
<file path=[Content_Types].xml><?xml version="1.0" encoding="utf-8"?>
<Types xmlns="http://schemas.openxmlformats.org/package/2006/content-types">
  <Default Extension="jpeg" ContentType="image/jpeg"/>
  <Default Extension="png" ContentType="image/png"/>
  <Default Extension="rels" ContentType="application/vnd.openxmlformats-package.relationships+xml"/>
  <Default Extension="tiff" ContentType="image/tiff"/>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charts/chart1.xml" ContentType="application/vnd.openxmlformats-officedocument.drawingml.chart+xml"/>
  <Override PartName="/ppt/charts/chart2.xml" ContentType="application/vnd.openxmlformats-officedocument.drawingml.chart+xml"/>
  <Override PartName="/ppt/charts/chart3.xml" ContentType="application/vnd.openxmlformats-officedocument.drawingml.chart+xml"/>
  <Override PartName="/ppt/charts/style1.xml" ContentType="application/vnd.ms-office.chartstyle+xml"/>
  <Override PartName="/ppt/charts/colors1.xml" ContentType="application/vnd.ms-office.chartcolorstyle+xml"/>
  <Override PartName="/ppt/drawings/drawing1.xml" ContentType="application/vnd.openxmlformats-officedocument.drawingml.chartshapes+xml"/>
  <Override PartName="/ppt/charts/chart4.xml" ContentType="application/vnd.openxmlformats-officedocument.drawingml.chart+xml"/>
  <Override PartName="/ppt/charts/style2.xml" ContentType="application/vnd.ms-office.chartstyle+xml"/>
  <Override PartName="/ppt/charts/colors2.xml" ContentType="application/vnd.ms-office.chartcolorstyle+xml"/>
  <Override PartName="/ppt/drawings/drawing2.xml" ContentType="application/vnd.openxmlformats-officedocument.drawingml.chartshapes+xml"/>
  <Override PartName="/ppt/charts/chart5.xml" ContentType="application/vnd.openxmlformats-officedocument.drawingml.chart+xml"/>
  <Override PartName="/ppt/charts/style3.xml" ContentType="application/vnd.ms-office.chartstyle+xml"/>
  <Override PartName="/ppt/charts/colors3.xml" ContentType="application/vnd.ms-office.chartcolorstyle+xml"/>
  <Override PartName="/ppt/drawings/drawing3.xml" ContentType="application/vnd.openxmlformats-officedocument.drawingml.chartshapes+xml"/>
  <Override PartName="/ppt/charts/chart6.xml" ContentType="application/vnd.openxmlformats-officedocument.drawingml.chart+xml"/>
  <Override PartName="/ppt/charts/style4.xml" ContentType="application/vnd.ms-office.chartstyle+xml"/>
  <Override PartName="/ppt/charts/colors4.xml" ContentType="application/vnd.ms-office.chartcolorstyle+xml"/>
  <Override PartName="/ppt/drawings/drawing4.xml" ContentType="application/vnd.openxmlformats-officedocument.drawingml.chartshapes+xml"/>
  <Override PartName="/ppt/charts/chart7.xml" ContentType="application/vnd.openxmlformats-officedocument.drawingml.chart+xml"/>
  <Override PartName="/ppt/charts/style5.xml" ContentType="application/vnd.ms-office.chartstyle+xml"/>
  <Override PartName="/ppt/charts/colors5.xml" ContentType="application/vnd.ms-office.chartcolorstyle+xml"/>
  <Override PartName="/ppt/drawings/drawing5.xml" ContentType="application/vnd.openxmlformats-officedocument.drawingml.chartshapes+xml"/>
  <Override PartName="/ppt/charts/chart8.xml" ContentType="application/vnd.openxmlformats-officedocument.drawingml.chart+xml"/>
  <Override PartName="/ppt/charts/style6.xml" ContentType="application/vnd.ms-office.chartstyle+xml"/>
  <Override PartName="/ppt/charts/colors6.xml" ContentType="application/vnd.ms-office.chartcolorstyle+xml"/>
  <Override PartName="/ppt/drawings/drawing6.xml" ContentType="application/vnd.openxmlformats-officedocument.drawingml.chartshapes+xml"/>
  <Override PartName="/ppt/charts/chart9.xml" ContentType="application/vnd.openxmlformats-officedocument.drawingml.chart+xml"/>
  <Override PartName="/ppt/charts/style7.xml" ContentType="application/vnd.ms-office.chartstyle+xml"/>
  <Override PartName="/ppt/charts/colors7.xml" ContentType="application/vnd.ms-office.chartcolorstyle+xml"/>
  <Override PartName="/ppt/drawings/drawing7.xml" ContentType="application/vnd.openxmlformats-officedocument.drawingml.chartshapes+xml"/>
  <Override PartName="/ppt/charts/chart10.xml" ContentType="application/vnd.openxmlformats-officedocument.drawingml.chart+xml"/>
  <Override PartName="/ppt/charts/style8.xml" ContentType="application/vnd.ms-office.chartstyle+xml"/>
  <Override PartName="/ppt/charts/colors8.xml" ContentType="application/vnd.ms-office.chartcolorstyle+xml"/>
  <Override PartName="/ppt/drawings/drawing8.xml" ContentType="application/vnd.openxmlformats-officedocument.drawingml.chartshapes+xml"/>
  <Override PartName="/ppt/charts/chart11.xml" ContentType="application/vnd.openxmlformats-officedocument.drawingml.chart+xml"/>
  <Override PartName="/ppt/charts/style9.xml" ContentType="application/vnd.ms-office.chartstyle+xml"/>
  <Override PartName="/ppt/charts/colors9.xml" ContentType="application/vnd.ms-office.chartcolorstyle+xml"/>
  <Override PartName="/ppt/drawings/drawing9.xml" ContentType="application/vnd.openxmlformats-officedocument.drawingml.chartshapes+xml"/>
  <Override PartName="/ppt/charts/chart12.xml" ContentType="application/vnd.openxmlformats-officedocument.drawingml.chart+xml"/>
  <Override PartName="/ppt/charts/style10.xml" ContentType="application/vnd.ms-office.chartstyle+xml"/>
  <Override PartName="/ppt/charts/colors10.xml" ContentType="application/vnd.ms-office.chartcolorstyle+xml"/>
  <Override PartName="/ppt/drawings/drawing10.xml" ContentType="application/vnd.openxmlformats-officedocument.drawingml.chartshapes+xml"/>
  <Override PartName="/ppt/charts/chart13.xml" ContentType="application/vnd.openxmlformats-officedocument.drawingml.chart+xml"/>
  <Override PartName="/ppt/charts/style11.xml" ContentType="application/vnd.ms-office.chartstyle+xml"/>
  <Override PartName="/ppt/charts/colors11.xml" ContentType="application/vnd.ms-office.chartcolorstyle+xml"/>
  <Override PartName="/ppt/drawings/drawing11.xml" ContentType="application/vnd.openxmlformats-officedocument.drawingml.chartshapes+xml"/>
  <Override PartName="/ppt/charts/chart14.xml" ContentType="application/vnd.openxmlformats-officedocument.drawingml.chart+xml"/>
  <Override PartName="/ppt/charts/style12.xml" ContentType="application/vnd.ms-office.chartstyle+xml"/>
  <Override PartName="/ppt/charts/colors12.xml" ContentType="application/vnd.ms-office.chartcolorstyle+xml"/>
  <Override PartName="/ppt/drawings/drawing12.xml" ContentType="application/vnd.openxmlformats-officedocument.drawingml.chartshapes+xml"/>
  <Override PartName="/ppt/charts/chart15.xml" ContentType="application/vnd.openxmlformats-officedocument.drawingml.chart+xml"/>
  <Override PartName="/ppt/charts/style13.xml" ContentType="application/vnd.ms-office.chartstyle+xml"/>
  <Override PartName="/ppt/charts/colors13.xml" ContentType="application/vnd.ms-office.chartcolorstyle+xml"/>
  <Override PartName="/ppt/drawings/drawing13.xml" ContentType="application/vnd.openxmlformats-officedocument.drawingml.chartshapes+xml"/>
  <Override PartName="/ppt/charts/chart16.xml" ContentType="application/vnd.openxmlformats-officedocument.drawingml.chart+xml"/>
  <Override PartName="/ppt/charts/style14.xml" ContentType="application/vnd.ms-office.chartstyle+xml"/>
  <Override PartName="/ppt/charts/colors14.xml" ContentType="application/vnd.ms-office.chartcolorstyle+xml"/>
  <Override PartName="/ppt/drawings/drawing14.xml" ContentType="application/vnd.openxmlformats-officedocument.drawingml.chartshapes+xml"/>
  <Override PartName="/ppt/charts/chart17.xml" ContentType="application/vnd.openxmlformats-officedocument.drawingml.chart+xml"/>
  <Override PartName="/ppt/charts/style15.xml" ContentType="application/vnd.ms-office.chartstyle+xml"/>
  <Override PartName="/ppt/charts/colors15.xml" ContentType="application/vnd.ms-office.chartcolorstyle+xml"/>
  <Override PartName="/ppt/drawings/drawing15.xml" ContentType="application/vnd.openxmlformats-officedocument.drawingml.chartshapes+xml"/>
  <Override PartName="/ppt/charts/chart18.xml" ContentType="application/vnd.openxmlformats-officedocument.drawingml.chart+xml"/>
  <Override PartName="/ppt/charts/style16.xml" ContentType="application/vnd.ms-office.chartstyle+xml"/>
  <Override PartName="/ppt/charts/colors16.xml" ContentType="application/vnd.ms-office.chartcolorstyle+xml"/>
  <Override PartName="/ppt/drawings/drawing16.xml" ContentType="application/vnd.openxmlformats-officedocument.drawingml.chartshapes+xml"/>
  <Override PartName="/ppt/charts/chart19.xml" ContentType="application/vnd.openxmlformats-officedocument.drawingml.chart+xml"/>
  <Override PartName="/ppt/charts/style17.xml" ContentType="application/vnd.ms-office.chartstyle+xml"/>
  <Override PartName="/ppt/charts/colors17.xml" ContentType="application/vnd.ms-office.chartcolorstyle+xml"/>
  <Override PartName="/ppt/drawings/drawing17.xml" ContentType="application/vnd.openxmlformats-officedocument.drawingml.chartshapes+xml"/>
  <Override PartName="/ppt/charts/chart20.xml" ContentType="application/vnd.openxmlformats-officedocument.drawingml.chart+xml"/>
  <Override PartName="/ppt/charts/style18.xml" ContentType="application/vnd.ms-office.chartstyle+xml"/>
  <Override PartName="/ppt/charts/colors18.xml" ContentType="application/vnd.ms-office.chartcolorstyle+xml"/>
  <Override PartName="/ppt/drawings/drawing18.xml" ContentType="application/vnd.openxmlformats-officedocument.drawingml.chartshapes+xml"/>
  <Override PartName="/ppt/charts/chart21.xml" ContentType="application/vnd.openxmlformats-officedocument.drawingml.chart+xml"/>
  <Override PartName="/ppt/charts/style19.xml" ContentType="application/vnd.ms-office.chartstyle+xml"/>
  <Override PartName="/ppt/charts/colors19.xml" ContentType="application/vnd.ms-office.chartcolorstyle+xml"/>
  <Override PartName="/ppt/drawings/drawing19.xml" ContentType="application/vnd.openxmlformats-officedocument.drawingml.chartshapes+xml"/>
  <Override PartName="/ppt/charts/chart22.xml" ContentType="application/vnd.openxmlformats-officedocument.drawingml.chart+xml"/>
  <Override PartName="/ppt/charts/style20.xml" ContentType="application/vnd.ms-office.chartstyle+xml"/>
  <Override PartName="/ppt/charts/colors20.xml" ContentType="application/vnd.ms-office.chartcolorstyle+xml"/>
  <Override PartName="/ppt/drawings/drawing20.xml" ContentType="application/vnd.openxmlformats-officedocument.drawingml.chartshapes+xml"/>
  <Override PartName="/ppt/charts/chart23.xml" ContentType="application/vnd.openxmlformats-officedocument.drawingml.chart+xml"/>
  <Override PartName="/ppt/drawings/drawing21.xml" ContentType="application/vnd.openxmlformats-officedocument.drawingml.chartshapes+xml"/>
  <Override PartName="/ppt/charts/chart24.xml" ContentType="application/vnd.openxmlformats-officedocument.drawingml.chart+xml"/>
  <Override PartName="/ppt/drawings/drawing22.xml" ContentType="application/vnd.openxmlformats-officedocument.drawingml.chartshapes+xml"/>
  <Override PartName="/ppt/charts/chart25.xml" ContentType="application/vnd.openxmlformats-officedocument.drawingml.chart+xml"/>
  <Override PartName="/ppt/charts/style21.xml" ContentType="application/vnd.ms-office.chartstyle+xml"/>
  <Override PartName="/ppt/charts/colors21.xml" ContentType="application/vnd.ms-office.chartcolorstyle+xml"/>
  <Override PartName="/ppt/drawings/drawing23.xml" ContentType="application/vnd.openxmlformats-officedocument.drawingml.chartshapes+xml"/>
  <Override PartName="/ppt/charts/chart26.xml" ContentType="application/vnd.openxmlformats-officedocument.drawingml.chart+xml"/>
  <Override PartName="/ppt/charts/style22.xml" ContentType="application/vnd.ms-office.chartstyle+xml"/>
  <Override PartName="/ppt/charts/colors22.xml" ContentType="application/vnd.ms-office.chartcolorstyle+xml"/>
  <Override PartName="/ppt/drawings/drawing24.xml" ContentType="application/vnd.openxmlformats-officedocument.drawingml.chartshapes+xml"/>
  <Override PartName="/ppt/charts/chart27.xml" ContentType="application/vnd.openxmlformats-officedocument.drawingml.chart+xml"/>
  <Override PartName="/ppt/charts/style23.xml" ContentType="application/vnd.ms-office.chartstyle+xml"/>
  <Override PartName="/ppt/charts/colors23.xml" ContentType="application/vnd.ms-office.chartcolorstyle+xml"/>
  <Override PartName="/ppt/drawings/drawing25.xml" ContentType="application/vnd.openxmlformats-officedocument.drawingml.chartshapes+xml"/>
  <Override PartName="/ppt/charts/chart28.xml" ContentType="application/vnd.openxmlformats-officedocument.drawingml.chart+xml"/>
  <Override PartName="/ppt/charts/style24.xml" ContentType="application/vnd.ms-office.chartstyle+xml"/>
  <Override PartName="/ppt/charts/colors24.xml" ContentType="application/vnd.ms-office.chartcolorstyle+xml"/>
  <Override PartName="/ppt/drawings/drawing26.xml" ContentType="application/vnd.openxmlformats-officedocument.drawingml.chartshapes+xml"/>
  <Override PartName="/ppt/charts/chart29.xml" ContentType="application/vnd.openxmlformats-officedocument.drawingml.chart+xml"/>
  <Override PartName="/ppt/charts/style25.xml" ContentType="application/vnd.ms-office.chartstyle+xml"/>
  <Override PartName="/ppt/charts/colors25.xml" ContentType="application/vnd.ms-office.chartcolorstyle+xml"/>
  <Override PartName="/ppt/drawings/drawing27.xml" ContentType="application/vnd.openxmlformats-officedocument.drawingml.chartshapes+xml"/>
  <Override PartName="/ppt/charts/chart30.xml" ContentType="application/vnd.openxmlformats-officedocument.drawingml.chart+xml"/>
  <Override PartName="/ppt/charts/style26.xml" ContentType="application/vnd.ms-office.chartstyle+xml"/>
  <Override PartName="/ppt/charts/colors26.xml" ContentType="application/vnd.ms-office.chartcolorstyle+xml"/>
  <Override PartName="/ppt/drawings/drawing28.xml" ContentType="application/vnd.openxmlformats-officedocument.drawingml.chartshapes+xml"/>
  <Override PartName="/ppt/charts/chart31.xml" ContentType="application/vnd.openxmlformats-officedocument.drawingml.chart+xml"/>
  <Override PartName="/ppt/charts/style27.xml" ContentType="application/vnd.ms-office.chartstyle+xml"/>
  <Override PartName="/ppt/charts/colors27.xml" ContentType="application/vnd.ms-office.chartcolorstyle+xml"/>
  <Override PartName="/ppt/drawings/drawing29.xml" ContentType="application/vnd.openxmlformats-officedocument.drawingml.chartshapes+xml"/>
  <Override PartName="/ppt/charts/chart32.xml" ContentType="application/vnd.openxmlformats-officedocument.drawingml.chart+xml"/>
  <Override PartName="/ppt/charts/style28.xml" ContentType="application/vnd.ms-office.chartstyle+xml"/>
  <Override PartName="/ppt/charts/colors28.xml" ContentType="application/vnd.ms-office.chartcolorstyle+xml"/>
  <Override PartName="/ppt/drawings/drawing30.xml" ContentType="application/vnd.openxmlformats-officedocument.drawingml.chartshapes+xml"/>
  <Override PartName="/ppt/charts/chart33.xml" ContentType="application/vnd.openxmlformats-officedocument.drawingml.chart+xml"/>
  <Override PartName="/ppt/charts/style29.xml" ContentType="application/vnd.ms-office.chartstyle+xml"/>
  <Override PartName="/ppt/charts/colors29.xml" ContentType="application/vnd.ms-office.chartcolorstyle+xml"/>
  <Override PartName="/ppt/drawings/drawing31.xml" ContentType="application/vnd.openxmlformats-officedocument.drawingml.chartshapes+xml"/>
  <Override PartName="/ppt/charts/chart34.xml" ContentType="application/vnd.openxmlformats-officedocument.drawingml.chart+xml"/>
  <Override PartName="/ppt/drawings/drawing32.xml" ContentType="application/vnd.openxmlformats-officedocument.drawingml.chartshapes+xml"/>
  <Override PartName="/ppt/charts/chart35.xml" ContentType="application/vnd.openxmlformats-officedocument.drawingml.chart+xml"/>
  <Override PartName="/ppt/charts/style30.xml" ContentType="application/vnd.ms-office.chartstyle+xml"/>
  <Override PartName="/ppt/charts/colors30.xml" ContentType="application/vnd.ms-office.chartcolorstyle+xml"/>
  <Override PartName="/ppt/drawings/drawing33.xml" ContentType="application/vnd.openxmlformats-officedocument.drawingml.chartshapes+xml"/>
  <Override PartName="/ppt/charts/chart36.xml" ContentType="application/vnd.openxmlformats-officedocument.drawingml.chart+xml"/>
  <Override PartName="/ppt/charts/style31.xml" ContentType="application/vnd.ms-office.chartstyle+xml"/>
  <Override PartName="/ppt/charts/colors31.xml" ContentType="application/vnd.ms-office.chartcolorstyle+xml"/>
  <Override PartName="/ppt/drawings/drawing34.xml" ContentType="application/vnd.openxmlformats-officedocument.drawingml.chartshapes+xml"/>
  <Override PartName="/ppt/charts/chart37.xml" ContentType="application/vnd.openxmlformats-officedocument.drawingml.chart+xml"/>
  <Override PartName="/ppt/charts/style32.xml" ContentType="application/vnd.ms-office.chartstyle+xml"/>
  <Override PartName="/ppt/charts/colors32.xml" ContentType="application/vnd.ms-office.chartcolorstyle+xml"/>
  <Override PartName="/ppt/drawings/drawing35.xml" ContentType="application/vnd.openxmlformats-officedocument.drawingml.chartshapes+xml"/>
  <Override PartName="/ppt/charts/chart38.xml" ContentType="application/vnd.openxmlformats-officedocument.drawingml.chart+xml"/>
  <Override PartName="/ppt/charts/style33.xml" ContentType="application/vnd.ms-office.chartstyle+xml"/>
  <Override PartName="/ppt/charts/colors33.xml" ContentType="application/vnd.ms-office.chartcolorstyle+xml"/>
  <Override PartName="/ppt/drawings/drawing36.xml" ContentType="application/vnd.openxmlformats-officedocument.drawingml.chartshapes+xml"/>
  <Override PartName="/ppt/charts/chart39.xml" ContentType="application/vnd.openxmlformats-officedocument.drawingml.chart+xml"/>
  <Override PartName="/ppt/charts/style34.xml" ContentType="application/vnd.ms-office.chartstyle+xml"/>
  <Override PartName="/ppt/charts/colors34.xml" ContentType="application/vnd.ms-office.chartcolorstyle+xml"/>
  <Override PartName="/ppt/drawings/drawing37.xml" ContentType="application/vnd.openxmlformats-officedocument.drawingml.chartshapes+xml"/>
  <Override PartName="/ppt/notesSlides/notesSlide1.xml" ContentType="application/vnd.openxmlformats-officedocument.presentationml.notesSlid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Lst>
  <p:notesMasterIdLst>
    <p:notesMasterId r:id="rId41"/>
  </p:notesMasterIdLst>
  <p:sldIdLst>
    <p:sldId id="290" r:id="rId2"/>
    <p:sldId id="298" r:id="rId3"/>
    <p:sldId id="294" r:id="rId4"/>
    <p:sldId id="284" r:id="rId5"/>
    <p:sldId id="295" r:id="rId6"/>
    <p:sldId id="283" r:id="rId7"/>
    <p:sldId id="297" r:id="rId8"/>
    <p:sldId id="299" r:id="rId9"/>
    <p:sldId id="293" r:id="rId10"/>
    <p:sldId id="296" r:id="rId11"/>
    <p:sldId id="257" r:id="rId12"/>
    <p:sldId id="269" r:id="rId13"/>
    <p:sldId id="259" r:id="rId14"/>
    <p:sldId id="271" r:id="rId15"/>
    <p:sldId id="260" r:id="rId16"/>
    <p:sldId id="272" r:id="rId17"/>
    <p:sldId id="261" r:id="rId18"/>
    <p:sldId id="276" r:id="rId19"/>
    <p:sldId id="264" r:id="rId20"/>
    <p:sldId id="277" r:id="rId21"/>
    <p:sldId id="288" r:id="rId22"/>
    <p:sldId id="263" r:id="rId23"/>
    <p:sldId id="278" r:id="rId24"/>
    <p:sldId id="258" r:id="rId25"/>
    <p:sldId id="270" r:id="rId26"/>
    <p:sldId id="287" r:id="rId27"/>
    <p:sldId id="285" r:id="rId28"/>
    <p:sldId id="268" r:id="rId29"/>
    <p:sldId id="280" r:id="rId30"/>
    <p:sldId id="262" r:id="rId31"/>
    <p:sldId id="273" r:id="rId32"/>
    <p:sldId id="265" r:id="rId33"/>
    <p:sldId id="274" r:id="rId34"/>
    <p:sldId id="266" r:id="rId35"/>
    <p:sldId id="279" r:id="rId36"/>
    <p:sldId id="267" r:id="rId37"/>
    <p:sldId id="275" r:id="rId38"/>
    <p:sldId id="289" r:id="rId39"/>
    <p:sldId id="291" r:id="rId40"/>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Mcadoo, Mitchell A" initials="MMA" lastIdx="61" clrIdx="0">
    <p:extLst>
      <p:ext uri="{19B8F6BF-5375-455C-9EA6-DF929625EA0E}">
        <p15:presenceInfo xmlns:p15="http://schemas.microsoft.com/office/powerpoint/2012/main" userId="S::mmcadoo@usgs.gov::3bc2e083-36e7-498a-9634-db8c16212691" providerId="AD"/>
      </p:ext>
    </p:extLst>
  </p:cmAuthor>
  <p:cmAuthor id="2" name="Kozar, Mark D" initials="KMD" lastIdx="34" clrIdx="1">
    <p:extLst>
      <p:ext uri="{19B8F6BF-5375-455C-9EA6-DF929625EA0E}">
        <p15:presenceInfo xmlns:p15="http://schemas.microsoft.com/office/powerpoint/2012/main" userId="S::mdkozar@usgs.gov::49e9a2fa-a23c-4784-af3e-149105aae3b5" providerId="AD"/>
      </p:ext>
    </p:extLst>
  </p:cmAuthor>
  <p:cmAuthor id="3" name="Caldwell, Samuel H" initials="CSH" lastIdx="45" clrIdx="2">
    <p:extLst>
      <p:ext uri="{19B8F6BF-5375-455C-9EA6-DF929625EA0E}">
        <p15:presenceInfo xmlns:p15="http://schemas.microsoft.com/office/powerpoint/2012/main" userId="S::scaldwell@usgs.gov::c22d2047-2580-42d9-ad30-6d4fe7b03099" providerId="AD"/>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 uri="{1BD7E111-0CB8-44D6-8891-C1BB2F81B7CC}">
      <p1710:readonlyRecommended xmlns:p1710="http://schemas.microsoft.com/office/powerpoint/2017/10/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4120241D-C1D5-4EDB-B40D-13AA2E1F9C47}" v="264" dt="2021-07-15T19:58:10.519"/>
  </p1510:revLst>
</p1510:revInfo>
</file>

<file path=ppt/tableStyles.xml><?xml version="1.0" encoding="utf-8"?>
<a:tblStyleLst xmlns:a="http://schemas.openxmlformats.org/drawingml/2006/main" def="{5C22544A-7EE6-4342-B048-85BDC9FD1C3A}">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620"/>
    <p:restoredTop sz="96220" autoAdjust="0"/>
  </p:normalViewPr>
  <p:slideViewPr>
    <p:cSldViewPr snapToGrid="0">
      <p:cViewPr varScale="1">
        <p:scale>
          <a:sx n="121" d="100"/>
          <a:sy n="121" d="100"/>
        </p:scale>
        <p:origin x="485" y="72"/>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slide" Target="slides/slide38.xml"/><Relationship Id="rId3" Type="http://schemas.openxmlformats.org/officeDocument/2006/relationships/slide" Target="slides/slide2.xml"/><Relationship Id="rId21" Type="http://schemas.openxmlformats.org/officeDocument/2006/relationships/slide" Target="slides/slide20.xml"/><Relationship Id="rId34" Type="http://schemas.openxmlformats.org/officeDocument/2006/relationships/slide" Target="slides/slide33.xml"/><Relationship Id="rId42" Type="http://schemas.openxmlformats.org/officeDocument/2006/relationships/commentAuthors" Target="commentAuthors.xml"/><Relationship Id="rId47" Type="http://schemas.microsoft.com/office/2016/11/relationships/changesInfo" Target="changesInfos/changesInfo1.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slide" Target="slides/slide32.xml"/><Relationship Id="rId38" Type="http://schemas.openxmlformats.org/officeDocument/2006/relationships/slide" Target="slides/slide37.xml"/><Relationship Id="rId46" Type="http://schemas.openxmlformats.org/officeDocument/2006/relationships/tableStyles" Target="tableStyle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29" Type="http://schemas.openxmlformats.org/officeDocument/2006/relationships/slide" Target="slides/slide28.xml"/><Relationship Id="rId41" Type="http://schemas.openxmlformats.org/officeDocument/2006/relationships/notesMaster" Target="notesMasters/notesMaster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slide" Target="slides/slide31.xml"/><Relationship Id="rId37" Type="http://schemas.openxmlformats.org/officeDocument/2006/relationships/slide" Target="slides/slide36.xml"/><Relationship Id="rId40" Type="http://schemas.openxmlformats.org/officeDocument/2006/relationships/slide" Target="slides/slide39.xml"/><Relationship Id="rId45" Type="http://schemas.openxmlformats.org/officeDocument/2006/relationships/theme" Target="theme/theme1.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slide" Target="slides/slide27.xml"/><Relationship Id="rId36" Type="http://schemas.openxmlformats.org/officeDocument/2006/relationships/slide" Target="slides/slide35.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slide" Target="slides/slide30.xml"/><Relationship Id="rId44" Type="http://schemas.openxmlformats.org/officeDocument/2006/relationships/viewProps" Target="viewProp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slide" Target="slides/slide29.xml"/><Relationship Id="rId35" Type="http://schemas.openxmlformats.org/officeDocument/2006/relationships/slide" Target="slides/slide34.xml"/><Relationship Id="rId43" Type="http://schemas.openxmlformats.org/officeDocument/2006/relationships/presProps" Target="presProps.xml"/><Relationship Id="rId48" Type="http://schemas.microsoft.com/office/2015/10/relationships/revisionInfo" Target="revisionInfo.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Caldwell, Samuel H" userId="c22d2047-2580-42d9-ad30-6d4fe7b03099" providerId="ADAL" clId="{4120241D-C1D5-4EDB-B40D-13AA2E1F9C47}"/>
    <pc:docChg chg="custSel mod modSld">
      <pc:chgData name="Caldwell, Samuel H" userId="c22d2047-2580-42d9-ad30-6d4fe7b03099" providerId="ADAL" clId="{4120241D-C1D5-4EDB-B40D-13AA2E1F9C47}" dt="2021-07-20T15:45:29.139" v="399"/>
      <pc:docMkLst>
        <pc:docMk/>
      </pc:docMkLst>
      <pc:sldChg chg="modSp">
        <pc:chgData name="Caldwell, Samuel H" userId="c22d2047-2580-42d9-ad30-6d4fe7b03099" providerId="ADAL" clId="{4120241D-C1D5-4EDB-B40D-13AA2E1F9C47}" dt="2021-07-15T13:51:31.648" v="54" actId="20577"/>
        <pc:sldMkLst>
          <pc:docMk/>
          <pc:sldMk cId="661998533" sldId="257"/>
        </pc:sldMkLst>
        <pc:spChg chg="mod">
          <ac:chgData name="Caldwell, Samuel H" userId="c22d2047-2580-42d9-ad30-6d4fe7b03099" providerId="ADAL" clId="{4120241D-C1D5-4EDB-B40D-13AA2E1F9C47}" dt="2021-07-15T13:51:31.648" v="54" actId="20577"/>
          <ac:spMkLst>
            <pc:docMk/>
            <pc:sldMk cId="661998533" sldId="257"/>
            <ac:spMk id="2" creationId="{9FCDEBE7-ACDB-49F6-81AF-9DDA557E6A21}"/>
          </ac:spMkLst>
        </pc:spChg>
      </pc:sldChg>
      <pc:sldChg chg="modSp">
        <pc:chgData name="Caldwell, Samuel H" userId="c22d2047-2580-42d9-ad30-6d4fe7b03099" providerId="ADAL" clId="{4120241D-C1D5-4EDB-B40D-13AA2E1F9C47}" dt="2021-07-15T14:12:23.728" v="147" actId="20577"/>
        <pc:sldMkLst>
          <pc:docMk/>
          <pc:sldMk cId="2379531388" sldId="258"/>
        </pc:sldMkLst>
        <pc:spChg chg="mod">
          <ac:chgData name="Caldwell, Samuel H" userId="c22d2047-2580-42d9-ad30-6d4fe7b03099" providerId="ADAL" clId="{4120241D-C1D5-4EDB-B40D-13AA2E1F9C47}" dt="2021-07-15T14:12:23.728" v="147" actId="20577"/>
          <ac:spMkLst>
            <pc:docMk/>
            <pc:sldMk cId="2379531388" sldId="258"/>
            <ac:spMk id="16" creationId="{28853314-3AD8-4D9E-8FBC-F564FA53392E}"/>
          </ac:spMkLst>
        </pc:spChg>
      </pc:sldChg>
      <pc:sldChg chg="modSp">
        <pc:chgData name="Caldwell, Samuel H" userId="c22d2047-2580-42d9-ad30-6d4fe7b03099" providerId="ADAL" clId="{4120241D-C1D5-4EDB-B40D-13AA2E1F9C47}" dt="2021-07-15T14:18:34.098" v="208"/>
        <pc:sldMkLst>
          <pc:docMk/>
          <pc:sldMk cId="863746140" sldId="259"/>
        </pc:sldMkLst>
        <pc:spChg chg="mod">
          <ac:chgData name="Caldwell, Samuel H" userId="c22d2047-2580-42d9-ad30-6d4fe7b03099" providerId="ADAL" clId="{4120241D-C1D5-4EDB-B40D-13AA2E1F9C47}" dt="2021-07-15T14:18:34.098" v="208"/>
          <ac:spMkLst>
            <pc:docMk/>
            <pc:sldMk cId="863746140" sldId="259"/>
            <ac:spMk id="3" creationId="{1F6E6DAE-90AA-492C-94FA-E7261ECEA4AC}"/>
          </ac:spMkLst>
        </pc:spChg>
      </pc:sldChg>
      <pc:sldChg chg="modSp">
        <pc:chgData name="Caldwell, Samuel H" userId="c22d2047-2580-42d9-ad30-6d4fe7b03099" providerId="ADAL" clId="{4120241D-C1D5-4EDB-B40D-13AA2E1F9C47}" dt="2021-07-15T13:53:00.717" v="73" actId="20577"/>
        <pc:sldMkLst>
          <pc:docMk/>
          <pc:sldMk cId="2142924899" sldId="260"/>
        </pc:sldMkLst>
        <pc:spChg chg="mod">
          <ac:chgData name="Caldwell, Samuel H" userId="c22d2047-2580-42d9-ad30-6d4fe7b03099" providerId="ADAL" clId="{4120241D-C1D5-4EDB-B40D-13AA2E1F9C47}" dt="2021-07-15T13:53:00.717" v="73" actId="20577"/>
          <ac:spMkLst>
            <pc:docMk/>
            <pc:sldMk cId="2142924899" sldId="260"/>
            <ac:spMk id="18" creationId="{2D64C7B9-66D0-49C7-AB88-508AA6949A15}"/>
          </ac:spMkLst>
        </pc:spChg>
      </pc:sldChg>
      <pc:sldChg chg="modSp">
        <pc:chgData name="Caldwell, Samuel H" userId="c22d2047-2580-42d9-ad30-6d4fe7b03099" providerId="ADAL" clId="{4120241D-C1D5-4EDB-B40D-13AA2E1F9C47}" dt="2021-07-15T19:55:37.538" v="375" actId="20577"/>
        <pc:sldMkLst>
          <pc:docMk/>
          <pc:sldMk cId="2486352580" sldId="261"/>
        </pc:sldMkLst>
        <pc:spChg chg="mod">
          <ac:chgData name="Caldwell, Samuel H" userId="c22d2047-2580-42d9-ad30-6d4fe7b03099" providerId="ADAL" clId="{4120241D-C1D5-4EDB-B40D-13AA2E1F9C47}" dt="2021-07-15T14:03:37.353" v="82" actId="20577"/>
          <ac:spMkLst>
            <pc:docMk/>
            <pc:sldMk cId="2486352580" sldId="261"/>
            <ac:spMk id="3" creationId="{C57F2670-5B8A-4B4C-9222-6EE5E2578108}"/>
          </ac:spMkLst>
        </pc:spChg>
        <pc:graphicFrameChg chg="mod">
          <ac:chgData name="Caldwell, Samuel H" userId="c22d2047-2580-42d9-ad30-6d4fe7b03099" providerId="ADAL" clId="{4120241D-C1D5-4EDB-B40D-13AA2E1F9C47}" dt="2021-07-15T19:55:37.538" v="375" actId="20577"/>
          <ac:graphicFrameMkLst>
            <pc:docMk/>
            <pc:sldMk cId="2486352580" sldId="261"/>
            <ac:graphicFrameMk id="17" creationId="{9916320C-8AAD-4060-BDE7-68DEB684E00E}"/>
          </ac:graphicFrameMkLst>
        </pc:graphicFrameChg>
      </pc:sldChg>
      <pc:sldChg chg="modSp">
        <pc:chgData name="Caldwell, Samuel H" userId="c22d2047-2580-42d9-ad30-6d4fe7b03099" providerId="ADAL" clId="{4120241D-C1D5-4EDB-B40D-13AA2E1F9C47}" dt="2021-07-15T14:17:22.665" v="176" actId="20577"/>
        <pc:sldMkLst>
          <pc:docMk/>
          <pc:sldMk cId="219065861" sldId="262"/>
        </pc:sldMkLst>
        <pc:spChg chg="mod">
          <ac:chgData name="Caldwell, Samuel H" userId="c22d2047-2580-42d9-ad30-6d4fe7b03099" providerId="ADAL" clId="{4120241D-C1D5-4EDB-B40D-13AA2E1F9C47}" dt="2021-07-15T14:17:22.665" v="176" actId="20577"/>
          <ac:spMkLst>
            <pc:docMk/>
            <pc:sldMk cId="219065861" sldId="262"/>
            <ac:spMk id="3" creationId="{239A13C3-801E-463E-B14E-41C5C01B7679}"/>
          </ac:spMkLst>
        </pc:spChg>
      </pc:sldChg>
      <pc:sldChg chg="modSp">
        <pc:chgData name="Caldwell, Samuel H" userId="c22d2047-2580-42d9-ad30-6d4fe7b03099" providerId="ADAL" clId="{4120241D-C1D5-4EDB-B40D-13AA2E1F9C47}" dt="2021-07-15T14:18:34.098" v="208"/>
        <pc:sldMkLst>
          <pc:docMk/>
          <pc:sldMk cId="3387043834" sldId="263"/>
        </pc:sldMkLst>
        <pc:spChg chg="mod">
          <ac:chgData name="Caldwell, Samuel H" userId="c22d2047-2580-42d9-ad30-6d4fe7b03099" providerId="ADAL" clId="{4120241D-C1D5-4EDB-B40D-13AA2E1F9C47}" dt="2021-07-15T14:18:34.098" v="208"/>
          <ac:spMkLst>
            <pc:docMk/>
            <pc:sldMk cId="3387043834" sldId="263"/>
            <ac:spMk id="2" creationId="{9402FB8F-3045-4703-924E-4F59521CC176}"/>
          </ac:spMkLst>
        </pc:spChg>
      </pc:sldChg>
      <pc:sldChg chg="modSp">
        <pc:chgData name="Caldwell, Samuel H" userId="c22d2047-2580-42d9-ad30-6d4fe7b03099" providerId="ADAL" clId="{4120241D-C1D5-4EDB-B40D-13AA2E1F9C47}" dt="2021-07-15T14:18:34.098" v="208"/>
        <pc:sldMkLst>
          <pc:docMk/>
          <pc:sldMk cId="689076295" sldId="264"/>
        </pc:sldMkLst>
        <pc:spChg chg="mod">
          <ac:chgData name="Caldwell, Samuel H" userId="c22d2047-2580-42d9-ad30-6d4fe7b03099" providerId="ADAL" clId="{4120241D-C1D5-4EDB-B40D-13AA2E1F9C47}" dt="2021-07-15T14:18:34.098" v="208"/>
          <ac:spMkLst>
            <pc:docMk/>
            <pc:sldMk cId="689076295" sldId="264"/>
            <ac:spMk id="15" creationId="{B4FF295D-A3CE-40F2-96FC-5B7256D7C14D}"/>
          </ac:spMkLst>
        </pc:spChg>
        <pc:graphicFrameChg chg="mod">
          <ac:chgData name="Caldwell, Samuel H" userId="c22d2047-2580-42d9-ad30-6d4fe7b03099" providerId="ADAL" clId="{4120241D-C1D5-4EDB-B40D-13AA2E1F9C47}" dt="2021-07-15T14:06:52.387" v="117" actId="20577"/>
          <ac:graphicFrameMkLst>
            <pc:docMk/>
            <pc:sldMk cId="689076295" sldId="264"/>
            <ac:graphicFrameMk id="18" creationId="{4F340A53-18A6-4B2A-AAFB-C56CB67F1823}"/>
          </ac:graphicFrameMkLst>
        </pc:graphicFrameChg>
      </pc:sldChg>
      <pc:sldChg chg="modSp">
        <pc:chgData name="Caldwell, Samuel H" userId="c22d2047-2580-42d9-ad30-6d4fe7b03099" providerId="ADAL" clId="{4120241D-C1D5-4EDB-B40D-13AA2E1F9C47}" dt="2021-07-15T14:17:58.588" v="207" actId="20577"/>
        <pc:sldMkLst>
          <pc:docMk/>
          <pc:sldMk cId="2290765803" sldId="265"/>
        </pc:sldMkLst>
        <pc:spChg chg="mod">
          <ac:chgData name="Caldwell, Samuel H" userId="c22d2047-2580-42d9-ad30-6d4fe7b03099" providerId="ADAL" clId="{4120241D-C1D5-4EDB-B40D-13AA2E1F9C47}" dt="2021-07-15T14:17:58.588" v="207" actId="20577"/>
          <ac:spMkLst>
            <pc:docMk/>
            <pc:sldMk cId="2290765803" sldId="265"/>
            <ac:spMk id="2" creationId="{9DB8849A-B3C4-4121-AD8B-4A33DB4D77A0}"/>
          </ac:spMkLst>
        </pc:spChg>
      </pc:sldChg>
      <pc:sldChg chg="modSp">
        <pc:chgData name="Caldwell, Samuel H" userId="c22d2047-2580-42d9-ad30-6d4fe7b03099" providerId="ADAL" clId="{4120241D-C1D5-4EDB-B40D-13AA2E1F9C47}" dt="2021-07-15T14:18:34.098" v="208"/>
        <pc:sldMkLst>
          <pc:docMk/>
          <pc:sldMk cId="4023805869" sldId="266"/>
        </pc:sldMkLst>
        <pc:spChg chg="mod">
          <ac:chgData name="Caldwell, Samuel H" userId="c22d2047-2580-42d9-ad30-6d4fe7b03099" providerId="ADAL" clId="{4120241D-C1D5-4EDB-B40D-13AA2E1F9C47}" dt="2021-07-15T14:18:34.098" v="208"/>
          <ac:spMkLst>
            <pc:docMk/>
            <pc:sldMk cId="4023805869" sldId="266"/>
            <ac:spMk id="3" creationId="{480B83C4-B38C-46E2-A30F-E67EC0D82495}"/>
          </ac:spMkLst>
        </pc:spChg>
      </pc:sldChg>
      <pc:sldChg chg="modSp">
        <pc:chgData name="Caldwell, Samuel H" userId="c22d2047-2580-42d9-ad30-6d4fe7b03099" providerId="ADAL" clId="{4120241D-C1D5-4EDB-B40D-13AA2E1F9C47}" dt="2021-07-15T14:18:34.098" v="208"/>
        <pc:sldMkLst>
          <pc:docMk/>
          <pc:sldMk cId="218196407" sldId="267"/>
        </pc:sldMkLst>
        <pc:spChg chg="mod">
          <ac:chgData name="Caldwell, Samuel H" userId="c22d2047-2580-42d9-ad30-6d4fe7b03099" providerId="ADAL" clId="{4120241D-C1D5-4EDB-B40D-13AA2E1F9C47}" dt="2021-07-15T14:18:34.098" v="208"/>
          <ac:spMkLst>
            <pc:docMk/>
            <pc:sldMk cId="218196407" sldId="267"/>
            <ac:spMk id="2" creationId="{0F68CA87-C989-4E64-9208-3F4AC14DF9C5}"/>
          </ac:spMkLst>
        </pc:spChg>
      </pc:sldChg>
      <pc:sldChg chg="modSp">
        <pc:chgData name="Caldwell, Samuel H" userId="c22d2047-2580-42d9-ad30-6d4fe7b03099" providerId="ADAL" clId="{4120241D-C1D5-4EDB-B40D-13AA2E1F9C47}" dt="2021-07-15T19:57:43.438" v="398"/>
        <pc:sldMkLst>
          <pc:docMk/>
          <pc:sldMk cId="4035048963" sldId="268"/>
        </pc:sldMkLst>
        <pc:spChg chg="mod">
          <ac:chgData name="Caldwell, Samuel H" userId="c22d2047-2580-42d9-ad30-6d4fe7b03099" providerId="ADAL" clId="{4120241D-C1D5-4EDB-B40D-13AA2E1F9C47}" dt="2021-07-15T14:18:34.098" v="208"/>
          <ac:spMkLst>
            <pc:docMk/>
            <pc:sldMk cId="4035048963" sldId="268"/>
            <ac:spMk id="16" creationId="{E2483190-88F8-4164-9801-AEA958BE2309}"/>
          </ac:spMkLst>
        </pc:spChg>
        <pc:graphicFrameChg chg="mod">
          <ac:chgData name="Caldwell, Samuel H" userId="c22d2047-2580-42d9-ad30-6d4fe7b03099" providerId="ADAL" clId="{4120241D-C1D5-4EDB-B40D-13AA2E1F9C47}" dt="2021-07-15T19:57:43.438" v="398"/>
          <ac:graphicFrameMkLst>
            <pc:docMk/>
            <pc:sldMk cId="4035048963" sldId="268"/>
            <ac:graphicFrameMk id="18" creationId="{9BF209BE-58DC-4054-8A55-C4419A01BB8B}"/>
          </ac:graphicFrameMkLst>
        </pc:graphicFrameChg>
      </pc:sldChg>
      <pc:sldChg chg="modSp">
        <pc:chgData name="Caldwell, Samuel H" userId="c22d2047-2580-42d9-ad30-6d4fe7b03099" providerId="ADAL" clId="{4120241D-C1D5-4EDB-B40D-13AA2E1F9C47}" dt="2021-07-15T14:17:35.108" v="185" actId="20577"/>
        <pc:sldMkLst>
          <pc:docMk/>
          <pc:sldMk cId="3783194081" sldId="273"/>
        </pc:sldMkLst>
        <pc:spChg chg="mod">
          <ac:chgData name="Caldwell, Samuel H" userId="c22d2047-2580-42d9-ad30-6d4fe7b03099" providerId="ADAL" clId="{4120241D-C1D5-4EDB-B40D-13AA2E1F9C47}" dt="2021-07-15T14:17:35.108" v="185" actId="20577"/>
          <ac:spMkLst>
            <pc:docMk/>
            <pc:sldMk cId="3783194081" sldId="273"/>
            <ac:spMk id="4" creationId="{6A56E81C-3FB8-4896-AFD5-EF7FAA447BCE}"/>
          </ac:spMkLst>
        </pc:spChg>
      </pc:sldChg>
      <pc:sldChg chg="modSp">
        <pc:chgData name="Caldwell, Samuel H" userId="c22d2047-2580-42d9-ad30-6d4fe7b03099" providerId="ADAL" clId="{4120241D-C1D5-4EDB-B40D-13AA2E1F9C47}" dt="2021-07-15T14:18:34.098" v="208"/>
        <pc:sldMkLst>
          <pc:docMk/>
          <pc:sldMk cId="2901028097" sldId="274"/>
        </pc:sldMkLst>
        <pc:spChg chg="mod">
          <ac:chgData name="Caldwell, Samuel H" userId="c22d2047-2580-42d9-ad30-6d4fe7b03099" providerId="ADAL" clId="{4120241D-C1D5-4EDB-B40D-13AA2E1F9C47}" dt="2021-07-15T14:18:34.098" v="208"/>
          <ac:spMkLst>
            <pc:docMk/>
            <pc:sldMk cId="2901028097" sldId="274"/>
            <ac:spMk id="2" creationId="{3CD2D36C-FA70-4722-A4B2-E1FABA520F52}"/>
          </ac:spMkLst>
        </pc:spChg>
      </pc:sldChg>
      <pc:sldChg chg="modSp">
        <pc:chgData name="Caldwell, Samuel H" userId="c22d2047-2580-42d9-ad30-6d4fe7b03099" providerId="ADAL" clId="{4120241D-C1D5-4EDB-B40D-13AA2E1F9C47}" dt="2021-07-15T14:18:34.098" v="208"/>
        <pc:sldMkLst>
          <pc:docMk/>
          <pc:sldMk cId="1628536117" sldId="275"/>
        </pc:sldMkLst>
        <pc:spChg chg="mod">
          <ac:chgData name="Caldwell, Samuel H" userId="c22d2047-2580-42d9-ad30-6d4fe7b03099" providerId="ADAL" clId="{4120241D-C1D5-4EDB-B40D-13AA2E1F9C47}" dt="2021-07-15T14:18:34.098" v="208"/>
          <ac:spMkLst>
            <pc:docMk/>
            <pc:sldMk cId="1628536117" sldId="275"/>
            <ac:spMk id="2" creationId="{5E3B9831-DD2C-41D4-BD5F-AA32C6E8F11F}"/>
          </ac:spMkLst>
        </pc:spChg>
      </pc:sldChg>
      <pc:sldChg chg="modSp">
        <pc:chgData name="Caldwell, Samuel H" userId="c22d2047-2580-42d9-ad30-6d4fe7b03099" providerId="ADAL" clId="{4120241D-C1D5-4EDB-B40D-13AA2E1F9C47}" dt="2021-07-15T19:55:59.344" v="376" actId="20577"/>
        <pc:sldMkLst>
          <pc:docMk/>
          <pc:sldMk cId="3975592391" sldId="276"/>
        </pc:sldMkLst>
        <pc:spChg chg="mod">
          <ac:chgData name="Caldwell, Samuel H" userId="c22d2047-2580-42d9-ad30-6d4fe7b03099" providerId="ADAL" clId="{4120241D-C1D5-4EDB-B40D-13AA2E1F9C47}" dt="2021-07-15T14:06:11.373" v="115" actId="20577"/>
          <ac:spMkLst>
            <pc:docMk/>
            <pc:sldMk cId="3975592391" sldId="276"/>
            <ac:spMk id="2" creationId="{BABF64F4-E080-4676-A79E-1A9C12705B9D}"/>
          </ac:spMkLst>
        </pc:spChg>
        <pc:graphicFrameChg chg="mod">
          <ac:chgData name="Caldwell, Samuel H" userId="c22d2047-2580-42d9-ad30-6d4fe7b03099" providerId="ADAL" clId="{4120241D-C1D5-4EDB-B40D-13AA2E1F9C47}" dt="2021-07-15T19:55:59.344" v="376" actId="20577"/>
          <ac:graphicFrameMkLst>
            <pc:docMk/>
            <pc:sldMk cId="3975592391" sldId="276"/>
            <ac:graphicFrameMk id="27" creationId="{F239CF4D-6B8F-4848-8C1E-40734FE337EA}"/>
          </ac:graphicFrameMkLst>
        </pc:graphicFrameChg>
      </pc:sldChg>
      <pc:sldChg chg="modSp">
        <pc:chgData name="Caldwell, Samuel H" userId="c22d2047-2580-42d9-ad30-6d4fe7b03099" providerId="ADAL" clId="{4120241D-C1D5-4EDB-B40D-13AA2E1F9C47}" dt="2021-07-15T14:07:08.221" v="128" actId="20577"/>
        <pc:sldMkLst>
          <pc:docMk/>
          <pc:sldMk cId="1130116932" sldId="277"/>
        </pc:sldMkLst>
        <pc:graphicFrameChg chg="mod">
          <ac:chgData name="Caldwell, Samuel H" userId="c22d2047-2580-42d9-ad30-6d4fe7b03099" providerId="ADAL" clId="{4120241D-C1D5-4EDB-B40D-13AA2E1F9C47}" dt="2021-07-15T14:07:08.221" v="128" actId="20577"/>
          <ac:graphicFrameMkLst>
            <pc:docMk/>
            <pc:sldMk cId="1130116932" sldId="277"/>
            <ac:graphicFrameMk id="30" creationId="{140AC85C-95DA-41D6-AB38-A3DC73424A58}"/>
          </ac:graphicFrameMkLst>
        </pc:graphicFrameChg>
      </pc:sldChg>
      <pc:sldChg chg="modSp">
        <pc:chgData name="Caldwell, Samuel H" userId="c22d2047-2580-42d9-ad30-6d4fe7b03099" providerId="ADAL" clId="{4120241D-C1D5-4EDB-B40D-13AA2E1F9C47}" dt="2021-07-15T19:57:07.678" v="394" actId="20577"/>
        <pc:sldMkLst>
          <pc:docMk/>
          <pc:sldMk cId="2060148820" sldId="280"/>
        </pc:sldMkLst>
        <pc:spChg chg="mod">
          <ac:chgData name="Caldwell, Samuel H" userId="c22d2047-2580-42d9-ad30-6d4fe7b03099" providerId="ADAL" clId="{4120241D-C1D5-4EDB-B40D-13AA2E1F9C47}" dt="2021-07-15T14:16:36.523" v="167" actId="20577"/>
          <ac:spMkLst>
            <pc:docMk/>
            <pc:sldMk cId="2060148820" sldId="280"/>
            <ac:spMk id="2" creationId="{C3F306A5-E8BD-4ECB-9738-3ABBF75E3A36}"/>
          </ac:spMkLst>
        </pc:spChg>
        <pc:graphicFrameChg chg="mod">
          <ac:chgData name="Caldwell, Samuel H" userId="c22d2047-2580-42d9-ad30-6d4fe7b03099" providerId="ADAL" clId="{4120241D-C1D5-4EDB-B40D-13AA2E1F9C47}" dt="2021-07-15T19:57:07.678" v="394" actId="20577"/>
          <ac:graphicFrameMkLst>
            <pc:docMk/>
            <pc:sldMk cId="2060148820" sldId="280"/>
            <ac:graphicFrameMk id="29" creationId="{70039FD9-7C70-4BBD-852D-05C6D320022E}"/>
          </ac:graphicFrameMkLst>
        </pc:graphicFrameChg>
      </pc:sldChg>
      <pc:sldChg chg="modSp">
        <pc:chgData name="Caldwell, Samuel H" userId="c22d2047-2580-42d9-ad30-6d4fe7b03099" providerId="ADAL" clId="{4120241D-C1D5-4EDB-B40D-13AA2E1F9C47}" dt="2021-07-15T14:19:25.244" v="234" actId="20577"/>
        <pc:sldMkLst>
          <pc:docMk/>
          <pc:sldMk cId="4180120593" sldId="289"/>
        </pc:sldMkLst>
        <pc:spChg chg="mod">
          <ac:chgData name="Caldwell, Samuel H" userId="c22d2047-2580-42d9-ad30-6d4fe7b03099" providerId="ADAL" clId="{4120241D-C1D5-4EDB-B40D-13AA2E1F9C47}" dt="2021-07-15T14:19:25.244" v="234" actId="20577"/>
          <ac:spMkLst>
            <pc:docMk/>
            <pc:sldMk cId="4180120593" sldId="289"/>
            <ac:spMk id="3" creationId="{F6E7A35E-C422-4765-B7E5-59CF7D36B366}"/>
          </ac:spMkLst>
        </pc:spChg>
      </pc:sldChg>
      <pc:sldChg chg="modSp mod">
        <pc:chgData name="Caldwell, Samuel H" userId="c22d2047-2580-42d9-ad30-6d4fe7b03099" providerId="ADAL" clId="{4120241D-C1D5-4EDB-B40D-13AA2E1F9C47}" dt="2021-07-15T14:30:34.076" v="372" actId="20577"/>
        <pc:sldMkLst>
          <pc:docMk/>
          <pc:sldMk cId="3839460424" sldId="291"/>
        </pc:sldMkLst>
        <pc:graphicFrameChg chg="modGraphic">
          <ac:chgData name="Caldwell, Samuel H" userId="c22d2047-2580-42d9-ad30-6d4fe7b03099" providerId="ADAL" clId="{4120241D-C1D5-4EDB-B40D-13AA2E1F9C47}" dt="2021-07-15T14:30:34.076" v="372" actId="20577"/>
          <ac:graphicFrameMkLst>
            <pc:docMk/>
            <pc:sldMk cId="3839460424" sldId="291"/>
            <ac:graphicFrameMk id="7" creationId="{50ED0C99-5226-4D6A-A0F8-3D7353084055}"/>
          </ac:graphicFrameMkLst>
        </pc:graphicFrameChg>
      </pc:sldChg>
      <pc:sldChg chg="modSp">
        <pc:chgData name="Caldwell, Samuel H" userId="c22d2047-2580-42d9-ad30-6d4fe7b03099" providerId="ADAL" clId="{4120241D-C1D5-4EDB-B40D-13AA2E1F9C47}" dt="2021-07-15T13:51:11.660" v="45" actId="20577"/>
        <pc:sldMkLst>
          <pc:docMk/>
          <pc:sldMk cId="3625352886" sldId="293"/>
        </pc:sldMkLst>
        <pc:spChg chg="mod">
          <ac:chgData name="Caldwell, Samuel H" userId="c22d2047-2580-42d9-ad30-6d4fe7b03099" providerId="ADAL" clId="{4120241D-C1D5-4EDB-B40D-13AA2E1F9C47}" dt="2021-07-15T13:51:11.660" v="45" actId="20577"/>
          <ac:spMkLst>
            <pc:docMk/>
            <pc:sldMk cId="3625352886" sldId="293"/>
            <ac:spMk id="2" creationId="{A7C95401-6181-45FB-96B2-E29E906CBB06}"/>
          </ac:spMkLst>
        </pc:spChg>
      </pc:sldChg>
      <pc:sldChg chg="modSp">
        <pc:chgData name="Caldwell, Samuel H" userId="c22d2047-2580-42d9-ad30-6d4fe7b03099" providerId="ADAL" clId="{4120241D-C1D5-4EDB-B40D-13AA2E1F9C47}" dt="2021-07-13T18:56:41.554" v="23" actId="20577"/>
        <pc:sldMkLst>
          <pc:docMk/>
          <pc:sldMk cId="3256258405" sldId="297"/>
        </pc:sldMkLst>
        <pc:spChg chg="mod">
          <ac:chgData name="Caldwell, Samuel H" userId="c22d2047-2580-42d9-ad30-6d4fe7b03099" providerId="ADAL" clId="{4120241D-C1D5-4EDB-B40D-13AA2E1F9C47}" dt="2021-07-13T18:56:41.554" v="23" actId="20577"/>
          <ac:spMkLst>
            <pc:docMk/>
            <pc:sldMk cId="3256258405" sldId="297"/>
            <ac:spMk id="8" creationId="{48D32228-BE60-4AD9-8499-790E2183334A}"/>
          </ac:spMkLst>
        </pc:spChg>
      </pc:sldChg>
      <pc:sldChg chg="addSp modSp mod">
        <pc:chgData name="Caldwell, Samuel H" userId="c22d2047-2580-42d9-ad30-6d4fe7b03099" providerId="ADAL" clId="{4120241D-C1D5-4EDB-B40D-13AA2E1F9C47}" dt="2021-07-13T19:01:39.104" v="36" actId="14100"/>
        <pc:sldMkLst>
          <pc:docMk/>
          <pc:sldMk cId="888608609" sldId="299"/>
        </pc:sldMkLst>
        <pc:spChg chg="mod">
          <ac:chgData name="Caldwell, Samuel H" userId="c22d2047-2580-42d9-ad30-6d4fe7b03099" providerId="ADAL" clId="{4120241D-C1D5-4EDB-B40D-13AA2E1F9C47}" dt="2021-07-13T18:57:07.514" v="34" actId="20577"/>
          <ac:spMkLst>
            <pc:docMk/>
            <pc:sldMk cId="888608609" sldId="299"/>
            <ac:spMk id="5" creationId="{7476377C-7786-42CC-B878-053FA334FFA0}"/>
          </ac:spMkLst>
        </pc:spChg>
        <pc:picChg chg="add mod">
          <ac:chgData name="Caldwell, Samuel H" userId="c22d2047-2580-42d9-ad30-6d4fe7b03099" providerId="ADAL" clId="{4120241D-C1D5-4EDB-B40D-13AA2E1F9C47}" dt="2021-07-13T19:01:39.104" v="36" actId="14100"/>
          <ac:picMkLst>
            <pc:docMk/>
            <pc:sldMk cId="888608609" sldId="299"/>
            <ac:picMk id="19" creationId="{B2551332-990B-4010-B55D-06C2748E3B15}"/>
          </ac:picMkLst>
        </pc:picChg>
      </pc:sldChg>
    </pc:docChg>
  </pc:docChgLst>
</pc:chgInfo>
</file>

<file path=ppt/charts/_rels/chart1.xml.rels><?xml version="1.0" encoding="UTF-8" standalone="yes"?>
<Relationships xmlns="http://schemas.openxmlformats.org/package/2006/relationships"><Relationship Id="rId1" Type="http://schemas.openxmlformats.org/officeDocument/2006/relationships/oleObject" Target="https://doimspp-my.sharepoint.com/personal/scaldwell_usgs_gov/Documents/Documents/Geophysical%20Logs/Eastern_Shore/SCaldwell_Analysis.xlsx" TargetMode="External"/></Relationships>
</file>

<file path=ppt/charts/_rels/chart10.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8.xml"/><Relationship Id="rId1" Type="http://schemas.microsoft.com/office/2011/relationships/chartStyle" Target="style8.xml"/><Relationship Id="rId4" Type="http://schemas.openxmlformats.org/officeDocument/2006/relationships/chartUserShapes" Target="../drawings/drawing8.xml"/></Relationships>
</file>

<file path=ppt/charts/_rels/chart11.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9.xml"/><Relationship Id="rId1" Type="http://schemas.microsoft.com/office/2011/relationships/chartStyle" Target="style9.xml"/><Relationship Id="rId4" Type="http://schemas.openxmlformats.org/officeDocument/2006/relationships/chartUserShapes" Target="../drawings/drawing9.xml"/></Relationships>
</file>

<file path=ppt/charts/_rels/chart12.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10.xml"/><Relationship Id="rId1" Type="http://schemas.microsoft.com/office/2011/relationships/chartStyle" Target="style10.xml"/><Relationship Id="rId4" Type="http://schemas.openxmlformats.org/officeDocument/2006/relationships/chartUserShapes" Target="../drawings/drawing10.xml"/></Relationships>
</file>

<file path=ppt/charts/_rels/chart13.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11.xml"/><Relationship Id="rId1" Type="http://schemas.microsoft.com/office/2011/relationships/chartStyle" Target="style11.xml"/><Relationship Id="rId4" Type="http://schemas.openxmlformats.org/officeDocument/2006/relationships/chartUserShapes" Target="../drawings/drawing11.xml"/></Relationships>
</file>

<file path=ppt/charts/_rels/chart14.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12.xml"/><Relationship Id="rId1" Type="http://schemas.microsoft.com/office/2011/relationships/chartStyle" Target="style12.xml"/><Relationship Id="rId4" Type="http://schemas.openxmlformats.org/officeDocument/2006/relationships/chartUserShapes" Target="../drawings/drawing12.xml"/></Relationships>
</file>

<file path=ppt/charts/_rels/chart15.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13.xml"/><Relationship Id="rId1" Type="http://schemas.microsoft.com/office/2011/relationships/chartStyle" Target="style13.xml"/><Relationship Id="rId4" Type="http://schemas.openxmlformats.org/officeDocument/2006/relationships/chartUserShapes" Target="../drawings/drawing13.xml"/></Relationships>
</file>

<file path=ppt/charts/_rels/chart16.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14.xml"/><Relationship Id="rId1" Type="http://schemas.microsoft.com/office/2011/relationships/chartStyle" Target="style14.xml"/><Relationship Id="rId4" Type="http://schemas.openxmlformats.org/officeDocument/2006/relationships/chartUserShapes" Target="../drawings/drawing14.xml"/></Relationships>
</file>

<file path=ppt/charts/_rels/chart17.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15.xml"/><Relationship Id="rId1" Type="http://schemas.microsoft.com/office/2011/relationships/chartStyle" Target="style15.xml"/><Relationship Id="rId4" Type="http://schemas.openxmlformats.org/officeDocument/2006/relationships/chartUserShapes" Target="../drawings/drawing15.xml"/></Relationships>
</file>

<file path=ppt/charts/_rels/chart18.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16.xml"/><Relationship Id="rId1" Type="http://schemas.microsoft.com/office/2011/relationships/chartStyle" Target="style16.xml"/><Relationship Id="rId4" Type="http://schemas.openxmlformats.org/officeDocument/2006/relationships/chartUserShapes" Target="../drawings/drawing16.xml"/></Relationships>
</file>

<file path=ppt/charts/_rels/chart19.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17.xml"/><Relationship Id="rId1" Type="http://schemas.microsoft.com/office/2011/relationships/chartStyle" Target="style17.xml"/><Relationship Id="rId4" Type="http://schemas.openxmlformats.org/officeDocument/2006/relationships/chartUserShapes" Target="../drawings/drawing17.xml"/></Relationships>
</file>

<file path=ppt/charts/_rels/chart2.xml.rels><?xml version="1.0" encoding="UTF-8" standalone="yes"?>
<Relationships xmlns="http://schemas.openxmlformats.org/package/2006/relationships"><Relationship Id="rId1" Type="http://schemas.openxmlformats.org/officeDocument/2006/relationships/oleObject" Target="https://doimspp-my.sharepoint.com/personal/scaldwell_usgs_gov/Documents/Documents/Geophysical%20Logs/Eastern_Shore/SCaldwell_Analysis.xlsx" TargetMode="External"/></Relationships>
</file>

<file path=ppt/charts/_rels/chart20.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18.xml"/><Relationship Id="rId1" Type="http://schemas.microsoft.com/office/2011/relationships/chartStyle" Target="style18.xml"/><Relationship Id="rId4" Type="http://schemas.openxmlformats.org/officeDocument/2006/relationships/chartUserShapes" Target="../drawings/drawing18.xml"/></Relationships>
</file>

<file path=ppt/charts/_rels/chart21.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19.xml"/><Relationship Id="rId1" Type="http://schemas.microsoft.com/office/2011/relationships/chartStyle" Target="style19.xml"/><Relationship Id="rId4" Type="http://schemas.openxmlformats.org/officeDocument/2006/relationships/chartUserShapes" Target="../drawings/drawing19.xml"/></Relationships>
</file>

<file path=ppt/charts/_rels/chart22.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20.xml"/><Relationship Id="rId1" Type="http://schemas.microsoft.com/office/2011/relationships/chartStyle" Target="style20.xml"/><Relationship Id="rId4" Type="http://schemas.openxmlformats.org/officeDocument/2006/relationships/chartUserShapes" Target="../drawings/drawing20.xml"/></Relationships>
</file>

<file path=ppt/charts/_rels/chart23.xml.rels><?xml version="1.0" encoding="UTF-8" standalone="yes"?>
<Relationships xmlns="http://schemas.openxmlformats.org/package/2006/relationships"><Relationship Id="rId2" Type="http://schemas.openxmlformats.org/officeDocument/2006/relationships/chartUserShapes" Target="../drawings/drawing21.xml"/><Relationship Id="rId1" Type="http://schemas.openxmlformats.org/officeDocument/2006/relationships/oleObject" Target="https://doimspp-my.sharepoint.com/personal/scaldwell_usgs_gov/Documents/Documents/Geophysical%20Logs/Eastern_Shore/SCaldwell_Analysis.xlsx" TargetMode="External"/></Relationships>
</file>

<file path=ppt/charts/_rels/chart24.xml.rels><?xml version="1.0" encoding="UTF-8" standalone="yes"?>
<Relationships xmlns="http://schemas.openxmlformats.org/package/2006/relationships"><Relationship Id="rId2" Type="http://schemas.openxmlformats.org/officeDocument/2006/relationships/chartUserShapes" Target="../drawings/drawing22.xml"/><Relationship Id="rId1" Type="http://schemas.openxmlformats.org/officeDocument/2006/relationships/oleObject" Target="https://doimspp-my.sharepoint.com/personal/scaldwell_usgs_gov/Documents/Documents/Geophysical%20Logs/Eastern_Shore/SCaldwell_Analysis.xlsx" TargetMode="External"/></Relationships>
</file>

<file path=ppt/charts/_rels/chart25.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21.xml"/><Relationship Id="rId1" Type="http://schemas.microsoft.com/office/2011/relationships/chartStyle" Target="style21.xml"/><Relationship Id="rId4" Type="http://schemas.openxmlformats.org/officeDocument/2006/relationships/chartUserShapes" Target="../drawings/drawing23.xml"/></Relationships>
</file>

<file path=ppt/charts/_rels/chart26.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22.xml"/><Relationship Id="rId1" Type="http://schemas.microsoft.com/office/2011/relationships/chartStyle" Target="style22.xml"/><Relationship Id="rId4" Type="http://schemas.openxmlformats.org/officeDocument/2006/relationships/chartUserShapes" Target="../drawings/drawing24.xml"/></Relationships>
</file>

<file path=ppt/charts/_rels/chart27.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23.xml"/><Relationship Id="rId1" Type="http://schemas.microsoft.com/office/2011/relationships/chartStyle" Target="style23.xml"/><Relationship Id="rId4" Type="http://schemas.openxmlformats.org/officeDocument/2006/relationships/chartUserShapes" Target="../drawings/drawing25.xml"/></Relationships>
</file>

<file path=ppt/charts/_rels/chart28.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24.xml"/><Relationship Id="rId1" Type="http://schemas.microsoft.com/office/2011/relationships/chartStyle" Target="style24.xml"/><Relationship Id="rId4" Type="http://schemas.openxmlformats.org/officeDocument/2006/relationships/chartUserShapes" Target="../drawings/drawing26.xml"/></Relationships>
</file>

<file path=ppt/charts/_rels/chart29.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25.xml"/><Relationship Id="rId1" Type="http://schemas.microsoft.com/office/2011/relationships/chartStyle" Target="style25.xml"/><Relationship Id="rId4" Type="http://schemas.openxmlformats.org/officeDocument/2006/relationships/chartUserShapes" Target="../drawings/drawing27.xml"/></Relationships>
</file>

<file path=ppt/charts/_rels/chart3.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1.xml"/><Relationship Id="rId1" Type="http://schemas.microsoft.com/office/2011/relationships/chartStyle" Target="style1.xml"/><Relationship Id="rId4" Type="http://schemas.openxmlformats.org/officeDocument/2006/relationships/chartUserShapes" Target="../drawings/drawing1.xml"/></Relationships>
</file>

<file path=ppt/charts/_rels/chart30.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26.xml"/><Relationship Id="rId1" Type="http://schemas.microsoft.com/office/2011/relationships/chartStyle" Target="style26.xml"/><Relationship Id="rId4" Type="http://schemas.openxmlformats.org/officeDocument/2006/relationships/chartUserShapes" Target="../drawings/drawing28.xml"/></Relationships>
</file>

<file path=ppt/charts/_rels/chart31.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27.xml"/><Relationship Id="rId1" Type="http://schemas.microsoft.com/office/2011/relationships/chartStyle" Target="style27.xml"/><Relationship Id="rId4" Type="http://schemas.openxmlformats.org/officeDocument/2006/relationships/chartUserShapes" Target="../drawings/drawing29.xml"/></Relationships>
</file>

<file path=ppt/charts/_rels/chart32.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28.xml"/><Relationship Id="rId1" Type="http://schemas.microsoft.com/office/2011/relationships/chartStyle" Target="style28.xml"/><Relationship Id="rId4" Type="http://schemas.openxmlformats.org/officeDocument/2006/relationships/chartUserShapes" Target="../drawings/drawing30.xml"/></Relationships>
</file>

<file path=ppt/charts/_rels/chart33.xml.rels><?xml version="1.0" encoding="UTF-8" standalone="yes"?>
<Relationships xmlns="http://schemas.openxmlformats.org/package/2006/relationships"><Relationship Id="rId3" Type="http://schemas.openxmlformats.org/officeDocument/2006/relationships/oleObject" Target="file:///C:\Users\scaldwel\Documents\Geophysical%20Logs\Eastern_Shore\SCaldwell_Analysis.xlsx" TargetMode="External"/><Relationship Id="rId2" Type="http://schemas.microsoft.com/office/2011/relationships/chartColorStyle" Target="colors29.xml"/><Relationship Id="rId1" Type="http://schemas.microsoft.com/office/2011/relationships/chartStyle" Target="style29.xml"/><Relationship Id="rId4" Type="http://schemas.openxmlformats.org/officeDocument/2006/relationships/chartUserShapes" Target="../drawings/drawing31.xml"/></Relationships>
</file>

<file path=ppt/charts/_rels/chart34.xml.rels><?xml version="1.0" encoding="UTF-8" standalone="yes"?>
<Relationships xmlns="http://schemas.openxmlformats.org/package/2006/relationships"><Relationship Id="rId2" Type="http://schemas.openxmlformats.org/officeDocument/2006/relationships/chartUserShapes" Target="../drawings/drawing32.xml"/><Relationship Id="rId1" Type="http://schemas.openxmlformats.org/officeDocument/2006/relationships/oleObject" Target="https://doimspp-my.sharepoint.com/personal/scaldwell_usgs_gov/Documents/Documents/Geophysical%20Logs/Eastern_Shore/SCaldwell_Analysis.xlsx" TargetMode="External"/></Relationships>
</file>

<file path=ppt/charts/_rels/chart35.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30.xml"/><Relationship Id="rId1" Type="http://schemas.microsoft.com/office/2011/relationships/chartStyle" Target="style30.xml"/><Relationship Id="rId4" Type="http://schemas.openxmlformats.org/officeDocument/2006/relationships/chartUserShapes" Target="../drawings/drawing33.xml"/></Relationships>
</file>

<file path=ppt/charts/_rels/chart36.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31.xml"/><Relationship Id="rId1" Type="http://schemas.microsoft.com/office/2011/relationships/chartStyle" Target="style31.xml"/><Relationship Id="rId4" Type="http://schemas.openxmlformats.org/officeDocument/2006/relationships/chartUserShapes" Target="../drawings/drawing34.xml"/></Relationships>
</file>

<file path=ppt/charts/_rels/chart37.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32.xml"/><Relationship Id="rId1" Type="http://schemas.microsoft.com/office/2011/relationships/chartStyle" Target="style32.xml"/><Relationship Id="rId4" Type="http://schemas.openxmlformats.org/officeDocument/2006/relationships/chartUserShapes" Target="../drawings/drawing35.xml"/></Relationships>
</file>

<file path=ppt/charts/_rels/chart38.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33.xml"/><Relationship Id="rId1" Type="http://schemas.microsoft.com/office/2011/relationships/chartStyle" Target="style33.xml"/><Relationship Id="rId4" Type="http://schemas.openxmlformats.org/officeDocument/2006/relationships/chartUserShapes" Target="../drawings/drawing36.xml"/></Relationships>
</file>

<file path=ppt/charts/_rels/chart39.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34.xml"/><Relationship Id="rId1" Type="http://schemas.microsoft.com/office/2011/relationships/chartStyle" Target="style34.xml"/><Relationship Id="rId4" Type="http://schemas.openxmlformats.org/officeDocument/2006/relationships/chartUserShapes" Target="../drawings/drawing37.xml"/></Relationships>
</file>

<file path=ppt/charts/_rels/chart4.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2.xml"/><Relationship Id="rId1" Type="http://schemas.microsoft.com/office/2011/relationships/chartStyle" Target="style2.xml"/><Relationship Id="rId4" Type="http://schemas.openxmlformats.org/officeDocument/2006/relationships/chartUserShapes" Target="../drawings/drawing2.xml"/></Relationships>
</file>

<file path=ppt/charts/_rels/chart5.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3.xml"/><Relationship Id="rId1" Type="http://schemas.microsoft.com/office/2011/relationships/chartStyle" Target="style3.xml"/><Relationship Id="rId4" Type="http://schemas.openxmlformats.org/officeDocument/2006/relationships/chartUserShapes" Target="../drawings/drawing3.xml"/></Relationships>
</file>

<file path=ppt/charts/_rels/chart6.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4.xml"/><Relationship Id="rId1" Type="http://schemas.microsoft.com/office/2011/relationships/chartStyle" Target="style4.xml"/><Relationship Id="rId4" Type="http://schemas.openxmlformats.org/officeDocument/2006/relationships/chartUserShapes" Target="../drawings/drawing4.xml"/></Relationships>
</file>

<file path=ppt/charts/_rels/chart7.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5.xml"/><Relationship Id="rId1" Type="http://schemas.microsoft.com/office/2011/relationships/chartStyle" Target="style5.xml"/><Relationship Id="rId4" Type="http://schemas.openxmlformats.org/officeDocument/2006/relationships/chartUserShapes" Target="../drawings/drawing5.xml"/></Relationships>
</file>

<file path=ppt/charts/_rels/chart8.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6.xml"/><Relationship Id="rId1" Type="http://schemas.microsoft.com/office/2011/relationships/chartStyle" Target="style6.xml"/><Relationship Id="rId4" Type="http://schemas.openxmlformats.org/officeDocument/2006/relationships/chartUserShapes" Target="../drawings/drawing6.xml"/></Relationships>
</file>

<file path=ppt/charts/_rels/chart9.xml.rels><?xml version="1.0" encoding="UTF-8" standalone="yes"?>
<Relationships xmlns="http://schemas.openxmlformats.org/package/2006/relationships"><Relationship Id="rId3" Type="http://schemas.openxmlformats.org/officeDocument/2006/relationships/oleObject" Target="https://doimspp-my.sharepoint.com/personal/scaldwell_usgs_gov/Documents/Documents/Geophysical%20Logs/Eastern_Shore/SCaldwell_Analysis.xlsx" TargetMode="External"/><Relationship Id="rId2" Type="http://schemas.microsoft.com/office/2011/relationships/chartColorStyle" Target="colors7.xml"/><Relationship Id="rId1" Type="http://schemas.microsoft.com/office/2011/relationships/chartStyle" Target="style7.xml"/><Relationship Id="rId4" Type="http://schemas.openxmlformats.org/officeDocument/2006/relationships/chartUserShapes" Target="../drawings/drawing7.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1400"/>
            </a:pPr>
            <a:r>
              <a:rPr lang="en-US" sz="1400" b="1" i="0" baseline="0" dirty="0">
                <a:effectLst/>
              </a:rPr>
              <a:t>Smoothed data</a:t>
            </a:r>
            <a:endParaRPr lang="en-US" sz="1400" b="1" dirty="0">
              <a:effectLst/>
            </a:endParaRPr>
          </a:p>
        </c:rich>
      </c:tx>
      <c:overlay val="0"/>
    </c:title>
    <c:autoTitleDeleted val="0"/>
    <c:plotArea>
      <c:layout>
        <c:manualLayout>
          <c:layoutTarget val="inner"/>
          <c:xMode val="edge"/>
          <c:yMode val="edge"/>
          <c:x val="3.7932747403053489E-2"/>
          <c:y val="0.13747786961412431"/>
          <c:w val="0.93195144356955384"/>
          <c:h val="0.81654521445688855"/>
        </c:manualLayout>
      </c:layout>
      <c:scatterChart>
        <c:scatterStyle val="smoothMarker"/>
        <c:varyColors val="0"/>
        <c:ser>
          <c:idx val="5"/>
          <c:order val="0"/>
          <c:tx>
            <c:strRef>
              <c:f>'62G_15'!$O$1</c:f>
              <c:strCache>
                <c:ptCount val="1"/>
                <c:pt idx="0">
                  <c:v>2008-2016</c:v>
                </c:pt>
              </c:strCache>
            </c:strRef>
          </c:tx>
          <c:spPr>
            <a:ln w="12700">
              <a:solidFill>
                <a:schemeClr val="accent1">
                  <a:lumMod val="40000"/>
                  <a:lumOff val="60000"/>
                </a:schemeClr>
              </a:solidFill>
            </a:ln>
          </c:spPr>
          <c:marker>
            <c:symbol val="none"/>
          </c:marker>
          <c:xVal>
            <c:numRef>
              <c:f>'62G_15'!$O$2:$O$1836</c:f>
              <c:numCache>
                <c:formatCode>General</c:formatCode>
                <c:ptCount val="1835"/>
                <c:pt idx="3">
                  <c:v>4.339999999999999</c:v>
                </c:pt>
                <c:pt idx="4">
                  <c:v>4.160000000000001</c:v>
                </c:pt>
                <c:pt idx="5">
                  <c:v>3.9199999999999995</c:v>
                </c:pt>
                <c:pt idx="6">
                  <c:v>3.6199999999999997</c:v>
                </c:pt>
                <c:pt idx="7">
                  <c:v>3.6</c:v>
                </c:pt>
                <c:pt idx="8">
                  <c:v>3.44</c:v>
                </c:pt>
                <c:pt idx="9">
                  <c:v>3.7</c:v>
                </c:pt>
                <c:pt idx="10">
                  <c:v>3.9799999999999995</c:v>
                </c:pt>
                <c:pt idx="11">
                  <c:v>4.3800000000000008</c:v>
                </c:pt>
                <c:pt idx="12">
                  <c:v>4.3800000000000008</c:v>
                </c:pt>
                <c:pt idx="13">
                  <c:v>4.5200000000000005</c:v>
                </c:pt>
                <c:pt idx="14">
                  <c:v>4.5200000000000005</c:v>
                </c:pt>
                <c:pt idx="15">
                  <c:v>4.42</c:v>
                </c:pt>
                <c:pt idx="16">
                  <c:v>4.0400000000000009</c:v>
                </c:pt>
                <c:pt idx="17">
                  <c:v>4.32</c:v>
                </c:pt>
                <c:pt idx="18">
                  <c:v>4.3599999999999994</c:v>
                </c:pt>
                <c:pt idx="19">
                  <c:v>4.2799999999999994</c:v>
                </c:pt>
                <c:pt idx="20">
                  <c:v>4.2</c:v>
                </c:pt>
                <c:pt idx="21">
                  <c:v>4.1000000000000005</c:v>
                </c:pt>
                <c:pt idx="22">
                  <c:v>3.9</c:v>
                </c:pt>
                <c:pt idx="23">
                  <c:v>3.56</c:v>
                </c:pt>
                <c:pt idx="24">
                  <c:v>3.5200000000000005</c:v>
                </c:pt>
                <c:pt idx="25">
                  <c:v>3.4200000000000004</c:v>
                </c:pt>
                <c:pt idx="26">
                  <c:v>3.3</c:v>
                </c:pt>
                <c:pt idx="27">
                  <c:v>3.14</c:v>
                </c:pt>
                <c:pt idx="28">
                  <c:v>2.7800000000000002</c:v>
                </c:pt>
                <c:pt idx="29">
                  <c:v>2.44</c:v>
                </c:pt>
                <c:pt idx="30">
                  <c:v>2.06</c:v>
                </c:pt>
                <c:pt idx="31">
                  <c:v>2.1</c:v>
                </c:pt>
                <c:pt idx="32">
                  <c:v>1.56</c:v>
                </c:pt>
                <c:pt idx="33">
                  <c:v>1.6000000000000003</c:v>
                </c:pt>
                <c:pt idx="34">
                  <c:v>1.4800000000000004</c:v>
                </c:pt>
                <c:pt idx="35">
                  <c:v>1.6600000000000001</c:v>
                </c:pt>
                <c:pt idx="36">
                  <c:v>1.3400000000000003</c:v>
                </c:pt>
                <c:pt idx="37">
                  <c:v>1.64</c:v>
                </c:pt>
                <c:pt idx="38">
                  <c:v>1.5599999999999998</c:v>
                </c:pt>
                <c:pt idx="39">
                  <c:v>1.5599999999999998</c:v>
                </c:pt>
                <c:pt idx="40">
                  <c:v>1.3999999999999997</c:v>
                </c:pt>
                <c:pt idx="41">
                  <c:v>1.6199999999999997</c:v>
                </c:pt>
                <c:pt idx="42">
                  <c:v>1.4999999999999998</c:v>
                </c:pt>
                <c:pt idx="43">
                  <c:v>1.64</c:v>
                </c:pt>
                <c:pt idx="44">
                  <c:v>1.5</c:v>
                </c:pt>
                <c:pt idx="45">
                  <c:v>1.32</c:v>
                </c:pt>
                <c:pt idx="46">
                  <c:v>1.2999999999999998</c:v>
                </c:pt>
                <c:pt idx="47">
                  <c:v>1.4599999999999995</c:v>
                </c:pt>
                <c:pt idx="48">
                  <c:v>1.3399999999999994</c:v>
                </c:pt>
                <c:pt idx="49">
                  <c:v>1.2999999999999994</c:v>
                </c:pt>
                <c:pt idx="50">
                  <c:v>1.6599999999999995</c:v>
                </c:pt>
                <c:pt idx="51">
                  <c:v>1.6799999999999997</c:v>
                </c:pt>
                <c:pt idx="52">
                  <c:v>1.6599999999999997</c:v>
                </c:pt>
                <c:pt idx="53">
                  <c:v>1.7399999999999998</c:v>
                </c:pt>
                <c:pt idx="54">
                  <c:v>2.04</c:v>
                </c:pt>
                <c:pt idx="55">
                  <c:v>2.0599999999999996</c:v>
                </c:pt>
                <c:pt idx="56">
                  <c:v>1.8599999999999994</c:v>
                </c:pt>
                <c:pt idx="57">
                  <c:v>1.6199999999999997</c:v>
                </c:pt>
                <c:pt idx="58">
                  <c:v>1.5599999999999998</c:v>
                </c:pt>
                <c:pt idx="59">
                  <c:v>1.7799999999999998</c:v>
                </c:pt>
                <c:pt idx="60">
                  <c:v>2.04</c:v>
                </c:pt>
                <c:pt idx="61">
                  <c:v>2.2800000000000002</c:v>
                </c:pt>
                <c:pt idx="62">
                  <c:v>2.38</c:v>
                </c:pt>
                <c:pt idx="63">
                  <c:v>2.8600000000000003</c:v>
                </c:pt>
                <c:pt idx="64">
                  <c:v>2.9</c:v>
                </c:pt>
                <c:pt idx="65">
                  <c:v>2.64</c:v>
                </c:pt>
                <c:pt idx="66">
                  <c:v>3.08</c:v>
                </c:pt>
                <c:pt idx="67">
                  <c:v>3.3600000000000008</c:v>
                </c:pt>
                <c:pt idx="68">
                  <c:v>3.56</c:v>
                </c:pt>
                <c:pt idx="69">
                  <c:v>3.6</c:v>
                </c:pt>
                <c:pt idx="70">
                  <c:v>4.0400000000000009</c:v>
                </c:pt>
                <c:pt idx="71">
                  <c:v>4.26</c:v>
                </c:pt>
                <c:pt idx="72">
                  <c:v>4.4599999999999991</c:v>
                </c:pt>
                <c:pt idx="73">
                  <c:v>4.32</c:v>
                </c:pt>
                <c:pt idx="74">
                  <c:v>4.5</c:v>
                </c:pt>
                <c:pt idx="75">
                  <c:v>4.4599999999999991</c:v>
                </c:pt>
                <c:pt idx="76">
                  <c:v>4.2399999999999993</c:v>
                </c:pt>
                <c:pt idx="77">
                  <c:v>4.42</c:v>
                </c:pt>
                <c:pt idx="78">
                  <c:v>4.62</c:v>
                </c:pt>
                <c:pt idx="79">
                  <c:v>4.8400000000000007</c:v>
                </c:pt>
                <c:pt idx="80">
                  <c:v>5.0199999999999987</c:v>
                </c:pt>
                <c:pt idx="81">
                  <c:v>5.42</c:v>
                </c:pt>
                <c:pt idx="82">
                  <c:v>5.6</c:v>
                </c:pt>
                <c:pt idx="83">
                  <c:v>5.8599999999999994</c:v>
                </c:pt>
                <c:pt idx="84">
                  <c:v>5.6599999999999993</c:v>
                </c:pt>
                <c:pt idx="85">
                  <c:v>5.5</c:v>
                </c:pt>
                <c:pt idx="86">
                  <c:v>5.4</c:v>
                </c:pt>
                <c:pt idx="87">
                  <c:v>4.9799999999999995</c:v>
                </c:pt>
                <c:pt idx="88">
                  <c:v>4.8</c:v>
                </c:pt>
                <c:pt idx="89">
                  <c:v>4.74</c:v>
                </c:pt>
                <c:pt idx="90">
                  <c:v>4.7200000000000006</c:v>
                </c:pt>
                <c:pt idx="91">
                  <c:v>4.1800000000000015</c:v>
                </c:pt>
                <c:pt idx="92">
                  <c:v>4.24</c:v>
                </c:pt>
                <c:pt idx="93">
                  <c:v>4.12</c:v>
                </c:pt>
                <c:pt idx="94">
                  <c:v>3.9200000000000004</c:v>
                </c:pt>
                <c:pt idx="95">
                  <c:v>3.3400000000000007</c:v>
                </c:pt>
                <c:pt idx="96">
                  <c:v>3.62</c:v>
                </c:pt>
                <c:pt idx="97">
                  <c:v>3.3400000000000007</c:v>
                </c:pt>
                <c:pt idx="98">
                  <c:v>3.14</c:v>
                </c:pt>
                <c:pt idx="99">
                  <c:v>3.4200000000000004</c:v>
                </c:pt>
                <c:pt idx="100">
                  <c:v>3.96</c:v>
                </c:pt>
                <c:pt idx="101">
                  <c:v>3.7</c:v>
                </c:pt>
                <c:pt idx="102">
                  <c:v>3.7400000000000007</c:v>
                </c:pt>
                <c:pt idx="103">
                  <c:v>3.680000000000001</c:v>
                </c:pt>
                <c:pt idx="104">
                  <c:v>3.4600000000000009</c:v>
                </c:pt>
                <c:pt idx="105">
                  <c:v>3.3800000000000012</c:v>
                </c:pt>
                <c:pt idx="106">
                  <c:v>3.3800000000000012</c:v>
                </c:pt>
                <c:pt idx="107">
                  <c:v>3.5400000000000005</c:v>
                </c:pt>
                <c:pt idx="108">
                  <c:v>3.6400000000000006</c:v>
                </c:pt>
                <c:pt idx="109">
                  <c:v>3.6</c:v>
                </c:pt>
                <c:pt idx="110">
                  <c:v>3.72</c:v>
                </c:pt>
                <c:pt idx="111">
                  <c:v>3.5799999999999996</c:v>
                </c:pt>
                <c:pt idx="112">
                  <c:v>3.4599999999999995</c:v>
                </c:pt>
                <c:pt idx="113">
                  <c:v>3.2199999999999998</c:v>
                </c:pt>
                <c:pt idx="114">
                  <c:v>2.8599999999999994</c:v>
                </c:pt>
                <c:pt idx="115">
                  <c:v>2.4999999999999996</c:v>
                </c:pt>
                <c:pt idx="116">
                  <c:v>2.4199999999999995</c:v>
                </c:pt>
                <c:pt idx="117">
                  <c:v>2.2599999999999998</c:v>
                </c:pt>
                <c:pt idx="118">
                  <c:v>1.94</c:v>
                </c:pt>
                <c:pt idx="119">
                  <c:v>2.2599999999999998</c:v>
                </c:pt>
                <c:pt idx="120">
                  <c:v>2.1799999999999997</c:v>
                </c:pt>
                <c:pt idx="121">
                  <c:v>2.0199999999999996</c:v>
                </c:pt>
                <c:pt idx="122">
                  <c:v>1.9999999999999996</c:v>
                </c:pt>
                <c:pt idx="123">
                  <c:v>1.7799999999999994</c:v>
                </c:pt>
                <c:pt idx="124">
                  <c:v>1.1399999999999995</c:v>
                </c:pt>
                <c:pt idx="125">
                  <c:v>0.63999999999999946</c:v>
                </c:pt>
                <c:pt idx="126">
                  <c:v>0.6</c:v>
                </c:pt>
                <c:pt idx="127">
                  <c:v>0.48000000000000009</c:v>
                </c:pt>
                <c:pt idx="128">
                  <c:v>0.30000000000000038</c:v>
                </c:pt>
                <c:pt idx="129">
                  <c:v>0.24000000000000057</c:v>
                </c:pt>
                <c:pt idx="130">
                  <c:v>0.52000000000000068</c:v>
                </c:pt>
                <c:pt idx="131">
                  <c:v>6.0000000000000143E-2</c:v>
                </c:pt>
                <c:pt idx="132">
                  <c:v>-0.17999999999999972</c:v>
                </c:pt>
                <c:pt idx="133">
                  <c:v>-0.25999999999999995</c:v>
                </c:pt>
                <c:pt idx="134">
                  <c:v>-0.34</c:v>
                </c:pt>
                <c:pt idx="135">
                  <c:v>-0.3999999999999998</c:v>
                </c:pt>
                <c:pt idx="136">
                  <c:v>-0.27999999999999953</c:v>
                </c:pt>
                <c:pt idx="137">
                  <c:v>-0.57999999999999985</c:v>
                </c:pt>
                <c:pt idx="138">
                  <c:v>-0.77999999999999969</c:v>
                </c:pt>
                <c:pt idx="139">
                  <c:v>-0.93999999999999984</c:v>
                </c:pt>
                <c:pt idx="140">
                  <c:v>-1.3199999999999998</c:v>
                </c:pt>
                <c:pt idx="141">
                  <c:v>-1.52</c:v>
                </c:pt>
                <c:pt idx="142">
                  <c:v>-1.5199999999999996</c:v>
                </c:pt>
                <c:pt idx="143">
                  <c:v>-1.5199999999999996</c:v>
                </c:pt>
                <c:pt idx="144">
                  <c:v>-1.7199999999999995</c:v>
                </c:pt>
                <c:pt idx="145">
                  <c:v>-1.8799999999999997</c:v>
                </c:pt>
                <c:pt idx="146">
                  <c:v>-2</c:v>
                </c:pt>
                <c:pt idx="147">
                  <c:v>-2.04</c:v>
                </c:pt>
                <c:pt idx="148">
                  <c:v>-2.04</c:v>
                </c:pt>
                <c:pt idx="149">
                  <c:v>-1.7399999999999998</c:v>
                </c:pt>
                <c:pt idx="150">
                  <c:v>-1.4799999999999998</c:v>
                </c:pt>
                <c:pt idx="151">
                  <c:v>-1.3199999999999996</c:v>
                </c:pt>
                <c:pt idx="152">
                  <c:v>-1.5399999999999996</c:v>
                </c:pt>
                <c:pt idx="153">
                  <c:v>-1.5399999999999996</c:v>
                </c:pt>
                <c:pt idx="154">
                  <c:v>-1.4999999999999996</c:v>
                </c:pt>
                <c:pt idx="155">
                  <c:v>-2.1199999999999997</c:v>
                </c:pt>
                <c:pt idx="156">
                  <c:v>-2.1</c:v>
                </c:pt>
                <c:pt idx="157">
                  <c:v>-2.04</c:v>
                </c:pt>
                <c:pt idx="158">
                  <c:v>-2.16</c:v>
                </c:pt>
                <c:pt idx="159">
                  <c:v>-2.7199999999999998</c:v>
                </c:pt>
                <c:pt idx="160">
                  <c:v>-2.7400000000000007</c:v>
                </c:pt>
                <c:pt idx="161">
                  <c:v>-2.9400000000000004</c:v>
                </c:pt>
                <c:pt idx="162">
                  <c:v>-2.7600000000000002</c:v>
                </c:pt>
                <c:pt idx="163">
                  <c:v>-2.4799999999999995</c:v>
                </c:pt>
                <c:pt idx="164">
                  <c:v>-2.46</c:v>
                </c:pt>
                <c:pt idx="165">
                  <c:v>-2.2000000000000002</c:v>
                </c:pt>
                <c:pt idx="166">
                  <c:v>-2.2999999999999998</c:v>
                </c:pt>
                <c:pt idx="167">
                  <c:v>-2.5599999999999996</c:v>
                </c:pt>
                <c:pt idx="168">
                  <c:v>-3.0399999999999996</c:v>
                </c:pt>
                <c:pt idx="169">
                  <c:v>-2.8199999999999994</c:v>
                </c:pt>
                <c:pt idx="170">
                  <c:v>-3.0799999999999996</c:v>
                </c:pt>
                <c:pt idx="171">
                  <c:v>-3.2</c:v>
                </c:pt>
                <c:pt idx="172">
                  <c:v>-3.22</c:v>
                </c:pt>
                <c:pt idx="173">
                  <c:v>-3.22</c:v>
                </c:pt>
                <c:pt idx="174">
                  <c:v>-3.3200000000000003</c:v>
                </c:pt>
                <c:pt idx="175">
                  <c:v>-3.1399999999999997</c:v>
                </c:pt>
                <c:pt idx="176">
                  <c:v>-3.2599999999999993</c:v>
                </c:pt>
                <c:pt idx="177">
                  <c:v>-3.1</c:v>
                </c:pt>
                <c:pt idx="178">
                  <c:v>-3.3600000000000003</c:v>
                </c:pt>
                <c:pt idx="179">
                  <c:v>-3.4</c:v>
                </c:pt>
                <c:pt idx="180">
                  <c:v>-3.9</c:v>
                </c:pt>
                <c:pt idx="181">
                  <c:v>-3.8200000000000003</c:v>
                </c:pt>
                <c:pt idx="182">
                  <c:v>-4.0999999999999996</c:v>
                </c:pt>
                <c:pt idx="183">
                  <c:v>-3.78</c:v>
                </c:pt>
                <c:pt idx="184">
                  <c:v>-3.7</c:v>
                </c:pt>
                <c:pt idx="185">
                  <c:v>-3.2399999999999998</c:v>
                </c:pt>
                <c:pt idx="186">
                  <c:v>-3.2</c:v>
                </c:pt>
                <c:pt idx="187">
                  <c:v>-3.2599999999999993</c:v>
                </c:pt>
                <c:pt idx="188">
                  <c:v>-3.6</c:v>
                </c:pt>
                <c:pt idx="189">
                  <c:v>-3.6599999999999993</c:v>
                </c:pt>
                <c:pt idx="190">
                  <c:v>-3.7</c:v>
                </c:pt>
                <c:pt idx="191">
                  <c:v>-4.0999999999999996</c:v>
                </c:pt>
                <c:pt idx="192">
                  <c:v>-4.1999999999999993</c:v>
                </c:pt>
                <c:pt idx="193">
                  <c:v>-3.94</c:v>
                </c:pt>
                <c:pt idx="194">
                  <c:v>-4.12</c:v>
                </c:pt>
                <c:pt idx="195">
                  <c:v>-4.12</c:v>
                </c:pt>
                <c:pt idx="196">
                  <c:v>-3.9400000000000004</c:v>
                </c:pt>
                <c:pt idx="197">
                  <c:v>-3.8400000000000007</c:v>
                </c:pt>
                <c:pt idx="198">
                  <c:v>-3.8200000000000003</c:v>
                </c:pt>
                <c:pt idx="199">
                  <c:v>-3.9799999999999995</c:v>
                </c:pt>
                <c:pt idx="200">
                  <c:v>-4.32</c:v>
                </c:pt>
                <c:pt idx="201">
                  <c:v>-4.42</c:v>
                </c:pt>
                <c:pt idx="202">
                  <c:v>-4.34</c:v>
                </c:pt>
                <c:pt idx="203">
                  <c:v>-4.7200000000000006</c:v>
                </c:pt>
                <c:pt idx="204">
                  <c:v>-4.62</c:v>
                </c:pt>
                <c:pt idx="205">
                  <c:v>-4.3</c:v>
                </c:pt>
                <c:pt idx="206">
                  <c:v>-4.34</c:v>
                </c:pt>
                <c:pt idx="207">
                  <c:v>-4.8599999999999994</c:v>
                </c:pt>
                <c:pt idx="208">
                  <c:v>-4.7199999999999989</c:v>
                </c:pt>
                <c:pt idx="209">
                  <c:v>-4.8</c:v>
                </c:pt>
                <c:pt idx="210">
                  <c:v>-5.1399999999999988</c:v>
                </c:pt>
                <c:pt idx="211">
                  <c:v>-5.0200000000000005</c:v>
                </c:pt>
                <c:pt idx="212">
                  <c:v>-4.7</c:v>
                </c:pt>
                <c:pt idx="213">
                  <c:v>-4.3600000000000003</c:v>
                </c:pt>
                <c:pt idx="214">
                  <c:v>-4.4400000000000004</c:v>
                </c:pt>
                <c:pt idx="215">
                  <c:v>-4.5200000000000005</c:v>
                </c:pt>
                <c:pt idx="216">
                  <c:v>-4.66</c:v>
                </c:pt>
                <c:pt idx="217">
                  <c:v>-4.74</c:v>
                </c:pt>
                <c:pt idx="218">
                  <c:v>-5.2</c:v>
                </c:pt>
                <c:pt idx="219">
                  <c:v>-5.2200000000000006</c:v>
                </c:pt>
                <c:pt idx="220">
                  <c:v>-5.3400000000000007</c:v>
                </c:pt>
                <c:pt idx="221">
                  <c:v>-5.3</c:v>
                </c:pt>
                <c:pt idx="222">
                  <c:v>-5.6800000000000015</c:v>
                </c:pt>
                <c:pt idx="223">
                  <c:v>-5.68</c:v>
                </c:pt>
                <c:pt idx="224">
                  <c:v>-5.82</c:v>
                </c:pt>
                <c:pt idx="225">
                  <c:v>-5.5600000000000005</c:v>
                </c:pt>
                <c:pt idx="226">
                  <c:v>-5.66</c:v>
                </c:pt>
                <c:pt idx="227">
                  <c:v>-5.44</c:v>
                </c:pt>
                <c:pt idx="228">
                  <c:v>-5.58</c:v>
                </c:pt>
                <c:pt idx="229">
                  <c:v>-5.78</c:v>
                </c:pt>
                <c:pt idx="230">
                  <c:v>-5.9000000000000012</c:v>
                </c:pt>
                <c:pt idx="231">
                  <c:v>-5.8</c:v>
                </c:pt>
                <c:pt idx="232">
                  <c:v>-5.7200000000000006</c:v>
                </c:pt>
                <c:pt idx="233">
                  <c:v>-5.74</c:v>
                </c:pt>
                <c:pt idx="234">
                  <c:v>-5.3600000000000012</c:v>
                </c:pt>
                <c:pt idx="235">
                  <c:v>-5.58</c:v>
                </c:pt>
                <c:pt idx="236">
                  <c:v>-5.6800000000000006</c:v>
                </c:pt>
                <c:pt idx="237">
                  <c:v>-5.58</c:v>
                </c:pt>
                <c:pt idx="238">
                  <c:v>-5.3400000000000007</c:v>
                </c:pt>
                <c:pt idx="239">
                  <c:v>-5.2200000000000006</c:v>
                </c:pt>
                <c:pt idx="240">
                  <c:v>-4.660000000000001</c:v>
                </c:pt>
                <c:pt idx="241">
                  <c:v>-4.58</c:v>
                </c:pt>
                <c:pt idx="242">
                  <c:v>-4.42</c:v>
                </c:pt>
                <c:pt idx="243">
                  <c:v>-4.38</c:v>
                </c:pt>
                <c:pt idx="244">
                  <c:v>-4.58</c:v>
                </c:pt>
                <c:pt idx="245">
                  <c:v>-4.5600000000000005</c:v>
                </c:pt>
                <c:pt idx="246">
                  <c:v>-4.32</c:v>
                </c:pt>
                <c:pt idx="247">
                  <c:v>-4.3599999999999994</c:v>
                </c:pt>
                <c:pt idx="248">
                  <c:v>-4.0599999999999996</c:v>
                </c:pt>
                <c:pt idx="249">
                  <c:v>-3.6</c:v>
                </c:pt>
                <c:pt idx="250">
                  <c:v>-3.3</c:v>
                </c:pt>
                <c:pt idx="251">
                  <c:v>-3.46</c:v>
                </c:pt>
                <c:pt idx="252">
                  <c:v>-3.04</c:v>
                </c:pt>
                <c:pt idx="253">
                  <c:v>-3.2</c:v>
                </c:pt>
                <c:pt idx="254">
                  <c:v>-3.2600000000000007</c:v>
                </c:pt>
                <c:pt idx="255">
                  <c:v>-3.6000000000000005</c:v>
                </c:pt>
                <c:pt idx="256">
                  <c:v>-3.1200000000000006</c:v>
                </c:pt>
                <c:pt idx="257">
                  <c:v>-3.0600000000000009</c:v>
                </c:pt>
                <c:pt idx="258">
                  <c:v>-2.4600000000000004</c:v>
                </c:pt>
                <c:pt idx="259">
                  <c:v>-2.1800000000000002</c:v>
                </c:pt>
                <c:pt idx="260">
                  <c:v>-2.06</c:v>
                </c:pt>
                <c:pt idx="261">
                  <c:v>-1.8000000000000003</c:v>
                </c:pt>
                <c:pt idx="262">
                  <c:v>-1.5999999999999996</c:v>
                </c:pt>
                <c:pt idx="263">
                  <c:v>-1.6800000000000002</c:v>
                </c:pt>
                <c:pt idx="264">
                  <c:v>-1.7200000000000002</c:v>
                </c:pt>
                <c:pt idx="265">
                  <c:v>-1.2</c:v>
                </c:pt>
                <c:pt idx="266">
                  <c:v>-1.0399999999999996</c:v>
                </c:pt>
                <c:pt idx="267">
                  <c:v>-1.1799999999999997</c:v>
                </c:pt>
                <c:pt idx="268">
                  <c:v>-0.53999999999999948</c:v>
                </c:pt>
                <c:pt idx="269">
                  <c:v>-0.21999999999999958</c:v>
                </c:pt>
                <c:pt idx="270">
                  <c:v>-0.35999999999999943</c:v>
                </c:pt>
                <c:pt idx="271">
                  <c:v>-0.23999999999999949</c:v>
                </c:pt>
                <c:pt idx="272">
                  <c:v>-0.21999999999999958</c:v>
                </c:pt>
                <c:pt idx="273">
                  <c:v>-0.69999999999999962</c:v>
                </c:pt>
                <c:pt idx="274">
                  <c:v>-0.69999999999999962</c:v>
                </c:pt>
                <c:pt idx="275">
                  <c:v>-0.51999999999999957</c:v>
                </c:pt>
                <c:pt idx="276">
                  <c:v>-0.36000000000000015</c:v>
                </c:pt>
                <c:pt idx="277">
                  <c:v>6.0000000000000143E-2</c:v>
                </c:pt>
                <c:pt idx="278">
                  <c:v>0.56000000000000083</c:v>
                </c:pt>
                <c:pt idx="279">
                  <c:v>0.66000000000000081</c:v>
                </c:pt>
                <c:pt idx="280">
                  <c:v>0.9</c:v>
                </c:pt>
                <c:pt idx="281">
                  <c:v>0.96000000000000019</c:v>
                </c:pt>
                <c:pt idx="282">
                  <c:v>0.83999999999999986</c:v>
                </c:pt>
                <c:pt idx="283">
                  <c:v>0.57999999999999896</c:v>
                </c:pt>
                <c:pt idx="284">
                  <c:v>0.69999999999999862</c:v>
                </c:pt>
                <c:pt idx="285">
                  <c:v>0.75999999999999945</c:v>
                </c:pt>
                <c:pt idx="286">
                  <c:v>0.51999999999999957</c:v>
                </c:pt>
                <c:pt idx="287">
                  <c:v>0.65999999999999948</c:v>
                </c:pt>
                <c:pt idx="288">
                  <c:v>0.77999999999999969</c:v>
                </c:pt>
                <c:pt idx="289">
                  <c:v>0.57999999999999974</c:v>
                </c:pt>
                <c:pt idx="290">
                  <c:v>0.65999999999999948</c:v>
                </c:pt>
                <c:pt idx="291">
                  <c:v>0.71999999999999953</c:v>
                </c:pt>
                <c:pt idx="292">
                  <c:v>0.77999999999999969</c:v>
                </c:pt>
                <c:pt idx="293">
                  <c:v>0.79999999999999927</c:v>
                </c:pt>
                <c:pt idx="294">
                  <c:v>1.1399999999999999</c:v>
                </c:pt>
                <c:pt idx="295">
                  <c:v>1.2199999999999995</c:v>
                </c:pt>
                <c:pt idx="296">
                  <c:v>1.0399999999999991</c:v>
                </c:pt>
                <c:pt idx="297">
                  <c:v>1.1199999999999988</c:v>
                </c:pt>
                <c:pt idx="298">
                  <c:v>1.1399999999999999</c:v>
                </c:pt>
                <c:pt idx="299">
                  <c:v>0.9</c:v>
                </c:pt>
                <c:pt idx="300">
                  <c:v>0.78000000000000047</c:v>
                </c:pt>
                <c:pt idx="301">
                  <c:v>0.94000000000000128</c:v>
                </c:pt>
                <c:pt idx="302">
                  <c:v>1.0600000000000016</c:v>
                </c:pt>
                <c:pt idx="303">
                  <c:v>0.72000000000000097</c:v>
                </c:pt>
                <c:pt idx="304">
                  <c:v>0.88000000000000045</c:v>
                </c:pt>
                <c:pt idx="305">
                  <c:v>0.72000000000000031</c:v>
                </c:pt>
                <c:pt idx="306">
                  <c:v>0.92000000000000026</c:v>
                </c:pt>
                <c:pt idx="307">
                  <c:v>0.92000000000000026</c:v>
                </c:pt>
                <c:pt idx="308">
                  <c:v>1.2200000000000002</c:v>
                </c:pt>
                <c:pt idx="309">
                  <c:v>0.90000000000000069</c:v>
                </c:pt>
                <c:pt idx="310">
                  <c:v>0.80000000000000071</c:v>
                </c:pt>
                <c:pt idx="311">
                  <c:v>0.40000000000000069</c:v>
                </c:pt>
                <c:pt idx="312">
                  <c:v>-7.999999999999971E-2</c:v>
                </c:pt>
                <c:pt idx="313">
                  <c:v>-0.51999999999999957</c:v>
                </c:pt>
                <c:pt idx="314">
                  <c:v>-0.36000000000000015</c:v>
                </c:pt>
                <c:pt idx="315">
                  <c:v>-0.5</c:v>
                </c:pt>
                <c:pt idx="316">
                  <c:v>-0.34000000000000058</c:v>
                </c:pt>
                <c:pt idx="317">
                  <c:v>-0.26000000000000012</c:v>
                </c:pt>
                <c:pt idx="318">
                  <c:v>-2.0000000000000285E-2</c:v>
                </c:pt>
                <c:pt idx="319">
                  <c:v>-0.35999999999999943</c:v>
                </c:pt>
                <c:pt idx="320">
                  <c:v>-0.25999999999999945</c:v>
                </c:pt>
                <c:pt idx="321">
                  <c:v>-0.17999999999999899</c:v>
                </c:pt>
                <c:pt idx="322">
                  <c:v>-0.25999999999999873</c:v>
                </c:pt>
                <c:pt idx="323">
                  <c:v>-0.17999999999999899</c:v>
                </c:pt>
                <c:pt idx="324">
                  <c:v>-5.9999999999999429E-2</c:v>
                </c:pt>
                <c:pt idx="325">
                  <c:v>-0.13999999999999915</c:v>
                </c:pt>
                <c:pt idx="326">
                  <c:v>-0.11999999999999958</c:v>
                </c:pt>
                <c:pt idx="327">
                  <c:v>-0.22000000000000028</c:v>
                </c:pt>
                <c:pt idx="328">
                  <c:v>-0.27999999999999969</c:v>
                </c:pt>
                <c:pt idx="329">
                  <c:v>-7.999999999999971E-2</c:v>
                </c:pt>
                <c:pt idx="330">
                  <c:v>-0.32000000000000028</c:v>
                </c:pt>
                <c:pt idx="331">
                  <c:v>-0.3</c:v>
                </c:pt>
                <c:pt idx="332">
                  <c:v>-0.27999999999999969</c:v>
                </c:pt>
                <c:pt idx="333">
                  <c:v>-0.78000000000000047</c:v>
                </c:pt>
                <c:pt idx="334">
                  <c:v>-0.76000000000000012</c:v>
                </c:pt>
                <c:pt idx="335">
                  <c:v>-0.28000000000000042</c:v>
                </c:pt>
                <c:pt idx="336">
                  <c:v>-0.62000000000000099</c:v>
                </c:pt>
                <c:pt idx="337">
                  <c:v>-0.70000000000000073</c:v>
                </c:pt>
                <c:pt idx="338">
                  <c:v>-0.50000000000000067</c:v>
                </c:pt>
                <c:pt idx="339">
                  <c:v>-0.42000000000000098</c:v>
                </c:pt>
                <c:pt idx="340">
                  <c:v>-0.90000000000000069</c:v>
                </c:pt>
                <c:pt idx="341">
                  <c:v>-1.0200000000000002</c:v>
                </c:pt>
                <c:pt idx="342">
                  <c:v>-0.96000000000000019</c:v>
                </c:pt>
                <c:pt idx="343">
                  <c:v>-0.92000000000000026</c:v>
                </c:pt>
                <c:pt idx="344">
                  <c:v>-1.2</c:v>
                </c:pt>
                <c:pt idx="345">
                  <c:v>-1.2799999999999998</c:v>
                </c:pt>
                <c:pt idx="346">
                  <c:v>-1</c:v>
                </c:pt>
                <c:pt idx="347">
                  <c:v>-1</c:v>
                </c:pt>
                <c:pt idx="348">
                  <c:v>-0.91999999999999882</c:v>
                </c:pt>
                <c:pt idx="349">
                  <c:v>-0.75999999999999945</c:v>
                </c:pt>
                <c:pt idx="350">
                  <c:v>-0.4199999999999996</c:v>
                </c:pt>
                <c:pt idx="351">
                  <c:v>-0.75999999999999868</c:v>
                </c:pt>
                <c:pt idx="352">
                  <c:v>-1.0399999999999991</c:v>
                </c:pt>
                <c:pt idx="353">
                  <c:v>-1.5</c:v>
                </c:pt>
                <c:pt idx="354">
                  <c:v>-1.7</c:v>
                </c:pt>
                <c:pt idx="355">
                  <c:v>-1.9200000000000004</c:v>
                </c:pt>
                <c:pt idx="356">
                  <c:v>-1.7200000000000011</c:v>
                </c:pt>
                <c:pt idx="357">
                  <c:v>-1.5800000000000012</c:v>
                </c:pt>
                <c:pt idx="358">
                  <c:v>-1.1400000000000006</c:v>
                </c:pt>
                <c:pt idx="359">
                  <c:v>-1.1800000000000004</c:v>
                </c:pt>
                <c:pt idx="360">
                  <c:v>-1.3</c:v>
                </c:pt>
                <c:pt idx="361">
                  <c:v>-1.7</c:v>
                </c:pt>
                <c:pt idx="362">
                  <c:v>-1.6799999999999997</c:v>
                </c:pt>
                <c:pt idx="363">
                  <c:v>-1.5799999999999996</c:v>
                </c:pt>
                <c:pt idx="364">
                  <c:v>-1.8599999999999994</c:v>
                </c:pt>
                <c:pt idx="365">
                  <c:v>-1.44</c:v>
                </c:pt>
                <c:pt idx="366">
                  <c:v>-0.96000000000000019</c:v>
                </c:pt>
                <c:pt idx="367">
                  <c:v>-0.56000000000000016</c:v>
                </c:pt>
                <c:pt idx="368">
                  <c:v>-0.46000000000000085</c:v>
                </c:pt>
                <c:pt idx="369">
                  <c:v>-0.10000000000000142</c:v>
                </c:pt>
                <c:pt idx="370">
                  <c:v>-0.56000000000000083</c:v>
                </c:pt>
                <c:pt idx="371">
                  <c:v>-0.70000000000000073</c:v>
                </c:pt>
                <c:pt idx="372">
                  <c:v>-1.0800000000000005</c:v>
                </c:pt>
                <c:pt idx="373">
                  <c:v>-1.4600000000000002</c:v>
                </c:pt>
                <c:pt idx="374">
                  <c:v>-1.7</c:v>
                </c:pt>
                <c:pt idx="375">
                  <c:v>-1.2000000000000006</c:v>
                </c:pt>
                <c:pt idx="376">
                  <c:v>-1.06</c:v>
                </c:pt>
                <c:pt idx="377">
                  <c:v>-0.90000000000000069</c:v>
                </c:pt>
                <c:pt idx="378">
                  <c:v>-0.5800000000000004</c:v>
                </c:pt>
                <c:pt idx="379">
                  <c:v>-0.46000000000000013</c:v>
                </c:pt>
                <c:pt idx="380">
                  <c:v>-0.67999999999999972</c:v>
                </c:pt>
                <c:pt idx="381">
                  <c:v>-0.8</c:v>
                </c:pt>
                <c:pt idx="382">
                  <c:v>-0.4199999999999996</c:v>
                </c:pt>
                <c:pt idx="383">
                  <c:v>-0.7</c:v>
                </c:pt>
                <c:pt idx="384">
                  <c:v>-0.56000000000000016</c:v>
                </c:pt>
                <c:pt idx="385">
                  <c:v>-0.48000000000000043</c:v>
                </c:pt>
                <c:pt idx="386">
                  <c:v>-0.52000000000000024</c:v>
                </c:pt>
                <c:pt idx="387">
                  <c:v>-1.1000000000000001</c:v>
                </c:pt>
                <c:pt idx="388">
                  <c:v>-1.0399999999999998</c:v>
                </c:pt>
                <c:pt idx="389">
                  <c:v>-0.82000000000000028</c:v>
                </c:pt>
                <c:pt idx="390">
                  <c:v>-1.0799999999999996</c:v>
                </c:pt>
                <c:pt idx="391">
                  <c:v>-1.0200000000000002</c:v>
                </c:pt>
                <c:pt idx="392">
                  <c:v>-1.0800000000000012</c:v>
                </c:pt>
                <c:pt idx="393">
                  <c:v>-0.90000000000000147</c:v>
                </c:pt>
                <c:pt idx="394">
                  <c:v>-1.2600000000000009</c:v>
                </c:pt>
                <c:pt idx="395">
                  <c:v>-1.1000000000000014</c:v>
                </c:pt>
                <c:pt idx="396">
                  <c:v>-0.80000000000000071</c:v>
                </c:pt>
                <c:pt idx="397">
                  <c:v>-0.44000000000000056</c:v>
                </c:pt>
                <c:pt idx="398">
                  <c:v>-0.46000000000000013</c:v>
                </c:pt>
                <c:pt idx="399">
                  <c:v>-0.66000000000000014</c:v>
                </c:pt>
                <c:pt idx="400">
                  <c:v>-0.21999999999999958</c:v>
                </c:pt>
                <c:pt idx="401">
                  <c:v>-0.53999999999999981</c:v>
                </c:pt>
                <c:pt idx="402">
                  <c:v>-0.55999999999999939</c:v>
                </c:pt>
                <c:pt idx="403">
                  <c:v>-0.69999999999999929</c:v>
                </c:pt>
                <c:pt idx="404">
                  <c:v>-7.999999999999971E-2</c:v>
                </c:pt>
                <c:pt idx="405">
                  <c:v>-0.4799999999999997</c:v>
                </c:pt>
                <c:pt idx="406">
                  <c:v>-0.26000000000000012</c:v>
                </c:pt>
                <c:pt idx="407">
                  <c:v>-0.26000000000000012</c:v>
                </c:pt>
                <c:pt idx="408">
                  <c:v>0.19999999999999929</c:v>
                </c:pt>
                <c:pt idx="409">
                  <c:v>0.2</c:v>
                </c:pt>
                <c:pt idx="410">
                  <c:v>0.36000000000000015</c:v>
                </c:pt>
                <c:pt idx="411">
                  <c:v>-3.9999999999999147E-2</c:v>
                </c:pt>
                <c:pt idx="412">
                  <c:v>-0.31999999999999956</c:v>
                </c:pt>
                <c:pt idx="413">
                  <c:v>-0.81999999999999884</c:v>
                </c:pt>
                <c:pt idx="414">
                  <c:v>-0.89999999999999858</c:v>
                </c:pt>
                <c:pt idx="415">
                  <c:v>-0.7399999999999991</c:v>
                </c:pt>
                <c:pt idx="416">
                  <c:v>-0.33999999999999914</c:v>
                </c:pt>
                <c:pt idx="417">
                  <c:v>-0.11999999999999886</c:v>
                </c:pt>
                <c:pt idx="418">
                  <c:v>0.26000000000000084</c:v>
                </c:pt>
                <c:pt idx="419">
                  <c:v>0.62000000000000033</c:v>
                </c:pt>
                <c:pt idx="420">
                  <c:v>0.56000000000000016</c:v>
                </c:pt>
                <c:pt idx="421">
                  <c:v>0.3</c:v>
                </c:pt>
                <c:pt idx="422">
                  <c:v>0.33999999999999986</c:v>
                </c:pt>
                <c:pt idx="423">
                  <c:v>0.31999999999999956</c:v>
                </c:pt>
                <c:pt idx="424">
                  <c:v>-0.12000000000000029</c:v>
                </c:pt>
                <c:pt idx="425">
                  <c:v>0</c:v>
                </c:pt>
                <c:pt idx="426">
                  <c:v>0.45999999999999941</c:v>
                </c:pt>
                <c:pt idx="427">
                  <c:v>0.71999999999999953</c:v>
                </c:pt>
                <c:pt idx="428">
                  <c:v>0.45999999999999941</c:v>
                </c:pt>
                <c:pt idx="429">
                  <c:v>0.27999999999999969</c:v>
                </c:pt>
                <c:pt idx="430">
                  <c:v>0.33999999999999914</c:v>
                </c:pt>
                <c:pt idx="431">
                  <c:v>0.23999999999999985</c:v>
                </c:pt>
                <c:pt idx="432">
                  <c:v>0.13999999999999915</c:v>
                </c:pt>
                <c:pt idx="433">
                  <c:v>0.33999999999999986</c:v>
                </c:pt>
                <c:pt idx="434">
                  <c:v>7.999999999999971E-2</c:v>
                </c:pt>
                <c:pt idx="435">
                  <c:v>-0.16000000000000014</c:v>
                </c:pt>
                <c:pt idx="436">
                  <c:v>-0.5800000000000004</c:v>
                </c:pt>
                <c:pt idx="437">
                  <c:v>-0.67999999999999972</c:v>
                </c:pt>
                <c:pt idx="438">
                  <c:v>-1</c:v>
                </c:pt>
                <c:pt idx="439">
                  <c:v>-0.66000000000000014</c:v>
                </c:pt>
                <c:pt idx="440">
                  <c:v>-0.7</c:v>
                </c:pt>
                <c:pt idx="441">
                  <c:v>-0.32000000000000028</c:v>
                </c:pt>
                <c:pt idx="442">
                  <c:v>-0.18000000000000044</c:v>
                </c:pt>
                <c:pt idx="443">
                  <c:v>0.17999999999999972</c:v>
                </c:pt>
                <c:pt idx="444">
                  <c:v>0.5</c:v>
                </c:pt>
                <c:pt idx="445">
                  <c:v>0.2</c:v>
                </c:pt>
                <c:pt idx="446">
                  <c:v>2.0000000000000285E-2</c:v>
                </c:pt>
                <c:pt idx="447">
                  <c:v>-0.27999999999999969</c:v>
                </c:pt>
                <c:pt idx="448">
                  <c:v>-0.52000000000000024</c:v>
                </c:pt>
                <c:pt idx="449">
                  <c:v>-0.68000000000000116</c:v>
                </c:pt>
                <c:pt idx="450">
                  <c:v>-0.44000000000000056</c:v>
                </c:pt>
                <c:pt idx="451">
                  <c:v>-0.36000000000000087</c:v>
                </c:pt>
                <c:pt idx="452">
                  <c:v>5.9999999999998721E-2</c:v>
                </c:pt>
                <c:pt idx="453">
                  <c:v>0.33999999999999914</c:v>
                </c:pt>
                <c:pt idx="454">
                  <c:v>0.73999999999999988</c:v>
                </c:pt>
                <c:pt idx="455">
                  <c:v>0.8</c:v>
                </c:pt>
                <c:pt idx="456">
                  <c:v>0.8600000000000001</c:v>
                </c:pt>
                <c:pt idx="457">
                  <c:v>0.44000000000000056</c:v>
                </c:pt>
                <c:pt idx="458">
                  <c:v>0.14000000000000057</c:v>
                </c:pt>
                <c:pt idx="459">
                  <c:v>-0.51999999999999957</c:v>
                </c:pt>
                <c:pt idx="460">
                  <c:v>-0.35999999999999943</c:v>
                </c:pt>
                <c:pt idx="461">
                  <c:v>-0.35999999999999943</c:v>
                </c:pt>
                <c:pt idx="462">
                  <c:v>-0.17999999999999972</c:v>
                </c:pt>
                <c:pt idx="463">
                  <c:v>0.16000000000000014</c:v>
                </c:pt>
                <c:pt idx="464">
                  <c:v>0.31999999999999956</c:v>
                </c:pt>
                <c:pt idx="465">
                  <c:v>0.31999999999999884</c:v>
                </c:pt>
                <c:pt idx="466">
                  <c:v>0.15999999999999942</c:v>
                </c:pt>
                <c:pt idx="467">
                  <c:v>-7.999999999999971E-2</c:v>
                </c:pt>
                <c:pt idx="468">
                  <c:v>-0.37999999999999901</c:v>
                </c:pt>
                <c:pt idx="469">
                  <c:v>-0.47999999999999898</c:v>
                </c:pt>
                <c:pt idx="470">
                  <c:v>-0.45999999999999874</c:v>
                </c:pt>
                <c:pt idx="471">
                  <c:v>-0.19999999999999929</c:v>
                </c:pt>
                <c:pt idx="472">
                  <c:v>8.0000000000000432E-2</c:v>
                </c:pt>
                <c:pt idx="473">
                  <c:v>0.11999999999999958</c:v>
                </c:pt>
                <c:pt idx="474">
                  <c:v>6.0000000000000143E-2</c:v>
                </c:pt>
                <c:pt idx="475">
                  <c:v>7.999999999999971E-2</c:v>
                </c:pt>
                <c:pt idx="476">
                  <c:v>-0.32000000000000028</c:v>
                </c:pt>
                <c:pt idx="477">
                  <c:v>-0.44000000000000056</c:v>
                </c:pt>
                <c:pt idx="478">
                  <c:v>0</c:v>
                </c:pt>
                <c:pt idx="479">
                  <c:v>0.43999999999999984</c:v>
                </c:pt>
                <c:pt idx="480">
                  <c:v>0.22000000000000028</c:v>
                </c:pt>
                <c:pt idx="481">
                  <c:v>0.2</c:v>
                </c:pt>
                <c:pt idx="482">
                  <c:v>0.16000000000000014</c:v>
                </c:pt>
                <c:pt idx="483">
                  <c:v>-0.38000000000000045</c:v>
                </c:pt>
                <c:pt idx="484">
                  <c:v>-0.7600000000000009</c:v>
                </c:pt>
                <c:pt idx="485">
                  <c:v>-0.72000000000000097</c:v>
                </c:pt>
                <c:pt idx="486">
                  <c:v>-0.5800000000000004</c:v>
                </c:pt>
                <c:pt idx="487">
                  <c:v>-0.46000000000000013</c:v>
                </c:pt>
                <c:pt idx="488">
                  <c:v>-0.43999999999999984</c:v>
                </c:pt>
                <c:pt idx="489">
                  <c:v>-0.4799999999999997</c:v>
                </c:pt>
                <c:pt idx="490">
                  <c:v>-0.6399999999999999</c:v>
                </c:pt>
                <c:pt idx="491">
                  <c:v>-0.71999999999999953</c:v>
                </c:pt>
                <c:pt idx="492">
                  <c:v>-0.76000000000000012</c:v>
                </c:pt>
                <c:pt idx="493">
                  <c:v>-0.37999999999999973</c:v>
                </c:pt>
                <c:pt idx="494">
                  <c:v>-0.15999999999999942</c:v>
                </c:pt>
                <c:pt idx="495">
                  <c:v>0.18000000000000044</c:v>
                </c:pt>
                <c:pt idx="496">
                  <c:v>0.4199999999999996</c:v>
                </c:pt>
                <c:pt idx="497">
                  <c:v>0.15999999999999942</c:v>
                </c:pt>
                <c:pt idx="498">
                  <c:v>-0.14000000000000129</c:v>
                </c:pt>
                <c:pt idx="499">
                  <c:v>-0.40000000000000141</c:v>
                </c:pt>
                <c:pt idx="500">
                  <c:v>-0.78000000000000114</c:v>
                </c:pt>
                <c:pt idx="501">
                  <c:v>-0.78000000000000047</c:v>
                </c:pt>
                <c:pt idx="502">
                  <c:v>-0.67999999999999972</c:v>
                </c:pt>
                <c:pt idx="503">
                  <c:v>-0.65999999999999948</c:v>
                </c:pt>
                <c:pt idx="504">
                  <c:v>-0.71999999999999953</c:v>
                </c:pt>
                <c:pt idx="505">
                  <c:v>-0.37999999999999901</c:v>
                </c:pt>
                <c:pt idx="506">
                  <c:v>-0.63999999999999913</c:v>
                </c:pt>
                <c:pt idx="507">
                  <c:v>-0.49999999999999928</c:v>
                </c:pt>
                <c:pt idx="508">
                  <c:v>-0.43999999999999917</c:v>
                </c:pt>
                <c:pt idx="509">
                  <c:v>-0.3999999999999993</c:v>
                </c:pt>
                <c:pt idx="510">
                  <c:v>-0.71999999999999953</c:v>
                </c:pt>
                <c:pt idx="511">
                  <c:v>-0.3999999999999993</c:v>
                </c:pt>
                <c:pt idx="512">
                  <c:v>-0.67999999999999972</c:v>
                </c:pt>
                <c:pt idx="513">
                  <c:v>-0.79999999999999927</c:v>
                </c:pt>
                <c:pt idx="514">
                  <c:v>-0.49999999999999856</c:v>
                </c:pt>
                <c:pt idx="515">
                  <c:v>-0.49999999999999928</c:v>
                </c:pt>
                <c:pt idx="516">
                  <c:v>-0.61999999999999955</c:v>
                </c:pt>
                <c:pt idx="517">
                  <c:v>-0.3</c:v>
                </c:pt>
                <c:pt idx="518">
                  <c:v>-0.220000000000001</c:v>
                </c:pt>
                <c:pt idx="519">
                  <c:v>-0.26000000000000084</c:v>
                </c:pt>
                <c:pt idx="520">
                  <c:v>-4.000000000000057E-2</c:v>
                </c:pt>
                <c:pt idx="521">
                  <c:v>0.11999999999999886</c:v>
                </c:pt>
                <c:pt idx="522">
                  <c:v>-2.0000000000000996E-2</c:v>
                </c:pt>
                <c:pt idx="523">
                  <c:v>-4.000000000000057E-2</c:v>
                </c:pt>
                <c:pt idx="524">
                  <c:v>-6.0000000000000851E-2</c:v>
                </c:pt>
                <c:pt idx="525">
                  <c:v>-0.36000000000000087</c:v>
                </c:pt>
                <c:pt idx="526">
                  <c:v>-0.78000000000000047</c:v>
                </c:pt>
                <c:pt idx="527">
                  <c:v>-0.36000000000000015</c:v>
                </c:pt>
                <c:pt idx="528">
                  <c:v>-0.52000000000000024</c:v>
                </c:pt>
                <c:pt idx="529">
                  <c:v>-1.1800000000000004</c:v>
                </c:pt>
                <c:pt idx="530">
                  <c:v>-1.2400000000000007</c:v>
                </c:pt>
                <c:pt idx="531">
                  <c:v>-0.78000000000000047</c:v>
                </c:pt>
                <c:pt idx="532">
                  <c:v>-1.36</c:v>
                </c:pt>
                <c:pt idx="533">
                  <c:v>-1.3200000000000003</c:v>
                </c:pt>
                <c:pt idx="534">
                  <c:v>-0.5800000000000004</c:v>
                </c:pt>
                <c:pt idx="535">
                  <c:v>-0.5800000000000004</c:v>
                </c:pt>
                <c:pt idx="536">
                  <c:v>-0.56000000000000083</c:v>
                </c:pt>
                <c:pt idx="537">
                  <c:v>-0.58000000000000118</c:v>
                </c:pt>
                <c:pt idx="538">
                  <c:v>-0.40000000000000141</c:v>
                </c:pt>
                <c:pt idx="539">
                  <c:v>-0.18000000000000113</c:v>
                </c:pt>
                <c:pt idx="540">
                  <c:v>-2.0000000000000996E-2</c:v>
                </c:pt>
                <c:pt idx="541">
                  <c:v>-0.12000000000000099</c:v>
                </c:pt>
                <c:pt idx="542">
                  <c:v>0.15999999999999873</c:v>
                </c:pt>
                <c:pt idx="543">
                  <c:v>0.17999999999999899</c:v>
                </c:pt>
                <c:pt idx="544">
                  <c:v>-0.26000000000000156</c:v>
                </c:pt>
                <c:pt idx="545">
                  <c:v>-0.12000000000000099</c:v>
                </c:pt>
                <c:pt idx="546">
                  <c:v>-0.40000000000000069</c:v>
                </c:pt>
                <c:pt idx="547">
                  <c:v>-0.28000000000000042</c:v>
                </c:pt>
                <c:pt idx="548">
                  <c:v>-0.2000000000000007</c:v>
                </c:pt>
                <c:pt idx="549">
                  <c:v>0.15999999999999942</c:v>
                </c:pt>
                <c:pt idx="550">
                  <c:v>-0.14000000000000057</c:v>
                </c:pt>
                <c:pt idx="551">
                  <c:v>-0.22000000000000028</c:v>
                </c:pt>
                <c:pt idx="552">
                  <c:v>-0.36000000000000015</c:v>
                </c:pt>
                <c:pt idx="553">
                  <c:v>-0.51999999999999957</c:v>
                </c:pt>
                <c:pt idx="554">
                  <c:v>-0.6399999999999999</c:v>
                </c:pt>
                <c:pt idx="555">
                  <c:v>-0.5800000000000004</c:v>
                </c:pt>
                <c:pt idx="556">
                  <c:v>-0.48000000000000043</c:v>
                </c:pt>
                <c:pt idx="557">
                  <c:v>-0.64000000000000057</c:v>
                </c:pt>
                <c:pt idx="558">
                  <c:v>-0.38000000000000111</c:v>
                </c:pt>
                <c:pt idx="559">
                  <c:v>-0.46000000000000013</c:v>
                </c:pt>
                <c:pt idx="560">
                  <c:v>-0.37999999999999973</c:v>
                </c:pt>
                <c:pt idx="561">
                  <c:v>-0.56000000000000016</c:v>
                </c:pt>
                <c:pt idx="562">
                  <c:v>-0.6399999999999999</c:v>
                </c:pt>
                <c:pt idx="563">
                  <c:v>-1.1999999999999993</c:v>
                </c:pt>
                <c:pt idx="564">
                  <c:v>-1.1799999999999997</c:v>
                </c:pt>
                <c:pt idx="565">
                  <c:v>-1.1200000000000003</c:v>
                </c:pt>
                <c:pt idx="566">
                  <c:v>-0.5800000000000004</c:v>
                </c:pt>
                <c:pt idx="567">
                  <c:v>-0.48000000000000043</c:v>
                </c:pt>
                <c:pt idx="568">
                  <c:v>0.21999999999999958</c:v>
                </c:pt>
                <c:pt idx="569">
                  <c:v>0.17999999999999899</c:v>
                </c:pt>
                <c:pt idx="570">
                  <c:v>0.31999999999999956</c:v>
                </c:pt>
                <c:pt idx="571">
                  <c:v>0.23999999999999985</c:v>
                </c:pt>
                <c:pt idx="572">
                  <c:v>0.62000000000000033</c:v>
                </c:pt>
                <c:pt idx="573">
                  <c:v>0.22000000000000028</c:v>
                </c:pt>
                <c:pt idx="574">
                  <c:v>0.12000000000000099</c:v>
                </c:pt>
                <c:pt idx="575">
                  <c:v>0.18000000000000113</c:v>
                </c:pt>
                <c:pt idx="576">
                  <c:v>0.24000000000000057</c:v>
                </c:pt>
                <c:pt idx="577">
                  <c:v>0.22000000000000028</c:v>
                </c:pt>
                <c:pt idx="578">
                  <c:v>0.56000000000000016</c:v>
                </c:pt>
                <c:pt idx="579">
                  <c:v>0.81999999999999962</c:v>
                </c:pt>
                <c:pt idx="580">
                  <c:v>0.95999999999999941</c:v>
                </c:pt>
                <c:pt idx="581">
                  <c:v>0.72000000000000031</c:v>
                </c:pt>
                <c:pt idx="582">
                  <c:v>0.8600000000000001</c:v>
                </c:pt>
                <c:pt idx="583">
                  <c:v>0.7600000000000009</c:v>
                </c:pt>
                <c:pt idx="584">
                  <c:v>0.50000000000000144</c:v>
                </c:pt>
                <c:pt idx="585">
                  <c:v>0.220000000000001</c:v>
                </c:pt>
                <c:pt idx="586">
                  <c:v>0.24000000000000057</c:v>
                </c:pt>
                <c:pt idx="587">
                  <c:v>-0.33999999999999986</c:v>
                </c:pt>
                <c:pt idx="588">
                  <c:v>-0.72000000000000031</c:v>
                </c:pt>
                <c:pt idx="589">
                  <c:v>-0.68000000000000038</c:v>
                </c:pt>
                <c:pt idx="590">
                  <c:v>-0.5800000000000004</c:v>
                </c:pt>
                <c:pt idx="591">
                  <c:v>-0.46000000000000085</c:v>
                </c:pt>
                <c:pt idx="592">
                  <c:v>-2.0000000000000996E-2</c:v>
                </c:pt>
                <c:pt idx="593">
                  <c:v>0.27999999999999831</c:v>
                </c:pt>
                <c:pt idx="594">
                  <c:v>1.9999999999998151E-2</c:v>
                </c:pt>
                <c:pt idx="595">
                  <c:v>-8.0000000000001847E-2</c:v>
                </c:pt>
                <c:pt idx="596">
                  <c:v>-0.16000000000000156</c:v>
                </c:pt>
                <c:pt idx="597">
                  <c:v>-0.38000000000000111</c:v>
                </c:pt>
                <c:pt idx="598">
                  <c:v>-0.64000000000000057</c:v>
                </c:pt>
                <c:pt idx="599">
                  <c:v>-0.38000000000000045</c:v>
                </c:pt>
                <c:pt idx="600">
                  <c:v>-0.17999999999999972</c:v>
                </c:pt>
                <c:pt idx="601">
                  <c:v>-0.29999999999999927</c:v>
                </c:pt>
                <c:pt idx="602">
                  <c:v>-0.4799999999999997</c:v>
                </c:pt>
                <c:pt idx="603">
                  <c:v>-0.3999999999999993</c:v>
                </c:pt>
                <c:pt idx="604">
                  <c:v>-9.9999999999999284E-2</c:v>
                </c:pt>
                <c:pt idx="605">
                  <c:v>-0.16000000000000014</c:v>
                </c:pt>
                <c:pt idx="606">
                  <c:v>9.9999999999999284E-2</c:v>
                </c:pt>
                <c:pt idx="607">
                  <c:v>0.27999999999999969</c:v>
                </c:pt>
                <c:pt idx="608">
                  <c:v>0.51999999999999957</c:v>
                </c:pt>
                <c:pt idx="609">
                  <c:v>0.37999999999999973</c:v>
                </c:pt>
                <c:pt idx="610">
                  <c:v>0.3</c:v>
                </c:pt>
                <c:pt idx="611">
                  <c:v>-1.9999999999999574E-2</c:v>
                </c:pt>
                <c:pt idx="612">
                  <c:v>-0.17999999999999972</c:v>
                </c:pt>
                <c:pt idx="613">
                  <c:v>-0.56000000000000016</c:v>
                </c:pt>
                <c:pt idx="614">
                  <c:v>-0.80000000000000071</c:v>
                </c:pt>
                <c:pt idx="615">
                  <c:v>-0.84000000000000052</c:v>
                </c:pt>
                <c:pt idx="616">
                  <c:v>-0.32000000000000101</c:v>
                </c:pt>
                <c:pt idx="617">
                  <c:v>-0.14000000000000129</c:v>
                </c:pt>
                <c:pt idx="618">
                  <c:v>0.21999999999999886</c:v>
                </c:pt>
                <c:pt idx="619">
                  <c:v>0.3999999999999993</c:v>
                </c:pt>
                <c:pt idx="620">
                  <c:v>0.49999999999999928</c:v>
                </c:pt>
                <c:pt idx="621">
                  <c:v>0.27999999999999969</c:v>
                </c:pt>
                <c:pt idx="622">
                  <c:v>0.34000000000000058</c:v>
                </c:pt>
                <c:pt idx="623">
                  <c:v>0.40000000000000069</c:v>
                </c:pt>
                <c:pt idx="624">
                  <c:v>0.86000000000000087</c:v>
                </c:pt>
                <c:pt idx="625">
                  <c:v>0.84000000000000052</c:v>
                </c:pt>
                <c:pt idx="626">
                  <c:v>0.6</c:v>
                </c:pt>
                <c:pt idx="627">
                  <c:v>0.36000000000000015</c:v>
                </c:pt>
                <c:pt idx="628">
                  <c:v>0.33999999999999986</c:v>
                </c:pt>
                <c:pt idx="629">
                  <c:v>-0.18000000000000044</c:v>
                </c:pt>
                <c:pt idx="630">
                  <c:v>-0.48000000000000043</c:v>
                </c:pt>
                <c:pt idx="631">
                  <c:v>-0.53999999999999981</c:v>
                </c:pt>
                <c:pt idx="632">
                  <c:v>-0.32000000000000028</c:v>
                </c:pt>
                <c:pt idx="633">
                  <c:v>-0.3</c:v>
                </c:pt>
                <c:pt idx="634">
                  <c:v>1.9999999999999574E-2</c:v>
                </c:pt>
                <c:pt idx="635">
                  <c:v>0</c:v>
                </c:pt>
                <c:pt idx="636">
                  <c:v>0.4199999999999996</c:v>
                </c:pt>
                <c:pt idx="637">
                  <c:v>0.27999999999999969</c:v>
                </c:pt>
                <c:pt idx="638">
                  <c:v>0.11999999999999958</c:v>
                </c:pt>
                <c:pt idx="639">
                  <c:v>6.0000000000000143E-2</c:v>
                </c:pt>
                <c:pt idx="640">
                  <c:v>0.15999999999999942</c:v>
                </c:pt>
                <c:pt idx="641">
                  <c:v>2.0000000000000285E-2</c:v>
                </c:pt>
                <c:pt idx="642">
                  <c:v>-3.9999999999999855E-2</c:v>
                </c:pt>
                <c:pt idx="643">
                  <c:v>-3.9999999999999855E-2</c:v>
                </c:pt>
                <c:pt idx="644">
                  <c:v>-0.72000000000000031</c:v>
                </c:pt>
                <c:pt idx="645">
                  <c:v>-0.52000000000000024</c:v>
                </c:pt>
                <c:pt idx="646">
                  <c:v>-0.66000000000000081</c:v>
                </c:pt>
                <c:pt idx="647">
                  <c:v>-0.42000000000000098</c:v>
                </c:pt>
                <c:pt idx="648">
                  <c:v>-0.50000000000000144</c:v>
                </c:pt>
                <c:pt idx="649">
                  <c:v>0.21999999999999886</c:v>
                </c:pt>
                <c:pt idx="650">
                  <c:v>0.3999999999999993</c:v>
                </c:pt>
                <c:pt idx="651">
                  <c:v>0.57999999999999974</c:v>
                </c:pt>
                <c:pt idx="652">
                  <c:v>0.4799999999999997</c:v>
                </c:pt>
                <c:pt idx="653">
                  <c:v>0.74000000000000055</c:v>
                </c:pt>
                <c:pt idx="654">
                  <c:v>0.34000000000000058</c:v>
                </c:pt>
                <c:pt idx="655">
                  <c:v>0.18000000000000044</c:v>
                </c:pt>
                <c:pt idx="656">
                  <c:v>0.46000000000000013</c:v>
                </c:pt>
                <c:pt idx="657">
                  <c:v>0.52000000000000024</c:v>
                </c:pt>
                <c:pt idx="658">
                  <c:v>0.25999999999999945</c:v>
                </c:pt>
                <c:pt idx="659">
                  <c:v>0.23999999999999985</c:v>
                </c:pt>
                <c:pt idx="660">
                  <c:v>0.1</c:v>
                </c:pt>
                <c:pt idx="661">
                  <c:v>-0.23999999999999985</c:v>
                </c:pt>
                <c:pt idx="662">
                  <c:v>-0.28000000000000042</c:v>
                </c:pt>
                <c:pt idx="663">
                  <c:v>0.22000000000000028</c:v>
                </c:pt>
                <c:pt idx="664">
                  <c:v>0.67999999999999972</c:v>
                </c:pt>
                <c:pt idx="665">
                  <c:v>0.81999999999999962</c:v>
                </c:pt>
                <c:pt idx="666">
                  <c:v>0.51999999999999891</c:v>
                </c:pt>
                <c:pt idx="667">
                  <c:v>0.65999999999999948</c:v>
                </c:pt>
                <c:pt idx="668">
                  <c:v>0.23999999999999916</c:v>
                </c:pt>
                <c:pt idx="669">
                  <c:v>0.19999999999999929</c:v>
                </c:pt>
                <c:pt idx="670">
                  <c:v>0.11999999999999958</c:v>
                </c:pt>
                <c:pt idx="671">
                  <c:v>0.22000000000000028</c:v>
                </c:pt>
                <c:pt idx="672">
                  <c:v>0.66000000000000014</c:v>
                </c:pt>
                <c:pt idx="673">
                  <c:v>0.73999999999999988</c:v>
                </c:pt>
                <c:pt idx="674">
                  <c:v>0.76000000000000012</c:v>
                </c:pt>
                <c:pt idx="675">
                  <c:v>0.9</c:v>
                </c:pt>
                <c:pt idx="676">
                  <c:v>1.3799999999999997</c:v>
                </c:pt>
                <c:pt idx="677">
                  <c:v>0.8600000000000001</c:v>
                </c:pt>
                <c:pt idx="678">
                  <c:v>1.0800000000000005</c:v>
                </c:pt>
                <c:pt idx="679">
                  <c:v>0.53999999999999981</c:v>
                </c:pt>
                <c:pt idx="680">
                  <c:v>0.27999999999999969</c:v>
                </c:pt>
                <c:pt idx="681">
                  <c:v>-0.42000000000000026</c:v>
                </c:pt>
                <c:pt idx="682">
                  <c:v>-0.22000000000000028</c:v>
                </c:pt>
                <c:pt idx="683">
                  <c:v>-0.48000000000000043</c:v>
                </c:pt>
                <c:pt idx="684">
                  <c:v>-0.16000000000000014</c:v>
                </c:pt>
                <c:pt idx="685">
                  <c:v>-0.13999999999999985</c:v>
                </c:pt>
                <c:pt idx="686">
                  <c:v>0.5800000000000004</c:v>
                </c:pt>
                <c:pt idx="687">
                  <c:v>0.22000000000000028</c:v>
                </c:pt>
                <c:pt idx="688">
                  <c:v>0.14000000000000057</c:v>
                </c:pt>
                <c:pt idx="689">
                  <c:v>2.0000000000000996E-2</c:v>
                </c:pt>
                <c:pt idx="690">
                  <c:v>4.000000000000057E-2</c:v>
                </c:pt>
                <c:pt idx="691">
                  <c:v>-0.2</c:v>
                </c:pt>
                <c:pt idx="692">
                  <c:v>-0.12000000000000029</c:v>
                </c:pt>
                <c:pt idx="693">
                  <c:v>0.21999999999999958</c:v>
                </c:pt>
                <c:pt idx="694">
                  <c:v>-0.10000000000000071</c:v>
                </c:pt>
                <c:pt idx="695">
                  <c:v>0.21999999999999958</c:v>
                </c:pt>
                <c:pt idx="696">
                  <c:v>1.9999999999999574E-2</c:v>
                </c:pt>
                <c:pt idx="697">
                  <c:v>0.19999999999999929</c:v>
                </c:pt>
                <c:pt idx="698">
                  <c:v>-0.18000000000000113</c:v>
                </c:pt>
                <c:pt idx="699">
                  <c:v>5.9999999999998721E-2</c:v>
                </c:pt>
                <c:pt idx="700">
                  <c:v>-6.0000000000001566E-2</c:v>
                </c:pt>
                <c:pt idx="701">
                  <c:v>-0.30000000000000071</c:v>
                </c:pt>
                <c:pt idx="702">
                  <c:v>-0.78000000000000047</c:v>
                </c:pt>
                <c:pt idx="703">
                  <c:v>-0.5</c:v>
                </c:pt>
                <c:pt idx="704">
                  <c:v>-0.21999999999999958</c:v>
                </c:pt>
                <c:pt idx="705">
                  <c:v>-0.27999999999999903</c:v>
                </c:pt>
                <c:pt idx="706">
                  <c:v>-7.999999999999971E-2</c:v>
                </c:pt>
                <c:pt idx="707">
                  <c:v>0.42000000000000026</c:v>
                </c:pt>
                <c:pt idx="708">
                  <c:v>0.17999999999999972</c:v>
                </c:pt>
                <c:pt idx="709">
                  <c:v>0.4</c:v>
                </c:pt>
                <c:pt idx="710">
                  <c:v>0.4799999999999997</c:v>
                </c:pt>
                <c:pt idx="711">
                  <c:v>0.64000000000000057</c:v>
                </c:pt>
                <c:pt idx="712">
                  <c:v>0.64000000000000057</c:v>
                </c:pt>
                <c:pt idx="713">
                  <c:v>0.62000000000000166</c:v>
                </c:pt>
                <c:pt idx="714">
                  <c:v>0.32000000000000173</c:v>
                </c:pt>
                <c:pt idx="715">
                  <c:v>0.4600000000000023</c:v>
                </c:pt>
                <c:pt idx="716">
                  <c:v>0.46000000000000157</c:v>
                </c:pt>
                <c:pt idx="717">
                  <c:v>0.32000000000000173</c:v>
                </c:pt>
                <c:pt idx="718">
                  <c:v>0.32000000000000101</c:v>
                </c:pt>
                <c:pt idx="719">
                  <c:v>0.38000000000000045</c:v>
                </c:pt>
                <c:pt idx="720">
                  <c:v>7.999999999999971E-2</c:v>
                </c:pt>
                <c:pt idx="721">
                  <c:v>0.21999999999999958</c:v>
                </c:pt>
                <c:pt idx="722">
                  <c:v>0.11999999999999958</c:v>
                </c:pt>
                <c:pt idx="723">
                  <c:v>0.16000000000000014</c:v>
                </c:pt>
                <c:pt idx="724">
                  <c:v>-0.17999999999999972</c:v>
                </c:pt>
                <c:pt idx="725">
                  <c:v>-0.15999999999999942</c:v>
                </c:pt>
                <c:pt idx="726">
                  <c:v>-0.2999999999999986</c:v>
                </c:pt>
                <c:pt idx="727">
                  <c:v>-0.53999999999999848</c:v>
                </c:pt>
                <c:pt idx="728">
                  <c:v>-0.53999999999999915</c:v>
                </c:pt>
                <c:pt idx="729">
                  <c:v>-0.31999999999999956</c:v>
                </c:pt>
                <c:pt idx="730">
                  <c:v>-0.11999999999999958</c:v>
                </c:pt>
                <c:pt idx="731">
                  <c:v>0.13999999999999985</c:v>
                </c:pt>
                <c:pt idx="732">
                  <c:v>0.63999999999999913</c:v>
                </c:pt>
                <c:pt idx="733">
                  <c:v>1.0199999999999996</c:v>
                </c:pt>
                <c:pt idx="734">
                  <c:v>0.81999999999999962</c:v>
                </c:pt>
                <c:pt idx="735">
                  <c:v>0.4799999999999997</c:v>
                </c:pt>
                <c:pt idx="736">
                  <c:v>0.12000000000000029</c:v>
                </c:pt>
                <c:pt idx="737">
                  <c:v>-5.9999999999998721E-2</c:v>
                </c:pt>
                <c:pt idx="738">
                  <c:v>-1.9999999999998862E-2</c:v>
                </c:pt>
                <c:pt idx="739">
                  <c:v>0.24000000000000127</c:v>
                </c:pt>
                <c:pt idx="740">
                  <c:v>0.60000000000000075</c:v>
                </c:pt>
                <c:pt idx="741">
                  <c:v>0.6</c:v>
                </c:pt>
                <c:pt idx="742">
                  <c:v>0.67999999999999905</c:v>
                </c:pt>
                <c:pt idx="743">
                  <c:v>0.53999999999999915</c:v>
                </c:pt>
                <c:pt idx="744">
                  <c:v>0.3999999999999993</c:v>
                </c:pt>
                <c:pt idx="745">
                  <c:v>0.27999999999999969</c:v>
                </c:pt>
                <c:pt idx="746">
                  <c:v>0.51999999999999957</c:v>
                </c:pt>
                <c:pt idx="747">
                  <c:v>0.56000000000000016</c:v>
                </c:pt>
                <c:pt idx="748">
                  <c:v>0.26000000000000012</c:v>
                </c:pt>
                <c:pt idx="749">
                  <c:v>0.54000000000000059</c:v>
                </c:pt>
                <c:pt idx="750">
                  <c:v>0.62000000000000099</c:v>
                </c:pt>
                <c:pt idx="751">
                  <c:v>0.48000000000000187</c:v>
                </c:pt>
                <c:pt idx="752">
                  <c:v>0.38000000000000256</c:v>
                </c:pt>
                <c:pt idx="753">
                  <c:v>0.60000000000000286</c:v>
                </c:pt>
                <c:pt idx="754">
                  <c:v>0.28000000000000186</c:v>
                </c:pt>
                <c:pt idx="755">
                  <c:v>0.36000000000000154</c:v>
                </c:pt>
                <c:pt idx="756">
                  <c:v>0.46000000000000157</c:v>
                </c:pt>
                <c:pt idx="757">
                  <c:v>0.11999999999999958</c:v>
                </c:pt>
                <c:pt idx="758">
                  <c:v>0.11999999999999886</c:v>
                </c:pt>
                <c:pt idx="759">
                  <c:v>0.25999999999999945</c:v>
                </c:pt>
                <c:pt idx="760">
                  <c:v>0.31999999999999884</c:v>
                </c:pt>
                <c:pt idx="761">
                  <c:v>0.23999999999999916</c:v>
                </c:pt>
                <c:pt idx="762">
                  <c:v>0.48000000000000115</c:v>
                </c:pt>
                <c:pt idx="763">
                  <c:v>0.20000000000000143</c:v>
                </c:pt>
                <c:pt idx="764">
                  <c:v>0.32000000000000173</c:v>
                </c:pt>
                <c:pt idx="765">
                  <c:v>0.18000000000000255</c:v>
                </c:pt>
                <c:pt idx="766">
                  <c:v>0.28000000000000114</c:v>
                </c:pt>
                <c:pt idx="767">
                  <c:v>6.0000000000000851E-2</c:v>
                </c:pt>
                <c:pt idx="768">
                  <c:v>4.000000000000057E-2</c:v>
                </c:pt>
                <c:pt idx="769">
                  <c:v>2.0000000000000285E-2</c:v>
                </c:pt>
                <c:pt idx="770">
                  <c:v>-0.24000000000000057</c:v>
                </c:pt>
                <c:pt idx="771">
                  <c:v>-0.28000000000000042</c:v>
                </c:pt>
                <c:pt idx="772">
                  <c:v>-0.14000000000000057</c:v>
                </c:pt>
                <c:pt idx="773">
                  <c:v>-0.14000000000000057</c:v>
                </c:pt>
                <c:pt idx="774">
                  <c:v>-0.4</c:v>
                </c:pt>
                <c:pt idx="775">
                  <c:v>-0.55999999999999939</c:v>
                </c:pt>
                <c:pt idx="776">
                  <c:v>-0.69999999999999929</c:v>
                </c:pt>
                <c:pt idx="777">
                  <c:v>-0.5</c:v>
                </c:pt>
                <c:pt idx="778">
                  <c:v>-0.57999999999999974</c:v>
                </c:pt>
                <c:pt idx="779">
                  <c:v>-0.84000000000000052</c:v>
                </c:pt>
                <c:pt idx="780">
                  <c:v>-0.60000000000000142</c:v>
                </c:pt>
                <c:pt idx="781">
                  <c:v>-0.78000000000000114</c:v>
                </c:pt>
                <c:pt idx="782">
                  <c:v>-0.66000000000000081</c:v>
                </c:pt>
                <c:pt idx="783">
                  <c:v>-0.20000000000000143</c:v>
                </c:pt>
                <c:pt idx="784">
                  <c:v>-1.4210854715202005E-15</c:v>
                </c:pt>
                <c:pt idx="785">
                  <c:v>-0.30000000000000071</c:v>
                </c:pt>
                <c:pt idx="786">
                  <c:v>-0.14000000000000057</c:v>
                </c:pt>
                <c:pt idx="787">
                  <c:v>-0.28000000000000114</c:v>
                </c:pt>
                <c:pt idx="788">
                  <c:v>-0.60000000000000075</c:v>
                </c:pt>
                <c:pt idx="789">
                  <c:v>-0.5</c:v>
                </c:pt>
                <c:pt idx="790">
                  <c:v>-0.34000000000000058</c:v>
                </c:pt>
                <c:pt idx="791">
                  <c:v>-0.82000000000000095</c:v>
                </c:pt>
                <c:pt idx="792">
                  <c:v>-0.9</c:v>
                </c:pt>
                <c:pt idx="793">
                  <c:v>-0.85999999999999943</c:v>
                </c:pt>
                <c:pt idx="794">
                  <c:v>-0.4799999999999997</c:v>
                </c:pt>
                <c:pt idx="795">
                  <c:v>-0.25999999999999945</c:v>
                </c:pt>
                <c:pt idx="796">
                  <c:v>0.16000000000000086</c:v>
                </c:pt>
                <c:pt idx="797">
                  <c:v>0.16000000000000014</c:v>
                </c:pt>
                <c:pt idx="798">
                  <c:v>0.27999999999999969</c:v>
                </c:pt>
                <c:pt idx="799">
                  <c:v>0.25999999999999945</c:v>
                </c:pt>
                <c:pt idx="800">
                  <c:v>0.23999999999999985</c:v>
                </c:pt>
                <c:pt idx="801">
                  <c:v>0.28000000000000042</c:v>
                </c:pt>
                <c:pt idx="802">
                  <c:v>0.52000000000000024</c:v>
                </c:pt>
                <c:pt idx="803">
                  <c:v>0.42000000000000026</c:v>
                </c:pt>
                <c:pt idx="804">
                  <c:v>0.60000000000000075</c:v>
                </c:pt>
                <c:pt idx="805">
                  <c:v>0.2000000000000007</c:v>
                </c:pt>
                <c:pt idx="806">
                  <c:v>0.18000000000000044</c:v>
                </c:pt>
                <c:pt idx="807">
                  <c:v>-0.27999999999999969</c:v>
                </c:pt>
                <c:pt idx="808">
                  <c:v>-0.1</c:v>
                </c:pt>
                <c:pt idx="809">
                  <c:v>-4.000000000000057E-2</c:v>
                </c:pt>
                <c:pt idx="810">
                  <c:v>0.23999999999999916</c:v>
                </c:pt>
                <c:pt idx="811">
                  <c:v>0.31999999999999884</c:v>
                </c:pt>
                <c:pt idx="812">
                  <c:v>0.49999999999999928</c:v>
                </c:pt>
                <c:pt idx="813">
                  <c:v>0.4799999999999997</c:v>
                </c:pt>
                <c:pt idx="814">
                  <c:v>-0.32000000000000028</c:v>
                </c:pt>
                <c:pt idx="815">
                  <c:v>-0.40000000000000069</c:v>
                </c:pt>
                <c:pt idx="816">
                  <c:v>-0.48000000000000115</c:v>
                </c:pt>
                <c:pt idx="817">
                  <c:v>-0.36000000000000087</c:v>
                </c:pt>
                <c:pt idx="818">
                  <c:v>-0.98000000000000109</c:v>
                </c:pt>
                <c:pt idx="819">
                  <c:v>-0.72000000000000097</c:v>
                </c:pt>
                <c:pt idx="820">
                  <c:v>-0.46000000000000085</c:v>
                </c:pt>
                <c:pt idx="821">
                  <c:v>-0.10000000000000071</c:v>
                </c:pt>
                <c:pt idx="822">
                  <c:v>-0.10000000000000071</c:v>
                </c:pt>
                <c:pt idx="823">
                  <c:v>0.29999999999999927</c:v>
                </c:pt>
                <c:pt idx="824">
                  <c:v>0.33999999999999914</c:v>
                </c:pt>
                <c:pt idx="825">
                  <c:v>0.17999999999999972</c:v>
                </c:pt>
                <c:pt idx="826">
                  <c:v>-0.13999999999999985</c:v>
                </c:pt>
                <c:pt idx="827">
                  <c:v>-0.22000000000000028</c:v>
                </c:pt>
                <c:pt idx="828">
                  <c:v>-0.4799999999999997</c:v>
                </c:pt>
                <c:pt idx="829">
                  <c:v>-0.17999999999999899</c:v>
                </c:pt>
                <c:pt idx="830">
                  <c:v>-0.13999999999999915</c:v>
                </c:pt>
                <c:pt idx="831">
                  <c:v>-0.53999999999999981</c:v>
                </c:pt>
                <c:pt idx="832">
                  <c:v>-0.69999999999999929</c:v>
                </c:pt>
                <c:pt idx="833">
                  <c:v>-0.33999999999999986</c:v>
                </c:pt>
                <c:pt idx="834">
                  <c:v>-0.88000000000000045</c:v>
                </c:pt>
                <c:pt idx="835">
                  <c:v>-0.74000000000000055</c:v>
                </c:pt>
                <c:pt idx="836">
                  <c:v>-2.0000000000000285E-2</c:v>
                </c:pt>
                <c:pt idx="837">
                  <c:v>0.23999999999999916</c:v>
                </c:pt>
                <c:pt idx="838">
                  <c:v>0.17999999999999899</c:v>
                </c:pt>
                <c:pt idx="839">
                  <c:v>0.29999999999999927</c:v>
                </c:pt>
                <c:pt idx="840">
                  <c:v>5.9999999999998721E-2</c:v>
                </c:pt>
                <c:pt idx="841">
                  <c:v>-0.48000000000000043</c:v>
                </c:pt>
                <c:pt idx="842">
                  <c:v>-0.48000000000000043</c:v>
                </c:pt>
                <c:pt idx="843">
                  <c:v>-0.37999999999999973</c:v>
                </c:pt>
                <c:pt idx="844">
                  <c:v>-0.26000000000000012</c:v>
                </c:pt>
                <c:pt idx="845">
                  <c:v>-0.61999999999999955</c:v>
                </c:pt>
                <c:pt idx="846">
                  <c:v>-0.48000000000000043</c:v>
                </c:pt>
                <c:pt idx="847">
                  <c:v>-0.64000000000000057</c:v>
                </c:pt>
                <c:pt idx="848">
                  <c:v>-0.86000000000000087</c:v>
                </c:pt>
                <c:pt idx="849">
                  <c:v>-0.88000000000000045</c:v>
                </c:pt>
                <c:pt idx="850">
                  <c:v>-0.52000000000000024</c:v>
                </c:pt>
                <c:pt idx="851">
                  <c:v>-0.13999999999999985</c:v>
                </c:pt>
                <c:pt idx="852">
                  <c:v>-0.29999999999999927</c:v>
                </c:pt>
                <c:pt idx="853">
                  <c:v>-0.27999999999999969</c:v>
                </c:pt>
                <c:pt idx="854">
                  <c:v>-9.9999999999999284E-2</c:v>
                </c:pt>
                <c:pt idx="855">
                  <c:v>0</c:v>
                </c:pt>
                <c:pt idx="856">
                  <c:v>-0.56000000000000016</c:v>
                </c:pt>
                <c:pt idx="857">
                  <c:v>-0.48000000000000043</c:v>
                </c:pt>
                <c:pt idx="858">
                  <c:v>-0.22000000000000028</c:v>
                </c:pt>
                <c:pt idx="859">
                  <c:v>-6.0000000000000851E-2</c:v>
                </c:pt>
                <c:pt idx="860">
                  <c:v>-0.34000000000000058</c:v>
                </c:pt>
                <c:pt idx="861">
                  <c:v>-4.000000000000057E-2</c:v>
                </c:pt>
                <c:pt idx="862">
                  <c:v>0.4199999999999996</c:v>
                </c:pt>
                <c:pt idx="863">
                  <c:v>0.31999999999999956</c:v>
                </c:pt>
                <c:pt idx="864">
                  <c:v>0.23999999999999985</c:v>
                </c:pt>
                <c:pt idx="865">
                  <c:v>0.56000000000000016</c:v>
                </c:pt>
                <c:pt idx="866">
                  <c:v>0.44000000000000056</c:v>
                </c:pt>
                <c:pt idx="867">
                  <c:v>2.0000000000001704E-2</c:v>
                </c:pt>
                <c:pt idx="868">
                  <c:v>2.1316282072803005E-15</c:v>
                </c:pt>
                <c:pt idx="869">
                  <c:v>-0.47999999999999898</c:v>
                </c:pt>
                <c:pt idx="870">
                  <c:v>-0.45999999999999874</c:v>
                </c:pt>
                <c:pt idx="871">
                  <c:v>-0.5</c:v>
                </c:pt>
                <c:pt idx="872">
                  <c:v>-0.38000000000000111</c:v>
                </c:pt>
                <c:pt idx="873">
                  <c:v>-0.56000000000000083</c:v>
                </c:pt>
                <c:pt idx="874">
                  <c:v>-0.54000000000000059</c:v>
                </c:pt>
                <c:pt idx="875">
                  <c:v>-0.58000000000000118</c:v>
                </c:pt>
                <c:pt idx="876">
                  <c:v>-0.75999999999999945</c:v>
                </c:pt>
                <c:pt idx="877">
                  <c:v>-0.8</c:v>
                </c:pt>
                <c:pt idx="878">
                  <c:v>-0.72000000000000031</c:v>
                </c:pt>
                <c:pt idx="879">
                  <c:v>-0.6</c:v>
                </c:pt>
                <c:pt idx="880">
                  <c:v>-0.55999999999999939</c:v>
                </c:pt>
                <c:pt idx="881">
                  <c:v>-0.32000000000000028</c:v>
                </c:pt>
                <c:pt idx="882">
                  <c:v>-0.14000000000000057</c:v>
                </c:pt>
                <c:pt idx="883">
                  <c:v>-0.24000000000000057</c:v>
                </c:pt>
                <c:pt idx="884">
                  <c:v>-0.34000000000000058</c:v>
                </c:pt>
                <c:pt idx="885">
                  <c:v>-0.46000000000000085</c:v>
                </c:pt>
                <c:pt idx="886">
                  <c:v>-0.36000000000000087</c:v>
                </c:pt>
                <c:pt idx="887">
                  <c:v>-0.55999999999999939</c:v>
                </c:pt>
                <c:pt idx="888">
                  <c:v>-0.62000000000000033</c:v>
                </c:pt>
                <c:pt idx="889">
                  <c:v>-0.52000000000000024</c:v>
                </c:pt>
                <c:pt idx="890">
                  <c:v>-0.77999999999999969</c:v>
                </c:pt>
                <c:pt idx="891">
                  <c:v>-0.95999999999999941</c:v>
                </c:pt>
                <c:pt idx="892">
                  <c:v>-0.9</c:v>
                </c:pt>
                <c:pt idx="893">
                  <c:v>-0.97999999999999976</c:v>
                </c:pt>
                <c:pt idx="894">
                  <c:v>-1</c:v>
                </c:pt>
                <c:pt idx="895">
                  <c:v>-0.5</c:v>
                </c:pt>
                <c:pt idx="896">
                  <c:v>-0.44000000000000056</c:v>
                </c:pt>
                <c:pt idx="897">
                  <c:v>-0.6</c:v>
                </c:pt>
                <c:pt idx="898">
                  <c:v>-0.31999999999999884</c:v>
                </c:pt>
                <c:pt idx="899">
                  <c:v>-0.43999999999999773</c:v>
                </c:pt>
                <c:pt idx="900">
                  <c:v>-0.59999999999999853</c:v>
                </c:pt>
                <c:pt idx="901">
                  <c:v>-0.83999999999999775</c:v>
                </c:pt>
                <c:pt idx="902">
                  <c:v>-0.7999999999999986</c:v>
                </c:pt>
                <c:pt idx="903">
                  <c:v>-0.75999999999999945</c:v>
                </c:pt>
                <c:pt idx="904">
                  <c:v>-0.83999999999999919</c:v>
                </c:pt>
                <c:pt idx="905">
                  <c:v>-0.63999999999999913</c:v>
                </c:pt>
                <c:pt idx="906">
                  <c:v>-0.27999999999999969</c:v>
                </c:pt>
                <c:pt idx="907">
                  <c:v>-0.43999999999999917</c:v>
                </c:pt>
                <c:pt idx="908">
                  <c:v>-0.59999999999999853</c:v>
                </c:pt>
                <c:pt idx="909">
                  <c:v>-0.63999999999999913</c:v>
                </c:pt>
                <c:pt idx="910">
                  <c:v>-0.85999999999999943</c:v>
                </c:pt>
                <c:pt idx="911">
                  <c:v>-0.83999999999999919</c:v>
                </c:pt>
                <c:pt idx="912">
                  <c:v>-0.44000000000000056</c:v>
                </c:pt>
                <c:pt idx="913">
                  <c:v>-0.56000000000000083</c:v>
                </c:pt>
                <c:pt idx="914">
                  <c:v>-0.22000000000000169</c:v>
                </c:pt>
                <c:pt idx="915">
                  <c:v>-0.20000000000000143</c:v>
                </c:pt>
                <c:pt idx="916">
                  <c:v>-0.38000000000000111</c:v>
                </c:pt>
                <c:pt idx="917">
                  <c:v>-0.9</c:v>
                </c:pt>
                <c:pt idx="918">
                  <c:v>-1.1799999999999997</c:v>
                </c:pt>
                <c:pt idx="919">
                  <c:v>-1.3599999999999994</c:v>
                </c:pt>
                <c:pt idx="920">
                  <c:v>-1.7</c:v>
                </c:pt>
                <c:pt idx="921">
                  <c:v>-1.4600000000000009</c:v>
                </c:pt>
                <c:pt idx="922">
                  <c:v>-1.1799999999999997</c:v>
                </c:pt>
                <c:pt idx="923">
                  <c:v>-0.74000000000000055</c:v>
                </c:pt>
                <c:pt idx="924">
                  <c:v>-0.82000000000000028</c:v>
                </c:pt>
                <c:pt idx="925">
                  <c:v>-0.97999999999999976</c:v>
                </c:pt>
                <c:pt idx="926">
                  <c:v>-1.319999999999999</c:v>
                </c:pt>
                <c:pt idx="927">
                  <c:v>-1.4599999999999995</c:v>
                </c:pt>
                <c:pt idx="928">
                  <c:v>-1.6199999999999988</c:v>
                </c:pt>
                <c:pt idx="929">
                  <c:v>-1.3599999999999981</c:v>
                </c:pt>
                <c:pt idx="930">
                  <c:v>-1.0599999999999965</c:v>
                </c:pt>
                <c:pt idx="931">
                  <c:v>-0.8199999999999974</c:v>
                </c:pt>
                <c:pt idx="932">
                  <c:v>-0.77999999999999825</c:v>
                </c:pt>
                <c:pt idx="933">
                  <c:v>-0.7999999999999986</c:v>
                </c:pt>
                <c:pt idx="934">
                  <c:v>-0.92000000000000026</c:v>
                </c:pt>
                <c:pt idx="935">
                  <c:v>-0.88000000000000189</c:v>
                </c:pt>
                <c:pt idx="936">
                  <c:v>-1.1600000000000015</c:v>
                </c:pt>
                <c:pt idx="937">
                  <c:v>-1.06</c:v>
                </c:pt>
                <c:pt idx="938">
                  <c:v>-0.46000000000000013</c:v>
                </c:pt>
                <c:pt idx="939">
                  <c:v>-0.67999999999999905</c:v>
                </c:pt>
                <c:pt idx="940">
                  <c:v>-0.55999999999999805</c:v>
                </c:pt>
                <c:pt idx="941">
                  <c:v>-0.21999999999999814</c:v>
                </c:pt>
                <c:pt idx="942">
                  <c:v>-0.11999999999999886</c:v>
                </c:pt>
                <c:pt idx="943">
                  <c:v>-0.6599999999999987</c:v>
                </c:pt>
                <c:pt idx="944">
                  <c:v>-0.15999999999999873</c:v>
                </c:pt>
                <c:pt idx="945">
                  <c:v>-0.21999999999999958</c:v>
                </c:pt>
                <c:pt idx="946">
                  <c:v>-0.21999999999999958</c:v>
                </c:pt>
                <c:pt idx="947">
                  <c:v>-0.32000000000000028</c:v>
                </c:pt>
                <c:pt idx="948">
                  <c:v>-0.2</c:v>
                </c:pt>
                <c:pt idx="949">
                  <c:v>-0.46000000000000085</c:v>
                </c:pt>
                <c:pt idx="950">
                  <c:v>-0.80000000000000071</c:v>
                </c:pt>
                <c:pt idx="951">
                  <c:v>-1.1600000000000008</c:v>
                </c:pt>
                <c:pt idx="952">
                  <c:v>-0.94000000000000061</c:v>
                </c:pt>
                <c:pt idx="953">
                  <c:v>-1.0200000000000009</c:v>
                </c:pt>
                <c:pt idx="954">
                  <c:v>-1.06</c:v>
                </c:pt>
                <c:pt idx="955">
                  <c:v>-0.97999999999999976</c:v>
                </c:pt>
                <c:pt idx="956">
                  <c:v>-1.0199999999999996</c:v>
                </c:pt>
                <c:pt idx="957">
                  <c:v>-1.3999999999999992</c:v>
                </c:pt>
                <c:pt idx="958">
                  <c:v>-1.0399999999999991</c:v>
                </c:pt>
                <c:pt idx="959">
                  <c:v>-0.85999999999999943</c:v>
                </c:pt>
                <c:pt idx="960">
                  <c:v>-0.9</c:v>
                </c:pt>
                <c:pt idx="961">
                  <c:v>-0.72000000000000031</c:v>
                </c:pt>
                <c:pt idx="962">
                  <c:v>-0.84000000000000052</c:v>
                </c:pt>
                <c:pt idx="963">
                  <c:v>-1.0400000000000005</c:v>
                </c:pt>
                <c:pt idx="964">
                  <c:v>-1.2800000000000005</c:v>
                </c:pt>
                <c:pt idx="965">
                  <c:v>-1.0399999999999998</c:v>
                </c:pt>
                <c:pt idx="966">
                  <c:v>-1.0999999999999992</c:v>
                </c:pt>
                <c:pt idx="967">
                  <c:v>-1.3399999999999992</c:v>
                </c:pt>
                <c:pt idx="968">
                  <c:v>-1.3999999999999992</c:v>
                </c:pt>
                <c:pt idx="969">
                  <c:v>-1.2199999999999989</c:v>
                </c:pt>
                <c:pt idx="970">
                  <c:v>-1.0199999999999996</c:v>
                </c:pt>
                <c:pt idx="971">
                  <c:v>-0.83999999999999986</c:v>
                </c:pt>
                <c:pt idx="972">
                  <c:v>-0.57999999999999974</c:v>
                </c:pt>
                <c:pt idx="973">
                  <c:v>-0.67999999999999972</c:v>
                </c:pt>
                <c:pt idx="974">
                  <c:v>-0.70000000000000073</c:v>
                </c:pt>
                <c:pt idx="975">
                  <c:v>-0.94000000000000061</c:v>
                </c:pt>
                <c:pt idx="976">
                  <c:v>-1.2200000000000011</c:v>
                </c:pt>
                <c:pt idx="977">
                  <c:v>-0.86000000000000154</c:v>
                </c:pt>
                <c:pt idx="978">
                  <c:v>-0.60000000000000142</c:v>
                </c:pt>
                <c:pt idx="979">
                  <c:v>-0.68000000000000038</c:v>
                </c:pt>
                <c:pt idx="980">
                  <c:v>-0.38000000000000045</c:v>
                </c:pt>
                <c:pt idx="981">
                  <c:v>-0.4</c:v>
                </c:pt>
                <c:pt idx="982">
                  <c:v>-1.0599999999999994</c:v>
                </c:pt>
                <c:pt idx="983">
                  <c:v>-1.4799999999999998</c:v>
                </c:pt>
                <c:pt idx="984">
                  <c:v>-1.44</c:v>
                </c:pt>
                <c:pt idx="985">
                  <c:v>-1.5799999999999996</c:v>
                </c:pt>
                <c:pt idx="986">
                  <c:v>-1.3399999999999992</c:v>
                </c:pt>
                <c:pt idx="987">
                  <c:v>-0.79999999999999927</c:v>
                </c:pt>
                <c:pt idx="988">
                  <c:v>-0.63999999999999913</c:v>
                </c:pt>
                <c:pt idx="989">
                  <c:v>-0.7</c:v>
                </c:pt>
                <c:pt idx="990">
                  <c:v>-0.93999999999999984</c:v>
                </c:pt>
                <c:pt idx="991">
                  <c:v>-0.96000000000000019</c:v>
                </c:pt>
                <c:pt idx="992">
                  <c:v>-1.4600000000000002</c:v>
                </c:pt>
                <c:pt idx="993">
                  <c:v>-1.44</c:v>
                </c:pt>
                <c:pt idx="994">
                  <c:v>-1.5399999999999991</c:v>
                </c:pt>
                <c:pt idx="995">
                  <c:v>-1.8599999999999988</c:v>
                </c:pt>
                <c:pt idx="996">
                  <c:v>-2.1199999999999988</c:v>
                </c:pt>
                <c:pt idx="997">
                  <c:v>-1.5599999999999987</c:v>
                </c:pt>
                <c:pt idx="998">
                  <c:v>-1.4799999999999991</c:v>
                </c:pt>
                <c:pt idx="999">
                  <c:v>-1.2999999999999994</c:v>
                </c:pt>
                <c:pt idx="1000">
                  <c:v>-0.3</c:v>
                </c:pt>
                <c:pt idx="1001">
                  <c:v>-0.31999999999999956</c:v>
                </c:pt>
                <c:pt idx="1002">
                  <c:v>2.0000000000000285E-2</c:v>
                </c:pt>
                <c:pt idx="1003">
                  <c:v>-0.13999999999999985</c:v>
                </c:pt>
                <c:pt idx="1004">
                  <c:v>-3.9999999999999855E-2</c:v>
                </c:pt>
                <c:pt idx="1005">
                  <c:v>-0.67999999999999972</c:v>
                </c:pt>
                <c:pt idx="1006">
                  <c:v>-0.34000000000000058</c:v>
                </c:pt>
                <c:pt idx="1007">
                  <c:v>-0.84000000000000052</c:v>
                </c:pt>
                <c:pt idx="1008">
                  <c:v>-0.90000000000000069</c:v>
                </c:pt>
                <c:pt idx="1009">
                  <c:v>-1.2000000000000006</c:v>
                </c:pt>
                <c:pt idx="1010">
                  <c:v>-0.88000000000000045</c:v>
                </c:pt>
                <c:pt idx="1011">
                  <c:v>-0.66000000000000014</c:v>
                </c:pt>
                <c:pt idx="1012">
                  <c:v>-0.46000000000000013</c:v>
                </c:pt>
                <c:pt idx="1013">
                  <c:v>-0.42000000000000026</c:v>
                </c:pt>
                <c:pt idx="1014">
                  <c:v>6.0000000000000143E-2</c:v>
                </c:pt>
                <c:pt idx="1015">
                  <c:v>-0.16000000000000014</c:v>
                </c:pt>
                <c:pt idx="1016">
                  <c:v>-0.26000000000000012</c:v>
                </c:pt>
                <c:pt idx="1017">
                  <c:v>-3.9999999999999855E-2</c:v>
                </c:pt>
                <c:pt idx="1018">
                  <c:v>6.0000000000000851E-2</c:v>
                </c:pt>
                <c:pt idx="1019">
                  <c:v>-0.21999999999999992</c:v>
                </c:pt>
                <c:pt idx="1020">
                  <c:v>-1.9999999999999928E-2</c:v>
                </c:pt>
                <c:pt idx="1021">
                  <c:v>-0.11999999999999993</c:v>
                </c:pt>
                <c:pt idx="1022">
                  <c:v>-0.36000000000000049</c:v>
                </c:pt>
                <c:pt idx="1023">
                  <c:v>-0.22000000000000064</c:v>
                </c:pt>
                <c:pt idx="1024">
                  <c:v>-8.0000000000000432E-2</c:v>
                </c:pt>
                <c:pt idx="1025">
                  <c:v>-0.26000000000000084</c:v>
                </c:pt>
                <c:pt idx="1026">
                  <c:v>0.15999999999999942</c:v>
                </c:pt>
                <c:pt idx="1027">
                  <c:v>0.25999999999999945</c:v>
                </c:pt>
                <c:pt idx="1028">
                  <c:v>5.9999999999998721E-2</c:v>
                </c:pt>
                <c:pt idx="1029">
                  <c:v>-0.12000000000000099</c:v>
                </c:pt>
                <c:pt idx="1030">
                  <c:v>-0.24000000000000057</c:v>
                </c:pt>
                <c:pt idx="1031">
                  <c:v>-0.7600000000000009</c:v>
                </c:pt>
                <c:pt idx="1032">
                  <c:v>-0.72000000000000097</c:v>
                </c:pt>
                <c:pt idx="1033">
                  <c:v>-0.34000000000000058</c:v>
                </c:pt>
                <c:pt idx="1034">
                  <c:v>-0.64000000000000123</c:v>
                </c:pt>
                <c:pt idx="1035">
                  <c:v>-0.3400000000000013</c:v>
                </c:pt>
                <c:pt idx="1036">
                  <c:v>-0.54000000000000126</c:v>
                </c:pt>
                <c:pt idx="1037">
                  <c:v>-0.62000000000000099</c:v>
                </c:pt>
                <c:pt idx="1038">
                  <c:v>-1.120000000000001</c:v>
                </c:pt>
                <c:pt idx="1039">
                  <c:v>-0.88000000000000045</c:v>
                </c:pt>
                <c:pt idx="1040">
                  <c:v>-0.93999999999999984</c:v>
                </c:pt>
                <c:pt idx="1041">
                  <c:v>-0.92000000000000026</c:v>
                </c:pt>
                <c:pt idx="1042">
                  <c:v>-0.82000000000000028</c:v>
                </c:pt>
                <c:pt idx="1043">
                  <c:v>-0.43999999999999984</c:v>
                </c:pt>
                <c:pt idx="1044">
                  <c:v>-0.51999999999999957</c:v>
                </c:pt>
                <c:pt idx="1045">
                  <c:v>-0.72000000000000031</c:v>
                </c:pt>
                <c:pt idx="1046">
                  <c:v>-0.61999999999999955</c:v>
                </c:pt>
                <c:pt idx="1047">
                  <c:v>-0.89999999999999925</c:v>
                </c:pt>
                <c:pt idx="1048">
                  <c:v>-0.93999999999999984</c:v>
                </c:pt>
                <c:pt idx="1049">
                  <c:v>-0.71999999999999953</c:v>
                </c:pt>
                <c:pt idx="1050">
                  <c:v>-0.57999999999999896</c:v>
                </c:pt>
                <c:pt idx="1051">
                  <c:v>-0.35999999999999943</c:v>
                </c:pt>
                <c:pt idx="1052">
                  <c:v>-0.4</c:v>
                </c:pt>
                <c:pt idx="1053">
                  <c:v>-0.57999999999999974</c:v>
                </c:pt>
                <c:pt idx="1054">
                  <c:v>-0.64000000000000057</c:v>
                </c:pt>
                <c:pt idx="1055">
                  <c:v>-0.52000000000000102</c:v>
                </c:pt>
                <c:pt idx="1056">
                  <c:v>-0.74000000000000055</c:v>
                </c:pt>
                <c:pt idx="1057">
                  <c:v>-1</c:v>
                </c:pt>
                <c:pt idx="1058">
                  <c:v>-0.8</c:v>
                </c:pt>
                <c:pt idx="1059">
                  <c:v>-0.66000000000000014</c:v>
                </c:pt>
                <c:pt idx="1060">
                  <c:v>-0.92000000000000026</c:v>
                </c:pt>
                <c:pt idx="1061">
                  <c:v>-0.48000000000000043</c:v>
                </c:pt>
                <c:pt idx="1062">
                  <c:v>-7.1054273576010023E-16</c:v>
                </c:pt>
                <c:pt idx="1063">
                  <c:v>3.9999999999999147E-2</c:v>
                </c:pt>
                <c:pt idx="1064">
                  <c:v>-0.22000000000000028</c:v>
                </c:pt>
                <c:pt idx="1065">
                  <c:v>-0.13999999999999985</c:v>
                </c:pt>
                <c:pt idx="1066">
                  <c:v>-1.9999999999999574E-2</c:v>
                </c:pt>
                <c:pt idx="1067">
                  <c:v>-0.37999999999999973</c:v>
                </c:pt>
                <c:pt idx="1068">
                  <c:v>-0.5</c:v>
                </c:pt>
                <c:pt idx="1069">
                  <c:v>-0.32000000000000028</c:v>
                </c:pt>
                <c:pt idx="1070">
                  <c:v>-0.28000000000000042</c:v>
                </c:pt>
                <c:pt idx="1071">
                  <c:v>-1.0200000000000009</c:v>
                </c:pt>
                <c:pt idx="1072">
                  <c:v>-0.66000000000000081</c:v>
                </c:pt>
                <c:pt idx="1073">
                  <c:v>-0.54000000000000059</c:v>
                </c:pt>
                <c:pt idx="1074">
                  <c:v>-0.56000000000000083</c:v>
                </c:pt>
                <c:pt idx="1075">
                  <c:v>-0.2000000000000007</c:v>
                </c:pt>
                <c:pt idx="1076">
                  <c:v>3.9999999999999147E-2</c:v>
                </c:pt>
                <c:pt idx="1077">
                  <c:v>0.27999999999999903</c:v>
                </c:pt>
                <c:pt idx="1078">
                  <c:v>0.61999999999999889</c:v>
                </c:pt>
                <c:pt idx="1079">
                  <c:v>0.7399999999999991</c:v>
                </c:pt>
                <c:pt idx="1080">
                  <c:v>0.35999999999999871</c:v>
                </c:pt>
                <c:pt idx="1081">
                  <c:v>0.41999999999999887</c:v>
                </c:pt>
                <c:pt idx="1082">
                  <c:v>0.29999999999999927</c:v>
                </c:pt>
                <c:pt idx="1083">
                  <c:v>9.9999999999999284E-2</c:v>
                </c:pt>
                <c:pt idx="1084">
                  <c:v>-0.14000000000000093</c:v>
                </c:pt>
                <c:pt idx="1085">
                  <c:v>-0.40000000000000108</c:v>
                </c:pt>
                <c:pt idx="1086">
                  <c:v>-0.44000000000000095</c:v>
                </c:pt>
                <c:pt idx="1087">
                  <c:v>-0.6400000000000009</c:v>
                </c:pt>
                <c:pt idx="1088">
                  <c:v>-0.68000000000000038</c:v>
                </c:pt>
                <c:pt idx="1089">
                  <c:v>-0.68</c:v>
                </c:pt>
                <c:pt idx="1090">
                  <c:v>-0.23999999999999949</c:v>
                </c:pt>
                <c:pt idx="1091">
                  <c:v>-0.13999999999999915</c:v>
                </c:pt>
                <c:pt idx="1092">
                  <c:v>7.1054273576010023E-16</c:v>
                </c:pt>
                <c:pt idx="1093">
                  <c:v>-5.9999999999999429E-2</c:v>
                </c:pt>
                <c:pt idx="1094">
                  <c:v>0.10000000000000035</c:v>
                </c:pt>
                <c:pt idx="1095">
                  <c:v>-0.15999999999999978</c:v>
                </c:pt>
                <c:pt idx="1096">
                  <c:v>8.0000000000000071E-2</c:v>
                </c:pt>
                <c:pt idx="1097">
                  <c:v>0.17999999999999972</c:v>
                </c:pt>
                <c:pt idx="1098">
                  <c:v>0.15999999999999978</c:v>
                </c:pt>
                <c:pt idx="1099">
                  <c:v>0.18000000000000008</c:v>
                </c:pt>
                <c:pt idx="1100">
                  <c:v>0.38000000000000006</c:v>
                </c:pt>
                <c:pt idx="1101">
                  <c:v>0.18000000000000008</c:v>
                </c:pt>
                <c:pt idx="1102">
                  <c:v>8.0000000000000071E-2</c:v>
                </c:pt>
                <c:pt idx="1103">
                  <c:v>-8.0000000000000071E-2</c:v>
                </c:pt>
                <c:pt idx="1104">
                  <c:v>-0.20000000000000034</c:v>
                </c:pt>
                <c:pt idx="1105">
                  <c:v>-0.38000000000000045</c:v>
                </c:pt>
                <c:pt idx="1106">
                  <c:v>-0.34000000000000058</c:v>
                </c:pt>
                <c:pt idx="1107">
                  <c:v>-0.22000000000000064</c:v>
                </c:pt>
                <c:pt idx="1108">
                  <c:v>1.9999999999999574E-2</c:v>
                </c:pt>
                <c:pt idx="1109">
                  <c:v>0.31999999999999956</c:v>
                </c:pt>
                <c:pt idx="1110">
                  <c:v>0.4799999999999997</c:v>
                </c:pt>
                <c:pt idx="1111">
                  <c:v>0.61999999999999988</c:v>
                </c:pt>
                <c:pt idx="1112">
                  <c:v>0.46000000000000013</c:v>
                </c:pt>
                <c:pt idx="1113">
                  <c:v>0.4599999999999998</c:v>
                </c:pt>
                <c:pt idx="1114">
                  <c:v>0.23999999999999985</c:v>
                </c:pt>
                <c:pt idx="1115">
                  <c:v>0.21999999999999992</c:v>
                </c:pt>
                <c:pt idx="1116">
                  <c:v>5.999999999999979E-2</c:v>
                </c:pt>
                <c:pt idx="1117">
                  <c:v>-0.1</c:v>
                </c:pt>
                <c:pt idx="1118">
                  <c:v>-0.21999999999999958</c:v>
                </c:pt>
                <c:pt idx="1119">
                  <c:v>6.0000000000000851E-2</c:v>
                </c:pt>
                <c:pt idx="1120">
                  <c:v>-1.9999999999999574E-2</c:v>
                </c:pt>
                <c:pt idx="1121">
                  <c:v>8.0000000000000432E-2</c:v>
                </c:pt>
                <c:pt idx="1122">
                  <c:v>0.18000000000000008</c:v>
                </c:pt>
                <c:pt idx="1123">
                  <c:v>0</c:v>
                </c:pt>
                <c:pt idx="1124">
                  <c:v>-0.18000000000000044</c:v>
                </c:pt>
                <c:pt idx="1125">
                  <c:v>0.21999999999999992</c:v>
                </c:pt>
                <c:pt idx="1126">
                  <c:v>-4.0000000000000216E-2</c:v>
                </c:pt>
                <c:pt idx="1127">
                  <c:v>6.0000000000000143E-2</c:v>
                </c:pt>
                <c:pt idx="1128">
                  <c:v>0</c:v>
                </c:pt>
                <c:pt idx="1129">
                  <c:v>0.26000000000000012</c:v>
                </c:pt>
                <c:pt idx="1130">
                  <c:v>6.0000000000000143E-2</c:v>
                </c:pt>
                <c:pt idx="1131">
                  <c:v>0.32000000000000028</c:v>
                </c:pt>
                <c:pt idx="1132">
                  <c:v>0.10000000000000035</c:v>
                </c:pt>
                <c:pt idx="1133">
                  <c:v>0.38000000000000006</c:v>
                </c:pt>
                <c:pt idx="1134">
                  <c:v>0.12000000000000029</c:v>
                </c:pt>
                <c:pt idx="1135">
                  <c:v>-0.15999999999999978</c:v>
                </c:pt>
                <c:pt idx="1136">
                  <c:v>-0.35999999999999976</c:v>
                </c:pt>
                <c:pt idx="1137">
                  <c:v>-0.18000000000000008</c:v>
                </c:pt>
                <c:pt idx="1138">
                  <c:v>-1.9999999999999928E-2</c:v>
                </c:pt>
                <c:pt idx="1139">
                  <c:v>0.13999999999999985</c:v>
                </c:pt>
                <c:pt idx="1140">
                  <c:v>0.23999999999999985</c:v>
                </c:pt>
                <c:pt idx="1141">
                  <c:v>0.31999999999999956</c:v>
                </c:pt>
                <c:pt idx="1142">
                  <c:v>0.4199999999999996</c:v>
                </c:pt>
                <c:pt idx="1143">
                  <c:v>0.21999999999999992</c:v>
                </c:pt>
                <c:pt idx="1144">
                  <c:v>-0.18000000000000008</c:v>
                </c:pt>
                <c:pt idx="1145">
                  <c:v>-0.23999999999999985</c:v>
                </c:pt>
                <c:pt idx="1146">
                  <c:v>-0.4399999999999995</c:v>
                </c:pt>
                <c:pt idx="1147">
                  <c:v>-0.27999999999999936</c:v>
                </c:pt>
                <c:pt idx="1148">
                  <c:v>-0.35999999999999943</c:v>
                </c:pt>
                <c:pt idx="1149">
                  <c:v>0.22000000000000028</c:v>
                </c:pt>
                <c:pt idx="1150">
                  <c:v>0.42000000000000026</c:v>
                </c:pt>
                <c:pt idx="1151">
                  <c:v>0.66000000000000048</c:v>
                </c:pt>
                <c:pt idx="1152">
                  <c:v>0.34000000000000058</c:v>
                </c:pt>
                <c:pt idx="1153">
                  <c:v>0.26000000000000012</c:v>
                </c:pt>
                <c:pt idx="1154">
                  <c:v>-0.17999999999999972</c:v>
                </c:pt>
                <c:pt idx="1155">
                  <c:v>-0.25999999999999979</c:v>
                </c:pt>
                <c:pt idx="1156">
                  <c:v>-0.12000000000000029</c:v>
                </c:pt>
                <c:pt idx="1157">
                  <c:v>-0.12000000000000029</c:v>
                </c:pt>
                <c:pt idx="1158">
                  <c:v>-0.13999999999999985</c:v>
                </c:pt>
                <c:pt idx="1159">
                  <c:v>-3.9999999999999855E-2</c:v>
                </c:pt>
                <c:pt idx="1160">
                  <c:v>1.9999999999999928E-2</c:v>
                </c:pt>
                <c:pt idx="1161">
                  <c:v>4.0000000000000216E-2</c:v>
                </c:pt>
                <c:pt idx="1162">
                  <c:v>0.55999999999999983</c:v>
                </c:pt>
                <c:pt idx="1163">
                  <c:v>0.83999999999999952</c:v>
                </c:pt>
                <c:pt idx="1164">
                  <c:v>0.89999999999999969</c:v>
                </c:pt>
                <c:pt idx="1165">
                  <c:v>1.1799999999999997</c:v>
                </c:pt>
                <c:pt idx="1166">
                  <c:v>1.0199999999999996</c:v>
                </c:pt>
                <c:pt idx="1167">
                  <c:v>0.39999999999999963</c:v>
                </c:pt>
                <c:pt idx="1168">
                  <c:v>0.11999999999999958</c:v>
                </c:pt>
                <c:pt idx="1169">
                  <c:v>0.13999999999999951</c:v>
                </c:pt>
                <c:pt idx="1170">
                  <c:v>0.39999999999999963</c:v>
                </c:pt>
                <c:pt idx="1171">
                  <c:v>0.43999999999999984</c:v>
                </c:pt>
                <c:pt idx="1172">
                  <c:v>0.91999999999999993</c:v>
                </c:pt>
                <c:pt idx="1173">
                  <c:v>1.7</c:v>
                </c:pt>
                <c:pt idx="1174">
                  <c:v>2.16</c:v>
                </c:pt>
                <c:pt idx="1175">
                  <c:v>1.5399999999999998</c:v>
                </c:pt>
                <c:pt idx="1176">
                  <c:v>1.7199999999999995</c:v>
                </c:pt>
                <c:pt idx="1177">
                  <c:v>1.5599999999999998</c:v>
                </c:pt>
                <c:pt idx="1178">
                  <c:v>1.3399999999999999</c:v>
                </c:pt>
                <c:pt idx="1179">
                  <c:v>0.91999999999999993</c:v>
                </c:pt>
                <c:pt idx="1180">
                  <c:v>1.28</c:v>
                </c:pt>
                <c:pt idx="1181">
                  <c:v>1.2400000000000002</c:v>
                </c:pt>
                <c:pt idx="1182">
                  <c:v>1.3400000000000003</c:v>
                </c:pt>
                <c:pt idx="1183">
                  <c:v>0.90000000000000036</c:v>
                </c:pt>
                <c:pt idx="1184">
                  <c:v>1</c:v>
                </c:pt>
                <c:pt idx="1185">
                  <c:v>0.5</c:v>
                </c:pt>
                <c:pt idx="1186">
                  <c:v>0.7</c:v>
                </c:pt>
                <c:pt idx="1187">
                  <c:v>1.0599999999999998</c:v>
                </c:pt>
                <c:pt idx="1188">
                  <c:v>1.2199999999999995</c:v>
                </c:pt>
                <c:pt idx="1189">
                  <c:v>1.1199999999999997</c:v>
                </c:pt>
                <c:pt idx="1190">
                  <c:v>1.5999999999999992</c:v>
                </c:pt>
                <c:pt idx="1191">
                  <c:v>1.5199999999999991</c:v>
                </c:pt>
                <c:pt idx="1192">
                  <c:v>1.2199999999999995</c:v>
                </c:pt>
                <c:pt idx="1193">
                  <c:v>1.2799999999999998</c:v>
                </c:pt>
                <c:pt idx="1194">
                  <c:v>1.52</c:v>
                </c:pt>
                <c:pt idx="1195">
                  <c:v>1.3400000000000003</c:v>
                </c:pt>
                <c:pt idx="1196">
                  <c:v>1.2200000000000002</c:v>
                </c:pt>
                <c:pt idx="1197">
                  <c:v>1.1400000000000001</c:v>
                </c:pt>
                <c:pt idx="1198">
                  <c:v>1.1000000000000001</c:v>
                </c:pt>
                <c:pt idx="1199">
                  <c:v>0.98000000000000009</c:v>
                </c:pt>
                <c:pt idx="1200">
                  <c:v>1.1800000000000002</c:v>
                </c:pt>
                <c:pt idx="1201">
                  <c:v>2.66</c:v>
                </c:pt>
                <c:pt idx="1202">
                  <c:v>2.58</c:v>
                </c:pt>
                <c:pt idx="1203">
                  <c:v>2.4600000000000004</c:v>
                </c:pt>
                <c:pt idx="1204">
                  <c:v>2.2800000000000002</c:v>
                </c:pt>
                <c:pt idx="1205">
                  <c:v>2.5800000000000005</c:v>
                </c:pt>
                <c:pt idx="1206">
                  <c:v>1.3800000000000003</c:v>
                </c:pt>
                <c:pt idx="1207">
                  <c:v>1.3200000000000007</c:v>
                </c:pt>
                <c:pt idx="1208">
                  <c:v>1.6800000000000004</c:v>
                </c:pt>
                <c:pt idx="1209">
                  <c:v>1.5000000000000004</c:v>
                </c:pt>
                <c:pt idx="1210">
                  <c:v>0.84000000000000019</c:v>
                </c:pt>
                <c:pt idx="1211">
                  <c:v>0.42000000000000026</c:v>
                </c:pt>
                <c:pt idx="1212">
                  <c:v>0.1</c:v>
                </c:pt>
                <c:pt idx="1213">
                  <c:v>1.9999999999999928E-2</c:v>
                </c:pt>
                <c:pt idx="1214">
                  <c:v>0.24000000000000021</c:v>
                </c:pt>
                <c:pt idx="1215">
                  <c:v>0.50000000000000033</c:v>
                </c:pt>
                <c:pt idx="1216">
                  <c:v>0.50000000000000033</c:v>
                </c:pt>
                <c:pt idx="1217">
                  <c:v>0.66000000000000048</c:v>
                </c:pt>
                <c:pt idx="1218">
                  <c:v>0.22000000000000064</c:v>
                </c:pt>
                <c:pt idx="1219">
                  <c:v>0.18000000000000044</c:v>
                </c:pt>
                <c:pt idx="1220">
                  <c:v>6.0000000000000497E-2</c:v>
                </c:pt>
                <c:pt idx="1221">
                  <c:v>-1.9999999999999574E-2</c:v>
                </c:pt>
                <c:pt idx="1222">
                  <c:v>8.0000000000000432E-2</c:v>
                </c:pt>
                <c:pt idx="1223">
                  <c:v>0.26000000000000051</c:v>
                </c:pt>
                <c:pt idx="1224">
                  <c:v>0.32000000000000062</c:v>
                </c:pt>
                <c:pt idx="1225">
                  <c:v>8.0000000000000779E-2</c:v>
                </c:pt>
                <c:pt idx="1226">
                  <c:v>0.52000000000000068</c:v>
                </c:pt>
                <c:pt idx="1227">
                  <c:v>0.54000000000000059</c:v>
                </c:pt>
                <c:pt idx="1228">
                  <c:v>0.60000000000000031</c:v>
                </c:pt>
                <c:pt idx="1229">
                  <c:v>0.84000000000000019</c:v>
                </c:pt>
                <c:pt idx="1230">
                  <c:v>1.0400000000000003</c:v>
                </c:pt>
                <c:pt idx="1231">
                  <c:v>0.64000000000000024</c:v>
                </c:pt>
                <c:pt idx="1232">
                  <c:v>0.54000000000000026</c:v>
                </c:pt>
                <c:pt idx="1233">
                  <c:v>0.66000000000000014</c:v>
                </c:pt>
                <c:pt idx="1234">
                  <c:v>6.0000000000000143E-2</c:v>
                </c:pt>
                <c:pt idx="1235">
                  <c:v>-8.0000000000000071E-2</c:v>
                </c:pt>
                <c:pt idx="1236">
                  <c:v>-0.2</c:v>
                </c:pt>
                <c:pt idx="1237">
                  <c:v>-0.1</c:v>
                </c:pt>
                <c:pt idx="1238">
                  <c:v>-0.51999999999999991</c:v>
                </c:pt>
                <c:pt idx="1239">
                  <c:v>-0.36000000000000015</c:v>
                </c:pt>
                <c:pt idx="1240">
                  <c:v>-0.2</c:v>
                </c:pt>
                <c:pt idx="1241">
                  <c:v>0.22000000000000028</c:v>
                </c:pt>
                <c:pt idx="1242">
                  <c:v>0.5</c:v>
                </c:pt>
                <c:pt idx="1243">
                  <c:v>0.68</c:v>
                </c:pt>
                <c:pt idx="1244">
                  <c:v>0.62000000000000033</c:v>
                </c:pt>
                <c:pt idx="1245">
                  <c:v>0.7</c:v>
                </c:pt>
                <c:pt idx="1246">
                  <c:v>0.61999999999999955</c:v>
                </c:pt>
                <c:pt idx="1247">
                  <c:v>0.33999999999999952</c:v>
                </c:pt>
                <c:pt idx="1248">
                  <c:v>0.3999999999999993</c:v>
                </c:pt>
                <c:pt idx="1249">
                  <c:v>0.69999999999999929</c:v>
                </c:pt>
                <c:pt idx="1250">
                  <c:v>0.79999999999999927</c:v>
                </c:pt>
                <c:pt idx="1251">
                  <c:v>0.79999999999999927</c:v>
                </c:pt>
                <c:pt idx="1252">
                  <c:v>0.49999999999999928</c:v>
                </c:pt>
                <c:pt idx="1253">
                  <c:v>0.61999999999999922</c:v>
                </c:pt>
                <c:pt idx="1254">
                  <c:v>0.79999999999999927</c:v>
                </c:pt>
                <c:pt idx="1255">
                  <c:v>0.5799999999999994</c:v>
                </c:pt>
                <c:pt idx="1256">
                  <c:v>0.63999999999999946</c:v>
                </c:pt>
                <c:pt idx="1257">
                  <c:v>0.65999999999999981</c:v>
                </c:pt>
                <c:pt idx="1258">
                  <c:v>0.3</c:v>
                </c:pt>
                <c:pt idx="1259">
                  <c:v>-0.1</c:v>
                </c:pt>
                <c:pt idx="1260">
                  <c:v>-0.2</c:v>
                </c:pt>
                <c:pt idx="1261">
                  <c:v>-0.36000000000000015</c:v>
                </c:pt>
                <c:pt idx="1262">
                  <c:v>-0.33999999999999986</c:v>
                </c:pt>
                <c:pt idx="1263">
                  <c:v>-3.9999999999999855E-2</c:v>
                </c:pt>
                <c:pt idx="1264">
                  <c:v>1.9999999999999928E-2</c:v>
                </c:pt>
                <c:pt idx="1265">
                  <c:v>5.999999999999979E-2</c:v>
                </c:pt>
                <c:pt idx="1266">
                  <c:v>1.9999999999999928E-2</c:v>
                </c:pt>
                <c:pt idx="1267">
                  <c:v>0.23999999999999985</c:v>
                </c:pt>
                <c:pt idx="1268">
                  <c:v>0.18000000000000008</c:v>
                </c:pt>
                <c:pt idx="1269">
                  <c:v>-1.9999999999999928E-2</c:v>
                </c:pt>
                <c:pt idx="1270">
                  <c:v>-0.15999999999999942</c:v>
                </c:pt>
                <c:pt idx="1271">
                  <c:v>-0.51999999999999957</c:v>
                </c:pt>
                <c:pt idx="1272">
                  <c:v>-0.7999999999999996</c:v>
                </c:pt>
                <c:pt idx="1273">
                  <c:v>-0.6399999999999999</c:v>
                </c:pt>
                <c:pt idx="1274">
                  <c:v>-0.63999999999999946</c:v>
                </c:pt>
                <c:pt idx="1275">
                  <c:v>-0.57999999999999974</c:v>
                </c:pt>
                <c:pt idx="1276">
                  <c:v>-0.4399999999999995</c:v>
                </c:pt>
                <c:pt idx="1277">
                  <c:v>-9.9999999999999645E-2</c:v>
                </c:pt>
                <c:pt idx="1278">
                  <c:v>-0.29999999999999966</c:v>
                </c:pt>
                <c:pt idx="1279">
                  <c:v>-9.9999999999999645E-2</c:v>
                </c:pt>
                <c:pt idx="1280">
                  <c:v>-5.999999999999979E-2</c:v>
                </c:pt>
                <c:pt idx="1281">
                  <c:v>1.9999999999999928E-2</c:v>
                </c:pt>
                <c:pt idx="1282">
                  <c:v>-0.24000000000000021</c:v>
                </c:pt>
                <c:pt idx="1283">
                  <c:v>-0.48000000000000043</c:v>
                </c:pt>
                <c:pt idx="1284">
                  <c:v>-0.5600000000000005</c:v>
                </c:pt>
                <c:pt idx="1285">
                  <c:v>-0.50000000000000033</c:v>
                </c:pt>
                <c:pt idx="1286">
                  <c:v>-0.68000000000000038</c:v>
                </c:pt>
                <c:pt idx="1287">
                  <c:v>-0.56000000000000016</c:v>
                </c:pt>
                <c:pt idx="1288">
                  <c:v>-0.4</c:v>
                </c:pt>
                <c:pt idx="1289">
                  <c:v>-0.72</c:v>
                </c:pt>
                <c:pt idx="1290">
                  <c:v>-0.87999999999999967</c:v>
                </c:pt>
                <c:pt idx="1291">
                  <c:v>-0.59999999999999964</c:v>
                </c:pt>
                <c:pt idx="1292">
                  <c:v>-0.83999999999999986</c:v>
                </c:pt>
                <c:pt idx="1293">
                  <c:v>-0.73999999999999988</c:v>
                </c:pt>
                <c:pt idx="1294">
                  <c:v>-0.30000000000000038</c:v>
                </c:pt>
                <c:pt idx="1295">
                  <c:v>-0.34000000000000058</c:v>
                </c:pt>
                <c:pt idx="1296">
                  <c:v>-0.14000000000000057</c:v>
                </c:pt>
                <c:pt idx="1297">
                  <c:v>0.55999999999999939</c:v>
                </c:pt>
                <c:pt idx="1298">
                  <c:v>0.55999999999999939</c:v>
                </c:pt>
                <c:pt idx="1299">
                  <c:v>0.35999999999999976</c:v>
                </c:pt>
                <c:pt idx="1300">
                  <c:v>0.25999999999999979</c:v>
                </c:pt>
                <c:pt idx="1301">
                  <c:v>-8.0000000000000071E-2</c:v>
                </c:pt>
                <c:pt idx="1302">
                  <c:v>-0.38000000000000006</c:v>
                </c:pt>
                <c:pt idx="1303">
                  <c:v>-0.5</c:v>
                </c:pt>
                <c:pt idx="1304">
                  <c:v>-0.23999999999999985</c:v>
                </c:pt>
                <c:pt idx="1305">
                  <c:v>-0.17999999999999972</c:v>
                </c:pt>
                <c:pt idx="1306">
                  <c:v>-0.15999999999999978</c:v>
                </c:pt>
                <c:pt idx="1307">
                  <c:v>-3.9999999999999501E-2</c:v>
                </c:pt>
                <c:pt idx="1308">
                  <c:v>-0.11999999999999958</c:v>
                </c:pt>
                <c:pt idx="1309">
                  <c:v>-0.11999999999999993</c:v>
                </c:pt>
                <c:pt idx="1310">
                  <c:v>-0.16000000000000014</c:v>
                </c:pt>
                <c:pt idx="1311">
                  <c:v>-0.12000000000000029</c:v>
                </c:pt>
                <c:pt idx="1312">
                  <c:v>-0.32000000000000028</c:v>
                </c:pt>
                <c:pt idx="1313">
                  <c:v>-0.24000000000000021</c:v>
                </c:pt>
                <c:pt idx="1314">
                  <c:v>-0.64000000000000024</c:v>
                </c:pt>
                <c:pt idx="1315">
                  <c:v>-0.14000000000000021</c:v>
                </c:pt>
                <c:pt idx="1316">
                  <c:v>-0.11999999999999993</c:v>
                </c:pt>
                <c:pt idx="1317">
                  <c:v>-0.33999999999999986</c:v>
                </c:pt>
                <c:pt idx="1318">
                  <c:v>-0.13999999999999985</c:v>
                </c:pt>
                <c:pt idx="1319">
                  <c:v>0.52000000000000024</c:v>
                </c:pt>
                <c:pt idx="1320">
                  <c:v>7.1054273576010023E-16</c:v>
                </c:pt>
                <c:pt idx="1321">
                  <c:v>0.26000000000000084</c:v>
                </c:pt>
                <c:pt idx="1322">
                  <c:v>0.26000000000000084</c:v>
                </c:pt>
                <c:pt idx="1323">
                  <c:v>0.30000000000000143</c:v>
                </c:pt>
                <c:pt idx="1324">
                  <c:v>4.0000000000001278E-2</c:v>
                </c:pt>
                <c:pt idx="1325">
                  <c:v>0.42000000000000098</c:v>
                </c:pt>
                <c:pt idx="1326">
                  <c:v>0.12000000000000099</c:v>
                </c:pt>
                <c:pt idx="1327">
                  <c:v>4.000000000000057E-2</c:v>
                </c:pt>
                <c:pt idx="1328">
                  <c:v>-0.33999999999999986</c:v>
                </c:pt>
                <c:pt idx="1329">
                  <c:v>-0.67999999999999972</c:v>
                </c:pt>
                <c:pt idx="1330">
                  <c:v>-0.96000000000000019</c:v>
                </c:pt>
                <c:pt idx="1331">
                  <c:v>-0.88000000000000045</c:v>
                </c:pt>
                <c:pt idx="1332">
                  <c:v>-0.66000000000000014</c:v>
                </c:pt>
                <c:pt idx="1333">
                  <c:v>-0.72000000000000031</c:v>
                </c:pt>
                <c:pt idx="1334">
                  <c:v>-0.8600000000000001</c:v>
                </c:pt>
                <c:pt idx="1335">
                  <c:v>-0.73999999999999988</c:v>
                </c:pt>
                <c:pt idx="1336">
                  <c:v>-0.43999999999999984</c:v>
                </c:pt>
                <c:pt idx="1337">
                  <c:v>-0.6</c:v>
                </c:pt>
                <c:pt idx="1338">
                  <c:v>-0.66000000000000014</c:v>
                </c:pt>
                <c:pt idx="1339">
                  <c:v>-0.72000000000000031</c:v>
                </c:pt>
                <c:pt idx="1340">
                  <c:v>-0.7</c:v>
                </c:pt>
                <c:pt idx="1341">
                  <c:v>-1.3</c:v>
                </c:pt>
                <c:pt idx="1342">
                  <c:v>-1.4799999999999998</c:v>
                </c:pt>
                <c:pt idx="1343">
                  <c:v>-0.96000000000000019</c:v>
                </c:pt>
                <c:pt idx="1344">
                  <c:v>-0.62000000000000033</c:v>
                </c:pt>
                <c:pt idx="1345">
                  <c:v>-0.78000000000000114</c:v>
                </c:pt>
                <c:pt idx="1346">
                  <c:v>-0.7600000000000009</c:v>
                </c:pt>
                <c:pt idx="1347">
                  <c:v>-8.000000000000114E-2</c:v>
                </c:pt>
                <c:pt idx="1348">
                  <c:v>-0.30000000000000071</c:v>
                </c:pt>
                <c:pt idx="1349">
                  <c:v>-0.66000000000000014</c:v>
                </c:pt>
                <c:pt idx="1350">
                  <c:v>-0.75999999999999945</c:v>
                </c:pt>
                <c:pt idx="1351">
                  <c:v>-0.73999999999999988</c:v>
                </c:pt>
                <c:pt idx="1352">
                  <c:v>-0.97999999999999976</c:v>
                </c:pt>
                <c:pt idx="1353">
                  <c:v>-0.77999999999999969</c:v>
                </c:pt>
                <c:pt idx="1354">
                  <c:v>-0.54000000000000059</c:v>
                </c:pt>
                <c:pt idx="1355">
                  <c:v>-0.72000000000000031</c:v>
                </c:pt>
                <c:pt idx="1356">
                  <c:v>-0.4799999999999997</c:v>
                </c:pt>
                <c:pt idx="1357">
                  <c:v>-0.46000000000000013</c:v>
                </c:pt>
                <c:pt idx="1358">
                  <c:v>-0.62000000000000033</c:v>
                </c:pt>
                <c:pt idx="1359">
                  <c:v>-0.19999999999999929</c:v>
                </c:pt>
                <c:pt idx="1360">
                  <c:v>-0.32000000000000028</c:v>
                </c:pt>
                <c:pt idx="1361">
                  <c:v>-0.38000000000000111</c:v>
                </c:pt>
                <c:pt idx="1362">
                  <c:v>-0.50000000000000067</c:v>
                </c:pt>
                <c:pt idx="1363">
                  <c:v>-0.90000000000000069</c:v>
                </c:pt>
                <c:pt idx="1364">
                  <c:v>-1.1600000000000015</c:v>
                </c:pt>
                <c:pt idx="1365">
                  <c:v>-1.0200000000000009</c:v>
                </c:pt>
                <c:pt idx="1366">
                  <c:v>-0.82000000000000028</c:v>
                </c:pt>
                <c:pt idx="1367">
                  <c:v>-1.1000000000000001</c:v>
                </c:pt>
                <c:pt idx="1368">
                  <c:v>-0.79999999999999927</c:v>
                </c:pt>
                <c:pt idx="1369">
                  <c:v>-1.2199999999999989</c:v>
                </c:pt>
                <c:pt idx="1370">
                  <c:v>-0.91999999999999849</c:v>
                </c:pt>
                <c:pt idx="1371">
                  <c:v>-1.5199999999999989</c:v>
                </c:pt>
                <c:pt idx="1372">
                  <c:v>-1.3399999999999992</c:v>
                </c:pt>
                <c:pt idx="1373">
                  <c:v>-1.2799999999999998</c:v>
                </c:pt>
                <c:pt idx="1374">
                  <c:v>-0.87999999999999967</c:v>
                </c:pt>
                <c:pt idx="1375">
                  <c:v>-1.02</c:v>
                </c:pt>
                <c:pt idx="1376">
                  <c:v>-0.95999999999999941</c:v>
                </c:pt>
                <c:pt idx="1377">
                  <c:v>-1.2599999999999993</c:v>
                </c:pt>
                <c:pt idx="1378">
                  <c:v>-1.2999999999999994</c:v>
                </c:pt>
                <c:pt idx="1379">
                  <c:v>-1.2799999999999989</c:v>
                </c:pt>
                <c:pt idx="1380">
                  <c:v>-1.0399999999999991</c:v>
                </c:pt>
                <c:pt idx="1381">
                  <c:v>-0.51999999999999924</c:v>
                </c:pt>
                <c:pt idx="1382">
                  <c:v>-0.33999999999999952</c:v>
                </c:pt>
                <c:pt idx="1383">
                  <c:v>-0.21999999999999922</c:v>
                </c:pt>
                <c:pt idx="1384">
                  <c:v>-0.88000000000000012</c:v>
                </c:pt>
                <c:pt idx="1385">
                  <c:v>-1.06</c:v>
                </c:pt>
                <c:pt idx="1386">
                  <c:v>-1.4400000000000002</c:v>
                </c:pt>
                <c:pt idx="1387">
                  <c:v>-1.22</c:v>
                </c:pt>
                <c:pt idx="1388">
                  <c:v>-1.1400000000000001</c:v>
                </c:pt>
                <c:pt idx="1389">
                  <c:v>-0.5</c:v>
                </c:pt>
                <c:pt idx="1390">
                  <c:v>-0.6</c:v>
                </c:pt>
                <c:pt idx="1391">
                  <c:v>-0.33999999999999986</c:v>
                </c:pt>
                <c:pt idx="1392">
                  <c:v>-0.56000000000000016</c:v>
                </c:pt>
                <c:pt idx="1393">
                  <c:v>-0.76000000000000012</c:v>
                </c:pt>
                <c:pt idx="1394">
                  <c:v>-0.72</c:v>
                </c:pt>
                <c:pt idx="1395">
                  <c:v>-0.4199999999999996</c:v>
                </c:pt>
                <c:pt idx="1396">
                  <c:v>-0.4199999999999996</c:v>
                </c:pt>
                <c:pt idx="1397">
                  <c:v>-0.63999999999999913</c:v>
                </c:pt>
                <c:pt idx="1398">
                  <c:v>-0.71999999999999953</c:v>
                </c:pt>
                <c:pt idx="1399">
                  <c:v>-0.35999999999999976</c:v>
                </c:pt>
                <c:pt idx="1400">
                  <c:v>-0.38000000000000006</c:v>
                </c:pt>
                <c:pt idx="1401">
                  <c:v>-0.40000000000000036</c:v>
                </c:pt>
                <c:pt idx="1402">
                  <c:v>5.999999999999979E-2</c:v>
                </c:pt>
                <c:pt idx="1403">
                  <c:v>0.10000000000000035</c:v>
                </c:pt>
                <c:pt idx="1404">
                  <c:v>-0.59999999999999931</c:v>
                </c:pt>
                <c:pt idx="1405">
                  <c:v>-0.59999999999999931</c:v>
                </c:pt>
                <c:pt idx="1406">
                  <c:v>-0.65999999999999948</c:v>
                </c:pt>
                <c:pt idx="1407">
                  <c:v>-0.77999999999999969</c:v>
                </c:pt>
                <c:pt idx="1408">
                  <c:v>-0.8</c:v>
                </c:pt>
                <c:pt idx="1409">
                  <c:v>-0.30000000000000038</c:v>
                </c:pt>
                <c:pt idx="1410">
                  <c:v>-0.48000000000000043</c:v>
                </c:pt>
                <c:pt idx="1411">
                  <c:v>-0.52000000000000024</c:v>
                </c:pt>
                <c:pt idx="1412">
                  <c:v>-0.62000000000000033</c:v>
                </c:pt>
                <c:pt idx="1413">
                  <c:v>-0.46000000000000013</c:v>
                </c:pt>
                <c:pt idx="1414">
                  <c:v>-0.75999999999999979</c:v>
                </c:pt>
                <c:pt idx="1415">
                  <c:v>-0.67999999999999972</c:v>
                </c:pt>
                <c:pt idx="1416">
                  <c:v>-0.83999999999999986</c:v>
                </c:pt>
                <c:pt idx="1417">
                  <c:v>-0.65999999999999948</c:v>
                </c:pt>
                <c:pt idx="1418">
                  <c:v>-0.9399999999999995</c:v>
                </c:pt>
                <c:pt idx="1419">
                  <c:v>-1.2199999999999993</c:v>
                </c:pt>
                <c:pt idx="1420">
                  <c:v>-1.2799999999999994</c:v>
                </c:pt>
                <c:pt idx="1421">
                  <c:v>-1.159999999999999</c:v>
                </c:pt>
                <c:pt idx="1422">
                  <c:v>-0.75999999999999979</c:v>
                </c:pt>
                <c:pt idx="1423">
                  <c:v>-0.61999999999999955</c:v>
                </c:pt>
                <c:pt idx="1424">
                  <c:v>-0.38000000000000045</c:v>
                </c:pt>
                <c:pt idx="1425">
                  <c:v>-0.48000000000000009</c:v>
                </c:pt>
                <c:pt idx="1426">
                  <c:v>-0.55999999999999983</c:v>
                </c:pt>
                <c:pt idx="1427">
                  <c:v>-1.0999999999999996</c:v>
                </c:pt>
                <c:pt idx="1428">
                  <c:v>-1.0399999999999996</c:v>
                </c:pt>
                <c:pt idx="1429">
                  <c:v>-1.2599999999999991</c:v>
                </c:pt>
                <c:pt idx="1430">
                  <c:v>-0.71999999999999886</c:v>
                </c:pt>
                <c:pt idx="1431">
                  <c:v>-0.69999999999999929</c:v>
                </c:pt>
                <c:pt idx="1432">
                  <c:v>-0.55999999999999939</c:v>
                </c:pt>
                <c:pt idx="1433">
                  <c:v>-0.9</c:v>
                </c:pt>
                <c:pt idx="1434">
                  <c:v>-0.56000000000000016</c:v>
                </c:pt>
                <c:pt idx="1435">
                  <c:v>-0.78000000000000047</c:v>
                </c:pt>
                <c:pt idx="1436">
                  <c:v>-0.72000000000000031</c:v>
                </c:pt>
                <c:pt idx="1437">
                  <c:v>-0.71999999999999953</c:v>
                </c:pt>
                <c:pt idx="1438">
                  <c:v>-0.57999999999999974</c:v>
                </c:pt>
                <c:pt idx="1439">
                  <c:v>-0.4799999999999997</c:v>
                </c:pt>
                <c:pt idx="1440">
                  <c:v>-0.3</c:v>
                </c:pt>
                <c:pt idx="1441">
                  <c:v>-0.16000000000000014</c:v>
                </c:pt>
                <c:pt idx="1442">
                  <c:v>-0.10000000000000071</c:v>
                </c:pt>
                <c:pt idx="1443">
                  <c:v>-0.22000000000000028</c:v>
                </c:pt>
                <c:pt idx="1444">
                  <c:v>-0.2</c:v>
                </c:pt>
                <c:pt idx="1445">
                  <c:v>-0.3999999999999993</c:v>
                </c:pt>
                <c:pt idx="1446">
                  <c:v>-0.59999999999999931</c:v>
                </c:pt>
                <c:pt idx="1447">
                  <c:v>-0.97999999999999976</c:v>
                </c:pt>
                <c:pt idx="1448">
                  <c:v>-0.61999999999999955</c:v>
                </c:pt>
                <c:pt idx="1449">
                  <c:v>-0.59999999999999931</c:v>
                </c:pt>
                <c:pt idx="1450">
                  <c:v>-0.53999999999999981</c:v>
                </c:pt>
                <c:pt idx="1451">
                  <c:v>-0.23999999999999985</c:v>
                </c:pt>
                <c:pt idx="1452">
                  <c:v>-5.9999999999999429E-2</c:v>
                </c:pt>
                <c:pt idx="1453">
                  <c:v>-0.23999999999999985</c:v>
                </c:pt>
                <c:pt idx="1454">
                  <c:v>-0.74000000000000055</c:v>
                </c:pt>
                <c:pt idx="1455">
                  <c:v>-1.2200000000000002</c:v>
                </c:pt>
                <c:pt idx="1456">
                  <c:v>-1.5600000000000009</c:v>
                </c:pt>
                <c:pt idx="1457">
                  <c:v>-1.5200000000000018</c:v>
                </c:pt>
                <c:pt idx="1458">
                  <c:v>-1.5600000000000023</c:v>
                </c:pt>
                <c:pt idx="1459">
                  <c:v>-1.240000000000002</c:v>
                </c:pt>
                <c:pt idx="1460">
                  <c:v>-0.32000000000000173</c:v>
                </c:pt>
                <c:pt idx="1461">
                  <c:v>0.13999999999999915</c:v>
                </c:pt>
                <c:pt idx="1462">
                  <c:v>0.27999999999999969</c:v>
                </c:pt>
                <c:pt idx="1463">
                  <c:v>0.3</c:v>
                </c:pt>
                <c:pt idx="1464">
                  <c:v>0.66000000000000081</c:v>
                </c:pt>
                <c:pt idx="1465">
                  <c:v>0.7</c:v>
                </c:pt>
                <c:pt idx="1466">
                  <c:v>0.67999999999999972</c:v>
                </c:pt>
                <c:pt idx="1467">
                  <c:v>0.63999999999999913</c:v>
                </c:pt>
                <c:pt idx="1468">
                  <c:v>0.87999999999999967</c:v>
                </c:pt>
                <c:pt idx="1469">
                  <c:v>0.45999999999999802</c:v>
                </c:pt>
                <c:pt idx="1470">
                  <c:v>0.19999999999999857</c:v>
                </c:pt>
                <c:pt idx="1471">
                  <c:v>0.19999999999999857</c:v>
                </c:pt>
                <c:pt idx="1472">
                  <c:v>0.54000000000000059</c:v>
                </c:pt>
                <c:pt idx="1473">
                  <c:v>0.91999999999999882</c:v>
                </c:pt>
                <c:pt idx="1474">
                  <c:v>1.1799999999999997</c:v>
                </c:pt>
                <c:pt idx="1475">
                  <c:v>1.2800000000000011</c:v>
                </c:pt>
                <c:pt idx="1476">
                  <c:v>1.0200000000000018</c:v>
                </c:pt>
                <c:pt idx="1477">
                  <c:v>0.94000000000000061</c:v>
                </c:pt>
                <c:pt idx="1478">
                  <c:v>0.94000000000000339</c:v>
                </c:pt>
                <c:pt idx="1479">
                  <c:v>0.56000000000000227</c:v>
                </c:pt>
                <c:pt idx="1480">
                  <c:v>0.71999999999999886</c:v>
                </c:pt>
                <c:pt idx="1481">
                  <c:v>0.95999999999999663</c:v>
                </c:pt>
                <c:pt idx="1482">
                  <c:v>0.87999999999999545</c:v>
                </c:pt>
                <c:pt idx="1483">
                  <c:v>0.619999999999996</c:v>
                </c:pt>
                <c:pt idx="1484">
                  <c:v>0.95999999999999941</c:v>
                </c:pt>
                <c:pt idx="1485">
                  <c:v>0.5</c:v>
                </c:pt>
                <c:pt idx="1486">
                  <c:v>0.32000000000000173</c:v>
                </c:pt>
                <c:pt idx="1487">
                  <c:v>0.18000000000000399</c:v>
                </c:pt>
                <c:pt idx="1488">
                  <c:v>0.52000000000000168</c:v>
                </c:pt>
                <c:pt idx="1489">
                  <c:v>1.9999999999998862E-2</c:v>
                </c:pt>
                <c:pt idx="1490">
                  <c:v>0.14000000000000057</c:v>
                </c:pt>
                <c:pt idx="1491">
                  <c:v>0.1</c:v>
                </c:pt>
                <c:pt idx="1492">
                  <c:v>0.23999999999999772</c:v>
                </c:pt>
                <c:pt idx="1493">
                  <c:v>-0.38000000000000111</c:v>
                </c:pt>
                <c:pt idx="1494">
                  <c:v>0.38000000000000111</c:v>
                </c:pt>
                <c:pt idx="1495">
                  <c:v>0.48000000000000115</c:v>
                </c:pt>
                <c:pt idx="1496">
                  <c:v>0.42000000000000171</c:v>
                </c:pt>
                <c:pt idx="1497">
                  <c:v>-5.9999999999996591E-2</c:v>
                </c:pt>
                <c:pt idx="1498">
                  <c:v>0.22000000000000455</c:v>
                </c:pt>
                <c:pt idx="1499">
                  <c:v>-1.9999999999998862E-2</c:v>
                </c:pt>
                <c:pt idx="1500">
                  <c:v>-0.1</c:v>
                </c:pt>
                <c:pt idx="1501">
                  <c:v>0</c:v>
                </c:pt>
                <c:pt idx="1502">
                  <c:v>0.35999999999999943</c:v>
                </c:pt>
                <c:pt idx="1503">
                  <c:v>0.41999999999999887</c:v>
                </c:pt>
                <c:pt idx="1504">
                  <c:v>0.32000000000000173</c:v>
                </c:pt>
                <c:pt idx="1505">
                  <c:v>0.30000000000000282</c:v>
                </c:pt>
                <c:pt idx="1506">
                  <c:v>0.16000000000000228</c:v>
                </c:pt>
                <c:pt idx="1507">
                  <c:v>0.24000000000000057</c:v>
                </c:pt>
                <c:pt idx="1508">
                  <c:v>0.25999999999999945</c:v>
                </c:pt>
                <c:pt idx="1509">
                  <c:v>0.55999999999999661</c:v>
                </c:pt>
                <c:pt idx="1510">
                  <c:v>0.59999999999999432</c:v>
                </c:pt>
                <c:pt idx="1511">
                  <c:v>0.69999999999999429</c:v>
                </c:pt>
                <c:pt idx="1512">
                  <c:v>0.73999999999999488</c:v>
                </c:pt>
                <c:pt idx="1513">
                  <c:v>0.73999999999999488</c:v>
                </c:pt>
                <c:pt idx="1514">
                  <c:v>0.77999999999999547</c:v>
                </c:pt>
                <c:pt idx="1515">
                  <c:v>0.37999999999999545</c:v>
                </c:pt>
                <c:pt idx="1516">
                  <c:v>0.23999999999999488</c:v>
                </c:pt>
                <c:pt idx="1517">
                  <c:v>-0.20000000000000567</c:v>
                </c:pt>
                <c:pt idx="1518">
                  <c:v>-0.30000000000000571</c:v>
                </c:pt>
                <c:pt idx="1519">
                  <c:v>-0.86000000000000509</c:v>
                </c:pt>
                <c:pt idx="1520">
                  <c:v>-0.72000000000000175</c:v>
                </c:pt>
                <c:pt idx="1521">
                  <c:v>-0.45999999999999941</c:v>
                </c:pt>
                <c:pt idx="1522">
                  <c:v>-0.47999999999999832</c:v>
                </c:pt>
                <c:pt idx="1523">
                  <c:v>-0.49999999999999717</c:v>
                </c:pt>
                <c:pt idx="1524">
                  <c:v>-0.31999999999999601</c:v>
                </c:pt>
                <c:pt idx="1525">
                  <c:v>-0.29999999999999716</c:v>
                </c:pt>
                <c:pt idx="1526">
                  <c:v>-0.33999999999999775</c:v>
                </c:pt>
                <c:pt idx="1527">
                  <c:v>0.10000000000000284</c:v>
                </c:pt>
                <c:pt idx="1528">
                  <c:v>-0.15999999999999659</c:v>
                </c:pt>
                <c:pt idx="1529">
                  <c:v>-1.9999999999998862E-2</c:v>
                </c:pt>
                <c:pt idx="1530">
                  <c:v>0.11999999999999886</c:v>
                </c:pt>
                <c:pt idx="1531">
                  <c:v>0.29999999999999716</c:v>
                </c:pt>
                <c:pt idx="1532">
                  <c:v>0.27999999999999831</c:v>
                </c:pt>
                <c:pt idx="1533">
                  <c:v>0.89999999999999714</c:v>
                </c:pt>
                <c:pt idx="1534">
                  <c:v>0.91999999999999882</c:v>
                </c:pt>
                <c:pt idx="1535">
                  <c:v>0.78000000000000114</c:v>
                </c:pt>
                <c:pt idx="1536">
                  <c:v>0.50000000000000289</c:v>
                </c:pt>
                <c:pt idx="1537">
                  <c:v>0.4600000000000023</c:v>
                </c:pt>
                <c:pt idx="1538">
                  <c:v>-1.9999999999996021E-2</c:v>
                </c:pt>
                <c:pt idx="1539">
                  <c:v>-0.19999999999999715</c:v>
                </c:pt>
                <c:pt idx="1540">
                  <c:v>-0.11999999999999603</c:v>
                </c:pt>
                <c:pt idx="1541">
                  <c:v>4.0000000000003408E-2</c:v>
                </c:pt>
                <c:pt idx="1542">
                  <c:v>2.8421709430404009E-15</c:v>
                </c:pt>
                <c:pt idx="1543">
                  <c:v>8.000000000000114E-2</c:v>
                </c:pt>
                <c:pt idx="1544">
                  <c:v>0.32000000000000173</c:v>
                </c:pt>
                <c:pt idx="1545">
                  <c:v>0.4600000000000023</c:v>
                </c:pt>
                <c:pt idx="1546">
                  <c:v>0.54000000000000337</c:v>
                </c:pt>
                <c:pt idx="1547">
                  <c:v>0.380000000000004</c:v>
                </c:pt>
                <c:pt idx="1548">
                  <c:v>0.44000000000000339</c:v>
                </c:pt>
                <c:pt idx="1549">
                  <c:v>0.34000000000000341</c:v>
                </c:pt>
                <c:pt idx="1550">
                  <c:v>0.3</c:v>
                </c:pt>
                <c:pt idx="1551">
                  <c:v>0.3</c:v>
                </c:pt>
                <c:pt idx="1552">
                  <c:v>0.54000000000000059</c:v>
                </c:pt>
                <c:pt idx="1553">
                  <c:v>0.4600000000000023</c:v>
                </c:pt>
                <c:pt idx="1554">
                  <c:v>0.60000000000000286</c:v>
                </c:pt>
                <c:pt idx="1555">
                  <c:v>0.96000000000000507</c:v>
                </c:pt>
                <c:pt idx="1556">
                  <c:v>0.880000000000004</c:v>
                </c:pt>
                <c:pt idx="1557">
                  <c:v>0.94000000000000339</c:v>
                </c:pt>
                <c:pt idx="1558">
                  <c:v>0.98000000000000109</c:v>
                </c:pt>
                <c:pt idx="1559">
                  <c:v>0.88000000000000111</c:v>
                </c:pt>
                <c:pt idx="1560">
                  <c:v>0.37999999999999828</c:v>
                </c:pt>
                <c:pt idx="1561">
                  <c:v>0.55999999999999661</c:v>
                </c:pt>
                <c:pt idx="1562">
                  <c:v>0.51999999999999602</c:v>
                </c:pt>
                <c:pt idx="1563">
                  <c:v>0.47999999999999543</c:v>
                </c:pt>
                <c:pt idx="1564">
                  <c:v>5.9999999999993746E-2</c:v>
                </c:pt>
                <c:pt idx="1565">
                  <c:v>5.9999999999996591E-2</c:v>
                </c:pt>
                <c:pt idx="1566">
                  <c:v>3.9999999999997725E-2</c:v>
                </c:pt>
                <c:pt idx="1567">
                  <c:v>-0.48000000000000398</c:v>
                </c:pt>
                <c:pt idx="1568">
                  <c:v>-0.68000000000000116</c:v>
                </c:pt>
                <c:pt idx="1569">
                  <c:v>-0.8</c:v>
                </c:pt>
                <c:pt idx="1570">
                  <c:v>-0.88000000000000111</c:v>
                </c:pt>
                <c:pt idx="1571">
                  <c:v>-0.75999999999999945</c:v>
                </c:pt>
                <c:pt idx="1572">
                  <c:v>-0.47999999999999832</c:v>
                </c:pt>
                <c:pt idx="1573">
                  <c:v>-0.51999999999999891</c:v>
                </c:pt>
                <c:pt idx="1574">
                  <c:v>-0.13999999999999774</c:v>
                </c:pt>
                <c:pt idx="1575">
                  <c:v>-0.5</c:v>
                </c:pt>
                <c:pt idx="1576">
                  <c:v>-0.88000000000000111</c:v>
                </c:pt>
                <c:pt idx="1577">
                  <c:v>-0.72000000000000031</c:v>
                </c:pt>
                <c:pt idx="1578">
                  <c:v>-0.7000000000000014</c:v>
                </c:pt>
                <c:pt idx="1579">
                  <c:v>-0.80000000000000138</c:v>
                </c:pt>
                <c:pt idx="1580">
                  <c:v>-0.4799999999999997</c:v>
                </c:pt>
                <c:pt idx="1581">
                  <c:v>-0.65999999999999948</c:v>
                </c:pt>
                <c:pt idx="1582">
                  <c:v>-0.74000000000000055</c:v>
                </c:pt>
                <c:pt idx="1583">
                  <c:v>-0.46000000000000085</c:v>
                </c:pt>
                <c:pt idx="1584">
                  <c:v>-0.52000000000000168</c:v>
                </c:pt>
                <c:pt idx="1585">
                  <c:v>-0.48000000000000115</c:v>
                </c:pt>
                <c:pt idx="1586">
                  <c:v>-0.60000000000000142</c:v>
                </c:pt>
                <c:pt idx="1587">
                  <c:v>-0.82000000000000028</c:v>
                </c:pt>
                <c:pt idx="1588">
                  <c:v>-0.95999999999999941</c:v>
                </c:pt>
                <c:pt idx="1589">
                  <c:v>-0.63999999999999913</c:v>
                </c:pt>
                <c:pt idx="1590">
                  <c:v>-0.7399999999999991</c:v>
                </c:pt>
                <c:pt idx="1591">
                  <c:v>-0.23999999999999844</c:v>
                </c:pt>
                <c:pt idx="1592">
                  <c:v>-1.9999999999998862E-2</c:v>
                </c:pt>
                <c:pt idx="1593">
                  <c:v>0.24000000000000057</c:v>
                </c:pt>
                <c:pt idx="1594">
                  <c:v>0.16000000000000086</c:v>
                </c:pt>
                <c:pt idx="1595">
                  <c:v>0.38000000000000111</c:v>
                </c:pt>
                <c:pt idx="1596">
                  <c:v>0.6399999999999999</c:v>
                </c:pt>
                <c:pt idx="1597">
                  <c:v>0.75999999999999945</c:v>
                </c:pt>
                <c:pt idx="1598">
                  <c:v>0.31999999999999956</c:v>
                </c:pt>
                <c:pt idx="1599">
                  <c:v>0.45999999999999874</c:v>
                </c:pt>
                <c:pt idx="1600">
                  <c:v>0.77999999999999825</c:v>
                </c:pt>
                <c:pt idx="1601">
                  <c:v>0.45999999999999874</c:v>
                </c:pt>
                <c:pt idx="1602">
                  <c:v>0.21999999999999958</c:v>
                </c:pt>
                <c:pt idx="1603">
                  <c:v>0.57999999999999974</c:v>
                </c:pt>
                <c:pt idx="1604">
                  <c:v>0.27999999999999969</c:v>
                </c:pt>
                <c:pt idx="1605">
                  <c:v>-0.1</c:v>
                </c:pt>
                <c:pt idx="1606">
                  <c:v>-0.15999999999999942</c:v>
                </c:pt>
                <c:pt idx="1607">
                  <c:v>-0.37999999999999973</c:v>
                </c:pt>
                <c:pt idx="1608">
                  <c:v>-0.6399999999999999</c:v>
                </c:pt>
                <c:pt idx="1609">
                  <c:v>-0.63999999999999913</c:v>
                </c:pt>
                <c:pt idx="1610">
                  <c:v>-0.6599999999999987</c:v>
                </c:pt>
                <c:pt idx="1611">
                  <c:v>-0.95999999999999874</c:v>
                </c:pt>
                <c:pt idx="1612">
                  <c:v>-0.91999999999999882</c:v>
                </c:pt>
                <c:pt idx="1613">
                  <c:v>-0.7999999999999986</c:v>
                </c:pt>
                <c:pt idx="1614">
                  <c:v>-0.45999999999999874</c:v>
                </c:pt>
                <c:pt idx="1615">
                  <c:v>-0.43999999999999917</c:v>
                </c:pt>
                <c:pt idx="1616">
                  <c:v>-0.29999999999999927</c:v>
                </c:pt>
                <c:pt idx="1617">
                  <c:v>4.000000000000057E-2</c:v>
                </c:pt>
                <c:pt idx="1618">
                  <c:v>0.14000000000000057</c:v>
                </c:pt>
                <c:pt idx="1619">
                  <c:v>-0.23999999999999985</c:v>
                </c:pt>
                <c:pt idx="1620">
                  <c:v>0.14000000000000057</c:v>
                </c:pt>
                <c:pt idx="1621">
                  <c:v>8.0000000000000432E-2</c:v>
                </c:pt>
                <c:pt idx="1622">
                  <c:v>2.0000000000000996E-2</c:v>
                </c:pt>
                <c:pt idx="1623">
                  <c:v>0.16000000000000086</c:v>
                </c:pt>
                <c:pt idx="1624">
                  <c:v>-5.9999999999998721E-2</c:v>
                </c:pt>
                <c:pt idx="1625">
                  <c:v>-0.61999999999999955</c:v>
                </c:pt>
                <c:pt idx="1626">
                  <c:v>-0.43999999999999984</c:v>
                </c:pt>
                <c:pt idx="1627">
                  <c:v>-0.52000000000000024</c:v>
                </c:pt>
                <c:pt idx="1628">
                  <c:v>-0.56000000000000016</c:v>
                </c:pt>
                <c:pt idx="1629">
                  <c:v>-0.26000000000000012</c:v>
                </c:pt>
                <c:pt idx="1630">
                  <c:v>0.1</c:v>
                </c:pt>
                <c:pt idx="1631">
                  <c:v>1.9999999999999928E-2</c:v>
                </c:pt>
                <c:pt idx="1632">
                  <c:v>0.18000000000000008</c:v>
                </c:pt>
                <c:pt idx="1633">
                  <c:v>-0.20000000000000034</c:v>
                </c:pt>
                <c:pt idx="1634">
                  <c:v>-8.0000000000000071E-2</c:v>
                </c:pt>
                <c:pt idx="1635">
                  <c:v>-0.35999999999999976</c:v>
                </c:pt>
                <c:pt idx="1636">
                  <c:v>-0.25999999999999945</c:v>
                </c:pt>
                <c:pt idx="1637">
                  <c:v>-3.9999999999999501E-2</c:v>
                </c:pt>
                <c:pt idx="1638">
                  <c:v>-9.9999999999999645E-2</c:v>
                </c:pt>
                <c:pt idx="1639">
                  <c:v>-0.35999999999999976</c:v>
                </c:pt>
                <c:pt idx="1640">
                  <c:v>-0.23999999999999985</c:v>
                </c:pt>
                <c:pt idx="1641">
                  <c:v>-0.23999999999999985</c:v>
                </c:pt>
                <c:pt idx="1642">
                  <c:v>-0.53999999999999948</c:v>
                </c:pt>
                <c:pt idx="1643">
                  <c:v>-0.33999999999999914</c:v>
                </c:pt>
                <c:pt idx="1644">
                  <c:v>-0.51999999999999924</c:v>
                </c:pt>
                <c:pt idx="1645">
                  <c:v>-0.95999999999999941</c:v>
                </c:pt>
                <c:pt idx="1646">
                  <c:v>-1.1999999999999997</c:v>
                </c:pt>
                <c:pt idx="1647">
                  <c:v>-1.08</c:v>
                </c:pt>
                <c:pt idx="1648">
                  <c:v>-1.1600000000000001</c:v>
                </c:pt>
                <c:pt idx="1649">
                  <c:v>-1.0400000000000003</c:v>
                </c:pt>
                <c:pt idx="1650">
                  <c:v>-0.8600000000000001</c:v>
                </c:pt>
                <c:pt idx="1651">
                  <c:v>-1.0000000000000004</c:v>
                </c:pt>
                <c:pt idx="1652">
                  <c:v>-1.3200000000000003</c:v>
                </c:pt>
                <c:pt idx="1653">
                  <c:v>-1.5000000000000004</c:v>
                </c:pt>
                <c:pt idx="1654">
                  <c:v>-1.6000000000000003</c:v>
                </c:pt>
                <c:pt idx="1655">
                  <c:v>-1.1800000000000002</c:v>
                </c:pt>
                <c:pt idx="1656">
                  <c:v>-1.0999999999999996</c:v>
                </c:pt>
                <c:pt idx="1657">
                  <c:v>-0.79999999999999927</c:v>
                </c:pt>
                <c:pt idx="1658">
                  <c:v>-0.61999999999999922</c:v>
                </c:pt>
                <c:pt idx="1659">
                  <c:v>7.1054273576010023E-16</c:v>
                </c:pt>
                <c:pt idx="1660">
                  <c:v>6.0000000000000497E-2</c:v>
                </c:pt>
                <c:pt idx="1661">
                  <c:v>0.12000000000000029</c:v>
                </c:pt>
                <c:pt idx="1662">
                  <c:v>6.0000000000000143E-2</c:v>
                </c:pt>
                <c:pt idx="1663">
                  <c:v>-0.33999999999999986</c:v>
                </c:pt>
                <c:pt idx="1664">
                  <c:v>-0.48000000000000009</c:v>
                </c:pt>
                <c:pt idx="1665">
                  <c:v>-1.08</c:v>
                </c:pt>
                <c:pt idx="1666">
                  <c:v>-1.1800000000000002</c:v>
                </c:pt>
                <c:pt idx="1667">
                  <c:v>-1.4400000000000002</c:v>
                </c:pt>
                <c:pt idx="1668">
                  <c:v>-1.0400000000000005</c:v>
                </c:pt>
                <c:pt idx="1669">
                  <c:v>-1.6800000000000002</c:v>
                </c:pt>
                <c:pt idx="1670">
                  <c:v>-1.8199999999999998</c:v>
                </c:pt>
                <c:pt idx="1671">
                  <c:v>-1.7799999999999998</c:v>
                </c:pt>
                <c:pt idx="1672">
                  <c:v>-1.8199999999999996</c:v>
                </c:pt>
                <c:pt idx="1673">
                  <c:v>-1.7999999999999996</c:v>
                </c:pt>
                <c:pt idx="1674">
                  <c:v>-1.4</c:v>
                </c:pt>
                <c:pt idx="1675">
                  <c:v>-0.9</c:v>
                </c:pt>
                <c:pt idx="1676">
                  <c:v>-0.98000000000000009</c:v>
                </c:pt>
                <c:pt idx="1677">
                  <c:v>-0.74000000000000021</c:v>
                </c:pt>
                <c:pt idx="1678">
                  <c:v>-0.55999999999999983</c:v>
                </c:pt>
                <c:pt idx="1679">
                  <c:v>-0.65999999999999948</c:v>
                </c:pt>
                <c:pt idx="1680">
                  <c:v>-0.77999999999999936</c:v>
                </c:pt>
                <c:pt idx="1681">
                  <c:v>-0.53999999999999948</c:v>
                </c:pt>
                <c:pt idx="1682">
                  <c:v>-0.3999999999999993</c:v>
                </c:pt>
                <c:pt idx="1683">
                  <c:v>-0.4199999999999996</c:v>
                </c:pt>
                <c:pt idx="1684">
                  <c:v>-9.9999999999999645E-2</c:v>
                </c:pt>
                <c:pt idx="1685">
                  <c:v>0.24000000000000021</c:v>
                </c:pt>
                <c:pt idx="1686">
                  <c:v>0.18000000000000044</c:v>
                </c:pt>
                <c:pt idx="1687">
                  <c:v>1.9999999999999928E-2</c:v>
                </c:pt>
                <c:pt idx="1688">
                  <c:v>-0.22000000000000028</c:v>
                </c:pt>
                <c:pt idx="1689">
                  <c:v>-0.24000000000000057</c:v>
                </c:pt>
                <c:pt idx="1690">
                  <c:v>0.11999999999999922</c:v>
                </c:pt>
                <c:pt idx="1691">
                  <c:v>0.41999999999999921</c:v>
                </c:pt>
                <c:pt idx="1692">
                  <c:v>0.5799999999999994</c:v>
                </c:pt>
                <c:pt idx="1693">
                  <c:v>0.43999999999999984</c:v>
                </c:pt>
                <c:pt idx="1694">
                  <c:v>0.34000000000000019</c:v>
                </c:pt>
                <c:pt idx="1695">
                  <c:v>-9.9999999999999284E-2</c:v>
                </c:pt>
                <c:pt idx="1696">
                  <c:v>-0.41999999999999921</c:v>
                </c:pt>
                <c:pt idx="1697">
                  <c:v>-0.87999999999999901</c:v>
                </c:pt>
                <c:pt idx="1698">
                  <c:v>-0.4399999999999995</c:v>
                </c:pt>
                <c:pt idx="1699">
                  <c:v>-0.27999999999999936</c:v>
                </c:pt>
                <c:pt idx="1700">
                  <c:v>-0.53999999999999948</c:v>
                </c:pt>
                <c:pt idx="1701">
                  <c:v>-0.4799999999999997</c:v>
                </c:pt>
                <c:pt idx="1702">
                  <c:v>-0.48000000000000009</c:v>
                </c:pt>
                <c:pt idx="1703">
                  <c:v>-0.77999999999999969</c:v>
                </c:pt>
                <c:pt idx="1704">
                  <c:v>-0.98000000000000009</c:v>
                </c:pt>
                <c:pt idx="1705">
                  <c:v>-1.28</c:v>
                </c:pt>
                <c:pt idx="1706">
                  <c:v>-1.52</c:v>
                </c:pt>
                <c:pt idx="1707">
                  <c:v>-1.1999999999999997</c:v>
                </c:pt>
                <c:pt idx="1708">
                  <c:v>-1.2199999999999995</c:v>
                </c:pt>
                <c:pt idx="1709">
                  <c:v>-1.1999999999999993</c:v>
                </c:pt>
                <c:pt idx="1710">
                  <c:v>-1.1999999999999997</c:v>
                </c:pt>
                <c:pt idx="1711">
                  <c:v>-1</c:v>
                </c:pt>
                <c:pt idx="1712">
                  <c:v>-0.95999999999999974</c:v>
                </c:pt>
                <c:pt idx="1713">
                  <c:v>-1.1800000000000002</c:v>
                </c:pt>
                <c:pt idx="1714">
                  <c:v>-1.5800000000000005</c:v>
                </c:pt>
                <c:pt idx="1715">
                  <c:v>-1.1000000000000001</c:v>
                </c:pt>
                <c:pt idx="1716">
                  <c:v>-1.2599999999999998</c:v>
                </c:pt>
                <c:pt idx="1717">
                  <c:v>-1.36</c:v>
                </c:pt>
                <c:pt idx="1718">
                  <c:v>-1.06</c:v>
                </c:pt>
                <c:pt idx="1719">
                  <c:v>-0.98000000000000009</c:v>
                </c:pt>
                <c:pt idx="1720">
                  <c:v>-1.0200000000000002</c:v>
                </c:pt>
                <c:pt idx="1721">
                  <c:v>-0.90000000000000036</c:v>
                </c:pt>
                <c:pt idx="1722">
                  <c:v>-1.0600000000000005</c:v>
                </c:pt>
                <c:pt idx="1723">
                  <c:v>-1.3400000000000005</c:v>
                </c:pt>
                <c:pt idx="1724">
                  <c:v>-1.1200000000000006</c:v>
                </c:pt>
                <c:pt idx="1725">
                  <c:v>-1.640000000000001</c:v>
                </c:pt>
                <c:pt idx="1726">
                  <c:v>-1.8400000000000005</c:v>
                </c:pt>
                <c:pt idx="1727">
                  <c:v>-1.9000000000000008</c:v>
                </c:pt>
                <c:pt idx="1728">
                  <c:v>-2.160000000000001</c:v>
                </c:pt>
                <c:pt idx="1729">
                  <c:v>-2.6200000000000006</c:v>
                </c:pt>
                <c:pt idx="1730">
                  <c:v>-2.8400000000000003</c:v>
                </c:pt>
                <c:pt idx="1731">
                  <c:v>-3.3400000000000007</c:v>
                </c:pt>
                <c:pt idx="1732">
                  <c:v>-3.7600000000000002</c:v>
                </c:pt>
                <c:pt idx="1733">
                  <c:v>-4.16</c:v>
                </c:pt>
                <c:pt idx="1734">
                  <c:v>-4.4400000000000004</c:v>
                </c:pt>
                <c:pt idx="1735">
                  <c:v>-4.7600000000000007</c:v>
                </c:pt>
                <c:pt idx="1736">
                  <c:v>-5</c:v>
                </c:pt>
                <c:pt idx="1737">
                  <c:v>-5.26</c:v>
                </c:pt>
                <c:pt idx="1738">
                  <c:v>-5.5</c:v>
                </c:pt>
                <c:pt idx="1739">
                  <c:v>-5.9599999999999991</c:v>
                </c:pt>
                <c:pt idx="1740">
                  <c:v>-6.419999999999999</c:v>
                </c:pt>
                <c:pt idx="1741">
                  <c:v>-7.1799999999999979</c:v>
                </c:pt>
                <c:pt idx="1742">
                  <c:v>-7.9399999999999995</c:v>
                </c:pt>
                <c:pt idx="1743">
                  <c:v>-8.4599999999999991</c:v>
                </c:pt>
                <c:pt idx="1744">
                  <c:v>-8.6999999999999993</c:v>
                </c:pt>
                <c:pt idx="1745">
                  <c:v>-9.34</c:v>
                </c:pt>
                <c:pt idx="1746">
                  <c:v>-9.4000000000000021</c:v>
                </c:pt>
                <c:pt idx="1747">
                  <c:v>-9.4200000000000017</c:v>
                </c:pt>
                <c:pt idx="1748">
                  <c:v>-9.4600000000000009</c:v>
                </c:pt>
                <c:pt idx="1749">
                  <c:v>-9.92</c:v>
                </c:pt>
                <c:pt idx="1750">
                  <c:v>-9.7399999999999984</c:v>
                </c:pt>
                <c:pt idx="1751">
                  <c:v>-9.92</c:v>
                </c:pt>
                <c:pt idx="1752">
                  <c:v>-10.1</c:v>
                </c:pt>
                <c:pt idx="1753">
                  <c:v>-10.56</c:v>
                </c:pt>
                <c:pt idx="1754">
                  <c:v>-10.600000000000001</c:v>
                </c:pt>
                <c:pt idx="1755">
                  <c:v>-10.760000000000002</c:v>
                </c:pt>
                <c:pt idx="1756">
                  <c:v>-10.98</c:v>
                </c:pt>
                <c:pt idx="1757">
                  <c:v>-11.120000000000001</c:v>
                </c:pt>
                <c:pt idx="1758">
                  <c:v>-11.320000000000002</c:v>
                </c:pt>
                <c:pt idx="1759">
                  <c:v>-11.74</c:v>
                </c:pt>
                <c:pt idx="1760">
                  <c:v>-11.720000000000002</c:v>
                </c:pt>
                <c:pt idx="1761">
                  <c:v>-11.7</c:v>
                </c:pt>
                <c:pt idx="1762">
                  <c:v>-11.62</c:v>
                </c:pt>
                <c:pt idx="1763">
                  <c:v>-11.48</c:v>
                </c:pt>
                <c:pt idx="1764">
                  <c:v>-10.88</c:v>
                </c:pt>
                <c:pt idx="1765">
                  <c:v>-10.780000000000001</c:v>
                </c:pt>
                <c:pt idx="1766">
                  <c:v>-10.820000000000002</c:v>
                </c:pt>
                <c:pt idx="1767">
                  <c:v>-10.38</c:v>
                </c:pt>
                <c:pt idx="1768">
                  <c:v>-9.9400000000000013</c:v>
                </c:pt>
                <c:pt idx="1769">
                  <c:v>-9.9400000000000013</c:v>
                </c:pt>
                <c:pt idx="1770">
                  <c:v>-9.66</c:v>
                </c:pt>
                <c:pt idx="1771">
                  <c:v>-9.2199999999999989</c:v>
                </c:pt>
                <c:pt idx="1772">
                  <c:v>-9.2799999999999994</c:v>
                </c:pt>
                <c:pt idx="1773">
                  <c:v>-9</c:v>
                </c:pt>
                <c:pt idx="1774">
                  <c:v>-8.9799999999999986</c:v>
                </c:pt>
                <c:pt idx="1775">
                  <c:v>-8.6199999999999992</c:v>
                </c:pt>
                <c:pt idx="1776">
                  <c:v>-8.3800000000000008</c:v>
                </c:pt>
                <c:pt idx="1777">
                  <c:v>-8.2800000000000011</c:v>
                </c:pt>
                <c:pt idx="1778">
                  <c:v>-8.36</c:v>
                </c:pt>
                <c:pt idx="1779">
                  <c:v>-7.4800000000000013</c:v>
                </c:pt>
                <c:pt idx="1780">
                  <c:v>-7.5</c:v>
                </c:pt>
                <c:pt idx="1781">
                  <c:v>-7.1400000000000006</c:v>
                </c:pt>
                <c:pt idx="1782">
                  <c:v>-6.8800000000000008</c:v>
                </c:pt>
                <c:pt idx="1783">
                  <c:v>-6.3600000000000012</c:v>
                </c:pt>
                <c:pt idx="1784">
                  <c:v>-6.3400000000000016</c:v>
                </c:pt>
                <c:pt idx="1785">
                  <c:v>-6.1800000000000015</c:v>
                </c:pt>
                <c:pt idx="1786">
                  <c:v>-5.5400000000000009</c:v>
                </c:pt>
                <c:pt idx="1787">
                  <c:v>-4.92</c:v>
                </c:pt>
                <c:pt idx="1788">
                  <c:v>-4.58</c:v>
                </c:pt>
                <c:pt idx="1789">
                  <c:v>-4.58</c:v>
                </c:pt>
                <c:pt idx="1790">
                  <c:v>-4.0199999999999996</c:v>
                </c:pt>
                <c:pt idx="1791">
                  <c:v>-4.0399999999999991</c:v>
                </c:pt>
                <c:pt idx="1792">
                  <c:v>-4.34</c:v>
                </c:pt>
                <c:pt idx="1793">
                  <c:v>-4.1399999999999997</c:v>
                </c:pt>
                <c:pt idx="1794">
                  <c:v>-3.06</c:v>
                </c:pt>
                <c:pt idx="1795">
                  <c:v>-2.6400000000000006</c:v>
                </c:pt>
                <c:pt idx="1796">
                  <c:v>-2.7600000000000007</c:v>
                </c:pt>
                <c:pt idx="1797">
                  <c:v>-2.4200000000000008</c:v>
                </c:pt>
                <c:pt idx="1798">
                  <c:v>-2.2000000000000006</c:v>
                </c:pt>
                <c:pt idx="1799">
                  <c:v>-2.9400000000000004</c:v>
                </c:pt>
                <c:pt idx="1800">
                  <c:v>-3.3800000000000003</c:v>
                </c:pt>
                <c:pt idx="1801">
                  <c:v>-2.96</c:v>
                </c:pt>
                <c:pt idx="1802">
                  <c:v>-3.2600000000000002</c:v>
                </c:pt>
                <c:pt idx="1803">
                  <c:v>-3.2600000000000002</c:v>
                </c:pt>
                <c:pt idx="1804">
                  <c:v>-3.1800000000000006</c:v>
                </c:pt>
                <c:pt idx="1805">
                  <c:v>-2.7400000000000007</c:v>
                </c:pt>
                <c:pt idx="1806">
                  <c:v>-2.9400000000000004</c:v>
                </c:pt>
                <c:pt idx="1807">
                  <c:v>-2.56</c:v>
                </c:pt>
                <c:pt idx="1808">
                  <c:v>-2.5800000000000005</c:v>
                </c:pt>
                <c:pt idx="1809">
                  <c:v>-2.6399999999999997</c:v>
                </c:pt>
                <c:pt idx="1810">
                  <c:v>-2.9599999999999995</c:v>
                </c:pt>
                <c:pt idx="1811">
                  <c:v>-2.7999999999999985</c:v>
                </c:pt>
                <c:pt idx="1812">
                  <c:v>-2.5599999999999987</c:v>
                </c:pt>
                <c:pt idx="1813">
                  <c:v>-2.8399999999999985</c:v>
                </c:pt>
                <c:pt idx="1814">
                  <c:v>-2.4799999999999995</c:v>
                </c:pt>
                <c:pt idx="1815">
                  <c:v>-2.34</c:v>
                </c:pt>
                <c:pt idx="1816">
                  <c:v>-2.46</c:v>
                </c:pt>
                <c:pt idx="1817">
                  <c:v>-2.5799999999999996</c:v>
                </c:pt>
                <c:pt idx="1818">
                  <c:v>-2.2000000000000002</c:v>
                </c:pt>
                <c:pt idx="1819">
                  <c:v>-2.1800000000000006</c:v>
                </c:pt>
                <c:pt idx="1820">
                  <c:v>-1.8200000000000003</c:v>
                </c:pt>
                <c:pt idx="1821">
                  <c:v>-1.4800000000000011</c:v>
                </c:pt>
                <c:pt idx="1822">
                  <c:v>-1.3800000000000012</c:v>
                </c:pt>
                <c:pt idx="1823">
                  <c:v>-1.2200000000000017</c:v>
                </c:pt>
                <c:pt idx="1824">
                  <c:v>-1.3800000000000012</c:v>
                </c:pt>
                <c:pt idx="1825">
                  <c:v>-1.6000000000000014</c:v>
                </c:pt>
                <c:pt idx="1826">
                  <c:v>-1.9400000000000019</c:v>
                </c:pt>
                <c:pt idx="1827">
                  <c:v>-1.740000000000002</c:v>
                </c:pt>
                <c:pt idx="1828">
                  <c:v>-1.7400000000000007</c:v>
                </c:pt>
                <c:pt idx="1829">
                  <c:v>-1.3800000000000012</c:v>
                </c:pt>
                <c:pt idx="1830">
                  <c:v>-1.5799999999999996</c:v>
                </c:pt>
                <c:pt idx="1831">
                  <c:v>-1.0799999999999996</c:v>
                </c:pt>
                <c:pt idx="1832">
                  <c:v>-1.3799999999999997</c:v>
                </c:pt>
                <c:pt idx="1833">
                  <c:v>-1.4800000000000011</c:v>
                </c:pt>
                <c:pt idx="1834">
                  <c:v>-1.5599999999999994</c:v>
                </c:pt>
              </c:numCache>
            </c:numRef>
          </c:xVal>
          <c:yVal>
            <c:numRef>
              <c:f>'62G_15'!$A$2:$A$1836</c:f>
              <c:numCache>
                <c:formatCode>General</c:formatCode>
                <c:ptCount val="1835"/>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numCache>
            </c:numRef>
          </c:yVal>
          <c:smooth val="1"/>
          <c:extLst>
            <c:ext xmlns:c16="http://schemas.microsoft.com/office/drawing/2014/chart" uri="{C3380CC4-5D6E-409C-BE32-E72D297353CC}">
              <c16:uniqueId val="{00000000-6E48-4CD0-9CDE-B7C99DF7D2EB}"/>
            </c:ext>
          </c:extLst>
        </c:ser>
        <c:ser>
          <c:idx val="8"/>
          <c:order val="1"/>
          <c:tx>
            <c:strRef>
              <c:f>'62G_15'!$P$1</c:f>
              <c:strCache>
                <c:ptCount val="1"/>
                <c:pt idx="0">
                  <c:v>2016-2017</c:v>
                </c:pt>
              </c:strCache>
            </c:strRef>
          </c:tx>
          <c:spPr>
            <a:ln w="12700">
              <a:solidFill>
                <a:schemeClr val="accent2">
                  <a:lumMod val="40000"/>
                  <a:lumOff val="60000"/>
                </a:schemeClr>
              </a:solidFill>
            </a:ln>
          </c:spPr>
          <c:marker>
            <c:symbol val="none"/>
          </c:marker>
          <c:xVal>
            <c:numRef>
              <c:f>'62G_15'!$P$2:$P$1835</c:f>
              <c:numCache>
                <c:formatCode>General</c:formatCode>
                <c:ptCount val="1834"/>
                <c:pt idx="3">
                  <c:v>-0.81999999999999962</c:v>
                </c:pt>
                <c:pt idx="4">
                  <c:v>-0.25999999999999979</c:v>
                </c:pt>
                <c:pt idx="5">
                  <c:v>0.24000000000000021</c:v>
                </c:pt>
                <c:pt idx="6">
                  <c:v>0.64000000000000024</c:v>
                </c:pt>
                <c:pt idx="7">
                  <c:v>0.61999999999999988</c:v>
                </c:pt>
                <c:pt idx="8">
                  <c:v>0.44000000000000022</c:v>
                </c:pt>
                <c:pt idx="9">
                  <c:v>2.0000000000000285E-2</c:v>
                </c:pt>
                <c:pt idx="10">
                  <c:v>-0.33999999999999986</c:v>
                </c:pt>
                <c:pt idx="11">
                  <c:v>-0.8600000000000001</c:v>
                </c:pt>
                <c:pt idx="12">
                  <c:v>-0.92000000000000026</c:v>
                </c:pt>
                <c:pt idx="13">
                  <c:v>-0.94000000000000061</c:v>
                </c:pt>
                <c:pt idx="14">
                  <c:v>-1.0400000000000005</c:v>
                </c:pt>
                <c:pt idx="15">
                  <c:v>-1.1000000000000003</c:v>
                </c:pt>
                <c:pt idx="16">
                  <c:v>-0.8600000000000001</c:v>
                </c:pt>
                <c:pt idx="17">
                  <c:v>-1.08</c:v>
                </c:pt>
                <c:pt idx="18">
                  <c:v>-1.1199999999999999</c:v>
                </c:pt>
                <c:pt idx="19">
                  <c:v>-1.1199999999999999</c:v>
                </c:pt>
                <c:pt idx="20">
                  <c:v>-1.1200000000000003</c:v>
                </c:pt>
                <c:pt idx="21">
                  <c:v>-1.0000000000000004</c:v>
                </c:pt>
                <c:pt idx="22">
                  <c:v>-0.94000000000000017</c:v>
                </c:pt>
                <c:pt idx="23">
                  <c:v>-0.84000000000000019</c:v>
                </c:pt>
                <c:pt idx="24">
                  <c:v>-0.76000000000000012</c:v>
                </c:pt>
                <c:pt idx="25">
                  <c:v>-0.67999999999999972</c:v>
                </c:pt>
                <c:pt idx="26">
                  <c:v>-0.75999999999999979</c:v>
                </c:pt>
                <c:pt idx="27">
                  <c:v>-0.58000000000000007</c:v>
                </c:pt>
                <c:pt idx="28">
                  <c:v>-1.9999999999999928E-2</c:v>
                </c:pt>
                <c:pt idx="29">
                  <c:v>0.24000000000000021</c:v>
                </c:pt>
                <c:pt idx="30">
                  <c:v>0.33999999999999986</c:v>
                </c:pt>
                <c:pt idx="31">
                  <c:v>0.25999999999999979</c:v>
                </c:pt>
                <c:pt idx="32">
                  <c:v>0.51999999999999991</c:v>
                </c:pt>
                <c:pt idx="33">
                  <c:v>0.27999999999999969</c:v>
                </c:pt>
                <c:pt idx="34">
                  <c:v>0.51999999999999957</c:v>
                </c:pt>
                <c:pt idx="35">
                  <c:v>0.43999999999999984</c:v>
                </c:pt>
                <c:pt idx="36">
                  <c:v>0.72</c:v>
                </c:pt>
                <c:pt idx="37">
                  <c:v>0.36000000000000015</c:v>
                </c:pt>
                <c:pt idx="38">
                  <c:v>0.44000000000000022</c:v>
                </c:pt>
                <c:pt idx="39">
                  <c:v>0.24000000000000021</c:v>
                </c:pt>
                <c:pt idx="40">
                  <c:v>0.30000000000000038</c:v>
                </c:pt>
                <c:pt idx="41">
                  <c:v>8.0000000000000432E-2</c:v>
                </c:pt>
                <c:pt idx="42">
                  <c:v>0.4600000000000003</c:v>
                </c:pt>
                <c:pt idx="43">
                  <c:v>0.34000000000000041</c:v>
                </c:pt>
                <c:pt idx="44">
                  <c:v>0.38000000000000023</c:v>
                </c:pt>
                <c:pt idx="45">
                  <c:v>0.48000000000000009</c:v>
                </c:pt>
                <c:pt idx="46">
                  <c:v>0.58000000000000007</c:v>
                </c:pt>
                <c:pt idx="47">
                  <c:v>0.30000000000000016</c:v>
                </c:pt>
                <c:pt idx="48">
                  <c:v>0.26000000000000012</c:v>
                </c:pt>
                <c:pt idx="49">
                  <c:v>0.42000000000000026</c:v>
                </c:pt>
                <c:pt idx="50">
                  <c:v>0.28000000000000025</c:v>
                </c:pt>
                <c:pt idx="51">
                  <c:v>0.14000000000000021</c:v>
                </c:pt>
                <c:pt idx="52">
                  <c:v>-0.23999999999999985</c:v>
                </c:pt>
                <c:pt idx="53">
                  <c:v>-0.13999999999999985</c:v>
                </c:pt>
                <c:pt idx="54">
                  <c:v>-0.45999999999999996</c:v>
                </c:pt>
                <c:pt idx="55">
                  <c:v>-0.69999999999999984</c:v>
                </c:pt>
                <c:pt idx="56">
                  <c:v>-0.57999999999999974</c:v>
                </c:pt>
                <c:pt idx="57">
                  <c:v>-7.999999999999971E-2</c:v>
                </c:pt>
                <c:pt idx="58">
                  <c:v>-0.24000000000000005</c:v>
                </c:pt>
                <c:pt idx="59">
                  <c:v>-0.56000000000000016</c:v>
                </c:pt>
                <c:pt idx="60">
                  <c:v>-0.34000000000000058</c:v>
                </c:pt>
                <c:pt idx="61">
                  <c:v>-0.50000000000000067</c:v>
                </c:pt>
                <c:pt idx="62">
                  <c:v>-0.44000000000000056</c:v>
                </c:pt>
                <c:pt idx="63">
                  <c:v>-0.5600000000000005</c:v>
                </c:pt>
                <c:pt idx="64">
                  <c:v>-8.0000000000000071E-2</c:v>
                </c:pt>
                <c:pt idx="65">
                  <c:v>0.18000000000000008</c:v>
                </c:pt>
                <c:pt idx="66">
                  <c:v>8.0000000000000071E-2</c:v>
                </c:pt>
                <c:pt idx="67">
                  <c:v>-8.0000000000000071E-2</c:v>
                </c:pt>
                <c:pt idx="68">
                  <c:v>-5.999999999999979E-2</c:v>
                </c:pt>
                <c:pt idx="69">
                  <c:v>-8.0000000000000071E-2</c:v>
                </c:pt>
                <c:pt idx="70">
                  <c:v>-0.6</c:v>
                </c:pt>
                <c:pt idx="71">
                  <c:v>-0.55999999999999983</c:v>
                </c:pt>
                <c:pt idx="72">
                  <c:v>-0.57999999999999974</c:v>
                </c:pt>
                <c:pt idx="73">
                  <c:v>-0.57999999999999974</c:v>
                </c:pt>
                <c:pt idx="74">
                  <c:v>-0.49999999999999967</c:v>
                </c:pt>
                <c:pt idx="75">
                  <c:v>-0.4199999999999996</c:v>
                </c:pt>
                <c:pt idx="76">
                  <c:v>-5.9999999999999429E-2</c:v>
                </c:pt>
                <c:pt idx="77">
                  <c:v>4.000000000000057E-2</c:v>
                </c:pt>
                <c:pt idx="78">
                  <c:v>-1.9999999999999574E-2</c:v>
                </c:pt>
                <c:pt idx="79">
                  <c:v>-0.57999999999999974</c:v>
                </c:pt>
                <c:pt idx="80">
                  <c:v>-0.45999999999999941</c:v>
                </c:pt>
                <c:pt idx="81">
                  <c:v>-0.82</c:v>
                </c:pt>
                <c:pt idx="82">
                  <c:v>-1.0799999999999996</c:v>
                </c:pt>
                <c:pt idx="83">
                  <c:v>-1.0399999999999996</c:v>
                </c:pt>
                <c:pt idx="84">
                  <c:v>-0.41999999999999921</c:v>
                </c:pt>
                <c:pt idx="85">
                  <c:v>-0.4399999999999995</c:v>
                </c:pt>
                <c:pt idx="86">
                  <c:v>-0.39999999999999891</c:v>
                </c:pt>
                <c:pt idx="87">
                  <c:v>-0.13999999999999915</c:v>
                </c:pt>
                <c:pt idx="88">
                  <c:v>-5.9999999999999429E-2</c:v>
                </c:pt>
                <c:pt idx="89">
                  <c:v>-0.4799999999999997</c:v>
                </c:pt>
                <c:pt idx="90">
                  <c:v>-0.37999999999999973</c:v>
                </c:pt>
                <c:pt idx="91">
                  <c:v>-0.13999999999999985</c:v>
                </c:pt>
                <c:pt idx="92">
                  <c:v>0.25999999999999979</c:v>
                </c:pt>
                <c:pt idx="93">
                  <c:v>0.53999999999999981</c:v>
                </c:pt>
                <c:pt idx="94">
                  <c:v>0.85999999999999976</c:v>
                </c:pt>
                <c:pt idx="95">
                  <c:v>1.1799999999999997</c:v>
                </c:pt>
                <c:pt idx="96">
                  <c:v>1.1799999999999993</c:v>
                </c:pt>
                <c:pt idx="97">
                  <c:v>1.0399999999999996</c:v>
                </c:pt>
                <c:pt idx="98">
                  <c:v>0.89999999999999969</c:v>
                </c:pt>
                <c:pt idx="99">
                  <c:v>0.6399999999999999</c:v>
                </c:pt>
                <c:pt idx="100">
                  <c:v>0.28000000000000008</c:v>
                </c:pt>
                <c:pt idx="101">
                  <c:v>0.4</c:v>
                </c:pt>
                <c:pt idx="102">
                  <c:v>0.41999999999999993</c:v>
                </c:pt>
                <c:pt idx="103">
                  <c:v>0.49999999999999967</c:v>
                </c:pt>
                <c:pt idx="104">
                  <c:v>0.63999999999999946</c:v>
                </c:pt>
                <c:pt idx="105">
                  <c:v>0.53999999999999915</c:v>
                </c:pt>
                <c:pt idx="106">
                  <c:v>0.43999999999999917</c:v>
                </c:pt>
                <c:pt idx="107">
                  <c:v>-0.24000000000000093</c:v>
                </c:pt>
                <c:pt idx="108">
                  <c:v>-0.56000000000000083</c:v>
                </c:pt>
                <c:pt idx="109">
                  <c:v>-0.94000000000000061</c:v>
                </c:pt>
                <c:pt idx="110">
                  <c:v>-1.1600000000000001</c:v>
                </c:pt>
                <c:pt idx="111">
                  <c:v>-1.1600000000000001</c:v>
                </c:pt>
                <c:pt idx="112">
                  <c:v>-0.82</c:v>
                </c:pt>
                <c:pt idx="113">
                  <c:v>-0.51999999999999957</c:v>
                </c:pt>
                <c:pt idx="114">
                  <c:v>0.16000000000000014</c:v>
                </c:pt>
                <c:pt idx="115">
                  <c:v>0.72</c:v>
                </c:pt>
                <c:pt idx="116">
                  <c:v>0.7</c:v>
                </c:pt>
                <c:pt idx="117">
                  <c:v>0.7</c:v>
                </c:pt>
                <c:pt idx="118">
                  <c:v>0.87999999999999967</c:v>
                </c:pt>
                <c:pt idx="119">
                  <c:v>0.18000000000000008</c:v>
                </c:pt>
                <c:pt idx="120">
                  <c:v>-9.9999999999999645E-2</c:v>
                </c:pt>
                <c:pt idx="121">
                  <c:v>6.0000000000000497E-2</c:v>
                </c:pt>
                <c:pt idx="122">
                  <c:v>0.22000000000000064</c:v>
                </c:pt>
                <c:pt idx="123">
                  <c:v>0.16000000000000086</c:v>
                </c:pt>
                <c:pt idx="124">
                  <c:v>0.66000000000000048</c:v>
                </c:pt>
                <c:pt idx="125">
                  <c:v>0.8600000000000001</c:v>
                </c:pt>
                <c:pt idx="126">
                  <c:v>0.8600000000000001</c:v>
                </c:pt>
                <c:pt idx="127">
                  <c:v>1.02</c:v>
                </c:pt>
                <c:pt idx="128">
                  <c:v>0.97999999999999976</c:v>
                </c:pt>
                <c:pt idx="129">
                  <c:v>1.0399999999999998</c:v>
                </c:pt>
                <c:pt idx="130">
                  <c:v>0.91999999999999993</c:v>
                </c:pt>
                <c:pt idx="131">
                  <c:v>0.84000000000000019</c:v>
                </c:pt>
                <c:pt idx="132">
                  <c:v>0.44000000000000022</c:v>
                </c:pt>
                <c:pt idx="133">
                  <c:v>0.54000000000000037</c:v>
                </c:pt>
                <c:pt idx="134">
                  <c:v>0.82000000000000051</c:v>
                </c:pt>
                <c:pt idx="135">
                  <c:v>0.92000000000000048</c:v>
                </c:pt>
                <c:pt idx="136">
                  <c:v>1.1800000000000002</c:v>
                </c:pt>
                <c:pt idx="137">
                  <c:v>1.5800000000000003</c:v>
                </c:pt>
                <c:pt idx="138">
                  <c:v>1.56</c:v>
                </c:pt>
                <c:pt idx="139">
                  <c:v>1.1600000000000001</c:v>
                </c:pt>
                <c:pt idx="140">
                  <c:v>1.6800000000000002</c:v>
                </c:pt>
                <c:pt idx="141">
                  <c:v>1.6199999999999999</c:v>
                </c:pt>
                <c:pt idx="142">
                  <c:v>1.6800000000000002</c:v>
                </c:pt>
                <c:pt idx="143">
                  <c:v>1.6</c:v>
                </c:pt>
                <c:pt idx="144">
                  <c:v>1.7799999999999998</c:v>
                </c:pt>
                <c:pt idx="145">
                  <c:v>1.46</c:v>
                </c:pt>
                <c:pt idx="146">
                  <c:v>1.34</c:v>
                </c:pt>
                <c:pt idx="147">
                  <c:v>1.2199999999999998</c:v>
                </c:pt>
                <c:pt idx="148">
                  <c:v>1.2799999999999998</c:v>
                </c:pt>
                <c:pt idx="149">
                  <c:v>1.02</c:v>
                </c:pt>
                <c:pt idx="150">
                  <c:v>0.88000000000000012</c:v>
                </c:pt>
                <c:pt idx="151">
                  <c:v>0.88000000000000012</c:v>
                </c:pt>
                <c:pt idx="152">
                  <c:v>1.0200000000000005</c:v>
                </c:pt>
                <c:pt idx="153">
                  <c:v>0.76000000000000034</c:v>
                </c:pt>
                <c:pt idx="154">
                  <c:v>0.86</c:v>
                </c:pt>
                <c:pt idx="155">
                  <c:v>1.1399999999999997</c:v>
                </c:pt>
                <c:pt idx="156">
                  <c:v>1.2599999999999996</c:v>
                </c:pt>
                <c:pt idx="157">
                  <c:v>1.1599999999999995</c:v>
                </c:pt>
                <c:pt idx="158">
                  <c:v>1.4599999999999995</c:v>
                </c:pt>
                <c:pt idx="159">
                  <c:v>1.9200000000000004</c:v>
                </c:pt>
                <c:pt idx="160">
                  <c:v>1.9600000000000002</c:v>
                </c:pt>
                <c:pt idx="161">
                  <c:v>1.8800000000000001</c:v>
                </c:pt>
                <c:pt idx="162">
                  <c:v>1.2200000000000002</c:v>
                </c:pt>
                <c:pt idx="163">
                  <c:v>1</c:v>
                </c:pt>
                <c:pt idx="164">
                  <c:v>0.89999999999999969</c:v>
                </c:pt>
                <c:pt idx="165">
                  <c:v>0.57999999999999985</c:v>
                </c:pt>
                <c:pt idx="166">
                  <c:v>0.67999999999999994</c:v>
                </c:pt>
                <c:pt idx="167">
                  <c:v>1.1999999999999997</c:v>
                </c:pt>
                <c:pt idx="168">
                  <c:v>1.4799999999999993</c:v>
                </c:pt>
                <c:pt idx="169">
                  <c:v>1.0399999999999996</c:v>
                </c:pt>
                <c:pt idx="170">
                  <c:v>1.2599999999999993</c:v>
                </c:pt>
                <c:pt idx="171">
                  <c:v>1.1599999999999997</c:v>
                </c:pt>
                <c:pt idx="172">
                  <c:v>0.97999999999999976</c:v>
                </c:pt>
                <c:pt idx="173">
                  <c:v>0.48000000000000009</c:v>
                </c:pt>
                <c:pt idx="174">
                  <c:v>0.38000000000000006</c:v>
                </c:pt>
                <c:pt idx="175">
                  <c:v>3.9999999999999855E-2</c:v>
                </c:pt>
                <c:pt idx="176">
                  <c:v>-4.000000000000057E-2</c:v>
                </c:pt>
                <c:pt idx="177">
                  <c:v>-0.36000000000000015</c:v>
                </c:pt>
                <c:pt idx="178">
                  <c:v>1.9999999999999928E-2</c:v>
                </c:pt>
                <c:pt idx="179">
                  <c:v>0.21999999999999992</c:v>
                </c:pt>
                <c:pt idx="180">
                  <c:v>0.55999999999999994</c:v>
                </c:pt>
                <c:pt idx="181">
                  <c:v>0.40000000000000019</c:v>
                </c:pt>
                <c:pt idx="182">
                  <c:v>0.6000000000000002</c:v>
                </c:pt>
                <c:pt idx="183">
                  <c:v>0.24000000000000005</c:v>
                </c:pt>
                <c:pt idx="184">
                  <c:v>-7.9999999999999891E-2</c:v>
                </c:pt>
                <c:pt idx="185">
                  <c:v>-0.82</c:v>
                </c:pt>
                <c:pt idx="186">
                  <c:v>-0.89999999999999969</c:v>
                </c:pt>
                <c:pt idx="187">
                  <c:v>-1.02</c:v>
                </c:pt>
                <c:pt idx="188">
                  <c:v>-1.0399999999999998</c:v>
                </c:pt>
                <c:pt idx="189">
                  <c:v>-0.6399999999999999</c:v>
                </c:pt>
                <c:pt idx="190">
                  <c:v>-0.43999999999999984</c:v>
                </c:pt>
                <c:pt idx="191">
                  <c:v>-0.31999999999999995</c:v>
                </c:pt>
                <c:pt idx="192">
                  <c:v>-0.18000000000000008</c:v>
                </c:pt>
                <c:pt idx="193">
                  <c:v>-0.26000000000000012</c:v>
                </c:pt>
                <c:pt idx="194">
                  <c:v>-0.7</c:v>
                </c:pt>
                <c:pt idx="195">
                  <c:v>-0.6399999999999999</c:v>
                </c:pt>
                <c:pt idx="196">
                  <c:v>-0.58000000000000007</c:v>
                </c:pt>
                <c:pt idx="197">
                  <c:v>-0.9399999999999995</c:v>
                </c:pt>
                <c:pt idx="198">
                  <c:v>-0.95999999999999974</c:v>
                </c:pt>
                <c:pt idx="199">
                  <c:v>-0.6399999999999999</c:v>
                </c:pt>
                <c:pt idx="200">
                  <c:v>-0.77999999999999969</c:v>
                </c:pt>
                <c:pt idx="201">
                  <c:v>-0.97999999999999976</c:v>
                </c:pt>
                <c:pt idx="202">
                  <c:v>-0.85999999999999976</c:v>
                </c:pt>
                <c:pt idx="203">
                  <c:v>-0.83999999999999952</c:v>
                </c:pt>
                <c:pt idx="204">
                  <c:v>-1.0199999999999996</c:v>
                </c:pt>
                <c:pt idx="205">
                  <c:v>-1.2399999999999998</c:v>
                </c:pt>
                <c:pt idx="206">
                  <c:v>-1.0799999999999996</c:v>
                </c:pt>
                <c:pt idx="207">
                  <c:v>-0.7</c:v>
                </c:pt>
                <c:pt idx="208">
                  <c:v>-0.72</c:v>
                </c:pt>
                <c:pt idx="209">
                  <c:v>-0.94000000000000017</c:v>
                </c:pt>
                <c:pt idx="210">
                  <c:v>-1.1000000000000001</c:v>
                </c:pt>
                <c:pt idx="211">
                  <c:v>-1.2200000000000002</c:v>
                </c:pt>
                <c:pt idx="212">
                  <c:v>-1.5400000000000003</c:v>
                </c:pt>
                <c:pt idx="213">
                  <c:v>-1.6400000000000006</c:v>
                </c:pt>
                <c:pt idx="214">
                  <c:v>-1.7600000000000002</c:v>
                </c:pt>
                <c:pt idx="215">
                  <c:v>-1.0400000000000003</c:v>
                </c:pt>
                <c:pt idx="216">
                  <c:v>-1.2600000000000002</c:v>
                </c:pt>
                <c:pt idx="217">
                  <c:v>-1.1400000000000001</c:v>
                </c:pt>
                <c:pt idx="218">
                  <c:v>-1.0399999999999998</c:v>
                </c:pt>
                <c:pt idx="219">
                  <c:v>-0.91999999999999993</c:v>
                </c:pt>
                <c:pt idx="220">
                  <c:v>-1.1799999999999997</c:v>
                </c:pt>
                <c:pt idx="221">
                  <c:v>-1.1399999999999995</c:v>
                </c:pt>
                <c:pt idx="222">
                  <c:v>-1.0399999999999996</c:v>
                </c:pt>
                <c:pt idx="223">
                  <c:v>-1.2799999999999994</c:v>
                </c:pt>
                <c:pt idx="224">
                  <c:v>-0.99999999999999933</c:v>
                </c:pt>
                <c:pt idx="225">
                  <c:v>-0.99999999999999933</c:v>
                </c:pt>
                <c:pt idx="226">
                  <c:v>-0.53999999999999915</c:v>
                </c:pt>
                <c:pt idx="227">
                  <c:v>-0.83999999999999919</c:v>
                </c:pt>
                <c:pt idx="228">
                  <c:v>-0.3999999999999993</c:v>
                </c:pt>
                <c:pt idx="229">
                  <c:v>-0.35999999999999943</c:v>
                </c:pt>
                <c:pt idx="230">
                  <c:v>-0.4799999999999997</c:v>
                </c:pt>
                <c:pt idx="231">
                  <c:v>-1.08</c:v>
                </c:pt>
                <c:pt idx="232">
                  <c:v>-0.93999999999999984</c:v>
                </c:pt>
                <c:pt idx="233">
                  <c:v>-1</c:v>
                </c:pt>
                <c:pt idx="234">
                  <c:v>-1.2600000000000002</c:v>
                </c:pt>
                <c:pt idx="235">
                  <c:v>-0.94000000000000017</c:v>
                </c:pt>
                <c:pt idx="236">
                  <c:v>-0.56000000000000016</c:v>
                </c:pt>
                <c:pt idx="237">
                  <c:v>-0.32000000000000028</c:v>
                </c:pt>
                <c:pt idx="238">
                  <c:v>-0.34000000000000019</c:v>
                </c:pt>
                <c:pt idx="239">
                  <c:v>-0.14000000000000021</c:v>
                </c:pt>
                <c:pt idx="240">
                  <c:v>-0.4</c:v>
                </c:pt>
                <c:pt idx="241">
                  <c:v>-0.66000000000000014</c:v>
                </c:pt>
                <c:pt idx="242">
                  <c:v>-0.88000000000000012</c:v>
                </c:pt>
                <c:pt idx="243">
                  <c:v>-0.91999999999999993</c:v>
                </c:pt>
                <c:pt idx="244">
                  <c:v>-1</c:v>
                </c:pt>
                <c:pt idx="245">
                  <c:v>-0.98000000000000009</c:v>
                </c:pt>
                <c:pt idx="246">
                  <c:v>-1.02</c:v>
                </c:pt>
                <c:pt idx="247">
                  <c:v>-1.02</c:v>
                </c:pt>
                <c:pt idx="248">
                  <c:v>-1.5399999999999998</c:v>
                </c:pt>
                <c:pt idx="249">
                  <c:v>-1.5599999999999994</c:v>
                </c:pt>
                <c:pt idx="250">
                  <c:v>-1.7399999999999995</c:v>
                </c:pt>
                <c:pt idx="251">
                  <c:v>-1.4599999999999995</c:v>
                </c:pt>
                <c:pt idx="252">
                  <c:v>-1.7599999999999993</c:v>
                </c:pt>
                <c:pt idx="253">
                  <c:v>-1.2599999999999993</c:v>
                </c:pt>
                <c:pt idx="254">
                  <c:v>-1.2399999999999995</c:v>
                </c:pt>
                <c:pt idx="255">
                  <c:v>-1.0599999999999994</c:v>
                </c:pt>
                <c:pt idx="256">
                  <c:v>-1.1799999999999993</c:v>
                </c:pt>
                <c:pt idx="257">
                  <c:v>-1.1399999999999995</c:v>
                </c:pt>
                <c:pt idx="258">
                  <c:v>-1.22</c:v>
                </c:pt>
                <c:pt idx="259">
                  <c:v>-1.2600000000000002</c:v>
                </c:pt>
                <c:pt idx="260">
                  <c:v>-1.2200000000000002</c:v>
                </c:pt>
                <c:pt idx="261">
                  <c:v>-1.2800000000000005</c:v>
                </c:pt>
                <c:pt idx="262">
                  <c:v>-1.4800000000000004</c:v>
                </c:pt>
                <c:pt idx="263">
                  <c:v>-1.3800000000000001</c:v>
                </c:pt>
                <c:pt idx="264">
                  <c:v>-1.2600000000000002</c:v>
                </c:pt>
                <c:pt idx="265">
                  <c:v>-1.28</c:v>
                </c:pt>
                <c:pt idx="266">
                  <c:v>-1.4600000000000002</c:v>
                </c:pt>
                <c:pt idx="267">
                  <c:v>-1</c:v>
                </c:pt>
                <c:pt idx="268">
                  <c:v>-1.4</c:v>
                </c:pt>
                <c:pt idx="269">
                  <c:v>-1.64</c:v>
                </c:pt>
                <c:pt idx="270">
                  <c:v>-1.5999999999999996</c:v>
                </c:pt>
                <c:pt idx="271">
                  <c:v>-1.5999999999999996</c:v>
                </c:pt>
                <c:pt idx="272">
                  <c:v>-1.4799999999999998</c:v>
                </c:pt>
                <c:pt idx="273">
                  <c:v>-0.9199999999999996</c:v>
                </c:pt>
                <c:pt idx="274">
                  <c:v>-1.1599999999999997</c:v>
                </c:pt>
                <c:pt idx="275">
                  <c:v>-1.5</c:v>
                </c:pt>
                <c:pt idx="276">
                  <c:v>-1.4199999999999995</c:v>
                </c:pt>
                <c:pt idx="277">
                  <c:v>-1.5199999999999996</c:v>
                </c:pt>
                <c:pt idx="278">
                  <c:v>-1.86</c:v>
                </c:pt>
                <c:pt idx="279">
                  <c:v>-1.4</c:v>
                </c:pt>
                <c:pt idx="280">
                  <c:v>-0.99999999999999967</c:v>
                </c:pt>
                <c:pt idx="281">
                  <c:v>-0.97999999999999976</c:v>
                </c:pt>
                <c:pt idx="282">
                  <c:v>-0.97999999999999976</c:v>
                </c:pt>
                <c:pt idx="283">
                  <c:v>-0.65999999999999948</c:v>
                </c:pt>
                <c:pt idx="284">
                  <c:v>-0.79999999999999927</c:v>
                </c:pt>
                <c:pt idx="285">
                  <c:v>-0.93999999999999984</c:v>
                </c:pt>
                <c:pt idx="286">
                  <c:v>-0.76000000000000012</c:v>
                </c:pt>
                <c:pt idx="287">
                  <c:v>-0.6</c:v>
                </c:pt>
                <c:pt idx="288">
                  <c:v>-0.6399999999999999</c:v>
                </c:pt>
                <c:pt idx="289">
                  <c:v>-0.31999999999999956</c:v>
                </c:pt>
                <c:pt idx="290">
                  <c:v>-0.17999999999999899</c:v>
                </c:pt>
                <c:pt idx="291">
                  <c:v>-0.17999999999999899</c:v>
                </c:pt>
                <c:pt idx="292">
                  <c:v>7.1054273576010023E-16</c:v>
                </c:pt>
                <c:pt idx="293">
                  <c:v>-0.13999999999999915</c:v>
                </c:pt>
                <c:pt idx="294">
                  <c:v>-0.45999999999999941</c:v>
                </c:pt>
                <c:pt idx="295">
                  <c:v>-0.61999999999999955</c:v>
                </c:pt>
                <c:pt idx="296">
                  <c:v>-0.31999999999999956</c:v>
                </c:pt>
                <c:pt idx="297">
                  <c:v>-0.57999999999999974</c:v>
                </c:pt>
                <c:pt idx="298">
                  <c:v>-0.64000000000000057</c:v>
                </c:pt>
                <c:pt idx="299">
                  <c:v>-0.2000000000000007</c:v>
                </c:pt>
                <c:pt idx="300">
                  <c:v>-0.26000000000000084</c:v>
                </c:pt>
                <c:pt idx="301">
                  <c:v>-0.68000000000000116</c:v>
                </c:pt>
                <c:pt idx="302">
                  <c:v>-0.84000000000000052</c:v>
                </c:pt>
                <c:pt idx="303">
                  <c:v>-0.4799999999999997</c:v>
                </c:pt>
                <c:pt idx="304">
                  <c:v>-0.57999999999999974</c:v>
                </c:pt>
                <c:pt idx="305">
                  <c:v>-0.37999999999999973</c:v>
                </c:pt>
                <c:pt idx="306">
                  <c:v>-0.4199999999999996</c:v>
                </c:pt>
                <c:pt idx="307">
                  <c:v>-0.43999999999999984</c:v>
                </c:pt>
                <c:pt idx="308">
                  <c:v>-0.87999999999999967</c:v>
                </c:pt>
                <c:pt idx="309">
                  <c:v>-1.0399999999999998</c:v>
                </c:pt>
                <c:pt idx="310">
                  <c:v>-0.9</c:v>
                </c:pt>
                <c:pt idx="311">
                  <c:v>-1.0200000000000002</c:v>
                </c:pt>
                <c:pt idx="312">
                  <c:v>-0.82000000000000028</c:v>
                </c:pt>
                <c:pt idx="313">
                  <c:v>-0.54000000000000126</c:v>
                </c:pt>
                <c:pt idx="314">
                  <c:v>-0.46000000000000085</c:v>
                </c:pt>
                <c:pt idx="315">
                  <c:v>-0.2000000000000007</c:v>
                </c:pt>
                <c:pt idx="316">
                  <c:v>0.1</c:v>
                </c:pt>
                <c:pt idx="317">
                  <c:v>0.31999999999999956</c:v>
                </c:pt>
                <c:pt idx="318">
                  <c:v>0.44000000000000056</c:v>
                </c:pt>
                <c:pt idx="319">
                  <c:v>0.78000000000000047</c:v>
                </c:pt>
                <c:pt idx="320">
                  <c:v>0.44000000000000056</c:v>
                </c:pt>
                <c:pt idx="321">
                  <c:v>0.32000000000000028</c:v>
                </c:pt>
                <c:pt idx="322">
                  <c:v>0.24000000000000057</c:v>
                </c:pt>
                <c:pt idx="323">
                  <c:v>0.12000000000000029</c:v>
                </c:pt>
                <c:pt idx="324">
                  <c:v>-7.999999999999971E-2</c:v>
                </c:pt>
                <c:pt idx="325">
                  <c:v>0.13999999999999985</c:v>
                </c:pt>
                <c:pt idx="326">
                  <c:v>0.2</c:v>
                </c:pt>
                <c:pt idx="327">
                  <c:v>8.0000000000000432E-2</c:v>
                </c:pt>
                <c:pt idx="328">
                  <c:v>-0.15999999999999942</c:v>
                </c:pt>
                <c:pt idx="329">
                  <c:v>-0.31999999999999956</c:v>
                </c:pt>
                <c:pt idx="330">
                  <c:v>-0.23999999999999916</c:v>
                </c:pt>
                <c:pt idx="331">
                  <c:v>-0.17999999999999899</c:v>
                </c:pt>
                <c:pt idx="332">
                  <c:v>0.10000000000000071</c:v>
                </c:pt>
                <c:pt idx="333">
                  <c:v>1.0200000000000002</c:v>
                </c:pt>
                <c:pt idx="334">
                  <c:v>1.0800000000000005</c:v>
                </c:pt>
                <c:pt idx="335">
                  <c:v>0.70000000000000073</c:v>
                </c:pt>
                <c:pt idx="336">
                  <c:v>0.98000000000000043</c:v>
                </c:pt>
                <c:pt idx="337">
                  <c:v>1.06</c:v>
                </c:pt>
                <c:pt idx="338">
                  <c:v>0.80000000000000071</c:v>
                </c:pt>
                <c:pt idx="339">
                  <c:v>0.78000000000000114</c:v>
                </c:pt>
                <c:pt idx="340">
                  <c:v>1.820000000000001</c:v>
                </c:pt>
                <c:pt idx="341">
                  <c:v>1.7600000000000009</c:v>
                </c:pt>
                <c:pt idx="342">
                  <c:v>1.7600000000000009</c:v>
                </c:pt>
                <c:pt idx="343">
                  <c:v>1.6000000000000008</c:v>
                </c:pt>
                <c:pt idx="344">
                  <c:v>1.7399999999999998</c:v>
                </c:pt>
                <c:pt idx="345">
                  <c:v>1.3799999999999997</c:v>
                </c:pt>
                <c:pt idx="346">
                  <c:v>0.96000000000000019</c:v>
                </c:pt>
                <c:pt idx="347">
                  <c:v>0.78000000000000047</c:v>
                </c:pt>
                <c:pt idx="348">
                  <c:v>0.6</c:v>
                </c:pt>
                <c:pt idx="349">
                  <c:v>0.36000000000000015</c:v>
                </c:pt>
                <c:pt idx="350">
                  <c:v>-7.999999999999971E-2</c:v>
                </c:pt>
                <c:pt idx="351">
                  <c:v>0.37999999999999973</c:v>
                </c:pt>
                <c:pt idx="352">
                  <c:v>0.43999999999999984</c:v>
                </c:pt>
                <c:pt idx="353">
                  <c:v>0.36000000000000015</c:v>
                </c:pt>
                <c:pt idx="354">
                  <c:v>0.5</c:v>
                </c:pt>
                <c:pt idx="355">
                  <c:v>0.37999999999999973</c:v>
                </c:pt>
                <c:pt idx="356">
                  <c:v>0.43999999999999984</c:v>
                </c:pt>
                <c:pt idx="357">
                  <c:v>0.35999999999999943</c:v>
                </c:pt>
                <c:pt idx="358">
                  <c:v>0.43999999999999917</c:v>
                </c:pt>
                <c:pt idx="359">
                  <c:v>0.51999999999999957</c:v>
                </c:pt>
                <c:pt idx="360">
                  <c:v>0.49999999999999928</c:v>
                </c:pt>
                <c:pt idx="361">
                  <c:v>0.13999999999999985</c:v>
                </c:pt>
                <c:pt idx="362">
                  <c:v>-0.13999999999999985</c:v>
                </c:pt>
                <c:pt idx="363">
                  <c:v>-0.16000000000000014</c:v>
                </c:pt>
                <c:pt idx="364">
                  <c:v>0.26000000000000012</c:v>
                </c:pt>
                <c:pt idx="365">
                  <c:v>0.28000000000000042</c:v>
                </c:pt>
                <c:pt idx="366">
                  <c:v>0.1</c:v>
                </c:pt>
                <c:pt idx="367">
                  <c:v>-0.17999999999999972</c:v>
                </c:pt>
                <c:pt idx="368">
                  <c:v>-0.3999999999999993</c:v>
                </c:pt>
                <c:pt idx="369">
                  <c:v>-0.93999999999999917</c:v>
                </c:pt>
                <c:pt idx="370">
                  <c:v>-0.97999999999999976</c:v>
                </c:pt>
                <c:pt idx="371">
                  <c:v>-0.87999999999999967</c:v>
                </c:pt>
                <c:pt idx="372">
                  <c:v>-0.43999999999999984</c:v>
                </c:pt>
                <c:pt idx="373">
                  <c:v>-0.2</c:v>
                </c:pt>
                <c:pt idx="374">
                  <c:v>-0.14000000000000057</c:v>
                </c:pt>
                <c:pt idx="375">
                  <c:v>-0.17999999999999972</c:v>
                </c:pt>
                <c:pt idx="376">
                  <c:v>-3.9999999999999855E-2</c:v>
                </c:pt>
                <c:pt idx="377">
                  <c:v>-6.0000000000000143E-2</c:v>
                </c:pt>
                <c:pt idx="378">
                  <c:v>-0.31999999999999956</c:v>
                </c:pt>
                <c:pt idx="379">
                  <c:v>-0.4799999999999997</c:v>
                </c:pt>
                <c:pt idx="380">
                  <c:v>-0.12000000000000029</c:v>
                </c:pt>
                <c:pt idx="381">
                  <c:v>-8.0000000000000432E-2</c:v>
                </c:pt>
                <c:pt idx="382">
                  <c:v>-8.0000000000000432E-2</c:v>
                </c:pt>
                <c:pt idx="383">
                  <c:v>-7.1054273576010023E-16</c:v>
                </c:pt>
                <c:pt idx="384">
                  <c:v>-0.16000000000000014</c:v>
                </c:pt>
                <c:pt idx="385">
                  <c:v>-0.4</c:v>
                </c:pt>
                <c:pt idx="386">
                  <c:v>-0.27999999999999969</c:v>
                </c:pt>
                <c:pt idx="387">
                  <c:v>-0.17999999999999972</c:v>
                </c:pt>
                <c:pt idx="388">
                  <c:v>0.1</c:v>
                </c:pt>
                <c:pt idx="389">
                  <c:v>0.3</c:v>
                </c:pt>
                <c:pt idx="390">
                  <c:v>0.33999999999999986</c:v>
                </c:pt>
                <c:pt idx="391">
                  <c:v>0.48000000000000043</c:v>
                </c:pt>
                <c:pt idx="392">
                  <c:v>0.66000000000000081</c:v>
                </c:pt>
                <c:pt idx="393">
                  <c:v>0.54000000000000126</c:v>
                </c:pt>
                <c:pt idx="394">
                  <c:v>0.7600000000000009</c:v>
                </c:pt>
                <c:pt idx="395">
                  <c:v>0.98000000000000109</c:v>
                </c:pt>
                <c:pt idx="396">
                  <c:v>0.82000000000000028</c:v>
                </c:pt>
                <c:pt idx="397">
                  <c:v>0.78000000000000047</c:v>
                </c:pt>
                <c:pt idx="398">
                  <c:v>0.4199999999999996</c:v>
                </c:pt>
                <c:pt idx="399">
                  <c:v>0.67999999999999972</c:v>
                </c:pt>
                <c:pt idx="400">
                  <c:v>0.35999999999999943</c:v>
                </c:pt>
                <c:pt idx="401">
                  <c:v>0.51999999999999957</c:v>
                </c:pt>
                <c:pt idx="402">
                  <c:v>0.47999999999999898</c:v>
                </c:pt>
                <c:pt idx="403">
                  <c:v>1.1599999999999995</c:v>
                </c:pt>
                <c:pt idx="404">
                  <c:v>0.43999999999999917</c:v>
                </c:pt>
                <c:pt idx="405">
                  <c:v>0.41999999999999887</c:v>
                </c:pt>
                <c:pt idx="406">
                  <c:v>0.25999999999999945</c:v>
                </c:pt>
                <c:pt idx="407">
                  <c:v>3.9999999999999147E-2</c:v>
                </c:pt>
                <c:pt idx="408">
                  <c:v>-0.22000000000000028</c:v>
                </c:pt>
                <c:pt idx="409">
                  <c:v>-8.0000000000000432E-2</c:v>
                </c:pt>
                <c:pt idx="410">
                  <c:v>-0.16000000000000014</c:v>
                </c:pt>
                <c:pt idx="411">
                  <c:v>-0.14000000000000057</c:v>
                </c:pt>
                <c:pt idx="412">
                  <c:v>3.9999999999999855E-2</c:v>
                </c:pt>
                <c:pt idx="413">
                  <c:v>0.17999999999999972</c:v>
                </c:pt>
                <c:pt idx="414">
                  <c:v>0.4</c:v>
                </c:pt>
                <c:pt idx="415">
                  <c:v>0.24000000000000057</c:v>
                </c:pt>
                <c:pt idx="416">
                  <c:v>-1.9999999999999574E-2</c:v>
                </c:pt>
                <c:pt idx="417">
                  <c:v>-0.13999999999999915</c:v>
                </c:pt>
                <c:pt idx="418">
                  <c:v>-0.4799999999999997</c:v>
                </c:pt>
                <c:pt idx="419">
                  <c:v>-0.77999999999999969</c:v>
                </c:pt>
                <c:pt idx="420">
                  <c:v>-0.31999999999999956</c:v>
                </c:pt>
                <c:pt idx="421">
                  <c:v>4.000000000000057E-2</c:v>
                </c:pt>
                <c:pt idx="422">
                  <c:v>6.0000000000000143E-2</c:v>
                </c:pt>
                <c:pt idx="423">
                  <c:v>0.40000000000000069</c:v>
                </c:pt>
                <c:pt idx="424">
                  <c:v>0.54000000000000059</c:v>
                </c:pt>
                <c:pt idx="425">
                  <c:v>0.26000000000000012</c:v>
                </c:pt>
                <c:pt idx="426">
                  <c:v>4.000000000000057E-2</c:v>
                </c:pt>
                <c:pt idx="427">
                  <c:v>-0.15999999999999942</c:v>
                </c:pt>
                <c:pt idx="428">
                  <c:v>-0.27999999999999969</c:v>
                </c:pt>
                <c:pt idx="429">
                  <c:v>-0.23999999999999985</c:v>
                </c:pt>
                <c:pt idx="430">
                  <c:v>-0.27999999999999969</c:v>
                </c:pt>
                <c:pt idx="431">
                  <c:v>-0.60000000000000075</c:v>
                </c:pt>
                <c:pt idx="432">
                  <c:v>-0.74000000000000055</c:v>
                </c:pt>
                <c:pt idx="433">
                  <c:v>-0.88000000000000045</c:v>
                </c:pt>
                <c:pt idx="434">
                  <c:v>-0.66000000000000014</c:v>
                </c:pt>
                <c:pt idx="435">
                  <c:v>-0.46000000000000013</c:v>
                </c:pt>
                <c:pt idx="436">
                  <c:v>-0.11999999999999958</c:v>
                </c:pt>
                <c:pt idx="437">
                  <c:v>-1.9999999999999574E-2</c:v>
                </c:pt>
                <c:pt idx="438">
                  <c:v>0.26000000000000012</c:v>
                </c:pt>
                <c:pt idx="439">
                  <c:v>0.13999999999999985</c:v>
                </c:pt>
                <c:pt idx="440">
                  <c:v>0.26000000000000012</c:v>
                </c:pt>
                <c:pt idx="441">
                  <c:v>0.36000000000000015</c:v>
                </c:pt>
                <c:pt idx="442">
                  <c:v>0.43999999999999984</c:v>
                </c:pt>
                <c:pt idx="443">
                  <c:v>0.11999999999999958</c:v>
                </c:pt>
                <c:pt idx="444">
                  <c:v>0.27999999999999969</c:v>
                </c:pt>
                <c:pt idx="445">
                  <c:v>0.21999999999999958</c:v>
                </c:pt>
                <c:pt idx="446">
                  <c:v>5.9999999999999429E-2</c:v>
                </c:pt>
                <c:pt idx="447">
                  <c:v>0.45999999999999941</c:v>
                </c:pt>
                <c:pt idx="448">
                  <c:v>0.7</c:v>
                </c:pt>
                <c:pt idx="449">
                  <c:v>0.4</c:v>
                </c:pt>
                <c:pt idx="450">
                  <c:v>0.29999999999999927</c:v>
                </c:pt>
                <c:pt idx="451">
                  <c:v>0.33999999999999986</c:v>
                </c:pt>
                <c:pt idx="452">
                  <c:v>6.0000000000000143E-2</c:v>
                </c:pt>
                <c:pt idx="453">
                  <c:v>3.9999999999999855E-2</c:v>
                </c:pt>
                <c:pt idx="454">
                  <c:v>-0.1</c:v>
                </c:pt>
                <c:pt idx="455">
                  <c:v>-0.21999999999999958</c:v>
                </c:pt>
                <c:pt idx="456">
                  <c:v>-0.56000000000000016</c:v>
                </c:pt>
                <c:pt idx="457">
                  <c:v>-0.44000000000000056</c:v>
                </c:pt>
                <c:pt idx="458">
                  <c:v>-0.68000000000000038</c:v>
                </c:pt>
                <c:pt idx="459">
                  <c:v>-0.40000000000000069</c:v>
                </c:pt>
                <c:pt idx="460">
                  <c:v>-0.42000000000000098</c:v>
                </c:pt>
                <c:pt idx="461">
                  <c:v>0.19999999999999929</c:v>
                </c:pt>
                <c:pt idx="462">
                  <c:v>0.33999999999999986</c:v>
                </c:pt>
                <c:pt idx="463">
                  <c:v>0.46000000000000013</c:v>
                </c:pt>
                <c:pt idx="464">
                  <c:v>0.42000000000000098</c:v>
                </c:pt>
                <c:pt idx="465">
                  <c:v>0.8400000000000013</c:v>
                </c:pt>
                <c:pt idx="466">
                  <c:v>0.7600000000000009</c:v>
                </c:pt>
                <c:pt idx="467">
                  <c:v>0.74000000000000055</c:v>
                </c:pt>
                <c:pt idx="468">
                  <c:v>0.97999999999999976</c:v>
                </c:pt>
                <c:pt idx="469">
                  <c:v>0.9199999999999996</c:v>
                </c:pt>
                <c:pt idx="470">
                  <c:v>0.59999999999999931</c:v>
                </c:pt>
                <c:pt idx="471">
                  <c:v>0.15999999999999942</c:v>
                </c:pt>
                <c:pt idx="472">
                  <c:v>-0.40000000000000069</c:v>
                </c:pt>
                <c:pt idx="473">
                  <c:v>-0.33999999999999986</c:v>
                </c:pt>
                <c:pt idx="474">
                  <c:v>0.11999999999999958</c:v>
                </c:pt>
                <c:pt idx="475">
                  <c:v>0.23999999999999985</c:v>
                </c:pt>
                <c:pt idx="476">
                  <c:v>0.73999999999999988</c:v>
                </c:pt>
                <c:pt idx="477">
                  <c:v>1.2</c:v>
                </c:pt>
                <c:pt idx="478">
                  <c:v>0.61999999999999955</c:v>
                </c:pt>
                <c:pt idx="479">
                  <c:v>0.23999999999999985</c:v>
                </c:pt>
                <c:pt idx="480">
                  <c:v>-0.12000000000000029</c:v>
                </c:pt>
                <c:pt idx="481">
                  <c:v>-3.9999999999999855E-2</c:v>
                </c:pt>
                <c:pt idx="482">
                  <c:v>-1.4200000000000004</c:v>
                </c:pt>
                <c:pt idx="483">
                  <c:v>-0.92000000000000026</c:v>
                </c:pt>
                <c:pt idx="484">
                  <c:v>-0.76000000000000012</c:v>
                </c:pt>
                <c:pt idx="485">
                  <c:v>-0.36000000000000015</c:v>
                </c:pt>
                <c:pt idx="486">
                  <c:v>-0.28000000000000042</c:v>
                </c:pt>
                <c:pt idx="487">
                  <c:v>1.2399999999999998</c:v>
                </c:pt>
                <c:pt idx="488">
                  <c:v>1.3</c:v>
                </c:pt>
                <c:pt idx="489">
                  <c:v>1.4600000000000002</c:v>
                </c:pt>
                <c:pt idx="490">
                  <c:v>1.4800000000000004</c:v>
                </c:pt>
                <c:pt idx="491">
                  <c:v>1.3399999999999999</c:v>
                </c:pt>
                <c:pt idx="492">
                  <c:v>1.2200000000000002</c:v>
                </c:pt>
                <c:pt idx="493">
                  <c:v>1.06</c:v>
                </c:pt>
                <c:pt idx="494">
                  <c:v>0.76000000000000012</c:v>
                </c:pt>
                <c:pt idx="495">
                  <c:v>0.7</c:v>
                </c:pt>
                <c:pt idx="496">
                  <c:v>0.68000000000000038</c:v>
                </c:pt>
                <c:pt idx="497">
                  <c:v>0.7</c:v>
                </c:pt>
                <c:pt idx="498">
                  <c:v>0.43999999999999984</c:v>
                </c:pt>
                <c:pt idx="499">
                  <c:v>0.45999999999999941</c:v>
                </c:pt>
                <c:pt idx="500">
                  <c:v>0.65999999999999948</c:v>
                </c:pt>
                <c:pt idx="501">
                  <c:v>0.35999999999999943</c:v>
                </c:pt>
                <c:pt idx="502">
                  <c:v>0.35999999999999943</c:v>
                </c:pt>
                <c:pt idx="503">
                  <c:v>0.53999999999999915</c:v>
                </c:pt>
                <c:pt idx="504">
                  <c:v>0.65999999999999948</c:v>
                </c:pt>
                <c:pt idx="505">
                  <c:v>0.53999999999999915</c:v>
                </c:pt>
                <c:pt idx="506">
                  <c:v>0.53999999999999915</c:v>
                </c:pt>
                <c:pt idx="507">
                  <c:v>0.33999999999999914</c:v>
                </c:pt>
                <c:pt idx="508">
                  <c:v>0.43999999999999984</c:v>
                </c:pt>
                <c:pt idx="509">
                  <c:v>0.5</c:v>
                </c:pt>
                <c:pt idx="510">
                  <c:v>0.3</c:v>
                </c:pt>
                <c:pt idx="511">
                  <c:v>0.27999999999999969</c:v>
                </c:pt>
                <c:pt idx="512">
                  <c:v>0.42000000000000026</c:v>
                </c:pt>
                <c:pt idx="513">
                  <c:v>0.43999999999999984</c:v>
                </c:pt>
                <c:pt idx="514">
                  <c:v>-0.22000000000000028</c:v>
                </c:pt>
                <c:pt idx="515">
                  <c:v>-0.21999999999999958</c:v>
                </c:pt>
                <c:pt idx="516">
                  <c:v>8.000000000000114E-2</c:v>
                </c:pt>
                <c:pt idx="517">
                  <c:v>0.3400000000000013</c:v>
                </c:pt>
                <c:pt idx="518">
                  <c:v>0.24000000000000199</c:v>
                </c:pt>
                <c:pt idx="519">
                  <c:v>0.66000000000000159</c:v>
                </c:pt>
                <c:pt idx="520">
                  <c:v>0.54000000000000126</c:v>
                </c:pt>
                <c:pt idx="521">
                  <c:v>0.24000000000000127</c:v>
                </c:pt>
                <c:pt idx="522">
                  <c:v>4.0000000000001278E-2</c:v>
                </c:pt>
                <c:pt idx="523">
                  <c:v>0.14000000000000129</c:v>
                </c:pt>
                <c:pt idx="524">
                  <c:v>0.42000000000000171</c:v>
                </c:pt>
                <c:pt idx="525">
                  <c:v>0.66000000000000159</c:v>
                </c:pt>
                <c:pt idx="526">
                  <c:v>0.8400000000000013</c:v>
                </c:pt>
                <c:pt idx="527">
                  <c:v>0.7600000000000009</c:v>
                </c:pt>
                <c:pt idx="528">
                  <c:v>0.5800000000000004</c:v>
                </c:pt>
                <c:pt idx="529">
                  <c:v>0.48000000000000043</c:v>
                </c:pt>
                <c:pt idx="530">
                  <c:v>0.78000000000000047</c:v>
                </c:pt>
                <c:pt idx="531">
                  <c:v>0.74000000000000055</c:v>
                </c:pt>
                <c:pt idx="532">
                  <c:v>0.90000000000000069</c:v>
                </c:pt>
                <c:pt idx="533">
                  <c:v>1.0800000000000012</c:v>
                </c:pt>
                <c:pt idx="534">
                  <c:v>0.86000000000000087</c:v>
                </c:pt>
                <c:pt idx="535">
                  <c:v>0.38000000000000111</c:v>
                </c:pt>
                <c:pt idx="536">
                  <c:v>0.3400000000000013</c:v>
                </c:pt>
                <c:pt idx="537">
                  <c:v>0.220000000000001</c:v>
                </c:pt>
                <c:pt idx="538">
                  <c:v>2.0000000000000996E-2</c:v>
                </c:pt>
                <c:pt idx="539">
                  <c:v>-7.9999999999999002E-2</c:v>
                </c:pt>
                <c:pt idx="540">
                  <c:v>7.1054273576010023E-16</c:v>
                </c:pt>
                <c:pt idx="541">
                  <c:v>0.22000000000000028</c:v>
                </c:pt>
                <c:pt idx="542">
                  <c:v>0.26000000000000012</c:v>
                </c:pt>
                <c:pt idx="543">
                  <c:v>0.37999999999999973</c:v>
                </c:pt>
                <c:pt idx="544">
                  <c:v>0.66000000000000014</c:v>
                </c:pt>
                <c:pt idx="545">
                  <c:v>0.96000000000000019</c:v>
                </c:pt>
                <c:pt idx="546">
                  <c:v>0.67999999999999972</c:v>
                </c:pt>
                <c:pt idx="547">
                  <c:v>0.8600000000000001</c:v>
                </c:pt>
                <c:pt idx="548">
                  <c:v>0.82000000000000028</c:v>
                </c:pt>
                <c:pt idx="549">
                  <c:v>0.76000000000000012</c:v>
                </c:pt>
                <c:pt idx="550">
                  <c:v>0.9199999999999996</c:v>
                </c:pt>
                <c:pt idx="551">
                  <c:v>1.3</c:v>
                </c:pt>
                <c:pt idx="552">
                  <c:v>1.1199999999999997</c:v>
                </c:pt>
                <c:pt idx="553">
                  <c:v>1.1399999999999992</c:v>
                </c:pt>
                <c:pt idx="554">
                  <c:v>1.0599999999999994</c:v>
                </c:pt>
                <c:pt idx="555">
                  <c:v>0.6</c:v>
                </c:pt>
                <c:pt idx="556">
                  <c:v>0.4199999999999996</c:v>
                </c:pt>
                <c:pt idx="557">
                  <c:v>0.37999999999999973</c:v>
                </c:pt>
                <c:pt idx="558">
                  <c:v>0.46000000000000013</c:v>
                </c:pt>
                <c:pt idx="559">
                  <c:v>0.49999999999999928</c:v>
                </c:pt>
                <c:pt idx="560">
                  <c:v>0.65999999999999948</c:v>
                </c:pt>
                <c:pt idx="561">
                  <c:v>0.93999999999999984</c:v>
                </c:pt>
                <c:pt idx="562">
                  <c:v>0.99999999999999933</c:v>
                </c:pt>
                <c:pt idx="563">
                  <c:v>0.93999999999999917</c:v>
                </c:pt>
                <c:pt idx="564">
                  <c:v>0.75999999999999945</c:v>
                </c:pt>
                <c:pt idx="565">
                  <c:v>0.79999999999999927</c:v>
                </c:pt>
                <c:pt idx="566">
                  <c:v>0.17999999999999972</c:v>
                </c:pt>
                <c:pt idx="567">
                  <c:v>0.13999999999999985</c:v>
                </c:pt>
                <c:pt idx="568">
                  <c:v>-0.24000000000000057</c:v>
                </c:pt>
                <c:pt idx="569">
                  <c:v>-0.22000000000000028</c:v>
                </c:pt>
                <c:pt idx="570">
                  <c:v>-0.44000000000000056</c:v>
                </c:pt>
                <c:pt idx="571">
                  <c:v>-0.30000000000000071</c:v>
                </c:pt>
                <c:pt idx="572">
                  <c:v>-0.34000000000000058</c:v>
                </c:pt>
                <c:pt idx="573">
                  <c:v>0.1</c:v>
                </c:pt>
                <c:pt idx="574">
                  <c:v>0.4199999999999996</c:v>
                </c:pt>
                <c:pt idx="575">
                  <c:v>0.43999999999999984</c:v>
                </c:pt>
                <c:pt idx="576">
                  <c:v>0.4</c:v>
                </c:pt>
                <c:pt idx="577">
                  <c:v>0.36000000000000015</c:v>
                </c:pt>
                <c:pt idx="578">
                  <c:v>8.0000000000000432E-2</c:v>
                </c:pt>
                <c:pt idx="579">
                  <c:v>2.0000000000000996E-2</c:v>
                </c:pt>
                <c:pt idx="580">
                  <c:v>7.1054273576010023E-16</c:v>
                </c:pt>
                <c:pt idx="581">
                  <c:v>0.26000000000000012</c:v>
                </c:pt>
                <c:pt idx="582">
                  <c:v>-1.9999999999999574E-2</c:v>
                </c:pt>
                <c:pt idx="583">
                  <c:v>0</c:v>
                </c:pt>
                <c:pt idx="584">
                  <c:v>-2.0000000000000285E-2</c:v>
                </c:pt>
                <c:pt idx="585">
                  <c:v>0.16000000000000014</c:v>
                </c:pt>
                <c:pt idx="586">
                  <c:v>-0.27999999999999969</c:v>
                </c:pt>
                <c:pt idx="587">
                  <c:v>-5.9999999999999429E-2</c:v>
                </c:pt>
                <c:pt idx="588">
                  <c:v>0.28000000000000042</c:v>
                </c:pt>
                <c:pt idx="589">
                  <c:v>4.000000000000057E-2</c:v>
                </c:pt>
                <c:pt idx="590">
                  <c:v>4.000000000000057E-2</c:v>
                </c:pt>
                <c:pt idx="591">
                  <c:v>0.10000000000000071</c:v>
                </c:pt>
                <c:pt idx="592">
                  <c:v>0.26000000000000084</c:v>
                </c:pt>
                <c:pt idx="593">
                  <c:v>0.14000000000000129</c:v>
                </c:pt>
                <c:pt idx="594">
                  <c:v>0.48000000000000115</c:v>
                </c:pt>
                <c:pt idx="595">
                  <c:v>0.220000000000001</c:v>
                </c:pt>
                <c:pt idx="596">
                  <c:v>0.54000000000000126</c:v>
                </c:pt>
                <c:pt idx="597">
                  <c:v>0.12000000000000029</c:v>
                </c:pt>
                <c:pt idx="598">
                  <c:v>-0.15999999999999942</c:v>
                </c:pt>
                <c:pt idx="599">
                  <c:v>-0.17999999999999899</c:v>
                </c:pt>
                <c:pt idx="600">
                  <c:v>-0.33999999999999914</c:v>
                </c:pt>
                <c:pt idx="601">
                  <c:v>-0.73999999999999988</c:v>
                </c:pt>
                <c:pt idx="602">
                  <c:v>-0.53999999999999915</c:v>
                </c:pt>
                <c:pt idx="603">
                  <c:v>-0.5</c:v>
                </c:pt>
                <c:pt idx="604">
                  <c:v>-0.66000000000000014</c:v>
                </c:pt>
                <c:pt idx="605">
                  <c:v>-7.999999999999971E-2</c:v>
                </c:pt>
                <c:pt idx="606">
                  <c:v>-5.9999999999999429E-2</c:v>
                </c:pt>
                <c:pt idx="607">
                  <c:v>-3.9999999999999147E-2</c:v>
                </c:pt>
                <c:pt idx="608">
                  <c:v>4.0000000000001278E-2</c:v>
                </c:pt>
                <c:pt idx="609">
                  <c:v>-0.25999999999999945</c:v>
                </c:pt>
                <c:pt idx="610">
                  <c:v>-0.7</c:v>
                </c:pt>
                <c:pt idx="611">
                  <c:v>-0.21999999999999958</c:v>
                </c:pt>
                <c:pt idx="612">
                  <c:v>-3.9999999999999855E-2</c:v>
                </c:pt>
                <c:pt idx="613">
                  <c:v>0.3</c:v>
                </c:pt>
                <c:pt idx="614">
                  <c:v>0.48000000000000043</c:v>
                </c:pt>
                <c:pt idx="615">
                  <c:v>0.94000000000000061</c:v>
                </c:pt>
                <c:pt idx="616">
                  <c:v>0.56000000000000083</c:v>
                </c:pt>
                <c:pt idx="617">
                  <c:v>0.40000000000000069</c:v>
                </c:pt>
                <c:pt idx="618">
                  <c:v>0.30000000000000071</c:v>
                </c:pt>
                <c:pt idx="619">
                  <c:v>0.18000000000000113</c:v>
                </c:pt>
                <c:pt idx="620">
                  <c:v>-0.33999999999999841</c:v>
                </c:pt>
                <c:pt idx="621">
                  <c:v>-0.33999999999999914</c:v>
                </c:pt>
                <c:pt idx="622">
                  <c:v>-9.9999999999999284E-2</c:v>
                </c:pt>
                <c:pt idx="623">
                  <c:v>-0.53999999999999981</c:v>
                </c:pt>
                <c:pt idx="624">
                  <c:v>-0.62000000000000033</c:v>
                </c:pt>
                <c:pt idx="625">
                  <c:v>-0.42000000000000098</c:v>
                </c:pt>
                <c:pt idx="626">
                  <c:v>-0.36000000000000087</c:v>
                </c:pt>
                <c:pt idx="627">
                  <c:v>-0.38000000000000111</c:v>
                </c:pt>
                <c:pt idx="628">
                  <c:v>-0.46000000000000085</c:v>
                </c:pt>
                <c:pt idx="629">
                  <c:v>-6.0000000000000851E-2</c:v>
                </c:pt>
                <c:pt idx="630">
                  <c:v>5.9999999999999429E-2</c:v>
                </c:pt>
                <c:pt idx="631">
                  <c:v>0.13999999999999915</c:v>
                </c:pt>
                <c:pt idx="632">
                  <c:v>1.9999999999999574E-2</c:v>
                </c:pt>
                <c:pt idx="633">
                  <c:v>-7.1054273576010023E-16</c:v>
                </c:pt>
                <c:pt idx="634">
                  <c:v>-0.64000000000000057</c:v>
                </c:pt>
                <c:pt idx="635">
                  <c:v>-0.48000000000000043</c:v>
                </c:pt>
                <c:pt idx="636">
                  <c:v>-0.4199999999999996</c:v>
                </c:pt>
                <c:pt idx="637">
                  <c:v>-0.51999999999999957</c:v>
                </c:pt>
                <c:pt idx="638">
                  <c:v>-0.33999999999999914</c:v>
                </c:pt>
                <c:pt idx="639">
                  <c:v>-7.9999999999999002E-2</c:v>
                </c:pt>
                <c:pt idx="640">
                  <c:v>-0.47999999999999898</c:v>
                </c:pt>
                <c:pt idx="641">
                  <c:v>-0.57999999999999974</c:v>
                </c:pt>
                <c:pt idx="642">
                  <c:v>-0.6</c:v>
                </c:pt>
                <c:pt idx="643">
                  <c:v>-0.6</c:v>
                </c:pt>
                <c:pt idx="644">
                  <c:v>-0.2</c:v>
                </c:pt>
                <c:pt idx="645">
                  <c:v>-0.43999999999999984</c:v>
                </c:pt>
                <c:pt idx="646">
                  <c:v>-0.43999999999999984</c:v>
                </c:pt>
                <c:pt idx="647">
                  <c:v>-0.8</c:v>
                </c:pt>
                <c:pt idx="648">
                  <c:v>-0.65999999999999948</c:v>
                </c:pt>
                <c:pt idx="649">
                  <c:v>-1.0199999999999996</c:v>
                </c:pt>
                <c:pt idx="650">
                  <c:v>-0.72000000000000031</c:v>
                </c:pt>
                <c:pt idx="651">
                  <c:v>-0.5</c:v>
                </c:pt>
                <c:pt idx="652">
                  <c:v>2.0000000000000285E-2</c:v>
                </c:pt>
                <c:pt idx="653">
                  <c:v>0</c:v>
                </c:pt>
                <c:pt idx="654">
                  <c:v>0.4799999999999997</c:v>
                </c:pt>
                <c:pt idx="655">
                  <c:v>0.28000000000000042</c:v>
                </c:pt>
                <c:pt idx="656">
                  <c:v>-0.29999999999999927</c:v>
                </c:pt>
                <c:pt idx="657">
                  <c:v>-0.51999999999999891</c:v>
                </c:pt>
                <c:pt idx="658">
                  <c:v>-0.43999999999999917</c:v>
                </c:pt>
                <c:pt idx="659">
                  <c:v>-0.4199999999999996</c:v>
                </c:pt>
                <c:pt idx="660">
                  <c:v>6.0000000000000143E-2</c:v>
                </c:pt>
                <c:pt idx="661">
                  <c:v>0.49999999999999928</c:v>
                </c:pt>
                <c:pt idx="662">
                  <c:v>0.45999999999999874</c:v>
                </c:pt>
                <c:pt idx="663">
                  <c:v>0.15999999999999873</c:v>
                </c:pt>
                <c:pt idx="664">
                  <c:v>-0.40000000000000069</c:v>
                </c:pt>
                <c:pt idx="665">
                  <c:v>-1.0000000000000007</c:v>
                </c:pt>
                <c:pt idx="666">
                  <c:v>-0.82000000000000028</c:v>
                </c:pt>
                <c:pt idx="667">
                  <c:v>-0.56000000000000016</c:v>
                </c:pt>
                <c:pt idx="668">
                  <c:v>-0.16000000000000014</c:v>
                </c:pt>
                <c:pt idx="669">
                  <c:v>-0.33999999999999986</c:v>
                </c:pt>
                <c:pt idx="670">
                  <c:v>0.18000000000000044</c:v>
                </c:pt>
                <c:pt idx="671">
                  <c:v>6.0000000000000143E-2</c:v>
                </c:pt>
                <c:pt idx="672">
                  <c:v>-0.45999999999999941</c:v>
                </c:pt>
                <c:pt idx="673">
                  <c:v>-0.47999999999999898</c:v>
                </c:pt>
                <c:pt idx="674">
                  <c:v>-0.27999999999999969</c:v>
                </c:pt>
                <c:pt idx="675">
                  <c:v>-0.51999999999999957</c:v>
                </c:pt>
                <c:pt idx="676">
                  <c:v>-1.0999999999999992</c:v>
                </c:pt>
                <c:pt idx="677">
                  <c:v>-0.73999999999999988</c:v>
                </c:pt>
                <c:pt idx="678">
                  <c:v>-1.0199999999999996</c:v>
                </c:pt>
                <c:pt idx="679">
                  <c:v>-0.6599999999999987</c:v>
                </c:pt>
                <c:pt idx="680">
                  <c:v>-0.39999999999999858</c:v>
                </c:pt>
                <c:pt idx="681">
                  <c:v>0.48000000000000115</c:v>
                </c:pt>
                <c:pt idx="682">
                  <c:v>0.26000000000000084</c:v>
                </c:pt>
                <c:pt idx="683">
                  <c:v>0.3</c:v>
                </c:pt>
                <c:pt idx="684">
                  <c:v>0.53999999999999981</c:v>
                </c:pt>
                <c:pt idx="685">
                  <c:v>0.35999999999999943</c:v>
                </c:pt>
                <c:pt idx="686">
                  <c:v>-4.000000000000057E-2</c:v>
                </c:pt>
                <c:pt idx="687">
                  <c:v>0.3</c:v>
                </c:pt>
                <c:pt idx="688">
                  <c:v>0.43999999999999984</c:v>
                </c:pt>
                <c:pt idx="689">
                  <c:v>9.9999999999999284E-2</c:v>
                </c:pt>
                <c:pt idx="690">
                  <c:v>0.17999999999999899</c:v>
                </c:pt>
                <c:pt idx="691">
                  <c:v>0.17999999999999972</c:v>
                </c:pt>
                <c:pt idx="692">
                  <c:v>5.9999999999999429E-2</c:v>
                </c:pt>
                <c:pt idx="693">
                  <c:v>7.999999999999971E-2</c:v>
                </c:pt>
                <c:pt idx="694">
                  <c:v>0.15999999999999942</c:v>
                </c:pt>
                <c:pt idx="695">
                  <c:v>-0.1</c:v>
                </c:pt>
                <c:pt idx="696">
                  <c:v>-2.0000000000000285E-2</c:v>
                </c:pt>
                <c:pt idx="697">
                  <c:v>-0.23999999999999985</c:v>
                </c:pt>
                <c:pt idx="698">
                  <c:v>-0.31999999999999956</c:v>
                </c:pt>
                <c:pt idx="699">
                  <c:v>-0.29999999999999927</c:v>
                </c:pt>
                <c:pt idx="700">
                  <c:v>-7.9999999999999002E-2</c:v>
                </c:pt>
                <c:pt idx="701">
                  <c:v>-0.37999999999999901</c:v>
                </c:pt>
                <c:pt idx="702">
                  <c:v>-0.13999999999999915</c:v>
                </c:pt>
                <c:pt idx="703">
                  <c:v>-0.19999999999999929</c:v>
                </c:pt>
                <c:pt idx="704">
                  <c:v>-0.7399999999999991</c:v>
                </c:pt>
                <c:pt idx="705">
                  <c:v>-0.73999999999999988</c:v>
                </c:pt>
                <c:pt idx="706">
                  <c:v>-0.4799999999999997</c:v>
                </c:pt>
                <c:pt idx="707">
                  <c:v>-0.46000000000000013</c:v>
                </c:pt>
                <c:pt idx="708">
                  <c:v>-0.4199999999999996</c:v>
                </c:pt>
                <c:pt idx="709">
                  <c:v>-0.21999999999999958</c:v>
                </c:pt>
                <c:pt idx="710">
                  <c:v>-9.9999999999999284E-2</c:v>
                </c:pt>
                <c:pt idx="711">
                  <c:v>-0.1</c:v>
                </c:pt>
                <c:pt idx="712">
                  <c:v>-0.37999999999999973</c:v>
                </c:pt>
                <c:pt idx="713">
                  <c:v>-0.52000000000000024</c:v>
                </c:pt>
                <c:pt idx="714">
                  <c:v>-0.50000000000000067</c:v>
                </c:pt>
                <c:pt idx="715">
                  <c:v>-0.64000000000000123</c:v>
                </c:pt>
                <c:pt idx="716">
                  <c:v>-0.68000000000000038</c:v>
                </c:pt>
                <c:pt idx="717">
                  <c:v>-0.56000000000000083</c:v>
                </c:pt>
                <c:pt idx="718">
                  <c:v>-0.14000000000000057</c:v>
                </c:pt>
                <c:pt idx="719">
                  <c:v>-7.1054273576010023E-16</c:v>
                </c:pt>
                <c:pt idx="720">
                  <c:v>0.16000000000000014</c:v>
                </c:pt>
                <c:pt idx="721">
                  <c:v>3.9999999999999855E-2</c:v>
                </c:pt>
                <c:pt idx="722">
                  <c:v>0.3</c:v>
                </c:pt>
                <c:pt idx="723">
                  <c:v>-8.0000000000000432E-2</c:v>
                </c:pt>
                <c:pt idx="724">
                  <c:v>0.23999999999999985</c:v>
                </c:pt>
                <c:pt idx="725">
                  <c:v>0.19999999999999929</c:v>
                </c:pt>
                <c:pt idx="726">
                  <c:v>0.33999999999999914</c:v>
                </c:pt>
                <c:pt idx="727">
                  <c:v>0.43999999999999917</c:v>
                </c:pt>
                <c:pt idx="728">
                  <c:v>1.0599999999999994</c:v>
                </c:pt>
                <c:pt idx="729">
                  <c:v>0.8600000000000001</c:v>
                </c:pt>
                <c:pt idx="730">
                  <c:v>0.62000000000000033</c:v>
                </c:pt>
                <c:pt idx="731">
                  <c:v>0.33999999999999986</c:v>
                </c:pt>
                <c:pt idx="732">
                  <c:v>6.0000000000000143E-2</c:v>
                </c:pt>
                <c:pt idx="733">
                  <c:v>-0.8</c:v>
                </c:pt>
                <c:pt idx="734">
                  <c:v>-0.68000000000000038</c:v>
                </c:pt>
                <c:pt idx="735">
                  <c:v>-0.40000000000000069</c:v>
                </c:pt>
                <c:pt idx="736">
                  <c:v>1.9999999999999574E-2</c:v>
                </c:pt>
                <c:pt idx="737">
                  <c:v>0.31999999999999956</c:v>
                </c:pt>
                <c:pt idx="738">
                  <c:v>0.33999999999999914</c:v>
                </c:pt>
                <c:pt idx="739">
                  <c:v>-8.000000000000114E-2</c:v>
                </c:pt>
                <c:pt idx="740">
                  <c:v>-0.34000000000000058</c:v>
                </c:pt>
                <c:pt idx="741">
                  <c:v>-0.18000000000000044</c:v>
                </c:pt>
                <c:pt idx="742">
                  <c:v>-0.56000000000000016</c:v>
                </c:pt>
                <c:pt idx="743">
                  <c:v>-0.23999999999999985</c:v>
                </c:pt>
                <c:pt idx="744">
                  <c:v>8.0000000000000432E-2</c:v>
                </c:pt>
                <c:pt idx="745">
                  <c:v>0.17999999999999972</c:v>
                </c:pt>
                <c:pt idx="746">
                  <c:v>-0.46000000000000013</c:v>
                </c:pt>
                <c:pt idx="747">
                  <c:v>-0.62000000000000099</c:v>
                </c:pt>
                <c:pt idx="748">
                  <c:v>-0.68000000000000038</c:v>
                </c:pt>
                <c:pt idx="749">
                  <c:v>-0.64000000000000057</c:v>
                </c:pt>
                <c:pt idx="750">
                  <c:v>-0.48000000000000043</c:v>
                </c:pt>
                <c:pt idx="751">
                  <c:v>-0.58000000000000118</c:v>
                </c:pt>
                <c:pt idx="752">
                  <c:v>-0.50000000000000144</c:v>
                </c:pt>
                <c:pt idx="753">
                  <c:v>-0.10000000000000213</c:v>
                </c:pt>
                <c:pt idx="754">
                  <c:v>-6.0000000000002274E-2</c:v>
                </c:pt>
                <c:pt idx="755">
                  <c:v>-0.54000000000000203</c:v>
                </c:pt>
                <c:pt idx="756">
                  <c:v>-0.20000000000000143</c:v>
                </c:pt>
                <c:pt idx="757">
                  <c:v>0.12000000000000029</c:v>
                </c:pt>
                <c:pt idx="758">
                  <c:v>-0.31999999999999884</c:v>
                </c:pt>
                <c:pt idx="759">
                  <c:v>-0.39999999999999858</c:v>
                </c:pt>
                <c:pt idx="760">
                  <c:v>-0.31999999999999884</c:v>
                </c:pt>
                <c:pt idx="761">
                  <c:v>-0.33999999999999914</c:v>
                </c:pt>
                <c:pt idx="762">
                  <c:v>-0.12000000000000029</c:v>
                </c:pt>
                <c:pt idx="763">
                  <c:v>0.22000000000000028</c:v>
                </c:pt>
                <c:pt idx="764">
                  <c:v>0.23999999999999916</c:v>
                </c:pt>
                <c:pt idx="765">
                  <c:v>0.65999999999999948</c:v>
                </c:pt>
                <c:pt idx="766">
                  <c:v>0.4799999999999997</c:v>
                </c:pt>
                <c:pt idx="767">
                  <c:v>0.43999999999999917</c:v>
                </c:pt>
                <c:pt idx="768">
                  <c:v>0.35999999999999799</c:v>
                </c:pt>
                <c:pt idx="769">
                  <c:v>0.45999999999999941</c:v>
                </c:pt>
                <c:pt idx="770">
                  <c:v>0.41999999999999887</c:v>
                </c:pt>
                <c:pt idx="771">
                  <c:v>1.1399999999999992</c:v>
                </c:pt>
                <c:pt idx="772">
                  <c:v>1.2399999999999998</c:v>
                </c:pt>
                <c:pt idx="773">
                  <c:v>1.1999999999999993</c:v>
                </c:pt>
                <c:pt idx="774">
                  <c:v>1.2399999999999984</c:v>
                </c:pt>
                <c:pt idx="775">
                  <c:v>1.3199999999999996</c:v>
                </c:pt>
                <c:pt idx="776">
                  <c:v>1.3399999999999992</c:v>
                </c:pt>
                <c:pt idx="777">
                  <c:v>1.3599999999999994</c:v>
                </c:pt>
                <c:pt idx="778">
                  <c:v>1.2799999999999998</c:v>
                </c:pt>
                <c:pt idx="779">
                  <c:v>1.5800000000000005</c:v>
                </c:pt>
                <c:pt idx="780">
                  <c:v>1.56</c:v>
                </c:pt>
                <c:pt idx="781">
                  <c:v>1.3400000000000005</c:v>
                </c:pt>
                <c:pt idx="782">
                  <c:v>1.0200000000000002</c:v>
                </c:pt>
                <c:pt idx="783">
                  <c:v>0.96000000000000085</c:v>
                </c:pt>
                <c:pt idx="784">
                  <c:v>0.96000000000000085</c:v>
                </c:pt>
                <c:pt idx="785">
                  <c:v>1.4400000000000006</c:v>
                </c:pt>
                <c:pt idx="786">
                  <c:v>1</c:v>
                </c:pt>
                <c:pt idx="787">
                  <c:v>1.06</c:v>
                </c:pt>
                <c:pt idx="788">
                  <c:v>1.1200000000000003</c:v>
                </c:pt>
                <c:pt idx="789">
                  <c:v>0.8</c:v>
                </c:pt>
                <c:pt idx="790">
                  <c:v>0.46000000000000013</c:v>
                </c:pt>
                <c:pt idx="791">
                  <c:v>1.2000000000000006</c:v>
                </c:pt>
                <c:pt idx="792">
                  <c:v>1.3600000000000008</c:v>
                </c:pt>
                <c:pt idx="793">
                  <c:v>1.5800000000000005</c:v>
                </c:pt>
                <c:pt idx="794">
                  <c:v>1.5400000000000005</c:v>
                </c:pt>
                <c:pt idx="795">
                  <c:v>0.94000000000000061</c:v>
                </c:pt>
                <c:pt idx="796">
                  <c:v>0.82000000000000028</c:v>
                </c:pt>
                <c:pt idx="797">
                  <c:v>0.46000000000000013</c:v>
                </c:pt>
                <c:pt idx="798">
                  <c:v>0.44000000000000056</c:v>
                </c:pt>
                <c:pt idx="799">
                  <c:v>-1.9999999999999574E-2</c:v>
                </c:pt>
                <c:pt idx="800">
                  <c:v>0.6</c:v>
                </c:pt>
                <c:pt idx="801">
                  <c:v>0.13999999999999985</c:v>
                </c:pt>
                <c:pt idx="802">
                  <c:v>8.0000000000000432E-2</c:v>
                </c:pt>
                <c:pt idx="803">
                  <c:v>-0.16000000000000014</c:v>
                </c:pt>
                <c:pt idx="804">
                  <c:v>-0.1</c:v>
                </c:pt>
                <c:pt idx="805">
                  <c:v>4.000000000000057E-2</c:v>
                </c:pt>
                <c:pt idx="806">
                  <c:v>0.26000000000000012</c:v>
                </c:pt>
                <c:pt idx="807">
                  <c:v>0.67999999999999972</c:v>
                </c:pt>
                <c:pt idx="808">
                  <c:v>0.5</c:v>
                </c:pt>
                <c:pt idx="809">
                  <c:v>0.48000000000000043</c:v>
                </c:pt>
                <c:pt idx="810">
                  <c:v>4.000000000000057E-2</c:v>
                </c:pt>
                <c:pt idx="811">
                  <c:v>-7.9999999999999002E-2</c:v>
                </c:pt>
                <c:pt idx="812">
                  <c:v>-0.17999999999999899</c:v>
                </c:pt>
                <c:pt idx="813">
                  <c:v>0.42000000000000026</c:v>
                </c:pt>
                <c:pt idx="814">
                  <c:v>0.96000000000000019</c:v>
                </c:pt>
                <c:pt idx="815">
                  <c:v>1.1199999999999997</c:v>
                </c:pt>
                <c:pt idx="816">
                  <c:v>1.0799999999999996</c:v>
                </c:pt>
                <c:pt idx="817">
                  <c:v>0.97999999999999976</c:v>
                </c:pt>
                <c:pt idx="818">
                  <c:v>0.90000000000000069</c:v>
                </c:pt>
                <c:pt idx="819">
                  <c:v>0.64000000000000057</c:v>
                </c:pt>
                <c:pt idx="820">
                  <c:v>6.0000000000000851E-2</c:v>
                </c:pt>
                <c:pt idx="821">
                  <c:v>0.16000000000000086</c:v>
                </c:pt>
                <c:pt idx="822">
                  <c:v>6.0000000000000143E-2</c:v>
                </c:pt>
                <c:pt idx="823">
                  <c:v>0.13999999999999985</c:v>
                </c:pt>
                <c:pt idx="824">
                  <c:v>3.9999999999999855E-2</c:v>
                </c:pt>
                <c:pt idx="825">
                  <c:v>0.49999999999999928</c:v>
                </c:pt>
                <c:pt idx="826">
                  <c:v>0.27999999999999903</c:v>
                </c:pt>
                <c:pt idx="827">
                  <c:v>0.27999999999999969</c:v>
                </c:pt>
                <c:pt idx="828">
                  <c:v>9.9999999999999284E-2</c:v>
                </c:pt>
                <c:pt idx="829">
                  <c:v>-0.26000000000000084</c:v>
                </c:pt>
                <c:pt idx="830">
                  <c:v>-0.12000000000000029</c:v>
                </c:pt>
                <c:pt idx="831">
                  <c:v>0.24000000000000057</c:v>
                </c:pt>
                <c:pt idx="832">
                  <c:v>0.28000000000000042</c:v>
                </c:pt>
                <c:pt idx="833">
                  <c:v>0.28000000000000042</c:v>
                </c:pt>
                <c:pt idx="834">
                  <c:v>0.72000000000000031</c:v>
                </c:pt>
                <c:pt idx="835">
                  <c:v>0.62000000000000033</c:v>
                </c:pt>
                <c:pt idx="836">
                  <c:v>0.45999999999999941</c:v>
                </c:pt>
                <c:pt idx="837">
                  <c:v>0.69999999999999929</c:v>
                </c:pt>
                <c:pt idx="838">
                  <c:v>0.4799999999999997</c:v>
                </c:pt>
                <c:pt idx="839">
                  <c:v>0.75999999999999945</c:v>
                </c:pt>
                <c:pt idx="840">
                  <c:v>0.79999999999999927</c:v>
                </c:pt>
                <c:pt idx="841">
                  <c:v>1.0599999999999994</c:v>
                </c:pt>
                <c:pt idx="842">
                  <c:v>0.8</c:v>
                </c:pt>
                <c:pt idx="843">
                  <c:v>0.75999999999999945</c:v>
                </c:pt>
                <c:pt idx="844">
                  <c:v>0.3</c:v>
                </c:pt>
                <c:pt idx="845">
                  <c:v>0.2</c:v>
                </c:pt>
                <c:pt idx="846">
                  <c:v>-5.9999999999999429E-2</c:v>
                </c:pt>
                <c:pt idx="847">
                  <c:v>0.22000000000000028</c:v>
                </c:pt>
                <c:pt idx="848">
                  <c:v>0.10000000000000071</c:v>
                </c:pt>
                <c:pt idx="849">
                  <c:v>0.36000000000000015</c:v>
                </c:pt>
                <c:pt idx="850">
                  <c:v>0.32000000000000028</c:v>
                </c:pt>
                <c:pt idx="851">
                  <c:v>0.2</c:v>
                </c:pt>
                <c:pt idx="852">
                  <c:v>-2.0000000000000285E-2</c:v>
                </c:pt>
                <c:pt idx="853">
                  <c:v>0.11999999999999958</c:v>
                </c:pt>
                <c:pt idx="854">
                  <c:v>5.9999999999999429E-2</c:v>
                </c:pt>
                <c:pt idx="855">
                  <c:v>1.9999999999999574E-2</c:v>
                </c:pt>
                <c:pt idx="856">
                  <c:v>7.999999999999971E-2</c:v>
                </c:pt>
                <c:pt idx="857">
                  <c:v>3.9999999999999855E-2</c:v>
                </c:pt>
                <c:pt idx="858">
                  <c:v>-0.17999999999999972</c:v>
                </c:pt>
                <c:pt idx="859">
                  <c:v>-0.61999999999999889</c:v>
                </c:pt>
                <c:pt idx="860">
                  <c:v>-0.51999999999999891</c:v>
                </c:pt>
                <c:pt idx="861">
                  <c:v>-0.7399999999999991</c:v>
                </c:pt>
                <c:pt idx="862">
                  <c:v>-0.75999999999999945</c:v>
                </c:pt>
                <c:pt idx="863">
                  <c:v>-0.55999999999999939</c:v>
                </c:pt>
                <c:pt idx="864">
                  <c:v>-0.26000000000000012</c:v>
                </c:pt>
                <c:pt idx="865">
                  <c:v>-0.5800000000000004</c:v>
                </c:pt>
                <c:pt idx="866">
                  <c:v>-0.26000000000000084</c:v>
                </c:pt>
                <c:pt idx="867">
                  <c:v>-0.28000000000000114</c:v>
                </c:pt>
                <c:pt idx="868">
                  <c:v>-0.32000000000000173</c:v>
                </c:pt>
                <c:pt idx="869">
                  <c:v>-0.14000000000000129</c:v>
                </c:pt>
                <c:pt idx="870">
                  <c:v>0.25999999999999873</c:v>
                </c:pt>
                <c:pt idx="871">
                  <c:v>0.17999999999999972</c:v>
                </c:pt>
                <c:pt idx="872">
                  <c:v>0</c:v>
                </c:pt>
                <c:pt idx="873">
                  <c:v>0.24000000000000057</c:v>
                </c:pt>
                <c:pt idx="874">
                  <c:v>0.24000000000000057</c:v>
                </c:pt>
                <c:pt idx="875">
                  <c:v>-0.15999999999999942</c:v>
                </c:pt>
                <c:pt idx="876">
                  <c:v>0.15999999999999942</c:v>
                </c:pt>
                <c:pt idx="877">
                  <c:v>0.44000000000000056</c:v>
                </c:pt>
                <c:pt idx="878">
                  <c:v>0.66000000000000081</c:v>
                </c:pt>
                <c:pt idx="879">
                  <c:v>0.6</c:v>
                </c:pt>
                <c:pt idx="880">
                  <c:v>0.91999999999999882</c:v>
                </c:pt>
                <c:pt idx="881">
                  <c:v>0.75999999999999945</c:v>
                </c:pt>
                <c:pt idx="882">
                  <c:v>1.0599999999999994</c:v>
                </c:pt>
                <c:pt idx="883">
                  <c:v>0.61999999999999889</c:v>
                </c:pt>
                <c:pt idx="884">
                  <c:v>0.55999999999999939</c:v>
                </c:pt>
                <c:pt idx="885">
                  <c:v>0.44000000000000056</c:v>
                </c:pt>
                <c:pt idx="886">
                  <c:v>0.56000000000000083</c:v>
                </c:pt>
                <c:pt idx="887">
                  <c:v>0.17999999999999972</c:v>
                </c:pt>
                <c:pt idx="888">
                  <c:v>0.72000000000000031</c:v>
                </c:pt>
                <c:pt idx="889">
                  <c:v>0.94000000000000061</c:v>
                </c:pt>
                <c:pt idx="890">
                  <c:v>1.2800000000000011</c:v>
                </c:pt>
                <c:pt idx="891">
                  <c:v>1.3200000000000003</c:v>
                </c:pt>
                <c:pt idx="892">
                  <c:v>1.5799999999999996</c:v>
                </c:pt>
                <c:pt idx="893">
                  <c:v>1.3799999999999983</c:v>
                </c:pt>
                <c:pt idx="894">
                  <c:v>1.3999999999999986</c:v>
                </c:pt>
                <c:pt idx="895">
                  <c:v>0.8199999999999974</c:v>
                </c:pt>
                <c:pt idx="896">
                  <c:v>0.57999999999999829</c:v>
                </c:pt>
                <c:pt idx="897">
                  <c:v>0.63999999999999913</c:v>
                </c:pt>
                <c:pt idx="898">
                  <c:v>0.43999999999999917</c:v>
                </c:pt>
                <c:pt idx="899">
                  <c:v>0.33999999999999914</c:v>
                </c:pt>
                <c:pt idx="900">
                  <c:v>0.72000000000000031</c:v>
                </c:pt>
                <c:pt idx="901">
                  <c:v>0.92000000000000026</c:v>
                </c:pt>
                <c:pt idx="902">
                  <c:v>0.66000000000000081</c:v>
                </c:pt>
                <c:pt idx="903">
                  <c:v>0.58000000000000251</c:v>
                </c:pt>
                <c:pt idx="904">
                  <c:v>0.88000000000000111</c:v>
                </c:pt>
                <c:pt idx="905">
                  <c:v>0.62000000000000166</c:v>
                </c:pt>
                <c:pt idx="906">
                  <c:v>0.30000000000000143</c:v>
                </c:pt>
                <c:pt idx="907">
                  <c:v>0.26000000000000084</c:v>
                </c:pt>
                <c:pt idx="908">
                  <c:v>0.4</c:v>
                </c:pt>
                <c:pt idx="909">
                  <c:v>0.22000000000000169</c:v>
                </c:pt>
                <c:pt idx="910">
                  <c:v>0.24000000000000057</c:v>
                </c:pt>
                <c:pt idx="911">
                  <c:v>0.35999999999999943</c:v>
                </c:pt>
                <c:pt idx="912">
                  <c:v>0.2</c:v>
                </c:pt>
                <c:pt idx="913">
                  <c:v>0.5</c:v>
                </c:pt>
                <c:pt idx="914">
                  <c:v>0.5</c:v>
                </c:pt>
                <c:pt idx="915">
                  <c:v>0.62000000000000033</c:v>
                </c:pt>
                <c:pt idx="916">
                  <c:v>1.040000000000002</c:v>
                </c:pt>
                <c:pt idx="917">
                  <c:v>1.4600000000000009</c:v>
                </c:pt>
                <c:pt idx="918">
                  <c:v>1.4600000000000009</c:v>
                </c:pt>
                <c:pt idx="919">
                  <c:v>1.5400000000000005</c:v>
                </c:pt>
                <c:pt idx="920">
                  <c:v>1.9000000000000015</c:v>
                </c:pt>
                <c:pt idx="921">
                  <c:v>1.4000000000000015</c:v>
                </c:pt>
                <c:pt idx="922">
                  <c:v>1.3600000000000008</c:v>
                </c:pt>
                <c:pt idx="923">
                  <c:v>0.98000000000000109</c:v>
                </c:pt>
                <c:pt idx="924">
                  <c:v>1.0800000000000012</c:v>
                </c:pt>
                <c:pt idx="925">
                  <c:v>1.0200000000000002</c:v>
                </c:pt>
                <c:pt idx="926">
                  <c:v>1.2599999999999993</c:v>
                </c:pt>
                <c:pt idx="927">
                  <c:v>1.3</c:v>
                </c:pt>
                <c:pt idx="928">
                  <c:v>1.5799999999999996</c:v>
                </c:pt>
                <c:pt idx="929">
                  <c:v>1.2399999999999991</c:v>
                </c:pt>
                <c:pt idx="930">
                  <c:v>1.2199999999999989</c:v>
                </c:pt>
                <c:pt idx="931">
                  <c:v>0.85999999999999943</c:v>
                </c:pt>
                <c:pt idx="932">
                  <c:v>0.65999999999999948</c:v>
                </c:pt>
                <c:pt idx="933">
                  <c:v>0.57999999999999974</c:v>
                </c:pt>
                <c:pt idx="934">
                  <c:v>0.94000000000000061</c:v>
                </c:pt>
                <c:pt idx="935">
                  <c:v>0.90000000000000069</c:v>
                </c:pt>
                <c:pt idx="936">
                  <c:v>1.2200000000000011</c:v>
                </c:pt>
                <c:pt idx="937">
                  <c:v>1.4800000000000004</c:v>
                </c:pt>
                <c:pt idx="938">
                  <c:v>1.1399999999999999</c:v>
                </c:pt>
                <c:pt idx="939">
                  <c:v>1.0399999999999998</c:v>
                </c:pt>
                <c:pt idx="940">
                  <c:v>1</c:v>
                </c:pt>
                <c:pt idx="941">
                  <c:v>0.89999999999999925</c:v>
                </c:pt>
                <c:pt idx="942">
                  <c:v>0.78000000000000047</c:v>
                </c:pt>
                <c:pt idx="943">
                  <c:v>1.0800000000000012</c:v>
                </c:pt>
                <c:pt idx="944">
                  <c:v>0.87999999999999967</c:v>
                </c:pt>
                <c:pt idx="945">
                  <c:v>0.99999999999999933</c:v>
                </c:pt>
                <c:pt idx="946">
                  <c:v>0.79999999999999927</c:v>
                </c:pt>
                <c:pt idx="947">
                  <c:v>0.63999999999999913</c:v>
                </c:pt>
                <c:pt idx="948">
                  <c:v>0.75999999999999868</c:v>
                </c:pt>
                <c:pt idx="949">
                  <c:v>0.8600000000000001</c:v>
                </c:pt>
                <c:pt idx="950">
                  <c:v>1.1600000000000001</c:v>
                </c:pt>
                <c:pt idx="951">
                  <c:v>1.36</c:v>
                </c:pt>
                <c:pt idx="952">
                  <c:v>1.36</c:v>
                </c:pt>
                <c:pt idx="953">
                  <c:v>1.3200000000000003</c:v>
                </c:pt>
                <c:pt idx="954">
                  <c:v>1.1799999999999997</c:v>
                </c:pt>
                <c:pt idx="955">
                  <c:v>1.0799999999999996</c:v>
                </c:pt>
                <c:pt idx="956">
                  <c:v>1.1399999999999999</c:v>
                </c:pt>
                <c:pt idx="957">
                  <c:v>1.3399999999999999</c:v>
                </c:pt>
                <c:pt idx="958">
                  <c:v>1.3999999999999992</c:v>
                </c:pt>
                <c:pt idx="959">
                  <c:v>1.7199999999999995</c:v>
                </c:pt>
                <c:pt idx="960">
                  <c:v>1.9</c:v>
                </c:pt>
                <c:pt idx="961">
                  <c:v>2.0200000000000005</c:v>
                </c:pt>
                <c:pt idx="962">
                  <c:v>2.3200000000000012</c:v>
                </c:pt>
                <c:pt idx="963">
                  <c:v>2.160000000000001</c:v>
                </c:pt>
                <c:pt idx="964">
                  <c:v>2.2200000000000002</c:v>
                </c:pt>
                <c:pt idx="965">
                  <c:v>1.86</c:v>
                </c:pt>
                <c:pt idx="966">
                  <c:v>2.38</c:v>
                </c:pt>
                <c:pt idx="967">
                  <c:v>2.5599999999999987</c:v>
                </c:pt>
                <c:pt idx="968">
                  <c:v>2.8599999999999994</c:v>
                </c:pt>
                <c:pt idx="969">
                  <c:v>2.6399999999999992</c:v>
                </c:pt>
                <c:pt idx="970">
                  <c:v>2.6799999999999988</c:v>
                </c:pt>
                <c:pt idx="971">
                  <c:v>1.9199999999999988</c:v>
                </c:pt>
                <c:pt idx="972">
                  <c:v>1.7599999999999987</c:v>
                </c:pt>
                <c:pt idx="973">
                  <c:v>1.5599999999999987</c:v>
                </c:pt>
                <c:pt idx="974">
                  <c:v>1.8999999999999992</c:v>
                </c:pt>
                <c:pt idx="975">
                  <c:v>1.7399999999999991</c:v>
                </c:pt>
                <c:pt idx="976">
                  <c:v>1.8799999999999997</c:v>
                </c:pt>
                <c:pt idx="977">
                  <c:v>1.6000000000000008</c:v>
                </c:pt>
                <c:pt idx="978">
                  <c:v>1.4600000000000009</c:v>
                </c:pt>
                <c:pt idx="979">
                  <c:v>0.88000000000000045</c:v>
                </c:pt>
                <c:pt idx="980">
                  <c:v>0.56000000000000083</c:v>
                </c:pt>
                <c:pt idx="981">
                  <c:v>0.70000000000000073</c:v>
                </c:pt>
                <c:pt idx="982">
                  <c:v>0.93999999999999984</c:v>
                </c:pt>
                <c:pt idx="983">
                  <c:v>1.4999999999999993</c:v>
                </c:pt>
                <c:pt idx="984">
                  <c:v>1.5799999999999996</c:v>
                </c:pt>
                <c:pt idx="985">
                  <c:v>1.7799999999999998</c:v>
                </c:pt>
                <c:pt idx="986">
                  <c:v>1.8399999999999992</c:v>
                </c:pt>
                <c:pt idx="987">
                  <c:v>1.3799999999999997</c:v>
                </c:pt>
                <c:pt idx="988">
                  <c:v>1.0399999999999998</c:v>
                </c:pt>
                <c:pt idx="989">
                  <c:v>1.2200000000000002</c:v>
                </c:pt>
                <c:pt idx="990">
                  <c:v>1.3399999999999999</c:v>
                </c:pt>
                <c:pt idx="991">
                  <c:v>1.2000000000000006</c:v>
                </c:pt>
                <c:pt idx="992">
                  <c:v>1.6000000000000008</c:v>
                </c:pt>
                <c:pt idx="993">
                  <c:v>1.4000000000000008</c:v>
                </c:pt>
                <c:pt idx="994">
                  <c:v>1.6600000000000001</c:v>
                </c:pt>
                <c:pt idx="995">
                  <c:v>1.8</c:v>
                </c:pt>
                <c:pt idx="996">
                  <c:v>2</c:v>
                </c:pt>
                <c:pt idx="997">
                  <c:v>2.0599999999999996</c:v>
                </c:pt>
                <c:pt idx="998">
                  <c:v>2.2399999999999998</c:v>
                </c:pt>
                <c:pt idx="999">
                  <c:v>2.0800000000000005</c:v>
                </c:pt>
                <c:pt idx="1000">
                  <c:v>1.7200000000000011</c:v>
                </c:pt>
                <c:pt idx="1001">
                  <c:v>1.4600000000000002</c:v>
                </c:pt>
                <c:pt idx="1002">
                  <c:v>1.0400000000000005</c:v>
                </c:pt>
                <c:pt idx="1003">
                  <c:v>1.2200000000000002</c:v>
                </c:pt>
                <c:pt idx="1004">
                  <c:v>1.1799999999999997</c:v>
                </c:pt>
                <c:pt idx="1005">
                  <c:v>1.2199999999999995</c:v>
                </c:pt>
                <c:pt idx="1006">
                  <c:v>1.2200000000000002</c:v>
                </c:pt>
                <c:pt idx="1007">
                  <c:v>1.4200000000000004</c:v>
                </c:pt>
                <c:pt idx="1008">
                  <c:v>1.1400000000000006</c:v>
                </c:pt>
                <c:pt idx="1009">
                  <c:v>1.0400000000000005</c:v>
                </c:pt>
                <c:pt idx="1010">
                  <c:v>0.8600000000000001</c:v>
                </c:pt>
                <c:pt idx="1011">
                  <c:v>0.6</c:v>
                </c:pt>
                <c:pt idx="1012">
                  <c:v>0.4</c:v>
                </c:pt>
                <c:pt idx="1013">
                  <c:v>0.46000000000000013</c:v>
                </c:pt>
                <c:pt idx="1014">
                  <c:v>-3.9999999999999855E-2</c:v>
                </c:pt>
                <c:pt idx="1015">
                  <c:v>0.24000000000000057</c:v>
                </c:pt>
                <c:pt idx="1016">
                  <c:v>0.24000000000000057</c:v>
                </c:pt>
                <c:pt idx="1017">
                  <c:v>0.24000000000000057</c:v>
                </c:pt>
                <c:pt idx="1018">
                  <c:v>0.43999999999999984</c:v>
                </c:pt>
                <c:pt idx="1019">
                  <c:v>1.0000000000000004</c:v>
                </c:pt>
                <c:pt idx="1020">
                  <c:v>0.95999999999999974</c:v>
                </c:pt>
                <c:pt idx="1021">
                  <c:v>1.0199999999999991</c:v>
                </c:pt>
                <c:pt idx="1022">
                  <c:v>0.77999999999999936</c:v>
                </c:pt>
                <c:pt idx="1023">
                  <c:v>0.39999999999999963</c:v>
                </c:pt>
                <c:pt idx="1024">
                  <c:v>-6.0000000000000851E-2</c:v>
                </c:pt>
                <c:pt idx="1025">
                  <c:v>-0.13999999999999985</c:v>
                </c:pt>
                <c:pt idx="1026">
                  <c:v>-0.37999999999999901</c:v>
                </c:pt>
                <c:pt idx="1027">
                  <c:v>-0.45999999999999874</c:v>
                </c:pt>
                <c:pt idx="1028">
                  <c:v>-0.47999999999999832</c:v>
                </c:pt>
                <c:pt idx="1029">
                  <c:v>-7.9999999999998295E-2</c:v>
                </c:pt>
                <c:pt idx="1030">
                  <c:v>8.000000000000114E-2</c:v>
                </c:pt>
                <c:pt idx="1031">
                  <c:v>0.52000000000000024</c:v>
                </c:pt>
                <c:pt idx="1032">
                  <c:v>0.57999999999999974</c:v>
                </c:pt>
                <c:pt idx="1033">
                  <c:v>0.37999999999999901</c:v>
                </c:pt>
                <c:pt idx="1034">
                  <c:v>0.29999999999999927</c:v>
                </c:pt>
                <c:pt idx="1035">
                  <c:v>0.29999999999999927</c:v>
                </c:pt>
                <c:pt idx="1036">
                  <c:v>0.21999999999999958</c:v>
                </c:pt>
                <c:pt idx="1037">
                  <c:v>0.4199999999999996</c:v>
                </c:pt>
                <c:pt idx="1038">
                  <c:v>0.83999999999999986</c:v>
                </c:pt>
                <c:pt idx="1039">
                  <c:v>0.75999999999999945</c:v>
                </c:pt>
                <c:pt idx="1040">
                  <c:v>0.71999999999999886</c:v>
                </c:pt>
                <c:pt idx="1041">
                  <c:v>0.67999999999999905</c:v>
                </c:pt>
                <c:pt idx="1042">
                  <c:v>0.43999999999999917</c:v>
                </c:pt>
                <c:pt idx="1043">
                  <c:v>7.9999999999999002E-2</c:v>
                </c:pt>
                <c:pt idx="1044">
                  <c:v>0.43999999999999917</c:v>
                </c:pt>
                <c:pt idx="1045">
                  <c:v>0.37999999999999973</c:v>
                </c:pt>
                <c:pt idx="1046">
                  <c:v>0.49999999999999928</c:v>
                </c:pt>
                <c:pt idx="1047">
                  <c:v>1.1199999999999988</c:v>
                </c:pt>
                <c:pt idx="1048">
                  <c:v>1.2799999999999989</c:v>
                </c:pt>
                <c:pt idx="1049">
                  <c:v>0.7399999999999991</c:v>
                </c:pt>
                <c:pt idx="1050">
                  <c:v>0.55999999999999939</c:v>
                </c:pt>
                <c:pt idx="1051">
                  <c:v>1.9999999999999574E-2</c:v>
                </c:pt>
                <c:pt idx="1052">
                  <c:v>-0.21999999999999958</c:v>
                </c:pt>
                <c:pt idx="1053">
                  <c:v>-0.17999999999999972</c:v>
                </c:pt>
                <c:pt idx="1054">
                  <c:v>-7.999999999999971E-2</c:v>
                </c:pt>
                <c:pt idx="1055">
                  <c:v>-1.9999999999999574E-2</c:v>
                </c:pt>
                <c:pt idx="1056">
                  <c:v>0.56000000000000083</c:v>
                </c:pt>
                <c:pt idx="1057">
                  <c:v>0.38000000000000045</c:v>
                </c:pt>
                <c:pt idx="1058">
                  <c:v>0.28000000000000042</c:v>
                </c:pt>
                <c:pt idx="1059">
                  <c:v>0.30000000000000071</c:v>
                </c:pt>
                <c:pt idx="1060">
                  <c:v>0.34000000000000058</c:v>
                </c:pt>
                <c:pt idx="1061">
                  <c:v>0.22000000000000028</c:v>
                </c:pt>
                <c:pt idx="1062">
                  <c:v>0.56000000000000016</c:v>
                </c:pt>
                <c:pt idx="1063">
                  <c:v>0.38000000000000045</c:v>
                </c:pt>
                <c:pt idx="1064">
                  <c:v>0.6</c:v>
                </c:pt>
                <c:pt idx="1065">
                  <c:v>0.61999999999999955</c:v>
                </c:pt>
                <c:pt idx="1066">
                  <c:v>0.17999999999999972</c:v>
                </c:pt>
                <c:pt idx="1067">
                  <c:v>6.0000000000000143E-2</c:v>
                </c:pt>
                <c:pt idx="1068">
                  <c:v>0.4</c:v>
                </c:pt>
                <c:pt idx="1069">
                  <c:v>0.24000000000000057</c:v>
                </c:pt>
                <c:pt idx="1070">
                  <c:v>0.14000000000000057</c:v>
                </c:pt>
                <c:pt idx="1071">
                  <c:v>0.5800000000000004</c:v>
                </c:pt>
                <c:pt idx="1072">
                  <c:v>7.999999999999971E-2</c:v>
                </c:pt>
                <c:pt idx="1073">
                  <c:v>-0.12000000000000029</c:v>
                </c:pt>
                <c:pt idx="1074">
                  <c:v>-0.38000000000000045</c:v>
                </c:pt>
                <c:pt idx="1075">
                  <c:v>-0.48000000000000043</c:v>
                </c:pt>
                <c:pt idx="1076">
                  <c:v>-0.8</c:v>
                </c:pt>
                <c:pt idx="1077">
                  <c:v>-0.99999999999999967</c:v>
                </c:pt>
                <c:pt idx="1078">
                  <c:v>-1.3799999999999994</c:v>
                </c:pt>
                <c:pt idx="1079">
                  <c:v>-1.0799999999999994</c:v>
                </c:pt>
                <c:pt idx="1080">
                  <c:v>-0.91999999999999926</c:v>
                </c:pt>
                <c:pt idx="1081">
                  <c:v>-0.85999999999999943</c:v>
                </c:pt>
                <c:pt idx="1082">
                  <c:v>-0.55999999999999905</c:v>
                </c:pt>
                <c:pt idx="1083">
                  <c:v>-0.37999999999999934</c:v>
                </c:pt>
                <c:pt idx="1084">
                  <c:v>-0.29999999999999927</c:v>
                </c:pt>
                <c:pt idx="1085">
                  <c:v>-9.9999999999999284E-2</c:v>
                </c:pt>
                <c:pt idx="1086">
                  <c:v>2.0000000000000639E-2</c:v>
                </c:pt>
                <c:pt idx="1087">
                  <c:v>0.38000000000000006</c:v>
                </c:pt>
                <c:pt idx="1088">
                  <c:v>0.35999999999999976</c:v>
                </c:pt>
                <c:pt idx="1089">
                  <c:v>5.9999999999999429E-2</c:v>
                </c:pt>
                <c:pt idx="1090">
                  <c:v>-0.22000000000000064</c:v>
                </c:pt>
                <c:pt idx="1091">
                  <c:v>1.999999999999922E-2</c:v>
                </c:pt>
                <c:pt idx="1092">
                  <c:v>-0.20000000000000034</c:v>
                </c:pt>
                <c:pt idx="1093">
                  <c:v>-8.0000000000000071E-2</c:v>
                </c:pt>
                <c:pt idx="1094">
                  <c:v>0</c:v>
                </c:pt>
                <c:pt idx="1095">
                  <c:v>0.28000000000000008</c:v>
                </c:pt>
                <c:pt idx="1096">
                  <c:v>1.9999999999999928E-2</c:v>
                </c:pt>
                <c:pt idx="1097">
                  <c:v>-0.1</c:v>
                </c:pt>
                <c:pt idx="1098">
                  <c:v>0.18000000000000008</c:v>
                </c:pt>
                <c:pt idx="1099">
                  <c:v>7.999999999999971E-2</c:v>
                </c:pt>
                <c:pt idx="1100">
                  <c:v>-0.18000000000000044</c:v>
                </c:pt>
                <c:pt idx="1101">
                  <c:v>-0.34000000000000019</c:v>
                </c:pt>
                <c:pt idx="1102">
                  <c:v>-0.20000000000000034</c:v>
                </c:pt>
                <c:pt idx="1103">
                  <c:v>-0.52000000000000068</c:v>
                </c:pt>
                <c:pt idx="1104">
                  <c:v>-0.34000000000000019</c:v>
                </c:pt>
                <c:pt idx="1105">
                  <c:v>-0.31999999999999995</c:v>
                </c:pt>
                <c:pt idx="1106">
                  <c:v>-0.25999999999999979</c:v>
                </c:pt>
                <c:pt idx="1107">
                  <c:v>-0.75999999999999979</c:v>
                </c:pt>
                <c:pt idx="1108">
                  <c:v>-1.02</c:v>
                </c:pt>
                <c:pt idx="1109">
                  <c:v>-1.3</c:v>
                </c:pt>
                <c:pt idx="1110">
                  <c:v>-1.48</c:v>
                </c:pt>
                <c:pt idx="1111">
                  <c:v>-1.6800000000000004</c:v>
                </c:pt>
                <c:pt idx="1112">
                  <c:v>-1.4800000000000004</c:v>
                </c:pt>
                <c:pt idx="1113">
                  <c:v>-1.3399999999999999</c:v>
                </c:pt>
                <c:pt idx="1114">
                  <c:v>-1.22</c:v>
                </c:pt>
                <c:pt idx="1115">
                  <c:v>-1.06</c:v>
                </c:pt>
                <c:pt idx="1116">
                  <c:v>-0.99999999999999967</c:v>
                </c:pt>
                <c:pt idx="1117">
                  <c:v>-0.93999999999999984</c:v>
                </c:pt>
                <c:pt idx="1118">
                  <c:v>-0.96000000000000019</c:v>
                </c:pt>
                <c:pt idx="1119">
                  <c:v>-0.96000000000000019</c:v>
                </c:pt>
                <c:pt idx="1120">
                  <c:v>-0.91999999999999993</c:v>
                </c:pt>
                <c:pt idx="1121">
                  <c:v>-1.0799999999999996</c:v>
                </c:pt>
                <c:pt idx="1122">
                  <c:v>-0.89999999999999969</c:v>
                </c:pt>
                <c:pt idx="1123">
                  <c:v>-0.69999999999999962</c:v>
                </c:pt>
                <c:pt idx="1124">
                  <c:v>-0.77999999999999969</c:v>
                </c:pt>
                <c:pt idx="1125">
                  <c:v>-0.95999999999999974</c:v>
                </c:pt>
                <c:pt idx="1126">
                  <c:v>-0.61999999999999988</c:v>
                </c:pt>
                <c:pt idx="1127">
                  <c:v>-0.82</c:v>
                </c:pt>
                <c:pt idx="1128">
                  <c:v>-0.73999999999999988</c:v>
                </c:pt>
                <c:pt idx="1129">
                  <c:v>-0.81999999999999962</c:v>
                </c:pt>
                <c:pt idx="1130">
                  <c:v>-0.85999999999999943</c:v>
                </c:pt>
                <c:pt idx="1131">
                  <c:v>-0.99999999999999967</c:v>
                </c:pt>
                <c:pt idx="1132">
                  <c:v>-0.73999999999999955</c:v>
                </c:pt>
                <c:pt idx="1133">
                  <c:v>-0.67999999999999938</c:v>
                </c:pt>
                <c:pt idx="1134">
                  <c:v>-0.69999999999999962</c:v>
                </c:pt>
                <c:pt idx="1135">
                  <c:v>-0.67999999999999972</c:v>
                </c:pt>
                <c:pt idx="1136">
                  <c:v>-0.61999999999999955</c:v>
                </c:pt>
                <c:pt idx="1137">
                  <c:v>-0.49999999999999967</c:v>
                </c:pt>
                <c:pt idx="1138">
                  <c:v>-0.7999999999999996</c:v>
                </c:pt>
                <c:pt idx="1139">
                  <c:v>-1.0799999999999996</c:v>
                </c:pt>
                <c:pt idx="1140">
                  <c:v>-1.1599999999999997</c:v>
                </c:pt>
                <c:pt idx="1141">
                  <c:v>-1.02</c:v>
                </c:pt>
                <c:pt idx="1142">
                  <c:v>-1.2</c:v>
                </c:pt>
                <c:pt idx="1143">
                  <c:v>-1.1000000000000003</c:v>
                </c:pt>
                <c:pt idx="1144">
                  <c:v>-0.36000000000000015</c:v>
                </c:pt>
                <c:pt idx="1145">
                  <c:v>-3.5527136788005011E-16</c:v>
                </c:pt>
                <c:pt idx="1146">
                  <c:v>-0.28000000000000042</c:v>
                </c:pt>
                <c:pt idx="1147">
                  <c:v>-0.44000000000000056</c:v>
                </c:pt>
                <c:pt idx="1148">
                  <c:v>-0.34000000000000058</c:v>
                </c:pt>
                <c:pt idx="1149">
                  <c:v>-0.84000000000000052</c:v>
                </c:pt>
                <c:pt idx="1150">
                  <c:v>-1.1800000000000004</c:v>
                </c:pt>
                <c:pt idx="1151">
                  <c:v>-1.1800000000000004</c:v>
                </c:pt>
                <c:pt idx="1152">
                  <c:v>-1.2200000000000002</c:v>
                </c:pt>
                <c:pt idx="1153">
                  <c:v>-1.1000000000000001</c:v>
                </c:pt>
                <c:pt idx="1154">
                  <c:v>-0.88000000000000012</c:v>
                </c:pt>
                <c:pt idx="1155">
                  <c:v>-0.72</c:v>
                </c:pt>
                <c:pt idx="1156">
                  <c:v>-0.87999999999999967</c:v>
                </c:pt>
                <c:pt idx="1157">
                  <c:v>-0.7999999999999996</c:v>
                </c:pt>
                <c:pt idx="1158">
                  <c:v>-0.82</c:v>
                </c:pt>
                <c:pt idx="1159">
                  <c:v>-0.89999999999999969</c:v>
                </c:pt>
                <c:pt idx="1160">
                  <c:v>-0.73999999999999955</c:v>
                </c:pt>
                <c:pt idx="1161">
                  <c:v>-0.49999999999999967</c:v>
                </c:pt>
                <c:pt idx="1162">
                  <c:v>-0.9399999999999995</c:v>
                </c:pt>
                <c:pt idx="1163">
                  <c:v>-1.2199999999999993</c:v>
                </c:pt>
                <c:pt idx="1164">
                  <c:v>-1.3199999999999992</c:v>
                </c:pt>
                <c:pt idx="1165">
                  <c:v>-1.3599999999999994</c:v>
                </c:pt>
                <c:pt idx="1166">
                  <c:v>-1.6399999999999995</c:v>
                </c:pt>
                <c:pt idx="1167">
                  <c:v>-1.0199999999999996</c:v>
                </c:pt>
                <c:pt idx="1168">
                  <c:v>-1.0399999999999996</c:v>
                </c:pt>
                <c:pt idx="1169">
                  <c:v>-0.9</c:v>
                </c:pt>
                <c:pt idx="1170">
                  <c:v>-1.4400000000000002</c:v>
                </c:pt>
                <c:pt idx="1171">
                  <c:v>-1.0200000000000002</c:v>
                </c:pt>
                <c:pt idx="1172">
                  <c:v>-1.3400000000000003</c:v>
                </c:pt>
                <c:pt idx="1173">
                  <c:v>-1.4600000000000004</c:v>
                </c:pt>
                <c:pt idx="1174">
                  <c:v>-1.7000000000000004</c:v>
                </c:pt>
                <c:pt idx="1175">
                  <c:v>-1.2600000000000002</c:v>
                </c:pt>
                <c:pt idx="1176">
                  <c:v>-1.56</c:v>
                </c:pt>
                <c:pt idx="1177">
                  <c:v>-1.3000000000000003</c:v>
                </c:pt>
                <c:pt idx="1178">
                  <c:v>-1.2000000000000004</c:v>
                </c:pt>
                <c:pt idx="1179">
                  <c:v>-0.96000000000000052</c:v>
                </c:pt>
                <c:pt idx="1180">
                  <c:v>-0.94000000000000061</c:v>
                </c:pt>
                <c:pt idx="1181">
                  <c:v>-0.70000000000000073</c:v>
                </c:pt>
                <c:pt idx="1182">
                  <c:v>-0.80000000000000071</c:v>
                </c:pt>
                <c:pt idx="1183">
                  <c:v>-0.62000000000000066</c:v>
                </c:pt>
                <c:pt idx="1184">
                  <c:v>-0.76000000000000012</c:v>
                </c:pt>
                <c:pt idx="1185">
                  <c:v>-0.92000000000000026</c:v>
                </c:pt>
                <c:pt idx="1186">
                  <c:v>-1.28</c:v>
                </c:pt>
                <c:pt idx="1187">
                  <c:v>-1.4</c:v>
                </c:pt>
                <c:pt idx="1188">
                  <c:v>-1.7399999999999998</c:v>
                </c:pt>
                <c:pt idx="1189">
                  <c:v>-1.5399999999999998</c:v>
                </c:pt>
                <c:pt idx="1190">
                  <c:v>-1.3599999999999994</c:v>
                </c:pt>
                <c:pt idx="1191">
                  <c:v>-1.1599999999999995</c:v>
                </c:pt>
                <c:pt idx="1192">
                  <c:v>-1.1799999999999997</c:v>
                </c:pt>
                <c:pt idx="1193">
                  <c:v>-1.0799999999999996</c:v>
                </c:pt>
                <c:pt idx="1194">
                  <c:v>-1.2600000000000002</c:v>
                </c:pt>
                <c:pt idx="1195">
                  <c:v>-1.4600000000000002</c:v>
                </c:pt>
                <c:pt idx="1196">
                  <c:v>-1.3199999999999998</c:v>
                </c:pt>
                <c:pt idx="1197">
                  <c:v>-1.1999999999999997</c:v>
                </c:pt>
                <c:pt idx="1198">
                  <c:v>-1.2999999999999996</c:v>
                </c:pt>
                <c:pt idx="1199">
                  <c:v>-1.0599999999999994</c:v>
                </c:pt>
                <c:pt idx="1200">
                  <c:v>-1.0599999999999998</c:v>
                </c:pt>
                <c:pt idx="1201">
                  <c:v>-0.73999999999999988</c:v>
                </c:pt>
                <c:pt idx="1202">
                  <c:v>-0.9</c:v>
                </c:pt>
                <c:pt idx="1203">
                  <c:v>-0.64000000000000024</c:v>
                </c:pt>
                <c:pt idx="1204">
                  <c:v>-0.68</c:v>
                </c:pt>
                <c:pt idx="1205">
                  <c:v>-0.67999999999999972</c:v>
                </c:pt>
                <c:pt idx="1206">
                  <c:v>-1.3199999999999998</c:v>
                </c:pt>
                <c:pt idx="1207">
                  <c:v>-1.22</c:v>
                </c:pt>
                <c:pt idx="1208">
                  <c:v>-1.4799999999999998</c:v>
                </c:pt>
                <c:pt idx="1209">
                  <c:v>-1.52</c:v>
                </c:pt>
                <c:pt idx="1210">
                  <c:v>-1.3800000000000001</c:v>
                </c:pt>
                <c:pt idx="1211">
                  <c:v>-0.8</c:v>
                </c:pt>
                <c:pt idx="1212">
                  <c:v>-0.4799999999999997</c:v>
                </c:pt>
                <c:pt idx="1213">
                  <c:v>-0.29999999999999966</c:v>
                </c:pt>
                <c:pt idx="1214">
                  <c:v>-0.17999999999999972</c:v>
                </c:pt>
                <c:pt idx="1215">
                  <c:v>3.5527136788005011E-16</c:v>
                </c:pt>
                <c:pt idx="1216">
                  <c:v>2.0000000000000285E-2</c:v>
                </c:pt>
                <c:pt idx="1217">
                  <c:v>-0.13999999999999985</c:v>
                </c:pt>
                <c:pt idx="1218">
                  <c:v>0.13999999999999985</c:v>
                </c:pt>
                <c:pt idx="1219">
                  <c:v>0.46000000000000013</c:v>
                </c:pt>
                <c:pt idx="1220">
                  <c:v>0.43999999999999984</c:v>
                </c:pt>
                <c:pt idx="1221">
                  <c:v>0.41999999999999993</c:v>
                </c:pt>
                <c:pt idx="1222">
                  <c:v>0.23999999999999985</c:v>
                </c:pt>
                <c:pt idx="1223">
                  <c:v>0.35999999999999976</c:v>
                </c:pt>
                <c:pt idx="1224">
                  <c:v>1.9999999999999574E-2</c:v>
                </c:pt>
                <c:pt idx="1225">
                  <c:v>0.11999999999999958</c:v>
                </c:pt>
                <c:pt idx="1226">
                  <c:v>-2.0000000000000285E-2</c:v>
                </c:pt>
                <c:pt idx="1227">
                  <c:v>0.29999999999999966</c:v>
                </c:pt>
                <c:pt idx="1228">
                  <c:v>7.999999999999971E-2</c:v>
                </c:pt>
                <c:pt idx="1229">
                  <c:v>1.9999999999999574E-2</c:v>
                </c:pt>
                <c:pt idx="1230">
                  <c:v>0.11999999999999958</c:v>
                </c:pt>
                <c:pt idx="1231">
                  <c:v>0.35999999999999943</c:v>
                </c:pt>
                <c:pt idx="1232">
                  <c:v>0.61999999999999955</c:v>
                </c:pt>
                <c:pt idx="1233">
                  <c:v>0.51999999999999957</c:v>
                </c:pt>
                <c:pt idx="1234">
                  <c:v>0.51999999999999991</c:v>
                </c:pt>
                <c:pt idx="1235">
                  <c:v>0.20000000000000034</c:v>
                </c:pt>
                <c:pt idx="1236">
                  <c:v>-0.11999999999999958</c:v>
                </c:pt>
                <c:pt idx="1237">
                  <c:v>-0.43999999999999984</c:v>
                </c:pt>
                <c:pt idx="1238">
                  <c:v>-0.25999999999999979</c:v>
                </c:pt>
                <c:pt idx="1239">
                  <c:v>-0.4599999999999998</c:v>
                </c:pt>
                <c:pt idx="1240">
                  <c:v>-0.34000000000000019</c:v>
                </c:pt>
                <c:pt idx="1241">
                  <c:v>-0.62000000000000033</c:v>
                </c:pt>
                <c:pt idx="1242">
                  <c:v>-0.73999999999999988</c:v>
                </c:pt>
                <c:pt idx="1243">
                  <c:v>-0.83999999999999986</c:v>
                </c:pt>
                <c:pt idx="1244">
                  <c:v>-0.42000000000000026</c:v>
                </c:pt>
                <c:pt idx="1245">
                  <c:v>-0.6399999999999999</c:v>
                </c:pt>
                <c:pt idx="1246">
                  <c:v>-0.4599999999999998</c:v>
                </c:pt>
                <c:pt idx="1247">
                  <c:v>-0.21999999999999992</c:v>
                </c:pt>
                <c:pt idx="1248">
                  <c:v>-0.25999999999999979</c:v>
                </c:pt>
                <c:pt idx="1249">
                  <c:v>-0.29999999999999966</c:v>
                </c:pt>
                <c:pt idx="1250">
                  <c:v>-0.25999999999999979</c:v>
                </c:pt>
                <c:pt idx="1251">
                  <c:v>-0.51999999999999957</c:v>
                </c:pt>
                <c:pt idx="1252">
                  <c:v>-0.31999999999999956</c:v>
                </c:pt>
                <c:pt idx="1253">
                  <c:v>-0.27999999999999969</c:v>
                </c:pt>
                <c:pt idx="1254">
                  <c:v>-0.63999999999999946</c:v>
                </c:pt>
                <c:pt idx="1255">
                  <c:v>-0.55999999999999983</c:v>
                </c:pt>
                <c:pt idx="1256">
                  <c:v>-0.3</c:v>
                </c:pt>
                <c:pt idx="1257">
                  <c:v>-0.75999999999999979</c:v>
                </c:pt>
                <c:pt idx="1258">
                  <c:v>-0.69999999999999962</c:v>
                </c:pt>
                <c:pt idx="1259">
                  <c:v>-0.41999999999999993</c:v>
                </c:pt>
                <c:pt idx="1260">
                  <c:v>-0.4599999999999998</c:v>
                </c:pt>
                <c:pt idx="1261">
                  <c:v>-0.39999999999999963</c:v>
                </c:pt>
                <c:pt idx="1262">
                  <c:v>-0.13999999999999985</c:v>
                </c:pt>
                <c:pt idx="1263">
                  <c:v>-0.18000000000000008</c:v>
                </c:pt>
                <c:pt idx="1264">
                  <c:v>-0.43999999999999984</c:v>
                </c:pt>
                <c:pt idx="1265">
                  <c:v>-0.4599999999999998</c:v>
                </c:pt>
                <c:pt idx="1266">
                  <c:v>-0.26000000000000012</c:v>
                </c:pt>
                <c:pt idx="1267">
                  <c:v>-0.46000000000000013</c:v>
                </c:pt>
                <c:pt idx="1268">
                  <c:v>-0.41999999999999993</c:v>
                </c:pt>
                <c:pt idx="1269">
                  <c:v>-0.25999999999999979</c:v>
                </c:pt>
                <c:pt idx="1270">
                  <c:v>0.16000000000000014</c:v>
                </c:pt>
                <c:pt idx="1271">
                  <c:v>0.14000000000000021</c:v>
                </c:pt>
                <c:pt idx="1272">
                  <c:v>0.14000000000000021</c:v>
                </c:pt>
                <c:pt idx="1273">
                  <c:v>-3.9999999999999855E-2</c:v>
                </c:pt>
                <c:pt idx="1274">
                  <c:v>1.9999999999999928E-2</c:v>
                </c:pt>
                <c:pt idx="1275">
                  <c:v>-1.9999999999999928E-2</c:v>
                </c:pt>
                <c:pt idx="1276">
                  <c:v>0</c:v>
                </c:pt>
                <c:pt idx="1277">
                  <c:v>-0.2</c:v>
                </c:pt>
                <c:pt idx="1278">
                  <c:v>0.11999999999999993</c:v>
                </c:pt>
                <c:pt idx="1279">
                  <c:v>0.1</c:v>
                </c:pt>
                <c:pt idx="1280">
                  <c:v>-0.11999999999999993</c:v>
                </c:pt>
                <c:pt idx="1281">
                  <c:v>-0.35999999999999976</c:v>
                </c:pt>
                <c:pt idx="1282">
                  <c:v>-0.11999999999999958</c:v>
                </c:pt>
                <c:pt idx="1283">
                  <c:v>0.2000000000000007</c:v>
                </c:pt>
                <c:pt idx="1284">
                  <c:v>0.18000000000000044</c:v>
                </c:pt>
                <c:pt idx="1285">
                  <c:v>4.0000000000000216E-2</c:v>
                </c:pt>
                <c:pt idx="1286">
                  <c:v>0.54000000000000026</c:v>
                </c:pt>
                <c:pt idx="1287">
                  <c:v>0.6399999999999999</c:v>
                </c:pt>
                <c:pt idx="1288">
                  <c:v>0.21999999999999992</c:v>
                </c:pt>
                <c:pt idx="1289">
                  <c:v>0.33999999999999986</c:v>
                </c:pt>
                <c:pt idx="1290">
                  <c:v>0.55999999999999983</c:v>
                </c:pt>
                <c:pt idx="1291">
                  <c:v>-0.2</c:v>
                </c:pt>
                <c:pt idx="1292">
                  <c:v>-0.15999999999999978</c:v>
                </c:pt>
                <c:pt idx="1293">
                  <c:v>-0.18000000000000008</c:v>
                </c:pt>
                <c:pt idx="1294">
                  <c:v>-0.39999999999999963</c:v>
                </c:pt>
                <c:pt idx="1295">
                  <c:v>-0.4799999999999997</c:v>
                </c:pt>
                <c:pt idx="1296">
                  <c:v>4.0000000000000216E-2</c:v>
                </c:pt>
                <c:pt idx="1297">
                  <c:v>-0.4199999999999996</c:v>
                </c:pt>
                <c:pt idx="1298">
                  <c:v>-0.47999999999999937</c:v>
                </c:pt>
                <c:pt idx="1299">
                  <c:v>-0.39999999999999963</c:v>
                </c:pt>
                <c:pt idx="1300">
                  <c:v>-0.31999999999999956</c:v>
                </c:pt>
                <c:pt idx="1301">
                  <c:v>-0.4799999999999997</c:v>
                </c:pt>
                <c:pt idx="1302">
                  <c:v>-0.41999999999999993</c:v>
                </c:pt>
                <c:pt idx="1303">
                  <c:v>-0.28000000000000008</c:v>
                </c:pt>
                <c:pt idx="1304">
                  <c:v>-0.36000000000000015</c:v>
                </c:pt>
                <c:pt idx="1305">
                  <c:v>-0.56000000000000016</c:v>
                </c:pt>
                <c:pt idx="1306">
                  <c:v>-0.44000000000000022</c:v>
                </c:pt>
                <c:pt idx="1307">
                  <c:v>-0.20000000000000034</c:v>
                </c:pt>
                <c:pt idx="1308">
                  <c:v>-0.36000000000000015</c:v>
                </c:pt>
                <c:pt idx="1309">
                  <c:v>-0.59999999999999964</c:v>
                </c:pt>
                <c:pt idx="1310">
                  <c:v>-0.73999999999999955</c:v>
                </c:pt>
                <c:pt idx="1311">
                  <c:v>-0.89999999999999925</c:v>
                </c:pt>
                <c:pt idx="1312">
                  <c:v>-0.97999999999999932</c:v>
                </c:pt>
                <c:pt idx="1313">
                  <c:v>-0.95999999999999974</c:v>
                </c:pt>
                <c:pt idx="1314">
                  <c:v>-0.41999999999999993</c:v>
                </c:pt>
                <c:pt idx="1315">
                  <c:v>-0.64000000000000024</c:v>
                </c:pt>
                <c:pt idx="1316">
                  <c:v>-0.80000000000000071</c:v>
                </c:pt>
                <c:pt idx="1317">
                  <c:v>-0.70000000000000073</c:v>
                </c:pt>
                <c:pt idx="1318">
                  <c:v>-0.7800000000000008</c:v>
                </c:pt>
                <c:pt idx="1319">
                  <c:v>-1.5400000000000014</c:v>
                </c:pt>
                <c:pt idx="1320">
                  <c:v>-1.0000000000000011</c:v>
                </c:pt>
                <c:pt idx="1321">
                  <c:v>-1.0000000000000007</c:v>
                </c:pt>
                <c:pt idx="1322">
                  <c:v>-1.2600000000000009</c:v>
                </c:pt>
                <c:pt idx="1323">
                  <c:v>-1.5400000000000009</c:v>
                </c:pt>
                <c:pt idx="1324">
                  <c:v>-1.0400000000000005</c:v>
                </c:pt>
                <c:pt idx="1325">
                  <c:v>-1.5400000000000005</c:v>
                </c:pt>
                <c:pt idx="1326">
                  <c:v>-1.420000000000001</c:v>
                </c:pt>
                <c:pt idx="1327">
                  <c:v>-1.1200000000000003</c:v>
                </c:pt>
                <c:pt idx="1328">
                  <c:v>-0.6399999999999999</c:v>
                </c:pt>
                <c:pt idx="1329">
                  <c:v>-0.4199999999999996</c:v>
                </c:pt>
                <c:pt idx="1330">
                  <c:v>-5.9999999999999429E-2</c:v>
                </c:pt>
                <c:pt idx="1331">
                  <c:v>-0.15999999999999873</c:v>
                </c:pt>
                <c:pt idx="1332">
                  <c:v>-0.11999999999999886</c:v>
                </c:pt>
                <c:pt idx="1333">
                  <c:v>-0.11999999999999886</c:v>
                </c:pt>
                <c:pt idx="1334">
                  <c:v>-0.23999999999999916</c:v>
                </c:pt>
                <c:pt idx="1335">
                  <c:v>-0.15999999999999942</c:v>
                </c:pt>
                <c:pt idx="1336">
                  <c:v>-1.9999999999999574E-2</c:v>
                </c:pt>
                <c:pt idx="1337">
                  <c:v>0.1</c:v>
                </c:pt>
                <c:pt idx="1338">
                  <c:v>0.4</c:v>
                </c:pt>
                <c:pt idx="1339">
                  <c:v>0.33999999999999986</c:v>
                </c:pt>
                <c:pt idx="1340">
                  <c:v>0.23999999999999985</c:v>
                </c:pt>
                <c:pt idx="1341">
                  <c:v>0.1</c:v>
                </c:pt>
                <c:pt idx="1342">
                  <c:v>0.36000000000000015</c:v>
                </c:pt>
                <c:pt idx="1343">
                  <c:v>-0.2</c:v>
                </c:pt>
                <c:pt idx="1344">
                  <c:v>-0.27999999999999969</c:v>
                </c:pt>
                <c:pt idx="1345">
                  <c:v>-0.23999999999999916</c:v>
                </c:pt>
                <c:pt idx="1346">
                  <c:v>0.18000000000000044</c:v>
                </c:pt>
                <c:pt idx="1347">
                  <c:v>-0.4</c:v>
                </c:pt>
                <c:pt idx="1348">
                  <c:v>-0.21999999999999958</c:v>
                </c:pt>
                <c:pt idx="1349">
                  <c:v>0.17999999999999972</c:v>
                </c:pt>
                <c:pt idx="1350">
                  <c:v>0.41999999999999887</c:v>
                </c:pt>
                <c:pt idx="1351">
                  <c:v>0.57999999999999896</c:v>
                </c:pt>
                <c:pt idx="1352">
                  <c:v>0.43999999999999917</c:v>
                </c:pt>
                <c:pt idx="1353">
                  <c:v>0.19999999999999929</c:v>
                </c:pt>
                <c:pt idx="1354">
                  <c:v>0.23999999999999985</c:v>
                </c:pt>
                <c:pt idx="1355">
                  <c:v>0.3</c:v>
                </c:pt>
                <c:pt idx="1356">
                  <c:v>0.17999999999999972</c:v>
                </c:pt>
                <c:pt idx="1357">
                  <c:v>0.3</c:v>
                </c:pt>
                <c:pt idx="1358">
                  <c:v>0.67999999999999972</c:v>
                </c:pt>
                <c:pt idx="1359">
                  <c:v>0.25999999999999945</c:v>
                </c:pt>
                <c:pt idx="1360">
                  <c:v>2.0000000000000285E-2</c:v>
                </c:pt>
                <c:pt idx="1361">
                  <c:v>-3.9999999999999147E-2</c:v>
                </c:pt>
                <c:pt idx="1362">
                  <c:v>7.1054273576010023E-16</c:v>
                </c:pt>
                <c:pt idx="1363">
                  <c:v>0.26000000000000012</c:v>
                </c:pt>
                <c:pt idx="1364">
                  <c:v>0.34000000000000058</c:v>
                </c:pt>
                <c:pt idx="1365">
                  <c:v>0.53999999999999981</c:v>
                </c:pt>
                <c:pt idx="1366">
                  <c:v>0.35999999999999943</c:v>
                </c:pt>
                <c:pt idx="1367">
                  <c:v>0.57999999999999974</c:v>
                </c:pt>
                <c:pt idx="1368">
                  <c:v>0.37999999999999973</c:v>
                </c:pt>
                <c:pt idx="1369">
                  <c:v>0.57999999999999974</c:v>
                </c:pt>
                <c:pt idx="1370">
                  <c:v>0.41999999999999993</c:v>
                </c:pt>
                <c:pt idx="1371">
                  <c:v>0.53999999999999981</c:v>
                </c:pt>
                <c:pt idx="1372">
                  <c:v>0.53999999999999981</c:v>
                </c:pt>
                <c:pt idx="1373">
                  <c:v>0.36000000000000015</c:v>
                </c:pt>
                <c:pt idx="1374">
                  <c:v>0.2</c:v>
                </c:pt>
                <c:pt idx="1375">
                  <c:v>0.35999999999999976</c:v>
                </c:pt>
                <c:pt idx="1376">
                  <c:v>0.36000000000000015</c:v>
                </c:pt>
                <c:pt idx="1377">
                  <c:v>0.17999999999999972</c:v>
                </c:pt>
                <c:pt idx="1378">
                  <c:v>2.0000000000000285E-2</c:v>
                </c:pt>
                <c:pt idx="1379">
                  <c:v>-0.26000000000000012</c:v>
                </c:pt>
                <c:pt idx="1380">
                  <c:v>-0.51999999999999957</c:v>
                </c:pt>
                <c:pt idx="1381">
                  <c:v>-0.4199999999999996</c:v>
                </c:pt>
                <c:pt idx="1382">
                  <c:v>-0.37999999999999901</c:v>
                </c:pt>
                <c:pt idx="1383">
                  <c:v>-0.57999999999999974</c:v>
                </c:pt>
                <c:pt idx="1384">
                  <c:v>2.0000000000000996E-2</c:v>
                </c:pt>
                <c:pt idx="1385">
                  <c:v>0.2800000000000008</c:v>
                </c:pt>
                <c:pt idx="1386">
                  <c:v>0.12000000000000063</c:v>
                </c:pt>
                <c:pt idx="1387">
                  <c:v>-1.9999999999999574E-2</c:v>
                </c:pt>
                <c:pt idx="1388">
                  <c:v>0.2000000000000007</c:v>
                </c:pt>
                <c:pt idx="1389">
                  <c:v>-5.9999999999999429E-2</c:v>
                </c:pt>
                <c:pt idx="1390">
                  <c:v>-0.11999999999999958</c:v>
                </c:pt>
                <c:pt idx="1391">
                  <c:v>-0.29999999999999966</c:v>
                </c:pt>
                <c:pt idx="1392">
                  <c:v>-1.9999999999999574E-2</c:v>
                </c:pt>
                <c:pt idx="1393">
                  <c:v>0.14000000000000057</c:v>
                </c:pt>
                <c:pt idx="1394">
                  <c:v>-7.9999999999999002E-2</c:v>
                </c:pt>
                <c:pt idx="1395">
                  <c:v>-0.53999999999999915</c:v>
                </c:pt>
                <c:pt idx="1396">
                  <c:v>-0.4399999999999995</c:v>
                </c:pt>
                <c:pt idx="1397">
                  <c:v>-0.21999999999999992</c:v>
                </c:pt>
                <c:pt idx="1398">
                  <c:v>4.0000000000000216E-2</c:v>
                </c:pt>
                <c:pt idx="1399">
                  <c:v>5.999999999999979E-2</c:v>
                </c:pt>
                <c:pt idx="1400">
                  <c:v>0.31999999999999956</c:v>
                </c:pt>
                <c:pt idx="1401">
                  <c:v>0.31999999999999956</c:v>
                </c:pt>
                <c:pt idx="1402">
                  <c:v>-0.16000000000000014</c:v>
                </c:pt>
                <c:pt idx="1403">
                  <c:v>-0.56000000000000083</c:v>
                </c:pt>
                <c:pt idx="1404">
                  <c:v>-0.38000000000000111</c:v>
                </c:pt>
                <c:pt idx="1405">
                  <c:v>-0.46000000000000085</c:v>
                </c:pt>
                <c:pt idx="1406">
                  <c:v>-0.58000000000000007</c:v>
                </c:pt>
                <c:pt idx="1407">
                  <c:v>-0.41999999999999993</c:v>
                </c:pt>
                <c:pt idx="1408">
                  <c:v>-0.13999999999999951</c:v>
                </c:pt>
                <c:pt idx="1409">
                  <c:v>1.0658141036401502E-15</c:v>
                </c:pt>
                <c:pt idx="1410">
                  <c:v>0.36000000000000087</c:v>
                </c:pt>
                <c:pt idx="1411">
                  <c:v>0.38000000000000078</c:v>
                </c:pt>
                <c:pt idx="1412">
                  <c:v>0.46000000000000052</c:v>
                </c:pt>
                <c:pt idx="1413">
                  <c:v>0.12000000000000029</c:v>
                </c:pt>
                <c:pt idx="1414">
                  <c:v>-0.1</c:v>
                </c:pt>
                <c:pt idx="1415">
                  <c:v>-0.11999999999999993</c:v>
                </c:pt>
                <c:pt idx="1416">
                  <c:v>-3.5527136788005011E-16</c:v>
                </c:pt>
                <c:pt idx="1417">
                  <c:v>-0.10000000000000035</c:v>
                </c:pt>
                <c:pt idx="1418">
                  <c:v>0.28000000000000008</c:v>
                </c:pt>
                <c:pt idx="1419">
                  <c:v>0.48000000000000009</c:v>
                </c:pt>
                <c:pt idx="1420">
                  <c:v>0.46000000000000052</c:v>
                </c:pt>
                <c:pt idx="1421">
                  <c:v>0.12000000000000063</c:v>
                </c:pt>
                <c:pt idx="1422">
                  <c:v>-1.999999999999922E-2</c:v>
                </c:pt>
                <c:pt idx="1423">
                  <c:v>-0.39999999999999963</c:v>
                </c:pt>
                <c:pt idx="1424">
                  <c:v>-0.51999999999999991</c:v>
                </c:pt>
                <c:pt idx="1425">
                  <c:v>-0.62000000000000033</c:v>
                </c:pt>
                <c:pt idx="1426">
                  <c:v>-8.0000000000000432E-2</c:v>
                </c:pt>
                <c:pt idx="1427">
                  <c:v>0.19999999999999929</c:v>
                </c:pt>
                <c:pt idx="1428">
                  <c:v>0.47999999999999937</c:v>
                </c:pt>
                <c:pt idx="1429">
                  <c:v>0.7999999999999996</c:v>
                </c:pt>
                <c:pt idx="1430">
                  <c:v>0.4199999999999996</c:v>
                </c:pt>
                <c:pt idx="1431">
                  <c:v>0.21999999999999992</c:v>
                </c:pt>
                <c:pt idx="1432">
                  <c:v>0.14000000000000021</c:v>
                </c:pt>
                <c:pt idx="1433">
                  <c:v>2.0000000000000639E-2</c:v>
                </c:pt>
                <c:pt idx="1434">
                  <c:v>-0.41999999999999921</c:v>
                </c:pt>
                <c:pt idx="1435">
                  <c:v>-0.31999999999999923</c:v>
                </c:pt>
                <c:pt idx="1436">
                  <c:v>-0.31999999999999956</c:v>
                </c:pt>
                <c:pt idx="1437">
                  <c:v>-0.27999999999999969</c:v>
                </c:pt>
                <c:pt idx="1438">
                  <c:v>-0.26000000000000012</c:v>
                </c:pt>
                <c:pt idx="1439">
                  <c:v>-0.52000000000000024</c:v>
                </c:pt>
                <c:pt idx="1440">
                  <c:v>-0.7</c:v>
                </c:pt>
                <c:pt idx="1441">
                  <c:v>-0.7</c:v>
                </c:pt>
                <c:pt idx="1442">
                  <c:v>-0.8600000000000001</c:v>
                </c:pt>
                <c:pt idx="1443">
                  <c:v>-0.7</c:v>
                </c:pt>
                <c:pt idx="1444">
                  <c:v>-0.50000000000000067</c:v>
                </c:pt>
                <c:pt idx="1445">
                  <c:v>-0.16000000000000086</c:v>
                </c:pt>
                <c:pt idx="1446">
                  <c:v>-0.220000000000001</c:v>
                </c:pt>
                <c:pt idx="1447">
                  <c:v>-0.18000000000000044</c:v>
                </c:pt>
                <c:pt idx="1448">
                  <c:v>-0.32000000000000101</c:v>
                </c:pt>
                <c:pt idx="1449">
                  <c:v>-0.72000000000000031</c:v>
                </c:pt>
                <c:pt idx="1450">
                  <c:v>-0.96000000000000019</c:v>
                </c:pt>
                <c:pt idx="1451">
                  <c:v>-1.2200000000000002</c:v>
                </c:pt>
                <c:pt idx="1452">
                  <c:v>-1.5200000000000009</c:v>
                </c:pt>
                <c:pt idx="1453">
                  <c:v>-1.86</c:v>
                </c:pt>
                <c:pt idx="1454">
                  <c:v>-1.9200000000000004</c:v>
                </c:pt>
                <c:pt idx="1455">
                  <c:v>-2.2800000000000002</c:v>
                </c:pt>
                <c:pt idx="1456">
                  <c:v>-2.4599999999999995</c:v>
                </c:pt>
                <c:pt idx="1457">
                  <c:v>-2.6799999999999988</c:v>
                </c:pt>
                <c:pt idx="1458">
                  <c:v>-3.1799999999999984</c:v>
                </c:pt>
                <c:pt idx="1459">
                  <c:v>-3.2999999999999985</c:v>
                </c:pt>
                <c:pt idx="1460">
                  <c:v>-3.6599999999999979</c:v>
                </c:pt>
                <c:pt idx="1461">
                  <c:v>-4.1999999999999984</c:v>
                </c:pt>
                <c:pt idx="1462">
                  <c:v>-4.2799999999999985</c:v>
                </c:pt>
                <c:pt idx="1463">
                  <c:v>-4.2399999999999993</c:v>
                </c:pt>
                <c:pt idx="1464">
                  <c:v>-4.4599999999999991</c:v>
                </c:pt>
                <c:pt idx="1465">
                  <c:v>-4.9000000000000004</c:v>
                </c:pt>
                <c:pt idx="1466">
                  <c:v>-4.5</c:v>
                </c:pt>
                <c:pt idx="1467">
                  <c:v>-4.6399999999999988</c:v>
                </c:pt>
                <c:pt idx="1468">
                  <c:v>-4.9000000000000004</c:v>
                </c:pt>
                <c:pt idx="1469">
                  <c:v>-4.9999999999999982</c:v>
                </c:pt>
                <c:pt idx="1470">
                  <c:v>-5.0199999999999987</c:v>
                </c:pt>
                <c:pt idx="1471">
                  <c:v>-5.58</c:v>
                </c:pt>
                <c:pt idx="1472">
                  <c:v>-6.240000000000002</c:v>
                </c:pt>
                <c:pt idx="1473">
                  <c:v>-6.7200000000000006</c:v>
                </c:pt>
                <c:pt idx="1474">
                  <c:v>-6.4800000000000013</c:v>
                </c:pt>
                <c:pt idx="1475">
                  <c:v>-6.4600000000000026</c:v>
                </c:pt>
                <c:pt idx="1476">
                  <c:v>-6.0600000000000005</c:v>
                </c:pt>
                <c:pt idx="1477">
                  <c:v>-4.8599999999999977</c:v>
                </c:pt>
                <c:pt idx="1478">
                  <c:v>-4.42</c:v>
                </c:pt>
                <c:pt idx="1479">
                  <c:v>-4.2399999999999993</c:v>
                </c:pt>
                <c:pt idx="1480">
                  <c:v>-3.8799999999999981</c:v>
                </c:pt>
                <c:pt idx="1481">
                  <c:v>-4.1399999999999979</c:v>
                </c:pt>
                <c:pt idx="1482">
                  <c:v>-4.7799999999999985</c:v>
                </c:pt>
                <c:pt idx="1483">
                  <c:v>-4.919999999999999</c:v>
                </c:pt>
                <c:pt idx="1484">
                  <c:v>-5.44</c:v>
                </c:pt>
                <c:pt idx="1485">
                  <c:v>-5.2</c:v>
                </c:pt>
                <c:pt idx="1486">
                  <c:v>-4.7800000000000011</c:v>
                </c:pt>
                <c:pt idx="1487">
                  <c:v>-4.2000000000000028</c:v>
                </c:pt>
                <c:pt idx="1488">
                  <c:v>-3.8400000000000007</c:v>
                </c:pt>
                <c:pt idx="1489">
                  <c:v>-3.1599999999999993</c:v>
                </c:pt>
                <c:pt idx="1490">
                  <c:v>-3.1</c:v>
                </c:pt>
                <c:pt idx="1491">
                  <c:v>-2.9599999999999995</c:v>
                </c:pt>
                <c:pt idx="1492">
                  <c:v>-3.3599999999999994</c:v>
                </c:pt>
                <c:pt idx="1493">
                  <c:v>-3.1200000000000019</c:v>
                </c:pt>
                <c:pt idx="1494">
                  <c:v>-3.400000000000003</c:v>
                </c:pt>
                <c:pt idx="1495">
                  <c:v>-3.3000000000000029</c:v>
                </c:pt>
                <c:pt idx="1496">
                  <c:v>-3.5600000000000049</c:v>
                </c:pt>
                <c:pt idx="1497">
                  <c:v>-3.2000000000000055</c:v>
                </c:pt>
                <c:pt idx="1498">
                  <c:v>-3.4000000000000057</c:v>
                </c:pt>
                <c:pt idx="1499">
                  <c:v>-3.3600000000000052</c:v>
                </c:pt>
                <c:pt idx="1500">
                  <c:v>-3.3600000000000021</c:v>
                </c:pt>
                <c:pt idx="1501">
                  <c:v>-3.2000000000000028</c:v>
                </c:pt>
                <c:pt idx="1502">
                  <c:v>-3.580000000000001</c:v>
                </c:pt>
                <c:pt idx="1503">
                  <c:v>-3.2800000000000011</c:v>
                </c:pt>
                <c:pt idx="1504">
                  <c:v>-2.7800000000000011</c:v>
                </c:pt>
                <c:pt idx="1505">
                  <c:v>-2.7400000000000033</c:v>
                </c:pt>
                <c:pt idx="1506">
                  <c:v>-2.580000000000001</c:v>
                </c:pt>
                <c:pt idx="1507">
                  <c:v>-2.5</c:v>
                </c:pt>
                <c:pt idx="1508">
                  <c:v>-2.419999999999999</c:v>
                </c:pt>
                <c:pt idx="1509">
                  <c:v>-2.8399999999999976</c:v>
                </c:pt>
                <c:pt idx="1510">
                  <c:v>-2.8199999999999958</c:v>
                </c:pt>
                <c:pt idx="1511">
                  <c:v>-2.7199999999999962</c:v>
                </c:pt>
                <c:pt idx="1512">
                  <c:v>-2.7599999999999967</c:v>
                </c:pt>
                <c:pt idx="1513">
                  <c:v>-2.9199999999999959</c:v>
                </c:pt>
                <c:pt idx="1514">
                  <c:v>-3.0399999999999947</c:v>
                </c:pt>
                <c:pt idx="1515">
                  <c:v>-2.7599999999999967</c:v>
                </c:pt>
                <c:pt idx="1516">
                  <c:v>-2.7399999999999949</c:v>
                </c:pt>
                <c:pt idx="1517">
                  <c:v>-2.0399999999999947</c:v>
                </c:pt>
                <c:pt idx="1518">
                  <c:v>-1.6999999999999944</c:v>
                </c:pt>
                <c:pt idx="1519">
                  <c:v>-1.1199999999999961</c:v>
                </c:pt>
                <c:pt idx="1520">
                  <c:v>-1.1199999999999961</c:v>
                </c:pt>
                <c:pt idx="1521">
                  <c:v>-0.93999999999999773</c:v>
                </c:pt>
                <c:pt idx="1522">
                  <c:v>-0.91999999999999882</c:v>
                </c:pt>
                <c:pt idx="1523">
                  <c:v>-0.85999999999999943</c:v>
                </c:pt>
                <c:pt idx="1524">
                  <c:v>-0.8</c:v>
                </c:pt>
                <c:pt idx="1525">
                  <c:v>-0.44000000000000056</c:v>
                </c:pt>
                <c:pt idx="1526">
                  <c:v>-0.18000000000000113</c:v>
                </c:pt>
                <c:pt idx="1527">
                  <c:v>-0.28000000000000114</c:v>
                </c:pt>
                <c:pt idx="1528">
                  <c:v>0.19999999999999715</c:v>
                </c:pt>
                <c:pt idx="1529">
                  <c:v>3.9999999999997725E-2</c:v>
                </c:pt>
                <c:pt idx="1530">
                  <c:v>-0.1200000000000017</c:v>
                </c:pt>
                <c:pt idx="1531">
                  <c:v>-0.35999999999999943</c:v>
                </c:pt>
                <c:pt idx="1532">
                  <c:v>-0.3</c:v>
                </c:pt>
                <c:pt idx="1533">
                  <c:v>-0.7</c:v>
                </c:pt>
                <c:pt idx="1534">
                  <c:v>-0.44000000000000056</c:v>
                </c:pt>
                <c:pt idx="1535">
                  <c:v>-0.1200000000000017</c:v>
                </c:pt>
                <c:pt idx="1536">
                  <c:v>0.15999999999999659</c:v>
                </c:pt>
                <c:pt idx="1537">
                  <c:v>0.11999999999999603</c:v>
                </c:pt>
                <c:pt idx="1538">
                  <c:v>0.39999999999999714</c:v>
                </c:pt>
                <c:pt idx="1539">
                  <c:v>0.33999999999999775</c:v>
                </c:pt>
                <c:pt idx="1540">
                  <c:v>0.23999999999999772</c:v>
                </c:pt>
                <c:pt idx="1541">
                  <c:v>0.29999999999999716</c:v>
                </c:pt>
                <c:pt idx="1542">
                  <c:v>0.83999999999999775</c:v>
                </c:pt>
                <c:pt idx="1543">
                  <c:v>0.65999999999999948</c:v>
                </c:pt>
                <c:pt idx="1544">
                  <c:v>0.57999999999999829</c:v>
                </c:pt>
                <c:pt idx="1545">
                  <c:v>0.45999999999999941</c:v>
                </c:pt>
                <c:pt idx="1546">
                  <c:v>0.71999999999999886</c:v>
                </c:pt>
                <c:pt idx="1547">
                  <c:v>0.37999999999999828</c:v>
                </c:pt>
                <c:pt idx="1548">
                  <c:v>0.45999999999999941</c:v>
                </c:pt>
                <c:pt idx="1549">
                  <c:v>0.92000000000000171</c:v>
                </c:pt>
                <c:pt idx="1550">
                  <c:v>1.0400000000000034</c:v>
                </c:pt>
                <c:pt idx="1551">
                  <c:v>0.76000000000000512</c:v>
                </c:pt>
                <c:pt idx="1552">
                  <c:v>0.80000000000000571</c:v>
                </c:pt>
                <c:pt idx="1553">
                  <c:v>0.82000000000000173</c:v>
                </c:pt>
                <c:pt idx="1554">
                  <c:v>0.86000000000000232</c:v>
                </c:pt>
                <c:pt idx="1555">
                  <c:v>0.81999999999999884</c:v>
                </c:pt>
                <c:pt idx="1556">
                  <c:v>0.47999999999999832</c:v>
                </c:pt>
                <c:pt idx="1557">
                  <c:v>0.61999999999999889</c:v>
                </c:pt>
                <c:pt idx="1558">
                  <c:v>0.38000000000000111</c:v>
                </c:pt>
                <c:pt idx="1559">
                  <c:v>0.2</c:v>
                </c:pt>
                <c:pt idx="1560">
                  <c:v>0.28000000000000114</c:v>
                </c:pt>
                <c:pt idx="1561">
                  <c:v>0.34000000000000058</c:v>
                </c:pt>
                <c:pt idx="1562">
                  <c:v>0.14000000000000057</c:v>
                </c:pt>
                <c:pt idx="1563">
                  <c:v>0.31999999999999884</c:v>
                </c:pt>
                <c:pt idx="1564">
                  <c:v>0.65999999999999948</c:v>
                </c:pt>
                <c:pt idx="1565">
                  <c:v>0.54000000000000059</c:v>
                </c:pt>
                <c:pt idx="1566">
                  <c:v>0.84000000000000341</c:v>
                </c:pt>
                <c:pt idx="1567">
                  <c:v>1.3800000000000039</c:v>
                </c:pt>
                <c:pt idx="1568">
                  <c:v>1.8800000000000039</c:v>
                </c:pt>
                <c:pt idx="1569">
                  <c:v>2.0600000000000023</c:v>
                </c:pt>
                <c:pt idx="1570">
                  <c:v>2.4800000000000013</c:v>
                </c:pt>
                <c:pt idx="1571">
                  <c:v>2.6799999999999984</c:v>
                </c:pt>
                <c:pt idx="1572">
                  <c:v>2.7399999999999975</c:v>
                </c:pt>
                <c:pt idx="1573">
                  <c:v>2.8399999999999976</c:v>
                </c:pt>
                <c:pt idx="1574">
                  <c:v>2.6199999999999961</c:v>
                </c:pt>
                <c:pt idx="1575">
                  <c:v>3.3399999999999976</c:v>
                </c:pt>
                <c:pt idx="1576">
                  <c:v>3.7199999999999989</c:v>
                </c:pt>
                <c:pt idx="1577">
                  <c:v>3.9799999999999982</c:v>
                </c:pt>
                <c:pt idx="1578">
                  <c:v>3.88</c:v>
                </c:pt>
                <c:pt idx="1579">
                  <c:v>4.4800000000000013</c:v>
                </c:pt>
                <c:pt idx="1580">
                  <c:v>4.1400000000000006</c:v>
                </c:pt>
                <c:pt idx="1581">
                  <c:v>4.5199999999999987</c:v>
                </c:pt>
                <c:pt idx="1582">
                  <c:v>4.38</c:v>
                </c:pt>
                <c:pt idx="1583">
                  <c:v>4.4400000000000004</c:v>
                </c:pt>
                <c:pt idx="1584">
                  <c:v>4.080000000000001</c:v>
                </c:pt>
                <c:pt idx="1585">
                  <c:v>3.9799999999999995</c:v>
                </c:pt>
                <c:pt idx="1586">
                  <c:v>4.1000000000000014</c:v>
                </c:pt>
                <c:pt idx="1587">
                  <c:v>3.8200000000000003</c:v>
                </c:pt>
                <c:pt idx="1588">
                  <c:v>3.8799999999999981</c:v>
                </c:pt>
                <c:pt idx="1589">
                  <c:v>3.5399999999999978</c:v>
                </c:pt>
                <c:pt idx="1590">
                  <c:v>3.819999999999999</c:v>
                </c:pt>
                <c:pt idx="1591">
                  <c:v>3.259999999999998</c:v>
                </c:pt>
                <c:pt idx="1592">
                  <c:v>3.4199999999999995</c:v>
                </c:pt>
                <c:pt idx="1593">
                  <c:v>3.2800000000000002</c:v>
                </c:pt>
                <c:pt idx="1594">
                  <c:v>3.3200000000000003</c:v>
                </c:pt>
                <c:pt idx="1595">
                  <c:v>2.88</c:v>
                </c:pt>
                <c:pt idx="1596">
                  <c:v>2.3800000000000003</c:v>
                </c:pt>
                <c:pt idx="1597">
                  <c:v>2.2000000000000002</c:v>
                </c:pt>
                <c:pt idx="1598">
                  <c:v>2.0599999999999996</c:v>
                </c:pt>
                <c:pt idx="1599">
                  <c:v>1.8800000000000003</c:v>
                </c:pt>
                <c:pt idx="1600">
                  <c:v>1.5000000000000007</c:v>
                </c:pt>
                <c:pt idx="1601">
                  <c:v>1.6400000000000006</c:v>
                </c:pt>
                <c:pt idx="1602">
                  <c:v>1.36</c:v>
                </c:pt>
                <c:pt idx="1603">
                  <c:v>1.0600000000000009</c:v>
                </c:pt>
                <c:pt idx="1604">
                  <c:v>1.1200000000000003</c:v>
                </c:pt>
                <c:pt idx="1605">
                  <c:v>1.06</c:v>
                </c:pt>
                <c:pt idx="1606">
                  <c:v>0.81999999999999962</c:v>
                </c:pt>
                <c:pt idx="1607">
                  <c:v>0.62000000000000033</c:v>
                </c:pt>
                <c:pt idx="1608">
                  <c:v>0.78000000000000047</c:v>
                </c:pt>
                <c:pt idx="1609">
                  <c:v>0.5800000000000004</c:v>
                </c:pt>
                <c:pt idx="1610">
                  <c:v>0.66000000000000014</c:v>
                </c:pt>
                <c:pt idx="1611">
                  <c:v>0.56000000000000016</c:v>
                </c:pt>
                <c:pt idx="1612">
                  <c:v>0.51999999999999957</c:v>
                </c:pt>
                <c:pt idx="1613">
                  <c:v>7.9999999999999002E-2</c:v>
                </c:pt>
                <c:pt idx="1614">
                  <c:v>-0.12000000000000099</c:v>
                </c:pt>
                <c:pt idx="1615">
                  <c:v>-0.54000000000000059</c:v>
                </c:pt>
                <c:pt idx="1616">
                  <c:v>-0.68000000000000038</c:v>
                </c:pt>
                <c:pt idx="1617">
                  <c:v>-0.88000000000000045</c:v>
                </c:pt>
                <c:pt idx="1618">
                  <c:v>-0.46000000000000013</c:v>
                </c:pt>
                <c:pt idx="1619">
                  <c:v>0.1</c:v>
                </c:pt>
                <c:pt idx="1620">
                  <c:v>0.2</c:v>
                </c:pt>
                <c:pt idx="1621">
                  <c:v>0.82000000000000028</c:v>
                </c:pt>
                <c:pt idx="1622">
                  <c:v>1.0400000000000005</c:v>
                </c:pt>
                <c:pt idx="1623">
                  <c:v>1.06</c:v>
                </c:pt>
                <c:pt idx="1624">
                  <c:v>0.92000000000000026</c:v>
                </c:pt>
                <c:pt idx="1625">
                  <c:v>1.2400000000000007</c:v>
                </c:pt>
                <c:pt idx="1626">
                  <c:v>0.82000000000000028</c:v>
                </c:pt>
                <c:pt idx="1627">
                  <c:v>0.84000000000000052</c:v>
                </c:pt>
                <c:pt idx="1628">
                  <c:v>0.26000000000000084</c:v>
                </c:pt>
                <c:pt idx="1629">
                  <c:v>-0.19999999999999929</c:v>
                </c:pt>
                <c:pt idx="1630">
                  <c:v>-0.33999999999999914</c:v>
                </c:pt>
                <c:pt idx="1631">
                  <c:v>-0.3599999999999991</c:v>
                </c:pt>
                <c:pt idx="1632">
                  <c:v>-0.27999999999999969</c:v>
                </c:pt>
                <c:pt idx="1633">
                  <c:v>4.000000000000057E-2</c:v>
                </c:pt>
                <c:pt idx="1634">
                  <c:v>0.42000000000000026</c:v>
                </c:pt>
                <c:pt idx="1635">
                  <c:v>0.4799999999999997</c:v>
                </c:pt>
                <c:pt idx="1636">
                  <c:v>0.67999999999999972</c:v>
                </c:pt>
                <c:pt idx="1637">
                  <c:v>0.73999999999999988</c:v>
                </c:pt>
                <c:pt idx="1638">
                  <c:v>0.73999999999999988</c:v>
                </c:pt>
                <c:pt idx="1639">
                  <c:v>0.66000000000000014</c:v>
                </c:pt>
                <c:pt idx="1640">
                  <c:v>0.54000000000000026</c:v>
                </c:pt>
                <c:pt idx="1641">
                  <c:v>0.38000000000000006</c:v>
                </c:pt>
                <c:pt idx="1642">
                  <c:v>0.17999999999999972</c:v>
                </c:pt>
                <c:pt idx="1643">
                  <c:v>0.33999999999999952</c:v>
                </c:pt>
                <c:pt idx="1644">
                  <c:v>0.43999999999999917</c:v>
                </c:pt>
                <c:pt idx="1645">
                  <c:v>0.51999999999999924</c:v>
                </c:pt>
                <c:pt idx="1646">
                  <c:v>0.63999999999999946</c:v>
                </c:pt>
                <c:pt idx="1647">
                  <c:v>0.5</c:v>
                </c:pt>
                <c:pt idx="1648">
                  <c:v>0.38000000000000006</c:v>
                </c:pt>
                <c:pt idx="1649">
                  <c:v>3.5527136788005011E-16</c:v>
                </c:pt>
                <c:pt idx="1650">
                  <c:v>0.38000000000000045</c:v>
                </c:pt>
                <c:pt idx="1651">
                  <c:v>0.26000000000000051</c:v>
                </c:pt>
                <c:pt idx="1652">
                  <c:v>0.50000000000000033</c:v>
                </c:pt>
                <c:pt idx="1653">
                  <c:v>0.96000000000000052</c:v>
                </c:pt>
                <c:pt idx="1654">
                  <c:v>1.1800000000000004</c:v>
                </c:pt>
                <c:pt idx="1655">
                  <c:v>0.72000000000000031</c:v>
                </c:pt>
                <c:pt idx="1656">
                  <c:v>0.68</c:v>
                </c:pt>
                <c:pt idx="1657">
                  <c:v>0.37999999999999973</c:v>
                </c:pt>
                <c:pt idx="1658">
                  <c:v>0.15999999999999942</c:v>
                </c:pt>
                <c:pt idx="1659">
                  <c:v>-4.000000000000057E-2</c:v>
                </c:pt>
                <c:pt idx="1660">
                  <c:v>-0.2000000000000007</c:v>
                </c:pt>
                <c:pt idx="1661">
                  <c:v>-0.32000000000000062</c:v>
                </c:pt>
                <c:pt idx="1662">
                  <c:v>-0.20000000000000034</c:v>
                </c:pt>
                <c:pt idx="1663">
                  <c:v>-0.12000000000000029</c:v>
                </c:pt>
                <c:pt idx="1664">
                  <c:v>1.9999999999999928E-2</c:v>
                </c:pt>
                <c:pt idx="1665">
                  <c:v>0.38000000000000006</c:v>
                </c:pt>
                <c:pt idx="1666">
                  <c:v>0.7</c:v>
                </c:pt>
                <c:pt idx="1667">
                  <c:v>1</c:v>
                </c:pt>
                <c:pt idx="1668">
                  <c:v>0.72</c:v>
                </c:pt>
                <c:pt idx="1669">
                  <c:v>0.95999999999999974</c:v>
                </c:pt>
                <c:pt idx="1670">
                  <c:v>1.02</c:v>
                </c:pt>
                <c:pt idx="1671">
                  <c:v>0.92000000000000026</c:v>
                </c:pt>
                <c:pt idx="1672">
                  <c:v>1</c:v>
                </c:pt>
                <c:pt idx="1673">
                  <c:v>0.8</c:v>
                </c:pt>
                <c:pt idx="1674">
                  <c:v>0.72</c:v>
                </c:pt>
                <c:pt idx="1675">
                  <c:v>9.9999999999999645E-2</c:v>
                </c:pt>
                <c:pt idx="1676">
                  <c:v>-4.000000000000057E-2</c:v>
                </c:pt>
                <c:pt idx="1677">
                  <c:v>-0.5600000000000005</c:v>
                </c:pt>
                <c:pt idx="1678">
                  <c:v>-4.000000000000057E-2</c:v>
                </c:pt>
                <c:pt idx="1679">
                  <c:v>-0.12000000000000063</c:v>
                </c:pt>
                <c:pt idx="1680">
                  <c:v>0.4399999999999995</c:v>
                </c:pt>
                <c:pt idx="1681">
                  <c:v>0.55999999999999983</c:v>
                </c:pt>
                <c:pt idx="1682">
                  <c:v>0.9</c:v>
                </c:pt>
                <c:pt idx="1683">
                  <c:v>0.76000000000000045</c:v>
                </c:pt>
                <c:pt idx="1684">
                  <c:v>0.46000000000000052</c:v>
                </c:pt>
                <c:pt idx="1685">
                  <c:v>-1.9999999999999574E-2</c:v>
                </c:pt>
                <c:pt idx="1686">
                  <c:v>-0.36000000000000015</c:v>
                </c:pt>
                <c:pt idx="1687">
                  <c:v>-0.78</c:v>
                </c:pt>
                <c:pt idx="1688">
                  <c:v>-0.82000000000000028</c:v>
                </c:pt>
                <c:pt idx="1689">
                  <c:v>-0.66000000000000014</c:v>
                </c:pt>
                <c:pt idx="1690">
                  <c:v>-0.6</c:v>
                </c:pt>
                <c:pt idx="1691">
                  <c:v>-0.34000000000000019</c:v>
                </c:pt>
                <c:pt idx="1692">
                  <c:v>-0.10000000000000035</c:v>
                </c:pt>
                <c:pt idx="1693">
                  <c:v>-4.0000000000000216E-2</c:v>
                </c:pt>
                <c:pt idx="1694">
                  <c:v>-0.12000000000000029</c:v>
                </c:pt>
                <c:pt idx="1695">
                  <c:v>-7.1054273576010023E-16</c:v>
                </c:pt>
                <c:pt idx="1696">
                  <c:v>-3.5527136788005011E-16</c:v>
                </c:pt>
                <c:pt idx="1697">
                  <c:v>3.9999999999999501E-2</c:v>
                </c:pt>
                <c:pt idx="1698">
                  <c:v>-0.54000000000000059</c:v>
                </c:pt>
                <c:pt idx="1699">
                  <c:v>-0.56000000000000083</c:v>
                </c:pt>
                <c:pt idx="1700">
                  <c:v>-0.42000000000000026</c:v>
                </c:pt>
                <c:pt idx="1701">
                  <c:v>-0.15999999999999978</c:v>
                </c:pt>
                <c:pt idx="1702">
                  <c:v>6.0000000000000497E-2</c:v>
                </c:pt>
                <c:pt idx="1703">
                  <c:v>0.60000000000000031</c:v>
                </c:pt>
                <c:pt idx="1704">
                  <c:v>0.80000000000000038</c:v>
                </c:pt>
                <c:pt idx="1705">
                  <c:v>0.68</c:v>
                </c:pt>
                <c:pt idx="1706">
                  <c:v>0.31999999999999995</c:v>
                </c:pt>
                <c:pt idx="1707">
                  <c:v>3.9999999999999501E-2</c:v>
                </c:pt>
                <c:pt idx="1708">
                  <c:v>-2.0000000000000639E-2</c:v>
                </c:pt>
                <c:pt idx="1709">
                  <c:v>-4.0000000000000216E-2</c:v>
                </c:pt>
                <c:pt idx="1710">
                  <c:v>0.48000000000000009</c:v>
                </c:pt>
                <c:pt idx="1711">
                  <c:v>0.5</c:v>
                </c:pt>
                <c:pt idx="1712">
                  <c:v>0.68</c:v>
                </c:pt>
                <c:pt idx="1713">
                  <c:v>0.76000000000000012</c:v>
                </c:pt>
                <c:pt idx="1714">
                  <c:v>1.2000000000000004</c:v>
                </c:pt>
                <c:pt idx="1715">
                  <c:v>1.08</c:v>
                </c:pt>
                <c:pt idx="1716">
                  <c:v>1.42</c:v>
                </c:pt>
                <c:pt idx="1717">
                  <c:v>1.4600000000000002</c:v>
                </c:pt>
                <c:pt idx="1718">
                  <c:v>1.2000000000000004</c:v>
                </c:pt>
                <c:pt idx="1719">
                  <c:v>0.96000000000000019</c:v>
                </c:pt>
                <c:pt idx="1720">
                  <c:v>0.62000000000000033</c:v>
                </c:pt>
                <c:pt idx="1721">
                  <c:v>0.2</c:v>
                </c:pt>
                <c:pt idx="1722">
                  <c:v>-3.9999999999999855E-2</c:v>
                </c:pt>
                <c:pt idx="1723">
                  <c:v>0.31999999999999995</c:v>
                </c:pt>
                <c:pt idx="1724">
                  <c:v>0.25999999999999979</c:v>
                </c:pt>
                <c:pt idx="1725">
                  <c:v>0.31999999999999956</c:v>
                </c:pt>
                <c:pt idx="1726">
                  <c:v>0.69999999999999962</c:v>
                </c:pt>
                <c:pt idx="1727">
                  <c:v>1.0399999999999998</c:v>
                </c:pt>
                <c:pt idx="1728">
                  <c:v>1.1199999999999999</c:v>
                </c:pt>
                <c:pt idx="1729">
                  <c:v>1.52</c:v>
                </c:pt>
                <c:pt idx="1730">
                  <c:v>1.8400000000000003</c:v>
                </c:pt>
                <c:pt idx="1731">
                  <c:v>1.8800000000000003</c:v>
                </c:pt>
                <c:pt idx="1732">
                  <c:v>2.2200000000000002</c:v>
                </c:pt>
                <c:pt idx="1733">
                  <c:v>2.2200000000000002</c:v>
                </c:pt>
                <c:pt idx="1734">
                  <c:v>2.06</c:v>
                </c:pt>
                <c:pt idx="1735">
                  <c:v>2.48</c:v>
                </c:pt>
                <c:pt idx="1736">
                  <c:v>2.48</c:v>
                </c:pt>
                <c:pt idx="1737">
                  <c:v>2.6399999999999997</c:v>
                </c:pt>
                <c:pt idx="1738">
                  <c:v>3.1199999999999997</c:v>
                </c:pt>
                <c:pt idx="1739">
                  <c:v>3.5199999999999996</c:v>
                </c:pt>
                <c:pt idx="1740">
                  <c:v>3.9199999999999995</c:v>
                </c:pt>
                <c:pt idx="1741">
                  <c:v>4.5399999999999991</c:v>
                </c:pt>
                <c:pt idx="1742">
                  <c:v>5.0400000000000009</c:v>
                </c:pt>
                <c:pt idx="1743">
                  <c:v>5.4599999999999991</c:v>
                </c:pt>
                <c:pt idx="1744">
                  <c:v>5.8400000000000007</c:v>
                </c:pt>
                <c:pt idx="1745">
                  <c:v>5.9600000000000009</c:v>
                </c:pt>
                <c:pt idx="1746">
                  <c:v>6.1000000000000014</c:v>
                </c:pt>
                <c:pt idx="1747">
                  <c:v>6.3000000000000007</c:v>
                </c:pt>
                <c:pt idx="1748">
                  <c:v>6.0400000000000009</c:v>
                </c:pt>
                <c:pt idx="1749">
                  <c:v>6.4799999999999995</c:v>
                </c:pt>
                <c:pt idx="1750">
                  <c:v>6.6400000000000006</c:v>
                </c:pt>
                <c:pt idx="1751">
                  <c:v>7.26</c:v>
                </c:pt>
                <c:pt idx="1752">
                  <c:v>7.3400000000000007</c:v>
                </c:pt>
                <c:pt idx="1753">
                  <c:v>8.26</c:v>
                </c:pt>
                <c:pt idx="1754">
                  <c:v>8.1</c:v>
                </c:pt>
                <c:pt idx="1755">
                  <c:v>8.24</c:v>
                </c:pt>
                <c:pt idx="1756">
                  <c:v>8.2200000000000006</c:v>
                </c:pt>
                <c:pt idx="1757">
                  <c:v>8.34</c:v>
                </c:pt>
                <c:pt idx="1758">
                  <c:v>8.24</c:v>
                </c:pt>
                <c:pt idx="1759">
                  <c:v>8.7800000000000011</c:v>
                </c:pt>
                <c:pt idx="1760">
                  <c:v>9</c:v>
                </c:pt>
                <c:pt idx="1761">
                  <c:v>9.1399999999999988</c:v>
                </c:pt>
                <c:pt idx="1762">
                  <c:v>9.3199999999999985</c:v>
                </c:pt>
                <c:pt idx="1763">
                  <c:v>9.3199999999999985</c:v>
                </c:pt>
                <c:pt idx="1764">
                  <c:v>9</c:v>
                </c:pt>
                <c:pt idx="1765">
                  <c:v>8.84</c:v>
                </c:pt>
                <c:pt idx="1766">
                  <c:v>9.1000000000000014</c:v>
                </c:pt>
                <c:pt idx="1767">
                  <c:v>8.64</c:v>
                </c:pt>
                <c:pt idx="1768">
                  <c:v>8.3000000000000007</c:v>
                </c:pt>
                <c:pt idx="1769">
                  <c:v>7.8600000000000021</c:v>
                </c:pt>
                <c:pt idx="1770">
                  <c:v>7.6</c:v>
                </c:pt>
                <c:pt idx="1771">
                  <c:v>6.92</c:v>
                </c:pt>
                <c:pt idx="1772">
                  <c:v>6.76</c:v>
                </c:pt>
                <c:pt idx="1773">
                  <c:v>6.3600000000000012</c:v>
                </c:pt>
                <c:pt idx="1774">
                  <c:v>6.16</c:v>
                </c:pt>
                <c:pt idx="1775">
                  <c:v>5.74</c:v>
                </c:pt>
                <c:pt idx="1776">
                  <c:v>5.38</c:v>
                </c:pt>
                <c:pt idx="1777">
                  <c:v>5.0400000000000009</c:v>
                </c:pt>
                <c:pt idx="1778">
                  <c:v>4.8000000000000007</c:v>
                </c:pt>
                <c:pt idx="1779">
                  <c:v>4.080000000000001</c:v>
                </c:pt>
                <c:pt idx="1780">
                  <c:v>3.8600000000000017</c:v>
                </c:pt>
                <c:pt idx="1781">
                  <c:v>3.2400000000000011</c:v>
                </c:pt>
                <c:pt idx="1782">
                  <c:v>2.9400000000000013</c:v>
                </c:pt>
                <c:pt idx="1783">
                  <c:v>2.7800000000000002</c:v>
                </c:pt>
                <c:pt idx="1784">
                  <c:v>2.62</c:v>
                </c:pt>
                <c:pt idx="1785">
                  <c:v>2.2600000000000002</c:v>
                </c:pt>
                <c:pt idx="1786">
                  <c:v>2.4600000000000009</c:v>
                </c:pt>
                <c:pt idx="1787">
                  <c:v>2.2000000000000002</c:v>
                </c:pt>
                <c:pt idx="1788">
                  <c:v>1.6600000000000001</c:v>
                </c:pt>
                <c:pt idx="1789">
                  <c:v>1.5799999999999996</c:v>
                </c:pt>
                <c:pt idx="1790">
                  <c:v>1.4199999999999995</c:v>
                </c:pt>
                <c:pt idx="1791">
                  <c:v>0.87999999999999901</c:v>
                </c:pt>
                <c:pt idx="1792">
                  <c:v>0.77999999999999969</c:v>
                </c:pt>
                <c:pt idx="1793">
                  <c:v>0.8</c:v>
                </c:pt>
                <c:pt idx="1794">
                  <c:v>0.36000000000000015</c:v>
                </c:pt>
                <c:pt idx="1795">
                  <c:v>8.0000000000000432E-2</c:v>
                </c:pt>
                <c:pt idx="1796">
                  <c:v>4.000000000000057E-2</c:v>
                </c:pt>
                <c:pt idx="1797">
                  <c:v>-0.11999999999999958</c:v>
                </c:pt>
                <c:pt idx="1798">
                  <c:v>-0.51999999999999957</c:v>
                </c:pt>
                <c:pt idx="1799">
                  <c:v>-7.999999999999971E-2</c:v>
                </c:pt>
                <c:pt idx="1800">
                  <c:v>6.0000000000000143E-2</c:v>
                </c:pt>
                <c:pt idx="1801">
                  <c:v>-0.1</c:v>
                </c:pt>
                <c:pt idx="1802">
                  <c:v>0.2</c:v>
                </c:pt>
                <c:pt idx="1803">
                  <c:v>0.21999999999999958</c:v>
                </c:pt>
                <c:pt idx="1804">
                  <c:v>-0.14000000000000057</c:v>
                </c:pt>
                <c:pt idx="1805">
                  <c:v>-0.86000000000000087</c:v>
                </c:pt>
                <c:pt idx="1806">
                  <c:v>-0.88000000000000045</c:v>
                </c:pt>
                <c:pt idx="1807">
                  <c:v>-1.3600000000000008</c:v>
                </c:pt>
                <c:pt idx="1808">
                  <c:v>-1.4400000000000006</c:v>
                </c:pt>
                <c:pt idx="1809">
                  <c:v>-1.44</c:v>
                </c:pt>
                <c:pt idx="1810">
                  <c:v>-0.98000000000000043</c:v>
                </c:pt>
                <c:pt idx="1811">
                  <c:v>-1.320000000000001</c:v>
                </c:pt>
                <c:pt idx="1812">
                  <c:v>-1.6600000000000008</c:v>
                </c:pt>
                <c:pt idx="1813">
                  <c:v>-1.820000000000001</c:v>
                </c:pt>
                <c:pt idx="1814">
                  <c:v>-1.9800000000000011</c:v>
                </c:pt>
                <c:pt idx="1815">
                  <c:v>-2.4200000000000004</c:v>
                </c:pt>
                <c:pt idx="1816">
                  <c:v>-2.2600000000000002</c:v>
                </c:pt>
                <c:pt idx="1817">
                  <c:v>-1.8800000000000003</c:v>
                </c:pt>
                <c:pt idx="1818">
                  <c:v>-1.8800000000000003</c:v>
                </c:pt>
                <c:pt idx="1819">
                  <c:v>-2.0799999999999996</c:v>
                </c:pt>
                <c:pt idx="1820">
                  <c:v>-2.16</c:v>
                </c:pt>
                <c:pt idx="1821">
                  <c:v>-2.38</c:v>
                </c:pt>
                <c:pt idx="1822">
                  <c:v>-2.6599999999999993</c:v>
                </c:pt>
                <c:pt idx="1823">
                  <c:v>-3.0799999999999983</c:v>
                </c:pt>
                <c:pt idx="1824">
                  <c:v>-2.5399999999999983</c:v>
                </c:pt>
                <c:pt idx="1825">
                  <c:v>-2.4199999999999982</c:v>
                </c:pt>
                <c:pt idx="1826">
                  <c:v>-1.8599999999999972</c:v>
                </c:pt>
                <c:pt idx="1827">
                  <c:v>-1.7799999999999976</c:v>
                </c:pt>
                <c:pt idx="1828">
                  <c:v>-1.3199999999999981</c:v>
                </c:pt>
                <c:pt idx="1829">
                  <c:v>-1.4399999999999984</c:v>
                </c:pt>
                <c:pt idx="1830">
                  <c:v>-1.0199999999999989</c:v>
                </c:pt>
                <c:pt idx="1831">
                  <c:v>-1.2</c:v>
                </c:pt>
                <c:pt idx="1832">
                  <c:v>-0.95999999999999941</c:v>
                </c:pt>
                <c:pt idx="1833">
                  <c:v>-0.62000000000000033</c:v>
                </c:pt>
              </c:numCache>
            </c:numRef>
          </c:xVal>
          <c:yVal>
            <c:numRef>
              <c:f>'62G_15'!$A$1:$A$1835</c:f>
              <c:numCache>
                <c:formatCode>General</c:formatCode>
                <c:ptCount val="1835"/>
                <c:pt idx="0">
                  <c:v>0</c:v>
                </c:pt>
                <c:pt idx="1">
                  <c:v>5</c:v>
                </c:pt>
                <c:pt idx="2">
                  <c:v>5.0999999999999996</c:v>
                </c:pt>
                <c:pt idx="3">
                  <c:v>5.2</c:v>
                </c:pt>
                <c:pt idx="4">
                  <c:v>5.3</c:v>
                </c:pt>
                <c:pt idx="5">
                  <c:v>5.4</c:v>
                </c:pt>
                <c:pt idx="6">
                  <c:v>5.5</c:v>
                </c:pt>
                <c:pt idx="7">
                  <c:v>5.6</c:v>
                </c:pt>
                <c:pt idx="8">
                  <c:v>5.7</c:v>
                </c:pt>
                <c:pt idx="9">
                  <c:v>5.8</c:v>
                </c:pt>
                <c:pt idx="10">
                  <c:v>5.9</c:v>
                </c:pt>
                <c:pt idx="11">
                  <c:v>6</c:v>
                </c:pt>
                <c:pt idx="12">
                  <c:v>6.1</c:v>
                </c:pt>
                <c:pt idx="13">
                  <c:v>6.2</c:v>
                </c:pt>
                <c:pt idx="14">
                  <c:v>6.3</c:v>
                </c:pt>
                <c:pt idx="15">
                  <c:v>6.4</c:v>
                </c:pt>
                <c:pt idx="16">
                  <c:v>6.5</c:v>
                </c:pt>
                <c:pt idx="17">
                  <c:v>6.6</c:v>
                </c:pt>
                <c:pt idx="18">
                  <c:v>6.7</c:v>
                </c:pt>
                <c:pt idx="19">
                  <c:v>6.8</c:v>
                </c:pt>
                <c:pt idx="20">
                  <c:v>6.9</c:v>
                </c:pt>
                <c:pt idx="21">
                  <c:v>7</c:v>
                </c:pt>
                <c:pt idx="22">
                  <c:v>7.1</c:v>
                </c:pt>
                <c:pt idx="23">
                  <c:v>7.2</c:v>
                </c:pt>
                <c:pt idx="24">
                  <c:v>7.3</c:v>
                </c:pt>
                <c:pt idx="25">
                  <c:v>7.4</c:v>
                </c:pt>
                <c:pt idx="26">
                  <c:v>7.5</c:v>
                </c:pt>
                <c:pt idx="27">
                  <c:v>7.6</c:v>
                </c:pt>
                <c:pt idx="28">
                  <c:v>7.7</c:v>
                </c:pt>
                <c:pt idx="29">
                  <c:v>7.8</c:v>
                </c:pt>
                <c:pt idx="30">
                  <c:v>7.9</c:v>
                </c:pt>
                <c:pt idx="31">
                  <c:v>8</c:v>
                </c:pt>
                <c:pt idx="32">
                  <c:v>8.1</c:v>
                </c:pt>
                <c:pt idx="33">
                  <c:v>8.1999999999999993</c:v>
                </c:pt>
                <c:pt idx="34">
                  <c:v>8.3000000000000007</c:v>
                </c:pt>
                <c:pt idx="35">
                  <c:v>8.4</c:v>
                </c:pt>
                <c:pt idx="36">
                  <c:v>8.5</c:v>
                </c:pt>
                <c:pt idx="37">
                  <c:v>8.6</c:v>
                </c:pt>
                <c:pt idx="38">
                  <c:v>8.6999999999999993</c:v>
                </c:pt>
                <c:pt idx="39">
                  <c:v>8.8000000000000007</c:v>
                </c:pt>
                <c:pt idx="40">
                  <c:v>8.9</c:v>
                </c:pt>
                <c:pt idx="41">
                  <c:v>9</c:v>
                </c:pt>
                <c:pt idx="42">
                  <c:v>9.1</c:v>
                </c:pt>
                <c:pt idx="43">
                  <c:v>9.1999999999999993</c:v>
                </c:pt>
                <c:pt idx="44">
                  <c:v>9.3000000000000007</c:v>
                </c:pt>
                <c:pt idx="45">
                  <c:v>9.4</c:v>
                </c:pt>
                <c:pt idx="46">
                  <c:v>9.5</c:v>
                </c:pt>
                <c:pt idx="47">
                  <c:v>9.6</c:v>
                </c:pt>
                <c:pt idx="48">
                  <c:v>9.6999999999999993</c:v>
                </c:pt>
                <c:pt idx="49">
                  <c:v>9.8000000000000007</c:v>
                </c:pt>
                <c:pt idx="50">
                  <c:v>9.9</c:v>
                </c:pt>
                <c:pt idx="51">
                  <c:v>10</c:v>
                </c:pt>
                <c:pt idx="52">
                  <c:v>10.1</c:v>
                </c:pt>
                <c:pt idx="53">
                  <c:v>10.199999999999999</c:v>
                </c:pt>
                <c:pt idx="54">
                  <c:v>10.3</c:v>
                </c:pt>
                <c:pt idx="55">
                  <c:v>10.4</c:v>
                </c:pt>
                <c:pt idx="56">
                  <c:v>10.5</c:v>
                </c:pt>
                <c:pt idx="57">
                  <c:v>10.6</c:v>
                </c:pt>
                <c:pt idx="58">
                  <c:v>10.7</c:v>
                </c:pt>
                <c:pt idx="59">
                  <c:v>10.8</c:v>
                </c:pt>
                <c:pt idx="60">
                  <c:v>10.9</c:v>
                </c:pt>
                <c:pt idx="61">
                  <c:v>11</c:v>
                </c:pt>
                <c:pt idx="62">
                  <c:v>11.1</c:v>
                </c:pt>
                <c:pt idx="63">
                  <c:v>11.2</c:v>
                </c:pt>
                <c:pt idx="64">
                  <c:v>11.3</c:v>
                </c:pt>
                <c:pt idx="65">
                  <c:v>11.4</c:v>
                </c:pt>
                <c:pt idx="66">
                  <c:v>11.5</c:v>
                </c:pt>
                <c:pt idx="67">
                  <c:v>11.6</c:v>
                </c:pt>
                <c:pt idx="68">
                  <c:v>11.7</c:v>
                </c:pt>
                <c:pt idx="69">
                  <c:v>11.8</c:v>
                </c:pt>
                <c:pt idx="70">
                  <c:v>11.9</c:v>
                </c:pt>
                <c:pt idx="71">
                  <c:v>12</c:v>
                </c:pt>
                <c:pt idx="72">
                  <c:v>12.1</c:v>
                </c:pt>
                <c:pt idx="73">
                  <c:v>12.2</c:v>
                </c:pt>
                <c:pt idx="74">
                  <c:v>12.3</c:v>
                </c:pt>
                <c:pt idx="75">
                  <c:v>12.4</c:v>
                </c:pt>
                <c:pt idx="76">
                  <c:v>12.5</c:v>
                </c:pt>
                <c:pt idx="77">
                  <c:v>12.6</c:v>
                </c:pt>
                <c:pt idx="78">
                  <c:v>12.7</c:v>
                </c:pt>
                <c:pt idx="79">
                  <c:v>12.8</c:v>
                </c:pt>
                <c:pt idx="80">
                  <c:v>12.9</c:v>
                </c:pt>
                <c:pt idx="81">
                  <c:v>13</c:v>
                </c:pt>
                <c:pt idx="82">
                  <c:v>13.1</c:v>
                </c:pt>
                <c:pt idx="83">
                  <c:v>13.2</c:v>
                </c:pt>
                <c:pt idx="84">
                  <c:v>13.3</c:v>
                </c:pt>
                <c:pt idx="85">
                  <c:v>13.4</c:v>
                </c:pt>
                <c:pt idx="86">
                  <c:v>13.5</c:v>
                </c:pt>
                <c:pt idx="87">
                  <c:v>13.6</c:v>
                </c:pt>
                <c:pt idx="88">
                  <c:v>13.7</c:v>
                </c:pt>
                <c:pt idx="89">
                  <c:v>13.8</c:v>
                </c:pt>
                <c:pt idx="90">
                  <c:v>13.9</c:v>
                </c:pt>
                <c:pt idx="91">
                  <c:v>14</c:v>
                </c:pt>
                <c:pt idx="92">
                  <c:v>14.1</c:v>
                </c:pt>
                <c:pt idx="93">
                  <c:v>14.2</c:v>
                </c:pt>
                <c:pt idx="94">
                  <c:v>14.3</c:v>
                </c:pt>
                <c:pt idx="95">
                  <c:v>14.4</c:v>
                </c:pt>
                <c:pt idx="96">
                  <c:v>14.5</c:v>
                </c:pt>
                <c:pt idx="97">
                  <c:v>14.6</c:v>
                </c:pt>
                <c:pt idx="98">
                  <c:v>14.7</c:v>
                </c:pt>
                <c:pt idx="99">
                  <c:v>14.8</c:v>
                </c:pt>
                <c:pt idx="100">
                  <c:v>14.9</c:v>
                </c:pt>
                <c:pt idx="101">
                  <c:v>15</c:v>
                </c:pt>
                <c:pt idx="102">
                  <c:v>15.1</c:v>
                </c:pt>
                <c:pt idx="103">
                  <c:v>15.2</c:v>
                </c:pt>
                <c:pt idx="104">
                  <c:v>15.3</c:v>
                </c:pt>
                <c:pt idx="105">
                  <c:v>15.4</c:v>
                </c:pt>
                <c:pt idx="106">
                  <c:v>15.5</c:v>
                </c:pt>
                <c:pt idx="107">
                  <c:v>15.6</c:v>
                </c:pt>
                <c:pt idx="108">
                  <c:v>15.7</c:v>
                </c:pt>
                <c:pt idx="109">
                  <c:v>15.8</c:v>
                </c:pt>
                <c:pt idx="110">
                  <c:v>15.9</c:v>
                </c:pt>
                <c:pt idx="111">
                  <c:v>16</c:v>
                </c:pt>
                <c:pt idx="112">
                  <c:v>16.100000000000001</c:v>
                </c:pt>
                <c:pt idx="113">
                  <c:v>16.2</c:v>
                </c:pt>
                <c:pt idx="114">
                  <c:v>16.3</c:v>
                </c:pt>
                <c:pt idx="115">
                  <c:v>16.399999999999999</c:v>
                </c:pt>
                <c:pt idx="116">
                  <c:v>16.5</c:v>
                </c:pt>
                <c:pt idx="117">
                  <c:v>16.600000000000001</c:v>
                </c:pt>
                <c:pt idx="118">
                  <c:v>16.7</c:v>
                </c:pt>
                <c:pt idx="119">
                  <c:v>16.8</c:v>
                </c:pt>
                <c:pt idx="120">
                  <c:v>16.899999999999999</c:v>
                </c:pt>
                <c:pt idx="121">
                  <c:v>17</c:v>
                </c:pt>
                <c:pt idx="122">
                  <c:v>17.100000000000001</c:v>
                </c:pt>
                <c:pt idx="123">
                  <c:v>17.2</c:v>
                </c:pt>
                <c:pt idx="124">
                  <c:v>17.3</c:v>
                </c:pt>
                <c:pt idx="125">
                  <c:v>17.399999999999999</c:v>
                </c:pt>
                <c:pt idx="126">
                  <c:v>17.5</c:v>
                </c:pt>
                <c:pt idx="127">
                  <c:v>17.600000000000001</c:v>
                </c:pt>
                <c:pt idx="128">
                  <c:v>17.7</c:v>
                </c:pt>
                <c:pt idx="129">
                  <c:v>17.8</c:v>
                </c:pt>
                <c:pt idx="130">
                  <c:v>17.899999999999999</c:v>
                </c:pt>
                <c:pt idx="131">
                  <c:v>18</c:v>
                </c:pt>
                <c:pt idx="132">
                  <c:v>18.100000000000001</c:v>
                </c:pt>
                <c:pt idx="133">
                  <c:v>18.2</c:v>
                </c:pt>
                <c:pt idx="134">
                  <c:v>18.3</c:v>
                </c:pt>
                <c:pt idx="135">
                  <c:v>18.399999999999999</c:v>
                </c:pt>
                <c:pt idx="136">
                  <c:v>18.5</c:v>
                </c:pt>
                <c:pt idx="137">
                  <c:v>18.600000000000001</c:v>
                </c:pt>
                <c:pt idx="138">
                  <c:v>18.7</c:v>
                </c:pt>
                <c:pt idx="139">
                  <c:v>18.8</c:v>
                </c:pt>
                <c:pt idx="140">
                  <c:v>18.899999999999999</c:v>
                </c:pt>
                <c:pt idx="141">
                  <c:v>19</c:v>
                </c:pt>
                <c:pt idx="142">
                  <c:v>19.100000000000001</c:v>
                </c:pt>
                <c:pt idx="143">
                  <c:v>19.2</c:v>
                </c:pt>
                <c:pt idx="144">
                  <c:v>19.3</c:v>
                </c:pt>
                <c:pt idx="145">
                  <c:v>19.399999999999999</c:v>
                </c:pt>
                <c:pt idx="146">
                  <c:v>19.5</c:v>
                </c:pt>
                <c:pt idx="147">
                  <c:v>19.600000000000001</c:v>
                </c:pt>
                <c:pt idx="148">
                  <c:v>19.7</c:v>
                </c:pt>
                <c:pt idx="149">
                  <c:v>19.8</c:v>
                </c:pt>
                <c:pt idx="150">
                  <c:v>19.899999999999999</c:v>
                </c:pt>
                <c:pt idx="151">
                  <c:v>20</c:v>
                </c:pt>
                <c:pt idx="152">
                  <c:v>20.100000000000001</c:v>
                </c:pt>
                <c:pt idx="153">
                  <c:v>20.2</c:v>
                </c:pt>
                <c:pt idx="154">
                  <c:v>20.3</c:v>
                </c:pt>
                <c:pt idx="155">
                  <c:v>20.399999999999999</c:v>
                </c:pt>
                <c:pt idx="156">
                  <c:v>20.5</c:v>
                </c:pt>
                <c:pt idx="157">
                  <c:v>20.6</c:v>
                </c:pt>
                <c:pt idx="158">
                  <c:v>20.7</c:v>
                </c:pt>
                <c:pt idx="159">
                  <c:v>20.8</c:v>
                </c:pt>
                <c:pt idx="160">
                  <c:v>20.9</c:v>
                </c:pt>
                <c:pt idx="161">
                  <c:v>21</c:v>
                </c:pt>
                <c:pt idx="162">
                  <c:v>21.1</c:v>
                </c:pt>
                <c:pt idx="163">
                  <c:v>21.2</c:v>
                </c:pt>
                <c:pt idx="164">
                  <c:v>21.3</c:v>
                </c:pt>
                <c:pt idx="165">
                  <c:v>21.4</c:v>
                </c:pt>
                <c:pt idx="166">
                  <c:v>21.5</c:v>
                </c:pt>
                <c:pt idx="167">
                  <c:v>21.6</c:v>
                </c:pt>
                <c:pt idx="168">
                  <c:v>21.7</c:v>
                </c:pt>
                <c:pt idx="169">
                  <c:v>21.8</c:v>
                </c:pt>
                <c:pt idx="170">
                  <c:v>21.9</c:v>
                </c:pt>
                <c:pt idx="171">
                  <c:v>22</c:v>
                </c:pt>
                <c:pt idx="172">
                  <c:v>22.1</c:v>
                </c:pt>
                <c:pt idx="173">
                  <c:v>22.2</c:v>
                </c:pt>
                <c:pt idx="174">
                  <c:v>22.3</c:v>
                </c:pt>
                <c:pt idx="175">
                  <c:v>22.4</c:v>
                </c:pt>
                <c:pt idx="176">
                  <c:v>22.5</c:v>
                </c:pt>
                <c:pt idx="177">
                  <c:v>22.6</c:v>
                </c:pt>
                <c:pt idx="178">
                  <c:v>22.7</c:v>
                </c:pt>
                <c:pt idx="179">
                  <c:v>22.8</c:v>
                </c:pt>
                <c:pt idx="180">
                  <c:v>22.9</c:v>
                </c:pt>
                <c:pt idx="181">
                  <c:v>23</c:v>
                </c:pt>
                <c:pt idx="182">
                  <c:v>23.1</c:v>
                </c:pt>
                <c:pt idx="183">
                  <c:v>23.2</c:v>
                </c:pt>
                <c:pt idx="184">
                  <c:v>23.3</c:v>
                </c:pt>
                <c:pt idx="185">
                  <c:v>23.4</c:v>
                </c:pt>
                <c:pt idx="186">
                  <c:v>23.5</c:v>
                </c:pt>
                <c:pt idx="187">
                  <c:v>23.6</c:v>
                </c:pt>
                <c:pt idx="188">
                  <c:v>23.7</c:v>
                </c:pt>
                <c:pt idx="189">
                  <c:v>23.8</c:v>
                </c:pt>
                <c:pt idx="190">
                  <c:v>23.9</c:v>
                </c:pt>
                <c:pt idx="191">
                  <c:v>24</c:v>
                </c:pt>
                <c:pt idx="192">
                  <c:v>24.1</c:v>
                </c:pt>
                <c:pt idx="193">
                  <c:v>24.2</c:v>
                </c:pt>
                <c:pt idx="194">
                  <c:v>24.3</c:v>
                </c:pt>
                <c:pt idx="195">
                  <c:v>24.4</c:v>
                </c:pt>
                <c:pt idx="196">
                  <c:v>24.5</c:v>
                </c:pt>
                <c:pt idx="197">
                  <c:v>24.6</c:v>
                </c:pt>
                <c:pt idx="198">
                  <c:v>24.7</c:v>
                </c:pt>
                <c:pt idx="199">
                  <c:v>24.8</c:v>
                </c:pt>
                <c:pt idx="200">
                  <c:v>24.9</c:v>
                </c:pt>
                <c:pt idx="201">
                  <c:v>25</c:v>
                </c:pt>
                <c:pt idx="202">
                  <c:v>25.1</c:v>
                </c:pt>
                <c:pt idx="203">
                  <c:v>25.2</c:v>
                </c:pt>
                <c:pt idx="204">
                  <c:v>25.3</c:v>
                </c:pt>
                <c:pt idx="205">
                  <c:v>25.4</c:v>
                </c:pt>
                <c:pt idx="206">
                  <c:v>25.5</c:v>
                </c:pt>
                <c:pt idx="207">
                  <c:v>25.6</c:v>
                </c:pt>
                <c:pt idx="208">
                  <c:v>25.7</c:v>
                </c:pt>
                <c:pt idx="209">
                  <c:v>25.8</c:v>
                </c:pt>
                <c:pt idx="210">
                  <c:v>25.9</c:v>
                </c:pt>
                <c:pt idx="211">
                  <c:v>26</c:v>
                </c:pt>
                <c:pt idx="212">
                  <c:v>26.1</c:v>
                </c:pt>
                <c:pt idx="213">
                  <c:v>26.2</c:v>
                </c:pt>
                <c:pt idx="214">
                  <c:v>26.3</c:v>
                </c:pt>
                <c:pt idx="215">
                  <c:v>26.4</c:v>
                </c:pt>
                <c:pt idx="216">
                  <c:v>26.5</c:v>
                </c:pt>
                <c:pt idx="217">
                  <c:v>26.6</c:v>
                </c:pt>
                <c:pt idx="218">
                  <c:v>26.7</c:v>
                </c:pt>
                <c:pt idx="219">
                  <c:v>26.8</c:v>
                </c:pt>
                <c:pt idx="220">
                  <c:v>26.9</c:v>
                </c:pt>
                <c:pt idx="221">
                  <c:v>27</c:v>
                </c:pt>
                <c:pt idx="222">
                  <c:v>27.1</c:v>
                </c:pt>
                <c:pt idx="223">
                  <c:v>27.2</c:v>
                </c:pt>
                <c:pt idx="224">
                  <c:v>27.3</c:v>
                </c:pt>
                <c:pt idx="225">
                  <c:v>27.4</c:v>
                </c:pt>
                <c:pt idx="226">
                  <c:v>27.5</c:v>
                </c:pt>
                <c:pt idx="227">
                  <c:v>27.6</c:v>
                </c:pt>
                <c:pt idx="228">
                  <c:v>27.7</c:v>
                </c:pt>
                <c:pt idx="229">
                  <c:v>27.8</c:v>
                </c:pt>
                <c:pt idx="230">
                  <c:v>27.9</c:v>
                </c:pt>
                <c:pt idx="231">
                  <c:v>28</c:v>
                </c:pt>
                <c:pt idx="232">
                  <c:v>28.1</c:v>
                </c:pt>
                <c:pt idx="233">
                  <c:v>28.2</c:v>
                </c:pt>
                <c:pt idx="234">
                  <c:v>28.3</c:v>
                </c:pt>
                <c:pt idx="235">
                  <c:v>28.4</c:v>
                </c:pt>
                <c:pt idx="236">
                  <c:v>28.5</c:v>
                </c:pt>
                <c:pt idx="237">
                  <c:v>28.6</c:v>
                </c:pt>
                <c:pt idx="238">
                  <c:v>28.7</c:v>
                </c:pt>
                <c:pt idx="239">
                  <c:v>28.8</c:v>
                </c:pt>
                <c:pt idx="240">
                  <c:v>28.9</c:v>
                </c:pt>
                <c:pt idx="241">
                  <c:v>29</c:v>
                </c:pt>
                <c:pt idx="242">
                  <c:v>29.1</c:v>
                </c:pt>
                <c:pt idx="243">
                  <c:v>29.2</c:v>
                </c:pt>
                <c:pt idx="244">
                  <c:v>29.3</c:v>
                </c:pt>
                <c:pt idx="245">
                  <c:v>29.4</c:v>
                </c:pt>
                <c:pt idx="246">
                  <c:v>29.5</c:v>
                </c:pt>
                <c:pt idx="247">
                  <c:v>29.6</c:v>
                </c:pt>
                <c:pt idx="248">
                  <c:v>29.7</c:v>
                </c:pt>
                <c:pt idx="249">
                  <c:v>29.8</c:v>
                </c:pt>
                <c:pt idx="250">
                  <c:v>29.9</c:v>
                </c:pt>
                <c:pt idx="251">
                  <c:v>30</c:v>
                </c:pt>
                <c:pt idx="252">
                  <c:v>30.1</c:v>
                </c:pt>
                <c:pt idx="253">
                  <c:v>30.2</c:v>
                </c:pt>
                <c:pt idx="254">
                  <c:v>30.3</c:v>
                </c:pt>
                <c:pt idx="255">
                  <c:v>30.4</c:v>
                </c:pt>
                <c:pt idx="256">
                  <c:v>30.5</c:v>
                </c:pt>
                <c:pt idx="257">
                  <c:v>30.6</c:v>
                </c:pt>
                <c:pt idx="258">
                  <c:v>30.7</c:v>
                </c:pt>
                <c:pt idx="259">
                  <c:v>30.8</c:v>
                </c:pt>
                <c:pt idx="260">
                  <c:v>30.9</c:v>
                </c:pt>
                <c:pt idx="261">
                  <c:v>31</c:v>
                </c:pt>
                <c:pt idx="262">
                  <c:v>31.1</c:v>
                </c:pt>
                <c:pt idx="263">
                  <c:v>31.2</c:v>
                </c:pt>
                <c:pt idx="264">
                  <c:v>31.3</c:v>
                </c:pt>
                <c:pt idx="265">
                  <c:v>31.4</c:v>
                </c:pt>
                <c:pt idx="266">
                  <c:v>31.5</c:v>
                </c:pt>
                <c:pt idx="267">
                  <c:v>31.6</c:v>
                </c:pt>
                <c:pt idx="268">
                  <c:v>31.7</c:v>
                </c:pt>
                <c:pt idx="269">
                  <c:v>31.8</c:v>
                </c:pt>
                <c:pt idx="270">
                  <c:v>31.9</c:v>
                </c:pt>
                <c:pt idx="271">
                  <c:v>32</c:v>
                </c:pt>
                <c:pt idx="272">
                  <c:v>32.1</c:v>
                </c:pt>
                <c:pt idx="273">
                  <c:v>32.200000000000003</c:v>
                </c:pt>
                <c:pt idx="274">
                  <c:v>32.299999999999997</c:v>
                </c:pt>
                <c:pt idx="275">
                  <c:v>32.4</c:v>
                </c:pt>
                <c:pt idx="276">
                  <c:v>32.5</c:v>
                </c:pt>
                <c:pt idx="277">
                  <c:v>32.6</c:v>
                </c:pt>
                <c:pt idx="278">
                  <c:v>32.700000000000003</c:v>
                </c:pt>
                <c:pt idx="279">
                  <c:v>32.799999999999997</c:v>
                </c:pt>
                <c:pt idx="280">
                  <c:v>32.9</c:v>
                </c:pt>
                <c:pt idx="281">
                  <c:v>33</c:v>
                </c:pt>
                <c:pt idx="282">
                  <c:v>33.1</c:v>
                </c:pt>
                <c:pt idx="283">
                  <c:v>33.200000000000003</c:v>
                </c:pt>
                <c:pt idx="284">
                  <c:v>33.299999999999997</c:v>
                </c:pt>
                <c:pt idx="285">
                  <c:v>33.4</c:v>
                </c:pt>
                <c:pt idx="286">
                  <c:v>33.5</c:v>
                </c:pt>
                <c:pt idx="287">
                  <c:v>33.6</c:v>
                </c:pt>
                <c:pt idx="288">
                  <c:v>33.700000000000003</c:v>
                </c:pt>
                <c:pt idx="289">
                  <c:v>33.799999999999997</c:v>
                </c:pt>
                <c:pt idx="290">
                  <c:v>33.9</c:v>
                </c:pt>
                <c:pt idx="291">
                  <c:v>34</c:v>
                </c:pt>
                <c:pt idx="292">
                  <c:v>34.1</c:v>
                </c:pt>
                <c:pt idx="293">
                  <c:v>34.200000000000003</c:v>
                </c:pt>
                <c:pt idx="294">
                  <c:v>34.299999999999997</c:v>
                </c:pt>
                <c:pt idx="295">
                  <c:v>34.4</c:v>
                </c:pt>
                <c:pt idx="296">
                  <c:v>34.5</c:v>
                </c:pt>
                <c:pt idx="297">
                  <c:v>34.6</c:v>
                </c:pt>
                <c:pt idx="298">
                  <c:v>34.700000000000003</c:v>
                </c:pt>
                <c:pt idx="299">
                  <c:v>34.799999999999997</c:v>
                </c:pt>
                <c:pt idx="300">
                  <c:v>34.9</c:v>
                </c:pt>
                <c:pt idx="301">
                  <c:v>35</c:v>
                </c:pt>
                <c:pt idx="302">
                  <c:v>35.1</c:v>
                </c:pt>
                <c:pt idx="303">
                  <c:v>35.200000000000003</c:v>
                </c:pt>
                <c:pt idx="304">
                  <c:v>35.299999999999997</c:v>
                </c:pt>
                <c:pt idx="305">
                  <c:v>35.4</c:v>
                </c:pt>
                <c:pt idx="306">
                  <c:v>35.5</c:v>
                </c:pt>
                <c:pt idx="307">
                  <c:v>35.6</c:v>
                </c:pt>
                <c:pt idx="308">
                  <c:v>35.700000000000003</c:v>
                </c:pt>
                <c:pt idx="309">
                  <c:v>35.799999999999997</c:v>
                </c:pt>
                <c:pt idx="310">
                  <c:v>35.9</c:v>
                </c:pt>
                <c:pt idx="311">
                  <c:v>36</c:v>
                </c:pt>
                <c:pt idx="312">
                  <c:v>36.1</c:v>
                </c:pt>
                <c:pt idx="313">
                  <c:v>36.200000000000003</c:v>
                </c:pt>
                <c:pt idx="314">
                  <c:v>36.299999999999997</c:v>
                </c:pt>
                <c:pt idx="315">
                  <c:v>36.4</c:v>
                </c:pt>
                <c:pt idx="316">
                  <c:v>36.5</c:v>
                </c:pt>
                <c:pt idx="317">
                  <c:v>36.6</c:v>
                </c:pt>
                <c:pt idx="318">
                  <c:v>36.700000000000003</c:v>
                </c:pt>
                <c:pt idx="319">
                  <c:v>36.799999999999997</c:v>
                </c:pt>
                <c:pt idx="320">
                  <c:v>36.9</c:v>
                </c:pt>
                <c:pt idx="321">
                  <c:v>37</c:v>
                </c:pt>
                <c:pt idx="322">
                  <c:v>37.1</c:v>
                </c:pt>
                <c:pt idx="323">
                  <c:v>37.200000000000003</c:v>
                </c:pt>
                <c:pt idx="324">
                  <c:v>37.299999999999997</c:v>
                </c:pt>
                <c:pt idx="325">
                  <c:v>37.4</c:v>
                </c:pt>
                <c:pt idx="326">
                  <c:v>37.5</c:v>
                </c:pt>
                <c:pt idx="327">
                  <c:v>37.6</c:v>
                </c:pt>
                <c:pt idx="328">
                  <c:v>37.700000000000003</c:v>
                </c:pt>
                <c:pt idx="329">
                  <c:v>37.799999999999997</c:v>
                </c:pt>
                <c:pt idx="330">
                  <c:v>37.9</c:v>
                </c:pt>
                <c:pt idx="331">
                  <c:v>38</c:v>
                </c:pt>
                <c:pt idx="332">
                  <c:v>38.1</c:v>
                </c:pt>
                <c:pt idx="333">
                  <c:v>38.200000000000003</c:v>
                </c:pt>
                <c:pt idx="334">
                  <c:v>38.299999999999997</c:v>
                </c:pt>
                <c:pt idx="335">
                  <c:v>38.4</c:v>
                </c:pt>
                <c:pt idx="336">
                  <c:v>38.5</c:v>
                </c:pt>
                <c:pt idx="337">
                  <c:v>38.6</c:v>
                </c:pt>
                <c:pt idx="338">
                  <c:v>38.700000000000003</c:v>
                </c:pt>
                <c:pt idx="339">
                  <c:v>38.799999999999997</c:v>
                </c:pt>
                <c:pt idx="340">
                  <c:v>38.9</c:v>
                </c:pt>
                <c:pt idx="341">
                  <c:v>39</c:v>
                </c:pt>
                <c:pt idx="342">
                  <c:v>39.1</c:v>
                </c:pt>
                <c:pt idx="343">
                  <c:v>39.200000000000003</c:v>
                </c:pt>
                <c:pt idx="344">
                  <c:v>39.299999999999997</c:v>
                </c:pt>
                <c:pt idx="345">
                  <c:v>39.4</c:v>
                </c:pt>
                <c:pt idx="346">
                  <c:v>39.5</c:v>
                </c:pt>
                <c:pt idx="347">
                  <c:v>39.6</c:v>
                </c:pt>
                <c:pt idx="348">
                  <c:v>39.700000000000003</c:v>
                </c:pt>
                <c:pt idx="349">
                  <c:v>39.799999999999997</c:v>
                </c:pt>
                <c:pt idx="350">
                  <c:v>39.9</c:v>
                </c:pt>
                <c:pt idx="351">
                  <c:v>40</c:v>
                </c:pt>
                <c:pt idx="352">
                  <c:v>40.1</c:v>
                </c:pt>
                <c:pt idx="353">
                  <c:v>40.200000000000003</c:v>
                </c:pt>
                <c:pt idx="354">
                  <c:v>40.299999999999997</c:v>
                </c:pt>
                <c:pt idx="355">
                  <c:v>40.4</c:v>
                </c:pt>
                <c:pt idx="356">
                  <c:v>40.5</c:v>
                </c:pt>
                <c:pt idx="357">
                  <c:v>40.6</c:v>
                </c:pt>
                <c:pt idx="358">
                  <c:v>40.700000000000003</c:v>
                </c:pt>
                <c:pt idx="359">
                  <c:v>40.799999999999997</c:v>
                </c:pt>
                <c:pt idx="360">
                  <c:v>40.9</c:v>
                </c:pt>
                <c:pt idx="361">
                  <c:v>41</c:v>
                </c:pt>
                <c:pt idx="362">
                  <c:v>41.1</c:v>
                </c:pt>
                <c:pt idx="363">
                  <c:v>41.2</c:v>
                </c:pt>
                <c:pt idx="364">
                  <c:v>41.3</c:v>
                </c:pt>
                <c:pt idx="365">
                  <c:v>41.4</c:v>
                </c:pt>
                <c:pt idx="366">
                  <c:v>41.5</c:v>
                </c:pt>
                <c:pt idx="367">
                  <c:v>41.6</c:v>
                </c:pt>
                <c:pt idx="368">
                  <c:v>41.7</c:v>
                </c:pt>
                <c:pt idx="369">
                  <c:v>41.8</c:v>
                </c:pt>
                <c:pt idx="370">
                  <c:v>41.9</c:v>
                </c:pt>
                <c:pt idx="371">
                  <c:v>42</c:v>
                </c:pt>
                <c:pt idx="372">
                  <c:v>42.1</c:v>
                </c:pt>
                <c:pt idx="373">
                  <c:v>42.2</c:v>
                </c:pt>
                <c:pt idx="374">
                  <c:v>42.3</c:v>
                </c:pt>
                <c:pt idx="375">
                  <c:v>42.4</c:v>
                </c:pt>
                <c:pt idx="376">
                  <c:v>42.5</c:v>
                </c:pt>
                <c:pt idx="377">
                  <c:v>42.6</c:v>
                </c:pt>
                <c:pt idx="378">
                  <c:v>42.7</c:v>
                </c:pt>
                <c:pt idx="379">
                  <c:v>42.8</c:v>
                </c:pt>
                <c:pt idx="380">
                  <c:v>42.9</c:v>
                </c:pt>
                <c:pt idx="381">
                  <c:v>43</c:v>
                </c:pt>
                <c:pt idx="382">
                  <c:v>43.1</c:v>
                </c:pt>
                <c:pt idx="383">
                  <c:v>43.2</c:v>
                </c:pt>
                <c:pt idx="384">
                  <c:v>43.3</c:v>
                </c:pt>
                <c:pt idx="385">
                  <c:v>43.4</c:v>
                </c:pt>
                <c:pt idx="386">
                  <c:v>43.5</c:v>
                </c:pt>
                <c:pt idx="387">
                  <c:v>43.6</c:v>
                </c:pt>
                <c:pt idx="388">
                  <c:v>43.7</c:v>
                </c:pt>
                <c:pt idx="389">
                  <c:v>43.8</c:v>
                </c:pt>
                <c:pt idx="390">
                  <c:v>43.9</c:v>
                </c:pt>
                <c:pt idx="391">
                  <c:v>44</c:v>
                </c:pt>
                <c:pt idx="392">
                  <c:v>44.1</c:v>
                </c:pt>
                <c:pt idx="393">
                  <c:v>44.2</c:v>
                </c:pt>
                <c:pt idx="394">
                  <c:v>44.3</c:v>
                </c:pt>
                <c:pt idx="395">
                  <c:v>44.4</c:v>
                </c:pt>
                <c:pt idx="396">
                  <c:v>44.5</c:v>
                </c:pt>
                <c:pt idx="397">
                  <c:v>44.6</c:v>
                </c:pt>
                <c:pt idx="398">
                  <c:v>44.7</c:v>
                </c:pt>
                <c:pt idx="399">
                  <c:v>44.8</c:v>
                </c:pt>
                <c:pt idx="400">
                  <c:v>44.9</c:v>
                </c:pt>
                <c:pt idx="401">
                  <c:v>45</c:v>
                </c:pt>
                <c:pt idx="402">
                  <c:v>45.1</c:v>
                </c:pt>
                <c:pt idx="403">
                  <c:v>45.2</c:v>
                </c:pt>
                <c:pt idx="404">
                  <c:v>45.3</c:v>
                </c:pt>
                <c:pt idx="405">
                  <c:v>45.4</c:v>
                </c:pt>
                <c:pt idx="406">
                  <c:v>45.5</c:v>
                </c:pt>
                <c:pt idx="407">
                  <c:v>45.6</c:v>
                </c:pt>
                <c:pt idx="408">
                  <c:v>45.7</c:v>
                </c:pt>
                <c:pt idx="409">
                  <c:v>45.8</c:v>
                </c:pt>
                <c:pt idx="410">
                  <c:v>45.9</c:v>
                </c:pt>
                <c:pt idx="411">
                  <c:v>46</c:v>
                </c:pt>
                <c:pt idx="412">
                  <c:v>46.1</c:v>
                </c:pt>
                <c:pt idx="413">
                  <c:v>46.2</c:v>
                </c:pt>
                <c:pt idx="414">
                  <c:v>46.3</c:v>
                </c:pt>
                <c:pt idx="415">
                  <c:v>46.4</c:v>
                </c:pt>
                <c:pt idx="416">
                  <c:v>46.5</c:v>
                </c:pt>
                <c:pt idx="417">
                  <c:v>46.6</c:v>
                </c:pt>
                <c:pt idx="418">
                  <c:v>46.7</c:v>
                </c:pt>
                <c:pt idx="419">
                  <c:v>46.8</c:v>
                </c:pt>
                <c:pt idx="420">
                  <c:v>46.9</c:v>
                </c:pt>
                <c:pt idx="421">
                  <c:v>47</c:v>
                </c:pt>
                <c:pt idx="422">
                  <c:v>47.1</c:v>
                </c:pt>
                <c:pt idx="423">
                  <c:v>47.2</c:v>
                </c:pt>
                <c:pt idx="424">
                  <c:v>47.3</c:v>
                </c:pt>
                <c:pt idx="425">
                  <c:v>47.4</c:v>
                </c:pt>
                <c:pt idx="426">
                  <c:v>47.5</c:v>
                </c:pt>
                <c:pt idx="427">
                  <c:v>47.6</c:v>
                </c:pt>
                <c:pt idx="428">
                  <c:v>47.7</c:v>
                </c:pt>
                <c:pt idx="429">
                  <c:v>47.8</c:v>
                </c:pt>
                <c:pt idx="430">
                  <c:v>47.9</c:v>
                </c:pt>
                <c:pt idx="431">
                  <c:v>48</c:v>
                </c:pt>
                <c:pt idx="432">
                  <c:v>48.1</c:v>
                </c:pt>
                <c:pt idx="433">
                  <c:v>48.2</c:v>
                </c:pt>
                <c:pt idx="434">
                  <c:v>48.3</c:v>
                </c:pt>
                <c:pt idx="435">
                  <c:v>48.4</c:v>
                </c:pt>
                <c:pt idx="436">
                  <c:v>48.5</c:v>
                </c:pt>
                <c:pt idx="437">
                  <c:v>48.6</c:v>
                </c:pt>
                <c:pt idx="438">
                  <c:v>48.7</c:v>
                </c:pt>
                <c:pt idx="439">
                  <c:v>48.8</c:v>
                </c:pt>
                <c:pt idx="440">
                  <c:v>48.9</c:v>
                </c:pt>
                <c:pt idx="441">
                  <c:v>49</c:v>
                </c:pt>
                <c:pt idx="442">
                  <c:v>49.1</c:v>
                </c:pt>
                <c:pt idx="443">
                  <c:v>49.2</c:v>
                </c:pt>
                <c:pt idx="444">
                  <c:v>49.3</c:v>
                </c:pt>
                <c:pt idx="445">
                  <c:v>49.4</c:v>
                </c:pt>
                <c:pt idx="446">
                  <c:v>49.5</c:v>
                </c:pt>
                <c:pt idx="447">
                  <c:v>49.6</c:v>
                </c:pt>
                <c:pt idx="448">
                  <c:v>49.7</c:v>
                </c:pt>
                <c:pt idx="449">
                  <c:v>49.8</c:v>
                </c:pt>
                <c:pt idx="450">
                  <c:v>49.9</c:v>
                </c:pt>
                <c:pt idx="451">
                  <c:v>50</c:v>
                </c:pt>
                <c:pt idx="452">
                  <c:v>50.1</c:v>
                </c:pt>
                <c:pt idx="453">
                  <c:v>50.2</c:v>
                </c:pt>
                <c:pt idx="454">
                  <c:v>50.3</c:v>
                </c:pt>
                <c:pt idx="455">
                  <c:v>50.4</c:v>
                </c:pt>
                <c:pt idx="456">
                  <c:v>50.5</c:v>
                </c:pt>
                <c:pt idx="457">
                  <c:v>50.6</c:v>
                </c:pt>
                <c:pt idx="458">
                  <c:v>50.7</c:v>
                </c:pt>
                <c:pt idx="459">
                  <c:v>50.8</c:v>
                </c:pt>
                <c:pt idx="460">
                  <c:v>50.9</c:v>
                </c:pt>
                <c:pt idx="461">
                  <c:v>51</c:v>
                </c:pt>
                <c:pt idx="462">
                  <c:v>51.1</c:v>
                </c:pt>
                <c:pt idx="463">
                  <c:v>51.2</c:v>
                </c:pt>
                <c:pt idx="464">
                  <c:v>51.3</c:v>
                </c:pt>
                <c:pt idx="465">
                  <c:v>51.4</c:v>
                </c:pt>
                <c:pt idx="466">
                  <c:v>51.5</c:v>
                </c:pt>
                <c:pt idx="467">
                  <c:v>51.6</c:v>
                </c:pt>
                <c:pt idx="468">
                  <c:v>51.7</c:v>
                </c:pt>
                <c:pt idx="469">
                  <c:v>51.8</c:v>
                </c:pt>
                <c:pt idx="470">
                  <c:v>51.9</c:v>
                </c:pt>
                <c:pt idx="471">
                  <c:v>52</c:v>
                </c:pt>
                <c:pt idx="472">
                  <c:v>52.1</c:v>
                </c:pt>
                <c:pt idx="473">
                  <c:v>52.2</c:v>
                </c:pt>
                <c:pt idx="474">
                  <c:v>52.3</c:v>
                </c:pt>
                <c:pt idx="475">
                  <c:v>52.4</c:v>
                </c:pt>
                <c:pt idx="476">
                  <c:v>52.5</c:v>
                </c:pt>
                <c:pt idx="477">
                  <c:v>52.6</c:v>
                </c:pt>
                <c:pt idx="478">
                  <c:v>52.7</c:v>
                </c:pt>
                <c:pt idx="479">
                  <c:v>52.8</c:v>
                </c:pt>
                <c:pt idx="480">
                  <c:v>52.9</c:v>
                </c:pt>
                <c:pt idx="481">
                  <c:v>53</c:v>
                </c:pt>
                <c:pt idx="482">
                  <c:v>53.1</c:v>
                </c:pt>
                <c:pt idx="483">
                  <c:v>53.2</c:v>
                </c:pt>
                <c:pt idx="484">
                  <c:v>53.3</c:v>
                </c:pt>
                <c:pt idx="485">
                  <c:v>53.4</c:v>
                </c:pt>
                <c:pt idx="486">
                  <c:v>53.5</c:v>
                </c:pt>
                <c:pt idx="487">
                  <c:v>53.6</c:v>
                </c:pt>
                <c:pt idx="488">
                  <c:v>53.7</c:v>
                </c:pt>
                <c:pt idx="489">
                  <c:v>53.8</c:v>
                </c:pt>
                <c:pt idx="490">
                  <c:v>53.9</c:v>
                </c:pt>
                <c:pt idx="491">
                  <c:v>54</c:v>
                </c:pt>
                <c:pt idx="492">
                  <c:v>54.1</c:v>
                </c:pt>
                <c:pt idx="493">
                  <c:v>54.2</c:v>
                </c:pt>
                <c:pt idx="494">
                  <c:v>54.3</c:v>
                </c:pt>
                <c:pt idx="495">
                  <c:v>54.4</c:v>
                </c:pt>
                <c:pt idx="496">
                  <c:v>54.5</c:v>
                </c:pt>
                <c:pt idx="497">
                  <c:v>54.6</c:v>
                </c:pt>
                <c:pt idx="498">
                  <c:v>54.7</c:v>
                </c:pt>
                <c:pt idx="499">
                  <c:v>54.8</c:v>
                </c:pt>
                <c:pt idx="500">
                  <c:v>54.9</c:v>
                </c:pt>
                <c:pt idx="501">
                  <c:v>55</c:v>
                </c:pt>
                <c:pt idx="502">
                  <c:v>55.1</c:v>
                </c:pt>
                <c:pt idx="503">
                  <c:v>55.2</c:v>
                </c:pt>
                <c:pt idx="504">
                  <c:v>55.3</c:v>
                </c:pt>
                <c:pt idx="505">
                  <c:v>55.4</c:v>
                </c:pt>
                <c:pt idx="506">
                  <c:v>55.5</c:v>
                </c:pt>
                <c:pt idx="507">
                  <c:v>55.6</c:v>
                </c:pt>
                <c:pt idx="508">
                  <c:v>55.7</c:v>
                </c:pt>
                <c:pt idx="509">
                  <c:v>55.8</c:v>
                </c:pt>
                <c:pt idx="510">
                  <c:v>55.9</c:v>
                </c:pt>
                <c:pt idx="511">
                  <c:v>56</c:v>
                </c:pt>
                <c:pt idx="512">
                  <c:v>56.1</c:v>
                </c:pt>
                <c:pt idx="513">
                  <c:v>56.2</c:v>
                </c:pt>
                <c:pt idx="514">
                  <c:v>56.3</c:v>
                </c:pt>
                <c:pt idx="515">
                  <c:v>56.4</c:v>
                </c:pt>
                <c:pt idx="516">
                  <c:v>56.5</c:v>
                </c:pt>
                <c:pt idx="517">
                  <c:v>56.6</c:v>
                </c:pt>
                <c:pt idx="518">
                  <c:v>56.7</c:v>
                </c:pt>
                <c:pt idx="519">
                  <c:v>56.8</c:v>
                </c:pt>
                <c:pt idx="520">
                  <c:v>56.9</c:v>
                </c:pt>
                <c:pt idx="521">
                  <c:v>57</c:v>
                </c:pt>
                <c:pt idx="522">
                  <c:v>57.1</c:v>
                </c:pt>
                <c:pt idx="523">
                  <c:v>57.2</c:v>
                </c:pt>
                <c:pt idx="524">
                  <c:v>57.3</c:v>
                </c:pt>
                <c:pt idx="525">
                  <c:v>57.4</c:v>
                </c:pt>
                <c:pt idx="526">
                  <c:v>57.5</c:v>
                </c:pt>
                <c:pt idx="527">
                  <c:v>57.6</c:v>
                </c:pt>
                <c:pt idx="528">
                  <c:v>57.7</c:v>
                </c:pt>
                <c:pt idx="529">
                  <c:v>57.8</c:v>
                </c:pt>
                <c:pt idx="530">
                  <c:v>57.9</c:v>
                </c:pt>
                <c:pt idx="531">
                  <c:v>58</c:v>
                </c:pt>
                <c:pt idx="532">
                  <c:v>58.1</c:v>
                </c:pt>
                <c:pt idx="533">
                  <c:v>58.2</c:v>
                </c:pt>
                <c:pt idx="534">
                  <c:v>58.3</c:v>
                </c:pt>
                <c:pt idx="535">
                  <c:v>58.4</c:v>
                </c:pt>
                <c:pt idx="536">
                  <c:v>58.5</c:v>
                </c:pt>
                <c:pt idx="537">
                  <c:v>58.6</c:v>
                </c:pt>
                <c:pt idx="538">
                  <c:v>58.7</c:v>
                </c:pt>
                <c:pt idx="539">
                  <c:v>58.8</c:v>
                </c:pt>
                <c:pt idx="540">
                  <c:v>58.9</c:v>
                </c:pt>
                <c:pt idx="541">
                  <c:v>59</c:v>
                </c:pt>
                <c:pt idx="542">
                  <c:v>59.1</c:v>
                </c:pt>
                <c:pt idx="543">
                  <c:v>59.2</c:v>
                </c:pt>
                <c:pt idx="544">
                  <c:v>59.3</c:v>
                </c:pt>
                <c:pt idx="545">
                  <c:v>59.4</c:v>
                </c:pt>
                <c:pt idx="546">
                  <c:v>59.5</c:v>
                </c:pt>
                <c:pt idx="547">
                  <c:v>59.6</c:v>
                </c:pt>
                <c:pt idx="548">
                  <c:v>59.7</c:v>
                </c:pt>
                <c:pt idx="549">
                  <c:v>59.8</c:v>
                </c:pt>
                <c:pt idx="550">
                  <c:v>59.9</c:v>
                </c:pt>
                <c:pt idx="551">
                  <c:v>60</c:v>
                </c:pt>
                <c:pt idx="552">
                  <c:v>60.1</c:v>
                </c:pt>
                <c:pt idx="553">
                  <c:v>60.2</c:v>
                </c:pt>
                <c:pt idx="554">
                  <c:v>60.3</c:v>
                </c:pt>
                <c:pt idx="555">
                  <c:v>60.4</c:v>
                </c:pt>
                <c:pt idx="556">
                  <c:v>60.5</c:v>
                </c:pt>
                <c:pt idx="557">
                  <c:v>60.6</c:v>
                </c:pt>
                <c:pt idx="558">
                  <c:v>60.7</c:v>
                </c:pt>
                <c:pt idx="559">
                  <c:v>60.8</c:v>
                </c:pt>
                <c:pt idx="560">
                  <c:v>60.9</c:v>
                </c:pt>
                <c:pt idx="561">
                  <c:v>61</c:v>
                </c:pt>
                <c:pt idx="562">
                  <c:v>61.1</c:v>
                </c:pt>
                <c:pt idx="563">
                  <c:v>61.2</c:v>
                </c:pt>
                <c:pt idx="564">
                  <c:v>61.3</c:v>
                </c:pt>
                <c:pt idx="565">
                  <c:v>61.4</c:v>
                </c:pt>
                <c:pt idx="566">
                  <c:v>61.5</c:v>
                </c:pt>
                <c:pt idx="567">
                  <c:v>61.6</c:v>
                </c:pt>
                <c:pt idx="568">
                  <c:v>61.7</c:v>
                </c:pt>
                <c:pt idx="569">
                  <c:v>61.8</c:v>
                </c:pt>
                <c:pt idx="570">
                  <c:v>61.9</c:v>
                </c:pt>
                <c:pt idx="571">
                  <c:v>62</c:v>
                </c:pt>
                <c:pt idx="572">
                  <c:v>62.1</c:v>
                </c:pt>
                <c:pt idx="573">
                  <c:v>62.2</c:v>
                </c:pt>
                <c:pt idx="574">
                  <c:v>62.3</c:v>
                </c:pt>
                <c:pt idx="575">
                  <c:v>62.4</c:v>
                </c:pt>
                <c:pt idx="576">
                  <c:v>62.5</c:v>
                </c:pt>
                <c:pt idx="577">
                  <c:v>62.6</c:v>
                </c:pt>
                <c:pt idx="578">
                  <c:v>62.7</c:v>
                </c:pt>
                <c:pt idx="579">
                  <c:v>62.8</c:v>
                </c:pt>
                <c:pt idx="580">
                  <c:v>62.9</c:v>
                </c:pt>
                <c:pt idx="581">
                  <c:v>63</c:v>
                </c:pt>
                <c:pt idx="582">
                  <c:v>63.1</c:v>
                </c:pt>
                <c:pt idx="583">
                  <c:v>63.2</c:v>
                </c:pt>
                <c:pt idx="584">
                  <c:v>63.3</c:v>
                </c:pt>
                <c:pt idx="585">
                  <c:v>63.4</c:v>
                </c:pt>
                <c:pt idx="586">
                  <c:v>63.5</c:v>
                </c:pt>
                <c:pt idx="587">
                  <c:v>63.6</c:v>
                </c:pt>
                <c:pt idx="588">
                  <c:v>63.7</c:v>
                </c:pt>
                <c:pt idx="589">
                  <c:v>63.8</c:v>
                </c:pt>
                <c:pt idx="590">
                  <c:v>63.9</c:v>
                </c:pt>
                <c:pt idx="591">
                  <c:v>64</c:v>
                </c:pt>
                <c:pt idx="592">
                  <c:v>64.099999999999994</c:v>
                </c:pt>
                <c:pt idx="593">
                  <c:v>64.2</c:v>
                </c:pt>
                <c:pt idx="594">
                  <c:v>64.3</c:v>
                </c:pt>
                <c:pt idx="595">
                  <c:v>64.400000000000006</c:v>
                </c:pt>
                <c:pt idx="596">
                  <c:v>64.5</c:v>
                </c:pt>
                <c:pt idx="597">
                  <c:v>64.599999999999994</c:v>
                </c:pt>
                <c:pt idx="598">
                  <c:v>64.7</c:v>
                </c:pt>
                <c:pt idx="599">
                  <c:v>64.8</c:v>
                </c:pt>
                <c:pt idx="600">
                  <c:v>64.900000000000006</c:v>
                </c:pt>
                <c:pt idx="601">
                  <c:v>65</c:v>
                </c:pt>
                <c:pt idx="602">
                  <c:v>65.099999999999994</c:v>
                </c:pt>
                <c:pt idx="603">
                  <c:v>65.2</c:v>
                </c:pt>
                <c:pt idx="604">
                  <c:v>65.3</c:v>
                </c:pt>
                <c:pt idx="605">
                  <c:v>65.400000000000006</c:v>
                </c:pt>
                <c:pt idx="606">
                  <c:v>65.5</c:v>
                </c:pt>
                <c:pt idx="607">
                  <c:v>65.599999999999994</c:v>
                </c:pt>
                <c:pt idx="608">
                  <c:v>65.7</c:v>
                </c:pt>
                <c:pt idx="609">
                  <c:v>65.8</c:v>
                </c:pt>
                <c:pt idx="610">
                  <c:v>65.900000000000006</c:v>
                </c:pt>
                <c:pt idx="611">
                  <c:v>66</c:v>
                </c:pt>
                <c:pt idx="612">
                  <c:v>66.099999999999994</c:v>
                </c:pt>
                <c:pt idx="613">
                  <c:v>66.2</c:v>
                </c:pt>
                <c:pt idx="614">
                  <c:v>66.3</c:v>
                </c:pt>
                <c:pt idx="615">
                  <c:v>66.400000000000006</c:v>
                </c:pt>
                <c:pt idx="616">
                  <c:v>66.5</c:v>
                </c:pt>
                <c:pt idx="617">
                  <c:v>66.599999999999994</c:v>
                </c:pt>
                <c:pt idx="618">
                  <c:v>66.7</c:v>
                </c:pt>
                <c:pt idx="619">
                  <c:v>66.8</c:v>
                </c:pt>
                <c:pt idx="620">
                  <c:v>66.900000000000006</c:v>
                </c:pt>
                <c:pt idx="621">
                  <c:v>67</c:v>
                </c:pt>
                <c:pt idx="622">
                  <c:v>67.099999999999994</c:v>
                </c:pt>
                <c:pt idx="623">
                  <c:v>67.2</c:v>
                </c:pt>
                <c:pt idx="624">
                  <c:v>67.3</c:v>
                </c:pt>
                <c:pt idx="625">
                  <c:v>67.400000000000006</c:v>
                </c:pt>
                <c:pt idx="626">
                  <c:v>67.5</c:v>
                </c:pt>
                <c:pt idx="627">
                  <c:v>67.599999999999994</c:v>
                </c:pt>
                <c:pt idx="628">
                  <c:v>67.7</c:v>
                </c:pt>
                <c:pt idx="629">
                  <c:v>67.8</c:v>
                </c:pt>
                <c:pt idx="630">
                  <c:v>67.900000000000006</c:v>
                </c:pt>
                <c:pt idx="631">
                  <c:v>68</c:v>
                </c:pt>
                <c:pt idx="632">
                  <c:v>68.099999999999994</c:v>
                </c:pt>
                <c:pt idx="633">
                  <c:v>68.2</c:v>
                </c:pt>
                <c:pt idx="634">
                  <c:v>68.3</c:v>
                </c:pt>
                <c:pt idx="635">
                  <c:v>68.400000000000006</c:v>
                </c:pt>
                <c:pt idx="636">
                  <c:v>68.5</c:v>
                </c:pt>
                <c:pt idx="637">
                  <c:v>68.599999999999994</c:v>
                </c:pt>
                <c:pt idx="638">
                  <c:v>68.7</c:v>
                </c:pt>
                <c:pt idx="639">
                  <c:v>68.8</c:v>
                </c:pt>
                <c:pt idx="640">
                  <c:v>68.900000000000006</c:v>
                </c:pt>
                <c:pt idx="641">
                  <c:v>69</c:v>
                </c:pt>
                <c:pt idx="642">
                  <c:v>69.099999999999994</c:v>
                </c:pt>
                <c:pt idx="643">
                  <c:v>69.2</c:v>
                </c:pt>
                <c:pt idx="644">
                  <c:v>69.3</c:v>
                </c:pt>
                <c:pt idx="645">
                  <c:v>69.400000000000006</c:v>
                </c:pt>
                <c:pt idx="646">
                  <c:v>69.5</c:v>
                </c:pt>
                <c:pt idx="647">
                  <c:v>69.599999999999994</c:v>
                </c:pt>
                <c:pt idx="648">
                  <c:v>69.7</c:v>
                </c:pt>
                <c:pt idx="649">
                  <c:v>69.8</c:v>
                </c:pt>
                <c:pt idx="650">
                  <c:v>69.900000000000006</c:v>
                </c:pt>
                <c:pt idx="651">
                  <c:v>70</c:v>
                </c:pt>
                <c:pt idx="652">
                  <c:v>70.099999999999994</c:v>
                </c:pt>
                <c:pt idx="653">
                  <c:v>70.2</c:v>
                </c:pt>
                <c:pt idx="654">
                  <c:v>70.3</c:v>
                </c:pt>
                <c:pt idx="655">
                  <c:v>70.400000000000006</c:v>
                </c:pt>
                <c:pt idx="656">
                  <c:v>70.5</c:v>
                </c:pt>
                <c:pt idx="657">
                  <c:v>70.599999999999994</c:v>
                </c:pt>
                <c:pt idx="658">
                  <c:v>70.7</c:v>
                </c:pt>
                <c:pt idx="659">
                  <c:v>70.8</c:v>
                </c:pt>
                <c:pt idx="660">
                  <c:v>70.900000000000006</c:v>
                </c:pt>
                <c:pt idx="661">
                  <c:v>71</c:v>
                </c:pt>
                <c:pt idx="662">
                  <c:v>71.099999999999994</c:v>
                </c:pt>
                <c:pt idx="663">
                  <c:v>71.2</c:v>
                </c:pt>
                <c:pt idx="664">
                  <c:v>71.3</c:v>
                </c:pt>
                <c:pt idx="665">
                  <c:v>71.400000000000006</c:v>
                </c:pt>
                <c:pt idx="666">
                  <c:v>71.5</c:v>
                </c:pt>
                <c:pt idx="667">
                  <c:v>71.599999999999994</c:v>
                </c:pt>
                <c:pt idx="668">
                  <c:v>71.7</c:v>
                </c:pt>
                <c:pt idx="669">
                  <c:v>71.8</c:v>
                </c:pt>
                <c:pt idx="670">
                  <c:v>71.900000000000006</c:v>
                </c:pt>
                <c:pt idx="671">
                  <c:v>72</c:v>
                </c:pt>
                <c:pt idx="672">
                  <c:v>72.099999999999994</c:v>
                </c:pt>
                <c:pt idx="673">
                  <c:v>72.2</c:v>
                </c:pt>
                <c:pt idx="674">
                  <c:v>72.3</c:v>
                </c:pt>
                <c:pt idx="675">
                  <c:v>72.400000000000006</c:v>
                </c:pt>
                <c:pt idx="676">
                  <c:v>72.5</c:v>
                </c:pt>
                <c:pt idx="677">
                  <c:v>72.599999999999994</c:v>
                </c:pt>
                <c:pt idx="678">
                  <c:v>72.7</c:v>
                </c:pt>
                <c:pt idx="679">
                  <c:v>72.8</c:v>
                </c:pt>
                <c:pt idx="680">
                  <c:v>72.900000000000006</c:v>
                </c:pt>
                <c:pt idx="681">
                  <c:v>73</c:v>
                </c:pt>
                <c:pt idx="682">
                  <c:v>73.099999999999994</c:v>
                </c:pt>
                <c:pt idx="683">
                  <c:v>73.2</c:v>
                </c:pt>
                <c:pt idx="684">
                  <c:v>73.3</c:v>
                </c:pt>
                <c:pt idx="685">
                  <c:v>73.400000000000006</c:v>
                </c:pt>
                <c:pt idx="686">
                  <c:v>73.5</c:v>
                </c:pt>
                <c:pt idx="687">
                  <c:v>73.599999999999994</c:v>
                </c:pt>
                <c:pt idx="688">
                  <c:v>73.7</c:v>
                </c:pt>
                <c:pt idx="689">
                  <c:v>73.8</c:v>
                </c:pt>
                <c:pt idx="690">
                  <c:v>73.900000000000006</c:v>
                </c:pt>
                <c:pt idx="691">
                  <c:v>74</c:v>
                </c:pt>
                <c:pt idx="692">
                  <c:v>74.099999999999994</c:v>
                </c:pt>
                <c:pt idx="693">
                  <c:v>74.2</c:v>
                </c:pt>
                <c:pt idx="694">
                  <c:v>74.3</c:v>
                </c:pt>
                <c:pt idx="695">
                  <c:v>74.400000000000006</c:v>
                </c:pt>
                <c:pt idx="696">
                  <c:v>74.5</c:v>
                </c:pt>
                <c:pt idx="697">
                  <c:v>74.599999999999994</c:v>
                </c:pt>
                <c:pt idx="698">
                  <c:v>74.7</c:v>
                </c:pt>
                <c:pt idx="699">
                  <c:v>74.8</c:v>
                </c:pt>
                <c:pt idx="700">
                  <c:v>74.900000000000006</c:v>
                </c:pt>
                <c:pt idx="701">
                  <c:v>75</c:v>
                </c:pt>
                <c:pt idx="702">
                  <c:v>75.099999999999994</c:v>
                </c:pt>
                <c:pt idx="703">
                  <c:v>75.2</c:v>
                </c:pt>
                <c:pt idx="704">
                  <c:v>75.3</c:v>
                </c:pt>
                <c:pt idx="705">
                  <c:v>75.400000000000006</c:v>
                </c:pt>
                <c:pt idx="706">
                  <c:v>75.5</c:v>
                </c:pt>
                <c:pt idx="707">
                  <c:v>75.599999999999994</c:v>
                </c:pt>
                <c:pt idx="708">
                  <c:v>75.7</c:v>
                </c:pt>
                <c:pt idx="709">
                  <c:v>75.8</c:v>
                </c:pt>
                <c:pt idx="710">
                  <c:v>75.900000000000006</c:v>
                </c:pt>
                <c:pt idx="711">
                  <c:v>76</c:v>
                </c:pt>
                <c:pt idx="712">
                  <c:v>76.099999999999994</c:v>
                </c:pt>
                <c:pt idx="713">
                  <c:v>76.2</c:v>
                </c:pt>
                <c:pt idx="714">
                  <c:v>76.3</c:v>
                </c:pt>
                <c:pt idx="715">
                  <c:v>76.400000000000006</c:v>
                </c:pt>
                <c:pt idx="716">
                  <c:v>76.5</c:v>
                </c:pt>
                <c:pt idx="717">
                  <c:v>76.599999999999994</c:v>
                </c:pt>
                <c:pt idx="718">
                  <c:v>76.7</c:v>
                </c:pt>
                <c:pt idx="719">
                  <c:v>76.8</c:v>
                </c:pt>
                <c:pt idx="720">
                  <c:v>76.900000000000006</c:v>
                </c:pt>
                <c:pt idx="721">
                  <c:v>77</c:v>
                </c:pt>
                <c:pt idx="722">
                  <c:v>77.099999999999994</c:v>
                </c:pt>
                <c:pt idx="723">
                  <c:v>77.2</c:v>
                </c:pt>
                <c:pt idx="724">
                  <c:v>77.3</c:v>
                </c:pt>
                <c:pt idx="725">
                  <c:v>77.400000000000006</c:v>
                </c:pt>
                <c:pt idx="726">
                  <c:v>77.5</c:v>
                </c:pt>
                <c:pt idx="727">
                  <c:v>77.599999999999994</c:v>
                </c:pt>
                <c:pt idx="728">
                  <c:v>77.7</c:v>
                </c:pt>
                <c:pt idx="729">
                  <c:v>77.8</c:v>
                </c:pt>
                <c:pt idx="730">
                  <c:v>77.900000000000006</c:v>
                </c:pt>
                <c:pt idx="731">
                  <c:v>78</c:v>
                </c:pt>
                <c:pt idx="732">
                  <c:v>78.099999999999994</c:v>
                </c:pt>
                <c:pt idx="733">
                  <c:v>78.2</c:v>
                </c:pt>
                <c:pt idx="734">
                  <c:v>78.3</c:v>
                </c:pt>
                <c:pt idx="735">
                  <c:v>78.400000000000006</c:v>
                </c:pt>
                <c:pt idx="736">
                  <c:v>78.5</c:v>
                </c:pt>
                <c:pt idx="737">
                  <c:v>78.599999999999994</c:v>
                </c:pt>
                <c:pt idx="738">
                  <c:v>78.7</c:v>
                </c:pt>
                <c:pt idx="739">
                  <c:v>78.8</c:v>
                </c:pt>
                <c:pt idx="740">
                  <c:v>78.900000000000006</c:v>
                </c:pt>
                <c:pt idx="741">
                  <c:v>79</c:v>
                </c:pt>
                <c:pt idx="742">
                  <c:v>79.099999999999994</c:v>
                </c:pt>
                <c:pt idx="743">
                  <c:v>79.2</c:v>
                </c:pt>
                <c:pt idx="744">
                  <c:v>79.3</c:v>
                </c:pt>
                <c:pt idx="745">
                  <c:v>79.400000000000006</c:v>
                </c:pt>
                <c:pt idx="746">
                  <c:v>79.5</c:v>
                </c:pt>
                <c:pt idx="747">
                  <c:v>79.599999999999994</c:v>
                </c:pt>
                <c:pt idx="748">
                  <c:v>79.7</c:v>
                </c:pt>
                <c:pt idx="749">
                  <c:v>79.8</c:v>
                </c:pt>
                <c:pt idx="750">
                  <c:v>79.900000000000006</c:v>
                </c:pt>
                <c:pt idx="751">
                  <c:v>80</c:v>
                </c:pt>
                <c:pt idx="752">
                  <c:v>80.099999999999994</c:v>
                </c:pt>
                <c:pt idx="753">
                  <c:v>80.2</c:v>
                </c:pt>
                <c:pt idx="754">
                  <c:v>80.3</c:v>
                </c:pt>
                <c:pt idx="755">
                  <c:v>80.400000000000006</c:v>
                </c:pt>
                <c:pt idx="756">
                  <c:v>80.5</c:v>
                </c:pt>
                <c:pt idx="757">
                  <c:v>80.599999999999994</c:v>
                </c:pt>
                <c:pt idx="758">
                  <c:v>80.7</c:v>
                </c:pt>
                <c:pt idx="759">
                  <c:v>80.8</c:v>
                </c:pt>
                <c:pt idx="760">
                  <c:v>80.900000000000006</c:v>
                </c:pt>
                <c:pt idx="761">
                  <c:v>81</c:v>
                </c:pt>
                <c:pt idx="762">
                  <c:v>81.099999999999994</c:v>
                </c:pt>
                <c:pt idx="763">
                  <c:v>81.2</c:v>
                </c:pt>
                <c:pt idx="764">
                  <c:v>81.3</c:v>
                </c:pt>
                <c:pt idx="765">
                  <c:v>81.400000000000006</c:v>
                </c:pt>
                <c:pt idx="766">
                  <c:v>81.5</c:v>
                </c:pt>
                <c:pt idx="767">
                  <c:v>81.599999999999994</c:v>
                </c:pt>
                <c:pt idx="768">
                  <c:v>81.7</c:v>
                </c:pt>
                <c:pt idx="769">
                  <c:v>81.8</c:v>
                </c:pt>
                <c:pt idx="770">
                  <c:v>81.900000000000006</c:v>
                </c:pt>
                <c:pt idx="771">
                  <c:v>82</c:v>
                </c:pt>
                <c:pt idx="772">
                  <c:v>82.1</c:v>
                </c:pt>
                <c:pt idx="773">
                  <c:v>82.2</c:v>
                </c:pt>
                <c:pt idx="774">
                  <c:v>82.3</c:v>
                </c:pt>
                <c:pt idx="775">
                  <c:v>82.4</c:v>
                </c:pt>
                <c:pt idx="776">
                  <c:v>82.5</c:v>
                </c:pt>
                <c:pt idx="777">
                  <c:v>82.6</c:v>
                </c:pt>
                <c:pt idx="778">
                  <c:v>82.7</c:v>
                </c:pt>
                <c:pt idx="779">
                  <c:v>82.8</c:v>
                </c:pt>
                <c:pt idx="780">
                  <c:v>82.9</c:v>
                </c:pt>
                <c:pt idx="781">
                  <c:v>83</c:v>
                </c:pt>
                <c:pt idx="782">
                  <c:v>83.1</c:v>
                </c:pt>
                <c:pt idx="783">
                  <c:v>83.2</c:v>
                </c:pt>
                <c:pt idx="784">
                  <c:v>83.3</c:v>
                </c:pt>
                <c:pt idx="785">
                  <c:v>83.4</c:v>
                </c:pt>
                <c:pt idx="786">
                  <c:v>83.5</c:v>
                </c:pt>
                <c:pt idx="787">
                  <c:v>83.6</c:v>
                </c:pt>
                <c:pt idx="788">
                  <c:v>83.7</c:v>
                </c:pt>
                <c:pt idx="789">
                  <c:v>83.8</c:v>
                </c:pt>
                <c:pt idx="790">
                  <c:v>83.9</c:v>
                </c:pt>
                <c:pt idx="791">
                  <c:v>84</c:v>
                </c:pt>
                <c:pt idx="792">
                  <c:v>84.1</c:v>
                </c:pt>
                <c:pt idx="793">
                  <c:v>84.2</c:v>
                </c:pt>
                <c:pt idx="794">
                  <c:v>84.3</c:v>
                </c:pt>
                <c:pt idx="795">
                  <c:v>84.4</c:v>
                </c:pt>
                <c:pt idx="796">
                  <c:v>84.5</c:v>
                </c:pt>
                <c:pt idx="797">
                  <c:v>84.6</c:v>
                </c:pt>
                <c:pt idx="798">
                  <c:v>84.7</c:v>
                </c:pt>
                <c:pt idx="799">
                  <c:v>84.8</c:v>
                </c:pt>
                <c:pt idx="800">
                  <c:v>84.9</c:v>
                </c:pt>
                <c:pt idx="801">
                  <c:v>85</c:v>
                </c:pt>
                <c:pt idx="802">
                  <c:v>85.1</c:v>
                </c:pt>
                <c:pt idx="803">
                  <c:v>85.2</c:v>
                </c:pt>
                <c:pt idx="804">
                  <c:v>85.3</c:v>
                </c:pt>
                <c:pt idx="805">
                  <c:v>85.4</c:v>
                </c:pt>
                <c:pt idx="806">
                  <c:v>85.5</c:v>
                </c:pt>
                <c:pt idx="807">
                  <c:v>85.6</c:v>
                </c:pt>
                <c:pt idx="808">
                  <c:v>85.7</c:v>
                </c:pt>
                <c:pt idx="809">
                  <c:v>85.8</c:v>
                </c:pt>
                <c:pt idx="810">
                  <c:v>85.9</c:v>
                </c:pt>
                <c:pt idx="811">
                  <c:v>86</c:v>
                </c:pt>
                <c:pt idx="812">
                  <c:v>86.1</c:v>
                </c:pt>
                <c:pt idx="813">
                  <c:v>86.2</c:v>
                </c:pt>
                <c:pt idx="814">
                  <c:v>86.3</c:v>
                </c:pt>
                <c:pt idx="815">
                  <c:v>86.4</c:v>
                </c:pt>
                <c:pt idx="816">
                  <c:v>86.5</c:v>
                </c:pt>
                <c:pt idx="817">
                  <c:v>86.6</c:v>
                </c:pt>
                <c:pt idx="818">
                  <c:v>86.7</c:v>
                </c:pt>
                <c:pt idx="819">
                  <c:v>86.8</c:v>
                </c:pt>
                <c:pt idx="820">
                  <c:v>86.9</c:v>
                </c:pt>
                <c:pt idx="821">
                  <c:v>87</c:v>
                </c:pt>
                <c:pt idx="822">
                  <c:v>87.1</c:v>
                </c:pt>
                <c:pt idx="823">
                  <c:v>87.2</c:v>
                </c:pt>
                <c:pt idx="824">
                  <c:v>87.3</c:v>
                </c:pt>
                <c:pt idx="825">
                  <c:v>87.4</c:v>
                </c:pt>
                <c:pt idx="826">
                  <c:v>87.5</c:v>
                </c:pt>
                <c:pt idx="827">
                  <c:v>87.6</c:v>
                </c:pt>
                <c:pt idx="828">
                  <c:v>87.7</c:v>
                </c:pt>
                <c:pt idx="829">
                  <c:v>87.8</c:v>
                </c:pt>
                <c:pt idx="830">
                  <c:v>87.9</c:v>
                </c:pt>
                <c:pt idx="831">
                  <c:v>88</c:v>
                </c:pt>
                <c:pt idx="832">
                  <c:v>88.1</c:v>
                </c:pt>
                <c:pt idx="833">
                  <c:v>88.2</c:v>
                </c:pt>
                <c:pt idx="834">
                  <c:v>88.3</c:v>
                </c:pt>
                <c:pt idx="835">
                  <c:v>88.4</c:v>
                </c:pt>
                <c:pt idx="836">
                  <c:v>88.5</c:v>
                </c:pt>
                <c:pt idx="837">
                  <c:v>88.6</c:v>
                </c:pt>
                <c:pt idx="838">
                  <c:v>88.7</c:v>
                </c:pt>
                <c:pt idx="839">
                  <c:v>88.8</c:v>
                </c:pt>
                <c:pt idx="840">
                  <c:v>88.9</c:v>
                </c:pt>
                <c:pt idx="841">
                  <c:v>89</c:v>
                </c:pt>
                <c:pt idx="842">
                  <c:v>89.1</c:v>
                </c:pt>
                <c:pt idx="843">
                  <c:v>89.2</c:v>
                </c:pt>
                <c:pt idx="844">
                  <c:v>89.3</c:v>
                </c:pt>
                <c:pt idx="845">
                  <c:v>89.4</c:v>
                </c:pt>
                <c:pt idx="846">
                  <c:v>89.5</c:v>
                </c:pt>
                <c:pt idx="847">
                  <c:v>89.6</c:v>
                </c:pt>
                <c:pt idx="848">
                  <c:v>89.7</c:v>
                </c:pt>
                <c:pt idx="849">
                  <c:v>89.8</c:v>
                </c:pt>
                <c:pt idx="850">
                  <c:v>89.9</c:v>
                </c:pt>
                <c:pt idx="851">
                  <c:v>90</c:v>
                </c:pt>
                <c:pt idx="852">
                  <c:v>90.1</c:v>
                </c:pt>
                <c:pt idx="853">
                  <c:v>90.2</c:v>
                </c:pt>
                <c:pt idx="854">
                  <c:v>90.3</c:v>
                </c:pt>
                <c:pt idx="855">
                  <c:v>90.4</c:v>
                </c:pt>
                <c:pt idx="856">
                  <c:v>90.5</c:v>
                </c:pt>
                <c:pt idx="857">
                  <c:v>90.6</c:v>
                </c:pt>
                <c:pt idx="858">
                  <c:v>90.7</c:v>
                </c:pt>
                <c:pt idx="859">
                  <c:v>90.8</c:v>
                </c:pt>
                <c:pt idx="860">
                  <c:v>90.9</c:v>
                </c:pt>
                <c:pt idx="861">
                  <c:v>91</c:v>
                </c:pt>
                <c:pt idx="862">
                  <c:v>91.1</c:v>
                </c:pt>
                <c:pt idx="863">
                  <c:v>91.2</c:v>
                </c:pt>
                <c:pt idx="864">
                  <c:v>91.3</c:v>
                </c:pt>
                <c:pt idx="865">
                  <c:v>91.4</c:v>
                </c:pt>
                <c:pt idx="866">
                  <c:v>91.5</c:v>
                </c:pt>
                <c:pt idx="867">
                  <c:v>91.6</c:v>
                </c:pt>
                <c:pt idx="868">
                  <c:v>91.7</c:v>
                </c:pt>
                <c:pt idx="869">
                  <c:v>91.8</c:v>
                </c:pt>
                <c:pt idx="870">
                  <c:v>91.9</c:v>
                </c:pt>
                <c:pt idx="871">
                  <c:v>92</c:v>
                </c:pt>
                <c:pt idx="872">
                  <c:v>92.1</c:v>
                </c:pt>
                <c:pt idx="873">
                  <c:v>92.2</c:v>
                </c:pt>
                <c:pt idx="874">
                  <c:v>92.3</c:v>
                </c:pt>
                <c:pt idx="875">
                  <c:v>92.4</c:v>
                </c:pt>
                <c:pt idx="876">
                  <c:v>92.5</c:v>
                </c:pt>
                <c:pt idx="877">
                  <c:v>92.6</c:v>
                </c:pt>
                <c:pt idx="878">
                  <c:v>92.7</c:v>
                </c:pt>
                <c:pt idx="879">
                  <c:v>92.8</c:v>
                </c:pt>
                <c:pt idx="880">
                  <c:v>92.9</c:v>
                </c:pt>
                <c:pt idx="881">
                  <c:v>93</c:v>
                </c:pt>
                <c:pt idx="882">
                  <c:v>93.1</c:v>
                </c:pt>
                <c:pt idx="883">
                  <c:v>93.2</c:v>
                </c:pt>
                <c:pt idx="884">
                  <c:v>93.3</c:v>
                </c:pt>
                <c:pt idx="885">
                  <c:v>93.4</c:v>
                </c:pt>
                <c:pt idx="886">
                  <c:v>93.5</c:v>
                </c:pt>
                <c:pt idx="887">
                  <c:v>93.6</c:v>
                </c:pt>
                <c:pt idx="888">
                  <c:v>93.7</c:v>
                </c:pt>
                <c:pt idx="889">
                  <c:v>93.8</c:v>
                </c:pt>
                <c:pt idx="890">
                  <c:v>93.9</c:v>
                </c:pt>
                <c:pt idx="891">
                  <c:v>94</c:v>
                </c:pt>
                <c:pt idx="892">
                  <c:v>94.1</c:v>
                </c:pt>
                <c:pt idx="893">
                  <c:v>94.2</c:v>
                </c:pt>
                <c:pt idx="894">
                  <c:v>94.3</c:v>
                </c:pt>
                <c:pt idx="895">
                  <c:v>94.4</c:v>
                </c:pt>
                <c:pt idx="896">
                  <c:v>94.5</c:v>
                </c:pt>
                <c:pt idx="897">
                  <c:v>94.6</c:v>
                </c:pt>
                <c:pt idx="898">
                  <c:v>94.7</c:v>
                </c:pt>
                <c:pt idx="899">
                  <c:v>94.8</c:v>
                </c:pt>
                <c:pt idx="900">
                  <c:v>94.9</c:v>
                </c:pt>
                <c:pt idx="901">
                  <c:v>95</c:v>
                </c:pt>
                <c:pt idx="902">
                  <c:v>95.1</c:v>
                </c:pt>
                <c:pt idx="903">
                  <c:v>95.2</c:v>
                </c:pt>
                <c:pt idx="904">
                  <c:v>95.3</c:v>
                </c:pt>
                <c:pt idx="905">
                  <c:v>95.4</c:v>
                </c:pt>
                <c:pt idx="906">
                  <c:v>95.5</c:v>
                </c:pt>
                <c:pt idx="907">
                  <c:v>95.6</c:v>
                </c:pt>
                <c:pt idx="908">
                  <c:v>95.7</c:v>
                </c:pt>
                <c:pt idx="909">
                  <c:v>95.8</c:v>
                </c:pt>
                <c:pt idx="910">
                  <c:v>95.9</c:v>
                </c:pt>
                <c:pt idx="911">
                  <c:v>96</c:v>
                </c:pt>
                <c:pt idx="912">
                  <c:v>96.1</c:v>
                </c:pt>
                <c:pt idx="913">
                  <c:v>96.2</c:v>
                </c:pt>
                <c:pt idx="914">
                  <c:v>96.3</c:v>
                </c:pt>
                <c:pt idx="915">
                  <c:v>96.4</c:v>
                </c:pt>
                <c:pt idx="916">
                  <c:v>96.5</c:v>
                </c:pt>
                <c:pt idx="917">
                  <c:v>96.6</c:v>
                </c:pt>
                <c:pt idx="918">
                  <c:v>96.7</c:v>
                </c:pt>
                <c:pt idx="919">
                  <c:v>96.8</c:v>
                </c:pt>
                <c:pt idx="920">
                  <c:v>96.9</c:v>
                </c:pt>
                <c:pt idx="921">
                  <c:v>97</c:v>
                </c:pt>
                <c:pt idx="922">
                  <c:v>97.1</c:v>
                </c:pt>
                <c:pt idx="923">
                  <c:v>97.2</c:v>
                </c:pt>
                <c:pt idx="924">
                  <c:v>97.3</c:v>
                </c:pt>
                <c:pt idx="925">
                  <c:v>97.4</c:v>
                </c:pt>
                <c:pt idx="926">
                  <c:v>97.5</c:v>
                </c:pt>
                <c:pt idx="927">
                  <c:v>97.6</c:v>
                </c:pt>
                <c:pt idx="928">
                  <c:v>97.7</c:v>
                </c:pt>
                <c:pt idx="929">
                  <c:v>97.8</c:v>
                </c:pt>
                <c:pt idx="930">
                  <c:v>97.9</c:v>
                </c:pt>
                <c:pt idx="931">
                  <c:v>98</c:v>
                </c:pt>
                <c:pt idx="932">
                  <c:v>98.1</c:v>
                </c:pt>
                <c:pt idx="933">
                  <c:v>98.2</c:v>
                </c:pt>
                <c:pt idx="934">
                  <c:v>98.3</c:v>
                </c:pt>
                <c:pt idx="935">
                  <c:v>98.4</c:v>
                </c:pt>
                <c:pt idx="936">
                  <c:v>98.5</c:v>
                </c:pt>
                <c:pt idx="937">
                  <c:v>98.6</c:v>
                </c:pt>
                <c:pt idx="938">
                  <c:v>98.7</c:v>
                </c:pt>
                <c:pt idx="939">
                  <c:v>98.8</c:v>
                </c:pt>
                <c:pt idx="940">
                  <c:v>98.9</c:v>
                </c:pt>
                <c:pt idx="941">
                  <c:v>99</c:v>
                </c:pt>
                <c:pt idx="942">
                  <c:v>99.1</c:v>
                </c:pt>
                <c:pt idx="943">
                  <c:v>99.2</c:v>
                </c:pt>
                <c:pt idx="944">
                  <c:v>99.3</c:v>
                </c:pt>
                <c:pt idx="945">
                  <c:v>99.4</c:v>
                </c:pt>
                <c:pt idx="946">
                  <c:v>99.5</c:v>
                </c:pt>
                <c:pt idx="947">
                  <c:v>99.6</c:v>
                </c:pt>
                <c:pt idx="948">
                  <c:v>99.7</c:v>
                </c:pt>
                <c:pt idx="949">
                  <c:v>99.8</c:v>
                </c:pt>
                <c:pt idx="950">
                  <c:v>99.9</c:v>
                </c:pt>
                <c:pt idx="951">
                  <c:v>100</c:v>
                </c:pt>
                <c:pt idx="952">
                  <c:v>100.1</c:v>
                </c:pt>
                <c:pt idx="953">
                  <c:v>100.2</c:v>
                </c:pt>
                <c:pt idx="954">
                  <c:v>100.3</c:v>
                </c:pt>
                <c:pt idx="955">
                  <c:v>100.4</c:v>
                </c:pt>
                <c:pt idx="956">
                  <c:v>100.5</c:v>
                </c:pt>
                <c:pt idx="957">
                  <c:v>100.6</c:v>
                </c:pt>
                <c:pt idx="958">
                  <c:v>100.7</c:v>
                </c:pt>
                <c:pt idx="959">
                  <c:v>100.8</c:v>
                </c:pt>
                <c:pt idx="960">
                  <c:v>100.9</c:v>
                </c:pt>
                <c:pt idx="961">
                  <c:v>101</c:v>
                </c:pt>
                <c:pt idx="962">
                  <c:v>101.1</c:v>
                </c:pt>
                <c:pt idx="963">
                  <c:v>101.2</c:v>
                </c:pt>
                <c:pt idx="964">
                  <c:v>101.3</c:v>
                </c:pt>
                <c:pt idx="965">
                  <c:v>101.4</c:v>
                </c:pt>
                <c:pt idx="966">
                  <c:v>101.5</c:v>
                </c:pt>
                <c:pt idx="967">
                  <c:v>101.6</c:v>
                </c:pt>
                <c:pt idx="968">
                  <c:v>101.7</c:v>
                </c:pt>
                <c:pt idx="969">
                  <c:v>101.8</c:v>
                </c:pt>
                <c:pt idx="970">
                  <c:v>101.9</c:v>
                </c:pt>
                <c:pt idx="971">
                  <c:v>102</c:v>
                </c:pt>
                <c:pt idx="972">
                  <c:v>102.1</c:v>
                </c:pt>
                <c:pt idx="973">
                  <c:v>102.2</c:v>
                </c:pt>
                <c:pt idx="974">
                  <c:v>102.3</c:v>
                </c:pt>
                <c:pt idx="975">
                  <c:v>102.4</c:v>
                </c:pt>
                <c:pt idx="976">
                  <c:v>102.5</c:v>
                </c:pt>
                <c:pt idx="977">
                  <c:v>102.6</c:v>
                </c:pt>
                <c:pt idx="978">
                  <c:v>102.7</c:v>
                </c:pt>
                <c:pt idx="979">
                  <c:v>102.8</c:v>
                </c:pt>
                <c:pt idx="980">
                  <c:v>102.9</c:v>
                </c:pt>
                <c:pt idx="981">
                  <c:v>103</c:v>
                </c:pt>
                <c:pt idx="982">
                  <c:v>103.1</c:v>
                </c:pt>
                <c:pt idx="983">
                  <c:v>103.2</c:v>
                </c:pt>
                <c:pt idx="984">
                  <c:v>103.3</c:v>
                </c:pt>
                <c:pt idx="985">
                  <c:v>103.4</c:v>
                </c:pt>
                <c:pt idx="986">
                  <c:v>103.5</c:v>
                </c:pt>
                <c:pt idx="987">
                  <c:v>103.6</c:v>
                </c:pt>
                <c:pt idx="988">
                  <c:v>103.7</c:v>
                </c:pt>
                <c:pt idx="989">
                  <c:v>103.8</c:v>
                </c:pt>
                <c:pt idx="990">
                  <c:v>103.9</c:v>
                </c:pt>
                <c:pt idx="991">
                  <c:v>104</c:v>
                </c:pt>
                <c:pt idx="992">
                  <c:v>104.1</c:v>
                </c:pt>
                <c:pt idx="993">
                  <c:v>104.2</c:v>
                </c:pt>
                <c:pt idx="994">
                  <c:v>104.3</c:v>
                </c:pt>
                <c:pt idx="995">
                  <c:v>104.4</c:v>
                </c:pt>
                <c:pt idx="996">
                  <c:v>104.5</c:v>
                </c:pt>
                <c:pt idx="997">
                  <c:v>104.6</c:v>
                </c:pt>
                <c:pt idx="998">
                  <c:v>104.7</c:v>
                </c:pt>
                <c:pt idx="999">
                  <c:v>104.8</c:v>
                </c:pt>
                <c:pt idx="1000">
                  <c:v>104.9</c:v>
                </c:pt>
                <c:pt idx="1001">
                  <c:v>105</c:v>
                </c:pt>
                <c:pt idx="1002">
                  <c:v>105.1</c:v>
                </c:pt>
                <c:pt idx="1003">
                  <c:v>105.2</c:v>
                </c:pt>
                <c:pt idx="1004">
                  <c:v>105.3</c:v>
                </c:pt>
                <c:pt idx="1005">
                  <c:v>105.4</c:v>
                </c:pt>
                <c:pt idx="1006">
                  <c:v>105.5</c:v>
                </c:pt>
                <c:pt idx="1007">
                  <c:v>105.6</c:v>
                </c:pt>
                <c:pt idx="1008">
                  <c:v>105.7</c:v>
                </c:pt>
                <c:pt idx="1009">
                  <c:v>105.8</c:v>
                </c:pt>
                <c:pt idx="1010">
                  <c:v>105.9</c:v>
                </c:pt>
                <c:pt idx="1011">
                  <c:v>106</c:v>
                </c:pt>
                <c:pt idx="1012">
                  <c:v>106.1</c:v>
                </c:pt>
                <c:pt idx="1013">
                  <c:v>106.2</c:v>
                </c:pt>
                <c:pt idx="1014">
                  <c:v>106.3</c:v>
                </c:pt>
                <c:pt idx="1015">
                  <c:v>106.4</c:v>
                </c:pt>
                <c:pt idx="1016">
                  <c:v>106.5</c:v>
                </c:pt>
                <c:pt idx="1017">
                  <c:v>106.6</c:v>
                </c:pt>
                <c:pt idx="1018">
                  <c:v>106.7</c:v>
                </c:pt>
                <c:pt idx="1019">
                  <c:v>106.8</c:v>
                </c:pt>
                <c:pt idx="1020">
                  <c:v>106.9</c:v>
                </c:pt>
                <c:pt idx="1021">
                  <c:v>107</c:v>
                </c:pt>
                <c:pt idx="1022">
                  <c:v>107.1</c:v>
                </c:pt>
                <c:pt idx="1023">
                  <c:v>107.2</c:v>
                </c:pt>
                <c:pt idx="1024">
                  <c:v>107.3</c:v>
                </c:pt>
                <c:pt idx="1025">
                  <c:v>107.4</c:v>
                </c:pt>
                <c:pt idx="1026">
                  <c:v>107.5</c:v>
                </c:pt>
                <c:pt idx="1027">
                  <c:v>107.6</c:v>
                </c:pt>
                <c:pt idx="1028">
                  <c:v>107.7</c:v>
                </c:pt>
                <c:pt idx="1029">
                  <c:v>107.8</c:v>
                </c:pt>
                <c:pt idx="1030">
                  <c:v>107.9</c:v>
                </c:pt>
                <c:pt idx="1031">
                  <c:v>108</c:v>
                </c:pt>
                <c:pt idx="1032">
                  <c:v>108.1</c:v>
                </c:pt>
                <c:pt idx="1033">
                  <c:v>108.2</c:v>
                </c:pt>
                <c:pt idx="1034">
                  <c:v>108.3</c:v>
                </c:pt>
                <c:pt idx="1035">
                  <c:v>108.4</c:v>
                </c:pt>
                <c:pt idx="1036">
                  <c:v>108.5</c:v>
                </c:pt>
                <c:pt idx="1037">
                  <c:v>108.6</c:v>
                </c:pt>
                <c:pt idx="1038">
                  <c:v>108.7</c:v>
                </c:pt>
                <c:pt idx="1039">
                  <c:v>108.8</c:v>
                </c:pt>
                <c:pt idx="1040">
                  <c:v>108.9</c:v>
                </c:pt>
                <c:pt idx="1041">
                  <c:v>109</c:v>
                </c:pt>
                <c:pt idx="1042">
                  <c:v>109.1</c:v>
                </c:pt>
                <c:pt idx="1043">
                  <c:v>109.2</c:v>
                </c:pt>
                <c:pt idx="1044">
                  <c:v>109.3</c:v>
                </c:pt>
                <c:pt idx="1045">
                  <c:v>109.4</c:v>
                </c:pt>
                <c:pt idx="1046">
                  <c:v>109.5</c:v>
                </c:pt>
                <c:pt idx="1047">
                  <c:v>109.6</c:v>
                </c:pt>
                <c:pt idx="1048">
                  <c:v>109.7</c:v>
                </c:pt>
                <c:pt idx="1049">
                  <c:v>109.8</c:v>
                </c:pt>
                <c:pt idx="1050">
                  <c:v>109.9</c:v>
                </c:pt>
                <c:pt idx="1051">
                  <c:v>110</c:v>
                </c:pt>
                <c:pt idx="1052">
                  <c:v>110.1</c:v>
                </c:pt>
                <c:pt idx="1053">
                  <c:v>110.2</c:v>
                </c:pt>
                <c:pt idx="1054">
                  <c:v>110.3</c:v>
                </c:pt>
                <c:pt idx="1055">
                  <c:v>110.4</c:v>
                </c:pt>
                <c:pt idx="1056">
                  <c:v>110.5</c:v>
                </c:pt>
                <c:pt idx="1057">
                  <c:v>110.6</c:v>
                </c:pt>
                <c:pt idx="1058">
                  <c:v>110.7</c:v>
                </c:pt>
                <c:pt idx="1059">
                  <c:v>110.8</c:v>
                </c:pt>
                <c:pt idx="1060">
                  <c:v>110.9</c:v>
                </c:pt>
                <c:pt idx="1061">
                  <c:v>111</c:v>
                </c:pt>
                <c:pt idx="1062">
                  <c:v>111.1</c:v>
                </c:pt>
                <c:pt idx="1063">
                  <c:v>111.2</c:v>
                </c:pt>
                <c:pt idx="1064">
                  <c:v>111.3</c:v>
                </c:pt>
                <c:pt idx="1065">
                  <c:v>111.4</c:v>
                </c:pt>
                <c:pt idx="1066">
                  <c:v>111.5</c:v>
                </c:pt>
                <c:pt idx="1067">
                  <c:v>111.6</c:v>
                </c:pt>
                <c:pt idx="1068">
                  <c:v>111.7</c:v>
                </c:pt>
                <c:pt idx="1069">
                  <c:v>111.8</c:v>
                </c:pt>
                <c:pt idx="1070">
                  <c:v>111.9</c:v>
                </c:pt>
                <c:pt idx="1071">
                  <c:v>112</c:v>
                </c:pt>
                <c:pt idx="1072">
                  <c:v>112.1</c:v>
                </c:pt>
                <c:pt idx="1073">
                  <c:v>112.2</c:v>
                </c:pt>
                <c:pt idx="1074">
                  <c:v>112.3</c:v>
                </c:pt>
                <c:pt idx="1075">
                  <c:v>112.4</c:v>
                </c:pt>
                <c:pt idx="1076">
                  <c:v>112.5</c:v>
                </c:pt>
                <c:pt idx="1077">
                  <c:v>112.6</c:v>
                </c:pt>
                <c:pt idx="1078">
                  <c:v>112.7</c:v>
                </c:pt>
                <c:pt idx="1079">
                  <c:v>112.8</c:v>
                </c:pt>
                <c:pt idx="1080">
                  <c:v>112.9</c:v>
                </c:pt>
                <c:pt idx="1081">
                  <c:v>113</c:v>
                </c:pt>
                <c:pt idx="1082">
                  <c:v>113.1</c:v>
                </c:pt>
                <c:pt idx="1083">
                  <c:v>113.2</c:v>
                </c:pt>
                <c:pt idx="1084">
                  <c:v>113.3</c:v>
                </c:pt>
                <c:pt idx="1085">
                  <c:v>113.4</c:v>
                </c:pt>
                <c:pt idx="1086">
                  <c:v>113.5</c:v>
                </c:pt>
                <c:pt idx="1087">
                  <c:v>113.6</c:v>
                </c:pt>
                <c:pt idx="1088">
                  <c:v>113.7</c:v>
                </c:pt>
                <c:pt idx="1089">
                  <c:v>113.8</c:v>
                </c:pt>
                <c:pt idx="1090">
                  <c:v>113.9</c:v>
                </c:pt>
                <c:pt idx="1091">
                  <c:v>114</c:v>
                </c:pt>
                <c:pt idx="1092">
                  <c:v>114.1</c:v>
                </c:pt>
                <c:pt idx="1093">
                  <c:v>114.2</c:v>
                </c:pt>
                <c:pt idx="1094">
                  <c:v>114.3</c:v>
                </c:pt>
                <c:pt idx="1095">
                  <c:v>114.4</c:v>
                </c:pt>
                <c:pt idx="1096">
                  <c:v>114.5</c:v>
                </c:pt>
                <c:pt idx="1097">
                  <c:v>114.6</c:v>
                </c:pt>
                <c:pt idx="1098">
                  <c:v>114.7</c:v>
                </c:pt>
                <c:pt idx="1099">
                  <c:v>114.8</c:v>
                </c:pt>
                <c:pt idx="1100">
                  <c:v>114.9</c:v>
                </c:pt>
                <c:pt idx="1101">
                  <c:v>115</c:v>
                </c:pt>
                <c:pt idx="1102">
                  <c:v>115.1</c:v>
                </c:pt>
                <c:pt idx="1103">
                  <c:v>115.2</c:v>
                </c:pt>
                <c:pt idx="1104">
                  <c:v>115.3</c:v>
                </c:pt>
                <c:pt idx="1105">
                  <c:v>115.4</c:v>
                </c:pt>
                <c:pt idx="1106">
                  <c:v>115.5</c:v>
                </c:pt>
                <c:pt idx="1107">
                  <c:v>115.6</c:v>
                </c:pt>
                <c:pt idx="1108">
                  <c:v>115.7</c:v>
                </c:pt>
                <c:pt idx="1109">
                  <c:v>115.8</c:v>
                </c:pt>
                <c:pt idx="1110">
                  <c:v>115.9</c:v>
                </c:pt>
                <c:pt idx="1111">
                  <c:v>116</c:v>
                </c:pt>
                <c:pt idx="1112">
                  <c:v>116.1</c:v>
                </c:pt>
                <c:pt idx="1113">
                  <c:v>116.2</c:v>
                </c:pt>
                <c:pt idx="1114">
                  <c:v>116.3</c:v>
                </c:pt>
                <c:pt idx="1115">
                  <c:v>116.4</c:v>
                </c:pt>
                <c:pt idx="1116">
                  <c:v>116.5</c:v>
                </c:pt>
                <c:pt idx="1117">
                  <c:v>116.6</c:v>
                </c:pt>
                <c:pt idx="1118">
                  <c:v>116.7</c:v>
                </c:pt>
                <c:pt idx="1119">
                  <c:v>116.8</c:v>
                </c:pt>
                <c:pt idx="1120">
                  <c:v>116.9</c:v>
                </c:pt>
                <c:pt idx="1121">
                  <c:v>117</c:v>
                </c:pt>
                <c:pt idx="1122">
                  <c:v>117.1</c:v>
                </c:pt>
                <c:pt idx="1123">
                  <c:v>117.2</c:v>
                </c:pt>
                <c:pt idx="1124">
                  <c:v>117.3</c:v>
                </c:pt>
                <c:pt idx="1125">
                  <c:v>117.4</c:v>
                </c:pt>
                <c:pt idx="1126">
                  <c:v>117.5</c:v>
                </c:pt>
                <c:pt idx="1127">
                  <c:v>117.6</c:v>
                </c:pt>
                <c:pt idx="1128">
                  <c:v>117.7</c:v>
                </c:pt>
                <c:pt idx="1129">
                  <c:v>117.8</c:v>
                </c:pt>
                <c:pt idx="1130">
                  <c:v>117.9</c:v>
                </c:pt>
                <c:pt idx="1131">
                  <c:v>118</c:v>
                </c:pt>
                <c:pt idx="1132">
                  <c:v>118.1</c:v>
                </c:pt>
                <c:pt idx="1133">
                  <c:v>118.2</c:v>
                </c:pt>
                <c:pt idx="1134">
                  <c:v>118.3</c:v>
                </c:pt>
                <c:pt idx="1135">
                  <c:v>118.4</c:v>
                </c:pt>
                <c:pt idx="1136">
                  <c:v>118.5</c:v>
                </c:pt>
                <c:pt idx="1137">
                  <c:v>118.6</c:v>
                </c:pt>
                <c:pt idx="1138">
                  <c:v>118.7</c:v>
                </c:pt>
                <c:pt idx="1139">
                  <c:v>118.8</c:v>
                </c:pt>
                <c:pt idx="1140">
                  <c:v>118.9</c:v>
                </c:pt>
                <c:pt idx="1141">
                  <c:v>119</c:v>
                </c:pt>
                <c:pt idx="1142">
                  <c:v>119.1</c:v>
                </c:pt>
                <c:pt idx="1143">
                  <c:v>119.2</c:v>
                </c:pt>
                <c:pt idx="1144">
                  <c:v>119.3</c:v>
                </c:pt>
                <c:pt idx="1145">
                  <c:v>119.4</c:v>
                </c:pt>
                <c:pt idx="1146">
                  <c:v>119.5</c:v>
                </c:pt>
                <c:pt idx="1147">
                  <c:v>119.6</c:v>
                </c:pt>
                <c:pt idx="1148">
                  <c:v>119.7</c:v>
                </c:pt>
                <c:pt idx="1149">
                  <c:v>119.8</c:v>
                </c:pt>
                <c:pt idx="1150">
                  <c:v>119.9</c:v>
                </c:pt>
                <c:pt idx="1151">
                  <c:v>120</c:v>
                </c:pt>
                <c:pt idx="1152">
                  <c:v>120.1</c:v>
                </c:pt>
                <c:pt idx="1153">
                  <c:v>120.2</c:v>
                </c:pt>
                <c:pt idx="1154">
                  <c:v>120.3</c:v>
                </c:pt>
                <c:pt idx="1155">
                  <c:v>120.4</c:v>
                </c:pt>
                <c:pt idx="1156">
                  <c:v>120.5</c:v>
                </c:pt>
                <c:pt idx="1157">
                  <c:v>120.6</c:v>
                </c:pt>
                <c:pt idx="1158">
                  <c:v>120.7</c:v>
                </c:pt>
                <c:pt idx="1159">
                  <c:v>120.8</c:v>
                </c:pt>
                <c:pt idx="1160">
                  <c:v>120.9</c:v>
                </c:pt>
                <c:pt idx="1161">
                  <c:v>121</c:v>
                </c:pt>
                <c:pt idx="1162">
                  <c:v>121.1</c:v>
                </c:pt>
                <c:pt idx="1163">
                  <c:v>121.2</c:v>
                </c:pt>
                <c:pt idx="1164">
                  <c:v>121.3</c:v>
                </c:pt>
                <c:pt idx="1165">
                  <c:v>121.4</c:v>
                </c:pt>
                <c:pt idx="1166">
                  <c:v>121.5</c:v>
                </c:pt>
                <c:pt idx="1167">
                  <c:v>121.6</c:v>
                </c:pt>
                <c:pt idx="1168">
                  <c:v>121.7</c:v>
                </c:pt>
                <c:pt idx="1169">
                  <c:v>121.8</c:v>
                </c:pt>
                <c:pt idx="1170">
                  <c:v>121.9</c:v>
                </c:pt>
                <c:pt idx="1171">
                  <c:v>122</c:v>
                </c:pt>
                <c:pt idx="1172">
                  <c:v>122.1</c:v>
                </c:pt>
                <c:pt idx="1173">
                  <c:v>122.2</c:v>
                </c:pt>
                <c:pt idx="1174">
                  <c:v>122.3</c:v>
                </c:pt>
                <c:pt idx="1175">
                  <c:v>122.4</c:v>
                </c:pt>
                <c:pt idx="1176">
                  <c:v>122.5</c:v>
                </c:pt>
                <c:pt idx="1177">
                  <c:v>122.6</c:v>
                </c:pt>
                <c:pt idx="1178">
                  <c:v>122.7</c:v>
                </c:pt>
                <c:pt idx="1179">
                  <c:v>122.8</c:v>
                </c:pt>
                <c:pt idx="1180">
                  <c:v>122.9</c:v>
                </c:pt>
                <c:pt idx="1181">
                  <c:v>123</c:v>
                </c:pt>
                <c:pt idx="1182">
                  <c:v>123.1</c:v>
                </c:pt>
                <c:pt idx="1183">
                  <c:v>123.2</c:v>
                </c:pt>
                <c:pt idx="1184">
                  <c:v>123.3</c:v>
                </c:pt>
                <c:pt idx="1185">
                  <c:v>123.4</c:v>
                </c:pt>
                <c:pt idx="1186">
                  <c:v>123.5</c:v>
                </c:pt>
                <c:pt idx="1187">
                  <c:v>123.6</c:v>
                </c:pt>
                <c:pt idx="1188">
                  <c:v>123.7</c:v>
                </c:pt>
                <c:pt idx="1189">
                  <c:v>123.8</c:v>
                </c:pt>
                <c:pt idx="1190">
                  <c:v>123.9</c:v>
                </c:pt>
                <c:pt idx="1191">
                  <c:v>124</c:v>
                </c:pt>
                <c:pt idx="1192">
                  <c:v>124.1</c:v>
                </c:pt>
                <c:pt idx="1193">
                  <c:v>124.2</c:v>
                </c:pt>
                <c:pt idx="1194">
                  <c:v>124.3</c:v>
                </c:pt>
                <c:pt idx="1195">
                  <c:v>124.4</c:v>
                </c:pt>
                <c:pt idx="1196">
                  <c:v>124.5</c:v>
                </c:pt>
                <c:pt idx="1197">
                  <c:v>124.6</c:v>
                </c:pt>
                <c:pt idx="1198">
                  <c:v>124.7</c:v>
                </c:pt>
                <c:pt idx="1199">
                  <c:v>124.8</c:v>
                </c:pt>
                <c:pt idx="1200">
                  <c:v>124.9</c:v>
                </c:pt>
                <c:pt idx="1201">
                  <c:v>125</c:v>
                </c:pt>
                <c:pt idx="1202">
                  <c:v>125.1</c:v>
                </c:pt>
                <c:pt idx="1203">
                  <c:v>125.2</c:v>
                </c:pt>
                <c:pt idx="1204">
                  <c:v>125.3</c:v>
                </c:pt>
                <c:pt idx="1205">
                  <c:v>125.4</c:v>
                </c:pt>
                <c:pt idx="1206">
                  <c:v>125.5</c:v>
                </c:pt>
                <c:pt idx="1207">
                  <c:v>125.6</c:v>
                </c:pt>
                <c:pt idx="1208">
                  <c:v>125.7</c:v>
                </c:pt>
                <c:pt idx="1209">
                  <c:v>125.8</c:v>
                </c:pt>
                <c:pt idx="1210">
                  <c:v>125.9</c:v>
                </c:pt>
                <c:pt idx="1211">
                  <c:v>126</c:v>
                </c:pt>
                <c:pt idx="1212">
                  <c:v>126.1</c:v>
                </c:pt>
                <c:pt idx="1213">
                  <c:v>126.2</c:v>
                </c:pt>
                <c:pt idx="1214">
                  <c:v>126.3</c:v>
                </c:pt>
                <c:pt idx="1215">
                  <c:v>126.4</c:v>
                </c:pt>
                <c:pt idx="1216">
                  <c:v>126.5</c:v>
                </c:pt>
                <c:pt idx="1217">
                  <c:v>126.6</c:v>
                </c:pt>
                <c:pt idx="1218">
                  <c:v>126.7</c:v>
                </c:pt>
                <c:pt idx="1219">
                  <c:v>126.8</c:v>
                </c:pt>
                <c:pt idx="1220">
                  <c:v>126.9</c:v>
                </c:pt>
                <c:pt idx="1221">
                  <c:v>127</c:v>
                </c:pt>
                <c:pt idx="1222">
                  <c:v>127.1</c:v>
                </c:pt>
                <c:pt idx="1223">
                  <c:v>127.2</c:v>
                </c:pt>
                <c:pt idx="1224">
                  <c:v>127.3</c:v>
                </c:pt>
                <c:pt idx="1225">
                  <c:v>127.4</c:v>
                </c:pt>
                <c:pt idx="1226">
                  <c:v>127.5</c:v>
                </c:pt>
                <c:pt idx="1227">
                  <c:v>127.6</c:v>
                </c:pt>
                <c:pt idx="1228">
                  <c:v>127.7</c:v>
                </c:pt>
                <c:pt idx="1229">
                  <c:v>127.8</c:v>
                </c:pt>
                <c:pt idx="1230">
                  <c:v>127.9</c:v>
                </c:pt>
                <c:pt idx="1231">
                  <c:v>128</c:v>
                </c:pt>
                <c:pt idx="1232">
                  <c:v>128.1</c:v>
                </c:pt>
                <c:pt idx="1233">
                  <c:v>128.19999999999999</c:v>
                </c:pt>
                <c:pt idx="1234">
                  <c:v>128.30000000000001</c:v>
                </c:pt>
                <c:pt idx="1235">
                  <c:v>128.4</c:v>
                </c:pt>
                <c:pt idx="1236">
                  <c:v>128.5</c:v>
                </c:pt>
                <c:pt idx="1237">
                  <c:v>128.6</c:v>
                </c:pt>
                <c:pt idx="1238">
                  <c:v>128.69999999999999</c:v>
                </c:pt>
                <c:pt idx="1239">
                  <c:v>128.80000000000001</c:v>
                </c:pt>
                <c:pt idx="1240">
                  <c:v>128.9</c:v>
                </c:pt>
                <c:pt idx="1241">
                  <c:v>129</c:v>
                </c:pt>
                <c:pt idx="1242">
                  <c:v>129.1</c:v>
                </c:pt>
                <c:pt idx="1243">
                  <c:v>129.19999999999999</c:v>
                </c:pt>
                <c:pt idx="1244">
                  <c:v>129.30000000000001</c:v>
                </c:pt>
                <c:pt idx="1245">
                  <c:v>129.4</c:v>
                </c:pt>
                <c:pt idx="1246">
                  <c:v>129.5</c:v>
                </c:pt>
                <c:pt idx="1247">
                  <c:v>129.6</c:v>
                </c:pt>
                <c:pt idx="1248">
                  <c:v>129.69999999999999</c:v>
                </c:pt>
                <c:pt idx="1249">
                  <c:v>129.80000000000001</c:v>
                </c:pt>
                <c:pt idx="1250">
                  <c:v>129.9</c:v>
                </c:pt>
                <c:pt idx="1251">
                  <c:v>130</c:v>
                </c:pt>
                <c:pt idx="1252">
                  <c:v>130.1</c:v>
                </c:pt>
                <c:pt idx="1253">
                  <c:v>130.19999999999999</c:v>
                </c:pt>
                <c:pt idx="1254">
                  <c:v>130.30000000000001</c:v>
                </c:pt>
                <c:pt idx="1255">
                  <c:v>130.4</c:v>
                </c:pt>
                <c:pt idx="1256">
                  <c:v>130.5</c:v>
                </c:pt>
                <c:pt idx="1257">
                  <c:v>130.6</c:v>
                </c:pt>
                <c:pt idx="1258">
                  <c:v>130.69999999999999</c:v>
                </c:pt>
                <c:pt idx="1259">
                  <c:v>130.80000000000001</c:v>
                </c:pt>
                <c:pt idx="1260">
                  <c:v>130.9</c:v>
                </c:pt>
                <c:pt idx="1261">
                  <c:v>131</c:v>
                </c:pt>
                <c:pt idx="1262">
                  <c:v>131.1</c:v>
                </c:pt>
                <c:pt idx="1263">
                  <c:v>131.19999999999999</c:v>
                </c:pt>
                <c:pt idx="1264">
                  <c:v>131.30000000000001</c:v>
                </c:pt>
                <c:pt idx="1265">
                  <c:v>131.4</c:v>
                </c:pt>
                <c:pt idx="1266">
                  <c:v>131.5</c:v>
                </c:pt>
                <c:pt idx="1267">
                  <c:v>131.6</c:v>
                </c:pt>
                <c:pt idx="1268">
                  <c:v>131.69999999999999</c:v>
                </c:pt>
                <c:pt idx="1269">
                  <c:v>131.80000000000001</c:v>
                </c:pt>
                <c:pt idx="1270">
                  <c:v>131.9</c:v>
                </c:pt>
                <c:pt idx="1271">
                  <c:v>132</c:v>
                </c:pt>
                <c:pt idx="1272">
                  <c:v>132.1</c:v>
                </c:pt>
                <c:pt idx="1273">
                  <c:v>132.19999999999999</c:v>
                </c:pt>
                <c:pt idx="1274">
                  <c:v>132.30000000000001</c:v>
                </c:pt>
                <c:pt idx="1275">
                  <c:v>132.4</c:v>
                </c:pt>
                <c:pt idx="1276">
                  <c:v>132.5</c:v>
                </c:pt>
                <c:pt idx="1277">
                  <c:v>132.6</c:v>
                </c:pt>
                <c:pt idx="1278">
                  <c:v>132.69999999999999</c:v>
                </c:pt>
                <c:pt idx="1279">
                  <c:v>132.80000000000001</c:v>
                </c:pt>
                <c:pt idx="1280">
                  <c:v>132.9</c:v>
                </c:pt>
                <c:pt idx="1281">
                  <c:v>133</c:v>
                </c:pt>
                <c:pt idx="1282">
                  <c:v>133.1</c:v>
                </c:pt>
                <c:pt idx="1283">
                  <c:v>133.19999999999999</c:v>
                </c:pt>
                <c:pt idx="1284">
                  <c:v>133.30000000000001</c:v>
                </c:pt>
                <c:pt idx="1285">
                  <c:v>133.4</c:v>
                </c:pt>
                <c:pt idx="1286">
                  <c:v>133.5</c:v>
                </c:pt>
                <c:pt idx="1287">
                  <c:v>133.6</c:v>
                </c:pt>
                <c:pt idx="1288">
                  <c:v>133.69999999999999</c:v>
                </c:pt>
                <c:pt idx="1289">
                  <c:v>133.80000000000001</c:v>
                </c:pt>
                <c:pt idx="1290">
                  <c:v>133.9</c:v>
                </c:pt>
                <c:pt idx="1291">
                  <c:v>134</c:v>
                </c:pt>
                <c:pt idx="1292">
                  <c:v>134.1</c:v>
                </c:pt>
                <c:pt idx="1293">
                  <c:v>134.19999999999999</c:v>
                </c:pt>
                <c:pt idx="1294">
                  <c:v>134.30000000000001</c:v>
                </c:pt>
                <c:pt idx="1295">
                  <c:v>134.4</c:v>
                </c:pt>
                <c:pt idx="1296">
                  <c:v>134.5</c:v>
                </c:pt>
                <c:pt idx="1297">
                  <c:v>134.6</c:v>
                </c:pt>
                <c:pt idx="1298">
                  <c:v>134.69999999999999</c:v>
                </c:pt>
                <c:pt idx="1299">
                  <c:v>134.80000000000001</c:v>
                </c:pt>
                <c:pt idx="1300">
                  <c:v>134.9</c:v>
                </c:pt>
                <c:pt idx="1301">
                  <c:v>135</c:v>
                </c:pt>
                <c:pt idx="1302">
                  <c:v>135.1</c:v>
                </c:pt>
                <c:pt idx="1303">
                  <c:v>135.19999999999999</c:v>
                </c:pt>
                <c:pt idx="1304">
                  <c:v>135.30000000000001</c:v>
                </c:pt>
                <c:pt idx="1305">
                  <c:v>135.4</c:v>
                </c:pt>
                <c:pt idx="1306">
                  <c:v>135.5</c:v>
                </c:pt>
                <c:pt idx="1307">
                  <c:v>135.6</c:v>
                </c:pt>
                <c:pt idx="1308">
                  <c:v>135.69999999999999</c:v>
                </c:pt>
                <c:pt idx="1309">
                  <c:v>135.80000000000001</c:v>
                </c:pt>
                <c:pt idx="1310">
                  <c:v>135.9</c:v>
                </c:pt>
                <c:pt idx="1311">
                  <c:v>136</c:v>
                </c:pt>
                <c:pt idx="1312">
                  <c:v>136.1</c:v>
                </c:pt>
                <c:pt idx="1313">
                  <c:v>136.19999999999999</c:v>
                </c:pt>
                <c:pt idx="1314">
                  <c:v>136.30000000000001</c:v>
                </c:pt>
                <c:pt idx="1315">
                  <c:v>136.4</c:v>
                </c:pt>
                <c:pt idx="1316">
                  <c:v>136.5</c:v>
                </c:pt>
                <c:pt idx="1317">
                  <c:v>136.6</c:v>
                </c:pt>
                <c:pt idx="1318">
                  <c:v>136.69999999999999</c:v>
                </c:pt>
                <c:pt idx="1319">
                  <c:v>136.80000000000001</c:v>
                </c:pt>
                <c:pt idx="1320">
                  <c:v>136.9</c:v>
                </c:pt>
                <c:pt idx="1321">
                  <c:v>137</c:v>
                </c:pt>
                <c:pt idx="1322">
                  <c:v>137.1</c:v>
                </c:pt>
                <c:pt idx="1323">
                  <c:v>137.19999999999999</c:v>
                </c:pt>
                <c:pt idx="1324">
                  <c:v>137.30000000000001</c:v>
                </c:pt>
                <c:pt idx="1325">
                  <c:v>137.4</c:v>
                </c:pt>
                <c:pt idx="1326">
                  <c:v>137.5</c:v>
                </c:pt>
                <c:pt idx="1327">
                  <c:v>137.6</c:v>
                </c:pt>
                <c:pt idx="1328">
                  <c:v>137.69999999999999</c:v>
                </c:pt>
                <c:pt idx="1329">
                  <c:v>137.80000000000001</c:v>
                </c:pt>
                <c:pt idx="1330">
                  <c:v>137.9</c:v>
                </c:pt>
                <c:pt idx="1331">
                  <c:v>138</c:v>
                </c:pt>
                <c:pt idx="1332">
                  <c:v>138.1</c:v>
                </c:pt>
                <c:pt idx="1333">
                  <c:v>138.19999999999999</c:v>
                </c:pt>
                <c:pt idx="1334">
                  <c:v>138.30000000000001</c:v>
                </c:pt>
                <c:pt idx="1335">
                  <c:v>138.4</c:v>
                </c:pt>
                <c:pt idx="1336">
                  <c:v>138.5</c:v>
                </c:pt>
                <c:pt idx="1337">
                  <c:v>138.6</c:v>
                </c:pt>
                <c:pt idx="1338">
                  <c:v>138.69999999999999</c:v>
                </c:pt>
                <c:pt idx="1339">
                  <c:v>138.80000000000001</c:v>
                </c:pt>
                <c:pt idx="1340">
                  <c:v>138.9</c:v>
                </c:pt>
                <c:pt idx="1341">
                  <c:v>139</c:v>
                </c:pt>
                <c:pt idx="1342">
                  <c:v>139.1</c:v>
                </c:pt>
                <c:pt idx="1343">
                  <c:v>139.19999999999999</c:v>
                </c:pt>
                <c:pt idx="1344">
                  <c:v>139.30000000000001</c:v>
                </c:pt>
                <c:pt idx="1345">
                  <c:v>139.4</c:v>
                </c:pt>
                <c:pt idx="1346">
                  <c:v>139.5</c:v>
                </c:pt>
                <c:pt idx="1347">
                  <c:v>139.6</c:v>
                </c:pt>
                <c:pt idx="1348">
                  <c:v>139.69999999999999</c:v>
                </c:pt>
                <c:pt idx="1349">
                  <c:v>139.80000000000001</c:v>
                </c:pt>
                <c:pt idx="1350">
                  <c:v>139.9</c:v>
                </c:pt>
                <c:pt idx="1351">
                  <c:v>140</c:v>
                </c:pt>
                <c:pt idx="1352">
                  <c:v>140.1</c:v>
                </c:pt>
                <c:pt idx="1353">
                  <c:v>140.19999999999999</c:v>
                </c:pt>
                <c:pt idx="1354">
                  <c:v>140.30000000000001</c:v>
                </c:pt>
                <c:pt idx="1355">
                  <c:v>140.4</c:v>
                </c:pt>
                <c:pt idx="1356">
                  <c:v>140.5</c:v>
                </c:pt>
                <c:pt idx="1357">
                  <c:v>140.6</c:v>
                </c:pt>
                <c:pt idx="1358">
                  <c:v>140.69999999999999</c:v>
                </c:pt>
                <c:pt idx="1359">
                  <c:v>140.80000000000001</c:v>
                </c:pt>
                <c:pt idx="1360">
                  <c:v>140.9</c:v>
                </c:pt>
                <c:pt idx="1361">
                  <c:v>141</c:v>
                </c:pt>
                <c:pt idx="1362">
                  <c:v>141.1</c:v>
                </c:pt>
                <c:pt idx="1363">
                  <c:v>141.19999999999999</c:v>
                </c:pt>
                <c:pt idx="1364">
                  <c:v>141.30000000000001</c:v>
                </c:pt>
                <c:pt idx="1365">
                  <c:v>141.4</c:v>
                </c:pt>
                <c:pt idx="1366">
                  <c:v>141.5</c:v>
                </c:pt>
                <c:pt idx="1367">
                  <c:v>141.6</c:v>
                </c:pt>
                <c:pt idx="1368">
                  <c:v>141.69999999999999</c:v>
                </c:pt>
                <c:pt idx="1369">
                  <c:v>141.80000000000001</c:v>
                </c:pt>
                <c:pt idx="1370">
                  <c:v>141.9</c:v>
                </c:pt>
                <c:pt idx="1371">
                  <c:v>142</c:v>
                </c:pt>
                <c:pt idx="1372">
                  <c:v>142.1</c:v>
                </c:pt>
                <c:pt idx="1373">
                  <c:v>142.19999999999999</c:v>
                </c:pt>
                <c:pt idx="1374">
                  <c:v>142.30000000000001</c:v>
                </c:pt>
                <c:pt idx="1375">
                  <c:v>142.4</c:v>
                </c:pt>
                <c:pt idx="1376">
                  <c:v>142.5</c:v>
                </c:pt>
                <c:pt idx="1377">
                  <c:v>142.6</c:v>
                </c:pt>
                <c:pt idx="1378">
                  <c:v>142.69999999999999</c:v>
                </c:pt>
                <c:pt idx="1379">
                  <c:v>142.80000000000001</c:v>
                </c:pt>
                <c:pt idx="1380">
                  <c:v>142.9</c:v>
                </c:pt>
                <c:pt idx="1381">
                  <c:v>143</c:v>
                </c:pt>
                <c:pt idx="1382">
                  <c:v>143.1</c:v>
                </c:pt>
                <c:pt idx="1383">
                  <c:v>143.19999999999999</c:v>
                </c:pt>
                <c:pt idx="1384">
                  <c:v>143.30000000000001</c:v>
                </c:pt>
                <c:pt idx="1385">
                  <c:v>143.4</c:v>
                </c:pt>
                <c:pt idx="1386">
                  <c:v>143.5</c:v>
                </c:pt>
                <c:pt idx="1387">
                  <c:v>143.6</c:v>
                </c:pt>
                <c:pt idx="1388">
                  <c:v>143.69999999999999</c:v>
                </c:pt>
                <c:pt idx="1389">
                  <c:v>143.80000000000001</c:v>
                </c:pt>
                <c:pt idx="1390">
                  <c:v>143.9</c:v>
                </c:pt>
                <c:pt idx="1391">
                  <c:v>144</c:v>
                </c:pt>
                <c:pt idx="1392">
                  <c:v>144.1</c:v>
                </c:pt>
                <c:pt idx="1393">
                  <c:v>144.19999999999999</c:v>
                </c:pt>
                <c:pt idx="1394">
                  <c:v>144.30000000000001</c:v>
                </c:pt>
                <c:pt idx="1395">
                  <c:v>144.4</c:v>
                </c:pt>
                <c:pt idx="1396">
                  <c:v>144.5</c:v>
                </c:pt>
                <c:pt idx="1397">
                  <c:v>144.6</c:v>
                </c:pt>
                <c:pt idx="1398">
                  <c:v>144.69999999999999</c:v>
                </c:pt>
                <c:pt idx="1399">
                  <c:v>144.80000000000001</c:v>
                </c:pt>
                <c:pt idx="1400">
                  <c:v>144.9</c:v>
                </c:pt>
                <c:pt idx="1401">
                  <c:v>145</c:v>
                </c:pt>
                <c:pt idx="1402">
                  <c:v>145.1</c:v>
                </c:pt>
                <c:pt idx="1403">
                  <c:v>145.19999999999999</c:v>
                </c:pt>
                <c:pt idx="1404">
                  <c:v>145.30000000000001</c:v>
                </c:pt>
                <c:pt idx="1405">
                  <c:v>145.4</c:v>
                </c:pt>
                <c:pt idx="1406">
                  <c:v>145.5</c:v>
                </c:pt>
                <c:pt idx="1407">
                  <c:v>145.6</c:v>
                </c:pt>
                <c:pt idx="1408">
                  <c:v>145.69999999999999</c:v>
                </c:pt>
                <c:pt idx="1409">
                  <c:v>145.80000000000001</c:v>
                </c:pt>
                <c:pt idx="1410">
                  <c:v>145.9</c:v>
                </c:pt>
                <c:pt idx="1411">
                  <c:v>146</c:v>
                </c:pt>
                <c:pt idx="1412">
                  <c:v>146.1</c:v>
                </c:pt>
                <c:pt idx="1413">
                  <c:v>146.19999999999999</c:v>
                </c:pt>
                <c:pt idx="1414">
                  <c:v>146.30000000000001</c:v>
                </c:pt>
                <c:pt idx="1415">
                  <c:v>146.4</c:v>
                </c:pt>
                <c:pt idx="1416">
                  <c:v>146.5</c:v>
                </c:pt>
                <c:pt idx="1417">
                  <c:v>146.6</c:v>
                </c:pt>
                <c:pt idx="1418">
                  <c:v>146.69999999999999</c:v>
                </c:pt>
                <c:pt idx="1419">
                  <c:v>146.80000000000001</c:v>
                </c:pt>
                <c:pt idx="1420">
                  <c:v>146.9</c:v>
                </c:pt>
                <c:pt idx="1421">
                  <c:v>147</c:v>
                </c:pt>
                <c:pt idx="1422">
                  <c:v>147.1</c:v>
                </c:pt>
                <c:pt idx="1423">
                  <c:v>147.19999999999999</c:v>
                </c:pt>
                <c:pt idx="1424">
                  <c:v>147.30000000000001</c:v>
                </c:pt>
                <c:pt idx="1425">
                  <c:v>147.4</c:v>
                </c:pt>
                <c:pt idx="1426">
                  <c:v>147.5</c:v>
                </c:pt>
                <c:pt idx="1427">
                  <c:v>147.6</c:v>
                </c:pt>
                <c:pt idx="1428">
                  <c:v>147.69999999999999</c:v>
                </c:pt>
                <c:pt idx="1429">
                  <c:v>147.80000000000001</c:v>
                </c:pt>
                <c:pt idx="1430">
                  <c:v>147.9</c:v>
                </c:pt>
                <c:pt idx="1431">
                  <c:v>148</c:v>
                </c:pt>
                <c:pt idx="1432">
                  <c:v>148.1</c:v>
                </c:pt>
                <c:pt idx="1433">
                  <c:v>148.19999999999999</c:v>
                </c:pt>
                <c:pt idx="1434">
                  <c:v>148.30000000000001</c:v>
                </c:pt>
                <c:pt idx="1435">
                  <c:v>148.4</c:v>
                </c:pt>
                <c:pt idx="1436">
                  <c:v>148.5</c:v>
                </c:pt>
                <c:pt idx="1437">
                  <c:v>148.6</c:v>
                </c:pt>
                <c:pt idx="1438">
                  <c:v>148.69999999999999</c:v>
                </c:pt>
                <c:pt idx="1439">
                  <c:v>148.80000000000001</c:v>
                </c:pt>
                <c:pt idx="1440">
                  <c:v>148.9</c:v>
                </c:pt>
                <c:pt idx="1441">
                  <c:v>149</c:v>
                </c:pt>
                <c:pt idx="1442">
                  <c:v>149.1</c:v>
                </c:pt>
                <c:pt idx="1443">
                  <c:v>149.19999999999999</c:v>
                </c:pt>
                <c:pt idx="1444">
                  <c:v>149.30000000000001</c:v>
                </c:pt>
                <c:pt idx="1445">
                  <c:v>149.4</c:v>
                </c:pt>
                <c:pt idx="1446">
                  <c:v>149.5</c:v>
                </c:pt>
                <c:pt idx="1447">
                  <c:v>149.6</c:v>
                </c:pt>
                <c:pt idx="1448">
                  <c:v>149.69999999999999</c:v>
                </c:pt>
                <c:pt idx="1449">
                  <c:v>149.80000000000001</c:v>
                </c:pt>
                <c:pt idx="1450">
                  <c:v>149.9</c:v>
                </c:pt>
                <c:pt idx="1451">
                  <c:v>150</c:v>
                </c:pt>
                <c:pt idx="1452">
                  <c:v>150.1</c:v>
                </c:pt>
                <c:pt idx="1453">
                  <c:v>150.19999999999999</c:v>
                </c:pt>
                <c:pt idx="1454">
                  <c:v>150.30000000000001</c:v>
                </c:pt>
                <c:pt idx="1455">
                  <c:v>150.4</c:v>
                </c:pt>
                <c:pt idx="1456">
                  <c:v>150.5</c:v>
                </c:pt>
                <c:pt idx="1457">
                  <c:v>150.6</c:v>
                </c:pt>
                <c:pt idx="1458">
                  <c:v>150.69999999999999</c:v>
                </c:pt>
                <c:pt idx="1459">
                  <c:v>150.80000000000001</c:v>
                </c:pt>
                <c:pt idx="1460">
                  <c:v>150.9</c:v>
                </c:pt>
                <c:pt idx="1461">
                  <c:v>151</c:v>
                </c:pt>
                <c:pt idx="1462">
                  <c:v>151.1</c:v>
                </c:pt>
                <c:pt idx="1463">
                  <c:v>151.19999999999999</c:v>
                </c:pt>
                <c:pt idx="1464">
                  <c:v>151.30000000000001</c:v>
                </c:pt>
                <c:pt idx="1465">
                  <c:v>151.4</c:v>
                </c:pt>
                <c:pt idx="1466">
                  <c:v>151.5</c:v>
                </c:pt>
                <c:pt idx="1467">
                  <c:v>151.6</c:v>
                </c:pt>
                <c:pt idx="1468">
                  <c:v>151.69999999999999</c:v>
                </c:pt>
                <c:pt idx="1469">
                  <c:v>151.80000000000001</c:v>
                </c:pt>
                <c:pt idx="1470">
                  <c:v>151.9</c:v>
                </c:pt>
                <c:pt idx="1471">
                  <c:v>152</c:v>
                </c:pt>
                <c:pt idx="1472">
                  <c:v>152.1</c:v>
                </c:pt>
                <c:pt idx="1473">
                  <c:v>152.19999999999999</c:v>
                </c:pt>
                <c:pt idx="1474">
                  <c:v>152.30000000000001</c:v>
                </c:pt>
                <c:pt idx="1475">
                  <c:v>152.4</c:v>
                </c:pt>
                <c:pt idx="1476">
                  <c:v>152.5</c:v>
                </c:pt>
                <c:pt idx="1477">
                  <c:v>152.6</c:v>
                </c:pt>
                <c:pt idx="1478">
                  <c:v>152.69999999999999</c:v>
                </c:pt>
                <c:pt idx="1479">
                  <c:v>152.80000000000001</c:v>
                </c:pt>
                <c:pt idx="1480">
                  <c:v>152.9</c:v>
                </c:pt>
                <c:pt idx="1481">
                  <c:v>153</c:v>
                </c:pt>
                <c:pt idx="1482">
                  <c:v>153.1</c:v>
                </c:pt>
                <c:pt idx="1483">
                  <c:v>153.19999999999999</c:v>
                </c:pt>
                <c:pt idx="1484">
                  <c:v>153.30000000000001</c:v>
                </c:pt>
                <c:pt idx="1485">
                  <c:v>153.4</c:v>
                </c:pt>
                <c:pt idx="1486">
                  <c:v>153.5</c:v>
                </c:pt>
                <c:pt idx="1487">
                  <c:v>153.6</c:v>
                </c:pt>
                <c:pt idx="1488">
                  <c:v>153.69999999999999</c:v>
                </c:pt>
                <c:pt idx="1489">
                  <c:v>153.80000000000001</c:v>
                </c:pt>
                <c:pt idx="1490">
                  <c:v>153.9</c:v>
                </c:pt>
                <c:pt idx="1491">
                  <c:v>154</c:v>
                </c:pt>
                <c:pt idx="1492">
                  <c:v>154.1</c:v>
                </c:pt>
                <c:pt idx="1493">
                  <c:v>154.19999999999999</c:v>
                </c:pt>
                <c:pt idx="1494">
                  <c:v>154.30000000000001</c:v>
                </c:pt>
                <c:pt idx="1495">
                  <c:v>154.4</c:v>
                </c:pt>
                <c:pt idx="1496">
                  <c:v>154.5</c:v>
                </c:pt>
                <c:pt idx="1497">
                  <c:v>154.6</c:v>
                </c:pt>
                <c:pt idx="1498">
                  <c:v>154.69999999999999</c:v>
                </c:pt>
                <c:pt idx="1499">
                  <c:v>154.80000000000001</c:v>
                </c:pt>
                <c:pt idx="1500">
                  <c:v>154.9</c:v>
                </c:pt>
                <c:pt idx="1501">
                  <c:v>155</c:v>
                </c:pt>
                <c:pt idx="1502">
                  <c:v>155.1</c:v>
                </c:pt>
                <c:pt idx="1503">
                  <c:v>155.19999999999999</c:v>
                </c:pt>
                <c:pt idx="1504">
                  <c:v>155.30000000000001</c:v>
                </c:pt>
                <c:pt idx="1505">
                  <c:v>155.4</c:v>
                </c:pt>
                <c:pt idx="1506">
                  <c:v>155.5</c:v>
                </c:pt>
                <c:pt idx="1507">
                  <c:v>155.6</c:v>
                </c:pt>
                <c:pt idx="1508">
                  <c:v>155.69999999999999</c:v>
                </c:pt>
                <c:pt idx="1509">
                  <c:v>155.80000000000001</c:v>
                </c:pt>
                <c:pt idx="1510">
                  <c:v>155.9</c:v>
                </c:pt>
                <c:pt idx="1511">
                  <c:v>156</c:v>
                </c:pt>
                <c:pt idx="1512">
                  <c:v>156.1</c:v>
                </c:pt>
                <c:pt idx="1513">
                  <c:v>156.19999999999999</c:v>
                </c:pt>
                <c:pt idx="1514">
                  <c:v>156.30000000000001</c:v>
                </c:pt>
                <c:pt idx="1515">
                  <c:v>156.4</c:v>
                </c:pt>
                <c:pt idx="1516">
                  <c:v>156.5</c:v>
                </c:pt>
                <c:pt idx="1517">
                  <c:v>156.6</c:v>
                </c:pt>
                <c:pt idx="1518">
                  <c:v>156.69999999999999</c:v>
                </c:pt>
                <c:pt idx="1519">
                  <c:v>156.80000000000001</c:v>
                </c:pt>
                <c:pt idx="1520">
                  <c:v>156.9</c:v>
                </c:pt>
                <c:pt idx="1521">
                  <c:v>157</c:v>
                </c:pt>
                <c:pt idx="1522">
                  <c:v>157.1</c:v>
                </c:pt>
                <c:pt idx="1523">
                  <c:v>157.19999999999999</c:v>
                </c:pt>
                <c:pt idx="1524">
                  <c:v>157.30000000000001</c:v>
                </c:pt>
                <c:pt idx="1525">
                  <c:v>157.4</c:v>
                </c:pt>
                <c:pt idx="1526">
                  <c:v>157.5</c:v>
                </c:pt>
                <c:pt idx="1527">
                  <c:v>157.6</c:v>
                </c:pt>
                <c:pt idx="1528">
                  <c:v>157.69999999999999</c:v>
                </c:pt>
                <c:pt idx="1529">
                  <c:v>157.80000000000001</c:v>
                </c:pt>
                <c:pt idx="1530">
                  <c:v>157.9</c:v>
                </c:pt>
                <c:pt idx="1531">
                  <c:v>158</c:v>
                </c:pt>
                <c:pt idx="1532">
                  <c:v>158.1</c:v>
                </c:pt>
                <c:pt idx="1533">
                  <c:v>158.19999999999999</c:v>
                </c:pt>
                <c:pt idx="1534">
                  <c:v>158.30000000000001</c:v>
                </c:pt>
                <c:pt idx="1535">
                  <c:v>158.4</c:v>
                </c:pt>
                <c:pt idx="1536">
                  <c:v>158.5</c:v>
                </c:pt>
                <c:pt idx="1537">
                  <c:v>158.6</c:v>
                </c:pt>
                <c:pt idx="1538">
                  <c:v>158.69999999999999</c:v>
                </c:pt>
                <c:pt idx="1539">
                  <c:v>158.80000000000001</c:v>
                </c:pt>
                <c:pt idx="1540">
                  <c:v>158.9</c:v>
                </c:pt>
                <c:pt idx="1541">
                  <c:v>159</c:v>
                </c:pt>
                <c:pt idx="1542">
                  <c:v>159.1</c:v>
                </c:pt>
                <c:pt idx="1543">
                  <c:v>159.19999999999999</c:v>
                </c:pt>
                <c:pt idx="1544">
                  <c:v>159.30000000000001</c:v>
                </c:pt>
                <c:pt idx="1545">
                  <c:v>159.4</c:v>
                </c:pt>
                <c:pt idx="1546">
                  <c:v>159.5</c:v>
                </c:pt>
                <c:pt idx="1547">
                  <c:v>159.6</c:v>
                </c:pt>
                <c:pt idx="1548">
                  <c:v>159.69999999999999</c:v>
                </c:pt>
                <c:pt idx="1549">
                  <c:v>159.80000000000001</c:v>
                </c:pt>
                <c:pt idx="1550">
                  <c:v>159.9</c:v>
                </c:pt>
                <c:pt idx="1551">
                  <c:v>160</c:v>
                </c:pt>
                <c:pt idx="1552">
                  <c:v>160.1</c:v>
                </c:pt>
                <c:pt idx="1553">
                  <c:v>160.19999999999999</c:v>
                </c:pt>
                <c:pt idx="1554">
                  <c:v>160.30000000000001</c:v>
                </c:pt>
                <c:pt idx="1555">
                  <c:v>160.4</c:v>
                </c:pt>
                <c:pt idx="1556">
                  <c:v>160.5</c:v>
                </c:pt>
                <c:pt idx="1557">
                  <c:v>160.6</c:v>
                </c:pt>
                <c:pt idx="1558">
                  <c:v>160.69999999999999</c:v>
                </c:pt>
                <c:pt idx="1559">
                  <c:v>160.80000000000001</c:v>
                </c:pt>
                <c:pt idx="1560">
                  <c:v>160.9</c:v>
                </c:pt>
                <c:pt idx="1561">
                  <c:v>161</c:v>
                </c:pt>
                <c:pt idx="1562">
                  <c:v>161.1</c:v>
                </c:pt>
                <c:pt idx="1563">
                  <c:v>161.19999999999999</c:v>
                </c:pt>
                <c:pt idx="1564">
                  <c:v>161.30000000000001</c:v>
                </c:pt>
                <c:pt idx="1565">
                  <c:v>161.4</c:v>
                </c:pt>
                <c:pt idx="1566">
                  <c:v>161.5</c:v>
                </c:pt>
                <c:pt idx="1567">
                  <c:v>161.6</c:v>
                </c:pt>
                <c:pt idx="1568">
                  <c:v>161.69999999999999</c:v>
                </c:pt>
                <c:pt idx="1569">
                  <c:v>161.80000000000001</c:v>
                </c:pt>
                <c:pt idx="1570">
                  <c:v>161.9</c:v>
                </c:pt>
                <c:pt idx="1571">
                  <c:v>162</c:v>
                </c:pt>
                <c:pt idx="1572">
                  <c:v>162.1</c:v>
                </c:pt>
                <c:pt idx="1573">
                  <c:v>162.19999999999999</c:v>
                </c:pt>
                <c:pt idx="1574">
                  <c:v>162.30000000000001</c:v>
                </c:pt>
                <c:pt idx="1575">
                  <c:v>162.4</c:v>
                </c:pt>
                <c:pt idx="1576">
                  <c:v>162.5</c:v>
                </c:pt>
                <c:pt idx="1577">
                  <c:v>162.6</c:v>
                </c:pt>
                <c:pt idx="1578">
                  <c:v>162.69999999999999</c:v>
                </c:pt>
                <c:pt idx="1579">
                  <c:v>162.80000000000001</c:v>
                </c:pt>
                <c:pt idx="1580">
                  <c:v>162.9</c:v>
                </c:pt>
                <c:pt idx="1581">
                  <c:v>163</c:v>
                </c:pt>
                <c:pt idx="1582">
                  <c:v>163.1</c:v>
                </c:pt>
                <c:pt idx="1583">
                  <c:v>163.19999999999999</c:v>
                </c:pt>
                <c:pt idx="1584">
                  <c:v>163.30000000000001</c:v>
                </c:pt>
                <c:pt idx="1585">
                  <c:v>163.4</c:v>
                </c:pt>
                <c:pt idx="1586">
                  <c:v>163.5</c:v>
                </c:pt>
                <c:pt idx="1587">
                  <c:v>163.6</c:v>
                </c:pt>
                <c:pt idx="1588">
                  <c:v>163.69999999999999</c:v>
                </c:pt>
                <c:pt idx="1589">
                  <c:v>163.80000000000001</c:v>
                </c:pt>
                <c:pt idx="1590">
                  <c:v>163.9</c:v>
                </c:pt>
                <c:pt idx="1591">
                  <c:v>164</c:v>
                </c:pt>
                <c:pt idx="1592">
                  <c:v>164.1</c:v>
                </c:pt>
                <c:pt idx="1593">
                  <c:v>164.2</c:v>
                </c:pt>
                <c:pt idx="1594">
                  <c:v>164.3</c:v>
                </c:pt>
                <c:pt idx="1595">
                  <c:v>164.4</c:v>
                </c:pt>
                <c:pt idx="1596">
                  <c:v>164.5</c:v>
                </c:pt>
                <c:pt idx="1597">
                  <c:v>164.6</c:v>
                </c:pt>
                <c:pt idx="1598">
                  <c:v>164.7</c:v>
                </c:pt>
                <c:pt idx="1599">
                  <c:v>164.8</c:v>
                </c:pt>
                <c:pt idx="1600">
                  <c:v>164.9</c:v>
                </c:pt>
                <c:pt idx="1601">
                  <c:v>165</c:v>
                </c:pt>
                <c:pt idx="1602">
                  <c:v>165.1</c:v>
                </c:pt>
                <c:pt idx="1603">
                  <c:v>165.2</c:v>
                </c:pt>
                <c:pt idx="1604">
                  <c:v>165.3</c:v>
                </c:pt>
                <c:pt idx="1605">
                  <c:v>165.4</c:v>
                </c:pt>
                <c:pt idx="1606">
                  <c:v>165.5</c:v>
                </c:pt>
                <c:pt idx="1607">
                  <c:v>165.6</c:v>
                </c:pt>
                <c:pt idx="1608">
                  <c:v>165.7</c:v>
                </c:pt>
                <c:pt idx="1609">
                  <c:v>165.8</c:v>
                </c:pt>
                <c:pt idx="1610">
                  <c:v>165.9</c:v>
                </c:pt>
                <c:pt idx="1611">
                  <c:v>166</c:v>
                </c:pt>
                <c:pt idx="1612">
                  <c:v>166.1</c:v>
                </c:pt>
                <c:pt idx="1613">
                  <c:v>166.2</c:v>
                </c:pt>
                <c:pt idx="1614">
                  <c:v>166.3</c:v>
                </c:pt>
                <c:pt idx="1615">
                  <c:v>166.4</c:v>
                </c:pt>
                <c:pt idx="1616">
                  <c:v>166.5</c:v>
                </c:pt>
                <c:pt idx="1617">
                  <c:v>166.6</c:v>
                </c:pt>
                <c:pt idx="1618">
                  <c:v>166.7</c:v>
                </c:pt>
                <c:pt idx="1619">
                  <c:v>166.8</c:v>
                </c:pt>
                <c:pt idx="1620">
                  <c:v>166.9</c:v>
                </c:pt>
                <c:pt idx="1621">
                  <c:v>167</c:v>
                </c:pt>
                <c:pt idx="1622">
                  <c:v>167.1</c:v>
                </c:pt>
                <c:pt idx="1623">
                  <c:v>167.2</c:v>
                </c:pt>
                <c:pt idx="1624">
                  <c:v>167.3</c:v>
                </c:pt>
                <c:pt idx="1625">
                  <c:v>167.4</c:v>
                </c:pt>
                <c:pt idx="1626">
                  <c:v>167.5</c:v>
                </c:pt>
                <c:pt idx="1627">
                  <c:v>167.6</c:v>
                </c:pt>
                <c:pt idx="1628">
                  <c:v>167.7</c:v>
                </c:pt>
                <c:pt idx="1629">
                  <c:v>167.8</c:v>
                </c:pt>
                <c:pt idx="1630">
                  <c:v>167.9</c:v>
                </c:pt>
                <c:pt idx="1631">
                  <c:v>168</c:v>
                </c:pt>
                <c:pt idx="1632">
                  <c:v>168.1</c:v>
                </c:pt>
                <c:pt idx="1633">
                  <c:v>168.2</c:v>
                </c:pt>
                <c:pt idx="1634">
                  <c:v>168.3</c:v>
                </c:pt>
                <c:pt idx="1635">
                  <c:v>168.4</c:v>
                </c:pt>
                <c:pt idx="1636">
                  <c:v>168.5</c:v>
                </c:pt>
                <c:pt idx="1637">
                  <c:v>168.6</c:v>
                </c:pt>
                <c:pt idx="1638">
                  <c:v>168.7</c:v>
                </c:pt>
                <c:pt idx="1639">
                  <c:v>168.8</c:v>
                </c:pt>
                <c:pt idx="1640">
                  <c:v>168.9</c:v>
                </c:pt>
                <c:pt idx="1641">
                  <c:v>169</c:v>
                </c:pt>
                <c:pt idx="1642">
                  <c:v>169.1</c:v>
                </c:pt>
                <c:pt idx="1643">
                  <c:v>169.2</c:v>
                </c:pt>
                <c:pt idx="1644">
                  <c:v>169.3</c:v>
                </c:pt>
                <c:pt idx="1645">
                  <c:v>169.4</c:v>
                </c:pt>
                <c:pt idx="1646">
                  <c:v>169.5</c:v>
                </c:pt>
                <c:pt idx="1647">
                  <c:v>169.6</c:v>
                </c:pt>
                <c:pt idx="1648">
                  <c:v>169.7</c:v>
                </c:pt>
                <c:pt idx="1649">
                  <c:v>169.8</c:v>
                </c:pt>
                <c:pt idx="1650">
                  <c:v>169.9</c:v>
                </c:pt>
                <c:pt idx="1651">
                  <c:v>170</c:v>
                </c:pt>
                <c:pt idx="1652">
                  <c:v>170.1</c:v>
                </c:pt>
                <c:pt idx="1653">
                  <c:v>170.2</c:v>
                </c:pt>
                <c:pt idx="1654">
                  <c:v>170.3</c:v>
                </c:pt>
                <c:pt idx="1655">
                  <c:v>170.4</c:v>
                </c:pt>
                <c:pt idx="1656">
                  <c:v>170.5</c:v>
                </c:pt>
                <c:pt idx="1657">
                  <c:v>170.6</c:v>
                </c:pt>
                <c:pt idx="1658">
                  <c:v>170.7</c:v>
                </c:pt>
                <c:pt idx="1659">
                  <c:v>170.8</c:v>
                </c:pt>
                <c:pt idx="1660">
                  <c:v>170.9</c:v>
                </c:pt>
                <c:pt idx="1661">
                  <c:v>171</c:v>
                </c:pt>
                <c:pt idx="1662">
                  <c:v>171.1</c:v>
                </c:pt>
                <c:pt idx="1663">
                  <c:v>171.2</c:v>
                </c:pt>
                <c:pt idx="1664">
                  <c:v>171.3</c:v>
                </c:pt>
                <c:pt idx="1665">
                  <c:v>171.4</c:v>
                </c:pt>
                <c:pt idx="1666">
                  <c:v>171.5</c:v>
                </c:pt>
                <c:pt idx="1667">
                  <c:v>171.6</c:v>
                </c:pt>
                <c:pt idx="1668">
                  <c:v>171.7</c:v>
                </c:pt>
                <c:pt idx="1669">
                  <c:v>171.8</c:v>
                </c:pt>
                <c:pt idx="1670">
                  <c:v>171.9</c:v>
                </c:pt>
                <c:pt idx="1671">
                  <c:v>172</c:v>
                </c:pt>
                <c:pt idx="1672">
                  <c:v>172.1</c:v>
                </c:pt>
                <c:pt idx="1673">
                  <c:v>172.2</c:v>
                </c:pt>
                <c:pt idx="1674">
                  <c:v>172.3</c:v>
                </c:pt>
                <c:pt idx="1675">
                  <c:v>172.4</c:v>
                </c:pt>
                <c:pt idx="1676">
                  <c:v>172.5</c:v>
                </c:pt>
                <c:pt idx="1677">
                  <c:v>172.6</c:v>
                </c:pt>
                <c:pt idx="1678">
                  <c:v>172.7</c:v>
                </c:pt>
                <c:pt idx="1679">
                  <c:v>172.8</c:v>
                </c:pt>
                <c:pt idx="1680">
                  <c:v>172.9</c:v>
                </c:pt>
                <c:pt idx="1681">
                  <c:v>173</c:v>
                </c:pt>
                <c:pt idx="1682">
                  <c:v>173.1</c:v>
                </c:pt>
                <c:pt idx="1683">
                  <c:v>173.2</c:v>
                </c:pt>
                <c:pt idx="1684">
                  <c:v>173.3</c:v>
                </c:pt>
                <c:pt idx="1685">
                  <c:v>173.4</c:v>
                </c:pt>
                <c:pt idx="1686">
                  <c:v>173.5</c:v>
                </c:pt>
                <c:pt idx="1687">
                  <c:v>173.6</c:v>
                </c:pt>
                <c:pt idx="1688">
                  <c:v>173.7</c:v>
                </c:pt>
                <c:pt idx="1689">
                  <c:v>173.8</c:v>
                </c:pt>
                <c:pt idx="1690">
                  <c:v>173.9</c:v>
                </c:pt>
                <c:pt idx="1691">
                  <c:v>174</c:v>
                </c:pt>
                <c:pt idx="1692">
                  <c:v>174.1</c:v>
                </c:pt>
                <c:pt idx="1693">
                  <c:v>174.2</c:v>
                </c:pt>
                <c:pt idx="1694">
                  <c:v>174.3</c:v>
                </c:pt>
                <c:pt idx="1695">
                  <c:v>174.4</c:v>
                </c:pt>
                <c:pt idx="1696">
                  <c:v>174.5</c:v>
                </c:pt>
                <c:pt idx="1697">
                  <c:v>174.6</c:v>
                </c:pt>
                <c:pt idx="1698">
                  <c:v>174.7</c:v>
                </c:pt>
                <c:pt idx="1699">
                  <c:v>174.8</c:v>
                </c:pt>
                <c:pt idx="1700">
                  <c:v>174.9</c:v>
                </c:pt>
                <c:pt idx="1701">
                  <c:v>175</c:v>
                </c:pt>
                <c:pt idx="1702">
                  <c:v>175.1</c:v>
                </c:pt>
                <c:pt idx="1703">
                  <c:v>175.2</c:v>
                </c:pt>
                <c:pt idx="1704">
                  <c:v>175.3</c:v>
                </c:pt>
                <c:pt idx="1705">
                  <c:v>175.4</c:v>
                </c:pt>
                <c:pt idx="1706">
                  <c:v>175.5</c:v>
                </c:pt>
                <c:pt idx="1707">
                  <c:v>175.6</c:v>
                </c:pt>
                <c:pt idx="1708">
                  <c:v>175.7</c:v>
                </c:pt>
                <c:pt idx="1709">
                  <c:v>175.8</c:v>
                </c:pt>
                <c:pt idx="1710">
                  <c:v>175.9</c:v>
                </c:pt>
                <c:pt idx="1711">
                  <c:v>176</c:v>
                </c:pt>
                <c:pt idx="1712">
                  <c:v>176.1</c:v>
                </c:pt>
                <c:pt idx="1713">
                  <c:v>176.2</c:v>
                </c:pt>
                <c:pt idx="1714">
                  <c:v>176.3</c:v>
                </c:pt>
                <c:pt idx="1715">
                  <c:v>176.4</c:v>
                </c:pt>
                <c:pt idx="1716">
                  <c:v>176.5</c:v>
                </c:pt>
                <c:pt idx="1717">
                  <c:v>176.6</c:v>
                </c:pt>
                <c:pt idx="1718">
                  <c:v>176.7</c:v>
                </c:pt>
                <c:pt idx="1719">
                  <c:v>176.8</c:v>
                </c:pt>
                <c:pt idx="1720">
                  <c:v>176.9</c:v>
                </c:pt>
                <c:pt idx="1721">
                  <c:v>177</c:v>
                </c:pt>
                <c:pt idx="1722">
                  <c:v>177.1</c:v>
                </c:pt>
                <c:pt idx="1723">
                  <c:v>177.2</c:v>
                </c:pt>
                <c:pt idx="1724">
                  <c:v>177.3</c:v>
                </c:pt>
                <c:pt idx="1725">
                  <c:v>177.4</c:v>
                </c:pt>
                <c:pt idx="1726">
                  <c:v>177.5</c:v>
                </c:pt>
                <c:pt idx="1727">
                  <c:v>177.6</c:v>
                </c:pt>
                <c:pt idx="1728">
                  <c:v>177.7</c:v>
                </c:pt>
                <c:pt idx="1729">
                  <c:v>177.8</c:v>
                </c:pt>
                <c:pt idx="1730">
                  <c:v>177.9</c:v>
                </c:pt>
                <c:pt idx="1731">
                  <c:v>178</c:v>
                </c:pt>
                <c:pt idx="1732">
                  <c:v>178.1</c:v>
                </c:pt>
                <c:pt idx="1733">
                  <c:v>178.2</c:v>
                </c:pt>
                <c:pt idx="1734">
                  <c:v>178.3</c:v>
                </c:pt>
                <c:pt idx="1735">
                  <c:v>178.4</c:v>
                </c:pt>
                <c:pt idx="1736">
                  <c:v>178.5</c:v>
                </c:pt>
                <c:pt idx="1737">
                  <c:v>178.6</c:v>
                </c:pt>
                <c:pt idx="1738">
                  <c:v>178.7</c:v>
                </c:pt>
                <c:pt idx="1739">
                  <c:v>178.8</c:v>
                </c:pt>
                <c:pt idx="1740">
                  <c:v>178.9</c:v>
                </c:pt>
                <c:pt idx="1741">
                  <c:v>179</c:v>
                </c:pt>
                <c:pt idx="1742">
                  <c:v>179.1</c:v>
                </c:pt>
                <c:pt idx="1743">
                  <c:v>179.2</c:v>
                </c:pt>
                <c:pt idx="1744">
                  <c:v>179.3</c:v>
                </c:pt>
                <c:pt idx="1745">
                  <c:v>179.4</c:v>
                </c:pt>
                <c:pt idx="1746">
                  <c:v>179.5</c:v>
                </c:pt>
                <c:pt idx="1747">
                  <c:v>179.6</c:v>
                </c:pt>
                <c:pt idx="1748">
                  <c:v>179.7</c:v>
                </c:pt>
                <c:pt idx="1749">
                  <c:v>179.8</c:v>
                </c:pt>
                <c:pt idx="1750">
                  <c:v>179.9</c:v>
                </c:pt>
                <c:pt idx="1751">
                  <c:v>180</c:v>
                </c:pt>
                <c:pt idx="1752">
                  <c:v>180.1</c:v>
                </c:pt>
                <c:pt idx="1753">
                  <c:v>180.2</c:v>
                </c:pt>
                <c:pt idx="1754">
                  <c:v>180.3</c:v>
                </c:pt>
                <c:pt idx="1755">
                  <c:v>180.4</c:v>
                </c:pt>
                <c:pt idx="1756">
                  <c:v>180.5</c:v>
                </c:pt>
                <c:pt idx="1757">
                  <c:v>180.6</c:v>
                </c:pt>
                <c:pt idx="1758">
                  <c:v>180.7</c:v>
                </c:pt>
                <c:pt idx="1759">
                  <c:v>180.8</c:v>
                </c:pt>
                <c:pt idx="1760">
                  <c:v>180.9</c:v>
                </c:pt>
                <c:pt idx="1761">
                  <c:v>181</c:v>
                </c:pt>
                <c:pt idx="1762">
                  <c:v>181.1</c:v>
                </c:pt>
                <c:pt idx="1763">
                  <c:v>181.2</c:v>
                </c:pt>
                <c:pt idx="1764">
                  <c:v>181.3</c:v>
                </c:pt>
                <c:pt idx="1765">
                  <c:v>181.4</c:v>
                </c:pt>
                <c:pt idx="1766">
                  <c:v>181.5</c:v>
                </c:pt>
                <c:pt idx="1767">
                  <c:v>181.6</c:v>
                </c:pt>
                <c:pt idx="1768">
                  <c:v>181.7</c:v>
                </c:pt>
                <c:pt idx="1769">
                  <c:v>181.8</c:v>
                </c:pt>
                <c:pt idx="1770">
                  <c:v>181.9</c:v>
                </c:pt>
                <c:pt idx="1771">
                  <c:v>182</c:v>
                </c:pt>
                <c:pt idx="1772">
                  <c:v>182.1</c:v>
                </c:pt>
                <c:pt idx="1773">
                  <c:v>182.2</c:v>
                </c:pt>
                <c:pt idx="1774">
                  <c:v>182.3</c:v>
                </c:pt>
                <c:pt idx="1775">
                  <c:v>182.4</c:v>
                </c:pt>
                <c:pt idx="1776">
                  <c:v>182.5</c:v>
                </c:pt>
                <c:pt idx="1777">
                  <c:v>182.6</c:v>
                </c:pt>
                <c:pt idx="1778">
                  <c:v>182.7</c:v>
                </c:pt>
                <c:pt idx="1779">
                  <c:v>182.8</c:v>
                </c:pt>
                <c:pt idx="1780">
                  <c:v>182.9</c:v>
                </c:pt>
                <c:pt idx="1781">
                  <c:v>183</c:v>
                </c:pt>
                <c:pt idx="1782">
                  <c:v>183.1</c:v>
                </c:pt>
                <c:pt idx="1783">
                  <c:v>183.2</c:v>
                </c:pt>
                <c:pt idx="1784">
                  <c:v>183.3</c:v>
                </c:pt>
                <c:pt idx="1785">
                  <c:v>183.4</c:v>
                </c:pt>
                <c:pt idx="1786">
                  <c:v>183.5</c:v>
                </c:pt>
                <c:pt idx="1787">
                  <c:v>183.6</c:v>
                </c:pt>
                <c:pt idx="1788">
                  <c:v>183.7</c:v>
                </c:pt>
                <c:pt idx="1789">
                  <c:v>183.8</c:v>
                </c:pt>
                <c:pt idx="1790">
                  <c:v>183.9</c:v>
                </c:pt>
                <c:pt idx="1791">
                  <c:v>184</c:v>
                </c:pt>
                <c:pt idx="1792">
                  <c:v>184.1</c:v>
                </c:pt>
                <c:pt idx="1793">
                  <c:v>184.2</c:v>
                </c:pt>
                <c:pt idx="1794">
                  <c:v>184.3</c:v>
                </c:pt>
                <c:pt idx="1795">
                  <c:v>184.4</c:v>
                </c:pt>
                <c:pt idx="1796">
                  <c:v>184.5</c:v>
                </c:pt>
                <c:pt idx="1797">
                  <c:v>184.6</c:v>
                </c:pt>
                <c:pt idx="1798">
                  <c:v>184.7</c:v>
                </c:pt>
                <c:pt idx="1799">
                  <c:v>184.8</c:v>
                </c:pt>
                <c:pt idx="1800">
                  <c:v>184.9</c:v>
                </c:pt>
                <c:pt idx="1801">
                  <c:v>185</c:v>
                </c:pt>
                <c:pt idx="1802">
                  <c:v>185.1</c:v>
                </c:pt>
                <c:pt idx="1803">
                  <c:v>185.2</c:v>
                </c:pt>
                <c:pt idx="1804">
                  <c:v>185.3</c:v>
                </c:pt>
                <c:pt idx="1805">
                  <c:v>185.4</c:v>
                </c:pt>
                <c:pt idx="1806">
                  <c:v>185.5</c:v>
                </c:pt>
                <c:pt idx="1807">
                  <c:v>185.6</c:v>
                </c:pt>
                <c:pt idx="1808">
                  <c:v>185.7</c:v>
                </c:pt>
                <c:pt idx="1809">
                  <c:v>185.8</c:v>
                </c:pt>
                <c:pt idx="1810">
                  <c:v>185.9</c:v>
                </c:pt>
                <c:pt idx="1811">
                  <c:v>186</c:v>
                </c:pt>
                <c:pt idx="1812">
                  <c:v>186.1</c:v>
                </c:pt>
                <c:pt idx="1813">
                  <c:v>186.2</c:v>
                </c:pt>
                <c:pt idx="1814">
                  <c:v>186.3</c:v>
                </c:pt>
                <c:pt idx="1815">
                  <c:v>186.4</c:v>
                </c:pt>
                <c:pt idx="1816">
                  <c:v>186.5</c:v>
                </c:pt>
                <c:pt idx="1817">
                  <c:v>186.6</c:v>
                </c:pt>
                <c:pt idx="1818">
                  <c:v>186.7</c:v>
                </c:pt>
                <c:pt idx="1819">
                  <c:v>186.8</c:v>
                </c:pt>
                <c:pt idx="1820">
                  <c:v>186.9</c:v>
                </c:pt>
                <c:pt idx="1821">
                  <c:v>187</c:v>
                </c:pt>
                <c:pt idx="1822">
                  <c:v>187.1</c:v>
                </c:pt>
                <c:pt idx="1823">
                  <c:v>187.2</c:v>
                </c:pt>
                <c:pt idx="1824">
                  <c:v>187.3</c:v>
                </c:pt>
                <c:pt idx="1825">
                  <c:v>187.4</c:v>
                </c:pt>
                <c:pt idx="1826">
                  <c:v>187.5</c:v>
                </c:pt>
                <c:pt idx="1827">
                  <c:v>187.6</c:v>
                </c:pt>
                <c:pt idx="1828">
                  <c:v>187.7</c:v>
                </c:pt>
                <c:pt idx="1829">
                  <c:v>187.8</c:v>
                </c:pt>
                <c:pt idx="1830">
                  <c:v>187.9</c:v>
                </c:pt>
                <c:pt idx="1831">
                  <c:v>188</c:v>
                </c:pt>
                <c:pt idx="1832">
                  <c:v>188.1</c:v>
                </c:pt>
                <c:pt idx="1833">
                  <c:v>188.2</c:v>
                </c:pt>
                <c:pt idx="1834">
                  <c:v>188.3</c:v>
                </c:pt>
              </c:numCache>
            </c:numRef>
          </c:yVal>
          <c:smooth val="1"/>
          <c:extLst>
            <c:ext xmlns:c16="http://schemas.microsoft.com/office/drawing/2014/chart" uri="{C3380CC4-5D6E-409C-BE32-E72D297353CC}">
              <c16:uniqueId val="{00000001-6E48-4CD0-9CDE-B7C99DF7D2EB}"/>
            </c:ext>
          </c:extLst>
        </c:ser>
        <c:ser>
          <c:idx val="9"/>
          <c:order val="2"/>
          <c:tx>
            <c:strRef>
              <c:f>'62G_15'!$Q$1</c:f>
              <c:strCache>
                <c:ptCount val="1"/>
                <c:pt idx="0">
                  <c:v>2017-2018</c:v>
                </c:pt>
              </c:strCache>
            </c:strRef>
          </c:tx>
          <c:spPr>
            <a:ln w="12700">
              <a:solidFill>
                <a:schemeClr val="accent6">
                  <a:lumMod val="40000"/>
                  <a:lumOff val="60000"/>
                </a:schemeClr>
              </a:solidFill>
            </a:ln>
          </c:spPr>
          <c:marker>
            <c:symbol val="none"/>
          </c:marker>
          <c:xVal>
            <c:numRef>
              <c:f>'62G_15'!$Q$2:$Q$1835</c:f>
              <c:numCache>
                <c:formatCode>General</c:formatCode>
                <c:ptCount val="1834"/>
                <c:pt idx="5">
                  <c:v>0.66000000000000014</c:v>
                </c:pt>
                <c:pt idx="6">
                  <c:v>0.63999999999999946</c:v>
                </c:pt>
                <c:pt idx="7">
                  <c:v>0.77999999999999969</c:v>
                </c:pt>
                <c:pt idx="8">
                  <c:v>0.97999999999999976</c:v>
                </c:pt>
                <c:pt idx="9">
                  <c:v>1.1399999999999995</c:v>
                </c:pt>
                <c:pt idx="10">
                  <c:v>1.1999999999999997</c:v>
                </c:pt>
                <c:pt idx="11">
                  <c:v>1.2</c:v>
                </c:pt>
                <c:pt idx="12">
                  <c:v>1.0800000000000005</c:v>
                </c:pt>
                <c:pt idx="13">
                  <c:v>1.0600000000000005</c:v>
                </c:pt>
                <c:pt idx="14">
                  <c:v>0.94000000000000061</c:v>
                </c:pt>
                <c:pt idx="15">
                  <c:v>0.84000000000000052</c:v>
                </c:pt>
                <c:pt idx="16">
                  <c:v>0.84000000000000019</c:v>
                </c:pt>
                <c:pt idx="17">
                  <c:v>0.8</c:v>
                </c:pt>
                <c:pt idx="18">
                  <c:v>0.58000000000000007</c:v>
                </c:pt>
                <c:pt idx="19">
                  <c:v>0.43999999999999984</c:v>
                </c:pt>
                <c:pt idx="20">
                  <c:v>0.46000000000000013</c:v>
                </c:pt>
                <c:pt idx="21">
                  <c:v>0.12000000000000029</c:v>
                </c:pt>
                <c:pt idx="22">
                  <c:v>0.10000000000000035</c:v>
                </c:pt>
                <c:pt idx="23">
                  <c:v>-1.9999999999999928E-2</c:v>
                </c:pt>
                <c:pt idx="24">
                  <c:v>-6.0000000000000143E-2</c:v>
                </c:pt>
                <c:pt idx="25">
                  <c:v>1.9999999999999574E-2</c:v>
                </c:pt>
                <c:pt idx="26">
                  <c:v>0.23999999999999949</c:v>
                </c:pt>
                <c:pt idx="27">
                  <c:v>0.21999999999999958</c:v>
                </c:pt>
                <c:pt idx="28">
                  <c:v>1.9999999999999574E-2</c:v>
                </c:pt>
                <c:pt idx="29">
                  <c:v>-0.10000000000000035</c:v>
                </c:pt>
                <c:pt idx="30">
                  <c:v>-0.20000000000000034</c:v>
                </c:pt>
                <c:pt idx="31">
                  <c:v>-8.0000000000000071E-2</c:v>
                </c:pt>
                <c:pt idx="32">
                  <c:v>-6.0000000000000143E-2</c:v>
                </c:pt>
                <c:pt idx="33">
                  <c:v>8.0000000000000071E-2</c:v>
                </c:pt>
                <c:pt idx="34">
                  <c:v>0.22000000000000028</c:v>
                </c:pt>
                <c:pt idx="35">
                  <c:v>0.26000000000000012</c:v>
                </c:pt>
                <c:pt idx="36">
                  <c:v>0.34000000000000019</c:v>
                </c:pt>
                <c:pt idx="37">
                  <c:v>0.44000000000000022</c:v>
                </c:pt>
                <c:pt idx="38">
                  <c:v>0.52000000000000024</c:v>
                </c:pt>
                <c:pt idx="39">
                  <c:v>0.54000000000000026</c:v>
                </c:pt>
                <c:pt idx="40">
                  <c:v>0.40000000000000036</c:v>
                </c:pt>
                <c:pt idx="41">
                  <c:v>0.24000000000000021</c:v>
                </c:pt>
                <c:pt idx="42">
                  <c:v>-0.25999999999999979</c:v>
                </c:pt>
                <c:pt idx="43">
                  <c:v>-0.31999999999999995</c:v>
                </c:pt>
                <c:pt idx="44">
                  <c:v>-0.35999999999999976</c:v>
                </c:pt>
                <c:pt idx="45">
                  <c:v>-0.53999999999999981</c:v>
                </c:pt>
                <c:pt idx="46">
                  <c:v>-0.69999999999999984</c:v>
                </c:pt>
                <c:pt idx="47">
                  <c:v>-0.37999999999999989</c:v>
                </c:pt>
                <c:pt idx="48">
                  <c:v>-0.25999999999999995</c:v>
                </c:pt>
                <c:pt idx="49">
                  <c:v>-0.64</c:v>
                </c:pt>
                <c:pt idx="50">
                  <c:v>-0.82</c:v>
                </c:pt>
                <c:pt idx="51">
                  <c:v>-0.76000000000000012</c:v>
                </c:pt>
                <c:pt idx="52">
                  <c:v>-0.64000000000000024</c:v>
                </c:pt>
                <c:pt idx="53">
                  <c:v>-0.94000000000000017</c:v>
                </c:pt>
                <c:pt idx="54">
                  <c:v>-0.64000000000000024</c:v>
                </c:pt>
                <c:pt idx="55">
                  <c:v>-0.50000000000000022</c:v>
                </c:pt>
                <c:pt idx="56">
                  <c:v>-0.62000000000000011</c:v>
                </c:pt>
                <c:pt idx="57">
                  <c:v>-0.98000000000000009</c:v>
                </c:pt>
                <c:pt idx="58">
                  <c:v>-0.87999999999999989</c:v>
                </c:pt>
                <c:pt idx="59">
                  <c:v>-0.71999999999999975</c:v>
                </c:pt>
                <c:pt idx="60">
                  <c:v>-0.75999999999999956</c:v>
                </c:pt>
                <c:pt idx="61">
                  <c:v>-0.79999999999999949</c:v>
                </c:pt>
                <c:pt idx="62">
                  <c:v>-0.89999999999999969</c:v>
                </c:pt>
                <c:pt idx="63">
                  <c:v>-1.1199999999999997</c:v>
                </c:pt>
                <c:pt idx="64">
                  <c:v>-1.5799999999999996</c:v>
                </c:pt>
                <c:pt idx="65">
                  <c:v>-1.92</c:v>
                </c:pt>
                <c:pt idx="66">
                  <c:v>-1.9599999999999997</c:v>
                </c:pt>
                <c:pt idx="67">
                  <c:v>-1.9999999999999996</c:v>
                </c:pt>
                <c:pt idx="68">
                  <c:v>-2.2999999999999998</c:v>
                </c:pt>
                <c:pt idx="69">
                  <c:v>-2.48</c:v>
                </c:pt>
                <c:pt idx="70">
                  <c:v>-2.2399999999999998</c:v>
                </c:pt>
                <c:pt idx="71">
                  <c:v>-2.4</c:v>
                </c:pt>
                <c:pt idx="72">
                  <c:v>-2.58</c:v>
                </c:pt>
                <c:pt idx="73">
                  <c:v>-2.1000000000000005</c:v>
                </c:pt>
                <c:pt idx="74">
                  <c:v>-2.3400000000000007</c:v>
                </c:pt>
                <c:pt idx="75">
                  <c:v>-2.3800000000000008</c:v>
                </c:pt>
                <c:pt idx="76">
                  <c:v>-2.620000000000001</c:v>
                </c:pt>
                <c:pt idx="77">
                  <c:v>-2.7000000000000011</c:v>
                </c:pt>
                <c:pt idx="78">
                  <c:v>-2.7400000000000011</c:v>
                </c:pt>
                <c:pt idx="79">
                  <c:v>-2.3400000000000007</c:v>
                </c:pt>
                <c:pt idx="80">
                  <c:v>-2.3200000000000007</c:v>
                </c:pt>
                <c:pt idx="81">
                  <c:v>-1.9800000000000004</c:v>
                </c:pt>
                <c:pt idx="82">
                  <c:v>-1.9000000000000004</c:v>
                </c:pt>
                <c:pt idx="83">
                  <c:v>-2.14</c:v>
                </c:pt>
                <c:pt idx="84">
                  <c:v>-2.5000000000000009</c:v>
                </c:pt>
                <c:pt idx="85">
                  <c:v>-2.4200000000000008</c:v>
                </c:pt>
                <c:pt idx="86">
                  <c:v>-2.5400000000000005</c:v>
                </c:pt>
                <c:pt idx="87">
                  <c:v>-2.3200000000000003</c:v>
                </c:pt>
                <c:pt idx="88">
                  <c:v>-2.3400000000000007</c:v>
                </c:pt>
                <c:pt idx="89">
                  <c:v>-1.78</c:v>
                </c:pt>
                <c:pt idx="90">
                  <c:v>-1.7</c:v>
                </c:pt>
                <c:pt idx="91">
                  <c:v>-1.6199999999999999</c:v>
                </c:pt>
                <c:pt idx="92">
                  <c:v>-2.02</c:v>
                </c:pt>
                <c:pt idx="93">
                  <c:v>-2.0199999999999996</c:v>
                </c:pt>
                <c:pt idx="94">
                  <c:v>-2.0799999999999996</c:v>
                </c:pt>
                <c:pt idx="95">
                  <c:v>-2.04</c:v>
                </c:pt>
                <c:pt idx="96">
                  <c:v>-1.8199999999999998</c:v>
                </c:pt>
                <c:pt idx="97">
                  <c:v>-1.42</c:v>
                </c:pt>
                <c:pt idx="98">
                  <c:v>-1.2</c:v>
                </c:pt>
                <c:pt idx="99">
                  <c:v>-0.8600000000000001</c:v>
                </c:pt>
                <c:pt idx="100">
                  <c:v>-0.74000000000000021</c:v>
                </c:pt>
                <c:pt idx="101">
                  <c:v>-0.64000000000000024</c:v>
                </c:pt>
                <c:pt idx="102">
                  <c:v>-0.66000000000000048</c:v>
                </c:pt>
                <c:pt idx="103">
                  <c:v>-0.32000000000000028</c:v>
                </c:pt>
                <c:pt idx="104">
                  <c:v>-0.48000000000000009</c:v>
                </c:pt>
                <c:pt idx="105">
                  <c:v>-0.55999999999999983</c:v>
                </c:pt>
                <c:pt idx="106">
                  <c:v>-0.83999999999999952</c:v>
                </c:pt>
                <c:pt idx="107">
                  <c:v>2.0000000000000639E-2</c:v>
                </c:pt>
                <c:pt idx="108">
                  <c:v>7.1054273576010023E-16</c:v>
                </c:pt>
                <c:pt idx="109">
                  <c:v>0.46000000000000052</c:v>
                </c:pt>
                <c:pt idx="110">
                  <c:v>0.66000000000000014</c:v>
                </c:pt>
                <c:pt idx="111">
                  <c:v>0.83999999999999986</c:v>
                </c:pt>
                <c:pt idx="112">
                  <c:v>0.41999999999999993</c:v>
                </c:pt>
                <c:pt idx="113">
                  <c:v>0.33999999999999952</c:v>
                </c:pt>
                <c:pt idx="114">
                  <c:v>-0.16000000000000014</c:v>
                </c:pt>
                <c:pt idx="115">
                  <c:v>-0.4</c:v>
                </c:pt>
                <c:pt idx="116">
                  <c:v>-0.25999999999999979</c:v>
                </c:pt>
                <c:pt idx="117">
                  <c:v>-0.33999999999999986</c:v>
                </c:pt>
                <c:pt idx="118">
                  <c:v>-0.21999999999999958</c:v>
                </c:pt>
                <c:pt idx="119">
                  <c:v>0.32000000000000028</c:v>
                </c:pt>
                <c:pt idx="120">
                  <c:v>0.62000000000000033</c:v>
                </c:pt>
                <c:pt idx="121">
                  <c:v>0.64000000000000024</c:v>
                </c:pt>
                <c:pt idx="122">
                  <c:v>0.62000000000000033</c:v>
                </c:pt>
                <c:pt idx="123">
                  <c:v>0.7</c:v>
                </c:pt>
                <c:pt idx="124">
                  <c:v>0.58000000000000007</c:v>
                </c:pt>
                <c:pt idx="125">
                  <c:v>0.64000000000000024</c:v>
                </c:pt>
                <c:pt idx="126">
                  <c:v>0.4</c:v>
                </c:pt>
                <c:pt idx="127">
                  <c:v>0.38000000000000006</c:v>
                </c:pt>
                <c:pt idx="128">
                  <c:v>0.34000000000000019</c:v>
                </c:pt>
                <c:pt idx="129">
                  <c:v>0.31999999999999995</c:v>
                </c:pt>
                <c:pt idx="130">
                  <c:v>0.2</c:v>
                </c:pt>
                <c:pt idx="131">
                  <c:v>0.65999999999999981</c:v>
                </c:pt>
                <c:pt idx="132">
                  <c:v>1.0399999999999996</c:v>
                </c:pt>
                <c:pt idx="133">
                  <c:v>1.1599999999999995</c:v>
                </c:pt>
                <c:pt idx="134">
                  <c:v>0.95999999999999941</c:v>
                </c:pt>
                <c:pt idx="135">
                  <c:v>0.97999999999999898</c:v>
                </c:pt>
                <c:pt idx="136">
                  <c:v>0.67999999999999905</c:v>
                </c:pt>
                <c:pt idx="137">
                  <c:v>0.33999999999999914</c:v>
                </c:pt>
                <c:pt idx="138">
                  <c:v>0.33999999999999914</c:v>
                </c:pt>
                <c:pt idx="139">
                  <c:v>0.59999999999999931</c:v>
                </c:pt>
                <c:pt idx="140">
                  <c:v>0.39999999999999963</c:v>
                </c:pt>
                <c:pt idx="141">
                  <c:v>0.6</c:v>
                </c:pt>
                <c:pt idx="142">
                  <c:v>0.67999999999999972</c:v>
                </c:pt>
                <c:pt idx="143">
                  <c:v>0.61999999999999988</c:v>
                </c:pt>
                <c:pt idx="144">
                  <c:v>0.4</c:v>
                </c:pt>
                <c:pt idx="145">
                  <c:v>0.4599999999999998</c:v>
                </c:pt>
                <c:pt idx="146">
                  <c:v>0.17999999999999972</c:v>
                </c:pt>
                <c:pt idx="147">
                  <c:v>0.38000000000000006</c:v>
                </c:pt>
                <c:pt idx="148">
                  <c:v>0.17999999999999972</c:v>
                </c:pt>
                <c:pt idx="149">
                  <c:v>7.999999999999971E-2</c:v>
                </c:pt>
                <c:pt idx="150">
                  <c:v>0.21999999999999958</c:v>
                </c:pt>
                <c:pt idx="151">
                  <c:v>0.45999999999999941</c:v>
                </c:pt>
                <c:pt idx="152">
                  <c:v>0.33999999999999914</c:v>
                </c:pt>
                <c:pt idx="153">
                  <c:v>0.53999999999999948</c:v>
                </c:pt>
                <c:pt idx="154">
                  <c:v>0.57999999999999974</c:v>
                </c:pt>
                <c:pt idx="155">
                  <c:v>0.54000000000000026</c:v>
                </c:pt>
                <c:pt idx="156">
                  <c:v>0.26000000000000051</c:v>
                </c:pt>
                <c:pt idx="157">
                  <c:v>-0.13999999999999915</c:v>
                </c:pt>
                <c:pt idx="158">
                  <c:v>-0.27999999999999936</c:v>
                </c:pt>
                <c:pt idx="159">
                  <c:v>-0.43999999999999984</c:v>
                </c:pt>
                <c:pt idx="160">
                  <c:v>-0.46000000000000013</c:v>
                </c:pt>
                <c:pt idx="161">
                  <c:v>-0.32000000000000028</c:v>
                </c:pt>
                <c:pt idx="162">
                  <c:v>0.21999999999999975</c:v>
                </c:pt>
                <c:pt idx="163">
                  <c:v>0.3999999999999998</c:v>
                </c:pt>
                <c:pt idx="164">
                  <c:v>0.28000000000000025</c:v>
                </c:pt>
                <c:pt idx="165">
                  <c:v>0.20000000000000018</c:v>
                </c:pt>
                <c:pt idx="166">
                  <c:v>-1.9999999999999751E-2</c:v>
                </c:pt>
                <c:pt idx="167">
                  <c:v>-0.41999999999999993</c:v>
                </c:pt>
                <c:pt idx="168">
                  <c:v>-0.93999999999999984</c:v>
                </c:pt>
                <c:pt idx="169">
                  <c:v>-0.55999999999999983</c:v>
                </c:pt>
                <c:pt idx="170">
                  <c:v>-0.71999999999999953</c:v>
                </c:pt>
                <c:pt idx="171">
                  <c:v>-0.49999999999999967</c:v>
                </c:pt>
                <c:pt idx="172">
                  <c:v>-0.61999999999999955</c:v>
                </c:pt>
                <c:pt idx="173">
                  <c:v>-0.35999999999999976</c:v>
                </c:pt>
                <c:pt idx="174">
                  <c:v>-0.4799999999999997</c:v>
                </c:pt>
                <c:pt idx="175">
                  <c:v>-3.9999999999999855E-2</c:v>
                </c:pt>
                <c:pt idx="176">
                  <c:v>-0.17999999999999972</c:v>
                </c:pt>
                <c:pt idx="177">
                  <c:v>0.36000000000000015</c:v>
                </c:pt>
                <c:pt idx="178">
                  <c:v>0.48000000000000043</c:v>
                </c:pt>
                <c:pt idx="179">
                  <c:v>0.53999999999999981</c:v>
                </c:pt>
                <c:pt idx="180">
                  <c:v>0.46000000000000013</c:v>
                </c:pt>
                <c:pt idx="181">
                  <c:v>0.53999999999999981</c:v>
                </c:pt>
                <c:pt idx="182">
                  <c:v>-0.14000000000000021</c:v>
                </c:pt>
                <c:pt idx="183">
                  <c:v>-0.36000000000000049</c:v>
                </c:pt>
                <c:pt idx="184">
                  <c:v>-0.34000000000000019</c:v>
                </c:pt>
                <c:pt idx="185">
                  <c:v>-0.44000000000000022</c:v>
                </c:pt>
                <c:pt idx="186">
                  <c:v>-0.28000000000000008</c:v>
                </c:pt>
                <c:pt idx="187">
                  <c:v>-7.999999999999971E-2</c:v>
                </c:pt>
                <c:pt idx="188">
                  <c:v>6.0000000000000497E-2</c:v>
                </c:pt>
                <c:pt idx="189">
                  <c:v>-0.19999999999999965</c:v>
                </c:pt>
                <c:pt idx="190">
                  <c:v>-0.29999999999999966</c:v>
                </c:pt>
                <c:pt idx="191">
                  <c:v>-0.43999999999999984</c:v>
                </c:pt>
                <c:pt idx="192">
                  <c:v>-0.3</c:v>
                </c:pt>
                <c:pt idx="193">
                  <c:v>-0.34000000000000019</c:v>
                </c:pt>
                <c:pt idx="194">
                  <c:v>-0.40000000000000036</c:v>
                </c:pt>
                <c:pt idx="195">
                  <c:v>-0.38000000000000045</c:v>
                </c:pt>
                <c:pt idx="196">
                  <c:v>-0.76000000000000012</c:v>
                </c:pt>
                <c:pt idx="197">
                  <c:v>-0.74000000000000021</c:v>
                </c:pt>
                <c:pt idx="198">
                  <c:v>-0.88000000000000012</c:v>
                </c:pt>
                <c:pt idx="199">
                  <c:v>-0.82</c:v>
                </c:pt>
                <c:pt idx="200">
                  <c:v>-0.56000000000000016</c:v>
                </c:pt>
                <c:pt idx="201">
                  <c:v>-3.5527136788005011E-16</c:v>
                </c:pt>
                <c:pt idx="202">
                  <c:v>-0.14000000000000057</c:v>
                </c:pt>
                <c:pt idx="203">
                  <c:v>-4.000000000000057E-2</c:v>
                </c:pt>
                <c:pt idx="204">
                  <c:v>-8.0000000000000432E-2</c:v>
                </c:pt>
                <c:pt idx="205">
                  <c:v>-0.22000000000000028</c:v>
                </c:pt>
                <c:pt idx="206">
                  <c:v>-0.90000000000000036</c:v>
                </c:pt>
                <c:pt idx="207">
                  <c:v>-0.88000000000000012</c:v>
                </c:pt>
                <c:pt idx="208">
                  <c:v>-0.88000000000000012</c:v>
                </c:pt>
                <c:pt idx="209">
                  <c:v>-0.8</c:v>
                </c:pt>
                <c:pt idx="210">
                  <c:v>-0.9</c:v>
                </c:pt>
                <c:pt idx="211">
                  <c:v>-0.73999999999999988</c:v>
                </c:pt>
                <c:pt idx="212">
                  <c:v>-0.73999999999999988</c:v>
                </c:pt>
                <c:pt idx="213">
                  <c:v>-0.81999999999999962</c:v>
                </c:pt>
                <c:pt idx="214">
                  <c:v>-0.69999999999999962</c:v>
                </c:pt>
                <c:pt idx="215">
                  <c:v>-1.1199999999999997</c:v>
                </c:pt>
                <c:pt idx="216">
                  <c:v>-0.85999999999999965</c:v>
                </c:pt>
                <c:pt idx="217">
                  <c:v>-0.79999999999999949</c:v>
                </c:pt>
                <c:pt idx="218">
                  <c:v>-0.81999999999999973</c:v>
                </c:pt>
                <c:pt idx="219">
                  <c:v>-1.0399999999999998</c:v>
                </c:pt>
                <c:pt idx="220">
                  <c:v>-0.69999999999999984</c:v>
                </c:pt>
                <c:pt idx="221">
                  <c:v>-0.72000000000000008</c:v>
                </c:pt>
                <c:pt idx="222">
                  <c:v>-0.78000000000000025</c:v>
                </c:pt>
                <c:pt idx="223">
                  <c:v>-0.56000000000000028</c:v>
                </c:pt>
                <c:pt idx="224">
                  <c:v>-0.52000000000000024</c:v>
                </c:pt>
                <c:pt idx="225">
                  <c:v>-0.64000000000000024</c:v>
                </c:pt>
                <c:pt idx="226">
                  <c:v>-1.1600000000000001</c:v>
                </c:pt>
                <c:pt idx="227">
                  <c:v>-1.02</c:v>
                </c:pt>
                <c:pt idx="228">
                  <c:v>-1.56</c:v>
                </c:pt>
                <c:pt idx="229">
                  <c:v>-1.7</c:v>
                </c:pt>
                <c:pt idx="230">
                  <c:v>-1.4399999999999997</c:v>
                </c:pt>
                <c:pt idx="231">
                  <c:v>-0.61999999999999944</c:v>
                </c:pt>
                <c:pt idx="232">
                  <c:v>-0.69999999999999984</c:v>
                </c:pt>
                <c:pt idx="233">
                  <c:v>-0.31999999999999956</c:v>
                </c:pt>
                <c:pt idx="234">
                  <c:v>-0.19999999999999965</c:v>
                </c:pt>
                <c:pt idx="235">
                  <c:v>-0.25999999999999979</c:v>
                </c:pt>
                <c:pt idx="236">
                  <c:v>-0.6399999999999999</c:v>
                </c:pt>
                <c:pt idx="237">
                  <c:v>-0.69999999999999962</c:v>
                </c:pt>
                <c:pt idx="238">
                  <c:v>-0.51999999999999957</c:v>
                </c:pt>
                <c:pt idx="239">
                  <c:v>-0.7999999999999996</c:v>
                </c:pt>
                <c:pt idx="240">
                  <c:v>-1.0999999999999996</c:v>
                </c:pt>
                <c:pt idx="241">
                  <c:v>-1.0399999999999998</c:v>
                </c:pt>
                <c:pt idx="242">
                  <c:v>-1.1599999999999997</c:v>
                </c:pt>
                <c:pt idx="243">
                  <c:v>-1.06</c:v>
                </c:pt>
                <c:pt idx="244">
                  <c:v>-0.88000000000000012</c:v>
                </c:pt>
                <c:pt idx="245">
                  <c:v>-0.44000000000000022</c:v>
                </c:pt>
                <c:pt idx="246">
                  <c:v>-0.5</c:v>
                </c:pt>
                <c:pt idx="247">
                  <c:v>-0.41999999999999993</c:v>
                </c:pt>
                <c:pt idx="248">
                  <c:v>-0.23999999999999985</c:v>
                </c:pt>
                <c:pt idx="249">
                  <c:v>-0.2</c:v>
                </c:pt>
                <c:pt idx="250">
                  <c:v>-0.5</c:v>
                </c:pt>
                <c:pt idx="251">
                  <c:v>-0.1</c:v>
                </c:pt>
                <c:pt idx="252">
                  <c:v>-0.20000000000000034</c:v>
                </c:pt>
                <c:pt idx="253">
                  <c:v>-0.52000000000000024</c:v>
                </c:pt>
                <c:pt idx="254">
                  <c:v>-0.54000000000000026</c:v>
                </c:pt>
                <c:pt idx="255">
                  <c:v>-0.34000000000000019</c:v>
                </c:pt>
                <c:pt idx="256">
                  <c:v>-0.76000000000000045</c:v>
                </c:pt>
                <c:pt idx="257">
                  <c:v>-0.48000000000000043</c:v>
                </c:pt>
                <c:pt idx="258">
                  <c:v>-0.74000000000000021</c:v>
                </c:pt>
                <c:pt idx="259">
                  <c:v>-0.88000000000000045</c:v>
                </c:pt>
                <c:pt idx="260">
                  <c:v>-1.06</c:v>
                </c:pt>
                <c:pt idx="261">
                  <c:v>-1.0599999999999998</c:v>
                </c:pt>
                <c:pt idx="262">
                  <c:v>-1.0799999999999996</c:v>
                </c:pt>
                <c:pt idx="263">
                  <c:v>-1.3</c:v>
                </c:pt>
                <c:pt idx="264">
                  <c:v>-1.1599999999999995</c:v>
                </c:pt>
                <c:pt idx="265">
                  <c:v>-1.2599999999999993</c:v>
                </c:pt>
                <c:pt idx="266">
                  <c:v>-1.0999999999999996</c:v>
                </c:pt>
                <c:pt idx="267">
                  <c:v>-1.6199999999999999</c:v>
                </c:pt>
                <c:pt idx="268">
                  <c:v>-1.4</c:v>
                </c:pt>
                <c:pt idx="269">
                  <c:v>-1.3400000000000003</c:v>
                </c:pt>
                <c:pt idx="270">
                  <c:v>-1.3200000000000007</c:v>
                </c:pt>
                <c:pt idx="271">
                  <c:v>-1.7000000000000004</c:v>
                </c:pt>
                <c:pt idx="272">
                  <c:v>-1.3400000000000003</c:v>
                </c:pt>
                <c:pt idx="273">
                  <c:v>-1.4000000000000004</c:v>
                </c:pt>
                <c:pt idx="274">
                  <c:v>-1.1000000000000003</c:v>
                </c:pt>
                <c:pt idx="275">
                  <c:v>-0.8</c:v>
                </c:pt>
                <c:pt idx="276">
                  <c:v>-0.62000000000000033</c:v>
                </c:pt>
                <c:pt idx="277">
                  <c:v>-0.96000000000000052</c:v>
                </c:pt>
                <c:pt idx="278">
                  <c:v>-0.98000000000000009</c:v>
                </c:pt>
                <c:pt idx="279">
                  <c:v>-1.5400000000000003</c:v>
                </c:pt>
                <c:pt idx="280">
                  <c:v>-1.9800000000000004</c:v>
                </c:pt>
                <c:pt idx="281">
                  <c:v>-1.9200000000000006</c:v>
                </c:pt>
                <c:pt idx="282">
                  <c:v>-1.56</c:v>
                </c:pt>
                <c:pt idx="283">
                  <c:v>-1.7400000000000002</c:v>
                </c:pt>
                <c:pt idx="284">
                  <c:v>-1.7400000000000002</c:v>
                </c:pt>
                <c:pt idx="285">
                  <c:v>-1.8399999999999999</c:v>
                </c:pt>
                <c:pt idx="286">
                  <c:v>-1.7799999999999998</c:v>
                </c:pt>
                <c:pt idx="287">
                  <c:v>-1.8800000000000003</c:v>
                </c:pt>
                <c:pt idx="288">
                  <c:v>-1.8600000000000005</c:v>
                </c:pt>
                <c:pt idx="289">
                  <c:v>-1.7000000000000006</c:v>
                </c:pt>
                <c:pt idx="290">
                  <c:v>-1.7600000000000016</c:v>
                </c:pt>
                <c:pt idx="291">
                  <c:v>-1.7000000000000015</c:v>
                </c:pt>
                <c:pt idx="292">
                  <c:v>-1.9600000000000009</c:v>
                </c:pt>
                <c:pt idx="293">
                  <c:v>-1.7600000000000009</c:v>
                </c:pt>
                <c:pt idx="294">
                  <c:v>-1.7400000000000007</c:v>
                </c:pt>
                <c:pt idx="295">
                  <c:v>-1.5799999999999996</c:v>
                </c:pt>
                <c:pt idx="296">
                  <c:v>-1.8799999999999997</c:v>
                </c:pt>
                <c:pt idx="297">
                  <c:v>-1.8399999999999992</c:v>
                </c:pt>
                <c:pt idx="298">
                  <c:v>-1.8399999999999992</c:v>
                </c:pt>
                <c:pt idx="299">
                  <c:v>-2.1199999999999988</c:v>
                </c:pt>
                <c:pt idx="300">
                  <c:v>-1.879999999999999</c:v>
                </c:pt>
                <c:pt idx="301">
                  <c:v>-1.6399999999999992</c:v>
                </c:pt>
                <c:pt idx="302">
                  <c:v>-1.2799999999999998</c:v>
                </c:pt>
                <c:pt idx="303">
                  <c:v>-1.1600000000000001</c:v>
                </c:pt>
                <c:pt idx="304">
                  <c:v>-0.80000000000000071</c:v>
                </c:pt>
                <c:pt idx="305">
                  <c:v>-1.180000000000001</c:v>
                </c:pt>
                <c:pt idx="306">
                  <c:v>-1.320000000000001</c:v>
                </c:pt>
                <c:pt idx="307">
                  <c:v>-1.4800000000000011</c:v>
                </c:pt>
                <c:pt idx="308">
                  <c:v>-1.420000000000001</c:v>
                </c:pt>
                <c:pt idx="309">
                  <c:v>-1.6000000000000008</c:v>
                </c:pt>
                <c:pt idx="310">
                  <c:v>-1.5200000000000002</c:v>
                </c:pt>
                <c:pt idx="311">
                  <c:v>-1.3</c:v>
                </c:pt>
                <c:pt idx="312">
                  <c:v>-1.0799999999999996</c:v>
                </c:pt>
                <c:pt idx="313">
                  <c:v>-1.2999999999999994</c:v>
                </c:pt>
                <c:pt idx="314">
                  <c:v>-0.93999999999999917</c:v>
                </c:pt>
                <c:pt idx="315">
                  <c:v>-1.1399999999999992</c:v>
                </c:pt>
                <c:pt idx="316">
                  <c:v>-1.0799999999999996</c:v>
                </c:pt>
                <c:pt idx="317">
                  <c:v>-1.3799999999999997</c:v>
                </c:pt>
                <c:pt idx="318">
                  <c:v>-1.8200000000000003</c:v>
                </c:pt>
                <c:pt idx="319">
                  <c:v>-2.4200000000000008</c:v>
                </c:pt>
                <c:pt idx="320">
                  <c:v>-2.180000000000001</c:v>
                </c:pt>
                <c:pt idx="321">
                  <c:v>-2.3000000000000007</c:v>
                </c:pt>
                <c:pt idx="322">
                  <c:v>-2.2200000000000011</c:v>
                </c:pt>
                <c:pt idx="323">
                  <c:v>-1.6000000000000008</c:v>
                </c:pt>
                <c:pt idx="324">
                  <c:v>-1.2200000000000002</c:v>
                </c:pt>
                <c:pt idx="325">
                  <c:v>-1.06</c:v>
                </c:pt>
                <c:pt idx="326">
                  <c:v>-0.88000000000000045</c:v>
                </c:pt>
                <c:pt idx="327">
                  <c:v>-0.52000000000000024</c:v>
                </c:pt>
                <c:pt idx="328">
                  <c:v>-0.36000000000000015</c:v>
                </c:pt>
                <c:pt idx="329">
                  <c:v>0.1</c:v>
                </c:pt>
                <c:pt idx="330">
                  <c:v>0.32000000000000028</c:v>
                </c:pt>
                <c:pt idx="331">
                  <c:v>0.38000000000000045</c:v>
                </c:pt>
                <c:pt idx="332">
                  <c:v>-5.9999999999999429E-2</c:v>
                </c:pt>
                <c:pt idx="333">
                  <c:v>-0.35999999999999943</c:v>
                </c:pt>
                <c:pt idx="334">
                  <c:v>-0.67999999999999972</c:v>
                </c:pt>
                <c:pt idx="335">
                  <c:v>-0.52000000000000024</c:v>
                </c:pt>
                <c:pt idx="336">
                  <c:v>-0.76000000000000012</c:v>
                </c:pt>
                <c:pt idx="337">
                  <c:v>-0.24000000000000057</c:v>
                </c:pt>
                <c:pt idx="338">
                  <c:v>-0.10000000000000071</c:v>
                </c:pt>
                <c:pt idx="339">
                  <c:v>0.21999999999999958</c:v>
                </c:pt>
                <c:pt idx="340">
                  <c:v>-0.24000000000000057</c:v>
                </c:pt>
                <c:pt idx="341">
                  <c:v>-0.2000000000000007</c:v>
                </c:pt>
                <c:pt idx="342">
                  <c:v>-0.46000000000000013</c:v>
                </c:pt>
                <c:pt idx="343">
                  <c:v>-0.32000000000000028</c:v>
                </c:pt>
                <c:pt idx="344">
                  <c:v>-0.48000000000000043</c:v>
                </c:pt>
                <c:pt idx="345">
                  <c:v>-0.46000000000000013</c:v>
                </c:pt>
                <c:pt idx="346">
                  <c:v>-0.14000000000000057</c:v>
                </c:pt>
                <c:pt idx="347">
                  <c:v>-6.0000000000000851E-2</c:v>
                </c:pt>
                <c:pt idx="348">
                  <c:v>-0.44000000000000056</c:v>
                </c:pt>
                <c:pt idx="349">
                  <c:v>-0.68000000000000038</c:v>
                </c:pt>
                <c:pt idx="350">
                  <c:v>-0.72000000000000031</c:v>
                </c:pt>
                <c:pt idx="351">
                  <c:v>-1.1199999999999997</c:v>
                </c:pt>
                <c:pt idx="352">
                  <c:v>-1.2199999999999995</c:v>
                </c:pt>
                <c:pt idx="353">
                  <c:v>-0.73999999999999988</c:v>
                </c:pt>
                <c:pt idx="354">
                  <c:v>-0.61999999999999955</c:v>
                </c:pt>
                <c:pt idx="355">
                  <c:v>-0.53999999999999981</c:v>
                </c:pt>
                <c:pt idx="356">
                  <c:v>-0.77999999999999969</c:v>
                </c:pt>
                <c:pt idx="357">
                  <c:v>-0.69999999999999929</c:v>
                </c:pt>
                <c:pt idx="358">
                  <c:v>-0.97999999999999898</c:v>
                </c:pt>
                <c:pt idx="359">
                  <c:v>-1.3399999999999999</c:v>
                </c:pt>
                <c:pt idx="360">
                  <c:v>-1.2</c:v>
                </c:pt>
                <c:pt idx="361">
                  <c:v>-0.84000000000000052</c:v>
                </c:pt>
                <c:pt idx="362">
                  <c:v>-0.96000000000000085</c:v>
                </c:pt>
                <c:pt idx="363">
                  <c:v>-1.2800000000000005</c:v>
                </c:pt>
                <c:pt idx="364">
                  <c:v>-1.56</c:v>
                </c:pt>
                <c:pt idx="365">
                  <c:v>-1.8</c:v>
                </c:pt>
                <c:pt idx="366">
                  <c:v>-1.5</c:v>
                </c:pt>
                <c:pt idx="367">
                  <c:v>-1.2400000000000007</c:v>
                </c:pt>
                <c:pt idx="368">
                  <c:v>-0.7600000000000009</c:v>
                </c:pt>
                <c:pt idx="369">
                  <c:v>-2.0000000000000996E-2</c:v>
                </c:pt>
                <c:pt idx="370">
                  <c:v>0.23999999999999916</c:v>
                </c:pt>
                <c:pt idx="371">
                  <c:v>-7.1054273576010023E-16</c:v>
                </c:pt>
                <c:pt idx="372">
                  <c:v>-2.0000000000000285E-2</c:v>
                </c:pt>
                <c:pt idx="373">
                  <c:v>-4.000000000000057E-2</c:v>
                </c:pt>
                <c:pt idx="374">
                  <c:v>-6.0000000000000143E-2</c:v>
                </c:pt>
                <c:pt idx="375">
                  <c:v>-0.2</c:v>
                </c:pt>
                <c:pt idx="376">
                  <c:v>-0.21999999999999958</c:v>
                </c:pt>
                <c:pt idx="377">
                  <c:v>-0.35999999999999943</c:v>
                </c:pt>
                <c:pt idx="378">
                  <c:v>-0.45999999999999941</c:v>
                </c:pt>
                <c:pt idx="379">
                  <c:v>-0.41999999999999887</c:v>
                </c:pt>
                <c:pt idx="380">
                  <c:v>-0.61999999999999889</c:v>
                </c:pt>
                <c:pt idx="381">
                  <c:v>-0.81999999999999884</c:v>
                </c:pt>
                <c:pt idx="382">
                  <c:v>-0.89999999999999925</c:v>
                </c:pt>
                <c:pt idx="383">
                  <c:v>-0.4199999999999996</c:v>
                </c:pt>
                <c:pt idx="384">
                  <c:v>-0.36000000000000015</c:v>
                </c:pt>
                <c:pt idx="385">
                  <c:v>-6.0000000000000143E-2</c:v>
                </c:pt>
                <c:pt idx="386">
                  <c:v>0.19999999999999929</c:v>
                </c:pt>
                <c:pt idx="387">
                  <c:v>0.27999999999999969</c:v>
                </c:pt>
                <c:pt idx="388">
                  <c:v>-0.1</c:v>
                </c:pt>
                <c:pt idx="389">
                  <c:v>-0.33999999999999986</c:v>
                </c:pt>
                <c:pt idx="390">
                  <c:v>-5.9999999999999429E-2</c:v>
                </c:pt>
                <c:pt idx="391">
                  <c:v>-0.35999999999999943</c:v>
                </c:pt>
                <c:pt idx="392">
                  <c:v>-0.57999999999999974</c:v>
                </c:pt>
                <c:pt idx="393">
                  <c:v>-0.4799999999999997</c:v>
                </c:pt>
                <c:pt idx="394">
                  <c:v>-0.4799999999999997</c:v>
                </c:pt>
                <c:pt idx="395">
                  <c:v>-0.72000000000000031</c:v>
                </c:pt>
                <c:pt idx="396">
                  <c:v>-0.6399999999999999</c:v>
                </c:pt>
                <c:pt idx="397">
                  <c:v>-0.52000000000000024</c:v>
                </c:pt>
                <c:pt idx="398">
                  <c:v>-0.3</c:v>
                </c:pt>
                <c:pt idx="399">
                  <c:v>-0.64000000000000057</c:v>
                </c:pt>
                <c:pt idx="400">
                  <c:v>-0.60000000000000075</c:v>
                </c:pt>
                <c:pt idx="401">
                  <c:v>-0.68000000000000116</c:v>
                </c:pt>
                <c:pt idx="402">
                  <c:v>-0.54000000000000059</c:v>
                </c:pt>
                <c:pt idx="403">
                  <c:v>-1.180000000000001</c:v>
                </c:pt>
                <c:pt idx="404">
                  <c:v>-0.76000000000000012</c:v>
                </c:pt>
                <c:pt idx="405">
                  <c:v>-0.83999999999999986</c:v>
                </c:pt>
                <c:pt idx="406">
                  <c:v>-0.8</c:v>
                </c:pt>
                <c:pt idx="407">
                  <c:v>-0.7</c:v>
                </c:pt>
                <c:pt idx="408">
                  <c:v>-0.51999999999999957</c:v>
                </c:pt>
                <c:pt idx="409">
                  <c:v>-0.46000000000000013</c:v>
                </c:pt>
                <c:pt idx="410">
                  <c:v>-0.5</c:v>
                </c:pt>
                <c:pt idx="411">
                  <c:v>-0.37999999999999973</c:v>
                </c:pt>
                <c:pt idx="412">
                  <c:v>-0.69999999999999929</c:v>
                </c:pt>
                <c:pt idx="413">
                  <c:v>-0.59999999999999931</c:v>
                </c:pt>
                <c:pt idx="414">
                  <c:v>-0.4799999999999997</c:v>
                </c:pt>
                <c:pt idx="415">
                  <c:v>-0.23999999999999985</c:v>
                </c:pt>
                <c:pt idx="416">
                  <c:v>-0.25999999999999945</c:v>
                </c:pt>
                <c:pt idx="417">
                  <c:v>0.11999999999999958</c:v>
                </c:pt>
                <c:pt idx="418">
                  <c:v>9.9999999999999284E-2</c:v>
                </c:pt>
                <c:pt idx="419">
                  <c:v>1.9999999999999574E-2</c:v>
                </c:pt>
                <c:pt idx="420">
                  <c:v>-0.34000000000000058</c:v>
                </c:pt>
                <c:pt idx="421">
                  <c:v>-0.2000000000000007</c:v>
                </c:pt>
                <c:pt idx="422">
                  <c:v>-0.43999999999999984</c:v>
                </c:pt>
                <c:pt idx="423">
                  <c:v>-0.53999999999999981</c:v>
                </c:pt>
                <c:pt idx="424">
                  <c:v>-0.7</c:v>
                </c:pt>
                <c:pt idx="425">
                  <c:v>-0.53999999999999981</c:v>
                </c:pt>
                <c:pt idx="426">
                  <c:v>-0.90000000000000069</c:v>
                </c:pt>
                <c:pt idx="427">
                  <c:v>-1.0400000000000014</c:v>
                </c:pt>
                <c:pt idx="428">
                  <c:v>-0.84000000000000052</c:v>
                </c:pt>
                <c:pt idx="429">
                  <c:v>-0.7</c:v>
                </c:pt>
                <c:pt idx="430">
                  <c:v>-0.7</c:v>
                </c:pt>
                <c:pt idx="431">
                  <c:v>-0.41999999999999887</c:v>
                </c:pt>
                <c:pt idx="432">
                  <c:v>-0.1799999999999983</c:v>
                </c:pt>
                <c:pt idx="433">
                  <c:v>-0.25999999999999873</c:v>
                </c:pt>
                <c:pt idx="434">
                  <c:v>-0.37999999999999901</c:v>
                </c:pt>
                <c:pt idx="435">
                  <c:v>-0.19999999999999929</c:v>
                </c:pt>
                <c:pt idx="436">
                  <c:v>-0.21999999999999958</c:v>
                </c:pt>
                <c:pt idx="437">
                  <c:v>-0.37999999999999973</c:v>
                </c:pt>
                <c:pt idx="438">
                  <c:v>-0.59999999999999931</c:v>
                </c:pt>
                <c:pt idx="439">
                  <c:v>-0.3999999999999993</c:v>
                </c:pt>
                <c:pt idx="440">
                  <c:v>-0.55999999999999939</c:v>
                </c:pt>
                <c:pt idx="441">
                  <c:v>-0.73999999999999988</c:v>
                </c:pt>
                <c:pt idx="442">
                  <c:v>-0.7</c:v>
                </c:pt>
                <c:pt idx="443">
                  <c:v>-0.62000000000000033</c:v>
                </c:pt>
                <c:pt idx="444">
                  <c:v>-1.0000000000000007</c:v>
                </c:pt>
                <c:pt idx="445">
                  <c:v>-0.96000000000000085</c:v>
                </c:pt>
                <c:pt idx="446">
                  <c:v>-1.0400000000000005</c:v>
                </c:pt>
                <c:pt idx="447">
                  <c:v>-1.1600000000000008</c:v>
                </c:pt>
                <c:pt idx="448">
                  <c:v>-1.0800000000000012</c:v>
                </c:pt>
                <c:pt idx="449">
                  <c:v>-1.1200000000000003</c:v>
                </c:pt>
                <c:pt idx="450">
                  <c:v>-0.95999999999999941</c:v>
                </c:pt>
                <c:pt idx="451">
                  <c:v>-0.77999999999999969</c:v>
                </c:pt>
                <c:pt idx="452">
                  <c:v>-0.81999999999999962</c:v>
                </c:pt>
                <c:pt idx="453">
                  <c:v>-0.75999999999999945</c:v>
                </c:pt>
                <c:pt idx="454">
                  <c:v>-0.6</c:v>
                </c:pt>
                <c:pt idx="455">
                  <c:v>-0.64000000000000057</c:v>
                </c:pt>
                <c:pt idx="456">
                  <c:v>-0.22000000000000028</c:v>
                </c:pt>
                <c:pt idx="457">
                  <c:v>-0.23999999999999985</c:v>
                </c:pt>
                <c:pt idx="458">
                  <c:v>-0.17999999999999972</c:v>
                </c:pt>
                <c:pt idx="459">
                  <c:v>-5.9999999999999429E-2</c:v>
                </c:pt>
                <c:pt idx="460">
                  <c:v>-9.9999999999999284E-2</c:v>
                </c:pt>
                <c:pt idx="461">
                  <c:v>-0.7399999999999991</c:v>
                </c:pt>
                <c:pt idx="462">
                  <c:v>-0.95999999999999941</c:v>
                </c:pt>
                <c:pt idx="463">
                  <c:v>-0.96000000000000019</c:v>
                </c:pt>
                <c:pt idx="464">
                  <c:v>-0.86000000000000087</c:v>
                </c:pt>
                <c:pt idx="465">
                  <c:v>-1.2600000000000009</c:v>
                </c:pt>
                <c:pt idx="466">
                  <c:v>-1.2400000000000013</c:v>
                </c:pt>
                <c:pt idx="467">
                  <c:v>-0.7800000000000018</c:v>
                </c:pt>
                <c:pt idx="468">
                  <c:v>-1.0600000000000009</c:v>
                </c:pt>
                <c:pt idx="469">
                  <c:v>-1.4600000000000009</c:v>
                </c:pt>
                <c:pt idx="470">
                  <c:v>-1.2600000000000009</c:v>
                </c:pt>
                <c:pt idx="471">
                  <c:v>-0.78000000000000047</c:v>
                </c:pt>
                <c:pt idx="472">
                  <c:v>-0.73999999999999988</c:v>
                </c:pt>
                <c:pt idx="473">
                  <c:v>-0.94000000000000061</c:v>
                </c:pt>
                <c:pt idx="474">
                  <c:v>-1.06</c:v>
                </c:pt>
                <c:pt idx="475">
                  <c:v>-1.2</c:v>
                </c:pt>
                <c:pt idx="476">
                  <c:v>-1.6800000000000004</c:v>
                </c:pt>
                <c:pt idx="477">
                  <c:v>-2.0000000000000009</c:v>
                </c:pt>
                <c:pt idx="478">
                  <c:v>-1.4400000000000006</c:v>
                </c:pt>
                <c:pt idx="479">
                  <c:v>-1.3600000000000008</c:v>
                </c:pt>
                <c:pt idx="480">
                  <c:v>-0.8400000000000013</c:v>
                </c:pt>
                <c:pt idx="481">
                  <c:v>-0.72000000000000097</c:v>
                </c:pt>
                <c:pt idx="482">
                  <c:v>0.79999999999999927</c:v>
                </c:pt>
                <c:pt idx="483">
                  <c:v>0.31999999999999956</c:v>
                </c:pt>
                <c:pt idx="484">
                  <c:v>0.52000000000000024</c:v>
                </c:pt>
                <c:pt idx="485">
                  <c:v>8.0000000000000432E-2</c:v>
                </c:pt>
                <c:pt idx="486">
                  <c:v>-3.9999999999999855E-2</c:v>
                </c:pt>
                <c:pt idx="487">
                  <c:v>-1.5399999999999998</c:v>
                </c:pt>
                <c:pt idx="488">
                  <c:v>-0.92000000000000026</c:v>
                </c:pt>
                <c:pt idx="489">
                  <c:v>-0.98000000000000109</c:v>
                </c:pt>
                <c:pt idx="490">
                  <c:v>-1.0800000000000012</c:v>
                </c:pt>
                <c:pt idx="491">
                  <c:v>-0.90000000000000069</c:v>
                </c:pt>
                <c:pt idx="492">
                  <c:v>-0.54000000000000059</c:v>
                </c:pt>
                <c:pt idx="493">
                  <c:v>-0.82000000000000028</c:v>
                </c:pt>
                <c:pt idx="494">
                  <c:v>-1.06</c:v>
                </c:pt>
                <c:pt idx="495">
                  <c:v>-0.8600000000000001</c:v>
                </c:pt>
                <c:pt idx="496">
                  <c:v>-0.92000000000000026</c:v>
                </c:pt>
                <c:pt idx="497">
                  <c:v>-1.3400000000000005</c:v>
                </c:pt>
                <c:pt idx="498">
                  <c:v>-1.4400000000000006</c:v>
                </c:pt>
                <c:pt idx="499">
                  <c:v>-1.0200000000000002</c:v>
                </c:pt>
                <c:pt idx="500">
                  <c:v>-1.0800000000000005</c:v>
                </c:pt>
                <c:pt idx="501">
                  <c:v>-1.0800000000000005</c:v>
                </c:pt>
                <c:pt idx="502">
                  <c:v>-0.78000000000000047</c:v>
                </c:pt>
                <c:pt idx="503">
                  <c:v>-0.83999999999999986</c:v>
                </c:pt>
                <c:pt idx="504">
                  <c:v>-0.93999999999999984</c:v>
                </c:pt>
                <c:pt idx="505">
                  <c:v>-1.2799999999999998</c:v>
                </c:pt>
                <c:pt idx="506">
                  <c:v>-1</c:v>
                </c:pt>
                <c:pt idx="507">
                  <c:v>-0.8</c:v>
                </c:pt>
                <c:pt idx="508">
                  <c:v>-0.54000000000000059</c:v>
                </c:pt>
                <c:pt idx="509">
                  <c:v>-0.66000000000000081</c:v>
                </c:pt>
                <c:pt idx="510">
                  <c:v>-0.32000000000000101</c:v>
                </c:pt>
                <c:pt idx="511">
                  <c:v>-0.46000000000000085</c:v>
                </c:pt>
                <c:pt idx="512">
                  <c:v>-0.94000000000000128</c:v>
                </c:pt>
                <c:pt idx="513">
                  <c:v>-1.2600000000000016</c:v>
                </c:pt>
                <c:pt idx="514">
                  <c:v>-0.68000000000000116</c:v>
                </c:pt>
                <c:pt idx="515">
                  <c:v>-0.66000000000000081</c:v>
                </c:pt>
                <c:pt idx="516">
                  <c:v>-0.82000000000000095</c:v>
                </c:pt>
                <c:pt idx="517">
                  <c:v>-1.0000000000000007</c:v>
                </c:pt>
                <c:pt idx="518">
                  <c:v>-0.88000000000000045</c:v>
                </c:pt>
                <c:pt idx="519">
                  <c:v>-1.4800000000000004</c:v>
                </c:pt>
                <c:pt idx="520">
                  <c:v>-1.1800000000000004</c:v>
                </c:pt>
                <c:pt idx="521">
                  <c:v>-0.8600000000000001</c:v>
                </c:pt>
                <c:pt idx="522">
                  <c:v>-0.92000000000000026</c:v>
                </c:pt>
                <c:pt idx="523">
                  <c:v>-0.88000000000000045</c:v>
                </c:pt>
                <c:pt idx="524">
                  <c:v>-0.72000000000000097</c:v>
                </c:pt>
                <c:pt idx="525">
                  <c:v>-0.88000000000000111</c:v>
                </c:pt>
                <c:pt idx="526">
                  <c:v>-0.7000000000000014</c:v>
                </c:pt>
                <c:pt idx="527">
                  <c:v>-0.34000000000000058</c:v>
                </c:pt>
                <c:pt idx="528">
                  <c:v>-0.18000000000000044</c:v>
                </c:pt>
                <c:pt idx="529">
                  <c:v>-3.9999999999999855E-2</c:v>
                </c:pt>
                <c:pt idx="530">
                  <c:v>-0.25999999999999945</c:v>
                </c:pt>
                <c:pt idx="531">
                  <c:v>-0.53999999999999981</c:v>
                </c:pt>
                <c:pt idx="532">
                  <c:v>-0.46000000000000085</c:v>
                </c:pt>
                <c:pt idx="533">
                  <c:v>-0.28000000000000114</c:v>
                </c:pt>
                <c:pt idx="534">
                  <c:v>-0.60000000000000075</c:v>
                </c:pt>
                <c:pt idx="535">
                  <c:v>-0.220000000000001</c:v>
                </c:pt>
                <c:pt idx="536">
                  <c:v>-0.34000000000000058</c:v>
                </c:pt>
                <c:pt idx="537">
                  <c:v>-0.13999999999999985</c:v>
                </c:pt>
                <c:pt idx="538">
                  <c:v>-0.31999999999999956</c:v>
                </c:pt>
                <c:pt idx="539">
                  <c:v>0</c:v>
                </c:pt>
                <c:pt idx="540">
                  <c:v>-0.28000000000000042</c:v>
                </c:pt>
                <c:pt idx="541">
                  <c:v>-0.2</c:v>
                </c:pt>
                <c:pt idx="542">
                  <c:v>-0.51999999999999957</c:v>
                </c:pt>
                <c:pt idx="543">
                  <c:v>-0.65999999999999948</c:v>
                </c:pt>
                <c:pt idx="544">
                  <c:v>-0.89999999999999925</c:v>
                </c:pt>
                <c:pt idx="545">
                  <c:v>-0.97999999999999898</c:v>
                </c:pt>
                <c:pt idx="546">
                  <c:v>-0.81999999999999884</c:v>
                </c:pt>
                <c:pt idx="547">
                  <c:v>-0.85999999999999943</c:v>
                </c:pt>
                <c:pt idx="548">
                  <c:v>-0.69999999999999929</c:v>
                </c:pt>
                <c:pt idx="549">
                  <c:v>-0.7399999999999991</c:v>
                </c:pt>
                <c:pt idx="550">
                  <c:v>-1.0599999999999987</c:v>
                </c:pt>
                <c:pt idx="551">
                  <c:v>-1.379999999999999</c:v>
                </c:pt>
                <c:pt idx="552">
                  <c:v>-1.4999999999999993</c:v>
                </c:pt>
                <c:pt idx="553">
                  <c:v>-1.6999999999999993</c:v>
                </c:pt>
                <c:pt idx="554">
                  <c:v>-1.56</c:v>
                </c:pt>
                <c:pt idx="555">
                  <c:v>-0.84000000000000052</c:v>
                </c:pt>
                <c:pt idx="556">
                  <c:v>-0.76000000000000012</c:v>
                </c:pt>
                <c:pt idx="557">
                  <c:v>-0.16000000000000014</c:v>
                </c:pt>
                <c:pt idx="558">
                  <c:v>-0.44000000000000056</c:v>
                </c:pt>
                <c:pt idx="559">
                  <c:v>-0.52000000000000024</c:v>
                </c:pt>
                <c:pt idx="560">
                  <c:v>-0.7</c:v>
                </c:pt>
                <c:pt idx="561">
                  <c:v>-1.1000000000000008</c:v>
                </c:pt>
                <c:pt idx="562">
                  <c:v>-1.2600000000000002</c:v>
                </c:pt>
                <c:pt idx="563">
                  <c:v>-1.0200000000000002</c:v>
                </c:pt>
                <c:pt idx="564">
                  <c:v>-0.9</c:v>
                </c:pt>
                <c:pt idx="565">
                  <c:v>-1.2399999999999998</c:v>
                </c:pt>
                <c:pt idx="566">
                  <c:v>-0.87999999999999967</c:v>
                </c:pt>
                <c:pt idx="567">
                  <c:v>-0.95999999999999941</c:v>
                </c:pt>
                <c:pt idx="568">
                  <c:v>-0.85999999999999877</c:v>
                </c:pt>
                <c:pt idx="569">
                  <c:v>-0.73999999999999844</c:v>
                </c:pt>
                <c:pt idx="570">
                  <c:v>-0.57999999999999829</c:v>
                </c:pt>
                <c:pt idx="571">
                  <c:v>-0.35999999999999871</c:v>
                </c:pt>
                <c:pt idx="572">
                  <c:v>-0.55999999999999939</c:v>
                </c:pt>
                <c:pt idx="573">
                  <c:v>-0.85999999999999943</c:v>
                </c:pt>
                <c:pt idx="574">
                  <c:v>-1.3599999999999994</c:v>
                </c:pt>
                <c:pt idx="575">
                  <c:v>-1.3800000000000003</c:v>
                </c:pt>
                <c:pt idx="576">
                  <c:v>-1.3399999999999999</c:v>
                </c:pt>
                <c:pt idx="577">
                  <c:v>-1.2199999999999995</c:v>
                </c:pt>
                <c:pt idx="578">
                  <c:v>-1.1000000000000001</c:v>
                </c:pt>
                <c:pt idx="579">
                  <c:v>-1.0200000000000002</c:v>
                </c:pt>
                <c:pt idx="580">
                  <c:v>-1.0999999999999992</c:v>
                </c:pt>
                <c:pt idx="581">
                  <c:v>-1.6399999999999992</c:v>
                </c:pt>
                <c:pt idx="582">
                  <c:v>-1.6199999999999997</c:v>
                </c:pt>
                <c:pt idx="583">
                  <c:v>-1.3399999999999999</c:v>
                </c:pt>
                <c:pt idx="584">
                  <c:v>-1.2799999999999998</c:v>
                </c:pt>
                <c:pt idx="585">
                  <c:v>-1.3800000000000003</c:v>
                </c:pt>
                <c:pt idx="586">
                  <c:v>-0.72000000000000097</c:v>
                </c:pt>
                <c:pt idx="587">
                  <c:v>-0.72000000000000097</c:v>
                </c:pt>
                <c:pt idx="588">
                  <c:v>-1.1600000000000001</c:v>
                </c:pt>
                <c:pt idx="589">
                  <c:v>-0.8</c:v>
                </c:pt>
                <c:pt idx="590">
                  <c:v>-0.6399999999999999</c:v>
                </c:pt>
                <c:pt idx="591">
                  <c:v>-0.79999999999999927</c:v>
                </c:pt>
                <c:pt idx="592">
                  <c:v>-1.079999999999999</c:v>
                </c:pt>
                <c:pt idx="593">
                  <c:v>-0.97999999999999976</c:v>
                </c:pt>
                <c:pt idx="594">
                  <c:v>-1.2400000000000007</c:v>
                </c:pt>
                <c:pt idx="595">
                  <c:v>-1.0800000000000005</c:v>
                </c:pt>
                <c:pt idx="596">
                  <c:v>-1.4800000000000011</c:v>
                </c:pt>
                <c:pt idx="597">
                  <c:v>-0.96000000000000085</c:v>
                </c:pt>
                <c:pt idx="598">
                  <c:v>-0.68000000000000116</c:v>
                </c:pt>
                <c:pt idx="599">
                  <c:v>-0.7600000000000009</c:v>
                </c:pt>
                <c:pt idx="600">
                  <c:v>-0.7600000000000009</c:v>
                </c:pt>
                <c:pt idx="601">
                  <c:v>-0.23999999999999985</c:v>
                </c:pt>
                <c:pt idx="602">
                  <c:v>-0.48000000000000043</c:v>
                </c:pt>
                <c:pt idx="603">
                  <c:v>-0.52000000000000024</c:v>
                </c:pt>
                <c:pt idx="604">
                  <c:v>-0.4</c:v>
                </c:pt>
                <c:pt idx="605">
                  <c:v>-0.7</c:v>
                </c:pt>
                <c:pt idx="606">
                  <c:v>-0.9</c:v>
                </c:pt>
                <c:pt idx="607">
                  <c:v>-0.92000000000000026</c:v>
                </c:pt>
                <c:pt idx="608">
                  <c:v>-0.88000000000000045</c:v>
                </c:pt>
                <c:pt idx="609">
                  <c:v>-0.68000000000000038</c:v>
                </c:pt>
                <c:pt idx="610">
                  <c:v>-0.56000000000000016</c:v>
                </c:pt>
                <c:pt idx="611">
                  <c:v>-0.74000000000000055</c:v>
                </c:pt>
                <c:pt idx="612">
                  <c:v>-0.87999999999999967</c:v>
                </c:pt>
                <c:pt idx="613">
                  <c:v>-1.2199999999999989</c:v>
                </c:pt>
                <c:pt idx="614">
                  <c:v>-1.2999999999999985</c:v>
                </c:pt>
                <c:pt idx="615">
                  <c:v>-1.4399999999999984</c:v>
                </c:pt>
                <c:pt idx="616">
                  <c:v>-1.4199999999999988</c:v>
                </c:pt>
                <c:pt idx="617">
                  <c:v>-1.1399999999999992</c:v>
                </c:pt>
                <c:pt idx="618">
                  <c:v>-1.1199999999999997</c:v>
                </c:pt>
                <c:pt idx="619">
                  <c:v>-1.0200000000000002</c:v>
                </c:pt>
                <c:pt idx="620">
                  <c:v>-0.30000000000000071</c:v>
                </c:pt>
                <c:pt idx="621">
                  <c:v>-0.12000000000000029</c:v>
                </c:pt>
                <c:pt idx="622">
                  <c:v>-0.46000000000000013</c:v>
                </c:pt>
                <c:pt idx="623">
                  <c:v>-7.999999999999971E-2</c:v>
                </c:pt>
                <c:pt idx="624">
                  <c:v>-0.3999999999999993</c:v>
                </c:pt>
                <c:pt idx="625">
                  <c:v>-0.79999999999999927</c:v>
                </c:pt>
                <c:pt idx="626">
                  <c:v>-0.7399999999999991</c:v>
                </c:pt>
                <c:pt idx="627">
                  <c:v>-0.51999999999999957</c:v>
                </c:pt>
                <c:pt idx="628">
                  <c:v>-0.51999999999999957</c:v>
                </c:pt>
                <c:pt idx="629">
                  <c:v>-0.46000000000000013</c:v>
                </c:pt>
                <c:pt idx="630">
                  <c:v>-0.27999999999999969</c:v>
                </c:pt>
                <c:pt idx="631">
                  <c:v>-0.23999999999999985</c:v>
                </c:pt>
                <c:pt idx="632">
                  <c:v>-0.29999999999999927</c:v>
                </c:pt>
                <c:pt idx="633">
                  <c:v>-0.37999999999999973</c:v>
                </c:pt>
                <c:pt idx="634">
                  <c:v>-0.29999999999999927</c:v>
                </c:pt>
                <c:pt idx="635">
                  <c:v>-0.7</c:v>
                </c:pt>
                <c:pt idx="636">
                  <c:v>-0.94000000000000061</c:v>
                </c:pt>
                <c:pt idx="637">
                  <c:v>-0.8400000000000013</c:v>
                </c:pt>
                <c:pt idx="638">
                  <c:v>-0.68000000000000116</c:v>
                </c:pt>
                <c:pt idx="639">
                  <c:v>-0.74000000000000132</c:v>
                </c:pt>
                <c:pt idx="640">
                  <c:v>-0.24000000000000057</c:v>
                </c:pt>
                <c:pt idx="641">
                  <c:v>0</c:v>
                </c:pt>
                <c:pt idx="642">
                  <c:v>0.22000000000000028</c:v>
                </c:pt>
                <c:pt idx="643">
                  <c:v>4.000000000000057E-2</c:v>
                </c:pt>
                <c:pt idx="644">
                  <c:v>0.30000000000000071</c:v>
                </c:pt>
                <c:pt idx="645">
                  <c:v>6.0000000000000143E-2</c:v>
                </c:pt>
                <c:pt idx="646">
                  <c:v>-0.23999999999999985</c:v>
                </c:pt>
                <c:pt idx="647">
                  <c:v>-0.4199999999999996</c:v>
                </c:pt>
                <c:pt idx="648">
                  <c:v>-0.68000000000000038</c:v>
                </c:pt>
                <c:pt idx="649">
                  <c:v>-0.64000000000000057</c:v>
                </c:pt>
                <c:pt idx="650">
                  <c:v>-1.0200000000000002</c:v>
                </c:pt>
                <c:pt idx="651">
                  <c:v>-1.1000000000000008</c:v>
                </c:pt>
                <c:pt idx="652">
                  <c:v>-1.5600000000000009</c:v>
                </c:pt>
                <c:pt idx="653">
                  <c:v>-1.3400000000000005</c:v>
                </c:pt>
                <c:pt idx="654">
                  <c:v>-1.6800000000000004</c:v>
                </c:pt>
                <c:pt idx="655">
                  <c:v>-1.4600000000000002</c:v>
                </c:pt>
                <c:pt idx="656">
                  <c:v>-1.2200000000000002</c:v>
                </c:pt>
                <c:pt idx="657">
                  <c:v>-0.78000000000000047</c:v>
                </c:pt>
                <c:pt idx="658">
                  <c:v>-0.77999999999999969</c:v>
                </c:pt>
                <c:pt idx="659">
                  <c:v>-0.77999999999999969</c:v>
                </c:pt>
                <c:pt idx="660">
                  <c:v>-0.76000000000000012</c:v>
                </c:pt>
                <c:pt idx="661">
                  <c:v>-0.81999999999999962</c:v>
                </c:pt>
                <c:pt idx="662">
                  <c:v>-0.87999999999999901</c:v>
                </c:pt>
                <c:pt idx="663">
                  <c:v>-0.9199999999999996</c:v>
                </c:pt>
                <c:pt idx="664">
                  <c:v>-0.81999999999999962</c:v>
                </c:pt>
                <c:pt idx="665">
                  <c:v>-0.45999999999999941</c:v>
                </c:pt>
                <c:pt idx="666">
                  <c:v>-0.29999999999999927</c:v>
                </c:pt>
                <c:pt idx="667">
                  <c:v>-0.23999999999999985</c:v>
                </c:pt>
                <c:pt idx="668">
                  <c:v>-0.36000000000000015</c:v>
                </c:pt>
                <c:pt idx="669">
                  <c:v>-2.0000000000000285E-2</c:v>
                </c:pt>
                <c:pt idx="670">
                  <c:v>-0.38000000000000045</c:v>
                </c:pt>
                <c:pt idx="671">
                  <c:v>-0.38000000000000045</c:v>
                </c:pt>
                <c:pt idx="672">
                  <c:v>-0.28000000000000042</c:v>
                </c:pt>
                <c:pt idx="673">
                  <c:v>-4.000000000000057E-2</c:v>
                </c:pt>
                <c:pt idx="674">
                  <c:v>-0.5</c:v>
                </c:pt>
                <c:pt idx="675">
                  <c:v>-0.34000000000000058</c:v>
                </c:pt>
                <c:pt idx="676">
                  <c:v>-0.60000000000000075</c:v>
                </c:pt>
                <c:pt idx="677">
                  <c:v>-0.60000000000000075</c:v>
                </c:pt>
                <c:pt idx="678">
                  <c:v>-0.54000000000000059</c:v>
                </c:pt>
                <c:pt idx="679">
                  <c:v>-0.46000000000000085</c:v>
                </c:pt>
                <c:pt idx="680">
                  <c:v>-0.56000000000000016</c:v>
                </c:pt>
                <c:pt idx="681">
                  <c:v>-0.56000000000000016</c:v>
                </c:pt>
                <c:pt idx="682">
                  <c:v>-0.76000000000000012</c:v>
                </c:pt>
                <c:pt idx="683">
                  <c:v>-0.87999999999999967</c:v>
                </c:pt>
                <c:pt idx="684">
                  <c:v>-1</c:v>
                </c:pt>
                <c:pt idx="685">
                  <c:v>-1.1000000000000008</c:v>
                </c:pt>
                <c:pt idx="686">
                  <c:v>-1.2400000000000007</c:v>
                </c:pt>
                <c:pt idx="687">
                  <c:v>-1.3600000000000008</c:v>
                </c:pt>
                <c:pt idx="688">
                  <c:v>-1.7000000000000006</c:v>
                </c:pt>
                <c:pt idx="689">
                  <c:v>-1.5800000000000005</c:v>
                </c:pt>
                <c:pt idx="690">
                  <c:v>-1.5599999999999994</c:v>
                </c:pt>
                <c:pt idx="691">
                  <c:v>-1.3799999999999997</c:v>
                </c:pt>
                <c:pt idx="692">
                  <c:v>-1.1999999999999993</c:v>
                </c:pt>
                <c:pt idx="693">
                  <c:v>-1.1799999999999997</c:v>
                </c:pt>
                <c:pt idx="694">
                  <c:v>-1.1199999999999997</c:v>
                </c:pt>
                <c:pt idx="695">
                  <c:v>-1.1200000000000003</c:v>
                </c:pt>
                <c:pt idx="696">
                  <c:v>-1.4400000000000006</c:v>
                </c:pt>
                <c:pt idx="697">
                  <c:v>-1.2600000000000009</c:v>
                </c:pt>
                <c:pt idx="698">
                  <c:v>-0.74000000000000055</c:v>
                </c:pt>
                <c:pt idx="699">
                  <c:v>-0.5800000000000004</c:v>
                </c:pt>
                <c:pt idx="700">
                  <c:v>-0.62000000000000033</c:v>
                </c:pt>
                <c:pt idx="701">
                  <c:v>5.9999999999999429E-2</c:v>
                </c:pt>
                <c:pt idx="702">
                  <c:v>5.9999999999999429E-2</c:v>
                </c:pt>
                <c:pt idx="703">
                  <c:v>-0.34000000000000058</c:v>
                </c:pt>
                <c:pt idx="704">
                  <c:v>-0.18000000000000113</c:v>
                </c:pt>
                <c:pt idx="705">
                  <c:v>-0.26000000000000084</c:v>
                </c:pt>
                <c:pt idx="706">
                  <c:v>-0.54000000000000059</c:v>
                </c:pt>
                <c:pt idx="707">
                  <c:v>-0.72000000000000031</c:v>
                </c:pt>
                <c:pt idx="708">
                  <c:v>-0.50000000000000067</c:v>
                </c:pt>
                <c:pt idx="709">
                  <c:v>-0.80000000000000071</c:v>
                </c:pt>
                <c:pt idx="710">
                  <c:v>-0.74000000000000132</c:v>
                </c:pt>
                <c:pt idx="711">
                  <c:v>-0.72000000000000097</c:v>
                </c:pt>
                <c:pt idx="712">
                  <c:v>-0.72000000000000097</c:v>
                </c:pt>
                <c:pt idx="713">
                  <c:v>-0.64000000000000123</c:v>
                </c:pt>
                <c:pt idx="714">
                  <c:v>-0.50000000000000067</c:v>
                </c:pt>
                <c:pt idx="715">
                  <c:v>-0.42000000000000026</c:v>
                </c:pt>
                <c:pt idx="716">
                  <c:v>-0.28000000000000042</c:v>
                </c:pt>
                <c:pt idx="717">
                  <c:v>-0.18000000000000044</c:v>
                </c:pt>
                <c:pt idx="718">
                  <c:v>-0.5</c:v>
                </c:pt>
                <c:pt idx="719">
                  <c:v>-0.33999999999999986</c:v>
                </c:pt>
                <c:pt idx="720">
                  <c:v>-0.6</c:v>
                </c:pt>
                <c:pt idx="721">
                  <c:v>-0.73999999999999988</c:v>
                </c:pt>
                <c:pt idx="722">
                  <c:v>-0.95999999999999941</c:v>
                </c:pt>
                <c:pt idx="723">
                  <c:v>-0.55999999999999939</c:v>
                </c:pt>
                <c:pt idx="724">
                  <c:v>-0.95999999999999941</c:v>
                </c:pt>
                <c:pt idx="725">
                  <c:v>-0.83999999999999919</c:v>
                </c:pt>
                <c:pt idx="726">
                  <c:v>-0.97999999999999976</c:v>
                </c:pt>
                <c:pt idx="727">
                  <c:v>-1.1600000000000001</c:v>
                </c:pt>
                <c:pt idx="728">
                  <c:v>-1.5799999999999996</c:v>
                </c:pt>
                <c:pt idx="729">
                  <c:v>-1.3400000000000005</c:v>
                </c:pt>
                <c:pt idx="730">
                  <c:v>-1.1600000000000008</c:v>
                </c:pt>
                <c:pt idx="731">
                  <c:v>-1.1600000000000001</c:v>
                </c:pt>
                <c:pt idx="732">
                  <c:v>-1</c:v>
                </c:pt>
                <c:pt idx="733">
                  <c:v>-0.80000000000000071</c:v>
                </c:pt>
                <c:pt idx="734">
                  <c:v>-1.1200000000000003</c:v>
                </c:pt>
                <c:pt idx="735">
                  <c:v>-1.3200000000000003</c:v>
                </c:pt>
                <c:pt idx="736">
                  <c:v>-1.4600000000000009</c:v>
                </c:pt>
                <c:pt idx="737">
                  <c:v>-1.6600000000000015</c:v>
                </c:pt>
                <c:pt idx="738">
                  <c:v>-1.680000000000001</c:v>
                </c:pt>
                <c:pt idx="739">
                  <c:v>-1.3600000000000008</c:v>
                </c:pt>
                <c:pt idx="740">
                  <c:v>-1.4600000000000009</c:v>
                </c:pt>
                <c:pt idx="741">
                  <c:v>-1.6400000000000006</c:v>
                </c:pt>
                <c:pt idx="742">
                  <c:v>-1.4799999999999998</c:v>
                </c:pt>
                <c:pt idx="743">
                  <c:v>-1.3999999999999992</c:v>
                </c:pt>
                <c:pt idx="744">
                  <c:v>-1.6399999999999992</c:v>
                </c:pt>
                <c:pt idx="745">
                  <c:v>-1.7599999999999987</c:v>
                </c:pt>
                <c:pt idx="746">
                  <c:v>-1.0799999999999983</c:v>
                </c:pt>
                <c:pt idx="747">
                  <c:v>-1.2399999999999984</c:v>
                </c:pt>
                <c:pt idx="748">
                  <c:v>-1.3399999999999992</c:v>
                </c:pt>
                <c:pt idx="749">
                  <c:v>-1.64</c:v>
                </c:pt>
                <c:pt idx="750">
                  <c:v>-1.4600000000000002</c:v>
                </c:pt>
                <c:pt idx="751">
                  <c:v>-1.56</c:v>
                </c:pt>
                <c:pt idx="752">
                  <c:v>-1.2200000000000002</c:v>
                </c:pt>
                <c:pt idx="753">
                  <c:v>-1.6800000000000004</c:v>
                </c:pt>
                <c:pt idx="754">
                  <c:v>-1.44</c:v>
                </c:pt>
                <c:pt idx="755">
                  <c:v>-1.3800000000000003</c:v>
                </c:pt>
                <c:pt idx="756">
                  <c:v>-1.7800000000000011</c:v>
                </c:pt>
                <c:pt idx="757">
                  <c:v>-2.080000000000001</c:v>
                </c:pt>
                <c:pt idx="758">
                  <c:v>-1.620000000000001</c:v>
                </c:pt>
                <c:pt idx="759">
                  <c:v>-1.5000000000000007</c:v>
                </c:pt>
                <c:pt idx="760">
                  <c:v>-1.3199999999999996</c:v>
                </c:pt>
                <c:pt idx="761">
                  <c:v>-1.0799999999999996</c:v>
                </c:pt>
                <c:pt idx="762">
                  <c:v>-1.0399999999999991</c:v>
                </c:pt>
                <c:pt idx="763">
                  <c:v>-1.4399999999999991</c:v>
                </c:pt>
                <c:pt idx="764">
                  <c:v>-1.6199999999999988</c:v>
                </c:pt>
                <c:pt idx="765">
                  <c:v>-1.8200000000000003</c:v>
                </c:pt>
                <c:pt idx="766">
                  <c:v>-1.7599999999999993</c:v>
                </c:pt>
                <c:pt idx="767">
                  <c:v>-1.7</c:v>
                </c:pt>
                <c:pt idx="768">
                  <c:v>-1.3200000000000003</c:v>
                </c:pt>
                <c:pt idx="769">
                  <c:v>-1.3600000000000008</c:v>
                </c:pt>
                <c:pt idx="770">
                  <c:v>-1.4199999999999988</c:v>
                </c:pt>
                <c:pt idx="771">
                  <c:v>-1.6799999999999997</c:v>
                </c:pt>
                <c:pt idx="772">
                  <c:v>-1.5</c:v>
                </c:pt>
                <c:pt idx="773">
                  <c:v>-1.3799999999999997</c:v>
                </c:pt>
                <c:pt idx="774">
                  <c:v>-1.3999999999999992</c:v>
                </c:pt>
                <c:pt idx="775">
                  <c:v>-1.1600000000000008</c:v>
                </c:pt>
                <c:pt idx="776">
                  <c:v>-1.3</c:v>
                </c:pt>
                <c:pt idx="777">
                  <c:v>-1.5599999999999994</c:v>
                </c:pt>
                <c:pt idx="778">
                  <c:v>-1.4599999999999995</c:v>
                </c:pt>
                <c:pt idx="779">
                  <c:v>-1.5</c:v>
                </c:pt>
                <c:pt idx="780">
                  <c:v>-1.5199999999999996</c:v>
                </c:pt>
                <c:pt idx="781">
                  <c:v>-1.06</c:v>
                </c:pt>
                <c:pt idx="782">
                  <c:v>-1.1000000000000008</c:v>
                </c:pt>
                <c:pt idx="783">
                  <c:v>-1.06</c:v>
                </c:pt>
                <c:pt idx="784">
                  <c:v>-1.3400000000000005</c:v>
                </c:pt>
                <c:pt idx="785">
                  <c:v>-1.6400000000000006</c:v>
                </c:pt>
                <c:pt idx="786">
                  <c:v>-1.6</c:v>
                </c:pt>
                <c:pt idx="787">
                  <c:v>-1.1799999999999997</c:v>
                </c:pt>
                <c:pt idx="788">
                  <c:v>-1.2800000000000005</c:v>
                </c:pt>
                <c:pt idx="789">
                  <c:v>-0.8</c:v>
                </c:pt>
                <c:pt idx="790">
                  <c:v>-0.61999999999999955</c:v>
                </c:pt>
                <c:pt idx="791">
                  <c:v>-0.9199999999999996</c:v>
                </c:pt>
                <c:pt idx="792">
                  <c:v>-1.2399999999999998</c:v>
                </c:pt>
                <c:pt idx="793">
                  <c:v>-1.3599999999999994</c:v>
                </c:pt>
                <c:pt idx="794">
                  <c:v>-1.5599999999999994</c:v>
                </c:pt>
                <c:pt idx="795">
                  <c:v>-1.3399999999999999</c:v>
                </c:pt>
                <c:pt idx="796">
                  <c:v>-1.3199999999999996</c:v>
                </c:pt>
                <c:pt idx="797">
                  <c:v>-1.2199999999999989</c:v>
                </c:pt>
                <c:pt idx="798">
                  <c:v>-1.4599999999999986</c:v>
                </c:pt>
                <c:pt idx="799">
                  <c:v>-1.0199999999999989</c:v>
                </c:pt>
                <c:pt idx="800">
                  <c:v>-1.5199999999999989</c:v>
                </c:pt>
                <c:pt idx="801">
                  <c:v>-1.3399999999999999</c:v>
                </c:pt>
                <c:pt idx="802">
                  <c:v>-1.5400000000000005</c:v>
                </c:pt>
                <c:pt idx="803">
                  <c:v>-1.4600000000000009</c:v>
                </c:pt>
                <c:pt idx="804">
                  <c:v>-1.3600000000000008</c:v>
                </c:pt>
                <c:pt idx="805">
                  <c:v>-1.5200000000000009</c:v>
                </c:pt>
                <c:pt idx="806">
                  <c:v>-2</c:v>
                </c:pt>
                <c:pt idx="807">
                  <c:v>-2.0199999999999996</c:v>
                </c:pt>
                <c:pt idx="808">
                  <c:v>-1.6599999999999995</c:v>
                </c:pt>
                <c:pt idx="809">
                  <c:v>-1.9199999999999995</c:v>
                </c:pt>
                <c:pt idx="810">
                  <c:v>-1.3</c:v>
                </c:pt>
                <c:pt idx="811">
                  <c:v>-1.0400000000000005</c:v>
                </c:pt>
                <c:pt idx="812">
                  <c:v>-0.90000000000000069</c:v>
                </c:pt>
                <c:pt idx="813">
                  <c:v>-1.2000000000000006</c:v>
                </c:pt>
                <c:pt idx="814">
                  <c:v>-1.4000000000000008</c:v>
                </c:pt>
                <c:pt idx="815">
                  <c:v>-1.7799999999999998</c:v>
                </c:pt>
                <c:pt idx="816">
                  <c:v>-1.9199999999999995</c:v>
                </c:pt>
                <c:pt idx="817">
                  <c:v>-1.9799999999999998</c:v>
                </c:pt>
                <c:pt idx="818">
                  <c:v>-2.1199999999999997</c:v>
                </c:pt>
                <c:pt idx="819">
                  <c:v>-1.7999999999999994</c:v>
                </c:pt>
                <c:pt idx="820">
                  <c:v>-1.0599999999999994</c:v>
                </c:pt>
                <c:pt idx="821">
                  <c:v>-0.83999999999999986</c:v>
                </c:pt>
                <c:pt idx="822">
                  <c:v>-0.51999999999999957</c:v>
                </c:pt>
                <c:pt idx="823">
                  <c:v>-0.37999999999999973</c:v>
                </c:pt>
                <c:pt idx="824">
                  <c:v>-0.27999999999999969</c:v>
                </c:pt>
                <c:pt idx="825">
                  <c:v>-0.77999999999999969</c:v>
                </c:pt>
                <c:pt idx="826">
                  <c:v>-0.49999999999999928</c:v>
                </c:pt>
                <c:pt idx="827">
                  <c:v>-0.6399999999999999</c:v>
                </c:pt>
                <c:pt idx="828">
                  <c:v>-0.6399999999999999</c:v>
                </c:pt>
                <c:pt idx="829">
                  <c:v>-0.73999999999999988</c:v>
                </c:pt>
                <c:pt idx="830">
                  <c:v>-0.6399999999999999</c:v>
                </c:pt>
                <c:pt idx="831">
                  <c:v>-0.7</c:v>
                </c:pt>
                <c:pt idx="832">
                  <c:v>-0.69999999999999929</c:v>
                </c:pt>
                <c:pt idx="833">
                  <c:v>-0.59999999999999931</c:v>
                </c:pt>
                <c:pt idx="834">
                  <c:v>-0.71999999999999953</c:v>
                </c:pt>
                <c:pt idx="835">
                  <c:v>-1</c:v>
                </c:pt>
                <c:pt idx="836">
                  <c:v>-1.3399999999999999</c:v>
                </c:pt>
                <c:pt idx="837">
                  <c:v>-1.3200000000000003</c:v>
                </c:pt>
                <c:pt idx="838">
                  <c:v>-1.0800000000000005</c:v>
                </c:pt>
                <c:pt idx="839">
                  <c:v>-1.4</c:v>
                </c:pt>
                <c:pt idx="840">
                  <c:v>-0.97999999999999976</c:v>
                </c:pt>
                <c:pt idx="841">
                  <c:v>-1.1000000000000001</c:v>
                </c:pt>
                <c:pt idx="842">
                  <c:v>-1</c:v>
                </c:pt>
                <c:pt idx="843">
                  <c:v>-1.1399999999999999</c:v>
                </c:pt>
                <c:pt idx="844">
                  <c:v>-0.7</c:v>
                </c:pt>
                <c:pt idx="845">
                  <c:v>-0.7</c:v>
                </c:pt>
                <c:pt idx="846">
                  <c:v>-0.46000000000000013</c:v>
                </c:pt>
                <c:pt idx="847">
                  <c:v>-0.61999999999999955</c:v>
                </c:pt>
                <c:pt idx="848">
                  <c:v>-0.65999999999999948</c:v>
                </c:pt>
                <c:pt idx="849">
                  <c:v>-0.89999999999999925</c:v>
                </c:pt>
                <c:pt idx="850">
                  <c:v>-0.9199999999999996</c:v>
                </c:pt>
                <c:pt idx="851">
                  <c:v>-0.95999999999999941</c:v>
                </c:pt>
                <c:pt idx="852">
                  <c:v>-0.6</c:v>
                </c:pt>
                <c:pt idx="853">
                  <c:v>-0.73999999999999988</c:v>
                </c:pt>
                <c:pt idx="854">
                  <c:v>-0.6</c:v>
                </c:pt>
                <c:pt idx="855">
                  <c:v>-0.43999999999999984</c:v>
                </c:pt>
                <c:pt idx="856">
                  <c:v>-0.2</c:v>
                </c:pt>
                <c:pt idx="857">
                  <c:v>-0.36000000000000015</c:v>
                </c:pt>
                <c:pt idx="858">
                  <c:v>0.13999999999999985</c:v>
                </c:pt>
                <c:pt idx="859">
                  <c:v>0.31999999999999956</c:v>
                </c:pt>
                <c:pt idx="860">
                  <c:v>-2.0000000000000285E-2</c:v>
                </c:pt>
                <c:pt idx="861">
                  <c:v>-0.1</c:v>
                </c:pt>
                <c:pt idx="862">
                  <c:v>-0.35999999999999943</c:v>
                </c:pt>
                <c:pt idx="863">
                  <c:v>-1.0399999999999998</c:v>
                </c:pt>
                <c:pt idx="864">
                  <c:v>-1.3199999999999996</c:v>
                </c:pt>
                <c:pt idx="865">
                  <c:v>-1.1600000000000001</c:v>
                </c:pt>
                <c:pt idx="866">
                  <c:v>-1.3199999999999996</c:v>
                </c:pt>
                <c:pt idx="867">
                  <c:v>-1.3</c:v>
                </c:pt>
                <c:pt idx="868">
                  <c:v>-0.99999999999999933</c:v>
                </c:pt>
                <c:pt idx="869">
                  <c:v>-1.1999999999999986</c:v>
                </c:pt>
                <c:pt idx="870">
                  <c:v>-1.459999999999998</c:v>
                </c:pt>
                <c:pt idx="871">
                  <c:v>-1.7399999999999991</c:v>
                </c:pt>
                <c:pt idx="872">
                  <c:v>-1.4999999999999978</c:v>
                </c:pt>
                <c:pt idx="873">
                  <c:v>-1.3999999999999992</c:v>
                </c:pt>
                <c:pt idx="874">
                  <c:v>-1.0199999999999996</c:v>
                </c:pt>
                <c:pt idx="875">
                  <c:v>-0.8</c:v>
                </c:pt>
                <c:pt idx="876">
                  <c:v>-0.49999999999999856</c:v>
                </c:pt>
                <c:pt idx="877">
                  <c:v>-0.62000000000000033</c:v>
                </c:pt>
                <c:pt idx="878">
                  <c:v>-0.8</c:v>
                </c:pt>
                <c:pt idx="879">
                  <c:v>-0.65999999999999948</c:v>
                </c:pt>
                <c:pt idx="880">
                  <c:v>-0.53999999999999915</c:v>
                </c:pt>
                <c:pt idx="881">
                  <c:v>-0.7600000000000009</c:v>
                </c:pt>
                <c:pt idx="882">
                  <c:v>-1.2</c:v>
                </c:pt>
                <c:pt idx="883">
                  <c:v>-1.0200000000000002</c:v>
                </c:pt>
                <c:pt idx="884">
                  <c:v>-1.2600000000000009</c:v>
                </c:pt>
                <c:pt idx="885">
                  <c:v>-1.4200000000000004</c:v>
                </c:pt>
                <c:pt idx="886">
                  <c:v>-1.3</c:v>
                </c:pt>
                <c:pt idx="887">
                  <c:v>-0.98000000000000043</c:v>
                </c:pt>
                <c:pt idx="888">
                  <c:v>-1.1000000000000008</c:v>
                </c:pt>
                <c:pt idx="889">
                  <c:v>-1.1600000000000015</c:v>
                </c:pt>
                <c:pt idx="890">
                  <c:v>-1.5600000000000029</c:v>
                </c:pt>
                <c:pt idx="891">
                  <c:v>-1.2400000000000027</c:v>
                </c:pt>
                <c:pt idx="892">
                  <c:v>-1.3200000000000016</c:v>
                </c:pt>
                <c:pt idx="893">
                  <c:v>-1.4</c:v>
                </c:pt>
                <c:pt idx="894">
                  <c:v>-1.3</c:v>
                </c:pt>
                <c:pt idx="895">
                  <c:v>-0.91999999999999882</c:v>
                </c:pt>
                <c:pt idx="896">
                  <c:v>-0.93999999999999917</c:v>
                </c:pt>
                <c:pt idx="897">
                  <c:v>-1.0200000000000002</c:v>
                </c:pt>
                <c:pt idx="898">
                  <c:v>-1.0200000000000002</c:v>
                </c:pt>
                <c:pt idx="899">
                  <c:v>-0.9</c:v>
                </c:pt>
                <c:pt idx="900">
                  <c:v>-1.0600000000000009</c:v>
                </c:pt>
                <c:pt idx="901">
                  <c:v>-1.4400000000000006</c:v>
                </c:pt>
                <c:pt idx="902">
                  <c:v>-1.3800000000000012</c:v>
                </c:pt>
                <c:pt idx="903">
                  <c:v>-1.0200000000000018</c:v>
                </c:pt>
                <c:pt idx="904">
                  <c:v>-1.4200000000000017</c:v>
                </c:pt>
                <c:pt idx="905">
                  <c:v>-1.3800000000000012</c:v>
                </c:pt>
                <c:pt idx="906">
                  <c:v>-1.2400000000000007</c:v>
                </c:pt>
                <c:pt idx="907">
                  <c:v>-0.93999999999999917</c:v>
                </c:pt>
                <c:pt idx="908">
                  <c:v>-1.2399999999999991</c:v>
                </c:pt>
                <c:pt idx="909">
                  <c:v>-1.1399999999999992</c:v>
                </c:pt>
                <c:pt idx="910">
                  <c:v>-1.2199999999999989</c:v>
                </c:pt>
                <c:pt idx="911">
                  <c:v>-1.1799999999999984</c:v>
                </c:pt>
                <c:pt idx="912">
                  <c:v>-1.3999999999999986</c:v>
                </c:pt>
                <c:pt idx="913">
                  <c:v>-1.4999999999999987</c:v>
                </c:pt>
                <c:pt idx="914">
                  <c:v>-1.3399999999999992</c:v>
                </c:pt>
                <c:pt idx="915">
                  <c:v>-1.1199999999999988</c:v>
                </c:pt>
                <c:pt idx="916">
                  <c:v>-1.0200000000000002</c:v>
                </c:pt>
                <c:pt idx="917">
                  <c:v>-0.6</c:v>
                </c:pt>
                <c:pt idx="918">
                  <c:v>-0.5</c:v>
                </c:pt>
                <c:pt idx="919">
                  <c:v>-0.53999999999999915</c:v>
                </c:pt>
                <c:pt idx="920">
                  <c:v>-0.4</c:v>
                </c:pt>
                <c:pt idx="921">
                  <c:v>-0.13999999999999915</c:v>
                </c:pt>
                <c:pt idx="922">
                  <c:v>-0.17999999999999972</c:v>
                </c:pt>
                <c:pt idx="923">
                  <c:v>0.17999999999999972</c:v>
                </c:pt>
                <c:pt idx="924">
                  <c:v>0.15999999999999942</c:v>
                </c:pt>
                <c:pt idx="925">
                  <c:v>0.19999999999999857</c:v>
                </c:pt>
                <c:pt idx="926">
                  <c:v>-0.14000000000000198</c:v>
                </c:pt>
                <c:pt idx="927">
                  <c:v>-0.42000000000000171</c:v>
                </c:pt>
                <c:pt idx="928">
                  <c:v>-1.0600000000000016</c:v>
                </c:pt>
                <c:pt idx="929">
                  <c:v>-1.0800000000000018</c:v>
                </c:pt>
                <c:pt idx="930">
                  <c:v>-1.0200000000000009</c:v>
                </c:pt>
                <c:pt idx="931">
                  <c:v>-0.5800000000000004</c:v>
                </c:pt>
                <c:pt idx="932">
                  <c:v>-0.36000000000000015</c:v>
                </c:pt>
                <c:pt idx="933">
                  <c:v>-7.999999999999971E-2</c:v>
                </c:pt>
                <c:pt idx="934">
                  <c:v>-0.15999999999999942</c:v>
                </c:pt>
                <c:pt idx="935">
                  <c:v>-0.43999999999999917</c:v>
                </c:pt>
                <c:pt idx="936">
                  <c:v>-0.62000000000000033</c:v>
                </c:pt>
                <c:pt idx="937">
                  <c:v>-1.2200000000000002</c:v>
                </c:pt>
                <c:pt idx="938">
                  <c:v>-0.92000000000000026</c:v>
                </c:pt>
                <c:pt idx="939">
                  <c:v>-0.78000000000000114</c:v>
                </c:pt>
                <c:pt idx="940">
                  <c:v>-0.52000000000000168</c:v>
                </c:pt>
                <c:pt idx="941">
                  <c:v>-0.7600000000000009</c:v>
                </c:pt>
                <c:pt idx="942">
                  <c:v>-0.36000000000000154</c:v>
                </c:pt>
                <c:pt idx="943">
                  <c:v>-0.50000000000000211</c:v>
                </c:pt>
                <c:pt idx="944">
                  <c:v>-0.52000000000000102</c:v>
                </c:pt>
                <c:pt idx="945">
                  <c:v>-0.76000000000000012</c:v>
                </c:pt>
                <c:pt idx="946">
                  <c:v>-0.52000000000000024</c:v>
                </c:pt>
                <c:pt idx="947">
                  <c:v>-0.37999999999999973</c:v>
                </c:pt>
                <c:pt idx="948">
                  <c:v>-0.87999999999999967</c:v>
                </c:pt>
                <c:pt idx="949">
                  <c:v>-0.7</c:v>
                </c:pt>
                <c:pt idx="950">
                  <c:v>-0.7</c:v>
                </c:pt>
                <c:pt idx="951">
                  <c:v>-0.7</c:v>
                </c:pt>
                <c:pt idx="952">
                  <c:v>-0.6</c:v>
                </c:pt>
                <c:pt idx="953">
                  <c:v>-5.9999999999999429E-2</c:v>
                </c:pt>
                <c:pt idx="954">
                  <c:v>-5.9999999999999429E-2</c:v>
                </c:pt>
                <c:pt idx="955">
                  <c:v>6.0000000000000143E-2</c:v>
                </c:pt>
                <c:pt idx="956">
                  <c:v>0.1</c:v>
                </c:pt>
                <c:pt idx="957">
                  <c:v>5.9999999999999429E-2</c:v>
                </c:pt>
                <c:pt idx="958">
                  <c:v>-0.26000000000000012</c:v>
                </c:pt>
                <c:pt idx="959">
                  <c:v>-0.42000000000000026</c:v>
                </c:pt>
                <c:pt idx="960">
                  <c:v>-0.44000000000000056</c:v>
                </c:pt>
                <c:pt idx="961">
                  <c:v>-0.8600000000000001</c:v>
                </c:pt>
                <c:pt idx="962">
                  <c:v>-0.94000000000000061</c:v>
                </c:pt>
                <c:pt idx="963">
                  <c:v>-0.50000000000000067</c:v>
                </c:pt>
                <c:pt idx="964">
                  <c:v>-0.24000000000000057</c:v>
                </c:pt>
                <c:pt idx="965">
                  <c:v>-0.42000000000000026</c:v>
                </c:pt>
                <c:pt idx="966">
                  <c:v>-0.54000000000000059</c:v>
                </c:pt>
                <c:pt idx="967">
                  <c:v>-0.97999999999999976</c:v>
                </c:pt>
                <c:pt idx="968">
                  <c:v>-1.5</c:v>
                </c:pt>
                <c:pt idx="969">
                  <c:v>-1.8799999999999997</c:v>
                </c:pt>
                <c:pt idx="970">
                  <c:v>-2.1999999999999993</c:v>
                </c:pt>
                <c:pt idx="971">
                  <c:v>-1.579999999999999</c:v>
                </c:pt>
                <c:pt idx="972">
                  <c:v>-1.0399999999999991</c:v>
                </c:pt>
                <c:pt idx="973">
                  <c:v>-0.89999999999999925</c:v>
                </c:pt>
                <c:pt idx="974">
                  <c:v>-1.0599999999999994</c:v>
                </c:pt>
                <c:pt idx="975">
                  <c:v>-0.61999999999999955</c:v>
                </c:pt>
                <c:pt idx="976">
                  <c:v>-0.73999999999999988</c:v>
                </c:pt>
                <c:pt idx="977">
                  <c:v>-0.78000000000000047</c:v>
                </c:pt>
                <c:pt idx="978">
                  <c:v>-0.88000000000000045</c:v>
                </c:pt>
                <c:pt idx="979">
                  <c:v>-0.42000000000000026</c:v>
                </c:pt>
                <c:pt idx="980">
                  <c:v>-0.12000000000000029</c:v>
                </c:pt>
                <c:pt idx="981">
                  <c:v>-0.54000000000000059</c:v>
                </c:pt>
                <c:pt idx="982">
                  <c:v>-0.77999999999999969</c:v>
                </c:pt>
                <c:pt idx="983">
                  <c:v>-0.83999999999999919</c:v>
                </c:pt>
                <c:pt idx="984">
                  <c:v>-0.81999999999999962</c:v>
                </c:pt>
                <c:pt idx="985">
                  <c:v>-0.96000000000000019</c:v>
                </c:pt>
                <c:pt idx="986">
                  <c:v>-0.99999999999999933</c:v>
                </c:pt>
                <c:pt idx="987">
                  <c:v>-0.8</c:v>
                </c:pt>
                <c:pt idx="988">
                  <c:v>-0.80000000000000071</c:v>
                </c:pt>
                <c:pt idx="989">
                  <c:v>-1.0400000000000005</c:v>
                </c:pt>
                <c:pt idx="990">
                  <c:v>-1.0199999999999996</c:v>
                </c:pt>
                <c:pt idx="991">
                  <c:v>-0.78000000000000047</c:v>
                </c:pt>
                <c:pt idx="992">
                  <c:v>-0.76000000000000012</c:v>
                </c:pt>
                <c:pt idx="993">
                  <c:v>-0.4</c:v>
                </c:pt>
                <c:pt idx="994">
                  <c:v>-0.7</c:v>
                </c:pt>
                <c:pt idx="995">
                  <c:v>-0.76000000000000012</c:v>
                </c:pt>
                <c:pt idx="996">
                  <c:v>-0.9</c:v>
                </c:pt>
                <c:pt idx="997">
                  <c:v>-1.3799999999999997</c:v>
                </c:pt>
                <c:pt idx="998">
                  <c:v>-1.36</c:v>
                </c:pt>
                <c:pt idx="999">
                  <c:v>-1.06</c:v>
                </c:pt>
                <c:pt idx="1000">
                  <c:v>-1.180000000000001</c:v>
                </c:pt>
                <c:pt idx="1001">
                  <c:v>-0.68000000000000038</c:v>
                </c:pt>
                <c:pt idx="1002">
                  <c:v>-0.34000000000000058</c:v>
                </c:pt>
                <c:pt idx="1003">
                  <c:v>-0.5</c:v>
                </c:pt>
                <c:pt idx="1004">
                  <c:v>-0.36000000000000015</c:v>
                </c:pt>
                <c:pt idx="1005">
                  <c:v>7.1054273576010023E-16</c:v>
                </c:pt>
                <c:pt idx="1006">
                  <c:v>-0.16000000000000014</c:v>
                </c:pt>
                <c:pt idx="1007">
                  <c:v>-0.16000000000000014</c:v>
                </c:pt>
                <c:pt idx="1008">
                  <c:v>0.1</c:v>
                </c:pt>
                <c:pt idx="1009">
                  <c:v>0.12000000000000029</c:v>
                </c:pt>
                <c:pt idx="1010">
                  <c:v>-3.9999999999999855E-2</c:v>
                </c:pt>
                <c:pt idx="1011">
                  <c:v>-0.23999999999999985</c:v>
                </c:pt>
                <c:pt idx="1012">
                  <c:v>-0.28000000000000042</c:v>
                </c:pt>
                <c:pt idx="1013">
                  <c:v>-0.54000000000000059</c:v>
                </c:pt>
                <c:pt idx="1014">
                  <c:v>-0.42000000000000098</c:v>
                </c:pt>
                <c:pt idx="1015">
                  <c:v>-0.80000000000000138</c:v>
                </c:pt>
                <c:pt idx="1016">
                  <c:v>-1.120000000000001</c:v>
                </c:pt>
                <c:pt idx="1017">
                  <c:v>-1.3600000000000008</c:v>
                </c:pt>
                <c:pt idx="1018">
                  <c:v>-1.680000000000001</c:v>
                </c:pt>
                <c:pt idx="1019">
                  <c:v>-1.8600000000000008</c:v>
                </c:pt>
                <c:pt idx="1020">
                  <c:v>-1.9</c:v>
                </c:pt>
                <c:pt idx="1021">
                  <c:v>-1.1399999999999999</c:v>
                </c:pt>
                <c:pt idx="1022">
                  <c:v>-0.69999999999999929</c:v>
                </c:pt>
                <c:pt idx="1023">
                  <c:v>-0.47999999999999898</c:v>
                </c:pt>
                <c:pt idx="1024">
                  <c:v>-0.3999999999999993</c:v>
                </c:pt>
                <c:pt idx="1025">
                  <c:v>-0.3</c:v>
                </c:pt>
                <c:pt idx="1026">
                  <c:v>-0.68000000000000038</c:v>
                </c:pt>
                <c:pt idx="1027">
                  <c:v>-0.86000000000000087</c:v>
                </c:pt>
                <c:pt idx="1028">
                  <c:v>-0.7600000000000009</c:v>
                </c:pt>
                <c:pt idx="1029">
                  <c:v>-1.1400000000000006</c:v>
                </c:pt>
                <c:pt idx="1030">
                  <c:v>-1.2</c:v>
                </c:pt>
                <c:pt idx="1031">
                  <c:v>-1.0999999999999992</c:v>
                </c:pt>
                <c:pt idx="1032">
                  <c:v>-1.0199999999999989</c:v>
                </c:pt>
                <c:pt idx="1033">
                  <c:v>-0.95999999999999874</c:v>
                </c:pt>
                <c:pt idx="1034">
                  <c:v>-0.69999999999999862</c:v>
                </c:pt>
                <c:pt idx="1035">
                  <c:v>-0.77999999999999903</c:v>
                </c:pt>
                <c:pt idx="1036">
                  <c:v>-0.81999999999999884</c:v>
                </c:pt>
                <c:pt idx="1037">
                  <c:v>-0.89999999999999925</c:v>
                </c:pt>
                <c:pt idx="1038">
                  <c:v>-1.1599999999999995</c:v>
                </c:pt>
                <c:pt idx="1039">
                  <c:v>-1.0999999999999992</c:v>
                </c:pt>
                <c:pt idx="1040">
                  <c:v>-0.87999999999999901</c:v>
                </c:pt>
                <c:pt idx="1041">
                  <c:v>-1.0199999999999996</c:v>
                </c:pt>
                <c:pt idx="1042">
                  <c:v>-0.75999999999999945</c:v>
                </c:pt>
                <c:pt idx="1043">
                  <c:v>-0.53999999999999915</c:v>
                </c:pt>
                <c:pt idx="1044">
                  <c:v>-1.0399999999999998</c:v>
                </c:pt>
                <c:pt idx="1045">
                  <c:v>-1.2200000000000002</c:v>
                </c:pt>
                <c:pt idx="1046">
                  <c:v>-1.1399999999999999</c:v>
                </c:pt>
                <c:pt idx="1047">
                  <c:v>-1.5999999999999992</c:v>
                </c:pt>
                <c:pt idx="1048">
                  <c:v>-1.5999999999999992</c:v>
                </c:pt>
                <c:pt idx="1049">
                  <c:v>-0.97999999999999898</c:v>
                </c:pt>
                <c:pt idx="1050">
                  <c:v>-0.41999999999999887</c:v>
                </c:pt>
                <c:pt idx="1051">
                  <c:v>-0.27999999999999903</c:v>
                </c:pt>
                <c:pt idx="1052">
                  <c:v>-0.17999999999999972</c:v>
                </c:pt>
                <c:pt idx="1053">
                  <c:v>-1.9999999999999574E-2</c:v>
                </c:pt>
                <c:pt idx="1054">
                  <c:v>2.0000000000000996E-2</c:v>
                </c:pt>
                <c:pt idx="1055">
                  <c:v>-1.9999999999999574E-2</c:v>
                </c:pt>
                <c:pt idx="1056">
                  <c:v>-0.16000000000000014</c:v>
                </c:pt>
                <c:pt idx="1057">
                  <c:v>0.11999999999999958</c:v>
                </c:pt>
                <c:pt idx="1058">
                  <c:v>0.19999999999999929</c:v>
                </c:pt>
                <c:pt idx="1059">
                  <c:v>3.999999999999844E-2</c:v>
                </c:pt>
                <c:pt idx="1060">
                  <c:v>-0.30000000000000143</c:v>
                </c:pt>
                <c:pt idx="1061">
                  <c:v>-0.3400000000000013</c:v>
                </c:pt>
                <c:pt idx="1062">
                  <c:v>-0.62000000000000099</c:v>
                </c:pt>
                <c:pt idx="1063">
                  <c:v>-0.7000000000000014</c:v>
                </c:pt>
                <c:pt idx="1064">
                  <c:v>-0.60000000000000075</c:v>
                </c:pt>
                <c:pt idx="1065">
                  <c:v>-0.54000000000000059</c:v>
                </c:pt>
                <c:pt idx="1066">
                  <c:v>-0.2000000000000007</c:v>
                </c:pt>
                <c:pt idx="1067">
                  <c:v>-0.16000000000000086</c:v>
                </c:pt>
                <c:pt idx="1068">
                  <c:v>-0.28000000000000042</c:v>
                </c:pt>
                <c:pt idx="1069">
                  <c:v>-0.34000000000000058</c:v>
                </c:pt>
                <c:pt idx="1070">
                  <c:v>-0.27999999999999969</c:v>
                </c:pt>
                <c:pt idx="1071">
                  <c:v>-0.3999999999999993</c:v>
                </c:pt>
                <c:pt idx="1072">
                  <c:v>-0.11999999999999886</c:v>
                </c:pt>
                <c:pt idx="1073">
                  <c:v>2.0000000000000996E-2</c:v>
                </c:pt>
                <c:pt idx="1074">
                  <c:v>0.36000000000000087</c:v>
                </c:pt>
                <c:pt idx="1075">
                  <c:v>0.62000000000000033</c:v>
                </c:pt>
                <c:pt idx="1076">
                  <c:v>0.56000000000000016</c:v>
                </c:pt>
                <c:pt idx="1077">
                  <c:v>1.1400000000000001</c:v>
                </c:pt>
                <c:pt idx="1078">
                  <c:v>1.2599999999999998</c:v>
                </c:pt>
                <c:pt idx="1079">
                  <c:v>0.69999999999999962</c:v>
                </c:pt>
                <c:pt idx="1080">
                  <c:v>0.48000000000000009</c:v>
                </c:pt>
                <c:pt idx="1081">
                  <c:v>0.8600000000000001</c:v>
                </c:pt>
                <c:pt idx="1082">
                  <c:v>5.999999999999979E-2</c:v>
                </c:pt>
                <c:pt idx="1083">
                  <c:v>-0.33999999999999986</c:v>
                </c:pt>
                <c:pt idx="1084">
                  <c:v>-0.17999999999999972</c:v>
                </c:pt>
                <c:pt idx="1085">
                  <c:v>-0.17999999999999972</c:v>
                </c:pt>
                <c:pt idx="1086">
                  <c:v>-0.65999999999999981</c:v>
                </c:pt>
                <c:pt idx="1087">
                  <c:v>-0.77999999999999936</c:v>
                </c:pt>
                <c:pt idx="1088">
                  <c:v>-0.33999999999999914</c:v>
                </c:pt>
                <c:pt idx="1089">
                  <c:v>-0.19999999999999893</c:v>
                </c:pt>
                <c:pt idx="1090">
                  <c:v>-0.15999999999999942</c:v>
                </c:pt>
                <c:pt idx="1091">
                  <c:v>-0.29999999999999927</c:v>
                </c:pt>
                <c:pt idx="1092">
                  <c:v>-9.9999999999999645E-2</c:v>
                </c:pt>
                <c:pt idx="1093">
                  <c:v>-0.19999999999999965</c:v>
                </c:pt>
                <c:pt idx="1094">
                  <c:v>-3.9999999999999855E-2</c:v>
                </c:pt>
                <c:pt idx="1095">
                  <c:v>8.0000000000000432E-2</c:v>
                </c:pt>
                <c:pt idx="1096">
                  <c:v>0.12000000000000029</c:v>
                </c:pt>
                <c:pt idx="1097">
                  <c:v>0.30000000000000038</c:v>
                </c:pt>
                <c:pt idx="1098">
                  <c:v>-7.999999999999971E-2</c:v>
                </c:pt>
                <c:pt idx="1099">
                  <c:v>-0.21999999999999958</c:v>
                </c:pt>
                <c:pt idx="1100">
                  <c:v>-0.4199999999999996</c:v>
                </c:pt>
                <c:pt idx="1101">
                  <c:v>4.000000000000057E-2</c:v>
                </c:pt>
                <c:pt idx="1102">
                  <c:v>-3.9999999999999501E-2</c:v>
                </c:pt>
                <c:pt idx="1103">
                  <c:v>0.2000000000000007</c:v>
                </c:pt>
                <c:pt idx="1104">
                  <c:v>0.14000000000000057</c:v>
                </c:pt>
                <c:pt idx="1105">
                  <c:v>0.26000000000000012</c:v>
                </c:pt>
                <c:pt idx="1106">
                  <c:v>-0.11999999999999993</c:v>
                </c:pt>
                <c:pt idx="1107">
                  <c:v>3.5527136788005011E-16</c:v>
                </c:pt>
                <c:pt idx="1108">
                  <c:v>0.34000000000000019</c:v>
                </c:pt>
                <c:pt idx="1109">
                  <c:v>0.40000000000000036</c:v>
                </c:pt>
                <c:pt idx="1110">
                  <c:v>0.42000000000000065</c:v>
                </c:pt>
                <c:pt idx="1111">
                  <c:v>0.68000000000000083</c:v>
                </c:pt>
                <c:pt idx="1112">
                  <c:v>0.62000000000000066</c:v>
                </c:pt>
                <c:pt idx="1113">
                  <c:v>0.40000000000000036</c:v>
                </c:pt>
                <c:pt idx="1114">
                  <c:v>0.1</c:v>
                </c:pt>
                <c:pt idx="1115">
                  <c:v>-0.14000000000000021</c:v>
                </c:pt>
                <c:pt idx="1116">
                  <c:v>-0.10000000000000035</c:v>
                </c:pt>
                <c:pt idx="1117">
                  <c:v>-0.12000000000000029</c:v>
                </c:pt>
                <c:pt idx="1118">
                  <c:v>-0.11999999999999993</c:v>
                </c:pt>
                <c:pt idx="1119">
                  <c:v>-5.999999999999979E-2</c:v>
                </c:pt>
                <c:pt idx="1120">
                  <c:v>0.12000000000000029</c:v>
                </c:pt>
                <c:pt idx="1121">
                  <c:v>8.0000000000000071E-2</c:v>
                </c:pt>
                <c:pt idx="1122">
                  <c:v>0.25999999999999979</c:v>
                </c:pt>
                <c:pt idx="1123">
                  <c:v>0.29999999999999966</c:v>
                </c:pt>
                <c:pt idx="1124">
                  <c:v>0.51999999999999991</c:v>
                </c:pt>
                <c:pt idx="1125">
                  <c:v>0.72</c:v>
                </c:pt>
                <c:pt idx="1126">
                  <c:v>0.6399999999999999</c:v>
                </c:pt>
                <c:pt idx="1127">
                  <c:v>0.5</c:v>
                </c:pt>
                <c:pt idx="1128">
                  <c:v>0.26000000000000012</c:v>
                </c:pt>
                <c:pt idx="1129">
                  <c:v>0.39999999999999963</c:v>
                </c:pt>
                <c:pt idx="1130">
                  <c:v>0.61999999999999955</c:v>
                </c:pt>
                <c:pt idx="1131">
                  <c:v>0.65999999999999981</c:v>
                </c:pt>
                <c:pt idx="1132">
                  <c:v>0.61999999999999955</c:v>
                </c:pt>
                <c:pt idx="1133">
                  <c:v>0.9399999999999995</c:v>
                </c:pt>
                <c:pt idx="1134">
                  <c:v>0.87999999999999967</c:v>
                </c:pt>
                <c:pt idx="1135">
                  <c:v>0.89999999999999969</c:v>
                </c:pt>
                <c:pt idx="1136">
                  <c:v>0.53999999999999948</c:v>
                </c:pt>
                <c:pt idx="1137">
                  <c:v>0.4799999999999997</c:v>
                </c:pt>
                <c:pt idx="1138">
                  <c:v>9.9999999999999284E-2</c:v>
                </c:pt>
                <c:pt idx="1139">
                  <c:v>0.21999999999999958</c:v>
                </c:pt>
                <c:pt idx="1140">
                  <c:v>0.15999999999999978</c:v>
                </c:pt>
                <c:pt idx="1141">
                  <c:v>0.23999999999999985</c:v>
                </c:pt>
                <c:pt idx="1142">
                  <c:v>5.999999999999979E-2</c:v>
                </c:pt>
                <c:pt idx="1143">
                  <c:v>0.52000000000000024</c:v>
                </c:pt>
                <c:pt idx="1144">
                  <c:v>0.26000000000000012</c:v>
                </c:pt>
                <c:pt idx="1145">
                  <c:v>-0.21999999999999992</c:v>
                </c:pt>
                <c:pt idx="1146">
                  <c:v>0.21999999999999992</c:v>
                </c:pt>
                <c:pt idx="1147">
                  <c:v>0.28000000000000008</c:v>
                </c:pt>
                <c:pt idx="1148">
                  <c:v>-0.14000000000000021</c:v>
                </c:pt>
                <c:pt idx="1149">
                  <c:v>-2.0000000000000285E-2</c:v>
                </c:pt>
                <c:pt idx="1150">
                  <c:v>-0.10000000000000035</c:v>
                </c:pt>
                <c:pt idx="1151">
                  <c:v>-0.32000000000000028</c:v>
                </c:pt>
                <c:pt idx="1152">
                  <c:v>-0.20000000000000034</c:v>
                </c:pt>
                <c:pt idx="1153">
                  <c:v>5.999999999999979E-2</c:v>
                </c:pt>
                <c:pt idx="1154">
                  <c:v>-0.22000000000000028</c:v>
                </c:pt>
                <c:pt idx="1155">
                  <c:v>1.9999999999999928E-2</c:v>
                </c:pt>
                <c:pt idx="1156">
                  <c:v>0.1</c:v>
                </c:pt>
                <c:pt idx="1157">
                  <c:v>0.23999999999999985</c:v>
                </c:pt>
                <c:pt idx="1158">
                  <c:v>0.31999999999999995</c:v>
                </c:pt>
                <c:pt idx="1159">
                  <c:v>0.4599999999999998</c:v>
                </c:pt>
                <c:pt idx="1160">
                  <c:v>3.9999999999999501E-2</c:v>
                </c:pt>
                <c:pt idx="1161">
                  <c:v>-0.12000000000000063</c:v>
                </c:pt>
                <c:pt idx="1162">
                  <c:v>-3.5527136788005011E-16</c:v>
                </c:pt>
                <c:pt idx="1163">
                  <c:v>-0.14000000000000057</c:v>
                </c:pt>
                <c:pt idx="1164">
                  <c:v>5.9999999999999429E-2</c:v>
                </c:pt>
                <c:pt idx="1165">
                  <c:v>0.57999999999999974</c:v>
                </c:pt>
                <c:pt idx="1166">
                  <c:v>0.91999999999999993</c:v>
                </c:pt>
                <c:pt idx="1167">
                  <c:v>0.8</c:v>
                </c:pt>
                <c:pt idx="1168">
                  <c:v>0.84000000000000019</c:v>
                </c:pt>
                <c:pt idx="1169">
                  <c:v>0.52000000000000068</c:v>
                </c:pt>
                <c:pt idx="1170">
                  <c:v>0.42000000000000065</c:v>
                </c:pt>
                <c:pt idx="1171">
                  <c:v>2.0000000000000639E-2</c:v>
                </c:pt>
                <c:pt idx="1172">
                  <c:v>-7.999999999999971E-2</c:v>
                </c:pt>
                <c:pt idx="1173">
                  <c:v>-0.23999999999999985</c:v>
                </c:pt>
                <c:pt idx="1174">
                  <c:v>-6.0000000000000143E-2</c:v>
                </c:pt>
                <c:pt idx="1175">
                  <c:v>-4.0000000000000216E-2</c:v>
                </c:pt>
                <c:pt idx="1176">
                  <c:v>0.2</c:v>
                </c:pt>
                <c:pt idx="1177">
                  <c:v>4.0000000000000216E-2</c:v>
                </c:pt>
                <c:pt idx="1178">
                  <c:v>0.24000000000000021</c:v>
                </c:pt>
                <c:pt idx="1179">
                  <c:v>0.28000000000000042</c:v>
                </c:pt>
                <c:pt idx="1180">
                  <c:v>-0.17999999999999972</c:v>
                </c:pt>
                <c:pt idx="1181">
                  <c:v>-0.1</c:v>
                </c:pt>
                <c:pt idx="1182">
                  <c:v>0.1</c:v>
                </c:pt>
                <c:pt idx="1183">
                  <c:v>-0.16000000000000014</c:v>
                </c:pt>
                <c:pt idx="1184">
                  <c:v>-6.0000000000000497E-2</c:v>
                </c:pt>
                <c:pt idx="1185">
                  <c:v>0.4599999999999998</c:v>
                </c:pt>
                <c:pt idx="1186">
                  <c:v>0.28000000000000008</c:v>
                </c:pt>
                <c:pt idx="1187">
                  <c:v>0.28000000000000008</c:v>
                </c:pt>
                <c:pt idx="1188">
                  <c:v>0.66000000000000014</c:v>
                </c:pt>
                <c:pt idx="1189">
                  <c:v>0.42000000000000026</c:v>
                </c:pt>
                <c:pt idx="1190">
                  <c:v>0.2</c:v>
                </c:pt>
                <c:pt idx="1191">
                  <c:v>0.29999999999999966</c:v>
                </c:pt>
                <c:pt idx="1192">
                  <c:v>0.15999999999999978</c:v>
                </c:pt>
                <c:pt idx="1193">
                  <c:v>-0.24000000000000021</c:v>
                </c:pt>
                <c:pt idx="1194">
                  <c:v>-0.33999999999999986</c:v>
                </c:pt>
                <c:pt idx="1195">
                  <c:v>-0.4599999999999998</c:v>
                </c:pt>
                <c:pt idx="1196">
                  <c:v>-0.87999999999999967</c:v>
                </c:pt>
                <c:pt idx="1197">
                  <c:v>-0.75999999999999979</c:v>
                </c:pt>
                <c:pt idx="1198">
                  <c:v>-0.4799999999999997</c:v>
                </c:pt>
                <c:pt idx="1199">
                  <c:v>-0.28000000000000008</c:v>
                </c:pt>
                <c:pt idx="1200">
                  <c:v>4.0000000000000216E-2</c:v>
                </c:pt>
                <c:pt idx="1201">
                  <c:v>4.0000000000000216E-2</c:v>
                </c:pt>
                <c:pt idx="1202">
                  <c:v>0.14000000000000021</c:v>
                </c:pt>
                <c:pt idx="1203">
                  <c:v>0.10000000000000035</c:v>
                </c:pt>
                <c:pt idx="1204">
                  <c:v>2.0000000000000285E-2</c:v>
                </c:pt>
                <c:pt idx="1205">
                  <c:v>-0.21999999999999992</c:v>
                </c:pt>
                <c:pt idx="1206">
                  <c:v>0.3</c:v>
                </c:pt>
                <c:pt idx="1207">
                  <c:v>0.1</c:v>
                </c:pt>
                <c:pt idx="1208">
                  <c:v>0.13999999999999985</c:v>
                </c:pt>
                <c:pt idx="1209">
                  <c:v>0.44000000000000022</c:v>
                </c:pt>
                <c:pt idx="1210">
                  <c:v>0.72000000000000031</c:v>
                </c:pt>
                <c:pt idx="1211">
                  <c:v>0.22000000000000028</c:v>
                </c:pt>
                <c:pt idx="1212">
                  <c:v>0.31999999999999995</c:v>
                </c:pt>
                <c:pt idx="1213">
                  <c:v>0.41999999999999993</c:v>
                </c:pt>
                <c:pt idx="1214">
                  <c:v>-0.10000000000000035</c:v>
                </c:pt>
                <c:pt idx="1215">
                  <c:v>-0.28000000000000042</c:v>
                </c:pt>
                <c:pt idx="1216">
                  <c:v>-0.22000000000000028</c:v>
                </c:pt>
                <c:pt idx="1217">
                  <c:v>-0.24000000000000021</c:v>
                </c:pt>
                <c:pt idx="1218">
                  <c:v>-0.48000000000000009</c:v>
                </c:pt>
                <c:pt idx="1219">
                  <c:v>-0.44000000000000022</c:v>
                </c:pt>
                <c:pt idx="1220">
                  <c:v>-0.42000000000000026</c:v>
                </c:pt>
                <c:pt idx="1221">
                  <c:v>-0.16000000000000014</c:v>
                </c:pt>
                <c:pt idx="1222">
                  <c:v>0.13999999999999985</c:v>
                </c:pt>
                <c:pt idx="1223">
                  <c:v>7.999999999999971E-2</c:v>
                </c:pt>
                <c:pt idx="1224">
                  <c:v>0.21999999999999992</c:v>
                </c:pt>
                <c:pt idx="1225">
                  <c:v>0.46000000000000013</c:v>
                </c:pt>
                <c:pt idx="1226">
                  <c:v>0.33999999999999986</c:v>
                </c:pt>
                <c:pt idx="1227">
                  <c:v>-1.9999999999999928E-2</c:v>
                </c:pt>
                <c:pt idx="1228">
                  <c:v>0.4</c:v>
                </c:pt>
                <c:pt idx="1229">
                  <c:v>0.34000000000000019</c:v>
                </c:pt>
                <c:pt idx="1230">
                  <c:v>0</c:v>
                </c:pt>
                <c:pt idx="1231">
                  <c:v>-0.15999999999999978</c:v>
                </c:pt>
                <c:pt idx="1232">
                  <c:v>-0.29999999999999966</c:v>
                </c:pt>
                <c:pt idx="1233">
                  <c:v>-0.9199999999999996</c:v>
                </c:pt>
                <c:pt idx="1234">
                  <c:v>-0.61999999999999988</c:v>
                </c:pt>
                <c:pt idx="1235">
                  <c:v>-0.56000000000000016</c:v>
                </c:pt>
                <c:pt idx="1236">
                  <c:v>-0.2</c:v>
                </c:pt>
                <c:pt idx="1237">
                  <c:v>-0.16000000000000014</c:v>
                </c:pt>
                <c:pt idx="1238">
                  <c:v>0.2</c:v>
                </c:pt>
                <c:pt idx="1239">
                  <c:v>0.26000000000000012</c:v>
                </c:pt>
                <c:pt idx="1240">
                  <c:v>0.28000000000000042</c:v>
                </c:pt>
                <c:pt idx="1241">
                  <c:v>0.44000000000000022</c:v>
                </c:pt>
                <c:pt idx="1242">
                  <c:v>0.82</c:v>
                </c:pt>
                <c:pt idx="1243">
                  <c:v>0.89999999999999969</c:v>
                </c:pt>
                <c:pt idx="1244">
                  <c:v>0.57999999999999974</c:v>
                </c:pt>
                <c:pt idx="1245">
                  <c:v>0.57999999999999974</c:v>
                </c:pt>
                <c:pt idx="1246">
                  <c:v>0.43999999999999984</c:v>
                </c:pt>
                <c:pt idx="1247">
                  <c:v>0.18000000000000008</c:v>
                </c:pt>
                <c:pt idx="1248">
                  <c:v>-0.17999999999999972</c:v>
                </c:pt>
                <c:pt idx="1249">
                  <c:v>-0.51999999999999957</c:v>
                </c:pt>
                <c:pt idx="1250">
                  <c:v>-0.59999999999999964</c:v>
                </c:pt>
                <c:pt idx="1251">
                  <c:v>-0.48000000000000009</c:v>
                </c:pt>
                <c:pt idx="1252">
                  <c:v>-0.91999999999999993</c:v>
                </c:pt>
                <c:pt idx="1253">
                  <c:v>-0.75999999999999979</c:v>
                </c:pt>
                <c:pt idx="1254">
                  <c:v>-0.28000000000000008</c:v>
                </c:pt>
                <c:pt idx="1255">
                  <c:v>-0.4799999999999997</c:v>
                </c:pt>
                <c:pt idx="1256">
                  <c:v>-0.71999999999999953</c:v>
                </c:pt>
                <c:pt idx="1257">
                  <c:v>-0.11999999999999993</c:v>
                </c:pt>
                <c:pt idx="1258">
                  <c:v>0</c:v>
                </c:pt>
                <c:pt idx="1259">
                  <c:v>-8.0000000000000071E-2</c:v>
                </c:pt>
                <c:pt idx="1260">
                  <c:v>0.29999999999999966</c:v>
                </c:pt>
                <c:pt idx="1261">
                  <c:v>0.29999999999999966</c:v>
                </c:pt>
                <c:pt idx="1262">
                  <c:v>0.25999999999999979</c:v>
                </c:pt>
                <c:pt idx="1263">
                  <c:v>0.17999999999999972</c:v>
                </c:pt>
                <c:pt idx="1264">
                  <c:v>0.21999999999999992</c:v>
                </c:pt>
                <c:pt idx="1265">
                  <c:v>0.21999999999999992</c:v>
                </c:pt>
                <c:pt idx="1266">
                  <c:v>4.0000000000000216E-2</c:v>
                </c:pt>
                <c:pt idx="1267">
                  <c:v>6.0000000000000143E-2</c:v>
                </c:pt>
                <c:pt idx="1268">
                  <c:v>5.999999999999979E-2</c:v>
                </c:pt>
                <c:pt idx="1269">
                  <c:v>1.9999999999999574E-2</c:v>
                </c:pt>
                <c:pt idx="1270">
                  <c:v>-0.24000000000000057</c:v>
                </c:pt>
                <c:pt idx="1271">
                  <c:v>9.9999999999999284E-2</c:v>
                </c:pt>
                <c:pt idx="1272">
                  <c:v>-7.1054273576010023E-16</c:v>
                </c:pt>
                <c:pt idx="1273">
                  <c:v>9.9999999999999284E-2</c:v>
                </c:pt>
                <c:pt idx="1274">
                  <c:v>0.65999999999999948</c:v>
                </c:pt>
                <c:pt idx="1275">
                  <c:v>0.47999999999999937</c:v>
                </c:pt>
                <c:pt idx="1276">
                  <c:v>0.23999999999999949</c:v>
                </c:pt>
                <c:pt idx="1277">
                  <c:v>0.37999999999999973</c:v>
                </c:pt>
                <c:pt idx="1278">
                  <c:v>0.51999999999999991</c:v>
                </c:pt>
                <c:pt idx="1279">
                  <c:v>-3.5527136788005011E-16</c:v>
                </c:pt>
                <c:pt idx="1280">
                  <c:v>0.61999999999999988</c:v>
                </c:pt>
                <c:pt idx="1281">
                  <c:v>0.91999999999999993</c:v>
                </c:pt>
                <c:pt idx="1282">
                  <c:v>0.91999999999999993</c:v>
                </c:pt>
                <c:pt idx="1283">
                  <c:v>0.48000000000000009</c:v>
                </c:pt>
                <c:pt idx="1284">
                  <c:v>0.78000000000000047</c:v>
                </c:pt>
                <c:pt idx="1285">
                  <c:v>0.82000000000000028</c:v>
                </c:pt>
                <c:pt idx="1286">
                  <c:v>0.5800000000000004</c:v>
                </c:pt>
                <c:pt idx="1287">
                  <c:v>0.52000000000000068</c:v>
                </c:pt>
                <c:pt idx="1288">
                  <c:v>0.62000000000000033</c:v>
                </c:pt>
                <c:pt idx="1289">
                  <c:v>0.22000000000000028</c:v>
                </c:pt>
                <c:pt idx="1290">
                  <c:v>-7.999999999999971E-2</c:v>
                </c:pt>
                <c:pt idx="1291">
                  <c:v>0.35999999999999976</c:v>
                </c:pt>
                <c:pt idx="1292">
                  <c:v>0.17999999999999935</c:v>
                </c:pt>
                <c:pt idx="1293">
                  <c:v>0.49999999999999967</c:v>
                </c:pt>
                <c:pt idx="1294">
                  <c:v>0.73999999999999955</c:v>
                </c:pt>
                <c:pt idx="1295">
                  <c:v>0.75999999999999945</c:v>
                </c:pt>
                <c:pt idx="1296">
                  <c:v>0.13999999999999951</c:v>
                </c:pt>
                <c:pt idx="1297">
                  <c:v>0.23999999999999949</c:v>
                </c:pt>
                <c:pt idx="1298">
                  <c:v>-2.0000000000000639E-2</c:v>
                </c:pt>
                <c:pt idx="1299">
                  <c:v>1.9999999999999574E-2</c:v>
                </c:pt>
                <c:pt idx="1300">
                  <c:v>7.999999999999971E-2</c:v>
                </c:pt>
                <c:pt idx="1301">
                  <c:v>0.28000000000000008</c:v>
                </c:pt>
                <c:pt idx="1302">
                  <c:v>0.5</c:v>
                </c:pt>
                <c:pt idx="1303">
                  <c:v>0.78</c:v>
                </c:pt>
                <c:pt idx="1304">
                  <c:v>0.56000000000000016</c:v>
                </c:pt>
                <c:pt idx="1305">
                  <c:v>0.82000000000000028</c:v>
                </c:pt>
                <c:pt idx="1306">
                  <c:v>0.78</c:v>
                </c:pt>
                <c:pt idx="1307">
                  <c:v>0.28000000000000042</c:v>
                </c:pt>
                <c:pt idx="1308">
                  <c:v>-7.999999999999971E-2</c:v>
                </c:pt>
                <c:pt idx="1309">
                  <c:v>-8.0000000000000071E-2</c:v>
                </c:pt>
                <c:pt idx="1310">
                  <c:v>-0.44000000000000022</c:v>
                </c:pt>
                <c:pt idx="1311">
                  <c:v>-0.24000000000000021</c:v>
                </c:pt>
                <c:pt idx="1312">
                  <c:v>-0.16000000000000014</c:v>
                </c:pt>
                <c:pt idx="1313">
                  <c:v>-1.9999999999999928E-2</c:v>
                </c:pt>
                <c:pt idx="1314">
                  <c:v>0.20000000000000034</c:v>
                </c:pt>
                <c:pt idx="1315">
                  <c:v>0.5800000000000004</c:v>
                </c:pt>
                <c:pt idx="1316">
                  <c:v>0.7000000000000004</c:v>
                </c:pt>
                <c:pt idx="1317">
                  <c:v>0.62000000000000033</c:v>
                </c:pt>
                <c:pt idx="1318">
                  <c:v>0.46000000000000013</c:v>
                </c:pt>
                <c:pt idx="1319">
                  <c:v>0.41999999999999993</c:v>
                </c:pt>
                <c:pt idx="1320">
                  <c:v>-0.18000000000000044</c:v>
                </c:pt>
                <c:pt idx="1321">
                  <c:v>-0.46000000000000052</c:v>
                </c:pt>
                <c:pt idx="1322">
                  <c:v>-0.24000000000000021</c:v>
                </c:pt>
                <c:pt idx="1323">
                  <c:v>1.9999999999999928E-2</c:v>
                </c:pt>
                <c:pt idx="1324">
                  <c:v>-0.31999999999999956</c:v>
                </c:pt>
                <c:pt idx="1325">
                  <c:v>-0.13999999999999915</c:v>
                </c:pt>
                <c:pt idx="1326">
                  <c:v>-0.33999999999999841</c:v>
                </c:pt>
                <c:pt idx="1327">
                  <c:v>-0.45999999999999941</c:v>
                </c:pt>
                <c:pt idx="1328">
                  <c:v>-0.53999999999999981</c:v>
                </c:pt>
                <c:pt idx="1329">
                  <c:v>-0.54000000000000059</c:v>
                </c:pt>
                <c:pt idx="1330">
                  <c:v>-0.64000000000000057</c:v>
                </c:pt>
                <c:pt idx="1331">
                  <c:v>-0.30000000000000143</c:v>
                </c:pt>
                <c:pt idx="1332">
                  <c:v>-0.24000000000000127</c:v>
                </c:pt>
                <c:pt idx="1333">
                  <c:v>-0.28000000000000042</c:v>
                </c:pt>
                <c:pt idx="1334">
                  <c:v>0</c:v>
                </c:pt>
                <c:pt idx="1335">
                  <c:v>0.13999999999999985</c:v>
                </c:pt>
                <c:pt idx="1336">
                  <c:v>-0.33999999999999986</c:v>
                </c:pt>
                <c:pt idx="1337">
                  <c:v>-0.19999999999999929</c:v>
                </c:pt>
                <c:pt idx="1338">
                  <c:v>-0.43999999999999984</c:v>
                </c:pt>
                <c:pt idx="1339">
                  <c:v>-0.23999999999999985</c:v>
                </c:pt>
                <c:pt idx="1340">
                  <c:v>-0.22000000000000028</c:v>
                </c:pt>
                <c:pt idx="1341">
                  <c:v>0.51999999999999957</c:v>
                </c:pt>
                <c:pt idx="1342">
                  <c:v>-2.0000000000000996E-2</c:v>
                </c:pt>
                <c:pt idx="1343">
                  <c:v>7.999999999999971E-2</c:v>
                </c:pt>
                <c:pt idx="1344">
                  <c:v>-0.44000000000000056</c:v>
                </c:pt>
                <c:pt idx="1345">
                  <c:v>-0.2</c:v>
                </c:pt>
                <c:pt idx="1346">
                  <c:v>-0.89999999999999925</c:v>
                </c:pt>
                <c:pt idx="1347">
                  <c:v>-0.25999999999999873</c:v>
                </c:pt>
                <c:pt idx="1348">
                  <c:v>0.14000000000000057</c:v>
                </c:pt>
                <c:pt idx="1349">
                  <c:v>0.28000000000000114</c:v>
                </c:pt>
                <c:pt idx="1350">
                  <c:v>8.000000000000114E-2</c:v>
                </c:pt>
                <c:pt idx="1351">
                  <c:v>0.26000000000000084</c:v>
                </c:pt>
                <c:pt idx="1352">
                  <c:v>0.50000000000000067</c:v>
                </c:pt>
                <c:pt idx="1353">
                  <c:v>0.46000000000000085</c:v>
                </c:pt>
                <c:pt idx="1354">
                  <c:v>0.5800000000000004</c:v>
                </c:pt>
                <c:pt idx="1355">
                  <c:v>0.54000000000000059</c:v>
                </c:pt>
                <c:pt idx="1356">
                  <c:v>0.34000000000000058</c:v>
                </c:pt>
                <c:pt idx="1357">
                  <c:v>0.10000000000000071</c:v>
                </c:pt>
                <c:pt idx="1358">
                  <c:v>-0.17999999999999972</c:v>
                </c:pt>
                <c:pt idx="1359">
                  <c:v>-0.23999999999999985</c:v>
                </c:pt>
                <c:pt idx="1360">
                  <c:v>-0.14000000000000057</c:v>
                </c:pt>
                <c:pt idx="1361">
                  <c:v>0.13999999999999915</c:v>
                </c:pt>
                <c:pt idx="1362">
                  <c:v>0.15999999999999942</c:v>
                </c:pt>
                <c:pt idx="1363">
                  <c:v>-0.1</c:v>
                </c:pt>
                <c:pt idx="1364">
                  <c:v>-7.999999999999971E-2</c:v>
                </c:pt>
                <c:pt idx="1365">
                  <c:v>-0.17999999999999972</c:v>
                </c:pt>
                <c:pt idx="1366">
                  <c:v>0</c:v>
                </c:pt>
                <c:pt idx="1367">
                  <c:v>-0.24000000000000057</c:v>
                </c:pt>
                <c:pt idx="1368">
                  <c:v>-0.28000000000000042</c:v>
                </c:pt>
                <c:pt idx="1369">
                  <c:v>3.9999999999999147E-2</c:v>
                </c:pt>
                <c:pt idx="1370">
                  <c:v>0.31999999999999956</c:v>
                </c:pt>
                <c:pt idx="1371">
                  <c:v>0.12000000000000029</c:v>
                </c:pt>
                <c:pt idx="1372">
                  <c:v>0.26000000000000012</c:v>
                </c:pt>
                <c:pt idx="1373">
                  <c:v>0.53999999999999981</c:v>
                </c:pt>
                <c:pt idx="1374">
                  <c:v>0.4199999999999996</c:v>
                </c:pt>
                <c:pt idx="1375">
                  <c:v>0.1</c:v>
                </c:pt>
                <c:pt idx="1376">
                  <c:v>0.35999999999999943</c:v>
                </c:pt>
                <c:pt idx="1377">
                  <c:v>0.37999999999999973</c:v>
                </c:pt>
                <c:pt idx="1378">
                  <c:v>0.4399999999999995</c:v>
                </c:pt>
                <c:pt idx="1379">
                  <c:v>0.41999999999999993</c:v>
                </c:pt>
                <c:pt idx="1380">
                  <c:v>0.45999999999999908</c:v>
                </c:pt>
                <c:pt idx="1381">
                  <c:v>0.15999999999999909</c:v>
                </c:pt>
                <c:pt idx="1382">
                  <c:v>1.9999999999998862E-2</c:v>
                </c:pt>
                <c:pt idx="1383">
                  <c:v>0.13999999999999879</c:v>
                </c:pt>
                <c:pt idx="1384">
                  <c:v>-6.0000000000001205E-2</c:v>
                </c:pt>
                <c:pt idx="1385">
                  <c:v>-8.0000000000000779E-2</c:v>
                </c:pt>
                <c:pt idx="1386">
                  <c:v>-4.0000000000000924E-2</c:v>
                </c:pt>
                <c:pt idx="1387">
                  <c:v>5.9999999999999075E-2</c:v>
                </c:pt>
                <c:pt idx="1388">
                  <c:v>-0.10000000000000071</c:v>
                </c:pt>
                <c:pt idx="1389">
                  <c:v>-7.1054273576010023E-16</c:v>
                </c:pt>
                <c:pt idx="1390">
                  <c:v>1.9999999999998862E-2</c:v>
                </c:pt>
                <c:pt idx="1391">
                  <c:v>0.11999999999999922</c:v>
                </c:pt>
                <c:pt idx="1392">
                  <c:v>-4.000000000000057E-2</c:v>
                </c:pt>
                <c:pt idx="1393">
                  <c:v>5.999999999999979E-2</c:v>
                </c:pt>
                <c:pt idx="1394">
                  <c:v>0.31999999999999995</c:v>
                </c:pt>
                <c:pt idx="1395">
                  <c:v>0.66000000000000014</c:v>
                </c:pt>
                <c:pt idx="1396">
                  <c:v>0.61999999999999988</c:v>
                </c:pt>
                <c:pt idx="1397">
                  <c:v>0.46000000000000052</c:v>
                </c:pt>
                <c:pt idx="1398">
                  <c:v>0</c:v>
                </c:pt>
                <c:pt idx="1399">
                  <c:v>-0.4</c:v>
                </c:pt>
                <c:pt idx="1400">
                  <c:v>-0.83999999999999952</c:v>
                </c:pt>
                <c:pt idx="1401">
                  <c:v>-0.99999999999999889</c:v>
                </c:pt>
                <c:pt idx="1402">
                  <c:v>-0.65999999999999981</c:v>
                </c:pt>
                <c:pt idx="1403">
                  <c:v>-0.27999999999999969</c:v>
                </c:pt>
                <c:pt idx="1404">
                  <c:v>-0.21999999999999958</c:v>
                </c:pt>
                <c:pt idx="1405">
                  <c:v>0.1</c:v>
                </c:pt>
                <c:pt idx="1406">
                  <c:v>0.39999999999999963</c:v>
                </c:pt>
                <c:pt idx="1407">
                  <c:v>0.19999999999999965</c:v>
                </c:pt>
                <c:pt idx="1408">
                  <c:v>-0.16000000000000014</c:v>
                </c:pt>
                <c:pt idx="1409">
                  <c:v>-0.26000000000000084</c:v>
                </c:pt>
                <c:pt idx="1410">
                  <c:v>-0.44000000000000056</c:v>
                </c:pt>
                <c:pt idx="1411">
                  <c:v>-0.42000000000000065</c:v>
                </c:pt>
                <c:pt idx="1412">
                  <c:v>-0.41999999999999993</c:v>
                </c:pt>
                <c:pt idx="1413">
                  <c:v>8.0000000000000071E-2</c:v>
                </c:pt>
                <c:pt idx="1414">
                  <c:v>4.0000000000000216E-2</c:v>
                </c:pt>
                <c:pt idx="1415">
                  <c:v>-5.999999999999979E-2</c:v>
                </c:pt>
                <c:pt idx="1416">
                  <c:v>-0.27999999999999969</c:v>
                </c:pt>
                <c:pt idx="1417">
                  <c:v>0</c:v>
                </c:pt>
                <c:pt idx="1418">
                  <c:v>-0.44000000000000022</c:v>
                </c:pt>
                <c:pt idx="1419">
                  <c:v>-0.54000000000000026</c:v>
                </c:pt>
                <c:pt idx="1420">
                  <c:v>-0.46000000000000052</c:v>
                </c:pt>
                <c:pt idx="1421">
                  <c:v>-0.44000000000000056</c:v>
                </c:pt>
                <c:pt idx="1422">
                  <c:v>-0.72000000000000064</c:v>
                </c:pt>
                <c:pt idx="1423">
                  <c:v>-0.28000000000000042</c:v>
                </c:pt>
                <c:pt idx="1424">
                  <c:v>-1.9999999999999574E-2</c:v>
                </c:pt>
                <c:pt idx="1425">
                  <c:v>0.12000000000000029</c:v>
                </c:pt>
                <c:pt idx="1426">
                  <c:v>-3.9999999999999855E-2</c:v>
                </c:pt>
                <c:pt idx="1427">
                  <c:v>0.12000000000000063</c:v>
                </c:pt>
                <c:pt idx="1428">
                  <c:v>-0.23999999999999985</c:v>
                </c:pt>
                <c:pt idx="1429">
                  <c:v>-6.0000000000000851E-2</c:v>
                </c:pt>
                <c:pt idx="1430">
                  <c:v>-0.22000000000000028</c:v>
                </c:pt>
                <c:pt idx="1431">
                  <c:v>-8.0000000000000071E-2</c:v>
                </c:pt>
                <c:pt idx="1432">
                  <c:v>-0.22000000000000064</c:v>
                </c:pt>
                <c:pt idx="1433">
                  <c:v>3.9999999999999501E-2</c:v>
                </c:pt>
                <c:pt idx="1434">
                  <c:v>-0.15999999999999978</c:v>
                </c:pt>
                <c:pt idx="1435">
                  <c:v>-0.28000000000000008</c:v>
                </c:pt>
                <c:pt idx="1436">
                  <c:v>-0.11999999999999958</c:v>
                </c:pt>
                <c:pt idx="1437">
                  <c:v>-0.31999999999999956</c:v>
                </c:pt>
                <c:pt idx="1438">
                  <c:v>-0.27999999999999903</c:v>
                </c:pt>
                <c:pt idx="1439">
                  <c:v>-0.15999999999999942</c:v>
                </c:pt>
                <c:pt idx="1440">
                  <c:v>4.000000000000057E-2</c:v>
                </c:pt>
                <c:pt idx="1441">
                  <c:v>-2.0000000000000285E-2</c:v>
                </c:pt>
                <c:pt idx="1442">
                  <c:v>0</c:v>
                </c:pt>
                <c:pt idx="1443">
                  <c:v>-0.12000000000000029</c:v>
                </c:pt>
                <c:pt idx="1444">
                  <c:v>-0.43999999999999984</c:v>
                </c:pt>
                <c:pt idx="1445">
                  <c:v>-0.76000000000000012</c:v>
                </c:pt>
                <c:pt idx="1446">
                  <c:v>-0.96000000000000019</c:v>
                </c:pt>
                <c:pt idx="1447">
                  <c:v>-0.68000000000000038</c:v>
                </c:pt>
                <c:pt idx="1448">
                  <c:v>-0.94000000000000061</c:v>
                </c:pt>
                <c:pt idx="1449">
                  <c:v>-0.70000000000000073</c:v>
                </c:pt>
                <c:pt idx="1450">
                  <c:v>-0.74000000000000055</c:v>
                </c:pt>
                <c:pt idx="1451">
                  <c:v>-0.93999999999999984</c:v>
                </c:pt>
                <c:pt idx="1452">
                  <c:v>-1.2799999999999998</c:v>
                </c:pt>
                <c:pt idx="1453">
                  <c:v>-1.0599999999999994</c:v>
                </c:pt>
                <c:pt idx="1454">
                  <c:v>-0.87999999999999901</c:v>
                </c:pt>
                <c:pt idx="1455">
                  <c:v>-0.85999999999999943</c:v>
                </c:pt>
                <c:pt idx="1456">
                  <c:v>-0.61999999999999955</c:v>
                </c:pt>
                <c:pt idx="1457">
                  <c:v>-0.81999999999999962</c:v>
                </c:pt>
                <c:pt idx="1458">
                  <c:v>-0.88000000000000045</c:v>
                </c:pt>
                <c:pt idx="1459">
                  <c:v>-1.1400000000000006</c:v>
                </c:pt>
                <c:pt idx="1460">
                  <c:v>-1.3600000000000008</c:v>
                </c:pt>
                <c:pt idx="1461">
                  <c:v>-1.5000000000000013</c:v>
                </c:pt>
                <c:pt idx="1462">
                  <c:v>-1.6200000000000023</c:v>
                </c:pt>
                <c:pt idx="1463">
                  <c:v>-1.7800000000000025</c:v>
                </c:pt>
                <c:pt idx="1464">
                  <c:v>-2.420000000000003</c:v>
                </c:pt>
                <c:pt idx="1465">
                  <c:v>-2.580000000000001</c:v>
                </c:pt>
                <c:pt idx="1466">
                  <c:v>-3.2800000000000011</c:v>
                </c:pt>
                <c:pt idx="1467">
                  <c:v>-3.180000000000001</c:v>
                </c:pt>
                <c:pt idx="1468">
                  <c:v>-3.1400000000000006</c:v>
                </c:pt>
                <c:pt idx="1469">
                  <c:v>-2.5400000000000005</c:v>
                </c:pt>
                <c:pt idx="1470">
                  <c:v>-1.9600000000000022</c:v>
                </c:pt>
                <c:pt idx="1471">
                  <c:v>-0.90000000000000147</c:v>
                </c:pt>
                <c:pt idx="1472">
                  <c:v>0.1</c:v>
                </c:pt>
                <c:pt idx="1473">
                  <c:v>0.67999999999999972</c:v>
                </c:pt>
                <c:pt idx="1474">
                  <c:v>0.85999999999999943</c:v>
                </c:pt>
                <c:pt idx="1475">
                  <c:v>1.2799999999999998</c:v>
                </c:pt>
                <c:pt idx="1476">
                  <c:v>1.2200000000000002</c:v>
                </c:pt>
                <c:pt idx="1477">
                  <c:v>0.49999999999999856</c:v>
                </c:pt>
                <c:pt idx="1478">
                  <c:v>0.57999999999999974</c:v>
                </c:pt>
                <c:pt idx="1479">
                  <c:v>0.86000000000000087</c:v>
                </c:pt>
                <c:pt idx="1480">
                  <c:v>0.74000000000000343</c:v>
                </c:pt>
                <c:pt idx="1481">
                  <c:v>1.180000000000001</c:v>
                </c:pt>
                <c:pt idx="1482">
                  <c:v>1.7000000000000028</c:v>
                </c:pt>
                <c:pt idx="1483">
                  <c:v>2.3000000000000029</c:v>
                </c:pt>
                <c:pt idx="1484">
                  <c:v>2.7800000000000011</c:v>
                </c:pt>
                <c:pt idx="1485">
                  <c:v>3.1</c:v>
                </c:pt>
                <c:pt idx="1486">
                  <c:v>3.080000000000001</c:v>
                </c:pt>
                <c:pt idx="1487">
                  <c:v>3</c:v>
                </c:pt>
                <c:pt idx="1488">
                  <c:v>2.5799999999999983</c:v>
                </c:pt>
                <c:pt idx="1489">
                  <c:v>2.080000000000001</c:v>
                </c:pt>
                <c:pt idx="1490">
                  <c:v>2.1</c:v>
                </c:pt>
                <c:pt idx="1491">
                  <c:v>1.9</c:v>
                </c:pt>
                <c:pt idx="1492">
                  <c:v>2.4600000000000022</c:v>
                </c:pt>
                <c:pt idx="1493">
                  <c:v>2.5400000000000036</c:v>
                </c:pt>
                <c:pt idx="1494">
                  <c:v>2.8600000000000021</c:v>
                </c:pt>
                <c:pt idx="1495">
                  <c:v>2.7800000000000038</c:v>
                </c:pt>
                <c:pt idx="1496">
                  <c:v>3.2200000000000046</c:v>
                </c:pt>
                <c:pt idx="1497">
                  <c:v>2.9200000000000044</c:v>
                </c:pt>
                <c:pt idx="1498">
                  <c:v>2.9600000000000053</c:v>
                </c:pt>
                <c:pt idx="1499">
                  <c:v>2.9000000000000057</c:v>
                </c:pt>
                <c:pt idx="1500">
                  <c:v>3.0000000000000027</c:v>
                </c:pt>
                <c:pt idx="1501">
                  <c:v>2.8200000000000047</c:v>
                </c:pt>
                <c:pt idx="1502">
                  <c:v>2.7800000000000038</c:v>
                </c:pt>
                <c:pt idx="1503">
                  <c:v>2.7200000000000046</c:v>
                </c:pt>
                <c:pt idx="1504">
                  <c:v>2.4400000000000035</c:v>
                </c:pt>
                <c:pt idx="1505">
                  <c:v>2.2200000000000046</c:v>
                </c:pt>
                <c:pt idx="1506">
                  <c:v>2.1000000000000028</c:v>
                </c:pt>
                <c:pt idx="1507">
                  <c:v>2.3600000000000021</c:v>
                </c:pt>
                <c:pt idx="1508">
                  <c:v>2.2600000000000025</c:v>
                </c:pt>
                <c:pt idx="1509">
                  <c:v>2.4400000000000035</c:v>
                </c:pt>
                <c:pt idx="1510">
                  <c:v>2.3800000000000039</c:v>
                </c:pt>
                <c:pt idx="1511">
                  <c:v>2.3400000000000034</c:v>
                </c:pt>
                <c:pt idx="1512">
                  <c:v>2.0200000000000018</c:v>
                </c:pt>
                <c:pt idx="1513">
                  <c:v>1.9199999999999988</c:v>
                </c:pt>
                <c:pt idx="1514">
                  <c:v>1.9599999999999966</c:v>
                </c:pt>
                <c:pt idx="1515">
                  <c:v>1.8999999999999972</c:v>
                </c:pt>
                <c:pt idx="1516">
                  <c:v>1.8799999999999955</c:v>
                </c:pt>
                <c:pt idx="1517">
                  <c:v>1.6799999999999955</c:v>
                </c:pt>
                <c:pt idx="1518">
                  <c:v>1.6599999999999966</c:v>
                </c:pt>
                <c:pt idx="1519">
                  <c:v>1.3799999999999983</c:v>
                </c:pt>
                <c:pt idx="1520">
                  <c:v>1.2999999999999972</c:v>
                </c:pt>
                <c:pt idx="1521">
                  <c:v>0.73999999999999777</c:v>
                </c:pt>
                <c:pt idx="1522">
                  <c:v>0.57999999999999829</c:v>
                </c:pt>
                <c:pt idx="1523">
                  <c:v>0.4</c:v>
                </c:pt>
                <c:pt idx="1524">
                  <c:v>0.13999999999999774</c:v>
                </c:pt>
                <c:pt idx="1525">
                  <c:v>-0.22000000000000169</c:v>
                </c:pt>
                <c:pt idx="1526">
                  <c:v>-0.34000000000000058</c:v>
                </c:pt>
                <c:pt idx="1527">
                  <c:v>-0.45999999999999941</c:v>
                </c:pt>
                <c:pt idx="1528">
                  <c:v>-1.0599999999999994</c:v>
                </c:pt>
                <c:pt idx="1529">
                  <c:v>-1.2599999999999967</c:v>
                </c:pt>
                <c:pt idx="1530">
                  <c:v>-1.219999999999996</c:v>
                </c:pt>
                <c:pt idx="1531">
                  <c:v>-1.1599999999999966</c:v>
                </c:pt>
                <c:pt idx="1532">
                  <c:v>-0.99999999999999711</c:v>
                </c:pt>
                <c:pt idx="1533">
                  <c:v>-0.79999999999999716</c:v>
                </c:pt>
                <c:pt idx="1534">
                  <c:v>-0.83999999999999775</c:v>
                </c:pt>
                <c:pt idx="1535">
                  <c:v>-0.95999999999999663</c:v>
                </c:pt>
                <c:pt idx="1536">
                  <c:v>-0.5999999999999972</c:v>
                </c:pt>
                <c:pt idx="1537">
                  <c:v>-0.5399999999999977</c:v>
                </c:pt>
                <c:pt idx="1538">
                  <c:v>-0.75999999999999945</c:v>
                </c:pt>
                <c:pt idx="1539">
                  <c:v>-0.5</c:v>
                </c:pt>
                <c:pt idx="1540">
                  <c:v>-0.44000000000000056</c:v>
                </c:pt>
                <c:pt idx="1541">
                  <c:v>-0.6</c:v>
                </c:pt>
                <c:pt idx="1542">
                  <c:v>-0.91999999999999882</c:v>
                </c:pt>
                <c:pt idx="1543">
                  <c:v>-0.55999999999999939</c:v>
                </c:pt>
                <c:pt idx="1544">
                  <c:v>-0.35999999999999943</c:v>
                </c:pt>
                <c:pt idx="1545">
                  <c:v>-8.000000000000114E-2</c:v>
                </c:pt>
                <c:pt idx="1546">
                  <c:v>-0.11999999999999886</c:v>
                </c:pt>
                <c:pt idx="1547">
                  <c:v>-0.2</c:v>
                </c:pt>
                <c:pt idx="1548">
                  <c:v>8.000000000000114E-2</c:v>
                </c:pt>
                <c:pt idx="1549">
                  <c:v>-0.21999999999999886</c:v>
                </c:pt>
                <c:pt idx="1550">
                  <c:v>-0.45999999999999941</c:v>
                </c:pt>
                <c:pt idx="1551">
                  <c:v>-0.36000000000000226</c:v>
                </c:pt>
                <c:pt idx="1552">
                  <c:v>7.9999999999998295E-2</c:v>
                </c:pt>
                <c:pt idx="1553">
                  <c:v>-6.0000000000002274E-2</c:v>
                </c:pt>
                <c:pt idx="1554">
                  <c:v>-6.0000000000002274E-2</c:v>
                </c:pt>
                <c:pt idx="1555">
                  <c:v>-8.000000000000114E-2</c:v>
                </c:pt>
                <c:pt idx="1556">
                  <c:v>-0.27999999999999831</c:v>
                </c:pt>
                <c:pt idx="1557">
                  <c:v>-0.47999999999999832</c:v>
                </c:pt>
                <c:pt idx="1558">
                  <c:v>-0.45999999999999658</c:v>
                </c:pt>
                <c:pt idx="1559">
                  <c:v>-0.25999999999999657</c:v>
                </c:pt>
                <c:pt idx="1560">
                  <c:v>-0.11999999999999603</c:v>
                </c:pt>
                <c:pt idx="1561">
                  <c:v>0.12000000000000455</c:v>
                </c:pt>
                <c:pt idx="1562">
                  <c:v>0.20000000000000567</c:v>
                </c:pt>
                <c:pt idx="1563">
                  <c:v>8.0000000000006816E-2</c:v>
                </c:pt>
                <c:pt idx="1564">
                  <c:v>-0.33999999999999486</c:v>
                </c:pt>
                <c:pt idx="1565">
                  <c:v>-7.999999999999545E-2</c:v>
                </c:pt>
                <c:pt idx="1566">
                  <c:v>-0.45999999999999941</c:v>
                </c:pt>
                <c:pt idx="1567">
                  <c:v>-0.84000000000000052</c:v>
                </c:pt>
                <c:pt idx="1568">
                  <c:v>-0.84000000000000341</c:v>
                </c:pt>
                <c:pt idx="1569">
                  <c:v>-0.26000000000000228</c:v>
                </c:pt>
                <c:pt idx="1570">
                  <c:v>-0.26000000000000228</c:v>
                </c:pt>
                <c:pt idx="1571">
                  <c:v>1.9999999999998862E-2</c:v>
                </c:pt>
                <c:pt idx="1572">
                  <c:v>0.84000000000000052</c:v>
                </c:pt>
                <c:pt idx="1573">
                  <c:v>1.1600000000000024</c:v>
                </c:pt>
                <c:pt idx="1574">
                  <c:v>1.7600000000000022</c:v>
                </c:pt>
                <c:pt idx="1575">
                  <c:v>1.4800000000000011</c:v>
                </c:pt>
                <c:pt idx="1576">
                  <c:v>1.680000000000001</c:v>
                </c:pt>
                <c:pt idx="1577">
                  <c:v>1.1599999999999995</c:v>
                </c:pt>
                <c:pt idx="1578">
                  <c:v>1.2399999999999991</c:v>
                </c:pt>
                <c:pt idx="1579">
                  <c:v>0.52000000000000024</c:v>
                </c:pt>
                <c:pt idx="1580">
                  <c:v>1.1400000000000006</c:v>
                </c:pt>
                <c:pt idx="1581">
                  <c:v>1.0800000000000012</c:v>
                </c:pt>
                <c:pt idx="1582">
                  <c:v>1.5200000000000018</c:v>
                </c:pt>
                <c:pt idx="1583">
                  <c:v>1.6799999999999997</c:v>
                </c:pt>
                <c:pt idx="1584">
                  <c:v>2.1399999999999992</c:v>
                </c:pt>
                <c:pt idx="1585">
                  <c:v>1.9599999999999995</c:v>
                </c:pt>
                <c:pt idx="1586">
                  <c:v>1.9599999999999995</c:v>
                </c:pt>
                <c:pt idx="1587">
                  <c:v>2.4799999999999995</c:v>
                </c:pt>
                <c:pt idx="1588">
                  <c:v>2.4800000000000013</c:v>
                </c:pt>
                <c:pt idx="1589">
                  <c:v>2.4400000000000004</c:v>
                </c:pt>
                <c:pt idx="1590">
                  <c:v>1.8200000000000003</c:v>
                </c:pt>
                <c:pt idx="1591">
                  <c:v>2</c:v>
                </c:pt>
                <c:pt idx="1592">
                  <c:v>1.459999999999998</c:v>
                </c:pt>
                <c:pt idx="1593">
                  <c:v>1.1199999999999974</c:v>
                </c:pt>
                <c:pt idx="1594">
                  <c:v>1.0799999999999983</c:v>
                </c:pt>
                <c:pt idx="1595">
                  <c:v>1.5199999999999989</c:v>
                </c:pt>
                <c:pt idx="1596">
                  <c:v>1.4199999999999988</c:v>
                </c:pt>
                <c:pt idx="1597">
                  <c:v>1.2200000000000002</c:v>
                </c:pt>
                <c:pt idx="1598">
                  <c:v>1.320000000000001</c:v>
                </c:pt>
                <c:pt idx="1599">
                  <c:v>0.66000000000000014</c:v>
                </c:pt>
                <c:pt idx="1600">
                  <c:v>0.3</c:v>
                </c:pt>
                <c:pt idx="1601">
                  <c:v>0</c:v>
                </c:pt>
                <c:pt idx="1602">
                  <c:v>7.999999999999971E-2</c:v>
                </c:pt>
                <c:pt idx="1603">
                  <c:v>-0.30000000000000071</c:v>
                </c:pt>
                <c:pt idx="1604">
                  <c:v>-0.27999999999999969</c:v>
                </c:pt>
                <c:pt idx="1605">
                  <c:v>-0.11999999999999958</c:v>
                </c:pt>
                <c:pt idx="1606">
                  <c:v>0.10000000000000071</c:v>
                </c:pt>
                <c:pt idx="1607">
                  <c:v>7.1054273576010023E-16</c:v>
                </c:pt>
                <c:pt idx="1608">
                  <c:v>0.10000000000000071</c:v>
                </c:pt>
                <c:pt idx="1609">
                  <c:v>7.1054273576010023E-16</c:v>
                </c:pt>
                <c:pt idx="1610">
                  <c:v>-0.15999999999999942</c:v>
                </c:pt>
                <c:pt idx="1611">
                  <c:v>-1.9999999999999574E-2</c:v>
                </c:pt>
                <c:pt idx="1612">
                  <c:v>-5.9999999999999429E-2</c:v>
                </c:pt>
                <c:pt idx="1613">
                  <c:v>-7.9999999999999002E-2</c:v>
                </c:pt>
                <c:pt idx="1614">
                  <c:v>8.0000000000000432E-2</c:v>
                </c:pt>
                <c:pt idx="1615">
                  <c:v>0.12000000000000029</c:v>
                </c:pt>
                <c:pt idx="1616">
                  <c:v>-0.15999999999999942</c:v>
                </c:pt>
                <c:pt idx="1617">
                  <c:v>-0.21999999999999958</c:v>
                </c:pt>
                <c:pt idx="1618">
                  <c:v>-0.42000000000000026</c:v>
                </c:pt>
                <c:pt idx="1619">
                  <c:v>-0.96000000000000019</c:v>
                </c:pt>
                <c:pt idx="1620">
                  <c:v>-1.0000000000000007</c:v>
                </c:pt>
                <c:pt idx="1621">
                  <c:v>-1.2600000000000009</c:v>
                </c:pt>
                <c:pt idx="1622">
                  <c:v>-1.120000000000001</c:v>
                </c:pt>
                <c:pt idx="1623">
                  <c:v>-1.1800000000000004</c:v>
                </c:pt>
                <c:pt idx="1624">
                  <c:v>-0.62000000000000099</c:v>
                </c:pt>
                <c:pt idx="1625">
                  <c:v>-0.52000000000000024</c:v>
                </c:pt>
                <c:pt idx="1626">
                  <c:v>-0.16000000000000014</c:v>
                </c:pt>
                <c:pt idx="1627">
                  <c:v>-0.26000000000000012</c:v>
                </c:pt>
                <c:pt idx="1628">
                  <c:v>0.4199999999999996</c:v>
                </c:pt>
                <c:pt idx="1629">
                  <c:v>0.46000000000000013</c:v>
                </c:pt>
                <c:pt idx="1630">
                  <c:v>0.51999999999999957</c:v>
                </c:pt>
                <c:pt idx="1631">
                  <c:v>0.35999999999999943</c:v>
                </c:pt>
                <c:pt idx="1632">
                  <c:v>0.17999999999999972</c:v>
                </c:pt>
                <c:pt idx="1633">
                  <c:v>-0.10000000000000035</c:v>
                </c:pt>
                <c:pt idx="1634">
                  <c:v>-0.50000000000000033</c:v>
                </c:pt>
                <c:pt idx="1635">
                  <c:v>-0.6</c:v>
                </c:pt>
                <c:pt idx="1636">
                  <c:v>-0.68</c:v>
                </c:pt>
                <c:pt idx="1637">
                  <c:v>-0.7000000000000004</c:v>
                </c:pt>
                <c:pt idx="1638">
                  <c:v>-0.78000000000000047</c:v>
                </c:pt>
                <c:pt idx="1639">
                  <c:v>-0.26000000000000051</c:v>
                </c:pt>
                <c:pt idx="1640">
                  <c:v>-0.40000000000000036</c:v>
                </c:pt>
                <c:pt idx="1641">
                  <c:v>-0.24000000000000021</c:v>
                </c:pt>
                <c:pt idx="1642">
                  <c:v>4.0000000000000216E-2</c:v>
                </c:pt>
                <c:pt idx="1643">
                  <c:v>2.0000000000000285E-2</c:v>
                </c:pt>
                <c:pt idx="1644">
                  <c:v>-0.33999999999999952</c:v>
                </c:pt>
                <c:pt idx="1645">
                  <c:v>-0.17999999999999935</c:v>
                </c:pt>
                <c:pt idx="1646">
                  <c:v>-0.3999999999999993</c:v>
                </c:pt>
                <c:pt idx="1647">
                  <c:v>-0.55999999999999983</c:v>
                </c:pt>
                <c:pt idx="1648">
                  <c:v>-0.55999999999999983</c:v>
                </c:pt>
                <c:pt idx="1649">
                  <c:v>-0.25999999999999979</c:v>
                </c:pt>
                <c:pt idx="1650">
                  <c:v>-0.44000000000000022</c:v>
                </c:pt>
                <c:pt idx="1651">
                  <c:v>-0.26000000000000051</c:v>
                </c:pt>
                <c:pt idx="1652">
                  <c:v>-0.36000000000000015</c:v>
                </c:pt>
                <c:pt idx="1653">
                  <c:v>-0.80000000000000038</c:v>
                </c:pt>
                <c:pt idx="1654">
                  <c:v>-0.94000000000000061</c:v>
                </c:pt>
                <c:pt idx="1655">
                  <c:v>-1.0200000000000002</c:v>
                </c:pt>
                <c:pt idx="1656">
                  <c:v>-1.2400000000000002</c:v>
                </c:pt>
                <c:pt idx="1657">
                  <c:v>-1.0000000000000004</c:v>
                </c:pt>
                <c:pt idx="1658">
                  <c:v>-1.2400000000000002</c:v>
                </c:pt>
                <c:pt idx="1659">
                  <c:v>-1.3</c:v>
                </c:pt>
                <c:pt idx="1660">
                  <c:v>-1.0399999999999998</c:v>
                </c:pt>
                <c:pt idx="1661">
                  <c:v>-0.77999999999999969</c:v>
                </c:pt>
                <c:pt idx="1662">
                  <c:v>-0.81999999999999962</c:v>
                </c:pt>
                <c:pt idx="1663">
                  <c:v>-0.19999999999999965</c:v>
                </c:pt>
                <c:pt idx="1664">
                  <c:v>-0.17999999999999972</c:v>
                </c:pt>
                <c:pt idx="1665">
                  <c:v>-0.21999999999999992</c:v>
                </c:pt>
                <c:pt idx="1666">
                  <c:v>-0.35999999999999976</c:v>
                </c:pt>
                <c:pt idx="1667">
                  <c:v>-0.4</c:v>
                </c:pt>
                <c:pt idx="1668">
                  <c:v>-0.51999999999999957</c:v>
                </c:pt>
                <c:pt idx="1669">
                  <c:v>-0.27999999999999969</c:v>
                </c:pt>
                <c:pt idx="1670">
                  <c:v>-3.9999999999999501E-2</c:v>
                </c:pt>
                <c:pt idx="1671">
                  <c:v>0.2</c:v>
                </c:pt>
                <c:pt idx="1672">
                  <c:v>0.28000000000000008</c:v>
                </c:pt>
                <c:pt idx="1673">
                  <c:v>0.38000000000000006</c:v>
                </c:pt>
                <c:pt idx="1674">
                  <c:v>0.24000000000000021</c:v>
                </c:pt>
                <c:pt idx="1675">
                  <c:v>0.28000000000000008</c:v>
                </c:pt>
                <c:pt idx="1676">
                  <c:v>0.1600000000000005</c:v>
                </c:pt>
                <c:pt idx="1677">
                  <c:v>7.1054273576010023E-16</c:v>
                </c:pt>
                <c:pt idx="1678">
                  <c:v>-0.55999999999999939</c:v>
                </c:pt>
                <c:pt idx="1679">
                  <c:v>-0.63999999999999946</c:v>
                </c:pt>
                <c:pt idx="1680">
                  <c:v>-1.1199999999999997</c:v>
                </c:pt>
                <c:pt idx="1681">
                  <c:v>-1.1800000000000002</c:v>
                </c:pt>
                <c:pt idx="1682">
                  <c:v>-1.1400000000000006</c:v>
                </c:pt>
                <c:pt idx="1683">
                  <c:v>-0.80000000000000071</c:v>
                </c:pt>
                <c:pt idx="1684">
                  <c:v>-0.40000000000000108</c:v>
                </c:pt>
                <c:pt idx="1685">
                  <c:v>-0.32000000000000101</c:v>
                </c:pt>
                <c:pt idx="1686">
                  <c:v>-0.18000000000000077</c:v>
                </c:pt>
                <c:pt idx="1687">
                  <c:v>-0.1600000000000005</c:v>
                </c:pt>
                <c:pt idx="1688">
                  <c:v>-0.10000000000000035</c:v>
                </c:pt>
                <c:pt idx="1689">
                  <c:v>-0.48000000000000009</c:v>
                </c:pt>
                <c:pt idx="1690">
                  <c:v>-0.23999999999999985</c:v>
                </c:pt>
                <c:pt idx="1691">
                  <c:v>-0.55999999999999939</c:v>
                </c:pt>
                <c:pt idx="1692">
                  <c:v>-0.73999999999999955</c:v>
                </c:pt>
                <c:pt idx="1693">
                  <c:v>-0.67999999999999972</c:v>
                </c:pt>
                <c:pt idx="1694">
                  <c:v>-0.57999999999999974</c:v>
                </c:pt>
                <c:pt idx="1695">
                  <c:v>-0.6399999999999999</c:v>
                </c:pt>
                <c:pt idx="1696">
                  <c:v>-0.31999999999999995</c:v>
                </c:pt>
                <c:pt idx="1697">
                  <c:v>-0.21999999999999958</c:v>
                </c:pt>
                <c:pt idx="1698">
                  <c:v>8.0000000000000779E-2</c:v>
                </c:pt>
                <c:pt idx="1699">
                  <c:v>7.1054273576010023E-16</c:v>
                </c:pt>
                <c:pt idx="1700">
                  <c:v>4.000000000000057E-2</c:v>
                </c:pt>
                <c:pt idx="1701">
                  <c:v>-9.9999999999999645E-2</c:v>
                </c:pt>
                <c:pt idx="1702">
                  <c:v>0.1</c:v>
                </c:pt>
                <c:pt idx="1703">
                  <c:v>-0.11999999999999993</c:v>
                </c:pt>
                <c:pt idx="1704">
                  <c:v>-0.13999999999999951</c:v>
                </c:pt>
                <c:pt idx="1705">
                  <c:v>-5.9999999999999429E-2</c:v>
                </c:pt>
                <c:pt idx="1706">
                  <c:v>0.18000000000000044</c:v>
                </c:pt>
                <c:pt idx="1707">
                  <c:v>8.0000000000000432E-2</c:v>
                </c:pt>
                <c:pt idx="1708">
                  <c:v>6.0000000000000143E-2</c:v>
                </c:pt>
                <c:pt idx="1709">
                  <c:v>-0.28000000000000042</c:v>
                </c:pt>
                <c:pt idx="1710">
                  <c:v>-0.56000000000000083</c:v>
                </c:pt>
                <c:pt idx="1711">
                  <c:v>-0.54000000000000092</c:v>
                </c:pt>
                <c:pt idx="1712">
                  <c:v>-0.42000000000000098</c:v>
                </c:pt>
                <c:pt idx="1713">
                  <c:v>-0.44000000000000095</c:v>
                </c:pt>
                <c:pt idx="1714">
                  <c:v>-0.54000000000000092</c:v>
                </c:pt>
                <c:pt idx="1715">
                  <c:v>-0.88000000000000045</c:v>
                </c:pt>
                <c:pt idx="1716">
                  <c:v>-1.3000000000000003</c:v>
                </c:pt>
                <c:pt idx="1717">
                  <c:v>-1.4600000000000002</c:v>
                </c:pt>
                <c:pt idx="1718">
                  <c:v>-1.2600000000000002</c:v>
                </c:pt>
                <c:pt idx="1719">
                  <c:v>-0.82</c:v>
                </c:pt>
                <c:pt idx="1720">
                  <c:v>-0.33999999999999986</c:v>
                </c:pt>
                <c:pt idx="1721">
                  <c:v>3.5527136788005011E-16</c:v>
                </c:pt>
                <c:pt idx="1722">
                  <c:v>0.22000000000000028</c:v>
                </c:pt>
                <c:pt idx="1723">
                  <c:v>2.0000000000000285E-2</c:v>
                </c:pt>
                <c:pt idx="1724">
                  <c:v>-0.25999999999999979</c:v>
                </c:pt>
                <c:pt idx="1725">
                  <c:v>6.0000000000000143E-2</c:v>
                </c:pt>
                <c:pt idx="1726">
                  <c:v>-0.31999999999999995</c:v>
                </c:pt>
                <c:pt idx="1727">
                  <c:v>-0.82</c:v>
                </c:pt>
                <c:pt idx="1728">
                  <c:v>-0.65999999999999981</c:v>
                </c:pt>
                <c:pt idx="1729">
                  <c:v>-0.61999999999999955</c:v>
                </c:pt>
                <c:pt idx="1730">
                  <c:v>-1.0799999999999996</c:v>
                </c:pt>
                <c:pt idx="1731">
                  <c:v>-0.83999999999999986</c:v>
                </c:pt>
                <c:pt idx="1732">
                  <c:v>-0.98000000000000009</c:v>
                </c:pt>
                <c:pt idx="1733">
                  <c:v>-0.82000000000000028</c:v>
                </c:pt>
                <c:pt idx="1734">
                  <c:v>-0.76000000000000012</c:v>
                </c:pt>
                <c:pt idx="1735">
                  <c:v>-0.8600000000000001</c:v>
                </c:pt>
                <c:pt idx="1736">
                  <c:v>-0.82</c:v>
                </c:pt>
                <c:pt idx="1737">
                  <c:v>-0.85999999999999943</c:v>
                </c:pt>
                <c:pt idx="1738">
                  <c:v>-1.5599999999999994</c:v>
                </c:pt>
                <c:pt idx="1739">
                  <c:v>-1.7599999999999993</c:v>
                </c:pt>
                <c:pt idx="1740">
                  <c:v>-2.3399999999999994</c:v>
                </c:pt>
                <c:pt idx="1741">
                  <c:v>-2.54</c:v>
                </c:pt>
                <c:pt idx="1742">
                  <c:v>-2.7</c:v>
                </c:pt>
                <c:pt idx="1743">
                  <c:v>-3.1000000000000005</c:v>
                </c:pt>
                <c:pt idx="1744">
                  <c:v>-3.5400000000000005</c:v>
                </c:pt>
                <c:pt idx="1745">
                  <c:v>-3.3400000000000007</c:v>
                </c:pt>
                <c:pt idx="1746">
                  <c:v>-3.7000000000000015</c:v>
                </c:pt>
                <c:pt idx="1747">
                  <c:v>-3.8200000000000003</c:v>
                </c:pt>
                <c:pt idx="1748">
                  <c:v>-3.5400000000000005</c:v>
                </c:pt>
                <c:pt idx="1749">
                  <c:v>-3.7600000000000007</c:v>
                </c:pt>
                <c:pt idx="1750">
                  <c:v>-3.9800000000000004</c:v>
                </c:pt>
                <c:pt idx="1751">
                  <c:v>-4.8600000000000003</c:v>
                </c:pt>
                <c:pt idx="1752">
                  <c:v>-5.44</c:v>
                </c:pt>
                <c:pt idx="1753">
                  <c:v>-6.04</c:v>
                </c:pt>
                <c:pt idx="1754">
                  <c:v>-6.02</c:v>
                </c:pt>
                <c:pt idx="1755">
                  <c:v>-6.4799999999999995</c:v>
                </c:pt>
                <c:pt idx="1756">
                  <c:v>-6.2</c:v>
                </c:pt>
                <c:pt idx="1757">
                  <c:v>-6.419999999999999</c:v>
                </c:pt>
                <c:pt idx="1758">
                  <c:v>-6.8599999999999994</c:v>
                </c:pt>
                <c:pt idx="1759">
                  <c:v>-7.26</c:v>
                </c:pt>
                <c:pt idx="1760">
                  <c:v>-7.4599999999999991</c:v>
                </c:pt>
                <c:pt idx="1761">
                  <c:v>-7.7199999999999989</c:v>
                </c:pt>
                <c:pt idx="1762">
                  <c:v>-7.6199999999999992</c:v>
                </c:pt>
                <c:pt idx="1763">
                  <c:v>-7.2999999999999989</c:v>
                </c:pt>
                <c:pt idx="1764">
                  <c:v>-7.0799999999999983</c:v>
                </c:pt>
                <c:pt idx="1765">
                  <c:v>-6.8400000000000007</c:v>
                </c:pt>
                <c:pt idx="1766">
                  <c:v>-7.1400000000000006</c:v>
                </c:pt>
                <c:pt idx="1767">
                  <c:v>-7.160000000000001</c:v>
                </c:pt>
                <c:pt idx="1768">
                  <c:v>-7</c:v>
                </c:pt>
                <c:pt idx="1769">
                  <c:v>-6.82</c:v>
                </c:pt>
                <c:pt idx="1770">
                  <c:v>-6.4800000000000013</c:v>
                </c:pt>
                <c:pt idx="1771">
                  <c:v>-5.3800000000000008</c:v>
                </c:pt>
                <c:pt idx="1772">
                  <c:v>-4.5600000000000005</c:v>
                </c:pt>
                <c:pt idx="1773">
                  <c:v>-4.080000000000001</c:v>
                </c:pt>
                <c:pt idx="1774">
                  <c:v>-3.3600000000000008</c:v>
                </c:pt>
                <c:pt idx="1775">
                  <c:v>-2.7400000000000007</c:v>
                </c:pt>
                <c:pt idx="1776">
                  <c:v>-2.44</c:v>
                </c:pt>
                <c:pt idx="1777">
                  <c:v>-2.2600000000000002</c:v>
                </c:pt>
                <c:pt idx="1778">
                  <c:v>-1.7800000000000005</c:v>
                </c:pt>
                <c:pt idx="1779">
                  <c:v>-1.620000000000001</c:v>
                </c:pt>
                <c:pt idx="1780">
                  <c:v>-1.4800000000000011</c:v>
                </c:pt>
                <c:pt idx="1781">
                  <c:v>-1.0200000000000009</c:v>
                </c:pt>
                <c:pt idx="1782">
                  <c:v>-0.48000000000000115</c:v>
                </c:pt>
                <c:pt idx="1783">
                  <c:v>-0.90000000000000069</c:v>
                </c:pt>
                <c:pt idx="1784">
                  <c:v>-0.62000000000000033</c:v>
                </c:pt>
                <c:pt idx="1785">
                  <c:v>-0.43999999999999984</c:v>
                </c:pt>
                <c:pt idx="1786">
                  <c:v>-1.0400000000000005</c:v>
                </c:pt>
                <c:pt idx="1787">
                  <c:v>-1.1600000000000001</c:v>
                </c:pt>
                <c:pt idx="1788">
                  <c:v>-0.92000000000000026</c:v>
                </c:pt>
                <c:pt idx="1789">
                  <c:v>-0.88000000000000045</c:v>
                </c:pt>
                <c:pt idx="1790">
                  <c:v>-1.2800000000000005</c:v>
                </c:pt>
                <c:pt idx="1791">
                  <c:v>-0.8</c:v>
                </c:pt>
                <c:pt idx="1792">
                  <c:v>-0.9</c:v>
                </c:pt>
                <c:pt idx="1793">
                  <c:v>-0.83999999999999986</c:v>
                </c:pt>
                <c:pt idx="1794">
                  <c:v>-0.95999999999999941</c:v>
                </c:pt>
                <c:pt idx="1795">
                  <c:v>-0.6</c:v>
                </c:pt>
                <c:pt idx="1796">
                  <c:v>-0.72000000000000031</c:v>
                </c:pt>
                <c:pt idx="1797">
                  <c:v>-0.6</c:v>
                </c:pt>
                <c:pt idx="1798">
                  <c:v>-7.1054273576010023E-16</c:v>
                </c:pt>
                <c:pt idx="1799">
                  <c:v>-0.2000000000000007</c:v>
                </c:pt>
                <c:pt idx="1800">
                  <c:v>-0.40000000000000069</c:v>
                </c:pt>
                <c:pt idx="1801">
                  <c:v>-0.2000000000000007</c:v>
                </c:pt>
                <c:pt idx="1802">
                  <c:v>-0.14000000000000057</c:v>
                </c:pt>
                <c:pt idx="1803">
                  <c:v>-0.7</c:v>
                </c:pt>
                <c:pt idx="1804">
                  <c:v>-0.18000000000000044</c:v>
                </c:pt>
                <c:pt idx="1805">
                  <c:v>0.36000000000000015</c:v>
                </c:pt>
                <c:pt idx="1806">
                  <c:v>0.48000000000000043</c:v>
                </c:pt>
                <c:pt idx="1807">
                  <c:v>0.73999999999999988</c:v>
                </c:pt>
                <c:pt idx="1808">
                  <c:v>1.4199999999999995</c:v>
                </c:pt>
                <c:pt idx="1809">
                  <c:v>1.8199999999999996</c:v>
                </c:pt>
                <c:pt idx="1810">
                  <c:v>1.6199999999999997</c:v>
                </c:pt>
                <c:pt idx="1811">
                  <c:v>1.6799999999999997</c:v>
                </c:pt>
                <c:pt idx="1812">
                  <c:v>2.2199999999999998</c:v>
                </c:pt>
                <c:pt idx="1813">
                  <c:v>2.3600000000000003</c:v>
                </c:pt>
                <c:pt idx="1814">
                  <c:v>1.9400000000000006</c:v>
                </c:pt>
                <c:pt idx="1815">
                  <c:v>2.6400000000000006</c:v>
                </c:pt>
                <c:pt idx="1816">
                  <c:v>2.9400000000000004</c:v>
                </c:pt>
                <c:pt idx="1817">
                  <c:v>2.3000000000000007</c:v>
                </c:pt>
                <c:pt idx="1818">
                  <c:v>2.2600000000000002</c:v>
                </c:pt>
                <c:pt idx="1819">
                  <c:v>2.4199999999999995</c:v>
                </c:pt>
                <c:pt idx="1820">
                  <c:v>2.4199999999999995</c:v>
                </c:pt>
                <c:pt idx="1821">
                  <c:v>2.3999999999999986</c:v>
                </c:pt>
                <c:pt idx="1822">
                  <c:v>2.7399999999999993</c:v>
                </c:pt>
                <c:pt idx="1823">
                  <c:v>2.9599999999999995</c:v>
                </c:pt>
                <c:pt idx="1824">
                  <c:v>2.7799999999999989</c:v>
                </c:pt>
                <c:pt idx="1825">
                  <c:v>2.4999999999999991</c:v>
                </c:pt>
                <c:pt idx="1826">
                  <c:v>2.3600000000000003</c:v>
                </c:pt>
                <c:pt idx="1827">
                  <c:v>1.8399999999999999</c:v>
                </c:pt>
                <c:pt idx="1828">
                  <c:v>1.7199999999999995</c:v>
                </c:pt>
                <c:pt idx="1829">
                  <c:v>1.56</c:v>
                </c:pt>
                <c:pt idx="1830">
                  <c:v>1.319999999999999</c:v>
                </c:pt>
                <c:pt idx="1831">
                  <c:v>1.1799999999999997</c:v>
                </c:pt>
                <c:pt idx="1832">
                  <c:v>1.5599999999999994</c:v>
                </c:pt>
                <c:pt idx="1833">
                  <c:v>1.2600000000000009</c:v>
                </c:pt>
              </c:numCache>
            </c:numRef>
          </c:xVal>
          <c:yVal>
            <c:numRef>
              <c:f>'62G_15'!$A$2:$A$1835</c:f>
              <c:numCache>
                <c:formatCode>General</c:formatCode>
                <c:ptCount val="1834"/>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numCache>
            </c:numRef>
          </c:yVal>
          <c:smooth val="1"/>
          <c:extLst>
            <c:ext xmlns:c16="http://schemas.microsoft.com/office/drawing/2014/chart" uri="{C3380CC4-5D6E-409C-BE32-E72D297353CC}">
              <c16:uniqueId val="{00000002-6E48-4CD0-9CDE-B7C99DF7D2EB}"/>
            </c:ext>
          </c:extLst>
        </c:ser>
        <c:ser>
          <c:idx val="0"/>
          <c:order val="3"/>
          <c:tx>
            <c:strRef>
              <c:f>'62G_15'!$R$1</c:f>
              <c:strCache>
                <c:ptCount val="1"/>
                <c:pt idx="0">
                  <c:v>2018-2019</c:v>
                </c:pt>
              </c:strCache>
            </c:strRef>
          </c:tx>
          <c:spPr>
            <a:ln w="12700">
              <a:solidFill>
                <a:schemeClr val="bg2">
                  <a:lumMod val="75000"/>
                </a:schemeClr>
              </a:solidFill>
            </a:ln>
          </c:spPr>
          <c:marker>
            <c:symbol val="none"/>
          </c:marker>
          <c:xVal>
            <c:numRef>
              <c:f>'62G_15'!$R$2:$R$1835</c:f>
              <c:numCache>
                <c:formatCode>General</c:formatCode>
                <c:ptCount val="1834"/>
                <c:pt idx="5">
                  <c:v>0.63999999999999946</c:v>
                </c:pt>
                <c:pt idx="6">
                  <c:v>0.75999999999999945</c:v>
                </c:pt>
                <c:pt idx="7">
                  <c:v>0.82</c:v>
                </c:pt>
                <c:pt idx="8">
                  <c:v>0.66000000000000014</c:v>
                </c:pt>
                <c:pt idx="9">
                  <c:v>0.43999999999999984</c:v>
                </c:pt>
                <c:pt idx="10">
                  <c:v>0.46000000000000013</c:v>
                </c:pt>
                <c:pt idx="11">
                  <c:v>0.14000000000000021</c:v>
                </c:pt>
                <c:pt idx="12">
                  <c:v>8.0000000000000432E-2</c:v>
                </c:pt>
                <c:pt idx="13">
                  <c:v>0.18000000000000044</c:v>
                </c:pt>
                <c:pt idx="14">
                  <c:v>-3.9999999999999501E-2</c:v>
                </c:pt>
                <c:pt idx="15">
                  <c:v>-0.49999999999999967</c:v>
                </c:pt>
                <c:pt idx="16">
                  <c:v>-0.51999999999999991</c:v>
                </c:pt>
                <c:pt idx="17">
                  <c:v>-0.7000000000000004</c:v>
                </c:pt>
                <c:pt idx="18">
                  <c:v>-1.0200000000000002</c:v>
                </c:pt>
                <c:pt idx="19">
                  <c:v>-1.0400000000000005</c:v>
                </c:pt>
                <c:pt idx="20">
                  <c:v>-1.0200000000000002</c:v>
                </c:pt>
                <c:pt idx="21">
                  <c:v>-1.08</c:v>
                </c:pt>
                <c:pt idx="22">
                  <c:v>-1.0399999999999998</c:v>
                </c:pt>
                <c:pt idx="23">
                  <c:v>-1</c:v>
                </c:pt>
                <c:pt idx="24">
                  <c:v>-1.02</c:v>
                </c:pt>
                <c:pt idx="25">
                  <c:v>-1.2</c:v>
                </c:pt>
                <c:pt idx="26">
                  <c:v>-1.4600000000000002</c:v>
                </c:pt>
                <c:pt idx="27">
                  <c:v>-1.36</c:v>
                </c:pt>
                <c:pt idx="28">
                  <c:v>-1.36</c:v>
                </c:pt>
                <c:pt idx="29">
                  <c:v>-1.2600000000000002</c:v>
                </c:pt>
                <c:pt idx="30">
                  <c:v>-1.0600000000000005</c:v>
                </c:pt>
                <c:pt idx="31">
                  <c:v>-0.76000000000000045</c:v>
                </c:pt>
                <c:pt idx="32">
                  <c:v>-0.72000000000000031</c:v>
                </c:pt>
                <c:pt idx="33">
                  <c:v>-0.52000000000000024</c:v>
                </c:pt>
                <c:pt idx="34">
                  <c:v>-0.34000000000000019</c:v>
                </c:pt>
                <c:pt idx="35">
                  <c:v>-0.35999999999999976</c:v>
                </c:pt>
                <c:pt idx="36">
                  <c:v>-0.21999999999999958</c:v>
                </c:pt>
                <c:pt idx="37">
                  <c:v>-0.51999999999999957</c:v>
                </c:pt>
                <c:pt idx="38">
                  <c:v>-0.61999999999999955</c:v>
                </c:pt>
                <c:pt idx="39">
                  <c:v>-0.83999999999999952</c:v>
                </c:pt>
                <c:pt idx="40">
                  <c:v>-0.81999999999999962</c:v>
                </c:pt>
                <c:pt idx="41">
                  <c:v>-0.99999999999999967</c:v>
                </c:pt>
                <c:pt idx="42">
                  <c:v>-1.0799999999999996</c:v>
                </c:pt>
                <c:pt idx="43">
                  <c:v>-1.1599999999999995</c:v>
                </c:pt>
                <c:pt idx="44">
                  <c:v>-1.1999999999999995</c:v>
                </c:pt>
                <c:pt idx="45">
                  <c:v>-1.2999999999999994</c:v>
                </c:pt>
                <c:pt idx="46">
                  <c:v>-1.1199999999999997</c:v>
                </c:pt>
                <c:pt idx="47">
                  <c:v>-1.02</c:v>
                </c:pt>
                <c:pt idx="48">
                  <c:v>-1.1000000000000001</c:v>
                </c:pt>
                <c:pt idx="49">
                  <c:v>-1.3800000000000001</c:v>
                </c:pt>
                <c:pt idx="50">
                  <c:v>-1.6600000000000001</c:v>
                </c:pt>
                <c:pt idx="51">
                  <c:v>-2.1800000000000002</c:v>
                </c:pt>
                <c:pt idx="52">
                  <c:v>-2.1800000000000002</c:v>
                </c:pt>
                <c:pt idx="53">
                  <c:v>-2.2600000000000002</c:v>
                </c:pt>
                <c:pt idx="54">
                  <c:v>-2.16</c:v>
                </c:pt>
                <c:pt idx="55">
                  <c:v>-2.3600000000000003</c:v>
                </c:pt>
                <c:pt idx="56">
                  <c:v>-2.4200000000000004</c:v>
                </c:pt>
                <c:pt idx="57">
                  <c:v>-2.84</c:v>
                </c:pt>
                <c:pt idx="58">
                  <c:v>-3.0199999999999996</c:v>
                </c:pt>
                <c:pt idx="59">
                  <c:v>-3.0199999999999996</c:v>
                </c:pt>
                <c:pt idx="60">
                  <c:v>-2.9799999999999995</c:v>
                </c:pt>
                <c:pt idx="61">
                  <c:v>-3.1199999999999997</c:v>
                </c:pt>
                <c:pt idx="62">
                  <c:v>-3.0599999999999996</c:v>
                </c:pt>
                <c:pt idx="63">
                  <c:v>-3.4599999999999995</c:v>
                </c:pt>
                <c:pt idx="64">
                  <c:v>-3.5999999999999992</c:v>
                </c:pt>
                <c:pt idx="65">
                  <c:v>-3.9599999999999995</c:v>
                </c:pt>
                <c:pt idx="66">
                  <c:v>-4.1399999999999997</c:v>
                </c:pt>
                <c:pt idx="67">
                  <c:v>-4.2</c:v>
                </c:pt>
                <c:pt idx="68">
                  <c:v>-4.28</c:v>
                </c:pt>
                <c:pt idx="69">
                  <c:v>-4.58</c:v>
                </c:pt>
                <c:pt idx="70">
                  <c:v>-4.62</c:v>
                </c:pt>
                <c:pt idx="71">
                  <c:v>-4.5199999999999996</c:v>
                </c:pt>
                <c:pt idx="72">
                  <c:v>-4.84</c:v>
                </c:pt>
                <c:pt idx="73">
                  <c:v>-4.6599999999999993</c:v>
                </c:pt>
                <c:pt idx="74">
                  <c:v>-4.8599999999999994</c:v>
                </c:pt>
                <c:pt idx="75">
                  <c:v>-4.84</c:v>
                </c:pt>
                <c:pt idx="76">
                  <c:v>-5</c:v>
                </c:pt>
                <c:pt idx="77">
                  <c:v>-4.9000000000000004</c:v>
                </c:pt>
                <c:pt idx="78">
                  <c:v>-4.6400000000000006</c:v>
                </c:pt>
                <c:pt idx="79">
                  <c:v>-4.42</c:v>
                </c:pt>
                <c:pt idx="80">
                  <c:v>-3.9400000000000004</c:v>
                </c:pt>
                <c:pt idx="81">
                  <c:v>-3.7600000000000007</c:v>
                </c:pt>
                <c:pt idx="82">
                  <c:v>-3.7600000000000007</c:v>
                </c:pt>
                <c:pt idx="83">
                  <c:v>-3.78</c:v>
                </c:pt>
                <c:pt idx="84">
                  <c:v>-3.4400000000000004</c:v>
                </c:pt>
                <c:pt idx="85">
                  <c:v>-3.3600000000000008</c:v>
                </c:pt>
                <c:pt idx="86">
                  <c:v>-3.1800000000000006</c:v>
                </c:pt>
                <c:pt idx="87">
                  <c:v>-2.6800000000000006</c:v>
                </c:pt>
                <c:pt idx="88">
                  <c:v>-2.4400000000000004</c:v>
                </c:pt>
                <c:pt idx="89">
                  <c:v>-2.3200000000000003</c:v>
                </c:pt>
                <c:pt idx="90">
                  <c:v>-2.2400000000000002</c:v>
                </c:pt>
                <c:pt idx="91">
                  <c:v>-2.1799999999999997</c:v>
                </c:pt>
                <c:pt idx="92">
                  <c:v>-2.38</c:v>
                </c:pt>
                <c:pt idx="93">
                  <c:v>-2.4399999999999995</c:v>
                </c:pt>
                <c:pt idx="94">
                  <c:v>-2.4399999999999995</c:v>
                </c:pt>
                <c:pt idx="95">
                  <c:v>-2.0799999999999996</c:v>
                </c:pt>
                <c:pt idx="96">
                  <c:v>-1.7</c:v>
                </c:pt>
                <c:pt idx="97">
                  <c:v>-1.2600000000000002</c:v>
                </c:pt>
                <c:pt idx="98">
                  <c:v>-1.0800000000000005</c:v>
                </c:pt>
                <c:pt idx="99">
                  <c:v>-0.86000000000000054</c:v>
                </c:pt>
                <c:pt idx="100">
                  <c:v>-1.1800000000000004</c:v>
                </c:pt>
                <c:pt idx="101">
                  <c:v>-1.0400000000000005</c:v>
                </c:pt>
                <c:pt idx="102">
                  <c:v>-1.2600000000000005</c:v>
                </c:pt>
                <c:pt idx="103">
                  <c:v>-0.90000000000000036</c:v>
                </c:pt>
                <c:pt idx="104">
                  <c:v>-1.0200000000000002</c:v>
                </c:pt>
                <c:pt idx="105">
                  <c:v>-0.88000000000000012</c:v>
                </c:pt>
                <c:pt idx="106">
                  <c:v>-0.99999999999999967</c:v>
                </c:pt>
                <c:pt idx="107">
                  <c:v>-0.67999999999999972</c:v>
                </c:pt>
                <c:pt idx="108">
                  <c:v>-0.83999999999999952</c:v>
                </c:pt>
                <c:pt idx="109">
                  <c:v>-0.29999999999999966</c:v>
                </c:pt>
                <c:pt idx="110">
                  <c:v>-0.21999999999999992</c:v>
                </c:pt>
                <c:pt idx="111">
                  <c:v>-0.12000000000000029</c:v>
                </c:pt>
                <c:pt idx="112">
                  <c:v>-8.0000000000000071E-2</c:v>
                </c:pt>
                <c:pt idx="113">
                  <c:v>-0.38000000000000045</c:v>
                </c:pt>
                <c:pt idx="114">
                  <c:v>-0.92000000000000026</c:v>
                </c:pt>
                <c:pt idx="115">
                  <c:v>-0.76000000000000012</c:v>
                </c:pt>
                <c:pt idx="116">
                  <c:v>-0.98000000000000009</c:v>
                </c:pt>
                <c:pt idx="117">
                  <c:v>-1.4</c:v>
                </c:pt>
                <c:pt idx="118">
                  <c:v>-1.22</c:v>
                </c:pt>
                <c:pt idx="119">
                  <c:v>-0.95999999999999974</c:v>
                </c:pt>
                <c:pt idx="120">
                  <c:v>-1.3199999999999996</c:v>
                </c:pt>
                <c:pt idx="121">
                  <c:v>-1.1199999999999997</c:v>
                </c:pt>
                <c:pt idx="122">
                  <c:v>-0.87999999999999967</c:v>
                </c:pt>
                <c:pt idx="123">
                  <c:v>-0.75999999999999979</c:v>
                </c:pt>
                <c:pt idx="124">
                  <c:v>-0.87999999999999967</c:v>
                </c:pt>
                <c:pt idx="125">
                  <c:v>-0.55999999999999983</c:v>
                </c:pt>
                <c:pt idx="126">
                  <c:v>-0.95999999999999974</c:v>
                </c:pt>
                <c:pt idx="127">
                  <c:v>-0.9399999999999995</c:v>
                </c:pt>
                <c:pt idx="128">
                  <c:v>-1.1599999999999995</c:v>
                </c:pt>
                <c:pt idx="129">
                  <c:v>-1.1999999999999997</c:v>
                </c:pt>
                <c:pt idx="130">
                  <c:v>-1.6199999999999997</c:v>
                </c:pt>
                <c:pt idx="131">
                  <c:v>-1.1399999999999999</c:v>
                </c:pt>
                <c:pt idx="132">
                  <c:v>-1.2200000000000002</c:v>
                </c:pt>
                <c:pt idx="133">
                  <c:v>-1.1600000000000001</c:v>
                </c:pt>
                <c:pt idx="134">
                  <c:v>-1.1000000000000003</c:v>
                </c:pt>
                <c:pt idx="135">
                  <c:v>-1.1800000000000008</c:v>
                </c:pt>
                <c:pt idx="136">
                  <c:v>-1.7000000000000006</c:v>
                </c:pt>
                <c:pt idx="137">
                  <c:v>-1.8000000000000007</c:v>
                </c:pt>
                <c:pt idx="138">
                  <c:v>-1.6600000000000008</c:v>
                </c:pt>
                <c:pt idx="139">
                  <c:v>-2.1200000000000006</c:v>
                </c:pt>
                <c:pt idx="140">
                  <c:v>-1.9400000000000002</c:v>
                </c:pt>
                <c:pt idx="141">
                  <c:v>-1.8199999999999998</c:v>
                </c:pt>
                <c:pt idx="142">
                  <c:v>-1.98</c:v>
                </c:pt>
                <c:pt idx="143">
                  <c:v>-2.1599999999999997</c:v>
                </c:pt>
                <c:pt idx="144">
                  <c:v>-2.0799999999999996</c:v>
                </c:pt>
                <c:pt idx="145">
                  <c:v>-2.2999999999999998</c:v>
                </c:pt>
                <c:pt idx="146">
                  <c:v>-2.38</c:v>
                </c:pt>
                <c:pt idx="147">
                  <c:v>-2.1799999999999997</c:v>
                </c:pt>
                <c:pt idx="148">
                  <c:v>-2.3199999999999998</c:v>
                </c:pt>
                <c:pt idx="149">
                  <c:v>-2.2999999999999998</c:v>
                </c:pt>
                <c:pt idx="150">
                  <c:v>-2.1399999999999997</c:v>
                </c:pt>
                <c:pt idx="151">
                  <c:v>-1.8599999999999999</c:v>
                </c:pt>
                <c:pt idx="152">
                  <c:v>-1.8800000000000001</c:v>
                </c:pt>
                <c:pt idx="153">
                  <c:v>-2</c:v>
                </c:pt>
                <c:pt idx="154">
                  <c:v>-1.94</c:v>
                </c:pt>
                <c:pt idx="155">
                  <c:v>-1.8999999999999997</c:v>
                </c:pt>
                <c:pt idx="156">
                  <c:v>-2.0599999999999996</c:v>
                </c:pt>
                <c:pt idx="157">
                  <c:v>-2.3199999999999994</c:v>
                </c:pt>
                <c:pt idx="158">
                  <c:v>-2.1799999999999997</c:v>
                </c:pt>
                <c:pt idx="159">
                  <c:v>-2.2800000000000002</c:v>
                </c:pt>
                <c:pt idx="160">
                  <c:v>-2.1000000000000005</c:v>
                </c:pt>
                <c:pt idx="161">
                  <c:v>-1.8800000000000003</c:v>
                </c:pt>
                <c:pt idx="162">
                  <c:v>-1.7400000000000002</c:v>
                </c:pt>
                <c:pt idx="163">
                  <c:v>-1.3800000000000001</c:v>
                </c:pt>
                <c:pt idx="164">
                  <c:v>-1.3199999999999998</c:v>
                </c:pt>
                <c:pt idx="165">
                  <c:v>-1.6599999999999997</c:v>
                </c:pt>
                <c:pt idx="166">
                  <c:v>-1.8599999999999994</c:v>
                </c:pt>
                <c:pt idx="167">
                  <c:v>-1.8599999999999999</c:v>
                </c:pt>
                <c:pt idx="168">
                  <c:v>-2.38</c:v>
                </c:pt>
                <c:pt idx="169">
                  <c:v>-2.2199999999999998</c:v>
                </c:pt>
                <c:pt idx="170">
                  <c:v>-2.1399999999999997</c:v>
                </c:pt>
                <c:pt idx="171">
                  <c:v>-2.2199999999999998</c:v>
                </c:pt>
                <c:pt idx="172">
                  <c:v>-2.34</c:v>
                </c:pt>
                <c:pt idx="173">
                  <c:v>-2.3199999999999994</c:v>
                </c:pt>
                <c:pt idx="174">
                  <c:v>-2.1199999999999997</c:v>
                </c:pt>
                <c:pt idx="175">
                  <c:v>-2.1599999999999997</c:v>
                </c:pt>
                <c:pt idx="176">
                  <c:v>-1.92</c:v>
                </c:pt>
                <c:pt idx="177">
                  <c:v>-1.6</c:v>
                </c:pt>
                <c:pt idx="178">
                  <c:v>-1.1800000000000002</c:v>
                </c:pt>
                <c:pt idx="179">
                  <c:v>-0.74000000000000021</c:v>
                </c:pt>
                <c:pt idx="180">
                  <c:v>-0.2</c:v>
                </c:pt>
                <c:pt idx="181">
                  <c:v>-0.56000000000000016</c:v>
                </c:pt>
                <c:pt idx="182">
                  <c:v>-0.76000000000000012</c:v>
                </c:pt>
                <c:pt idx="183">
                  <c:v>-0.96000000000000019</c:v>
                </c:pt>
                <c:pt idx="184">
                  <c:v>-1.6</c:v>
                </c:pt>
                <c:pt idx="185">
                  <c:v>-2.04</c:v>
                </c:pt>
                <c:pt idx="186">
                  <c:v>-1.5799999999999996</c:v>
                </c:pt>
                <c:pt idx="187">
                  <c:v>-1.6999999999999993</c:v>
                </c:pt>
                <c:pt idx="188">
                  <c:v>-1.7799999999999994</c:v>
                </c:pt>
                <c:pt idx="189">
                  <c:v>-1.7399999999999995</c:v>
                </c:pt>
                <c:pt idx="190">
                  <c:v>-1.9799999999999998</c:v>
                </c:pt>
                <c:pt idx="191">
                  <c:v>-2.2399999999999998</c:v>
                </c:pt>
                <c:pt idx="192">
                  <c:v>-1.7600000000000002</c:v>
                </c:pt>
                <c:pt idx="193">
                  <c:v>-1.7800000000000005</c:v>
                </c:pt>
                <c:pt idx="194">
                  <c:v>-2.1000000000000005</c:v>
                </c:pt>
                <c:pt idx="195">
                  <c:v>-1.6200000000000003</c:v>
                </c:pt>
                <c:pt idx="196">
                  <c:v>-1.5399999999999998</c:v>
                </c:pt>
                <c:pt idx="197">
                  <c:v>-1.8199999999999996</c:v>
                </c:pt>
                <c:pt idx="198">
                  <c:v>-1.6199999999999997</c:v>
                </c:pt>
                <c:pt idx="199">
                  <c:v>-0.99999999999999967</c:v>
                </c:pt>
                <c:pt idx="200">
                  <c:v>-0.99999999999999967</c:v>
                </c:pt>
                <c:pt idx="201">
                  <c:v>-0.91999999999999993</c:v>
                </c:pt>
                <c:pt idx="202">
                  <c:v>-0.62000000000000033</c:v>
                </c:pt>
                <c:pt idx="203">
                  <c:v>-0.52000000000000024</c:v>
                </c:pt>
                <c:pt idx="204">
                  <c:v>-0.41999999999999993</c:v>
                </c:pt>
                <c:pt idx="205">
                  <c:v>-0.48000000000000009</c:v>
                </c:pt>
                <c:pt idx="206">
                  <c:v>-0.72000000000000031</c:v>
                </c:pt>
                <c:pt idx="207">
                  <c:v>-1.1000000000000001</c:v>
                </c:pt>
                <c:pt idx="208">
                  <c:v>-1.5199999999999996</c:v>
                </c:pt>
                <c:pt idx="209">
                  <c:v>-2.1799999999999997</c:v>
                </c:pt>
                <c:pt idx="210">
                  <c:v>-2.0999999999999996</c:v>
                </c:pt>
                <c:pt idx="211">
                  <c:v>-1.7799999999999994</c:v>
                </c:pt>
                <c:pt idx="212">
                  <c:v>-1.3599999999999994</c:v>
                </c:pt>
                <c:pt idx="213">
                  <c:v>-0.97999999999999932</c:v>
                </c:pt>
                <c:pt idx="214">
                  <c:v>-0.45999999999999941</c:v>
                </c:pt>
                <c:pt idx="215">
                  <c:v>-0.87999999999999956</c:v>
                </c:pt>
                <c:pt idx="216">
                  <c:v>-0.95999999999999963</c:v>
                </c:pt>
                <c:pt idx="217">
                  <c:v>-1.1599999999999997</c:v>
                </c:pt>
                <c:pt idx="218">
                  <c:v>-0.99999999999999978</c:v>
                </c:pt>
                <c:pt idx="219">
                  <c:v>-1.44</c:v>
                </c:pt>
                <c:pt idx="220">
                  <c:v>-0.8999999999999998</c:v>
                </c:pt>
                <c:pt idx="221">
                  <c:v>-0.92000000000000015</c:v>
                </c:pt>
                <c:pt idx="222">
                  <c:v>-0.9800000000000002</c:v>
                </c:pt>
                <c:pt idx="223">
                  <c:v>-0.9800000000000002</c:v>
                </c:pt>
                <c:pt idx="224">
                  <c:v>-0.54000000000000026</c:v>
                </c:pt>
                <c:pt idx="225">
                  <c:v>-0.58000000000000007</c:v>
                </c:pt>
                <c:pt idx="226">
                  <c:v>-0.53999999999999981</c:v>
                </c:pt>
                <c:pt idx="227">
                  <c:v>-0.15999999999999978</c:v>
                </c:pt>
                <c:pt idx="228">
                  <c:v>-0.45999999999999996</c:v>
                </c:pt>
                <c:pt idx="229">
                  <c:v>-0.72000000000000008</c:v>
                </c:pt>
                <c:pt idx="230">
                  <c:v>-0.84000000000000008</c:v>
                </c:pt>
                <c:pt idx="231">
                  <c:v>-0.64</c:v>
                </c:pt>
                <c:pt idx="232">
                  <c:v>-0.55999999999999994</c:v>
                </c:pt>
                <c:pt idx="233">
                  <c:v>-0.4599999999999998</c:v>
                </c:pt>
                <c:pt idx="234">
                  <c:v>-0.4599999999999998</c:v>
                </c:pt>
                <c:pt idx="235">
                  <c:v>-0.43999999999999984</c:v>
                </c:pt>
                <c:pt idx="236">
                  <c:v>-0.29999999999999966</c:v>
                </c:pt>
                <c:pt idx="237">
                  <c:v>-0.4399999999999995</c:v>
                </c:pt>
                <c:pt idx="238">
                  <c:v>-0.15999999999999942</c:v>
                </c:pt>
                <c:pt idx="239">
                  <c:v>-5.9999999999999429E-2</c:v>
                </c:pt>
                <c:pt idx="240">
                  <c:v>8.0000000000000432E-2</c:v>
                </c:pt>
                <c:pt idx="241">
                  <c:v>-0.13999999999999985</c:v>
                </c:pt>
                <c:pt idx="242">
                  <c:v>-0.2</c:v>
                </c:pt>
                <c:pt idx="243">
                  <c:v>0</c:v>
                </c:pt>
                <c:pt idx="244">
                  <c:v>-0.26000000000000012</c:v>
                </c:pt>
                <c:pt idx="245">
                  <c:v>-0.10000000000000035</c:v>
                </c:pt>
                <c:pt idx="246">
                  <c:v>-0.2</c:v>
                </c:pt>
                <c:pt idx="247">
                  <c:v>-0.11999999999999993</c:v>
                </c:pt>
                <c:pt idx="248">
                  <c:v>-0.38000000000000006</c:v>
                </c:pt>
                <c:pt idx="249">
                  <c:v>0.1</c:v>
                </c:pt>
                <c:pt idx="250">
                  <c:v>-0.25999999999999979</c:v>
                </c:pt>
                <c:pt idx="251">
                  <c:v>-5.999999999999979E-2</c:v>
                </c:pt>
                <c:pt idx="252">
                  <c:v>-0.41999999999999993</c:v>
                </c:pt>
                <c:pt idx="253">
                  <c:v>-0.29999999999999966</c:v>
                </c:pt>
                <c:pt idx="254">
                  <c:v>-0.21999999999999958</c:v>
                </c:pt>
                <c:pt idx="255">
                  <c:v>-1.9999999999999574E-2</c:v>
                </c:pt>
                <c:pt idx="256">
                  <c:v>0.22000000000000028</c:v>
                </c:pt>
                <c:pt idx="257">
                  <c:v>0.91999999999999993</c:v>
                </c:pt>
                <c:pt idx="258">
                  <c:v>0.69999999999999962</c:v>
                </c:pt>
                <c:pt idx="259">
                  <c:v>0.57999999999999974</c:v>
                </c:pt>
                <c:pt idx="260">
                  <c:v>0.4599999999999998</c:v>
                </c:pt>
                <c:pt idx="261">
                  <c:v>0.13999999999999985</c:v>
                </c:pt>
                <c:pt idx="262">
                  <c:v>-0.25999999999999979</c:v>
                </c:pt>
                <c:pt idx="263">
                  <c:v>-0.15999999999999978</c:v>
                </c:pt>
                <c:pt idx="264">
                  <c:v>-0.25999999999999979</c:v>
                </c:pt>
                <c:pt idx="265">
                  <c:v>-0.11999999999999993</c:v>
                </c:pt>
                <c:pt idx="266">
                  <c:v>0.1</c:v>
                </c:pt>
                <c:pt idx="267">
                  <c:v>1.9999999999999928E-2</c:v>
                </c:pt>
                <c:pt idx="268">
                  <c:v>-1.9999999999999928E-2</c:v>
                </c:pt>
                <c:pt idx="269">
                  <c:v>8.0000000000000071E-2</c:v>
                </c:pt>
                <c:pt idx="270">
                  <c:v>-0.11999999999999993</c:v>
                </c:pt>
                <c:pt idx="271">
                  <c:v>-0.82</c:v>
                </c:pt>
                <c:pt idx="272">
                  <c:v>-0.35999999999999976</c:v>
                </c:pt>
                <c:pt idx="273">
                  <c:v>-0.31999999999999995</c:v>
                </c:pt>
                <c:pt idx="274">
                  <c:v>-0.3</c:v>
                </c:pt>
                <c:pt idx="275">
                  <c:v>4.0000000000000216E-2</c:v>
                </c:pt>
                <c:pt idx="276">
                  <c:v>0.52000000000000024</c:v>
                </c:pt>
                <c:pt idx="277">
                  <c:v>-0.1</c:v>
                </c:pt>
                <c:pt idx="278">
                  <c:v>-5.999999999999979E-2</c:v>
                </c:pt>
                <c:pt idx="279">
                  <c:v>2.0000000000000285E-2</c:v>
                </c:pt>
                <c:pt idx="280">
                  <c:v>-0.4599999999999998</c:v>
                </c:pt>
                <c:pt idx="281">
                  <c:v>-0.16000000000000014</c:v>
                </c:pt>
                <c:pt idx="282">
                  <c:v>0.16000000000000014</c:v>
                </c:pt>
                <c:pt idx="283">
                  <c:v>6.0000000000000143E-2</c:v>
                </c:pt>
                <c:pt idx="284">
                  <c:v>-0.68</c:v>
                </c:pt>
                <c:pt idx="285">
                  <c:v>-0.43999999999999984</c:v>
                </c:pt>
                <c:pt idx="286">
                  <c:v>-0.59999999999999964</c:v>
                </c:pt>
                <c:pt idx="287">
                  <c:v>-0.46000000000000013</c:v>
                </c:pt>
                <c:pt idx="288">
                  <c:v>-0.60000000000000075</c:v>
                </c:pt>
                <c:pt idx="289">
                  <c:v>-8.0000000000000779E-2</c:v>
                </c:pt>
                <c:pt idx="290">
                  <c:v>-0.1600000000000012</c:v>
                </c:pt>
                <c:pt idx="291">
                  <c:v>-0.10000000000000106</c:v>
                </c:pt>
                <c:pt idx="292">
                  <c:v>-0.14000000000000129</c:v>
                </c:pt>
                <c:pt idx="293">
                  <c:v>-0.18000000000000113</c:v>
                </c:pt>
                <c:pt idx="294">
                  <c:v>-0.220000000000001</c:v>
                </c:pt>
                <c:pt idx="295">
                  <c:v>-0.26000000000000084</c:v>
                </c:pt>
                <c:pt idx="296">
                  <c:v>-0.42000000000000098</c:v>
                </c:pt>
                <c:pt idx="297">
                  <c:v>-0.68000000000000038</c:v>
                </c:pt>
                <c:pt idx="298">
                  <c:v>-0.50000000000000067</c:v>
                </c:pt>
                <c:pt idx="299">
                  <c:v>-0.5</c:v>
                </c:pt>
                <c:pt idx="300">
                  <c:v>-0.36000000000000015</c:v>
                </c:pt>
                <c:pt idx="301">
                  <c:v>-0.64000000000000057</c:v>
                </c:pt>
                <c:pt idx="302">
                  <c:v>-0.16000000000000014</c:v>
                </c:pt>
                <c:pt idx="303">
                  <c:v>2.0000000000000285E-2</c:v>
                </c:pt>
                <c:pt idx="304">
                  <c:v>7.999999999999971E-2</c:v>
                </c:pt>
                <c:pt idx="305">
                  <c:v>-0.44000000000000056</c:v>
                </c:pt>
                <c:pt idx="306">
                  <c:v>-0.42000000000000026</c:v>
                </c:pt>
                <c:pt idx="307">
                  <c:v>-0.74000000000000055</c:v>
                </c:pt>
                <c:pt idx="308">
                  <c:v>-1.0200000000000002</c:v>
                </c:pt>
                <c:pt idx="309">
                  <c:v>-1.1600000000000001</c:v>
                </c:pt>
                <c:pt idx="310">
                  <c:v>-1.1000000000000001</c:v>
                </c:pt>
                <c:pt idx="311">
                  <c:v>-1.0599999999999994</c:v>
                </c:pt>
                <c:pt idx="312">
                  <c:v>-1.3999999999999992</c:v>
                </c:pt>
                <c:pt idx="313">
                  <c:v>-1.3999999999999992</c:v>
                </c:pt>
                <c:pt idx="314">
                  <c:v>-1.2799999999999989</c:v>
                </c:pt>
                <c:pt idx="315">
                  <c:v>-1.0199999999999989</c:v>
                </c:pt>
                <c:pt idx="316">
                  <c:v>-0.65999999999999948</c:v>
                </c:pt>
                <c:pt idx="317">
                  <c:v>-0.67999999999999972</c:v>
                </c:pt>
                <c:pt idx="318">
                  <c:v>-1.3799999999999997</c:v>
                </c:pt>
                <c:pt idx="319">
                  <c:v>-1.6200000000000003</c:v>
                </c:pt>
                <c:pt idx="320">
                  <c:v>-1.5799999999999996</c:v>
                </c:pt>
                <c:pt idx="321">
                  <c:v>-2.0399999999999991</c:v>
                </c:pt>
                <c:pt idx="322">
                  <c:v>-1.7799999999999989</c:v>
                </c:pt>
                <c:pt idx="323">
                  <c:v>-0.89999999999999925</c:v>
                </c:pt>
                <c:pt idx="324">
                  <c:v>-0.69999999999999929</c:v>
                </c:pt>
                <c:pt idx="325">
                  <c:v>-0.65999999999999948</c:v>
                </c:pt>
                <c:pt idx="326">
                  <c:v>-0.4</c:v>
                </c:pt>
                <c:pt idx="327">
                  <c:v>-0.46000000000000013</c:v>
                </c:pt>
                <c:pt idx="328">
                  <c:v>-0.67999999999999972</c:v>
                </c:pt>
                <c:pt idx="329">
                  <c:v>-9.9999999999999284E-2</c:v>
                </c:pt>
                <c:pt idx="330">
                  <c:v>-7.9999999999999002E-2</c:v>
                </c:pt>
                <c:pt idx="331">
                  <c:v>0.18000000000000113</c:v>
                </c:pt>
                <c:pt idx="332">
                  <c:v>0.20000000000000143</c:v>
                </c:pt>
                <c:pt idx="333">
                  <c:v>0.2000000000000007</c:v>
                </c:pt>
                <c:pt idx="334">
                  <c:v>-0.19999999999999929</c:v>
                </c:pt>
                <c:pt idx="335">
                  <c:v>-0.16000000000000014</c:v>
                </c:pt>
                <c:pt idx="336">
                  <c:v>-0.68000000000000038</c:v>
                </c:pt>
                <c:pt idx="337">
                  <c:v>-0.48000000000000115</c:v>
                </c:pt>
                <c:pt idx="338">
                  <c:v>-0.38000000000000045</c:v>
                </c:pt>
                <c:pt idx="339">
                  <c:v>-0.36000000000000015</c:v>
                </c:pt>
                <c:pt idx="340">
                  <c:v>-0.23999999999999985</c:v>
                </c:pt>
                <c:pt idx="341">
                  <c:v>-0.11999999999999958</c:v>
                </c:pt>
                <c:pt idx="342">
                  <c:v>-5.9999999999998721E-2</c:v>
                </c:pt>
                <c:pt idx="343">
                  <c:v>6.0000000000000851E-2</c:v>
                </c:pt>
                <c:pt idx="344">
                  <c:v>6.0000000000000143E-2</c:v>
                </c:pt>
                <c:pt idx="345">
                  <c:v>-0.1</c:v>
                </c:pt>
                <c:pt idx="346">
                  <c:v>6.0000000000000143E-2</c:v>
                </c:pt>
                <c:pt idx="347">
                  <c:v>0</c:v>
                </c:pt>
                <c:pt idx="348">
                  <c:v>-0.4799999999999997</c:v>
                </c:pt>
                <c:pt idx="349">
                  <c:v>-0.9</c:v>
                </c:pt>
                <c:pt idx="350">
                  <c:v>-1.1799999999999997</c:v>
                </c:pt>
                <c:pt idx="351">
                  <c:v>-1.3799999999999997</c:v>
                </c:pt>
                <c:pt idx="352">
                  <c:v>-1.3199999999999996</c:v>
                </c:pt>
                <c:pt idx="353">
                  <c:v>-1</c:v>
                </c:pt>
                <c:pt idx="354">
                  <c:v>-0.57999999999999974</c:v>
                </c:pt>
                <c:pt idx="355">
                  <c:v>-0.27999999999999969</c:v>
                </c:pt>
                <c:pt idx="356">
                  <c:v>-0.15999999999999942</c:v>
                </c:pt>
                <c:pt idx="357">
                  <c:v>-0.4199999999999996</c:v>
                </c:pt>
                <c:pt idx="358">
                  <c:v>-0.3999999999999993</c:v>
                </c:pt>
                <c:pt idx="359">
                  <c:v>-0.63999999999999913</c:v>
                </c:pt>
                <c:pt idx="360">
                  <c:v>-0.69999999999999929</c:v>
                </c:pt>
                <c:pt idx="361">
                  <c:v>-0.87999999999999967</c:v>
                </c:pt>
                <c:pt idx="362">
                  <c:v>-0.7</c:v>
                </c:pt>
                <c:pt idx="363">
                  <c:v>-0.81999999999999962</c:v>
                </c:pt>
                <c:pt idx="364">
                  <c:v>-0.85999999999999943</c:v>
                </c:pt>
                <c:pt idx="365">
                  <c:v>-0.9199999999999996</c:v>
                </c:pt>
                <c:pt idx="366">
                  <c:v>-0.67999999999999972</c:v>
                </c:pt>
                <c:pt idx="367">
                  <c:v>-0.96000000000000019</c:v>
                </c:pt>
                <c:pt idx="368">
                  <c:v>-0.64000000000000057</c:v>
                </c:pt>
                <c:pt idx="369">
                  <c:v>-0.52000000000000102</c:v>
                </c:pt>
                <c:pt idx="370">
                  <c:v>-0.40000000000000141</c:v>
                </c:pt>
                <c:pt idx="371">
                  <c:v>-0.62000000000000099</c:v>
                </c:pt>
                <c:pt idx="372">
                  <c:v>-0.64000000000000057</c:v>
                </c:pt>
                <c:pt idx="373">
                  <c:v>-0.92000000000000104</c:v>
                </c:pt>
                <c:pt idx="374">
                  <c:v>-0.7600000000000009</c:v>
                </c:pt>
                <c:pt idx="375">
                  <c:v>-0.93999999999999984</c:v>
                </c:pt>
                <c:pt idx="376">
                  <c:v>-0.77999999999999969</c:v>
                </c:pt>
                <c:pt idx="377">
                  <c:v>-0.6399999999999999</c:v>
                </c:pt>
                <c:pt idx="378">
                  <c:v>-0.61999999999999955</c:v>
                </c:pt>
                <c:pt idx="379">
                  <c:v>-0.79999999999999927</c:v>
                </c:pt>
                <c:pt idx="380">
                  <c:v>-0.71999999999999953</c:v>
                </c:pt>
                <c:pt idx="381">
                  <c:v>-0.83999999999999986</c:v>
                </c:pt>
                <c:pt idx="382">
                  <c:v>-0.83999999999999986</c:v>
                </c:pt>
                <c:pt idx="383">
                  <c:v>-0.3</c:v>
                </c:pt>
                <c:pt idx="384">
                  <c:v>-0.43999999999999984</c:v>
                </c:pt>
                <c:pt idx="385">
                  <c:v>-0.33999999999999986</c:v>
                </c:pt>
                <c:pt idx="386">
                  <c:v>0</c:v>
                </c:pt>
                <c:pt idx="387">
                  <c:v>-9.9999999999999284E-2</c:v>
                </c:pt>
                <c:pt idx="388">
                  <c:v>-0.59999999999999931</c:v>
                </c:pt>
                <c:pt idx="389">
                  <c:v>-0.77999999999999903</c:v>
                </c:pt>
                <c:pt idx="390">
                  <c:v>-0.7399999999999991</c:v>
                </c:pt>
                <c:pt idx="391">
                  <c:v>-0.75999999999999868</c:v>
                </c:pt>
                <c:pt idx="392">
                  <c:v>-0.81999999999999962</c:v>
                </c:pt>
                <c:pt idx="393">
                  <c:v>-0.71999999999999953</c:v>
                </c:pt>
                <c:pt idx="394">
                  <c:v>-0.26000000000000012</c:v>
                </c:pt>
                <c:pt idx="395">
                  <c:v>-0.13999999999999985</c:v>
                </c:pt>
                <c:pt idx="396">
                  <c:v>-0.38000000000000045</c:v>
                </c:pt>
                <c:pt idx="397">
                  <c:v>-0.24000000000000057</c:v>
                </c:pt>
                <c:pt idx="398">
                  <c:v>-0.30000000000000071</c:v>
                </c:pt>
                <c:pt idx="399">
                  <c:v>-0.58000000000000118</c:v>
                </c:pt>
                <c:pt idx="400">
                  <c:v>-0.46000000000000157</c:v>
                </c:pt>
                <c:pt idx="401">
                  <c:v>-0.46000000000000157</c:v>
                </c:pt>
                <c:pt idx="402">
                  <c:v>-0.44000000000000128</c:v>
                </c:pt>
                <c:pt idx="403">
                  <c:v>-0.46000000000000085</c:v>
                </c:pt>
                <c:pt idx="404">
                  <c:v>-0.46000000000000013</c:v>
                </c:pt>
                <c:pt idx="405">
                  <c:v>-0.9</c:v>
                </c:pt>
                <c:pt idx="406">
                  <c:v>-0.82000000000000028</c:v>
                </c:pt>
                <c:pt idx="407">
                  <c:v>-0.84000000000000052</c:v>
                </c:pt>
                <c:pt idx="408">
                  <c:v>-0.64000000000000057</c:v>
                </c:pt>
                <c:pt idx="409">
                  <c:v>-0.40000000000000141</c:v>
                </c:pt>
                <c:pt idx="410">
                  <c:v>-0.24000000000000127</c:v>
                </c:pt>
                <c:pt idx="411">
                  <c:v>-0.48000000000000115</c:v>
                </c:pt>
                <c:pt idx="412">
                  <c:v>-0.40000000000000069</c:v>
                </c:pt>
                <c:pt idx="413">
                  <c:v>-0.74000000000000055</c:v>
                </c:pt>
                <c:pt idx="414">
                  <c:v>-0.68000000000000038</c:v>
                </c:pt>
                <c:pt idx="415">
                  <c:v>-0.74000000000000055</c:v>
                </c:pt>
                <c:pt idx="416">
                  <c:v>-0.52000000000000024</c:v>
                </c:pt>
                <c:pt idx="417">
                  <c:v>-0.46000000000000085</c:v>
                </c:pt>
                <c:pt idx="418">
                  <c:v>-0.38000000000000111</c:v>
                </c:pt>
                <c:pt idx="419">
                  <c:v>-0.52000000000000102</c:v>
                </c:pt>
                <c:pt idx="420">
                  <c:v>-0.42000000000000098</c:v>
                </c:pt>
                <c:pt idx="421">
                  <c:v>-0.36000000000000087</c:v>
                </c:pt>
                <c:pt idx="422">
                  <c:v>-0.37999999999999973</c:v>
                </c:pt>
                <c:pt idx="423">
                  <c:v>-0.57999999999999974</c:v>
                </c:pt>
                <c:pt idx="424">
                  <c:v>-0.65999999999999948</c:v>
                </c:pt>
                <c:pt idx="425">
                  <c:v>-0.67999999999999905</c:v>
                </c:pt>
                <c:pt idx="426">
                  <c:v>-0.9199999999999996</c:v>
                </c:pt>
                <c:pt idx="427">
                  <c:v>-1.1200000000000003</c:v>
                </c:pt>
                <c:pt idx="428">
                  <c:v>-0.83999999999999986</c:v>
                </c:pt>
                <c:pt idx="429">
                  <c:v>-0.71999999999999953</c:v>
                </c:pt>
                <c:pt idx="430">
                  <c:v>-0.73999999999999988</c:v>
                </c:pt>
                <c:pt idx="431">
                  <c:v>-0.53999999999999915</c:v>
                </c:pt>
                <c:pt idx="432">
                  <c:v>-0.37999999999999901</c:v>
                </c:pt>
                <c:pt idx="433">
                  <c:v>-0.33999999999999914</c:v>
                </c:pt>
                <c:pt idx="434">
                  <c:v>-0.13999999999999915</c:v>
                </c:pt>
                <c:pt idx="435">
                  <c:v>4.000000000000057E-2</c:v>
                </c:pt>
                <c:pt idx="436">
                  <c:v>4.000000000000057E-2</c:v>
                </c:pt>
                <c:pt idx="437">
                  <c:v>-0.33999999999999914</c:v>
                </c:pt>
                <c:pt idx="438">
                  <c:v>-0.43999999999999917</c:v>
                </c:pt>
                <c:pt idx="439">
                  <c:v>-0.27999999999999969</c:v>
                </c:pt>
                <c:pt idx="440">
                  <c:v>-0.17999999999999972</c:v>
                </c:pt>
                <c:pt idx="441">
                  <c:v>-0.16000000000000014</c:v>
                </c:pt>
                <c:pt idx="442">
                  <c:v>0.17999999999999972</c:v>
                </c:pt>
                <c:pt idx="443">
                  <c:v>-7.1054273576010023E-16</c:v>
                </c:pt>
                <c:pt idx="444">
                  <c:v>-0.66000000000000081</c:v>
                </c:pt>
                <c:pt idx="445">
                  <c:v>-0.98000000000000109</c:v>
                </c:pt>
                <c:pt idx="446">
                  <c:v>-1.4800000000000011</c:v>
                </c:pt>
                <c:pt idx="447">
                  <c:v>-1.5600000000000016</c:v>
                </c:pt>
                <c:pt idx="448">
                  <c:v>-1.2800000000000011</c:v>
                </c:pt>
                <c:pt idx="449">
                  <c:v>-1.4000000000000008</c:v>
                </c:pt>
                <c:pt idx="450">
                  <c:v>-1.2600000000000002</c:v>
                </c:pt>
                <c:pt idx="451">
                  <c:v>-1.0399999999999998</c:v>
                </c:pt>
                <c:pt idx="452">
                  <c:v>-1.3</c:v>
                </c:pt>
                <c:pt idx="453">
                  <c:v>-1.44</c:v>
                </c:pt>
                <c:pt idx="454">
                  <c:v>-1.1799999999999997</c:v>
                </c:pt>
                <c:pt idx="455">
                  <c:v>-0.93999999999999984</c:v>
                </c:pt>
                <c:pt idx="456">
                  <c:v>-0.7</c:v>
                </c:pt>
                <c:pt idx="457">
                  <c:v>-0.47999999999999898</c:v>
                </c:pt>
                <c:pt idx="458">
                  <c:v>-0.69999999999999929</c:v>
                </c:pt>
                <c:pt idx="459">
                  <c:v>-0.57999999999999896</c:v>
                </c:pt>
                <c:pt idx="460">
                  <c:v>-0.81999999999999884</c:v>
                </c:pt>
                <c:pt idx="461">
                  <c:v>-1.0599999999999987</c:v>
                </c:pt>
                <c:pt idx="462">
                  <c:v>-1.079999999999999</c:v>
                </c:pt>
                <c:pt idx="463">
                  <c:v>-0.99999999999999933</c:v>
                </c:pt>
                <c:pt idx="464">
                  <c:v>-0.76000000000000012</c:v>
                </c:pt>
                <c:pt idx="465">
                  <c:v>-0.96000000000000019</c:v>
                </c:pt>
                <c:pt idx="466">
                  <c:v>-1.1200000000000003</c:v>
                </c:pt>
                <c:pt idx="467">
                  <c:v>-1.1000000000000008</c:v>
                </c:pt>
                <c:pt idx="468">
                  <c:v>-1.0400000000000005</c:v>
                </c:pt>
                <c:pt idx="469">
                  <c:v>-1.3800000000000003</c:v>
                </c:pt>
                <c:pt idx="470">
                  <c:v>-1.1600000000000008</c:v>
                </c:pt>
                <c:pt idx="471">
                  <c:v>-0.68000000000000116</c:v>
                </c:pt>
                <c:pt idx="472">
                  <c:v>-0.52000000000000102</c:v>
                </c:pt>
                <c:pt idx="473">
                  <c:v>-0.42000000000000098</c:v>
                </c:pt>
                <c:pt idx="474">
                  <c:v>-0.5800000000000004</c:v>
                </c:pt>
                <c:pt idx="475">
                  <c:v>-0.76000000000000012</c:v>
                </c:pt>
                <c:pt idx="476">
                  <c:v>-0.87999999999999967</c:v>
                </c:pt>
                <c:pt idx="477">
                  <c:v>-1.1000000000000001</c:v>
                </c:pt>
                <c:pt idx="478">
                  <c:v>-0.8600000000000001</c:v>
                </c:pt>
                <c:pt idx="479">
                  <c:v>-0.54000000000000059</c:v>
                </c:pt>
                <c:pt idx="480">
                  <c:v>-0.46000000000000085</c:v>
                </c:pt>
                <c:pt idx="481">
                  <c:v>-0.40000000000000069</c:v>
                </c:pt>
                <c:pt idx="482">
                  <c:v>-0.52000000000000102</c:v>
                </c:pt>
                <c:pt idx="483">
                  <c:v>-0.90000000000000069</c:v>
                </c:pt>
                <c:pt idx="484">
                  <c:v>-0.82000000000000028</c:v>
                </c:pt>
                <c:pt idx="485">
                  <c:v>-1.1200000000000003</c:v>
                </c:pt>
                <c:pt idx="486">
                  <c:v>-1.0000000000000007</c:v>
                </c:pt>
                <c:pt idx="487">
                  <c:v>-0.87999999999999967</c:v>
                </c:pt>
                <c:pt idx="488">
                  <c:v>-0.6399999999999999</c:v>
                </c:pt>
                <c:pt idx="489">
                  <c:v>-1.0400000000000005</c:v>
                </c:pt>
                <c:pt idx="490">
                  <c:v>-0.74000000000000055</c:v>
                </c:pt>
                <c:pt idx="491">
                  <c:v>-0.90000000000000069</c:v>
                </c:pt>
                <c:pt idx="492">
                  <c:v>-0.50000000000000067</c:v>
                </c:pt>
                <c:pt idx="493">
                  <c:v>-0.36000000000000015</c:v>
                </c:pt>
                <c:pt idx="494">
                  <c:v>-0.32000000000000028</c:v>
                </c:pt>
                <c:pt idx="495">
                  <c:v>-0.16000000000000014</c:v>
                </c:pt>
                <c:pt idx="496">
                  <c:v>3.9999999999999855E-2</c:v>
                </c:pt>
                <c:pt idx="497">
                  <c:v>-0.38000000000000111</c:v>
                </c:pt>
                <c:pt idx="498">
                  <c:v>-1.2000000000000022</c:v>
                </c:pt>
                <c:pt idx="499">
                  <c:v>-0.86000000000000154</c:v>
                </c:pt>
                <c:pt idx="500">
                  <c:v>-0.76000000000000156</c:v>
                </c:pt>
                <c:pt idx="501">
                  <c:v>-1.120000000000001</c:v>
                </c:pt>
                <c:pt idx="502">
                  <c:v>-0.90000000000000069</c:v>
                </c:pt>
                <c:pt idx="503">
                  <c:v>-0.56000000000000016</c:v>
                </c:pt>
                <c:pt idx="504">
                  <c:v>-0.8</c:v>
                </c:pt>
                <c:pt idx="505">
                  <c:v>-1.0799999999999996</c:v>
                </c:pt>
                <c:pt idx="506">
                  <c:v>-0.84000000000000052</c:v>
                </c:pt>
                <c:pt idx="507">
                  <c:v>-0.64000000000000057</c:v>
                </c:pt>
                <c:pt idx="508">
                  <c:v>-0.18000000000000044</c:v>
                </c:pt>
                <c:pt idx="509">
                  <c:v>-4.000000000000057E-2</c:v>
                </c:pt>
                <c:pt idx="510">
                  <c:v>-0.38000000000000111</c:v>
                </c:pt>
                <c:pt idx="511">
                  <c:v>-0.48000000000000115</c:v>
                </c:pt>
                <c:pt idx="512">
                  <c:v>-1.1400000000000012</c:v>
                </c:pt>
                <c:pt idx="513">
                  <c:v>-1.3400000000000021</c:v>
                </c:pt>
                <c:pt idx="514">
                  <c:v>-1.4800000000000018</c:v>
                </c:pt>
                <c:pt idx="515">
                  <c:v>-1.3800000000000012</c:v>
                </c:pt>
                <c:pt idx="516">
                  <c:v>-1.0400000000000005</c:v>
                </c:pt>
                <c:pt idx="517">
                  <c:v>-0.73999999999999988</c:v>
                </c:pt>
                <c:pt idx="518">
                  <c:v>-0.67999999999999905</c:v>
                </c:pt>
                <c:pt idx="519">
                  <c:v>-0.59999999999999931</c:v>
                </c:pt>
                <c:pt idx="520">
                  <c:v>-0.4199999999999996</c:v>
                </c:pt>
                <c:pt idx="521">
                  <c:v>-0.67999999999999972</c:v>
                </c:pt>
                <c:pt idx="522">
                  <c:v>-0.88000000000000045</c:v>
                </c:pt>
                <c:pt idx="523">
                  <c:v>-1.120000000000001</c:v>
                </c:pt>
                <c:pt idx="524">
                  <c:v>-1.1000000000000014</c:v>
                </c:pt>
                <c:pt idx="525">
                  <c:v>-0.98000000000000109</c:v>
                </c:pt>
                <c:pt idx="526">
                  <c:v>-1.0400000000000005</c:v>
                </c:pt>
                <c:pt idx="527">
                  <c:v>-0.57999999999999974</c:v>
                </c:pt>
                <c:pt idx="528">
                  <c:v>-0.33999999999999986</c:v>
                </c:pt>
                <c:pt idx="529">
                  <c:v>-0.37999999999999901</c:v>
                </c:pt>
                <c:pt idx="530">
                  <c:v>-0.49999999999999928</c:v>
                </c:pt>
                <c:pt idx="531">
                  <c:v>-0.46000000000000013</c:v>
                </c:pt>
                <c:pt idx="532">
                  <c:v>-0.7600000000000009</c:v>
                </c:pt>
                <c:pt idx="533">
                  <c:v>-0.50000000000000067</c:v>
                </c:pt>
                <c:pt idx="534">
                  <c:v>-0.72000000000000097</c:v>
                </c:pt>
                <c:pt idx="535">
                  <c:v>-0.74000000000000055</c:v>
                </c:pt>
                <c:pt idx="536">
                  <c:v>-0.74000000000000055</c:v>
                </c:pt>
                <c:pt idx="537">
                  <c:v>-0.46000000000000013</c:v>
                </c:pt>
                <c:pt idx="538">
                  <c:v>-0.6399999999999999</c:v>
                </c:pt>
                <c:pt idx="539">
                  <c:v>-0.31999999999999956</c:v>
                </c:pt>
                <c:pt idx="540">
                  <c:v>-0.28000000000000042</c:v>
                </c:pt>
                <c:pt idx="541">
                  <c:v>-0.2</c:v>
                </c:pt>
                <c:pt idx="542">
                  <c:v>-0.4199999999999996</c:v>
                </c:pt>
                <c:pt idx="543">
                  <c:v>-0.4199999999999996</c:v>
                </c:pt>
                <c:pt idx="544">
                  <c:v>-0.4199999999999996</c:v>
                </c:pt>
                <c:pt idx="545">
                  <c:v>2.0000000000000996E-2</c:v>
                </c:pt>
                <c:pt idx="546">
                  <c:v>-1.9999999999998862E-2</c:v>
                </c:pt>
                <c:pt idx="547">
                  <c:v>0.10000000000000071</c:v>
                </c:pt>
                <c:pt idx="548">
                  <c:v>0.30000000000000071</c:v>
                </c:pt>
                <c:pt idx="549">
                  <c:v>0.220000000000001</c:v>
                </c:pt>
                <c:pt idx="550">
                  <c:v>-0.29999999999999927</c:v>
                </c:pt>
                <c:pt idx="551">
                  <c:v>-0.29999999999999927</c:v>
                </c:pt>
                <c:pt idx="552">
                  <c:v>-0.57999999999999974</c:v>
                </c:pt>
                <c:pt idx="553">
                  <c:v>-0.65999999999999948</c:v>
                </c:pt>
                <c:pt idx="554">
                  <c:v>-0.34000000000000058</c:v>
                </c:pt>
                <c:pt idx="555">
                  <c:v>-0.10000000000000071</c:v>
                </c:pt>
                <c:pt idx="556">
                  <c:v>-0.36000000000000087</c:v>
                </c:pt>
                <c:pt idx="557">
                  <c:v>0.21999999999999886</c:v>
                </c:pt>
                <c:pt idx="558">
                  <c:v>-0.22000000000000169</c:v>
                </c:pt>
                <c:pt idx="559">
                  <c:v>-0.68000000000000116</c:v>
                </c:pt>
                <c:pt idx="560">
                  <c:v>-0.70000000000000073</c:v>
                </c:pt>
                <c:pt idx="561">
                  <c:v>-1.0000000000000007</c:v>
                </c:pt>
                <c:pt idx="562">
                  <c:v>-1.3</c:v>
                </c:pt>
                <c:pt idx="563">
                  <c:v>-1.1600000000000001</c:v>
                </c:pt>
                <c:pt idx="564">
                  <c:v>-1.0399999999999998</c:v>
                </c:pt>
                <c:pt idx="565">
                  <c:v>-1.2</c:v>
                </c:pt>
                <c:pt idx="566">
                  <c:v>-1.0599999999999994</c:v>
                </c:pt>
                <c:pt idx="567">
                  <c:v>-0.93999999999999917</c:v>
                </c:pt>
                <c:pt idx="568">
                  <c:v>-1.0199999999999989</c:v>
                </c:pt>
                <c:pt idx="569">
                  <c:v>-1.0599999999999987</c:v>
                </c:pt>
                <c:pt idx="570">
                  <c:v>-0.69999999999999862</c:v>
                </c:pt>
                <c:pt idx="571">
                  <c:v>-9.9999999999999284E-2</c:v>
                </c:pt>
                <c:pt idx="572">
                  <c:v>-0.4799999999999997</c:v>
                </c:pt>
                <c:pt idx="573">
                  <c:v>-0.77999999999999903</c:v>
                </c:pt>
                <c:pt idx="574">
                  <c:v>-0.93999999999999917</c:v>
                </c:pt>
                <c:pt idx="575">
                  <c:v>-1.3199999999999996</c:v>
                </c:pt>
                <c:pt idx="576">
                  <c:v>-1.5399999999999991</c:v>
                </c:pt>
                <c:pt idx="577">
                  <c:v>-1.2599999999999993</c:v>
                </c:pt>
                <c:pt idx="578">
                  <c:v>-0.77999999999999969</c:v>
                </c:pt>
                <c:pt idx="579">
                  <c:v>-0.53999999999999981</c:v>
                </c:pt>
                <c:pt idx="580">
                  <c:v>-0.35999999999999943</c:v>
                </c:pt>
                <c:pt idx="581">
                  <c:v>-0.37999999999999973</c:v>
                </c:pt>
                <c:pt idx="582">
                  <c:v>-0.43999999999999984</c:v>
                </c:pt>
                <c:pt idx="583">
                  <c:v>-0.53999999999999981</c:v>
                </c:pt>
                <c:pt idx="584">
                  <c:v>-0.56000000000000016</c:v>
                </c:pt>
                <c:pt idx="585">
                  <c:v>-0.7600000000000009</c:v>
                </c:pt>
                <c:pt idx="586">
                  <c:v>-0.56000000000000083</c:v>
                </c:pt>
                <c:pt idx="587">
                  <c:v>-0.7600000000000009</c:v>
                </c:pt>
                <c:pt idx="588">
                  <c:v>-0.86000000000000087</c:v>
                </c:pt>
                <c:pt idx="589">
                  <c:v>-0.70000000000000073</c:v>
                </c:pt>
                <c:pt idx="590">
                  <c:v>-0.56000000000000016</c:v>
                </c:pt>
                <c:pt idx="591">
                  <c:v>-0.83999999999999986</c:v>
                </c:pt>
                <c:pt idx="592">
                  <c:v>-0.71999999999999886</c:v>
                </c:pt>
                <c:pt idx="593">
                  <c:v>-0.65999999999999948</c:v>
                </c:pt>
                <c:pt idx="594">
                  <c:v>-0.67999999999999972</c:v>
                </c:pt>
                <c:pt idx="595">
                  <c:v>-0.85999999999999943</c:v>
                </c:pt>
                <c:pt idx="596">
                  <c:v>-1.1600000000000001</c:v>
                </c:pt>
                <c:pt idx="597">
                  <c:v>-1.2200000000000002</c:v>
                </c:pt>
                <c:pt idx="598">
                  <c:v>-1.0200000000000002</c:v>
                </c:pt>
                <c:pt idx="599">
                  <c:v>-1</c:v>
                </c:pt>
                <c:pt idx="600">
                  <c:v>-0.6</c:v>
                </c:pt>
                <c:pt idx="601">
                  <c:v>-0.25999999999999945</c:v>
                </c:pt>
                <c:pt idx="602">
                  <c:v>-0.12000000000000029</c:v>
                </c:pt>
                <c:pt idx="603">
                  <c:v>-0.64000000000000057</c:v>
                </c:pt>
                <c:pt idx="604">
                  <c:v>-0.46000000000000013</c:v>
                </c:pt>
                <c:pt idx="605">
                  <c:v>-0.66000000000000014</c:v>
                </c:pt>
                <c:pt idx="606">
                  <c:v>-0.8600000000000001</c:v>
                </c:pt>
                <c:pt idx="607">
                  <c:v>-1</c:v>
                </c:pt>
                <c:pt idx="608">
                  <c:v>-0.5</c:v>
                </c:pt>
                <c:pt idx="609">
                  <c:v>-0.82000000000000095</c:v>
                </c:pt>
                <c:pt idx="610">
                  <c:v>-1.0400000000000014</c:v>
                </c:pt>
                <c:pt idx="611">
                  <c:v>-0.80000000000000138</c:v>
                </c:pt>
                <c:pt idx="612">
                  <c:v>-0.72000000000000097</c:v>
                </c:pt>
                <c:pt idx="613">
                  <c:v>-1</c:v>
                </c:pt>
                <c:pt idx="614">
                  <c:v>-1.1599999999999995</c:v>
                </c:pt>
                <c:pt idx="615">
                  <c:v>-1.2599999999999993</c:v>
                </c:pt>
                <c:pt idx="616">
                  <c:v>-1.0799999999999996</c:v>
                </c:pt>
                <c:pt idx="617">
                  <c:v>-0.83999999999999986</c:v>
                </c:pt>
                <c:pt idx="618">
                  <c:v>-0.66000000000000014</c:v>
                </c:pt>
                <c:pt idx="619">
                  <c:v>-0.42000000000000026</c:v>
                </c:pt>
                <c:pt idx="620">
                  <c:v>0.16000000000000014</c:v>
                </c:pt>
                <c:pt idx="621">
                  <c:v>0.14000000000000057</c:v>
                </c:pt>
                <c:pt idx="622">
                  <c:v>0.16000000000000086</c:v>
                </c:pt>
                <c:pt idx="623">
                  <c:v>0.30000000000000071</c:v>
                </c:pt>
                <c:pt idx="624">
                  <c:v>0.10000000000000071</c:v>
                </c:pt>
                <c:pt idx="625">
                  <c:v>-3.9999999999999855E-2</c:v>
                </c:pt>
                <c:pt idx="626">
                  <c:v>-0.3</c:v>
                </c:pt>
                <c:pt idx="627">
                  <c:v>-0.50000000000000067</c:v>
                </c:pt>
                <c:pt idx="628">
                  <c:v>-0.64000000000000057</c:v>
                </c:pt>
                <c:pt idx="629">
                  <c:v>-0.60000000000000075</c:v>
                </c:pt>
                <c:pt idx="630">
                  <c:v>-0.5800000000000004</c:v>
                </c:pt>
                <c:pt idx="631">
                  <c:v>-0.34000000000000058</c:v>
                </c:pt>
                <c:pt idx="632">
                  <c:v>-0.2</c:v>
                </c:pt>
                <c:pt idx="633">
                  <c:v>-2.0000000000000285E-2</c:v>
                </c:pt>
                <c:pt idx="634">
                  <c:v>-0.16000000000000014</c:v>
                </c:pt>
                <c:pt idx="635">
                  <c:v>-0.44000000000000056</c:v>
                </c:pt>
                <c:pt idx="636">
                  <c:v>-0.56000000000000083</c:v>
                </c:pt>
                <c:pt idx="637">
                  <c:v>-0.92000000000000104</c:v>
                </c:pt>
                <c:pt idx="638">
                  <c:v>-0.94000000000000061</c:v>
                </c:pt>
                <c:pt idx="639">
                  <c:v>-0.80000000000000071</c:v>
                </c:pt>
                <c:pt idx="640">
                  <c:v>-0.3</c:v>
                </c:pt>
                <c:pt idx="641">
                  <c:v>4.000000000000057E-2</c:v>
                </c:pt>
                <c:pt idx="642">
                  <c:v>0.38000000000000045</c:v>
                </c:pt>
                <c:pt idx="643">
                  <c:v>4.000000000000057E-2</c:v>
                </c:pt>
                <c:pt idx="644">
                  <c:v>0.2000000000000007</c:v>
                </c:pt>
                <c:pt idx="645">
                  <c:v>-0.43999999999999984</c:v>
                </c:pt>
                <c:pt idx="646">
                  <c:v>-0.76000000000000012</c:v>
                </c:pt>
                <c:pt idx="647">
                  <c:v>-1.1000000000000001</c:v>
                </c:pt>
                <c:pt idx="648">
                  <c:v>-0.84000000000000052</c:v>
                </c:pt>
                <c:pt idx="649">
                  <c:v>-0.90000000000000069</c:v>
                </c:pt>
                <c:pt idx="650">
                  <c:v>-0.5800000000000004</c:v>
                </c:pt>
                <c:pt idx="651">
                  <c:v>-0.78000000000000047</c:v>
                </c:pt>
                <c:pt idx="652">
                  <c:v>-0.73999999999999988</c:v>
                </c:pt>
                <c:pt idx="653">
                  <c:v>-0.77999999999999969</c:v>
                </c:pt>
                <c:pt idx="654">
                  <c:v>-0.69999999999999929</c:v>
                </c:pt>
                <c:pt idx="655">
                  <c:v>-0.87999999999999901</c:v>
                </c:pt>
                <c:pt idx="656">
                  <c:v>-0.97999999999999898</c:v>
                </c:pt>
                <c:pt idx="657">
                  <c:v>-0.93999999999999917</c:v>
                </c:pt>
                <c:pt idx="658">
                  <c:v>-1.0599999999999987</c:v>
                </c:pt>
                <c:pt idx="659">
                  <c:v>-1.1399999999999992</c:v>
                </c:pt>
                <c:pt idx="660">
                  <c:v>-1.0399999999999998</c:v>
                </c:pt>
                <c:pt idx="661">
                  <c:v>-0.9</c:v>
                </c:pt>
                <c:pt idx="662">
                  <c:v>-0.98000000000000043</c:v>
                </c:pt>
                <c:pt idx="663">
                  <c:v>-0.94000000000000061</c:v>
                </c:pt>
                <c:pt idx="664">
                  <c:v>-1.36</c:v>
                </c:pt>
                <c:pt idx="665">
                  <c:v>-1.3199999999999996</c:v>
                </c:pt>
                <c:pt idx="666">
                  <c:v>-0.97999999999999898</c:v>
                </c:pt>
                <c:pt idx="667">
                  <c:v>-0.59999999999999931</c:v>
                </c:pt>
                <c:pt idx="668">
                  <c:v>-0.67999999999999972</c:v>
                </c:pt>
                <c:pt idx="669">
                  <c:v>-0.1</c:v>
                </c:pt>
                <c:pt idx="670">
                  <c:v>-0.12000000000000029</c:v>
                </c:pt>
                <c:pt idx="671">
                  <c:v>-0.38000000000000045</c:v>
                </c:pt>
                <c:pt idx="672">
                  <c:v>-0.4</c:v>
                </c:pt>
                <c:pt idx="673">
                  <c:v>-0.16000000000000014</c:v>
                </c:pt>
                <c:pt idx="674">
                  <c:v>-0.37999999999999973</c:v>
                </c:pt>
                <c:pt idx="675">
                  <c:v>-0.43999999999999984</c:v>
                </c:pt>
                <c:pt idx="676">
                  <c:v>-0.68000000000000038</c:v>
                </c:pt>
                <c:pt idx="677">
                  <c:v>-0.78000000000000047</c:v>
                </c:pt>
                <c:pt idx="678">
                  <c:v>-0.8</c:v>
                </c:pt>
                <c:pt idx="679">
                  <c:v>-0.8600000000000001</c:v>
                </c:pt>
                <c:pt idx="680">
                  <c:v>-0.7</c:v>
                </c:pt>
                <c:pt idx="681">
                  <c:v>-0.53999999999999981</c:v>
                </c:pt>
                <c:pt idx="682">
                  <c:v>-0.38000000000000045</c:v>
                </c:pt>
                <c:pt idx="683">
                  <c:v>-0.26000000000000084</c:v>
                </c:pt>
                <c:pt idx="684">
                  <c:v>-4.0000000000001278E-2</c:v>
                </c:pt>
                <c:pt idx="685">
                  <c:v>-0.16000000000000156</c:v>
                </c:pt>
                <c:pt idx="686">
                  <c:v>-6.0000000000000851E-2</c:v>
                </c:pt>
                <c:pt idx="687">
                  <c:v>-0.54000000000000059</c:v>
                </c:pt>
                <c:pt idx="688">
                  <c:v>-0.9</c:v>
                </c:pt>
                <c:pt idx="689">
                  <c:v>-0.97999999999999976</c:v>
                </c:pt>
                <c:pt idx="690">
                  <c:v>-0.77999999999999903</c:v>
                </c:pt>
                <c:pt idx="691">
                  <c:v>-0.89999999999999925</c:v>
                </c:pt>
                <c:pt idx="692">
                  <c:v>-0.63999999999999913</c:v>
                </c:pt>
                <c:pt idx="693">
                  <c:v>-0.4799999999999997</c:v>
                </c:pt>
                <c:pt idx="694">
                  <c:v>-0.4799999999999997</c:v>
                </c:pt>
                <c:pt idx="695">
                  <c:v>-0.74000000000000055</c:v>
                </c:pt>
                <c:pt idx="696">
                  <c:v>-0.62000000000000099</c:v>
                </c:pt>
                <c:pt idx="697">
                  <c:v>-0.38000000000000111</c:v>
                </c:pt>
                <c:pt idx="698">
                  <c:v>-0.30000000000000071</c:v>
                </c:pt>
                <c:pt idx="699">
                  <c:v>-6.0000000000000143E-2</c:v>
                </c:pt>
                <c:pt idx="700">
                  <c:v>0.14000000000000057</c:v>
                </c:pt>
                <c:pt idx="701">
                  <c:v>-5.9999999999999429E-2</c:v>
                </c:pt>
                <c:pt idx="702">
                  <c:v>0.10000000000000071</c:v>
                </c:pt>
                <c:pt idx="703">
                  <c:v>-0.13999999999999915</c:v>
                </c:pt>
                <c:pt idx="704">
                  <c:v>-0.33999999999999986</c:v>
                </c:pt>
                <c:pt idx="705">
                  <c:v>-0.5</c:v>
                </c:pt>
                <c:pt idx="706">
                  <c:v>-0.33999999999999986</c:v>
                </c:pt>
                <c:pt idx="707">
                  <c:v>-0.61999999999999955</c:v>
                </c:pt>
                <c:pt idx="708">
                  <c:v>-0.37999999999999973</c:v>
                </c:pt>
                <c:pt idx="709">
                  <c:v>-0.45999999999999941</c:v>
                </c:pt>
                <c:pt idx="710">
                  <c:v>-0.33999999999999986</c:v>
                </c:pt>
                <c:pt idx="711">
                  <c:v>-0.26000000000000012</c:v>
                </c:pt>
                <c:pt idx="712">
                  <c:v>-0.42000000000000026</c:v>
                </c:pt>
                <c:pt idx="713">
                  <c:v>-0.24000000000000057</c:v>
                </c:pt>
                <c:pt idx="714">
                  <c:v>0.15999999999999942</c:v>
                </c:pt>
                <c:pt idx="715">
                  <c:v>-2.0000000000000285E-2</c:v>
                </c:pt>
                <c:pt idx="716">
                  <c:v>-0.17999999999999972</c:v>
                </c:pt>
                <c:pt idx="717">
                  <c:v>-0.16000000000000014</c:v>
                </c:pt>
                <c:pt idx="718">
                  <c:v>-0.52000000000000024</c:v>
                </c:pt>
                <c:pt idx="719">
                  <c:v>-0.48000000000000043</c:v>
                </c:pt>
                <c:pt idx="720">
                  <c:v>-0.42000000000000026</c:v>
                </c:pt>
                <c:pt idx="721">
                  <c:v>-0.3</c:v>
                </c:pt>
                <c:pt idx="722">
                  <c:v>-0.27999999999999969</c:v>
                </c:pt>
                <c:pt idx="723">
                  <c:v>-0.37999999999999973</c:v>
                </c:pt>
                <c:pt idx="724">
                  <c:v>-0.93999999999999917</c:v>
                </c:pt>
                <c:pt idx="725">
                  <c:v>-1.0199999999999989</c:v>
                </c:pt>
                <c:pt idx="726">
                  <c:v>-1.0199999999999996</c:v>
                </c:pt>
                <c:pt idx="727">
                  <c:v>-0.9</c:v>
                </c:pt>
                <c:pt idx="728">
                  <c:v>-0.33999999999999986</c:v>
                </c:pt>
                <c:pt idx="729">
                  <c:v>-4.000000000000057E-2</c:v>
                </c:pt>
                <c:pt idx="730">
                  <c:v>-0.12000000000000099</c:v>
                </c:pt>
                <c:pt idx="731">
                  <c:v>-0.32000000000000101</c:v>
                </c:pt>
                <c:pt idx="732">
                  <c:v>-0.56000000000000083</c:v>
                </c:pt>
                <c:pt idx="733">
                  <c:v>-0.82000000000000095</c:v>
                </c:pt>
                <c:pt idx="734">
                  <c:v>-0.82000000000000095</c:v>
                </c:pt>
                <c:pt idx="735">
                  <c:v>-0.46000000000000085</c:v>
                </c:pt>
                <c:pt idx="736">
                  <c:v>-0.36000000000000087</c:v>
                </c:pt>
                <c:pt idx="737">
                  <c:v>-0.220000000000001</c:v>
                </c:pt>
                <c:pt idx="738">
                  <c:v>-0.16000000000000086</c:v>
                </c:pt>
                <c:pt idx="739">
                  <c:v>-0.18000000000000044</c:v>
                </c:pt>
                <c:pt idx="740">
                  <c:v>-0.72000000000000097</c:v>
                </c:pt>
                <c:pt idx="741">
                  <c:v>-0.66000000000000081</c:v>
                </c:pt>
                <c:pt idx="742">
                  <c:v>-0.53999999999999981</c:v>
                </c:pt>
                <c:pt idx="743">
                  <c:v>-0.59999999999999931</c:v>
                </c:pt>
                <c:pt idx="744">
                  <c:v>-0.49999999999999928</c:v>
                </c:pt>
                <c:pt idx="745">
                  <c:v>-0.27999999999999903</c:v>
                </c:pt>
                <c:pt idx="746">
                  <c:v>0.16000000000000156</c:v>
                </c:pt>
                <c:pt idx="747">
                  <c:v>-0.51999999999999891</c:v>
                </c:pt>
                <c:pt idx="748">
                  <c:v>-0.81999999999999962</c:v>
                </c:pt>
                <c:pt idx="749">
                  <c:v>-1.0799999999999996</c:v>
                </c:pt>
                <c:pt idx="750">
                  <c:v>-0.83999999999999986</c:v>
                </c:pt>
                <c:pt idx="751">
                  <c:v>-1.4600000000000002</c:v>
                </c:pt>
                <c:pt idx="752">
                  <c:v>-0.90000000000000069</c:v>
                </c:pt>
                <c:pt idx="753">
                  <c:v>-0.60000000000000075</c:v>
                </c:pt>
                <c:pt idx="754">
                  <c:v>-0.40000000000000069</c:v>
                </c:pt>
                <c:pt idx="755">
                  <c:v>-0.7600000000000009</c:v>
                </c:pt>
                <c:pt idx="756">
                  <c:v>-0.7600000000000009</c:v>
                </c:pt>
                <c:pt idx="757">
                  <c:v>-1.06</c:v>
                </c:pt>
                <c:pt idx="758">
                  <c:v>-1.1999999999999993</c:v>
                </c:pt>
                <c:pt idx="759">
                  <c:v>-1.2999999999999985</c:v>
                </c:pt>
                <c:pt idx="760">
                  <c:v>-0.97999999999999754</c:v>
                </c:pt>
                <c:pt idx="761">
                  <c:v>-0.75999999999999801</c:v>
                </c:pt>
                <c:pt idx="762">
                  <c:v>-0.43999999999999773</c:v>
                </c:pt>
                <c:pt idx="763">
                  <c:v>-0.47999999999999832</c:v>
                </c:pt>
                <c:pt idx="764">
                  <c:v>-0.51999999999999891</c:v>
                </c:pt>
                <c:pt idx="765">
                  <c:v>-0.65999999999999948</c:v>
                </c:pt>
                <c:pt idx="766">
                  <c:v>-0.55999999999999939</c:v>
                </c:pt>
                <c:pt idx="767">
                  <c:v>-0.38000000000000045</c:v>
                </c:pt>
                <c:pt idx="768">
                  <c:v>-0.32000000000000101</c:v>
                </c:pt>
                <c:pt idx="769">
                  <c:v>-0.40000000000000069</c:v>
                </c:pt>
                <c:pt idx="770">
                  <c:v>-0.23999999999999985</c:v>
                </c:pt>
                <c:pt idx="771">
                  <c:v>-0.36000000000000015</c:v>
                </c:pt>
                <c:pt idx="772">
                  <c:v>-0.74000000000000055</c:v>
                </c:pt>
                <c:pt idx="773">
                  <c:v>-0.8</c:v>
                </c:pt>
                <c:pt idx="774">
                  <c:v>-0.8600000000000001</c:v>
                </c:pt>
                <c:pt idx="775">
                  <c:v>-1.0200000000000018</c:v>
                </c:pt>
                <c:pt idx="776">
                  <c:v>-1.1400000000000006</c:v>
                </c:pt>
                <c:pt idx="777">
                  <c:v>-0.89999999999999925</c:v>
                </c:pt>
                <c:pt idx="778">
                  <c:v>-0.77999999999999969</c:v>
                </c:pt>
                <c:pt idx="779">
                  <c:v>-0.66000000000000014</c:v>
                </c:pt>
                <c:pt idx="780">
                  <c:v>-0.59999999999999931</c:v>
                </c:pt>
                <c:pt idx="781">
                  <c:v>-0.33999999999999986</c:v>
                </c:pt>
                <c:pt idx="782">
                  <c:v>-0.68000000000000038</c:v>
                </c:pt>
                <c:pt idx="783">
                  <c:v>-0.5</c:v>
                </c:pt>
                <c:pt idx="784">
                  <c:v>-0.62000000000000033</c:v>
                </c:pt>
                <c:pt idx="785">
                  <c:v>-0.8600000000000001</c:v>
                </c:pt>
                <c:pt idx="786">
                  <c:v>-0.8</c:v>
                </c:pt>
                <c:pt idx="787">
                  <c:v>-0.48000000000000043</c:v>
                </c:pt>
                <c:pt idx="788">
                  <c:v>-0.78000000000000047</c:v>
                </c:pt>
                <c:pt idx="789">
                  <c:v>-0.66000000000000014</c:v>
                </c:pt>
                <c:pt idx="790">
                  <c:v>-3.9999999999999855E-2</c:v>
                </c:pt>
                <c:pt idx="791">
                  <c:v>2.0000000000000285E-2</c:v>
                </c:pt>
                <c:pt idx="792">
                  <c:v>-0.23999999999999916</c:v>
                </c:pt>
                <c:pt idx="793">
                  <c:v>-3.9999999999999147E-2</c:v>
                </c:pt>
                <c:pt idx="794">
                  <c:v>-0.13999999999999915</c:v>
                </c:pt>
                <c:pt idx="795">
                  <c:v>-0.55999999999999939</c:v>
                </c:pt>
                <c:pt idx="796">
                  <c:v>-0.35999999999999943</c:v>
                </c:pt>
                <c:pt idx="797">
                  <c:v>-0.17999999999999899</c:v>
                </c:pt>
                <c:pt idx="798">
                  <c:v>-0.2999999999999986</c:v>
                </c:pt>
                <c:pt idx="799">
                  <c:v>4.0000000000001278E-2</c:v>
                </c:pt>
                <c:pt idx="800">
                  <c:v>8.000000000000114E-2</c:v>
                </c:pt>
                <c:pt idx="801">
                  <c:v>-0.49999999999999928</c:v>
                </c:pt>
                <c:pt idx="802">
                  <c:v>-0.4799999999999997</c:v>
                </c:pt>
                <c:pt idx="803">
                  <c:v>-0.60000000000000075</c:v>
                </c:pt>
                <c:pt idx="804">
                  <c:v>-0.66000000000000014</c:v>
                </c:pt>
                <c:pt idx="805">
                  <c:v>-0.88000000000000045</c:v>
                </c:pt>
                <c:pt idx="806">
                  <c:v>-0.87999999999999967</c:v>
                </c:pt>
                <c:pt idx="807">
                  <c:v>-1.0599999999999994</c:v>
                </c:pt>
                <c:pt idx="808">
                  <c:v>-0.93999999999999917</c:v>
                </c:pt>
                <c:pt idx="809">
                  <c:v>-1.1999999999999993</c:v>
                </c:pt>
                <c:pt idx="810">
                  <c:v>-1.0399999999999991</c:v>
                </c:pt>
                <c:pt idx="811">
                  <c:v>-1.0200000000000002</c:v>
                </c:pt>
                <c:pt idx="812">
                  <c:v>-0.90000000000000069</c:v>
                </c:pt>
                <c:pt idx="813">
                  <c:v>-0.80000000000000071</c:v>
                </c:pt>
                <c:pt idx="814">
                  <c:v>-0.66000000000000081</c:v>
                </c:pt>
                <c:pt idx="815">
                  <c:v>-0.94000000000000061</c:v>
                </c:pt>
                <c:pt idx="816">
                  <c:v>-1.1399999999999999</c:v>
                </c:pt>
                <c:pt idx="817">
                  <c:v>-1.2599999999999993</c:v>
                </c:pt>
                <c:pt idx="818">
                  <c:v>-1.3399999999999992</c:v>
                </c:pt>
                <c:pt idx="819">
                  <c:v>-1.179999999999999</c:v>
                </c:pt>
                <c:pt idx="820">
                  <c:v>-0.45999999999999874</c:v>
                </c:pt>
                <c:pt idx="821">
                  <c:v>0.16000000000000086</c:v>
                </c:pt>
                <c:pt idx="822">
                  <c:v>0.44000000000000056</c:v>
                </c:pt>
                <c:pt idx="823">
                  <c:v>0.34000000000000058</c:v>
                </c:pt>
                <c:pt idx="824">
                  <c:v>2.0000000000000285E-2</c:v>
                </c:pt>
                <c:pt idx="825">
                  <c:v>-0.28000000000000042</c:v>
                </c:pt>
                <c:pt idx="826">
                  <c:v>-0.26000000000000012</c:v>
                </c:pt>
                <c:pt idx="827">
                  <c:v>-0.54000000000000059</c:v>
                </c:pt>
                <c:pt idx="828">
                  <c:v>-0.88000000000000045</c:v>
                </c:pt>
                <c:pt idx="829">
                  <c:v>-0.78000000000000047</c:v>
                </c:pt>
                <c:pt idx="830">
                  <c:v>-0.82000000000000028</c:v>
                </c:pt>
                <c:pt idx="831">
                  <c:v>-0.92000000000000026</c:v>
                </c:pt>
                <c:pt idx="832">
                  <c:v>-0.85999999999999943</c:v>
                </c:pt>
                <c:pt idx="833">
                  <c:v>-0.35999999999999943</c:v>
                </c:pt>
                <c:pt idx="834">
                  <c:v>-0.45999999999999941</c:v>
                </c:pt>
                <c:pt idx="835">
                  <c:v>-0.71999999999999953</c:v>
                </c:pt>
                <c:pt idx="836">
                  <c:v>-0.73999999999999988</c:v>
                </c:pt>
                <c:pt idx="837">
                  <c:v>-0.18000000000000044</c:v>
                </c:pt>
                <c:pt idx="838">
                  <c:v>-0.10000000000000071</c:v>
                </c:pt>
                <c:pt idx="839">
                  <c:v>-0.24000000000000057</c:v>
                </c:pt>
                <c:pt idx="840">
                  <c:v>-2.0000000000000285E-2</c:v>
                </c:pt>
                <c:pt idx="841">
                  <c:v>-0.4</c:v>
                </c:pt>
                <c:pt idx="842">
                  <c:v>-0.77999999999999969</c:v>
                </c:pt>
                <c:pt idx="843">
                  <c:v>-0.97999999999999976</c:v>
                </c:pt>
                <c:pt idx="844">
                  <c:v>-0.85999999999999943</c:v>
                </c:pt>
                <c:pt idx="845">
                  <c:v>-0.87999999999999967</c:v>
                </c:pt>
                <c:pt idx="846">
                  <c:v>-0.61999999999999955</c:v>
                </c:pt>
                <c:pt idx="847">
                  <c:v>-0.53999999999999915</c:v>
                </c:pt>
                <c:pt idx="848">
                  <c:v>-0.37999999999999901</c:v>
                </c:pt>
                <c:pt idx="849">
                  <c:v>-0.29999999999999927</c:v>
                </c:pt>
                <c:pt idx="850">
                  <c:v>-0.25999999999999945</c:v>
                </c:pt>
                <c:pt idx="851">
                  <c:v>-0.5</c:v>
                </c:pt>
                <c:pt idx="852">
                  <c:v>-0.54000000000000059</c:v>
                </c:pt>
                <c:pt idx="853">
                  <c:v>-0.80000000000000071</c:v>
                </c:pt>
                <c:pt idx="854">
                  <c:v>-0.88000000000000111</c:v>
                </c:pt>
                <c:pt idx="855">
                  <c:v>-0.68000000000000116</c:v>
                </c:pt>
                <c:pt idx="856">
                  <c:v>-0.66000000000000081</c:v>
                </c:pt>
                <c:pt idx="857">
                  <c:v>-0.7600000000000009</c:v>
                </c:pt>
                <c:pt idx="858">
                  <c:v>-0.56000000000000016</c:v>
                </c:pt>
                <c:pt idx="859">
                  <c:v>-0.2</c:v>
                </c:pt>
                <c:pt idx="860">
                  <c:v>-0.45999999999999941</c:v>
                </c:pt>
                <c:pt idx="861">
                  <c:v>-0.69999999999999929</c:v>
                </c:pt>
                <c:pt idx="862">
                  <c:v>-0.55999999999999872</c:v>
                </c:pt>
                <c:pt idx="863">
                  <c:v>-0.83999999999999919</c:v>
                </c:pt>
                <c:pt idx="864">
                  <c:v>-1.0399999999999991</c:v>
                </c:pt>
                <c:pt idx="865">
                  <c:v>-0.85999999999999943</c:v>
                </c:pt>
                <c:pt idx="866">
                  <c:v>-0.55999999999999939</c:v>
                </c:pt>
                <c:pt idx="867">
                  <c:v>-0.7</c:v>
                </c:pt>
                <c:pt idx="868">
                  <c:v>-0.33999999999999986</c:v>
                </c:pt>
                <c:pt idx="869">
                  <c:v>-0.23999999999999916</c:v>
                </c:pt>
                <c:pt idx="870">
                  <c:v>-0.35999999999999871</c:v>
                </c:pt>
                <c:pt idx="871">
                  <c:v>-0.59999999999999931</c:v>
                </c:pt>
                <c:pt idx="872">
                  <c:v>-0.23999999999999844</c:v>
                </c:pt>
                <c:pt idx="873">
                  <c:v>4.0000000000001278E-2</c:v>
                </c:pt>
                <c:pt idx="874">
                  <c:v>-1.9999999999999574E-2</c:v>
                </c:pt>
                <c:pt idx="875">
                  <c:v>-4.000000000000057E-2</c:v>
                </c:pt>
                <c:pt idx="876">
                  <c:v>0.4</c:v>
                </c:pt>
                <c:pt idx="877">
                  <c:v>0.45999999999999941</c:v>
                </c:pt>
                <c:pt idx="878">
                  <c:v>0.3</c:v>
                </c:pt>
                <c:pt idx="879">
                  <c:v>0.24000000000000057</c:v>
                </c:pt>
                <c:pt idx="880">
                  <c:v>0.34000000000000058</c:v>
                </c:pt>
                <c:pt idx="881">
                  <c:v>-0.27999999999999969</c:v>
                </c:pt>
                <c:pt idx="882">
                  <c:v>-0.5</c:v>
                </c:pt>
                <c:pt idx="883">
                  <c:v>-1.1200000000000003</c:v>
                </c:pt>
                <c:pt idx="884">
                  <c:v>-1.2600000000000009</c:v>
                </c:pt>
                <c:pt idx="885">
                  <c:v>-1.1400000000000006</c:v>
                </c:pt>
                <c:pt idx="886">
                  <c:v>-0.54000000000000059</c:v>
                </c:pt>
                <c:pt idx="887">
                  <c:v>-0.80000000000000071</c:v>
                </c:pt>
                <c:pt idx="888">
                  <c:v>-0.42000000000000098</c:v>
                </c:pt>
                <c:pt idx="889">
                  <c:v>-0.10000000000000071</c:v>
                </c:pt>
                <c:pt idx="890">
                  <c:v>-0.66000000000000014</c:v>
                </c:pt>
                <c:pt idx="891">
                  <c:v>-0.68000000000000038</c:v>
                </c:pt>
                <c:pt idx="892">
                  <c:v>-0.77999999999999969</c:v>
                </c:pt>
                <c:pt idx="893">
                  <c:v>-0.7</c:v>
                </c:pt>
                <c:pt idx="894">
                  <c:v>-0.56000000000000083</c:v>
                </c:pt>
                <c:pt idx="895">
                  <c:v>-0.30000000000000143</c:v>
                </c:pt>
                <c:pt idx="896">
                  <c:v>-2.0000000000001704E-2</c:v>
                </c:pt>
                <c:pt idx="897">
                  <c:v>0.19999999999999857</c:v>
                </c:pt>
                <c:pt idx="898">
                  <c:v>0.27999999999999969</c:v>
                </c:pt>
                <c:pt idx="899">
                  <c:v>-7.9999999999998295E-2</c:v>
                </c:pt>
                <c:pt idx="900">
                  <c:v>-1.9999999999997443E-2</c:v>
                </c:pt>
                <c:pt idx="901">
                  <c:v>-0.47999999999999687</c:v>
                </c:pt>
                <c:pt idx="902">
                  <c:v>-0.65999999999999803</c:v>
                </c:pt>
                <c:pt idx="903">
                  <c:v>-0.41999999999999887</c:v>
                </c:pt>
                <c:pt idx="904">
                  <c:v>-0.36000000000000087</c:v>
                </c:pt>
                <c:pt idx="905">
                  <c:v>-0.30000000000000143</c:v>
                </c:pt>
                <c:pt idx="906">
                  <c:v>-8.000000000000114E-2</c:v>
                </c:pt>
                <c:pt idx="907">
                  <c:v>0.13999999999999915</c:v>
                </c:pt>
                <c:pt idx="908">
                  <c:v>-0.37999999999999973</c:v>
                </c:pt>
                <c:pt idx="909">
                  <c:v>-0.35999999999999799</c:v>
                </c:pt>
                <c:pt idx="910">
                  <c:v>-0.5999999999999972</c:v>
                </c:pt>
                <c:pt idx="911">
                  <c:v>-0.65999999999999659</c:v>
                </c:pt>
                <c:pt idx="912">
                  <c:v>-1.019999999999996</c:v>
                </c:pt>
                <c:pt idx="913">
                  <c:v>-1.0399999999999963</c:v>
                </c:pt>
                <c:pt idx="914">
                  <c:v>-0.97999999999999832</c:v>
                </c:pt>
                <c:pt idx="915">
                  <c:v>-0.77999999999999825</c:v>
                </c:pt>
                <c:pt idx="916">
                  <c:v>-0.41999999999999887</c:v>
                </c:pt>
                <c:pt idx="917">
                  <c:v>0.26000000000000084</c:v>
                </c:pt>
                <c:pt idx="918">
                  <c:v>0.4799999999999997</c:v>
                </c:pt>
                <c:pt idx="919">
                  <c:v>0.42000000000000171</c:v>
                </c:pt>
                <c:pt idx="920">
                  <c:v>0.54000000000000059</c:v>
                </c:pt>
                <c:pt idx="921">
                  <c:v>0.60000000000000142</c:v>
                </c:pt>
                <c:pt idx="922">
                  <c:v>0.2</c:v>
                </c:pt>
                <c:pt idx="923">
                  <c:v>0.12000000000000029</c:v>
                </c:pt>
                <c:pt idx="924">
                  <c:v>0.14000000000000057</c:v>
                </c:pt>
                <c:pt idx="925">
                  <c:v>0.32000000000000028</c:v>
                </c:pt>
                <c:pt idx="926">
                  <c:v>-0.28000000000000114</c:v>
                </c:pt>
                <c:pt idx="927">
                  <c:v>-0.24000000000000057</c:v>
                </c:pt>
                <c:pt idx="928">
                  <c:v>-0.40000000000000069</c:v>
                </c:pt>
                <c:pt idx="929">
                  <c:v>-0.5400000000000027</c:v>
                </c:pt>
                <c:pt idx="930">
                  <c:v>-0.24000000000000127</c:v>
                </c:pt>
                <c:pt idx="931">
                  <c:v>0.19999999999999929</c:v>
                </c:pt>
                <c:pt idx="932">
                  <c:v>0.31999999999999956</c:v>
                </c:pt>
                <c:pt idx="933">
                  <c:v>0.32000000000000028</c:v>
                </c:pt>
                <c:pt idx="934">
                  <c:v>0.74000000000000132</c:v>
                </c:pt>
                <c:pt idx="935">
                  <c:v>-1.9999999999999574E-2</c:v>
                </c:pt>
                <c:pt idx="936">
                  <c:v>-0.21999999999999958</c:v>
                </c:pt>
                <c:pt idx="937">
                  <c:v>-0.53999999999999981</c:v>
                </c:pt>
                <c:pt idx="938">
                  <c:v>-0.30000000000000071</c:v>
                </c:pt>
                <c:pt idx="939">
                  <c:v>-0.64000000000000057</c:v>
                </c:pt>
                <c:pt idx="940">
                  <c:v>-0.38000000000000111</c:v>
                </c:pt>
                <c:pt idx="941">
                  <c:v>-0.58000000000000118</c:v>
                </c:pt>
                <c:pt idx="942">
                  <c:v>-0.56000000000000016</c:v>
                </c:pt>
                <c:pt idx="943">
                  <c:v>-0.81999999999999962</c:v>
                </c:pt>
                <c:pt idx="944">
                  <c:v>-0.73999999999999988</c:v>
                </c:pt>
                <c:pt idx="945">
                  <c:v>-0.81999999999999962</c:v>
                </c:pt>
                <c:pt idx="946">
                  <c:v>-0.51999999999999957</c:v>
                </c:pt>
                <c:pt idx="947">
                  <c:v>-0.4</c:v>
                </c:pt>
                <c:pt idx="948">
                  <c:v>-0.46000000000000085</c:v>
                </c:pt>
                <c:pt idx="949">
                  <c:v>-0.32000000000000028</c:v>
                </c:pt>
                <c:pt idx="950">
                  <c:v>-0.23999999999999985</c:v>
                </c:pt>
                <c:pt idx="951">
                  <c:v>-0.33999999999999986</c:v>
                </c:pt>
                <c:pt idx="952">
                  <c:v>-0.13999999999999985</c:v>
                </c:pt>
                <c:pt idx="953">
                  <c:v>2.0000000000000996E-2</c:v>
                </c:pt>
                <c:pt idx="954">
                  <c:v>-0.15999999999999942</c:v>
                </c:pt>
                <c:pt idx="955">
                  <c:v>-0.17999999999999972</c:v>
                </c:pt>
                <c:pt idx="956">
                  <c:v>-0.12000000000000029</c:v>
                </c:pt>
                <c:pt idx="957">
                  <c:v>-0.38000000000000045</c:v>
                </c:pt>
                <c:pt idx="958">
                  <c:v>-0.34000000000000058</c:v>
                </c:pt>
                <c:pt idx="959">
                  <c:v>-0.22000000000000028</c:v>
                </c:pt>
                <c:pt idx="960">
                  <c:v>0</c:v>
                </c:pt>
                <c:pt idx="961">
                  <c:v>-0.45999999999999941</c:v>
                </c:pt>
                <c:pt idx="962">
                  <c:v>-0.31999999999999956</c:v>
                </c:pt>
                <c:pt idx="963">
                  <c:v>-0.31999999999999956</c:v>
                </c:pt>
                <c:pt idx="964">
                  <c:v>-0.34000000000000058</c:v>
                </c:pt>
                <c:pt idx="965">
                  <c:v>-0.5800000000000004</c:v>
                </c:pt>
                <c:pt idx="966">
                  <c:v>-0.2000000000000007</c:v>
                </c:pt>
                <c:pt idx="967">
                  <c:v>-0.52000000000000024</c:v>
                </c:pt>
                <c:pt idx="968">
                  <c:v>-0.82000000000000028</c:v>
                </c:pt>
                <c:pt idx="969">
                  <c:v>-1.1599999999999995</c:v>
                </c:pt>
                <c:pt idx="970">
                  <c:v>-1.0799999999999996</c:v>
                </c:pt>
                <c:pt idx="971">
                  <c:v>-0.97999999999999976</c:v>
                </c:pt>
                <c:pt idx="972">
                  <c:v>-0.5</c:v>
                </c:pt>
                <c:pt idx="973">
                  <c:v>-3.9999999999999855E-2</c:v>
                </c:pt>
                <c:pt idx="974">
                  <c:v>3.9999999999999855E-2</c:v>
                </c:pt>
                <c:pt idx="975">
                  <c:v>-0.28000000000000042</c:v>
                </c:pt>
                <c:pt idx="976">
                  <c:v>-0.36000000000000015</c:v>
                </c:pt>
                <c:pt idx="977">
                  <c:v>-0.52000000000000024</c:v>
                </c:pt>
                <c:pt idx="978">
                  <c:v>-0.78000000000000047</c:v>
                </c:pt>
                <c:pt idx="979">
                  <c:v>-0.44000000000000056</c:v>
                </c:pt>
                <c:pt idx="980">
                  <c:v>0.1</c:v>
                </c:pt>
                <c:pt idx="981">
                  <c:v>-0.12000000000000029</c:v>
                </c:pt>
                <c:pt idx="982">
                  <c:v>-0.26000000000000012</c:v>
                </c:pt>
                <c:pt idx="983">
                  <c:v>-0.3</c:v>
                </c:pt>
                <c:pt idx="984">
                  <c:v>-0.16000000000000014</c:v>
                </c:pt>
                <c:pt idx="985">
                  <c:v>-0.36000000000000087</c:v>
                </c:pt>
                <c:pt idx="986">
                  <c:v>-0.22000000000000028</c:v>
                </c:pt>
                <c:pt idx="987">
                  <c:v>-0.2000000000000007</c:v>
                </c:pt>
                <c:pt idx="988">
                  <c:v>-4.0000000000001278E-2</c:v>
                </c:pt>
                <c:pt idx="989">
                  <c:v>-0.32000000000000101</c:v>
                </c:pt>
                <c:pt idx="990">
                  <c:v>-0.1</c:v>
                </c:pt>
                <c:pt idx="991">
                  <c:v>-0.12000000000000029</c:v>
                </c:pt>
                <c:pt idx="992">
                  <c:v>0</c:v>
                </c:pt>
                <c:pt idx="993">
                  <c:v>0.26000000000000012</c:v>
                </c:pt>
                <c:pt idx="994">
                  <c:v>-6.0000000000000143E-2</c:v>
                </c:pt>
                <c:pt idx="995">
                  <c:v>-0.38000000000000045</c:v>
                </c:pt>
                <c:pt idx="996">
                  <c:v>-0.5800000000000004</c:v>
                </c:pt>
                <c:pt idx="997">
                  <c:v>-0.9</c:v>
                </c:pt>
                <c:pt idx="998">
                  <c:v>-1.0800000000000005</c:v>
                </c:pt>
                <c:pt idx="999">
                  <c:v>-1</c:v>
                </c:pt>
                <c:pt idx="1000">
                  <c:v>-0.82000000000000028</c:v>
                </c:pt>
                <c:pt idx="1001">
                  <c:v>-0.6399999999999999</c:v>
                </c:pt>
                <c:pt idx="1002">
                  <c:v>-0.26000000000000012</c:v>
                </c:pt>
                <c:pt idx="1003">
                  <c:v>-0.53999999999999981</c:v>
                </c:pt>
                <c:pt idx="1004">
                  <c:v>-0.32000000000000028</c:v>
                </c:pt>
                <c:pt idx="1005">
                  <c:v>-0.3</c:v>
                </c:pt>
                <c:pt idx="1006">
                  <c:v>-0.2000000000000007</c:v>
                </c:pt>
                <c:pt idx="1007">
                  <c:v>-0.54000000000000059</c:v>
                </c:pt>
                <c:pt idx="1008">
                  <c:v>0</c:v>
                </c:pt>
                <c:pt idx="1009">
                  <c:v>2.0000000000000285E-2</c:v>
                </c:pt>
                <c:pt idx="1010">
                  <c:v>-0.23999999999999985</c:v>
                </c:pt>
                <c:pt idx="1011">
                  <c:v>-0.51999999999999957</c:v>
                </c:pt>
                <c:pt idx="1012">
                  <c:v>-0.46000000000000013</c:v>
                </c:pt>
                <c:pt idx="1013">
                  <c:v>-0.8600000000000001</c:v>
                </c:pt>
                <c:pt idx="1014">
                  <c:v>-0.7000000000000004</c:v>
                </c:pt>
                <c:pt idx="1015">
                  <c:v>-0.62000000000000066</c:v>
                </c:pt>
                <c:pt idx="1016">
                  <c:v>-0.68000000000000083</c:v>
                </c:pt>
                <c:pt idx="1017">
                  <c:v>-0.62000000000000066</c:v>
                </c:pt>
                <c:pt idx="1018">
                  <c:v>-0.6400000000000009</c:v>
                </c:pt>
                <c:pt idx="1019">
                  <c:v>-1.0800000000000005</c:v>
                </c:pt>
                <c:pt idx="1020">
                  <c:v>-1</c:v>
                </c:pt>
                <c:pt idx="1021">
                  <c:v>-0.57999999999999974</c:v>
                </c:pt>
                <c:pt idx="1022">
                  <c:v>-0.29999999999999927</c:v>
                </c:pt>
                <c:pt idx="1023">
                  <c:v>-0.29999999999999927</c:v>
                </c:pt>
                <c:pt idx="1024">
                  <c:v>-0.2</c:v>
                </c:pt>
                <c:pt idx="1025">
                  <c:v>-0.32000000000000028</c:v>
                </c:pt>
                <c:pt idx="1026">
                  <c:v>-0.48000000000000043</c:v>
                </c:pt>
                <c:pt idx="1027">
                  <c:v>-0.88000000000000045</c:v>
                </c:pt>
                <c:pt idx="1028">
                  <c:v>-1.0400000000000005</c:v>
                </c:pt>
                <c:pt idx="1029">
                  <c:v>-0.77999999999999969</c:v>
                </c:pt>
                <c:pt idx="1030">
                  <c:v>-0.75999999999999945</c:v>
                </c:pt>
                <c:pt idx="1031">
                  <c:v>-0.33999999999999914</c:v>
                </c:pt>
                <c:pt idx="1032">
                  <c:v>-0.23999999999999916</c:v>
                </c:pt>
                <c:pt idx="1033">
                  <c:v>-1.9999999999998862E-2</c:v>
                </c:pt>
                <c:pt idx="1034">
                  <c:v>-3.9999999999999147E-2</c:v>
                </c:pt>
                <c:pt idx="1035">
                  <c:v>-0.17999999999999972</c:v>
                </c:pt>
                <c:pt idx="1036">
                  <c:v>-0.61999999999999955</c:v>
                </c:pt>
                <c:pt idx="1037">
                  <c:v>-0.43999999999999984</c:v>
                </c:pt>
                <c:pt idx="1038">
                  <c:v>-0.6399999999999999</c:v>
                </c:pt>
                <c:pt idx="1039">
                  <c:v>-0.81999999999999962</c:v>
                </c:pt>
                <c:pt idx="1040">
                  <c:v>-0.49999999999999928</c:v>
                </c:pt>
                <c:pt idx="1041">
                  <c:v>-0.62000000000000033</c:v>
                </c:pt>
                <c:pt idx="1042">
                  <c:v>-0.71999999999999953</c:v>
                </c:pt>
                <c:pt idx="1043">
                  <c:v>-0.3999999999999993</c:v>
                </c:pt>
                <c:pt idx="1044">
                  <c:v>-0.4799999999999997</c:v>
                </c:pt>
                <c:pt idx="1045">
                  <c:v>-0.8600000000000001</c:v>
                </c:pt>
                <c:pt idx="1046">
                  <c:v>-0.47999999999999898</c:v>
                </c:pt>
                <c:pt idx="1047">
                  <c:v>-0.59999999999999931</c:v>
                </c:pt>
                <c:pt idx="1048">
                  <c:v>-0.75999999999999945</c:v>
                </c:pt>
                <c:pt idx="1049">
                  <c:v>-0.77999999999999903</c:v>
                </c:pt>
                <c:pt idx="1050">
                  <c:v>-0.67999999999999827</c:v>
                </c:pt>
                <c:pt idx="1051">
                  <c:v>-1.1599999999999988</c:v>
                </c:pt>
                <c:pt idx="1052">
                  <c:v>-1.0199999999999989</c:v>
                </c:pt>
                <c:pt idx="1053">
                  <c:v>-0.81999999999999884</c:v>
                </c:pt>
                <c:pt idx="1054">
                  <c:v>-0.45999999999999941</c:v>
                </c:pt>
                <c:pt idx="1055">
                  <c:v>-0.36000000000000015</c:v>
                </c:pt>
                <c:pt idx="1056">
                  <c:v>-6.0000000000000143E-2</c:v>
                </c:pt>
                <c:pt idx="1057">
                  <c:v>-0.16000000000000014</c:v>
                </c:pt>
                <c:pt idx="1058">
                  <c:v>9.9999999999999284E-2</c:v>
                </c:pt>
                <c:pt idx="1059">
                  <c:v>-0.26000000000000084</c:v>
                </c:pt>
                <c:pt idx="1060">
                  <c:v>-0.220000000000001</c:v>
                </c:pt>
                <c:pt idx="1061">
                  <c:v>-0.10000000000000142</c:v>
                </c:pt>
                <c:pt idx="1062">
                  <c:v>0.1799999999999983</c:v>
                </c:pt>
                <c:pt idx="1063">
                  <c:v>-0.3400000000000013</c:v>
                </c:pt>
                <c:pt idx="1064">
                  <c:v>-0.32000000000000101</c:v>
                </c:pt>
                <c:pt idx="1065">
                  <c:v>-0.40000000000000069</c:v>
                </c:pt>
                <c:pt idx="1066">
                  <c:v>-0.56000000000000083</c:v>
                </c:pt>
                <c:pt idx="1067">
                  <c:v>-0.98000000000000109</c:v>
                </c:pt>
                <c:pt idx="1068">
                  <c:v>-0.94000000000000128</c:v>
                </c:pt>
                <c:pt idx="1069">
                  <c:v>-0.70000000000000073</c:v>
                </c:pt>
                <c:pt idx="1070">
                  <c:v>-0.46000000000000013</c:v>
                </c:pt>
                <c:pt idx="1071">
                  <c:v>-0.53999999999999981</c:v>
                </c:pt>
                <c:pt idx="1072">
                  <c:v>-0.4799999999999997</c:v>
                </c:pt>
                <c:pt idx="1073">
                  <c:v>-0.21999999999999958</c:v>
                </c:pt>
                <c:pt idx="1074">
                  <c:v>-0.22000000000000028</c:v>
                </c:pt>
                <c:pt idx="1075">
                  <c:v>-0.22000000000000028</c:v>
                </c:pt>
                <c:pt idx="1076">
                  <c:v>-0.23999999999999985</c:v>
                </c:pt>
                <c:pt idx="1077">
                  <c:v>0.220000000000001</c:v>
                </c:pt>
                <c:pt idx="1078">
                  <c:v>-5.9999999999999429E-2</c:v>
                </c:pt>
                <c:pt idx="1079">
                  <c:v>-0.29999999999999927</c:v>
                </c:pt>
                <c:pt idx="1080">
                  <c:v>-0.77999999999999969</c:v>
                </c:pt>
                <c:pt idx="1081">
                  <c:v>-0.57999999999999974</c:v>
                </c:pt>
                <c:pt idx="1082">
                  <c:v>-0.76000000000000012</c:v>
                </c:pt>
                <c:pt idx="1083">
                  <c:v>-0.53999999999999981</c:v>
                </c:pt>
                <c:pt idx="1084">
                  <c:v>-0.43999999999999984</c:v>
                </c:pt>
                <c:pt idx="1085">
                  <c:v>-0.23999999999999916</c:v>
                </c:pt>
                <c:pt idx="1086">
                  <c:v>-3.9999999999999501E-2</c:v>
                </c:pt>
                <c:pt idx="1087">
                  <c:v>-0.13999999999999951</c:v>
                </c:pt>
                <c:pt idx="1088">
                  <c:v>-0.15999999999999909</c:v>
                </c:pt>
                <c:pt idx="1089">
                  <c:v>-0.19999999999999929</c:v>
                </c:pt>
                <c:pt idx="1090">
                  <c:v>-0.39999999999999963</c:v>
                </c:pt>
                <c:pt idx="1091">
                  <c:v>-0.77999999999999969</c:v>
                </c:pt>
                <c:pt idx="1092">
                  <c:v>-0.99999999999999967</c:v>
                </c:pt>
                <c:pt idx="1093">
                  <c:v>-1.0399999999999998</c:v>
                </c:pt>
                <c:pt idx="1094">
                  <c:v>-0.83999999999999952</c:v>
                </c:pt>
                <c:pt idx="1095">
                  <c:v>4.000000000000057E-2</c:v>
                </c:pt>
                <c:pt idx="1096">
                  <c:v>0.22000000000000064</c:v>
                </c:pt>
                <c:pt idx="1097">
                  <c:v>0.44000000000000056</c:v>
                </c:pt>
                <c:pt idx="1098">
                  <c:v>0.34000000000000058</c:v>
                </c:pt>
                <c:pt idx="1099">
                  <c:v>0.18000000000000044</c:v>
                </c:pt>
                <c:pt idx="1100">
                  <c:v>-0.51999999999999957</c:v>
                </c:pt>
                <c:pt idx="1101">
                  <c:v>-0.25999999999999945</c:v>
                </c:pt>
                <c:pt idx="1102">
                  <c:v>-0.4599999999999998</c:v>
                </c:pt>
                <c:pt idx="1103">
                  <c:v>-0.51999999999999991</c:v>
                </c:pt>
                <c:pt idx="1104">
                  <c:v>-0.53999999999999981</c:v>
                </c:pt>
                <c:pt idx="1105">
                  <c:v>-0.38000000000000045</c:v>
                </c:pt>
                <c:pt idx="1106">
                  <c:v>-0.72000000000000064</c:v>
                </c:pt>
                <c:pt idx="1107">
                  <c:v>-0.68</c:v>
                </c:pt>
                <c:pt idx="1108">
                  <c:v>-0.46000000000000013</c:v>
                </c:pt>
                <c:pt idx="1109">
                  <c:v>-0.22000000000000028</c:v>
                </c:pt>
                <c:pt idx="1110">
                  <c:v>-0.48000000000000009</c:v>
                </c:pt>
                <c:pt idx="1111">
                  <c:v>-0.53999999999999981</c:v>
                </c:pt>
                <c:pt idx="1112">
                  <c:v>-0.43999999999999984</c:v>
                </c:pt>
                <c:pt idx="1113">
                  <c:v>-0.51999999999999991</c:v>
                </c:pt>
                <c:pt idx="1114">
                  <c:v>-0.73999999999999988</c:v>
                </c:pt>
                <c:pt idx="1115">
                  <c:v>-0.53999999999999981</c:v>
                </c:pt>
                <c:pt idx="1116">
                  <c:v>-0.35999999999999976</c:v>
                </c:pt>
                <c:pt idx="1117">
                  <c:v>-0.4</c:v>
                </c:pt>
                <c:pt idx="1118">
                  <c:v>-0.27999999999999969</c:v>
                </c:pt>
                <c:pt idx="1119">
                  <c:v>-0.4399999999999995</c:v>
                </c:pt>
                <c:pt idx="1120">
                  <c:v>-0.15999999999999942</c:v>
                </c:pt>
                <c:pt idx="1121">
                  <c:v>-0.33999999999999986</c:v>
                </c:pt>
                <c:pt idx="1122">
                  <c:v>5.999999999999979E-2</c:v>
                </c:pt>
                <c:pt idx="1123">
                  <c:v>-0.14000000000000021</c:v>
                </c:pt>
                <c:pt idx="1124">
                  <c:v>-0.10000000000000035</c:v>
                </c:pt>
                <c:pt idx="1125">
                  <c:v>-0.38000000000000078</c:v>
                </c:pt>
                <c:pt idx="1126">
                  <c:v>-0.50000000000000067</c:v>
                </c:pt>
                <c:pt idx="1127">
                  <c:v>-0.8600000000000001</c:v>
                </c:pt>
                <c:pt idx="1128">
                  <c:v>-1.06</c:v>
                </c:pt>
                <c:pt idx="1129">
                  <c:v>-0.76000000000000045</c:v>
                </c:pt>
                <c:pt idx="1130">
                  <c:v>-0.5</c:v>
                </c:pt>
                <c:pt idx="1131">
                  <c:v>2.0000000000000285E-2</c:v>
                </c:pt>
                <c:pt idx="1132">
                  <c:v>0.26000000000000012</c:v>
                </c:pt>
                <c:pt idx="1133">
                  <c:v>0.9</c:v>
                </c:pt>
                <c:pt idx="1134">
                  <c:v>0.50000000000000033</c:v>
                </c:pt>
                <c:pt idx="1135">
                  <c:v>0.42000000000000026</c:v>
                </c:pt>
                <c:pt idx="1136">
                  <c:v>-5.999999999999979E-2</c:v>
                </c:pt>
                <c:pt idx="1137">
                  <c:v>0.18000000000000008</c:v>
                </c:pt>
                <c:pt idx="1138">
                  <c:v>-0.16000000000000014</c:v>
                </c:pt>
                <c:pt idx="1139">
                  <c:v>8.0000000000000071E-2</c:v>
                </c:pt>
                <c:pt idx="1140">
                  <c:v>0.12000000000000029</c:v>
                </c:pt>
                <c:pt idx="1141">
                  <c:v>0.12000000000000029</c:v>
                </c:pt>
                <c:pt idx="1142">
                  <c:v>-0.25999999999999979</c:v>
                </c:pt>
                <c:pt idx="1143">
                  <c:v>-0.21999999999999958</c:v>
                </c:pt>
                <c:pt idx="1144">
                  <c:v>2.0000000000000285E-2</c:v>
                </c:pt>
                <c:pt idx="1145">
                  <c:v>-0.41999999999999993</c:v>
                </c:pt>
                <c:pt idx="1146">
                  <c:v>-0.43999999999999984</c:v>
                </c:pt>
                <c:pt idx="1147">
                  <c:v>-0.55999999999999983</c:v>
                </c:pt>
                <c:pt idx="1148">
                  <c:v>-0.58000000000000007</c:v>
                </c:pt>
                <c:pt idx="1149">
                  <c:v>-0.62000000000000033</c:v>
                </c:pt>
                <c:pt idx="1150">
                  <c:v>-0.72000000000000031</c:v>
                </c:pt>
                <c:pt idx="1151">
                  <c:v>-0.74000000000000021</c:v>
                </c:pt>
                <c:pt idx="1152">
                  <c:v>-0.64000000000000024</c:v>
                </c:pt>
                <c:pt idx="1153">
                  <c:v>-0.6</c:v>
                </c:pt>
                <c:pt idx="1154">
                  <c:v>-0.73999999999999988</c:v>
                </c:pt>
                <c:pt idx="1155">
                  <c:v>-5.999999999999979E-2</c:v>
                </c:pt>
                <c:pt idx="1156">
                  <c:v>-0.18000000000000008</c:v>
                </c:pt>
                <c:pt idx="1157">
                  <c:v>-0.52000000000000024</c:v>
                </c:pt>
                <c:pt idx="1158">
                  <c:v>-0.56000000000000016</c:v>
                </c:pt>
                <c:pt idx="1159">
                  <c:v>-0.5800000000000004</c:v>
                </c:pt>
                <c:pt idx="1160">
                  <c:v>-1.1200000000000006</c:v>
                </c:pt>
                <c:pt idx="1161">
                  <c:v>-0.86000000000000054</c:v>
                </c:pt>
                <c:pt idx="1162">
                  <c:v>-0.34000000000000019</c:v>
                </c:pt>
                <c:pt idx="1163">
                  <c:v>-0.46000000000000052</c:v>
                </c:pt>
                <c:pt idx="1164">
                  <c:v>-0.30000000000000038</c:v>
                </c:pt>
                <c:pt idx="1165">
                  <c:v>0.11999999999999993</c:v>
                </c:pt>
                <c:pt idx="1166">
                  <c:v>0.17999999999999972</c:v>
                </c:pt>
                <c:pt idx="1167">
                  <c:v>-2.0000000000000285E-2</c:v>
                </c:pt>
                <c:pt idx="1168">
                  <c:v>-0.11999999999999993</c:v>
                </c:pt>
                <c:pt idx="1169">
                  <c:v>-9.9999999999999645E-2</c:v>
                </c:pt>
                <c:pt idx="1170">
                  <c:v>-0.15999999999999978</c:v>
                </c:pt>
                <c:pt idx="1171">
                  <c:v>-0.27999999999999969</c:v>
                </c:pt>
                <c:pt idx="1172">
                  <c:v>-0.29999999999999966</c:v>
                </c:pt>
                <c:pt idx="1173">
                  <c:v>-0.2</c:v>
                </c:pt>
                <c:pt idx="1174">
                  <c:v>-0.74000000000000021</c:v>
                </c:pt>
                <c:pt idx="1175">
                  <c:v>-0.5800000000000004</c:v>
                </c:pt>
                <c:pt idx="1176">
                  <c:v>-0.54000000000000026</c:v>
                </c:pt>
                <c:pt idx="1177">
                  <c:v>-0.7000000000000004</c:v>
                </c:pt>
                <c:pt idx="1178">
                  <c:v>-0.54000000000000026</c:v>
                </c:pt>
                <c:pt idx="1179">
                  <c:v>-0.2</c:v>
                </c:pt>
                <c:pt idx="1180">
                  <c:v>-0.85999999999999976</c:v>
                </c:pt>
                <c:pt idx="1181">
                  <c:v>-0.48000000000000009</c:v>
                </c:pt>
                <c:pt idx="1182">
                  <c:v>-0.51999999999999991</c:v>
                </c:pt>
                <c:pt idx="1183">
                  <c:v>-0.9</c:v>
                </c:pt>
                <c:pt idx="1184">
                  <c:v>-1.0200000000000002</c:v>
                </c:pt>
                <c:pt idx="1185">
                  <c:v>-0.82000000000000028</c:v>
                </c:pt>
                <c:pt idx="1186">
                  <c:v>-1.2</c:v>
                </c:pt>
                <c:pt idx="1187">
                  <c:v>-0.91999999999999993</c:v>
                </c:pt>
                <c:pt idx="1188">
                  <c:v>-0.15999999999999978</c:v>
                </c:pt>
                <c:pt idx="1189">
                  <c:v>0.26000000000000051</c:v>
                </c:pt>
                <c:pt idx="1190">
                  <c:v>0.32000000000000028</c:v>
                </c:pt>
                <c:pt idx="1191">
                  <c:v>0.4</c:v>
                </c:pt>
                <c:pt idx="1192">
                  <c:v>0.15999999999999978</c:v>
                </c:pt>
                <c:pt idx="1193">
                  <c:v>-0.64000000000000024</c:v>
                </c:pt>
                <c:pt idx="1194">
                  <c:v>-1.2800000000000005</c:v>
                </c:pt>
                <c:pt idx="1195">
                  <c:v>-1.3800000000000001</c:v>
                </c:pt>
                <c:pt idx="1196">
                  <c:v>-1.8199999999999998</c:v>
                </c:pt>
                <c:pt idx="1197">
                  <c:v>-1.6199999999999997</c:v>
                </c:pt>
                <c:pt idx="1198">
                  <c:v>-1.2799999999999998</c:v>
                </c:pt>
                <c:pt idx="1199">
                  <c:v>-0.95999999999999974</c:v>
                </c:pt>
                <c:pt idx="1200">
                  <c:v>-0.65999999999999981</c:v>
                </c:pt>
                <c:pt idx="1201">
                  <c:v>-0.33999999999999952</c:v>
                </c:pt>
                <c:pt idx="1202">
                  <c:v>-0.35999999999999976</c:v>
                </c:pt>
                <c:pt idx="1203">
                  <c:v>-0.49999999999999967</c:v>
                </c:pt>
                <c:pt idx="1204">
                  <c:v>-0.4199999999999996</c:v>
                </c:pt>
                <c:pt idx="1205">
                  <c:v>-0.65999999999999948</c:v>
                </c:pt>
                <c:pt idx="1206">
                  <c:v>-0.7999999999999996</c:v>
                </c:pt>
                <c:pt idx="1207">
                  <c:v>-0.85999999999999943</c:v>
                </c:pt>
                <c:pt idx="1208">
                  <c:v>-0.89999999999999925</c:v>
                </c:pt>
                <c:pt idx="1209">
                  <c:v>-0.87999999999999934</c:v>
                </c:pt>
                <c:pt idx="1210">
                  <c:v>-0.75999999999999945</c:v>
                </c:pt>
                <c:pt idx="1211">
                  <c:v>-0.49999999999999928</c:v>
                </c:pt>
                <c:pt idx="1212">
                  <c:v>-0.33999999999999952</c:v>
                </c:pt>
                <c:pt idx="1213">
                  <c:v>4.000000000000057E-2</c:v>
                </c:pt>
                <c:pt idx="1214">
                  <c:v>-0.21999999999999922</c:v>
                </c:pt>
                <c:pt idx="1215">
                  <c:v>-0.25999999999999945</c:v>
                </c:pt>
                <c:pt idx="1216">
                  <c:v>-0.4199999999999996</c:v>
                </c:pt>
                <c:pt idx="1217">
                  <c:v>-0.73999999999999988</c:v>
                </c:pt>
                <c:pt idx="1218">
                  <c:v>-0.88000000000000012</c:v>
                </c:pt>
                <c:pt idx="1219">
                  <c:v>-0.98000000000000043</c:v>
                </c:pt>
                <c:pt idx="1220">
                  <c:v>-0.90000000000000036</c:v>
                </c:pt>
                <c:pt idx="1221">
                  <c:v>-0.58000000000000007</c:v>
                </c:pt>
                <c:pt idx="1222">
                  <c:v>-0.1</c:v>
                </c:pt>
                <c:pt idx="1223">
                  <c:v>-0.36000000000000015</c:v>
                </c:pt>
                <c:pt idx="1224">
                  <c:v>-9.9999999999999645E-2</c:v>
                </c:pt>
                <c:pt idx="1225">
                  <c:v>0.26000000000000051</c:v>
                </c:pt>
                <c:pt idx="1226">
                  <c:v>0.18000000000000008</c:v>
                </c:pt>
                <c:pt idx="1227">
                  <c:v>-0.17999999999999972</c:v>
                </c:pt>
                <c:pt idx="1228">
                  <c:v>0.34000000000000019</c:v>
                </c:pt>
                <c:pt idx="1229">
                  <c:v>0.41999999999999993</c:v>
                </c:pt>
                <c:pt idx="1230">
                  <c:v>7.999999999999971E-2</c:v>
                </c:pt>
                <c:pt idx="1231">
                  <c:v>-0.12000000000000029</c:v>
                </c:pt>
                <c:pt idx="1232">
                  <c:v>0.1</c:v>
                </c:pt>
                <c:pt idx="1233">
                  <c:v>-0.28000000000000008</c:v>
                </c:pt>
                <c:pt idx="1234">
                  <c:v>-0.31999999999999995</c:v>
                </c:pt>
                <c:pt idx="1235">
                  <c:v>-0.51999999999999991</c:v>
                </c:pt>
                <c:pt idx="1236">
                  <c:v>-0.4799999999999997</c:v>
                </c:pt>
                <c:pt idx="1237">
                  <c:v>-0.7</c:v>
                </c:pt>
                <c:pt idx="1238">
                  <c:v>-0.72</c:v>
                </c:pt>
                <c:pt idx="1239">
                  <c:v>-0.72</c:v>
                </c:pt>
                <c:pt idx="1240">
                  <c:v>-0.83999999999999986</c:v>
                </c:pt>
                <c:pt idx="1241">
                  <c:v>-0.77999999999999969</c:v>
                </c:pt>
                <c:pt idx="1242">
                  <c:v>-0.53999999999999981</c:v>
                </c:pt>
                <c:pt idx="1243">
                  <c:v>-0.1</c:v>
                </c:pt>
                <c:pt idx="1244">
                  <c:v>-0.12000000000000029</c:v>
                </c:pt>
                <c:pt idx="1245">
                  <c:v>-6.0000000000000143E-2</c:v>
                </c:pt>
                <c:pt idx="1246">
                  <c:v>-4.0000000000000216E-2</c:v>
                </c:pt>
                <c:pt idx="1247">
                  <c:v>7.999999999999971E-2</c:v>
                </c:pt>
                <c:pt idx="1248">
                  <c:v>-0.56000000000000016</c:v>
                </c:pt>
                <c:pt idx="1249">
                  <c:v>-0.75999999999999979</c:v>
                </c:pt>
                <c:pt idx="1250">
                  <c:v>-0.51999999999999991</c:v>
                </c:pt>
                <c:pt idx="1251">
                  <c:v>-0.48000000000000009</c:v>
                </c:pt>
                <c:pt idx="1252">
                  <c:v>-0.91999999999999993</c:v>
                </c:pt>
                <c:pt idx="1253">
                  <c:v>-0.4599999999999998</c:v>
                </c:pt>
                <c:pt idx="1254">
                  <c:v>-0.18000000000000008</c:v>
                </c:pt>
                <c:pt idx="1255">
                  <c:v>-0.33999999999999986</c:v>
                </c:pt>
                <c:pt idx="1256">
                  <c:v>-0.28000000000000008</c:v>
                </c:pt>
                <c:pt idx="1257">
                  <c:v>-8.0000000000000071E-2</c:v>
                </c:pt>
                <c:pt idx="1258">
                  <c:v>-6.0000000000000143E-2</c:v>
                </c:pt>
                <c:pt idx="1259">
                  <c:v>-3.5527136788005011E-16</c:v>
                </c:pt>
                <c:pt idx="1260">
                  <c:v>1.999999999999922E-2</c:v>
                </c:pt>
                <c:pt idx="1261">
                  <c:v>-6.0000000000000497E-2</c:v>
                </c:pt>
                <c:pt idx="1262">
                  <c:v>-2.0000000000000285E-2</c:v>
                </c:pt>
                <c:pt idx="1263">
                  <c:v>-0.34000000000000019</c:v>
                </c:pt>
                <c:pt idx="1264">
                  <c:v>-0.35999999999999976</c:v>
                </c:pt>
                <c:pt idx="1265">
                  <c:v>-0.4</c:v>
                </c:pt>
                <c:pt idx="1266">
                  <c:v>-0.41999999999999993</c:v>
                </c:pt>
                <c:pt idx="1267">
                  <c:v>-0.26000000000000012</c:v>
                </c:pt>
                <c:pt idx="1268">
                  <c:v>1.9999999999999574E-2</c:v>
                </c:pt>
                <c:pt idx="1269">
                  <c:v>-0.24000000000000057</c:v>
                </c:pt>
                <c:pt idx="1270">
                  <c:v>-0.20000000000000034</c:v>
                </c:pt>
                <c:pt idx="1271">
                  <c:v>-6.0000000000000497E-2</c:v>
                </c:pt>
                <c:pt idx="1272">
                  <c:v>-0.38000000000000045</c:v>
                </c:pt>
                <c:pt idx="1273">
                  <c:v>-0.30000000000000038</c:v>
                </c:pt>
                <c:pt idx="1274">
                  <c:v>0.27999999999999969</c:v>
                </c:pt>
                <c:pt idx="1275">
                  <c:v>0.39999999999999963</c:v>
                </c:pt>
                <c:pt idx="1276">
                  <c:v>3.9999999999999501E-2</c:v>
                </c:pt>
                <c:pt idx="1277">
                  <c:v>0.15999999999999978</c:v>
                </c:pt>
                <c:pt idx="1278">
                  <c:v>0.18000000000000008</c:v>
                </c:pt>
                <c:pt idx="1279">
                  <c:v>-0.3</c:v>
                </c:pt>
                <c:pt idx="1280">
                  <c:v>-0.11999999999999958</c:v>
                </c:pt>
                <c:pt idx="1281">
                  <c:v>0.46000000000000052</c:v>
                </c:pt>
                <c:pt idx="1282">
                  <c:v>0.36000000000000049</c:v>
                </c:pt>
                <c:pt idx="1283">
                  <c:v>-0.17999999999999972</c:v>
                </c:pt>
                <c:pt idx="1284">
                  <c:v>-0.23999999999999985</c:v>
                </c:pt>
                <c:pt idx="1285">
                  <c:v>-0.4</c:v>
                </c:pt>
                <c:pt idx="1286">
                  <c:v>-0.87999999999999967</c:v>
                </c:pt>
                <c:pt idx="1287">
                  <c:v>-0.67999999999999972</c:v>
                </c:pt>
                <c:pt idx="1288">
                  <c:v>-0.39999999999999963</c:v>
                </c:pt>
                <c:pt idx="1289">
                  <c:v>-0.55999999999999939</c:v>
                </c:pt>
                <c:pt idx="1290">
                  <c:v>-0.63999999999999946</c:v>
                </c:pt>
                <c:pt idx="1291">
                  <c:v>-0.23999999999999985</c:v>
                </c:pt>
                <c:pt idx="1292">
                  <c:v>-0.32000000000000028</c:v>
                </c:pt>
                <c:pt idx="1293">
                  <c:v>-0.10000000000000035</c:v>
                </c:pt>
                <c:pt idx="1294">
                  <c:v>0.29999999999999966</c:v>
                </c:pt>
                <c:pt idx="1295">
                  <c:v>0.4199999999999996</c:v>
                </c:pt>
                <c:pt idx="1296">
                  <c:v>-6.0000000000000497E-2</c:v>
                </c:pt>
                <c:pt idx="1297">
                  <c:v>-0.24000000000000021</c:v>
                </c:pt>
                <c:pt idx="1298">
                  <c:v>-0.48000000000000009</c:v>
                </c:pt>
                <c:pt idx="1299">
                  <c:v>-0.74000000000000021</c:v>
                </c:pt>
                <c:pt idx="1300">
                  <c:v>-0.82000000000000028</c:v>
                </c:pt>
                <c:pt idx="1301">
                  <c:v>-0.51999999999999991</c:v>
                </c:pt>
                <c:pt idx="1302">
                  <c:v>-0.36000000000000015</c:v>
                </c:pt>
                <c:pt idx="1303">
                  <c:v>-0.12000000000000029</c:v>
                </c:pt>
                <c:pt idx="1304">
                  <c:v>-0.24000000000000021</c:v>
                </c:pt>
                <c:pt idx="1305">
                  <c:v>-0.13999999999999985</c:v>
                </c:pt>
                <c:pt idx="1306">
                  <c:v>-0.48000000000000009</c:v>
                </c:pt>
                <c:pt idx="1307">
                  <c:v>-0.82</c:v>
                </c:pt>
                <c:pt idx="1308">
                  <c:v>-1.0399999999999998</c:v>
                </c:pt>
                <c:pt idx="1309">
                  <c:v>-1.22</c:v>
                </c:pt>
                <c:pt idx="1310">
                  <c:v>-1.4600000000000002</c:v>
                </c:pt>
                <c:pt idx="1311">
                  <c:v>-1.2</c:v>
                </c:pt>
                <c:pt idx="1312">
                  <c:v>-1.1599999999999997</c:v>
                </c:pt>
                <c:pt idx="1313">
                  <c:v>-1.28</c:v>
                </c:pt>
                <c:pt idx="1314">
                  <c:v>-0.51999999999999957</c:v>
                </c:pt>
                <c:pt idx="1315">
                  <c:v>-0.11999999999999958</c:v>
                </c:pt>
                <c:pt idx="1316">
                  <c:v>-0.13999999999999951</c:v>
                </c:pt>
                <c:pt idx="1317">
                  <c:v>0.36000000000000049</c:v>
                </c:pt>
                <c:pt idx="1318">
                  <c:v>0.14000000000000093</c:v>
                </c:pt>
                <c:pt idx="1319">
                  <c:v>-0.21999999999999992</c:v>
                </c:pt>
                <c:pt idx="1320">
                  <c:v>-0.69999999999999962</c:v>
                </c:pt>
                <c:pt idx="1321">
                  <c:v>-0.9399999999999995</c:v>
                </c:pt>
                <c:pt idx="1322">
                  <c:v>-1.3199999999999992</c:v>
                </c:pt>
                <c:pt idx="1323">
                  <c:v>-1.1199999999999997</c:v>
                </c:pt>
                <c:pt idx="1324">
                  <c:v>-1.1399999999999992</c:v>
                </c:pt>
                <c:pt idx="1325">
                  <c:v>-0.93999999999999917</c:v>
                </c:pt>
                <c:pt idx="1326">
                  <c:v>-1.1199999999999988</c:v>
                </c:pt>
                <c:pt idx="1327">
                  <c:v>-0.97999999999999976</c:v>
                </c:pt>
                <c:pt idx="1328">
                  <c:v>-0.6399999999999999</c:v>
                </c:pt>
                <c:pt idx="1329">
                  <c:v>-0.5800000000000004</c:v>
                </c:pt>
                <c:pt idx="1330">
                  <c:v>-0.64000000000000057</c:v>
                </c:pt>
                <c:pt idx="1331">
                  <c:v>-4.0000000000001278E-2</c:v>
                </c:pt>
                <c:pt idx="1332">
                  <c:v>0.19999999999999857</c:v>
                </c:pt>
                <c:pt idx="1333">
                  <c:v>5.9999999999999429E-2</c:v>
                </c:pt>
                <c:pt idx="1334">
                  <c:v>0.12000000000000029</c:v>
                </c:pt>
                <c:pt idx="1335">
                  <c:v>0</c:v>
                </c:pt>
                <c:pt idx="1336">
                  <c:v>-0.3</c:v>
                </c:pt>
                <c:pt idx="1337">
                  <c:v>-0.53999999999999915</c:v>
                </c:pt>
                <c:pt idx="1338">
                  <c:v>-0.9199999999999996</c:v>
                </c:pt>
                <c:pt idx="1339">
                  <c:v>-1.4199999999999995</c:v>
                </c:pt>
                <c:pt idx="1340">
                  <c:v>-1.3</c:v>
                </c:pt>
                <c:pt idx="1341">
                  <c:v>-1.0799999999999996</c:v>
                </c:pt>
                <c:pt idx="1342">
                  <c:v>-1.1200000000000003</c:v>
                </c:pt>
                <c:pt idx="1343">
                  <c:v>-0.93999999999999984</c:v>
                </c:pt>
                <c:pt idx="1344">
                  <c:v>-0.7</c:v>
                </c:pt>
                <c:pt idx="1345">
                  <c:v>-0.41999999999999887</c:v>
                </c:pt>
                <c:pt idx="1346">
                  <c:v>-0.7999999999999986</c:v>
                </c:pt>
                <c:pt idx="1347">
                  <c:v>-0.53999999999999848</c:v>
                </c:pt>
                <c:pt idx="1348">
                  <c:v>-0.23999999999999844</c:v>
                </c:pt>
                <c:pt idx="1349">
                  <c:v>-0.11999999999999815</c:v>
                </c:pt>
                <c:pt idx="1350">
                  <c:v>-0.37999999999999901</c:v>
                </c:pt>
                <c:pt idx="1351">
                  <c:v>-0.19999999999999929</c:v>
                </c:pt>
                <c:pt idx="1352">
                  <c:v>-0.25999999999999945</c:v>
                </c:pt>
                <c:pt idx="1353">
                  <c:v>-0.57999999999999974</c:v>
                </c:pt>
                <c:pt idx="1354">
                  <c:v>-0.52000000000000024</c:v>
                </c:pt>
                <c:pt idx="1355">
                  <c:v>-0.5</c:v>
                </c:pt>
                <c:pt idx="1356">
                  <c:v>-0.53999999999999981</c:v>
                </c:pt>
                <c:pt idx="1357">
                  <c:v>-0.53999999999999981</c:v>
                </c:pt>
                <c:pt idx="1358">
                  <c:v>-0.23999999999999985</c:v>
                </c:pt>
                <c:pt idx="1359">
                  <c:v>-0.36000000000000015</c:v>
                </c:pt>
                <c:pt idx="1360">
                  <c:v>-0.48000000000000043</c:v>
                </c:pt>
                <c:pt idx="1361">
                  <c:v>-0.36000000000000087</c:v>
                </c:pt>
                <c:pt idx="1362">
                  <c:v>-0.52000000000000024</c:v>
                </c:pt>
                <c:pt idx="1363">
                  <c:v>-0.68000000000000038</c:v>
                </c:pt>
                <c:pt idx="1364">
                  <c:v>-0.4799999999999997</c:v>
                </c:pt>
                <c:pt idx="1365">
                  <c:v>-0.2</c:v>
                </c:pt>
                <c:pt idx="1366">
                  <c:v>-3.9999999999999855E-2</c:v>
                </c:pt>
                <c:pt idx="1367">
                  <c:v>-0.22000000000000028</c:v>
                </c:pt>
                <c:pt idx="1368">
                  <c:v>-0.23999999999999985</c:v>
                </c:pt>
                <c:pt idx="1369">
                  <c:v>-0.13999999999999985</c:v>
                </c:pt>
                <c:pt idx="1370">
                  <c:v>7.1054273576010023E-16</c:v>
                </c:pt>
                <c:pt idx="1371">
                  <c:v>-0.35999999999999871</c:v>
                </c:pt>
                <c:pt idx="1372">
                  <c:v>-0.11999999999999886</c:v>
                </c:pt>
                <c:pt idx="1373">
                  <c:v>0.14000000000000057</c:v>
                </c:pt>
                <c:pt idx="1374">
                  <c:v>-0.16000000000000014</c:v>
                </c:pt>
                <c:pt idx="1375">
                  <c:v>-0.36000000000000015</c:v>
                </c:pt>
                <c:pt idx="1376">
                  <c:v>7.9999999999999002E-2</c:v>
                </c:pt>
                <c:pt idx="1377">
                  <c:v>-6.0000000000000851E-2</c:v>
                </c:pt>
                <c:pt idx="1378">
                  <c:v>-0.26000000000000051</c:v>
                </c:pt>
                <c:pt idx="1379">
                  <c:v>1.9999999999999574E-2</c:v>
                </c:pt>
                <c:pt idx="1380">
                  <c:v>-0.22000000000000028</c:v>
                </c:pt>
                <c:pt idx="1381">
                  <c:v>-0.6399999999999999</c:v>
                </c:pt>
                <c:pt idx="1382">
                  <c:v>-0.48000000000000009</c:v>
                </c:pt>
                <c:pt idx="1383">
                  <c:v>-0.56000000000000016</c:v>
                </c:pt>
                <c:pt idx="1384">
                  <c:v>-0.55999999999999983</c:v>
                </c:pt>
                <c:pt idx="1385">
                  <c:v>-0.28000000000000008</c:v>
                </c:pt>
                <c:pt idx="1386">
                  <c:v>-0.1600000000000005</c:v>
                </c:pt>
                <c:pt idx="1387">
                  <c:v>-0.32000000000000028</c:v>
                </c:pt>
                <c:pt idx="1388">
                  <c:v>-0.54000000000000026</c:v>
                </c:pt>
                <c:pt idx="1389">
                  <c:v>-0.74000000000000021</c:v>
                </c:pt>
                <c:pt idx="1390">
                  <c:v>-0.82000000000000062</c:v>
                </c:pt>
                <c:pt idx="1391">
                  <c:v>-0.96000000000000052</c:v>
                </c:pt>
                <c:pt idx="1392">
                  <c:v>-0.68000000000000038</c:v>
                </c:pt>
                <c:pt idx="1393">
                  <c:v>-0.34000000000000019</c:v>
                </c:pt>
                <c:pt idx="1394">
                  <c:v>-0.18000000000000008</c:v>
                </c:pt>
                <c:pt idx="1395">
                  <c:v>-0.19999999999999965</c:v>
                </c:pt>
                <c:pt idx="1396">
                  <c:v>0.24000000000000021</c:v>
                </c:pt>
                <c:pt idx="1397">
                  <c:v>2.0000000000000285E-2</c:v>
                </c:pt>
                <c:pt idx="1398">
                  <c:v>-0.38000000000000006</c:v>
                </c:pt>
                <c:pt idx="1399">
                  <c:v>-0.66000000000000048</c:v>
                </c:pt>
                <c:pt idx="1400">
                  <c:v>-0.78</c:v>
                </c:pt>
                <c:pt idx="1401">
                  <c:v>-0.97999999999999976</c:v>
                </c:pt>
                <c:pt idx="1402">
                  <c:v>-0.93999999999999984</c:v>
                </c:pt>
                <c:pt idx="1403">
                  <c:v>-0.68</c:v>
                </c:pt>
                <c:pt idx="1404">
                  <c:v>-0.65999999999999981</c:v>
                </c:pt>
                <c:pt idx="1405">
                  <c:v>-0.36000000000000049</c:v>
                </c:pt>
                <c:pt idx="1406">
                  <c:v>-0.36000000000000015</c:v>
                </c:pt>
                <c:pt idx="1407">
                  <c:v>-0.4</c:v>
                </c:pt>
                <c:pt idx="1408">
                  <c:v>-0.59999999999999964</c:v>
                </c:pt>
                <c:pt idx="1409">
                  <c:v>-0.4599999999999998</c:v>
                </c:pt>
                <c:pt idx="1410">
                  <c:v>-0.37999999999999934</c:v>
                </c:pt>
                <c:pt idx="1411">
                  <c:v>-0.35999999999999976</c:v>
                </c:pt>
                <c:pt idx="1412">
                  <c:v>-0.39999999999999963</c:v>
                </c:pt>
                <c:pt idx="1413">
                  <c:v>-1.9999999999999574E-2</c:v>
                </c:pt>
                <c:pt idx="1414">
                  <c:v>-0.17999999999999972</c:v>
                </c:pt>
                <c:pt idx="1415">
                  <c:v>-0.35999999999999976</c:v>
                </c:pt>
                <c:pt idx="1416">
                  <c:v>-0.6399999999999999</c:v>
                </c:pt>
                <c:pt idx="1417">
                  <c:v>-0.21999999999999992</c:v>
                </c:pt>
                <c:pt idx="1418">
                  <c:v>-0.72</c:v>
                </c:pt>
                <c:pt idx="1419">
                  <c:v>-0.7999999999999996</c:v>
                </c:pt>
                <c:pt idx="1420">
                  <c:v>-1.0799999999999996</c:v>
                </c:pt>
                <c:pt idx="1421">
                  <c:v>-0.85999999999999976</c:v>
                </c:pt>
                <c:pt idx="1422">
                  <c:v>-1.0399999999999998</c:v>
                </c:pt>
                <c:pt idx="1423">
                  <c:v>-0.6</c:v>
                </c:pt>
                <c:pt idx="1424">
                  <c:v>-0.1</c:v>
                </c:pt>
                <c:pt idx="1425">
                  <c:v>0.23999999999999985</c:v>
                </c:pt>
                <c:pt idx="1426">
                  <c:v>0.13999999999999985</c:v>
                </c:pt>
                <c:pt idx="1427">
                  <c:v>0</c:v>
                </c:pt>
                <c:pt idx="1428">
                  <c:v>-8.0000000000000432E-2</c:v>
                </c:pt>
                <c:pt idx="1429">
                  <c:v>-0.18000000000000044</c:v>
                </c:pt>
                <c:pt idx="1430">
                  <c:v>-0.37999999999999973</c:v>
                </c:pt>
                <c:pt idx="1431">
                  <c:v>-0.31999999999999956</c:v>
                </c:pt>
                <c:pt idx="1432">
                  <c:v>-0.2</c:v>
                </c:pt>
                <c:pt idx="1433">
                  <c:v>-0.26000000000000012</c:v>
                </c:pt>
                <c:pt idx="1434">
                  <c:v>-0.66000000000000014</c:v>
                </c:pt>
                <c:pt idx="1435">
                  <c:v>-0.66000000000000014</c:v>
                </c:pt>
                <c:pt idx="1436">
                  <c:v>-0.26000000000000012</c:v>
                </c:pt>
                <c:pt idx="1437">
                  <c:v>-0.53999999999999981</c:v>
                </c:pt>
                <c:pt idx="1438">
                  <c:v>-0.29999999999999927</c:v>
                </c:pt>
                <c:pt idx="1439">
                  <c:v>0.220000000000001</c:v>
                </c:pt>
                <c:pt idx="1440">
                  <c:v>0.24000000000000057</c:v>
                </c:pt>
                <c:pt idx="1441">
                  <c:v>-0.23999999999999985</c:v>
                </c:pt>
                <c:pt idx="1442">
                  <c:v>-0.3</c:v>
                </c:pt>
                <c:pt idx="1443">
                  <c:v>-0.51999999999999957</c:v>
                </c:pt>
                <c:pt idx="1444">
                  <c:v>-0.96000000000000019</c:v>
                </c:pt>
                <c:pt idx="1445">
                  <c:v>-1.1800000000000004</c:v>
                </c:pt>
                <c:pt idx="1446">
                  <c:v>-1.2600000000000002</c:v>
                </c:pt>
                <c:pt idx="1447">
                  <c:v>-0.88000000000000045</c:v>
                </c:pt>
                <c:pt idx="1448">
                  <c:v>-1.0600000000000016</c:v>
                </c:pt>
                <c:pt idx="1449">
                  <c:v>-1.120000000000001</c:v>
                </c:pt>
                <c:pt idx="1450">
                  <c:v>-0.88000000000000111</c:v>
                </c:pt>
                <c:pt idx="1451">
                  <c:v>-0.90000000000000069</c:v>
                </c:pt>
                <c:pt idx="1452">
                  <c:v>-1.4400000000000006</c:v>
                </c:pt>
                <c:pt idx="1453">
                  <c:v>-1.3399999999999999</c:v>
                </c:pt>
                <c:pt idx="1454">
                  <c:v>-0.8600000000000001</c:v>
                </c:pt>
                <c:pt idx="1455">
                  <c:v>-1.0200000000000002</c:v>
                </c:pt>
                <c:pt idx="1456">
                  <c:v>-0.9</c:v>
                </c:pt>
                <c:pt idx="1457">
                  <c:v>-0.9</c:v>
                </c:pt>
                <c:pt idx="1458">
                  <c:v>-0.76000000000000012</c:v>
                </c:pt>
                <c:pt idx="1459">
                  <c:v>-1.06</c:v>
                </c:pt>
                <c:pt idx="1460">
                  <c:v>-1.3399999999999999</c:v>
                </c:pt>
                <c:pt idx="1461">
                  <c:v>-1.56</c:v>
                </c:pt>
                <c:pt idx="1462">
                  <c:v>-1.6799999999999997</c:v>
                </c:pt>
                <c:pt idx="1463">
                  <c:v>-1.8799999999999997</c:v>
                </c:pt>
                <c:pt idx="1464">
                  <c:v>-2.2599999999999993</c:v>
                </c:pt>
                <c:pt idx="1465">
                  <c:v>-2.1999999999999984</c:v>
                </c:pt>
                <c:pt idx="1466">
                  <c:v>-2.2399999999999993</c:v>
                </c:pt>
                <c:pt idx="1467">
                  <c:v>-2.12</c:v>
                </c:pt>
                <c:pt idx="1468">
                  <c:v>-2.2800000000000011</c:v>
                </c:pt>
                <c:pt idx="1469">
                  <c:v>-2.0600000000000009</c:v>
                </c:pt>
                <c:pt idx="1470">
                  <c:v>-2.0800000000000027</c:v>
                </c:pt>
                <c:pt idx="1471">
                  <c:v>-1.8000000000000029</c:v>
                </c:pt>
                <c:pt idx="1472">
                  <c:v>-1.2800000000000011</c:v>
                </c:pt>
                <c:pt idx="1473">
                  <c:v>-0.86000000000000087</c:v>
                </c:pt>
                <c:pt idx="1474">
                  <c:v>-1.040000000000002</c:v>
                </c:pt>
                <c:pt idx="1475">
                  <c:v>-0.94000000000000195</c:v>
                </c:pt>
                <c:pt idx="1476">
                  <c:v>-1.0200000000000002</c:v>
                </c:pt>
                <c:pt idx="1477">
                  <c:v>-1.3600000000000023</c:v>
                </c:pt>
                <c:pt idx="1478">
                  <c:v>-1.4200000000000017</c:v>
                </c:pt>
                <c:pt idx="1479">
                  <c:v>-1.1400000000000006</c:v>
                </c:pt>
                <c:pt idx="1480">
                  <c:v>-1.2399999999999978</c:v>
                </c:pt>
                <c:pt idx="1481">
                  <c:v>-1.2599999999999993</c:v>
                </c:pt>
                <c:pt idx="1482">
                  <c:v>-1.3399999999999976</c:v>
                </c:pt>
                <c:pt idx="1483">
                  <c:v>-0.87999999999999834</c:v>
                </c:pt>
                <c:pt idx="1484">
                  <c:v>-0.71999999999999886</c:v>
                </c:pt>
                <c:pt idx="1485">
                  <c:v>-0.31999999999999884</c:v>
                </c:pt>
                <c:pt idx="1486">
                  <c:v>-0.2</c:v>
                </c:pt>
                <c:pt idx="1487">
                  <c:v>-0.1200000000000017</c:v>
                </c:pt>
                <c:pt idx="1488">
                  <c:v>-0.62000000000000166</c:v>
                </c:pt>
                <c:pt idx="1489">
                  <c:v>-0.62000000000000166</c:v>
                </c:pt>
                <c:pt idx="1490">
                  <c:v>-0.74000000000000343</c:v>
                </c:pt>
                <c:pt idx="1491">
                  <c:v>-0.52000000000000168</c:v>
                </c:pt>
                <c:pt idx="1492">
                  <c:v>-0.2</c:v>
                </c:pt>
                <c:pt idx="1493">
                  <c:v>-0.2</c:v>
                </c:pt>
                <c:pt idx="1494">
                  <c:v>0</c:v>
                </c:pt>
                <c:pt idx="1495">
                  <c:v>0.16000000000000228</c:v>
                </c:pt>
                <c:pt idx="1496">
                  <c:v>-0.1799999999999983</c:v>
                </c:pt>
                <c:pt idx="1497">
                  <c:v>-0.33999999999999775</c:v>
                </c:pt>
                <c:pt idx="1498">
                  <c:v>-0.27999999999999831</c:v>
                </c:pt>
                <c:pt idx="1499">
                  <c:v>-0.33999999999999775</c:v>
                </c:pt>
                <c:pt idx="1500">
                  <c:v>-0.28000000000000114</c:v>
                </c:pt>
                <c:pt idx="1501">
                  <c:v>-0.15999999999999942</c:v>
                </c:pt>
                <c:pt idx="1502">
                  <c:v>-0.2</c:v>
                </c:pt>
                <c:pt idx="1503">
                  <c:v>0.16000000000000228</c:v>
                </c:pt>
                <c:pt idx="1504">
                  <c:v>-0.13999999999999774</c:v>
                </c:pt>
                <c:pt idx="1505">
                  <c:v>-5.9999999999996591E-2</c:v>
                </c:pt>
                <c:pt idx="1506">
                  <c:v>0.1400000000000034</c:v>
                </c:pt>
                <c:pt idx="1507">
                  <c:v>0.44000000000000339</c:v>
                </c:pt>
                <c:pt idx="1508">
                  <c:v>0.12000000000000455</c:v>
                </c:pt>
                <c:pt idx="1509">
                  <c:v>0.22000000000000455</c:v>
                </c:pt>
                <c:pt idx="1510">
                  <c:v>-0.33999999999999486</c:v>
                </c:pt>
                <c:pt idx="1511">
                  <c:v>-0.55999999999999661</c:v>
                </c:pt>
                <c:pt idx="1512">
                  <c:v>-0.75999999999999945</c:v>
                </c:pt>
                <c:pt idx="1513">
                  <c:v>-0.76000000000000223</c:v>
                </c:pt>
                <c:pt idx="1514">
                  <c:v>-0.62000000000000166</c:v>
                </c:pt>
                <c:pt idx="1515">
                  <c:v>-0.4600000000000023</c:v>
                </c:pt>
                <c:pt idx="1516">
                  <c:v>-0.42000000000000171</c:v>
                </c:pt>
                <c:pt idx="1517">
                  <c:v>-0.6</c:v>
                </c:pt>
                <c:pt idx="1518">
                  <c:v>-0.55999999999999939</c:v>
                </c:pt>
                <c:pt idx="1519">
                  <c:v>-0.61999999999999889</c:v>
                </c:pt>
                <c:pt idx="1520">
                  <c:v>-0.47999999999999832</c:v>
                </c:pt>
                <c:pt idx="1521">
                  <c:v>-0.61999999999999889</c:v>
                </c:pt>
                <c:pt idx="1522">
                  <c:v>-0.75999999999999945</c:v>
                </c:pt>
                <c:pt idx="1523">
                  <c:v>-0.45999999999999941</c:v>
                </c:pt>
                <c:pt idx="1524">
                  <c:v>-0.76000000000000223</c:v>
                </c:pt>
                <c:pt idx="1525">
                  <c:v>-0.82000000000000173</c:v>
                </c:pt>
                <c:pt idx="1526">
                  <c:v>-0.80000000000000282</c:v>
                </c:pt>
                <c:pt idx="1527">
                  <c:v>-0.54000000000000059</c:v>
                </c:pt>
                <c:pt idx="1528">
                  <c:v>-1.1400000000000006</c:v>
                </c:pt>
                <c:pt idx="1529">
                  <c:v>-0.95999999999999941</c:v>
                </c:pt>
                <c:pt idx="1530">
                  <c:v>-1.1400000000000006</c:v>
                </c:pt>
                <c:pt idx="1531">
                  <c:v>-1.3399999999999976</c:v>
                </c:pt>
                <c:pt idx="1532">
                  <c:v>-1.3400000000000005</c:v>
                </c:pt>
                <c:pt idx="1533">
                  <c:v>-1.0199999999999989</c:v>
                </c:pt>
                <c:pt idx="1534">
                  <c:v>-1.0399999999999978</c:v>
                </c:pt>
                <c:pt idx="1535">
                  <c:v>-0.619999999999996</c:v>
                </c:pt>
                <c:pt idx="1536">
                  <c:v>-0.15999999999999659</c:v>
                </c:pt>
                <c:pt idx="1537">
                  <c:v>-0.11999999999999603</c:v>
                </c:pt>
                <c:pt idx="1538">
                  <c:v>-0.69999999999999718</c:v>
                </c:pt>
                <c:pt idx="1539">
                  <c:v>-0.55999999999999661</c:v>
                </c:pt>
                <c:pt idx="1540">
                  <c:v>-0.83999999999999775</c:v>
                </c:pt>
                <c:pt idx="1541">
                  <c:v>-1.2199999999999989</c:v>
                </c:pt>
                <c:pt idx="1542">
                  <c:v>-1.1799999999999955</c:v>
                </c:pt>
                <c:pt idx="1543">
                  <c:v>-0.81999999999999607</c:v>
                </c:pt>
                <c:pt idx="1544">
                  <c:v>-0.99999999999999711</c:v>
                </c:pt>
                <c:pt idx="1545">
                  <c:v>-1.0999999999999972</c:v>
                </c:pt>
                <c:pt idx="1546">
                  <c:v>-0.79999999999999716</c:v>
                </c:pt>
                <c:pt idx="1547">
                  <c:v>-1.1199999999999988</c:v>
                </c:pt>
                <c:pt idx="1548">
                  <c:v>-0.85999999999999654</c:v>
                </c:pt>
                <c:pt idx="1549">
                  <c:v>-0.87999999999999545</c:v>
                </c:pt>
                <c:pt idx="1550">
                  <c:v>-0.6799999999999955</c:v>
                </c:pt>
                <c:pt idx="1551">
                  <c:v>-0.71999999999999598</c:v>
                </c:pt>
                <c:pt idx="1552">
                  <c:v>-0.31999999999999601</c:v>
                </c:pt>
                <c:pt idx="1553">
                  <c:v>-0.4</c:v>
                </c:pt>
                <c:pt idx="1554">
                  <c:v>-0.22000000000000169</c:v>
                </c:pt>
                <c:pt idx="1555">
                  <c:v>-0.22000000000000169</c:v>
                </c:pt>
                <c:pt idx="1556">
                  <c:v>-0.5</c:v>
                </c:pt>
                <c:pt idx="1557">
                  <c:v>-0.42000000000000171</c:v>
                </c:pt>
                <c:pt idx="1558">
                  <c:v>-0.45999999999999941</c:v>
                </c:pt>
                <c:pt idx="1559">
                  <c:v>-0.3</c:v>
                </c:pt>
                <c:pt idx="1560">
                  <c:v>-0.28000000000000114</c:v>
                </c:pt>
                <c:pt idx="1561">
                  <c:v>-4.000000000000057E-2</c:v>
                </c:pt>
                <c:pt idx="1562">
                  <c:v>-0.45999999999999941</c:v>
                </c:pt>
                <c:pt idx="1563">
                  <c:v>-1.0199999999999989</c:v>
                </c:pt>
                <c:pt idx="1564">
                  <c:v>-1.2</c:v>
                </c:pt>
                <c:pt idx="1565">
                  <c:v>-0.75999999999999945</c:v>
                </c:pt>
                <c:pt idx="1566">
                  <c:v>-0.78000000000000114</c:v>
                </c:pt>
                <c:pt idx="1567">
                  <c:v>-0.98000000000000109</c:v>
                </c:pt>
                <c:pt idx="1568">
                  <c:v>-0.58000000000000396</c:v>
                </c:pt>
                <c:pt idx="1569">
                  <c:v>-0.48000000000000115</c:v>
                </c:pt>
                <c:pt idx="1570">
                  <c:v>-0.62000000000000166</c:v>
                </c:pt>
                <c:pt idx="1571">
                  <c:v>-0.24000000000000341</c:v>
                </c:pt>
                <c:pt idx="1572">
                  <c:v>0.5999999999999972</c:v>
                </c:pt>
                <c:pt idx="1573">
                  <c:v>0.97999999999999832</c:v>
                </c:pt>
                <c:pt idx="1574">
                  <c:v>1.3599999999999965</c:v>
                </c:pt>
                <c:pt idx="1575">
                  <c:v>1.3599999999999965</c:v>
                </c:pt>
                <c:pt idx="1576">
                  <c:v>1.2399999999999978</c:v>
                </c:pt>
                <c:pt idx="1577">
                  <c:v>0.83999999999999775</c:v>
                </c:pt>
                <c:pt idx="1578">
                  <c:v>0.47999999999999832</c:v>
                </c:pt>
                <c:pt idx="1579">
                  <c:v>0.11999999999999886</c:v>
                </c:pt>
                <c:pt idx="1580">
                  <c:v>0.3</c:v>
                </c:pt>
                <c:pt idx="1581">
                  <c:v>0.32000000000000028</c:v>
                </c:pt>
                <c:pt idx="1582">
                  <c:v>0.35999999999999943</c:v>
                </c:pt>
                <c:pt idx="1583">
                  <c:v>0.35999999999999943</c:v>
                </c:pt>
                <c:pt idx="1584">
                  <c:v>0.39999999999999858</c:v>
                </c:pt>
                <c:pt idx="1585">
                  <c:v>-6.0000000000002274E-2</c:v>
                </c:pt>
                <c:pt idx="1586">
                  <c:v>0.11999999999999886</c:v>
                </c:pt>
                <c:pt idx="1587">
                  <c:v>0.41999999999999887</c:v>
                </c:pt>
                <c:pt idx="1588">
                  <c:v>0.43999999999999917</c:v>
                </c:pt>
                <c:pt idx="1589">
                  <c:v>0.23999999999999916</c:v>
                </c:pt>
                <c:pt idx="1590">
                  <c:v>9.9999999999998576E-2</c:v>
                </c:pt>
                <c:pt idx="1591">
                  <c:v>-8.000000000000114E-2</c:v>
                </c:pt>
                <c:pt idx="1592">
                  <c:v>-0.48000000000000115</c:v>
                </c:pt>
                <c:pt idx="1593">
                  <c:v>-0.42000000000000171</c:v>
                </c:pt>
                <c:pt idx="1594">
                  <c:v>-0.22000000000000028</c:v>
                </c:pt>
                <c:pt idx="1595">
                  <c:v>-3.9999999999999147E-2</c:v>
                </c:pt>
                <c:pt idx="1596">
                  <c:v>-0.36000000000000015</c:v>
                </c:pt>
                <c:pt idx="1597">
                  <c:v>0.16000000000000014</c:v>
                </c:pt>
                <c:pt idx="1598">
                  <c:v>0.46000000000000085</c:v>
                </c:pt>
                <c:pt idx="1599">
                  <c:v>-3.9999999999999855E-2</c:v>
                </c:pt>
                <c:pt idx="1600">
                  <c:v>-0.23999999999999985</c:v>
                </c:pt>
                <c:pt idx="1601">
                  <c:v>-7.999999999999971E-2</c:v>
                </c:pt>
                <c:pt idx="1602">
                  <c:v>-0.35999999999999943</c:v>
                </c:pt>
                <c:pt idx="1603">
                  <c:v>-0.69999999999999929</c:v>
                </c:pt>
                <c:pt idx="1604">
                  <c:v>-0.43999999999999917</c:v>
                </c:pt>
                <c:pt idx="1605">
                  <c:v>-0.33999999999999914</c:v>
                </c:pt>
                <c:pt idx="1606">
                  <c:v>-0.37999999999999901</c:v>
                </c:pt>
                <c:pt idx="1607">
                  <c:v>-0.93999999999999917</c:v>
                </c:pt>
                <c:pt idx="1608">
                  <c:v>-0.81999999999999962</c:v>
                </c:pt>
                <c:pt idx="1609">
                  <c:v>-1.0999999999999992</c:v>
                </c:pt>
                <c:pt idx="1610">
                  <c:v>-0.97999999999999976</c:v>
                </c:pt>
                <c:pt idx="1611">
                  <c:v>-0.45999999999999941</c:v>
                </c:pt>
                <c:pt idx="1612">
                  <c:v>-3.9999999999999147E-2</c:v>
                </c:pt>
                <c:pt idx="1613">
                  <c:v>-0.19999999999999929</c:v>
                </c:pt>
                <c:pt idx="1614">
                  <c:v>0.10000000000000071</c:v>
                </c:pt>
                <c:pt idx="1615">
                  <c:v>-0.17999999999999899</c:v>
                </c:pt>
                <c:pt idx="1616">
                  <c:v>-0.75999999999999868</c:v>
                </c:pt>
                <c:pt idx="1617">
                  <c:v>-0.97999999999999898</c:v>
                </c:pt>
                <c:pt idx="1618">
                  <c:v>-0.91999999999999882</c:v>
                </c:pt>
                <c:pt idx="1619">
                  <c:v>-1.0999999999999992</c:v>
                </c:pt>
                <c:pt idx="1620">
                  <c:v>-1.0199999999999996</c:v>
                </c:pt>
                <c:pt idx="1621">
                  <c:v>-1.1399999999999999</c:v>
                </c:pt>
                <c:pt idx="1622">
                  <c:v>-0.9199999999999996</c:v>
                </c:pt>
                <c:pt idx="1623">
                  <c:v>-0.81999999999999962</c:v>
                </c:pt>
                <c:pt idx="1624">
                  <c:v>-0.6</c:v>
                </c:pt>
                <c:pt idx="1625">
                  <c:v>-0.51999999999999957</c:v>
                </c:pt>
                <c:pt idx="1626">
                  <c:v>-0.4</c:v>
                </c:pt>
                <c:pt idx="1627">
                  <c:v>-0.54000000000000059</c:v>
                </c:pt>
                <c:pt idx="1628">
                  <c:v>-0.44000000000000056</c:v>
                </c:pt>
                <c:pt idx="1629">
                  <c:v>-0.56000000000000016</c:v>
                </c:pt>
                <c:pt idx="1630">
                  <c:v>-0.48000000000000043</c:v>
                </c:pt>
                <c:pt idx="1631">
                  <c:v>-0.6399999999999999</c:v>
                </c:pt>
                <c:pt idx="1632">
                  <c:v>-0.79999999999999927</c:v>
                </c:pt>
                <c:pt idx="1633">
                  <c:v>-1.3199999999999992</c:v>
                </c:pt>
                <c:pt idx="1634">
                  <c:v>-1.599999999999999</c:v>
                </c:pt>
                <c:pt idx="1635">
                  <c:v>-1.7799999999999994</c:v>
                </c:pt>
                <c:pt idx="1636">
                  <c:v>-1.6199999999999997</c:v>
                </c:pt>
                <c:pt idx="1637">
                  <c:v>-1.28</c:v>
                </c:pt>
                <c:pt idx="1638">
                  <c:v>-0.98000000000000043</c:v>
                </c:pt>
                <c:pt idx="1639">
                  <c:v>-0.36000000000000049</c:v>
                </c:pt>
                <c:pt idx="1640">
                  <c:v>-8.0000000000000071E-2</c:v>
                </c:pt>
                <c:pt idx="1641">
                  <c:v>-4.0000000000000216E-2</c:v>
                </c:pt>
                <c:pt idx="1642">
                  <c:v>-0.11999999999999993</c:v>
                </c:pt>
                <c:pt idx="1643">
                  <c:v>-1.9999999999999928E-2</c:v>
                </c:pt>
                <c:pt idx="1644">
                  <c:v>-0.28000000000000008</c:v>
                </c:pt>
                <c:pt idx="1645">
                  <c:v>-0.4599999999999998</c:v>
                </c:pt>
                <c:pt idx="1646">
                  <c:v>-0.73999999999999955</c:v>
                </c:pt>
                <c:pt idx="1647">
                  <c:v>-0.93999999999999984</c:v>
                </c:pt>
                <c:pt idx="1648">
                  <c:v>-0.97999999999999976</c:v>
                </c:pt>
                <c:pt idx="1649">
                  <c:v>-1.3399999999999994</c:v>
                </c:pt>
                <c:pt idx="1650">
                  <c:v>-1.3199999999999998</c:v>
                </c:pt>
                <c:pt idx="1651">
                  <c:v>-1.4000000000000004</c:v>
                </c:pt>
                <c:pt idx="1652">
                  <c:v>-1.42</c:v>
                </c:pt>
                <c:pt idx="1653">
                  <c:v>-1.3800000000000001</c:v>
                </c:pt>
                <c:pt idx="1654">
                  <c:v>-1.3000000000000003</c:v>
                </c:pt>
                <c:pt idx="1655">
                  <c:v>-1.6</c:v>
                </c:pt>
                <c:pt idx="1656">
                  <c:v>-1.3799999999999997</c:v>
                </c:pt>
                <c:pt idx="1657">
                  <c:v>-1.3400000000000003</c:v>
                </c:pt>
                <c:pt idx="1658">
                  <c:v>-1.8400000000000003</c:v>
                </c:pt>
                <c:pt idx="1659">
                  <c:v>-1.7</c:v>
                </c:pt>
                <c:pt idx="1660">
                  <c:v>-1.3400000000000003</c:v>
                </c:pt>
                <c:pt idx="1661">
                  <c:v>-1.4600000000000004</c:v>
                </c:pt>
                <c:pt idx="1662">
                  <c:v>-1.6200000000000003</c:v>
                </c:pt>
                <c:pt idx="1663">
                  <c:v>-1.36</c:v>
                </c:pt>
                <c:pt idx="1664">
                  <c:v>-1.2600000000000002</c:v>
                </c:pt>
                <c:pt idx="1665">
                  <c:v>-1.6400000000000001</c:v>
                </c:pt>
                <c:pt idx="1666">
                  <c:v>-1.64</c:v>
                </c:pt>
                <c:pt idx="1667">
                  <c:v>-1.1800000000000002</c:v>
                </c:pt>
                <c:pt idx="1668">
                  <c:v>-1.3199999999999998</c:v>
                </c:pt>
                <c:pt idx="1669">
                  <c:v>-1.4400000000000002</c:v>
                </c:pt>
                <c:pt idx="1670">
                  <c:v>-1.1000000000000001</c:v>
                </c:pt>
                <c:pt idx="1671">
                  <c:v>-0.82000000000000028</c:v>
                </c:pt>
                <c:pt idx="1672">
                  <c:v>-0.94000000000000017</c:v>
                </c:pt>
                <c:pt idx="1673">
                  <c:v>-0.96000000000000019</c:v>
                </c:pt>
                <c:pt idx="1674">
                  <c:v>-1.1000000000000001</c:v>
                </c:pt>
                <c:pt idx="1675">
                  <c:v>-1.4600000000000002</c:v>
                </c:pt>
                <c:pt idx="1676">
                  <c:v>-1.56</c:v>
                </c:pt>
                <c:pt idx="1677">
                  <c:v>-1.7600000000000002</c:v>
                </c:pt>
                <c:pt idx="1678">
                  <c:v>-1.7000000000000006</c:v>
                </c:pt>
                <c:pt idx="1679">
                  <c:v>-1.6000000000000003</c:v>
                </c:pt>
                <c:pt idx="1680">
                  <c:v>-1.3800000000000008</c:v>
                </c:pt>
                <c:pt idx="1681">
                  <c:v>-1.5800000000000005</c:v>
                </c:pt>
                <c:pt idx="1682">
                  <c:v>-1.3000000000000007</c:v>
                </c:pt>
                <c:pt idx="1683">
                  <c:v>-1.0800000000000005</c:v>
                </c:pt>
                <c:pt idx="1684">
                  <c:v>-1.0800000000000012</c:v>
                </c:pt>
                <c:pt idx="1685">
                  <c:v>-1.4400000000000008</c:v>
                </c:pt>
                <c:pt idx="1686">
                  <c:v>-1.4400000000000008</c:v>
                </c:pt>
                <c:pt idx="1687">
                  <c:v>-1.8600000000000008</c:v>
                </c:pt>
                <c:pt idx="1688">
                  <c:v>-2.3600000000000008</c:v>
                </c:pt>
                <c:pt idx="1689">
                  <c:v>-2.3200000000000003</c:v>
                </c:pt>
                <c:pt idx="1690">
                  <c:v>-1.78</c:v>
                </c:pt>
                <c:pt idx="1691">
                  <c:v>-1.9800000000000004</c:v>
                </c:pt>
                <c:pt idx="1692">
                  <c:v>-2.12</c:v>
                </c:pt>
                <c:pt idx="1693">
                  <c:v>-1.8199999999999998</c:v>
                </c:pt>
                <c:pt idx="1694">
                  <c:v>-2.1000000000000005</c:v>
                </c:pt>
                <c:pt idx="1695">
                  <c:v>-2.3400000000000003</c:v>
                </c:pt>
                <c:pt idx="1696">
                  <c:v>-2.0200000000000005</c:v>
                </c:pt>
                <c:pt idx="1697">
                  <c:v>-1.9600000000000002</c:v>
                </c:pt>
                <c:pt idx="1698">
                  <c:v>-1.8799999999999997</c:v>
                </c:pt>
                <c:pt idx="1699">
                  <c:v>-1.8599999999999994</c:v>
                </c:pt>
                <c:pt idx="1700">
                  <c:v>-2.0999999999999996</c:v>
                </c:pt>
                <c:pt idx="1701">
                  <c:v>-2.1399999999999992</c:v>
                </c:pt>
                <c:pt idx="1702">
                  <c:v>-2.04</c:v>
                </c:pt>
                <c:pt idx="1703">
                  <c:v>-2.14</c:v>
                </c:pt>
                <c:pt idx="1704">
                  <c:v>-1.78</c:v>
                </c:pt>
                <c:pt idx="1705">
                  <c:v>-1.7</c:v>
                </c:pt>
                <c:pt idx="1706">
                  <c:v>-1.8200000000000003</c:v>
                </c:pt>
                <c:pt idx="1707">
                  <c:v>-1.86</c:v>
                </c:pt>
                <c:pt idx="1708">
                  <c:v>-1.7200000000000002</c:v>
                </c:pt>
                <c:pt idx="1709">
                  <c:v>-2.3200000000000003</c:v>
                </c:pt>
                <c:pt idx="1710">
                  <c:v>-2.3400000000000003</c:v>
                </c:pt>
                <c:pt idx="1711">
                  <c:v>-2.7400000000000007</c:v>
                </c:pt>
                <c:pt idx="1712">
                  <c:v>-2.8000000000000007</c:v>
                </c:pt>
                <c:pt idx="1713">
                  <c:v>-3.2</c:v>
                </c:pt>
                <c:pt idx="1714">
                  <c:v>-3.0600000000000005</c:v>
                </c:pt>
                <c:pt idx="1715">
                  <c:v>-3.2400000000000007</c:v>
                </c:pt>
                <c:pt idx="1716">
                  <c:v>-3.3600000000000003</c:v>
                </c:pt>
                <c:pt idx="1717">
                  <c:v>-2.6799999999999997</c:v>
                </c:pt>
                <c:pt idx="1718">
                  <c:v>-2.3999999999999995</c:v>
                </c:pt>
                <c:pt idx="1719">
                  <c:v>-2.38</c:v>
                </c:pt>
                <c:pt idx="1720">
                  <c:v>-1.7799999999999998</c:v>
                </c:pt>
                <c:pt idx="1721">
                  <c:v>-1.4</c:v>
                </c:pt>
                <c:pt idx="1722">
                  <c:v>-1.8400000000000003</c:v>
                </c:pt>
                <c:pt idx="1723">
                  <c:v>-2.080000000000001</c:v>
                </c:pt>
                <c:pt idx="1724">
                  <c:v>-1.8800000000000012</c:v>
                </c:pt>
                <c:pt idx="1725">
                  <c:v>-2.160000000000001</c:v>
                </c:pt>
                <c:pt idx="1726">
                  <c:v>-2.3400000000000007</c:v>
                </c:pt>
                <c:pt idx="1727">
                  <c:v>-2.9000000000000008</c:v>
                </c:pt>
                <c:pt idx="1728">
                  <c:v>-2.7600000000000007</c:v>
                </c:pt>
                <c:pt idx="1729">
                  <c:v>-3.1</c:v>
                </c:pt>
                <c:pt idx="1730">
                  <c:v>-3.0400000000000005</c:v>
                </c:pt>
                <c:pt idx="1731">
                  <c:v>-2.6000000000000005</c:v>
                </c:pt>
                <c:pt idx="1732">
                  <c:v>-2.2400000000000011</c:v>
                </c:pt>
                <c:pt idx="1733">
                  <c:v>-2.4200000000000008</c:v>
                </c:pt>
                <c:pt idx="1734">
                  <c:v>-2.160000000000001</c:v>
                </c:pt>
                <c:pt idx="1735">
                  <c:v>-2.160000000000001</c:v>
                </c:pt>
                <c:pt idx="1736">
                  <c:v>-2.4400000000000004</c:v>
                </c:pt>
                <c:pt idx="1737">
                  <c:v>-2.46</c:v>
                </c:pt>
                <c:pt idx="1738">
                  <c:v>-2.54</c:v>
                </c:pt>
                <c:pt idx="1739">
                  <c:v>-2.5</c:v>
                </c:pt>
                <c:pt idx="1740">
                  <c:v>-2.8399999999999994</c:v>
                </c:pt>
                <c:pt idx="1741">
                  <c:v>-2.84</c:v>
                </c:pt>
                <c:pt idx="1742">
                  <c:v>-2.94</c:v>
                </c:pt>
                <c:pt idx="1743">
                  <c:v>-3.0599999999999996</c:v>
                </c:pt>
                <c:pt idx="1744">
                  <c:v>-3.1599999999999993</c:v>
                </c:pt>
                <c:pt idx="1745">
                  <c:v>-3.38</c:v>
                </c:pt>
                <c:pt idx="1746">
                  <c:v>-3.5600000000000009</c:v>
                </c:pt>
                <c:pt idx="1747">
                  <c:v>-3.9</c:v>
                </c:pt>
                <c:pt idx="1748">
                  <c:v>-3.9400000000000004</c:v>
                </c:pt>
                <c:pt idx="1749">
                  <c:v>-4.2400000000000011</c:v>
                </c:pt>
                <c:pt idx="1750">
                  <c:v>-4.3800000000000008</c:v>
                </c:pt>
                <c:pt idx="1751">
                  <c:v>-4.9400000000000004</c:v>
                </c:pt>
                <c:pt idx="1752">
                  <c:v>-5.5400000000000009</c:v>
                </c:pt>
                <c:pt idx="1753">
                  <c:v>-5.8400000000000007</c:v>
                </c:pt>
                <c:pt idx="1754">
                  <c:v>-6.1000000000000005</c:v>
                </c:pt>
                <c:pt idx="1755">
                  <c:v>-6.6800000000000015</c:v>
                </c:pt>
                <c:pt idx="1756">
                  <c:v>-6.62</c:v>
                </c:pt>
                <c:pt idx="1757">
                  <c:v>-6.76</c:v>
                </c:pt>
                <c:pt idx="1758">
                  <c:v>-7.32</c:v>
                </c:pt>
                <c:pt idx="1759">
                  <c:v>-7.76</c:v>
                </c:pt>
                <c:pt idx="1760">
                  <c:v>-8.34</c:v>
                </c:pt>
                <c:pt idx="1761">
                  <c:v>-8.879999999999999</c:v>
                </c:pt>
                <c:pt idx="1762">
                  <c:v>-8.82</c:v>
                </c:pt>
                <c:pt idx="1763">
                  <c:v>-8.4799999999999986</c:v>
                </c:pt>
                <c:pt idx="1764">
                  <c:v>-8.58</c:v>
                </c:pt>
                <c:pt idx="1765">
                  <c:v>-7.9</c:v>
                </c:pt>
                <c:pt idx="1766">
                  <c:v>-7.9</c:v>
                </c:pt>
                <c:pt idx="1767">
                  <c:v>-7.8599999999999994</c:v>
                </c:pt>
                <c:pt idx="1768">
                  <c:v>-7.9599999999999991</c:v>
                </c:pt>
                <c:pt idx="1769">
                  <c:v>-7.8400000000000007</c:v>
                </c:pt>
                <c:pt idx="1770">
                  <c:v>-7.62</c:v>
                </c:pt>
                <c:pt idx="1771">
                  <c:v>-7.080000000000001</c:v>
                </c:pt>
                <c:pt idx="1772">
                  <c:v>-6.660000000000001</c:v>
                </c:pt>
                <c:pt idx="1773">
                  <c:v>-6.3000000000000016</c:v>
                </c:pt>
                <c:pt idx="1774">
                  <c:v>-6.0400000000000009</c:v>
                </c:pt>
                <c:pt idx="1775">
                  <c:v>-5.660000000000001</c:v>
                </c:pt>
                <c:pt idx="1776">
                  <c:v>-5.42</c:v>
                </c:pt>
                <c:pt idx="1777">
                  <c:v>-5.5200000000000005</c:v>
                </c:pt>
                <c:pt idx="1778">
                  <c:v>-5.2200000000000006</c:v>
                </c:pt>
                <c:pt idx="1779">
                  <c:v>-4.6800000000000006</c:v>
                </c:pt>
                <c:pt idx="1780">
                  <c:v>-4.62</c:v>
                </c:pt>
                <c:pt idx="1781">
                  <c:v>-4.3</c:v>
                </c:pt>
                <c:pt idx="1782">
                  <c:v>-3.8200000000000003</c:v>
                </c:pt>
                <c:pt idx="1783">
                  <c:v>-3.94</c:v>
                </c:pt>
                <c:pt idx="1784">
                  <c:v>-3.7199999999999998</c:v>
                </c:pt>
                <c:pt idx="1785">
                  <c:v>-3.38</c:v>
                </c:pt>
                <c:pt idx="1786">
                  <c:v>-3.2400000000000007</c:v>
                </c:pt>
                <c:pt idx="1787">
                  <c:v>-2.8400000000000007</c:v>
                </c:pt>
                <c:pt idx="1788">
                  <c:v>-2.5200000000000009</c:v>
                </c:pt>
                <c:pt idx="1789">
                  <c:v>-2.280000000000002</c:v>
                </c:pt>
                <c:pt idx="1790">
                  <c:v>-2.1800000000000019</c:v>
                </c:pt>
                <c:pt idx="1791">
                  <c:v>-2.160000000000001</c:v>
                </c:pt>
                <c:pt idx="1792">
                  <c:v>-2.2000000000000002</c:v>
                </c:pt>
                <c:pt idx="1793">
                  <c:v>-2.2799999999999998</c:v>
                </c:pt>
                <c:pt idx="1794">
                  <c:v>-2.1199999999999988</c:v>
                </c:pt>
                <c:pt idx="1795">
                  <c:v>-2.0399999999999991</c:v>
                </c:pt>
                <c:pt idx="1796">
                  <c:v>-2.0199999999999996</c:v>
                </c:pt>
                <c:pt idx="1797">
                  <c:v>-2.04</c:v>
                </c:pt>
                <c:pt idx="1798">
                  <c:v>-1.5400000000000005</c:v>
                </c:pt>
                <c:pt idx="1799">
                  <c:v>-1.7600000000000009</c:v>
                </c:pt>
                <c:pt idx="1800">
                  <c:v>-1.620000000000001</c:v>
                </c:pt>
                <c:pt idx="1801">
                  <c:v>-1.0800000000000012</c:v>
                </c:pt>
                <c:pt idx="1802">
                  <c:v>-0.84000000000000052</c:v>
                </c:pt>
                <c:pt idx="1803">
                  <c:v>-1.0200000000000002</c:v>
                </c:pt>
                <c:pt idx="1804">
                  <c:v>-1.0000000000000007</c:v>
                </c:pt>
                <c:pt idx="1805">
                  <c:v>-1.0400000000000005</c:v>
                </c:pt>
                <c:pt idx="1806">
                  <c:v>-1.0200000000000002</c:v>
                </c:pt>
                <c:pt idx="1807">
                  <c:v>-0.86000000000000087</c:v>
                </c:pt>
                <c:pt idx="1808">
                  <c:v>-0.28000000000000114</c:v>
                </c:pt>
                <c:pt idx="1809">
                  <c:v>0.55999999999999939</c:v>
                </c:pt>
                <c:pt idx="1810">
                  <c:v>0.81999999999999962</c:v>
                </c:pt>
                <c:pt idx="1811">
                  <c:v>0.83999999999999986</c:v>
                </c:pt>
                <c:pt idx="1812">
                  <c:v>1.0799999999999996</c:v>
                </c:pt>
                <c:pt idx="1813">
                  <c:v>0.60000000000000075</c:v>
                </c:pt>
                <c:pt idx="1814">
                  <c:v>-0.19999999999999929</c:v>
                </c:pt>
                <c:pt idx="1815">
                  <c:v>-0.2999999999999986</c:v>
                </c:pt>
                <c:pt idx="1816">
                  <c:v>-0.37999999999999901</c:v>
                </c:pt>
                <c:pt idx="1817">
                  <c:v>-0.69999999999999929</c:v>
                </c:pt>
                <c:pt idx="1818">
                  <c:v>-0.52000000000000024</c:v>
                </c:pt>
                <c:pt idx="1819">
                  <c:v>-0.68000000000000038</c:v>
                </c:pt>
                <c:pt idx="1820">
                  <c:v>-0.56000000000000161</c:v>
                </c:pt>
                <c:pt idx="1821">
                  <c:v>-0.74000000000000266</c:v>
                </c:pt>
                <c:pt idx="1822">
                  <c:v>-0.82000000000000173</c:v>
                </c:pt>
                <c:pt idx="1823">
                  <c:v>-0.64000000000000057</c:v>
                </c:pt>
                <c:pt idx="1824">
                  <c:v>-0.1</c:v>
                </c:pt>
                <c:pt idx="1825">
                  <c:v>-0.4799999999999997</c:v>
                </c:pt>
                <c:pt idx="1826">
                  <c:v>-7.9999999999998295E-2</c:v>
                </c:pt>
                <c:pt idx="1827">
                  <c:v>-0.21999999999999886</c:v>
                </c:pt>
                <c:pt idx="1828">
                  <c:v>-0.15999999999999942</c:v>
                </c:pt>
                <c:pt idx="1829">
                  <c:v>-6.0000000000000851E-2</c:v>
                </c:pt>
                <c:pt idx="1830">
                  <c:v>0.41999999999999887</c:v>
                </c:pt>
                <c:pt idx="1831">
                  <c:v>0.13999999999999915</c:v>
                </c:pt>
                <c:pt idx="1832">
                  <c:v>0.45999999999999941</c:v>
                </c:pt>
                <c:pt idx="1833">
                  <c:v>0.55999999999999939</c:v>
                </c:pt>
              </c:numCache>
            </c:numRef>
          </c:xVal>
          <c:yVal>
            <c:numRef>
              <c:f>'62G_15'!$A$2:$A$1842</c:f>
              <c:numCache>
                <c:formatCode>General</c:formatCode>
                <c:ptCount val="1841"/>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numCache>
            </c:numRef>
          </c:yVal>
          <c:smooth val="1"/>
          <c:extLst>
            <c:ext xmlns:c16="http://schemas.microsoft.com/office/drawing/2014/chart" uri="{C3380CC4-5D6E-409C-BE32-E72D297353CC}">
              <c16:uniqueId val="{00000003-6E48-4CD0-9CDE-B7C99DF7D2EB}"/>
            </c:ext>
          </c:extLst>
        </c:ser>
        <c:ser>
          <c:idx val="1"/>
          <c:order val="4"/>
          <c:tx>
            <c:strRef>
              <c:f>'62G_15'!$S$1</c:f>
              <c:strCache>
                <c:ptCount val="1"/>
                <c:pt idx="0">
                  <c:v>2019-2020</c:v>
                </c:pt>
              </c:strCache>
            </c:strRef>
          </c:tx>
          <c:spPr>
            <a:ln w="12700"/>
          </c:spPr>
          <c:marker>
            <c:symbol val="none"/>
          </c:marker>
          <c:xVal>
            <c:numRef>
              <c:f>'62G_15'!$S$2:$S$1836</c:f>
              <c:numCache>
                <c:formatCode>General</c:formatCode>
                <c:ptCount val="1835"/>
                <c:pt idx="3">
                  <c:v>2.2400000000000007</c:v>
                </c:pt>
                <c:pt idx="4">
                  <c:v>1.8600000000000008</c:v>
                </c:pt>
                <c:pt idx="5">
                  <c:v>1.8200000000000007</c:v>
                </c:pt>
                <c:pt idx="6">
                  <c:v>1.7600000000000002</c:v>
                </c:pt>
                <c:pt idx="7">
                  <c:v>1.9599999999999997</c:v>
                </c:pt>
                <c:pt idx="8">
                  <c:v>2.0599999999999996</c:v>
                </c:pt>
                <c:pt idx="9">
                  <c:v>2.5999999999999996</c:v>
                </c:pt>
                <c:pt idx="10">
                  <c:v>2.5799999999999992</c:v>
                </c:pt>
                <c:pt idx="11">
                  <c:v>2.9399999999999995</c:v>
                </c:pt>
                <c:pt idx="12">
                  <c:v>2.7599999999999993</c:v>
                </c:pt>
                <c:pt idx="13">
                  <c:v>2.8199999999999994</c:v>
                </c:pt>
                <c:pt idx="14">
                  <c:v>2.8799999999999994</c:v>
                </c:pt>
                <c:pt idx="15">
                  <c:v>3.34</c:v>
                </c:pt>
                <c:pt idx="16">
                  <c:v>3.2399999999999998</c:v>
                </c:pt>
                <c:pt idx="17">
                  <c:v>3.5799999999999996</c:v>
                </c:pt>
                <c:pt idx="18">
                  <c:v>3.7</c:v>
                </c:pt>
                <c:pt idx="19">
                  <c:v>3.6400000000000006</c:v>
                </c:pt>
                <c:pt idx="20">
                  <c:v>3.4800000000000004</c:v>
                </c:pt>
                <c:pt idx="21">
                  <c:v>3.4</c:v>
                </c:pt>
                <c:pt idx="22">
                  <c:v>3.18</c:v>
                </c:pt>
                <c:pt idx="23">
                  <c:v>2.84</c:v>
                </c:pt>
                <c:pt idx="24">
                  <c:v>2.7199999999999998</c:v>
                </c:pt>
                <c:pt idx="25">
                  <c:v>3.0999999999999992</c:v>
                </c:pt>
                <c:pt idx="26">
                  <c:v>3.4</c:v>
                </c:pt>
                <c:pt idx="27">
                  <c:v>3.3200000000000003</c:v>
                </c:pt>
                <c:pt idx="28">
                  <c:v>3.5</c:v>
                </c:pt>
                <c:pt idx="29">
                  <c:v>3.3200000000000003</c:v>
                </c:pt>
                <c:pt idx="30">
                  <c:v>2.8000000000000003</c:v>
                </c:pt>
                <c:pt idx="31">
                  <c:v>2.4600000000000004</c:v>
                </c:pt>
                <c:pt idx="32">
                  <c:v>2.5800000000000005</c:v>
                </c:pt>
                <c:pt idx="33">
                  <c:v>2.46</c:v>
                </c:pt>
                <c:pt idx="34">
                  <c:v>2.4800000000000009</c:v>
                </c:pt>
                <c:pt idx="35">
                  <c:v>2.38</c:v>
                </c:pt>
                <c:pt idx="36">
                  <c:v>2.5200000000000005</c:v>
                </c:pt>
                <c:pt idx="37">
                  <c:v>2.5200000000000005</c:v>
                </c:pt>
                <c:pt idx="38">
                  <c:v>2.84</c:v>
                </c:pt>
                <c:pt idx="39">
                  <c:v>3.0599999999999996</c:v>
                </c:pt>
                <c:pt idx="40">
                  <c:v>3.1399999999999997</c:v>
                </c:pt>
                <c:pt idx="41">
                  <c:v>3.0199999999999996</c:v>
                </c:pt>
                <c:pt idx="42">
                  <c:v>2.9400000000000004</c:v>
                </c:pt>
                <c:pt idx="43">
                  <c:v>2.5999999999999996</c:v>
                </c:pt>
                <c:pt idx="44">
                  <c:v>2.48</c:v>
                </c:pt>
                <c:pt idx="45">
                  <c:v>2.34</c:v>
                </c:pt>
                <c:pt idx="46">
                  <c:v>2.34</c:v>
                </c:pt>
                <c:pt idx="47">
                  <c:v>2.4200000000000004</c:v>
                </c:pt>
                <c:pt idx="48">
                  <c:v>2.5200000000000005</c:v>
                </c:pt>
                <c:pt idx="49">
                  <c:v>2.98</c:v>
                </c:pt>
                <c:pt idx="50">
                  <c:v>3.14</c:v>
                </c:pt>
                <c:pt idx="51">
                  <c:v>3.22</c:v>
                </c:pt>
                <c:pt idx="52">
                  <c:v>3.0000000000000004</c:v>
                </c:pt>
                <c:pt idx="53">
                  <c:v>2.9999999999999996</c:v>
                </c:pt>
                <c:pt idx="54">
                  <c:v>2.64</c:v>
                </c:pt>
                <c:pt idx="55">
                  <c:v>3.0400000000000005</c:v>
                </c:pt>
                <c:pt idx="56">
                  <c:v>3.2</c:v>
                </c:pt>
                <c:pt idx="57">
                  <c:v>3.7</c:v>
                </c:pt>
                <c:pt idx="58">
                  <c:v>3.9200000000000004</c:v>
                </c:pt>
                <c:pt idx="59">
                  <c:v>4.0599999999999996</c:v>
                </c:pt>
                <c:pt idx="60">
                  <c:v>3.78</c:v>
                </c:pt>
                <c:pt idx="61">
                  <c:v>3.6399999999999992</c:v>
                </c:pt>
                <c:pt idx="62">
                  <c:v>3.419999999999999</c:v>
                </c:pt>
                <c:pt idx="63">
                  <c:v>3.5799999999999996</c:v>
                </c:pt>
                <c:pt idx="64">
                  <c:v>3.4599999999999995</c:v>
                </c:pt>
                <c:pt idx="65">
                  <c:v>3.7</c:v>
                </c:pt>
                <c:pt idx="66">
                  <c:v>3.9599999999999995</c:v>
                </c:pt>
                <c:pt idx="67">
                  <c:v>3.7</c:v>
                </c:pt>
                <c:pt idx="68">
                  <c:v>3.3200000000000003</c:v>
                </c:pt>
                <c:pt idx="69">
                  <c:v>3.3600000000000008</c:v>
                </c:pt>
                <c:pt idx="70">
                  <c:v>3.2800000000000002</c:v>
                </c:pt>
                <c:pt idx="71">
                  <c:v>3.14</c:v>
                </c:pt>
                <c:pt idx="72">
                  <c:v>3.3600000000000003</c:v>
                </c:pt>
                <c:pt idx="73">
                  <c:v>3.5799999999999996</c:v>
                </c:pt>
                <c:pt idx="74">
                  <c:v>3.78</c:v>
                </c:pt>
                <c:pt idx="75">
                  <c:v>3.7199999999999989</c:v>
                </c:pt>
                <c:pt idx="76">
                  <c:v>3.6199999999999988</c:v>
                </c:pt>
                <c:pt idx="77">
                  <c:v>3.5799999999999996</c:v>
                </c:pt>
                <c:pt idx="78">
                  <c:v>3.3600000000000003</c:v>
                </c:pt>
                <c:pt idx="79">
                  <c:v>3.08</c:v>
                </c:pt>
                <c:pt idx="80">
                  <c:v>2.58</c:v>
                </c:pt>
                <c:pt idx="81">
                  <c:v>2.3800000000000003</c:v>
                </c:pt>
                <c:pt idx="82">
                  <c:v>2.12</c:v>
                </c:pt>
                <c:pt idx="83">
                  <c:v>1.7400000000000002</c:v>
                </c:pt>
                <c:pt idx="84">
                  <c:v>1.2400000000000007</c:v>
                </c:pt>
                <c:pt idx="85">
                  <c:v>1.0200000000000007</c:v>
                </c:pt>
                <c:pt idx="86">
                  <c:v>0.70000000000000073</c:v>
                </c:pt>
                <c:pt idx="87">
                  <c:v>0.48000000000000043</c:v>
                </c:pt>
                <c:pt idx="88">
                  <c:v>0.38000000000000006</c:v>
                </c:pt>
                <c:pt idx="89">
                  <c:v>0.33999999999999986</c:v>
                </c:pt>
                <c:pt idx="90">
                  <c:v>0.38000000000000006</c:v>
                </c:pt>
                <c:pt idx="91">
                  <c:v>0.25999999999999945</c:v>
                </c:pt>
                <c:pt idx="92">
                  <c:v>5.9999999999999429E-2</c:v>
                </c:pt>
                <c:pt idx="93">
                  <c:v>-0.12000000000000029</c:v>
                </c:pt>
                <c:pt idx="94">
                  <c:v>-0.18000000000000044</c:v>
                </c:pt>
                <c:pt idx="95">
                  <c:v>-0.7800000000000008</c:v>
                </c:pt>
                <c:pt idx="96">
                  <c:v>-1.0800000000000005</c:v>
                </c:pt>
                <c:pt idx="97">
                  <c:v>-1.4200000000000004</c:v>
                </c:pt>
                <c:pt idx="98">
                  <c:v>-1.72</c:v>
                </c:pt>
                <c:pt idx="99">
                  <c:v>-2.0199999999999996</c:v>
                </c:pt>
                <c:pt idx="100">
                  <c:v>-1.7799999999999994</c:v>
                </c:pt>
                <c:pt idx="101">
                  <c:v>-2.0399999999999996</c:v>
                </c:pt>
                <c:pt idx="102">
                  <c:v>-1.8599999999999999</c:v>
                </c:pt>
                <c:pt idx="103">
                  <c:v>-1.8</c:v>
                </c:pt>
                <c:pt idx="104">
                  <c:v>-1.8800000000000003</c:v>
                </c:pt>
                <c:pt idx="105">
                  <c:v>-1.9400000000000006</c:v>
                </c:pt>
                <c:pt idx="106">
                  <c:v>-1.7000000000000004</c:v>
                </c:pt>
                <c:pt idx="107">
                  <c:v>-1.5400000000000003</c:v>
                </c:pt>
                <c:pt idx="108">
                  <c:v>-1.5400000000000005</c:v>
                </c:pt>
                <c:pt idx="109">
                  <c:v>-1.3000000000000003</c:v>
                </c:pt>
                <c:pt idx="110">
                  <c:v>-1.08</c:v>
                </c:pt>
                <c:pt idx="111">
                  <c:v>-1.3200000000000003</c:v>
                </c:pt>
                <c:pt idx="112">
                  <c:v>-1.4600000000000004</c:v>
                </c:pt>
                <c:pt idx="113">
                  <c:v>-0.84000000000000019</c:v>
                </c:pt>
                <c:pt idx="114">
                  <c:v>-0.73999999999999988</c:v>
                </c:pt>
                <c:pt idx="115">
                  <c:v>-1.02</c:v>
                </c:pt>
                <c:pt idx="116">
                  <c:v>-0.4599999999999998</c:v>
                </c:pt>
                <c:pt idx="117">
                  <c:v>-0.29999999999999966</c:v>
                </c:pt>
                <c:pt idx="118">
                  <c:v>-0.85999999999999976</c:v>
                </c:pt>
                <c:pt idx="119">
                  <c:v>-1.0400000000000003</c:v>
                </c:pt>
                <c:pt idx="120">
                  <c:v>-0.46000000000000052</c:v>
                </c:pt>
                <c:pt idx="121">
                  <c:v>-0.50000000000000033</c:v>
                </c:pt>
                <c:pt idx="122">
                  <c:v>-0.28000000000000008</c:v>
                </c:pt>
                <c:pt idx="123">
                  <c:v>-0.2</c:v>
                </c:pt>
                <c:pt idx="124">
                  <c:v>8.0000000000000071E-2</c:v>
                </c:pt>
                <c:pt idx="125">
                  <c:v>-0.13999999999999985</c:v>
                </c:pt>
                <c:pt idx="126">
                  <c:v>6.0000000000000143E-2</c:v>
                </c:pt>
                <c:pt idx="127">
                  <c:v>-0.26000000000000012</c:v>
                </c:pt>
                <c:pt idx="128">
                  <c:v>-0.14000000000000021</c:v>
                </c:pt>
                <c:pt idx="129">
                  <c:v>0.13999999999999985</c:v>
                </c:pt>
                <c:pt idx="130">
                  <c:v>0.28000000000000008</c:v>
                </c:pt>
                <c:pt idx="131">
                  <c:v>4.0000000000000216E-2</c:v>
                </c:pt>
                <c:pt idx="132">
                  <c:v>0.40000000000000036</c:v>
                </c:pt>
                <c:pt idx="133">
                  <c:v>0.68</c:v>
                </c:pt>
                <c:pt idx="134">
                  <c:v>0.54000000000000026</c:v>
                </c:pt>
                <c:pt idx="135">
                  <c:v>0.72000000000000031</c:v>
                </c:pt>
                <c:pt idx="136">
                  <c:v>1.0400000000000003</c:v>
                </c:pt>
                <c:pt idx="137">
                  <c:v>0.98000000000000009</c:v>
                </c:pt>
                <c:pt idx="138">
                  <c:v>0.8600000000000001</c:v>
                </c:pt>
                <c:pt idx="139">
                  <c:v>0.98000000000000009</c:v>
                </c:pt>
                <c:pt idx="140">
                  <c:v>0.89999999999999969</c:v>
                </c:pt>
                <c:pt idx="141">
                  <c:v>1.2199999999999995</c:v>
                </c:pt>
                <c:pt idx="142">
                  <c:v>1.72</c:v>
                </c:pt>
                <c:pt idx="143">
                  <c:v>1.8</c:v>
                </c:pt>
                <c:pt idx="144">
                  <c:v>2</c:v>
                </c:pt>
                <c:pt idx="145">
                  <c:v>2.12</c:v>
                </c:pt>
                <c:pt idx="146">
                  <c:v>1.6400000000000001</c:v>
                </c:pt>
                <c:pt idx="147">
                  <c:v>1.3799999999999997</c:v>
                </c:pt>
                <c:pt idx="148">
                  <c:v>1.5399999999999998</c:v>
                </c:pt>
                <c:pt idx="149">
                  <c:v>1.3</c:v>
                </c:pt>
                <c:pt idx="150">
                  <c:v>1.4799999999999998</c:v>
                </c:pt>
                <c:pt idx="151">
                  <c:v>1.3399999999999994</c:v>
                </c:pt>
                <c:pt idx="152">
                  <c:v>1.3</c:v>
                </c:pt>
                <c:pt idx="153">
                  <c:v>1.1600000000000001</c:v>
                </c:pt>
                <c:pt idx="154">
                  <c:v>1.2</c:v>
                </c:pt>
                <c:pt idx="155">
                  <c:v>0.96000000000000019</c:v>
                </c:pt>
                <c:pt idx="156">
                  <c:v>1.1200000000000006</c:v>
                </c:pt>
                <c:pt idx="157">
                  <c:v>1.2000000000000004</c:v>
                </c:pt>
                <c:pt idx="158">
                  <c:v>1.36</c:v>
                </c:pt>
                <c:pt idx="159">
                  <c:v>1.36</c:v>
                </c:pt>
                <c:pt idx="160">
                  <c:v>1.06</c:v>
                </c:pt>
                <c:pt idx="161">
                  <c:v>1.0599999999999998</c:v>
                </c:pt>
                <c:pt idx="162">
                  <c:v>1.1599999999999997</c:v>
                </c:pt>
                <c:pt idx="163">
                  <c:v>0.91999999999999993</c:v>
                </c:pt>
                <c:pt idx="164">
                  <c:v>1.1599999999999997</c:v>
                </c:pt>
                <c:pt idx="165">
                  <c:v>1.7999999999999996</c:v>
                </c:pt>
                <c:pt idx="166">
                  <c:v>1.7599999999999993</c:v>
                </c:pt>
                <c:pt idx="167">
                  <c:v>1.6799999999999993</c:v>
                </c:pt>
                <c:pt idx="168">
                  <c:v>1.7799999999999994</c:v>
                </c:pt>
                <c:pt idx="169">
                  <c:v>1.4399999999999995</c:v>
                </c:pt>
                <c:pt idx="170">
                  <c:v>0.99999999999999967</c:v>
                </c:pt>
                <c:pt idx="171">
                  <c:v>1.1599999999999997</c:v>
                </c:pt>
                <c:pt idx="172">
                  <c:v>0.87999999999999967</c:v>
                </c:pt>
                <c:pt idx="173">
                  <c:v>0.99999999999999967</c:v>
                </c:pt>
                <c:pt idx="174">
                  <c:v>1.0199999999999996</c:v>
                </c:pt>
                <c:pt idx="175">
                  <c:v>1.2399999999999995</c:v>
                </c:pt>
                <c:pt idx="176">
                  <c:v>1.1399999999999999</c:v>
                </c:pt>
                <c:pt idx="177">
                  <c:v>1.22</c:v>
                </c:pt>
                <c:pt idx="178">
                  <c:v>1.2399999999999998</c:v>
                </c:pt>
                <c:pt idx="179">
                  <c:v>0.77999999999999969</c:v>
                </c:pt>
                <c:pt idx="180">
                  <c:v>0.33999999999999986</c:v>
                </c:pt>
                <c:pt idx="181">
                  <c:v>0.29999999999999966</c:v>
                </c:pt>
                <c:pt idx="182">
                  <c:v>1.9999999999999928E-2</c:v>
                </c:pt>
                <c:pt idx="183">
                  <c:v>-0.21999999999999992</c:v>
                </c:pt>
                <c:pt idx="184">
                  <c:v>4.0000000000000216E-2</c:v>
                </c:pt>
                <c:pt idx="185">
                  <c:v>0.34000000000000019</c:v>
                </c:pt>
                <c:pt idx="186">
                  <c:v>0.20000000000000034</c:v>
                </c:pt>
                <c:pt idx="187">
                  <c:v>0.51999999999999991</c:v>
                </c:pt>
                <c:pt idx="188">
                  <c:v>0.58000000000000007</c:v>
                </c:pt>
                <c:pt idx="189">
                  <c:v>0.91999999999999993</c:v>
                </c:pt>
                <c:pt idx="190">
                  <c:v>0.98000000000000009</c:v>
                </c:pt>
                <c:pt idx="191">
                  <c:v>1.1600000000000001</c:v>
                </c:pt>
                <c:pt idx="192">
                  <c:v>1.0400000000000003</c:v>
                </c:pt>
                <c:pt idx="193">
                  <c:v>1.1400000000000001</c:v>
                </c:pt>
                <c:pt idx="194">
                  <c:v>1.08</c:v>
                </c:pt>
                <c:pt idx="195">
                  <c:v>0.88000000000000012</c:v>
                </c:pt>
                <c:pt idx="196">
                  <c:v>0.71999999999999953</c:v>
                </c:pt>
                <c:pt idx="197">
                  <c:v>0.73999999999999955</c:v>
                </c:pt>
                <c:pt idx="198">
                  <c:v>0.35999999999999943</c:v>
                </c:pt>
                <c:pt idx="199">
                  <c:v>0.19999999999999965</c:v>
                </c:pt>
                <c:pt idx="200">
                  <c:v>0.25999999999999945</c:v>
                </c:pt>
                <c:pt idx="201">
                  <c:v>0.87999999999999956</c:v>
                </c:pt>
                <c:pt idx="202">
                  <c:v>0.75999999999999956</c:v>
                </c:pt>
                <c:pt idx="203">
                  <c:v>0.85999999999999965</c:v>
                </c:pt>
                <c:pt idx="204">
                  <c:v>0.57999999999999952</c:v>
                </c:pt>
                <c:pt idx="205">
                  <c:v>0.49999999999999944</c:v>
                </c:pt>
                <c:pt idx="206">
                  <c:v>1.9999999999999928E-2</c:v>
                </c:pt>
                <c:pt idx="207">
                  <c:v>0.6</c:v>
                </c:pt>
                <c:pt idx="208">
                  <c:v>1.22</c:v>
                </c:pt>
                <c:pt idx="209">
                  <c:v>1.6800000000000002</c:v>
                </c:pt>
                <c:pt idx="210">
                  <c:v>1.7000000000000004</c:v>
                </c:pt>
                <c:pt idx="211">
                  <c:v>1.28</c:v>
                </c:pt>
                <c:pt idx="212">
                  <c:v>0.76000000000000012</c:v>
                </c:pt>
                <c:pt idx="213">
                  <c:v>0.68</c:v>
                </c:pt>
                <c:pt idx="214">
                  <c:v>0.36000000000000015</c:v>
                </c:pt>
                <c:pt idx="215">
                  <c:v>0.82000000000000006</c:v>
                </c:pt>
                <c:pt idx="216">
                  <c:v>1.1400000000000001</c:v>
                </c:pt>
                <c:pt idx="217">
                  <c:v>1.1200000000000001</c:v>
                </c:pt>
                <c:pt idx="218">
                  <c:v>0.62000000000000011</c:v>
                </c:pt>
                <c:pt idx="219">
                  <c:v>0.80000000000000016</c:v>
                </c:pt>
                <c:pt idx="220">
                  <c:v>0.38000000000000006</c:v>
                </c:pt>
                <c:pt idx="221">
                  <c:v>0.62000000000000033</c:v>
                </c:pt>
                <c:pt idx="222">
                  <c:v>0.8600000000000001</c:v>
                </c:pt>
                <c:pt idx="223">
                  <c:v>1.0400000000000003</c:v>
                </c:pt>
                <c:pt idx="224">
                  <c:v>1.1800000000000002</c:v>
                </c:pt>
                <c:pt idx="225">
                  <c:v>1.08</c:v>
                </c:pt>
                <c:pt idx="226">
                  <c:v>0.88000000000000012</c:v>
                </c:pt>
                <c:pt idx="227">
                  <c:v>0.50000000000000033</c:v>
                </c:pt>
                <c:pt idx="228">
                  <c:v>0.50000000000000033</c:v>
                </c:pt>
                <c:pt idx="229">
                  <c:v>0.42000000000000026</c:v>
                </c:pt>
                <c:pt idx="230">
                  <c:v>0.50000000000000033</c:v>
                </c:pt>
                <c:pt idx="231">
                  <c:v>0.50000000000000033</c:v>
                </c:pt>
                <c:pt idx="232">
                  <c:v>0.43999999999999984</c:v>
                </c:pt>
                <c:pt idx="233">
                  <c:v>0.58000000000000007</c:v>
                </c:pt>
                <c:pt idx="234">
                  <c:v>0.80000000000000038</c:v>
                </c:pt>
                <c:pt idx="235">
                  <c:v>1.2400000000000002</c:v>
                </c:pt>
                <c:pt idx="236">
                  <c:v>1.3199999999999998</c:v>
                </c:pt>
                <c:pt idx="237">
                  <c:v>1.6199999999999999</c:v>
                </c:pt>
                <c:pt idx="238">
                  <c:v>1.4799999999999998</c:v>
                </c:pt>
                <c:pt idx="239">
                  <c:v>0.95999999999999941</c:v>
                </c:pt>
                <c:pt idx="240">
                  <c:v>0.53999999999999948</c:v>
                </c:pt>
                <c:pt idx="241">
                  <c:v>0.4199999999999996</c:v>
                </c:pt>
                <c:pt idx="242">
                  <c:v>0.21999999999999992</c:v>
                </c:pt>
                <c:pt idx="243">
                  <c:v>0.17999999999999972</c:v>
                </c:pt>
                <c:pt idx="244">
                  <c:v>0.67999999999999972</c:v>
                </c:pt>
                <c:pt idx="245">
                  <c:v>1.0399999999999998</c:v>
                </c:pt>
                <c:pt idx="246">
                  <c:v>1.2799999999999998</c:v>
                </c:pt>
                <c:pt idx="247">
                  <c:v>1.3399999999999994</c:v>
                </c:pt>
                <c:pt idx="248">
                  <c:v>1.5799999999999996</c:v>
                </c:pt>
                <c:pt idx="249">
                  <c:v>1.6199999999999999</c:v>
                </c:pt>
                <c:pt idx="250">
                  <c:v>1.3999999999999997</c:v>
                </c:pt>
                <c:pt idx="251">
                  <c:v>1.64</c:v>
                </c:pt>
                <c:pt idx="252">
                  <c:v>1.8399999999999999</c:v>
                </c:pt>
                <c:pt idx="253">
                  <c:v>1.7999999999999996</c:v>
                </c:pt>
                <c:pt idx="254">
                  <c:v>1.6599999999999995</c:v>
                </c:pt>
                <c:pt idx="255">
                  <c:v>1.8199999999999996</c:v>
                </c:pt>
                <c:pt idx="256">
                  <c:v>1.4399999999999995</c:v>
                </c:pt>
                <c:pt idx="257">
                  <c:v>1.3399999999999999</c:v>
                </c:pt>
                <c:pt idx="258">
                  <c:v>1.3400000000000003</c:v>
                </c:pt>
                <c:pt idx="259">
                  <c:v>1.2400000000000002</c:v>
                </c:pt>
                <c:pt idx="260">
                  <c:v>1.2000000000000004</c:v>
                </c:pt>
                <c:pt idx="261">
                  <c:v>1.4400000000000002</c:v>
                </c:pt>
                <c:pt idx="262">
                  <c:v>1.6600000000000001</c:v>
                </c:pt>
                <c:pt idx="263">
                  <c:v>1.5399999999999998</c:v>
                </c:pt>
                <c:pt idx="264">
                  <c:v>1.6800000000000002</c:v>
                </c:pt>
                <c:pt idx="265">
                  <c:v>1.86</c:v>
                </c:pt>
                <c:pt idx="266">
                  <c:v>1.5000000000000004</c:v>
                </c:pt>
                <c:pt idx="267">
                  <c:v>1.52</c:v>
                </c:pt>
                <c:pt idx="268">
                  <c:v>1.7399999999999998</c:v>
                </c:pt>
                <c:pt idx="269">
                  <c:v>1.8399999999999999</c:v>
                </c:pt>
                <c:pt idx="270">
                  <c:v>1.6999999999999997</c:v>
                </c:pt>
                <c:pt idx="271">
                  <c:v>2.2999999999999998</c:v>
                </c:pt>
                <c:pt idx="272">
                  <c:v>1.92</c:v>
                </c:pt>
                <c:pt idx="273">
                  <c:v>1.9</c:v>
                </c:pt>
                <c:pt idx="274">
                  <c:v>1.7399999999999998</c:v>
                </c:pt>
                <c:pt idx="275">
                  <c:v>1.6199999999999999</c:v>
                </c:pt>
                <c:pt idx="276">
                  <c:v>1.64</c:v>
                </c:pt>
                <c:pt idx="277">
                  <c:v>2.0599999999999996</c:v>
                </c:pt>
                <c:pt idx="278">
                  <c:v>1.8</c:v>
                </c:pt>
                <c:pt idx="279">
                  <c:v>1.52</c:v>
                </c:pt>
                <c:pt idx="280">
                  <c:v>1.7799999999999998</c:v>
                </c:pt>
                <c:pt idx="281">
                  <c:v>1.42</c:v>
                </c:pt>
                <c:pt idx="282">
                  <c:v>1.02</c:v>
                </c:pt>
                <c:pt idx="283">
                  <c:v>1.0999999999999996</c:v>
                </c:pt>
                <c:pt idx="284">
                  <c:v>1.7799999999999998</c:v>
                </c:pt>
                <c:pt idx="285">
                  <c:v>1.4999999999999996</c:v>
                </c:pt>
                <c:pt idx="286">
                  <c:v>1.3599999999999994</c:v>
                </c:pt>
                <c:pt idx="287">
                  <c:v>1.4999999999999996</c:v>
                </c:pt>
                <c:pt idx="288">
                  <c:v>1.7400000000000002</c:v>
                </c:pt>
                <c:pt idx="289">
                  <c:v>1.4400000000000002</c:v>
                </c:pt>
                <c:pt idx="290">
                  <c:v>1.7800000000000005</c:v>
                </c:pt>
                <c:pt idx="291">
                  <c:v>2.0000000000000004</c:v>
                </c:pt>
                <c:pt idx="292">
                  <c:v>1.7600000000000005</c:v>
                </c:pt>
                <c:pt idx="293">
                  <c:v>1.7000000000000004</c:v>
                </c:pt>
                <c:pt idx="294">
                  <c:v>1.4600000000000004</c:v>
                </c:pt>
                <c:pt idx="295">
                  <c:v>1.320000000000001</c:v>
                </c:pt>
                <c:pt idx="296">
                  <c:v>1.3800000000000012</c:v>
                </c:pt>
                <c:pt idx="297">
                  <c:v>1.8600000000000008</c:v>
                </c:pt>
                <c:pt idx="298">
                  <c:v>1.8400000000000005</c:v>
                </c:pt>
                <c:pt idx="299">
                  <c:v>1.8</c:v>
                </c:pt>
                <c:pt idx="300">
                  <c:v>1.7799999999999998</c:v>
                </c:pt>
                <c:pt idx="301">
                  <c:v>1.8799999999999997</c:v>
                </c:pt>
                <c:pt idx="302">
                  <c:v>1.7399999999999998</c:v>
                </c:pt>
                <c:pt idx="303">
                  <c:v>1.56</c:v>
                </c:pt>
                <c:pt idx="304">
                  <c:v>1.8800000000000003</c:v>
                </c:pt>
                <c:pt idx="305">
                  <c:v>1.7800000000000005</c:v>
                </c:pt>
                <c:pt idx="306">
                  <c:v>1.7400000000000007</c:v>
                </c:pt>
                <c:pt idx="307">
                  <c:v>1.6000000000000008</c:v>
                </c:pt>
                <c:pt idx="308">
                  <c:v>1.64</c:v>
                </c:pt>
                <c:pt idx="309">
                  <c:v>1.9600000000000002</c:v>
                </c:pt>
                <c:pt idx="310">
                  <c:v>1.94</c:v>
                </c:pt>
                <c:pt idx="311">
                  <c:v>1.8599999999999994</c:v>
                </c:pt>
                <c:pt idx="312">
                  <c:v>2.1799999999999988</c:v>
                </c:pt>
                <c:pt idx="313">
                  <c:v>2.2399999999999993</c:v>
                </c:pt>
                <c:pt idx="314">
                  <c:v>2.0599999999999987</c:v>
                </c:pt>
                <c:pt idx="315">
                  <c:v>1.819999999999999</c:v>
                </c:pt>
                <c:pt idx="316">
                  <c:v>1.9199999999999995</c:v>
                </c:pt>
                <c:pt idx="317">
                  <c:v>1.8599999999999994</c:v>
                </c:pt>
                <c:pt idx="318">
                  <c:v>2.1999999999999993</c:v>
                </c:pt>
                <c:pt idx="319">
                  <c:v>2.0999999999999992</c:v>
                </c:pt>
                <c:pt idx="320">
                  <c:v>2.2399999999999993</c:v>
                </c:pt>
                <c:pt idx="321">
                  <c:v>2.2999999999999985</c:v>
                </c:pt>
                <c:pt idx="322">
                  <c:v>2.2599999999999989</c:v>
                </c:pt>
                <c:pt idx="323">
                  <c:v>1.6999999999999993</c:v>
                </c:pt>
                <c:pt idx="324">
                  <c:v>1.4599999999999995</c:v>
                </c:pt>
                <c:pt idx="325">
                  <c:v>1.679999999999999</c:v>
                </c:pt>
                <c:pt idx="326">
                  <c:v>1.679999999999999</c:v>
                </c:pt>
                <c:pt idx="327">
                  <c:v>1.7799999999999998</c:v>
                </c:pt>
                <c:pt idx="328">
                  <c:v>1.94</c:v>
                </c:pt>
                <c:pt idx="329">
                  <c:v>1.2</c:v>
                </c:pt>
                <c:pt idx="330">
                  <c:v>0.94000000000000061</c:v>
                </c:pt>
                <c:pt idx="331">
                  <c:v>0.40000000000000069</c:v>
                </c:pt>
                <c:pt idx="332">
                  <c:v>0.12000000000000029</c:v>
                </c:pt>
                <c:pt idx="333">
                  <c:v>0.14000000000000057</c:v>
                </c:pt>
                <c:pt idx="334">
                  <c:v>0.56000000000000016</c:v>
                </c:pt>
                <c:pt idx="335">
                  <c:v>0.54000000000000059</c:v>
                </c:pt>
                <c:pt idx="336">
                  <c:v>0.88000000000000111</c:v>
                </c:pt>
                <c:pt idx="337">
                  <c:v>1.0600000000000009</c:v>
                </c:pt>
                <c:pt idx="338">
                  <c:v>1.1800000000000004</c:v>
                </c:pt>
                <c:pt idx="339">
                  <c:v>1.5800000000000005</c:v>
                </c:pt>
                <c:pt idx="340">
                  <c:v>1.7799999999999998</c:v>
                </c:pt>
                <c:pt idx="341">
                  <c:v>1.5999999999999992</c:v>
                </c:pt>
                <c:pt idx="342">
                  <c:v>1.4999999999999993</c:v>
                </c:pt>
                <c:pt idx="343">
                  <c:v>1.2599999999999993</c:v>
                </c:pt>
                <c:pt idx="344">
                  <c:v>1.1799999999999997</c:v>
                </c:pt>
                <c:pt idx="345">
                  <c:v>0.8</c:v>
                </c:pt>
                <c:pt idx="346">
                  <c:v>0.97999999999999976</c:v>
                </c:pt>
                <c:pt idx="347">
                  <c:v>0.93999999999999984</c:v>
                </c:pt>
                <c:pt idx="348">
                  <c:v>0.9199999999999996</c:v>
                </c:pt>
                <c:pt idx="349">
                  <c:v>0.73999999999999988</c:v>
                </c:pt>
                <c:pt idx="350">
                  <c:v>0.8600000000000001</c:v>
                </c:pt>
                <c:pt idx="351">
                  <c:v>0.8600000000000001</c:v>
                </c:pt>
                <c:pt idx="352">
                  <c:v>0.83999999999999986</c:v>
                </c:pt>
                <c:pt idx="353">
                  <c:v>0.73999999999999988</c:v>
                </c:pt>
                <c:pt idx="354">
                  <c:v>0.83999999999999986</c:v>
                </c:pt>
                <c:pt idx="355">
                  <c:v>0.83999999999999919</c:v>
                </c:pt>
                <c:pt idx="356">
                  <c:v>0.6599999999999987</c:v>
                </c:pt>
                <c:pt idx="357">
                  <c:v>0.69999999999999929</c:v>
                </c:pt>
                <c:pt idx="358">
                  <c:v>0.69999999999999929</c:v>
                </c:pt>
                <c:pt idx="359">
                  <c:v>0.59999999999999853</c:v>
                </c:pt>
                <c:pt idx="360">
                  <c:v>0.75999999999999868</c:v>
                </c:pt>
                <c:pt idx="361">
                  <c:v>0.99999999999999933</c:v>
                </c:pt>
                <c:pt idx="362">
                  <c:v>0.45999999999999941</c:v>
                </c:pt>
                <c:pt idx="363">
                  <c:v>0.57999999999999974</c:v>
                </c:pt>
                <c:pt idx="364">
                  <c:v>0.52000000000000024</c:v>
                </c:pt>
                <c:pt idx="365">
                  <c:v>0.54000000000000059</c:v>
                </c:pt>
                <c:pt idx="366">
                  <c:v>0.24000000000000057</c:v>
                </c:pt>
                <c:pt idx="367">
                  <c:v>0.90000000000000069</c:v>
                </c:pt>
                <c:pt idx="368">
                  <c:v>0.88000000000000045</c:v>
                </c:pt>
                <c:pt idx="369">
                  <c:v>1.2200000000000002</c:v>
                </c:pt>
                <c:pt idx="370">
                  <c:v>1.0600000000000009</c:v>
                </c:pt>
                <c:pt idx="371">
                  <c:v>1.4800000000000004</c:v>
                </c:pt>
                <c:pt idx="372">
                  <c:v>1.64</c:v>
                </c:pt>
                <c:pt idx="373">
                  <c:v>1.6800000000000004</c:v>
                </c:pt>
                <c:pt idx="374">
                  <c:v>1.2400000000000007</c:v>
                </c:pt>
                <c:pt idx="375">
                  <c:v>1.2799999999999998</c:v>
                </c:pt>
                <c:pt idx="376">
                  <c:v>1.0200000000000002</c:v>
                </c:pt>
                <c:pt idx="377">
                  <c:v>0.96000000000000019</c:v>
                </c:pt>
                <c:pt idx="378">
                  <c:v>1.0399999999999998</c:v>
                </c:pt>
                <c:pt idx="379">
                  <c:v>1.2799999999999998</c:v>
                </c:pt>
                <c:pt idx="380">
                  <c:v>1.4799999999999998</c:v>
                </c:pt>
                <c:pt idx="381">
                  <c:v>1.3399999999999999</c:v>
                </c:pt>
                <c:pt idx="382">
                  <c:v>0.97999999999999976</c:v>
                </c:pt>
                <c:pt idx="383">
                  <c:v>0.51999999999999957</c:v>
                </c:pt>
                <c:pt idx="384">
                  <c:v>0.79999999999999927</c:v>
                </c:pt>
                <c:pt idx="385">
                  <c:v>0.67999999999999905</c:v>
                </c:pt>
                <c:pt idx="386">
                  <c:v>0.71999999999999886</c:v>
                </c:pt>
                <c:pt idx="387">
                  <c:v>1.0199999999999989</c:v>
                </c:pt>
                <c:pt idx="388">
                  <c:v>1.5199999999999989</c:v>
                </c:pt>
                <c:pt idx="389">
                  <c:v>1.579999999999999</c:v>
                </c:pt>
                <c:pt idx="390">
                  <c:v>1.44</c:v>
                </c:pt>
                <c:pt idx="391">
                  <c:v>1.0599999999999994</c:v>
                </c:pt>
                <c:pt idx="392">
                  <c:v>1</c:v>
                </c:pt>
                <c:pt idx="393">
                  <c:v>0.78000000000000047</c:v>
                </c:pt>
                <c:pt idx="394">
                  <c:v>0.28000000000000114</c:v>
                </c:pt>
                <c:pt idx="395">
                  <c:v>0.40000000000000069</c:v>
                </c:pt>
                <c:pt idx="396">
                  <c:v>1.0400000000000014</c:v>
                </c:pt>
                <c:pt idx="397">
                  <c:v>1.0000000000000013</c:v>
                </c:pt>
                <c:pt idx="398">
                  <c:v>1.2800000000000011</c:v>
                </c:pt>
                <c:pt idx="399">
                  <c:v>1.5000000000000007</c:v>
                </c:pt>
                <c:pt idx="400">
                  <c:v>1.3000000000000007</c:v>
                </c:pt>
                <c:pt idx="401">
                  <c:v>1.2</c:v>
                </c:pt>
                <c:pt idx="402">
                  <c:v>0.97999999999999976</c:v>
                </c:pt>
                <c:pt idx="403">
                  <c:v>0.63999999999999913</c:v>
                </c:pt>
                <c:pt idx="404">
                  <c:v>0.63999999999999913</c:v>
                </c:pt>
                <c:pt idx="405">
                  <c:v>0.81999999999999884</c:v>
                </c:pt>
                <c:pt idx="406">
                  <c:v>0.57999999999999974</c:v>
                </c:pt>
                <c:pt idx="407">
                  <c:v>0.7</c:v>
                </c:pt>
                <c:pt idx="408">
                  <c:v>0.80000000000000071</c:v>
                </c:pt>
                <c:pt idx="409">
                  <c:v>0.72000000000000097</c:v>
                </c:pt>
                <c:pt idx="410">
                  <c:v>0.60000000000000142</c:v>
                </c:pt>
                <c:pt idx="411">
                  <c:v>0.66000000000000159</c:v>
                </c:pt>
                <c:pt idx="412">
                  <c:v>0.62000000000000166</c:v>
                </c:pt>
                <c:pt idx="413">
                  <c:v>1.1200000000000017</c:v>
                </c:pt>
                <c:pt idx="414">
                  <c:v>1.1600000000000015</c:v>
                </c:pt>
                <c:pt idx="415">
                  <c:v>1.3400000000000021</c:v>
                </c:pt>
                <c:pt idx="416">
                  <c:v>1.240000000000002</c:v>
                </c:pt>
                <c:pt idx="417">
                  <c:v>1.1800000000000019</c:v>
                </c:pt>
                <c:pt idx="418">
                  <c:v>0.88000000000000111</c:v>
                </c:pt>
                <c:pt idx="419">
                  <c:v>1.0600000000000016</c:v>
                </c:pt>
                <c:pt idx="420">
                  <c:v>0.94000000000000128</c:v>
                </c:pt>
                <c:pt idx="421">
                  <c:v>1.1400000000000006</c:v>
                </c:pt>
                <c:pt idx="422">
                  <c:v>1.2399999999999998</c:v>
                </c:pt>
                <c:pt idx="423">
                  <c:v>1.3400000000000005</c:v>
                </c:pt>
                <c:pt idx="424">
                  <c:v>1.0799999999999996</c:v>
                </c:pt>
                <c:pt idx="425">
                  <c:v>1.0799999999999996</c:v>
                </c:pt>
                <c:pt idx="426">
                  <c:v>1</c:v>
                </c:pt>
                <c:pt idx="427">
                  <c:v>1.1400000000000006</c:v>
                </c:pt>
                <c:pt idx="428">
                  <c:v>1.1399999999999999</c:v>
                </c:pt>
                <c:pt idx="429">
                  <c:v>1.2799999999999998</c:v>
                </c:pt>
                <c:pt idx="430">
                  <c:v>1.3799999999999997</c:v>
                </c:pt>
                <c:pt idx="431">
                  <c:v>1.2799999999999998</c:v>
                </c:pt>
                <c:pt idx="432">
                  <c:v>0.79999999999999927</c:v>
                </c:pt>
                <c:pt idx="433">
                  <c:v>0.4799999999999997</c:v>
                </c:pt>
                <c:pt idx="434">
                  <c:v>0</c:v>
                </c:pt>
                <c:pt idx="435">
                  <c:v>-2.0000000000000285E-2</c:v>
                </c:pt>
                <c:pt idx="436">
                  <c:v>-0.10000000000000071</c:v>
                </c:pt>
                <c:pt idx="437">
                  <c:v>9.9999999999999284E-2</c:v>
                </c:pt>
                <c:pt idx="438">
                  <c:v>0.11999999999999958</c:v>
                </c:pt>
                <c:pt idx="439">
                  <c:v>0.5</c:v>
                </c:pt>
                <c:pt idx="440">
                  <c:v>0.64000000000000057</c:v>
                </c:pt>
                <c:pt idx="441">
                  <c:v>1.0400000000000005</c:v>
                </c:pt>
                <c:pt idx="442">
                  <c:v>1.1400000000000006</c:v>
                </c:pt>
                <c:pt idx="443">
                  <c:v>1.3000000000000007</c:v>
                </c:pt>
                <c:pt idx="444">
                  <c:v>1.8200000000000003</c:v>
                </c:pt>
                <c:pt idx="445">
                  <c:v>1.7</c:v>
                </c:pt>
                <c:pt idx="446">
                  <c:v>1.7800000000000005</c:v>
                </c:pt>
                <c:pt idx="447">
                  <c:v>1.9800000000000004</c:v>
                </c:pt>
                <c:pt idx="448">
                  <c:v>2.1199999999999997</c:v>
                </c:pt>
                <c:pt idx="449">
                  <c:v>1.94</c:v>
                </c:pt>
                <c:pt idx="450">
                  <c:v>1.8399999999999999</c:v>
                </c:pt>
                <c:pt idx="451">
                  <c:v>1.7399999999999998</c:v>
                </c:pt>
                <c:pt idx="452">
                  <c:v>1.7600000000000002</c:v>
                </c:pt>
                <c:pt idx="453">
                  <c:v>1.6000000000000008</c:v>
                </c:pt>
                <c:pt idx="454">
                  <c:v>1.4200000000000004</c:v>
                </c:pt>
                <c:pt idx="455">
                  <c:v>1.2800000000000005</c:v>
                </c:pt>
                <c:pt idx="456">
                  <c:v>1.2</c:v>
                </c:pt>
                <c:pt idx="457">
                  <c:v>1.0599999999999994</c:v>
                </c:pt>
                <c:pt idx="458">
                  <c:v>1.3199999999999996</c:v>
                </c:pt>
                <c:pt idx="459">
                  <c:v>1.2599999999999993</c:v>
                </c:pt>
                <c:pt idx="460">
                  <c:v>1.4799999999999991</c:v>
                </c:pt>
                <c:pt idx="461">
                  <c:v>1.8799999999999997</c:v>
                </c:pt>
                <c:pt idx="462">
                  <c:v>1.64</c:v>
                </c:pt>
                <c:pt idx="463">
                  <c:v>1.4199999999999995</c:v>
                </c:pt>
                <c:pt idx="464">
                  <c:v>1.3800000000000003</c:v>
                </c:pt>
                <c:pt idx="465">
                  <c:v>1.4200000000000004</c:v>
                </c:pt>
                <c:pt idx="466">
                  <c:v>1.1799999999999997</c:v>
                </c:pt>
                <c:pt idx="467">
                  <c:v>1.7399999999999998</c:v>
                </c:pt>
                <c:pt idx="468">
                  <c:v>1.6600000000000001</c:v>
                </c:pt>
                <c:pt idx="469">
                  <c:v>1.64</c:v>
                </c:pt>
                <c:pt idx="470">
                  <c:v>1.3000000000000007</c:v>
                </c:pt>
                <c:pt idx="471">
                  <c:v>1.1400000000000012</c:v>
                </c:pt>
                <c:pt idx="472">
                  <c:v>0.8400000000000013</c:v>
                </c:pt>
                <c:pt idx="473">
                  <c:v>0.84000000000000052</c:v>
                </c:pt>
                <c:pt idx="474">
                  <c:v>0.88000000000000045</c:v>
                </c:pt>
                <c:pt idx="475">
                  <c:v>1.2199999999999995</c:v>
                </c:pt>
                <c:pt idx="476">
                  <c:v>1.1599999999999988</c:v>
                </c:pt>
                <c:pt idx="477">
                  <c:v>1.4199999999999988</c:v>
                </c:pt>
                <c:pt idx="478">
                  <c:v>1.2999999999999994</c:v>
                </c:pt>
                <c:pt idx="479">
                  <c:v>1.1399999999999992</c:v>
                </c:pt>
                <c:pt idx="480">
                  <c:v>1.3599999999999994</c:v>
                </c:pt>
                <c:pt idx="481">
                  <c:v>1.2399999999999998</c:v>
                </c:pt>
                <c:pt idx="482">
                  <c:v>0.82000000000000028</c:v>
                </c:pt>
                <c:pt idx="483">
                  <c:v>1.2800000000000005</c:v>
                </c:pt>
                <c:pt idx="484">
                  <c:v>1.1400000000000006</c:v>
                </c:pt>
                <c:pt idx="485">
                  <c:v>1.0200000000000009</c:v>
                </c:pt>
                <c:pt idx="486">
                  <c:v>0.80000000000000138</c:v>
                </c:pt>
                <c:pt idx="487">
                  <c:v>1.1800000000000004</c:v>
                </c:pt>
                <c:pt idx="488">
                  <c:v>0.92000000000000026</c:v>
                </c:pt>
                <c:pt idx="489">
                  <c:v>1.4000000000000008</c:v>
                </c:pt>
                <c:pt idx="490">
                  <c:v>1.0000000000000007</c:v>
                </c:pt>
                <c:pt idx="491">
                  <c:v>1.0000000000000007</c:v>
                </c:pt>
                <c:pt idx="492">
                  <c:v>0.52000000000000102</c:v>
                </c:pt>
                <c:pt idx="493">
                  <c:v>8.0000000000000432E-2</c:v>
                </c:pt>
                <c:pt idx="494">
                  <c:v>0.2</c:v>
                </c:pt>
                <c:pt idx="495">
                  <c:v>0.31999999999999956</c:v>
                </c:pt>
                <c:pt idx="496">
                  <c:v>0.63999999999999913</c:v>
                </c:pt>
                <c:pt idx="497">
                  <c:v>1.0199999999999996</c:v>
                </c:pt>
                <c:pt idx="498">
                  <c:v>1.9800000000000004</c:v>
                </c:pt>
                <c:pt idx="499">
                  <c:v>1.8200000000000003</c:v>
                </c:pt>
                <c:pt idx="500">
                  <c:v>1.7200000000000002</c:v>
                </c:pt>
                <c:pt idx="501">
                  <c:v>1.5400000000000005</c:v>
                </c:pt>
                <c:pt idx="502">
                  <c:v>1.1200000000000003</c:v>
                </c:pt>
                <c:pt idx="503">
                  <c:v>0.76000000000000012</c:v>
                </c:pt>
                <c:pt idx="504">
                  <c:v>0.6</c:v>
                </c:pt>
                <c:pt idx="505">
                  <c:v>0.65999999999999948</c:v>
                </c:pt>
                <c:pt idx="506">
                  <c:v>0.71999999999999953</c:v>
                </c:pt>
                <c:pt idx="507">
                  <c:v>0.93999999999999984</c:v>
                </c:pt>
                <c:pt idx="508">
                  <c:v>0.79999999999999927</c:v>
                </c:pt>
                <c:pt idx="509">
                  <c:v>0.87999999999999901</c:v>
                </c:pt>
                <c:pt idx="510">
                  <c:v>1.1599999999999995</c:v>
                </c:pt>
                <c:pt idx="511">
                  <c:v>1.2399999999999991</c:v>
                </c:pt>
                <c:pt idx="512">
                  <c:v>1.179999999999999</c:v>
                </c:pt>
                <c:pt idx="513">
                  <c:v>0.95999999999999941</c:v>
                </c:pt>
                <c:pt idx="514">
                  <c:v>1.1800000000000004</c:v>
                </c:pt>
                <c:pt idx="515">
                  <c:v>1.3200000000000003</c:v>
                </c:pt>
                <c:pt idx="516">
                  <c:v>1.0800000000000005</c:v>
                </c:pt>
                <c:pt idx="517">
                  <c:v>1.2200000000000002</c:v>
                </c:pt>
                <c:pt idx="518">
                  <c:v>1.5200000000000002</c:v>
                </c:pt>
                <c:pt idx="519">
                  <c:v>1.36</c:v>
                </c:pt>
                <c:pt idx="520">
                  <c:v>1.1000000000000008</c:v>
                </c:pt>
                <c:pt idx="521">
                  <c:v>1.7200000000000011</c:v>
                </c:pt>
                <c:pt idx="522">
                  <c:v>1.5400000000000014</c:v>
                </c:pt>
                <c:pt idx="523">
                  <c:v>1.6400000000000012</c:v>
                </c:pt>
                <c:pt idx="524">
                  <c:v>1.5600000000000016</c:v>
                </c:pt>
                <c:pt idx="525">
                  <c:v>1.320000000000001</c:v>
                </c:pt>
                <c:pt idx="526">
                  <c:v>1.3800000000000003</c:v>
                </c:pt>
                <c:pt idx="527">
                  <c:v>1.1800000000000004</c:v>
                </c:pt>
                <c:pt idx="528">
                  <c:v>0.96000000000000085</c:v>
                </c:pt>
                <c:pt idx="529">
                  <c:v>1.0400000000000005</c:v>
                </c:pt>
                <c:pt idx="530">
                  <c:v>1.1400000000000006</c:v>
                </c:pt>
                <c:pt idx="531">
                  <c:v>0.62000000000000099</c:v>
                </c:pt>
                <c:pt idx="532">
                  <c:v>1.0000000000000007</c:v>
                </c:pt>
                <c:pt idx="533">
                  <c:v>0.74000000000000055</c:v>
                </c:pt>
                <c:pt idx="534">
                  <c:v>0.76000000000000012</c:v>
                </c:pt>
                <c:pt idx="535">
                  <c:v>1.0200000000000002</c:v>
                </c:pt>
                <c:pt idx="536">
                  <c:v>1.2800000000000005</c:v>
                </c:pt>
                <c:pt idx="537">
                  <c:v>1.3</c:v>
                </c:pt>
                <c:pt idx="538">
                  <c:v>1.3799999999999997</c:v>
                </c:pt>
                <c:pt idx="539">
                  <c:v>1.3399999999999999</c:v>
                </c:pt>
                <c:pt idx="540">
                  <c:v>1.3800000000000003</c:v>
                </c:pt>
                <c:pt idx="541">
                  <c:v>1.2399999999999998</c:v>
                </c:pt>
                <c:pt idx="542">
                  <c:v>1.0200000000000002</c:v>
                </c:pt>
                <c:pt idx="543">
                  <c:v>0.72000000000000031</c:v>
                </c:pt>
                <c:pt idx="544">
                  <c:v>0.8</c:v>
                </c:pt>
                <c:pt idx="545">
                  <c:v>0.29999999999999927</c:v>
                </c:pt>
                <c:pt idx="546">
                  <c:v>0.21999999999999958</c:v>
                </c:pt>
                <c:pt idx="547">
                  <c:v>0.33999999999999986</c:v>
                </c:pt>
                <c:pt idx="548">
                  <c:v>0.46000000000000013</c:v>
                </c:pt>
                <c:pt idx="549">
                  <c:v>0.16000000000000014</c:v>
                </c:pt>
                <c:pt idx="550">
                  <c:v>0.52000000000000024</c:v>
                </c:pt>
                <c:pt idx="551">
                  <c:v>0.4</c:v>
                </c:pt>
                <c:pt idx="552">
                  <c:v>0.56000000000000016</c:v>
                </c:pt>
                <c:pt idx="553">
                  <c:v>0.51999999999999957</c:v>
                </c:pt>
                <c:pt idx="554">
                  <c:v>0.26000000000000012</c:v>
                </c:pt>
                <c:pt idx="555">
                  <c:v>0.30000000000000071</c:v>
                </c:pt>
                <c:pt idx="556">
                  <c:v>0.58000000000000118</c:v>
                </c:pt>
                <c:pt idx="557">
                  <c:v>0.40000000000000141</c:v>
                </c:pt>
                <c:pt idx="558">
                  <c:v>0.52000000000000168</c:v>
                </c:pt>
                <c:pt idx="559">
                  <c:v>0.86000000000000087</c:v>
                </c:pt>
                <c:pt idx="560">
                  <c:v>0.70000000000000073</c:v>
                </c:pt>
                <c:pt idx="561">
                  <c:v>0.73999999999999988</c:v>
                </c:pt>
                <c:pt idx="562">
                  <c:v>1.0599999999999994</c:v>
                </c:pt>
                <c:pt idx="563">
                  <c:v>0.89999999999999925</c:v>
                </c:pt>
                <c:pt idx="564">
                  <c:v>1.2799999999999998</c:v>
                </c:pt>
                <c:pt idx="565">
                  <c:v>1.3999999999999992</c:v>
                </c:pt>
                <c:pt idx="566">
                  <c:v>1.4799999999999998</c:v>
                </c:pt>
                <c:pt idx="567">
                  <c:v>1.1599999999999995</c:v>
                </c:pt>
                <c:pt idx="568">
                  <c:v>1.7799999999999998</c:v>
                </c:pt>
                <c:pt idx="569">
                  <c:v>1.94</c:v>
                </c:pt>
                <c:pt idx="570">
                  <c:v>1.5</c:v>
                </c:pt>
                <c:pt idx="571">
                  <c:v>1.2600000000000002</c:v>
                </c:pt>
                <c:pt idx="572">
                  <c:v>1.2800000000000005</c:v>
                </c:pt>
                <c:pt idx="573">
                  <c:v>1.0200000000000002</c:v>
                </c:pt>
                <c:pt idx="574">
                  <c:v>0.64000000000000057</c:v>
                </c:pt>
                <c:pt idx="575">
                  <c:v>1.3000000000000007</c:v>
                </c:pt>
                <c:pt idx="576">
                  <c:v>1.2200000000000002</c:v>
                </c:pt>
                <c:pt idx="577">
                  <c:v>1.0200000000000002</c:v>
                </c:pt>
                <c:pt idx="578">
                  <c:v>1.2600000000000002</c:v>
                </c:pt>
                <c:pt idx="579">
                  <c:v>1.3799999999999997</c:v>
                </c:pt>
                <c:pt idx="580">
                  <c:v>1.0999999999999992</c:v>
                </c:pt>
                <c:pt idx="581">
                  <c:v>1.1399999999999999</c:v>
                </c:pt>
                <c:pt idx="582">
                  <c:v>1.5</c:v>
                </c:pt>
                <c:pt idx="583">
                  <c:v>1.2199999999999995</c:v>
                </c:pt>
                <c:pt idx="584">
                  <c:v>1.1799999999999997</c:v>
                </c:pt>
                <c:pt idx="585">
                  <c:v>1.1000000000000001</c:v>
                </c:pt>
                <c:pt idx="586">
                  <c:v>1.2999999999999994</c:v>
                </c:pt>
                <c:pt idx="587">
                  <c:v>1.2599999999999993</c:v>
                </c:pt>
                <c:pt idx="588">
                  <c:v>1.1799999999999997</c:v>
                </c:pt>
                <c:pt idx="589">
                  <c:v>0.76000000000000012</c:v>
                </c:pt>
                <c:pt idx="590">
                  <c:v>0.97999999999999976</c:v>
                </c:pt>
                <c:pt idx="591">
                  <c:v>0.93999999999999984</c:v>
                </c:pt>
                <c:pt idx="592">
                  <c:v>0.91999999999999882</c:v>
                </c:pt>
                <c:pt idx="593">
                  <c:v>1.0399999999999991</c:v>
                </c:pt>
                <c:pt idx="594">
                  <c:v>1.179999999999999</c:v>
                </c:pt>
                <c:pt idx="595">
                  <c:v>1.2999999999999994</c:v>
                </c:pt>
                <c:pt idx="596">
                  <c:v>1.2399999999999998</c:v>
                </c:pt>
                <c:pt idx="597">
                  <c:v>1.2800000000000005</c:v>
                </c:pt>
                <c:pt idx="598">
                  <c:v>0.92000000000000026</c:v>
                </c:pt>
                <c:pt idx="599">
                  <c:v>0.83999999999999986</c:v>
                </c:pt>
                <c:pt idx="600">
                  <c:v>7.999999999999971E-2</c:v>
                </c:pt>
                <c:pt idx="601">
                  <c:v>7.999999999999971E-2</c:v>
                </c:pt>
                <c:pt idx="602">
                  <c:v>-0.3</c:v>
                </c:pt>
                <c:pt idx="603">
                  <c:v>0.42000000000000026</c:v>
                </c:pt>
                <c:pt idx="604">
                  <c:v>0.56000000000000016</c:v>
                </c:pt>
                <c:pt idx="605">
                  <c:v>1.2200000000000002</c:v>
                </c:pt>
                <c:pt idx="606">
                  <c:v>1.2800000000000005</c:v>
                </c:pt>
                <c:pt idx="607">
                  <c:v>1.7200000000000002</c:v>
                </c:pt>
                <c:pt idx="608">
                  <c:v>1.36</c:v>
                </c:pt>
                <c:pt idx="609">
                  <c:v>1.3600000000000008</c:v>
                </c:pt>
                <c:pt idx="610">
                  <c:v>1.3600000000000008</c:v>
                </c:pt>
                <c:pt idx="611">
                  <c:v>1.4400000000000006</c:v>
                </c:pt>
                <c:pt idx="612">
                  <c:v>1.2800000000000005</c:v>
                </c:pt>
                <c:pt idx="613">
                  <c:v>1.0800000000000005</c:v>
                </c:pt>
                <c:pt idx="614">
                  <c:v>1.3399999999999999</c:v>
                </c:pt>
                <c:pt idx="615">
                  <c:v>1.6</c:v>
                </c:pt>
                <c:pt idx="616">
                  <c:v>1.2</c:v>
                </c:pt>
                <c:pt idx="617">
                  <c:v>1.1200000000000003</c:v>
                </c:pt>
                <c:pt idx="618">
                  <c:v>1.2000000000000006</c:v>
                </c:pt>
                <c:pt idx="619">
                  <c:v>0.98000000000000109</c:v>
                </c:pt>
                <c:pt idx="620">
                  <c:v>0.7600000000000009</c:v>
                </c:pt>
                <c:pt idx="621">
                  <c:v>0.7600000000000009</c:v>
                </c:pt>
                <c:pt idx="622">
                  <c:v>0.90000000000000069</c:v>
                </c:pt>
                <c:pt idx="623">
                  <c:v>0.82000000000000028</c:v>
                </c:pt>
                <c:pt idx="624">
                  <c:v>0.46000000000000013</c:v>
                </c:pt>
                <c:pt idx="625">
                  <c:v>-0.1</c:v>
                </c:pt>
                <c:pt idx="626">
                  <c:v>0.23999999999999985</c:v>
                </c:pt>
                <c:pt idx="627">
                  <c:v>0.26000000000000012</c:v>
                </c:pt>
                <c:pt idx="628">
                  <c:v>0.56000000000000016</c:v>
                </c:pt>
                <c:pt idx="629">
                  <c:v>1.3</c:v>
                </c:pt>
                <c:pt idx="630">
                  <c:v>1.8400000000000005</c:v>
                </c:pt>
                <c:pt idx="631">
                  <c:v>1.3800000000000003</c:v>
                </c:pt>
                <c:pt idx="632">
                  <c:v>1</c:v>
                </c:pt>
                <c:pt idx="633">
                  <c:v>0.51999999999999957</c:v>
                </c:pt>
                <c:pt idx="634">
                  <c:v>1.9999999999999574E-2</c:v>
                </c:pt>
                <c:pt idx="635">
                  <c:v>-0.34000000000000058</c:v>
                </c:pt>
                <c:pt idx="636">
                  <c:v>7.999999999999971E-2</c:v>
                </c:pt>
                <c:pt idx="637">
                  <c:v>0.37999999999999973</c:v>
                </c:pt>
                <c:pt idx="638">
                  <c:v>0.57999999999999974</c:v>
                </c:pt>
                <c:pt idx="639">
                  <c:v>0.31999999999999956</c:v>
                </c:pt>
                <c:pt idx="640">
                  <c:v>0.17999999999999972</c:v>
                </c:pt>
                <c:pt idx="641">
                  <c:v>3.9999999999999855E-2</c:v>
                </c:pt>
                <c:pt idx="642">
                  <c:v>0.23999999999999985</c:v>
                </c:pt>
                <c:pt idx="643">
                  <c:v>0.37999999999999973</c:v>
                </c:pt>
                <c:pt idx="644">
                  <c:v>0.62000000000000033</c:v>
                </c:pt>
                <c:pt idx="645">
                  <c:v>1.2</c:v>
                </c:pt>
                <c:pt idx="646">
                  <c:v>0.92000000000000026</c:v>
                </c:pt>
                <c:pt idx="647">
                  <c:v>0.9</c:v>
                </c:pt>
                <c:pt idx="648">
                  <c:v>0.98000000000000043</c:v>
                </c:pt>
                <c:pt idx="649">
                  <c:v>1.1200000000000003</c:v>
                </c:pt>
                <c:pt idx="650">
                  <c:v>0.83999999999999986</c:v>
                </c:pt>
                <c:pt idx="651">
                  <c:v>1.3199999999999996</c:v>
                </c:pt>
                <c:pt idx="652">
                  <c:v>0.73999999999999988</c:v>
                </c:pt>
                <c:pt idx="653">
                  <c:v>0.38000000000000045</c:v>
                </c:pt>
                <c:pt idx="654">
                  <c:v>0.7</c:v>
                </c:pt>
                <c:pt idx="655">
                  <c:v>0.44000000000000056</c:v>
                </c:pt>
                <c:pt idx="656">
                  <c:v>0.48000000000000043</c:v>
                </c:pt>
                <c:pt idx="657">
                  <c:v>1.1200000000000003</c:v>
                </c:pt>
                <c:pt idx="658">
                  <c:v>1.3199999999999996</c:v>
                </c:pt>
                <c:pt idx="659">
                  <c:v>1.0199999999999996</c:v>
                </c:pt>
                <c:pt idx="660">
                  <c:v>1.3399999999999999</c:v>
                </c:pt>
                <c:pt idx="661">
                  <c:v>1.3</c:v>
                </c:pt>
                <c:pt idx="662">
                  <c:v>1.4</c:v>
                </c:pt>
                <c:pt idx="663">
                  <c:v>1.2399999999999998</c:v>
                </c:pt>
                <c:pt idx="664">
                  <c:v>1.5</c:v>
                </c:pt>
                <c:pt idx="665">
                  <c:v>1.4599999999999995</c:v>
                </c:pt>
                <c:pt idx="666">
                  <c:v>1.2799999999999989</c:v>
                </c:pt>
                <c:pt idx="667">
                  <c:v>0.63999999999999913</c:v>
                </c:pt>
                <c:pt idx="668">
                  <c:v>0.99999999999999933</c:v>
                </c:pt>
                <c:pt idx="669">
                  <c:v>0.3999999999999993</c:v>
                </c:pt>
                <c:pt idx="670">
                  <c:v>0.61999999999999955</c:v>
                </c:pt>
                <c:pt idx="671">
                  <c:v>0.81999999999999962</c:v>
                </c:pt>
                <c:pt idx="672">
                  <c:v>0.97999999999999976</c:v>
                </c:pt>
                <c:pt idx="673">
                  <c:v>0.93999999999999984</c:v>
                </c:pt>
                <c:pt idx="674">
                  <c:v>0.77999999999999969</c:v>
                </c:pt>
                <c:pt idx="675">
                  <c:v>0.37999999999999973</c:v>
                </c:pt>
                <c:pt idx="676">
                  <c:v>0</c:v>
                </c:pt>
                <c:pt idx="677">
                  <c:v>-2.0000000000000285E-2</c:v>
                </c:pt>
                <c:pt idx="678">
                  <c:v>-8.0000000000000432E-2</c:v>
                </c:pt>
                <c:pt idx="679">
                  <c:v>0.46000000000000013</c:v>
                </c:pt>
                <c:pt idx="680">
                  <c:v>0.66000000000000014</c:v>
                </c:pt>
                <c:pt idx="681">
                  <c:v>0.96000000000000019</c:v>
                </c:pt>
                <c:pt idx="682">
                  <c:v>0.80000000000000071</c:v>
                </c:pt>
                <c:pt idx="683">
                  <c:v>0.58000000000000118</c:v>
                </c:pt>
                <c:pt idx="684">
                  <c:v>0.36000000000000087</c:v>
                </c:pt>
                <c:pt idx="685">
                  <c:v>0.30000000000000071</c:v>
                </c:pt>
                <c:pt idx="686">
                  <c:v>0.12000000000000029</c:v>
                </c:pt>
                <c:pt idx="687">
                  <c:v>0.7</c:v>
                </c:pt>
                <c:pt idx="688">
                  <c:v>1</c:v>
                </c:pt>
                <c:pt idx="689">
                  <c:v>1.0199999999999996</c:v>
                </c:pt>
                <c:pt idx="690">
                  <c:v>0.95999999999999941</c:v>
                </c:pt>
                <c:pt idx="691">
                  <c:v>1.2799999999999998</c:v>
                </c:pt>
                <c:pt idx="692">
                  <c:v>1.0599999999999994</c:v>
                </c:pt>
                <c:pt idx="693">
                  <c:v>0.81999999999999962</c:v>
                </c:pt>
                <c:pt idx="694">
                  <c:v>0.9</c:v>
                </c:pt>
                <c:pt idx="695">
                  <c:v>0.96000000000000019</c:v>
                </c:pt>
                <c:pt idx="696">
                  <c:v>0.33999999999999986</c:v>
                </c:pt>
                <c:pt idx="697">
                  <c:v>3.9999999999999855E-2</c:v>
                </c:pt>
                <c:pt idx="698">
                  <c:v>-7.1054273576010023E-16</c:v>
                </c:pt>
                <c:pt idx="699">
                  <c:v>7.9999999999999002E-2</c:v>
                </c:pt>
                <c:pt idx="700">
                  <c:v>-0.14000000000000129</c:v>
                </c:pt>
                <c:pt idx="701">
                  <c:v>0.57999999999999896</c:v>
                </c:pt>
                <c:pt idx="702">
                  <c:v>0.41999999999999887</c:v>
                </c:pt>
                <c:pt idx="703">
                  <c:v>0.61999999999999889</c:v>
                </c:pt>
                <c:pt idx="704">
                  <c:v>0.69999999999999862</c:v>
                </c:pt>
                <c:pt idx="705">
                  <c:v>1.0599999999999987</c:v>
                </c:pt>
                <c:pt idx="706">
                  <c:v>0.81999999999999884</c:v>
                </c:pt>
                <c:pt idx="707">
                  <c:v>1.1199999999999988</c:v>
                </c:pt>
                <c:pt idx="708">
                  <c:v>1.1399999999999992</c:v>
                </c:pt>
                <c:pt idx="709">
                  <c:v>0.9199999999999996</c:v>
                </c:pt>
                <c:pt idx="710">
                  <c:v>0.72000000000000031</c:v>
                </c:pt>
                <c:pt idx="711">
                  <c:v>0.70000000000000073</c:v>
                </c:pt>
                <c:pt idx="712">
                  <c:v>0.70000000000000073</c:v>
                </c:pt>
                <c:pt idx="713">
                  <c:v>0.26000000000000084</c:v>
                </c:pt>
                <c:pt idx="714">
                  <c:v>-0.21999999999999886</c:v>
                </c:pt>
                <c:pt idx="715">
                  <c:v>-0.25999999999999945</c:v>
                </c:pt>
                <c:pt idx="716">
                  <c:v>-0.27999999999999969</c:v>
                </c:pt>
                <c:pt idx="717">
                  <c:v>-5.9999999999999429E-2</c:v>
                </c:pt>
                <c:pt idx="718">
                  <c:v>0.30000000000000071</c:v>
                </c:pt>
                <c:pt idx="719">
                  <c:v>1.1200000000000003</c:v>
                </c:pt>
                <c:pt idx="720">
                  <c:v>1.1000000000000008</c:v>
                </c:pt>
                <c:pt idx="721">
                  <c:v>1.0399999999999998</c:v>
                </c:pt>
                <c:pt idx="722">
                  <c:v>0.9</c:v>
                </c:pt>
                <c:pt idx="723">
                  <c:v>1.06</c:v>
                </c:pt>
                <c:pt idx="724">
                  <c:v>1</c:v>
                </c:pt>
                <c:pt idx="725">
                  <c:v>1.3199999999999996</c:v>
                </c:pt>
                <c:pt idx="726">
                  <c:v>1.3200000000000003</c:v>
                </c:pt>
                <c:pt idx="727">
                  <c:v>1.0800000000000005</c:v>
                </c:pt>
                <c:pt idx="728">
                  <c:v>0.66000000000000014</c:v>
                </c:pt>
                <c:pt idx="729">
                  <c:v>0.52000000000000024</c:v>
                </c:pt>
                <c:pt idx="730">
                  <c:v>0.46000000000000013</c:v>
                </c:pt>
                <c:pt idx="731">
                  <c:v>0.32000000000000028</c:v>
                </c:pt>
                <c:pt idx="732">
                  <c:v>0.76000000000000012</c:v>
                </c:pt>
                <c:pt idx="733">
                  <c:v>1</c:v>
                </c:pt>
                <c:pt idx="734">
                  <c:v>1.0800000000000005</c:v>
                </c:pt>
                <c:pt idx="735">
                  <c:v>0.72000000000000031</c:v>
                </c:pt>
                <c:pt idx="736">
                  <c:v>0.8</c:v>
                </c:pt>
                <c:pt idx="737">
                  <c:v>0.13999999999999985</c:v>
                </c:pt>
                <c:pt idx="738">
                  <c:v>-6.0000000000000143E-2</c:v>
                </c:pt>
                <c:pt idx="739">
                  <c:v>-0.220000000000001</c:v>
                </c:pt>
                <c:pt idx="740">
                  <c:v>0.27999999999999969</c:v>
                </c:pt>
                <c:pt idx="741">
                  <c:v>0.29999999999999927</c:v>
                </c:pt>
                <c:pt idx="742">
                  <c:v>0.59999999999999931</c:v>
                </c:pt>
                <c:pt idx="743">
                  <c:v>0.75999999999999945</c:v>
                </c:pt>
                <c:pt idx="744">
                  <c:v>0.61999999999999955</c:v>
                </c:pt>
                <c:pt idx="745">
                  <c:v>0.3999999999999993</c:v>
                </c:pt>
                <c:pt idx="746">
                  <c:v>0.15999999999999942</c:v>
                </c:pt>
                <c:pt idx="747">
                  <c:v>0.69999999999999929</c:v>
                </c:pt>
                <c:pt idx="748">
                  <c:v>1.1799999999999997</c:v>
                </c:pt>
                <c:pt idx="749">
                  <c:v>1.3199999999999996</c:v>
                </c:pt>
                <c:pt idx="750">
                  <c:v>1.2199999999999995</c:v>
                </c:pt>
                <c:pt idx="751">
                  <c:v>1.8599999999999994</c:v>
                </c:pt>
                <c:pt idx="752">
                  <c:v>1.7</c:v>
                </c:pt>
                <c:pt idx="753">
                  <c:v>1.3399999999999999</c:v>
                </c:pt>
                <c:pt idx="754">
                  <c:v>1.2</c:v>
                </c:pt>
                <c:pt idx="755">
                  <c:v>1.1399999999999999</c:v>
                </c:pt>
                <c:pt idx="756">
                  <c:v>1.0399999999999998</c:v>
                </c:pt>
                <c:pt idx="757">
                  <c:v>1.0999999999999992</c:v>
                </c:pt>
                <c:pt idx="758">
                  <c:v>1.0399999999999985</c:v>
                </c:pt>
                <c:pt idx="759">
                  <c:v>1.3799999999999983</c:v>
                </c:pt>
                <c:pt idx="760">
                  <c:v>1.5399999999999978</c:v>
                </c:pt>
                <c:pt idx="761">
                  <c:v>1.1199999999999981</c:v>
                </c:pt>
                <c:pt idx="762">
                  <c:v>0.63999999999999768</c:v>
                </c:pt>
                <c:pt idx="763">
                  <c:v>0.57999999999999829</c:v>
                </c:pt>
                <c:pt idx="764">
                  <c:v>0.33999999999999914</c:v>
                </c:pt>
                <c:pt idx="765">
                  <c:v>0.37999999999999901</c:v>
                </c:pt>
                <c:pt idx="766">
                  <c:v>0.4199999999999996</c:v>
                </c:pt>
                <c:pt idx="767">
                  <c:v>0.53999999999999981</c:v>
                </c:pt>
                <c:pt idx="768">
                  <c:v>0.72000000000000031</c:v>
                </c:pt>
                <c:pt idx="769">
                  <c:v>0.82000000000000028</c:v>
                </c:pt>
                <c:pt idx="770">
                  <c:v>0.7600000000000009</c:v>
                </c:pt>
                <c:pt idx="771">
                  <c:v>1.1000000000000001</c:v>
                </c:pt>
                <c:pt idx="772">
                  <c:v>1.2200000000000002</c:v>
                </c:pt>
                <c:pt idx="773">
                  <c:v>1.1999999999999986</c:v>
                </c:pt>
                <c:pt idx="774">
                  <c:v>1.4199999999999982</c:v>
                </c:pt>
                <c:pt idx="775">
                  <c:v>1.3599999999999988</c:v>
                </c:pt>
                <c:pt idx="776">
                  <c:v>1.2599999999999987</c:v>
                </c:pt>
                <c:pt idx="777">
                  <c:v>1.0799999999999983</c:v>
                </c:pt>
                <c:pt idx="778">
                  <c:v>0.97999999999999976</c:v>
                </c:pt>
                <c:pt idx="779">
                  <c:v>0.68000000000000038</c:v>
                </c:pt>
                <c:pt idx="780">
                  <c:v>0.67999999999999972</c:v>
                </c:pt>
                <c:pt idx="781">
                  <c:v>0.6399999999999999</c:v>
                </c:pt>
                <c:pt idx="782">
                  <c:v>0.8600000000000001</c:v>
                </c:pt>
                <c:pt idx="783">
                  <c:v>0.76000000000000012</c:v>
                </c:pt>
                <c:pt idx="784">
                  <c:v>0.6399999999999999</c:v>
                </c:pt>
                <c:pt idx="785">
                  <c:v>1.1000000000000001</c:v>
                </c:pt>
                <c:pt idx="786">
                  <c:v>0.82000000000000028</c:v>
                </c:pt>
                <c:pt idx="787">
                  <c:v>0.90000000000000069</c:v>
                </c:pt>
                <c:pt idx="788">
                  <c:v>1.0200000000000002</c:v>
                </c:pt>
                <c:pt idx="789">
                  <c:v>1.3800000000000003</c:v>
                </c:pt>
                <c:pt idx="790">
                  <c:v>0.78000000000000047</c:v>
                </c:pt>
                <c:pt idx="791">
                  <c:v>0.88000000000000045</c:v>
                </c:pt>
                <c:pt idx="792">
                  <c:v>0.98000000000000043</c:v>
                </c:pt>
                <c:pt idx="793">
                  <c:v>1.2400000000000007</c:v>
                </c:pt>
                <c:pt idx="794">
                  <c:v>1.0200000000000002</c:v>
                </c:pt>
                <c:pt idx="795">
                  <c:v>1.2200000000000002</c:v>
                </c:pt>
                <c:pt idx="796">
                  <c:v>1.2200000000000002</c:v>
                </c:pt>
                <c:pt idx="797">
                  <c:v>1.0199999999999996</c:v>
                </c:pt>
                <c:pt idx="798">
                  <c:v>0.79999999999999927</c:v>
                </c:pt>
                <c:pt idx="799">
                  <c:v>0.87999999999999901</c:v>
                </c:pt>
                <c:pt idx="800">
                  <c:v>1.0199999999999989</c:v>
                </c:pt>
                <c:pt idx="801">
                  <c:v>1.0799999999999983</c:v>
                </c:pt>
                <c:pt idx="802">
                  <c:v>0.85999999999999877</c:v>
                </c:pt>
                <c:pt idx="803">
                  <c:v>0.99999999999999933</c:v>
                </c:pt>
                <c:pt idx="804">
                  <c:v>1.1199999999999997</c:v>
                </c:pt>
                <c:pt idx="805">
                  <c:v>1.0200000000000002</c:v>
                </c:pt>
                <c:pt idx="806">
                  <c:v>1.0400000000000005</c:v>
                </c:pt>
                <c:pt idx="807">
                  <c:v>1.4200000000000004</c:v>
                </c:pt>
                <c:pt idx="808">
                  <c:v>1.6</c:v>
                </c:pt>
                <c:pt idx="809">
                  <c:v>1.6999999999999993</c:v>
                </c:pt>
                <c:pt idx="810">
                  <c:v>1.8399999999999985</c:v>
                </c:pt>
                <c:pt idx="811">
                  <c:v>2.0199999999999987</c:v>
                </c:pt>
                <c:pt idx="812">
                  <c:v>1.8199999999999996</c:v>
                </c:pt>
                <c:pt idx="813">
                  <c:v>1.7599999999999993</c:v>
                </c:pt>
                <c:pt idx="814">
                  <c:v>1.4199999999999995</c:v>
                </c:pt>
                <c:pt idx="815">
                  <c:v>1.3200000000000003</c:v>
                </c:pt>
                <c:pt idx="816">
                  <c:v>1.4</c:v>
                </c:pt>
                <c:pt idx="817">
                  <c:v>1.6199999999999997</c:v>
                </c:pt>
                <c:pt idx="818">
                  <c:v>1.2</c:v>
                </c:pt>
                <c:pt idx="819">
                  <c:v>1.1600000000000001</c:v>
                </c:pt>
                <c:pt idx="820">
                  <c:v>0.87999999999999967</c:v>
                </c:pt>
                <c:pt idx="821">
                  <c:v>0.4</c:v>
                </c:pt>
                <c:pt idx="822">
                  <c:v>0.27999999999999969</c:v>
                </c:pt>
                <c:pt idx="823">
                  <c:v>0.7399999999999991</c:v>
                </c:pt>
                <c:pt idx="824">
                  <c:v>1.0599999999999994</c:v>
                </c:pt>
                <c:pt idx="825">
                  <c:v>1</c:v>
                </c:pt>
                <c:pt idx="826">
                  <c:v>1.3</c:v>
                </c:pt>
                <c:pt idx="827">
                  <c:v>1.1200000000000003</c:v>
                </c:pt>
                <c:pt idx="828">
                  <c:v>1.06</c:v>
                </c:pt>
                <c:pt idx="829">
                  <c:v>0.90000000000000069</c:v>
                </c:pt>
                <c:pt idx="830">
                  <c:v>1.1800000000000004</c:v>
                </c:pt>
                <c:pt idx="831">
                  <c:v>1.1600000000000001</c:v>
                </c:pt>
                <c:pt idx="832">
                  <c:v>1.3</c:v>
                </c:pt>
                <c:pt idx="833">
                  <c:v>1.3</c:v>
                </c:pt>
                <c:pt idx="834">
                  <c:v>1.1399999999999992</c:v>
                </c:pt>
                <c:pt idx="835">
                  <c:v>1.2599999999999993</c:v>
                </c:pt>
                <c:pt idx="836">
                  <c:v>1.3399999999999999</c:v>
                </c:pt>
                <c:pt idx="837">
                  <c:v>1.36</c:v>
                </c:pt>
                <c:pt idx="838">
                  <c:v>1.2000000000000006</c:v>
                </c:pt>
                <c:pt idx="839">
                  <c:v>1.5400000000000014</c:v>
                </c:pt>
                <c:pt idx="840">
                  <c:v>1.7600000000000009</c:v>
                </c:pt>
                <c:pt idx="841">
                  <c:v>1.7800000000000005</c:v>
                </c:pt>
                <c:pt idx="842">
                  <c:v>1.64</c:v>
                </c:pt>
                <c:pt idx="843">
                  <c:v>1.7199999999999995</c:v>
                </c:pt>
                <c:pt idx="844">
                  <c:v>1.7599999999999987</c:v>
                </c:pt>
                <c:pt idx="845">
                  <c:v>1.4799999999999991</c:v>
                </c:pt>
                <c:pt idx="846">
                  <c:v>1.3999999999999986</c:v>
                </c:pt>
                <c:pt idx="847">
                  <c:v>1.3399999999999985</c:v>
                </c:pt>
                <c:pt idx="848">
                  <c:v>1.0799999999999983</c:v>
                </c:pt>
                <c:pt idx="849">
                  <c:v>0.91999999999999882</c:v>
                </c:pt>
                <c:pt idx="850">
                  <c:v>1.179999999999999</c:v>
                </c:pt>
                <c:pt idx="851">
                  <c:v>1.2399999999999998</c:v>
                </c:pt>
                <c:pt idx="852">
                  <c:v>1.2399999999999998</c:v>
                </c:pt>
                <c:pt idx="853">
                  <c:v>1.4000000000000008</c:v>
                </c:pt>
                <c:pt idx="854">
                  <c:v>1.4400000000000006</c:v>
                </c:pt>
                <c:pt idx="855">
                  <c:v>1.1600000000000008</c:v>
                </c:pt>
                <c:pt idx="856">
                  <c:v>1.2400000000000007</c:v>
                </c:pt>
                <c:pt idx="857">
                  <c:v>1.7200000000000011</c:v>
                </c:pt>
                <c:pt idx="858">
                  <c:v>1.8</c:v>
                </c:pt>
                <c:pt idx="859">
                  <c:v>1.6400000000000006</c:v>
                </c:pt>
                <c:pt idx="860">
                  <c:v>1.6200000000000003</c:v>
                </c:pt>
                <c:pt idx="861">
                  <c:v>1.8</c:v>
                </c:pt>
                <c:pt idx="862">
                  <c:v>1.7799999999999998</c:v>
                </c:pt>
                <c:pt idx="863">
                  <c:v>1.7</c:v>
                </c:pt>
                <c:pt idx="864">
                  <c:v>1.5599999999999994</c:v>
                </c:pt>
                <c:pt idx="865">
                  <c:v>1.5399999999999991</c:v>
                </c:pt>
                <c:pt idx="866">
                  <c:v>1.2599999999999993</c:v>
                </c:pt>
                <c:pt idx="867">
                  <c:v>1.1000000000000001</c:v>
                </c:pt>
                <c:pt idx="868">
                  <c:v>1.4000000000000008</c:v>
                </c:pt>
                <c:pt idx="869">
                  <c:v>1.1800000000000004</c:v>
                </c:pt>
                <c:pt idx="870">
                  <c:v>1.1800000000000004</c:v>
                </c:pt>
                <c:pt idx="871">
                  <c:v>1.4600000000000009</c:v>
                </c:pt>
                <c:pt idx="872">
                  <c:v>0.93999999999999984</c:v>
                </c:pt>
                <c:pt idx="873">
                  <c:v>0.19999999999999929</c:v>
                </c:pt>
                <c:pt idx="874">
                  <c:v>0.6</c:v>
                </c:pt>
                <c:pt idx="875">
                  <c:v>0.44000000000000056</c:v>
                </c:pt>
                <c:pt idx="876">
                  <c:v>0.2000000000000007</c:v>
                </c:pt>
                <c:pt idx="877">
                  <c:v>0.24000000000000127</c:v>
                </c:pt>
                <c:pt idx="878">
                  <c:v>0.44000000000000128</c:v>
                </c:pt>
                <c:pt idx="879">
                  <c:v>0.18000000000000185</c:v>
                </c:pt>
                <c:pt idx="880">
                  <c:v>0.32000000000000101</c:v>
                </c:pt>
                <c:pt idx="881">
                  <c:v>0.7</c:v>
                </c:pt>
                <c:pt idx="882">
                  <c:v>0.68000000000000116</c:v>
                </c:pt>
                <c:pt idx="883">
                  <c:v>1.2</c:v>
                </c:pt>
                <c:pt idx="884">
                  <c:v>1.4200000000000004</c:v>
                </c:pt>
                <c:pt idx="885">
                  <c:v>1.3400000000000005</c:v>
                </c:pt>
                <c:pt idx="886">
                  <c:v>1.0800000000000005</c:v>
                </c:pt>
                <c:pt idx="887">
                  <c:v>1.1600000000000001</c:v>
                </c:pt>
                <c:pt idx="888">
                  <c:v>0.90000000000000069</c:v>
                </c:pt>
                <c:pt idx="889">
                  <c:v>0.85999999999999943</c:v>
                </c:pt>
                <c:pt idx="890">
                  <c:v>1.1999999999999986</c:v>
                </c:pt>
                <c:pt idx="891">
                  <c:v>0.87999999999999901</c:v>
                </c:pt>
                <c:pt idx="892">
                  <c:v>1.2999999999999978</c:v>
                </c:pt>
                <c:pt idx="893">
                  <c:v>1.3999999999999986</c:v>
                </c:pt>
                <c:pt idx="894">
                  <c:v>1.5199999999999989</c:v>
                </c:pt>
                <c:pt idx="895">
                  <c:v>1.4200000000000004</c:v>
                </c:pt>
                <c:pt idx="896">
                  <c:v>1</c:v>
                </c:pt>
                <c:pt idx="897">
                  <c:v>0.52000000000000024</c:v>
                </c:pt>
                <c:pt idx="898">
                  <c:v>0.23999999999999985</c:v>
                </c:pt>
                <c:pt idx="899">
                  <c:v>0.45999999999999941</c:v>
                </c:pt>
                <c:pt idx="900">
                  <c:v>5.9999999999998013E-2</c:v>
                </c:pt>
                <c:pt idx="901">
                  <c:v>0.67999999999999827</c:v>
                </c:pt>
                <c:pt idx="902">
                  <c:v>0.99999999999999856</c:v>
                </c:pt>
                <c:pt idx="903">
                  <c:v>0.85999999999999943</c:v>
                </c:pt>
                <c:pt idx="904">
                  <c:v>0.5</c:v>
                </c:pt>
                <c:pt idx="905">
                  <c:v>0.66000000000000081</c:v>
                </c:pt>
                <c:pt idx="906">
                  <c:v>0.44000000000000056</c:v>
                </c:pt>
                <c:pt idx="907">
                  <c:v>0.24000000000000057</c:v>
                </c:pt>
                <c:pt idx="908">
                  <c:v>0.77999999999999969</c:v>
                </c:pt>
                <c:pt idx="909">
                  <c:v>0.57999999999999829</c:v>
                </c:pt>
                <c:pt idx="910">
                  <c:v>0.69999999999999718</c:v>
                </c:pt>
                <c:pt idx="911">
                  <c:v>0.5999999999999972</c:v>
                </c:pt>
                <c:pt idx="912">
                  <c:v>0.83999999999999631</c:v>
                </c:pt>
                <c:pt idx="913">
                  <c:v>0.75999999999999657</c:v>
                </c:pt>
                <c:pt idx="914">
                  <c:v>0.99999999999999856</c:v>
                </c:pt>
                <c:pt idx="915">
                  <c:v>1.1199999999999988</c:v>
                </c:pt>
                <c:pt idx="916">
                  <c:v>1.1799999999999997</c:v>
                </c:pt>
                <c:pt idx="917">
                  <c:v>0.66000000000000081</c:v>
                </c:pt>
                <c:pt idx="918">
                  <c:v>0.26000000000000084</c:v>
                </c:pt>
                <c:pt idx="919">
                  <c:v>0.22000000000000028</c:v>
                </c:pt>
                <c:pt idx="920">
                  <c:v>0.26000000000000228</c:v>
                </c:pt>
                <c:pt idx="921">
                  <c:v>0.14000000000000057</c:v>
                </c:pt>
                <c:pt idx="922">
                  <c:v>0.64000000000000057</c:v>
                </c:pt>
                <c:pt idx="923">
                  <c:v>0.82000000000000028</c:v>
                </c:pt>
                <c:pt idx="924">
                  <c:v>0.63999999999999913</c:v>
                </c:pt>
                <c:pt idx="925">
                  <c:v>0.33999999999999775</c:v>
                </c:pt>
                <c:pt idx="926">
                  <c:v>0.43999999999999917</c:v>
                </c:pt>
                <c:pt idx="927">
                  <c:v>0.53999999999999915</c:v>
                </c:pt>
                <c:pt idx="928">
                  <c:v>0.42000000000000026</c:v>
                </c:pt>
                <c:pt idx="929">
                  <c:v>0.88000000000000189</c:v>
                </c:pt>
                <c:pt idx="930">
                  <c:v>0.7800000000000018</c:v>
                </c:pt>
                <c:pt idx="931">
                  <c:v>0.7800000000000018</c:v>
                </c:pt>
                <c:pt idx="932">
                  <c:v>0.66000000000000225</c:v>
                </c:pt>
                <c:pt idx="933">
                  <c:v>0.98000000000000109</c:v>
                </c:pt>
                <c:pt idx="934">
                  <c:v>0.56000000000000083</c:v>
                </c:pt>
                <c:pt idx="935">
                  <c:v>0.82000000000000173</c:v>
                </c:pt>
                <c:pt idx="936">
                  <c:v>1.0400000000000014</c:v>
                </c:pt>
                <c:pt idx="937">
                  <c:v>1.0800000000000012</c:v>
                </c:pt>
                <c:pt idx="938">
                  <c:v>0.80000000000000138</c:v>
                </c:pt>
                <c:pt idx="939">
                  <c:v>1.0800000000000005</c:v>
                </c:pt>
                <c:pt idx="940">
                  <c:v>1.2000000000000006</c:v>
                </c:pt>
                <c:pt idx="941">
                  <c:v>1.1000000000000008</c:v>
                </c:pt>
                <c:pt idx="942">
                  <c:v>1.2600000000000002</c:v>
                </c:pt>
                <c:pt idx="943">
                  <c:v>1.5999999999999992</c:v>
                </c:pt>
                <c:pt idx="944">
                  <c:v>1.5199999999999996</c:v>
                </c:pt>
                <c:pt idx="945">
                  <c:v>1.4799999999999991</c:v>
                </c:pt>
                <c:pt idx="946">
                  <c:v>1.819999999999999</c:v>
                </c:pt>
                <c:pt idx="947">
                  <c:v>1.6599999999999995</c:v>
                </c:pt>
                <c:pt idx="948">
                  <c:v>1.2000000000000006</c:v>
                </c:pt>
                <c:pt idx="949">
                  <c:v>1.3400000000000005</c:v>
                </c:pt>
                <c:pt idx="950">
                  <c:v>1.1800000000000004</c:v>
                </c:pt>
                <c:pt idx="951">
                  <c:v>0.76000000000000012</c:v>
                </c:pt>
                <c:pt idx="952">
                  <c:v>0.8</c:v>
                </c:pt>
                <c:pt idx="953">
                  <c:v>1.2599999999999993</c:v>
                </c:pt>
                <c:pt idx="954">
                  <c:v>1.1600000000000001</c:v>
                </c:pt>
                <c:pt idx="955">
                  <c:v>1.4799999999999998</c:v>
                </c:pt>
                <c:pt idx="956">
                  <c:v>1.3600000000000008</c:v>
                </c:pt>
                <c:pt idx="957">
                  <c:v>1.3000000000000007</c:v>
                </c:pt>
                <c:pt idx="958">
                  <c:v>1.0800000000000012</c:v>
                </c:pt>
                <c:pt idx="959">
                  <c:v>1.3000000000000007</c:v>
                </c:pt>
                <c:pt idx="960">
                  <c:v>0.82000000000000095</c:v>
                </c:pt>
                <c:pt idx="961">
                  <c:v>1.3400000000000005</c:v>
                </c:pt>
                <c:pt idx="962">
                  <c:v>1.8</c:v>
                </c:pt>
                <c:pt idx="963">
                  <c:v>1.8399999999999999</c:v>
                </c:pt>
                <c:pt idx="964">
                  <c:v>1.56</c:v>
                </c:pt>
                <c:pt idx="965">
                  <c:v>1.6799999999999997</c:v>
                </c:pt>
                <c:pt idx="966">
                  <c:v>1.3799999999999997</c:v>
                </c:pt>
                <c:pt idx="967">
                  <c:v>0.96000000000000019</c:v>
                </c:pt>
                <c:pt idx="968">
                  <c:v>1.0799999999999996</c:v>
                </c:pt>
                <c:pt idx="969">
                  <c:v>1.079999999999999</c:v>
                </c:pt>
                <c:pt idx="970">
                  <c:v>0.95999999999999941</c:v>
                </c:pt>
                <c:pt idx="971">
                  <c:v>0.9199999999999996</c:v>
                </c:pt>
                <c:pt idx="972">
                  <c:v>0.77999999999999969</c:v>
                </c:pt>
                <c:pt idx="973">
                  <c:v>0.6</c:v>
                </c:pt>
                <c:pt idx="974">
                  <c:v>0.84000000000000052</c:v>
                </c:pt>
                <c:pt idx="975">
                  <c:v>1.1000000000000008</c:v>
                </c:pt>
                <c:pt idx="976">
                  <c:v>1.1000000000000001</c:v>
                </c:pt>
                <c:pt idx="977">
                  <c:v>1.4799999999999998</c:v>
                </c:pt>
                <c:pt idx="978">
                  <c:v>1.5199999999999996</c:v>
                </c:pt>
                <c:pt idx="979">
                  <c:v>1</c:v>
                </c:pt>
                <c:pt idx="980">
                  <c:v>1.0199999999999996</c:v>
                </c:pt>
                <c:pt idx="981">
                  <c:v>1.3800000000000003</c:v>
                </c:pt>
                <c:pt idx="982">
                  <c:v>1.2600000000000009</c:v>
                </c:pt>
                <c:pt idx="983">
                  <c:v>1.820000000000001</c:v>
                </c:pt>
                <c:pt idx="984">
                  <c:v>2.1000000000000005</c:v>
                </c:pt>
                <c:pt idx="985">
                  <c:v>2.2000000000000015</c:v>
                </c:pt>
                <c:pt idx="986">
                  <c:v>1.9400000000000006</c:v>
                </c:pt>
                <c:pt idx="987">
                  <c:v>1.8200000000000003</c:v>
                </c:pt>
                <c:pt idx="988">
                  <c:v>1.36</c:v>
                </c:pt>
                <c:pt idx="989">
                  <c:v>1.6400000000000006</c:v>
                </c:pt>
                <c:pt idx="990">
                  <c:v>1.2399999999999998</c:v>
                </c:pt>
                <c:pt idx="991">
                  <c:v>1.3200000000000003</c:v>
                </c:pt>
                <c:pt idx="992">
                  <c:v>1.3400000000000005</c:v>
                </c:pt>
                <c:pt idx="993">
                  <c:v>1.120000000000001</c:v>
                </c:pt>
                <c:pt idx="994">
                  <c:v>1.0400000000000005</c:v>
                </c:pt>
                <c:pt idx="995">
                  <c:v>1.3400000000000005</c:v>
                </c:pt>
                <c:pt idx="996">
                  <c:v>1.4400000000000006</c:v>
                </c:pt>
                <c:pt idx="997">
                  <c:v>1.3800000000000003</c:v>
                </c:pt>
                <c:pt idx="998">
                  <c:v>1.4000000000000008</c:v>
                </c:pt>
                <c:pt idx="999">
                  <c:v>1.4800000000000004</c:v>
                </c:pt>
                <c:pt idx="1000">
                  <c:v>1.36</c:v>
                </c:pt>
                <c:pt idx="1001">
                  <c:v>1.3399999999999999</c:v>
                </c:pt>
                <c:pt idx="1002">
                  <c:v>1.3799999999999997</c:v>
                </c:pt>
                <c:pt idx="1003">
                  <c:v>1.8599999999999994</c:v>
                </c:pt>
                <c:pt idx="1004">
                  <c:v>1.9799999999999998</c:v>
                </c:pt>
                <c:pt idx="1005">
                  <c:v>2</c:v>
                </c:pt>
                <c:pt idx="1006">
                  <c:v>2.2800000000000002</c:v>
                </c:pt>
                <c:pt idx="1007">
                  <c:v>2.4400000000000004</c:v>
                </c:pt>
                <c:pt idx="1008">
                  <c:v>1.9</c:v>
                </c:pt>
                <c:pt idx="1009">
                  <c:v>1.7599999999999993</c:v>
                </c:pt>
                <c:pt idx="1010">
                  <c:v>2.0999999999999992</c:v>
                </c:pt>
                <c:pt idx="1011">
                  <c:v>2.1399999999999992</c:v>
                </c:pt>
                <c:pt idx="1012">
                  <c:v>2.0999999999999992</c:v>
                </c:pt>
                <c:pt idx="1013">
                  <c:v>2.5199999999999996</c:v>
                </c:pt>
                <c:pt idx="1014">
                  <c:v>2.04</c:v>
                </c:pt>
                <c:pt idx="1015">
                  <c:v>1.6800000000000008</c:v>
                </c:pt>
                <c:pt idx="1016">
                  <c:v>1.1600000000000013</c:v>
                </c:pt>
                <c:pt idx="1017">
                  <c:v>1.0600000000000012</c:v>
                </c:pt>
                <c:pt idx="1018">
                  <c:v>0.96000000000000085</c:v>
                </c:pt>
                <c:pt idx="1019">
                  <c:v>1.5400000000000005</c:v>
                </c:pt>
                <c:pt idx="1020">
                  <c:v>1.3000000000000007</c:v>
                </c:pt>
                <c:pt idx="1021">
                  <c:v>1.42</c:v>
                </c:pt>
                <c:pt idx="1022">
                  <c:v>1.3199999999999996</c:v>
                </c:pt>
                <c:pt idx="1023">
                  <c:v>1.5</c:v>
                </c:pt>
                <c:pt idx="1024">
                  <c:v>1.3200000000000003</c:v>
                </c:pt>
                <c:pt idx="1025">
                  <c:v>1.5200000000000002</c:v>
                </c:pt>
                <c:pt idx="1026">
                  <c:v>1.5600000000000005</c:v>
                </c:pt>
                <c:pt idx="1027">
                  <c:v>1.7000000000000006</c:v>
                </c:pt>
                <c:pt idx="1028">
                  <c:v>1.3800000000000008</c:v>
                </c:pt>
                <c:pt idx="1029">
                  <c:v>1.0200000000000002</c:v>
                </c:pt>
                <c:pt idx="1030">
                  <c:v>1</c:v>
                </c:pt>
                <c:pt idx="1031">
                  <c:v>0.53999999999999981</c:v>
                </c:pt>
                <c:pt idx="1032">
                  <c:v>0.33999999999999986</c:v>
                </c:pt>
                <c:pt idx="1033">
                  <c:v>0.19999999999999929</c:v>
                </c:pt>
                <c:pt idx="1034">
                  <c:v>0.37999999999999973</c:v>
                </c:pt>
                <c:pt idx="1035">
                  <c:v>0.73999999999999988</c:v>
                </c:pt>
                <c:pt idx="1036">
                  <c:v>1.1799999999999997</c:v>
                </c:pt>
                <c:pt idx="1037">
                  <c:v>1.0599999999999994</c:v>
                </c:pt>
                <c:pt idx="1038">
                  <c:v>1.2</c:v>
                </c:pt>
                <c:pt idx="1039">
                  <c:v>1.5399999999999998</c:v>
                </c:pt>
                <c:pt idx="1040">
                  <c:v>1.44</c:v>
                </c:pt>
                <c:pt idx="1041">
                  <c:v>1.5400000000000005</c:v>
                </c:pt>
                <c:pt idx="1042">
                  <c:v>1.7800000000000005</c:v>
                </c:pt>
                <c:pt idx="1043">
                  <c:v>1.6799999999999997</c:v>
                </c:pt>
                <c:pt idx="1044">
                  <c:v>1.5199999999999996</c:v>
                </c:pt>
                <c:pt idx="1045">
                  <c:v>1.5799999999999996</c:v>
                </c:pt>
                <c:pt idx="1046">
                  <c:v>1.3399999999999992</c:v>
                </c:pt>
                <c:pt idx="1047">
                  <c:v>1.3999999999999992</c:v>
                </c:pt>
                <c:pt idx="1048">
                  <c:v>1.2599999999999993</c:v>
                </c:pt>
                <c:pt idx="1049">
                  <c:v>1.2199999999999995</c:v>
                </c:pt>
                <c:pt idx="1050">
                  <c:v>1.179999999999999</c:v>
                </c:pt>
                <c:pt idx="1051">
                  <c:v>1.5399999999999991</c:v>
                </c:pt>
                <c:pt idx="1052">
                  <c:v>1.5999999999999992</c:v>
                </c:pt>
                <c:pt idx="1053">
                  <c:v>1.94</c:v>
                </c:pt>
                <c:pt idx="1054">
                  <c:v>1.8399999999999999</c:v>
                </c:pt>
                <c:pt idx="1055">
                  <c:v>1.7600000000000002</c:v>
                </c:pt>
                <c:pt idx="1056">
                  <c:v>1.4</c:v>
                </c:pt>
                <c:pt idx="1057">
                  <c:v>1.2799999999999998</c:v>
                </c:pt>
                <c:pt idx="1058">
                  <c:v>1.42</c:v>
                </c:pt>
                <c:pt idx="1059">
                  <c:v>1.48</c:v>
                </c:pt>
                <c:pt idx="1060">
                  <c:v>1.5600000000000005</c:v>
                </c:pt>
                <c:pt idx="1061">
                  <c:v>1.5000000000000011</c:v>
                </c:pt>
                <c:pt idx="1062">
                  <c:v>1.4800000000000015</c:v>
                </c:pt>
                <c:pt idx="1063">
                  <c:v>1.4600000000000009</c:v>
                </c:pt>
                <c:pt idx="1064">
                  <c:v>1.7200000000000011</c:v>
                </c:pt>
                <c:pt idx="1065">
                  <c:v>1.6000000000000008</c:v>
                </c:pt>
                <c:pt idx="1066">
                  <c:v>1.7400000000000007</c:v>
                </c:pt>
                <c:pt idx="1067">
                  <c:v>2.0600000000000009</c:v>
                </c:pt>
                <c:pt idx="1068">
                  <c:v>1.9600000000000009</c:v>
                </c:pt>
                <c:pt idx="1069">
                  <c:v>1.7400000000000007</c:v>
                </c:pt>
                <c:pt idx="1070">
                  <c:v>1.5400000000000005</c:v>
                </c:pt>
                <c:pt idx="1071">
                  <c:v>1.8000000000000007</c:v>
                </c:pt>
                <c:pt idx="1072">
                  <c:v>1.8200000000000003</c:v>
                </c:pt>
                <c:pt idx="1073">
                  <c:v>1.6600000000000001</c:v>
                </c:pt>
                <c:pt idx="1074">
                  <c:v>1.8200000000000003</c:v>
                </c:pt>
                <c:pt idx="1075">
                  <c:v>2.4</c:v>
                </c:pt>
                <c:pt idx="1076">
                  <c:v>2.1999999999999997</c:v>
                </c:pt>
                <c:pt idx="1077">
                  <c:v>2.0599999999999992</c:v>
                </c:pt>
                <c:pt idx="1078">
                  <c:v>2.1599999999999997</c:v>
                </c:pt>
                <c:pt idx="1079">
                  <c:v>2.0599999999999996</c:v>
                </c:pt>
                <c:pt idx="1080">
                  <c:v>2</c:v>
                </c:pt>
                <c:pt idx="1081">
                  <c:v>2.1399999999999997</c:v>
                </c:pt>
                <c:pt idx="1082">
                  <c:v>2.0400000000000005</c:v>
                </c:pt>
                <c:pt idx="1083">
                  <c:v>1.8000000000000003</c:v>
                </c:pt>
                <c:pt idx="1084">
                  <c:v>1.7000000000000006</c:v>
                </c:pt>
                <c:pt idx="1085">
                  <c:v>1.5</c:v>
                </c:pt>
                <c:pt idx="1086">
                  <c:v>1.0400000000000003</c:v>
                </c:pt>
                <c:pt idx="1087">
                  <c:v>1</c:v>
                </c:pt>
                <c:pt idx="1088">
                  <c:v>1.3399999999999994</c:v>
                </c:pt>
                <c:pt idx="1089">
                  <c:v>1.5799999999999996</c:v>
                </c:pt>
                <c:pt idx="1090">
                  <c:v>1.7799999999999998</c:v>
                </c:pt>
                <c:pt idx="1091">
                  <c:v>2.2600000000000002</c:v>
                </c:pt>
                <c:pt idx="1092">
                  <c:v>2.68</c:v>
                </c:pt>
                <c:pt idx="1093">
                  <c:v>2.6000000000000005</c:v>
                </c:pt>
                <c:pt idx="1094">
                  <c:v>2.5</c:v>
                </c:pt>
                <c:pt idx="1095">
                  <c:v>1.8800000000000001</c:v>
                </c:pt>
                <c:pt idx="1096">
                  <c:v>1.8799999999999997</c:v>
                </c:pt>
                <c:pt idx="1097">
                  <c:v>1.6</c:v>
                </c:pt>
                <c:pt idx="1098">
                  <c:v>1.8800000000000001</c:v>
                </c:pt>
                <c:pt idx="1099">
                  <c:v>1.8400000000000003</c:v>
                </c:pt>
                <c:pt idx="1100">
                  <c:v>2.3600000000000003</c:v>
                </c:pt>
                <c:pt idx="1101">
                  <c:v>2.04</c:v>
                </c:pt>
                <c:pt idx="1102">
                  <c:v>2.2400000000000002</c:v>
                </c:pt>
                <c:pt idx="1103">
                  <c:v>1.9800000000000004</c:v>
                </c:pt>
                <c:pt idx="1104">
                  <c:v>1.9600000000000002</c:v>
                </c:pt>
                <c:pt idx="1105">
                  <c:v>1.8600000000000005</c:v>
                </c:pt>
                <c:pt idx="1106">
                  <c:v>1.6800000000000004</c:v>
                </c:pt>
                <c:pt idx="1107">
                  <c:v>1.4400000000000002</c:v>
                </c:pt>
                <c:pt idx="1108">
                  <c:v>1.56</c:v>
                </c:pt>
                <c:pt idx="1109">
                  <c:v>1.4000000000000004</c:v>
                </c:pt>
                <c:pt idx="1110">
                  <c:v>1.2600000000000005</c:v>
                </c:pt>
                <c:pt idx="1111">
                  <c:v>1.7400000000000007</c:v>
                </c:pt>
                <c:pt idx="1112">
                  <c:v>1.9200000000000004</c:v>
                </c:pt>
                <c:pt idx="1113">
                  <c:v>1.58</c:v>
                </c:pt>
                <c:pt idx="1114">
                  <c:v>1.6599999999999997</c:v>
                </c:pt>
                <c:pt idx="1115">
                  <c:v>1.5799999999999996</c:v>
                </c:pt>
                <c:pt idx="1116">
                  <c:v>1.3799999999999994</c:v>
                </c:pt>
                <c:pt idx="1117">
                  <c:v>1.1599999999999995</c:v>
                </c:pt>
                <c:pt idx="1118">
                  <c:v>1.2599999999999993</c:v>
                </c:pt>
                <c:pt idx="1119">
                  <c:v>1.6199999999999997</c:v>
                </c:pt>
                <c:pt idx="1120">
                  <c:v>1.4999999999999993</c:v>
                </c:pt>
                <c:pt idx="1121">
                  <c:v>1.6799999999999997</c:v>
                </c:pt>
                <c:pt idx="1122">
                  <c:v>1.7399999999999998</c:v>
                </c:pt>
                <c:pt idx="1123">
                  <c:v>2.0799999999999996</c:v>
                </c:pt>
                <c:pt idx="1124">
                  <c:v>1.8199999999999998</c:v>
                </c:pt>
                <c:pt idx="1125">
                  <c:v>1.9200000000000004</c:v>
                </c:pt>
                <c:pt idx="1126">
                  <c:v>2.08</c:v>
                </c:pt>
                <c:pt idx="1127">
                  <c:v>2.2399999999999998</c:v>
                </c:pt>
                <c:pt idx="1128">
                  <c:v>2.2400000000000002</c:v>
                </c:pt>
                <c:pt idx="1129">
                  <c:v>1.98</c:v>
                </c:pt>
                <c:pt idx="1130">
                  <c:v>2.0799999999999996</c:v>
                </c:pt>
                <c:pt idx="1131">
                  <c:v>1.6799999999999997</c:v>
                </c:pt>
                <c:pt idx="1132">
                  <c:v>1.3799999999999997</c:v>
                </c:pt>
                <c:pt idx="1133">
                  <c:v>0.87999999999999967</c:v>
                </c:pt>
                <c:pt idx="1134">
                  <c:v>1.3199999999999996</c:v>
                </c:pt>
                <c:pt idx="1135">
                  <c:v>1.5199999999999996</c:v>
                </c:pt>
                <c:pt idx="1136">
                  <c:v>1.5599999999999994</c:v>
                </c:pt>
                <c:pt idx="1137">
                  <c:v>1.3999999999999997</c:v>
                </c:pt>
                <c:pt idx="1138">
                  <c:v>1.5199999999999996</c:v>
                </c:pt>
                <c:pt idx="1139">
                  <c:v>1.3999999999999997</c:v>
                </c:pt>
                <c:pt idx="1140">
                  <c:v>1.2199999999999995</c:v>
                </c:pt>
                <c:pt idx="1141">
                  <c:v>1.3599999999999994</c:v>
                </c:pt>
                <c:pt idx="1142">
                  <c:v>1.5599999999999994</c:v>
                </c:pt>
                <c:pt idx="1143">
                  <c:v>1.6999999999999997</c:v>
                </c:pt>
                <c:pt idx="1144">
                  <c:v>1.5999999999999996</c:v>
                </c:pt>
                <c:pt idx="1145">
                  <c:v>1.9199999999999995</c:v>
                </c:pt>
                <c:pt idx="1146">
                  <c:v>1.8999999999999997</c:v>
                </c:pt>
                <c:pt idx="1147">
                  <c:v>1.9599999999999997</c:v>
                </c:pt>
                <c:pt idx="1148">
                  <c:v>1.7399999999999995</c:v>
                </c:pt>
                <c:pt idx="1149">
                  <c:v>1.5199999999999996</c:v>
                </c:pt>
                <c:pt idx="1150">
                  <c:v>1.3199999999999998</c:v>
                </c:pt>
                <c:pt idx="1151">
                  <c:v>1.1399999999999999</c:v>
                </c:pt>
                <c:pt idx="1152">
                  <c:v>1.2799999999999998</c:v>
                </c:pt>
                <c:pt idx="1153">
                  <c:v>1.64</c:v>
                </c:pt>
                <c:pt idx="1154">
                  <c:v>1.6799999999999997</c:v>
                </c:pt>
                <c:pt idx="1155">
                  <c:v>1.4999999999999996</c:v>
                </c:pt>
                <c:pt idx="1156">
                  <c:v>1.9</c:v>
                </c:pt>
                <c:pt idx="1157">
                  <c:v>2.14</c:v>
                </c:pt>
                <c:pt idx="1158">
                  <c:v>2.1</c:v>
                </c:pt>
                <c:pt idx="1159">
                  <c:v>1.9000000000000004</c:v>
                </c:pt>
                <c:pt idx="1160">
                  <c:v>1.9600000000000004</c:v>
                </c:pt>
                <c:pt idx="1161">
                  <c:v>1.7200000000000002</c:v>
                </c:pt>
                <c:pt idx="1162">
                  <c:v>0.98000000000000009</c:v>
                </c:pt>
                <c:pt idx="1163">
                  <c:v>0.96000000000000019</c:v>
                </c:pt>
                <c:pt idx="1164">
                  <c:v>1.1399999999999999</c:v>
                </c:pt>
                <c:pt idx="1165">
                  <c:v>1.2999999999999996</c:v>
                </c:pt>
                <c:pt idx="1166">
                  <c:v>1.44</c:v>
                </c:pt>
                <c:pt idx="1167">
                  <c:v>1.7600000000000002</c:v>
                </c:pt>
                <c:pt idx="1168">
                  <c:v>1.8200000000000003</c:v>
                </c:pt>
                <c:pt idx="1169">
                  <c:v>1.86</c:v>
                </c:pt>
                <c:pt idx="1170">
                  <c:v>1.6</c:v>
                </c:pt>
                <c:pt idx="1171">
                  <c:v>1.7</c:v>
                </c:pt>
                <c:pt idx="1172">
                  <c:v>1.7399999999999995</c:v>
                </c:pt>
                <c:pt idx="1173">
                  <c:v>1.7399999999999995</c:v>
                </c:pt>
                <c:pt idx="1174">
                  <c:v>2.38</c:v>
                </c:pt>
                <c:pt idx="1175">
                  <c:v>2.42</c:v>
                </c:pt>
                <c:pt idx="1176">
                  <c:v>2.2599999999999998</c:v>
                </c:pt>
                <c:pt idx="1177">
                  <c:v>2.42</c:v>
                </c:pt>
                <c:pt idx="1178">
                  <c:v>2.2599999999999998</c:v>
                </c:pt>
                <c:pt idx="1179">
                  <c:v>2.0799999999999996</c:v>
                </c:pt>
                <c:pt idx="1180">
                  <c:v>2.1799999999999997</c:v>
                </c:pt>
                <c:pt idx="1181">
                  <c:v>1.9799999999999998</c:v>
                </c:pt>
                <c:pt idx="1182">
                  <c:v>2.1799999999999997</c:v>
                </c:pt>
                <c:pt idx="1183">
                  <c:v>2.2799999999999998</c:v>
                </c:pt>
                <c:pt idx="1184">
                  <c:v>2.42</c:v>
                </c:pt>
                <c:pt idx="1185">
                  <c:v>2.92</c:v>
                </c:pt>
                <c:pt idx="1186">
                  <c:v>2.82</c:v>
                </c:pt>
                <c:pt idx="1187">
                  <c:v>2.6</c:v>
                </c:pt>
                <c:pt idx="1188">
                  <c:v>2.2800000000000002</c:v>
                </c:pt>
                <c:pt idx="1189">
                  <c:v>1.3999999999999997</c:v>
                </c:pt>
                <c:pt idx="1190">
                  <c:v>0.99999999999999967</c:v>
                </c:pt>
                <c:pt idx="1191">
                  <c:v>1.3199999999999998</c:v>
                </c:pt>
                <c:pt idx="1192">
                  <c:v>1.2400000000000002</c:v>
                </c:pt>
                <c:pt idx="1193">
                  <c:v>1.6600000000000001</c:v>
                </c:pt>
                <c:pt idx="1194">
                  <c:v>2.3800000000000003</c:v>
                </c:pt>
                <c:pt idx="1195">
                  <c:v>2.1800000000000006</c:v>
                </c:pt>
                <c:pt idx="1196">
                  <c:v>2.2800000000000002</c:v>
                </c:pt>
                <c:pt idx="1197">
                  <c:v>2.2199999999999998</c:v>
                </c:pt>
                <c:pt idx="1198">
                  <c:v>1.92</c:v>
                </c:pt>
                <c:pt idx="1199">
                  <c:v>1.9599999999999997</c:v>
                </c:pt>
                <c:pt idx="1200">
                  <c:v>2.0999999999999996</c:v>
                </c:pt>
                <c:pt idx="1201">
                  <c:v>1.8999999999999992</c:v>
                </c:pt>
                <c:pt idx="1202">
                  <c:v>1.9399999999999995</c:v>
                </c:pt>
                <c:pt idx="1203">
                  <c:v>2.2599999999999998</c:v>
                </c:pt>
                <c:pt idx="1204">
                  <c:v>2.0799999999999996</c:v>
                </c:pt>
                <c:pt idx="1205">
                  <c:v>2.34</c:v>
                </c:pt>
                <c:pt idx="1206">
                  <c:v>2.4</c:v>
                </c:pt>
                <c:pt idx="1207">
                  <c:v>2.4</c:v>
                </c:pt>
                <c:pt idx="1208">
                  <c:v>2.3199999999999994</c:v>
                </c:pt>
                <c:pt idx="1209">
                  <c:v>2.44</c:v>
                </c:pt>
                <c:pt idx="1210">
                  <c:v>2.2199999999999998</c:v>
                </c:pt>
                <c:pt idx="1211">
                  <c:v>2.0799999999999996</c:v>
                </c:pt>
                <c:pt idx="1212">
                  <c:v>1.8399999999999994</c:v>
                </c:pt>
                <c:pt idx="1213">
                  <c:v>1.3999999999999997</c:v>
                </c:pt>
                <c:pt idx="1214">
                  <c:v>0.95999999999999941</c:v>
                </c:pt>
                <c:pt idx="1215">
                  <c:v>0.9199999999999996</c:v>
                </c:pt>
                <c:pt idx="1216">
                  <c:v>1.2799999999999998</c:v>
                </c:pt>
                <c:pt idx="1217">
                  <c:v>1.48</c:v>
                </c:pt>
                <c:pt idx="1218">
                  <c:v>2.04</c:v>
                </c:pt>
                <c:pt idx="1219">
                  <c:v>2.3200000000000003</c:v>
                </c:pt>
                <c:pt idx="1220">
                  <c:v>2.2999999999999998</c:v>
                </c:pt>
                <c:pt idx="1221">
                  <c:v>1.94</c:v>
                </c:pt>
                <c:pt idx="1222">
                  <c:v>1.5999999999999996</c:v>
                </c:pt>
                <c:pt idx="1223">
                  <c:v>1.5399999999999996</c:v>
                </c:pt>
                <c:pt idx="1224">
                  <c:v>1.2399999999999995</c:v>
                </c:pt>
                <c:pt idx="1225">
                  <c:v>1.1199999999999997</c:v>
                </c:pt>
                <c:pt idx="1226">
                  <c:v>0.95999999999999974</c:v>
                </c:pt>
                <c:pt idx="1227">
                  <c:v>1.1599999999999997</c:v>
                </c:pt>
                <c:pt idx="1228">
                  <c:v>1.2</c:v>
                </c:pt>
                <c:pt idx="1229">
                  <c:v>1.2400000000000002</c:v>
                </c:pt>
                <c:pt idx="1230">
                  <c:v>1.4</c:v>
                </c:pt>
                <c:pt idx="1231">
                  <c:v>1.4600000000000002</c:v>
                </c:pt>
                <c:pt idx="1232">
                  <c:v>1.6</c:v>
                </c:pt>
                <c:pt idx="1233">
                  <c:v>1.22</c:v>
                </c:pt>
                <c:pt idx="1234">
                  <c:v>1.3999999999999997</c:v>
                </c:pt>
                <c:pt idx="1235">
                  <c:v>1.3599999999999999</c:v>
                </c:pt>
                <c:pt idx="1236">
                  <c:v>1.3599999999999999</c:v>
                </c:pt>
                <c:pt idx="1237">
                  <c:v>1.22</c:v>
                </c:pt>
                <c:pt idx="1238">
                  <c:v>1.48</c:v>
                </c:pt>
                <c:pt idx="1239">
                  <c:v>1.5000000000000004</c:v>
                </c:pt>
                <c:pt idx="1240">
                  <c:v>1.5600000000000005</c:v>
                </c:pt>
                <c:pt idx="1241">
                  <c:v>1.9000000000000004</c:v>
                </c:pt>
                <c:pt idx="1242">
                  <c:v>2.2800000000000002</c:v>
                </c:pt>
                <c:pt idx="1243">
                  <c:v>2.1000000000000005</c:v>
                </c:pt>
                <c:pt idx="1244">
                  <c:v>1.9600000000000004</c:v>
                </c:pt>
                <c:pt idx="1245">
                  <c:v>1.9000000000000004</c:v>
                </c:pt>
                <c:pt idx="1246">
                  <c:v>2.04</c:v>
                </c:pt>
                <c:pt idx="1247">
                  <c:v>1.6200000000000003</c:v>
                </c:pt>
                <c:pt idx="1248">
                  <c:v>1.5800000000000005</c:v>
                </c:pt>
                <c:pt idx="1249">
                  <c:v>1.44</c:v>
                </c:pt>
                <c:pt idx="1250">
                  <c:v>1.2799999999999998</c:v>
                </c:pt>
                <c:pt idx="1251">
                  <c:v>0.57999999999999974</c:v>
                </c:pt>
                <c:pt idx="1252">
                  <c:v>0.71999999999999953</c:v>
                </c:pt>
                <c:pt idx="1253">
                  <c:v>0.63999999999999946</c:v>
                </c:pt>
                <c:pt idx="1254">
                  <c:v>0.77999999999999969</c:v>
                </c:pt>
                <c:pt idx="1255">
                  <c:v>0.85999999999999976</c:v>
                </c:pt>
                <c:pt idx="1256">
                  <c:v>0.88000000000000012</c:v>
                </c:pt>
                <c:pt idx="1257">
                  <c:v>1.0200000000000002</c:v>
                </c:pt>
                <c:pt idx="1258">
                  <c:v>1.0200000000000002</c:v>
                </c:pt>
                <c:pt idx="1259">
                  <c:v>1.0200000000000007</c:v>
                </c:pt>
                <c:pt idx="1260">
                  <c:v>1.2400000000000009</c:v>
                </c:pt>
                <c:pt idx="1261">
                  <c:v>1.5000000000000007</c:v>
                </c:pt>
                <c:pt idx="1262">
                  <c:v>1.3200000000000007</c:v>
                </c:pt>
                <c:pt idx="1263">
                  <c:v>1.6000000000000003</c:v>
                </c:pt>
                <c:pt idx="1264">
                  <c:v>1.3399999999999999</c:v>
                </c:pt>
                <c:pt idx="1265">
                  <c:v>1.2399999999999998</c:v>
                </c:pt>
                <c:pt idx="1266">
                  <c:v>0.97999999999999976</c:v>
                </c:pt>
                <c:pt idx="1267">
                  <c:v>0.77999999999999969</c:v>
                </c:pt>
                <c:pt idx="1268">
                  <c:v>0.35999999999999976</c:v>
                </c:pt>
                <c:pt idx="1269">
                  <c:v>0.98000000000000009</c:v>
                </c:pt>
                <c:pt idx="1270">
                  <c:v>0.8</c:v>
                </c:pt>
                <c:pt idx="1271">
                  <c:v>1.2200000000000002</c:v>
                </c:pt>
                <c:pt idx="1272">
                  <c:v>1.52</c:v>
                </c:pt>
                <c:pt idx="1273">
                  <c:v>1.7600000000000002</c:v>
                </c:pt>
                <c:pt idx="1274">
                  <c:v>1.2200000000000002</c:v>
                </c:pt>
                <c:pt idx="1275">
                  <c:v>0.88000000000000045</c:v>
                </c:pt>
                <c:pt idx="1276">
                  <c:v>0.86000000000000054</c:v>
                </c:pt>
                <c:pt idx="1277">
                  <c:v>0.64000000000000057</c:v>
                </c:pt>
                <c:pt idx="1278">
                  <c:v>0.80000000000000038</c:v>
                </c:pt>
                <c:pt idx="1279">
                  <c:v>0.88000000000000012</c:v>
                </c:pt>
                <c:pt idx="1280">
                  <c:v>1.1999999999999997</c:v>
                </c:pt>
                <c:pt idx="1281">
                  <c:v>0.75999999999999979</c:v>
                </c:pt>
                <c:pt idx="1282">
                  <c:v>1.1799999999999997</c:v>
                </c:pt>
                <c:pt idx="1283">
                  <c:v>1.2399999999999998</c:v>
                </c:pt>
                <c:pt idx="1284">
                  <c:v>1.6199999999999999</c:v>
                </c:pt>
                <c:pt idx="1285">
                  <c:v>1.7399999999999998</c:v>
                </c:pt>
                <c:pt idx="1286">
                  <c:v>2.1199999999999997</c:v>
                </c:pt>
                <c:pt idx="1287">
                  <c:v>1.6599999999999997</c:v>
                </c:pt>
                <c:pt idx="1288">
                  <c:v>1.2799999999999998</c:v>
                </c:pt>
                <c:pt idx="1289">
                  <c:v>1.2799999999999998</c:v>
                </c:pt>
                <c:pt idx="1290">
                  <c:v>1.22</c:v>
                </c:pt>
                <c:pt idx="1291">
                  <c:v>1.02</c:v>
                </c:pt>
                <c:pt idx="1292">
                  <c:v>0.82</c:v>
                </c:pt>
                <c:pt idx="1293">
                  <c:v>0.8</c:v>
                </c:pt>
                <c:pt idx="1294">
                  <c:v>0.4799999999999997</c:v>
                </c:pt>
                <c:pt idx="1295">
                  <c:v>0.59999999999999964</c:v>
                </c:pt>
                <c:pt idx="1296">
                  <c:v>0.71999999999999953</c:v>
                </c:pt>
                <c:pt idx="1297">
                  <c:v>1.2599999999999993</c:v>
                </c:pt>
                <c:pt idx="1298">
                  <c:v>1.3399999999999992</c:v>
                </c:pt>
                <c:pt idx="1299">
                  <c:v>1.6399999999999995</c:v>
                </c:pt>
                <c:pt idx="1300">
                  <c:v>1.5599999999999998</c:v>
                </c:pt>
                <c:pt idx="1301">
                  <c:v>1.3799999999999997</c:v>
                </c:pt>
                <c:pt idx="1302">
                  <c:v>1.2</c:v>
                </c:pt>
                <c:pt idx="1303">
                  <c:v>1.2200000000000002</c:v>
                </c:pt>
                <c:pt idx="1304">
                  <c:v>1.4000000000000004</c:v>
                </c:pt>
                <c:pt idx="1305">
                  <c:v>1.3400000000000003</c:v>
                </c:pt>
                <c:pt idx="1306">
                  <c:v>1.6400000000000001</c:v>
                </c:pt>
                <c:pt idx="1307">
                  <c:v>1.78</c:v>
                </c:pt>
                <c:pt idx="1308">
                  <c:v>1.8399999999999999</c:v>
                </c:pt>
                <c:pt idx="1309">
                  <c:v>1.72</c:v>
                </c:pt>
                <c:pt idx="1310">
                  <c:v>1.92</c:v>
                </c:pt>
                <c:pt idx="1311">
                  <c:v>1.8</c:v>
                </c:pt>
                <c:pt idx="1312">
                  <c:v>1.8599999999999999</c:v>
                </c:pt>
                <c:pt idx="1313">
                  <c:v>1.86</c:v>
                </c:pt>
                <c:pt idx="1314">
                  <c:v>1.4799999999999998</c:v>
                </c:pt>
                <c:pt idx="1315">
                  <c:v>1.2399999999999998</c:v>
                </c:pt>
                <c:pt idx="1316">
                  <c:v>1.4199999999999995</c:v>
                </c:pt>
                <c:pt idx="1317">
                  <c:v>0.85999999999999976</c:v>
                </c:pt>
                <c:pt idx="1318">
                  <c:v>1.0399999999999996</c:v>
                </c:pt>
                <c:pt idx="1319">
                  <c:v>1.06</c:v>
                </c:pt>
                <c:pt idx="1320">
                  <c:v>1.2599999999999998</c:v>
                </c:pt>
                <c:pt idx="1321">
                  <c:v>1.0399999999999998</c:v>
                </c:pt>
                <c:pt idx="1322">
                  <c:v>1.0599999999999998</c:v>
                </c:pt>
                <c:pt idx="1323">
                  <c:v>0.91999999999999993</c:v>
                </c:pt>
                <c:pt idx="1324">
                  <c:v>0.83999999999999952</c:v>
                </c:pt>
                <c:pt idx="1325">
                  <c:v>0.75999999999999945</c:v>
                </c:pt>
                <c:pt idx="1326">
                  <c:v>1.2199999999999995</c:v>
                </c:pt>
                <c:pt idx="1327">
                  <c:v>1.3599999999999994</c:v>
                </c:pt>
                <c:pt idx="1328">
                  <c:v>1.2199999999999995</c:v>
                </c:pt>
                <c:pt idx="1329">
                  <c:v>1.2600000000000002</c:v>
                </c:pt>
                <c:pt idx="1330">
                  <c:v>1.3800000000000003</c:v>
                </c:pt>
                <c:pt idx="1331">
                  <c:v>0.94000000000000061</c:v>
                </c:pt>
                <c:pt idx="1332">
                  <c:v>1.1000000000000014</c:v>
                </c:pt>
                <c:pt idx="1333">
                  <c:v>1.2000000000000006</c:v>
                </c:pt>
                <c:pt idx="1334">
                  <c:v>1.3200000000000003</c:v>
                </c:pt>
                <c:pt idx="1335">
                  <c:v>1.3400000000000005</c:v>
                </c:pt>
                <c:pt idx="1336">
                  <c:v>1.1000000000000008</c:v>
                </c:pt>
                <c:pt idx="1337">
                  <c:v>1.0799999999999996</c:v>
                </c:pt>
                <c:pt idx="1338">
                  <c:v>1.3399999999999999</c:v>
                </c:pt>
                <c:pt idx="1339">
                  <c:v>1.4999999999999993</c:v>
                </c:pt>
                <c:pt idx="1340">
                  <c:v>1.3999999999999992</c:v>
                </c:pt>
                <c:pt idx="1341">
                  <c:v>1.579999999999999</c:v>
                </c:pt>
                <c:pt idx="1342">
                  <c:v>1.5999999999999992</c:v>
                </c:pt>
                <c:pt idx="1343">
                  <c:v>1.3199999999999996</c:v>
                </c:pt>
                <c:pt idx="1344">
                  <c:v>0.9199999999999996</c:v>
                </c:pt>
                <c:pt idx="1345">
                  <c:v>0.77999999999999903</c:v>
                </c:pt>
                <c:pt idx="1346">
                  <c:v>0.79999999999999927</c:v>
                </c:pt>
                <c:pt idx="1347">
                  <c:v>0.87999999999999901</c:v>
                </c:pt>
                <c:pt idx="1348">
                  <c:v>0.95999999999999874</c:v>
                </c:pt>
                <c:pt idx="1349">
                  <c:v>1.3399999999999992</c:v>
                </c:pt>
                <c:pt idx="1350">
                  <c:v>1.1599999999999995</c:v>
                </c:pt>
                <c:pt idx="1351">
                  <c:v>1.2999999999999994</c:v>
                </c:pt>
                <c:pt idx="1352">
                  <c:v>1.5399999999999998</c:v>
                </c:pt>
                <c:pt idx="1353">
                  <c:v>1.6800000000000004</c:v>
                </c:pt>
                <c:pt idx="1354">
                  <c:v>1.6600000000000001</c:v>
                </c:pt>
                <c:pt idx="1355">
                  <c:v>1.8800000000000003</c:v>
                </c:pt>
                <c:pt idx="1356">
                  <c:v>1.6200000000000003</c:v>
                </c:pt>
                <c:pt idx="1357">
                  <c:v>1.1600000000000001</c:v>
                </c:pt>
                <c:pt idx="1358">
                  <c:v>0.61999999999999955</c:v>
                </c:pt>
                <c:pt idx="1359">
                  <c:v>0.78000000000000047</c:v>
                </c:pt>
                <c:pt idx="1360">
                  <c:v>1</c:v>
                </c:pt>
                <c:pt idx="1361">
                  <c:v>1.0200000000000002</c:v>
                </c:pt>
                <c:pt idx="1362">
                  <c:v>1.3</c:v>
                </c:pt>
                <c:pt idx="1363">
                  <c:v>1.3200000000000003</c:v>
                </c:pt>
                <c:pt idx="1364">
                  <c:v>1.0399999999999998</c:v>
                </c:pt>
                <c:pt idx="1365">
                  <c:v>0.54000000000000059</c:v>
                </c:pt>
                <c:pt idx="1366">
                  <c:v>0.8600000000000001</c:v>
                </c:pt>
                <c:pt idx="1367">
                  <c:v>1.0400000000000005</c:v>
                </c:pt>
                <c:pt idx="1368">
                  <c:v>1.3000000000000007</c:v>
                </c:pt>
                <c:pt idx="1369">
                  <c:v>1.1000000000000001</c:v>
                </c:pt>
                <c:pt idx="1370">
                  <c:v>1.2799999999999998</c:v>
                </c:pt>
                <c:pt idx="1371">
                  <c:v>1.1799999999999997</c:v>
                </c:pt>
                <c:pt idx="1372">
                  <c:v>0.97999999999999976</c:v>
                </c:pt>
                <c:pt idx="1373">
                  <c:v>0.95999999999999974</c:v>
                </c:pt>
                <c:pt idx="1374">
                  <c:v>1.2800000000000005</c:v>
                </c:pt>
                <c:pt idx="1375">
                  <c:v>1.4200000000000004</c:v>
                </c:pt>
                <c:pt idx="1376">
                  <c:v>1.2800000000000007</c:v>
                </c:pt>
                <c:pt idx="1377">
                  <c:v>0.98000000000000076</c:v>
                </c:pt>
                <c:pt idx="1378">
                  <c:v>1.0400000000000005</c:v>
                </c:pt>
                <c:pt idx="1379">
                  <c:v>0.80000000000000071</c:v>
                </c:pt>
                <c:pt idx="1380">
                  <c:v>1.2200000000000002</c:v>
                </c:pt>
                <c:pt idx="1381">
                  <c:v>1.6199999999999999</c:v>
                </c:pt>
                <c:pt idx="1382">
                  <c:v>1.2999999999999996</c:v>
                </c:pt>
                <c:pt idx="1383">
                  <c:v>1.1799999999999993</c:v>
                </c:pt>
                <c:pt idx="1384">
                  <c:v>1.1199999999999992</c:v>
                </c:pt>
                <c:pt idx="1385">
                  <c:v>0.61999999999999988</c:v>
                </c:pt>
                <c:pt idx="1386">
                  <c:v>0.48000000000000043</c:v>
                </c:pt>
                <c:pt idx="1387">
                  <c:v>0.80000000000000071</c:v>
                </c:pt>
                <c:pt idx="1388">
                  <c:v>0.94000000000000061</c:v>
                </c:pt>
                <c:pt idx="1389">
                  <c:v>0.98000000000000009</c:v>
                </c:pt>
                <c:pt idx="1390">
                  <c:v>0.95999999999999974</c:v>
                </c:pt>
                <c:pt idx="1391">
                  <c:v>1.0999999999999996</c:v>
                </c:pt>
                <c:pt idx="1392">
                  <c:v>0.83999999999999986</c:v>
                </c:pt>
                <c:pt idx="1393">
                  <c:v>1.08</c:v>
                </c:pt>
                <c:pt idx="1394">
                  <c:v>1.2200000000000006</c:v>
                </c:pt>
                <c:pt idx="1395">
                  <c:v>1.5000000000000004</c:v>
                </c:pt>
                <c:pt idx="1396">
                  <c:v>0.98000000000000009</c:v>
                </c:pt>
                <c:pt idx="1397">
                  <c:v>1.5399999999999998</c:v>
                </c:pt>
                <c:pt idx="1398">
                  <c:v>1.42</c:v>
                </c:pt>
                <c:pt idx="1399">
                  <c:v>1.5400000000000003</c:v>
                </c:pt>
                <c:pt idx="1400">
                  <c:v>1.36</c:v>
                </c:pt>
                <c:pt idx="1401">
                  <c:v>1.4600000000000002</c:v>
                </c:pt>
                <c:pt idx="1402">
                  <c:v>1.52</c:v>
                </c:pt>
                <c:pt idx="1403">
                  <c:v>1.5</c:v>
                </c:pt>
                <c:pt idx="1404">
                  <c:v>1.4399999999999995</c:v>
                </c:pt>
                <c:pt idx="1405">
                  <c:v>1.42</c:v>
                </c:pt>
                <c:pt idx="1406">
                  <c:v>1.5399999999999998</c:v>
                </c:pt>
                <c:pt idx="1407">
                  <c:v>1.2799999999999998</c:v>
                </c:pt>
                <c:pt idx="1408">
                  <c:v>0.99999999999999967</c:v>
                </c:pt>
                <c:pt idx="1409">
                  <c:v>0.97999999999999976</c:v>
                </c:pt>
                <c:pt idx="1410">
                  <c:v>0.99999999999999933</c:v>
                </c:pt>
                <c:pt idx="1411">
                  <c:v>0.83999999999999919</c:v>
                </c:pt>
                <c:pt idx="1412">
                  <c:v>1.0999999999999992</c:v>
                </c:pt>
                <c:pt idx="1413">
                  <c:v>1.0199999999999996</c:v>
                </c:pt>
                <c:pt idx="1414">
                  <c:v>0.99999999999999967</c:v>
                </c:pt>
                <c:pt idx="1415">
                  <c:v>0.82</c:v>
                </c:pt>
                <c:pt idx="1416">
                  <c:v>1.28</c:v>
                </c:pt>
                <c:pt idx="1417">
                  <c:v>1.1800000000000002</c:v>
                </c:pt>
                <c:pt idx="1418">
                  <c:v>1.6599999999999997</c:v>
                </c:pt>
                <c:pt idx="1419">
                  <c:v>1.7199999999999995</c:v>
                </c:pt>
                <c:pt idx="1420">
                  <c:v>2.1999999999999997</c:v>
                </c:pt>
                <c:pt idx="1421">
                  <c:v>1.8999999999999997</c:v>
                </c:pt>
                <c:pt idx="1422">
                  <c:v>1.8799999999999997</c:v>
                </c:pt>
                <c:pt idx="1423">
                  <c:v>1.7399999999999998</c:v>
                </c:pt>
                <c:pt idx="1424">
                  <c:v>1.5</c:v>
                </c:pt>
                <c:pt idx="1425">
                  <c:v>1.2599999999999998</c:v>
                </c:pt>
                <c:pt idx="1426">
                  <c:v>1.5599999999999998</c:v>
                </c:pt>
                <c:pt idx="1427">
                  <c:v>1.6199999999999999</c:v>
                </c:pt>
                <c:pt idx="1428">
                  <c:v>1.6199999999999999</c:v>
                </c:pt>
                <c:pt idx="1429">
                  <c:v>2.0599999999999996</c:v>
                </c:pt>
                <c:pt idx="1430">
                  <c:v>2.1599999999999997</c:v>
                </c:pt>
                <c:pt idx="1431">
                  <c:v>1.8400000000000003</c:v>
                </c:pt>
                <c:pt idx="1432">
                  <c:v>1.4200000000000006</c:v>
                </c:pt>
                <c:pt idx="1433">
                  <c:v>1.4400000000000008</c:v>
                </c:pt>
                <c:pt idx="1434">
                  <c:v>1.3600000000000012</c:v>
                </c:pt>
                <c:pt idx="1435">
                  <c:v>1.2600000000000009</c:v>
                </c:pt>
                <c:pt idx="1436">
                  <c:v>1.2600000000000009</c:v>
                </c:pt>
                <c:pt idx="1437">
                  <c:v>1.8</c:v>
                </c:pt>
                <c:pt idx="1438">
                  <c:v>1.4599999999999995</c:v>
                </c:pt>
                <c:pt idx="1439">
                  <c:v>1.2199999999999989</c:v>
                </c:pt>
                <c:pt idx="1440">
                  <c:v>1.3199999999999996</c:v>
                </c:pt>
                <c:pt idx="1441">
                  <c:v>1.7599999999999993</c:v>
                </c:pt>
                <c:pt idx="1442">
                  <c:v>1.8599999999999994</c:v>
                </c:pt>
                <c:pt idx="1443">
                  <c:v>2.1599999999999993</c:v>
                </c:pt>
                <c:pt idx="1444">
                  <c:v>2.34</c:v>
                </c:pt>
                <c:pt idx="1445">
                  <c:v>2.4199999999999995</c:v>
                </c:pt>
                <c:pt idx="1446">
                  <c:v>2.0799999999999992</c:v>
                </c:pt>
                <c:pt idx="1447">
                  <c:v>1.6199999999999997</c:v>
                </c:pt>
                <c:pt idx="1448">
                  <c:v>1.8</c:v>
                </c:pt>
                <c:pt idx="1449">
                  <c:v>1.8200000000000003</c:v>
                </c:pt>
                <c:pt idx="1450">
                  <c:v>1.56</c:v>
                </c:pt>
                <c:pt idx="1451">
                  <c:v>1.7800000000000005</c:v>
                </c:pt>
                <c:pt idx="1452">
                  <c:v>2.1400000000000006</c:v>
                </c:pt>
                <c:pt idx="1453">
                  <c:v>2.2800000000000002</c:v>
                </c:pt>
                <c:pt idx="1454">
                  <c:v>2.1800000000000006</c:v>
                </c:pt>
                <c:pt idx="1455">
                  <c:v>2.2600000000000007</c:v>
                </c:pt>
                <c:pt idx="1456">
                  <c:v>2.7400000000000007</c:v>
                </c:pt>
                <c:pt idx="1457">
                  <c:v>2.8200000000000003</c:v>
                </c:pt>
                <c:pt idx="1458">
                  <c:v>2.4800000000000004</c:v>
                </c:pt>
                <c:pt idx="1459">
                  <c:v>2.7</c:v>
                </c:pt>
                <c:pt idx="1460">
                  <c:v>2.9799999999999995</c:v>
                </c:pt>
                <c:pt idx="1461">
                  <c:v>2.34</c:v>
                </c:pt>
                <c:pt idx="1462">
                  <c:v>2.2399999999999993</c:v>
                </c:pt>
                <c:pt idx="1463">
                  <c:v>2.4399999999999986</c:v>
                </c:pt>
                <c:pt idx="1464">
                  <c:v>2.3599999999999981</c:v>
                </c:pt>
                <c:pt idx="1465">
                  <c:v>2.2799999999999985</c:v>
                </c:pt>
                <c:pt idx="1466">
                  <c:v>1.9799999999999998</c:v>
                </c:pt>
                <c:pt idx="1467">
                  <c:v>1.8400000000000005</c:v>
                </c:pt>
                <c:pt idx="1468">
                  <c:v>1.8400000000000021</c:v>
                </c:pt>
                <c:pt idx="1469">
                  <c:v>1.8800000000000026</c:v>
                </c:pt>
                <c:pt idx="1470">
                  <c:v>1.9800000000000026</c:v>
                </c:pt>
                <c:pt idx="1471">
                  <c:v>2.3000000000000016</c:v>
                </c:pt>
                <c:pt idx="1472">
                  <c:v>2.180000000000001</c:v>
                </c:pt>
                <c:pt idx="1473">
                  <c:v>1.9600000000000009</c:v>
                </c:pt>
                <c:pt idx="1474">
                  <c:v>2.2000000000000015</c:v>
                </c:pt>
                <c:pt idx="1475">
                  <c:v>2.080000000000001</c:v>
                </c:pt>
                <c:pt idx="1476">
                  <c:v>2.2400000000000007</c:v>
                </c:pt>
                <c:pt idx="1477">
                  <c:v>2.3000000000000029</c:v>
                </c:pt>
                <c:pt idx="1478">
                  <c:v>2.5000000000000027</c:v>
                </c:pt>
                <c:pt idx="1479">
                  <c:v>2.0200000000000018</c:v>
                </c:pt>
                <c:pt idx="1480">
                  <c:v>1.7400000000000007</c:v>
                </c:pt>
                <c:pt idx="1481">
                  <c:v>1.9</c:v>
                </c:pt>
                <c:pt idx="1482">
                  <c:v>2.0399999999999978</c:v>
                </c:pt>
                <c:pt idx="1483">
                  <c:v>1.7599999999999967</c:v>
                </c:pt>
                <c:pt idx="1484">
                  <c:v>1.7399999999999978</c:v>
                </c:pt>
                <c:pt idx="1485">
                  <c:v>1.9399999999999977</c:v>
                </c:pt>
                <c:pt idx="1486">
                  <c:v>1.6599999999999995</c:v>
                </c:pt>
                <c:pt idx="1487">
                  <c:v>1.7400000000000007</c:v>
                </c:pt>
                <c:pt idx="1488">
                  <c:v>2.3600000000000021</c:v>
                </c:pt>
                <c:pt idx="1489">
                  <c:v>2.4400000000000035</c:v>
                </c:pt>
                <c:pt idx="1490">
                  <c:v>2.5000000000000058</c:v>
                </c:pt>
                <c:pt idx="1491">
                  <c:v>2.0000000000000058</c:v>
                </c:pt>
                <c:pt idx="1492">
                  <c:v>1.8800000000000039</c:v>
                </c:pt>
                <c:pt idx="1493">
                  <c:v>1.4600000000000022</c:v>
                </c:pt>
                <c:pt idx="1494">
                  <c:v>1.2</c:v>
                </c:pt>
                <c:pt idx="1495">
                  <c:v>0.99999999999999711</c:v>
                </c:pt>
                <c:pt idx="1496">
                  <c:v>1.4999999999999971</c:v>
                </c:pt>
                <c:pt idx="1497">
                  <c:v>1.1399999999999977</c:v>
                </c:pt>
                <c:pt idx="1498">
                  <c:v>1.0599999999999994</c:v>
                </c:pt>
                <c:pt idx="1499">
                  <c:v>1.1400000000000006</c:v>
                </c:pt>
                <c:pt idx="1500">
                  <c:v>1.0600000000000023</c:v>
                </c:pt>
                <c:pt idx="1501">
                  <c:v>1.0000000000000029</c:v>
                </c:pt>
                <c:pt idx="1502">
                  <c:v>1.3200000000000045</c:v>
                </c:pt>
                <c:pt idx="1503">
                  <c:v>0.98000000000000398</c:v>
                </c:pt>
                <c:pt idx="1504">
                  <c:v>1.1400000000000035</c:v>
                </c:pt>
                <c:pt idx="1505">
                  <c:v>0.9600000000000023</c:v>
                </c:pt>
                <c:pt idx="1506">
                  <c:v>0.68000000000000116</c:v>
                </c:pt>
                <c:pt idx="1507">
                  <c:v>0.15999999999999942</c:v>
                </c:pt>
                <c:pt idx="1508">
                  <c:v>0.33999999999999775</c:v>
                </c:pt>
                <c:pt idx="1509">
                  <c:v>0.41999999999999887</c:v>
                </c:pt>
                <c:pt idx="1510">
                  <c:v>1</c:v>
                </c:pt>
                <c:pt idx="1511">
                  <c:v>1.1400000000000006</c:v>
                </c:pt>
                <c:pt idx="1512">
                  <c:v>1.4200000000000017</c:v>
                </c:pt>
                <c:pt idx="1513">
                  <c:v>1.6200000000000017</c:v>
                </c:pt>
                <c:pt idx="1514">
                  <c:v>1.3400000000000005</c:v>
                </c:pt>
                <c:pt idx="1515">
                  <c:v>1.1400000000000006</c:v>
                </c:pt>
                <c:pt idx="1516">
                  <c:v>1.2799999999999983</c:v>
                </c:pt>
                <c:pt idx="1517">
                  <c:v>1.6399999999999977</c:v>
                </c:pt>
                <c:pt idx="1518">
                  <c:v>1.5399999999999978</c:v>
                </c:pt>
                <c:pt idx="1519">
                  <c:v>1.6999999999999971</c:v>
                </c:pt>
                <c:pt idx="1520">
                  <c:v>1.8399999999999976</c:v>
                </c:pt>
                <c:pt idx="1521">
                  <c:v>1.9799999999999982</c:v>
                </c:pt>
                <c:pt idx="1522">
                  <c:v>1.7599999999999993</c:v>
                </c:pt>
                <c:pt idx="1523">
                  <c:v>1.4000000000000028</c:v>
                </c:pt>
                <c:pt idx="1524">
                  <c:v>1.5600000000000052</c:v>
                </c:pt>
                <c:pt idx="1525">
                  <c:v>1.5400000000000034</c:v>
                </c:pt>
                <c:pt idx="1526">
                  <c:v>1.2400000000000062</c:v>
                </c:pt>
                <c:pt idx="1527">
                  <c:v>1.280000000000004</c:v>
                </c:pt>
                <c:pt idx="1528">
                  <c:v>1.8000000000000029</c:v>
                </c:pt>
                <c:pt idx="1529">
                  <c:v>1.5000000000000029</c:v>
                </c:pt>
                <c:pt idx="1530">
                  <c:v>1.5400000000000034</c:v>
                </c:pt>
                <c:pt idx="1531">
                  <c:v>1.7200000000000017</c:v>
                </c:pt>
                <c:pt idx="1532">
                  <c:v>1.7000000000000028</c:v>
                </c:pt>
                <c:pt idx="1533">
                  <c:v>1.4400000000000006</c:v>
                </c:pt>
                <c:pt idx="1534">
                  <c:v>1.5399999999999978</c:v>
                </c:pt>
                <c:pt idx="1535">
                  <c:v>1.2999999999999972</c:v>
                </c:pt>
                <c:pt idx="1536">
                  <c:v>1.2599999999999967</c:v>
                </c:pt>
                <c:pt idx="1537">
                  <c:v>1.5599999999999965</c:v>
                </c:pt>
                <c:pt idx="1538">
                  <c:v>1.9199999999999959</c:v>
                </c:pt>
                <c:pt idx="1539">
                  <c:v>1.9599999999999966</c:v>
                </c:pt>
                <c:pt idx="1540">
                  <c:v>2.1599999999999993</c:v>
                </c:pt>
                <c:pt idx="1541">
                  <c:v>2.3599999999999994</c:v>
                </c:pt>
                <c:pt idx="1542">
                  <c:v>2.1799999999999984</c:v>
                </c:pt>
                <c:pt idx="1543">
                  <c:v>1.7799999999999983</c:v>
                </c:pt>
                <c:pt idx="1544">
                  <c:v>1.8799999999999983</c:v>
                </c:pt>
                <c:pt idx="1545">
                  <c:v>1.8999999999999972</c:v>
                </c:pt>
                <c:pt idx="1546">
                  <c:v>1.4599999999999995</c:v>
                </c:pt>
                <c:pt idx="1547">
                  <c:v>1.1599999999999995</c:v>
                </c:pt>
                <c:pt idx="1548">
                  <c:v>1.3800000000000012</c:v>
                </c:pt>
                <c:pt idx="1549">
                  <c:v>1.3400000000000005</c:v>
                </c:pt>
                <c:pt idx="1550">
                  <c:v>0.98000000000000109</c:v>
                </c:pt>
                <c:pt idx="1551">
                  <c:v>0.84000000000000052</c:v>
                </c:pt>
                <c:pt idx="1552">
                  <c:v>0.98000000000000109</c:v>
                </c:pt>
                <c:pt idx="1553">
                  <c:v>0.98000000000000109</c:v>
                </c:pt>
                <c:pt idx="1554">
                  <c:v>1.0200000000000045</c:v>
                </c:pt>
                <c:pt idx="1555">
                  <c:v>1.1600000000000024</c:v>
                </c:pt>
                <c:pt idx="1556">
                  <c:v>1.180000000000001</c:v>
                </c:pt>
                <c:pt idx="1557">
                  <c:v>1.0200000000000018</c:v>
                </c:pt>
                <c:pt idx="1558">
                  <c:v>0.86000000000000232</c:v>
                </c:pt>
                <c:pt idx="1559">
                  <c:v>0.82000000000000173</c:v>
                </c:pt>
                <c:pt idx="1560">
                  <c:v>0.62000000000000455</c:v>
                </c:pt>
                <c:pt idx="1561">
                  <c:v>1.0400000000000034</c:v>
                </c:pt>
                <c:pt idx="1562">
                  <c:v>1.5000000000000029</c:v>
                </c:pt>
                <c:pt idx="1563">
                  <c:v>1.8600000000000023</c:v>
                </c:pt>
                <c:pt idx="1564">
                  <c:v>1.8400000000000005</c:v>
                </c:pt>
                <c:pt idx="1565">
                  <c:v>1.7599999999999993</c:v>
                </c:pt>
                <c:pt idx="1566">
                  <c:v>1.4</c:v>
                </c:pt>
                <c:pt idx="1567">
                  <c:v>1.3799999999999983</c:v>
                </c:pt>
                <c:pt idx="1568">
                  <c:v>1.2799999999999983</c:v>
                </c:pt>
                <c:pt idx="1569">
                  <c:v>1.2799999999999983</c:v>
                </c:pt>
                <c:pt idx="1570">
                  <c:v>1.2999999999999972</c:v>
                </c:pt>
                <c:pt idx="1571">
                  <c:v>0.97999999999999832</c:v>
                </c:pt>
                <c:pt idx="1572">
                  <c:v>0.8</c:v>
                </c:pt>
                <c:pt idx="1573">
                  <c:v>0.62000000000000166</c:v>
                </c:pt>
                <c:pt idx="1574">
                  <c:v>0.54000000000000059</c:v>
                </c:pt>
                <c:pt idx="1575">
                  <c:v>0.36000000000000226</c:v>
                </c:pt>
                <c:pt idx="1576">
                  <c:v>0.50000000000000289</c:v>
                </c:pt>
                <c:pt idx="1577">
                  <c:v>0.48000000000000115</c:v>
                </c:pt>
                <c:pt idx="1578">
                  <c:v>0.35999999999999943</c:v>
                </c:pt>
                <c:pt idx="1579">
                  <c:v>0.14000000000000057</c:v>
                </c:pt>
                <c:pt idx="1580">
                  <c:v>0.27999999999999831</c:v>
                </c:pt>
                <c:pt idx="1581">
                  <c:v>0.63999999999999768</c:v>
                </c:pt>
                <c:pt idx="1582">
                  <c:v>0.3</c:v>
                </c:pt>
                <c:pt idx="1583">
                  <c:v>0.65999999999999948</c:v>
                </c:pt>
                <c:pt idx="1584">
                  <c:v>1.0200000000000002</c:v>
                </c:pt>
                <c:pt idx="1585">
                  <c:v>1.5400000000000005</c:v>
                </c:pt>
                <c:pt idx="1586">
                  <c:v>1.3</c:v>
                </c:pt>
                <c:pt idx="1587">
                  <c:v>1.6400000000000006</c:v>
                </c:pt>
                <c:pt idx="1588">
                  <c:v>1.7000000000000015</c:v>
                </c:pt>
                <c:pt idx="1589">
                  <c:v>1.6400000000000006</c:v>
                </c:pt>
                <c:pt idx="1590">
                  <c:v>1.4200000000000017</c:v>
                </c:pt>
                <c:pt idx="1591">
                  <c:v>1.5400000000000005</c:v>
                </c:pt>
                <c:pt idx="1592">
                  <c:v>1.9399999999999991</c:v>
                </c:pt>
                <c:pt idx="1593">
                  <c:v>1.7799999999999983</c:v>
                </c:pt>
                <c:pt idx="1594">
                  <c:v>1.6799999999999975</c:v>
                </c:pt>
                <c:pt idx="1595">
                  <c:v>1.7399999999999971</c:v>
                </c:pt>
                <c:pt idx="1596">
                  <c:v>2.1199999999999983</c:v>
                </c:pt>
                <c:pt idx="1597">
                  <c:v>1.4599999999999986</c:v>
                </c:pt>
                <c:pt idx="1598">
                  <c:v>1.4199999999999988</c:v>
                </c:pt>
                <c:pt idx="1599">
                  <c:v>1.6599999999999995</c:v>
                </c:pt>
                <c:pt idx="1600">
                  <c:v>1.4199999999999995</c:v>
                </c:pt>
                <c:pt idx="1601">
                  <c:v>1.0399999999999998</c:v>
                </c:pt>
                <c:pt idx="1602">
                  <c:v>1.3199999999999996</c:v>
                </c:pt>
                <c:pt idx="1603">
                  <c:v>1.1399999999999999</c:v>
                </c:pt>
                <c:pt idx="1604">
                  <c:v>0.9</c:v>
                </c:pt>
                <c:pt idx="1605">
                  <c:v>1.0199999999999996</c:v>
                </c:pt>
                <c:pt idx="1606">
                  <c:v>1.1999999999999993</c:v>
                </c:pt>
                <c:pt idx="1607">
                  <c:v>1.3999999999999992</c:v>
                </c:pt>
                <c:pt idx="1608">
                  <c:v>1.5999999999999992</c:v>
                </c:pt>
                <c:pt idx="1609">
                  <c:v>1.8399999999999992</c:v>
                </c:pt>
                <c:pt idx="1610">
                  <c:v>1.9799999999999998</c:v>
                </c:pt>
                <c:pt idx="1611">
                  <c:v>1.6799999999999997</c:v>
                </c:pt>
                <c:pt idx="1612">
                  <c:v>1.5199999999999996</c:v>
                </c:pt>
                <c:pt idx="1613">
                  <c:v>1.7200000000000002</c:v>
                </c:pt>
                <c:pt idx="1614">
                  <c:v>1.5800000000000005</c:v>
                </c:pt>
                <c:pt idx="1615">
                  <c:v>1.7400000000000007</c:v>
                </c:pt>
                <c:pt idx="1616">
                  <c:v>1.7600000000000002</c:v>
                </c:pt>
                <c:pt idx="1617">
                  <c:v>1.5800000000000005</c:v>
                </c:pt>
                <c:pt idx="1618">
                  <c:v>1.3199999999999996</c:v>
                </c:pt>
                <c:pt idx="1619">
                  <c:v>1.3</c:v>
                </c:pt>
                <c:pt idx="1620">
                  <c:v>1.2399999999999998</c:v>
                </c:pt>
                <c:pt idx="1621">
                  <c:v>1.5800000000000005</c:v>
                </c:pt>
                <c:pt idx="1622">
                  <c:v>1.8</c:v>
                </c:pt>
                <c:pt idx="1623">
                  <c:v>1.8200000000000003</c:v>
                </c:pt>
                <c:pt idx="1624">
                  <c:v>1.7399999999999998</c:v>
                </c:pt>
                <c:pt idx="1625">
                  <c:v>1.5399999999999998</c:v>
                </c:pt>
                <c:pt idx="1626">
                  <c:v>1.6800000000000002</c:v>
                </c:pt>
                <c:pt idx="1627">
                  <c:v>1.5800000000000007</c:v>
                </c:pt>
                <c:pt idx="1628">
                  <c:v>1.7200000000000006</c:v>
                </c:pt>
                <c:pt idx="1629">
                  <c:v>1.7800000000000007</c:v>
                </c:pt>
                <c:pt idx="1630">
                  <c:v>1.6600000000000006</c:v>
                </c:pt>
                <c:pt idx="1631">
                  <c:v>1.5399999999999998</c:v>
                </c:pt>
                <c:pt idx="1632">
                  <c:v>1.9199999999999993</c:v>
                </c:pt>
                <c:pt idx="1633">
                  <c:v>2.2399999999999993</c:v>
                </c:pt>
                <c:pt idx="1634">
                  <c:v>2.1199999999999988</c:v>
                </c:pt>
                <c:pt idx="1635">
                  <c:v>2.2999999999999994</c:v>
                </c:pt>
                <c:pt idx="1636">
                  <c:v>2.2399999999999993</c:v>
                </c:pt>
                <c:pt idx="1637">
                  <c:v>1.7399999999999995</c:v>
                </c:pt>
                <c:pt idx="1638">
                  <c:v>1.2999999999999996</c:v>
                </c:pt>
                <c:pt idx="1639">
                  <c:v>1.4599999999999997</c:v>
                </c:pt>
                <c:pt idx="1640">
                  <c:v>1.1599999999999997</c:v>
                </c:pt>
                <c:pt idx="1641">
                  <c:v>1.2</c:v>
                </c:pt>
                <c:pt idx="1642">
                  <c:v>1.3</c:v>
                </c:pt>
                <c:pt idx="1643">
                  <c:v>1.58</c:v>
                </c:pt>
                <c:pt idx="1644">
                  <c:v>1.58</c:v>
                </c:pt>
                <c:pt idx="1645">
                  <c:v>1.7399999999999998</c:v>
                </c:pt>
                <c:pt idx="1646">
                  <c:v>1.8799999999999997</c:v>
                </c:pt>
                <c:pt idx="1647">
                  <c:v>2.2399999999999998</c:v>
                </c:pt>
                <c:pt idx="1648">
                  <c:v>2.2599999999999998</c:v>
                </c:pt>
                <c:pt idx="1649">
                  <c:v>2.6999999999999997</c:v>
                </c:pt>
                <c:pt idx="1650">
                  <c:v>2.8999999999999995</c:v>
                </c:pt>
                <c:pt idx="1651">
                  <c:v>2.86</c:v>
                </c:pt>
                <c:pt idx="1652">
                  <c:v>2.8</c:v>
                </c:pt>
                <c:pt idx="1653">
                  <c:v>2.2999999999999998</c:v>
                </c:pt>
                <c:pt idx="1654">
                  <c:v>1.8</c:v>
                </c:pt>
                <c:pt idx="1655">
                  <c:v>1.8199999999999998</c:v>
                </c:pt>
                <c:pt idx="1656">
                  <c:v>1.6599999999999997</c:v>
                </c:pt>
                <c:pt idx="1657">
                  <c:v>1.6199999999999999</c:v>
                </c:pt>
                <c:pt idx="1658">
                  <c:v>2.06</c:v>
                </c:pt>
                <c:pt idx="1659">
                  <c:v>2.2599999999999998</c:v>
                </c:pt>
                <c:pt idx="1660">
                  <c:v>2.2800000000000002</c:v>
                </c:pt>
                <c:pt idx="1661">
                  <c:v>2.74</c:v>
                </c:pt>
                <c:pt idx="1662">
                  <c:v>3.0000000000000004</c:v>
                </c:pt>
                <c:pt idx="1663">
                  <c:v>3.02</c:v>
                </c:pt>
                <c:pt idx="1664">
                  <c:v>3.14</c:v>
                </c:pt>
                <c:pt idx="1665">
                  <c:v>3.4</c:v>
                </c:pt>
                <c:pt idx="1666">
                  <c:v>3.3200000000000003</c:v>
                </c:pt>
                <c:pt idx="1667">
                  <c:v>2.5800000000000005</c:v>
                </c:pt>
                <c:pt idx="1668">
                  <c:v>2.7400000000000007</c:v>
                </c:pt>
                <c:pt idx="1669">
                  <c:v>2.7000000000000006</c:v>
                </c:pt>
                <c:pt idx="1670">
                  <c:v>2.6000000000000005</c:v>
                </c:pt>
                <c:pt idx="1671">
                  <c:v>2.4400000000000004</c:v>
                </c:pt>
                <c:pt idx="1672">
                  <c:v>3.08</c:v>
                </c:pt>
                <c:pt idx="1673">
                  <c:v>2.88</c:v>
                </c:pt>
                <c:pt idx="1674">
                  <c:v>2.98</c:v>
                </c:pt>
                <c:pt idx="1675">
                  <c:v>3.2800000000000002</c:v>
                </c:pt>
                <c:pt idx="1676">
                  <c:v>3.0600000000000009</c:v>
                </c:pt>
                <c:pt idx="1677">
                  <c:v>2.9000000000000012</c:v>
                </c:pt>
                <c:pt idx="1678">
                  <c:v>2.8800000000000017</c:v>
                </c:pt>
                <c:pt idx="1679">
                  <c:v>2.7600000000000007</c:v>
                </c:pt>
                <c:pt idx="1680">
                  <c:v>2.140000000000001</c:v>
                </c:pt>
                <c:pt idx="1681">
                  <c:v>2.3400000000000003</c:v>
                </c:pt>
                <c:pt idx="1682">
                  <c:v>2.2000000000000002</c:v>
                </c:pt>
                <c:pt idx="1683">
                  <c:v>1.9600000000000002</c:v>
                </c:pt>
                <c:pt idx="1684">
                  <c:v>2.3200000000000007</c:v>
                </c:pt>
                <c:pt idx="1685">
                  <c:v>2.9000000000000008</c:v>
                </c:pt>
                <c:pt idx="1686">
                  <c:v>3.0200000000000005</c:v>
                </c:pt>
                <c:pt idx="1687">
                  <c:v>2.9200000000000008</c:v>
                </c:pt>
                <c:pt idx="1688">
                  <c:v>3.2400000000000007</c:v>
                </c:pt>
                <c:pt idx="1689">
                  <c:v>2.7600000000000002</c:v>
                </c:pt>
                <c:pt idx="1690">
                  <c:v>2.38</c:v>
                </c:pt>
                <c:pt idx="1691">
                  <c:v>2.4200000000000008</c:v>
                </c:pt>
                <c:pt idx="1692">
                  <c:v>2.7800000000000002</c:v>
                </c:pt>
                <c:pt idx="1693">
                  <c:v>2.56</c:v>
                </c:pt>
                <c:pt idx="1694">
                  <c:v>2.9800000000000009</c:v>
                </c:pt>
                <c:pt idx="1695">
                  <c:v>2.96</c:v>
                </c:pt>
                <c:pt idx="1696">
                  <c:v>2.6800000000000006</c:v>
                </c:pt>
                <c:pt idx="1697">
                  <c:v>2.4400000000000004</c:v>
                </c:pt>
                <c:pt idx="1698">
                  <c:v>2.3200000000000003</c:v>
                </c:pt>
                <c:pt idx="1699">
                  <c:v>2.42</c:v>
                </c:pt>
                <c:pt idx="1700">
                  <c:v>3.0600000000000005</c:v>
                </c:pt>
                <c:pt idx="1701">
                  <c:v>3.3</c:v>
                </c:pt>
                <c:pt idx="1702">
                  <c:v>3.7800000000000002</c:v>
                </c:pt>
                <c:pt idx="1703">
                  <c:v>4.3400000000000007</c:v>
                </c:pt>
                <c:pt idx="1704">
                  <c:v>3.8200000000000003</c:v>
                </c:pt>
                <c:pt idx="1705">
                  <c:v>3.5200000000000005</c:v>
                </c:pt>
                <c:pt idx="1706">
                  <c:v>3.680000000000001</c:v>
                </c:pt>
                <c:pt idx="1707">
                  <c:v>3.5600000000000009</c:v>
                </c:pt>
                <c:pt idx="1708">
                  <c:v>3.22</c:v>
                </c:pt>
                <c:pt idx="1709">
                  <c:v>3.4400000000000004</c:v>
                </c:pt>
                <c:pt idx="1710">
                  <c:v>3.4</c:v>
                </c:pt>
                <c:pt idx="1711">
                  <c:v>3.8200000000000003</c:v>
                </c:pt>
                <c:pt idx="1712">
                  <c:v>4.2</c:v>
                </c:pt>
                <c:pt idx="1713">
                  <c:v>4.84</c:v>
                </c:pt>
                <c:pt idx="1714">
                  <c:v>4.7799999999999994</c:v>
                </c:pt>
                <c:pt idx="1715">
                  <c:v>4.4400000000000004</c:v>
                </c:pt>
                <c:pt idx="1716">
                  <c:v>4.3</c:v>
                </c:pt>
                <c:pt idx="1717">
                  <c:v>3.1599999999999993</c:v>
                </c:pt>
                <c:pt idx="1718">
                  <c:v>2.78</c:v>
                </c:pt>
                <c:pt idx="1719">
                  <c:v>3.08</c:v>
                </c:pt>
                <c:pt idx="1720">
                  <c:v>2.94</c:v>
                </c:pt>
                <c:pt idx="1721">
                  <c:v>2.66</c:v>
                </c:pt>
                <c:pt idx="1722">
                  <c:v>3.12</c:v>
                </c:pt>
                <c:pt idx="1723">
                  <c:v>3.1000000000000005</c:v>
                </c:pt>
                <c:pt idx="1724">
                  <c:v>2.8000000000000007</c:v>
                </c:pt>
                <c:pt idx="1725">
                  <c:v>3.8400000000000007</c:v>
                </c:pt>
                <c:pt idx="1726">
                  <c:v>4.0400000000000009</c:v>
                </c:pt>
                <c:pt idx="1727">
                  <c:v>4.5200000000000005</c:v>
                </c:pt>
                <c:pt idx="1728">
                  <c:v>4.5200000000000005</c:v>
                </c:pt>
                <c:pt idx="1729">
                  <c:v>5.2200000000000006</c:v>
                </c:pt>
                <c:pt idx="1730">
                  <c:v>4.4600000000000009</c:v>
                </c:pt>
                <c:pt idx="1731">
                  <c:v>4.2400000000000011</c:v>
                </c:pt>
                <c:pt idx="1732">
                  <c:v>4.0000000000000009</c:v>
                </c:pt>
                <c:pt idx="1733">
                  <c:v>4.3400000000000007</c:v>
                </c:pt>
                <c:pt idx="1734">
                  <c:v>4.1400000000000006</c:v>
                </c:pt>
                <c:pt idx="1735">
                  <c:v>3.9600000000000009</c:v>
                </c:pt>
                <c:pt idx="1736">
                  <c:v>4.1599999999999993</c:v>
                </c:pt>
                <c:pt idx="1737">
                  <c:v>4.16</c:v>
                </c:pt>
                <c:pt idx="1738">
                  <c:v>3.9</c:v>
                </c:pt>
                <c:pt idx="1739">
                  <c:v>3.6799999999999997</c:v>
                </c:pt>
                <c:pt idx="1740">
                  <c:v>4.0399999999999991</c:v>
                </c:pt>
                <c:pt idx="1741">
                  <c:v>4.1599999999999993</c:v>
                </c:pt>
                <c:pt idx="1742">
                  <c:v>4.5</c:v>
                </c:pt>
                <c:pt idx="1743">
                  <c:v>4.76</c:v>
                </c:pt>
                <c:pt idx="1744">
                  <c:v>5.1199999999999992</c:v>
                </c:pt>
                <c:pt idx="1745">
                  <c:v>5.68</c:v>
                </c:pt>
                <c:pt idx="1746">
                  <c:v>5.7200000000000006</c:v>
                </c:pt>
                <c:pt idx="1747">
                  <c:v>5.9</c:v>
                </c:pt>
                <c:pt idx="1748">
                  <c:v>5.9</c:v>
                </c:pt>
                <c:pt idx="1749">
                  <c:v>5.62</c:v>
                </c:pt>
                <c:pt idx="1750">
                  <c:v>5.7200000000000006</c:v>
                </c:pt>
                <c:pt idx="1751">
                  <c:v>5.6</c:v>
                </c:pt>
                <c:pt idx="1752">
                  <c:v>5.68</c:v>
                </c:pt>
                <c:pt idx="1753">
                  <c:v>5.74</c:v>
                </c:pt>
                <c:pt idx="1754">
                  <c:v>5.7600000000000007</c:v>
                </c:pt>
                <c:pt idx="1755">
                  <c:v>5.5400000000000009</c:v>
                </c:pt>
                <c:pt idx="1756">
                  <c:v>5.6</c:v>
                </c:pt>
                <c:pt idx="1757">
                  <c:v>5.46</c:v>
                </c:pt>
                <c:pt idx="1758">
                  <c:v>5.3800000000000008</c:v>
                </c:pt>
                <c:pt idx="1759">
                  <c:v>5.5400000000000009</c:v>
                </c:pt>
                <c:pt idx="1760">
                  <c:v>5.58</c:v>
                </c:pt>
                <c:pt idx="1761">
                  <c:v>5.5200000000000014</c:v>
                </c:pt>
                <c:pt idx="1762">
                  <c:v>5.4</c:v>
                </c:pt>
                <c:pt idx="1763">
                  <c:v>5.22</c:v>
                </c:pt>
                <c:pt idx="1764">
                  <c:v>4.9399999999999995</c:v>
                </c:pt>
                <c:pt idx="1765">
                  <c:v>4.0999999999999996</c:v>
                </c:pt>
                <c:pt idx="1766">
                  <c:v>3.5799999999999996</c:v>
                </c:pt>
                <c:pt idx="1767">
                  <c:v>2.9199999999999995</c:v>
                </c:pt>
                <c:pt idx="1768">
                  <c:v>2.56</c:v>
                </c:pt>
                <c:pt idx="1769">
                  <c:v>2.4</c:v>
                </c:pt>
                <c:pt idx="1770">
                  <c:v>2.4800000000000004</c:v>
                </c:pt>
                <c:pt idx="1771">
                  <c:v>2.6</c:v>
                </c:pt>
                <c:pt idx="1772">
                  <c:v>2.9000000000000008</c:v>
                </c:pt>
                <c:pt idx="1773">
                  <c:v>2.9200000000000008</c:v>
                </c:pt>
                <c:pt idx="1774">
                  <c:v>2.7000000000000015</c:v>
                </c:pt>
                <c:pt idx="1775">
                  <c:v>2.7600000000000007</c:v>
                </c:pt>
                <c:pt idx="1776">
                  <c:v>2.4600000000000009</c:v>
                </c:pt>
                <c:pt idx="1777">
                  <c:v>2.2000000000000006</c:v>
                </c:pt>
                <c:pt idx="1778">
                  <c:v>1.8400000000000005</c:v>
                </c:pt>
                <c:pt idx="1779">
                  <c:v>1.2800000000000005</c:v>
                </c:pt>
                <c:pt idx="1780">
                  <c:v>1.1800000000000004</c:v>
                </c:pt>
                <c:pt idx="1781">
                  <c:v>1.36</c:v>
                </c:pt>
                <c:pt idx="1782">
                  <c:v>1.4200000000000004</c:v>
                </c:pt>
                <c:pt idx="1783">
                  <c:v>1.4</c:v>
                </c:pt>
                <c:pt idx="1784">
                  <c:v>1.5799999999999996</c:v>
                </c:pt>
                <c:pt idx="1785">
                  <c:v>1.2200000000000002</c:v>
                </c:pt>
                <c:pt idx="1786">
                  <c:v>0.92000000000000104</c:v>
                </c:pt>
                <c:pt idx="1787">
                  <c:v>0.56000000000000083</c:v>
                </c:pt>
                <c:pt idx="1788">
                  <c:v>0.38000000000000111</c:v>
                </c:pt>
                <c:pt idx="1789">
                  <c:v>0.22000000000000169</c:v>
                </c:pt>
                <c:pt idx="1790">
                  <c:v>0.26000000000000156</c:v>
                </c:pt>
                <c:pt idx="1791">
                  <c:v>-9.9999999999999284E-2</c:v>
                </c:pt>
                <c:pt idx="1792">
                  <c:v>-0.31999999999999956</c:v>
                </c:pt>
                <c:pt idx="1793">
                  <c:v>-0.22000000000000028</c:v>
                </c:pt>
                <c:pt idx="1794">
                  <c:v>-0.2000000000000007</c:v>
                </c:pt>
                <c:pt idx="1795">
                  <c:v>-0.24000000000000127</c:v>
                </c:pt>
                <c:pt idx="1796">
                  <c:v>0.15999999999999873</c:v>
                </c:pt>
                <c:pt idx="1797">
                  <c:v>0.49999999999999928</c:v>
                </c:pt>
                <c:pt idx="1798">
                  <c:v>0.88000000000000045</c:v>
                </c:pt>
                <c:pt idx="1799">
                  <c:v>1.0200000000000002</c:v>
                </c:pt>
                <c:pt idx="1800">
                  <c:v>0.74000000000000055</c:v>
                </c:pt>
                <c:pt idx="1801">
                  <c:v>0.32000000000000101</c:v>
                </c:pt>
                <c:pt idx="1802">
                  <c:v>0.2</c:v>
                </c:pt>
                <c:pt idx="1803">
                  <c:v>-0.16000000000000086</c:v>
                </c:pt>
                <c:pt idx="1804">
                  <c:v>0.23999999999999916</c:v>
                </c:pt>
                <c:pt idx="1805">
                  <c:v>0.81999999999999962</c:v>
                </c:pt>
                <c:pt idx="1806">
                  <c:v>1.0199999999999996</c:v>
                </c:pt>
                <c:pt idx="1807">
                  <c:v>1.2199999999999995</c:v>
                </c:pt>
                <c:pt idx="1808">
                  <c:v>1.2</c:v>
                </c:pt>
                <c:pt idx="1809">
                  <c:v>0.6399999999999999</c:v>
                </c:pt>
                <c:pt idx="1810">
                  <c:v>0.23999999999999916</c:v>
                </c:pt>
                <c:pt idx="1811">
                  <c:v>-2.0000000000000996E-2</c:v>
                </c:pt>
                <c:pt idx="1812">
                  <c:v>-2.0000000000000996E-2</c:v>
                </c:pt>
                <c:pt idx="1813">
                  <c:v>0.31999999999999884</c:v>
                </c:pt>
                <c:pt idx="1814">
                  <c:v>0.81999999999999962</c:v>
                </c:pt>
                <c:pt idx="1815">
                  <c:v>0.97999999999999976</c:v>
                </c:pt>
                <c:pt idx="1816">
                  <c:v>1.4600000000000002</c:v>
                </c:pt>
                <c:pt idx="1817">
                  <c:v>1.1400000000000006</c:v>
                </c:pt>
                <c:pt idx="1818">
                  <c:v>1.1400000000000006</c:v>
                </c:pt>
                <c:pt idx="1819">
                  <c:v>1.0399999999999998</c:v>
                </c:pt>
                <c:pt idx="1820">
                  <c:v>1.1400000000000006</c:v>
                </c:pt>
                <c:pt idx="1821">
                  <c:v>1.1600000000000008</c:v>
                </c:pt>
                <c:pt idx="1822">
                  <c:v>1.8000000000000007</c:v>
                </c:pt>
                <c:pt idx="1823">
                  <c:v>1.4600000000000002</c:v>
                </c:pt>
                <c:pt idx="1824">
                  <c:v>1.1600000000000001</c:v>
                </c:pt>
                <c:pt idx="1825">
                  <c:v>1.4800000000000004</c:v>
                </c:pt>
                <c:pt idx="1826">
                  <c:v>1.2600000000000002</c:v>
                </c:pt>
                <c:pt idx="1827">
                  <c:v>1.0400000000000005</c:v>
                </c:pt>
                <c:pt idx="1828">
                  <c:v>1.2600000000000009</c:v>
                </c:pt>
                <c:pt idx="1829">
                  <c:v>1.1600000000000024</c:v>
                </c:pt>
                <c:pt idx="1830">
                  <c:v>0.68000000000000116</c:v>
                </c:pt>
                <c:pt idx="1831">
                  <c:v>1.0000000000000013</c:v>
                </c:pt>
                <c:pt idx="1832">
                  <c:v>0.96000000000000085</c:v>
                </c:pt>
                <c:pt idx="1833">
                  <c:v>0.84000000000000197</c:v>
                </c:pt>
                <c:pt idx="1834">
                  <c:v>-5.8199999999999985</c:v>
                </c:pt>
              </c:numCache>
            </c:numRef>
          </c:xVal>
          <c:yVal>
            <c:numRef>
              <c:f>'62G_15'!$A$2:$A$1842</c:f>
              <c:numCache>
                <c:formatCode>General</c:formatCode>
                <c:ptCount val="1841"/>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numCache>
            </c:numRef>
          </c:yVal>
          <c:smooth val="1"/>
          <c:extLst>
            <c:ext xmlns:c16="http://schemas.microsoft.com/office/drawing/2014/chart" uri="{C3380CC4-5D6E-409C-BE32-E72D297353CC}">
              <c16:uniqueId val="{00000004-6E48-4CD0-9CDE-B7C99DF7D2EB}"/>
            </c:ext>
          </c:extLst>
        </c:ser>
        <c:ser>
          <c:idx val="10"/>
          <c:order val="5"/>
          <c:tx>
            <c:strRef>
              <c:f>'62G_15'!$U$1</c:f>
              <c:strCache>
                <c:ptCount val="1"/>
                <c:pt idx="0">
                  <c:v>Net Change</c:v>
                </c:pt>
              </c:strCache>
            </c:strRef>
          </c:tx>
          <c:spPr>
            <a:ln w="19050" cap="rnd">
              <a:solidFill>
                <a:srgbClr val="FF0000"/>
              </a:solidFill>
              <a:round/>
            </a:ln>
            <a:effectLst/>
          </c:spPr>
          <c:marker>
            <c:symbol val="none"/>
          </c:marker>
          <c:xVal>
            <c:numRef>
              <c:f>'62G_15'!$U$7:$U$1836</c:f>
              <c:numCache>
                <c:formatCode>General</c:formatCode>
                <c:ptCount val="1830"/>
                <c:pt idx="0">
                  <c:v>2.36</c:v>
                </c:pt>
                <c:pt idx="1">
                  <c:v>2.38</c:v>
                </c:pt>
                <c:pt idx="2">
                  <c:v>2.2199999999999998</c:v>
                </c:pt>
                <c:pt idx="3">
                  <c:v>2.1399999999999997</c:v>
                </c:pt>
                <c:pt idx="4">
                  <c:v>1.8200000000000003</c:v>
                </c:pt>
                <c:pt idx="5">
                  <c:v>1.8000000000000003</c:v>
                </c:pt>
                <c:pt idx="6">
                  <c:v>1.6400000000000006</c:v>
                </c:pt>
                <c:pt idx="7">
                  <c:v>1.7000000000000006</c:v>
                </c:pt>
                <c:pt idx="8">
                  <c:v>1.640000000000001</c:v>
                </c:pt>
                <c:pt idx="9">
                  <c:v>1.5800000000000007</c:v>
                </c:pt>
                <c:pt idx="10">
                  <c:v>1.3200000000000007</c:v>
                </c:pt>
                <c:pt idx="11">
                  <c:v>1.3000000000000007</c:v>
                </c:pt>
                <c:pt idx="12">
                  <c:v>1.1600000000000006</c:v>
                </c:pt>
                <c:pt idx="13">
                  <c:v>1.1400000000000001</c:v>
                </c:pt>
                <c:pt idx="14">
                  <c:v>1</c:v>
                </c:pt>
                <c:pt idx="15">
                  <c:v>1.08</c:v>
                </c:pt>
                <c:pt idx="16">
                  <c:v>0.9</c:v>
                </c:pt>
                <c:pt idx="17">
                  <c:v>0.92000000000000026</c:v>
                </c:pt>
                <c:pt idx="18">
                  <c:v>0.8600000000000001</c:v>
                </c:pt>
                <c:pt idx="19">
                  <c:v>1.0000000000000004</c:v>
                </c:pt>
                <c:pt idx="20">
                  <c:v>0.86000000000000054</c:v>
                </c:pt>
                <c:pt idx="21">
                  <c:v>0.84000000000000019</c:v>
                </c:pt>
                <c:pt idx="22">
                  <c:v>0.82</c:v>
                </c:pt>
                <c:pt idx="23">
                  <c:v>0.6399999999999999</c:v>
                </c:pt>
                <c:pt idx="24">
                  <c:v>0.51999999999999991</c:v>
                </c:pt>
                <c:pt idx="25">
                  <c:v>0.4599999999999998</c:v>
                </c:pt>
                <c:pt idx="26">
                  <c:v>0.57999999999999974</c:v>
                </c:pt>
                <c:pt idx="27">
                  <c:v>0.15999999999999998</c:v>
                </c:pt>
                <c:pt idx="28">
                  <c:v>2.0000000000000108E-2</c:v>
                </c:pt>
                <c:pt idx="29">
                  <c:v>7.9999999999999891E-2</c:v>
                </c:pt>
                <c:pt idx="30">
                  <c:v>0.33999999999999986</c:v>
                </c:pt>
                <c:pt idx="31">
                  <c:v>0.1</c:v>
                </c:pt>
                <c:pt idx="32">
                  <c:v>0.43999999999999984</c:v>
                </c:pt>
                <c:pt idx="33">
                  <c:v>0.3</c:v>
                </c:pt>
                <c:pt idx="34">
                  <c:v>0.11999999999999993</c:v>
                </c:pt>
                <c:pt idx="35">
                  <c:v>-0.21999999999999992</c:v>
                </c:pt>
                <c:pt idx="36">
                  <c:v>-7.9999999999999891E-2</c:v>
                </c:pt>
                <c:pt idx="37">
                  <c:v>-0.15999999999999998</c:v>
                </c:pt>
                <c:pt idx="38">
                  <c:v>0.22000000000000011</c:v>
                </c:pt>
                <c:pt idx="39">
                  <c:v>0.24000000000000005</c:v>
                </c:pt>
                <c:pt idx="40">
                  <c:v>0.21999999999999992</c:v>
                </c:pt>
                <c:pt idx="41">
                  <c:v>-4.0000000000000216E-2</c:v>
                </c:pt>
                <c:pt idx="42">
                  <c:v>-2.0000000000000285E-2</c:v>
                </c:pt>
                <c:pt idx="43">
                  <c:v>-8.0000000000000432E-2</c:v>
                </c:pt>
                <c:pt idx="44">
                  <c:v>-0.52000000000000024</c:v>
                </c:pt>
                <c:pt idx="45">
                  <c:v>-0.36000000000000032</c:v>
                </c:pt>
                <c:pt idx="46">
                  <c:v>1.9999999999999751E-2</c:v>
                </c:pt>
                <c:pt idx="47">
                  <c:v>-4.0000000000000216E-2</c:v>
                </c:pt>
                <c:pt idx="48">
                  <c:v>-8.0000000000000071E-2</c:v>
                </c:pt>
                <c:pt idx="49">
                  <c:v>0.4599999999999998</c:v>
                </c:pt>
                <c:pt idx="50">
                  <c:v>0.17999999999999988</c:v>
                </c:pt>
                <c:pt idx="51">
                  <c:v>-0.12000000000000011</c:v>
                </c:pt>
                <c:pt idx="52">
                  <c:v>-0.3</c:v>
                </c:pt>
                <c:pt idx="53">
                  <c:v>-0.46000000000000013</c:v>
                </c:pt>
                <c:pt idx="54">
                  <c:v>-0.54</c:v>
                </c:pt>
                <c:pt idx="55">
                  <c:v>0.14000000000000004</c:v>
                </c:pt>
                <c:pt idx="56">
                  <c:v>0.46000000000000013</c:v>
                </c:pt>
                <c:pt idx="57">
                  <c:v>0.68000000000000027</c:v>
                </c:pt>
                <c:pt idx="58">
                  <c:v>1.0600000000000003</c:v>
                </c:pt>
                <c:pt idx="59">
                  <c:v>1.3800000000000003</c:v>
                </c:pt>
                <c:pt idx="60">
                  <c:v>1.1600000000000004</c:v>
                </c:pt>
                <c:pt idx="61">
                  <c:v>1.3800000000000003</c:v>
                </c:pt>
                <c:pt idx="62">
                  <c:v>1.7800000000000005</c:v>
                </c:pt>
                <c:pt idx="63">
                  <c:v>2.16</c:v>
                </c:pt>
                <c:pt idx="64">
                  <c:v>2.2600000000000002</c:v>
                </c:pt>
                <c:pt idx="65">
                  <c:v>2.54</c:v>
                </c:pt>
                <c:pt idx="66">
                  <c:v>2.68</c:v>
                </c:pt>
                <c:pt idx="67">
                  <c:v>2.7800000000000002</c:v>
                </c:pt>
                <c:pt idx="68">
                  <c:v>2.72</c:v>
                </c:pt>
                <c:pt idx="69">
                  <c:v>2.74</c:v>
                </c:pt>
                <c:pt idx="70">
                  <c:v>2.7800000000000002</c:v>
                </c:pt>
                <c:pt idx="71">
                  <c:v>2.9400000000000004</c:v>
                </c:pt>
                <c:pt idx="72">
                  <c:v>3.08</c:v>
                </c:pt>
                <c:pt idx="73">
                  <c:v>3.1399999999999997</c:v>
                </c:pt>
                <c:pt idx="74">
                  <c:v>3.2599999999999993</c:v>
                </c:pt>
                <c:pt idx="75">
                  <c:v>3.6</c:v>
                </c:pt>
                <c:pt idx="76">
                  <c:v>4</c:v>
                </c:pt>
                <c:pt idx="77">
                  <c:v>4.26</c:v>
                </c:pt>
                <c:pt idx="78">
                  <c:v>4.7200000000000006</c:v>
                </c:pt>
                <c:pt idx="79">
                  <c:v>4.9399999999999995</c:v>
                </c:pt>
                <c:pt idx="80">
                  <c:v>4.9800000000000004</c:v>
                </c:pt>
                <c:pt idx="81">
                  <c:v>4.9399999999999995</c:v>
                </c:pt>
                <c:pt idx="82">
                  <c:v>4.7200000000000006</c:v>
                </c:pt>
                <c:pt idx="83">
                  <c:v>4.46</c:v>
                </c:pt>
                <c:pt idx="84">
                  <c:v>4.4600000000000009</c:v>
                </c:pt>
                <c:pt idx="85">
                  <c:v>4.5000000000000009</c:v>
                </c:pt>
                <c:pt idx="86">
                  <c:v>4.3400000000000007</c:v>
                </c:pt>
                <c:pt idx="87">
                  <c:v>4.8000000000000007</c:v>
                </c:pt>
                <c:pt idx="88">
                  <c:v>5.2</c:v>
                </c:pt>
                <c:pt idx="89">
                  <c:v>5.32</c:v>
                </c:pt>
                <c:pt idx="90">
                  <c:v>5.3400000000000007</c:v>
                </c:pt>
                <c:pt idx="91">
                  <c:v>5.7600000000000007</c:v>
                </c:pt>
                <c:pt idx="92">
                  <c:v>5.6400000000000006</c:v>
                </c:pt>
                <c:pt idx="93">
                  <c:v>5.6399999999999988</c:v>
                </c:pt>
                <c:pt idx="94">
                  <c:v>6.08</c:v>
                </c:pt>
                <c:pt idx="95">
                  <c:v>6.4599999999999991</c:v>
                </c:pt>
                <c:pt idx="96">
                  <c:v>6.5400000000000009</c:v>
                </c:pt>
                <c:pt idx="97">
                  <c:v>6.6199999999999992</c:v>
                </c:pt>
                <c:pt idx="98">
                  <c:v>6.56</c:v>
                </c:pt>
                <c:pt idx="99">
                  <c:v>6.5200000000000014</c:v>
                </c:pt>
                <c:pt idx="100">
                  <c:v>6.1800000000000015</c:v>
                </c:pt>
                <c:pt idx="101">
                  <c:v>5.6800000000000006</c:v>
                </c:pt>
                <c:pt idx="102">
                  <c:v>5.5400000000000009</c:v>
                </c:pt>
                <c:pt idx="103">
                  <c:v>5.4600000000000009</c:v>
                </c:pt>
                <c:pt idx="104">
                  <c:v>4.7200000000000006</c:v>
                </c:pt>
                <c:pt idx="105">
                  <c:v>4.5200000000000005</c:v>
                </c:pt>
                <c:pt idx="106">
                  <c:v>4.7</c:v>
                </c:pt>
                <c:pt idx="107">
                  <c:v>4.5999999999999996</c:v>
                </c:pt>
                <c:pt idx="108">
                  <c:v>4.26</c:v>
                </c:pt>
                <c:pt idx="109">
                  <c:v>4.5199999999999996</c:v>
                </c:pt>
                <c:pt idx="110">
                  <c:v>4.5999999999999996</c:v>
                </c:pt>
                <c:pt idx="111">
                  <c:v>4.3</c:v>
                </c:pt>
                <c:pt idx="112">
                  <c:v>4.3199999999999994</c:v>
                </c:pt>
                <c:pt idx="113">
                  <c:v>4.68</c:v>
                </c:pt>
                <c:pt idx="114">
                  <c:v>4.76</c:v>
                </c:pt>
                <c:pt idx="115">
                  <c:v>4.4800000000000004</c:v>
                </c:pt>
                <c:pt idx="116">
                  <c:v>4.34</c:v>
                </c:pt>
                <c:pt idx="117">
                  <c:v>4</c:v>
                </c:pt>
                <c:pt idx="118">
                  <c:v>3.6</c:v>
                </c:pt>
                <c:pt idx="119">
                  <c:v>3.1799999999999997</c:v>
                </c:pt>
                <c:pt idx="120">
                  <c:v>2.8399999999999994</c:v>
                </c:pt>
                <c:pt idx="121">
                  <c:v>2.76</c:v>
                </c:pt>
                <c:pt idx="122">
                  <c:v>3.0799999999999996</c:v>
                </c:pt>
                <c:pt idx="123">
                  <c:v>2.92</c:v>
                </c:pt>
                <c:pt idx="124">
                  <c:v>2.66</c:v>
                </c:pt>
                <c:pt idx="125">
                  <c:v>2.98</c:v>
                </c:pt>
                <c:pt idx="126">
                  <c:v>2.6599999999999997</c:v>
                </c:pt>
                <c:pt idx="127">
                  <c:v>2.12</c:v>
                </c:pt>
                <c:pt idx="128">
                  <c:v>1.92</c:v>
                </c:pt>
                <c:pt idx="129">
                  <c:v>2</c:v>
                </c:pt>
                <c:pt idx="130">
                  <c:v>1.9600000000000002</c:v>
                </c:pt>
                <c:pt idx="131">
                  <c:v>2.2400000000000002</c:v>
                </c:pt>
                <c:pt idx="132">
                  <c:v>2.16</c:v>
                </c:pt>
                <c:pt idx="133">
                  <c:v>1.9200000000000004</c:v>
                </c:pt>
                <c:pt idx="134">
                  <c:v>1.9600000000000002</c:v>
                </c:pt>
                <c:pt idx="135">
                  <c:v>1.8000000000000003</c:v>
                </c:pt>
                <c:pt idx="136">
                  <c:v>1.3000000000000003</c:v>
                </c:pt>
                <c:pt idx="137">
                  <c:v>1.1000000000000003</c:v>
                </c:pt>
                <c:pt idx="138">
                  <c:v>1.06</c:v>
                </c:pt>
                <c:pt idx="139">
                  <c:v>0.53999999999999981</c:v>
                </c:pt>
                <c:pt idx="140">
                  <c:v>0.21999999999999958</c:v>
                </c:pt>
                <c:pt idx="141">
                  <c:v>0.25999999999999979</c:v>
                </c:pt>
                <c:pt idx="142">
                  <c:v>0.35999999999999976</c:v>
                </c:pt>
                <c:pt idx="143">
                  <c:v>0.19999999999999965</c:v>
                </c:pt>
                <c:pt idx="144">
                  <c:v>0.35999999999999976</c:v>
                </c:pt>
                <c:pt idx="145">
                  <c:v>0.28000000000000008</c:v>
                </c:pt>
                <c:pt idx="146">
                  <c:v>0.54000000000000026</c:v>
                </c:pt>
                <c:pt idx="147">
                  <c:v>0.4</c:v>
                </c:pt>
                <c:pt idx="148">
                  <c:v>0.6</c:v>
                </c:pt>
                <c:pt idx="149">
                  <c:v>0.68</c:v>
                </c:pt>
                <c:pt idx="150">
                  <c:v>0.5</c:v>
                </c:pt>
                <c:pt idx="151">
                  <c:v>0.35999999999999943</c:v>
                </c:pt>
                <c:pt idx="152">
                  <c:v>9.9999999999999645E-2</c:v>
                </c:pt>
                <c:pt idx="153">
                  <c:v>-0.16000000000000014</c:v>
                </c:pt>
                <c:pt idx="154">
                  <c:v>-0.31999999999999995</c:v>
                </c:pt>
                <c:pt idx="155">
                  <c:v>-0.2</c:v>
                </c:pt>
                <c:pt idx="156">
                  <c:v>-0.55999999999999983</c:v>
                </c:pt>
                <c:pt idx="157">
                  <c:v>-0.73999999999999988</c:v>
                </c:pt>
                <c:pt idx="158">
                  <c:v>-0.61999999999999988</c:v>
                </c:pt>
                <c:pt idx="159">
                  <c:v>-1.1199999999999999</c:v>
                </c:pt>
                <c:pt idx="160">
                  <c:v>-1.5599999999999998</c:v>
                </c:pt>
                <c:pt idx="161">
                  <c:v>-1.5399999999999996</c:v>
                </c:pt>
                <c:pt idx="162">
                  <c:v>-1.5999999999999992</c:v>
                </c:pt>
                <c:pt idx="163">
                  <c:v>-1.8999999999999992</c:v>
                </c:pt>
                <c:pt idx="164">
                  <c:v>-1.5599999999999994</c:v>
                </c:pt>
                <c:pt idx="165">
                  <c:v>-1.3999999999999997</c:v>
                </c:pt>
                <c:pt idx="166">
                  <c:v>-1.4799999999999998</c:v>
                </c:pt>
                <c:pt idx="167">
                  <c:v>-1.3999999999999997</c:v>
                </c:pt>
                <c:pt idx="168">
                  <c:v>-1.7799999999999998</c:v>
                </c:pt>
                <c:pt idx="169">
                  <c:v>-2.3199999999999994</c:v>
                </c:pt>
                <c:pt idx="170">
                  <c:v>-2.2199999999999998</c:v>
                </c:pt>
                <c:pt idx="171">
                  <c:v>-2.7</c:v>
                </c:pt>
                <c:pt idx="172">
                  <c:v>-2.7199999999999998</c:v>
                </c:pt>
                <c:pt idx="173">
                  <c:v>-2.9199999999999995</c:v>
                </c:pt>
                <c:pt idx="174">
                  <c:v>-2.6799999999999997</c:v>
                </c:pt>
                <c:pt idx="175">
                  <c:v>-3.0199999999999996</c:v>
                </c:pt>
                <c:pt idx="176">
                  <c:v>-2.6199999999999992</c:v>
                </c:pt>
                <c:pt idx="177">
                  <c:v>-2.8999999999999995</c:v>
                </c:pt>
                <c:pt idx="178">
                  <c:v>-2.7199999999999998</c:v>
                </c:pt>
                <c:pt idx="179">
                  <c:v>-2.56</c:v>
                </c:pt>
                <c:pt idx="180">
                  <c:v>-2.8000000000000003</c:v>
                </c:pt>
                <c:pt idx="181">
                  <c:v>-3.0000000000000004</c:v>
                </c:pt>
                <c:pt idx="182">
                  <c:v>-3.18</c:v>
                </c:pt>
                <c:pt idx="183">
                  <c:v>-3.38</c:v>
                </c:pt>
                <c:pt idx="184">
                  <c:v>-3.6799999999999997</c:v>
                </c:pt>
                <c:pt idx="185">
                  <c:v>-3.4399999999999991</c:v>
                </c:pt>
                <c:pt idx="186">
                  <c:v>-3.78</c:v>
                </c:pt>
                <c:pt idx="187">
                  <c:v>-3.9599999999999995</c:v>
                </c:pt>
                <c:pt idx="188">
                  <c:v>-3.9</c:v>
                </c:pt>
                <c:pt idx="189">
                  <c:v>-4.2</c:v>
                </c:pt>
                <c:pt idx="190">
                  <c:v>-4.4000000000000004</c:v>
                </c:pt>
                <c:pt idx="191">
                  <c:v>-4.4600000000000009</c:v>
                </c:pt>
                <c:pt idx="192">
                  <c:v>-4.4400000000000004</c:v>
                </c:pt>
                <c:pt idx="193">
                  <c:v>-4.4000000000000004</c:v>
                </c:pt>
                <c:pt idx="194">
                  <c:v>-4.6399999999999997</c:v>
                </c:pt>
                <c:pt idx="195">
                  <c:v>-4.92</c:v>
                </c:pt>
                <c:pt idx="196">
                  <c:v>-5.36</c:v>
                </c:pt>
                <c:pt idx="197">
                  <c:v>-5.4799999999999995</c:v>
                </c:pt>
                <c:pt idx="198">
                  <c:v>-5.9399999999999995</c:v>
                </c:pt>
                <c:pt idx="199">
                  <c:v>-5.88</c:v>
                </c:pt>
                <c:pt idx="200">
                  <c:v>-5.7799999999999994</c:v>
                </c:pt>
                <c:pt idx="201">
                  <c:v>-5.62</c:v>
                </c:pt>
                <c:pt idx="202">
                  <c:v>-5.9399999999999995</c:v>
                </c:pt>
                <c:pt idx="203">
                  <c:v>-6.0200000000000005</c:v>
                </c:pt>
                <c:pt idx="204">
                  <c:v>-6.0400000000000009</c:v>
                </c:pt>
                <c:pt idx="205">
                  <c:v>-6.74</c:v>
                </c:pt>
                <c:pt idx="206">
                  <c:v>-6.4800000000000013</c:v>
                </c:pt>
                <c:pt idx="207">
                  <c:v>-6.3800000000000008</c:v>
                </c:pt>
                <c:pt idx="208">
                  <c:v>-6.5200000000000005</c:v>
                </c:pt>
                <c:pt idx="209">
                  <c:v>-6.8</c:v>
                </c:pt>
                <c:pt idx="210">
                  <c:v>-6.6200000000000019</c:v>
                </c:pt>
                <c:pt idx="211">
                  <c:v>-6.9600000000000009</c:v>
                </c:pt>
                <c:pt idx="212">
                  <c:v>-6.6400000000000006</c:v>
                </c:pt>
                <c:pt idx="213">
                  <c:v>-6.6800000000000015</c:v>
                </c:pt>
                <c:pt idx="214">
                  <c:v>-6.5400000000000009</c:v>
                </c:pt>
                <c:pt idx="215">
                  <c:v>-6.7</c:v>
                </c:pt>
                <c:pt idx="216">
                  <c:v>-6.8599999999999994</c:v>
                </c:pt>
                <c:pt idx="217">
                  <c:v>-7.38</c:v>
                </c:pt>
                <c:pt idx="218">
                  <c:v>-7.580000000000001</c:v>
                </c:pt>
                <c:pt idx="219">
                  <c:v>-7.9799999999999995</c:v>
                </c:pt>
                <c:pt idx="220">
                  <c:v>-7.7</c:v>
                </c:pt>
                <c:pt idx="221">
                  <c:v>-7.7</c:v>
                </c:pt>
                <c:pt idx="222">
                  <c:v>-7.6400000000000006</c:v>
                </c:pt>
                <c:pt idx="223">
                  <c:v>-7.58</c:v>
                </c:pt>
                <c:pt idx="224">
                  <c:v>-7.5400000000000009</c:v>
                </c:pt>
                <c:pt idx="225">
                  <c:v>-7.4800000000000013</c:v>
                </c:pt>
                <c:pt idx="226">
                  <c:v>-7.3599999999999994</c:v>
                </c:pt>
                <c:pt idx="227">
                  <c:v>-7.24</c:v>
                </c:pt>
                <c:pt idx="228">
                  <c:v>-7.1800000000000015</c:v>
                </c:pt>
                <c:pt idx="229">
                  <c:v>-7.160000000000001</c:v>
                </c:pt>
                <c:pt idx="230">
                  <c:v>-7.580000000000001</c:v>
                </c:pt>
                <c:pt idx="231">
                  <c:v>-7.9000000000000012</c:v>
                </c:pt>
                <c:pt idx="232">
                  <c:v>-7.7800000000000011</c:v>
                </c:pt>
                <c:pt idx="233">
                  <c:v>-7.5200000000000005</c:v>
                </c:pt>
                <c:pt idx="234">
                  <c:v>-7.06</c:v>
                </c:pt>
                <c:pt idx="235">
                  <c:v>-6.7800000000000011</c:v>
                </c:pt>
                <c:pt idx="236">
                  <c:v>-6.56</c:v>
                </c:pt>
                <c:pt idx="237">
                  <c:v>-6.4800000000000013</c:v>
                </c:pt>
                <c:pt idx="238">
                  <c:v>-6.5400000000000009</c:v>
                </c:pt>
                <c:pt idx="239">
                  <c:v>-6.88</c:v>
                </c:pt>
                <c:pt idx="240">
                  <c:v>-6.919999999999999</c:v>
                </c:pt>
                <c:pt idx="241">
                  <c:v>-6.919999999999999</c:v>
                </c:pt>
                <c:pt idx="242">
                  <c:v>-7.0199999999999987</c:v>
                </c:pt>
                <c:pt idx="243">
                  <c:v>-7.0399999999999991</c:v>
                </c:pt>
                <c:pt idx="244">
                  <c:v>-7.0799999999999983</c:v>
                </c:pt>
                <c:pt idx="245">
                  <c:v>-6.6799999999999979</c:v>
                </c:pt>
                <c:pt idx="246">
                  <c:v>-6.6</c:v>
                </c:pt>
                <c:pt idx="247">
                  <c:v>-6.42</c:v>
                </c:pt>
                <c:pt idx="248">
                  <c:v>-6.4799999999999995</c:v>
                </c:pt>
                <c:pt idx="249">
                  <c:v>-6.4800000000000013</c:v>
                </c:pt>
                <c:pt idx="250">
                  <c:v>-6.8</c:v>
                </c:pt>
                <c:pt idx="251">
                  <c:v>-6.7200000000000006</c:v>
                </c:pt>
                <c:pt idx="252">
                  <c:v>-6.94</c:v>
                </c:pt>
                <c:pt idx="253">
                  <c:v>-6.4600000000000009</c:v>
                </c:pt>
                <c:pt idx="254">
                  <c:v>-6.1400000000000006</c:v>
                </c:pt>
                <c:pt idx="255">
                  <c:v>-6.0000000000000018</c:v>
                </c:pt>
                <c:pt idx="256">
                  <c:v>-5.7200000000000006</c:v>
                </c:pt>
                <c:pt idx="257">
                  <c:v>-5.5600000000000005</c:v>
                </c:pt>
                <c:pt idx="258">
                  <c:v>-5.74</c:v>
                </c:pt>
                <c:pt idx="259">
                  <c:v>-5.5600000000000005</c:v>
                </c:pt>
                <c:pt idx="260">
                  <c:v>-5.4799999999999995</c:v>
                </c:pt>
                <c:pt idx="261">
                  <c:v>-5.1999999999999993</c:v>
                </c:pt>
                <c:pt idx="262">
                  <c:v>-5.339999999999999</c:v>
                </c:pt>
                <c:pt idx="263">
                  <c:v>-5.0599999999999996</c:v>
                </c:pt>
                <c:pt idx="264">
                  <c:v>-5.1199999999999992</c:v>
                </c:pt>
                <c:pt idx="265">
                  <c:v>-4.8599999999999994</c:v>
                </c:pt>
                <c:pt idx="266">
                  <c:v>-5.0199999999999987</c:v>
                </c:pt>
                <c:pt idx="267">
                  <c:v>-4.5999999999999996</c:v>
                </c:pt>
                <c:pt idx="268">
                  <c:v>-4.5999999999999996</c:v>
                </c:pt>
                <c:pt idx="269">
                  <c:v>-4.4000000000000004</c:v>
                </c:pt>
                <c:pt idx="270">
                  <c:v>-4.4799999999999995</c:v>
                </c:pt>
                <c:pt idx="271">
                  <c:v>-4.5600000000000005</c:v>
                </c:pt>
                <c:pt idx="272">
                  <c:v>-4.38</c:v>
                </c:pt>
                <c:pt idx="273">
                  <c:v>-4.0199999999999996</c:v>
                </c:pt>
                <c:pt idx="274">
                  <c:v>-3.8199999999999994</c:v>
                </c:pt>
                <c:pt idx="275">
                  <c:v>-3.4</c:v>
                </c:pt>
                <c:pt idx="276">
                  <c:v>-3.2</c:v>
                </c:pt>
                <c:pt idx="277">
                  <c:v>-2.88</c:v>
                </c:pt>
                <c:pt idx="278">
                  <c:v>-2.9800000000000004</c:v>
                </c:pt>
                <c:pt idx="279">
                  <c:v>-2.9400000000000004</c:v>
                </c:pt>
                <c:pt idx="280">
                  <c:v>-3.08</c:v>
                </c:pt>
                <c:pt idx="281">
                  <c:v>-2.7800000000000002</c:v>
                </c:pt>
                <c:pt idx="282">
                  <c:v>-2.8600000000000003</c:v>
                </c:pt>
                <c:pt idx="283">
                  <c:v>-2.8600000000000003</c:v>
                </c:pt>
                <c:pt idx="284">
                  <c:v>-2.8</c:v>
                </c:pt>
                <c:pt idx="285">
                  <c:v>-2.9000000000000004</c:v>
                </c:pt>
                <c:pt idx="286">
                  <c:v>-3.06</c:v>
                </c:pt>
                <c:pt idx="287">
                  <c:v>-2.8</c:v>
                </c:pt>
                <c:pt idx="288">
                  <c:v>-2.62</c:v>
                </c:pt>
                <c:pt idx="289">
                  <c:v>-2.2999999999999998</c:v>
                </c:pt>
                <c:pt idx="290">
                  <c:v>-2.04</c:v>
                </c:pt>
                <c:pt idx="291">
                  <c:v>-2.12</c:v>
                </c:pt>
                <c:pt idx="292">
                  <c:v>-2.4800000000000004</c:v>
                </c:pt>
                <c:pt idx="293">
                  <c:v>-2.6799999999999997</c:v>
                </c:pt>
                <c:pt idx="294">
                  <c:v>-2.7199999999999998</c:v>
                </c:pt>
                <c:pt idx="295">
                  <c:v>-2.7799999999999989</c:v>
                </c:pt>
                <c:pt idx="296">
                  <c:v>-2.6199999999999983</c:v>
                </c:pt>
                <c:pt idx="297">
                  <c:v>-2.6399999999999983</c:v>
                </c:pt>
                <c:pt idx="298">
                  <c:v>-2.4999999999999991</c:v>
                </c:pt>
                <c:pt idx="299">
                  <c:v>-2.46</c:v>
                </c:pt>
                <c:pt idx="300">
                  <c:v>-2.1800000000000006</c:v>
                </c:pt>
                <c:pt idx="301">
                  <c:v>-2.1400000000000006</c:v>
                </c:pt>
                <c:pt idx="302">
                  <c:v>-1.8600000000000008</c:v>
                </c:pt>
                <c:pt idx="303">
                  <c:v>-1.7</c:v>
                </c:pt>
                <c:pt idx="304">
                  <c:v>-2.54</c:v>
                </c:pt>
                <c:pt idx="305">
                  <c:v>-2.4599999999999995</c:v>
                </c:pt>
                <c:pt idx="306">
                  <c:v>-2.7199999999999998</c:v>
                </c:pt>
                <c:pt idx="307">
                  <c:v>-2.7599999999999993</c:v>
                </c:pt>
                <c:pt idx="308">
                  <c:v>-3.2</c:v>
                </c:pt>
                <c:pt idx="309">
                  <c:v>-2.54</c:v>
                </c:pt>
                <c:pt idx="310">
                  <c:v>-2.6399999999999997</c:v>
                </c:pt>
                <c:pt idx="311">
                  <c:v>-2.5800000000000005</c:v>
                </c:pt>
                <c:pt idx="312">
                  <c:v>-2.5</c:v>
                </c:pt>
                <c:pt idx="313">
                  <c:v>-2.2199999999999998</c:v>
                </c:pt>
                <c:pt idx="314">
                  <c:v>-2.4799999999999991</c:v>
                </c:pt>
                <c:pt idx="315">
                  <c:v>-2.6599999999999993</c:v>
                </c:pt>
                <c:pt idx="316">
                  <c:v>-2.419999999999999</c:v>
                </c:pt>
                <c:pt idx="317">
                  <c:v>-2.7199999999999989</c:v>
                </c:pt>
                <c:pt idx="318">
                  <c:v>-2.4599999999999995</c:v>
                </c:pt>
                <c:pt idx="319">
                  <c:v>-2.1199999999999997</c:v>
                </c:pt>
                <c:pt idx="320">
                  <c:v>-2.0799999999999992</c:v>
                </c:pt>
                <c:pt idx="321">
                  <c:v>-2.0799999999999992</c:v>
                </c:pt>
                <c:pt idx="322">
                  <c:v>-1.9799999999999998</c:v>
                </c:pt>
                <c:pt idx="323">
                  <c:v>-2.0599999999999996</c:v>
                </c:pt>
                <c:pt idx="324">
                  <c:v>-1.4</c:v>
                </c:pt>
                <c:pt idx="325">
                  <c:v>-1.1000000000000008</c:v>
                </c:pt>
                <c:pt idx="326">
                  <c:v>-0.68000000000000038</c:v>
                </c:pt>
                <c:pt idx="327">
                  <c:v>-0.56000000000000016</c:v>
                </c:pt>
                <c:pt idx="328">
                  <c:v>-0.46000000000000085</c:v>
                </c:pt>
                <c:pt idx="329">
                  <c:v>-0.72000000000000031</c:v>
                </c:pt>
                <c:pt idx="330">
                  <c:v>-0.48000000000000043</c:v>
                </c:pt>
                <c:pt idx="331">
                  <c:v>-0.60000000000000142</c:v>
                </c:pt>
                <c:pt idx="332">
                  <c:v>-0.46000000000000085</c:v>
                </c:pt>
                <c:pt idx="333">
                  <c:v>-0.60000000000000075</c:v>
                </c:pt>
                <c:pt idx="334">
                  <c:v>-0.64000000000000057</c:v>
                </c:pt>
                <c:pt idx="335">
                  <c:v>-0.8600000000000001</c:v>
                </c:pt>
                <c:pt idx="336">
                  <c:v>-0.93999999999999984</c:v>
                </c:pt>
                <c:pt idx="337">
                  <c:v>-1.1000000000000001</c:v>
                </c:pt>
                <c:pt idx="338">
                  <c:v>-0.96000000000000019</c:v>
                </c:pt>
                <c:pt idx="339">
                  <c:v>-1.1800000000000004</c:v>
                </c:pt>
                <c:pt idx="340">
                  <c:v>-1.06</c:v>
                </c:pt>
                <c:pt idx="341">
                  <c:v>-1.2200000000000002</c:v>
                </c:pt>
                <c:pt idx="342">
                  <c:v>-1.2200000000000002</c:v>
                </c:pt>
                <c:pt idx="343">
                  <c:v>-1.1999999999999993</c:v>
                </c:pt>
                <c:pt idx="344">
                  <c:v>-0.9199999999999996</c:v>
                </c:pt>
                <c:pt idx="345">
                  <c:v>-0.9</c:v>
                </c:pt>
                <c:pt idx="346">
                  <c:v>-0.97999999999999898</c:v>
                </c:pt>
                <c:pt idx="347">
                  <c:v>-1.3399999999999992</c:v>
                </c:pt>
                <c:pt idx="348">
                  <c:v>-1.6199999999999997</c:v>
                </c:pt>
                <c:pt idx="349">
                  <c:v>-2.0799999999999996</c:v>
                </c:pt>
                <c:pt idx="350">
                  <c:v>-2.6399999999999997</c:v>
                </c:pt>
                <c:pt idx="351">
                  <c:v>-2.56</c:v>
                </c:pt>
                <c:pt idx="352">
                  <c:v>-2.2000000000000006</c:v>
                </c:pt>
                <c:pt idx="353">
                  <c:v>-1.9800000000000004</c:v>
                </c:pt>
                <c:pt idx="354">
                  <c:v>-1.9600000000000002</c:v>
                </c:pt>
                <c:pt idx="355">
                  <c:v>-2.06</c:v>
                </c:pt>
                <c:pt idx="356">
                  <c:v>-2.5200000000000005</c:v>
                </c:pt>
                <c:pt idx="357">
                  <c:v>-2.54</c:v>
                </c:pt>
                <c:pt idx="358">
                  <c:v>-2.7800000000000002</c:v>
                </c:pt>
                <c:pt idx="359">
                  <c:v>-2.8200000000000003</c:v>
                </c:pt>
                <c:pt idx="360">
                  <c:v>-2.5800000000000005</c:v>
                </c:pt>
                <c:pt idx="361">
                  <c:v>-1.920000000000001</c:v>
                </c:pt>
                <c:pt idx="362">
                  <c:v>-1.920000000000001</c:v>
                </c:pt>
                <c:pt idx="363">
                  <c:v>-1.8600000000000008</c:v>
                </c:pt>
                <c:pt idx="364">
                  <c:v>-1.7600000000000009</c:v>
                </c:pt>
                <c:pt idx="365">
                  <c:v>-1.9600000000000009</c:v>
                </c:pt>
                <c:pt idx="366">
                  <c:v>-2.4400000000000004</c:v>
                </c:pt>
                <c:pt idx="367">
                  <c:v>-2.54</c:v>
                </c:pt>
                <c:pt idx="368">
                  <c:v>-2.46</c:v>
                </c:pt>
                <c:pt idx="369">
                  <c:v>-2.3800000000000003</c:v>
                </c:pt>
                <c:pt idx="370">
                  <c:v>-1.9200000000000004</c:v>
                </c:pt>
                <c:pt idx="371">
                  <c:v>-1.56</c:v>
                </c:pt>
                <c:pt idx="372">
                  <c:v>-1.6400000000000006</c:v>
                </c:pt>
                <c:pt idx="373">
                  <c:v>-1.7799999999999998</c:v>
                </c:pt>
                <c:pt idx="374">
                  <c:v>-1.8399999999999992</c:v>
                </c:pt>
                <c:pt idx="375">
                  <c:v>-2.1799999999999988</c:v>
                </c:pt>
                <c:pt idx="376">
                  <c:v>-2.1999999999999993</c:v>
                </c:pt>
                <c:pt idx="377">
                  <c:v>-1.5399999999999991</c:v>
                </c:pt>
                <c:pt idx="378">
                  <c:v>-1.3399999999999999</c:v>
                </c:pt>
                <c:pt idx="379">
                  <c:v>-1.44</c:v>
                </c:pt>
                <c:pt idx="380">
                  <c:v>-1.2799999999999998</c:v>
                </c:pt>
                <c:pt idx="381">
                  <c:v>-1.3199999999999996</c:v>
                </c:pt>
                <c:pt idx="382">
                  <c:v>-1.9199999999999995</c:v>
                </c:pt>
                <c:pt idx="383">
                  <c:v>-1.9599999999999995</c:v>
                </c:pt>
                <c:pt idx="384">
                  <c:v>-1.6600000000000001</c:v>
                </c:pt>
                <c:pt idx="385">
                  <c:v>-1.5</c:v>
                </c:pt>
                <c:pt idx="386">
                  <c:v>-1.2</c:v>
                </c:pt>
                <c:pt idx="387">
                  <c:v>-1.1800000000000004</c:v>
                </c:pt>
                <c:pt idx="388">
                  <c:v>-0.90000000000000069</c:v>
                </c:pt>
                <c:pt idx="389">
                  <c:v>-1.0000000000000007</c:v>
                </c:pt>
                <c:pt idx="390">
                  <c:v>-1.1000000000000014</c:v>
                </c:pt>
                <c:pt idx="391">
                  <c:v>-1.2800000000000011</c:v>
                </c:pt>
                <c:pt idx="392">
                  <c:v>-0.94000000000000128</c:v>
                </c:pt>
                <c:pt idx="393">
                  <c:v>-1.320000000000001</c:v>
                </c:pt>
                <c:pt idx="394">
                  <c:v>-1.5400000000000005</c:v>
                </c:pt>
                <c:pt idx="395">
                  <c:v>-1.3</c:v>
                </c:pt>
                <c:pt idx="396">
                  <c:v>-1.44</c:v>
                </c:pt>
                <c:pt idx="397">
                  <c:v>-1.1599999999999995</c:v>
                </c:pt>
                <c:pt idx="398">
                  <c:v>-0.89999999999999925</c:v>
                </c:pt>
                <c:pt idx="399">
                  <c:v>-0.57999999999999974</c:v>
                </c:pt>
                <c:pt idx="400">
                  <c:v>-0.81999999999999962</c:v>
                </c:pt>
                <c:pt idx="401">
                  <c:v>-0.56000000000000016</c:v>
                </c:pt>
                <c:pt idx="402">
                  <c:v>-0.78000000000000047</c:v>
                </c:pt>
                <c:pt idx="403">
                  <c:v>-0.70000000000000073</c:v>
                </c:pt>
                <c:pt idx="404">
                  <c:v>-0.66000000000000014</c:v>
                </c:pt>
                <c:pt idx="405">
                  <c:v>-0.66000000000000014</c:v>
                </c:pt>
                <c:pt idx="406">
                  <c:v>-0.73999999999999988</c:v>
                </c:pt>
                <c:pt idx="407">
                  <c:v>-1.2</c:v>
                </c:pt>
                <c:pt idx="408">
                  <c:v>-1.6199999999999997</c:v>
                </c:pt>
                <c:pt idx="409">
                  <c:v>-1.4599999999999995</c:v>
                </c:pt>
                <c:pt idx="410">
                  <c:v>-1.3399999999999999</c:v>
                </c:pt>
                <c:pt idx="411">
                  <c:v>-1.3399999999999999</c:v>
                </c:pt>
                <c:pt idx="412">
                  <c:v>-0.85999999999999943</c:v>
                </c:pt>
                <c:pt idx="413">
                  <c:v>-0.61999999999999955</c:v>
                </c:pt>
                <c:pt idx="414">
                  <c:v>-0.68000000000000038</c:v>
                </c:pt>
                <c:pt idx="415">
                  <c:v>-0.62000000000000033</c:v>
                </c:pt>
                <c:pt idx="416">
                  <c:v>-0.6399999999999999</c:v>
                </c:pt>
                <c:pt idx="417">
                  <c:v>-0.9</c:v>
                </c:pt>
                <c:pt idx="418">
                  <c:v>-0.5800000000000004</c:v>
                </c:pt>
                <c:pt idx="419">
                  <c:v>-0.7</c:v>
                </c:pt>
                <c:pt idx="420">
                  <c:v>-0.68000000000000038</c:v>
                </c:pt>
                <c:pt idx="421">
                  <c:v>-0.48000000000000115</c:v>
                </c:pt>
                <c:pt idx="422">
                  <c:v>-0.50000000000000144</c:v>
                </c:pt>
                <c:pt idx="423">
                  <c:v>-0.96000000000000085</c:v>
                </c:pt>
                <c:pt idx="424">
                  <c:v>-1.2200000000000002</c:v>
                </c:pt>
                <c:pt idx="425">
                  <c:v>-1.2800000000000005</c:v>
                </c:pt>
                <c:pt idx="426">
                  <c:v>-1.5200000000000002</c:v>
                </c:pt>
                <c:pt idx="427">
                  <c:v>-1.2</c:v>
                </c:pt>
                <c:pt idx="428">
                  <c:v>-0.93999999999999984</c:v>
                </c:pt>
                <c:pt idx="429">
                  <c:v>-0.82000000000000028</c:v>
                </c:pt>
                <c:pt idx="430">
                  <c:v>-0.83999999999999986</c:v>
                </c:pt>
                <c:pt idx="431">
                  <c:v>-0.85999999999999943</c:v>
                </c:pt>
                <c:pt idx="432">
                  <c:v>-0.83999999999999919</c:v>
                </c:pt>
                <c:pt idx="433">
                  <c:v>-1.0199999999999996</c:v>
                </c:pt>
                <c:pt idx="434">
                  <c:v>-1.1399999999999999</c:v>
                </c:pt>
                <c:pt idx="435">
                  <c:v>-1.4600000000000002</c:v>
                </c:pt>
                <c:pt idx="436">
                  <c:v>-1.5800000000000005</c:v>
                </c:pt>
                <c:pt idx="437">
                  <c:v>-1.7600000000000009</c:v>
                </c:pt>
                <c:pt idx="438">
                  <c:v>-1.620000000000001</c:v>
                </c:pt>
                <c:pt idx="439">
                  <c:v>-1.3800000000000003</c:v>
                </c:pt>
                <c:pt idx="440">
                  <c:v>-1.2600000000000002</c:v>
                </c:pt>
                <c:pt idx="441">
                  <c:v>-1.2600000000000002</c:v>
                </c:pt>
                <c:pt idx="442">
                  <c:v>-1.4</c:v>
                </c:pt>
                <c:pt idx="443">
                  <c:v>-1.7399999999999998</c:v>
                </c:pt>
                <c:pt idx="444">
                  <c:v>-1.9400000000000006</c:v>
                </c:pt>
                <c:pt idx="445">
                  <c:v>-1.6800000000000004</c:v>
                </c:pt>
                <c:pt idx="446">
                  <c:v>-1.5000000000000007</c:v>
                </c:pt>
                <c:pt idx="447">
                  <c:v>-1.1600000000000008</c:v>
                </c:pt>
                <c:pt idx="448">
                  <c:v>-0.54000000000000126</c:v>
                </c:pt>
                <c:pt idx="449">
                  <c:v>-0.2000000000000007</c:v>
                </c:pt>
                <c:pt idx="450">
                  <c:v>-0.40000000000000069</c:v>
                </c:pt>
                <c:pt idx="451">
                  <c:v>-0.42000000000000026</c:v>
                </c:pt>
                <c:pt idx="452">
                  <c:v>-0.82000000000000028</c:v>
                </c:pt>
                <c:pt idx="453">
                  <c:v>-1.3399999999999999</c:v>
                </c:pt>
                <c:pt idx="454">
                  <c:v>-1.6600000000000001</c:v>
                </c:pt>
                <c:pt idx="455">
                  <c:v>-1.5399999999999998</c:v>
                </c:pt>
                <c:pt idx="456">
                  <c:v>-1.7200000000000002</c:v>
                </c:pt>
                <c:pt idx="457">
                  <c:v>-1.36</c:v>
                </c:pt>
                <c:pt idx="458">
                  <c:v>-0.76000000000000012</c:v>
                </c:pt>
                <c:pt idx="459">
                  <c:v>-0.74000000000000055</c:v>
                </c:pt>
                <c:pt idx="460">
                  <c:v>-0.56000000000000083</c:v>
                </c:pt>
                <c:pt idx="461">
                  <c:v>-0.38000000000000045</c:v>
                </c:pt>
                <c:pt idx="462">
                  <c:v>-0.76000000000000012</c:v>
                </c:pt>
                <c:pt idx="463">
                  <c:v>-1.0799999999999996</c:v>
                </c:pt>
                <c:pt idx="464">
                  <c:v>-1.2799999999999998</c:v>
                </c:pt>
                <c:pt idx="465">
                  <c:v>-1.2600000000000002</c:v>
                </c:pt>
                <c:pt idx="466">
                  <c:v>-1.2800000000000005</c:v>
                </c:pt>
                <c:pt idx="467">
                  <c:v>-1.3800000000000003</c:v>
                </c:pt>
                <c:pt idx="468">
                  <c:v>-1.5800000000000005</c:v>
                </c:pt>
                <c:pt idx="469">
                  <c:v>-1.1800000000000004</c:v>
                </c:pt>
                <c:pt idx="470">
                  <c:v>-1.3399999999999999</c:v>
                </c:pt>
                <c:pt idx="471">
                  <c:v>-1.5399999999999998</c:v>
                </c:pt>
                <c:pt idx="472">
                  <c:v>-1.56</c:v>
                </c:pt>
                <c:pt idx="473">
                  <c:v>-1.2600000000000002</c:v>
                </c:pt>
                <c:pt idx="474">
                  <c:v>-1.2799999999999998</c:v>
                </c:pt>
                <c:pt idx="475">
                  <c:v>-1.64</c:v>
                </c:pt>
                <c:pt idx="476">
                  <c:v>-1.4</c:v>
                </c:pt>
                <c:pt idx="477">
                  <c:v>-0.76000000000000012</c:v>
                </c:pt>
                <c:pt idx="478">
                  <c:v>-1.3600000000000008</c:v>
                </c:pt>
                <c:pt idx="479">
                  <c:v>-1.320000000000001</c:v>
                </c:pt>
                <c:pt idx="480">
                  <c:v>-0.90000000000000147</c:v>
                </c:pt>
                <c:pt idx="481">
                  <c:v>-0.7000000000000014</c:v>
                </c:pt>
                <c:pt idx="482">
                  <c:v>-1.0600000000000009</c:v>
                </c:pt>
                <c:pt idx="483">
                  <c:v>-0.34000000000000058</c:v>
                </c:pt>
                <c:pt idx="484">
                  <c:v>-0.36000000000000087</c:v>
                </c:pt>
                <c:pt idx="485">
                  <c:v>-0.50000000000000067</c:v>
                </c:pt>
                <c:pt idx="486">
                  <c:v>-0.38000000000000045</c:v>
                </c:pt>
                <c:pt idx="487">
                  <c:v>-0.10000000000000071</c:v>
                </c:pt>
                <c:pt idx="488">
                  <c:v>0.13999999999999985</c:v>
                </c:pt>
                <c:pt idx="489">
                  <c:v>-0.33999999999999914</c:v>
                </c:pt>
                <c:pt idx="490">
                  <c:v>-0.13999999999999915</c:v>
                </c:pt>
                <c:pt idx="491">
                  <c:v>-0.49999999999999928</c:v>
                </c:pt>
                <c:pt idx="492">
                  <c:v>-1.1199999999999997</c:v>
                </c:pt>
                <c:pt idx="493">
                  <c:v>-1.9200000000000004</c:v>
                </c:pt>
                <c:pt idx="494">
                  <c:v>-1.920000000000001</c:v>
                </c:pt>
                <c:pt idx="495">
                  <c:v>-2.160000000000001</c:v>
                </c:pt>
                <c:pt idx="496">
                  <c:v>-1.920000000000001</c:v>
                </c:pt>
                <c:pt idx="497">
                  <c:v>-1.3200000000000003</c:v>
                </c:pt>
                <c:pt idx="498">
                  <c:v>-1.1600000000000001</c:v>
                </c:pt>
                <c:pt idx="499">
                  <c:v>-0.8</c:v>
                </c:pt>
                <c:pt idx="500">
                  <c:v>-0.69999999999999929</c:v>
                </c:pt>
                <c:pt idx="501">
                  <c:v>-0.97999999999999898</c:v>
                </c:pt>
                <c:pt idx="502">
                  <c:v>-1.2599999999999993</c:v>
                </c:pt>
                <c:pt idx="503">
                  <c:v>-1.1599999999999988</c:v>
                </c:pt>
                <c:pt idx="504">
                  <c:v>-1.3999999999999986</c:v>
                </c:pt>
                <c:pt idx="505">
                  <c:v>-1.5199999999999989</c:v>
                </c:pt>
                <c:pt idx="506">
                  <c:v>-1.3399999999999985</c:v>
                </c:pt>
                <c:pt idx="507">
                  <c:v>-1.2399999999999984</c:v>
                </c:pt>
                <c:pt idx="508">
                  <c:v>-1.2399999999999984</c:v>
                </c:pt>
                <c:pt idx="509">
                  <c:v>-1.0999999999999985</c:v>
                </c:pt>
                <c:pt idx="510">
                  <c:v>-1.319999999999999</c:v>
                </c:pt>
                <c:pt idx="511">
                  <c:v>-1.3999999999999992</c:v>
                </c:pt>
                <c:pt idx="512">
                  <c:v>-1.44</c:v>
                </c:pt>
                <c:pt idx="513">
                  <c:v>-1.7000000000000006</c:v>
                </c:pt>
                <c:pt idx="514">
                  <c:v>-1.8400000000000005</c:v>
                </c:pt>
                <c:pt idx="515">
                  <c:v>-1.3600000000000008</c:v>
                </c:pt>
                <c:pt idx="516">
                  <c:v>-1.5400000000000014</c:v>
                </c:pt>
                <c:pt idx="517">
                  <c:v>-1.5600000000000009</c:v>
                </c:pt>
                <c:pt idx="518">
                  <c:v>-1.3</c:v>
                </c:pt>
                <c:pt idx="519">
                  <c:v>-0.82000000000000028</c:v>
                </c:pt>
                <c:pt idx="520">
                  <c:v>-0.92000000000000026</c:v>
                </c:pt>
                <c:pt idx="521">
                  <c:v>-0.98000000000000043</c:v>
                </c:pt>
                <c:pt idx="522">
                  <c:v>-0.54000000000000059</c:v>
                </c:pt>
                <c:pt idx="523">
                  <c:v>-0.74000000000000132</c:v>
                </c:pt>
                <c:pt idx="524">
                  <c:v>-1.4000000000000015</c:v>
                </c:pt>
                <c:pt idx="525">
                  <c:v>-1.3600000000000008</c:v>
                </c:pt>
                <c:pt idx="526">
                  <c:v>-0.74000000000000055</c:v>
                </c:pt>
                <c:pt idx="527">
                  <c:v>-1.1600000000000001</c:v>
                </c:pt>
                <c:pt idx="528">
                  <c:v>-0.76000000000000012</c:v>
                </c:pt>
                <c:pt idx="529">
                  <c:v>-0.35999999999999943</c:v>
                </c:pt>
                <c:pt idx="530">
                  <c:v>-0.7</c:v>
                </c:pt>
                <c:pt idx="531">
                  <c:v>-1.1000000000000001</c:v>
                </c:pt>
                <c:pt idx="532">
                  <c:v>-1.3399999999999999</c:v>
                </c:pt>
                <c:pt idx="533">
                  <c:v>-1.44</c:v>
                </c:pt>
                <c:pt idx="534">
                  <c:v>-1.2800000000000005</c:v>
                </c:pt>
                <c:pt idx="535">
                  <c:v>-1.4000000000000008</c:v>
                </c:pt>
                <c:pt idx="536">
                  <c:v>-1.1400000000000006</c:v>
                </c:pt>
                <c:pt idx="537">
                  <c:v>-0.7000000000000014</c:v>
                </c:pt>
                <c:pt idx="538">
                  <c:v>-0.40000000000000141</c:v>
                </c:pt>
                <c:pt idx="539">
                  <c:v>-0.88000000000000111</c:v>
                </c:pt>
                <c:pt idx="540">
                  <c:v>-0.46000000000000013</c:v>
                </c:pt>
                <c:pt idx="541">
                  <c:v>-0.74000000000000055</c:v>
                </c:pt>
                <c:pt idx="542">
                  <c:v>-0.72000000000000031</c:v>
                </c:pt>
                <c:pt idx="543">
                  <c:v>-0.84000000000000052</c:v>
                </c:pt>
                <c:pt idx="544">
                  <c:v>-0.2000000000000007</c:v>
                </c:pt>
                <c:pt idx="545">
                  <c:v>-0.50000000000000067</c:v>
                </c:pt>
                <c:pt idx="546">
                  <c:v>-0.4</c:v>
                </c:pt>
                <c:pt idx="547">
                  <c:v>-0.72000000000000031</c:v>
                </c:pt>
                <c:pt idx="548">
                  <c:v>-0.93999999999999984</c:v>
                </c:pt>
                <c:pt idx="549">
                  <c:v>-1.06</c:v>
                </c:pt>
                <c:pt idx="550">
                  <c:v>-1.0200000000000009</c:v>
                </c:pt>
                <c:pt idx="551">
                  <c:v>-1.0400000000000014</c:v>
                </c:pt>
                <c:pt idx="552">
                  <c:v>-1.0400000000000014</c:v>
                </c:pt>
                <c:pt idx="553">
                  <c:v>-0.66000000000000159</c:v>
                </c:pt>
                <c:pt idx="554">
                  <c:v>-0.66000000000000081</c:v>
                </c:pt>
                <c:pt idx="555">
                  <c:v>-0.42000000000000026</c:v>
                </c:pt>
                <c:pt idx="556">
                  <c:v>-0.46000000000000013</c:v>
                </c:pt>
                <c:pt idx="557">
                  <c:v>-0.66000000000000014</c:v>
                </c:pt>
                <c:pt idx="558">
                  <c:v>-1.0199999999999996</c:v>
                </c:pt>
                <c:pt idx="559">
                  <c:v>-1.56</c:v>
                </c:pt>
                <c:pt idx="560">
                  <c:v>-1.7600000000000002</c:v>
                </c:pt>
                <c:pt idx="561">
                  <c:v>-1.7000000000000006</c:v>
                </c:pt>
                <c:pt idx="562">
                  <c:v>-1.5200000000000002</c:v>
                </c:pt>
                <c:pt idx="563">
                  <c:v>-1.6400000000000006</c:v>
                </c:pt>
                <c:pt idx="564">
                  <c:v>-1.6600000000000008</c:v>
                </c:pt>
                <c:pt idx="565">
                  <c:v>-1.5000000000000007</c:v>
                </c:pt>
                <c:pt idx="566">
                  <c:v>-1.5800000000000005</c:v>
                </c:pt>
                <c:pt idx="567">
                  <c:v>-1.0800000000000005</c:v>
                </c:pt>
                <c:pt idx="568">
                  <c:v>-0.78000000000000047</c:v>
                </c:pt>
                <c:pt idx="569">
                  <c:v>-0.52000000000000024</c:v>
                </c:pt>
                <c:pt idx="570">
                  <c:v>-0.74000000000000055</c:v>
                </c:pt>
                <c:pt idx="571">
                  <c:v>-0.38000000000000045</c:v>
                </c:pt>
                <c:pt idx="572">
                  <c:v>-0.4</c:v>
                </c:pt>
                <c:pt idx="573">
                  <c:v>-0.93999999999999984</c:v>
                </c:pt>
                <c:pt idx="574">
                  <c:v>-1.0199999999999996</c:v>
                </c:pt>
                <c:pt idx="575">
                  <c:v>-0.87999999999999901</c:v>
                </c:pt>
                <c:pt idx="576">
                  <c:v>-1.4199999999999988</c:v>
                </c:pt>
                <c:pt idx="577">
                  <c:v>-1.8399999999999992</c:v>
                </c:pt>
                <c:pt idx="578">
                  <c:v>-1.2599999999999987</c:v>
                </c:pt>
                <c:pt idx="579">
                  <c:v>-1.4199999999999982</c:v>
                </c:pt>
                <c:pt idx="580">
                  <c:v>-1.3399999999999985</c:v>
                </c:pt>
                <c:pt idx="581">
                  <c:v>-1.4999999999999987</c:v>
                </c:pt>
                <c:pt idx="582">
                  <c:v>-1.6199999999999988</c:v>
                </c:pt>
                <c:pt idx="583">
                  <c:v>-1.9199999999999988</c:v>
                </c:pt>
                <c:pt idx="584">
                  <c:v>-1.4999999999999993</c:v>
                </c:pt>
                <c:pt idx="585">
                  <c:v>-1.5999999999999992</c:v>
                </c:pt>
                <c:pt idx="586">
                  <c:v>-1.2599999999999993</c:v>
                </c:pt>
                <c:pt idx="587">
                  <c:v>-1.0399999999999991</c:v>
                </c:pt>
                <c:pt idx="588">
                  <c:v>-0.93999999999999984</c:v>
                </c:pt>
                <c:pt idx="589">
                  <c:v>-1.2400000000000007</c:v>
                </c:pt>
                <c:pt idx="590">
                  <c:v>-1.3800000000000012</c:v>
                </c:pt>
                <c:pt idx="591">
                  <c:v>-1.180000000000001</c:v>
                </c:pt>
                <c:pt idx="592">
                  <c:v>-1.2800000000000018</c:v>
                </c:pt>
                <c:pt idx="593">
                  <c:v>-1.3800000000000012</c:v>
                </c:pt>
                <c:pt idx="594">
                  <c:v>-1.1600000000000001</c:v>
                </c:pt>
                <c:pt idx="595">
                  <c:v>-0.75999999999999945</c:v>
                </c:pt>
                <c:pt idx="596">
                  <c:v>-1.0999999999999992</c:v>
                </c:pt>
                <c:pt idx="597">
                  <c:v>-1.079999999999999</c:v>
                </c:pt>
                <c:pt idx="598">
                  <c:v>-1.1999999999999993</c:v>
                </c:pt>
                <c:pt idx="599">
                  <c:v>-1.2599999999999993</c:v>
                </c:pt>
                <c:pt idx="600">
                  <c:v>-1.5</c:v>
                </c:pt>
                <c:pt idx="601">
                  <c:v>-1.2800000000000005</c:v>
                </c:pt>
                <c:pt idx="602">
                  <c:v>-1.4</c:v>
                </c:pt>
                <c:pt idx="603">
                  <c:v>-1.1799999999999997</c:v>
                </c:pt>
                <c:pt idx="604">
                  <c:v>-1.1000000000000001</c:v>
                </c:pt>
                <c:pt idx="605">
                  <c:v>-1.2799999999999998</c:v>
                </c:pt>
                <c:pt idx="606">
                  <c:v>-1.6199999999999988</c:v>
                </c:pt>
                <c:pt idx="607">
                  <c:v>-1.6599999999999988</c:v>
                </c:pt>
                <c:pt idx="608">
                  <c:v>-1.5599999999999994</c:v>
                </c:pt>
                <c:pt idx="609">
                  <c:v>-1.7999999999999994</c:v>
                </c:pt>
                <c:pt idx="610">
                  <c:v>-1.679999999999999</c:v>
                </c:pt>
                <c:pt idx="611">
                  <c:v>-1.2999999999999994</c:v>
                </c:pt>
                <c:pt idx="612">
                  <c:v>-1.1600000000000001</c:v>
                </c:pt>
                <c:pt idx="613">
                  <c:v>-1.1400000000000006</c:v>
                </c:pt>
                <c:pt idx="614">
                  <c:v>-1.0000000000000007</c:v>
                </c:pt>
                <c:pt idx="615">
                  <c:v>-1.0600000000000009</c:v>
                </c:pt>
                <c:pt idx="616">
                  <c:v>-1.0800000000000012</c:v>
                </c:pt>
                <c:pt idx="617">
                  <c:v>-1.2800000000000005</c:v>
                </c:pt>
                <c:pt idx="618">
                  <c:v>-1.3399999999999999</c:v>
                </c:pt>
                <c:pt idx="619">
                  <c:v>-0.71999999999999953</c:v>
                </c:pt>
                <c:pt idx="620">
                  <c:v>-0.23999999999999985</c:v>
                </c:pt>
                <c:pt idx="621">
                  <c:v>-0.43999999999999984</c:v>
                </c:pt>
                <c:pt idx="622">
                  <c:v>-0.3</c:v>
                </c:pt>
                <c:pt idx="623">
                  <c:v>-0.56000000000000016</c:v>
                </c:pt>
                <c:pt idx="624">
                  <c:v>-1.4000000000000008</c:v>
                </c:pt>
                <c:pt idx="625">
                  <c:v>-1.9600000000000009</c:v>
                </c:pt>
                <c:pt idx="626">
                  <c:v>-1.6800000000000004</c:v>
                </c:pt>
                <c:pt idx="627">
                  <c:v>-1.4</c:v>
                </c:pt>
                <c:pt idx="628">
                  <c:v>-1.1799999999999997</c:v>
                </c:pt>
                <c:pt idx="629">
                  <c:v>-0.77999999999999969</c:v>
                </c:pt>
                <c:pt idx="630">
                  <c:v>-0.3999999999999993</c:v>
                </c:pt>
                <c:pt idx="631">
                  <c:v>-0.45999999999999941</c:v>
                </c:pt>
                <c:pt idx="632">
                  <c:v>-0.53999999999999981</c:v>
                </c:pt>
                <c:pt idx="633">
                  <c:v>-0.53999999999999981</c:v>
                </c:pt>
                <c:pt idx="634">
                  <c:v>-0.27999999999999903</c:v>
                </c:pt>
                <c:pt idx="635">
                  <c:v>-0.43999999999999984</c:v>
                </c:pt>
                <c:pt idx="636">
                  <c:v>-0.6399999999999999</c:v>
                </c:pt>
                <c:pt idx="637">
                  <c:v>-1.0399999999999998</c:v>
                </c:pt>
                <c:pt idx="638">
                  <c:v>-1.0199999999999996</c:v>
                </c:pt>
                <c:pt idx="639">
                  <c:v>-1.4400000000000006</c:v>
                </c:pt>
                <c:pt idx="640">
                  <c:v>-1.6600000000000001</c:v>
                </c:pt>
                <c:pt idx="641">
                  <c:v>-1.5000000000000007</c:v>
                </c:pt>
                <c:pt idx="642">
                  <c:v>-1.4400000000000006</c:v>
                </c:pt>
                <c:pt idx="643">
                  <c:v>-1.9800000000000011</c:v>
                </c:pt>
                <c:pt idx="644">
                  <c:v>-1.6600000000000008</c:v>
                </c:pt>
                <c:pt idx="645">
                  <c:v>-1.6000000000000008</c:v>
                </c:pt>
                <c:pt idx="646">
                  <c:v>-1.56</c:v>
                </c:pt>
                <c:pt idx="647">
                  <c:v>-1.0600000000000009</c:v>
                </c:pt>
                <c:pt idx="648">
                  <c:v>-0.2000000000000007</c:v>
                </c:pt>
                <c:pt idx="649">
                  <c:v>-0.86000000000000087</c:v>
                </c:pt>
                <c:pt idx="650">
                  <c:v>-0.56000000000000083</c:v>
                </c:pt>
                <c:pt idx="651">
                  <c:v>-0.56000000000000083</c:v>
                </c:pt>
                <c:pt idx="652">
                  <c:v>-0.96000000000000019</c:v>
                </c:pt>
                <c:pt idx="653">
                  <c:v>-1.2200000000000002</c:v>
                </c:pt>
                <c:pt idx="654">
                  <c:v>-0.83999999999999986</c:v>
                </c:pt>
                <c:pt idx="655">
                  <c:v>-0.9</c:v>
                </c:pt>
                <c:pt idx="656">
                  <c:v>-0.96000000000000019</c:v>
                </c:pt>
                <c:pt idx="657">
                  <c:v>-1.1200000000000003</c:v>
                </c:pt>
                <c:pt idx="658">
                  <c:v>-0.83999999999999986</c:v>
                </c:pt>
                <c:pt idx="659">
                  <c:v>-0.68000000000000038</c:v>
                </c:pt>
                <c:pt idx="660">
                  <c:v>-0.78000000000000047</c:v>
                </c:pt>
                <c:pt idx="661">
                  <c:v>-0.90000000000000069</c:v>
                </c:pt>
                <c:pt idx="662">
                  <c:v>-0.18000000000000044</c:v>
                </c:pt>
                <c:pt idx="663">
                  <c:v>-0.60000000000000075</c:v>
                </c:pt>
                <c:pt idx="664">
                  <c:v>-0.46000000000000013</c:v>
                </c:pt>
                <c:pt idx="665">
                  <c:v>-0.57999999999999974</c:v>
                </c:pt>
                <c:pt idx="666">
                  <c:v>-0.53999999999999915</c:v>
                </c:pt>
                <c:pt idx="667">
                  <c:v>-0.65999999999999948</c:v>
                </c:pt>
                <c:pt idx="668">
                  <c:v>-0.55999999999999939</c:v>
                </c:pt>
                <c:pt idx="669">
                  <c:v>-0.4199999999999996</c:v>
                </c:pt>
                <c:pt idx="670">
                  <c:v>0.1</c:v>
                </c:pt>
                <c:pt idx="671">
                  <c:v>0.36000000000000015</c:v>
                </c:pt>
                <c:pt idx="672">
                  <c:v>0.32000000000000028</c:v>
                </c:pt>
                <c:pt idx="673">
                  <c:v>0.40000000000000069</c:v>
                </c:pt>
                <c:pt idx="674">
                  <c:v>-0.17999999999999972</c:v>
                </c:pt>
                <c:pt idx="675">
                  <c:v>-0.63999999999999913</c:v>
                </c:pt>
                <c:pt idx="676">
                  <c:v>-0.9199999999999996</c:v>
                </c:pt>
                <c:pt idx="677">
                  <c:v>-1.1399999999999999</c:v>
                </c:pt>
                <c:pt idx="678">
                  <c:v>-1.3800000000000003</c:v>
                </c:pt>
                <c:pt idx="679">
                  <c:v>-0.93999999999999984</c:v>
                </c:pt>
                <c:pt idx="680">
                  <c:v>-1.0200000000000002</c:v>
                </c:pt>
                <c:pt idx="681">
                  <c:v>-0.76000000000000012</c:v>
                </c:pt>
                <c:pt idx="682">
                  <c:v>-1</c:v>
                </c:pt>
                <c:pt idx="683">
                  <c:v>-1.2200000000000002</c:v>
                </c:pt>
                <c:pt idx="684">
                  <c:v>-1.5</c:v>
                </c:pt>
                <c:pt idx="685">
                  <c:v>-1.5200000000000002</c:v>
                </c:pt>
                <c:pt idx="686">
                  <c:v>-1.7800000000000005</c:v>
                </c:pt>
                <c:pt idx="687">
                  <c:v>-1.6800000000000004</c:v>
                </c:pt>
                <c:pt idx="688">
                  <c:v>-1.2200000000000002</c:v>
                </c:pt>
                <c:pt idx="689">
                  <c:v>-1.4800000000000011</c:v>
                </c:pt>
                <c:pt idx="690">
                  <c:v>-1.2200000000000002</c:v>
                </c:pt>
                <c:pt idx="691">
                  <c:v>-1.1600000000000001</c:v>
                </c:pt>
                <c:pt idx="692">
                  <c:v>-0.96000000000000019</c:v>
                </c:pt>
                <c:pt idx="693">
                  <c:v>-0.93999999999999984</c:v>
                </c:pt>
                <c:pt idx="694">
                  <c:v>-0.83999999999999986</c:v>
                </c:pt>
                <c:pt idx="695">
                  <c:v>-0.76000000000000012</c:v>
                </c:pt>
                <c:pt idx="696">
                  <c:v>-1.1399999999999999</c:v>
                </c:pt>
                <c:pt idx="697">
                  <c:v>-1.3799999999999997</c:v>
                </c:pt>
                <c:pt idx="698">
                  <c:v>-1.5199999999999996</c:v>
                </c:pt>
                <c:pt idx="699">
                  <c:v>-1.4999999999999987</c:v>
                </c:pt>
                <c:pt idx="700">
                  <c:v>-1.8399999999999985</c:v>
                </c:pt>
                <c:pt idx="701">
                  <c:v>-1.579999999999999</c:v>
                </c:pt>
                <c:pt idx="702">
                  <c:v>-1.2599999999999993</c:v>
                </c:pt>
                <c:pt idx="703">
                  <c:v>-1.5</c:v>
                </c:pt>
                <c:pt idx="704">
                  <c:v>-1.0800000000000005</c:v>
                </c:pt>
                <c:pt idx="705">
                  <c:v>-0.74000000000000132</c:v>
                </c:pt>
                <c:pt idx="706">
                  <c:v>-0.62000000000000099</c:v>
                </c:pt>
                <c:pt idx="707">
                  <c:v>-0.74000000000000055</c:v>
                </c:pt>
                <c:pt idx="708">
                  <c:v>-0.56000000000000016</c:v>
                </c:pt>
                <c:pt idx="709">
                  <c:v>-0.62000000000000033</c:v>
                </c:pt>
                <c:pt idx="710">
                  <c:v>-0.31999999999999956</c:v>
                </c:pt>
                <c:pt idx="711">
                  <c:v>-3.9999999999999855E-2</c:v>
                </c:pt>
                <c:pt idx="712">
                  <c:v>-0.2</c:v>
                </c:pt>
                <c:pt idx="713">
                  <c:v>-0.1</c:v>
                </c:pt>
                <c:pt idx="714">
                  <c:v>-0.6</c:v>
                </c:pt>
                <c:pt idx="715">
                  <c:v>-1.0400000000000005</c:v>
                </c:pt>
                <c:pt idx="716">
                  <c:v>-1.2200000000000002</c:v>
                </c:pt>
                <c:pt idx="717">
                  <c:v>-1.1600000000000001</c:v>
                </c:pt>
                <c:pt idx="718">
                  <c:v>-1.1600000000000001</c:v>
                </c:pt>
                <c:pt idx="719">
                  <c:v>-0.96000000000000019</c:v>
                </c:pt>
                <c:pt idx="720">
                  <c:v>-1.1000000000000001</c:v>
                </c:pt>
                <c:pt idx="721">
                  <c:v>-1.2399999999999998</c:v>
                </c:pt>
                <c:pt idx="722">
                  <c:v>-1.44</c:v>
                </c:pt>
                <c:pt idx="723">
                  <c:v>-1.3799999999999997</c:v>
                </c:pt>
                <c:pt idx="724">
                  <c:v>-1.2799999999999998</c:v>
                </c:pt>
                <c:pt idx="725">
                  <c:v>-0.99999999999999933</c:v>
                </c:pt>
                <c:pt idx="726">
                  <c:v>-0.67999999999999972</c:v>
                </c:pt>
                <c:pt idx="727">
                  <c:v>-0.5</c:v>
                </c:pt>
                <c:pt idx="728">
                  <c:v>-0.76000000000000012</c:v>
                </c:pt>
                <c:pt idx="729">
                  <c:v>-1.2400000000000007</c:v>
                </c:pt>
                <c:pt idx="730">
                  <c:v>-1.5000000000000007</c:v>
                </c:pt>
                <c:pt idx="731">
                  <c:v>-1.7600000000000002</c:v>
                </c:pt>
                <c:pt idx="732">
                  <c:v>-1.3199999999999996</c:v>
                </c:pt>
                <c:pt idx="733">
                  <c:v>-1.1399999999999999</c:v>
                </c:pt>
                <c:pt idx="734">
                  <c:v>-0.79999999999999927</c:v>
                </c:pt>
                <c:pt idx="735">
                  <c:v>-0.75999999999999945</c:v>
                </c:pt>
                <c:pt idx="736">
                  <c:v>-0.85999999999999943</c:v>
                </c:pt>
                <c:pt idx="737">
                  <c:v>-1.4200000000000004</c:v>
                </c:pt>
                <c:pt idx="738">
                  <c:v>-1.2600000000000002</c:v>
                </c:pt>
                <c:pt idx="739">
                  <c:v>-1.2799999999999998</c:v>
                </c:pt>
                <c:pt idx="740">
                  <c:v>-1.4199999999999995</c:v>
                </c:pt>
                <c:pt idx="741">
                  <c:v>-1.3399999999999999</c:v>
                </c:pt>
                <c:pt idx="742">
                  <c:v>-1.4799999999999998</c:v>
                </c:pt>
                <c:pt idx="743">
                  <c:v>-2.1199999999999997</c:v>
                </c:pt>
                <c:pt idx="744">
                  <c:v>-1.9799999999999998</c:v>
                </c:pt>
                <c:pt idx="745">
                  <c:v>-1.6999999999999993</c:v>
                </c:pt>
                <c:pt idx="746">
                  <c:v>-2.0599999999999987</c:v>
                </c:pt>
                <c:pt idx="747">
                  <c:v>-2.1399999999999983</c:v>
                </c:pt>
                <c:pt idx="748">
                  <c:v>-1.9199999999999988</c:v>
                </c:pt>
                <c:pt idx="749">
                  <c:v>-2.0199999999999996</c:v>
                </c:pt>
                <c:pt idx="750">
                  <c:v>-1.94</c:v>
                </c:pt>
                <c:pt idx="751">
                  <c:v>-1.8</c:v>
                </c:pt>
                <c:pt idx="752">
                  <c:v>-1.8800000000000003</c:v>
                </c:pt>
                <c:pt idx="753">
                  <c:v>-1.6600000000000001</c:v>
                </c:pt>
                <c:pt idx="754">
                  <c:v>-1.7199999999999995</c:v>
                </c:pt>
                <c:pt idx="755">
                  <c:v>-1.8799999999999997</c:v>
                </c:pt>
                <c:pt idx="756">
                  <c:v>-1.5399999999999998</c:v>
                </c:pt>
                <c:pt idx="757">
                  <c:v>-0.87999999999999834</c:v>
                </c:pt>
                <c:pt idx="758">
                  <c:v>-1.1199999999999974</c:v>
                </c:pt>
                <c:pt idx="759">
                  <c:v>-0.87999999999999834</c:v>
                </c:pt>
                <c:pt idx="760">
                  <c:v>-0.69999999999999785</c:v>
                </c:pt>
                <c:pt idx="761">
                  <c:v>-0.85999999999999877</c:v>
                </c:pt>
                <c:pt idx="762">
                  <c:v>-1.3599999999999994</c:v>
                </c:pt>
                <c:pt idx="763">
                  <c:v>-1.320000000000001</c:v>
                </c:pt>
                <c:pt idx="764">
                  <c:v>-1.3000000000000007</c:v>
                </c:pt>
                <c:pt idx="765">
                  <c:v>-1.7600000000000016</c:v>
                </c:pt>
                <c:pt idx="766">
                  <c:v>-1.5600000000000009</c:v>
                </c:pt>
                <c:pt idx="767">
                  <c:v>-0.88000000000000045</c:v>
                </c:pt>
                <c:pt idx="768">
                  <c:v>-0.71999999999999953</c:v>
                </c:pt>
                <c:pt idx="769">
                  <c:v>-1.1199999999999988</c:v>
                </c:pt>
                <c:pt idx="770">
                  <c:v>-0.73999999999999777</c:v>
                </c:pt>
                <c:pt idx="771">
                  <c:v>-0.77999999999999825</c:v>
                </c:pt>
                <c:pt idx="772">
                  <c:v>-0.87999999999999901</c:v>
                </c:pt>
                <c:pt idx="773">
                  <c:v>-0.95999999999999941</c:v>
                </c:pt>
                <c:pt idx="774">
                  <c:v>-0.78000000000000047</c:v>
                </c:pt>
                <c:pt idx="775">
                  <c:v>-0.64000000000000123</c:v>
                </c:pt>
                <c:pt idx="776">
                  <c:v>-0.80000000000000071</c:v>
                </c:pt>
                <c:pt idx="777">
                  <c:v>-0.92000000000000104</c:v>
                </c:pt>
                <c:pt idx="778">
                  <c:v>-0.56000000000000083</c:v>
                </c:pt>
                <c:pt idx="779">
                  <c:v>-0.40000000000000069</c:v>
                </c:pt>
                <c:pt idx="780">
                  <c:v>-0.74000000000000055</c:v>
                </c:pt>
                <c:pt idx="781">
                  <c:v>-0.7600000000000009</c:v>
                </c:pt>
                <c:pt idx="782">
                  <c:v>-0.82000000000000095</c:v>
                </c:pt>
                <c:pt idx="783">
                  <c:v>-1.0000000000000007</c:v>
                </c:pt>
                <c:pt idx="784">
                  <c:v>-1.2200000000000002</c:v>
                </c:pt>
                <c:pt idx="785">
                  <c:v>-1.2400000000000007</c:v>
                </c:pt>
                <c:pt idx="786">
                  <c:v>-1.4400000000000006</c:v>
                </c:pt>
                <c:pt idx="787">
                  <c:v>-1.5200000000000002</c:v>
                </c:pt>
                <c:pt idx="788">
                  <c:v>-1.8399999999999999</c:v>
                </c:pt>
                <c:pt idx="789">
                  <c:v>-1.3799999999999997</c:v>
                </c:pt>
                <c:pt idx="790">
                  <c:v>-1.3199999999999996</c:v>
                </c:pt>
                <c:pt idx="791">
                  <c:v>-1.1999999999999993</c:v>
                </c:pt>
                <c:pt idx="792">
                  <c:v>-1.4399999999999991</c:v>
                </c:pt>
                <c:pt idx="793">
                  <c:v>-1.2399999999999991</c:v>
                </c:pt>
                <c:pt idx="794">
                  <c:v>-1.6999999999999993</c:v>
                </c:pt>
                <c:pt idx="795">
                  <c:v>-1.7799999999999989</c:v>
                </c:pt>
                <c:pt idx="796">
                  <c:v>-1.4999999999999987</c:v>
                </c:pt>
                <c:pt idx="797">
                  <c:v>-1.319999999999999</c:v>
                </c:pt>
                <c:pt idx="798">
                  <c:v>-1.5999999999999992</c:v>
                </c:pt>
                <c:pt idx="799">
                  <c:v>-1.3199999999999996</c:v>
                </c:pt>
                <c:pt idx="800">
                  <c:v>-1.4199999999999995</c:v>
                </c:pt>
                <c:pt idx="801">
                  <c:v>-1.7200000000000002</c:v>
                </c:pt>
                <c:pt idx="802">
                  <c:v>-1.9800000000000004</c:v>
                </c:pt>
                <c:pt idx="803">
                  <c:v>-1.9200000000000004</c:v>
                </c:pt>
                <c:pt idx="804">
                  <c:v>-1.9799999999999998</c:v>
                </c:pt>
                <c:pt idx="805">
                  <c:v>-1.8199999999999996</c:v>
                </c:pt>
                <c:pt idx="806">
                  <c:v>-1.7999999999999994</c:v>
                </c:pt>
                <c:pt idx="807">
                  <c:v>-1.4999999999999993</c:v>
                </c:pt>
                <c:pt idx="808">
                  <c:v>-1.2599999999999993</c:v>
                </c:pt>
                <c:pt idx="809">
                  <c:v>-1.5199999999999996</c:v>
                </c:pt>
                <c:pt idx="810">
                  <c:v>-1.4400000000000006</c:v>
                </c:pt>
                <c:pt idx="811">
                  <c:v>-1.5800000000000012</c:v>
                </c:pt>
                <c:pt idx="812">
                  <c:v>-1.7200000000000011</c:v>
                </c:pt>
                <c:pt idx="813">
                  <c:v>-2.0600000000000009</c:v>
                </c:pt>
                <c:pt idx="814">
                  <c:v>-1.8600000000000008</c:v>
                </c:pt>
                <c:pt idx="815">
                  <c:v>-1.8800000000000003</c:v>
                </c:pt>
                <c:pt idx="816">
                  <c:v>-1.3400000000000005</c:v>
                </c:pt>
                <c:pt idx="817">
                  <c:v>-1.2800000000000005</c:v>
                </c:pt>
                <c:pt idx="818">
                  <c:v>-1.0200000000000002</c:v>
                </c:pt>
                <c:pt idx="819">
                  <c:v>-0.98000000000000043</c:v>
                </c:pt>
                <c:pt idx="820">
                  <c:v>-0.82000000000000028</c:v>
                </c:pt>
                <c:pt idx="821">
                  <c:v>-1.4</c:v>
                </c:pt>
                <c:pt idx="822">
                  <c:v>-1.1600000000000001</c:v>
                </c:pt>
                <c:pt idx="823">
                  <c:v>-1.2</c:v>
                </c:pt>
                <c:pt idx="824">
                  <c:v>-1.3</c:v>
                </c:pt>
                <c:pt idx="825">
                  <c:v>-1.2599999999999993</c:v>
                </c:pt>
                <c:pt idx="826">
                  <c:v>-1.2399999999999991</c:v>
                </c:pt>
                <c:pt idx="827">
                  <c:v>-1.5599999999999987</c:v>
                </c:pt>
                <c:pt idx="828">
                  <c:v>-1.5999999999999992</c:v>
                </c:pt>
                <c:pt idx="829">
                  <c:v>-1.5599999999999994</c:v>
                </c:pt>
                <c:pt idx="830">
                  <c:v>-1.6600000000000001</c:v>
                </c:pt>
                <c:pt idx="831">
                  <c:v>-1.5000000000000007</c:v>
                </c:pt>
                <c:pt idx="832">
                  <c:v>-1.5600000000000016</c:v>
                </c:pt>
                <c:pt idx="833">
                  <c:v>-1.5200000000000018</c:v>
                </c:pt>
                <c:pt idx="834">
                  <c:v>-1.6400000000000019</c:v>
                </c:pt>
                <c:pt idx="835">
                  <c:v>-1.8600000000000023</c:v>
                </c:pt>
                <c:pt idx="836">
                  <c:v>-1.9000000000000015</c:v>
                </c:pt>
                <c:pt idx="837">
                  <c:v>-1.5400000000000005</c:v>
                </c:pt>
                <c:pt idx="838">
                  <c:v>-1.5</c:v>
                </c:pt>
                <c:pt idx="839">
                  <c:v>-1.5599999999999994</c:v>
                </c:pt>
                <c:pt idx="840">
                  <c:v>-1.7199999999999989</c:v>
                </c:pt>
                <c:pt idx="841">
                  <c:v>-1.7799999999999989</c:v>
                </c:pt>
                <c:pt idx="842">
                  <c:v>-1.8399999999999992</c:v>
                </c:pt>
                <c:pt idx="843">
                  <c:v>-2.1199999999999988</c:v>
                </c:pt>
                <c:pt idx="844">
                  <c:v>-2.0399999999999991</c:v>
                </c:pt>
                <c:pt idx="845">
                  <c:v>-2.0399999999999991</c:v>
                </c:pt>
                <c:pt idx="846">
                  <c:v>-1.6399999999999992</c:v>
                </c:pt>
                <c:pt idx="847">
                  <c:v>-1.6199999999999988</c:v>
                </c:pt>
                <c:pt idx="848">
                  <c:v>-1.5</c:v>
                </c:pt>
                <c:pt idx="849">
                  <c:v>-1.1999999999999993</c:v>
                </c:pt>
                <c:pt idx="850">
                  <c:v>-0.9</c:v>
                </c:pt>
                <c:pt idx="851">
                  <c:v>-1.2600000000000002</c:v>
                </c:pt>
                <c:pt idx="852">
                  <c:v>-1.7600000000000009</c:v>
                </c:pt>
                <c:pt idx="853">
                  <c:v>-1.5</c:v>
                </c:pt>
                <c:pt idx="854">
                  <c:v>-1.8000000000000007</c:v>
                </c:pt>
                <c:pt idx="855">
                  <c:v>-2.0400000000000005</c:v>
                </c:pt>
                <c:pt idx="856">
                  <c:v>-1.9800000000000004</c:v>
                </c:pt>
                <c:pt idx="857">
                  <c:v>-1.9200000000000004</c:v>
                </c:pt>
                <c:pt idx="858">
                  <c:v>-2.1400000000000006</c:v>
                </c:pt>
                <c:pt idx="859">
                  <c:v>-1.86</c:v>
                </c:pt>
                <c:pt idx="860">
                  <c:v>-1.86</c:v>
                </c:pt>
                <c:pt idx="861">
                  <c:v>-1.8399999999999999</c:v>
                </c:pt>
                <c:pt idx="862">
                  <c:v>-1.9599999999999995</c:v>
                </c:pt>
                <c:pt idx="863">
                  <c:v>-2.38</c:v>
                </c:pt>
                <c:pt idx="864">
                  <c:v>-2.7600000000000002</c:v>
                </c:pt>
                <c:pt idx="865">
                  <c:v>-2.4799999999999995</c:v>
                </c:pt>
                <c:pt idx="866">
                  <c:v>-2.9200000000000008</c:v>
                </c:pt>
                <c:pt idx="867">
                  <c:v>-2.5800000000000005</c:v>
                </c:pt>
                <c:pt idx="868">
                  <c:v>-1.9600000000000002</c:v>
                </c:pt>
                <c:pt idx="869">
                  <c:v>-1.9</c:v>
                </c:pt>
                <c:pt idx="870">
                  <c:v>-1.9400000000000006</c:v>
                </c:pt>
                <c:pt idx="871">
                  <c:v>-1.6999999999999993</c:v>
                </c:pt>
                <c:pt idx="872">
                  <c:v>-1.6800000000000004</c:v>
                </c:pt>
                <c:pt idx="873">
                  <c:v>-1.6000000000000008</c:v>
                </c:pt>
                <c:pt idx="874">
                  <c:v>-1.0800000000000018</c:v>
                </c:pt>
                <c:pt idx="875">
                  <c:v>-0.8400000000000013</c:v>
                </c:pt>
                <c:pt idx="876">
                  <c:v>-0.74000000000000199</c:v>
                </c:pt>
                <c:pt idx="877">
                  <c:v>-0.4600000000000023</c:v>
                </c:pt>
                <c:pt idx="878">
                  <c:v>-0.72000000000000175</c:v>
                </c:pt>
                <c:pt idx="879">
                  <c:v>-1.2000000000000015</c:v>
                </c:pt>
                <c:pt idx="880">
                  <c:v>-1.6400000000000006</c:v>
                </c:pt>
                <c:pt idx="881">
                  <c:v>-1.64</c:v>
                </c:pt>
                <c:pt idx="882">
                  <c:v>-1.7199999999999995</c:v>
                </c:pt>
                <c:pt idx="883">
                  <c:v>-1.4800000000000004</c:v>
                </c:pt>
                <c:pt idx="884">
                  <c:v>-1.5</c:v>
                </c:pt>
                <c:pt idx="885">
                  <c:v>-1.6</c:v>
                </c:pt>
                <c:pt idx="886">
                  <c:v>-1.0800000000000005</c:v>
                </c:pt>
                <c:pt idx="887">
                  <c:v>-1.1600000000000001</c:v>
                </c:pt>
                <c:pt idx="888">
                  <c:v>-1.7</c:v>
                </c:pt>
                <c:pt idx="889">
                  <c:v>-1.8599999999999994</c:v>
                </c:pt>
                <c:pt idx="890">
                  <c:v>-1.7200000000000002</c:v>
                </c:pt>
                <c:pt idx="891">
                  <c:v>-1.7799999999999998</c:v>
                </c:pt>
                <c:pt idx="892">
                  <c:v>-1.7</c:v>
                </c:pt>
                <c:pt idx="893">
                  <c:v>-1.4199999999999995</c:v>
                </c:pt>
                <c:pt idx="894">
                  <c:v>-1.3799999999999997</c:v>
                </c:pt>
                <c:pt idx="895">
                  <c:v>-0.97999999999999976</c:v>
                </c:pt>
                <c:pt idx="896">
                  <c:v>-1.5599999999999994</c:v>
                </c:pt>
                <c:pt idx="897">
                  <c:v>-1.8599999999999994</c:v>
                </c:pt>
                <c:pt idx="898">
                  <c:v>-1.6399999999999992</c:v>
                </c:pt>
                <c:pt idx="899">
                  <c:v>-1.5199999999999989</c:v>
                </c:pt>
                <c:pt idx="900">
                  <c:v>-1.759999999999998</c:v>
                </c:pt>
                <c:pt idx="901">
                  <c:v>-1.5799999999999983</c:v>
                </c:pt>
                <c:pt idx="902">
                  <c:v>-1.4999999999999971</c:v>
                </c:pt>
                <c:pt idx="903">
                  <c:v>-1.8399999999999976</c:v>
                </c:pt>
                <c:pt idx="904">
                  <c:v>-1.7799999999999969</c:v>
                </c:pt>
                <c:pt idx="905">
                  <c:v>-1.9399999999999977</c:v>
                </c:pt>
                <c:pt idx="906">
                  <c:v>-1.5999999999999985</c:v>
                </c:pt>
                <c:pt idx="907">
                  <c:v>-1.4599999999999995</c:v>
                </c:pt>
                <c:pt idx="908">
                  <c:v>-1.2799999999999998</c:v>
                </c:pt>
                <c:pt idx="909">
                  <c:v>-1.0800000000000012</c:v>
                </c:pt>
                <c:pt idx="910">
                  <c:v>-1.0400000000000005</c:v>
                </c:pt>
                <c:pt idx="911">
                  <c:v>-1.1200000000000003</c:v>
                </c:pt>
                <c:pt idx="912">
                  <c:v>-0.96000000000000085</c:v>
                </c:pt>
                <c:pt idx="913">
                  <c:v>-0.95999999999999941</c:v>
                </c:pt>
                <c:pt idx="914">
                  <c:v>-1</c:v>
                </c:pt>
                <c:pt idx="915">
                  <c:v>-1.0000000000000013</c:v>
                </c:pt>
                <c:pt idx="916">
                  <c:v>-0.94000000000000061</c:v>
                </c:pt>
                <c:pt idx="917">
                  <c:v>-0.83999999999999919</c:v>
                </c:pt>
                <c:pt idx="918">
                  <c:v>-0.52000000000000024</c:v>
                </c:pt>
                <c:pt idx="919">
                  <c:v>-0.35999999999999943</c:v>
                </c:pt>
                <c:pt idx="920">
                  <c:v>-0.41999999999999887</c:v>
                </c:pt>
                <c:pt idx="921">
                  <c:v>-0.35999999999999943</c:v>
                </c:pt>
                <c:pt idx="922">
                  <c:v>-0.87999999999999967</c:v>
                </c:pt>
                <c:pt idx="923">
                  <c:v>-1.1200000000000003</c:v>
                </c:pt>
                <c:pt idx="924">
                  <c:v>-1.5399999999999998</c:v>
                </c:pt>
                <c:pt idx="925">
                  <c:v>-1.3999999999999992</c:v>
                </c:pt>
                <c:pt idx="926">
                  <c:v>-1.5199999999999996</c:v>
                </c:pt>
                <c:pt idx="927">
                  <c:v>-1.4600000000000009</c:v>
                </c:pt>
                <c:pt idx="928">
                  <c:v>-1.6</c:v>
                </c:pt>
                <c:pt idx="929">
                  <c:v>-1.4400000000000013</c:v>
                </c:pt>
                <c:pt idx="930">
                  <c:v>-1.2200000000000024</c:v>
                </c:pt>
                <c:pt idx="931">
                  <c:v>-1.3800000000000026</c:v>
                </c:pt>
                <c:pt idx="932">
                  <c:v>-1.3400000000000012</c:v>
                </c:pt>
                <c:pt idx="933">
                  <c:v>-0.74000000000000132</c:v>
                </c:pt>
                <c:pt idx="934">
                  <c:v>-0.8600000000000001</c:v>
                </c:pt>
                <c:pt idx="935">
                  <c:v>-0.89999999999999925</c:v>
                </c:pt>
                <c:pt idx="936">
                  <c:v>-0.59999999999999931</c:v>
                </c:pt>
                <c:pt idx="937">
                  <c:v>-0.4</c:v>
                </c:pt>
                <c:pt idx="938">
                  <c:v>-0.85999999999999943</c:v>
                </c:pt>
                <c:pt idx="939">
                  <c:v>-0.57999999999999974</c:v>
                </c:pt>
                <c:pt idx="940">
                  <c:v>-0.6399999999999999</c:v>
                </c:pt>
                <c:pt idx="941">
                  <c:v>-1.2399999999999998</c:v>
                </c:pt>
                <c:pt idx="942">
                  <c:v>-1.3200000000000003</c:v>
                </c:pt>
                <c:pt idx="943">
                  <c:v>-1.0600000000000009</c:v>
                </c:pt>
                <c:pt idx="944">
                  <c:v>-1.320000000000001</c:v>
                </c:pt>
                <c:pt idx="945">
                  <c:v>-1.2800000000000011</c:v>
                </c:pt>
                <c:pt idx="946">
                  <c:v>-0.92000000000000104</c:v>
                </c:pt>
                <c:pt idx="947">
                  <c:v>-0.84000000000000052</c:v>
                </c:pt>
                <c:pt idx="948">
                  <c:v>-1.0400000000000005</c:v>
                </c:pt>
                <c:pt idx="949">
                  <c:v>-0.94000000000000061</c:v>
                </c:pt>
                <c:pt idx="950">
                  <c:v>-1.1399999999999999</c:v>
                </c:pt>
                <c:pt idx="951">
                  <c:v>-1.0200000000000002</c:v>
                </c:pt>
                <c:pt idx="952">
                  <c:v>-0.92000000000000026</c:v>
                </c:pt>
                <c:pt idx="953">
                  <c:v>-0.64000000000000057</c:v>
                </c:pt>
                <c:pt idx="954">
                  <c:v>-0.64000000000000057</c:v>
                </c:pt>
                <c:pt idx="955">
                  <c:v>-0.26000000000000156</c:v>
                </c:pt>
                <c:pt idx="956">
                  <c:v>-0.44000000000000128</c:v>
                </c:pt>
                <c:pt idx="957">
                  <c:v>-0.94000000000000061</c:v>
                </c:pt>
                <c:pt idx="958">
                  <c:v>-0.90000000000000069</c:v>
                </c:pt>
                <c:pt idx="959">
                  <c:v>-0.52000000000000024</c:v>
                </c:pt>
                <c:pt idx="960">
                  <c:v>-0.69999999999999929</c:v>
                </c:pt>
                <c:pt idx="961">
                  <c:v>-0.43999999999999917</c:v>
                </c:pt>
                <c:pt idx="962">
                  <c:v>-0.2</c:v>
                </c:pt>
                <c:pt idx="963">
                  <c:v>-0.29999999999999927</c:v>
                </c:pt>
                <c:pt idx="964">
                  <c:v>-0.37999999999999901</c:v>
                </c:pt>
                <c:pt idx="965">
                  <c:v>-0.4199999999999996</c:v>
                </c:pt>
                <c:pt idx="966">
                  <c:v>-0.43999999999999984</c:v>
                </c:pt>
                <c:pt idx="967">
                  <c:v>-0.13999999999999985</c:v>
                </c:pt>
                <c:pt idx="968">
                  <c:v>-0.5800000000000004</c:v>
                </c:pt>
                <c:pt idx="969">
                  <c:v>-0.74000000000000132</c:v>
                </c:pt>
                <c:pt idx="970">
                  <c:v>-0.64000000000000123</c:v>
                </c:pt>
                <c:pt idx="971">
                  <c:v>-0.82000000000000095</c:v>
                </c:pt>
                <c:pt idx="972">
                  <c:v>-1.0000000000000007</c:v>
                </c:pt>
                <c:pt idx="973">
                  <c:v>-0.76000000000000012</c:v>
                </c:pt>
                <c:pt idx="974">
                  <c:v>-0.77999999999999969</c:v>
                </c:pt>
                <c:pt idx="975">
                  <c:v>-1.0599999999999994</c:v>
                </c:pt>
                <c:pt idx="976">
                  <c:v>-1.5</c:v>
                </c:pt>
                <c:pt idx="977">
                  <c:v>-1.9</c:v>
                </c:pt>
                <c:pt idx="978">
                  <c:v>-2.3400000000000007</c:v>
                </c:pt>
                <c:pt idx="979">
                  <c:v>-2.62</c:v>
                </c:pt>
                <c:pt idx="980">
                  <c:v>-2.6000000000000005</c:v>
                </c:pt>
                <c:pt idx="981">
                  <c:v>-2.2199999999999998</c:v>
                </c:pt>
                <c:pt idx="982">
                  <c:v>-1.8399999999999992</c:v>
                </c:pt>
                <c:pt idx="983">
                  <c:v>-1.7199999999999989</c:v>
                </c:pt>
                <c:pt idx="984">
                  <c:v>-1.8399999999999999</c:v>
                </c:pt>
                <c:pt idx="985">
                  <c:v>-1.7599999999999993</c:v>
                </c:pt>
                <c:pt idx="986">
                  <c:v>-1.7399999999999998</c:v>
                </c:pt>
                <c:pt idx="987">
                  <c:v>-1.9600000000000002</c:v>
                </c:pt>
                <c:pt idx="988">
                  <c:v>-1.8200000000000003</c:v>
                </c:pt>
                <c:pt idx="989">
                  <c:v>-1.5599999999999994</c:v>
                </c:pt>
                <c:pt idx="990">
                  <c:v>-1.7799999999999989</c:v>
                </c:pt>
                <c:pt idx="991">
                  <c:v>-1.879999999999999</c:v>
                </c:pt>
                <c:pt idx="992">
                  <c:v>-1.3599999999999994</c:v>
                </c:pt>
                <c:pt idx="993">
                  <c:v>-0.9199999999999996</c:v>
                </c:pt>
                <c:pt idx="994">
                  <c:v>-0.75999999999999945</c:v>
                </c:pt>
                <c:pt idx="995">
                  <c:v>-0.3</c:v>
                </c:pt>
                <c:pt idx="996">
                  <c:v>-0.23999999999999985</c:v>
                </c:pt>
                <c:pt idx="997">
                  <c:v>-0.3999999999999993</c:v>
                </c:pt>
                <c:pt idx="998">
                  <c:v>-0.7399999999999991</c:v>
                </c:pt>
                <c:pt idx="999">
                  <c:v>-0.87999999999999967</c:v>
                </c:pt>
                <c:pt idx="1000">
                  <c:v>-1.1599999999999995</c:v>
                </c:pt>
                <c:pt idx="1001">
                  <c:v>-1.36</c:v>
                </c:pt>
                <c:pt idx="1002">
                  <c:v>-1.4800000000000004</c:v>
                </c:pt>
                <c:pt idx="1003">
                  <c:v>-1.56</c:v>
                </c:pt>
                <c:pt idx="1004">
                  <c:v>-1.8199999999999996</c:v>
                </c:pt>
                <c:pt idx="1005">
                  <c:v>-1.9199999999999995</c:v>
                </c:pt>
                <c:pt idx="1006">
                  <c:v>-1.9199999999999995</c:v>
                </c:pt>
                <c:pt idx="1007">
                  <c:v>-1.9799999999999998</c:v>
                </c:pt>
                <c:pt idx="1008">
                  <c:v>-2.16</c:v>
                </c:pt>
                <c:pt idx="1009">
                  <c:v>-1.7400000000000007</c:v>
                </c:pt>
                <c:pt idx="1010">
                  <c:v>-1.7800000000000011</c:v>
                </c:pt>
                <c:pt idx="1011">
                  <c:v>-1.620000000000001</c:v>
                </c:pt>
                <c:pt idx="1012">
                  <c:v>-1.6000000000000008</c:v>
                </c:pt>
                <c:pt idx="1013">
                  <c:v>-1.5000000000000004</c:v>
                </c:pt>
                <c:pt idx="1014">
                  <c:v>-1.5400000000000005</c:v>
                </c:pt>
                <c:pt idx="1015">
                  <c:v>-1.2600000000000009</c:v>
                </c:pt>
                <c:pt idx="1016">
                  <c:v>-1.0800000000000007</c:v>
                </c:pt>
                <c:pt idx="1017">
                  <c:v>-1.3000000000000007</c:v>
                </c:pt>
                <c:pt idx="1018">
                  <c:v>-1.5000000000000007</c:v>
                </c:pt>
                <c:pt idx="1019">
                  <c:v>-1.6600000000000008</c:v>
                </c:pt>
                <c:pt idx="1020">
                  <c:v>-1.9000000000000008</c:v>
                </c:pt>
                <c:pt idx="1021">
                  <c:v>-1.98</c:v>
                </c:pt>
                <c:pt idx="1022">
                  <c:v>-1.8800000000000003</c:v>
                </c:pt>
                <c:pt idx="1023">
                  <c:v>-1.5200000000000007</c:v>
                </c:pt>
                <c:pt idx="1024">
                  <c:v>-1.5800000000000005</c:v>
                </c:pt>
                <c:pt idx="1025">
                  <c:v>-1.6</c:v>
                </c:pt>
                <c:pt idx="1026">
                  <c:v>-1.5400000000000005</c:v>
                </c:pt>
                <c:pt idx="1027">
                  <c:v>-1.2600000000000009</c:v>
                </c:pt>
                <c:pt idx="1028">
                  <c:v>-1.1000000000000008</c:v>
                </c:pt>
                <c:pt idx="1029">
                  <c:v>-1.3800000000000012</c:v>
                </c:pt>
                <c:pt idx="1030">
                  <c:v>-1.3800000000000012</c:v>
                </c:pt>
                <c:pt idx="1031">
                  <c:v>-1.7000000000000006</c:v>
                </c:pt>
                <c:pt idx="1032">
                  <c:v>-1.7200000000000002</c:v>
                </c:pt>
                <c:pt idx="1033">
                  <c:v>-2.0000000000000009</c:v>
                </c:pt>
                <c:pt idx="1034">
                  <c:v>-1.9400000000000006</c:v>
                </c:pt>
                <c:pt idx="1035">
                  <c:v>-2.0400000000000005</c:v>
                </c:pt>
                <c:pt idx="1036">
                  <c:v>-2.180000000000001</c:v>
                </c:pt>
                <c:pt idx="1037">
                  <c:v>-2.2000000000000015</c:v>
                </c:pt>
                <c:pt idx="1038">
                  <c:v>-2.1800000000000006</c:v>
                </c:pt>
                <c:pt idx="1039">
                  <c:v>-2.16</c:v>
                </c:pt>
                <c:pt idx="1040">
                  <c:v>-2.2800000000000002</c:v>
                </c:pt>
                <c:pt idx="1041">
                  <c:v>-2.12</c:v>
                </c:pt>
                <c:pt idx="1042">
                  <c:v>-2.1799999999999997</c:v>
                </c:pt>
                <c:pt idx="1043">
                  <c:v>-1.7600000000000002</c:v>
                </c:pt>
                <c:pt idx="1044">
                  <c:v>-1.4</c:v>
                </c:pt>
                <c:pt idx="1045">
                  <c:v>-0.93999999999999917</c:v>
                </c:pt>
                <c:pt idx="1046">
                  <c:v>-0.99999999999999933</c:v>
                </c:pt>
                <c:pt idx="1047">
                  <c:v>-1.3799999999999997</c:v>
                </c:pt>
                <c:pt idx="1048">
                  <c:v>-1.9</c:v>
                </c:pt>
                <c:pt idx="1049">
                  <c:v>-2.0799999999999996</c:v>
                </c:pt>
                <c:pt idx="1050">
                  <c:v>-1.9600000000000002</c:v>
                </c:pt>
                <c:pt idx="1051">
                  <c:v>-1.6799999999999997</c:v>
                </c:pt>
                <c:pt idx="1052">
                  <c:v>-1.6199999999999997</c:v>
                </c:pt>
                <c:pt idx="1053">
                  <c:v>-1.8399999999999994</c:v>
                </c:pt>
                <c:pt idx="1054">
                  <c:v>-1.5400000000000003</c:v>
                </c:pt>
                <c:pt idx="1055">
                  <c:v>-2.2200000000000006</c:v>
                </c:pt>
                <c:pt idx="1056">
                  <c:v>-2.0000000000000009</c:v>
                </c:pt>
                <c:pt idx="1057">
                  <c:v>-1.7200000000000013</c:v>
                </c:pt>
                <c:pt idx="1058">
                  <c:v>-1.4000000000000015</c:v>
                </c:pt>
                <c:pt idx="1059">
                  <c:v>-1.620000000000001</c:v>
                </c:pt>
                <c:pt idx="1060">
                  <c:v>-1.2600000000000009</c:v>
                </c:pt>
                <c:pt idx="1061">
                  <c:v>-1.2200000000000002</c:v>
                </c:pt>
                <c:pt idx="1062">
                  <c:v>-1.56</c:v>
                </c:pt>
                <c:pt idx="1063">
                  <c:v>-1.4</c:v>
                </c:pt>
                <c:pt idx="1064">
                  <c:v>-1.4600000000000002</c:v>
                </c:pt>
                <c:pt idx="1065">
                  <c:v>-1.5</c:v>
                </c:pt>
                <c:pt idx="1066">
                  <c:v>-2.1000000000000005</c:v>
                </c:pt>
                <c:pt idx="1067">
                  <c:v>-2.0400000000000005</c:v>
                </c:pt>
                <c:pt idx="1068">
                  <c:v>-2.0800000000000005</c:v>
                </c:pt>
                <c:pt idx="1069">
                  <c:v>-2.1800000000000006</c:v>
                </c:pt>
                <c:pt idx="1070">
                  <c:v>-2.2400000000000007</c:v>
                </c:pt>
                <c:pt idx="1071">
                  <c:v>-2.1600000000000006</c:v>
                </c:pt>
                <c:pt idx="1072">
                  <c:v>-1.8600000000000005</c:v>
                </c:pt>
                <c:pt idx="1073">
                  <c:v>-1.600000000000001</c:v>
                </c:pt>
                <c:pt idx="1074">
                  <c:v>-1.4000000000000008</c:v>
                </c:pt>
                <c:pt idx="1075">
                  <c:v>-1.3000000000000007</c:v>
                </c:pt>
                <c:pt idx="1076">
                  <c:v>-1.1400000000000006</c:v>
                </c:pt>
                <c:pt idx="1077">
                  <c:v>-1.4800000000000004</c:v>
                </c:pt>
                <c:pt idx="1078">
                  <c:v>-1.8800000000000003</c:v>
                </c:pt>
                <c:pt idx="1079">
                  <c:v>-1.8800000000000008</c:v>
                </c:pt>
                <c:pt idx="1080">
                  <c:v>-1.9400000000000008</c:v>
                </c:pt>
                <c:pt idx="1081">
                  <c:v>-2.080000000000001</c:v>
                </c:pt>
                <c:pt idx="1082">
                  <c:v>-1.9000000000000008</c:v>
                </c:pt>
                <c:pt idx="1083">
                  <c:v>-1.8400000000000003</c:v>
                </c:pt>
                <c:pt idx="1084">
                  <c:v>-2.2000000000000002</c:v>
                </c:pt>
                <c:pt idx="1085">
                  <c:v>-1.9999999999999996</c:v>
                </c:pt>
                <c:pt idx="1086">
                  <c:v>-1.8999999999999997</c:v>
                </c:pt>
                <c:pt idx="1087">
                  <c:v>-1.9799999999999998</c:v>
                </c:pt>
                <c:pt idx="1088">
                  <c:v>-1.8999999999999997</c:v>
                </c:pt>
                <c:pt idx="1089">
                  <c:v>-1.6</c:v>
                </c:pt>
                <c:pt idx="1090">
                  <c:v>-1.72</c:v>
                </c:pt>
                <c:pt idx="1091">
                  <c:v>-1.8800000000000001</c:v>
                </c:pt>
                <c:pt idx="1092">
                  <c:v>-1.6600000000000006</c:v>
                </c:pt>
                <c:pt idx="1093">
                  <c:v>-1.9600000000000004</c:v>
                </c:pt>
                <c:pt idx="1094">
                  <c:v>-1.9800000000000004</c:v>
                </c:pt>
                <c:pt idx="1095">
                  <c:v>-2.0600000000000005</c:v>
                </c:pt>
                <c:pt idx="1096">
                  <c:v>-1.9000000000000004</c:v>
                </c:pt>
                <c:pt idx="1097">
                  <c:v>-1.9400000000000002</c:v>
                </c:pt>
                <c:pt idx="1098">
                  <c:v>-1.8600000000000005</c:v>
                </c:pt>
                <c:pt idx="1099">
                  <c:v>-1.8200000000000003</c:v>
                </c:pt>
                <c:pt idx="1100">
                  <c:v>-1.9200000000000004</c:v>
                </c:pt>
                <c:pt idx="1101">
                  <c:v>-1.6800000000000002</c:v>
                </c:pt>
                <c:pt idx="1102">
                  <c:v>-1.7400000000000002</c:v>
                </c:pt>
                <c:pt idx="1103">
                  <c:v>-1.7600000000000002</c:v>
                </c:pt>
                <c:pt idx="1104">
                  <c:v>-1.7600000000000002</c:v>
                </c:pt>
                <c:pt idx="1105">
                  <c:v>-1.36</c:v>
                </c:pt>
                <c:pt idx="1106">
                  <c:v>-1.5800000000000005</c:v>
                </c:pt>
                <c:pt idx="1107">
                  <c:v>-1.8800000000000001</c:v>
                </c:pt>
                <c:pt idx="1108">
                  <c:v>-1.5399999999999998</c:v>
                </c:pt>
                <c:pt idx="1109">
                  <c:v>-1.8</c:v>
                </c:pt>
                <c:pt idx="1110">
                  <c:v>-2.0200000000000005</c:v>
                </c:pt>
                <c:pt idx="1111">
                  <c:v>-2.0599999999999996</c:v>
                </c:pt>
                <c:pt idx="1112">
                  <c:v>-1.9199999999999995</c:v>
                </c:pt>
                <c:pt idx="1113">
                  <c:v>-2.2799999999999994</c:v>
                </c:pt>
                <c:pt idx="1114">
                  <c:v>-2.1399999999999992</c:v>
                </c:pt>
                <c:pt idx="1115">
                  <c:v>-2.1599999999999993</c:v>
                </c:pt>
                <c:pt idx="1116">
                  <c:v>-2.2599999999999989</c:v>
                </c:pt>
                <c:pt idx="1117">
                  <c:v>-2.2599999999999993</c:v>
                </c:pt>
                <c:pt idx="1118">
                  <c:v>-2.3399999999999994</c:v>
                </c:pt>
                <c:pt idx="1119">
                  <c:v>-2.1599999999999997</c:v>
                </c:pt>
                <c:pt idx="1120">
                  <c:v>-1.5599999999999994</c:v>
                </c:pt>
                <c:pt idx="1121">
                  <c:v>-1.5999999999999996</c:v>
                </c:pt>
                <c:pt idx="1122">
                  <c:v>-1.6399999999999995</c:v>
                </c:pt>
                <c:pt idx="1123">
                  <c:v>-1.6599999999999997</c:v>
                </c:pt>
                <c:pt idx="1124">
                  <c:v>-1.3799999999999994</c:v>
                </c:pt>
                <c:pt idx="1125">
                  <c:v>-1.7599999999999993</c:v>
                </c:pt>
                <c:pt idx="1126">
                  <c:v>-1.7199999999999995</c:v>
                </c:pt>
                <c:pt idx="1127">
                  <c:v>-1.6599999999999995</c:v>
                </c:pt>
                <c:pt idx="1128">
                  <c:v>-1.1399999999999995</c:v>
                </c:pt>
                <c:pt idx="1129">
                  <c:v>-1.5199999999999996</c:v>
                </c:pt>
                <c:pt idx="1130">
                  <c:v>-1.8799999999999997</c:v>
                </c:pt>
                <c:pt idx="1131">
                  <c:v>-1.9399999999999995</c:v>
                </c:pt>
                <c:pt idx="1132">
                  <c:v>-1.7799999999999998</c:v>
                </c:pt>
                <c:pt idx="1133">
                  <c:v>-2.0799999999999996</c:v>
                </c:pt>
                <c:pt idx="1134">
                  <c:v>-2.2000000000000002</c:v>
                </c:pt>
                <c:pt idx="1135">
                  <c:v>-2.1</c:v>
                </c:pt>
                <c:pt idx="1136">
                  <c:v>-1.9400000000000002</c:v>
                </c:pt>
                <c:pt idx="1137">
                  <c:v>-2.0200000000000005</c:v>
                </c:pt>
                <c:pt idx="1138">
                  <c:v>-1.8400000000000003</c:v>
                </c:pt>
                <c:pt idx="1139">
                  <c:v>-1.9</c:v>
                </c:pt>
                <c:pt idx="1140">
                  <c:v>-1.9599999999999997</c:v>
                </c:pt>
                <c:pt idx="1141">
                  <c:v>-1.9599999999999997</c:v>
                </c:pt>
                <c:pt idx="1142">
                  <c:v>-1.8399999999999999</c:v>
                </c:pt>
                <c:pt idx="1143">
                  <c:v>-1.9999999999999996</c:v>
                </c:pt>
                <c:pt idx="1144">
                  <c:v>-1.5399999999999998</c:v>
                </c:pt>
                <c:pt idx="1145">
                  <c:v>-1.4600000000000002</c:v>
                </c:pt>
                <c:pt idx="1146">
                  <c:v>-1.2399999999999998</c:v>
                </c:pt>
                <c:pt idx="1147">
                  <c:v>-1.7199999999999995</c:v>
                </c:pt>
                <c:pt idx="1148">
                  <c:v>-1.8199999999999998</c:v>
                </c:pt>
                <c:pt idx="1149">
                  <c:v>-2.2199999999999998</c:v>
                </c:pt>
                <c:pt idx="1150">
                  <c:v>-2.3999999999999995</c:v>
                </c:pt>
                <c:pt idx="1151">
                  <c:v>-2.62</c:v>
                </c:pt>
                <c:pt idx="1152">
                  <c:v>-2.2999999999999998</c:v>
                </c:pt>
                <c:pt idx="1153">
                  <c:v>-2.1799999999999997</c:v>
                </c:pt>
                <c:pt idx="1154">
                  <c:v>-1.7999999999999996</c:v>
                </c:pt>
                <c:pt idx="1155">
                  <c:v>-1.52</c:v>
                </c:pt>
                <c:pt idx="1156">
                  <c:v>-1.44</c:v>
                </c:pt>
                <c:pt idx="1157">
                  <c:v>-1.02</c:v>
                </c:pt>
                <c:pt idx="1158">
                  <c:v>-1.02</c:v>
                </c:pt>
                <c:pt idx="1159">
                  <c:v>-1.1999999999999997</c:v>
                </c:pt>
                <c:pt idx="1160">
                  <c:v>-1.0199999999999996</c:v>
                </c:pt>
                <c:pt idx="1161">
                  <c:v>-1.3199999999999996</c:v>
                </c:pt>
                <c:pt idx="1162">
                  <c:v>-1.5599999999999998</c:v>
                </c:pt>
                <c:pt idx="1163">
                  <c:v>-1.78</c:v>
                </c:pt>
                <c:pt idx="1164">
                  <c:v>-2.0000000000000004</c:v>
                </c:pt>
                <c:pt idx="1165">
                  <c:v>-2.06</c:v>
                </c:pt>
                <c:pt idx="1166">
                  <c:v>-1.98</c:v>
                </c:pt>
                <c:pt idx="1167">
                  <c:v>-1.94</c:v>
                </c:pt>
                <c:pt idx="1168">
                  <c:v>-1.5399999999999998</c:v>
                </c:pt>
                <c:pt idx="1169">
                  <c:v>-1.2399999999999998</c:v>
                </c:pt>
                <c:pt idx="1170">
                  <c:v>-1.6</c:v>
                </c:pt>
                <c:pt idx="1171">
                  <c:v>-1.36</c:v>
                </c:pt>
                <c:pt idx="1172">
                  <c:v>-1.42</c:v>
                </c:pt>
                <c:pt idx="1173">
                  <c:v>-1.3399999999999999</c:v>
                </c:pt>
                <c:pt idx="1174">
                  <c:v>-1.64</c:v>
                </c:pt>
                <c:pt idx="1175">
                  <c:v>-1.1600000000000001</c:v>
                </c:pt>
                <c:pt idx="1176">
                  <c:v>-1.06</c:v>
                </c:pt>
                <c:pt idx="1177">
                  <c:v>-1.0200000000000002</c:v>
                </c:pt>
                <c:pt idx="1178">
                  <c:v>-1.2600000000000002</c:v>
                </c:pt>
                <c:pt idx="1179">
                  <c:v>-1.2200000000000002</c:v>
                </c:pt>
                <c:pt idx="1180">
                  <c:v>-2.06</c:v>
                </c:pt>
                <c:pt idx="1181">
                  <c:v>-1.92</c:v>
                </c:pt>
                <c:pt idx="1182">
                  <c:v>-1.7400000000000002</c:v>
                </c:pt>
                <c:pt idx="1183">
                  <c:v>-1.9800000000000004</c:v>
                </c:pt>
                <c:pt idx="1184">
                  <c:v>-1.6600000000000001</c:v>
                </c:pt>
                <c:pt idx="1185">
                  <c:v>-0.88000000000000012</c:v>
                </c:pt>
                <c:pt idx="1186">
                  <c:v>-1.0600000000000005</c:v>
                </c:pt>
                <c:pt idx="1187">
                  <c:v>-1.2000000000000004</c:v>
                </c:pt>
                <c:pt idx="1188">
                  <c:v>-1.06</c:v>
                </c:pt>
                <c:pt idx="1189">
                  <c:v>-1.1800000000000002</c:v>
                </c:pt>
                <c:pt idx="1190">
                  <c:v>-1.3800000000000001</c:v>
                </c:pt>
                <c:pt idx="1191">
                  <c:v>-1.44</c:v>
                </c:pt>
                <c:pt idx="1192">
                  <c:v>-1.4199999999999995</c:v>
                </c:pt>
                <c:pt idx="1193">
                  <c:v>-1.3199999999999996</c:v>
                </c:pt>
                <c:pt idx="1194">
                  <c:v>-1.3599999999999994</c:v>
                </c:pt>
                <c:pt idx="1195">
                  <c:v>-1.2799999999999994</c:v>
                </c:pt>
                <c:pt idx="1196">
                  <c:v>0.40000000000000069</c:v>
                </c:pt>
                <c:pt idx="1197">
                  <c:v>0.24000000000000057</c:v>
                </c:pt>
                <c:pt idx="1198">
                  <c:v>0.1600000000000005</c:v>
                </c:pt>
                <c:pt idx="1199">
                  <c:v>-3.9999999999999501E-2</c:v>
                </c:pt>
                <c:pt idx="1200">
                  <c:v>3.5527136788005011E-16</c:v>
                </c:pt>
                <c:pt idx="1201">
                  <c:v>-1.2399999999999998</c:v>
                </c:pt>
                <c:pt idx="1202">
                  <c:v>-1.3399999999999999</c:v>
                </c:pt>
                <c:pt idx="1203">
                  <c:v>-1.0799999999999996</c:v>
                </c:pt>
                <c:pt idx="1204">
                  <c:v>-1.1399999999999999</c:v>
                </c:pt>
                <c:pt idx="1205">
                  <c:v>-1.28</c:v>
                </c:pt>
                <c:pt idx="1206">
                  <c:v>-1.7399999999999998</c:v>
                </c:pt>
                <c:pt idx="1207">
                  <c:v>-1.5599999999999998</c:v>
                </c:pt>
                <c:pt idx="1208">
                  <c:v>-1.3</c:v>
                </c:pt>
                <c:pt idx="1209">
                  <c:v>-0.78</c:v>
                </c:pt>
                <c:pt idx="1210">
                  <c:v>-0.43999999999999984</c:v>
                </c:pt>
                <c:pt idx="1211">
                  <c:v>-0.55999999999999983</c:v>
                </c:pt>
                <c:pt idx="1212">
                  <c:v>-0.4599999999999998</c:v>
                </c:pt>
                <c:pt idx="1213">
                  <c:v>-1.2799999999999998</c:v>
                </c:pt>
                <c:pt idx="1214">
                  <c:v>-1.1399999999999995</c:v>
                </c:pt>
                <c:pt idx="1215">
                  <c:v>-1.3199999999999996</c:v>
                </c:pt>
                <c:pt idx="1216">
                  <c:v>-1.1199999999999997</c:v>
                </c:pt>
                <c:pt idx="1217">
                  <c:v>-1.0399999999999996</c:v>
                </c:pt>
                <c:pt idx="1218">
                  <c:v>-0.47999999999999937</c:v>
                </c:pt>
                <c:pt idx="1219">
                  <c:v>-0.57999999999999974</c:v>
                </c:pt>
                <c:pt idx="1220">
                  <c:v>-0.71999999999999953</c:v>
                </c:pt>
                <c:pt idx="1221">
                  <c:v>-0.29999999999999966</c:v>
                </c:pt>
                <c:pt idx="1222">
                  <c:v>-0.15999999999999978</c:v>
                </c:pt>
                <c:pt idx="1223">
                  <c:v>-0.46000000000000013</c:v>
                </c:pt>
                <c:pt idx="1224">
                  <c:v>-0.46000000000000013</c:v>
                </c:pt>
                <c:pt idx="1225">
                  <c:v>-0.31999999999999995</c:v>
                </c:pt>
                <c:pt idx="1226">
                  <c:v>-0.5</c:v>
                </c:pt>
                <c:pt idx="1227">
                  <c:v>-0.83999999999999986</c:v>
                </c:pt>
                <c:pt idx="1228">
                  <c:v>-0.67999999999999972</c:v>
                </c:pt>
                <c:pt idx="1229">
                  <c:v>-1.1199999999999997</c:v>
                </c:pt>
                <c:pt idx="1230">
                  <c:v>-1.2799999999999998</c:v>
                </c:pt>
                <c:pt idx="1231">
                  <c:v>-1.3999999999999997</c:v>
                </c:pt>
                <c:pt idx="1232">
                  <c:v>-1.22</c:v>
                </c:pt>
                <c:pt idx="1233">
                  <c:v>-1.3399999999999999</c:v>
                </c:pt>
                <c:pt idx="1234">
                  <c:v>-1.3400000000000003</c:v>
                </c:pt>
                <c:pt idx="1235">
                  <c:v>-0.98000000000000043</c:v>
                </c:pt>
                <c:pt idx="1236">
                  <c:v>-1.0800000000000005</c:v>
                </c:pt>
                <c:pt idx="1237">
                  <c:v>-1.1600000000000006</c:v>
                </c:pt>
                <c:pt idx="1238">
                  <c:v>-1.2600000000000005</c:v>
                </c:pt>
                <c:pt idx="1239">
                  <c:v>-1.0600000000000005</c:v>
                </c:pt>
                <c:pt idx="1240">
                  <c:v>-1.2000000000000004</c:v>
                </c:pt>
                <c:pt idx="1241">
                  <c:v>-1.4000000000000004</c:v>
                </c:pt>
                <c:pt idx="1242">
                  <c:v>-1.4000000000000004</c:v>
                </c:pt>
                <c:pt idx="1243">
                  <c:v>-1.0600000000000005</c:v>
                </c:pt>
                <c:pt idx="1244">
                  <c:v>-0.8</c:v>
                </c:pt>
                <c:pt idx="1245">
                  <c:v>-0.82</c:v>
                </c:pt>
                <c:pt idx="1246">
                  <c:v>-0.3</c:v>
                </c:pt>
                <c:pt idx="1247">
                  <c:v>-0.53999999999999981</c:v>
                </c:pt>
                <c:pt idx="1248">
                  <c:v>-0.6</c:v>
                </c:pt>
                <c:pt idx="1249">
                  <c:v>-0.72</c:v>
                </c:pt>
                <c:pt idx="1250">
                  <c:v>-0.98000000000000009</c:v>
                </c:pt>
                <c:pt idx="1251">
                  <c:v>-0.98000000000000009</c:v>
                </c:pt>
                <c:pt idx="1252">
                  <c:v>-1.1600000000000001</c:v>
                </c:pt>
                <c:pt idx="1253">
                  <c:v>-1.3599999999999999</c:v>
                </c:pt>
                <c:pt idx="1254">
                  <c:v>-1.6200000000000003</c:v>
                </c:pt>
                <c:pt idx="1255">
                  <c:v>-1.6200000000000003</c:v>
                </c:pt>
                <c:pt idx="1256">
                  <c:v>-1.9000000000000004</c:v>
                </c:pt>
                <c:pt idx="1257">
                  <c:v>-1.5200000000000002</c:v>
                </c:pt>
                <c:pt idx="1258">
                  <c:v>-1.3000000000000003</c:v>
                </c:pt>
                <c:pt idx="1259">
                  <c:v>-1.1800000000000002</c:v>
                </c:pt>
                <c:pt idx="1260">
                  <c:v>-1.02</c:v>
                </c:pt>
                <c:pt idx="1261">
                  <c:v>-0.75999999999999979</c:v>
                </c:pt>
                <c:pt idx="1262">
                  <c:v>-0.67999999999999972</c:v>
                </c:pt>
                <c:pt idx="1263">
                  <c:v>-0.55999999999999939</c:v>
                </c:pt>
                <c:pt idx="1264">
                  <c:v>-0.99999999999999967</c:v>
                </c:pt>
                <c:pt idx="1265">
                  <c:v>-0.83999999999999952</c:v>
                </c:pt>
                <c:pt idx="1266">
                  <c:v>-1.44</c:v>
                </c:pt>
                <c:pt idx="1267">
                  <c:v>-1.7999999999999996</c:v>
                </c:pt>
                <c:pt idx="1268">
                  <c:v>-2.04</c:v>
                </c:pt>
                <c:pt idx="1269">
                  <c:v>-1.4600000000000002</c:v>
                </c:pt>
                <c:pt idx="1270">
                  <c:v>-1.4000000000000004</c:v>
                </c:pt>
                <c:pt idx="1271">
                  <c:v>-1.1000000000000001</c:v>
                </c:pt>
                <c:pt idx="1272">
                  <c:v>-0.72000000000000031</c:v>
                </c:pt>
                <c:pt idx="1273">
                  <c:v>-0.64000000000000024</c:v>
                </c:pt>
                <c:pt idx="1274">
                  <c:v>-0.58000000000000007</c:v>
                </c:pt>
                <c:pt idx="1275">
                  <c:v>-0.6399999999999999</c:v>
                </c:pt>
                <c:pt idx="1276">
                  <c:v>-0.64000000000000024</c:v>
                </c:pt>
                <c:pt idx="1277">
                  <c:v>-0.98000000000000009</c:v>
                </c:pt>
                <c:pt idx="1278">
                  <c:v>-0.85999999999999976</c:v>
                </c:pt>
                <c:pt idx="1279">
                  <c:v>-0.97999999999999976</c:v>
                </c:pt>
                <c:pt idx="1280">
                  <c:v>-0.97999999999999976</c:v>
                </c:pt>
                <c:pt idx="1281">
                  <c:v>-0.7999999999999996</c:v>
                </c:pt>
                <c:pt idx="1282">
                  <c:v>-0.37999999999999973</c:v>
                </c:pt>
                <c:pt idx="1283">
                  <c:v>-0.43999999999999984</c:v>
                </c:pt>
                <c:pt idx="1284">
                  <c:v>-0.88000000000000012</c:v>
                </c:pt>
                <c:pt idx="1285">
                  <c:v>-0.98000000000000009</c:v>
                </c:pt>
                <c:pt idx="1286">
                  <c:v>-1.22</c:v>
                </c:pt>
                <c:pt idx="1287">
                  <c:v>-1.3199999999999998</c:v>
                </c:pt>
                <c:pt idx="1288">
                  <c:v>-1.1199999999999999</c:v>
                </c:pt>
                <c:pt idx="1289">
                  <c:v>-0.73999999999999988</c:v>
                </c:pt>
                <c:pt idx="1290">
                  <c:v>-1.08</c:v>
                </c:pt>
                <c:pt idx="1291">
                  <c:v>-0.61999999999999988</c:v>
                </c:pt>
                <c:pt idx="1292">
                  <c:v>-0.6399999999999999</c:v>
                </c:pt>
                <c:pt idx="1293">
                  <c:v>-0.7999999999999996</c:v>
                </c:pt>
                <c:pt idx="1294">
                  <c:v>-0.9199999999999996</c:v>
                </c:pt>
                <c:pt idx="1295">
                  <c:v>-0.71999999999999953</c:v>
                </c:pt>
                <c:pt idx="1296">
                  <c:v>-1.1399999999999995</c:v>
                </c:pt>
                <c:pt idx="1297">
                  <c:v>-1.1399999999999999</c:v>
                </c:pt>
                <c:pt idx="1298">
                  <c:v>-1.1000000000000001</c:v>
                </c:pt>
                <c:pt idx="1299">
                  <c:v>-1.2</c:v>
                </c:pt>
                <c:pt idx="1300">
                  <c:v>-1.1199999999999999</c:v>
                </c:pt>
                <c:pt idx="1301">
                  <c:v>-0.98000000000000009</c:v>
                </c:pt>
                <c:pt idx="1302">
                  <c:v>-0.9199999999999996</c:v>
                </c:pt>
                <c:pt idx="1303">
                  <c:v>-1.3599999999999994</c:v>
                </c:pt>
                <c:pt idx="1304">
                  <c:v>-1.2999999999999996</c:v>
                </c:pt>
                <c:pt idx="1305">
                  <c:v>-1.7999999999999996</c:v>
                </c:pt>
                <c:pt idx="1306">
                  <c:v>-1.8599999999999999</c:v>
                </c:pt>
                <c:pt idx="1307">
                  <c:v>-2.1599999999999997</c:v>
                </c:pt>
                <c:pt idx="1308">
                  <c:v>-1.8</c:v>
                </c:pt>
                <c:pt idx="1309">
                  <c:v>-1.8199999999999998</c:v>
                </c:pt>
                <c:pt idx="1310">
                  <c:v>-1.3200000000000003</c:v>
                </c:pt>
                <c:pt idx="1311">
                  <c:v>-1.5000000000000004</c:v>
                </c:pt>
                <c:pt idx="1312">
                  <c:v>-1.6400000000000006</c:v>
                </c:pt>
                <c:pt idx="1313">
                  <c:v>-1.640000000000001</c:v>
                </c:pt>
                <c:pt idx="1314">
                  <c:v>-1.4400000000000013</c:v>
                </c:pt>
                <c:pt idx="1315">
                  <c:v>-1.7400000000000009</c:v>
                </c:pt>
                <c:pt idx="1316">
                  <c:v>-1.3000000000000007</c:v>
                </c:pt>
                <c:pt idx="1317">
                  <c:v>-0.98000000000000076</c:v>
                </c:pt>
                <c:pt idx="1318">
                  <c:v>-1.02</c:v>
                </c:pt>
                <c:pt idx="1319">
                  <c:v>-1.0199999999999991</c:v>
                </c:pt>
                <c:pt idx="1320">
                  <c:v>-1.079999999999999</c:v>
                </c:pt>
                <c:pt idx="1321">
                  <c:v>-1.7399999999999991</c:v>
                </c:pt>
                <c:pt idx="1322">
                  <c:v>-1.9199999999999988</c:v>
                </c:pt>
                <c:pt idx="1323">
                  <c:v>-2.0999999999999992</c:v>
                </c:pt>
                <c:pt idx="1324">
                  <c:v>-2.3199999999999994</c:v>
                </c:pt>
                <c:pt idx="1325">
                  <c:v>-2.4</c:v>
                </c:pt>
                <c:pt idx="1326">
                  <c:v>-2.2399999999999998</c:v>
                </c:pt>
                <c:pt idx="1327">
                  <c:v>-2.3200000000000003</c:v>
                </c:pt>
                <c:pt idx="1328">
                  <c:v>-2.38</c:v>
                </c:pt>
                <c:pt idx="1329">
                  <c:v>-2.54</c:v>
                </c:pt>
                <c:pt idx="1330">
                  <c:v>-2.1</c:v>
                </c:pt>
                <c:pt idx="1331">
                  <c:v>-1.6</c:v>
                </c:pt>
                <c:pt idx="1332">
                  <c:v>-1.2399999999999998</c:v>
                </c:pt>
                <c:pt idx="1333">
                  <c:v>-1.1200000000000003</c:v>
                </c:pt>
                <c:pt idx="1334">
                  <c:v>-0.7</c:v>
                </c:pt>
                <c:pt idx="1335">
                  <c:v>-0.77999999999999969</c:v>
                </c:pt>
                <c:pt idx="1336">
                  <c:v>-1.1799999999999997</c:v>
                </c:pt>
                <c:pt idx="1337">
                  <c:v>-1.6199999999999997</c:v>
                </c:pt>
                <c:pt idx="1338">
                  <c:v>-1.4600000000000002</c:v>
                </c:pt>
                <c:pt idx="1339">
                  <c:v>-1.56</c:v>
                </c:pt>
                <c:pt idx="1340">
                  <c:v>-1.5800000000000005</c:v>
                </c:pt>
                <c:pt idx="1341">
                  <c:v>-1.4800000000000004</c:v>
                </c:pt>
                <c:pt idx="1342">
                  <c:v>-1.0800000000000005</c:v>
                </c:pt>
                <c:pt idx="1343">
                  <c:v>-1.1000000000000001</c:v>
                </c:pt>
                <c:pt idx="1344">
                  <c:v>-1.4200000000000004</c:v>
                </c:pt>
                <c:pt idx="1345">
                  <c:v>-1.0399999999999998</c:v>
                </c:pt>
                <c:pt idx="1346">
                  <c:v>-1</c:v>
                </c:pt>
                <c:pt idx="1347">
                  <c:v>-1.3200000000000003</c:v>
                </c:pt>
                <c:pt idx="1348">
                  <c:v>-1.2200000000000002</c:v>
                </c:pt>
                <c:pt idx="1349">
                  <c:v>-0.8600000000000001</c:v>
                </c:pt>
                <c:pt idx="1350">
                  <c:v>-1.2600000000000002</c:v>
                </c:pt>
                <c:pt idx="1351">
                  <c:v>-1.0399999999999998</c:v>
                </c:pt>
                <c:pt idx="1352">
                  <c:v>-0.67999999999999972</c:v>
                </c:pt>
                <c:pt idx="1353">
                  <c:v>-0.5</c:v>
                </c:pt>
                <c:pt idx="1354">
                  <c:v>-0.6</c:v>
                </c:pt>
                <c:pt idx="1355">
                  <c:v>-0.96000000000000019</c:v>
                </c:pt>
                <c:pt idx="1356">
                  <c:v>-0.94000000000000061</c:v>
                </c:pt>
                <c:pt idx="1357">
                  <c:v>-1.1200000000000003</c:v>
                </c:pt>
                <c:pt idx="1358">
                  <c:v>-1.3800000000000003</c:v>
                </c:pt>
                <c:pt idx="1359">
                  <c:v>-1.4600000000000009</c:v>
                </c:pt>
                <c:pt idx="1360">
                  <c:v>-1.0000000000000013</c:v>
                </c:pt>
                <c:pt idx="1361">
                  <c:v>-1.2800000000000011</c:v>
                </c:pt>
                <c:pt idx="1362">
                  <c:v>-1.5800000000000012</c:v>
                </c:pt>
                <c:pt idx="1363">
                  <c:v>-1.7600000000000009</c:v>
                </c:pt>
                <c:pt idx="1364">
                  <c:v>-1.56</c:v>
                </c:pt>
                <c:pt idx="1365">
                  <c:v>-1.4599999999999995</c:v>
                </c:pt>
                <c:pt idx="1366">
                  <c:v>-1.6799999999999997</c:v>
                </c:pt>
                <c:pt idx="1367">
                  <c:v>-1.4</c:v>
                </c:pt>
                <c:pt idx="1368">
                  <c:v>-1.48</c:v>
                </c:pt>
                <c:pt idx="1369">
                  <c:v>-1.3800000000000003</c:v>
                </c:pt>
                <c:pt idx="1370">
                  <c:v>-1.6200000000000003</c:v>
                </c:pt>
                <c:pt idx="1371">
                  <c:v>-1.5999999999999996</c:v>
                </c:pt>
                <c:pt idx="1372">
                  <c:v>-1.6199999999999999</c:v>
                </c:pt>
                <c:pt idx="1373">
                  <c:v>-1.6199999999999997</c:v>
                </c:pt>
                <c:pt idx="1374">
                  <c:v>-1.9399999999999995</c:v>
                </c:pt>
                <c:pt idx="1375">
                  <c:v>-2.0999999999999996</c:v>
                </c:pt>
                <c:pt idx="1376">
                  <c:v>-1.7599999999999998</c:v>
                </c:pt>
                <c:pt idx="1377">
                  <c:v>-1.5199999999999991</c:v>
                </c:pt>
                <c:pt idx="1378">
                  <c:v>-1.2799999999999994</c:v>
                </c:pt>
                <c:pt idx="1379">
                  <c:v>-1.4799999999999998</c:v>
                </c:pt>
                <c:pt idx="1380">
                  <c:v>-1.2</c:v>
                </c:pt>
                <c:pt idx="1381">
                  <c:v>-1.6800000000000004</c:v>
                </c:pt>
                <c:pt idx="1382">
                  <c:v>-1.6600000000000008</c:v>
                </c:pt>
                <c:pt idx="1383">
                  <c:v>-1.4400000000000006</c:v>
                </c:pt>
                <c:pt idx="1384">
                  <c:v>-0.8</c:v>
                </c:pt>
                <c:pt idx="1385">
                  <c:v>-0.83999999999999986</c:v>
                </c:pt>
                <c:pt idx="1386">
                  <c:v>-0.65999999999999948</c:v>
                </c:pt>
                <c:pt idx="1387">
                  <c:v>-0.77999999999999969</c:v>
                </c:pt>
                <c:pt idx="1388">
                  <c:v>-1.2999999999999996</c:v>
                </c:pt>
                <c:pt idx="1389">
                  <c:v>-1.5199999999999996</c:v>
                </c:pt>
                <c:pt idx="1390">
                  <c:v>-1.5999999999999992</c:v>
                </c:pt>
                <c:pt idx="1391">
                  <c:v>-1.4599999999999995</c:v>
                </c:pt>
                <c:pt idx="1392">
                  <c:v>-1.9599999999999986</c:v>
                </c:pt>
                <c:pt idx="1393">
                  <c:v>-1.7199999999999993</c:v>
                </c:pt>
                <c:pt idx="1394">
                  <c:v>-1.5799999999999996</c:v>
                </c:pt>
                <c:pt idx="1395">
                  <c:v>-1.48</c:v>
                </c:pt>
                <c:pt idx="1396">
                  <c:v>-1.56</c:v>
                </c:pt>
                <c:pt idx="1397">
                  <c:v>-1.3400000000000003</c:v>
                </c:pt>
                <c:pt idx="1398">
                  <c:v>-1.56</c:v>
                </c:pt>
                <c:pt idx="1399">
                  <c:v>-1.9799999999999998</c:v>
                </c:pt>
                <c:pt idx="1400">
                  <c:v>-2.0199999999999996</c:v>
                </c:pt>
                <c:pt idx="1401">
                  <c:v>-2.0199999999999996</c:v>
                </c:pt>
                <c:pt idx="1402">
                  <c:v>-1.8799999999999997</c:v>
                </c:pt>
                <c:pt idx="1403">
                  <c:v>-1.4999999999999996</c:v>
                </c:pt>
                <c:pt idx="1404">
                  <c:v>-1.08</c:v>
                </c:pt>
                <c:pt idx="1405">
                  <c:v>-1.1800000000000002</c:v>
                </c:pt>
                <c:pt idx="1406">
                  <c:v>-1.0399999999999996</c:v>
                </c:pt>
                <c:pt idx="1407">
                  <c:v>-1.2799999999999994</c:v>
                </c:pt>
                <c:pt idx="1408">
                  <c:v>-1.2599999999999998</c:v>
                </c:pt>
                <c:pt idx="1409">
                  <c:v>-1.6399999999999995</c:v>
                </c:pt>
                <c:pt idx="1410">
                  <c:v>-1.3199999999999996</c:v>
                </c:pt>
                <c:pt idx="1411">
                  <c:v>-1.7600000000000002</c:v>
                </c:pt>
                <c:pt idx="1412">
                  <c:v>-1.72</c:v>
                </c:pt>
                <c:pt idx="1413">
                  <c:v>-2.0399999999999996</c:v>
                </c:pt>
                <c:pt idx="1414">
                  <c:v>-2.1999999999999993</c:v>
                </c:pt>
                <c:pt idx="1415">
                  <c:v>-2.3999999999999995</c:v>
                </c:pt>
                <c:pt idx="1416">
                  <c:v>-2.5199999999999987</c:v>
                </c:pt>
                <c:pt idx="1417">
                  <c:v>-2.3399999999999994</c:v>
                </c:pt>
                <c:pt idx="1418">
                  <c:v>-2.4399999999999995</c:v>
                </c:pt>
                <c:pt idx="1419">
                  <c:v>-2.3199999999999998</c:v>
                </c:pt>
                <c:pt idx="1420">
                  <c:v>-2.4799999999999995</c:v>
                </c:pt>
                <c:pt idx="1421">
                  <c:v>-2.38</c:v>
                </c:pt>
                <c:pt idx="1422">
                  <c:v>-2.3999999999999995</c:v>
                </c:pt>
                <c:pt idx="1423">
                  <c:v>-2.3399999999999994</c:v>
                </c:pt>
                <c:pt idx="1424">
                  <c:v>-2.3999999999999995</c:v>
                </c:pt>
                <c:pt idx="1425">
                  <c:v>-2.2999999999999998</c:v>
                </c:pt>
                <c:pt idx="1426">
                  <c:v>-2.08</c:v>
                </c:pt>
                <c:pt idx="1427">
                  <c:v>-1.8600000000000005</c:v>
                </c:pt>
                <c:pt idx="1428">
                  <c:v>-2.0200000000000005</c:v>
                </c:pt>
                <c:pt idx="1429">
                  <c:v>-1.8400000000000003</c:v>
                </c:pt>
                <c:pt idx="1430">
                  <c:v>-1.9800000000000004</c:v>
                </c:pt>
                <c:pt idx="1431">
                  <c:v>-2.16</c:v>
                </c:pt>
                <c:pt idx="1432">
                  <c:v>-2.5799999999999992</c:v>
                </c:pt>
                <c:pt idx="1433">
                  <c:v>-2.2799999999999989</c:v>
                </c:pt>
                <c:pt idx="1434">
                  <c:v>-2.5999999999999992</c:v>
                </c:pt>
                <c:pt idx="1435">
                  <c:v>-2.5199999999999996</c:v>
                </c:pt>
                <c:pt idx="1436">
                  <c:v>-2.4</c:v>
                </c:pt>
                <c:pt idx="1437">
                  <c:v>-2.5200000000000005</c:v>
                </c:pt>
                <c:pt idx="1438">
                  <c:v>-2.6800000000000006</c:v>
                </c:pt>
                <c:pt idx="1439">
                  <c:v>-2.5200000000000005</c:v>
                </c:pt>
                <c:pt idx="1440">
                  <c:v>-2.5599999999999996</c:v>
                </c:pt>
                <c:pt idx="1441">
                  <c:v>-2.5999999999999992</c:v>
                </c:pt>
                <c:pt idx="1442">
                  <c:v>-2.5799999999999996</c:v>
                </c:pt>
                <c:pt idx="1443">
                  <c:v>-2.6199999999999997</c:v>
                </c:pt>
                <c:pt idx="1444">
                  <c:v>-2.7199999999999998</c:v>
                </c:pt>
                <c:pt idx="1445">
                  <c:v>-2.9199999999999995</c:v>
                </c:pt>
                <c:pt idx="1446">
                  <c:v>-3.28</c:v>
                </c:pt>
                <c:pt idx="1447">
                  <c:v>-3.56</c:v>
                </c:pt>
                <c:pt idx="1448">
                  <c:v>-4.0999999999999996</c:v>
                </c:pt>
                <c:pt idx="1449">
                  <c:v>-4.8600000000000003</c:v>
                </c:pt>
                <c:pt idx="1450">
                  <c:v>-5.6000000000000005</c:v>
                </c:pt>
                <c:pt idx="1451">
                  <c:v>-6.4800000000000013</c:v>
                </c:pt>
                <c:pt idx="1452">
                  <c:v>-6.94</c:v>
                </c:pt>
                <c:pt idx="1453">
                  <c:v>-7.3400000000000007</c:v>
                </c:pt>
                <c:pt idx="1454">
                  <c:v>-7.3200000000000021</c:v>
                </c:pt>
                <c:pt idx="1455">
                  <c:v>-6.9800000000000013</c:v>
                </c:pt>
                <c:pt idx="1456">
                  <c:v>-6.3400000000000007</c:v>
                </c:pt>
                <c:pt idx="1457">
                  <c:v>-6.1800000000000006</c:v>
                </c:pt>
                <c:pt idx="1458">
                  <c:v>-6.28</c:v>
                </c:pt>
                <c:pt idx="1459">
                  <c:v>-6.32</c:v>
                </c:pt>
                <c:pt idx="1460">
                  <c:v>-6.8600000000000012</c:v>
                </c:pt>
                <c:pt idx="1461">
                  <c:v>-6.8400000000000016</c:v>
                </c:pt>
                <c:pt idx="1462">
                  <c:v>-6.9000000000000012</c:v>
                </c:pt>
                <c:pt idx="1463">
                  <c:v>-6.7200000000000015</c:v>
                </c:pt>
                <c:pt idx="1464">
                  <c:v>-6.900000000000003</c:v>
                </c:pt>
                <c:pt idx="1465">
                  <c:v>-6.6800000000000024</c:v>
                </c:pt>
                <c:pt idx="1466">
                  <c:v>-6.7800000000000011</c:v>
                </c:pt>
                <c:pt idx="1467">
                  <c:v>-6.5000000000000018</c:v>
                </c:pt>
                <c:pt idx="1468">
                  <c:v>-6.2200000000000015</c:v>
                </c:pt>
                <c:pt idx="1469">
                  <c:v>-5.6000000000000014</c:v>
                </c:pt>
                <c:pt idx="1470">
                  <c:v>-5.0400000000000009</c:v>
                </c:pt>
                <c:pt idx="1471">
                  <c:v>-5.0399999999999991</c:v>
                </c:pt>
                <c:pt idx="1472">
                  <c:v>-4.3599999999999994</c:v>
                </c:pt>
                <c:pt idx="1473">
                  <c:v>-3.9799999999999982</c:v>
                </c:pt>
                <c:pt idx="1474">
                  <c:v>-3.6999999999999971</c:v>
                </c:pt>
                <c:pt idx="1475">
                  <c:v>-2.919999999999999</c:v>
                </c:pt>
                <c:pt idx="1476">
                  <c:v>-2.6400000000000006</c:v>
                </c:pt>
                <c:pt idx="1477">
                  <c:v>-2.9</c:v>
                </c:pt>
                <c:pt idx="1478">
                  <c:v>-2.8799999999999981</c:v>
                </c:pt>
                <c:pt idx="1479">
                  <c:v>-2.7199999999999989</c:v>
                </c:pt>
                <c:pt idx="1480">
                  <c:v>-3.2199999999999989</c:v>
                </c:pt>
                <c:pt idx="1481">
                  <c:v>-2.8399999999999976</c:v>
                </c:pt>
                <c:pt idx="1482">
                  <c:v>-2.6399999999999979</c:v>
                </c:pt>
                <c:pt idx="1483">
                  <c:v>-2.4800000000000013</c:v>
                </c:pt>
                <c:pt idx="1484">
                  <c:v>-2.8800000000000012</c:v>
                </c:pt>
                <c:pt idx="1485">
                  <c:v>-2.6200000000000019</c:v>
                </c:pt>
                <c:pt idx="1486">
                  <c:v>-2.4400000000000035</c:v>
                </c:pt>
                <c:pt idx="1487">
                  <c:v>-2.3400000000000034</c:v>
                </c:pt>
                <c:pt idx="1488">
                  <c:v>-2.2200000000000015</c:v>
                </c:pt>
                <c:pt idx="1489">
                  <c:v>-1.3599999999999994</c:v>
                </c:pt>
                <c:pt idx="1490">
                  <c:v>-1.1999999999999971</c:v>
                </c:pt>
                <c:pt idx="1491">
                  <c:v>-1.2399999999999978</c:v>
                </c:pt>
                <c:pt idx="1492">
                  <c:v>-1.1399999999999977</c:v>
                </c:pt>
                <c:pt idx="1493">
                  <c:v>-0.99999999999999711</c:v>
                </c:pt>
                <c:pt idx="1494">
                  <c:v>-1.2800000000000011</c:v>
                </c:pt>
                <c:pt idx="1495">
                  <c:v>-1.2400000000000007</c:v>
                </c:pt>
                <c:pt idx="1496">
                  <c:v>-1.2200000000000017</c:v>
                </c:pt>
                <c:pt idx="1497">
                  <c:v>-1.5600000000000023</c:v>
                </c:pt>
                <c:pt idx="1498">
                  <c:v>-1.280000000000004</c:v>
                </c:pt>
                <c:pt idx="1499">
                  <c:v>-1.0200000000000018</c:v>
                </c:pt>
                <c:pt idx="1500">
                  <c:v>-1.1200000000000017</c:v>
                </c:pt>
                <c:pt idx="1501">
                  <c:v>-1.1400000000000006</c:v>
                </c:pt>
                <c:pt idx="1502">
                  <c:v>-0.5</c:v>
                </c:pt>
                <c:pt idx="1503">
                  <c:v>-0.35999999999999943</c:v>
                </c:pt>
                <c:pt idx="1504">
                  <c:v>-0.48000000000000115</c:v>
                </c:pt>
                <c:pt idx="1505">
                  <c:v>-0.50000000000000289</c:v>
                </c:pt>
                <c:pt idx="1506">
                  <c:v>-0.26000000000000228</c:v>
                </c:pt>
                <c:pt idx="1507">
                  <c:v>-0.66000000000000225</c:v>
                </c:pt>
                <c:pt idx="1508">
                  <c:v>-1.1200000000000017</c:v>
                </c:pt>
                <c:pt idx="1509">
                  <c:v>-1.0200000000000018</c:v>
                </c:pt>
                <c:pt idx="1510">
                  <c:v>-1.1600000000000024</c:v>
                </c:pt>
                <c:pt idx="1511">
                  <c:v>-1.4800000000000011</c:v>
                </c:pt>
                <c:pt idx="1512">
                  <c:v>-1.6000000000000028</c:v>
                </c:pt>
                <c:pt idx="1513">
                  <c:v>-1.3200000000000016</c:v>
                </c:pt>
                <c:pt idx="1514">
                  <c:v>-1.680000000000001</c:v>
                </c:pt>
                <c:pt idx="1515">
                  <c:v>-1.9</c:v>
                </c:pt>
                <c:pt idx="1516">
                  <c:v>-2.0199999999999987</c:v>
                </c:pt>
                <c:pt idx="1517">
                  <c:v>-1.819999999999999</c:v>
                </c:pt>
                <c:pt idx="1518">
                  <c:v>-1.9</c:v>
                </c:pt>
                <c:pt idx="1519">
                  <c:v>-1.7800000000000011</c:v>
                </c:pt>
                <c:pt idx="1520">
                  <c:v>-1.680000000000001</c:v>
                </c:pt>
                <c:pt idx="1521">
                  <c:v>-1.3000000000000029</c:v>
                </c:pt>
                <c:pt idx="1522">
                  <c:v>-1.3800000000000012</c:v>
                </c:pt>
                <c:pt idx="1523">
                  <c:v>-1.680000000000001</c:v>
                </c:pt>
                <c:pt idx="1524">
                  <c:v>-1.7800000000000011</c:v>
                </c:pt>
                <c:pt idx="1525">
                  <c:v>-1.6200000000000017</c:v>
                </c:pt>
                <c:pt idx="1526">
                  <c:v>-1.6000000000000028</c:v>
                </c:pt>
                <c:pt idx="1527">
                  <c:v>-1.3800000000000012</c:v>
                </c:pt>
                <c:pt idx="1528">
                  <c:v>-1.0200000000000018</c:v>
                </c:pt>
                <c:pt idx="1529">
                  <c:v>-0.85999999999999943</c:v>
                </c:pt>
                <c:pt idx="1530">
                  <c:v>-0.97999999999999832</c:v>
                </c:pt>
                <c:pt idx="1531">
                  <c:v>-1.0399999999999978</c:v>
                </c:pt>
                <c:pt idx="1532">
                  <c:v>-1.4</c:v>
                </c:pt>
                <c:pt idx="1533">
                  <c:v>-1.5999999999999972</c:v>
                </c:pt>
                <c:pt idx="1534">
                  <c:v>-1.7599999999999993</c:v>
                </c:pt>
                <c:pt idx="1535">
                  <c:v>-1.6400000000000006</c:v>
                </c:pt>
                <c:pt idx="1536">
                  <c:v>-1.4</c:v>
                </c:pt>
                <c:pt idx="1537">
                  <c:v>-1.0800000000000012</c:v>
                </c:pt>
                <c:pt idx="1538">
                  <c:v>-0.78000000000000114</c:v>
                </c:pt>
                <c:pt idx="1539">
                  <c:v>-0.34000000000000058</c:v>
                </c:pt>
                <c:pt idx="1540">
                  <c:v>4.000000000000057E-2</c:v>
                </c:pt>
                <c:pt idx="1541">
                  <c:v>0.48000000000000115</c:v>
                </c:pt>
                <c:pt idx="1542">
                  <c:v>0.52000000000000168</c:v>
                </c:pt>
                <c:pt idx="1543">
                  <c:v>0.45999999999999941</c:v>
                </c:pt>
                <c:pt idx="1544">
                  <c:v>0.58000000000000118</c:v>
                </c:pt>
                <c:pt idx="1545">
                  <c:v>0.57999999999999829</c:v>
                </c:pt>
                <c:pt idx="1546">
                  <c:v>0.57999999999999829</c:v>
                </c:pt>
                <c:pt idx="1547">
                  <c:v>0.75999999999999945</c:v>
                </c:pt>
                <c:pt idx="1548">
                  <c:v>0.64000000000000057</c:v>
                </c:pt>
                <c:pt idx="1549">
                  <c:v>0.6</c:v>
                </c:pt>
                <c:pt idx="1550">
                  <c:v>0.76000000000000223</c:v>
                </c:pt>
                <c:pt idx="1551">
                  <c:v>0.40000000000000285</c:v>
                </c:pt>
                <c:pt idx="1552">
                  <c:v>0.48000000000000398</c:v>
                </c:pt>
                <c:pt idx="1553">
                  <c:v>0.50000000000000289</c:v>
                </c:pt>
                <c:pt idx="1554">
                  <c:v>0.30000000000000282</c:v>
                </c:pt>
                <c:pt idx="1555">
                  <c:v>0.2</c:v>
                </c:pt>
                <c:pt idx="1556">
                  <c:v>1.9999999999998862E-2</c:v>
                </c:pt>
                <c:pt idx="1557">
                  <c:v>-0.18000000000000113</c:v>
                </c:pt>
                <c:pt idx="1558">
                  <c:v>3.9999999999997725E-2</c:v>
                </c:pt>
                <c:pt idx="1559">
                  <c:v>-0.26000000000000228</c:v>
                </c:pt>
                <c:pt idx="1560">
                  <c:v>-0.47999999999999832</c:v>
                </c:pt>
                <c:pt idx="1561">
                  <c:v>-0.19999999999999715</c:v>
                </c:pt>
                <c:pt idx="1562">
                  <c:v>-0.33999999999999775</c:v>
                </c:pt>
                <c:pt idx="1563">
                  <c:v>-0.33999999999999486</c:v>
                </c:pt>
                <c:pt idx="1564">
                  <c:v>0.20000000000000284</c:v>
                </c:pt>
                <c:pt idx="1565">
                  <c:v>0.66000000000000225</c:v>
                </c:pt>
                <c:pt idx="1566">
                  <c:v>1.2000000000000028</c:v>
                </c:pt>
                <c:pt idx="1567">
                  <c:v>1.7000000000000028</c:v>
                </c:pt>
                <c:pt idx="1568">
                  <c:v>1.8800000000000012</c:v>
                </c:pt>
                <c:pt idx="1569">
                  <c:v>2.3400000000000034</c:v>
                </c:pt>
                <c:pt idx="1570">
                  <c:v>2.6</c:v>
                </c:pt>
                <c:pt idx="1571">
                  <c:v>2.7799999999999985</c:v>
                </c:pt>
                <c:pt idx="1572">
                  <c:v>3.0999999999999988</c:v>
                </c:pt>
                <c:pt idx="1573">
                  <c:v>3.5799999999999996</c:v>
                </c:pt>
                <c:pt idx="1574">
                  <c:v>3.9400000000000004</c:v>
                </c:pt>
                <c:pt idx="1575">
                  <c:v>4.2200000000000033</c:v>
                </c:pt>
                <c:pt idx="1576">
                  <c:v>3.9800000000000026</c:v>
                </c:pt>
                <c:pt idx="1577">
                  <c:v>4.5000000000000018</c:v>
                </c:pt>
                <c:pt idx="1578">
                  <c:v>4.6400000000000006</c:v>
                </c:pt>
                <c:pt idx="1579">
                  <c:v>4.2799999999999994</c:v>
                </c:pt>
                <c:pt idx="1580">
                  <c:v>3.9799999999999995</c:v>
                </c:pt>
                <c:pt idx="1581">
                  <c:v>4.0400000000000009</c:v>
                </c:pt>
                <c:pt idx="1582">
                  <c:v>3.4200000000000004</c:v>
                </c:pt>
                <c:pt idx="1583">
                  <c:v>3.2599999999999993</c:v>
                </c:pt>
                <c:pt idx="1584">
                  <c:v>3.4599999999999995</c:v>
                </c:pt>
                <c:pt idx="1585">
                  <c:v>3.38</c:v>
                </c:pt>
                <c:pt idx="1586">
                  <c:v>3.56</c:v>
                </c:pt>
                <c:pt idx="1587">
                  <c:v>3.4000000000000008</c:v>
                </c:pt>
                <c:pt idx="1588">
                  <c:v>3.280000000000002</c:v>
                </c:pt>
                <c:pt idx="1589">
                  <c:v>3.1000000000000023</c:v>
                </c:pt>
                <c:pt idx="1590">
                  <c:v>3.0800000000000018</c:v>
                </c:pt>
                <c:pt idx="1591">
                  <c:v>2.680000000000001</c:v>
                </c:pt>
                <c:pt idx="1592">
                  <c:v>2.5600000000000009</c:v>
                </c:pt>
                <c:pt idx="1593">
                  <c:v>1.8200000000000003</c:v>
                </c:pt>
                <c:pt idx="1594">
                  <c:v>1.3799999999999997</c:v>
                </c:pt>
                <c:pt idx="1595">
                  <c:v>1.3999999999999992</c:v>
                </c:pt>
                <c:pt idx="1596">
                  <c:v>1.1399999999999992</c:v>
                </c:pt>
                <c:pt idx="1597">
                  <c:v>0.69999999999999929</c:v>
                </c:pt>
                <c:pt idx="1598">
                  <c:v>0.89999999999999925</c:v>
                </c:pt>
                <c:pt idx="1599">
                  <c:v>0.65999999999999948</c:v>
                </c:pt>
                <c:pt idx="1600">
                  <c:v>0.16000000000000014</c:v>
                </c:pt>
                <c:pt idx="1601">
                  <c:v>-5.9999999999999429E-2</c:v>
                </c:pt>
                <c:pt idx="1602">
                  <c:v>-0.21999999999999886</c:v>
                </c:pt>
                <c:pt idx="1603">
                  <c:v>-0.53999999999999848</c:v>
                </c:pt>
                <c:pt idx="1604">
                  <c:v>-0.79999999999999782</c:v>
                </c:pt>
                <c:pt idx="1605">
                  <c:v>-1.1599999999999979</c:v>
                </c:pt>
                <c:pt idx="1606">
                  <c:v>-1.6399999999999983</c:v>
                </c:pt>
                <c:pt idx="1607">
                  <c:v>-1.9399999999999991</c:v>
                </c:pt>
                <c:pt idx="1608">
                  <c:v>-2.3199999999999994</c:v>
                </c:pt>
                <c:pt idx="1609">
                  <c:v>-2.1800000000000006</c:v>
                </c:pt>
                <c:pt idx="1610">
                  <c:v>-2.4200000000000008</c:v>
                </c:pt>
                <c:pt idx="1611">
                  <c:v>-2.1400000000000006</c:v>
                </c:pt>
                <c:pt idx="1612">
                  <c:v>-1.6600000000000008</c:v>
                </c:pt>
                <c:pt idx="1613">
                  <c:v>-1.1400000000000006</c:v>
                </c:pt>
                <c:pt idx="1614">
                  <c:v>-1.3000000000000007</c:v>
                </c:pt>
                <c:pt idx="1615">
                  <c:v>-0.88000000000000045</c:v>
                </c:pt>
                <c:pt idx="1616">
                  <c:v>-0.80000000000000071</c:v>
                </c:pt>
                <c:pt idx="1617">
                  <c:v>-0.93999999999999984</c:v>
                </c:pt>
                <c:pt idx="1618">
                  <c:v>-0.96000000000000019</c:v>
                </c:pt>
                <c:pt idx="1619">
                  <c:v>-0.89999999999999925</c:v>
                </c:pt>
                <c:pt idx="1620">
                  <c:v>-0.9199999999999996</c:v>
                </c:pt>
                <c:pt idx="1621">
                  <c:v>-1.0599999999999998</c:v>
                </c:pt>
                <c:pt idx="1622">
                  <c:v>-0.98000000000000009</c:v>
                </c:pt>
                <c:pt idx="1623">
                  <c:v>-1.1599999999999997</c:v>
                </c:pt>
                <c:pt idx="1624">
                  <c:v>-1.22</c:v>
                </c:pt>
                <c:pt idx="1625">
                  <c:v>-0.89999999999999969</c:v>
                </c:pt>
                <c:pt idx="1626">
                  <c:v>-0.87999999999999967</c:v>
                </c:pt>
                <c:pt idx="1627">
                  <c:v>-1.0399999999999998</c:v>
                </c:pt>
                <c:pt idx="1628">
                  <c:v>-1.1800000000000002</c:v>
                </c:pt>
                <c:pt idx="1629">
                  <c:v>-0.68</c:v>
                </c:pt>
                <c:pt idx="1630">
                  <c:v>-1</c:v>
                </c:pt>
                <c:pt idx="1631">
                  <c:v>-0.87999999999999967</c:v>
                </c:pt>
                <c:pt idx="1632">
                  <c:v>-0.45999999999999941</c:v>
                </c:pt>
                <c:pt idx="1633">
                  <c:v>-0.45999999999999941</c:v>
                </c:pt>
                <c:pt idx="1634">
                  <c:v>-1.0599999999999994</c:v>
                </c:pt>
                <c:pt idx="1635">
                  <c:v>-1.1799999999999997</c:v>
                </c:pt>
                <c:pt idx="1636">
                  <c:v>-1.2599999999999998</c:v>
                </c:pt>
                <c:pt idx="1637">
                  <c:v>-1.4999999999999996</c:v>
                </c:pt>
                <c:pt idx="1638">
                  <c:v>-1.5399999999999996</c:v>
                </c:pt>
                <c:pt idx="1639">
                  <c:v>-1.7199999999999995</c:v>
                </c:pt>
                <c:pt idx="1640">
                  <c:v>-1.8999999999999997</c:v>
                </c:pt>
                <c:pt idx="1641">
                  <c:v>-2.0999999999999996</c:v>
                </c:pt>
                <c:pt idx="1642">
                  <c:v>-2.44</c:v>
                </c:pt>
                <c:pt idx="1643">
                  <c:v>-2.62</c:v>
                </c:pt>
                <c:pt idx="1644">
                  <c:v>-2.6599999999999997</c:v>
                </c:pt>
                <c:pt idx="1645">
                  <c:v>-2.4999999999999996</c:v>
                </c:pt>
                <c:pt idx="1646">
                  <c:v>-2.46</c:v>
                </c:pt>
                <c:pt idx="1647">
                  <c:v>-2.5599999999999996</c:v>
                </c:pt>
                <c:pt idx="1648">
                  <c:v>-2.2599999999999998</c:v>
                </c:pt>
                <c:pt idx="1649">
                  <c:v>-1.86</c:v>
                </c:pt>
                <c:pt idx="1650">
                  <c:v>-1.7</c:v>
                </c:pt>
                <c:pt idx="1651">
                  <c:v>-1.94</c:v>
                </c:pt>
                <c:pt idx="1652">
                  <c:v>-1.6999999999999997</c:v>
                </c:pt>
                <c:pt idx="1653">
                  <c:v>-1.92</c:v>
                </c:pt>
                <c:pt idx="1654">
                  <c:v>-1.8999999999999997</c:v>
                </c:pt>
                <c:pt idx="1655">
                  <c:v>-2.12</c:v>
                </c:pt>
                <c:pt idx="1656">
                  <c:v>-2.2599999999999998</c:v>
                </c:pt>
                <c:pt idx="1657">
                  <c:v>-2.34</c:v>
                </c:pt>
                <c:pt idx="1658">
                  <c:v>-2.3199999999999994</c:v>
                </c:pt>
                <c:pt idx="1659">
                  <c:v>-2.52</c:v>
                </c:pt>
                <c:pt idx="1660">
                  <c:v>-2.68</c:v>
                </c:pt>
                <c:pt idx="1661">
                  <c:v>-2.5200000000000005</c:v>
                </c:pt>
                <c:pt idx="1662">
                  <c:v>-2.2400000000000007</c:v>
                </c:pt>
                <c:pt idx="1663">
                  <c:v>-2.2600000000000007</c:v>
                </c:pt>
                <c:pt idx="1664">
                  <c:v>-2.2600000000000007</c:v>
                </c:pt>
                <c:pt idx="1665">
                  <c:v>-2.34</c:v>
                </c:pt>
                <c:pt idx="1666">
                  <c:v>-2.2799999999999994</c:v>
                </c:pt>
                <c:pt idx="1667">
                  <c:v>-2.6799999999999993</c:v>
                </c:pt>
                <c:pt idx="1668">
                  <c:v>-2.5399999999999996</c:v>
                </c:pt>
                <c:pt idx="1669">
                  <c:v>-2.3199999999999998</c:v>
                </c:pt>
                <c:pt idx="1670">
                  <c:v>-2.3400000000000007</c:v>
                </c:pt>
                <c:pt idx="1671">
                  <c:v>-2.3600000000000008</c:v>
                </c:pt>
                <c:pt idx="1672">
                  <c:v>-2.4400000000000008</c:v>
                </c:pt>
                <c:pt idx="1673">
                  <c:v>-2.3400000000000007</c:v>
                </c:pt>
                <c:pt idx="1674">
                  <c:v>-2.58</c:v>
                </c:pt>
                <c:pt idx="1675">
                  <c:v>-2.2199999999999998</c:v>
                </c:pt>
                <c:pt idx="1676">
                  <c:v>-1.9199999999999995</c:v>
                </c:pt>
                <c:pt idx="1677">
                  <c:v>-1.5399999999999996</c:v>
                </c:pt>
                <c:pt idx="1678">
                  <c:v>-1.3399999999999994</c:v>
                </c:pt>
                <c:pt idx="1679">
                  <c:v>-1.2799999999999998</c:v>
                </c:pt>
                <c:pt idx="1680">
                  <c:v>-1.56</c:v>
                </c:pt>
                <c:pt idx="1681">
                  <c:v>-1.9400000000000002</c:v>
                </c:pt>
                <c:pt idx="1682">
                  <c:v>-1.9800000000000004</c:v>
                </c:pt>
                <c:pt idx="1683">
                  <c:v>-2.0200000000000005</c:v>
                </c:pt>
                <c:pt idx="1684">
                  <c:v>-1.8200000000000007</c:v>
                </c:pt>
                <c:pt idx="1685">
                  <c:v>-1.3200000000000007</c:v>
                </c:pt>
                <c:pt idx="1686">
                  <c:v>-0.9200000000000006</c:v>
                </c:pt>
                <c:pt idx="1687">
                  <c:v>-0.9200000000000006</c:v>
                </c:pt>
                <c:pt idx="1688">
                  <c:v>-1.0200000000000002</c:v>
                </c:pt>
                <c:pt idx="1689">
                  <c:v>-1.2400000000000002</c:v>
                </c:pt>
                <c:pt idx="1690">
                  <c:v>-1.3599999999999999</c:v>
                </c:pt>
                <c:pt idx="1691">
                  <c:v>-1.3999999999999997</c:v>
                </c:pt>
                <c:pt idx="1692">
                  <c:v>-1.5399999999999996</c:v>
                </c:pt>
                <c:pt idx="1693">
                  <c:v>-1.3399999999999999</c:v>
                </c:pt>
                <c:pt idx="1694">
                  <c:v>-1.4</c:v>
                </c:pt>
                <c:pt idx="1695">
                  <c:v>-1.8800000000000001</c:v>
                </c:pt>
                <c:pt idx="1696">
                  <c:v>-1.9</c:v>
                </c:pt>
                <c:pt idx="1697">
                  <c:v>-2.06</c:v>
                </c:pt>
                <c:pt idx="1698">
                  <c:v>-2.5</c:v>
                </c:pt>
                <c:pt idx="1699">
                  <c:v>-2.3600000000000003</c:v>
                </c:pt>
                <c:pt idx="1700">
                  <c:v>-2.48</c:v>
                </c:pt>
                <c:pt idx="1701">
                  <c:v>-2.88</c:v>
                </c:pt>
                <c:pt idx="1702">
                  <c:v>-2.7800000000000002</c:v>
                </c:pt>
                <c:pt idx="1703">
                  <c:v>-2.68</c:v>
                </c:pt>
                <c:pt idx="1704">
                  <c:v>-2.6399999999999997</c:v>
                </c:pt>
                <c:pt idx="1705">
                  <c:v>-2.3400000000000003</c:v>
                </c:pt>
                <c:pt idx="1706">
                  <c:v>-2.1200000000000006</c:v>
                </c:pt>
                <c:pt idx="1707">
                  <c:v>-2.1000000000000005</c:v>
                </c:pt>
                <c:pt idx="1708">
                  <c:v>-2.5000000000000004</c:v>
                </c:pt>
                <c:pt idx="1709">
                  <c:v>-2.64</c:v>
                </c:pt>
                <c:pt idx="1710">
                  <c:v>-2.1</c:v>
                </c:pt>
                <c:pt idx="1711">
                  <c:v>-2.0799999999999996</c:v>
                </c:pt>
                <c:pt idx="1712">
                  <c:v>-1.8399999999999999</c:v>
                </c:pt>
                <c:pt idx="1713">
                  <c:v>-1.5</c:v>
                </c:pt>
                <c:pt idx="1714">
                  <c:v>-1.5400000000000003</c:v>
                </c:pt>
                <c:pt idx="1715">
                  <c:v>-1.9</c:v>
                </c:pt>
                <c:pt idx="1716">
                  <c:v>-1.9600000000000002</c:v>
                </c:pt>
                <c:pt idx="1717">
                  <c:v>-2.16</c:v>
                </c:pt>
                <c:pt idx="1718">
                  <c:v>-2.0200000000000005</c:v>
                </c:pt>
                <c:pt idx="1719">
                  <c:v>-2.04</c:v>
                </c:pt>
                <c:pt idx="1720">
                  <c:v>-2.9400000000000008</c:v>
                </c:pt>
                <c:pt idx="1721">
                  <c:v>-3.1600000000000006</c:v>
                </c:pt>
                <c:pt idx="1722">
                  <c:v>-3.3000000000000007</c:v>
                </c:pt>
                <c:pt idx="1723">
                  <c:v>-3.4600000000000009</c:v>
                </c:pt>
                <c:pt idx="1724">
                  <c:v>-3.8400000000000007</c:v>
                </c:pt>
                <c:pt idx="1725">
                  <c:v>-3.5</c:v>
                </c:pt>
                <c:pt idx="1726">
                  <c:v>-3.9400000000000004</c:v>
                </c:pt>
                <c:pt idx="1727">
                  <c:v>-4.2799999999999994</c:v>
                </c:pt>
                <c:pt idx="1728">
                  <c:v>-4.68</c:v>
                </c:pt>
                <c:pt idx="1729">
                  <c:v>-5.12</c:v>
                </c:pt>
                <c:pt idx="1730">
                  <c:v>-4.9400000000000004</c:v>
                </c:pt>
                <c:pt idx="1731">
                  <c:v>-5.0599999999999996</c:v>
                </c:pt>
                <c:pt idx="1732">
                  <c:v>-5.1800000000000006</c:v>
                </c:pt>
                <c:pt idx="1733">
                  <c:v>-5.3</c:v>
                </c:pt>
                <c:pt idx="1734">
                  <c:v>-5.38</c:v>
                </c:pt>
                <c:pt idx="1735">
                  <c:v>-6.0400000000000009</c:v>
                </c:pt>
                <c:pt idx="1736">
                  <c:v>-6.5</c:v>
                </c:pt>
                <c:pt idx="1737">
                  <c:v>-7.1599999999999993</c:v>
                </c:pt>
                <c:pt idx="1738">
                  <c:v>-7.8</c:v>
                </c:pt>
                <c:pt idx="1739">
                  <c:v>-8.36</c:v>
                </c:pt>
                <c:pt idx="1740">
                  <c:v>-9.0200000000000014</c:v>
                </c:pt>
                <c:pt idx="1741">
                  <c:v>-9.16</c:v>
                </c:pt>
                <c:pt idx="1742">
                  <c:v>-8.9400000000000013</c:v>
                </c:pt>
                <c:pt idx="1743">
                  <c:v>-8.9199999999999982</c:v>
                </c:pt>
                <c:pt idx="1744">
                  <c:v>-8.5799999999999983</c:v>
                </c:pt>
                <c:pt idx="1745">
                  <c:v>-8.42</c:v>
                </c:pt>
                <c:pt idx="1746">
                  <c:v>-8.18</c:v>
                </c:pt>
                <c:pt idx="1747">
                  <c:v>-8.34</c:v>
                </c:pt>
                <c:pt idx="1748">
                  <c:v>-8.24</c:v>
                </c:pt>
                <c:pt idx="1749">
                  <c:v>-8.1800000000000015</c:v>
                </c:pt>
                <c:pt idx="1750">
                  <c:v>-7.8600000000000012</c:v>
                </c:pt>
                <c:pt idx="1751">
                  <c:v>-7.94</c:v>
                </c:pt>
                <c:pt idx="1752">
                  <c:v>-7.9</c:v>
                </c:pt>
                <c:pt idx="1753">
                  <c:v>-8</c:v>
                </c:pt>
                <c:pt idx="1754">
                  <c:v>-8</c:v>
                </c:pt>
                <c:pt idx="1755">
                  <c:v>-7.419999999999999</c:v>
                </c:pt>
                <c:pt idx="1756">
                  <c:v>-6.92</c:v>
                </c:pt>
                <c:pt idx="1757">
                  <c:v>-6.5</c:v>
                </c:pt>
                <c:pt idx="1758">
                  <c:v>-6.1999999999999993</c:v>
                </c:pt>
                <c:pt idx="1759">
                  <c:v>-5.3199999999999985</c:v>
                </c:pt>
                <c:pt idx="1760">
                  <c:v>-4.9799999999999995</c:v>
                </c:pt>
                <c:pt idx="1761">
                  <c:v>-4.54</c:v>
                </c:pt>
                <c:pt idx="1762">
                  <c:v>-3.9599999999999995</c:v>
                </c:pt>
                <c:pt idx="1763">
                  <c:v>-3.2399999999999998</c:v>
                </c:pt>
                <c:pt idx="1764">
                  <c:v>-3.46</c:v>
                </c:pt>
                <c:pt idx="1765">
                  <c:v>-3.4</c:v>
                </c:pt>
                <c:pt idx="1766">
                  <c:v>-3.1999999999999993</c:v>
                </c:pt>
                <c:pt idx="1767">
                  <c:v>-3.3200000000000003</c:v>
                </c:pt>
                <c:pt idx="1768">
                  <c:v>-3.3400000000000007</c:v>
                </c:pt>
                <c:pt idx="1769">
                  <c:v>-2.8400000000000007</c:v>
                </c:pt>
                <c:pt idx="1770">
                  <c:v>-2.72</c:v>
                </c:pt>
                <c:pt idx="1771">
                  <c:v>-2.4800000000000013</c:v>
                </c:pt>
                <c:pt idx="1772">
                  <c:v>-2.1800000000000006</c:v>
                </c:pt>
                <c:pt idx="1773">
                  <c:v>-1.9600000000000002</c:v>
                </c:pt>
                <c:pt idx="1774">
                  <c:v>-1.6200000000000003</c:v>
                </c:pt>
                <c:pt idx="1775">
                  <c:v>-1.6800000000000004</c:v>
                </c:pt>
                <c:pt idx="1776">
                  <c:v>-1.9800000000000004</c:v>
                </c:pt>
                <c:pt idx="1777">
                  <c:v>-2.0200000000000009</c:v>
                </c:pt>
                <c:pt idx="1778">
                  <c:v>-1.9400000000000013</c:v>
                </c:pt>
                <c:pt idx="1779">
                  <c:v>-2.2000000000000015</c:v>
                </c:pt>
                <c:pt idx="1780">
                  <c:v>-2.2000000000000015</c:v>
                </c:pt>
                <c:pt idx="1781">
                  <c:v>-1.8000000000000014</c:v>
                </c:pt>
                <c:pt idx="1782">
                  <c:v>-1.6000000000000008</c:v>
                </c:pt>
                <c:pt idx="1783">
                  <c:v>-1.7000000000000006</c:v>
                </c:pt>
                <c:pt idx="1784">
                  <c:v>-1.8200000000000003</c:v>
                </c:pt>
                <c:pt idx="1785">
                  <c:v>-1.9600000000000002</c:v>
                </c:pt>
                <c:pt idx="1786">
                  <c:v>-1.7</c:v>
                </c:pt>
                <c:pt idx="1787">
                  <c:v>-1.9400000000000006</c:v>
                </c:pt>
                <c:pt idx="1788">
                  <c:v>-1.6799999999999997</c:v>
                </c:pt>
                <c:pt idx="1789">
                  <c:v>-1.3399999999999999</c:v>
                </c:pt>
                <c:pt idx="1790">
                  <c:v>-0.87999999999999967</c:v>
                </c:pt>
                <c:pt idx="1791">
                  <c:v>-1.5799999999999996</c:v>
                </c:pt>
                <c:pt idx="1792">
                  <c:v>-1.6</c:v>
                </c:pt>
                <c:pt idx="1793">
                  <c:v>-2.0600000000000009</c:v>
                </c:pt>
                <c:pt idx="1794">
                  <c:v>-2.4800000000000004</c:v>
                </c:pt>
                <c:pt idx="1795">
                  <c:v>-2.8400000000000007</c:v>
                </c:pt>
                <c:pt idx="1796">
                  <c:v>-2.5000000000000009</c:v>
                </c:pt>
                <c:pt idx="1797">
                  <c:v>-2.56</c:v>
                </c:pt>
                <c:pt idx="1798">
                  <c:v>-2.5599999999999996</c:v>
                </c:pt>
                <c:pt idx="1799">
                  <c:v>-2.7399999999999998</c:v>
                </c:pt>
                <c:pt idx="1800">
                  <c:v>-3.0200000000000005</c:v>
                </c:pt>
                <c:pt idx="1801">
                  <c:v>-3.34</c:v>
                </c:pt>
                <c:pt idx="1802">
                  <c:v>-3.54</c:v>
                </c:pt>
                <c:pt idx="1803">
                  <c:v>-3.5200000000000005</c:v>
                </c:pt>
                <c:pt idx="1804">
                  <c:v>-3.4599999999999995</c:v>
                </c:pt>
                <c:pt idx="1805">
                  <c:v>-3.379999999999999</c:v>
                </c:pt>
                <c:pt idx="1806">
                  <c:v>-3.2599999999999989</c:v>
                </c:pt>
                <c:pt idx="1807">
                  <c:v>-3.0599999999999987</c:v>
                </c:pt>
                <c:pt idx="1808">
                  <c:v>-3.2199999999999989</c:v>
                </c:pt>
                <c:pt idx="1809">
                  <c:v>-3.1400000000000006</c:v>
                </c:pt>
                <c:pt idx="1810">
                  <c:v>-2.8000000000000007</c:v>
                </c:pt>
                <c:pt idx="1811">
                  <c:v>-2.8600000000000008</c:v>
                </c:pt>
                <c:pt idx="1812">
                  <c:v>-2.6000000000000005</c:v>
                </c:pt>
                <c:pt idx="1813">
                  <c:v>-2.4400000000000004</c:v>
                </c:pt>
                <c:pt idx="1814">
                  <c:v>-2.2000000000000002</c:v>
                </c:pt>
                <c:pt idx="1815">
                  <c:v>-2.1399999999999997</c:v>
                </c:pt>
                <c:pt idx="1816">
                  <c:v>-1.8800000000000003</c:v>
                </c:pt>
                <c:pt idx="1817">
                  <c:v>-2.2800000000000002</c:v>
                </c:pt>
                <c:pt idx="1818">
                  <c:v>-2.16</c:v>
                </c:pt>
                <c:pt idx="1819">
                  <c:v>-2.2000000000000006</c:v>
                </c:pt>
                <c:pt idx="1820">
                  <c:v>-2.5200000000000009</c:v>
                </c:pt>
                <c:pt idx="1821">
                  <c:v>-2.620000000000001</c:v>
                </c:pt>
                <c:pt idx="1822">
                  <c:v>-2.5000000000000013</c:v>
                </c:pt>
                <c:pt idx="1823">
                  <c:v>-2.4400000000000004</c:v>
                </c:pt>
                <c:pt idx="1824">
                  <c:v>-2.3600000000000008</c:v>
                </c:pt>
                <c:pt idx="1825">
                  <c:v>-2.38</c:v>
                </c:pt>
                <c:pt idx="1826">
                  <c:v>-2.2400000000000007</c:v>
                </c:pt>
                <c:pt idx="1827">
                  <c:v>-2.2000000000000002</c:v>
                </c:pt>
                <c:pt idx="1828">
                  <c:v>-2.240000000000002</c:v>
                </c:pt>
                <c:pt idx="1829">
                  <c:v>-2.2800000000000011</c:v>
                </c:pt>
              </c:numCache>
            </c:numRef>
          </c:xVal>
          <c:yVal>
            <c:numRef>
              <c:f>'62G_15'!$A$2:$A$1836</c:f>
              <c:numCache>
                <c:formatCode>General</c:formatCode>
                <c:ptCount val="1835"/>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numCache>
            </c:numRef>
          </c:yVal>
          <c:smooth val="1"/>
          <c:extLst>
            <c:ext xmlns:c16="http://schemas.microsoft.com/office/drawing/2014/chart" uri="{C3380CC4-5D6E-409C-BE32-E72D297353CC}">
              <c16:uniqueId val="{00000005-6E48-4CD0-9CDE-B7C99DF7D2EB}"/>
            </c:ext>
          </c:extLst>
        </c:ser>
        <c:dLbls>
          <c:showLegendKey val="0"/>
          <c:showVal val="0"/>
          <c:showCatName val="0"/>
          <c:showSerName val="0"/>
          <c:showPercent val="0"/>
          <c:showBubbleSize val="0"/>
        </c:dLbls>
        <c:axId val="662905088"/>
        <c:axId val="662905744"/>
        <c:extLst>
          <c:ext xmlns:c15="http://schemas.microsoft.com/office/drawing/2012/chart" uri="{02D57815-91ED-43cb-92C2-25804820EDAC}">
            <c15:filteredScatterSeries>
              <c15:ser>
                <c:idx val="11"/>
                <c:order val="6"/>
                <c:tx>
                  <c:strRef>
                    <c:extLst>
                      <c:ext uri="{02D57815-91ED-43cb-92C2-25804820EDAC}">
                        <c15:formulaRef>
                          <c15:sqref>'62G_15'!$X$1</c15:sqref>
                        </c15:formulaRef>
                      </c:ext>
                    </c:extLst>
                    <c:strCache>
                      <c:ptCount val="1"/>
                      <c:pt idx="0">
                        <c:v>UP_AQ_DEP</c:v>
                      </c:pt>
                    </c:strCache>
                  </c:strRef>
                </c:tx>
                <c:spPr>
                  <a:ln w="19050" cap="rnd">
                    <a:solidFill>
                      <a:schemeClr val="tx1"/>
                    </a:solidFill>
                    <a:round/>
                  </a:ln>
                  <a:effectLst/>
                </c:spPr>
                <c:marker>
                  <c:symbol val="none"/>
                </c:marker>
                <c:xVal>
                  <c:numRef>
                    <c:extLst>
                      <c:ext uri="{02D57815-91ED-43cb-92C2-25804820EDAC}">
                        <c15:formulaRef>
                          <c15:sqref>'62G_15'!$X$4:$X$5</c15:sqref>
                        </c15:formulaRef>
                      </c:ext>
                    </c:extLst>
                    <c:numCache>
                      <c:formatCode>General</c:formatCode>
                      <c:ptCount val="2"/>
                      <c:pt idx="0">
                        <c:v>-20</c:v>
                      </c:pt>
                      <c:pt idx="1">
                        <c:v>20</c:v>
                      </c:pt>
                    </c:numCache>
                  </c:numRef>
                </c:xVal>
                <c:yVal>
                  <c:numRef>
                    <c:extLst>
                      <c:ext uri="{02D57815-91ED-43cb-92C2-25804820EDAC}">
                        <c15:formulaRef>
                          <c15:sqref>'62G_15'!$X$2:$X$3</c15:sqref>
                        </c15:formulaRef>
                      </c:ext>
                    </c:extLst>
                    <c:numCache>
                      <c:formatCode>General</c:formatCode>
                      <c:ptCount val="2"/>
                      <c:pt idx="0">
                        <c:v>100</c:v>
                      </c:pt>
                      <c:pt idx="1">
                        <c:v>100</c:v>
                      </c:pt>
                    </c:numCache>
                  </c:numRef>
                </c:yVal>
                <c:smooth val="1"/>
                <c:extLst>
                  <c:ext xmlns:c16="http://schemas.microsoft.com/office/drawing/2014/chart" uri="{C3380CC4-5D6E-409C-BE32-E72D297353CC}">
                    <c16:uniqueId val="{00000006-6E48-4CD0-9CDE-B7C99DF7D2EB}"/>
                  </c:ext>
                </c:extLst>
              </c15:ser>
            </c15:filteredScatterSeries>
            <c15:filteredScatterSeries>
              <c15:ser>
                <c:idx val="12"/>
                <c:order val="7"/>
                <c:tx>
                  <c:strRef>
                    <c:extLst xmlns:c15="http://schemas.microsoft.com/office/drawing/2012/chart">
                      <c:ext xmlns:c15="http://schemas.microsoft.com/office/drawing/2012/chart" uri="{02D57815-91ED-43cb-92C2-25804820EDAC}">
                        <c15:formulaRef>
                          <c15:sqref>'62G_15'!$Y$1</c15:sqref>
                        </c15:formulaRef>
                      </c:ext>
                    </c:extLst>
                    <c:strCache>
                      <c:ptCount val="1"/>
                      <c:pt idx="0">
                        <c:v>MID_CU_DEP</c:v>
                      </c:pt>
                    </c:strCache>
                  </c:strRef>
                </c:tx>
                <c:spPr>
                  <a:ln w="19050" cap="rnd">
                    <a:solidFill>
                      <a:schemeClr val="tx1"/>
                    </a:solidFill>
                    <a:round/>
                  </a:ln>
                  <a:effectLst/>
                </c:spPr>
                <c:marker>
                  <c:symbol val="none"/>
                </c:marker>
                <c:xVal>
                  <c:numRef>
                    <c:extLst xmlns:c15="http://schemas.microsoft.com/office/drawing/2012/chart">
                      <c:ext xmlns:c15="http://schemas.microsoft.com/office/drawing/2012/chart" uri="{02D57815-91ED-43cb-92C2-25804820EDAC}">
                        <c15:formulaRef>
                          <c15:sqref>'62G_15'!$X$4:$X$5</c15:sqref>
                        </c15:formulaRef>
                      </c:ext>
                    </c:extLst>
                    <c:numCache>
                      <c:formatCode>General</c:formatCode>
                      <c:ptCount val="2"/>
                      <c:pt idx="0">
                        <c:v>-20</c:v>
                      </c:pt>
                      <c:pt idx="1">
                        <c:v>20</c:v>
                      </c:pt>
                    </c:numCache>
                  </c:numRef>
                </c:xVal>
                <c:yVal>
                  <c:numRef>
                    <c:extLst xmlns:c15="http://schemas.microsoft.com/office/drawing/2012/chart">
                      <c:ext xmlns:c15="http://schemas.microsoft.com/office/drawing/2012/chart" uri="{02D57815-91ED-43cb-92C2-25804820EDAC}">
                        <c15:formulaRef>
                          <c15:sqref>'62G_15'!$Y$2:$Y$3</c15:sqref>
                        </c15:formulaRef>
                      </c:ext>
                    </c:extLst>
                    <c:numCache>
                      <c:formatCode>General</c:formatCode>
                      <c:ptCount val="2"/>
                      <c:pt idx="0">
                        <c:v>150</c:v>
                      </c:pt>
                      <c:pt idx="1">
                        <c:v>150</c:v>
                      </c:pt>
                    </c:numCache>
                  </c:numRef>
                </c:yVal>
                <c:smooth val="1"/>
                <c:extLst xmlns:c15="http://schemas.microsoft.com/office/drawing/2012/chart">
                  <c:ext xmlns:c16="http://schemas.microsoft.com/office/drawing/2014/chart" uri="{C3380CC4-5D6E-409C-BE32-E72D297353CC}">
                    <c16:uniqueId val="{00000007-6E48-4CD0-9CDE-B7C99DF7D2EB}"/>
                  </c:ext>
                </c:extLst>
              </c15:ser>
            </c15:filteredScatterSeries>
            <c15:filteredScatterSeries>
              <c15:ser>
                <c:idx val="13"/>
                <c:order val="8"/>
                <c:tx>
                  <c:strRef>
                    <c:extLst xmlns:c15="http://schemas.microsoft.com/office/drawing/2012/chart">
                      <c:ext xmlns:c15="http://schemas.microsoft.com/office/drawing/2012/chart" uri="{02D57815-91ED-43cb-92C2-25804820EDAC}">
                        <c15:formulaRef>
                          <c15:sqref>'62G_15'!$Z$1</c15:sqref>
                        </c15:formulaRef>
                      </c:ext>
                    </c:extLst>
                    <c:strCache>
                      <c:ptCount val="1"/>
                      <c:pt idx="0">
                        <c:v>MID_AQ_DEP</c:v>
                      </c:pt>
                    </c:strCache>
                  </c:strRef>
                </c:tx>
                <c:spPr>
                  <a:ln w="19050" cap="rnd">
                    <a:solidFill>
                      <a:schemeClr val="tx1"/>
                    </a:solidFill>
                    <a:round/>
                  </a:ln>
                  <a:effectLst/>
                </c:spPr>
                <c:marker>
                  <c:symbol val="none"/>
                </c:marker>
                <c:xVal>
                  <c:numRef>
                    <c:extLst xmlns:c15="http://schemas.microsoft.com/office/drawing/2012/chart">
                      <c:ext xmlns:c15="http://schemas.microsoft.com/office/drawing/2012/chart" uri="{02D57815-91ED-43cb-92C2-25804820EDAC}">
                        <c15:formulaRef>
                          <c15:sqref>'62G_15'!$X$4:$X$5</c15:sqref>
                        </c15:formulaRef>
                      </c:ext>
                    </c:extLst>
                    <c:numCache>
                      <c:formatCode>General</c:formatCode>
                      <c:ptCount val="2"/>
                      <c:pt idx="0">
                        <c:v>-20</c:v>
                      </c:pt>
                      <c:pt idx="1">
                        <c:v>20</c:v>
                      </c:pt>
                    </c:numCache>
                  </c:numRef>
                </c:xVal>
                <c:yVal>
                  <c:numRef>
                    <c:extLst xmlns:c15="http://schemas.microsoft.com/office/drawing/2012/chart">
                      <c:ext xmlns:c15="http://schemas.microsoft.com/office/drawing/2012/chart" uri="{02D57815-91ED-43cb-92C2-25804820EDAC}">
                        <c15:formulaRef>
                          <c15:sqref>'62G_15'!$Z$2:$Z$3</c15:sqref>
                        </c15:formulaRef>
                      </c:ext>
                    </c:extLst>
                    <c:numCache>
                      <c:formatCode>General</c:formatCode>
                      <c:ptCount val="2"/>
                      <c:pt idx="0">
                        <c:v>165</c:v>
                      </c:pt>
                      <c:pt idx="1">
                        <c:v>165</c:v>
                      </c:pt>
                    </c:numCache>
                  </c:numRef>
                </c:yVal>
                <c:smooth val="1"/>
                <c:extLst xmlns:c15="http://schemas.microsoft.com/office/drawing/2012/chart">
                  <c:ext xmlns:c16="http://schemas.microsoft.com/office/drawing/2014/chart" uri="{C3380CC4-5D6E-409C-BE32-E72D297353CC}">
                    <c16:uniqueId val="{00000008-6E48-4CD0-9CDE-B7C99DF7D2EB}"/>
                  </c:ext>
                </c:extLst>
              </c15:ser>
            </c15:filteredScatterSeries>
            <c15:filteredScatterSeries>
              <c15:ser>
                <c:idx val="14"/>
                <c:order val="9"/>
                <c:tx>
                  <c:strRef>
                    <c:extLst xmlns:c15="http://schemas.microsoft.com/office/drawing/2012/chart">
                      <c:ext xmlns:c15="http://schemas.microsoft.com/office/drawing/2012/chart" uri="{02D57815-91ED-43cb-92C2-25804820EDAC}">
                        <c15:formulaRef>
                          <c15:sqref>'62G_15'!$W$1</c15:sqref>
                        </c15:formulaRef>
                      </c:ext>
                    </c:extLst>
                    <c:strCache>
                      <c:ptCount val="1"/>
                      <c:pt idx="0">
                        <c:v>UP_CU_DEP</c:v>
                      </c:pt>
                    </c:strCache>
                  </c:strRef>
                </c:tx>
                <c:spPr>
                  <a:ln w="19050" cap="rnd">
                    <a:solidFill>
                      <a:schemeClr val="tx1"/>
                    </a:solidFill>
                    <a:round/>
                  </a:ln>
                  <a:effectLst/>
                </c:spPr>
                <c:marker>
                  <c:symbol val="none"/>
                </c:marker>
                <c:xVal>
                  <c:numRef>
                    <c:extLst xmlns:c15="http://schemas.microsoft.com/office/drawing/2012/chart">
                      <c:ext xmlns:c15="http://schemas.microsoft.com/office/drawing/2012/chart" uri="{02D57815-91ED-43cb-92C2-25804820EDAC}">
                        <c15:formulaRef>
                          <c15:sqref>'62G_15'!$X$4:$X$5</c15:sqref>
                        </c15:formulaRef>
                      </c:ext>
                    </c:extLst>
                    <c:numCache>
                      <c:formatCode>General</c:formatCode>
                      <c:ptCount val="2"/>
                      <c:pt idx="0">
                        <c:v>-20</c:v>
                      </c:pt>
                      <c:pt idx="1">
                        <c:v>20</c:v>
                      </c:pt>
                    </c:numCache>
                  </c:numRef>
                </c:xVal>
                <c:yVal>
                  <c:numRef>
                    <c:extLst xmlns:c15="http://schemas.microsoft.com/office/drawing/2012/chart">
                      <c:ext xmlns:c15="http://schemas.microsoft.com/office/drawing/2012/chart" uri="{02D57815-91ED-43cb-92C2-25804820EDAC}">
                        <c15:formulaRef>
                          <c15:sqref>'62G_15'!$W$2:$W$3</c15:sqref>
                        </c15:formulaRef>
                      </c:ext>
                    </c:extLst>
                    <c:numCache>
                      <c:formatCode>General</c:formatCode>
                      <c:ptCount val="2"/>
                      <c:pt idx="0">
                        <c:v>64</c:v>
                      </c:pt>
                      <c:pt idx="1">
                        <c:v>64</c:v>
                      </c:pt>
                    </c:numCache>
                  </c:numRef>
                </c:yVal>
                <c:smooth val="1"/>
                <c:extLst xmlns:c15="http://schemas.microsoft.com/office/drawing/2012/chart">
                  <c:ext xmlns:c16="http://schemas.microsoft.com/office/drawing/2014/chart" uri="{C3380CC4-5D6E-409C-BE32-E72D297353CC}">
                    <c16:uniqueId val="{00000009-6E48-4CD0-9CDE-B7C99DF7D2EB}"/>
                  </c:ext>
                </c:extLst>
              </c15:ser>
            </c15:filteredScatterSeries>
          </c:ext>
        </c:extLst>
      </c:scatterChart>
      <c:valAx>
        <c:axId val="662905088"/>
        <c:scaling>
          <c:orientation val="minMax"/>
          <c:max val="20"/>
          <c:min val="-20"/>
        </c:scaling>
        <c:delete val="0"/>
        <c:axPos val="t"/>
        <c:majorGridlines>
          <c:spPr>
            <a:ln w="9525" cap="flat" cmpd="sng" algn="ctr">
              <a:solidFill>
                <a:schemeClr val="tx1">
                  <a:lumMod val="15000"/>
                  <a:lumOff val="85000"/>
                </a:schemeClr>
              </a:solidFill>
              <a:round/>
            </a:ln>
            <a:effectLst/>
          </c:spPr>
        </c:majorGridlines>
        <c:title>
          <c:tx>
            <c:rich>
              <a:bodyPr/>
              <a:lstStyle/>
              <a:p>
                <a:pPr>
                  <a:defRPr b="0">
                    <a:solidFill>
                      <a:sysClr val="windowText" lastClr="000000"/>
                    </a:solidFill>
                  </a:defRPr>
                </a:pPr>
                <a:r>
                  <a:rPr lang="en-US" b="0" dirty="0">
                    <a:solidFill>
                      <a:sysClr val="windowText" lastClr="000000"/>
                    </a:solidFill>
                    <a:latin typeface="Calibri" panose="020F0502020204030204" pitchFamily="34" charset="0"/>
                    <a:cs typeface="Calibri" panose="020F0502020204030204" pitchFamily="34" charset="0"/>
                  </a:rPr>
                  <a:t>Change (</a:t>
                </a:r>
                <a:r>
                  <a:rPr lang="el-GR" b="0" dirty="0">
                    <a:solidFill>
                      <a:sysClr val="windowText" lastClr="000000"/>
                    </a:solidFill>
                    <a:latin typeface="Calibri" panose="020F0502020204030204" pitchFamily="34" charset="0"/>
                    <a:cs typeface="Calibri" panose="020F0502020204030204" pitchFamily="34" charset="0"/>
                  </a:rPr>
                  <a:t>Δ</a:t>
                </a:r>
                <a:r>
                  <a:rPr lang="en-US" b="0" dirty="0">
                    <a:solidFill>
                      <a:sysClr val="windowText" lastClr="000000"/>
                    </a:solidFill>
                    <a:latin typeface="Calibri" panose="020F0502020204030204" pitchFamily="34" charset="0"/>
                    <a:cs typeface="Calibri" panose="020F0502020204030204" pitchFamily="34" charset="0"/>
                  </a:rPr>
                  <a:t>) in Conductance (mS/m)</a:t>
                </a:r>
                <a:endParaRPr lang="en-US" b="0" dirty="0">
                  <a:solidFill>
                    <a:sysClr val="windowText" lastClr="000000"/>
                  </a:solidFill>
                </a:endParaRPr>
              </a:p>
            </c:rich>
          </c:tx>
          <c:overlay val="0"/>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662905744"/>
        <c:crosses val="autoZero"/>
        <c:crossBetween val="midCat"/>
      </c:valAx>
      <c:valAx>
        <c:axId val="662905744"/>
        <c:scaling>
          <c:orientation val="maxMin"/>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662905088"/>
        <c:crosses val="autoZero"/>
        <c:crossBetween val="midCat"/>
        <c:majorUnit val="25"/>
      </c:valAx>
      <c:spPr>
        <a:ln>
          <a:solidFill>
            <a:sysClr val="windowText" lastClr="000000"/>
          </a:solidFill>
        </a:ln>
      </c:spPr>
    </c:plotArea>
    <c:legend>
      <c:legendPos val="r"/>
      <c:layout>
        <c:manualLayout>
          <c:xMode val="edge"/>
          <c:yMode val="edge"/>
          <c:x val="0.6195801211765849"/>
          <c:y val="0.17804730930372833"/>
          <c:w val="0.34909651734556879"/>
          <c:h val="0.14043298935459153"/>
        </c:manualLayout>
      </c:layout>
      <c:overlay val="0"/>
    </c:legend>
    <c:plotVisOnly val="1"/>
    <c:dispBlanksAs val="gap"/>
    <c:showDLblsOverMax val="0"/>
    <c:extLst/>
  </c:chart>
  <c:spPr>
    <a:ln>
      <a:solidFill>
        <a:schemeClr val="bg1">
          <a:lumMod val="85000"/>
        </a:schemeClr>
      </a:solidFill>
    </a:ln>
  </c:spPr>
  <c:txPr>
    <a:bodyPr/>
    <a:lstStyle/>
    <a:p>
      <a:pPr>
        <a:defRPr/>
      </a:pPr>
      <a:endParaRPr lang="en-US"/>
    </a:p>
  </c:txPr>
  <c:externalData r:id="rId1">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r>
              <a:rPr lang="en-US" b="1">
                <a:solidFill>
                  <a:sysClr val="windowText" lastClr="000000"/>
                </a:solidFill>
              </a:rPr>
              <a:t>63G 15 </a:t>
            </a:r>
            <a:r>
              <a:rPr lang="el-GR" b="1">
                <a:solidFill>
                  <a:sysClr val="windowText" lastClr="000000"/>
                </a:solidFill>
                <a:latin typeface="Calibri" panose="020F0502020204030204" pitchFamily="34" charset="0"/>
                <a:cs typeface="Calibri" panose="020F0502020204030204" pitchFamily="34" charset="0"/>
              </a:rPr>
              <a:t>Δ</a:t>
            </a:r>
            <a:r>
              <a:rPr lang="en-US" b="1">
                <a:solidFill>
                  <a:sysClr val="windowText" lastClr="000000"/>
                </a:solidFill>
                <a:latin typeface="Calibri" panose="020F0502020204030204" pitchFamily="34" charset="0"/>
                <a:cs typeface="Calibri" panose="020F0502020204030204" pitchFamily="34" charset="0"/>
              </a:rPr>
              <a:t> in</a:t>
            </a:r>
            <a:r>
              <a:rPr lang="en-US" b="1" baseline="0">
                <a:solidFill>
                  <a:sysClr val="windowText" lastClr="000000"/>
                </a:solidFill>
                <a:latin typeface="Calibri" panose="020F0502020204030204" pitchFamily="34" charset="0"/>
                <a:cs typeface="Calibri" panose="020F0502020204030204" pitchFamily="34" charset="0"/>
              </a:rPr>
              <a:t> Conductance Over Time</a:t>
            </a:r>
            <a:endParaRPr lang="en-US" b="1">
              <a:solidFill>
                <a:sysClr val="windowText" lastClr="000000"/>
              </a:solidFill>
            </a:endParaRPr>
          </a:p>
        </c:rich>
      </c:tx>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4.9798556430446193E-2"/>
          <c:y val="0.13092582177227846"/>
          <c:w val="0.8974792213473316"/>
          <c:h val="0.84724878140232451"/>
        </c:manualLayout>
      </c:layout>
      <c:scatterChart>
        <c:scatterStyle val="smoothMarker"/>
        <c:varyColors val="0"/>
        <c:ser>
          <c:idx val="0"/>
          <c:order val="0"/>
          <c:tx>
            <c:strRef>
              <c:f>'63G_15'!$O$1</c:f>
              <c:strCache>
                <c:ptCount val="1"/>
                <c:pt idx="0">
                  <c:v>2008-2016</c:v>
                </c:pt>
              </c:strCache>
            </c:strRef>
          </c:tx>
          <c:spPr>
            <a:ln w="12700" cap="rnd">
              <a:solidFill>
                <a:schemeClr val="accent1">
                  <a:lumMod val="40000"/>
                  <a:lumOff val="60000"/>
                </a:schemeClr>
              </a:solidFill>
              <a:round/>
            </a:ln>
            <a:effectLst/>
          </c:spPr>
          <c:marker>
            <c:symbol val="none"/>
          </c:marker>
          <c:xVal>
            <c:numRef>
              <c:f>'63G_15'!$O$2:$O$1995</c:f>
              <c:numCache>
                <c:formatCode>General</c:formatCode>
                <c:ptCount val="1994"/>
                <c:pt idx="31">
                  <c:v>2.12</c:v>
                </c:pt>
                <c:pt idx="32">
                  <c:v>1.7</c:v>
                </c:pt>
                <c:pt idx="33">
                  <c:v>0.65999999999999959</c:v>
                </c:pt>
                <c:pt idx="34">
                  <c:v>0.29999999999999949</c:v>
                </c:pt>
                <c:pt idx="35">
                  <c:v>-0.1600000000000005</c:v>
                </c:pt>
                <c:pt idx="36">
                  <c:v>-0.52000000000000024</c:v>
                </c:pt>
                <c:pt idx="37">
                  <c:v>-0.72000000000000008</c:v>
                </c:pt>
                <c:pt idx="38">
                  <c:v>-0.87999999999999989</c:v>
                </c:pt>
                <c:pt idx="39">
                  <c:v>-0.97999999999999954</c:v>
                </c:pt>
                <c:pt idx="40">
                  <c:v>-0.83999999999999952</c:v>
                </c:pt>
                <c:pt idx="41">
                  <c:v>-0.4599999999999998</c:v>
                </c:pt>
                <c:pt idx="42">
                  <c:v>-0.59999999999999964</c:v>
                </c:pt>
                <c:pt idx="43">
                  <c:v>-0.31999999999999956</c:v>
                </c:pt>
                <c:pt idx="44">
                  <c:v>-0.23999999999999985</c:v>
                </c:pt>
                <c:pt idx="45">
                  <c:v>-7.9999999999999891E-2</c:v>
                </c:pt>
                <c:pt idx="46">
                  <c:v>-3.9999999999999855E-2</c:v>
                </c:pt>
                <c:pt idx="47">
                  <c:v>0.36000000000000015</c:v>
                </c:pt>
                <c:pt idx="48">
                  <c:v>0.50000000000000033</c:v>
                </c:pt>
                <c:pt idx="49">
                  <c:v>0.44000000000000022</c:v>
                </c:pt>
                <c:pt idx="50">
                  <c:v>0.56000000000000016</c:v>
                </c:pt>
                <c:pt idx="51">
                  <c:v>0.37999999999999989</c:v>
                </c:pt>
                <c:pt idx="52">
                  <c:v>0.27999999999999953</c:v>
                </c:pt>
                <c:pt idx="53">
                  <c:v>0.51999999999999935</c:v>
                </c:pt>
                <c:pt idx="54">
                  <c:v>0.8999999999999998</c:v>
                </c:pt>
                <c:pt idx="55">
                  <c:v>0.73999999999999988</c:v>
                </c:pt>
                <c:pt idx="56">
                  <c:v>1.1000000000000001</c:v>
                </c:pt>
                <c:pt idx="57">
                  <c:v>1.08</c:v>
                </c:pt>
                <c:pt idx="58">
                  <c:v>0.66000000000000014</c:v>
                </c:pt>
                <c:pt idx="59">
                  <c:v>0.31999999999999995</c:v>
                </c:pt>
                <c:pt idx="60">
                  <c:v>0.62000000000000011</c:v>
                </c:pt>
                <c:pt idx="61">
                  <c:v>0.60000000000000031</c:v>
                </c:pt>
                <c:pt idx="62">
                  <c:v>0.50000000000000033</c:v>
                </c:pt>
                <c:pt idx="63">
                  <c:v>0.78000000000000025</c:v>
                </c:pt>
                <c:pt idx="64">
                  <c:v>1.2000000000000004</c:v>
                </c:pt>
                <c:pt idx="65">
                  <c:v>1.3000000000000003</c:v>
                </c:pt>
                <c:pt idx="66">
                  <c:v>1.4</c:v>
                </c:pt>
                <c:pt idx="67">
                  <c:v>1.6800000000000002</c:v>
                </c:pt>
                <c:pt idx="68">
                  <c:v>1.64</c:v>
                </c:pt>
                <c:pt idx="69">
                  <c:v>1.86</c:v>
                </c:pt>
                <c:pt idx="70">
                  <c:v>1.8399999999999999</c:v>
                </c:pt>
                <c:pt idx="71">
                  <c:v>1.94</c:v>
                </c:pt>
                <c:pt idx="72">
                  <c:v>2.34</c:v>
                </c:pt>
                <c:pt idx="73">
                  <c:v>2.6799999999999997</c:v>
                </c:pt>
                <c:pt idx="74">
                  <c:v>2.6799999999999997</c:v>
                </c:pt>
                <c:pt idx="75">
                  <c:v>2.92</c:v>
                </c:pt>
                <c:pt idx="76">
                  <c:v>2.7</c:v>
                </c:pt>
                <c:pt idx="77">
                  <c:v>2.2000000000000002</c:v>
                </c:pt>
                <c:pt idx="78">
                  <c:v>2.2400000000000002</c:v>
                </c:pt>
                <c:pt idx="79">
                  <c:v>1.9000000000000004</c:v>
                </c:pt>
                <c:pt idx="80">
                  <c:v>1.9200000000000004</c:v>
                </c:pt>
                <c:pt idx="81">
                  <c:v>2.0200000000000005</c:v>
                </c:pt>
                <c:pt idx="82">
                  <c:v>1.9400000000000002</c:v>
                </c:pt>
                <c:pt idx="83">
                  <c:v>1.8200000000000003</c:v>
                </c:pt>
                <c:pt idx="84">
                  <c:v>2.14</c:v>
                </c:pt>
                <c:pt idx="85">
                  <c:v>1.9600000000000002</c:v>
                </c:pt>
                <c:pt idx="86">
                  <c:v>2.1599999999999997</c:v>
                </c:pt>
                <c:pt idx="87">
                  <c:v>2.0599999999999996</c:v>
                </c:pt>
                <c:pt idx="88">
                  <c:v>2.2000000000000002</c:v>
                </c:pt>
                <c:pt idx="89">
                  <c:v>2</c:v>
                </c:pt>
                <c:pt idx="90">
                  <c:v>2.1400000000000006</c:v>
                </c:pt>
                <c:pt idx="91">
                  <c:v>1.8200000000000003</c:v>
                </c:pt>
                <c:pt idx="92">
                  <c:v>2.2000000000000006</c:v>
                </c:pt>
                <c:pt idx="93">
                  <c:v>1.9600000000000002</c:v>
                </c:pt>
                <c:pt idx="94">
                  <c:v>1.9</c:v>
                </c:pt>
                <c:pt idx="95">
                  <c:v>1.92</c:v>
                </c:pt>
                <c:pt idx="96">
                  <c:v>2.04</c:v>
                </c:pt>
                <c:pt idx="97">
                  <c:v>1.8</c:v>
                </c:pt>
                <c:pt idx="98">
                  <c:v>1.9600000000000002</c:v>
                </c:pt>
                <c:pt idx="99">
                  <c:v>1.6200000000000003</c:v>
                </c:pt>
                <c:pt idx="100">
                  <c:v>1.4400000000000004</c:v>
                </c:pt>
                <c:pt idx="101">
                  <c:v>1.3600000000000003</c:v>
                </c:pt>
                <c:pt idx="102">
                  <c:v>1.3000000000000003</c:v>
                </c:pt>
                <c:pt idx="103">
                  <c:v>0.74000000000000021</c:v>
                </c:pt>
                <c:pt idx="104">
                  <c:v>0.90000000000000013</c:v>
                </c:pt>
                <c:pt idx="105">
                  <c:v>0.70000000000000018</c:v>
                </c:pt>
                <c:pt idx="106">
                  <c:v>0.44000000000000022</c:v>
                </c:pt>
                <c:pt idx="107">
                  <c:v>0.42000000000000026</c:v>
                </c:pt>
                <c:pt idx="108">
                  <c:v>0.64000000000000024</c:v>
                </c:pt>
                <c:pt idx="109">
                  <c:v>0.64000000000000024</c:v>
                </c:pt>
                <c:pt idx="110">
                  <c:v>0.78000000000000047</c:v>
                </c:pt>
                <c:pt idx="111">
                  <c:v>1.1200000000000006</c:v>
                </c:pt>
                <c:pt idx="112">
                  <c:v>0.94000000000000039</c:v>
                </c:pt>
                <c:pt idx="113">
                  <c:v>0.82000000000000028</c:v>
                </c:pt>
                <c:pt idx="114">
                  <c:v>0.82000000000000006</c:v>
                </c:pt>
                <c:pt idx="115">
                  <c:v>0.6</c:v>
                </c:pt>
                <c:pt idx="116">
                  <c:v>0.3999999999999998</c:v>
                </c:pt>
                <c:pt idx="117">
                  <c:v>0.61999999999999988</c:v>
                </c:pt>
                <c:pt idx="118">
                  <c:v>0.86</c:v>
                </c:pt>
                <c:pt idx="119">
                  <c:v>1.1800000000000002</c:v>
                </c:pt>
                <c:pt idx="120">
                  <c:v>1.36</c:v>
                </c:pt>
                <c:pt idx="121">
                  <c:v>1.4200000000000004</c:v>
                </c:pt>
                <c:pt idx="122">
                  <c:v>1.2200000000000002</c:v>
                </c:pt>
                <c:pt idx="123">
                  <c:v>0.98000000000000009</c:v>
                </c:pt>
                <c:pt idx="124">
                  <c:v>0.6</c:v>
                </c:pt>
                <c:pt idx="125">
                  <c:v>0.4599999999999998</c:v>
                </c:pt>
                <c:pt idx="126">
                  <c:v>0.59999999999999987</c:v>
                </c:pt>
                <c:pt idx="127">
                  <c:v>0.79999999999999982</c:v>
                </c:pt>
                <c:pt idx="128">
                  <c:v>0.75999999999999979</c:v>
                </c:pt>
                <c:pt idx="129">
                  <c:v>0.8999999999999998</c:v>
                </c:pt>
                <c:pt idx="130">
                  <c:v>1.06</c:v>
                </c:pt>
                <c:pt idx="131">
                  <c:v>0.8</c:v>
                </c:pt>
                <c:pt idx="132">
                  <c:v>0.8600000000000001</c:v>
                </c:pt>
                <c:pt idx="133">
                  <c:v>1.0200000000000002</c:v>
                </c:pt>
                <c:pt idx="134">
                  <c:v>1.0000000000000002</c:v>
                </c:pt>
                <c:pt idx="135">
                  <c:v>0.56000000000000016</c:v>
                </c:pt>
                <c:pt idx="136">
                  <c:v>0.68</c:v>
                </c:pt>
                <c:pt idx="137">
                  <c:v>0.51999999999999991</c:v>
                </c:pt>
                <c:pt idx="138">
                  <c:v>0.3999999999999998</c:v>
                </c:pt>
                <c:pt idx="139">
                  <c:v>0.4</c:v>
                </c:pt>
                <c:pt idx="140">
                  <c:v>0.52000000000000013</c:v>
                </c:pt>
                <c:pt idx="141">
                  <c:v>0.54000000000000026</c:v>
                </c:pt>
                <c:pt idx="142">
                  <c:v>0.74000000000000021</c:v>
                </c:pt>
                <c:pt idx="143">
                  <c:v>0.74000000000000044</c:v>
                </c:pt>
                <c:pt idx="144">
                  <c:v>0.94000000000000017</c:v>
                </c:pt>
                <c:pt idx="145">
                  <c:v>1.06</c:v>
                </c:pt>
                <c:pt idx="146">
                  <c:v>0.8600000000000001</c:v>
                </c:pt>
                <c:pt idx="147">
                  <c:v>0.8600000000000001</c:v>
                </c:pt>
                <c:pt idx="148">
                  <c:v>1.08</c:v>
                </c:pt>
                <c:pt idx="149">
                  <c:v>0.78000000000000047</c:v>
                </c:pt>
                <c:pt idx="150">
                  <c:v>0.92000000000000048</c:v>
                </c:pt>
                <c:pt idx="151">
                  <c:v>1.1400000000000001</c:v>
                </c:pt>
                <c:pt idx="152">
                  <c:v>0.92000000000000026</c:v>
                </c:pt>
                <c:pt idx="153">
                  <c:v>0.90000000000000013</c:v>
                </c:pt>
                <c:pt idx="154">
                  <c:v>0.86</c:v>
                </c:pt>
                <c:pt idx="155">
                  <c:v>0.6399999999999999</c:v>
                </c:pt>
                <c:pt idx="156">
                  <c:v>0.43999999999999984</c:v>
                </c:pt>
                <c:pt idx="157">
                  <c:v>0.49999999999999967</c:v>
                </c:pt>
                <c:pt idx="158">
                  <c:v>0.11999999999999975</c:v>
                </c:pt>
                <c:pt idx="159">
                  <c:v>0.19999999999999982</c:v>
                </c:pt>
                <c:pt idx="160">
                  <c:v>0.21999999999999975</c:v>
                </c:pt>
                <c:pt idx="161">
                  <c:v>0.33999999999999986</c:v>
                </c:pt>
                <c:pt idx="162">
                  <c:v>0.2</c:v>
                </c:pt>
                <c:pt idx="163">
                  <c:v>0.21999999999999975</c:v>
                </c:pt>
                <c:pt idx="164">
                  <c:v>0.27999999999999953</c:v>
                </c:pt>
                <c:pt idx="165">
                  <c:v>0.3599999999999996</c:v>
                </c:pt>
                <c:pt idx="166">
                  <c:v>0.17999999999999955</c:v>
                </c:pt>
                <c:pt idx="167">
                  <c:v>0.15999999999999961</c:v>
                </c:pt>
                <c:pt idx="168">
                  <c:v>0.33999999999999986</c:v>
                </c:pt>
                <c:pt idx="169">
                  <c:v>0.23999999999999985</c:v>
                </c:pt>
                <c:pt idx="170">
                  <c:v>0.35999999999999976</c:v>
                </c:pt>
                <c:pt idx="171">
                  <c:v>0.54</c:v>
                </c:pt>
                <c:pt idx="172">
                  <c:v>0.74</c:v>
                </c:pt>
                <c:pt idx="173">
                  <c:v>0.76</c:v>
                </c:pt>
                <c:pt idx="174">
                  <c:v>0.94000000000000006</c:v>
                </c:pt>
                <c:pt idx="175">
                  <c:v>0.76000000000000012</c:v>
                </c:pt>
                <c:pt idx="176">
                  <c:v>0.61999999999999988</c:v>
                </c:pt>
                <c:pt idx="177">
                  <c:v>0.5</c:v>
                </c:pt>
                <c:pt idx="178">
                  <c:v>0.36000000000000015</c:v>
                </c:pt>
                <c:pt idx="179">
                  <c:v>0.22000000000000011</c:v>
                </c:pt>
                <c:pt idx="180">
                  <c:v>0.21999999999999992</c:v>
                </c:pt>
                <c:pt idx="181">
                  <c:v>0.44000000000000006</c:v>
                </c:pt>
                <c:pt idx="182">
                  <c:v>0.57999999999999985</c:v>
                </c:pt>
                <c:pt idx="183">
                  <c:v>0.77999999999999969</c:v>
                </c:pt>
                <c:pt idx="184">
                  <c:v>0.85999999999999976</c:v>
                </c:pt>
                <c:pt idx="185">
                  <c:v>0.8</c:v>
                </c:pt>
                <c:pt idx="186">
                  <c:v>0.25999999999999979</c:v>
                </c:pt>
                <c:pt idx="187">
                  <c:v>0.39999999999999963</c:v>
                </c:pt>
                <c:pt idx="188">
                  <c:v>0.3199999999999994</c:v>
                </c:pt>
                <c:pt idx="189">
                  <c:v>0.23999999999999916</c:v>
                </c:pt>
                <c:pt idx="190">
                  <c:v>-0.20000000000000107</c:v>
                </c:pt>
                <c:pt idx="191">
                  <c:v>0.43999999999999917</c:v>
                </c:pt>
                <c:pt idx="192">
                  <c:v>-6.0000000000000678E-2</c:v>
                </c:pt>
                <c:pt idx="193">
                  <c:v>-0.1400000000000004</c:v>
                </c:pt>
                <c:pt idx="194">
                  <c:v>-0.24000000000000021</c:v>
                </c:pt>
                <c:pt idx="195">
                  <c:v>0.25999999999999995</c:v>
                </c:pt>
                <c:pt idx="196">
                  <c:v>-0.17999999999999988</c:v>
                </c:pt>
                <c:pt idx="197">
                  <c:v>4.0000000000000216E-2</c:v>
                </c:pt>
                <c:pt idx="198">
                  <c:v>0.28000000000000025</c:v>
                </c:pt>
                <c:pt idx="199">
                  <c:v>0.50000000000000033</c:v>
                </c:pt>
                <c:pt idx="200">
                  <c:v>0.24000000000000021</c:v>
                </c:pt>
                <c:pt idx="201">
                  <c:v>0.4200000000000001</c:v>
                </c:pt>
                <c:pt idx="202">
                  <c:v>0.41999999999999976</c:v>
                </c:pt>
                <c:pt idx="203">
                  <c:v>0.29999999999999966</c:v>
                </c:pt>
                <c:pt idx="204">
                  <c:v>0.11999999999999958</c:v>
                </c:pt>
                <c:pt idx="205">
                  <c:v>0.43999999999999967</c:v>
                </c:pt>
                <c:pt idx="206">
                  <c:v>0.19999999999999946</c:v>
                </c:pt>
                <c:pt idx="207">
                  <c:v>0.25999999999999962</c:v>
                </c:pt>
                <c:pt idx="208">
                  <c:v>0.5199999999999998</c:v>
                </c:pt>
                <c:pt idx="209">
                  <c:v>0.5199999999999998</c:v>
                </c:pt>
                <c:pt idx="210">
                  <c:v>0.72</c:v>
                </c:pt>
                <c:pt idx="211">
                  <c:v>0.86</c:v>
                </c:pt>
                <c:pt idx="212">
                  <c:v>0.92000000000000026</c:v>
                </c:pt>
                <c:pt idx="213">
                  <c:v>0.44000000000000022</c:v>
                </c:pt>
                <c:pt idx="214">
                  <c:v>0.48000000000000026</c:v>
                </c:pt>
                <c:pt idx="215">
                  <c:v>-4.0000000000000036E-2</c:v>
                </c:pt>
                <c:pt idx="216">
                  <c:v>-2.0000000000000108E-2</c:v>
                </c:pt>
                <c:pt idx="217">
                  <c:v>-0.12000000000000029</c:v>
                </c:pt>
                <c:pt idx="218">
                  <c:v>3.9999999999999682E-2</c:v>
                </c:pt>
                <c:pt idx="219">
                  <c:v>-4.0000000000000216E-2</c:v>
                </c:pt>
                <c:pt idx="220">
                  <c:v>0.31999999999999995</c:v>
                </c:pt>
                <c:pt idx="221">
                  <c:v>0.41999999999999993</c:v>
                </c:pt>
                <c:pt idx="222">
                  <c:v>0.67999999999999994</c:v>
                </c:pt>
                <c:pt idx="223">
                  <c:v>0.38000000000000006</c:v>
                </c:pt>
                <c:pt idx="224">
                  <c:v>0.58000000000000007</c:v>
                </c:pt>
                <c:pt idx="225">
                  <c:v>0.5</c:v>
                </c:pt>
                <c:pt idx="226">
                  <c:v>0.44000000000000022</c:v>
                </c:pt>
                <c:pt idx="227">
                  <c:v>0.54000000000000026</c:v>
                </c:pt>
                <c:pt idx="228">
                  <c:v>1</c:v>
                </c:pt>
                <c:pt idx="229">
                  <c:v>0.98000000000000009</c:v>
                </c:pt>
                <c:pt idx="230">
                  <c:v>1.2800000000000002</c:v>
                </c:pt>
                <c:pt idx="231">
                  <c:v>1.3000000000000003</c:v>
                </c:pt>
                <c:pt idx="232">
                  <c:v>0.92000000000000048</c:v>
                </c:pt>
                <c:pt idx="233">
                  <c:v>0.60000000000000053</c:v>
                </c:pt>
                <c:pt idx="234">
                  <c:v>0.48000000000000043</c:v>
                </c:pt>
                <c:pt idx="235">
                  <c:v>6.0000000000000317E-2</c:v>
                </c:pt>
                <c:pt idx="236">
                  <c:v>0.2</c:v>
                </c:pt>
                <c:pt idx="237">
                  <c:v>0.21999999999999992</c:v>
                </c:pt>
                <c:pt idx="238">
                  <c:v>0.45999999999999996</c:v>
                </c:pt>
                <c:pt idx="239">
                  <c:v>0.41999999999999993</c:v>
                </c:pt>
                <c:pt idx="240">
                  <c:v>0.45999999999999996</c:v>
                </c:pt>
                <c:pt idx="241">
                  <c:v>0.24000000000000005</c:v>
                </c:pt>
                <c:pt idx="242">
                  <c:v>0.12000000000000011</c:v>
                </c:pt>
                <c:pt idx="243">
                  <c:v>4.0000000000000036E-2</c:v>
                </c:pt>
                <c:pt idx="244">
                  <c:v>0.12000000000000011</c:v>
                </c:pt>
                <c:pt idx="245">
                  <c:v>0.28000000000000008</c:v>
                </c:pt>
                <c:pt idx="246">
                  <c:v>0.18000000000000024</c:v>
                </c:pt>
                <c:pt idx="247">
                  <c:v>0.44000000000000022</c:v>
                </c:pt>
                <c:pt idx="248">
                  <c:v>0.44000000000000039</c:v>
                </c:pt>
                <c:pt idx="249">
                  <c:v>0.28000000000000042</c:v>
                </c:pt>
                <c:pt idx="250">
                  <c:v>0.1600000000000005</c:v>
                </c:pt>
                <c:pt idx="251">
                  <c:v>0.42000000000000048</c:v>
                </c:pt>
                <c:pt idx="252">
                  <c:v>0.28000000000000042</c:v>
                </c:pt>
                <c:pt idx="253">
                  <c:v>-5.999999999999979E-2</c:v>
                </c:pt>
                <c:pt idx="254">
                  <c:v>4.0000000000000216E-2</c:v>
                </c:pt>
                <c:pt idx="255">
                  <c:v>-0.22000000000000011</c:v>
                </c:pt>
                <c:pt idx="256">
                  <c:v>-0.42000000000000026</c:v>
                </c:pt>
                <c:pt idx="257">
                  <c:v>-0.28000000000000025</c:v>
                </c:pt>
                <c:pt idx="258">
                  <c:v>5.9999999999999963E-2</c:v>
                </c:pt>
                <c:pt idx="259">
                  <c:v>0.17999999999999972</c:v>
                </c:pt>
                <c:pt idx="260">
                  <c:v>0.6</c:v>
                </c:pt>
                <c:pt idx="261">
                  <c:v>0.78000000000000025</c:v>
                </c:pt>
                <c:pt idx="262">
                  <c:v>0.4200000000000001</c:v>
                </c:pt>
                <c:pt idx="263">
                  <c:v>0.5</c:v>
                </c:pt>
                <c:pt idx="264">
                  <c:v>0.7000000000000004</c:v>
                </c:pt>
                <c:pt idx="265">
                  <c:v>0.60000000000000031</c:v>
                </c:pt>
                <c:pt idx="266">
                  <c:v>0.38000000000000006</c:v>
                </c:pt>
                <c:pt idx="267">
                  <c:v>1.02</c:v>
                </c:pt>
                <c:pt idx="268">
                  <c:v>1.1000000000000001</c:v>
                </c:pt>
                <c:pt idx="269">
                  <c:v>1.0199999999999998</c:v>
                </c:pt>
                <c:pt idx="270">
                  <c:v>0.89999999999999969</c:v>
                </c:pt>
                <c:pt idx="271">
                  <c:v>1.1199999999999999</c:v>
                </c:pt>
                <c:pt idx="272">
                  <c:v>0.9</c:v>
                </c:pt>
                <c:pt idx="273">
                  <c:v>1.1599999999999999</c:v>
                </c:pt>
                <c:pt idx="274">
                  <c:v>1</c:v>
                </c:pt>
                <c:pt idx="275">
                  <c:v>1.2400000000000002</c:v>
                </c:pt>
                <c:pt idx="276">
                  <c:v>1.08</c:v>
                </c:pt>
                <c:pt idx="277">
                  <c:v>0.88000000000000012</c:v>
                </c:pt>
                <c:pt idx="278">
                  <c:v>0.50000000000000022</c:v>
                </c:pt>
                <c:pt idx="279">
                  <c:v>0.58000000000000029</c:v>
                </c:pt>
                <c:pt idx="280">
                  <c:v>0.14000000000000004</c:v>
                </c:pt>
                <c:pt idx="281">
                  <c:v>0.4200000000000001</c:v>
                </c:pt>
                <c:pt idx="282">
                  <c:v>0.34</c:v>
                </c:pt>
                <c:pt idx="283">
                  <c:v>0.20000000000000018</c:v>
                </c:pt>
                <c:pt idx="284">
                  <c:v>0.16000000000000014</c:v>
                </c:pt>
                <c:pt idx="285">
                  <c:v>0.22000000000000011</c:v>
                </c:pt>
                <c:pt idx="286">
                  <c:v>-0.19999999999999982</c:v>
                </c:pt>
                <c:pt idx="287">
                  <c:v>-0.45999999999999963</c:v>
                </c:pt>
                <c:pt idx="288">
                  <c:v>-0.3599999999999996</c:v>
                </c:pt>
                <c:pt idx="289">
                  <c:v>-0.35999999999999943</c:v>
                </c:pt>
                <c:pt idx="290">
                  <c:v>0.12000000000000063</c:v>
                </c:pt>
                <c:pt idx="291">
                  <c:v>0.38000000000000045</c:v>
                </c:pt>
                <c:pt idx="292">
                  <c:v>1.1600000000000006</c:v>
                </c:pt>
                <c:pt idx="293">
                  <c:v>1.1000000000000003</c:v>
                </c:pt>
                <c:pt idx="294">
                  <c:v>1.4000000000000001</c:v>
                </c:pt>
                <c:pt idx="295">
                  <c:v>1.1800000000000002</c:v>
                </c:pt>
                <c:pt idx="296">
                  <c:v>1.2</c:v>
                </c:pt>
                <c:pt idx="297">
                  <c:v>0.83999999999999964</c:v>
                </c:pt>
                <c:pt idx="298">
                  <c:v>0.59999999999999987</c:v>
                </c:pt>
                <c:pt idx="299">
                  <c:v>9.9999999999999825E-2</c:v>
                </c:pt>
                <c:pt idx="300">
                  <c:v>0.2</c:v>
                </c:pt>
                <c:pt idx="301">
                  <c:v>0.4</c:v>
                </c:pt>
                <c:pt idx="302">
                  <c:v>0.36</c:v>
                </c:pt>
                <c:pt idx="303">
                  <c:v>0.79999999999999982</c:v>
                </c:pt>
                <c:pt idx="304">
                  <c:v>1.1399999999999997</c:v>
                </c:pt>
                <c:pt idx="305">
                  <c:v>1.0599999999999996</c:v>
                </c:pt>
                <c:pt idx="306">
                  <c:v>0.85999999999999965</c:v>
                </c:pt>
                <c:pt idx="307">
                  <c:v>0.95999999999999974</c:v>
                </c:pt>
                <c:pt idx="308">
                  <c:v>0.7</c:v>
                </c:pt>
                <c:pt idx="309">
                  <c:v>0.68000000000000027</c:v>
                </c:pt>
                <c:pt idx="310">
                  <c:v>0.56000000000000028</c:v>
                </c:pt>
                <c:pt idx="311">
                  <c:v>0.34000000000000041</c:v>
                </c:pt>
                <c:pt idx="312">
                  <c:v>2.0000000000000285E-2</c:v>
                </c:pt>
                <c:pt idx="313">
                  <c:v>0.20000000000000018</c:v>
                </c:pt>
                <c:pt idx="314">
                  <c:v>5.9999999999999963E-2</c:v>
                </c:pt>
                <c:pt idx="315">
                  <c:v>0.36</c:v>
                </c:pt>
                <c:pt idx="316">
                  <c:v>0.45999999999999996</c:v>
                </c:pt>
                <c:pt idx="317">
                  <c:v>0.52000000000000013</c:v>
                </c:pt>
                <c:pt idx="318">
                  <c:v>0.27999999999999992</c:v>
                </c:pt>
                <c:pt idx="319">
                  <c:v>5.9999999999999963E-2</c:v>
                </c:pt>
                <c:pt idx="320">
                  <c:v>-0.18000000000000008</c:v>
                </c:pt>
                <c:pt idx="321">
                  <c:v>-6.0000000000000143E-2</c:v>
                </c:pt>
                <c:pt idx="322">
                  <c:v>0.17999999999999972</c:v>
                </c:pt>
                <c:pt idx="323">
                  <c:v>0.25999999999999979</c:v>
                </c:pt>
                <c:pt idx="324">
                  <c:v>0.55999999999999961</c:v>
                </c:pt>
                <c:pt idx="325">
                  <c:v>0.57999999999999974</c:v>
                </c:pt>
                <c:pt idx="326">
                  <c:v>0.35999999999999976</c:v>
                </c:pt>
                <c:pt idx="327">
                  <c:v>0.33999999999999986</c:v>
                </c:pt>
                <c:pt idx="328">
                  <c:v>0.33999999999999986</c:v>
                </c:pt>
                <c:pt idx="329">
                  <c:v>0.17999999999999988</c:v>
                </c:pt>
                <c:pt idx="330">
                  <c:v>0.15999999999999978</c:v>
                </c:pt>
                <c:pt idx="331">
                  <c:v>0.61999999999999988</c:v>
                </c:pt>
                <c:pt idx="332">
                  <c:v>0.55999999999999983</c:v>
                </c:pt>
                <c:pt idx="333">
                  <c:v>0.77999999999999992</c:v>
                </c:pt>
                <c:pt idx="334">
                  <c:v>0.80000000000000016</c:v>
                </c:pt>
                <c:pt idx="335">
                  <c:v>1.1400000000000001</c:v>
                </c:pt>
                <c:pt idx="336">
                  <c:v>0.66000000000000014</c:v>
                </c:pt>
                <c:pt idx="337">
                  <c:v>0.84000000000000019</c:v>
                </c:pt>
                <c:pt idx="338">
                  <c:v>0.81999999999999962</c:v>
                </c:pt>
                <c:pt idx="339">
                  <c:v>0.85999999999999943</c:v>
                </c:pt>
                <c:pt idx="340">
                  <c:v>0.53999999999999948</c:v>
                </c:pt>
                <c:pt idx="341">
                  <c:v>0.59999999999999931</c:v>
                </c:pt>
                <c:pt idx="342">
                  <c:v>0.29999999999999949</c:v>
                </c:pt>
                <c:pt idx="343">
                  <c:v>2.0000000000000018E-2</c:v>
                </c:pt>
                <c:pt idx="344">
                  <c:v>8.0000000000000029E-2</c:v>
                </c:pt>
                <c:pt idx="345">
                  <c:v>3.9999999999999904E-2</c:v>
                </c:pt>
                <c:pt idx="346">
                  <c:v>0.48000000000000009</c:v>
                </c:pt>
                <c:pt idx="347">
                  <c:v>0.65999999999999992</c:v>
                </c:pt>
                <c:pt idx="348">
                  <c:v>0.85999999999999976</c:v>
                </c:pt>
                <c:pt idx="349">
                  <c:v>0.73999999999999988</c:v>
                </c:pt>
                <c:pt idx="350">
                  <c:v>0.79999999999999993</c:v>
                </c:pt>
                <c:pt idx="351">
                  <c:v>0.4</c:v>
                </c:pt>
                <c:pt idx="352">
                  <c:v>0.33999999999999986</c:v>
                </c:pt>
                <c:pt idx="353">
                  <c:v>0.47999999999999987</c:v>
                </c:pt>
                <c:pt idx="354">
                  <c:v>0.37999999999999973</c:v>
                </c:pt>
                <c:pt idx="355">
                  <c:v>0.29999999999999966</c:v>
                </c:pt>
                <c:pt idx="356">
                  <c:v>0.3999999999999998</c:v>
                </c:pt>
                <c:pt idx="357">
                  <c:v>0.47999999999999987</c:v>
                </c:pt>
                <c:pt idx="358">
                  <c:v>0.32000000000000012</c:v>
                </c:pt>
                <c:pt idx="359">
                  <c:v>0.26000000000000034</c:v>
                </c:pt>
                <c:pt idx="360">
                  <c:v>0.4200000000000001</c:v>
                </c:pt>
                <c:pt idx="361">
                  <c:v>0.43999999999999984</c:v>
                </c:pt>
                <c:pt idx="362">
                  <c:v>0.31999999999999995</c:v>
                </c:pt>
                <c:pt idx="363">
                  <c:v>0.83999999999999986</c:v>
                </c:pt>
                <c:pt idx="364">
                  <c:v>0.93999999999999984</c:v>
                </c:pt>
                <c:pt idx="365">
                  <c:v>0.58000000000000007</c:v>
                </c:pt>
                <c:pt idx="366">
                  <c:v>0.84000000000000019</c:v>
                </c:pt>
                <c:pt idx="367">
                  <c:v>1.0000000000000004</c:v>
                </c:pt>
                <c:pt idx="368">
                  <c:v>0.80000000000000038</c:v>
                </c:pt>
                <c:pt idx="369">
                  <c:v>0.90000000000000036</c:v>
                </c:pt>
                <c:pt idx="370">
                  <c:v>1.2000000000000004</c:v>
                </c:pt>
                <c:pt idx="371">
                  <c:v>1.0400000000000003</c:v>
                </c:pt>
                <c:pt idx="372">
                  <c:v>0.88000000000000012</c:v>
                </c:pt>
                <c:pt idx="373">
                  <c:v>0.64000000000000024</c:v>
                </c:pt>
                <c:pt idx="374">
                  <c:v>0.68</c:v>
                </c:pt>
                <c:pt idx="375">
                  <c:v>0.55999999999999983</c:v>
                </c:pt>
                <c:pt idx="376">
                  <c:v>0.4599999999999998</c:v>
                </c:pt>
                <c:pt idx="377">
                  <c:v>0.5399999999999997</c:v>
                </c:pt>
                <c:pt idx="378">
                  <c:v>0.15999999999999961</c:v>
                </c:pt>
                <c:pt idx="379">
                  <c:v>0.17999999999999955</c:v>
                </c:pt>
                <c:pt idx="380">
                  <c:v>0.37999999999999989</c:v>
                </c:pt>
                <c:pt idx="381">
                  <c:v>0.37999999999999989</c:v>
                </c:pt>
                <c:pt idx="382">
                  <c:v>0.3</c:v>
                </c:pt>
                <c:pt idx="383">
                  <c:v>0.49999999999999967</c:v>
                </c:pt>
                <c:pt idx="384">
                  <c:v>0.31999999999999995</c:v>
                </c:pt>
                <c:pt idx="385">
                  <c:v>0.11999999999999958</c:v>
                </c:pt>
                <c:pt idx="386">
                  <c:v>0.17999999999999935</c:v>
                </c:pt>
                <c:pt idx="387">
                  <c:v>-4.000000000000057E-2</c:v>
                </c:pt>
                <c:pt idx="388">
                  <c:v>0.15999999999999978</c:v>
                </c:pt>
                <c:pt idx="389">
                  <c:v>0.25999999999999979</c:v>
                </c:pt>
                <c:pt idx="390">
                  <c:v>0.36000000000000015</c:v>
                </c:pt>
                <c:pt idx="391">
                  <c:v>0.1600000000000005</c:v>
                </c:pt>
                <c:pt idx="392">
                  <c:v>0.5800000000000004</c:v>
                </c:pt>
                <c:pt idx="393">
                  <c:v>0.50000000000000033</c:v>
                </c:pt>
                <c:pt idx="394">
                  <c:v>0.64000000000000024</c:v>
                </c:pt>
                <c:pt idx="395">
                  <c:v>0.61999999999999988</c:v>
                </c:pt>
                <c:pt idx="396">
                  <c:v>0.6399999999999999</c:v>
                </c:pt>
                <c:pt idx="397">
                  <c:v>0.26000000000000012</c:v>
                </c:pt>
                <c:pt idx="398">
                  <c:v>0.2</c:v>
                </c:pt>
                <c:pt idx="399">
                  <c:v>-7.999999999999971E-2</c:v>
                </c:pt>
                <c:pt idx="400">
                  <c:v>-0.25999999999999945</c:v>
                </c:pt>
                <c:pt idx="401">
                  <c:v>-5.9999999999999429E-2</c:v>
                </c:pt>
                <c:pt idx="402">
                  <c:v>0.18000000000000044</c:v>
                </c:pt>
                <c:pt idx="403">
                  <c:v>0.12000000000000029</c:v>
                </c:pt>
                <c:pt idx="404">
                  <c:v>0.23999999999999985</c:v>
                </c:pt>
                <c:pt idx="405">
                  <c:v>0.41999999999999993</c:v>
                </c:pt>
                <c:pt idx="406">
                  <c:v>0.25999999999999979</c:v>
                </c:pt>
                <c:pt idx="407">
                  <c:v>0.49999999999999967</c:v>
                </c:pt>
                <c:pt idx="408">
                  <c:v>0.59999999999999964</c:v>
                </c:pt>
                <c:pt idx="409">
                  <c:v>0.61999999999999955</c:v>
                </c:pt>
                <c:pt idx="410">
                  <c:v>0.75999999999999945</c:v>
                </c:pt>
                <c:pt idx="411">
                  <c:v>0.9399999999999995</c:v>
                </c:pt>
                <c:pt idx="412">
                  <c:v>0.55999999999999939</c:v>
                </c:pt>
                <c:pt idx="413">
                  <c:v>0.43999999999999984</c:v>
                </c:pt>
                <c:pt idx="414">
                  <c:v>0.7</c:v>
                </c:pt>
                <c:pt idx="415">
                  <c:v>0.65999999999999981</c:v>
                </c:pt>
                <c:pt idx="416">
                  <c:v>0.77999999999999969</c:v>
                </c:pt>
                <c:pt idx="417">
                  <c:v>0.9</c:v>
                </c:pt>
                <c:pt idx="418">
                  <c:v>1.1199999999999999</c:v>
                </c:pt>
                <c:pt idx="419">
                  <c:v>0.96000000000000019</c:v>
                </c:pt>
                <c:pt idx="420">
                  <c:v>0.78</c:v>
                </c:pt>
                <c:pt idx="421">
                  <c:v>0.26000000000000012</c:v>
                </c:pt>
                <c:pt idx="422">
                  <c:v>-1.9999999999999928E-2</c:v>
                </c:pt>
                <c:pt idx="423">
                  <c:v>-0.21999999999999992</c:v>
                </c:pt>
                <c:pt idx="424">
                  <c:v>-0.24000000000000021</c:v>
                </c:pt>
                <c:pt idx="425">
                  <c:v>-0.43999999999999984</c:v>
                </c:pt>
                <c:pt idx="426">
                  <c:v>-0.35999999999999976</c:v>
                </c:pt>
                <c:pt idx="427">
                  <c:v>-8.0000000000000071E-2</c:v>
                </c:pt>
                <c:pt idx="428">
                  <c:v>0.13999999999999951</c:v>
                </c:pt>
                <c:pt idx="429">
                  <c:v>5.999999999999979E-2</c:v>
                </c:pt>
                <c:pt idx="430">
                  <c:v>0.65999999999999981</c:v>
                </c:pt>
                <c:pt idx="431">
                  <c:v>1.0399999999999998</c:v>
                </c:pt>
                <c:pt idx="432">
                  <c:v>1.1199999999999999</c:v>
                </c:pt>
                <c:pt idx="433">
                  <c:v>1.0000000000000004</c:v>
                </c:pt>
                <c:pt idx="434">
                  <c:v>1.1400000000000001</c:v>
                </c:pt>
                <c:pt idx="435">
                  <c:v>0.72000000000000031</c:v>
                </c:pt>
                <c:pt idx="436">
                  <c:v>0.68</c:v>
                </c:pt>
                <c:pt idx="437">
                  <c:v>0.38000000000000006</c:v>
                </c:pt>
                <c:pt idx="438">
                  <c:v>0.37999999999999973</c:v>
                </c:pt>
                <c:pt idx="439">
                  <c:v>0.17999999999999972</c:v>
                </c:pt>
                <c:pt idx="440">
                  <c:v>0.31999999999999956</c:v>
                </c:pt>
                <c:pt idx="441">
                  <c:v>0.23999999999999985</c:v>
                </c:pt>
                <c:pt idx="442">
                  <c:v>0.4</c:v>
                </c:pt>
                <c:pt idx="443">
                  <c:v>0.62000000000000033</c:v>
                </c:pt>
                <c:pt idx="444">
                  <c:v>0.72000000000000031</c:v>
                </c:pt>
                <c:pt idx="445">
                  <c:v>0.80000000000000038</c:v>
                </c:pt>
                <c:pt idx="446">
                  <c:v>0.61999999999999988</c:v>
                </c:pt>
                <c:pt idx="447">
                  <c:v>0.69999999999999929</c:v>
                </c:pt>
                <c:pt idx="448">
                  <c:v>0.67999999999999938</c:v>
                </c:pt>
                <c:pt idx="449">
                  <c:v>0.87999999999999934</c:v>
                </c:pt>
                <c:pt idx="450">
                  <c:v>0.93999999999999984</c:v>
                </c:pt>
                <c:pt idx="451">
                  <c:v>0.9</c:v>
                </c:pt>
                <c:pt idx="452">
                  <c:v>1.0600000000000009</c:v>
                </c:pt>
                <c:pt idx="453">
                  <c:v>1.0600000000000009</c:v>
                </c:pt>
                <c:pt idx="454">
                  <c:v>0.64000000000000057</c:v>
                </c:pt>
                <c:pt idx="455">
                  <c:v>0.66000000000000014</c:v>
                </c:pt>
                <c:pt idx="456">
                  <c:v>1.0800000000000005</c:v>
                </c:pt>
                <c:pt idx="457">
                  <c:v>1.3</c:v>
                </c:pt>
                <c:pt idx="458">
                  <c:v>1.7199999999999995</c:v>
                </c:pt>
                <c:pt idx="459">
                  <c:v>2.0599999999999996</c:v>
                </c:pt>
                <c:pt idx="460">
                  <c:v>1.5599999999999987</c:v>
                </c:pt>
                <c:pt idx="461">
                  <c:v>1.2399999999999984</c:v>
                </c:pt>
                <c:pt idx="462">
                  <c:v>0.97999999999999832</c:v>
                </c:pt>
                <c:pt idx="463">
                  <c:v>0.47999999999999898</c:v>
                </c:pt>
                <c:pt idx="464">
                  <c:v>0.45999999999999941</c:v>
                </c:pt>
                <c:pt idx="465">
                  <c:v>0.8</c:v>
                </c:pt>
                <c:pt idx="466">
                  <c:v>0.9</c:v>
                </c:pt>
                <c:pt idx="467">
                  <c:v>0.66000000000000014</c:v>
                </c:pt>
                <c:pt idx="468">
                  <c:v>0.5</c:v>
                </c:pt>
                <c:pt idx="469">
                  <c:v>0.68000000000000038</c:v>
                </c:pt>
                <c:pt idx="470">
                  <c:v>1.0399999999999998</c:v>
                </c:pt>
                <c:pt idx="471">
                  <c:v>1.0599999999999994</c:v>
                </c:pt>
                <c:pt idx="472">
                  <c:v>0.99999999999999933</c:v>
                </c:pt>
                <c:pt idx="473">
                  <c:v>1.179999999999999</c:v>
                </c:pt>
                <c:pt idx="474">
                  <c:v>0.93999999999999917</c:v>
                </c:pt>
                <c:pt idx="475">
                  <c:v>0.37999999999999973</c:v>
                </c:pt>
                <c:pt idx="476">
                  <c:v>0.4</c:v>
                </c:pt>
                <c:pt idx="477">
                  <c:v>0.35999999999999943</c:v>
                </c:pt>
                <c:pt idx="478">
                  <c:v>0.2</c:v>
                </c:pt>
                <c:pt idx="479">
                  <c:v>0.25999999999999945</c:v>
                </c:pt>
                <c:pt idx="480">
                  <c:v>0.71999999999999886</c:v>
                </c:pt>
                <c:pt idx="481">
                  <c:v>0.7399999999999991</c:v>
                </c:pt>
                <c:pt idx="482">
                  <c:v>1.0800000000000012</c:v>
                </c:pt>
                <c:pt idx="483">
                  <c:v>1.2</c:v>
                </c:pt>
                <c:pt idx="484">
                  <c:v>0.95999999999999941</c:v>
                </c:pt>
                <c:pt idx="485">
                  <c:v>0.94000000000000061</c:v>
                </c:pt>
                <c:pt idx="486">
                  <c:v>0.78000000000000114</c:v>
                </c:pt>
                <c:pt idx="487">
                  <c:v>0.55999999999999939</c:v>
                </c:pt>
                <c:pt idx="488">
                  <c:v>0.8</c:v>
                </c:pt>
                <c:pt idx="489">
                  <c:v>0.70000000000000073</c:v>
                </c:pt>
                <c:pt idx="490">
                  <c:v>0.44000000000000056</c:v>
                </c:pt>
                <c:pt idx="491">
                  <c:v>0.52000000000000024</c:v>
                </c:pt>
                <c:pt idx="492">
                  <c:v>0.52000000000000024</c:v>
                </c:pt>
                <c:pt idx="493">
                  <c:v>0.13999999999999985</c:v>
                </c:pt>
                <c:pt idx="494">
                  <c:v>0.4799999999999997</c:v>
                </c:pt>
                <c:pt idx="495">
                  <c:v>0.25999999999999945</c:v>
                </c:pt>
                <c:pt idx="496">
                  <c:v>0.19999999999999857</c:v>
                </c:pt>
                <c:pt idx="497">
                  <c:v>0.49999999999999928</c:v>
                </c:pt>
                <c:pt idx="498">
                  <c:v>0.85999999999999943</c:v>
                </c:pt>
                <c:pt idx="499">
                  <c:v>0.51999999999999957</c:v>
                </c:pt>
                <c:pt idx="500">
                  <c:v>0.87999999999999967</c:v>
                </c:pt>
                <c:pt idx="501">
                  <c:v>1.0200000000000002</c:v>
                </c:pt>
                <c:pt idx="502">
                  <c:v>1.1799999999999997</c:v>
                </c:pt>
                <c:pt idx="503">
                  <c:v>0.93999999999999984</c:v>
                </c:pt>
                <c:pt idx="504">
                  <c:v>1.1799999999999997</c:v>
                </c:pt>
                <c:pt idx="505">
                  <c:v>1.2399999999999991</c:v>
                </c:pt>
                <c:pt idx="506">
                  <c:v>1.8399999999999992</c:v>
                </c:pt>
                <c:pt idx="507">
                  <c:v>1.8599999999999994</c:v>
                </c:pt>
                <c:pt idx="508">
                  <c:v>1.8399999999999992</c:v>
                </c:pt>
                <c:pt idx="509">
                  <c:v>1.9799999999999991</c:v>
                </c:pt>
                <c:pt idx="510">
                  <c:v>1.7599999999999993</c:v>
                </c:pt>
                <c:pt idx="511">
                  <c:v>1.0999999999999992</c:v>
                </c:pt>
                <c:pt idx="512">
                  <c:v>0.4799999999999997</c:v>
                </c:pt>
                <c:pt idx="513">
                  <c:v>0.67999999999999972</c:v>
                </c:pt>
                <c:pt idx="514">
                  <c:v>0.21999999999999958</c:v>
                </c:pt>
                <c:pt idx="515">
                  <c:v>0.47999999999999898</c:v>
                </c:pt>
                <c:pt idx="516">
                  <c:v>0.81999999999999962</c:v>
                </c:pt>
                <c:pt idx="517">
                  <c:v>1.0599999999999994</c:v>
                </c:pt>
                <c:pt idx="518">
                  <c:v>0.77999999999999969</c:v>
                </c:pt>
                <c:pt idx="519">
                  <c:v>1.0399999999999998</c:v>
                </c:pt>
                <c:pt idx="520">
                  <c:v>0.82000000000000028</c:v>
                </c:pt>
                <c:pt idx="521">
                  <c:v>0.51999999999999957</c:v>
                </c:pt>
                <c:pt idx="522">
                  <c:v>0.61999999999999955</c:v>
                </c:pt>
                <c:pt idx="523">
                  <c:v>0.46000000000000013</c:v>
                </c:pt>
                <c:pt idx="524">
                  <c:v>0.23999999999999985</c:v>
                </c:pt>
                <c:pt idx="525">
                  <c:v>0.13999999999999985</c:v>
                </c:pt>
                <c:pt idx="526">
                  <c:v>0.13999999999999985</c:v>
                </c:pt>
                <c:pt idx="527">
                  <c:v>5.999999999999979E-2</c:v>
                </c:pt>
                <c:pt idx="528">
                  <c:v>0.45999999999999908</c:v>
                </c:pt>
                <c:pt idx="529">
                  <c:v>0.7999999999999996</c:v>
                </c:pt>
                <c:pt idx="530">
                  <c:v>1.0599999999999992</c:v>
                </c:pt>
                <c:pt idx="531">
                  <c:v>1.0599999999999992</c:v>
                </c:pt>
                <c:pt idx="532">
                  <c:v>0.97999999999999898</c:v>
                </c:pt>
                <c:pt idx="533">
                  <c:v>0.49999999999999967</c:v>
                </c:pt>
                <c:pt idx="534">
                  <c:v>0.48000000000000009</c:v>
                </c:pt>
                <c:pt idx="535">
                  <c:v>0.60000000000000109</c:v>
                </c:pt>
                <c:pt idx="536">
                  <c:v>0.3800000000000015</c:v>
                </c:pt>
                <c:pt idx="537">
                  <c:v>0.94000000000000128</c:v>
                </c:pt>
                <c:pt idx="538">
                  <c:v>1.4400000000000008</c:v>
                </c:pt>
                <c:pt idx="539">
                  <c:v>1.4600000000000004</c:v>
                </c:pt>
                <c:pt idx="540">
                  <c:v>1.28</c:v>
                </c:pt>
                <c:pt idx="541">
                  <c:v>1.5599999999999998</c:v>
                </c:pt>
                <c:pt idx="542">
                  <c:v>1</c:v>
                </c:pt>
                <c:pt idx="543">
                  <c:v>1.0399999999999998</c:v>
                </c:pt>
                <c:pt idx="544">
                  <c:v>1.1799999999999997</c:v>
                </c:pt>
                <c:pt idx="545">
                  <c:v>1.4600000000000002</c:v>
                </c:pt>
                <c:pt idx="546">
                  <c:v>1.4800000000000004</c:v>
                </c:pt>
                <c:pt idx="547">
                  <c:v>1.7000000000000006</c:v>
                </c:pt>
                <c:pt idx="548">
                  <c:v>1.4800000000000011</c:v>
                </c:pt>
                <c:pt idx="549">
                  <c:v>1.3800000000000012</c:v>
                </c:pt>
                <c:pt idx="550">
                  <c:v>1.0600000000000009</c:v>
                </c:pt>
                <c:pt idx="551">
                  <c:v>0.70000000000000073</c:v>
                </c:pt>
                <c:pt idx="552">
                  <c:v>0.32000000000000101</c:v>
                </c:pt>
                <c:pt idx="553">
                  <c:v>0.40000000000000069</c:v>
                </c:pt>
                <c:pt idx="554">
                  <c:v>0.36000000000000087</c:v>
                </c:pt>
                <c:pt idx="555">
                  <c:v>0.36000000000000015</c:v>
                </c:pt>
                <c:pt idx="556">
                  <c:v>0.56000000000000016</c:v>
                </c:pt>
                <c:pt idx="557">
                  <c:v>0.8600000000000001</c:v>
                </c:pt>
                <c:pt idx="558">
                  <c:v>0.67999999999999972</c:v>
                </c:pt>
                <c:pt idx="559">
                  <c:v>0.79999999999999927</c:v>
                </c:pt>
                <c:pt idx="560">
                  <c:v>1.1600000000000001</c:v>
                </c:pt>
                <c:pt idx="561">
                  <c:v>1.1000000000000001</c:v>
                </c:pt>
                <c:pt idx="562">
                  <c:v>0.87999999999999967</c:v>
                </c:pt>
                <c:pt idx="563">
                  <c:v>1.1000000000000001</c:v>
                </c:pt>
                <c:pt idx="564">
                  <c:v>1.1200000000000003</c:v>
                </c:pt>
                <c:pt idx="565">
                  <c:v>1.06</c:v>
                </c:pt>
                <c:pt idx="566">
                  <c:v>1.2600000000000002</c:v>
                </c:pt>
                <c:pt idx="567">
                  <c:v>1.5399999999999998</c:v>
                </c:pt>
                <c:pt idx="568">
                  <c:v>1.3800000000000003</c:v>
                </c:pt>
                <c:pt idx="569">
                  <c:v>0.72000000000000031</c:v>
                </c:pt>
                <c:pt idx="570">
                  <c:v>0.26000000000000012</c:v>
                </c:pt>
                <c:pt idx="571">
                  <c:v>0.22000000000000028</c:v>
                </c:pt>
                <c:pt idx="572">
                  <c:v>0.10000000000000071</c:v>
                </c:pt>
                <c:pt idx="573">
                  <c:v>0.2000000000000007</c:v>
                </c:pt>
                <c:pt idx="574">
                  <c:v>0.70000000000000107</c:v>
                </c:pt>
                <c:pt idx="606">
                  <c:v>7.9999999999999002E-2</c:v>
                </c:pt>
                <c:pt idx="607">
                  <c:v>0.37999999999999901</c:v>
                </c:pt>
                <c:pt idx="608">
                  <c:v>0.33999999999999914</c:v>
                </c:pt>
                <c:pt idx="609">
                  <c:v>-6.0000000000000851E-2</c:v>
                </c:pt>
                <c:pt idx="610">
                  <c:v>0.35999999999999943</c:v>
                </c:pt>
                <c:pt idx="611">
                  <c:v>0.66000000000000014</c:v>
                </c:pt>
                <c:pt idx="612">
                  <c:v>0.70000000000000073</c:v>
                </c:pt>
                <c:pt idx="613">
                  <c:v>0.38000000000000045</c:v>
                </c:pt>
                <c:pt idx="614">
                  <c:v>0.52000000000000024</c:v>
                </c:pt>
                <c:pt idx="615">
                  <c:v>0</c:v>
                </c:pt>
                <c:pt idx="616">
                  <c:v>-0.28000000000000114</c:v>
                </c:pt>
                <c:pt idx="617">
                  <c:v>-0.60000000000000142</c:v>
                </c:pt>
                <c:pt idx="618">
                  <c:v>-0.26000000000000156</c:v>
                </c:pt>
                <c:pt idx="619">
                  <c:v>-0.28000000000000186</c:v>
                </c:pt>
                <c:pt idx="620">
                  <c:v>-0.16000000000000156</c:v>
                </c:pt>
                <c:pt idx="621">
                  <c:v>-8.0000000000000432E-2</c:v>
                </c:pt>
                <c:pt idx="622">
                  <c:v>0.31999999999999956</c:v>
                </c:pt>
                <c:pt idx="623">
                  <c:v>0.16000000000000014</c:v>
                </c:pt>
                <c:pt idx="624">
                  <c:v>0.22000000000000028</c:v>
                </c:pt>
                <c:pt idx="625">
                  <c:v>0.42000000000000026</c:v>
                </c:pt>
                <c:pt idx="626">
                  <c:v>0.37999999999999973</c:v>
                </c:pt>
                <c:pt idx="627">
                  <c:v>0.27999999999999969</c:v>
                </c:pt>
                <c:pt idx="628">
                  <c:v>0.21999999999999958</c:v>
                </c:pt>
                <c:pt idx="629">
                  <c:v>-6.0000000000000143E-2</c:v>
                </c:pt>
                <c:pt idx="630">
                  <c:v>-0.53999999999999981</c:v>
                </c:pt>
                <c:pt idx="631">
                  <c:v>-1.0200000000000002</c:v>
                </c:pt>
                <c:pt idx="632">
                  <c:v>-1.56</c:v>
                </c:pt>
                <c:pt idx="633">
                  <c:v>-1.1200000000000003</c:v>
                </c:pt>
                <c:pt idx="634">
                  <c:v>-1</c:v>
                </c:pt>
                <c:pt idx="635">
                  <c:v>-0.96000000000000085</c:v>
                </c:pt>
                <c:pt idx="636">
                  <c:v>-0.48000000000000043</c:v>
                </c:pt>
                <c:pt idx="637">
                  <c:v>-0.12000000000000029</c:v>
                </c:pt>
                <c:pt idx="638">
                  <c:v>-0.67999999999999972</c:v>
                </c:pt>
                <c:pt idx="639">
                  <c:v>-0.72000000000000031</c:v>
                </c:pt>
                <c:pt idx="640">
                  <c:v>-0.89999999999999925</c:v>
                </c:pt>
                <c:pt idx="641">
                  <c:v>-0.93999999999999917</c:v>
                </c:pt>
                <c:pt idx="642">
                  <c:v>-1.2599999999999993</c:v>
                </c:pt>
                <c:pt idx="643">
                  <c:v>-1.1399999999999999</c:v>
                </c:pt>
                <c:pt idx="644">
                  <c:v>-1.44</c:v>
                </c:pt>
                <c:pt idx="645">
                  <c:v>-1.420000000000001</c:v>
                </c:pt>
                <c:pt idx="646">
                  <c:v>-1.4800000000000011</c:v>
                </c:pt>
                <c:pt idx="647">
                  <c:v>-1.620000000000001</c:v>
                </c:pt>
                <c:pt idx="648">
                  <c:v>-1.5400000000000014</c:v>
                </c:pt>
                <c:pt idx="649">
                  <c:v>-1.2200000000000011</c:v>
                </c:pt>
                <c:pt idx="650">
                  <c:v>-1.320000000000001</c:v>
                </c:pt>
                <c:pt idx="651">
                  <c:v>-1.4800000000000011</c:v>
                </c:pt>
                <c:pt idx="652">
                  <c:v>-1.1000000000000014</c:v>
                </c:pt>
                <c:pt idx="653">
                  <c:v>-1.2200000000000011</c:v>
                </c:pt>
                <c:pt idx="654">
                  <c:v>-1.86</c:v>
                </c:pt>
                <c:pt idx="655">
                  <c:v>-1.94</c:v>
                </c:pt>
                <c:pt idx="656">
                  <c:v>-2.0799999999999996</c:v>
                </c:pt>
                <c:pt idx="657">
                  <c:v>-2.2999999999999998</c:v>
                </c:pt>
                <c:pt idx="658">
                  <c:v>-2.44</c:v>
                </c:pt>
                <c:pt idx="659">
                  <c:v>-2.0000000000000009</c:v>
                </c:pt>
                <c:pt idx="660">
                  <c:v>-1.7800000000000005</c:v>
                </c:pt>
                <c:pt idx="661">
                  <c:v>-1.5200000000000002</c:v>
                </c:pt>
                <c:pt idx="662">
                  <c:v>-1.5799999999999996</c:v>
                </c:pt>
                <c:pt idx="663">
                  <c:v>-1.5</c:v>
                </c:pt>
                <c:pt idx="664">
                  <c:v>-1.64</c:v>
                </c:pt>
                <c:pt idx="665">
                  <c:v>-1.8199999999999996</c:v>
                </c:pt>
                <c:pt idx="666">
                  <c:v>-2.1799999999999997</c:v>
                </c:pt>
                <c:pt idx="667">
                  <c:v>-2.4</c:v>
                </c:pt>
                <c:pt idx="668">
                  <c:v>-2.7399999999999998</c:v>
                </c:pt>
                <c:pt idx="669">
                  <c:v>-2.94</c:v>
                </c:pt>
                <c:pt idx="670">
                  <c:v>-3.0199999999999996</c:v>
                </c:pt>
                <c:pt idx="671">
                  <c:v>-3.1799999999999997</c:v>
                </c:pt>
                <c:pt idx="672">
                  <c:v>-2.9999999999999991</c:v>
                </c:pt>
                <c:pt idx="673">
                  <c:v>-3.1599999999999993</c:v>
                </c:pt>
                <c:pt idx="674">
                  <c:v>-3.0199999999999996</c:v>
                </c:pt>
                <c:pt idx="675">
                  <c:v>-3.2</c:v>
                </c:pt>
                <c:pt idx="676">
                  <c:v>-2.8999999999999995</c:v>
                </c:pt>
                <c:pt idx="677">
                  <c:v>-2.9999999999999991</c:v>
                </c:pt>
                <c:pt idx="678">
                  <c:v>-2.9399999999999991</c:v>
                </c:pt>
                <c:pt idx="679">
                  <c:v>-3.0799999999999992</c:v>
                </c:pt>
                <c:pt idx="680">
                  <c:v>-2.9999999999999991</c:v>
                </c:pt>
                <c:pt idx="681">
                  <c:v>-2.9999999999999991</c:v>
                </c:pt>
                <c:pt idx="682">
                  <c:v>-3.0999999999999992</c:v>
                </c:pt>
                <c:pt idx="683">
                  <c:v>-2.9799999999999991</c:v>
                </c:pt>
                <c:pt idx="684">
                  <c:v>-2.6999999999999993</c:v>
                </c:pt>
                <c:pt idx="685">
                  <c:v>-2.5599999999999987</c:v>
                </c:pt>
                <c:pt idx="686">
                  <c:v>-2.78</c:v>
                </c:pt>
                <c:pt idx="687">
                  <c:v>-2.9200000000000004</c:v>
                </c:pt>
                <c:pt idx="688">
                  <c:v>-2.620000000000001</c:v>
                </c:pt>
                <c:pt idx="689">
                  <c:v>-2.7000000000000006</c:v>
                </c:pt>
                <c:pt idx="690">
                  <c:v>-2.7000000000000015</c:v>
                </c:pt>
                <c:pt idx="691">
                  <c:v>-2.2000000000000015</c:v>
                </c:pt>
                <c:pt idx="692">
                  <c:v>-2.2200000000000011</c:v>
                </c:pt>
                <c:pt idx="693">
                  <c:v>-2.4200000000000004</c:v>
                </c:pt>
                <c:pt idx="694">
                  <c:v>-2.2800000000000002</c:v>
                </c:pt>
                <c:pt idx="695">
                  <c:v>-2.3600000000000003</c:v>
                </c:pt>
                <c:pt idx="696">
                  <c:v>-2.5199999999999996</c:v>
                </c:pt>
                <c:pt idx="697">
                  <c:v>-1.879999999999999</c:v>
                </c:pt>
                <c:pt idx="698">
                  <c:v>-2.0199999999999987</c:v>
                </c:pt>
                <c:pt idx="699">
                  <c:v>-2.2199999999999989</c:v>
                </c:pt>
                <c:pt idx="700">
                  <c:v>-2.2599999999999989</c:v>
                </c:pt>
                <c:pt idx="701">
                  <c:v>-2.5999999999999988</c:v>
                </c:pt>
                <c:pt idx="702">
                  <c:v>-2.7999999999999985</c:v>
                </c:pt>
                <c:pt idx="703">
                  <c:v>-2.6199999999999997</c:v>
                </c:pt>
                <c:pt idx="704">
                  <c:v>-2.88</c:v>
                </c:pt>
                <c:pt idx="705">
                  <c:v>-2.9799999999999995</c:v>
                </c:pt>
                <c:pt idx="706">
                  <c:v>-2.8600000000000003</c:v>
                </c:pt>
                <c:pt idx="707">
                  <c:v>-2.8200000000000003</c:v>
                </c:pt>
                <c:pt idx="708">
                  <c:v>-2.9799999999999995</c:v>
                </c:pt>
                <c:pt idx="709">
                  <c:v>-3.0799999999999996</c:v>
                </c:pt>
                <c:pt idx="710">
                  <c:v>-3.3600000000000003</c:v>
                </c:pt>
                <c:pt idx="711">
                  <c:v>-3.2</c:v>
                </c:pt>
                <c:pt idx="712">
                  <c:v>-3.2800000000000002</c:v>
                </c:pt>
                <c:pt idx="713">
                  <c:v>-3.3800000000000003</c:v>
                </c:pt>
                <c:pt idx="714">
                  <c:v>-3.12</c:v>
                </c:pt>
                <c:pt idx="715">
                  <c:v>-2.5800000000000005</c:v>
                </c:pt>
                <c:pt idx="716">
                  <c:v>-2.9200000000000004</c:v>
                </c:pt>
                <c:pt idx="717">
                  <c:v>-3.2800000000000002</c:v>
                </c:pt>
                <c:pt idx="718">
                  <c:v>-3.0400000000000005</c:v>
                </c:pt>
                <c:pt idx="719">
                  <c:v>-2.9000000000000008</c:v>
                </c:pt>
                <c:pt idx="720">
                  <c:v>-2.9200000000000004</c:v>
                </c:pt>
                <c:pt idx="721">
                  <c:v>-3.0199999999999996</c:v>
                </c:pt>
                <c:pt idx="722">
                  <c:v>-3.0199999999999987</c:v>
                </c:pt>
                <c:pt idx="723">
                  <c:v>-2.9999999999999978</c:v>
                </c:pt>
                <c:pt idx="724">
                  <c:v>-3.099999999999997</c:v>
                </c:pt>
                <c:pt idx="725">
                  <c:v>-2.7399999999999971</c:v>
                </c:pt>
                <c:pt idx="726">
                  <c:v>-2.799999999999998</c:v>
                </c:pt>
                <c:pt idx="727">
                  <c:v>-2.5599999999999978</c:v>
                </c:pt>
                <c:pt idx="728">
                  <c:v>-3.0999999999999992</c:v>
                </c:pt>
                <c:pt idx="729">
                  <c:v>-3.16</c:v>
                </c:pt>
                <c:pt idx="730">
                  <c:v>-4.0200000000000005</c:v>
                </c:pt>
                <c:pt idx="731">
                  <c:v>-3.9</c:v>
                </c:pt>
                <c:pt idx="732">
                  <c:v>-4.2200000000000006</c:v>
                </c:pt>
                <c:pt idx="733">
                  <c:v>-3.9800000000000013</c:v>
                </c:pt>
                <c:pt idx="734">
                  <c:v>-3.8800000000000012</c:v>
                </c:pt>
                <c:pt idx="735">
                  <c:v>-3.4600000000000009</c:v>
                </c:pt>
                <c:pt idx="736">
                  <c:v>-3.5200000000000009</c:v>
                </c:pt>
                <c:pt idx="737">
                  <c:v>-2.9</c:v>
                </c:pt>
                <c:pt idx="738">
                  <c:v>-2.8599999999999985</c:v>
                </c:pt>
                <c:pt idx="739">
                  <c:v>-2.9199999999999982</c:v>
                </c:pt>
                <c:pt idx="740">
                  <c:v>-2.8999999999999977</c:v>
                </c:pt>
                <c:pt idx="741">
                  <c:v>-2.6999999999999971</c:v>
                </c:pt>
                <c:pt idx="742">
                  <c:v>-2.9599999999999973</c:v>
                </c:pt>
                <c:pt idx="743">
                  <c:v>-3.0199999999999974</c:v>
                </c:pt>
                <c:pt idx="744">
                  <c:v>-3.0199999999999974</c:v>
                </c:pt>
                <c:pt idx="745">
                  <c:v>-3.0599999999999987</c:v>
                </c:pt>
                <c:pt idx="746">
                  <c:v>-2.38</c:v>
                </c:pt>
                <c:pt idx="747">
                  <c:v>-2.2799999999999998</c:v>
                </c:pt>
                <c:pt idx="748">
                  <c:v>-2</c:v>
                </c:pt>
                <c:pt idx="749">
                  <c:v>-1.9400000000000006</c:v>
                </c:pt>
                <c:pt idx="750">
                  <c:v>-1.64</c:v>
                </c:pt>
                <c:pt idx="751">
                  <c:v>-2.1799999999999997</c:v>
                </c:pt>
                <c:pt idx="752">
                  <c:v>-2.06</c:v>
                </c:pt>
                <c:pt idx="753">
                  <c:v>-2.1800000000000006</c:v>
                </c:pt>
                <c:pt idx="754">
                  <c:v>-2.16</c:v>
                </c:pt>
                <c:pt idx="755">
                  <c:v>-1.7799999999999998</c:v>
                </c:pt>
                <c:pt idx="756">
                  <c:v>-1.4</c:v>
                </c:pt>
                <c:pt idx="757">
                  <c:v>-1.4600000000000002</c:v>
                </c:pt>
                <c:pt idx="758">
                  <c:v>-1</c:v>
                </c:pt>
                <c:pt idx="759">
                  <c:v>-1.0799999999999996</c:v>
                </c:pt>
                <c:pt idx="760">
                  <c:v>-1.2</c:v>
                </c:pt>
                <c:pt idx="761">
                  <c:v>-1.3799999999999997</c:v>
                </c:pt>
                <c:pt idx="762">
                  <c:v>-1.3399999999999992</c:v>
                </c:pt>
                <c:pt idx="763">
                  <c:v>-1.6999999999999993</c:v>
                </c:pt>
                <c:pt idx="764">
                  <c:v>-1.4599999999999995</c:v>
                </c:pt>
                <c:pt idx="765">
                  <c:v>-1.6999999999999993</c:v>
                </c:pt>
                <c:pt idx="766">
                  <c:v>-1.6599999999999995</c:v>
                </c:pt>
                <c:pt idx="767">
                  <c:v>-1.7399999999999998</c:v>
                </c:pt>
                <c:pt idx="768">
                  <c:v>-1.7399999999999998</c:v>
                </c:pt>
                <c:pt idx="769">
                  <c:v>-1.7399999999999998</c:v>
                </c:pt>
                <c:pt idx="770">
                  <c:v>-2.2200000000000002</c:v>
                </c:pt>
                <c:pt idx="771">
                  <c:v>-2.5799999999999996</c:v>
                </c:pt>
                <c:pt idx="772">
                  <c:v>-2.3599999999999994</c:v>
                </c:pt>
                <c:pt idx="773">
                  <c:v>-2.3999999999999995</c:v>
                </c:pt>
                <c:pt idx="774">
                  <c:v>-2.4399999999999991</c:v>
                </c:pt>
                <c:pt idx="775">
                  <c:v>-2.0799999999999992</c:v>
                </c:pt>
                <c:pt idx="776">
                  <c:v>-1.5199999999999996</c:v>
                </c:pt>
                <c:pt idx="777">
                  <c:v>-1.5399999999999991</c:v>
                </c:pt>
                <c:pt idx="778">
                  <c:v>-1.1399999999999992</c:v>
                </c:pt>
                <c:pt idx="779">
                  <c:v>-1.1799999999999997</c:v>
                </c:pt>
                <c:pt idx="780">
                  <c:v>-1.1599999999999995</c:v>
                </c:pt>
                <c:pt idx="781">
                  <c:v>-1.379999999999999</c:v>
                </c:pt>
                <c:pt idx="782">
                  <c:v>-1.3799999999999997</c:v>
                </c:pt>
                <c:pt idx="783">
                  <c:v>-1.2199999999999995</c:v>
                </c:pt>
                <c:pt idx="784">
                  <c:v>-1.0999999999999992</c:v>
                </c:pt>
                <c:pt idx="785">
                  <c:v>-0.65999999999999948</c:v>
                </c:pt>
                <c:pt idx="786">
                  <c:v>-0.85999999999999943</c:v>
                </c:pt>
                <c:pt idx="787">
                  <c:v>-0.93999999999999984</c:v>
                </c:pt>
                <c:pt idx="788">
                  <c:v>-1.3400000000000005</c:v>
                </c:pt>
                <c:pt idx="789">
                  <c:v>-1.1800000000000004</c:v>
                </c:pt>
                <c:pt idx="790">
                  <c:v>-1.6800000000000004</c:v>
                </c:pt>
                <c:pt idx="791">
                  <c:v>-1.7800000000000005</c:v>
                </c:pt>
                <c:pt idx="792">
                  <c:v>-1.6</c:v>
                </c:pt>
                <c:pt idx="793">
                  <c:v>-1.579999999999999</c:v>
                </c:pt>
                <c:pt idx="794">
                  <c:v>-1.8199999999999996</c:v>
                </c:pt>
                <c:pt idx="795">
                  <c:v>-1.7</c:v>
                </c:pt>
                <c:pt idx="796">
                  <c:v>-1.5000000000000007</c:v>
                </c:pt>
                <c:pt idx="797">
                  <c:v>-1.5800000000000005</c:v>
                </c:pt>
                <c:pt idx="798">
                  <c:v>-1.3600000000000008</c:v>
                </c:pt>
                <c:pt idx="799">
                  <c:v>-1.3800000000000003</c:v>
                </c:pt>
                <c:pt idx="800">
                  <c:v>-1.3799999999999997</c:v>
                </c:pt>
                <c:pt idx="801">
                  <c:v>-0.99999999999999933</c:v>
                </c:pt>
                <c:pt idx="802">
                  <c:v>-1.2999999999999994</c:v>
                </c:pt>
                <c:pt idx="803">
                  <c:v>-1.2399999999999991</c:v>
                </c:pt>
                <c:pt idx="804">
                  <c:v>-0.97999999999999898</c:v>
                </c:pt>
                <c:pt idx="805">
                  <c:v>-0.79999999999999927</c:v>
                </c:pt>
                <c:pt idx="806">
                  <c:v>-1.2399999999999991</c:v>
                </c:pt>
                <c:pt idx="807">
                  <c:v>-1.2799999999999989</c:v>
                </c:pt>
                <c:pt idx="808">
                  <c:v>-1.7599999999999993</c:v>
                </c:pt>
                <c:pt idx="809">
                  <c:v>-2.1199999999999997</c:v>
                </c:pt>
                <c:pt idx="810">
                  <c:v>-2.1799999999999997</c:v>
                </c:pt>
                <c:pt idx="811">
                  <c:v>-2.06</c:v>
                </c:pt>
                <c:pt idx="812">
                  <c:v>-1.6800000000000004</c:v>
                </c:pt>
                <c:pt idx="813">
                  <c:v>-1.3600000000000008</c:v>
                </c:pt>
                <c:pt idx="814">
                  <c:v>-1.120000000000001</c:v>
                </c:pt>
                <c:pt idx="815">
                  <c:v>-1.6000000000000008</c:v>
                </c:pt>
                <c:pt idx="816">
                  <c:v>-1.5800000000000005</c:v>
                </c:pt>
                <c:pt idx="817">
                  <c:v>-1.6800000000000004</c:v>
                </c:pt>
                <c:pt idx="818">
                  <c:v>-1.6799999999999997</c:v>
                </c:pt>
                <c:pt idx="819">
                  <c:v>-1.5199999999999996</c:v>
                </c:pt>
                <c:pt idx="820">
                  <c:v>-0.98000000000000043</c:v>
                </c:pt>
                <c:pt idx="821">
                  <c:v>-1.1800000000000004</c:v>
                </c:pt>
                <c:pt idx="822">
                  <c:v>-0.82000000000000095</c:v>
                </c:pt>
                <c:pt idx="823">
                  <c:v>-0.92000000000000171</c:v>
                </c:pt>
                <c:pt idx="824">
                  <c:v>-1.0800000000000018</c:v>
                </c:pt>
                <c:pt idx="825">
                  <c:v>-1.0800000000000012</c:v>
                </c:pt>
                <c:pt idx="826">
                  <c:v>-0.70000000000000073</c:v>
                </c:pt>
                <c:pt idx="827">
                  <c:v>-1.2</c:v>
                </c:pt>
                <c:pt idx="828">
                  <c:v>-1.4199999999999995</c:v>
                </c:pt>
                <c:pt idx="829">
                  <c:v>-1.379999999999999</c:v>
                </c:pt>
                <c:pt idx="830">
                  <c:v>-1.3599999999999994</c:v>
                </c:pt>
                <c:pt idx="831">
                  <c:v>-1.44</c:v>
                </c:pt>
                <c:pt idx="832">
                  <c:v>-1.5399999999999998</c:v>
                </c:pt>
                <c:pt idx="833">
                  <c:v>-1.1000000000000001</c:v>
                </c:pt>
                <c:pt idx="834">
                  <c:v>-0.93999999999999984</c:v>
                </c:pt>
                <c:pt idx="835">
                  <c:v>-1.0599999999999994</c:v>
                </c:pt>
                <c:pt idx="836">
                  <c:v>-1.2399999999999991</c:v>
                </c:pt>
                <c:pt idx="837">
                  <c:v>-0.79999999999999927</c:v>
                </c:pt>
                <c:pt idx="838">
                  <c:v>-1.0199999999999989</c:v>
                </c:pt>
                <c:pt idx="839">
                  <c:v>-1.1799999999999997</c:v>
                </c:pt>
                <c:pt idx="840">
                  <c:v>-1.2</c:v>
                </c:pt>
                <c:pt idx="841">
                  <c:v>-1.0200000000000002</c:v>
                </c:pt>
                <c:pt idx="842">
                  <c:v>-1.3600000000000008</c:v>
                </c:pt>
                <c:pt idx="843">
                  <c:v>-1.2000000000000015</c:v>
                </c:pt>
                <c:pt idx="844">
                  <c:v>-1.180000000000001</c:v>
                </c:pt>
                <c:pt idx="845">
                  <c:v>-1.1400000000000006</c:v>
                </c:pt>
                <c:pt idx="846">
                  <c:v>-1.2400000000000007</c:v>
                </c:pt>
                <c:pt idx="847">
                  <c:v>-1.1599999999999995</c:v>
                </c:pt>
                <c:pt idx="848">
                  <c:v>-1.0999999999999985</c:v>
                </c:pt>
                <c:pt idx="849">
                  <c:v>-0.85999999999999877</c:v>
                </c:pt>
                <c:pt idx="850">
                  <c:v>-0.43999999999999917</c:v>
                </c:pt>
                <c:pt idx="851">
                  <c:v>-9.9999999999999284E-2</c:v>
                </c:pt>
                <c:pt idx="852">
                  <c:v>8.0000000000000432E-2</c:v>
                </c:pt>
                <c:pt idx="853">
                  <c:v>-0.1</c:v>
                </c:pt>
                <c:pt idx="854">
                  <c:v>-0.31999999999999956</c:v>
                </c:pt>
                <c:pt idx="855">
                  <c:v>-0.67999999999999972</c:v>
                </c:pt>
                <c:pt idx="856">
                  <c:v>-1.2</c:v>
                </c:pt>
                <c:pt idx="857">
                  <c:v>-1.36</c:v>
                </c:pt>
                <c:pt idx="858">
                  <c:v>-1.6</c:v>
                </c:pt>
                <c:pt idx="859">
                  <c:v>-1.7</c:v>
                </c:pt>
                <c:pt idx="860">
                  <c:v>-1.6</c:v>
                </c:pt>
                <c:pt idx="861">
                  <c:v>-1.3599999999999994</c:v>
                </c:pt>
                <c:pt idx="862">
                  <c:v>-0.95999999999999941</c:v>
                </c:pt>
                <c:pt idx="863">
                  <c:v>-0.33999999999999986</c:v>
                </c:pt>
                <c:pt idx="864">
                  <c:v>-0.2</c:v>
                </c:pt>
                <c:pt idx="865">
                  <c:v>-0.33999999999999986</c:v>
                </c:pt>
                <c:pt idx="866">
                  <c:v>-0.2</c:v>
                </c:pt>
                <c:pt idx="867">
                  <c:v>-0.42000000000000026</c:v>
                </c:pt>
                <c:pt idx="868">
                  <c:v>-0.4799999999999997</c:v>
                </c:pt>
                <c:pt idx="869">
                  <c:v>-0.33999999999999986</c:v>
                </c:pt>
                <c:pt idx="870">
                  <c:v>-0.43999999999999984</c:v>
                </c:pt>
                <c:pt idx="871">
                  <c:v>-0.3999999999999993</c:v>
                </c:pt>
                <c:pt idx="872">
                  <c:v>-0.17999999999999899</c:v>
                </c:pt>
                <c:pt idx="873">
                  <c:v>-0.27999999999999903</c:v>
                </c:pt>
                <c:pt idx="874">
                  <c:v>-0.47999999999999898</c:v>
                </c:pt>
                <c:pt idx="875">
                  <c:v>-0.45999999999999874</c:v>
                </c:pt>
                <c:pt idx="876">
                  <c:v>-0.35999999999999943</c:v>
                </c:pt>
                <c:pt idx="877">
                  <c:v>-0.79999999999999927</c:v>
                </c:pt>
                <c:pt idx="878">
                  <c:v>-0.66000000000000014</c:v>
                </c:pt>
                <c:pt idx="879">
                  <c:v>-0.40000000000000069</c:v>
                </c:pt>
                <c:pt idx="880">
                  <c:v>-0.220000000000001</c:v>
                </c:pt>
                <c:pt idx="881">
                  <c:v>-0.64000000000000057</c:v>
                </c:pt>
                <c:pt idx="882">
                  <c:v>-0.7600000000000009</c:v>
                </c:pt>
                <c:pt idx="883">
                  <c:v>-0.82000000000000028</c:v>
                </c:pt>
                <c:pt idx="884">
                  <c:v>-1.4</c:v>
                </c:pt>
                <c:pt idx="885">
                  <c:v>-1.3399999999999999</c:v>
                </c:pt>
                <c:pt idx="886">
                  <c:v>-1.0400000000000005</c:v>
                </c:pt>
                <c:pt idx="887">
                  <c:v>-1.0600000000000009</c:v>
                </c:pt>
                <c:pt idx="888">
                  <c:v>-1.4600000000000009</c:v>
                </c:pt>
                <c:pt idx="889">
                  <c:v>-1.1400000000000006</c:v>
                </c:pt>
                <c:pt idx="890">
                  <c:v>-1.2000000000000006</c:v>
                </c:pt>
                <c:pt idx="891">
                  <c:v>-1.4800000000000004</c:v>
                </c:pt>
                <c:pt idx="892">
                  <c:v>-1</c:v>
                </c:pt>
                <c:pt idx="893">
                  <c:v>-0.77999999999999969</c:v>
                </c:pt>
                <c:pt idx="894">
                  <c:v>-0.93999999999999984</c:v>
                </c:pt>
                <c:pt idx="895">
                  <c:v>-1.06</c:v>
                </c:pt>
                <c:pt idx="896">
                  <c:v>-0.83999999999999986</c:v>
                </c:pt>
                <c:pt idx="897">
                  <c:v>-1.4</c:v>
                </c:pt>
                <c:pt idx="898">
                  <c:v>-1.3399999999999999</c:v>
                </c:pt>
                <c:pt idx="899">
                  <c:v>-1.0399999999999998</c:v>
                </c:pt>
                <c:pt idx="900">
                  <c:v>-1.079999999999999</c:v>
                </c:pt>
                <c:pt idx="901">
                  <c:v>-1.1599999999999988</c:v>
                </c:pt>
                <c:pt idx="902">
                  <c:v>-0.93999999999999839</c:v>
                </c:pt>
                <c:pt idx="903">
                  <c:v>-1.2399999999999984</c:v>
                </c:pt>
                <c:pt idx="904">
                  <c:v>-1.4599999999999986</c:v>
                </c:pt>
                <c:pt idx="905">
                  <c:v>-1.4599999999999995</c:v>
                </c:pt>
                <c:pt idx="906">
                  <c:v>-1.44</c:v>
                </c:pt>
                <c:pt idx="907">
                  <c:v>-1.4600000000000002</c:v>
                </c:pt>
                <c:pt idx="908">
                  <c:v>-1.3000000000000007</c:v>
                </c:pt>
                <c:pt idx="909">
                  <c:v>-0.77999999999999969</c:v>
                </c:pt>
                <c:pt idx="910">
                  <c:v>-0.9</c:v>
                </c:pt>
                <c:pt idx="911">
                  <c:v>-1</c:v>
                </c:pt>
                <c:pt idx="912">
                  <c:v>-0.77999999999999969</c:v>
                </c:pt>
                <c:pt idx="913">
                  <c:v>-0.61999999999999955</c:v>
                </c:pt>
                <c:pt idx="914">
                  <c:v>-1.0200000000000002</c:v>
                </c:pt>
                <c:pt idx="915">
                  <c:v>-0.8600000000000001</c:v>
                </c:pt>
                <c:pt idx="916">
                  <c:v>-1.06</c:v>
                </c:pt>
                <c:pt idx="917">
                  <c:v>-0.88000000000000045</c:v>
                </c:pt>
                <c:pt idx="918">
                  <c:v>-1.0399999999999998</c:v>
                </c:pt>
                <c:pt idx="919">
                  <c:v>-1.3199999999999996</c:v>
                </c:pt>
                <c:pt idx="920">
                  <c:v>-1.3199999999999996</c:v>
                </c:pt>
                <c:pt idx="921">
                  <c:v>-1.0399999999999991</c:v>
                </c:pt>
                <c:pt idx="922">
                  <c:v>-1.5199999999999989</c:v>
                </c:pt>
                <c:pt idx="923">
                  <c:v>-1.5799999999999996</c:v>
                </c:pt>
                <c:pt idx="924">
                  <c:v>-1.3199999999999996</c:v>
                </c:pt>
                <c:pt idx="925">
                  <c:v>-1.0399999999999991</c:v>
                </c:pt>
                <c:pt idx="926">
                  <c:v>-1.0799999999999996</c:v>
                </c:pt>
                <c:pt idx="927">
                  <c:v>-0.9</c:v>
                </c:pt>
                <c:pt idx="928">
                  <c:v>-0.61999999999999955</c:v>
                </c:pt>
                <c:pt idx="929">
                  <c:v>-0.6</c:v>
                </c:pt>
                <c:pt idx="930">
                  <c:v>-0.90000000000000069</c:v>
                </c:pt>
                <c:pt idx="931">
                  <c:v>-0.5800000000000004</c:v>
                </c:pt>
                <c:pt idx="932">
                  <c:v>-0.5800000000000004</c:v>
                </c:pt>
                <c:pt idx="933">
                  <c:v>-0.90000000000000069</c:v>
                </c:pt>
                <c:pt idx="934">
                  <c:v>-0.84000000000000052</c:v>
                </c:pt>
                <c:pt idx="935">
                  <c:v>-0.93999999999999984</c:v>
                </c:pt>
                <c:pt idx="936">
                  <c:v>-1.1199999999999997</c:v>
                </c:pt>
                <c:pt idx="937">
                  <c:v>-0.93999999999999984</c:v>
                </c:pt>
                <c:pt idx="938">
                  <c:v>-1.2999999999999994</c:v>
                </c:pt>
                <c:pt idx="939">
                  <c:v>-1.5599999999999987</c:v>
                </c:pt>
                <c:pt idx="940">
                  <c:v>-1.5199999999999996</c:v>
                </c:pt>
                <c:pt idx="941">
                  <c:v>-1.8200000000000003</c:v>
                </c:pt>
                <c:pt idx="942">
                  <c:v>-1.7800000000000011</c:v>
                </c:pt>
                <c:pt idx="943">
                  <c:v>-1.0200000000000018</c:v>
                </c:pt>
                <c:pt idx="944">
                  <c:v>-1.0800000000000025</c:v>
                </c:pt>
                <c:pt idx="945">
                  <c:v>-1.2600000000000022</c:v>
                </c:pt>
                <c:pt idx="946">
                  <c:v>-1.0200000000000018</c:v>
                </c:pt>
                <c:pt idx="947">
                  <c:v>-1.1200000000000003</c:v>
                </c:pt>
                <c:pt idx="948">
                  <c:v>-1.4600000000000002</c:v>
                </c:pt>
                <c:pt idx="949">
                  <c:v>-1.56</c:v>
                </c:pt>
                <c:pt idx="950">
                  <c:v>-1.6400000000000006</c:v>
                </c:pt>
                <c:pt idx="951">
                  <c:v>-1.9800000000000011</c:v>
                </c:pt>
                <c:pt idx="952">
                  <c:v>-2.2200000000000015</c:v>
                </c:pt>
                <c:pt idx="953">
                  <c:v>-1.9000000000000015</c:v>
                </c:pt>
                <c:pt idx="954">
                  <c:v>-1.9600000000000009</c:v>
                </c:pt>
                <c:pt idx="955">
                  <c:v>-1.7599999999999993</c:v>
                </c:pt>
                <c:pt idx="956">
                  <c:v>-1.4599999999999995</c:v>
                </c:pt>
                <c:pt idx="957">
                  <c:v>1.4200000000000004</c:v>
                </c:pt>
                <c:pt idx="958">
                  <c:v>1.3599999999999994</c:v>
                </c:pt>
                <c:pt idx="959">
                  <c:v>1.6999999999999986</c:v>
                </c:pt>
                <c:pt idx="960">
                  <c:v>1.8199999999999974</c:v>
                </c:pt>
                <c:pt idx="961">
                  <c:v>1.8399999999999976</c:v>
                </c:pt>
                <c:pt idx="962">
                  <c:v>-0.86000000000000087</c:v>
                </c:pt>
                <c:pt idx="963">
                  <c:v>-0.96000000000000085</c:v>
                </c:pt>
                <c:pt idx="964">
                  <c:v>-0.94000000000000061</c:v>
                </c:pt>
                <c:pt idx="965">
                  <c:v>-1.2799999999999998</c:v>
                </c:pt>
                <c:pt idx="966">
                  <c:v>-1.7399999999999991</c:v>
                </c:pt>
                <c:pt idx="967">
                  <c:v>-1.8200000000000003</c:v>
                </c:pt>
                <c:pt idx="968">
                  <c:v>-1.9</c:v>
                </c:pt>
                <c:pt idx="969">
                  <c:v>-2.1599999999999993</c:v>
                </c:pt>
                <c:pt idx="970">
                  <c:v>-1.6799999999999997</c:v>
                </c:pt>
                <c:pt idx="971">
                  <c:v>-1.2</c:v>
                </c:pt>
                <c:pt idx="972">
                  <c:v>-1.2599999999999993</c:v>
                </c:pt>
                <c:pt idx="973">
                  <c:v>-1.2399999999999991</c:v>
                </c:pt>
                <c:pt idx="974">
                  <c:v>-0.7399999999999991</c:v>
                </c:pt>
                <c:pt idx="975">
                  <c:v>-1.0399999999999991</c:v>
                </c:pt>
                <c:pt idx="976">
                  <c:v>-1.4799999999999998</c:v>
                </c:pt>
                <c:pt idx="977">
                  <c:v>-1.6200000000000003</c:v>
                </c:pt>
                <c:pt idx="978">
                  <c:v>-1.2599999999999993</c:v>
                </c:pt>
                <c:pt idx="979">
                  <c:v>-1.5200000000000002</c:v>
                </c:pt>
                <c:pt idx="980">
                  <c:v>-1.4200000000000004</c:v>
                </c:pt>
                <c:pt idx="981">
                  <c:v>-0.9</c:v>
                </c:pt>
                <c:pt idx="982">
                  <c:v>-0.6</c:v>
                </c:pt>
                <c:pt idx="983">
                  <c:v>-1.0000000000000013</c:v>
                </c:pt>
                <c:pt idx="984">
                  <c:v>-0.92000000000000026</c:v>
                </c:pt>
                <c:pt idx="985">
                  <c:v>-0.7</c:v>
                </c:pt>
                <c:pt idx="986">
                  <c:v>-0.87999999999999967</c:v>
                </c:pt>
                <c:pt idx="987">
                  <c:v>-1.2799999999999998</c:v>
                </c:pt>
                <c:pt idx="988">
                  <c:v>-1.2599999999999993</c:v>
                </c:pt>
                <c:pt idx="989">
                  <c:v>-1.3599999999999994</c:v>
                </c:pt>
                <c:pt idx="990">
                  <c:v>-1.5599999999999994</c:v>
                </c:pt>
                <c:pt idx="991">
                  <c:v>-1.5799999999999996</c:v>
                </c:pt>
                <c:pt idx="992">
                  <c:v>-1.5999999999999985</c:v>
                </c:pt>
                <c:pt idx="993">
                  <c:v>-1.459999999999998</c:v>
                </c:pt>
                <c:pt idx="994">
                  <c:v>-1.4199999999999988</c:v>
                </c:pt>
                <c:pt idx="995">
                  <c:v>-1.5599999999999994</c:v>
                </c:pt>
                <c:pt idx="996">
                  <c:v>-1.8399999999999992</c:v>
                </c:pt>
                <c:pt idx="997">
                  <c:v>-1.5799999999999996</c:v>
                </c:pt>
                <c:pt idx="998">
                  <c:v>-1.9200000000000004</c:v>
                </c:pt>
                <c:pt idx="999">
                  <c:v>-2.4599999999999995</c:v>
                </c:pt>
                <c:pt idx="1000">
                  <c:v>-2.8000000000000016</c:v>
                </c:pt>
                <c:pt idx="1001">
                  <c:v>-2.7800000000000038</c:v>
                </c:pt>
                <c:pt idx="1002">
                  <c:v>-2.8400000000000047</c:v>
                </c:pt>
                <c:pt idx="1003">
                  <c:v>-2.8400000000000061</c:v>
                </c:pt>
                <c:pt idx="1004">
                  <c:v>-2.9600000000000053</c:v>
                </c:pt>
                <c:pt idx="1005">
                  <c:v>-3.2000000000000028</c:v>
                </c:pt>
                <c:pt idx="1006">
                  <c:v>-3.3200000000000016</c:v>
                </c:pt>
                <c:pt idx="1007">
                  <c:v>-3.4600000000000022</c:v>
                </c:pt>
                <c:pt idx="1008">
                  <c:v>-3.7599999999999993</c:v>
                </c:pt>
                <c:pt idx="1009">
                  <c:v>-3.6199999999999988</c:v>
                </c:pt>
                <c:pt idx="1010">
                  <c:v>-3.3599999999999994</c:v>
                </c:pt>
                <c:pt idx="1011">
                  <c:v>-3.8799999999999981</c:v>
                </c:pt>
                <c:pt idx="1012">
                  <c:v>-4.4199999999999964</c:v>
                </c:pt>
                <c:pt idx="1013">
                  <c:v>-4.9399999999999977</c:v>
                </c:pt>
                <c:pt idx="1014">
                  <c:v>-4.9600000000000026</c:v>
                </c:pt>
                <c:pt idx="1015">
                  <c:v>-5.6199999999999992</c:v>
                </c:pt>
                <c:pt idx="1016">
                  <c:v>-5.2600000000000025</c:v>
                </c:pt>
                <c:pt idx="1017">
                  <c:v>-5.1800000000000015</c:v>
                </c:pt>
                <c:pt idx="1018">
                  <c:v>-4.5400000000000009</c:v>
                </c:pt>
                <c:pt idx="1019">
                  <c:v>-4.7200000000000015</c:v>
                </c:pt>
                <c:pt idx="1020">
                  <c:v>-4.4400000000000031</c:v>
                </c:pt>
                <c:pt idx="1021">
                  <c:v>-4.5999999999999996</c:v>
                </c:pt>
                <c:pt idx="1022">
                  <c:v>-4.8199999999999985</c:v>
                </c:pt>
                <c:pt idx="1023">
                  <c:v>-5.0199999999999987</c:v>
                </c:pt>
                <c:pt idx="1024">
                  <c:v>-5.2399999999999975</c:v>
                </c:pt>
                <c:pt idx="1025">
                  <c:v>-5.4600000000000026</c:v>
                </c:pt>
                <c:pt idx="1026">
                  <c:v>-5.9200000000000044</c:v>
                </c:pt>
                <c:pt idx="1027">
                  <c:v>-6.0600000000000076</c:v>
                </c:pt>
                <c:pt idx="1028">
                  <c:v>-6.7200000000000104</c:v>
                </c:pt>
                <c:pt idx="1029">
                  <c:v>-7.0400000000000089</c:v>
                </c:pt>
                <c:pt idx="1030">
                  <c:v>-7.0400000000000089</c:v>
                </c:pt>
                <c:pt idx="1031">
                  <c:v>-7.3200000000000047</c:v>
                </c:pt>
                <c:pt idx="1032">
                  <c:v>-7.5400000000000089</c:v>
                </c:pt>
                <c:pt idx="1033">
                  <c:v>-7.7600000000000078</c:v>
                </c:pt>
                <c:pt idx="1034">
                  <c:v>-7.6600000000000081</c:v>
                </c:pt>
                <c:pt idx="1035">
                  <c:v>-7.6200000000000045</c:v>
                </c:pt>
                <c:pt idx="1036">
                  <c:v>-6.7000000000000117</c:v>
                </c:pt>
                <c:pt idx="1037">
                  <c:v>-5.2400000000000091</c:v>
                </c:pt>
                <c:pt idx="1038">
                  <c:v>-3.1600000000000081</c:v>
                </c:pt>
                <c:pt idx="1039">
                  <c:v>-1.2800000000000069</c:v>
                </c:pt>
                <c:pt idx="1040">
                  <c:v>0.739999999999992</c:v>
                </c:pt>
                <c:pt idx="1041">
                  <c:v>2.7800000000000011</c:v>
                </c:pt>
                <c:pt idx="1042">
                  <c:v>4.1600000000000019</c:v>
                </c:pt>
                <c:pt idx="1043">
                  <c:v>5.0199999999999987</c:v>
                </c:pt>
                <c:pt idx="1044">
                  <c:v>5.4800000000000013</c:v>
                </c:pt>
                <c:pt idx="1045">
                  <c:v>5.7400000000000038</c:v>
                </c:pt>
                <c:pt idx="1046">
                  <c:v>6.2399999999999975</c:v>
                </c:pt>
                <c:pt idx="1047">
                  <c:v>6.2800000000000011</c:v>
                </c:pt>
                <c:pt idx="1048">
                  <c:v>6.3</c:v>
                </c:pt>
                <c:pt idx="1049">
                  <c:v>6.2</c:v>
                </c:pt>
                <c:pt idx="1050">
                  <c:v>6.1</c:v>
                </c:pt>
                <c:pt idx="1051">
                  <c:v>4.9800000000000013</c:v>
                </c:pt>
                <c:pt idx="1052">
                  <c:v>4.3800000000000008</c:v>
                </c:pt>
                <c:pt idx="1053">
                  <c:v>3.5800000000000041</c:v>
                </c:pt>
                <c:pt idx="1054">
                  <c:v>2.8600000000000021</c:v>
                </c:pt>
                <c:pt idx="1055">
                  <c:v>1.8800000000000012</c:v>
                </c:pt>
                <c:pt idx="1056">
                  <c:v>1.180000000000001</c:v>
                </c:pt>
                <c:pt idx="1057">
                  <c:v>0.43999999999999773</c:v>
                </c:pt>
                <c:pt idx="1058">
                  <c:v>-0.64000000000000057</c:v>
                </c:pt>
                <c:pt idx="1059">
                  <c:v>-1.0600000000000023</c:v>
                </c:pt>
                <c:pt idx="1060">
                  <c:v>-1.1400000000000006</c:v>
                </c:pt>
                <c:pt idx="1061">
                  <c:v>-1.5</c:v>
                </c:pt>
                <c:pt idx="1062">
                  <c:v>-1.8599999999999994</c:v>
                </c:pt>
                <c:pt idx="1063">
                  <c:v>-1.6400000000000006</c:v>
                </c:pt>
                <c:pt idx="1064">
                  <c:v>-1.6199999999999988</c:v>
                </c:pt>
                <c:pt idx="1065">
                  <c:v>-1.9400000000000006</c:v>
                </c:pt>
                <c:pt idx="1066">
                  <c:v>-1.9</c:v>
                </c:pt>
                <c:pt idx="1067">
                  <c:v>-1.680000000000001</c:v>
                </c:pt>
                <c:pt idx="1068">
                  <c:v>-1.6200000000000017</c:v>
                </c:pt>
                <c:pt idx="1069">
                  <c:v>-1.5000000000000029</c:v>
                </c:pt>
                <c:pt idx="1070">
                  <c:v>-1.5600000000000023</c:v>
                </c:pt>
                <c:pt idx="1071">
                  <c:v>-1.8000000000000029</c:v>
                </c:pt>
                <c:pt idx="1072">
                  <c:v>-2.3800000000000012</c:v>
                </c:pt>
                <c:pt idx="1073">
                  <c:v>-2.4</c:v>
                </c:pt>
                <c:pt idx="1074">
                  <c:v>-2.4400000000000004</c:v>
                </c:pt>
                <c:pt idx="1075">
                  <c:v>-2.2800000000000011</c:v>
                </c:pt>
                <c:pt idx="1076">
                  <c:v>-2.0600000000000023</c:v>
                </c:pt>
                <c:pt idx="1077">
                  <c:v>-1.6000000000000028</c:v>
                </c:pt>
                <c:pt idx="1078">
                  <c:v>-1.2600000000000022</c:v>
                </c:pt>
                <c:pt idx="1079">
                  <c:v>-1.3000000000000029</c:v>
                </c:pt>
                <c:pt idx="1080">
                  <c:v>-1.0200000000000045</c:v>
                </c:pt>
                <c:pt idx="1081">
                  <c:v>-0.56000000000000516</c:v>
                </c:pt>
                <c:pt idx="1082">
                  <c:v>-0.44000000000000339</c:v>
                </c:pt>
                <c:pt idx="1083">
                  <c:v>-0.22000000000000455</c:v>
                </c:pt>
                <c:pt idx="1084">
                  <c:v>-2.8421709430404009E-15</c:v>
                </c:pt>
                <c:pt idx="1085">
                  <c:v>0.33999999999999775</c:v>
                </c:pt>
                <c:pt idx="1086">
                  <c:v>0.37999999999999828</c:v>
                </c:pt>
                <c:pt idx="1087">
                  <c:v>0.65999999999999659</c:v>
                </c:pt>
                <c:pt idx="1088">
                  <c:v>0.63999999999999768</c:v>
                </c:pt>
                <c:pt idx="1089">
                  <c:v>1.0399999999999978</c:v>
                </c:pt>
                <c:pt idx="1090">
                  <c:v>1.7</c:v>
                </c:pt>
                <c:pt idx="1091">
                  <c:v>2.2999999999999998</c:v>
                </c:pt>
                <c:pt idx="1092">
                  <c:v>2.3400000000000007</c:v>
                </c:pt>
                <c:pt idx="1093">
                  <c:v>2.5</c:v>
                </c:pt>
                <c:pt idx="1094">
                  <c:v>2.0799999999999996</c:v>
                </c:pt>
                <c:pt idx="1095">
                  <c:v>1.6599999999999979</c:v>
                </c:pt>
                <c:pt idx="1096">
                  <c:v>1.0399999999999978</c:v>
                </c:pt>
                <c:pt idx="1097">
                  <c:v>1.1799999999999984</c:v>
                </c:pt>
                <c:pt idx="1098">
                  <c:v>1.1999999999999986</c:v>
                </c:pt>
                <c:pt idx="1099">
                  <c:v>1.4199999999999988</c:v>
                </c:pt>
                <c:pt idx="1100">
                  <c:v>1.2</c:v>
                </c:pt>
                <c:pt idx="1101">
                  <c:v>1.5200000000000002</c:v>
                </c:pt>
                <c:pt idx="1102">
                  <c:v>1.2599999999999993</c:v>
                </c:pt>
                <c:pt idx="1103">
                  <c:v>1.1999999999999993</c:v>
                </c:pt>
                <c:pt idx="1104">
                  <c:v>0.97999999999999898</c:v>
                </c:pt>
                <c:pt idx="1105">
                  <c:v>0.71999999999999886</c:v>
                </c:pt>
                <c:pt idx="1106">
                  <c:v>0.37999999999999973</c:v>
                </c:pt>
                <c:pt idx="1107">
                  <c:v>4.000000000000057E-2</c:v>
                </c:pt>
                <c:pt idx="1108">
                  <c:v>-0.15999999999999873</c:v>
                </c:pt>
                <c:pt idx="1109">
                  <c:v>-0.51999999999999813</c:v>
                </c:pt>
                <c:pt idx="1110">
                  <c:v>-0.85999999999999877</c:v>
                </c:pt>
                <c:pt idx="1111">
                  <c:v>-0.59999999999999931</c:v>
                </c:pt>
                <c:pt idx="1112">
                  <c:v>-0.32000000000000028</c:v>
                </c:pt>
                <c:pt idx="1113">
                  <c:v>-0.38000000000000111</c:v>
                </c:pt>
                <c:pt idx="1114">
                  <c:v>-0.10000000000000142</c:v>
                </c:pt>
                <c:pt idx="1115">
                  <c:v>-0.20000000000000143</c:v>
                </c:pt>
                <c:pt idx="1116">
                  <c:v>-0.64000000000000057</c:v>
                </c:pt>
                <c:pt idx="1117">
                  <c:v>-0.76000000000000012</c:v>
                </c:pt>
                <c:pt idx="1118">
                  <c:v>-1.3799999999999997</c:v>
                </c:pt>
                <c:pt idx="1119">
                  <c:v>-1.2999999999999996</c:v>
                </c:pt>
                <c:pt idx="1120">
                  <c:v>-1.1999999999999993</c:v>
                </c:pt>
                <c:pt idx="1121">
                  <c:v>-1.0599999999999998</c:v>
                </c:pt>
                <c:pt idx="1122">
                  <c:v>-1.0799999999999996</c:v>
                </c:pt>
                <c:pt idx="1123">
                  <c:v>-0.63999999999999946</c:v>
                </c:pt>
                <c:pt idx="1124">
                  <c:v>-0.77999999999999969</c:v>
                </c:pt>
                <c:pt idx="1125">
                  <c:v>-0.25999999999999979</c:v>
                </c:pt>
                <c:pt idx="1126">
                  <c:v>-0.43999999999999984</c:v>
                </c:pt>
                <c:pt idx="1127">
                  <c:v>-0.6399999999999999</c:v>
                </c:pt>
                <c:pt idx="1128">
                  <c:v>-0.55999999999999983</c:v>
                </c:pt>
                <c:pt idx="1129">
                  <c:v>-0.35999999999999976</c:v>
                </c:pt>
                <c:pt idx="1130">
                  <c:v>-0.58000000000000007</c:v>
                </c:pt>
                <c:pt idx="1131">
                  <c:v>-0.51999999999999991</c:v>
                </c:pt>
                <c:pt idx="1132">
                  <c:v>-0.26000000000000012</c:v>
                </c:pt>
                <c:pt idx="1133">
                  <c:v>-0.66000000000000014</c:v>
                </c:pt>
                <c:pt idx="1134">
                  <c:v>-0.68</c:v>
                </c:pt>
                <c:pt idx="1135">
                  <c:v>-0.85999999999999976</c:v>
                </c:pt>
                <c:pt idx="1136">
                  <c:v>-1.1199999999999999</c:v>
                </c:pt>
                <c:pt idx="1137">
                  <c:v>-0.87999999999999967</c:v>
                </c:pt>
                <c:pt idx="1138">
                  <c:v>-0.48000000000000009</c:v>
                </c:pt>
                <c:pt idx="1139">
                  <c:v>-0.58000000000000007</c:v>
                </c:pt>
                <c:pt idx="1140">
                  <c:v>-0.40000000000000036</c:v>
                </c:pt>
                <c:pt idx="1141">
                  <c:v>-0.10000000000000035</c:v>
                </c:pt>
                <c:pt idx="1142">
                  <c:v>-0.42000000000000026</c:v>
                </c:pt>
                <c:pt idx="1143">
                  <c:v>-0.51999999999999991</c:v>
                </c:pt>
                <c:pt idx="1144">
                  <c:v>-0.65999999999999981</c:v>
                </c:pt>
                <c:pt idx="1145">
                  <c:v>-0.85999999999999976</c:v>
                </c:pt>
                <c:pt idx="1146">
                  <c:v>-0.75999999999999979</c:v>
                </c:pt>
                <c:pt idx="1147">
                  <c:v>-0.73999999999999988</c:v>
                </c:pt>
                <c:pt idx="1148">
                  <c:v>-0.61999999999999988</c:v>
                </c:pt>
                <c:pt idx="1149">
                  <c:v>-0.6</c:v>
                </c:pt>
                <c:pt idx="1150">
                  <c:v>-0.3</c:v>
                </c:pt>
                <c:pt idx="1151">
                  <c:v>-0.51999999999999991</c:v>
                </c:pt>
                <c:pt idx="1152">
                  <c:v>-0.7</c:v>
                </c:pt>
                <c:pt idx="1153">
                  <c:v>-0.68</c:v>
                </c:pt>
                <c:pt idx="1154">
                  <c:v>-0.67999999999999994</c:v>
                </c:pt>
                <c:pt idx="1155">
                  <c:v>-0.93999999999999972</c:v>
                </c:pt>
                <c:pt idx="1156">
                  <c:v>-1.0999999999999996</c:v>
                </c:pt>
                <c:pt idx="1157">
                  <c:v>-0.93999999999999984</c:v>
                </c:pt>
                <c:pt idx="1158">
                  <c:v>-1.1800000000000002</c:v>
                </c:pt>
                <c:pt idx="1159">
                  <c:v>-1.2800000000000002</c:v>
                </c:pt>
                <c:pt idx="1160">
                  <c:v>-1.52</c:v>
                </c:pt>
                <c:pt idx="1161">
                  <c:v>-1.3</c:v>
                </c:pt>
                <c:pt idx="1162">
                  <c:v>-1.08</c:v>
                </c:pt>
                <c:pt idx="1163">
                  <c:v>-1.1399999999999999</c:v>
                </c:pt>
                <c:pt idx="1164">
                  <c:v>-1.44</c:v>
                </c:pt>
                <c:pt idx="1165">
                  <c:v>-1.3399999999999999</c:v>
                </c:pt>
                <c:pt idx="1166">
                  <c:v>-1.9</c:v>
                </c:pt>
                <c:pt idx="1167">
                  <c:v>-2.06</c:v>
                </c:pt>
                <c:pt idx="1168">
                  <c:v>-0.74000000000000021</c:v>
                </c:pt>
                <c:pt idx="1169">
                  <c:v>0.4799999999999997</c:v>
                </c:pt>
                <c:pt idx="1170">
                  <c:v>0.9399999999999995</c:v>
                </c:pt>
                <c:pt idx="1171">
                  <c:v>1.5799999999999996</c:v>
                </c:pt>
                <c:pt idx="1172">
                  <c:v>1.5600000000000003</c:v>
                </c:pt>
                <c:pt idx="1173">
                  <c:v>0.16000000000000014</c:v>
                </c:pt>
                <c:pt idx="1174">
                  <c:v>-0.6399999999999999</c:v>
                </c:pt>
                <c:pt idx="1175">
                  <c:v>-0.65999999999999981</c:v>
                </c:pt>
                <c:pt idx="1176">
                  <c:v>-0.8999999999999998</c:v>
                </c:pt>
                <c:pt idx="1177">
                  <c:v>-1.0399999999999998</c:v>
                </c:pt>
                <c:pt idx="1178">
                  <c:v>-0.57999999999999974</c:v>
                </c:pt>
                <c:pt idx="1179">
                  <c:v>-0.59999999999999964</c:v>
                </c:pt>
                <c:pt idx="1180">
                  <c:v>-0.65999999999999981</c:v>
                </c:pt>
                <c:pt idx="1181">
                  <c:v>-0.4799999999999997</c:v>
                </c:pt>
                <c:pt idx="1182">
                  <c:v>-0.31999999999999995</c:v>
                </c:pt>
                <c:pt idx="1183">
                  <c:v>-0.55999999999999983</c:v>
                </c:pt>
                <c:pt idx="1184">
                  <c:v>-0.4399999999999995</c:v>
                </c:pt>
                <c:pt idx="1185">
                  <c:v>-0.55999999999999939</c:v>
                </c:pt>
                <c:pt idx="1186">
                  <c:v>-0.39999999999999963</c:v>
                </c:pt>
                <c:pt idx="1187">
                  <c:v>-0.15999999999999942</c:v>
                </c:pt>
                <c:pt idx="1188">
                  <c:v>2.0000000000000285E-2</c:v>
                </c:pt>
                <c:pt idx="1189">
                  <c:v>-0.11999999999999993</c:v>
                </c:pt>
                <c:pt idx="1190">
                  <c:v>-0.23999999999999985</c:v>
                </c:pt>
                <c:pt idx="1191">
                  <c:v>-0.35999999999999976</c:v>
                </c:pt>
                <c:pt idx="1192">
                  <c:v>-0.46000000000000013</c:v>
                </c:pt>
                <c:pt idx="1193">
                  <c:v>-0.5</c:v>
                </c:pt>
                <c:pt idx="1194">
                  <c:v>-0.13999999999999985</c:v>
                </c:pt>
                <c:pt idx="1195">
                  <c:v>-0.18000000000000008</c:v>
                </c:pt>
                <c:pt idx="1196">
                  <c:v>-0.16000000000000014</c:v>
                </c:pt>
                <c:pt idx="1197">
                  <c:v>0.14000000000000021</c:v>
                </c:pt>
                <c:pt idx="1198">
                  <c:v>0.3</c:v>
                </c:pt>
                <c:pt idx="1199">
                  <c:v>0.18000000000000008</c:v>
                </c:pt>
                <c:pt idx="1200">
                  <c:v>0.52000000000000024</c:v>
                </c:pt>
                <c:pt idx="1201">
                  <c:v>0.52000000000000024</c:v>
                </c:pt>
                <c:pt idx="1202">
                  <c:v>6.0000000000000143E-2</c:v>
                </c:pt>
                <c:pt idx="1203">
                  <c:v>-0.13999999999999951</c:v>
                </c:pt>
                <c:pt idx="1204">
                  <c:v>-0.27999999999999969</c:v>
                </c:pt>
                <c:pt idx="1205">
                  <c:v>-0.43999999999999984</c:v>
                </c:pt>
                <c:pt idx="1206">
                  <c:v>-0.39999999999999963</c:v>
                </c:pt>
                <c:pt idx="1207">
                  <c:v>-0.73999999999999955</c:v>
                </c:pt>
                <c:pt idx="1208">
                  <c:v>-0.7999999999999996</c:v>
                </c:pt>
                <c:pt idx="1209">
                  <c:v>-0.95999999999999974</c:v>
                </c:pt>
                <c:pt idx="1210">
                  <c:v>-1.0399999999999996</c:v>
                </c:pt>
                <c:pt idx="1211">
                  <c:v>-0.95999999999999941</c:v>
                </c:pt>
                <c:pt idx="1212">
                  <c:v>-0.51999999999999957</c:v>
                </c:pt>
                <c:pt idx="1213">
                  <c:v>-0.4399999999999995</c:v>
                </c:pt>
                <c:pt idx="1214">
                  <c:v>-0.27999999999999936</c:v>
                </c:pt>
                <c:pt idx="1215">
                  <c:v>-0.43999999999999984</c:v>
                </c:pt>
                <c:pt idx="1216">
                  <c:v>-0.38000000000000006</c:v>
                </c:pt>
                <c:pt idx="1217">
                  <c:v>-0.51999999999999991</c:v>
                </c:pt>
                <c:pt idx="1218">
                  <c:v>-0.38000000000000006</c:v>
                </c:pt>
                <c:pt idx="1219">
                  <c:v>-0.1</c:v>
                </c:pt>
                <c:pt idx="1220">
                  <c:v>0.20000000000000034</c:v>
                </c:pt>
                <c:pt idx="1221">
                  <c:v>0.42000000000000026</c:v>
                </c:pt>
                <c:pt idx="1222">
                  <c:v>0.52000000000000024</c:v>
                </c:pt>
                <c:pt idx="1223">
                  <c:v>0.54000000000000026</c:v>
                </c:pt>
                <c:pt idx="1224">
                  <c:v>0.4</c:v>
                </c:pt>
                <c:pt idx="1225">
                  <c:v>0.23999999999999985</c:v>
                </c:pt>
                <c:pt idx="1226">
                  <c:v>-0.16000000000000014</c:v>
                </c:pt>
                <c:pt idx="1227">
                  <c:v>-0.32000000000000028</c:v>
                </c:pt>
                <c:pt idx="1228">
                  <c:v>-0.54000000000000026</c:v>
                </c:pt>
                <c:pt idx="1229">
                  <c:v>-0.5</c:v>
                </c:pt>
                <c:pt idx="1230">
                  <c:v>-0.38000000000000006</c:v>
                </c:pt>
                <c:pt idx="1231">
                  <c:v>-0.5</c:v>
                </c:pt>
                <c:pt idx="1232">
                  <c:v>-0.28000000000000008</c:v>
                </c:pt>
                <c:pt idx="1233">
                  <c:v>-0.21999999999999992</c:v>
                </c:pt>
                <c:pt idx="1234">
                  <c:v>-0.42000000000000026</c:v>
                </c:pt>
                <c:pt idx="1235">
                  <c:v>-0.42000000000000026</c:v>
                </c:pt>
                <c:pt idx="1236">
                  <c:v>-0.78000000000000025</c:v>
                </c:pt>
                <c:pt idx="1237">
                  <c:v>-0.86000000000000032</c:v>
                </c:pt>
                <c:pt idx="1238">
                  <c:v>-0.90000000000000058</c:v>
                </c:pt>
                <c:pt idx="1239">
                  <c:v>-0.74000000000000044</c:v>
                </c:pt>
                <c:pt idx="1240">
                  <c:v>-0.60000000000000053</c:v>
                </c:pt>
                <c:pt idx="1241">
                  <c:v>-0.16000000000000086</c:v>
                </c:pt>
                <c:pt idx="1242">
                  <c:v>-0.26000000000000051</c:v>
                </c:pt>
                <c:pt idx="1243">
                  <c:v>-0.40000000000000036</c:v>
                </c:pt>
                <c:pt idx="1244">
                  <c:v>-0.42000000000000026</c:v>
                </c:pt>
                <c:pt idx="1245">
                  <c:v>-0.7</c:v>
                </c:pt>
                <c:pt idx="1246">
                  <c:v>-0.72</c:v>
                </c:pt>
                <c:pt idx="1247">
                  <c:v>-0.56000000000000016</c:v>
                </c:pt>
                <c:pt idx="1248">
                  <c:v>-0.68</c:v>
                </c:pt>
                <c:pt idx="1249">
                  <c:v>-0.78</c:v>
                </c:pt>
                <c:pt idx="1250">
                  <c:v>-0.55999999999999983</c:v>
                </c:pt>
                <c:pt idx="1251">
                  <c:v>-0.87999999999999934</c:v>
                </c:pt>
                <c:pt idx="1252">
                  <c:v>-1.0199999999999991</c:v>
                </c:pt>
                <c:pt idx="1253">
                  <c:v>-0.9399999999999995</c:v>
                </c:pt>
                <c:pt idx="1254">
                  <c:v>-0.69999999999999962</c:v>
                </c:pt>
                <c:pt idx="1255">
                  <c:v>-0.95999999999999974</c:v>
                </c:pt>
                <c:pt idx="1256">
                  <c:v>-0.41999999999999993</c:v>
                </c:pt>
                <c:pt idx="1257">
                  <c:v>-0.24000000000000021</c:v>
                </c:pt>
                <c:pt idx="1258">
                  <c:v>0.2</c:v>
                </c:pt>
                <c:pt idx="1259">
                  <c:v>0.11999999999999993</c:v>
                </c:pt>
                <c:pt idx="1260">
                  <c:v>0.25999999999999979</c:v>
                </c:pt>
                <c:pt idx="1261">
                  <c:v>0.33999999999999986</c:v>
                </c:pt>
                <c:pt idx="1262">
                  <c:v>0.34000000000000019</c:v>
                </c:pt>
                <c:pt idx="1263">
                  <c:v>0.12000000000000029</c:v>
                </c:pt>
                <c:pt idx="1264">
                  <c:v>2.0000000000000639E-2</c:v>
                </c:pt>
                <c:pt idx="1265">
                  <c:v>-0.15999999999999942</c:v>
                </c:pt>
                <c:pt idx="1266">
                  <c:v>-0.35999999999999943</c:v>
                </c:pt>
                <c:pt idx="1267">
                  <c:v>-0.13999999999999951</c:v>
                </c:pt>
                <c:pt idx="1268">
                  <c:v>-0.29999999999999966</c:v>
                </c:pt>
                <c:pt idx="1269">
                  <c:v>-5.999999999999979E-2</c:v>
                </c:pt>
                <c:pt idx="1270">
                  <c:v>0.28000000000000008</c:v>
                </c:pt>
                <c:pt idx="1271">
                  <c:v>0.36000000000000015</c:v>
                </c:pt>
                <c:pt idx="1272">
                  <c:v>0.14000000000000021</c:v>
                </c:pt>
                <c:pt idx="1273">
                  <c:v>0.46000000000000013</c:v>
                </c:pt>
                <c:pt idx="1274">
                  <c:v>0.18000000000000008</c:v>
                </c:pt>
                <c:pt idx="1275">
                  <c:v>0.18000000000000008</c:v>
                </c:pt>
                <c:pt idx="1276">
                  <c:v>7.9999999999999891E-2</c:v>
                </c:pt>
                <c:pt idx="1277">
                  <c:v>-2.0000000000000462E-2</c:v>
                </c:pt>
                <c:pt idx="1278">
                  <c:v>-0.10000000000000053</c:v>
                </c:pt>
                <c:pt idx="1279">
                  <c:v>-0.12000000000000047</c:v>
                </c:pt>
                <c:pt idx="1280">
                  <c:v>-0.32000000000000045</c:v>
                </c:pt>
                <c:pt idx="1281">
                  <c:v>-0.36000000000000049</c:v>
                </c:pt>
                <c:pt idx="1282">
                  <c:v>-0.40000000000000036</c:v>
                </c:pt>
                <c:pt idx="1283">
                  <c:v>-0.72000000000000031</c:v>
                </c:pt>
                <c:pt idx="1284">
                  <c:v>-0.44000000000000022</c:v>
                </c:pt>
                <c:pt idx="1285">
                  <c:v>-0.3</c:v>
                </c:pt>
                <c:pt idx="1286">
                  <c:v>-0.21999999999999992</c:v>
                </c:pt>
                <c:pt idx="1287">
                  <c:v>-0.17999999999999972</c:v>
                </c:pt>
                <c:pt idx="1288">
                  <c:v>4.0000000000000216E-2</c:v>
                </c:pt>
                <c:pt idx="1289">
                  <c:v>-8.0000000000000071E-2</c:v>
                </c:pt>
                <c:pt idx="1290">
                  <c:v>-0.28000000000000008</c:v>
                </c:pt>
                <c:pt idx="1291">
                  <c:v>-0.28000000000000008</c:v>
                </c:pt>
                <c:pt idx="1292">
                  <c:v>-0.1400000000000004</c:v>
                </c:pt>
                <c:pt idx="1293">
                  <c:v>-0.26000000000000034</c:v>
                </c:pt>
                <c:pt idx="1294">
                  <c:v>-0.14000000000000004</c:v>
                </c:pt>
                <c:pt idx="1295">
                  <c:v>-7.9999999999999891E-2</c:v>
                </c:pt>
                <c:pt idx="1296">
                  <c:v>9.9999999999999825E-2</c:v>
                </c:pt>
                <c:pt idx="1297">
                  <c:v>0.18000000000000008</c:v>
                </c:pt>
                <c:pt idx="1298">
                  <c:v>0.4</c:v>
                </c:pt>
                <c:pt idx="1299">
                  <c:v>0.21999999999999992</c:v>
                </c:pt>
                <c:pt idx="1300">
                  <c:v>0.4799999999999997</c:v>
                </c:pt>
                <c:pt idx="1301">
                  <c:v>0.31999999999999995</c:v>
                </c:pt>
                <c:pt idx="1302">
                  <c:v>7.999999999999971E-2</c:v>
                </c:pt>
                <c:pt idx="1303">
                  <c:v>-0.22000000000000028</c:v>
                </c:pt>
                <c:pt idx="1304">
                  <c:v>-0.26000000000000012</c:v>
                </c:pt>
                <c:pt idx="1305">
                  <c:v>-0.51999999999999991</c:v>
                </c:pt>
                <c:pt idx="1306">
                  <c:v>-0.48000000000000009</c:v>
                </c:pt>
                <c:pt idx="1307">
                  <c:v>-0.43999999999999984</c:v>
                </c:pt>
                <c:pt idx="1308">
                  <c:v>-0.19999999999999965</c:v>
                </c:pt>
                <c:pt idx="1309">
                  <c:v>-0.49999999999999967</c:v>
                </c:pt>
                <c:pt idx="1310">
                  <c:v>-0.41999999999999993</c:v>
                </c:pt>
                <c:pt idx="1311">
                  <c:v>-0.33999999999999952</c:v>
                </c:pt>
                <c:pt idx="1312">
                  <c:v>-0.61999999999999922</c:v>
                </c:pt>
                <c:pt idx="1313">
                  <c:v>-0.53999999999999915</c:v>
                </c:pt>
                <c:pt idx="1314">
                  <c:v>2.0000000000000996E-2</c:v>
                </c:pt>
                <c:pt idx="1315">
                  <c:v>1.4210854715202005E-15</c:v>
                </c:pt>
                <c:pt idx="1316">
                  <c:v>-0.29999999999999927</c:v>
                </c:pt>
                <c:pt idx="1317">
                  <c:v>-0.16000000000000014</c:v>
                </c:pt>
                <c:pt idx="1318">
                  <c:v>-7.1054273576010023E-16</c:v>
                </c:pt>
                <c:pt idx="1319">
                  <c:v>-8.000000000000114E-2</c:v>
                </c:pt>
                <c:pt idx="1320">
                  <c:v>7.9999999999998295E-2</c:v>
                </c:pt>
                <c:pt idx="1321">
                  <c:v>0.25999999999999873</c:v>
                </c:pt>
                <c:pt idx="1322">
                  <c:v>0.53999999999999915</c:v>
                </c:pt>
                <c:pt idx="1323">
                  <c:v>0.83999999999999986</c:v>
                </c:pt>
                <c:pt idx="1324">
                  <c:v>1.2000000000000004</c:v>
                </c:pt>
                <c:pt idx="1325">
                  <c:v>1.2200000000000006</c:v>
                </c:pt>
                <c:pt idx="1326">
                  <c:v>1.5000000000000007</c:v>
                </c:pt>
                <c:pt idx="1327">
                  <c:v>1.7400000000000009</c:v>
                </c:pt>
                <c:pt idx="1328">
                  <c:v>1.2400000000000007</c:v>
                </c:pt>
                <c:pt idx="1329">
                  <c:v>0.80000000000000038</c:v>
                </c:pt>
                <c:pt idx="1330">
                  <c:v>0.40000000000000036</c:v>
                </c:pt>
                <c:pt idx="1331">
                  <c:v>0.16000000000000014</c:v>
                </c:pt>
                <c:pt idx="1332">
                  <c:v>-0.60000000000000031</c:v>
                </c:pt>
                <c:pt idx="1333">
                  <c:v>-0.5800000000000004</c:v>
                </c:pt>
                <c:pt idx="1334">
                  <c:v>-0.34000000000000058</c:v>
                </c:pt>
                <c:pt idx="1335">
                  <c:v>-0.52000000000000068</c:v>
                </c:pt>
                <c:pt idx="1336">
                  <c:v>-0.60000000000000031</c:v>
                </c:pt>
                <c:pt idx="1337">
                  <c:v>-0.24000000000000021</c:v>
                </c:pt>
                <c:pt idx="1338">
                  <c:v>-0.78</c:v>
                </c:pt>
                <c:pt idx="1339">
                  <c:v>-1.36</c:v>
                </c:pt>
                <c:pt idx="1340">
                  <c:v>-1.4400000000000002</c:v>
                </c:pt>
                <c:pt idx="1341">
                  <c:v>-1.4000000000000004</c:v>
                </c:pt>
                <c:pt idx="1342">
                  <c:v>-1.7400000000000002</c:v>
                </c:pt>
                <c:pt idx="1343">
                  <c:v>-1.4400000000000002</c:v>
                </c:pt>
                <c:pt idx="1344">
                  <c:v>-1.3800000000000001</c:v>
                </c:pt>
                <c:pt idx="1345">
                  <c:v>-1.1000000000000001</c:v>
                </c:pt>
                <c:pt idx="1346">
                  <c:v>-1.3399999999999999</c:v>
                </c:pt>
                <c:pt idx="1347">
                  <c:v>-1.3800000000000001</c:v>
                </c:pt>
                <c:pt idx="1348">
                  <c:v>-1.1400000000000001</c:v>
                </c:pt>
                <c:pt idx="1349">
                  <c:v>-0.96000000000000019</c:v>
                </c:pt>
                <c:pt idx="1350">
                  <c:v>-0.8600000000000001</c:v>
                </c:pt>
                <c:pt idx="1351">
                  <c:v>-0.72000000000000031</c:v>
                </c:pt>
                <c:pt idx="1352">
                  <c:v>-0.7000000000000004</c:v>
                </c:pt>
                <c:pt idx="1353">
                  <c:v>-1.0600000000000005</c:v>
                </c:pt>
                <c:pt idx="1354">
                  <c:v>-1.4800000000000009</c:v>
                </c:pt>
                <c:pt idx="1355">
                  <c:v>-1.4600000000000004</c:v>
                </c:pt>
                <c:pt idx="1356">
                  <c:v>-1.4200000000000006</c:v>
                </c:pt>
                <c:pt idx="1357">
                  <c:v>-1.2000000000000004</c:v>
                </c:pt>
                <c:pt idx="1358">
                  <c:v>-1.36</c:v>
                </c:pt>
                <c:pt idx="1359">
                  <c:v>-1.3399999999999999</c:v>
                </c:pt>
                <c:pt idx="1360">
                  <c:v>-1.8199999999999998</c:v>
                </c:pt>
                <c:pt idx="1361">
                  <c:v>-1.8399999999999994</c:v>
                </c:pt>
                <c:pt idx="1362">
                  <c:v>-2.2799999999999994</c:v>
                </c:pt>
                <c:pt idx="1363">
                  <c:v>-2.5399999999999991</c:v>
                </c:pt>
                <c:pt idx="1364">
                  <c:v>-0.17999999999999899</c:v>
                </c:pt>
                <c:pt idx="1365">
                  <c:v>0.38000000000000111</c:v>
                </c:pt>
                <c:pt idx="1366">
                  <c:v>0.58000000000000118</c:v>
                </c:pt>
                <c:pt idx="1367">
                  <c:v>0.68000000000000116</c:v>
                </c:pt>
                <c:pt idx="1368">
                  <c:v>1.7000000000000006</c:v>
                </c:pt>
                <c:pt idx="1369">
                  <c:v>-0.23999999999999985</c:v>
                </c:pt>
                <c:pt idx="1370">
                  <c:v>-0.3</c:v>
                </c:pt>
                <c:pt idx="1371">
                  <c:v>-0.56000000000000016</c:v>
                </c:pt>
                <c:pt idx="1372">
                  <c:v>0.27999999999999969</c:v>
                </c:pt>
                <c:pt idx="1373">
                  <c:v>7.999999999999971E-2</c:v>
                </c:pt>
                <c:pt idx="1374">
                  <c:v>-3.9999999999999855E-2</c:v>
                </c:pt>
                <c:pt idx="1375">
                  <c:v>0.46000000000000013</c:v>
                </c:pt>
                <c:pt idx="1376">
                  <c:v>0.52000000000000024</c:v>
                </c:pt>
                <c:pt idx="1377">
                  <c:v>0.12000000000000029</c:v>
                </c:pt>
                <c:pt idx="1378">
                  <c:v>0.2000000000000007</c:v>
                </c:pt>
                <c:pt idx="1379">
                  <c:v>0.220000000000001</c:v>
                </c:pt>
                <c:pt idx="1380">
                  <c:v>-0.25999999999999873</c:v>
                </c:pt>
                <c:pt idx="1381">
                  <c:v>-0.27999999999999903</c:v>
                </c:pt>
                <c:pt idx="1382">
                  <c:v>-0.17999999999999899</c:v>
                </c:pt>
                <c:pt idx="1383">
                  <c:v>-0.17999999999999899</c:v>
                </c:pt>
                <c:pt idx="1384">
                  <c:v>-0.13999999999999915</c:v>
                </c:pt>
                <c:pt idx="1385">
                  <c:v>-0.17999999999999972</c:v>
                </c:pt>
                <c:pt idx="1386">
                  <c:v>0</c:v>
                </c:pt>
                <c:pt idx="1387">
                  <c:v>6.0000000000000143E-2</c:v>
                </c:pt>
                <c:pt idx="1388">
                  <c:v>-0.6399999999999999</c:v>
                </c:pt>
                <c:pt idx="1389">
                  <c:v>-0.66000000000000014</c:v>
                </c:pt>
                <c:pt idx="1390">
                  <c:v>-0.5</c:v>
                </c:pt>
                <c:pt idx="1391">
                  <c:v>-0.49999999999999967</c:v>
                </c:pt>
                <c:pt idx="1392">
                  <c:v>-0.55999999999999983</c:v>
                </c:pt>
                <c:pt idx="1393">
                  <c:v>4.0000000000000216E-2</c:v>
                </c:pt>
                <c:pt idx="1394">
                  <c:v>-0.17999999999999972</c:v>
                </c:pt>
                <c:pt idx="1395">
                  <c:v>-0.4399999999999995</c:v>
                </c:pt>
                <c:pt idx="1396">
                  <c:v>-0.69999999999999962</c:v>
                </c:pt>
                <c:pt idx="1397">
                  <c:v>-0.99999999999999967</c:v>
                </c:pt>
                <c:pt idx="1398">
                  <c:v>-1.22</c:v>
                </c:pt>
                <c:pt idx="1399">
                  <c:v>-1.2399999999999998</c:v>
                </c:pt>
                <c:pt idx="1400">
                  <c:v>-1.3400000000000003</c:v>
                </c:pt>
                <c:pt idx="1401">
                  <c:v>-1.2400000000000002</c:v>
                </c:pt>
                <c:pt idx="1402">
                  <c:v>-1.0400000000000003</c:v>
                </c:pt>
                <c:pt idx="1403">
                  <c:v>-1.2399999999999998</c:v>
                </c:pt>
                <c:pt idx="1404">
                  <c:v>-1.1199999999999999</c:v>
                </c:pt>
                <c:pt idx="1405">
                  <c:v>-0.81999999999999962</c:v>
                </c:pt>
                <c:pt idx="1406">
                  <c:v>-0.9399999999999995</c:v>
                </c:pt>
                <c:pt idx="1407">
                  <c:v>-1.0999999999999992</c:v>
                </c:pt>
                <c:pt idx="1408">
                  <c:v>-0.89999999999999925</c:v>
                </c:pt>
                <c:pt idx="1409">
                  <c:v>-0.65999999999999948</c:v>
                </c:pt>
                <c:pt idx="1410">
                  <c:v>-0.75999999999999945</c:v>
                </c:pt>
                <c:pt idx="1411">
                  <c:v>-1.0799999999999994</c:v>
                </c:pt>
                <c:pt idx="1412">
                  <c:v>-1.1199999999999997</c:v>
                </c:pt>
                <c:pt idx="1413">
                  <c:v>-1.3599999999999999</c:v>
                </c:pt>
                <c:pt idx="1414">
                  <c:v>-1.5999999999999996</c:v>
                </c:pt>
                <c:pt idx="1415">
                  <c:v>-1.9</c:v>
                </c:pt>
                <c:pt idx="1416">
                  <c:v>-1.44</c:v>
                </c:pt>
                <c:pt idx="1417">
                  <c:v>-1.2599999999999998</c:v>
                </c:pt>
                <c:pt idx="1418">
                  <c:v>-1.02</c:v>
                </c:pt>
                <c:pt idx="1419">
                  <c:v>-0.91999999999999993</c:v>
                </c:pt>
                <c:pt idx="1420">
                  <c:v>-0.53999999999999981</c:v>
                </c:pt>
                <c:pt idx="1421">
                  <c:v>-0.53999999999999981</c:v>
                </c:pt>
                <c:pt idx="1422">
                  <c:v>-0.28000000000000008</c:v>
                </c:pt>
                <c:pt idx="1423">
                  <c:v>-0.31999999999999995</c:v>
                </c:pt>
                <c:pt idx="1424">
                  <c:v>-0.4599999999999998</c:v>
                </c:pt>
                <c:pt idx="1425">
                  <c:v>-0.7999999999999996</c:v>
                </c:pt>
                <c:pt idx="1426">
                  <c:v>-0.75999999999999979</c:v>
                </c:pt>
                <c:pt idx="1427">
                  <c:v>-1.0999999999999996</c:v>
                </c:pt>
                <c:pt idx="1428">
                  <c:v>-1.3799999999999997</c:v>
                </c:pt>
                <c:pt idx="1429">
                  <c:v>-1.22</c:v>
                </c:pt>
                <c:pt idx="1430">
                  <c:v>-1.22</c:v>
                </c:pt>
                <c:pt idx="1431">
                  <c:v>-1.42</c:v>
                </c:pt>
                <c:pt idx="1432">
                  <c:v>-1.1199999999999999</c:v>
                </c:pt>
                <c:pt idx="1433">
                  <c:v>-0.49999999999999967</c:v>
                </c:pt>
                <c:pt idx="1434">
                  <c:v>-0.65999999999999948</c:v>
                </c:pt>
                <c:pt idx="1435">
                  <c:v>-0.61999999999999955</c:v>
                </c:pt>
                <c:pt idx="1436">
                  <c:v>-0.53999999999999948</c:v>
                </c:pt>
                <c:pt idx="1437">
                  <c:v>-0.77999999999999969</c:v>
                </c:pt>
                <c:pt idx="1438">
                  <c:v>-0.97999999999999976</c:v>
                </c:pt>
                <c:pt idx="1439">
                  <c:v>-0.73999999999999988</c:v>
                </c:pt>
                <c:pt idx="1440">
                  <c:v>-0.59999999999999964</c:v>
                </c:pt>
                <c:pt idx="1441">
                  <c:v>-0.82</c:v>
                </c:pt>
                <c:pt idx="1442">
                  <c:v>-1.0399999999999996</c:v>
                </c:pt>
                <c:pt idx="1443">
                  <c:v>-0.99999999999999967</c:v>
                </c:pt>
                <c:pt idx="1444">
                  <c:v>-1.3599999999999999</c:v>
                </c:pt>
                <c:pt idx="1445">
                  <c:v>-1.44</c:v>
                </c:pt>
                <c:pt idx="1446">
                  <c:v>-1.1599999999999997</c:v>
                </c:pt>
                <c:pt idx="1447">
                  <c:v>-1.0799999999999996</c:v>
                </c:pt>
                <c:pt idx="1448">
                  <c:v>-1.2599999999999998</c:v>
                </c:pt>
                <c:pt idx="1449">
                  <c:v>-1.2799999999999998</c:v>
                </c:pt>
                <c:pt idx="1450">
                  <c:v>-0.69999999999999984</c:v>
                </c:pt>
                <c:pt idx="1451">
                  <c:v>-1.0199999999999998</c:v>
                </c:pt>
                <c:pt idx="1452">
                  <c:v>-0.72000000000000008</c:v>
                </c:pt>
                <c:pt idx="1453">
                  <c:v>-0.62000000000000011</c:v>
                </c:pt>
                <c:pt idx="1454">
                  <c:v>-0.45999999999999996</c:v>
                </c:pt>
                <c:pt idx="1455">
                  <c:v>-0.6399999999999999</c:v>
                </c:pt>
                <c:pt idx="1456">
                  <c:v>-0.55999999999999983</c:v>
                </c:pt>
                <c:pt idx="1457">
                  <c:v>-1.0399999999999998</c:v>
                </c:pt>
                <c:pt idx="1458">
                  <c:v>-1.3399999999999999</c:v>
                </c:pt>
                <c:pt idx="1459">
                  <c:v>-1.2</c:v>
                </c:pt>
                <c:pt idx="1460">
                  <c:v>-1.28</c:v>
                </c:pt>
                <c:pt idx="1461">
                  <c:v>-1.1800000000000002</c:v>
                </c:pt>
                <c:pt idx="1462">
                  <c:v>-0.83999999999999986</c:v>
                </c:pt>
                <c:pt idx="1463">
                  <c:v>-0.5</c:v>
                </c:pt>
                <c:pt idx="1464">
                  <c:v>-0.58000000000000007</c:v>
                </c:pt>
                <c:pt idx="1465">
                  <c:v>-0.94000000000000017</c:v>
                </c:pt>
                <c:pt idx="1466">
                  <c:v>-0.92000000000000026</c:v>
                </c:pt>
                <c:pt idx="1467">
                  <c:v>-1.3000000000000003</c:v>
                </c:pt>
                <c:pt idx="1468">
                  <c:v>-1.3000000000000003</c:v>
                </c:pt>
                <c:pt idx="1469">
                  <c:v>-1.1200000000000003</c:v>
                </c:pt>
                <c:pt idx="1470">
                  <c:v>-0.98000000000000009</c:v>
                </c:pt>
                <c:pt idx="1471">
                  <c:v>-1.0400000000000003</c:v>
                </c:pt>
                <c:pt idx="1472">
                  <c:v>-0.82</c:v>
                </c:pt>
                <c:pt idx="1473">
                  <c:v>-1</c:v>
                </c:pt>
                <c:pt idx="1474">
                  <c:v>-0.95999999999999974</c:v>
                </c:pt>
                <c:pt idx="1475">
                  <c:v>-1.0799999999999996</c:v>
                </c:pt>
                <c:pt idx="1476">
                  <c:v>-0.79999999999999927</c:v>
                </c:pt>
                <c:pt idx="1477">
                  <c:v>-0.57999999999999974</c:v>
                </c:pt>
                <c:pt idx="1478">
                  <c:v>-0.45999999999999941</c:v>
                </c:pt>
                <c:pt idx="1479">
                  <c:v>-1.0999999999999996</c:v>
                </c:pt>
                <c:pt idx="1480">
                  <c:v>-0.97999999999999976</c:v>
                </c:pt>
                <c:pt idx="1481">
                  <c:v>-1.2399999999999998</c:v>
                </c:pt>
                <c:pt idx="1482">
                  <c:v>-1.4999999999999996</c:v>
                </c:pt>
                <c:pt idx="1483">
                  <c:v>-1.7599999999999993</c:v>
                </c:pt>
                <c:pt idx="1484">
                  <c:v>-1.0199999999999996</c:v>
                </c:pt>
                <c:pt idx="1485">
                  <c:v>-0.75999999999999979</c:v>
                </c:pt>
                <c:pt idx="1486">
                  <c:v>-0.72</c:v>
                </c:pt>
                <c:pt idx="1487">
                  <c:v>-0.41999999999999993</c:v>
                </c:pt>
                <c:pt idx="1488">
                  <c:v>-0.26000000000000012</c:v>
                </c:pt>
                <c:pt idx="1489">
                  <c:v>-0.9</c:v>
                </c:pt>
                <c:pt idx="1490">
                  <c:v>-1.02</c:v>
                </c:pt>
                <c:pt idx="1491">
                  <c:v>-1.02</c:v>
                </c:pt>
                <c:pt idx="1492">
                  <c:v>-1.2</c:v>
                </c:pt>
                <c:pt idx="1493">
                  <c:v>-1.28</c:v>
                </c:pt>
                <c:pt idx="1494">
                  <c:v>-1.08</c:v>
                </c:pt>
                <c:pt idx="1495">
                  <c:v>-1.3</c:v>
                </c:pt>
                <c:pt idx="1496">
                  <c:v>-1.1799999999999997</c:v>
                </c:pt>
                <c:pt idx="1497">
                  <c:v>-0.83999999999999986</c:v>
                </c:pt>
                <c:pt idx="1498">
                  <c:v>-0.67999999999999972</c:v>
                </c:pt>
                <c:pt idx="1499">
                  <c:v>-0.43999999999999984</c:v>
                </c:pt>
                <c:pt idx="1500">
                  <c:v>-0.4799999999999997</c:v>
                </c:pt>
                <c:pt idx="1501">
                  <c:v>-0.73999999999999988</c:v>
                </c:pt>
                <c:pt idx="1502">
                  <c:v>-1.5199999999999996</c:v>
                </c:pt>
                <c:pt idx="1503">
                  <c:v>-1.6799999999999997</c:v>
                </c:pt>
                <c:pt idx="1504">
                  <c:v>-1.8799999999999994</c:v>
                </c:pt>
                <c:pt idx="1505">
                  <c:v>-1.9799999999999993</c:v>
                </c:pt>
                <c:pt idx="1506">
                  <c:v>-2.0999999999999992</c:v>
                </c:pt>
                <c:pt idx="1507">
                  <c:v>-1.9199999999999993</c:v>
                </c:pt>
                <c:pt idx="1508">
                  <c:v>-1.7199999999999993</c:v>
                </c:pt>
                <c:pt idx="1509">
                  <c:v>-1.8199999999999996</c:v>
                </c:pt>
                <c:pt idx="1510">
                  <c:v>-1.94</c:v>
                </c:pt>
                <c:pt idx="1511">
                  <c:v>-1.7</c:v>
                </c:pt>
                <c:pt idx="1512">
                  <c:v>-2.0200000000000005</c:v>
                </c:pt>
                <c:pt idx="1513">
                  <c:v>-2.1000000000000005</c:v>
                </c:pt>
                <c:pt idx="1514">
                  <c:v>-1.8400000000000003</c:v>
                </c:pt>
                <c:pt idx="1515">
                  <c:v>-1.7599999999999998</c:v>
                </c:pt>
                <c:pt idx="1516">
                  <c:v>-1.6199999999999999</c:v>
                </c:pt>
                <c:pt idx="1517">
                  <c:v>-1.0399999999999998</c:v>
                </c:pt>
                <c:pt idx="1518">
                  <c:v>-1.2599999999999998</c:v>
                </c:pt>
                <c:pt idx="1519">
                  <c:v>-1.58</c:v>
                </c:pt>
                <c:pt idx="1520">
                  <c:v>-1.5000000000000004</c:v>
                </c:pt>
                <c:pt idx="1521">
                  <c:v>-1.6800000000000004</c:v>
                </c:pt>
                <c:pt idx="1522">
                  <c:v>-1.6000000000000003</c:v>
                </c:pt>
                <c:pt idx="1523">
                  <c:v>-1.1400000000000001</c:v>
                </c:pt>
                <c:pt idx="1524">
                  <c:v>-0.8</c:v>
                </c:pt>
                <c:pt idx="1525">
                  <c:v>-0.6399999999999999</c:v>
                </c:pt>
                <c:pt idx="1526">
                  <c:v>-0.75999999999999979</c:v>
                </c:pt>
                <c:pt idx="1527">
                  <c:v>-0.91999999999999993</c:v>
                </c:pt>
                <c:pt idx="1528">
                  <c:v>-1.44</c:v>
                </c:pt>
                <c:pt idx="1529">
                  <c:v>-1.86</c:v>
                </c:pt>
                <c:pt idx="1530">
                  <c:v>-1.86</c:v>
                </c:pt>
                <c:pt idx="1531">
                  <c:v>-1.6199999999999999</c:v>
                </c:pt>
                <c:pt idx="1532">
                  <c:v>-1.7999999999999996</c:v>
                </c:pt>
                <c:pt idx="1533">
                  <c:v>-1.7599999999999998</c:v>
                </c:pt>
                <c:pt idx="1534">
                  <c:v>-1.9199999999999995</c:v>
                </c:pt>
                <c:pt idx="1535">
                  <c:v>-2.0599999999999996</c:v>
                </c:pt>
                <c:pt idx="1536">
                  <c:v>-2.52</c:v>
                </c:pt>
                <c:pt idx="1537">
                  <c:v>-2.4800000000000004</c:v>
                </c:pt>
                <c:pt idx="1538">
                  <c:v>-2.4600000000000004</c:v>
                </c:pt>
                <c:pt idx="1539">
                  <c:v>-2.2600000000000002</c:v>
                </c:pt>
                <c:pt idx="1540">
                  <c:v>-2.2000000000000002</c:v>
                </c:pt>
                <c:pt idx="1541">
                  <c:v>-1.9600000000000002</c:v>
                </c:pt>
                <c:pt idx="1542">
                  <c:v>-2.1199999999999997</c:v>
                </c:pt>
                <c:pt idx="1543">
                  <c:v>-2.04</c:v>
                </c:pt>
                <c:pt idx="1544">
                  <c:v>-1.9599999999999997</c:v>
                </c:pt>
                <c:pt idx="1545">
                  <c:v>-2.0399999999999996</c:v>
                </c:pt>
                <c:pt idx="1546">
                  <c:v>-2.12</c:v>
                </c:pt>
                <c:pt idx="1547">
                  <c:v>-2.38</c:v>
                </c:pt>
                <c:pt idx="1548">
                  <c:v>-2.8599999999999994</c:v>
                </c:pt>
                <c:pt idx="1549">
                  <c:v>-3.0199999999999996</c:v>
                </c:pt>
                <c:pt idx="1550">
                  <c:v>-3.1599999999999993</c:v>
                </c:pt>
                <c:pt idx="1551">
                  <c:v>-2.919999999999999</c:v>
                </c:pt>
                <c:pt idx="1552">
                  <c:v>-2.7199999999999993</c:v>
                </c:pt>
                <c:pt idx="1553">
                  <c:v>-2.3199999999999994</c:v>
                </c:pt>
                <c:pt idx="1554">
                  <c:v>-2.1199999999999997</c:v>
                </c:pt>
                <c:pt idx="1555">
                  <c:v>-2.1399999999999992</c:v>
                </c:pt>
                <c:pt idx="1556">
                  <c:v>-2.6199999999999988</c:v>
                </c:pt>
                <c:pt idx="1557">
                  <c:v>-2.4799999999999991</c:v>
                </c:pt>
                <c:pt idx="1558">
                  <c:v>-2.5399999999999991</c:v>
                </c:pt>
                <c:pt idx="1559">
                  <c:v>-2.6799999999999997</c:v>
                </c:pt>
                <c:pt idx="1560">
                  <c:v>-2.3600000000000008</c:v>
                </c:pt>
                <c:pt idx="1561">
                  <c:v>-2.180000000000001</c:v>
                </c:pt>
                <c:pt idx="1562">
                  <c:v>-2.2800000000000007</c:v>
                </c:pt>
                <c:pt idx="1563">
                  <c:v>-2.6000000000000005</c:v>
                </c:pt>
                <c:pt idx="1564">
                  <c:v>-2.1999999999999997</c:v>
                </c:pt>
                <c:pt idx="1565">
                  <c:v>-2.3799999999999986</c:v>
                </c:pt>
                <c:pt idx="1566">
                  <c:v>-2.3799999999999986</c:v>
                </c:pt>
                <c:pt idx="1567">
                  <c:v>-2.319999999999999</c:v>
                </c:pt>
                <c:pt idx="1568">
                  <c:v>-1.9599999999999986</c:v>
                </c:pt>
                <c:pt idx="1569">
                  <c:v>-2.2799999999999989</c:v>
                </c:pt>
                <c:pt idx="1570">
                  <c:v>-2.3199999999999994</c:v>
                </c:pt>
                <c:pt idx="1571">
                  <c:v>-2.4799999999999995</c:v>
                </c:pt>
                <c:pt idx="1572">
                  <c:v>-2.5199999999999991</c:v>
                </c:pt>
                <c:pt idx="1573">
                  <c:v>-2.36</c:v>
                </c:pt>
                <c:pt idx="1574">
                  <c:v>-2.52</c:v>
                </c:pt>
                <c:pt idx="1575">
                  <c:v>-2.8</c:v>
                </c:pt>
                <c:pt idx="1576">
                  <c:v>-2.6799999999999997</c:v>
                </c:pt>
                <c:pt idx="1577">
                  <c:v>-2.84</c:v>
                </c:pt>
                <c:pt idx="1578">
                  <c:v>-3</c:v>
                </c:pt>
                <c:pt idx="1579">
                  <c:v>-2.96</c:v>
                </c:pt>
                <c:pt idx="1580">
                  <c:v>-3.1399999999999997</c:v>
                </c:pt>
                <c:pt idx="1581">
                  <c:v>-3.56</c:v>
                </c:pt>
                <c:pt idx="1582">
                  <c:v>-3.3800000000000003</c:v>
                </c:pt>
                <c:pt idx="1583">
                  <c:v>-3.5</c:v>
                </c:pt>
                <c:pt idx="1584">
                  <c:v>-3.6399999999999997</c:v>
                </c:pt>
                <c:pt idx="1585">
                  <c:v>-3.3600000000000003</c:v>
                </c:pt>
                <c:pt idx="1586">
                  <c:v>-3.2599999999999993</c:v>
                </c:pt>
                <c:pt idx="1587">
                  <c:v>-3.4199999999999995</c:v>
                </c:pt>
                <c:pt idx="1588">
                  <c:v>-3.28</c:v>
                </c:pt>
                <c:pt idx="1589">
                  <c:v>-3.2</c:v>
                </c:pt>
                <c:pt idx="1590">
                  <c:v>-3.2199999999999998</c:v>
                </c:pt>
                <c:pt idx="1591">
                  <c:v>-2.96</c:v>
                </c:pt>
                <c:pt idx="1592">
                  <c:v>-2.7399999999999998</c:v>
                </c:pt>
                <c:pt idx="1593">
                  <c:v>-3.1399999999999997</c:v>
                </c:pt>
                <c:pt idx="1594">
                  <c:v>-3.2399999999999993</c:v>
                </c:pt>
                <c:pt idx="1595">
                  <c:v>-3.34</c:v>
                </c:pt>
                <c:pt idx="1596">
                  <c:v>-3.4799999999999995</c:v>
                </c:pt>
                <c:pt idx="1597">
                  <c:v>-3.5200000000000005</c:v>
                </c:pt>
                <c:pt idx="1598">
                  <c:v>-3.4</c:v>
                </c:pt>
                <c:pt idx="1599">
                  <c:v>-3.5999999999999992</c:v>
                </c:pt>
                <c:pt idx="1600">
                  <c:v>-3.7199999999999998</c:v>
                </c:pt>
                <c:pt idx="1601">
                  <c:v>-3.7999999999999985</c:v>
                </c:pt>
                <c:pt idx="1602">
                  <c:v>-4.18</c:v>
                </c:pt>
                <c:pt idx="1603">
                  <c:v>-4.1399999999999988</c:v>
                </c:pt>
                <c:pt idx="1604">
                  <c:v>-4.26</c:v>
                </c:pt>
                <c:pt idx="1605">
                  <c:v>-4.1599999999999993</c:v>
                </c:pt>
                <c:pt idx="1606">
                  <c:v>-4.08</c:v>
                </c:pt>
                <c:pt idx="1607">
                  <c:v>-3.8200000000000003</c:v>
                </c:pt>
                <c:pt idx="1608">
                  <c:v>-3.6599999999999993</c:v>
                </c:pt>
                <c:pt idx="1609">
                  <c:v>-3.3</c:v>
                </c:pt>
                <c:pt idx="1610">
                  <c:v>-3.28</c:v>
                </c:pt>
                <c:pt idx="1611">
                  <c:v>-3.2599999999999993</c:v>
                </c:pt>
                <c:pt idx="1612">
                  <c:v>-3.339999999999999</c:v>
                </c:pt>
                <c:pt idx="1613">
                  <c:v>-3.339999999999999</c:v>
                </c:pt>
                <c:pt idx="1614">
                  <c:v>-3.2399999999999993</c:v>
                </c:pt>
                <c:pt idx="1615">
                  <c:v>-3.38</c:v>
                </c:pt>
                <c:pt idx="1616">
                  <c:v>-3.6799999999999997</c:v>
                </c:pt>
                <c:pt idx="1617">
                  <c:v>-3.3</c:v>
                </c:pt>
                <c:pt idx="1618">
                  <c:v>-3.22</c:v>
                </c:pt>
                <c:pt idx="1619">
                  <c:v>-3.3400000000000007</c:v>
                </c:pt>
                <c:pt idx="1620">
                  <c:v>-3.1800000000000006</c:v>
                </c:pt>
                <c:pt idx="1621">
                  <c:v>-2.9799999999999995</c:v>
                </c:pt>
                <c:pt idx="1622">
                  <c:v>-3.4199999999999995</c:v>
                </c:pt>
                <c:pt idx="1623">
                  <c:v>-3.8199999999999994</c:v>
                </c:pt>
                <c:pt idx="1624">
                  <c:v>-3.7799999999999989</c:v>
                </c:pt>
                <c:pt idx="1625">
                  <c:v>-3.419999999999999</c:v>
                </c:pt>
                <c:pt idx="1626">
                  <c:v>-3.1399999999999992</c:v>
                </c:pt>
                <c:pt idx="1627">
                  <c:v>-3.2399999999999993</c:v>
                </c:pt>
                <c:pt idx="1628">
                  <c:v>-3.5199999999999987</c:v>
                </c:pt>
                <c:pt idx="1629">
                  <c:v>-3.379999999999999</c:v>
                </c:pt>
                <c:pt idx="1630">
                  <c:v>-3.2399999999999993</c:v>
                </c:pt>
                <c:pt idx="1631">
                  <c:v>-2.9799999999999991</c:v>
                </c:pt>
                <c:pt idx="1632">
                  <c:v>-2.8599999999999985</c:v>
                </c:pt>
                <c:pt idx="1633">
                  <c:v>-2.6999999999999993</c:v>
                </c:pt>
                <c:pt idx="1634">
                  <c:v>-2.9999999999999991</c:v>
                </c:pt>
                <c:pt idx="1635">
                  <c:v>-3.0999999999999992</c:v>
                </c:pt>
                <c:pt idx="1636">
                  <c:v>-3.7599999999999993</c:v>
                </c:pt>
                <c:pt idx="1637">
                  <c:v>-4</c:v>
                </c:pt>
                <c:pt idx="1638">
                  <c:v>-3.78</c:v>
                </c:pt>
                <c:pt idx="1639">
                  <c:v>-3.88</c:v>
                </c:pt>
                <c:pt idx="1640">
                  <c:v>-4.3</c:v>
                </c:pt>
                <c:pt idx="1641">
                  <c:v>-4.32</c:v>
                </c:pt>
                <c:pt idx="1642">
                  <c:v>-4.1399999999999997</c:v>
                </c:pt>
                <c:pt idx="1643">
                  <c:v>-4.3199999999999994</c:v>
                </c:pt>
                <c:pt idx="1644">
                  <c:v>-4.18</c:v>
                </c:pt>
                <c:pt idx="1645">
                  <c:v>-4.3999999999999995</c:v>
                </c:pt>
                <c:pt idx="1646">
                  <c:v>-4.2199999999999989</c:v>
                </c:pt>
                <c:pt idx="1647">
                  <c:v>-3.9799999999999991</c:v>
                </c:pt>
                <c:pt idx="1648">
                  <c:v>-3.8599999999999994</c:v>
                </c:pt>
                <c:pt idx="1649">
                  <c:v>-4.0199999999999996</c:v>
                </c:pt>
                <c:pt idx="1650">
                  <c:v>-3.78</c:v>
                </c:pt>
                <c:pt idx="1651">
                  <c:v>-4.0400000000000009</c:v>
                </c:pt>
                <c:pt idx="1652">
                  <c:v>-4.2200000000000006</c:v>
                </c:pt>
                <c:pt idx="1653">
                  <c:v>-4.18</c:v>
                </c:pt>
                <c:pt idx="1654">
                  <c:v>-4.3199999999999994</c:v>
                </c:pt>
                <c:pt idx="1655">
                  <c:v>-4.22</c:v>
                </c:pt>
                <c:pt idx="1656">
                  <c:v>-4.2399999999999993</c:v>
                </c:pt>
                <c:pt idx="1657">
                  <c:v>-4.4599999999999991</c:v>
                </c:pt>
                <c:pt idx="1658">
                  <c:v>-4.4000000000000004</c:v>
                </c:pt>
                <c:pt idx="1659">
                  <c:v>-4.2200000000000006</c:v>
                </c:pt>
                <c:pt idx="1660">
                  <c:v>-4.4000000000000004</c:v>
                </c:pt>
                <c:pt idx="1661">
                  <c:v>-4.4000000000000004</c:v>
                </c:pt>
                <c:pt idx="1662">
                  <c:v>-4.4600000000000009</c:v>
                </c:pt>
                <c:pt idx="1663">
                  <c:v>-4.82</c:v>
                </c:pt>
                <c:pt idx="1664">
                  <c:v>-5.12</c:v>
                </c:pt>
                <c:pt idx="1665">
                  <c:v>-5.48</c:v>
                </c:pt>
                <c:pt idx="1666">
                  <c:v>-5.66</c:v>
                </c:pt>
                <c:pt idx="1667">
                  <c:v>-5.7799999999999994</c:v>
                </c:pt>
                <c:pt idx="1668">
                  <c:v>-5.66</c:v>
                </c:pt>
                <c:pt idx="1669">
                  <c:v>-5.78</c:v>
                </c:pt>
                <c:pt idx="1670">
                  <c:v>-5.8199999999999994</c:v>
                </c:pt>
                <c:pt idx="1671">
                  <c:v>-5.7799999999999994</c:v>
                </c:pt>
                <c:pt idx="1672">
                  <c:v>-5.86</c:v>
                </c:pt>
                <c:pt idx="1673">
                  <c:v>-6.5</c:v>
                </c:pt>
                <c:pt idx="1674">
                  <c:v>-5.96</c:v>
                </c:pt>
                <c:pt idx="1675">
                  <c:v>-5.8800000000000008</c:v>
                </c:pt>
                <c:pt idx="1676">
                  <c:v>-5.6800000000000006</c:v>
                </c:pt>
                <c:pt idx="1677">
                  <c:v>-5.5200000000000005</c:v>
                </c:pt>
                <c:pt idx="1678">
                  <c:v>-5.3</c:v>
                </c:pt>
                <c:pt idx="1679">
                  <c:v>-5.7399999999999993</c:v>
                </c:pt>
                <c:pt idx="1680">
                  <c:v>-5.68</c:v>
                </c:pt>
                <c:pt idx="1681">
                  <c:v>-6.1999999999999993</c:v>
                </c:pt>
                <c:pt idx="1682">
                  <c:v>-6.3199999999999994</c:v>
                </c:pt>
                <c:pt idx="1683">
                  <c:v>-6.4</c:v>
                </c:pt>
                <c:pt idx="1684">
                  <c:v>-6.36</c:v>
                </c:pt>
                <c:pt idx="1685">
                  <c:v>-6.839999999999999</c:v>
                </c:pt>
                <c:pt idx="1686">
                  <c:v>-6.34</c:v>
                </c:pt>
                <c:pt idx="1687">
                  <c:v>-6.3</c:v>
                </c:pt>
                <c:pt idx="1688">
                  <c:v>-6.2</c:v>
                </c:pt>
                <c:pt idx="1689">
                  <c:v>-6.3</c:v>
                </c:pt>
                <c:pt idx="1690">
                  <c:v>-5.74</c:v>
                </c:pt>
                <c:pt idx="1691">
                  <c:v>-5.8</c:v>
                </c:pt>
                <c:pt idx="1692">
                  <c:v>-5.96</c:v>
                </c:pt>
                <c:pt idx="1693">
                  <c:v>-6.26</c:v>
                </c:pt>
                <c:pt idx="1694">
                  <c:v>-6.24</c:v>
                </c:pt>
                <c:pt idx="1695">
                  <c:v>-6.58</c:v>
                </c:pt>
                <c:pt idx="1696">
                  <c:v>-6.9799999999999995</c:v>
                </c:pt>
                <c:pt idx="1697">
                  <c:v>-6.8</c:v>
                </c:pt>
                <c:pt idx="1698">
                  <c:v>-6.1999999999999993</c:v>
                </c:pt>
                <c:pt idx="1699">
                  <c:v>-6.14</c:v>
                </c:pt>
                <c:pt idx="1700">
                  <c:v>-6.2</c:v>
                </c:pt>
                <c:pt idx="1701">
                  <c:v>-6.12</c:v>
                </c:pt>
                <c:pt idx="1702">
                  <c:v>-6.1800000000000006</c:v>
                </c:pt>
                <c:pt idx="1703">
                  <c:v>-6.1800000000000006</c:v>
                </c:pt>
                <c:pt idx="1704">
                  <c:v>-6.3800000000000008</c:v>
                </c:pt>
                <c:pt idx="1705">
                  <c:v>-6.3000000000000007</c:v>
                </c:pt>
                <c:pt idx="1706">
                  <c:v>-6.1800000000000015</c:v>
                </c:pt>
                <c:pt idx="1707">
                  <c:v>-5.9600000000000009</c:v>
                </c:pt>
                <c:pt idx="1708">
                  <c:v>-6.4800000000000013</c:v>
                </c:pt>
                <c:pt idx="1709">
                  <c:v>-6.160000000000001</c:v>
                </c:pt>
                <c:pt idx="1710">
                  <c:v>-5.7600000000000007</c:v>
                </c:pt>
                <c:pt idx="1711">
                  <c:v>-5.48</c:v>
                </c:pt>
                <c:pt idx="1712">
                  <c:v>-5.58</c:v>
                </c:pt>
                <c:pt idx="1713">
                  <c:v>-5.5200000000000005</c:v>
                </c:pt>
                <c:pt idx="1714">
                  <c:v>-5.9</c:v>
                </c:pt>
                <c:pt idx="1715">
                  <c:v>-6.3</c:v>
                </c:pt>
                <c:pt idx="1716">
                  <c:v>-6.32</c:v>
                </c:pt>
                <c:pt idx="1717">
                  <c:v>-6.36</c:v>
                </c:pt>
                <c:pt idx="1718">
                  <c:v>-5.84</c:v>
                </c:pt>
                <c:pt idx="1719">
                  <c:v>-5.6599999999999993</c:v>
                </c:pt>
                <c:pt idx="1720">
                  <c:v>-5.42</c:v>
                </c:pt>
                <c:pt idx="1721">
                  <c:v>-5.4399999999999995</c:v>
                </c:pt>
                <c:pt idx="1722">
                  <c:v>-5.54</c:v>
                </c:pt>
                <c:pt idx="1723">
                  <c:v>-6.08</c:v>
                </c:pt>
                <c:pt idx="1724">
                  <c:v>-6.2</c:v>
                </c:pt>
                <c:pt idx="1725">
                  <c:v>-6.6400000000000006</c:v>
                </c:pt>
                <c:pt idx="1726">
                  <c:v>-7.3800000000000008</c:v>
                </c:pt>
                <c:pt idx="1727">
                  <c:v>-7.3600000000000012</c:v>
                </c:pt>
                <c:pt idx="1728">
                  <c:v>-7.3199999999999985</c:v>
                </c:pt>
                <c:pt idx="1729">
                  <c:v>-7.5400000000000009</c:v>
                </c:pt>
                <c:pt idx="1730">
                  <c:v>-7.44</c:v>
                </c:pt>
                <c:pt idx="1731">
                  <c:v>-7.1199999999999992</c:v>
                </c:pt>
                <c:pt idx="1732">
                  <c:v>-7.2399999999999975</c:v>
                </c:pt>
                <c:pt idx="1733">
                  <c:v>-7.4799999999999986</c:v>
                </c:pt>
                <c:pt idx="1734">
                  <c:v>-7.0199999999999978</c:v>
                </c:pt>
                <c:pt idx="1735">
                  <c:v>-7.4999999999999973</c:v>
                </c:pt>
                <c:pt idx="1736">
                  <c:v>-7.7799999999999985</c:v>
                </c:pt>
                <c:pt idx="1737">
                  <c:v>-8.2199999999999989</c:v>
                </c:pt>
                <c:pt idx="1738">
                  <c:v>-8.2199999999999989</c:v>
                </c:pt>
                <c:pt idx="1739">
                  <c:v>-8.6999999999999993</c:v>
                </c:pt>
                <c:pt idx="1740">
                  <c:v>-7.9600000000000009</c:v>
                </c:pt>
                <c:pt idx="1741">
                  <c:v>-7.44</c:v>
                </c:pt>
                <c:pt idx="1742">
                  <c:v>-7.32</c:v>
                </c:pt>
                <c:pt idx="1743">
                  <c:v>-6.92</c:v>
                </c:pt>
                <c:pt idx="1744">
                  <c:v>-7.0600000000000005</c:v>
                </c:pt>
                <c:pt idx="1745">
                  <c:v>-7.18</c:v>
                </c:pt>
                <c:pt idx="1746">
                  <c:v>-7.12</c:v>
                </c:pt>
                <c:pt idx="1747">
                  <c:v>-6.8400000000000007</c:v>
                </c:pt>
                <c:pt idx="1748">
                  <c:v>-6.6400000000000023</c:v>
                </c:pt>
                <c:pt idx="1749">
                  <c:v>-6.0600000000000005</c:v>
                </c:pt>
                <c:pt idx="1750">
                  <c:v>-6.3800000000000008</c:v>
                </c:pt>
                <c:pt idx="1751">
                  <c:v>-6.5600000000000005</c:v>
                </c:pt>
                <c:pt idx="1752">
                  <c:v>-6.74</c:v>
                </c:pt>
                <c:pt idx="1753">
                  <c:v>-7.32</c:v>
                </c:pt>
                <c:pt idx="1754">
                  <c:v>-7.4800000000000013</c:v>
                </c:pt>
                <c:pt idx="1755">
                  <c:v>-7.5400000000000009</c:v>
                </c:pt>
                <c:pt idx="1756">
                  <c:v>-7.660000000000001</c:v>
                </c:pt>
                <c:pt idx="1757">
                  <c:v>-7.0000000000000018</c:v>
                </c:pt>
                <c:pt idx="1758">
                  <c:v>-6.3800000000000008</c:v>
                </c:pt>
                <c:pt idx="1759">
                  <c:v>-6.2</c:v>
                </c:pt>
                <c:pt idx="1760">
                  <c:v>-5.4600000000000009</c:v>
                </c:pt>
                <c:pt idx="1761">
                  <c:v>-5.0400000000000009</c:v>
                </c:pt>
                <c:pt idx="1762">
                  <c:v>-5.0000000000000018</c:v>
                </c:pt>
                <c:pt idx="1763">
                  <c:v>-5.3800000000000008</c:v>
                </c:pt>
                <c:pt idx="1764">
                  <c:v>-5.160000000000001</c:v>
                </c:pt>
                <c:pt idx="1765">
                  <c:v>-5.44</c:v>
                </c:pt>
                <c:pt idx="1766">
                  <c:v>-5.38</c:v>
                </c:pt>
                <c:pt idx="1767">
                  <c:v>-5.6999999999999984</c:v>
                </c:pt>
                <c:pt idx="1768">
                  <c:v>-5.2999999999999972</c:v>
                </c:pt>
                <c:pt idx="1769">
                  <c:v>-5.6199999999999974</c:v>
                </c:pt>
                <c:pt idx="1770">
                  <c:v>-5.6599999999999984</c:v>
                </c:pt>
                <c:pt idx="1771">
                  <c:v>-5.9999999999999982</c:v>
                </c:pt>
                <c:pt idx="1772">
                  <c:v>-6.0399999999999991</c:v>
                </c:pt>
                <c:pt idx="1773">
                  <c:v>-6.3599999999999994</c:v>
                </c:pt>
                <c:pt idx="1774">
                  <c:v>-5.92</c:v>
                </c:pt>
                <c:pt idx="1775">
                  <c:v>-5.5400000000000009</c:v>
                </c:pt>
                <c:pt idx="1776">
                  <c:v>-5.32</c:v>
                </c:pt>
                <c:pt idx="1777">
                  <c:v>-5.160000000000001</c:v>
                </c:pt>
                <c:pt idx="1778">
                  <c:v>-4.9200000000000017</c:v>
                </c:pt>
                <c:pt idx="1779">
                  <c:v>-5.4800000000000022</c:v>
                </c:pt>
                <c:pt idx="1780">
                  <c:v>-5.9600000000000026</c:v>
                </c:pt>
                <c:pt idx="1781">
                  <c:v>-6.1000000000000014</c:v>
                </c:pt>
                <c:pt idx="1782">
                  <c:v>-6.1400000000000006</c:v>
                </c:pt>
                <c:pt idx="1783">
                  <c:v>-6.3800000000000008</c:v>
                </c:pt>
                <c:pt idx="1784">
                  <c:v>-6.0400000000000009</c:v>
                </c:pt>
                <c:pt idx="1785">
                  <c:v>-5.9600000000000009</c:v>
                </c:pt>
                <c:pt idx="1786">
                  <c:v>-6.24</c:v>
                </c:pt>
                <c:pt idx="1787">
                  <c:v>-6.3800000000000008</c:v>
                </c:pt>
                <c:pt idx="1788">
                  <c:v>-6.3800000000000008</c:v>
                </c:pt>
                <c:pt idx="1789">
                  <c:v>-6.44</c:v>
                </c:pt>
                <c:pt idx="1790">
                  <c:v>-6.8</c:v>
                </c:pt>
                <c:pt idx="1791">
                  <c:v>-6.7000000000000028</c:v>
                </c:pt>
                <c:pt idx="1792">
                  <c:v>-6.9200000000000035</c:v>
                </c:pt>
                <c:pt idx="1793">
                  <c:v>-7.0200000000000031</c:v>
                </c:pt>
                <c:pt idx="1794">
                  <c:v>-7.3600000000000039</c:v>
                </c:pt>
                <c:pt idx="1795">
                  <c:v>-7.0200000000000049</c:v>
                </c:pt>
                <c:pt idx="1796">
                  <c:v>-6.7800000000000038</c:v>
                </c:pt>
                <c:pt idx="1797">
                  <c:v>-6.5200000000000031</c:v>
                </c:pt>
                <c:pt idx="1798">
                  <c:v>-6.62</c:v>
                </c:pt>
                <c:pt idx="1799">
                  <c:v>-6.6800000000000015</c:v>
                </c:pt>
                <c:pt idx="1800">
                  <c:v>-7.1400000000000006</c:v>
                </c:pt>
                <c:pt idx="1801">
                  <c:v>-7.56</c:v>
                </c:pt>
                <c:pt idx="1802">
                  <c:v>-8.36</c:v>
                </c:pt>
                <c:pt idx="1803">
                  <c:v>-8.3200000000000021</c:v>
                </c:pt>
                <c:pt idx="1804">
                  <c:v>-8.3000000000000007</c:v>
                </c:pt>
                <c:pt idx="1805">
                  <c:v>-8</c:v>
                </c:pt>
                <c:pt idx="1806">
                  <c:v>-7.94</c:v>
                </c:pt>
                <c:pt idx="1807">
                  <c:v>-7.0400000000000009</c:v>
                </c:pt>
                <c:pt idx="1808">
                  <c:v>-6.7800000000000011</c:v>
                </c:pt>
                <c:pt idx="1809">
                  <c:v>-6.7800000000000011</c:v>
                </c:pt>
                <c:pt idx="1810">
                  <c:v>-6.4599999999999991</c:v>
                </c:pt>
                <c:pt idx="1811">
                  <c:v>-6.1799999999999979</c:v>
                </c:pt>
                <c:pt idx="1812">
                  <c:v>-5.9999999999999973</c:v>
                </c:pt>
                <c:pt idx="1813">
                  <c:v>-6.1799999999999953</c:v>
                </c:pt>
                <c:pt idx="1814">
                  <c:v>-6.019999999999996</c:v>
                </c:pt>
                <c:pt idx="1815">
                  <c:v>-6.2999999999999972</c:v>
                </c:pt>
                <c:pt idx="1816">
                  <c:v>-5.7999999999999972</c:v>
                </c:pt>
                <c:pt idx="1817">
                  <c:v>-6.1199999999999992</c:v>
                </c:pt>
                <c:pt idx="1818">
                  <c:v>-5.94</c:v>
                </c:pt>
                <c:pt idx="1819">
                  <c:v>-5.8600000000000021</c:v>
                </c:pt>
                <c:pt idx="1820">
                  <c:v>-5.6400000000000032</c:v>
                </c:pt>
                <c:pt idx="1821">
                  <c:v>-6.0400000000000036</c:v>
                </c:pt>
                <c:pt idx="1822">
                  <c:v>-6.1200000000000019</c:v>
                </c:pt>
                <c:pt idx="1823">
                  <c:v>-5.9800000000000013</c:v>
                </c:pt>
                <c:pt idx="1824">
                  <c:v>-6.06</c:v>
                </c:pt>
                <c:pt idx="1825">
                  <c:v>-6.0799999999999983</c:v>
                </c:pt>
                <c:pt idx="1826">
                  <c:v>-6.06</c:v>
                </c:pt>
                <c:pt idx="1827">
                  <c:v>-5.4800000000000013</c:v>
                </c:pt>
                <c:pt idx="1828">
                  <c:v>-5.1800000000000015</c:v>
                </c:pt>
                <c:pt idx="1829">
                  <c:v>-5.1800000000000015</c:v>
                </c:pt>
                <c:pt idx="1830">
                  <c:v>-4.9800000000000013</c:v>
                </c:pt>
                <c:pt idx="1831">
                  <c:v>-4.24</c:v>
                </c:pt>
                <c:pt idx="1832">
                  <c:v>-4.3600000000000021</c:v>
                </c:pt>
                <c:pt idx="1833">
                  <c:v>-4.5200000000000014</c:v>
                </c:pt>
                <c:pt idx="1834">
                  <c:v>-4.0400000000000009</c:v>
                </c:pt>
                <c:pt idx="1835">
                  <c:v>-4.0399999999999991</c:v>
                </c:pt>
                <c:pt idx="1836">
                  <c:v>-4.5399999999999991</c:v>
                </c:pt>
                <c:pt idx="1837">
                  <c:v>-4.4399999999999977</c:v>
                </c:pt>
                <c:pt idx="1838">
                  <c:v>-4.3399999999999981</c:v>
                </c:pt>
                <c:pt idx="1839">
                  <c:v>-4.38</c:v>
                </c:pt>
                <c:pt idx="1840">
                  <c:v>-4.0200000000000014</c:v>
                </c:pt>
                <c:pt idx="1841">
                  <c:v>-3.7200000000000015</c:v>
                </c:pt>
                <c:pt idx="1842">
                  <c:v>-3.6</c:v>
                </c:pt>
                <c:pt idx="1843">
                  <c:v>-3.0799999999999996</c:v>
                </c:pt>
                <c:pt idx="1844">
                  <c:v>-2.7199999999999989</c:v>
                </c:pt>
                <c:pt idx="1845">
                  <c:v>-2.8799999999999981</c:v>
                </c:pt>
                <c:pt idx="1846">
                  <c:v>-3.0599999999999978</c:v>
                </c:pt>
                <c:pt idx="1847">
                  <c:v>-3.339999999999999</c:v>
                </c:pt>
                <c:pt idx="1848">
                  <c:v>-3.4600000000000009</c:v>
                </c:pt>
                <c:pt idx="1849">
                  <c:v>-3.4400000000000022</c:v>
                </c:pt>
                <c:pt idx="1850">
                  <c:v>-3.1400000000000019</c:v>
                </c:pt>
                <c:pt idx="1851">
                  <c:v>-2.6600000000000024</c:v>
                </c:pt>
                <c:pt idx="1852">
                  <c:v>-2.2800000000000025</c:v>
                </c:pt>
                <c:pt idx="1853">
                  <c:v>-2.5200000000000018</c:v>
                </c:pt>
                <c:pt idx="1854">
                  <c:v>-2.3599999999999994</c:v>
                </c:pt>
                <c:pt idx="1855">
                  <c:v>-2.5399999999999991</c:v>
                </c:pt>
                <c:pt idx="1856">
                  <c:v>-2.6199999999999988</c:v>
                </c:pt>
                <c:pt idx="1857">
                  <c:v>-2.1999999999999984</c:v>
                </c:pt>
                <c:pt idx="1858">
                  <c:v>-1.6799999999999984</c:v>
                </c:pt>
                <c:pt idx="1859">
                  <c:v>-1.6</c:v>
                </c:pt>
                <c:pt idx="1860">
                  <c:v>-1.1200000000000003</c:v>
                </c:pt>
                <c:pt idx="1861">
                  <c:v>-1.320000000000001</c:v>
                </c:pt>
                <c:pt idx="1862">
                  <c:v>-1.0400000000000014</c:v>
                </c:pt>
                <c:pt idx="1863">
                  <c:v>-0.7000000000000014</c:v>
                </c:pt>
                <c:pt idx="1864">
                  <c:v>-0.54000000000000059</c:v>
                </c:pt>
                <c:pt idx="1865">
                  <c:v>-0.16000000000000086</c:v>
                </c:pt>
                <c:pt idx="1866">
                  <c:v>0.2</c:v>
                </c:pt>
                <c:pt idx="1867">
                  <c:v>-0.23999999999999916</c:v>
                </c:pt>
                <c:pt idx="1868">
                  <c:v>-0.11999999999999886</c:v>
                </c:pt>
                <c:pt idx="1869">
                  <c:v>-5.9999999999998721E-2</c:v>
                </c:pt>
                <c:pt idx="1870">
                  <c:v>-0.13999999999999843</c:v>
                </c:pt>
                <c:pt idx="1871">
                  <c:v>0.40000000000000069</c:v>
                </c:pt>
                <c:pt idx="1872">
                  <c:v>1.0000000000000007</c:v>
                </c:pt>
                <c:pt idx="1873">
                  <c:v>0.92000000000000026</c:v>
                </c:pt>
                <c:pt idx="1874">
                  <c:v>1.2399999999999998</c:v>
                </c:pt>
                <c:pt idx="1875">
                  <c:v>1.4599999999999995</c:v>
                </c:pt>
                <c:pt idx="1876">
                  <c:v>1.7</c:v>
                </c:pt>
                <c:pt idx="1877">
                  <c:v>1.8999999999999992</c:v>
                </c:pt>
                <c:pt idx="1878">
                  <c:v>2.2999999999999994</c:v>
                </c:pt>
                <c:pt idx="1879">
                  <c:v>2.1799999999999988</c:v>
                </c:pt>
                <c:pt idx="1880">
                  <c:v>2.4799999999999995</c:v>
                </c:pt>
                <c:pt idx="1881">
                  <c:v>2.4999999999999991</c:v>
                </c:pt>
                <c:pt idx="1882">
                  <c:v>2.3799999999999994</c:v>
                </c:pt>
                <c:pt idx="1883">
                  <c:v>1.9599999999999991</c:v>
                </c:pt>
                <c:pt idx="1884">
                  <c:v>2.1799999999999993</c:v>
                </c:pt>
                <c:pt idx="1885">
                  <c:v>2.1199999999999997</c:v>
                </c:pt>
                <c:pt idx="1886">
                  <c:v>2.2399999999999998</c:v>
                </c:pt>
                <c:pt idx="1887">
                  <c:v>2.2399999999999998</c:v>
                </c:pt>
                <c:pt idx="1888">
                  <c:v>2.62</c:v>
                </c:pt>
                <c:pt idx="1889">
                  <c:v>2.9400000000000004</c:v>
                </c:pt>
                <c:pt idx="1890">
                  <c:v>2.9</c:v>
                </c:pt>
                <c:pt idx="1891">
                  <c:v>2.7</c:v>
                </c:pt>
                <c:pt idx="1892">
                  <c:v>2.4200000000000004</c:v>
                </c:pt>
                <c:pt idx="1893">
                  <c:v>2.3200000000000003</c:v>
                </c:pt>
                <c:pt idx="1894">
                  <c:v>2.0800000000000005</c:v>
                </c:pt>
                <c:pt idx="1895">
                  <c:v>1.6800000000000004</c:v>
                </c:pt>
                <c:pt idx="1896">
                  <c:v>1.4600000000000004</c:v>
                </c:pt>
                <c:pt idx="1897">
                  <c:v>1.1400000000000001</c:v>
                </c:pt>
                <c:pt idx="1898">
                  <c:v>0.98000000000000009</c:v>
                </c:pt>
                <c:pt idx="1899">
                  <c:v>0.67999999999999972</c:v>
                </c:pt>
                <c:pt idx="1900">
                  <c:v>0.57999999999999974</c:v>
                </c:pt>
                <c:pt idx="1901">
                  <c:v>0.39999999999999963</c:v>
                </c:pt>
                <c:pt idx="1902">
                  <c:v>0.63999999999999946</c:v>
                </c:pt>
                <c:pt idx="1903">
                  <c:v>0.61999999999999922</c:v>
                </c:pt>
                <c:pt idx="1904">
                  <c:v>0.55999999999999939</c:v>
                </c:pt>
                <c:pt idx="1905">
                  <c:v>0.53999999999999948</c:v>
                </c:pt>
                <c:pt idx="1906">
                  <c:v>0.53999999999999948</c:v>
                </c:pt>
                <c:pt idx="1907">
                  <c:v>0.53999999999999948</c:v>
                </c:pt>
                <c:pt idx="1908">
                  <c:v>0.72</c:v>
                </c:pt>
                <c:pt idx="1909">
                  <c:v>0.8</c:v>
                </c:pt>
                <c:pt idx="1910">
                  <c:v>1</c:v>
                </c:pt>
                <c:pt idx="1911">
                  <c:v>0.73999999999999988</c:v>
                </c:pt>
                <c:pt idx="1912">
                  <c:v>0.72000000000000031</c:v>
                </c:pt>
                <c:pt idx="1913">
                  <c:v>0.12000000000000029</c:v>
                </c:pt>
                <c:pt idx="1914">
                  <c:v>4.0000000000000216E-2</c:v>
                </c:pt>
                <c:pt idx="1915">
                  <c:v>-0.15999999999999978</c:v>
                </c:pt>
                <c:pt idx="1916">
                  <c:v>-7.999999999999971E-2</c:v>
                </c:pt>
                <c:pt idx="1917">
                  <c:v>0.11999999999999993</c:v>
                </c:pt>
                <c:pt idx="1918">
                  <c:v>0.13999999999999985</c:v>
                </c:pt>
                <c:pt idx="1919">
                  <c:v>-3.5527136788005011E-16</c:v>
                </c:pt>
                <c:pt idx="1920">
                  <c:v>5.9999999999999429E-2</c:v>
                </c:pt>
                <c:pt idx="1921">
                  <c:v>0.3999999999999993</c:v>
                </c:pt>
                <c:pt idx="1922">
                  <c:v>0.3999999999999993</c:v>
                </c:pt>
                <c:pt idx="1923">
                  <c:v>0.51999999999999924</c:v>
                </c:pt>
                <c:pt idx="1924">
                  <c:v>0.55999999999999939</c:v>
                </c:pt>
                <c:pt idx="1925">
                  <c:v>0.31999999999999956</c:v>
                </c:pt>
                <c:pt idx="1926">
                  <c:v>0.1</c:v>
                </c:pt>
                <c:pt idx="1927">
                  <c:v>-0.15999999999999978</c:v>
                </c:pt>
                <c:pt idx="1928">
                  <c:v>-0.43999999999999984</c:v>
                </c:pt>
                <c:pt idx="1929">
                  <c:v>-0.35999999999999976</c:v>
                </c:pt>
                <c:pt idx="1930">
                  <c:v>-0.25999999999999979</c:v>
                </c:pt>
                <c:pt idx="1931">
                  <c:v>-0.38000000000000006</c:v>
                </c:pt>
                <c:pt idx="1932">
                  <c:v>-0.64000000000000024</c:v>
                </c:pt>
                <c:pt idx="1933">
                  <c:v>-0.78</c:v>
                </c:pt>
                <c:pt idx="1934">
                  <c:v>-1.08</c:v>
                </c:pt>
                <c:pt idx="1935">
                  <c:v>-0.9</c:v>
                </c:pt>
                <c:pt idx="1936">
                  <c:v>-0.83999999999999986</c:v>
                </c:pt>
                <c:pt idx="1937">
                  <c:v>-0.43999999999999984</c:v>
                </c:pt>
                <c:pt idx="1938">
                  <c:v>-0.13999999999999985</c:v>
                </c:pt>
                <c:pt idx="1939">
                  <c:v>-0.1</c:v>
                </c:pt>
                <c:pt idx="1940">
                  <c:v>-0.84000000000000019</c:v>
                </c:pt>
                <c:pt idx="1941">
                  <c:v>-1.4600000000000004</c:v>
                </c:pt>
                <c:pt idx="1942">
                  <c:v>-1.8200000000000007</c:v>
                </c:pt>
                <c:pt idx="1943">
                  <c:v>-2.0600000000000005</c:v>
                </c:pt>
                <c:pt idx="1944">
                  <c:v>-2.2000000000000002</c:v>
                </c:pt>
                <c:pt idx="1945">
                  <c:v>-1.7200000000000002</c:v>
                </c:pt>
                <c:pt idx="1946">
                  <c:v>-1.36</c:v>
                </c:pt>
                <c:pt idx="1947">
                  <c:v>-1.2599999999999998</c:v>
                </c:pt>
                <c:pt idx="1948">
                  <c:v>-0.91999999999999993</c:v>
                </c:pt>
                <c:pt idx="1949">
                  <c:v>-0.4599999999999998</c:v>
                </c:pt>
                <c:pt idx="1950">
                  <c:v>-0.11999999999999958</c:v>
                </c:pt>
                <c:pt idx="1951">
                  <c:v>-0.4399999999999995</c:v>
                </c:pt>
                <c:pt idx="1952">
                  <c:v>0</c:v>
                </c:pt>
                <c:pt idx="1953">
                  <c:v>0.36000000000000015</c:v>
                </c:pt>
                <c:pt idx="1954">
                  <c:v>-1.9999999999999928E-2</c:v>
                </c:pt>
                <c:pt idx="1955">
                  <c:v>-0.57999999999999985</c:v>
                </c:pt>
                <c:pt idx="1956">
                  <c:v>-0.49999999999999983</c:v>
                </c:pt>
                <c:pt idx="1957">
                  <c:v>-1.4599999999999995</c:v>
                </c:pt>
                <c:pt idx="1958">
                  <c:v>-2.4799999999999995</c:v>
                </c:pt>
                <c:pt idx="1959">
                  <c:v>-2.5599999999999996</c:v>
                </c:pt>
                <c:pt idx="1960">
                  <c:v>-2.76</c:v>
                </c:pt>
                <c:pt idx="1961">
                  <c:v>-2.4200000000000004</c:v>
                </c:pt>
                <c:pt idx="1962">
                  <c:v>-2.2799999999999998</c:v>
                </c:pt>
                <c:pt idx="1963">
                  <c:v>-1.94</c:v>
                </c:pt>
                <c:pt idx="1964">
                  <c:v>-2.1399999999999997</c:v>
                </c:pt>
                <c:pt idx="1965">
                  <c:v>-1.9</c:v>
                </c:pt>
                <c:pt idx="1966">
                  <c:v>-2.2600000000000002</c:v>
                </c:pt>
                <c:pt idx="1967">
                  <c:v>-1.9400000000000002</c:v>
                </c:pt>
                <c:pt idx="1968">
                  <c:v>-2.1799999999999997</c:v>
                </c:pt>
                <c:pt idx="1969">
                  <c:v>-2.06</c:v>
                </c:pt>
                <c:pt idx="1970">
                  <c:v>-2.1399999999999997</c:v>
                </c:pt>
                <c:pt idx="1971">
                  <c:v>-2.3599999999999994</c:v>
                </c:pt>
                <c:pt idx="1972">
                  <c:v>-2.6799999999999997</c:v>
                </c:pt>
                <c:pt idx="1973">
                  <c:v>-2.7199999999999998</c:v>
                </c:pt>
                <c:pt idx="1974">
                  <c:v>-2.6999999999999993</c:v>
                </c:pt>
                <c:pt idx="1975">
                  <c:v>-2.5799999999999996</c:v>
                </c:pt>
                <c:pt idx="1976">
                  <c:v>-2.3199999999999998</c:v>
                </c:pt>
                <c:pt idx="1977">
                  <c:v>-1.9399999999999995</c:v>
                </c:pt>
                <c:pt idx="1978">
                  <c:v>-1.7199999999999995</c:v>
                </c:pt>
                <c:pt idx="1979">
                  <c:v>-1.9599999999999997</c:v>
                </c:pt>
                <c:pt idx="1980">
                  <c:v>-2.0999999999999996</c:v>
                </c:pt>
                <c:pt idx="1981">
                  <c:v>-1.9999999999999996</c:v>
                </c:pt>
                <c:pt idx="1982">
                  <c:v>-2.12</c:v>
                </c:pt>
                <c:pt idx="1983">
                  <c:v>-2.0799999999999996</c:v>
                </c:pt>
                <c:pt idx="1984">
                  <c:v>-2.02</c:v>
                </c:pt>
                <c:pt idx="1985">
                  <c:v>-1.86</c:v>
                </c:pt>
                <c:pt idx="1986">
                  <c:v>-1.8</c:v>
                </c:pt>
                <c:pt idx="1987">
                  <c:v>-1.92</c:v>
                </c:pt>
                <c:pt idx="1988">
                  <c:v>-2.1800000000000006</c:v>
                </c:pt>
                <c:pt idx="1989">
                  <c:v>-2.1999999999999997</c:v>
                </c:pt>
                <c:pt idx="1990">
                  <c:v>-2.2999999999999998</c:v>
                </c:pt>
                <c:pt idx="1991">
                  <c:v>-2.44</c:v>
                </c:pt>
                <c:pt idx="1992">
                  <c:v>-2.5599999999999996</c:v>
                </c:pt>
                <c:pt idx="1993">
                  <c:v>-2.54</c:v>
                </c:pt>
              </c:numCache>
            </c:numRef>
          </c:xVal>
          <c:yVal>
            <c:numRef>
              <c:f>'63G_15'!$A$2:$A$1995</c:f>
              <c:numCache>
                <c:formatCode>General</c:formatCode>
                <c:ptCount val="1994"/>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numCache>
            </c:numRef>
          </c:yVal>
          <c:smooth val="1"/>
          <c:extLst>
            <c:ext xmlns:c16="http://schemas.microsoft.com/office/drawing/2014/chart" uri="{C3380CC4-5D6E-409C-BE32-E72D297353CC}">
              <c16:uniqueId val="{00000000-350E-4630-AE83-C2CF6E0D5EC1}"/>
            </c:ext>
          </c:extLst>
        </c:ser>
        <c:ser>
          <c:idx val="1"/>
          <c:order val="1"/>
          <c:tx>
            <c:strRef>
              <c:f>'63G_15'!$P$1</c:f>
              <c:strCache>
                <c:ptCount val="1"/>
                <c:pt idx="0">
                  <c:v>2016-2017</c:v>
                </c:pt>
              </c:strCache>
            </c:strRef>
          </c:tx>
          <c:spPr>
            <a:ln w="12700" cap="rnd">
              <a:solidFill>
                <a:schemeClr val="accent2">
                  <a:lumMod val="40000"/>
                  <a:lumOff val="60000"/>
                </a:schemeClr>
              </a:solidFill>
              <a:round/>
            </a:ln>
            <a:effectLst/>
          </c:spPr>
          <c:marker>
            <c:symbol val="none"/>
          </c:marker>
          <c:xVal>
            <c:numRef>
              <c:f>'63G_15'!$P$2:$P$2121</c:f>
              <c:numCache>
                <c:formatCode>General</c:formatCode>
                <c:ptCount val="2120"/>
                <c:pt idx="4">
                  <c:v>-1.9600000000000002</c:v>
                </c:pt>
                <c:pt idx="5">
                  <c:v>-1.9400000000000002</c:v>
                </c:pt>
                <c:pt idx="6">
                  <c:v>-1.9400000000000002</c:v>
                </c:pt>
                <c:pt idx="7">
                  <c:v>-1.6</c:v>
                </c:pt>
                <c:pt idx="8">
                  <c:v>-1.3800000000000001</c:v>
                </c:pt>
                <c:pt idx="9">
                  <c:v>-1.28</c:v>
                </c:pt>
                <c:pt idx="10">
                  <c:v>-1.2400000000000002</c:v>
                </c:pt>
                <c:pt idx="11">
                  <c:v>-1.2600000000000002</c:v>
                </c:pt>
                <c:pt idx="12">
                  <c:v>-1.4</c:v>
                </c:pt>
                <c:pt idx="19">
                  <c:v>-0.72</c:v>
                </c:pt>
                <c:pt idx="20">
                  <c:v>-0.9</c:v>
                </c:pt>
                <c:pt idx="21">
                  <c:v>-0.7</c:v>
                </c:pt>
                <c:pt idx="22">
                  <c:v>-0.9</c:v>
                </c:pt>
                <c:pt idx="23">
                  <c:v>-0.91999999999999993</c:v>
                </c:pt>
                <c:pt idx="24">
                  <c:v>-1.2</c:v>
                </c:pt>
                <c:pt idx="25">
                  <c:v>-1.1599999999999999</c:v>
                </c:pt>
                <c:pt idx="26">
                  <c:v>-1.5</c:v>
                </c:pt>
                <c:pt idx="27">
                  <c:v>-1.52</c:v>
                </c:pt>
                <c:pt idx="28">
                  <c:v>-1.7600000000000002</c:v>
                </c:pt>
                <c:pt idx="29">
                  <c:v>-1.5</c:v>
                </c:pt>
                <c:pt idx="30">
                  <c:v>-1.0799999999999998</c:v>
                </c:pt>
                <c:pt idx="31">
                  <c:v>-1</c:v>
                </c:pt>
                <c:pt idx="32">
                  <c:v>-1.0999999999999999</c:v>
                </c:pt>
                <c:pt idx="33">
                  <c:v>-0.95999999999999974</c:v>
                </c:pt>
                <c:pt idx="34">
                  <c:v>-0.95999999999999963</c:v>
                </c:pt>
                <c:pt idx="35">
                  <c:v>-0.95999999999999974</c:v>
                </c:pt>
                <c:pt idx="36">
                  <c:v>-0.61999999999999988</c:v>
                </c:pt>
                <c:pt idx="37">
                  <c:v>-0.24000000000000005</c:v>
                </c:pt>
                <c:pt idx="38">
                  <c:v>9.9999999999999825E-2</c:v>
                </c:pt>
                <c:pt idx="39">
                  <c:v>0.29999999999999949</c:v>
                </c:pt>
                <c:pt idx="40">
                  <c:v>0.25999999999999979</c:v>
                </c:pt>
                <c:pt idx="41">
                  <c:v>-8.0000000000000071E-2</c:v>
                </c:pt>
                <c:pt idx="42">
                  <c:v>-0.12000000000000029</c:v>
                </c:pt>
                <c:pt idx="43">
                  <c:v>-0.38000000000000045</c:v>
                </c:pt>
                <c:pt idx="44">
                  <c:v>-0.34000000000000019</c:v>
                </c:pt>
                <c:pt idx="45">
                  <c:v>-0.28000000000000025</c:v>
                </c:pt>
                <c:pt idx="46">
                  <c:v>-0.12000000000000011</c:v>
                </c:pt>
                <c:pt idx="47">
                  <c:v>-0.27999999999999992</c:v>
                </c:pt>
                <c:pt idx="48">
                  <c:v>1.7763568394002506E-16</c:v>
                </c:pt>
                <c:pt idx="49">
                  <c:v>-9.9999999999999825E-2</c:v>
                </c:pt>
                <c:pt idx="50">
                  <c:v>1.9999999999999928E-2</c:v>
                </c:pt>
                <c:pt idx="51">
                  <c:v>0.1</c:v>
                </c:pt>
                <c:pt idx="52">
                  <c:v>0.54000000000000026</c:v>
                </c:pt>
                <c:pt idx="53">
                  <c:v>0.28000000000000042</c:v>
                </c:pt>
                <c:pt idx="54">
                  <c:v>0.38000000000000045</c:v>
                </c:pt>
                <c:pt idx="55">
                  <c:v>0.46000000000000052</c:v>
                </c:pt>
                <c:pt idx="56">
                  <c:v>0.62000000000000033</c:v>
                </c:pt>
                <c:pt idx="57">
                  <c:v>0.61999999999999988</c:v>
                </c:pt>
                <c:pt idx="58">
                  <c:v>0.65999999999999981</c:v>
                </c:pt>
                <c:pt idx="59">
                  <c:v>0.75999999999999979</c:v>
                </c:pt>
                <c:pt idx="60">
                  <c:v>0.91999999999999971</c:v>
                </c:pt>
                <c:pt idx="61">
                  <c:v>0.91999999999999971</c:v>
                </c:pt>
                <c:pt idx="62">
                  <c:v>0.94000000000000006</c:v>
                </c:pt>
                <c:pt idx="63">
                  <c:v>1.1400000000000001</c:v>
                </c:pt>
                <c:pt idx="64">
                  <c:v>1.18</c:v>
                </c:pt>
                <c:pt idx="65">
                  <c:v>1.0999999999999999</c:v>
                </c:pt>
                <c:pt idx="66">
                  <c:v>0.82000000000000006</c:v>
                </c:pt>
                <c:pt idx="67">
                  <c:v>0.55999999999999994</c:v>
                </c:pt>
                <c:pt idx="68">
                  <c:v>0.7</c:v>
                </c:pt>
                <c:pt idx="69">
                  <c:v>0.26000000000000012</c:v>
                </c:pt>
                <c:pt idx="70">
                  <c:v>0.16000000000000031</c:v>
                </c:pt>
                <c:pt idx="71">
                  <c:v>0.38000000000000023</c:v>
                </c:pt>
                <c:pt idx="72">
                  <c:v>0.36000000000000032</c:v>
                </c:pt>
                <c:pt idx="73">
                  <c:v>0.34000000000000019</c:v>
                </c:pt>
                <c:pt idx="74">
                  <c:v>0.54000000000000026</c:v>
                </c:pt>
                <c:pt idx="75">
                  <c:v>0.3</c:v>
                </c:pt>
                <c:pt idx="76">
                  <c:v>0.4</c:v>
                </c:pt>
                <c:pt idx="77">
                  <c:v>0.55999999999999983</c:v>
                </c:pt>
                <c:pt idx="78">
                  <c:v>0.49999999999999967</c:v>
                </c:pt>
                <c:pt idx="79">
                  <c:v>0.61999999999999955</c:v>
                </c:pt>
                <c:pt idx="80">
                  <c:v>0.4399999999999995</c:v>
                </c:pt>
                <c:pt idx="81">
                  <c:v>0.41999999999999921</c:v>
                </c:pt>
                <c:pt idx="82">
                  <c:v>0.33999999999999952</c:v>
                </c:pt>
                <c:pt idx="83">
                  <c:v>0.37999999999999973</c:v>
                </c:pt>
                <c:pt idx="84">
                  <c:v>0.21999999999999992</c:v>
                </c:pt>
                <c:pt idx="85">
                  <c:v>0.42000000000000026</c:v>
                </c:pt>
                <c:pt idx="86">
                  <c:v>0.22000000000000064</c:v>
                </c:pt>
                <c:pt idx="87">
                  <c:v>5.3290705182007512E-16</c:v>
                </c:pt>
                <c:pt idx="88">
                  <c:v>-0.19999999999999946</c:v>
                </c:pt>
                <c:pt idx="89">
                  <c:v>-0.3599999999999996</c:v>
                </c:pt>
                <c:pt idx="90">
                  <c:v>-0.73999999999999988</c:v>
                </c:pt>
                <c:pt idx="91">
                  <c:v>-0.96</c:v>
                </c:pt>
                <c:pt idx="92">
                  <c:v>-1.0000000000000002</c:v>
                </c:pt>
                <c:pt idx="93">
                  <c:v>-1.26</c:v>
                </c:pt>
                <c:pt idx="94">
                  <c:v>-1.22</c:v>
                </c:pt>
                <c:pt idx="95">
                  <c:v>-0.97999999999999987</c:v>
                </c:pt>
                <c:pt idx="96">
                  <c:v>-0.88000000000000012</c:v>
                </c:pt>
                <c:pt idx="97">
                  <c:v>-0.67999999999999994</c:v>
                </c:pt>
                <c:pt idx="98">
                  <c:v>-0.76000000000000034</c:v>
                </c:pt>
                <c:pt idx="99">
                  <c:v>-0.68000000000000038</c:v>
                </c:pt>
                <c:pt idx="100">
                  <c:v>-0.90000000000000036</c:v>
                </c:pt>
                <c:pt idx="101">
                  <c:v>-0.76000000000000034</c:v>
                </c:pt>
                <c:pt idx="102">
                  <c:v>-0.92000000000000026</c:v>
                </c:pt>
                <c:pt idx="103">
                  <c:v>-0.50000000000000022</c:v>
                </c:pt>
                <c:pt idx="104">
                  <c:v>-0.44000000000000006</c:v>
                </c:pt>
                <c:pt idx="105">
                  <c:v>-0.36</c:v>
                </c:pt>
                <c:pt idx="106">
                  <c:v>-0.33999999999999986</c:v>
                </c:pt>
                <c:pt idx="107">
                  <c:v>-0.51999999999999991</c:v>
                </c:pt>
                <c:pt idx="108">
                  <c:v>-0.55999999999999994</c:v>
                </c:pt>
                <c:pt idx="109">
                  <c:v>-0.44000000000000006</c:v>
                </c:pt>
                <c:pt idx="110">
                  <c:v>-0.38000000000000023</c:v>
                </c:pt>
                <c:pt idx="111">
                  <c:v>-0.42000000000000048</c:v>
                </c:pt>
                <c:pt idx="112">
                  <c:v>0.29999999999999966</c:v>
                </c:pt>
                <c:pt idx="113">
                  <c:v>0.3999999999999998</c:v>
                </c:pt>
                <c:pt idx="114">
                  <c:v>0.35999999999999976</c:v>
                </c:pt>
                <c:pt idx="115">
                  <c:v>0.6399999999999999</c:v>
                </c:pt>
                <c:pt idx="116">
                  <c:v>0.46000000000000013</c:v>
                </c:pt>
                <c:pt idx="117">
                  <c:v>-4.0000000000000036E-2</c:v>
                </c:pt>
                <c:pt idx="118">
                  <c:v>-0.21999999999999992</c:v>
                </c:pt>
                <c:pt idx="119">
                  <c:v>-0.19999999999999982</c:v>
                </c:pt>
                <c:pt idx="120">
                  <c:v>-0.27999999999999992</c:v>
                </c:pt>
                <c:pt idx="121">
                  <c:v>0</c:v>
                </c:pt>
                <c:pt idx="122">
                  <c:v>-9.9999999999999825E-2</c:v>
                </c:pt>
                <c:pt idx="123">
                  <c:v>-0.37999999999999989</c:v>
                </c:pt>
                <c:pt idx="124">
                  <c:v>-0.17999999999999988</c:v>
                </c:pt>
                <c:pt idx="125">
                  <c:v>-0.29999999999999982</c:v>
                </c:pt>
                <c:pt idx="126">
                  <c:v>-0.67999999999999994</c:v>
                </c:pt>
                <c:pt idx="127">
                  <c:v>-0.47999999999999987</c:v>
                </c:pt>
                <c:pt idx="128">
                  <c:v>-0.17999999999999988</c:v>
                </c:pt>
                <c:pt idx="129">
                  <c:v>-0.43999999999999984</c:v>
                </c:pt>
                <c:pt idx="130">
                  <c:v>-0.41999999999999976</c:v>
                </c:pt>
                <c:pt idx="131">
                  <c:v>-0.33999999999999986</c:v>
                </c:pt>
                <c:pt idx="132">
                  <c:v>-0.36</c:v>
                </c:pt>
                <c:pt idx="133">
                  <c:v>-0.44000000000000006</c:v>
                </c:pt>
                <c:pt idx="134">
                  <c:v>-0.48000000000000009</c:v>
                </c:pt>
                <c:pt idx="135">
                  <c:v>-4.0000000000000036E-2</c:v>
                </c:pt>
                <c:pt idx="136">
                  <c:v>0.30000000000000016</c:v>
                </c:pt>
                <c:pt idx="137">
                  <c:v>0.24000000000000021</c:v>
                </c:pt>
                <c:pt idx="138">
                  <c:v>0.20000000000000018</c:v>
                </c:pt>
                <c:pt idx="139">
                  <c:v>8.0000000000000071E-2</c:v>
                </c:pt>
                <c:pt idx="140">
                  <c:v>-0.28000000000000008</c:v>
                </c:pt>
                <c:pt idx="141">
                  <c:v>-0.46000000000000013</c:v>
                </c:pt>
                <c:pt idx="142">
                  <c:v>-0.76000000000000012</c:v>
                </c:pt>
                <c:pt idx="143">
                  <c:v>-0.8600000000000001</c:v>
                </c:pt>
                <c:pt idx="144">
                  <c:v>-0.96</c:v>
                </c:pt>
                <c:pt idx="145">
                  <c:v>-0.96</c:v>
                </c:pt>
                <c:pt idx="146">
                  <c:v>-1.06</c:v>
                </c:pt>
                <c:pt idx="147">
                  <c:v>-0.8999999999999998</c:v>
                </c:pt>
                <c:pt idx="148">
                  <c:v>-0.77999999999999969</c:v>
                </c:pt>
                <c:pt idx="149">
                  <c:v>-0.74</c:v>
                </c:pt>
                <c:pt idx="150">
                  <c:v>-0.68000000000000027</c:v>
                </c:pt>
                <c:pt idx="151">
                  <c:v>-0.6000000000000002</c:v>
                </c:pt>
                <c:pt idx="152">
                  <c:v>-0.7000000000000004</c:v>
                </c:pt>
                <c:pt idx="153">
                  <c:v>-0.54000000000000026</c:v>
                </c:pt>
                <c:pt idx="154">
                  <c:v>-0.56000000000000016</c:v>
                </c:pt>
                <c:pt idx="155">
                  <c:v>-0.6399999999999999</c:v>
                </c:pt>
                <c:pt idx="156">
                  <c:v>-0.33999999999999986</c:v>
                </c:pt>
                <c:pt idx="157">
                  <c:v>-0.29999999999999982</c:v>
                </c:pt>
                <c:pt idx="158">
                  <c:v>-0.44000000000000006</c:v>
                </c:pt>
                <c:pt idx="159">
                  <c:v>-0.31999999999999995</c:v>
                </c:pt>
                <c:pt idx="160">
                  <c:v>-0.49999999999999983</c:v>
                </c:pt>
                <c:pt idx="161">
                  <c:v>-0.72</c:v>
                </c:pt>
                <c:pt idx="162">
                  <c:v>-0.33999999999999986</c:v>
                </c:pt>
                <c:pt idx="163">
                  <c:v>-0.27999999999999992</c:v>
                </c:pt>
                <c:pt idx="164">
                  <c:v>-0.27999999999999992</c:v>
                </c:pt>
                <c:pt idx="165">
                  <c:v>-0.13999999999999985</c:v>
                </c:pt>
                <c:pt idx="166">
                  <c:v>-0.21999999999999975</c:v>
                </c:pt>
                <c:pt idx="167">
                  <c:v>-0.43999999999999967</c:v>
                </c:pt>
                <c:pt idx="168">
                  <c:v>-0.27999999999999969</c:v>
                </c:pt>
                <c:pt idx="169">
                  <c:v>-0.11999999999999958</c:v>
                </c:pt>
                <c:pt idx="170">
                  <c:v>-0.47999999999999954</c:v>
                </c:pt>
                <c:pt idx="171">
                  <c:v>-0.3599999999999996</c:v>
                </c:pt>
                <c:pt idx="172">
                  <c:v>-0.5199999999999998</c:v>
                </c:pt>
                <c:pt idx="173">
                  <c:v>-0.65999999999999959</c:v>
                </c:pt>
                <c:pt idx="174">
                  <c:v>-1.0399999999999996</c:v>
                </c:pt>
                <c:pt idx="175">
                  <c:v>-0.61999999999999988</c:v>
                </c:pt>
                <c:pt idx="176">
                  <c:v>-0.29999999999999982</c:v>
                </c:pt>
                <c:pt idx="177">
                  <c:v>-0.25999999999999979</c:v>
                </c:pt>
                <c:pt idx="178">
                  <c:v>-0.2</c:v>
                </c:pt>
                <c:pt idx="179">
                  <c:v>-7.9999999999999891E-2</c:v>
                </c:pt>
                <c:pt idx="180">
                  <c:v>-5.9999999999999609E-2</c:v>
                </c:pt>
                <c:pt idx="181">
                  <c:v>-0.6399999999999999</c:v>
                </c:pt>
                <c:pt idx="182">
                  <c:v>-0.83999999999999964</c:v>
                </c:pt>
                <c:pt idx="183">
                  <c:v>-0.7999999999999996</c:v>
                </c:pt>
                <c:pt idx="184">
                  <c:v>-0.59999999999999987</c:v>
                </c:pt>
                <c:pt idx="185">
                  <c:v>-0.72000000000000008</c:v>
                </c:pt>
                <c:pt idx="186">
                  <c:v>-0.47999999999999987</c:v>
                </c:pt>
                <c:pt idx="187">
                  <c:v>-0.27999999999999992</c:v>
                </c:pt>
                <c:pt idx="188">
                  <c:v>-0.73999999999999955</c:v>
                </c:pt>
                <c:pt idx="189">
                  <c:v>-0.8599999999999991</c:v>
                </c:pt>
                <c:pt idx="190">
                  <c:v>-9.9999999999998937E-2</c:v>
                </c:pt>
                <c:pt idx="191">
                  <c:v>-9.9999999999998937E-2</c:v>
                </c:pt>
                <c:pt idx="192">
                  <c:v>-9.9999999999999201E-2</c:v>
                </c:pt>
                <c:pt idx="193">
                  <c:v>0.62000000000000055</c:v>
                </c:pt>
                <c:pt idx="194">
                  <c:v>0.48000000000000015</c:v>
                </c:pt>
                <c:pt idx="195">
                  <c:v>-7.9999999999999807E-2</c:v>
                </c:pt>
                <c:pt idx="196">
                  <c:v>9.9999999999999908E-2</c:v>
                </c:pt>
                <c:pt idx="197">
                  <c:v>0.49999999999999983</c:v>
                </c:pt>
                <c:pt idx="198">
                  <c:v>0.17999999999999972</c:v>
                </c:pt>
                <c:pt idx="199">
                  <c:v>0.35999999999999976</c:v>
                </c:pt>
                <c:pt idx="200">
                  <c:v>0.65999999999999981</c:v>
                </c:pt>
                <c:pt idx="201">
                  <c:v>0.36</c:v>
                </c:pt>
                <c:pt idx="202">
                  <c:v>0.30000000000000016</c:v>
                </c:pt>
                <c:pt idx="203">
                  <c:v>0.24000000000000005</c:v>
                </c:pt>
                <c:pt idx="204">
                  <c:v>0.15999999999999998</c:v>
                </c:pt>
                <c:pt idx="205">
                  <c:v>-8.0000000000000251E-2</c:v>
                </c:pt>
                <c:pt idx="206">
                  <c:v>0.33999999999999969</c:v>
                </c:pt>
                <c:pt idx="207">
                  <c:v>0.31999999999999973</c:v>
                </c:pt>
                <c:pt idx="208">
                  <c:v>0.1</c:v>
                </c:pt>
                <c:pt idx="209">
                  <c:v>0.46000000000000013</c:v>
                </c:pt>
                <c:pt idx="210">
                  <c:v>0.15999999999999998</c:v>
                </c:pt>
                <c:pt idx="211">
                  <c:v>-0.16000000000000014</c:v>
                </c:pt>
                <c:pt idx="212">
                  <c:v>-0.20000000000000034</c:v>
                </c:pt>
                <c:pt idx="213">
                  <c:v>0.33999999999999969</c:v>
                </c:pt>
                <c:pt idx="214">
                  <c:v>-5.3290705182007512E-16</c:v>
                </c:pt>
                <c:pt idx="215">
                  <c:v>0.27999999999999969</c:v>
                </c:pt>
                <c:pt idx="216">
                  <c:v>0.25999999999999995</c:v>
                </c:pt>
                <c:pt idx="217">
                  <c:v>0</c:v>
                </c:pt>
                <c:pt idx="218">
                  <c:v>-0.44000000000000006</c:v>
                </c:pt>
                <c:pt idx="219">
                  <c:v>-0.4</c:v>
                </c:pt>
                <c:pt idx="220">
                  <c:v>-0.40000000000000019</c:v>
                </c:pt>
                <c:pt idx="221">
                  <c:v>-0.48000000000000009</c:v>
                </c:pt>
                <c:pt idx="222">
                  <c:v>-0.36</c:v>
                </c:pt>
                <c:pt idx="223">
                  <c:v>-0.2</c:v>
                </c:pt>
                <c:pt idx="224">
                  <c:v>-0.16000000000000014</c:v>
                </c:pt>
                <c:pt idx="225">
                  <c:v>-0.51999999999999991</c:v>
                </c:pt>
                <c:pt idx="226">
                  <c:v>-0.68000000000000027</c:v>
                </c:pt>
                <c:pt idx="227">
                  <c:v>-0.54000000000000026</c:v>
                </c:pt>
                <c:pt idx="228">
                  <c:v>-0.72000000000000008</c:v>
                </c:pt>
                <c:pt idx="229">
                  <c:v>-0.76</c:v>
                </c:pt>
                <c:pt idx="230">
                  <c:v>-0.88000000000000012</c:v>
                </c:pt>
                <c:pt idx="231">
                  <c:v>-0.74</c:v>
                </c:pt>
                <c:pt idx="232">
                  <c:v>-1.0400000000000003</c:v>
                </c:pt>
                <c:pt idx="233">
                  <c:v>-0.76000000000000034</c:v>
                </c:pt>
                <c:pt idx="234">
                  <c:v>-0.60000000000000031</c:v>
                </c:pt>
                <c:pt idx="235">
                  <c:v>-0.40000000000000036</c:v>
                </c:pt>
                <c:pt idx="236">
                  <c:v>-0.64000000000000024</c:v>
                </c:pt>
                <c:pt idx="237">
                  <c:v>-0.64000000000000024</c:v>
                </c:pt>
                <c:pt idx="238">
                  <c:v>-0.62000000000000033</c:v>
                </c:pt>
                <c:pt idx="239">
                  <c:v>-0.62000000000000033</c:v>
                </c:pt>
                <c:pt idx="240">
                  <c:v>-0.38000000000000023</c:v>
                </c:pt>
                <c:pt idx="241">
                  <c:v>0.23999999999999969</c:v>
                </c:pt>
                <c:pt idx="242">
                  <c:v>0.83999999999999964</c:v>
                </c:pt>
                <c:pt idx="243">
                  <c:v>0.87999999999999967</c:v>
                </c:pt>
                <c:pt idx="244">
                  <c:v>1.0599999999999996</c:v>
                </c:pt>
                <c:pt idx="245">
                  <c:v>0.7999999999999996</c:v>
                </c:pt>
                <c:pt idx="246">
                  <c:v>0.75999999999999956</c:v>
                </c:pt>
                <c:pt idx="247">
                  <c:v>0.31999999999999973</c:v>
                </c:pt>
                <c:pt idx="248">
                  <c:v>-0.12000000000000029</c:v>
                </c:pt>
                <c:pt idx="249">
                  <c:v>-0.30000000000000016</c:v>
                </c:pt>
                <c:pt idx="250">
                  <c:v>-0.12000000000000029</c:v>
                </c:pt>
                <c:pt idx="251">
                  <c:v>-0.40000000000000019</c:v>
                </c:pt>
                <c:pt idx="252">
                  <c:v>-0.20000000000000018</c:v>
                </c:pt>
                <c:pt idx="253">
                  <c:v>0.21999999999999992</c:v>
                </c:pt>
                <c:pt idx="254">
                  <c:v>0.19999999999999982</c:v>
                </c:pt>
                <c:pt idx="255">
                  <c:v>0.22000000000000011</c:v>
                </c:pt>
                <c:pt idx="256">
                  <c:v>0.38000000000000006</c:v>
                </c:pt>
                <c:pt idx="257">
                  <c:v>0.18000000000000008</c:v>
                </c:pt>
                <c:pt idx="258">
                  <c:v>0.14000000000000004</c:v>
                </c:pt>
                <c:pt idx="259">
                  <c:v>2.0000000000000285E-2</c:v>
                </c:pt>
                <c:pt idx="260">
                  <c:v>-8.0000000000000071E-2</c:v>
                </c:pt>
                <c:pt idx="261">
                  <c:v>-0.28000000000000008</c:v>
                </c:pt>
                <c:pt idx="262">
                  <c:v>-0.16000000000000014</c:v>
                </c:pt>
                <c:pt idx="263">
                  <c:v>-0.28000000000000025</c:v>
                </c:pt>
                <c:pt idx="264">
                  <c:v>-0.36000000000000049</c:v>
                </c:pt>
                <c:pt idx="265">
                  <c:v>-0.26000000000000051</c:v>
                </c:pt>
                <c:pt idx="266">
                  <c:v>-0.22000000000000047</c:v>
                </c:pt>
                <c:pt idx="267">
                  <c:v>-0.46000000000000052</c:v>
                </c:pt>
                <c:pt idx="268">
                  <c:v>-0.26000000000000034</c:v>
                </c:pt>
                <c:pt idx="269">
                  <c:v>-0.4200000000000001</c:v>
                </c:pt>
                <c:pt idx="270">
                  <c:v>-0.51999999999999991</c:v>
                </c:pt>
                <c:pt idx="271">
                  <c:v>-0.77999999999999992</c:v>
                </c:pt>
                <c:pt idx="272">
                  <c:v>-0.91999999999999971</c:v>
                </c:pt>
                <c:pt idx="273">
                  <c:v>-1.3799999999999997</c:v>
                </c:pt>
                <c:pt idx="274">
                  <c:v>-1.3199999999999998</c:v>
                </c:pt>
                <c:pt idx="275">
                  <c:v>-1.7200000000000002</c:v>
                </c:pt>
                <c:pt idx="276">
                  <c:v>-1.5800000000000003</c:v>
                </c:pt>
                <c:pt idx="277">
                  <c:v>-1.4200000000000004</c:v>
                </c:pt>
                <c:pt idx="278">
                  <c:v>-1.3600000000000005</c:v>
                </c:pt>
                <c:pt idx="279">
                  <c:v>-1.2800000000000005</c:v>
                </c:pt>
                <c:pt idx="280">
                  <c:v>-0.82000000000000028</c:v>
                </c:pt>
                <c:pt idx="281">
                  <c:v>-0.88000000000000023</c:v>
                </c:pt>
                <c:pt idx="282">
                  <c:v>-0.64000000000000024</c:v>
                </c:pt>
                <c:pt idx="283">
                  <c:v>-0.44000000000000039</c:v>
                </c:pt>
                <c:pt idx="284">
                  <c:v>-0.56000000000000028</c:v>
                </c:pt>
                <c:pt idx="285">
                  <c:v>-0.64000000000000024</c:v>
                </c:pt>
                <c:pt idx="286">
                  <c:v>-0.6000000000000002</c:v>
                </c:pt>
                <c:pt idx="287">
                  <c:v>-0.70000000000000018</c:v>
                </c:pt>
                <c:pt idx="288">
                  <c:v>-0.70000000000000018</c:v>
                </c:pt>
                <c:pt idx="289">
                  <c:v>-0.58000000000000029</c:v>
                </c:pt>
                <c:pt idx="290">
                  <c:v>-0.6000000000000002</c:v>
                </c:pt>
                <c:pt idx="291">
                  <c:v>-0.6000000000000002</c:v>
                </c:pt>
                <c:pt idx="292">
                  <c:v>-0.80000000000000016</c:v>
                </c:pt>
                <c:pt idx="293">
                  <c:v>-0.7</c:v>
                </c:pt>
                <c:pt idx="294">
                  <c:v>-1.02</c:v>
                </c:pt>
                <c:pt idx="295">
                  <c:v>-0.97999999999999987</c:v>
                </c:pt>
                <c:pt idx="296">
                  <c:v>-0.65999999999999981</c:v>
                </c:pt>
                <c:pt idx="297">
                  <c:v>-0.49999999999999967</c:v>
                </c:pt>
                <c:pt idx="298">
                  <c:v>-0.33999999999999986</c:v>
                </c:pt>
                <c:pt idx="299">
                  <c:v>0.16000000000000014</c:v>
                </c:pt>
                <c:pt idx="300">
                  <c:v>0.13999999999999985</c:v>
                </c:pt>
                <c:pt idx="301">
                  <c:v>-6.0000000000000143E-2</c:v>
                </c:pt>
                <c:pt idx="302">
                  <c:v>-8.0000000000000071E-2</c:v>
                </c:pt>
                <c:pt idx="303">
                  <c:v>-0.49999999999999983</c:v>
                </c:pt>
                <c:pt idx="304">
                  <c:v>-0.75999999999999956</c:v>
                </c:pt>
                <c:pt idx="305">
                  <c:v>-0.87999999999999956</c:v>
                </c:pt>
                <c:pt idx="306">
                  <c:v>-1.0999999999999994</c:v>
                </c:pt>
                <c:pt idx="307">
                  <c:v>-1.1799999999999995</c:v>
                </c:pt>
                <c:pt idx="308">
                  <c:v>-1.1599999999999997</c:v>
                </c:pt>
                <c:pt idx="309">
                  <c:v>-0.88000000000000012</c:v>
                </c:pt>
                <c:pt idx="310">
                  <c:v>-1.02</c:v>
                </c:pt>
                <c:pt idx="311">
                  <c:v>-0.84000000000000008</c:v>
                </c:pt>
                <c:pt idx="312">
                  <c:v>-0.92000000000000015</c:v>
                </c:pt>
                <c:pt idx="313">
                  <c:v>-0.84000000000000008</c:v>
                </c:pt>
                <c:pt idx="314">
                  <c:v>-1.06</c:v>
                </c:pt>
                <c:pt idx="315">
                  <c:v>-0.84000000000000008</c:v>
                </c:pt>
                <c:pt idx="316">
                  <c:v>-0.6000000000000002</c:v>
                </c:pt>
                <c:pt idx="317">
                  <c:v>-0.52000000000000024</c:v>
                </c:pt>
                <c:pt idx="318">
                  <c:v>-0.56000000000000016</c:v>
                </c:pt>
                <c:pt idx="319">
                  <c:v>-0.36000000000000015</c:v>
                </c:pt>
                <c:pt idx="320">
                  <c:v>-0.40000000000000019</c:v>
                </c:pt>
                <c:pt idx="321">
                  <c:v>-0.8</c:v>
                </c:pt>
                <c:pt idx="322">
                  <c:v>-0.75999999999999979</c:v>
                </c:pt>
                <c:pt idx="323">
                  <c:v>-0.5</c:v>
                </c:pt>
                <c:pt idx="324">
                  <c:v>-0.73999999999999988</c:v>
                </c:pt>
                <c:pt idx="325">
                  <c:v>-0.79999999999999982</c:v>
                </c:pt>
                <c:pt idx="326">
                  <c:v>-0.47999999999999987</c:v>
                </c:pt>
                <c:pt idx="327">
                  <c:v>-0.66000000000000014</c:v>
                </c:pt>
                <c:pt idx="328">
                  <c:v>-1</c:v>
                </c:pt>
                <c:pt idx="329">
                  <c:v>-0.66000000000000014</c:v>
                </c:pt>
                <c:pt idx="330">
                  <c:v>-0.44000000000000022</c:v>
                </c:pt>
                <c:pt idx="331">
                  <c:v>-0.92000000000000026</c:v>
                </c:pt>
                <c:pt idx="332">
                  <c:v>-0.72</c:v>
                </c:pt>
                <c:pt idx="333">
                  <c:v>-0.88000000000000012</c:v>
                </c:pt>
                <c:pt idx="334">
                  <c:v>-1.4200000000000004</c:v>
                </c:pt>
                <c:pt idx="335">
                  <c:v>-1.9600000000000002</c:v>
                </c:pt>
                <c:pt idx="336">
                  <c:v>-1.8400000000000003</c:v>
                </c:pt>
                <c:pt idx="337">
                  <c:v>-1.7800000000000005</c:v>
                </c:pt>
                <c:pt idx="338">
                  <c:v>-1.5799999999999996</c:v>
                </c:pt>
                <c:pt idx="339">
                  <c:v>-1.1199999999999992</c:v>
                </c:pt>
                <c:pt idx="340">
                  <c:v>-0.23999999999999985</c:v>
                </c:pt>
                <c:pt idx="341">
                  <c:v>0.54000000000000026</c:v>
                </c:pt>
                <c:pt idx="342">
                  <c:v>1.2600000000000002</c:v>
                </c:pt>
                <c:pt idx="343">
                  <c:v>1.6999999999999997</c:v>
                </c:pt>
                <c:pt idx="344">
                  <c:v>1.5199999999999994</c:v>
                </c:pt>
                <c:pt idx="345">
                  <c:v>0.91999999999999993</c:v>
                </c:pt>
                <c:pt idx="346">
                  <c:v>0.44000000000000006</c:v>
                </c:pt>
                <c:pt idx="347">
                  <c:v>-0.2599999999999999</c:v>
                </c:pt>
                <c:pt idx="348">
                  <c:v>-0.41999999999999976</c:v>
                </c:pt>
                <c:pt idx="349">
                  <c:v>-0.31999999999999973</c:v>
                </c:pt>
                <c:pt idx="350">
                  <c:v>-0.29999999999999966</c:v>
                </c:pt>
                <c:pt idx="351">
                  <c:v>-0.33999999999999969</c:v>
                </c:pt>
                <c:pt idx="352">
                  <c:v>-0.61999999999999955</c:v>
                </c:pt>
                <c:pt idx="353">
                  <c:v>-0.83999999999999964</c:v>
                </c:pt>
                <c:pt idx="354">
                  <c:v>-0.7999999999999996</c:v>
                </c:pt>
                <c:pt idx="355">
                  <c:v>-0.39999999999999963</c:v>
                </c:pt>
                <c:pt idx="356">
                  <c:v>-9.9999999999999645E-2</c:v>
                </c:pt>
                <c:pt idx="357">
                  <c:v>0.28000000000000008</c:v>
                </c:pt>
                <c:pt idx="358">
                  <c:v>0.2</c:v>
                </c:pt>
                <c:pt idx="359">
                  <c:v>0.31999999999999995</c:v>
                </c:pt>
                <c:pt idx="360">
                  <c:v>5.999999999999979E-2</c:v>
                </c:pt>
                <c:pt idx="361">
                  <c:v>-0.28000000000000042</c:v>
                </c:pt>
                <c:pt idx="362">
                  <c:v>-0.46000000000000013</c:v>
                </c:pt>
                <c:pt idx="363">
                  <c:v>-0.61999999999999988</c:v>
                </c:pt>
                <c:pt idx="364">
                  <c:v>-0.68</c:v>
                </c:pt>
                <c:pt idx="365">
                  <c:v>-0.38000000000000006</c:v>
                </c:pt>
                <c:pt idx="366">
                  <c:v>-0.21999999999999992</c:v>
                </c:pt>
                <c:pt idx="367">
                  <c:v>-0.24000000000000021</c:v>
                </c:pt>
                <c:pt idx="368">
                  <c:v>-6.0000000000000497E-2</c:v>
                </c:pt>
                <c:pt idx="369">
                  <c:v>1.9999999999999574E-2</c:v>
                </c:pt>
                <c:pt idx="370">
                  <c:v>-0.20000000000000034</c:v>
                </c:pt>
                <c:pt idx="371">
                  <c:v>-0.18000000000000044</c:v>
                </c:pt>
                <c:pt idx="372">
                  <c:v>-0.44000000000000022</c:v>
                </c:pt>
                <c:pt idx="373">
                  <c:v>-0.32000000000000028</c:v>
                </c:pt>
                <c:pt idx="374">
                  <c:v>-0.54000000000000026</c:v>
                </c:pt>
                <c:pt idx="375">
                  <c:v>-0.64000000000000024</c:v>
                </c:pt>
                <c:pt idx="376">
                  <c:v>-0.8</c:v>
                </c:pt>
                <c:pt idx="377">
                  <c:v>-0.41999999999999993</c:v>
                </c:pt>
                <c:pt idx="378">
                  <c:v>-0.35999999999999976</c:v>
                </c:pt>
                <c:pt idx="379">
                  <c:v>-0.49999999999999967</c:v>
                </c:pt>
                <c:pt idx="380">
                  <c:v>-0.4399999999999995</c:v>
                </c:pt>
                <c:pt idx="381">
                  <c:v>-0.47999999999999937</c:v>
                </c:pt>
                <c:pt idx="382">
                  <c:v>-0.73999999999999988</c:v>
                </c:pt>
                <c:pt idx="383">
                  <c:v>-0.83999999999999986</c:v>
                </c:pt>
                <c:pt idx="384">
                  <c:v>-0.84000000000000052</c:v>
                </c:pt>
                <c:pt idx="385">
                  <c:v>-0.8600000000000001</c:v>
                </c:pt>
                <c:pt idx="386">
                  <c:v>-0.34000000000000019</c:v>
                </c:pt>
                <c:pt idx="387">
                  <c:v>0.12000000000000011</c:v>
                </c:pt>
                <c:pt idx="388">
                  <c:v>-5.9999999999999963E-2</c:v>
                </c:pt>
                <c:pt idx="389">
                  <c:v>0.28000000000000058</c:v>
                </c:pt>
                <c:pt idx="390">
                  <c:v>0.15999999999999998</c:v>
                </c:pt>
                <c:pt idx="391">
                  <c:v>-0.44000000000000006</c:v>
                </c:pt>
                <c:pt idx="392">
                  <c:v>-0.92000000000000026</c:v>
                </c:pt>
                <c:pt idx="393">
                  <c:v>-0.80000000000000038</c:v>
                </c:pt>
                <c:pt idx="394">
                  <c:v>-0.88000000000000012</c:v>
                </c:pt>
                <c:pt idx="395">
                  <c:v>-0.73999999999999988</c:v>
                </c:pt>
                <c:pt idx="396">
                  <c:v>-0.44000000000000022</c:v>
                </c:pt>
                <c:pt idx="397">
                  <c:v>-0.44000000000000022</c:v>
                </c:pt>
                <c:pt idx="398">
                  <c:v>-0.4</c:v>
                </c:pt>
                <c:pt idx="399">
                  <c:v>-0.64000000000000057</c:v>
                </c:pt>
                <c:pt idx="400">
                  <c:v>-0.88000000000000078</c:v>
                </c:pt>
                <c:pt idx="401">
                  <c:v>-1.1600000000000006</c:v>
                </c:pt>
                <c:pt idx="402">
                  <c:v>-1.0000000000000004</c:v>
                </c:pt>
                <c:pt idx="403">
                  <c:v>-0.82000000000000028</c:v>
                </c:pt>
                <c:pt idx="404">
                  <c:v>-0.7</c:v>
                </c:pt>
                <c:pt idx="405">
                  <c:v>-0.75999999999999979</c:v>
                </c:pt>
                <c:pt idx="406">
                  <c:v>-0.95999999999999974</c:v>
                </c:pt>
                <c:pt idx="407">
                  <c:v>-1.2999999999999996</c:v>
                </c:pt>
                <c:pt idx="408">
                  <c:v>-1.6199999999999997</c:v>
                </c:pt>
                <c:pt idx="409">
                  <c:v>-1.6799999999999993</c:v>
                </c:pt>
                <c:pt idx="410">
                  <c:v>-1.5199999999999996</c:v>
                </c:pt>
                <c:pt idx="411">
                  <c:v>-1.5799999999999996</c:v>
                </c:pt>
                <c:pt idx="412">
                  <c:v>-1.1799999999999997</c:v>
                </c:pt>
                <c:pt idx="413">
                  <c:v>-1.1199999999999999</c:v>
                </c:pt>
                <c:pt idx="414">
                  <c:v>-1.2400000000000002</c:v>
                </c:pt>
                <c:pt idx="415">
                  <c:v>-1.3800000000000001</c:v>
                </c:pt>
                <c:pt idx="416">
                  <c:v>-1.22</c:v>
                </c:pt>
                <c:pt idx="417">
                  <c:v>-1.58</c:v>
                </c:pt>
                <c:pt idx="418">
                  <c:v>-1.3</c:v>
                </c:pt>
                <c:pt idx="419">
                  <c:v>-1.08</c:v>
                </c:pt>
                <c:pt idx="420">
                  <c:v>-0.73999999999999988</c:v>
                </c:pt>
                <c:pt idx="421">
                  <c:v>-0.65999999999999981</c:v>
                </c:pt>
                <c:pt idx="422">
                  <c:v>6.0000000000000143E-2</c:v>
                </c:pt>
                <c:pt idx="423">
                  <c:v>-1.9999999999999928E-2</c:v>
                </c:pt>
                <c:pt idx="424">
                  <c:v>-0.27999999999999969</c:v>
                </c:pt>
                <c:pt idx="425">
                  <c:v>-0.23999999999999985</c:v>
                </c:pt>
                <c:pt idx="426">
                  <c:v>0</c:v>
                </c:pt>
                <c:pt idx="427">
                  <c:v>-0.33999999999999986</c:v>
                </c:pt>
                <c:pt idx="428">
                  <c:v>-0.59999999999999964</c:v>
                </c:pt>
                <c:pt idx="429">
                  <c:v>-0.4199999999999996</c:v>
                </c:pt>
                <c:pt idx="430">
                  <c:v>-0.83999999999999952</c:v>
                </c:pt>
                <c:pt idx="431">
                  <c:v>-1.3199999999999996</c:v>
                </c:pt>
                <c:pt idx="432">
                  <c:v>-1.2999999999999996</c:v>
                </c:pt>
                <c:pt idx="433">
                  <c:v>-1.0399999999999998</c:v>
                </c:pt>
                <c:pt idx="434">
                  <c:v>-0.9</c:v>
                </c:pt>
                <c:pt idx="435">
                  <c:v>-0.60000000000000031</c:v>
                </c:pt>
                <c:pt idx="436">
                  <c:v>-0.2</c:v>
                </c:pt>
                <c:pt idx="437">
                  <c:v>-0.18000000000000008</c:v>
                </c:pt>
                <c:pt idx="438">
                  <c:v>-0.18000000000000008</c:v>
                </c:pt>
                <c:pt idx="439">
                  <c:v>-0.1</c:v>
                </c:pt>
                <c:pt idx="440">
                  <c:v>-5.999999999999979E-2</c:v>
                </c:pt>
                <c:pt idx="441">
                  <c:v>5.999999999999979E-2</c:v>
                </c:pt>
                <c:pt idx="442">
                  <c:v>-4.0000000000000216E-2</c:v>
                </c:pt>
                <c:pt idx="443">
                  <c:v>-0.2</c:v>
                </c:pt>
                <c:pt idx="444">
                  <c:v>3.9999999999999855E-2</c:v>
                </c:pt>
                <c:pt idx="445">
                  <c:v>-0.20000000000000034</c:v>
                </c:pt>
                <c:pt idx="446">
                  <c:v>-0.3</c:v>
                </c:pt>
                <c:pt idx="447">
                  <c:v>-0.21999999999999958</c:v>
                </c:pt>
                <c:pt idx="448">
                  <c:v>-0.19999999999999929</c:v>
                </c:pt>
                <c:pt idx="449">
                  <c:v>-0.63999999999999946</c:v>
                </c:pt>
                <c:pt idx="450">
                  <c:v>-0.4399999999999995</c:v>
                </c:pt>
                <c:pt idx="451">
                  <c:v>-0.36000000000000015</c:v>
                </c:pt>
                <c:pt idx="452">
                  <c:v>-0.52000000000000024</c:v>
                </c:pt>
                <c:pt idx="453">
                  <c:v>-0.72000000000000097</c:v>
                </c:pt>
                <c:pt idx="454">
                  <c:v>-0.68000000000000038</c:v>
                </c:pt>
                <c:pt idx="455">
                  <c:v>-0.92000000000000026</c:v>
                </c:pt>
                <c:pt idx="456">
                  <c:v>-1.3</c:v>
                </c:pt>
                <c:pt idx="457">
                  <c:v>-1.3799999999999997</c:v>
                </c:pt>
                <c:pt idx="458">
                  <c:v>-1.3599999999999994</c:v>
                </c:pt>
                <c:pt idx="459">
                  <c:v>-1.2599999999999993</c:v>
                </c:pt>
                <c:pt idx="460">
                  <c:v>-0.87999999999999901</c:v>
                </c:pt>
                <c:pt idx="461">
                  <c:v>-0.2999999999999986</c:v>
                </c:pt>
                <c:pt idx="462">
                  <c:v>-0.17999999999999899</c:v>
                </c:pt>
                <c:pt idx="463">
                  <c:v>0.26000000000000084</c:v>
                </c:pt>
                <c:pt idx="464">
                  <c:v>0.30000000000000071</c:v>
                </c:pt>
                <c:pt idx="465">
                  <c:v>-0.16000000000000014</c:v>
                </c:pt>
                <c:pt idx="466">
                  <c:v>-0.44000000000000056</c:v>
                </c:pt>
                <c:pt idx="467">
                  <c:v>-0.12000000000000099</c:v>
                </c:pt>
                <c:pt idx="468">
                  <c:v>-0.32000000000000101</c:v>
                </c:pt>
                <c:pt idx="469">
                  <c:v>-0.56000000000000083</c:v>
                </c:pt>
                <c:pt idx="470">
                  <c:v>-0.61999999999999955</c:v>
                </c:pt>
                <c:pt idx="471">
                  <c:v>-0.6</c:v>
                </c:pt>
                <c:pt idx="472">
                  <c:v>-0.97999999999999898</c:v>
                </c:pt>
                <c:pt idx="473">
                  <c:v>-1.3</c:v>
                </c:pt>
                <c:pt idx="474">
                  <c:v>-1.1200000000000003</c:v>
                </c:pt>
                <c:pt idx="475">
                  <c:v>-0.72000000000000031</c:v>
                </c:pt>
                <c:pt idx="476">
                  <c:v>-0.75999999999999945</c:v>
                </c:pt>
                <c:pt idx="477">
                  <c:v>-0.5</c:v>
                </c:pt>
                <c:pt idx="478">
                  <c:v>1.4210854715202005E-15</c:v>
                </c:pt>
                <c:pt idx="479">
                  <c:v>-0.11999999999999886</c:v>
                </c:pt>
                <c:pt idx="480">
                  <c:v>-0.3</c:v>
                </c:pt>
                <c:pt idx="481">
                  <c:v>-0.28000000000000114</c:v>
                </c:pt>
                <c:pt idx="482">
                  <c:v>-0.30000000000000143</c:v>
                </c:pt>
                <c:pt idx="483">
                  <c:v>-0.32000000000000173</c:v>
                </c:pt>
                <c:pt idx="484">
                  <c:v>-6.0000000000000851E-2</c:v>
                </c:pt>
                <c:pt idx="485">
                  <c:v>9.9999999999998576E-2</c:v>
                </c:pt>
                <c:pt idx="486">
                  <c:v>-0.20000000000000143</c:v>
                </c:pt>
                <c:pt idx="487">
                  <c:v>-0.28000000000000114</c:v>
                </c:pt>
                <c:pt idx="488">
                  <c:v>-0.86000000000000154</c:v>
                </c:pt>
                <c:pt idx="489">
                  <c:v>-1.040000000000002</c:v>
                </c:pt>
                <c:pt idx="490">
                  <c:v>-0.88000000000000111</c:v>
                </c:pt>
                <c:pt idx="491">
                  <c:v>-0.72000000000000031</c:v>
                </c:pt>
                <c:pt idx="492">
                  <c:v>-0.76000000000000012</c:v>
                </c:pt>
                <c:pt idx="493">
                  <c:v>-0.15999999999999942</c:v>
                </c:pt>
                <c:pt idx="494">
                  <c:v>-0.4799999999999997</c:v>
                </c:pt>
                <c:pt idx="495">
                  <c:v>-0.83999999999999986</c:v>
                </c:pt>
                <c:pt idx="496">
                  <c:v>-0.71999999999999953</c:v>
                </c:pt>
                <c:pt idx="497">
                  <c:v>-0.92000000000000026</c:v>
                </c:pt>
                <c:pt idx="498">
                  <c:v>-1.36</c:v>
                </c:pt>
                <c:pt idx="499">
                  <c:v>-0.96000000000000019</c:v>
                </c:pt>
                <c:pt idx="500">
                  <c:v>-0.66000000000000014</c:v>
                </c:pt>
                <c:pt idx="501">
                  <c:v>-0.64000000000000057</c:v>
                </c:pt>
                <c:pt idx="502">
                  <c:v>-0.61999999999999955</c:v>
                </c:pt>
                <c:pt idx="503">
                  <c:v>-0.52000000000000024</c:v>
                </c:pt>
                <c:pt idx="504">
                  <c:v>-0.56000000000000016</c:v>
                </c:pt>
                <c:pt idx="505">
                  <c:v>-0.8</c:v>
                </c:pt>
                <c:pt idx="506">
                  <c:v>-0.8</c:v>
                </c:pt>
                <c:pt idx="507">
                  <c:v>-0.70000000000000073</c:v>
                </c:pt>
                <c:pt idx="508">
                  <c:v>-0.46000000000000013</c:v>
                </c:pt>
                <c:pt idx="509">
                  <c:v>-0.73999999999999988</c:v>
                </c:pt>
                <c:pt idx="510">
                  <c:v>-0.5</c:v>
                </c:pt>
                <c:pt idx="511">
                  <c:v>-0.2</c:v>
                </c:pt>
                <c:pt idx="512">
                  <c:v>-6.0000000000000143E-2</c:v>
                </c:pt>
                <c:pt idx="513">
                  <c:v>-3.9999999999999855E-2</c:v>
                </c:pt>
                <c:pt idx="514">
                  <c:v>0.33999999999999986</c:v>
                </c:pt>
                <c:pt idx="515">
                  <c:v>-7.999999999999971E-2</c:v>
                </c:pt>
                <c:pt idx="516">
                  <c:v>-0.73999999999999988</c:v>
                </c:pt>
                <c:pt idx="517">
                  <c:v>-0.7399999999999991</c:v>
                </c:pt>
                <c:pt idx="518">
                  <c:v>-0.69999999999999929</c:v>
                </c:pt>
                <c:pt idx="519">
                  <c:v>-0.9199999999999996</c:v>
                </c:pt>
                <c:pt idx="520">
                  <c:v>-0.84000000000000019</c:v>
                </c:pt>
                <c:pt idx="521">
                  <c:v>-0.69999999999999962</c:v>
                </c:pt>
                <c:pt idx="522">
                  <c:v>-0.84000000000000019</c:v>
                </c:pt>
                <c:pt idx="523">
                  <c:v>-1.0600000000000012</c:v>
                </c:pt>
                <c:pt idx="524">
                  <c:v>-0.9200000000000006</c:v>
                </c:pt>
                <c:pt idx="525">
                  <c:v>-0.54000000000000059</c:v>
                </c:pt>
                <c:pt idx="526">
                  <c:v>-0.28000000000000042</c:v>
                </c:pt>
                <c:pt idx="527">
                  <c:v>-0.2</c:v>
                </c:pt>
                <c:pt idx="528">
                  <c:v>8.0000000000000432E-2</c:v>
                </c:pt>
                <c:pt idx="529">
                  <c:v>-6.0000000000000143E-2</c:v>
                </c:pt>
                <c:pt idx="530">
                  <c:v>-3.9999999999999855E-2</c:v>
                </c:pt>
                <c:pt idx="531">
                  <c:v>-0.23999999999999985</c:v>
                </c:pt>
                <c:pt idx="532">
                  <c:v>-6.0000000000000143E-2</c:v>
                </c:pt>
                <c:pt idx="533">
                  <c:v>4.0000000000000216E-2</c:v>
                </c:pt>
                <c:pt idx="534">
                  <c:v>-0.25999999999999979</c:v>
                </c:pt>
                <c:pt idx="535">
                  <c:v>-0.74000000000000021</c:v>
                </c:pt>
                <c:pt idx="536">
                  <c:v>-0.38000000000000078</c:v>
                </c:pt>
                <c:pt idx="537">
                  <c:v>-0.78</c:v>
                </c:pt>
                <c:pt idx="538">
                  <c:v>-1.3800000000000003</c:v>
                </c:pt>
                <c:pt idx="539">
                  <c:v>-1.0400000000000005</c:v>
                </c:pt>
                <c:pt idx="540">
                  <c:v>-0.77999999999999969</c:v>
                </c:pt>
                <c:pt idx="541">
                  <c:v>-1.2399999999999998</c:v>
                </c:pt>
                <c:pt idx="542">
                  <c:v>-0.54000000000000059</c:v>
                </c:pt>
                <c:pt idx="543">
                  <c:v>-0.46000000000000085</c:v>
                </c:pt>
                <c:pt idx="544">
                  <c:v>-0.62000000000000033</c:v>
                </c:pt>
                <c:pt idx="545">
                  <c:v>-0.78000000000000114</c:v>
                </c:pt>
                <c:pt idx="546">
                  <c:v>-0.7600000000000009</c:v>
                </c:pt>
                <c:pt idx="547">
                  <c:v>-1.2400000000000013</c:v>
                </c:pt>
                <c:pt idx="548">
                  <c:v>-1.0400000000000014</c:v>
                </c:pt>
                <c:pt idx="549">
                  <c:v>-0.90000000000000147</c:v>
                </c:pt>
                <c:pt idx="550">
                  <c:v>-0.78000000000000114</c:v>
                </c:pt>
                <c:pt idx="551">
                  <c:v>-0.62000000000000099</c:v>
                </c:pt>
                <c:pt idx="552">
                  <c:v>-0.28000000000000042</c:v>
                </c:pt>
                <c:pt idx="553">
                  <c:v>-0.16000000000000014</c:v>
                </c:pt>
                <c:pt idx="554">
                  <c:v>-0.28000000000000042</c:v>
                </c:pt>
                <c:pt idx="555">
                  <c:v>-0.32000000000000028</c:v>
                </c:pt>
                <c:pt idx="556">
                  <c:v>-0.10000000000000071</c:v>
                </c:pt>
                <c:pt idx="557">
                  <c:v>-0.52000000000000102</c:v>
                </c:pt>
                <c:pt idx="558">
                  <c:v>-0.80000000000000071</c:v>
                </c:pt>
                <c:pt idx="559">
                  <c:v>-0.66000000000000014</c:v>
                </c:pt>
                <c:pt idx="560">
                  <c:v>-0.78000000000000047</c:v>
                </c:pt>
                <c:pt idx="561">
                  <c:v>-0.53999999999999981</c:v>
                </c:pt>
                <c:pt idx="562">
                  <c:v>-1.9999999999999574E-2</c:v>
                </c:pt>
                <c:pt idx="563">
                  <c:v>0.48000000000000043</c:v>
                </c:pt>
                <c:pt idx="564">
                  <c:v>0.4</c:v>
                </c:pt>
                <c:pt idx="565">
                  <c:v>0.38000000000000045</c:v>
                </c:pt>
                <c:pt idx="566">
                  <c:v>0.12000000000000029</c:v>
                </c:pt>
                <c:pt idx="567">
                  <c:v>-0.22000000000000028</c:v>
                </c:pt>
                <c:pt idx="568">
                  <c:v>-0.44000000000000056</c:v>
                </c:pt>
                <c:pt idx="569">
                  <c:v>-4.000000000000057E-2</c:v>
                </c:pt>
                <c:pt idx="570">
                  <c:v>0.13999999999999915</c:v>
                </c:pt>
                <c:pt idx="571">
                  <c:v>-2.0000000000000996E-2</c:v>
                </c:pt>
                <c:pt idx="572">
                  <c:v>-6.0000000000000851E-2</c:v>
                </c:pt>
                <c:pt idx="573">
                  <c:v>0.29999999999999927</c:v>
                </c:pt>
                <c:pt idx="574">
                  <c:v>7.4999999999999289E-2</c:v>
                </c:pt>
                <c:pt idx="606">
                  <c:v>-0.8</c:v>
                </c:pt>
                <c:pt idx="607">
                  <c:v>-0.83999999999999986</c:v>
                </c:pt>
                <c:pt idx="608">
                  <c:v>-0.9</c:v>
                </c:pt>
                <c:pt idx="609">
                  <c:v>-0.5</c:v>
                </c:pt>
                <c:pt idx="610">
                  <c:v>-0.27999999999999969</c:v>
                </c:pt>
                <c:pt idx="611">
                  <c:v>-0.32000000000000028</c:v>
                </c:pt>
                <c:pt idx="612">
                  <c:v>-0.26000000000000084</c:v>
                </c:pt>
                <c:pt idx="613">
                  <c:v>-0.40000000000000069</c:v>
                </c:pt>
                <c:pt idx="614">
                  <c:v>-0.82000000000000028</c:v>
                </c:pt>
                <c:pt idx="615">
                  <c:v>-0.76000000000000012</c:v>
                </c:pt>
                <c:pt idx="616">
                  <c:v>-0.53999999999999981</c:v>
                </c:pt>
                <c:pt idx="617">
                  <c:v>-0.4799999999999997</c:v>
                </c:pt>
                <c:pt idx="618">
                  <c:v>-0.35999999999999943</c:v>
                </c:pt>
                <c:pt idx="619">
                  <c:v>-0.23999999999999916</c:v>
                </c:pt>
                <c:pt idx="620">
                  <c:v>-0.57999999999999896</c:v>
                </c:pt>
                <c:pt idx="621">
                  <c:v>-0.87999999999999901</c:v>
                </c:pt>
                <c:pt idx="622">
                  <c:v>-0.7999999999999986</c:v>
                </c:pt>
                <c:pt idx="623">
                  <c:v>-0.87999999999999901</c:v>
                </c:pt>
                <c:pt idx="624">
                  <c:v>-0.99999999999999933</c:v>
                </c:pt>
                <c:pt idx="625">
                  <c:v>-0.7</c:v>
                </c:pt>
                <c:pt idx="626">
                  <c:v>-0.73999999999999988</c:v>
                </c:pt>
                <c:pt idx="627">
                  <c:v>-1.1600000000000001</c:v>
                </c:pt>
                <c:pt idx="628">
                  <c:v>-1.0199999999999996</c:v>
                </c:pt>
                <c:pt idx="629">
                  <c:v>-0.8600000000000001</c:v>
                </c:pt>
                <c:pt idx="630">
                  <c:v>-0.7</c:v>
                </c:pt>
                <c:pt idx="631">
                  <c:v>-0.4799999999999997</c:v>
                </c:pt>
                <c:pt idx="632">
                  <c:v>-3.9999999999999855E-2</c:v>
                </c:pt>
                <c:pt idx="633">
                  <c:v>-0.6</c:v>
                </c:pt>
                <c:pt idx="634">
                  <c:v>-0.6399999999999999</c:v>
                </c:pt>
                <c:pt idx="635">
                  <c:v>-0.93999999999999917</c:v>
                </c:pt>
                <c:pt idx="636">
                  <c:v>-1.0599999999999994</c:v>
                </c:pt>
                <c:pt idx="637">
                  <c:v>-1.1999999999999993</c:v>
                </c:pt>
                <c:pt idx="638">
                  <c:v>-0.67999999999999972</c:v>
                </c:pt>
                <c:pt idx="639">
                  <c:v>-0.67999999999999905</c:v>
                </c:pt>
                <c:pt idx="640">
                  <c:v>-0.65999999999999948</c:v>
                </c:pt>
                <c:pt idx="641">
                  <c:v>-0.73999999999999988</c:v>
                </c:pt>
                <c:pt idx="642">
                  <c:v>-0.71999999999999953</c:v>
                </c:pt>
                <c:pt idx="643">
                  <c:v>-0.61999999999999889</c:v>
                </c:pt>
                <c:pt idx="644">
                  <c:v>-0.57999999999999896</c:v>
                </c:pt>
                <c:pt idx="645">
                  <c:v>-0.45999999999999874</c:v>
                </c:pt>
                <c:pt idx="646">
                  <c:v>-0.23999999999999844</c:v>
                </c:pt>
                <c:pt idx="647">
                  <c:v>-0.35999999999999871</c:v>
                </c:pt>
                <c:pt idx="648">
                  <c:v>-0.23999999999999916</c:v>
                </c:pt>
                <c:pt idx="649">
                  <c:v>-0.37999999999999973</c:v>
                </c:pt>
                <c:pt idx="650">
                  <c:v>-0.1</c:v>
                </c:pt>
                <c:pt idx="651">
                  <c:v>-0.21999999999999958</c:v>
                </c:pt>
                <c:pt idx="652">
                  <c:v>-0.27999999999999969</c:v>
                </c:pt>
                <c:pt idx="653">
                  <c:v>-0.5800000000000004</c:v>
                </c:pt>
                <c:pt idx="654">
                  <c:v>-0.44000000000000056</c:v>
                </c:pt>
                <c:pt idx="655">
                  <c:v>-0.52000000000000024</c:v>
                </c:pt>
                <c:pt idx="656">
                  <c:v>-0.32000000000000028</c:v>
                </c:pt>
                <c:pt idx="657">
                  <c:v>-0.22000000000000028</c:v>
                </c:pt>
                <c:pt idx="658">
                  <c:v>-0.21999999999999958</c:v>
                </c:pt>
                <c:pt idx="659">
                  <c:v>-0.25999999999999945</c:v>
                </c:pt>
                <c:pt idx="660">
                  <c:v>-0.6399999999999999</c:v>
                </c:pt>
                <c:pt idx="661">
                  <c:v>-0.70000000000000073</c:v>
                </c:pt>
                <c:pt idx="662">
                  <c:v>-0.56000000000000083</c:v>
                </c:pt>
                <c:pt idx="663">
                  <c:v>-0.60000000000000075</c:v>
                </c:pt>
                <c:pt idx="664">
                  <c:v>-0.46000000000000085</c:v>
                </c:pt>
                <c:pt idx="665">
                  <c:v>-0.12000000000000099</c:v>
                </c:pt>
                <c:pt idx="666">
                  <c:v>-0.10000000000000071</c:v>
                </c:pt>
                <c:pt idx="667">
                  <c:v>3.9999999999999855E-2</c:v>
                </c:pt>
                <c:pt idx="668">
                  <c:v>0.15999999999999942</c:v>
                </c:pt>
                <c:pt idx="669">
                  <c:v>0.17999999999999972</c:v>
                </c:pt>
                <c:pt idx="670">
                  <c:v>0.31999999999999956</c:v>
                </c:pt>
                <c:pt idx="671">
                  <c:v>0.53999999999999981</c:v>
                </c:pt>
                <c:pt idx="672">
                  <c:v>0.43999999999999917</c:v>
                </c:pt>
                <c:pt idx="673">
                  <c:v>0.43999999999999917</c:v>
                </c:pt>
                <c:pt idx="674">
                  <c:v>0.53999999999999915</c:v>
                </c:pt>
                <c:pt idx="675">
                  <c:v>0.49999999999999928</c:v>
                </c:pt>
                <c:pt idx="676">
                  <c:v>0.27999999999999903</c:v>
                </c:pt>
                <c:pt idx="677">
                  <c:v>0.57999999999999896</c:v>
                </c:pt>
                <c:pt idx="678">
                  <c:v>0.93999999999999917</c:v>
                </c:pt>
                <c:pt idx="679">
                  <c:v>1.0999999999999992</c:v>
                </c:pt>
                <c:pt idx="680">
                  <c:v>1.0599999999999994</c:v>
                </c:pt>
                <c:pt idx="681">
                  <c:v>1.0399999999999991</c:v>
                </c:pt>
                <c:pt idx="682">
                  <c:v>0.47999999999999898</c:v>
                </c:pt>
                <c:pt idx="683">
                  <c:v>-1.4210854715202005E-15</c:v>
                </c:pt>
                <c:pt idx="684">
                  <c:v>-0.48000000000000187</c:v>
                </c:pt>
                <c:pt idx="685">
                  <c:v>-0.24000000000000199</c:v>
                </c:pt>
                <c:pt idx="686">
                  <c:v>-0.14000000000000129</c:v>
                </c:pt>
                <c:pt idx="687">
                  <c:v>0.35999999999999943</c:v>
                </c:pt>
                <c:pt idx="688">
                  <c:v>0.62000000000000033</c:v>
                </c:pt>
                <c:pt idx="689">
                  <c:v>1.0200000000000002</c:v>
                </c:pt>
                <c:pt idx="690">
                  <c:v>0.74000000000000055</c:v>
                </c:pt>
                <c:pt idx="691">
                  <c:v>0.50000000000000067</c:v>
                </c:pt>
                <c:pt idx="692">
                  <c:v>0.42000000000000098</c:v>
                </c:pt>
                <c:pt idx="693">
                  <c:v>0.5800000000000004</c:v>
                </c:pt>
                <c:pt idx="694">
                  <c:v>0.36000000000000087</c:v>
                </c:pt>
                <c:pt idx="695">
                  <c:v>0.30000000000000071</c:v>
                </c:pt>
                <c:pt idx="696">
                  <c:v>0.44000000000000056</c:v>
                </c:pt>
                <c:pt idx="697">
                  <c:v>0.4799999999999997</c:v>
                </c:pt>
                <c:pt idx="698">
                  <c:v>0.3999999999999993</c:v>
                </c:pt>
                <c:pt idx="699">
                  <c:v>0.83999999999999919</c:v>
                </c:pt>
                <c:pt idx="700">
                  <c:v>1.0799999999999996</c:v>
                </c:pt>
                <c:pt idx="701">
                  <c:v>1.1999999999999993</c:v>
                </c:pt>
                <c:pt idx="702">
                  <c:v>1.079999999999999</c:v>
                </c:pt>
                <c:pt idx="703">
                  <c:v>0.96000000000000019</c:v>
                </c:pt>
                <c:pt idx="704">
                  <c:v>0.93999999999999984</c:v>
                </c:pt>
                <c:pt idx="705">
                  <c:v>0.9199999999999996</c:v>
                </c:pt>
                <c:pt idx="706">
                  <c:v>0.9199999999999996</c:v>
                </c:pt>
                <c:pt idx="707">
                  <c:v>0.7</c:v>
                </c:pt>
                <c:pt idx="708">
                  <c:v>0.9199999999999996</c:v>
                </c:pt>
                <c:pt idx="709">
                  <c:v>0.92000000000000026</c:v>
                </c:pt>
                <c:pt idx="710">
                  <c:v>1.06</c:v>
                </c:pt>
                <c:pt idx="711">
                  <c:v>1.0200000000000002</c:v>
                </c:pt>
                <c:pt idx="712">
                  <c:v>1.3400000000000005</c:v>
                </c:pt>
                <c:pt idx="713">
                  <c:v>1.2600000000000002</c:v>
                </c:pt>
                <c:pt idx="714">
                  <c:v>0.9</c:v>
                </c:pt>
                <c:pt idx="715">
                  <c:v>0.6399999999999999</c:v>
                </c:pt>
                <c:pt idx="716">
                  <c:v>0.51999999999999957</c:v>
                </c:pt>
                <c:pt idx="717">
                  <c:v>0.99999999999999933</c:v>
                </c:pt>
                <c:pt idx="718">
                  <c:v>0.99999999999999933</c:v>
                </c:pt>
                <c:pt idx="719">
                  <c:v>1.079999999999999</c:v>
                </c:pt>
                <c:pt idx="720">
                  <c:v>1.0599999999999994</c:v>
                </c:pt>
                <c:pt idx="721">
                  <c:v>1.0599999999999994</c:v>
                </c:pt>
                <c:pt idx="722">
                  <c:v>0.49999999999999928</c:v>
                </c:pt>
                <c:pt idx="723">
                  <c:v>0.3999999999999993</c:v>
                </c:pt>
                <c:pt idx="724">
                  <c:v>0.25999999999999945</c:v>
                </c:pt>
                <c:pt idx="725">
                  <c:v>9.9999999999999284E-2</c:v>
                </c:pt>
                <c:pt idx="726">
                  <c:v>0.43999999999999984</c:v>
                </c:pt>
                <c:pt idx="727">
                  <c:v>0.22000000000000028</c:v>
                </c:pt>
                <c:pt idx="728">
                  <c:v>0.12000000000000099</c:v>
                </c:pt>
                <c:pt idx="729">
                  <c:v>-7.9999999999999002E-2</c:v>
                </c:pt>
                <c:pt idx="730">
                  <c:v>0.32000000000000028</c:v>
                </c:pt>
                <c:pt idx="731">
                  <c:v>7.999999999999971E-2</c:v>
                </c:pt>
                <c:pt idx="732">
                  <c:v>0.21999999999999958</c:v>
                </c:pt>
                <c:pt idx="733">
                  <c:v>0.33999999999999914</c:v>
                </c:pt>
                <c:pt idx="734">
                  <c:v>0.9</c:v>
                </c:pt>
                <c:pt idx="735">
                  <c:v>0.52000000000000024</c:v>
                </c:pt>
                <c:pt idx="736">
                  <c:v>0.73999999999999988</c:v>
                </c:pt>
                <c:pt idx="737">
                  <c:v>0.66000000000000014</c:v>
                </c:pt>
                <c:pt idx="738">
                  <c:v>0.8</c:v>
                </c:pt>
                <c:pt idx="739">
                  <c:v>0.39999999999999858</c:v>
                </c:pt>
                <c:pt idx="740">
                  <c:v>0.59999999999999853</c:v>
                </c:pt>
                <c:pt idx="741">
                  <c:v>0.67999999999999905</c:v>
                </c:pt>
                <c:pt idx="742">
                  <c:v>0.71999999999999886</c:v>
                </c:pt>
                <c:pt idx="743">
                  <c:v>0.77999999999999903</c:v>
                </c:pt>
                <c:pt idx="744">
                  <c:v>0.81999999999999962</c:v>
                </c:pt>
                <c:pt idx="745">
                  <c:v>0.7</c:v>
                </c:pt>
                <c:pt idx="746">
                  <c:v>8.0000000000000432E-2</c:v>
                </c:pt>
                <c:pt idx="747">
                  <c:v>0.14000000000000057</c:v>
                </c:pt>
                <c:pt idx="748">
                  <c:v>7.1054273576010023E-16</c:v>
                </c:pt>
                <c:pt idx="749">
                  <c:v>0.220000000000001</c:v>
                </c:pt>
                <c:pt idx="750">
                  <c:v>0.28000000000000042</c:v>
                </c:pt>
                <c:pt idx="751">
                  <c:v>0.7</c:v>
                </c:pt>
                <c:pt idx="752">
                  <c:v>0.83999999999999986</c:v>
                </c:pt>
                <c:pt idx="753">
                  <c:v>0.75999999999999945</c:v>
                </c:pt>
                <c:pt idx="754">
                  <c:v>0.51999999999999957</c:v>
                </c:pt>
                <c:pt idx="755">
                  <c:v>3.9999999999999855E-2</c:v>
                </c:pt>
                <c:pt idx="756">
                  <c:v>-0.25999999999999945</c:v>
                </c:pt>
                <c:pt idx="757">
                  <c:v>-0.21999999999999958</c:v>
                </c:pt>
                <c:pt idx="758">
                  <c:v>-7.9999999999999002E-2</c:v>
                </c:pt>
                <c:pt idx="759">
                  <c:v>8.0000000000000432E-2</c:v>
                </c:pt>
                <c:pt idx="760">
                  <c:v>0.38000000000000045</c:v>
                </c:pt>
                <c:pt idx="761">
                  <c:v>0.61999999999999955</c:v>
                </c:pt>
                <c:pt idx="762">
                  <c:v>0.49999999999999928</c:v>
                </c:pt>
                <c:pt idx="763">
                  <c:v>0.47999999999999898</c:v>
                </c:pt>
                <c:pt idx="764">
                  <c:v>0.45999999999999874</c:v>
                </c:pt>
                <c:pt idx="765">
                  <c:v>0.47999999999999898</c:v>
                </c:pt>
                <c:pt idx="766">
                  <c:v>0.37999999999999973</c:v>
                </c:pt>
                <c:pt idx="767">
                  <c:v>0.66000000000000014</c:v>
                </c:pt>
                <c:pt idx="768">
                  <c:v>0.6</c:v>
                </c:pt>
                <c:pt idx="769">
                  <c:v>0.62000000000000033</c:v>
                </c:pt>
                <c:pt idx="770">
                  <c:v>1.1600000000000001</c:v>
                </c:pt>
                <c:pt idx="771">
                  <c:v>1.3799999999999997</c:v>
                </c:pt>
                <c:pt idx="772">
                  <c:v>0.49999999999999928</c:v>
                </c:pt>
                <c:pt idx="773">
                  <c:v>0.79999999999999927</c:v>
                </c:pt>
                <c:pt idx="774">
                  <c:v>0.77999999999999903</c:v>
                </c:pt>
                <c:pt idx="775">
                  <c:v>0.67999999999999905</c:v>
                </c:pt>
                <c:pt idx="776">
                  <c:v>0.21999999999999886</c:v>
                </c:pt>
                <c:pt idx="777">
                  <c:v>0.69999999999999862</c:v>
                </c:pt>
                <c:pt idx="778">
                  <c:v>-1.4210854715202005E-15</c:v>
                </c:pt>
                <c:pt idx="779">
                  <c:v>9.9999999999999284E-2</c:v>
                </c:pt>
                <c:pt idx="780">
                  <c:v>-0.42000000000000098</c:v>
                </c:pt>
                <c:pt idx="781">
                  <c:v>-0.220000000000001</c:v>
                </c:pt>
                <c:pt idx="782">
                  <c:v>-0.16000000000000014</c:v>
                </c:pt>
                <c:pt idx="783">
                  <c:v>0.26000000000000012</c:v>
                </c:pt>
                <c:pt idx="784">
                  <c:v>0.21999999999999958</c:v>
                </c:pt>
                <c:pt idx="785">
                  <c:v>0.25999999999999945</c:v>
                </c:pt>
                <c:pt idx="786">
                  <c:v>0.71999999999999953</c:v>
                </c:pt>
                <c:pt idx="787">
                  <c:v>1.0599999999999994</c:v>
                </c:pt>
                <c:pt idx="788">
                  <c:v>1.0799999999999996</c:v>
                </c:pt>
                <c:pt idx="789">
                  <c:v>1</c:v>
                </c:pt>
                <c:pt idx="790">
                  <c:v>1.4600000000000009</c:v>
                </c:pt>
                <c:pt idx="791">
                  <c:v>1.2800000000000011</c:v>
                </c:pt>
                <c:pt idx="792">
                  <c:v>0.92000000000000104</c:v>
                </c:pt>
                <c:pt idx="793">
                  <c:v>0.92000000000000026</c:v>
                </c:pt>
                <c:pt idx="794">
                  <c:v>1.1800000000000004</c:v>
                </c:pt>
                <c:pt idx="795">
                  <c:v>0.96000000000000019</c:v>
                </c:pt>
                <c:pt idx="796">
                  <c:v>1.0200000000000002</c:v>
                </c:pt>
                <c:pt idx="797">
                  <c:v>1.06</c:v>
                </c:pt>
                <c:pt idx="798">
                  <c:v>0.96000000000000085</c:v>
                </c:pt>
                <c:pt idx="799">
                  <c:v>0.92000000000000026</c:v>
                </c:pt>
                <c:pt idx="800">
                  <c:v>0.67999999999999972</c:v>
                </c:pt>
                <c:pt idx="801">
                  <c:v>0.5</c:v>
                </c:pt>
                <c:pt idx="802">
                  <c:v>0.56000000000000016</c:v>
                </c:pt>
                <c:pt idx="803">
                  <c:v>0.43999999999999984</c:v>
                </c:pt>
                <c:pt idx="804">
                  <c:v>0.23999999999999985</c:v>
                </c:pt>
                <c:pt idx="805">
                  <c:v>0.68000000000000038</c:v>
                </c:pt>
                <c:pt idx="806">
                  <c:v>0.8</c:v>
                </c:pt>
                <c:pt idx="807">
                  <c:v>0.76000000000000012</c:v>
                </c:pt>
                <c:pt idx="808">
                  <c:v>0.83999999999999986</c:v>
                </c:pt>
                <c:pt idx="809">
                  <c:v>0.96000000000000019</c:v>
                </c:pt>
                <c:pt idx="810">
                  <c:v>0.9</c:v>
                </c:pt>
                <c:pt idx="811">
                  <c:v>1.1200000000000003</c:v>
                </c:pt>
                <c:pt idx="812">
                  <c:v>1.2399999999999998</c:v>
                </c:pt>
                <c:pt idx="813">
                  <c:v>1.3200000000000003</c:v>
                </c:pt>
                <c:pt idx="814">
                  <c:v>1.0800000000000005</c:v>
                </c:pt>
                <c:pt idx="815">
                  <c:v>1.4600000000000002</c:v>
                </c:pt>
                <c:pt idx="816">
                  <c:v>1.3</c:v>
                </c:pt>
                <c:pt idx="817">
                  <c:v>1.1800000000000004</c:v>
                </c:pt>
                <c:pt idx="818">
                  <c:v>1.5399999999999998</c:v>
                </c:pt>
                <c:pt idx="819">
                  <c:v>1.94</c:v>
                </c:pt>
                <c:pt idx="820">
                  <c:v>1.5400000000000005</c:v>
                </c:pt>
                <c:pt idx="821">
                  <c:v>1.6200000000000003</c:v>
                </c:pt>
                <c:pt idx="822">
                  <c:v>1.6400000000000006</c:v>
                </c:pt>
                <c:pt idx="823">
                  <c:v>1.5000000000000013</c:v>
                </c:pt>
                <c:pt idx="824">
                  <c:v>1.3000000000000014</c:v>
                </c:pt>
                <c:pt idx="825">
                  <c:v>1.3400000000000012</c:v>
                </c:pt>
                <c:pt idx="826">
                  <c:v>0.82000000000000095</c:v>
                </c:pt>
                <c:pt idx="827">
                  <c:v>1.0800000000000005</c:v>
                </c:pt>
                <c:pt idx="828">
                  <c:v>0.93999999999999984</c:v>
                </c:pt>
                <c:pt idx="829">
                  <c:v>1.0399999999999998</c:v>
                </c:pt>
                <c:pt idx="830">
                  <c:v>1.1000000000000001</c:v>
                </c:pt>
                <c:pt idx="831">
                  <c:v>1.6800000000000004</c:v>
                </c:pt>
                <c:pt idx="832">
                  <c:v>1.8800000000000003</c:v>
                </c:pt>
                <c:pt idx="833">
                  <c:v>1.7000000000000006</c:v>
                </c:pt>
                <c:pt idx="834">
                  <c:v>1.6400000000000006</c:v>
                </c:pt>
                <c:pt idx="835">
                  <c:v>1.56</c:v>
                </c:pt>
                <c:pt idx="836">
                  <c:v>1.7200000000000002</c:v>
                </c:pt>
                <c:pt idx="837">
                  <c:v>1.8200000000000003</c:v>
                </c:pt>
                <c:pt idx="838">
                  <c:v>2.0599999999999996</c:v>
                </c:pt>
                <c:pt idx="839">
                  <c:v>2.2399999999999998</c:v>
                </c:pt>
                <c:pt idx="840">
                  <c:v>2.16</c:v>
                </c:pt>
                <c:pt idx="841">
                  <c:v>1.64</c:v>
                </c:pt>
                <c:pt idx="842">
                  <c:v>1.2</c:v>
                </c:pt>
                <c:pt idx="843">
                  <c:v>1.3600000000000008</c:v>
                </c:pt>
                <c:pt idx="844">
                  <c:v>1.120000000000001</c:v>
                </c:pt>
                <c:pt idx="845">
                  <c:v>1.0200000000000002</c:v>
                </c:pt>
                <c:pt idx="846">
                  <c:v>1.1600000000000008</c:v>
                </c:pt>
                <c:pt idx="847">
                  <c:v>1.3600000000000008</c:v>
                </c:pt>
                <c:pt idx="848">
                  <c:v>1.1400000000000006</c:v>
                </c:pt>
                <c:pt idx="849">
                  <c:v>1.06</c:v>
                </c:pt>
                <c:pt idx="850">
                  <c:v>1.1000000000000008</c:v>
                </c:pt>
                <c:pt idx="851">
                  <c:v>1.36</c:v>
                </c:pt>
                <c:pt idx="852">
                  <c:v>1</c:v>
                </c:pt>
                <c:pt idx="853">
                  <c:v>0.82000000000000028</c:v>
                </c:pt>
                <c:pt idx="854">
                  <c:v>1.1200000000000003</c:v>
                </c:pt>
                <c:pt idx="855">
                  <c:v>1.2399999999999998</c:v>
                </c:pt>
                <c:pt idx="856">
                  <c:v>0.96000000000000019</c:v>
                </c:pt>
                <c:pt idx="857">
                  <c:v>1.1200000000000003</c:v>
                </c:pt>
                <c:pt idx="858">
                  <c:v>1.3599999999999994</c:v>
                </c:pt>
                <c:pt idx="859">
                  <c:v>1.1399999999999992</c:v>
                </c:pt>
                <c:pt idx="860">
                  <c:v>1.0999999999999992</c:v>
                </c:pt>
                <c:pt idx="861">
                  <c:v>0.95999999999999874</c:v>
                </c:pt>
                <c:pt idx="862">
                  <c:v>0.7999999999999986</c:v>
                </c:pt>
                <c:pt idx="863">
                  <c:v>0.43999999999999917</c:v>
                </c:pt>
                <c:pt idx="864">
                  <c:v>0.55999999999999939</c:v>
                </c:pt>
                <c:pt idx="865">
                  <c:v>0.51999999999999957</c:v>
                </c:pt>
                <c:pt idx="866">
                  <c:v>0.55999999999999939</c:v>
                </c:pt>
                <c:pt idx="867">
                  <c:v>0.43999999999999984</c:v>
                </c:pt>
                <c:pt idx="868">
                  <c:v>0.56000000000000016</c:v>
                </c:pt>
                <c:pt idx="869">
                  <c:v>0.22000000000000028</c:v>
                </c:pt>
                <c:pt idx="870">
                  <c:v>0.38000000000000045</c:v>
                </c:pt>
                <c:pt idx="871">
                  <c:v>0.12000000000000029</c:v>
                </c:pt>
                <c:pt idx="872">
                  <c:v>7.999999999999971E-2</c:v>
                </c:pt>
                <c:pt idx="873">
                  <c:v>0.27999999999999903</c:v>
                </c:pt>
                <c:pt idx="874">
                  <c:v>0.49999999999999928</c:v>
                </c:pt>
                <c:pt idx="875">
                  <c:v>0.53999999999999915</c:v>
                </c:pt>
                <c:pt idx="876">
                  <c:v>0.8</c:v>
                </c:pt>
                <c:pt idx="877">
                  <c:v>1.4200000000000004</c:v>
                </c:pt>
                <c:pt idx="878">
                  <c:v>1.0400000000000014</c:v>
                </c:pt>
                <c:pt idx="879">
                  <c:v>0.92000000000000104</c:v>
                </c:pt>
                <c:pt idx="880">
                  <c:v>0.7600000000000009</c:v>
                </c:pt>
                <c:pt idx="881">
                  <c:v>0.74000000000000055</c:v>
                </c:pt>
                <c:pt idx="882">
                  <c:v>0.48000000000000043</c:v>
                </c:pt>
                <c:pt idx="883">
                  <c:v>0.8</c:v>
                </c:pt>
                <c:pt idx="884">
                  <c:v>1.06</c:v>
                </c:pt>
                <c:pt idx="885">
                  <c:v>0.96000000000000019</c:v>
                </c:pt>
                <c:pt idx="886">
                  <c:v>0.94000000000000061</c:v>
                </c:pt>
                <c:pt idx="887">
                  <c:v>0.80000000000000071</c:v>
                </c:pt>
                <c:pt idx="888">
                  <c:v>0.78000000000000114</c:v>
                </c:pt>
                <c:pt idx="889">
                  <c:v>0.88000000000000045</c:v>
                </c:pt>
                <c:pt idx="890">
                  <c:v>1.0400000000000005</c:v>
                </c:pt>
                <c:pt idx="891">
                  <c:v>1.2399999999999998</c:v>
                </c:pt>
                <c:pt idx="892">
                  <c:v>1</c:v>
                </c:pt>
                <c:pt idx="893">
                  <c:v>0.95999999999999941</c:v>
                </c:pt>
                <c:pt idx="894">
                  <c:v>0.9199999999999996</c:v>
                </c:pt>
                <c:pt idx="895">
                  <c:v>0.71999999999999953</c:v>
                </c:pt>
                <c:pt idx="896">
                  <c:v>0.6399999999999999</c:v>
                </c:pt>
                <c:pt idx="897">
                  <c:v>1.3399999999999999</c:v>
                </c:pt>
                <c:pt idx="898">
                  <c:v>1.5999999999999992</c:v>
                </c:pt>
                <c:pt idx="899">
                  <c:v>1.4399999999999991</c:v>
                </c:pt>
                <c:pt idx="900">
                  <c:v>1.7599999999999987</c:v>
                </c:pt>
                <c:pt idx="901">
                  <c:v>1.9399999999999984</c:v>
                </c:pt>
                <c:pt idx="902">
                  <c:v>1.8999999999999986</c:v>
                </c:pt>
                <c:pt idx="903">
                  <c:v>1.5599999999999987</c:v>
                </c:pt>
                <c:pt idx="904">
                  <c:v>1.5599999999999994</c:v>
                </c:pt>
                <c:pt idx="905">
                  <c:v>1.3</c:v>
                </c:pt>
                <c:pt idx="906">
                  <c:v>0.93999999999999984</c:v>
                </c:pt>
                <c:pt idx="907">
                  <c:v>0.57999999999999896</c:v>
                </c:pt>
                <c:pt idx="908">
                  <c:v>0.77999999999999969</c:v>
                </c:pt>
                <c:pt idx="909">
                  <c:v>0.55999999999999939</c:v>
                </c:pt>
                <c:pt idx="910">
                  <c:v>0.89999999999999925</c:v>
                </c:pt>
                <c:pt idx="911">
                  <c:v>1.3799999999999997</c:v>
                </c:pt>
                <c:pt idx="912">
                  <c:v>1.44</c:v>
                </c:pt>
                <c:pt idx="913">
                  <c:v>1.3599999999999994</c:v>
                </c:pt>
                <c:pt idx="914">
                  <c:v>1.4999999999999993</c:v>
                </c:pt>
                <c:pt idx="915">
                  <c:v>1.5599999999999994</c:v>
                </c:pt>
                <c:pt idx="916">
                  <c:v>1.5799999999999996</c:v>
                </c:pt>
                <c:pt idx="917">
                  <c:v>1.4600000000000002</c:v>
                </c:pt>
                <c:pt idx="918">
                  <c:v>1.3</c:v>
                </c:pt>
                <c:pt idx="919">
                  <c:v>1.6</c:v>
                </c:pt>
                <c:pt idx="920">
                  <c:v>1.2799999999999998</c:v>
                </c:pt>
                <c:pt idx="921">
                  <c:v>0.83999999999999919</c:v>
                </c:pt>
                <c:pt idx="922">
                  <c:v>1.179999999999999</c:v>
                </c:pt>
                <c:pt idx="923">
                  <c:v>1.5599999999999994</c:v>
                </c:pt>
                <c:pt idx="924">
                  <c:v>1.2799999999999998</c:v>
                </c:pt>
                <c:pt idx="925">
                  <c:v>1.0999999999999992</c:v>
                </c:pt>
                <c:pt idx="926">
                  <c:v>1.5</c:v>
                </c:pt>
                <c:pt idx="927">
                  <c:v>1.5999999999999992</c:v>
                </c:pt>
                <c:pt idx="928">
                  <c:v>1.4399999999999984</c:v>
                </c:pt>
                <c:pt idx="929">
                  <c:v>1.1199999999999981</c:v>
                </c:pt>
                <c:pt idx="930">
                  <c:v>0.97999999999999898</c:v>
                </c:pt>
                <c:pt idx="931">
                  <c:v>0.6599999999999987</c:v>
                </c:pt>
                <c:pt idx="932">
                  <c:v>0.13999999999999985</c:v>
                </c:pt>
                <c:pt idx="933">
                  <c:v>7.1054273576010023E-16</c:v>
                </c:pt>
                <c:pt idx="934">
                  <c:v>0.20000000000000143</c:v>
                </c:pt>
                <c:pt idx="935">
                  <c:v>0.7800000000000018</c:v>
                </c:pt>
                <c:pt idx="936">
                  <c:v>0.96000000000000085</c:v>
                </c:pt>
                <c:pt idx="937">
                  <c:v>0.90000000000000069</c:v>
                </c:pt>
                <c:pt idx="938">
                  <c:v>1.6000000000000008</c:v>
                </c:pt>
                <c:pt idx="939">
                  <c:v>2.1399999999999997</c:v>
                </c:pt>
                <c:pt idx="940">
                  <c:v>1.7399999999999991</c:v>
                </c:pt>
                <c:pt idx="941">
                  <c:v>1.64</c:v>
                </c:pt>
                <c:pt idx="942">
                  <c:v>1.5</c:v>
                </c:pt>
                <c:pt idx="943">
                  <c:v>0.73999999999999988</c:v>
                </c:pt>
                <c:pt idx="944">
                  <c:v>0.43999999999999984</c:v>
                </c:pt>
                <c:pt idx="945">
                  <c:v>0.55999999999999939</c:v>
                </c:pt>
                <c:pt idx="946">
                  <c:v>0.4199999999999996</c:v>
                </c:pt>
                <c:pt idx="947">
                  <c:v>0.57999999999999896</c:v>
                </c:pt>
                <c:pt idx="948">
                  <c:v>0.93999999999999984</c:v>
                </c:pt>
                <c:pt idx="949">
                  <c:v>0.94000000000000128</c:v>
                </c:pt>
                <c:pt idx="950">
                  <c:v>1.040000000000002</c:v>
                </c:pt>
                <c:pt idx="951">
                  <c:v>1.4000000000000028</c:v>
                </c:pt>
                <c:pt idx="952">
                  <c:v>1.5600000000000036</c:v>
                </c:pt>
                <c:pt idx="953">
                  <c:v>1.3600000000000023</c:v>
                </c:pt>
                <c:pt idx="954">
                  <c:v>1.3800000000000012</c:v>
                </c:pt>
                <c:pt idx="955">
                  <c:v>1.4</c:v>
                </c:pt>
                <c:pt idx="956">
                  <c:v>1.2200000000000002</c:v>
                </c:pt>
                <c:pt idx="957">
                  <c:v>1.3599999999999994</c:v>
                </c:pt>
                <c:pt idx="958">
                  <c:v>0.92000000000000026</c:v>
                </c:pt>
                <c:pt idx="959">
                  <c:v>0.86000000000000087</c:v>
                </c:pt>
                <c:pt idx="960">
                  <c:v>0.78000000000000258</c:v>
                </c:pt>
                <c:pt idx="961">
                  <c:v>0.98000000000000109</c:v>
                </c:pt>
                <c:pt idx="962">
                  <c:v>0.72000000000000175</c:v>
                </c:pt>
                <c:pt idx="963">
                  <c:v>1.1400000000000019</c:v>
                </c:pt>
                <c:pt idx="964">
                  <c:v>0.98000000000000254</c:v>
                </c:pt>
                <c:pt idx="965">
                  <c:v>0.84000000000000197</c:v>
                </c:pt>
                <c:pt idx="966">
                  <c:v>0.74000000000000199</c:v>
                </c:pt>
                <c:pt idx="967">
                  <c:v>0.86000000000000232</c:v>
                </c:pt>
                <c:pt idx="968">
                  <c:v>0.72000000000000175</c:v>
                </c:pt>
                <c:pt idx="969">
                  <c:v>0.82000000000000028</c:v>
                </c:pt>
                <c:pt idx="970">
                  <c:v>1.0400000000000005</c:v>
                </c:pt>
                <c:pt idx="971">
                  <c:v>0.7600000000000009</c:v>
                </c:pt>
                <c:pt idx="972">
                  <c:v>0.63999999999999913</c:v>
                </c:pt>
                <c:pt idx="973">
                  <c:v>0.87999999999999967</c:v>
                </c:pt>
                <c:pt idx="974">
                  <c:v>0.83999999999999919</c:v>
                </c:pt>
                <c:pt idx="975">
                  <c:v>0.81999999999999884</c:v>
                </c:pt>
                <c:pt idx="976">
                  <c:v>1.0399999999999991</c:v>
                </c:pt>
                <c:pt idx="977">
                  <c:v>1.1200000000000003</c:v>
                </c:pt>
                <c:pt idx="978">
                  <c:v>0.95999999999999941</c:v>
                </c:pt>
                <c:pt idx="979">
                  <c:v>1.2400000000000007</c:v>
                </c:pt>
                <c:pt idx="980">
                  <c:v>0.92000000000000026</c:v>
                </c:pt>
                <c:pt idx="981">
                  <c:v>0.6</c:v>
                </c:pt>
                <c:pt idx="982">
                  <c:v>0.67999999999999972</c:v>
                </c:pt>
                <c:pt idx="983">
                  <c:v>0.84000000000000052</c:v>
                </c:pt>
                <c:pt idx="984">
                  <c:v>0.72000000000000031</c:v>
                </c:pt>
                <c:pt idx="985">
                  <c:v>0.8</c:v>
                </c:pt>
                <c:pt idx="986">
                  <c:v>1.1399999999999992</c:v>
                </c:pt>
                <c:pt idx="987">
                  <c:v>1.3799999999999997</c:v>
                </c:pt>
                <c:pt idx="988">
                  <c:v>1.2399999999999991</c:v>
                </c:pt>
                <c:pt idx="989">
                  <c:v>1.1599999999999995</c:v>
                </c:pt>
                <c:pt idx="990">
                  <c:v>1.5200000000000002</c:v>
                </c:pt>
                <c:pt idx="991">
                  <c:v>1.2600000000000022</c:v>
                </c:pt>
                <c:pt idx="992">
                  <c:v>1.1000000000000014</c:v>
                </c:pt>
                <c:pt idx="993">
                  <c:v>0.96000000000000085</c:v>
                </c:pt>
                <c:pt idx="994">
                  <c:v>1.1000000000000001</c:v>
                </c:pt>
                <c:pt idx="995">
                  <c:v>1.1599999999999995</c:v>
                </c:pt>
                <c:pt idx="996">
                  <c:v>1.4199999999999988</c:v>
                </c:pt>
                <c:pt idx="997">
                  <c:v>1.319999999999999</c:v>
                </c:pt>
                <c:pt idx="998">
                  <c:v>1.7200000000000002</c:v>
                </c:pt>
                <c:pt idx="999">
                  <c:v>1.9600000000000009</c:v>
                </c:pt>
                <c:pt idx="1000">
                  <c:v>2.160000000000001</c:v>
                </c:pt>
                <c:pt idx="1001">
                  <c:v>2.3600000000000008</c:v>
                </c:pt>
                <c:pt idx="1002">
                  <c:v>2.1800000000000024</c:v>
                </c:pt>
                <c:pt idx="1003">
                  <c:v>2.0200000000000018</c:v>
                </c:pt>
                <c:pt idx="1004">
                  <c:v>2.1600000000000024</c:v>
                </c:pt>
                <c:pt idx="1005">
                  <c:v>1.9200000000000046</c:v>
                </c:pt>
                <c:pt idx="1006">
                  <c:v>1.7400000000000062</c:v>
                </c:pt>
                <c:pt idx="1007">
                  <c:v>2.2200000000000046</c:v>
                </c:pt>
                <c:pt idx="1008">
                  <c:v>2.5800000000000041</c:v>
                </c:pt>
                <c:pt idx="1009">
                  <c:v>2.3200000000000016</c:v>
                </c:pt>
                <c:pt idx="1010">
                  <c:v>2.0199999999999987</c:v>
                </c:pt>
                <c:pt idx="1011">
                  <c:v>2.0599999999999965</c:v>
                </c:pt>
                <c:pt idx="1012">
                  <c:v>2.3199999999999958</c:v>
                </c:pt>
                <c:pt idx="1013">
                  <c:v>2.3999999999999972</c:v>
                </c:pt>
                <c:pt idx="1014">
                  <c:v>2.4400000000000004</c:v>
                </c:pt>
                <c:pt idx="1015">
                  <c:v>3.2200000000000015</c:v>
                </c:pt>
                <c:pt idx="1016">
                  <c:v>3.3000000000000029</c:v>
                </c:pt>
                <c:pt idx="1017">
                  <c:v>2.7000000000000028</c:v>
                </c:pt>
                <c:pt idx="1018">
                  <c:v>2.7400000000000033</c:v>
                </c:pt>
                <c:pt idx="1019">
                  <c:v>2.5600000000000049</c:v>
                </c:pt>
                <c:pt idx="1020">
                  <c:v>2.3200000000000047</c:v>
                </c:pt>
                <c:pt idx="1021">
                  <c:v>2.2200000000000046</c:v>
                </c:pt>
                <c:pt idx="1022">
                  <c:v>2.6000000000000059</c:v>
                </c:pt>
                <c:pt idx="1023">
                  <c:v>2.6200000000000045</c:v>
                </c:pt>
                <c:pt idx="1024">
                  <c:v>3.2200000000000046</c:v>
                </c:pt>
                <c:pt idx="1025">
                  <c:v>3.2600000000000078</c:v>
                </c:pt>
                <c:pt idx="1026">
                  <c:v>3.4200000000000101</c:v>
                </c:pt>
                <c:pt idx="1027">
                  <c:v>3.7400000000000091</c:v>
                </c:pt>
                <c:pt idx="1028">
                  <c:v>3.8600000000000079</c:v>
                </c:pt>
                <c:pt idx="1029">
                  <c:v>3.6600000000000024</c:v>
                </c:pt>
                <c:pt idx="1030">
                  <c:v>3.819999999999999</c:v>
                </c:pt>
                <c:pt idx="1031">
                  <c:v>4.2799999999999958</c:v>
                </c:pt>
                <c:pt idx="1032">
                  <c:v>4.3</c:v>
                </c:pt>
                <c:pt idx="1033">
                  <c:v>4.5000000000000053</c:v>
                </c:pt>
                <c:pt idx="1034">
                  <c:v>4.4400000000000093</c:v>
                </c:pt>
                <c:pt idx="1035">
                  <c:v>4.5000000000000053</c:v>
                </c:pt>
                <c:pt idx="1036">
                  <c:v>4.0200000000000102</c:v>
                </c:pt>
                <c:pt idx="1037">
                  <c:v>3.3600000000000079</c:v>
                </c:pt>
                <c:pt idx="1038">
                  <c:v>1.4600000000000022</c:v>
                </c:pt>
                <c:pt idx="1039">
                  <c:v>0.56000000000000227</c:v>
                </c:pt>
                <c:pt idx="1040">
                  <c:v>-1.5599999999999909</c:v>
                </c:pt>
                <c:pt idx="1041">
                  <c:v>-2.9799999999999955</c:v>
                </c:pt>
                <c:pt idx="1042">
                  <c:v>-3.7399999999999975</c:v>
                </c:pt>
                <c:pt idx="1043">
                  <c:v>-3.4599999999999964</c:v>
                </c:pt>
                <c:pt idx="1044">
                  <c:v>-3.680000000000001</c:v>
                </c:pt>
                <c:pt idx="1045">
                  <c:v>-3.3000000000000056</c:v>
                </c:pt>
                <c:pt idx="1046">
                  <c:v>-4.1600000000000019</c:v>
                </c:pt>
                <c:pt idx="1047">
                  <c:v>-4.7800000000000011</c:v>
                </c:pt>
                <c:pt idx="1048">
                  <c:v>-4.7199999999999989</c:v>
                </c:pt>
                <c:pt idx="1049">
                  <c:v>-4.919999999999999</c:v>
                </c:pt>
                <c:pt idx="1050">
                  <c:v>-4.919999999999999</c:v>
                </c:pt>
                <c:pt idx="1051">
                  <c:v>-3.880000000000007</c:v>
                </c:pt>
                <c:pt idx="1052">
                  <c:v>-3.3400000000000092</c:v>
                </c:pt>
                <c:pt idx="1053">
                  <c:v>-3.2800000000000096</c:v>
                </c:pt>
                <c:pt idx="1054">
                  <c:v>-2.8400000000000061</c:v>
                </c:pt>
                <c:pt idx="1055">
                  <c:v>-2.380000000000007</c:v>
                </c:pt>
                <c:pt idx="1056">
                  <c:v>-1.780000000000004</c:v>
                </c:pt>
                <c:pt idx="1057">
                  <c:v>-1.3400000000000005</c:v>
                </c:pt>
                <c:pt idx="1058">
                  <c:v>-0.80000000000000282</c:v>
                </c:pt>
                <c:pt idx="1059">
                  <c:v>-0.4600000000000023</c:v>
                </c:pt>
                <c:pt idx="1060">
                  <c:v>0.2</c:v>
                </c:pt>
                <c:pt idx="1061">
                  <c:v>0.4</c:v>
                </c:pt>
                <c:pt idx="1062">
                  <c:v>0.57999999999999829</c:v>
                </c:pt>
                <c:pt idx="1063">
                  <c:v>0.47999999999999832</c:v>
                </c:pt>
                <c:pt idx="1064">
                  <c:v>0.49999999999999717</c:v>
                </c:pt>
                <c:pt idx="1065">
                  <c:v>0.41999999999999604</c:v>
                </c:pt>
                <c:pt idx="1066">
                  <c:v>0.63999999999999768</c:v>
                </c:pt>
                <c:pt idx="1067">
                  <c:v>0.71999999999999886</c:v>
                </c:pt>
                <c:pt idx="1068">
                  <c:v>0.88000000000000111</c:v>
                </c:pt>
                <c:pt idx="1069">
                  <c:v>0.82000000000000173</c:v>
                </c:pt>
                <c:pt idx="1070">
                  <c:v>0.84000000000000052</c:v>
                </c:pt>
                <c:pt idx="1071">
                  <c:v>0.7</c:v>
                </c:pt>
                <c:pt idx="1072">
                  <c:v>0.84000000000000052</c:v>
                </c:pt>
                <c:pt idx="1073">
                  <c:v>0.84000000000000052</c:v>
                </c:pt>
                <c:pt idx="1074">
                  <c:v>0.85999999999999943</c:v>
                </c:pt>
                <c:pt idx="1075">
                  <c:v>0.62000000000000166</c:v>
                </c:pt>
                <c:pt idx="1076">
                  <c:v>0.72000000000000175</c:v>
                </c:pt>
                <c:pt idx="1077">
                  <c:v>0.64000000000000057</c:v>
                </c:pt>
                <c:pt idx="1078">
                  <c:v>0.35999999999999943</c:v>
                </c:pt>
                <c:pt idx="1079">
                  <c:v>2.0000000000001704E-2</c:v>
                </c:pt>
                <c:pt idx="1080">
                  <c:v>-0.13999999999999774</c:v>
                </c:pt>
                <c:pt idx="1081">
                  <c:v>-0.47999999999999543</c:v>
                </c:pt>
                <c:pt idx="1082">
                  <c:v>-1.0599999999999965</c:v>
                </c:pt>
                <c:pt idx="1083">
                  <c:v>-1.019999999999996</c:v>
                </c:pt>
                <c:pt idx="1084">
                  <c:v>-0.79999999999999716</c:v>
                </c:pt>
                <c:pt idx="1085">
                  <c:v>-0.61999999999999889</c:v>
                </c:pt>
                <c:pt idx="1086">
                  <c:v>-0.82000000000000173</c:v>
                </c:pt>
                <c:pt idx="1087">
                  <c:v>-0.51999999999999891</c:v>
                </c:pt>
                <c:pt idx="1088">
                  <c:v>-0.7</c:v>
                </c:pt>
                <c:pt idx="1089">
                  <c:v>-1.3</c:v>
                </c:pt>
                <c:pt idx="1090">
                  <c:v>-2.2200000000000015</c:v>
                </c:pt>
                <c:pt idx="1091">
                  <c:v>-2.4400000000000004</c:v>
                </c:pt>
                <c:pt idx="1092">
                  <c:v>-2.1000000000000028</c:v>
                </c:pt>
                <c:pt idx="1093">
                  <c:v>-2.3400000000000021</c:v>
                </c:pt>
                <c:pt idx="1094">
                  <c:v>-1.6400000000000019</c:v>
                </c:pt>
                <c:pt idx="1095">
                  <c:v>-1.4</c:v>
                </c:pt>
                <c:pt idx="1096">
                  <c:v>-1.1200000000000003</c:v>
                </c:pt>
                <c:pt idx="1097">
                  <c:v>-1.8400000000000005</c:v>
                </c:pt>
                <c:pt idx="1098">
                  <c:v>-1.5600000000000009</c:v>
                </c:pt>
                <c:pt idx="1099">
                  <c:v>-1.9400000000000006</c:v>
                </c:pt>
                <c:pt idx="1100">
                  <c:v>-1.4800000000000011</c:v>
                </c:pt>
                <c:pt idx="1101">
                  <c:v>-1.5</c:v>
                </c:pt>
                <c:pt idx="1102">
                  <c:v>-1.2199999999999989</c:v>
                </c:pt>
                <c:pt idx="1103">
                  <c:v>-1.1799999999999997</c:v>
                </c:pt>
                <c:pt idx="1104">
                  <c:v>-1.0799999999999996</c:v>
                </c:pt>
                <c:pt idx="1105">
                  <c:v>-1.0399999999999991</c:v>
                </c:pt>
                <c:pt idx="1106">
                  <c:v>-0.7</c:v>
                </c:pt>
                <c:pt idx="1107">
                  <c:v>-0.10000000000000071</c:v>
                </c:pt>
                <c:pt idx="1108">
                  <c:v>0.37999999999999973</c:v>
                </c:pt>
                <c:pt idx="1109">
                  <c:v>0.75999999999999945</c:v>
                </c:pt>
                <c:pt idx="1110">
                  <c:v>1.2799999999999998</c:v>
                </c:pt>
                <c:pt idx="1111">
                  <c:v>1.3</c:v>
                </c:pt>
                <c:pt idx="1112">
                  <c:v>0.86000000000000087</c:v>
                </c:pt>
                <c:pt idx="1113">
                  <c:v>0.68000000000000116</c:v>
                </c:pt>
                <c:pt idx="1114">
                  <c:v>0.80000000000000138</c:v>
                </c:pt>
                <c:pt idx="1115">
                  <c:v>0.8400000000000013</c:v>
                </c:pt>
                <c:pt idx="1116">
                  <c:v>0.80000000000000071</c:v>
                </c:pt>
                <c:pt idx="1117">
                  <c:v>1.0200000000000002</c:v>
                </c:pt>
                <c:pt idx="1118">
                  <c:v>1.2200000000000002</c:v>
                </c:pt>
                <c:pt idx="1119">
                  <c:v>1.1000000000000001</c:v>
                </c:pt>
                <c:pt idx="1120">
                  <c:v>0.90000000000000036</c:v>
                </c:pt>
                <c:pt idx="1121">
                  <c:v>0.88000000000000078</c:v>
                </c:pt>
                <c:pt idx="1122">
                  <c:v>0.80000000000000071</c:v>
                </c:pt>
                <c:pt idx="1123">
                  <c:v>0.52000000000000024</c:v>
                </c:pt>
                <c:pt idx="1124">
                  <c:v>0.60000000000000031</c:v>
                </c:pt>
                <c:pt idx="1125">
                  <c:v>0.18000000000000008</c:v>
                </c:pt>
                <c:pt idx="1126">
                  <c:v>0.3</c:v>
                </c:pt>
                <c:pt idx="1127">
                  <c:v>0.4</c:v>
                </c:pt>
                <c:pt idx="1128">
                  <c:v>0.72</c:v>
                </c:pt>
                <c:pt idx="1129">
                  <c:v>0.5</c:v>
                </c:pt>
                <c:pt idx="1130">
                  <c:v>0.7</c:v>
                </c:pt>
                <c:pt idx="1131">
                  <c:v>0.35999999999999976</c:v>
                </c:pt>
                <c:pt idx="1132">
                  <c:v>0.18000000000000008</c:v>
                </c:pt>
                <c:pt idx="1133">
                  <c:v>0.18000000000000008</c:v>
                </c:pt>
                <c:pt idx="1134">
                  <c:v>0.13999999999999985</c:v>
                </c:pt>
                <c:pt idx="1135">
                  <c:v>0.43999999999999984</c:v>
                </c:pt>
                <c:pt idx="1136">
                  <c:v>0.73999999999999988</c:v>
                </c:pt>
                <c:pt idx="1137">
                  <c:v>0.65999999999999948</c:v>
                </c:pt>
                <c:pt idx="1138">
                  <c:v>0.59999999999999964</c:v>
                </c:pt>
                <c:pt idx="1139">
                  <c:v>0.77999999999999969</c:v>
                </c:pt>
                <c:pt idx="1140">
                  <c:v>0.65999999999999981</c:v>
                </c:pt>
                <c:pt idx="1141">
                  <c:v>0.6399999999999999</c:v>
                </c:pt>
                <c:pt idx="1142">
                  <c:v>0.7</c:v>
                </c:pt>
                <c:pt idx="1143">
                  <c:v>0.55999999999999983</c:v>
                </c:pt>
                <c:pt idx="1144">
                  <c:v>0.15999999999999978</c:v>
                </c:pt>
                <c:pt idx="1145">
                  <c:v>0.21999999999999992</c:v>
                </c:pt>
                <c:pt idx="1146">
                  <c:v>2.0000000000000285E-2</c:v>
                </c:pt>
                <c:pt idx="1147">
                  <c:v>0.16000000000000014</c:v>
                </c:pt>
                <c:pt idx="1148">
                  <c:v>8.0000000000000071E-2</c:v>
                </c:pt>
                <c:pt idx="1149">
                  <c:v>6.0000000000000143E-2</c:v>
                </c:pt>
                <c:pt idx="1150">
                  <c:v>-0.3</c:v>
                </c:pt>
                <c:pt idx="1151">
                  <c:v>-3.5527136788005011E-16</c:v>
                </c:pt>
                <c:pt idx="1152">
                  <c:v>-6.0000000000000143E-2</c:v>
                </c:pt>
                <c:pt idx="1153">
                  <c:v>-3.9999999999999855E-2</c:v>
                </c:pt>
                <c:pt idx="1154">
                  <c:v>0.24000000000000005</c:v>
                </c:pt>
                <c:pt idx="1155">
                  <c:v>0.54</c:v>
                </c:pt>
                <c:pt idx="1156">
                  <c:v>0.56000000000000016</c:v>
                </c:pt>
                <c:pt idx="1157">
                  <c:v>0.64000000000000024</c:v>
                </c:pt>
                <c:pt idx="1158">
                  <c:v>1.0200000000000002</c:v>
                </c:pt>
                <c:pt idx="1159">
                  <c:v>1.2800000000000002</c:v>
                </c:pt>
                <c:pt idx="1160">
                  <c:v>1.3800000000000003</c:v>
                </c:pt>
                <c:pt idx="1161">
                  <c:v>1.1000000000000001</c:v>
                </c:pt>
                <c:pt idx="1162">
                  <c:v>0.82</c:v>
                </c:pt>
                <c:pt idx="1163">
                  <c:v>0.71999999999999953</c:v>
                </c:pt>
                <c:pt idx="1164">
                  <c:v>0.65999999999999948</c:v>
                </c:pt>
                <c:pt idx="1165">
                  <c:v>0.87999999999999934</c:v>
                </c:pt>
                <c:pt idx="1166">
                  <c:v>1.3599999999999999</c:v>
                </c:pt>
                <c:pt idx="1167">
                  <c:v>1.78</c:v>
                </c:pt>
                <c:pt idx="1168">
                  <c:v>0.52000000000000024</c:v>
                </c:pt>
                <c:pt idx="1169">
                  <c:v>-0.49999999999999944</c:v>
                </c:pt>
                <c:pt idx="1170">
                  <c:v>-0.99999999999999944</c:v>
                </c:pt>
                <c:pt idx="1171">
                  <c:v>-1.1599999999999997</c:v>
                </c:pt>
                <c:pt idx="1172">
                  <c:v>-1.1800000000000002</c:v>
                </c:pt>
                <c:pt idx="1173">
                  <c:v>0.13999999999999968</c:v>
                </c:pt>
                <c:pt idx="1174">
                  <c:v>0.83999999999999952</c:v>
                </c:pt>
                <c:pt idx="1175">
                  <c:v>1.0199999999999996</c:v>
                </c:pt>
                <c:pt idx="1176">
                  <c:v>0.83999999999999964</c:v>
                </c:pt>
                <c:pt idx="1177">
                  <c:v>0.4799999999999997</c:v>
                </c:pt>
                <c:pt idx="1178">
                  <c:v>0.15999999999999978</c:v>
                </c:pt>
                <c:pt idx="1179">
                  <c:v>0.69999999999999962</c:v>
                </c:pt>
                <c:pt idx="1180">
                  <c:v>0.37999999999999973</c:v>
                </c:pt>
                <c:pt idx="1181">
                  <c:v>0.25999999999999979</c:v>
                </c:pt>
                <c:pt idx="1182">
                  <c:v>0.67999999999999972</c:v>
                </c:pt>
                <c:pt idx="1183">
                  <c:v>0.63999999999999946</c:v>
                </c:pt>
                <c:pt idx="1184">
                  <c:v>0.4199999999999996</c:v>
                </c:pt>
                <c:pt idx="1185">
                  <c:v>0.63999999999999946</c:v>
                </c:pt>
                <c:pt idx="1186">
                  <c:v>1.0599999999999994</c:v>
                </c:pt>
                <c:pt idx="1187">
                  <c:v>0.9399999999999995</c:v>
                </c:pt>
                <c:pt idx="1188">
                  <c:v>0.65999999999999981</c:v>
                </c:pt>
                <c:pt idx="1189">
                  <c:v>0.58000000000000007</c:v>
                </c:pt>
                <c:pt idx="1190">
                  <c:v>0.8</c:v>
                </c:pt>
                <c:pt idx="1191">
                  <c:v>0.53999999999999981</c:v>
                </c:pt>
                <c:pt idx="1192">
                  <c:v>0.82000000000000028</c:v>
                </c:pt>
                <c:pt idx="1193">
                  <c:v>0.94000000000000017</c:v>
                </c:pt>
                <c:pt idx="1194">
                  <c:v>0.76000000000000012</c:v>
                </c:pt>
                <c:pt idx="1195">
                  <c:v>0.46000000000000013</c:v>
                </c:pt>
                <c:pt idx="1196">
                  <c:v>0.22000000000000028</c:v>
                </c:pt>
                <c:pt idx="1197">
                  <c:v>-0.26000000000000012</c:v>
                </c:pt>
                <c:pt idx="1198">
                  <c:v>-0.28000000000000008</c:v>
                </c:pt>
                <c:pt idx="1199">
                  <c:v>-4.0000000000000216E-2</c:v>
                </c:pt>
                <c:pt idx="1200">
                  <c:v>-0.1</c:v>
                </c:pt>
                <c:pt idx="1201">
                  <c:v>0.26000000000000012</c:v>
                </c:pt>
                <c:pt idx="1202">
                  <c:v>0.32000000000000028</c:v>
                </c:pt>
                <c:pt idx="1203">
                  <c:v>0.11999999999999993</c:v>
                </c:pt>
                <c:pt idx="1204">
                  <c:v>-0.21999999999999992</c:v>
                </c:pt>
                <c:pt idx="1205">
                  <c:v>-0.26000000000000012</c:v>
                </c:pt>
                <c:pt idx="1206">
                  <c:v>-0.86000000000000054</c:v>
                </c:pt>
                <c:pt idx="1207">
                  <c:v>-0.7000000000000004</c:v>
                </c:pt>
                <c:pt idx="1208">
                  <c:v>-0.32000000000000028</c:v>
                </c:pt>
                <c:pt idx="1209">
                  <c:v>-2.0000000000000285E-2</c:v>
                </c:pt>
                <c:pt idx="1210">
                  <c:v>0.17999999999999972</c:v>
                </c:pt>
                <c:pt idx="1211">
                  <c:v>0.6399999999999999</c:v>
                </c:pt>
                <c:pt idx="1212">
                  <c:v>0.23999999999999985</c:v>
                </c:pt>
                <c:pt idx="1213">
                  <c:v>0.1</c:v>
                </c:pt>
                <c:pt idx="1214">
                  <c:v>0.15999999999999978</c:v>
                </c:pt>
                <c:pt idx="1215">
                  <c:v>0</c:v>
                </c:pt>
                <c:pt idx="1216">
                  <c:v>-0.24000000000000021</c:v>
                </c:pt>
                <c:pt idx="1217">
                  <c:v>-2.0000000000000285E-2</c:v>
                </c:pt>
                <c:pt idx="1218">
                  <c:v>0.13999999999999951</c:v>
                </c:pt>
                <c:pt idx="1219">
                  <c:v>-0.22000000000000028</c:v>
                </c:pt>
                <c:pt idx="1220">
                  <c:v>-3.5527136788005011E-16</c:v>
                </c:pt>
                <c:pt idx="1221">
                  <c:v>7.999999999999971E-2</c:v>
                </c:pt>
                <c:pt idx="1222">
                  <c:v>3.9999999999999501E-2</c:v>
                </c:pt>
                <c:pt idx="1223">
                  <c:v>1.9999999999999574E-2</c:v>
                </c:pt>
                <c:pt idx="1224">
                  <c:v>0.11999999999999958</c:v>
                </c:pt>
                <c:pt idx="1225">
                  <c:v>0.21999999999999958</c:v>
                </c:pt>
                <c:pt idx="1226">
                  <c:v>5.999999999999979E-2</c:v>
                </c:pt>
                <c:pt idx="1227">
                  <c:v>0</c:v>
                </c:pt>
                <c:pt idx="1228">
                  <c:v>-1.9999999999999928E-2</c:v>
                </c:pt>
                <c:pt idx="1229">
                  <c:v>-8.0000000000000071E-2</c:v>
                </c:pt>
                <c:pt idx="1230">
                  <c:v>-0.4</c:v>
                </c:pt>
                <c:pt idx="1231">
                  <c:v>-0.21999999999999992</c:v>
                </c:pt>
                <c:pt idx="1232">
                  <c:v>-7.999999999999971E-2</c:v>
                </c:pt>
                <c:pt idx="1233">
                  <c:v>-7.999999999999971E-2</c:v>
                </c:pt>
                <c:pt idx="1234">
                  <c:v>7.1054273576010023E-16</c:v>
                </c:pt>
                <c:pt idx="1235">
                  <c:v>6.0000000000000497E-2</c:v>
                </c:pt>
                <c:pt idx="1236">
                  <c:v>0.4600000000000003</c:v>
                </c:pt>
                <c:pt idx="1237">
                  <c:v>0.36</c:v>
                </c:pt>
                <c:pt idx="1238">
                  <c:v>0.29999999999999982</c:v>
                </c:pt>
                <c:pt idx="1239">
                  <c:v>0.11999999999999975</c:v>
                </c:pt>
                <c:pt idx="1240">
                  <c:v>0.15999999999999998</c:v>
                </c:pt>
                <c:pt idx="1241">
                  <c:v>2.0000000000000285E-2</c:v>
                </c:pt>
                <c:pt idx="1242">
                  <c:v>8.0000000000000432E-2</c:v>
                </c:pt>
                <c:pt idx="1243">
                  <c:v>0.2800000000000008</c:v>
                </c:pt>
                <c:pt idx="1244">
                  <c:v>0.34000000000000058</c:v>
                </c:pt>
                <c:pt idx="1245">
                  <c:v>0.48000000000000043</c:v>
                </c:pt>
                <c:pt idx="1246">
                  <c:v>0.40000000000000036</c:v>
                </c:pt>
                <c:pt idx="1247">
                  <c:v>0.40000000000000036</c:v>
                </c:pt>
                <c:pt idx="1248">
                  <c:v>0.4</c:v>
                </c:pt>
                <c:pt idx="1249">
                  <c:v>0.3</c:v>
                </c:pt>
                <c:pt idx="1250">
                  <c:v>0</c:v>
                </c:pt>
                <c:pt idx="1251">
                  <c:v>7.999999999999971E-2</c:v>
                </c:pt>
                <c:pt idx="1252">
                  <c:v>0.23999999999999949</c:v>
                </c:pt>
                <c:pt idx="1253">
                  <c:v>0.51999999999999991</c:v>
                </c:pt>
                <c:pt idx="1254">
                  <c:v>0.83999999999999986</c:v>
                </c:pt>
                <c:pt idx="1255">
                  <c:v>1.0999999999999996</c:v>
                </c:pt>
                <c:pt idx="1256">
                  <c:v>0.9</c:v>
                </c:pt>
                <c:pt idx="1257">
                  <c:v>0.42000000000000026</c:v>
                </c:pt>
                <c:pt idx="1258">
                  <c:v>-0.13999999999999985</c:v>
                </c:pt>
                <c:pt idx="1259">
                  <c:v>-0.21999999999999958</c:v>
                </c:pt>
                <c:pt idx="1260">
                  <c:v>-0.11999999999999958</c:v>
                </c:pt>
                <c:pt idx="1261">
                  <c:v>-0.11999999999999993</c:v>
                </c:pt>
                <c:pt idx="1262">
                  <c:v>-6.0000000000000143E-2</c:v>
                </c:pt>
                <c:pt idx="1263">
                  <c:v>0.19999999999999965</c:v>
                </c:pt>
                <c:pt idx="1264">
                  <c:v>9.9999999999999284E-2</c:v>
                </c:pt>
                <c:pt idx="1265">
                  <c:v>-0.14000000000000021</c:v>
                </c:pt>
                <c:pt idx="1266">
                  <c:v>-0.24000000000000021</c:v>
                </c:pt>
                <c:pt idx="1267">
                  <c:v>-0.28000000000000008</c:v>
                </c:pt>
                <c:pt idx="1268">
                  <c:v>-0.55999999999999994</c:v>
                </c:pt>
                <c:pt idx="1269">
                  <c:v>-0.59999999999999987</c:v>
                </c:pt>
                <c:pt idx="1270">
                  <c:v>-0.55999999999999994</c:v>
                </c:pt>
                <c:pt idx="1271">
                  <c:v>-0.52000000000000013</c:v>
                </c:pt>
                <c:pt idx="1272">
                  <c:v>-0.32000000000000045</c:v>
                </c:pt>
                <c:pt idx="1273">
                  <c:v>-0.36000000000000032</c:v>
                </c:pt>
                <c:pt idx="1274">
                  <c:v>-0.28000000000000025</c:v>
                </c:pt>
                <c:pt idx="1275">
                  <c:v>-0.56000000000000028</c:v>
                </c:pt>
                <c:pt idx="1276">
                  <c:v>-0.4</c:v>
                </c:pt>
                <c:pt idx="1277">
                  <c:v>-0.21999999999999958</c:v>
                </c:pt>
                <c:pt idx="1278">
                  <c:v>-0.21999999999999958</c:v>
                </c:pt>
                <c:pt idx="1279">
                  <c:v>-0.31999999999999973</c:v>
                </c:pt>
                <c:pt idx="1280">
                  <c:v>-5.9999999999999609E-2</c:v>
                </c:pt>
                <c:pt idx="1281">
                  <c:v>-9.9999999999999645E-2</c:v>
                </c:pt>
                <c:pt idx="1282">
                  <c:v>-5.999999999999979E-2</c:v>
                </c:pt>
                <c:pt idx="1283">
                  <c:v>0.10000000000000017</c:v>
                </c:pt>
                <c:pt idx="1284">
                  <c:v>-0.15999999999999978</c:v>
                </c:pt>
                <c:pt idx="1285">
                  <c:v>-0.22000000000000011</c:v>
                </c:pt>
                <c:pt idx="1286">
                  <c:v>-0.56000000000000016</c:v>
                </c:pt>
                <c:pt idx="1287">
                  <c:v>-0.56000000000000016</c:v>
                </c:pt>
                <c:pt idx="1288">
                  <c:v>-0.58000000000000007</c:v>
                </c:pt>
                <c:pt idx="1289">
                  <c:v>-0.35999999999999976</c:v>
                </c:pt>
                <c:pt idx="1290">
                  <c:v>-0.49999999999999967</c:v>
                </c:pt>
                <c:pt idx="1291">
                  <c:v>-5.9999999999999609E-2</c:v>
                </c:pt>
                <c:pt idx="1292">
                  <c:v>-5.9999999999999609E-2</c:v>
                </c:pt>
                <c:pt idx="1293">
                  <c:v>-7.9999999999999544E-2</c:v>
                </c:pt>
                <c:pt idx="1294">
                  <c:v>0.10000000000000017</c:v>
                </c:pt>
                <c:pt idx="1295">
                  <c:v>0.16000000000000014</c:v>
                </c:pt>
                <c:pt idx="1296">
                  <c:v>-0.41999999999999976</c:v>
                </c:pt>
                <c:pt idx="1297">
                  <c:v>-0.65999999999999981</c:v>
                </c:pt>
                <c:pt idx="1298">
                  <c:v>-0.76</c:v>
                </c:pt>
                <c:pt idx="1299">
                  <c:v>-0.57999999999999985</c:v>
                </c:pt>
                <c:pt idx="1300">
                  <c:v>-0.72000000000000008</c:v>
                </c:pt>
                <c:pt idx="1301">
                  <c:v>-0.36000000000000049</c:v>
                </c:pt>
                <c:pt idx="1302">
                  <c:v>-0.10000000000000017</c:v>
                </c:pt>
                <c:pt idx="1303">
                  <c:v>0.21999999999999992</c:v>
                </c:pt>
                <c:pt idx="1304">
                  <c:v>-8.0000000000000071E-2</c:v>
                </c:pt>
                <c:pt idx="1305">
                  <c:v>0.28000000000000008</c:v>
                </c:pt>
                <c:pt idx="1306">
                  <c:v>0.34000000000000058</c:v>
                </c:pt>
                <c:pt idx="1307">
                  <c:v>0.54000000000000026</c:v>
                </c:pt>
                <c:pt idx="1308">
                  <c:v>0.2</c:v>
                </c:pt>
                <c:pt idx="1309">
                  <c:v>0.6</c:v>
                </c:pt>
                <c:pt idx="1310">
                  <c:v>0.62000000000000033</c:v>
                </c:pt>
                <c:pt idx="1311">
                  <c:v>0.49999999999999967</c:v>
                </c:pt>
                <c:pt idx="1312">
                  <c:v>5.9999999999999429E-2</c:v>
                </c:pt>
                <c:pt idx="1313">
                  <c:v>0.4599999999999998</c:v>
                </c:pt>
                <c:pt idx="1314">
                  <c:v>-2.0000000000000639E-2</c:v>
                </c:pt>
                <c:pt idx="1315">
                  <c:v>-0.16000000000000086</c:v>
                </c:pt>
                <c:pt idx="1316">
                  <c:v>-0.16000000000000014</c:v>
                </c:pt>
                <c:pt idx="1317">
                  <c:v>-9.9999999999999284E-2</c:v>
                </c:pt>
                <c:pt idx="1318">
                  <c:v>-0.51999999999999957</c:v>
                </c:pt>
                <c:pt idx="1319">
                  <c:v>-3.9999999999999147E-2</c:v>
                </c:pt>
                <c:pt idx="1320">
                  <c:v>-9.9999999999999284E-2</c:v>
                </c:pt>
                <c:pt idx="1321">
                  <c:v>0.16000000000000086</c:v>
                </c:pt>
                <c:pt idx="1322">
                  <c:v>0.23999999999999985</c:v>
                </c:pt>
                <c:pt idx="1323">
                  <c:v>0.4</c:v>
                </c:pt>
                <c:pt idx="1324">
                  <c:v>-0.34000000000000019</c:v>
                </c:pt>
                <c:pt idx="1325">
                  <c:v>-0.41999999999999993</c:v>
                </c:pt>
                <c:pt idx="1326">
                  <c:v>-0.30000000000000038</c:v>
                </c:pt>
                <c:pt idx="1327">
                  <c:v>-0.51999999999999991</c:v>
                </c:pt>
                <c:pt idx="1328">
                  <c:v>-0.13999999999999985</c:v>
                </c:pt>
                <c:pt idx="1329">
                  <c:v>0.40000000000000036</c:v>
                </c:pt>
                <c:pt idx="1330">
                  <c:v>0.96000000000000019</c:v>
                </c:pt>
                <c:pt idx="1331">
                  <c:v>0.72000000000000031</c:v>
                </c:pt>
                <c:pt idx="1332">
                  <c:v>1.0000000000000004</c:v>
                </c:pt>
                <c:pt idx="1333">
                  <c:v>0.48000000000000009</c:v>
                </c:pt>
                <c:pt idx="1334">
                  <c:v>-3.9999999999999855E-2</c:v>
                </c:pt>
                <c:pt idx="1335">
                  <c:v>-0.33999999999999986</c:v>
                </c:pt>
                <c:pt idx="1336">
                  <c:v>-3.9999999999999855E-2</c:v>
                </c:pt>
                <c:pt idx="1337">
                  <c:v>4.0000000000000216E-2</c:v>
                </c:pt>
                <c:pt idx="1338">
                  <c:v>0.88000000000000045</c:v>
                </c:pt>
                <c:pt idx="1339">
                  <c:v>1.5200000000000002</c:v>
                </c:pt>
                <c:pt idx="1340">
                  <c:v>2.0000000000000004</c:v>
                </c:pt>
                <c:pt idx="1341">
                  <c:v>1.8200000000000003</c:v>
                </c:pt>
                <c:pt idx="1342">
                  <c:v>1.9</c:v>
                </c:pt>
                <c:pt idx="1343">
                  <c:v>1.4599999999999997</c:v>
                </c:pt>
                <c:pt idx="1344">
                  <c:v>1.42</c:v>
                </c:pt>
                <c:pt idx="1345">
                  <c:v>0.94000000000000017</c:v>
                </c:pt>
                <c:pt idx="1346">
                  <c:v>0.96000000000000019</c:v>
                </c:pt>
                <c:pt idx="1347">
                  <c:v>1.0800000000000005</c:v>
                </c:pt>
                <c:pt idx="1348">
                  <c:v>1.1000000000000003</c:v>
                </c:pt>
                <c:pt idx="1349">
                  <c:v>1.0400000000000003</c:v>
                </c:pt>
                <c:pt idx="1350">
                  <c:v>1.0399999999999998</c:v>
                </c:pt>
                <c:pt idx="1351">
                  <c:v>1.02</c:v>
                </c:pt>
                <c:pt idx="1352">
                  <c:v>1</c:v>
                </c:pt>
                <c:pt idx="1353">
                  <c:v>1.1600000000000001</c:v>
                </c:pt>
                <c:pt idx="1354">
                  <c:v>1.4200000000000004</c:v>
                </c:pt>
                <c:pt idx="1355">
                  <c:v>1.3000000000000003</c:v>
                </c:pt>
                <c:pt idx="1356">
                  <c:v>1.1600000000000006</c:v>
                </c:pt>
                <c:pt idx="1357">
                  <c:v>0.80000000000000038</c:v>
                </c:pt>
                <c:pt idx="1358">
                  <c:v>0.7000000000000004</c:v>
                </c:pt>
                <c:pt idx="1359">
                  <c:v>0.38000000000000006</c:v>
                </c:pt>
                <c:pt idx="1360">
                  <c:v>0.84000000000000019</c:v>
                </c:pt>
                <c:pt idx="1361">
                  <c:v>0.75999999999999945</c:v>
                </c:pt>
                <c:pt idx="1362">
                  <c:v>1.2199999999999993</c:v>
                </c:pt>
                <c:pt idx="1363">
                  <c:v>1.359999999999999</c:v>
                </c:pt>
                <c:pt idx="1364">
                  <c:v>3.9999999999999147E-2</c:v>
                </c:pt>
                <c:pt idx="1365">
                  <c:v>-0.48000000000000115</c:v>
                </c:pt>
                <c:pt idx="1366">
                  <c:v>-0.66000000000000081</c:v>
                </c:pt>
                <c:pt idx="1367">
                  <c:v>-0.70000000000000073</c:v>
                </c:pt>
                <c:pt idx="1368">
                  <c:v>-1.0400000000000005</c:v>
                </c:pt>
                <c:pt idx="1369">
                  <c:v>0.3999999999999993</c:v>
                </c:pt>
                <c:pt idx="1370">
                  <c:v>0.83999999999999919</c:v>
                </c:pt>
                <c:pt idx="1371">
                  <c:v>0.93999999999999917</c:v>
                </c:pt>
                <c:pt idx="1372">
                  <c:v>0.45999999999999941</c:v>
                </c:pt>
                <c:pt idx="1373">
                  <c:v>0.51999999999999957</c:v>
                </c:pt>
                <c:pt idx="1374">
                  <c:v>0.57999999999999974</c:v>
                </c:pt>
                <c:pt idx="1375">
                  <c:v>2.0000000000000285E-2</c:v>
                </c:pt>
                <c:pt idx="1376">
                  <c:v>6.0000000000000143E-2</c:v>
                </c:pt>
                <c:pt idx="1377">
                  <c:v>0.12000000000000029</c:v>
                </c:pt>
                <c:pt idx="1378">
                  <c:v>-5.9999999999999429E-2</c:v>
                </c:pt>
                <c:pt idx="1379">
                  <c:v>-7.999999999999971E-2</c:v>
                </c:pt>
                <c:pt idx="1380">
                  <c:v>0.21999999999999958</c:v>
                </c:pt>
                <c:pt idx="1381">
                  <c:v>0.4799999999999997</c:v>
                </c:pt>
                <c:pt idx="1382">
                  <c:v>0.89999999999999925</c:v>
                </c:pt>
                <c:pt idx="1383">
                  <c:v>0.6599999999999987</c:v>
                </c:pt>
                <c:pt idx="1384">
                  <c:v>0.43999999999999917</c:v>
                </c:pt>
                <c:pt idx="1385">
                  <c:v>0.37999999999999973</c:v>
                </c:pt>
                <c:pt idx="1386">
                  <c:v>0</c:v>
                </c:pt>
                <c:pt idx="1387">
                  <c:v>-0.4</c:v>
                </c:pt>
                <c:pt idx="1388">
                  <c:v>0.42000000000000026</c:v>
                </c:pt>
                <c:pt idx="1389">
                  <c:v>0.34000000000000019</c:v>
                </c:pt>
                <c:pt idx="1390">
                  <c:v>8.0000000000000071E-2</c:v>
                </c:pt>
                <c:pt idx="1391">
                  <c:v>0.51999999999999991</c:v>
                </c:pt>
                <c:pt idx="1392">
                  <c:v>0.48000000000000009</c:v>
                </c:pt>
                <c:pt idx="1393">
                  <c:v>-0.20000000000000034</c:v>
                </c:pt>
                <c:pt idx="1394">
                  <c:v>-0.22000000000000028</c:v>
                </c:pt>
                <c:pt idx="1395">
                  <c:v>1.9999999999999574E-2</c:v>
                </c:pt>
                <c:pt idx="1396">
                  <c:v>7.999999999999971E-2</c:v>
                </c:pt>
                <c:pt idx="1397">
                  <c:v>0.17999999999999935</c:v>
                </c:pt>
                <c:pt idx="1398">
                  <c:v>0.4599999999999998</c:v>
                </c:pt>
                <c:pt idx="1399">
                  <c:v>0.65999999999999981</c:v>
                </c:pt>
                <c:pt idx="1400">
                  <c:v>0.96000000000000019</c:v>
                </c:pt>
                <c:pt idx="1401">
                  <c:v>0.94000000000000017</c:v>
                </c:pt>
                <c:pt idx="1402">
                  <c:v>1.0800000000000005</c:v>
                </c:pt>
                <c:pt idx="1403">
                  <c:v>1.3800000000000001</c:v>
                </c:pt>
                <c:pt idx="1404">
                  <c:v>1.7600000000000002</c:v>
                </c:pt>
                <c:pt idx="1405">
                  <c:v>1.3</c:v>
                </c:pt>
                <c:pt idx="1406">
                  <c:v>1.2399999999999998</c:v>
                </c:pt>
                <c:pt idx="1407">
                  <c:v>1.1799999999999997</c:v>
                </c:pt>
                <c:pt idx="1408">
                  <c:v>0.65999999999999981</c:v>
                </c:pt>
                <c:pt idx="1409">
                  <c:v>0.21999999999999958</c:v>
                </c:pt>
                <c:pt idx="1410">
                  <c:v>0.61999999999999922</c:v>
                </c:pt>
                <c:pt idx="1411">
                  <c:v>0.63999999999999946</c:v>
                </c:pt>
                <c:pt idx="1412">
                  <c:v>0.72</c:v>
                </c:pt>
                <c:pt idx="1413">
                  <c:v>1.0399999999999998</c:v>
                </c:pt>
                <c:pt idx="1414">
                  <c:v>1.44</c:v>
                </c:pt>
                <c:pt idx="1415">
                  <c:v>1.3400000000000003</c:v>
                </c:pt>
                <c:pt idx="1416">
                  <c:v>1.1199999999999999</c:v>
                </c:pt>
                <c:pt idx="1417">
                  <c:v>0.9199999999999996</c:v>
                </c:pt>
                <c:pt idx="1418">
                  <c:v>0.9</c:v>
                </c:pt>
                <c:pt idx="1419">
                  <c:v>0.46000000000000013</c:v>
                </c:pt>
                <c:pt idx="1420">
                  <c:v>0.34000000000000019</c:v>
                </c:pt>
                <c:pt idx="1421">
                  <c:v>0.32000000000000028</c:v>
                </c:pt>
                <c:pt idx="1422">
                  <c:v>0.32000000000000028</c:v>
                </c:pt>
                <c:pt idx="1423">
                  <c:v>0.28000000000000008</c:v>
                </c:pt>
                <c:pt idx="1424">
                  <c:v>0.43999999999999984</c:v>
                </c:pt>
                <c:pt idx="1425">
                  <c:v>0.67999999999999972</c:v>
                </c:pt>
                <c:pt idx="1426">
                  <c:v>0.57999999999999974</c:v>
                </c:pt>
                <c:pt idx="1427">
                  <c:v>0.98000000000000009</c:v>
                </c:pt>
                <c:pt idx="1428">
                  <c:v>0.94000000000000017</c:v>
                </c:pt>
                <c:pt idx="1429">
                  <c:v>0.76000000000000045</c:v>
                </c:pt>
                <c:pt idx="1430">
                  <c:v>0.68000000000000038</c:v>
                </c:pt>
                <c:pt idx="1431">
                  <c:v>0.96000000000000052</c:v>
                </c:pt>
                <c:pt idx="1432">
                  <c:v>0.48000000000000009</c:v>
                </c:pt>
                <c:pt idx="1433">
                  <c:v>0.13999999999999985</c:v>
                </c:pt>
                <c:pt idx="1434">
                  <c:v>0.21999999999999958</c:v>
                </c:pt>
                <c:pt idx="1435">
                  <c:v>0.27999999999999969</c:v>
                </c:pt>
                <c:pt idx="1436">
                  <c:v>0.25999999999999979</c:v>
                </c:pt>
                <c:pt idx="1437">
                  <c:v>0.41999999999999993</c:v>
                </c:pt>
                <c:pt idx="1438">
                  <c:v>0.8</c:v>
                </c:pt>
                <c:pt idx="1439">
                  <c:v>0.74000000000000021</c:v>
                </c:pt>
                <c:pt idx="1440">
                  <c:v>0.33999999999999986</c:v>
                </c:pt>
                <c:pt idx="1441">
                  <c:v>0.35999999999999976</c:v>
                </c:pt>
                <c:pt idx="1442">
                  <c:v>0.4599999999999998</c:v>
                </c:pt>
                <c:pt idx="1443">
                  <c:v>0.29999999999999966</c:v>
                </c:pt>
                <c:pt idx="1444">
                  <c:v>0.71999999999999953</c:v>
                </c:pt>
                <c:pt idx="1445">
                  <c:v>1.0599999999999998</c:v>
                </c:pt>
                <c:pt idx="1446">
                  <c:v>0.82</c:v>
                </c:pt>
                <c:pt idx="1447">
                  <c:v>0.61999999999999988</c:v>
                </c:pt>
                <c:pt idx="1448">
                  <c:v>0.6399999999999999</c:v>
                </c:pt>
                <c:pt idx="1449">
                  <c:v>0.41999999999999993</c:v>
                </c:pt>
                <c:pt idx="1450">
                  <c:v>0.48000000000000009</c:v>
                </c:pt>
                <c:pt idx="1451">
                  <c:v>0.8</c:v>
                </c:pt>
                <c:pt idx="1452">
                  <c:v>0.66000000000000014</c:v>
                </c:pt>
                <c:pt idx="1453">
                  <c:v>0.68000000000000038</c:v>
                </c:pt>
                <c:pt idx="1454">
                  <c:v>0.54000000000000026</c:v>
                </c:pt>
                <c:pt idx="1455">
                  <c:v>0.48000000000000009</c:v>
                </c:pt>
                <c:pt idx="1456">
                  <c:v>0.15999999999999978</c:v>
                </c:pt>
                <c:pt idx="1457">
                  <c:v>0.15999999999999978</c:v>
                </c:pt>
                <c:pt idx="1458">
                  <c:v>0.37999999999999973</c:v>
                </c:pt>
                <c:pt idx="1459">
                  <c:v>0.41999999999999993</c:v>
                </c:pt>
                <c:pt idx="1460">
                  <c:v>0.26000000000000012</c:v>
                </c:pt>
                <c:pt idx="1461">
                  <c:v>0.52000000000000024</c:v>
                </c:pt>
                <c:pt idx="1462">
                  <c:v>0.74000000000000021</c:v>
                </c:pt>
                <c:pt idx="1463">
                  <c:v>0.74000000000000021</c:v>
                </c:pt>
                <c:pt idx="1464">
                  <c:v>0.84000000000000019</c:v>
                </c:pt>
                <c:pt idx="1465">
                  <c:v>1.1000000000000001</c:v>
                </c:pt>
                <c:pt idx="1466">
                  <c:v>1.0599999999999998</c:v>
                </c:pt>
                <c:pt idx="1467">
                  <c:v>1.4199999999999995</c:v>
                </c:pt>
                <c:pt idx="1468">
                  <c:v>1.0799999999999996</c:v>
                </c:pt>
                <c:pt idx="1469">
                  <c:v>0.83999999999999952</c:v>
                </c:pt>
                <c:pt idx="1470">
                  <c:v>0.49999999999999928</c:v>
                </c:pt>
                <c:pt idx="1471">
                  <c:v>0.61999999999999955</c:v>
                </c:pt>
                <c:pt idx="1472">
                  <c:v>0.27999999999999969</c:v>
                </c:pt>
                <c:pt idx="1473">
                  <c:v>0.4399999999999995</c:v>
                </c:pt>
                <c:pt idx="1474">
                  <c:v>0.57999999999999974</c:v>
                </c:pt>
                <c:pt idx="1475">
                  <c:v>1.2</c:v>
                </c:pt>
                <c:pt idx="1476">
                  <c:v>0.87999999999999967</c:v>
                </c:pt>
                <c:pt idx="1477">
                  <c:v>0.82</c:v>
                </c:pt>
                <c:pt idx="1478">
                  <c:v>0.51999999999999991</c:v>
                </c:pt>
                <c:pt idx="1479">
                  <c:v>0.85999999999999976</c:v>
                </c:pt>
                <c:pt idx="1480">
                  <c:v>0.4</c:v>
                </c:pt>
                <c:pt idx="1481">
                  <c:v>0.66000000000000014</c:v>
                </c:pt>
                <c:pt idx="1482">
                  <c:v>0.8</c:v>
                </c:pt>
                <c:pt idx="1483">
                  <c:v>1.0599999999999998</c:v>
                </c:pt>
                <c:pt idx="1484">
                  <c:v>-8.0000000000000071E-2</c:v>
                </c:pt>
                <c:pt idx="1485">
                  <c:v>-0.22000000000000028</c:v>
                </c:pt>
                <c:pt idx="1486">
                  <c:v>-0.56000000000000016</c:v>
                </c:pt>
                <c:pt idx="1487">
                  <c:v>-0.88000000000000045</c:v>
                </c:pt>
                <c:pt idx="1488">
                  <c:v>-0.68</c:v>
                </c:pt>
                <c:pt idx="1489">
                  <c:v>8.0000000000000071E-2</c:v>
                </c:pt>
                <c:pt idx="1490">
                  <c:v>0.13999999999999985</c:v>
                </c:pt>
                <c:pt idx="1491">
                  <c:v>9.9999999999999645E-2</c:v>
                </c:pt>
                <c:pt idx="1492">
                  <c:v>0.6399999999999999</c:v>
                </c:pt>
                <c:pt idx="1493">
                  <c:v>0.81999999999999962</c:v>
                </c:pt>
                <c:pt idx="1494">
                  <c:v>0.99999999999999933</c:v>
                </c:pt>
                <c:pt idx="1495">
                  <c:v>1.4199999999999995</c:v>
                </c:pt>
                <c:pt idx="1496">
                  <c:v>1.7199999999999995</c:v>
                </c:pt>
                <c:pt idx="1497">
                  <c:v>1.4199999999999995</c:v>
                </c:pt>
                <c:pt idx="1498">
                  <c:v>1.1399999999999999</c:v>
                </c:pt>
                <c:pt idx="1499">
                  <c:v>1.1200000000000003</c:v>
                </c:pt>
                <c:pt idx="1500">
                  <c:v>0.92000000000000026</c:v>
                </c:pt>
                <c:pt idx="1501">
                  <c:v>0.84000000000000019</c:v>
                </c:pt>
                <c:pt idx="1502">
                  <c:v>1.1800000000000002</c:v>
                </c:pt>
                <c:pt idx="1503">
                  <c:v>1.42</c:v>
                </c:pt>
                <c:pt idx="1504">
                  <c:v>1.4999999999999996</c:v>
                </c:pt>
                <c:pt idx="1505">
                  <c:v>1.3399999999999994</c:v>
                </c:pt>
                <c:pt idx="1506">
                  <c:v>1.8599999999999999</c:v>
                </c:pt>
                <c:pt idx="1507">
                  <c:v>2.0599999999999996</c:v>
                </c:pt>
                <c:pt idx="1508">
                  <c:v>1.8399999999999999</c:v>
                </c:pt>
                <c:pt idx="1509">
                  <c:v>1.5399999999999998</c:v>
                </c:pt>
                <c:pt idx="1510">
                  <c:v>1.8199999999999998</c:v>
                </c:pt>
                <c:pt idx="1511">
                  <c:v>1.5</c:v>
                </c:pt>
                <c:pt idx="1512">
                  <c:v>1.1600000000000001</c:v>
                </c:pt>
                <c:pt idx="1513">
                  <c:v>1.06</c:v>
                </c:pt>
                <c:pt idx="1514">
                  <c:v>1.2200000000000002</c:v>
                </c:pt>
                <c:pt idx="1515">
                  <c:v>1.3800000000000001</c:v>
                </c:pt>
                <c:pt idx="1516">
                  <c:v>1.3400000000000003</c:v>
                </c:pt>
                <c:pt idx="1517">
                  <c:v>1.0800000000000005</c:v>
                </c:pt>
                <c:pt idx="1518">
                  <c:v>1.0200000000000002</c:v>
                </c:pt>
                <c:pt idx="1519">
                  <c:v>1.0800000000000005</c:v>
                </c:pt>
                <c:pt idx="1520">
                  <c:v>0.78000000000000047</c:v>
                </c:pt>
                <c:pt idx="1521">
                  <c:v>0.74000000000000021</c:v>
                </c:pt>
                <c:pt idx="1522">
                  <c:v>0.91999999999999993</c:v>
                </c:pt>
                <c:pt idx="1523">
                  <c:v>0.76000000000000012</c:v>
                </c:pt>
                <c:pt idx="1524">
                  <c:v>0.48000000000000009</c:v>
                </c:pt>
                <c:pt idx="1525">
                  <c:v>0.46000000000000013</c:v>
                </c:pt>
                <c:pt idx="1526">
                  <c:v>0.78</c:v>
                </c:pt>
                <c:pt idx="1527">
                  <c:v>0.80000000000000038</c:v>
                </c:pt>
                <c:pt idx="1528">
                  <c:v>1.0200000000000002</c:v>
                </c:pt>
                <c:pt idx="1529">
                  <c:v>1.36</c:v>
                </c:pt>
                <c:pt idx="1530">
                  <c:v>1.5400000000000003</c:v>
                </c:pt>
                <c:pt idx="1531">
                  <c:v>1.3199999999999998</c:v>
                </c:pt>
                <c:pt idx="1532">
                  <c:v>1.64</c:v>
                </c:pt>
                <c:pt idx="1533">
                  <c:v>1.9599999999999997</c:v>
                </c:pt>
                <c:pt idx="1534">
                  <c:v>2.2799999999999998</c:v>
                </c:pt>
                <c:pt idx="1535">
                  <c:v>2.2399999999999998</c:v>
                </c:pt>
                <c:pt idx="1536">
                  <c:v>2.4800000000000004</c:v>
                </c:pt>
                <c:pt idx="1537">
                  <c:v>2.4</c:v>
                </c:pt>
                <c:pt idx="1538">
                  <c:v>2.5000000000000004</c:v>
                </c:pt>
                <c:pt idx="1539">
                  <c:v>2.2800000000000002</c:v>
                </c:pt>
                <c:pt idx="1540">
                  <c:v>2.54</c:v>
                </c:pt>
                <c:pt idx="1541">
                  <c:v>2.2000000000000002</c:v>
                </c:pt>
                <c:pt idx="1542">
                  <c:v>2.12</c:v>
                </c:pt>
                <c:pt idx="1543">
                  <c:v>1.6799999999999997</c:v>
                </c:pt>
                <c:pt idx="1544">
                  <c:v>1.3799999999999994</c:v>
                </c:pt>
                <c:pt idx="1545">
                  <c:v>0.67999999999999972</c:v>
                </c:pt>
                <c:pt idx="1546">
                  <c:v>1.0599999999999994</c:v>
                </c:pt>
                <c:pt idx="1547">
                  <c:v>1.3199999999999996</c:v>
                </c:pt>
                <c:pt idx="1548">
                  <c:v>1.9999999999999996</c:v>
                </c:pt>
                <c:pt idx="1549">
                  <c:v>2.3399999999999994</c:v>
                </c:pt>
                <c:pt idx="1550">
                  <c:v>2.819999999999999</c:v>
                </c:pt>
                <c:pt idx="1551">
                  <c:v>2.4199999999999986</c:v>
                </c:pt>
                <c:pt idx="1552">
                  <c:v>2.1399999999999979</c:v>
                </c:pt>
                <c:pt idx="1553">
                  <c:v>1.3999999999999979</c:v>
                </c:pt>
                <c:pt idx="1554">
                  <c:v>1.2999999999999978</c:v>
                </c:pt>
                <c:pt idx="1555">
                  <c:v>1.259999999999998</c:v>
                </c:pt>
                <c:pt idx="1556">
                  <c:v>1.8199999999999981</c:v>
                </c:pt>
                <c:pt idx="1557">
                  <c:v>1.6399999999999983</c:v>
                </c:pt>
                <c:pt idx="1558">
                  <c:v>1.6399999999999992</c:v>
                </c:pt>
                <c:pt idx="1559">
                  <c:v>1.6799999999999997</c:v>
                </c:pt>
                <c:pt idx="1560">
                  <c:v>2.1800000000000006</c:v>
                </c:pt>
                <c:pt idx="1561">
                  <c:v>2.3000000000000007</c:v>
                </c:pt>
                <c:pt idx="1562">
                  <c:v>2.640000000000001</c:v>
                </c:pt>
                <c:pt idx="1563">
                  <c:v>3.0600000000000005</c:v>
                </c:pt>
                <c:pt idx="1564">
                  <c:v>2.6200000000000006</c:v>
                </c:pt>
                <c:pt idx="1565">
                  <c:v>1.8400000000000003</c:v>
                </c:pt>
                <c:pt idx="1566">
                  <c:v>1.2400000000000002</c:v>
                </c:pt>
                <c:pt idx="1567">
                  <c:v>0.9</c:v>
                </c:pt>
                <c:pt idx="1568">
                  <c:v>0.73999999999999988</c:v>
                </c:pt>
                <c:pt idx="1569">
                  <c:v>0.9</c:v>
                </c:pt>
                <c:pt idx="1570">
                  <c:v>1.08</c:v>
                </c:pt>
                <c:pt idx="1571">
                  <c:v>1.1000000000000003</c:v>
                </c:pt>
                <c:pt idx="1572">
                  <c:v>1.02</c:v>
                </c:pt>
                <c:pt idx="1573">
                  <c:v>0.61999999999999988</c:v>
                </c:pt>
                <c:pt idx="1574">
                  <c:v>0.37999999999999934</c:v>
                </c:pt>
                <c:pt idx="1575">
                  <c:v>0.31999999999999956</c:v>
                </c:pt>
                <c:pt idx="1576">
                  <c:v>0.3999999999999993</c:v>
                </c:pt>
                <c:pt idx="1577">
                  <c:v>0.85999999999999943</c:v>
                </c:pt>
                <c:pt idx="1578">
                  <c:v>1.1600000000000001</c:v>
                </c:pt>
                <c:pt idx="1579">
                  <c:v>1.4000000000000008</c:v>
                </c:pt>
                <c:pt idx="1580">
                  <c:v>1.7400000000000007</c:v>
                </c:pt>
                <c:pt idx="1581">
                  <c:v>2.0600000000000009</c:v>
                </c:pt>
                <c:pt idx="1582">
                  <c:v>1.7200000000000011</c:v>
                </c:pt>
                <c:pt idx="1583">
                  <c:v>1.7800000000000005</c:v>
                </c:pt>
                <c:pt idx="1584">
                  <c:v>2.04</c:v>
                </c:pt>
                <c:pt idx="1585">
                  <c:v>2</c:v>
                </c:pt>
                <c:pt idx="1586">
                  <c:v>1.72</c:v>
                </c:pt>
                <c:pt idx="1587">
                  <c:v>1.7800000000000005</c:v>
                </c:pt>
                <c:pt idx="1588">
                  <c:v>1.6800000000000004</c:v>
                </c:pt>
                <c:pt idx="1589">
                  <c:v>1.6800000000000004</c:v>
                </c:pt>
                <c:pt idx="1590">
                  <c:v>1.4</c:v>
                </c:pt>
                <c:pt idx="1591">
                  <c:v>1.2399999999999995</c:v>
                </c:pt>
                <c:pt idx="1592">
                  <c:v>1.2199999999999989</c:v>
                </c:pt>
                <c:pt idx="1593">
                  <c:v>1.5599999999999987</c:v>
                </c:pt>
                <c:pt idx="1594">
                  <c:v>1.7199999999999984</c:v>
                </c:pt>
                <c:pt idx="1595">
                  <c:v>2.0799999999999992</c:v>
                </c:pt>
                <c:pt idx="1596">
                  <c:v>2.5399999999999996</c:v>
                </c:pt>
                <c:pt idx="1597">
                  <c:v>2.2999999999999998</c:v>
                </c:pt>
                <c:pt idx="1598">
                  <c:v>2.1399999999999997</c:v>
                </c:pt>
                <c:pt idx="1599">
                  <c:v>2.4799999999999995</c:v>
                </c:pt>
                <c:pt idx="1600">
                  <c:v>2.4199999999999995</c:v>
                </c:pt>
                <c:pt idx="1601">
                  <c:v>1.9799999999999993</c:v>
                </c:pt>
                <c:pt idx="1602">
                  <c:v>2.2799999999999998</c:v>
                </c:pt>
                <c:pt idx="1603">
                  <c:v>2.5200000000000005</c:v>
                </c:pt>
                <c:pt idx="1604">
                  <c:v>2.0200000000000005</c:v>
                </c:pt>
                <c:pt idx="1605">
                  <c:v>1.8799999999999997</c:v>
                </c:pt>
                <c:pt idx="1606">
                  <c:v>1.8799999999999997</c:v>
                </c:pt>
                <c:pt idx="1607">
                  <c:v>2.02</c:v>
                </c:pt>
                <c:pt idx="1608">
                  <c:v>1.6199999999999992</c:v>
                </c:pt>
                <c:pt idx="1609">
                  <c:v>1.2799999999999994</c:v>
                </c:pt>
                <c:pt idx="1610">
                  <c:v>1.2399999999999998</c:v>
                </c:pt>
                <c:pt idx="1611">
                  <c:v>1.3399999999999999</c:v>
                </c:pt>
                <c:pt idx="1612">
                  <c:v>1.2799999999999994</c:v>
                </c:pt>
                <c:pt idx="1613">
                  <c:v>1.1199999999999999</c:v>
                </c:pt>
                <c:pt idx="1614">
                  <c:v>1.5399999999999996</c:v>
                </c:pt>
                <c:pt idx="1615">
                  <c:v>1.8199999999999992</c:v>
                </c:pt>
                <c:pt idx="1616">
                  <c:v>1.859999999999999</c:v>
                </c:pt>
                <c:pt idx="1617">
                  <c:v>1.6199999999999997</c:v>
                </c:pt>
                <c:pt idx="1618">
                  <c:v>1.7</c:v>
                </c:pt>
                <c:pt idx="1619">
                  <c:v>1.5600000000000009</c:v>
                </c:pt>
                <c:pt idx="1620">
                  <c:v>1.0600000000000009</c:v>
                </c:pt>
                <c:pt idx="1621">
                  <c:v>1.0200000000000009</c:v>
                </c:pt>
                <c:pt idx="1622">
                  <c:v>1.2</c:v>
                </c:pt>
                <c:pt idx="1623">
                  <c:v>1.4799999999999998</c:v>
                </c:pt>
                <c:pt idx="1624">
                  <c:v>1.3599999999999994</c:v>
                </c:pt>
                <c:pt idx="1625">
                  <c:v>1.1199999999999997</c:v>
                </c:pt>
                <c:pt idx="1626">
                  <c:v>0.81999999999999962</c:v>
                </c:pt>
                <c:pt idx="1627">
                  <c:v>0.62000000000000033</c:v>
                </c:pt>
                <c:pt idx="1628">
                  <c:v>0.7</c:v>
                </c:pt>
                <c:pt idx="1629">
                  <c:v>0.87999999999999967</c:v>
                </c:pt>
                <c:pt idx="1630">
                  <c:v>1.0399999999999998</c:v>
                </c:pt>
                <c:pt idx="1631">
                  <c:v>1.1799999999999997</c:v>
                </c:pt>
                <c:pt idx="1632">
                  <c:v>1.4199999999999995</c:v>
                </c:pt>
                <c:pt idx="1633">
                  <c:v>0.93999999999999984</c:v>
                </c:pt>
                <c:pt idx="1634">
                  <c:v>0.8</c:v>
                </c:pt>
                <c:pt idx="1635">
                  <c:v>0.67999999999999972</c:v>
                </c:pt>
                <c:pt idx="1636">
                  <c:v>0.82000000000000028</c:v>
                </c:pt>
                <c:pt idx="1637">
                  <c:v>0.48000000000000043</c:v>
                </c:pt>
                <c:pt idx="1638">
                  <c:v>0.24000000000000057</c:v>
                </c:pt>
                <c:pt idx="1639">
                  <c:v>0.2000000000000007</c:v>
                </c:pt>
                <c:pt idx="1640">
                  <c:v>0.26000000000000084</c:v>
                </c:pt>
                <c:pt idx="1641">
                  <c:v>0.28000000000000042</c:v>
                </c:pt>
                <c:pt idx="1642">
                  <c:v>0.40000000000000069</c:v>
                </c:pt>
                <c:pt idx="1643">
                  <c:v>0.72000000000000031</c:v>
                </c:pt>
                <c:pt idx="1644">
                  <c:v>0.8</c:v>
                </c:pt>
                <c:pt idx="1645">
                  <c:v>1.1799999999999997</c:v>
                </c:pt>
                <c:pt idx="1646">
                  <c:v>1</c:v>
                </c:pt>
                <c:pt idx="1647">
                  <c:v>0.6399999999999999</c:v>
                </c:pt>
                <c:pt idx="1648">
                  <c:v>0.7</c:v>
                </c:pt>
                <c:pt idx="1649">
                  <c:v>0.56000000000000016</c:v>
                </c:pt>
                <c:pt idx="1650">
                  <c:v>0.38000000000000045</c:v>
                </c:pt>
                <c:pt idx="1651">
                  <c:v>0.26000000000000084</c:v>
                </c:pt>
                <c:pt idx="1652">
                  <c:v>0.50000000000000067</c:v>
                </c:pt>
                <c:pt idx="1653">
                  <c:v>0.46000000000000013</c:v>
                </c:pt>
                <c:pt idx="1654">
                  <c:v>0.21999999999999958</c:v>
                </c:pt>
                <c:pt idx="1655">
                  <c:v>0.13999999999999985</c:v>
                </c:pt>
                <c:pt idx="1656">
                  <c:v>0.21999999999999958</c:v>
                </c:pt>
                <c:pt idx="1657">
                  <c:v>0.51999999999999957</c:v>
                </c:pt>
                <c:pt idx="1658">
                  <c:v>0.4</c:v>
                </c:pt>
                <c:pt idx="1659">
                  <c:v>0.90000000000000069</c:v>
                </c:pt>
                <c:pt idx="1660">
                  <c:v>0.44000000000000056</c:v>
                </c:pt>
                <c:pt idx="1661">
                  <c:v>0.66000000000000081</c:v>
                </c:pt>
                <c:pt idx="1662">
                  <c:v>0.42000000000000098</c:v>
                </c:pt>
                <c:pt idx="1663">
                  <c:v>0.42000000000000098</c:v>
                </c:pt>
                <c:pt idx="1664">
                  <c:v>0.32000000000000101</c:v>
                </c:pt>
                <c:pt idx="1665">
                  <c:v>0.96000000000000085</c:v>
                </c:pt>
                <c:pt idx="1666">
                  <c:v>1.06</c:v>
                </c:pt>
                <c:pt idx="1667">
                  <c:v>0.9199999999999996</c:v>
                </c:pt>
                <c:pt idx="1668">
                  <c:v>1.2599999999999993</c:v>
                </c:pt>
                <c:pt idx="1669">
                  <c:v>1.4799999999999998</c:v>
                </c:pt>
                <c:pt idx="1670">
                  <c:v>1.2199999999999995</c:v>
                </c:pt>
                <c:pt idx="1671">
                  <c:v>1.0799999999999996</c:v>
                </c:pt>
                <c:pt idx="1672">
                  <c:v>1.4200000000000004</c:v>
                </c:pt>
                <c:pt idx="1673">
                  <c:v>1.4000000000000008</c:v>
                </c:pt>
                <c:pt idx="1674">
                  <c:v>0.56000000000000083</c:v>
                </c:pt>
                <c:pt idx="1675">
                  <c:v>0.58000000000000118</c:v>
                </c:pt>
                <c:pt idx="1676">
                  <c:v>0.14000000000000129</c:v>
                </c:pt>
                <c:pt idx="1677">
                  <c:v>-0.19999999999999929</c:v>
                </c:pt>
                <c:pt idx="1678">
                  <c:v>-0.33999999999999986</c:v>
                </c:pt>
                <c:pt idx="1679">
                  <c:v>0.17999999999999899</c:v>
                </c:pt>
                <c:pt idx="1680">
                  <c:v>0.23999999999999916</c:v>
                </c:pt>
                <c:pt idx="1681">
                  <c:v>0.69999999999999862</c:v>
                </c:pt>
                <c:pt idx="1682">
                  <c:v>0.57999999999999896</c:v>
                </c:pt>
                <c:pt idx="1683">
                  <c:v>0.75999999999999945</c:v>
                </c:pt>
                <c:pt idx="1684">
                  <c:v>0.72000000000000031</c:v>
                </c:pt>
                <c:pt idx="1685">
                  <c:v>0.87999999999999967</c:v>
                </c:pt>
                <c:pt idx="1686">
                  <c:v>0.32000000000000028</c:v>
                </c:pt>
                <c:pt idx="1687">
                  <c:v>0.42000000000000026</c:v>
                </c:pt>
                <c:pt idx="1688">
                  <c:v>0.14000000000000057</c:v>
                </c:pt>
                <c:pt idx="1689">
                  <c:v>-6.0000000000000143E-2</c:v>
                </c:pt>
                <c:pt idx="1690">
                  <c:v>-0.66000000000000014</c:v>
                </c:pt>
                <c:pt idx="1691">
                  <c:v>-0.68000000000000038</c:v>
                </c:pt>
                <c:pt idx="1692">
                  <c:v>-0.5800000000000004</c:v>
                </c:pt>
                <c:pt idx="1693">
                  <c:v>-0.48000000000000043</c:v>
                </c:pt>
                <c:pt idx="1694">
                  <c:v>-0.36000000000000015</c:v>
                </c:pt>
                <c:pt idx="1695">
                  <c:v>-0.25999999999999945</c:v>
                </c:pt>
                <c:pt idx="1696">
                  <c:v>7.1054273576010023E-16</c:v>
                </c:pt>
                <c:pt idx="1697">
                  <c:v>7.1054273576010023E-16</c:v>
                </c:pt>
                <c:pt idx="1698">
                  <c:v>-0.23999999999999985</c:v>
                </c:pt>
                <c:pt idx="1699">
                  <c:v>-0.37999999999999973</c:v>
                </c:pt>
                <c:pt idx="1700">
                  <c:v>-0.16000000000000014</c:v>
                </c:pt>
                <c:pt idx="1701">
                  <c:v>-1.9999999999999574E-2</c:v>
                </c:pt>
                <c:pt idx="1702">
                  <c:v>-0.31999999999999956</c:v>
                </c:pt>
                <c:pt idx="1703">
                  <c:v>-0.35999999999999943</c:v>
                </c:pt>
                <c:pt idx="1704">
                  <c:v>-0.29999999999999927</c:v>
                </c:pt>
                <c:pt idx="1705">
                  <c:v>-7.9999999999999002E-2</c:v>
                </c:pt>
                <c:pt idx="1706">
                  <c:v>-7.999999999999971E-2</c:v>
                </c:pt>
                <c:pt idx="1707">
                  <c:v>-7.999999999999971E-2</c:v>
                </c:pt>
                <c:pt idx="1708">
                  <c:v>4.000000000000057E-2</c:v>
                </c:pt>
                <c:pt idx="1709">
                  <c:v>0.12000000000000029</c:v>
                </c:pt>
                <c:pt idx="1710">
                  <c:v>-0.36000000000000015</c:v>
                </c:pt>
                <c:pt idx="1711">
                  <c:v>-0.53999999999999981</c:v>
                </c:pt>
                <c:pt idx="1712">
                  <c:v>-0.31999999999999956</c:v>
                </c:pt>
                <c:pt idx="1713">
                  <c:v>-0.11999999999999958</c:v>
                </c:pt>
                <c:pt idx="1714">
                  <c:v>-7.9999999999999002E-2</c:v>
                </c:pt>
                <c:pt idx="1715">
                  <c:v>0.36000000000000087</c:v>
                </c:pt>
                <c:pt idx="1716">
                  <c:v>0.26000000000000084</c:v>
                </c:pt>
                <c:pt idx="1717">
                  <c:v>6.0000000000000143E-2</c:v>
                </c:pt>
                <c:pt idx="1718">
                  <c:v>-0.14000000000000057</c:v>
                </c:pt>
                <c:pt idx="1719">
                  <c:v>-0.46000000000000085</c:v>
                </c:pt>
                <c:pt idx="1720">
                  <c:v>-0.80000000000000071</c:v>
                </c:pt>
                <c:pt idx="1721">
                  <c:v>-0.78000000000000114</c:v>
                </c:pt>
                <c:pt idx="1722">
                  <c:v>-0.56000000000000083</c:v>
                </c:pt>
                <c:pt idx="1723">
                  <c:v>-0.38000000000000045</c:v>
                </c:pt>
                <c:pt idx="1724">
                  <c:v>-2.0000000000000996E-2</c:v>
                </c:pt>
                <c:pt idx="1725">
                  <c:v>0.11999999999999886</c:v>
                </c:pt>
                <c:pt idx="1726">
                  <c:v>0.41999999999999887</c:v>
                </c:pt>
                <c:pt idx="1727">
                  <c:v>0.17999999999999899</c:v>
                </c:pt>
                <c:pt idx="1728">
                  <c:v>1.9999999999998862E-2</c:v>
                </c:pt>
                <c:pt idx="1729">
                  <c:v>-8.0000000000000432E-2</c:v>
                </c:pt>
                <c:pt idx="1730">
                  <c:v>-0.16000000000000014</c:v>
                </c:pt>
                <c:pt idx="1731">
                  <c:v>-0.53999999999999981</c:v>
                </c:pt>
                <c:pt idx="1732">
                  <c:v>-0.56000000000000016</c:v>
                </c:pt>
                <c:pt idx="1733">
                  <c:v>-0.61999999999999955</c:v>
                </c:pt>
                <c:pt idx="1734">
                  <c:v>-0.92000000000000104</c:v>
                </c:pt>
                <c:pt idx="1735">
                  <c:v>-0.82000000000000095</c:v>
                </c:pt>
                <c:pt idx="1736">
                  <c:v>-0.60000000000000075</c:v>
                </c:pt>
                <c:pt idx="1737">
                  <c:v>-0.54000000000000059</c:v>
                </c:pt>
                <c:pt idx="1738">
                  <c:v>-0.18000000000000113</c:v>
                </c:pt>
                <c:pt idx="1739">
                  <c:v>0.13999999999999915</c:v>
                </c:pt>
                <c:pt idx="1740">
                  <c:v>3.9999999999999147E-2</c:v>
                </c:pt>
                <c:pt idx="1741">
                  <c:v>-0.28000000000000114</c:v>
                </c:pt>
                <c:pt idx="1742">
                  <c:v>5.9999999999998013E-2</c:v>
                </c:pt>
                <c:pt idx="1743">
                  <c:v>-0.40000000000000141</c:v>
                </c:pt>
                <c:pt idx="1744">
                  <c:v>-4.000000000000057E-2</c:v>
                </c:pt>
                <c:pt idx="1745">
                  <c:v>-0.26000000000000084</c:v>
                </c:pt>
                <c:pt idx="1746">
                  <c:v>-0.12000000000000029</c:v>
                </c:pt>
                <c:pt idx="1747">
                  <c:v>-7.999999999999971E-2</c:v>
                </c:pt>
                <c:pt idx="1748">
                  <c:v>-0.25999999999999945</c:v>
                </c:pt>
                <c:pt idx="1749">
                  <c:v>-0.8</c:v>
                </c:pt>
                <c:pt idx="1750">
                  <c:v>-0.4799999999999997</c:v>
                </c:pt>
                <c:pt idx="1751">
                  <c:v>-0.57999999999999974</c:v>
                </c:pt>
                <c:pt idx="1752">
                  <c:v>-1</c:v>
                </c:pt>
                <c:pt idx="1753">
                  <c:v>-1.0400000000000005</c:v>
                </c:pt>
                <c:pt idx="1754">
                  <c:v>-1.1599999999999995</c:v>
                </c:pt>
                <c:pt idx="1755">
                  <c:v>-0.71999999999999886</c:v>
                </c:pt>
                <c:pt idx="1756">
                  <c:v>-0.39999999999999858</c:v>
                </c:pt>
                <c:pt idx="1757">
                  <c:v>0.14000000000000198</c:v>
                </c:pt>
                <c:pt idx="1758">
                  <c:v>0.6800000000000026</c:v>
                </c:pt>
                <c:pt idx="1759">
                  <c:v>0.9600000000000023</c:v>
                </c:pt>
                <c:pt idx="1760">
                  <c:v>-5.9999999999998013E-2</c:v>
                </c:pt>
                <c:pt idx="1761">
                  <c:v>-0.19999999999999857</c:v>
                </c:pt>
                <c:pt idx="1762">
                  <c:v>-0.87999999999999834</c:v>
                </c:pt>
                <c:pt idx="1763">
                  <c:v>-1.0599999999999981</c:v>
                </c:pt>
                <c:pt idx="1764">
                  <c:v>-1.2399999999999991</c:v>
                </c:pt>
                <c:pt idx="1765">
                  <c:v>-0.57999999999999974</c:v>
                </c:pt>
                <c:pt idx="1766">
                  <c:v>-0.92000000000000026</c:v>
                </c:pt>
                <c:pt idx="1767">
                  <c:v>-0.56000000000000083</c:v>
                </c:pt>
                <c:pt idx="1768">
                  <c:v>-1.0000000000000029</c:v>
                </c:pt>
                <c:pt idx="1769">
                  <c:v>-0.86000000000000232</c:v>
                </c:pt>
                <c:pt idx="1770">
                  <c:v>-1.0600000000000023</c:v>
                </c:pt>
                <c:pt idx="1771">
                  <c:v>-0.54000000000000203</c:v>
                </c:pt>
                <c:pt idx="1772">
                  <c:v>-0.54000000000000203</c:v>
                </c:pt>
                <c:pt idx="1773">
                  <c:v>-0.36000000000000087</c:v>
                </c:pt>
                <c:pt idx="1774">
                  <c:v>-0.92000000000000026</c:v>
                </c:pt>
                <c:pt idx="1775">
                  <c:v>-1.1399999999999992</c:v>
                </c:pt>
                <c:pt idx="1776">
                  <c:v>-1.4599999999999995</c:v>
                </c:pt>
                <c:pt idx="1777">
                  <c:v>-1.6799999999999984</c:v>
                </c:pt>
                <c:pt idx="1778">
                  <c:v>-1.2799999999999983</c:v>
                </c:pt>
                <c:pt idx="1779">
                  <c:v>-0.55999999999999805</c:v>
                </c:pt>
                <c:pt idx="1780">
                  <c:v>-0.11999999999999886</c:v>
                </c:pt>
                <c:pt idx="1781">
                  <c:v>-5.9999999999999429E-2</c:v>
                </c:pt>
                <c:pt idx="1782">
                  <c:v>5.9999999999999429E-2</c:v>
                </c:pt>
                <c:pt idx="1783">
                  <c:v>-6.0000000000000851E-2</c:v>
                </c:pt>
                <c:pt idx="1784">
                  <c:v>-1.4210854715202005E-15</c:v>
                </c:pt>
                <c:pt idx="1785">
                  <c:v>-0.10000000000000142</c:v>
                </c:pt>
                <c:pt idx="1786">
                  <c:v>0.23999999999999916</c:v>
                </c:pt>
                <c:pt idx="1787">
                  <c:v>0.37999999999999973</c:v>
                </c:pt>
                <c:pt idx="1788">
                  <c:v>0.48000000000000115</c:v>
                </c:pt>
                <c:pt idx="1789">
                  <c:v>-5.9999999999998013E-2</c:v>
                </c:pt>
                <c:pt idx="1790">
                  <c:v>0.40000000000000285</c:v>
                </c:pt>
                <c:pt idx="1791">
                  <c:v>0.1400000000000034</c:v>
                </c:pt>
                <c:pt idx="1792">
                  <c:v>0.18000000000000255</c:v>
                </c:pt>
                <c:pt idx="1793">
                  <c:v>0.16000000000000228</c:v>
                </c:pt>
                <c:pt idx="1794">
                  <c:v>0.36000000000000087</c:v>
                </c:pt>
                <c:pt idx="1795">
                  <c:v>-0.33999999999999914</c:v>
                </c:pt>
                <c:pt idx="1796">
                  <c:v>-0.43999999999999773</c:v>
                </c:pt>
                <c:pt idx="1797">
                  <c:v>-0.75999999999999657</c:v>
                </c:pt>
                <c:pt idx="1798">
                  <c:v>-1.0999999999999985</c:v>
                </c:pt>
                <c:pt idx="1799">
                  <c:v>-1.0199999999999974</c:v>
                </c:pt>
                <c:pt idx="1800">
                  <c:v>-0.7</c:v>
                </c:pt>
                <c:pt idx="1801">
                  <c:v>-0.34000000000000341</c:v>
                </c:pt>
                <c:pt idx="1802">
                  <c:v>1.9999999999996021E-2</c:v>
                </c:pt>
                <c:pt idx="1803">
                  <c:v>0.19999999999999715</c:v>
                </c:pt>
                <c:pt idx="1804">
                  <c:v>0.23999999999999772</c:v>
                </c:pt>
                <c:pt idx="1805">
                  <c:v>0.15999999999999942</c:v>
                </c:pt>
                <c:pt idx="1806">
                  <c:v>2.8421709430404009E-15</c:v>
                </c:pt>
                <c:pt idx="1807">
                  <c:v>-0.5999999999999972</c:v>
                </c:pt>
                <c:pt idx="1808">
                  <c:v>-0.69999999999999718</c:v>
                </c:pt>
                <c:pt idx="1809">
                  <c:v>-0.5</c:v>
                </c:pt>
                <c:pt idx="1810">
                  <c:v>-0.4</c:v>
                </c:pt>
                <c:pt idx="1811">
                  <c:v>-0.44000000000000339</c:v>
                </c:pt>
                <c:pt idx="1812">
                  <c:v>0.11999999999999603</c:v>
                </c:pt>
                <c:pt idx="1813">
                  <c:v>0.3999999999999943</c:v>
                </c:pt>
                <c:pt idx="1814">
                  <c:v>0.25999999999999374</c:v>
                </c:pt>
                <c:pt idx="1815">
                  <c:v>0.37999999999999262</c:v>
                </c:pt>
                <c:pt idx="1816">
                  <c:v>0.71999999999999598</c:v>
                </c:pt>
                <c:pt idx="1817">
                  <c:v>0.85999999999999654</c:v>
                </c:pt>
                <c:pt idx="1818">
                  <c:v>0.99999999999999711</c:v>
                </c:pt>
                <c:pt idx="1819">
                  <c:v>1.4400000000000006</c:v>
                </c:pt>
                <c:pt idx="1820">
                  <c:v>1.4000000000000028</c:v>
                </c:pt>
                <c:pt idx="1821">
                  <c:v>1.0800000000000012</c:v>
                </c:pt>
                <c:pt idx="1822">
                  <c:v>1.3400000000000005</c:v>
                </c:pt>
                <c:pt idx="1823">
                  <c:v>1.1800000000000039</c:v>
                </c:pt>
                <c:pt idx="1824">
                  <c:v>1.1400000000000035</c:v>
                </c:pt>
                <c:pt idx="1825">
                  <c:v>0.98000000000000109</c:v>
                </c:pt>
                <c:pt idx="1826">
                  <c:v>1.1200000000000017</c:v>
                </c:pt>
                <c:pt idx="1827">
                  <c:v>0.74000000000000343</c:v>
                </c:pt>
                <c:pt idx="1828">
                  <c:v>0.98000000000000109</c:v>
                </c:pt>
                <c:pt idx="1829">
                  <c:v>1.3</c:v>
                </c:pt>
                <c:pt idx="1830">
                  <c:v>1.8400000000000005</c:v>
                </c:pt>
                <c:pt idx="1831">
                  <c:v>1.8200000000000016</c:v>
                </c:pt>
                <c:pt idx="1832">
                  <c:v>1.7600000000000022</c:v>
                </c:pt>
                <c:pt idx="1833">
                  <c:v>1.8200000000000016</c:v>
                </c:pt>
                <c:pt idx="1834">
                  <c:v>1.180000000000001</c:v>
                </c:pt>
                <c:pt idx="1835">
                  <c:v>1.040000000000002</c:v>
                </c:pt>
                <c:pt idx="1836">
                  <c:v>1.4600000000000009</c:v>
                </c:pt>
                <c:pt idx="1837">
                  <c:v>1.9</c:v>
                </c:pt>
                <c:pt idx="1838">
                  <c:v>2.0799999999999996</c:v>
                </c:pt>
                <c:pt idx="1839">
                  <c:v>2.3600000000000008</c:v>
                </c:pt>
                <c:pt idx="1840">
                  <c:v>2.3000000000000016</c:v>
                </c:pt>
                <c:pt idx="1841">
                  <c:v>2.5000000000000013</c:v>
                </c:pt>
                <c:pt idx="1842">
                  <c:v>2.5799999999999996</c:v>
                </c:pt>
                <c:pt idx="1843">
                  <c:v>2.2200000000000002</c:v>
                </c:pt>
                <c:pt idx="1844">
                  <c:v>2.2400000000000007</c:v>
                </c:pt>
                <c:pt idx="1845">
                  <c:v>2.4400000000000004</c:v>
                </c:pt>
                <c:pt idx="1846">
                  <c:v>2.1399999999999992</c:v>
                </c:pt>
                <c:pt idx="1847">
                  <c:v>2.3400000000000007</c:v>
                </c:pt>
                <c:pt idx="1848">
                  <c:v>2.3000000000000016</c:v>
                </c:pt>
                <c:pt idx="1849">
                  <c:v>2.0000000000000013</c:v>
                </c:pt>
                <c:pt idx="1850">
                  <c:v>1.7600000000000009</c:v>
                </c:pt>
                <c:pt idx="1851">
                  <c:v>1.5800000000000012</c:v>
                </c:pt>
                <c:pt idx="1852">
                  <c:v>1.5600000000000009</c:v>
                </c:pt>
                <c:pt idx="1853">
                  <c:v>2.1</c:v>
                </c:pt>
                <c:pt idx="1854">
                  <c:v>2.2399999999999993</c:v>
                </c:pt>
                <c:pt idx="1855">
                  <c:v>2.4799999999999982</c:v>
                </c:pt>
                <c:pt idx="1856">
                  <c:v>2.3599999999999994</c:v>
                </c:pt>
                <c:pt idx="1857">
                  <c:v>1.6199999999999988</c:v>
                </c:pt>
                <c:pt idx="1858">
                  <c:v>1.2799999999999983</c:v>
                </c:pt>
                <c:pt idx="1859">
                  <c:v>0.95999999999999874</c:v>
                </c:pt>
                <c:pt idx="1860">
                  <c:v>0.37999999999999973</c:v>
                </c:pt>
                <c:pt idx="1861">
                  <c:v>0.69999999999999929</c:v>
                </c:pt>
                <c:pt idx="1862">
                  <c:v>0.96000000000000019</c:v>
                </c:pt>
                <c:pt idx="1863">
                  <c:v>0.82000000000000095</c:v>
                </c:pt>
                <c:pt idx="1864">
                  <c:v>1.180000000000001</c:v>
                </c:pt>
                <c:pt idx="1865">
                  <c:v>1.1600000000000008</c:v>
                </c:pt>
                <c:pt idx="1866">
                  <c:v>1.2800000000000005</c:v>
                </c:pt>
                <c:pt idx="1867">
                  <c:v>1.4599999999999995</c:v>
                </c:pt>
                <c:pt idx="1868">
                  <c:v>1.5599999999999994</c:v>
                </c:pt>
                <c:pt idx="1869">
                  <c:v>1.2599999999999993</c:v>
                </c:pt>
                <c:pt idx="1870">
                  <c:v>1.4999999999999993</c:v>
                </c:pt>
                <c:pt idx="1871">
                  <c:v>1.0199999999999996</c:v>
                </c:pt>
                <c:pt idx="1872">
                  <c:v>0.9</c:v>
                </c:pt>
                <c:pt idx="1873">
                  <c:v>0.73999999999999988</c:v>
                </c:pt>
                <c:pt idx="1874">
                  <c:v>0.4799999999999997</c:v>
                </c:pt>
                <c:pt idx="1875">
                  <c:v>0.21999999999999958</c:v>
                </c:pt>
                <c:pt idx="1876">
                  <c:v>-8.0000000000000432E-2</c:v>
                </c:pt>
                <c:pt idx="1877">
                  <c:v>-0.82000000000000028</c:v>
                </c:pt>
                <c:pt idx="1878">
                  <c:v>-1.2399999999999998</c:v>
                </c:pt>
                <c:pt idx="1879">
                  <c:v>-0.83999999999999986</c:v>
                </c:pt>
                <c:pt idx="1880">
                  <c:v>-1.0199999999999996</c:v>
                </c:pt>
                <c:pt idx="1881">
                  <c:v>-0.93999999999999917</c:v>
                </c:pt>
                <c:pt idx="1882">
                  <c:v>-0.45999999999999941</c:v>
                </c:pt>
                <c:pt idx="1883">
                  <c:v>-0.1</c:v>
                </c:pt>
                <c:pt idx="1884">
                  <c:v>-0.33999999999999986</c:v>
                </c:pt>
                <c:pt idx="1885">
                  <c:v>-0.34000000000000058</c:v>
                </c:pt>
                <c:pt idx="1886">
                  <c:v>-0.52000000000000102</c:v>
                </c:pt>
                <c:pt idx="1887">
                  <c:v>-0.64000000000000123</c:v>
                </c:pt>
                <c:pt idx="1888">
                  <c:v>-0.96000000000000085</c:v>
                </c:pt>
                <c:pt idx="1889">
                  <c:v>-1.1400000000000006</c:v>
                </c:pt>
                <c:pt idx="1890">
                  <c:v>-1.1199999999999997</c:v>
                </c:pt>
                <c:pt idx="1891">
                  <c:v>-0.9199999999999996</c:v>
                </c:pt>
                <c:pt idx="1892">
                  <c:v>-0.63999999999999913</c:v>
                </c:pt>
                <c:pt idx="1893">
                  <c:v>-0.25999999999999945</c:v>
                </c:pt>
                <c:pt idx="1894">
                  <c:v>-0.13999999999999985</c:v>
                </c:pt>
                <c:pt idx="1895">
                  <c:v>-6.0000000000000143E-2</c:v>
                </c:pt>
                <c:pt idx="1896">
                  <c:v>0.13999999999999985</c:v>
                </c:pt>
                <c:pt idx="1897">
                  <c:v>0.13999999999999985</c:v>
                </c:pt>
                <c:pt idx="1898">
                  <c:v>-0.18000000000000008</c:v>
                </c:pt>
                <c:pt idx="1899">
                  <c:v>-7.999999999999971E-2</c:v>
                </c:pt>
                <c:pt idx="1900">
                  <c:v>0.14000000000000021</c:v>
                </c:pt>
                <c:pt idx="1901">
                  <c:v>0.12000000000000029</c:v>
                </c:pt>
                <c:pt idx="1902">
                  <c:v>6.0000000000000497E-2</c:v>
                </c:pt>
                <c:pt idx="1903">
                  <c:v>0.26000000000000084</c:v>
                </c:pt>
                <c:pt idx="1904">
                  <c:v>0.36000000000000049</c:v>
                </c:pt>
                <c:pt idx="1905">
                  <c:v>0.44000000000000022</c:v>
                </c:pt>
                <c:pt idx="1906">
                  <c:v>0.42000000000000026</c:v>
                </c:pt>
                <c:pt idx="1907">
                  <c:v>0.34000000000000019</c:v>
                </c:pt>
                <c:pt idx="1908">
                  <c:v>0.29999999999999966</c:v>
                </c:pt>
                <c:pt idx="1909">
                  <c:v>0.25999999999999979</c:v>
                </c:pt>
                <c:pt idx="1910">
                  <c:v>7.999999999999971E-2</c:v>
                </c:pt>
                <c:pt idx="1911">
                  <c:v>0.17999999999999972</c:v>
                </c:pt>
                <c:pt idx="1912">
                  <c:v>3.9999999999999501E-2</c:v>
                </c:pt>
                <c:pt idx="1913">
                  <c:v>3.9999999999999855E-2</c:v>
                </c:pt>
                <c:pt idx="1914">
                  <c:v>1.9999999999999928E-2</c:v>
                </c:pt>
                <c:pt idx="1915">
                  <c:v>0.14000000000000021</c:v>
                </c:pt>
                <c:pt idx="1916">
                  <c:v>0.3</c:v>
                </c:pt>
                <c:pt idx="1917">
                  <c:v>0.38000000000000006</c:v>
                </c:pt>
                <c:pt idx="1918">
                  <c:v>0.5</c:v>
                </c:pt>
                <c:pt idx="1919">
                  <c:v>0.6</c:v>
                </c:pt>
                <c:pt idx="1920">
                  <c:v>0.9</c:v>
                </c:pt>
                <c:pt idx="1921">
                  <c:v>0.38000000000000006</c:v>
                </c:pt>
                <c:pt idx="1922">
                  <c:v>0.51999999999999991</c:v>
                </c:pt>
                <c:pt idx="1923">
                  <c:v>0.31999999999999995</c:v>
                </c:pt>
                <c:pt idx="1924">
                  <c:v>0.25999999999999979</c:v>
                </c:pt>
                <c:pt idx="1925">
                  <c:v>-6.0000000000000143E-2</c:v>
                </c:pt>
                <c:pt idx="1926">
                  <c:v>0.27999999999999969</c:v>
                </c:pt>
                <c:pt idx="1927">
                  <c:v>0.17999999999999972</c:v>
                </c:pt>
                <c:pt idx="1928">
                  <c:v>0.4799999999999997</c:v>
                </c:pt>
                <c:pt idx="1929">
                  <c:v>0.51999999999999991</c:v>
                </c:pt>
                <c:pt idx="1930">
                  <c:v>0.59999999999999964</c:v>
                </c:pt>
                <c:pt idx="1931">
                  <c:v>0.69999999999999962</c:v>
                </c:pt>
                <c:pt idx="1932">
                  <c:v>1.1199999999999997</c:v>
                </c:pt>
                <c:pt idx="1933">
                  <c:v>1.3999999999999997</c:v>
                </c:pt>
                <c:pt idx="1934">
                  <c:v>1.6199999999999997</c:v>
                </c:pt>
                <c:pt idx="1935">
                  <c:v>1.42</c:v>
                </c:pt>
                <c:pt idx="1936">
                  <c:v>1.6</c:v>
                </c:pt>
                <c:pt idx="1937">
                  <c:v>1.2000000000000004</c:v>
                </c:pt>
                <c:pt idx="1938">
                  <c:v>0.7</c:v>
                </c:pt>
                <c:pt idx="1939">
                  <c:v>0.68</c:v>
                </c:pt>
                <c:pt idx="1940">
                  <c:v>1.08</c:v>
                </c:pt>
                <c:pt idx="1941">
                  <c:v>1.36</c:v>
                </c:pt>
                <c:pt idx="1942">
                  <c:v>1.6600000000000001</c:v>
                </c:pt>
                <c:pt idx="1943">
                  <c:v>2.2200000000000002</c:v>
                </c:pt>
                <c:pt idx="1944">
                  <c:v>2.38</c:v>
                </c:pt>
                <c:pt idx="1945">
                  <c:v>2.14</c:v>
                </c:pt>
                <c:pt idx="1946">
                  <c:v>1.4000000000000004</c:v>
                </c:pt>
                <c:pt idx="1947">
                  <c:v>1.1400000000000001</c:v>
                </c:pt>
                <c:pt idx="1948">
                  <c:v>-9.9999999999999645E-2</c:v>
                </c:pt>
                <c:pt idx="1949">
                  <c:v>-1.2199999999999995</c:v>
                </c:pt>
                <c:pt idx="1950">
                  <c:v>-0.94000000000000017</c:v>
                </c:pt>
                <c:pt idx="1951">
                  <c:v>-1.1200000000000006</c:v>
                </c:pt>
                <c:pt idx="1952">
                  <c:v>-2.1800000000000006</c:v>
                </c:pt>
                <c:pt idx="1953">
                  <c:v>0.97999999999999898</c:v>
                </c:pt>
                <c:pt idx="1954">
                  <c:v>2.7799999999999989</c:v>
                </c:pt>
                <c:pt idx="1955">
                  <c:v>2.7799999999999994</c:v>
                </c:pt>
                <c:pt idx="1956">
                  <c:v>3.2599999999999993</c:v>
                </c:pt>
                <c:pt idx="1957">
                  <c:v>4.5999999999999996</c:v>
                </c:pt>
                <c:pt idx="1958">
                  <c:v>2.8</c:v>
                </c:pt>
                <c:pt idx="1959">
                  <c:v>1.9</c:v>
                </c:pt>
                <c:pt idx="1960">
                  <c:v>1.6600000000000001</c:v>
                </c:pt>
                <c:pt idx="1961">
                  <c:v>2.12</c:v>
                </c:pt>
                <c:pt idx="1962">
                  <c:v>2.1799999999999997</c:v>
                </c:pt>
                <c:pt idx="1963">
                  <c:v>1.7600000000000002</c:v>
                </c:pt>
                <c:pt idx="1964">
                  <c:v>1.8200000000000003</c:v>
                </c:pt>
                <c:pt idx="1965">
                  <c:v>2.0800000000000005</c:v>
                </c:pt>
                <c:pt idx="1966">
                  <c:v>1.5600000000000005</c:v>
                </c:pt>
                <c:pt idx="1967">
                  <c:v>1.0800000000000003</c:v>
                </c:pt>
                <c:pt idx="1968">
                  <c:v>1.3200000000000003</c:v>
                </c:pt>
                <c:pt idx="1969">
                  <c:v>1.32</c:v>
                </c:pt>
                <c:pt idx="1970">
                  <c:v>1.3399999999999996</c:v>
                </c:pt>
                <c:pt idx="1971">
                  <c:v>1.5799999999999994</c:v>
                </c:pt>
                <c:pt idx="1972">
                  <c:v>2.2799999999999998</c:v>
                </c:pt>
                <c:pt idx="1973">
                  <c:v>2.3199999999999994</c:v>
                </c:pt>
                <c:pt idx="1974">
                  <c:v>2.5999999999999992</c:v>
                </c:pt>
                <c:pt idx="1975">
                  <c:v>2.5599999999999996</c:v>
                </c:pt>
                <c:pt idx="1976">
                  <c:v>2.42</c:v>
                </c:pt>
                <c:pt idx="1977">
                  <c:v>2.06</c:v>
                </c:pt>
                <c:pt idx="1978">
                  <c:v>2.2600000000000002</c:v>
                </c:pt>
                <c:pt idx="1979">
                  <c:v>2.3199999999999998</c:v>
                </c:pt>
                <c:pt idx="1980">
                  <c:v>1.9799999999999998</c:v>
                </c:pt>
                <c:pt idx="1981">
                  <c:v>1.9999999999999996</c:v>
                </c:pt>
                <c:pt idx="1982">
                  <c:v>2.0599999999999996</c:v>
                </c:pt>
                <c:pt idx="1983">
                  <c:v>1.5399999999999998</c:v>
                </c:pt>
                <c:pt idx="1984">
                  <c:v>1.2</c:v>
                </c:pt>
                <c:pt idx="1985">
                  <c:v>1.6400000000000001</c:v>
                </c:pt>
                <c:pt idx="1986">
                  <c:v>1.6600000000000001</c:v>
                </c:pt>
                <c:pt idx="1987">
                  <c:v>1.6199999999999999</c:v>
                </c:pt>
                <c:pt idx="1988">
                  <c:v>2.1</c:v>
                </c:pt>
                <c:pt idx="1989">
                  <c:v>2.2799999999999998</c:v>
                </c:pt>
                <c:pt idx="1990">
                  <c:v>2.42</c:v>
                </c:pt>
                <c:pt idx="1991">
                  <c:v>2.7399999999999998</c:v>
                </c:pt>
                <c:pt idx="1992">
                  <c:v>3.1000000000000005</c:v>
                </c:pt>
                <c:pt idx="1993">
                  <c:v>2.8199999999999994</c:v>
                </c:pt>
                <c:pt idx="1994">
                  <c:v>2.9400000000000004</c:v>
                </c:pt>
                <c:pt idx="1995">
                  <c:v>2.4799999999999995</c:v>
                </c:pt>
                <c:pt idx="1996">
                  <c:v>2.1999999999999997</c:v>
                </c:pt>
                <c:pt idx="1997">
                  <c:v>1.8999999999999992</c:v>
                </c:pt>
                <c:pt idx="1998">
                  <c:v>1.7399999999999995</c:v>
                </c:pt>
                <c:pt idx="1999">
                  <c:v>1.4599999999999997</c:v>
                </c:pt>
                <c:pt idx="2000">
                  <c:v>1.64</c:v>
                </c:pt>
                <c:pt idx="2001">
                  <c:v>1.64</c:v>
                </c:pt>
                <c:pt idx="2002">
                  <c:v>1.6399999999999995</c:v>
                </c:pt>
                <c:pt idx="2003">
                  <c:v>1.3199999999999996</c:v>
                </c:pt>
                <c:pt idx="2004">
                  <c:v>1.4599999999999997</c:v>
                </c:pt>
                <c:pt idx="2005">
                  <c:v>1.52</c:v>
                </c:pt>
                <c:pt idx="2006">
                  <c:v>1.42</c:v>
                </c:pt>
                <c:pt idx="2007">
                  <c:v>1.2400000000000002</c:v>
                </c:pt>
                <c:pt idx="2008">
                  <c:v>1.5800000000000005</c:v>
                </c:pt>
                <c:pt idx="2009">
                  <c:v>1.58</c:v>
                </c:pt>
                <c:pt idx="2010">
                  <c:v>1.8400000000000003</c:v>
                </c:pt>
                <c:pt idx="2011">
                  <c:v>2.06</c:v>
                </c:pt>
                <c:pt idx="2012">
                  <c:v>2.2600000000000002</c:v>
                </c:pt>
                <c:pt idx="2013">
                  <c:v>2.46</c:v>
                </c:pt>
                <c:pt idx="2014">
                  <c:v>2.5000000000000004</c:v>
                </c:pt>
                <c:pt idx="2015">
                  <c:v>2.2600000000000002</c:v>
                </c:pt>
                <c:pt idx="2016">
                  <c:v>1.9800000000000004</c:v>
                </c:pt>
                <c:pt idx="2017">
                  <c:v>1.6400000000000001</c:v>
                </c:pt>
                <c:pt idx="2018">
                  <c:v>1.48</c:v>
                </c:pt>
                <c:pt idx="2019">
                  <c:v>1.5799999999999996</c:v>
                </c:pt>
                <c:pt idx="2020">
                  <c:v>1.3199999999999996</c:v>
                </c:pt>
                <c:pt idx="2021">
                  <c:v>1.4799999999999993</c:v>
                </c:pt>
                <c:pt idx="2022">
                  <c:v>2.0799999999999996</c:v>
                </c:pt>
                <c:pt idx="2023">
                  <c:v>2.2199999999999998</c:v>
                </c:pt>
                <c:pt idx="2024">
                  <c:v>1.86</c:v>
                </c:pt>
                <c:pt idx="2025">
                  <c:v>1.7800000000000005</c:v>
                </c:pt>
                <c:pt idx="2026">
                  <c:v>1.7400000000000007</c:v>
                </c:pt>
                <c:pt idx="2027">
                  <c:v>1.4800000000000004</c:v>
                </c:pt>
                <c:pt idx="2028">
                  <c:v>1.4400000000000002</c:v>
                </c:pt>
                <c:pt idx="2029">
                  <c:v>1.7</c:v>
                </c:pt>
                <c:pt idx="2030">
                  <c:v>1.8599999999999999</c:v>
                </c:pt>
                <c:pt idx="2031">
                  <c:v>1.7999999999999996</c:v>
                </c:pt>
                <c:pt idx="2032">
                  <c:v>1.7999999999999996</c:v>
                </c:pt>
                <c:pt idx="2033">
                  <c:v>1.7999999999999996</c:v>
                </c:pt>
                <c:pt idx="2034">
                  <c:v>1.86</c:v>
                </c:pt>
                <c:pt idx="2035">
                  <c:v>1.7400000000000002</c:v>
                </c:pt>
                <c:pt idx="2036">
                  <c:v>2.12</c:v>
                </c:pt>
                <c:pt idx="2037">
                  <c:v>2.4200000000000004</c:v>
                </c:pt>
                <c:pt idx="2038">
                  <c:v>2.5800000000000005</c:v>
                </c:pt>
                <c:pt idx="2039">
                  <c:v>2.58</c:v>
                </c:pt>
                <c:pt idx="2040">
                  <c:v>3.06</c:v>
                </c:pt>
                <c:pt idx="2041">
                  <c:v>2.54</c:v>
                </c:pt>
                <c:pt idx="2042">
                  <c:v>2.4</c:v>
                </c:pt>
                <c:pt idx="2043">
                  <c:v>2.4799999999999995</c:v>
                </c:pt>
                <c:pt idx="2044">
                  <c:v>2.2799999999999998</c:v>
                </c:pt>
                <c:pt idx="2045">
                  <c:v>2.02</c:v>
                </c:pt>
                <c:pt idx="2046">
                  <c:v>2.2000000000000002</c:v>
                </c:pt>
                <c:pt idx="2047">
                  <c:v>1.8999999999999997</c:v>
                </c:pt>
                <c:pt idx="2048">
                  <c:v>1.2199999999999995</c:v>
                </c:pt>
                <c:pt idx="2049">
                  <c:v>1.5199999999999996</c:v>
                </c:pt>
                <c:pt idx="2050">
                  <c:v>1.5399999999999996</c:v>
                </c:pt>
                <c:pt idx="2051">
                  <c:v>1.7199999999999995</c:v>
                </c:pt>
                <c:pt idx="2052">
                  <c:v>1.64</c:v>
                </c:pt>
                <c:pt idx="2053">
                  <c:v>1.8800000000000001</c:v>
                </c:pt>
                <c:pt idx="2054">
                  <c:v>1.7</c:v>
                </c:pt>
                <c:pt idx="2055">
                  <c:v>1.64</c:v>
                </c:pt>
                <c:pt idx="2056">
                  <c:v>1.42</c:v>
                </c:pt>
                <c:pt idx="2057">
                  <c:v>1.6199999999999999</c:v>
                </c:pt>
                <c:pt idx="2058">
                  <c:v>1.8399999999999999</c:v>
                </c:pt>
                <c:pt idx="2059">
                  <c:v>1.9599999999999997</c:v>
                </c:pt>
                <c:pt idx="2060">
                  <c:v>2.0599999999999996</c:v>
                </c:pt>
                <c:pt idx="2061">
                  <c:v>2</c:v>
                </c:pt>
                <c:pt idx="2062">
                  <c:v>2.12</c:v>
                </c:pt>
                <c:pt idx="2063">
                  <c:v>1.98</c:v>
                </c:pt>
                <c:pt idx="2064">
                  <c:v>2.0200000000000005</c:v>
                </c:pt>
                <c:pt idx="2065">
                  <c:v>2.3400000000000007</c:v>
                </c:pt>
                <c:pt idx="2066">
                  <c:v>2.6600000000000006</c:v>
                </c:pt>
                <c:pt idx="2067">
                  <c:v>2.6800000000000006</c:v>
                </c:pt>
                <c:pt idx="2068">
                  <c:v>2.72</c:v>
                </c:pt>
                <c:pt idx="2069">
                  <c:v>2.6</c:v>
                </c:pt>
                <c:pt idx="2070">
                  <c:v>2.4400000000000004</c:v>
                </c:pt>
                <c:pt idx="2071">
                  <c:v>2.6599999999999997</c:v>
                </c:pt>
                <c:pt idx="2072">
                  <c:v>2.5599999999999996</c:v>
                </c:pt>
                <c:pt idx="2073">
                  <c:v>2.7399999999999993</c:v>
                </c:pt>
                <c:pt idx="2074">
                  <c:v>2.88</c:v>
                </c:pt>
                <c:pt idx="2075">
                  <c:v>3.0200000000000005</c:v>
                </c:pt>
                <c:pt idx="2076">
                  <c:v>2.7</c:v>
                </c:pt>
                <c:pt idx="2077">
                  <c:v>2.8400000000000007</c:v>
                </c:pt>
                <c:pt idx="2078">
                  <c:v>2.9800000000000009</c:v>
                </c:pt>
                <c:pt idx="2079">
                  <c:v>3.0000000000000004</c:v>
                </c:pt>
                <c:pt idx="2080">
                  <c:v>2.9400000000000004</c:v>
                </c:pt>
                <c:pt idx="2081">
                  <c:v>2.9400000000000004</c:v>
                </c:pt>
                <c:pt idx="2082">
                  <c:v>2.8200000000000003</c:v>
                </c:pt>
                <c:pt idx="2083">
                  <c:v>2.6999999999999997</c:v>
                </c:pt>
                <c:pt idx="2084">
                  <c:v>2.5800000000000005</c:v>
                </c:pt>
                <c:pt idx="2085">
                  <c:v>2.5000000000000004</c:v>
                </c:pt>
                <c:pt idx="2086">
                  <c:v>2.72</c:v>
                </c:pt>
                <c:pt idx="2087">
                  <c:v>2.5000000000000004</c:v>
                </c:pt>
                <c:pt idx="2088">
                  <c:v>2.1</c:v>
                </c:pt>
                <c:pt idx="2089">
                  <c:v>2.0800000000000005</c:v>
                </c:pt>
                <c:pt idx="2090">
                  <c:v>1.7800000000000005</c:v>
                </c:pt>
                <c:pt idx="2091">
                  <c:v>1.6400000000000001</c:v>
                </c:pt>
                <c:pt idx="2092">
                  <c:v>1.86</c:v>
                </c:pt>
                <c:pt idx="2093">
                  <c:v>2.38</c:v>
                </c:pt>
                <c:pt idx="2094">
                  <c:v>1.8799999999999997</c:v>
                </c:pt>
                <c:pt idx="2095">
                  <c:v>1.86</c:v>
                </c:pt>
                <c:pt idx="2096">
                  <c:v>2.0200000000000005</c:v>
                </c:pt>
                <c:pt idx="2097">
                  <c:v>2.3200000000000003</c:v>
                </c:pt>
                <c:pt idx="2098">
                  <c:v>2.1400000000000006</c:v>
                </c:pt>
                <c:pt idx="2099">
                  <c:v>2.4200000000000008</c:v>
                </c:pt>
                <c:pt idx="2100">
                  <c:v>2.5800000000000005</c:v>
                </c:pt>
                <c:pt idx="2101">
                  <c:v>1.9600000000000002</c:v>
                </c:pt>
                <c:pt idx="2102">
                  <c:v>1.56</c:v>
                </c:pt>
                <c:pt idx="2103">
                  <c:v>1.4</c:v>
                </c:pt>
                <c:pt idx="2104">
                  <c:v>1.5999999999999999</c:v>
                </c:pt>
                <c:pt idx="2105">
                  <c:v>1.52</c:v>
                </c:pt>
                <c:pt idx="2106">
                  <c:v>1.64</c:v>
                </c:pt>
                <c:pt idx="2107">
                  <c:v>1.6</c:v>
                </c:pt>
                <c:pt idx="2108">
                  <c:v>1.72</c:v>
                </c:pt>
                <c:pt idx="2109">
                  <c:v>1.58</c:v>
                </c:pt>
                <c:pt idx="2110">
                  <c:v>2.1</c:v>
                </c:pt>
                <c:pt idx="2111">
                  <c:v>2.52</c:v>
                </c:pt>
                <c:pt idx="2112">
                  <c:v>2.7199999999999998</c:v>
                </c:pt>
                <c:pt idx="2113">
                  <c:v>2.54</c:v>
                </c:pt>
                <c:pt idx="2114">
                  <c:v>2.2999999999999998</c:v>
                </c:pt>
                <c:pt idx="2115">
                  <c:v>1.8799999999999997</c:v>
                </c:pt>
                <c:pt idx="2116">
                  <c:v>1.72</c:v>
                </c:pt>
                <c:pt idx="2117">
                  <c:v>1.2600000000000002</c:v>
                </c:pt>
                <c:pt idx="2118">
                  <c:v>0.7</c:v>
                </c:pt>
                <c:pt idx="2119">
                  <c:v>0.75</c:v>
                </c:pt>
              </c:numCache>
            </c:numRef>
          </c:xVal>
          <c:yVal>
            <c:numRef>
              <c:f>'63G_15'!$A$2:$A$2121</c:f>
              <c:numCache>
                <c:formatCode>General</c:formatCode>
                <c:ptCount val="2120"/>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numCache>
            </c:numRef>
          </c:yVal>
          <c:smooth val="1"/>
          <c:extLst>
            <c:ext xmlns:c16="http://schemas.microsoft.com/office/drawing/2014/chart" uri="{C3380CC4-5D6E-409C-BE32-E72D297353CC}">
              <c16:uniqueId val="{00000001-350E-4630-AE83-C2CF6E0D5EC1}"/>
            </c:ext>
          </c:extLst>
        </c:ser>
        <c:ser>
          <c:idx val="2"/>
          <c:order val="2"/>
          <c:tx>
            <c:strRef>
              <c:f>'63G_15'!$Q$1</c:f>
              <c:strCache>
                <c:ptCount val="1"/>
                <c:pt idx="0">
                  <c:v>2017-2018</c:v>
                </c:pt>
              </c:strCache>
            </c:strRef>
          </c:tx>
          <c:spPr>
            <a:ln w="12700" cap="rnd">
              <a:solidFill>
                <a:schemeClr val="accent6">
                  <a:lumMod val="40000"/>
                  <a:lumOff val="60000"/>
                </a:schemeClr>
              </a:solidFill>
              <a:round/>
            </a:ln>
            <a:effectLst/>
          </c:spPr>
          <c:marker>
            <c:symbol val="none"/>
          </c:marker>
          <c:xVal>
            <c:numRef>
              <c:f>'63G_15'!$Q$2:$Q$2131</c:f>
              <c:numCache>
                <c:formatCode>General</c:formatCode>
                <c:ptCount val="2130"/>
                <c:pt idx="3">
                  <c:v>-0.62000000000000011</c:v>
                </c:pt>
                <c:pt idx="4">
                  <c:v>-8.0000000000000071E-2</c:v>
                </c:pt>
                <c:pt idx="5">
                  <c:v>3.9999999999999855E-2</c:v>
                </c:pt>
                <c:pt idx="6">
                  <c:v>0.35999999999999988</c:v>
                </c:pt>
                <c:pt idx="7">
                  <c:v>0.53999999999999981</c:v>
                </c:pt>
                <c:pt idx="8">
                  <c:v>0.55999999999999983</c:v>
                </c:pt>
                <c:pt idx="9">
                  <c:v>0.79999999999999982</c:v>
                </c:pt>
                <c:pt idx="10">
                  <c:v>0.93999999999999984</c:v>
                </c:pt>
                <c:pt idx="11">
                  <c:v>1</c:v>
                </c:pt>
                <c:pt idx="12">
                  <c:v>1</c:v>
                </c:pt>
                <c:pt idx="13">
                  <c:v>0.77999999999999992</c:v>
                </c:pt>
                <c:pt idx="14">
                  <c:v>0.41999999999999993</c:v>
                </c:pt>
                <c:pt idx="15">
                  <c:v>0.32</c:v>
                </c:pt>
                <c:pt idx="16">
                  <c:v>-1.9999999999999973E-2</c:v>
                </c:pt>
                <c:pt idx="17">
                  <c:v>-0.54</c:v>
                </c:pt>
                <c:pt idx="18">
                  <c:v>-0.56000000000000005</c:v>
                </c:pt>
                <c:pt idx="19">
                  <c:v>-0.66</c:v>
                </c:pt>
                <c:pt idx="20">
                  <c:v>-1.06</c:v>
                </c:pt>
                <c:pt idx="21">
                  <c:v>-1.2600000000000002</c:v>
                </c:pt>
                <c:pt idx="22">
                  <c:v>-1.1400000000000001</c:v>
                </c:pt>
                <c:pt idx="23">
                  <c:v>-1.02</c:v>
                </c:pt>
                <c:pt idx="24">
                  <c:v>-1.1199999999999999</c:v>
                </c:pt>
                <c:pt idx="25">
                  <c:v>-1.02</c:v>
                </c:pt>
                <c:pt idx="26">
                  <c:v>-0.86</c:v>
                </c:pt>
                <c:pt idx="27">
                  <c:v>-0.99999999999999978</c:v>
                </c:pt>
                <c:pt idx="28">
                  <c:v>-1.4</c:v>
                </c:pt>
                <c:pt idx="29">
                  <c:v>-1.42</c:v>
                </c:pt>
                <c:pt idx="30">
                  <c:v>-1.7399999999999998</c:v>
                </c:pt>
                <c:pt idx="31">
                  <c:v>-1.5</c:v>
                </c:pt>
                <c:pt idx="32">
                  <c:v>-1.36</c:v>
                </c:pt>
                <c:pt idx="33">
                  <c:v>-1.1200000000000001</c:v>
                </c:pt>
                <c:pt idx="34">
                  <c:v>-0.82000000000000028</c:v>
                </c:pt>
                <c:pt idx="35">
                  <c:v>-0.18000000000000008</c:v>
                </c:pt>
                <c:pt idx="36">
                  <c:v>-0.3</c:v>
                </c:pt>
                <c:pt idx="37">
                  <c:v>-0.54</c:v>
                </c:pt>
                <c:pt idx="38">
                  <c:v>-0.84000000000000008</c:v>
                </c:pt>
                <c:pt idx="39">
                  <c:v>-1.22</c:v>
                </c:pt>
                <c:pt idx="40">
                  <c:v>-1.9600000000000002</c:v>
                </c:pt>
                <c:pt idx="41">
                  <c:v>-2.04</c:v>
                </c:pt>
                <c:pt idx="42">
                  <c:v>-2.08</c:v>
                </c:pt>
                <c:pt idx="43">
                  <c:v>-1.8399999999999999</c:v>
                </c:pt>
                <c:pt idx="44">
                  <c:v>-1.8</c:v>
                </c:pt>
                <c:pt idx="45">
                  <c:v>-1.5999999999999999</c:v>
                </c:pt>
                <c:pt idx="46">
                  <c:v>-1.8200000000000003</c:v>
                </c:pt>
                <c:pt idx="47">
                  <c:v>-1.9000000000000004</c:v>
                </c:pt>
                <c:pt idx="48">
                  <c:v>-2.2800000000000002</c:v>
                </c:pt>
                <c:pt idx="49">
                  <c:v>-2.1800000000000006</c:v>
                </c:pt>
                <c:pt idx="50">
                  <c:v>-2.2600000000000002</c:v>
                </c:pt>
                <c:pt idx="51">
                  <c:v>-2.2999999999999998</c:v>
                </c:pt>
                <c:pt idx="52">
                  <c:v>-2.62</c:v>
                </c:pt>
                <c:pt idx="53">
                  <c:v>-2.4799999999999995</c:v>
                </c:pt>
                <c:pt idx="54">
                  <c:v>-2.9200000000000004</c:v>
                </c:pt>
                <c:pt idx="55">
                  <c:v>-2.8200000000000003</c:v>
                </c:pt>
                <c:pt idx="56">
                  <c:v>-3.44</c:v>
                </c:pt>
                <c:pt idx="57">
                  <c:v>-3.28</c:v>
                </c:pt>
                <c:pt idx="58">
                  <c:v>-3.5799999999999996</c:v>
                </c:pt>
                <c:pt idx="59">
                  <c:v>-3.4199999999999995</c:v>
                </c:pt>
                <c:pt idx="60">
                  <c:v>-3.9599999999999995</c:v>
                </c:pt>
                <c:pt idx="61">
                  <c:v>-3.6400000000000006</c:v>
                </c:pt>
                <c:pt idx="62">
                  <c:v>-3.5400000000000005</c:v>
                </c:pt>
                <c:pt idx="63">
                  <c:v>-3.5200000000000005</c:v>
                </c:pt>
                <c:pt idx="64">
                  <c:v>-4</c:v>
                </c:pt>
                <c:pt idx="65">
                  <c:v>-3.8200000000000003</c:v>
                </c:pt>
                <c:pt idx="66">
                  <c:v>-3.6800000000000006</c:v>
                </c:pt>
                <c:pt idx="67">
                  <c:v>-3.7800000000000002</c:v>
                </c:pt>
                <c:pt idx="68">
                  <c:v>-3.7600000000000002</c:v>
                </c:pt>
                <c:pt idx="69">
                  <c:v>-3.46</c:v>
                </c:pt>
                <c:pt idx="70">
                  <c:v>-3.4800000000000004</c:v>
                </c:pt>
                <c:pt idx="71">
                  <c:v>-3.6</c:v>
                </c:pt>
                <c:pt idx="72">
                  <c:v>-3.66</c:v>
                </c:pt>
                <c:pt idx="73">
                  <c:v>-3.4800000000000004</c:v>
                </c:pt>
                <c:pt idx="74">
                  <c:v>-3.4400000000000004</c:v>
                </c:pt>
                <c:pt idx="75">
                  <c:v>-3.34</c:v>
                </c:pt>
                <c:pt idx="76">
                  <c:v>-3.1</c:v>
                </c:pt>
                <c:pt idx="77">
                  <c:v>-2.8999999999999995</c:v>
                </c:pt>
                <c:pt idx="78">
                  <c:v>-3.1599999999999997</c:v>
                </c:pt>
                <c:pt idx="79">
                  <c:v>-2.7399999999999998</c:v>
                </c:pt>
                <c:pt idx="80">
                  <c:v>-2.3800000000000003</c:v>
                </c:pt>
                <c:pt idx="81">
                  <c:v>-2.4799999999999995</c:v>
                </c:pt>
                <c:pt idx="82">
                  <c:v>-2.3399999999999994</c:v>
                </c:pt>
                <c:pt idx="83">
                  <c:v>-2.1399999999999997</c:v>
                </c:pt>
                <c:pt idx="84">
                  <c:v>-2.2399999999999998</c:v>
                </c:pt>
                <c:pt idx="85">
                  <c:v>-2.16</c:v>
                </c:pt>
                <c:pt idx="86">
                  <c:v>-2.0800000000000005</c:v>
                </c:pt>
                <c:pt idx="87">
                  <c:v>-1.7200000000000002</c:v>
                </c:pt>
                <c:pt idx="88">
                  <c:v>-1.6600000000000001</c:v>
                </c:pt>
                <c:pt idx="89">
                  <c:v>-1.5200000000000002</c:v>
                </c:pt>
                <c:pt idx="90">
                  <c:v>-1.52</c:v>
                </c:pt>
                <c:pt idx="91">
                  <c:v>-1.3800000000000001</c:v>
                </c:pt>
                <c:pt idx="92">
                  <c:v>-1.48</c:v>
                </c:pt>
                <c:pt idx="93">
                  <c:v>-1.28</c:v>
                </c:pt>
                <c:pt idx="94">
                  <c:v>-1.1599999999999999</c:v>
                </c:pt>
                <c:pt idx="95">
                  <c:v>-1.1400000000000001</c:v>
                </c:pt>
                <c:pt idx="96">
                  <c:v>-1.0799999999999998</c:v>
                </c:pt>
                <c:pt idx="97">
                  <c:v>-1.2200000000000002</c:v>
                </c:pt>
                <c:pt idx="98">
                  <c:v>-1.18</c:v>
                </c:pt>
                <c:pt idx="99">
                  <c:v>-1.18</c:v>
                </c:pt>
                <c:pt idx="100">
                  <c:v>-0.99999999999999978</c:v>
                </c:pt>
                <c:pt idx="101">
                  <c:v>-0.8</c:v>
                </c:pt>
                <c:pt idx="102">
                  <c:v>-0.65999999999999981</c:v>
                </c:pt>
                <c:pt idx="103">
                  <c:v>-0.47999999999999987</c:v>
                </c:pt>
                <c:pt idx="104">
                  <c:v>-0.47999999999999987</c:v>
                </c:pt>
                <c:pt idx="105">
                  <c:v>-0.2</c:v>
                </c:pt>
                <c:pt idx="106">
                  <c:v>-3.9999999999999855E-2</c:v>
                </c:pt>
                <c:pt idx="107">
                  <c:v>0.18000000000000008</c:v>
                </c:pt>
                <c:pt idx="108">
                  <c:v>0.12000000000000011</c:v>
                </c:pt>
                <c:pt idx="109">
                  <c:v>0.18000000000000008</c:v>
                </c:pt>
                <c:pt idx="110">
                  <c:v>-0.11999999999999993</c:v>
                </c:pt>
                <c:pt idx="111">
                  <c:v>-0.23999999999999985</c:v>
                </c:pt>
                <c:pt idx="112">
                  <c:v>-0.43999999999999984</c:v>
                </c:pt>
                <c:pt idx="113">
                  <c:v>-0.45999999999999996</c:v>
                </c:pt>
                <c:pt idx="114">
                  <c:v>-0.73999999999999988</c:v>
                </c:pt>
                <c:pt idx="115">
                  <c:v>-0.67999999999999972</c:v>
                </c:pt>
                <c:pt idx="116">
                  <c:v>-0.45999999999999996</c:v>
                </c:pt>
                <c:pt idx="117">
                  <c:v>-0.31999999999999995</c:v>
                </c:pt>
                <c:pt idx="118">
                  <c:v>-0.21999999999999992</c:v>
                </c:pt>
                <c:pt idx="119">
                  <c:v>0.22000000000000011</c:v>
                </c:pt>
                <c:pt idx="120">
                  <c:v>5.9999999999999963E-2</c:v>
                </c:pt>
                <c:pt idx="121">
                  <c:v>-0.15999999999999998</c:v>
                </c:pt>
                <c:pt idx="122">
                  <c:v>-4.0000000000000036E-2</c:v>
                </c:pt>
                <c:pt idx="123">
                  <c:v>0.33999999999999986</c:v>
                </c:pt>
                <c:pt idx="124">
                  <c:v>7.999999999999971E-2</c:v>
                </c:pt>
                <c:pt idx="125">
                  <c:v>0.31999999999999973</c:v>
                </c:pt>
                <c:pt idx="126">
                  <c:v>0.61999999999999988</c:v>
                </c:pt>
                <c:pt idx="127">
                  <c:v>0.62000000000000011</c:v>
                </c:pt>
                <c:pt idx="128">
                  <c:v>0.16000000000000014</c:v>
                </c:pt>
                <c:pt idx="129">
                  <c:v>0.34</c:v>
                </c:pt>
                <c:pt idx="130">
                  <c:v>7.9999999999999891E-2</c:v>
                </c:pt>
                <c:pt idx="131">
                  <c:v>1.9999999999999928E-2</c:v>
                </c:pt>
                <c:pt idx="132">
                  <c:v>-0.10000000000000017</c:v>
                </c:pt>
                <c:pt idx="133">
                  <c:v>0.11999999999999993</c:v>
                </c:pt>
                <c:pt idx="134">
                  <c:v>0.1</c:v>
                </c:pt>
                <c:pt idx="135">
                  <c:v>-7.9999999999999891E-2</c:v>
                </c:pt>
                <c:pt idx="136">
                  <c:v>-0.38000000000000006</c:v>
                </c:pt>
                <c:pt idx="137">
                  <c:v>-0.17999999999999988</c:v>
                </c:pt>
                <c:pt idx="138">
                  <c:v>-0.11999999999999993</c:v>
                </c:pt>
                <c:pt idx="139">
                  <c:v>-9.9999999999999825E-2</c:v>
                </c:pt>
                <c:pt idx="140">
                  <c:v>6.0000000000000143E-2</c:v>
                </c:pt>
                <c:pt idx="141">
                  <c:v>0.18000000000000008</c:v>
                </c:pt>
                <c:pt idx="142">
                  <c:v>-0.12000000000000011</c:v>
                </c:pt>
                <c:pt idx="143">
                  <c:v>-0.26000000000000012</c:v>
                </c:pt>
                <c:pt idx="144">
                  <c:v>-0.28000000000000025</c:v>
                </c:pt>
                <c:pt idx="145">
                  <c:v>-1.7763568394002506E-16</c:v>
                </c:pt>
                <c:pt idx="146">
                  <c:v>5.999999999999979E-2</c:v>
                </c:pt>
                <c:pt idx="147">
                  <c:v>7.9999999999999891E-2</c:v>
                </c:pt>
                <c:pt idx="148">
                  <c:v>-0.14000000000000004</c:v>
                </c:pt>
                <c:pt idx="149">
                  <c:v>-0.2</c:v>
                </c:pt>
                <c:pt idx="150">
                  <c:v>-0.3999999999999998</c:v>
                </c:pt>
                <c:pt idx="151">
                  <c:v>-0.47999999999999954</c:v>
                </c:pt>
                <c:pt idx="152">
                  <c:v>-0.4599999999999998</c:v>
                </c:pt>
                <c:pt idx="153">
                  <c:v>-0.3</c:v>
                </c:pt>
                <c:pt idx="154">
                  <c:v>-0.36</c:v>
                </c:pt>
                <c:pt idx="155">
                  <c:v>-8.0000000000000251E-2</c:v>
                </c:pt>
                <c:pt idx="156">
                  <c:v>-0.16000000000000031</c:v>
                </c:pt>
                <c:pt idx="157">
                  <c:v>0</c:v>
                </c:pt>
                <c:pt idx="158">
                  <c:v>0.14000000000000021</c:v>
                </c:pt>
                <c:pt idx="159">
                  <c:v>0.12000000000000029</c:v>
                </c:pt>
                <c:pt idx="160">
                  <c:v>4.0000000000000389E-2</c:v>
                </c:pt>
                <c:pt idx="161">
                  <c:v>0.10000000000000035</c:v>
                </c:pt>
                <c:pt idx="162">
                  <c:v>-0.41999999999999993</c:v>
                </c:pt>
                <c:pt idx="163">
                  <c:v>-0.43999999999999984</c:v>
                </c:pt>
                <c:pt idx="164">
                  <c:v>-0.49999999999999983</c:v>
                </c:pt>
                <c:pt idx="165">
                  <c:v>-0.56000000000000016</c:v>
                </c:pt>
                <c:pt idx="166">
                  <c:v>-0.6000000000000002</c:v>
                </c:pt>
                <c:pt idx="167">
                  <c:v>-0.22000000000000011</c:v>
                </c:pt>
                <c:pt idx="168">
                  <c:v>-0.36000000000000032</c:v>
                </c:pt>
                <c:pt idx="169">
                  <c:v>-0.34000000000000041</c:v>
                </c:pt>
                <c:pt idx="170">
                  <c:v>-0.34000000000000019</c:v>
                </c:pt>
                <c:pt idx="171">
                  <c:v>-0.50000000000000033</c:v>
                </c:pt>
                <c:pt idx="172">
                  <c:v>-0.26000000000000012</c:v>
                </c:pt>
                <c:pt idx="173">
                  <c:v>-0.32000000000000012</c:v>
                </c:pt>
                <c:pt idx="174">
                  <c:v>3.9999999999999855E-2</c:v>
                </c:pt>
                <c:pt idx="175">
                  <c:v>-0.1</c:v>
                </c:pt>
                <c:pt idx="176">
                  <c:v>0.28000000000000008</c:v>
                </c:pt>
                <c:pt idx="177">
                  <c:v>9.9999999999999825E-2</c:v>
                </c:pt>
                <c:pt idx="178">
                  <c:v>0.2</c:v>
                </c:pt>
                <c:pt idx="179">
                  <c:v>1.9999999999999928E-2</c:v>
                </c:pt>
                <c:pt idx="180">
                  <c:v>7.9999999999999891E-2</c:v>
                </c:pt>
                <c:pt idx="181">
                  <c:v>0.19999999999999982</c:v>
                </c:pt>
                <c:pt idx="182">
                  <c:v>0.75999999999999979</c:v>
                </c:pt>
                <c:pt idx="183">
                  <c:v>0.91999999999999993</c:v>
                </c:pt>
                <c:pt idx="184">
                  <c:v>0.64</c:v>
                </c:pt>
                <c:pt idx="185">
                  <c:v>0.58000000000000007</c:v>
                </c:pt>
                <c:pt idx="186">
                  <c:v>-0.19999999999999965</c:v>
                </c:pt>
                <c:pt idx="187">
                  <c:v>-1.0199999999999996</c:v>
                </c:pt>
                <c:pt idx="188">
                  <c:v>-1.3399999999999999</c:v>
                </c:pt>
                <c:pt idx="189">
                  <c:v>-1.0799999999999998</c:v>
                </c:pt>
                <c:pt idx="190">
                  <c:v>2.0000000000000285E-2</c:v>
                </c:pt>
                <c:pt idx="191">
                  <c:v>0.8</c:v>
                </c:pt>
                <c:pt idx="192">
                  <c:v>1.2399999999999998</c:v>
                </c:pt>
                <c:pt idx="193">
                  <c:v>1.0399999999999998</c:v>
                </c:pt>
                <c:pt idx="194">
                  <c:v>1.0799999999999998</c:v>
                </c:pt>
                <c:pt idx="195">
                  <c:v>-0.22000000000000036</c:v>
                </c:pt>
                <c:pt idx="196">
                  <c:v>-0.78000000000000014</c:v>
                </c:pt>
                <c:pt idx="197">
                  <c:v>-1.34</c:v>
                </c:pt>
                <c:pt idx="198">
                  <c:v>-1.22</c:v>
                </c:pt>
                <c:pt idx="199">
                  <c:v>-1.1000000000000001</c:v>
                </c:pt>
                <c:pt idx="200">
                  <c:v>-1.08</c:v>
                </c:pt>
                <c:pt idx="201">
                  <c:v>-1.0000000000000002</c:v>
                </c:pt>
                <c:pt idx="202">
                  <c:v>-0.80000000000000016</c:v>
                </c:pt>
                <c:pt idx="203">
                  <c:v>-0.76000000000000012</c:v>
                </c:pt>
                <c:pt idx="204">
                  <c:v>-0.92000000000000015</c:v>
                </c:pt>
                <c:pt idx="205">
                  <c:v>-0.61999999999999977</c:v>
                </c:pt>
                <c:pt idx="206">
                  <c:v>-0.4199999999999996</c:v>
                </c:pt>
                <c:pt idx="207">
                  <c:v>-0.39999999999999963</c:v>
                </c:pt>
                <c:pt idx="208">
                  <c:v>-3.9999999999999682E-2</c:v>
                </c:pt>
                <c:pt idx="209">
                  <c:v>-0.21999999999999975</c:v>
                </c:pt>
                <c:pt idx="210">
                  <c:v>-7.9999999999999891E-2</c:v>
                </c:pt>
                <c:pt idx="211">
                  <c:v>-0.27999999999999992</c:v>
                </c:pt>
                <c:pt idx="212">
                  <c:v>-0.45999999999999996</c:v>
                </c:pt>
                <c:pt idx="213">
                  <c:v>-1.1000000000000001</c:v>
                </c:pt>
                <c:pt idx="214">
                  <c:v>-0.74</c:v>
                </c:pt>
                <c:pt idx="215">
                  <c:v>-1</c:v>
                </c:pt>
                <c:pt idx="216">
                  <c:v>-0.68</c:v>
                </c:pt>
                <c:pt idx="217">
                  <c:v>-0.45999999999999996</c:v>
                </c:pt>
                <c:pt idx="218">
                  <c:v>0.18000000000000024</c:v>
                </c:pt>
                <c:pt idx="219">
                  <c:v>4.0000000000000036E-2</c:v>
                </c:pt>
                <c:pt idx="220">
                  <c:v>-0.27999999999999992</c:v>
                </c:pt>
                <c:pt idx="221">
                  <c:v>-0.64</c:v>
                </c:pt>
                <c:pt idx="222">
                  <c:v>-0.74</c:v>
                </c:pt>
                <c:pt idx="223">
                  <c:v>-0.5</c:v>
                </c:pt>
                <c:pt idx="224">
                  <c:v>-0.8999999999999998</c:v>
                </c:pt>
                <c:pt idx="225">
                  <c:v>-0.21999999999999992</c:v>
                </c:pt>
                <c:pt idx="226">
                  <c:v>0.10000000000000017</c:v>
                </c:pt>
                <c:pt idx="227">
                  <c:v>0.16000000000000014</c:v>
                </c:pt>
                <c:pt idx="228">
                  <c:v>-0.36</c:v>
                </c:pt>
                <c:pt idx="229">
                  <c:v>0.11999999999999993</c:v>
                </c:pt>
                <c:pt idx="230">
                  <c:v>-1.7763568394002506E-16</c:v>
                </c:pt>
                <c:pt idx="231">
                  <c:v>-0.10000000000000017</c:v>
                </c:pt>
                <c:pt idx="232">
                  <c:v>0.33999999999999986</c:v>
                </c:pt>
                <c:pt idx="233">
                  <c:v>0.19999999999999982</c:v>
                </c:pt>
                <c:pt idx="234">
                  <c:v>9.9999999999999825E-2</c:v>
                </c:pt>
                <c:pt idx="235">
                  <c:v>0.17999999999999988</c:v>
                </c:pt>
                <c:pt idx="236">
                  <c:v>0.3</c:v>
                </c:pt>
                <c:pt idx="237">
                  <c:v>0.15999999999999998</c:v>
                </c:pt>
                <c:pt idx="238">
                  <c:v>0.24000000000000005</c:v>
                </c:pt>
                <c:pt idx="239">
                  <c:v>0.18000000000000008</c:v>
                </c:pt>
                <c:pt idx="240">
                  <c:v>0.10000000000000017</c:v>
                </c:pt>
                <c:pt idx="241">
                  <c:v>-0.25999999999999995</c:v>
                </c:pt>
                <c:pt idx="242">
                  <c:v>-0.6</c:v>
                </c:pt>
                <c:pt idx="243">
                  <c:v>-0.47999999999999987</c:v>
                </c:pt>
                <c:pt idx="244">
                  <c:v>-0.57999999999999974</c:v>
                </c:pt>
                <c:pt idx="245">
                  <c:v>-0.83999999999999964</c:v>
                </c:pt>
                <c:pt idx="246">
                  <c:v>-0.49999999999999967</c:v>
                </c:pt>
                <c:pt idx="247">
                  <c:v>-0.5399999999999997</c:v>
                </c:pt>
                <c:pt idx="248">
                  <c:v>-0.21999999999999992</c:v>
                </c:pt>
                <c:pt idx="249">
                  <c:v>-0.24000000000000005</c:v>
                </c:pt>
                <c:pt idx="250">
                  <c:v>-0.24000000000000005</c:v>
                </c:pt>
                <c:pt idx="251">
                  <c:v>-8.0000000000000251E-2</c:v>
                </c:pt>
                <c:pt idx="252">
                  <c:v>-1.7763568394002506E-16</c:v>
                </c:pt>
                <c:pt idx="253">
                  <c:v>-0.21999999999999992</c:v>
                </c:pt>
                <c:pt idx="254">
                  <c:v>-0.33999999999999986</c:v>
                </c:pt>
                <c:pt idx="255">
                  <c:v>-0.24000000000000005</c:v>
                </c:pt>
                <c:pt idx="256">
                  <c:v>-0.61999999999999977</c:v>
                </c:pt>
                <c:pt idx="257">
                  <c:v>-0.57999999999999985</c:v>
                </c:pt>
                <c:pt idx="258">
                  <c:v>-0.36000000000000015</c:v>
                </c:pt>
                <c:pt idx="259">
                  <c:v>5.999999999999979E-2</c:v>
                </c:pt>
                <c:pt idx="260">
                  <c:v>0.1</c:v>
                </c:pt>
                <c:pt idx="261">
                  <c:v>0.27999999999999992</c:v>
                </c:pt>
                <c:pt idx="262">
                  <c:v>0.62000000000000011</c:v>
                </c:pt>
                <c:pt idx="263">
                  <c:v>0.20000000000000034</c:v>
                </c:pt>
                <c:pt idx="264">
                  <c:v>0.10000000000000035</c:v>
                </c:pt>
                <c:pt idx="265">
                  <c:v>-3.9999999999999682E-2</c:v>
                </c:pt>
                <c:pt idx="266">
                  <c:v>-7.999999999999971E-2</c:v>
                </c:pt>
                <c:pt idx="267">
                  <c:v>-0.43999999999999967</c:v>
                </c:pt>
                <c:pt idx="268">
                  <c:v>-0.59999999999999987</c:v>
                </c:pt>
                <c:pt idx="269">
                  <c:v>-0.67999999999999994</c:v>
                </c:pt>
                <c:pt idx="270">
                  <c:v>-0.43999999999999984</c:v>
                </c:pt>
                <c:pt idx="271">
                  <c:v>-0.33999999999999986</c:v>
                </c:pt>
                <c:pt idx="272">
                  <c:v>-0.2</c:v>
                </c:pt>
                <c:pt idx="273">
                  <c:v>-5.9999999999999963E-2</c:v>
                </c:pt>
                <c:pt idx="274">
                  <c:v>-0.13999999999999985</c:v>
                </c:pt>
                <c:pt idx="275">
                  <c:v>4.0000000000000036E-2</c:v>
                </c:pt>
                <c:pt idx="276">
                  <c:v>1.7763568394002506E-16</c:v>
                </c:pt>
                <c:pt idx="277">
                  <c:v>0.14000000000000021</c:v>
                </c:pt>
                <c:pt idx="278">
                  <c:v>0.50000000000000022</c:v>
                </c:pt>
                <c:pt idx="279">
                  <c:v>0.54000000000000026</c:v>
                </c:pt>
                <c:pt idx="280">
                  <c:v>0.22000000000000028</c:v>
                </c:pt>
                <c:pt idx="281">
                  <c:v>0.34000000000000019</c:v>
                </c:pt>
                <c:pt idx="282">
                  <c:v>8.0000000000000251E-2</c:v>
                </c:pt>
                <c:pt idx="283">
                  <c:v>-7.999999999999971E-2</c:v>
                </c:pt>
                <c:pt idx="284">
                  <c:v>2.0000000000000108E-2</c:v>
                </c:pt>
                <c:pt idx="285">
                  <c:v>0.36</c:v>
                </c:pt>
                <c:pt idx="286">
                  <c:v>0.3999999999999998</c:v>
                </c:pt>
                <c:pt idx="287">
                  <c:v>0.85999999999999976</c:v>
                </c:pt>
                <c:pt idx="288">
                  <c:v>1.0799999999999998</c:v>
                </c:pt>
                <c:pt idx="289">
                  <c:v>0.93999999999999984</c:v>
                </c:pt>
                <c:pt idx="290">
                  <c:v>0.55999999999999983</c:v>
                </c:pt>
                <c:pt idx="291">
                  <c:v>0.47999999999999987</c:v>
                </c:pt>
                <c:pt idx="292">
                  <c:v>0.15999999999999978</c:v>
                </c:pt>
                <c:pt idx="293">
                  <c:v>-0.50000000000000033</c:v>
                </c:pt>
                <c:pt idx="294">
                  <c:v>-0.1400000000000004</c:v>
                </c:pt>
                <c:pt idx="295">
                  <c:v>0.13999999999999968</c:v>
                </c:pt>
                <c:pt idx="296">
                  <c:v>1.9999999999999751E-2</c:v>
                </c:pt>
                <c:pt idx="297">
                  <c:v>-0.22000000000000011</c:v>
                </c:pt>
                <c:pt idx="298">
                  <c:v>0.23999999999999985</c:v>
                </c:pt>
                <c:pt idx="299">
                  <c:v>0.12000000000000011</c:v>
                </c:pt>
                <c:pt idx="300">
                  <c:v>8.0000000000000071E-2</c:v>
                </c:pt>
                <c:pt idx="301">
                  <c:v>8.0000000000000071E-2</c:v>
                </c:pt>
                <c:pt idx="302">
                  <c:v>0.11999999999999993</c:v>
                </c:pt>
                <c:pt idx="303">
                  <c:v>-4.0000000000000036E-2</c:v>
                </c:pt>
                <c:pt idx="304">
                  <c:v>0.33999999999999986</c:v>
                </c:pt>
                <c:pt idx="305">
                  <c:v>0.6</c:v>
                </c:pt>
                <c:pt idx="306">
                  <c:v>0.57999999999999985</c:v>
                </c:pt>
                <c:pt idx="307">
                  <c:v>0.86</c:v>
                </c:pt>
                <c:pt idx="308">
                  <c:v>1.06</c:v>
                </c:pt>
                <c:pt idx="309">
                  <c:v>0.5</c:v>
                </c:pt>
                <c:pt idx="310">
                  <c:v>0.1</c:v>
                </c:pt>
                <c:pt idx="311">
                  <c:v>0.4</c:v>
                </c:pt>
                <c:pt idx="312">
                  <c:v>0.40000000000000019</c:v>
                </c:pt>
                <c:pt idx="313">
                  <c:v>0.47999999999999987</c:v>
                </c:pt>
                <c:pt idx="314">
                  <c:v>0.76</c:v>
                </c:pt>
                <c:pt idx="315">
                  <c:v>0.65999999999999981</c:v>
                </c:pt>
                <c:pt idx="316">
                  <c:v>0.44000000000000006</c:v>
                </c:pt>
                <c:pt idx="317">
                  <c:v>0.35999999999999976</c:v>
                </c:pt>
                <c:pt idx="318">
                  <c:v>0.55999999999999994</c:v>
                </c:pt>
                <c:pt idx="319">
                  <c:v>0.47999999999999987</c:v>
                </c:pt>
                <c:pt idx="320">
                  <c:v>0.83999999999999986</c:v>
                </c:pt>
                <c:pt idx="321">
                  <c:v>0.89999999999999969</c:v>
                </c:pt>
                <c:pt idx="322">
                  <c:v>0.7999999999999996</c:v>
                </c:pt>
                <c:pt idx="323">
                  <c:v>0.37999999999999973</c:v>
                </c:pt>
                <c:pt idx="324">
                  <c:v>0.33999999999999986</c:v>
                </c:pt>
                <c:pt idx="325">
                  <c:v>0.4</c:v>
                </c:pt>
                <c:pt idx="326">
                  <c:v>0.6000000000000002</c:v>
                </c:pt>
                <c:pt idx="327">
                  <c:v>0.80000000000000038</c:v>
                </c:pt>
                <c:pt idx="328">
                  <c:v>1.0800000000000003</c:v>
                </c:pt>
                <c:pt idx="329">
                  <c:v>0.84000000000000041</c:v>
                </c:pt>
                <c:pt idx="330">
                  <c:v>0.80000000000000049</c:v>
                </c:pt>
                <c:pt idx="331">
                  <c:v>0.56000000000000028</c:v>
                </c:pt>
                <c:pt idx="332">
                  <c:v>0.48000000000000026</c:v>
                </c:pt>
                <c:pt idx="333">
                  <c:v>0.16000000000000031</c:v>
                </c:pt>
                <c:pt idx="334">
                  <c:v>0.20000000000000018</c:v>
                </c:pt>
                <c:pt idx="335">
                  <c:v>4.0000000000000036E-2</c:v>
                </c:pt>
                <c:pt idx="336">
                  <c:v>8.0000000000000071E-2</c:v>
                </c:pt>
                <c:pt idx="337">
                  <c:v>-0.15999999999999978</c:v>
                </c:pt>
                <c:pt idx="338">
                  <c:v>-0.12000000000000029</c:v>
                </c:pt>
                <c:pt idx="339">
                  <c:v>-0.42000000000000026</c:v>
                </c:pt>
                <c:pt idx="340">
                  <c:v>-0.6399999999999999</c:v>
                </c:pt>
                <c:pt idx="341">
                  <c:v>-0.37999999999999973</c:v>
                </c:pt>
                <c:pt idx="342">
                  <c:v>-3.9999999999999855E-2</c:v>
                </c:pt>
                <c:pt idx="343">
                  <c:v>0.32000000000000062</c:v>
                </c:pt>
                <c:pt idx="344">
                  <c:v>0.74000000000000055</c:v>
                </c:pt>
                <c:pt idx="345">
                  <c:v>1.0000000000000002</c:v>
                </c:pt>
                <c:pt idx="346">
                  <c:v>0.38000000000000006</c:v>
                </c:pt>
                <c:pt idx="347">
                  <c:v>-5.9999999999999963E-2</c:v>
                </c:pt>
                <c:pt idx="348">
                  <c:v>-0.38</c:v>
                </c:pt>
                <c:pt idx="349">
                  <c:v>-0.41999999999999993</c:v>
                </c:pt>
                <c:pt idx="350">
                  <c:v>-0.65999999999999992</c:v>
                </c:pt>
                <c:pt idx="351">
                  <c:v>-0.54</c:v>
                </c:pt>
                <c:pt idx="352">
                  <c:v>-8.0000000000000071E-2</c:v>
                </c:pt>
                <c:pt idx="353">
                  <c:v>1.7763568394002506E-16</c:v>
                </c:pt>
                <c:pt idx="354">
                  <c:v>1.7763568394002506E-16</c:v>
                </c:pt>
                <c:pt idx="355">
                  <c:v>-0.17999999999999988</c:v>
                </c:pt>
                <c:pt idx="356">
                  <c:v>-0.26000000000000012</c:v>
                </c:pt>
                <c:pt idx="357">
                  <c:v>-0.9</c:v>
                </c:pt>
                <c:pt idx="358">
                  <c:v>-0.66000000000000014</c:v>
                </c:pt>
                <c:pt idx="359">
                  <c:v>-0.90000000000000036</c:v>
                </c:pt>
                <c:pt idx="360">
                  <c:v>-0.52000000000000024</c:v>
                </c:pt>
                <c:pt idx="361">
                  <c:v>-0.27999999999999969</c:v>
                </c:pt>
                <c:pt idx="362">
                  <c:v>0.21999999999999992</c:v>
                </c:pt>
                <c:pt idx="363">
                  <c:v>-0.12000000000000029</c:v>
                </c:pt>
                <c:pt idx="364">
                  <c:v>0.13999999999999985</c:v>
                </c:pt>
                <c:pt idx="365">
                  <c:v>0</c:v>
                </c:pt>
                <c:pt idx="366">
                  <c:v>-0.12000000000000029</c:v>
                </c:pt>
                <c:pt idx="367">
                  <c:v>-0.34000000000000019</c:v>
                </c:pt>
                <c:pt idx="368">
                  <c:v>-0.55999999999999994</c:v>
                </c:pt>
                <c:pt idx="369">
                  <c:v>-0.81999999999999973</c:v>
                </c:pt>
                <c:pt idx="370">
                  <c:v>-0.87999999999999989</c:v>
                </c:pt>
                <c:pt idx="371">
                  <c:v>-1.3199999999999998</c:v>
                </c:pt>
                <c:pt idx="372">
                  <c:v>-0.95999999999999963</c:v>
                </c:pt>
                <c:pt idx="373">
                  <c:v>-0.89999999999999969</c:v>
                </c:pt>
                <c:pt idx="374">
                  <c:v>-0.77999999999999969</c:v>
                </c:pt>
                <c:pt idx="375">
                  <c:v>-0.77999999999999958</c:v>
                </c:pt>
                <c:pt idx="376">
                  <c:v>-0.29999999999999949</c:v>
                </c:pt>
                <c:pt idx="377">
                  <c:v>-0.59999999999999942</c:v>
                </c:pt>
                <c:pt idx="378">
                  <c:v>-0.47999999999999954</c:v>
                </c:pt>
                <c:pt idx="379">
                  <c:v>-0.17999999999999955</c:v>
                </c:pt>
                <c:pt idx="380">
                  <c:v>-0.31999999999999995</c:v>
                </c:pt>
                <c:pt idx="381">
                  <c:v>-0.42000000000000026</c:v>
                </c:pt>
                <c:pt idx="382">
                  <c:v>-0.82</c:v>
                </c:pt>
                <c:pt idx="383">
                  <c:v>-0.67999999999999972</c:v>
                </c:pt>
                <c:pt idx="384">
                  <c:v>-1.2599999999999993</c:v>
                </c:pt>
                <c:pt idx="385">
                  <c:v>-0.81999999999999917</c:v>
                </c:pt>
                <c:pt idx="386">
                  <c:v>0.18000000000000077</c:v>
                </c:pt>
                <c:pt idx="387">
                  <c:v>0.64000000000000035</c:v>
                </c:pt>
                <c:pt idx="388">
                  <c:v>0.4600000000000003</c:v>
                </c:pt>
                <c:pt idx="389">
                  <c:v>0.77999999999999992</c:v>
                </c:pt>
                <c:pt idx="390">
                  <c:v>0.5</c:v>
                </c:pt>
                <c:pt idx="391">
                  <c:v>-0.33999999999999986</c:v>
                </c:pt>
                <c:pt idx="392">
                  <c:v>-0.13999999999999968</c:v>
                </c:pt>
                <c:pt idx="393">
                  <c:v>-7.9999999999999544E-2</c:v>
                </c:pt>
                <c:pt idx="394">
                  <c:v>-0.21999999999999975</c:v>
                </c:pt>
                <c:pt idx="395">
                  <c:v>-0.37999999999999973</c:v>
                </c:pt>
                <c:pt idx="396">
                  <c:v>-0.37999999999999973</c:v>
                </c:pt>
                <c:pt idx="397">
                  <c:v>-0.21999999999999958</c:v>
                </c:pt>
                <c:pt idx="398">
                  <c:v>-0.53999999999999981</c:v>
                </c:pt>
                <c:pt idx="399">
                  <c:v>-9.9999999999999645E-2</c:v>
                </c:pt>
                <c:pt idx="400">
                  <c:v>0.26000000000000012</c:v>
                </c:pt>
                <c:pt idx="401">
                  <c:v>0.18000000000000008</c:v>
                </c:pt>
                <c:pt idx="402">
                  <c:v>-4.0000000000000216E-2</c:v>
                </c:pt>
                <c:pt idx="403">
                  <c:v>5.999999999999979E-2</c:v>
                </c:pt>
                <c:pt idx="404">
                  <c:v>-0.14000000000000021</c:v>
                </c:pt>
                <c:pt idx="405">
                  <c:v>-2.0000000000000285E-2</c:v>
                </c:pt>
                <c:pt idx="406">
                  <c:v>0.35999999999999976</c:v>
                </c:pt>
                <c:pt idx="407">
                  <c:v>0.33999999999999986</c:v>
                </c:pt>
                <c:pt idx="408">
                  <c:v>0.53999999999999981</c:v>
                </c:pt>
                <c:pt idx="409">
                  <c:v>0.57999999999999974</c:v>
                </c:pt>
                <c:pt idx="410">
                  <c:v>0.15999999999999978</c:v>
                </c:pt>
                <c:pt idx="411">
                  <c:v>-0.1</c:v>
                </c:pt>
                <c:pt idx="412">
                  <c:v>-0.41999999999999993</c:v>
                </c:pt>
                <c:pt idx="413">
                  <c:v>-0.6399999999999999</c:v>
                </c:pt>
                <c:pt idx="414">
                  <c:v>-0.57999999999999974</c:v>
                </c:pt>
                <c:pt idx="415">
                  <c:v>-0.4399999999999995</c:v>
                </c:pt>
                <c:pt idx="416">
                  <c:v>-0.59999999999999964</c:v>
                </c:pt>
                <c:pt idx="417">
                  <c:v>-0.11999999999999958</c:v>
                </c:pt>
                <c:pt idx="418">
                  <c:v>-0.11999999999999958</c:v>
                </c:pt>
                <c:pt idx="419">
                  <c:v>-0.53999999999999948</c:v>
                </c:pt>
                <c:pt idx="420">
                  <c:v>-0.69999999999999962</c:v>
                </c:pt>
                <c:pt idx="421">
                  <c:v>-0.72</c:v>
                </c:pt>
                <c:pt idx="422">
                  <c:v>-0.98000000000000009</c:v>
                </c:pt>
                <c:pt idx="423">
                  <c:v>-0.58000000000000007</c:v>
                </c:pt>
                <c:pt idx="424">
                  <c:v>-0.22000000000000028</c:v>
                </c:pt>
                <c:pt idx="425">
                  <c:v>-6.0000000000000497E-2</c:v>
                </c:pt>
                <c:pt idx="426">
                  <c:v>-0.30000000000000038</c:v>
                </c:pt>
                <c:pt idx="427">
                  <c:v>-0.22000000000000028</c:v>
                </c:pt>
                <c:pt idx="428">
                  <c:v>-2.0000000000000285E-2</c:v>
                </c:pt>
                <c:pt idx="429">
                  <c:v>0.15999999999999978</c:v>
                </c:pt>
                <c:pt idx="430">
                  <c:v>0.25999999999999979</c:v>
                </c:pt>
                <c:pt idx="431">
                  <c:v>0.78</c:v>
                </c:pt>
                <c:pt idx="432">
                  <c:v>0.54000000000000026</c:v>
                </c:pt>
                <c:pt idx="433">
                  <c:v>-0.1</c:v>
                </c:pt>
                <c:pt idx="434">
                  <c:v>-0.44000000000000022</c:v>
                </c:pt>
                <c:pt idx="435">
                  <c:v>-0.53999999999999981</c:v>
                </c:pt>
                <c:pt idx="436">
                  <c:v>-0.50000000000000033</c:v>
                </c:pt>
                <c:pt idx="437">
                  <c:v>-0.48000000000000043</c:v>
                </c:pt>
                <c:pt idx="438">
                  <c:v>-0.22000000000000028</c:v>
                </c:pt>
                <c:pt idx="439">
                  <c:v>-0.14000000000000021</c:v>
                </c:pt>
                <c:pt idx="440">
                  <c:v>-0.18000000000000044</c:v>
                </c:pt>
                <c:pt idx="441">
                  <c:v>-0.48000000000000009</c:v>
                </c:pt>
                <c:pt idx="442">
                  <c:v>-0.36000000000000015</c:v>
                </c:pt>
                <c:pt idx="443">
                  <c:v>-0.36000000000000015</c:v>
                </c:pt>
                <c:pt idx="444">
                  <c:v>-0.6</c:v>
                </c:pt>
                <c:pt idx="445">
                  <c:v>-0.58000000000000007</c:v>
                </c:pt>
                <c:pt idx="446">
                  <c:v>-0.60000000000000031</c:v>
                </c:pt>
                <c:pt idx="447">
                  <c:v>-1.1600000000000006</c:v>
                </c:pt>
                <c:pt idx="448">
                  <c:v>-1.0800000000000007</c:v>
                </c:pt>
                <c:pt idx="449">
                  <c:v>-0.96000000000000085</c:v>
                </c:pt>
                <c:pt idx="450">
                  <c:v>-1.0200000000000009</c:v>
                </c:pt>
                <c:pt idx="451">
                  <c:v>-0.84000000000000019</c:v>
                </c:pt>
                <c:pt idx="452">
                  <c:v>-6.0000000000000143E-2</c:v>
                </c:pt>
                <c:pt idx="453">
                  <c:v>0</c:v>
                </c:pt>
                <c:pt idx="454">
                  <c:v>0</c:v>
                </c:pt>
                <c:pt idx="455">
                  <c:v>-5.9999999999999429E-2</c:v>
                </c:pt>
                <c:pt idx="456">
                  <c:v>4.000000000000057E-2</c:v>
                </c:pt>
                <c:pt idx="457">
                  <c:v>-5.9999999999999429E-2</c:v>
                </c:pt>
                <c:pt idx="458">
                  <c:v>-0.25999999999999945</c:v>
                </c:pt>
                <c:pt idx="459">
                  <c:v>-0.29999999999999927</c:v>
                </c:pt>
                <c:pt idx="460">
                  <c:v>0.14000000000000057</c:v>
                </c:pt>
                <c:pt idx="461">
                  <c:v>-0.18000000000000044</c:v>
                </c:pt>
                <c:pt idx="462">
                  <c:v>-0.12000000000000029</c:v>
                </c:pt>
                <c:pt idx="463">
                  <c:v>-0.22000000000000028</c:v>
                </c:pt>
                <c:pt idx="464">
                  <c:v>-0.32000000000000028</c:v>
                </c:pt>
                <c:pt idx="465">
                  <c:v>-0.42000000000000026</c:v>
                </c:pt>
                <c:pt idx="466">
                  <c:v>-0.43999999999999984</c:v>
                </c:pt>
                <c:pt idx="467">
                  <c:v>-0.73999999999999988</c:v>
                </c:pt>
                <c:pt idx="468">
                  <c:v>-0.6399999999999999</c:v>
                </c:pt>
                <c:pt idx="469">
                  <c:v>-0.2000000000000007</c:v>
                </c:pt>
                <c:pt idx="470">
                  <c:v>-0.1200000000000017</c:v>
                </c:pt>
                <c:pt idx="471">
                  <c:v>-6.0000000000000851E-2</c:v>
                </c:pt>
                <c:pt idx="472">
                  <c:v>0.21999999999999814</c:v>
                </c:pt>
                <c:pt idx="473">
                  <c:v>0.37999999999999828</c:v>
                </c:pt>
                <c:pt idx="474">
                  <c:v>0.33999999999999914</c:v>
                </c:pt>
                <c:pt idx="475">
                  <c:v>0</c:v>
                </c:pt>
                <c:pt idx="476">
                  <c:v>-6.0000000000000851E-2</c:v>
                </c:pt>
                <c:pt idx="477">
                  <c:v>-0.1</c:v>
                </c:pt>
                <c:pt idx="478">
                  <c:v>-8.000000000000114E-2</c:v>
                </c:pt>
                <c:pt idx="479">
                  <c:v>-0.20000000000000143</c:v>
                </c:pt>
                <c:pt idx="480">
                  <c:v>-0.24000000000000057</c:v>
                </c:pt>
                <c:pt idx="481">
                  <c:v>-0.27999999999999969</c:v>
                </c:pt>
                <c:pt idx="482">
                  <c:v>-0.4</c:v>
                </c:pt>
                <c:pt idx="483">
                  <c:v>-0.53999999999999915</c:v>
                </c:pt>
                <c:pt idx="484">
                  <c:v>-0.55999999999999939</c:v>
                </c:pt>
                <c:pt idx="485">
                  <c:v>-0.64000000000000057</c:v>
                </c:pt>
                <c:pt idx="486">
                  <c:v>-0.38000000000000111</c:v>
                </c:pt>
                <c:pt idx="487">
                  <c:v>-0.2</c:v>
                </c:pt>
                <c:pt idx="488">
                  <c:v>0.42000000000000098</c:v>
                </c:pt>
                <c:pt idx="489">
                  <c:v>0.32000000000000173</c:v>
                </c:pt>
                <c:pt idx="490">
                  <c:v>0.34000000000000197</c:v>
                </c:pt>
                <c:pt idx="491">
                  <c:v>0.52000000000000168</c:v>
                </c:pt>
                <c:pt idx="492">
                  <c:v>0.66000000000000081</c:v>
                </c:pt>
                <c:pt idx="493">
                  <c:v>0.17999999999999972</c:v>
                </c:pt>
                <c:pt idx="494">
                  <c:v>0.43999999999999984</c:v>
                </c:pt>
                <c:pt idx="495">
                  <c:v>1.1200000000000003</c:v>
                </c:pt>
                <c:pt idx="496">
                  <c:v>1.1600000000000001</c:v>
                </c:pt>
                <c:pt idx="497">
                  <c:v>0.84000000000000052</c:v>
                </c:pt>
                <c:pt idx="498">
                  <c:v>0.78000000000000114</c:v>
                </c:pt>
                <c:pt idx="499">
                  <c:v>0.90000000000000069</c:v>
                </c:pt>
                <c:pt idx="500">
                  <c:v>0.44000000000000056</c:v>
                </c:pt>
                <c:pt idx="501">
                  <c:v>0.24000000000000057</c:v>
                </c:pt>
                <c:pt idx="502">
                  <c:v>0.26000000000000012</c:v>
                </c:pt>
                <c:pt idx="503">
                  <c:v>0.56000000000000016</c:v>
                </c:pt>
                <c:pt idx="504">
                  <c:v>4.000000000000057E-2</c:v>
                </c:pt>
                <c:pt idx="505">
                  <c:v>0.24000000000000057</c:v>
                </c:pt>
                <c:pt idx="506">
                  <c:v>-3.9999999999999147E-2</c:v>
                </c:pt>
                <c:pt idx="507">
                  <c:v>-5.9999999999998721E-2</c:v>
                </c:pt>
                <c:pt idx="508">
                  <c:v>-0.35999999999999871</c:v>
                </c:pt>
                <c:pt idx="509">
                  <c:v>0.16000000000000086</c:v>
                </c:pt>
                <c:pt idx="510">
                  <c:v>-0.15999999999999942</c:v>
                </c:pt>
                <c:pt idx="511">
                  <c:v>-0.11999999999999958</c:v>
                </c:pt>
                <c:pt idx="512">
                  <c:v>0.16000000000000014</c:v>
                </c:pt>
                <c:pt idx="513">
                  <c:v>1.9999999999999574E-2</c:v>
                </c:pt>
                <c:pt idx="514">
                  <c:v>0</c:v>
                </c:pt>
                <c:pt idx="515">
                  <c:v>0.36000000000000015</c:v>
                </c:pt>
                <c:pt idx="516">
                  <c:v>0.93999999999999984</c:v>
                </c:pt>
                <c:pt idx="517">
                  <c:v>0.51999999999999957</c:v>
                </c:pt>
                <c:pt idx="518">
                  <c:v>0.5</c:v>
                </c:pt>
                <c:pt idx="519">
                  <c:v>0.37999999999999973</c:v>
                </c:pt>
                <c:pt idx="520">
                  <c:v>0.23999999999999949</c:v>
                </c:pt>
                <c:pt idx="521">
                  <c:v>-8.0000000000000071E-2</c:v>
                </c:pt>
                <c:pt idx="522">
                  <c:v>0.20000000000000034</c:v>
                </c:pt>
                <c:pt idx="523">
                  <c:v>0.40000000000000036</c:v>
                </c:pt>
                <c:pt idx="524">
                  <c:v>0.40000000000000036</c:v>
                </c:pt>
                <c:pt idx="525">
                  <c:v>0.18000000000000044</c:v>
                </c:pt>
                <c:pt idx="526">
                  <c:v>-0.17999999999999972</c:v>
                </c:pt>
                <c:pt idx="527">
                  <c:v>-0.38000000000000045</c:v>
                </c:pt>
                <c:pt idx="528">
                  <c:v>-0.73999999999999988</c:v>
                </c:pt>
                <c:pt idx="529">
                  <c:v>-0.83999999999999986</c:v>
                </c:pt>
                <c:pt idx="530">
                  <c:v>-0.81999999999999962</c:v>
                </c:pt>
                <c:pt idx="531">
                  <c:v>-0.4</c:v>
                </c:pt>
                <c:pt idx="532">
                  <c:v>-0.27999999999999969</c:v>
                </c:pt>
                <c:pt idx="533">
                  <c:v>-4.000000000000057E-2</c:v>
                </c:pt>
                <c:pt idx="534">
                  <c:v>0.25999999999999945</c:v>
                </c:pt>
                <c:pt idx="535">
                  <c:v>0.29999999999999927</c:v>
                </c:pt>
                <c:pt idx="536">
                  <c:v>0.3</c:v>
                </c:pt>
                <c:pt idx="537">
                  <c:v>6.0000000000000143E-2</c:v>
                </c:pt>
                <c:pt idx="538">
                  <c:v>0.2000000000000007</c:v>
                </c:pt>
                <c:pt idx="539">
                  <c:v>-0.29999999999999927</c:v>
                </c:pt>
                <c:pt idx="540">
                  <c:v>-0.51999999999999957</c:v>
                </c:pt>
                <c:pt idx="541">
                  <c:v>-0.4199999999999996</c:v>
                </c:pt>
                <c:pt idx="542">
                  <c:v>-0.33999999999999986</c:v>
                </c:pt>
                <c:pt idx="543">
                  <c:v>-0.21999999999999958</c:v>
                </c:pt>
                <c:pt idx="544">
                  <c:v>-0.23999999999999985</c:v>
                </c:pt>
                <c:pt idx="545">
                  <c:v>-0.17999999999999972</c:v>
                </c:pt>
                <c:pt idx="546">
                  <c:v>-0.18000000000000044</c:v>
                </c:pt>
                <c:pt idx="547">
                  <c:v>-1.9999999999999574E-2</c:v>
                </c:pt>
                <c:pt idx="548">
                  <c:v>-0.43999999999999984</c:v>
                </c:pt>
                <c:pt idx="549">
                  <c:v>-3.9999999999999855E-2</c:v>
                </c:pt>
                <c:pt idx="550">
                  <c:v>0.22000000000000028</c:v>
                </c:pt>
                <c:pt idx="551">
                  <c:v>0.14000000000000057</c:v>
                </c:pt>
                <c:pt idx="552">
                  <c:v>0</c:v>
                </c:pt>
                <c:pt idx="553">
                  <c:v>-2.0000000000000285E-2</c:v>
                </c:pt>
                <c:pt idx="554">
                  <c:v>-0.17999999999999972</c:v>
                </c:pt>
                <c:pt idx="555">
                  <c:v>-0.4199999999999996</c:v>
                </c:pt>
                <c:pt idx="556">
                  <c:v>-0.57999999999999896</c:v>
                </c:pt>
                <c:pt idx="557">
                  <c:v>-0.33999999999999914</c:v>
                </c:pt>
                <c:pt idx="558">
                  <c:v>4.000000000000057E-2</c:v>
                </c:pt>
                <c:pt idx="559">
                  <c:v>-0.2</c:v>
                </c:pt>
                <c:pt idx="560">
                  <c:v>-0.16000000000000014</c:v>
                </c:pt>
                <c:pt idx="561">
                  <c:v>-0.46000000000000085</c:v>
                </c:pt>
                <c:pt idx="562">
                  <c:v>-0.96000000000000085</c:v>
                </c:pt>
                <c:pt idx="563">
                  <c:v>-1.2200000000000011</c:v>
                </c:pt>
                <c:pt idx="564">
                  <c:v>-1.1000000000000008</c:v>
                </c:pt>
                <c:pt idx="565">
                  <c:v>-1.0400000000000005</c:v>
                </c:pt>
                <c:pt idx="566">
                  <c:v>-0.74000000000000055</c:v>
                </c:pt>
                <c:pt idx="567">
                  <c:v>-0.68000000000000038</c:v>
                </c:pt>
                <c:pt idx="568">
                  <c:v>-0.82000000000000028</c:v>
                </c:pt>
                <c:pt idx="569">
                  <c:v>-1.1200000000000003</c:v>
                </c:pt>
                <c:pt idx="570">
                  <c:v>-1.0200000000000002</c:v>
                </c:pt>
                <c:pt idx="571">
                  <c:v>-0.87999999999999967</c:v>
                </c:pt>
                <c:pt idx="572">
                  <c:v>-0.63999999999999913</c:v>
                </c:pt>
                <c:pt idx="573">
                  <c:v>0.24000000000000127</c:v>
                </c:pt>
                <c:pt idx="574">
                  <c:v>1.6000000000000014</c:v>
                </c:pt>
                <c:pt idx="575">
                  <c:v>2.2400000000000011</c:v>
                </c:pt>
                <c:pt idx="596">
                  <c:v>-1.5000000000000002</c:v>
                </c:pt>
                <c:pt idx="597">
                  <c:v>-1.4800000000000002</c:v>
                </c:pt>
                <c:pt idx="598">
                  <c:v>-1.08</c:v>
                </c:pt>
                <c:pt idx="599">
                  <c:v>-1.44</c:v>
                </c:pt>
                <c:pt idx="600">
                  <c:v>-1.4000000000000004</c:v>
                </c:pt>
                <c:pt idx="601">
                  <c:v>-1.58</c:v>
                </c:pt>
                <c:pt idx="602">
                  <c:v>-1.2600000000000002</c:v>
                </c:pt>
                <c:pt idx="603">
                  <c:v>-1.1200000000000003</c:v>
                </c:pt>
                <c:pt idx="604">
                  <c:v>-0.78000000000000047</c:v>
                </c:pt>
                <c:pt idx="605">
                  <c:v>-0.2</c:v>
                </c:pt>
                <c:pt idx="606">
                  <c:v>0.71999999999999953</c:v>
                </c:pt>
                <c:pt idx="607">
                  <c:v>0.85999999999999943</c:v>
                </c:pt>
                <c:pt idx="608">
                  <c:v>0.53999999999999981</c:v>
                </c:pt>
                <c:pt idx="609">
                  <c:v>0.22000000000000028</c:v>
                </c:pt>
                <c:pt idx="610">
                  <c:v>-0.31999999999999956</c:v>
                </c:pt>
                <c:pt idx="611">
                  <c:v>-0.61999999999999955</c:v>
                </c:pt>
                <c:pt idx="612">
                  <c:v>-0.9199999999999996</c:v>
                </c:pt>
                <c:pt idx="613">
                  <c:v>-0.8600000000000001</c:v>
                </c:pt>
                <c:pt idx="614">
                  <c:v>-0.36000000000000015</c:v>
                </c:pt>
                <c:pt idx="615">
                  <c:v>-0.16000000000000014</c:v>
                </c:pt>
                <c:pt idx="616">
                  <c:v>-0.23999999999999985</c:v>
                </c:pt>
                <c:pt idx="617">
                  <c:v>-0.17999999999999972</c:v>
                </c:pt>
                <c:pt idx="618">
                  <c:v>-0.33999999999999986</c:v>
                </c:pt>
                <c:pt idx="619">
                  <c:v>-0.82000000000000028</c:v>
                </c:pt>
                <c:pt idx="620">
                  <c:v>-0.96000000000000085</c:v>
                </c:pt>
                <c:pt idx="621">
                  <c:v>-0.72000000000000097</c:v>
                </c:pt>
                <c:pt idx="622">
                  <c:v>-0.62000000000000099</c:v>
                </c:pt>
                <c:pt idx="623">
                  <c:v>-0.40000000000000069</c:v>
                </c:pt>
                <c:pt idx="624">
                  <c:v>-0.34000000000000058</c:v>
                </c:pt>
                <c:pt idx="625">
                  <c:v>-0.33999999999999986</c:v>
                </c:pt>
                <c:pt idx="626">
                  <c:v>-0.33999999999999986</c:v>
                </c:pt>
                <c:pt idx="627">
                  <c:v>-0.42000000000000026</c:v>
                </c:pt>
                <c:pt idx="628">
                  <c:v>-0.40000000000000069</c:v>
                </c:pt>
                <c:pt idx="629">
                  <c:v>-0.54000000000000059</c:v>
                </c:pt>
                <c:pt idx="630">
                  <c:v>-0.68000000000000116</c:v>
                </c:pt>
                <c:pt idx="631">
                  <c:v>-0.54000000000000126</c:v>
                </c:pt>
                <c:pt idx="632">
                  <c:v>-0.72000000000000097</c:v>
                </c:pt>
                <c:pt idx="633">
                  <c:v>-0.90000000000000069</c:v>
                </c:pt>
                <c:pt idx="634">
                  <c:v>-0.74000000000000055</c:v>
                </c:pt>
                <c:pt idx="635">
                  <c:v>-0.50000000000000067</c:v>
                </c:pt>
                <c:pt idx="636">
                  <c:v>-0.5800000000000004</c:v>
                </c:pt>
                <c:pt idx="637">
                  <c:v>-0.76000000000000012</c:v>
                </c:pt>
                <c:pt idx="638">
                  <c:v>-0.7</c:v>
                </c:pt>
                <c:pt idx="639">
                  <c:v>-0.62000000000000033</c:v>
                </c:pt>
                <c:pt idx="640">
                  <c:v>-0.5</c:v>
                </c:pt>
                <c:pt idx="641">
                  <c:v>-0.4</c:v>
                </c:pt>
                <c:pt idx="642">
                  <c:v>-2.0000000000000285E-2</c:v>
                </c:pt>
                <c:pt idx="643">
                  <c:v>-0.12000000000000029</c:v>
                </c:pt>
                <c:pt idx="644">
                  <c:v>-0.12000000000000029</c:v>
                </c:pt>
                <c:pt idx="645">
                  <c:v>-0.23999999999999985</c:v>
                </c:pt>
                <c:pt idx="646">
                  <c:v>-0.3</c:v>
                </c:pt>
                <c:pt idx="647">
                  <c:v>-0.21999999999999958</c:v>
                </c:pt>
                <c:pt idx="648">
                  <c:v>-0.33999999999999914</c:v>
                </c:pt>
                <c:pt idx="649">
                  <c:v>-0.2999999999999986</c:v>
                </c:pt>
                <c:pt idx="650">
                  <c:v>-0.57999999999999896</c:v>
                </c:pt>
                <c:pt idx="651">
                  <c:v>-0.81999999999999962</c:v>
                </c:pt>
                <c:pt idx="652">
                  <c:v>-0.87999999999999967</c:v>
                </c:pt>
                <c:pt idx="653">
                  <c:v>-0.83999999999999986</c:v>
                </c:pt>
                <c:pt idx="654">
                  <c:v>-0.92000000000000026</c:v>
                </c:pt>
                <c:pt idx="655">
                  <c:v>-0.76000000000000012</c:v>
                </c:pt>
                <c:pt idx="656">
                  <c:v>-0.93999999999999984</c:v>
                </c:pt>
                <c:pt idx="657">
                  <c:v>-0.89999999999999925</c:v>
                </c:pt>
                <c:pt idx="658">
                  <c:v>-0.61999999999999955</c:v>
                </c:pt>
                <c:pt idx="659">
                  <c:v>-0.57999999999999974</c:v>
                </c:pt>
                <c:pt idx="660">
                  <c:v>-9.9999999999999284E-2</c:v>
                </c:pt>
                <c:pt idx="661">
                  <c:v>0.10000000000000142</c:v>
                </c:pt>
                <c:pt idx="662">
                  <c:v>-0.17999999999999899</c:v>
                </c:pt>
                <c:pt idx="663">
                  <c:v>-0.29999999999999927</c:v>
                </c:pt>
                <c:pt idx="664">
                  <c:v>-0.51999999999999891</c:v>
                </c:pt>
                <c:pt idx="665">
                  <c:v>-0.97999999999999898</c:v>
                </c:pt>
                <c:pt idx="666">
                  <c:v>-0.67999999999999972</c:v>
                </c:pt>
                <c:pt idx="667">
                  <c:v>-0.42000000000000026</c:v>
                </c:pt>
                <c:pt idx="668">
                  <c:v>-0.31999999999999956</c:v>
                </c:pt>
                <c:pt idx="669">
                  <c:v>0.18000000000000044</c:v>
                </c:pt>
                <c:pt idx="670">
                  <c:v>0.18000000000000044</c:v>
                </c:pt>
                <c:pt idx="671">
                  <c:v>-0.23999999999999916</c:v>
                </c:pt>
                <c:pt idx="672">
                  <c:v>-0.39999999999999858</c:v>
                </c:pt>
                <c:pt idx="673">
                  <c:v>-0.51999999999999891</c:v>
                </c:pt>
                <c:pt idx="674">
                  <c:v>-0.81999999999999884</c:v>
                </c:pt>
                <c:pt idx="675">
                  <c:v>-0.93999999999999917</c:v>
                </c:pt>
                <c:pt idx="676">
                  <c:v>-0.65999999999999948</c:v>
                </c:pt>
                <c:pt idx="677">
                  <c:v>-0.7399999999999991</c:v>
                </c:pt>
                <c:pt idx="678">
                  <c:v>-0.71999999999999886</c:v>
                </c:pt>
                <c:pt idx="679">
                  <c:v>-0.63999999999999913</c:v>
                </c:pt>
                <c:pt idx="680">
                  <c:v>-0.33999999999999914</c:v>
                </c:pt>
                <c:pt idx="681">
                  <c:v>-0.53999999999999915</c:v>
                </c:pt>
                <c:pt idx="682">
                  <c:v>-0.33999999999999914</c:v>
                </c:pt>
                <c:pt idx="683">
                  <c:v>8.0000000000000432E-2</c:v>
                </c:pt>
                <c:pt idx="684">
                  <c:v>0.24000000000000057</c:v>
                </c:pt>
                <c:pt idx="685">
                  <c:v>-1.9999999999999574E-2</c:v>
                </c:pt>
                <c:pt idx="686">
                  <c:v>-3.9999999999999855E-2</c:v>
                </c:pt>
                <c:pt idx="687">
                  <c:v>-0.2000000000000007</c:v>
                </c:pt>
                <c:pt idx="688">
                  <c:v>-0.50000000000000067</c:v>
                </c:pt>
                <c:pt idx="689">
                  <c:v>-0.66000000000000081</c:v>
                </c:pt>
                <c:pt idx="690">
                  <c:v>-0.46000000000000085</c:v>
                </c:pt>
                <c:pt idx="691">
                  <c:v>-0.28000000000000042</c:v>
                </c:pt>
                <c:pt idx="692">
                  <c:v>7.999999999999971E-2</c:v>
                </c:pt>
                <c:pt idx="693">
                  <c:v>-0.23999999999999985</c:v>
                </c:pt>
                <c:pt idx="694">
                  <c:v>-0.1</c:v>
                </c:pt>
                <c:pt idx="695">
                  <c:v>0.16000000000000014</c:v>
                </c:pt>
                <c:pt idx="696">
                  <c:v>7.999999999999971E-2</c:v>
                </c:pt>
                <c:pt idx="697">
                  <c:v>-0.33999999999999986</c:v>
                </c:pt>
                <c:pt idx="698">
                  <c:v>-0.12000000000000029</c:v>
                </c:pt>
                <c:pt idx="699">
                  <c:v>-0.52000000000000024</c:v>
                </c:pt>
                <c:pt idx="700">
                  <c:v>-0.5800000000000004</c:v>
                </c:pt>
                <c:pt idx="701">
                  <c:v>-0.61999999999999955</c:v>
                </c:pt>
                <c:pt idx="702">
                  <c:v>-0.4799999999999997</c:v>
                </c:pt>
                <c:pt idx="703">
                  <c:v>-0.27999999999999969</c:v>
                </c:pt>
                <c:pt idx="704">
                  <c:v>7.1054273576010023E-16</c:v>
                </c:pt>
                <c:pt idx="705">
                  <c:v>-0.25999999999999945</c:v>
                </c:pt>
                <c:pt idx="706">
                  <c:v>-0.21999999999999958</c:v>
                </c:pt>
                <c:pt idx="707">
                  <c:v>6.0000000000000143E-2</c:v>
                </c:pt>
                <c:pt idx="708">
                  <c:v>-0.11999999999999958</c:v>
                </c:pt>
                <c:pt idx="709">
                  <c:v>-0.28000000000000042</c:v>
                </c:pt>
                <c:pt idx="710">
                  <c:v>-0.72000000000000031</c:v>
                </c:pt>
                <c:pt idx="711">
                  <c:v>-1.1000000000000008</c:v>
                </c:pt>
                <c:pt idx="712">
                  <c:v>-1.5200000000000009</c:v>
                </c:pt>
                <c:pt idx="713">
                  <c:v>-1.5000000000000007</c:v>
                </c:pt>
                <c:pt idx="714">
                  <c:v>-1.2800000000000005</c:v>
                </c:pt>
                <c:pt idx="715">
                  <c:v>-0.93999999999999984</c:v>
                </c:pt>
                <c:pt idx="716">
                  <c:v>-0.57999999999999974</c:v>
                </c:pt>
                <c:pt idx="717">
                  <c:v>-0.81999999999999884</c:v>
                </c:pt>
                <c:pt idx="718">
                  <c:v>-0.87999999999999901</c:v>
                </c:pt>
                <c:pt idx="719">
                  <c:v>-1.1399999999999983</c:v>
                </c:pt>
                <c:pt idx="720">
                  <c:v>-1.1599999999999995</c:v>
                </c:pt>
                <c:pt idx="721">
                  <c:v>-0.85999999999999943</c:v>
                </c:pt>
                <c:pt idx="722">
                  <c:v>-0.37999999999999973</c:v>
                </c:pt>
                <c:pt idx="723">
                  <c:v>-0.36000000000000015</c:v>
                </c:pt>
                <c:pt idx="724">
                  <c:v>1.9999999999999574E-2</c:v>
                </c:pt>
                <c:pt idx="725">
                  <c:v>0.33999999999999986</c:v>
                </c:pt>
                <c:pt idx="726">
                  <c:v>0.21999999999999958</c:v>
                </c:pt>
                <c:pt idx="727">
                  <c:v>0.55999999999999939</c:v>
                </c:pt>
                <c:pt idx="728">
                  <c:v>0.69999999999999929</c:v>
                </c:pt>
                <c:pt idx="729">
                  <c:v>0.33999999999999914</c:v>
                </c:pt>
                <c:pt idx="730">
                  <c:v>0.25999999999999945</c:v>
                </c:pt>
                <c:pt idx="731">
                  <c:v>0.17999999999999972</c:v>
                </c:pt>
                <c:pt idx="732">
                  <c:v>8.0000000000000432E-2</c:v>
                </c:pt>
                <c:pt idx="733">
                  <c:v>0.220000000000001</c:v>
                </c:pt>
                <c:pt idx="734">
                  <c:v>6.0000000000000143E-2</c:v>
                </c:pt>
                <c:pt idx="735">
                  <c:v>-3.9999999999999855E-2</c:v>
                </c:pt>
                <c:pt idx="736">
                  <c:v>-0.35999999999999943</c:v>
                </c:pt>
                <c:pt idx="737">
                  <c:v>-0.6399999999999999</c:v>
                </c:pt>
                <c:pt idx="738">
                  <c:v>-0.67999999999999972</c:v>
                </c:pt>
                <c:pt idx="739">
                  <c:v>-0.1799999999999983</c:v>
                </c:pt>
                <c:pt idx="740">
                  <c:v>-0.1799999999999983</c:v>
                </c:pt>
                <c:pt idx="741">
                  <c:v>-0.31999999999999884</c:v>
                </c:pt>
                <c:pt idx="742">
                  <c:v>-0.31999999999999884</c:v>
                </c:pt>
                <c:pt idx="743">
                  <c:v>-0.57999999999999974</c:v>
                </c:pt>
                <c:pt idx="744">
                  <c:v>-0.3</c:v>
                </c:pt>
                <c:pt idx="745">
                  <c:v>-0.4</c:v>
                </c:pt>
                <c:pt idx="746">
                  <c:v>-1.9999999999999574E-2</c:v>
                </c:pt>
                <c:pt idx="747">
                  <c:v>6.0000000000000143E-2</c:v>
                </c:pt>
                <c:pt idx="748">
                  <c:v>0.28000000000000042</c:v>
                </c:pt>
                <c:pt idx="749">
                  <c:v>-0.16000000000000014</c:v>
                </c:pt>
                <c:pt idx="750">
                  <c:v>0.16000000000000014</c:v>
                </c:pt>
                <c:pt idx="751">
                  <c:v>0.23999999999999985</c:v>
                </c:pt>
                <c:pt idx="752">
                  <c:v>1.9999999999999574E-2</c:v>
                </c:pt>
                <c:pt idx="753">
                  <c:v>-0.12000000000000029</c:v>
                </c:pt>
                <c:pt idx="754">
                  <c:v>-0.2</c:v>
                </c:pt>
                <c:pt idx="755">
                  <c:v>-0.54000000000000059</c:v>
                </c:pt>
                <c:pt idx="756">
                  <c:v>-0.220000000000001</c:v>
                </c:pt>
                <c:pt idx="757">
                  <c:v>-0.18000000000000044</c:v>
                </c:pt>
                <c:pt idx="758">
                  <c:v>-0.220000000000001</c:v>
                </c:pt>
                <c:pt idx="759">
                  <c:v>-0.220000000000001</c:v>
                </c:pt>
                <c:pt idx="760">
                  <c:v>-4.000000000000057E-2</c:v>
                </c:pt>
                <c:pt idx="761">
                  <c:v>-0.7</c:v>
                </c:pt>
                <c:pt idx="762">
                  <c:v>-0.6</c:v>
                </c:pt>
                <c:pt idx="763">
                  <c:v>-0.55999999999999939</c:v>
                </c:pt>
                <c:pt idx="764">
                  <c:v>-0.25999999999999945</c:v>
                </c:pt>
                <c:pt idx="765">
                  <c:v>-0.35999999999999943</c:v>
                </c:pt>
                <c:pt idx="766">
                  <c:v>-1.9999999999999574E-2</c:v>
                </c:pt>
                <c:pt idx="767">
                  <c:v>-0.35999999999999943</c:v>
                </c:pt>
                <c:pt idx="768">
                  <c:v>-0.4199999999999996</c:v>
                </c:pt>
                <c:pt idx="769">
                  <c:v>-0.95999999999999941</c:v>
                </c:pt>
                <c:pt idx="770">
                  <c:v>-1.179999999999999</c:v>
                </c:pt>
                <c:pt idx="771">
                  <c:v>-1.1399999999999992</c:v>
                </c:pt>
                <c:pt idx="772">
                  <c:v>-0.57999999999999974</c:v>
                </c:pt>
                <c:pt idx="773">
                  <c:v>-0.51999999999999957</c:v>
                </c:pt>
                <c:pt idx="774">
                  <c:v>-0.17999999999999972</c:v>
                </c:pt>
                <c:pt idx="775">
                  <c:v>5.9999999999999429E-2</c:v>
                </c:pt>
                <c:pt idx="776">
                  <c:v>0.2</c:v>
                </c:pt>
                <c:pt idx="777">
                  <c:v>0.42000000000000026</c:v>
                </c:pt>
                <c:pt idx="778">
                  <c:v>0.68000000000000038</c:v>
                </c:pt>
                <c:pt idx="779">
                  <c:v>0.52000000000000024</c:v>
                </c:pt>
                <c:pt idx="780">
                  <c:v>0.84000000000000052</c:v>
                </c:pt>
                <c:pt idx="781">
                  <c:v>0.42000000000000026</c:v>
                </c:pt>
                <c:pt idx="782">
                  <c:v>-0.13999999999999985</c:v>
                </c:pt>
                <c:pt idx="783">
                  <c:v>-0.52000000000000024</c:v>
                </c:pt>
                <c:pt idx="784">
                  <c:v>-0.4</c:v>
                </c:pt>
                <c:pt idx="785">
                  <c:v>-0.67999999999999972</c:v>
                </c:pt>
                <c:pt idx="786">
                  <c:v>-0.27999999999999969</c:v>
                </c:pt>
                <c:pt idx="787">
                  <c:v>-0.25999999999999945</c:v>
                </c:pt>
                <c:pt idx="788">
                  <c:v>0.10000000000000071</c:v>
                </c:pt>
                <c:pt idx="789">
                  <c:v>0.2000000000000007</c:v>
                </c:pt>
                <c:pt idx="790">
                  <c:v>0</c:v>
                </c:pt>
                <c:pt idx="791">
                  <c:v>-0.34000000000000058</c:v>
                </c:pt>
                <c:pt idx="792">
                  <c:v>-0.44000000000000056</c:v>
                </c:pt>
                <c:pt idx="793">
                  <c:v>-0.80000000000000071</c:v>
                </c:pt>
                <c:pt idx="794">
                  <c:v>-0.96000000000000085</c:v>
                </c:pt>
                <c:pt idx="795">
                  <c:v>-0.7600000000000009</c:v>
                </c:pt>
                <c:pt idx="796">
                  <c:v>-0.68000000000000038</c:v>
                </c:pt>
                <c:pt idx="797">
                  <c:v>-0.48000000000000043</c:v>
                </c:pt>
                <c:pt idx="798">
                  <c:v>-0.42000000000000026</c:v>
                </c:pt>
                <c:pt idx="799">
                  <c:v>-0.5</c:v>
                </c:pt>
                <c:pt idx="800">
                  <c:v>-0.29999999999999927</c:v>
                </c:pt>
                <c:pt idx="801">
                  <c:v>-0.23999999999999985</c:v>
                </c:pt>
                <c:pt idx="802">
                  <c:v>-2.0000000000000285E-2</c:v>
                </c:pt>
                <c:pt idx="803">
                  <c:v>-6.0000000000000143E-2</c:v>
                </c:pt>
                <c:pt idx="804">
                  <c:v>-4.000000000000057E-2</c:v>
                </c:pt>
                <c:pt idx="805">
                  <c:v>-0.42000000000000098</c:v>
                </c:pt>
                <c:pt idx="806">
                  <c:v>-0.44000000000000056</c:v>
                </c:pt>
                <c:pt idx="807">
                  <c:v>-0.38000000000000045</c:v>
                </c:pt>
                <c:pt idx="808">
                  <c:v>3.9999999999999147E-2</c:v>
                </c:pt>
                <c:pt idx="809">
                  <c:v>0.45999999999999941</c:v>
                </c:pt>
                <c:pt idx="810">
                  <c:v>0.46000000000000013</c:v>
                </c:pt>
                <c:pt idx="811">
                  <c:v>0.22000000000000028</c:v>
                </c:pt>
                <c:pt idx="812">
                  <c:v>-9.9999999999999284E-2</c:v>
                </c:pt>
                <c:pt idx="813">
                  <c:v>-0.27999999999999903</c:v>
                </c:pt>
                <c:pt idx="814">
                  <c:v>-0.15999999999999942</c:v>
                </c:pt>
                <c:pt idx="815">
                  <c:v>0.12000000000000029</c:v>
                </c:pt>
                <c:pt idx="816">
                  <c:v>0.3</c:v>
                </c:pt>
                <c:pt idx="817">
                  <c:v>0.4</c:v>
                </c:pt>
                <c:pt idx="818">
                  <c:v>-0.22000000000000028</c:v>
                </c:pt>
                <c:pt idx="819">
                  <c:v>-0.76000000000000012</c:v>
                </c:pt>
                <c:pt idx="820">
                  <c:v>-0.90000000000000069</c:v>
                </c:pt>
                <c:pt idx="821">
                  <c:v>-0.70000000000000073</c:v>
                </c:pt>
                <c:pt idx="822">
                  <c:v>-0.7000000000000014</c:v>
                </c:pt>
                <c:pt idx="823">
                  <c:v>-0.30000000000000143</c:v>
                </c:pt>
                <c:pt idx="824">
                  <c:v>-0.24000000000000127</c:v>
                </c:pt>
                <c:pt idx="825">
                  <c:v>-4.0000000000001278E-2</c:v>
                </c:pt>
                <c:pt idx="826">
                  <c:v>0.21999999999999886</c:v>
                </c:pt>
                <c:pt idx="827">
                  <c:v>3.9999999999999147E-2</c:v>
                </c:pt>
                <c:pt idx="828">
                  <c:v>0.13999999999999985</c:v>
                </c:pt>
                <c:pt idx="829">
                  <c:v>0.13999999999999985</c:v>
                </c:pt>
                <c:pt idx="830">
                  <c:v>7.999999999999971E-2</c:v>
                </c:pt>
                <c:pt idx="831">
                  <c:v>-0.30000000000000071</c:v>
                </c:pt>
                <c:pt idx="832">
                  <c:v>-0.40000000000000069</c:v>
                </c:pt>
                <c:pt idx="833">
                  <c:v>-0.30000000000000143</c:v>
                </c:pt>
                <c:pt idx="834">
                  <c:v>-0.10000000000000142</c:v>
                </c:pt>
                <c:pt idx="835">
                  <c:v>-0.26000000000000084</c:v>
                </c:pt>
                <c:pt idx="836">
                  <c:v>-0.56000000000000083</c:v>
                </c:pt>
                <c:pt idx="837">
                  <c:v>-0.54000000000000059</c:v>
                </c:pt>
                <c:pt idx="838">
                  <c:v>-0.46000000000000013</c:v>
                </c:pt>
                <c:pt idx="839">
                  <c:v>-0.68000000000000038</c:v>
                </c:pt>
                <c:pt idx="840">
                  <c:v>-0.36000000000000087</c:v>
                </c:pt>
                <c:pt idx="841">
                  <c:v>0.33999999999999986</c:v>
                </c:pt>
                <c:pt idx="842">
                  <c:v>0.76000000000000012</c:v>
                </c:pt>
                <c:pt idx="843">
                  <c:v>0.43999999999999984</c:v>
                </c:pt>
                <c:pt idx="844">
                  <c:v>0.6399999999999999</c:v>
                </c:pt>
                <c:pt idx="845">
                  <c:v>0.70000000000000073</c:v>
                </c:pt>
                <c:pt idx="846">
                  <c:v>0.72000000000000031</c:v>
                </c:pt>
                <c:pt idx="847">
                  <c:v>0.3999999999999993</c:v>
                </c:pt>
                <c:pt idx="848">
                  <c:v>0.67999999999999905</c:v>
                </c:pt>
                <c:pt idx="849">
                  <c:v>0.23999999999999916</c:v>
                </c:pt>
                <c:pt idx="850">
                  <c:v>0.159999999999998</c:v>
                </c:pt>
                <c:pt idx="851">
                  <c:v>-0.38000000000000111</c:v>
                </c:pt>
                <c:pt idx="852">
                  <c:v>0.11999999999999958</c:v>
                </c:pt>
                <c:pt idx="853">
                  <c:v>0.1</c:v>
                </c:pt>
                <c:pt idx="854">
                  <c:v>0.36000000000000015</c:v>
                </c:pt>
                <c:pt idx="855">
                  <c:v>0.2000000000000007</c:v>
                </c:pt>
                <c:pt idx="856">
                  <c:v>0.46000000000000013</c:v>
                </c:pt>
                <c:pt idx="857">
                  <c:v>-2.0000000000000285E-2</c:v>
                </c:pt>
                <c:pt idx="858">
                  <c:v>-7.999999999999971E-2</c:v>
                </c:pt>
                <c:pt idx="859">
                  <c:v>4.000000000000057E-2</c:v>
                </c:pt>
                <c:pt idx="860">
                  <c:v>6.0000000000000851E-2</c:v>
                </c:pt>
                <c:pt idx="861">
                  <c:v>-9.9999999999999284E-2</c:v>
                </c:pt>
                <c:pt idx="862">
                  <c:v>-0.15999999999999873</c:v>
                </c:pt>
                <c:pt idx="863">
                  <c:v>-5.9999999999999429E-2</c:v>
                </c:pt>
                <c:pt idx="864">
                  <c:v>-0.1</c:v>
                </c:pt>
                <c:pt idx="865">
                  <c:v>-4.000000000000057E-2</c:v>
                </c:pt>
                <c:pt idx="866">
                  <c:v>0.23999999999999985</c:v>
                </c:pt>
                <c:pt idx="867">
                  <c:v>0.65999999999999948</c:v>
                </c:pt>
                <c:pt idx="868">
                  <c:v>0.53999999999999915</c:v>
                </c:pt>
                <c:pt idx="869">
                  <c:v>0.67999999999999905</c:v>
                </c:pt>
                <c:pt idx="870">
                  <c:v>0.45999999999999941</c:v>
                </c:pt>
                <c:pt idx="871">
                  <c:v>0.59999999999999931</c:v>
                </c:pt>
                <c:pt idx="872">
                  <c:v>0.6399999999999999</c:v>
                </c:pt>
                <c:pt idx="873">
                  <c:v>0.56000000000000016</c:v>
                </c:pt>
                <c:pt idx="874">
                  <c:v>0.48000000000000043</c:v>
                </c:pt>
                <c:pt idx="875">
                  <c:v>0.34000000000000058</c:v>
                </c:pt>
                <c:pt idx="876">
                  <c:v>0.12000000000000029</c:v>
                </c:pt>
                <c:pt idx="877">
                  <c:v>-0.5800000000000004</c:v>
                </c:pt>
                <c:pt idx="878">
                  <c:v>-0.34000000000000058</c:v>
                </c:pt>
                <c:pt idx="879">
                  <c:v>-0.36000000000000015</c:v>
                </c:pt>
                <c:pt idx="880">
                  <c:v>-6.0000000000000143E-2</c:v>
                </c:pt>
                <c:pt idx="881">
                  <c:v>-0.16000000000000014</c:v>
                </c:pt>
                <c:pt idx="882">
                  <c:v>0.24000000000000057</c:v>
                </c:pt>
                <c:pt idx="883">
                  <c:v>-0.11999999999999958</c:v>
                </c:pt>
                <c:pt idx="884">
                  <c:v>-0.1</c:v>
                </c:pt>
                <c:pt idx="885">
                  <c:v>-0.1</c:v>
                </c:pt>
                <c:pt idx="886">
                  <c:v>-0.1</c:v>
                </c:pt>
                <c:pt idx="887">
                  <c:v>0.1</c:v>
                </c:pt>
                <c:pt idx="888">
                  <c:v>0.43999999999999984</c:v>
                </c:pt>
                <c:pt idx="889">
                  <c:v>0.56000000000000016</c:v>
                </c:pt>
                <c:pt idx="890">
                  <c:v>0.72000000000000031</c:v>
                </c:pt>
                <c:pt idx="891">
                  <c:v>0.82000000000000095</c:v>
                </c:pt>
                <c:pt idx="892">
                  <c:v>0.8600000000000001</c:v>
                </c:pt>
                <c:pt idx="893">
                  <c:v>0.66000000000000081</c:v>
                </c:pt>
                <c:pt idx="894">
                  <c:v>0.72000000000000097</c:v>
                </c:pt>
                <c:pt idx="895">
                  <c:v>0.66000000000000081</c:v>
                </c:pt>
                <c:pt idx="896">
                  <c:v>0.66000000000000014</c:v>
                </c:pt>
                <c:pt idx="897">
                  <c:v>0.44000000000000056</c:v>
                </c:pt>
                <c:pt idx="898">
                  <c:v>0.46000000000000085</c:v>
                </c:pt>
                <c:pt idx="899">
                  <c:v>0.220000000000001</c:v>
                </c:pt>
                <c:pt idx="900">
                  <c:v>4.000000000000057E-2</c:v>
                </c:pt>
                <c:pt idx="901">
                  <c:v>-0.33999999999999914</c:v>
                </c:pt>
                <c:pt idx="902">
                  <c:v>-0.63999999999999913</c:v>
                </c:pt>
                <c:pt idx="903">
                  <c:v>-0.21999999999999958</c:v>
                </c:pt>
                <c:pt idx="904">
                  <c:v>-0.23999999999999985</c:v>
                </c:pt>
                <c:pt idx="905">
                  <c:v>-0.11999999999999958</c:v>
                </c:pt>
                <c:pt idx="906">
                  <c:v>0.14000000000000057</c:v>
                </c:pt>
                <c:pt idx="907">
                  <c:v>0.58000000000000118</c:v>
                </c:pt>
                <c:pt idx="908">
                  <c:v>0.10000000000000071</c:v>
                </c:pt>
                <c:pt idx="909">
                  <c:v>0.42000000000000026</c:v>
                </c:pt>
                <c:pt idx="910">
                  <c:v>0.32000000000000028</c:v>
                </c:pt>
                <c:pt idx="911">
                  <c:v>0.24000000000000057</c:v>
                </c:pt>
                <c:pt idx="912">
                  <c:v>0.3</c:v>
                </c:pt>
                <c:pt idx="913">
                  <c:v>0.46000000000000013</c:v>
                </c:pt>
                <c:pt idx="914">
                  <c:v>0.46000000000000013</c:v>
                </c:pt>
                <c:pt idx="915">
                  <c:v>0.56000000000000016</c:v>
                </c:pt>
                <c:pt idx="916">
                  <c:v>0.43999999999999984</c:v>
                </c:pt>
                <c:pt idx="917">
                  <c:v>0.2</c:v>
                </c:pt>
                <c:pt idx="918">
                  <c:v>0.22000000000000028</c:v>
                </c:pt>
                <c:pt idx="919">
                  <c:v>-3.9999999999999147E-2</c:v>
                </c:pt>
                <c:pt idx="920">
                  <c:v>0.12000000000000099</c:v>
                </c:pt>
                <c:pt idx="921">
                  <c:v>0.36000000000000087</c:v>
                </c:pt>
                <c:pt idx="922">
                  <c:v>0.26000000000000084</c:v>
                </c:pt>
                <c:pt idx="923">
                  <c:v>0.18000000000000113</c:v>
                </c:pt>
                <c:pt idx="924">
                  <c:v>0.44000000000000056</c:v>
                </c:pt>
                <c:pt idx="925">
                  <c:v>0.78000000000000114</c:v>
                </c:pt>
                <c:pt idx="926">
                  <c:v>0.88000000000000045</c:v>
                </c:pt>
                <c:pt idx="927">
                  <c:v>0.80000000000000071</c:v>
                </c:pt>
                <c:pt idx="928">
                  <c:v>0.72000000000000097</c:v>
                </c:pt>
                <c:pt idx="929">
                  <c:v>0.68000000000000183</c:v>
                </c:pt>
                <c:pt idx="930">
                  <c:v>0.40000000000000069</c:v>
                </c:pt>
                <c:pt idx="931">
                  <c:v>0.24000000000000127</c:v>
                </c:pt>
                <c:pt idx="932">
                  <c:v>0.66000000000000081</c:v>
                </c:pt>
                <c:pt idx="933">
                  <c:v>0.85999999999999943</c:v>
                </c:pt>
                <c:pt idx="934">
                  <c:v>0.95999999999999797</c:v>
                </c:pt>
                <c:pt idx="935">
                  <c:v>0.5399999999999977</c:v>
                </c:pt>
                <c:pt idx="936">
                  <c:v>0.2999999999999986</c:v>
                </c:pt>
                <c:pt idx="937">
                  <c:v>0.11999999999999815</c:v>
                </c:pt>
                <c:pt idx="938">
                  <c:v>-0.52000000000000102</c:v>
                </c:pt>
                <c:pt idx="939">
                  <c:v>-0.89999999999999925</c:v>
                </c:pt>
                <c:pt idx="940">
                  <c:v>-0.65999999999999803</c:v>
                </c:pt>
                <c:pt idx="941">
                  <c:v>-0.11999999999999958</c:v>
                </c:pt>
                <c:pt idx="942">
                  <c:v>0.40000000000000141</c:v>
                </c:pt>
                <c:pt idx="943">
                  <c:v>0.94000000000000195</c:v>
                </c:pt>
                <c:pt idx="944">
                  <c:v>1.2600000000000009</c:v>
                </c:pt>
                <c:pt idx="945">
                  <c:v>1.420000000000001</c:v>
                </c:pt>
                <c:pt idx="946">
                  <c:v>1.4000000000000015</c:v>
                </c:pt>
                <c:pt idx="947">
                  <c:v>0.96000000000000085</c:v>
                </c:pt>
                <c:pt idx="948">
                  <c:v>0.9</c:v>
                </c:pt>
                <c:pt idx="949">
                  <c:v>0.4799999999999997</c:v>
                </c:pt>
                <c:pt idx="950">
                  <c:v>0.35999999999999943</c:v>
                </c:pt>
                <c:pt idx="951">
                  <c:v>5.9999999999999429E-2</c:v>
                </c:pt>
                <c:pt idx="952">
                  <c:v>-2.0000000000001704E-2</c:v>
                </c:pt>
                <c:pt idx="953">
                  <c:v>0.13999999999999915</c:v>
                </c:pt>
                <c:pt idx="954">
                  <c:v>0.5</c:v>
                </c:pt>
                <c:pt idx="955">
                  <c:v>0.34000000000000058</c:v>
                </c:pt>
                <c:pt idx="956">
                  <c:v>0.24000000000000057</c:v>
                </c:pt>
                <c:pt idx="957">
                  <c:v>0.18000000000000255</c:v>
                </c:pt>
                <c:pt idx="958">
                  <c:v>0.4600000000000023</c:v>
                </c:pt>
                <c:pt idx="959">
                  <c:v>1.4210854715202005E-15</c:v>
                </c:pt>
                <c:pt idx="960">
                  <c:v>-4.000000000000057E-2</c:v>
                </c:pt>
                <c:pt idx="961">
                  <c:v>-4.000000000000057E-2</c:v>
                </c:pt>
                <c:pt idx="962">
                  <c:v>1.9999999999997443E-2</c:v>
                </c:pt>
                <c:pt idx="963">
                  <c:v>-0.20000000000000284</c:v>
                </c:pt>
                <c:pt idx="964">
                  <c:v>0.49999999999999717</c:v>
                </c:pt>
                <c:pt idx="965">
                  <c:v>0.99999999999999856</c:v>
                </c:pt>
                <c:pt idx="966">
                  <c:v>1.2799999999999998</c:v>
                </c:pt>
                <c:pt idx="967">
                  <c:v>1.5400000000000005</c:v>
                </c:pt>
                <c:pt idx="968">
                  <c:v>1.2000000000000015</c:v>
                </c:pt>
                <c:pt idx="969">
                  <c:v>0.84000000000000197</c:v>
                </c:pt>
                <c:pt idx="970">
                  <c:v>0.46000000000000085</c:v>
                </c:pt>
                <c:pt idx="971">
                  <c:v>0.44000000000000056</c:v>
                </c:pt>
                <c:pt idx="972">
                  <c:v>0.36000000000000087</c:v>
                </c:pt>
                <c:pt idx="973">
                  <c:v>0.57999999999999974</c:v>
                </c:pt>
                <c:pt idx="974">
                  <c:v>0.4799999999999997</c:v>
                </c:pt>
                <c:pt idx="975">
                  <c:v>0.58000000000000118</c:v>
                </c:pt>
                <c:pt idx="976">
                  <c:v>0.30000000000000143</c:v>
                </c:pt>
                <c:pt idx="977">
                  <c:v>0.10000000000000142</c:v>
                </c:pt>
                <c:pt idx="978">
                  <c:v>-0.19999999999999857</c:v>
                </c:pt>
                <c:pt idx="979">
                  <c:v>-0.5399999999999977</c:v>
                </c:pt>
                <c:pt idx="980">
                  <c:v>-0.37999999999999828</c:v>
                </c:pt>
                <c:pt idx="981">
                  <c:v>-1.9999999999998862E-2</c:v>
                </c:pt>
                <c:pt idx="982">
                  <c:v>-1.9999999999998862E-2</c:v>
                </c:pt>
                <c:pt idx="983">
                  <c:v>4.000000000000057E-2</c:v>
                </c:pt>
                <c:pt idx="984">
                  <c:v>0.43999999999999917</c:v>
                </c:pt>
                <c:pt idx="985">
                  <c:v>0.27999999999999831</c:v>
                </c:pt>
                <c:pt idx="986">
                  <c:v>7.9999999999998295E-2</c:v>
                </c:pt>
                <c:pt idx="987">
                  <c:v>-0.1200000000000017</c:v>
                </c:pt>
                <c:pt idx="988">
                  <c:v>0.19999999999999857</c:v>
                </c:pt>
                <c:pt idx="989">
                  <c:v>0.35999999999999799</c:v>
                </c:pt>
                <c:pt idx="990">
                  <c:v>-0.10000000000000142</c:v>
                </c:pt>
                <c:pt idx="991">
                  <c:v>-0.28000000000000258</c:v>
                </c:pt>
                <c:pt idx="992">
                  <c:v>-0.48000000000000254</c:v>
                </c:pt>
                <c:pt idx="993">
                  <c:v>-0.72000000000000175</c:v>
                </c:pt>
                <c:pt idx="994">
                  <c:v>-1.0599999999999994</c:v>
                </c:pt>
                <c:pt idx="995">
                  <c:v>-1</c:v>
                </c:pt>
                <c:pt idx="996">
                  <c:v>-1.0599999999999994</c:v>
                </c:pt>
                <c:pt idx="997">
                  <c:v>-0.8</c:v>
                </c:pt>
                <c:pt idx="998">
                  <c:v>-1.1000000000000014</c:v>
                </c:pt>
                <c:pt idx="999">
                  <c:v>-1.2200000000000031</c:v>
                </c:pt>
                <c:pt idx="1000">
                  <c:v>-1.1400000000000019</c:v>
                </c:pt>
                <c:pt idx="1001">
                  <c:v>-1.3800000000000012</c:v>
                </c:pt>
                <c:pt idx="1002">
                  <c:v>-1.4000000000000028</c:v>
                </c:pt>
                <c:pt idx="1003">
                  <c:v>-1.5</c:v>
                </c:pt>
                <c:pt idx="1004">
                  <c:v>-1.8800000000000012</c:v>
                </c:pt>
                <c:pt idx="1005">
                  <c:v>-2.4600000000000022</c:v>
                </c:pt>
                <c:pt idx="1006">
                  <c:v>-2.980000000000004</c:v>
                </c:pt>
                <c:pt idx="1007">
                  <c:v>-3.7200000000000015</c:v>
                </c:pt>
                <c:pt idx="1008">
                  <c:v>-4.0000000000000027</c:v>
                </c:pt>
                <c:pt idx="1009">
                  <c:v>-4.3</c:v>
                </c:pt>
                <c:pt idx="1010">
                  <c:v>-4.26</c:v>
                </c:pt>
                <c:pt idx="1011">
                  <c:v>-3.7400000000000007</c:v>
                </c:pt>
                <c:pt idx="1012">
                  <c:v>-3.5</c:v>
                </c:pt>
                <c:pt idx="1013">
                  <c:v>-3.5600000000000023</c:v>
                </c:pt>
                <c:pt idx="1014">
                  <c:v>-2.9200000000000044</c:v>
                </c:pt>
                <c:pt idx="1015">
                  <c:v>-2.960000000000008</c:v>
                </c:pt>
                <c:pt idx="1016">
                  <c:v>-3.0200000000000045</c:v>
                </c:pt>
                <c:pt idx="1017">
                  <c:v>-2.6400000000000063</c:v>
                </c:pt>
                <c:pt idx="1018">
                  <c:v>-2.2200000000000046</c:v>
                </c:pt>
                <c:pt idx="1019">
                  <c:v>-2.2400000000000033</c:v>
                </c:pt>
                <c:pt idx="1020">
                  <c:v>-2.2000000000000002</c:v>
                </c:pt>
                <c:pt idx="1021">
                  <c:v>-2.2600000000000025</c:v>
                </c:pt>
                <c:pt idx="1022">
                  <c:v>-2.4600000000000022</c:v>
                </c:pt>
                <c:pt idx="1023">
                  <c:v>-3.419999999999999</c:v>
                </c:pt>
                <c:pt idx="1024">
                  <c:v>-4.8400000000000034</c:v>
                </c:pt>
                <c:pt idx="1025">
                  <c:v>-5.380000000000007</c:v>
                </c:pt>
                <c:pt idx="1026">
                  <c:v>-5.8200000000000047</c:v>
                </c:pt>
                <c:pt idx="1027">
                  <c:v>-7.3200000000000047</c:v>
                </c:pt>
                <c:pt idx="1028">
                  <c:v>-7.6600000000000081</c:v>
                </c:pt>
                <c:pt idx="1029">
                  <c:v>-6.8200000000000047</c:v>
                </c:pt>
                <c:pt idx="1030">
                  <c:v>-6.5199999999999987</c:v>
                </c:pt>
                <c:pt idx="1031">
                  <c:v>-7.4400000000000031</c:v>
                </c:pt>
                <c:pt idx="1032">
                  <c:v>-7.2800000000000011</c:v>
                </c:pt>
                <c:pt idx="1033">
                  <c:v>-6.8200000000000047</c:v>
                </c:pt>
                <c:pt idx="1034">
                  <c:v>-7.2400000000000038</c:v>
                </c:pt>
                <c:pt idx="1035">
                  <c:v>-7.3400000000000034</c:v>
                </c:pt>
                <c:pt idx="1036">
                  <c:v>-5.9200000000000044</c:v>
                </c:pt>
                <c:pt idx="1037">
                  <c:v>-3.680000000000001</c:v>
                </c:pt>
                <c:pt idx="1038">
                  <c:v>-1.1399999999999977</c:v>
                </c:pt>
                <c:pt idx="1039">
                  <c:v>0.8200000000000045</c:v>
                </c:pt>
                <c:pt idx="1040">
                  <c:v>3</c:v>
                </c:pt>
                <c:pt idx="1041">
                  <c:v>5.4600000000000026</c:v>
                </c:pt>
                <c:pt idx="1042">
                  <c:v>7.6599999999999966</c:v>
                </c:pt>
                <c:pt idx="1043">
                  <c:v>7.7399999999999975</c:v>
                </c:pt>
                <c:pt idx="1044">
                  <c:v>8.3000000000000007</c:v>
                </c:pt>
                <c:pt idx="1045">
                  <c:v>9.2800000000000011</c:v>
                </c:pt>
                <c:pt idx="1046">
                  <c:v>10.160000000000002</c:v>
                </c:pt>
                <c:pt idx="1047">
                  <c:v>9.6400000000000041</c:v>
                </c:pt>
                <c:pt idx="1048">
                  <c:v>9.7200000000000042</c:v>
                </c:pt>
                <c:pt idx="1049">
                  <c:v>10.48</c:v>
                </c:pt>
                <c:pt idx="1050">
                  <c:v>9.9200000000000053</c:v>
                </c:pt>
                <c:pt idx="1051">
                  <c:v>8.2800000000000065</c:v>
                </c:pt>
                <c:pt idx="1052">
                  <c:v>7.6000000000000112</c:v>
                </c:pt>
                <c:pt idx="1053">
                  <c:v>7.1600000000000108</c:v>
                </c:pt>
                <c:pt idx="1054">
                  <c:v>5.7200000000000104</c:v>
                </c:pt>
                <c:pt idx="1055">
                  <c:v>5.0400000000000089</c:v>
                </c:pt>
                <c:pt idx="1056">
                  <c:v>4.5400000000000089</c:v>
                </c:pt>
                <c:pt idx="1057">
                  <c:v>3.8400000000000034</c:v>
                </c:pt>
                <c:pt idx="1058">
                  <c:v>3.4200000000000017</c:v>
                </c:pt>
                <c:pt idx="1059">
                  <c:v>3.2800000000000011</c:v>
                </c:pt>
                <c:pt idx="1060">
                  <c:v>2.3799999999999981</c:v>
                </c:pt>
                <c:pt idx="1061">
                  <c:v>2.1799999999999984</c:v>
                </c:pt>
                <c:pt idx="1062">
                  <c:v>2.0200000000000018</c:v>
                </c:pt>
                <c:pt idx="1063">
                  <c:v>1.8600000000000023</c:v>
                </c:pt>
                <c:pt idx="1064">
                  <c:v>1.5600000000000023</c:v>
                </c:pt>
                <c:pt idx="1065">
                  <c:v>1.5400000000000034</c:v>
                </c:pt>
                <c:pt idx="1066">
                  <c:v>1.2000000000000028</c:v>
                </c:pt>
                <c:pt idx="1067">
                  <c:v>0.8</c:v>
                </c:pt>
                <c:pt idx="1068">
                  <c:v>0.41999999999999887</c:v>
                </c:pt>
                <c:pt idx="1069">
                  <c:v>0.25999999999999945</c:v>
                </c:pt>
                <c:pt idx="1070">
                  <c:v>0.44000000000000056</c:v>
                </c:pt>
                <c:pt idx="1071">
                  <c:v>0.4</c:v>
                </c:pt>
                <c:pt idx="1072">
                  <c:v>0.51999999999999891</c:v>
                </c:pt>
                <c:pt idx="1073">
                  <c:v>0.61999999999999889</c:v>
                </c:pt>
                <c:pt idx="1074">
                  <c:v>0.85999999999999943</c:v>
                </c:pt>
                <c:pt idx="1075">
                  <c:v>1.0199999999999989</c:v>
                </c:pt>
                <c:pt idx="1076">
                  <c:v>1.0799999999999983</c:v>
                </c:pt>
                <c:pt idx="1077">
                  <c:v>0.78000000000000114</c:v>
                </c:pt>
                <c:pt idx="1078">
                  <c:v>0.92000000000000171</c:v>
                </c:pt>
                <c:pt idx="1079">
                  <c:v>1.0800000000000012</c:v>
                </c:pt>
                <c:pt idx="1080">
                  <c:v>1.3200000000000016</c:v>
                </c:pt>
                <c:pt idx="1081">
                  <c:v>1.6600000000000024</c:v>
                </c:pt>
                <c:pt idx="1082">
                  <c:v>2.6</c:v>
                </c:pt>
                <c:pt idx="1083">
                  <c:v>2.4799999999999982</c:v>
                </c:pt>
                <c:pt idx="1084">
                  <c:v>2.6399999999999979</c:v>
                </c:pt>
                <c:pt idx="1085">
                  <c:v>2.4999999999999973</c:v>
                </c:pt>
                <c:pt idx="1086">
                  <c:v>2.4799999999999982</c:v>
                </c:pt>
                <c:pt idx="1087">
                  <c:v>2.1999999999999971</c:v>
                </c:pt>
                <c:pt idx="1088">
                  <c:v>2.8799999999999981</c:v>
                </c:pt>
                <c:pt idx="1089">
                  <c:v>3.4999999999999973</c:v>
                </c:pt>
                <c:pt idx="1090">
                  <c:v>3.8799999999999981</c:v>
                </c:pt>
                <c:pt idx="1091">
                  <c:v>4.3599999999999994</c:v>
                </c:pt>
                <c:pt idx="1092">
                  <c:v>4.3200000000000021</c:v>
                </c:pt>
                <c:pt idx="1093">
                  <c:v>4.4000000000000012</c:v>
                </c:pt>
                <c:pt idx="1094">
                  <c:v>4.1600000000000019</c:v>
                </c:pt>
                <c:pt idx="1095">
                  <c:v>4.5000000000000018</c:v>
                </c:pt>
                <c:pt idx="1096">
                  <c:v>4.4399999999999995</c:v>
                </c:pt>
                <c:pt idx="1097">
                  <c:v>4.9799999999999995</c:v>
                </c:pt>
                <c:pt idx="1098">
                  <c:v>4.7800000000000011</c:v>
                </c:pt>
                <c:pt idx="1099">
                  <c:v>4.7000000000000011</c:v>
                </c:pt>
                <c:pt idx="1100">
                  <c:v>4.080000000000001</c:v>
                </c:pt>
                <c:pt idx="1101">
                  <c:v>4.24</c:v>
                </c:pt>
                <c:pt idx="1102">
                  <c:v>4.26</c:v>
                </c:pt>
                <c:pt idx="1103">
                  <c:v>4.0999999999999996</c:v>
                </c:pt>
                <c:pt idx="1104">
                  <c:v>3.78</c:v>
                </c:pt>
                <c:pt idx="1105">
                  <c:v>4.0199999999999996</c:v>
                </c:pt>
                <c:pt idx="1106">
                  <c:v>3.4</c:v>
                </c:pt>
                <c:pt idx="1107">
                  <c:v>2.6000000000000005</c:v>
                </c:pt>
                <c:pt idx="1108">
                  <c:v>2.4799999999999995</c:v>
                </c:pt>
                <c:pt idx="1109">
                  <c:v>2.4</c:v>
                </c:pt>
                <c:pt idx="1110">
                  <c:v>2.04</c:v>
                </c:pt>
                <c:pt idx="1111">
                  <c:v>1.6600000000000001</c:v>
                </c:pt>
                <c:pt idx="1112">
                  <c:v>1.5799999999999996</c:v>
                </c:pt>
                <c:pt idx="1113">
                  <c:v>1.3199999999999996</c:v>
                </c:pt>
                <c:pt idx="1114">
                  <c:v>0.97999999999999898</c:v>
                </c:pt>
                <c:pt idx="1115">
                  <c:v>0.71999999999999953</c:v>
                </c:pt>
                <c:pt idx="1116">
                  <c:v>0.99999999999999933</c:v>
                </c:pt>
                <c:pt idx="1117">
                  <c:v>0.79999999999999927</c:v>
                </c:pt>
                <c:pt idx="1118">
                  <c:v>0.69999999999999929</c:v>
                </c:pt>
                <c:pt idx="1119">
                  <c:v>0.95999999999999941</c:v>
                </c:pt>
                <c:pt idx="1120">
                  <c:v>0.91999999999999882</c:v>
                </c:pt>
                <c:pt idx="1121">
                  <c:v>0.91999999999999882</c:v>
                </c:pt>
                <c:pt idx="1122">
                  <c:v>1.1599999999999995</c:v>
                </c:pt>
                <c:pt idx="1123">
                  <c:v>1.5399999999999991</c:v>
                </c:pt>
                <c:pt idx="1124">
                  <c:v>1.2999999999999996</c:v>
                </c:pt>
                <c:pt idx="1125">
                  <c:v>1.8199999999999998</c:v>
                </c:pt>
                <c:pt idx="1126">
                  <c:v>1.78</c:v>
                </c:pt>
                <c:pt idx="1127">
                  <c:v>1.8599999999999999</c:v>
                </c:pt>
                <c:pt idx="1128">
                  <c:v>1.22</c:v>
                </c:pt>
                <c:pt idx="1129">
                  <c:v>1.4799999999999998</c:v>
                </c:pt>
                <c:pt idx="1130">
                  <c:v>1.1199999999999999</c:v>
                </c:pt>
                <c:pt idx="1131">
                  <c:v>1.06</c:v>
                </c:pt>
                <c:pt idx="1132">
                  <c:v>1.0400000000000003</c:v>
                </c:pt>
                <c:pt idx="1133">
                  <c:v>1.2800000000000005</c:v>
                </c:pt>
                <c:pt idx="1134">
                  <c:v>1.0400000000000005</c:v>
                </c:pt>
                <c:pt idx="1135">
                  <c:v>0.66000000000000014</c:v>
                </c:pt>
                <c:pt idx="1136">
                  <c:v>0.38000000000000006</c:v>
                </c:pt>
                <c:pt idx="1137">
                  <c:v>0</c:v>
                </c:pt>
                <c:pt idx="1138">
                  <c:v>-0.14000000000000021</c:v>
                </c:pt>
                <c:pt idx="1139">
                  <c:v>-0.18000000000000008</c:v>
                </c:pt>
                <c:pt idx="1140">
                  <c:v>-5.999999999999979E-2</c:v>
                </c:pt>
                <c:pt idx="1141">
                  <c:v>0.48000000000000009</c:v>
                </c:pt>
                <c:pt idx="1142">
                  <c:v>0.8</c:v>
                </c:pt>
                <c:pt idx="1143">
                  <c:v>1.08</c:v>
                </c:pt>
                <c:pt idx="1144">
                  <c:v>1.3199999999999998</c:v>
                </c:pt>
                <c:pt idx="1145">
                  <c:v>1.6199999999999999</c:v>
                </c:pt>
                <c:pt idx="1146">
                  <c:v>1.4999999999999996</c:v>
                </c:pt>
                <c:pt idx="1147">
                  <c:v>1.4</c:v>
                </c:pt>
                <c:pt idx="1148">
                  <c:v>1.4400000000000002</c:v>
                </c:pt>
                <c:pt idx="1149">
                  <c:v>1.6200000000000003</c:v>
                </c:pt>
                <c:pt idx="1150">
                  <c:v>1.7200000000000002</c:v>
                </c:pt>
                <c:pt idx="1151">
                  <c:v>1.3200000000000007</c:v>
                </c:pt>
                <c:pt idx="1152">
                  <c:v>1.2000000000000004</c:v>
                </c:pt>
                <c:pt idx="1153">
                  <c:v>1.2</c:v>
                </c:pt>
                <c:pt idx="1154">
                  <c:v>1.1000000000000001</c:v>
                </c:pt>
                <c:pt idx="1155">
                  <c:v>1.06</c:v>
                </c:pt>
                <c:pt idx="1156">
                  <c:v>1.3</c:v>
                </c:pt>
                <c:pt idx="1157">
                  <c:v>1.2400000000000002</c:v>
                </c:pt>
                <c:pt idx="1158">
                  <c:v>0.76000000000000045</c:v>
                </c:pt>
                <c:pt idx="1159">
                  <c:v>0.32000000000000062</c:v>
                </c:pt>
                <c:pt idx="1160">
                  <c:v>0.10000000000000035</c:v>
                </c:pt>
                <c:pt idx="1161">
                  <c:v>-9.9999999999999284E-2</c:v>
                </c:pt>
                <c:pt idx="1162">
                  <c:v>8.0000000000000779E-2</c:v>
                </c:pt>
                <c:pt idx="1163">
                  <c:v>0.16000000000000086</c:v>
                </c:pt>
                <c:pt idx="1164">
                  <c:v>0.10000000000000071</c:v>
                </c:pt>
                <c:pt idx="1165">
                  <c:v>-0.75999999999999945</c:v>
                </c:pt>
                <c:pt idx="1166">
                  <c:v>-1.0599999999999998</c:v>
                </c:pt>
                <c:pt idx="1167">
                  <c:v>-1.72</c:v>
                </c:pt>
                <c:pt idx="1168">
                  <c:v>-0.23999999999999985</c:v>
                </c:pt>
                <c:pt idx="1169">
                  <c:v>1.6400000000000001</c:v>
                </c:pt>
                <c:pt idx="1170">
                  <c:v>2.3200000000000003</c:v>
                </c:pt>
                <c:pt idx="1171">
                  <c:v>2.8600000000000008</c:v>
                </c:pt>
                <c:pt idx="1172">
                  <c:v>3.0000000000000009</c:v>
                </c:pt>
                <c:pt idx="1173">
                  <c:v>1.32</c:v>
                </c:pt>
                <c:pt idx="1174">
                  <c:v>-0.25999999999999979</c:v>
                </c:pt>
                <c:pt idx="1175">
                  <c:v>-0.21999999999999975</c:v>
                </c:pt>
                <c:pt idx="1176">
                  <c:v>-0.13999999999999985</c:v>
                </c:pt>
                <c:pt idx="1177">
                  <c:v>0.32000000000000012</c:v>
                </c:pt>
                <c:pt idx="1178">
                  <c:v>0.6</c:v>
                </c:pt>
                <c:pt idx="1179">
                  <c:v>0.3</c:v>
                </c:pt>
                <c:pt idx="1180">
                  <c:v>0.5</c:v>
                </c:pt>
                <c:pt idx="1181">
                  <c:v>0.18000000000000008</c:v>
                </c:pt>
                <c:pt idx="1182">
                  <c:v>-0.25999999999999979</c:v>
                </c:pt>
                <c:pt idx="1183">
                  <c:v>2.0000000000000285E-2</c:v>
                </c:pt>
                <c:pt idx="1184">
                  <c:v>-9.9999999999999645E-2</c:v>
                </c:pt>
                <c:pt idx="1185">
                  <c:v>-0.31999999999999995</c:v>
                </c:pt>
                <c:pt idx="1186">
                  <c:v>-0.35999999999999976</c:v>
                </c:pt>
                <c:pt idx="1187">
                  <c:v>3.9999999999999855E-2</c:v>
                </c:pt>
                <c:pt idx="1188">
                  <c:v>7.999999999999971E-2</c:v>
                </c:pt>
                <c:pt idx="1189">
                  <c:v>0.49999999999999967</c:v>
                </c:pt>
                <c:pt idx="1190">
                  <c:v>0.75999999999999979</c:v>
                </c:pt>
                <c:pt idx="1191">
                  <c:v>0.73999999999999988</c:v>
                </c:pt>
                <c:pt idx="1192">
                  <c:v>0.25999999999999979</c:v>
                </c:pt>
                <c:pt idx="1193">
                  <c:v>-3.9999999999999855E-2</c:v>
                </c:pt>
                <c:pt idx="1194">
                  <c:v>-0.2</c:v>
                </c:pt>
                <c:pt idx="1195">
                  <c:v>-0.27999999999999969</c:v>
                </c:pt>
                <c:pt idx="1196">
                  <c:v>0.1</c:v>
                </c:pt>
                <c:pt idx="1197">
                  <c:v>0.5</c:v>
                </c:pt>
                <c:pt idx="1198">
                  <c:v>0.85999999999999976</c:v>
                </c:pt>
                <c:pt idx="1199">
                  <c:v>0.67999999999999972</c:v>
                </c:pt>
                <c:pt idx="1200">
                  <c:v>0.77999999999999936</c:v>
                </c:pt>
                <c:pt idx="1201">
                  <c:v>0.35999999999999943</c:v>
                </c:pt>
                <c:pt idx="1202">
                  <c:v>0.4799999999999997</c:v>
                </c:pt>
                <c:pt idx="1203">
                  <c:v>0.53999999999999981</c:v>
                </c:pt>
                <c:pt idx="1204">
                  <c:v>1.1600000000000001</c:v>
                </c:pt>
                <c:pt idx="1205">
                  <c:v>1.0400000000000005</c:v>
                </c:pt>
                <c:pt idx="1206">
                  <c:v>1.4000000000000008</c:v>
                </c:pt>
                <c:pt idx="1207">
                  <c:v>1.5000000000000004</c:v>
                </c:pt>
                <c:pt idx="1208">
                  <c:v>1.4800000000000004</c:v>
                </c:pt>
                <c:pt idx="1209">
                  <c:v>1.3000000000000003</c:v>
                </c:pt>
                <c:pt idx="1210">
                  <c:v>1.28</c:v>
                </c:pt>
                <c:pt idx="1211">
                  <c:v>1.02</c:v>
                </c:pt>
                <c:pt idx="1212">
                  <c:v>1.2600000000000002</c:v>
                </c:pt>
                <c:pt idx="1213">
                  <c:v>1.22</c:v>
                </c:pt>
                <c:pt idx="1214">
                  <c:v>0.82</c:v>
                </c:pt>
                <c:pt idx="1215">
                  <c:v>1.0399999999999998</c:v>
                </c:pt>
                <c:pt idx="1216">
                  <c:v>1.2400000000000002</c:v>
                </c:pt>
                <c:pt idx="1217">
                  <c:v>1.1000000000000001</c:v>
                </c:pt>
                <c:pt idx="1218">
                  <c:v>1.2</c:v>
                </c:pt>
                <c:pt idx="1219">
                  <c:v>1.2599999999999998</c:v>
                </c:pt>
                <c:pt idx="1220">
                  <c:v>0.95999999999999974</c:v>
                </c:pt>
                <c:pt idx="1221">
                  <c:v>0.81999999999999962</c:v>
                </c:pt>
                <c:pt idx="1222">
                  <c:v>0.6</c:v>
                </c:pt>
                <c:pt idx="1223">
                  <c:v>0.36000000000000015</c:v>
                </c:pt>
                <c:pt idx="1224">
                  <c:v>0.44000000000000022</c:v>
                </c:pt>
                <c:pt idx="1225">
                  <c:v>0.40000000000000036</c:v>
                </c:pt>
                <c:pt idx="1226">
                  <c:v>0.58000000000000007</c:v>
                </c:pt>
                <c:pt idx="1227">
                  <c:v>0.4599999999999998</c:v>
                </c:pt>
                <c:pt idx="1228">
                  <c:v>0.27999999999999969</c:v>
                </c:pt>
                <c:pt idx="1229">
                  <c:v>0.61999999999999988</c:v>
                </c:pt>
                <c:pt idx="1230">
                  <c:v>0.51999999999999957</c:v>
                </c:pt>
                <c:pt idx="1231">
                  <c:v>0.51999999999999957</c:v>
                </c:pt>
                <c:pt idx="1232">
                  <c:v>0.49999999999999967</c:v>
                </c:pt>
                <c:pt idx="1233">
                  <c:v>0.17999999999999955</c:v>
                </c:pt>
                <c:pt idx="1234">
                  <c:v>0.1199999999999994</c:v>
                </c:pt>
                <c:pt idx="1235">
                  <c:v>0.33999999999999969</c:v>
                </c:pt>
                <c:pt idx="1236">
                  <c:v>0.10000000000000017</c:v>
                </c:pt>
                <c:pt idx="1237">
                  <c:v>6.0000000000000317E-2</c:v>
                </c:pt>
                <c:pt idx="1238">
                  <c:v>0.44000000000000056</c:v>
                </c:pt>
                <c:pt idx="1239">
                  <c:v>0.24000000000000057</c:v>
                </c:pt>
                <c:pt idx="1240">
                  <c:v>8.0000000000000432E-2</c:v>
                </c:pt>
                <c:pt idx="1241">
                  <c:v>1.9999999999999928E-2</c:v>
                </c:pt>
                <c:pt idx="1242">
                  <c:v>0.23999999999999949</c:v>
                </c:pt>
                <c:pt idx="1243">
                  <c:v>0.3999999999999993</c:v>
                </c:pt>
                <c:pt idx="1244">
                  <c:v>0.75999999999999945</c:v>
                </c:pt>
                <c:pt idx="1245">
                  <c:v>0.87999999999999967</c:v>
                </c:pt>
                <c:pt idx="1246">
                  <c:v>0.93999999999999984</c:v>
                </c:pt>
                <c:pt idx="1247">
                  <c:v>1.0000000000000004</c:v>
                </c:pt>
                <c:pt idx="1248">
                  <c:v>0.70000000000000073</c:v>
                </c:pt>
                <c:pt idx="1249">
                  <c:v>0.42000000000000065</c:v>
                </c:pt>
                <c:pt idx="1250">
                  <c:v>0.66000000000000048</c:v>
                </c:pt>
                <c:pt idx="1251">
                  <c:v>0.86000000000000054</c:v>
                </c:pt>
                <c:pt idx="1252">
                  <c:v>0.76000000000000045</c:v>
                </c:pt>
                <c:pt idx="1253">
                  <c:v>0.48000000000000009</c:v>
                </c:pt>
                <c:pt idx="1254">
                  <c:v>0.52000000000000024</c:v>
                </c:pt>
                <c:pt idx="1255">
                  <c:v>0.34000000000000019</c:v>
                </c:pt>
                <c:pt idx="1256">
                  <c:v>0.18000000000000008</c:v>
                </c:pt>
                <c:pt idx="1257">
                  <c:v>0.41999999999999993</c:v>
                </c:pt>
                <c:pt idx="1258">
                  <c:v>1.02</c:v>
                </c:pt>
                <c:pt idx="1259">
                  <c:v>0.87999999999999934</c:v>
                </c:pt>
                <c:pt idx="1260">
                  <c:v>0.75999999999999945</c:v>
                </c:pt>
                <c:pt idx="1261">
                  <c:v>0.87999999999999967</c:v>
                </c:pt>
                <c:pt idx="1262">
                  <c:v>0.69999999999999962</c:v>
                </c:pt>
                <c:pt idx="1263">
                  <c:v>0.21999999999999992</c:v>
                </c:pt>
                <c:pt idx="1264">
                  <c:v>0.38000000000000045</c:v>
                </c:pt>
                <c:pt idx="1265">
                  <c:v>0.68000000000000038</c:v>
                </c:pt>
                <c:pt idx="1266">
                  <c:v>0.68000000000000038</c:v>
                </c:pt>
                <c:pt idx="1267">
                  <c:v>0.72000000000000031</c:v>
                </c:pt>
                <c:pt idx="1268">
                  <c:v>1.1600000000000004</c:v>
                </c:pt>
                <c:pt idx="1269">
                  <c:v>1.18</c:v>
                </c:pt>
                <c:pt idx="1270">
                  <c:v>1.0199999999999998</c:v>
                </c:pt>
                <c:pt idx="1271">
                  <c:v>0.81999999999999973</c:v>
                </c:pt>
                <c:pt idx="1272">
                  <c:v>0.54</c:v>
                </c:pt>
                <c:pt idx="1273">
                  <c:v>0.71999999999999975</c:v>
                </c:pt>
                <c:pt idx="1274">
                  <c:v>0.74</c:v>
                </c:pt>
                <c:pt idx="1275">
                  <c:v>0.62000000000000011</c:v>
                </c:pt>
                <c:pt idx="1276">
                  <c:v>0.67999999999999994</c:v>
                </c:pt>
                <c:pt idx="1277">
                  <c:v>1.0199999999999998</c:v>
                </c:pt>
                <c:pt idx="1278">
                  <c:v>0.87999999999999989</c:v>
                </c:pt>
                <c:pt idx="1279">
                  <c:v>0.8</c:v>
                </c:pt>
                <c:pt idx="1280">
                  <c:v>1.1199999999999999</c:v>
                </c:pt>
                <c:pt idx="1281">
                  <c:v>1.1399999999999999</c:v>
                </c:pt>
                <c:pt idx="1282">
                  <c:v>0.55999999999999983</c:v>
                </c:pt>
                <c:pt idx="1283">
                  <c:v>0.67999999999999949</c:v>
                </c:pt>
                <c:pt idx="1284">
                  <c:v>0.61999999999999922</c:v>
                </c:pt>
                <c:pt idx="1285">
                  <c:v>0.53999999999999937</c:v>
                </c:pt>
                <c:pt idx="1286">
                  <c:v>0.67999999999999972</c:v>
                </c:pt>
                <c:pt idx="1287">
                  <c:v>0.89999999999999969</c:v>
                </c:pt>
                <c:pt idx="1288">
                  <c:v>0.65999999999999981</c:v>
                </c:pt>
                <c:pt idx="1289">
                  <c:v>0.95999999999999974</c:v>
                </c:pt>
                <c:pt idx="1290">
                  <c:v>0.91999999999999993</c:v>
                </c:pt>
                <c:pt idx="1291">
                  <c:v>0.57999999999999985</c:v>
                </c:pt>
                <c:pt idx="1292">
                  <c:v>0.78000000000000025</c:v>
                </c:pt>
                <c:pt idx="1293">
                  <c:v>0.84000000000000041</c:v>
                </c:pt>
                <c:pt idx="1294">
                  <c:v>0.38000000000000062</c:v>
                </c:pt>
                <c:pt idx="1295">
                  <c:v>0.32000000000000028</c:v>
                </c:pt>
                <c:pt idx="1296">
                  <c:v>0.72000000000000008</c:v>
                </c:pt>
                <c:pt idx="1297">
                  <c:v>0.7</c:v>
                </c:pt>
                <c:pt idx="1298">
                  <c:v>0.74</c:v>
                </c:pt>
                <c:pt idx="1299">
                  <c:v>0.65999999999999992</c:v>
                </c:pt>
                <c:pt idx="1300">
                  <c:v>0.48000000000000026</c:v>
                </c:pt>
                <c:pt idx="1301">
                  <c:v>0.32000000000000028</c:v>
                </c:pt>
                <c:pt idx="1302">
                  <c:v>0.34</c:v>
                </c:pt>
                <c:pt idx="1303">
                  <c:v>-0.22000000000000028</c:v>
                </c:pt>
                <c:pt idx="1304">
                  <c:v>-0.12000000000000029</c:v>
                </c:pt>
                <c:pt idx="1305">
                  <c:v>-0.18000000000000044</c:v>
                </c:pt>
                <c:pt idx="1306">
                  <c:v>-0.30000000000000038</c:v>
                </c:pt>
                <c:pt idx="1307">
                  <c:v>-0.62000000000000033</c:v>
                </c:pt>
                <c:pt idx="1308">
                  <c:v>-0.24000000000000021</c:v>
                </c:pt>
                <c:pt idx="1309">
                  <c:v>-0.36000000000000015</c:v>
                </c:pt>
                <c:pt idx="1310">
                  <c:v>-0.48000000000000009</c:v>
                </c:pt>
                <c:pt idx="1311">
                  <c:v>-0.4</c:v>
                </c:pt>
                <c:pt idx="1312">
                  <c:v>-9.9999999999999645E-2</c:v>
                </c:pt>
                <c:pt idx="1313">
                  <c:v>-0.19999999999999965</c:v>
                </c:pt>
                <c:pt idx="1314">
                  <c:v>2.0000000000000285E-2</c:v>
                </c:pt>
                <c:pt idx="1315">
                  <c:v>0.3</c:v>
                </c:pt>
                <c:pt idx="1316">
                  <c:v>0.36000000000000015</c:v>
                </c:pt>
                <c:pt idx="1317">
                  <c:v>0.25999999999999945</c:v>
                </c:pt>
                <c:pt idx="1318">
                  <c:v>0.6</c:v>
                </c:pt>
                <c:pt idx="1319">
                  <c:v>0.48000000000000043</c:v>
                </c:pt>
                <c:pt idx="1320">
                  <c:v>0.80000000000000071</c:v>
                </c:pt>
                <c:pt idx="1321">
                  <c:v>0.8</c:v>
                </c:pt>
                <c:pt idx="1322">
                  <c:v>1.0000000000000007</c:v>
                </c:pt>
                <c:pt idx="1323">
                  <c:v>0.97999999999999976</c:v>
                </c:pt>
                <c:pt idx="1324">
                  <c:v>1.2599999999999991</c:v>
                </c:pt>
                <c:pt idx="1325">
                  <c:v>0.95999999999999908</c:v>
                </c:pt>
                <c:pt idx="1326">
                  <c:v>0.75999999999999945</c:v>
                </c:pt>
                <c:pt idx="1327">
                  <c:v>0.67999999999999905</c:v>
                </c:pt>
                <c:pt idx="1328">
                  <c:v>0.39999999999999963</c:v>
                </c:pt>
                <c:pt idx="1329">
                  <c:v>0.17999999999999972</c:v>
                </c:pt>
                <c:pt idx="1330">
                  <c:v>-3.5527136788005011E-16</c:v>
                </c:pt>
                <c:pt idx="1331">
                  <c:v>1.9999999999999574E-2</c:v>
                </c:pt>
                <c:pt idx="1332">
                  <c:v>0.15999999999999978</c:v>
                </c:pt>
                <c:pt idx="1333">
                  <c:v>0.67999999999999972</c:v>
                </c:pt>
                <c:pt idx="1334">
                  <c:v>0.85999999999999976</c:v>
                </c:pt>
                <c:pt idx="1335">
                  <c:v>1.22</c:v>
                </c:pt>
                <c:pt idx="1336">
                  <c:v>1.22</c:v>
                </c:pt>
                <c:pt idx="1337">
                  <c:v>0.77999999999999969</c:v>
                </c:pt>
                <c:pt idx="1338">
                  <c:v>0.15999999999999978</c:v>
                </c:pt>
                <c:pt idx="1339">
                  <c:v>7.999999999999971E-2</c:v>
                </c:pt>
                <c:pt idx="1340">
                  <c:v>-0.24000000000000021</c:v>
                </c:pt>
                <c:pt idx="1341">
                  <c:v>-2.0000000000000285E-2</c:v>
                </c:pt>
                <c:pt idx="1342">
                  <c:v>0.3</c:v>
                </c:pt>
                <c:pt idx="1343">
                  <c:v>0.35999999999999976</c:v>
                </c:pt>
                <c:pt idx="1344">
                  <c:v>0.13999999999999985</c:v>
                </c:pt>
                <c:pt idx="1345">
                  <c:v>0.29999999999999966</c:v>
                </c:pt>
                <c:pt idx="1346">
                  <c:v>-6.0000000000000143E-2</c:v>
                </c:pt>
                <c:pt idx="1347">
                  <c:v>-0.5800000000000004</c:v>
                </c:pt>
                <c:pt idx="1348">
                  <c:v>-0.52000000000000024</c:v>
                </c:pt>
                <c:pt idx="1349">
                  <c:v>-0.28000000000000008</c:v>
                </c:pt>
                <c:pt idx="1350">
                  <c:v>-0.43999999999999984</c:v>
                </c:pt>
                <c:pt idx="1351">
                  <c:v>-3.9999999999999855E-2</c:v>
                </c:pt>
                <c:pt idx="1352">
                  <c:v>0.52000000000000024</c:v>
                </c:pt>
                <c:pt idx="1353">
                  <c:v>0.80000000000000038</c:v>
                </c:pt>
                <c:pt idx="1354">
                  <c:v>0.92000000000000026</c:v>
                </c:pt>
                <c:pt idx="1355">
                  <c:v>1.2</c:v>
                </c:pt>
                <c:pt idx="1356">
                  <c:v>1.2799999999999998</c:v>
                </c:pt>
                <c:pt idx="1357">
                  <c:v>1.3599999999999999</c:v>
                </c:pt>
                <c:pt idx="1358">
                  <c:v>1.0399999999999998</c:v>
                </c:pt>
                <c:pt idx="1359">
                  <c:v>0.65999999999999981</c:v>
                </c:pt>
                <c:pt idx="1360">
                  <c:v>-0.52000000000000024</c:v>
                </c:pt>
                <c:pt idx="1361">
                  <c:v>-0.5</c:v>
                </c:pt>
                <c:pt idx="1362">
                  <c:v>-1.42</c:v>
                </c:pt>
                <c:pt idx="1363">
                  <c:v>-2.42</c:v>
                </c:pt>
                <c:pt idx="1364">
                  <c:v>-5.999999999999979E-2</c:v>
                </c:pt>
                <c:pt idx="1365">
                  <c:v>1.8400000000000005</c:v>
                </c:pt>
                <c:pt idx="1366">
                  <c:v>1.7800000000000007</c:v>
                </c:pt>
                <c:pt idx="1367">
                  <c:v>2.2000000000000002</c:v>
                </c:pt>
                <c:pt idx="1368">
                  <c:v>2.8600000000000008</c:v>
                </c:pt>
                <c:pt idx="1369">
                  <c:v>0.72000000000000064</c:v>
                </c:pt>
                <c:pt idx="1370">
                  <c:v>-0.61999999999999922</c:v>
                </c:pt>
                <c:pt idx="1371">
                  <c:v>-0.7399999999999991</c:v>
                </c:pt>
                <c:pt idx="1372">
                  <c:v>-0.37999999999999901</c:v>
                </c:pt>
                <c:pt idx="1373">
                  <c:v>6.0000000000000851E-2</c:v>
                </c:pt>
                <c:pt idx="1374">
                  <c:v>-0.33999999999999914</c:v>
                </c:pt>
                <c:pt idx="1375">
                  <c:v>0.2000000000000007</c:v>
                </c:pt>
                <c:pt idx="1376">
                  <c:v>0.2000000000000007</c:v>
                </c:pt>
                <c:pt idx="1377">
                  <c:v>0.38000000000000045</c:v>
                </c:pt>
                <c:pt idx="1378">
                  <c:v>0.32000000000000028</c:v>
                </c:pt>
                <c:pt idx="1379">
                  <c:v>0.66000000000000014</c:v>
                </c:pt>
                <c:pt idx="1380">
                  <c:v>0.68000000000000038</c:v>
                </c:pt>
                <c:pt idx="1381">
                  <c:v>0.46000000000000013</c:v>
                </c:pt>
                <c:pt idx="1382">
                  <c:v>-0.23999999999999916</c:v>
                </c:pt>
                <c:pt idx="1383">
                  <c:v>0.24000000000000127</c:v>
                </c:pt>
                <c:pt idx="1384">
                  <c:v>0.38000000000000111</c:v>
                </c:pt>
                <c:pt idx="1385">
                  <c:v>0.60000000000000075</c:v>
                </c:pt>
                <c:pt idx="1386">
                  <c:v>1.3800000000000003</c:v>
                </c:pt>
                <c:pt idx="1387">
                  <c:v>2</c:v>
                </c:pt>
                <c:pt idx="1388">
                  <c:v>1.4399999999999991</c:v>
                </c:pt>
                <c:pt idx="1389">
                  <c:v>1.3799999999999994</c:v>
                </c:pt>
                <c:pt idx="1390">
                  <c:v>1.1999999999999993</c:v>
                </c:pt>
                <c:pt idx="1391">
                  <c:v>0.35999999999999976</c:v>
                </c:pt>
                <c:pt idx="1392">
                  <c:v>0.38000000000000006</c:v>
                </c:pt>
                <c:pt idx="1393">
                  <c:v>0.74000000000000055</c:v>
                </c:pt>
                <c:pt idx="1394">
                  <c:v>0.80000000000000038</c:v>
                </c:pt>
                <c:pt idx="1395">
                  <c:v>0.66000000000000048</c:v>
                </c:pt>
                <c:pt idx="1396">
                  <c:v>0.7000000000000004</c:v>
                </c:pt>
                <c:pt idx="1397">
                  <c:v>0.52000000000000024</c:v>
                </c:pt>
                <c:pt idx="1398">
                  <c:v>0.3</c:v>
                </c:pt>
                <c:pt idx="1399">
                  <c:v>0.3</c:v>
                </c:pt>
                <c:pt idx="1400">
                  <c:v>0.27999999999999969</c:v>
                </c:pt>
                <c:pt idx="1401">
                  <c:v>0.4199999999999996</c:v>
                </c:pt>
                <c:pt idx="1402">
                  <c:v>0.5799999999999994</c:v>
                </c:pt>
                <c:pt idx="1403">
                  <c:v>0.57999999999999974</c:v>
                </c:pt>
                <c:pt idx="1404">
                  <c:v>-3.5527136788005011E-16</c:v>
                </c:pt>
                <c:pt idx="1405">
                  <c:v>5.999999999999979E-2</c:v>
                </c:pt>
                <c:pt idx="1406">
                  <c:v>-8.0000000000000071E-2</c:v>
                </c:pt>
                <c:pt idx="1407">
                  <c:v>-0.13999999999999985</c:v>
                </c:pt>
                <c:pt idx="1408">
                  <c:v>6.0000000000000143E-2</c:v>
                </c:pt>
                <c:pt idx="1409">
                  <c:v>0.62000000000000033</c:v>
                </c:pt>
                <c:pt idx="1410">
                  <c:v>0.74000000000000055</c:v>
                </c:pt>
                <c:pt idx="1411">
                  <c:v>0.96000000000000052</c:v>
                </c:pt>
                <c:pt idx="1412">
                  <c:v>0.96000000000000019</c:v>
                </c:pt>
                <c:pt idx="1413">
                  <c:v>0.9</c:v>
                </c:pt>
                <c:pt idx="1414">
                  <c:v>0.68</c:v>
                </c:pt>
                <c:pt idx="1415">
                  <c:v>0.43999999999999984</c:v>
                </c:pt>
                <c:pt idx="1416">
                  <c:v>0.51999999999999991</c:v>
                </c:pt>
                <c:pt idx="1417">
                  <c:v>0.5</c:v>
                </c:pt>
                <c:pt idx="1418">
                  <c:v>0.41999999999999993</c:v>
                </c:pt>
                <c:pt idx="1419">
                  <c:v>0.61999999999999988</c:v>
                </c:pt>
                <c:pt idx="1420">
                  <c:v>0.75999999999999979</c:v>
                </c:pt>
                <c:pt idx="1421">
                  <c:v>0.61999999999999955</c:v>
                </c:pt>
                <c:pt idx="1422">
                  <c:v>0.55999999999999983</c:v>
                </c:pt>
                <c:pt idx="1423">
                  <c:v>0.43999999999999984</c:v>
                </c:pt>
                <c:pt idx="1424">
                  <c:v>0.25999999999999979</c:v>
                </c:pt>
                <c:pt idx="1425">
                  <c:v>0.33999999999999986</c:v>
                </c:pt>
                <c:pt idx="1426">
                  <c:v>0.53999999999999981</c:v>
                </c:pt>
                <c:pt idx="1427">
                  <c:v>0.77999999999999969</c:v>
                </c:pt>
                <c:pt idx="1428">
                  <c:v>1.0999999999999996</c:v>
                </c:pt>
                <c:pt idx="1429">
                  <c:v>1.3799999999999997</c:v>
                </c:pt>
                <c:pt idx="1430">
                  <c:v>1.44</c:v>
                </c:pt>
                <c:pt idx="1431">
                  <c:v>1.36</c:v>
                </c:pt>
                <c:pt idx="1432">
                  <c:v>1.1800000000000004</c:v>
                </c:pt>
                <c:pt idx="1433">
                  <c:v>1.0000000000000004</c:v>
                </c:pt>
                <c:pt idx="1434">
                  <c:v>0.80000000000000038</c:v>
                </c:pt>
                <c:pt idx="1435">
                  <c:v>0.42000000000000026</c:v>
                </c:pt>
                <c:pt idx="1436">
                  <c:v>0.36000000000000015</c:v>
                </c:pt>
                <c:pt idx="1437">
                  <c:v>0.14000000000000021</c:v>
                </c:pt>
                <c:pt idx="1438">
                  <c:v>-9.9999999999999645E-2</c:v>
                </c:pt>
                <c:pt idx="1439">
                  <c:v>-0.1</c:v>
                </c:pt>
                <c:pt idx="1440">
                  <c:v>0.56000000000000016</c:v>
                </c:pt>
                <c:pt idx="1441">
                  <c:v>0.54000000000000026</c:v>
                </c:pt>
                <c:pt idx="1442">
                  <c:v>0.77999999999999969</c:v>
                </c:pt>
                <c:pt idx="1443">
                  <c:v>0.99999999999999967</c:v>
                </c:pt>
                <c:pt idx="1444">
                  <c:v>0.93999999999999984</c:v>
                </c:pt>
                <c:pt idx="1445">
                  <c:v>0.13999999999999951</c:v>
                </c:pt>
                <c:pt idx="1446">
                  <c:v>0.51999999999999924</c:v>
                </c:pt>
                <c:pt idx="1447">
                  <c:v>0.59999999999999931</c:v>
                </c:pt>
                <c:pt idx="1448">
                  <c:v>0.7999999999999996</c:v>
                </c:pt>
                <c:pt idx="1449">
                  <c:v>0.9399999999999995</c:v>
                </c:pt>
                <c:pt idx="1450">
                  <c:v>1.3399999999999999</c:v>
                </c:pt>
                <c:pt idx="1451">
                  <c:v>1</c:v>
                </c:pt>
                <c:pt idx="1452">
                  <c:v>0.74000000000000021</c:v>
                </c:pt>
                <c:pt idx="1453">
                  <c:v>0.6</c:v>
                </c:pt>
                <c:pt idx="1454">
                  <c:v>0.80000000000000038</c:v>
                </c:pt>
                <c:pt idx="1455">
                  <c:v>0.64000000000000024</c:v>
                </c:pt>
                <c:pt idx="1456">
                  <c:v>0.96000000000000019</c:v>
                </c:pt>
                <c:pt idx="1457">
                  <c:v>1.2600000000000002</c:v>
                </c:pt>
                <c:pt idx="1458">
                  <c:v>1.08</c:v>
                </c:pt>
                <c:pt idx="1459">
                  <c:v>1.02</c:v>
                </c:pt>
                <c:pt idx="1460">
                  <c:v>1.1199999999999999</c:v>
                </c:pt>
                <c:pt idx="1461">
                  <c:v>0.73999999999999988</c:v>
                </c:pt>
                <c:pt idx="1462">
                  <c:v>0.37999999999999973</c:v>
                </c:pt>
                <c:pt idx="1463">
                  <c:v>0.43999999999999984</c:v>
                </c:pt>
                <c:pt idx="1464">
                  <c:v>0.13999999999999985</c:v>
                </c:pt>
                <c:pt idx="1465">
                  <c:v>0.1</c:v>
                </c:pt>
                <c:pt idx="1466">
                  <c:v>0.42000000000000026</c:v>
                </c:pt>
                <c:pt idx="1467">
                  <c:v>0.7000000000000004</c:v>
                </c:pt>
                <c:pt idx="1468">
                  <c:v>0.88000000000000012</c:v>
                </c:pt>
                <c:pt idx="1469">
                  <c:v>1.4600000000000002</c:v>
                </c:pt>
                <c:pt idx="1470">
                  <c:v>1.6400000000000001</c:v>
                </c:pt>
                <c:pt idx="1471">
                  <c:v>1.2200000000000002</c:v>
                </c:pt>
                <c:pt idx="1472">
                  <c:v>1.2000000000000004</c:v>
                </c:pt>
                <c:pt idx="1473">
                  <c:v>1.0400000000000005</c:v>
                </c:pt>
                <c:pt idx="1474">
                  <c:v>0.62000000000000033</c:v>
                </c:pt>
                <c:pt idx="1475">
                  <c:v>0.38000000000000006</c:v>
                </c:pt>
                <c:pt idx="1476">
                  <c:v>0.66000000000000014</c:v>
                </c:pt>
                <c:pt idx="1477">
                  <c:v>0.8600000000000001</c:v>
                </c:pt>
                <c:pt idx="1478">
                  <c:v>1.1199999999999999</c:v>
                </c:pt>
                <c:pt idx="1479">
                  <c:v>1.02</c:v>
                </c:pt>
                <c:pt idx="1480">
                  <c:v>1.0799999999999996</c:v>
                </c:pt>
                <c:pt idx="1481">
                  <c:v>0.97999999999999932</c:v>
                </c:pt>
                <c:pt idx="1482">
                  <c:v>0.89999999999999925</c:v>
                </c:pt>
                <c:pt idx="1483">
                  <c:v>0.83999999999999952</c:v>
                </c:pt>
                <c:pt idx="1484">
                  <c:v>1.44</c:v>
                </c:pt>
                <c:pt idx="1485">
                  <c:v>1.48</c:v>
                </c:pt>
                <c:pt idx="1486">
                  <c:v>1.6400000000000001</c:v>
                </c:pt>
                <c:pt idx="1487">
                  <c:v>1.4200000000000004</c:v>
                </c:pt>
                <c:pt idx="1488">
                  <c:v>1.36</c:v>
                </c:pt>
                <c:pt idx="1489">
                  <c:v>1.0599999999999998</c:v>
                </c:pt>
                <c:pt idx="1490">
                  <c:v>1</c:v>
                </c:pt>
                <c:pt idx="1491">
                  <c:v>1.1800000000000002</c:v>
                </c:pt>
                <c:pt idx="1492">
                  <c:v>0.96000000000000019</c:v>
                </c:pt>
                <c:pt idx="1493">
                  <c:v>0.54000000000000026</c:v>
                </c:pt>
                <c:pt idx="1494">
                  <c:v>0.32000000000000028</c:v>
                </c:pt>
                <c:pt idx="1495">
                  <c:v>0.28000000000000008</c:v>
                </c:pt>
                <c:pt idx="1496">
                  <c:v>-0.16000000000000014</c:v>
                </c:pt>
                <c:pt idx="1497">
                  <c:v>5.999999999999979E-2</c:v>
                </c:pt>
                <c:pt idx="1498">
                  <c:v>0.4599999999999998</c:v>
                </c:pt>
                <c:pt idx="1499">
                  <c:v>0.51999999999999957</c:v>
                </c:pt>
                <c:pt idx="1500">
                  <c:v>0.53999999999999948</c:v>
                </c:pt>
                <c:pt idx="1501">
                  <c:v>0.87999999999999967</c:v>
                </c:pt>
                <c:pt idx="1502">
                  <c:v>1.2599999999999998</c:v>
                </c:pt>
                <c:pt idx="1503">
                  <c:v>1.2799999999999998</c:v>
                </c:pt>
                <c:pt idx="1504">
                  <c:v>0.91999999999999993</c:v>
                </c:pt>
                <c:pt idx="1505">
                  <c:v>1.4400000000000002</c:v>
                </c:pt>
                <c:pt idx="1506">
                  <c:v>1</c:v>
                </c:pt>
                <c:pt idx="1507">
                  <c:v>0.53999999999999981</c:v>
                </c:pt>
                <c:pt idx="1508">
                  <c:v>0.36000000000000015</c:v>
                </c:pt>
                <c:pt idx="1509">
                  <c:v>0.94000000000000017</c:v>
                </c:pt>
                <c:pt idx="1510">
                  <c:v>0.5</c:v>
                </c:pt>
                <c:pt idx="1511">
                  <c:v>0.61999999999999988</c:v>
                </c:pt>
                <c:pt idx="1512">
                  <c:v>0.68</c:v>
                </c:pt>
                <c:pt idx="1513">
                  <c:v>0.77999999999999969</c:v>
                </c:pt>
                <c:pt idx="1514">
                  <c:v>-0.12000000000000029</c:v>
                </c:pt>
                <c:pt idx="1515">
                  <c:v>-0.32000000000000028</c:v>
                </c:pt>
                <c:pt idx="1516">
                  <c:v>-8.0000000000000071E-2</c:v>
                </c:pt>
                <c:pt idx="1517">
                  <c:v>1.9999999999999574E-2</c:v>
                </c:pt>
                <c:pt idx="1518">
                  <c:v>0.11999999999999993</c:v>
                </c:pt>
                <c:pt idx="1519">
                  <c:v>0.67999999999999972</c:v>
                </c:pt>
                <c:pt idx="1520">
                  <c:v>0.91999999999999993</c:v>
                </c:pt>
                <c:pt idx="1521">
                  <c:v>0.83999999999999986</c:v>
                </c:pt>
                <c:pt idx="1522">
                  <c:v>0.92000000000000026</c:v>
                </c:pt>
                <c:pt idx="1523">
                  <c:v>0.83999999999999986</c:v>
                </c:pt>
                <c:pt idx="1524">
                  <c:v>1.1199999999999999</c:v>
                </c:pt>
                <c:pt idx="1525">
                  <c:v>1.1599999999999997</c:v>
                </c:pt>
                <c:pt idx="1526">
                  <c:v>0.73999999999999988</c:v>
                </c:pt>
                <c:pt idx="1527">
                  <c:v>0.77999999999999969</c:v>
                </c:pt>
                <c:pt idx="1528">
                  <c:v>1</c:v>
                </c:pt>
                <c:pt idx="1529">
                  <c:v>0.8600000000000001</c:v>
                </c:pt>
                <c:pt idx="1530">
                  <c:v>0.68</c:v>
                </c:pt>
                <c:pt idx="1531">
                  <c:v>0.94000000000000017</c:v>
                </c:pt>
                <c:pt idx="1532">
                  <c:v>0.69999999999999962</c:v>
                </c:pt>
                <c:pt idx="1533">
                  <c:v>0.39999999999999963</c:v>
                </c:pt>
                <c:pt idx="1534">
                  <c:v>0.51999999999999991</c:v>
                </c:pt>
                <c:pt idx="1535">
                  <c:v>0.4</c:v>
                </c:pt>
                <c:pt idx="1536">
                  <c:v>0.27999999999999969</c:v>
                </c:pt>
                <c:pt idx="1537">
                  <c:v>0.2000000000000007</c:v>
                </c:pt>
                <c:pt idx="1538">
                  <c:v>0.18000000000000077</c:v>
                </c:pt>
                <c:pt idx="1539">
                  <c:v>-0.19999999999999965</c:v>
                </c:pt>
                <c:pt idx="1540">
                  <c:v>6.0000000000000851E-2</c:v>
                </c:pt>
                <c:pt idx="1541">
                  <c:v>0.38000000000000111</c:v>
                </c:pt>
                <c:pt idx="1542">
                  <c:v>0.74000000000000055</c:v>
                </c:pt>
                <c:pt idx="1543">
                  <c:v>1.0000000000000007</c:v>
                </c:pt>
                <c:pt idx="1544">
                  <c:v>1.0600000000000009</c:v>
                </c:pt>
                <c:pt idx="1545">
                  <c:v>1.2600000000000005</c:v>
                </c:pt>
                <c:pt idx="1546">
                  <c:v>1.1200000000000006</c:v>
                </c:pt>
                <c:pt idx="1547">
                  <c:v>0.7000000000000004</c:v>
                </c:pt>
                <c:pt idx="1548">
                  <c:v>0.20000000000000034</c:v>
                </c:pt>
                <c:pt idx="1549">
                  <c:v>0.34000000000000091</c:v>
                </c:pt>
                <c:pt idx="1550">
                  <c:v>0.16000000000000086</c:v>
                </c:pt>
                <c:pt idx="1551">
                  <c:v>0.30000000000000071</c:v>
                </c:pt>
                <c:pt idx="1552">
                  <c:v>0.78000000000000114</c:v>
                </c:pt>
                <c:pt idx="1553">
                  <c:v>1.3400000000000012</c:v>
                </c:pt>
                <c:pt idx="1554">
                  <c:v>1.1000000000000008</c:v>
                </c:pt>
                <c:pt idx="1555">
                  <c:v>0.74000000000000055</c:v>
                </c:pt>
                <c:pt idx="1556">
                  <c:v>2.0000000000000285E-2</c:v>
                </c:pt>
                <c:pt idx="1557">
                  <c:v>-0.65999999999999948</c:v>
                </c:pt>
                <c:pt idx="1558">
                  <c:v>-0.93999999999999984</c:v>
                </c:pt>
                <c:pt idx="1559">
                  <c:v>-1.1199999999999997</c:v>
                </c:pt>
                <c:pt idx="1560">
                  <c:v>-1.2199999999999995</c:v>
                </c:pt>
                <c:pt idx="1561">
                  <c:v>-0.43999999999999917</c:v>
                </c:pt>
                <c:pt idx="1562">
                  <c:v>0.1</c:v>
                </c:pt>
                <c:pt idx="1563">
                  <c:v>0.12000000000000029</c:v>
                </c:pt>
                <c:pt idx="1564">
                  <c:v>0.37999999999999973</c:v>
                </c:pt>
                <c:pt idx="1565">
                  <c:v>1.0399999999999991</c:v>
                </c:pt>
                <c:pt idx="1566">
                  <c:v>1.079999999999999</c:v>
                </c:pt>
                <c:pt idx="1567">
                  <c:v>1.2799999999999998</c:v>
                </c:pt>
                <c:pt idx="1568">
                  <c:v>1.4999999999999993</c:v>
                </c:pt>
                <c:pt idx="1569">
                  <c:v>1.8999999999999992</c:v>
                </c:pt>
                <c:pt idx="1570">
                  <c:v>1.8799999999999997</c:v>
                </c:pt>
                <c:pt idx="1571">
                  <c:v>1.7599999999999993</c:v>
                </c:pt>
                <c:pt idx="1572">
                  <c:v>1.7399999999999991</c:v>
                </c:pt>
                <c:pt idx="1573">
                  <c:v>1.5199999999999996</c:v>
                </c:pt>
                <c:pt idx="1574">
                  <c:v>1.5799999999999996</c:v>
                </c:pt>
                <c:pt idx="1575">
                  <c:v>1.3999999999999992</c:v>
                </c:pt>
                <c:pt idx="1576">
                  <c:v>1.1199999999999997</c:v>
                </c:pt>
                <c:pt idx="1577">
                  <c:v>0.6</c:v>
                </c:pt>
                <c:pt idx="1578">
                  <c:v>0.57999999999999974</c:v>
                </c:pt>
                <c:pt idx="1579">
                  <c:v>0.25999999999999945</c:v>
                </c:pt>
                <c:pt idx="1580">
                  <c:v>0</c:v>
                </c:pt>
                <c:pt idx="1581">
                  <c:v>-2.0000000000000285E-2</c:v>
                </c:pt>
                <c:pt idx="1582">
                  <c:v>0.29999999999999927</c:v>
                </c:pt>
                <c:pt idx="1583">
                  <c:v>0.3999999999999993</c:v>
                </c:pt>
                <c:pt idx="1584">
                  <c:v>0.46000000000000013</c:v>
                </c:pt>
                <c:pt idx="1585">
                  <c:v>0.36000000000000015</c:v>
                </c:pt>
                <c:pt idx="1586">
                  <c:v>0.73999999999999988</c:v>
                </c:pt>
                <c:pt idx="1587">
                  <c:v>0.8</c:v>
                </c:pt>
                <c:pt idx="1588">
                  <c:v>0.76000000000000012</c:v>
                </c:pt>
                <c:pt idx="1589">
                  <c:v>0.92000000000000026</c:v>
                </c:pt>
                <c:pt idx="1590">
                  <c:v>1.56</c:v>
                </c:pt>
                <c:pt idx="1591">
                  <c:v>1.3800000000000003</c:v>
                </c:pt>
                <c:pt idx="1592">
                  <c:v>1.2200000000000002</c:v>
                </c:pt>
                <c:pt idx="1593">
                  <c:v>1.3</c:v>
                </c:pt>
                <c:pt idx="1594">
                  <c:v>1.0399999999999998</c:v>
                </c:pt>
                <c:pt idx="1595">
                  <c:v>0.6399999999999999</c:v>
                </c:pt>
                <c:pt idx="1596">
                  <c:v>0.56000000000000016</c:v>
                </c:pt>
                <c:pt idx="1597">
                  <c:v>0.76000000000000012</c:v>
                </c:pt>
                <c:pt idx="1598">
                  <c:v>0.7600000000000009</c:v>
                </c:pt>
                <c:pt idx="1599">
                  <c:v>0.50000000000000067</c:v>
                </c:pt>
                <c:pt idx="1600">
                  <c:v>0.50000000000000067</c:v>
                </c:pt>
                <c:pt idx="1601">
                  <c:v>0.42000000000000026</c:v>
                </c:pt>
                <c:pt idx="1602">
                  <c:v>0.42000000000000026</c:v>
                </c:pt>
                <c:pt idx="1603">
                  <c:v>0.27999999999999969</c:v>
                </c:pt>
                <c:pt idx="1604">
                  <c:v>0.55999999999999939</c:v>
                </c:pt>
                <c:pt idx="1605">
                  <c:v>0.77999999999999969</c:v>
                </c:pt>
                <c:pt idx="1606">
                  <c:v>1.06</c:v>
                </c:pt>
                <c:pt idx="1607">
                  <c:v>0.72000000000000031</c:v>
                </c:pt>
                <c:pt idx="1608">
                  <c:v>0.62000000000000033</c:v>
                </c:pt>
                <c:pt idx="1609">
                  <c:v>0.72000000000000031</c:v>
                </c:pt>
                <c:pt idx="1610">
                  <c:v>0.53999999999999981</c:v>
                </c:pt>
                <c:pt idx="1611">
                  <c:v>0.25999999999999945</c:v>
                </c:pt>
                <c:pt idx="1612">
                  <c:v>0.35999999999999943</c:v>
                </c:pt>
                <c:pt idx="1613">
                  <c:v>0.81999999999999884</c:v>
                </c:pt>
                <c:pt idx="1614">
                  <c:v>0.45999999999999941</c:v>
                </c:pt>
                <c:pt idx="1615">
                  <c:v>0.31999999999999956</c:v>
                </c:pt>
                <c:pt idx="1616">
                  <c:v>0.43999999999999984</c:v>
                </c:pt>
                <c:pt idx="1617">
                  <c:v>0.33999999999999986</c:v>
                </c:pt>
                <c:pt idx="1618">
                  <c:v>-3.9999999999999855E-2</c:v>
                </c:pt>
                <c:pt idx="1619">
                  <c:v>-6.0000000000000851E-2</c:v>
                </c:pt>
                <c:pt idx="1620">
                  <c:v>-6.0000000000000851E-2</c:v>
                </c:pt>
                <c:pt idx="1621">
                  <c:v>-0.220000000000001</c:v>
                </c:pt>
                <c:pt idx="1622">
                  <c:v>-0.30000000000000071</c:v>
                </c:pt>
                <c:pt idx="1623">
                  <c:v>-0.34000000000000058</c:v>
                </c:pt>
                <c:pt idx="1624">
                  <c:v>-0.18000000000000044</c:v>
                </c:pt>
                <c:pt idx="1625">
                  <c:v>3.9999999999999147E-2</c:v>
                </c:pt>
                <c:pt idx="1626">
                  <c:v>0.25999999999999945</c:v>
                </c:pt>
                <c:pt idx="1627">
                  <c:v>0.57999999999999896</c:v>
                </c:pt>
                <c:pt idx="1628">
                  <c:v>0.49999999999999928</c:v>
                </c:pt>
                <c:pt idx="1629">
                  <c:v>0.15999999999999942</c:v>
                </c:pt>
                <c:pt idx="1630">
                  <c:v>0.16000000000000014</c:v>
                </c:pt>
                <c:pt idx="1631">
                  <c:v>-0.13999999999999985</c:v>
                </c:pt>
                <c:pt idx="1632">
                  <c:v>-0.5</c:v>
                </c:pt>
                <c:pt idx="1633">
                  <c:v>-0.42000000000000026</c:v>
                </c:pt>
                <c:pt idx="1634">
                  <c:v>0.19999999999999929</c:v>
                </c:pt>
                <c:pt idx="1635">
                  <c:v>0.4199999999999996</c:v>
                </c:pt>
                <c:pt idx="1636">
                  <c:v>0.61999999999999889</c:v>
                </c:pt>
                <c:pt idx="1637">
                  <c:v>0.7399999999999991</c:v>
                </c:pt>
                <c:pt idx="1638">
                  <c:v>0.95999999999999941</c:v>
                </c:pt>
                <c:pt idx="1639">
                  <c:v>0.97999999999999976</c:v>
                </c:pt>
                <c:pt idx="1640">
                  <c:v>1.0399999999999991</c:v>
                </c:pt>
                <c:pt idx="1641">
                  <c:v>1.36</c:v>
                </c:pt>
                <c:pt idx="1642">
                  <c:v>1.3799999999999997</c:v>
                </c:pt>
                <c:pt idx="1643">
                  <c:v>1.4199999999999995</c:v>
                </c:pt>
                <c:pt idx="1644">
                  <c:v>1.1000000000000001</c:v>
                </c:pt>
                <c:pt idx="1645">
                  <c:v>0.5</c:v>
                </c:pt>
                <c:pt idx="1646">
                  <c:v>-2.0000000000000285E-2</c:v>
                </c:pt>
                <c:pt idx="1647">
                  <c:v>0.32000000000000028</c:v>
                </c:pt>
                <c:pt idx="1648">
                  <c:v>0.26000000000000084</c:v>
                </c:pt>
                <c:pt idx="1649">
                  <c:v>0.48000000000000043</c:v>
                </c:pt>
                <c:pt idx="1650">
                  <c:v>0.32000000000000028</c:v>
                </c:pt>
                <c:pt idx="1651">
                  <c:v>0.73999999999999988</c:v>
                </c:pt>
                <c:pt idx="1652">
                  <c:v>0.53999999999999981</c:v>
                </c:pt>
                <c:pt idx="1653">
                  <c:v>0.49999999999999928</c:v>
                </c:pt>
                <c:pt idx="1654">
                  <c:v>0.77999999999999969</c:v>
                </c:pt>
                <c:pt idx="1655">
                  <c:v>1.1599999999999995</c:v>
                </c:pt>
                <c:pt idx="1656">
                  <c:v>0.9199999999999996</c:v>
                </c:pt>
                <c:pt idx="1657">
                  <c:v>0.75999999999999945</c:v>
                </c:pt>
                <c:pt idx="1658">
                  <c:v>0.79999999999999927</c:v>
                </c:pt>
                <c:pt idx="1659">
                  <c:v>0.23999999999999916</c:v>
                </c:pt>
                <c:pt idx="1660">
                  <c:v>0.7</c:v>
                </c:pt>
                <c:pt idx="1661">
                  <c:v>0.66000000000000014</c:v>
                </c:pt>
                <c:pt idx="1662">
                  <c:v>0.68000000000000038</c:v>
                </c:pt>
                <c:pt idx="1663">
                  <c:v>0.5800000000000004</c:v>
                </c:pt>
                <c:pt idx="1664">
                  <c:v>0.82000000000000028</c:v>
                </c:pt>
                <c:pt idx="1665">
                  <c:v>0.18000000000000044</c:v>
                </c:pt>
                <c:pt idx="1666">
                  <c:v>0.14000000000000057</c:v>
                </c:pt>
                <c:pt idx="1667">
                  <c:v>0.18000000000000044</c:v>
                </c:pt>
                <c:pt idx="1668">
                  <c:v>-0.25999999999999945</c:v>
                </c:pt>
                <c:pt idx="1669">
                  <c:v>-0.57999999999999974</c:v>
                </c:pt>
                <c:pt idx="1670">
                  <c:v>-0.48000000000000043</c:v>
                </c:pt>
                <c:pt idx="1671">
                  <c:v>-0.46000000000000085</c:v>
                </c:pt>
                <c:pt idx="1672">
                  <c:v>-0.42000000000000098</c:v>
                </c:pt>
                <c:pt idx="1673">
                  <c:v>-0.12000000000000099</c:v>
                </c:pt>
                <c:pt idx="1674">
                  <c:v>-7.1054273576010023E-16</c:v>
                </c:pt>
                <c:pt idx="1675">
                  <c:v>-0.2000000000000007</c:v>
                </c:pt>
                <c:pt idx="1676">
                  <c:v>0.21999999999999958</c:v>
                </c:pt>
                <c:pt idx="1677">
                  <c:v>0.16000000000000014</c:v>
                </c:pt>
                <c:pt idx="1678">
                  <c:v>0.2</c:v>
                </c:pt>
                <c:pt idx="1679">
                  <c:v>8.0000000000000432E-2</c:v>
                </c:pt>
                <c:pt idx="1680">
                  <c:v>2.0000000000000996E-2</c:v>
                </c:pt>
                <c:pt idx="1681">
                  <c:v>-0.19999999999999857</c:v>
                </c:pt>
                <c:pt idx="1682">
                  <c:v>-7.9999999999999002E-2</c:v>
                </c:pt>
                <c:pt idx="1683">
                  <c:v>-0.43999999999999845</c:v>
                </c:pt>
                <c:pt idx="1684">
                  <c:v>-0.21999999999999886</c:v>
                </c:pt>
                <c:pt idx="1685">
                  <c:v>2.0000000000000996E-2</c:v>
                </c:pt>
                <c:pt idx="1686">
                  <c:v>7.1054273576010023E-16</c:v>
                </c:pt>
                <c:pt idx="1687">
                  <c:v>-0.19999999999999929</c:v>
                </c:pt>
                <c:pt idx="1688">
                  <c:v>6.0000000000000143E-2</c:v>
                </c:pt>
                <c:pt idx="1689">
                  <c:v>-0.13999999999999985</c:v>
                </c:pt>
                <c:pt idx="1690">
                  <c:v>-7.999999999999971E-2</c:v>
                </c:pt>
                <c:pt idx="1691">
                  <c:v>-0.1</c:v>
                </c:pt>
                <c:pt idx="1692">
                  <c:v>0.2</c:v>
                </c:pt>
                <c:pt idx="1693">
                  <c:v>0.2</c:v>
                </c:pt>
                <c:pt idx="1694">
                  <c:v>0.4799999999999997</c:v>
                </c:pt>
                <c:pt idx="1695">
                  <c:v>0.65999999999999948</c:v>
                </c:pt>
                <c:pt idx="1696">
                  <c:v>0.73999999999999988</c:v>
                </c:pt>
                <c:pt idx="1697">
                  <c:v>0.4</c:v>
                </c:pt>
                <c:pt idx="1698">
                  <c:v>0.68000000000000038</c:v>
                </c:pt>
                <c:pt idx="1699">
                  <c:v>0.84000000000000052</c:v>
                </c:pt>
                <c:pt idx="1700">
                  <c:v>0.92000000000000104</c:v>
                </c:pt>
                <c:pt idx="1701">
                  <c:v>0.80000000000000071</c:v>
                </c:pt>
                <c:pt idx="1702">
                  <c:v>0.96000000000000085</c:v>
                </c:pt>
                <c:pt idx="1703">
                  <c:v>0.82000000000000028</c:v>
                </c:pt>
                <c:pt idx="1704">
                  <c:v>0.56000000000000083</c:v>
                </c:pt>
                <c:pt idx="1705">
                  <c:v>0</c:v>
                </c:pt>
                <c:pt idx="1706">
                  <c:v>-0.21999999999999958</c:v>
                </c:pt>
                <c:pt idx="1707">
                  <c:v>-0.2</c:v>
                </c:pt>
                <c:pt idx="1708">
                  <c:v>-0.13999999999999985</c:v>
                </c:pt>
                <c:pt idx="1709">
                  <c:v>-0.22000000000000028</c:v>
                </c:pt>
                <c:pt idx="1710">
                  <c:v>0.1</c:v>
                </c:pt>
                <c:pt idx="1711">
                  <c:v>0.21999999999999958</c:v>
                </c:pt>
                <c:pt idx="1712">
                  <c:v>0.29999999999999927</c:v>
                </c:pt>
                <c:pt idx="1713">
                  <c:v>0.43999999999999917</c:v>
                </c:pt>
                <c:pt idx="1714">
                  <c:v>0.6599999999999987</c:v>
                </c:pt>
                <c:pt idx="1715">
                  <c:v>0.31999999999999884</c:v>
                </c:pt>
                <c:pt idx="1716">
                  <c:v>0.17999999999999899</c:v>
                </c:pt>
                <c:pt idx="1717">
                  <c:v>-2.0000000000000285E-2</c:v>
                </c:pt>
                <c:pt idx="1718">
                  <c:v>-0.21999999999999958</c:v>
                </c:pt>
                <c:pt idx="1719">
                  <c:v>-0.31999999999999884</c:v>
                </c:pt>
                <c:pt idx="1720">
                  <c:v>0.26000000000000156</c:v>
                </c:pt>
                <c:pt idx="1721">
                  <c:v>0.48000000000000187</c:v>
                </c:pt>
                <c:pt idx="1722">
                  <c:v>0.46000000000000157</c:v>
                </c:pt>
                <c:pt idx="1723">
                  <c:v>-1.9999999999998862E-2</c:v>
                </c:pt>
                <c:pt idx="1724">
                  <c:v>-0.2999999999999986</c:v>
                </c:pt>
                <c:pt idx="1725">
                  <c:v>-0.49999999999999856</c:v>
                </c:pt>
                <c:pt idx="1726">
                  <c:v>-0.49999999999999856</c:v>
                </c:pt>
                <c:pt idx="1727">
                  <c:v>-0.53999999999999915</c:v>
                </c:pt>
                <c:pt idx="1728">
                  <c:v>0.220000000000001</c:v>
                </c:pt>
                <c:pt idx="1729">
                  <c:v>0.34000000000000058</c:v>
                </c:pt>
                <c:pt idx="1730">
                  <c:v>6.0000000000000143E-2</c:v>
                </c:pt>
                <c:pt idx="1731">
                  <c:v>5.9999999999999429E-2</c:v>
                </c:pt>
                <c:pt idx="1732">
                  <c:v>0.53999999999999915</c:v>
                </c:pt>
                <c:pt idx="1733">
                  <c:v>0.13999999999999843</c:v>
                </c:pt>
                <c:pt idx="1734">
                  <c:v>0.35999999999999871</c:v>
                </c:pt>
                <c:pt idx="1735">
                  <c:v>0.39999999999999786</c:v>
                </c:pt>
                <c:pt idx="1736">
                  <c:v>0.49999999999999789</c:v>
                </c:pt>
                <c:pt idx="1737">
                  <c:v>0.23999999999999772</c:v>
                </c:pt>
                <c:pt idx="1738">
                  <c:v>-0.1200000000000017</c:v>
                </c:pt>
                <c:pt idx="1739">
                  <c:v>-4.0000000000001992E-2</c:v>
                </c:pt>
                <c:pt idx="1740">
                  <c:v>-6.0000000000000851E-2</c:v>
                </c:pt>
                <c:pt idx="1741">
                  <c:v>-0.24000000000000057</c:v>
                </c:pt>
                <c:pt idx="1742">
                  <c:v>-0.2</c:v>
                </c:pt>
                <c:pt idx="1743">
                  <c:v>0.4</c:v>
                </c:pt>
                <c:pt idx="1744">
                  <c:v>0</c:v>
                </c:pt>
                <c:pt idx="1745">
                  <c:v>0.4</c:v>
                </c:pt>
                <c:pt idx="1746">
                  <c:v>0.25999999999999945</c:v>
                </c:pt>
                <c:pt idx="1747">
                  <c:v>-0.27999999999999969</c:v>
                </c:pt>
                <c:pt idx="1748">
                  <c:v>-0.37999999999999973</c:v>
                </c:pt>
                <c:pt idx="1749">
                  <c:v>-0.1</c:v>
                </c:pt>
                <c:pt idx="1750">
                  <c:v>-0.2</c:v>
                </c:pt>
                <c:pt idx="1751">
                  <c:v>-4.000000000000057E-2</c:v>
                </c:pt>
                <c:pt idx="1752">
                  <c:v>0.47999999999999832</c:v>
                </c:pt>
                <c:pt idx="1753">
                  <c:v>0.45999999999999941</c:v>
                </c:pt>
                <c:pt idx="1754">
                  <c:v>0.25999999999999945</c:v>
                </c:pt>
                <c:pt idx="1755">
                  <c:v>-2.0000000000001704E-2</c:v>
                </c:pt>
                <c:pt idx="1756">
                  <c:v>0.17999999999999972</c:v>
                </c:pt>
                <c:pt idx="1757">
                  <c:v>0.42000000000000026</c:v>
                </c:pt>
                <c:pt idx="1758">
                  <c:v>0.61999999999999889</c:v>
                </c:pt>
                <c:pt idx="1759">
                  <c:v>0.61999999999999889</c:v>
                </c:pt>
                <c:pt idx="1760">
                  <c:v>1.2</c:v>
                </c:pt>
                <c:pt idx="1761">
                  <c:v>0.7</c:v>
                </c:pt>
                <c:pt idx="1762">
                  <c:v>0.24000000000000057</c:v>
                </c:pt>
                <c:pt idx="1763">
                  <c:v>0.26000000000000084</c:v>
                </c:pt>
                <c:pt idx="1764">
                  <c:v>0.62000000000000166</c:v>
                </c:pt>
                <c:pt idx="1765">
                  <c:v>0.38000000000000111</c:v>
                </c:pt>
                <c:pt idx="1766">
                  <c:v>0.90000000000000147</c:v>
                </c:pt>
                <c:pt idx="1767">
                  <c:v>0.94000000000000195</c:v>
                </c:pt>
                <c:pt idx="1768">
                  <c:v>1.0000000000000029</c:v>
                </c:pt>
                <c:pt idx="1769">
                  <c:v>1.3000000000000029</c:v>
                </c:pt>
                <c:pt idx="1770">
                  <c:v>1.0600000000000036</c:v>
                </c:pt>
                <c:pt idx="1771">
                  <c:v>1.0000000000000042</c:v>
                </c:pt>
                <c:pt idx="1772">
                  <c:v>1.2000000000000042</c:v>
                </c:pt>
                <c:pt idx="1773">
                  <c:v>1.0600000000000036</c:v>
                </c:pt>
                <c:pt idx="1774">
                  <c:v>0.50000000000000289</c:v>
                </c:pt>
                <c:pt idx="1775">
                  <c:v>0.82000000000000173</c:v>
                </c:pt>
                <c:pt idx="1776">
                  <c:v>0.88000000000000111</c:v>
                </c:pt>
                <c:pt idx="1777">
                  <c:v>0.95999999999999941</c:v>
                </c:pt>
                <c:pt idx="1778">
                  <c:v>0.91999999999999882</c:v>
                </c:pt>
                <c:pt idx="1779">
                  <c:v>1.1199999999999988</c:v>
                </c:pt>
                <c:pt idx="1780">
                  <c:v>0.82000000000000028</c:v>
                </c:pt>
                <c:pt idx="1781">
                  <c:v>0.94000000000000061</c:v>
                </c:pt>
                <c:pt idx="1782">
                  <c:v>0.96000000000000085</c:v>
                </c:pt>
                <c:pt idx="1783">
                  <c:v>1.0800000000000012</c:v>
                </c:pt>
                <c:pt idx="1784">
                  <c:v>0.82000000000000173</c:v>
                </c:pt>
                <c:pt idx="1785">
                  <c:v>0.68000000000000116</c:v>
                </c:pt>
                <c:pt idx="1786">
                  <c:v>0.67999999999999972</c:v>
                </c:pt>
                <c:pt idx="1787">
                  <c:v>0.62000000000000033</c:v>
                </c:pt>
                <c:pt idx="1788">
                  <c:v>0.42000000000000026</c:v>
                </c:pt>
                <c:pt idx="1789">
                  <c:v>0.81999999999999884</c:v>
                </c:pt>
                <c:pt idx="1790">
                  <c:v>1.1199999999999974</c:v>
                </c:pt>
                <c:pt idx="1791">
                  <c:v>0.95999999999999797</c:v>
                </c:pt>
                <c:pt idx="1792">
                  <c:v>0.83999999999999775</c:v>
                </c:pt>
                <c:pt idx="1793">
                  <c:v>0.5999999999999972</c:v>
                </c:pt>
                <c:pt idx="1794">
                  <c:v>0.37999999999999828</c:v>
                </c:pt>
                <c:pt idx="1795">
                  <c:v>0.35999999999999943</c:v>
                </c:pt>
                <c:pt idx="1796">
                  <c:v>0.5399999999999977</c:v>
                </c:pt>
                <c:pt idx="1797">
                  <c:v>0.23999999999999772</c:v>
                </c:pt>
                <c:pt idx="1798">
                  <c:v>0.81999999999999884</c:v>
                </c:pt>
                <c:pt idx="1799">
                  <c:v>0.73999999999999777</c:v>
                </c:pt>
                <c:pt idx="1800">
                  <c:v>0.7</c:v>
                </c:pt>
                <c:pt idx="1801">
                  <c:v>0.380000000000004</c:v>
                </c:pt>
                <c:pt idx="1802">
                  <c:v>0.98000000000000398</c:v>
                </c:pt>
                <c:pt idx="1803">
                  <c:v>0.74000000000000343</c:v>
                </c:pt>
                <c:pt idx="1804">
                  <c:v>0.98000000000000398</c:v>
                </c:pt>
                <c:pt idx="1805">
                  <c:v>1.1000000000000028</c:v>
                </c:pt>
                <c:pt idx="1806">
                  <c:v>1.3</c:v>
                </c:pt>
                <c:pt idx="1807">
                  <c:v>1.5399999999999978</c:v>
                </c:pt>
                <c:pt idx="1808">
                  <c:v>1.5599999999999965</c:v>
                </c:pt>
                <c:pt idx="1809">
                  <c:v>1.3799999999999983</c:v>
                </c:pt>
                <c:pt idx="1810">
                  <c:v>0.99999999999999711</c:v>
                </c:pt>
                <c:pt idx="1811">
                  <c:v>0.85999999999999943</c:v>
                </c:pt>
                <c:pt idx="1812">
                  <c:v>0.16000000000000228</c:v>
                </c:pt>
                <c:pt idx="1813">
                  <c:v>0.1400000000000034</c:v>
                </c:pt>
                <c:pt idx="1814">
                  <c:v>0.1400000000000034</c:v>
                </c:pt>
                <c:pt idx="1815">
                  <c:v>0.58000000000000396</c:v>
                </c:pt>
                <c:pt idx="1816">
                  <c:v>0.36000000000000226</c:v>
                </c:pt>
                <c:pt idx="1817">
                  <c:v>0.44000000000000339</c:v>
                </c:pt>
                <c:pt idx="1818">
                  <c:v>0.70000000000000573</c:v>
                </c:pt>
                <c:pt idx="1819">
                  <c:v>0.66000000000000514</c:v>
                </c:pt>
                <c:pt idx="1820">
                  <c:v>0.40000000000000285</c:v>
                </c:pt>
                <c:pt idx="1821">
                  <c:v>0.52000000000000168</c:v>
                </c:pt>
                <c:pt idx="1822">
                  <c:v>0.74000000000000055</c:v>
                </c:pt>
                <c:pt idx="1823">
                  <c:v>0.619999999999996</c:v>
                </c:pt>
                <c:pt idx="1824">
                  <c:v>0.61999999999999322</c:v>
                </c:pt>
                <c:pt idx="1825">
                  <c:v>1.0399999999999949</c:v>
                </c:pt>
                <c:pt idx="1826">
                  <c:v>1.4999999999999942</c:v>
                </c:pt>
                <c:pt idx="1827">
                  <c:v>1.3799999999999926</c:v>
                </c:pt>
                <c:pt idx="1828">
                  <c:v>1.2999999999999943</c:v>
                </c:pt>
                <c:pt idx="1829">
                  <c:v>1.1399999999999977</c:v>
                </c:pt>
                <c:pt idx="1830">
                  <c:v>0.6</c:v>
                </c:pt>
                <c:pt idx="1831">
                  <c:v>0.3</c:v>
                </c:pt>
                <c:pt idx="1832">
                  <c:v>0.6</c:v>
                </c:pt>
                <c:pt idx="1833">
                  <c:v>0.38000000000000111</c:v>
                </c:pt>
                <c:pt idx="1834">
                  <c:v>0.62000000000000166</c:v>
                </c:pt>
                <c:pt idx="1835">
                  <c:v>1.2199999999999989</c:v>
                </c:pt>
                <c:pt idx="1836">
                  <c:v>1.3</c:v>
                </c:pt>
                <c:pt idx="1837">
                  <c:v>0.98000000000000109</c:v>
                </c:pt>
                <c:pt idx="1838">
                  <c:v>1.1600000000000008</c:v>
                </c:pt>
                <c:pt idx="1839">
                  <c:v>1.5</c:v>
                </c:pt>
                <c:pt idx="1840">
                  <c:v>0.97999999999999976</c:v>
                </c:pt>
                <c:pt idx="1841">
                  <c:v>0.84000000000000052</c:v>
                </c:pt>
                <c:pt idx="1842">
                  <c:v>0.56000000000000083</c:v>
                </c:pt>
                <c:pt idx="1843">
                  <c:v>0.32000000000000028</c:v>
                </c:pt>
                <c:pt idx="1844">
                  <c:v>0.17999999999999972</c:v>
                </c:pt>
                <c:pt idx="1845">
                  <c:v>0.45999999999999941</c:v>
                </c:pt>
                <c:pt idx="1846">
                  <c:v>0.6</c:v>
                </c:pt>
                <c:pt idx="1847">
                  <c:v>0.85999999999999943</c:v>
                </c:pt>
                <c:pt idx="1848">
                  <c:v>1.1000000000000001</c:v>
                </c:pt>
                <c:pt idx="1849">
                  <c:v>1.3599999999999994</c:v>
                </c:pt>
                <c:pt idx="1850">
                  <c:v>1.4600000000000009</c:v>
                </c:pt>
                <c:pt idx="1851">
                  <c:v>1.4600000000000009</c:v>
                </c:pt>
                <c:pt idx="1852">
                  <c:v>1.1200000000000017</c:v>
                </c:pt>
                <c:pt idx="1853">
                  <c:v>0.68000000000000116</c:v>
                </c:pt>
                <c:pt idx="1854">
                  <c:v>-7.9999999999998295E-2</c:v>
                </c:pt>
                <c:pt idx="1855">
                  <c:v>-0.2999999999999986</c:v>
                </c:pt>
                <c:pt idx="1856">
                  <c:v>-0.42000000000000026</c:v>
                </c:pt>
                <c:pt idx="1857">
                  <c:v>-4.000000000000057E-2</c:v>
                </c:pt>
                <c:pt idx="1858">
                  <c:v>-0.12000000000000029</c:v>
                </c:pt>
                <c:pt idx="1859">
                  <c:v>0.93999999999999984</c:v>
                </c:pt>
                <c:pt idx="1860">
                  <c:v>1.1999999999999993</c:v>
                </c:pt>
                <c:pt idx="1861">
                  <c:v>1.2800000000000005</c:v>
                </c:pt>
                <c:pt idx="1862">
                  <c:v>1.4199999999999995</c:v>
                </c:pt>
                <c:pt idx="1863">
                  <c:v>1.7799999999999989</c:v>
                </c:pt>
                <c:pt idx="1864">
                  <c:v>1.1199999999999981</c:v>
                </c:pt>
                <c:pt idx="1865">
                  <c:v>0.93999999999999839</c:v>
                </c:pt>
                <c:pt idx="1866">
                  <c:v>0.51999999999999813</c:v>
                </c:pt>
                <c:pt idx="1867">
                  <c:v>0.25999999999999873</c:v>
                </c:pt>
                <c:pt idx="1868">
                  <c:v>0.19999999999999929</c:v>
                </c:pt>
                <c:pt idx="1869">
                  <c:v>0.29999999999999927</c:v>
                </c:pt>
                <c:pt idx="1870">
                  <c:v>0.3</c:v>
                </c:pt>
                <c:pt idx="1871">
                  <c:v>0.36000000000000015</c:v>
                </c:pt>
                <c:pt idx="1872">
                  <c:v>0.33999999999999986</c:v>
                </c:pt>
                <c:pt idx="1873">
                  <c:v>0.51999999999999957</c:v>
                </c:pt>
                <c:pt idx="1874">
                  <c:v>0.62000000000000033</c:v>
                </c:pt>
                <c:pt idx="1875">
                  <c:v>0.46000000000000013</c:v>
                </c:pt>
                <c:pt idx="1876">
                  <c:v>0.9199999999999996</c:v>
                </c:pt>
                <c:pt idx="1877">
                  <c:v>0.97999999999999976</c:v>
                </c:pt>
                <c:pt idx="1878">
                  <c:v>0.82000000000000028</c:v>
                </c:pt>
                <c:pt idx="1879">
                  <c:v>0.32000000000000028</c:v>
                </c:pt>
                <c:pt idx="1880">
                  <c:v>0.71999999999999953</c:v>
                </c:pt>
                <c:pt idx="1881">
                  <c:v>0.21999999999999958</c:v>
                </c:pt>
                <c:pt idx="1882">
                  <c:v>5.9999999999999429E-2</c:v>
                </c:pt>
                <c:pt idx="1883">
                  <c:v>5.9999999999999429E-2</c:v>
                </c:pt>
                <c:pt idx="1884">
                  <c:v>0.19999999999999929</c:v>
                </c:pt>
                <c:pt idx="1885">
                  <c:v>-0.17999999999999972</c:v>
                </c:pt>
                <c:pt idx="1886">
                  <c:v>0.16000000000000086</c:v>
                </c:pt>
                <c:pt idx="1887">
                  <c:v>0.30000000000000143</c:v>
                </c:pt>
                <c:pt idx="1888">
                  <c:v>0.48000000000000115</c:v>
                </c:pt>
                <c:pt idx="1889">
                  <c:v>0.60000000000000075</c:v>
                </c:pt>
                <c:pt idx="1890">
                  <c:v>0.76000000000000012</c:v>
                </c:pt>
                <c:pt idx="1891">
                  <c:v>0.68000000000000038</c:v>
                </c:pt>
                <c:pt idx="1892">
                  <c:v>0.9</c:v>
                </c:pt>
                <c:pt idx="1893">
                  <c:v>0.6399999999999999</c:v>
                </c:pt>
                <c:pt idx="1894">
                  <c:v>0.68000000000000038</c:v>
                </c:pt>
                <c:pt idx="1895">
                  <c:v>0.66000000000000048</c:v>
                </c:pt>
                <c:pt idx="1896">
                  <c:v>0.77999999999999969</c:v>
                </c:pt>
                <c:pt idx="1897">
                  <c:v>0.85999999999999943</c:v>
                </c:pt>
                <c:pt idx="1898">
                  <c:v>1.0599999999999994</c:v>
                </c:pt>
                <c:pt idx="1899">
                  <c:v>0.77999999999999903</c:v>
                </c:pt>
                <c:pt idx="1900">
                  <c:v>0.81999999999999884</c:v>
                </c:pt>
                <c:pt idx="1901">
                  <c:v>0.59999999999999931</c:v>
                </c:pt>
                <c:pt idx="1902">
                  <c:v>0.17999999999999972</c:v>
                </c:pt>
                <c:pt idx="1903">
                  <c:v>0.13999999999999985</c:v>
                </c:pt>
                <c:pt idx="1904">
                  <c:v>0.66000000000000014</c:v>
                </c:pt>
                <c:pt idx="1905">
                  <c:v>0.48000000000000043</c:v>
                </c:pt>
                <c:pt idx="1906">
                  <c:v>0.46000000000000013</c:v>
                </c:pt>
                <c:pt idx="1907">
                  <c:v>0.78</c:v>
                </c:pt>
                <c:pt idx="1908">
                  <c:v>0.7000000000000004</c:v>
                </c:pt>
                <c:pt idx="1909">
                  <c:v>0.5</c:v>
                </c:pt>
                <c:pt idx="1910">
                  <c:v>0.75999999999999979</c:v>
                </c:pt>
                <c:pt idx="1911">
                  <c:v>0.68</c:v>
                </c:pt>
                <c:pt idx="1912">
                  <c:v>0.46000000000000013</c:v>
                </c:pt>
                <c:pt idx="1913">
                  <c:v>0.91999999999999993</c:v>
                </c:pt>
                <c:pt idx="1914">
                  <c:v>0.73999999999999988</c:v>
                </c:pt>
                <c:pt idx="1915">
                  <c:v>0.61999999999999988</c:v>
                </c:pt>
                <c:pt idx="1916">
                  <c:v>1.0799999999999996</c:v>
                </c:pt>
                <c:pt idx="1917">
                  <c:v>1.2599999999999998</c:v>
                </c:pt>
                <c:pt idx="1918">
                  <c:v>0.85999999999999943</c:v>
                </c:pt>
                <c:pt idx="1919">
                  <c:v>0.7999999999999996</c:v>
                </c:pt>
                <c:pt idx="1920">
                  <c:v>0.85999999999999976</c:v>
                </c:pt>
                <c:pt idx="1921">
                  <c:v>0.73999999999999988</c:v>
                </c:pt>
                <c:pt idx="1922">
                  <c:v>0.73999999999999988</c:v>
                </c:pt>
                <c:pt idx="1923">
                  <c:v>1.1399999999999999</c:v>
                </c:pt>
                <c:pt idx="1924">
                  <c:v>1.08</c:v>
                </c:pt>
                <c:pt idx="1925">
                  <c:v>1.0999999999999996</c:v>
                </c:pt>
                <c:pt idx="1926">
                  <c:v>0.93999999999999984</c:v>
                </c:pt>
                <c:pt idx="1927">
                  <c:v>0.95999999999999974</c:v>
                </c:pt>
                <c:pt idx="1928">
                  <c:v>0.82000000000000028</c:v>
                </c:pt>
                <c:pt idx="1929">
                  <c:v>0.84000000000000019</c:v>
                </c:pt>
                <c:pt idx="1930">
                  <c:v>0.70000000000000073</c:v>
                </c:pt>
                <c:pt idx="1931">
                  <c:v>0.88000000000000078</c:v>
                </c:pt>
                <c:pt idx="1932">
                  <c:v>0.7600000000000009</c:v>
                </c:pt>
                <c:pt idx="1933">
                  <c:v>0.42000000000000065</c:v>
                </c:pt>
                <c:pt idx="1934">
                  <c:v>0.74000000000000055</c:v>
                </c:pt>
                <c:pt idx="1935">
                  <c:v>1.1000000000000001</c:v>
                </c:pt>
                <c:pt idx="1936">
                  <c:v>0.73999999999999988</c:v>
                </c:pt>
                <c:pt idx="1937">
                  <c:v>0.65999999999999981</c:v>
                </c:pt>
                <c:pt idx="1938">
                  <c:v>0.73999999999999988</c:v>
                </c:pt>
                <c:pt idx="1939">
                  <c:v>0.43999999999999984</c:v>
                </c:pt>
                <c:pt idx="1940">
                  <c:v>0.32000000000000028</c:v>
                </c:pt>
                <c:pt idx="1941">
                  <c:v>0.68000000000000038</c:v>
                </c:pt>
                <c:pt idx="1942">
                  <c:v>0.86000000000000054</c:v>
                </c:pt>
                <c:pt idx="1943">
                  <c:v>0.88000000000000045</c:v>
                </c:pt>
                <c:pt idx="1944">
                  <c:v>0.80000000000000071</c:v>
                </c:pt>
                <c:pt idx="1945">
                  <c:v>0.78000000000000047</c:v>
                </c:pt>
                <c:pt idx="1946">
                  <c:v>0.94000000000000017</c:v>
                </c:pt>
                <c:pt idx="1947">
                  <c:v>0.96000000000000019</c:v>
                </c:pt>
                <c:pt idx="1948">
                  <c:v>1.3</c:v>
                </c:pt>
                <c:pt idx="1949">
                  <c:v>1.9199999999999995</c:v>
                </c:pt>
                <c:pt idx="1950">
                  <c:v>1.5799999999999996</c:v>
                </c:pt>
                <c:pt idx="1951">
                  <c:v>1.3799999999999997</c:v>
                </c:pt>
                <c:pt idx="1952">
                  <c:v>1.8</c:v>
                </c:pt>
                <c:pt idx="1953">
                  <c:v>0.52000000000000024</c:v>
                </c:pt>
                <c:pt idx="1954">
                  <c:v>-0.63999999999999946</c:v>
                </c:pt>
                <c:pt idx="1955">
                  <c:v>-0.33999999999999952</c:v>
                </c:pt>
                <c:pt idx="1956">
                  <c:v>-0.15999999999999942</c:v>
                </c:pt>
                <c:pt idx="1957">
                  <c:v>-0.65999999999999981</c:v>
                </c:pt>
                <c:pt idx="1958">
                  <c:v>0.3</c:v>
                </c:pt>
                <c:pt idx="1959">
                  <c:v>1.2799999999999998</c:v>
                </c:pt>
                <c:pt idx="1960">
                  <c:v>1.3399999999999994</c:v>
                </c:pt>
                <c:pt idx="1961">
                  <c:v>0.69999999999999929</c:v>
                </c:pt>
                <c:pt idx="1962">
                  <c:v>0.65999999999999948</c:v>
                </c:pt>
                <c:pt idx="1963">
                  <c:v>0.81999999999999962</c:v>
                </c:pt>
                <c:pt idx="1964">
                  <c:v>0.75999999999999979</c:v>
                </c:pt>
                <c:pt idx="1965">
                  <c:v>0.6</c:v>
                </c:pt>
                <c:pt idx="1966">
                  <c:v>1.4600000000000002</c:v>
                </c:pt>
                <c:pt idx="1967">
                  <c:v>1.7400000000000002</c:v>
                </c:pt>
                <c:pt idx="1968">
                  <c:v>1.7400000000000002</c:v>
                </c:pt>
                <c:pt idx="1969">
                  <c:v>1.7600000000000002</c:v>
                </c:pt>
                <c:pt idx="1970">
                  <c:v>1.7200000000000002</c:v>
                </c:pt>
                <c:pt idx="1971">
                  <c:v>1.0600000000000005</c:v>
                </c:pt>
                <c:pt idx="1972">
                  <c:v>0.5600000000000005</c:v>
                </c:pt>
                <c:pt idx="1973">
                  <c:v>0.42000000000000065</c:v>
                </c:pt>
                <c:pt idx="1974">
                  <c:v>0.18000000000000077</c:v>
                </c:pt>
                <c:pt idx="1975">
                  <c:v>0.42000000000000065</c:v>
                </c:pt>
                <c:pt idx="1976">
                  <c:v>0.82000000000000028</c:v>
                </c:pt>
                <c:pt idx="1977">
                  <c:v>1.0399999999999998</c:v>
                </c:pt>
                <c:pt idx="1978">
                  <c:v>1.0399999999999996</c:v>
                </c:pt>
                <c:pt idx="1979">
                  <c:v>0.83999999999999952</c:v>
                </c:pt>
                <c:pt idx="1980">
                  <c:v>0.75999999999999945</c:v>
                </c:pt>
                <c:pt idx="1981">
                  <c:v>0.71999999999999953</c:v>
                </c:pt>
                <c:pt idx="1982">
                  <c:v>0.69999999999999962</c:v>
                </c:pt>
                <c:pt idx="1983">
                  <c:v>0.75999999999999979</c:v>
                </c:pt>
                <c:pt idx="1984">
                  <c:v>1.0799999999999996</c:v>
                </c:pt>
                <c:pt idx="1985">
                  <c:v>0.73999999999999988</c:v>
                </c:pt>
                <c:pt idx="1986">
                  <c:v>0.37999999999999973</c:v>
                </c:pt>
                <c:pt idx="1987">
                  <c:v>0.58000000000000007</c:v>
                </c:pt>
                <c:pt idx="1988">
                  <c:v>0.34000000000000019</c:v>
                </c:pt>
                <c:pt idx="1989">
                  <c:v>0.26000000000000012</c:v>
                </c:pt>
                <c:pt idx="1990">
                  <c:v>0.38000000000000006</c:v>
                </c:pt>
                <c:pt idx="1991">
                  <c:v>0.44000000000000022</c:v>
                </c:pt>
                <c:pt idx="1992">
                  <c:v>0.11999999999999993</c:v>
                </c:pt>
                <c:pt idx="1993">
                  <c:v>0.31999999999999995</c:v>
                </c:pt>
                <c:pt idx="1994">
                  <c:v>0.44000000000000022</c:v>
                </c:pt>
                <c:pt idx="1995">
                  <c:v>0.54000000000000026</c:v>
                </c:pt>
                <c:pt idx="1996">
                  <c:v>1</c:v>
                </c:pt>
                <c:pt idx="1997">
                  <c:v>1.2600000000000002</c:v>
                </c:pt>
                <c:pt idx="1998">
                  <c:v>1.4</c:v>
                </c:pt>
                <c:pt idx="1999">
                  <c:v>1.6199999999999999</c:v>
                </c:pt>
                <c:pt idx="2000">
                  <c:v>1.3800000000000001</c:v>
                </c:pt>
                <c:pt idx="2001">
                  <c:v>1.0200000000000002</c:v>
                </c:pt>
                <c:pt idx="2002">
                  <c:v>0.82000000000000028</c:v>
                </c:pt>
                <c:pt idx="2003">
                  <c:v>0.84000000000000052</c:v>
                </c:pt>
                <c:pt idx="2004">
                  <c:v>0.24000000000000021</c:v>
                </c:pt>
                <c:pt idx="2005">
                  <c:v>0.14000000000000021</c:v>
                </c:pt>
                <c:pt idx="2006">
                  <c:v>-0.21999999999999992</c:v>
                </c:pt>
                <c:pt idx="2007">
                  <c:v>-8.0000000000000071E-2</c:v>
                </c:pt>
                <c:pt idx="2008">
                  <c:v>-0.22000000000000064</c:v>
                </c:pt>
                <c:pt idx="2009">
                  <c:v>-0.10000000000000035</c:v>
                </c:pt>
                <c:pt idx="2010">
                  <c:v>-8.0000000000000779E-2</c:v>
                </c:pt>
                <c:pt idx="2011">
                  <c:v>0.27999999999999936</c:v>
                </c:pt>
                <c:pt idx="2012">
                  <c:v>0.49999999999999967</c:v>
                </c:pt>
                <c:pt idx="2013">
                  <c:v>0.5</c:v>
                </c:pt>
                <c:pt idx="2014">
                  <c:v>0.58000000000000007</c:v>
                </c:pt>
                <c:pt idx="2015">
                  <c:v>0.92000000000000026</c:v>
                </c:pt>
                <c:pt idx="2016">
                  <c:v>1.28</c:v>
                </c:pt>
                <c:pt idx="2017">
                  <c:v>1.2400000000000002</c:v>
                </c:pt>
                <c:pt idx="2018">
                  <c:v>1.3400000000000003</c:v>
                </c:pt>
                <c:pt idx="2019">
                  <c:v>1.0000000000000004</c:v>
                </c:pt>
                <c:pt idx="2020">
                  <c:v>1.3400000000000005</c:v>
                </c:pt>
                <c:pt idx="2021">
                  <c:v>1.2000000000000006</c:v>
                </c:pt>
                <c:pt idx="2022">
                  <c:v>1.0600000000000005</c:v>
                </c:pt>
                <c:pt idx="2023">
                  <c:v>0.88000000000000045</c:v>
                </c:pt>
                <c:pt idx="2024">
                  <c:v>1.6800000000000004</c:v>
                </c:pt>
                <c:pt idx="2025">
                  <c:v>1.36</c:v>
                </c:pt>
                <c:pt idx="2026">
                  <c:v>1.28</c:v>
                </c:pt>
                <c:pt idx="2027">
                  <c:v>1.2599999999999998</c:v>
                </c:pt>
                <c:pt idx="2028">
                  <c:v>1.4599999999999997</c:v>
                </c:pt>
                <c:pt idx="2029">
                  <c:v>1.0599999999999998</c:v>
                </c:pt>
                <c:pt idx="2030">
                  <c:v>0.82</c:v>
                </c:pt>
                <c:pt idx="2031">
                  <c:v>0.8</c:v>
                </c:pt>
                <c:pt idx="2032">
                  <c:v>0.72000000000000031</c:v>
                </c:pt>
                <c:pt idx="2033">
                  <c:v>0.38000000000000045</c:v>
                </c:pt>
                <c:pt idx="2034">
                  <c:v>0.38000000000000006</c:v>
                </c:pt>
                <c:pt idx="2035">
                  <c:v>0.88000000000000012</c:v>
                </c:pt>
                <c:pt idx="2036">
                  <c:v>0.62000000000000033</c:v>
                </c:pt>
                <c:pt idx="2037">
                  <c:v>0.80000000000000038</c:v>
                </c:pt>
                <c:pt idx="2038">
                  <c:v>0.8600000000000001</c:v>
                </c:pt>
                <c:pt idx="2039">
                  <c:v>0.86000000000000054</c:v>
                </c:pt>
                <c:pt idx="2040">
                  <c:v>0.72000000000000064</c:v>
                </c:pt>
                <c:pt idx="2041">
                  <c:v>1.2000000000000004</c:v>
                </c:pt>
                <c:pt idx="2042">
                  <c:v>1.0200000000000002</c:v>
                </c:pt>
                <c:pt idx="2043">
                  <c:v>0.90000000000000036</c:v>
                </c:pt>
                <c:pt idx="2044">
                  <c:v>0.88000000000000012</c:v>
                </c:pt>
                <c:pt idx="2045">
                  <c:v>0.55999999999999983</c:v>
                </c:pt>
                <c:pt idx="2046">
                  <c:v>4.0000000000000216E-2</c:v>
                </c:pt>
                <c:pt idx="2047">
                  <c:v>6.0000000000000143E-2</c:v>
                </c:pt>
                <c:pt idx="2048">
                  <c:v>0.64000000000000024</c:v>
                </c:pt>
                <c:pt idx="2049">
                  <c:v>0.7000000000000004</c:v>
                </c:pt>
                <c:pt idx="2050">
                  <c:v>0.96000000000000052</c:v>
                </c:pt>
                <c:pt idx="2051">
                  <c:v>0.98000000000000043</c:v>
                </c:pt>
                <c:pt idx="2052">
                  <c:v>0.86000000000000054</c:v>
                </c:pt>
                <c:pt idx="2053">
                  <c:v>0.66000000000000048</c:v>
                </c:pt>
                <c:pt idx="2054">
                  <c:v>0.5800000000000004</c:v>
                </c:pt>
                <c:pt idx="2055">
                  <c:v>0.62000000000000066</c:v>
                </c:pt>
                <c:pt idx="2056">
                  <c:v>0.86000000000000054</c:v>
                </c:pt>
                <c:pt idx="2057">
                  <c:v>0.84000000000000019</c:v>
                </c:pt>
                <c:pt idx="2058">
                  <c:v>0.90000000000000036</c:v>
                </c:pt>
                <c:pt idx="2059">
                  <c:v>0.80000000000000038</c:v>
                </c:pt>
                <c:pt idx="2060">
                  <c:v>0.58000000000000007</c:v>
                </c:pt>
                <c:pt idx="2061">
                  <c:v>0.61999999999999988</c:v>
                </c:pt>
                <c:pt idx="2062">
                  <c:v>0.92000000000000026</c:v>
                </c:pt>
                <c:pt idx="2063">
                  <c:v>0.75999999999999979</c:v>
                </c:pt>
                <c:pt idx="2064">
                  <c:v>0.61999999999999955</c:v>
                </c:pt>
                <c:pt idx="2065">
                  <c:v>0.25999999999999945</c:v>
                </c:pt>
                <c:pt idx="2066">
                  <c:v>1.999999999999922E-2</c:v>
                </c:pt>
                <c:pt idx="2067">
                  <c:v>-2.0000000000000639E-2</c:v>
                </c:pt>
                <c:pt idx="2068">
                  <c:v>-6.0000000000000143E-2</c:v>
                </c:pt>
                <c:pt idx="2069">
                  <c:v>0.3</c:v>
                </c:pt>
                <c:pt idx="2070">
                  <c:v>0.5</c:v>
                </c:pt>
                <c:pt idx="2071">
                  <c:v>0.80000000000000038</c:v>
                </c:pt>
                <c:pt idx="2072">
                  <c:v>0.68</c:v>
                </c:pt>
                <c:pt idx="2073">
                  <c:v>1</c:v>
                </c:pt>
                <c:pt idx="2074">
                  <c:v>0.97999999999999976</c:v>
                </c:pt>
                <c:pt idx="2075">
                  <c:v>0.97999999999999976</c:v>
                </c:pt>
                <c:pt idx="2076">
                  <c:v>0.85999999999999976</c:v>
                </c:pt>
                <c:pt idx="2077">
                  <c:v>0.83999999999999952</c:v>
                </c:pt>
                <c:pt idx="2078">
                  <c:v>0.55999999999999905</c:v>
                </c:pt>
                <c:pt idx="2079">
                  <c:v>0.4399999999999995</c:v>
                </c:pt>
                <c:pt idx="2080">
                  <c:v>0.65999999999999948</c:v>
                </c:pt>
                <c:pt idx="2081">
                  <c:v>0.49999999999999928</c:v>
                </c:pt>
                <c:pt idx="2082">
                  <c:v>0.73999999999999955</c:v>
                </c:pt>
                <c:pt idx="2083">
                  <c:v>0.73999999999999988</c:v>
                </c:pt>
                <c:pt idx="2084">
                  <c:v>0.81999999999999962</c:v>
                </c:pt>
                <c:pt idx="2085">
                  <c:v>0.67999999999999972</c:v>
                </c:pt>
                <c:pt idx="2086">
                  <c:v>0.75999999999999979</c:v>
                </c:pt>
                <c:pt idx="2087">
                  <c:v>0.7</c:v>
                </c:pt>
                <c:pt idx="2088">
                  <c:v>0.93999999999999984</c:v>
                </c:pt>
                <c:pt idx="2089">
                  <c:v>1.1199999999999999</c:v>
                </c:pt>
                <c:pt idx="2090">
                  <c:v>1.1800000000000002</c:v>
                </c:pt>
                <c:pt idx="2091">
                  <c:v>1.08</c:v>
                </c:pt>
                <c:pt idx="2092">
                  <c:v>1.1800000000000002</c:v>
                </c:pt>
                <c:pt idx="2093">
                  <c:v>0.66000000000000014</c:v>
                </c:pt>
                <c:pt idx="2094">
                  <c:v>0.30000000000000016</c:v>
                </c:pt>
                <c:pt idx="2095">
                  <c:v>0.54</c:v>
                </c:pt>
                <c:pt idx="2096">
                  <c:v>0.55999999999999994</c:v>
                </c:pt>
                <c:pt idx="2097">
                  <c:v>0.27999999999999992</c:v>
                </c:pt>
                <c:pt idx="2098">
                  <c:v>0.37999999999999989</c:v>
                </c:pt>
                <c:pt idx="2099">
                  <c:v>0.9</c:v>
                </c:pt>
                <c:pt idx="2100">
                  <c:v>0.56000000000000016</c:v>
                </c:pt>
                <c:pt idx="2101">
                  <c:v>0.8</c:v>
                </c:pt>
                <c:pt idx="2102">
                  <c:v>0.7</c:v>
                </c:pt>
                <c:pt idx="2103">
                  <c:v>1.06</c:v>
                </c:pt>
                <c:pt idx="2104">
                  <c:v>0.88000000000000012</c:v>
                </c:pt>
                <c:pt idx="2105">
                  <c:v>1.1800000000000002</c:v>
                </c:pt>
                <c:pt idx="2106">
                  <c:v>1.3000000000000003</c:v>
                </c:pt>
                <c:pt idx="2107">
                  <c:v>1.6200000000000003</c:v>
                </c:pt>
                <c:pt idx="2108">
                  <c:v>1.1600000000000001</c:v>
                </c:pt>
                <c:pt idx="2109">
                  <c:v>1.1000000000000001</c:v>
                </c:pt>
                <c:pt idx="2110">
                  <c:v>0.74000000000000021</c:v>
                </c:pt>
                <c:pt idx="2111">
                  <c:v>0.56000000000000016</c:v>
                </c:pt>
                <c:pt idx="2112">
                  <c:v>0.18000000000000044</c:v>
                </c:pt>
                <c:pt idx="2113">
                  <c:v>0.48000000000000059</c:v>
                </c:pt>
                <c:pt idx="2114">
                  <c:v>0.42000000000000082</c:v>
                </c:pt>
                <c:pt idx="2115">
                  <c:v>0.52000000000000068</c:v>
                </c:pt>
                <c:pt idx="2116">
                  <c:v>0.40000000000000036</c:v>
                </c:pt>
                <c:pt idx="2117">
                  <c:v>0.6399999999999999</c:v>
                </c:pt>
                <c:pt idx="2118">
                  <c:v>0.43999999999999967</c:v>
                </c:pt>
                <c:pt idx="2119">
                  <c:v>0.57999999999999974</c:v>
                </c:pt>
                <c:pt idx="2120">
                  <c:v>0.8999999999999998</c:v>
                </c:pt>
                <c:pt idx="2121">
                  <c:v>1.0000000000000002</c:v>
                </c:pt>
                <c:pt idx="2122">
                  <c:v>1.2200000000000004</c:v>
                </c:pt>
                <c:pt idx="2123">
                  <c:v>1.1200000000000006</c:v>
                </c:pt>
                <c:pt idx="2124">
                  <c:v>0.76000000000000012</c:v>
                </c:pt>
                <c:pt idx="2125">
                  <c:v>0.31999999999999995</c:v>
                </c:pt>
                <c:pt idx="2126">
                  <c:v>3.9999999999999855E-2</c:v>
                </c:pt>
              </c:numCache>
            </c:numRef>
          </c:xVal>
          <c:yVal>
            <c:numRef>
              <c:f>'63G_15'!$A$2:$A$2131</c:f>
              <c:numCache>
                <c:formatCode>General</c:formatCode>
                <c:ptCount val="2130"/>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numCache>
            </c:numRef>
          </c:yVal>
          <c:smooth val="1"/>
          <c:extLst>
            <c:ext xmlns:c16="http://schemas.microsoft.com/office/drawing/2014/chart" uri="{C3380CC4-5D6E-409C-BE32-E72D297353CC}">
              <c16:uniqueId val="{00000002-350E-4630-AE83-C2CF6E0D5EC1}"/>
            </c:ext>
          </c:extLst>
        </c:ser>
        <c:ser>
          <c:idx val="9"/>
          <c:order val="3"/>
          <c:tx>
            <c:strRef>
              <c:f>'63G_15'!$R$1</c:f>
              <c:strCache>
                <c:ptCount val="1"/>
                <c:pt idx="0">
                  <c:v>2018-2019</c:v>
                </c:pt>
              </c:strCache>
            </c:strRef>
          </c:tx>
          <c:spPr>
            <a:ln w="12700" cap="rnd">
              <a:solidFill>
                <a:schemeClr val="bg2">
                  <a:lumMod val="75000"/>
                </a:schemeClr>
              </a:solidFill>
              <a:round/>
            </a:ln>
            <a:effectLst/>
          </c:spPr>
          <c:marker>
            <c:symbol val="none"/>
          </c:marker>
          <c:xVal>
            <c:numRef>
              <c:f>'63G_15'!$R$5:$R$2128</c:f>
              <c:numCache>
                <c:formatCode>General</c:formatCode>
                <c:ptCount val="2124"/>
                <c:pt idx="0">
                  <c:v>-0.5</c:v>
                </c:pt>
                <c:pt idx="1">
                  <c:v>2.0000000000000018E-2</c:v>
                </c:pt>
                <c:pt idx="2">
                  <c:v>-5.9999999999999873E-2</c:v>
                </c:pt>
                <c:pt idx="3">
                  <c:v>-0.11999999999999984</c:v>
                </c:pt>
                <c:pt idx="4">
                  <c:v>-0.31999999999999984</c:v>
                </c:pt>
                <c:pt idx="5">
                  <c:v>-0.65999999999999992</c:v>
                </c:pt>
                <c:pt idx="6">
                  <c:v>-0.79999999999999993</c:v>
                </c:pt>
                <c:pt idx="7">
                  <c:v>-0.59999999999999987</c:v>
                </c:pt>
                <c:pt idx="8">
                  <c:v>-0.43999999999999995</c:v>
                </c:pt>
                <c:pt idx="9">
                  <c:v>-0.1</c:v>
                </c:pt>
                <c:pt idx="10">
                  <c:v>0.78</c:v>
                </c:pt>
                <c:pt idx="11">
                  <c:v>1.3399999999999999</c:v>
                </c:pt>
                <c:pt idx="12">
                  <c:v>1.64</c:v>
                </c:pt>
                <c:pt idx="13">
                  <c:v>1.9799999999999998</c:v>
                </c:pt>
                <c:pt idx="14">
                  <c:v>2.46</c:v>
                </c:pt>
                <c:pt idx="15">
                  <c:v>2.1800000000000002</c:v>
                </c:pt>
                <c:pt idx="16">
                  <c:v>2.2800000000000002</c:v>
                </c:pt>
                <c:pt idx="17">
                  <c:v>2.2000000000000002</c:v>
                </c:pt>
                <c:pt idx="18">
                  <c:v>2.06</c:v>
                </c:pt>
                <c:pt idx="19">
                  <c:v>1.6200000000000003</c:v>
                </c:pt>
                <c:pt idx="20">
                  <c:v>1.42</c:v>
                </c:pt>
                <c:pt idx="21">
                  <c:v>1.2399999999999998</c:v>
                </c:pt>
                <c:pt idx="22">
                  <c:v>1.56</c:v>
                </c:pt>
                <c:pt idx="23">
                  <c:v>1.3</c:v>
                </c:pt>
                <c:pt idx="24">
                  <c:v>1.32</c:v>
                </c:pt>
                <c:pt idx="25">
                  <c:v>1.4600000000000002</c:v>
                </c:pt>
                <c:pt idx="26">
                  <c:v>1.32</c:v>
                </c:pt>
                <c:pt idx="27">
                  <c:v>0.92000000000000015</c:v>
                </c:pt>
                <c:pt idx="28">
                  <c:v>0.90000000000000013</c:v>
                </c:pt>
                <c:pt idx="29">
                  <c:v>1.0000000000000002</c:v>
                </c:pt>
                <c:pt idx="30">
                  <c:v>0.94000000000000017</c:v>
                </c:pt>
                <c:pt idx="31">
                  <c:v>0.4600000000000003</c:v>
                </c:pt>
                <c:pt idx="32">
                  <c:v>0</c:v>
                </c:pt>
                <c:pt idx="33">
                  <c:v>-0.13999999999999985</c:v>
                </c:pt>
                <c:pt idx="34">
                  <c:v>-0.37999999999999989</c:v>
                </c:pt>
                <c:pt idx="35">
                  <c:v>-0.49999999999999983</c:v>
                </c:pt>
                <c:pt idx="36">
                  <c:v>-1.9999999999999751E-2</c:v>
                </c:pt>
                <c:pt idx="37">
                  <c:v>0.80000000000000038</c:v>
                </c:pt>
                <c:pt idx="38">
                  <c:v>0.66000000000000036</c:v>
                </c:pt>
                <c:pt idx="39">
                  <c:v>0.7000000000000004</c:v>
                </c:pt>
                <c:pt idx="40">
                  <c:v>0.78000000000000025</c:v>
                </c:pt>
                <c:pt idx="41">
                  <c:v>0.6000000000000002</c:v>
                </c:pt>
                <c:pt idx="42">
                  <c:v>0.28000000000000008</c:v>
                </c:pt>
                <c:pt idx="43">
                  <c:v>0.72000000000000008</c:v>
                </c:pt>
                <c:pt idx="44">
                  <c:v>0.78</c:v>
                </c:pt>
                <c:pt idx="45">
                  <c:v>0.5</c:v>
                </c:pt>
                <c:pt idx="46">
                  <c:v>0.61999999999999988</c:v>
                </c:pt>
                <c:pt idx="47">
                  <c:v>0.88000000000000012</c:v>
                </c:pt>
                <c:pt idx="48">
                  <c:v>0.96</c:v>
                </c:pt>
                <c:pt idx="49">
                  <c:v>1.2399999999999998</c:v>
                </c:pt>
                <c:pt idx="50">
                  <c:v>1.6600000000000001</c:v>
                </c:pt>
                <c:pt idx="51">
                  <c:v>1.7600000000000002</c:v>
                </c:pt>
                <c:pt idx="52">
                  <c:v>1.5199999999999998</c:v>
                </c:pt>
                <c:pt idx="53">
                  <c:v>1.9799999999999998</c:v>
                </c:pt>
                <c:pt idx="54">
                  <c:v>2</c:v>
                </c:pt>
                <c:pt idx="55">
                  <c:v>2.4199999999999995</c:v>
                </c:pt>
                <c:pt idx="56">
                  <c:v>2.34</c:v>
                </c:pt>
                <c:pt idx="57">
                  <c:v>2.44</c:v>
                </c:pt>
                <c:pt idx="58">
                  <c:v>2.14</c:v>
                </c:pt>
                <c:pt idx="59">
                  <c:v>2.14</c:v>
                </c:pt>
                <c:pt idx="60">
                  <c:v>1.9600000000000002</c:v>
                </c:pt>
                <c:pt idx="61">
                  <c:v>2.62</c:v>
                </c:pt>
                <c:pt idx="62">
                  <c:v>2.9000000000000004</c:v>
                </c:pt>
                <c:pt idx="63">
                  <c:v>3.06</c:v>
                </c:pt>
                <c:pt idx="64">
                  <c:v>3.22</c:v>
                </c:pt>
                <c:pt idx="65">
                  <c:v>2.96</c:v>
                </c:pt>
                <c:pt idx="66">
                  <c:v>2.8</c:v>
                </c:pt>
                <c:pt idx="67">
                  <c:v>2.7</c:v>
                </c:pt>
                <c:pt idx="68">
                  <c:v>2.3800000000000003</c:v>
                </c:pt>
                <c:pt idx="69">
                  <c:v>2.2600000000000002</c:v>
                </c:pt>
                <c:pt idx="70">
                  <c:v>2.12</c:v>
                </c:pt>
                <c:pt idx="71">
                  <c:v>2.08</c:v>
                </c:pt>
                <c:pt idx="72">
                  <c:v>2.2600000000000002</c:v>
                </c:pt>
                <c:pt idx="73">
                  <c:v>2.5</c:v>
                </c:pt>
                <c:pt idx="74">
                  <c:v>2.16</c:v>
                </c:pt>
                <c:pt idx="75">
                  <c:v>2.1599999999999997</c:v>
                </c:pt>
                <c:pt idx="76">
                  <c:v>2.08</c:v>
                </c:pt>
                <c:pt idx="77">
                  <c:v>1.9200000000000004</c:v>
                </c:pt>
                <c:pt idx="78">
                  <c:v>1.7200000000000002</c:v>
                </c:pt>
                <c:pt idx="79">
                  <c:v>1.94</c:v>
                </c:pt>
                <c:pt idx="80">
                  <c:v>2.12</c:v>
                </c:pt>
                <c:pt idx="81">
                  <c:v>1.6600000000000001</c:v>
                </c:pt>
                <c:pt idx="82">
                  <c:v>1.42</c:v>
                </c:pt>
                <c:pt idx="83">
                  <c:v>1.4600000000000002</c:v>
                </c:pt>
                <c:pt idx="84">
                  <c:v>1.2200000000000002</c:v>
                </c:pt>
                <c:pt idx="85">
                  <c:v>1.46</c:v>
                </c:pt>
                <c:pt idx="86">
                  <c:v>1.6199999999999999</c:v>
                </c:pt>
                <c:pt idx="87">
                  <c:v>1.4999999999999998</c:v>
                </c:pt>
                <c:pt idx="88">
                  <c:v>1.3199999999999998</c:v>
                </c:pt>
                <c:pt idx="89">
                  <c:v>1.2799999999999998</c:v>
                </c:pt>
                <c:pt idx="90">
                  <c:v>1.1800000000000002</c:v>
                </c:pt>
                <c:pt idx="91">
                  <c:v>1.4</c:v>
                </c:pt>
                <c:pt idx="92">
                  <c:v>1.36</c:v>
                </c:pt>
                <c:pt idx="93">
                  <c:v>1.24</c:v>
                </c:pt>
                <c:pt idx="94">
                  <c:v>1.28</c:v>
                </c:pt>
                <c:pt idx="95">
                  <c:v>1.1000000000000001</c:v>
                </c:pt>
                <c:pt idx="96">
                  <c:v>0.72000000000000008</c:v>
                </c:pt>
                <c:pt idx="97">
                  <c:v>0.68</c:v>
                </c:pt>
                <c:pt idx="98">
                  <c:v>0.64000000000000024</c:v>
                </c:pt>
                <c:pt idx="99">
                  <c:v>0.52000000000000013</c:v>
                </c:pt>
                <c:pt idx="100">
                  <c:v>8.0000000000000071E-2</c:v>
                </c:pt>
                <c:pt idx="101">
                  <c:v>0.15999999999999998</c:v>
                </c:pt>
                <c:pt idx="102">
                  <c:v>0.11999999999999993</c:v>
                </c:pt>
                <c:pt idx="103">
                  <c:v>0.17999999999999972</c:v>
                </c:pt>
                <c:pt idx="104">
                  <c:v>3.9999999999999855E-2</c:v>
                </c:pt>
                <c:pt idx="105">
                  <c:v>0.31999999999999995</c:v>
                </c:pt>
                <c:pt idx="106">
                  <c:v>0.43999999999999984</c:v>
                </c:pt>
                <c:pt idx="107">
                  <c:v>0.59999999999999987</c:v>
                </c:pt>
                <c:pt idx="108">
                  <c:v>0.55999999999999983</c:v>
                </c:pt>
                <c:pt idx="109">
                  <c:v>0.43999999999999967</c:v>
                </c:pt>
                <c:pt idx="110">
                  <c:v>0.35999999999999976</c:v>
                </c:pt>
                <c:pt idx="111">
                  <c:v>0.36</c:v>
                </c:pt>
                <c:pt idx="112">
                  <c:v>5.9999999999999963E-2</c:v>
                </c:pt>
                <c:pt idx="113">
                  <c:v>2.0000000000000108E-2</c:v>
                </c:pt>
                <c:pt idx="114">
                  <c:v>0.22000000000000011</c:v>
                </c:pt>
                <c:pt idx="115">
                  <c:v>0.49999999999999983</c:v>
                </c:pt>
                <c:pt idx="116">
                  <c:v>3.9999999999999682E-2</c:v>
                </c:pt>
                <c:pt idx="117">
                  <c:v>0.29999999999999982</c:v>
                </c:pt>
                <c:pt idx="118">
                  <c:v>0.21999999999999975</c:v>
                </c:pt>
                <c:pt idx="119">
                  <c:v>9.9999999999999825E-2</c:v>
                </c:pt>
                <c:pt idx="120">
                  <c:v>-0.31999999999999995</c:v>
                </c:pt>
                <c:pt idx="121">
                  <c:v>6.0000000000000143E-2</c:v>
                </c:pt>
                <c:pt idx="122">
                  <c:v>1.7763568394002506E-16</c:v>
                </c:pt>
                <c:pt idx="123">
                  <c:v>1.7763568394002506E-16</c:v>
                </c:pt>
                <c:pt idx="124">
                  <c:v>-0.15999999999999998</c:v>
                </c:pt>
                <c:pt idx="125">
                  <c:v>-0.11999999999999993</c:v>
                </c:pt>
                <c:pt idx="126">
                  <c:v>-0.19999999999999982</c:v>
                </c:pt>
                <c:pt idx="127">
                  <c:v>-0.17999999999999988</c:v>
                </c:pt>
                <c:pt idx="128">
                  <c:v>-0.11999999999999993</c:v>
                </c:pt>
                <c:pt idx="129">
                  <c:v>0.18000000000000008</c:v>
                </c:pt>
                <c:pt idx="130">
                  <c:v>0.1</c:v>
                </c:pt>
                <c:pt idx="131">
                  <c:v>1.9999999999999928E-2</c:v>
                </c:pt>
                <c:pt idx="132">
                  <c:v>0.19999999999999982</c:v>
                </c:pt>
                <c:pt idx="133">
                  <c:v>0.17999999999999988</c:v>
                </c:pt>
                <c:pt idx="134">
                  <c:v>-0.10000000000000017</c:v>
                </c:pt>
                <c:pt idx="135">
                  <c:v>0.1</c:v>
                </c:pt>
                <c:pt idx="136">
                  <c:v>0.2</c:v>
                </c:pt>
                <c:pt idx="137">
                  <c:v>-0.25999999999999995</c:v>
                </c:pt>
                <c:pt idx="138">
                  <c:v>-0.23999999999999985</c:v>
                </c:pt>
                <c:pt idx="139">
                  <c:v>0.12000000000000029</c:v>
                </c:pt>
                <c:pt idx="140">
                  <c:v>0.28000000000000025</c:v>
                </c:pt>
                <c:pt idx="141">
                  <c:v>0.30000000000000016</c:v>
                </c:pt>
                <c:pt idx="142">
                  <c:v>0.48000000000000009</c:v>
                </c:pt>
                <c:pt idx="143">
                  <c:v>0.36</c:v>
                </c:pt>
                <c:pt idx="144">
                  <c:v>0.25999999999999995</c:v>
                </c:pt>
                <c:pt idx="145">
                  <c:v>0.31999999999999956</c:v>
                </c:pt>
                <c:pt idx="146">
                  <c:v>0.49999999999999967</c:v>
                </c:pt>
                <c:pt idx="147">
                  <c:v>0.4199999999999996</c:v>
                </c:pt>
                <c:pt idx="148">
                  <c:v>0.59999999999999964</c:v>
                </c:pt>
                <c:pt idx="149">
                  <c:v>0.9199999999999996</c:v>
                </c:pt>
                <c:pt idx="150">
                  <c:v>0.55999999999999983</c:v>
                </c:pt>
                <c:pt idx="151">
                  <c:v>0.65999999999999992</c:v>
                </c:pt>
                <c:pt idx="152">
                  <c:v>0.76000000000000034</c:v>
                </c:pt>
                <c:pt idx="153">
                  <c:v>0.66000000000000036</c:v>
                </c:pt>
                <c:pt idx="154">
                  <c:v>0.44000000000000039</c:v>
                </c:pt>
                <c:pt idx="155">
                  <c:v>0.5800000000000004</c:v>
                </c:pt>
                <c:pt idx="156">
                  <c:v>0.54000000000000037</c:v>
                </c:pt>
                <c:pt idx="157">
                  <c:v>0.88000000000000023</c:v>
                </c:pt>
                <c:pt idx="158">
                  <c:v>1.1000000000000001</c:v>
                </c:pt>
                <c:pt idx="159">
                  <c:v>1.2200000000000002</c:v>
                </c:pt>
                <c:pt idx="160">
                  <c:v>1.06</c:v>
                </c:pt>
                <c:pt idx="161">
                  <c:v>1.02</c:v>
                </c:pt>
                <c:pt idx="162">
                  <c:v>0.66000000000000036</c:v>
                </c:pt>
                <c:pt idx="163">
                  <c:v>0.82000000000000006</c:v>
                </c:pt>
                <c:pt idx="164">
                  <c:v>0.68000000000000027</c:v>
                </c:pt>
                <c:pt idx="165">
                  <c:v>0.52000000000000024</c:v>
                </c:pt>
                <c:pt idx="166">
                  <c:v>2.0000000000000108E-2</c:v>
                </c:pt>
                <c:pt idx="167">
                  <c:v>0.47999999999999987</c:v>
                </c:pt>
                <c:pt idx="168">
                  <c:v>0.44000000000000006</c:v>
                </c:pt>
                <c:pt idx="169">
                  <c:v>3.9999999999999855E-2</c:v>
                </c:pt>
                <c:pt idx="170">
                  <c:v>0.49999999999999967</c:v>
                </c:pt>
                <c:pt idx="171">
                  <c:v>0.67999999999999972</c:v>
                </c:pt>
                <c:pt idx="172">
                  <c:v>0.25999999999999979</c:v>
                </c:pt>
                <c:pt idx="173">
                  <c:v>-0.36000000000000015</c:v>
                </c:pt>
                <c:pt idx="174">
                  <c:v>-5.9999999999999963E-2</c:v>
                </c:pt>
                <c:pt idx="175">
                  <c:v>-0.15999999999999978</c:v>
                </c:pt>
                <c:pt idx="176">
                  <c:v>-7.999999999999971E-2</c:v>
                </c:pt>
                <c:pt idx="177">
                  <c:v>6.0000000000000143E-2</c:v>
                </c:pt>
                <c:pt idx="178">
                  <c:v>0.12000000000000029</c:v>
                </c:pt>
                <c:pt idx="179">
                  <c:v>-5.999999999999979E-2</c:v>
                </c:pt>
                <c:pt idx="180">
                  <c:v>-0.48000000000000009</c:v>
                </c:pt>
                <c:pt idx="181">
                  <c:v>-0.56000000000000016</c:v>
                </c:pt>
                <c:pt idx="182">
                  <c:v>-0.62000000000000011</c:v>
                </c:pt>
                <c:pt idx="183">
                  <c:v>0.13999999999999968</c:v>
                </c:pt>
                <c:pt idx="184">
                  <c:v>0.65999999999999959</c:v>
                </c:pt>
                <c:pt idx="185">
                  <c:v>1.2599999999999996</c:v>
                </c:pt>
                <c:pt idx="186">
                  <c:v>1.0999999999999994</c:v>
                </c:pt>
                <c:pt idx="187">
                  <c:v>-0.18000000000000077</c:v>
                </c:pt>
                <c:pt idx="188">
                  <c:v>-1.1000000000000008</c:v>
                </c:pt>
                <c:pt idx="189">
                  <c:v>-1.3600000000000005</c:v>
                </c:pt>
                <c:pt idx="190">
                  <c:v>-1.2800000000000002</c:v>
                </c:pt>
                <c:pt idx="191">
                  <c:v>-0.82000000000000006</c:v>
                </c:pt>
                <c:pt idx="192">
                  <c:v>0.6000000000000002</c:v>
                </c:pt>
                <c:pt idx="193">
                  <c:v>1.1400000000000001</c:v>
                </c:pt>
                <c:pt idx="194">
                  <c:v>1.42</c:v>
                </c:pt>
                <c:pt idx="195">
                  <c:v>1.26</c:v>
                </c:pt>
                <c:pt idx="196">
                  <c:v>0.97999999999999987</c:v>
                </c:pt>
                <c:pt idx="197">
                  <c:v>0.74</c:v>
                </c:pt>
                <c:pt idx="198">
                  <c:v>0.68</c:v>
                </c:pt>
                <c:pt idx="199">
                  <c:v>0.24000000000000021</c:v>
                </c:pt>
                <c:pt idx="200">
                  <c:v>0.10000000000000017</c:v>
                </c:pt>
                <c:pt idx="201">
                  <c:v>-0.15999999999999978</c:v>
                </c:pt>
                <c:pt idx="202">
                  <c:v>-0.34</c:v>
                </c:pt>
                <c:pt idx="203">
                  <c:v>-0.38000000000000023</c:v>
                </c:pt>
                <c:pt idx="204">
                  <c:v>-0.22000000000000011</c:v>
                </c:pt>
                <c:pt idx="205">
                  <c:v>-0.34000000000000019</c:v>
                </c:pt>
                <c:pt idx="206">
                  <c:v>-0.30000000000000016</c:v>
                </c:pt>
                <c:pt idx="207">
                  <c:v>-0.41999999999999993</c:v>
                </c:pt>
                <c:pt idx="208">
                  <c:v>-0.41999999999999976</c:v>
                </c:pt>
                <c:pt idx="209">
                  <c:v>-0.33999999999999986</c:v>
                </c:pt>
                <c:pt idx="210">
                  <c:v>-5.999999999999979E-2</c:v>
                </c:pt>
                <c:pt idx="211">
                  <c:v>1.7763568394002506E-16</c:v>
                </c:pt>
                <c:pt idx="212">
                  <c:v>0.31999999999999995</c:v>
                </c:pt>
                <c:pt idx="213">
                  <c:v>0.65999999999999981</c:v>
                </c:pt>
                <c:pt idx="214">
                  <c:v>0.69999999999999962</c:v>
                </c:pt>
                <c:pt idx="215">
                  <c:v>0.39999999999999963</c:v>
                </c:pt>
                <c:pt idx="216">
                  <c:v>0.4599999999999998</c:v>
                </c:pt>
                <c:pt idx="217">
                  <c:v>0.43999999999999984</c:v>
                </c:pt>
                <c:pt idx="218">
                  <c:v>0.50000000000000022</c:v>
                </c:pt>
                <c:pt idx="219">
                  <c:v>0.44000000000000022</c:v>
                </c:pt>
                <c:pt idx="220">
                  <c:v>0.48000000000000009</c:v>
                </c:pt>
                <c:pt idx="221">
                  <c:v>0.61999999999999988</c:v>
                </c:pt>
                <c:pt idx="222">
                  <c:v>0.44000000000000006</c:v>
                </c:pt>
                <c:pt idx="223">
                  <c:v>0.15999999999999978</c:v>
                </c:pt>
                <c:pt idx="224">
                  <c:v>-0.18000000000000024</c:v>
                </c:pt>
                <c:pt idx="225">
                  <c:v>0.19999999999999982</c:v>
                </c:pt>
                <c:pt idx="226">
                  <c:v>0.23999999999999985</c:v>
                </c:pt>
                <c:pt idx="227">
                  <c:v>0.19999999999999982</c:v>
                </c:pt>
                <c:pt idx="228">
                  <c:v>9.9999999999999825E-2</c:v>
                </c:pt>
                <c:pt idx="229">
                  <c:v>0.24000000000000005</c:v>
                </c:pt>
                <c:pt idx="230">
                  <c:v>0.16000000000000014</c:v>
                </c:pt>
                <c:pt idx="231">
                  <c:v>8.0000000000000251E-2</c:v>
                </c:pt>
                <c:pt idx="232">
                  <c:v>0.32000000000000028</c:v>
                </c:pt>
                <c:pt idx="233">
                  <c:v>0.28000000000000025</c:v>
                </c:pt>
                <c:pt idx="234">
                  <c:v>6.0000000000000143E-2</c:v>
                </c:pt>
                <c:pt idx="235">
                  <c:v>1.7763568394002506E-16</c:v>
                </c:pt>
                <c:pt idx="236">
                  <c:v>-3.9999999999999855E-2</c:v>
                </c:pt>
                <c:pt idx="237">
                  <c:v>-0.25999999999999995</c:v>
                </c:pt>
                <c:pt idx="238">
                  <c:v>-0.3999999999999998</c:v>
                </c:pt>
                <c:pt idx="239">
                  <c:v>-0.31999999999999973</c:v>
                </c:pt>
                <c:pt idx="240">
                  <c:v>-0.47999999999999987</c:v>
                </c:pt>
                <c:pt idx="241">
                  <c:v>-0.51999999999999991</c:v>
                </c:pt>
                <c:pt idx="242">
                  <c:v>-0.31999999999999995</c:v>
                </c:pt>
                <c:pt idx="243">
                  <c:v>-0.21999999999999992</c:v>
                </c:pt>
                <c:pt idx="244">
                  <c:v>0.18000000000000008</c:v>
                </c:pt>
                <c:pt idx="245">
                  <c:v>1.7763568394002506E-16</c:v>
                </c:pt>
                <c:pt idx="246">
                  <c:v>0.28000000000000008</c:v>
                </c:pt>
                <c:pt idx="247">
                  <c:v>0.32000000000000012</c:v>
                </c:pt>
                <c:pt idx="248">
                  <c:v>-1.9999999999999751E-2</c:v>
                </c:pt>
                <c:pt idx="249">
                  <c:v>-0.11999999999999993</c:v>
                </c:pt>
                <c:pt idx="250">
                  <c:v>-8.0000000000000071E-2</c:v>
                </c:pt>
                <c:pt idx="251">
                  <c:v>-0.2</c:v>
                </c:pt>
                <c:pt idx="252">
                  <c:v>-0.48000000000000009</c:v>
                </c:pt>
                <c:pt idx="253">
                  <c:v>9.9999999999999825E-2</c:v>
                </c:pt>
                <c:pt idx="254">
                  <c:v>-5.9999999999999963E-2</c:v>
                </c:pt>
                <c:pt idx="255">
                  <c:v>-0.25999999999999979</c:v>
                </c:pt>
                <c:pt idx="256">
                  <c:v>-0.33999999999999986</c:v>
                </c:pt>
                <c:pt idx="257">
                  <c:v>-0.23999999999999985</c:v>
                </c:pt>
                <c:pt idx="258">
                  <c:v>-0.2</c:v>
                </c:pt>
                <c:pt idx="259">
                  <c:v>-0.22000000000000011</c:v>
                </c:pt>
                <c:pt idx="260">
                  <c:v>0.13999999999999968</c:v>
                </c:pt>
                <c:pt idx="261">
                  <c:v>-3.5527136788005011E-16</c:v>
                </c:pt>
                <c:pt idx="262">
                  <c:v>-1.7763568394002506E-16</c:v>
                </c:pt>
                <c:pt idx="263">
                  <c:v>-0.38000000000000006</c:v>
                </c:pt>
                <c:pt idx="264">
                  <c:v>-0.12000000000000029</c:v>
                </c:pt>
                <c:pt idx="265">
                  <c:v>-0.26000000000000012</c:v>
                </c:pt>
                <c:pt idx="266">
                  <c:v>5.999999999999979E-2</c:v>
                </c:pt>
                <c:pt idx="267">
                  <c:v>1.9999999999999574E-2</c:v>
                </c:pt>
                <c:pt idx="268">
                  <c:v>9.9999999999999464E-2</c:v>
                </c:pt>
                <c:pt idx="269">
                  <c:v>-6.0000000000000317E-2</c:v>
                </c:pt>
                <c:pt idx="270">
                  <c:v>0.25999999999999979</c:v>
                </c:pt>
                <c:pt idx="271">
                  <c:v>0.37999999999999989</c:v>
                </c:pt>
                <c:pt idx="272">
                  <c:v>0.52000000000000013</c:v>
                </c:pt>
                <c:pt idx="273">
                  <c:v>0.86</c:v>
                </c:pt>
                <c:pt idx="274">
                  <c:v>0.78</c:v>
                </c:pt>
                <c:pt idx="275">
                  <c:v>0.6399999999999999</c:v>
                </c:pt>
                <c:pt idx="276">
                  <c:v>0.3999999999999998</c:v>
                </c:pt>
                <c:pt idx="277">
                  <c:v>0.49999999999999967</c:v>
                </c:pt>
                <c:pt idx="278">
                  <c:v>0.33999999999999986</c:v>
                </c:pt>
                <c:pt idx="279">
                  <c:v>0.57999999999999974</c:v>
                </c:pt>
                <c:pt idx="280">
                  <c:v>0.4599999999999998</c:v>
                </c:pt>
                <c:pt idx="281">
                  <c:v>0.44000000000000006</c:v>
                </c:pt>
                <c:pt idx="282">
                  <c:v>0.24000000000000021</c:v>
                </c:pt>
                <c:pt idx="283">
                  <c:v>-1.9999999999999751E-2</c:v>
                </c:pt>
                <c:pt idx="284">
                  <c:v>-0.19999999999999965</c:v>
                </c:pt>
                <c:pt idx="285">
                  <c:v>-0.15999999999999961</c:v>
                </c:pt>
                <c:pt idx="286">
                  <c:v>0.16000000000000014</c:v>
                </c:pt>
                <c:pt idx="287">
                  <c:v>0.30000000000000016</c:v>
                </c:pt>
                <c:pt idx="288">
                  <c:v>0.10000000000000017</c:v>
                </c:pt>
                <c:pt idx="289">
                  <c:v>0.20000000000000018</c:v>
                </c:pt>
                <c:pt idx="290">
                  <c:v>0.76000000000000012</c:v>
                </c:pt>
                <c:pt idx="291">
                  <c:v>0.44000000000000039</c:v>
                </c:pt>
                <c:pt idx="292">
                  <c:v>0.16000000000000014</c:v>
                </c:pt>
                <c:pt idx="293">
                  <c:v>0.66000000000000014</c:v>
                </c:pt>
                <c:pt idx="294">
                  <c:v>0.84000000000000008</c:v>
                </c:pt>
                <c:pt idx="295">
                  <c:v>-0.17999999999999972</c:v>
                </c:pt>
                <c:pt idx="296">
                  <c:v>-0.21999999999999992</c:v>
                </c:pt>
                <c:pt idx="297">
                  <c:v>-0.25999999999999979</c:v>
                </c:pt>
                <c:pt idx="298">
                  <c:v>-0.49999999999999983</c:v>
                </c:pt>
                <c:pt idx="299">
                  <c:v>-0.59999999999999987</c:v>
                </c:pt>
                <c:pt idx="300">
                  <c:v>0</c:v>
                </c:pt>
                <c:pt idx="301">
                  <c:v>-0.4</c:v>
                </c:pt>
                <c:pt idx="302">
                  <c:v>-0.34</c:v>
                </c:pt>
                <c:pt idx="303">
                  <c:v>-4.0000000000000036E-2</c:v>
                </c:pt>
                <c:pt idx="304">
                  <c:v>-2.0000000000000108E-2</c:v>
                </c:pt>
                <c:pt idx="305">
                  <c:v>-0.34000000000000019</c:v>
                </c:pt>
                <c:pt idx="306">
                  <c:v>-1.9999999999999928E-2</c:v>
                </c:pt>
                <c:pt idx="307">
                  <c:v>0.41999999999999993</c:v>
                </c:pt>
                <c:pt idx="308">
                  <c:v>-0.28000000000000008</c:v>
                </c:pt>
                <c:pt idx="309">
                  <c:v>-0.22000000000000011</c:v>
                </c:pt>
                <c:pt idx="310">
                  <c:v>-0.15999999999999998</c:v>
                </c:pt>
                <c:pt idx="311">
                  <c:v>-0.10000000000000017</c:v>
                </c:pt>
                <c:pt idx="312">
                  <c:v>-0.48000000000000009</c:v>
                </c:pt>
                <c:pt idx="313">
                  <c:v>-0.16000000000000014</c:v>
                </c:pt>
                <c:pt idx="314">
                  <c:v>-0.13999999999999985</c:v>
                </c:pt>
                <c:pt idx="315">
                  <c:v>-0.25999999999999995</c:v>
                </c:pt>
                <c:pt idx="316">
                  <c:v>-0.3999999999999998</c:v>
                </c:pt>
                <c:pt idx="317">
                  <c:v>-9.9999999999999645E-2</c:v>
                </c:pt>
                <c:pt idx="318">
                  <c:v>8.0000000000000432E-2</c:v>
                </c:pt>
                <c:pt idx="319">
                  <c:v>-1.9999999999999574E-2</c:v>
                </c:pt>
                <c:pt idx="320">
                  <c:v>0.20000000000000054</c:v>
                </c:pt>
                <c:pt idx="321">
                  <c:v>0.36000000000000032</c:v>
                </c:pt>
                <c:pt idx="322">
                  <c:v>0.10000000000000017</c:v>
                </c:pt>
                <c:pt idx="323">
                  <c:v>-1.9999999999999928E-2</c:v>
                </c:pt>
                <c:pt idx="324">
                  <c:v>-8.0000000000000071E-2</c:v>
                </c:pt>
                <c:pt idx="325">
                  <c:v>9.9999999999999825E-2</c:v>
                </c:pt>
                <c:pt idx="326">
                  <c:v>-0.12000000000000011</c:v>
                </c:pt>
                <c:pt idx="327">
                  <c:v>-0.28000000000000025</c:v>
                </c:pt>
                <c:pt idx="328">
                  <c:v>0.13999999999999985</c:v>
                </c:pt>
                <c:pt idx="329">
                  <c:v>-1.7763568394002506E-16</c:v>
                </c:pt>
                <c:pt idx="330">
                  <c:v>5.999999999999979E-2</c:v>
                </c:pt>
                <c:pt idx="331">
                  <c:v>0.43999999999999984</c:v>
                </c:pt>
                <c:pt idx="332">
                  <c:v>0.73999999999999988</c:v>
                </c:pt>
                <c:pt idx="333">
                  <c:v>0.41999999999999976</c:v>
                </c:pt>
                <c:pt idx="334">
                  <c:v>0.69999999999999962</c:v>
                </c:pt>
                <c:pt idx="335">
                  <c:v>0.9199999999999996</c:v>
                </c:pt>
                <c:pt idx="336">
                  <c:v>1.2599999999999991</c:v>
                </c:pt>
                <c:pt idx="337">
                  <c:v>1.0199999999999991</c:v>
                </c:pt>
                <c:pt idx="338">
                  <c:v>0.35999999999999943</c:v>
                </c:pt>
                <c:pt idx="339">
                  <c:v>-0.80000000000000038</c:v>
                </c:pt>
                <c:pt idx="340">
                  <c:v>-1.4400000000000002</c:v>
                </c:pt>
                <c:pt idx="341">
                  <c:v>-1.9199999999999995</c:v>
                </c:pt>
                <c:pt idx="342">
                  <c:v>-1.5199999999999996</c:v>
                </c:pt>
                <c:pt idx="343">
                  <c:v>-0.67999999999999994</c:v>
                </c:pt>
                <c:pt idx="344">
                  <c:v>0.4</c:v>
                </c:pt>
                <c:pt idx="345">
                  <c:v>0.61999999999999988</c:v>
                </c:pt>
                <c:pt idx="346">
                  <c:v>0.79999999999999982</c:v>
                </c:pt>
                <c:pt idx="347">
                  <c:v>0.99999999999999978</c:v>
                </c:pt>
                <c:pt idx="348">
                  <c:v>0.77999999999999992</c:v>
                </c:pt>
                <c:pt idx="349">
                  <c:v>0.45999999999999996</c:v>
                </c:pt>
                <c:pt idx="350">
                  <c:v>0.27999999999999992</c:v>
                </c:pt>
                <c:pt idx="351">
                  <c:v>0.32000000000000012</c:v>
                </c:pt>
                <c:pt idx="352">
                  <c:v>0.10000000000000017</c:v>
                </c:pt>
                <c:pt idx="353">
                  <c:v>0.32000000000000012</c:v>
                </c:pt>
                <c:pt idx="354">
                  <c:v>0.74000000000000021</c:v>
                </c:pt>
                <c:pt idx="355">
                  <c:v>0.74000000000000021</c:v>
                </c:pt>
                <c:pt idx="356">
                  <c:v>0.94000000000000017</c:v>
                </c:pt>
                <c:pt idx="357">
                  <c:v>0.7000000000000004</c:v>
                </c:pt>
                <c:pt idx="358">
                  <c:v>0.50000000000000033</c:v>
                </c:pt>
                <c:pt idx="359">
                  <c:v>0.52000000000000024</c:v>
                </c:pt>
                <c:pt idx="360">
                  <c:v>0.50000000000000033</c:v>
                </c:pt>
                <c:pt idx="361">
                  <c:v>-0.19999999999999965</c:v>
                </c:pt>
                <c:pt idx="362">
                  <c:v>-0.18000000000000008</c:v>
                </c:pt>
                <c:pt idx="363">
                  <c:v>-0.16000000000000014</c:v>
                </c:pt>
                <c:pt idx="364">
                  <c:v>-0.52000000000000013</c:v>
                </c:pt>
                <c:pt idx="365">
                  <c:v>-0.11999999999999993</c:v>
                </c:pt>
                <c:pt idx="366">
                  <c:v>0.21999999999999992</c:v>
                </c:pt>
                <c:pt idx="367">
                  <c:v>0.14000000000000021</c:v>
                </c:pt>
                <c:pt idx="368">
                  <c:v>0.42000000000000026</c:v>
                </c:pt>
                <c:pt idx="369">
                  <c:v>0.78000000000000025</c:v>
                </c:pt>
                <c:pt idx="370">
                  <c:v>0.8</c:v>
                </c:pt>
                <c:pt idx="371">
                  <c:v>0.45999999999999996</c:v>
                </c:pt>
                <c:pt idx="372">
                  <c:v>0.59999999999999987</c:v>
                </c:pt>
                <c:pt idx="373">
                  <c:v>0.37999999999999956</c:v>
                </c:pt>
                <c:pt idx="374">
                  <c:v>5.9999999999999429E-2</c:v>
                </c:pt>
                <c:pt idx="375">
                  <c:v>-4.000000000000057E-2</c:v>
                </c:pt>
                <c:pt idx="376">
                  <c:v>7.9999999999999183E-2</c:v>
                </c:pt>
                <c:pt idx="377">
                  <c:v>7.9999999999999363E-2</c:v>
                </c:pt>
                <c:pt idx="378">
                  <c:v>-6.0000000000000143E-2</c:v>
                </c:pt>
                <c:pt idx="379">
                  <c:v>0.23999999999999969</c:v>
                </c:pt>
                <c:pt idx="380">
                  <c:v>0.15999999999999961</c:v>
                </c:pt>
                <c:pt idx="381">
                  <c:v>0.41999999999999976</c:v>
                </c:pt>
                <c:pt idx="382">
                  <c:v>0.41999999999999921</c:v>
                </c:pt>
                <c:pt idx="383">
                  <c:v>-0.36000000000000087</c:v>
                </c:pt>
                <c:pt idx="384">
                  <c:v>-0.64000000000000057</c:v>
                </c:pt>
                <c:pt idx="385">
                  <c:v>-0.5800000000000004</c:v>
                </c:pt>
                <c:pt idx="386">
                  <c:v>-0.76000000000000034</c:v>
                </c:pt>
                <c:pt idx="387">
                  <c:v>-0.61999999999999988</c:v>
                </c:pt>
                <c:pt idx="388">
                  <c:v>0.4599999999999998</c:v>
                </c:pt>
                <c:pt idx="389">
                  <c:v>0.31999999999999956</c:v>
                </c:pt>
                <c:pt idx="390">
                  <c:v>1.9999999999999574E-2</c:v>
                </c:pt>
                <c:pt idx="391">
                  <c:v>0.15999999999999961</c:v>
                </c:pt>
                <c:pt idx="392">
                  <c:v>0.11999999999999958</c:v>
                </c:pt>
                <c:pt idx="393">
                  <c:v>0.21999999999999992</c:v>
                </c:pt>
                <c:pt idx="394">
                  <c:v>0.21999999999999992</c:v>
                </c:pt>
                <c:pt idx="395">
                  <c:v>0.78</c:v>
                </c:pt>
                <c:pt idx="396">
                  <c:v>0.58000000000000007</c:v>
                </c:pt>
                <c:pt idx="397">
                  <c:v>0.52000000000000024</c:v>
                </c:pt>
                <c:pt idx="398">
                  <c:v>0.31999999999999995</c:v>
                </c:pt>
                <c:pt idx="399">
                  <c:v>0.58000000000000007</c:v>
                </c:pt>
                <c:pt idx="400">
                  <c:v>0.38000000000000006</c:v>
                </c:pt>
                <c:pt idx="401">
                  <c:v>8.0000000000000071E-2</c:v>
                </c:pt>
                <c:pt idx="402">
                  <c:v>-0.18000000000000008</c:v>
                </c:pt>
                <c:pt idx="403">
                  <c:v>-0.38000000000000006</c:v>
                </c:pt>
                <c:pt idx="404">
                  <c:v>-0.4</c:v>
                </c:pt>
                <c:pt idx="405">
                  <c:v>-0.28000000000000008</c:v>
                </c:pt>
                <c:pt idx="406">
                  <c:v>0.26000000000000012</c:v>
                </c:pt>
                <c:pt idx="407">
                  <c:v>0.5800000000000004</c:v>
                </c:pt>
                <c:pt idx="408">
                  <c:v>0.76000000000000045</c:v>
                </c:pt>
                <c:pt idx="409">
                  <c:v>0.90000000000000036</c:v>
                </c:pt>
                <c:pt idx="410">
                  <c:v>1.0400000000000003</c:v>
                </c:pt>
                <c:pt idx="411">
                  <c:v>1.1399999999999999</c:v>
                </c:pt>
                <c:pt idx="412">
                  <c:v>1.1399999999999995</c:v>
                </c:pt>
                <c:pt idx="413">
                  <c:v>1.1799999999999997</c:v>
                </c:pt>
                <c:pt idx="414">
                  <c:v>1.0199999999999996</c:v>
                </c:pt>
                <c:pt idx="415">
                  <c:v>0.85999999999999976</c:v>
                </c:pt>
                <c:pt idx="416">
                  <c:v>0.56000000000000016</c:v>
                </c:pt>
                <c:pt idx="417">
                  <c:v>0.46000000000000013</c:v>
                </c:pt>
                <c:pt idx="418">
                  <c:v>0.56000000000000016</c:v>
                </c:pt>
                <c:pt idx="419">
                  <c:v>0.54000000000000059</c:v>
                </c:pt>
                <c:pt idx="420">
                  <c:v>0.14000000000000021</c:v>
                </c:pt>
                <c:pt idx="421">
                  <c:v>8.0000000000000071E-2</c:v>
                </c:pt>
                <c:pt idx="422">
                  <c:v>8.0000000000000432E-2</c:v>
                </c:pt>
                <c:pt idx="423">
                  <c:v>0.34000000000000019</c:v>
                </c:pt>
                <c:pt idx="424">
                  <c:v>1.9999999999999928E-2</c:v>
                </c:pt>
                <c:pt idx="425">
                  <c:v>4.0000000000000216E-2</c:v>
                </c:pt>
                <c:pt idx="426">
                  <c:v>1.9999999999999928E-2</c:v>
                </c:pt>
                <c:pt idx="427">
                  <c:v>3.9999999999999855E-2</c:v>
                </c:pt>
                <c:pt idx="428">
                  <c:v>-0.5</c:v>
                </c:pt>
                <c:pt idx="429">
                  <c:v>-0.21999999999999992</c:v>
                </c:pt>
                <c:pt idx="430">
                  <c:v>-1.9999999999999928E-2</c:v>
                </c:pt>
                <c:pt idx="431">
                  <c:v>8.0000000000000432E-2</c:v>
                </c:pt>
                <c:pt idx="432">
                  <c:v>-1.9999999999999928E-2</c:v>
                </c:pt>
                <c:pt idx="433">
                  <c:v>-0.37999999999999973</c:v>
                </c:pt>
                <c:pt idx="434">
                  <c:v>-0.19999999999999965</c:v>
                </c:pt>
                <c:pt idx="435">
                  <c:v>-0.31999999999999956</c:v>
                </c:pt>
                <c:pt idx="436">
                  <c:v>-0.61999999999999955</c:v>
                </c:pt>
                <c:pt idx="437">
                  <c:v>-0.4199999999999996</c:v>
                </c:pt>
                <c:pt idx="438">
                  <c:v>0.1</c:v>
                </c:pt>
                <c:pt idx="439">
                  <c:v>-6.0000000000000143E-2</c:v>
                </c:pt>
                <c:pt idx="440">
                  <c:v>-2.0000000000000285E-2</c:v>
                </c:pt>
                <c:pt idx="441">
                  <c:v>0.51999999999999957</c:v>
                </c:pt>
                <c:pt idx="442">
                  <c:v>0.77999999999999969</c:v>
                </c:pt>
                <c:pt idx="443">
                  <c:v>0.8</c:v>
                </c:pt>
                <c:pt idx="444">
                  <c:v>1.2800000000000005</c:v>
                </c:pt>
                <c:pt idx="445">
                  <c:v>1.5800000000000007</c:v>
                </c:pt>
                <c:pt idx="446">
                  <c:v>1.4200000000000013</c:v>
                </c:pt>
                <c:pt idx="447">
                  <c:v>1.0200000000000014</c:v>
                </c:pt>
                <c:pt idx="448">
                  <c:v>0.98000000000000076</c:v>
                </c:pt>
                <c:pt idx="449">
                  <c:v>0.42000000000000026</c:v>
                </c:pt>
                <c:pt idx="450">
                  <c:v>6.0000000000000143E-2</c:v>
                </c:pt>
                <c:pt idx="451">
                  <c:v>0.4199999999999996</c:v>
                </c:pt>
                <c:pt idx="452">
                  <c:v>0.69999999999999929</c:v>
                </c:pt>
                <c:pt idx="453">
                  <c:v>0.63999999999999913</c:v>
                </c:pt>
                <c:pt idx="454">
                  <c:v>0.61999999999999889</c:v>
                </c:pt>
                <c:pt idx="455">
                  <c:v>0.6599999999999987</c:v>
                </c:pt>
                <c:pt idx="456">
                  <c:v>0.27999999999999903</c:v>
                </c:pt>
                <c:pt idx="457">
                  <c:v>-0.26000000000000084</c:v>
                </c:pt>
                <c:pt idx="458">
                  <c:v>-0.12000000000000029</c:v>
                </c:pt>
                <c:pt idx="459">
                  <c:v>-0.2</c:v>
                </c:pt>
                <c:pt idx="460">
                  <c:v>-0.13999999999999985</c:v>
                </c:pt>
                <c:pt idx="461">
                  <c:v>-0.42000000000000026</c:v>
                </c:pt>
                <c:pt idx="462">
                  <c:v>0.26000000000000012</c:v>
                </c:pt>
                <c:pt idx="463">
                  <c:v>0.16000000000000014</c:v>
                </c:pt>
                <c:pt idx="464">
                  <c:v>0.38000000000000045</c:v>
                </c:pt>
                <c:pt idx="465">
                  <c:v>0.40000000000000069</c:v>
                </c:pt>
                <c:pt idx="466">
                  <c:v>0.50000000000000144</c:v>
                </c:pt>
                <c:pt idx="467">
                  <c:v>-5.9999999999998013E-2</c:v>
                </c:pt>
                <c:pt idx="468">
                  <c:v>-7.9999999999998295E-2</c:v>
                </c:pt>
                <c:pt idx="469">
                  <c:v>-0.23999999999999844</c:v>
                </c:pt>
                <c:pt idx="470">
                  <c:v>-0.23999999999999772</c:v>
                </c:pt>
                <c:pt idx="471">
                  <c:v>-7.9999999999998295E-2</c:v>
                </c:pt>
                <c:pt idx="472">
                  <c:v>0.36000000000000087</c:v>
                </c:pt>
                <c:pt idx="473">
                  <c:v>0.36000000000000087</c:v>
                </c:pt>
                <c:pt idx="474">
                  <c:v>0.38000000000000111</c:v>
                </c:pt>
                <c:pt idx="475">
                  <c:v>0.2</c:v>
                </c:pt>
                <c:pt idx="476">
                  <c:v>0.26000000000000084</c:v>
                </c:pt>
                <c:pt idx="477">
                  <c:v>0.1</c:v>
                </c:pt>
                <c:pt idx="478">
                  <c:v>0.32000000000000028</c:v>
                </c:pt>
                <c:pt idx="479">
                  <c:v>0.42000000000000026</c:v>
                </c:pt>
                <c:pt idx="480">
                  <c:v>0.52000000000000024</c:v>
                </c:pt>
                <c:pt idx="481">
                  <c:v>0.27999999999999969</c:v>
                </c:pt>
                <c:pt idx="482">
                  <c:v>0.22000000000000169</c:v>
                </c:pt>
                <c:pt idx="483">
                  <c:v>-5.9999999999998013E-2</c:v>
                </c:pt>
                <c:pt idx="484">
                  <c:v>-0.31999999999999884</c:v>
                </c:pt>
                <c:pt idx="485">
                  <c:v>-0.41999999999999887</c:v>
                </c:pt>
                <c:pt idx="486">
                  <c:v>-0.11999999999999958</c:v>
                </c:pt>
                <c:pt idx="487">
                  <c:v>7.9999999999999002E-2</c:v>
                </c:pt>
                <c:pt idx="488">
                  <c:v>0.11999999999999815</c:v>
                </c:pt>
                <c:pt idx="489">
                  <c:v>0.13999999999999915</c:v>
                </c:pt>
                <c:pt idx="490">
                  <c:v>0.27999999999999969</c:v>
                </c:pt>
                <c:pt idx="491">
                  <c:v>0.17999999999999972</c:v>
                </c:pt>
                <c:pt idx="492">
                  <c:v>-0.12000000000000029</c:v>
                </c:pt>
                <c:pt idx="493">
                  <c:v>-0.4799999999999997</c:v>
                </c:pt>
                <c:pt idx="494">
                  <c:v>-0.14000000000000057</c:v>
                </c:pt>
                <c:pt idx="495">
                  <c:v>9.9999999999998576E-2</c:v>
                </c:pt>
                <c:pt idx="496">
                  <c:v>1.9999999999998862E-2</c:v>
                </c:pt>
                <c:pt idx="497">
                  <c:v>7.9999999999999002E-2</c:v>
                </c:pt>
                <c:pt idx="498">
                  <c:v>0.53999999999999915</c:v>
                </c:pt>
                <c:pt idx="499">
                  <c:v>0.65999999999999948</c:v>
                </c:pt>
                <c:pt idx="500">
                  <c:v>0.26000000000000012</c:v>
                </c:pt>
                <c:pt idx="501">
                  <c:v>0.52000000000000024</c:v>
                </c:pt>
                <c:pt idx="502">
                  <c:v>0.30000000000000071</c:v>
                </c:pt>
                <c:pt idx="503">
                  <c:v>0.14000000000000057</c:v>
                </c:pt>
                <c:pt idx="504">
                  <c:v>7.1054273576010023E-16</c:v>
                </c:pt>
                <c:pt idx="505">
                  <c:v>0.28000000000000042</c:v>
                </c:pt>
                <c:pt idx="506">
                  <c:v>2.0000000000000285E-2</c:v>
                </c:pt>
                <c:pt idx="507">
                  <c:v>0.33999999999999986</c:v>
                </c:pt>
                <c:pt idx="508">
                  <c:v>0.21999999999999958</c:v>
                </c:pt>
                <c:pt idx="509">
                  <c:v>3.9999999999999855E-2</c:v>
                </c:pt>
                <c:pt idx="510">
                  <c:v>-8.0000000000000432E-2</c:v>
                </c:pt>
                <c:pt idx="511">
                  <c:v>-0.40000000000000069</c:v>
                </c:pt>
                <c:pt idx="512">
                  <c:v>-0.52000000000000102</c:v>
                </c:pt>
                <c:pt idx="513">
                  <c:v>-0.54000000000000059</c:v>
                </c:pt>
                <c:pt idx="514">
                  <c:v>-0.34000000000000058</c:v>
                </c:pt>
                <c:pt idx="515">
                  <c:v>-2.0000000000000996E-2</c:v>
                </c:pt>
                <c:pt idx="516">
                  <c:v>0.13999999999999951</c:v>
                </c:pt>
                <c:pt idx="517">
                  <c:v>0.28000000000000008</c:v>
                </c:pt>
                <c:pt idx="518">
                  <c:v>0.59999999999999964</c:v>
                </c:pt>
                <c:pt idx="519">
                  <c:v>0.37999999999999934</c:v>
                </c:pt>
                <c:pt idx="520">
                  <c:v>-1.9999999999999928E-2</c:v>
                </c:pt>
                <c:pt idx="521">
                  <c:v>0.23999999999999985</c:v>
                </c:pt>
                <c:pt idx="522">
                  <c:v>0.17999999999999972</c:v>
                </c:pt>
                <c:pt idx="523">
                  <c:v>0.1</c:v>
                </c:pt>
                <c:pt idx="524">
                  <c:v>0.53999999999999981</c:v>
                </c:pt>
                <c:pt idx="525">
                  <c:v>0.69999999999999929</c:v>
                </c:pt>
                <c:pt idx="526">
                  <c:v>0.81999999999999962</c:v>
                </c:pt>
                <c:pt idx="527">
                  <c:v>0.51999999999999957</c:v>
                </c:pt>
                <c:pt idx="528">
                  <c:v>0.67999999999999972</c:v>
                </c:pt>
                <c:pt idx="529">
                  <c:v>0.32000000000000028</c:v>
                </c:pt>
                <c:pt idx="530">
                  <c:v>0.36000000000000087</c:v>
                </c:pt>
                <c:pt idx="531">
                  <c:v>0.26000000000000084</c:v>
                </c:pt>
                <c:pt idx="532">
                  <c:v>0.44000000000000128</c:v>
                </c:pt>
                <c:pt idx="533">
                  <c:v>0.14000000000000129</c:v>
                </c:pt>
                <c:pt idx="534">
                  <c:v>0.50000000000000067</c:v>
                </c:pt>
                <c:pt idx="535">
                  <c:v>0.34000000000000058</c:v>
                </c:pt>
                <c:pt idx="536">
                  <c:v>0.46000000000000085</c:v>
                </c:pt>
                <c:pt idx="537">
                  <c:v>0.42000000000000026</c:v>
                </c:pt>
                <c:pt idx="538">
                  <c:v>0.22000000000000028</c:v>
                </c:pt>
                <c:pt idx="539">
                  <c:v>7.1054273576010023E-16</c:v>
                </c:pt>
                <c:pt idx="540">
                  <c:v>6.0000000000000143E-2</c:v>
                </c:pt>
                <c:pt idx="541">
                  <c:v>0</c:v>
                </c:pt>
                <c:pt idx="542">
                  <c:v>0.22000000000000028</c:v>
                </c:pt>
                <c:pt idx="543">
                  <c:v>0.38000000000000045</c:v>
                </c:pt>
                <c:pt idx="544">
                  <c:v>0.4</c:v>
                </c:pt>
                <c:pt idx="545">
                  <c:v>0.66000000000000014</c:v>
                </c:pt>
                <c:pt idx="546">
                  <c:v>0.43999999999999984</c:v>
                </c:pt>
                <c:pt idx="547">
                  <c:v>0.37999999999999973</c:v>
                </c:pt>
                <c:pt idx="548">
                  <c:v>0.43999999999999917</c:v>
                </c:pt>
                <c:pt idx="549">
                  <c:v>9.9999999999999284E-2</c:v>
                </c:pt>
                <c:pt idx="550">
                  <c:v>-7.999999999999971E-2</c:v>
                </c:pt>
                <c:pt idx="551">
                  <c:v>0.27999999999999969</c:v>
                </c:pt>
                <c:pt idx="552">
                  <c:v>0.43999999999999984</c:v>
                </c:pt>
                <c:pt idx="553">
                  <c:v>0.53999999999999981</c:v>
                </c:pt>
                <c:pt idx="554">
                  <c:v>0.77999999999999969</c:v>
                </c:pt>
                <c:pt idx="555">
                  <c:v>0.63999999999999913</c:v>
                </c:pt>
                <c:pt idx="556">
                  <c:v>0.3</c:v>
                </c:pt>
                <c:pt idx="557">
                  <c:v>-3.9999999999999855E-2</c:v>
                </c:pt>
                <c:pt idx="558">
                  <c:v>8.0000000000000432E-2</c:v>
                </c:pt>
                <c:pt idx="559">
                  <c:v>-0.17999999999999899</c:v>
                </c:pt>
                <c:pt idx="560">
                  <c:v>1.4210854715202005E-15</c:v>
                </c:pt>
                <c:pt idx="561">
                  <c:v>0.16000000000000086</c:v>
                </c:pt>
                <c:pt idx="562">
                  <c:v>0.3</c:v>
                </c:pt>
                <c:pt idx="563">
                  <c:v>6.0000000000000143E-2</c:v>
                </c:pt>
                <c:pt idx="564">
                  <c:v>0.22000000000000028</c:v>
                </c:pt>
                <c:pt idx="565">
                  <c:v>0.1</c:v>
                </c:pt>
                <c:pt idx="566">
                  <c:v>0.42000000000000026</c:v>
                </c:pt>
                <c:pt idx="567">
                  <c:v>0.26000000000000084</c:v>
                </c:pt>
                <c:pt idx="568">
                  <c:v>0.10000000000000071</c:v>
                </c:pt>
                <c:pt idx="569">
                  <c:v>0.23999999999999985</c:v>
                </c:pt>
                <c:pt idx="570">
                  <c:v>-0.30000000000000071</c:v>
                </c:pt>
                <c:pt idx="595">
                  <c:v>0.94000000000000006</c:v>
                </c:pt>
                <c:pt idx="596">
                  <c:v>1.2399999999999998</c:v>
                </c:pt>
                <c:pt idx="597">
                  <c:v>0.96000000000000019</c:v>
                </c:pt>
                <c:pt idx="598">
                  <c:v>0.88000000000000012</c:v>
                </c:pt>
                <c:pt idx="599">
                  <c:v>0.34000000000000019</c:v>
                </c:pt>
                <c:pt idx="600">
                  <c:v>0.10000000000000035</c:v>
                </c:pt>
                <c:pt idx="601">
                  <c:v>2.0000000000000996E-2</c:v>
                </c:pt>
                <c:pt idx="602">
                  <c:v>2.0000000000000996E-2</c:v>
                </c:pt>
                <c:pt idx="603">
                  <c:v>-0.49999999999999856</c:v>
                </c:pt>
                <c:pt idx="604">
                  <c:v>-0.53999999999999848</c:v>
                </c:pt>
                <c:pt idx="605">
                  <c:v>-0.43999999999999845</c:v>
                </c:pt>
                <c:pt idx="606">
                  <c:v>-0.3999999999999993</c:v>
                </c:pt>
                <c:pt idx="607">
                  <c:v>-0.27999999999999969</c:v>
                </c:pt>
                <c:pt idx="608">
                  <c:v>2.0000000000000285E-2</c:v>
                </c:pt>
                <c:pt idx="609">
                  <c:v>0.5</c:v>
                </c:pt>
                <c:pt idx="610">
                  <c:v>0.68000000000000038</c:v>
                </c:pt>
                <c:pt idx="611">
                  <c:v>0.5800000000000004</c:v>
                </c:pt>
                <c:pt idx="612">
                  <c:v>0.46000000000000013</c:v>
                </c:pt>
                <c:pt idx="613">
                  <c:v>0.53999999999999981</c:v>
                </c:pt>
                <c:pt idx="614">
                  <c:v>0.4799999999999997</c:v>
                </c:pt>
                <c:pt idx="615">
                  <c:v>0.27999999999999969</c:v>
                </c:pt>
                <c:pt idx="616">
                  <c:v>0.62000000000000033</c:v>
                </c:pt>
                <c:pt idx="617">
                  <c:v>1.0600000000000009</c:v>
                </c:pt>
                <c:pt idx="618">
                  <c:v>0.90000000000000069</c:v>
                </c:pt>
                <c:pt idx="619">
                  <c:v>0.62000000000000099</c:v>
                </c:pt>
                <c:pt idx="620">
                  <c:v>0.5800000000000004</c:v>
                </c:pt>
                <c:pt idx="621">
                  <c:v>0.50000000000000067</c:v>
                </c:pt>
                <c:pt idx="622">
                  <c:v>0.22000000000000028</c:v>
                </c:pt>
                <c:pt idx="623">
                  <c:v>0.34000000000000058</c:v>
                </c:pt>
                <c:pt idx="624">
                  <c:v>0.70000000000000073</c:v>
                </c:pt>
                <c:pt idx="625">
                  <c:v>0.52000000000000102</c:v>
                </c:pt>
                <c:pt idx="626">
                  <c:v>0.26000000000000084</c:v>
                </c:pt>
                <c:pt idx="627">
                  <c:v>0.46000000000000085</c:v>
                </c:pt>
                <c:pt idx="628">
                  <c:v>0.24000000000000057</c:v>
                </c:pt>
                <c:pt idx="629">
                  <c:v>0</c:v>
                </c:pt>
                <c:pt idx="630">
                  <c:v>0.33999999999999986</c:v>
                </c:pt>
                <c:pt idx="631">
                  <c:v>0.47999999999999898</c:v>
                </c:pt>
                <c:pt idx="632">
                  <c:v>-7.1054273576010023E-16</c:v>
                </c:pt>
                <c:pt idx="633">
                  <c:v>5.9999999999999429E-2</c:v>
                </c:pt>
                <c:pt idx="634">
                  <c:v>0.45999999999999941</c:v>
                </c:pt>
                <c:pt idx="635">
                  <c:v>0.27999999999999903</c:v>
                </c:pt>
                <c:pt idx="636">
                  <c:v>0.11999999999999958</c:v>
                </c:pt>
                <c:pt idx="637">
                  <c:v>9.9999999999999284E-2</c:v>
                </c:pt>
                <c:pt idx="638">
                  <c:v>0.11999999999999958</c:v>
                </c:pt>
                <c:pt idx="639">
                  <c:v>-0.2</c:v>
                </c:pt>
                <c:pt idx="640">
                  <c:v>-0.2</c:v>
                </c:pt>
                <c:pt idx="641">
                  <c:v>-0.1</c:v>
                </c:pt>
                <c:pt idx="642">
                  <c:v>0</c:v>
                </c:pt>
                <c:pt idx="643">
                  <c:v>-0.13999999999999985</c:v>
                </c:pt>
                <c:pt idx="644">
                  <c:v>2.0000000000000285E-2</c:v>
                </c:pt>
                <c:pt idx="645">
                  <c:v>8.0000000000000432E-2</c:v>
                </c:pt>
                <c:pt idx="646">
                  <c:v>-0.21999999999999958</c:v>
                </c:pt>
                <c:pt idx="647">
                  <c:v>-0.31999999999999956</c:v>
                </c:pt>
                <c:pt idx="648">
                  <c:v>-0.19999999999999929</c:v>
                </c:pt>
                <c:pt idx="649">
                  <c:v>-0.53999999999999915</c:v>
                </c:pt>
                <c:pt idx="650">
                  <c:v>-0.3999999999999993</c:v>
                </c:pt>
                <c:pt idx="651">
                  <c:v>-0.3999999999999993</c:v>
                </c:pt>
                <c:pt idx="652">
                  <c:v>-0.55999999999999939</c:v>
                </c:pt>
                <c:pt idx="653">
                  <c:v>-0.6399999999999999</c:v>
                </c:pt>
                <c:pt idx="654">
                  <c:v>-0.42000000000000026</c:v>
                </c:pt>
                <c:pt idx="655">
                  <c:v>-0.82000000000000028</c:v>
                </c:pt>
                <c:pt idx="656">
                  <c:v>-0.54000000000000059</c:v>
                </c:pt>
                <c:pt idx="657">
                  <c:v>-0.74000000000000055</c:v>
                </c:pt>
                <c:pt idx="658">
                  <c:v>-0.84000000000000052</c:v>
                </c:pt>
                <c:pt idx="659">
                  <c:v>-0.68000000000000038</c:v>
                </c:pt>
                <c:pt idx="660">
                  <c:v>-0.3</c:v>
                </c:pt>
                <c:pt idx="661">
                  <c:v>-0.27999999999999969</c:v>
                </c:pt>
                <c:pt idx="662">
                  <c:v>0.16000000000000014</c:v>
                </c:pt>
                <c:pt idx="663">
                  <c:v>-7.999999999999971E-2</c:v>
                </c:pt>
                <c:pt idx="664">
                  <c:v>-0.43999999999999984</c:v>
                </c:pt>
                <c:pt idx="665">
                  <c:v>-0.56000000000000016</c:v>
                </c:pt>
                <c:pt idx="666">
                  <c:v>-0.8600000000000001</c:v>
                </c:pt>
                <c:pt idx="667">
                  <c:v>-0.6399999999999999</c:v>
                </c:pt>
                <c:pt idx="668">
                  <c:v>0.13999999999999985</c:v>
                </c:pt>
                <c:pt idx="669">
                  <c:v>0.3</c:v>
                </c:pt>
                <c:pt idx="670">
                  <c:v>0.76000000000000012</c:v>
                </c:pt>
                <c:pt idx="671">
                  <c:v>1</c:v>
                </c:pt>
                <c:pt idx="672">
                  <c:v>1.1399999999999999</c:v>
                </c:pt>
                <c:pt idx="673">
                  <c:v>0.6399999999999999</c:v>
                </c:pt>
                <c:pt idx="674">
                  <c:v>0.73999999999999988</c:v>
                </c:pt>
                <c:pt idx="675">
                  <c:v>0.37999999999999973</c:v>
                </c:pt>
                <c:pt idx="676">
                  <c:v>0.25999999999999945</c:v>
                </c:pt>
                <c:pt idx="677">
                  <c:v>-4.000000000000057E-2</c:v>
                </c:pt>
                <c:pt idx="678">
                  <c:v>0.21999999999999958</c:v>
                </c:pt>
                <c:pt idx="679">
                  <c:v>-4.000000000000057E-2</c:v>
                </c:pt>
                <c:pt idx="680">
                  <c:v>-0.53999999999999981</c:v>
                </c:pt>
                <c:pt idx="681">
                  <c:v>-0.61999999999999955</c:v>
                </c:pt>
                <c:pt idx="682">
                  <c:v>-0.65999999999999948</c:v>
                </c:pt>
                <c:pt idx="683">
                  <c:v>-0.67999999999999905</c:v>
                </c:pt>
                <c:pt idx="684">
                  <c:v>-0.43999999999999845</c:v>
                </c:pt>
                <c:pt idx="685">
                  <c:v>4.000000000000057E-2</c:v>
                </c:pt>
                <c:pt idx="686">
                  <c:v>0.2000000000000007</c:v>
                </c:pt>
                <c:pt idx="687">
                  <c:v>0.10000000000000071</c:v>
                </c:pt>
                <c:pt idx="688">
                  <c:v>6.0000000000000143E-2</c:v>
                </c:pt>
                <c:pt idx="689">
                  <c:v>-0.44000000000000056</c:v>
                </c:pt>
                <c:pt idx="690">
                  <c:v>-6.0000000000000143E-2</c:v>
                </c:pt>
                <c:pt idx="691">
                  <c:v>-0.3</c:v>
                </c:pt>
                <c:pt idx="692">
                  <c:v>-0.51999999999999957</c:v>
                </c:pt>
                <c:pt idx="693">
                  <c:v>-0.51999999999999957</c:v>
                </c:pt>
                <c:pt idx="694">
                  <c:v>-0.25999999999999945</c:v>
                </c:pt>
                <c:pt idx="695">
                  <c:v>-0.59999999999999931</c:v>
                </c:pt>
                <c:pt idx="696">
                  <c:v>-0.27999999999999969</c:v>
                </c:pt>
                <c:pt idx="697">
                  <c:v>-0.22000000000000028</c:v>
                </c:pt>
                <c:pt idx="698">
                  <c:v>-0.32000000000000028</c:v>
                </c:pt>
                <c:pt idx="699">
                  <c:v>-0.42000000000000026</c:v>
                </c:pt>
                <c:pt idx="700">
                  <c:v>-0.5800000000000004</c:v>
                </c:pt>
                <c:pt idx="701">
                  <c:v>-0.68000000000000038</c:v>
                </c:pt>
                <c:pt idx="702">
                  <c:v>-0.48000000000000043</c:v>
                </c:pt>
                <c:pt idx="703">
                  <c:v>-0.52000000000000024</c:v>
                </c:pt>
                <c:pt idx="704">
                  <c:v>-0.42000000000000026</c:v>
                </c:pt>
                <c:pt idx="705">
                  <c:v>-0.38000000000000045</c:v>
                </c:pt>
                <c:pt idx="706">
                  <c:v>-0.37999999999999973</c:v>
                </c:pt>
                <c:pt idx="707">
                  <c:v>-0.37999999999999973</c:v>
                </c:pt>
                <c:pt idx="708">
                  <c:v>-0.13999999999999985</c:v>
                </c:pt>
                <c:pt idx="709">
                  <c:v>-3.9999999999999855E-2</c:v>
                </c:pt>
                <c:pt idx="710">
                  <c:v>-2.0000000000000285E-2</c:v>
                </c:pt>
                <c:pt idx="711">
                  <c:v>-8.0000000000000432E-2</c:v>
                </c:pt>
                <c:pt idx="712">
                  <c:v>3.9999999999999855E-2</c:v>
                </c:pt>
                <c:pt idx="713">
                  <c:v>7.999999999999971E-2</c:v>
                </c:pt>
                <c:pt idx="714">
                  <c:v>0.25999999999999945</c:v>
                </c:pt>
                <c:pt idx="715">
                  <c:v>0.17999999999999972</c:v>
                </c:pt>
                <c:pt idx="716">
                  <c:v>0.11999999999999958</c:v>
                </c:pt>
                <c:pt idx="717">
                  <c:v>0.13999999999999985</c:v>
                </c:pt>
                <c:pt idx="718">
                  <c:v>-0.26000000000000012</c:v>
                </c:pt>
                <c:pt idx="719">
                  <c:v>-0.6</c:v>
                </c:pt>
                <c:pt idx="720">
                  <c:v>-0.45999999999999941</c:v>
                </c:pt>
                <c:pt idx="721">
                  <c:v>-0.71999999999999953</c:v>
                </c:pt>
                <c:pt idx="722">
                  <c:v>-0.9</c:v>
                </c:pt>
                <c:pt idx="723">
                  <c:v>-1.0599999999999994</c:v>
                </c:pt>
                <c:pt idx="724">
                  <c:v>-1.1999999999999993</c:v>
                </c:pt>
                <c:pt idx="725">
                  <c:v>-1.4</c:v>
                </c:pt>
                <c:pt idx="726">
                  <c:v>-0.7</c:v>
                </c:pt>
                <c:pt idx="727">
                  <c:v>-0.4199999999999996</c:v>
                </c:pt>
                <c:pt idx="728">
                  <c:v>0.12000000000000029</c:v>
                </c:pt>
                <c:pt idx="729">
                  <c:v>0.17999999999999972</c:v>
                </c:pt>
                <c:pt idx="730">
                  <c:v>0.27999999999999969</c:v>
                </c:pt>
                <c:pt idx="731">
                  <c:v>2.0000000000000285E-2</c:v>
                </c:pt>
                <c:pt idx="732">
                  <c:v>-0.11999999999999958</c:v>
                </c:pt>
                <c:pt idx="733">
                  <c:v>-0.11999999999999958</c:v>
                </c:pt>
                <c:pt idx="734">
                  <c:v>0.2000000000000007</c:v>
                </c:pt>
                <c:pt idx="735">
                  <c:v>-1.9999999999999574E-2</c:v>
                </c:pt>
                <c:pt idx="736">
                  <c:v>-6.0000000000000143E-2</c:v>
                </c:pt>
                <c:pt idx="737">
                  <c:v>1.9999999999999574E-2</c:v>
                </c:pt>
                <c:pt idx="738">
                  <c:v>-0.24000000000000057</c:v>
                </c:pt>
                <c:pt idx="739">
                  <c:v>-0.2000000000000007</c:v>
                </c:pt>
                <c:pt idx="740">
                  <c:v>0.32000000000000028</c:v>
                </c:pt>
                <c:pt idx="741">
                  <c:v>0</c:v>
                </c:pt>
                <c:pt idx="742">
                  <c:v>7.999999999999971E-2</c:v>
                </c:pt>
                <c:pt idx="743">
                  <c:v>0.29999999999999927</c:v>
                </c:pt>
                <c:pt idx="744">
                  <c:v>3.9999999999999855E-2</c:v>
                </c:pt>
                <c:pt idx="745">
                  <c:v>-0.28000000000000042</c:v>
                </c:pt>
                <c:pt idx="746">
                  <c:v>-0.23999999999999985</c:v>
                </c:pt>
                <c:pt idx="747">
                  <c:v>-0.26000000000000012</c:v>
                </c:pt>
                <c:pt idx="748">
                  <c:v>0</c:v>
                </c:pt>
                <c:pt idx="749">
                  <c:v>0.32000000000000028</c:v>
                </c:pt>
                <c:pt idx="750">
                  <c:v>0.53999999999999981</c:v>
                </c:pt>
                <c:pt idx="751">
                  <c:v>0.81999999999999962</c:v>
                </c:pt>
                <c:pt idx="752">
                  <c:v>1.0399999999999998</c:v>
                </c:pt>
                <c:pt idx="753">
                  <c:v>0.32000000000000028</c:v>
                </c:pt>
                <c:pt idx="754">
                  <c:v>3.9999999999999855E-2</c:v>
                </c:pt>
                <c:pt idx="755">
                  <c:v>-0.29999999999999927</c:v>
                </c:pt>
                <c:pt idx="756">
                  <c:v>-0.21999999999999958</c:v>
                </c:pt>
                <c:pt idx="757">
                  <c:v>-0.43999999999999984</c:v>
                </c:pt>
                <c:pt idx="758">
                  <c:v>0.16000000000000014</c:v>
                </c:pt>
                <c:pt idx="759">
                  <c:v>0</c:v>
                </c:pt>
                <c:pt idx="760">
                  <c:v>0.31999999999999956</c:v>
                </c:pt>
                <c:pt idx="761">
                  <c:v>7.999999999999971E-2</c:v>
                </c:pt>
                <c:pt idx="762">
                  <c:v>-8.0000000000000432E-2</c:v>
                </c:pt>
                <c:pt idx="763">
                  <c:v>-0.64000000000000057</c:v>
                </c:pt>
                <c:pt idx="764">
                  <c:v>-0.30000000000000071</c:v>
                </c:pt>
                <c:pt idx="765">
                  <c:v>-0.40000000000000069</c:v>
                </c:pt>
                <c:pt idx="766">
                  <c:v>0.15999999999999942</c:v>
                </c:pt>
                <c:pt idx="767">
                  <c:v>0.11999999999999958</c:v>
                </c:pt>
                <c:pt idx="768">
                  <c:v>0.4199999999999996</c:v>
                </c:pt>
                <c:pt idx="769">
                  <c:v>0.36000000000000015</c:v>
                </c:pt>
                <c:pt idx="770">
                  <c:v>-0.1</c:v>
                </c:pt>
                <c:pt idx="771">
                  <c:v>-0.61999999999999955</c:v>
                </c:pt>
                <c:pt idx="772">
                  <c:v>-0.77999999999999903</c:v>
                </c:pt>
                <c:pt idx="773">
                  <c:v>-0.49999999999999928</c:v>
                </c:pt>
                <c:pt idx="774">
                  <c:v>-0.75999999999999945</c:v>
                </c:pt>
                <c:pt idx="775">
                  <c:v>-0.43999999999999984</c:v>
                </c:pt>
                <c:pt idx="776">
                  <c:v>-0.3</c:v>
                </c:pt>
                <c:pt idx="777">
                  <c:v>7.999999999999971E-2</c:v>
                </c:pt>
                <c:pt idx="778">
                  <c:v>0</c:v>
                </c:pt>
                <c:pt idx="779">
                  <c:v>0.37999999999999973</c:v>
                </c:pt>
                <c:pt idx="780">
                  <c:v>0.32000000000000028</c:v>
                </c:pt>
                <c:pt idx="781">
                  <c:v>0.53999999999999981</c:v>
                </c:pt>
                <c:pt idx="782">
                  <c:v>0.3</c:v>
                </c:pt>
                <c:pt idx="783">
                  <c:v>-0.14000000000000057</c:v>
                </c:pt>
                <c:pt idx="784">
                  <c:v>-0.30000000000000071</c:v>
                </c:pt>
                <c:pt idx="785">
                  <c:v>-0.16000000000000086</c:v>
                </c:pt>
                <c:pt idx="786">
                  <c:v>-0.64000000000000057</c:v>
                </c:pt>
                <c:pt idx="787">
                  <c:v>-0.30000000000000071</c:v>
                </c:pt>
                <c:pt idx="788">
                  <c:v>0.26000000000000012</c:v>
                </c:pt>
                <c:pt idx="789">
                  <c:v>0.64000000000000057</c:v>
                </c:pt>
                <c:pt idx="790">
                  <c:v>0.84000000000000052</c:v>
                </c:pt>
                <c:pt idx="791">
                  <c:v>1.3000000000000007</c:v>
                </c:pt>
                <c:pt idx="792">
                  <c:v>1.4400000000000013</c:v>
                </c:pt>
                <c:pt idx="793">
                  <c:v>1.320000000000001</c:v>
                </c:pt>
                <c:pt idx="794">
                  <c:v>1.5200000000000002</c:v>
                </c:pt>
                <c:pt idx="795">
                  <c:v>1.4800000000000004</c:v>
                </c:pt>
                <c:pt idx="796">
                  <c:v>1.36</c:v>
                </c:pt>
                <c:pt idx="797">
                  <c:v>0.61999999999999955</c:v>
                </c:pt>
                <c:pt idx="798">
                  <c:v>0.65999999999999948</c:v>
                </c:pt>
                <c:pt idx="799">
                  <c:v>0.17999999999999972</c:v>
                </c:pt>
                <c:pt idx="800">
                  <c:v>0.17999999999999972</c:v>
                </c:pt>
                <c:pt idx="801">
                  <c:v>0.23999999999999985</c:v>
                </c:pt>
                <c:pt idx="802">
                  <c:v>0.51999999999999957</c:v>
                </c:pt>
                <c:pt idx="803">
                  <c:v>0.23999999999999916</c:v>
                </c:pt>
                <c:pt idx="804">
                  <c:v>0.21999999999999958</c:v>
                </c:pt>
                <c:pt idx="805">
                  <c:v>0.23999999999999985</c:v>
                </c:pt>
                <c:pt idx="806">
                  <c:v>0.17999999999999972</c:v>
                </c:pt>
                <c:pt idx="807">
                  <c:v>0.35999999999999943</c:v>
                </c:pt>
                <c:pt idx="808">
                  <c:v>0.49999999999999928</c:v>
                </c:pt>
                <c:pt idx="809">
                  <c:v>7.9999999999999002E-2</c:v>
                </c:pt>
                <c:pt idx="810">
                  <c:v>-2.0000000000000996E-2</c:v>
                </c:pt>
                <c:pt idx="811">
                  <c:v>-0.26000000000000084</c:v>
                </c:pt>
                <c:pt idx="812">
                  <c:v>-0.40000000000000069</c:v>
                </c:pt>
                <c:pt idx="813">
                  <c:v>-0.26000000000000012</c:v>
                </c:pt>
                <c:pt idx="814">
                  <c:v>0.13999999999999985</c:v>
                </c:pt>
                <c:pt idx="815">
                  <c:v>0.23999999999999985</c:v>
                </c:pt>
                <c:pt idx="816">
                  <c:v>0.43999999999999984</c:v>
                </c:pt>
                <c:pt idx="817">
                  <c:v>0.46000000000000013</c:v>
                </c:pt>
                <c:pt idx="818">
                  <c:v>0.16000000000000014</c:v>
                </c:pt>
                <c:pt idx="819">
                  <c:v>0.44000000000000056</c:v>
                </c:pt>
                <c:pt idx="820">
                  <c:v>0.2</c:v>
                </c:pt>
                <c:pt idx="821">
                  <c:v>0.13999999999999985</c:v>
                </c:pt>
                <c:pt idx="822">
                  <c:v>0.13999999999999985</c:v>
                </c:pt>
                <c:pt idx="823">
                  <c:v>0.22000000000000028</c:v>
                </c:pt>
                <c:pt idx="824">
                  <c:v>-0.2</c:v>
                </c:pt>
                <c:pt idx="825">
                  <c:v>-6.0000000000000143E-2</c:v>
                </c:pt>
                <c:pt idx="826">
                  <c:v>0.17999999999999972</c:v>
                </c:pt>
                <c:pt idx="827">
                  <c:v>0.1</c:v>
                </c:pt>
                <c:pt idx="828">
                  <c:v>-0.1</c:v>
                </c:pt>
                <c:pt idx="829">
                  <c:v>0.12000000000000029</c:v>
                </c:pt>
                <c:pt idx="830">
                  <c:v>0.16000000000000086</c:v>
                </c:pt>
                <c:pt idx="831">
                  <c:v>-0.15999999999999942</c:v>
                </c:pt>
                <c:pt idx="832">
                  <c:v>8.0000000000000432E-2</c:v>
                </c:pt>
                <c:pt idx="833">
                  <c:v>0.56000000000000016</c:v>
                </c:pt>
                <c:pt idx="834">
                  <c:v>0.4799999999999997</c:v>
                </c:pt>
                <c:pt idx="835">
                  <c:v>0.61999999999999955</c:v>
                </c:pt>
                <c:pt idx="836">
                  <c:v>0.73999999999999988</c:v>
                </c:pt>
                <c:pt idx="837">
                  <c:v>0.4</c:v>
                </c:pt>
                <c:pt idx="838">
                  <c:v>0.15999999999999942</c:v>
                </c:pt>
                <c:pt idx="839">
                  <c:v>-0.26000000000000084</c:v>
                </c:pt>
                <c:pt idx="840">
                  <c:v>-0.46000000000000085</c:v>
                </c:pt>
                <c:pt idx="841">
                  <c:v>-0.48000000000000043</c:v>
                </c:pt>
                <c:pt idx="842">
                  <c:v>-0.36000000000000087</c:v>
                </c:pt>
                <c:pt idx="843">
                  <c:v>-0.56000000000000016</c:v>
                </c:pt>
                <c:pt idx="844">
                  <c:v>-0.11999999999999958</c:v>
                </c:pt>
                <c:pt idx="845">
                  <c:v>-3.9999999999999147E-2</c:v>
                </c:pt>
                <c:pt idx="846">
                  <c:v>0.24000000000000057</c:v>
                </c:pt>
                <c:pt idx="847">
                  <c:v>-9.9999999999998576E-2</c:v>
                </c:pt>
                <c:pt idx="848">
                  <c:v>7.1054273576010023E-16</c:v>
                </c:pt>
                <c:pt idx="849">
                  <c:v>-0.19999999999999929</c:v>
                </c:pt>
                <c:pt idx="850">
                  <c:v>-0.17999999999999972</c:v>
                </c:pt>
                <c:pt idx="851">
                  <c:v>-0.31999999999999956</c:v>
                </c:pt>
                <c:pt idx="852">
                  <c:v>-0.16000000000000014</c:v>
                </c:pt>
                <c:pt idx="853">
                  <c:v>0</c:v>
                </c:pt>
                <c:pt idx="854">
                  <c:v>0.4</c:v>
                </c:pt>
                <c:pt idx="855">
                  <c:v>0.37999999999999973</c:v>
                </c:pt>
                <c:pt idx="856">
                  <c:v>0.31999999999999956</c:v>
                </c:pt>
                <c:pt idx="857">
                  <c:v>0.61999999999999955</c:v>
                </c:pt>
                <c:pt idx="858">
                  <c:v>0.7</c:v>
                </c:pt>
                <c:pt idx="859">
                  <c:v>0.53999999999999981</c:v>
                </c:pt>
                <c:pt idx="860">
                  <c:v>0.62000000000000033</c:v>
                </c:pt>
                <c:pt idx="861">
                  <c:v>0.38000000000000045</c:v>
                </c:pt>
                <c:pt idx="862">
                  <c:v>8.0000000000000432E-2</c:v>
                </c:pt>
                <c:pt idx="863">
                  <c:v>-0.26000000000000012</c:v>
                </c:pt>
                <c:pt idx="864">
                  <c:v>-0.4</c:v>
                </c:pt>
                <c:pt idx="865">
                  <c:v>-0.53999999999999981</c:v>
                </c:pt>
                <c:pt idx="866">
                  <c:v>-0.36000000000000015</c:v>
                </c:pt>
                <c:pt idx="867">
                  <c:v>1.9999999999999574E-2</c:v>
                </c:pt>
                <c:pt idx="868">
                  <c:v>0.38000000000000045</c:v>
                </c:pt>
                <c:pt idx="869">
                  <c:v>0.32000000000000028</c:v>
                </c:pt>
                <c:pt idx="870">
                  <c:v>0.28000000000000042</c:v>
                </c:pt>
                <c:pt idx="871">
                  <c:v>0.26000000000000012</c:v>
                </c:pt>
                <c:pt idx="872">
                  <c:v>3.9999999999999855E-2</c:v>
                </c:pt>
                <c:pt idx="873">
                  <c:v>-2.0000000000000285E-2</c:v>
                </c:pt>
                <c:pt idx="874">
                  <c:v>0.31999999999999956</c:v>
                </c:pt>
                <c:pt idx="875">
                  <c:v>0.35999999999999943</c:v>
                </c:pt>
                <c:pt idx="876">
                  <c:v>0.23999999999999985</c:v>
                </c:pt>
                <c:pt idx="877">
                  <c:v>3.9999999999999855E-2</c:v>
                </c:pt>
                <c:pt idx="878">
                  <c:v>-0.28000000000000042</c:v>
                </c:pt>
                <c:pt idx="879">
                  <c:v>-0.32000000000000028</c:v>
                </c:pt>
                <c:pt idx="880">
                  <c:v>5.9999999999999429E-2</c:v>
                </c:pt>
                <c:pt idx="881">
                  <c:v>5.9999999999999429E-2</c:v>
                </c:pt>
                <c:pt idx="882">
                  <c:v>0.3</c:v>
                </c:pt>
                <c:pt idx="883">
                  <c:v>0.5</c:v>
                </c:pt>
                <c:pt idx="884">
                  <c:v>0.43999999999999984</c:v>
                </c:pt>
                <c:pt idx="885">
                  <c:v>-0.11999999999999958</c:v>
                </c:pt>
                <c:pt idx="886">
                  <c:v>-0.51999999999999957</c:v>
                </c:pt>
                <c:pt idx="887">
                  <c:v>-0.61999999999999955</c:v>
                </c:pt>
                <c:pt idx="888">
                  <c:v>-0.7</c:v>
                </c:pt>
                <c:pt idx="889">
                  <c:v>-0.83999999999999986</c:v>
                </c:pt>
                <c:pt idx="890">
                  <c:v>-0.64000000000000057</c:v>
                </c:pt>
                <c:pt idx="891">
                  <c:v>-0.30000000000000071</c:v>
                </c:pt>
                <c:pt idx="892">
                  <c:v>-0.40000000000000069</c:v>
                </c:pt>
                <c:pt idx="893">
                  <c:v>-0.28000000000000042</c:v>
                </c:pt>
                <c:pt idx="894">
                  <c:v>-0.54000000000000059</c:v>
                </c:pt>
                <c:pt idx="895">
                  <c:v>-0.52000000000000024</c:v>
                </c:pt>
                <c:pt idx="896">
                  <c:v>-0.38000000000000045</c:v>
                </c:pt>
                <c:pt idx="897">
                  <c:v>-0.3</c:v>
                </c:pt>
                <c:pt idx="898">
                  <c:v>-0.37999999999999973</c:v>
                </c:pt>
                <c:pt idx="899">
                  <c:v>0.1</c:v>
                </c:pt>
                <c:pt idx="900">
                  <c:v>0.2</c:v>
                </c:pt>
                <c:pt idx="901">
                  <c:v>0.13999999999999985</c:v>
                </c:pt>
                <c:pt idx="902">
                  <c:v>0.29999999999999927</c:v>
                </c:pt>
                <c:pt idx="903">
                  <c:v>0.33999999999999914</c:v>
                </c:pt>
                <c:pt idx="904">
                  <c:v>0.21999999999999958</c:v>
                </c:pt>
                <c:pt idx="905">
                  <c:v>0.15999999999999942</c:v>
                </c:pt>
                <c:pt idx="906">
                  <c:v>0.57999999999999974</c:v>
                </c:pt>
                <c:pt idx="907">
                  <c:v>0.51999999999999957</c:v>
                </c:pt>
                <c:pt idx="908">
                  <c:v>0.47999999999999898</c:v>
                </c:pt>
                <c:pt idx="909">
                  <c:v>0.19999999999999929</c:v>
                </c:pt>
                <c:pt idx="910">
                  <c:v>0.19999999999999929</c:v>
                </c:pt>
                <c:pt idx="911">
                  <c:v>-0.26000000000000012</c:v>
                </c:pt>
                <c:pt idx="912">
                  <c:v>-0.23999999999999985</c:v>
                </c:pt>
                <c:pt idx="913">
                  <c:v>7.1054273576010023E-16</c:v>
                </c:pt>
                <c:pt idx="914">
                  <c:v>0.38000000000000045</c:v>
                </c:pt>
                <c:pt idx="915">
                  <c:v>0.60000000000000075</c:v>
                </c:pt>
                <c:pt idx="916">
                  <c:v>0.57999999999999974</c:v>
                </c:pt>
                <c:pt idx="917">
                  <c:v>0.27999999999999969</c:v>
                </c:pt>
                <c:pt idx="918">
                  <c:v>9.9999999999999284E-2</c:v>
                </c:pt>
                <c:pt idx="919">
                  <c:v>3.9999999999999147E-2</c:v>
                </c:pt>
                <c:pt idx="920">
                  <c:v>-0.28000000000000114</c:v>
                </c:pt>
                <c:pt idx="921">
                  <c:v>-4.000000000000057E-2</c:v>
                </c:pt>
                <c:pt idx="922">
                  <c:v>-1.4210854715202005E-15</c:v>
                </c:pt>
                <c:pt idx="923">
                  <c:v>-0.34000000000000058</c:v>
                </c:pt>
                <c:pt idx="924">
                  <c:v>-0.46000000000000013</c:v>
                </c:pt>
                <c:pt idx="925">
                  <c:v>-0.4199999999999996</c:v>
                </c:pt>
                <c:pt idx="926">
                  <c:v>-0.6399999999999999</c:v>
                </c:pt>
                <c:pt idx="927">
                  <c:v>-0.55999999999999872</c:v>
                </c:pt>
                <c:pt idx="928">
                  <c:v>-0.25999999999999945</c:v>
                </c:pt>
                <c:pt idx="929">
                  <c:v>-0.34000000000000058</c:v>
                </c:pt>
                <c:pt idx="930">
                  <c:v>-0.2</c:v>
                </c:pt>
                <c:pt idx="931">
                  <c:v>-7.999999999999971E-2</c:v>
                </c:pt>
                <c:pt idx="932">
                  <c:v>0.14000000000000057</c:v>
                </c:pt>
                <c:pt idx="933">
                  <c:v>0.16000000000000086</c:v>
                </c:pt>
                <c:pt idx="934">
                  <c:v>0.36000000000000226</c:v>
                </c:pt>
                <c:pt idx="935">
                  <c:v>0.44000000000000056</c:v>
                </c:pt>
                <c:pt idx="936">
                  <c:v>0.32000000000000028</c:v>
                </c:pt>
                <c:pt idx="937">
                  <c:v>0.2999999999999986</c:v>
                </c:pt>
                <c:pt idx="938">
                  <c:v>0.17999999999999972</c:v>
                </c:pt>
                <c:pt idx="939">
                  <c:v>-0.40000000000000141</c:v>
                </c:pt>
                <c:pt idx="940">
                  <c:v>-0.56000000000000083</c:v>
                </c:pt>
                <c:pt idx="941">
                  <c:v>-0.62000000000000033</c:v>
                </c:pt>
                <c:pt idx="942">
                  <c:v>-0.7399999999999991</c:v>
                </c:pt>
                <c:pt idx="943">
                  <c:v>-0.88000000000000111</c:v>
                </c:pt>
                <c:pt idx="944">
                  <c:v>-0.26000000000000084</c:v>
                </c:pt>
                <c:pt idx="945">
                  <c:v>-0.74000000000000055</c:v>
                </c:pt>
                <c:pt idx="946">
                  <c:v>-0.34000000000000058</c:v>
                </c:pt>
                <c:pt idx="947">
                  <c:v>-0.36000000000000087</c:v>
                </c:pt>
                <c:pt idx="948">
                  <c:v>-0.17999999999999972</c:v>
                </c:pt>
                <c:pt idx="949">
                  <c:v>-0.31999999999999884</c:v>
                </c:pt>
                <c:pt idx="950">
                  <c:v>-3.9999999999999147E-2</c:v>
                </c:pt>
                <c:pt idx="951">
                  <c:v>-0.54000000000000059</c:v>
                </c:pt>
                <c:pt idx="952">
                  <c:v>-0.56000000000000083</c:v>
                </c:pt>
                <c:pt idx="953">
                  <c:v>-0.62000000000000166</c:v>
                </c:pt>
                <c:pt idx="954">
                  <c:v>-0.74000000000000199</c:v>
                </c:pt>
                <c:pt idx="955">
                  <c:v>-0.88000000000000256</c:v>
                </c:pt>
                <c:pt idx="956">
                  <c:v>-0.38000000000000111</c:v>
                </c:pt>
                <c:pt idx="957">
                  <c:v>-0.12000000000000029</c:v>
                </c:pt>
                <c:pt idx="958">
                  <c:v>4.000000000000057E-2</c:v>
                </c:pt>
                <c:pt idx="959">
                  <c:v>-5.9999999999999429E-2</c:v>
                </c:pt>
                <c:pt idx="960">
                  <c:v>8.000000000000114E-2</c:v>
                </c:pt>
                <c:pt idx="961">
                  <c:v>-5.9999999999999429E-2</c:v>
                </c:pt>
                <c:pt idx="962">
                  <c:v>-0.42000000000000026</c:v>
                </c:pt>
                <c:pt idx="963">
                  <c:v>-0.54000000000000059</c:v>
                </c:pt>
                <c:pt idx="964">
                  <c:v>-0.44000000000000056</c:v>
                </c:pt>
                <c:pt idx="965">
                  <c:v>-0.10000000000000142</c:v>
                </c:pt>
                <c:pt idx="966">
                  <c:v>-0.1200000000000017</c:v>
                </c:pt>
                <c:pt idx="967">
                  <c:v>-0.28000000000000114</c:v>
                </c:pt>
                <c:pt idx="968">
                  <c:v>-0.34000000000000197</c:v>
                </c:pt>
                <c:pt idx="969">
                  <c:v>-0.1200000000000017</c:v>
                </c:pt>
                <c:pt idx="970">
                  <c:v>-0.52000000000000168</c:v>
                </c:pt>
                <c:pt idx="971">
                  <c:v>-0.7</c:v>
                </c:pt>
                <c:pt idx="972">
                  <c:v>-0.5</c:v>
                </c:pt>
                <c:pt idx="973">
                  <c:v>-0.43999999999999917</c:v>
                </c:pt>
                <c:pt idx="974">
                  <c:v>-0.53999999999999915</c:v>
                </c:pt>
                <c:pt idx="975">
                  <c:v>-9.9999999999998576E-2</c:v>
                </c:pt>
                <c:pt idx="976">
                  <c:v>0.13999999999999915</c:v>
                </c:pt>
                <c:pt idx="977">
                  <c:v>-0.1200000000000017</c:v>
                </c:pt>
                <c:pt idx="978">
                  <c:v>1.9999999999998862E-2</c:v>
                </c:pt>
                <c:pt idx="979">
                  <c:v>7.9999999999998295E-2</c:v>
                </c:pt>
                <c:pt idx="980">
                  <c:v>-0.26000000000000084</c:v>
                </c:pt>
                <c:pt idx="981">
                  <c:v>-0.63999999999999913</c:v>
                </c:pt>
                <c:pt idx="982">
                  <c:v>-5.9999999999998013E-2</c:v>
                </c:pt>
                <c:pt idx="983">
                  <c:v>-0.27999999999999831</c:v>
                </c:pt>
                <c:pt idx="984">
                  <c:v>-0.23999999999999772</c:v>
                </c:pt>
                <c:pt idx="985">
                  <c:v>-0.159999999999998</c:v>
                </c:pt>
                <c:pt idx="986">
                  <c:v>4.0000000000001992E-2</c:v>
                </c:pt>
                <c:pt idx="987">
                  <c:v>4.000000000000057E-2</c:v>
                </c:pt>
                <c:pt idx="988">
                  <c:v>0.28000000000000114</c:v>
                </c:pt>
                <c:pt idx="989">
                  <c:v>0.32000000000000028</c:v>
                </c:pt>
                <c:pt idx="990">
                  <c:v>7.999999999999971E-2</c:v>
                </c:pt>
                <c:pt idx="991">
                  <c:v>1.9999999999998862E-2</c:v>
                </c:pt>
                <c:pt idx="992">
                  <c:v>-7.999999999999971E-2</c:v>
                </c:pt>
                <c:pt idx="993">
                  <c:v>-0.16000000000000086</c:v>
                </c:pt>
                <c:pt idx="994">
                  <c:v>-0.4799999999999997</c:v>
                </c:pt>
                <c:pt idx="995">
                  <c:v>-0.11999999999999886</c:v>
                </c:pt>
                <c:pt idx="996">
                  <c:v>-0.17999999999999688</c:v>
                </c:pt>
                <c:pt idx="997">
                  <c:v>-0.6799999999999955</c:v>
                </c:pt>
                <c:pt idx="998">
                  <c:v>-0.73999999999999633</c:v>
                </c:pt>
                <c:pt idx="999">
                  <c:v>-0.53999999999999493</c:v>
                </c:pt>
                <c:pt idx="1000">
                  <c:v>-1.1399999999999977</c:v>
                </c:pt>
                <c:pt idx="1001">
                  <c:v>-1.4799999999999982</c:v>
                </c:pt>
                <c:pt idx="1002">
                  <c:v>-1.0800000000000012</c:v>
                </c:pt>
                <c:pt idx="1003">
                  <c:v>-0.94000000000000061</c:v>
                </c:pt>
                <c:pt idx="1004">
                  <c:v>-1.4600000000000022</c:v>
                </c:pt>
                <c:pt idx="1005">
                  <c:v>-1.5599999999999994</c:v>
                </c:pt>
                <c:pt idx="1006">
                  <c:v>-0.76000000000000223</c:v>
                </c:pt>
                <c:pt idx="1007">
                  <c:v>-0.76000000000000223</c:v>
                </c:pt>
                <c:pt idx="1008">
                  <c:v>-0.95999999999999941</c:v>
                </c:pt>
                <c:pt idx="1009">
                  <c:v>-0.44000000000000056</c:v>
                </c:pt>
                <c:pt idx="1010">
                  <c:v>0.25999999999999945</c:v>
                </c:pt>
                <c:pt idx="1011">
                  <c:v>-0.41999999999999887</c:v>
                </c:pt>
                <c:pt idx="1012">
                  <c:v>-0.89999999999999436</c:v>
                </c:pt>
                <c:pt idx="1013">
                  <c:v>-1.0999999999999943</c:v>
                </c:pt>
                <c:pt idx="1014">
                  <c:v>-1.5799999999999925</c:v>
                </c:pt>
                <c:pt idx="1015">
                  <c:v>-2.2599999999999967</c:v>
                </c:pt>
                <c:pt idx="1016">
                  <c:v>-2.1599999999999966</c:v>
                </c:pt>
                <c:pt idx="1017">
                  <c:v>-1.6199999999999988</c:v>
                </c:pt>
                <c:pt idx="1018">
                  <c:v>-1.4600000000000022</c:v>
                </c:pt>
                <c:pt idx="1019">
                  <c:v>-1.3400000000000034</c:v>
                </c:pt>
                <c:pt idx="1020">
                  <c:v>-0.72000000000000453</c:v>
                </c:pt>
                <c:pt idx="1021">
                  <c:v>-0.16000000000000228</c:v>
                </c:pt>
                <c:pt idx="1022">
                  <c:v>-0.44000000000000339</c:v>
                </c:pt>
                <c:pt idx="1023">
                  <c:v>-0.80000000000000571</c:v>
                </c:pt>
                <c:pt idx="1024">
                  <c:v>-0.24000000000000341</c:v>
                </c:pt>
                <c:pt idx="1025">
                  <c:v>-0.25999999999999657</c:v>
                </c:pt>
                <c:pt idx="1026">
                  <c:v>-1.2799999999999954</c:v>
                </c:pt>
                <c:pt idx="1027">
                  <c:v>-1.6199999999999988</c:v>
                </c:pt>
                <c:pt idx="1028">
                  <c:v>-1.1599999999999966</c:v>
                </c:pt>
                <c:pt idx="1029">
                  <c:v>-1.4199999999999988</c:v>
                </c:pt>
                <c:pt idx="1030">
                  <c:v>-2.2600000000000025</c:v>
                </c:pt>
                <c:pt idx="1031">
                  <c:v>-1.8200000000000045</c:v>
                </c:pt>
                <c:pt idx="1032">
                  <c:v>-1.5</c:v>
                </c:pt>
                <c:pt idx="1033">
                  <c:v>-1.7599999999999967</c:v>
                </c:pt>
                <c:pt idx="1034">
                  <c:v>-2.5199999999999987</c:v>
                </c:pt>
                <c:pt idx="1035">
                  <c:v>-2.4399999999999977</c:v>
                </c:pt>
                <c:pt idx="1036">
                  <c:v>-2.1399999999999979</c:v>
                </c:pt>
                <c:pt idx="1037">
                  <c:v>-1.5</c:v>
                </c:pt>
                <c:pt idx="1038">
                  <c:v>-0.8</c:v>
                </c:pt>
                <c:pt idx="1039">
                  <c:v>-0.31999999999999884</c:v>
                </c:pt>
                <c:pt idx="1040">
                  <c:v>1.180000000000001</c:v>
                </c:pt>
                <c:pt idx="1041">
                  <c:v>2.2999999999999998</c:v>
                </c:pt>
                <c:pt idx="1042">
                  <c:v>2.1400000000000032</c:v>
                </c:pt>
                <c:pt idx="1043">
                  <c:v>1.2600000000000022</c:v>
                </c:pt>
                <c:pt idx="1044">
                  <c:v>1.8800000000000012</c:v>
                </c:pt>
                <c:pt idx="1045">
                  <c:v>0.98000000000000109</c:v>
                </c:pt>
                <c:pt idx="1046">
                  <c:v>-0.48000000000000115</c:v>
                </c:pt>
                <c:pt idx="1047">
                  <c:v>-0.62000000000000455</c:v>
                </c:pt>
                <c:pt idx="1048">
                  <c:v>0.19999999999999432</c:v>
                </c:pt>
                <c:pt idx="1049">
                  <c:v>-0.2800000000000068</c:v>
                </c:pt>
                <c:pt idx="1050">
                  <c:v>0.1599999999999909</c:v>
                </c:pt>
                <c:pt idx="1051">
                  <c:v>0.95999999999999375</c:v>
                </c:pt>
                <c:pt idx="1052">
                  <c:v>0.79999999999999427</c:v>
                </c:pt>
                <c:pt idx="1053">
                  <c:v>0.41999999999999316</c:v>
                </c:pt>
                <c:pt idx="1054">
                  <c:v>0.49999999999999717</c:v>
                </c:pt>
                <c:pt idx="1055">
                  <c:v>0.1799999999999983</c:v>
                </c:pt>
                <c:pt idx="1056">
                  <c:v>-0.1200000000000017</c:v>
                </c:pt>
                <c:pt idx="1057">
                  <c:v>0.1</c:v>
                </c:pt>
                <c:pt idx="1058">
                  <c:v>-5.9999999999999429E-2</c:v>
                </c:pt>
                <c:pt idx="1059">
                  <c:v>-0.22000000000000169</c:v>
                </c:pt>
                <c:pt idx="1060">
                  <c:v>-0.25999999999999945</c:v>
                </c:pt>
                <c:pt idx="1061">
                  <c:v>-0.35999999999999943</c:v>
                </c:pt>
                <c:pt idx="1062">
                  <c:v>-0.38000000000000111</c:v>
                </c:pt>
                <c:pt idx="1063">
                  <c:v>-0.22000000000000169</c:v>
                </c:pt>
                <c:pt idx="1064">
                  <c:v>8.000000000000114E-2</c:v>
                </c:pt>
                <c:pt idx="1065">
                  <c:v>0.25999999999999945</c:v>
                </c:pt>
                <c:pt idx="1066">
                  <c:v>0.45999999999999941</c:v>
                </c:pt>
                <c:pt idx="1067">
                  <c:v>0.21999999999999886</c:v>
                </c:pt>
                <c:pt idx="1068">
                  <c:v>0.27999999999999831</c:v>
                </c:pt>
                <c:pt idx="1069">
                  <c:v>-2.8421709430404009E-15</c:v>
                </c:pt>
                <c:pt idx="1070">
                  <c:v>-0.40000000000000285</c:v>
                </c:pt>
                <c:pt idx="1071">
                  <c:v>-0.66000000000000225</c:v>
                </c:pt>
                <c:pt idx="1072">
                  <c:v>-0.54000000000000059</c:v>
                </c:pt>
                <c:pt idx="1073">
                  <c:v>-0.65999999999999948</c:v>
                </c:pt>
                <c:pt idx="1074">
                  <c:v>-0.65999999999999948</c:v>
                </c:pt>
                <c:pt idx="1075">
                  <c:v>-0.61999999999999889</c:v>
                </c:pt>
                <c:pt idx="1076">
                  <c:v>-0.26000000000000228</c:v>
                </c:pt>
                <c:pt idx="1077">
                  <c:v>-0.380000000000004</c:v>
                </c:pt>
                <c:pt idx="1078">
                  <c:v>-0.46000000000000513</c:v>
                </c:pt>
                <c:pt idx="1079">
                  <c:v>-0.54000000000000337</c:v>
                </c:pt>
                <c:pt idx="1080">
                  <c:v>3.9999999999997725E-2</c:v>
                </c:pt>
                <c:pt idx="1081">
                  <c:v>-0.34000000000000058</c:v>
                </c:pt>
                <c:pt idx="1082">
                  <c:v>0.30000000000000282</c:v>
                </c:pt>
                <c:pt idx="1083">
                  <c:v>1.0400000000000034</c:v>
                </c:pt>
                <c:pt idx="1084">
                  <c:v>1.4200000000000017</c:v>
                </c:pt>
                <c:pt idx="1085">
                  <c:v>1</c:v>
                </c:pt>
                <c:pt idx="1086">
                  <c:v>0.88000000000000111</c:v>
                </c:pt>
                <c:pt idx="1087">
                  <c:v>0.93999999999999773</c:v>
                </c:pt>
                <c:pt idx="1088">
                  <c:v>0.41999999999999887</c:v>
                </c:pt>
                <c:pt idx="1089">
                  <c:v>0.73999999999999777</c:v>
                </c:pt>
                <c:pt idx="1090">
                  <c:v>1.319999999999999</c:v>
                </c:pt>
                <c:pt idx="1091">
                  <c:v>1.6199999999999988</c:v>
                </c:pt>
                <c:pt idx="1092">
                  <c:v>1.5200000000000002</c:v>
                </c:pt>
                <c:pt idx="1093">
                  <c:v>1.9600000000000009</c:v>
                </c:pt>
                <c:pt idx="1094">
                  <c:v>1.680000000000001</c:v>
                </c:pt>
                <c:pt idx="1095">
                  <c:v>1.3599999999999994</c:v>
                </c:pt>
                <c:pt idx="1096">
                  <c:v>1.259999999999998</c:v>
                </c:pt>
                <c:pt idx="1097">
                  <c:v>1.2199999999999989</c:v>
                </c:pt>
                <c:pt idx="1098">
                  <c:v>0.49999999999999856</c:v>
                </c:pt>
                <c:pt idx="1099">
                  <c:v>0.55999999999999939</c:v>
                </c:pt>
                <c:pt idx="1100">
                  <c:v>0.6</c:v>
                </c:pt>
                <c:pt idx="1101">
                  <c:v>0.64000000000000057</c:v>
                </c:pt>
                <c:pt idx="1102">
                  <c:v>-4.000000000000057E-2</c:v>
                </c:pt>
                <c:pt idx="1103">
                  <c:v>0.29999999999999927</c:v>
                </c:pt>
                <c:pt idx="1104">
                  <c:v>0.43999999999999917</c:v>
                </c:pt>
                <c:pt idx="1105">
                  <c:v>-7.1054273576010023E-16</c:v>
                </c:pt>
                <c:pt idx="1106">
                  <c:v>-0.24000000000000057</c:v>
                </c:pt>
                <c:pt idx="1107">
                  <c:v>-0.42000000000000026</c:v>
                </c:pt>
                <c:pt idx="1108">
                  <c:v>-0.60000000000000075</c:v>
                </c:pt>
                <c:pt idx="1109">
                  <c:v>-0.94000000000000061</c:v>
                </c:pt>
                <c:pt idx="1110">
                  <c:v>-0.96000000000000019</c:v>
                </c:pt>
                <c:pt idx="1111">
                  <c:v>-0.77999999999999969</c:v>
                </c:pt>
                <c:pt idx="1112">
                  <c:v>-0.18000000000000044</c:v>
                </c:pt>
                <c:pt idx="1113">
                  <c:v>-2.0000000000000285E-2</c:v>
                </c:pt>
                <c:pt idx="1114">
                  <c:v>7.999999999999971E-2</c:v>
                </c:pt>
                <c:pt idx="1115">
                  <c:v>0.51999999999999957</c:v>
                </c:pt>
                <c:pt idx="1116">
                  <c:v>0.61999999999999955</c:v>
                </c:pt>
                <c:pt idx="1117">
                  <c:v>0.62000000000000033</c:v>
                </c:pt>
                <c:pt idx="1118">
                  <c:v>0.44000000000000056</c:v>
                </c:pt>
                <c:pt idx="1119">
                  <c:v>-5.999999999999979E-2</c:v>
                </c:pt>
                <c:pt idx="1120">
                  <c:v>-0.31999999999999923</c:v>
                </c:pt>
                <c:pt idx="1121">
                  <c:v>-0.51999999999999957</c:v>
                </c:pt>
                <c:pt idx="1122">
                  <c:v>-0.59999999999999964</c:v>
                </c:pt>
                <c:pt idx="1123">
                  <c:v>-0.57999999999999974</c:v>
                </c:pt>
                <c:pt idx="1124">
                  <c:v>-0.3999999999999993</c:v>
                </c:pt>
                <c:pt idx="1125">
                  <c:v>-0.23999999999999949</c:v>
                </c:pt>
                <c:pt idx="1126">
                  <c:v>-0.19999999999999929</c:v>
                </c:pt>
                <c:pt idx="1127">
                  <c:v>-0.19999999999999965</c:v>
                </c:pt>
                <c:pt idx="1128">
                  <c:v>-9.9999999999999645E-2</c:v>
                </c:pt>
                <c:pt idx="1129">
                  <c:v>0.18000000000000008</c:v>
                </c:pt>
                <c:pt idx="1130">
                  <c:v>0.15999999999999978</c:v>
                </c:pt>
                <c:pt idx="1131">
                  <c:v>0.15999999999999978</c:v>
                </c:pt>
                <c:pt idx="1132">
                  <c:v>0.34000000000000019</c:v>
                </c:pt>
                <c:pt idx="1133">
                  <c:v>0.58000000000000007</c:v>
                </c:pt>
                <c:pt idx="1134">
                  <c:v>0.5800000000000004</c:v>
                </c:pt>
                <c:pt idx="1135">
                  <c:v>0.40000000000000069</c:v>
                </c:pt>
                <c:pt idx="1136">
                  <c:v>0.14000000000000057</c:v>
                </c:pt>
                <c:pt idx="1137">
                  <c:v>-5.999999999999979E-2</c:v>
                </c:pt>
                <c:pt idx="1138">
                  <c:v>-0.69999999999999962</c:v>
                </c:pt>
                <c:pt idx="1139">
                  <c:v>-0.81999999999999962</c:v>
                </c:pt>
                <c:pt idx="1140">
                  <c:v>-0.82</c:v>
                </c:pt>
                <c:pt idx="1141">
                  <c:v>-0.38000000000000006</c:v>
                </c:pt>
                <c:pt idx="1142">
                  <c:v>-0.58000000000000007</c:v>
                </c:pt>
                <c:pt idx="1143">
                  <c:v>-0.31999999999999995</c:v>
                </c:pt>
                <c:pt idx="1144">
                  <c:v>-0.30000000000000038</c:v>
                </c:pt>
                <c:pt idx="1145">
                  <c:v>-0.22000000000000028</c:v>
                </c:pt>
                <c:pt idx="1146">
                  <c:v>-0.52000000000000024</c:v>
                </c:pt>
                <c:pt idx="1147">
                  <c:v>-0.38000000000000006</c:v>
                </c:pt>
                <c:pt idx="1148">
                  <c:v>-0.30000000000000038</c:v>
                </c:pt>
                <c:pt idx="1149">
                  <c:v>-0.16000000000000014</c:v>
                </c:pt>
                <c:pt idx="1150">
                  <c:v>-0.4</c:v>
                </c:pt>
                <c:pt idx="1151">
                  <c:v>-0.48000000000000009</c:v>
                </c:pt>
                <c:pt idx="1152">
                  <c:v>-0.62000000000000033</c:v>
                </c:pt>
                <c:pt idx="1153">
                  <c:v>-0.62000000000000033</c:v>
                </c:pt>
                <c:pt idx="1154">
                  <c:v>-1.0200000000000002</c:v>
                </c:pt>
                <c:pt idx="1155">
                  <c:v>-0.82000000000000062</c:v>
                </c:pt>
                <c:pt idx="1156">
                  <c:v>-0.5600000000000005</c:v>
                </c:pt>
                <c:pt idx="1157">
                  <c:v>-0.32000000000000028</c:v>
                </c:pt>
                <c:pt idx="1158">
                  <c:v>-0.40000000000000036</c:v>
                </c:pt>
                <c:pt idx="1159">
                  <c:v>-0.38000000000000045</c:v>
                </c:pt>
                <c:pt idx="1160">
                  <c:v>-0.42000000000000026</c:v>
                </c:pt>
                <c:pt idx="1161">
                  <c:v>-0.34000000000000019</c:v>
                </c:pt>
                <c:pt idx="1162">
                  <c:v>-0.54000000000000026</c:v>
                </c:pt>
                <c:pt idx="1163">
                  <c:v>-0.6</c:v>
                </c:pt>
                <c:pt idx="1164">
                  <c:v>-0.1600000000000005</c:v>
                </c:pt>
                <c:pt idx="1165">
                  <c:v>-0.18000000000000077</c:v>
                </c:pt>
                <c:pt idx="1166">
                  <c:v>-0.18000000000000077</c:v>
                </c:pt>
                <c:pt idx="1167">
                  <c:v>0.43999999999999895</c:v>
                </c:pt>
                <c:pt idx="1168">
                  <c:v>0.41999999999999904</c:v>
                </c:pt>
                <c:pt idx="1169">
                  <c:v>7.9999999999999544E-2</c:v>
                </c:pt>
                <c:pt idx="1170">
                  <c:v>0.33999999999999986</c:v>
                </c:pt>
                <c:pt idx="1171">
                  <c:v>0.21999999999999992</c:v>
                </c:pt>
                <c:pt idx="1172">
                  <c:v>-0.25999999999999995</c:v>
                </c:pt>
                <c:pt idx="1173">
                  <c:v>-0.28000000000000025</c:v>
                </c:pt>
                <c:pt idx="1174">
                  <c:v>-1.7763568394002506E-16</c:v>
                </c:pt>
                <c:pt idx="1175">
                  <c:v>-0.11999999999999993</c:v>
                </c:pt>
                <c:pt idx="1176">
                  <c:v>-0.15999999999999978</c:v>
                </c:pt>
                <c:pt idx="1177">
                  <c:v>-0.11999999999999993</c:v>
                </c:pt>
                <c:pt idx="1178">
                  <c:v>-3.9999999999999855E-2</c:v>
                </c:pt>
                <c:pt idx="1179">
                  <c:v>-3.9999999999999855E-2</c:v>
                </c:pt>
                <c:pt idx="1180">
                  <c:v>-0.25999999999999979</c:v>
                </c:pt>
                <c:pt idx="1181">
                  <c:v>-0.14000000000000021</c:v>
                </c:pt>
                <c:pt idx="1182">
                  <c:v>6.0000000000000143E-2</c:v>
                </c:pt>
                <c:pt idx="1183">
                  <c:v>4.0000000000000216E-2</c:v>
                </c:pt>
                <c:pt idx="1184">
                  <c:v>-0.4199999999999996</c:v>
                </c:pt>
                <c:pt idx="1185">
                  <c:v>-9.9999999999999645E-2</c:v>
                </c:pt>
                <c:pt idx="1186">
                  <c:v>-0.35999999999999943</c:v>
                </c:pt>
                <c:pt idx="1187">
                  <c:v>-0.63999999999999946</c:v>
                </c:pt>
                <c:pt idx="1188">
                  <c:v>-0.39999999999999963</c:v>
                </c:pt>
                <c:pt idx="1189">
                  <c:v>0.1</c:v>
                </c:pt>
                <c:pt idx="1190">
                  <c:v>0.15999999999999978</c:v>
                </c:pt>
                <c:pt idx="1191">
                  <c:v>0.4599999999999998</c:v>
                </c:pt>
                <c:pt idx="1192">
                  <c:v>0.49999999999999967</c:v>
                </c:pt>
                <c:pt idx="1193">
                  <c:v>0.35999999999999976</c:v>
                </c:pt>
                <c:pt idx="1194">
                  <c:v>0.18000000000000008</c:v>
                </c:pt>
                <c:pt idx="1195">
                  <c:v>-0.23999999999999985</c:v>
                </c:pt>
                <c:pt idx="1196">
                  <c:v>-0.21999999999999958</c:v>
                </c:pt>
                <c:pt idx="1197">
                  <c:v>-0.11999999999999958</c:v>
                </c:pt>
                <c:pt idx="1198">
                  <c:v>0.12000000000000029</c:v>
                </c:pt>
                <c:pt idx="1199">
                  <c:v>0.1</c:v>
                </c:pt>
                <c:pt idx="1200">
                  <c:v>0.5</c:v>
                </c:pt>
                <c:pt idx="1201">
                  <c:v>0.45999999999999941</c:v>
                </c:pt>
                <c:pt idx="1202">
                  <c:v>0.45999999999999941</c:v>
                </c:pt>
                <c:pt idx="1203">
                  <c:v>0.75999999999999979</c:v>
                </c:pt>
                <c:pt idx="1204">
                  <c:v>0.6</c:v>
                </c:pt>
                <c:pt idx="1205">
                  <c:v>0.4</c:v>
                </c:pt>
                <c:pt idx="1206">
                  <c:v>0.42000000000000026</c:v>
                </c:pt>
                <c:pt idx="1207">
                  <c:v>0.52000000000000024</c:v>
                </c:pt>
                <c:pt idx="1208">
                  <c:v>8.0000000000000071E-2</c:v>
                </c:pt>
                <c:pt idx="1209">
                  <c:v>0.13999999999999985</c:v>
                </c:pt>
                <c:pt idx="1210">
                  <c:v>0.13999999999999985</c:v>
                </c:pt>
                <c:pt idx="1211">
                  <c:v>0.21999999999999992</c:v>
                </c:pt>
                <c:pt idx="1212">
                  <c:v>-6.0000000000000143E-2</c:v>
                </c:pt>
                <c:pt idx="1213">
                  <c:v>9.9999999999999645E-2</c:v>
                </c:pt>
                <c:pt idx="1214">
                  <c:v>0.17999999999999972</c:v>
                </c:pt>
                <c:pt idx="1215">
                  <c:v>-0.12000000000000029</c:v>
                </c:pt>
                <c:pt idx="1216">
                  <c:v>-0.32000000000000028</c:v>
                </c:pt>
                <c:pt idx="1217">
                  <c:v>-0.18000000000000008</c:v>
                </c:pt>
                <c:pt idx="1218">
                  <c:v>-0.39999999999999963</c:v>
                </c:pt>
                <c:pt idx="1219">
                  <c:v>-0.53999999999999948</c:v>
                </c:pt>
                <c:pt idx="1220">
                  <c:v>-0.4399999999999995</c:v>
                </c:pt>
                <c:pt idx="1221">
                  <c:v>-0.37999999999999973</c:v>
                </c:pt>
                <c:pt idx="1222">
                  <c:v>-0.4599999999999998</c:v>
                </c:pt>
                <c:pt idx="1223">
                  <c:v>-0.27999999999999969</c:v>
                </c:pt>
                <c:pt idx="1224">
                  <c:v>-1.9999999999999574E-2</c:v>
                </c:pt>
                <c:pt idx="1225">
                  <c:v>0.14000000000000057</c:v>
                </c:pt>
                <c:pt idx="1226">
                  <c:v>4.000000000000057E-2</c:v>
                </c:pt>
                <c:pt idx="1227">
                  <c:v>0.26000000000000051</c:v>
                </c:pt>
                <c:pt idx="1228">
                  <c:v>-1.9999999999999574E-2</c:v>
                </c:pt>
                <c:pt idx="1229">
                  <c:v>-0.11999999999999993</c:v>
                </c:pt>
                <c:pt idx="1230">
                  <c:v>0.27999999999999992</c:v>
                </c:pt>
                <c:pt idx="1231">
                  <c:v>0.37999999999999989</c:v>
                </c:pt>
                <c:pt idx="1232">
                  <c:v>0.37999999999999989</c:v>
                </c:pt>
                <c:pt idx="1233">
                  <c:v>0.41999999999999937</c:v>
                </c:pt>
                <c:pt idx="1234">
                  <c:v>0.79999999999999949</c:v>
                </c:pt>
                <c:pt idx="1235">
                  <c:v>0.31999999999999956</c:v>
                </c:pt>
                <c:pt idx="1236">
                  <c:v>0.27999999999999969</c:v>
                </c:pt>
                <c:pt idx="1237">
                  <c:v>0.55999999999999983</c:v>
                </c:pt>
                <c:pt idx="1238">
                  <c:v>0.84000000000000019</c:v>
                </c:pt>
                <c:pt idx="1239">
                  <c:v>0.64000000000000057</c:v>
                </c:pt>
                <c:pt idx="1240">
                  <c:v>0.68000000000000038</c:v>
                </c:pt>
                <c:pt idx="1241">
                  <c:v>0.64000000000000057</c:v>
                </c:pt>
                <c:pt idx="1242">
                  <c:v>0.1600000000000005</c:v>
                </c:pt>
                <c:pt idx="1243">
                  <c:v>0.14000000000000057</c:v>
                </c:pt>
                <c:pt idx="1244">
                  <c:v>2.0000000000000285E-2</c:v>
                </c:pt>
                <c:pt idx="1245">
                  <c:v>0.42000000000000026</c:v>
                </c:pt>
                <c:pt idx="1246">
                  <c:v>0.38000000000000006</c:v>
                </c:pt>
                <c:pt idx="1247">
                  <c:v>0.35999999999999976</c:v>
                </c:pt>
                <c:pt idx="1248">
                  <c:v>9.9999999999999645E-2</c:v>
                </c:pt>
                <c:pt idx="1249">
                  <c:v>-0.10000000000000035</c:v>
                </c:pt>
                <c:pt idx="1250">
                  <c:v>-0.56000000000000016</c:v>
                </c:pt>
                <c:pt idx="1251">
                  <c:v>-0.82000000000000028</c:v>
                </c:pt>
                <c:pt idx="1252">
                  <c:v>-0.72</c:v>
                </c:pt>
                <c:pt idx="1253">
                  <c:v>-0.4599999999999998</c:v>
                </c:pt>
                <c:pt idx="1254">
                  <c:v>-0.4</c:v>
                </c:pt>
                <c:pt idx="1255">
                  <c:v>-0.36000000000000015</c:v>
                </c:pt>
                <c:pt idx="1256">
                  <c:v>-0.19999999999999965</c:v>
                </c:pt>
                <c:pt idx="1257">
                  <c:v>-0.63999999999999946</c:v>
                </c:pt>
                <c:pt idx="1258">
                  <c:v>-1.0799999999999996</c:v>
                </c:pt>
                <c:pt idx="1259">
                  <c:v>-1.0599999999999994</c:v>
                </c:pt>
                <c:pt idx="1260">
                  <c:v>-0.69999999999999962</c:v>
                </c:pt>
                <c:pt idx="1261">
                  <c:v>-0.68</c:v>
                </c:pt>
                <c:pt idx="1262">
                  <c:v>-0.26000000000000051</c:v>
                </c:pt>
                <c:pt idx="1263">
                  <c:v>0.15999999999999942</c:v>
                </c:pt>
                <c:pt idx="1264">
                  <c:v>0.4199999999999996</c:v>
                </c:pt>
                <c:pt idx="1265">
                  <c:v>0.15999999999999978</c:v>
                </c:pt>
                <c:pt idx="1266">
                  <c:v>0.21999999999999992</c:v>
                </c:pt>
                <c:pt idx="1267">
                  <c:v>0.18000000000000044</c:v>
                </c:pt>
                <c:pt idx="1268">
                  <c:v>0.14000000000000057</c:v>
                </c:pt>
                <c:pt idx="1269">
                  <c:v>0.20000000000000034</c:v>
                </c:pt>
                <c:pt idx="1270">
                  <c:v>0.10000000000000035</c:v>
                </c:pt>
                <c:pt idx="1271">
                  <c:v>0.22000000000000028</c:v>
                </c:pt>
                <c:pt idx="1272">
                  <c:v>0.5</c:v>
                </c:pt>
                <c:pt idx="1273">
                  <c:v>0.6399999999999999</c:v>
                </c:pt>
                <c:pt idx="1274">
                  <c:v>0.39999999999999963</c:v>
                </c:pt>
                <c:pt idx="1275">
                  <c:v>0.33999999999999952</c:v>
                </c:pt>
                <c:pt idx="1276">
                  <c:v>0.3999999999999993</c:v>
                </c:pt>
                <c:pt idx="1277">
                  <c:v>-0.2800000000000008</c:v>
                </c:pt>
                <c:pt idx="1278">
                  <c:v>-0.44000000000000056</c:v>
                </c:pt>
                <c:pt idx="1279">
                  <c:v>-0.18000000000000044</c:v>
                </c:pt>
                <c:pt idx="1280">
                  <c:v>-0.34000000000000019</c:v>
                </c:pt>
                <c:pt idx="1281">
                  <c:v>-0.55999999999999983</c:v>
                </c:pt>
                <c:pt idx="1282">
                  <c:v>-0.19999999999999965</c:v>
                </c:pt>
                <c:pt idx="1283">
                  <c:v>4.0000000000000216E-2</c:v>
                </c:pt>
                <c:pt idx="1284">
                  <c:v>-0.13999999999999951</c:v>
                </c:pt>
                <c:pt idx="1285">
                  <c:v>6.0000000000000497E-2</c:v>
                </c:pt>
                <c:pt idx="1286">
                  <c:v>8.0000000000000432E-2</c:v>
                </c:pt>
                <c:pt idx="1287">
                  <c:v>-1.9999999999999751E-2</c:v>
                </c:pt>
                <c:pt idx="1288">
                  <c:v>-0.23999999999999969</c:v>
                </c:pt>
                <c:pt idx="1289">
                  <c:v>-0.34</c:v>
                </c:pt>
                <c:pt idx="1290">
                  <c:v>-0.32000000000000012</c:v>
                </c:pt>
                <c:pt idx="1291">
                  <c:v>-0.1400000000000004</c:v>
                </c:pt>
                <c:pt idx="1292">
                  <c:v>0.2</c:v>
                </c:pt>
                <c:pt idx="1293">
                  <c:v>0.33999999999999986</c:v>
                </c:pt>
                <c:pt idx="1294">
                  <c:v>0.4599999999999998</c:v>
                </c:pt>
                <c:pt idx="1295">
                  <c:v>0.51999999999999957</c:v>
                </c:pt>
                <c:pt idx="1296">
                  <c:v>0.4599999999999998</c:v>
                </c:pt>
                <c:pt idx="1297">
                  <c:v>0.23999999999999949</c:v>
                </c:pt>
                <c:pt idx="1298">
                  <c:v>5.999999999999979E-2</c:v>
                </c:pt>
                <c:pt idx="1299">
                  <c:v>-0.13999999999999985</c:v>
                </c:pt>
                <c:pt idx="1300">
                  <c:v>0.12000000000000063</c:v>
                </c:pt>
                <c:pt idx="1301">
                  <c:v>0.28000000000000042</c:v>
                </c:pt>
                <c:pt idx="1302">
                  <c:v>0.60000000000000031</c:v>
                </c:pt>
                <c:pt idx="1303">
                  <c:v>0.6</c:v>
                </c:pt>
                <c:pt idx="1304">
                  <c:v>0.53999999999999981</c:v>
                </c:pt>
                <c:pt idx="1305">
                  <c:v>-0.14000000000000021</c:v>
                </c:pt>
                <c:pt idx="1306">
                  <c:v>-0.76000000000000012</c:v>
                </c:pt>
                <c:pt idx="1307">
                  <c:v>-1.2200000000000002</c:v>
                </c:pt>
                <c:pt idx="1308">
                  <c:v>-1.5200000000000002</c:v>
                </c:pt>
                <c:pt idx="1309">
                  <c:v>-1.3800000000000003</c:v>
                </c:pt>
                <c:pt idx="1310">
                  <c:v>-1.340000000000001</c:v>
                </c:pt>
                <c:pt idx="1311">
                  <c:v>-0.94000000000000017</c:v>
                </c:pt>
                <c:pt idx="1312">
                  <c:v>-0.87999999999999967</c:v>
                </c:pt>
                <c:pt idx="1313">
                  <c:v>-0.8</c:v>
                </c:pt>
                <c:pt idx="1314">
                  <c:v>-0.6</c:v>
                </c:pt>
                <c:pt idx="1315">
                  <c:v>-0.43999999999999984</c:v>
                </c:pt>
                <c:pt idx="1316">
                  <c:v>-0.72000000000000031</c:v>
                </c:pt>
                <c:pt idx="1317">
                  <c:v>-0.68000000000000038</c:v>
                </c:pt>
                <c:pt idx="1318">
                  <c:v>-0.43999999999999984</c:v>
                </c:pt>
                <c:pt idx="1319">
                  <c:v>-0.56000000000000016</c:v>
                </c:pt>
                <c:pt idx="1320">
                  <c:v>-0.15999999999999942</c:v>
                </c:pt>
                <c:pt idx="1321">
                  <c:v>0.14000000000000057</c:v>
                </c:pt>
                <c:pt idx="1322">
                  <c:v>0.40000000000000036</c:v>
                </c:pt>
                <c:pt idx="1323">
                  <c:v>0.36000000000000015</c:v>
                </c:pt>
                <c:pt idx="1324">
                  <c:v>0.58000000000000074</c:v>
                </c:pt>
                <c:pt idx="1325">
                  <c:v>0.46000000000000013</c:v>
                </c:pt>
                <c:pt idx="1326">
                  <c:v>0.58000000000000007</c:v>
                </c:pt>
                <c:pt idx="1327">
                  <c:v>0.5</c:v>
                </c:pt>
                <c:pt idx="1328">
                  <c:v>0.56000000000000016</c:v>
                </c:pt>
                <c:pt idx="1329">
                  <c:v>0.21999999999999992</c:v>
                </c:pt>
                <c:pt idx="1330">
                  <c:v>0.14000000000000021</c:v>
                </c:pt>
                <c:pt idx="1331">
                  <c:v>6.0000000000000143E-2</c:v>
                </c:pt>
                <c:pt idx="1332">
                  <c:v>3.5527136788005011E-16</c:v>
                </c:pt>
                <c:pt idx="1333">
                  <c:v>6.0000000000000143E-2</c:v>
                </c:pt>
                <c:pt idx="1334">
                  <c:v>0.18000000000000008</c:v>
                </c:pt>
                <c:pt idx="1335">
                  <c:v>0.21999999999999992</c:v>
                </c:pt>
                <c:pt idx="1336">
                  <c:v>4.0000000000000216E-2</c:v>
                </c:pt>
                <c:pt idx="1337">
                  <c:v>-1.9999999999999928E-2</c:v>
                </c:pt>
                <c:pt idx="1338">
                  <c:v>-0.23999999999999949</c:v>
                </c:pt>
                <c:pt idx="1339">
                  <c:v>-0.27999999999999936</c:v>
                </c:pt>
                <c:pt idx="1340">
                  <c:v>0.2000000000000007</c:v>
                </c:pt>
                <c:pt idx="1341">
                  <c:v>0.84000000000000052</c:v>
                </c:pt>
                <c:pt idx="1342">
                  <c:v>0.72000000000000064</c:v>
                </c:pt>
                <c:pt idx="1343">
                  <c:v>1.2400000000000002</c:v>
                </c:pt>
                <c:pt idx="1344">
                  <c:v>1.7800000000000005</c:v>
                </c:pt>
                <c:pt idx="1345">
                  <c:v>1.2800000000000005</c:v>
                </c:pt>
                <c:pt idx="1346">
                  <c:v>0.66000000000000014</c:v>
                </c:pt>
                <c:pt idx="1347">
                  <c:v>0.8</c:v>
                </c:pt>
                <c:pt idx="1348">
                  <c:v>0.20000000000000034</c:v>
                </c:pt>
                <c:pt idx="1349">
                  <c:v>-0.33999999999999986</c:v>
                </c:pt>
                <c:pt idx="1350">
                  <c:v>-0.28000000000000008</c:v>
                </c:pt>
                <c:pt idx="1351">
                  <c:v>6.0000000000000143E-2</c:v>
                </c:pt>
                <c:pt idx="1352">
                  <c:v>0.14000000000000021</c:v>
                </c:pt>
                <c:pt idx="1353">
                  <c:v>0</c:v>
                </c:pt>
                <c:pt idx="1354">
                  <c:v>-0.1</c:v>
                </c:pt>
                <c:pt idx="1355">
                  <c:v>-0.11999999999999993</c:v>
                </c:pt>
                <c:pt idx="1356">
                  <c:v>-0.4799999999999997</c:v>
                </c:pt>
                <c:pt idx="1357">
                  <c:v>-1.1999999999999997</c:v>
                </c:pt>
                <c:pt idx="1358">
                  <c:v>-1.659999999999999</c:v>
                </c:pt>
                <c:pt idx="1359">
                  <c:v>-1.2999999999999994</c:v>
                </c:pt>
                <c:pt idx="1360">
                  <c:v>-1.7599999999999993</c:v>
                </c:pt>
                <c:pt idx="1361">
                  <c:v>-2.54</c:v>
                </c:pt>
                <c:pt idx="1362">
                  <c:v>2.0000000000000285E-2</c:v>
                </c:pt>
                <c:pt idx="1363">
                  <c:v>1.1199999999999997</c:v>
                </c:pt>
                <c:pt idx="1364">
                  <c:v>1</c:v>
                </c:pt>
                <c:pt idx="1365">
                  <c:v>0.93999999999999984</c:v>
                </c:pt>
                <c:pt idx="1366">
                  <c:v>1.28</c:v>
                </c:pt>
                <c:pt idx="1367">
                  <c:v>-0.54000000000000026</c:v>
                </c:pt>
                <c:pt idx="1368">
                  <c:v>-0.84000000000000019</c:v>
                </c:pt>
                <c:pt idx="1369">
                  <c:v>-1.1800000000000008</c:v>
                </c:pt>
                <c:pt idx="1370">
                  <c:v>-0.46000000000000052</c:v>
                </c:pt>
                <c:pt idx="1371">
                  <c:v>0.3999999999999993</c:v>
                </c:pt>
                <c:pt idx="1372">
                  <c:v>-0.220000000000001</c:v>
                </c:pt>
                <c:pt idx="1373">
                  <c:v>-0.30000000000000071</c:v>
                </c:pt>
                <c:pt idx="1374">
                  <c:v>-0.22000000000000028</c:v>
                </c:pt>
                <c:pt idx="1375">
                  <c:v>-0.30000000000000071</c:v>
                </c:pt>
                <c:pt idx="1376">
                  <c:v>-0.40000000000000069</c:v>
                </c:pt>
                <c:pt idx="1377">
                  <c:v>9.9999999999999284E-2</c:v>
                </c:pt>
                <c:pt idx="1378">
                  <c:v>0.31999999999999956</c:v>
                </c:pt>
                <c:pt idx="1379">
                  <c:v>0.55999999999999939</c:v>
                </c:pt>
                <c:pt idx="1380">
                  <c:v>0.2</c:v>
                </c:pt>
                <c:pt idx="1381">
                  <c:v>0.2</c:v>
                </c:pt>
                <c:pt idx="1382">
                  <c:v>0.44000000000000056</c:v>
                </c:pt>
                <c:pt idx="1383">
                  <c:v>0.22000000000000028</c:v>
                </c:pt>
                <c:pt idx="1384">
                  <c:v>0.16000000000000014</c:v>
                </c:pt>
                <c:pt idx="1385">
                  <c:v>0.8</c:v>
                </c:pt>
                <c:pt idx="1386">
                  <c:v>1.22</c:v>
                </c:pt>
                <c:pt idx="1387">
                  <c:v>1.1400000000000001</c:v>
                </c:pt>
                <c:pt idx="1388">
                  <c:v>1.5399999999999998</c:v>
                </c:pt>
                <c:pt idx="1389">
                  <c:v>1.3799999999999997</c:v>
                </c:pt>
                <c:pt idx="1390">
                  <c:v>1.3199999999999998</c:v>
                </c:pt>
                <c:pt idx="1391">
                  <c:v>1.3800000000000001</c:v>
                </c:pt>
                <c:pt idx="1392">
                  <c:v>1.2199999999999995</c:v>
                </c:pt>
                <c:pt idx="1393">
                  <c:v>0.97999999999999976</c:v>
                </c:pt>
                <c:pt idx="1394">
                  <c:v>1.5400000000000003</c:v>
                </c:pt>
                <c:pt idx="1395">
                  <c:v>1.3</c:v>
                </c:pt>
                <c:pt idx="1396">
                  <c:v>0.76000000000000012</c:v>
                </c:pt>
                <c:pt idx="1397">
                  <c:v>0.5600000000000005</c:v>
                </c:pt>
                <c:pt idx="1398">
                  <c:v>0.64000000000000057</c:v>
                </c:pt>
                <c:pt idx="1399">
                  <c:v>0.26000000000000051</c:v>
                </c:pt>
                <c:pt idx="1400">
                  <c:v>0.20000000000000034</c:v>
                </c:pt>
                <c:pt idx="1401">
                  <c:v>0.68</c:v>
                </c:pt>
                <c:pt idx="1402">
                  <c:v>1.0799999999999996</c:v>
                </c:pt>
                <c:pt idx="1403">
                  <c:v>1.0599999999999998</c:v>
                </c:pt>
                <c:pt idx="1404">
                  <c:v>1.1599999999999995</c:v>
                </c:pt>
                <c:pt idx="1405">
                  <c:v>1.2399999999999995</c:v>
                </c:pt>
                <c:pt idx="1406">
                  <c:v>0.85999999999999976</c:v>
                </c:pt>
                <c:pt idx="1407">
                  <c:v>0.51999999999999991</c:v>
                </c:pt>
                <c:pt idx="1408">
                  <c:v>0.51999999999999957</c:v>
                </c:pt>
                <c:pt idx="1409">
                  <c:v>0.4599999999999998</c:v>
                </c:pt>
                <c:pt idx="1410">
                  <c:v>0.43999999999999984</c:v>
                </c:pt>
                <c:pt idx="1411">
                  <c:v>0.33999999999999952</c:v>
                </c:pt>
                <c:pt idx="1412">
                  <c:v>0.45999999999999941</c:v>
                </c:pt>
                <c:pt idx="1413">
                  <c:v>0.25999999999999979</c:v>
                </c:pt>
                <c:pt idx="1414">
                  <c:v>0.4</c:v>
                </c:pt>
                <c:pt idx="1415">
                  <c:v>0.28000000000000008</c:v>
                </c:pt>
                <c:pt idx="1416">
                  <c:v>2.0000000000000285E-2</c:v>
                </c:pt>
                <c:pt idx="1417">
                  <c:v>4.0000000000000216E-2</c:v>
                </c:pt>
                <c:pt idx="1418">
                  <c:v>8.0000000000000071E-2</c:v>
                </c:pt>
                <c:pt idx="1419">
                  <c:v>-8.0000000000000071E-2</c:v>
                </c:pt>
                <c:pt idx="1420">
                  <c:v>0.11999999999999993</c:v>
                </c:pt>
                <c:pt idx="1421">
                  <c:v>0.48000000000000009</c:v>
                </c:pt>
                <c:pt idx="1422">
                  <c:v>0.22000000000000028</c:v>
                </c:pt>
                <c:pt idx="1423">
                  <c:v>0.18000000000000044</c:v>
                </c:pt>
                <c:pt idx="1424">
                  <c:v>-7.999999999999971E-2</c:v>
                </c:pt>
                <c:pt idx="1425">
                  <c:v>-0.43999999999999984</c:v>
                </c:pt>
                <c:pt idx="1426">
                  <c:v>-0.61999999999999988</c:v>
                </c:pt>
                <c:pt idx="1427">
                  <c:v>-0.48000000000000009</c:v>
                </c:pt>
                <c:pt idx="1428">
                  <c:v>-0.48000000000000043</c:v>
                </c:pt>
                <c:pt idx="1429">
                  <c:v>-2.0000000000000285E-2</c:v>
                </c:pt>
                <c:pt idx="1430">
                  <c:v>0.21999999999999992</c:v>
                </c:pt>
                <c:pt idx="1431">
                  <c:v>0.2</c:v>
                </c:pt>
                <c:pt idx="1432">
                  <c:v>0.4</c:v>
                </c:pt>
                <c:pt idx="1433">
                  <c:v>0.44000000000000022</c:v>
                </c:pt>
                <c:pt idx="1434">
                  <c:v>0.26000000000000012</c:v>
                </c:pt>
                <c:pt idx="1435">
                  <c:v>0.33999999999999986</c:v>
                </c:pt>
                <c:pt idx="1436">
                  <c:v>0.72</c:v>
                </c:pt>
                <c:pt idx="1437">
                  <c:v>0.4</c:v>
                </c:pt>
                <c:pt idx="1438">
                  <c:v>0.48000000000000009</c:v>
                </c:pt>
                <c:pt idx="1439">
                  <c:v>0.54000000000000026</c:v>
                </c:pt>
                <c:pt idx="1440">
                  <c:v>0.30000000000000038</c:v>
                </c:pt>
                <c:pt idx="1441">
                  <c:v>0.10000000000000035</c:v>
                </c:pt>
                <c:pt idx="1442">
                  <c:v>0.64000000000000057</c:v>
                </c:pt>
                <c:pt idx="1443">
                  <c:v>0.50000000000000067</c:v>
                </c:pt>
                <c:pt idx="1444">
                  <c:v>0.46000000000000052</c:v>
                </c:pt>
                <c:pt idx="1445">
                  <c:v>0.48000000000000043</c:v>
                </c:pt>
                <c:pt idx="1446">
                  <c:v>0.32000000000000028</c:v>
                </c:pt>
                <c:pt idx="1447">
                  <c:v>-2.0000000000000285E-2</c:v>
                </c:pt>
                <c:pt idx="1448">
                  <c:v>5.9999999999999429E-2</c:v>
                </c:pt>
                <c:pt idx="1449">
                  <c:v>3.9999999999999501E-2</c:v>
                </c:pt>
                <c:pt idx="1450">
                  <c:v>-2.0000000000000285E-2</c:v>
                </c:pt>
                <c:pt idx="1451">
                  <c:v>-0.18000000000000044</c:v>
                </c:pt>
                <c:pt idx="1452">
                  <c:v>-0.24000000000000021</c:v>
                </c:pt>
                <c:pt idx="1453">
                  <c:v>-0.4599999999999998</c:v>
                </c:pt>
                <c:pt idx="1454">
                  <c:v>-0.59999999999999964</c:v>
                </c:pt>
                <c:pt idx="1455">
                  <c:v>-0.25999999999999979</c:v>
                </c:pt>
                <c:pt idx="1456">
                  <c:v>-0.27999999999999969</c:v>
                </c:pt>
                <c:pt idx="1457">
                  <c:v>-0.37999999999999973</c:v>
                </c:pt>
                <c:pt idx="1458">
                  <c:v>-3.9999999999999855E-2</c:v>
                </c:pt>
                <c:pt idx="1459">
                  <c:v>-7.999999999999971E-2</c:v>
                </c:pt>
                <c:pt idx="1460">
                  <c:v>-0.53999999999999981</c:v>
                </c:pt>
                <c:pt idx="1461">
                  <c:v>-0.11999999999999993</c:v>
                </c:pt>
                <c:pt idx="1462">
                  <c:v>0.18000000000000008</c:v>
                </c:pt>
                <c:pt idx="1463">
                  <c:v>-4.0000000000000216E-2</c:v>
                </c:pt>
                <c:pt idx="1464">
                  <c:v>-0.14000000000000021</c:v>
                </c:pt>
                <c:pt idx="1465">
                  <c:v>0.28000000000000008</c:v>
                </c:pt>
                <c:pt idx="1466">
                  <c:v>-0.2</c:v>
                </c:pt>
                <c:pt idx="1467">
                  <c:v>-0.43999999999999984</c:v>
                </c:pt>
                <c:pt idx="1468">
                  <c:v>-9.9999999999999645E-2</c:v>
                </c:pt>
                <c:pt idx="1469">
                  <c:v>0.11999999999999993</c:v>
                </c:pt>
                <c:pt idx="1470">
                  <c:v>-6.0000000000000143E-2</c:v>
                </c:pt>
                <c:pt idx="1471">
                  <c:v>0.1</c:v>
                </c:pt>
                <c:pt idx="1472">
                  <c:v>0.11999999999999993</c:v>
                </c:pt>
                <c:pt idx="1473">
                  <c:v>-0.30000000000000038</c:v>
                </c:pt>
                <c:pt idx="1474">
                  <c:v>-0.12000000000000029</c:v>
                </c:pt>
                <c:pt idx="1475">
                  <c:v>-0.24000000000000021</c:v>
                </c:pt>
                <c:pt idx="1476">
                  <c:v>1.9999999999999928E-2</c:v>
                </c:pt>
                <c:pt idx="1477">
                  <c:v>0.23999999999999985</c:v>
                </c:pt>
                <c:pt idx="1478">
                  <c:v>0.38000000000000006</c:v>
                </c:pt>
                <c:pt idx="1479">
                  <c:v>6.0000000000000143E-2</c:v>
                </c:pt>
                <c:pt idx="1480">
                  <c:v>0.16000000000000014</c:v>
                </c:pt>
                <c:pt idx="1481">
                  <c:v>-4.0000000000000216E-2</c:v>
                </c:pt>
                <c:pt idx="1482">
                  <c:v>-0.18000000000000008</c:v>
                </c:pt>
                <c:pt idx="1483">
                  <c:v>-0.26000000000000012</c:v>
                </c:pt>
                <c:pt idx="1484">
                  <c:v>0.25999999999999979</c:v>
                </c:pt>
                <c:pt idx="1485">
                  <c:v>0.15999999999999978</c:v>
                </c:pt>
                <c:pt idx="1486">
                  <c:v>0.42000000000000026</c:v>
                </c:pt>
                <c:pt idx="1487">
                  <c:v>0.58000000000000007</c:v>
                </c:pt>
                <c:pt idx="1488">
                  <c:v>0.6</c:v>
                </c:pt>
                <c:pt idx="1489">
                  <c:v>0.26000000000000012</c:v>
                </c:pt>
                <c:pt idx="1490">
                  <c:v>0.84000000000000019</c:v>
                </c:pt>
                <c:pt idx="1491">
                  <c:v>0.34000000000000019</c:v>
                </c:pt>
                <c:pt idx="1492">
                  <c:v>0.1600000000000005</c:v>
                </c:pt>
                <c:pt idx="1493">
                  <c:v>0.60000000000000075</c:v>
                </c:pt>
                <c:pt idx="1494">
                  <c:v>0.44000000000000095</c:v>
                </c:pt>
                <c:pt idx="1495">
                  <c:v>0.1600000000000005</c:v>
                </c:pt>
                <c:pt idx="1496">
                  <c:v>0.38000000000000045</c:v>
                </c:pt>
                <c:pt idx="1497">
                  <c:v>0.66000000000000014</c:v>
                </c:pt>
                <c:pt idx="1498">
                  <c:v>0.46000000000000013</c:v>
                </c:pt>
                <c:pt idx="1499">
                  <c:v>0.21999999999999992</c:v>
                </c:pt>
                <c:pt idx="1500">
                  <c:v>-0.19999999999999965</c:v>
                </c:pt>
                <c:pt idx="1501">
                  <c:v>0.1</c:v>
                </c:pt>
                <c:pt idx="1502">
                  <c:v>-0.3</c:v>
                </c:pt>
                <c:pt idx="1503">
                  <c:v>-0.34000000000000019</c:v>
                </c:pt>
                <c:pt idx="1504">
                  <c:v>-0.26000000000000012</c:v>
                </c:pt>
                <c:pt idx="1505">
                  <c:v>-6.0000000000000497E-2</c:v>
                </c:pt>
                <c:pt idx="1506">
                  <c:v>-0.60000000000000031</c:v>
                </c:pt>
                <c:pt idx="1507">
                  <c:v>-0.51999999999999991</c:v>
                </c:pt>
                <c:pt idx="1508">
                  <c:v>-0.51999999999999957</c:v>
                </c:pt>
                <c:pt idx="1509">
                  <c:v>-0.23999999999999985</c:v>
                </c:pt>
                <c:pt idx="1510">
                  <c:v>-0.13999999999999951</c:v>
                </c:pt>
                <c:pt idx="1511">
                  <c:v>0.68000000000000038</c:v>
                </c:pt>
                <c:pt idx="1512">
                  <c:v>0.88000000000000012</c:v>
                </c:pt>
                <c:pt idx="1513">
                  <c:v>0.51999999999999957</c:v>
                </c:pt>
                <c:pt idx="1514">
                  <c:v>0.6</c:v>
                </c:pt>
                <c:pt idx="1515">
                  <c:v>0.67999999999999972</c:v>
                </c:pt>
                <c:pt idx="1516">
                  <c:v>0.31999999999999995</c:v>
                </c:pt>
                <c:pt idx="1517">
                  <c:v>0.33999999999999986</c:v>
                </c:pt>
                <c:pt idx="1518">
                  <c:v>0.60000000000000031</c:v>
                </c:pt>
                <c:pt idx="1519">
                  <c:v>0.41999999999999993</c:v>
                </c:pt>
                <c:pt idx="1520">
                  <c:v>0.21999999999999992</c:v>
                </c:pt>
                <c:pt idx="1521">
                  <c:v>0.27999999999999969</c:v>
                </c:pt>
                <c:pt idx="1522">
                  <c:v>-2.0000000000000285E-2</c:v>
                </c:pt>
                <c:pt idx="1523">
                  <c:v>0.23999999999999949</c:v>
                </c:pt>
                <c:pt idx="1524">
                  <c:v>0.25999999999999945</c:v>
                </c:pt>
                <c:pt idx="1525">
                  <c:v>0.35999999999999943</c:v>
                </c:pt>
                <c:pt idx="1526">
                  <c:v>7.999999999999971E-2</c:v>
                </c:pt>
                <c:pt idx="1527">
                  <c:v>0.4</c:v>
                </c:pt>
                <c:pt idx="1528">
                  <c:v>0.2</c:v>
                </c:pt>
                <c:pt idx="1529">
                  <c:v>6.0000000000000497E-2</c:v>
                </c:pt>
                <c:pt idx="1530">
                  <c:v>-0.17999999999999972</c:v>
                </c:pt>
                <c:pt idx="1531">
                  <c:v>-0.74000000000000021</c:v>
                </c:pt>
                <c:pt idx="1532">
                  <c:v>-0.52000000000000068</c:v>
                </c:pt>
                <c:pt idx="1533">
                  <c:v>-0.66000000000000048</c:v>
                </c:pt>
                <c:pt idx="1534">
                  <c:v>-0.52000000000000068</c:v>
                </c:pt>
                <c:pt idx="1535">
                  <c:v>-0.30000000000000038</c:v>
                </c:pt>
                <c:pt idx="1536">
                  <c:v>0.52000000000000024</c:v>
                </c:pt>
                <c:pt idx="1537">
                  <c:v>2.0000000000000285E-2</c:v>
                </c:pt>
                <c:pt idx="1538">
                  <c:v>3.9999999999999855E-2</c:v>
                </c:pt>
                <c:pt idx="1539">
                  <c:v>-0.1</c:v>
                </c:pt>
                <c:pt idx="1540">
                  <c:v>0.2</c:v>
                </c:pt>
                <c:pt idx="1541">
                  <c:v>0.56000000000000016</c:v>
                </c:pt>
                <c:pt idx="1542">
                  <c:v>0.92000000000000026</c:v>
                </c:pt>
                <c:pt idx="1543">
                  <c:v>0.82000000000000028</c:v>
                </c:pt>
                <c:pt idx="1544">
                  <c:v>0.62000000000000033</c:v>
                </c:pt>
                <c:pt idx="1545">
                  <c:v>0.26000000000000012</c:v>
                </c:pt>
                <c:pt idx="1546">
                  <c:v>-0.24000000000000057</c:v>
                </c:pt>
                <c:pt idx="1547">
                  <c:v>-0.44000000000000056</c:v>
                </c:pt>
                <c:pt idx="1548">
                  <c:v>-0.16000000000000014</c:v>
                </c:pt>
                <c:pt idx="1549">
                  <c:v>0.26000000000000012</c:v>
                </c:pt>
                <c:pt idx="1550">
                  <c:v>0.42000000000000026</c:v>
                </c:pt>
                <c:pt idx="1551">
                  <c:v>0.60000000000000075</c:v>
                </c:pt>
                <c:pt idx="1552">
                  <c:v>0.7600000000000009</c:v>
                </c:pt>
                <c:pt idx="1553">
                  <c:v>0.80000000000000071</c:v>
                </c:pt>
                <c:pt idx="1554">
                  <c:v>0.66000000000000014</c:v>
                </c:pt>
                <c:pt idx="1555">
                  <c:v>2.0000000000000285E-2</c:v>
                </c:pt>
                <c:pt idx="1556">
                  <c:v>-0.56000000000000016</c:v>
                </c:pt>
                <c:pt idx="1557">
                  <c:v>-0.7</c:v>
                </c:pt>
                <c:pt idx="1558">
                  <c:v>0.16000000000000014</c:v>
                </c:pt>
                <c:pt idx="1559">
                  <c:v>1.2000000000000006</c:v>
                </c:pt>
                <c:pt idx="1560">
                  <c:v>2.1000000000000005</c:v>
                </c:pt>
                <c:pt idx="1561">
                  <c:v>2.3000000000000012</c:v>
                </c:pt>
                <c:pt idx="1562">
                  <c:v>2.0200000000000014</c:v>
                </c:pt>
                <c:pt idx="1563">
                  <c:v>0.76000000000000123</c:v>
                </c:pt>
                <c:pt idx="1564">
                  <c:v>-0.47999999999999937</c:v>
                </c:pt>
                <c:pt idx="1565">
                  <c:v>-1.2199999999999993</c:v>
                </c:pt>
                <c:pt idx="1566">
                  <c:v>-1.079999999999999</c:v>
                </c:pt>
                <c:pt idx="1567">
                  <c:v>-1.0399999999999991</c:v>
                </c:pt>
                <c:pt idx="1568">
                  <c:v>-0.79999999999999927</c:v>
                </c:pt>
                <c:pt idx="1569">
                  <c:v>-0.33999999999999914</c:v>
                </c:pt>
                <c:pt idx="1570">
                  <c:v>0.36000000000000015</c:v>
                </c:pt>
                <c:pt idx="1571">
                  <c:v>0.53999999999999981</c:v>
                </c:pt>
                <c:pt idx="1572">
                  <c:v>0.8600000000000001</c:v>
                </c:pt>
                <c:pt idx="1573">
                  <c:v>0.88000000000000045</c:v>
                </c:pt>
                <c:pt idx="1574">
                  <c:v>0.96000000000000019</c:v>
                </c:pt>
                <c:pt idx="1575">
                  <c:v>0.64000000000000057</c:v>
                </c:pt>
                <c:pt idx="1576">
                  <c:v>0.52000000000000102</c:v>
                </c:pt>
                <c:pt idx="1577">
                  <c:v>0.33999999999999986</c:v>
                </c:pt>
                <c:pt idx="1578">
                  <c:v>7.999999999999971E-2</c:v>
                </c:pt>
                <c:pt idx="1579">
                  <c:v>-0.13999999999999985</c:v>
                </c:pt>
                <c:pt idx="1580">
                  <c:v>0.22000000000000028</c:v>
                </c:pt>
                <c:pt idx="1581">
                  <c:v>0.37999999999999973</c:v>
                </c:pt>
                <c:pt idx="1582">
                  <c:v>0.6399999999999999</c:v>
                </c:pt>
                <c:pt idx="1583">
                  <c:v>0.88000000000000045</c:v>
                </c:pt>
                <c:pt idx="1584">
                  <c:v>1.1199999999999997</c:v>
                </c:pt>
                <c:pt idx="1585">
                  <c:v>0.9199999999999996</c:v>
                </c:pt>
                <c:pt idx="1586">
                  <c:v>0.55999999999999939</c:v>
                </c:pt>
                <c:pt idx="1587">
                  <c:v>0.3</c:v>
                </c:pt>
                <c:pt idx="1588">
                  <c:v>0.25999999999999945</c:v>
                </c:pt>
                <c:pt idx="1589">
                  <c:v>6.0000000000000143E-2</c:v>
                </c:pt>
                <c:pt idx="1590">
                  <c:v>-0.25999999999999945</c:v>
                </c:pt>
                <c:pt idx="1591">
                  <c:v>4.000000000000057E-2</c:v>
                </c:pt>
                <c:pt idx="1592">
                  <c:v>0.22000000000000028</c:v>
                </c:pt>
                <c:pt idx="1593">
                  <c:v>0.12000000000000029</c:v>
                </c:pt>
                <c:pt idx="1594">
                  <c:v>2.0000000000000285E-2</c:v>
                </c:pt>
                <c:pt idx="1595">
                  <c:v>0.17999999999999972</c:v>
                </c:pt>
                <c:pt idx="1596">
                  <c:v>0.1</c:v>
                </c:pt>
                <c:pt idx="1597">
                  <c:v>-0.23999999999999985</c:v>
                </c:pt>
                <c:pt idx="1598">
                  <c:v>0.22000000000000028</c:v>
                </c:pt>
                <c:pt idx="1599">
                  <c:v>0.42000000000000026</c:v>
                </c:pt>
                <c:pt idx="1600">
                  <c:v>0.5800000000000004</c:v>
                </c:pt>
                <c:pt idx="1601">
                  <c:v>0.72000000000000097</c:v>
                </c:pt>
                <c:pt idx="1602">
                  <c:v>1.0200000000000009</c:v>
                </c:pt>
                <c:pt idx="1603">
                  <c:v>0.62000000000000099</c:v>
                </c:pt>
                <c:pt idx="1604">
                  <c:v>0.32000000000000028</c:v>
                </c:pt>
                <c:pt idx="1605">
                  <c:v>0.28000000000000042</c:v>
                </c:pt>
                <c:pt idx="1606">
                  <c:v>7.999999999999971E-2</c:v>
                </c:pt>
                <c:pt idx="1607">
                  <c:v>-2.0000000000000285E-2</c:v>
                </c:pt>
                <c:pt idx="1608">
                  <c:v>0.5</c:v>
                </c:pt>
                <c:pt idx="1609">
                  <c:v>0.84000000000000052</c:v>
                </c:pt>
                <c:pt idx="1610">
                  <c:v>0.40000000000000069</c:v>
                </c:pt>
                <c:pt idx="1611">
                  <c:v>0.60000000000000075</c:v>
                </c:pt>
                <c:pt idx="1612">
                  <c:v>0.70000000000000073</c:v>
                </c:pt>
                <c:pt idx="1613">
                  <c:v>0.24000000000000057</c:v>
                </c:pt>
                <c:pt idx="1614">
                  <c:v>4.000000000000057E-2</c:v>
                </c:pt>
                <c:pt idx="1615">
                  <c:v>8.0000000000000432E-2</c:v>
                </c:pt>
                <c:pt idx="1616">
                  <c:v>-0.13999999999999915</c:v>
                </c:pt>
                <c:pt idx="1617">
                  <c:v>2.0000000000000996E-2</c:v>
                </c:pt>
                <c:pt idx="1618">
                  <c:v>0.16000000000000086</c:v>
                </c:pt>
                <c:pt idx="1619">
                  <c:v>8.000000000000114E-2</c:v>
                </c:pt>
                <c:pt idx="1620">
                  <c:v>0.50000000000000067</c:v>
                </c:pt>
                <c:pt idx="1621">
                  <c:v>0.60000000000000075</c:v>
                </c:pt>
                <c:pt idx="1622">
                  <c:v>0.40000000000000069</c:v>
                </c:pt>
                <c:pt idx="1623">
                  <c:v>8.0000000000000432E-2</c:v>
                </c:pt>
                <c:pt idx="1624">
                  <c:v>0.16000000000000014</c:v>
                </c:pt>
                <c:pt idx="1625">
                  <c:v>0.13999999999999985</c:v>
                </c:pt>
                <c:pt idx="1626">
                  <c:v>0.21999999999999958</c:v>
                </c:pt>
                <c:pt idx="1627">
                  <c:v>0.13999999999999915</c:v>
                </c:pt>
                <c:pt idx="1628">
                  <c:v>0.11999999999999958</c:v>
                </c:pt>
                <c:pt idx="1629">
                  <c:v>3.9999999999999855E-2</c:v>
                </c:pt>
                <c:pt idx="1630">
                  <c:v>0.14000000000000057</c:v>
                </c:pt>
                <c:pt idx="1631">
                  <c:v>-0.33999999999999914</c:v>
                </c:pt>
                <c:pt idx="1632">
                  <c:v>-0.57999999999999896</c:v>
                </c:pt>
                <c:pt idx="1633">
                  <c:v>-0.47999999999999898</c:v>
                </c:pt>
                <c:pt idx="1634">
                  <c:v>-0.21999999999999886</c:v>
                </c:pt>
                <c:pt idx="1635">
                  <c:v>-0.47999999999999898</c:v>
                </c:pt>
                <c:pt idx="1636">
                  <c:v>-0.3999999999999993</c:v>
                </c:pt>
                <c:pt idx="1637">
                  <c:v>-0.41999999999999887</c:v>
                </c:pt>
                <c:pt idx="1638">
                  <c:v>-0.67999999999999972</c:v>
                </c:pt>
                <c:pt idx="1639">
                  <c:v>-0.6</c:v>
                </c:pt>
                <c:pt idx="1640">
                  <c:v>-0.48000000000000043</c:v>
                </c:pt>
                <c:pt idx="1641">
                  <c:v>-0.32000000000000101</c:v>
                </c:pt>
                <c:pt idx="1642">
                  <c:v>-0.12000000000000099</c:v>
                </c:pt>
                <c:pt idx="1643">
                  <c:v>0.27999999999999903</c:v>
                </c:pt>
                <c:pt idx="1644">
                  <c:v>-2.0000000000000996E-2</c:v>
                </c:pt>
                <c:pt idx="1645">
                  <c:v>-0.12000000000000099</c:v>
                </c:pt>
                <c:pt idx="1646">
                  <c:v>-0.12000000000000029</c:v>
                </c:pt>
                <c:pt idx="1647">
                  <c:v>0.1</c:v>
                </c:pt>
                <c:pt idx="1648">
                  <c:v>0.10000000000000071</c:v>
                </c:pt>
                <c:pt idx="1649">
                  <c:v>-0.2</c:v>
                </c:pt>
                <c:pt idx="1650">
                  <c:v>-0.33999999999999914</c:v>
                </c:pt>
                <c:pt idx="1651">
                  <c:v>-0.51999999999999891</c:v>
                </c:pt>
                <c:pt idx="1652">
                  <c:v>-0.53999999999999915</c:v>
                </c:pt>
                <c:pt idx="1653">
                  <c:v>-0.65999999999999948</c:v>
                </c:pt>
                <c:pt idx="1654">
                  <c:v>-0.53999999999999915</c:v>
                </c:pt>
                <c:pt idx="1655">
                  <c:v>-0.85999999999999943</c:v>
                </c:pt>
                <c:pt idx="1656">
                  <c:v>-0.46000000000000013</c:v>
                </c:pt>
                <c:pt idx="1657">
                  <c:v>-0.56000000000000083</c:v>
                </c:pt>
                <c:pt idx="1658">
                  <c:v>-0.36000000000000087</c:v>
                </c:pt>
                <c:pt idx="1659">
                  <c:v>-0.30000000000000071</c:v>
                </c:pt>
                <c:pt idx="1660">
                  <c:v>0.15999999999999942</c:v>
                </c:pt>
                <c:pt idx="1661">
                  <c:v>3.9999999999999855E-2</c:v>
                </c:pt>
                <c:pt idx="1662">
                  <c:v>0.13999999999999985</c:v>
                </c:pt>
                <c:pt idx="1663">
                  <c:v>6.0000000000000143E-2</c:v>
                </c:pt>
                <c:pt idx="1664">
                  <c:v>0.44000000000000056</c:v>
                </c:pt>
                <c:pt idx="1665">
                  <c:v>0.52000000000000024</c:v>
                </c:pt>
                <c:pt idx="1666">
                  <c:v>0.54000000000000059</c:v>
                </c:pt>
                <c:pt idx="1667">
                  <c:v>0.52000000000000102</c:v>
                </c:pt>
                <c:pt idx="1668">
                  <c:v>0.16000000000000086</c:v>
                </c:pt>
                <c:pt idx="1669">
                  <c:v>-0.2</c:v>
                </c:pt>
                <c:pt idx="1670">
                  <c:v>-0.48000000000000043</c:v>
                </c:pt>
                <c:pt idx="1671">
                  <c:v>-0.38000000000000111</c:v>
                </c:pt>
                <c:pt idx="1672">
                  <c:v>-0.60000000000000142</c:v>
                </c:pt>
                <c:pt idx="1673">
                  <c:v>-0.84000000000000197</c:v>
                </c:pt>
                <c:pt idx="1674">
                  <c:v>-0.7800000000000018</c:v>
                </c:pt>
                <c:pt idx="1675">
                  <c:v>-0.68000000000000116</c:v>
                </c:pt>
                <c:pt idx="1676">
                  <c:v>-0.94000000000000061</c:v>
                </c:pt>
                <c:pt idx="1677">
                  <c:v>-0.70000000000000073</c:v>
                </c:pt>
                <c:pt idx="1678">
                  <c:v>-0.44000000000000056</c:v>
                </c:pt>
                <c:pt idx="1679">
                  <c:v>-0.42000000000000026</c:v>
                </c:pt>
                <c:pt idx="1680">
                  <c:v>-0.48000000000000115</c:v>
                </c:pt>
                <c:pt idx="1681">
                  <c:v>-0.40000000000000141</c:v>
                </c:pt>
                <c:pt idx="1682">
                  <c:v>-0.3400000000000013</c:v>
                </c:pt>
                <c:pt idx="1683">
                  <c:v>-0.10000000000000142</c:v>
                </c:pt>
                <c:pt idx="1684">
                  <c:v>-0.32000000000000173</c:v>
                </c:pt>
                <c:pt idx="1685">
                  <c:v>-0.12000000000000099</c:v>
                </c:pt>
                <c:pt idx="1686">
                  <c:v>3.9999999999999147E-2</c:v>
                </c:pt>
                <c:pt idx="1687">
                  <c:v>-4.000000000000057E-2</c:v>
                </c:pt>
                <c:pt idx="1688">
                  <c:v>2.0000000000000285E-2</c:v>
                </c:pt>
                <c:pt idx="1689">
                  <c:v>0.16000000000000086</c:v>
                </c:pt>
                <c:pt idx="1690">
                  <c:v>0.10000000000000071</c:v>
                </c:pt>
                <c:pt idx="1691">
                  <c:v>-7.9999999999999002E-2</c:v>
                </c:pt>
                <c:pt idx="1692">
                  <c:v>-0.29999999999999927</c:v>
                </c:pt>
                <c:pt idx="1693">
                  <c:v>-0.4199999999999996</c:v>
                </c:pt>
                <c:pt idx="1694">
                  <c:v>-6.0000000000000143E-2</c:v>
                </c:pt>
                <c:pt idx="1695">
                  <c:v>-0.26000000000000012</c:v>
                </c:pt>
                <c:pt idx="1696">
                  <c:v>-0.42000000000000026</c:v>
                </c:pt>
                <c:pt idx="1697">
                  <c:v>-0.42000000000000026</c:v>
                </c:pt>
                <c:pt idx="1698">
                  <c:v>-0.30000000000000071</c:v>
                </c:pt>
                <c:pt idx="1699">
                  <c:v>-0.56000000000000083</c:v>
                </c:pt>
                <c:pt idx="1700">
                  <c:v>-0.40000000000000069</c:v>
                </c:pt>
                <c:pt idx="1701">
                  <c:v>-0.30000000000000143</c:v>
                </c:pt>
                <c:pt idx="1702">
                  <c:v>0.11999999999999886</c:v>
                </c:pt>
                <c:pt idx="1703">
                  <c:v>0.25999999999999945</c:v>
                </c:pt>
                <c:pt idx="1704">
                  <c:v>0.23999999999999985</c:v>
                </c:pt>
                <c:pt idx="1705">
                  <c:v>0.31999999999999956</c:v>
                </c:pt>
                <c:pt idx="1706">
                  <c:v>0.26000000000000012</c:v>
                </c:pt>
                <c:pt idx="1707">
                  <c:v>4.000000000000057E-2</c:v>
                </c:pt>
                <c:pt idx="1708">
                  <c:v>3.9999999999999855E-2</c:v>
                </c:pt>
                <c:pt idx="1709">
                  <c:v>-3.9999999999999855E-2</c:v>
                </c:pt>
                <c:pt idx="1710">
                  <c:v>-0.23999999999999985</c:v>
                </c:pt>
                <c:pt idx="1711">
                  <c:v>-0.1</c:v>
                </c:pt>
                <c:pt idx="1712">
                  <c:v>1.9999999999999574E-2</c:v>
                </c:pt>
                <c:pt idx="1713">
                  <c:v>-0.2</c:v>
                </c:pt>
                <c:pt idx="1714">
                  <c:v>0</c:v>
                </c:pt>
                <c:pt idx="1715">
                  <c:v>0.21999999999999958</c:v>
                </c:pt>
                <c:pt idx="1716">
                  <c:v>9.9999999999999284E-2</c:v>
                </c:pt>
                <c:pt idx="1717">
                  <c:v>-0.56000000000000083</c:v>
                </c:pt>
                <c:pt idx="1718">
                  <c:v>-0.68000000000000116</c:v>
                </c:pt>
                <c:pt idx="1719">
                  <c:v>-0.64000000000000123</c:v>
                </c:pt>
                <c:pt idx="1720">
                  <c:v>-0.48000000000000115</c:v>
                </c:pt>
                <c:pt idx="1721">
                  <c:v>-0.18000000000000113</c:v>
                </c:pt>
                <c:pt idx="1722">
                  <c:v>0.31999999999999884</c:v>
                </c:pt>
                <c:pt idx="1723">
                  <c:v>0.27999999999999903</c:v>
                </c:pt>
                <c:pt idx="1724">
                  <c:v>0.21999999999999958</c:v>
                </c:pt>
                <c:pt idx="1725">
                  <c:v>-0.72000000000000031</c:v>
                </c:pt>
                <c:pt idx="1726">
                  <c:v>-1.06</c:v>
                </c:pt>
                <c:pt idx="1727">
                  <c:v>-0.8600000000000001</c:v>
                </c:pt>
                <c:pt idx="1728">
                  <c:v>-0.81999999999999962</c:v>
                </c:pt>
                <c:pt idx="1729">
                  <c:v>-1.1399999999999999</c:v>
                </c:pt>
                <c:pt idx="1730">
                  <c:v>-0.53999999999999915</c:v>
                </c:pt>
                <c:pt idx="1731">
                  <c:v>-0.61999999999999811</c:v>
                </c:pt>
                <c:pt idx="1732">
                  <c:v>-1.0199999999999974</c:v>
                </c:pt>
                <c:pt idx="1733">
                  <c:v>-1.1599999999999979</c:v>
                </c:pt>
                <c:pt idx="1734">
                  <c:v>-0.95999999999999797</c:v>
                </c:pt>
                <c:pt idx="1735">
                  <c:v>-0.49999999999999856</c:v>
                </c:pt>
                <c:pt idx="1736">
                  <c:v>-0.63999999999999913</c:v>
                </c:pt>
                <c:pt idx="1737">
                  <c:v>-0.27999999999999969</c:v>
                </c:pt>
                <c:pt idx="1738">
                  <c:v>0.12000000000000029</c:v>
                </c:pt>
                <c:pt idx="1739">
                  <c:v>-0.31999999999999884</c:v>
                </c:pt>
                <c:pt idx="1740">
                  <c:v>-0.7399999999999991</c:v>
                </c:pt>
                <c:pt idx="1741">
                  <c:v>-0.59999999999999853</c:v>
                </c:pt>
                <c:pt idx="1742">
                  <c:v>-0.97999999999999976</c:v>
                </c:pt>
                <c:pt idx="1743">
                  <c:v>-1.1599999999999995</c:v>
                </c:pt>
                <c:pt idx="1744">
                  <c:v>-0.68000000000000116</c:v>
                </c:pt>
                <c:pt idx="1745">
                  <c:v>-0.28000000000000114</c:v>
                </c:pt>
                <c:pt idx="1746">
                  <c:v>-0.24000000000000199</c:v>
                </c:pt>
                <c:pt idx="1747">
                  <c:v>-0.42000000000000026</c:v>
                </c:pt>
                <c:pt idx="1748">
                  <c:v>-0.2</c:v>
                </c:pt>
                <c:pt idx="1749">
                  <c:v>-0.55999999999999939</c:v>
                </c:pt>
                <c:pt idx="1750">
                  <c:v>-1.3799999999999997</c:v>
                </c:pt>
                <c:pt idx="1751">
                  <c:v>-1.7799999999999998</c:v>
                </c:pt>
                <c:pt idx="1752">
                  <c:v>-2.3599999999999994</c:v>
                </c:pt>
                <c:pt idx="1753">
                  <c:v>-3.4</c:v>
                </c:pt>
                <c:pt idx="1754">
                  <c:v>-2.9400000000000004</c:v>
                </c:pt>
                <c:pt idx="1755">
                  <c:v>-1.3799999999999997</c:v>
                </c:pt>
                <c:pt idx="1756">
                  <c:v>-4.000000000000057E-2</c:v>
                </c:pt>
                <c:pt idx="1757">
                  <c:v>0.75999999999999801</c:v>
                </c:pt>
                <c:pt idx="1758">
                  <c:v>1.4199999999999975</c:v>
                </c:pt>
                <c:pt idx="1759">
                  <c:v>1.0999999999999972</c:v>
                </c:pt>
                <c:pt idx="1760">
                  <c:v>-0.52000000000000313</c:v>
                </c:pt>
                <c:pt idx="1761">
                  <c:v>-1.6400000000000019</c:v>
                </c:pt>
                <c:pt idx="1762">
                  <c:v>-1.8200000000000016</c:v>
                </c:pt>
                <c:pt idx="1763">
                  <c:v>-1.5000000000000013</c:v>
                </c:pt>
                <c:pt idx="1764">
                  <c:v>-1.3400000000000005</c:v>
                </c:pt>
                <c:pt idx="1765">
                  <c:v>-1.0800000000000012</c:v>
                </c:pt>
                <c:pt idx="1766">
                  <c:v>-1.4400000000000019</c:v>
                </c:pt>
                <c:pt idx="1767">
                  <c:v>-1.0000000000000013</c:v>
                </c:pt>
                <c:pt idx="1768">
                  <c:v>-1.3000000000000014</c:v>
                </c:pt>
                <c:pt idx="1769">
                  <c:v>-1.4800000000000026</c:v>
                </c:pt>
                <c:pt idx="1770">
                  <c:v>-1.1000000000000028</c:v>
                </c:pt>
                <c:pt idx="1771">
                  <c:v>-0.32000000000000173</c:v>
                </c:pt>
                <c:pt idx="1772">
                  <c:v>-0.82000000000000173</c:v>
                </c:pt>
                <c:pt idx="1773">
                  <c:v>-0.94000000000000195</c:v>
                </c:pt>
                <c:pt idx="1774">
                  <c:v>-1.0800000000000012</c:v>
                </c:pt>
                <c:pt idx="1775">
                  <c:v>-1.4599999999999995</c:v>
                </c:pt>
                <c:pt idx="1776">
                  <c:v>-1.7200000000000002</c:v>
                </c:pt>
                <c:pt idx="1777">
                  <c:v>-1.3400000000000005</c:v>
                </c:pt>
                <c:pt idx="1778">
                  <c:v>-1.2400000000000007</c:v>
                </c:pt>
                <c:pt idx="1779">
                  <c:v>-1.1000000000000001</c:v>
                </c:pt>
                <c:pt idx="1780">
                  <c:v>-0.8</c:v>
                </c:pt>
                <c:pt idx="1781">
                  <c:v>-1.0199999999999989</c:v>
                </c:pt>
                <c:pt idx="1782">
                  <c:v>-1.0999999999999985</c:v>
                </c:pt>
                <c:pt idx="1783">
                  <c:v>-1.1399999999999977</c:v>
                </c:pt>
                <c:pt idx="1784">
                  <c:v>-1.0799999999999983</c:v>
                </c:pt>
                <c:pt idx="1785">
                  <c:v>-1.1399999999999992</c:v>
                </c:pt>
                <c:pt idx="1786">
                  <c:v>-0.8</c:v>
                </c:pt>
                <c:pt idx="1787">
                  <c:v>-1.3200000000000003</c:v>
                </c:pt>
                <c:pt idx="1788">
                  <c:v>-1.3400000000000005</c:v>
                </c:pt>
                <c:pt idx="1789">
                  <c:v>-1.3200000000000003</c:v>
                </c:pt>
                <c:pt idx="1790">
                  <c:v>-1.3400000000000005</c:v>
                </c:pt>
                <c:pt idx="1791">
                  <c:v>-1.4400000000000006</c:v>
                </c:pt>
                <c:pt idx="1792">
                  <c:v>-0.92000000000000026</c:v>
                </c:pt>
                <c:pt idx="1793">
                  <c:v>-1.3</c:v>
                </c:pt>
                <c:pt idx="1794">
                  <c:v>-1.3799999999999997</c:v>
                </c:pt>
                <c:pt idx="1795">
                  <c:v>-1.9400000000000006</c:v>
                </c:pt>
                <c:pt idx="1796">
                  <c:v>-2.1400000000000006</c:v>
                </c:pt>
                <c:pt idx="1797">
                  <c:v>-2.240000000000002</c:v>
                </c:pt>
                <c:pt idx="1798">
                  <c:v>-1.9000000000000044</c:v>
                </c:pt>
                <c:pt idx="1799">
                  <c:v>-1.9000000000000028</c:v>
                </c:pt>
                <c:pt idx="1800">
                  <c:v>-1.3800000000000039</c:v>
                </c:pt>
                <c:pt idx="1801">
                  <c:v>-1.4600000000000051</c:v>
                </c:pt>
                <c:pt idx="1802">
                  <c:v>-1.5800000000000041</c:v>
                </c:pt>
                <c:pt idx="1803">
                  <c:v>-1.6400000000000035</c:v>
                </c:pt>
                <c:pt idx="1804">
                  <c:v>-1.9000000000000028</c:v>
                </c:pt>
                <c:pt idx="1805">
                  <c:v>-1.8799999999999983</c:v>
                </c:pt>
                <c:pt idx="1806">
                  <c:v>-1.3799999999999983</c:v>
                </c:pt>
                <c:pt idx="1807">
                  <c:v>-0.9</c:v>
                </c:pt>
                <c:pt idx="1808">
                  <c:v>-0.45999999999999941</c:v>
                </c:pt>
                <c:pt idx="1809">
                  <c:v>-8.000000000000114E-2</c:v>
                </c:pt>
                <c:pt idx="1810">
                  <c:v>-2.8421709430404009E-15</c:v>
                </c:pt>
                <c:pt idx="1811">
                  <c:v>-0.10000000000000284</c:v>
                </c:pt>
                <c:pt idx="1812">
                  <c:v>-0.60000000000000286</c:v>
                </c:pt>
                <c:pt idx="1813">
                  <c:v>-0.9600000000000023</c:v>
                </c:pt>
                <c:pt idx="1814">
                  <c:v>-0.80000000000000282</c:v>
                </c:pt>
                <c:pt idx="1815">
                  <c:v>-1.1800000000000039</c:v>
                </c:pt>
                <c:pt idx="1816">
                  <c:v>-1.3600000000000023</c:v>
                </c:pt>
                <c:pt idx="1817">
                  <c:v>-0.85999999999999943</c:v>
                </c:pt>
                <c:pt idx="1818">
                  <c:v>-0.5399999999999977</c:v>
                </c:pt>
                <c:pt idx="1819">
                  <c:v>-0.91999999999999882</c:v>
                </c:pt>
                <c:pt idx="1820">
                  <c:v>-0.81999999999999607</c:v>
                </c:pt>
                <c:pt idx="1821">
                  <c:v>-0.75999999999999657</c:v>
                </c:pt>
                <c:pt idx="1822">
                  <c:v>-1.2399999999999978</c:v>
                </c:pt>
                <c:pt idx="1823">
                  <c:v>-1.1599999999999995</c:v>
                </c:pt>
                <c:pt idx="1824">
                  <c:v>-0.619999999999996</c:v>
                </c:pt>
                <c:pt idx="1825">
                  <c:v>-0.11999999999999886</c:v>
                </c:pt>
                <c:pt idx="1826">
                  <c:v>0.18000000000000113</c:v>
                </c:pt>
                <c:pt idx="1827">
                  <c:v>0.91999999999999882</c:v>
                </c:pt>
                <c:pt idx="1828">
                  <c:v>0.85999999999999943</c:v>
                </c:pt>
                <c:pt idx="1829">
                  <c:v>0.67999999999999827</c:v>
                </c:pt>
                <c:pt idx="1830">
                  <c:v>0.71999999999999886</c:v>
                </c:pt>
                <c:pt idx="1831">
                  <c:v>0.95999999999999941</c:v>
                </c:pt>
                <c:pt idx="1832">
                  <c:v>0.40000000000000285</c:v>
                </c:pt>
                <c:pt idx="1833">
                  <c:v>0.54000000000000337</c:v>
                </c:pt>
                <c:pt idx="1834">
                  <c:v>0.86000000000000232</c:v>
                </c:pt>
                <c:pt idx="1835">
                  <c:v>0.78000000000000258</c:v>
                </c:pt>
                <c:pt idx="1836">
                  <c:v>0.74000000000000199</c:v>
                </c:pt>
                <c:pt idx="1837">
                  <c:v>1.3600000000000008</c:v>
                </c:pt>
                <c:pt idx="1838">
                  <c:v>1.7</c:v>
                </c:pt>
                <c:pt idx="1839">
                  <c:v>1.7600000000000009</c:v>
                </c:pt>
                <c:pt idx="1840">
                  <c:v>2.0400000000000005</c:v>
                </c:pt>
                <c:pt idx="1841">
                  <c:v>1.7600000000000009</c:v>
                </c:pt>
                <c:pt idx="1842">
                  <c:v>1.540000000000002</c:v>
                </c:pt>
                <c:pt idx="1843">
                  <c:v>1.3400000000000021</c:v>
                </c:pt>
                <c:pt idx="1844">
                  <c:v>1.4200000000000017</c:v>
                </c:pt>
                <c:pt idx="1845">
                  <c:v>1.2000000000000015</c:v>
                </c:pt>
                <c:pt idx="1846">
                  <c:v>1.2600000000000022</c:v>
                </c:pt>
                <c:pt idx="1847">
                  <c:v>0.98000000000000109</c:v>
                </c:pt>
                <c:pt idx="1848">
                  <c:v>0.80000000000000138</c:v>
                </c:pt>
                <c:pt idx="1849">
                  <c:v>0.64000000000000057</c:v>
                </c:pt>
                <c:pt idx="1850">
                  <c:v>0.78000000000000114</c:v>
                </c:pt>
                <c:pt idx="1851">
                  <c:v>1.1399999999999992</c:v>
                </c:pt>
                <c:pt idx="1852">
                  <c:v>1.2199999999999989</c:v>
                </c:pt>
                <c:pt idx="1853">
                  <c:v>1.4999999999999987</c:v>
                </c:pt>
                <c:pt idx="1854">
                  <c:v>1.3799999999999983</c:v>
                </c:pt>
                <c:pt idx="1855">
                  <c:v>1.5399999999999978</c:v>
                </c:pt>
                <c:pt idx="1856">
                  <c:v>0.77999999999999825</c:v>
                </c:pt>
                <c:pt idx="1857">
                  <c:v>0.65999999999999948</c:v>
                </c:pt>
                <c:pt idx="1858">
                  <c:v>0.25999999999999945</c:v>
                </c:pt>
                <c:pt idx="1859">
                  <c:v>0.28000000000000042</c:v>
                </c:pt>
                <c:pt idx="1860">
                  <c:v>-0.37999999999999901</c:v>
                </c:pt>
                <c:pt idx="1861">
                  <c:v>-5.9999999999998721E-2</c:v>
                </c:pt>
                <c:pt idx="1862">
                  <c:v>-0.15999999999999942</c:v>
                </c:pt>
                <c:pt idx="1863">
                  <c:v>0.40000000000000069</c:v>
                </c:pt>
                <c:pt idx="1864">
                  <c:v>0.36000000000000015</c:v>
                </c:pt>
                <c:pt idx="1865">
                  <c:v>0.61999999999999955</c:v>
                </c:pt>
                <c:pt idx="1866">
                  <c:v>0.6</c:v>
                </c:pt>
                <c:pt idx="1867">
                  <c:v>0.37999999999999973</c:v>
                </c:pt>
                <c:pt idx="1868">
                  <c:v>-3.9999999999999855E-2</c:v>
                </c:pt>
                <c:pt idx="1869">
                  <c:v>-0.31999999999999956</c:v>
                </c:pt>
                <c:pt idx="1870">
                  <c:v>-0.45999999999999874</c:v>
                </c:pt>
                <c:pt idx="1871">
                  <c:v>-0.75999999999999945</c:v>
                </c:pt>
                <c:pt idx="1872">
                  <c:v>-0.3999999999999993</c:v>
                </c:pt>
                <c:pt idx="1873">
                  <c:v>-0.65999999999999948</c:v>
                </c:pt>
                <c:pt idx="1874">
                  <c:v>-0.27999999999999903</c:v>
                </c:pt>
                <c:pt idx="1875">
                  <c:v>-0.17999999999999972</c:v>
                </c:pt>
                <c:pt idx="1876">
                  <c:v>0.30000000000000071</c:v>
                </c:pt>
                <c:pt idx="1877">
                  <c:v>4.0000000000001278E-2</c:v>
                </c:pt>
                <c:pt idx="1878">
                  <c:v>1.4210854715202005E-15</c:v>
                </c:pt>
                <c:pt idx="1879">
                  <c:v>-0.55999999999999872</c:v>
                </c:pt>
                <c:pt idx="1880">
                  <c:v>-0.69999999999999862</c:v>
                </c:pt>
                <c:pt idx="1881">
                  <c:v>-0.7999999999999986</c:v>
                </c:pt>
                <c:pt idx="1882">
                  <c:v>-0.45999999999999941</c:v>
                </c:pt>
                <c:pt idx="1883">
                  <c:v>-0.31999999999999956</c:v>
                </c:pt>
                <c:pt idx="1884">
                  <c:v>-0.41999999999999993</c:v>
                </c:pt>
                <c:pt idx="1885">
                  <c:v>-0.28000000000000008</c:v>
                </c:pt>
                <c:pt idx="1886">
                  <c:v>-0.41999999999999993</c:v>
                </c:pt>
                <c:pt idx="1887">
                  <c:v>-0.61999999999999988</c:v>
                </c:pt>
                <c:pt idx="1888">
                  <c:v>-0.7000000000000004</c:v>
                </c:pt>
                <c:pt idx="1889">
                  <c:v>-0.42000000000000026</c:v>
                </c:pt>
                <c:pt idx="1890">
                  <c:v>-0.4</c:v>
                </c:pt>
                <c:pt idx="1891">
                  <c:v>-0.5600000000000005</c:v>
                </c:pt>
                <c:pt idx="1892">
                  <c:v>-0.60000000000000031</c:v>
                </c:pt>
                <c:pt idx="1893">
                  <c:v>-0.57999999999999974</c:v>
                </c:pt>
                <c:pt idx="1894">
                  <c:v>-0.81999999999999962</c:v>
                </c:pt>
                <c:pt idx="1895">
                  <c:v>-1.0399999999999996</c:v>
                </c:pt>
                <c:pt idx="1896">
                  <c:v>-0.5799999999999994</c:v>
                </c:pt>
                <c:pt idx="1897">
                  <c:v>-0.65999999999999903</c:v>
                </c:pt>
                <c:pt idx="1898">
                  <c:v>-0.61999999999999955</c:v>
                </c:pt>
                <c:pt idx="1899">
                  <c:v>-0.23999999999999985</c:v>
                </c:pt>
                <c:pt idx="1900">
                  <c:v>-0.10000000000000035</c:v>
                </c:pt>
                <c:pt idx="1901">
                  <c:v>-0.52000000000000024</c:v>
                </c:pt>
                <c:pt idx="1902">
                  <c:v>-0.1600000000000005</c:v>
                </c:pt>
                <c:pt idx="1903">
                  <c:v>-0.18000000000000008</c:v>
                </c:pt>
                <c:pt idx="1904">
                  <c:v>-0.34000000000000019</c:v>
                </c:pt>
                <c:pt idx="1905">
                  <c:v>-0.18000000000000008</c:v>
                </c:pt>
                <c:pt idx="1906">
                  <c:v>-3.9999999999999855E-2</c:v>
                </c:pt>
                <c:pt idx="1907">
                  <c:v>-0.4599999999999998</c:v>
                </c:pt>
                <c:pt idx="1908">
                  <c:v>-0.30000000000000038</c:v>
                </c:pt>
                <c:pt idx="1909">
                  <c:v>-6.0000000000000143E-2</c:v>
                </c:pt>
                <c:pt idx="1910">
                  <c:v>-0.5</c:v>
                </c:pt>
                <c:pt idx="1911">
                  <c:v>-0.28000000000000008</c:v>
                </c:pt>
                <c:pt idx="1912">
                  <c:v>0</c:v>
                </c:pt>
                <c:pt idx="1913">
                  <c:v>-0.4799999999999997</c:v>
                </c:pt>
                <c:pt idx="1914">
                  <c:v>-0.61999999999999988</c:v>
                </c:pt>
                <c:pt idx="1915">
                  <c:v>-0.17999999999999972</c:v>
                </c:pt>
                <c:pt idx="1916">
                  <c:v>-0.4199999999999996</c:v>
                </c:pt>
                <c:pt idx="1917">
                  <c:v>-0.73999999999999988</c:v>
                </c:pt>
                <c:pt idx="1918">
                  <c:v>-0.37999999999999973</c:v>
                </c:pt>
                <c:pt idx="1919">
                  <c:v>-0.65999999999999948</c:v>
                </c:pt>
                <c:pt idx="1920">
                  <c:v>-1.0799999999999994</c:v>
                </c:pt>
                <c:pt idx="1921">
                  <c:v>-0.83999999999999986</c:v>
                </c:pt>
                <c:pt idx="1922">
                  <c:v>-0.4199999999999996</c:v>
                </c:pt>
                <c:pt idx="1923">
                  <c:v>-0.4599999999999998</c:v>
                </c:pt>
                <c:pt idx="1924">
                  <c:v>-0.15999999999999978</c:v>
                </c:pt>
                <c:pt idx="1925">
                  <c:v>5.999999999999979E-2</c:v>
                </c:pt>
                <c:pt idx="1926">
                  <c:v>0.33999999999999986</c:v>
                </c:pt>
                <c:pt idx="1927">
                  <c:v>0.13999999999999951</c:v>
                </c:pt>
                <c:pt idx="1928">
                  <c:v>0.21999999999999958</c:v>
                </c:pt>
                <c:pt idx="1929">
                  <c:v>0.23999999999999949</c:v>
                </c:pt>
                <c:pt idx="1930">
                  <c:v>0.21999999999999958</c:v>
                </c:pt>
                <c:pt idx="1931">
                  <c:v>-0.36000000000000049</c:v>
                </c:pt>
                <c:pt idx="1932">
                  <c:v>-0.44000000000000022</c:v>
                </c:pt>
                <c:pt idx="1933">
                  <c:v>-0.34000000000000019</c:v>
                </c:pt>
                <c:pt idx="1934">
                  <c:v>-0.18000000000000044</c:v>
                </c:pt>
                <c:pt idx="1935">
                  <c:v>3.9999999999999855E-2</c:v>
                </c:pt>
                <c:pt idx="1936">
                  <c:v>8.0000000000000071E-2</c:v>
                </c:pt>
                <c:pt idx="1937">
                  <c:v>0.25999999999999979</c:v>
                </c:pt>
                <c:pt idx="1938">
                  <c:v>-2.0000000000000285E-2</c:v>
                </c:pt>
                <c:pt idx="1939">
                  <c:v>-0.30000000000000038</c:v>
                </c:pt>
                <c:pt idx="1940">
                  <c:v>-0.48000000000000043</c:v>
                </c:pt>
                <c:pt idx="1941">
                  <c:v>-0.1600000000000005</c:v>
                </c:pt>
                <c:pt idx="1942">
                  <c:v>-0.22000000000000028</c:v>
                </c:pt>
                <c:pt idx="1943">
                  <c:v>0.11999999999999993</c:v>
                </c:pt>
                <c:pt idx="1944">
                  <c:v>0.28000000000000008</c:v>
                </c:pt>
                <c:pt idx="1945">
                  <c:v>0.1</c:v>
                </c:pt>
                <c:pt idx="1946">
                  <c:v>-0.65999999999999981</c:v>
                </c:pt>
                <c:pt idx="1947">
                  <c:v>-1.2599999999999993</c:v>
                </c:pt>
                <c:pt idx="1948">
                  <c:v>-1.4599999999999995</c:v>
                </c:pt>
                <c:pt idx="1949">
                  <c:v>-2.6799999999999993</c:v>
                </c:pt>
                <c:pt idx="1950">
                  <c:v>-2.6199999999999997</c:v>
                </c:pt>
                <c:pt idx="1951">
                  <c:v>1.02</c:v>
                </c:pt>
                <c:pt idx="1952">
                  <c:v>3.0199999999999996</c:v>
                </c:pt>
                <c:pt idx="1953">
                  <c:v>2.8799999999999994</c:v>
                </c:pt>
                <c:pt idx="1954">
                  <c:v>3.7</c:v>
                </c:pt>
                <c:pt idx="1955">
                  <c:v>3.38</c:v>
                </c:pt>
                <c:pt idx="1956">
                  <c:v>-0.12000000000000029</c:v>
                </c:pt>
                <c:pt idx="1957">
                  <c:v>-1.22</c:v>
                </c:pt>
                <c:pt idx="1958">
                  <c:v>-0.85999999999999976</c:v>
                </c:pt>
                <c:pt idx="1959">
                  <c:v>-0.23999999999999985</c:v>
                </c:pt>
                <c:pt idx="1960">
                  <c:v>0.46000000000000013</c:v>
                </c:pt>
                <c:pt idx="1961">
                  <c:v>0.9</c:v>
                </c:pt>
                <c:pt idx="1962">
                  <c:v>0.39999999999999963</c:v>
                </c:pt>
                <c:pt idx="1963">
                  <c:v>-0.10000000000000071</c:v>
                </c:pt>
                <c:pt idx="1964">
                  <c:v>-0.24000000000000057</c:v>
                </c:pt>
                <c:pt idx="1965">
                  <c:v>-0.5800000000000004</c:v>
                </c:pt>
                <c:pt idx="1966">
                  <c:v>-0.36000000000000015</c:v>
                </c:pt>
                <c:pt idx="1967">
                  <c:v>-4.0000000000000216E-2</c:v>
                </c:pt>
                <c:pt idx="1968">
                  <c:v>0.41999999999999993</c:v>
                </c:pt>
                <c:pt idx="1969">
                  <c:v>0.41999999999999993</c:v>
                </c:pt>
                <c:pt idx="1970">
                  <c:v>0.27999999999999969</c:v>
                </c:pt>
                <c:pt idx="1971">
                  <c:v>0.19999999999999965</c:v>
                </c:pt>
                <c:pt idx="1972">
                  <c:v>-0.20000000000000034</c:v>
                </c:pt>
                <c:pt idx="1973">
                  <c:v>-0.34000000000000019</c:v>
                </c:pt>
                <c:pt idx="1974">
                  <c:v>-0.31999999999999995</c:v>
                </c:pt>
                <c:pt idx="1975">
                  <c:v>-0.21999999999999958</c:v>
                </c:pt>
                <c:pt idx="1976">
                  <c:v>-0.27999999999999969</c:v>
                </c:pt>
                <c:pt idx="1977">
                  <c:v>0.38000000000000045</c:v>
                </c:pt>
                <c:pt idx="1978">
                  <c:v>0.14000000000000057</c:v>
                </c:pt>
                <c:pt idx="1979">
                  <c:v>6.0000000000000497E-2</c:v>
                </c:pt>
                <c:pt idx="1980">
                  <c:v>0.22000000000000028</c:v>
                </c:pt>
                <c:pt idx="1981">
                  <c:v>0.12000000000000029</c:v>
                </c:pt>
                <c:pt idx="1982">
                  <c:v>-0.4399999999999995</c:v>
                </c:pt>
                <c:pt idx="1983">
                  <c:v>0.20000000000000034</c:v>
                </c:pt>
                <c:pt idx="1984">
                  <c:v>-7.999999999999971E-2</c:v>
                </c:pt>
                <c:pt idx="1985">
                  <c:v>-0.11999999999999993</c:v>
                </c:pt>
                <c:pt idx="1986">
                  <c:v>-0.17999999999999972</c:v>
                </c:pt>
                <c:pt idx="1987">
                  <c:v>0.11999999999999993</c:v>
                </c:pt>
                <c:pt idx="1988">
                  <c:v>-4.0000000000000216E-2</c:v>
                </c:pt>
                <c:pt idx="1989">
                  <c:v>0.23999999999999985</c:v>
                </c:pt>
                <c:pt idx="1990">
                  <c:v>0.2</c:v>
                </c:pt>
                <c:pt idx="1991">
                  <c:v>0.31999999999999995</c:v>
                </c:pt>
                <c:pt idx="1992">
                  <c:v>0.30000000000000038</c:v>
                </c:pt>
                <c:pt idx="1993">
                  <c:v>7.1054273576010023E-16</c:v>
                </c:pt>
                <c:pt idx="1994">
                  <c:v>-0.19999999999999965</c:v>
                </c:pt>
                <c:pt idx="1995">
                  <c:v>-0.25999999999999945</c:v>
                </c:pt>
                <c:pt idx="1996">
                  <c:v>-0.83999999999999952</c:v>
                </c:pt>
                <c:pt idx="1997">
                  <c:v>-0.55999999999999983</c:v>
                </c:pt>
                <c:pt idx="1998">
                  <c:v>-0.58000000000000007</c:v>
                </c:pt>
                <c:pt idx="1999">
                  <c:v>-0.27999999999999969</c:v>
                </c:pt>
                <c:pt idx="2000">
                  <c:v>0</c:v>
                </c:pt>
                <c:pt idx="2001">
                  <c:v>0.68</c:v>
                </c:pt>
                <c:pt idx="2002">
                  <c:v>0.6</c:v>
                </c:pt>
                <c:pt idx="2003">
                  <c:v>1.1199999999999999</c:v>
                </c:pt>
                <c:pt idx="2004">
                  <c:v>0.93999999999999984</c:v>
                </c:pt>
                <c:pt idx="2005">
                  <c:v>0.7</c:v>
                </c:pt>
                <c:pt idx="2006">
                  <c:v>0.58000000000000007</c:v>
                </c:pt>
                <c:pt idx="2007">
                  <c:v>0.44000000000000022</c:v>
                </c:pt>
                <c:pt idx="2008">
                  <c:v>-7.999999999999971E-2</c:v>
                </c:pt>
                <c:pt idx="2009">
                  <c:v>-1.9999999999999928E-2</c:v>
                </c:pt>
                <c:pt idx="2010">
                  <c:v>3.9999999999999855E-2</c:v>
                </c:pt>
                <c:pt idx="2011">
                  <c:v>3.9999999999999501E-2</c:v>
                </c:pt>
                <c:pt idx="2012">
                  <c:v>-8.0000000000000432E-2</c:v>
                </c:pt>
                <c:pt idx="2013">
                  <c:v>-0.10000000000000035</c:v>
                </c:pt>
                <c:pt idx="2014">
                  <c:v>-0.18000000000000044</c:v>
                </c:pt>
                <c:pt idx="2015">
                  <c:v>-0.22000000000000028</c:v>
                </c:pt>
                <c:pt idx="2016">
                  <c:v>0.21999999999999992</c:v>
                </c:pt>
                <c:pt idx="2017">
                  <c:v>-0.18000000000000008</c:v>
                </c:pt>
                <c:pt idx="2018">
                  <c:v>-0.3</c:v>
                </c:pt>
                <c:pt idx="2019">
                  <c:v>-0.25999999999999979</c:v>
                </c:pt>
                <c:pt idx="2020">
                  <c:v>-0.29999999999999966</c:v>
                </c:pt>
                <c:pt idx="2021">
                  <c:v>-0.65999999999999981</c:v>
                </c:pt>
                <c:pt idx="2022">
                  <c:v>-0.15999999999999978</c:v>
                </c:pt>
                <c:pt idx="2023">
                  <c:v>-0.11999999999999993</c:v>
                </c:pt>
                <c:pt idx="2024">
                  <c:v>-0.41999999999999993</c:v>
                </c:pt>
                <c:pt idx="2025">
                  <c:v>-0.6</c:v>
                </c:pt>
                <c:pt idx="2026">
                  <c:v>-0.73999999999999988</c:v>
                </c:pt>
                <c:pt idx="2027">
                  <c:v>-0.51999999999999991</c:v>
                </c:pt>
                <c:pt idx="2028">
                  <c:v>-0.17999999999999972</c:v>
                </c:pt>
                <c:pt idx="2029">
                  <c:v>0.24000000000000021</c:v>
                </c:pt>
                <c:pt idx="2030">
                  <c:v>0.84000000000000019</c:v>
                </c:pt>
                <c:pt idx="2031">
                  <c:v>0.76000000000000012</c:v>
                </c:pt>
                <c:pt idx="2032">
                  <c:v>0.24000000000000021</c:v>
                </c:pt>
                <c:pt idx="2033">
                  <c:v>3.9999999999999855E-2</c:v>
                </c:pt>
                <c:pt idx="2034">
                  <c:v>-0.40000000000000036</c:v>
                </c:pt>
                <c:pt idx="2035">
                  <c:v>-0.76000000000000045</c:v>
                </c:pt>
                <c:pt idx="2036">
                  <c:v>-0.5600000000000005</c:v>
                </c:pt>
                <c:pt idx="2037">
                  <c:v>-0.50000000000000067</c:v>
                </c:pt>
                <c:pt idx="2038">
                  <c:v>-0.5600000000000005</c:v>
                </c:pt>
                <c:pt idx="2039">
                  <c:v>-0.34000000000000019</c:v>
                </c:pt>
                <c:pt idx="2040">
                  <c:v>1.9999999999999928E-2</c:v>
                </c:pt>
                <c:pt idx="2041">
                  <c:v>0.11999999999999993</c:v>
                </c:pt>
                <c:pt idx="2042">
                  <c:v>0.6</c:v>
                </c:pt>
                <c:pt idx="2043">
                  <c:v>1.22</c:v>
                </c:pt>
                <c:pt idx="2044">
                  <c:v>1.52</c:v>
                </c:pt>
                <c:pt idx="2045">
                  <c:v>1.36</c:v>
                </c:pt>
                <c:pt idx="2046">
                  <c:v>0.94000000000000017</c:v>
                </c:pt>
                <c:pt idx="2047">
                  <c:v>0.5</c:v>
                </c:pt>
                <c:pt idx="2048">
                  <c:v>0.15999999999999978</c:v>
                </c:pt>
                <c:pt idx="2049">
                  <c:v>-2.0000000000000285E-2</c:v>
                </c:pt>
                <c:pt idx="2050">
                  <c:v>-0.18000000000000077</c:v>
                </c:pt>
                <c:pt idx="2051">
                  <c:v>0.3599999999999991</c:v>
                </c:pt>
                <c:pt idx="2052">
                  <c:v>0.43999999999999917</c:v>
                </c:pt>
                <c:pt idx="2053">
                  <c:v>0.27999999999999936</c:v>
                </c:pt>
                <c:pt idx="2054">
                  <c:v>0.47999999999999937</c:v>
                </c:pt>
                <c:pt idx="2055">
                  <c:v>0.29999999999999966</c:v>
                </c:pt>
                <c:pt idx="2056">
                  <c:v>-4.0000000000000216E-2</c:v>
                </c:pt>
                <c:pt idx="2057">
                  <c:v>-0.24000000000000021</c:v>
                </c:pt>
                <c:pt idx="2058">
                  <c:v>-0.40000000000000036</c:v>
                </c:pt>
                <c:pt idx="2059">
                  <c:v>-0.78000000000000047</c:v>
                </c:pt>
                <c:pt idx="2060">
                  <c:v>-0.48000000000000043</c:v>
                </c:pt>
                <c:pt idx="2061">
                  <c:v>-0.24000000000000057</c:v>
                </c:pt>
                <c:pt idx="2062">
                  <c:v>0.19999999999999965</c:v>
                </c:pt>
                <c:pt idx="2063">
                  <c:v>0.78</c:v>
                </c:pt>
                <c:pt idx="2064">
                  <c:v>1.02</c:v>
                </c:pt>
                <c:pt idx="2065">
                  <c:v>1.0599999999999998</c:v>
                </c:pt>
                <c:pt idx="2066">
                  <c:v>0.66000000000000014</c:v>
                </c:pt>
                <c:pt idx="2067">
                  <c:v>0.76000000000000012</c:v>
                </c:pt>
                <c:pt idx="2068">
                  <c:v>0.1</c:v>
                </c:pt>
                <c:pt idx="2069">
                  <c:v>0.18000000000000008</c:v>
                </c:pt>
                <c:pt idx="2070">
                  <c:v>8.0000000000000071E-2</c:v>
                </c:pt>
                <c:pt idx="2071">
                  <c:v>0.2</c:v>
                </c:pt>
                <c:pt idx="2072">
                  <c:v>-1.9999999999999928E-2</c:v>
                </c:pt>
                <c:pt idx="2073">
                  <c:v>-8.0000000000000071E-2</c:v>
                </c:pt>
                <c:pt idx="2074">
                  <c:v>-3.9999999999999855E-2</c:v>
                </c:pt>
                <c:pt idx="2075">
                  <c:v>-0.27999999999999969</c:v>
                </c:pt>
                <c:pt idx="2076">
                  <c:v>-0.31999999999999995</c:v>
                </c:pt>
                <c:pt idx="2077">
                  <c:v>-0.61999999999999988</c:v>
                </c:pt>
                <c:pt idx="2078">
                  <c:v>-0.21999999999999992</c:v>
                </c:pt>
                <c:pt idx="2079">
                  <c:v>-0.41999999999999993</c:v>
                </c:pt>
                <c:pt idx="2080">
                  <c:v>-0.2</c:v>
                </c:pt>
                <c:pt idx="2081">
                  <c:v>-0.21999999999999992</c:v>
                </c:pt>
                <c:pt idx="2082">
                  <c:v>0.31999999999999995</c:v>
                </c:pt>
                <c:pt idx="2083">
                  <c:v>0.16000000000000014</c:v>
                </c:pt>
                <c:pt idx="2084">
                  <c:v>8.0000000000000071E-2</c:v>
                </c:pt>
                <c:pt idx="2085">
                  <c:v>-3.9999999999999855E-2</c:v>
                </c:pt>
                <c:pt idx="2086">
                  <c:v>-8.0000000000000071E-2</c:v>
                </c:pt>
                <c:pt idx="2087">
                  <c:v>-0.36000000000000015</c:v>
                </c:pt>
                <c:pt idx="2088">
                  <c:v>-0.34000000000000019</c:v>
                </c:pt>
                <c:pt idx="2089">
                  <c:v>-0.44000000000000022</c:v>
                </c:pt>
                <c:pt idx="2090">
                  <c:v>-0.34000000000000019</c:v>
                </c:pt>
                <c:pt idx="2091">
                  <c:v>0.18000000000000008</c:v>
                </c:pt>
                <c:pt idx="2092">
                  <c:v>0.16000000000000014</c:v>
                </c:pt>
                <c:pt idx="2093">
                  <c:v>0.25999999999999979</c:v>
                </c:pt>
                <c:pt idx="2094">
                  <c:v>0.29999999999999966</c:v>
                </c:pt>
                <c:pt idx="2095">
                  <c:v>0.75999999999999945</c:v>
                </c:pt>
                <c:pt idx="2096">
                  <c:v>0.23999999999999916</c:v>
                </c:pt>
                <c:pt idx="2097">
                  <c:v>0.45999999999999908</c:v>
                </c:pt>
                <c:pt idx="2098">
                  <c:v>0.59999999999999964</c:v>
                </c:pt>
                <c:pt idx="2099">
                  <c:v>0.77999999999999969</c:v>
                </c:pt>
                <c:pt idx="2100">
                  <c:v>0.2</c:v>
                </c:pt>
                <c:pt idx="2101">
                  <c:v>0.44000000000000022</c:v>
                </c:pt>
                <c:pt idx="2102">
                  <c:v>4.0000000000000216E-2</c:v>
                </c:pt>
                <c:pt idx="2103">
                  <c:v>-0.16000000000000014</c:v>
                </c:pt>
                <c:pt idx="2104">
                  <c:v>-0.21999999999999992</c:v>
                </c:pt>
                <c:pt idx="2105">
                  <c:v>3.9999999999999855E-2</c:v>
                </c:pt>
                <c:pt idx="2106">
                  <c:v>-0.16000000000000014</c:v>
                </c:pt>
                <c:pt idx="2107">
                  <c:v>-4.0000000000000216E-2</c:v>
                </c:pt>
                <c:pt idx="2108">
                  <c:v>-0.12000000000000029</c:v>
                </c:pt>
                <c:pt idx="2109">
                  <c:v>0.21999999999999958</c:v>
                </c:pt>
                <c:pt idx="2110">
                  <c:v>7.999999999999971E-2</c:v>
                </c:pt>
                <c:pt idx="2111">
                  <c:v>0.29999999999999966</c:v>
                </c:pt>
                <c:pt idx="2112">
                  <c:v>0.53999999999999981</c:v>
                </c:pt>
                <c:pt idx="2113">
                  <c:v>0.66000000000000014</c:v>
                </c:pt>
                <c:pt idx="2114">
                  <c:v>0.46000000000000013</c:v>
                </c:pt>
                <c:pt idx="2115">
                  <c:v>0.82000000000000006</c:v>
                </c:pt>
                <c:pt idx="2116">
                  <c:v>0.72000000000000008</c:v>
                </c:pt>
                <c:pt idx="2117">
                  <c:v>0.3999999999999998</c:v>
                </c:pt>
                <c:pt idx="2118">
                  <c:v>0.21999999999999939</c:v>
                </c:pt>
                <c:pt idx="2119">
                  <c:v>-8.0000000000000598E-2</c:v>
                </c:pt>
                <c:pt idx="2120">
                  <c:v>-0.2800000000000008</c:v>
                </c:pt>
                <c:pt idx="2121">
                  <c:v>-0.26000000000000051</c:v>
                </c:pt>
                <c:pt idx="2122">
                  <c:v>-8.0000000000000432E-2</c:v>
                </c:pt>
                <c:pt idx="2123">
                  <c:v>-0.11999999999999993</c:v>
                </c:pt>
              </c:numCache>
            </c:numRef>
          </c:xVal>
          <c:yVal>
            <c:numRef>
              <c:f>'63G_15'!$A$2:$A$2128</c:f>
              <c:numCache>
                <c:formatCode>General</c:formatCode>
                <c:ptCount val="2127"/>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numCache>
            </c:numRef>
          </c:yVal>
          <c:smooth val="1"/>
          <c:extLst>
            <c:ext xmlns:c16="http://schemas.microsoft.com/office/drawing/2014/chart" uri="{C3380CC4-5D6E-409C-BE32-E72D297353CC}">
              <c16:uniqueId val="{00000003-350E-4630-AE83-C2CF6E0D5EC1}"/>
            </c:ext>
          </c:extLst>
        </c:ser>
        <c:ser>
          <c:idx val="10"/>
          <c:order val="4"/>
          <c:tx>
            <c:strRef>
              <c:f>'63G_15'!$S$1</c:f>
              <c:strCache>
                <c:ptCount val="1"/>
                <c:pt idx="0">
                  <c:v>2019-2020</c:v>
                </c:pt>
              </c:strCache>
            </c:strRef>
          </c:tx>
          <c:spPr>
            <a:ln w="12700" cap="rnd">
              <a:solidFill>
                <a:schemeClr val="accent4">
                  <a:lumMod val="75000"/>
                </a:schemeClr>
              </a:solidFill>
              <a:round/>
            </a:ln>
            <a:effectLst/>
          </c:spPr>
          <c:marker>
            <c:symbol val="none"/>
          </c:marker>
          <c:xVal>
            <c:numRef>
              <c:f>'63G_15'!$S$5:$S$2128</c:f>
              <c:numCache>
                <c:formatCode>General</c:formatCode>
                <c:ptCount val="2124"/>
                <c:pt idx="0">
                  <c:v>-0.51999999999999991</c:v>
                </c:pt>
                <c:pt idx="1">
                  <c:v>-0.6399999999999999</c:v>
                </c:pt>
                <c:pt idx="2">
                  <c:v>-0.57999999999999996</c:v>
                </c:pt>
                <c:pt idx="3">
                  <c:v>-0.36</c:v>
                </c:pt>
                <c:pt idx="4">
                  <c:v>-0.34</c:v>
                </c:pt>
                <c:pt idx="5">
                  <c:v>-8.0000000000000029E-2</c:v>
                </c:pt>
                <c:pt idx="6">
                  <c:v>0.13999999999999999</c:v>
                </c:pt>
                <c:pt idx="7">
                  <c:v>0.41999999999999993</c:v>
                </c:pt>
                <c:pt idx="8">
                  <c:v>0.39999999999999997</c:v>
                </c:pt>
                <c:pt idx="9">
                  <c:v>0.46000000000000008</c:v>
                </c:pt>
                <c:pt idx="10">
                  <c:v>2.0000000000000063E-2</c:v>
                </c:pt>
                <c:pt idx="11">
                  <c:v>-0.13999999999999993</c:v>
                </c:pt>
                <c:pt idx="12">
                  <c:v>-0.43999999999999995</c:v>
                </c:pt>
                <c:pt idx="13">
                  <c:v>-0.43999999999999984</c:v>
                </c:pt>
                <c:pt idx="14">
                  <c:v>-0.7</c:v>
                </c:pt>
                <c:pt idx="15">
                  <c:v>-0.52</c:v>
                </c:pt>
                <c:pt idx="16">
                  <c:v>-0.86</c:v>
                </c:pt>
                <c:pt idx="17">
                  <c:v>-0.78</c:v>
                </c:pt>
                <c:pt idx="18">
                  <c:v>-0.7400000000000001</c:v>
                </c:pt>
                <c:pt idx="19">
                  <c:v>-0.50000000000000011</c:v>
                </c:pt>
                <c:pt idx="20">
                  <c:v>-0.90000000000000013</c:v>
                </c:pt>
                <c:pt idx="21">
                  <c:v>-0.78</c:v>
                </c:pt>
                <c:pt idx="22">
                  <c:v>-1.28</c:v>
                </c:pt>
                <c:pt idx="23">
                  <c:v>-1.5399999999999998</c:v>
                </c:pt>
                <c:pt idx="24">
                  <c:v>-1.6</c:v>
                </c:pt>
                <c:pt idx="25">
                  <c:v>-1.26</c:v>
                </c:pt>
                <c:pt idx="26">
                  <c:v>-1.1400000000000001</c:v>
                </c:pt>
                <c:pt idx="27">
                  <c:v>-0.74</c:v>
                </c:pt>
                <c:pt idx="28">
                  <c:v>-0.76000000000000012</c:v>
                </c:pt>
                <c:pt idx="29">
                  <c:v>-1.1200000000000001</c:v>
                </c:pt>
                <c:pt idx="30">
                  <c:v>-1.3000000000000003</c:v>
                </c:pt>
                <c:pt idx="31">
                  <c:v>-1.0600000000000003</c:v>
                </c:pt>
                <c:pt idx="32">
                  <c:v>-0.92000000000000026</c:v>
                </c:pt>
                <c:pt idx="33">
                  <c:v>-0.78000000000000047</c:v>
                </c:pt>
                <c:pt idx="34">
                  <c:v>-0.42000000000000026</c:v>
                </c:pt>
                <c:pt idx="35">
                  <c:v>-0.10000000000000017</c:v>
                </c:pt>
                <c:pt idx="36">
                  <c:v>-0.30000000000000016</c:v>
                </c:pt>
                <c:pt idx="37">
                  <c:v>-0.70000000000000018</c:v>
                </c:pt>
                <c:pt idx="38">
                  <c:v>-0.54</c:v>
                </c:pt>
                <c:pt idx="39">
                  <c:v>-0.76</c:v>
                </c:pt>
                <c:pt idx="40">
                  <c:v>-0.82</c:v>
                </c:pt>
                <c:pt idx="41">
                  <c:v>-0.73999999999999988</c:v>
                </c:pt>
                <c:pt idx="42">
                  <c:v>-0.53999999999999981</c:v>
                </c:pt>
                <c:pt idx="43">
                  <c:v>-0.72</c:v>
                </c:pt>
                <c:pt idx="44">
                  <c:v>-0.64</c:v>
                </c:pt>
                <c:pt idx="45">
                  <c:v>-0.44000000000000006</c:v>
                </c:pt>
                <c:pt idx="46">
                  <c:v>-0.6</c:v>
                </c:pt>
                <c:pt idx="47">
                  <c:v>-0.94000000000000006</c:v>
                </c:pt>
                <c:pt idx="48">
                  <c:v>-0.84000000000000008</c:v>
                </c:pt>
                <c:pt idx="49">
                  <c:v>-0.96</c:v>
                </c:pt>
                <c:pt idx="50">
                  <c:v>-1.24</c:v>
                </c:pt>
                <c:pt idx="51">
                  <c:v>-0.98000000000000009</c:v>
                </c:pt>
                <c:pt idx="52">
                  <c:v>-0.77999999999999992</c:v>
                </c:pt>
                <c:pt idx="53">
                  <c:v>-0.87999999999999967</c:v>
                </c:pt>
                <c:pt idx="54">
                  <c:v>-1.0799999999999998</c:v>
                </c:pt>
                <c:pt idx="55">
                  <c:v>-1.4</c:v>
                </c:pt>
                <c:pt idx="56">
                  <c:v>-1.64</c:v>
                </c:pt>
                <c:pt idx="57">
                  <c:v>-1.4400000000000002</c:v>
                </c:pt>
                <c:pt idx="58">
                  <c:v>-1.6400000000000006</c:v>
                </c:pt>
                <c:pt idx="59">
                  <c:v>-1.6200000000000003</c:v>
                </c:pt>
                <c:pt idx="60">
                  <c:v>-1.5000000000000002</c:v>
                </c:pt>
                <c:pt idx="61">
                  <c:v>-1.6600000000000001</c:v>
                </c:pt>
                <c:pt idx="62">
                  <c:v>-1.94</c:v>
                </c:pt>
                <c:pt idx="63">
                  <c:v>-2.06</c:v>
                </c:pt>
                <c:pt idx="64">
                  <c:v>-1.9600000000000002</c:v>
                </c:pt>
                <c:pt idx="65">
                  <c:v>-1.8199999999999998</c:v>
                </c:pt>
                <c:pt idx="66">
                  <c:v>-1.5399999999999998</c:v>
                </c:pt>
                <c:pt idx="67">
                  <c:v>-1.46</c:v>
                </c:pt>
                <c:pt idx="68">
                  <c:v>-1.2200000000000002</c:v>
                </c:pt>
                <c:pt idx="69">
                  <c:v>-1.2200000000000002</c:v>
                </c:pt>
                <c:pt idx="70">
                  <c:v>-1.2600000000000002</c:v>
                </c:pt>
                <c:pt idx="71">
                  <c:v>-1.5000000000000002</c:v>
                </c:pt>
                <c:pt idx="72">
                  <c:v>-1.8</c:v>
                </c:pt>
                <c:pt idx="73">
                  <c:v>-1.7399999999999998</c:v>
                </c:pt>
                <c:pt idx="74">
                  <c:v>-1.6</c:v>
                </c:pt>
                <c:pt idx="75">
                  <c:v>-1.48</c:v>
                </c:pt>
                <c:pt idx="76">
                  <c:v>-1.58</c:v>
                </c:pt>
                <c:pt idx="77">
                  <c:v>-1.2200000000000002</c:v>
                </c:pt>
                <c:pt idx="78">
                  <c:v>-1.2000000000000002</c:v>
                </c:pt>
                <c:pt idx="79">
                  <c:v>-1.32</c:v>
                </c:pt>
                <c:pt idx="80">
                  <c:v>-1.4400000000000002</c:v>
                </c:pt>
                <c:pt idx="81">
                  <c:v>-1.1400000000000001</c:v>
                </c:pt>
                <c:pt idx="82">
                  <c:v>-1.04</c:v>
                </c:pt>
                <c:pt idx="83">
                  <c:v>-1.2000000000000002</c:v>
                </c:pt>
                <c:pt idx="84">
                  <c:v>-1.1000000000000001</c:v>
                </c:pt>
                <c:pt idx="85">
                  <c:v>-1.2600000000000002</c:v>
                </c:pt>
                <c:pt idx="86">
                  <c:v>-1.28</c:v>
                </c:pt>
                <c:pt idx="87">
                  <c:v>-1.1599999999999999</c:v>
                </c:pt>
                <c:pt idx="88">
                  <c:v>-0.82</c:v>
                </c:pt>
                <c:pt idx="89">
                  <c:v>-0.66000000000000014</c:v>
                </c:pt>
                <c:pt idx="90">
                  <c:v>-0.52000000000000013</c:v>
                </c:pt>
                <c:pt idx="91">
                  <c:v>-0.76000000000000012</c:v>
                </c:pt>
                <c:pt idx="92">
                  <c:v>-1.0000000000000002</c:v>
                </c:pt>
                <c:pt idx="93">
                  <c:v>-0.94000000000000006</c:v>
                </c:pt>
                <c:pt idx="94">
                  <c:v>-1.0399999999999998</c:v>
                </c:pt>
                <c:pt idx="95">
                  <c:v>-0.86</c:v>
                </c:pt>
                <c:pt idx="96">
                  <c:v>-0.4</c:v>
                </c:pt>
                <c:pt idx="97">
                  <c:v>-0.18000000000000008</c:v>
                </c:pt>
                <c:pt idx="98">
                  <c:v>-0.34000000000000019</c:v>
                </c:pt>
                <c:pt idx="99">
                  <c:v>-0.16000000000000031</c:v>
                </c:pt>
                <c:pt idx="100">
                  <c:v>-0.16000000000000014</c:v>
                </c:pt>
                <c:pt idx="101">
                  <c:v>-0.20000000000000018</c:v>
                </c:pt>
                <c:pt idx="102">
                  <c:v>-0.22000000000000011</c:v>
                </c:pt>
                <c:pt idx="103">
                  <c:v>-0.57999999999999985</c:v>
                </c:pt>
                <c:pt idx="104">
                  <c:v>-0.45999999999999996</c:v>
                </c:pt>
                <c:pt idx="105">
                  <c:v>-0.48000000000000009</c:v>
                </c:pt>
                <c:pt idx="106">
                  <c:v>-0.77999999999999992</c:v>
                </c:pt>
                <c:pt idx="107">
                  <c:v>-1.0199999999999998</c:v>
                </c:pt>
                <c:pt idx="108">
                  <c:v>-0.85999999999999976</c:v>
                </c:pt>
                <c:pt idx="109">
                  <c:v>-1.0199999999999998</c:v>
                </c:pt>
                <c:pt idx="110">
                  <c:v>-1.0599999999999998</c:v>
                </c:pt>
                <c:pt idx="111">
                  <c:v>-0.8</c:v>
                </c:pt>
                <c:pt idx="112">
                  <c:v>-0.70000000000000018</c:v>
                </c:pt>
                <c:pt idx="113">
                  <c:v>-0.46000000000000013</c:v>
                </c:pt>
                <c:pt idx="114">
                  <c:v>-0.48000000000000009</c:v>
                </c:pt>
                <c:pt idx="115">
                  <c:v>-0.65999999999999992</c:v>
                </c:pt>
                <c:pt idx="116">
                  <c:v>-0.65999999999999992</c:v>
                </c:pt>
                <c:pt idx="117">
                  <c:v>-0.65999999999999992</c:v>
                </c:pt>
                <c:pt idx="118">
                  <c:v>-0.58000000000000007</c:v>
                </c:pt>
                <c:pt idx="119">
                  <c:v>-0.50000000000000022</c:v>
                </c:pt>
                <c:pt idx="120">
                  <c:v>9.9999999999999825E-2</c:v>
                </c:pt>
                <c:pt idx="121">
                  <c:v>0.1</c:v>
                </c:pt>
                <c:pt idx="122">
                  <c:v>0.45999999999999996</c:v>
                </c:pt>
                <c:pt idx="123">
                  <c:v>0.44000000000000006</c:v>
                </c:pt>
                <c:pt idx="124">
                  <c:v>0.62000000000000011</c:v>
                </c:pt>
                <c:pt idx="125">
                  <c:v>0.44000000000000006</c:v>
                </c:pt>
                <c:pt idx="126">
                  <c:v>0.31999999999999995</c:v>
                </c:pt>
                <c:pt idx="127">
                  <c:v>0.28000000000000008</c:v>
                </c:pt>
                <c:pt idx="128">
                  <c:v>0</c:v>
                </c:pt>
                <c:pt idx="129">
                  <c:v>-0.33999999999999986</c:v>
                </c:pt>
                <c:pt idx="130">
                  <c:v>-0.2</c:v>
                </c:pt>
                <c:pt idx="131">
                  <c:v>-0.25999999999999995</c:v>
                </c:pt>
                <c:pt idx="132">
                  <c:v>-0.5</c:v>
                </c:pt>
                <c:pt idx="133">
                  <c:v>-0.38000000000000006</c:v>
                </c:pt>
                <c:pt idx="134">
                  <c:v>-8.0000000000000251E-2</c:v>
                </c:pt>
                <c:pt idx="135">
                  <c:v>-0.4600000000000003</c:v>
                </c:pt>
                <c:pt idx="136">
                  <c:v>-0.62000000000000044</c:v>
                </c:pt>
                <c:pt idx="137">
                  <c:v>-0.26000000000000051</c:v>
                </c:pt>
                <c:pt idx="138">
                  <c:v>-0.30000000000000054</c:v>
                </c:pt>
                <c:pt idx="139">
                  <c:v>-0.36000000000000049</c:v>
                </c:pt>
                <c:pt idx="140">
                  <c:v>-0.32000000000000045</c:v>
                </c:pt>
                <c:pt idx="141">
                  <c:v>-0.22000000000000028</c:v>
                </c:pt>
                <c:pt idx="142">
                  <c:v>-0.46000000000000013</c:v>
                </c:pt>
                <c:pt idx="143">
                  <c:v>-0.4</c:v>
                </c:pt>
                <c:pt idx="144">
                  <c:v>-0.38000000000000023</c:v>
                </c:pt>
                <c:pt idx="145">
                  <c:v>-0.37999999999999989</c:v>
                </c:pt>
                <c:pt idx="146">
                  <c:v>-0.43999999999999984</c:v>
                </c:pt>
                <c:pt idx="147">
                  <c:v>-0.4</c:v>
                </c:pt>
                <c:pt idx="148">
                  <c:v>-0.62000000000000011</c:v>
                </c:pt>
                <c:pt idx="149">
                  <c:v>-1.0399999999999996</c:v>
                </c:pt>
                <c:pt idx="150">
                  <c:v>-1.0799999999999996</c:v>
                </c:pt>
                <c:pt idx="151">
                  <c:v>-1.1599999999999999</c:v>
                </c:pt>
                <c:pt idx="152">
                  <c:v>-1.46</c:v>
                </c:pt>
                <c:pt idx="153">
                  <c:v>-1.3</c:v>
                </c:pt>
                <c:pt idx="154">
                  <c:v>-1.0000000000000004</c:v>
                </c:pt>
                <c:pt idx="155">
                  <c:v>-0.60000000000000053</c:v>
                </c:pt>
                <c:pt idx="156">
                  <c:v>-0.58000000000000063</c:v>
                </c:pt>
                <c:pt idx="157">
                  <c:v>-0.5400000000000007</c:v>
                </c:pt>
                <c:pt idx="158">
                  <c:v>-0.52000000000000068</c:v>
                </c:pt>
                <c:pt idx="159">
                  <c:v>-0.42000000000000026</c:v>
                </c:pt>
                <c:pt idx="160">
                  <c:v>-0.4600000000000003</c:v>
                </c:pt>
                <c:pt idx="161">
                  <c:v>-0.18000000000000024</c:v>
                </c:pt>
                <c:pt idx="162">
                  <c:v>-1.7763568394002506E-16</c:v>
                </c:pt>
                <c:pt idx="163">
                  <c:v>-0.18000000000000008</c:v>
                </c:pt>
                <c:pt idx="164">
                  <c:v>-0.10000000000000035</c:v>
                </c:pt>
                <c:pt idx="165">
                  <c:v>-0.12000000000000029</c:v>
                </c:pt>
                <c:pt idx="166">
                  <c:v>0.24000000000000005</c:v>
                </c:pt>
                <c:pt idx="167">
                  <c:v>-1.9999999999999751E-2</c:v>
                </c:pt>
                <c:pt idx="168">
                  <c:v>0.20000000000000018</c:v>
                </c:pt>
                <c:pt idx="169">
                  <c:v>0.24000000000000021</c:v>
                </c:pt>
                <c:pt idx="170">
                  <c:v>0.10000000000000035</c:v>
                </c:pt>
                <c:pt idx="171">
                  <c:v>-0.11999999999999975</c:v>
                </c:pt>
                <c:pt idx="172">
                  <c:v>0.34000000000000019</c:v>
                </c:pt>
                <c:pt idx="173">
                  <c:v>0.5</c:v>
                </c:pt>
                <c:pt idx="174">
                  <c:v>0.22000000000000011</c:v>
                </c:pt>
                <c:pt idx="175">
                  <c:v>-0.22000000000000011</c:v>
                </c:pt>
                <c:pt idx="176">
                  <c:v>-0.18000000000000008</c:v>
                </c:pt>
                <c:pt idx="177">
                  <c:v>-0.68000000000000027</c:v>
                </c:pt>
                <c:pt idx="178">
                  <c:v>-0.64</c:v>
                </c:pt>
                <c:pt idx="179">
                  <c:v>-0.7</c:v>
                </c:pt>
                <c:pt idx="180">
                  <c:v>-0.11999999999999993</c:v>
                </c:pt>
                <c:pt idx="181">
                  <c:v>-0.2</c:v>
                </c:pt>
                <c:pt idx="182">
                  <c:v>8.0000000000000071E-2</c:v>
                </c:pt>
                <c:pt idx="183">
                  <c:v>-0.28000000000000008</c:v>
                </c:pt>
                <c:pt idx="184">
                  <c:v>-0.24000000000000005</c:v>
                </c:pt>
                <c:pt idx="185">
                  <c:v>-0.3599999999999996</c:v>
                </c:pt>
                <c:pt idx="186">
                  <c:v>-0.49999999999999967</c:v>
                </c:pt>
                <c:pt idx="187">
                  <c:v>-0.11999999999999958</c:v>
                </c:pt>
                <c:pt idx="188">
                  <c:v>6.0000000000000678E-2</c:v>
                </c:pt>
                <c:pt idx="189">
                  <c:v>0.50000000000000056</c:v>
                </c:pt>
                <c:pt idx="190">
                  <c:v>0.30000000000000016</c:v>
                </c:pt>
                <c:pt idx="191">
                  <c:v>-7.9999999999999891E-2</c:v>
                </c:pt>
                <c:pt idx="192">
                  <c:v>-0.49999999999999983</c:v>
                </c:pt>
                <c:pt idx="193">
                  <c:v>-0.51999999999999991</c:v>
                </c:pt>
                <c:pt idx="194">
                  <c:v>-1.3199999999999998</c:v>
                </c:pt>
                <c:pt idx="195">
                  <c:v>-1.2399999999999998</c:v>
                </c:pt>
                <c:pt idx="196">
                  <c:v>-0.69999999999999962</c:v>
                </c:pt>
                <c:pt idx="197">
                  <c:v>-0.4599999999999998</c:v>
                </c:pt>
                <c:pt idx="198">
                  <c:v>-0.13999999999999985</c:v>
                </c:pt>
                <c:pt idx="199">
                  <c:v>0.37999999999999989</c:v>
                </c:pt>
                <c:pt idx="200">
                  <c:v>0.21999999999999992</c:v>
                </c:pt>
                <c:pt idx="201">
                  <c:v>0.43999999999999984</c:v>
                </c:pt>
                <c:pt idx="202">
                  <c:v>0.3999999999999998</c:v>
                </c:pt>
                <c:pt idx="203">
                  <c:v>-0.2</c:v>
                </c:pt>
                <c:pt idx="204">
                  <c:v>-0.44000000000000006</c:v>
                </c:pt>
                <c:pt idx="205">
                  <c:v>-0.3</c:v>
                </c:pt>
                <c:pt idx="206">
                  <c:v>-0.32000000000000028</c:v>
                </c:pt>
                <c:pt idx="207">
                  <c:v>-0.34000000000000019</c:v>
                </c:pt>
                <c:pt idx="208">
                  <c:v>0.19999999999999965</c:v>
                </c:pt>
                <c:pt idx="209">
                  <c:v>0.29999999999999982</c:v>
                </c:pt>
                <c:pt idx="210">
                  <c:v>0.59999999999999987</c:v>
                </c:pt>
                <c:pt idx="211">
                  <c:v>0.4</c:v>
                </c:pt>
                <c:pt idx="212">
                  <c:v>0.52000000000000013</c:v>
                </c:pt>
                <c:pt idx="213">
                  <c:v>8.0000000000000251E-2</c:v>
                </c:pt>
                <c:pt idx="214">
                  <c:v>-7.999999999999971E-2</c:v>
                </c:pt>
                <c:pt idx="215">
                  <c:v>-0.27999999999999992</c:v>
                </c:pt>
                <c:pt idx="216">
                  <c:v>-0.47999999999999987</c:v>
                </c:pt>
                <c:pt idx="217">
                  <c:v>-0.55999999999999994</c:v>
                </c:pt>
                <c:pt idx="218">
                  <c:v>-0.34000000000000019</c:v>
                </c:pt>
                <c:pt idx="219">
                  <c:v>-0.36000000000000015</c:v>
                </c:pt>
                <c:pt idx="220">
                  <c:v>-0.54</c:v>
                </c:pt>
                <c:pt idx="221">
                  <c:v>-0.3</c:v>
                </c:pt>
                <c:pt idx="222">
                  <c:v>-0.3</c:v>
                </c:pt>
                <c:pt idx="223">
                  <c:v>-0.37999999999999989</c:v>
                </c:pt>
                <c:pt idx="224">
                  <c:v>0.14000000000000004</c:v>
                </c:pt>
                <c:pt idx="225">
                  <c:v>0.22000000000000028</c:v>
                </c:pt>
                <c:pt idx="226">
                  <c:v>-0.23999999999999969</c:v>
                </c:pt>
                <c:pt idx="227">
                  <c:v>-0.37999999999999973</c:v>
                </c:pt>
                <c:pt idx="228">
                  <c:v>-0.31999999999999973</c:v>
                </c:pt>
                <c:pt idx="229">
                  <c:v>-0.69999999999999984</c:v>
                </c:pt>
                <c:pt idx="230">
                  <c:v>-0.72000000000000008</c:v>
                </c:pt>
                <c:pt idx="231">
                  <c:v>-0.52000000000000024</c:v>
                </c:pt>
                <c:pt idx="232">
                  <c:v>-0.54000000000000037</c:v>
                </c:pt>
                <c:pt idx="233">
                  <c:v>-0.60000000000000031</c:v>
                </c:pt>
                <c:pt idx="234">
                  <c:v>-0.20000000000000034</c:v>
                </c:pt>
                <c:pt idx="235">
                  <c:v>-0.30000000000000038</c:v>
                </c:pt>
                <c:pt idx="236">
                  <c:v>-0.14000000000000021</c:v>
                </c:pt>
                <c:pt idx="237">
                  <c:v>-2.0000000000000108E-2</c:v>
                </c:pt>
                <c:pt idx="238">
                  <c:v>0.41999999999999993</c:v>
                </c:pt>
                <c:pt idx="239">
                  <c:v>1.9999999999999928E-2</c:v>
                </c:pt>
                <c:pt idx="240">
                  <c:v>0.36000000000000015</c:v>
                </c:pt>
                <c:pt idx="241">
                  <c:v>0.32000000000000012</c:v>
                </c:pt>
                <c:pt idx="242">
                  <c:v>0.26000000000000012</c:v>
                </c:pt>
                <c:pt idx="243">
                  <c:v>-3.9999999999999855E-2</c:v>
                </c:pt>
                <c:pt idx="244">
                  <c:v>0.16000000000000014</c:v>
                </c:pt>
                <c:pt idx="245">
                  <c:v>-0.37999999999999989</c:v>
                </c:pt>
                <c:pt idx="246">
                  <c:v>-0.4599999999999998</c:v>
                </c:pt>
                <c:pt idx="247">
                  <c:v>-0.51999999999999991</c:v>
                </c:pt>
                <c:pt idx="248">
                  <c:v>-0.38000000000000006</c:v>
                </c:pt>
                <c:pt idx="249">
                  <c:v>-0.58000000000000007</c:v>
                </c:pt>
                <c:pt idx="250">
                  <c:v>9.9999999999999825E-2</c:v>
                </c:pt>
                <c:pt idx="251">
                  <c:v>0.17999999999999972</c:v>
                </c:pt>
                <c:pt idx="252">
                  <c:v>0.41999999999999993</c:v>
                </c:pt>
                <c:pt idx="253">
                  <c:v>-6.0000000000000143E-2</c:v>
                </c:pt>
                <c:pt idx="254">
                  <c:v>3.9999999999999855E-2</c:v>
                </c:pt>
                <c:pt idx="255">
                  <c:v>-0.26000000000000012</c:v>
                </c:pt>
                <c:pt idx="256">
                  <c:v>-0.15999999999999998</c:v>
                </c:pt>
                <c:pt idx="257">
                  <c:v>-0.28000000000000008</c:v>
                </c:pt>
                <c:pt idx="258">
                  <c:v>-0.29999999999999982</c:v>
                </c:pt>
                <c:pt idx="259">
                  <c:v>-0.31999999999999973</c:v>
                </c:pt>
                <c:pt idx="260">
                  <c:v>-0.21999999999999975</c:v>
                </c:pt>
                <c:pt idx="261">
                  <c:v>-0.23999999999999985</c:v>
                </c:pt>
                <c:pt idx="262">
                  <c:v>-0.36</c:v>
                </c:pt>
                <c:pt idx="263">
                  <c:v>0.14000000000000004</c:v>
                </c:pt>
                <c:pt idx="264">
                  <c:v>-7.9999999999999891E-2</c:v>
                </c:pt>
                <c:pt idx="265">
                  <c:v>2.0000000000000108E-2</c:v>
                </c:pt>
                <c:pt idx="266">
                  <c:v>-0.17999999999999972</c:v>
                </c:pt>
                <c:pt idx="267">
                  <c:v>-1.9999999999999574E-2</c:v>
                </c:pt>
                <c:pt idx="268">
                  <c:v>-7.9999999999999544E-2</c:v>
                </c:pt>
                <c:pt idx="269">
                  <c:v>0.32000000000000028</c:v>
                </c:pt>
                <c:pt idx="270">
                  <c:v>-7.999999999999971E-2</c:v>
                </c:pt>
                <c:pt idx="271">
                  <c:v>-0.47999999999999987</c:v>
                </c:pt>
                <c:pt idx="272">
                  <c:v>-0.62000000000000011</c:v>
                </c:pt>
                <c:pt idx="273">
                  <c:v>-0.84000000000000008</c:v>
                </c:pt>
                <c:pt idx="274">
                  <c:v>-1.02</c:v>
                </c:pt>
                <c:pt idx="275">
                  <c:v>-1</c:v>
                </c:pt>
                <c:pt idx="276">
                  <c:v>-0.61999999999999988</c:v>
                </c:pt>
                <c:pt idx="277">
                  <c:v>-0.53999999999999981</c:v>
                </c:pt>
                <c:pt idx="278">
                  <c:v>-0.5</c:v>
                </c:pt>
                <c:pt idx="279">
                  <c:v>-0.57999999999999974</c:v>
                </c:pt>
                <c:pt idx="280">
                  <c:v>-0.35999999999999976</c:v>
                </c:pt>
                <c:pt idx="281">
                  <c:v>-0.21999999999999992</c:v>
                </c:pt>
                <c:pt idx="282">
                  <c:v>-0.31999999999999995</c:v>
                </c:pt>
                <c:pt idx="283">
                  <c:v>-0.3</c:v>
                </c:pt>
                <c:pt idx="284">
                  <c:v>-0.64000000000000024</c:v>
                </c:pt>
                <c:pt idx="285">
                  <c:v>-0.94000000000000039</c:v>
                </c:pt>
                <c:pt idx="286">
                  <c:v>-1.0000000000000004</c:v>
                </c:pt>
                <c:pt idx="287">
                  <c:v>-0.82000000000000028</c:v>
                </c:pt>
                <c:pt idx="288">
                  <c:v>-0.34000000000000019</c:v>
                </c:pt>
                <c:pt idx="289">
                  <c:v>1.9999999999999751E-2</c:v>
                </c:pt>
                <c:pt idx="290">
                  <c:v>-0.12000000000000011</c:v>
                </c:pt>
                <c:pt idx="291">
                  <c:v>3.9999999999999682E-2</c:v>
                </c:pt>
                <c:pt idx="292">
                  <c:v>-0.16000000000000031</c:v>
                </c:pt>
                <c:pt idx="293">
                  <c:v>-0.86000000000000054</c:v>
                </c:pt>
                <c:pt idx="294">
                  <c:v>-0.70000000000000018</c:v>
                </c:pt>
                <c:pt idx="295">
                  <c:v>0.13999999999999968</c:v>
                </c:pt>
                <c:pt idx="296">
                  <c:v>-0.14000000000000004</c:v>
                </c:pt>
                <c:pt idx="297">
                  <c:v>0.11999999999999993</c:v>
                </c:pt>
                <c:pt idx="298">
                  <c:v>0.68</c:v>
                </c:pt>
                <c:pt idx="299">
                  <c:v>0.67999999999999994</c:v>
                </c:pt>
                <c:pt idx="300">
                  <c:v>0.28000000000000008</c:v>
                </c:pt>
                <c:pt idx="301">
                  <c:v>0.38000000000000006</c:v>
                </c:pt>
                <c:pt idx="302">
                  <c:v>2.0000000000000108E-2</c:v>
                </c:pt>
                <c:pt idx="303">
                  <c:v>-0.18000000000000008</c:v>
                </c:pt>
                <c:pt idx="304">
                  <c:v>-0.36</c:v>
                </c:pt>
                <c:pt idx="305">
                  <c:v>3.9999999999999855E-2</c:v>
                </c:pt>
                <c:pt idx="306">
                  <c:v>9.9999999999999645E-2</c:v>
                </c:pt>
                <c:pt idx="307">
                  <c:v>0.25999999999999979</c:v>
                </c:pt>
                <c:pt idx="308">
                  <c:v>0.28000000000000008</c:v>
                </c:pt>
                <c:pt idx="309">
                  <c:v>0.4</c:v>
                </c:pt>
                <c:pt idx="310">
                  <c:v>-9.9999999999999825E-2</c:v>
                </c:pt>
                <c:pt idx="311">
                  <c:v>-0.4199999999999996</c:v>
                </c:pt>
                <c:pt idx="312">
                  <c:v>-0.21999999999999958</c:v>
                </c:pt>
                <c:pt idx="313">
                  <c:v>-0.29999999999999966</c:v>
                </c:pt>
                <c:pt idx="314">
                  <c:v>-0.39999999999999963</c:v>
                </c:pt>
                <c:pt idx="315">
                  <c:v>-0.31999999999999973</c:v>
                </c:pt>
                <c:pt idx="316">
                  <c:v>6.0000000000000143E-2</c:v>
                </c:pt>
                <c:pt idx="317">
                  <c:v>-0.23999999999999985</c:v>
                </c:pt>
                <c:pt idx="318">
                  <c:v>-0.25999999999999995</c:v>
                </c:pt>
                <c:pt idx="319">
                  <c:v>-1.7763568394002506E-16</c:v>
                </c:pt>
                <c:pt idx="320">
                  <c:v>-4.0000000000000216E-2</c:v>
                </c:pt>
                <c:pt idx="321">
                  <c:v>0.13999999999999985</c:v>
                </c:pt>
                <c:pt idx="322">
                  <c:v>0.21999999999999958</c:v>
                </c:pt>
                <c:pt idx="323">
                  <c:v>0.3599999999999996</c:v>
                </c:pt>
                <c:pt idx="324">
                  <c:v>5.999999999999979E-2</c:v>
                </c:pt>
                <c:pt idx="325">
                  <c:v>1.9999999999999928E-2</c:v>
                </c:pt>
                <c:pt idx="326">
                  <c:v>-0.10000000000000017</c:v>
                </c:pt>
                <c:pt idx="327">
                  <c:v>2.0000000000000108E-2</c:v>
                </c:pt>
                <c:pt idx="328">
                  <c:v>-0.37999999999999989</c:v>
                </c:pt>
                <c:pt idx="329">
                  <c:v>-0.37999999999999989</c:v>
                </c:pt>
                <c:pt idx="330">
                  <c:v>-0.1</c:v>
                </c:pt>
                <c:pt idx="331">
                  <c:v>-7.9999999999999891E-2</c:v>
                </c:pt>
                <c:pt idx="332">
                  <c:v>-0.17999999999999988</c:v>
                </c:pt>
                <c:pt idx="333">
                  <c:v>0.10000000000000017</c:v>
                </c:pt>
                <c:pt idx="334">
                  <c:v>0.22000000000000028</c:v>
                </c:pt>
                <c:pt idx="335">
                  <c:v>-5.9999999999999075E-2</c:v>
                </c:pt>
                <c:pt idx="336">
                  <c:v>-9.9999999999998576E-2</c:v>
                </c:pt>
                <c:pt idx="337">
                  <c:v>0.26000000000000084</c:v>
                </c:pt>
                <c:pt idx="338">
                  <c:v>0.88000000000000045</c:v>
                </c:pt>
                <c:pt idx="339">
                  <c:v>1.6800000000000002</c:v>
                </c:pt>
                <c:pt idx="340">
                  <c:v>1.7599999999999993</c:v>
                </c:pt>
                <c:pt idx="341">
                  <c:v>1.4199999999999988</c:v>
                </c:pt>
                <c:pt idx="342">
                  <c:v>0.8399999999999993</c:v>
                </c:pt>
                <c:pt idx="343">
                  <c:v>0.1199999999999997</c:v>
                </c:pt>
                <c:pt idx="344">
                  <c:v>-0.52000000000000013</c:v>
                </c:pt>
                <c:pt idx="345">
                  <c:v>-0.55999999999999994</c:v>
                </c:pt>
                <c:pt idx="346">
                  <c:v>-0.17999999999999994</c:v>
                </c:pt>
                <c:pt idx="347">
                  <c:v>-0.2</c:v>
                </c:pt>
                <c:pt idx="348">
                  <c:v>-0.26000000000000012</c:v>
                </c:pt>
                <c:pt idx="349">
                  <c:v>-0.34</c:v>
                </c:pt>
                <c:pt idx="350">
                  <c:v>-0.14000000000000004</c:v>
                </c:pt>
                <c:pt idx="351">
                  <c:v>-0.40000000000000019</c:v>
                </c:pt>
                <c:pt idx="352">
                  <c:v>-0.26000000000000012</c:v>
                </c:pt>
                <c:pt idx="353">
                  <c:v>-0.41999999999999993</c:v>
                </c:pt>
                <c:pt idx="354">
                  <c:v>-0.34</c:v>
                </c:pt>
                <c:pt idx="355">
                  <c:v>-0.44000000000000006</c:v>
                </c:pt>
                <c:pt idx="356">
                  <c:v>-0.37999999999999989</c:v>
                </c:pt>
                <c:pt idx="357">
                  <c:v>-0.35999999999999976</c:v>
                </c:pt>
                <c:pt idx="358">
                  <c:v>8.0000000000000071E-2</c:v>
                </c:pt>
                <c:pt idx="359">
                  <c:v>-0.15999999999999978</c:v>
                </c:pt>
                <c:pt idx="360">
                  <c:v>-0.13999999999999985</c:v>
                </c:pt>
                <c:pt idx="361">
                  <c:v>0.28000000000000008</c:v>
                </c:pt>
                <c:pt idx="362">
                  <c:v>0.28000000000000008</c:v>
                </c:pt>
                <c:pt idx="363">
                  <c:v>0.10000000000000035</c:v>
                </c:pt>
                <c:pt idx="364">
                  <c:v>0.30000000000000016</c:v>
                </c:pt>
                <c:pt idx="365">
                  <c:v>0.30000000000000016</c:v>
                </c:pt>
                <c:pt idx="366">
                  <c:v>4.0000000000000036E-2</c:v>
                </c:pt>
                <c:pt idx="367">
                  <c:v>0.13999999999999985</c:v>
                </c:pt>
                <c:pt idx="368">
                  <c:v>-8.0000000000000432E-2</c:v>
                </c:pt>
                <c:pt idx="369">
                  <c:v>-0.50000000000000056</c:v>
                </c:pt>
                <c:pt idx="370">
                  <c:v>-0.98000000000000043</c:v>
                </c:pt>
                <c:pt idx="371">
                  <c:v>-0.9800000000000002</c:v>
                </c:pt>
                <c:pt idx="372">
                  <c:v>-0.92000000000000015</c:v>
                </c:pt>
                <c:pt idx="373">
                  <c:v>-0.71999999999999975</c:v>
                </c:pt>
                <c:pt idx="374">
                  <c:v>-0.17999999999999972</c:v>
                </c:pt>
                <c:pt idx="375">
                  <c:v>0.38000000000000023</c:v>
                </c:pt>
                <c:pt idx="376">
                  <c:v>0.38000000000000045</c:v>
                </c:pt>
                <c:pt idx="377">
                  <c:v>0.30000000000000038</c:v>
                </c:pt>
                <c:pt idx="378">
                  <c:v>0.61999999999999988</c:v>
                </c:pt>
                <c:pt idx="379">
                  <c:v>0.44000000000000006</c:v>
                </c:pt>
                <c:pt idx="380">
                  <c:v>-7.9999999999999891E-2</c:v>
                </c:pt>
                <c:pt idx="381">
                  <c:v>1.7763568394002506E-16</c:v>
                </c:pt>
                <c:pt idx="382">
                  <c:v>-0.13999999999999951</c:v>
                </c:pt>
                <c:pt idx="383">
                  <c:v>-9.9999999999999284E-2</c:v>
                </c:pt>
                <c:pt idx="384">
                  <c:v>-0.11999999999999922</c:v>
                </c:pt>
                <c:pt idx="385">
                  <c:v>0.10000000000000071</c:v>
                </c:pt>
                <c:pt idx="386">
                  <c:v>4.0000000000000389E-2</c:v>
                </c:pt>
                <c:pt idx="387">
                  <c:v>0.24000000000000005</c:v>
                </c:pt>
                <c:pt idx="388">
                  <c:v>-0.32000000000000012</c:v>
                </c:pt>
                <c:pt idx="389">
                  <c:v>-0.25999999999999995</c:v>
                </c:pt>
                <c:pt idx="390">
                  <c:v>-5.9999999999999963E-2</c:v>
                </c:pt>
                <c:pt idx="391">
                  <c:v>-7.999999999999971E-2</c:v>
                </c:pt>
                <c:pt idx="392">
                  <c:v>6.0000000000000143E-2</c:v>
                </c:pt>
                <c:pt idx="393">
                  <c:v>-0.11999999999999993</c:v>
                </c:pt>
                <c:pt idx="394">
                  <c:v>-0.31999999999999995</c:v>
                </c:pt>
                <c:pt idx="395">
                  <c:v>-0.33999999999999986</c:v>
                </c:pt>
                <c:pt idx="396">
                  <c:v>-0.5</c:v>
                </c:pt>
                <c:pt idx="397">
                  <c:v>-0.72</c:v>
                </c:pt>
                <c:pt idx="398">
                  <c:v>-0.33999999999999986</c:v>
                </c:pt>
                <c:pt idx="399">
                  <c:v>-0.18000000000000008</c:v>
                </c:pt>
                <c:pt idx="400">
                  <c:v>-0.24000000000000021</c:v>
                </c:pt>
                <c:pt idx="401">
                  <c:v>0.41999999999999993</c:v>
                </c:pt>
                <c:pt idx="402">
                  <c:v>0.5</c:v>
                </c:pt>
                <c:pt idx="403">
                  <c:v>0.72000000000000031</c:v>
                </c:pt>
                <c:pt idx="404">
                  <c:v>0.7000000000000004</c:v>
                </c:pt>
                <c:pt idx="405">
                  <c:v>0.34000000000000019</c:v>
                </c:pt>
                <c:pt idx="406">
                  <c:v>-0.42000000000000026</c:v>
                </c:pt>
                <c:pt idx="407">
                  <c:v>-0.44000000000000022</c:v>
                </c:pt>
                <c:pt idx="408">
                  <c:v>-1.1600000000000006</c:v>
                </c:pt>
                <c:pt idx="409">
                  <c:v>-1.5000000000000004</c:v>
                </c:pt>
                <c:pt idx="410">
                  <c:v>-1.4200000000000004</c:v>
                </c:pt>
                <c:pt idx="411">
                  <c:v>-1.4599999999999997</c:v>
                </c:pt>
                <c:pt idx="412">
                  <c:v>-1.5999999999999996</c:v>
                </c:pt>
                <c:pt idx="413">
                  <c:v>-1.3399999999999999</c:v>
                </c:pt>
                <c:pt idx="414">
                  <c:v>-1.1399999999999999</c:v>
                </c:pt>
                <c:pt idx="415">
                  <c:v>-0.83999999999999986</c:v>
                </c:pt>
                <c:pt idx="416">
                  <c:v>-0.44000000000000022</c:v>
                </c:pt>
                <c:pt idx="417">
                  <c:v>-0.22000000000000028</c:v>
                </c:pt>
                <c:pt idx="418">
                  <c:v>-8.0000000000000071E-2</c:v>
                </c:pt>
                <c:pt idx="419">
                  <c:v>-4.0000000000000216E-2</c:v>
                </c:pt>
                <c:pt idx="420">
                  <c:v>-0.18000000000000008</c:v>
                </c:pt>
                <c:pt idx="421">
                  <c:v>-0.13999999999999985</c:v>
                </c:pt>
                <c:pt idx="422">
                  <c:v>-0.54000000000000026</c:v>
                </c:pt>
                <c:pt idx="423">
                  <c:v>-0.64000000000000024</c:v>
                </c:pt>
                <c:pt idx="424">
                  <c:v>-0.36000000000000015</c:v>
                </c:pt>
                <c:pt idx="425">
                  <c:v>-0.44000000000000022</c:v>
                </c:pt>
                <c:pt idx="426">
                  <c:v>-0.62000000000000033</c:v>
                </c:pt>
                <c:pt idx="427">
                  <c:v>-0.22000000000000028</c:v>
                </c:pt>
                <c:pt idx="428">
                  <c:v>0.21999999999999958</c:v>
                </c:pt>
                <c:pt idx="429">
                  <c:v>-0.18000000000000044</c:v>
                </c:pt>
                <c:pt idx="430">
                  <c:v>-0.10000000000000035</c:v>
                </c:pt>
                <c:pt idx="431">
                  <c:v>-0.20000000000000034</c:v>
                </c:pt>
                <c:pt idx="432">
                  <c:v>-0.26000000000000012</c:v>
                </c:pt>
                <c:pt idx="433">
                  <c:v>-0.41999999999999993</c:v>
                </c:pt>
                <c:pt idx="434">
                  <c:v>-0.5</c:v>
                </c:pt>
                <c:pt idx="435">
                  <c:v>-0.46000000000000013</c:v>
                </c:pt>
                <c:pt idx="436">
                  <c:v>-0.18000000000000008</c:v>
                </c:pt>
                <c:pt idx="437">
                  <c:v>-0.43999999999999984</c:v>
                </c:pt>
                <c:pt idx="438">
                  <c:v>-0.55999999999999983</c:v>
                </c:pt>
                <c:pt idx="439">
                  <c:v>-0.29999999999999966</c:v>
                </c:pt>
                <c:pt idx="440">
                  <c:v>-0.37999999999999973</c:v>
                </c:pt>
                <c:pt idx="441">
                  <c:v>-0.83999999999999986</c:v>
                </c:pt>
                <c:pt idx="442">
                  <c:v>-0.9</c:v>
                </c:pt>
                <c:pt idx="443">
                  <c:v>-0.78</c:v>
                </c:pt>
                <c:pt idx="444">
                  <c:v>-0.76000000000000045</c:v>
                </c:pt>
                <c:pt idx="445">
                  <c:v>-1.1600000000000006</c:v>
                </c:pt>
                <c:pt idx="446">
                  <c:v>-1.0600000000000009</c:v>
                </c:pt>
                <c:pt idx="447">
                  <c:v>-0.70000000000000073</c:v>
                </c:pt>
                <c:pt idx="448">
                  <c:v>-0.80000000000000071</c:v>
                </c:pt>
                <c:pt idx="449">
                  <c:v>-0.88000000000000045</c:v>
                </c:pt>
                <c:pt idx="450">
                  <c:v>-8.0000000000000432E-2</c:v>
                </c:pt>
                <c:pt idx="451">
                  <c:v>0.13999999999999985</c:v>
                </c:pt>
                <c:pt idx="452">
                  <c:v>-6.0000000000000143E-2</c:v>
                </c:pt>
                <c:pt idx="453">
                  <c:v>-0.17999999999999972</c:v>
                </c:pt>
                <c:pt idx="454">
                  <c:v>7.1054273576010023E-16</c:v>
                </c:pt>
                <c:pt idx="455">
                  <c:v>-0.45999999999999874</c:v>
                </c:pt>
                <c:pt idx="456">
                  <c:v>-0.41999999999999887</c:v>
                </c:pt>
                <c:pt idx="457">
                  <c:v>-0.37999999999999901</c:v>
                </c:pt>
                <c:pt idx="458">
                  <c:v>-0.13999999999999915</c:v>
                </c:pt>
                <c:pt idx="459">
                  <c:v>-7.999999999999971E-2</c:v>
                </c:pt>
                <c:pt idx="460">
                  <c:v>0.13999999999999985</c:v>
                </c:pt>
                <c:pt idx="461">
                  <c:v>0.22000000000000028</c:v>
                </c:pt>
                <c:pt idx="462">
                  <c:v>-0.12000000000000029</c:v>
                </c:pt>
                <c:pt idx="463">
                  <c:v>-0.22000000000000028</c:v>
                </c:pt>
                <c:pt idx="464">
                  <c:v>-0.48000000000000043</c:v>
                </c:pt>
                <c:pt idx="465">
                  <c:v>-0.36000000000000087</c:v>
                </c:pt>
                <c:pt idx="466">
                  <c:v>-0.3400000000000013</c:v>
                </c:pt>
                <c:pt idx="467">
                  <c:v>0.21999999999999958</c:v>
                </c:pt>
                <c:pt idx="468">
                  <c:v>0.15999999999999873</c:v>
                </c:pt>
                <c:pt idx="469">
                  <c:v>0.51999999999999957</c:v>
                </c:pt>
                <c:pt idx="470">
                  <c:v>0.4</c:v>
                </c:pt>
                <c:pt idx="471">
                  <c:v>0.17999999999999972</c:v>
                </c:pt>
                <c:pt idx="472">
                  <c:v>-0.32000000000000173</c:v>
                </c:pt>
                <c:pt idx="473">
                  <c:v>-0.26000000000000084</c:v>
                </c:pt>
                <c:pt idx="474">
                  <c:v>-0.60000000000000142</c:v>
                </c:pt>
                <c:pt idx="475">
                  <c:v>-0.44000000000000056</c:v>
                </c:pt>
                <c:pt idx="476">
                  <c:v>-0.26000000000000084</c:v>
                </c:pt>
                <c:pt idx="477">
                  <c:v>0.12000000000000029</c:v>
                </c:pt>
                <c:pt idx="478">
                  <c:v>7.999999999999971E-2</c:v>
                </c:pt>
                <c:pt idx="479">
                  <c:v>0.13999999999999915</c:v>
                </c:pt>
                <c:pt idx="480">
                  <c:v>0.13999999999999915</c:v>
                </c:pt>
                <c:pt idx="481">
                  <c:v>5.9999999999999429E-2</c:v>
                </c:pt>
                <c:pt idx="482">
                  <c:v>-0.18000000000000113</c:v>
                </c:pt>
                <c:pt idx="483">
                  <c:v>0.1799999999999983</c:v>
                </c:pt>
                <c:pt idx="484">
                  <c:v>0.45999999999999941</c:v>
                </c:pt>
                <c:pt idx="485">
                  <c:v>0.2999999999999986</c:v>
                </c:pt>
                <c:pt idx="486">
                  <c:v>0.45999999999999941</c:v>
                </c:pt>
                <c:pt idx="487">
                  <c:v>0.53999999999999981</c:v>
                </c:pt>
                <c:pt idx="488">
                  <c:v>-9.9999999999999284E-2</c:v>
                </c:pt>
                <c:pt idx="489">
                  <c:v>-0.43999999999999984</c:v>
                </c:pt>
                <c:pt idx="490">
                  <c:v>-0.56000000000000016</c:v>
                </c:pt>
                <c:pt idx="491">
                  <c:v>-0.9</c:v>
                </c:pt>
                <c:pt idx="492">
                  <c:v>-0.9</c:v>
                </c:pt>
                <c:pt idx="493">
                  <c:v>-0.37999999999999973</c:v>
                </c:pt>
                <c:pt idx="494">
                  <c:v>-0.4199999999999996</c:v>
                </c:pt>
                <c:pt idx="495">
                  <c:v>-0.57999999999999896</c:v>
                </c:pt>
                <c:pt idx="496">
                  <c:v>-0.57999999999999896</c:v>
                </c:pt>
                <c:pt idx="497">
                  <c:v>-0.61999999999999889</c:v>
                </c:pt>
                <c:pt idx="498">
                  <c:v>-1.1599999999999995</c:v>
                </c:pt>
                <c:pt idx="499">
                  <c:v>-1.3799999999999997</c:v>
                </c:pt>
                <c:pt idx="500">
                  <c:v>-0.92000000000000026</c:v>
                </c:pt>
                <c:pt idx="501">
                  <c:v>-0.82000000000000095</c:v>
                </c:pt>
                <c:pt idx="502">
                  <c:v>-0.66000000000000159</c:v>
                </c:pt>
                <c:pt idx="503">
                  <c:v>-0.48000000000000115</c:v>
                </c:pt>
                <c:pt idx="504">
                  <c:v>-0.10000000000000142</c:v>
                </c:pt>
                <c:pt idx="505">
                  <c:v>-0.78000000000000114</c:v>
                </c:pt>
                <c:pt idx="506">
                  <c:v>-0.74000000000000055</c:v>
                </c:pt>
                <c:pt idx="507">
                  <c:v>-0.87999999999999967</c:v>
                </c:pt>
                <c:pt idx="508">
                  <c:v>-0.4799999999999997</c:v>
                </c:pt>
                <c:pt idx="509">
                  <c:v>-0.69999999999999929</c:v>
                </c:pt>
                <c:pt idx="510">
                  <c:v>-0.47999999999999898</c:v>
                </c:pt>
                <c:pt idx="511">
                  <c:v>-0.55999999999999872</c:v>
                </c:pt>
                <c:pt idx="512">
                  <c:v>-0.41999999999999887</c:v>
                </c:pt>
                <c:pt idx="513">
                  <c:v>-0.55999999999999872</c:v>
                </c:pt>
                <c:pt idx="514">
                  <c:v>-0.41999999999999887</c:v>
                </c:pt>
                <c:pt idx="515">
                  <c:v>-0.19999999999999857</c:v>
                </c:pt>
                <c:pt idx="516">
                  <c:v>0.18000000000000077</c:v>
                </c:pt>
                <c:pt idx="517">
                  <c:v>0.12000000000000063</c:v>
                </c:pt>
                <c:pt idx="518">
                  <c:v>-7.9999999999999363E-2</c:v>
                </c:pt>
                <c:pt idx="519">
                  <c:v>3.5527136788005011E-16</c:v>
                </c:pt>
                <c:pt idx="520">
                  <c:v>-0.16000000000000014</c:v>
                </c:pt>
                <c:pt idx="521">
                  <c:v>-0.48000000000000009</c:v>
                </c:pt>
                <c:pt idx="522">
                  <c:v>-0.61999999999999988</c:v>
                </c:pt>
                <c:pt idx="523">
                  <c:v>-0.68000000000000038</c:v>
                </c:pt>
                <c:pt idx="524">
                  <c:v>-0.9</c:v>
                </c:pt>
                <c:pt idx="525">
                  <c:v>-0.91999999999999993</c:v>
                </c:pt>
                <c:pt idx="526">
                  <c:v>-1.08</c:v>
                </c:pt>
                <c:pt idx="527">
                  <c:v>-0.78</c:v>
                </c:pt>
                <c:pt idx="528">
                  <c:v>-0.8</c:v>
                </c:pt>
                <c:pt idx="529">
                  <c:v>-0.9</c:v>
                </c:pt>
                <c:pt idx="530">
                  <c:v>-0.72000000000000031</c:v>
                </c:pt>
                <c:pt idx="531">
                  <c:v>-0.54000000000000059</c:v>
                </c:pt>
                <c:pt idx="532">
                  <c:v>-0.54000000000000126</c:v>
                </c:pt>
                <c:pt idx="533">
                  <c:v>-0.44000000000000128</c:v>
                </c:pt>
                <c:pt idx="534">
                  <c:v>-0.32000000000000173</c:v>
                </c:pt>
                <c:pt idx="535">
                  <c:v>-0.26000000000000156</c:v>
                </c:pt>
                <c:pt idx="536">
                  <c:v>-0.46000000000000157</c:v>
                </c:pt>
                <c:pt idx="537">
                  <c:v>-0.42000000000000098</c:v>
                </c:pt>
                <c:pt idx="538">
                  <c:v>-0.10000000000000142</c:v>
                </c:pt>
                <c:pt idx="539">
                  <c:v>-0.18000000000000113</c:v>
                </c:pt>
                <c:pt idx="540">
                  <c:v>-0.28000000000000114</c:v>
                </c:pt>
                <c:pt idx="541">
                  <c:v>-0.18000000000000113</c:v>
                </c:pt>
                <c:pt idx="542">
                  <c:v>-0.3400000000000013</c:v>
                </c:pt>
                <c:pt idx="543">
                  <c:v>-0.40000000000000069</c:v>
                </c:pt>
                <c:pt idx="544">
                  <c:v>-0.32000000000000101</c:v>
                </c:pt>
                <c:pt idx="545">
                  <c:v>-0.32000000000000101</c:v>
                </c:pt>
                <c:pt idx="546">
                  <c:v>-8.0000000000000432E-2</c:v>
                </c:pt>
                <c:pt idx="547">
                  <c:v>-0.24000000000000057</c:v>
                </c:pt>
                <c:pt idx="548">
                  <c:v>-0.66000000000000014</c:v>
                </c:pt>
                <c:pt idx="549">
                  <c:v>-0.4799999999999997</c:v>
                </c:pt>
                <c:pt idx="550">
                  <c:v>-0.2</c:v>
                </c:pt>
                <c:pt idx="551">
                  <c:v>-0.67999999999999972</c:v>
                </c:pt>
                <c:pt idx="552">
                  <c:v>-0.4199999999999996</c:v>
                </c:pt>
                <c:pt idx="553">
                  <c:v>-0.4199999999999996</c:v>
                </c:pt>
                <c:pt idx="554">
                  <c:v>-0.43999999999999917</c:v>
                </c:pt>
                <c:pt idx="555">
                  <c:v>-0.6599999999999987</c:v>
                </c:pt>
                <c:pt idx="556">
                  <c:v>-0.11999999999999958</c:v>
                </c:pt>
                <c:pt idx="557">
                  <c:v>0.18000000000000044</c:v>
                </c:pt>
                <c:pt idx="558">
                  <c:v>0.62000000000000033</c:v>
                </c:pt>
                <c:pt idx="559">
                  <c:v>0.9199999999999996</c:v>
                </c:pt>
                <c:pt idx="560">
                  <c:v>0.83999999999999919</c:v>
                </c:pt>
                <c:pt idx="561">
                  <c:v>0.4</c:v>
                </c:pt>
                <c:pt idx="562">
                  <c:v>-5.9999999999999429E-2</c:v>
                </c:pt>
                <c:pt idx="563">
                  <c:v>-0.3</c:v>
                </c:pt>
                <c:pt idx="564">
                  <c:v>-0.6399999999999999</c:v>
                </c:pt>
                <c:pt idx="565">
                  <c:v>-0.37999999999999973</c:v>
                </c:pt>
                <c:pt idx="566">
                  <c:v>-0.21999999999999958</c:v>
                </c:pt>
                <c:pt idx="567">
                  <c:v>-0.16000000000000014</c:v>
                </c:pt>
                <c:pt idx="568">
                  <c:v>2.0000000000000285E-2</c:v>
                </c:pt>
                <c:pt idx="569">
                  <c:v>8.0000000000000432E-2</c:v>
                </c:pt>
                <c:pt idx="570">
                  <c:v>0.28000000000000042</c:v>
                </c:pt>
                <c:pt idx="571">
                  <c:v>-0.68000000000000038</c:v>
                </c:pt>
                <c:pt idx="572">
                  <c:v>-0.60000000000000031</c:v>
                </c:pt>
                <c:pt idx="595">
                  <c:v>-0.92000000000000015</c:v>
                </c:pt>
                <c:pt idx="596">
                  <c:v>-0.94000000000000006</c:v>
                </c:pt>
                <c:pt idx="597">
                  <c:v>-0.96000000000000019</c:v>
                </c:pt>
                <c:pt idx="598">
                  <c:v>-0.88000000000000012</c:v>
                </c:pt>
                <c:pt idx="599">
                  <c:v>-0.5</c:v>
                </c:pt>
                <c:pt idx="600">
                  <c:v>-0.21999999999999992</c:v>
                </c:pt>
                <c:pt idx="601">
                  <c:v>-0.22000000000000028</c:v>
                </c:pt>
                <c:pt idx="602">
                  <c:v>-6.0000000000000143E-2</c:v>
                </c:pt>
                <c:pt idx="603">
                  <c:v>0.49999999999999928</c:v>
                </c:pt>
                <c:pt idx="604">
                  <c:v>0.4199999999999996</c:v>
                </c:pt>
                <c:pt idx="605">
                  <c:v>0.79999999999999927</c:v>
                </c:pt>
                <c:pt idx="606">
                  <c:v>0.7</c:v>
                </c:pt>
                <c:pt idx="607">
                  <c:v>0.56000000000000016</c:v>
                </c:pt>
                <c:pt idx="608">
                  <c:v>8.0000000000000432E-2</c:v>
                </c:pt>
                <c:pt idx="609">
                  <c:v>-0.25999999999999945</c:v>
                </c:pt>
                <c:pt idx="610">
                  <c:v>-0.35999999999999943</c:v>
                </c:pt>
                <c:pt idx="611">
                  <c:v>-0.37999999999999973</c:v>
                </c:pt>
                <c:pt idx="612">
                  <c:v>-0.51999999999999957</c:v>
                </c:pt>
                <c:pt idx="613">
                  <c:v>-0.69999999999999929</c:v>
                </c:pt>
                <c:pt idx="614">
                  <c:v>-0.35999999999999943</c:v>
                </c:pt>
                <c:pt idx="615">
                  <c:v>-0.85999999999999943</c:v>
                </c:pt>
                <c:pt idx="616">
                  <c:v>-0.61999999999999955</c:v>
                </c:pt>
                <c:pt idx="617">
                  <c:v>-1.0399999999999998</c:v>
                </c:pt>
                <c:pt idx="618">
                  <c:v>-0.9</c:v>
                </c:pt>
                <c:pt idx="619">
                  <c:v>-1.1200000000000003</c:v>
                </c:pt>
                <c:pt idx="620">
                  <c:v>-0.93999999999999984</c:v>
                </c:pt>
                <c:pt idx="621">
                  <c:v>-1.1600000000000001</c:v>
                </c:pt>
                <c:pt idx="622">
                  <c:v>-0.98000000000000043</c:v>
                </c:pt>
                <c:pt idx="623">
                  <c:v>-0.94000000000000061</c:v>
                </c:pt>
                <c:pt idx="624">
                  <c:v>-0.94000000000000061</c:v>
                </c:pt>
                <c:pt idx="625">
                  <c:v>-0.82000000000000095</c:v>
                </c:pt>
                <c:pt idx="626">
                  <c:v>-0.72000000000000097</c:v>
                </c:pt>
                <c:pt idx="627">
                  <c:v>-0.38000000000000045</c:v>
                </c:pt>
                <c:pt idx="628">
                  <c:v>-0.48000000000000043</c:v>
                </c:pt>
                <c:pt idx="629">
                  <c:v>-0.4</c:v>
                </c:pt>
                <c:pt idx="630">
                  <c:v>-0.4199999999999996</c:v>
                </c:pt>
                <c:pt idx="631">
                  <c:v>-0.71999999999999886</c:v>
                </c:pt>
                <c:pt idx="632">
                  <c:v>-0.59999999999999931</c:v>
                </c:pt>
                <c:pt idx="633">
                  <c:v>-0.7399999999999991</c:v>
                </c:pt>
                <c:pt idx="634">
                  <c:v>-0.89999999999999925</c:v>
                </c:pt>
                <c:pt idx="635">
                  <c:v>-0.87999999999999901</c:v>
                </c:pt>
                <c:pt idx="636">
                  <c:v>-0.85999999999999943</c:v>
                </c:pt>
                <c:pt idx="637">
                  <c:v>-0.85999999999999943</c:v>
                </c:pt>
                <c:pt idx="638">
                  <c:v>-0.8</c:v>
                </c:pt>
                <c:pt idx="639">
                  <c:v>-0.78000000000000047</c:v>
                </c:pt>
                <c:pt idx="640">
                  <c:v>-0.70000000000000073</c:v>
                </c:pt>
                <c:pt idx="641">
                  <c:v>-0.74000000000000132</c:v>
                </c:pt>
                <c:pt idx="642">
                  <c:v>-0.82000000000000173</c:v>
                </c:pt>
                <c:pt idx="643">
                  <c:v>-0.90000000000000147</c:v>
                </c:pt>
                <c:pt idx="644">
                  <c:v>-1.0200000000000018</c:v>
                </c:pt>
                <c:pt idx="645">
                  <c:v>-1.1200000000000017</c:v>
                </c:pt>
                <c:pt idx="646">
                  <c:v>-0.96000000000000152</c:v>
                </c:pt>
                <c:pt idx="647">
                  <c:v>-0.98000000000000109</c:v>
                </c:pt>
                <c:pt idx="648">
                  <c:v>-0.86000000000000154</c:v>
                </c:pt>
                <c:pt idx="649">
                  <c:v>-0.60000000000000142</c:v>
                </c:pt>
                <c:pt idx="650">
                  <c:v>-0.66000000000000159</c:v>
                </c:pt>
                <c:pt idx="651">
                  <c:v>-0.18000000000000113</c:v>
                </c:pt>
                <c:pt idx="652">
                  <c:v>5.9999999999998721E-2</c:v>
                </c:pt>
                <c:pt idx="653">
                  <c:v>0.37999999999999901</c:v>
                </c:pt>
                <c:pt idx="654">
                  <c:v>0.25999999999999945</c:v>
                </c:pt>
                <c:pt idx="655">
                  <c:v>0.25999999999999945</c:v>
                </c:pt>
                <c:pt idx="656">
                  <c:v>-0.42000000000000026</c:v>
                </c:pt>
                <c:pt idx="657">
                  <c:v>-0.48000000000000043</c:v>
                </c:pt>
                <c:pt idx="658">
                  <c:v>-0.44000000000000056</c:v>
                </c:pt>
                <c:pt idx="659">
                  <c:v>-0.42000000000000098</c:v>
                </c:pt>
                <c:pt idx="660">
                  <c:v>-0.220000000000001</c:v>
                </c:pt>
                <c:pt idx="661">
                  <c:v>0.23999999999999844</c:v>
                </c:pt>
                <c:pt idx="662">
                  <c:v>0.27999999999999903</c:v>
                </c:pt>
                <c:pt idx="663">
                  <c:v>0.43999999999999917</c:v>
                </c:pt>
                <c:pt idx="664">
                  <c:v>0.21999999999999958</c:v>
                </c:pt>
                <c:pt idx="665">
                  <c:v>-0.10000000000000071</c:v>
                </c:pt>
                <c:pt idx="666">
                  <c:v>-0.16000000000000086</c:v>
                </c:pt>
                <c:pt idx="667">
                  <c:v>-0.58000000000000118</c:v>
                </c:pt>
                <c:pt idx="668">
                  <c:v>-1.180000000000001</c:v>
                </c:pt>
                <c:pt idx="669">
                  <c:v>-0.76000000000000156</c:v>
                </c:pt>
                <c:pt idx="670">
                  <c:v>-0.8400000000000013</c:v>
                </c:pt>
                <c:pt idx="671">
                  <c:v>-1.2000000000000006</c:v>
                </c:pt>
                <c:pt idx="672">
                  <c:v>-1.36</c:v>
                </c:pt>
                <c:pt idx="673">
                  <c:v>-1.06</c:v>
                </c:pt>
                <c:pt idx="674">
                  <c:v>-1.3799999999999997</c:v>
                </c:pt>
                <c:pt idx="675">
                  <c:v>-1.2</c:v>
                </c:pt>
                <c:pt idx="676">
                  <c:v>-0.93999999999999984</c:v>
                </c:pt>
                <c:pt idx="677">
                  <c:v>-0.52000000000000024</c:v>
                </c:pt>
                <c:pt idx="678">
                  <c:v>-0.9</c:v>
                </c:pt>
                <c:pt idx="679">
                  <c:v>-0.3</c:v>
                </c:pt>
                <c:pt idx="680">
                  <c:v>0.23999999999999985</c:v>
                </c:pt>
                <c:pt idx="681">
                  <c:v>0.25999999999999945</c:v>
                </c:pt>
                <c:pt idx="682">
                  <c:v>0.25999999999999945</c:v>
                </c:pt>
                <c:pt idx="683">
                  <c:v>0.43999999999999917</c:v>
                </c:pt>
                <c:pt idx="684">
                  <c:v>-0.16000000000000086</c:v>
                </c:pt>
                <c:pt idx="685">
                  <c:v>-0.8600000000000001</c:v>
                </c:pt>
                <c:pt idx="686">
                  <c:v>-1.1200000000000003</c:v>
                </c:pt>
                <c:pt idx="687">
                  <c:v>-1.2600000000000002</c:v>
                </c:pt>
                <c:pt idx="688">
                  <c:v>-1.5</c:v>
                </c:pt>
                <c:pt idx="689">
                  <c:v>-0.9</c:v>
                </c:pt>
                <c:pt idx="690">
                  <c:v>-1.1200000000000003</c:v>
                </c:pt>
                <c:pt idx="691">
                  <c:v>-0.67999999999999972</c:v>
                </c:pt>
                <c:pt idx="692">
                  <c:v>-0.32000000000000028</c:v>
                </c:pt>
                <c:pt idx="693">
                  <c:v>0.13999999999999985</c:v>
                </c:pt>
                <c:pt idx="694">
                  <c:v>-0.16000000000000014</c:v>
                </c:pt>
                <c:pt idx="695">
                  <c:v>-6.0000000000000143E-2</c:v>
                </c:pt>
                <c:pt idx="696">
                  <c:v>-0.52000000000000024</c:v>
                </c:pt>
                <c:pt idx="697">
                  <c:v>-0.77999999999999969</c:v>
                </c:pt>
                <c:pt idx="698">
                  <c:v>-0.7</c:v>
                </c:pt>
                <c:pt idx="699">
                  <c:v>-0.65999999999999948</c:v>
                </c:pt>
                <c:pt idx="700">
                  <c:v>-0.43999999999999984</c:v>
                </c:pt>
                <c:pt idx="701">
                  <c:v>-0.4799999999999997</c:v>
                </c:pt>
                <c:pt idx="702">
                  <c:v>-0.27999999999999969</c:v>
                </c:pt>
                <c:pt idx="703">
                  <c:v>-0.61999999999999955</c:v>
                </c:pt>
                <c:pt idx="704">
                  <c:v>-0.8</c:v>
                </c:pt>
                <c:pt idx="705">
                  <c:v>-0.85999999999999943</c:v>
                </c:pt>
                <c:pt idx="706">
                  <c:v>-0.6</c:v>
                </c:pt>
                <c:pt idx="707">
                  <c:v>-0.37999999999999973</c:v>
                </c:pt>
                <c:pt idx="708">
                  <c:v>-0.29999999999999927</c:v>
                </c:pt>
                <c:pt idx="709">
                  <c:v>-0.15999999999999942</c:v>
                </c:pt>
                <c:pt idx="710">
                  <c:v>-1.9999999999999574E-2</c:v>
                </c:pt>
                <c:pt idx="711">
                  <c:v>0.36000000000000087</c:v>
                </c:pt>
                <c:pt idx="712">
                  <c:v>-0.1</c:v>
                </c:pt>
                <c:pt idx="713">
                  <c:v>-0.4</c:v>
                </c:pt>
                <c:pt idx="714">
                  <c:v>-0.53999999999999981</c:v>
                </c:pt>
                <c:pt idx="715">
                  <c:v>-0.55999999999999939</c:v>
                </c:pt>
                <c:pt idx="716">
                  <c:v>-0.8</c:v>
                </c:pt>
                <c:pt idx="717">
                  <c:v>-0.77999999999999969</c:v>
                </c:pt>
                <c:pt idx="718">
                  <c:v>-0.7</c:v>
                </c:pt>
                <c:pt idx="719">
                  <c:v>-0.4799999999999997</c:v>
                </c:pt>
                <c:pt idx="720">
                  <c:v>-0.64000000000000057</c:v>
                </c:pt>
                <c:pt idx="721">
                  <c:v>-0.5800000000000004</c:v>
                </c:pt>
                <c:pt idx="722">
                  <c:v>-0.57999999999999974</c:v>
                </c:pt>
                <c:pt idx="723">
                  <c:v>-0.27999999999999969</c:v>
                </c:pt>
                <c:pt idx="724">
                  <c:v>-0.34000000000000058</c:v>
                </c:pt>
                <c:pt idx="725">
                  <c:v>0.2</c:v>
                </c:pt>
                <c:pt idx="726">
                  <c:v>2.0000000000000285E-2</c:v>
                </c:pt>
                <c:pt idx="727">
                  <c:v>-0.18000000000000044</c:v>
                </c:pt>
                <c:pt idx="728">
                  <c:v>-0.70000000000000073</c:v>
                </c:pt>
                <c:pt idx="729">
                  <c:v>-0.7</c:v>
                </c:pt>
                <c:pt idx="730">
                  <c:v>-1.3199999999999996</c:v>
                </c:pt>
                <c:pt idx="731">
                  <c:v>-1.2600000000000002</c:v>
                </c:pt>
                <c:pt idx="732">
                  <c:v>-0.84000000000000052</c:v>
                </c:pt>
                <c:pt idx="733">
                  <c:v>-0.24000000000000057</c:v>
                </c:pt>
                <c:pt idx="734">
                  <c:v>-0.42000000000000098</c:v>
                </c:pt>
                <c:pt idx="735">
                  <c:v>-0.10000000000000142</c:v>
                </c:pt>
                <c:pt idx="736">
                  <c:v>-0.12000000000000099</c:v>
                </c:pt>
                <c:pt idx="737">
                  <c:v>-0.34000000000000058</c:v>
                </c:pt>
                <c:pt idx="738">
                  <c:v>-0.42000000000000026</c:v>
                </c:pt>
                <c:pt idx="739">
                  <c:v>-0.37999999999999973</c:v>
                </c:pt>
                <c:pt idx="740">
                  <c:v>-0.53999999999999981</c:v>
                </c:pt>
                <c:pt idx="741">
                  <c:v>-0.61999999999999955</c:v>
                </c:pt>
                <c:pt idx="742">
                  <c:v>-0.49999999999999928</c:v>
                </c:pt>
                <c:pt idx="743">
                  <c:v>-0.47999999999999898</c:v>
                </c:pt>
                <c:pt idx="744">
                  <c:v>-0.7</c:v>
                </c:pt>
                <c:pt idx="745">
                  <c:v>-0.48000000000000043</c:v>
                </c:pt>
                <c:pt idx="746">
                  <c:v>-0.30000000000000071</c:v>
                </c:pt>
                <c:pt idx="747">
                  <c:v>-0.56000000000000083</c:v>
                </c:pt>
                <c:pt idx="748">
                  <c:v>-4.5000000000000018</c:v>
                </c:pt>
                <c:pt idx="749">
                  <c:v>-4.3600000000000012</c:v>
                </c:pt>
                <c:pt idx="750">
                  <c:v>-4.4399999999999995</c:v>
                </c:pt>
                <c:pt idx="751">
                  <c:v>-4.26</c:v>
                </c:pt>
                <c:pt idx="752">
                  <c:v>-4.16</c:v>
                </c:pt>
                <c:pt idx="753">
                  <c:v>-0.43999999999999984</c:v>
                </c:pt>
                <c:pt idx="754">
                  <c:v>-0.3</c:v>
                </c:pt>
                <c:pt idx="755">
                  <c:v>-7.1054273576010023E-16</c:v>
                </c:pt>
                <c:pt idx="756">
                  <c:v>-0.17999999999999972</c:v>
                </c:pt>
                <c:pt idx="757">
                  <c:v>-0.29999999999999927</c:v>
                </c:pt>
                <c:pt idx="758">
                  <c:v>-0.21999999999999958</c:v>
                </c:pt>
                <c:pt idx="759">
                  <c:v>-7.9999999999999002E-2</c:v>
                </c:pt>
                <c:pt idx="760">
                  <c:v>-0.43999999999999917</c:v>
                </c:pt>
                <c:pt idx="761">
                  <c:v>-0.61999999999999955</c:v>
                </c:pt>
                <c:pt idx="762">
                  <c:v>-0.27999999999999969</c:v>
                </c:pt>
                <c:pt idx="763">
                  <c:v>2.0000000000000285E-2</c:v>
                </c:pt>
                <c:pt idx="764">
                  <c:v>1.9999999999999574E-2</c:v>
                </c:pt>
                <c:pt idx="765">
                  <c:v>0.23999999999999985</c:v>
                </c:pt>
                <c:pt idx="766">
                  <c:v>-6.0000000000000143E-2</c:v>
                </c:pt>
                <c:pt idx="767">
                  <c:v>-6.0000000000000143E-2</c:v>
                </c:pt>
                <c:pt idx="768">
                  <c:v>-0.17999999999999972</c:v>
                </c:pt>
                <c:pt idx="769">
                  <c:v>-0.31999999999999956</c:v>
                </c:pt>
                <c:pt idx="770">
                  <c:v>-5.9999999999999429E-2</c:v>
                </c:pt>
                <c:pt idx="771">
                  <c:v>0.18000000000000044</c:v>
                </c:pt>
                <c:pt idx="772">
                  <c:v>3.9999999999999855E-2</c:v>
                </c:pt>
                <c:pt idx="773">
                  <c:v>-0.52000000000000024</c:v>
                </c:pt>
                <c:pt idx="774">
                  <c:v>-0.67999999999999972</c:v>
                </c:pt>
                <c:pt idx="775">
                  <c:v>-0.89999999999999925</c:v>
                </c:pt>
                <c:pt idx="776">
                  <c:v>-0.69999999999999929</c:v>
                </c:pt>
                <c:pt idx="777">
                  <c:v>-0.87999999999999901</c:v>
                </c:pt>
                <c:pt idx="778">
                  <c:v>-0.67999999999999905</c:v>
                </c:pt>
                <c:pt idx="779">
                  <c:v>-0.59999999999999931</c:v>
                </c:pt>
                <c:pt idx="780">
                  <c:v>-0.77999999999999969</c:v>
                </c:pt>
                <c:pt idx="781">
                  <c:v>-1.1000000000000001</c:v>
                </c:pt>
                <c:pt idx="782">
                  <c:v>-0.96000000000000019</c:v>
                </c:pt>
                <c:pt idx="783">
                  <c:v>-0.87999999999999967</c:v>
                </c:pt>
                <c:pt idx="784">
                  <c:v>-0.73999999999999988</c:v>
                </c:pt>
                <c:pt idx="785">
                  <c:v>-0.93999999999999984</c:v>
                </c:pt>
                <c:pt idx="786">
                  <c:v>-0.5</c:v>
                </c:pt>
                <c:pt idx="787">
                  <c:v>-0.4199999999999996</c:v>
                </c:pt>
                <c:pt idx="788">
                  <c:v>-0.38000000000000045</c:v>
                </c:pt>
                <c:pt idx="789">
                  <c:v>-0.98000000000000043</c:v>
                </c:pt>
                <c:pt idx="790">
                  <c:v>-1.0200000000000002</c:v>
                </c:pt>
                <c:pt idx="791">
                  <c:v>-1.2600000000000002</c:v>
                </c:pt>
                <c:pt idx="792">
                  <c:v>-1.5600000000000009</c:v>
                </c:pt>
                <c:pt idx="793">
                  <c:v>-1.6000000000000008</c:v>
                </c:pt>
                <c:pt idx="794">
                  <c:v>-1.6000000000000008</c:v>
                </c:pt>
                <c:pt idx="795">
                  <c:v>-1.680000000000001</c:v>
                </c:pt>
                <c:pt idx="796">
                  <c:v>-1.7800000000000011</c:v>
                </c:pt>
                <c:pt idx="797">
                  <c:v>-1.4000000000000008</c:v>
                </c:pt>
                <c:pt idx="798">
                  <c:v>-1.56</c:v>
                </c:pt>
                <c:pt idx="799">
                  <c:v>-0.93999999999999984</c:v>
                </c:pt>
                <c:pt idx="800">
                  <c:v>-0.76000000000000012</c:v>
                </c:pt>
                <c:pt idx="801">
                  <c:v>-0.67999999999999972</c:v>
                </c:pt>
                <c:pt idx="802">
                  <c:v>-0.85999999999999943</c:v>
                </c:pt>
                <c:pt idx="803">
                  <c:v>-0.35999999999999943</c:v>
                </c:pt>
                <c:pt idx="804">
                  <c:v>-0.73999999999999988</c:v>
                </c:pt>
                <c:pt idx="805">
                  <c:v>-0.99999999999999933</c:v>
                </c:pt>
                <c:pt idx="806">
                  <c:v>-1.2199999999999995</c:v>
                </c:pt>
                <c:pt idx="807">
                  <c:v>-1.1199999999999997</c:v>
                </c:pt>
                <c:pt idx="808">
                  <c:v>-1.2399999999999998</c:v>
                </c:pt>
                <c:pt idx="809">
                  <c:v>-0.67999999999999972</c:v>
                </c:pt>
                <c:pt idx="810">
                  <c:v>-0.2</c:v>
                </c:pt>
                <c:pt idx="811">
                  <c:v>2.0000000000000285E-2</c:v>
                </c:pt>
                <c:pt idx="812">
                  <c:v>-0.13999999999999985</c:v>
                </c:pt>
                <c:pt idx="813">
                  <c:v>-0.35999999999999943</c:v>
                </c:pt>
                <c:pt idx="814">
                  <c:v>-0.53999999999999981</c:v>
                </c:pt>
                <c:pt idx="815">
                  <c:v>-0.55999999999999939</c:v>
                </c:pt>
                <c:pt idx="816">
                  <c:v>-0.56000000000000016</c:v>
                </c:pt>
                <c:pt idx="817">
                  <c:v>-0.43999999999999984</c:v>
                </c:pt>
                <c:pt idx="818">
                  <c:v>-0.28000000000000042</c:v>
                </c:pt>
                <c:pt idx="819">
                  <c:v>-0.73999999999999988</c:v>
                </c:pt>
                <c:pt idx="820">
                  <c:v>-0.73999999999999988</c:v>
                </c:pt>
                <c:pt idx="821">
                  <c:v>-0.51999999999999957</c:v>
                </c:pt>
                <c:pt idx="822">
                  <c:v>-0.66000000000000014</c:v>
                </c:pt>
                <c:pt idx="823">
                  <c:v>-0.8</c:v>
                </c:pt>
                <c:pt idx="824">
                  <c:v>-0.23999999999999985</c:v>
                </c:pt>
                <c:pt idx="825">
                  <c:v>-0.11999999999999958</c:v>
                </c:pt>
                <c:pt idx="826">
                  <c:v>-0.45999999999999941</c:v>
                </c:pt>
                <c:pt idx="827">
                  <c:v>-0.19999999999999929</c:v>
                </c:pt>
                <c:pt idx="828">
                  <c:v>0.12000000000000029</c:v>
                </c:pt>
                <c:pt idx="829">
                  <c:v>-2.0000000000000285E-2</c:v>
                </c:pt>
                <c:pt idx="830">
                  <c:v>-0.16000000000000086</c:v>
                </c:pt>
                <c:pt idx="831">
                  <c:v>7.999999999999971E-2</c:v>
                </c:pt>
                <c:pt idx="832">
                  <c:v>-0.10000000000000071</c:v>
                </c:pt>
                <c:pt idx="833">
                  <c:v>-0.56000000000000016</c:v>
                </c:pt>
                <c:pt idx="834">
                  <c:v>-0.61999999999999955</c:v>
                </c:pt>
                <c:pt idx="835">
                  <c:v>-0.85999999999999943</c:v>
                </c:pt>
                <c:pt idx="836">
                  <c:v>-1.1399999999999999</c:v>
                </c:pt>
                <c:pt idx="837">
                  <c:v>-1.2399999999999991</c:v>
                </c:pt>
                <c:pt idx="838">
                  <c:v>-1.1599999999999988</c:v>
                </c:pt>
                <c:pt idx="839">
                  <c:v>-0.99999999999999856</c:v>
                </c:pt>
                <c:pt idx="840">
                  <c:v>-0.7999999999999986</c:v>
                </c:pt>
                <c:pt idx="841">
                  <c:v>-0.49999999999999856</c:v>
                </c:pt>
                <c:pt idx="842">
                  <c:v>-0.55999999999999872</c:v>
                </c:pt>
                <c:pt idx="843">
                  <c:v>-0.23999999999999985</c:v>
                </c:pt>
                <c:pt idx="844">
                  <c:v>-0.38000000000000045</c:v>
                </c:pt>
                <c:pt idx="845">
                  <c:v>-0.5800000000000004</c:v>
                </c:pt>
                <c:pt idx="846">
                  <c:v>-0.43999999999999984</c:v>
                </c:pt>
                <c:pt idx="847">
                  <c:v>-6.0000000000000143E-2</c:v>
                </c:pt>
                <c:pt idx="848">
                  <c:v>-0.17999999999999972</c:v>
                </c:pt>
                <c:pt idx="849">
                  <c:v>-0.23999999999999985</c:v>
                </c:pt>
                <c:pt idx="850">
                  <c:v>-2.0000000000000285E-2</c:v>
                </c:pt>
                <c:pt idx="851">
                  <c:v>-0.18000000000000113</c:v>
                </c:pt>
                <c:pt idx="852">
                  <c:v>-0.18000000000000113</c:v>
                </c:pt>
                <c:pt idx="853">
                  <c:v>-0.48000000000000043</c:v>
                </c:pt>
                <c:pt idx="854">
                  <c:v>-0.6</c:v>
                </c:pt>
                <c:pt idx="855">
                  <c:v>-0.6</c:v>
                </c:pt>
                <c:pt idx="856">
                  <c:v>-0.5</c:v>
                </c:pt>
                <c:pt idx="857">
                  <c:v>-0.83999999999999986</c:v>
                </c:pt>
                <c:pt idx="858">
                  <c:v>-0.70000000000000073</c:v>
                </c:pt>
                <c:pt idx="859">
                  <c:v>-0.28000000000000114</c:v>
                </c:pt>
                <c:pt idx="860">
                  <c:v>-0.44000000000000056</c:v>
                </c:pt>
                <c:pt idx="861">
                  <c:v>-0.8600000000000001</c:v>
                </c:pt>
                <c:pt idx="862">
                  <c:v>-0.36000000000000015</c:v>
                </c:pt>
                <c:pt idx="863">
                  <c:v>-0.19999999999999929</c:v>
                </c:pt>
                <c:pt idx="864">
                  <c:v>-0.43999999999999917</c:v>
                </c:pt>
                <c:pt idx="865">
                  <c:v>-0.35999999999999943</c:v>
                </c:pt>
                <c:pt idx="866">
                  <c:v>-0.31999999999999956</c:v>
                </c:pt>
                <c:pt idx="867">
                  <c:v>-0.71999999999999953</c:v>
                </c:pt>
                <c:pt idx="868">
                  <c:v>-1.1400000000000006</c:v>
                </c:pt>
                <c:pt idx="869">
                  <c:v>-1.3000000000000007</c:v>
                </c:pt>
                <c:pt idx="870">
                  <c:v>-1.3800000000000012</c:v>
                </c:pt>
                <c:pt idx="871">
                  <c:v>-1.0000000000000007</c:v>
                </c:pt>
                <c:pt idx="872">
                  <c:v>-0.8600000000000001</c:v>
                </c:pt>
                <c:pt idx="873">
                  <c:v>-0.67999999999999972</c:v>
                </c:pt>
                <c:pt idx="874">
                  <c:v>-0.89999999999999925</c:v>
                </c:pt>
                <c:pt idx="875">
                  <c:v>-0.81999999999999884</c:v>
                </c:pt>
                <c:pt idx="876">
                  <c:v>-0.93999999999999917</c:v>
                </c:pt>
                <c:pt idx="877">
                  <c:v>-0.65999999999999948</c:v>
                </c:pt>
                <c:pt idx="878">
                  <c:v>-0.4199999999999996</c:v>
                </c:pt>
                <c:pt idx="879">
                  <c:v>-0.11999999999999958</c:v>
                </c:pt>
                <c:pt idx="880">
                  <c:v>-0.29999999999999927</c:v>
                </c:pt>
                <c:pt idx="881">
                  <c:v>-7.999999999999971E-2</c:v>
                </c:pt>
                <c:pt idx="882">
                  <c:v>-0.6</c:v>
                </c:pt>
                <c:pt idx="883">
                  <c:v>-0.71999999999999953</c:v>
                </c:pt>
                <c:pt idx="884">
                  <c:v>-0.71999999999999953</c:v>
                </c:pt>
                <c:pt idx="885">
                  <c:v>-0.4</c:v>
                </c:pt>
                <c:pt idx="886">
                  <c:v>-0.51999999999999957</c:v>
                </c:pt>
                <c:pt idx="887">
                  <c:v>-0.27999999999999969</c:v>
                </c:pt>
                <c:pt idx="888">
                  <c:v>-1.9999999999999574E-2</c:v>
                </c:pt>
                <c:pt idx="889">
                  <c:v>4.000000000000057E-2</c:v>
                </c:pt>
                <c:pt idx="890">
                  <c:v>0.10000000000000071</c:v>
                </c:pt>
                <c:pt idx="891">
                  <c:v>2.0000000000000996E-2</c:v>
                </c:pt>
                <c:pt idx="892">
                  <c:v>-9.9999999999998576E-2</c:v>
                </c:pt>
                <c:pt idx="893">
                  <c:v>-0.47999999999999898</c:v>
                </c:pt>
                <c:pt idx="894">
                  <c:v>-0.33999999999999914</c:v>
                </c:pt>
                <c:pt idx="895">
                  <c:v>-0.59999999999999931</c:v>
                </c:pt>
                <c:pt idx="896">
                  <c:v>-0.69999999999999929</c:v>
                </c:pt>
                <c:pt idx="897">
                  <c:v>-0.4199999999999996</c:v>
                </c:pt>
                <c:pt idx="898">
                  <c:v>0.18000000000000044</c:v>
                </c:pt>
                <c:pt idx="899">
                  <c:v>0.12000000000000029</c:v>
                </c:pt>
                <c:pt idx="900">
                  <c:v>-9.9999999999999284E-2</c:v>
                </c:pt>
                <c:pt idx="901">
                  <c:v>0.14000000000000057</c:v>
                </c:pt>
                <c:pt idx="902">
                  <c:v>-0.17999999999999972</c:v>
                </c:pt>
                <c:pt idx="903">
                  <c:v>-0.4</c:v>
                </c:pt>
                <c:pt idx="904">
                  <c:v>-0.5800000000000004</c:v>
                </c:pt>
                <c:pt idx="905">
                  <c:v>-0.30000000000000071</c:v>
                </c:pt>
                <c:pt idx="906">
                  <c:v>-0.90000000000000069</c:v>
                </c:pt>
                <c:pt idx="907">
                  <c:v>-0.7</c:v>
                </c:pt>
                <c:pt idx="908">
                  <c:v>-0.89999999999999925</c:v>
                </c:pt>
                <c:pt idx="909">
                  <c:v>-0.77999999999999903</c:v>
                </c:pt>
                <c:pt idx="910">
                  <c:v>-0.81999999999999884</c:v>
                </c:pt>
                <c:pt idx="911">
                  <c:v>-0.3999999999999993</c:v>
                </c:pt>
                <c:pt idx="912">
                  <c:v>-0.7</c:v>
                </c:pt>
                <c:pt idx="913">
                  <c:v>-0.88000000000000045</c:v>
                </c:pt>
                <c:pt idx="914">
                  <c:v>-1.0000000000000007</c:v>
                </c:pt>
                <c:pt idx="915">
                  <c:v>-1.3600000000000008</c:v>
                </c:pt>
                <c:pt idx="916">
                  <c:v>-1.1200000000000003</c:v>
                </c:pt>
                <c:pt idx="917">
                  <c:v>-0.7</c:v>
                </c:pt>
                <c:pt idx="918">
                  <c:v>-0.27999999999999969</c:v>
                </c:pt>
                <c:pt idx="919">
                  <c:v>-0.17999999999999899</c:v>
                </c:pt>
                <c:pt idx="920">
                  <c:v>0.36000000000000087</c:v>
                </c:pt>
                <c:pt idx="921">
                  <c:v>-0.21999999999999958</c:v>
                </c:pt>
                <c:pt idx="922">
                  <c:v>-0.63999999999999913</c:v>
                </c:pt>
                <c:pt idx="923">
                  <c:v>-0.69999999999999929</c:v>
                </c:pt>
                <c:pt idx="924">
                  <c:v>-0.87999999999999967</c:v>
                </c:pt>
                <c:pt idx="925">
                  <c:v>-1.1600000000000001</c:v>
                </c:pt>
                <c:pt idx="926">
                  <c:v>-0.9</c:v>
                </c:pt>
                <c:pt idx="927">
                  <c:v>-0.44000000000000128</c:v>
                </c:pt>
                <c:pt idx="928">
                  <c:v>-0.78000000000000114</c:v>
                </c:pt>
                <c:pt idx="929">
                  <c:v>-0.2000000000000007</c:v>
                </c:pt>
                <c:pt idx="930">
                  <c:v>-0.50000000000000067</c:v>
                </c:pt>
                <c:pt idx="931">
                  <c:v>-0.42000000000000026</c:v>
                </c:pt>
                <c:pt idx="932">
                  <c:v>-0.62000000000000033</c:v>
                </c:pt>
                <c:pt idx="933">
                  <c:v>-0.22000000000000028</c:v>
                </c:pt>
                <c:pt idx="934">
                  <c:v>-0.62000000000000099</c:v>
                </c:pt>
                <c:pt idx="935">
                  <c:v>-0.22000000000000028</c:v>
                </c:pt>
                <c:pt idx="936">
                  <c:v>-0.38000000000000111</c:v>
                </c:pt>
                <c:pt idx="937">
                  <c:v>-0.37999999999999973</c:v>
                </c:pt>
                <c:pt idx="938">
                  <c:v>-0.6</c:v>
                </c:pt>
                <c:pt idx="939">
                  <c:v>-0.45999999999999874</c:v>
                </c:pt>
                <c:pt idx="940">
                  <c:v>-0.43999999999999917</c:v>
                </c:pt>
                <c:pt idx="941">
                  <c:v>-0.27999999999999831</c:v>
                </c:pt>
                <c:pt idx="942">
                  <c:v>-0.2</c:v>
                </c:pt>
                <c:pt idx="943">
                  <c:v>-0.33999999999999914</c:v>
                </c:pt>
                <c:pt idx="944">
                  <c:v>-0.35999999999999943</c:v>
                </c:pt>
                <c:pt idx="945">
                  <c:v>-0.1</c:v>
                </c:pt>
                <c:pt idx="946">
                  <c:v>-0.16000000000000086</c:v>
                </c:pt>
                <c:pt idx="947">
                  <c:v>-0.27999999999999969</c:v>
                </c:pt>
                <c:pt idx="948">
                  <c:v>-0.20000000000000143</c:v>
                </c:pt>
                <c:pt idx="949">
                  <c:v>-0.22000000000000169</c:v>
                </c:pt>
                <c:pt idx="950">
                  <c:v>-0.46000000000000085</c:v>
                </c:pt>
                <c:pt idx="951">
                  <c:v>-0.3</c:v>
                </c:pt>
                <c:pt idx="952">
                  <c:v>-0.37999999999999973</c:v>
                </c:pt>
                <c:pt idx="953">
                  <c:v>1.4210854715202005E-15</c:v>
                </c:pt>
                <c:pt idx="954">
                  <c:v>0</c:v>
                </c:pt>
                <c:pt idx="955">
                  <c:v>-0.13999999999999915</c:v>
                </c:pt>
                <c:pt idx="956">
                  <c:v>-0.4799999999999997</c:v>
                </c:pt>
                <c:pt idx="957">
                  <c:v>-0.65999999999999948</c:v>
                </c:pt>
                <c:pt idx="958">
                  <c:v>-1.0200000000000002</c:v>
                </c:pt>
                <c:pt idx="959">
                  <c:v>-0.87999999999999834</c:v>
                </c:pt>
                <c:pt idx="960">
                  <c:v>-0.77999999999999969</c:v>
                </c:pt>
                <c:pt idx="961">
                  <c:v>-1.0199999999999989</c:v>
                </c:pt>
                <c:pt idx="962">
                  <c:v>-0.8</c:v>
                </c:pt>
                <c:pt idx="963">
                  <c:v>-0.92000000000000026</c:v>
                </c:pt>
                <c:pt idx="964">
                  <c:v>-1.240000000000002</c:v>
                </c:pt>
                <c:pt idx="965">
                  <c:v>-1.1200000000000017</c:v>
                </c:pt>
                <c:pt idx="966">
                  <c:v>-0.78000000000000258</c:v>
                </c:pt>
                <c:pt idx="967">
                  <c:v>-0.36000000000000226</c:v>
                </c:pt>
                <c:pt idx="968">
                  <c:v>5.9999999999999429E-2</c:v>
                </c:pt>
                <c:pt idx="969">
                  <c:v>-2.0000000000000285E-2</c:v>
                </c:pt>
                <c:pt idx="970">
                  <c:v>-0.1</c:v>
                </c:pt>
                <c:pt idx="971">
                  <c:v>0.1</c:v>
                </c:pt>
                <c:pt idx="972">
                  <c:v>-0.17999999999999972</c:v>
                </c:pt>
                <c:pt idx="973">
                  <c:v>-0.14000000000000057</c:v>
                </c:pt>
                <c:pt idx="974">
                  <c:v>-0.1</c:v>
                </c:pt>
                <c:pt idx="975">
                  <c:v>-0.37999999999999973</c:v>
                </c:pt>
                <c:pt idx="976">
                  <c:v>-0.39999999999999858</c:v>
                </c:pt>
                <c:pt idx="977">
                  <c:v>-0.11999999999999744</c:v>
                </c:pt>
                <c:pt idx="978">
                  <c:v>-0.43999999999999773</c:v>
                </c:pt>
                <c:pt idx="979">
                  <c:v>-0.11999999999999744</c:v>
                </c:pt>
                <c:pt idx="980">
                  <c:v>0.28000000000000258</c:v>
                </c:pt>
                <c:pt idx="981">
                  <c:v>0.16000000000000086</c:v>
                </c:pt>
                <c:pt idx="982">
                  <c:v>-0.22000000000000028</c:v>
                </c:pt>
                <c:pt idx="983">
                  <c:v>0</c:v>
                </c:pt>
                <c:pt idx="984">
                  <c:v>-0.32000000000000028</c:v>
                </c:pt>
                <c:pt idx="985">
                  <c:v>-0.42000000000000026</c:v>
                </c:pt>
                <c:pt idx="986">
                  <c:v>-0.43999999999999917</c:v>
                </c:pt>
                <c:pt idx="987">
                  <c:v>-0.51999999999999891</c:v>
                </c:pt>
                <c:pt idx="988">
                  <c:v>-0.57999999999999974</c:v>
                </c:pt>
                <c:pt idx="989">
                  <c:v>-0.53999999999999915</c:v>
                </c:pt>
                <c:pt idx="990">
                  <c:v>-0.43999999999999917</c:v>
                </c:pt>
                <c:pt idx="991">
                  <c:v>-0.4799999999999997</c:v>
                </c:pt>
                <c:pt idx="992">
                  <c:v>-0.35999999999999943</c:v>
                </c:pt>
                <c:pt idx="993">
                  <c:v>-0.2999999999999986</c:v>
                </c:pt>
                <c:pt idx="994">
                  <c:v>-0.13999999999999915</c:v>
                </c:pt>
                <c:pt idx="995">
                  <c:v>-0.25999999999999945</c:v>
                </c:pt>
                <c:pt idx="996">
                  <c:v>1.9999999999998862E-2</c:v>
                </c:pt>
                <c:pt idx="997">
                  <c:v>0.23999999999999772</c:v>
                </c:pt>
                <c:pt idx="998">
                  <c:v>5.9999999999999429E-2</c:v>
                </c:pt>
                <c:pt idx="999">
                  <c:v>9.9999999999997161E-2</c:v>
                </c:pt>
                <c:pt idx="1000">
                  <c:v>0.75999999999999945</c:v>
                </c:pt>
                <c:pt idx="1001">
                  <c:v>0.92000000000000171</c:v>
                </c:pt>
                <c:pt idx="1002">
                  <c:v>1.1800000000000039</c:v>
                </c:pt>
                <c:pt idx="1003">
                  <c:v>1.4600000000000022</c:v>
                </c:pt>
                <c:pt idx="1004">
                  <c:v>1.5600000000000052</c:v>
                </c:pt>
                <c:pt idx="1005">
                  <c:v>1.2000000000000028</c:v>
                </c:pt>
                <c:pt idx="1006">
                  <c:v>0.68000000000000393</c:v>
                </c:pt>
                <c:pt idx="1007">
                  <c:v>0.68000000000000393</c:v>
                </c:pt>
                <c:pt idx="1008">
                  <c:v>0.80000000000000282</c:v>
                </c:pt>
                <c:pt idx="1009">
                  <c:v>0.58000000000000118</c:v>
                </c:pt>
                <c:pt idx="1010">
                  <c:v>0.60000000000000286</c:v>
                </c:pt>
                <c:pt idx="1011">
                  <c:v>0.64000000000000057</c:v>
                </c:pt>
                <c:pt idx="1012">
                  <c:v>0.27999999999999831</c:v>
                </c:pt>
                <c:pt idx="1013">
                  <c:v>0.21999999999999603</c:v>
                </c:pt>
                <c:pt idx="1014">
                  <c:v>0.71999999999999598</c:v>
                </c:pt>
                <c:pt idx="1015">
                  <c:v>0.61999999999999322</c:v>
                </c:pt>
                <c:pt idx="1016">
                  <c:v>1.1399999999999892</c:v>
                </c:pt>
                <c:pt idx="1017">
                  <c:v>1.1999999999999886</c:v>
                </c:pt>
                <c:pt idx="1018">
                  <c:v>1.239999999999992</c:v>
                </c:pt>
                <c:pt idx="1019">
                  <c:v>0.93999999999999206</c:v>
                </c:pt>
                <c:pt idx="1020">
                  <c:v>0.95999999999999663</c:v>
                </c:pt>
                <c:pt idx="1021">
                  <c:v>0.91999999999999882</c:v>
                </c:pt>
                <c:pt idx="1022">
                  <c:v>1.2400000000000033</c:v>
                </c:pt>
                <c:pt idx="1023">
                  <c:v>1.0600000000000023</c:v>
                </c:pt>
                <c:pt idx="1024">
                  <c:v>1.3400000000000034</c:v>
                </c:pt>
                <c:pt idx="1025">
                  <c:v>1.6</c:v>
                </c:pt>
                <c:pt idx="1026">
                  <c:v>1.7</c:v>
                </c:pt>
                <c:pt idx="1027">
                  <c:v>1.4800000000000011</c:v>
                </c:pt>
                <c:pt idx="1028">
                  <c:v>1.8400000000000034</c:v>
                </c:pt>
                <c:pt idx="1029">
                  <c:v>1.819999999999999</c:v>
                </c:pt>
                <c:pt idx="1030">
                  <c:v>1.9400000000000035</c:v>
                </c:pt>
                <c:pt idx="1031">
                  <c:v>2.1600000000000081</c:v>
                </c:pt>
                <c:pt idx="1032">
                  <c:v>2.6200000000000045</c:v>
                </c:pt>
                <c:pt idx="1033">
                  <c:v>2.2400000000000033</c:v>
                </c:pt>
                <c:pt idx="1034">
                  <c:v>1.8200000000000045</c:v>
                </c:pt>
                <c:pt idx="1035">
                  <c:v>1.3800000000000012</c:v>
                </c:pt>
                <c:pt idx="1036">
                  <c:v>0.59999999999999432</c:v>
                </c:pt>
                <c:pt idx="1037">
                  <c:v>-0.60000000000000564</c:v>
                </c:pt>
                <c:pt idx="1038">
                  <c:v>-1.7000000000000057</c:v>
                </c:pt>
                <c:pt idx="1039">
                  <c:v>-2.680000000000001</c:v>
                </c:pt>
                <c:pt idx="1040">
                  <c:v>-3.5200000000000045</c:v>
                </c:pt>
                <c:pt idx="1041">
                  <c:v>-3.9400000000000035</c:v>
                </c:pt>
                <c:pt idx="1042">
                  <c:v>-4.0800000000000072</c:v>
                </c:pt>
                <c:pt idx="1043">
                  <c:v>-3.6600000000000081</c:v>
                </c:pt>
                <c:pt idx="1044">
                  <c:v>-3.5200000000000045</c:v>
                </c:pt>
                <c:pt idx="1045">
                  <c:v>-3.2600000000000025</c:v>
                </c:pt>
                <c:pt idx="1046">
                  <c:v>-3.419999999999999</c:v>
                </c:pt>
                <c:pt idx="1047">
                  <c:v>-3.3799999999999955</c:v>
                </c:pt>
                <c:pt idx="1048">
                  <c:v>-3.439999999999992</c:v>
                </c:pt>
                <c:pt idx="1049">
                  <c:v>-2.7999999999999945</c:v>
                </c:pt>
                <c:pt idx="1050">
                  <c:v>-2.5199999999999934</c:v>
                </c:pt>
                <c:pt idx="1051">
                  <c:v>-1.9399999999999948</c:v>
                </c:pt>
                <c:pt idx="1052">
                  <c:v>-1.5999999999999972</c:v>
                </c:pt>
                <c:pt idx="1053">
                  <c:v>-1.2199999999999989</c:v>
                </c:pt>
                <c:pt idx="1054">
                  <c:v>-0.88000000000000111</c:v>
                </c:pt>
                <c:pt idx="1055">
                  <c:v>-0.66000000000000225</c:v>
                </c:pt>
                <c:pt idx="1056">
                  <c:v>-0.72000000000000175</c:v>
                </c:pt>
                <c:pt idx="1057">
                  <c:v>-0.62000000000000166</c:v>
                </c:pt>
                <c:pt idx="1058">
                  <c:v>-0.52000000000000168</c:v>
                </c:pt>
                <c:pt idx="1059">
                  <c:v>-0.9600000000000023</c:v>
                </c:pt>
                <c:pt idx="1060">
                  <c:v>-1.1000000000000028</c:v>
                </c:pt>
                <c:pt idx="1061">
                  <c:v>-1.1200000000000017</c:v>
                </c:pt>
                <c:pt idx="1062">
                  <c:v>-0.97999999999999832</c:v>
                </c:pt>
                <c:pt idx="1063">
                  <c:v>-0.97999999999999832</c:v>
                </c:pt>
                <c:pt idx="1064">
                  <c:v>-0.85999999999999943</c:v>
                </c:pt>
                <c:pt idx="1065">
                  <c:v>-0.87999999999999834</c:v>
                </c:pt>
                <c:pt idx="1066">
                  <c:v>-1.0199999999999989</c:v>
                </c:pt>
                <c:pt idx="1067">
                  <c:v>-0.81999999999999884</c:v>
                </c:pt>
                <c:pt idx="1068">
                  <c:v>-0.5999999999999972</c:v>
                </c:pt>
                <c:pt idx="1069">
                  <c:v>-0.29999999999999433</c:v>
                </c:pt>
                <c:pt idx="1070">
                  <c:v>-0.19999999999999432</c:v>
                </c:pt>
                <c:pt idx="1071">
                  <c:v>0.14000000000000626</c:v>
                </c:pt>
                <c:pt idx="1072">
                  <c:v>-0.19999999999999715</c:v>
                </c:pt>
                <c:pt idx="1073">
                  <c:v>-0.19999999999999715</c:v>
                </c:pt>
                <c:pt idx="1074">
                  <c:v>-5.9999999999999429E-2</c:v>
                </c:pt>
                <c:pt idx="1075">
                  <c:v>0.24000000000000057</c:v>
                </c:pt>
                <c:pt idx="1076">
                  <c:v>-0.25999999999999945</c:v>
                </c:pt>
                <c:pt idx="1077">
                  <c:v>-0.19999999999999715</c:v>
                </c:pt>
                <c:pt idx="1078">
                  <c:v>-0.49999999999999717</c:v>
                </c:pt>
                <c:pt idx="1079">
                  <c:v>-0.69999999999999718</c:v>
                </c:pt>
                <c:pt idx="1080">
                  <c:v>-1.0999999999999972</c:v>
                </c:pt>
                <c:pt idx="1081">
                  <c:v>-0.69999999999999718</c:v>
                </c:pt>
                <c:pt idx="1082">
                  <c:v>-1.1000000000000001</c:v>
                </c:pt>
                <c:pt idx="1083">
                  <c:v>-1.4</c:v>
                </c:pt>
                <c:pt idx="1084">
                  <c:v>-1.5199999999999989</c:v>
                </c:pt>
                <c:pt idx="1085">
                  <c:v>-1.819999999999999</c:v>
                </c:pt>
                <c:pt idx="1086">
                  <c:v>-1.5799999999999983</c:v>
                </c:pt>
                <c:pt idx="1087">
                  <c:v>-1.4799999999999955</c:v>
                </c:pt>
                <c:pt idx="1088">
                  <c:v>-1.3799999999999983</c:v>
                </c:pt>
                <c:pt idx="1089">
                  <c:v>-1.6599999999999966</c:v>
                </c:pt>
                <c:pt idx="1090">
                  <c:v>-1.5799999999999983</c:v>
                </c:pt>
                <c:pt idx="1091">
                  <c:v>-2.0599999999999996</c:v>
                </c:pt>
                <c:pt idx="1092">
                  <c:v>-2.2999999999999998</c:v>
                </c:pt>
                <c:pt idx="1093">
                  <c:v>-2.2399999999999993</c:v>
                </c:pt>
                <c:pt idx="1094">
                  <c:v>-1.9400000000000006</c:v>
                </c:pt>
                <c:pt idx="1095">
                  <c:v>-1.9399999999999991</c:v>
                </c:pt>
                <c:pt idx="1096">
                  <c:v>-1.6799999999999984</c:v>
                </c:pt>
                <c:pt idx="1097">
                  <c:v>-1.5399999999999991</c:v>
                </c:pt>
                <c:pt idx="1098">
                  <c:v>-1.5399999999999991</c:v>
                </c:pt>
                <c:pt idx="1099">
                  <c:v>-2.1599999999999993</c:v>
                </c:pt>
                <c:pt idx="1100">
                  <c:v>-2.0599999999999996</c:v>
                </c:pt>
                <c:pt idx="1101">
                  <c:v>-1.8799999999999997</c:v>
                </c:pt>
                <c:pt idx="1102">
                  <c:v>-1.1999999999999993</c:v>
                </c:pt>
                <c:pt idx="1103">
                  <c:v>-1.0199999999999996</c:v>
                </c:pt>
                <c:pt idx="1104">
                  <c:v>-0.69999999999999929</c:v>
                </c:pt>
                <c:pt idx="1105">
                  <c:v>-0.69999999999999929</c:v>
                </c:pt>
                <c:pt idx="1106">
                  <c:v>-0.79999999999999927</c:v>
                </c:pt>
                <c:pt idx="1107">
                  <c:v>-1.1399999999999999</c:v>
                </c:pt>
                <c:pt idx="1108">
                  <c:v>-0.97999999999999976</c:v>
                </c:pt>
                <c:pt idx="1109">
                  <c:v>-0.56000000000000016</c:v>
                </c:pt>
                <c:pt idx="1110">
                  <c:v>-0.2000000000000007</c:v>
                </c:pt>
                <c:pt idx="1111">
                  <c:v>-4.000000000000057E-2</c:v>
                </c:pt>
                <c:pt idx="1112">
                  <c:v>-0.21999999999999958</c:v>
                </c:pt>
                <c:pt idx="1113">
                  <c:v>-0.27999999999999969</c:v>
                </c:pt>
                <c:pt idx="1114">
                  <c:v>-0.21999999999999958</c:v>
                </c:pt>
                <c:pt idx="1115">
                  <c:v>-0.19999999999999929</c:v>
                </c:pt>
                <c:pt idx="1116">
                  <c:v>-0.4799999999999997</c:v>
                </c:pt>
                <c:pt idx="1117">
                  <c:v>-0.26000000000000084</c:v>
                </c:pt>
                <c:pt idx="1118">
                  <c:v>-0.10000000000000071</c:v>
                </c:pt>
                <c:pt idx="1119">
                  <c:v>1.999999999999922E-2</c:v>
                </c:pt>
                <c:pt idx="1120">
                  <c:v>-0.34000000000000091</c:v>
                </c:pt>
                <c:pt idx="1121">
                  <c:v>-0.14000000000000057</c:v>
                </c:pt>
                <c:pt idx="1122">
                  <c:v>-0.14000000000000021</c:v>
                </c:pt>
                <c:pt idx="1123">
                  <c:v>-0.32000000000000028</c:v>
                </c:pt>
                <c:pt idx="1124">
                  <c:v>-0.34000000000000019</c:v>
                </c:pt>
                <c:pt idx="1125">
                  <c:v>-0.26000000000000012</c:v>
                </c:pt>
                <c:pt idx="1126">
                  <c:v>-0.80000000000000038</c:v>
                </c:pt>
                <c:pt idx="1127">
                  <c:v>-0.64000000000000024</c:v>
                </c:pt>
                <c:pt idx="1128">
                  <c:v>-0.40000000000000036</c:v>
                </c:pt>
                <c:pt idx="1129">
                  <c:v>-0.98000000000000043</c:v>
                </c:pt>
                <c:pt idx="1130">
                  <c:v>-1.0800000000000005</c:v>
                </c:pt>
                <c:pt idx="1131">
                  <c:v>-0.44000000000000022</c:v>
                </c:pt>
                <c:pt idx="1132">
                  <c:v>-0.56000000000000016</c:v>
                </c:pt>
                <c:pt idx="1133">
                  <c:v>-0.91999999999999993</c:v>
                </c:pt>
                <c:pt idx="1134">
                  <c:v>-0.51999999999999991</c:v>
                </c:pt>
                <c:pt idx="1135">
                  <c:v>-0.46000000000000013</c:v>
                </c:pt>
                <c:pt idx="1136">
                  <c:v>-0.18000000000000008</c:v>
                </c:pt>
                <c:pt idx="1137">
                  <c:v>-8.0000000000000071E-2</c:v>
                </c:pt>
                <c:pt idx="1138">
                  <c:v>0.15999999999999978</c:v>
                </c:pt>
                <c:pt idx="1139">
                  <c:v>0.19999999999999965</c:v>
                </c:pt>
                <c:pt idx="1140">
                  <c:v>0.14000000000000021</c:v>
                </c:pt>
                <c:pt idx="1141">
                  <c:v>-0.3</c:v>
                </c:pt>
                <c:pt idx="1142">
                  <c:v>-0.4</c:v>
                </c:pt>
                <c:pt idx="1143">
                  <c:v>-0.7</c:v>
                </c:pt>
                <c:pt idx="1144">
                  <c:v>-0.93999999999999984</c:v>
                </c:pt>
                <c:pt idx="1145">
                  <c:v>-0.78</c:v>
                </c:pt>
                <c:pt idx="1146">
                  <c:v>-0.48000000000000009</c:v>
                </c:pt>
                <c:pt idx="1147">
                  <c:v>-0.38000000000000006</c:v>
                </c:pt>
                <c:pt idx="1148">
                  <c:v>-5.999999999999979E-2</c:v>
                </c:pt>
                <c:pt idx="1149">
                  <c:v>0.12000000000000029</c:v>
                </c:pt>
                <c:pt idx="1150">
                  <c:v>0.30000000000000038</c:v>
                </c:pt>
                <c:pt idx="1151">
                  <c:v>0.1600000000000005</c:v>
                </c:pt>
                <c:pt idx="1152">
                  <c:v>-3.9999999999999501E-2</c:v>
                </c:pt>
                <c:pt idx="1153">
                  <c:v>-0.33999999999999952</c:v>
                </c:pt>
                <c:pt idx="1154">
                  <c:v>-0.11999999999999958</c:v>
                </c:pt>
                <c:pt idx="1155">
                  <c:v>-0.47999999999999954</c:v>
                </c:pt>
                <c:pt idx="1156">
                  <c:v>-0.55999999999999961</c:v>
                </c:pt>
                <c:pt idx="1157">
                  <c:v>-0.71999999999999975</c:v>
                </c:pt>
                <c:pt idx="1158">
                  <c:v>-0.30000000000000016</c:v>
                </c:pt>
                <c:pt idx="1159">
                  <c:v>-0.18000000000000024</c:v>
                </c:pt>
                <c:pt idx="1160">
                  <c:v>1.9999999999999574E-2</c:v>
                </c:pt>
                <c:pt idx="1161">
                  <c:v>-0.14000000000000057</c:v>
                </c:pt>
                <c:pt idx="1162">
                  <c:v>0.4799999999999997</c:v>
                </c:pt>
                <c:pt idx="1163">
                  <c:v>0.33999999999999986</c:v>
                </c:pt>
                <c:pt idx="1164">
                  <c:v>4.000000000000057E-2</c:v>
                </c:pt>
                <c:pt idx="1165">
                  <c:v>0.16000000000000086</c:v>
                </c:pt>
                <c:pt idx="1166">
                  <c:v>-0.51999999999999924</c:v>
                </c:pt>
                <c:pt idx="1167">
                  <c:v>-1.0799999999999994</c:v>
                </c:pt>
                <c:pt idx="1168">
                  <c:v>-1.4799999999999993</c:v>
                </c:pt>
                <c:pt idx="1169">
                  <c:v>-1.48</c:v>
                </c:pt>
                <c:pt idx="1170">
                  <c:v>-1.56</c:v>
                </c:pt>
                <c:pt idx="1171">
                  <c:v>-0.93999999999999984</c:v>
                </c:pt>
                <c:pt idx="1172">
                  <c:v>-0.9</c:v>
                </c:pt>
                <c:pt idx="1173">
                  <c:v>-0.27999999999999969</c:v>
                </c:pt>
                <c:pt idx="1174">
                  <c:v>-0.33999999999999969</c:v>
                </c:pt>
                <c:pt idx="1175">
                  <c:v>8.0000000000000251E-2</c:v>
                </c:pt>
                <c:pt idx="1176">
                  <c:v>4.0000000000000216E-2</c:v>
                </c:pt>
                <c:pt idx="1177">
                  <c:v>0.18000000000000044</c:v>
                </c:pt>
                <c:pt idx="1178">
                  <c:v>-0.11999999999999993</c:v>
                </c:pt>
                <c:pt idx="1179">
                  <c:v>-6.0000000000000143E-2</c:v>
                </c:pt>
                <c:pt idx="1180">
                  <c:v>-0.60000000000000031</c:v>
                </c:pt>
                <c:pt idx="1181">
                  <c:v>-0.41999999999999993</c:v>
                </c:pt>
                <c:pt idx="1182">
                  <c:v>-0.38000000000000006</c:v>
                </c:pt>
                <c:pt idx="1183">
                  <c:v>-0.2</c:v>
                </c:pt>
                <c:pt idx="1184">
                  <c:v>-0.23999999999999985</c:v>
                </c:pt>
                <c:pt idx="1185">
                  <c:v>-0.35999999999999976</c:v>
                </c:pt>
                <c:pt idx="1186">
                  <c:v>-0.20000000000000034</c:v>
                </c:pt>
                <c:pt idx="1187">
                  <c:v>-0.32000000000000028</c:v>
                </c:pt>
                <c:pt idx="1188">
                  <c:v>-0.30000000000000038</c:v>
                </c:pt>
                <c:pt idx="1189">
                  <c:v>-0.40000000000000036</c:v>
                </c:pt>
                <c:pt idx="1190">
                  <c:v>1.9999999999999574E-2</c:v>
                </c:pt>
                <c:pt idx="1191">
                  <c:v>-0.12000000000000029</c:v>
                </c:pt>
                <c:pt idx="1192">
                  <c:v>-0.20000000000000034</c:v>
                </c:pt>
                <c:pt idx="1193">
                  <c:v>-0.42000000000000026</c:v>
                </c:pt>
                <c:pt idx="1194">
                  <c:v>-0.60000000000000031</c:v>
                </c:pt>
                <c:pt idx="1195">
                  <c:v>-0.48000000000000043</c:v>
                </c:pt>
                <c:pt idx="1196">
                  <c:v>-0.48000000000000043</c:v>
                </c:pt>
                <c:pt idx="1197">
                  <c:v>-0.66000000000000048</c:v>
                </c:pt>
                <c:pt idx="1198">
                  <c:v>-0.50000000000000033</c:v>
                </c:pt>
                <c:pt idx="1199">
                  <c:v>-0.20000000000000034</c:v>
                </c:pt>
                <c:pt idx="1200">
                  <c:v>-0.84000000000000019</c:v>
                </c:pt>
                <c:pt idx="1201">
                  <c:v>-1.1000000000000001</c:v>
                </c:pt>
                <c:pt idx="1202">
                  <c:v>-0.53999999999999981</c:v>
                </c:pt>
                <c:pt idx="1203">
                  <c:v>-0.96000000000000019</c:v>
                </c:pt>
                <c:pt idx="1204">
                  <c:v>-0.91999999999999993</c:v>
                </c:pt>
                <c:pt idx="1205">
                  <c:v>-0.82</c:v>
                </c:pt>
                <c:pt idx="1206">
                  <c:v>-0.76000000000000012</c:v>
                </c:pt>
                <c:pt idx="1207">
                  <c:v>-1.2200000000000002</c:v>
                </c:pt>
                <c:pt idx="1208">
                  <c:v>-1.08</c:v>
                </c:pt>
                <c:pt idx="1209">
                  <c:v>-1.06</c:v>
                </c:pt>
                <c:pt idx="1210">
                  <c:v>-0.68</c:v>
                </c:pt>
                <c:pt idx="1211">
                  <c:v>-0.46000000000000013</c:v>
                </c:pt>
                <c:pt idx="1212">
                  <c:v>-0.1</c:v>
                </c:pt>
                <c:pt idx="1213">
                  <c:v>-0.2</c:v>
                </c:pt>
                <c:pt idx="1214">
                  <c:v>-0.41999999999999993</c:v>
                </c:pt>
                <c:pt idx="1215">
                  <c:v>-0.6399999999999999</c:v>
                </c:pt>
                <c:pt idx="1216">
                  <c:v>-0.37999999999999973</c:v>
                </c:pt>
                <c:pt idx="1217">
                  <c:v>-0.35999999999999976</c:v>
                </c:pt>
                <c:pt idx="1218">
                  <c:v>-1.9999999999999928E-2</c:v>
                </c:pt>
                <c:pt idx="1219">
                  <c:v>5.999999999999979E-2</c:v>
                </c:pt>
                <c:pt idx="1220">
                  <c:v>-2.0000000000000285E-2</c:v>
                </c:pt>
                <c:pt idx="1221">
                  <c:v>-0.58000000000000007</c:v>
                </c:pt>
                <c:pt idx="1222">
                  <c:v>-0.56000000000000016</c:v>
                </c:pt>
                <c:pt idx="1223">
                  <c:v>-0.84000000000000019</c:v>
                </c:pt>
                <c:pt idx="1224">
                  <c:v>-0.64000000000000024</c:v>
                </c:pt>
                <c:pt idx="1225">
                  <c:v>-0.18000000000000044</c:v>
                </c:pt>
                <c:pt idx="1226">
                  <c:v>5.9999999999999429E-2</c:v>
                </c:pt>
                <c:pt idx="1227">
                  <c:v>-0.44000000000000022</c:v>
                </c:pt>
                <c:pt idx="1228">
                  <c:v>-0.16000000000000014</c:v>
                </c:pt>
                <c:pt idx="1229">
                  <c:v>-0.3</c:v>
                </c:pt>
                <c:pt idx="1230">
                  <c:v>-0.75999999999999979</c:v>
                </c:pt>
                <c:pt idx="1231">
                  <c:v>-0.82</c:v>
                </c:pt>
                <c:pt idx="1232">
                  <c:v>-0.6</c:v>
                </c:pt>
                <c:pt idx="1233">
                  <c:v>-0.59999999999999964</c:v>
                </c:pt>
                <c:pt idx="1234">
                  <c:v>-0.75999999999999945</c:v>
                </c:pt>
                <c:pt idx="1235">
                  <c:v>-0.4799999999999997</c:v>
                </c:pt>
                <c:pt idx="1236">
                  <c:v>-0.29999999999999966</c:v>
                </c:pt>
                <c:pt idx="1237">
                  <c:v>-0.67999999999999972</c:v>
                </c:pt>
                <c:pt idx="1238">
                  <c:v>-1.0399999999999998</c:v>
                </c:pt>
                <c:pt idx="1239">
                  <c:v>-1.0200000000000002</c:v>
                </c:pt>
                <c:pt idx="1240">
                  <c:v>-1.1199999999999999</c:v>
                </c:pt>
                <c:pt idx="1241">
                  <c:v>-1.44</c:v>
                </c:pt>
                <c:pt idx="1242">
                  <c:v>-1.1199999999999999</c:v>
                </c:pt>
                <c:pt idx="1243">
                  <c:v>-0.64000000000000024</c:v>
                </c:pt>
                <c:pt idx="1244">
                  <c:v>-0.64000000000000024</c:v>
                </c:pt>
                <c:pt idx="1245">
                  <c:v>-0.98000000000000043</c:v>
                </c:pt>
                <c:pt idx="1246">
                  <c:v>-0.74000000000000021</c:v>
                </c:pt>
                <c:pt idx="1247">
                  <c:v>-0.61999999999999988</c:v>
                </c:pt>
                <c:pt idx="1248">
                  <c:v>-0.97999999999999976</c:v>
                </c:pt>
                <c:pt idx="1249">
                  <c:v>-0.85999999999999943</c:v>
                </c:pt>
                <c:pt idx="1250">
                  <c:v>-0.3999999999999993</c:v>
                </c:pt>
                <c:pt idx="1251">
                  <c:v>-0.25999999999999945</c:v>
                </c:pt>
                <c:pt idx="1252">
                  <c:v>-0.25999999999999979</c:v>
                </c:pt>
                <c:pt idx="1253">
                  <c:v>-0.28000000000000008</c:v>
                </c:pt>
                <c:pt idx="1254">
                  <c:v>-0.3</c:v>
                </c:pt>
                <c:pt idx="1255">
                  <c:v>-0.51999999999999991</c:v>
                </c:pt>
                <c:pt idx="1256">
                  <c:v>-0.44000000000000022</c:v>
                </c:pt>
                <c:pt idx="1257">
                  <c:v>0.19999999999999965</c:v>
                </c:pt>
                <c:pt idx="1258">
                  <c:v>0.4599999999999998</c:v>
                </c:pt>
                <c:pt idx="1259">
                  <c:v>0.4199999999999996</c:v>
                </c:pt>
                <c:pt idx="1260">
                  <c:v>0.19999999999999965</c:v>
                </c:pt>
                <c:pt idx="1261">
                  <c:v>-0.14000000000000021</c:v>
                </c:pt>
                <c:pt idx="1262">
                  <c:v>-0.72</c:v>
                </c:pt>
                <c:pt idx="1263">
                  <c:v>-1.1999999999999997</c:v>
                </c:pt>
                <c:pt idx="1264">
                  <c:v>-1.5399999999999998</c:v>
                </c:pt>
                <c:pt idx="1265">
                  <c:v>-1.1800000000000002</c:v>
                </c:pt>
                <c:pt idx="1266">
                  <c:v>-1.3599999999999999</c:v>
                </c:pt>
                <c:pt idx="1267">
                  <c:v>-1.3000000000000003</c:v>
                </c:pt>
                <c:pt idx="1268">
                  <c:v>-1.0200000000000002</c:v>
                </c:pt>
                <c:pt idx="1269">
                  <c:v>-0.72000000000000008</c:v>
                </c:pt>
                <c:pt idx="1270">
                  <c:v>-0.96</c:v>
                </c:pt>
                <c:pt idx="1271">
                  <c:v>-0.72</c:v>
                </c:pt>
                <c:pt idx="1272">
                  <c:v>-1.0399999999999996</c:v>
                </c:pt>
                <c:pt idx="1273">
                  <c:v>-1.2599999999999993</c:v>
                </c:pt>
                <c:pt idx="1274">
                  <c:v>-1.2999999999999994</c:v>
                </c:pt>
                <c:pt idx="1275">
                  <c:v>-0.91999999999999926</c:v>
                </c:pt>
                <c:pt idx="1276">
                  <c:v>-1.0799999999999992</c:v>
                </c:pt>
                <c:pt idx="1277">
                  <c:v>-0.99999999999999911</c:v>
                </c:pt>
                <c:pt idx="1278">
                  <c:v>-0.87999999999999934</c:v>
                </c:pt>
                <c:pt idx="1279">
                  <c:v>-0.79999999999999927</c:v>
                </c:pt>
                <c:pt idx="1280">
                  <c:v>-1.1399999999999995</c:v>
                </c:pt>
                <c:pt idx="1281">
                  <c:v>-0.79999999999999949</c:v>
                </c:pt>
                <c:pt idx="1282">
                  <c:v>-0.4599999999999998</c:v>
                </c:pt>
                <c:pt idx="1283">
                  <c:v>-0.5</c:v>
                </c:pt>
                <c:pt idx="1284">
                  <c:v>-0.30000000000000038</c:v>
                </c:pt>
                <c:pt idx="1285">
                  <c:v>-0.12000000000000029</c:v>
                </c:pt>
                <c:pt idx="1286">
                  <c:v>-0.30000000000000038</c:v>
                </c:pt>
                <c:pt idx="1287">
                  <c:v>-0.34000000000000019</c:v>
                </c:pt>
                <c:pt idx="1288">
                  <c:v>-0.18000000000000008</c:v>
                </c:pt>
                <c:pt idx="1289">
                  <c:v>-0.48000000000000009</c:v>
                </c:pt>
                <c:pt idx="1290">
                  <c:v>-0.54000000000000026</c:v>
                </c:pt>
                <c:pt idx="1291">
                  <c:v>-0.64000000000000024</c:v>
                </c:pt>
                <c:pt idx="1292">
                  <c:v>-0.7000000000000004</c:v>
                </c:pt>
                <c:pt idx="1293">
                  <c:v>-0.88000000000000012</c:v>
                </c:pt>
                <c:pt idx="1294">
                  <c:v>-0.9</c:v>
                </c:pt>
                <c:pt idx="1295">
                  <c:v>-0.73999999999999988</c:v>
                </c:pt>
                <c:pt idx="1296">
                  <c:v>-0.51999999999999991</c:v>
                </c:pt>
                <c:pt idx="1297">
                  <c:v>-0.67999999999999972</c:v>
                </c:pt>
                <c:pt idx="1298">
                  <c:v>-0.43999999999999984</c:v>
                </c:pt>
                <c:pt idx="1299">
                  <c:v>-0.61999999999999988</c:v>
                </c:pt>
                <c:pt idx="1300">
                  <c:v>-0.82000000000000028</c:v>
                </c:pt>
                <c:pt idx="1301">
                  <c:v>-1.0200000000000002</c:v>
                </c:pt>
                <c:pt idx="1302">
                  <c:v>-1.1200000000000003</c:v>
                </c:pt>
                <c:pt idx="1303">
                  <c:v>-1.1000000000000003</c:v>
                </c:pt>
                <c:pt idx="1304">
                  <c:v>-0.52000000000000024</c:v>
                </c:pt>
                <c:pt idx="1305">
                  <c:v>-4.0000000000000216E-2</c:v>
                </c:pt>
                <c:pt idx="1306">
                  <c:v>0.33999999999999986</c:v>
                </c:pt>
                <c:pt idx="1307">
                  <c:v>0.95999999999999974</c:v>
                </c:pt>
                <c:pt idx="1308">
                  <c:v>1</c:v>
                </c:pt>
                <c:pt idx="1309">
                  <c:v>0.65999999999999981</c:v>
                </c:pt>
                <c:pt idx="1310">
                  <c:v>0.26000000000000012</c:v>
                </c:pt>
                <c:pt idx="1311">
                  <c:v>-0.18000000000000008</c:v>
                </c:pt>
                <c:pt idx="1312">
                  <c:v>-0.38000000000000006</c:v>
                </c:pt>
                <c:pt idx="1313">
                  <c:v>-3.5527136788005011E-16</c:v>
                </c:pt>
                <c:pt idx="1314">
                  <c:v>6.0000000000000143E-2</c:v>
                </c:pt>
                <c:pt idx="1315">
                  <c:v>0.11999999999999958</c:v>
                </c:pt>
                <c:pt idx="1316">
                  <c:v>0.51999999999999957</c:v>
                </c:pt>
                <c:pt idx="1317">
                  <c:v>0.15999999999999942</c:v>
                </c:pt>
                <c:pt idx="1318">
                  <c:v>-0.56000000000000016</c:v>
                </c:pt>
                <c:pt idx="1319">
                  <c:v>-0.78000000000000047</c:v>
                </c:pt>
                <c:pt idx="1320">
                  <c:v>-1.36</c:v>
                </c:pt>
                <c:pt idx="1321">
                  <c:v>-1.4600000000000002</c:v>
                </c:pt>
                <c:pt idx="1322">
                  <c:v>-1.52</c:v>
                </c:pt>
                <c:pt idx="1323">
                  <c:v>-1.1800000000000002</c:v>
                </c:pt>
                <c:pt idx="1324">
                  <c:v>-0.98000000000000009</c:v>
                </c:pt>
                <c:pt idx="1325">
                  <c:v>-0.36000000000000015</c:v>
                </c:pt>
                <c:pt idx="1326">
                  <c:v>-0.66000000000000014</c:v>
                </c:pt>
                <c:pt idx="1327">
                  <c:v>-0.68</c:v>
                </c:pt>
                <c:pt idx="1328">
                  <c:v>-0.82000000000000028</c:v>
                </c:pt>
                <c:pt idx="1329">
                  <c:v>-0.84000000000000019</c:v>
                </c:pt>
                <c:pt idx="1330">
                  <c:v>-1.1200000000000003</c:v>
                </c:pt>
                <c:pt idx="1331">
                  <c:v>-0.88000000000000012</c:v>
                </c:pt>
                <c:pt idx="1332">
                  <c:v>-0.7000000000000004</c:v>
                </c:pt>
                <c:pt idx="1333">
                  <c:v>-0.74000000000000021</c:v>
                </c:pt>
                <c:pt idx="1334">
                  <c:v>-0.62000000000000033</c:v>
                </c:pt>
                <c:pt idx="1335">
                  <c:v>-0.44000000000000022</c:v>
                </c:pt>
                <c:pt idx="1336">
                  <c:v>-0.64000000000000057</c:v>
                </c:pt>
                <c:pt idx="1337">
                  <c:v>-0.68000000000000038</c:v>
                </c:pt>
                <c:pt idx="1338">
                  <c:v>-0.66000000000000048</c:v>
                </c:pt>
                <c:pt idx="1339">
                  <c:v>-0.78000000000000047</c:v>
                </c:pt>
                <c:pt idx="1340">
                  <c:v>-1.06</c:v>
                </c:pt>
                <c:pt idx="1341">
                  <c:v>-1.1199999999999999</c:v>
                </c:pt>
                <c:pt idx="1342">
                  <c:v>-0.82</c:v>
                </c:pt>
                <c:pt idx="1343">
                  <c:v>-0.8</c:v>
                </c:pt>
                <c:pt idx="1344">
                  <c:v>-0.82000000000000028</c:v>
                </c:pt>
                <c:pt idx="1345">
                  <c:v>-0.44000000000000022</c:v>
                </c:pt>
                <c:pt idx="1346">
                  <c:v>-8.0000000000000071E-2</c:v>
                </c:pt>
                <c:pt idx="1347">
                  <c:v>-0.11999999999999993</c:v>
                </c:pt>
                <c:pt idx="1348">
                  <c:v>0.3</c:v>
                </c:pt>
                <c:pt idx="1349">
                  <c:v>0.21999999999999992</c:v>
                </c:pt>
                <c:pt idx="1350">
                  <c:v>0.13999999999999985</c:v>
                </c:pt>
                <c:pt idx="1351">
                  <c:v>-0.32000000000000028</c:v>
                </c:pt>
                <c:pt idx="1352">
                  <c:v>-0.72000000000000031</c:v>
                </c:pt>
                <c:pt idx="1353">
                  <c:v>-1.02</c:v>
                </c:pt>
                <c:pt idx="1354">
                  <c:v>-0.73999999999999988</c:v>
                </c:pt>
                <c:pt idx="1355">
                  <c:v>-0.82</c:v>
                </c:pt>
                <c:pt idx="1356">
                  <c:v>-0.7</c:v>
                </c:pt>
                <c:pt idx="1357">
                  <c:v>-2.0000000000000285E-2</c:v>
                </c:pt>
                <c:pt idx="1358">
                  <c:v>0.55999999999999905</c:v>
                </c:pt>
                <c:pt idx="1359">
                  <c:v>0.33999999999999914</c:v>
                </c:pt>
                <c:pt idx="1360">
                  <c:v>0.93999999999999917</c:v>
                </c:pt>
                <c:pt idx="1361">
                  <c:v>2.5999999999999992</c:v>
                </c:pt>
                <c:pt idx="1362">
                  <c:v>0.79999999999999927</c:v>
                </c:pt>
                <c:pt idx="1363">
                  <c:v>-0.22000000000000028</c:v>
                </c:pt>
                <c:pt idx="1364">
                  <c:v>-0.54000000000000026</c:v>
                </c:pt>
                <c:pt idx="1365">
                  <c:v>-0.66000000000000014</c:v>
                </c:pt>
                <c:pt idx="1366">
                  <c:v>-1.6800000000000002</c:v>
                </c:pt>
                <c:pt idx="1367">
                  <c:v>-0.15999999999999978</c:v>
                </c:pt>
                <c:pt idx="1368">
                  <c:v>0.40000000000000036</c:v>
                </c:pt>
                <c:pt idx="1369">
                  <c:v>0.7600000000000009</c:v>
                </c:pt>
                <c:pt idx="1370">
                  <c:v>-0.29999999999999966</c:v>
                </c:pt>
                <c:pt idx="1371">
                  <c:v>-0.95999999999999941</c:v>
                </c:pt>
                <c:pt idx="1372">
                  <c:v>-1.0399999999999991</c:v>
                </c:pt>
                <c:pt idx="1373">
                  <c:v>-1.1999999999999993</c:v>
                </c:pt>
                <c:pt idx="1374">
                  <c:v>-1.2199999999999995</c:v>
                </c:pt>
                <c:pt idx="1375">
                  <c:v>-0.99999999999999933</c:v>
                </c:pt>
                <c:pt idx="1376">
                  <c:v>-0.7399999999999991</c:v>
                </c:pt>
                <c:pt idx="1377">
                  <c:v>-1.0999999999999992</c:v>
                </c:pt>
                <c:pt idx="1378">
                  <c:v>-1.6199999999999997</c:v>
                </c:pt>
                <c:pt idx="1379">
                  <c:v>-1.56</c:v>
                </c:pt>
                <c:pt idx="1380">
                  <c:v>-1.0400000000000005</c:v>
                </c:pt>
                <c:pt idx="1381">
                  <c:v>-1.2400000000000007</c:v>
                </c:pt>
                <c:pt idx="1382">
                  <c:v>-1.2600000000000009</c:v>
                </c:pt>
                <c:pt idx="1383">
                  <c:v>-0.82000000000000028</c:v>
                </c:pt>
                <c:pt idx="1384">
                  <c:v>-1.06</c:v>
                </c:pt>
                <c:pt idx="1385">
                  <c:v>-1.6199999999999997</c:v>
                </c:pt>
                <c:pt idx="1386">
                  <c:v>-1.92</c:v>
                </c:pt>
                <c:pt idx="1387">
                  <c:v>-1.8200000000000003</c:v>
                </c:pt>
                <c:pt idx="1388">
                  <c:v>-1.8000000000000003</c:v>
                </c:pt>
                <c:pt idx="1389">
                  <c:v>-1.6199999999999999</c:v>
                </c:pt>
                <c:pt idx="1390">
                  <c:v>-1.28</c:v>
                </c:pt>
                <c:pt idx="1391">
                  <c:v>-1.2600000000000002</c:v>
                </c:pt>
                <c:pt idx="1392">
                  <c:v>-0.9199999999999996</c:v>
                </c:pt>
                <c:pt idx="1393">
                  <c:v>-0.97999999999999976</c:v>
                </c:pt>
                <c:pt idx="1394">
                  <c:v>-1.1000000000000001</c:v>
                </c:pt>
                <c:pt idx="1395">
                  <c:v>-1.1799999999999997</c:v>
                </c:pt>
                <c:pt idx="1396">
                  <c:v>-0.83999999999999986</c:v>
                </c:pt>
                <c:pt idx="1397">
                  <c:v>-0.82000000000000028</c:v>
                </c:pt>
                <c:pt idx="1398">
                  <c:v>-1.0000000000000004</c:v>
                </c:pt>
                <c:pt idx="1399">
                  <c:v>-1.0000000000000004</c:v>
                </c:pt>
                <c:pt idx="1400">
                  <c:v>-0.84000000000000019</c:v>
                </c:pt>
                <c:pt idx="1401">
                  <c:v>-0.93999999999999984</c:v>
                </c:pt>
                <c:pt idx="1402">
                  <c:v>-0.89999999999999969</c:v>
                </c:pt>
                <c:pt idx="1403">
                  <c:v>-0.51999999999999957</c:v>
                </c:pt>
                <c:pt idx="1404">
                  <c:v>-0.11999999999999922</c:v>
                </c:pt>
                <c:pt idx="1405">
                  <c:v>-0.15999999999999942</c:v>
                </c:pt>
                <c:pt idx="1406">
                  <c:v>-0.27999999999999969</c:v>
                </c:pt>
                <c:pt idx="1407">
                  <c:v>-0.33999999999999986</c:v>
                </c:pt>
                <c:pt idx="1408">
                  <c:v>-0.4599999999999998</c:v>
                </c:pt>
                <c:pt idx="1409">
                  <c:v>-0.75999999999999979</c:v>
                </c:pt>
                <c:pt idx="1410">
                  <c:v>-0.87999999999999967</c:v>
                </c:pt>
                <c:pt idx="1411">
                  <c:v>-0.37999999999999934</c:v>
                </c:pt>
                <c:pt idx="1412">
                  <c:v>-0.19999999999999929</c:v>
                </c:pt>
                <c:pt idx="1413">
                  <c:v>3.5527136788005011E-16</c:v>
                </c:pt>
                <c:pt idx="1414">
                  <c:v>-0.13999999999999985</c:v>
                </c:pt>
                <c:pt idx="1415">
                  <c:v>-2.0000000000000285E-2</c:v>
                </c:pt>
                <c:pt idx="1416">
                  <c:v>-4.000000000000057E-2</c:v>
                </c:pt>
                <c:pt idx="1417">
                  <c:v>-0.28000000000000042</c:v>
                </c:pt>
                <c:pt idx="1418">
                  <c:v>-0.14000000000000021</c:v>
                </c:pt>
                <c:pt idx="1419">
                  <c:v>-0.18000000000000008</c:v>
                </c:pt>
                <c:pt idx="1420">
                  <c:v>-0.39999999999999963</c:v>
                </c:pt>
                <c:pt idx="1421">
                  <c:v>-0.6399999999999999</c:v>
                </c:pt>
                <c:pt idx="1422">
                  <c:v>-0.38000000000000006</c:v>
                </c:pt>
                <c:pt idx="1423">
                  <c:v>-0.7</c:v>
                </c:pt>
                <c:pt idx="1424">
                  <c:v>-0.7</c:v>
                </c:pt>
                <c:pt idx="1425">
                  <c:v>-0.36000000000000015</c:v>
                </c:pt>
                <c:pt idx="1426">
                  <c:v>-0.34000000000000019</c:v>
                </c:pt>
                <c:pt idx="1427">
                  <c:v>-0.8</c:v>
                </c:pt>
                <c:pt idx="1428">
                  <c:v>-0.88000000000000012</c:v>
                </c:pt>
                <c:pt idx="1429">
                  <c:v>-0.90000000000000036</c:v>
                </c:pt>
                <c:pt idx="1430">
                  <c:v>-0.94000000000000017</c:v>
                </c:pt>
                <c:pt idx="1431">
                  <c:v>-0.8</c:v>
                </c:pt>
                <c:pt idx="1432">
                  <c:v>-0.66000000000000014</c:v>
                </c:pt>
                <c:pt idx="1433">
                  <c:v>-0.40000000000000036</c:v>
                </c:pt>
                <c:pt idx="1434">
                  <c:v>1.9999999999999574E-2</c:v>
                </c:pt>
                <c:pt idx="1435">
                  <c:v>3.9999999999999501E-2</c:v>
                </c:pt>
                <c:pt idx="1436">
                  <c:v>-0.54000000000000059</c:v>
                </c:pt>
                <c:pt idx="1437">
                  <c:v>-0.30000000000000071</c:v>
                </c:pt>
                <c:pt idx="1438">
                  <c:v>-0.54000000000000059</c:v>
                </c:pt>
                <c:pt idx="1439">
                  <c:v>-0.86000000000000054</c:v>
                </c:pt>
                <c:pt idx="1440">
                  <c:v>-0.90000000000000036</c:v>
                </c:pt>
                <c:pt idx="1441">
                  <c:v>-0.44000000000000022</c:v>
                </c:pt>
                <c:pt idx="1442">
                  <c:v>-0.82000000000000028</c:v>
                </c:pt>
                <c:pt idx="1443">
                  <c:v>-1.0200000000000002</c:v>
                </c:pt>
                <c:pt idx="1444">
                  <c:v>-1</c:v>
                </c:pt>
                <c:pt idx="1445">
                  <c:v>-1.2000000000000004</c:v>
                </c:pt>
                <c:pt idx="1446">
                  <c:v>-1.1600000000000001</c:v>
                </c:pt>
                <c:pt idx="1447">
                  <c:v>-1.2999999999999996</c:v>
                </c:pt>
                <c:pt idx="1448">
                  <c:v>-0.9199999999999996</c:v>
                </c:pt>
                <c:pt idx="1449">
                  <c:v>-0.4599999999999998</c:v>
                </c:pt>
                <c:pt idx="1450">
                  <c:v>-0.21999999999999992</c:v>
                </c:pt>
                <c:pt idx="1451">
                  <c:v>-0.21999999999999992</c:v>
                </c:pt>
                <c:pt idx="1452">
                  <c:v>6.0000000000000143E-2</c:v>
                </c:pt>
                <c:pt idx="1453">
                  <c:v>-3.9999999999999855E-2</c:v>
                </c:pt>
                <c:pt idx="1454">
                  <c:v>-0.53999999999999981</c:v>
                </c:pt>
                <c:pt idx="1455">
                  <c:v>-0.87999999999999934</c:v>
                </c:pt>
                <c:pt idx="1456">
                  <c:v>-0.89999999999999969</c:v>
                </c:pt>
                <c:pt idx="1457">
                  <c:v>-0.72</c:v>
                </c:pt>
                <c:pt idx="1458">
                  <c:v>-0.82</c:v>
                </c:pt>
                <c:pt idx="1459">
                  <c:v>-0.36000000000000015</c:v>
                </c:pt>
                <c:pt idx="1460">
                  <c:v>0.25999999999999979</c:v>
                </c:pt>
                <c:pt idx="1461">
                  <c:v>3.9999999999999855E-2</c:v>
                </c:pt>
                <c:pt idx="1462">
                  <c:v>-0.32000000000000028</c:v>
                </c:pt>
                <c:pt idx="1463">
                  <c:v>-0.64000000000000024</c:v>
                </c:pt>
                <c:pt idx="1464">
                  <c:v>-0.94000000000000017</c:v>
                </c:pt>
                <c:pt idx="1465">
                  <c:v>-1.3200000000000003</c:v>
                </c:pt>
                <c:pt idx="1466">
                  <c:v>-1.1600000000000001</c:v>
                </c:pt>
                <c:pt idx="1467">
                  <c:v>-0.78</c:v>
                </c:pt>
                <c:pt idx="1468">
                  <c:v>-0.72000000000000031</c:v>
                </c:pt>
                <c:pt idx="1469">
                  <c:v>-0.73999999999999988</c:v>
                </c:pt>
                <c:pt idx="1470">
                  <c:v>-0.8</c:v>
                </c:pt>
                <c:pt idx="1471">
                  <c:v>-0.74000000000000021</c:v>
                </c:pt>
                <c:pt idx="1472">
                  <c:v>-0.98000000000000009</c:v>
                </c:pt>
                <c:pt idx="1473">
                  <c:v>-0.57999999999999974</c:v>
                </c:pt>
                <c:pt idx="1474">
                  <c:v>-0.91999999999999993</c:v>
                </c:pt>
                <c:pt idx="1475">
                  <c:v>-0.8</c:v>
                </c:pt>
                <c:pt idx="1476">
                  <c:v>-0.95999999999999974</c:v>
                </c:pt>
                <c:pt idx="1477">
                  <c:v>-0.93999999999999984</c:v>
                </c:pt>
                <c:pt idx="1478">
                  <c:v>-1.2</c:v>
                </c:pt>
                <c:pt idx="1479">
                  <c:v>-0.88000000000000012</c:v>
                </c:pt>
                <c:pt idx="1480">
                  <c:v>-0.72</c:v>
                </c:pt>
                <c:pt idx="1481">
                  <c:v>-0.51999999999999991</c:v>
                </c:pt>
                <c:pt idx="1482">
                  <c:v>-0.4599999999999998</c:v>
                </c:pt>
                <c:pt idx="1483">
                  <c:v>-0.25999999999999979</c:v>
                </c:pt>
                <c:pt idx="1484">
                  <c:v>-0.63999999999999946</c:v>
                </c:pt>
                <c:pt idx="1485">
                  <c:v>-0.89999999999999969</c:v>
                </c:pt>
                <c:pt idx="1486">
                  <c:v>-1.3199999999999998</c:v>
                </c:pt>
                <c:pt idx="1487">
                  <c:v>-1.44</c:v>
                </c:pt>
                <c:pt idx="1488">
                  <c:v>-1.3399999999999999</c:v>
                </c:pt>
                <c:pt idx="1489">
                  <c:v>-0.98000000000000009</c:v>
                </c:pt>
                <c:pt idx="1490">
                  <c:v>-1.1800000000000002</c:v>
                </c:pt>
                <c:pt idx="1491">
                  <c:v>-0.61999999999999988</c:v>
                </c:pt>
                <c:pt idx="1492">
                  <c:v>-0.56000000000000016</c:v>
                </c:pt>
                <c:pt idx="1493">
                  <c:v>-0.7</c:v>
                </c:pt>
                <c:pt idx="1494">
                  <c:v>-0.56000000000000016</c:v>
                </c:pt>
                <c:pt idx="1495">
                  <c:v>-0.7</c:v>
                </c:pt>
                <c:pt idx="1496">
                  <c:v>-1.08</c:v>
                </c:pt>
                <c:pt idx="1497">
                  <c:v>-1.1800000000000002</c:v>
                </c:pt>
                <c:pt idx="1498">
                  <c:v>-1.3600000000000005</c:v>
                </c:pt>
                <c:pt idx="1499">
                  <c:v>-1.2400000000000002</c:v>
                </c:pt>
                <c:pt idx="1500">
                  <c:v>-0.68000000000000038</c:v>
                </c:pt>
                <c:pt idx="1501">
                  <c:v>-0.46000000000000013</c:v>
                </c:pt>
                <c:pt idx="1502">
                  <c:v>-0.46000000000000013</c:v>
                </c:pt>
                <c:pt idx="1503">
                  <c:v>-0.15999999999999978</c:v>
                </c:pt>
                <c:pt idx="1504">
                  <c:v>-5.999999999999979E-2</c:v>
                </c:pt>
                <c:pt idx="1505">
                  <c:v>-0.37999999999999934</c:v>
                </c:pt>
                <c:pt idx="1506">
                  <c:v>-3.9999999999999501E-2</c:v>
                </c:pt>
                <c:pt idx="1507">
                  <c:v>0.10000000000000035</c:v>
                </c:pt>
                <c:pt idx="1508">
                  <c:v>6.0000000000000143E-2</c:v>
                </c:pt>
                <c:pt idx="1509">
                  <c:v>-0.4</c:v>
                </c:pt>
                <c:pt idx="1510">
                  <c:v>-0.54000000000000026</c:v>
                </c:pt>
                <c:pt idx="1511">
                  <c:v>-1.06</c:v>
                </c:pt>
                <c:pt idx="1512">
                  <c:v>-0.93999999999999984</c:v>
                </c:pt>
                <c:pt idx="1513">
                  <c:v>-0.9199999999999996</c:v>
                </c:pt>
                <c:pt idx="1514">
                  <c:v>-0.75999999999999979</c:v>
                </c:pt>
                <c:pt idx="1515">
                  <c:v>-0.51999999999999991</c:v>
                </c:pt>
                <c:pt idx="1516">
                  <c:v>-0.4</c:v>
                </c:pt>
                <c:pt idx="1517">
                  <c:v>-0.52000000000000024</c:v>
                </c:pt>
                <c:pt idx="1518">
                  <c:v>-0.72000000000000064</c:v>
                </c:pt>
                <c:pt idx="1519">
                  <c:v>-0.94000000000000017</c:v>
                </c:pt>
                <c:pt idx="1520">
                  <c:v>-0.91999999999999993</c:v>
                </c:pt>
                <c:pt idx="1521">
                  <c:v>-1.2599999999999998</c:v>
                </c:pt>
                <c:pt idx="1522">
                  <c:v>-1.2199999999999995</c:v>
                </c:pt>
                <c:pt idx="1523">
                  <c:v>-1.0399999999999996</c:v>
                </c:pt>
                <c:pt idx="1524">
                  <c:v>-0.7999999999999996</c:v>
                </c:pt>
                <c:pt idx="1525">
                  <c:v>-0.72</c:v>
                </c:pt>
                <c:pt idx="1526">
                  <c:v>-0.34000000000000019</c:v>
                </c:pt>
                <c:pt idx="1527">
                  <c:v>-0.52000000000000024</c:v>
                </c:pt>
                <c:pt idx="1528">
                  <c:v>-0.78</c:v>
                </c:pt>
                <c:pt idx="1529">
                  <c:v>-0.74000000000000021</c:v>
                </c:pt>
                <c:pt idx="1530">
                  <c:v>-0.6399999999999999</c:v>
                </c:pt>
                <c:pt idx="1531">
                  <c:v>-0.35999999999999943</c:v>
                </c:pt>
                <c:pt idx="1532">
                  <c:v>-0.31999999999999956</c:v>
                </c:pt>
                <c:pt idx="1533">
                  <c:v>-6.0000000000000143E-2</c:v>
                </c:pt>
                <c:pt idx="1534">
                  <c:v>1.9999999999999574E-2</c:v>
                </c:pt>
                <c:pt idx="1535">
                  <c:v>-0.12000000000000063</c:v>
                </c:pt>
                <c:pt idx="1536">
                  <c:v>-0.72000000000000131</c:v>
                </c:pt>
                <c:pt idx="1537">
                  <c:v>-0.94000000000000128</c:v>
                </c:pt>
                <c:pt idx="1538">
                  <c:v>-0.90000000000000069</c:v>
                </c:pt>
                <c:pt idx="1539">
                  <c:v>-0.92000000000000026</c:v>
                </c:pt>
                <c:pt idx="1540">
                  <c:v>-1.5400000000000003</c:v>
                </c:pt>
                <c:pt idx="1541">
                  <c:v>-1.8200000000000003</c:v>
                </c:pt>
                <c:pt idx="1542">
                  <c:v>-1.58</c:v>
                </c:pt>
                <c:pt idx="1543">
                  <c:v>-1.58</c:v>
                </c:pt>
                <c:pt idx="1544">
                  <c:v>-1.1400000000000001</c:v>
                </c:pt>
                <c:pt idx="1545">
                  <c:v>-0.4</c:v>
                </c:pt>
                <c:pt idx="1546">
                  <c:v>7.1054273576010023E-16</c:v>
                </c:pt>
                <c:pt idx="1547">
                  <c:v>-0.19999999999999929</c:v>
                </c:pt>
                <c:pt idx="1548">
                  <c:v>-0.31999999999999956</c:v>
                </c:pt>
                <c:pt idx="1549">
                  <c:v>-1.1799999999999997</c:v>
                </c:pt>
                <c:pt idx="1550">
                  <c:v>-1.3</c:v>
                </c:pt>
                <c:pt idx="1551">
                  <c:v>-1.2800000000000005</c:v>
                </c:pt>
                <c:pt idx="1552">
                  <c:v>-0.98000000000000043</c:v>
                </c:pt>
                <c:pt idx="1553">
                  <c:v>-1.06</c:v>
                </c:pt>
                <c:pt idx="1554">
                  <c:v>-0.9</c:v>
                </c:pt>
                <c:pt idx="1555">
                  <c:v>-0.34000000000000058</c:v>
                </c:pt>
                <c:pt idx="1556">
                  <c:v>0.27999999999999969</c:v>
                </c:pt>
                <c:pt idx="1557">
                  <c:v>0.23999999999999916</c:v>
                </c:pt>
                <c:pt idx="1558">
                  <c:v>-0.28000000000000114</c:v>
                </c:pt>
                <c:pt idx="1559">
                  <c:v>-1.0800000000000012</c:v>
                </c:pt>
                <c:pt idx="1560">
                  <c:v>-1.9600000000000009</c:v>
                </c:pt>
                <c:pt idx="1561">
                  <c:v>-2.4400000000000008</c:v>
                </c:pt>
                <c:pt idx="1562">
                  <c:v>-2.7200000000000006</c:v>
                </c:pt>
                <c:pt idx="1563">
                  <c:v>-1.9600000000000004</c:v>
                </c:pt>
                <c:pt idx="1564">
                  <c:v>-1.0400000000000003</c:v>
                </c:pt>
                <c:pt idx="1565">
                  <c:v>-0.69999999999999962</c:v>
                </c:pt>
                <c:pt idx="1566">
                  <c:v>-0.7</c:v>
                </c:pt>
                <c:pt idx="1567">
                  <c:v>-0.36000000000000015</c:v>
                </c:pt>
                <c:pt idx="1568">
                  <c:v>-0.6399999999999999</c:v>
                </c:pt>
                <c:pt idx="1569">
                  <c:v>-0.67999999999999972</c:v>
                </c:pt>
                <c:pt idx="1570">
                  <c:v>-0.81999999999999962</c:v>
                </c:pt>
                <c:pt idx="1571">
                  <c:v>-1.0199999999999989</c:v>
                </c:pt>
                <c:pt idx="1572">
                  <c:v>-0.89999999999999858</c:v>
                </c:pt>
                <c:pt idx="1573">
                  <c:v>-0.57999999999999896</c:v>
                </c:pt>
                <c:pt idx="1574">
                  <c:v>-0.95999999999999941</c:v>
                </c:pt>
                <c:pt idx="1575">
                  <c:v>-0.83999999999999986</c:v>
                </c:pt>
                <c:pt idx="1576">
                  <c:v>-0.60000000000000075</c:v>
                </c:pt>
                <c:pt idx="1577">
                  <c:v>-0.60000000000000075</c:v>
                </c:pt>
                <c:pt idx="1578">
                  <c:v>-0.46000000000000085</c:v>
                </c:pt>
                <c:pt idx="1579">
                  <c:v>1.9999999999999574E-2</c:v>
                </c:pt>
                <c:pt idx="1580">
                  <c:v>-7.1054273576010023E-16</c:v>
                </c:pt>
                <c:pt idx="1581">
                  <c:v>-0.28000000000000042</c:v>
                </c:pt>
                <c:pt idx="1582">
                  <c:v>-0.5</c:v>
                </c:pt>
                <c:pt idx="1583">
                  <c:v>-1.0200000000000002</c:v>
                </c:pt>
                <c:pt idx="1584">
                  <c:v>-1.2</c:v>
                </c:pt>
                <c:pt idx="1585">
                  <c:v>-1.2399999999999998</c:v>
                </c:pt>
                <c:pt idx="1586">
                  <c:v>-1.0599999999999994</c:v>
                </c:pt>
                <c:pt idx="1587">
                  <c:v>-1.1600000000000001</c:v>
                </c:pt>
                <c:pt idx="1588">
                  <c:v>-0.7399999999999991</c:v>
                </c:pt>
                <c:pt idx="1589">
                  <c:v>-0.8</c:v>
                </c:pt>
                <c:pt idx="1590">
                  <c:v>-0.82000000000000028</c:v>
                </c:pt>
                <c:pt idx="1591">
                  <c:v>-1.1400000000000006</c:v>
                </c:pt>
                <c:pt idx="1592">
                  <c:v>-1.2200000000000002</c:v>
                </c:pt>
                <c:pt idx="1593">
                  <c:v>-1.3600000000000008</c:v>
                </c:pt>
                <c:pt idx="1594">
                  <c:v>-1.36</c:v>
                </c:pt>
                <c:pt idx="1595">
                  <c:v>-1.5200000000000002</c:v>
                </c:pt>
                <c:pt idx="1596">
                  <c:v>-1.3200000000000003</c:v>
                </c:pt>
                <c:pt idx="1597">
                  <c:v>-0.96000000000000019</c:v>
                </c:pt>
                <c:pt idx="1598">
                  <c:v>-0.97999999999999976</c:v>
                </c:pt>
                <c:pt idx="1599">
                  <c:v>-1.2400000000000007</c:v>
                </c:pt>
                <c:pt idx="1600">
                  <c:v>-1.1200000000000003</c:v>
                </c:pt>
                <c:pt idx="1601">
                  <c:v>-0.98000000000000043</c:v>
                </c:pt>
                <c:pt idx="1602">
                  <c:v>-1.6800000000000004</c:v>
                </c:pt>
                <c:pt idx="1603">
                  <c:v>-1.6400000000000006</c:v>
                </c:pt>
                <c:pt idx="1604">
                  <c:v>-0.93999999999999984</c:v>
                </c:pt>
                <c:pt idx="1605">
                  <c:v>-0.97999999999999976</c:v>
                </c:pt>
                <c:pt idx="1606">
                  <c:v>-0.57999999999999974</c:v>
                </c:pt>
                <c:pt idx="1607">
                  <c:v>0</c:v>
                </c:pt>
                <c:pt idx="1608">
                  <c:v>-0.56000000000000016</c:v>
                </c:pt>
                <c:pt idx="1609">
                  <c:v>-0.84000000000000052</c:v>
                </c:pt>
                <c:pt idx="1610">
                  <c:v>-0.7600000000000009</c:v>
                </c:pt>
                <c:pt idx="1611">
                  <c:v>-1.0600000000000009</c:v>
                </c:pt>
                <c:pt idx="1612">
                  <c:v>-1.1800000000000004</c:v>
                </c:pt>
                <c:pt idx="1613">
                  <c:v>-0.46000000000000013</c:v>
                </c:pt>
                <c:pt idx="1614">
                  <c:v>-0.36000000000000015</c:v>
                </c:pt>
                <c:pt idx="1615">
                  <c:v>3.9999999999999855E-2</c:v>
                </c:pt>
                <c:pt idx="1616">
                  <c:v>-3.9999999999999855E-2</c:v>
                </c:pt>
                <c:pt idx="1617">
                  <c:v>6.0000000000000143E-2</c:v>
                </c:pt>
                <c:pt idx="1618">
                  <c:v>-0.1</c:v>
                </c:pt>
                <c:pt idx="1619">
                  <c:v>7.999999999999971E-2</c:v>
                </c:pt>
                <c:pt idx="1620">
                  <c:v>-0.23999999999999985</c:v>
                </c:pt>
                <c:pt idx="1621">
                  <c:v>-0.18000000000000044</c:v>
                </c:pt>
                <c:pt idx="1622">
                  <c:v>-0.24000000000000057</c:v>
                </c:pt>
                <c:pt idx="1623">
                  <c:v>-0.44000000000000056</c:v>
                </c:pt>
                <c:pt idx="1624">
                  <c:v>-0.5800000000000004</c:v>
                </c:pt>
                <c:pt idx="1625">
                  <c:v>-0.72000000000000031</c:v>
                </c:pt>
                <c:pt idx="1626">
                  <c:v>-0.6399999999999999</c:v>
                </c:pt>
                <c:pt idx="1627">
                  <c:v>-0.6</c:v>
                </c:pt>
                <c:pt idx="1628">
                  <c:v>-0.28000000000000042</c:v>
                </c:pt>
                <c:pt idx="1629">
                  <c:v>-8.0000000000000432E-2</c:v>
                </c:pt>
                <c:pt idx="1630">
                  <c:v>0.15999999999999942</c:v>
                </c:pt>
                <c:pt idx="1631">
                  <c:v>0.25999999999999945</c:v>
                </c:pt>
                <c:pt idx="1632">
                  <c:v>0.25999999999999945</c:v>
                </c:pt>
                <c:pt idx="1633">
                  <c:v>3.9999999999999855E-2</c:v>
                </c:pt>
                <c:pt idx="1634">
                  <c:v>-0.38000000000000045</c:v>
                </c:pt>
                <c:pt idx="1635">
                  <c:v>-0.38000000000000045</c:v>
                </c:pt>
                <c:pt idx="1636">
                  <c:v>-0.46000000000000013</c:v>
                </c:pt>
                <c:pt idx="1637">
                  <c:v>-0.22000000000000028</c:v>
                </c:pt>
                <c:pt idx="1638">
                  <c:v>-0.3</c:v>
                </c:pt>
                <c:pt idx="1639">
                  <c:v>-0.3999999999999993</c:v>
                </c:pt>
                <c:pt idx="1640">
                  <c:v>-0.69999999999999929</c:v>
                </c:pt>
                <c:pt idx="1641">
                  <c:v>-0.49999999999999928</c:v>
                </c:pt>
                <c:pt idx="1642">
                  <c:v>-0.49999999999999928</c:v>
                </c:pt>
                <c:pt idx="1643">
                  <c:v>-0.29999999999999927</c:v>
                </c:pt>
                <c:pt idx="1644">
                  <c:v>4.000000000000057E-2</c:v>
                </c:pt>
                <c:pt idx="1645">
                  <c:v>0.16000000000000086</c:v>
                </c:pt>
                <c:pt idx="1646">
                  <c:v>-0.31999999999999956</c:v>
                </c:pt>
                <c:pt idx="1647">
                  <c:v>-0.31999999999999956</c:v>
                </c:pt>
                <c:pt idx="1648">
                  <c:v>-0.43999999999999984</c:v>
                </c:pt>
                <c:pt idx="1649">
                  <c:v>-0.4199999999999996</c:v>
                </c:pt>
                <c:pt idx="1650">
                  <c:v>-0.4</c:v>
                </c:pt>
                <c:pt idx="1651">
                  <c:v>-0.18000000000000044</c:v>
                </c:pt>
                <c:pt idx="1652">
                  <c:v>-0.74000000000000055</c:v>
                </c:pt>
                <c:pt idx="1653">
                  <c:v>-0.78000000000000047</c:v>
                </c:pt>
                <c:pt idx="1654">
                  <c:v>-0.84000000000000052</c:v>
                </c:pt>
                <c:pt idx="1655">
                  <c:v>-0.42000000000000026</c:v>
                </c:pt>
                <c:pt idx="1656">
                  <c:v>-0.4799999999999997</c:v>
                </c:pt>
                <c:pt idx="1657">
                  <c:v>-0.3999999999999993</c:v>
                </c:pt>
                <c:pt idx="1658">
                  <c:v>-0.65999999999999948</c:v>
                </c:pt>
                <c:pt idx="1659">
                  <c:v>-0.31999999999999956</c:v>
                </c:pt>
                <c:pt idx="1660">
                  <c:v>-0.92000000000000026</c:v>
                </c:pt>
                <c:pt idx="1661">
                  <c:v>-0.93999999999999984</c:v>
                </c:pt>
                <c:pt idx="1662">
                  <c:v>-0.57999999999999974</c:v>
                </c:pt>
                <c:pt idx="1663">
                  <c:v>-0.33999999999999986</c:v>
                </c:pt>
                <c:pt idx="1664">
                  <c:v>-0.8</c:v>
                </c:pt>
                <c:pt idx="1665">
                  <c:v>-0.55999999999999939</c:v>
                </c:pt>
                <c:pt idx="1666">
                  <c:v>-0.5</c:v>
                </c:pt>
                <c:pt idx="1667">
                  <c:v>-0.46000000000000013</c:v>
                </c:pt>
                <c:pt idx="1668">
                  <c:v>-0.26000000000000012</c:v>
                </c:pt>
                <c:pt idx="1669">
                  <c:v>-0.27999999999999969</c:v>
                </c:pt>
                <c:pt idx="1670">
                  <c:v>-0.15999999999999942</c:v>
                </c:pt>
                <c:pt idx="1671">
                  <c:v>4.000000000000057E-2</c:v>
                </c:pt>
                <c:pt idx="1672">
                  <c:v>-7.9999999999999002E-2</c:v>
                </c:pt>
                <c:pt idx="1673">
                  <c:v>-0.19999999999999857</c:v>
                </c:pt>
                <c:pt idx="1674">
                  <c:v>1.4210854715202005E-15</c:v>
                </c:pt>
                <c:pt idx="1675">
                  <c:v>0.2000000000000007</c:v>
                </c:pt>
                <c:pt idx="1676">
                  <c:v>4.000000000000057E-2</c:v>
                </c:pt>
                <c:pt idx="1677">
                  <c:v>0.18000000000000044</c:v>
                </c:pt>
                <c:pt idx="1678">
                  <c:v>0.12000000000000029</c:v>
                </c:pt>
                <c:pt idx="1679">
                  <c:v>-0.11999999999999958</c:v>
                </c:pt>
                <c:pt idx="1680">
                  <c:v>-0.27999999999999903</c:v>
                </c:pt>
                <c:pt idx="1681">
                  <c:v>-0.63999999999999846</c:v>
                </c:pt>
                <c:pt idx="1682">
                  <c:v>-0.93999999999999839</c:v>
                </c:pt>
                <c:pt idx="1683">
                  <c:v>-0.81999999999999817</c:v>
                </c:pt>
                <c:pt idx="1684">
                  <c:v>-0.49999999999999856</c:v>
                </c:pt>
                <c:pt idx="1685">
                  <c:v>-0.93999999999999917</c:v>
                </c:pt>
                <c:pt idx="1686">
                  <c:v>-0.87999999999999901</c:v>
                </c:pt>
                <c:pt idx="1687">
                  <c:v>-1.0599999999999994</c:v>
                </c:pt>
                <c:pt idx="1688">
                  <c:v>-1.2399999999999998</c:v>
                </c:pt>
                <c:pt idx="1689">
                  <c:v>-1.5399999999999998</c:v>
                </c:pt>
                <c:pt idx="1690">
                  <c:v>-1.3</c:v>
                </c:pt>
                <c:pt idx="1691">
                  <c:v>-1.4400000000000006</c:v>
                </c:pt>
                <c:pt idx="1692">
                  <c:v>-1.1600000000000008</c:v>
                </c:pt>
                <c:pt idx="1693">
                  <c:v>-1.1000000000000014</c:v>
                </c:pt>
                <c:pt idx="1694">
                  <c:v>-1.0600000000000009</c:v>
                </c:pt>
                <c:pt idx="1695">
                  <c:v>-1.0400000000000005</c:v>
                </c:pt>
                <c:pt idx="1696">
                  <c:v>-0.74000000000000055</c:v>
                </c:pt>
                <c:pt idx="1697">
                  <c:v>-0.72000000000000031</c:v>
                </c:pt>
                <c:pt idx="1698">
                  <c:v>-0.8</c:v>
                </c:pt>
                <c:pt idx="1699">
                  <c:v>-0.48000000000000043</c:v>
                </c:pt>
                <c:pt idx="1700">
                  <c:v>-0.54000000000000059</c:v>
                </c:pt>
                <c:pt idx="1701">
                  <c:v>-0.38000000000000045</c:v>
                </c:pt>
                <c:pt idx="1702">
                  <c:v>-0.52000000000000024</c:v>
                </c:pt>
                <c:pt idx="1703">
                  <c:v>-0.56000000000000016</c:v>
                </c:pt>
                <c:pt idx="1704">
                  <c:v>-0.90000000000000069</c:v>
                </c:pt>
                <c:pt idx="1705">
                  <c:v>-1.0399999999999998</c:v>
                </c:pt>
                <c:pt idx="1706">
                  <c:v>-1.0399999999999998</c:v>
                </c:pt>
                <c:pt idx="1707">
                  <c:v>-0.8</c:v>
                </c:pt>
                <c:pt idx="1708">
                  <c:v>-1</c:v>
                </c:pt>
                <c:pt idx="1709">
                  <c:v>-1.1999999999999993</c:v>
                </c:pt>
                <c:pt idx="1710">
                  <c:v>-1.1599999999999995</c:v>
                </c:pt>
                <c:pt idx="1711">
                  <c:v>-1.579999999999999</c:v>
                </c:pt>
                <c:pt idx="1712">
                  <c:v>-1.8599999999999988</c:v>
                </c:pt>
                <c:pt idx="1713">
                  <c:v>-1.2799999999999989</c:v>
                </c:pt>
                <c:pt idx="1714">
                  <c:v>-0.89999999999999925</c:v>
                </c:pt>
                <c:pt idx="1715">
                  <c:v>-0.85999999999999943</c:v>
                </c:pt>
                <c:pt idx="1716">
                  <c:v>-0.33999999999999986</c:v>
                </c:pt>
                <c:pt idx="1717">
                  <c:v>1.9999999999999574E-2</c:v>
                </c:pt>
                <c:pt idx="1718">
                  <c:v>2.0000000000000285E-2</c:v>
                </c:pt>
                <c:pt idx="1719">
                  <c:v>-0.36000000000000015</c:v>
                </c:pt>
                <c:pt idx="1720">
                  <c:v>-0.3</c:v>
                </c:pt>
                <c:pt idx="1721">
                  <c:v>-0.6</c:v>
                </c:pt>
                <c:pt idx="1722">
                  <c:v>-0.9</c:v>
                </c:pt>
                <c:pt idx="1723">
                  <c:v>-1.2600000000000002</c:v>
                </c:pt>
                <c:pt idx="1724">
                  <c:v>-0.87999999999999967</c:v>
                </c:pt>
                <c:pt idx="1725">
                  <c:v>-0.6</c:v>
                </c:pt>
                <c:pt idx="1726">
                  <c:v>-0.3</c:v>
                </c:pt>
                <c:pt idx="1727">
                  <c:v>-0.21999999999999958</c:v>
                </c:pt>
                <c:pt idx="1728">
                  <c:v>-3.9999999999999855E-2</c:v>
                </c:pt>
                <c:pt idx="1729">
                  <c:v>-0.23999999999999985</c:v>
                </c:pt>
                <c:pt idx="1730">
                  <c:v>-0.5800000000000004</c:v>
                </c:pt>
                <c:pt idx="1731">
                  <c:v>-1.0200000000000009</c:v>
                </c:pt>
                <c:pt idx="1732">
                  <c:v>-0.62000000000000166</c:v>
                </c:pt>
                <c:pt idx="1733">
                  <c:v>-0.50000000000000144</c:v>
                </c:pt>
                <c:pt idx="1734">
                  <c:v>-0.18000000000000113</c:v>
                </c:pt>
                <c:pt idx="1735">
                  <c:v>-6.0000000000000851E-2</c:v>
                </c:pt>
                <c:pt idx="1736">
                  <c:v>0.35999999999999943</c:v>
                </c:pt>
                <c:pt idx="1737">
                  <c:v>-0.55999999999999939</c:v>
                </c:pt>
                <c:pt idx="1738">
                  <c:v>-0.59999999999999853</c:v>
                </c:pt>
                <c:pt idx="1739">
                  <c:v>-0.7</c:v>
                </c:pt>
                <c:pt idx="1740">
                  <c:v>-0.87999999999999967</c:v>
                </c:pt>
                <c:pt idx="1741">
                  <c:v>-0.82000000000000028</c:v>
                </c:pt>
                <c:pt idx="1742">
                  <c:v>-0.27999999999999969</c:v>
                </c:pt>
                <c:pt idx="1743">
                  <c:v>-0.16000000000000086</c:v>
                </c:pt>
                <c:pt idx="1744">
                  <c:v>4.000000000000057E-2</c:v>
                </c:pt>
                <c:pt idx="1745">
                  <c:v>-7.999999999999971E-2</c:v>
                </c:pt>
                <c:pt idx="1746">
                  <c:v>-7.9999999999998295E-2</c:v>
                </c:pt>
                <c:pt idx="1747">
                  <c:v>6.0000000000000851E-2</c:v>
                </c:pt>
                <c:pt idx="1748">
                  <c:v>-0.41999999999999887</c:v>
                </c:pt>
                <c:pt idx="1749">
                  <c:v>-0.77999999999999825</c:v>
                </c:pt>
                <c:pt idx="1750">
                  <c:v>-0.37999999999999828</c:v>
                </c:pt>
                <c:pt idx="1751">
                  <c:v>-0.27999999999999969</c:v>
                </c:pt>
                <c:pt idx="1752">
                  <c:v>0.15999999999999942</c:v>
                </c:pt>
                <c:pt idx="1753">
                  <c:v>1.0199999999999989</c:v>
                </c:pt>
                <c:pt idx="1754">
                  <c:v>0.87999999999999834</c:v>
                </c:pt>
                <c:pt idx="1755">
                  <c:v>-2.0000000000001704E-2</c:v>
                </c:pt>
                <c:pt idx="1756">
                  <c:v>-1</c:v>
                </c:pt>
                <c:pt idx="1757">
                  <c:v>-1.7999999999999985</c:v>
                </c:pt>
                <c:pt idx="1758">
                  <c:v>-2.2999999999999972</c:v>
                </c:pt>
                <c:pt idx="1759">
                  <c:v>-1.8999999999999972</c:v>
                </c:pt>
                <c:pt idx="1760">
                  <c:v>-1.1999999999999971</c:v>
                </c:pt>
                <c:pt idx="1761">
                  <c:v>-0.49999999999999856</c:v>
                </c:pt>
                <c:pt idx="1762">
                  <c:v>-0.39999999999999858</c:v>
                </c:pt>
                <c:pt idx="1763">
                  <c:v>-0.65999999999999948</c:v>
                </c:pt>
                <c:pt idx="1764">
                  <c:v>-0.84000000000000052</c:v>
                </c:pt>
                <c:pt idx="1765">
                  <c:v>-0.64000000000000057</c:v>
                </c:pt>
                <c:pt idx="1766">
                  <c:v>-0.64000000000000057</c:v>
                </c:pt>
                <c:pt idx="1767">
                  <c:v>-0.66000000000000225</c:v>
                </c:pt>
                <c:pt idx="1768">
                  <c:v>-0.4600000000000023</c:v>
                </c:pt>
                <c:pt idx="1769">
                  <c:v>-0.34000000000000058</c:v>
                </c:pt>
                <c:pt idx="1770">
                  <c:v>-0.84000000000000052</c:v>
                </c:pt>
                <c:pt idx="1771">
                  <c:v>-1.0599999999999994</c:v>
                </c:pt>
                <c:pt idx="1772">
                  <c:v>-1.1799999999999984</c:v>
                </c:pt>
                <c:pt idx="1773">
                  <c:v>-1.0799999999999983</c:v>
                </c:pt>
                <c:pt idx="1774">
                  <c:v>-1.2599999999999993</c:v>
                </c:pt>
                <c:pt idx="1775">
                  <c:v>-1.0200000000000002</c:v>
                </c:pt>
                <c:pt idx="1776">
                  <c:v>-1</c:v>
                </c:pt>
                <c:pt idx="1777">
                  <c:v>-0.96000000000000085</c:v>
                </c:pt>
                <c:pt idx="1778">
                  <c:v>-1.2600000000000009</c:v>
                </c:pt>
                <c:pt idx="1779">
                  <c:v>-1.3800000000000012</c:v>
                </c:pt>
                <c:pt idx="1780">
                  <c:v>-1.4200000000000004</c:v>
                </c:pt>
                <c:pt idx="1781">
                  <c:v>-1.2200000000000017</c:v>
                </c:pt>
                <c:pt idx="1782">
                  <c:v>-0.94000000000000195</c:v>
                </c:pt>
                <c:pt idx="1783">
                  <c:v>-0.82000000000000173</c:v>
                </c:pt>
                <c:pt idx="1784">
                  <c:v>-0.7600000000000009</c:v>
                </c:pt>
                <c:pt idx="1785">
                  <c:v>-0.74000000000000055</c:v>
                </c:pt>
                <c:pt idx="1786">
                  <c:v>-0.97999999999999976</c:v>
                </c:pt>
                <c:pt idx="1787">
                  <c:v>-1.0399999999999978</c:v>
                </c:pt>
                <c:pt idx="1788">
                  <c:v>-0.97999999999999832</c:v>
                </c:pt>
                <c:pt idx="1789">
                  <c:v>-0.85999999999999799</c:v>
                </c:pt>
                <c:pt idx="1790">
                  <c:v>-0.5399999999999977</c:v>
                </c:pt>
                <c:pt idx="1791">
                  <c:v>-0.19999999999999715</c:v>
                </c:pt>
                <c:pt idx="1792">
                  <c:v>-0.19999999999999857</c:v>
                </c:pt>
                <c:pt idx="1793">
                  <c:v>-0.21999999999999745</c:v>
                </c:pt>
                <c:pt idx="1794">
                  <c:v>-9.9999999999997161E-2</c:v>
                </c:pt>
                <c:pt idx="1795">
                  <c:v>-3.9999999999996302E-2</c:v>
                </c:pt>
                <c:pt idx="1796">
                  <c:v>-0.23999999999999772</c:v>
                </c:pt>
                <c:pt idx="1797">
                  <c:v>-0.25999999999999801</c:v>
                </c:pt>
                <c:pt idx="1798">
                  <c:v>-3.9999999999999147E-2</c:v>
                </c:pt>
                <c:pt idx="1799">
                  <c:v>-0.24000000000000057</c:v>
                </c:pt>
                <c:pt idx="1800">
                  <c:v>-0.32000000000000173</c:v>
                </c:pt>
                <c:pt idx="1801">
                  <c:v>5.9999999999999429E-2</c:v>
                </c:pt>
                <c:pt idx="1802">
                  <c:v>-8.000000000000114E-2</c:v>
                </c:pt>
                <c:pt idx="1803">
                  <c:v>-0.15999999999999942</c:v>
                </c:pt>
                <c:pt idx="1804">
                  <c:v>0.14000000000000057</c:v>
                </c:pt>
                <c:pt idx="1805">
                  <c:v>0.11999999999999886</c:v>
                </c:pt>
                <c:pt idx="1806">
                  <c:v>-0.32000000000000173</c:v>
                </c:pt>
                <c:pt idx="1807">
                  <c:v>-0.4</c:v>
                </c:pt>
                <c:pt idx="1808">
                  <c:v>-0.48000000000000115</c:v>
                </c:pt>
                <c:pt idx="1809">
                  <c:v>-0.76000000000000223</c:v>
                </c:pt>
                <c:pt idx="1810">
                  <c:v>-1.0800000000000012</c:v>
                </c:pt>
                <c:pt idx="1811">
                  <c:v>-1.1400000000000006</c:v>
                </c:pt>
                <c:pt idx="1812">
                  <c:v>-0.8</c:v>
                </c:pt>
                <c:pt idx="1813">
                  <c:v>-0.72000000000000175</c:v>
                </c:pt>
                <c:pt idx="1814">
                  <c:v>-0.7</c:v>
                </c:pt>
                <c:pt idx="1815">
                  <c:v>-0.61999999999999889</c:v>
                </c:pt>
                <c:pt idx="1816">
                  <c:v>-0.35999999999999943</c:v>
                </c:pt>
                <c:pt idx="1817">
                  <c:v>-0.38000000000000111</c:v>
                </c:pt>
                <c:pt idx="1818">
                  <c:v>-0.62000000000000166</c:v>
                </c:pt>
                <c:pt idx="1819">
                  <c:v>-0.74000000000000055</c:v>
                </c:pt>
                <c:pt idx="1820">
                  <c:v>-0.58000000000000118</c:v>
                </c:pt>
                <c:pt idx="1821">
                  <c:v>-0.91999999999999882</c:v>
                </c:pt>
                <c:pt idx="1822">
                  <c:v>-0.99999999999999711</c:v>
                </c:pt>
                <c:pt idx="1823">
                  <c:v>-1.2599999999999938</c:v>
                </c:pt>
                <c:pt idx="1824">
                  <c:v>-1.3799999999999955</c:v>
                </c:pt>
                <c:pt idx="1825">
                  <c:v>-1.6799999999999955</c:v>
                </c:pt>
                <c:pt idx="1826">
                  <c:v>-1.5399999999999978</c:v>
                </c:pt>
                <c:pt idx="1827">
                  <c:v>-1.9199999999999988</c:v>
                </c:pt>
                <c:pt idx="1828">
                  <c:v>-1.5800000000000012</c:v>
                </c:pt>
                <c:pt idx="1829">
                  <c:v>-1.3800000000000012</c:v>
                </c:pt>
                <c:pt idx="1830">
                  <c:v>-1.4200000000000017</c:v>
                </c:pt>
                <c:pt idx="1831">
                  <c:v>-1.8400000000000034</c:v>
                </c:pt>
                <c:pt idx="1832">
                  <c:v>-1.5200000000000045</c:v>
                </c:pt>
                <c:pt idx="1833">
                  <c:v>-1.8600000000000037</c:v>
                </c:pt>
                <c:pt idx="1834">
                  <c:v>-1.920000000000003</c:v>
                </c:pt>
                <c:pt idx="1835">
                  <c:v>-1.5400000000000034</c:v>
                </c:pt>
                <c:pt idx="1836">
                  <c:v>-1.5800000000000025</c:v>
                </c:pt>
                <c:pt idx="1837">
                  <c:v>-1.8000000000000014</c:v>
                </c:pt>
                <c:pt idx="1838">
                  <c:v>-2.0200000000000018</c:v>
                </c:pt>
                <c:pt idx="1839">
                  <c:v>-2.1600000000000024</c:v>
                </c:pt>
                <c:pt idx="1840">
                  <c:v>-2.2800000000000011</c:v>
                </c:pt>
                <c:pt idx="1841">
                  <c:v>-1.7400000000000007</c:v>
                </c:pt>
                <c:pt idx="1842">
                  <c:v>-1.7000000000000015</c:v>
                </c:pt>
                <c:pt idx="1843">
                  <c:v>-1.5000000000000013</c:v>
                </c:pt>
                <c:pt idx="1844">
                  <c:v>-1.7200000000000017</c:v>
                </c:pt>
                <c:pt idx="1845">
                  <c:v>-1.9600000000000022</c:v>
                </c:pt>
                <c:pt idx="1846">
                  <c:v>-2.1200000000000032</c:v>
                </c:pt>
                <c:pt idx="1847">
                  <c:v>-2.1800000000000024</c:v>
                </c:pt>
                <c:pt idx="1848">
                  <c:v>-2.0400000000000036</c:v>
                </c:pt>
                <c:pt idx="1849">
                  <c:v>-1.7800000000000025</c:v>
                </c:pt>
                <c:pt idx="1850">
                  <c:v>-1.8800000000000026</c:v>
                </c:pt>
                <c:pt idx="1851">
                  <c:v>-2.080000000000001</c:v>
                </c:pt>
                <c:pt idx="1852">
                  <c:v>-1.7799999999999998</c:v>
                </c:pt>
                <c:pt idx="1853">
                  <c:v>-1.6599999999999979</c:v>
                </c:pt>
                <c:pt idx="1854">
                  <c:v>-1.3999999999999972</c:v>
                </c:pt>
                <c:pt idx="1855">
                  <c:v>-1.1799999999999968</c:v>
                </c:pt>
                <c:pt idx="1856">
                  <c:v>-1.0999999999999972</c:v>
                </c:pt>
                <c:pt idx="1857">
                  <c:v>-1.3599999999999988</c:v>
                </c:pt>
                <c:pt idx="1858">
                  <c:v>-1.2599999999999993</c:v>
                </c:pt>
                <c:pt idx="1859">
                  <c:v>-1.6200000000000003</c:v>
                </c:pt>
                <c:pt idx="1860">
                  <c:v>-1.1800000000000004</c:v>
                </c:pt>
                <c:pt idx="1861">
                  <c:v>-0.96000000000000019</c:v>
                </c:pt>
                <c:pt idx="1862">
                  <c:v>-0.4199999999999996</c:v>
                </c:pt>
                <c:pt idx="1863">
                  <c:v>-0.77999999999999969</c:v>
                </c:pt>
                <c:pt idx="1864">
                  <c:v>-0.75999999999999945</c:v>
                </c:pt>
                <c:pt idx="1865">
                  <c:v>-0.99999999999999933</c:v>
                </c:pt>
                <c:pt idx="1866">
                  <c:v>-1.1000000000000001</c:v>
                </c:pt>
                <c:pt idx="1867">
                  <c:v>-1.06</c:v>
                </c:pt>
                <c:pt idx="1868">
                  <c:v>-0.5</c:v>
                </c:pt>
                <c:pt idx="1869">
                  <c:v>-0.30000000000000071</c:v>
                </c:pt>
                <c:pt idx="1870">
                  <c:v>-0.3400000000000013</c:v>
                </c:pt>
                <c:pt idx="1871">
                  <c:v>-7.1054273576010023E-16</c:v>
                </c:pt>
                <c:pt idx="1872">
                  <c:v>-0.18000000000000044</c:v>
                </c:pt>
                <c:pt idx="1873">
                  <c:v>-0.36000000000000087</c:v>
                </c:pt>
                <c:pt idx="1874">
                  <c:v>-0.32000000000000101</c:v>
                </c:pt>
                <c:pt idx="1875">
                  <c:v>-0.44000000000000056</c:v>
                </c:pt>
                <c:pt idx="1876">
                  <c:v>-0.92000000000000104</c:v>
                </c:pt>
                <c:pt idx="1877">
                  <c:v>-1.0800000000000018</c:v>
                </c:pt>
                <c:pt idx="1878">
                  <c:v>-0.96000000000000152</c:v>
                </c:pt>
                <c:pt idx="1879">
                  <c:v>-0.58000000000000118</c:v>
                </c:pt>
                <c:pt idx="1880">
                  <c:v>-0.40000000000000069</c:v>
                </c:pt>
                <c:pt idx="1881">
                  <c:v>-0.30000000000000071</c:v>
                </c:pt>
                <c:pt idx="1882">
                  <c:v>-0.23999999999999985</c:v>
                </c:pt>
                <c:pt idx="1883">
                  <c:v>-0.4</c:v>
                </c:pt>
                <c:pt idx="1884">
                  <c:v>-0.48000000000000009</c:v>
                </c:pt>
                <c:pt idx="1885">
                  <c:v>-0.74000000000000055</c:v>
                </c:pt>
                <c:pt idx="1886">
                  <c:v>-0.56000000000000083</c:v>
                </c:pt>
                <c:pt idx="1887">
                  <c:v>-0.46000000000000085</c:v>
                </c:pt>
                <c:pt idx="1888">
                  <c:v>-0.16000000000000086</c:v>
                </c:pt>
                <c:pt idx="1889">
                  <c:v>-0.62000000000000066</c:v>
                </c:pt>
                <c:pt idx="1890">
                  <c:v>-0.5800000000000004</c:v>
                </c:pt>
                <c:pt idx="1891">
                  <c:v>-0.4</c:v>
                </c:pt>
                <c:pt idx="1892">
                  <c:v>-0.38000000000000045</c:v>
                </c:pt>
                <c:pt idx="1893">
                  <c:v>-0.60000000000000031</c:v>
                </c:pt>
                <c:pt idx="1894">
                  <c:v>-0.64000000000000024</c:v>
                </c:pt>
                <c:pt idx="1895">
                  <c:v>-0.54000000000000026</c:v>
                </c:pt>
                <c:pt idx="1896">
                  <c:v>-0.72</c:v>
                </c:pt>
                <c:pt idx="1897">
                  <c:v>-0.73999999999999988</c:v>
                </c:pt>
                <c:pt idx="1898">
                  <c:v>-0.57999999999999974</c:v>
                </c:pt>
                <c:pt idx="1899">
                  <c:v>-6.0000000000000143E-2</c:v>
                </c:pt>
                <c:pt idx="1900">
                  <c:v>-0.28000000000000008</c:v>
                </c:pt>
                <c:pt idx="1901">
                  <c:v>-0.32000000000000028</c:v>
                </c:pt>
                <c:pt idx="1902">
                  <c:v>-0.32000000000000028</c:v>
                </c:pt>
                <c:pt idx="1903">
                  <c:v>-0.20000000000000034</c:v>
                </c:pt>
                <c:pt idx="1904">
                  <c:v>-0.13999999999999985</c:v>
                </c:pt>
                <c:pt idx="1905">
                  <c:v>0.28000000000000008</c:v>
                </c:pt>
                <c:pt idx="1906">
                  <c:v>0.38000000000000006</c:v>
                </c:pt>
                <c:pt idx="1907">
                  <c:v>0.36000000000000015</c:v>
                </c:pt>
                <c:pt idx="1908">
                  <c:v>0.12000000000000029</c:v>
                </c:pt>
                <c:pt idx="1909">
                  <c:v>-0.14000000000000021</c:v>
                </c:pt>
                <c:pt idx="1910">
                  <c:v>-0.14000000000000021</c:v>
                </c:pt>
                <c:pt idx="1911">
                  <c:v>-0.28000000000000008</c:v>
                </c:pt>
                <c:pt idx="1912">
                  <c:v>-0.64000000000000024</c:v>
                </c:pt>
                <c:pt idx="1913">
                  <c:v>-0.72000000000000031</c:v>
                </c:pt>
                <c:pt idx="1914">
                  <c:v>-0.96000000000000019</c:v>
                </c:pt>
                <c:pt idx="1915">
                  <c:v>-1.0400000000000003</c:v>
                </c:pt>
                <c:pt idx="1916">
                  <c:v>-0.66000000000000048</c:v>
                </c:pt>
                <c:pt idx="1917">
                  <c:v>-0.36000000000000015</c:v>
                </c:pt>
                <c:pt idx="1918">
                  <c:v>-0.56000000000000016</c:v>
                </c:pt>
                <c:pt idx="1919">
                  <c:v>-0.18000000000000008</c:v>
                </c:pt>
                <c:pt idx="1920">
                  <c:v>0.1</c:v>
                </c:pt>
                <c:pt idx="1921">
                  <c:v>-0.35999999999999976</c:v>
                </c:pt>
                <c:pt idx="1922">
                  <c:v>-0.82</c:v>
                </c:pt>
                <c:pt idx="1923">
                  <c:v>-0.7</c:v>
                </c:pt>
                <c:pt idx="1924">
                  <c:v>-0.75999999999999979</c:v>
                </c:pt>
                <c:pt idx="1925">
                  <c:v>-0.87999999999999967</c:v>
                </c:pt>
                <c:pt idx="1926">
                  <c:v>-0.83999999999999952</c:v>
                </c:pt>
                <c:pt idx="1927">
                  <c:v>-0.25999999999999945</c:v>
                </c:pt>
                <c:pt idx="1928">
                  <c:v>-0.49999999999999967</c:v>
                </c:pt>
                <c:pt idx="1929">
                  <c:v>-0.69999999999999962</c:v>
                </c:pt>
                <c:pt idx="1930">
                  <c:v>-0.65999999999999981</c:v>
                </c:pt>
                <c:pt idx="1931">
                  <c:v>-0.41999999999999993</c:v>
                </c:pt>
                <c:pt idx="1932">
                  <c:v>-0.4</c:v>
                </c:pt>
                <c:pt idx="1933">
                  <c:v>0.1</c:v>
                </c:pt>
                <c:pt idx="1934">
                  <c:v>0.21999999999999992</c:v>
                </c:pt>
                <c:pt idx="1935">
                  <c:v>0.21999999999999992</c:v>
                </c:pt>
                <c:pt idx="1936">
                  <c:v>0.29999999999999966</c:v>
                </c:pt>
                <c:pt idx="1937">
                  <c:v>0.15999999999999978</c:v>
                </c:pt>
                <c:pt idx="1938">
                  <c:v>-0.14000000000000021</c:v>
                </c:pt>
                <c:pt idx="1939">
                  <c:v>-8.0000000000000071E-2</c:v>
                </c:pt>
                <c:pt idx="1940">
                  <c:v>-0.14000000000000021</c:v>
                </c:pt>
                <c:pt idx="1941">
                  <c:v>-0.3</c:v>
                </c:pt>
                <c:pt idx="1942">
                  <c:v>-0.36000000000000015</c:v>
                </c:pt>
                <c:pt idx="1943">
                  <c:v>-0.36000000000000015</c:v>
                </c:pt>
                <c:pt idx="1944">
                  <c:v>-0.64000000000000057</c:v>
                </c:pt>
                <c:pt idx="1945">
                  <c:v>-0.88000000000000045</c:v>
                </c:pt>
                <c:pt idx="1946">
                  <c:v>-0.74000000000000055</c:v>
                </c:pt>
                <c:pt idx="1947">
                  <c:v>-0.14000000000000093</c:v>
                </c:pt>
                <c:pt idx="1948">
                  <c:v>-0.16000000000000086</c:v>
                </c:pt>
                <c:pt idx="1949">
                  <c:v>0.39999999999999963</c:v>
                </c:pt>
                <c:pt idx="1950">
                  <c:v>1.7199999999999995</c:v>
                </c:pt>
                <c:pt idx="1951">
                  <c:v>-0.16000000000000014</c:v>
                </c:pt>
                <c:pt idx="1952">
                  <c:v>-1.9599999999999997</c:v>
                </c:pt>
                <c:pt idx="1953">
                  <c:v>-1.7599999999999998</c:v>
                </c:pt>
                <c:pt idx="1954">
                  <c:v>-1.6600000000000001</c:v>
                </c:pt>
                <c:pt idx="1955">
                  <c:v>-2.74</c:v>
                </c:pt>
                <c:pt idx="1956">
                  <c:v>-0.68</c:v>
                </c:pt>
                <c:pt idx="1957">
                  <c:v>0.31999999999999956</c:v>
                </c:pt>
                <c:pt idx="1958">
                  <c:v>0.41999999999999993</c:v>
                </c:pt>
                <c:pt idx="1959">
                  <c:v>-0.16000000000000014</c:v>
                </c:pt>
                <c:pt idx="1960">
                  <c:v>-0.44000000000000022</c:v>
                </c:pt>
                <c:pt idx="1961">
                  <c:v>-0.7</c:v>
                </c:pt>
                <c:pt idx="1962">
                  <c:v>-0.11999999999999993</c:v>
                </c:pt>
                <c:pt idx="1963">
                  <c:v>-3.9999999999999855E-2</c:v>
                </c:pt>
                <c:pt idx="1964">
                  <c:v>8.0000000000000432E-2</c:v>
                </c:pt>
                <c:pt idx="1965">
                  <c:v>0.20000000000000034</c:v>
                </c:pt>
                <c:pt idx="1966">
                  <c:v>-5.999999999999979E-2</c:v>
                </c:pt>
                <c:pt idx="1967">
                  <c:v>-0.3999999999999993</c:v>
                </c:pt>
                <c:pt idx="1968">
                  <c:v>-0.69999999999999962</c:v>
                </c:pt>
                <c:pt idx="1969">
                  <c:v>-0.7</c:v>
                </c:pt>
                <c:pt idx="1970">
                  <c:v>-0.28000000000000008</c:v>
                </c:pt>
                <c:pt idx="1971">
                  <c:v>-0.24000000000000021</c:v>
                </c:pt>
                <c:pt idx="1972">
                  <c:v>0.15999999999999942</c:v>
                </c:pt>
                <c:pt idx="1973">
                  <c:v>7.999999999999971E-2</c:v>
                </c:pt>
                <c:pt idx="1974">
                  <c:v>5.999999999999979E-2</c:v>
                </c:pt>
                <c:pt idx="1975">
                  <c:v>-6.0000000000000143E-2</c:v>
                </c:pt>
                <c:pt idx="1976">
                  <c:v>0.33999999999999986</c:v>
                </c:pt>
                <c:pt idx="1977">
                  <c:v>-0.31999999999999995</c:v>
                </c:pt>
                <c:pt idx="1978">
                  <c:v>3.9999999999999855E-2</c:v>
                </c:pt>
                <c:pt idx="1979">
                  <c:v>8.0000000000000071E-2</c:v>
                </c:pt>
                <c:pt idx="1980">
                  <c:v>-0.4</c:v>
                </c:pt>
                <c:pt idx="1981">
                  <c:v>-0.59999999999999964</c:v>
                </c:pt>
                <c:pt idx="1982">
                  <c:v>-0.11999999999999993</c:v>
                </c:pt>
                <c:pt idx="1983">
                  <c:v>-0.51999999999999991</c:v>
                </c:pt>
                <c:pt idx="1984">
                  <c:v>-4.0000000000000216E-2</c:v>
                </c:pt>
                <c:pt idx="1985">
                  <c:v>0.13999999999999985</c:v>
                </c:pt>
                <c:pt idx="1986">
                  <c:v>1.9999999999999574E-2</c:v>
                </c:pt>
                <c:pt idx="1987">
                  <c:v>-0.42000000000000026</c:v>
                </c:pt>
                <c:pt idx="1988">
                  <c:v>-0.2</c:v>
                </c:pt>
                <c:pt idx="1989">
                  <c:v>-0.75999999999999979</c:v>
                </c:pt>
                <c:pt idx="1990">
                  <c:v>-0.73999999999999988</c:v>
                </c:pt>
                <c:pt idx="1991">
                  <c:v>-0.88000000000000012</c:v>
                </c:pt>
                <c:pt idx="1992">
                  <c:v>-0.54000000000000026</c:v>
                </c:pt>
                <c:pt idx="1993">
                  <c:v>-0.64000000000000057</c:v>
                </c:pt>
                <c:pt idx="1994">
                  <c:v>-0.46000000000000052</c:v>
                </c:pt>
                <c:pt idx="1995">
                  <c:v>-0.18000000000000044</c:v>
                </c:pt>
                <c:pt idx="1996">
                  <c:v>0.57999999999999974</c:v>
                </c:pt>
                <c:pt idx="1997">
                  <c:v>0.4799999999999997</c:v>
                </c:pt>
                <c:pt idx="1998">
                  <c:v>0.69999999999999962</c:v>
                </c:pt>
                <c:pt idx="1999">
                  <c:v>0.83999999999999952</c:v>
                </c:pt>
                <c:pt idx="2000">
                  <c:v>0.31999999999999956</c:v>
                </c:pt>
                <c:pt idx="2001">
                  <c:v>-0.20000000000000034</c:v>
                </c:pt>
                <c:pt idx="2002">
                  <c:v>-0.64000000000000024</c:v>
                </c:pt>
                <c:pt idx="2003">
                  <c:v>-0.8</c:v>
                </c:pt>
                <c:pt idx="2004">
                  <c:v>-0.98000000000000009</c:v>
                </c:pt>
                <c:pt idx="2005">
                  <c:v>-0.61999999999999988</c:v>
                </c:pt>
                <c:pt idx="2006">
                  <c:v>-0.53999999999999981</c:v>
                </c:pt>
                <c:pt idx="2007">
                  <c:v>2.0000000000000285E-2</c:v>
                </c:pt>
                <c:pt idx="2008">
                  <c:v>0.10000000000000035</c:v>
                </c:pt>
                <c:pt idx="2009">
                  <c:v>-0.33999999999999952</c:v>
                </c:pt>
                <c:pt idx="2010">
                  <c:v>-0.33999999999999952</c:v>
                </c:pt>
                <c:pt idx="2011">
                  <c:v>-0.37999999999999934</c:v>
                </c:pt>
                <c:pt idx="2012">
                  <c:v>-0.39999999999999963</c:v>
                </c:pt>
                <c:pt idx="2013">
                  <c:v>-0.6399999999999999</c:v>
                </c:pt>
                <c:pt idx="2014">
                  <c:v>-5.999999999999979E-2</c:v>
                </c:pt>
                <c:pt idx="2015">
                  <c:v>4.0000000000000216E-2</c:v>
                </c:pt>
                <c:pt idx="2016">
                  <c:v>0.21999999999999992</c:v>
                </c:pt>
                <c:pt idx="2017">
                  <c:v>0.25999999999999979</c:v>
                </c:pt>
                <c:pt idx="2018">
                  <c:v>0.43999999999999984</c:v>
                </c:pt>
                <c:pt idx="2019">
                  <c:v>0.13999999999999985</c:v>
                </c:pt>
                <c:pt idx="2020">
                  <c:v>-0.1600000000000005</c:v>
                </c:pt>
                <c:pt idx="2021">
                  <c:v>-0.74000000000000021</c:v>
                </c:pt>
                <c:pt idx="2022">
                  <c:v>-0.76000000000000012</c:v>
                </c:pt>
                <c:pt idx="2023">
                  <c:v>-0.66000000000000014</c:v>
                </c:pt>
                <c:pt idx="2024">
                  <c:v>-0.52000000000000024</c:v>
                </c:pt>
                <c:pt idx="2025">
                  <c:v>-0.41999999999999993</c:v>
                </c:pt>
                <c:pt idx="2026">
                  <c:v>-8.0000000000000071E-2</c:v>
                </c:pt>
                <c:pt idx="2027">
                  <c:v>-0.11999999999999993</c:v>
                </c:pt>
                <c:pt idx="2028">
                  <c:v>-0.16000000000000014</c:v>
                </c:pt>
                <c:pt idx="2029">
                  <c:v>-0.21999999999999992</c:v>
                </c:pt>
                <c:pt idx="2030">
                  <c:v>-0.24000000000000021</c:v>
                </c:pt>
                <c:pt idx="2031">
                  <c:v>-6.0000000000000143E-2</c:v>
                </c:pt>
                <c:pt idx="2032">
                  <c:v>-0.12000000000000029</c:v>
                </c:pt>
                <c:pt idx="2033">
                  <c:v>-6.0000000000000143E-2</c:v>
                </c:pt>
                <c:pt idx="2034">
                  <c:v>0.1</c:v>
                </c:pt>
                <c:pt idx="2035">
                  <c:v>0.22000000000000028</c:v>
                </c:pt>
                <c:pt idx="2036">
                  <c:v>-0.15999999999999978</c:v>
                </c:pt>
                <c:pt idx="2037">
                  <c:v>-0.21999999999999958</c:v>
                </c:pt>
                <c:pt idx="2038">
                  <c:v>-0.47999999999999937</c:v>
                </c:pt>
                <c:pt idx="2039">
                  <c:v>-0.4599999999999998</c:v>
                </c:pt>
                <c:pt idx="2040">
                  <c:v>-0.88000000000000012</c:v>
                </c:pt>
                <c:pt idx="2041">
                  <c:v>-0.6</c:v>
                </c:pt>
                <c:pt idx="2042">
                  <c:v>-0.7</c:v>
                </c:pt>
                <c:pt idx="2043">
                  <c:v>-0.84000000000000019</c:v>
                </c:pt>
                <c:pt idx="2044">
                  <c:v>-1.1800000000000002</c:v>
                </c:pt>
                <c:pt idx="2045">
                  <c:v>-0.9</c:v>
                </c:pt>
                <c:pt idx="2046">
                  <c:v>-0.78</c:v>
                </c:pt>
                <c:pt idx="2047">
                  <c:v>-0.41999999999999993</c:v>
                </c:pt>
                <c:pt idx="2048">
                  <c:v>-0.11999999999999958</c:v>
                </c:pt>
                <c:pt idx="2049">
                  <c:v>0.16000000000000014</c:v>
                </c:pt>
                <c:pt idx="2050">
                  <c:v>0.32000000000000028</c:v>
                </c:pt>
                <c:pt idx="2051">
                  <c:v>6.0000000000000497E-2</c:v>
                </c:pt>
                <c:pt idx="2052">
                  <c:v>-0.23999999999999949</c:v>
                </c:pt>
                <c:pt idx="2053">
                  <c:v>-0.21999999999999992</c:v>
                </c:pt>
                <c:pt idx="2054">
                  <c:v>-0.31999999999999956</c:v>
                </c:pt>
                <c:pt idx="2055">
                  <c:v>-0.3</c:v>
                </c:pt>
                <c:pt idx="2056">
                  <c:v>-0.18000000000000008</c:v>
                </c:pt>
                <c:pt idx="2057">
                  <c:v>0.1</c:v>
                </c:pt>
                <c:pt idx="2058">
                  <c:v>0.26000000000000012</c:v>
                </c:pt>
                <c:pt idx="2059">
                  <c:v>-3.9999999999999855E-2</c:v>
                </c:pt>
                <c:pt idx="2060">
                  <c:v>-0.17999999999999935</c:v>
                </c:pt>
                <c:pt idx="2061">
                  <c:v>-9.9999999999999284E-2</c:v>
                </c:pt>
                <c:pt idx="2062">
                  <c:v>-0.17999999999999935</c:v>
                </c:pt>
                <c:pt idx="2063">
                  <c:v>-0.33999999999999952</c:v>
                </c:pt>
                <c:pt idx="2064">
                  <c:v>-0.13999999999999951</c:v>
                </c:pt>
                <c:pt idx="2065">
                  <c:v>4.0000000000000216E-2</c:v>
                </c:pt>
                <c:pt idx="2066">
                  <c:v>-1.9999999999999928E-2</c:v>
                </c:pt>
                <c:pt idx="2067">
                  <c:v>-0.21999999999999992</c:v>
                </c:pt>
                <c:pt idx="2068">
                  <c:v>-0.19999999999999965</c:v>
                </c:pt>
                <c:pt idx="2069">
                  <c:v>-0.35999999999999943</c:v>
                </c:pt>
                <c:pt idx="2070">
                  <c:v>-0.65999999999999948</c:v>
                </c:pt>
                <c:pt idx="2071">
                  <c:v>-0.67999999999999938</c:v>
                </c:pt>
                <c:pt idx="2072">
                  <c:v>-0.59999999999999964</c:v>
                </c:pt>
                <c:pt idx="2073">
                  <c:v>-0.4599999999999998</c:v>
                </c:pt>
                <c:pt idx="2074">
                  <c:v>-0.36000000000000015</c:v>
                </c:pt>
                <c:pt idx="2075">
                  <c:v>-0.21999999999999992</c:v>
                </c:pt>
                <c:pt idx="2076">
                  <c:v>-4.0000000000000216E-2</c:v>
                </c:pt>
                <c:pt idx="2077">
                  <c:v>0.13999999999999985</c:v>
                </c:pt>
                <c:pt idx="2078">
                  <c:v>-8.0000000000000071E-2</c:v>
                </c:pt>
                <c:pt idx="2079">
                  <c:v>0.2</c:v>
                </c:pt>
                <c:pt idx="2080">
                  <c:v>-0.1</c:v>
                </c:pt>
                <c:pt idx="2081">
                  <c:v>-0.31999999999999995</c:v>
                </c:pt>
                <c:pt idx="2082">
                  <c:v>-0.89999999999999969</c:v>
                </c:pt>
                <c:pt idx="2083">
                  <c:v>-0.85999999999999976</c:v>
                </c:pt>
                <c:pt idx="2084">
                  <c:v>-1</c:v>
                </c:pt>
                <c:pt idx="2085">
                  <c:v>-0.58000000000000007</c:v>
                </c:pt>
                <c:pt idx="2086">
                  <c:v>-0.65999999999999981</c:v>
                </c:pt>
                <c:pt idx="2087">
                  <c:v>-0.33999999999999986</c:v>
                </c:pt>
                <c:pt idx="2088">
                  <c:v>-0.13999999999999985</c:v>
                </c:pt>
                <c:pt idx="2089">
                  <c:v>0.20000000000000034</c:v>
                </c:pt>
                <c:pt idx="2090">
                  <c:v>0.28000000000000042</c:v>
                </c:pt>
                <c:pt idx="2091">
                  <c:v>0.66000000000000014</c:v>
                </c:pt>
                <c:pt idx="2092">
                  <c:v>0.74000000000000021</c:v>
                </c:pt>
                <c:pt idx="2093">
                  <c:v>0.66000000000000048</c:v>
                </c:pt>
                <c:pt idx="2094">
                  <c:v>0.48000000000000043</c:v>
                </c:pt>
                <c:pt idx="2095">
                  <c:v>8.0000000000000432E-2</c:v>
                </c:pt>
                <c:pt idx="2096">
                  <c:v>-0.17999999999999935</c:v>
                </c:pt>
                <c:pt idx="2097">
                  <c:v>-0.17999999999999935</c:v>
                </c:pt>
                <c:pt idx="2098">
                  <c:v>-0.17999999999999972</c:v>
                </c:pt>
                <c:pt idx="2099">
                  <c:v>-0.25999999999999979</c:v>
                </c:pt>
                <c:pt idx="2100">
                  <c:v>-0.1</c:v>
                </c:pt>
                <c:pt idx="2101">
                  <c:v>-6.0000000000000143E-2</c:v>
                </c:pt>
                <c:pt idx="2102">
                  <c:v>-0.12000000000000029</c:v>
                </c:pt>
                <c:pt idx="2103">
                  <c:v>-0.36000000000000015</c:v>
                </c:pt>
                <c:pt idx="2104">
                  <c:v>-0.4</c:v>
                </c:pt>
                <c:pt idx="2105">
                  <c:v>-0.37999999999999973</c:v>
                </c:pt>
                <c:pt idx="2106">
                  <c:v>-0.15999999999999978</c:v>
                </c:pt>
                <c:pt idx="2107">
                  <c:v>0.1</c:v>
                </c:pt>
                <c:pt idx="2108">
                  <c:v>0.14000000000000021</c:v>
                </c:pt>
                <c:pt idx="2109">
                  <c:v>-0.15999999999999978</c:v>
                </c:pt>
                <c:pt idx="2110">
                  <c:v>-0.22000000000000028</c:v>
                </c:pt>
                <c:pt idx="2111">
                  <c:v>-0.94000000000000017</c:v>
                </c:pt>
                <c:pt idx="2112">
                  <c:v>-1</c:v>
                </c:pt>
                <c:pt idx="2113">
                  <c:v>-1.0200000000000002</c:v>
                </c:pt>
                <c:pt idx="2114">
                  <c:v>-0.56000000000000016</c:v>
                </c:pt>
                <c:pt idx="2115">
                  <c:v>-0.67999999999999972</c:v>
                </c:pt>
                <c:pt idx="2116">
                  <c:v>-0.57999999999999974</c:v>
                </c:pt>
                <c:pt idx="2117">
                  <c:v>-0.95999999999999974</c:v>
                </c:pt>
                <c:pt idx="2118">
                  <c:v>-0.85999999999999965</c:v>
                </c:pt>
                <c:pt idx="2119">
                  <c:v>-1.0999999999999999</c:v>
                </c:pt>
                <c:pt idx="2120">
                  <c:v>-1.06</c:v>
                </c:pt>
                <c:pt idx="2121">
                  <c:v>-0.55999999999999994</c:v>
                </c:pt>
                <c:pt idx="2122">
                  <c:v>-0.41999999999999976</c:v>
                </c:pt>
                <c:pt idx="2123">
                  <c:v>-0.43999999999999984</c:v>
                </c:pt>
              </c:numCache>
            </c:numRef>
          </c:xVal>
          <c:yVal>
            <c:numRef>
              <c:f>'63G_15'!$A$2:$A$2146</c:f>
              <c:numCache>
                <c:formatCode>General</c:formatCode>
                <c:ptCount val="2145"/>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numCache>
            </c:numRef>
          </c:yVal>
          <c:smooth val="1"/>
          <c:extLst>
            <c:ext xmlns:c16="http://schemas.microsoft.com/office/drawing/2014/chart" uri="{C3380CC4-5D6E-409C-BE32-E72D297353CC}">
              <c16:uniqueId val="{00000004-350E-4630-AE83-C2CF6E0D5EC1}"/>
            </c:ext>
          </c:extLst>
        </c:ser>
        <c:ser>
          <c:idx val="3"/>
          <c:order val="5"/>
          <c:tx>
            <c:strRef>
              <c:f>'63G_15'!$U$1</c:f>
              <c:strCache>
                <c:ptCount val="1"/>
                <c:pt idx="0">
                  <c:v>Net Change</c:v>
                </c:pt>
              </c:strCache>
            </c:strRef>
          </c:tx>
          <c:spPr>
            <a:ln w="19050" cap="rnd">
              <a:solidFill>
                <a:srgbClr val="FF0000"/>
              </a:solidFill>
              <a:round/>
            </a:ln>
            <a:effectLst/>
          </c:spPr>
          <c:marker>
            <c:symbol val="none"/>
          </c:marker>
          <c:xVal>
            <c:numRef>
              <c:f>'63G_15'!$U$8:$U$2005</c:f>
              <c:numCache>
                <c:formatCode>General</c:formatCode>
                <c:ptCount val="1998"/>
                <c:pt idx="25">
                  <c:v>2.3666666666666667</c:v>
                </c:pt>
                <c:pt idx="26">
                  <c:v>1.3500000000000003</c:v>
                </c:pt>
                <c:pt idx="27">
                  <c:v>0.80000000000000016</c:v>
                </c:pt>
                <c:pt idx="28">
                  <c:v>1.6666666666666607E-2</c:v>
                </c:pt>
                <c:pt idx="29">
                  <c:v>-0.83333333333333348</c:v>
                </c:pt>
                <c:pt idx="30">
                  <c:v>-1.2333333333333336</c:v>
                </c:pt>
                <c:pt idx="31">
                  <c:v>-1.3500000000000003</c:v>
                </c:pt>
                <c:pt idx="32">
                  <c:v>-1.4166666666666667</c:v>
                </c:pt>
                <c:pt idx="33">
                  <c:v>-1.8666666666666665</c:v>
                </c:pt>
                <c:pt idx="34">
                  <c:v>-1.7666666666666666</c:v>
                </c:pt>
                <c:pt idx="35">
                  <c:v>-1.9333333333333329</c:v>
                </c:pt>
                <c:pt idx="36">
                  <c:v>-2.0166666666666662</c:v>
                </c:pt>
                <c:pt idx="37">
                  <c:v>-2.0666666666666664</c:v>
                </c:pt>
                <c:pt idx="38">
                  <c:v>-2.0999999999999996</c:v>
                </c:pt>
                <c:pt idx="39">
                  <c:v>-2.0666666666666664</c:v>
                </c:pt>
                <c:pt idx="40">
                  <c:v>-1.9166666666666667</c:v>
                </c:pt>
                <c:pt idx="41">
                  <c:v>-1.2333333333333332</c:v>
                </c:pt>
                <c:pt idx="42">
                  <c:v>-0.94999999999999984</c:v>
                </c:pt>
                <c:pt idx="43">
                  <c:v>-0.66666666666666663</c:v>
                </c:pt>
                <c:pt idx="44">
                  <c:v>-0.58333333333333337</c:v>
                </c:pt>
                <c:pt idx="45">
                  <c:v>-0.40000000000000008</c:v>
                </c:pt>
                <c:pt idx="46">
                  <c:v>-0.4166666666666668</c:v>
                </c:pt>
                <c:pt idx="47">
                  <c:v>-0.56666666666666698</c:v>
                </c:pt>
                <c:pt idx="48">
                  <c:v>-0.30000000000000027</c:v>
                </c:pt>
                <c:pt idx="49">
                  <c:v>-0.16666666666666682</c:v>
                </c:pt>
                <c:pt idx="50">
                  <c:v>-0.16666666666666666</c:v>
                </c:pt>
                <c:pt idx="51">
                  <c:v>4.9999999999999968E-2</c:v>
                </c:pt>
                <c:pt idx="52">
                  <c:v>0.28333333333333338</c:v>
                </c:pt>
                <c:pt idx="53">
                  <c:v>0.15000000000000022</c:v>
                </c:pt>
                <c:pt idx="54">
                  <c:v>-0.11666666666666654</c:v>
                </c:pt>
                <c:pt idx="55">
                  <c:v>5.0000000000000121E-2</c:v>
                </c:pt>
                <c:pt idx="56">
                  <c:v>0.46666666666666662</c:v>
                </c:pt>
                <c:pt idx="57">
                  <c:v>0.66666666666666663</c:v>
                </c:pt>
                <c:pt idx="58">
                  <c:v>0.76666666666666672</c:v>
                </c:pt>
                <c:pt idx="59">
                  <c:v>0.96666666666666679</c:v>
                </c:pt>
                <c:pt idx="60">
                  <c:v>1.3333333333333333</c:v>
                </c:pt>
                <c:pt idx="61">
                  <c:v>1.3</c:v>
                </c:pt>
                <c:pt idx="62">
                  <c:v>1.2666666666666668</c:v>
                </c:pt>
                <c:pt idx="63">
                  <c:v>1.2333333333333334</c:v>
                </c:pt>
                <c:pt idx="64">
                  <c:v>1.2166666666666668</c:v>
                </c:pt>
                <c:pt idx="65">
                  <c:v>1.3666666666666665</c:v>
                </c:pt>
                <c:pt idx="66">
                  <c:v>1.45</c:v>
                </c:pt>
                <c:pt idx="67">
                  <c:v>1.8500000000000003</c:v>
                </c:pt>
                <c:pt idx="68">
                  <c:v>2.0166666666666666</c:v>
                </c:pt>
                <c:pt idx="69">
                  <c:v>1.9166666666666667</c:v>
                </c:pt>
                <c:pt idx="70">
                  <c:v>2.2666666666666666</c:v>
                </c:pt>
                <c:pt idx="71">
                  <c:v>2.5</c:v>
                </c:pt>
                <c:pt idx="72">
                  <c:v>2.1833333333333331</c:v>
                </c:pt>
                <c:pt idx="73">
                  <c:v>2.0500000000000003</c:v>
                </c:pt>
                <c:pt idx="74">
                  <c:v>1.8833333333333335</c:v>
                </c:pt>
                <c:pt idx="75">
                  <c:v>1.8666666666666665</c:v>
                </c:pt>
                <c:pt idx="76">
                  <c:v>1.6500000000000001</c:v>
                </c:pt>
                <c:pt idx="77">
                  <c:v>1.3833333333333335</c:v>
                </c:pt>
                <c:pt idx="78">
                  <c:v>1.6666666666666667</c:v>
                </c:pt>
                <c:pt idx="79">
                  <c:v>1.75</c:v>
                </c:pt>
                <c:pt idx="80">
                  <c:v>1.8166666666666667</c:v>
                </c:pt>
                <c:pt idx="81">
                  <c:v>1.8666666666666669</c:v>
                </c:pt>
                <c:pt idx="82">
                  <c:v>1.4166666666666667</c:v>
                </c:pt>
                <c:pt idx="83">
                  <c:v>1.55</c:v>
                </c:pt>
                <c:pt idx="84">
                  <c:v>1.3333333333333333</c:v>
                </c:pt>
                <c:pt idx="85">
                  <c:v>1.1000000000000001</c:v>
                </c:pt>
                <c:pt idx="86">
                  <c:v>0.86666666666666681</c:v>
                </c:pt>
                <c:pt idx="87">
                  <c:v>0.80000000000000027</c:v>
                </c:pt>
                <c:pt idx="88">
                  <c:v>1.1166666666666669</c:v>
                </c:pt>
                <c:pt idx="89">
                  <c:v>0.88333333333333341</c:v>
                </c:pt>
                <c:pt idx="90">
                  <c:v>0.88333333333333341</c:v>
                </c:pt>
                <c:pt idx="91">
                  <c:v>0.70000000000000018</c:v>
                </c:pt>
                <c:pt idx="92">
                  <c:v>0.80000000000000027</c:v>
                </c:pt>
                <c:pt idx="93">
                  <c:v>0.83333333333333348</c:v>
                </c:pt>
                <c:pt idx="94">
                  <c:v>0.45000000000000018</c:v>
                </c:pt>
                <c:pt idx="95">
                  <c:v>0.36666666666666686</c:v>
                </c:pt>
                <c:pt idx="96">
                  <c:v>0.4333333333333334</c:v>
                </c:pt>
                <c:pt idx="97">
                  <c:v>0.46666666666666679</c:v>
                </c:pt>
                <c:pt idx="98">
                  <c:v>0.21666666666666679</c:v>
                </c:pt>
                <c:pt idx="99">
                  <c:v>0.15000000000000022</c:v>
                </c:pt>
                <c:pt idx="100">
                  <c:v>0.60000000000000009</c:v>
                </c:pt>
                <c:pt idx="101">
                  <c:v>0.73333333333333339</c:v>
                </c:pt>
                <c:pt idx="102">
                  <c:v>0.60000000000000009</c:v>
                </c:pt>
                <c:pt idx="103">
                  <c:v>0.53333333333333333</c:v>
                </c:pt>
                <c:pt idx="104">
                  <c:v>0.83333333333333337</c:v>
                </c:pt>
                <c:pt idx="105">
                  <c:v>0.83333333333333337</c:v>
                </c:pt>
                <c:pt idx="106">
                  <c:v>0.66666666666666685</c:v>
                </c:pt>
                <c:pt idx="107">
                  <c:v>0.70000000000000018</c:v>
                </c:pt>
                <c:pt idx="108">
                  <c:v>0.70000000000000018</c:v>
                </c:pt>
                <c:pt idx="109">
                  <c:v>0.91666666666666663</c:v>
                </c:pt>
                <c:pt idx="110">
                  <c:v>0.83333333333333337</c:v>
                </c:pt>
                <c:pt idx="111">
                  <c:v>0.89999999999999991</c:v>
                </c:pt>
                <c:pt idx="112">
                  <c:v>0.81666666666666654</c:v>
                </c:pt>
                <c:pt idx="113">
                  <c:v>0.79999999999999993</c:v>
                </c:pt>
                <c:pt idx="114">
                  <c:v>1</c:v>
                </c:pt>
                <c:pt idx="115">
                  <c:v>0.90000000000000024</c:v>
                </c:pt>
                <c:pt idx="116">
                  <c:v>1.1166666666666669</c:v>
                </c:pt>
                <c:pt idx="117">
                  <c:v>0.93333333333333357</c:v>
                </c:pt>
                <c:pt idx="118">
                  <c:v>0.88333333333333364</c:v>
                </c:pt>
                <c:pt idx="119">
                  <c:v>0.78333333333333355</c:v>
                </c:pt>
                <c:pt idx="120">
                  <c:v>0.60000000000000009</c:v>
                </c:pt>
                <c:pt idx="121">
                  <c:v>0.51666666666666672</c:v>
                </c:pt>
                <c:pt idx="122">
                  <c:v>0.3666666666666667</c:v>
                </c:pt>
                <c:pt idx="123">
                  <c:v>0.43333333333333329</c:v>
                </c:pt>
                <c:pt idx="124">
                  <c:v>0.6333333333333333</c:v>
                </c:pt>
                <c:pt idx="125">
                  <c:v>0.71666666666666667</c:v>
                </c:pt>
                <c:pt idx="126">
                  <c:v>0.73333333333333339</c:v>
                </c:pt>
                <c:pt idx="127">
                  <c:v>0.76666666666666672</c:v>
                </c:pt>
                <c:pt idx="128">
                  <c:v>0.63333333333333341</c:v>
                </c:pt>
                <c:pt idx="129">
                  <c:v>0.8500000000000002</c:v>
                </c:pt>
                <c:pt idx="130">
                  <c:v>0.7166666666666669</c:v>
                </c:pt>
                <c:pt idx="131">
                  <c:v>0.51666666666666694</c:v>
                </c:pt>
                <c:pt idx="132">
                  <c:v>0.46666666666666695</c:v>
                </c:pt>
                <c:pt idx="133">
                  <c:v>0.16666666666666682</c:v>
                </c:pt>
                <c:pt idx="134">
                  <c:v>0.40000000000000019</c:v>
                </c:pt>
                <c:pt idx="135">
                  <c:v>0.18333333333333343</c:v>
                </c:pt>
                <c:pt idx="136">
                  <c:v>0.43333333333333329</c:v>
                </c:pt>
                <c:pt idx="137">
                  <c:v>0.56666666666666654</c:v>
                </c:pt>
                <c:pt idx="138">
                  <c:v>0.53333333333333333</c:v>
                </c:pt>
                <c:pt idx="139">
                  <c:v>0.8833333333333333</c:v>
                </c:pt>
                <c:pt idx="140">
                  <c:v>0.91666666666666652</c:v>
                </c:pt>
                <c:pt idx="141">
                  <c:v>0.83333333333333315</c:v>
                </c:pt>
                <c:pt idx="142">
                  <c:v>0.60000000000000009</c:v>
                </c:pt>
                <c:pt idx="143">
                  <c:v>0.85000000000000009</c:v>
                </c:pt>
                <c:pt idx="144">
                  <c:v>0.73333333333333328</c:v>
                </c:pt>
                <c:pt idx="145">
                  <c:v>0.71666666666666679</c:v>
                </c:pt>
                <c:pt idx="146">
                  <c:v>0.61666666666666681</c:v>
                </c:pt>
                <c:pt idx="147">
                  <c:v>0.58333333333333359</c:v>
                </c:pt>
                <c:pt idx="148">
                  <c:v>0.80000000000000027</c:v>
                </c:pt>
                <c:pt idx="149">
                  <c:v>0.35000000000000026</c:v>
                </c:pt>
                <c:pt idx="150">
                  <c:v>0.71666666666666712</c:v>
                </c:pt>
                <c:pt idx="151">
                  <c:v>0.81666666666666698</c:v>
                </c:pt>
                <c:pt idx="152">
                  <c:v>0.65000000000000024</c:v>
                </c:pt>
                <c:pt idx="153">
                  <c:v>0.7333333333333335</c:v>
                </c:pt>
                <c:pt idx="154">
                  <c:v>0.35000000000000026</c:v>
                </c:pt>
                <c:pt idx="155">
                  <c:v>0.66666666666666707</c:v>
                </c:pt>
                <c:pt idx="156">
                  <c:v>0.70000000000000029</c:v>
                </c:pt>
                <c:pt idx="157">
                  <c:v>0.46666666666666679</c:v>
                </c:pt>
                <c:pt idx="158">
                  <c:v>0.36666666666666686</c:v>
                </c:pt>
                <c:pt idx="159">
                  <c:v>0.1166666666666667</c:v>
                </c:pt>
                <c:pt idx="160">
                  <c:v>-3.3333333333333513E-2</c:v>
                </c:pt>
                <c:pt idx="161">
                  <c:v>-5.0000000000000412E-2</c:v>
                </c:pt>
                <c:pt idx="162">
                  <c:v>-0.30000000000000043</c:v>
                </c:pt>
                <c:pt idx="163">
                  <c:v>-0.40000000000000019</c:v>
                </c:pt>
                <c:pt idx="164">
                  <c:v>-0.30000000000000027</c:v>
                </c:pt>
                <c:pt idx="165">
                  <c:v>1.6666666666666607E-2</c:v>
                </c:pt>
                <c:pt idx="166">
                  <c:v>0.3666666666666667</c:v>
                </c:pt>
                <c:pt idx="167">
                  <c:v>0.13333333333333361</c:v>
                </c:pt>
                <c:pt idx="168">
                  <c:v>6.6666666666666874E-2</c:v>
                </c:pt>
                <c:pt idx="169">
                  <c:v>0.36666666666666686</c:v>
                </c:pt>
                <c:pt idx="170">
                  <c:v>0.31666666666666704</c:v>
                </c:pt>
                <c:pt idx="171">
                  <c:v>0.61666666666666681</c:v>
                </c:pt>
                <c:pt idx="172">
                  <c:v>0.35000000000000026</c:v>
                </c:pt>
                <c:pt idx="173">
                  <c:v>0.28333333333333349</c:v>
                </c:pt>
                <c:pt idx="174">
                  <c:v>0.16666666666666682</c:v>
                </c:pt>
                <c:pt idx="175">
                  <c:v>-0.19999999999999987</c:v>
                </c:pt>
                <c:pt idx="176">
                  <c:v>9.9999999999999936E-2</c:v>
                </c:pt>
                <c:pt idx="177">
                  <c:v>0.56666666666666676</c:v>
                </c:pt>
                <c:pt idx="178">
                  <c:v>2.2333333333333329</c:v>
                </c:pt>
                <c:pt idx="179">
                  <c:v>3.65</c:v>
                </c:pt>
                <c:pt idx="180">
                  <c:v>5.166666666666667</c:v>
                </c:pt>
                <c:pt idx="181">
                  <c:v>4.8666666666666663</c:v>
                </c:pt>
                <c:pt idx="182">
                  <c:v>3</c:v>
                </c:pt>
                <c:pt idx="183">
                  <c:v>0.11666666666666685</c:v>
                </c:pt>
                <c:pt idx="184">
                  <c:v>-3.2666666666666671</c:v>
                </c:pt>
                <c:pt idx="185">
                  <c:v>-5.1333333333333337</c:v>
                </c:pt>
                <c:pt idx="186">
                  <c:v>-5.8666666666666671</c:v>
                </c:pt>
                <c:pt idx="187">
                  <c:v>-4.9666666666666677</c:v>
                </c:pt>
                <c:pt idx="188">
                  <c:v>-2.7833333333333337</c:v>
                </c:pt>
                <c:pt idx="189">
                  <c:v>-0.63333333333333364</c:v>
                </c:pt>
                <c:pt idx="190">
                  <c:v>1.3666666666666665</c:v>
                </c:pt>
                <c:pt idx="191">
                  <c:v>1.8666666666666669</c:v>
                </c:pt>
                <c:pt idx="192">
                  <c:v>1.0333333333333334</c:v>
                </c:pt>
                <c:pt idx="193">
                  <c:v>0.75000000000000011</c:v>
                </c:pt>
                <c:pt idx="194">
                  <c:v>0.35000000000000026</c:v>
                </c:pt>
                <c:pt idx="195">
                  <c:v>-1.6666666666666607E-2</c:v>
                </c:pt>
                <c:pt idx="196">
                  <c:v>-9.9999999999999936E-2</c:v>
                </c:pt>
                <c:pt idx="197">
                  <c:v>8.3333333333333037E-2</c:v>
                </c:pt>
                <c:pt idx="198">
                  <c:v>0.24999999999999969</c:v>
                </c:pt>
                <c:pt idx="199">
                  <c:v>-3.3333333333333659E-2</c:v>
                </c:pt>
                <c:pt idx="200">
                  <c:v>-0.28333333333333366</c:v>
                </c:pt>
                <c:pt idx="201">
                  <c:v>-0.13333333333333361</c:v>
                </c:pt>
                <c:pt idx="202">
                  <c:v>-0.10000000000000024</c:v>
                </c:pt>
                <c:pt idx="203">
                  <c:v>-0.1333333333333333</c:v>
                </c:pt>
                <c:pt idx="204">
                  <c:v>-0.28333333333333338</c:v>
                </c:pt>
                <c:pt idx="205">
                  <c:v>-0.21666666666666665</c:v>
                </c:pt>
                <c:pt idx="206">
                  <c:v>-0.36666666666666686</c:v>
                </c:pt>
                <c:pt idx="207">
                  <c:v>6.6666666666666582E-2</c:v>
                </c:pt>
                <c:pt idx="208">
                  <c:v>9.9999999999999797E-2</c:v>
                </c:pt>
                <c:pt idx="209">
                  <c:v>-2.9605947323337506E-16</c:v>
                </c:pt>
                <c:pt idx="210">
                  <c:v>-3.3333333333333659E-2</c:v>
                </c:pt>
                <c:pt idx="211">
                  <c:v>-6.6666666666667165E-2</c:v>
                </c:pt>
                <c:pt idx="212">
                  <c:v>0.19999999999999973</c:v>
                </c:pt>
                <c:pt idx="213">
                  <c:v>-8.3333333333333634E-2</c:v>
                </c:pt>
                <c:pt idx="214">
                  <c:v>-0.15000000000000022</c:v>
                </c:pt>
                <c:pt idx="215">
                  <c:v>-0.25000000000000028</c:v>
                </c:pt>
                <c:pt idx="216">
                  <c:v>-0.15000000000000022</c:v>
                </c:pt>
                <c:pt idx="217">
                  <c:v>6.6666666666666582E-2</c:v>
                </c:pt>
                <c:pt idx="218">
                  <c:v>-0.25000000000000017</c:v>
                </c:pt>
                <c:pt idx="219">
                  <c:v>-0.15000000000000022</c:v>
                </c:pt>
                <c:pt idx="220">
                  <c:v>4.9999999999999822E-2</c:v>
                </c:pt>
                <c:pt idx="221">
                  <c:v>-3.3333333333333513E-2</c:v>
                </c:pt>
                <c:pt idx="222">
                  <c:v>0.41666666666666652</c:v>
                </c:pt>
                <c:pt idx="223">
                  <c:v>0.3</c:v>
                </c:pt>
                <c:pt idx="224">
                  <c:v>0.6166666666666667</c:v>
                </c:pt>
                <c:pt idx="225">
                  <c:v>0.56666666666666687</c:v>
                </c:pt>
                <c:pt idx="226">
                  <c:v>0.31666666666666687</c:v>
                </c:pt>
                <c:pt idx="227">
                  <c:v>0.48333333333333367</c:v>
                </c:pt>
                <c:pt idx="228">
                  <c:v>-0.19999999999999973</c:v>
                </c:pt>
                <c:pt idx="229">
                  <c:v>-0.13333333333333316</c:v>
                </c:pt>
                <c:pt idx="230">
                  <c:v>-0.24999999999999986</c:v>
                </c:pt>
                <c:pt idx="231">
                  <c:v>-0.41666666666666669</c:v>
                </c:pt>
                <c:pt idx="232">
                  <c:v>-0.56666666666666676</c:v>
                </c:pt>
                <c:pt idx="233">
                  <c:v>-0.46666666666666679</c:v>
                </c:pt>
                <c:pt idx="234">
                  <c:v>-5.0000000000000121E-2</c:v>
                </c:pt>
                <c:pt idx="235">
                  <c:v>-6.6666666666666721E-2</c:v>
                </c:pt>
                <c:pt idx="236">
                  <c:v>-8.3333333333333481E-2</c:v>
                </c:pt>
                <c:pt idx="237">
                  <c:v>8.3333333333333329E-2</c:v>
                </c:pt>
                <c:pt idx="238">
                  <c:v>0.40000000000000008</c:v>
                </c:pt>
                <c:pt idx="239">
                  <c:v>0.4333333333333334</c:v>
                </c:pt>
                <c:pt idx="240">
                  <c:v>0.45000000000000018</c:v>
                </c:pt>
                <c:pt idx="241">
                  <c:v>0.50000000000000011</c:v>
                </c:pt>
                <c:pt idx="242">
                  <c:v>0.50000000000000033</c:v>
                </c:pt>
                <c:pt idx="243">
                  <c:v>0.31666666666666687</c:v>
                </c:pt>
                <c:pt idx="244">
                  <c:v>-1.6666666666666458E-2</c:v>
                </c:pt>
                <c:pt idx="245">
                  <c:v>-0.23333333333333309</c:v>
                </c:pt>
                <c:pt idx="246">
                  <c:v>-0.38333333333333314</c:v>
                </c:pt>
                <c:pt idx="247">
                  <c:v>-0.23333333333333309</c:v>
                </c:pt>
                <c:pt idx="248">
                  <c:v>-0.21666666666666648</c:v>
                </c:pt>
                <c:pt idx="249">
                  <c:v>-0.14999999999999977</c:v>
                </c:pt>
                <c:pt idx="250">
                  <c:v>1.6666666666666757E-2</c:v>
                </c:pt>
                <c:pt idx="251">
                  <c:v>4.9999999999999968E-2</c:v>
                </c:pt>
                <c:pt idx="252">
                  <c:v>0.28333333333333338</c:v>
                </c:pt>
                <c:pt idx="253">
                  <c:v>0.1333333333333333</c:v>
                </c:pt>
                <c:pt idx="254">
                  <c:v>0.13333333333333316</c:v>
                </c:pt>
                <c:pt idx="255">
                  <c:v>0.133333333333333</c:v>
                </c:pt>
                <c:pt idx="256">
                  <c:v>0.14999999999999991</c:v>
                </c:pt>
                <c:pt idx="257">
                  <c:v>4.9999999999999968E-2</c:v>
                </c:pt>
                <c:pt idx="258">
                  <c:v>1.6666666666666458E-2</c:v>
                </c:pt>
                <c:pt idx="259">
                  <c:v>-0.20000000000000018</c:v>
                </c:pt>
                <c:pt idx="260">
                  <c:v>-3.3333333333333513E-2</c:v>
                </c:pt>
                <c:pt idx="261">
                  <c:v>-0.15000000000000022</c:v>
                </c:pt>
                <c:pt idx="262">
                  <c:v>3.3333333333332917E-2</c:v>
                </c:pt>
                <c:pt idx="263">
                  <c:v>0.29999999999999954</c:v>
                </c:pt>
                <c:pt idx="264">
                  <c:v>8.3333333333333037E-2</c:v>
                </c:pt>
                <c:pt idx="265">
                  <c:v>0.16666666666666621</c:v>
                </c:pt>
                <c:pt idx="266">
                  <c:v>-8.3333333333333481E-2</c:v>
                </c:pt>
                <c:pt idx="267">
                  <c:v>0.26666666666666661</c:v>
                </c:pt>
                <c:pt idx="268">
                  <c:v>0.3000000000000001</c:v>
                </c:pt>
                <c:pt idx="269">
                  <c:v>0.23333333333333339</c:v>
                </c:pt>
                <c:pt idx="270">
                  <c:v>0.20000000000000004</c:v>
                </c:pt>
                <c:pt idx="271">
                  <c:v>6.6666666666666721E-2</c:v>
                </c:pt>
                <c:pt idx="272">
                  <c:v>0.29999999999999982</c:v>
                </c:pt>
                <c:pt idx="273">
                  <c:v>0.29999999999999982</c:v>
                </c:pt>
                <c:pt idx="274">
                  <c:v>0.24999999999999969</c:v>
                </c:pt>
                <c:pt idx="275">
                  <c:v>4.9999999999999822E-2</c:v>
                </c:pt>
                <c:pt idx="276">
                  <c:v>0.3166666666666666</c:v>
                </c:pt>
                <c:pt idx="277">
                  <c:v>0.28333333333333321</c:v>
                </c:pt>
                <c:pt idx="278">
                  <c:v>0.31666666666666671</c:v>
                </c:pt>
                <c:pt idx="279">
                  <c:v>0.31666666666666687</c:v>
                </c:pt>
                <c:pt idx="280">
                  <c:v>0.3000000000000001</c:v>
                </c:pt>
                <c:pt idx="281">
                  <c:v>0.26666666666666689</c:v>
                </c:pt>
                <c:pt idx="282">
                  <c:v>-0.39999999999999974</c:v>
                </c:pt>
                <c:pt idx="283">
                  <c:v>-0.14999999999999961</c:v>
                </c:pt>
                <c:pt idx="284">
                  <c:v>-0.1166666666666664</c:v>
                </c:pt>
                <c:pt idx="285">
                  <c:v>-8.3333333333333037E-2</c:v>
                </c:pt>
                <c:pt idx="286">
                  <c:v>-0.33333333333333304</c:v>
                </c:pt>
                <c:pt idx="287">
                  <c:v>0.31666666666666704</c:v>
                </c:pt>
                <c:pt idx="288">
                  <c:v>0.88333333333333364</c:v>
                </c:pt>
                <c:pt idx="289">
                  <c:v>0.65000000000000024</c:v>
                </c:pt>
                <c:pt idx="290">
                  <c:v>0.70000000000000018</c:v>
                </c:pt>
                <c:pt idx="291">
                  <c:v>0.6333333333333333</c:v>
                </c:pt>
                <c:pt idx="292">
                  <c:v>0.83333333333333348</c:v>
                </c:pt>
                <c:pt idx="293">
                  <c:v>0.21666666666666665</c:v>
                </c:pt>
                <c:pt idx="294">
                  <c:v>0.15000000000000005</c:v>
                </c:pt>
                <c:pt idx="295">
                  <c:v>0.3</c:v>
                </c:pt>
                <c:pt idx="296">
                  <c:v>0.25</c:v>
                </c:pt>
                <c:pt idx="297">
                  <c:v>0.26666666666666677</c:v>
                </c:pt>
                <c:pt idx="298">
                  <c:v>0.3666666666666667</c:v>
                </c:pt>
                <c:pt idx="299">
                  <c:v>0.48333333333333339</c:v>
                </c:pt>
                <c:pt idx="300">
                  <c:v>0.53333333333333333</c:v>
                </c:pt>
                <c:pt idx="301">
                  <c:v>0.46666666666666662</c:v>
                </c:pt>
                <c:pt idx="302">
                  <c:v>0.21666666666666665</c:v>
                </c:pt>
                <c:pt idx="303">
                  <c:v>3.3333333333333361E-2</c:v>
                </c:pt>
                <c:pt idx="304">
                  <c:v>-4.9999999999999968E-2</c:v>
                </c:pt>
                <c:pt idx="305">
                  <c:v>0</c:v>
                </c:pt>
                <c:pt idx="306">
                  <c:v>-0.46666666666666679</c:v>
                </c:pt>
                <c:pt idx="307">
                  <c:v>-0.46666666666666662</c:v>
                </c:pt>
                <c:pt idx="308">
                  <c:v>-0.11666666666666654</c:v>
                </c:pt>
                <c:pt idx="309">
                  <c:v>-6.6666666666666582E-2</c:v>
                </c:pt>
                <c:pt idx="310">
                  <c:v>0.10000000000000009</c:v>
                </c:pt>
                <c:pt idx="311">
                  <c:v>0.31666666666666671</c:v>
                </c:pt>
                <c:pt idx="312">
                  <c:v>0.60000000000000009</c:v>
                </c:pt>
                <c:pt idx="313">
                  <c:v>0.65</c:v>
                </c:pt>
                <c:pt idx="314">
                  <c:v>0.25</c:v>
                </c:pt>
                <c:pt idx="315">
                  <c:v>0.3166666666666666</c:v>
                </c:pt>
                <c:pt idx="316">
                  <c:v>6.6666666666666582E-2</c:v>
                </c:pt>
                <c:pt idx="317">
                  <c:v>0</c:v>
                </c:pt>
                <c:pt idx="318">
                  <c:v>0.16666666666666666</c:v>
                </c:pt>
                <c:pt idx="319">
                  <c:v>0.21666666666666665</c:v>
                </c:pt>
                <c:pt idx="320">
                  <c:v>6.6666666666666721E-2</c:v>
                </c:pt>
                <c:pt idx="321">
                  <c:v>-0.21666666666666665</c:v>
                </c:pt>
                <c:pt idx="322">
                  <c:v>-0.20000000000000004</c:v>
                </c:pt>
                <c:pt idx="323">
                  <c:v>-0.3000000000000001</c:v>
                </c:pt>
                <c:pt idx="324">
                  <c:v>8.333333333333319E-2</c:v>
                </c:pt>
                <c:pt idx="325">
                  <c:v>0.73333333333333328</c:v>
                </c:pt>
                <c:pt idx="326">
                  <c:v>2.1333333333333329</c:v>
                </c:pt>
                <c:pt idx="327">
                  <c:v>3.4166666666666665</c:v>
                </c:pt>
                <c:pt idx="328">
                  <c:v>4.5333333333333323</c:v>
                </c:pt>
                <c:pt idx="329">
                  <c:v>5.7166666666666659</c:v>
                </c:pt>
                <c:pt idx="330">
                  <c:v>6.7333333333333316</c:v>
                </c:pt>
                <c:pt idx="331">
                  <c:v>6.6999999999999993</c:v>
                </c:pt>
                <c:pt idx="332">
                  <c:v>5.5333333333333341</c:v>
                </c:pt>
                <c:pt idx="333">
                  <c:v>2.4833333333333334</c:v>
                </c:pt>
                <c:pt idx="334">
                  <c:v>-1.4833333333333341</c:v>
                </c:pt>
                <c:pt idx="335">
                  <c:v>-5.666666666666667</c:v>
                </c:pt>
                <c:pt idx="336">
                  <c:v>-8.9833333333333343</c:v>
                </c:pt>
                <c:pt idx="337">
                  <c:v>-10.033333333333333</c:v>
                </c:pt>
                <c:pt idx="338">
                  <c:v>-9.4833333333333343</c:v>
                </c:pt>
                <c:pt idx="339">
                  <c:v>-6.7333333333333343</c:v>
                </c:pt>
                <c:pt idx="340">
                  <c:v>-3.0666666666666664</c:v>
                </c:pt>
                <c:pt idx="341">
                  <c:v>0.76666666666666672</c:v>
                </c:pt>
                <c:pt idx="342">
                  <c:v>2.9000000000000004</c:v>
                </c:pt>
                <c:pt idx="343">
                  <c:v>3.5333333333333337</c:v>
                </c:pt>
                <c:pt idx="344">
                  <c:v>3.1833333333333336</c:v>
                </c:pt>
                <c:pt idx="345">
                  <c:v>2.7500000000000004</c:v>
                </c:pt>
                <c:pt idx="346">
                  <c:v>2.0500000000000007</c:v>
                </c:pt>
                <c:pt idx="347">
                  <c:v>1.4500000000000002</c:v>
                </c:pt>
                <c:pt idx="348">
                  <c:v>1.3333333333333333</c:v>
                </c:pt>
                <c:pt idx="349">
                  <c:v>1.1166666666666667</c:v>
                </c:pt>
                <c:pt idx="350">
                  <c:v>1.1833333333333333</c:v>
                </c:pt>
                <c:pt idx="351">
                  <c:v>1</c:v>
                </c:pt>
                <c:pt idx="352">
                  <c:v>1.0000000000000002</c:v>
                </c:pt>
                <c:pt idx="353">
                  <c:v>0.95000000000000029</c:v>
                </c:pt>
                <c:pt idx="354">
                  <c:v>0.7333333333333335</c:v>
                </c:pt>
                <c:pt idx="355">
                  <c:v>0.65000000000000024</c:v>
                </c:pt>
                <c:pt idx="356">
                  <c:v>0.41666666666666652</c:v>
                </c:pt>
                <c:pt idx="357">
                  <c:v>0.31666666666666643</c:v>
                </c:pt>
                <c:pt idx="358">
                  <c:v>0.133333333333333</c:v>
                </c:pt>
                <c:pt idx="359">
                  <c:v>-0.21666666666666692</c:v>
                </c:pt>
                <c:pt idx="360">
                  <c:v>-0.16666666666666682</c:v>
                </c:pt>
                <c:pt idx="361">
                  <c:v>-4.9999999999999968E-2</c:v>
                </c:pt>
                <c:pt idx="362">
                  <c:v>5.0000000000000266E-2</c:v>
                </c:pt>
                <c:pt idx="363">
                  <c:v>0.35000000000000037</c:v>
                </c:pt>
                <c:pt idx="364">
                  <c:v>0.31666666666666704</c:v>
                </c:pt>
                <c:pt idx="365">
                  <c:v>0.23333333333333353</c:v>
                </c:pt>
                <c:pt idx="366">
                  <c:v>6.6666666666666721E-2</c:v>
                </c:pt>
                <c:pt idx="367">
                  <c:v>-6.6666666666666721E-2</c:v>
                </c:pt>
                <c:pt idx="368">
                  <c:v>-0.1333333333333333</c:v>
                </c:pt>
                <c:pt idx="369">
                  <c:v>-0.66666666666666685</c:v>
                </c:pt>
                <c:pt idx="370">
                  <c:v>-0.68333333333333368</c:v>
                </c:pt>
                <c:pt idx="371">
                  <c:v>-0.63333333333333364</c:v>
                </c:pt>
                <c:pt idx="372">
                  <c:v>-0.18333333333333343</c:v>
                </c:pt>
                <c:pt idx="373">
                  <c:v>0.3833333333333333</c:v>
                </c:pt>
                <c:pt idx="374">
                  <c:v>1.5666666666666664</c:v>
                </c:pt>
                <c:pt idx="375">
                  <c:v>3.0333333333333332</c:v>
                </c:pt>
                <c:pt idx="376">
                  <c:v>4.5666666666666664</c:v>
                </c:pt>
                <c:pt idx="377">
                  <c:v>4.2500000000000009</c:v>
                </c:pt>
                <c:pt idx="378">
                  <c:v>2.5500000000000003</c:v>
                </c:pt>
                <c:pt idx="379">
                  <c:v>0</c:v>
                </c:pt>
                <c:pt idx="380">
                  <c:v>-3.2500000000000004</c:v>
                </c:pt>
                <c:pt idx="381">
                  <c:v>-4.6000000000000014</c:v>
                </c:pt>
                <c:pt idx="382">
                  <c:v>-5.6500000000000012</c:v>
                </c:pt>
                <c:pt idx="383">
                  <c:v>-4.9166666666666679</c:v>
                </c:pt>
                <c:pt idx="384">
                  <c:v>-3.183333333333334</c:v>
                </c:pt>
                <c:pt idx="385">
                  <c:v>-1.0666666666666671</c:v>
                </c:pt>
                <c:pt idx="386">
                  <c:v>0.85000000000000009</c:v>
                </c:pt>
                <c:pt idx="387">
                  <c:v>1.3000000000000003</c:v>
                </c:pt>
                <c:pt idx="388">
                  <c:v>0.91666666666666696</c:v>
                </c:pt>
                <c:pt idx="389">
                  <c:v>0.88333333333333375</c:v>
                </c:pt>
                <c:pt idx="390">
                  <c:v>0.55000000000000016</c:v>
                </c:pt>
                <c:pt idx="391">
                  <c:v>0.56666666666666676</c:v>
                </c:pt>
                <c:pt idx="392">
                  <c:v>0.51666666666666661</c:v>
                </c:pt>
                <c:pt idx="393">
                  <c:v>1.6666666666666607E-2</c:v>
                </c:pt>
                <c:pt idx="394">
                  <c:v>-9.9999999999999936E-2</c:v>
                </c:pt>
                <c:pt idx="395">
                  <c:v>-0.78333333333333355</c:v>
                </c:pt>
                <c:pt idx="396">
                  <c:v>-0.73333333333333339</c:v>
                </c:pt>
                <c:pt idx="397">
                  <c:v>-0.73333333333333339</c:v>
                </c:pt>
                <c:pt idx="398">
                  <c:v>-0.53333333333333355</c:v>
                </c:pt>
                <c:pt idx="399">
                  <c:v>-0.46666666666666679</c:v>
                </c:pt>
                <c:pt idx="400">
                  <c:v>-0.33333333333333331</c:v>
                </c:pt>
                <c:pt idx="401">
                  <c:v>3.3333333333333513E-2</c:v>
                </c:pt>
                <c:pt idx="402">
                  <c:v>0.15000000000000036</c:v>
                </c:pt>
                <c:pt idx="403">
                  <c:v>0.10000000000000024</c:v>
                </c:pt>
                <c:pt idx="404">
                  <c:v>0.20000000000000018</c:v>
                </c:pt>
                <c:pt idx="405">
                  <c:v>0.5</c:v>
                </c:pt>
                <c:pt idx="406">
                  <c:v>0.39999999999999974</c:v>
                </c:pt>
                <c:pt idx="407">
                  <c:v>0.4499999999999999</c:v>
                </c:pt>
                <c:pt idx="408">
                  <c:v>0.21666666666666648</c:v>
                </c:pt>
                <c:pt idx="409">
                  <c:v>0.43333333333333329</c:v>
                </c:pt>
                <c:pt idx="410">
                  <c:v>0.13333333333333344</c:v>
                </c:pt>
                <c:pt idx="411">
                  <c:v>-0.16666666666666638</c:v>
                </c:pt>
                <c:pt idx="412">
                  <c:v>-3.3333333333332917E-2</c:v>
                </c:pt>
                <c:pt idx="413">
                  <c:v>0.36666666666666714</c:v>
                </c:pt>
                <c:pt idx="414">
                  <c:v>0.46666666666666706</c:v>
                </c:pt>
                <c:pt idx="415">
                  <c:v>0.10000000000000024</c:v>
                </c:pt>
                <c:pt idx="416">
                  <c:v>8.3333333333333634E-2</c:v>
                </c:pt>
                <c:pt idx="417">
                  <c:v>0.2333333333333337</c:v>
                </c:pt>
                <c:pt idx="418">
                  <c:v>0.11666666666666685</c:v>
                </c:pt>
                <c:pt idx="419">
                  <c:v>-8.3333333333333329E-2</c:v>
                </c:pt>
                <c:pt idx="420">
                  <c:v>-0.16666666666666666</c:v>
                </c:pt>
                <c:pt idx="421">
                  <c:v>-0.13333333333333316</c:v>
                </c:pt>
                <c:pt idx="422">
                  <c:v>0.13333333333333344</c:v>
                </c:pt>
                <c:pt idx="423">
                  <c:v>1.6666666666666607E-2</c:v>
                </c:pt>
                <c:pt idx="424">
                  <c:v>0.15000000000000005</c:v>
                </c:pt>
                <c:pt idx="425">
                  <c:v>0.28333333333333349</c:v>
                </c:pt>
                <c:pt idx="426">
                  <c:v>0.33333333333333365</c:v>
                </c:pt>
                <c:pt idx="427">
                  <c:v>0.46666666666666706</c:v>
                </c:pt>
                <c:pt idx="428">
                  <c:v>0.46666666666666706</c:v>
                </c:pt>
                <c:pt idx="429">
                  <c:v>0.58333333333333359</c:v>
                </c:pt>
                <c:pt idx="430">
                  <c:v>0.35000000000000026</c:v>
                </c:pt>
                <c:pt idx="431">
                  <c:v>0.25</c:v>
                </c:pt>
                <c:pt idx="432">
                  <c:v>0.23333333333333309</c:v>
                </c:pt>
                <c:pt idx="433">
                  <c:v>0.16666666666666607</c:v>
                </c:pt>
                <c:pt idx="434">
                  <c:v>8.3333333333332746E-2</c:v>
                </c:pt>
                <c:pt idx="435">
                  <c:v>0.19999999999999959</c:v>
                </c:pt>
                <c:pt idx="436">
                  <c:v>0.8166666666666661</c:v>
                </c:pt>
                <c:pt idx="437">
                  <c:v>0.68333333333333302</c:v>
                </c:pt>
                <c:pt idx="438">
                  <c:v>1.1500000000000001</c:v>
                </c:pt>
                <c:pt idx="439">
                  <c:v>2.0500000000000003</c:v>
                </c:pt>
                <c:pt idx="440">
                  <c:v>2.6000000000000005</c:v>
                </c:pt>
                <c:pt idx="441">
                  <c:v>2.9166666666666665</c:v>
                </c:pt>
                <c:pt idx="442">
                  <c:v>2.9</c:v>
                </c:pt>
                <c:pt idx="443">
                  <c:v>3.1500000000000004</c:v>
                </c:pt>
                <c:pt idx="444">
                  <c:v>2.7999999999999994</c:v>
                </c:pt>
                <c:pt idx="445">
                  <c:v>2.2166666666666663</c:v>
                </c:pt>
                <c:pt idx="446">
                  <c:v>2.1166666666666658</c:v>
                </c:pt>
                <c:pt idx="447">
                  <c:v>2.1666666666666661</c:v>
                </c:pt>
                <c:pt idx="448">
                  <c:v>2.3499999999999996</c:v>
                </c:pt>
                <c:pt idx="449">
                  <c:v>2.566666666666666</c:v>
                </c:pt>
                <c:pt idx="450">
                  <c:v>3.0333333333333332</c:v>
                </c:pt>
                <c:pt idx="451">
                  <c:v>3.4666666666666668</c:v>
                </c:pt>
                <c:pt idx="452">
                  <c:v>3.9333333333333336</c:v>
                </c:pt>
                <c:pt idx="453">
                  <c:v>4.1333333333333337</c:v>
                </c:pt>
                <c:pt idx="454">
                  <c:v>4.1333333333333337</c:v>
                </c:pt>
                <c:pt idx="455">
                  <c:v>3.9499999999999997</c:v>
                </c:pt>
                <c:pt idx="456">
                  <c:v>4.4333333333333327</c:v>
                </c:pt>
                <c:pt idx="457">
                  <c:v>4.383333333333332</c:v>
                </c:pt>
                <c:pt idx="458">
                  <c:v>4.2499999999999991</c:v>
                </c:pt>
                <c:pt idx="459">
                  <c:v>3.8666666666666667</c:v>
                </c:pt>
                <c:pt idx="460">
                  <c:v>3.75</c:v>
                </c:pt>
                <c:pt idx="461">
                  <c:v>3.7833333333333337</c:v>
                </c:pt>
                <c:pt idx="462">
                  <c:v>3.25</c:v>
                </c:pt>
                <c:pt idx="463">
                  <c:v>2.8000000000000003</c:v>
                </c:pt>
                <c:pt idx="464">
                  <c:v>2.5333333333333337</c:v>
                </c:pt>
                <c:pt idx="465">
                  <c:v>2.6333333333333342</c:v>
                </c:pt>
                <c:pt idx="466">
                  <c:v>2.6333333333333342</c:v>
                </c:pt>
                <c:pt idx="467">
                  <c:v>2.4000000000000004</c:v>
                </c:pt>
                <c:pt idx="468">
                  <c:v>2.1166666666666667</c:v>
                </c:pt>
                <c:pt idx="469">
                  <c:v>2.0999999999999996</c:v>
                </c:pt>
                <c:pt idx="470">
                  <c:v>1.5666666666666664</c:v>
                </c:pt>
                <c:pt idx="471">
                  <c:v>1.0833333333333321</c:v>
                </c:pt>
                <c:pt idx="472">
                  <c:v>0.58333333333333215</c:v>
                </c:pt>
                <c:pt idx="473">
                  <c:v>0.54999999999999949</c:v>
                </c:pt>
                <c:pt idx="474">
                  <c:v>0.38333333333333286</c:v>
                </c:pt>
                <c:pt idx="475">
                  <c:v>0</c:v>
                </c:pt>
                <c:pt idx="476">
                  <c:v>-3.3333333333333805E-2</c:v>
                </c:pt>
                <c:pt idx="477">
                  <c:v>-0.2833333333333326</c:v>
                </c:pt>
                <c:pt idx="478">
                  <c:v>-0.63333333333333286</c:v>
                </c:pt>
                <c:pt idx="479">
                  <c:v>-1.0833333333333333</c:v>
                </c:pt>
                <c:pt idx="480">
                  <c:v>-1.6666666666666661</c:v>
                </c:pt>
                <c:pt idx="481">
                  <c:v>-1.9666666666666661</c:v>
                </c:pt>
                <c:pt idx="482">
                  <c:v>-2.2666666666666671</c:v>
                </c:pt>
                <c:pt idx="483">
                  <c:v>-2.3166666666666678</c:v>
                </c:pt>
                <c:pt idx="484">
                  <c:v>-2.4000000000000004</c:v>
                </c:pt>
                <c:pt idx="485">
                  <c:v>-2.4833333333333338</c:v>
                </c:pt>
                <c:pt idx="486">
                  <c:v>-2.35</c:v>
                </c:pt>
                <c:pt idx="487">
                  <c:v>-2.5333333333333337</c:v>
                </c:pt>
                <c:pt idx="488">
                  <c:v>-2.5333333333333337</c:v>
                </c:pt>
                <c:pt idx="489">
                  <c:v>-2.7000000000000006</c:v>
                </c:pt>
                <c:pt idx="490">
                  <c:v>-2.683333333333334</c:v>
                </c:pt>
                <c:pt idx="491">
                  <c:v>-2.5666666666666678</c:v>
                </c:pt>
                <c:pt idx="492">
                  <c:v>-2.2833333333333345</c:v>
                </c:pt>
                <c:pt idx="493">
                  <c:v>-1.6666666666666672</c:v>
                </c:pt>
                <c:pt idx="494">
                  <c:v>-1.75</c:v>
                </c:pt>
                <c:pt idx="495">
                  <c:v>-1.4833333333333332</c:v>
                </c:pt>
                <c:pt idx="496">
                  <c:v>-1.3499999999999996</c:v>
                </c:pt>
                <c:pt idx="497">
                  <c:v>-1.1499999999999997</c:v>
                </c:pt>
                <c:pt idx="498">
                  <c:v>-1.1833333333333329</c:v>
                </c:pt>
                <c:pt idx="499">
                  <c:v>-1.3333333333333328</c:v>
                </c:pt>
                <c:pt idx="500">
                  <c:v>-1.0666666666666664</c:v>
                </c:pt>
                <c:pt idx="501">
                  <c:v>-0.76666666666666694</c:v>
                </c:pt>
                <c:pt idx="502">
                  <c:v>-0.55000000000000071</c:v>
                </c:pt>
                <c:pt idx="503">
                  <c:v>-0.53333333333333377</c:v>
                </c:pt>
                <c:pt idx="504">
                  <c:v>-0.41666666666666724</c:v>
                </c:pt>
                <c:pt idx="505">
                  <c:v>-0.53333333333333444</c:v>
                </c:pt>
                <c:pt idx="506">
                  <c:v>-0.25000000000000117</c:v>
                </c:pt>
                <c:pt idx="507">
                  <c:v>-0.56666666666666765</c:v>
                </c:pt>
                <c:pt idx="508">
                  <c:v>-0.45000000000000046</c:v>
                </c:pt>
                <c:pt idx="509">
                  <c:v>-0.43333333333333418</c:v>
                </c:pt>
                <c:pt idx="510">
                  <c:v>-0.6333333333333343</c:v>
                </c:pt>
                <c:pt idx="511">
                  <c:v>-0.20000000000000076</c:v>
                </c:pt>
                <c:pt idx="512">
                  <c:v>-0.33333333333333365</c:v>
                </c:pt>
                <c:pt idx="513">
                  <c:v>-0.20000000000000018</c:v>
                </c:pt>
                <c:pt idx="514">
                  <c:v>-0.31666666666666732</c:v>
                </c:pt>
                <c:pt idx="515">
                  <c:v>-0.15000000000000066</c:v>
                </c:pt>
                <c:pt idx="516">
                  <c:v>0.18333333333333299</c:v>
                </c:pt>
                <c:pt idx="517">
                  <c:v>0.14999999999999977</c:v>
                </c:pt>
                <c:pt idx="518">
                  <c:v>0.13333333333333286</c:v>
                </c:pt>
                <c:pt idx="519">
                  <c:v>6.6666666666665833E-2</c:v>
                </c:pt>
                <c:pt idx="520">
                  <c:v>0.24999999999999942</c:v>
                </c:pt>
                <c:pt idx="521">
                  <c:v>9.9999999999999645E-2</c:v>
                </c:pt>
                <c:pt idx="522">
                  <c:v>0.31666666666666615</c:v>
                </c:pt>
                <c:pt idx="523">
                  <c:v>0.4666666666666659</c:v>
                </c:pt>
                <c:pt idx="524">
                  <c:v>0.68333333333333268</c:v>
                </c:pt>
                <c:pt idx="525">
                  <c:v>0.98333333333333284</c:v>
                </c:pt>
                <c:pt idx="526">
                  <c:v>0.88333333333333319</c:v>
                </c:pt>
                <c:pt idx="527">
                  <c:v>1.1500000000000001</c:v>
                </c:pt>
                <c:pt idx="528">
                  <c:v>1.0000000000000007</c:v>
                </c:pt>
                <c:pt idx="529">
                  <c:v>0.73333333333333428</c:v>
                </c:pt>
                <c:pt idx="530">
                  <c:v>0.71666666666666801</c:v>
                </c:pt>
                <c:pt idx="531">
                  <c:v>0.36666666666666831</c:v>
                </c:pt>
                <c:pt idx="532">
                  <c:v>0.51666666666666838</c:v>
                </c:pt>
                <c:pt idx="533">
                  <c:v>0.46666666666666828</c:v>
                </c:pt>
                <c:pt idx="534">
                  <c:v>0.46666666666666767</c:v>
                </c:pt>
                <c:pt idx="535">
                  <c:v>0.38333333333333436</c:v>
                </c:pt>
                <c:pt idx="536">
                  <c:v>0.30000000000000043</c:v>
                </c:pt>
                <c:pt idx="537">
                  <c:v>0.65</c:v>
                </c:pt>
                <c:pt idx="538">
                  <c:v>0.68333333333333302</c:v>
                </c:pt>
                <c:pt idx="539">
                  <c:v>0.69999999999999929</c:v>
                </c:pt>
                <c:pt idx="540">
                  <c:v>0.59999999999999964</c:v>
                </c:pt>
                <c:pt idx="541">
                  <c:v>0.88333333333333286</c:v>
                </c:pt>
                <c:pt idx="542">
                  <c:v>1.0499999999999996</c:v>
                </c:pt>
                <c:pt idx="543">
                  <c:v>0.78333333333333321</c:v>
                </c:pt>
                <c:pt idx="544">
                  <c:v>0.83333333333333337</c:v>
                </c:pt>
                <c:pt idx="545">
                  <c:v>0.91666666666666663</c:v>
                </c:pt>
                <c:pt idx="546">
                  <c:v>0.75</c:v>
                </c:pt>
                <c:pt idx="547">
                  <c:v>0.61666666666666659</c:v>
                </c:pt>
                <c:pt idx="548">
                  <c:v>0.58333333333333337</c:v>
                </c:pt>
                <c:pt idx="549">
                  <c:v>0.66666666666666607</c:v>
                </c:pt>
                <c:pt idx="550">
                  <c:v>0.41666666666666607</c:v>
                </c:pt>
                <c:pt idx="551">
                  <c:v>0.16666666666666666</c:v>
                </c:pt>
                <c:pt idx="552">
                  <c:v>0.53333333333333321</c:v>
                </c:pt>
                <c:pt idx="553">
                  <c:v>0.31666666666666643</c:v>
                </c:pt>
                <c:pt idx="554">
                  <c:v>0.4499999999999999</c:v>
                </c:pt>
                <c:pt idx="555">
                  <c:v>0.71666666666666679</c:v>
                </c:pt>
                <c:pt idx="556">
                  <c:v>1</c:v>
                </c:pt>
                <c:pt idx="557">
                  <c:v>1.2166666666666668</c:v>
                </c:pt>
                <c:pt idx="558">
                  <c:v>1.55</c:v>
                </c:pt>
                <c:pt idx="559">
                  <c:v>2.2833333333333332</c:v>
                </c:pt>
                <c:pt idx="560">
                  <c:v>2.9499999999999997</c:v>
                </c:pt>
                <c:pt idx="561">
                  <c:v>3.8333333333333335</c:v>
                </c:pt>
                <c:pt idx="562">
                  <c:v>4.583333333333333</c:v>
                </c:pt>
                <c:pt idx="563">
                  <c:v>5.2833333333333332</c:v>
                </c:pt>
                <c:pt idx="564">
                  <c:v>4.4833333333333334</c:v>
                </c:pt>
                <c:pt idx="565">
                  <c:v>2.8333333333333335</c:v>
                </c:pt>
                <c:pt idx="566">
                  <c:v>-2.15</c:v>
                </c:pt>
                <c:pt idx="567">
                  <c:v>-3.9799999999999995</c:v>
                </c:pt>
                <c:pt idx="600">
                  <c:v>-1.5666666666666664</c:v>
                </c:pt>
                <c:pt idx="601">
                  <c:v>-2.5499999999999994</c:v>
                </c:pt>
                <c:pt idx="602">
                  <c:v>-2.8000000000000003</c:v>
                </c:pt>
                <c:pt idx="603">
                  <c:v>-1.9333333333333336</c:v>
                </c:pt>
                <c:pt idx="604">
                  <c:v>-1.3500000000000003</c:v>
                </c:pt>
                <c:pt idx="605">
                  <c:v>-0.6000000000000002</c:v>
                </c:pt>
                <c:pt idx="606">
                  <c:v>-0.14999999999999977</c:v>
                </c:pt>
                <c:pt idx="607">
                  <c:v>0.14999999999999977</c:v>
                </c:pt>
                <c:pt idx="608">
                  <c:v>0.13333333333333286</c:v>
                </c:pt>
                <c:pt idx="609">
                  <c:v>3.3333333333333215E-2</c:v>
                </c:pt>
                <c:pt idx="610">
                  <c:v>0.16666666666666666</c:v>
                </c:pt>
                <c:pt idx="611">
                  <c:v>0.14999999999999977</c:v>
                </c:pt>
                <c:pt idx="612">
                  <c:v>3.3333333333332625E-2</c:v>
                </c:pt>
                <c:pt idx="613">
                  <c:v>9.9999999999999645E-2</c:v>
                </c:pt>
                <c:pt idx="614">
                  <c:v>0.41666666666666669</c:v>
                </c:pt>
                <c:pt idx="615">
                  <c:v>0.43333333333333357</c:v>
                </c:pt>
                <c:pt idx="616">
                  <c:v>0.48333333333333367</c:v>
                </c:pt>
                <c:pt idx="617">
                  <c:v>0.4666666666666674</c:v>
                </c:pt>
                <c:pt idx="618">
                  <c:v>0.38333333333333403</c:v>
                </c:pt>
                <c:pt idx="619">
                  <c:v>0.18333333333333415</c:v>
                </c:pt>
                <c:pt idx="620">
                  <c:v>0.20000000000000107</c:v>
                </c:pt>
                <c:pt idx="621">
                  <c:v>0.35000000000000026</c:v>
                </c:pt>
                <c:pt idx="622">
                  <c:v>0.34999999999999964</c:v>
                </c:pt>
                <c:pt idx="623">
                  <c:v>-1.6666666666667496E-2</c:v>
                </c:pt>
                <c:pt idx="624">
                  <c:v>-0.2666666666666675</c:v>
                </c:pt>
                <c:pt idx="625">
                  <c:v>-0.11666666666666774</c:v>
                </c:pt>
                <c:pt idx="626">
                  <c:v>-0.68333333333333479</c:v>
                </c:pt>
                <c:pt idx="627">
                  <c:v>-1.1000000000000014</c:v>
                </c:pt>
                <c:pt idx="628">
                  <c:v>-1.1666666666666679</c:v>
                </c:pt>
                <c:pt idx="629">
                  <c:v>-1.2500000000000011</c:v>
                </c:pt>
                <c:pt idx="630">
                  <c:v>-1.0333333333333343</c:v>
                </c:pt>
                <c:pt idx="631">
                  <c:v>-1.1666666666666672</c:v>
                </c:pt>
                <c:pt idx="632">
                  <c:v>-0.80000000000000016</c:v>
                </c:pt>
                <c:pt idx="633">
                  <c:v>-0.71666666666666623</c:v>
                </c:pt>
                <c:pt idx="634">
                  <c:v>-1.0833333333333328</c:v>
                </c:pt>
                <c:pt idx="635">
                  <c:v>-1.1166666666666654</c:v>
                </c:pt>
                <c:pt idx="636">
                  <c:v>-1.0999999999999985</c:v>
                </c:pt>
                <c:pt idx="637">
                  <c:v>-1.2333333333333318</c:v>
                </c:pt>
                <c:pt idx="638">
                  <c:v>-1.0666666666666653</c:v>
                </c:pt>
                <c:pt idx="639">
                  <c:v>-1.2166666666666657</c:v>
                </c:pt>
                <c:pt idx="640">
                  <c:v>-1.2999999999999989</c:v>
                </c:pt>
                <c:pt idx="641">
                  <c:v>-1.2999999999999996</c:v>
                </c:pt>
                <c:pt idx="642">
                  <c:v>-1.7333333333333325</c:v>
                </c:pt>
                <c:pt idx="643">
                  <c:v>-1.7499999999999993</c:v>
                </c:pt>
                <c:pt idx="644">
                  <c:v>-2.1666666666666665</c:v>
                </c:pt>
                <c:pt idx="645">
                  <c:v>-2.4833333333333338</c:v>
                </c:pt>
                <c:pt idx="646">
                  <c:v>-2.6833333333333336</c:v>
                </c:pt>
                <c:pt idx="647">
                  <c:v>-2.8833333333333333</c:v>
                </c:pt>
                <c:pt idx="648">
                  <c:v>-2.5833333333333339</c:v>
                </c:pt>
                <c:pt idx="649">
                  <c:v>-3.2333333333333338</c:v>
                </c:pt>
                <c:pt idx="650">
                  <c:v>-3.3333333333333339</c:v>
                </c:pt>
                <c:pt idx="651">
                  <c:v>-3.4</c:v>
                </c:pt>
                <c:pt idx="652">
                  <c:v>-3.2833333333333332</c:v>
                </c:pt>
                <c:pt idx="653">
                  <c:v>-3.2999999999999994</c:v>
                </c:pt>
                <c:pt idx="654">
                  <c:v>-3.4833333333333329</c:v>
                </c:pt>
                <c:pt idx="655">
                  <c:v>-3.1999999999999997</c:v>
                </c:pt>
                <c:pt idx="656">
                  <c:v>-3.2666666666666662</c:v>
                </c:pt>
                <c:pt idx="657">
                  <c:v>-3.1999999999999997</c:v>
                </c:pt>
                <c:pt idx="658">
                  <c:v>-3.1333333333333333</c:v>
                </c:pt>
                <c:pt idx="659">
                  <c:v>-3.2333333333333338</c:v>
                </c:pt>
                <c:pt idx="660">
                  <c:v>-3.3166666666666664</c:v>
                </c:pt>
                <c:pt idx="661">
                  <c:v>-3.1666666666666665</c:v>
                </c:pt>
                <c:pt idx="662">
                  <c:v>-3.0999999999999996</c:v>
                </c:pt>
                <c:pt idx="663">
                  <c:v>-3.1333333333333329</c:v>
                </c:pt>
                <c:pt idx="664">
                  <c:v>-3.2166666666666655</c:v>
                </c:pt>
                <c:pt idx="665">
                  <c:v>-3.0833333333333321</c:v>
                </c:pt>
                <c:pt idx="666">
                  <c:v>-3.0833333333333326</c:v>
                </c:pt>
                <c:pt idx="667">
                  <c:v>-3.1666666666666661</c:v>
                </c:pt>
                <c:pt idx="668">
                  <c:v>-3.2999999999999994</c:v>
                </c:pt>
                <c:pt idx="669">
                  <c:v>-3.0499999999999994</c:v>
                </c:pt>
                <c:pt idx="670">
                  <c:v>-3.2166666666666668</c:v>
                </c:pt>
                <c:pt idx="671">
                  <c:v>-3.35</c:v>
                </c:pt>
                <c:pt idx="672">
                  <c:v>-3.3333333333333335</c:v>
                </c:pt>
                <c:pt idx="673">
                  <c:v>-3.5999999999999996</c:v>
                </c:pt>
                <c:pt idx="674">
                  <c:v>-3.7833333333333328</c:v>
                </c:pt>
                <c:pt idx="675">
                  <c:v>-3.8666666666666667</c:v>
                </c:pt>
                <c:pt idx="676">
                  <c:v>-3.7166666666666663</c:v>
                </c:pt>
                <c:pt idx="677">
                  <c:v>-3.9999999999999996</c:v>
                </c:pt>
                <c:pt idx="678">
                  <c:v>-4.0999999999999988</c:v>
                </c:pt>
                <c:pt idx="679">
                  <c:v>-3.8499999999999996</c:v>
                </c:pt>
                <c:pt idx="680">
                  <c:v>-3.5333333333333332</c:v>
                </c:pt>
                <c:pt idx="681">
                  <c:v>-3.6666666666666665</c:v>
                </c:pt>
                <c:pt idx="682">
                  <c:v>-3.7666666666666671</c:v>
                </c:pt>
                <c:pt idx="683">
                  <c:v>-3.5166666666666675</c:v>
                </c:pt>
                <c:pt idx="684">
                  <c:v>-3.1166666666666676</c:v>
                </c:pt>
                <c:pt idx="685">
                  <c:v>-3.2333333333333343</c:v>
                </c:pt>
                <c:pt idx="686">
                  <c:v>-3.3166666666666678</c:v>
                </c:pt>
                <c:pt idx="687">
                  <c:v>-3.2333333333333338</c:v>
                </c:pt>
                <c:pt idx="688">
                  <c:v>-3.0333333333333332</c:v>
                </c:pt>
                <c:pt idx="689">
                  <c:v>-2.7499999999999996</c:v>
                </c:pt>
                <c:pt idx="690">
                  <c:v>-3.0666666666666664</c:v>
                </c:pt>
                <c:pt idx="691">
                  <c:v>-2.7499999999999996</c:v>
                </c:pt>
                <c:pt idx="692">
                  <c:v>-2.5999999999999992</c:v>
                </c:pt>
                <c:pt idx="693">
                  <c:v>-2.6166666666666658</c:v>
                </c:pt>
                <c:pt idx="694">
                  <c:v>-2.3833333333333329</c:v>
                </c:pt>
                <c:pt idx="695">
                  <c:v>-2.2999999999999994</c:v>
                </c:pt>
                <c:pt idx="696">
                  <c:v>-2.2833333333333328</c:v>
                </c:pt>
                <c:pt idx="697">
                  <c:v>-2.2666666666666657</c:v>
                </c:pt>
                <c:pt idx="698">
                  <c:v>-2.1166666666666667</c:v>
                </c:pt>
                <c:pt idx="699">
                  <c:v>-1.8333333333333333</c:v>
                </c:pt>
                <c:pt idx="700">
                  <c:v>-1.9833333333333332</c:v>
                </c:pt>
                <c:pt idx="701">
                  <c:v>-2.3833333333333333</c:v>
                </c:pt>
                <c:pt idx="702">
                  <c:v>-2.0833333333333335</c:v>
                </c:pt>
                <c:pt idx="703">
                  <c:v>-1.9000000000000004</c:v>
                </c:pt>
                <c:pt idx="704">
                  <c:v>-1.9833333333333336</c:v>
                </c:pt>
                <c:pt idx="705">
                  <c:v>-2.0666666666666669</c:v>
                </c:pt>
                <c:pt idx="706">
                  <c:v>-1.9166666666666672</c:v>
                </c:pt>
                <c:pt idx="707">
                  <c:v>-1.383333333333334</c:v>
                </c:pt>
                <c:pt idx="708">
                  <c:v>-1.3166666666666675</c:v>
                </c:pt>
                <c:pt idx="709">
                  <c:v>-1.3500000000000008</c:v>
                </c:pt>
                <c:pt idx="710">
                  <c:v>-1.3666666666666671</c:v>
                </c:pt>
                <c:pt idx="711">
                  <c:v>-1.3</c:v>
                </c:pt>
                <c:pt idx="712">
                  <c:v>-1.3666666666666671</c:v>
                </c:pt>
                <c:pt idx="713">
                  <c:v>-1.6500000000000004</c:v>
                </c:pt>
                <c:pt idx="714">
                  <c:v>-1.75</c:v>
                </c:pt>
                <c:pt idx="715">
                  <c:v>-2</c:v>
                </c:pt>
                <c:pt idx="716">
                  <c:v>-2.2333333333333329</c:v>
                </c:pt>
                <c:pt idx="717">
                  <c:v>-2.4666666666666663</c:v>
                </c:pt>
                <c:pt idx="718">
                  <c:v>-2.5333333333333319</c:v>
                </c:pt>
                <c:pt idx="719">
                  <c:v>-2.8333333333333317</c:v>
                </c:pt>
                <c:pt idx="720">
                  <c:v>-2.5999999999999983</c:v>
                </c:pt>
                <c:pt idx="721">
                  <c:v>-2.5833333333333317</c:v>
                </c:pt>
                <c:pt idx="722">
                  <c:v>-2.3166666666666647</c:v>
                </c:pt>
                <c:pt idx="723">
                  <c:v>-2.3999999999999986</c:v>
                </c:pt>
                <c:pt idx="724">
                  <c:v>-2.6666666666666661</c:v>
                </c:pt>
                <c:pt idx="725">
                  <c:v>-2.5166666666666662</c:v>
                </c:pt>
                <c:pt idx="726">
                  <c:v>-3.0833333333333326</c:v>
                </c:pt>
                <c:pt idx="727">
                  <c:v>-3.3000000000000003</c:v>
                </c:pt>
                <c:pt idx="728">
                  <c:v>-3.433333333333334</c:v>
                </c:pt>
                <c:pt idx="729">
                  <c:v>-3.2166666666666672</c:v>
                </c:pt>
                <c:pt idx="730">
                  <c:v>-3.0833333333333335</c:v>
                </c:pt>
                <c:pt idx="731">
                  <c:v>-3.15</c:v>
                </c:pt>
                <c:pt idx="732">
                  <c:v>-3.1333333333333329</c:v>
                </c:pt>
                <c:pt idx="733">
                  <c:v>-2.9999999999999987</c:v>
                </c:pt>
                <c:pt idx="734">
                  <c:v>-3.0499999999999985</c:v>
                </c:pt>
                <c:pt idx="735">
                  <c:v>-3.0833333333333317</c:v>
                </c:pt>
                <c:pt idx="736">
                  <c:v>-3.2499999999999982</c:v>
                </c:pt>
                <c:pt idx="737">
                  <c:v>-3.2499999999999982</c:v>
                </c:pt>
                <c:pt idx="738">
                  <c:v>-3.1666666666666647</c:v>
                </c:pt>
                <c:pt idx="739">
                  <c:v>-3.2333333333333312</c:v>
                </c:pt>
                <c:pt idx="740">
                  <c:v>-3.4333333333333318</c:v>
                </c:pt>
                <c:pt idx="741">
                  <c:v>-2.9833333333333321</c:v>
                </c:pt>
                <c:pt idx="742">
                  <c:v>-2.7166666666666655</c:v>
                </c:pt>
                <c:pt idx="743">
                  <c:v>-2.5333333333333319</c:v>
                </c:pt>
                <c:pt idx="744">
                  <c:v>-2.6833333333333331</c:v>
                </c:pt>
                <c:pt idx="745">
                  <c:v>-2.5666666666666669</c:v>
                </c:pt>
                <c:pt idx="746">
                  <c:v>-2.2500000000000004</c:v>
                </c:pt>
                <c:pt idx="747">
                  <c:v>-2.6666666666666674</c:v>
                </c:pt>
                <c:pt idx="748">
                  <c:v>-3.0166666666666675</c:v>
                </c:pt>
                <c:pt idx="749">
                  <c:v>-3.433333333333334</c:v>
                </c:pt>
                <c:pt idx="750">
                  <c:v>-3.2333333333333338</c:v>
                </c:pt>
                <c:pt idx="751">
                  <c:v>-2.9500000000000006</c:v>
                </c:pt>
                <c:pt idx="752">
                  <c:v>-2.8000000000000003</c:v>
                </c:pt>
                <c:pt idx="753">
                  <c:v>-2.5500000000000003</c:v>
                </c:pt>
                <c:pt idx="754">
                  <c:v>-2.2333333333333329</c:v>
                </c:pt>
                <c:pt idx="755">
                  <c:v>-1.5333333333333339</c:v>
                </c:pt>
                <c:pt idx="756">
                  <c:v>-1.7166666666666675</c:v>
                </c:pt>
                <c:pt idx="757">
                  <c:v>-2.1333333333333333</c:v>
                </c:pt>
                <c:pt idx="758">
                  <c:v>-2.3333333333333335</c:v>
                </c:pt>
                <c:pt idx="759">
                  <c:v>-2.5166666666666671</c:v>
                </c:pt>
                <c:pt idx="760">
                  <c:v>-2.3166666666666669</c:v>
                </c:pt>
                <c:pt idx="761">
                  <c:v>-2.6666666666666665</c:v>
                </c:pt>
                <c:pt idx="762">
                  <c:v>-2.1833333333333331</c:v>
                </c:pt>
                <c:pt idx="763">
                  <c:v>-1.7833333333333332</c:v>
                </c:pt>
                <c:pt idx="764">
                  <c:v>-1.4833333333333332</c:v>
                </c:pt>
                <c:pt idx="765">
                  <c:v>-0.9833333333333325</c:v>
                </c:pt>
                <c:pt idx="766">
                  <c:v>-0.39999999999999919</c:v>
                </c:pt>
                <c:pt idx="767">
                  <c:v>0.55000000000000071</c:v>
                </c:pt>
                <c:pt idx="768">
                  <c:v>0.58333333333333393</c:v>
                </c:pt>
                <c:pt idx="769">
                  <c:v>-1.6666666666666313E-2</c:v>
                </c:pt>
                <c:pt idx="770">
                  <c:v>-1.1333333333333329</c:v>
                </c:pt>
                <c:pt idx="771">
                  <c:v>-1.9333333333333336</c:v>
                </c:pt>
                <c:pt idx="772">
                  <c:v>-2.75</c:v>
                </c:pt>
                <c:pt idx="773">
                  <c:v>-3.3333333333333335</c:v>
                </c:pt>
                <c:pt idx="774">
                  <c:v>-3.2166666666666668</c:v>
                </c:pt>
                <c:pt idx="775">
                  <c:v>-2.15</c:v>
                </c:pt>
                <c:pt idx="776">
                  <c:v>-1.0999999999999996</c:v>
                </c:pt>
                <c:pt idx="777">
                  <c:v>-0.46666666666666617</c:v>
                </c:pt>
                <c:pt idx="778">
                  <c:v>-0.11666666666666654</c:v>
                </c:pt>
                <c:pt idx="779">
                  <c:v>-0.16666666666666666</c:v>
                </c:pt>
                <c:pt idx="780">
                  <c:v>-0.48333333333333311</c:v>
                </c:pt>
                <c:pt idx="781">
                  <c:v>-0.91666666666666663</c:v>
                </c:pt>
                <c:pt idx="782">
                  <c:v>-0.70000000000000051</c:v>
                </c:pt>
                <c:pt idx="783">
                  <c:v>-0.71666666666666679</c:v>
                </c:pt>
                <c:pt idx="784">
                  <c:v>-0.68333333333333357</c:v>
                </c:pt>
                <c:pt idx="785">
                  <c:v>-0.6499999999999998</c:v>
                </c:pt>
                <c:pt idx="786">
                  <c:v>-0.49999999999999939</c:v>
                </c:pt>
                <c:pt idx="787">
                  <c:v>-0.41666666666666607</c:v>
                </c:pt>
                <c:pt idx="788">
                  <c:v>-0.36666666666666597</c:v>
                </c:pt>
                <c:pt idx="789">
                  <c:v>-0.2333333333333325</c:v>
                </c:pt>
                <c:pt idx="790">
                  <c:v>-0.19999999999999929</c:v>
                </c:pt>
                <c:pt idx="791">
                  <c:v>-0.39999999999999974</c:v>
                </c:pt>
                <c:pt idx="792">
                  <c:v>-8.3333333333333925E-2</c:v>
                </c:pt>
                <c:pt idx="793">
                  <c:v>-0.16666666666666727</c:v>
                </c:pt>
                <c:pt idx="794">
                  <c:v>-0.61666666666666714</c:v>
                </c:pt>
                <c:pt idx="795">
                  <c:v>-1.0333333333333339</c:v>
                </c:pt>
                <c:pt idx="796">
                  <c:v>-1.1333333333333335</c:v>
                </c:pt>
                <c:pt idx="797">
                  <c:v>-1.1500000000000004</c:v>
                </c:pt>
                <c:pt idx="798">
                  <c:v>-1.3499999999999996</c:v>
                </c:pt>
                <c:pt idx="799">
                  <c:v>-1.2333333333333332</c:v>
                </c:pt>
                <c:pt idx="800">
                  <c:v>-0.8999999999999998</c:v>
                </c:pt>
                <c:pt idx="801">
                  <c:v>-0.80000000000000016</c:v>
                </c:pt>
                <c:pt idx="802">
                  <c:v>-1.1000000000000003</c:v>
                </c:pt>
                <c:pt idx="803">
                  <c:v>-1.4166666666666667</c:v>
                </c:pt>
                <c:pt idx="804">
                  <c:v>-1.5166666666666668</c:v>
                </c:pt>
                <c:pt idx="805">
                  <c:v>-1.5833333333333333</c:v>
                </c:pt>
                <c:pt idx="806">
                  <c:v>-1.6500000000000004</c:v>
                </c:pt>
                <c:pt idx="807">
                  <c:v>-1.4166666666666672</c:v>
                </c:pt>
                <c:pt idx="808">
                  <c:v>-1.2166666666666675</c:v>
                </c:pt>
                <c:pt idx="809">
                  <c:v>-0.88333333333333408</c:v>
                </c:pt>
                <c:pt idx="810">
                  <c:v>-1.0000000000000007</c:v>
                </c:pt>
                <c:pt idx="811">
                  <c:v>-1.133333333333334</c:v>
                </c:pt>
                <c:pt idx="812">
                  <c:v>-1.2833333333333339</c:v>
                </c:pt>
                <c:pt idx="813">
                  <c:v>-1.2166666666666668</c:v>
                </c:pt>
                <c:pt idx="814">
                  <c:v>-1.0333333333333339</c:v>
                </c:pt>
                <c:pt idx="815">
                  <c:v>-0.95000000000000051</c:v>
                </c:pt>
                <c:pt idx="816">
                  <c:v>-0.73333333333333428</c:v>
                </c:pt>
                <c:pt idx="817">
                  <c:v>-0.28333333333333438</c:v>
                </c:pt>
                <c:pt idx="818">
                  <c:v>-0.38333333333333464</c:v>
                </c:pt>
                <c:pt idx="819">
                  <c:v>-0.53333333333333499</c:v>
                </c:pt>
                <c:pt idx="820">
                  <c:v>-0.40000000000000097</c:v>
                </c:pt>
                <c:pt idx="821">
                  <c:v>-0.25000000000000061</c:v>
                </c:pt>
                <c:pt idx="822">
                  <c:v>-0.48333333333333367</c:v>
                </c:pt>
                <c:pt idx="823">
                  <c:v>-1</c:v>
                </c:pt>
                <c:pt idx="824">
                  <c:v>-0.63333333333333286</c:v>
                </c:pt>
                <c:pt idx="825">
                  <c:v>-0.33333333333333276</c:v>
                </c:pt>
                <c:pt idx="826">
                  <c:v>-0.18333333333333299</c:v>
                </c:pt>
                <c:pt idx="827">
                  <c:v>0</c:v>
                </c:pt>
                <c:pt idx="828">
                  <c:v>0.31666666666666643</c:v>
                </c:pt>
                <c:pt idx="829">
                  <c:v>1.0166666666666664</c:v>
                </c:pt>
                <c:pt idx="830">
                  <c:v>1.0833333333333328</c:v>
                </c:pt>
                <c:pt idx="831">
                  <c:v>0.91666666666666663</c:v>
                </c:pt>
                <c:pt idx="832">
                  <c:v>1.1833333333333329</c:v>
                </c:pt>
                <c:pt idx="833">
                  <c:v>0.99999999999999944</c:v>
                </c:pt>
                <c:pt idx="834">
                  <c:v>0.91666666666666607</c:v>
                </c:pt>
                <c:pt idx="835">
                  <c:v>0.66666666666666607</c:v>
                </c:pt>
                <c:pt idx="836">
                  <c:v>0.91666666666666607</c:v>
                </c:pt>
                <c:pt idx="837">
                  <c:v>0.89999999999999913</c:v>
                </c:pt>
                <c:pt idx="838">
                  <c:v>0.64999999999999913</c:v>
                </c:pt>
                <c:pt idx="839">
                  <c:v>0.86666666666666659</c:v>
                </c:pt>
                <c:pt idx="840">
                  <c:v>0.80000000000000016</c:v>
                </c:pt>
                <c:pt idx="841">
                  <c:v>0.61666666666666714</c:v>
                </c:pt>
                <c:pt idx="842">
                  <c:v>0.33333333333333393</c:v>
                </c:pt>
                <c:pt idx="843">
                  <c:v>0.73333333333333428</c:v>
                </c:pt>
                <c:pt idx="844">
                  <c:v>0.76666666666666805</c:v>
                </c:pt>
                <c:pt idx="845">
                  <c:v>1.1166666666666678</c:v>
                </c:pt>
                <c:pt idx="846">
                  <c:v>1.4500000000000011</c:v>
                </c:pt>
                <c:pt idx="847">
                  <c:v>1.7500000000000007</c:v>
                </c:pt>
                <c:pt idx="848">
                  <c:v>1.8000000000000007</c:v>
                </c:pt>
                <c:pt idx="849">
                  <c:v>1.5833333333333339</c:v>
                </c:pt>
                <c:pt idx="850">
                  <c:v>1.4500000000000004</c:v>
                </c:pt>
                <c:pt idx="851">
                  <c:v>0.9166666666666673</c:v>
                </c:pt>
                <c:pt idx="852">
                  <c:v>0.70000000000000051</c:v>
                </c:pt>
                <c:pt idx="853">
                  <c:v>0.20000000000000048</c:v>
                </c:pt>
                <c:pt idx="854">
                  <c:v>0.18333333333333357</c:v>
                </c:pt>
                <c:pt idx="855">
                  <c:v>3.3333333333333215E-2</c:v>
                </c:pt>
                <c:pt idx="856">
                  <c:v>-0.43333333333333357</c:v>
                </c:pt>
                <c:pt idx="857">
                  <c:v>-0.20000000000000048</c:v>
                </c:pt>
                <c:pt idx="858">
                  <c:v>-0.15000000000000036</c:v>
                </c:pt>
                <c:pt idx="859">
                  <c:v>9.9999999999999645E-2</c:v>
                </c:pt>
                <c:pt idx="860">
                  <c:v>0.14999999999999916</c:v>
                </c:pt>
                <c:pt idx="861">
                  <c:v>0.24999999999999881</c:v>
                </c:pt>
                <c:pt idx="862">
                  <c:v>0.84999999999999909</c:v>
                </c:pt>
                <c:pt idx="863">
                  <c:v>0.71666666666666623</c:v>
                </c:pt>
                <c:pt idx="864">
                  <c:v>0.71666666666666623</c:v>
                </c:pt>
                <c:pt idx="865">
                  <c:v>0.79999999999999949</c:v>
                </c:pt>
                <c:pt idx="866">
                  <c:v>0.66666666666666663</c:v>
                </c:pt>
                <c:pt idx="867">
                  <c:v>1.0166666666666675</c:v>
                </c:pt>
                <c:pt idx="868">
                  <c:v>0.86666666666666714</c:v>
                </c:pt>
                <c:pt idx="869">
                  <c:v>0.95000000000000051</c:v>
                </c:pt>
                <c:pt idx="870">
                  <c:v>0.85000000000000087</c:v>
                </c:pt>
                <c:pt idx="871">
                  <c:v>0.9166666666666673</c:v>
                </c:pt>
                <c:pt idx="872">
                  <c:v>0.9166666666666673</c:v>
                </c:pt>
                <c:pt idx="873">
                  <c:v>0.71666666666666679</c:v>
                </c:pt>
                <c:pt idx="874">
                  <c:v>0.91666666666666663</c:v>
                </c:pt>
                <c:pt idx="875">
                  <c:v>0.96666666666666623</c:v>
                </c:pt>
                <c:pt idx="876">
                  <c:v>1.0166666666666664</c:v>
                </c:pt>
                <c:pt idx="877">
                  <c:v>1.0833333333333333</c:v>
                </c:pt>
                <c:pt idx="878">
                  <c:v>1.6666666666666667</c:v>
                </c:pt>
                <c:pt idx="879">
                  <c:v>1.4333333333333336</c:v>
                </c:pt>
                <c:pt idx="880">
                  <c:v>1.2000000000000004</c:v>
                </c:pt>
                <c:pt idx="881">
                  <c:v>1.3000000000000007</c:v>
                </c:pt>
                <c:pt idx="882">
                  <c:v>1.3333333333333333</c:v>
                </c:pt>
                <c:pt idx="883">
                  <c:v>1.2</c:v>
                </c:pt>
                <c:pt idx="884">
                  <c:v>0.8999999999999998</c:v>
                </c:pt>
                <c:pt idx="885">
                  <c:v>1.2666666666666664</c:v>
                </c:pt>
                <c:pt idx="886">
                  <c:v>1.2666666666666664</c:v>
                </c:pt>
                <c:pt idx="887">
                  <c:v>1.3499999999999996</c:v>
                </c:pt>
                <c:pt idx="888">
                  <c:v>1.3333333333333333</c:v>
                </c:pt>
                <c:pt idx="889">
                  <c:v>1.4666666666666668</c:v>
                </c:pt>
                <c:pt idx="890">
                  <c:v>1.2166666666666668</c:v>
                </c:pt>
                <c:pt idx="891">
                  <c:v>0.88333333333333341</c:v>
                </c:pt>
                <c:pt idx="892">
                  <c:v>0.6666666666666673</c:v>
                </c:pt>
                <c:pt idx="893">
                  <c:v>0.53333333333333377</c:v>
                </c:pt>
                <c:pt idx="894">
                  <c:v>0.83333333333333337</c:v>
                </c:pt>
                <c:pt idx="895">
                  <c:v>0.66666666666666663</c:v>
                </c:pt>
                <c:pt idx="896">
                  <c:v>0.65000000000000036</c:v>
                </c:pt>
                <c:pt idx="897">
                  <c:v>0.63333333333333408</c:v>
                </c:pt>
                <c:pt idx="898">
                  <c:v>0.7666666666666675</c:v>
                </c:pt>
                <c:pt idx="899">
                  <c:v>0.45000000000000046</c:v>
                </c:pt>
                <c:pt idx="900">
                  <c:v>0.50000000000000056</c:v>
                </c:pt>
                <c:pt idx="901">
                  <c:v>0.5</c:v>
                </c:pt>
                <c:pt idx="902">
                  <c:v>0.61666666666666592</c:v>
                </c:pt>
                <c:pt idx="903">
                  <c:v>0.66666666666666552</c:v>
                </c:pt>
                <c:pt idx="904">
                  <c:v>1.0999999999999985</c:v>
                </c:pt>
                <c:pt idx="905">
                  <c:v>1.1999999999999986</c:v>
                </c:pt>
                <c:pt idx="906">
                  <c:v>1.0833333333333328</c:v>
                </c:pt>
                <c:pt idx="907">
                  <c:v>1.2666666666666668</c:v>
                </c:pt>
                <c:pt idx="908">
                  <c:v>1.4666666666666675</c:v>
                </c:pt>
                <c:pt idx="909">
                  <c:v>1.7666666666666675</c:v>
                </c:pt>
                <c:pt idx="910">
                  <c:v>1.4333333333333336</c:v>
                </c:pt>
                <c:pt idx="911">
                  <c:v>1.4666666666666675</c:v>
                </c:pt>
                <c:pt idx="912">
                  <c:v>1.45</c:v>
                </c:pt>
                <c:pt idx="913">
                  <c:v>1.3499999999999996</c:v>
                </c:pt>
                <c:pt idx="914">
                  <c:v>1.2833333333333332</c:v>
                </c:pt>
                <c:pt idx="915">
                  <c:v>1.1833333333333329</c:v>
                </c:pt>
                <c:pt idx="916">
                  <c:v>1.3333333333333333</c:v>
                </c:pt>
                <c:pt idx="917">
                  <c:v>1.4166666666666667</c:v>
                </c:pt>
                <c:pt idx="918">
                  <c:v>1.2333333333333336</c:v>
                </c:pt>
                <c:pt idx="919">
                  <c:v>1.3500000000000008</c:v>
                </c:pt>
                <c:pt idx="920">
                  <c:v>1.2833333333333339</c:v>
                </c:pt>
                <c:pt idx="921">
                  <c:v>1.0666666666666675</c:v>
                </c:pt>
                <c:pt idx="922">
                  <c:v>1.0166666666666675</c:v>
                </c:pt>
                <c:pt idx="923">
                  <c:v>1</c:v>
                </c:pt>
                <c:pt idx="924">
                  <c:v>1.0333333333333339</c:v>
                </c:pt>
                <c:pt idx="925">
                  <c:v>0.71666666666666556</c:v>
                </c:pt>
                <c:pt idx="926">
                  <c:v>0.71666666666666623</c:v>
                </c:pt>
                <c:pt idx="927">
                  <c:v>0.46666666666666617</c:v>
                </c:pt>
                <c:pt idx="928">
                  <c:v>6.666666666666643E-2</c:v>
                </c:pt>
                <c:pt idx="929">
                  <c:v>0.10000000000000024</c:v>
                </c:pt>
                <c:pt idx="930">
                  <c:v>0.10000000000000024</c:v>
                </c:pt>
                <c:pt idx="931">
                  <c:v>0.2666666666666675</c:v>
                </c:pt>
                <c:pt idx="932">
                  <c:v>0.25000000000000061</c:v>
                </c:pt>
                <c:pt idx="933">
                  <c:v>0.15000000000000036</c:v>
                </c:pt>
                <c:pt idx="934">
                  <c:v>0.30000000000000132</c:v>
                </c:pt>
                <c:pt idx="935">
                  <c:v>0.18333333333333415</c:v>
                </c:pt>
                <c:pt idx="936">
                  <c:v>0.15000000000000036</c:v>
                </c:pt>
                <c:pt idx="937">
                  <c:v>0.23333333333333309</c:v>
                </c:pt>
                <c:pt idx="938">
                  <c:v>0.41666666666666607</c:v>
                </c:pt>
                <c:pt idx="939">
                  <c:v>0.64999999999999913</c:v>
                </c:pt>
                <c:pt idx="940">
                  <c:v>0.81666666666666465</c:v>
                </c:pt>
                <c:pt idx="941">
                  <c:v>0.84999999999999842</c:v>
                </c:pt>
                <c:pt idx="942">
                  <c:v>1.0999999999999985</c:v>
                </c:pt>
                <c:pt idx="943">
                  <c:v>1.0333333333333332</c:v>
                </c:pt>
                <c:pt idx="944">
                  <c:v>0.80000000000000071</c:v>
                </c:pt>
                <c:pt idx="945">
                  <c:v>0.91666666666666663</c:v>
                </c:pt>
                <c:pt idx="946">
                  <c:v>0.95000000000000051</c:v>
                </c:pt>
                <c:pt idx="947">
                  <c:v>1</c:v>
                </c:pt>
                <c:pt idx="948">
                  <c:v>1.2666666666666668</c:v>
                </c:pt>
                <c:pt idx="949">
                  <c:v>1.366666666666666</c:v>
                </c:pt>
                <c:pt idx="950">
                  <c:v>1.6833333333333325</c:v>
                </c:pt>
                <c:pt idx="951">
                  <c:v>2.0166666666666671</c:v>
                </c:pt>
                <c:pt idx="952">
                  <c:v>4.5666666666666664</c:v>
                </c:pt>
                <c:pt idx="953">
                  <c:v>4.666666666666667</c:v>
                </c:pt>
                <c:pt idx="954">
                  <c:v>4.2833333333333323</c:v>
                </c:pt>
                <c:pt idx="955">
                  <c:v>4.6999999999999993</c:v>
                </c:pt>
                <c:pt idx="956">
                  <c:v>4.5666666666666655</c:v>
                </c:pt>
                <c:pt idx="957">
                  <c:v>4.2833333333333323</c:v>
                </c:pt>
                <c:pt idx="958">
                  <c:v>1.9166666666666667</c:v>
                </c:pt>
                <c:pt idx="959">
                  <c:v>2.0166666666666671</c:v>
                </c:pt>
                <c:pt idx="960">
                  <c:v>1.9833333333333343</c:v>
                </c:pt>
                <c:pt idx="961">
                  <c:v>1.2166666666666686</c:v>
                </c:pt>
                <c:pt idx="962">
                  <c:v>1.1833333333333347</c:v>
                </c:pt>
                <c:pt idx="963">
                  <c:v>1.2833333333333339</c:v>
                </c:pt>
                <c:pt idx="964">
                  <c:v>0.86666666666666592</c:v>
                </c:pt>
                <c:pt idx="965">
                  <c:v>0.6499999999999998</c:v>
                </c:pt>
                <c:pt idx="966">
                  <c:v>0.45000000000000046</c:v>
                </c:pt>
                <c:pt idx="967">
                  <c:v>0.43333333333333357</c:v>
                </c:pt>
                <c:pt idx="968">
                  <c:v>0.26666666666666811</c:v>
                </c:pt>
                <c:pt idx="969">
                  <c:v>0.41666666666666785</c:v>
                </c:pt>
                <c:pt idx="970">
                  <c:v>0.63333333333333519</c:v>
                </c:pt>
                <c:pt idx="971">
                  <c:v>0.33333333333333454</c:v>
                </c:pt>
                <c:pt idx="972">
                  <c:v>0.51666666666666694</c:v>
                </c:pt>
                <c:pt idx="973">
                  <c:v>1.2333333333333332</c:v>
                </c:pt>
                <c:pt idx="974">
                  <c:v>1.3833333333333329</c:v>
                </c:pt>
                <c:pt idx="975">
                  <c:v>1.1499999999999997</c:v>
                </c:pt>
                <c:pt idx="976">
                  <c:v>1.4333333333333336</c:v>
                </c:pt>
                <c:pt idx="977">
                  <c:v>1.883333333333334</c:v>
                </c:pt>
                <c:pt idx="978">
                  <c:v>1.9666666666666675</c:v>
                </c:pt>
                <c:pt idx="979">
                  <c:v>1.7500000000000011</c:v>
                </c:pt>
                <c:pt idx="980">
                  <c:v>2.1333333333333342</c:v>
                </c:pt>
                <c:pt idx="981">
                  <c:v>2.5</c:v>
                </c:pt>
                <c:pt idx="982">
                  <c:v>2.25</c:v>
                </c:pt>
                <c:pt idx="983">
                  <c:v>2.4333333333333322</c:v>
                </c:pt>
                <c:pt idx="984">
                  <c:v>2.5999999999999992</c:v>
                </c:pt>
                <c:pt idx="985">
                  <c:v>2.7833333333333328</c:v>
                </c:pt>
                <c:pt idx="986">
                  <c:v>2.7333333333333329</c:v>
                </c:pt>
                <c:pt idx="987">
                  <c:v>2.7333333333333343</c:v>
                </c:pt>
                <c:pt idx="988">
                  <c:v>3.1333333333333342</c:v>
                </c:pt>
                <c:pt idx="989">
                  <c:v>3.6666666666666679</c:v>
                </c:pt>
                <c:pt idx="990">
                  <c:v>4.1000000000000014</c:v>
                </c:pt>
                <c:pt idx="991">
                  <c:v>4.2333333333333352</c:v>
                </c:pt>
                <c:pt idx="992">
                  <c:v>4.8000000000000007</c:v>
                </c:pt>
                <c:pt idx="993">
                  <c:v>5.6666666666666679</c:v>
                </c:pt>
                <c:pt idx="994">
                  <c:v>6.1500000000000012</c:v>
                </c:pt>
                <c:pt idx="995">
                  <c:v>6.4666666666666677</c:v>
                </c:pt>
                <c:pt idx="996">
                  <c:v>7.1833333333333327</c:v>
                </c:pt>
                <c:pt idx="997">
                  <c:v>8.1999999999999975</c:v>
                </c:pt>
                <c:pt idx="998">
                  <c:v>8.7166666666666632</c:v>
                </c:pt>
                <c:pt idx="999">
                  <c:v>8.9166666666666643</c:v>
                </c:pt>
                <c:pt idx="1000">
                  <c:v>9.9166666666666643</c:v>
                </c:pt>
                <c:pt idx="1001">
                  <c:v>10.549999999999997</c:v>
                </c:pt>
                <c:pt idx="1002">
                  <c:v>11.066666666666665</c:v>
                </c:pt>
                <c:pt idx="1003">
                  <c:v>11.616666666666667</c:v>
                </c:pt>
                <c:pt idx="1004">
                  <c:v>12.050000000000002</c:v>
                </c:pt>
                <c:pt idx="1005">
                  <c:v>12.683333333333332</c:v>
                </c:pt>
                <c:pt idx="1006">
                  <c:v>12.266666666666666</c:v>
                </c:pt>
                <c:pt idx="1007">
                  <c:v>12.300000000000002</c:v>
                </c:pt>
                <c:pt idx="1008">
                  <c:v>11.866666666666667</c:v>
                </c:pt>
                <c:pt idx="1009">
                  <c:v>11.499999999999998</c:v>
                </c:pt>
                <c:pt idx="1010">
                  <c:v>10.733333333333334</c:v>
                </c:pt>
                <c:pt idx="1011">
                  <c:v>10.250000000000002</c:v>
                </c:pt>
                <c:pt idx="1012">
                  <c:v>10.050000000000004</c:v>
                </c:pt>
                <c:pt idx="1013">
                  <c:v>10.083333333333336</c:v>
                </c:pt>
                <c:pt idx="1014">
                  <c:v>10.333333333333334</c:v>
                </c:pt>
                <c:pt idx="1015">
                  <c:v>10.616666666666669</c:v>
                </c:pt>
                <c:pt idx="1016">
                  <c:v>11.733333333333329</c:v>
                </c:pt>
                <c:pt idx="1017">
                  <c:v>12.983333333333329</c:v>
                </c:pt>
                <c:pt idx="1018">
                  <c:v>15.066666666666663</c:v>
                </c:pt>
                <c:pt idx="1019">
                  <c:v>16.666666666666661</c:v>
                </c:pt>
                <c:pt idx="1020">
                  <c:v>18.016666666666666</c:v>
                </c:pt>
                <c:pt idx="1021">
                  <c:v>18.816666666666663</c:v>
                </c:pt>
                <c:pt idx="1022">
                  <c:v>19.316666666666663</c:v>
                </c:pt>
                <c:pt idx="1023">
                  <c:v>19.216666666666665</c:v>
                </c:pt>
                <c:pt idx="1024">
                  <c:v>18.233333333333324</c:v>
                </c:pt>
                <c:pt idx="1025">
                  <c:v>17.499999999999989</c:v>
                </c:pt>
                <c:pt idx="1026">
                  <c:v>16.483333333333324</c:v>
                </c:pt>
                <c:pt idx="1027">
                  <c:v>15.566666666666658</c:v>
                </c:pt>
                <c:pt idx="1028">
                  <c:v>14.049999999999997</c:v>
                </c:pt>
                <c:pt idx="1029">
                  <c:v>11.416666666666663</c:v>
                </c:pt>
                <c:pt idx="1030">
                  <c:v>8.0833333333333339</c:v>
                </c:pt>
                <c:pt idx="1031">
                  <c:v>2.949999999999998</c:v>
                </c:pt>
                <c:pt idx="1032">
                  <c:v>-2.050000000000002</c:v>
                </c:pt>
                <c:pt idx="1033">
                  <c:v>-7.8166666666666673</c:v>
                </c:pt>
                <c:pt idx="1034">
                  <c:v>-13.633333333333335</c:v>
                </c:pt>
                <c:pt idx="1035">
                  <c:v>-18.7</c:v>
                </c:pt>
                <c:pt idx="1036">
                  <c:v>-22.399999999999995</c:v>
                </c:pt>
                <c:pt idx="1037">
                  <c:v>-24.86666666666666</c:v>
                </c:pt>
                <c:pt idx="1038">
                  <c:v>-26.616666666666664</c:v>
                </c:pt>
                <c:pt idx="1039">
                  <c:v>-27.599999999999994</c:v>
                </c:pt>
                <c:pt idx="1040">
                  <c:v>-27.7</c:v>
                </c:pt>
                <c:pt idx="1041">
                  <c:v>-26.766666666666666</c:v>
                </c:pt>
                <c:pt idx="1042">
                  <c:v>-25.650000000000002</c:v>
                </c:pt>
                <c:pt idx="1043">
                  <c:v>-24.033333333333335</c:v>
                </c:pt>
                <c:pt idx="1044">
                  <c:v>-22.266666666666666</c:v>
                </c:pt>
                <c:pt idx="1045">
                  <c:v>-20.100000000000001</c:v>
                </c:pt>
                <c:pt idx="1046">
                  <c:v>-18.100000000000001</c:v>
                </c:pt>
                <c:pt idx="1047">
                  <c:v>-15.966666666666669</c:v>
                </c:pt>
                <c:pt idx="1048">
                  <c:v>-14.183333333333337</c:v>
                </c:pt>
                <c:pt idx="1049">
                  <c:v>-12.4</c:v>
                </c:pt>
                <c:pt idx="1050">
                  <c:v>-10.766666666666667</c:v>
                </c:pt>
                <c:pt idx="1051">
                  <c:v>-9.1666666666666696</c:v>
                </c:pt>
                <c:pt idx="1052">
                  <c:v>-7.3666666666666671</c:v>
                </c:pt>
                <c:pt idx="1053">
                  <c:v>-6.3666666666666698</c:v>
                </c:pt>
                <c:pt idx="1054">
                  <c:v>-5.2166666666666686</c:v>
                </c:pt>
                <c:pt idx="1055">
                  <c:v>-4.1833333333333345</c:v>
                </c:pt>
                <c:pt idx="1056">
                  <c:v>-3.4166666666666692</c:v>
                </c:pt>
                <c:pt idx="1057">
                  <c:v>-2.7500000000000022</c:v>
                </c:pt>
                <c:pt idx="1058">
                  <c:v>-2.2500000000000022</c:v>
                </c:pt>
                <c:pt idx="1059">
                  <c:v>-1.5666666666666675</c:v>
                </c:pt>
                <c:pt idx="1060">
                  <c:v>-1.4333333333333347</c:v>
                </c:pt>
                <c:pt idx="1061">
                  <c:v>-1.3000000000000018</c:v>
                </c:pt>
                <c:pt idx="1062">
                  <c:v>-1.0000000000000024</c:v>
                </c:pt>
                <c:pt idx="1063">
                  <c:v>-0.81666666666666998</c:v>
                </c:pt>
                <c:pt idx="1064">
                  <c:v>-0.56666666666666998</c:v>
                </c:pt>
                <c:pt idx="1065">
                  <c:v>-0.4000000000000033</c:v>
                </c:pt>
                <c:pt idx="1066">
                  <c:v>-0.20000000000000284</c:v>
                </c:pt>
                <c:pt idx="1067">
                  <c:v>-0.31666666666666998</c:v>
                </c:pt>
                <c:pt idx="1068">
                  <c:v>-0.66666666666666663</c:v>
                </c:pt>
                <c:pt idx="1069">
                  <c:v>-0.93333333333333235</c:v>
                </c:pt>
                <c:pt idx="1070">
                  <c:v>-1.1333333333333329</c:v>
                </c:pt>
                <c:pt idx="1071">
                  <c:v>-1.7666666666666682</c:v>
                </c:pt>
                <c:pt idx="1072">
                  <c:v>-2.2000000000000028</c:v>
                </c:pt>
                <c:pt idx="1073">
                  <c:v>-2.4666666666666686</c:v>
                </c:pt>
                <c:pt idx="1074">
                  <c:v>-2.7666666666666706</c:v>
                </c:pt>
                <c:pt idx="1075">
                  <c:v>-3.06666666666667</c:v>
                </c:pt>
                <c:pt idx="1076">
                  <c:v>-3.550000000000002</c:v>
                </c:pt>
                <c:pt idx="1077">
                  <c:v>-4.0166666666666684</c:v>
                </c:pt>
                <c:pt idx="1078">
                  <c:v>-4.5500000000000016</c:v>
                </c:pt>
                <c:pt idx="1079">
                  <c:v>-5.3833333333333373</c:v>
                </c:pt>
                <c:pt idx="1080">
                  <c:v>-6.2500000000000044</c:v>
                </c:pt>
                <c:pt idx="1081">
                  <c:v>-7.1833333333333398</c:v>
                </c:pt>
                <c:pt idx="1082">
                  <c:v>-8.4333333333333389</c:v>
                </c:pt>
                <c:pt idx="1083">
                  <c:v>-9.3500000000000068</c:v>
                </c:pt>
                <c:pt idx="1084">
                  <c:v>-10.050000000000004</c:v>
                </c:pt>
                <c:pt idx="1085">
                  <c:v>-10.383333333333335</c:v>
                </c:pt>
                <c:pt idx="1086">
                  <c:v>-10.366666666666667</c:v>
                </c:pt>
                <c:pt idx="1087">
                  <c:v>-10.383333333333333</c:v>
                </c:pt>
                <c:pt idx="1088">
                  <c:v>-10.233333333333334</c:v>
                </c:pt>
                <c:pt idx="1089">
                  <c:v>-10.066666666666668</c:v>
                </c:pt>
                <c:pt idx="1090">
                  <c:v>-10.033333333333335</c:v>
                </c:pt>
                <c:pt idx="1091">
                  <c:v>-9.7333333333333361</c:v>
                </c:pt>
                <c:pt idx="1092">
                  <c:v>-9.5000000000000018</c:v>
                </c:pt>
                <c:pt idx="1093">
                  <c:v>-8.7333333333333361</c:v>
                </c:pt>
                <c:pt idx="1094">
                  <c:v>-8.033333333333335</c:v>
                </c:pt>
                <c:pt idx="1095">
                  <c:v>-7.2166666666666677</c:v>
                </c:pt>
                <c:pt idx="1096">
                  <c:v>-6.45</c:v>
                </c:pt>
                <c:pt idx="1097">
                  <c:v>-5.7</c:v>
                </c:pt>
                <c:pt idx="1098">
                  <c:v>-4.7333333333333343</c:v>
                </c:pt>
                <c:pt idx="1099">
                  <c:v>-4.616666666666668</c:v>
                </c:pt>
                <c:pt idx="1100">
                  <c:v>-4.3166666666666673</c:v>
                </c:pt>
                <c:pt idx="1101">
                  <c:v>-4.0000000000000009</c:v>
                </c:pt>
                <c:pt idx="1102">
                  <c:v>-3.5333333333333332</c:v>
                </c:pt>
                <c:pt idx="1103">
                  <c:v>-3.1833333333333331</c:v>
                </c:pt>
                <c:pt idx="1104">
                  <c:v>-3.4333333333333322</c:v>
                </c:pt>
                <c:pt idx="1105">
                  <c:v>-3.2999999999999989</c:v>
                </c:pt>
                <c:pt idx="1106">
                  <c:v>-2.6666666666666661</c:v>
                </c:pt>
                <c:pt idx="1107">
                  <c:v>-2.35</c:v>
                </c:pt>
                <c:pt idx="1108">
                  <c:v>-2.1500000000000008</c:v>
                </c:pt>
                <c:pt idx="1109">
                  <c:v>-1.8666666666666678</c:v>
                </c:pt>
                <c:pt idx="1110">
                  <c:v>-1.4000000000000015</c:v>
                </c:pt>
                <c:pt idx="1111">
                  <c:v>-1.0166666666666675</c:v>
                </c:pt>
                <c:pt idx="1112">
                  <c:v>-1.1500000000000004</c:v>
                </c:pt>
                <c:pt idx="1113">
                  <c:v>-1.4333333333333333</c:v>
                </c:pt>
                <c:pt idx="1114">
                  <c:v>-1.0333333333333325</c:v>
                </c:pt>
                <c:pt idx="1115">
                  <c:v>-1.2833333333333325</c:v>
                </c:pt>
                <c:pt idx="1116">
                  <c:v>-1.0666666666666655</c:v>
                </c:pt>
                <c:pt idx="1117">
                  <c:v>-1.0333333333333325</c:v>
                </c:pt>
                <c:pt idx="1118">
                  <c:v>-0.98333333333333284</c:v>
                </c:pt>
                <c:pt idx="1119">
                  <c:v>-0.51666666666666605</c:v>
                </c:pt>
                <c:pt idx="1120">
                  <c:v>-0.39999999999999947</c:v>
                </c:pt>
                <c:pt idx="1121">
                  <c:v>-0.2166666666666662</c:v>
                </c:pt>
                <c:pt idx="1122">
                  <c:v>-0.59999999999999964</c:v>
                </c:pt>
                <c:pt idx="1123">
                  <c:v>-0.31666666666666643</c:v>
                </c:pt>
                <c:pt idx="1124">
                  <c:v>2.9605947323337506E-16</c:v>
                </c:pt>
                <c:pt idx="1125">
                  <c:v>3.3333333333333513E-2</c:v>
                </c:pt>
                <c:pt idx="1126">
                  <c:v>-0.26666666666666633</c:v>
                </c:pt>
                <c:pt idx="1127">
                  <c:v>-6.666666666666643E-2</c:v>
                </c:pt>
                <c:pt idx="1128">
                  <c:v>-3.3333333333333215E-2</c:v>
                </c:pt>
                <c:pt idx="1129">
                  <c:v>-6.666666666666643E-2</c:v>
                </c:pt>
                <c:pt idx="1130">
                  <c:v>-0.48333333333333311</c:v>
                </c:pt>
                <c:pt idx="1131">
                  <c:v>-0.63333333333333319</c:v>
                </c:pt>
                <c:pt idx="1132">
                  <c:v>-0.53333333333333355</c:v>
                </c:pt>
                <c:pt idx="1133">
                  <c:v>-0.71666666666666679</c:v>
                </c:pt>
                <c:pt idx="1134">
                  <c:v>-0.35000000000000026</c:v>
                </c:pt>
                <c:pt idx="1135">
                  <c:v>-0.33333333333333365</c:v>
                </c:pt>
                <c:pt idx="1136">
                  <c:v>-3.3333333333333513E-2</c:v>
                </c:pt>
                <c:pt idx="1137">
                  <c:v>0.23333333333333339</c:v>
                </c:pt>
                <c:pt idx="1138">
                  <c:v>0.38333333333333347</c:v>
                </c:pt>
                <c:pt idx="1139">
                  <c:v>0.56666666666666676</c:v>
                </c:pt>
                <c:pt idx="1140">
                  <c:v>0.41666666666666669</c:v>
                </c:pt>
                <c:pt idx="1141">
                  <c:v>0.36666666666666686</c:v>
                </c:pt>
                <c:pt idx="1142">
                  <c:v>9.9999999999999936E-2</c:v>
                </c:pt>
                <c:pt idx="1143">
                  <c:v>-2.9605947323337506E-16</c:v>
                </c:pt>
                <c:pt idx="1144">
                  <c:v>-0.36666666666666686</c:v>
                </c:pt>
                <c:pt idx="1145">
                  <c:v>-0.51666666666666694</c:v>
                </c:pt>
                <c:pt idx="1146">
                  <c:v>-0.51666666666666661</c:v>
                </c:pt>
                <c:pt idx="1147">
                  <c:v>-0.63333333333333341</c:v>
                </c:pt>
                <c:pt idx="1148">
                  <c:v>-0.4499999999999999</c:v>
                </c:pt>
                <c:pt idx="1149">
                  <c:v>-0.31666666666666643</c:v>
                </c:pt>
                <c:pt idx="1150">
                  <c:v>-8.3333333333333037E-2</c:v>
                </c:pt>
                <c:pt idx="1151">
                  <c:v>-1.6666666666666014E-2</c:v>
                </c:pt>
                <c:pt idx="1152">
                  <c:v>-0.28333333333333294</c:v>
                </c:pt>
                <c:pt idx="1153">
                  <c:v>-0.44999999999999957</c:v>
                </c:pt>
                <c:pt idx="1154">
                  <c:v>-0.49999999999999972</c:v>
                </c:pt>
                <c:pt idx="1155">
                  <c:v>-0.44999999999999957</c:v>
                </c:pt>
                <c:pt idx="1156">
                  <c:v>-0.36666666666666625</c:v>
                </c:pt>
                <c:pt idx="1157">
                  <c:v>0.53333333333333355</c:v>
                </c:pt>
                <c:pt idx="1158">
                  <c:v>2.1</c:v>
                </c:pt>
                <c:pt idx="1159">
                  <c:v>3.5833333333333335</c:v>
                </c:pt>
                <c:pt idx="1160">
                  <c:v>4.083333333333333</c:v>
                </c:pt>
                <c:pt idx="1161">
                  <c:v>2.3499999999999992</c:v>
                </c:pt>
                <c:pt idx="1162">
                  <c:v>0.34999999999999964</c:v>
                </c:pt>
                <c:pt idx="1163">
                  <c:v>-1.6666666666666672</c:v>
                </c:pt>
                <c:pt idx="1164">
                  <c:v>-2.8833333333333333</c:v>
                </c:pt>
                <c:pt idx="1165">
                  <c:v>-3.6166666666666667</c:v>
                </c:pt>
                <c:pt idx="1166">
                  <c:v>-3.4166666666666674</c:v>
                </c:pt>
                <c:pt idx="1167">
                  <c:v>-1.6500000000000004</c:v>
                </c:pt>
                <c:pt idx="1168">
                  <c:v>0.31666666666666643</c:v>
                </c:pt>
                <c:pt idx="1169">
                  <c:v>1.45</c:v>
                </c:pt>
                <c:pt idx="1170">
                  <c:v>1.7666666666666668</c:v>
                </c:pt>
                <c:pt idx="1171">
                  <c:v>1.3666666666666665</c:v>
                </c:pt>
                <c:pt idx="1172">
                  <c:v>0.56666666666666676</c:v>
                </c:pt>
                <c:pt idx="1173">
                  <c:v>0.66666666666666696</c:v>
                </c:pt>
                <c:pt idx="1174">
                  <c:v>0.58333333333333359</c:v>
                </c:pt>
                <c:pt idx="1175">
                  <c:v>0.6000000000000002</c:v>
                </c:pt>
                <c:pt idx="1176">
                  <c:v>0.20000000000000018</c:v>
                </c:pt>
                <c:pt idx="1177">
                  <c:v>6.6666666666666721E-2</c:v>
                </c:pt>
                <c:pt idx="1178">
                  <c:v>0.18333333333333357</c:v>
                </c:pt>
                <c:pt idx="1179">
                  <c:v>0.13333333333333344</c:v>
                </c:pt>
                <c:pt idx="1180">
                  <c:v>0.18333333333333357</c:v>
                </c:pt>
                <c:pt idx="1181">
                  <c:v>0.51666666666666716</c:v>
                </c:pt>
                <c:pt idx="1182">
                  <c:v>0.75000000000000033</c:v>
                </c:pt>
                <c:pt idx="1183">
                  <c:v>0.90000000000000036</c:v>
                </c:pt>
                <c:pt idx="1184">
                  <c:v>0.93333333333333357</c:v>
                </c:pt>
                <c:pt idx="1185">
                  <c:v>0.86666666666666681</c:v>
                </c:pt>
                <c:pt idx="1186">
                  <c:v>0.88333333333333341</c:v>
                </c:pt>
                <c:pt idx="1187">
                  <c:v>0.69999999999999984</c:v>
                </c:pt>
                <c:pt idx="1188">
                  <c:v>0.65</c:v>
                </c:pt>
                <c:pt idx="1189">
                  <c:v>0.58333333333333359</c:v>
                </c:pt>
                <c:pt idx="1190">
                  <c:v>0.51666666666666694</c:v>
                </c:pt>
                <c:pt idx="1191">
                  <c:v>0.48333333333333339</c:v>
                </c:pt>
                <c:pt idx="1192">
                  <c:v>0.6</c:v>
                </c:pt>
                <c:pt idx="1193">
                  <c:v>0.6</c:v>
                </c:pt>
                <c:pt idx="1194">
                  <c:v>0.85</c:v>
                </c:pt>
                <c:pt idx="1195">
                  <c:v>1.2333333333333332</c:v>
                </c:pt>
                <c:pt idx="1196">
                  <c:v>1.5499999999999998</c:v>
                </c:pt>
                <c:pt idx="1197">
                  <c:v>1.8166666666666667</c:v>
                </c:pt>
                <c:pt idx="1198">
                  <c:v>1.5166666666666668</c:v>
                </c:pt>
                <c:pt idx="1199">
                  <c:v>1.4500000000000004</c:v>
                </c:pt>
                <c:pt idx="1200">
                  <c:v>1.2833333333333339</c:v>
                </c:pt>
                <c:pt idx="1201">
                  <c:v>0.9166666666666673</c:v>
                </c:pt>
                <c:pt idx="1202">
                  <c:v>0.51666666666666716</c:v>
                </c:pt>
                <c:pt idx="1203">
                  <c:v>0.16666666666666696</c:v>
                </c:pt>
                <c:pt idx="1204">
                  <c:v>0.36666666666666686</c:v>
                </c:pt>
                <c:pt idx="1205">
                  <c:v>0.35000000000000026</c:v>
                </c:pt>
                <c:pt idx="1206">
                  <c:v>0.3000000000000001</c:v>
                </c:pt>
                <c:pt idx="1207">
                  <c:v>0.55000000000000016</c:v>
                </c:pt>
                <c:pt idx="1208">
                  <c:v>0.85</c:v>
                </c:pt>
                <c:pt idx="1209">
                  <c:v>0.86666666666666659</c:v>
                </c:pt>
                <c:pt idx="1210">
                  <c:v>0.4499999999999999</c:v>
                </c:pt>
                <c:pt idx="1211">
                  <c:v>0.41666666666666635</c:v>
                </c:pt>
                <c:pt idx="1212">
                  <c:v>0.28333333333333321</c:v>
                </c:pt>
                <c:pt idx="1213">
                  <c:v>0.13333333333333316</c:v>
                </c:pt>
                <c:pt idx="1214">
                  <c:v>0.11666666666666654</c:v>
                </c:pt>
                <c:pt idx="1215">
                  <c:v>0.33333333333333331</c:v>
                </c:pt>
                <c:pt idx="1216">
                  <c:v>0.83333333333333337</c:v>
                </c:pt>
                <c:pt idx="1217">
                  <c:v>0.68333333333333357</c:v>
                </c:pt>
                <c:pt idx="1218">
                  <c:v>0.63333333333333341</c:v>
                </c:pt>
                <c:pt idx="1219">
                  <c:v>0.40000000000000008</c:v>
                </c:pt>
                <c:pt idx="1220">
                  <c:v>0.46666666666666679</c:v>
                </c:pt>
                <c:pt idx="1221">
                  <c:v>0.34999999999999992</c:v>
                </c:pt>
                <c:pt idx="1222">
                  <c:v>5.0000000000000121E-2</c:v>
                </c:pt>
                <c:pt idx="1223">
                  <c:v>-0.13333333333333344</c:v>
                </c:pt>
                <c:pt idx="1224">
                  <c:v>-3.3333333333333513E-2</c:v>
                </c:pt>
                <c:pt idx="1225">
                  <c:v>-0.10000000000000024</c:v>
                </c:pt>
                <c:pt idx="1226">
                  <c:v>-0.31666666666666704</c:v>
                </c:pt>
                <c:pt idx="1227">
                  <c:v>-0.45000000000000018</c:v>
                </c:pt>
                <c:pt idx="1228">
                  <c:v>-0.15000000000000036</c:v>
                </c:pt>
                <c:pt idx="1229">
                  <c:v>0.18333333333333299</c:v>
                </c:pt>
                <c:pt idx="1230">
                  <c:v>0.26666666666666633</c:v>
                </c:pt>
                <c:pt idx="1231">
                  <c:v>0.56666666666666643</c:v>
                </c:pt>
                <c:pt idx="1232">
                  <c:v>0.71666666666666645</c:v>
                </c:pt>
                <c:pt idx="1233">
                  <c:v>0.69999999999999984</c:v>
                </c:pt>
                <c:pt idx="1234">
                  <c:v>0.33333333333333331</c:v>
                </c:pt>
                <c:pt idx="1235">
                  <c:v>0.5</c:v>
                </c:pt>
                <c:pt idx="1236">
                  <c:v>0.4499999999999999</c:v>
                </c:pt>
                <c:pt idx="1237">
                  <c:v>0.38333333333333347</c:v>
                </c:pt>
                <c:pt idx="1238">
                  <c:v>0.48333333333333367</c:v>
                </c:pt>
                <c:pt idx="1239">
                  <c:v>0.76666666666666716</c:v>
                </c:pt>
                <c:pt idx="1240">
                  <c:v>0.95000000000000051</c:v>
                </c:pt>
                <c:pt idx="1241">
                  <c:v>0.83333333333333359</c:v>
                </c:pt>
                <c:pt idx="1242">
                  <c:v>0.95000000000000051</c:v>
                </c:pt>
                <c:pt idx="1243">
                  <c:v>0.65000000000000036</c:v>
                </c:pt>
                <c:pt idx="1244">
                  <c:v>6.6666666666667027E-2</c:v>
                </c:pt>
                <c:pt idx="1245">
                  <c:v>-0.14999999999999977</c:v>
                </c:pt>
                <c:pt idx="1246">
                  <c:v>-0.24999999999999969</c:v>
                </c:pt>
                <c:pt idx="1247">
                  <c:v>-0.11666666666666596</c:v>
                </c:pt>
                <c:pt idx="1248">
                  <c:v>-0.49999999999999939</c:v>
                </c:pt>
                <c:pt idx="1249">
                  <c:v>-0.16666666666666638</c:v>
                </c:pt>
                <c:pt idx="1250">
                  <c:v>1.6666666666666902E-2</c:v>
                </c:pt>
                <c:pt idx="1251">
                  <c:v>-0.34999999999999964</c:v>
                </c:pt>
                <c:pt idx="1252">
                  <c:v>-0.41666666666666635</c:v>
                </c:pt>
                <c:pt idx="1253">
                  <c:v>-0.73333333333333306</c:v>
                </c:pt>
                <c:pt idx="1254">
                  <c:v>-0.34999999999999992</c:v>
                </c:pt>
                <c:pt idx="1255">
                  <c:v>-0.36666666666666653</c:v>
                </c:pt>
                <c:pt idx="1256">
                  <c:v>0.18333333333333326</c:v>
                </c:pt>
                <c:pt idx="1257">
                  <c:v>0.61666666666666659</c:v>
                </c:pt>
                <c:pt idx="1258">
                  <c:v>0.9</c:v>
                </c:pt>
                <c:pt idx="1259">
                  <c:v>0.80000000000000016</c:v>
                </c:pt>
                <c:pt idx="1260">
                  <c:v>0.56666666666666698</c:v>
                </c:pt>
                <c:pt idx="1261">
                  <c:v>0.50000000000000056</c:v>
                </c:pt>
                <c:pt idx="1262">
                  <c:v>0.2833333333333341</c:v>
                </c:pt>
                <c:pt idx="1263">
                  <c:v>0.15000000000000066</c:v>
                </c:pt>
                <c:pt idx="1264">
                  <c:v>0.16666666666666696</c:v>
                </c:pt>
                <c:pt idx="1265">
                  <c:v>0.58333333333333337</c:v>
                </c:pt>
                <c:pt idx="1266">
                  <c:v>0.76666666666666661</c:v>
                </c:pt>
                <c:pt idx="1267">
                  <c:v>0.8999999999999998</c:v>
                </c:pt>
                <c:pt idx="1268">
                  <c:v>1.1166666666666663</c:v>
                </c:pt>
                <c:pt idx="1269">
                  <c:v>1.0666666666666662</c:v>
                </c:pt>
                <c:pt idx="1270">
                  <c:v>0.98333333333333284</c:v>
                </c:pt>
                <c:pt idx="1271">
                  <c:v>0.74999999999999944</c:v>
                </c:pt>
                <c:pt idx="1272">
                  <c:v>0.66666666666666607</c:v>
                </c:pt>
                <c:pt idx="1273">
                  <c:v>0.59999999999999931</c:v>
                </c:pt>
                <c:pt idx="1274">
                  <c:v>0.18333333333333268</c:v>
                </c:pt>
                <c:pt idx="1275">
                  <c:v>8.3333333333332746E-2</c:v>
                </c:pt>
                <c:pt idx="1276">
                  <c:v>6.6666666666666138E-2</c:v>
                </c:pt>
                <c:pt idx="1277">
                  <c:v>8.3333333333333037E-2</c:v>
                </c:pt>
                <c:pt idx="1278">
                  <c:v>-0.26666666666666689</c:v>
                </c:pt>
                <c:pt idx="1279">
                  <c:v>-0.48333333333333339</c:v>
                </c:pt>
                <c:pt idx="1280">
                  <c:v>-0.23333333333333339</c:v>
                </c:pt>
                <c:pt idx="1281">
                  <c:v>-0.23333333333333325</c:v>
                </c:pt>
                <c:pt idx="1282">
                  <c:v>-0.16666666666666621</c:v>
                </c:pt>
                <c:pt idx="1283">
                  <c:v>-0.19999999999999973</c:v>
                </c:pt>
                <c:pt idx="1284">
                  <c:v>0.11666666666666699</c:v>
                </c:pt>
                <c:pt idx="1285">
                  <c:v>0.25000000000000017</c:v>
                </c:pt>
                <c:pt idx="1286">
                  <c:v>0.33333333333333376</c:v>
                </c:pt>
                <c:pt idx="1287">
                  <c:v>0.80000000000000027</c:v>
                </c:pt>
                <c:pt idx="1288">
                  <c:v>0.6166666666666667</c:v>
                </c:pt>
                <c:pt idx="1289">
                  <c:v>0.6333333333333333</c:v>
                </c:pt>
                <c:pt idx="1290">
                  <c:v>0.46666666666666662</c:v>
                </c:pt>
                <c:pt idx="1291">
                  <c:v>0.48333333333333323</c:v>
                </c:pt>
                <c:pt idx="1292">
                  <c:v>0.5166666666666665</c:v>
                </c:pt>
                <c:pt idx="1293">
                  <c:v>0.6</c:v>
                </c:pt>
                <c:pt idx="1294">
                  <c:v>1.0666666666666667</c:v>
                </c:pt>
                <c:pt idx="1295">
                  <c:v>1.25</c:v>
                </c:pt>
                <c:pt idx="1296">
                  <c:v>1.8999999999999997</c:v>
                </c:pt>
                <c:pt idx="1297">
                  <c:v>2.0833333333333335</c:v>
                </c:pt>
                <c:pt idx="1298">
                  <c:v>1.7499999999999998</c:v>
                </c:pt>
                <c:pt idx="1299">
                  <c:v>1.4166666666666663</c:v>
                </c:pt>
                <c:pt idx="1300">
                  <c:v>1.283333333333333</c:v>
                </c:pt>
                <c:pt idx="1301">
                  <c:v>1.583333333333333</c:v>
                </c:pt>
                <c:pt idx="1302">
                  <c:v>1.7</c:v>
                </c:pt>
                <c:pt idx="1303">
                  <c:v>1.8499999999999999</c:v>
                </c:pt>
                <c:pt idx="1304">
                  <c:v>1.9000000000000001</c:v>
                </c:pt>
                <c:pt idx="1305">
                  <c:v>2.2000000000000002</c:v>
                </c:pt>
                <c:pt idx="1306">
                  <c:v>2.166666666666667</c:v>
                </c:pt>
                <c:pt idx="1307">
                  <c:v>1.4833333333333336</c:v>
                </c:pt>
                <c:pt idx="1308">
                  <c:v>1.2666666666666668</c:v>
                </c:pt>
                <c:pt idx="1309">
                  <c:v>1.2333333333333336</c:v>
                </c:pt>
                <c:pt idx="1310">
                  <c:v>1.2833333333333341</c:v>
                </c:pt>
                <c:pt idx="1311">
                  <c:v>1.0666666666666671</c:v>
                </c:pt>
                <c:pt idx="1312">
                  <c:v>0.80000000000000016</c:v>
                </c:pt>
                <c:pt idx="1313">
                  <c:v>0.76666666666666627</c:v>
                </c:pt>
                <c:pt idx="1314">
                  <c:v>0.3000000000000001</c:v>
                </c:pt>
                <c:pt idx="1315">
                  <c:v>-0.51666666666666694</c:v>
                </c:pt>
                <c:pt idx="1316">
                  <c:v>-1.0500000000000005</c:v>
                </c:pt>
                <c:pt idx="1317">
                  <c:v>-1.5333333333333339</c:v>
                </c:pt>
                <c:pt idx="1318">
                  <c:v>-1.55</c:v>
                </c:pt>
                <c:pt idx="1319">
                  <c:v>-1.4666666666666661</c:v>
                </c:pt>
                <c:pt idx="1320">
                  <c:v>-1.6333333333333331</c:v>
                </c:pt>
                <c:pt idx="1321">
                  <c:v>-1.0499999999999998</c:v>
                </c:pt>
                <c:pt idx="1322">
                  <c:v>-0.51666666666666661</c:v>
                </c:pt>
                <c:pt idx="1323">
                  <c:v>-0.28333333333333294</c:v>
                </c:pt>
                <c:pt idx="1324">
                  <c:v>-0.16666666666666638</c:v>
                </c:pt>
                <c:pt idx="1325">
                  <c:v>-0.19999999999999987</c:v>
                </c:pt>
                <c:pt idx="1326">
                  <c:v>0.20000000000000018</c:v>
                </c:pt>
                <c:pt idx="1327">
                  <c:v>0.15000000000000005</c:v>
                </c:pt>
                <c:pt idx="1328">
                  <c:v>0.29999999999999982</c:v>
                </c:pt>
                <c:pt idx="1329">
                  <c:v>0.71666666666666645</c:v>
                </c:pt>
                <c:pt idx="1330">
                  <c:v>0.58333333333333304</c:v>
                </c:pt>
                <c:pt idx="1331">
                  <c:v>1.2666666666666666</c:v>
                </c:pt>
                <c:pt idx="1332">
                  <c:v>1.3833333333333331</c:v>
                </c:pt>
                <c:pt idx="1333">
                  <c:v>1.4333333333333336</c:v>
                </c:pt>
                <c:pt idx="1334">
                  <c:v>1.5833333333333337</c:v>
                </c:pt>
                <c:pt idx="1335">
                  <c:v>1.4500000000000002</c:v>
                </c:pt>
                <c:pt idx="1336">
                  <c:v>1.5166666666666668</c:v>
                </c:pt>
                <c:pt idx="1337">
                  <c:v>0.98333333333333339</c:v>
                </c:pt>
                <c:pt idx="1338">
                  <c:v>0.71666666666666679</c:v>
                </c:pt>
                <c:pt idx="1339">
                  <c:v>0.48333333333333339</c:v>
                </c:pt>
                <c:pt idx="1340">
                  <c:v>-0.21666666666666648</c:v>
                </c:pt>
                <c:pt idx="1341">
                  <c:v>-0.53333333333333321</c:v>
                </c:pt>
                <c:pt idx="1342">
                  <c:v>-0.69999999999999984</c:v>
                </c:pt>
                <c:pt idx="1343">
                  <c:v>-0.53333333333333321</c:v>
                </c:pt>
                <c:pt idx="1344">
                  <c:v>-0.26666666666666661</c:v>
                </c:pt>
                <c:pt idx="1345">
                  <c:v>8.3333333333333329E-2</c:v>
                </c:pt>
                <c:pt idx="1346">
                  <c:v>0.58333333333333337</c:v>
                </c:pt>
                <c:pt idx="1347">
                  <c:v>0.61666666666666659</c:v>
                </c:pt>
                <c:pt idx="1348">
                  <c:v>0.81666666666666643</c:v>
                </c:pt>
                <c:pt idx="1349">
                  <c:v>0.71666666666666645</c:v>
                </c:pt>
                <c:pt idx="1350">
                  <c:v>0.65</c:v>
                </c:pt>
                <c:pt idx="1351">
                  <c:v>0.66666666666666663</c:v>
                </c:pt>
                <c:pt idx="1352">
                  <c:v>1.5666666666666671</c:v>
                </c:pt>
                <c:pt idx="1353">
                  <c:v>3.0333333333333337</c:v>
                </c:pt>
                <c:pt idx="1354">
                  <c:v>3.9833333333333329</c:v>
                </c:pt>
                <c:pt idx="1355">
                  <c:v>4.666666666666667</c:v>
                </c:pt>
                <c:pt idx="1356">
                  <c:v>5.333333333333333</c:v>
                </c:pt>
                <c:pt idx="1357">
                  <c:v>3.5666666666666664</c:v>
                </c:pt>
                <c:pt idx="1358">
                  <c:v>-0.43333333333333268</c:v>
                </c:pt>
                <c:pt idx="1359">
                  <c:v>-2.3833333333333329</c:v>
                </c:pt>
                <c:pt idx="1360">
                  <c:v>-2.8166666666666651</c:v>
                </c:pt>
                <c:pt idx="1361">
                  <c:v>-2.5166666666666653</c:v>
                </c:pt>
                <c:pt idx="1362">
                  <c:v>-2.6499999999999986</c:v>
                </c:pt>
                <c:pt idx="1363">
                  <c:v>-0.53333333333333321</c:v>
                </c:pt>
                <c:pt idx="1364">
                  <c:v>2.9</c:v>
                </c:pt>
                <c:pt idx="1365">
                  <c:v>3.65</c:v>
                </c:pt>
                <c:pt idx="1366">
                  <c:v>2.9333333333333331</c:v>
                </c:pt>
                <c:pt idx="1367">
                  <c:v>2.1999999999999997</c:v>
                </c:pt>
                <c:pt idx="1368">
                  <c:v>1.8833333333333329</c:v>
                </c:pt>
                <c:pt idx="1369">
                  <c:v>1.5333333333333332</c:v>
                </c:pt>
                <c:pt idx="1370">
                  <c:v>1.4166666666666667</c:v>
                </c:pt>
                <c:pt idx="1371">
                  <c:v>1.3999999999999997</c:v>
                </c:pt>
                <c:pt idx="1372">
                  <c:v>1.7666666666666668</c:v>
                </c:pt>
                <c:pt idx="1373">
                  <c:v>1.5166666666666668</c:v>
                </c:pt>
                <c:pt idx="1374">
                  <c:v>1.1000000000000008</c:v>
                </c:pt>
                <c:pt idx="1375">
                  <c:v>1.0666666666666675</c:v>
                </c:pt>
                <c:pt idx="1376">
                  <c:v>0.93333333333333413</c:v>
                </c:pt>
                <c:pt idx="1377">
                  <c:v>0.95000000000000107</c:v>
                </c:pt>
                <c:pt idx="1378">
                  <c:v>0.70000000000000107</c:v>
                </c:pt>
                <c:pt idx="1379">
                  <c:v>0.55000000000000071</c:v>
                </c:pt>
                <c:pt idx="1380">
                  <c:v>0.40000000000000036</c:v>
                </c:pt>
                <c:pt idx="1381">
                  <c:v>1.6666666666666902E-2</c:v>
                </c:pt>
                <c:pt idx="1382">
                  <c:v>-0.41666666666666669</c:v>
                </c:pt>
                <c:pt idx="1383">
                  <c:v>-1.1666666666666667</c:v>
                </c:pt>
                <c:pt idx="1384">
                  <c:v>-1.1500000000000001</c:v>
                </c:pt>
                <c:pt idx="1385">
                  <c:v>-1.05</c:v>
                </c:pt>
                <c:pt idx="1386">
                  <c:v>-0.96666666666666679</c:v>
                </c:pt>
                <c:pt idx="1387">
                  <c:v>-0.80000000000000016</c:v>
                </c:pt>
                <c:pt idx="1388">
                  <c:v>-0.39999999999999974</c:v>
                </c:pt>
                <c:pt idx="1389">
                  <c:v>0.10000000000000024</c:v>
                </c:pt>
                <c:pt idx="1390">
                  <c:v>1.6666666666666902E-2</c:v>
                </c:pt>
                <c:pt idx="1391">
                  <c:v>-4.9999999999999524E-2</c:v>
                </c:pt>
                <c:pt idx="1392">
                  <c:v>0.2333333333333337</c:v>
                </c:pt>
                <c:pt idx="1393">
                  <c:v>0.50000000000000033</c:v>
                </c:pt>
                <c:pt idx="1394">
                  <c:v>0.28333333333333349</c:v>
                </c:pt>
                <c:pt idx="1395">
                  <c:v>0.48333333333333339</c:v>
                </c:pt>
                <c:pt idx="1396">
                  <c:v>0.69999999999999984</c:v>
                </c:pt>
                <c:pt idx="1397">
                  <c:v>0.91666666666666641</c:v>
                </c:pt>
                <c:pt idx="1398">
                  <c:v>0.79999999999999982</c:v>
                </c:pt>
                <c:pt idx="1399">
                  <c:v>0.68333333333333324</c:v>
                </c:pt>
                <c:pt idx="1400">
                  <c:v>0.88333333333333341</c:v>
                </c:pt>
                <c:pt idx="1401">
                  <c:v>0.71666666666666712</c:v>
                </c:pt>
                <c:pt idx="1402">
                  <c:v>0.81666666666666698</c:v>
                </c:pt>
                <c:pt idx="1403">
                  <c:v>0.75000000000000033</c:v>
                </c:pt>
                <c:pt idx="1404">
                  <c:v>0.88333333333333341</c:v>
                </c:pt>
                <c:pt idx="1405">
                  <c:v>0.83333333333333337</c:v>
                </c:pt>
                <c:pt idx="1406">
                  <c:v>0.28333333333333321</c:v>
                </c:pt>
                <c:pt idx="1407">
                  <c:v>0.26666666666666661</c:v>
                </c:pt>
                <c:pt idx="1408">
                  <c:v>9.9999999999999936E-2</c:v>
                </c:pt>
                <c:pt idx="1409">
                  <c:v>0.15000000000000005</c:v>
                </c:pt>
                <c:pt idx="1410">
                  <c:v>-0.41666666666666635</c:v>
                </c:pt>
                <c:pt idx="1411">
                  <c:v>-0.34999999999999964</c:v>
                </c:pt>
                <c:pt idx="1412">
                  <c:v>5.0000000000000121E-2</c:v>
                </c:pt>
                <c:pt idx="1413">
                  <c:v>0.39999999999999974</c:v>
                </c:pt>
                <c:pt idx="1414">
                  <c:v>0.46666666666666651</c:v>
                </c:pt>
                <c:pt idx="1415">
                  <c:v>0.46666666666666651</c:v>
                </c:pt>
                <c:pt idx="1416">
                  <c:v>0.66666666666666663</c:v>
                </c:pt>
                <c:pt idx="1417">
                  <c:v>0.6</c:v>
                </c:pt>
                <c:pt idx="1418">
                  <c:v>0.70000000000000018</c:v>
                </c:pt>
                <c:pt idx="1419">
                  <c:v>0.33333333333333365</c:v>
                </c:pt>
                <c:pt idx="1420">
                  <c:v>0.21666666666666709</c:v>
                </c:pt>
                <c:pt idx="1421">
                  <c:v>0.2333333333333337</c:v>
                </c:pt>
                <c:pt idx="1422">
                  <c:v>0.46666666666666679</c:v>
                </c:pt>
                <c:pt idx="1423">
                  <c:v>0.41666666666666696</c:v>
                </c:pt>
                <c:pt idx="1424">
                  <c:v>0.25000000000000028</c:v>
                </c:pt>
                <c:pt idx="1425">
                  <c:v>0.13333333333333375</c:v>
                </c:pt>
                <c:pt idx="1426">
                  <c:v>0.21666666666666709</c:v>
                </c:pt>
                <c:pt idx="1427">
                  <c:v>0.30000000000000043</c:v>
                </c:pt>
                <c:pt idx="1428">
                  <c:v>0.33333333333333393</c:v>
                </c:pt>
                <c:pt idx="1429">
                  <c:v>0.26666666666666722</c:v>
                </c:pt>
                <c:pt idx="1430">
                  <c:v>0.43333333333333385</c:v>
                </c:pt>
                <c:pt idx="1431">
                  <c:v>0.6666666666666673</c:v>
                </c:pt>
                <c:pt idx="1432">
                  <c:v>0.6833333333333339</c:v>
                </c:pt>
                <c:pt idx="1433">
                  <c:v>0.73333333333333395</c:v>
                </c:pt>
                <c:pt idx="1434">
                  <c:v>0.58333333333333359</c:v>
                </c:pt>
                <c:pt idx="1435">
                  <c:v>0.75000000000000033</c:v>
                </c:pt>
                <c:pt idx="1436">
                  <c:v>0.6000000000000002</c:v>
                </c:pt>
                <c:pt idx="1437">
                  <c:v>0.80000000000000016</c:v>
                </c:pt>
                <c:pt idx="1438">
                  <c:v>1.0166666666666666</c:v>
                </c:pt>
                <c:pt idx="1439">
                  <c:v>0.79999999999999982</c:v>
                </c:pt>
                <c:pt idx="1440">
                  <c:v>0.71666666666666645</c:v>
                </c:pt>
                <c:pt idx="1441">
                  <c:v>0.66666666666666641</c:v>
                </c:pt>
                <c:pt idx="1442">
                  <c:v>0.6499999999999998</c:v>
                </c:pt>
                <c:pt idx="1443">
                  <c:v>0.43333333333333296</c:v>
                </c:pt>
                <c:pt idx="1444">
                  <c:v>0.11666666666666654</c:v>
                </c:pt>
                <c:pt idx="1445">
                  <c:v>0.66666666666666652</c:v>
                </c:pt>
                <c:pt idx="1446">
                  <c:v>0.73333333333333328</c:v>
                </c:pt>
                <c:pt idx="1447">
                  <c:v>0.75000000000000011</c:v>
                </c:pt>
                <c:pt idx="1448">
                  <c:v>0.86666666666666703</c:v>
                </c:pt>
                <c:pt idx="1449">
                  <c:v>0.86666666666666703</c:v>
                </c:pt>
                <c:pt idx="1450">
                  <c:v>1.0666666666666669</c:v>
                </c:pt>
                <c:pt idx="1451">
                  <c:v>0.26666666666666689</c:v>
                </c:pt>
                <c:pt idx="1452">
                  <c:v>6.6666666666667027E-2</c:v>
                </c:pt>
                <c:pt idx="1453">
                  <c:v>-0.11666666666666625</c:v>
                </c:pt>
                <c:pt idx="1454">
                  <c:v>-0.19999999999999987</c:v>
                </c:pt>
                <c:pt idx="1455">
                  <c:v>3.3333333333333513E-2</c:v>
                </c:pt>
                <c:pt idx="1456">
                  <c:v>0.11666666666666685</c:v>
                </c:pt>
                <c:pt idx="1457">
                  <c:v>0.45000000000000018</c:v>
                </c:pt>
                <c:pt idx="1458">
                  <c:v>0.83333333333333359</c:v>
                </c:pt>
                <c:pt idx="1459">
                  <c:v>1.1666666666666667</c:v>
                </c:pt>
                <c:pt idx="1460">
                  <c:v>1.2166666666666666</c:v>
                </c:pt>
                <c:pt idx="1461">
                  <c:v>0.96666666666666645</c:v>
                </c:pt>
                <c:pt idx="1462">
                  <c:v>0.94999999999999984</c:v>
                </c:pt>
                <c:pt idx="1463">
                  <c:v>0.88333333333333319</c:v>
                </c:pt>
                <c:pt idx="1464">
                  <c:v>0.86666666666666625</c:v>
                </c:pt>
                <c:pt idx="1465">
                  <c:v>0.63333333333333286</c:v>
                </c:pt>
                <c:pt idx="1466">
                  <c:v>0.63333333333333319</c:v>
                </c:pt>
                <c:pt idx="1467">
                  <c:v>0.61666666666666659</c:v>
                </c:pt>
                <c:pt idx="1468">
                  <c:v>0.6499999999999998</c:v>
                </c:pt>
                <c:pt idx="1469">
                  <c:v>0.69999999999999984</c:v>
                </c:pt>
                <c:pt idx="1470">
                  <c:v>0.83333333333333337</c:v>
                </c:pt>
                <c:pt idx="1471">
                  <c:v>1.05</c:v>
                </c:pt>
                <c:pt idx="1472">
                  <c:v>1.3499999999999999</c:v>
                </c:pt>
                <c:pt idx="1473">
                  <c:v>1.45</c:v>
                </c:pt>
                <c:pt idx="1474">
                  <c:v>1.0333333333333332</c:v>
                </c:pt>
                <c:pt idx="1475">
                  <c:v>0.96666666666666645</c:v>
                </c:pt>
                <c:pt idx="1476">
                  <c:v>0.6499999999999998</c:v>
                </c:pt>
                <c:pt idx="1477">
                  <c:v>0.36666666666666653</c:v>
                </c:pt>
                <c:pt idx="1478">
                  <c:v>0.25</c:v>
                </c:pt>
                <c:pt idx="1479">
                  <c:v>0.31666666666666671</c:v>
                </c:pt>
                <c:pt idx="1480">
                  <c:v>0.8500000000000002</c:v>
                </c:pt>
                <c:pt idx="1481">
                  <c:v>0.80000000000000016</c:v>
                </c:pt>
                <c:pt idx="1482">
                  <c:v>0.83333333333333337</c:v>
                </c:pt>
                <c:pt idx="1483">
                  <c:v>0.98333333333333339</c:v>
                </c:pt>
                <c:pt idx="1484">
                  <c:v>0.86666666666666681</c:v>
                </c:pt>
                <c:pt idx="1485">
                  <c:v>0.63333333333333341</c:v>
                </c:pt>
                <c:pt idx="1486">
                  <c:v>0.31666666666666671</c:v>
                </c:pt>
                <c:pt idx="1487">
                  <c:v>0.63333333333333341</c:v>
                </c:pt>
                <c:pt idx="1488">
                  <c:v>0.65000000000000036</c:v>
                </c:pt>
                <c:pt idx="1489">
                  <c:v>0.66666666666666663</c:v>
                </c:pt>
                <c:pt idx="1490">
                  <c:v>0.76666666666666661</c:v>
                </c:pt>
                <c:pt idx="1491">
                  <c:v>1.1666666666666667</c:v>
                </c:pt>
                <c:pt idx="1492">
                  <c:v>1.5833333333333333</c:v>
                </c:pt>
                <c:pt idx="1493">
                  <c:v>1.3833333333333335</c:v>
                </c:pt>
                <c:pt idx="1494">
                  <c:v>1.4500000000000002</c:v>
                </c:pt>
                <c:pt idx="1495">
                  <c:v>1.416666666666667</c:v>
                </c:pt>
                <c:pt idx="1496">
                  <c:v>1.2666666666666668</c:v>
                </c:pt>
                <c:pt idx="1497">
                  <c:v>1.1166666666666669</c:v>
                </c:pt>
                <c:pt idx="1498">
                  <c:v>0.73333333333333339</c:v>
                </c:pt>
                <c:pt idx="1499">
                  <c:v>0.5</c:v>
                </c:pt>
                <c:pt idx="1500">
                  <c:v>0.19999999999999987</c:v>
                </c:pt>
                <c:pt idx="1501">
                  <c:v>0.20000000000000018</c:v>
                </c:pt>
                <c:pt idx="1502">
                  <c:v>0.21666666666666709</c:v>
                </c:pt>
                <c:pt idx="1503">
                  <c:v>0.26666666666666722</c:v>
                </c:pt>
                <c:pt idx="1504">
                  <c:v>0.23333333333333398</c:v>
                </c:pt>
                <c:pt idx="1505">
                  <c:v>0.35000000000000053</c:v>
                </c:pt>
                <c:pt idx="1506">
                  <c:v>0.70000000000000051</c:v>
                </c:pt>
                <c:pt idx="1507">
                  <c:v>0.41666666666666669</c:v>
                </c:pt>
                <c:pt idx="1508">
                  <c:v>0.48333333333333311</c:v>
                </c:pt>
                <c:pt idx="1509">
                  <c:v>0.39999999999999974</c:v>
                </c:pt>
                <c:pt idx="1510">
                  <c:v>0.54999999999999982</c:v>
                </c:pt>
                <c:pt idx="1511">
                  <c:v>0.83333333333333337</c:v>
                </c:pt>
                <c:pt idx="1512">
                  <c:v>0.8500000000000002</c:v>
                </c:pt>
                <c:pt idx="1513">
                  <c:v>1.1166666666666671</c:v>
                </c:pt>
                <c:pt idx="1514">
                  <c:v>0.93333333333333357</c:v>
                </c:pt>
                <c:pt idx="1515">
                  <c:v>1.0333333333333332</c:v>
                </c:pt>
                <c:pt idx="1516">
                  <c:v>0.86666666666666625</c:v>
                </c:pt>
                <c:pt idx="1517">
                  <c:v>0.89999999999999947</c:v>
                </c:pt>
                <c:pt idx="1518">
                  <c:v>0.94999999999999929</c:v>
                </c:pt>
                <c:pt idx="1519">
                  <c:v>1.2666666666666659</c:v>
                </c:pt>
                <c:pt idx="1520">
                  <c:v>1.5666666666666664</c:v>
                </c:pt>
                <c:pt idx="1521">
                  <c:v>1.55</c:v>
                </c:pt>
                <c:pt idx="1522">
                  <c:v>1.7500000000000002</c:v>
                </c:pt>
                <c:pt idx="1523">
                  <c:v>1.3666666666666671</c:v>
                </c:pt>
                <c:pt idx="1524">
                  <c:v>0.96666666666666679</c:v>
                </c:pt>
                <c:pt idx="1525">
                  <c:v>0.73333333333333339</c:v>
                </c:pt>
                <c:pt idx="1526">
                  <c:v>0.8999999999999998</c:v>
                </c:pt>
                <c:pt idx="1527">
                  <c:v>0.85</c:v>
                </c:pt>
                <c:pt idx="1528">
                  <c:v>0.71666666666666679</c:v>
                </c:pt>
                <c:pt idx="1529">
                  <c:v>0.80000000000000016</c:v>
                </c:pt>
                <c:pt idx="1530">
                  <c:v>1.2333333333333341</c:v>
                </c:pt>
                <c:pt idx="1531">
                  <c:v>1.0666666666666673</c:v>
                </c:pt>
                <c:pt idx="1532">
                  <c:v>0.76666666666666716</c:v>
                </c:pt>
                <c:pt idx="1533">
                  <c:v>0.70000000000000051</c:v>
                </c:pt>
                <c:pt idx="1534">
                  <c:v>0.96666666666666712</c:v>
                </c:pt>
                <c:pt idx="1535">
                  <c:v>1.3833333333333337</c:v>
                </c:pt>
                <c:pt idx="1536">
                  <c:v>1.1166666666666671</c:v>
                </c:pt>
                <c:pt idx="1537">
                  <c:v>1.0833333333333339</c:v>
                </c:pt>
                <c:pt idx="1538">
                  <c:v>0.58333333333333393</c:v>
                </c:pt>
                <c:pt idx="1539">
                  <c:v>0.53333333333333377</c:v>
                </c:pt>
                <c:pt idx="1540">
                  <c:v>0.45000000000000046</c:v>
                </c:pt>
                <c:pt idx="1541">
                  <c:v>0.4499999999999999</c:v>
                </c:pt>
                <c:pt idx="1542">
                  <c:v>0.56666666666666643</c:v>
                </c:pt>
                <c:pt idx="1543">
                  <c:v>0.71666666666666679</c:v>
                </c:pt>
                <c:pt idx="1544">
                  <c:v>1.2000000000000004</c:v>
                </c:pt>
                <c:pt idx="1545">
                  <c:v>1.1833333333333336</c:v>
                </c:pt>
                <c:pt idx="1546">
                  <c:v>1.0333333333333332</c:v>
                </c:pt>
                <c:pt idx="1547">
                  <c:v>0.68333333333333357</c:v>
                </c:pt>
                <c:pt idx="1548">
                  <c:v>0.88333333333333341</c:v>
                </c:pt>
                <c:pt idx="1549">
                  <c:v>1.2833333333333332</c:v>
                </c:pt>
                <c:pt idx="1550">
                  <c:v>1.8666666666666665</c:v>
                </c:pt>
                <c:pt idx="1551">
                  <c:v>2.7666666666666671</c:v>
                </c:pt>
                <c:pt idx="1552">
                  <c:v>3.2166666666666672</c:v>
                </c:pt>
                <c:pt idx="1553">
                  <c:v>2.6166666666666676</c:v>
                </c:pt>
                <c:pt idx="1554">
                  <c:v>0.66666666666666785</c:v>
                </c:pt>
                <c:pt idx="1555">
                  <c:v>-1.2999999999999992</c:v>
                </c:pt>
                <c:pt idx="1556">
                  <c:v>-2.2499999999999991</c:v>
                </c:pt>
                <c:pt idx="1557">
                  <c:v>-3.0833333333333321</c:v>
                </c:pt>
                <c:pt idx="1558">
                  <c:v>-3.5333333333333319</c:v>
                </c:pt>
                <c:pt idx="1559">
                  <c:v>-2.9499999999999988</c:v>
                </c:pt>
                <c:pt idx="1560">
                  <c:v>-1.2333333333333323</c:v>
                </c:pt>
                <c:pt idx="1561">
                  <c:v>0.18333333333333476</c:v>
                </c:pt>
                <c:pt idx="1562">
                  <c:v>0.36666666666666775</c:v>
                </c:pt>
                <c:pt idx="1563">
                  <c:v>0.48333333333333428</c:v>
                </c:pt>
                <c:pt idx="1564">
                  <c:v>0.50000000000000056</c:v>
                </c:pt>
                <c:pt idx="1565">
                  <c:v>0.73333333333333373</c:v>
                </c:pt>
                <c:pt idx="1566">
                  <c:v>0.56666666666666698</c:v>
                </c:pt>
                <c:pt idx="1567">
                  <c:v>0.53333333333333377</c:v>
                </c:pt>
                <c:pt idx="1568">
                  <c:v>0.68333333333333357</c:v>
                </c:pt>
                <c:pt idx="1569">
                  <c:v>0.13333333333333344</c:v>
                </c:pt>
                <c:pt idx="1570">
                  <c:v>-0.2166666666666662</c:v>
                </c:pt>
                <c:pt idx="1571">
                  <c:v>-0.81666666666666643</c:v>
                </c:pt>
                <c:pt idx="1572">
                  <c:v>-1.1499999999999997</c:v>
                </c:pt>
                <c:pt idx="1573">
                  <c:v>-1.1666666666666667</c:v>
                </c:pt>
                <c:pt idx="1574">
                  <c:v>-1.1833333333333329</c:v>
                </c:pt>
                <c:pt idx="1575">
                  <c:v>-0.94999999999999929</c:v>
                </c:pt>
                <c:pt idx="1576">
                  <c:v>-0.96666666666666679</c:v>
                </c:pt>
                <c:pt idx="1577">
                  <c:v>-0.6499999999999998</c:v>
                </c:pt>
                <c:pt idx="1578">
                  <c:v>-0.10000000000000024</c:v>
                </c:pt>
                <c:pt idx="1579">
                  <c:v>-6.6666666666667027E-2</c:v>
                </c:pt>
                <c:pt idx="1580">
                  <c:v>-0.3000000000000001</c:v>
                </c:pt>
                <c:pt idx="1581">
                  <c:v>-0.26666666666666689</c:v>
                </c:pt>
                <c:pt idx="1582">
                  <c:v>-0.19999999999999987</c:v>
                </c:pt>
                <c:pt idx="1583">
                  <c:v>-0.19999999999999987</c:v>
                </c:pt>
                <c:pt idx="1584">
                  <c:v>-0.34999999999999964</c:v>
                </c:pt>
                <c:pt idx="1585">
                  <c:v>-0.24999999999999942</c:v>
                </c:pt>
                <c:pt idx="1586">
                  <c:v>-0.11666666666666654</c:v>
                </c:pt>
                <c:pt idx="1587">
                  <c:v>-0.21666666666666679</c:v>
                </c:pt>
                <c:pt idx="1588">
                  <c:v>-0.35000000000000026</c:v>
                </c:pt>
                <c:pt idx="1589">
                  <c:v>-0.51666666666666694</c:v>
                </c:pt>
                <c:pt idx="1590">
                  <c:v>-0.61666666666666659</c:v>
                </c:pt>
                <c:pt idx="1591">
                  <c:v>-0.96666666666666679</c:v>
                </c:pt>
                <c:pt idx="1592">
                  <c:v>-1.1166666666666665</c:v>
                </c:pt>
                <c:pt idx="1593">
                  <c:v>-0.88333333333333286</c:v>
                </c:pt>
                <c:pt idx="1594">
                  <c:v>-0.58333333333333215</c:v>
                </c:pt>
                <c:pt idx="1595">
                  <c:v>-0.58333333333333215</c:v>
                </c:pt>
                <c:pt idx="1596">
                  <c:v>-0.51666666666666572</c:v>
                </c:pt>
                <c:pt idx="1597">
                  <c:v>-0.54999999999999893</c:v>
                </c:pt>
                <c:pt idx="1598">
                  <c:v>-0.59999999999999909</c:v>
                </c:pt>
                <c:pt idx="1599">
                  <c:v>-1.0333333333333325</c:v>
                </c:pt>
                <c:pt idx="1600">
                  <c:v>-1.3999999999999997</c:v>
                </c:pt>
                <c:pt idx="1601">
                  <c:v>-1.5666666666666664</c:v>
                </c:pt>
                <c:pt idx="1602">
                  <c:v>-1.3999999999999997</c:v>
                </c:pt>
                <c:pt idx="1603">
                  <c:v>-1.1166666666666665</c:v>
                </c:pt>
                <c:pt idx="1604">
                  <c:v>-1.2333333333333332</c:v>
                </c:pt>
                <c:pt idx="1605">
                  <c:v>-1.0333333333333332</c:v>
                </c:pt>
                <c:pt idx="1606">
                  <c:v>-0.8999999999999998</c:v>
                </c:pt>
                <c:pt idx="1607">
                  <c:v>-0.75</c:v>
                </c:pt>
                <c:pt idx="1608">
                  <c:v>-1.0833333333333333</c:v>
                </c:pt>
                <c:pt idx="1609">
                  <c:v>-1.3499999999999996</c:v>
                </c:pt>
                <c:pt idx="1610">
                  <c:v>-1.2333333333333332</c:v>
                </c:pt>
                <c:pt idx="1611">
                  <c:v>-1.3833333333333335</c:v>
                </c:pt>
                <c:pt idx="1612">
                  <c:v>-1.1666666666666667</c:v>
                </c:pt>
                <c:pt idx="1613">
                  <c:v>-1.2999999999999996</c:v>
                </c:pt>
                <c:pt idx="1614">
                  <c:v>-1.3999999999999997</c:v>
                </c:pt>
                <c:pt idx="1615">
                  <c:v>-1.3499999999999996</c:v>
                </c:pt>
                <c:pt idx="1616">
                  <c:v>-1.3833333333333329</c:v>
                </c:pt>
                <c:pt idx="1617">
                  <c:v>-1.366666666666666</c:v>
                </c:pt>
                <c:pt idx="1618">
                  <c:v>-1.4999999999999993</c:v>
                </c:pt>
                <c:pt idx="1619">
                  <c:v>-1.4333333333333329</c:v>
                </c:pt>
                <c:pt idx="1620">
                  <c:v>-1.3833333333333329</c:v>
                </c:pt>
                <c:pt idx="1621">
                  <c:v>-1.3333333333333333</c:v>
                </c:pt>
                <c:pt idx="1622">
                  <c:v>-1.7333333333333332</c:v>
                </c:pt>
                <c:pt idx="1623">
                  <c:v>-2.0833333333333326</c:v>
                </c:pt>
                <c:pt idx="1624">
                  <c:v>-2.0499999999999994</c:v>
                </c:pt>
                <c:pt idx="1625">
                  <c:v>-1.9666666666666661</c:v>
                </c:pt>
                <c:pt idx="1626">
                  <c:v>-1.8333333333333328</c:v>
                </c:pt>
                <c:pt idx="1627">
                  <c:v>-1.866666666666666</c:v>
                </c:pt>
                <c:pt idx="1628">
                  <c:v>-1.7833333333333325</c:v>
                </c:pt>
                <c:pt idx="1629">
                  <c:v>-1.616666666666666</c:v>
                </c:pt>
                <c:pt idx="1630">
                  <c:v>-1.7666666666666657</c:v>
                </c:pt>
                <c:pt idx="1631">
                  <c:v>-2.2666666666666657</c:v>
                </c:pt>
                <c:pt idx="1632">
                  <c:v>-2.8333333333333326</c:v>
                </c:pt>
                <c:pt idx="1633">
                  <c:v>-2.9833333333333325</c:v>
                </c:pt>
                <c:pt idx="1634">
                  <c:v>-2.7499999999999996</c:v>
                </c:pt>
                <c:pt idx="1635">
                  <c:v>-2.8666666666666667</c:v>
                </c:pt>
                <c:pt idx="1636">
                  <c:v>-3.2666666666666671</c:v>
                </c:pt>
                <c:pt idx="1637">
                  <c:v>-3.2333333333333338</c:v>
                </c:pt>
                <c:pt idx="1638">
                  <c:v>-3.0333333333333332</c:v>
                </c:pt>
                <c:pt idx="1639">
                  <c:v>-2.7666666666666671</c:v>
                </c:pt>
                <c:pt idx="1640">
                  <c:v>-2.8833333333333333</c:v>
                </c:pt>
                <c:pt idx="1641">
                  <c:v>-2.8333333333333326</c:v>
                </c:pt>
                <c:pt idx="1642">
                  <c:v>-2.5499999999999989</c:v>
                </c:pt>
                <c:pt idx="1643">
                  <c:v>-2.6833333333333322</c:v>
                </c:pt>
                <c:pt idx="1644">
                  <c:v>-2.816666666666666</c:v>
                </c:pt>
                <c:pt idx="1645">
                  <c:v>-3.1999999999999988</c:v>
                </c:pt>
                <c:pt idx="1646">
                  <c:v>-3.1833333333333322</c:v>
                </c:pt>
                <c:pt idx="1647">
                  <c:v>-3.2166666666666663</c:v>
                </c:pt>
                <c:pt idx="1648">
                  <c:v>-3.4166666666666665</c:v>
                </c:pt>
                <c:pt idx="1649">
                  <c:v>-3.7833333333333332</c:v>
                </c:pt>
                <c:pt idx="1650">
                  <c:v>-3.4166666666666665</c:v>
                </c:pt>
                <c:pt idx="1651">
                  <c:v>-3.4833333333333338</c:v>
                </c:pt>
                <c:pt idx="1652">
                  <c:v>-3.5333333333333332</c:v>
                </c:pt>
                <c:pt idx="1653">
                  <c:v>-3.5833333333333335</c:v>
                </c:pt>
                <c:pt idx="1654">
                  <c:v>-3.4</c:v>
                </c:pt>
                <c:pt idx="1655">
                  <c:v>-2.75</c:v>
                </c:pt>
                <c:pt idx="1656">
                  <c:v>-3.1333333333333333</c:v>
                </c:pt>
                <c:pt idx="1657">
                  <c:v>-3.1166666666666667</c:v>
                </c:pt>
                <c:pt idx="1658">
                  <c:v>-3.3166666666666664</c:v>
                </c:pt>
                <c:pt idx="1659">
                  <c:v>-3.5166666666666662</c:v>
                </c:pt>
                <c:pt idx="1660">
                  <c:v>-3.7333333333333329</c:v>
                </c:pt>
                <c:pt idx="1661">
                  <c:v>-3.8499999999999996</c:v>
                </c:pt>
                <c:pt idx="1662">
                  <c:v>-4.3</c:v>
                </c:pt>
                <c:pt idx="1663">
                  <c:v>-4.25</c:v>
                </c:pt>
                <c:pt idx="1664">
                  <c:v>-4.45</c:v>
                </c:pt>
                <c:pt idx="1665">
                  <c:v>-4.6500000000000004</c:v>
                </c:pt>
                <c:pt idx="1666">
                  <c:v>-4.916666666666667</c:v>
                </c:pt>
                <c:pt idx="1667">
                  <c:v>-5.2666666666666675</c:v>
                </c:pt>
                <c:pt idx="1668">
                  <c:v>-5.2333333333333343</c:v>
                </c:pt>
                <c:pt idx="1669">
                  <c:v>-5.4333333333333345</c:v>
                </c:pt>
                <c:pt idx="1670">
                  <c:v>-5.6166666666666671</c:v>
                </c:pt>
                <c:pt idx="1671">
                  <c:v>-5.5166666666666684</c:v>
                </c:pt>
                <c:pt idx="1672">
                  <c:v>-5.5500000000000007</c:v>
                </c:pt>
                <c:pt idx="1673">
                  <c:v>-5.5666666666666673</c:v>
                </c:pt>
                <c:pt idx="1674">
                  <c:v>-5.6500000000000012</c:v>
                </c:pt>
                <c:pt idx="1675">
                  <c:v>-5.5666666666666673</c:v>
                </c:pt>
                <c:pt idx="1676">
                  <c:v>-5.2500000000000009</c:v>
                </c:pt>
                <c:pt idx="1677">
                  <c:v>-5.2500000000000009</c:v>
                </c:pt>
                <c:pt idx="1678">
                  <c:v>-5.5</c:v>
                </c:pt>
                <c:pt idx="1679">
                  <c:v>-5.3833333333333329</c:v>
                </c:pt>
                <c:pt idx="1680">
                  <c:v>-5.2833333333333332</c:v>
                </c:pt>
                <c:pt idx="1681">
                  <c:v>-5.4833333333333334</c:v>
                </c:pt>
                <c:pt idx="1682">
                  <c:v>-5.8666666666666671</c:v>
                </c:pt>
                <c:pt idx="1683">
                  <c:v>-5.916666666666667</c:v>
                </c:pt>
                <c:pt idx="1684">
                  <c:v>-5.8166666666666655</c:v>
                </c:pt>
                <c:pt idx="1685">
                  <c:v>-5.8166666666666664</c:v>
                </c:pt>
                <c:pt idx="1686">
                  <c:v>-5.7333333333333334</c:v>
                </c:pt>
                <c:pt idx="1687">
                  <c:v>-5.8999999999999995</c:v>
                </c:pt>
                <c:pt idx="1688">
                  <c:v>-5.95</c:v>
                </c:pt>
                <c:pt idx="1689">
                  <c:v>-6.0666666666666664</c:v>
                </c:pt>
                <c:pt idx="1690">
                  <c:v>-6.1833333333333327</c:v>
                </c:pt>
                <c:pt idx="1691">
                  <c:v>-6.5333333333333323</c:v>
                </c:pt>
                <c:pt idx="1692">
                  <c:v>-6.416666666666667</c:v>
                </c:pt>
                <c:pt idx="1693">
                  <c:v>-6.4833333333333343</c:v>
                </c:pt>
                <c:pt idx="1694">
                  <c:v>-6.3</c:v>
                </c:pt>
                <c:pt idx="1695">
                  <c:v>-6.416666666666667</c:v>
                </c:pt>
                <c:pt idx="1696">
                  <c:v>-6.3</c:v>
                </c:pt>
                <c:pt idx="1697">
                  <c:v>-6.2166666666666659</c:v>
                </c:pt>
                <c:pt idx="1698">
                  <c:v>-6.4333333333333327</c:v>
                </c:pt>
                <c:pt idx="1699">
                  <c:v>-6.5</c:v>
                </c:pt>
                <c:pt idx="1700">
                  <c:v>-6.6500000000000012</c:v>
                </c:pt>
                <c:pt idx="1701">
                  <c:v>-6.4833333333333343</c:v>
                </c:pt>
                <c:pt idx="1702">
                  <c:v>-6.3500000000000014</c:v>
                </c:pt>
                <c:pt idx="1703">
                  <c:v>-6.45</c:v>
                </c:pt>
                <c:pt idx="1704">
                  <c:v>-6.2666666666666684</c:v>
                </c:pt>
                <c:pt idx="1705">
                  <c:v>-5.9166666666666679</c:v>
                </c:pt>
                <c:pt idx="1706">
                  <c:v>-5.5333333333333341</c:v>
                </c:pt>
                <c:pt idx="1707">
                  <c:v>-5.5500000000000007</c:v>
                </c:pt>
                <c:pt idx="1708">
                  <c:v>-5.7333333333333343</c:v>
                </c:pt>
                <c:pt idx="1709">
                  <c:v>-5.4666666666666677</c:v>
                </c:pt>
                <c:pt idx="1710">
                  <c:v>-5.7166666666666677</c:v>
                </c:pt>
                <c:pt idx="1711">
                  <c:v>-5.9000000000000012</c:v>
                </c:pt>
                <c:pt idx="1712">
                  <c:v>-6.05</c:v>
                </c:pt>
                <c:pt idx="1713">
                  <c:v>-5.5166666666666666</c:v>
                </c:pt>
                <c:pt idx="1714">
                  <c:v>-5.3500000000000005</c:v>
                </c:pt>
                <c:pt idx="1715">
                  <c:v>-5.05</c:v>
                </c:pt>
                <c:pt idx="1716">
                  <c:v>-4.5166666666666666</c:v>
                </c:pt>
                <c:pt idx="1717">
                  <c:v>-4.3</c:v>
                </c:pt>
                <c:pt idx="1718">
                  <c:v>-4.3166666666666673</c:v>
                </c:pt>
                <c:pt idx="1719">
                  <c:v>-4.8500000000000005</c:v>
                </c:pt>
                <c:pt idx="1720">
                  <c:v>-4.916666666666667</c:v>
                </c:pt>
                <c:pt idx="1721">
                  <c:v>-5.2166666666666677</c:v>
                </c:pt>
                <c:pt idx="1722">
                  <c:v>-5.4833333333333343</c:v>
                </c:pt>
                <c:pt idx="1723">
                  <c:v>-5.4666666666666677</c:v>
                </c:pt>
                <c:pt idx="1724">
                  <c:v>-5.4833333333333334</c:v>
                </c:pt>
                <c:pt idx="1725">
                  <c:v>-5.166666666666667</c:v>
                </c:pt>
                <c:pt idx="1726">
                  <c:v>-5.2166666666666659</c:v>
                </c:pt>
                <c:pt idx="1727">
                  <c:v>-5.3166666666666655</c:v>
                </c:pt>
                <c:pt idx="1728">
                  <c:v>-5.5333333333333314</c:v>
                </c:pt>
                <c:pt idx="1729">
                  <c:v>-5.5333333333333314</c:v>
                </c:pt>
                <c:pt idx="1730">
                  <c:v>-5.8666666666666663</c:v>
                </c:pt>
                <c:pt idx="1731">
                  <c:v>-5.8833333333333329</c:v>
                </c:pt>
                <c:pt idx="1732">
                  <c:v>-5.9833333333333343</c:v>
                </c:pt>
                <c:pt idx="1733">
                  <c:v>-6.1000000000000005</c:v>
                </c:pt>
                <c:pt idx="1734">
                  <c:v>-5.8833333333333337</c:v>
                </c:pt>
                <c:pt idx="1735">
                  <c:v>-6.0833333333333348</c:v>
                </c:pt>
                <c:pt idx="1736">
                  <c:v>-5.5833333333333348</c:v>
                </c:pt>
                <c:pt idx="1737">
                  <c:v>-5.8333333333333348</c:v>
                </c:pt>
                <c:pt idx="1738">
                  <c:v>-5.7333333333333343</c:v>
                </c:pt>
                <c:pt idx="1739">
                  <c:v>-5.3833333333333355</c:v>
                </c:pt>
                <c:pt idx="1740">
                  <c:v>-5.6500000000000021</c:v>
                </c:pt>
                <c:pt idx="1741">
                  <c:v>-5.9000000000000021</c:v>
                </c:pt>
                <c:pt idx="1742">
                  <c:v>-5.9333333333333345</c:v>
                </c:pt>
                <c:pt idx="1743">
                  <c:v>-5.9000000000000021</c:v>
                </c:pt>
                <c:pt idx="1744">
                  <c:v>-5.783333333333335</c:v>
                </c:pt>
                <c:pt idx="1745">
                  <c:v>-5.8000000000000007</c:v>
                </c:pt>
                <c:pt idx="1746">
                  <c:v>-5.1833333333333336</c:v>
                </c:pt>
                <c:pt idx="1747">
                  <c:v>-4.5666666666666664</c:v>
                </c:pt>
                <c:pt idx="1748">
                  <c:v>-4.1333333333333337</c:v>
                </c:pt>
                <c:pt idx="1749">
                  <c:v>-3.8833333333333329</c:v>
                </c:pt>
                <c:pt idx="1750">
                  <c:v>-4.8</c:v>
                </c:pt>
                <c:pt idx="1751">
                  <c:v>-6.4833333333333343</c:v>
                </c:pt>
                <c:pt idx="1752">
                  <c:v>-7.6000000000000014</c:v>
                </c:pt>
                <c:pt idx="1753">
                  <c:v>-7.9333333333333362</c:v>
                </c:pt>
                <c:pt idx="1754">
                  <c:v>-8.3333333333333339</c:v>
                </c:pt>
                <c:pt idx="1755">
                  <c:v>-8.2166666666666668</c:v>
                </c:pt>
                <c:pt idx="1756">
                  <c:v>-7.0833333333333348</c:v>
                </c:pt>
                <c:pt idx="1757">
                  <c:v>-5.2333333333333343</c:v>
                </c:pt>
                <c:pt idx="1758">
                  <c:v>-4.5666666666666664</c:v>
                </c:pt>
                <c:pt idx="1759">
                  <c:v>-4.3166666666666655</c:v>
                </c:pt>
                <c:pt idx="1760">
                  <c:v>-4.3166666666666664</c:v>
                </c:pt>
                <c:pt idx="1761">
                  <c:v>-4.25</c:v>
                </c:pt>
                <c:pt idx="1762">
                  <c:v>-4.2666666666666657</c:v>
                </c:pt>
                <c:pt idx="1763">
                  <c:v>-4.4833333333333316</c:v>
                </c:pt>
                <c:pt idx="1764">
                  <c:v>-4.1833333333333327</c:v>
                </c:pt>
                <c:pt idx="1765">
                  <c:v>-4.4666666666666659</c:v>
                </c:pt>
                <c:pt idx="1766">
                  <c:v>-4.4999999999999991</c:v>
                </c:pt>
                <c:pt idx="1767">
                  <c:v>-4.8</c:v>
                </c:pt>
                <c:pt idx="1768">
                  <c:v>-5.3166666666666664</c:v>
                </c:pt>
                <c:pt idx="1769">
                  <c:v>-5.3333333333333321</c:v>
                </c:pt>
                <c:pt idx="1770">
                  <c:v>-5.55</c:v>
                </c:pt>
                <c:pt idx="1771">
                  <c:v>-5.5166666666666657</c:v>
                </c:pt>
                <c:pt idx="1772">
                  <c:v>-5.583333333333333</c:v>
                </c:pt>
                <c:pt idx="1773">
                  <c:v>-5.6333333333333329</c:v>
                </c:pt>
                <c:pt idx="1774">
                  <c:v>-5.1499999999999995</c:v>
                </c:pt>
                <c:pt idx="1775">
                  <c:v>-5.45</c:v>
                </c:pt>
                <c:pt idx="1776">
                  <c:v>-5.6333333333333329</c:v>
                </c:pt>
                <c:pt idx="1777">
                  <c:v>-5.45</c:v>
                </c:pt>
                <c:pt idx="1778">
                  <c:v>-5.3500000000000005</c:v>
                </c:pt>
                <c:pt idx="1779">
                  <c:v>-4.9833333333333334</c:v>
                </c:pt>
                <c:pt idx="1780">
                  <c:v>-4.8833333333333337</c:v>
                </c:pt>
                <c:pt idx="1781">
                  <c:v>-4.6500000000000012</c:v>
                </c:pt>
                <c:pt idx="1782">
                  <c:v>-4.4000000000000021</c:v>
                </c:pt>
                <c:pt idx="1783">
                  <c:v>-4.450000000000002</c:v>
                </c:pt>
                <c:pt idx="1784">
                  <c:v>-4.3333333333333348</c:v>
                </c:pt>
                <c:pt idx="1785">
                  <c:v>-4.4833333333333352</c:v>
                </c:pt>
                <c:pt idx="1786">
                  <c:v>-4.450000000000002</c:v>
                </c:pt>
                <c:pt idx="1787">
                  <c:v>-4.2166666666666694</c:v>
                </c:pt>
                <c:pt idx="1788">
                  <c:v>-4.2666666666666693</c:v>
                </c:pt>
                <c:pt idx="1789">
                  <c:v>-4.31666666666667</c:v>
                </c:pt>
                <c:pt idx="1790">
                  <c:v>-4.1333333333333373</c:v>
                </c:pt>
                <c:pt idx="1791">
                  <c:v>-3.9000000000000044</c:v>
                </c:pt>
                <c:pt idx="1792">
                  <c:v>-3.9500000000000042</c:v>
                </c:pt>
                <c:pt idx="1793">
                  <c:v>-4.0000000000000009</c:v>
                </c:pt>
                <c:pt idx="1794">
                  <c:v>-4.0333333333333359</c:v>
                </c:pt>
                <c:pt idx="1795">
                  <c:v>-4.2666666666666702</c:v>
                </c:pt>
                <c:pt idx="1796">
                  <c:v>-4.56666666666667</c:v>
                </c:pt>
                <c:pt idx="1797">
                  <c:v>-5.1166666666666698</c:v>
                </c:pt>
                <c:pt idx="1798">
                  <c:v>-5.3666666666666698</c:v>
                </c:pt>
                <c:pt idx="1799">
                  <c:v>-5.5000000000000027</c:v>
                </c:pt>
                <c:pt idx="1800">
                  <c:v>-5.5333333333333341</c:v>
                </c:pt>
                <c:pt idx="1801">
                  <c:v>-5.3499999999999988</c:v>
                </c:pt>
                <c:pt idx="1802">
                  <c:v>-5.3833333333333329</c:v>
                </c:pt>
                <c:pt idx="1803">
                  <c:v>-5.3833333333333329</c:v>
                </c:pt>
                <c:pt idx="1804">
                  <c:v>-5.2833333333333341</c:v>
                </c:pt>
                <c:pt idx="1805">
                  <c:v>-5.4833333333333369</c:v>
                </c:pt>
                <c:pt idx="1806">
                  <c:v>-5.8333333333333384</c:v>
                </c:pt>
                <c:pt idx="1807">
                  <c:v>-6.0333333333333359</c:v>
                </c:pt>
                <c:pt idx="1808">
                  <c:v>-6.4833333333333343</c:v>
                </c:pt>
                <c:pt idx="1809">
                  <c:v>-6.6833333333333345</c:v>
                </c:pt>
                <c:pt idx="1810">
                  <c:v>-7.0333333333333341</c:v>
                </c:pt>
                <c:pt idx="1811">
                  <c:v>-6.7333333333333316</c:v>
                </c:pt>
                <c:pt idx="1812">
                  <c:v>-6.6166666666666627</c:v>
                </c:pt>
                <c:pt idx="1813">
                  <c:v>-6.6666666666666643</c:v>
                </c:pt>
                <c:pt idx="1814">
                  <c:v>-6.3666666666666645</c:v>
                </c:pt>
                <c:pt idx="1815">
                  <c:v>-6.1833333333333327</c:v>
                </c:pt>
                <c:pt idx="1816">
                  <c:v>-6.3</c:v>
                </c:pt>
                <c:pt idx="1817">
                  <c:v>-6.4333333333333345</c:v>
                </c:pt>
                <c:pt idx="1818">
                  <c:v>-6.2333333333333343</c:v>
                </c:pt>
                <c:pt idx="1819">
                  <c:v>-5.9666666666666686</c:v>
                </c:pt>
                <c:pt idx="1820">
                  <c:v>-6.0000000000000027</c:v>
                </c:pt>
                <c:pt idx="1821">
                  <c:v>-5.6166666666666698</c:v>
                </c:pt>
                <c:pt idx="1822">
                  <c:v>-5.1666666666666687</c:v>
                </c:pt>
                <c:pt idx="1823">
                  <c:v>-5.0666666666666673</c:v>
                </c:pt>
                <c:pt idx="1824">
                  <c:v>-5.1833333333333371</c:v>
                </c:pt>
                <c:pt idx="1825">
                  <c:v>-5.0666666666666673</c:v>
                </c:pt>
                <c:pt idx="1826">
                  <c:v>-4.8</c:v>
                </c:pt>
                <c:pt idx="1827">
                  <c:v>-5.0666666666666655</c:v>
                </c:pt>
                <c:pt idx="1828">
                  <c:v>-5.1333333333333302</c:v>
                </c:pt>
                <c:pt idx="1829">
                  <c:v>-5.4999999999999964</c:v>
                </c:pt>
                <c:pt idx="1830">
                  <c:v>-5.3333333333333277</c:v>
                </c:pt>
                <c:pt idx="1831">
                  <c:v>-5.6833333333333291</c:v>
                </c:pt>
                <c:pt idx="1832">
                  <c:v>-5.7999999999999972</c:v>
                </c:pt>
                <c:pt idx="1833">
                  <c:v>-5.9499999999999957</c:v>
                </c:pt>
                <c:pt idx="1834">
                  <c:v>-6.0833333333333313</c:v>
                </c:pt>
                <c:pt idx="1835">
                  <c:v>-5.8166666666666655</c:v>
                </c:pt>
                <c:pt idx="1836">
                  <c:v>-5.4499999999999993</c:v>
                </c:pt>
                <c:pt idx="1837">
                  <c:v>-5.2333333333333316</c:v>
                </c:pt>
                <c:pt idx="1838">
                  <c:v>-5.0166666666666648</c:v>
                </c:pt>
                <c:pt idx="1839">
                  <c:v>-4.7499999999999973</c:v>
                </c:pt>
                <c:pt idx="1840">
                  <c:v>-4.4999999999999964</c:v>
                </c:pt>
                <c:pt idx="1841">
                  <c:v>-4.4999999999999964</c:v>
                </c:pt>
                <c:pt idx="1842">
                  <c:v>-4.7666666666666631</c:v>
                </c:pt>
                <c:pt idx="1843">
                  <c:v>-4.6666666666666643</c:v>
                </c:pt>
                <c:pt idx="1844">
                  <c:v>-4.5833333333333321</c:v>
                </c:pt>
                <c:pt idx="1845">
                  <c:v>-4.5</c:v>
                </c:pt>
                <c:pt idx="1846">
                  <c:v>-4.2500000000000009</c:v>
                </c:pt>
                <c:pt idx="1847">
                  <c:v>-3.8166666666666687</c:v>
                </c:pt>
                <c:pt idx="1848">
                  <c:v>-3.8833333333333364</c:v>
                </c:pt>
                <c:pt idx="1849">
                  <c:v>-3.5333333333333363</c:v>
                </c:pt>
                <c:pt idx="1850">
                  <c:v>-3.5666666666666687</c:v>
                </c:pt>
                <c:pt idx="1851">
                  <c:v>-3.4833333333333343</c:v>
                </c:pt>
                <c:pt idx="1852">
                  <c:v>-3.3833333333333342</c:v>
                </c:pt>
                <c:pt idx="1853">
                  <c:v>-3.1333333333333333</c:v>
                </c:pt>
                <c:pt idx="1854">
                  <c:v>-2.8833333333333333</c:v>
                </c:pt>
                <c:pt idx="1855">
                  <c:v>-2.9333333333333336</c:v>
                </c:pt>
                <c:pt idx="1856">
                  <c:v>-3.0833333333333339</c:v>
                </c:pt>
                <c:pt idx="1857">
                  <c:v>-2.3666666666666685</c:v>
                </c:pt>
                <c:pt idx="1858">
                  <c:v>-2.1666666666666683</c:v>
                </c:pt>
                <c:pt idx="1859">
                  <c:v>-2.2333333333333347</c:v>
                </c:pt>
                <c:pt idx="1860">
                  <c:v>-1.8666666666666678</c:v>
                </c:pt>
                <c:pt idx="1861">
                  <c:v>-1.9333333333333342</c:v>
                </c:pt>
                <c:pt idx="1862">
                  <c:v>-1.5666666666666671</c:v>
                </c:pt>
                <c:pt idx="1863">
                  <c:v>-1.7333333333333332</c:v>
                </c:pt>
                <c:pt idx="1864">
                  <c:v>-1.7166666666666657</c:v>
                </c:pt>
                <c:pt idx="1865">
                  <c:v>-1.5833333333333321</c:v>
                </c:pt>
                <c:pt idx="1866">
                  <c:v>-1.3833333333333322</c:v>
                </c:pt>
                <c:pt idx="1867">
                  <c:v>-0.68333333333333235</c:v>
                </c:pt>
                <c:pt idx="1868">
                  <c:v>-0.26666666666666572</c:v>
                </c:pt>
                <c:pt idx="1869">
                  <c:v>-0.11666666666666596</c:v>
                </c:pt>
                <c:pt idx="1870">
                  <c:v>0.21666666666666679</c:v>
                </c:pt>
                <c:pt idx="1871">
                  <c:v>0.58333333333333337</c:v>
                </c:pt>
                <c:pt idx="1872">
                  <c:v>0.58333333333333337</c:v>
                </c:pt>
                <c:pt idx="1873">
                  <c:v>0.15000000000000036</c:v>
                </c:pt>
                <c:pt idx="1874">
                  <c:v>0.21666666666666679</c:v>
                </c:pt>
                <c:pt idx="1875">
                  <c:v>0.56666666666666676</c:v>
                </c:pt>
                <c:pt idx="1876">
                  <c:v>0.61666666666666681</c:v>
                </c:pt>
                <c:pt idx="1877">
                  <c:v>0.73333333333333339</c:v>
                </c:pt>
                <c:pt idx="1878">
                  <c:v>0.58333333333333337</c:v>
                </c:pt>
                <c:pt idx="1879">
                  <c:v>1</c:v>
                </c:pt>
                <c:pt idx="1880">
                  <c:v>1.1833333333333336</c:v>
                </c:pt>
                <c:pt idx="1881">
                  <c:v>0.88333333333333375</c:v>
                </c:pt>
                <c:pt idx="1882">
                  <c:v>0.75000000000000033</c:v>
                </c:pt>
                <c:pt idx="1883">
                  <c:v>0.71666666666666712</c:v>
                </c:pt>
                <c:pt idx="1884">
                  <c:v>1.1833333333333338</c:v>
                </c:pt>
                <c:pt idx="1885">
                  <c:v>1.166666666666667</c:v>
                </c:pt>
                <c:pt idx="1886">
                  <c:v>0.91666666666666696</c:v>
                </c:pt>
                <c:pt idx="1887">
                  <c:v>1.0666666666666671</c:v>
                </c:pt>
                <c:pt idx="1888">
                  <c:v>1.2833333333333339</c:v>
                </c:pt>
                <c:pt idx="1889">
                  <c:v>1.0666666666666671</c:v>
                </c:pt>
                <c:pt idx="1890">
                  <c:v>0.83333333333333359</c:v>
                </c:pt>
                <c:pt idx="1891">
                  <c:v>0.86666666666666681</c:v>
                </c:pt>
                <c:pt idx="1892">
                  <c:v>0.61666666666666659</c:v>
                </c:pt>
                <c:pt idx="1893">
                  <c:v>0.31666666666666643</c:v>
                </c:pt>
                <c:pt idx="1894">
                  <c:v>0.2166666666666662</c:v>
                </c:pt>
                <c:pt idx="1895">
                  <c:v>0.19999999999999959</c:v>
                </c:pt>
                <c:pt idx="1896">
                  <c:v>0.21666666666666648</c:v>
                </c:pt>
                <c:pt idx="1897">
                  <c:v>-5.0000000000000121E-2</c:v>
                </c:pt>
                <c:pt idx="1898">
                  <c:v>0.29999999999999982</c:v>
                </c:pt>
                <c:pt idx="1899">
                  <c:v>0.66666666666666641</c:v>
                </c:pt>
                <c:pt idx="1900">
                  <c:v>0.76666666666666661</c:v>
                </c:pt>
                <c:pt idx="1901">
                  <c:v>0.79999999999999982</c:v>
                </c:pt>
                <c:pt idx="1902">
                  <c:v>0.88333333333333286</c:v>
                </c:pt>
                <c:pt idx="1903">
                  <c:v>1.283333333333333</c:v>
                </c:pt>
                <c:pt idx="1904">
                  <c:v>1.3833333333333331</c:v>
                </c:pt>
                <c:pt idx="1905">
                  <c:v>1.3999999999999997</c:v>
                </c:pt>
                <c:pt idx="1906">
                  <c:v>1.1666666666666663</c:v>
                </c:pt>
                <c:pt idx="1907">
                  <c:v>1.0666666666666664</c:v>
                </c:pt>
                <c:pt idx="1908">
                  <c:v>0.98333333333333339</c:v>
                </c:pt>
                <c:pt idx="1909">
                  <c:v>0.86666666666666659</c:v>
                </c:pt>
                <c:pt idx="1910">
                  <c:v>0.63333333333333341</c:v>
                </c:pt>
                <c:pt idx="1911">
                  <c:v>0.48333333333333339</c:v>
                </c:pt>
                <c:pt idx="1912">
                  <c:v>0.83333333333333337</c:v>
                </c:pt>
                <c:pt idx="1913">
                  <c:v>0.9</c:v>
                </c:pt>
                <c:pt idx="1914">
                  <c:v>0.93333333333333324</c:v>
                </c:pt>
                <c:pt idx="1915">
                  <c:v>1.0499999999999998</c:v>
                </c:pt>
                <c:pt idx="1916">
                  <c:v>1.3166666666666662</c:v>
                </c:pt>
                <c:pt idx="1917">
                  <c:v>1.283333333333333</c:v>
                </c:pt>
                <c:pt idx="1918">
                  <c:v>1.033333333333333</c:v>
                </c:pt>
                <c:pt idx="1919">
                  <c:v>1.0999999999999994</c:v>
                </c:pt>
                <c:pt idx="1920">
                  <c:v>1.1499999999999992</c:v>
                </c:pt>
                <c:pt idx="1921">
                  <c:v>0.86666666666666592</c:v>
                </c:pt>
                <c:pt idx="1922">
                  <c:v>0.69999999999999962</c:v>
                </c:pt>
                <c:pt idx="1923">
                  <c:v>0.66666666666666641</c:v>
                </c:pt>
                <c:pt idx="1924">
                  <c:v>0.75</c:v>
                </c:pt>
                <c:pt idx="1925">
                  <c:v>0.66666666666666663</c:v>
                </c:pt>
                <c:pt idx="1926">
                  <c:v>0.75</c:v>
                </c:pt>
                <c:pt idx="1927">
                  <c:v>0.71666666666666679</c:v>
                </c:pt>
                <c:pt idx="1928">
                  <c:v>0.61666666666666659</c:v>
                </c:pt>
                <c:pt idx="1929">
                  <c:v>0.53333333333333321</c:v>
                </c:pt>
                <c:pt idx="1930">
                  <c:v>0.48333333333333311</c:v>
                </c:pt>
                <c:pt idx="1931">
                  <c:v>0.81666666666666643</c:v>
                </c:pt>
                <c:pt idx="1932">
                  <c:v>0.9</c:v>
                </c:pt>
                <c:pt idx="1933">
                  <c:v>0.96666666666666645</c:v>
                </c:pt>
                <c:pt idx="1934">
                  <c:v>0.93333333333333324</c:v>
                </c:pt>
                <c:pt idx="1935">
                  <c:v>0.69999999999999984</c:v>
                </c:pt>
                <c:pt idx="1936">
                  <c:v>0.43333333333333296</c:v>
                </c:pt>
                <c:pt idx="1937">
                  <c:v>0.18333333333333326</c:v>
                </c:pt>
                <c:pt idx="1938">
                  <c:v>1.6666666666666607E-2</c:v>
                </c:pt>
                <c:pt idx="1939">
                  <c:v>0.11666666666666685</c:v>
                </c:pt>
                <c:pt idx="1940">
                  <c:v>0.63333333333333341</c:v>
                </c:pt>
                <c:pt idx="1941">
                  <c:v>1.4500000000000002</c:v>
                </c:pt>
                <c:pt idx="1942">
                  <c:v>2.6833333333333336</c:v>
                </c:pt>
                <c:pt idx="1943">
                  <c:v>3.1333333333333342</c:v>
                </c:pt>
                <c:pt idx="1944">
                  <c:v>3.5</c:v>
                </c:pt>
                <c:pt idx="1945">
                  <c:v>5</c:v>
                </c:pt>
                <c:pt idx="1946">
                  <c:v>3.65</c:v>
                </c:pt>
                <c:pt idx="1947">
                  <c:v>0.51666666666666661</c:v>
                </c:pt>
                <c:pt idx="1948">
                  <c:v>-1.1333333333333337</c:v>
                </c:pt>
                <c:pt idx="1949">
                  <c:v>-1.5333333333333339</c:v>
                </c:pt>
                <c:pt idx="1950">
                  <c:v>-1.7333333333333336</c:v>
                </c:pt>
                <c:pt idx="1951">
                  <c:v>-2.8666666666666667</c:v>
                </c:pt>
                <c:pt idx="1952">
                  <c:v>-1.7999999999999998</c:v>
                </c:pt>
                <c:pt idx="1953">
                  <c:v>0.75000000000000011</c:v>
                </c:pt>
                <c:pt idx="1954">
                  <c:v>1.6499999999999997</c:v>
                </c:pt>
                <c:pt idx="1955">
                  <c:v>1.4833333333333334</c:v>
                </c:pt>
                <c:pt idx="1956">
                  <c:v>1.3666666666666665</c:v>
                </c:pt>
                <c:pt idx="1957">
                  <c:v>0.8166666666666661</c:v>
                </c:pt>
                <c:pt idx="1958">
                  <c:v>0.76666666666666627</c:v>
                </c:pt>
                <c:pt idx="1959">
                  <c:v>0.68333333333333302</c:v>
                </c:pt>
                <c:pt idx="1960">
                  <c:v>0.6499999999999998</c:v>
                </c:pt>
                <c:pt idx="1961">
                  <c:v>0.66666666666666641</c:v>
                </c:pt>
                <c:pt idx="1962">
                  <c:v>0.56666666666666643</c:v>
                </c:pt>
                <c:pt idx="1963">
                  <c:v>0.63333333333333341</c:v>
                </c:pt>
                <c:pt idx="1964">
                  <c:v>0.46666666666666679</c:v>
                </c:pt>
                <c:pt idx="1965">
                  <c:v>0.76666666666666694</c:v>
                </c:pt>
                <c:pt idx="1966">
                  <c:v>8.3333333333333634E-2</c:v>
                </c:pt>
                <c:pt idx="1967">
                  <c:v>0.2333333333333337</c:v>
                </c:pt>
                <c:pt idx="1968">
                  <c:v>0.16666666666666727</c:v>
                </c:pt>
                <c:pt idx="1969">
                  <c:v>0.35000000000000053</c:v>
                </c:pt>
                <c:pt idx="1970">
                  <c:v>0.61666666666666714</c:v>
                </c:pt>
                <c:pt idx="1971">
                  <c:v>0.63333333333333341</c:v>
                </c:pt>
                <c:pt idx="1972">
                  <c:v>1.1166666666666669</c:v>
                </c:pt>
                <c:pt idx="1973">
                  <c:v>1.1833333333333336</c:v>
                </c:pt>
                <c:pt idx="1974">
                  <c:v>1.1500000000000001</c:v>
                </c:pt>
                <c:pt idx="1975">
                  <c:v>0.86666666666666659</c:v>
                </c:pt>
                <c:pt idx="1976">
                  <c:v>0.48333333333333339</c:v>
                </c:pt>
                <c:pt idx="1977">
                  <c:v>0.55000000000000016</c:v>
                </c:pt>
                <c:pt idx="1978">
                  <c:v>0.26666666666666689</c:v>
                </c:pt>
                <c:pt idx="1979">
                  <c:v>-9.9999999999999936E-2</c:v>
                </c:pt>
                <c:pt idx="1980">
                  <c:v>0.13333333333333344</c:v>
                </c:pt>
                <c:pt idx="1981">
                  <c:v>0.45000000000000018</c:v>
                </c:pt>
                <c:pt idx="1982">
                  <c:v>0.91666666666666663</c:v>
                </c:pt>
                <c:pt idx="1983">
                  <c:v>0.63333333333333341</c:v>
                </c:pt>
                <c:pt idx="1984">
                  <c:v>0.61666666666666659</c:v>
                </c:pt>
                <c:pt idx="1985">
                  <c:v>1.1166666666666669</c:v>
                </c:pt>
                <c:pt idx="1986">
                  <c:v>1.1000000000000003</c:v>
                </c:pt>
                <c:pt idx="1987">
                  <c:v>1.0666666666666671</c:v>
                </c:pt>
                <c:pt idx="1988">
                  <c:v>0.71666666666666712</c:v>
                </c:pt>
                <c:pt idx="1989">
                  <c:v>0.55000000000000038</c:v>
                </c:pt>
                <c:pt idx="1990">
                  <c:v>0.6666666666666673</c:v>
                </c:pt>
                <c:pt idx="1991">
                  <c:v>0.61666666666666714</c:v>
                </c:pt>
                <c:pt idx="1992">
                  <c:v>0.41666666666666696</c:v>
                </c:pt>
                <c:pt idx="1993">
                  <c:v>0.20000000000000018</c:v>
                </c:pt>
                <c:pt idx="1994">
                  <c:v>0.48333333333333339</c:v>
                </c:pt>
                <c:pt idx="1995">
                  <c:v>0.43333333333333329</c:v>
                </c:pt>
                <c:pt idx="1996">
                  <c:v>0.41666666666666635</c:v>
                </c:pt>
                <c:pt idx="1997">
                  <c:v>9.9999999999999645E-2</c:v>
                </c:pt>
              </c:numCache>
            </c:numRef>
          </c:xVal>
          <c:yVal>
            <c:numRef>
              <c:f>'63G_15'!$A$2:$A$2007</c:f>
              <c:numCache>
                <c:formatCode>General</c:formatCode>
                <c:ptCount val="2006"/>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numCache>
            </c:numRef>
          </c:yVal>
          <c:smooth val="1"/>
          <c:extLst>
            <c:ext xmlns:c16="http://schemas.microsoft.com/office/drawing/2014/chart" uri="{C3380CC4-5D6E-409C-BE32-E72D297353CC}">
              <c16:uniqueId val="{00000005-350E-4630-AE83-C2CF6E0D5EC1}"/>
            </c:ext>
          </c:extLst>
        </c:ser>
        <c:ser>
          <c:idx val="4"/>
          <c:order val="6"/>
          <c:tx>
            <c:strRef>
              <c:f>'63G_15'!$W$1</c:f>
              <c:strCache>
                <c:ptCount val="1"/>
                <c:pt idx="0">
                  <c:v>UPCUDEP</c:v>
                </c:pt>
              </c:strCache>
            </c:strRef>
          </c:tx>
          <c:spPr>
            <a:ln w="19050" cap="rnd">
              <a:solidFill>
                <a:sysClr val="windowText" lastClr="000000"/>
              </a:solidFill>
              <a:round/>
            </a:ln>
            <a:effectLst/>
          </c:spPr>
          <c:marker>
            <c:symbol val="none"/>
          </c:marker>
          <c:dPt>
            <c:idx val="1"/>
            <c:marker>
              <c:symbol val="none"/>
            </c:marker>
            <c:bubble3D val="0"/>
            <c:spPr>
              <a:ln w="19050" cap="rnd">
                <a:solidFill>
                  <a:sysClr val="windowText" lastClr="000000"/>
                </a:solidFill>
                <a:round/>
              </a:ln>
              <a:effectLst/>
            </c:spPr>
            <c:extLst>
              <c:ext xmlns:c16="http://schemas.microsoft.com/office/drawing/2014/chart" uri="{C3380CC4-5D6E-409C-BE32-E72D297353CC}">
                <c16:uniqueId val="{00000007-350E-4630-AE83-C2CF6E0D5EC1}"/>
              </c:ext>
            </c:extLst>
          </c:dPt>
          <c:xVal>
            <c:numRef>
              <c:f>'63G_15'!$X$4:$X$5</c:f>
              <c:numCache>
                <c:formatCode>General</c:formatCode>
                <c:ptCount val="2"/>
                <c:pt idx="0">
                  <c:v>-50</c:v>
                </c:pt>
                <c:pt idx="1">
                  <c:v>100</c:v>
                </c:pt>
              </c:numCache>
            </c:numRef>
          </c:xVal>
          <c:yVal>
            <c:numRef>
              <c:f>'63G_15'!$W$2:$W$3</c:f>
              <c:numCache>
                <c:formatCode>General</c:formatCode>
                <c:ptCount val="2"/>
                <c:pt idx="0">
                  <c:v>50</c:v>
                </c:pt>
                <c:pt idx="1">
                  <c:v>50</c:v>
                </c:pt>
              </c:numCache>
            </c:numRef>
          </c:yVal>
          <c:smooth val="1"/>
          <c:extLst>
            <c:ext xmlns:c16="http://schemas.microsoft.com/office/drawing/2014/chart" uri="{C3380CC4-5D6E-409C-BE32-E72D297353CC}">
              <c16:uniqueId val="{00000008-350E-4630-AE83-C2CF6E0D5EC1}"/>
            </c:ext>
          </c:extLst>
        </c:ser>
        <c:ser>
          <c:idx val="5"/>
          <c:order val="7"/>
          <c:tx>
            <c:strRef>
              <c:f>'63G_15'!$X$1</c:f>
              <c:strCache>
                <c:ptCount val="1"/>
                <c:pt idx="0">
                  <c:v>UPPCAQDEP</c:v>
                </c:pt>
              </c:strCache>
            </c:strRef>
          </c:tx>
          <c:spPr>
            <a:ln w="19050" cap="rnd">
              <a:solidFill>
                <a:sysClr val="windowText" lastClr="000000"/>
              </a:solidFill>
              <a:round/>
            </a:ln>
            <a:effectLst/>
          </c:spPr>
          <c:marker>
            <c:symbol val="none"/>
          </c:marker>
          <c:xVal>
            <c:numRef>
              <c:f>'63G_15'!$X$4:$X$5</c:f>
              <c:numCache>
                <c:formatCode>General</c:formatCode>
                <c:ptCount val="2"/>
                <c:pt idx="0">
                  <c:v>-50</c:v>
                </c:pt>
                <c:pt idx="1">
                  <c:v>100</c:v>
                </c:pt>
              </c:numCache>
            </c:numRef>
          </c:xVal>
          <c:yVal>
            <c:numRef>
              <c:f>'63G_15'!$X$2:$X$3</c:f>
              <c:numCache>
                <c:formatCode>General</c:formatCode>
                <c:ptCount val="2"/>
                <c:pt idx="0">
                  <c:v>114</c:v>
                </c:pt>
                <c:pt idx="1">
                  <c:v>114</c:v>
                </c:pt>
              </c:numCache>
            </c:numRef>
          </c:yVal>
          <c:smooth val="1"/>
          <c:extLst>
            <c:ext xmlns:c16="http://schemas.microsoft.com/office/drawing/2014/chart" uri="{C3380CC4-5D6E-409C-BE32-E72D297353CC}">
              <c16:uniqueId val="{00000009-350E-4630-AE83-C2CF6E0D5EC1}"/>
            </c:ext>
          </c:extLst>
        </c:ser>
        <c:ser>
          <c:idx val="6"/>
          <c:order val="8"/>
          <c:tx>
            <c:strRef>
              <c:f>'63G_15'!$Y$1</c:f>
              <c:strCache>
                <c:ptCount val="1"/>
                <c:pt idx="0">
                  <c:v>UPAQDEP</c:v>
                </c:pt>
              </c:strCache>
            </c:strRef>
          </c:tx>
          <c:spPr>
            <a:ln w="19050" cap="rnd">
              <a:solidFill>
                <a:sysClr val="windowText" lastClr="000000"/>
              </a:solidFill>
              <a:round/>
            </a:ln>
            <a:effectLst/>
          </c:spPr>
          <c:marker>
            <c:symbol val="none"/>
          </c:marker>
          <c:xVal>
            <c:numRef>
              <c:f>'63G_15'!$X$4:$X$5</c:f>
              <c:numCache>
                <c:formatCode>General</c:formatCode>
                <c:ptCount val="2"/>
                <c:pt idx="0">
                  <c:v>-50</c:v>
                </c:pt>
                <c:pt idx="1">
                  <c:v>100</c:v>
                </c:pt>
              </c:numCache>
            </c:numRef>
          </c:xVal>
          <c:yVal>
            <c:numRef>
              <c:f>'63G_15'!$Y$2:$Y$3</c:f>
              <c:numCache>
                <c:formatCode>General</c:formatCode>
                <c:ptCount val="2"/>
                <c:pt idx="0">
                  <c:v>143</c:v>
                </c:pt>
                <c:pt idx="1">
                  <c:v>143</c:v>
                </c:pt>
              </c:numCache>
            </c:numRef>
          </c:yVal>
          <c:smooth val="1"/>
          <c:extLst>
            <c:ext xmlns:c16="http://schemas.microsoft.com/office/drawing/2014/chart" uri="{C3380CC4-5D6E-409C-BE32-E72D297353CC}">
              <c16:uniqueId val="{0000000A-350E-4630-AE83-C2CF6E0D5EC1}"/>
            </c:ext>
          </c:extLst>
        </c:ser>
        <c:ser>
          <c:idx val="7"/>
          <c:order val="9"/>
          <c:tx>
            <c:strRef>
              <c:f>'63G_15'!$Z$1</c:f>
              <c:strCache>
                <c:ptCount val="1"/>
                <c:pt idx="0">
                  <c:v>MIDCUDEP</c:v>
                </c:pt>
              </c:strCache>
            </c:strRef>
          </c:tx>
          <c:spPr>
            <a:ln w="19050" cap="rnd">
              <a:solidFill>
                <a:sysClr val="windowText" lastClr="000000"/>
              </a:solidFill>
              <a:round/>
            </a:ln>
            <a:effectLst/>
          </c:spPr>
          <c:marker>
            <c:symbol val="none"/>
          </c:marker>
          <c:xVal>
            <c:numRef>
              <c:f>'63G_15'!$X$4:$X$5</c:f>
              <c:numCache>
                <c:formatCode>General</c:formatCode>
                <c:ptCount val="2"/>
                <c:pt idx="0">
                  <c:v>-50</c:v>
                </c:pt>
                <c:pt idx="1">
                  <c:v>100</c:v>
                </c:pt>
              </c:numCache>
            </c:numRef>
          </c:xVal>
          <c:yVal>
            <c:numRef>
              <c:f>'63G_15'!$Z$2:$Z$3</c:f>
              <c:numCache>
                <c:formatCode>General</c:formatCode>
                <c:ptCount val="2"/>
                <c:pt idx="0">
                  <c:v>178</c:v>
                </c:pt>
                <c:pt idx="1">
                  <c:v>178</c:v>
                </c:pt>
              </c:numCache>
            </c:numRef>
          </c:yVal>
          <c:smooth val="1"/>
          <c:extLst>
            <c:ext xmlns:c16="http://schemas.microsoft.com/office/drawing/2014/chart" uri="{C3380CC4-5D6E-409C-BE32-E72D297353CC}">
              <c16:uniqueId val="{0000000B-350E-4630-AE83-C2CF6E0D5EC1}"/>
            </c:ext>
          </c:extLst>
        </c:ser>
        <c:ser>
          <c:idx val="8"/>
          <c:order val="10"/>
          <c:tx>
            <c:strRef>
              <c:f>'63G_15'!$AA$1</c:f>
              <c:strCache>
                <c:ptCount val="1"/>
                <c:pt idx="0">
                  <c:v>MIDAQDEP</c:v>
                </c:pt>
              </c:strCache>
            </c:strRef>
          </c:tx>
          <c:spPr>
            <a:ln w="19050" cap="rnd">
              <a:solidFill>
                <a:sysClr val="windowText" lastClr="000000"/>
              </a:solidFill>
              <a:round/>
            </a:ln>
            <a:effectLst/>
          </c:spPr>
          <c:marker>
            <c:symbol val="none"/>
          </c:marker>
          <c:xVal>
            <c:numRef>
              <c:f>'63G_15'!$X$4:$X$5</c:f>
              <c:numCache>
                <c:formatCode>General</c:formatCode>
                <c:ptCount val="2"/>
                <c:pt idx="0">
                  <c:v>-50</c:v>
                </c:pt>
                <c:pt idx="1">
                  <c:v>100</c:v>
                </c:pt>
              </c:numCache>
            </c:numRef>
          </c:xVal>
          <c:yVal>
            <c:numRef>
              <c:f>'63G_15'!$AA$2:$AA$3</c:f>
              <c:numCache>
                <c:formatCode>General</c:formatCode>
                <c:ptCount val="2"/>
                <c:pt idx="0">
                  <c:v>191</c:v>
                </c:pt>
                <c:pt idx="1">
                  <c:v>191</c:v>
                </c:pt>
              </c:numCache>
            </c:numRef>
          </c:yVal>
          <c:smooth val="1"/>
          <c:extLst>
            <c:ext xmlns:c16="http://schemas.microsoft.com/office/drawing/2014/chart" uri="{C3380CC4-5D6E-409C-BE32-E72D297353CC}">
              <c16:uniqueId val="{0000000C-350E-4630-AE83-C2CF6E0D5EC1}"/>
            </c:ext>
          </c:extLst>
        </c:ser>
        <c:dLbls>
          <c:showLegendKey val="0"/>
          <c:showVal val="0"/>
          <c:showCatName val="0"/>
          <c:showSerName val="0"/>
          <c:showPercent val="0"/>
          <c:showBubbleSize val="0"/>
        </c:dLbls>
        <c:axId val="1079049216"/>
        <c:axId val="1079055776"/>
      </c:scatterChart>
      <c:valAx>
        <c:axId val="1079049216"/>
        <c:scaling>
          <c:orientation val="minMax"/>
          <c:max val="30"/>
          <c:min val="-3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l-GR">
                    <a:solidFill>
                      <a:sysClr val="windowText" lastClr="000000"/>
                    </a:solidFill>
                    <a:latin typeface="Calibri" panose="020F0502020204030204" pitchFamily="34" charset="0"/>
                    <a:cs typeface="Calibri" panose="020F0502020204030204" pitchFamily="34" charset="0"/>
                  </a:rPr>
                  <a:t>Δ</a:t>
                </a:r>
                <a:r>
                  <a:rPr lang="en-US">
                    <a:solidFill>
                      <a:sysClr val="windowText" lastClr="000000"/>
                    </a:solidFill>
                    <a:latin typeface="Calibri" panose="020F0502020204030204" pitchFamily="34" charset="0"/>
                    <a:cs typeface="Calibri" panose="020F0502020204030204" pitchFamily="34" charset="0"/>
                  </a:rPr>
                  <a:t> in </a:t>
                </a:r>
                <a:r>
                  <a:rPr lang="en-US">
                    <a:solidFill>
                      <a:sysClr val="windowText" lastClr="000000"/>
                    </a:solidFill>
                  </a:rPr>
                  <a:t>Conductance (mS/m)</a:t>
                </a: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1079055776"/>
        <c:crosses val="autoZero"/>
        <c:crossBetween val="midCat"/>
        <c:majorUnit val="10"/>
      </c:valAx>
      <c:valAx>
        <c:axId val="1079055776"/>
        <c:scaling>
          <c:orientation val="maxMin"/>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1079049216"/>
        <c:crosses val="autoZero"/>
        <c:crossBetween val="midCat"/>
      </c:valAx>
      <c:spPr>
        <a:noFill/>
        <a:ln>
          <a:solidFill>
            <a:sysClr val="windowText" lastClr="000000"/>
          </a:solidFill>
        </a:ln>
        <a:effectLst/>
      </c:spPr>
    </c:plotArea>
    <c:legend>
      <c:legendPos val="r"/>
      <c:layout>
        <c:manualLayout>
          <c:xMode val="edge"/>
          <c:yMode val="edge"/>
          <c:x val="0.62119032193760593"/>
          <c:y val="0.12909120734908136"/>
          <c:w val="0.32642355227748432"/>
          <c:h val="0.1358148148148148"/>
        </c:manualLayout>
      </c:layout>
      <c:overlay val="0"/>
      <c:spPr>
        <a:noFill/>
        <a:ln>
          <a:noFill/>
        </a:ln>
        <a:effectLst/>
      </c:spPr>
      <c:txPr>
        <a:bodyPr rot="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ysClr val="windowText" lastClr="000000"/>
                </a:solidFill>
                <a:latin typeface="+mn-lt"/>
                <a:ea typeface="+mn-ea"/>
                <a:cs typeface="+mn-cs"/>
              </a:defRPr>
            </a:pPr>
            <a:r>
              <a:rPr lang="en-US" b="1">
                <a:solidFill>
                  <a:sysClr val="windowText" lastClr="000000"/>
                </a:solidFill>
              </a:rPr>
              <a:t>63G 15 Conductance with</a:t>
            </a:r>
            <a:r>
              <a:rPr lang="en-US" b="1" baseline="0">
                <a:solidFill>
                  <a:sysClr val="windowText" lastClr="000000"/>
                </a:solidFill>
              </a:rPr>
              <a:t> Depth</a:t>
            </a:r>
            <a:r>
              <a:rPr lang="en-US" b="1">
                <a:solidFill>
                  <a:sysClr val="windowText" lastClr="000000"/>
                </a:solidFill>
              </a:rPr>
              <a:t> </a:t>
            </a:r>
          </a:p>
        </c:rich>
      </c:tx>
      <c:overlay val="0"/>
      <c:spPr>
        <a:noFill/>
        <a:ln>
          <a:noFill/>
        </a:ln>
        <a:effectLst/>
      </c:spPr>
      <c:txPr>
        <a:bodyPr rot="0" spcFirstLastPara="1" vertOverflow="ellipsis" vert="horz" wrap="square" anchor="ctr" anchorCtr="1"/>
        <a:lstStyle/>
        <a:p>
          <a:pPr>
            <a:defRPr sz="1400" b="0"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0.14797335396909039"/>
          <c:y val="0.13092578011081948"/>
          <c:w val="0.80389965677367259"/>
          <c:h val="0.84643528933883261"/>
        </c:manualLayout>
      </c:layout>
      <c:scatterChart>
        <c:scatterStyle val="smoothMarker"/>
        <c:varyColors val="0"/>
        <c:ser>
          <c:idx val="0"/>
          <c:order val="0"/>
          <c:tx>
            <c:strRef>
              <c:f>'63G_15'!$B$1</c:f>
              <c:strCache>
                <c:ptCount val="1"/>
                <c:pt idx="0">
                  <c:v>2008</c:v>
                </c:pt>
              </c:strCache>
            </c:strRef>
          </c:tx>
          <c:spPr>
            <a:ln w="12700" cap="rnd">
              <a:solidFill>
                <a:schemeClr val="accent1"/>
              </a:solidFill>
              <a:round/>
            </a:ln>
            <a:effectLst/>
          </c:spPr>
          <c:marker>
            <c:symbol val="none"/>
          </c:marker>
          <c:xVal>
            <c:numRef>
              <c:f>'63G_15'!$B$2:$B$2005</c:f>
              <c:numCache>
                <c:formatCode>General</c:formatCode>
                <c:ptCount val="2004"/>
                <c:pt idx="27">
                  <c:v>0.6</c:v>
                </c:pt>
                <c:pt idx="28">
                  <c:v>2.7</c:v>
                </c:pt>
                <c:pt idx="29">
                  <c:v>4.5</c:v>
                </c:pt>
                <c:pt idx="30">
                  <c:v>4.5999999999999996</c:v>
                </c:pt>
                <c:pt idx="31">
                  <c:v>6.5</c:v>
                </c:pt>
                <c:pt idx="32">
                  <c:v>7.4</c:v>
                </c:pt>
                <c:pt idx="33">
                  <c:v>7.6</c:v>
                </c:pt>
                <c:pt idx="34">
                  <c:v>7.2</c:v>
                </c:pt>
                <c:pt idx="35">
                  <c:v>8.8000000000000007</c:v>
                </c:pt>
                <c:pt idx="36">
                  <c:v>8.9</c:v>
                </c:pt>
                <c:pt idx="37">
                  <c:v>8.9</c:v>
                </c:pt>
                <c:pt idx="38">
                  <c:v>9.6999999999999993</c:v>
                </c:pt>
                <c:pt idx="39">
                  <c:v>7.6</c:v>
                </c:pt>
                <c:pt idx="40">
                  <c:v>9.5</c:v>
                </c:pt>
                <c:pt idx="41">
                  <c:v>9.1</c:v>
                </c:pt>
                <c:pt idx="42">
                  <c:v>9.1999999999999993</c:v>
                </c:pt>
                <c:pt idx="43">
                  <c:v>9.1</c:v>
                </c:pt>
                <c:pt idx="44">
                  <c:v>9.1999999999999993</c:v>
                </c:pt>
                <c:pt idx="45">
                  <c:v>8.4</c:v>
                </c:pt>
                <c:pt idx="46">
                  <c:v>8</c:v>
                </c:pt>
                <c:pt idx="47">
                  <c:v>8</c:v>
                </c:pt>
                <c:pt idx="48">
                  <c:v>7.8</c:v>
                </c:pt>
                <c:pt idx="49">
                  <c:v>7.6</c:v>
                </c:pt>
                <c:pt idx="50">
                  <c:v>8.1</c:v>
                </c:pt>
                <c:pt idx="51">
                  <c:v>8.8000000000000007</c:v>
                </c:pt>
                <c:pt idx="52">
                  <c:v>7.7</c:v>
                </c:pt>
                <c:pt idx="53">
                  <c:v>8.4</c:v>
                </c:pt>
                <c:pt idx="54">
                  <c:v>6.9</c:v>
                </c:pt>
                <c:pt idx="55">
                  <c:v>7.1</c:v>
                </c:pt>
                <c:pt idx="56">
                  <c:v>7.6</c:v>
                </c:pt>
                <c:pt idx="57">
                  <c:v>7.5</c:v>
                </c:pt>
                <c:pt idx="58">
                  <c:v>6.4</c:v>
                </c:pt>
                <c:pt idx="59">
                  <c:v>6.9</c:v>
                </c:pt>
                <c:pt idx="60">
                  <c:v>8.6</c:v>
                </c:pt>
                <c:pt idx="61">
                  <c:v>8</c:v>
                </c:pt>
                <c:pt idx="62">
                  <c:v>6.6</c:v>
                </c:pt>
                <c:pt idx="63">
                  <c:v>6.8</c:v>
                </c:pt>
                <c:pt idx="64">
                  <c:v>6.4</c:v>
                </c:pt>
                <c:pt idx="65">
                  <c:v>6.8</c:v>
                </c:pt>
                <c:pt idx="66">
                  <c:v>6.3</c:v>
                </c:pt>
                <c:pt idx="67">
                  <c:v>5.6</c:v>
                </c:pt>
                <c:pt idx="68">
                  <c:v>6.7</c:v>
                </c:pt>
                <c:pt idx="69">
                  <c:v>6</c:v>
                </c:pt>
                <c:pt idx="70">
                  <c:v>6.7</c:v>
                </c:pt>
                <c:pt idx="71">
                  <c:v>6.3</c:v>
                </c:pt>
                <c:pt idx="72">
                  <c:v>6.4</c:v>
                </c:pt>
                <c:pt idx="73">
                  <c:v>6.5</c:v>
                </c:pt>
                <c:pt idx="74">
                  <c:v>5.0999999999999996</c:v>
                </c:pt>
                <c:pt idx="75">
                  <c:v>5.4</c:v>
                </c:pt>
                <c:pt idx="76">
                  <c:v>5.7</c:v>
                </c:pt>
                <c:pt idx="77">
                  <c:v>6.1</c:v>
                </c:pt>
                <c:pt idx="78">
                  <c:v>6.1</c:v>
                </c:pt>
                <c:pt idx="79">
                  <c:v>7</c:v>
                </c:pt>
                <c:pt idx="80">
                  <c:v>5.9</c:v>
                </c:pt>
                <c:pt idx="81">
                  <c:v>6.5</c:v>
                </c:pt>
                <c:pt idx="82">
                  <c:v>6</c:v>
                </c:pt>
                <c:pt idx="83">
                  <c:v>6.1</c:v>
                </c:pt>
                <c:pt idx="84">
                  <c:v>7</c:v>
                </c:pt>
                <c:pt idx="85">
                  <c:v>5.6</c:v>
                </c:pt>
                <c:pt idx="86">
                  <c:v>5.9</c:v>
                </c:pt>
                <c:pt idx="87">
                  <c:v>5.7</c:v>
                </c:pt>
                <c:pt idx="88">
                  <c:v>6.3</c:v>
                </c:pt>
                <c:pt idx="89">
                  <c:v>7.2</c:v>
                </c:pt>
                <c:pt idx="90">
                  <c:v>5.8</c:v>
                </c:pt>
                <c:pt idx="91">
                  <c:v>6.8</c:v>
                </c:pt>
                <c:pt idx="92">
                  <c:v>6.8</c:v>
                </c:pt>
                <c:pt idx="93">
                  <c:v>7.3</c:v>
                </c:pt>
                <c:pt idx="94">
                  <c:v>6.3</c:v>
                </c:pt>
                <c:pt idx="95">
                  <c:v>6.4</c:v>
                </c:pt>
                <c:pt idx="96">
                  <c:v>6.5</c:v>
                </c:pt>
                <c:pt idx="97">
                  <c:v>5.8</c:v>
                </c:pt>
                <c:pt idx="98">
                  <c:v>7</c:v>
                </c:pt>
                <c:pt idx="99">
                  <c:v>6.6</c:v>
                </c:pt>
                <c:pt idx="100">
                  <c:v>6.2</c:v>
                </c:pt>
                <c:pt idx="101">
                  <c:v>7.8</c:v>
                </c:pt>
                <c:pt idx="102">
                  <c:v>7.3</c:v>
                </c:pt>
                <c:pt idx="103">
                  <c:v>6.4</c:v>
                </c:pt>
                <c:pt idx="104">
                  <c:v>7.1</c:v>
                </c:pt>
                <c:pt idx="105">
                  <c:v>7.6</c:v>
                </c:pt>
                <c:pt idx="106">
                  <c:v>7.1</c:v>
                </c:pt>
                <c:pt idx="107">
                  <c:v>6.7</c:v>
                </c:pt>
                <c:pt idx="108">
                  <c:v>7.1</c:v>
                </c:pt>
                <c:pt idx="109">
                  <c:v>7.6</c:v>
                </c:pt>
                <c:pt idx="110">
                  <c:v>6.5</c:v>
                </c:pt>
                <c:pt idx="111">
                  <c:v>6.3</c:v>
                </c:pt>
                <c:pt idx="112">
                  <c:v>6.8</c:v>
                </c:pt>
                <c:pt idx="113">
                  <c:v>6.5</c:v>
                </c:pt>
                <c:pt idx="114">
                  <c:v>6.6</c:v>
                </c:pt>
                <c:pt idx="115">
                  <c:v>7</c:v>
                </c:pt>
                <c:pt idx="116">
                  <c:v>6.9</c:v>
                </c:pt>
                <c:pt idx="117">
                  <c:v>6.6</c:v>
                </c:pt>
                <c:pt idx="118">
                  <c:v>7.2</c:v>
                </c:pt>
                <c:pt idx="119">
                  <c:v>6.8</c:v>
                </c:pt>
                <c:pt idx="120">
                  <c:v>6.1</c:v>
                </c:pt>
                <c:pt idx="121">
                  <c:v>5.3</c:v>
                </c:pt>
                <c:pt idx="122">
                  <c:v>6.6</c:v>
                </c:pt>
                <c:pt idx="123">
                  <c:v>6</c:v>
                </c:pt>
                <c:pt idx="124">
                  <c:v>8</c:v>
                </c:pt>
                <c:pt idx="125">
                  <c:v>7.2</c:v>
                </c:pt>
                <c:pt idx="126">
                  <c:v>6.2</c:v>
                </c:pt>
                <c:pt idx="127">
                  <c:v>6.9</c:v>
                </c:pt>
                <c:pt idx="128">
                  <c:v>6.6</c:v>
                </c:pt>
                <c:pt idx="129">
                  <c:v>6.5</c:v>
                </c:pt>
                <c:pt idx="130">
                  <c:v>7.7</c:v>
                </c:pt>
                <c:pt idx="131">
                  <c:v>6</c:v>
                </c:pt>
                <c:pt idx="132">
                  <c:v>6.6</c:v>
                </c:pt>
                <c:pt idx="133">
                  <c:v>7.3</c:v>
                </c:pt>
                <c:pt idx="134">
                  <c:v>6.3</c:v>
                </c:pt>
                <c:pt idx="135">
                  <c:v>6.8</c:v>
                </c:pt>
                <c:pt idx="136">
                  <c:v>6.9</c:v>
                </c:pt>
                <c:pt idx="137">
                  <c:v>7.3</c:v>
                </c:pt>
                <c:pt idx="138">
                  <c:v>6.3</c:v>
                </c:pt>
                <c:pt idx="139">
                  <c:v>7</c:v>
                </c:pt>
                <c:pt idx="140">
                  <c:v>7.7</c:v>
                </c:pt>
                <c:pt idx="141">
                  <c:v>6.7</c:v>
                </c:pt>
                <c:pt idx="142">
                  <c:v>8.1</c:v>
                </c:pt>
                <c:pt idx="143">
                  <c:v>6.6</c:v>
                </c:pt>
                <c:pt idx="144">
                  <c:v>7</c:v>
                </c:pt>
                <c:pt idx="145">
                  <c:v>8.1</c:v>
                </c:pt>
                <c:pt idx="146">
                  <c:v>7</c:v>
                </c:pt>
                <c:pt idx="147">
                  <c:v>7.3</c:v>
                </c:pt>
                <c:pt idx="148">
                  <c:v>8.6</c:v>
                </c:pt>
                <c:pt idx="149">
                  <c:v>8.1</c:v>
                </c:pt>
                <c:pt idx="150">
                  <c:v>7.1</c:v>
                </c:pt>
                <c:pt idx="151">
                  <c:v>8.6</c:v>
                </c:pt>
                <c:pt idx="152">
                  <c:v>7.7</c:v>
                </c:pt>
                <c:pt idx="153">
                  <c:v>7.3</c:v>
                </c:pt>
                <c:pt idx="154">
                  <c:v>8.9</c:v>
                </c:pt>
                <c:pt idx="155">
                  <c:v>7.3</c:v>
                </c:pt>
                <c:pt idx="156">
                  <c:v>8.4</c:v>
                </c:pt>
                <c:pt idx="157">
                  <c:v>7.6</c:v>
                </c:pt>
                <c:pt idx="158">
                  <c:v>7.7</c:v>
                </c:pt>
                <c:pt idx="159">
                  <c:v>8.3000000000000007</c:v>
                </c:pt>
                <c:pt idx="160">
                  <c:v>8.1999999999999993</c:v>
                </c:pt>
                <c:pt idx="161">
                  <c:v>8.1999999999999993</c:v>
                </c:pt>
                <c:pt idx="162">
                  <c:v>8</c:v>
                </c:pt>
                <c:pt idx="163">
                  <c:v>7</c:v>
                </c:pt>
                <c:pt idx="164">
                  <c:v>8.4</c:v>
                </c:pt>
                <c:pt idx="165">
                  <c:v>8.3000000000000007</c:v>
                </c:pt>
                <c:pt idx="166">
                  <c:v>8.4</c:v>
                </c:pt>
                <c:pt idx="167">
                  <c:v>8.5</c:v>
                </c:pt>
                <c:pt idx="168">
                  <c:v>7.9</c:v>
                </c:pt>
                <c:pt idx="169">
                  <c:v>8.1999999999999993</c:v>
                </c:pt>
                <c:pt idx="170">
                  <c:v>7.5</c:v>
                </c:pt>
                <c:pt idx="171">
                  <c:v>8</c:v>
                </c:pt>
                <c:pt idx="172">
                  <c:v>7.6</c:v>
                </c:pt>
                <c:pt idx="173">
                  <c:v>7.3</c:v>
                </c:pt>
                <c:pt idx="174">
                  <c:v>8.1</c:v>
                </c:pt>
                <c:pt idx="175">
                  <c:v>7.5</c:v>
                </c:pt>
                <c:pt idx="176">
                  <c:v>7.4</c:v>
                </c:pt>
                <c:pt idx="177">
                  <c:v>7.8</c:v>
                </c:pt>
                <c:pt idx="178">
                  <c:v>6.9</c:v>
                </c:pt>
                <c:pt idx="179">
                  <c:v>8.1999999999999993</c:v>
                </c:pt>
                <c:pt idx="180">
                  <c:v>8.6</c:v>
                </c:pt>
                <c:pt idx="181">
                  <c:v>7.8</c:v>
                </c:pt>
                <c:pt idx="182">
                  <c:v>8</c:v>
                </c:pt>
                <c:pt idx="183">
                  <c:v>6.9</c:v>
                </c:pt>
                <c:pt idx="184">
                  <c:v>7.1</c:v>
                </c:pt>
                <c:pt idx="185">
                  <c:v>6.9</c:v>
                </c:pt>
                <c:pt idx="186">
                  <c:v>7.8</c:v>
                </c:pt>
                <c:pt idx="187">
                  <c:v>9.1</c:v>
                </c:pt>
                <c:pt idx="188">
                  <c:v>13.5</c:v>
                </c:pt>
                <c:pt idx="189">
                  <c:v>14.6</c:v>
                </c:pt>
                <c:pt idx="190">
                  <c:v>16.8</c:v>
                </c:pt>
                <c:pt idx="191">
                  <c:v>18.5</c:v>
                </c:pt>
                <c:pt idx="192">
                  <c:v>10.8</c:v>
                </c:pt>
                <c:pt idx="193">
                  <c:v>4.0999999999999996</c:v>
                </c:pt>
                <c:pt idx="194">
                  <c:v>4.9000000000000004</c:v>
                </c:pt>
                <c:pt idx="195">
                  <c:v>5.5</c:v>
                </c:pt>
                <c:pt idx="196">
                  <c:v>7.2</c:v>
                </c:pt>
                <c:pt idx="197">
                  <c:v>7.6</c:v>
                </c:pt>
                <c:pt idx="198">
                  <c:v>8.1999999999999993</c:v>
                </c:pt>
                <c:pt idx="199">
                  <c:v>7.9</c:v>
                </c:pt>
                <c:pt idx="200">
                  <c:v>6.8</c:v>
                </c:pt>
                <c:pt idx="201">
                  <c:v>6.6</c:v>
                </c:pt>
                <c:pt idx="202">
                  <c:v>8.3000000000000007</c:v>
                </c:pt>
                <c:pt idx="203">
                  <c:v>7.8</c:v>
                </c:pt>
                <c:pt idx="204">
                  <c:v>8.3000000000000007</c:v>
                </c:pt>
                <c:pt idx="205">
                  <c:v>8.3000000000000007</c:v>
                </c:pt>
                <c:pt idx="206">
                  <c:v>8.5</c:v>
                </c:pt>
                <c:pt idx="207">
                  <c:v>7.2</c:v>
                </c:pt>
                <c:pt idx="208">
                  <c:v>8.3000000000000007</c:v>
                </c:pt>
                <c:pt idx="209">
                  <c:v>7.5</c:v>
                </c:pt>
                <c:pt idx="210">
                  <c:v>7.1</c:v>
                </c:pt>
                <c:pt idx="211">
                  <c:v>7.7</c:v>
                </c:pt>
                <c:pt idx="212">
                  <c:v>7.3</c:v>
                </c:pt>
                <c:pt idx="213">
                  <c:v>8.8000000000000007</c:v>
                </c:pt>
                <c:pt idx="214">
                  <c:v>7.3</c:v>
                </c:pt>
                <c:pt idx="215">
                  <c:v>7.4</c:v>
                </c:pt>
                <c:pt idx="216">
                  <c:v>7.4</c:v>
                </c:pt>
                <c:pt idx="217">
                  <c:v>8.3000000000000007</c:v>
                </c:pt>
                <c:pt idx="218">
                  <c:v>6.9</c:v>
                </c:pt>
                <c:pt idx="219">
                  <c:v>7.9</c:v>
                </c:pt>
                <c:pt idx="220">
                  <c:v>7.7</c:v>
                </c:pt>
                <c:pt idx="221">
                  <c:v>8</c:v>
                </c:pt>
                <c:pt idx="222">
                  <c:v>7.2</c:v>
                </c:pt>
                <c:pt idx="223">
                  <c:v>7.5</c:v>
                </c:pt>
                <c:pt idx="224">
                  <c:v>6.8</c:v>
                </c:pt>
                <c:pt idx="225">
                  <c:v>7.6</c:v>
                </c:pt>
                <c:pt idx="226">
                  <c:v>7.5</c:v>
                </c:pt>
                <c:pt idx="227">
                  <c:v>7.3</c:v>
                </c:pt>
                <c:pt idx="228">
                  <c:v>7.9</c:v>
                </c:pt>
                <c:pt idx="229">
                  <c:v>5.3</c:v>
                </c:pt>
                <c:pt idx="230">
                  <c:v>7.1</c:v>
                </c:pt>
                <c:pt idx="231">
                  <c:v>7.1</c:v>
                </c:pt>
                <c:pt idx="232">
                  <c:v>7</c:v>
                </c:pt>
                <c:pt idx="233">
                  <c:v>7.8</c:v>
                </c:pt>
                <c:pt idx="234">
                  <c:v>7.1</c:v>
                </c:pt>
                <c:pt idx="235">
                  <c:v>7.7</c:v>
                </c:pt>
                <c:pt idx="236">
                  <c:v>6.7</c:v>
                </c:pt>
                <c:pt idx="237">
                  <c:v>7.2</c:v>
                </c:pt>
                <c:pt idx="238">
                  <c:v>7.4</c:v>
                </c:pt>
                <c:pt idx="239">
                  <c:v>7.2</c:v>
                </c:pt>
                <c:pt idx="240">
                  <c:v>6.2</c:v>
                </c:pt>
                <c:pt idx="241">
                  <c:v>6.9</c:v>
                </c:pt>
                <c:pt idx="242">
                  <c:v>6.6</c:v>
                </c:pt>
                <c:pt idx="243">
                  <c:v>6.9</c:v>
                </c:pt>
                <c:pt idx="244">
                  <c:v>7</c:v>
                </c:pt>
                <c:pt idx="245">
                  <c:v>6.7</c:v>
                </c:pt>
                <c:pt idx="246">
                  <c:v>6.6</c:v>
                </c:pt>
                <c:pt idx="247">
                  <c:v>7.1</c:v>
                </c:pt>
                <c:pt idx="248">
                  <c:v>6.8</c:v>
                </c:pt>
                <c:pt idx="249">
                  <c:v>6.8</c:v>
                </c:pt>
                <c:pt idx="250">
                  <c:v>8</c:v>
                </c:pt>
                <c:pt idx="251">
                  <c:v>7.6</c:v>
                </c:pt>
                <c:pt idx="252">
                  <c:v>7.8</c:v>
                </c:pt>
                <c:pt idx="253">
                  <c:v>6.8</c:v>
                </c:pt>
                <c:pt idx="254">
                  <c:v>6.5</c:v>
                </c:pt>
                <c:pt idx="255">
                  <c:v>7.5</c:v>
                </c:pt>
                <c:pt idx="256">
                  <c:v>7.8</c:v>
                </c:pt>
                <c:pt idx="257">
                  <c:v>8.8000000000000007</c:v>
                </c:pt>
                <c:pt idx="258">
                  <c:v>7.9</c:v>
                </c:pt>
                <c:pt idx="259">
                  <c:v>7.3</c:v>
                </c:pt>
                <c:pt idx="260">
                  <c:v>7.1</c:v>
                </c:pt>
                <c:pt idx="261">
                  <c:v>7.4</c:v>
                </c:pt>
                <c:pt idx="262">
                  <c:v>7.4</c:v>
                </c:pt>
                <c:pt idx="263">
                  <c:v>7.1</c:v>
                </c:pt>
                <c:pt idx="264">
                  <c:v>7.7</c:v>
                </c:pt>
                <c:pt idx="265">
                  <c:v>7.2</c:v>
                </c:pt>
                <c:pt idx="266">
                  <c:v>6.6</c:v>
                </c:pt>
                <c:pt idx="267">
                  <c:v>7.5</c:v>
                </c:pt>
                <c:pt idx="268">
                  <c:v>8.3000000000000007</c:v>
                </c:pt>
                <c:pt idx="269">
                  <c:v>6.4</c:v>
                </c:pt>
                <c:pt idx="270">
                  <c:v>6.4</c:v>
                </c:pt>
                <c:pt idx="271">
                  <c:v>7.7</c:v>
                </c:pt>
                <c:pt idx="272">
                  <c:v>8</c:v>
                </c:pt>
                <c:pt idx="273">
                  <c:v>8.1999999999999993</c:v>
                </c:pt>
                <c:pt idx="274">
                  <c:v>7.1</c:v>
                </c:pt>
                <c:pt idx="275">
                  <c:v>6.3</c:v>
                </c:pt>
                <c:pt idx="276">
                  <c:v>7.9</c:v>
                </c:pt>
                <c:pt idx="277">
                  <c:v>7.3</c:v>
                </c:pt>
                <c:pt idx="278">
                  <c:v>7.7</c:v>
                </c:pt>
                <c:pt idx="279">
                  <c:v>7.4</c:v>
                </c:pt>
                <c:pt idx="280">
                  <c:v>7.5</c:v>
                </c:pt>
                <c:pt idx="281">
                  <c:v>6.8</c:v>
                </c:pt>
                <c:pt idx="282">
                  <c:v>7.9</c:v>
                </c:pt>
                <c:pt idx="283">
                  <c:v>6.6</c:v>
                </c:pt>
                <c:pt idx="284">
                  <c:v>7.9</c:v>
                </c:pt>
                <c:pt idx="285">
                  <c:v>8.1</c:v>
                </c:pt>
                <c:pt idx="286">
                  <c:v>7.3</c:v>
                </c:pt>
                <c:pt idx="287">
                  <c:v>8</c:v>
                </c:pt>
                <c:pt idx="288">
                  <c:v>8.6</c:v>
                </c:pt>
                <c:pt idx="289">
                  <c:v>8.6</c:v>
                </c:pt>
                <c:pt idx="290">
                  <c:v>7.1</c:v>
                </c:pt>
                <c:pt idx="291">
                  <c:v>7.6</c:v>
                </c:pt>
                <c:pt idx="292">
                  <c:v>6.6</c:v>
                </c:pt>
                <c:pt idx="293">
                  <c:v>7.4</c:v>
                </c:pt>
                <c:pt idx="294">
                  <c:v>5.6</c:v>
                </c:pt>
                <c:pt idx="295">
                  <c:v>7.6</c:v>
                </c:pt>
                <c:pt idx="296">
                  <c:v>6.7</c:v>
                </c:pt>
                <c:pt idx="297">
                  <c:v>6.7</c:v>
                </c:pt>
                <c:pt idx="298">
                  <c:v>6.4</c:v>
                </c:pt>
                <c:pt idx="299">
                  <c:v>7.3</c:v>
                </c:pt>
                <c:pt idx="300">
                  <c:v>8.1</c:v>
                </c:pt>
                <c:pt idx="301">
                  <c:v>7.6</c:v>
                </c:pt>
                <c:pt idx="302">
                  <c:v>7.4</c:v>
                </c:pt>
                <c:pt idx="303">
                  <c:v>7</c:v>
                </c:pt>
                <c:pt idx="304">
                  <c:v>6.9</c:v>
                </c:pt>
                <c:pt idx="305">
                  <c:v>7.6</c:v>
                </c:pt>
                <c:pt idx="306">
                  <c:v>6.8</c:v>
                </c:pt>
                <c:pt idx="307">
                  <c:v>7.5</c:v>
                </c:pt>
                <c:pt idx="308">
                  <c:v>7.9</c:v>
                </c:pt>
                <c:pt idx="309">
                  <c:v>6.8</c:v>
                </c:pt>
                <c:pt idx="310">
                  <c:v>8.1999999999999993</c:v>
                </c:pt>
                <c:pt idx="311">
                  <c:v>7.1</c:v>
                </c:pt>
                <c:pt idx="312">
                  <c:v>8.1999999999999993</c:v>
                </c:pt>
                <c:pt idx="313">
                  <c:v>8.5</c:v>
                </c:pt>
                <c:pt idx="314">
                  <c:v>8</c:v>
                </c:pt>
                <c:pt idx="315">
                  <c:v>7.3</c:v>
                </c:pt>
                <c:pt idx="316">
                  <c:v>7.5</c:v>
                </c:pt>
                <c:pt idx="317">
                  <c:v>6.5</c:v>
                </c:pt>
                <c:pt idx="318">
                  <c:v>7.7</c:v>
                </c:pt>
                <c:pt idx="319">
                  <c:v>8.4</c:v>
                </c:pt>
                <c:pt idx="320">
                  <c:v>8.4</c:v>
                </c:pt>
                <c:pt idx="321">
                  <c:v>8.5</c:v>
                </c:pt>
                <c:pt idx="322">
                  <c:v>7.5</c:v>
                </c:pt>
                <c:pt idx="323">
                  <c:v>7.9</c:v>
                </c:pt>
                <c:pt idx="324">
                  <c:v>7.5</c:v>
                </c:pt>
                <c:pt idx="325">
                  <c:v>7.7</c:v>
                </c:pt>
                <c:pt idx="326">
                  <c:v>7.7</c:v>
                </c:pt>
                <c:pt idx="327">
                  <c:v>7.6</c:v>
                </c:pt>
                <c:pt idx="328">
                  <c:v>7.7</c:v>
                </c:pt>
                <c:pt idx="329">
                  <c:v>7.4</c:v>
                </c:pt>
                <c:pt idx="330">
                  <c:v>7.4</c:v>
                </c:pt>
                <c:pt idx="331">
                  <c:v>6.9</c:v>
                </c:pt>
                <c:pt idx="332">
                  <c:v>6.3</c:v>
                </c:pt>
                <c:pt idx="333">
                  <c:v>6</c:v>
                </c:pt>
                <c:pt idx="334">
                  <c:v>7.5</c:v>
                </c:pt>
                <c:pt idx="335">
                  <c:v>9.9</c:v>
                </c:pt>
                <c:pt idx="336">
                  <c:v>12</c:v>
                </c:pt>
                <c:pt idx="337">
                  <c:v>12.7</c:v>
                </c:pt>
                <c:pt idx="338">
                  <c:v>15.8</c:v>
                </c:pt>
                <c:pt idx="339">
                  <c:v>15.1</c:v>
                </c:pt>
                <c:pt idx="340">
                  <c:v>17.600000000000001</c:v>
                </c:pt>
                <c:pt idx="341">
                  <c:v>20.2</c:v>
                </c:pt>
                <c:pt idx="342">
                  <c:v>19.3</c:v>
                </c:pt>
                <c:pt idx="343">
                  <c:v>14.3</c:v>
                </c:pt>
                <c:pt idx="344">
                  <c:v>6.3</c:v>
                </c:pt>
                <c:pt idx="345">
                  <c:v>2</c:v>
                </c:pt>
                <c:pt idx="346">
                  <c:v>1.3</c:v>
                </c:pt>
                <c:pt idx="347">
                  <c:v>2.5</c:v>
                </c:pt>
                <c:pt idx="348">
                  <c:v>2.6</c:v>
                </c:pt>
                <c:pt idx="349">
                  <c:v>4.8</c:v>
                </c:pt>
                <c:pt idx="350">
                  <c:v>5.2</c:v>
                </c:pt>
                <c:pt idx="351">
                  <c:v>6.6</c:v>
                </c:pt>
                <c:pt idx="352">
                  <c:v>7.1</c:v>
                </c:pt>
                <c:pt idx="353">
                  <c:v>7.7</c:v>
                </c:pt>
                <c:pt idx="354">
                  <c:v>7.5</c:v>
                </c:pt>
                <c:pt idx="355">
                  <c:v>7.5</c:v>
                </c:pt>
                <c:pt idx="356">
                  <c:v>8.5</c:v>
                </c:pt>
                <c:pt idx="357">
                  <c:v>8.1</c:v>
                </c:pt>
                <c:pt idx="358">
                  <c:v>7.8</c:v>
                </c:pt>
                <c:pt idx="359">
                  <c:v>8</c:v>
                </c:pt>
                <c:pt idx="360">
                  <c:v>8.6999999999999993</c:v>
                </c:pt>
                <c:pt idx="361">
                  <c:v>8.5</c:v>
                </c:pt>
                <c:pt idx="362">
                  <c:v>8.3000000000000007</c:v>
                </c:pt>
                <c:pt idx="363">
                  <c:v>8.8000000000000007</c:v>
                </c:pt>
                <c:pt idx="364">
                  <c:v>8.6</c:v>
                </c:pt>
                <c:pt idx="365">
                  <c:v>8.1</c:v>
                </c:pt>
                <c:pt idx="366">
                  <c:v>9.1</c:v>
                </c:pt>
                <c:pt idx="367">
                  <c:v>9</c:v>
                </c:pt>
                <c:pt idx="368">
                  <c:v>7.5</c:v>
                </c:pt>
                <c:pt idx="369">
                  <c:v>8.5</c:v>
                </c:pt>
                <c:pt idx="370">
                  <c:v>7.6</c:v>
                </c:pt>
                <c:pt idx="371">
                  <c:v>8.6999999999999993</c:v>
                </c:pt>
                <c:pt idx="372">
                  <c:v>8.5</c:v>
                </c:pt>
                <c:pt idx="373">
                  <c:v>8.9</c:v>
                </c:pt>
                <c:pt idx="374">
                  <c:v>9.1</c:v>
                </c:pt>
                <c:pt idx="375">
                  <c:v>7.6</c:v>
                </c:pt>
                <c:pt idx="376">
                  <c:v>9.1</c:v>
                </c:pt>
                <c:pt idx="377">
                  <c:v>8.8000000000000007</c:v>
                </c:pt>
                <c:pt idx="378">
                  <c:v>8.6</c:v>
                </c:pt>
                <c:pt idx="379">
                  <c:v>7.7</c:v>
                </c:pt>
                <c:pt idx="380">
                  <c:v>9.1</c:v>
                </c:pt>
                <c:pt idx="381">
                  <c:v>8.5</c:v>
                </c:pt>
                <c:pt idx="382">
                  <c:v>8.1</c:v>
                </c:pt>
                <c:pt idx="383">
                  <c:v>10.6</c:v>
                </c:pt>
                <c:pt idx="384">
                  <c:v>14.3</c:v>
                </c:pt>
                <c:pt idx="385">
                  <c:v>15.8</c:v>
                </c:pt>
                <c:pt idx="386">
                  <c:v>18.8</c:v>
                </c:pt>
                <c:pt idx="387">
                  <c:v>18.5</c:v>
                </c:pt>
                <c:pt idx="388">
                  <c:v>8.8000000000000007</c:v>
                </c:pt>
                <c:pt idx="389">
                  <c:v>7.3</c:v>
                </c:pt>
                <c:pt idx="390">
                  <c:v>7.1</c:v>
                </c:pt>
                <c:pt idx="391">
                  <c:v>6.1</c:v>
                </c:pt>
                <c:pt idx="392">
                  <c:v>8.6999999999999993</c:v>
                </c:pt>
                <c:pt idx="393">
                  <c:v>9.6999999999999993</c:v>
                </c:pt>
                <c:pt idx="394">
                  <c:v>8.8000000000000007</c:v>
                </c:pt>
                <c:pt idx="395">
                  <c:v>9.5</c:v>
                </c:pt>
                <c:pt idx="396">
                  <c:v>8.6999999999999993</c:v>
                </c:pt>
                <c:pt idx="397">
                  <c:v>9.4</c:v>
                </c:pt>
                <c:pt idx="398">
                  <c:v>9.3000000000000007</c:v>
                </c:pt>
                <c:pt idx="399">
                  <c:v>10.7</c:v>
                </c:pt>
                <c:pt idx="400">
                  <c:v>10.6</c:v>
                </c:pt>
                <c:pt idx="401">
                  <c:v>10.199999999999999</c:v>
                </c:pt>
                <c:pt idx="402">
                  <c:v>10.9</c:v>
                </c:pt>
                <c:pt idx="403">
                  <c:v>9.4</c:v>
                </c:pt>
                <c:pt idx="404">
                  <c:v>9.1</c:v>
                </c:pt>
                <c:pt idx="405">
                  <c:v>9.9</c:v>
                </c:pt>
                <c:pt idx="406">
                  <c:v>10.5</c:v>
                </c:pt>
                <c:pt idx="407">
                  <c:v>10.7</c:v>
                </c:pt>
                <c:pt idx="408">
                  <c:v>10.3</c:v>
                </c:pt>
                <c:pt idx="409">
                  <c:v>9.6999999999999993</c:v>
                </c:pt>
                <c:pt idx="410">
                  <c:v>10.3</c:v>
                </c:pt>
                <c:pt idx="411">
                  <c:v>10.4</c:v>
                </c:pt>
                <c:pt idx="412">
                  <c:v>10</c:v>
                </c:pt>
                <c:pt idx="413">
                  <c:v>11</c:v>
                </c:pt>
                <c:pt idx="414">
                  <c:v>11</c:v>
                </c:pt>
                <c:pt idx="415">
                  <c:v>11.7</c:v>
                </c:pt>
                <c:pt idx="416">
                  <c:v>9.8000000000000007</c:v>
                </c:pt>
                <c:pt idx="417">
                  <c:v>10.9</c:v>
                </c:pt>
                <c:pt idx="418">
                  <c:v>10.5</c:v>
                </c:pt>
                <c:pt idx="419">
                  <c:v>11.2</c:v>
                </c:pt>
                <c:pt idx="420">
                  <c:v>10.199999999999999</c:v>
                </c:pt>
                <c:pt idx="421">
                  <c:v>11.2</c:v>
                </c:pt>
                <c:pt idx="422">
                  <c:v>11.3</c:v>
                </c:pt>
                <c:pt idx="423">
                  <c:v>13</c:v>
                </c:pt>
                <c:pt idx="424">
                  <c:v>11.7</c:v>
                </c:pt>
                <c:pt idx="425">
                  <c:v>11.5</c:v>
                </c:pt>
                <c:pt idx="426">
                  <c:v>11.9</c:v>
                </c:pt>
                <c:pt idx="427">
                  <c:v>12.7</c:v>
                </c:pt>
                <c:pt idx="428">
                  <c:v>12.3</c:v>
                </c:pt>
                <c:pt idx="429">
                  <c:v>11.9</c:v>
                </c:pt>
                <c:pt idx="430">
                  <c:v>12.3</c:v>
                </c:pt>
                <c:pt idx="431">
                  <c:v>12.2</c:v>
                </c:pt>
                <c:pt idx="432">
                  <c:v>11.2</c:v>
                </c:pt>
                <c:pt idx="433">
                  <c:v>12.7</c:v>
                </c:pt>
                <c:pt idx="434">
                  <c:v>12.5</c:v>
                </c:pt>
                <c:pt idx="435">
                  <c:v>13.5</c:v>
                </c:pt>
                <c:pt idx="436">
                  <c:v>12.8</c:v>
                </c:pt>
                <c:pt idx="437">
                  <c:v>13.5</c:v>
                </c:pt>
                <c:pt idx="438">
                  <c:v>13</c:v>
                </c:pt>
                <c:pt idx="439">
                  <c:v>14.4</c:v>
                </c:pt>
                <c:pt idx="440">
                  <c:v>13.8</c:v>
                </c:pt>
                <c:pt idx="441">
                  <c:v>14</c:v>
                </c:pt>
                <c:pt idx="442">
                  <c:v>13.5</c:v>
                </c:pt>
                <c:pt idx="443">
                  <c:v>13</c:v>
                </c:pt>
                <c:pt idx="444">
                  <c:v>14.1</c:v>
                </c:pt>
                <c:pt idx="445">
                  <c:v>13.6</c:v>
                </c:pt>
                <c:pt idx="446">
                  <c:v>13.3</c:v>
                </c:pt>
                <c:pt idx="447">
                  <c:v>14.4</c:v>
                </c:pt>
                <c:pt idx="448">
                  <c:v>14.8</c:v>
                </c:pt>
                <c:pt idx="449">
                  <c:v>16.100000000000001</c:v>
                </c:pt>
                <c:pt idx="450">
                  <c:v>16.399999999999999</c:v>
                </c:pt>
                <c:pt idx="451">
                  <c:v>17.3</c:v>
                </c:pt>
                <c:pt idx="452">
                  <c:v>17.899999999999999</c:v>
                </c:pt>
                <c:pt idx="453">
                  <c:v>18.100000000000001</c:v>
                </c:pt>
                <c:pt idx="454">
                  <c:v>17.2</c:v>
                </c:pt>
                <c:pt idx="455">
                  <c:v>18</c:v>
                </c:pt>
                <c:pt idx="456">
                  <c:v>19.5</c:v>
                </c:pt>
                <c:pt idx="457">
                  <c:v>20.399999999999999</c:v>
                </c:pt>
                <c:pt idx="458">
                  <c:v>19.899999999999999</c:v>
                </c:pt>
                <c:pt idx="459">
                  <c:v>20.5</c:v>
                </c:pt>
                <c:pt idx="460">
                  <c:v>21.6</c:v>
                </c:pt>
                <c:pt idx="461">
                  <c:v>23.3</c:v>
                </c:pt>
                <c:pt idx="462">
                  <c:v>25.1</c:v>
                </c:pt>
                <c:pt idx="463">
                  <c:v>24.5</c:v>
                </c:pt>
                <c:pt idx="464">
                  <c:v>26.1</c:v>
                </c:pt>
                <c:pt idx="465">
                  <c:v>26.4</c:v>
                </c:pt>
                <c:pt idx="466">
                  <c:v>28.7</c:v>
                </c:pt>
                <c:pt idx="467">
                  <c:v>29.1</c:v>
                </c:pt>
                <c:pt idx="468">
                  <c:v>30.3</c:v>
                </c:pt>
                <c:pt idx="469">
                  <c:v>30.6</c:v>
                </c:pt>
                <c:pt idx="470">
                  <c:v>31.9</c:v>
                </c:pt>
                <c:pt idx="471">
                  <c:v>31.2</c:v>
                </c:pt>
                <c:pt idx="472">
                  <c:v>32</c:v>
                </c:pt>
                <c:pt idx="473">
                  <c:v>33.200000000000003</c:v>
                </c:pt>
                <c:pt idx="474">
                  <c:v>34.5</c:v>
                </c:pt>
                <c:pt idx="475">
                  <c:v>34.700000000000003</c:v>
                </c:pt>
                <c:pt idx="476">
                  <c:v>34</c:v>
                </c:pt>
                <c:pt idx="477">
                  <c:v>35.9</c:v>
                </c:pt>
                <c:pt idx="478">
                  <c:v>35.5</c:v>
                </c:pt>
                <c:pt idx="479">
                  <c:v>36.1</c:v>
                </c:pt>
                <c:pt idx="480">
                  <c:v>34.9</c:v>
                </c:pt>
                <c:pt idx="481">
                  <c:v>35.1</c:v>
                </c:pt>
                <c:pt idx="482">
                  <c:v>35.1</c:v>
                </c:pt>
                <c:pt idx="483">
                  <c:v>35.1</c:v>
                </c:pt>
                <c:pt idx="484">
                  <c:v>34.299999999999997</c:v>
                </c:pt>
                <c:pt idx="485">
                  <c:v>34.6</c:v>
                </c:pt>
                <c:pt idx="486">
                  <c:v>34.700000000000003</c:v>
                </c:pt>
                <c:pt idx="487">
                  <c:v>34</c:v>
                </c:pt>
                <c:pt idx="488">
                  <c:v>34.5</c:v>
                </c:pt>
                <c:pt idx="489">
                  <c:v>33.1</c:v>
                </c:pt>
                <c:pt idx="490">
                  <c:v>31.1</c:v>
                </c:pt>
                <c:pt idx="491">
                  <c:v>31.7</c:v>
                </c:pt>
                <c:pt idx="492">
                  <c:v>30.4</c:v>
                </c:pt>
                <c:pt idx="493">
                  <c:v>30</c:v>
                </c:pt>
                <c:pt idx="494">
                  <c:v>29.6</c:v>
                </c:pt>
                <c:pt idx="495">
                  <c:v>28.1</c:v>
                </c:pt>
                <c:pt idx="496">
                  <c:v>28</c:v>
                </c:pt>
                <c:pt idx="497">
                  <c:v>27.2</c:v>
                </c:pt>
                <c:pt idx="498">
                  <c:v>26.1</c:v>
                </c:pt>
                <c:pt idx="499">
                  <c:v>25.3</c:v>
                </c:pt>
                <c:pt idx="500">
                  <c:v>24</c:v>
                </c:pt>
                <c:pt idx="501">
                  <c:v>24.3</c:v>
                </c:pt>
                <c:pt idx="502">
                  <c:v>22.7</c:v>
                </c:pt>
                <c:pt idx="503">
                  <c:v>22.8</c:v>
                </c:pt>
                <c:pt idx="504">
                  <c:v>21.6</c:v>
                </c:pt>
                <c:pt idx="505">
                  <c:v>21.3</c:v>
                </c:pt>
                <c:pt idx="506">
                  <c:v>21.7</c:v>
                </c:pt>
                <c:pt idx="507">
                  <c:v>20.5</c:v>
                </c:pt>
                <c:pt idx="508">
                  <c:v>18.5</c:v>
                </c:pt>
                <c:pt idx="509">
                  <c:v>18.3</c:v>
                </c:pt>
                <c:pt idx="510">
                  <c:v>19.3</c:v>
                </c:pt>
                <c:pt idx="511">
                  <c:v>18.7</c:v>
                </c:pt>
                <c:pt idx="512">
                  <c:v>18.7</c:v>
                </c:pt>
                <c:pt idx="513">
                  <c:v>17.600000000000001</c:v>
                </c:pt>
                <c:pt idx="514">
                  <c:v>18.7</c:v>
                </c:pt>
                <c:pt idx="515">
                  <c:v>17.3</c:v>
                </c:pt>
                <c:pt idx="516">
                  <c:v>18.3</c:v>
                </c:pt>
                <c:pt idx="517">
                  <c:v>17.100000000000001</c:v>
                </c:pt>
                <c:pt idx="518">
                  <c:v>16.2</c:v>
                </c:pt>
                <c:pt idx="519">
                  <c:v>17.399999999999999</c:v>
                </c:pt>
                <c:pt idx="520">
                  <c:v>16.5</c:v>
                </c:pt>
                <c:pt idx="521">
                  <c:v>16.600000000000001</c:v>
                </c:pt>
                <c:pt idx="522">
                  <c:v>16.600000000000001</c:v>
                </c:pt>
                <c:pt idx="523">
                  <c:v>16.5</c:v>
                </c:pt>
                <c:pt idx="524">
                  <c:v>16</c:v>
                </c:pt>
                <c:pt idx="525">
                  <c:v>17.7</c:v>
                </c:pt>
                <c:pt idx="526">
                  <c:v>17.3</c:v>
                </c:pt>
                <c:pt idx="527">
                  <c:v>16.600000000000001</c:v>
                </c:pt>
                <c:pt idx="528">
                  <c:v>16.8</c:v>
                </c:pt>
                <c:pt idx="529">
                  <c:v>15.9</c:v>
                </c:pt>
                <c:pt idx="530">
                  <c:v>15.8</c:v>
                </c:pt>
                <c:pt idx="531">
                  <c:v>16.3</c:v>
                </c:pt>
                <c:pt idx="532">
                  <c:v>16.100000000000001</c:v>
                </c:pt>
                <c:pt idx="533">
                  <c:v>16</c:v>
                </c:pt>
                <c:pt idx="534">
                  <c:v>16.5</c:v>
                </c:pt>
                <c:pt idx="535">
                  <c:v>16.899999999999999</c:v>
                </c:pt>
                <c:pt idx="536">
                  <c:v>16.899999999999999</c:v>
                </c:pt>
                <c:pt idx="537">
                  <c:v>16.399999999999999</c:v>
                </c:pt>
                <c:pt idx="538">
                  <c:v>16.899999999999999</c:v>
                </c:pt>
                <c:pt idx="539">
                  <c:v>15.6</c:v>
                </c:pt>
                <c:pt idx="540">
                  <c:v>17</c:v>
                </c:pt>
                <c:pt idx="541">
                  <c:v>17</c:v>
                </c:pt>
                <c:pt idx="542">
                  <c:v>17.2</c:v>
                </c:pt>
                <c:pt idx="543">
                  <c:v>17.100000000000001</c:v>
                </c:pt>
                <c:pt idx="544">
                  <c:v>15.8</c:v>
                </c:pt>
                <c:pt idx="545">
                  <c:v>16.600000000000001</c:v>
                </c:pt>
                <c:pt idx="546">
                  <c:v>16.8</c:v>
                </c:pt>
                <c:pt idx="547">
                  <c:v>16.7</c:v>
                </c:pt>
                <c:pt idx="548">
                  <c:v>16.5</c:v>
                </c:pt>
                <c:pt idx="549">
                  <c:v>16</c:v>
                </c:pt>
                <c:pt idx="550">
                  <c:v>17.5</c:v>
                </c:pt>
                <c:pt idx="551">
                  <c:v>16.100000000000001</c:v>
                </c:pt>
                <c:pt idx="552">
                  <c:v>16.8</c:v>
                </c:pt>
                <c:pt idx="553">
                  <c:v>18</c:v>
                </c:pt>
                <c:pt idx="554">
                  <c:v>17.899999999999999</c:v>
                </c:pt>
                <c:pt idx="555">
                  <c:v>17.2</c:v>
                </c:pt>
                <c:pt idx="556">
                  <c:v>17.3</c:v>
                </c:pt>
                <c:pt idx="557">
                  <c:v>17.100000000000001</c:v>
                </c:pt>
                <c:pt idx="558">
                  <c:v>17</c:v>
                </c:pt>
                <c:pt idx="559">
                  <c:v>17.399999999999999</c:v>
                </c:pt>
                <c:pt idx="560">
                  <c:v>18.100000000000001</c:v>
                </c:pt>
                <c:pt idx="561">
                  <c:v>17.600000000000001</c:v>
                </c:pt>
                <c:pt idx="562">
                  <c:v>17.2</c:v>
                </c:pt>
                <c:pt idx="563">
                  <c:v>17.7</c:v>
                </c:pt>
                <c:pt idx="564">
                  <c:v>18.399999999999999</c:v>
                </c:pt>
                <c:pt idx="565">
                  <c:v>17.100000000000001</c:v>
                </c:pt>
                <c:pt idx="566">
                  <c:v>18.3</c:v>
                </c:pt>
                <c:pt idx="567">
                  <c:v>18.899999999999999</c:v>
                </c:pt>
                <c:pt idx="568">
                  <c:v>18.600000000000001</c:v>
                </c:pt>
                <c:pt idx="569">
                  <c:v>21.1</c:v>
                </c:pt>
                <c:pt idx="570">
                  <c:v>22.4</c:v>
                </c:pt>
                <c:pt idx="571">
                  <c:v>25.5</c:v>
                </c:pt>
                <c:pt idx="572">
                  <c:v>26.8</c:v>
                </c:pt>
                <c:pt idx="573">
                  <c:v>27.2</c:v>
                </c:pt>
                <c:pt idx="574">
                  <c:v>27.4</c:v>
                </c:pt>
                <c:pt idx="575">
                  <c:v>20.9</c:v>
                </c:pt>
                <c:pt idx="602">
                  <c:v>20.100000000000001</c:v>
                </c:pt>
                <c:pt idx="603">
                  <c:v>23.4</c:v>
                </c:pt>
                <c:pt idx="604">
                  <c:v>26.3</c:v>
                </c:pt>
                <c:pt idx="605">
                  <c:v>24.8</c:v>
                </c:pt>
                <c:pt idx="606">
                  <c:v>23.3</c:v>
                </c:pt>
                <c:pt idx="607">
                  <c:v>23.3</c:v>
                </c:pt>
                <c:pt idx="608">
                  <c:v>23</c:v>
                </c:pt>
                <c:pt idx="609">
                  <c:v>21.8</c:v>
                </c:pt>
                <c:pt idx="610">
                  <c:v>21.5</c:v>
                </c:pt>
                <c:pt idx="611">
                  <c:v>21.6</c:v>
                </c:pt>
                <c:pt idx="612">
                  <c:v>19.899999999999999</c:v>
                </c:pt>
                <c:pt idx="613">
                  <c:v>20.9</c:v>
                </c:pt>
                <c:pt idx="614">
                  <c:v>21.3</c:v>
                </c:pt>
                <c:pt idx="615">
                  <c:v>23.1</c:v>
                </c:pt>
                <c:pt idx="616">
                  <c:v>21.5</c:v>
                </c:pt>
                <c:pt idx="617">
                  <c:v>22</c:v>
                </c:pt>
                <c:pt idx="618">
                  <c:v>22.1</c:v>
                </c:pt>
                <c:pt idx="619">
                  <c:v>22.6</c:v>
                </c:pt>
                <c:pt idx="620">
                  <c:v>22.6</c:v>
                </c:pt>
                <c:pt idx="621">
                  <c:v>22.3</c:v>
                </c:pt>
                <c:pt idx="622">
                  <c:v>23.9</c:v>
                </c:pt>
                <c:pt idx="623">
                  <c:v>23.9</c:v>
                </c:pt>
                <c:pt idx="624">
                  <c:v>22.5</c:v>
                </c:pt>
                <c:pt idx="625">
                  <c:v>24.6</c:v>
                </c:pt>
                <c:pt idx="626">
                  <c:v>24</c:v>
                </c:pt>
                <c:pt idx="627">
                  <c:v>23.5</c:v>
                </c:pt>
                <c:pt idx="628">
                  <c:v>25.3</c:v>
                </c:pt>
                <c:pt idx="629">
                  <c:v>24.6</c:v>
                </c:pt>
                <c:pt idx="630">
                  <c:v>25.5</c:v>
                </c:pt>
                <c:pt idx="631">
                  <c:v>27.1</c:v>
                </c:pt>
                <c:pt idx="632">
                  <c:v>26.2</c:v>
                </c:pt>
                <c:pt idx="633">
                  <c:v>28.1</c:v>
                </c:pt>
                <c:pt idx="634">
                  <c:v>28.1</c:v>
                </c:pt>
                <c:pt idx="635">
                  <c:v>27</c:v>
                </c:pt>
                <c:pt idx="636">
                  <c:v>27.5</c:v>
                </c:pt>
                <c:pt idx="637">
                  <c:v>28.1</c:v>
                </c:pt>
                <c:pt idx="638">
                  <c:v>27.4</c:v>
                </c:pt>
                <c:pt idx="639">
                  <c:v>28.2</c:v>
                </c:pt>
                <c:pt idx="640">
                  <c:v>29.2</c:v>
                </c:pt>
                <c:pt idx="641">
                  <c:v>29</c:v>
                </c:pt>
                <c:pt idx="642">
                  <c:v>29.9</c:v>
                </c:pt>
                <c:pt idx="643">
                  <c:v>28.8</c:v>
                </c:pt>
                <c:pt idx="644">
                  <c:v>30</c:v>
                </c:pt>
                <c:pt idx="645">
                  <c:v>29.2</c:v>
                </c:pt>
                <c:pt idx="646">
                  <c:v>31.1</c:v>
                </c:pt>
                <c:pt idx="647">
                  <c:v>30.6</c:v>
                </c:pt>
                <c:pt idx="648">
                  <c:v>30</c:v>
                </c:pt>
                <c:pt idx="649">
                  <c:v>31.9</c:v>
                </c:pt>
                <c:pt idx="650">
                  <c:v>30.3</c:v>
                </c:pt>
                <c:pt idx="651">
                  <c:v>31</c:v>
                </c:pt>
                <c:pt idx="652">
                  <c:v>32.200000000000003</c:v>
                </c:pt>
                <c:pt idx="653">
                  <c:v>32</c:v>
                </c:pt>
                <c:pt idx="654">
                  <c:v>31.5</c:v>
                </c:pt>
                <c:pt idx="655">
                  <c:v>31.6</c:v>
                </c:pt>
                <c:pt idx="656">
                  <c:v>33.799999999999997</c:v>
                </c:pt>
                <c:pt idx="657">
                  <c:v>32.6</c:v>
                </c:pt>
                <c:pt idx="658">
                  <c:v>33.4</c:v>
                </c:pt>
                <c:pt idx="659">
                  <c:v>32.1</c:v>
                </c:pt>
                <c:pt idx="660">
                  <c:v>32.4</c:v>
                </c:pt>
                <c:pt idx="661">
                  <c:v>32.1</c:v>
                </c:pt>
                <c:pt idx="662">
                  <c:v>32.5</c:v>
                </c:pt>
                <c:pt idx="663">
                  <c:v>32</c:v>
                </c:pt>
                <c:pt idx="664">
                  <c:v>32</c:v>
                </c:pt>
                <c:pt idx="665">
                  <c:v>32</c:v>
                </c:pt>
                <c:pt idx="666">
                  <c:v>32</c:v>
                </c:pt>
                <c:pt idx="667">
                  <c:v>31.9</c:v>
                </c:pt>
                <c:pt idx="668">
                  <c:v>32.1</c:v>
                </c:pt>
                <c:pt idx="669">
                  <c:v>32.5</c:v>
                </c:pt>
                <c:pt idx="670">
                  <c:v>32.5</c:v>
                </c:pt>
                <c:pt idx="671">
                  <c:v>31.9</c:v>
                </c:pt>
                <c:pt idx="672">
                  <c:v>30.9</c:v>
                </c:pt>
                <c:pt idx="673">
                  <c:v>32</c:v>
                </c:pt>
                <c:pt idx="674">
                  <c:v>30.8</c:v>
                </c:pt>
                <c:pt idx="675">
                  <c:v>31.6</c:v>
                </c:pt>
                <c:pt idx="676">
                  <c:v>30.7</c:v>
                </c:pt>
                <c:pt idx="677">
                  <c:v>31.5</c:v>
                </c:pt>
                <c:pt idx="678">
                  <c:v>30.4</c:v>
                </c:pt>
                <c:pt idx="679">
                  <c:v>29.7</c:v>
                </c:pt>
                <c:pt idx="680">
                  <c:v>30.2</c:v>
                </c:pt>
                <c:pt idx="681">
                  <c:v>29.7</c:v>
                </c:pt>
                <c:pt idx="682">
                  <c:v>29.6</c:v>
                </c:pt>
                <c:pt idx="683">
                  <c:v>29.4</c:v>
                </c:pt>
                <c:pt idx="684">
                  <c:v>30.5</c:v>
                </c:pt>
                <c:pt idx="685">
                  <c:v>29.7</c:v>
                </c:pt>
                <c:pt idx="686">
                  <c:v>29.1</c:v>
                </c:pt>
                <c:pt idx="687">
                  <c:v>28.2</c:v>
                </c:pt>
                <c:pt idx="688">
                  <c:v>29.1</c:v>
                </c:pt>
                <c:pt idx="689">
                  <c:v>29.1</c:v>
                </c:pt>
                <c:pt idx="690">
                  <c:v>26.6</c:v>
                </c:pt>
                <c:pt idx="691">
                  <c:v>26.8</c:v>
                </c:pt>
                <c:pt idx="692">
                  <c:v>27.8</c:v>
                </c:pt>
                <c:pt idx="693">
                  <c:v>26.8</c:v>
                </c:pt>
                <c:pt idx="694">
                  <c:v>27.4</c:v>
                </c:pt>
                <c:pt idx="695">
                  <c:v>26.4</c:v>
                </c:pt>
                <c:pt idx="696">
                  <c:v>25.9</c:v>
                </c:pt>
                <c:pt idx="697">
                  <c:v>27</c:v>
                </c:pt>
                <c:pt idx="698">
                  <c:v>25.7</c:v>
                </c:pt>
                <c:pt idx="699">
                  <c:v>25.4</c:v>
                </c:pt>
                <c:pt idx="700">
                  <c:v>26.7</c:v>
                </c:pt>
                <c:pt idx="701">
                  <c:v>25.3</c:v>
                </c:pt>
                <c:pt idx="702">
                  <c:v>25.9</c:v>
                </c:pt>
                <c:pt idx="703">
                  <c:v>26.9</c:v>
                </c:pt>
                <c:pt idx="704">
                  <c:v>25.9</c:v>
                </c:pt>
                <c:pt idx="705">
                  <c:v>26.1</c:v>
                </c:pt>
                <c:pt idx="706">
                  <c:v>26.6</c:v>
                </c:pt>
                <c:pt idx="707">
                  <c:v>27.2</c:v>
                </c:pt>
                <c:pt idx="708">
                  <c:v>27</c:v>
                </c:pt>
                <c:pt idx="709">
                  <c:v>26.7</c:v>
                </c:pt>
                <c:pt idx="710">
                  <c:v>26.9</c:v>
                </c:pt>
                <c:pt idx="711">
                  <c:v>28.3</c:v>
                </c:pt>
                <c:pt idx="712">
                  <c:v>29.6</c:v>
                </c:pt>
                <c:pt idx="713">
                  <c:v>28.8</c:v>
                </c:pt>
                <c:pt idx="714">
                  <c:v>28.3</c:v>
                </c:pt>
                <c:pt idx="715">
                  <c:v>29.5</c:v>
                </c:pt>
                <c:pt idx="716">
                  <c:v>29.9</c:v>
                </c:pt>
                <c:pt idx="717">
                  <c:v>30.1</c:v>
                </c:pt>
                <c:pt idx="718">
                  <c:v>31.5</c:v>
                </c:pt>
                <c:pt idx="719">
                  <c:v>30.8</c:v>
                </c:pt>
                <c:pt idx="720">
                  <c:v>31.3</c:v>
                </c:pt>
                <c:pt idx="721">
                  <c:v>31.5</c:v>
                </c:pt>
                <c:pt idx="722">
                  <c:v>32</c:v>
                </c:pt>
                <c:pt idx="723">
                  <c:v>33.799999999999997</c:v>
                </c:pt>
                <c:pt idx="724">
                  <c:v>33.4</c:v>
                </c:pt>
                <c:pt idx="725">
                  <c:v>32.299999999999997</c:v>
                </c:pt>
                <c:pt idx="726">
                  <c:v>33.299999999999997</c:v>
                </c:pt>
                <c:pt idx="727">
                  <c:v>31.4</c:v>
                </c:pt>
                <c:pt idx="728">
                  <c:v>34.4</c:v>
                </c:pt>
                <c:pt idx="729">
                  <c:v>33.4</c:v>
                </c:pt>
                <c:pt idx="730">
                  <c:v>35.1</c:v>
                </c:pt>
                <c:pt idx="731">
                  <c:v>35</c:v>
                </c:pt>
                <c:pt idx="732">
                  <c:v>34.1</c:v>
                </c:pt>
                <c:pt idx="733">
                  <c:v>34.5</c:v>
                </c:pt>
                <c:pt idx="734">
                  <c:v>35.200000000000003</c:v>
                </c:pt>
                <c:pt idx="735">
                  <c:v>34.1</c:v>
                </c:pt>
                <c:pt idx="736">
                  <c:v>33.5</c:v>
                </c:pt>
                <c:pt idx="737">
                  <c:v>34.4</c:v>
                </c:pt>
                <c:pt idx="738">
                  <c:v>35</c:v>
                </c:pt>
                <c:pt idx="739">
                  <c:v>32.799999999999997</c:v>
                </c:pt>
                <c:pt idx="740">
                  <c:v>33.799999999999997</c:v>
                </c:pt>
                <c:pt idx="741">
                  <c:v>34</c:v>
                </c:pt>
                <c:pt idx="742">
                  <c:v>33.4</c:v>
                </c:pt>
                <c:pt idx="743">
                  <c:v>33.799999999999997</c:v>
                </c:pt>
                <c:pt idx="744">
                  <c:v>32.9</c:v>
                </c:pt>
                <c:pt idx="745">
                  <c:v>32.9</c:v>
                </c:pt>
                <c:pt idx="746">
                  <c:v>32.799999999999997</c:v>
                </c:pt>
                <c:pt idx="747">
                  <c:v>32.700000000000003</c:v>
                </c:pt>
                <c:pt idx="748">
                  <c:v>30.5</c:v>
                </c:pt>
                <c:pt idx="749">
                  <c:v>32.4</c:v>
                </c:pt>
                <c:pt idx="750">
                  <c:v>30.9</c:v>
                </c:pt>
                <c:pt idx="751">
                  <c:v>31.6</c:v>
                </c:pt>
                <c:pt idx="752">
                  <c:v>29.6</c:v>
                </c:pt>
                <c:pt idx="753">
                  <c:v>30.1</c:v>
                </c:pt>
                <c:pt idx="754">
                  <c:v>29.1</c:v>
                </c:pt>
                <c:pt idx="755">
                  <c:v>30.1</c:v>
                </c:pt>
                <c:pt idx="756">
                  <c:v>29.9</c:v>
                </c:pt>
                <c:pt idx="757">
                  <c:v>28.4</c:v>
                </c:pt>
                <c:pt idx="758">
                  <c:v>27.8</c:v>
                </c:pt>
                <c:pt idx="759">
                  <c:v>27.6</c:v>
                </c:pt>
                <c:pt idx="760">
                  <c:v>26.2</c:v>
                </c:pt>
                <c:pt idx="761">
                  <c:v>28.2</c:v>
                </c:pt>
                <c:pt idx="762">
                  <c:v>26.5</c:v>
                </c:pt>
                <c:pt idx="763">
                  <c:v>27.8</c:v>
                </c:pt>
                <c:pt idx="764">
                  <c:v>27.4</c:v>
                </c:pt>
                <c:pt idx="765">
                  <c:v>27</c:v>
                </c:pt>
                <c:pt idx="766">
                  <c:v>26.8</c:v>
                </c:pt>
                <c:pt idx="767">
                  <c:v>26.4</c:v>
                </c:pt>
                <c:pt idx="768">
                  <c:v>26.7</c:v>
                </c:pt>
                <c:pt idx="769">
                  <c:v>26</c:v>
                </c:pt>
                <c:pt idx="770">
                  <c:v>26.7</c:v>
                </c:pt>
                <c:pt idx="771">
                  <c:v>25.9</c:v>
                </c:pt>
                <c:pt idx="772">
                  <c:v>27.2</c:v>
                </c:pt>
                <c:pt idx="773">
                  <c:v>27.2</c:v>
                </c:pt>
                <c:pt idx="774">
                  <c:v>27.8</c:v>
                </c:pt>
                <c:pt idx="775">
                  <c:v>28.2</c:v>
                </c:pt>
                <c:pt idx="776">
                  <c:v>29.7</c:v>
                </c:pt>
                <c:pt idx="777">
                  <c:v>31</c:v>
                </c:pt>
                <c:pt idx="778">
                  <c:v>30.1</c:v>
                </c:pt>
                <c:pt idx="779">
                  <c:v>27.9</c:v>
                </c:pt>
                <c:pt idx="780">
                  <c:v>26.5</c:v>
                </c:pt>
                <c:pt idx="781">
                  <c:v>25.3</c:v>
                </c:pt>
                <c:pt idx="782">
                  <c:v>26.4</c:v>
                </c:pt>
                <c:pt idx="783">
                  <c:v>27.2</c:v>
                </c:pt>
                <c:pt idx="784">
                  <c:v>26.8</c:v>
                </c:pt>
                <c:pt idx="785">
                  <c:v>26.4</c:v>
                </c:pt>
                <c:pt idx="786">
                  <c:v>27.6</c:v>
                </c:pt>
                <c:pt idx="787">
                  <c:v>26.8</c:v>
                </c:pt>
                <c:pt idx="788">
                  <c:v>27.2</c:v>
                </c:pt>
                <c:pt idx="789">
                  <c:v>26.1</c:v>
                </c:pt>
                <c:pt idx="790">
                  <c:v>27.1</c:v>
                </c:pt>
                <c:pt idx="791">
                  <c:v>26.2</c:v>
                </c:pt>
                <c:pt idx="792">
                  <c:v>26.4</c:v>
                </c:pt>
                <c:pt idx="793">
                  <c:v>27.4</c:v>
                </c:pt>
                <c:pt idx="794">
                  <c:v>26.3</c:v>
                </c:pt>
                <c:pt idx="795">
                  <c:v>26.9</c:v>
                </c:pt>
                <c:pt idx="796">
                  <c:v>25.3</c:v>
                </c:pt>
                <c:pt idx="797">
                  <c:v>25.6</c:v>
                </c:pt>
                <c:pt idx="798">
                  <c:v>25.8</c:v>
                </c:pt>
                <c:pt idx="799">
                  <c:v>25.3</c:v>
                </c:pt>
                <c:pt idx="800">
                  <c:v>25.9</c:v>
                </c:pt>
                <c:pt idx="801">
                  <c:v>26.3</c:v>
                </c:pt>
                <c:pt idx="802">
                  <c:v>26.9</c:v>
                </c:pt>
                <c:pt idx="803">
                  <c:v>24.9</c:v>
                </c:pt>
                <c:pt idx="804">
                  <c:v>25.3</c:v>
                </c:pt>
                <c:pt idx="805">
                  <c:v>24.9</c:v>
                </c:pt>
                <c:pt idx="806">
                  <c:v>24.8</c:v>
                </c:pt>
                <c:pt idx="807">
                  <c:v>24.5</c:v>
                </c:pt>
                <c:pt idx="808">
                  <c:v>25</c:v>
                </c:pt>
                <c:pt idx="809">
                  <c:v>25.4</c:v>
                </c:pt>
                <c:pt idx="810">
                  <c:v>25.1</c:v>
                </c:pt>
                <c:pt idx="811">
                  <c:v>23.8</c:v>
                </c:pt>
                <c:pt idx="812">
                  <c:v>23.4</c:v>
                </c:pt>
                <c:pt idx="813">
                  <c:v>23.3</c:v>
                </c:pt>
                <c:pt idx="814">
                  <c:v>23.1</c:v>
                </c:pt>
                <c:pt idx="815">
                  <c:v>23.1</c:v>
                </c:pt>
                <c:pt idx="816">
                  <c:v>22.8</c:v>
                </c:pt>
                <c:pt idx="817">
                  <c:v>22.5</c:v>
                </c:pt>
                <c:pt idx="818">
                  <c:v>22.4</c:v>
                </c:pt>
                <c:pt idx="819">
                  <c:v>22.2</c:v>
                </c:pt>
                <c:pt idx="820">
                  <c:v>21.8</c:v>
                </c:pt>
                <c:pt idx="821">
                  <c:v>20.100000000000001</c:v>
                </c:pt>
                <c:pt idx="822">
                  <c:v>20.6</c:v>
                </c:pt>
                <c:pt idx="823">
                  <c:v>21.3</c:v>
                </c:pt>
                <c:pt idx="824">
                  <c:v>19.100000000000001</c:v>
                </c:pt>
                <c:pt idx="825">
                  <c:v>21.1</c:v>
                </c:pt>
                <c:pt idx="826">
                  <c:v>20.100000000000001</c:v>
                </c:pt>
                <c:pt idx="827">
                  <c:v>19.7</c:v>
                </c:pt>
                <c:pt idx="828">
                  <c:v>19.899999999999999</c:v>
                </c:pt>
                <c:pt idx="829">
                  <c:v>20.3</c:v>
                </c:pt>
                <c:pt idx="830">
                  <c:v>21.2</c:v>
                </c:pt>
                <c:pt idx="831">
                  <c:v>19.2</c:v>
                </c:pt>
                <c:pt idx="832">
                  <c:v>18.3</c:v>
                </c:pt>
                <c:pt idx="833">
                  <c:v>18.8</c:v>
                </c:pt>
                <c:pt idx="834">
                  <c:v>19.5</c:v>
                </c:pt>
                <c:pt idx="835">
                  <c:v>19.100000000000001</c:v>
                </c:pt>
                <c:pt idx="836">
                  <c:v>18.399999999999999</c:v>
                </c:pt>
                <c:pt idx="837">
                  <c:v>19.7</c:v>
                </c:pt>
                <c:pt idx="838">
                  <c:v>19.399999999999999</c:v>
                </c:pt>
                <c:pt idx="839">
                  <c:v>17.3</c:v>
                </c:pt>
                <c:pt idx="840">
                  <c:v>19.3</c:v>
                </c:pt>
                <c:pt idx="841">
                  <c:v>19.600000000000001</c:v>
                </c:pt>
                <c:pt idx="842">
                  <c:v>19.5</c:v>
                </c:pt>
                <c:pt idx="843">
                  <c:v>19</c:v>
                </c:pt>
                <c:pt idx="844">
                  <c:v>20.6</c:v>
                </c:pt>
                <c:pt idx="845">
                  <c:v>19.100000000000001</c:v>
                </c:pt>
                <c:pt idx="846">
                  <c:v>19.899999999999999</c:v>
                </c:pt>
                <c:pt idx="847">
                  <c:v>20.399999999999999</c:v>
                </c:pt>
                <c:pt idx="848">
                  <c:v>19.899999999999999</c:v>
                </c:pt>
                <c:pt idx="849">
                  <c:v>20.399999999999999</c:v>
                </c:pt>
                <c:pt idx="850">
                  <c:v>19.399999999999999</c:v>
                </c:pt>
                <c:pt idx="851">
                  <c:v>19.5</c:v>
                </c:pt>
                <c:pt idx="852">
                  <c:v>18.8</c:v>
                </c:pt>
                <c:pt idx="853">
                  <c:v>19.2</c:v>
                </c:pt>
                <c:pt idx="854">
                  <c:v>20.9</c:v>
                </c:pt>
                <c:pt idx="855">
                  <c:v>21.7</c:v>
                </c:pt>
                <c:pt idx="856">
                  <c:v>20.399999999999999</c:v>
                </c:pt>
                <c:pt idx="857">
                  <c:v>21.1</c:v>
                </c:pt>
                <c:pt idx="858">
                  <c:v>22.8</c:v>
                </c:pt>
                <c:pt idx="859">
                  <c:v>21.8</c:v>
                </c:pt>
                <c:pt idx="860">
                  <c:v>22.3</c:v>
                </c:pt>
                <c:pt idx="861">
                  <c:v>22</c:v>
                </c:pt>
                <c:pt idx="862">
                  <c:v>21.1</c:v>
                </c:pt>
                <c:pt idx="863">
                  <c:v>22.3</c:v>
                </c:pt>
                <c:pt idx="864">
                  <c:v>20.2</c:v>
                </c:pt>
                <c:pt idx="865">
                  <c:v>21.1</c:v>
                </c:pt>
                <c:pt idx="866">
                  <c:v>21.3</c:v>
                </c:pt>
                <c:pt idx="867">
                  <c:v>21.1</c:v>
                </c:pt>
                <c:pt idx="868">
                  <c:v>21.1</c:v>
                </c:pt>
                <c:pt idx="869">
                  <c:v>21.3</c:v>
                </c:pt>
                <c:pt idx="870">
                  <c:v>20.9</c:v>
                </c:pt>
                <c:pt idx="871">
                  <c:v>21.3</c:v>
                </c:pt>
                <c:pt idx="872">
                  <c:v>21.4</c:v>
                </c:pt>
                <c:pt idx="873">
                  <c:v>21.4</c:v>
                </c:pt>
                <c:pt idx="874">
                  <c:v>20.2</c:v>
                </c:pt>
                <c:pt idx="875">
                  <c:v>21.5</c:v>
                </c:pt>
                <c:pt idx="876">
                  <c:v>21.7</c:v>
                </c:pt>
                <c:pt idx="877">
                  <c:v>22.4</c:v>
                </c:pt>
                <c:pt idx="878">
                  <c:v>21</c:v>
                </c:pt>
                <c:pt idx="879">
                  <c:v>22.2</c:v>
                </c:pt>
                <c:pt idx="880">
                  <c:v>22.1</c:v>
                </c:pt>
                <c:pt idx="881">
                  <c:v>22.1</c:v>
                </c:pt>
                <c:pt idx="882">
                  <c:v>22.3</c:v>
                </c:pt>
                <c:pt idx="883">
                  <c:v>24.4</c:v>
                </c:pt>
                <c:pt idx="884">
                  <c:v>23.7</c:v>
                </c:pt>
                <c:pt idx="885">
                  <c:v>22.3</c:v>
                </c:pt>
                <c:pt idx="886">
                  <c:v>24.8</c:v>
                </c:pt>
                <c:pt idx="887">
                  <c:v>24</c:v>
                </c:pt>
                <c:pt idx="888">
                  <c:v>24.8</c:v>
                </c:pt>
                <c:pt idx="889">
                  <c:v>25.8</c:v>
                </c:pt>
                <c:pt idx="890">
                  <c:v>26.4</c:v>
                </c:pt>
                <c:pt idx="891">
                  <c:v>25.3</c:v>
                </c:pt>
                <c:pt idx="892">
                  <c:v>25.2</c:v>
                </c:pt>
                <c:pt idx="893">
                  <c:v>26.3</c:v>
                </c:pt>
                <c:pt idx="894">
                  <c:v>26.2</c:v>
                </c:pt>
                <c:pt idx="895">
                  <c:v>27.4</c:v>
                </c:pt>
                <c:pt idx="896">
                  <c:v>27.3</c:v>
                </c:pt>
                <c:pt idx="897">
                  <c:v>28</c:v>
                </c:pt>
                <c:pt idx="898">
                  <c:v>27.3</c:v>
                </c:pt>
                <c:pt idx="899">
                  <c:v>28.7</c:v>
                </c:pt>
                <c:pt idx="900">
                  <c:v>27.2</c:v>
                </c:pt>
                <c:pt idx="901">
                  <c:v>27.6</c:v>
                </c:pt>
                <c:pt idx="902">
                  <c:v>27.9</c:v>
                </c:pt>
                <c:pt idx="903">
                  <c:v>28.7</c:v>
                </c:pt>
                <c:pt idx="904">
                  <c:v>27.9</c:v>
                </c:pt>
                <c:pt idx="905">
                  <c:v>28.9</c:v>
                </c:pt>
                <c:pt idx="906">
                  <c:v>29.1</c:v>
                </c:pt>
                <c:pt idx="907">
                  <c:v>28.8</c:v>
                </c:pt>
                <c:pt idx="908">
                  <c:v>29.1</c:v>
                </c:pt>
                <c:pt idx="909">
                  <c:v>28.6</c:v>
                </c:pt>
                <c:pt idx="910">
                  <c:v>28.8</c:v>
                </c:pt>
                <c:pt idx="911">
                  <c:v>26.9</c:v>
                </c:pt>
                <c:pt idx="912">
                  <c:v>29.1</c:v>
                </c:pt>
                <c:pt idx="913">
                  <c:v>28.9</c:v>
                </c:pt>
                <c:pt idx="914">
                  <c:v>28.7</c:v>
                </c:pt>
                <c:pt idx="915">
                  <c:v>28.6</c:v>
                </c:pt>
                <c:pt idx="916">
                  <c:v>28.6</c:v>
                </c:pt>
                <c:pt idx="917">
                  <c:v>28.6</c:v>
                </c:pt>
                <c:pt idx="918">
                  <c:v>29.9</c:v>
                </c:pt>
                <c:pt idx="919">
                  <c:v>28.8</c:v>
                </c:pt>
                <c:pt idx="920">
                  <c:v>30.4</c:v>
                </c:pt>
                <c:pt idx="921">
                  <c:v>30</c:v>
                </c:pt>
                <c:pt idx="922">
                  <c:v>30.6</c:v>
                </c:pt>
                <c:pt idx="923">
                  <c:v>30.7</c:v>
                </c:pt>
                <c:pt idx="924">
                  <c:v>30.9</c:v>
                </c:pt>
                <c:pt idx="925">
                  <c:v>31.3</c:v>
                </c:pt>
                <c:pt idx="926">
                  <c:v>30.7</c:v>
                </c:pt>
                <c:pt idx="927">
                  <c:v>30.3</c:v>
                </c:pt>
                <c:pt idx="928">
                  <c:v>31.5</c:v>
                </c:pt>
                <c:pt idx="929">
                  <c:v>31.1</c:v>
                </c:pt>
                <c:pt idx="930">
                  <c:v>31.5</c:v>
                </c:pt>
                <c:pt idx="931">
                  <c:v>32.5</c:v>
                </c:pt>
                <c:pt idx="932">
                  <c:v>33.200000000000003</c:v>
                </c:pt>
                <c:pt idx="933">
                  <c:v>31.5</c:v>
                </c:pt>
                <c:pt idx="934">
                  <c:v>32.5</c:v>
                </c:pt>
                <c:pt idx="935">
                  <c:v>33.1</c:v>
                </c:pt>
                <c:pt idx="936">
                  <c:v>31.4</c:v>
                </c:pt>
                <c:pt idx="937">
                  <c:v>32.4</c:v>
                </c:pt>
                <c:pt idx="938">
                  <c:v>31.7</c:v>
                </c:pt>
                <c:pt idx="939">
                  <c:v>31.6</c:v>
                </c:pt>
                <c:pt idx="940">
                  <c:v>33.4</c:v>
                </c:pt>
                <c:pt idx="941">
                  <c:v>32.799999999999997</c:v>
                </c:pt>
                <c:pt idx="942">
                  <c:v>32.700000000000003</c:v>
                </c:pt>
                <c:pt idx="943">
                  <c:v>32.700000000000003</c:v>
                </c:pt>
                <c:pt idx="944">
                  <c:v>32.200000000000003</c:v>
                </c:pt>
                <c:pt idx="945">
                  <c:v>31.8</c:v>
                </c:pt>
                <c:pt idx="946">
                  <c:v>33.200000000000003</c:v>
                </c:pt>
                <c:pt idx="947">
                  <c:v>33.700000000000003</c:v>
                </c:pt>
                <c:pt idx="948">
                  <c:v>33.6</c:v>
                </c:pt>
                <c:pt idx="949">
                  <c:v>33.1</c:v>
                </c:pt>
                <c:pt idx="950">
                  <c:v>34.799999999999997</c:v>
                </c:pt>
                <c:pt idx="951">
                  <c:v>35.4</c:v>
                </c:pt>
                <c:pt idx="952">
                  <c:v>35.200000000000003</c:v>
                </c:pt>
                <c:pt idx="953">
                  <c:v>35.9</c:v>
                </c:pt>
                <c:pt idx="954">
                  <c:v>36.1</c:v>
                </c:pt>
                <c:pt idx="955">
                  <c:v>35.1</c:v>
                </c:pt>
                <c:pt idx="956">
                  <c:v>37.5</c:v>
                </c:pt>
                <c:pt idx="957">
                  <c:v>37.9</c:v>
                </c:pt>
                <c:pt idx="958">
                  <c:v>37.9</c:v>
                </c:pt>
                <c:pt idx="959">
                  <c:v>25.1</c:v>
                </c:pt>
                <c:pt idx="960">
                  <c:v>39.5</c:v>
                </c:pt>
                <c:pt idx="961">
                  <c:v>40.700000000000003</c:v>
                </c:pt>
                <c:pt idx="962">
                  <c:v>40.1</c:v>
                </c:pt>
                <c:pt idx="963">
                  <c:v>40.6</c:v>
                </c:pt>
                <c:pt idx="964">
                  <c:v>42.3</c:v>
                </c:pt>
                <c:pt idx="965">
                  <c:v>41.5</c:v>
                </c:pt>
                <c:pt idx="966">
                  <c:v>41.9</c:v>
                </c:pt>
                <c:pt idx="967">
                  <c:v>43.8</c:v>
                </c:pt>
                <c:pt idx="968">
                  <c:v>44.3</c:v>
                </c:pt>
                <c:pt idx="969">
                  <c:v>43.1</c:v>
                </c:pt>
                <c:pt idx="970">
                  <c:v>44.5</c:v>
                </c:pt>
                <c:pt idx="971">
                  <c:v>45.6</c:v>
                </c:pt>
                <c:pt idx="972">
                  <c:v>44</c:v>
                </c:pt>
                <c:pt idx="973">
                  <c:v>45.3</c:v>
                </c:pt>
                <c:pt idx="974">
                  <c:v>45.6</c:v>
                </c:pt>
                <c:pt idx="975">
                  <c:v>45.5</c:v>
                </c:pt>
                <c:pt idx="976">
                  <c:v>44.5</c:v>
                </c:pt>
                <c:pt idx="977">
                  <c:v>45.8</c:v>
                </c:pt>
                <c:pt idx="978">
                  <c:v>47.4</c:v>
                </c:pt>
                <c:pt idx="979">
                  <c:v>47.6</c:v>
                </c:pt>
                <c:pt idx="980">
                  <c:v>45.4</c:v>
                </c:pt>
                <c:pt idx="981">
                  <c:v>47</c:v>
                </c:pt>
                <c:pt idx="982">
                  <c:v>48.5</c:v>
                </c:pt>
                <c:pt idx="983">
                  <c:v>47.8</c:v>
                </c:pt>
                <c:pt idx="984">
                  <c:v>48</c:v>
                </c:pt>
                <c:pt idx="985">
                  <c:v>49.7</c:v>
                </c:pt>
                <c:pt idx="986">
                  <c:v>49.8</c:v>
                </c:pt>
                <c:pt idx="987">
                  <c:v>49.1</c:v>
                </c:pt>
                <c:pt idx="988">
                  <c:v>50.1</c:v>
                </c:pt>
                <c:pt idx="989">
                  <c:v>52</c:v>
                </c:pt>
                <c:pt idx="990">
                  <c:v>51.6</c:v>
                </c:pt>
                <c:pt idx="991">
                  <c:v>52.4</c:v>
                </c:pt>
                <c:pt idx="992">
                  <c:v>53.4</c:v>
                </c:pt>
                <c:pt idx="993">
                  <c:v>54.8</c:v>
                </c:pt>
                <c:pt idx="994">
                  <c:v>56.8</c:v>
                </c:pt>
                <c:pt idx="995">
                  <c:v>57</c:v>
                </c:pt>
                <c:pt idx="996">
                  <c:v>57.1</c:v>
                </c:pt>
                <c:pt idx="997">
                  <c:v>59.1</c:v>
                </c:pt>
                <c:pt idx="998">
                  <c:v>62.4</c:v>
                </c:pt>
                <c:pt idx="999">
                  <c:v>62.6</c:v>
                </c:pt>
                <c:pt idx="1000">
                  <c:v>64.5</c:v>
                </c:pt>
                <c:pt idx="1001">
                  <c:v>67.099999999999994</c:v>
                </c:pt>
                <c:pt idx="1002">
                  <c:v>69.900000000000006</c:v>
                </c:pt>
                <c:pt idx="1003">
                  <c:v>72.400000000000006</c:v>
                </c:pt>
                <c:pt idx="1004">
                  <c:v>75.2</c:v>
                </c:pt>
                <c:pt idx="1005">
                  <c:v>79.400000000000006</c:v>
                </c:pt>
                <c:pt idx="1006">
                  <c:v>84.1</c:v>
                </c:pt>
                <c:pt idx="1007">
                  <c:v>88.6</c:v>
                </c:pt>
                <c:pt idx="1008">
                  <c:v>91.5</c:v>
                </c:pt>
                <c:pt idx="1009">
                  <c:v>96.4</c:v>
                </c:pt>
                <c:pt idx="1010">
                  <c:v>101.1</c:v>
                </c:pt>
                <c:pt idx="1011">
                  <c:v>105.6</c:v>
                </c:pt>
                <c:pt idx="1012">
                  <c:v>109.9</c:v>
                </c:pt>
                <c:pt idx="1013">
                  <c:v>115.9</c:v>
                </c:pt>
                <c:pt idx="1014">
                  <c:v>119</c:v>
                </c:pt>
                <c:pt idx="1015">
                  <c:v>124.7</c:v>
                </c:pt>
                <c:pt idx="1016">
                  <c:v>127.9</c:v>
                </c:pt>
                <c:pt idx="1017">
                  <c:v>134.69999999999999</c:v>
                </c:pt>
                <c:pt idx="1018">
                  <c:v>136.9</c:v>
                </c:pt>
                <c:pt idx="1019">
                  <c:v>142.19999999999999</c:v>
                </c:pt>
                <c:pt idx="1020">
                  <c:v>143.4</c:v>
                </c:pt>
                <c:pt idx="1021">
                  <c:v>148.80000000000001</c:v>
                </c:pt>
                <c:pt idx="1022">
                  <c:v>153.1</c:v>
                </c:pt>
                <c:pt idx="1023">
                  <c:v>157.9</c:v>
                </c:pt>
                <c:pt idx="1024">
                  <c:v>162.6</c:v>
                </c:pt>
                <c:pt idx="1025">
                  <c:v>167.1</c:v>
                </c:pt>
                <c:pt idx="1026">
                  <c:v>174.4</c:v>
                </c:pt>
                <c:pt idx="1027">
                  <c:v>183.4</c:v>
                </c:pt>
                <c:pt idx="1028">
                  <c:v>193</c:v>
                </c:pt>
                <c:pt idx="1029">
                  <c:v>199.4</c:v>
                </c:pt>
                <c:pt idx="1030">
                  <c:v>207.4</c:v>
                </c:pt>
                <c:pt idx="1031">
                  <c:v>214.8</c:v>
                </c:pt>
                <c:pt idx="1032">
                  <c:v>220.8</c:v>
                </c:pt>
                <c:pt idx="1033">
                  <c:v>231</c:v>
                </c:pt>
                <c:pt idx="1034">
                  <c:v>237.3</c:v>
                </c:pt>
                <c:pt idx="1035">
                  <c:v>243.6</c:v>
                </c:pt>
                <c:pt idx="1036">
                  <c:v>249.6</c:v>
                </c:pt>
                <c:pt idx="1037">
                  <c:v>252.9</c:v>
                </c:pt>
                <c:pt idx="1038">
                  <c:v>255.3</c:v>
                </c:pt>
                <c:pt idx="1039">
                  <c:v>253.4</c:v>
                </c:pt>
                <c:pt idx="1040">
                  <c:v>250.6</c:v>
                </c:pt>
                <c:pt idx="1041">
                  <c:v>243.7</c:v>
                </c:pt>
                <c:pt idx="1042">
                  <c:v>236.6</c:v>
                </c:pt>
                <c:pt idx="1043">
                  <c:v>223.7</c:v>
                </c:pt>
                <c:pt idx="1044">
                  <c:v>212.8</c:v>
                </c:pt>
                <c:pt idx="1045">
                  <c:v>203.3</c:v>
                </c:pt>
                <c:pt idx="1046">
                  <c:v>193.6</c:v>
                </c:pt>
                <c:pt idx="1047">
                  <c:v>184.5</c:v>
                </c:pt>
                <c:pt idx="1048">
                  <c:v>173.1</c:v>
                </c:pt>
                <c:pt idx="1049">
                  <c:v>163.19999999999999</c:v>
                </c:pt>
                <c:pt idx="1050">
                  <c:v>154.80000000000001</c:v>
                </c:pt>
                <c:pt idx="1051">
                  <c:v>148.5</c:v>
                </c:pt>
                <c:pt idx="1052">
                  <c:v>141.5</c:v>
                </c:pt>
                <c:pt idx="1053">
                  <c:v>136.30000000000001</c:v>
                </c:pt>
                <c:pt idx="1054">
                  <c:v>129.19999999999999</c:v>
                </c:pt>
                <c:pt idx="1055">
                  <c:v>125.2</c:v>
                </c:pt>
                <c:pt idx="1056">
                  <c:v>121.6</c:v>
                </c:pt>
                <c:pt idx="1057">
                  <c:v>119.9</c:v>
                </c:pt>
                <c:pt idx="1058">
                  <c:v>116.9</c:v>
                </c:pt>
                <c:pt idx="1059">
                  <c:v>113.5</c:v>
                </c:pt>
                <c:pt idx="1060">
                  <c:v>113.2</c:v>
                </c:pt>
                <c:pt idx="1061">
                  <c:v>111.2</c:v>
                </c:pt>
                <c:pt idx="1062">
                  <c:v>110.1</c:v>
                </c:pt>
                <c:pt idx="1063">
                  <c:v>110.2</c:v>
                </c:pt>
                <c:pt idx="1064">
                  <c:v>109</c:v>
                </c:pt>
                <c:pt idx="1065">
                  <c:v>108.7</c:v>
                </c:pt>
                <c:pt idx="1066">
                  <c:v>108.1</c:v>
                </c:pt>
                <c:pt idx="1067">
                  <c:v>109.2</c:v>
                </c:pt>
                <c:pt idx="1068">
                  <c:v>107.6</c:v>
                </c:pt>
                <c:pt idx="1069">
                  <c:v>106.9</c:v>
                </c:pt>
                <c:pt idx="1070">
                  <c:v>107.7</c:v>
                </c:pt>
                <c:pt idx="1071">
                  <c:v>106.8</c:v>
                </c:pt>
                <c:pt idx="1072">
                  <c:v>108.2</c:v>
                </c:pt>
                <c:pt idx="1073">
                  <c:v>108.7</c:v>
                </c:pt>
                <c:pt idx="1074">
                  <c:v>109.3</c:v>
                </c:pt>
                <c:pt idx="1075">
                  <c:v>108.8</c:v>
                </c:pt>
                <c:pt idx="1076">
                  <c:v>108.4</c:v>
                </c:pt>
                <c:pt idx="1077">
                  <c:v>108.8</c:v>
                </c:pt>
                <c:pt idx="1078">
                  <c:v>108.4</c:v>
                </c:pt>
                <c:pt idx="1079">
                  <c:v>108.2</c:v>
                </c:pt>
                <c:pt idx="1080">
                  <c:v>106.5</c:v>
                </c:pt>
                <c:pt idx="1081">
                  <c:v>106.9</c:v>
                </c:pt>
                <c:pt idx="1082">
                  <c:v>104.7</c:v>
                </c:pt>
                <c:pt idx="1083">
                  <c:v>104</c:v>
                </c:pt>
                <c:pt idx="1084">
                  <c:v>103</c:v>
                </c:pt>
                <c:pt idx="1085">
                  <c:v>99.4</c:v>
                </c:pt>
                <c:pt idx="1086">
                  <c:v>98.4</c:v>
                </c:pt>
                <c:pt idx="1087">
                  <c:v>94.7</c:v>
                </c:pt>
                <c:pt idx="1088">
                  <c:v>93.2</c:v>
                </c:pt>
                <c:pt idx="1089">
                  <c:v>89.5</c:v>
                </c:pt>
                <c:pt idx="1090">
                  <c:v>86.5</c:v>
                </c:pt>
                <c:pt idx="1091">
                  <c:v>81.5</c:v>
                </c:pt>
                <c:pt idx="1092">
                  <c:v>77</c:v>
                </c:pt>
                <c:pt idx="1093">
                  <c:v>72.8</c:v>
                </c:pt>
                <c:pt idx="1094">
                  <c:v>68.2</c:v>
                </c:pt>
                <c:pt idx="1095">
                  <c:v>64.5</c:v>
                </c:pt>
                <c:pt idx="1096">
                  <c:v>61.2</c:v>
                </c:pt>
                <c:pt idx="1097">
                  <c:v>56.6</c:v>
                </c:pt>
                <c:pt idx="1098">
                  <c:v>52.7</c:v>
                </c:pt>
                <c:pt idx="1099">
                  <c:v>49</c:v>
                </c:pt>
                <c:pt idx="1100">
                  <c:v>45.4</c:v>
                </c:pt>
                <c:pt idx="1101">
                  <c:v>42.5</c:v>
                </c:pt>
                <c:pt idx="1102">
                  <c:v>39.4</c:v>
                </c:pt>
                <c:pt idx="1103">
                  <c:v>36.6</c:v>
                </c:pt>
                <c:pt idx="1104">
                  <c:v>34.5</c:v>
                </c:pt>
                <c:pt idx="1105">
                  <c:v>31.8</c:v>
                </c:pt>
                <c:pt idx="1106">
                  <c:v>32.1</c:v>
                </c:pt>
                <c:pt idx="1107">
                  <c:v>29.4</c:v>
                </c:pt>
                <c:pt idx="1108">
                  <c:v>27.4</c:v>
                </c:pt>
                <c:pt idx="1109">
                  <c:v>25.9</c:v>
                </c:pt>
                <c:pt idx="1110">
                  <c:v>24.4</c:v>
                </c:pt>
                <c:pt idx="1111">
                  <c:v>24.9</c:v>
                </c:pt>
                <c:pt idx="1112">
                  <c:v>24.1</c:v>
                </c:pt>
                <c:pt idx="1113">
                  <c:v>21.3</c:v>
                </c:pt>
                <c:pt idx="1114">
                  <c:v>21.6</c:v>
                </c:pt>
                <c:pt idx="1115">
                  <c:v>20.6</c:v>
                </c:pt>
                <c:pt idx="1116">
                  <c:v>19</c:v>
                </c:pt>
                <c:pt idx="1117">
                  <c:v>19.8</c:v>
                </c:pt>
                <c:pt idx="1118">
                  <c:v>18.399999999999999</c:v>
                </c:pt>
                <c:pt idx="1119">
                  <c:v>18</c:v>
                </c:pt>
                <c:pt idx="1120">
                  <c:v>18.5</c:v>
                </c:pt>
                <c:pt idx="1121">
                  <c:v>15.9</c:v>
                </c:pt>
                <c:pt idx="1122">
                  <c:v>16.7</c:v>
                </c:pt>
                <c:pt idx="1123">
                  <c:v>15.6</c:v>
                </c:pt>
                <c:pt idx="1124">
                  <c:v>16</c:v>
                </c:pt>
                <c:pt idx="1125">
                  <c:v>14.9</c:v>
                </c:pt>
                <c:pt idx="1126">
                  <c:v>14.4</c:v>
                </c:pt>
                <c:pt idx="1127">
                  <c:v>13</c:v>
                </c:pt>
                <c:pt idx="1128">
                  <c:v>14.1</c:v>
                </c:pt>
                <c:pt idx="1129">
                  <c:v>14.1</c:v>
                </c:pt>
                <c:pt idx="1130">
                  <c:v>12.5</c:v>
                </c:pt>
                <c:pt idx="1131">
                  <c:v>12.4</c:v>
                </c:pt>
                <c:pt idx="1132">
                  <c:v>12.3</c:v>
                </c:pt>
                <c:pt idx="1133">
                  <c:v>12.7</c:v>
                </c:pt>
                <c:pt idx="1134">
                  <c:v>11.5</c:v>
                </c:pt>
                <c:pt idx="1135">
                  <c:v>13</c:v>
                </c:pt>
                <c:pt idx="1136">
                  <c:v>11.4</c:v>
                </c:pt>
                <c:pt idx="1137">
                  <c:v>11.5</c:v>
                </c:pt>
                <c:pt idx="1138">
                  <c:v>12.5</c:v>
                </c:pt>
                <c:pt idx="1139">
                  <c:v>10.9</c:v>
                </c:pt>
                <c:pt idx="1140">
                  <c:v>11.3</c:v>
                </c:pt>
                <c:pt idx="1141">
                  <c:v>10.6</c:v>
                </c:pt>
                <c:pt idx="1142">
                  <c:v>10.5</c:v>
                </c:pt>
                <c:pt idx="1143">
                  <c:v>10.6</c:v>
                </c:pt>
                <c:pt idx="1144">
                  <c:v>10.6</c:v>
                </c:pt>
                <c:pt idx="1145">
                  <c:v>10.5</c:v>
                </c:pt>
                <c:pt idx="1146">
                  <c:v>10.9</c:v>
                </c:pt>
                <c:pt idx="1147">
                  <c:v>10.4</c:v>
                </c:pt>
                <c:pt idx="1148">
                  <c:v>10.199999999999999</c:v>
                </c:pt>
                <c:pt idx="1149">
                  <c:v>11</c:v>
                </c:pt>
                <c:pt idx="1150">
                  <c:v>10</c:v>
                </c:pt>
                <c:pt idx="1151">
                  <c:v>10.6</c:v>
                </c:pt>
                <c:pt idx="1152">
                  <c:v>9</c:v>
                </c:pt>
                <c:pt idx="1153">
                  <c:v>10.199999999999999</c:v>
                </c:pt>
                <c:pt idx="1154">
                  <c:v>10.199999999999999</c:v>
                </c:pt>
                <c:pt idx="1155">
                  <c:v>9</c:v>
                </c:pt>
                <c:pt idx="1156">
                  <c:v>8.6999999999999993</c:v>
                </c:pt>
                <c:pt idx="1157">
                  <c:v>9.1999999999999993</c:v>
                </c:pt>
                <c:pt idx="1158">
                  <c:v>9.6999999999999993</c:v>
                </c:pt>
                <c:pt idx="1159">
                  <c:v>10.4</c:v>
                </c:pt>
                <c:pt idx="1160">
                  <c:v>9.4</c:v>
                </c:pt>
                <c:pt idx="1161">
                  <c:v>9.6</c:v>
                </c:pt>
                <c:pt idx="1162">
                  <c:v>9.6999999999999993</c:v>
                </c:pt>
                <c:pt idx="1163">
                  <c:v>10.199999999999999</c:v>
                </c:pt>
                <c:pt idx="1164">
                  <c:v>8.8000000000000007</c:v>
                </c:pt>
                <c:pt idx="1165">
                  <c:v>9.9</c:v>
                </c:pt>
                <c:pt idx="1166">
                  <c:v>12.3</c:v>
                </c:pt>
                <c:pt idx="1167">
                  <c:v>14.6</c:v>
                </c:pt>
                <c:pt idx="1168">
                  <c:v>18.2</c:v>
                </c:pt>
                <c:pt idx="1169">
                  <c:v>18.100000000000001</c:v>
                </c:pt>
                <c:pt idx="1170">
                  <c:v>12.9</c:v>
                </c:pt>
                <c:pt idx="1171">
                  <c:v>8.5</c:v>
                </c:pt>
                <c:pt idx="1172">
                  <c:v>5.9</c:v>
                </c:pt>
                <c:pt idx="1173">
                  <c:v>5.8</c:v>
                </c:pt>
                <c:pt idx="1174">
                  <c:v>8.1999999999999993</c:v>
                </c:pt>
                <c:pt idx="1175">
                  <c:v>9.4</c:v>
                </c:pt>
                <c:pt idx="1176">
                  <c:v>9.3000000000000007</c:v>
                </c:pt>
                <c:pt idx="1177">
                  <c:v>8.1999999999999993</c:v>
                </c:pt>
                <c:pt idx="1178">
                  <c:v>9.9</c:v>
                </c:pt>
                <c:pt idx="1179">
                  <c:v>10.7</c:v>
                </c:pt>
                <c:pt idx="1180">
                  <c:v>8.6999999999999993</c:v>
                </c:pt>
                <c:pt idx="1181">
                  <c:v>9.8000000000000007</c:v>
                </c:pt>
                <c:pt idx="1182">
                  <c:v>9.9</c:v>
                </c:pt>
                <c:pt idx="1183">
                  <c:v>11.2</c:v>
                </c:pt>
                <c:pt idx="1184">
                  <c:v>10.3</c:v>
                </c:pt>
                <c:pt idx="1185">
                  <c:v>10.199999999999999</c:v>
                </c:pt>
                <c:pt idx="1186">
                  <c:v>10.199999999999999</c:v>
                </c:pt>
                <c:pt idx="1187">
                  <c:v>9.9</c:v>
                </c:pt>
                <c:pt idx="1188">
                  <c:v>9.1</c:v>
                </c:pt>
                <c:pt idx="1189">
                  <c:v>9.5</c:v>
                </c:pt>
                <c:pt idx="1190">
                  <c:v>10.5</c:v>
                </c:pt>
                <c:pt idx="1191">
                  <c:v>10.6</c:v>
                </c:pt>
                <c:pt idx="1192">
                  <c:v>10</c:v>
                </c:pt>
                <c:pt idx="1193">
                  <c:v>10.4</c:v>
                </c:pt>
                <c:pt idx="1194">
                  <c:v>9.9</c:v>
                </c:pt>
                <c:pt idx="1195">
                  <c:v>10.199999999999999</c:v>
                </c:pt>
                <c:pt idx="1196">
                  <c:v>9.6</c:v>
                </c:pt>
                <c:pt idx="1197">
                  <c:v>11.4</c:v>
                </c:pt>
                <c:pt idx="1198">
                  <c:v>10.8</c:v>
                </c:pt>
                <c:pt idx="1199">
                  <c:v>9.5</c:v>
                </c:pt>
                <c:pt idx="1200">
                  <c:v>9.3000000000000007</c:v>
                </c:pt>
                <c:pt idx="1201">
                  <c:v>9.6999999999999993</c:v>
                </c:pt>
                <c:pt idx="1202">
                  <c:v>9.6</c:v>
                </c:pt>
                <c:pt idx="1203">
                  <c:v>9.5</c:v>
                </c:pt>
                <c:pt idx="1204">
                  <c:v>10.5</c:v>
                </c:pt>
                <c:pt idx="1205">
                  <c:v>11.1</c:v>
                </c:pt>
                <c:pt idx="1206">
                  <c:v>10.6</c:v>
                </c:pt>
                <c:pt idx="1207">
                  <c:v>10.5</c:v>
                </c:pt>
                <c:pt idx="1208">
                  <c:v>11.1</c:v>
                </c:pt>
                <c:pt idx="1209">
                  <c:v>11.7</c:v>
                </c:pt>
                <c:pt idx="1210">
                  <c:v>10</c:v>
                </c:pt>
                <c:pt idx="1211">
                  <c:v>10.3</c:v>
                </c:pt>
                <c:pt idx="1212">
                  <c:v>10.199999999999999</c:v>
                </c:pt>
                <c:pt idx="1213">
                  <c:v>9.6999999999999993</c:v>
                </c:pt>
                <c:pt idx="1214">
                  <c:v>9.6999999999999993</c:v>
                </c:pt>
                <c:pt idx="1215">
                  <c:v>10</c:v>
                </c:pt>
                <c:pt idx="1216">
                  <c:v>9.9</c:v>
                </c:pt>
                <c:pt idx="1217">
                  <c:v>11.3</c:v>
                </c:pt>
                <c:pt idx="1218">
                  <c:v>9.8000000000000007</c:v>
                </c:pt>
                <c:pt idx="1219">
                  <c:v>10.1</c:v>
                </c:pt>
                <c:pt idx="1220">
                  <c:v>8.8000000000000007</c:v>
                </c:pt>
                <c:pt idx="1221">
                  <c:v>9.5</c:v>
                </c:pt>
                <c:pt idx="1222">
                  <c:v>9.1</c:v>
                </c:pt>
                <c:pt idx="1223">
                  <c:v>8.8000000000000007</c:v>
                </c:pt>
                <c:pt idx="1224">
                  <c:v>10.7</c:v>
                </c:pt>
                <c:pt idx="1225">
                  <c:v>9.4</c:v>
                </c:pt>
                <c:pt idx="1226">
                  <c:v>10.3</c:v>
                </c:pt>
                <c:pt idx="1227">
                  <c:v>9.6</c:v>
                </c:pt>
                <c:pt idx="1228">
                  <c:v>9.8000000000000007</c:v>
                </c:pt>
                <c:pt idx="1229">
                  <c:v>10.6</c:v>
                </c:pt>
                <c:pt idx="1230">
                  <c:v>10.5</c:v>
                </c:pt>
                <c:pt idx="1231">
                  <c:v>9.1</c:v>
                </c:pt>
                <c:pt idx="1232">
                  <c:v>10.8</c:v>
                </c:pt>
                <c:pt idx="1233">
                  <c:v>10.5</c:v>
                </c:pt>
                <c:pt idx="1234">
                  <c:v>9.1</c:v>
                </c:pt>
                <c:pt idx="1235">
                  <c:v>9.5</c:v>
                </c:pt>
                <c:pt idx="1236">
                  <c:v>8.9</c:v>
                </c:pt>
                <c:pt idx="1237">
                  <c:v>8.9</c:v>
                </c:pt>
                <c:pt idx="1238">
                  <c:v>10.6</c:v>
                </c:pt>
                <c:pt idx="1239">
                  <c:v>9.9</c:v>
                </c:pt>
                <c:pt idx="1240">
                  <c:v>10.3</c:v>
                </c:pt>
                <c:pt idx="1241">
                  <c:v>10.1</c:v>
                </c:pt>
                <c:pt idx="1242">
                  <c:v>8.8000000000000007</c:v>
                </c:pt>
                <c:pt idx="1243">
                  <c:v>9.3000000000000007</c:v>
                </c:pt>
                <c:pt idx="1244">
                  <c:v>9.6999999999999993</c:v>
                </c:pt>
                <c:pt idx="1245">
                  <c:v>8.6</c:v>
                </c:pt>
                <c:pt idx="1246">
                  <c:v>8.6999999999999993</c:v>
                </c:pt>
                <c:pt idx="1247">
                  <c:v>9.6999999999999993</c:v>
                </c:pt>
                <c:pt idx="1248">
                  <c:v>9.4</c:v>
                </c:pt>
                <c:pt idx="1249">
                  <c:v>8.6999999999999993</c:v>
                </c:pt>
                <c:pt idx="1250">
                  <c:v>10.1</c:v>
                </c:pt>
                <c:pt idx="1251">
                  <c:v>10.7</c:v>
                </c:pt>
                <c:pt idx="1252">
                  <c:v>9.1999999999999993</c:v>
                </c:pt>
                <c:pt idx="1253">
                  <c:v>10.7</c:v>
                </c:pt>
                <c:pt idx="1254">
                  <c:v>9.1999999999999993</c:v>
                </c:pt>
                <c:pt idx="1255">
                  <c:v>10</c:v>
                </c:pt>
                <c:pt idx="1256">
                  <c:v>8.9</c:v>
                </c:pt>
                <c:pt idx="1257">
                  <c:v>9.5</c:v>
                </c:pt>
                <c:pt idx="1258">
                  <c:v>9.1999999999999993</c:v>
                </c:pt>
                <c:pt idx="1259">
                  <c:v>9.4</c:v>
                </c:pt>
                <c:pt idx="1260">
                  <c:v>8.6999999999999993</c:v>
                </c:pt>
                <c:pt idx="1261">
                  <c:v>8.3000000000000007</c:v>
                </c:pt>
                <c:pt idx="1262">
                  <c:v>8.4</c:v>
                </c:pt>
                <c:pt idx="1263">
                  <c:v>8</c:v>
                </c:pt>
                <c:pt idx="1264">
                  <c:v>9.1999999999999993</c:v>
                </c:pt>
                <c:pt idx="1265">
                  <c:v>9.1</c:v>
                </c:pt>
                <c:pt idx="1266">
                  <c:v>9.1999999999999993</c:v>
                </c:pt>
                <c:pt idx="1267">
                  <c:v>9.6</c:v>
                </c:pt>
                <c:pt idx="1268">
                  <c:v>9</c:v>
                </c:pt>
                <c:pt idx="1269">
                  <c:v>8.1999999999999993</c:v>
                </c:pt>
                <c:pt idx="1270">
                  <c:v>9</c:v>
                </c:pt>
                <c:pt idx="1271">
                  <c:v>8.3000000000000007</c:v>
                </c:pt>
                <c:pt idx="1272">
                  <c:v>7.9</c:v>
                </c:pt>
                <c:pt idx="1273">
                  <c:v>8.6</c:v>
                </c:pt>
                <c:pt idx="1274">
                  <c:v>8.6</c:v>
                </c:pt>
                <c:pt idx="1275">
                  <c:v>8</c:v>
                </c:pt>
                <c:pt idx="1276">
                  <c:v>8.5</c:v>
                </c:pt>
                <c:pt idx="1277">
                  <c:v>8.9</c:v>
                </c:pt>
                <c:pt idx="1278">
                  <c:v>8</c:v>
                </c:pt>
                <c:pt idx="1279">
                  <c:v>8.8000000000000007</c:v>
                </c:pt>
                <c:pt idx="1280">
                  <c:v>8.5</c:v>
                </c:pt>
                <c:pt idx="1281">
                  <c:v>8.9</c:v>
                </c:pt>
                <c:pt idx="1282">
                  <c:v>8.9</c:v>
                </c:pt>
                <c:pt idx="1283">
                  <c:v>8.8000000000000007</c:v>
                </c:pt>
                <c:pt idx="1284">
                  <c:v>9.5</c:v>
                </c:pt>
                <c:pt idx="1285">
                  <c:v>9.8000000000000007</c:v>
                </c:pt>
                <c:pt idx="1286">
                  <c:v>9</c:v>
                </c:pt>
                <c:pt idx="1287">
                  <c:v>7.9</c:v>
                </c:pt>
                <c:pt idx="1288">
                  <c:v>8.6</c:v>
                </c:pt>
                <c:pt idx="1289">
                  <c:v>8.1999999999999993</c:v>
                </c:pt>
                <c:pt idx="1290">
                  <c:v>8.9</c:v>
                </c:pt>
                <c:pt idx="1291">
                  <c:v>7.9</c:v>
                </c:pt>
                <c:pt idx="1292">
                  <c:v>9</c:v>
                </c:pt>
                <c:pt idx="1293">
                  <c:v>8.1999999999999993</c:v>
                </c:pt>
                <c:pt idx="1294">
                  <c:v>7.7</c:v>
                </c:pt>
                <c:pt idx="1295">
                  <c:v>9.1</c:v>
                </c:pt>
                <c:pt idx="1296">
                  <c:v>8</c:v>
                </c:pt>
                <c:pt idx="1297">
                  <c:v>9.1</c:v>
                </c:pt>
                <c:pt idx="1298">
                  <c:v>8.3000000000000007</c:v>
                </c:pt>
                <c:pt idx="1299">
                  <c:v>7.6</c:v>
                </c:pt>
                <c:pt idx="1300">
                  <c:v>7.9</c:v>
                </c:pt>
                <c:pt idx="1301">
                  <c:v>8</c:v>
                </c:pt>
                <c:pt idx="1302">
                  <c:v>9.3000000000000007</c:v>
                </c:pt>
                <c:pt idx="1303">
                  <c:v>8.8000000000000007</c:v>
                </c:pt>
                <c:pt idx="1304">
                  <c:v>10.1</c:v>
                </c:pt>
                <c:pt idx="1305">
                  <c:v>11.4</c:v>
                </c:pt>
                <c:pt idx="1306">
                  <c:v>10.5</c:v>
                </c:pt>
                <c:pt idx="1307">
                  <c:v>11</c:v>
                </c:pt>
                <c:pt idx="1308">
                  <c:v>11</c:v>
                </c:pt>
                <c:pt idx="1309">
                  <c:v>11.7</c:v>
                </c:pt>
                <c:pt idx="1310">
                  <c:v>14</c:v>
                </c:pt>
                <c:pt idx="1311">
                  <c:v>15.6</c:v>
                </c:pt>
                <c:pt idx="1312">
                  <c:v>15.4</c:v>
                </c:pt>
                <c:pt idx="1313">
                  <c:v>16.5</c:v>
                </c:pt>
                <c:pt idx="1314">
                  <c:v>18.2</c:v>
                </c:pt>
                <c:pt idx="1315">
                  <c:v>16.7</c:v>
                </c:pt>
                <c:pt idx="1316">
                  <c:v>17.2</c:v>
                </c:pt>
                <c:pt idx="1317">
                  <c:v>18.2</c:v>
                </c:pt>
                <c:pt idx="1318">
                  <c:v>18.8</c:v>
                </c:pt>
                <c:pt idx="1319">
                  <c:v>19.8</c:v>
                </c:pt>
                <c:pt idx="1320">
                  <c:v>19.100000000000001</c:v>
                </c:pt>
                <c:pt idx="1321">
                  <c:v>18.2</c:v>
                </c:pt>
                <c:pt idx="1322">
                  <c:v>17.8</c:v>
                </c:pt>
                <c:pt idx="1323">
                  <c:v>17.7</c:v>
                </c:pt>
                <c:pt idx="1324">
                  <c:v>16.100000000000001</c:v>
                </c:pt>
                <c:pt idx="1325">
                  <c:v>13.7</c:v>
                </c:pt>
                <c:pt idx="1326">
                  <c:v>13.6</c:v>
                </c:pt>
                <c:pt idx="1327">
                  <c:v>13.5</c:v>
                </c:pt>
                <c:pt idx="1328">
                  <c:v>11.5</c:v>
                </c:pt>
                <c:pt idx="1329">
                  <c:v>10.7</c:v>
                </c:pt>
                <c:pt idx="1330">
                  <c:v>11.1</c:v>
                </c:pt>
                <c:pt idx="1331">
                  <c:v>11</c:v>
                </c:pt>
                <c:pt idx="1332">
                  <c:v>11.3</c:v>
                </c:pt>
                <c:pt idx="1333">
                  <c:v>10.5</c:v>
                </c:pt>
                <c:pt idx="1334">
                  <c:v>11.3</c:v>
                </c:pt>
                <c:pt idx="1335">
                  <c:v>9.8000000000000007</c:v>
                </c:pt>
                <c:pt idx="1336">
                  <c:v>9.9</c:v>
                </c:pt>
                <c:pt idx="1337">
                  <c:v>11.8</c:v>
                </c:pt>
                <c:pt idx="1338">
                  <c:v>9.6999999999999993</c:v>
                </c:pt>
                <c:pt idx="1339">
                  <c:v>11.3</c:v>
                </c:pt>
                <c:pt idx="1340">
                  <c:v>11.7</c:v>
                </c:pt>
                <c:pt idx="1341">
                  <c:v>11.8</c:v>
                </c:pt>
                <c:pt idx="1342">
                  <c:v>12.8</c:v>
                </c:pt>
                <c:pt idx="1343">
                  <c:v>12</c:v>
                </c:pt>
                <c:pt idx="1344">
                  <c:v>12.5</c:v>
                </c:pt>
                <c:pt idx="1345">
                  <c:v>11.9</c:v>
                </c:pt>
                <c:pt idx="1346">
                  <c:v>12.2</c:v>
                </c:pt>
                <c:pt idx="1347">
                  <c:v>12.6</c:v>
                </c:pt>
                <c:pt idx="1348">
                  <c:v>11.5</c:v>
                </c:pt>
                <c:pt idx="1349">
                  <c:v>11.9</c:v>
                </c:pt>
                <c:pt idx="1350">
                  <c:v>10.3</c:v>
                </c:pt>
                <c:pt idx="1351">
                  <c:v>10.199999999999999</c:v>
                </c:pt>
                <c:pt idx="1352">
                  <c:v>11</c:v>
                </c:pt>
                <c:pt idx="1353">
                  <c:v>10.199999999999999</c:v>
                </c:pt>
                <c:pt idx="1354">
                  <c:v>10.8</c:v>
                </c:pt>
                <c:pt idx="1355">
                  <c:v>10.3</c:v>
                </c:pt>
                <c:pt idx="1356">
                  <c:v>10.5</c:v>
                </c:pt>
                <c:pt idx="1357">
                  <c:v>10.199999999999999</c:v>
                </c:pt>
                <c:pt idx="1358">
                  <c:v>10.4</c:v>
                </c:pt>
                <c:pt idx="1359">
                  <c:v>10.7</c:v>
                </c:pt>
                <c:pt idx="1360">
                  <c:v>12</c:v>
                </c:pt>
                <c:pt idx="1361">
                  <c:v>15.1</c:v>
                </c:pt>
                <c:pt idx="1362">
                  <c:v>20.5</c:v>
                </c:pt>
                <c:pt idx="1363">
                  <c:v>20</c:v>
                </c:pt>
                <c:pt idx="1364">
                  <c:v>23.2</c:v>
                </c:pt>
                <c:pt idx="1365">
                  <c:v>29.9</c:v>
                </c:pt>
                <c:pt idx="1366">
                  <c:v>15.2</c:v>
                </c:pt>
                <c:pt idx="1367">
                  <c:v>11.7</c:v>
                </c:pt>
                <c:pt idx="1368">
                  <c:v>11.7</c:v>
                </c:pt>
                <c:pt idx="1369">
                  <c:v>13.5</c:v>
                </c:pt>
                <c:pt idx="1370">
                  <c:v>14.3</c:v>
                </c:pt>
                <c:pt idx="1371">
                  <c:v>16.600000000000001</c:v>
                </c:pt>
                <c:pt idx="1372">
                  <c:v>18</c:v>
                </c:pt>
                <c:pt idx="1373">
                  <c:v>18.8</c:v>
                </c:pt>
                <c:pt idx="1374">
                  <c:v>17.2</c:v>
                </c:pt>
                <c:pt idx="1375">
                  <c:v>17.100000000000001</c:v>
                </c:pt>
                <c:pt idx="1376">
                  <c:v>18.7</c:v>
                </c:pt>
                <c:pt idx="1377">
                  <c:v>18.399999999999999</c:v>
                </c:pt>
                <c:pt idx="1378">
                  <c:v>19.5</c:v>
                </c:pt>
                <c:pt idx="1379">
                  <c:v>19.7</c:v>
                </c:pt>
                <c:pt idx="1380">
                  <c:v>18.899999999999999</c:v>
                </c:pt>
                <c:pt idx="1381">
                  <c:v>19.2</c:v>
                </c:pt>
                <c:pt idx="1382">
                  <c:v>19.399999999999999</c:v>
                </c:pt>
                <c:pt idx="1383">
                  <c:v>20</c:v>
                </c:pt>
                <c:pt idx="1384">
                  <c:v>18.7</c:v>
                </c:pt>
                <c:pt idx="1385">
                  <c:v>18.899999999999999</c:v>
                </c:pt>
                <c:pt idx="1386">
                  <c:v>19.399999999999999</c:v>
                </c:pt>
                <c:pt idx="1387">
                  <c:v>18.7</c:v>
                </c:pt>
                <c:pt idx="1388">
                  <c:v>17.100000000000001</c:v>
                </c:pt>
                <c:pt idx="1389">
                  <c:v>16.8</c:v>
                </c:pt>
                <c:pt idx="1390">
                  <c:v>17.2</c:v>
                </c:pt>
                <c:pt idx="1391">
                  <c:v>15.6</c:v>
                </c:pt>
                <c:pt idx="1392">
                  <c:v>15.1</c:v>
                </c:pt>
                <c:pt idx="1393">
                  <c:v>13.1</c:v>
                </c:pt>
                <c:pt idx="1394">
                  <c:v>13.2</c:v>
                </c:pt>
                <c:pt idx="1395">
                  <c:v>12.5</c:v>
                </c:pt>
                <c:pt idx="1396">
                  <c:v>13.2</c:v>
                </c:pt>
                <c:pt idx="1397">
                  <c:v>13.7</c:v>
                </c:pt>
                <c:pt idx="1398">
                  <c:v>12.6</c:v>
                </c:pt>
                <c:pt idx="1399">
                  <c:v>12.4</c:v>
                </c:pt>
                <c:pt idx="1400">
                  <c:v>11.9</c:v>
                </c:pt>
                <c:pt idx="1401">
                  <c:v>12.7</c:v>
                </c:pt>
                <c:pt idx="1402">
                  <c:v>13</c:v>
                </c:pt>
                <c:pt idx="1403">
                  <c:v>12</c:v>
                </c:pt>
                <c:pt idx="1404">
                  <c:v>11.5</c:v>
                </c:pt>
                <c:pt idx="1405">
                  <c:v>11.7</c:v>
                </c:pt>
                <c:pt idx="1406">
                  <c:v>11.5</c:v>
                </c:pt>
                <c:pt idx="1407">
                  <c:v>11.7</c:v>
                </c:pt>
                <c:pt idx="1408">
                  <c:v>12.1</c:v>
                </c:pt>
                <c:pt idx="1409">
                  <c:v>11.6</c:v>
                </c:pt>
                <c:pt idx="1410">
                  <c:v>11.6</c:v>
                </c:pt>
                <c:pt idx="1411">
                  <c:v>10.8</c:v>
                </c:pt>
                <c:pt idx="1412">
                  <c:v>10.6</c:v>
                </c:pt>
                <c:pt idx="1413">
                  <c:v>12.7</c:v>
                </c:pt>
                <c:pt idx="1414">
                  <c:v>11.2</c:v>
                </c:pt>
                <c:pt idx="1415">
                  <c:v>11.8</c:v>
                </c:pt>
                <c:pt idx="1416">
                  <c:v>9.9</c:v>
                </c:pt>
                <c:pt idx="1417">
                  <c:v>12</c:v>
                </c:pt>
                <c:pt idx="1418">
                  <c:v>10.199999999999999</c:v>
                </c:pt>
                <c:pt idx="1419">
                  <c:v>10.4</c:v>
                </c:pt>
                <c:pt idx="1420">
                  <c:v>9.9</c:v>
                </c:pt>
                <c:pt idx="1421">
                  <c:v>11.1</c:v>
                </c:pt>
                <c:pt idx="1422">
                  <c:v>10.5</c:v>
                </c:pt>
                <c:pt idx="1423">
                  <c:v>10.7</c:v>
                </c:pt>
                <c:pt idx="1424">
                  <c:v>9.9</c:v>
                </c:pt>
                <c:pt idx="1425">
                  <c:v>10.7</c:v>
                </c:pt>
                <c:pt idx="1426">
                  <c:v>11.1</c:v>
                </c:pt>
                <c:pt idx="1427">
                  <c:v>11</c:v>
                </c:pt>
                <c:pt idx="1428">
                  <c:v>10</c:v>
                </c:pt>
                <c:pt idx="1429">
                  <c:v>9.6999999999999993</c:v>
                </c:pt>
                <c:pt idx="1430">
                  <c:v>11.5</c:v>
                </c:pt>
                <c:pt idx="1431">
                  <c:v>10.1</c:v>
                </c:pt>
                <c:pt idx="1432">
                  <c:v>11.1</c:v>
                </c:pt>
                <c:pt idx="1433">
                  <c:v>10.199999999999999</c:v>
                </c:pt>
                <c:pt idx="1434">
                  <c:v>9.4</c:v>
                </c:pt>
                <c:pt idx="1435">
                  <c:v>9.1999999999999993</c:v>
                </c:pt>
                <c:pt idx="1436">
                  <c:v>10.7</c:v>
                </c:pt>
                <c:pt idx="1437">
                  <c:v>11</c:v>
                </c:pt>
                <c:pt idx="1438">
                  <c:v>10.199999999999999</c:v>
                </c:pt>
                <c:pt idx="1439">
                  <c:v>10.4</c:v>
                </c:pt>
                <c:pt idx="1440">
                  <c:v>9.6999999999999993</c:v>
                </c:pt>
                <c:pt idx="1441">
                  <c:v>9.9</c:v>
                </c:pt>
                <c:pt idx="1442">
                  <c:v>10.5</c:v>
                </c:pt>
                <c:pt idx="1443">
                  <c:v>10.8</c:v>
                </c:pt>
                <c:pt idx="1444">
                  <c:v>10.6</c:v>
                </c:pt>
                <c:pt idx="1445">
                  <c:v>10</c:v>
                </c:pt>
                <c:pt idx="1446">
                  <c:v>10.4</c:v>
                </c:pt>
                <c:pt idx="1447">
                  <c:v>10.9</c:v>
                </c:pt>
                <c:pt idx="1448">
                  <c:v>10.6</c:v>
                </c:pt>
                <c:pt idx="1449">
                  <c:v>11.2</c:v>
                </c:pt>
                <c:pt idx="1450">
                  <c:v>10.4</c:v>
                </c:pt>
                <c:pt idx="1451">
                  <c:v>11</c:v>
                </c:pt>
                <c:pt idx="1452">
                  <c:v>7.8</c:v>
                </c:pt>
                <c:pt idx="1453">
                  <c:v>11</c:v>
                </c:pt>
                <c:pt idx="1454">
                  <c:v>10.6</c:v>
                </c:pt>
                <c:pt idx="1455">
                  <c:v>10.7</c:v>
                </c:pt>
                <c:pt idx="1456">
                  <c:v>11.6</c:v>
                </c:pt>
                <c:pt idx="1457">
                  <c:v>10.1</c:v>
                </c:pt>
                <c:pt idx="1458">
                  <c:v>11.9</c:v>
                </c:pt>
                <c:pt idx="1459">
                  <c:v>13</c:v>
                </c:pt>
                <c:pt idx="1460">
                  <c:v>11.2</c:v>
                </c:pt>
                <c:pt idx="1461">
                  <c:v>10.6</c:v>
                </c:pt>
                <c:pt idx="1462">
                  <c:v>11</c:v>
                </c:pt>
                <c:pt idx="1463">
                  <c:v>11</c:v>
                </c:pt>
                <c:pt idx="1464">
                  <c:v>11.7</c:v>
                </c:pt>
                <c:pt idx="1465">
                  <c:v>10.5</c:v>
                </c:pt>
                <c:pt idx="1466">
                  <c:v>11.3</c:v>
                </c:pt>
                <c:pt idx="1467">
                  <c:v>11.8</c:v>
                </c:pt>
                <c:pt idx="1468">
                  <c:v>11.3</c:v>
                </c:pt>
                <c:pt idx="1469">
                  <c:v>11.9</c:v>
                </c:pt>
                <c:pt idx="1470">
                  <c:v>11.4</c:v>
                </c:pt>
                <c:pt idx="1471">
                  <c:v>10.8</c:v>
                </c:pt>
                <c:pt idx="1472">
                  <c:v>11.9</c:v>
                </c:pt>
                <c:pt idx="1473">
                  <c:v>12</c:v>
                </c:pt>
                <c:pt idx="1474">
                  <c:v>11.7</c:v>
                </c:pt>
                <c:pt idx="1475">
                  <c:v>12.3</c:v>
                </c:pt>
                <c:pt idx="1476">
                  <c:v>11.1</c:v>
                </c:pt>
                <c:pt idx="1477">
                  <c:v>11.6</c:v>
                </c:pt>
                <c:pt idx="1478">
                  <c:v>11.2</c:v>
                </c:pt>
                <c:pt idx="1479">
                  <c:v>10.9</c:v>
                </c:pt>
                <c:pt idx="1480">
                  <c:v>12.5</c:v>
                </c:pt>
                <c:pt idx="1481">
                  <c:v>13.3</c:v>
                </c:pt>
                <c:pt idx="1482">
                  <c:v>12.2</c:v>
                </c:pt>
                <c:pt idx="1483">
                  <c:v>12.5</c:v>
                </c:pt>
                <c:pt idx="1484">
                  <c:v>12.6</c:v>
                </c:pt>
                <c:pt idx="1485">
                  <c:v>12.7</c:v>
                </c:pt>
                <c:pt idx="1486">
                  <c:v>12.4</c:v>
                </c:pt>
                <c:pt idx="1487">
                  <c:v>12</c:v>
                </c:pt>
                <c:pt idx="1488">
                  <c:v>12.9</c:v>
                </c:pt>
                <c:pt idx="1489">
                  <c:v>12.4</c:v>
                </c:pt>
                <c:pt idx="1490">
                  <c:v>12.6</c:v>
                </c:pt>
                <c:pt idx="1491">
                  <c:v>13.6</c:v>
                </c:pt>
                <c:pt idx="1492">
                  <c:v>12.3</c:v>
                </c:pt>
                <c:pt idx="1493">
                  <c:v>12.4</c:v>
                </c:pt>
                <c:pt idx="1494">
                  <c:v>12.5</c:v>
                </c:pt>
                <c:pt idx="1495">
                  <c:v>12.4</c:v>
                </c:pt>
                <c:pt idx="1496">
                  <c:v>12.8</c:v>
                </c:pt>
                <c:pt idx="1497">
                  <c:v>12.1</c:v>
                </c:pt>
                <c:pt idx="1498">
                  <c:v>12.2</c:v>
                </c:pt>
                <c:pt idx="1499">
                  <c:v>11.5</c:v>
                </c:pt>
                <c:pt idx="1500">
                  <c:v>11.6</c:v>
                </c:pt>
                <c:pt idx="1501">
                  <c:v>12</c:v>
                </c:pt>
                <c:pt idx="1502">
                  <c:v>13.1</c:v>
                </c:pt>
                <c:pt idx="1503">
                  <c:v>13</c:v>
                </c:pt>
                <c:pt idx="1504">
                  <c:v>12.7</c:v>
                </c:pt>
                <c:pt idx="1505">
                  <c:v>12.4</c:v>
                </c:pt>
                <c:pt idx="1506">
                  <c:v>13.1</c:v>
                </c:pt>
                <c:pt idx="1507">
                  <c:v>13.2</c:v>
                </c:pt>
                <c:pt idx="1508">
                  <c:v>12.7</c:v>
                </c:pt>
                <c:pt idx="1509">
                  <c:v>13.2</c:v>
                </c:pt>
                <c:pt idx="1510">
                  <c:v>12.2</c:v>
                </c:pt>
                <c:pt idx="1511">
                  <c:v>13.4</c:v>
                </c:pt>
                <c:pt idx="1512">
                  <c:v>14</c:v>
                </c:pt>
                <c:pt idx="1513">
                  <c:v>12.6</c:v>
                </c:pt>
                <c:pt idx="1514">
                  <c:v>15.3</c:v>
                </c:pt>
                <c:pt idx="1515">
                  <c:v>13.3</c:v>
                </c:pt>
                <c:pt idx="1516">
                  <c:v>13.7</c:v>
                </c:pt>
                <c:pt idx="1517">
                  <c:v>13.2</c:v>
                </c:pt>
                <c:pt idx="1518">
                  <c:v>13.1</c:v>
                </c:pt>
                <c:pt idx="1519">
                  <c:v>13.6</c:v>
                </c:pt>
                <c:pt idx="1520">
                  <c:v>14.5</c:v>
                </c:pt>
                <c:pt idx="1521">
                  <c:v>14.3</c:v>
                </c:pt>
                <c:pt idx="1522">
                  <c:v>14.3</c:v>
                </c:pt>
                <c:pt idx="1523">
                  <c:v>13.9</c:v>
                </c:pt>
                <c:pt idx="1524">
                  <c:v>13.5</c:v>
                </c:pt>
                <c:pt idx="1525">
                  <c:v>14.1</c:v>
                </c:pt>
                <c:pt idx="1526">
                  <c:v>13.5</c:v>
                </c:pt>
                <c:pt idx="1527">
                  <c:v>14.1</c:v>
                </c:pt>
                <c:pt idx="1528">
                  <c:v>14.5</c:v>
                </c:pt>
                <c:pt idx="1529">
                  <c:v>14.5</c:v>
                </c:pt>
                <c:pt idx="1530">
                  <c:v>15.7</c:v>
                </c:pt>
                <c:pt idx="1531">
                  <c:v>16.100000000000001</c:v>
                </c:pt>
                <c:pt idx="1532">
                  <c:v>14.1</c:v>
                </c:pt>
                <c:pt idx="1533">
                  <c:v>14.5</c:v>
                </c:pt>
                <c:pt idx="1534">
                  <c:v>15.6</c:v>
                </c:pt>
                <c:pt idx="1535">
                  <c:v>15.9</c:v>
                </c:pt>
                <c:pt idx="1536">
                  <c:v>16.8</c:v>
                </c:pt>
                <c:pt idx="1537">
                  <c:v>15.9</c:v>
                </c:pt>
                <c:pt idx="1538">
                  <c:v>17.5</c:v>
                </c:pt>
                <c:pt idx="1539">
                  <c:v>16.600000000000001</c:v>
                </c:pt>
                <c:pt idx="1540">
                  <c:v>16.2</c:v>
                </c:pt>
                <c:pt idx="1541">
                  <c:v>17.2</c:v>
                </c:pt>
                <c:pt idx="1542">
                  <c:v>15.8</c:v>
                </c:pt>
                <c:pt idx="1543">
                  <c:v>17.2</c:v>
                </c:pt>
                <c:pt idx="1544">
                  <c:v>16.899999999999999</c:v>
                </c:pt>
                <c:pt idx="1545">
                  <c:v>17.600000000000001</c:v>
                </c:pt>
                <c:pt idx="1546">
                  <c:v>17.2</c:v>
                </c:pt>
                <c:pt idx="1547">
                  <c:v>16.7</c:v>
                </c:pt>
                <c:pt idx="1548">
                  <c:v>16.100000000000001</c:v>
                </c:pt>
                <c:pt idx="1549">
                  <c:v>18.7</c:v>
                </c:pt>
                <c:pt idx="1550">
                  <c:v>18.899999999999999</c:v>
                </c:pt>
                <c:pt idx="1551">
                  <c:v>18</c:v>
                </c:pt>
                <c:pt idx="1552">
                  <c:v>18.5</c:v>
                </c:pt>
                <c:pt idx="1553">
                  <c:v>17.600000000000001</c:v>
                </c:pt>
                <c:pt idx="1554">
                  <c:v>18.7</c:v>
                </c:pt>
                <c:pt idx="1555">
                  <c:v>18.3</c:v>
                </c:pt>
                <c:pt idx="1556">
                  <c:v>18</c:v>
                </c:pt>
                <c:pt idx="1557">
                  <c:v>19.399999999999999</c:v>
                </c:pt>
                <c:pt idx="1558">
                  <c:v>20.5</c:v>
                </c:pt>
                <c:pt idx="1559">
                  <c:v>23.7</c:v>
                </c:pt>
                <c:pt idx="1560">
                  <c:v>25.5</c:v>
                </c:pt>
                <c:pt idx="1561">
                  <c:v>27.3</c:v>
                </c:pt>
                <c:pt idx="1562">
                  <c:v>24.1</c:v>
                </c:pt>
                <c:pt idx="1563">
                  <c:v>18.7</c:v>
                </c:pt>
                <c:pt idx="1564">
                  <c:v>16.899999999999999</c:v>
                </c:pt>
                <c:pt idx="1565">
                  <c:v>16.899999999999999</c:v>
                </c:pt>
                <c:pt idx="1566">
                  <c:v>16.899999999999999</c:v>
                </c:pt>
                <c:pt idx="1567">
                  <c:v>18.2</c:v>
                </c:pt>
                <c:pt idx="1568">
                  <c:v>18</c:v>
                </c:pt>
                <c:pt idx="1569">
                  <c:v>18.7</c:v>
                </c:pt>
                <c:pt idx="1570">
                  <c:v>18.399999999999999</c:v>
                </c:pt>
                <c:pt idx="1571">
                  <c:v>18.399999999999999</c:v>
                </c:pt>
                <c:pt idx="1572">
                  <c:v>17.899999999999999</c:v>
                </c:pt>
                <c:pt idx="1573">
                  <c:v>19</c:v>
                </c:pt>
                <c:pt idx="1574">
                  <c:v>19</c:v>
                </c:pt>
                <c:pt idx="1575">
                  <c:v>19.100000000000001</c:v>
                </c:pt>
                <c:pt idx="1576">
                  <c:v>20.3</c:v>
                </c:pt>
                <c:pt idx="1577">
                  <c:v>19.7</c:v>
                </c:pt>
                <c:pt idx="1578">
                  <c:v>19.5</c:v>
                </c:pt>
                <c:pt idx="1579">
                  <c:v>19.7</c:v>
                </c:pt>
                <c:pt idx="1580">
                  <c:v>19</c:v>
                </c:pt>
                <c:pt idx="1581">
                  <c:v>19.8</c:v>
                </c:pt>
                <c:pt idx="1582">
                  <c:v>20.399999999999999</c:v>
                </c:pt>
                <c:pt idx="1583">
                  <c:v>20.100000000000001</c:v>
                </c:pt>
                <c:pt idx="1584">
                  <c:v>18.8</c:v>
                </c:pt>
                <c:pt idx="1585">
                  <c:v>19</c:v>
                </c:pt>
                <c:pt idx="1586">
                  <c:v>19.3</c:v>
                </c:pt>
                <c:pt idx="1587">
                  <c:v>19.399999999999999</c:v>
                </c:pt>
                <c:pt idx="1588">
                  <c:v>19.7</c:v>
                </c:pt>
                <c:pt idx="1589">
                  <c:v>19.2</c:v>
                </c:pt>
                <c:pt idx="1590">
                  <c:v>18.7</c:v>
                </c:pt>
                <c:pt idx="1591">
                  <c:v>18.600000000000001</c:v>
                </c:pt>
                <c:pt idx="1592">
                  <c:v>19.399999999999999</c:v>
                </c:pt>
                <c:pt idx="1593">
                  <c:v>19.600000000000001</c:v>
                </c:pt>
                <c:pt idx="1594">
                  <c:v>19.100000000000001</c:v>
                </c:pt>
                <c:pt idx="1595">
                  <c:v>19.8</c:v>
                </c:pt>
                <c:pt idx="1596">
                  <c:v>19.3</c:v>
                </c:pt>
                <c:pt idx="1597">
                  <c:v>19.399999999999999</c:v>
                </c:pt>
                <c:pt idx="1598">
                  <c:v>18.600000000000001</c:v>
                </c:pt>
                <c:pt idx="1599">
                  <c:v>19.2</c:v>
                </c:pt>
                <c:pt idx="1600">
                  <c:v>19.2</c:v>
                </c:pt>
                <c:pt idx="1601">
                  <c:v>19.399999999999999</c:v>
                </c:pt>
                <c:pt idx="1602">
                  <c:v>19.3</c:v>
                </c:pt>
                <c:pt idx="1603">
                  <c:v>19.399999999999999</c:v>
                </c:pt>
                <c:pt idx="1604">
                  <c:v>20</c:v>
                </c:pt>
                <c:pt idx="1605">
                  <c:v>18.7</c:v>
                </c:pt>
                <c:pt idx="1606">
                  <c:v>20.2</c:v>
                </c:pt>
                <c:pt idx="1607">
                  <c:v>19.3</c:v>
                </c:pt>
                <c:pt idx="1608">
                  <c:v>19.399999999999999</c:v>
                </c:pt>
                <c:pt idx="1609">
                  <c:v>19</c:v>
                </c:pt>
                <c:pt idx="1610">
                  <c:v>19</c:v>
                </c:pt>
                <c:pt idx="1611">
                  <c:v>19.3</c:v>
                </c:pt>
                <c:pt idx="1612">
                  <c:v>19.3</c:v>
                </c:pt>
                <c:pt idx="1613">
                  <c:v>19.399999999999999</c:v>
                </c:pt>
                <c:pt idx="1614">
                  <c:v>18.8</c:v>
                </c:pt>
                <c:pt idx="1615">
                  <c:v>19</c:v>
                </c:pt>
                <c:pt idx="1616">
                  <c:v>18.5</c:v>
                </c:pt>
                <c:pt idx="1617">
                  <c:v>19.3</c:v>
                </c:pt>
                <c:pt idx="1618">
                  <c:v>20.6</c:v>
                </c:pt>
                <c:pt idx="1619">
                  <c:v>18.7</c:v>
                </c:pt>
                <c:pt idx="1620">
                  <c:v>19.2</c:v>
                </c:pt>
                <c:pt idx="1621">
                  <c:v>20.7</c:v>
                </c:pt>
                <c:pt idx="1622">
                  <c:v>20.7</c:v>
                </c:pt>
                <c:pt idx="1623">
                  <c:v>20.7</c:v>
                </c:pt>
                <c:pt idx="1624">
                  <c:v>20.6</c:v>
                </c:pt>
                <c:pt idx="1625">
                  <c:v>20.2</c:v>
                </c:pt>
                <c:pt idx="1626">
                  <c:v>20.9</c:v>
                </c:pt>
                <c:pt idx="1627">
                  <c:v>20.5</c:v>
                </c:pt>
                <c:pt idx="1628">
                  <c:v>21.3</c:v>
                </c:pt>
                <c:pt idx="1629">
                  <c:v>22</c:v>
                </c:pt>
                <c:pt idx="1630">
                  <c:v>22.5</c:v>
                </c:pt>
                <c:pt idx="1631">
                  <c:v>20.5</c:v>
                </c:pt>
                <c:pt idx="1632">
                  <c:v>20.2</c:v>
                </c:pt>
                <c:pt idx="1633">
                  <c:v>20.2</c:v>
                </c:pt>
                <c:pt idx="1634">
                  <c:v>21.5</c:v>
                </c:pt>
                <c:pt idx="1635">
                  <c:v>23.5</c:v>
                </c:pt>
                <c:pt idx="1636">
                  <c:v>22.5</c:v>
                </c:pt>
                <c:pt idx="1637">
                  <c:v>20.9</c:v>
                </c:pt>
                <c:pt idx="1638">
                  <c:v>23.2</c:v>
                </c:pt>
                <c:pt idx="1639">
                  <c:v>24</c:v>
                </c:pt>
                <c:pt idx="1640">
                  <c:v>23.4</c:v>
                </c:pt>
                <c:pt idx="1641">
                  <c:v>22.7</c:v>
                </c:pt>
                <c:pt idx="1642">
                  <c:v>22.5</c:v>
                </c:pt>
                <c:pt idx="1643">
                  <c:v>22.8</c:v>
                </c:pt>
                <c:pt idx="1644">
                  <c:v>22.9</c:v>
                </c:pt>
                <c:pt idx="1645">
                  <c:v>23</c:v>
                </c:pt>
                <c:pt idx="1646">
                  <c:v>21.8</c:v>
                </c:pt>
                <c:pt idx="1647">
                  <c:v>23.2</c:v>
                </c:pt>
                <c:pt idx="1648">
                  <c:v>22.9</c:v>
                </c:pt>
                <c:pt idx="1649">
                  <c:v>22.4</c:v>
                </c:pt>
                <c:pt idx="1650">
                  <c:v>23.2</c:v>
                </c:pt>
                <c:pt idx="1651">
                  <c:v>23.8</c:v>
                </c:pt>
                <c:pt idx="1652">
                  <c:v>23.2</c:v>
                </c:pt>
                <c:pt idx="1653">
                  <c:v>23.6</c:v>
                </c:pt>
                <c:pt idx="1654">
                  <c:v>23.4</c:v>
                </c:pt>
                <c:pt idx="1655">
                  <c:v>23.2</c:v>
                </c:pt>
                <c:pt idx="1656">
                  <c:v>24.8</c:v>
                </c:pt>
                <c:pt idx="1657">
                  <c:v>22.7</c:v>
                </c:pt>
                <c:pt idx="1658">
                  <c:v>24.7</c:v>
                </c:pt>
                <c:pt idx="1659">
                  <c:v>24.2</c:v>
                </c:pt>
                <c:pt idx="1660">
                  <c:v>23.1</c:v>
                </c:pt>
                <c:pt idx="1661">
                  <c:v>23.3</c:v>
                </c:pt>
                <c:pt idx="1662">
                  <c:v>24.3</c:v>
                </c:pt>
                <c:pt idx="1663">
                  <c:v>24.2</c:v>
                </c:pt>
                <c:pt idx="1664">
                  <c:v>24.7</c:v>
                </c:pt>
                <c:pt idx="1665">
                  <c:v>25.9</c:v>
                </c:pt>
                <c:pt idx="1666">
                  <c:v>25.2</c:v>
                </c:pt>
                <c:pt idx="1667">
                  <c:v>24.8</c:v>
                </c:pt>
                <c:pt idx="1668">
                  <c:v>25.2</c:v>
                </c:pt>
                <c:pt idx="1669">
                  <c:v>26.4</c:v>
                </c:pt>
                <c:pt idx="1670">
                  <c:v>24.5</c:v>
                </c:pt>
                <c:pt idx="1671">
                  <c:v>25.8</c:v>
                </c:pt>
                <c:pt idx="1672">
                  <c:v>27.4</c:v>
                </c:pt>
                <c:pt idx="1673">
                  <c:v>26</c:v>
                </c:pt>
                <c:pt idx="1674">
                  <c:v>26.3</c:v>
                </c:pt>
                <c:pt idx="1675">
                  <c:v>28</c:v>
                </c:pt>
                <c:pt idx="1676">
                  <c:v>26.1</c:v>
                </c:pt>
                <c:pt idx="1677">
                  <c:v>28</c:v>
                </c:pt>
                <c:pt idx="1678">
                  <c:v>27.3</c:v>
                </c:pt>
                <c:pt idx="1679">
                  <c:v>27.5</c:v>
                </c:pt>
                <c:pt idx="1680">
                  <c:v>28.2</c:v>
                </c:pt>
                <c:pt idx="1681">
                  <c:v>28</c:v>
                </c:pt>
                <c:pt idx="1682">
                  <c:v>27.3</c:v>
                </c:pt>
                <c:pt idx="1683">
                  <c:v>28.7</c:v>
                </c:pt>
                <c:pt idx="1684">
                  <c:v>29</c:v>
                </c:pt>
                <c:pt idx="1685">
                  <c:v>29.2</c:v>
                </c:pt>
                <c:pt idx="1686">
                  <c:v>28.4</c:v>
                </c:pt>
                <c:pt idx="1687">
                  <c:v>29.9</c:v>
                </c:pt>
                <c:pt idx="1688">
                  <c:v>29.1</c:v>
                </c:pt>
                <c:pt idx="1689">
                  <c:v>30.1</c:v>
                </c:pt>
                <c:pt idx="1690">
                  <c:v>30.2</c:v>
                </c:pt>
                <c:pt idx="1691">
                  <c:v>30.3</c:v>
                </c:pt>
                <c:pt idx="1692">
                  <c:v>30.1</c:v>
                </c:pt>
                <c:pt idx="1693">
                  <c:v>29.2</c:v>
                </c:pt>
                <c:pt idx="1694">
                  <c:v>30.1</c:v>
                </c:pt>
                <c:pt idx="1695">
                  <c:v>32</c:v>
                </c:pt>
                <c:pt idx="1696">
                  <c:v>30.7</c:v>
                </c:pt>
                <c:pt idx="1697">
                  <c:v>30.9</c:v>
                </c:pt>
                <c:pt idx="1698">
                  <c:v>30.9</c:v>
                </c:pt>
                <c:pt idx="1699">
                  <c:v>29.7</c:v>
                </c:pt>
                <c:pt idx="1700">
                  <c:v>29.8</c:v>
                </c:pt>
                <c:pt idx="1701">
                  <c:v>29.8</c:v>
                </c:pt>
                <c:pt idx="1702">
                  <c:v>30.2</c:v>
                </c:pt>
                <c:pt idx="1703">
                  <c:v>30.4</c:v>
                </c:pt>
                <c:pt idx="1704">
                  <c:v>30.5</c:v>
                </c:pt>
                <c:pt idx="1705">
                  <c:v>29.6</c:v>
                </c:pt>
                <c:pt idx="1706">
                  <c:v>30.2</c:v>
                </c:pt>
                <c:pt idx="1707">
                  <c:v>29.6</c:v>
                </c:pt>
                <c:pt idx="1708">
                  <c:v>29.6</c:v>
                </c:pt>
                <c:pt idx="1709">
                  <c:v>29.3</c:v>
                </c:pt>
                <c:pt idx="1710">
                  <c:v>30.5</c:v>
                </c:pt>
                <c:pt idx="1711">
                  <c:v>28.7</c:v>
                </c:pt>
                <c:pt idx="1712">
                  <c:v>28.6</c:v>
                </c:pt>
                <c:pt idx="1713">
                  <c:v>28.3</c:v>
                </c:pt>
                <c:pt idx="1714">
                  <c:v>28.9</c:v>
                </c:pt>
                <c:pt idx="1715">
                  <c:v>29.6</c:v>
                </c:pt>
                <c:pt idx="1716">
                  <c:v>29.8</c:v>
                </c:pt>
                <c:pt idx="1717">
                  <c:v>29.9</c:v>
                </c:pt>
                <c:pt idx="1718">
                  <c:v>29.3</c:v>
                </c:pt>
                <c:pt idx="1719">
                  <c:v>29.7</c:v>
                </c:pt>
                <c:pt idx="1720">
                  <c:v>28.8</c:v>
                </c:pt>
                <c:pt idx="1721">
                  <c:v>30.9</c:v>
                </c:pt>
                <c:pt idx="1722">
                  <c:v>30.6</c:v>
                </c:pt>
                <c:pt idx="1723">
                  <c:v>30.5</c:v>
                </c:pt>
                <c:pt idx="1724">
                  <c:v>31.5</c:v>
                </c:pt>
                <c:pt idx="1725">
                  <c:v>33.200000000000003</c:v>
                </c:pt>
                <c:pt idx="1726">
                  <c:v>33.4</c:v>
                </c:pt>
                <c:pt idx="1727">
                  <c:v>34.1</c:v>
                </c:pt>
                <c:pt idx="1728">
                  <c:v>35.700000000000003</c:v>
                </c:pt>
                <c:pt idx="1729">
                  <c:v>35.1</c:v>
                </c:pt>
                <c:pt idx="1730">
                  <c:v>36.299999999999997</c:v>
                </c:pt>
                <c:pt idx="1731">
                  <c:v>37.299999999999997</c:v>
                </c:pt>
                <c:pt idx="1732">
                  <c:v>37.700000000000003</c:v>
                </c:pt>
                <c:pt idx="1733">
                  <c:v>38.799999999999997</c:v>
                </c:pt>
                <c:pt idx="1734">
                  <c:v>39.299999999999997</c:v>
                </c:pt>
                <c:pt idx="1735">
                  <c:v>41.4</c:v>
                </c:pt>
                <c:pt idx="1736">
                  <c:v>40.799999999999997</c:v>
                </c:pt>
                <c:pt idx="1737">
                  <c:v>43.7</c:v>
                </c:pt>
                <c:pt idx="1738">
                  <c:v>42.6</c:v>
                </c:pt>
                <c:pt idx="1739">
                  <c:v>44.6</c:v>
                </c:pt>
                <c:pt idx="1740">
                  <c:v>43.9</c:v>
                </c:pt>
                <c:pt idx="1741">
                  <c:v>44.7</c:v>
                </c:pt>
                <c:pt idx="1742">
                  <c:v>44.2</c:v>
                </c:pt>
                <c:pt idx="1743">
                  <c:v>45</c:v>
                </c:pt>
                <c:pt idx="1744">
                  <c:v>46.5</c:v>
                </c:pt>
                <c:pt idx="1745">
                  <c:v>46.5</c:v>
                </c:pt>
                <c:pt idx="1746">
                  <c:v>47.5</c:v>
                </c:pt>
                <c:pt idx="1747">
                  <c:v>48.1</c:v>
                </c:pt>
                <c:pt idx="1748">
                  <c:v>48.2</c:v>
                </c:pt>
                <c:pt idx="1749">
                  <c:v>48.3</c:v>
                </c:pt>
                <c:pt idx="1750">
                  <c:v>48.2</c:v>
                </c:pt>
                <c:pt idx="1751">
                  <c:v>48.5</c:v>
                </c:pt>
                <c:pt idx="1752">
                  <c:v>50.3</c:v>
                </c:pt>
                <c:pt idx="1753">
                  <c:v>50.7</c:v>
                </c:pt>
                <c:pt idx="1754">
                  <c:v>52.5</c:v>
                </c:pt>
                <c:pt idx="1755">
                  <c:v>55.6</c:v>
                </c:pt>
                <c:pt idx="1756">
                  <c:v>57.1</c:v>
                </c:pt>
                <c:pt idx="1757">
                  <c:v>59.3</c:v>
                </c:pt>
                <c:pt idx="1758">
                  <c:v>59.6</c:v>
                </c:pt>
                <c:pt idx="1759">
                  <c:v>54</c:v>
                </c:pt>
                <c:pt idx="1760">
                  <c:v>50.7</c:v>
                </c:pt>
                <c:pt idx="1761">
                  <c:v>50.8</c:v>
                </c:pt>
                <c:pt idx="1762">
                  <c:v>50.9</c:v>
                </c:pt>
                <c:pt idx="1763">
                  <c:v>52.6</c:v>
                </c:pt>
                <c:pt idx="1764">
                  <c:v>53.1</c:v>
                </c:pt>
                <c:pt idx="1765">
                  <c:v>54.9</c:v>
                </c:pt>
                <c:pt idx="1766">
                  <c:v>53.3</c:v>
                </c:pt>
                <c:pt idx="1767">
                  <c:v>54.7</c:v>
                </c:pt>
                <c:pt idx="1768">
                  <c:v>54.9</c:v>
                </c:pt>
                <c:pt idx="1769">
                  <c:v>55.8</c:v>
                </c:pt>
                <c:pt idx="1770">
                  <c:v>56.8</c:v>
                </c:pt>
                <c:pt idx="1771">
                  <c:v>57.3</c:v>
                </c:pt>
                <c:pt idx="1772">
                  <c:v>58.1</c:v>
                </c:pt>
                <c:pt idx="1773">
                  <c:v>57.9</c:v>
                </c:pt>
                <c:pt idx="1774">
                  <c:v>58.5</c:v>
                </c:pt>
                <c:pt idx="1775">
                  <c:v>60.3</c:v>
                </c:pt>
                <c:pt idx="1776">
                  <c:v>59.3</c:v>
                </c:pt>
                <c:pt idx="1777">
                  <c:v>59.6</c:v>
                </c:pt>
                <c:pt idx="1778">
                  <c:v>60.6</c:v>
                </c:pt>
                <c:pt idx="1779">
                  <c:v>60.2</c:v>
                </c:pt>
                <c:pt idx="1780">
                  <c:v>60</c:v>
                </c:pt>
                <c:pt idx="1781">
                  <c:v>60.7</c:v>
                </c:pt>
                <c:pt idx="1782">
                  <c:v>61.6</c:v>
                </c:pt>
                <c:pt idx="1783">
                  <c:v>61.4</c:v>
                </c:pt>
                <c:pt idx="1784">
                  <c:v>60.7</c:v>
                </c:pt>
                <c:pt idx="1785">
                  <c:v>61.7</c:v>
                </c:pt>
                <c:pt idx="1786">
                  <c:v>61.4</c:v>
                </c:pt>
                <c:pt idx="1787">
                  <c:v>62.7</c:v>
                </c:pt>
                <c:pt idx="1788">
                  <c:v>62.8</c:v>
                </c:pt>
                <c:pt idx="1789">
                  <c:v>63.1</c:v>
                </c:pt>
                <c:pt idx="1790">
                  <c:v>64.5</c:v>
                </c:pt>
                <c:pt idx="1791">
                  <c:v>64.8</c:v>
                </c:pt>
                <c:pt idx="1792">
                  <c:v>65.5</c:v>
                </c:pt>
                <c:pt idx="1793">
                  <c:v>66.400000000000006</c:v>
                </c:pt>
                <c:pt idx="1794">
                  <c:v>67.400000000000006</c:v>
                </c:pt>
                <c:pt idx="1795">
                  <c:v>69</c:v>
                </c:pt>
                <c:pt idx="1796">
                  <c:v>69.7</c:v>
                </c:pt>
                <c:pt idx="1797">
                  <c:v>70.2</c:v>
                </c:pt>
                <c:pt idx="1798">
                  <c:v>71.7</c:v>
                </c:pt>
                <c:pt idx="1799">
                  <c:v>73.599999999999994</c:v>
                </c:pt>
                <c:pt idx="1800">
                  <c:v>75.099999999999994</c:v>
                </c:pt>
                <c:pt idx="1801">
                  <c:v>76.900000000000006</c:v>
                </c:pt>
                <c:pt idx="1802">
                  <c:v>77.900000000000006</c:v>
                </c:pt>
                <c:pt idx="1803">
                  <c:v>78.2</c:v>
                </c:pt>
                <c:pt idx="1804">
                  <c:v>79.599999999999994</c:v>
                </c:pt>
                <c:pt idx="1805">
                  <c:v>79.400000000000006</c:v>
                </c:pt>
                <c:pt idx="1806">
                  <c:v>80.099999999999994</c:v>
                </c:pt>
                <c:pt idx="1807">
                  <c:v>81.3</c:v>
                </c:pt>
                <c:pt idx="1808">
                  <c:v>82</c:v>
                </c:pt>
                <c:pt idx="1809">
                  <c:v>81.400000000000006</c:v>
                </c:pt>
                <c:pt idx="1810">
                  <c:v>81.7</c:v>
                </c:pt>
                <c:pt idx="1811">
                  <c:v>81.7</c:v>
                </c:pt>
                <c:pt idx="1812">
                  <c:v>82</c:v>
                </c:pt>
                <c:pt idx="1813">
                  <c:v>82.2</c:v>
                </c:pt>
                <c:pt idx="1814">
                  <c:v>81.099999999999994</c:v>
                </c:pt>
                <c:pt idx="1815">
                  <c:v>82.8</c:v>
                </c:pt>
                <c:pt idx="1816">
                  <c:v>81.900000000000006</c:v>
                </c:pt>
                <c:pt idx="1817">
                  <c:v>80.900000000000006</c:v>
                </c:pt>
                <c:pt idx="1818">
                  <c:v>79.099999999999994</c:v>
                </c:pt>
                <c:pt idx="1819">
                  <c:v>80.3</c:v>
                </c:pt>
                <c:pt idx="1820">
                  <c:v>79.7</c:v>
                </c:pt>
                <c:pt idx="1821">
                  <c:v>78.7</c:v>
                </c:pt>
                <c:pt idx="1822">
                  <c:v>78.7</c:v>
                </c:pt>
                <c:pt idx="1823">
                  <c:v>79.2</c:v>
                </c:pt>
                <c:pt idx="1824">
                  <c:v>78</c:v>
                </c:pt>
                <c:pt idx="1825">
                  <c:v>78.099999999999994</c:v>
                </c:pt>
                <c:pt idx="1826">
                  <c:v>77.7</c:v>
                </c:pt>
                <c:pt idx="1827">
                  <c:v>76.900000000000006</c:v>
                </c:pt>
                <c:pt idx="1828">
                  <c:v>74.900000000000006</c:v>
                </c:pt>
                <c:pt idx="1829">
                  <c:v>74.3</c:v>
                </c:pt>
                <c:pt idx="1830">
                  <c:v>73</c:v>
                </c:pt>
                <c:pt idx="1831">
                  <c:v>73.7</c:v>
                </c:pt>
                <c:pt idx="1832">
                  <c:v>71.8</c:v>
                </c:pt>
                <c:pt idx="1833">
                  <c:v>69.8</c:v>
                </c:pt>
                <c:pt idx="1834">
                  <c:v>70.400000000000006</c:v>
                </c:pt>
                <c:pt idx="1835">
                  <c:v>69.099999999999994</c:v>
                </c:pt>
                <c:pt idx="1836">
                  <c:v>68.599999999999994</c:v>
                </c:pt>
                <c:pt idx="1837">
                  <c:v>66.599999999999994</c:v>
                </c:pt>
                <c:pt idx="1838">
                  <c:v>64.8</c:v>
                </c:pt>
                <c:pt idx="1839">
                  <c:v>63.2</c:v>
                </c:pt>
                <c:pt idx="1840">
                  <c:v>61.5</c:v>
                </c:pt>
                <c:pt idx="1841">
                  <c:v>59.7</c:v>
                </c:pt>
                <c:pt idx="1842">
                  <c:v>57.5</c:v>
                </c:pt>
                <c:pt idx="1843">
                  <c:v>54.4</c:v>
                </c:pt>
                <c:pt idx="1844">
                  <c:v>54.8</c:v>
                </c:pt>
                <c:pt idx="1845">
                  <c:v>52.4</c:v>
                </c:pt>
                <c:pt idx="1846">
                  <c:v>50.8</c:v>
                </c:pt>
                <c:pt idx="1847">
                  <c:v>49.9</c:v>
                </c:pt>
                <c:pt idx="1848">
                  <c:v>48.6</c:v>
                </c:pt>
                <c:pt idx="1849">
                  <c:v>46.9</c:v>
                </c:pt>
                <c:pt idx="1850">
                  <c:v>45.7</c:v>
                </c:pt>
                <c:pt idx="1851">
                  <c:v>43.7</c:v>
                </c:pt>
                <c:pt idx="1852">
                  <c:v>42.5</c:v>
                </c:pt>
                <c:pt idx="1853">
                  <c:v>40.5</c:v>
                </c:pt>
                <c:pt idx="1854">
                  <c:v>40.1</c:v>
                </c:pt>
                <c:pt idx="1855">
                  <c:v>40</c:v>
                </c:pt>
                <c:pt idx="1856">
                  <c:v>37.299999999999997</c:v>
                </c:pt>
                <c:pt idx="1857">
                  <c:v>37</c:v>
                </c:pt>
                <c:pt idx="1858">
                  <c:v>35.9</c:v>
                </c:pt>
                <c:pt idx="1859">
                  <c:v>34.1</c:v>
                </c:pt>
                <c:pt idx="1860">
                  <c:v>33.1</c:v>
                </c:pt>
                <c:pt idx="1861">
                  <c:v>32.200000000000003</c:v>
                </c:pt>
                <c:pt idx="1862">
                  <c:v>31.7</c:v>
                </c:pt>
                <c:pt idx="1863">
                  <c:v>31.1</c:v>
                </c:pt>
                <c:pt idx="1864">
                  <c:v>27.6</c:v>
                </c:pt>
                <c:pt idx="1865">
                  <c:v>27.3</c:v>
                </c:pt>
                <c:pt idx="1866">
                  <c:v>26.7</c:v>
                </c:pt>
                <c:pt idx="1867">
                  <c:v>25.8</c:v>
                </c:pt>
                <c:pt idx="1868">
                  <c:v>24.7</c:v>
                </c:pt>
                <c:pt idx="1869">
                  <c:v>24.5</c:v>
                </c:pt>
                <c:pt idx="1870">
                  <c:v>21.7</c:v>
                </c:pt>
                <c:pt idx="1871">
                  <c:v>22.9</c:v>
                </c:pt>
                <c:pt idx="1872">
                  <c:v>20.9</c:v>
                </c:pt>
                <c:pt idx="1873">
                  <c:v>20.3</c:v>
                </c:pt>
                <c:pt idx="1874">
                  <c:v>19</c:v>
                </c:pt>
                <c:pt idx="1875">
                  <c:v>19.3</c:v>
                </c:pt>
                <c:pt idx="1876">
                  <c:v>19.3</c:v>
                </c:pt>
                <c:pt idx="1877">
                  <c:v>18.600000000000001</c:v>
                </c:pt>
                <c:pt idx="1878">
                  <c:v>17.3</c:v>
                </c:pt>
                <c:pt idx="1879">
                  <c:v>17.8</c:v>
                </c:pt>
                <c:pt idx="1880">
                  <c:v>17.899999999999999</c:v>
                </c:pt>
                <c:pt idx="1881">
                  <c:v>17.3</c:v>
                </c:pt>
                <c:pt idx="1882">
                  <c:v>15.9</c:v>
                </c:pt>
                <c:pt idx="1883">
                  <c:v>17</c:v>
                </c:pt>
                <c:pt idx="1884">
                  <c:v>16.3</c:v>
                </c:pt>
                <c:pt idx="1885">
                  <c:v>17.100000000000001</c:v>
                </c:pt>
                <c:pt idx="1886">
                  <c:v>16.399999999999999</c:v>
                </c:pt>
                <c:pt idx="1887">
                  <c:v>15.8</c:v>
                </c:pt>
                <c:pt idx="1888">
                  <c:v>15.7</c:v>
                </c:pt>
                <c:pt idx="1889">
                  <c:v>16.3</c:v>
                </c:pt>
                <c:pt idx="1890">
                  <c:v>14.5</c:v>
                </c:pt>
                <c:pt idx="1891">
                  <c:v>14.9</c:v>
                </c:pt>
                <c:pt idx="1892">
                  <c:v>14.6</c:v>
                </c:pt>
                <c:pt idx="1893">
                  <c:v>14.7</c:v>
                </c:pt>
                <c:pt idx="1894">
                  <c:v>14.2</c:v>
                </c:pt>
                <c:pt idx="1895">
                  <c:v>13.5</c:v>
                </c:pt>
                <c:pt idx="1896">
                  <c:v>13.9</c:v>
                </c:pt>
                <c:pt idx="1897">
                  <c:v>15</c:v>
                </c:pt>
                <c:pt idx="1898">
                  <c:v>13.5</c:v>
                </c:pt>
                <c:pt idx="1899">
                  <c:v>15.3</c:v>
                </c:pt>
                <c:pt idx="1900">
                  <c:v>13.9</c:v>
                </c:pt>
                <c:pt idx="1901">
                  <c:v>13.8</c:v>
                </c:pt>
                <c:pt idx="1902">
                  <c:v>14.1</c:v>
                </c:pt>
                <c:pt idx="1903">
                  <c:v>13.6</c:v>
                </c:pt>
                <c:pt idx="1904">
                  <c:v>13.4</c:v>
                </c:pt>
                <c:pt idx="1905">
                  <c:v>12.8</c:v>
                </c:pt>
                <c:pt idx="1906">
                  <c:v>12.4</c:v>
                </c:pt>
                <c:pt idx="1907">
                  <c:v>12.3</c:v>
                </c:pt>
                <c:pt idx="1908">
                  <c:v>12.6</c:v>
                </c:pt>
                <c:pt idx="1909">
                  <c:v>12.9</c:v>
                </c:pt>
                <c:pt idx="1910">
                  <c:v>11.5</c:v>
                </c:pt>
                <c:pt idx="1911">
                  <c:v>11.8</c:v>
                </c:pt>
                <c:pt idx="1912">
                  <c:v>12.3</c:v>
                </c:pt>
                <c:pt idx="1913">
                  <c:v>13.9</c:v>
                </c:pt>
                <c:pt idx="1914">
                  <c:v>13.2</c:v>
                </c:pt>
                <c:pt idx="1915">
                  <c:v>13.2</c:v>
                </c:pt>
                <c:pt idx="1916">
                  <c:v>12.8</c:v>
                </c:pt>
                <c:pt idx="1917">
                  <c:v>12.7</c:v>
                </c:pt>
                <c:pt idx="1918">
                  <c:v>12.3</c:v>
                </c:pt>
                <c:pt idx="1919">
                  <c:v>11.8</c:v>
                </c:pt>
                <c:pt idx="1920">
                  <c:v>12.9</c:v>
                </c:pt>
                <c:pt idx="1921">
                  <c:v>12.8</c:v>
                </c:pt>
                <c:pt idx="1922">
                  <c:v>11.8</c:v>
                </c:pt>
                <c:pt idx="1923">
                  <c:v>12.8</c:v>
                </c:pt>
                <c:pt idx="1924">
                  <c:v>12.3</c:v>
                </c:pt>
                <c:pt idx="1925">
                  <c:v>12.8</c:v>
                </c:pt>
                <c:pt idx="1926">
                  <c:v>12.8</c:v>
                </c:pt>
                <c:pt idx="1927">
                  <c:v>13.3</c:v>
                </c:pt>
                <c:pt idx="1928">
                  <c:v>12.6</c:v>
                </c:pt>
                <c:pt idx="1929">
                  <c:v>12.7</c:v>
                </c:pt>
                <c:pt idx="1930">
                  <c:v>12.6</c:v>
                </c:pt>
                <c:pt idx="1931">
                  <c:v>11.2</c:v>
                </c:pt>
                <c:pt idx="1932">
                  <c:v>12.3</c:v>
                </c:pt>
                <c:pt idx="1933">
                  <c:v>11.4</c:v>
                </c:pt>
                <c:pt idx="1934">
                  <c:v>12.4</c:v>
                </c:pt>
                <c:pt idx="1935">
                  <c:v>12.5</c:v>
                </c:pt>
                <c:pt idx="1936">
                  <c:v>11.4</c:v>
                </c:pt>
                <c:pt idx="1937">
                  <c:v>11</c:v>
                </c:pt>
                <c:pt idx="1938">
                  <c:v>10.4</c:v>
                </c:pt>
                <c:pt idx="1939">
                  <c:v>11.1</c:v>
                </c:pt>
                <c:pt idx="1940">
                  <c:v>11.4</c:v>
                </c:pt>
                <c:pt idx="1941">
                  <c:v>11.9</c:v>
                </c:pt>
                <c:pt idx="1942">
                  <c:v>12.4</c:v>
                </c:pt>
                <c:pt idx="1943">
                  <c:v>12.3</c:v>
                </c:pt>
                <c:pt idx="1944">
                  <c:v>11</c:v>
                </c:pt>
                <c:pt idx="1945">
                  <c:v>10.6</c:v>
                </c:pt>
                <c:pt idx="1946">
                  <c:v>10.1</c:v>
                </c:pt>
                <c:pt idx="1947">
                  <c:v>10.5</c:v>
                </c:pt>
                <c:pt idx="1948">
                  <c:v>10.6</c:v>
                </c:pt>
                <c:pt idx="1949">
                  <c:v>10.6</c:v>
                </c:pt>
                <c:pt idx="1950">
                  <c:v>13.5</c:v>
                </c:pt>
                <c:pt idx="1951">
                  <c:v>16.2</c:v>
                </c:pt>
                <c:pt idx="1952">
                  <c:v>15</c:v>
                </c:pt>
                <c:pt idx="1953">
                  <c:v>20.6</c:v>
                </c:pt>
                <c:pt idx="1954">
                  <c:v>23.3</c:v>
                </c:pt>
                <c:pt idx="1955">
                  <c:v>10.199999999999999</c:v>
                </c:pt>
                <c:pt idx="1956">
                  <c:v>8.1</c:v>
                </c:pt>
                <c:pt idx="1957">
                  <c:v>7.3</c:v>
                </c:pt>
                <c:pt idx="1958">
                  <c:v>8.6999999999999993</c:v>
                </c:pt>
                <c:pt idx="1959">
                  <c:v>9.8000000000000007</c:v>
                </c:pt>
                <c:pt idx="1960">
                  <c:v>11.1</c:v>
                </c:pt>
                <c:pt idx="1961">
                  <c:v>9.8000000000000007</c:v>
                </c:pt>
                <c:pt idx="1962">
                  <c:v>11</c:v>
                </c:pt>
                <c:pt idx="1963">
                  <c:v>8.8000000000000007</c:v>
                </c:pt>
                <c:pt idx="1964">
                  <c:v>10.4</c:v>
                </c:pt>
                <c:pt idx="1965">
                  <c:v>10</c:v>
                </c:pt>
                <c:pt idx="1966">
                  <c:v>10.6</c:v>
                </c:pt>
                <c:pt idx="1967">
                  <c:v>9.9</c:v>
                </c:pt>
                <c:pt idx="1968">
                  <c:v>10.5</c:v>
                </c:pt>
                <c:pt idx="1969">
                  <c:v>10</c:v>
                </c:pt>
                <c:pt idx="1970">
                  <c:v>10.199999999999999</c:v>
                </c:pt>
                <c:pt idx="1971">
                  <c:v>9.6</c:v>
                </c:pt>
                <c:pt idx="1972">
                  <c:v>9.6</c:v>
                </c:pt>
                <c:pt idx="1973">
                  <c:v>11.7</c:v>
                </c:pt>
                <c:pt idx="1974">
                  <c:v>10</c:v>
                </c:pt>
                <c:pt idx="1975">
                  <c:v>10.7</c:v>
                </c:pt>
                <c:pt idx="1976">
                  <c:v>9.1</c:v>
                </c:pt>
                <c:pt idx="1977">
                  <c:v>8.9</c:v>
                </c:pt>
                <c:pt idx="1978">
                  <c:v>10.4</c:v>
                </c:pt>
                <c:pt idx="1979">
                  <c:v>9.1</c:v>
                </c:pt>
                <c:pt idx="1980">
                  <c:v>8.9</c:v>
                </c:pt>
                <c:pt idx="1981">
                  <c:v>10.5</c:v>
                </c:pt>
                <c:pt idx="1982">
                  <c:v>11</c:v>
                </c:pt>
                <c:pt idx="1983">
                  <c:v>10</c:v>
                </c:pt>
                <c:pt idx="1984">
                  <c:v>9.5</c:v>
                </c:pt>
                <c:pt idx="1985">
                  <c:v>10.199999999999999</c:v>
                </c:pt>
                <c:pt idx="1986">
                  <c:v>10.9</c:v>
                </c:pt>
                <c:pt idx="1987">
                  <c:v>9.6</c:v>
                </c:pt>
                <c:pt idx="1988">
                  <c:v>10</c:v>
                </c:pt>
                <c:pt idx="1989">
                  <c:v>9.6</c:v>
                </c:pt>
                <c:pt idx="1990">
                  <c:v>10.3</c:v>
                </c:pt>
                <c:pt idx="1991">
                  <c:v>11.1</c:v>
                </c:pt>
                <c:pt idx="1992">
                  <c:v>9.5</c:v>
                </c:pt>
                <c:pt idx="1993">
                  <c:v>9.6</c:v>
                </c:pt>
                <c:pt idx="1994">
                  <c:v>10.1</c:v>
                </c:pt>
                <c:pt idx="1995">
                  <c:v>10.7</c:v>
                </c:pt>
                <c:pt idx="1996">
                  <c:v>10.8</c:v>
                </c:pt>
                <c:pt idx="1997">
                  <c:v>10.1</c:v>
                </c:pt>
                <c:pt idx="1998">
                  <c:v>9.9</c:v>
                </c:pt>
                <c:pt idx="1999">
                  <c:v>10.5</c:v>
                </c:pt>
                <c:pt idx="2000">
                  <c:v>11.4</c:v>
                </c:pt>
                <c:pt idx="2001">
                  <c:v>10.3</c:v>
                </c:pt>
                <c:pt idx="2002">
                  <c:v>12.3</c:v>
                </c:pt>
                <c:pt idx="2003">
                  <c:v>11.8</c:v>
                </c:pt>
              </c:numCache>
            </c:numRef>
          </c:xVal>
          <c:yVal>
            <c:numRef>
              <c:f>'63G_15'!$A$2:$A$1997</c:f>
              <c:numCache>
                <c:formatCode>General</c:formatCode>
                <c:ptCount val="1996"/>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numCache>
            </c:numRef>
          </c:yVal>
          <c:smooth val="1"/>
          <c:extLst>
            <c:ext xmlns:c16="http://schemas.microsoft.com/office/drawing/2014/chart" uri="{C3380CC4-5D6E-409C-BE32-E72D297353CC}">
              <c16:uniqueId val="{00000000-7561-4134-9DE8-1AF43AE02C3E}"/>
            </c:ext>
          </c:extLst>
        </c:ser>
        <c:ser>
          <c:idx val="1"/>
          <c:order val="1"/>
          <c:tx>
            <c:strRef>
              <c:f>'63G_15'!$C$1</c:f>
              <c:strCache>
                <c:ptCount val="1"/>
                <c:pt idx="0">
                  <c:v>2016</c:v>
                </c:pt>
              </c:strCache>
            </c:strRef>
          </c:tx>
          <c:spPr>
            <a:ln w="12700" cap="rnd">
              <a:solidFill>
                <a:schemeClr val="accent2"/>
              </a:solidFill>
              <a:round/>
            </a:ln>
            <a:effectLst/>
          </c:spPr>
          <c:marker>
            <c:symbol val="none"/>
          </c:marker>
          <c:xVal>
            <c:numRef>
              <c:f>'63G_15'!$C$2:$C$2122</c:f>
              <c:numCache>
                <c:formatCode>General</c:formatCode>
                <c:ptCount val="2121"/>
                <c:pt idx="1">
                  <c:v>6.9</c:v>
                </c:pt>
                <c:pt idx="2">
                  <c:v>6.9</c:v>
                </c:pt>
                <c:pt idx="3">
                  <c:v>6.7</c:v>
                </c:pt>
                <c:pt idx="4">
                  <c:v>6.9</c:v>
                </c:pt>
                <c:pt idx="5">
                  <c:v>6.3</c:v>
                </c:pt>
                <c:pt idx="6">
                  <c:v>6</c:v>
                </c:pt>
                <c:pt idx="7">
                  <c:v>5.3</c:v>
                </c:pt>
                <c:pt idx="8">
                  <c:v>3.2</c:v>
                </c:pt>
                <c:pt idx="9">
                  <c:v>2.7</c:v>
                </c:pt>
                <c:pt idx="10">
                  <c:v>2.9</c:v>
                </c:pt>
                <c:pt idx="11">
                  <c:v>1.7</c:v>
                </c:pt>
                <c:pt idx="12">
                  <c:v>0.2</c:v>
                </c:pt>
                <c:pt idx="13">
                  <c:v>0.3</c:v>
                </c:pt>
                <c:pt idx="16">
                  <c:v>0.1</c:v>
                </c:pt>
                <c:pt idx="17">
                  <c:v>0.6</c:v>
                </c:pt>
                <c:pt idx="18">
                  <c:v>1.5</c:v>
                </c:pt>
                <c:pt idx="19">
                  <c:v>1.5</c:v>
                </c:pt>
                <c:pt idx="20">
                  <c:v>2.8</c:v>
                </c:pt>
                <c:pt idx="21">
                  <c:v>3.9</c:v>
                </c:pt>
                <c:pt idx="22">
                  <c:v>5.9</c:v>
                </c:pt>
                <c:pt idx="23">
                  <c:v>5.3</c:v>
                </c:pt>
                <c:pt idx="24">
                  <c:v>6</c:v>
                </c:pt>
                <c:pt idx="25">
                  <c:v>5.8</c:v>
                </c:pt>
                <c:pt idx="26">
                  <c:v>7.8</c:v>
                </c:pt>
                <c:pt idx="27">
                  <c:v>7.4</c:v>
                </c:pt>
                <c:pt idx="28">
                  <c:v>8.1</c:v>
                </c:pt>
                <c:pt idx="29">
                  <c:v>8</c:v>
                </c:pt>
                <c:pt idx="30">
                  <c:v>9.1999999999999993</c:v>
                </c:pt>
                <c:pt idx="31">
                  <c:v>8</c:v>
                </c:pt>
                <c:pt idx="32">
                  <c:v>8</c:v>
                </c:pt>
                <c:pt idx="33">
                  <c:v>8</c:v>
                </c:pt>
                <c:pt idx="34">
                  <c:v>8.6</c:v>
                </c:pt>
                <c:pt idx="35">
                  <c:v>8.1999999999999993</c:v>
                </c:pt>
                <c:pt idx="36">
                  <c:v>8.6</c:v>
                </c:pt>
                <c:pt idx="37">
                  <c:v>7.2</c:v>
                </c:pt>
                <c:pt idx="38">
                  <c:v>8.3000000000000007</c:v>
                </c:pt>
                <c:pt idx="39">
                  <c:v>8</c:v>
                </c:pt>
                <c:pt idx="40">
                  <c:v>8.1</c:v>
                </c:pt>
                <c:pt idx="41">
                  <c:v>8.3000000000000007</c:v>
                </c:pt>
                <c:pt idx="42">
                  <c:v>8.1999999999999993</c:v>
                </c:pt>
                <c:pt idx="43">
                  <c:v>9.6</c:v>
                </c:pt>
                <c:pt idx="44">
                  <c:v>8.9</c:v>
                </c:pt>
                <c:pt idx="45">
                  <c:v>8.4</c:v>
                </c:pt>
                <c:pt idx="46">
                  <c:v>7.6</c:v>
                </c:pt>
                <c:pt idx="47">
                  <c:v>7.8</c:v>
                </c:pt>
                <c:pt idx="48">
                  <c:v>8.5</c:v>
                </c:pt>
                <c:pt idx="49">
                  <c:v>9.3000000000000007</c:v>
                </c:pt>
                <c:pt idx="50">
                  <c:v>8.8000000000000007</c:v>
                </c:pt>
                <c:pt idx="51">
                  <c:v>8.1</c:v>
                </c:pt>
                <c:pt idx="52">
                  <c:v>8.1</c:v>
                </c:pt>
                <c:pt idx="53">
                  <c:v>8.1999999999999993</c:v>
                </c:pt>
                <c:pt idx="54">
                  <c:v>8.1</c:v>
                </c:pt>
                <c:pt idx="55">
                  <c:v>9</c:v>
                </c:pt>
                <c:pt idx="56">
                  <c:v>8.8000000000000007</c:v>
                </c:pt>
                <c:pt idx="57">
                  <c:v>7.1</c:v>
                </c:pt>
                <c:pt idx="58">
                  <c:v>8</c:v>
                </c:pt>
                <c:pt idx="59">
                  <c:v>8</c:v>
                </c:pt>
                <c:pt idx="60">
                  <c:v>8.4</c:v>
                </c:pt>
                <c:pt idx="61">
                  <c:v>7.5</c:v>
                </c:pt>
                <c:pt idx="62">
                  <c:v>7.7</c:v>
                </c:pt>
                <c:pt idx="63">
                  <c:v>8.3000000000000007</c:v>
                </c:pt>
                <c:pt idx="64">
                  <c:v>7</c:v>
                </c:pt>
                <c:pt idx="65">
                  <c:v>8</c:v>
                </c:pt>
                <c:pt idx="66">
                  <c:v>7.9</c:v>
                </c:pt>
                <c:pt idx="67">
                  <c:v>7.2</c:v>
                </c:pt>
                <c:pt idx="68">
                  <c:v>8.6999999999999993</c:v>
                </c:pt>
                <c:pt idx="69">
                  <c:v>8</c:v>
                </c:pt>
                <c:pt idx="70">
                  <c:v>7.7</c:v>
                </c:pt>
                <c:pt idx="71">
                  <c:v>9</c:v>
                </c:pt>
                <c:pt idx="72">
                  <c:v>7.9</c:v>
                </c:pt>
                <c:pt idx="73">
                  <c:v>9</c:v>
                </c:pt>
                <c:pt idx="74">
                  <c:v>9.1</c:v>
                </c:pt>
                <c:pt idx="75">
                  <c:v>8.1</c:v>
                </c:pt>
                <c:pt idx="76">
                  <c:v>8.4</c:v>
                </c:pt>
                <c:pt idx="77">
                  <c:v>8.8000000000000007</c:v>
                </c:pt>
                <c:pt idx="78">
                  <c:v>7.5</c:v>
                </c:pt>
                <c:pt idx="79">
                  <c:v>8.5</c:v>
                </c:pt>
                <c:pt idx="80">
                  <c:v>8.8000000000000007</c:v>
                </c:pt>
                <c:pt idx="81">
                  <c:v>7.5</c:v>
                </c:pt>
                <c:pt idx="82">
                  <c:v>8.8000000000000007</c:v>
                </c:pt>
                <c:pt idx="83">
                  <c:v>8</c:v>
                </c:pt>
                <c:pt idx="84">
                  <c:v>8.1</c:v>
                </c:pt>
                <c:pt idx="85">
                  <c:v>7.9</c:v>
                </c:pt>
                <c:pt idx="86">
                  <c:v>8.5</c:v>
                </c:pt>
                <c:pt idx="87">
                  <c:v>7.6</c:v>
                </c:pt>
                <c:pt idx="88">
                  <c:v>9.1999999999999993</c:v>
                </c:pt>
                <c:pt idx="89">
                  <c:v>7.8</c:v>
                </c:pt>
                <c:pt idx="90">
                  <c:v>8.8000000000000007</c:v>
                </c:pt>
                <c:pt idx="91">
                  <c:v>8.4</c:v>
                </c:pt>
                <c:pt idx="92">
                  <c:v>9.4</c:v>
                </c:pt>
                <c:pt idx="93">
                  <c:v>8.6</c:v>
                </c:pt>
                <c:pt idx="94">
                  <c:v>8.8000000000000007</c:v>
                </c:pt>
                <c:pt idx="95">
                  <c:v>8.1999999999999993</c:v>
                </c:pt>
                <c:pt idx="96">
                  <c:v>7.8</c:v>
                </c:pt>
                <c:pt idx="97">
                  <c:v>8.5</c:v>
                </c:pt>
                <c:pt idx="98">
                  <c:v>8.9</c:v>
                </c:pt>
                <c:pt idx="99">
                  <c:v>7.9</c:v>
                </c:pt>
                <c:pt idx="100">
                  <c:v>8.8000000000000007</c:v>
                </c:pt>
                <c:pt idx="101">
                  <c:v>7.4</c:v>
                </c:pt>
                <c:pt idx="102">
                  <c:v>9.1</c:v>
                </c:pt>
                <c:pt idx="103">
                  <c:v>7.9</c:v>
                </c:pt>
                <c:pt idx="104">
                  <c:v>8.1</c:v>
                </c:pt>
                <c:pt idx="105">
                  <c:v>7.4</c:v>
                </c:pt>
                <c:pt idx="106">
                  <c:v>7.5</c:v>
                </c:pt>
                <c:pt idx="107">
                  <c:v>7.5</c:v>
                </c:pt>
                <c:pt idx="108">
                  <c:v>7.3</c:v>
                </c:pt>
                <c:pt idx="109">
                  <c:v>8.5</c:v>
                </c:pt>
                <c:pt idx="110">
                  <c:v>7.4</c:v>
                </c:pt>
                <c:pt idx="111">
                  <c:v>6.7</c:v>
                </c:pt>
                <c:pt idx="112">
                  <c:v>8.3000000000000007</c:v>
                </c:pt>
                <c:pt idx="113">
                  <c:v>8.4</c:v>
                </c:pt>
                <c:pt idx="114">
                  <c:v>6.6</c:v>
                </c:pt>
                <c:pt idx="115">
                  <c:v>7.3</c:v>
                </c:pt>
                <c:pt idx="116">
                  <c:v>7.3</c:v>
                </c:pt>
                <c:pt idx="117">
                  <c:v>7</c:v>
                </c:pt>
                <c:pt idx="118">
                  <c:v>8.1</c:v>
                </c:pt>
                <c:pt idx="119">
                  <c:v>7.9</c:v>
                </c:pt>
                <c:pt idx="120">
                  <c:v>7.6</c:v>
                </c:pt>
                <c:pt idx="121">
                  <c:v>7.3</c:v>
                </c:pt>
                <c:pt idx="122">
                  <c:v>7.9</c:v>
                </c:pt>
                <c:pt idx="123">
                  <c:v>7.2</c:v>
                </c:pt>
                <c:pt idx="124">
                  <c:v>8.1</c:v>
                </c:pt>
                <c:pt idx="125">
                  <c:v>7.5</c:v>
                </c:pt>
                <c:pt idx="126">
                  <c:v>6.3</c:v>
                </c:pt>
                <c:pt idx="127">
                  <c:v>7.5</c:v>
                </c:pt>
                <c:pt idx="128">
                  <c:v>8.5</c:v>
                </c:pt>
                <c:pt idx="129">
                  <c:v>7.6</c:v>
                </c:pt>
                <c:pt idx="130">
                  <c:v>7.8</c:v>
                </c:pt>
                <c:pt idx="131">
                  <c:v>6.8</c:v>
                </c:pt>
                <c:pt idx="132">
                  <c:v>8</c:v>
                </c:pt>
                <c:pt idx="133">
                  <c:v>7.9</c:v>
                </c:pt>
                <c:pt idx="134">
                  <c:v>7.7</c:v>
                </c:pt>
                <c:pt idx="135">
                  <c:v>7.7</c:v>
                </c:pt>
                <c:pt idx="136">
                  <c:v>7.6</c:v>
                </c:pt>
                <c:pt idx="137">
                  <c:v>6.5</c:v>
                </c:pt>
                <c:pt idx="138">
                  <c:v>7.5</c:v>
                </c:pt>
                <c:pt idx="139">
                  <c:v>7.6</c:v>
                </c:pt>
                <c:pt idx="140">
                  <c:v>8</c:v>
                </c:pt>
                <c:pt idx="141">
                  <c:v>7.4</c:v>
                </c:pt>
                <c:pt idx="142">
                  <c:v>7.9</c:v>
                </c:pt>
                <c:pt idx="143">
                  <c:v>7.9</c:v>
                </c:pt>
                <c:pt idx="144">
                  <c:v>8.6</c:v>
                </c:pt>
                <c:pt idx="145">
                  <c:v>8.4</c:v>
                </c:pt>
                <c:pt idx="146">
                  <c:v>8.6999999999999993</c:v>
                </c:pt>
                <c:pt idx="147">
                  <c:v>7.7</c:v>
                </c:pt>
                <c:pt idx="148">
                  <c:v>8.9</c:v>
                </c:pt>
                <c:pt idx="149">
                  <c:v>9.6999999999999993</c:v>
                </c:pt>
                <c:pt idx="150">
                  <c:v>8.5</c:v>
                </c:pt>
                <c:pt idx="151">
                  <c:v>8.8000000000000007</c:v>
                </c:pt>
                <c:pt idx="152">
                  <c:v>8.8000000000000007</c:v>
                </c:pt>
                <c:pt idx="153">
                  <c:v>8.6999999999999993</c:v>
                </c:pt>
                <c:pt idx="154">
                  <c:v>9.4</c:v>
                </c:pt>
                <c:pt idx="155">
                  <c:v>8.6</c:v>
                </c:pt>
                <c:pt idx="156">
                  <c:v>8.4</c:v>
                </c:pt>
                <c:pt idx="157">
                  <c:v>7.6</c:v>
                </c:pt>
                <c:pt idx="158">
                  <c:v>8.1</c:v>
                </c:pt>
                <c:pt idx="159">
                  <c:v>9.1</c:v>
                </c:pt>
                <c:pt idx="160">
                  <c:v>7.6</c:v>
                </c:pt>
                <c:pt idx="161">
                  <c:v>8.6</c:v>
                </c:pt>
                <c:pt idx="162">
                  <c:v>8.1</c:v>
                </c:pt>
                <c:pt idx="163">
                  <c:v>8</c:v>
                </c:pt>
                <c:pt idx="164">
                  <c:v>8.5</c:v>
                </c:pt>
                <c:pt idx="165">
                  <c:v>7.8</c:v>
                </c:pt>
                <c:pt idx="166">
                  <c:v>9.1</c:v>
                </c:pt>
                <c:pt idx="167">
                  <c:v>9</c:v>
                </c:pt>
                <c:pt idx="168">
                  <c:v>8</c:v>
                </c:pt>
                <c:pt idx="169">
                  <c:v>8.1999999999999993</c:v>
                </c:pt>
                <c:pt idx="170">
                  <c:v>7.9</c:v>
                </c:pt>
                <c:pt idx="171">
                  <c:v>8.1999999999999993</c:v>
                </c:pt>
                <c:pt idx="172">
                  <c:v>8.6999999999999993</c:v>
                </c:pt>
                <c:pt idx="173">
                  <c:v>8.3000000000000007</c:v>
                </c:pt>
                <c:pt idx="174">
                  <c:v>9.1</c:v>
                </c:pt>
                <c:pt idx="175">
                  <c:v>8</c:v>
                </c:pt>
                <c:pt idx="176">
                  <c:v>8.5</c:v>
                </c:pt>
                <c:pt idx="177">
                  <c:v>8</c:v>
                </c:pt>
                <c:pt idx="178">
                  <c:v>7.2</c:v>
                </c:pt>
                <c:pt idx="179">
                  <c:v>8.6</c:v>
                </c:pt>
                <c:pt idx="180">
                  <c:v>8.4</c:v>
                </c:pt>
                <c:pt idx="181">
                  <c:v>8.1999999999999993</c:v>
                </c:pt>
                <c:pt idx="182">
                  <c:v>8.1999999999999993</c:v>
                </c:pt>
                <c:pt idx="183">
                  <c:v>8.3000000000000007</c:v>
                </c:pt>
                <c:pt idx="184">
                  <c:v>8.1999999999999993</c:v>
                </c:pt>
                <c:pt idx="185">
                  <c:v>7.7</c:v>
                </c:pt>
                <c:pt idx="186">
                  <c:v>8.6</c:v>
                </c:pt>
                <c:pt idx="187">
                  <c:v>9</c:v>
                </c:pt>
                <c:pt idx="188">
                  <c:v>12.2</c:v>
                </c:pt>
                <c:pt idx="189">
                  <c:v>16.399999999999999</c:v>
                </c:pt>
                <c:pt idx="190">
                  <c:v>17.2</c:v>
                </c:pt>
                <c:pt idx="191">
                  <c:v>18.899999999999999</c:v>
                </c:pt>
                <c:pt idx="192">
                  <c:v>8.5</c:v>
                </c:pt>
                <c:pt idx="193">
                  <c:v>6</c:v>
                </c:pt>
                <c:pt idx="194">
                  <c:v>4.2</c:v>
                </c:pt>
                <c:pt idx="195">
                  <c:v>5.5</c:v>
                </c:pt>
                <c:pt idx="196">
                  <c:v>7.1</c:v>
                </c:pt>
                <c:pt idx="197">
                  <c:v>7.8</c:v>
                </c:pt>
                <c:pt idx="198">
                  <c:v>7.9</c:v>
                </c:pt>
                <c:pt idx="199">
                  <c:v>8.3000000000000007</c:v>
                </c:pt>
                <c:pt idx="200">
                  <c:v>8</c:v>
                </c:pt>
                <c:pt idx="201">
                  <c:v>7.6</c:v>
                </c:pt>
                <c:pt idx="202">
                  <c:v>7.2</c:v>
                </c:pt>
                <c:pt idx="203">
                  <c:v>8.4</c:v>
                </c:pt>
                <c:pt idx="204">
                  <c:v>8.6999999999999993</c:v>
                </c:pt>
                <c:pt idx="205">
                  <c:v>8.9</c:v>
                </c:pt>
                <c:pt idx="206">
                  <c:v>8.6</c:v>
                </c:pt>
                <c:pt idx="207">
                  <c:v>7.7</c:v>
                </c:pt>
                <c:pt idx="208">
                  <c:v>7.7</c:v>
                </c:pt>
                <c:pt idx="209">
                  <c:v>8.1999999999999993</c:v>
                </c:pt>
                <c:pt idx="210">
                  <c:v>9</c:v>
                </c:pt>
                <c:pt idx="211">
                  <c:v>7.8</c:v>
                </c:pt>
                <c:pt idx="212">
                  <c:v>8.8000000000000007</c:v>
                </c:pt>
                <c:pt idx="213">
                  <c:v>8.9</c:v>
                </c:pt>
                <c:pt idx="214">
                  <c:v>8.3000000000000007</c:v>
                </c:pt>
                <c:pt idx="215">
                  <c:v>6.9</c:v>
                </c:pt>
                <c:pt idx="216">
                  <c:v>7.7</c:v>
                </c:pt>
                <c:pt idx="217">
                  <c:v>7.2</c:v>
                </c:pt>
                <c:pt idx="218">
                  <c:v>7.1</c:v>
                </c:pt>
                <c:pt idx="219">
                  <c:v>8.4</c:v>
                </c:pt>
                <c:pt idx="220">
                  <c:v>8</c:v>
                </c:pt>
                <c:pt idx="221">
                  <c:v>7.9</c:v>
                </c:pt>
                <c:pt idx="222">
                  <c:v>7.9</c:v>
                </c:pt>
                <c:pt idx="223">
                  <c:v>8.1999999999999993</c:v>
                </c:pt>
                <c:pt idx="224">
                  <c:v>8.6</c:v>
                </c:pt>
                <c:pt idx="225">
                  <c:v>6.4</c:v>
                </c:pt>
                <c:pt idx="226">
                  <c:v>8.4</c:v>
                </c:pt>
                <c:pt idx="227">
                  <c:v>7.6</c:v>
                </c:pt>
                <c:pt idx="228">
                  <c:v>8.3000000000000007</c:v>
                </c:pt>
                <c:pt idx="229">
                  <c:v>7.6</c:v>
                </c:pt>
                <c:pt idx="230">
                  <c:v>8.1999999999999993</c:v>
                </c:pt>
                <c:pt idx="231">
                  <c:v>7.9</c:v>
                </c:pt>
                <c:pt idx="232">
                  <c:v>8.8000000000000007</c:v>
                </c:pt>
                <c:pt idx="233">
                  <c:v>8.3000000000000007</c:v>
                </c:pt>
                <c:pt idx="234">
                  <c:v>7.5</c:v>
                </c:pt>
                <c:pt idx="235">
                  <c:v>7.2</c:v>
                </c:pt>
                <c:pt idx="236">
                  <c:v>6.9</c:v>
                </c:pt>
                <c:pt idx="237">
                  <c:v>6.9</c:v>
                </c:pt>
                <c:pt idx="238">
                  <c:v>8.6</c:v>
                </c:pt>
                <c:pt idx="239">
                  <c:v>7.7</c:v>
                </c:pt>
                <c:pt idx="240">
                  <c:v>6.9</c:v>
                </c:pt>
                <c:pt idx="241">
                  <c:v>6.9</c:v>
                </c:pt>
                <c:pt idx="242">
                  <c:v>6.5</c:v>
                </c:pt>
                <c:pt idx="243">
                  <c:v>7</c:v>
                </c:pt>
                <c:pt idx="244">
                  <c:v>6.9</c:v>
                </c:pt>
                <c:pt idx="245">
                  <c:v>7</c:v>
                </c:pt>
                <c:pt idx="246">
                  <c:v>7</c:v>
                </c:pt>
                <c:pt idx="247">
                  <c:v>7.8</c:v>
                </c:pt>
                <c:pt idx="248">
                  <c:v>6.4</c:v>
                </c:pt>
                <c:pt idx="249">
                  <c:v>8</c:v>
                </c:pt>
                <c:pt idx="250">
                  <c:v>8.3000000000000007</c:v>
                </c:pt>
                <c:pt idx="251">
                  <c:v>7.2</c:v>
                </c:pt>
                <c:pt idx="252">
                  <c:v>7.9</c:v>
                </c:pt>
                <c:pt idx="253">
                  <c:v>7.7</c:v>
                </c:pt>
                <c:pt idx="254">
                  <c:v>7</c:v>
                </c:pt>
                <c:pt idx="255">
                  <c:v>6.1</c:v>
                </c:pt>
                <c:pt idx="256">
                  <c:v>7.9</c:v>
                </c:pt>
                <c:pt idx="257">
                  <c:v>7.6</c:v>
                </c:pt>
                <c:pt idx="258">
                  <c:v>7.8</c:v>
                </c:pt>
                <c:pt idx="259">
                  <c:v>8.5</c:v>
                </c:pt>
                <c:pt idx="260">
                  <c:v>7.4</c:v>
                </c:pt>
                <c:pt idx="261">
                  <c:v>8.1</c:v>
                </c:pt>
                <c:pt idx="262">
                  <c:v>8.3000000000000007</c:v>
                </c:pt>
                <c:pt idx="263">
                  <c:v>7.9</c:v>
                </c:pt>
                <c:pt idx="264">
                  <c:v>7.1</c:v>
                </c:pt>
                <c:pt idx="265">
                  <c:v>7.9</c:v>
                </c:pt>
                <c:pt idx="266">
                  <c:v>8.3000000000000007</c:v>
                </c:pt>
                <c:pt idx="267">
                  <c:v>7.9</c:v>
                </c:pt>
                <c:pt idx="268">
                  <c:v>8</c:v>
                </c:pt>
                <c:pt idx="269">
                  <c:v>9</c:v>
                </c:pt>
                <c:pt idx="270">
                  <c:v>7.5</c:v>
                </c:pt>
                <c:pt idx="271">
                  <c:v>9</c:v>
                </c:pt>
                <c:pt idx="272">
                  <c:v>7.8</c:v>
                </c:pt>
                <c:pt idx="273">
                  <c:v>9</c:v>
                </c:pt>
                <c:pt idx="274">
                  <c:v>8.6</c:v>
                </c:pt>
                <c:pt idx="275">
                  <c:v>8.6999999999999993</c:v>
                </c:pt>
                <c:pt idx="276">
                  <c:v>8.4</c:v>
                </c:pt>
                <c:pt idx="277">
                  <c:v>8.3000000000000007</c:v>
                </c:pt>
                <c:pt idx="278">
                  <c:v>7.7</c:v>
                </c:pt>
                <c:pt idx="279">
                  <c:v>7.9</c:v>
                </c:pt>
                <c:pt idx="280">
                  <c:v>8</c:v>
                </c:pt>
                <c:pt idx="281">
                  <c:v>7.7</c:v>
                </c:pt>
                <c:pt idx="282">
                  <c:v>6.7</c:v>
                </c:pt>
                <c:pt idx="283">
                  <c:v>8</c:v>
                </c:pt>
                <c:pt idx="284">
                  <c:v>8</c:v>
                </c:pt>
                <c:pt idx="285">
                  <c:v>7.9</c:v>
                </c:pt>
                <c:pt idx="286">
                  <c:v>8</c:v>
                </c:pt>
                <c:pt idx="287">
                  <c:v>7.1</c:v>
                </c:pt>
                <c:pt idx="288">
                  <c:v>7.9</c:v>
                </c:pt>
                <c:pt idx="289">
                  <c:v>7.4</c:v>
                </c:pt>
                <c:pt idx="290">
                  <c:v>7.4</c:v>
                </c:pt>
                <c:pt idx="291">
                  <c:v>8.3000000000000007</c:v>
                </c:pt>
                <c:pt idx="292">
                  <c:v>8.1</c:v>
                </c:pt>
                <c:pt idx="293">
                  <c:v>8</c:v>
                </c:pt>
                <c:pt idx="294">
                  <c:v>8.3000000000000007</c:v>
                </c:pt>
                <c:pt idx="295">
                  <c:v>7.6</c:v>
                </c:pt>
                <c:pt idx="296">
                  <c:v>8.9</c:v>
                </c:pt>
                <c:pt idx="297">
                  <c:v>7.1</c:v>
                </c:pt>
                <c:pt idx="298">
                  <c:v>7.1</c:v>
                </c:pt>
                <c:pt idx="299">
                  <c:v>8.1999999999999993</c:v>
                </c:pt>
                <c:pt idx="300">
                  <c:v>6.9</c:v>
                </c:pt>
                <c:pt idx="301">
                  <c:v>7.3</c:v>
                </c:pt>
                <c:pt idx="302">
                  <c:v>8.3000000000000007</c:v>
                </c:pt>
                <c:pt idx="303">
                  <c:v>8.6999999999999993</c:v>
                </c:pt>
                <c:pt idx="304">
                  <c:v>7.6</c:v>
                </c:pt>
                <c:pt idx="305">
                  <c:v>8.6</c:v>
                </c:pt>
                <c:pt idx="306">
                  <c:v>8.1999999999999993</c:v>
                </c:pt>
                <c:pt idx="307">
                  <c:v>8</c:v>
                </c:pt>
                <c:pt idx="308">
                  <c:v>8.6</c:v>
                </c:pt>
                <c:pt idx="309">
                  <c:v>8</c:v>
                </c:pt>
                <c:pt idx="310">
                  <c:v>7.9</c:v>
                </c:pt>
                <c:pt idx="311">
                  <c:v>8.4</c:v>
                </c:pt>
                <c:pt idx="312">
                  <c:v>8.1</c:v>
                </c:pt>
                <c:pt idx="313">
                  <c:v>8.1</c:v>
                </c:pt>
                <c:pt idx="314">
                  <c:v>7.6</c:v>
                </c:pt>
                <c:pt idx="315">
                  <c:v>7.9</c:v>
                </c:pt>
                <c:pt idx="316">
                  <c:v>8.1</c:v>
                </c:pt>
                <c:pt idx="317">
                  <c:v>7.9</c:v>
                </c:pt>
                <c:pt idx="318">
                  <c:v>7.8</c:v>
                </c:pt>
                <c:pt idx="319">
                  <c:v>8.3000000000000007</c:v>
                </c:pt>
                <c:pt idx="320">
                  <c:v>7.8</c:v>
                </c:pt>
                <c:pt idx="321">
                  <c:v>8</c:v>
                </c:pt>
                <c:pt idx="322">
                  <c:v>7.7</c:v>
                </c:pt>
                <c:pt idx="323">
                  <c:v>8.6</c:v>
                </c:pt>
                <c:pt idx="324">
                  <c:v>8.6</c:v>
                </c:pt>
                <c:pt idx="325">
                  <c:v>7.5</c:v>
                </c:pt>
                <c:pt idx="326">
                  <c:v>8.6999999999999993</c:v>
                </c:pt>
                <c:pt idx="327">
                  <c:v>7.9</c:v>
                </c:pt>
                <c:pt idx="328">
                  <c:v>7.3</c:v>
                </c:pt>
                <c:pt idx="329">
                  <c:v>8.4</c:v>
                </c:pt>
                <c:pt idx="330">
                  <c:v>7.2</c:v>
                </c:pt>
                <c:pt idx="331">
                  <c:v>7.1</c:v>
                </c:pt>
                <c:pt idx="332">
                  <c:v>6.5</c:v>
                </c:pt>
                <c:pt idx="333">
                  <c:v>7.9</c:v>
                </c:pt>
                <c:pt idx="334">
                  <c:v>8.1999999999999993</c:v>
                </c:pt>
                <c:pt idx="335">
                  <c:v>10.8</c:v>
                </c:pt>
                <c:pt idx="336">
                  <c:v>12.3</c:v>
                </c:pt>
                <c:pt idx="337">
                  <c:v>14.6</c:v>
                </c:pt>
                <c:pt idx="338">
                  <c:v>15.3</c:v>
                </c:pt>
                <c:pt idx="339">
                  <c:v>16.7</c:v>
                </c:pt>
                <c:pt idx="340">
                  <c:v>18.399999999999999</c:v>
                </c:pt>
                <c:pt idx="341">
                  <c:v>20.7</c:v>
                </c:pt>
                <c:pt idx="342">
                  <c:v>19.600000000000001</c:v>
                </c:pt>
                <c:pt idx="343">
                  <c:v>14.1</c:v>
                </c:pt>
                <c:pt idx="344">
                  <c:v>6.4</c:v>
                </c:pt>
                <c:pt idx="345">
                  <c:v>1.4</c:v>
                </c:pt>
                <c:pt idx="346">
                  <c:v>2.1</c:v>
                </c:pt>
                <c:pt idx="347">
                  <c:v>2.6</c:v>
                </c:pt>
                <c:pt idx="348">
                  <c:v>4.5999999999999996</c:v>
                </c:pt>
                <c:pt idx="349">
                  <c:v>5.8</c:v>
                </c:pt>
                <c:pt idx="350">
                  <c:v>5.6</c:v>
                </c:pt>
                <c:pt idx="351">
                  <c:v>6.8</c:v>
                </c:pt>
                <c:pt idx="352">
                  <c:v>7.5</c:v>
                </c:pt>
                <c:pt idx="353">
                  <c:v>7.7</c:v>
                </c:pt>
                <c:pt idx="354">
                  <c:v>8.1999999999999993</c:v>
                </c:pt>
                <c:pt idx="355">
                  <c:v>8.6</c:v>
                </c:pt>
                <c:pt idx="356">
                  <c:v>8.1999999999999993</c:v>
                </c:pt>
                <c:pt idx="357">
                  <c:v>8.1</c:v>
                </c:pt>
                <c:pt idx="358">
                  <c:v>8.3000000000000007</c:v>
                </c:pt>
                <c:pt idx="359">
                  <c:v>9.1</c:v>
                </c:pt>
                <c:pt idx="360">
                  <c:v>9</c:v>
                </c:pt>
                <c:pt idx="361">
                  <c:v>7.9</c:v>
                </c:pt>
                <c:pt idx="362">
                  <c:v>9.1</c:v>
                </c:pt>
                <c:pt idx="363">
                  <c:v>9.4</c:v>
                </c:pt>
                <c:pt idx="364">
                  <c:v>9.1</c:v>
                </c:pt>
                <c:pt idx="365">
                  <c:v>11</c:v>
                </c:pt>
                <c:pt idx="366">
                  <c:v>9</c:v>
                </c:pt>
                <c:pt idx="367">
                  <c:v>8</c:v>
                </c:pt>
                <c:pt idx="368">
                  <c:v>9.4</c:v>
                </c:pt>
                <c:pt idx="369">
                  <c:v>9.8000000000000007</c:v>
                </c:pt>
                <c:pt idx="370">
                  <c:v>9.5</c:v>
                </c:pt>
                <c:pt idx="371">
                  <c:v>9.1</c:v>
                </c:pt>
                <c:pt idx="372">
                  <c:v>9</c:v>
                </c:pt>
                <c:pt idx="373">
                  <c:v>10</c:v>
                </c:pt>
                <c:pt idx="374">
                  <c:v>9.6</c:v>
                </c:pt>
                <c:pt idx="375">
                  <c:v>8.3000000000000007</c:v>
                </c:pt>
                <c:pt idx="376">
                  <c:v>9.6999999999999993</c:v>
                </c:pt>
                <c:pt idx="377">
                  <c:v>8.6999999999999993</c:v>
                </c:pt>
                <c:pt idx="378">
                  <c:v>9.1999999999999993</c:v>
                </c:pt>
                <c:pt idx="379">
                  <c:v>8.6</c:v>
                </c:pt>
                <c:pt idx="380">
                  <c:v>7.9</c:v>
                </c:pt>
                <c:pt idx="381">
                  <c:v>9.1999999999999993</c:v>
                </c:pt>
                <c:pt idx="382">
                  <c:v>9</c:v>
                </c:pt>
                <c:pt idx="383">
                  <c:v>11.2</c:v>
                </c:pt>
                <c:pt idx="384">
                  <c:v>14.8</c:v>
                </c:pt>
                <c:pt idx="385">
                  <c:v>15.6</c:v>
                </c:pt>
                <c:pt idx="386">
                  <c:v>18.600000000000001</c:v>
                </c:pt>
                <c:pt idx="387">
                  <c:v>18.399999999999999</c:v>
                </c:pt>
                <c:pt idx="388">
                  <c:v>9.6999999999999993</c:v>
                </c:pt>
                <c:pt idx="389">
                  <c:v>6.7</c:v>
                </c:pt>
                <c:pt idx="390">
                  <c:v>7.9</c:v>
                </c:pt>
                <c:pt idx="391">
                  <c:v>6.4</c:v>
                </c:pt>
                <c:pt idx="392">
                  <c:v>9.1</c:v>
                </c:pt>
                <c:pt idx="393">
                  <c:v>9.6</c:v>
                </c:pt>
                <c:pt idx="394">
                  <c:v>10.3</c:v>
                </c:pt>
                <c:pt idx="395">
                  <c:v>9.9</c:v>
                </c:pt>
                <c:pt idx="396">
                  <c:v>9.6999999999999993</c:v>
                </c:pt>
                <c:pt idx="397">
                  <c:v>9.6999999999999993</c:v>
                </c:pt>
                <c:pt idx="398">
                  <c:v>9.3000000000000007</c:v>
                </c:pt>
                <c:pt idx="399">
                  <c:v>10.3</c:v>
                </c:pt>
                <c:pt idx="400">
                  <c:v>10.7</c:v>
                </c:pt>
                <c:pt idx="401">
                  <c:v>9.8000000000000007</c:v>
                </c:pt>
                <c:pt idx="402">
                  <c:v>10.3</c:v>
                </c:pt>
                <c:pt idx="403">
                  <c:v>10.4</c:v>
                </c:pt>
                <c:pt idx="404">
                  <c:v>9.9</c:v>
                </c:pt>
                <c:pt idx="405">
                  <c:v>9.6999999999999993</c:v>
                </c:pt>
                <c:pt idx="406">
                  <c:v>10.7</c:v>
                </c:pt>
                <c:pt idx="407">
                  <c:v>11</c:v>
                </c:pt>
                <c:pt idx="408">
                  <c:v>10.5</c:v>
                </c:pt>
                <c:pt idx="409">
                  <c:v>11.7</c:v>
                </c:pt>
                <c:pt idx="410">
                  <c:v>10.6</c:v>
                </c:pt>
                <c:pt idx="411">
                  <c:v>10.7</c:v>
                </c:pt>
                <c:pt idx="412">
                  <c:v>11</c:v>
                </c:pt>
                <c:pt idx="413">
                  <c:v>12.1</c:v>
                </c:pt>
                <c:pt idx="414">
                  <c:v>11.1</c:v>
                </c:pt>
                <c:pt idx="415">
                  <c:v>11.4</c:v>
                </c:pt>
                <c:pt idx="416">
                  <c:v>11.4</c:v>
                </c:pt>
                <c:pt idx="417">
                  <c:v>11.7</c:v>
                </c:pt>
                <c:pt idx="418">
                  <c:v>12.2</c:v>
                </c:pt>
                <c:pt idx="419">
                  <c:v>11.9</c:v>
                </c:pt>
                <c:pt idx="420">
                  <c:v>11</c:v>
                </c:pt>
                <c:pt idx="421">
                  <c:v>12</c:v>
                </c:pt>
                <c:pt idx="422">
                  <c:v>11.2</c:v>
                </c:pt>
                <c:pt idx="423">
                  <c:v>12.1</c:v>
                </c:pt>
                <c:pt idx="424">
                  <c:v>11</c:v>
                </c:pt>
                <c:pt idx="425">
                  <c:v>11.3</c:v>
                </c:pt>
                <c:pt idx="426">
                  <c:v>12.6</c:v>
                </c:pt>
                <c:pt idx="427">
                  <c:v>11.6</c:v>
                </c:pt>
                <c:pt idx="428">
                  <c:v>11.8</c:v>
                </c:pt>
                <c:pt idx="429">
                  <c:v>12.6</c:v>
                </c:pt>
                <c:pt idx="430">
                  <c:v>13.2</c:v>
                </c:pt>
                <c:pt idx="431">
                  <c:v>12.5</c:v>
                </c:pt>
                <c:pt idx="432">
                  <c:v>13.1</c:v>
                </c:pt>
                <c:pt idx="433">
                  <c:v>14.1</c:v>
                </c:pt>
                <c:pt idx="434">
                  <c:v>13.6</c:v>
                </c:pt>
                <c:pt idx="435">
                  <c:v>13.8</c:v>
                </c:pt>
                <c:pt idx="436">
                  <c:v>13.8</c:v>
                </c:pt>
                <c:pt idx="437">
                  <c:v>13.3</c:v>
                </c:pt>
                <c:pt idx="438">
                  <c:v>14.2</c:v>
                </c:pt>
                <c:pt idx="439">
                  <c:v>14</c:v>
                </c:pt>
                <c:pt idx="440">
                  <c:v>14.1</c:v>
                </c:pt>
                <c:pt idx="441">
                  <c:v>14</c:v>
                </c:pt>
                <c:pt idx="442">
                  <c:v>14</c:v>
                </c:pt>
                <c:pt idx="443">
                  <c:v>13.8</c:v>
                </c:pt>
                <c:pt idx="444">
                  <c:v>14.5</c:v>
                </c:pt>
                <c:pt idx="445">
                  <c:v>15</c:v>
                </c:pt>
                <c:pt idx="446">
                  <c:v>13.8</c:v>
                </c:pt>
                <c:pt idx="447">
                  <c:v>15.3</c:v>
                </c:pt>
                <c:pt idx="448">
                  <c:v>14.7</c:v>
                </c:pt>
                <c:pt idx="449">
                  <c:v>16.899999999999999</c:v>
                </c:pt>
                <c:pt idx="450">
                  <c:v>17.7</c:v>
                </c:pt>
                <c:pt idx="451">
                  <c:v>18.8</c:v>
                </c:pt>
                <c:pt idx="452">
                  <c:v>19.100000000000001</c:v>
                </c:pt>
                <c:pt idx="453">
                  <c:v>17.8</c:v>
                </c:pt>
                <c:pt idx="454">
                  <c:v>18.8</c:v>
                </c:pt>
                <c:pt idx="455">
                  <c:v>19.3</c:v>
                </c:pt>
                <c:pt idx="456">
                  <c:v>18.899999999999999</c:v>
                </c:pt>
                <c:pt idx="457">
                  <c:v>21.7</c:v>
                </c:pt>
                <c:pt idx="458">
                  <c:v>21.7</c:v>
                </c:pt>
                <c:pt idx="459">
                  <c:v>23.2</c:v>
                </c:pt>
                <c:pt idx="460">
                  <c:v>25</c:v>
                </c:pt>
                <c:pt idx="461">
                  <c:v>24.4</c:v>
                </c:pt>
                <c:pt idx="462">
                  <c:v>23.9</c:v>
                </c:pt>
                <c:pt idx="463">
                  <c:v>24.7</c:v>
                </c:pt>
                <c:pt idx="464">
                  <c:v>27.5</c:v>
                </c:pt>
                <c:pt idx="465">
                  <c:v>27.3</c:v>
                </c:pt>
                <c:pt idx="466">
                  <c:v>29.7</c:v>
                </c:pt>
                <c:pt idx="467">
                  <c:v>29.6</c:v>
                </c:pt>
                <c:pt idx="468">
                  <c:v>31</c:v>
                </c:pt>
                <c:pt idx="469">
                  <c:v>30.8</c:v>
                </c:pt>
                <c:pt idx="470">
                  <c:v>32</c:v>
                </c:pt>
                <c:pt idx="471">
                  <c:v>33.1</c:v>
                </c:pt>
                <c:pt idx="472">
                  <c:v>34.299999999999997</c:v>
                </c:pt>
                <c:pt idx="473">
                  <c:v>34</c:v>
                </c:pt>
                <c:pt idx="474">
                  <c:v>34.4</c:v>
                </c:pt>
                <c:pt idx="475">
                  <c:v>35.700000000000003</c:v>
                </c:pt>
                <c:pt idx="476">
                  <c:v>34.700000000000003</c:v>
                </c:pt>
                <c:pt idx="477">
                  <c:v>35.4</c:v>
                </c:pt>
                <c:pt idx="478">
                  <c:v>36.4</c:v>
                </c:pt>
                <c:pt idx="479">
                  <c:v>35.799999999999997</c:v>
                </c:pt>
                <c:pt idx="480">
                  <c:v>35.1</c:v>
                </c:pt>
                <c:pt idx="481">
                  <c:v>36.1</c:v>
                </c:pt>
                <c:pt idx="482">
                  <c:v>36.9</c:v>
                </c:pt>
                <c:pt idx="483">
                  <c:v>36.1</c:v>
                </c:pt>
                <c:pt idx="484">
                  <c:v>35.700000000000003</c:v>
                </c:pt>
                <c:pt idx="485">
                  <c:v>35.4</c:v>
                </c:pt>
                <c:pt idx="486">
                  <c:v>34.5</c:v>
                </c:pt>
                <c:pt idx="487">
                  <c:v>35.700000000000003</c:v>
                </c:pt>
                <c:pt idx="488">
                  <c:v>34.700000000000003</c:v>
                </c:pt>
                <c:pt idx="489">
                  <c:v>33.4</c:v>
                </c:pt>
                <c:pt idx="490">
                  <c:v>33.1</c:v>
                </c:pt>
                <c:pt idx="491">
                  <c:v>31</c:v>
                </c:pt>
                <c:pt idx="492">
                  <c:v>30.8</c:v>
                </c:pt>
                <c:pt idx="493">
                  <c:v>30.6</c:v>
                </c:pt>
                <c:pt idx="494">
                  <c:v>29.9</c:v>
                </c:pt>
                <c:pt idx="495">
                  <c:v>28.2</c:v>
                </c:pt>
                <c:pt idx="496">
                  <c:v>29</c:v>
                </c:pt>
                <c:pt idx="497">
                  <c:v>26.5</c:v>
                </c:pt>
                <c:pt idx="498">
                  <c:v>26.4</c:v>
                </c:pt>
                <c:pt idx="499">
                  <c:v>27.1</c:v>
                </c:pt>
                <c:pt idx="500">
                  <c:v>25.9</c:v>
                </c:pt>
                <c:pt idx="501">
                  <c:v>23.6</c:v>
                </c:pt>
                <c:pt idx="502">
                  <c:v>23.8</c:v>
                </c:pt>
                <c:pt idx="503">
                  <c:v>23.8</c:v>
                </c:pt>
                <c:pt idx="504">
                  <c:v>24.2</c:v>
                </c:pt>
                <c:pt idx="505">
                  <c:v>22</c:v>
                </c:pt>
                <c:pt idx="506">
                  <c:v>22.2</c:v>
                </c:pt>
                <c:pt idx="507">
                  <c:v>21.9</c:v>
                </c:pt>
                <c:pt idx="508">
                  <c:v>22.5</c:v>
                </c:pt>
                <c:pt idx="509">
                  <c:v>21</c:v>
                </c:pt>
                <c:pt idx="510">
                  <c:v>19.899999999999999</c:v>
                </c:pt>
                <c:pt idx="511">
                  <c:v>19.899999999999999</c:v>
                </c:pt>
                <c:pt idx="512">
                  <c:v>19</c:v>
                </c:pt>
                <c:pt idx="513">
                  <c:v>18.3</c:v>
                </c:pt>
                <c:pt idx="514">
                  <c:v>18.3</c:v>
                </c:pt>
                <c:pt idx="515">
                  <c:v>18.899999999999999</c:v>
                </c:pt>
                <c:pt idx="516">
                  <c:v>17.2</c:v>
                </c:pt>
                <c:pt idx="517">
                  <c:v>18.7</c:v>
                </c:pt>
                <c:pt idx="518">
                  <c:v>18.600000000000001</c:v>
                </c:pt>
                <c:pt idx="519">
                  <c:v>18.2</c:v>
                </c:pt>
                <c:pt idx="520">
                  <c:v>16.7</c:v>
                </c:pt>
                <c:pt idx="521">
                  <c:v>16.8</c:v>
                </c:pt>
                <c:pt idx="522">
                  <c:v>17.100000000000001</c:v>
                </c:pt>
                <c:pt idx="523">
                  <c:v>17.399999999999999</c:v>
                </c:pt>
                <c:pt idx="524">
                  <c:v>17.3</c:v>
                </c:pt>
                <c:pt idx="525">
                  <c:v>17.100000000000001</c:v>
                </c:pt>
                <c:pt idx="526">
                  <c:v>16.399999999999999</c:v>
                </c:pt>
                <c:pt idx="527">
                  <c:v>16.600000000000001</c:v>
                </c:pt>
                <c:pt idx="528">
                  <c:v>17.7</c:v>
                </c:pt>
                <c:pt idx="529">
                  <c:v>16.8</c:v>
                </c:pt>
                <c:pt idx="530">
                  <c:v>17.2</c:v>
                </c:pt>
                <c:pt idx="531">
                  <c:v>17.100000000000001</c:v>
                </c:pt>
                <c:pt idx="532">
                  <c:v>17.399999999999999</c:v>
                </c:pt>
                <c:pt idx="533">
                  <c:v>16.899999999999999</c:v>
                </c:pt>
                <c:pt idx="534">
                  <c:v>17</c:v>
                </c:pt>
                <c:pt idx="535">
                  <c:v>15.9</c:v>
                </c:pt>
                <c:pt idx="536">
                  <c:v>17.600000000000001</c:v>
                </c:pt>
                <c:pt idx="537">
                  <c:v>18.3</c:v>
                </c:pt>
                <c:pt idx="538">
                  <c:v>16.7</c:v>
                </c:pt>
                <c:pt idx="539">
                  <c:v>18.899999999999999</c:v>
                </c:pt>
                <c:pt idx="540">
                  <c:v>18.5</c:v>
                </c:pt>
                <c:pt idx="541">
                  <c:v>17.8</c:v>
                </c:pt>
                <c:pt idx="542">
                  <c:v>18.2</c:v>
                </c:pt>
                <c:pt idx="543">
                  <c:v>18.3</c:v>
                </c:pt>
                <c:pt idx="544">
                  <c:v>16.3</c:v>
                </c:pt>
                <c:pt idx="545">
                  <c:v>18.3</c:v>
                </c:pt>
                <c:pt idx="546">
                  <c:v>18.3</c:v>
                </c:pt>
                <c:pt idx="547">
                  <c:v>19.100000000000001</c:v>
                </c:pt>
                <c:pt idx="548">
                  <c:v>17.8</c:v>
                </c:pt>
                <c:pt idx="549">
                  <c:v>17.600000000000001</c:v>
                </c:pt>
                <c:pt idx="550">
                  <c:v>18.100000000000001</c:v>
                </c:pt>
                <c:pt idx="551">
                  <c:v>17.100000000000001</c:v>
                </c:pt>
                <c:pt idx="552">
                  <c:v>17.600000000000001</c:v>
                </c:pt>
                <c:pt idx="553">
                  <c:v>17.5</c:v>
                </c:pt>
                <c:pt idx="554">
                  <c:v>17.600000000000001</c:v>
                </c:pt>
                <c:pt idx="555">
                  <c:v>18.2</c:v>
                </c:pt>
                <c:pt idx="556">
                  <c:v>18.100000000000001</c:v>
                </c:pt>
                <c:pt idx="557">
                  <c:v>17.899999999999999</c:v>
                </c:pt>
                <c:pt idx="558">
                  <c:v>17.5</c:v>
                </c:pt>
                <c:pt idx="559">
                  <c:v>18.600000000000001</c:v>
                </c:pt>
                <c:pt idx="560">
                  <c:v>18.2</c:v>
                </c:pt>
                <c:pt idx="561">
                  <c:v>19</c:v>
                </c:pt>
                <c:pt idx="562">
                  <c:v>19.8</c:v>
                </c:pt>
                <c:pt idx="563">
                  <c:v>17.899999999999999</c:v>
                </c:pt>
                <c:pt idx="564">
                  <c:v>18.5</c:v>
                </c:pt>
                <c:pt idx="565">
                  <c:v>18.3</c:v>
                </c:pt>
                <c:pt idx="566">
                  <c:v>19.8</c:v>
                </c:pt>
                <c:pt idx="567">
                  <c:v>21.2</c:v>
                </c:pt>
                <c:pt idx="568">
                  <c:v>19.8</c:v>
                </c:pt>
                <c:pt idx="569">
                  <c:v>22.6</c:v>
                </c:pt>
                <c:pt idx="570">
                  <c:v>22.8</c:v>
                </c:pt>
                <c:pt idx="571">
                  <c:v>23.7</c:v>
                </c:pt>
                <c:pt idx="572">
                  <c:v>26.8</c:v>
                </c:pt>
                <c:pt idx="573">
                  <c:v>28.2</c:v>
                </c:pt>
                <c:pt idx="574">
                  <c:v>28.3</c:v>
                </c:pt>
                <c:pt idx="575">
                  <c:v>21.8</c:v>
                </c:pt>
                <c:pt idx="603">
                  <c:v>21.8</c:v>
                </c:pt>
                <c:pt idx="604">
                  <c:v>25.4</c:v>
                </c:pt>
                <c:pt idx="605">
                  <c:v>25.2</c:v>
                </c:pt>
                <c:pt idx="606">
                  <c:v>24.8</c:v>
                </c:pt>
                <c:pt idx="607">
                  <c:v>23.5</c:v>
                </c:pt>
                <c:pt idx="608">
                  <c:v>22.2</c:v>
                </c:pt>
                <c:pt idx="609">
                  <c:v>22.4</c:v>
                </c:pt>
                <c:pt idx="610">
                  <c:v>21.7</c:v>
                </c:pt>
                <c:pt idx="611">
                  <c:v>21.1</c:v>
                </c:pt>
                <c:pt idx="612">
                  <c:v>22.2</c:v>
                </c:pt>
                <c:pt idx="613">
                  <c:v>21.6</c:v>
                </c:pt>
                <c:pt idx="614">
                  <c:v>22.1</c:v>
                </c:pt>
                <c:pt idx="615">
                  <c:v>21.7</c:v>
                </c:pt>
                <c:pt idx="616">
                  <c:v>21.7</c:v>
                </c:pt>
                <c:pt idx="617">
                  <c:v>21.7</c:v>
                </c:pt>
                <c:pt idx="618">
                  <c:v>21.4</c:v>
                </c:pt>
                <c:pt idx="619">
                  <c:v>21.8</c:v>
                </c:pt>
                <c:pt idx="620">
                  <c:v>22.9</c:v>
                </c:pt>
                <c:pt idx="621">
                  <c:v>22.4</c:v>
                </c:pt>
                <c:pt idx="622">
                  <c:v>24.2</c:v>
                </c:pt>
                <c:pt idx="623">
                  <c:v>23.6</c:v>
                </c:pt>
                <c:pt idx="624">
                  <c:v>23.7</c:v>
                </c:pt>
                <c:pt idx="625">
                  <c:v>24.1</c:v>
                </c:pt>
                <c:pt idx="626">
                  <c:v>24.4</c:v>
                </c:pt>
                <c:pt idx="627">
                  <c:v>24.8</c:v>
                </c:pt>
                <c:pt idx="628">
                  <c:v>24.8</c:v>
                </c:pt>
                <c:pt idx="629">
                  <c:v>25.3</c:v>
                </c:pt>
                <c:pt idx="630">
                  <c:v>24.7</c:v>
                </c:pt>
                <c:pt idx="631">
                  <c:v>26.1</c:v>
                </c:pt>
                <c:pt idx="632">
                  <c:v>25.1</c:v>
                </c:pt>
                <c:pt idx="633">
                  <c:v>25.2</c:v>
                </c:pt>
                <c:pt idx="634">
                  <c:v>26.1</c:v>
                </c:pt>
                <c:pt idx="635">
                  <c:v>28.4</c:v>
                </c:pt>
                <c:pt idx="636">
                  <c:v>27.1</c:v>
                </c:pt>
                <c:pt idx="637">
                  <c:v>27.2</c:v>
                </c:pt>
                <c:pt idx="638">
                  <c:v>26.9</c:v>
                </c:pt>
                <c:pt idx="639">
                  <c:v>28</c:v>
                </c:pt>
                <c:pt idx="640">
                  <c:v>27.8</c:v>
                </c:pt>
                <c:pt idx="641">
                  <c:v>28.4</c:v>
                </c:pt>
                <c:pt idx="642">
                  <c:v>28.1</c:v>
                </c:pt>
                <c:pt idx="643">
                  <c:v>28.1</c:v>
                </c:pt>
                <c:pt idx="644">
                  <c:v>28.2</c:v>
                </c:pt>
                <c:pt idx="645">
                  <c:v>28.4</c:v>
                </c:pt>
                <c:pt idx="646">
                  <c:v>29</c:v>
                </c:pt>
                <c:pt idx="647">
                  <c:v>28.9</c:v>
                </c:pt>
                <c:pt idx="648">
                  <c:v>29</c:v>
                </c:pt>
                <c:pt idx="649">
                  <c:v>29.4</c:v>
                </c:pt>
                <c:pt idx="650">
                  <c:v>29.9</c:v>
                </c:pt>
                <c:pt idx="651">
                  <c:v>30.5</c:v>
                </c:pt>
                <c:pt idx="652">
                  <c:v>30</c:v>
                </c:pt>
                <c:pt idx="653">
                  <c:v>30.2</c:v>
                </c:pt>
                <c:pt idx="654">
                  <c:v>30.9</c:v>
                </c:pt>
                <c:pt idx="655">
                  <c:v>30.6</c:v>
                </c:pt>
                <c:pt idx="656">
                  <c:v>30.1</c:v>
                </c:pt>
                <c:pt idx="657">
                  <c:v>30</c:v>
                </c:pt>
                <c:pt idx="658">
                  <c:v>30.9</c:v>
                </c:pt>
                <c:pt idx="659">
                  <c:v>30.4</c:v>
                </c:pt>
                <c:pt idx="660">
                  <c:v>30.7</c:v>
                </c:pt>
                <c:pt idx="661">
                  <c:v>30.6</c:v>
                </c:pt>
                <c:pt idx="662">
                  <c:v>31</c:v>
                </c:pt>
                <c:pt idx="663">
                  <c:v>30.8</c:v>
                </c:pt>
                <c:pt idx="664">
                  <c:v>30</c:v>
                </c:pt>
                <c:pt idx="665">
                  <c:v>30.7</c:v>
                </c:pt>
                <c:pt idx="666">
                  <c:v>29.8</c:v>
                </c:pt>
                <c:pt idx="667">
                  <c:v>29.5</c:v>
                </c:pt>
                <c:pt idx="668">
                  <c:v>29.1</c:v>
                </c:pt>
                <c:pt idx="669">
                  <c:v>29.4</c:v>
                </c:pt>
                <c:pt idx="670">
                  <c:v>29.5</c:v>
                </c:pt>
                <c:pt idx="671">
                  <c:v>28.7</c:v>
                </c:pt>
                <c:pt idx="672">
                  <c:v>28.1</c:v>
                </c:pt>
                <c:pt idx="673">
                  <c:v>28.2</c:v>
                </c:pt>
                <c:pt idx="674">
                  <c:v>28.6</c:v>
                </c:pt>
                <c:pt idx="675">
                  <c:v>27.8</c:v>
                </c:pt>
                <c:pt idx="676">
                  <c:v>28.2</c:v>
                </c:pt>
                <c:pt idx="677">
                  <c:v>27.8</c:v>
                </c:pt>
                <c:pt idx="678">
                  <c:v>28.1</c:v>
                </c:pt>
                <c:pt idx="679">
                  <c:v>27</c:v>
                </c:pt>
                <c:pt idx="680">
                  <c:v>26.7</c:v>
                </c:pt>
                <c:pt idx="681">
                  <c:v>26.5</c:v>
                </c:pt>
                <c:pt idx="682">
                  <c:v>26.3</c:v>
                </c:pt>
                <c:pt idx="683">
                  <c:v>27.1</c:v>
                </c:pt>
                <c:pt idx="684">
                  <c:v>27.3</c:v>
                </c:pt>
                <c:pt idx="685">
                  <c:v>26.8</c:v>
                </c:pt>
                <c:pt idx="686">
                  <c:v>27.3</c:v>
                </c:pt>
                <c:pt idx="687">
                  <c:v>25.6</c:v>
                </c:pt>
                <c:pt idx="688">
                  <c:v>25.7</c:v>
                </c:pt>
                <c:pt idx="689">
                  <c:v>25.2</c:v>
                </c:pt>
                <c:pt idx="690">
                  <c:v>25.2</c:v>
                </c:pt>
                <c:pt idx="691">
                  <c:v>24.6</c:v>
                </c:pt>
                <c:pt idx="692">
                  <c:v>25.2</c:v>
                </c:pt>
                <c:pt idx="693">
                  <c:v>25.9</c:v>
                </c:pt>
                <c:pt idx="694">
                  <c:v>23.4</c:v>
                </c:pt>
                <c:pt idx="695">
                  <c:v>24</c:v>
                </c:pt>
                <c:pt idx="696">
                  <c:v>24.4</c:v>
                </c:pt>
                <c:pt idx="697">
                  <c:v>24</c:v>
                </c:pt>
                <c:pt idx="698">
                  <c:v>24</c:v>
                </c:pt>
                <c:pt idx="699">
                  <c:v>24.6</c:v>
                </c:pt>
                <c:pt idx="700">
                  <c:v>23.6</c:v>
                </c:pt>
                <c:pt idx="701">
                  <c:v>22.8</c:v>
                </c:pt>
                <c:pt idx="702">
                  <c:v>22.7</c:v>
                </c:pt>
                <c:pt idx="703">
                  <c:v>23.5</c:v>
                </c:pt>
                <c:pt idx="704">
                  <c:v>24.1</c:v>
                </c:pt>
                <c:pt idx="705">
                  <c:v>23.9</c:v>
                </c:pt>
                <c:pt idx="706">
                  <c:v>22.8</c:v>
                </c:pt>
                <c:pt idx="707">
                  <c:v>23.5</c:v>
                </c:pt>
                <c:pt idx="708">
                  <c:v>24.2</c:v>
                </c:pt>
                <c:pt idx="709">
                  <c:v>25.1</c:v>
                </c:pt>
                <c:pt idx="710">
                  <c:v>23.9</c:v>
                </c:pt>
                <c:pt idx="711">
                  <c:v>24</c:v>
                </c:pt>
                <c:pt idx="712">
                  <c:v>24.5</c:v>
                </c:pt>
                <c:pt idx="713">
                  <c:v>26.8</c:v>
                </c:pt>
                <c:pt idx="714">
                  <c:v>26.3</c:v>
                </c:pt>
                <c:pt idx="715">
                  <c:v>26</c:v>
                </c:pt>
                <c:pt idx="716">
                  <c:v>26.9</c:v>
                </c:pt>
                <c:pt idx="717">
                  <c:v>27.7</c:v>
                </c:pt>
                <c:pt idx="718">
                  <c:v>27.8</c:v>
                </c:pt>
                <c:pt idx="719">
                  <c:v>27</c:v>
                </c:pt>
                <c:pt idx="720">
                  <c:v>29</c:v>
                </c:pt>
                <c:pt idx="721">
                  <c:v>29.2</c:v>
                </c:pt>
                <c:pt idx="722">
                  <c:v>29.5</c:v>
                </c:pt>
                <c:pt idx="723">
                  <c:v>29.6</c:v>
                </c:pt>
                <c:pt idx="724">
                  <c:v>29.6</c:v>
                </c:pt>
                <c:pt idx="725">
                  <c:v>30.1</c:v>
                </c:pt>
                <c:pt idx="726">
                  <c:v>30.5</c:v>
                </c:pt>
                <c:pt idx="727">
                  <c:v>30.7</c:v>
                </c:pt>
                <c:pt idx="728">
                  <c:v>29.9</c:v>
                </c:pt>
                <c:pt idx="729">
                  <c:v>30.8</c:v>
                </c:pt>
                <c:pt idx="730">
                  <c:v>30.2</c:v>
                </c:pt>
                <c:pt idx="731">
                  <c:v>31.9</c:v>
                </c:pt>
                <c:pt idx="732">
                  <c:v>29.1</c:v>
                </c:pt>
                <c:pt idx="733">
                  <c:v>30.6</c:v>
                </c:pt>
                <c:pt idx="734">
                  <c:v>31</c:v>
                </c:pt>
                <c:pt idx="735">
                  <c:v>30.4</c:v>
                </c:pt>
                <c:pt idx="736">
                  <c:v>30.9</c:v>
                </c:pt>
                <c:pt idx="737">
                  <c:v>31.5</c:v>
                </c:pt>
                <c:pt idx="738">
                  <c:v>30.8</c:v>
                </c:pt>
                <c:pt idx="739">
                  <c:v>31.7</c:v>
                </c:pt>
                <c:pt idx="740">
                  <c:v>30.3</c:v>
                </c:pt>
                <c:pt idx="741">
                  <c:v>31.1</c:v>
                </c:pt>
                <c:pt idx="742">
                  <c:v>30.6</c:v>
                </c:pt>
                <c:pt idx="743">
                  <c:v>30.6</c:v>
                </c:pt>
                <c:pt idx="744">
                  <c:v>30.5</c:v>
                </c:pt>
                <c:pt idx="745">
                  <c:v>29.1</c:v>
                </c:pt>
                <c:pt idx="746">
                  <c:v>29.9</c:v>
                </c:pt>
                <c:pt idx="747">
                  <c:v>29.7</c:v>
                </c:pt>
                <c:pt idx="748">
                  <c:v>30.7</c:v>
                </c:pt>
                <c:pt idx="749">
                  <c:v>30.5</c:v>
                </c:pt>
                <c:pt idx="750">
                  <c:v>28.5</c:v>
                </c:pt>
                <c:pt idx="751">
                  <c:v>29</c:v>
                </c:pt>
                <c:pt idx="752">
                  <c:v>28.1</c:v>
                </c:pt>
                <c:pt idx="753">
                  <c:v>27.6</c:v>
                </c:pt>
                <c:pt idx="754">
                  <c:v>27.8</c:v>
                </c:pt>
                <c:pt idx="755">
                  <c:v>27.1</c:v>
                </c:pt>
                <c:pt idx="756">
                  <c:v>27.4</c:v>
                </c:pt>
                <c:pt idx="757">
                  <c:v>28.8</c:v>
                </c:pt>
                <c:pt idx="758">
                  <c:v>27.2</c:v>
                </c:pt>
                <c:pt idx="759">
                  <c:v>26</c:v>
                </c:pt>
                <c:pt idx="760">
                  <c:v>25.5</c:v>
                </c:pt>
                <c:pt idx="761">
                  <c:v>25.3</c:v>
                </c:pt>
                <c:pt idx="762">
                  <c:v>26.3</c:v>
                </c:pt>
                <c:pt idx="763">
                  <c:v>26.3</c:v>
                </c:pt>
                <c:pt idx="764">
                  <c:v>26</c:v>
                </c:pt>
                <c:pt idx="765">
                  <c:v>24.5</c:v>
                </c:pt>
                <c:pt idx="766">
                  <c:v>25.1</c:v>
                </c:pt>
                <c:pt idx="767">
                  <c:v>25</c:v>
                </c:pt>
                <c:pt idx="768">
                  <c:v>25.4</c:v>
                </c:pt>
                <c:pt idx="769">
                  <c:v>24.2</c:v>
                </c:pt>
                <c:pt idx="770">
                  <c:v>24.2</c:v>
                </c:pt>
                <c:pt idx="771">
                  <c:v>24.2</c:v>
                </c:pt>
                <c:pt idx="772">
                  <c:v>23.4</c:v>
                </c:pt>
                <c:pt idx="773">
                  <c:v>24.1</c:v>
                </c:pt>
                <c:pt idx="774">
                  <c:v>27.1</c:v>
                </c:pt>
                <c:pt idx="775">
                  <c:v>25.5</c:v>
                </c:pt>
                <c:pt idx="776">
                  <c:v>27.8</c:v>
                </c:pt>
                <c:pt idx="777">
                  <c:v>29</c:v>
                </c:pt>
                <c:pt idx="778">
                  <c:v>29.8</c:v>
                </c:pt>
                <c:pt idx="779">
                  <c:v>27.1</c:v>
                </c:pt>
                <c:pt idx="780">
                  <c:v>25.8</c:v>
                </c:pt>
                <c:pt idx="781">
                  <c:v>23.2</c:v>
                </c:pt>
                <c:pt idx="782">
                  <c:v>24.5</c:v>
                </c:pt>
                <c:pt idx="783">
                  <c:v>25.8</c:v>
                </c:pt>
                <c:pt idx="784">
                  <c:v>26</c:v>
                </c:pt>
                <c:pt idx="785">
                  <c:v>26.5</c:v>
                </c:pt>
                <c:pt idx="786">
                  <c:v>26.1</c:v>
                </c:pt>
                <c:pt idx="787">
                  <c:v>27.1</c:v>
                </c:pt>
                <c:pt idx="788">
                  <c:v>24.8</c:v>
                </c:pt>
                <c:pt idx="789">
                  <c:v>24.9</c:v>
                </c:pt>
                <c:pt idx="790">
                  <c:v>25.2</c:v>
                </c:pt>
                <c:pt idx="791">
                  <c:v>25.5</c:v>
                </c:pt>
                <c:pt idx="792">
                  <c:v>24.2</c:v>
                </c:pt>
                <c:pt idx="793">
                  <c:v>24.5</c:v>
                </c:pt>
                <c:pt idx="794">
                  <c:v>26</c:v>
                </c:pt>
                <c:pt idx="795">
                  <c:v>25.1</c:v>
                </c:pt>
                <c:pt idx="796">
                  <c:v>23.4</c:v>
                </c:pt>
                <c:pt idx="797">
                  <c:v>24</c:v>
                </c:pt>
                <c:pt idx="798">
                  <c:v>23.9</c:v>
                </c:pt>
                <c:pt idx="799">
                  <c:v>24.6</c:v>
                </c:pt>
                <c:pt idx="800">
                  <c:v>25.2</c:v>
                </c:pt>
                <c:pt idx="801">
                  <c:v>24.3</c:v>
                </c:pt>
                <c:pt idx="802">
                  <c:v>25.3</c:v>
                </c:pt>
                <c:pt idx="803">
                  <c:v>24.9</c:v>
                </c:pt>
                <c:pt idx="804">
                  <c:v>23.1</c:v>
                </c:pt>
                <c:pt idx="805">
                  <c:v>24.5</c:v>
                </c:pt>
                <c:pt idx="806">
                  <c:v>24.1</c:v>
                </c:pt>
                <c:pt idx="807">
                  <c:v>23.8</c:v>
                </c:pt>
                <c:pt idx="808">
                  <c:v>22.8</c:v>
                </c:pt>
                <c:pt idx="809">
                  <c:v>23</c:v>
                </c:pt>
                <c:pt idx="810">
                  <c:v>22.3</c:v>
                </c:pt>
                <c:pt idx="811">
                  <c:v>21.3</c:v>
                </c:pt>
                <c:pt idx="812">
                  <c:v>22.4</c:v>
                </c:pt>
                <c:pt idx="813">
                  <c:v>21.7</c:v>
                </c:pt>
                <c:pt idx="814">
                  <c:v>22.6</c:v>
                </c:pt>
                <c:pt idx="815">
                  <c:v>21.9</c:v>
                </c:pt>
                <c:pt idx="816">
                  <c:v>21.5</c:v>
                </c:pt>
                <c:pt idx="817">
                  <c:v>19.100000000000001</c:v>
                </c:pt>
                <c:pt idx="818">
                  <c:v>20.9</c:v>
                </c:pt>
                <c:pt idx="819">
                  <c:v>21.2</c:v>
                </c:pt>
                <c:pt idx="820">
                  <c:v>20.6</c:v>
                </c:pt>
                <c:pt idx="821">
                  <c:v>19.600000000000001</c:v>
                </c:pt>
                <c:pt idx="822">
                  <c:v>19.899999999999999</c:v>
                </c:pt>
                <c:pt idx="823">
                  <c:v>18.8</c:v>
                </c:pt>
                <c:pt idx="824">
                  <c:v>19.899999999999999</c:v>
                </c:pt>
                <c:pt idx="825">
                  <c:v>19.399999999999999</c:v>
                </c:pt>
                <c:pt idx="826">
                  <c:v>18.8</c:v>
                </c:pt>
                <c:pt idx="827">
                  <c:v>19</c:v>
                </c:pt>
                <c:pt idx="828">
                  <c:v>19.3</c:v>
                </c:pt>
                <c:pt idx="829">
                  <c:v>18.600000000000001</c:v>
                </c:pt>
                <c:pt idx="830">
                  <c:v>18.399999999999999</c:v>
                </c:pt>
                <c:pt idx="831">
                  <c:v>18.100000000000001</c:v>
                </c:pt>
                <c:pt idx="832">
                  <c:v>17.7</c:v>
                </c:pt>
                <c:pt idx="833">
                  <c:v>17.8</c:v>
                </c:pt>
                <c:pt idx="834">
                  <c:v>17.3</c:v>
                </c:pt>
                <c:pt idx="835">
                  <c:v>18.5</c:v>
                </c:pt>
                <c:pt idx="836">
                  <c:v>18.100000000000001</c:v>
                </c:pt>
                <c:pt idx="837">
                  <c:v>18.5</c:v>
                </c:pt>
                <c:pt idx="838">
                  <c:v>17.5</c:v>
                </c:pt>
                <c:pt idx="839">
                  <c:v>17.3</c:v>
                </c:pt>
                <c:pt idx="840">
                  <c:v>17.600000000000001</c:v>
                </c:pt>
                <c:pt idx="841">
                  <c:v>18.5</c:v>
                </c:pt>
                <c:pt idx="842">
                  <c:v>18.2</c:v>
                </c:pt>
                <c:pt idx="843">
                  <c:v>18</c:v>
                </c:pt>
                <c:pt idx="844">
                  <c:v>18.899999999999999</c:v>
                </c:pt>
                <c:pt idx="845">
                  <c:v>18.2</c:v>
                </c:pt>
                <c:pt idx="846">
                  <c:v>18.899999999999999</c:v>
                </c:pt>
                <c:pt idx="847">
                  <c:v>19.3</c:v>
                </c:pt>
                <c:pt idx="848">
                  <c:v>18.399999999999999</c:v>
                </c:pt>
                <c:pt idx="849">
                  <c:v>19.100000000000001</c:v>
                </c:pt>
                <c:pt idx="850">
                  <c:v>18.8</c:v>
                </c:pt>
                <c:pt idx="851">
                  <c:v>19.7</c:v>
                </c:pt>
                <c:pt idx="852">
                  <c:v>19.8</c:v>
                </c:pt>
                <c:pt idx="853">
                  <c:v>19.399999999999999</c:v>
                </c:pt>
                <c:pt idx="854">
                  <c:v>20.5</c:v>
                </c:pt>
                <c:pt idx="855">
                  <c:v>20.2</c:v>
                </c:pt>
                <c:pt idx="856">
                  <c:v>19.5</c:v>
                </c:pt>
                <c:pt idx="857">
                  <c:v>20.3</c:v>
                </c:pt>
                <c:pt idx="858">
                  <c:v>20.399999999999999</c:v>
                </c:pt>
                <c:pt idx="859">
                  <c:v>20.6</c:v>
                </c:pt>
                <c:pt idx="860">
                  <c:v>19.600000000000001</c:v>
                </c:pt>
                <c:pt idx="861">
                  <c:v>20.6</c:v>
                </c:pt>
                <c:pt idx="862">
                  <c:v>20.8</c:v>
                </c:pt>
                <c:pt idx="863">
                  <c:v>21.1</c:v>
                </c:pt>
                <c:pt idx="864">
                  <c:v>21</c:v>
                </c:pt>
                <c:pt idx="865">
                  <c:v>21.5</c:v>
                </c:pt>
                <c:pt idx="866">
                  <c:v>20.6</c:v>
                </c:pt>
                <c:pt idx="867">
                  <c:v>20.100000000000001</c:v>
                </c:pt>
                <c:pt idx="868">
                  <c:v>20.6</c:v>
                </c:pt>
                <c:pt idx="869">
                  <c:v>21</c:v>
                </c:pt>
                <c:pt idx="870">
                  <c:v>21</c:v>
                </c:pt>
                <c:pt idx="871">
                  <c:v>21.3</c:v>
                </c:pt>
                <c:pt idx="872">
                  <c:v>19.899999999999999</c:v>
                </c:pt>
                <c:pt idx="873">
                  <c:v>21.1</c:v>
                </c:pt>
                <c:pt idx="874">
                  <c:v>21</c:v>
                </c:pt>
                <c:pt idx="875">
                  <c:v>21.1</c:v>
                </c:pt>
                <c:pt idx="876">
                  <c:v>20.7</c:v>
                </c:pt>
                <c:pt idx="877">
                  <c:v>21</c:v>
                </c:pt>
                <c:pt idx="878">
                  <c:v>21.2</c:v>
                </c:pt>
                <c:pt idx="879">
                  <c:v>20.8</c:v>
                </c:pt>
                <c:pt idx="880">
                  <c:v>22.4</c:v>
                </c:pt>
                <c:pt idx="881">
                  <c:v>22.4</c:v>
                </c:pt>
                <c:pt idx="882">
                  <c:v>21.8</c:v>
                </c:pt>
                <c:pt idx="883">
                  <c:v>22.5</c:v>
                </c:pt>
                <c:pt idx="884">
                  <c:v>21.7</c:v>
                </c:pt>
                <c:pt idx="885">
                  <c:v>22.3</c:v>
                </c:pt>
                <c:pt idx="886">
                  <c:v>22.2</c:v>
                </c:pt>
                <c:pt idx="887">
                  <c:v>23.8</c:v>
                </c:pt>
                <c:pt idx="888">
                  <c:v>24.4</c:v>
                </c:pt>
                <c:pt idx="889">
                  <c:v>23.7</c:v>
                </c:pt>
                <c:pt idx="890">
                  <c:v>24.4</c:v>
                </c:pt>
                <c:pt idx="891">
                  <c:v>24.3</c:v>
                </c:pt>
                <c:pt idx="892">
                  <c:v>24.7</c:v>
                </c:pt>
                <c:pt idx="893">
                  <c:v>24.5</c:v>
                </c:pt>
                <c:pt idx="894">
                  <c:v>26.5</c:v>
                </c:pt>
                <c:pt idx="895">
                  <c:v>26.5</c:v>
                </c:pt>
                <c:pt idx="896">
                  <c:v>25.5</c:v>
                </c:pt>
                <c:pt idx="897">
                  <c:v>26.9</c:v>
                </c:pt>
                <c:pt idx="898">
                  <c:v>26.6</c:v>
                </c:pt>
                <c:pt idx="899">
                  <c:v>26.2</c:v>
                </c:pt>
                <c:pt idx="900">
                  <c:v>26.6</c:v>
                </c:pt>
                <c:pt idx="901">
                  <c:v>27.3</c:v>
                </c:pt>
                <c:pt idx="902">
                  <c:v>26.6</c:v>
                </c:pt>
                <c:pt idx="903">
                  <c:v>27.6</c:v>
                </c:pt>
                <c:pt idx="904">
                  <c:v>26.5</c:v>
                </c:pt>
                <c:pt idx="905">
                  <c:v>26.8</c:v>
                </c:pt>
                <c:pt idx="906">
                  <c:v>27.7</c:v>
                </c:pt>
                <c:pt idx="907">
                  <c:v>27.5</c:v>
                </c:pt>
                <c:pt idx="908">
                  <c:v>28.1</c:v>
                </c:pt>
                <c:pt idx="909">
                  <c:v>27.1</c:v>
                </c:pt>
                <c:pt idx="910">
                  <c:v>27.5</c:v>
                </c:pt>
                <c:pt idx="911">
                  <c:v>28.1</c:v>
                </c:pt>
                <c:pt idx="912">
                  <c:v>27.2</c:v>
                </c:pt>
                <c:pt idx="913">
                  <c:v>27.4</c:v>
                </c:pt>
                <c:pt idx="914">
                  <c:v>28.3</c:v>
                </c:pt>
                <c:pt idx="915">
                  <c:v>28.1</c:v>
                </c:pt>
                <c:pt idx="916">
                  <c:v>27.8</c:v>
                </c:pt>
                <c:pt idx="917">
                  <c:v>27.5</c:v>
                </c:pt>
                <c:pt idx="918">
                  <c:v>27.4</c:v>
                </c:pt>
                <c:pt idx="919">
                  <c:v>29.3</c:v>
                </c:pt>
                <c:pt idx="920">
                  <c:v>29.1</c:v>
                </c:pt>
                <c:pt idx="921">
                  <c:v>27.8</c:v>
                </c:pt>
                <c:pt idx="922">
                  <c:v>29.5</c:v>
                </c:pt>
                <c:pt idx="923">
                  <c:v>29.6</c:v>
                </c:pt>
                <c:pt idx="924">
                  <c:v>29</c:v>
                </c:pt>
                <c:pt idx="925">
                  <c:v>29.7</c:v>
                </c:pt>
                <c:pt idx="926">
                  <c:v>29.8</c:v>
                </c:pt>
                <c:pt idx="927">
                  <c:v>30.6</c:v>
                </c:pt>
                <c:pt idx="928">
                  <c:v>30.2</c:v>
                </c:pt>
                <c:pt idx="929">
                  <c:v>30.1</c:v>
                </c:pt>
                <c:pt idx="930">
                  <c:v>31.3</c:v>
                </c:pt>
                <c:pt idx="931">
                  <c:v>31.7</c:v>
                </c:pt>
                <c:pt idx="932">
                  <c:v>32</c:v>
                </c:pt>
                <c:pt idx="933">
                  <c:v>31.8</c:v>
                </c:pt>
                <c:pt idx="934">
                  <c:v>31.5</c:v>
                </c:pt>
                <c:pt idx="935">
                  <c:v>31.3</c:v>
                </c:pt>
                <c:pt idx="936">
                  <c:v>30.9</c:v>
                </c:pt>
                <c:pt idx="937">
                  <c:v>30.7</c:v>
                </c:pt>
                <c:pt idx="938">
                  <c:v>31.1</c:v>
                </c:pt>
                <c:pt idx="939">
                  <c:v>31.5</c:v>
                </c:pt>
                <c:pt idx="940">
                  <c:v>29.8</c:v>
                </c:pt>
                <c:pt idx="941">
                  <c:v>31</c:v>
                </c:pt>
                <c:pt idx="942">
                  <c:v>31.2</c:v>
                </c:pt>
                <c:pt idx="943">
                  <c:v>30.6</c:v>
                </c:pt>
                <c:pt idx="944">
                  <c:v>32.299999999999997</c:v>
                </c:pt>
                <c:pt idx="945">
                  <c:v>32</c:v>
                </c:pt>
                <c:pt idx="946">
                  <c:v>31.1</c:v>
                </c:pt>
                <c:pt idx="947">
                  <c:v>31.3</c:v>
                </c:pt>
                <c:pt idx="948">
                  <c:v>32.700000000000003</c:v>
                </c:pt>
                <c:pt idx="949">
                  <c:v>32.700000000000003</c:v>
                </c:pt>
                <c:pt idx="950">
                  <c:v>33.299999999999997</c:v>
                </c:pt>
                <c:pt idx="951">
                  <c:v>32.799999999999997</c:v>
                </c:pt>
                <c:pt idx="952">
                  <c:v>32.4</c:v>
                </c:pt>
                <c:pt idx="953">
                  <c:v>33.299999999999997</c:v>
                </c:pt>
                <c:pt idx="954">
                  <c:v>34.5</c:v>
                </c:pt>
                <c:pt idx="955">
                  <c:v>35.200000000000003</c:v>
                </c:pt>
                <c:pt idx="956">
                  <c:v>34.6</c:v>
                </c:pt>
                <c:pt idx="957">
                  <c:v>36.1</c:v>
                </c:pt>
                <c:pt idx="958">
                  <c:v>36.799999999999997</c:v>
                </c:pt>
                <c:pt idx="959">
                  <c:v>37.9</c:v>
                </c:pt>
                <c:pt idx="960">
                  <c:v>39.299999999999997</c:v>
                </c:pt>
                <c:pt idx="961">
                  <c:v>39.5</c:v>
                </c:pt>
                <c:pt idx="962">
                  <c:v>38.9</c:v>
                </c:pt>
                <c:pt idx="963">
                  <c:v>39.6</c:v>
                </c:pt>
                <c:pt idx="964">
                  <c:v>41.6</c:v>
                </c:pt>
                <c:pt idx="965">
                  <c:v>40.799999999999997</c:v>
                </c:pt>
                <c:pt idx="966">
                  <c:v>40.799999999999997</c:v>
                </c:pt>
                <c:pt idx="967">
                  <c:v>40.9</c:v>
                </c:pt>
                <c:pt idx="968">
                  <c:v>41</c:v>
                </c:pt>
                <c:pt idx="969">
                  <c:v>42</c:v>
                </c:pt>
                <c:pt idx="970">
                  <c:v>43.4</c:v>
                </c:pt>
                <c:pt idx="971">
                  <c:v>43.2</c:v>
                </c:pt>
                <c:pt idx="972">
                  <c:v>43.5</c:v>
                </c:pt>
                <c:pt idx="973">
                  <c:v>44.4</c:v>
                </c:pt>
                <c:pt idx="974">
                  <c:v>44.2</c:v>
                </c:pt>
                <c:pt idx="975">
                  <c:v>44.5</c:v>
                </c:pt>
                <c:pt idx="976">
                  <c:v>44.6</c:v>
                </c:pt>
                <c:pt idx="977">
                  <c:v>43.8</c:v>
                </c:pt>
                <c:pt idx="978">
                  <c:v>44.3</c:v>
                </c:pt>
                <c:pt idx="979">
                  <c:v>45.5</c:v>
                </c:pt>
                <c:pt idx="980">
                  <c:v>46.2</c:v>
                </c:pt>
                <c:pt idx="981">
                  <c:v>45.8</c:v>
                </c:pt>
                <c:pt idx="982">
                  <c:v>47</c:v>
                </c:pt>
                <c:pt idx="983">
                  <c:v>47.3</c:v>
                </c:pt>
                <c:pt idx="984">
                  <c:v>47.4</c:v>
                </c:pt>
                <c:pt idx="985">
                  <c:v>48.5</c:v>
                </c:pt>
                <c:pt idx="986">
                  <c:v>49</c:v>
                </c:pt>
                <c:pt idx="987">
                  <c:v>48.7</c:v>
                </c:pt>
                <c:pt idx="988">
                  <c:v>48.7</c:v>
                </c:pt>
                <c:pt idx="989">
                  <c:v>49.4</c:v>
                </c:pt>
                <c:pt idx="990">
                  <c:v>50.5</c:v>
                </c:pt>
                <c:pt idx="991">
                  <c:v>51.1</c:v>
                </c:pt>
                <c:pt idx="992">
                  <c:v>52</c:v>
                </c:pt>
                <c:pt idx="993">
                  <c:v>53.3</c:v>
                </c:pt>
                <c:pt idx="994">
                  <c:v>54.1</c:v>
                </c:pt>
                <c:pt idx="995">
                  <c:v>56.6</c:v>
                </c:pt>
                <c:pt idx="996">
                  <c:v>56</c:v>
                </c:pt>
                <c:pt idx="997">
                  <c:v>57</c:v>
                </c:pt>
                <c:pt idx="998">
                  <c:v>59.5</c:v>
                </c:pt>
                <c:pt idx="999">
                  <c:v>61.2</c:v>
                </c:pt>
                <c:pt idx="1000">
                  <c:v>62.4</c:v>
                </c:pt>
                <c:pt idx="1001">
                  <c:v>63.3</c:v>
                </c:pt>
                <c:pt idx="1002">
                  <c:v>66.099999999999994</c:v>
                </c:pt>
                <c:pt idx="1003">
                  <c:v>69.599999999999994</c:v>
                </c:pt>
                <c:pt idx="1004">
                  <c:v>73.5</c:v>
                </c:pt>
                <c:pt idx="1005">
                  <c:v>77.3</c:v>
                </c:pt>
                <c:pt idx="1006">
                  <c:v>79.7</c:v>
                </c:pt>
                <c:pt idx="1007">
                  <c:v>83.6</c:v>
                </c:pt>
                <c:pt idx="1008">
                  <c:v>88.1</c:v>
                </c:pt>
                <c:pt idx="1009">
                  <c:v>94</c:v>
                </c:pt>
                <c:pt idx="1010">
                  <c:v>97.5</c:v>
                </c:pt>
                <c:pt idx="1011">
                  <c:v>101.9</c:v>
                </c:pt>
                <c:pt idx="1012">
                  <c:v>106.2</c:v>
                </c:pt>
                <c:pt idx="1013">
                  <c:v>109.9</c:v>
                </c:pt>
                <c:pt idx="1014">
                  <c:v>113.9</c:v>
                </c:pt>
                <c:pt idx="1015">
                  <c:v>118.5</c:v>
                </c:pt>
                <c:pt idx="1016">
                  <c:v>124.1</c:v>
                </c:pt>
                <c:pt idx="1017">
                  <c:v>127.7</c:v>
                </c:pt>
                <c:pt idx="1018">
                  <c:v>132.69999999999999</c:v>
                </c:pt>
                <c:pt idx="1019">
                  <c:v>137.5</c:v>
                </c:pt>
                <c:pt idx="1020">
                  <c:v>140.4</c:v>
                </c:pt>
                <c:pt idx="1021">
                  <c:v>144.1</c:v>
                </c:pt>
                <c:pt idx="1022">
                  <c:v>147.5</c:v>
                </c:pt>
                <c:pt idx="1023">
                  <c:v>152.9</c:v>
                </c:pt>
                <c:pt idx="1024">
                  <c:v>156.80000000000001</c:v>
                </c:pt>
                <c:pt idx="1025">
                  <c:v>163.1</c:v>
                </c:pt>
                <c:pt idx="1026">
                  <c:v>168.6</c:v>
                </c:pt>
                <c:pt idx="1027">
                  <c:v>176.7</c:v>
                </c:pt>
                <c:pt idx="1028">
                  <c:v>185.7</c:v>
                </c:pt>
                <c:pt idx="1029">
                  <c:v>192.9</c:v>
                </c:pt>
                <c:pt idx="1030">
                  <c:v>200.1</c:v>
                </c:pt>
                <c:pt idx="1031">
                  <c:v>207.4</c:v>
                </c:pt>
                <c:pt idx="1032">
                  <c:v>214.1</c:v>
                </c:pt>
                <c:pt idx="1033">
                  <c:v>222.3</c:v>
                </c:pt>
                <c:pt idx="1034">
                  <c:v>229.7</c:v>
                </c:pt>
                <c:pt idx="1035">
                  <c:v>235.2</c:v>
                </c:pt>
                <c:pt idx="1036">
                  <c:v>242.7</c:v>
                </c:pt>
                <c:pt idx="1037">
                  <c:v>246.4</c:v>
                </c:pt>
                <c:pt idx="1038">
                  <c:v>251.2</c:v>
                </c:pt>
                <c:pt idx="1039">
                  <c:v>253.1</c:v>
                </c:pt>
                <c:pt idx="1040">
                  <c:v>252.6</c:v>
                </c:pt>
                <c:pt idx="1041">
                  <c:v>246.2</c:v>
                </c:pt>
                <c:pt idx="1042">
                  <c:v>240.2</c:v>
                </c:pt>
                <c:pt idx="1043">
                  <c:v>229.8</c:v>
                </c:pt>
                <c:pt idx="1044">
                  <c:v>219.4</c:v>
                </c:pt>
                <c:pt idx="1045">
                  <c:v>209.6</c:v>
                </c:pt>
                <c:pt idx="1046">
                  <c:v>198.4</c:v>
                </c:pt>
                <c:pt idx="1047">
                  <c:v>189.4</c:v>
                </c:pt>
                <c:pt idx="1048">
                  <c:v>181.7</c:v>
                </c:pt>
                <c:pt idx="1049">
                  <c:v>170</c:v>
                </c:pt>
                <c:pt idx="1050">
                  <c:v>161.19999999999999</c:v>
                </c:pt>
                <c:pt idx="1051">
                  <c:v>152.80000000000001</c:v>
                </c:pt>
                <c:pt idx="1052">
                  <c:v>145.9</c:v>
                </c:pt>
                <c:pt idx="1053">
                  <c:v>139.30000000000001</c:v>
                </c:pt>
                <c:pt idx="1054">
                  <c:v>133</c:v>
                </c:pt>
                <c:pt idx="1055">
                  <c:v>127.6</c:v>
                </c:pt>
                <c:pt idx="1056">
                  <c:v>122.3</c:v>
                </c:pt>
                <c:pt idx="1057">
                  <c:v>119.4</c:v>
                </c:pt>
                <c:pt idx="1058">
                  <c:v>116.4</c:v>
                </c:pt>
                <c:pt idx="1059">
                  <c:v>113.6</c:v>
                </c:pt>
                <c:pt idx="1060">
                  <c:v>110.2</c:v>
                </c:pt>
                <c:pt idx="1061">
                  <c:v>109.8</c:v>
                </c:pt>
                <c:pt idx="1062">
                  <c:v>109.2</c:v>
                </c:pt>
                <c:pt idx="1063">
                  <c:v>107.9</c:v>
                </c:pt>
                <c:pt idx="1064">
                  <c:v>107.3</c:v>
                </c:pt>
                <c:pt idx="1065">
                  <c:v>106.8</c:v>
                </c:pt>
                <c:pt idx="1066">
                  <c:v>106.8</c:v>
                </c:pt>
                <c:pt idx="1067">
                  <c:v>106.7</c:v>
                </c:pt>
                <c:pt idx="1068">
                  <c:v>105.5</c:v>
                </c:pt>
                <c:pt idx="1069">
                  <c:v>106.3</c:v>
                </c:pt>
                <c:pt idx="1070">
                  <c:v>106.1</c:v>
                </c:pt>
                <c:pt idx="1071">
                  <c:v>106.1</c:v>
                </c:pt>
                <c:pt idx="1072">
                  <c:v>105.4</c:v>
                </c:pt>
                <c:pt idx="1073">
                  <c:v>105.4</c:v>
                </c:pt>
                <c:pt idx="1074">
                  <c:v>105.8</c:v>
                </c:pt>
                <c:pt idx="1075">
                  <c:v>107.1</c:v>
                </c:pt>
                <c:pt idx="1076">
                  <c:v>107.5</c:v>
                </c:pt>
                <c:pt idx="1077">
                  <c:v>106.8</c:v>
                </c:pt>
                <c:pt idx="1078">
                  <c:v>106.2</c:v>
                </c:pt>
                <c:pt idx="1079">
                  <c:v>107</c:v>
                </c:pt>
                <c:pt idx="1080">
                  <c:v>106.5</c:v>
                </c:pt>
                <c:pt idx="1081">
                  <c:v>105.8</c:v>
                </c:pt>
                <c:pt idx="1082">
                  <c:v>104.1</c:v>
                </c:pt>
                <c:pt idx="1083">
                  <c:v>104.1</c:v>
                </c:pt>
                <c:pt idx="1084">
                  <c:v>102.4</c:v>
                </c:pt>
                <c:pt idx="1085">
                  <c:v>100.5</c:v>
                </c:pt>
                <c:pt idx="1086">
                  <c:v>98.4</c:v>
                </c:pt>
                <c:pt idx="1087">
                  <c:v>95.8</c:v>
                </c:pt>
                <c:pt idx="1088">
                  <c:v>93.5</c:v>
                </c:pt>
                <c:pt idx="1089">
                  <c:v>90.3</c:v>
                </c:pt>
                <c:pt idx="1090">
                  <c:v>87.5</c:v>
                </c:pt>
                <c:pt idx="1091">
                  <c:v>83.5</c:v>
                </c:pt>
                <c:pt idx="1092">
                  <c:v>81.400000000000006</c:v>
                </c:pt>
                <c:pt idx="1093">
                  <c:v>76.099999999999994</c:v>
                </c:pt>
                <c:pt idx="1094">
                  <c:v>69.2</c:v>
                </c:pt>
                <c:pt idx="1095">
                  <c:v>66.3</c:v>
                </c:pt>
                <c:pt idx="1096">
                  <c:v>61.1</c:v>
                </c:pt>
                <c:pt idx="1097">
                  <c:v>58.9</c:v>
                </c:pt>
                <c:pt idx="1098">
                  <c:v>52.9</c:v>
                </c:pt>
                <c:pt idx="1099">
                  <c:v>50.7</c:v>
                </c:pt>
                <c:pt idx="1100">
                  <c:v>47.3</c:v>
                </c:pt>
                <c:pt idx="1101">
                  <c:v>43.5</c:v>
                </c:pt>
                <c:pt idx="1102">
                  <c:v>40.6</c:v>
                </c:pt>
                <c:pt idx="1103">
                  <c:v>38.4</c:v>
                </c:pt>
                <c:pt idx="1104">
                  <c:v>34.9</c:v>
                </c:pt>
                <c:pt idx="1105">
                  <c:v>33.4</c:v>
                </c:pt>
                <c:pt idx="1106">
                  <c:v>32</c:v>
                </c:pt>
                <c:pt idx="1107">
                  <c:v>29.3</c:v>
                </c:pt>
                <c:pt idx="1108">
                  <c:v>27.5</c:v>
                </c:pt>
                <c:pt idx="1109">
                  <c:v>24.6</c:v>
                </c:pt>
                <c:pt idx="1110">
                  <c:v>25</c:v>
                </c:pt>
                <c:pt idx="1111">
                  <c:v>23</c:v>
                </c:pt>
                <c:pt idx="1112">
                  <c:v>22.3</c:v>
                </c:pt>
                <c:pt idx="1113">
                  <c:v>22.7</c:v>
                </c:pt>
                <c:pt idx="1114">
                  <c:v>21.7</c:v>
                </c:pt>
                <c:pt idx="1115">
                  <c:v>20.9</c:v>
                </c:pt>
                <c:pt idx="1116">
                  <c:v>18.5</c:v>
                </c:pt>
                <c:pt idx="1117">
                  <c:v>17.5</c:v>
                </c:pt>
                <c:pt idx="1118">
                  <c:v>17.600000000000001</c:v>
                </c:pt>
                <c:pt idx="1119">
                  <c:v>17.5</c:v>
                </c:pt>
                <c:pt idx="1120">
                  <c:v>15.7</c:v>
                </c:pt>
                <c:pt idx="1121">
                  <c:v>15.8</c:v>
                </c:pt>
                <c:pt idx="1122">
                  <c:v>14.9</c:v>
                </c:pt>
                <c:pt idx="1123">
                  <c:v>15.5</c:v>
                </c:pt>
                <c:pt idx="1124">
                  <c:v>15.4</c:v>
                </c:pt>
                <c:pt idx="1125">
                  <c:v>14.3</c:v>
                </c:pt>
                <c:pt idx="1126">
                  <c:v>13.6</c:v>
                </c:pt>
                <c:pt idx="1127">
                  <c:v>13.8</c:v>
                </c:pt>
                <c:pt idx="1128">
                  <c:v>13.1</c:v>
                </c:pt>
                <c:pt idx="1129">
                  <c:v>12.5</c:v>
                </c:pt>
                <c:pt idx="1130">
                  <c:v>12.3</c:v>
                </c:pt>
                <c:pt idx="1131">
                  <c:v>12.6</c:v>
                </c:pt>
                <c:pt idx="1132">
                  <c:v>12</c:v>
                </c:pt>
                <c:pt idx="1133">
                  <c:v>12</c:v>
                </c:pt>
                <c:pt idx="1134">
                  <c:v>11.2</c:v>
                </c:pt>
                <c:pt idx="1135">
                  <c:v>10.8</c:v>
                </c:pt>
                <c:pt idx="1136">
                  <c:v>11.5</c:v>
                </c:pt>
                <c:pt idx="1137">
                  <c:v>10.3</c:v>
                </c:pt>
                <c:pt idx="1138">
                  <c:v>10.5</c:v>
                </c:pt>
                <c:pt idx="1139">
                  <c:v>11.8</c:v>
                </c:pt>
                <c:pt idx="1140">
                  <c:v>11.1</c:v>
                </c:pt>
                <c:pt idx="1141">
                  <c:v>10.199999999999999</c:v>
                </c:pt>
                <c:pt idx="1142">
                  <c:v>10.199999999999999</c:v>
                </c:pt>
                <c:pt idx="1143">
                  <c:v>10.1</c:v>
                </c:pt>
                <c:pt idx="1144">
                  <c:v>9.9</c:v>
                </c:pt>
                <c:pt idx="1145">
                  <c:v>9.8000000000000007</c:v>
                </c:pt>
                <c:pt idx="1146">
                  <c:v>9.8000000000000007</c:v>
                </c:pt>
                <c:pt idx="1147">
                  <c:v>9.1</c:v>
                </c:pt>
                <c:pt idx="1148">
                  <c:v>10.199999999999999</c:v>
                </c:pt>
                <c:pt idx="1149">
                  <c:v>10.4</c:v>
                </c:pt>
                <c:pt idx="1150">
                  <c:v>9.9</c:v>
                </c:pt>
                <c:pt idx="1151">
                  <c:v>9.6</c:v>
                </c:pt>
                <c:pt idx="1152">
                  <c:v>9.1999999999999993</c:v>
                </c:pt>
                <c:pt idx="1153">
                  <c:v>9.1</c:v>
                </c:pt>
                <c:pt idx="1154">
                  <c:v>8.6999999999999993</c:v>
                </c:pt>
                <c:pt idx="1155">
                  <c:v>9</c:v>
                </c:pt>
                <c:pt idx="1156">
                  <c:v>7.7</c:v>
                </c:pt>
                <c:pt idx="1157">
                  <c:v>8.1</c:v>
                </c:pt>
                <c:pt idx="1158">
                  <c:v>7.8</c:v>
                </c:pt>
                <c:pt idx="1159">
                  <c:v>9.6999999999999993</c:v>
                </c:pt>
                <c:pt idx="1160">
                  <c:v>8.1999999999999993</c:v>
                </c:pt>
                <c:pt idx="1161">
                  <c:v>8.1</c:v>
                </c:pt>
                <c:pt idx="1162">
                  <c:v>7.4</c:v>
                </c:pt>
                <c:pt idx="1163">
                  <c:v>9.4</c:v>
                </c:pt>
                <c:pt idx="1164">
                  <c:v>9.1999999999999993</c:v>
                </c:pt>
                <c:pt idx="1165">
                  <c:v>8.4</c:v>
                </c:pt>
                <c:pt idx="1166">
                  <c:v>9.3000000000000007</c:v>
                </c:pt>
                <c:pt idx="1167">
                  <c:v>12.8</c:v>
                </c:pt>
                <c:pt idx="1168">
                  <c:v>14.6</c:v>
                </c:pt>
                <c:pt idx="1169">
                  <c:v>17.7</c:v>
                </c:pt>
                <c:pt idx="1170">
                  <c:v>18</c:v>
                </c:pt>
                <c:pt idx="1171">
                  <c:v>11.6</c:v>
                </c:pt>
                <c:pt idx="1172">
                  <c:v>6.4</c:v>
                </c:pt>
                <c:pt idx="1173">
                  <c:v>5.4</c:v>
                </c:pt>
                <c:pt idx="1174">
                  <c:v>7.7</c:v>
                </c:pt>
                <c:pt idx="1175">
                  <c:v>7.5</c:v>
                </c:pt>
                <c:pt idx="1176">
                  <c:v>8.4</c:v>
                </c:pt>
                <c:pt idx="1177">
                  <c:v>8.6</c:v>
                </c:pt>
                <c:pt idx="1178">
                  <c:v>8.3000000000000007</c:v>
                </c:pt>
                <c:pt idx="1179">
                  <c:v>9.5</c:v>
                </c:pt>
                <c:pt idx="1180">
                  <c:v>9.1</c:v>
                </c:pt>
                <c:pt idx="1181">
                  <c:v>8.8000000000000007</c:v>
                </c:pt>
                <c:pt idx="1182">
                  <c:v>10</c:v>
                </c:pt>
                <c:pt idx="1183">
                  <c:v>10.5</c:v>
                </c:pt>
                <c:pt idx="1184">
                  <c:v>9.9</c:v>
                </c:pt>
                <c:pt idx="1185">
                  <c:v>9.4</c:v>
                </c:pt>
                <c:pt idx="1186">
                  <c:v>9.8000000000000007</c:v>
                </c:pt>
                <c:pt idx="1187">
                  <c:v>9.4</c:v>
                </c:pt>
                <c:pt idx="1188">
                  <c:v>9.1999999999999993</c:v>
                </c:pt>
                <c:pt idx="1189">
                  <c:v>10.3</c:v>
                </c:pt>
                <c:pt idx="1190">
                  <c:v>10.6</c:v>
                </c:pt>
                <c:pt idx="1191">
                  <c:v>9.5</c:v>
                </c:pt>
                <c:pt idx="1192">
                  <c:v>8.9</c:v>
                </c:pt>
                <c:pt idx="1193">
                  <c:v>9.9</c:v>
                </c:pt>
                <c:pt idx="1194">
                  <c:v>10.199999999999999</c:v>
                </c:pt>
                <c:pt idx="1195">
                  <c:v>10.1</c:v>
                </c:pt>
                <c:pt idx="1196">
                  <c:v>10.3</c:v>
                </c:pt>
                <c:pt idx="1197">
                  <c:v>10.1</c:v>
                </c:pt>
                <c:pt idx="1198">
                  <c:v>10.4</c:v>
                </c:pt>
                <c:pt idx="1199">
                  <c:v>11.3</c:v>
                </c:pt>
                <c:pt idx="1200">
                  <c:v>10</c:v>
                </c:pt>
                <c:pt idx="1201">
                  <c:v>9.8000000000000007</c:v>
                </c:pt>
                <c:pt idx="1202">
                  <c:v>10</c:v>
                </c:pt>
                <c:pt idx="1203">
                  <c:v>9.1</c:v>
                </c:pt>
                <c:pt idx="1204">
                  <c:v>10</c:v>
                </c:pt>
                <c:pt idx="1205">
                  <c:v>10.8</c:v>
                </c:pt>
                <c:pt idx="1206">
                  <c:v>10</c:v>
                </c:pt>
                <c:pt idx="1207">
                  <c:v>10.1</c:v>
                </c:pt>
                <c:pt idx="1208">
                  <c:v>10.9</c:v>
                </c:pt>
                <c:pt idx="1209">
                  <c:v>9.5</c:v>
                </c:pt>
                <c:pt idx="1210">
                  <c:v>9.4</c:v>
                </c:pt>
                <c:pt idx="1211">
                  <c:v>8.9</c:v>
                </c:pt>
                <c:pt idx="1212">
                  <c:v>9.4</c:v>
                </c:pt>
                <c:pt idx="1213">
                  <c:v>9.9</c:v>
                </c:pt>
                <c:pt idx="1214">
                  <c:v>9.6999999999999993</c:v>
                </c:pt>
                <c:pt idx="1215">
                  <c:v>9.8000000000000007</c:v>
                </c:pt>
                <c:pt idx="1216">
                  <c:v>9.3000000000000007</c:v>
                </c:pt>
                <c:pt idx="1217">
                  <c:v>9.6999999999999993</c:v>
                </c:pt>
                <c:pt idx="1218">
                  <c:v>10.3</c:v>
                </c:pt>
                <c:pt idx="1219">
                  <c:v>9.4</c:v>
                </c:pt>
                <c:pt idx="1220">
                  <c:v>9.3000000000000007</c:v>
                </c:pt>
                <c:pt idx="1221">
                  <c:v>10.3</c:v>
                </c:pt>
                <c:pt idx="1222">
                  <c:v>9</c:v>
                </c:pt>
                <c:pt idx="1223">
                  <c:v>10.4</c:v>
                </c:pt>
                <c:pt idx="1224">
                  <c:v>10.5</c:v>
                </c:pt>
                <c:pt idx="1225">
                  <c:v>10</c:v>
                </c:pt>
                <c:pt idx="1226">
                  <c:v>10.4</c:v>
                </c:pt>
                <c:pt idx="1227">
                  <c:v>8.6999999999999993</c:v>
                </c:pt>
                <c:pt idx="1228">
                  <c:v>9.4</c:v>
                </c:pt>
                <c:pt idx="1229">
                  <c:v>9.6</c:v>
                </c:pt>
                <c:pt idx="1230">
                  <c:v>10</c:v>
                </c:pt>
                <c:pt idx="1231">
                  <c:v>9.4</c:v>
                </c:pt>
                <c:pt idx="1232">
                  <c:v>10.5</c:v>
                </c:pt>
                <c:pt idx="1233">
                  <c:v>9.5</c:v>
                </c:pt>
                <c:pt idx="1234">
                  <c:v>9.1999999999999993</c:v>
                </c:pt>
                <c:pt idx="1235">
                  <c:v>9.3000000000000007</c:v>
                </c:pt>
                <c:pt idx="1236">
                  <c:v>8.1999999999999993</c:v>
                </c:pt>
                <c:pt idx="1237">
                  <c:v>8.6</c:v>
                </c:pt>
                <c:pt idx="1238">
                  <c:v>7.8</c:v>
                </c:pt>
                <c:pt idx="1239">
                  <c:v>9.6</c:v>
                </c:pt>
                <c:pt idx="1240">
                  <c:v>9.9</c:v>
                </c:pt>
                <c:pt idx="1241">
                  <c:v>10.199999999999999</c:v>
                </c:pt>
                <c:pt idx="1242">
                  <c:v>9.1999999999999993</c:v>
                </c:pt>
                <c:pt idx="1243">
                  <c:v>8.6999999999999993</c:v>
                </c:pt>
                <c:pt idx="1244">
                  <c:v>8.9</c:v>
                </c:pt>
                <c:pt idx="1245">
                  <c:v>7.5</c:v>
                </c:pt>
                <c:pt idx="1246">
                  <c:v>8.6999999999999993</c:v>
                </c:pt>
                <c:pt idx="1247">
                  <c:v>8.6999999999999993</c:v>
                </c:pt>
                <c:pt idx="1248">
                  <c:v>8.6999999999999993</c:v>
                </c:pt>
                <c:pt idx="1249">
                  <c:v>8.6999999999999993</c:v>
                </c:pt>
                <c:pt idx="1250">
                  <c:v>8.4</c:v>
                </c:pt>
                <c:pt idx="1251">
                  <c:v>10.199999999999999</c:v>
                </c:pt>
                <c:pt idx="1252">
                  <c:v>9.3000000000000007</c:v>
                </c:pt>
                <c:pt idx="1253">
                  <c:v>8.4</c:v>
                </c:pt>
                <c:pt idx="1254">
                  <c:v>8.5</c:v>
                </c:pt>
                <c:pt idx="1255">
                  <c:v>8.6999999999999993</c:v>
                </c:pt>
                <c:pt idx="1256">
                  <c:v>9.6</c:v>
                </c:pt>
                <c:pt idx="1257">
                  <c:v>8.3000000000000007</c:v>
                </c:pt>
                <c:pt idx="1258">
                  <c:v>9.6</c:v>
                </c:pt>
                <c:pt idx="1259">
                  <c:v>9.6</c:v>
                </c:pt>
                <c:pt idx="1260">
                  <c:v>9.6</c:v>
                </c:pt>
                <c:pt idx="1261">
                  <c:v>8.6</c:v>
                </c:pt>
                <c:pt idx="1262">
                  <c:v>7.9</c:v>
                </c:pt>
                <c:pt idx="1263">
                  <c:v>8.8000000000000007</c:v>
                </c:pt>
                <c:pt idx="1264">
                  <c:v>9.4</c:v>
                </c:pt>
                <c:pt idx="1265">
                  <c:v>8.9</c:v>
                </c:pt>
                <c:pt idx="1266">
                  <c:v>9</c:v>
                </c:pt>
                <c:pt idx="1267">
                  <c:v>8.1999999999999993</c:v>
                </c:pt>
                <c:pt idx="1268">
                  <c:v>8.8000000000000007</c:v>
                </c:pt>
                <c:pt idx="1269">
                  <c:v>9.5</c:v>
                </c:pt>
                <c:pt idx="1270">
                  <c:v>8</c:v>
                </c:pt>
                <c:pt idx="1271">
                  <c:v>9.3000000000000007</c:v>
                </c:pt>
                <c:pt idx="1272">
                  <c:v>8.1999999999999993</c:v>
                </c:pt>
                <c:pt idx="1273">
                  <c:v>8.8000000000000007</c:v>
                </c:pt>
                <c:pt idx="1274">
                  <c:v>8.8000000000000007</c:v>
                </c:pt>
                <c:pt idx="1275">
                  <c:v>8.6</c:v>
                </c:pt>
                <c:pt idx="1276">
                  <c:v>8.1</c:v>
                </c:pt>
                <c:pt idx="1277">
                  <c:v>9.1999999999999993</c:v>
                </c:pt>
                <c:pt idx="1278">
                  <c:v>7.7</c:v>
                </c:pt>
                <c:pt idx="1279">
                  <c:v>8.5</c:v>
                </c:pt>
                <c:pt idx="1280">
                  <c:v>8.6999999999999993</c:v>
                </c:pt>
                <c:pt idx="1281">
                  <c:v>8.4</c:v>
                </c:pt>
                <c:pt idx="1282">
                  <c:v>8.1999999999999993</c:v>
                </c:pt>
                <c:pt idx="1283">
                  <c:v>8.3000000000000007</c:v>
                </c:pt>
                <c:pt idx="1284">
                  <c:v>9</c:v>
                </c:pt>
                <c:pt idx="1285">
                  <c:v>8.4</c:v>
                </c:pt>
                <c:pt idx="1286">
                  <c:v>9.9</c:v>
                </c:pt>
                <c:pt idx="1287">
                  <c:v>7.9</c:v>
                </c:pt>
                <c:pt idx="1288">
                  <c:v>8.5</c:v>
                </c:pt>
                <c:pt idx="1289">
                  <c:v>7.9</c:v>
                </c:pt>
                <c:pt idx="1290">
                  <c:v>8.6</c:v>
                </c:pt>
                <c:pt idx="1291">
                  <c:v>8.1999999999999993</c:v>
                </c:pt>
                <c:pt idx="1292">
                  <c:v>8</c:v>
                </c:pt>
                <c:pt idx="1293">
                  <c:v>8.1</c:v>
                </c:pt>
                <c:pt idx="1294">
                  <c:v>8.1</c:v>
                </c:pt>
                <c:pt idx="1295">
                  <c:v>8.1999999999999993</c:v>
                </c:pt>
                <c:pt idx="1296">
                  <c:v>8.9</c:v>
                </c:pt>
                <c:pt idx="1297">
                  <c:v>8.4</c:v>
                </c:pt>
                <c:pt idx="1298">
                  <c:v>9.1</c:v>
                </c:pt>
                <c:pt idx="1299">
                  <c:v>8.4</c:v>
                </c:pt>
                <c:pt idx="1300">
                  <c:v>8.1</c:v>
                </c:pt>
                <c:pt idx="1301">
                  <c:v>8</c:v>
                </c:pt>
                <c:pt idx="1302">
                  <c:v>9.9</c:v>
                </c:pt>
                <c:pt idx="1303">
                  <c:v>8.8000000000000007</c:v>
                </c:pt>
                <c:pt idx="1304">
                  <c:v>9.6999999999999993</c:v>
                </c:pt>
                <c:pt idx="1305">
                  <c:v>10.1</c:v>
                </c:pt>
                <c:pt idx="1306">
                  <c:v>10.3</c:v>
                </c:pt>
                <c:pt idx="1307">
                  <c:v>10.3</c:v>
                </c:pt>
                <c:pt idx="1308">
                  <c:v>11.2</c:v>
                </c:pt>
                <c:pt idx="1309">
                  <c:v>11.5</c:v>
                </c:pt>
                <c:pt idx="1310">
                  <c:v>13.9</c:v>
                </c:pt>
                <c:pt idx="1311">
                  <c:v>13.9</c:v>
                </c:pt>
                <c:pt idx="1312">
                  <c:v>15.1</c:v>
                </c:pt>
                <c:pt idx="1313">
                  <c:v>17.100000000000001</c:v>
                </c:pt>
                <c:pt idx="1314">
                  <c:v>16.600000000000001</c:v>
                </c:pt>
                <c:pt idx="1315">
                  <c:v>17</c:v>
                </c:pt>
                <c:pt idx="1316">
                  <c:v>18.3</c:v>
                </c:pt>
                <c:pt idx="1317">
                  <c:v>17.8</c:v>
                </c:pt>
                <c:pt idx="1318">
                  <c:v>17.899999999999999</c:v>
                </c:pt>
                <c:pt idx="1319">
                  <c:v>18.899999999999999</c:v>
                </c:pt>
                <c:pt idx="1320">
                  <c:v>20.2</c:v>
                </c:pt>
                <c:pt idx="1321">
                  <c:v>18.899999999999999</c:v>
                </c:pt>
                <c:pt idx="1322">
                  <c:v>18.2</c:v>
                </c:pt>
                <c:pt idx="1323">
                  <c:v>17.7</c:v>
                </c:pt>
                <c:pt idx="1324">
                  <c:v>16.600000000000001</c:v>
                </c:pt>
                <c:pt idx="1325">
                  <c:v>16.3</c:v>
                </c:pt>
                <c:pt idx="1326">
                  <c:v>16.100000000000001</c:v>
                </c:pt>
                <c:pt idx="1327">
                  <c:v>14</c:v>
                </c:pt>
                <c:pt idx="1328">
                  <c:v>12.9</c:v>
                </c:pt>
                <c:pt idx="1329">
                  <c:v>12.4</c:v>
                </c:pt>
                <c:pt idx="1330">
                  <c:v>11.2</c:v>
                </c:pt>
                <c:pt idx="1331">
                  <c:v>11.3</c:v>
                </c:pt>
                <c:pt idx="1332">
                  <c:v>9.8000000000000007</c:v>
                </c:pt>
                <c:pt idx="1333">
                  <c:v>10.7</c:v>
                </c:pt>
                <c:pt idx="1334">
                  <c:v>9.1999999999999993</c:v>
                </c:pt>
                <c:pt idx="1335">
                  <c:v>10</c:v>
                </c:pt>
                <c:pt idx="1336">
                  <c:v>11.4</c:v>
                </c:pt>
                <c:pt idx="1337">
                  <c:v>9.4</c:v>
                </c:pt>
                <c:pt idx="1338">
                  <c:v>9.5</c:v>
                </c:pt>
                <c:pt idx="1339">
                  <c:v>11</c:v>
                </c:pt>
                <c:pt idx="1340">
                  <c:v>9.1999999999999993</c:v>
                </c:pt>
                <c:pt idx="1341">
                  <c:v>10.4</c:v>
                </c:pt>
                <c:pt idx="1342">
                  <c:v>10</c:v>
                </c:pt>
                <c:pt idx="1343">
                  <c:v>12</c:v>
                </c:pt>
                <c:pt idx="1344">
                  <c:v>10.5</c:v>
                </c:pt>
                <c:pt idx="1345">
                  <c:v>10.9</c:v>
                </c:pt>
                <c:pt idx="1346">
                  <c:v>11.1</c:v>
                </c:pt>
                <c:pt idx="1347">
                  <c:v>11.2</c:v>
                </c:pt>
                <c:pt idx="1348">
                  <c:v>10.3</c:v>
                </c:pt>
                <c:pt idx="1349">
                  <c:v>9.6999999999999993</c:v>
                </c:pt>
                <c:pt idx="1350">
                  <c:v>10.5</c:v>
                </c:pt>
                <c:pt idx="1351">
                  <c:v>10</c:v>
                </c:pt>
                <c:pt idx="1352">
                  <c:v>10.1</c:v>
                </c:pt>
                <c:pt idx="1353">
                  <c:v>9.6999999999999993</c:v>
                </c:pt>
                <c:pt idx="1354">
                  <c:v>8.6999999999999993</c:v>
                </c:pt>
                <c:pt idx="1355">
                  <c:v>8.6999999999999993</c:v>
                </c:pt>
                <c:pt idx="1356">
                  <c:v>8.1999999999999993</c:v>
                </c:pt>
                <c:pt idx="1357">
                  <c:v>9.4</c:v>
                </c:pt>
                <c:pt idx="1358">
                  <c:v>10.1</c:v>
                </c:pt>
                <c:pt idx="1359">
                  <c:v>9.6999999999999993</c:v>
                </c:pt>
                <c:pt idx="1360">
                  <c:v>9.6</c:v>
                </c:pt>
                <c:pt idx="1361">
                  <c:v>12.9</c:v>
                </c:pt>
                <c:pt idx="1362">
                  <c:v>17.3</c:v>
                </c:pt>
                <c:pt idx="1363">
                  <c:v>19.600000000000001</c:v>
                </c:pt>
                <c:pt idx="1364">
                  <c:v>20</c:v>
                </c:pt>
                <c:pt idx="1365">
                  <c:v>26.2</c:v>
                </c:pt>
                <c:pt idx="1366">
                  <c:v>24.8</c:v>
                </c:pt>
                <c:pt idx="1367">
                  <c:v>11.3</c:v>
                </c:pt>
                <c:pt idx="1368">
                  <c:v>12.3</c:v>
                </c:pt>
                <c:pt idx="1369">
                  <c:v>10.8</c:v>
                </c:pt>
                <c:pt idx="1370">
                  <c:v>15.7</c:v>
                </c:pt>
                <c:pt idx="1371">
                  <c:v>16.5</c:v>
                </c:pt>
                <c:pt idx="1372">
                  <c:v>17.3</c:v>
                </c:pt>
                <c:pt idx="1373">
                  <c:v>18.100000000000001</c:v>
                </c:pt>
                <c:pt idx="1374">
                  <c:v>18.7</c:v>
                </c:pt>
                <c:pt idx="1375">
                  <c:v>17.5</c:v>
                </c:pt>
                <c:pt idx="1376">
                  <c:v>18</c:v>
                </c:pt>
                <c:pt idx="1377">
                  <c:v>20.2</c:v>
                </c:pt>
                <c:pt idx="1378">
                  <c:v>19.100000000000001</c:v>
                </c:pt>
                <c:pt idx="1379">
                  <c:v>19.2</c:v>
                </c:pt>
                <c:pt idx="1380">
                  <c:v>19.7</c:v>
                </c:pt>
                <c:pt idx="1381">
                  <c:v>18.600000000000001</c:v>
                </c:pt>
                <c:pt idx="1382">
                  <c:v>18.8</c:v>
                </c:pt>
                <c:pt idx="1383">
                  <c:v>19.5</c:v>
                </c:pt>
                <c:pt idx="1384">
                  <c:v>18.7</c:v>
                </c:pt>
                <c:pt idx="1385">
                  <c:v>19.7</c:v>
                </c:pt>
                <c:pt idx="1386">
                  <c:v>19</c:v>
                </c:pt>
                <c:pt idx="1387">
                  <c:v>17.899999999999999</c:v>
                </c:pt>
                <c:pt idx="1388">
                  <c:v>17.5</c:v>
                </c:pt>
                <c:pt idx="1389">
                  <c:v>17.100000000000001</c:v>
                </c:pt>
                <c:pt idx="1390">
                  <c:v>14.5</c:v>
                </c:pt>
                <c:pt idx="1391">
                  <c:v>15.1</c:v>
                </c:pt>
                <c:pt idx="1392">
                  <c:v>15.1</c:v>
                </c:pt>
                <c:pt idx="1393">
                  <c:v>13.5</c:v>
                </c:pt>
                <c:pt idx="1394">
                  <c:v>13.2</c:v>
                </c:pt>
                <c:pt idx="1395">
                  <c:v>12.8</c:v>
                </c:pt>
                <c:pt idx="1396">
                  <c:v>11.6</c:v>
                </c:pt>
                <c:pt idx="1397">
                  <c:v>12.4</c:v>
                </c:pt>
                <c:pt idx="1398">
                  <c:v>11.7</c:v>
                </c:pt>
                <c:pt idx="1399">
                  <c:v>10.9</c:v>
                </c:pt>
                <c:pt idx="1400">
                  <c:v>11.1</c:v>
                </c:pt>
                <c:pt idx="1401">
                  <c:v>11</c:v>
                </c:pt>
                <c:pt idx="1402">
                  <c:v>11.2</c:v>
                </c:pt>
                <c:pt idx="1403">
                  <c:v>11.6</c:v>
                </c:pt>
                <c:pt idx="1404">
                  <c:v>11</c:v>
                </c:pt>
                <c:pt idx="1405">
                  <c:v>9.9</c:v>
                </c:pt>
                <c:pt idx="1406">
                  <c:v>10.4</c:v>
                </c:pt>
                <c:pt idx="1407">
                  <c:v>11.4</c:v>
                </c:pt>
                <c:pt idx="1408">
                  <c:v>11.1</c:v>
                </c:pt>
                <c:pt idx="1409">
                  <c:v>10.3</c:v>
                </c:pt>
                <c:pt idx="1410">
                  <c:v>10.8</c:v>
                </c:pt>
                <c:pt idx="1411">
                  <c:v>10.9</c:v>
                </c:pt>
                <c:pt idx="1412">
                  <c:v>9.8000000000000007</c:v>
                </c:pt>
                <c:pt idx="1413">
                  <c:v>10.1</c:v>
                </c:pt>
                <c:pt idx="1414">
                  <c:v>9.6999999999999993</c:v>
                </c:pt>
                <c:pt idx="1415">
                  <c:v>9.8000000000000007</c:v>
                </c:pt>
                <c:pt idx="1416">
                  <c:v>8.8000000000000007</c:v>
                </c:pt>
                <c:pt idx="1417">
                  <c:v>9.6999999999999993</c:v>
                </c:pt>
                <c:pt idx="1418">
                  <c:v>9.9</c:v>
                </c:pt>
                <c:pt idx="1419">
                  <c:v>9.8000000000000007</c:v>
                </c:pt>
                <c:pt idx="1420">
                  <c:v>9.1</c:v>
                </c:pt>
                <c:pt idx="1421">
                  <c:v>10.5</c:v>
                </c:pt>
                <c:pt idx="1422">
                  <c:v>10.1</c:v>
                </c:pt>
                <c:pt idx="1423">
                  <c:v>10.4</c:v>
                </c:pt>
                <c:pt idx="1424">
                  <c:v>10.6</c:v>
                </c:pt>
                <c:pt idx="1425">
                  <c:v>9.6999999999999993</c:v>
                </c:pt>
                <c:pt idx="1426">
                  <c:v>9.8000000000000007</c:v>
                </c:pt>
                <c:pt idx="1427">
                  <c:v>8.9</c:v>
                </c:pt>
                <c:pt idx="1428">
                  <c:v>9.9</c:v>
                </c:pt>
                <c:pt idx="1429">
                  <c:v>8.6999999999999993</c:v>
                </c:pt>
                <c:pt idx="1430">
                  <c:v>9.1</c:v>
                </c:pt>
                <c:pt idx="1431">
                  <c:v>9.6</c:v>
                </c:pt>
                <c:pt idx="1432">
                  <c:v>9</c:v>
                </c:pt>
                <c:pt idx="1433">
                  <c:v>9.1</c:v>
                </c:pt>
                <c:pt idx="1434">
                  <c:v>9.9</c:v>
                </c:pt>
                <c:pt idx="1435">
                  <c:v>9.9</c:v>
                </c:pt>
                <c:pt idx="1436">
                  <c:v>9.4</c:v>
                </c:pt>
                <c:pt idx="1437">
                  <c:v>9.1</c:v>
                </c:pt>
                <c:pt idx="1438">
                  <c:v>9.5</c:v>
                </c:pt>
                <c:pt idx="1439">
                  <c:v>9.6999999999999993</c:v>
                </c:pt>
                <c:pt idx="1440">
                  <c:v>9.4</c:v>
                </c:pt>
                <c:pt idx="1441">
                  <c:v>9.8000000000000007</c:v>
                </c:pt>
                <c:pt idx="1442">
                  <c:v>9.3000000000000007</c:v>
                </c:pt>
                <c:pt idx="1443">
                  <c:v>9</c:v>
                </c:pt>
                <c:pt idx="1444">
                  <c:v>8.8000000000000007</c:v>
                </c:pt>
                <c:pt idx="1445">
                  <c:v>9.9</c:v>
                </c:pt>
                <c:pt idx="1446">
                  <c:v>8.5</c:v>
                </c:pt>
                <c:pt idx="1447">
                  <c:v>9.3000000000000007</c:v>
                </c:pt>
                <c:pt idx="1448">
                  <c:v>10.199999999999999</c:v>
                </c:pt>
                <c:pt idx="1449">
                  <c:v>9.8000000000000007</c:v>
                </c:pt>
                <c:pt idx="1450">
                  <c:v>9.4</c:v>
                </c:pt>
                <c:pt idx="1451">
                  <c:v>9</c:v>
                </c:pt>
                <c:pt idx="1452">
                  <c:v>9.1</c:v>
                </c:pt>
                <c:pt idx="1453">
                  <c:v>9</c:v>
                </c:pt>
                <c:pt idx="1454">
                  <c:v>10.7</c:v>
                </c:pt>
                <c:pt idx="1455">
                  <c:v>10.199999999999999</c:v>
                </c:pt>
                <c:pt idx="1456">
                  <c:v>10.4</c:v>
                </c:pt>
                <c:pt idx="1457">
                  <c:v>10.5</c:v>
                </c:pt>
                <c:pt idx="1458">
                  <c:v>10.3</c:v>
                </c:pt>
                <c:pt idx="1459">
                  <c:v>10.7</c:v>
                </c:pt>
                <c:pt idx="1460">
                  <c:v>9.1999999999999993</c:v>
                </c:pt>
                <c:pt idx="1461">
                  <c:v>10.1</c:v>
                </c:pt>
                <c:pt idx="1462">
                  <c:v>11</c:v>
                </c:pt>
                <c:pt idx="1463">
                  <c:v>9.9</c:v>
                </c:pt>
                <c:pt idx="1464">
                  <c:v>11.1</c:v>
                </c:pt>
                <c:pt idx="1465">
                  <c:v>10.199999999999999</c:v>
                </c:pt>
                <c:pt idx="1466">
                  <c:v>10.4</c:v>
                </c:pt>
                <c:pt idx="1467">
                  <c:v>10</c:v>
                </c:pt>
                <c:pt idx="1468">
                  <c:v>10.3</c:v>
                </c:pt>
                <c:pt idx="1469">
                  <c:v>9.4</c:v>
                </c:pt>
                <c:pt idx="1470">
                  <c:v>11.1</c:v>
                </c:pt>
                <c:pt idx="1471">
                  <c:v>10.8</c:v>
                </c:pt>
                <c:pt idx="1472">
                  <c:v>10.8</c:v>
                </c:pt>
                <c:pt idx="1473">
                  <c:v>10.7</c:v>
                </c:pt>
                <c:pt idx="1474">
                  <c:v>10.3</c:v>
                </c:pt>
                <c:pt idx="1475">
                  <c:v>11.1</c:v>
                </c:pt>
                <c:pt idx="1476">
                  <c:v>11.3</c:v>
                </c:pt>
                <c:pt idx="1477">
                  <c:v>9.9</c:v>
                </c:pt>
                <c:pt idx="1478">
                  <c:v>11.3</c:v>
                </c:pt>
                <c:pt idx="1479">
                  <c:v>10.6</c:v>
                </c:pt>
                <c:pt idx="1480">
                  <c:v>11.9</c:v>
                </c:pt>
                <c:pt idx="1481">
                  <c:v>10.3</c:v>
                </c:pt>
                <c:pt idx="1482">
                  <c:v>11.1</c:v>
                </c:pt>
                <c:pt idx="1483">
                  <c:v>11.3</c:v>
                </c:pt>
                <c:pt idx="1484">
                  <c:v>11</c:v>
                </c:pt>
                <c:pt idx="1485">
                  <c:v>10.8</c:v>
                </c:pt>
                <c:pt idx="1486">
                  <c:v>13.1</c:v>
                </c:pt>
                <c:pt idx="1487">
                  <c:v>12.2</c:v>
                </c:pt>
                <c:pt idx="1488">
                  <c:v>11.9</c:v>
                </c:pt>
                <c:pt idx="1489">
                  <c:v>12.3</c:v>
                </c:pt>
                <c:pt idx="1490">
                  <c:v>11.5</c:v>
                </c:pt>
                <c:pt idx="1491">
                  <c:v>11.1</c:v>
                </c:pt>
                <c:pt idx="1492">
                  <c:v>11.9</c:v>
                </c:pt>
                <c:pt idx="1493">
                  <c:v>11.4</c:v>
                </c:pt>
                <c:pt idx="1494">
                  <c:v>11.5</c:v>
                </c:pt>
                <c:pt idx="1495">
                  <c:v>10.9</c:v>
                </c:pt>
                <c:pt idx="1496">
                  <c:v>11.3</c:v>
                </c:pt>
                <c:pt idx="1497">
                  <c:v>10.6</c:v>
                </c:pt>
                <c:pt idx="1498">
                  <c:v>11.8</c:v>
                </c:pt>
                <c:pt idx="1499">
                  <c:v>12.2</c:v>
                </c:pt>
                <c:pt idx="1500">
                  <c:v>10.9</c:v>
                </c:pt>
                <c:pt idx="1501">
                  <c:v>11.7</c:v>
                </c:pt>
                <c:pt idx="1502">
                  <c:v>11.4</c:v>
                </c:pt>
                <c:pt idx="1503">
                  <c:v>11.3</c:v>
                </c:pt>
                <c:pt idx="1504">
                  <c:v>9.5</c:v>
                </c:pt>
                <c:pt idx="1505">
                  <c:v>10.9</c:v>
                </c:pt>
                <c:pt idx="1506">
                  <c:v>11.8</c:v>
                </c:pt>
                <c:pt idx="1507">
                  <c:v>11</c:v>
                </c:pt>
                <c:pt idx="1508">
                  <c:v>10.4</c:v>
                </c:pt>
                <c:pt idx="1509">
                  <c:v>10.9</c:v>
                </c:pt>
                <c:pt idx="1510">
                  <c:v>11.7</c:v>
                </c:pt>
                <c:pt idx="1511">
                  <c:v>11.6</c:v>
                </c:pt>
                <c:pt idx="1512">
                  <c:v>11.2</c:v>
                </c:pt>
                <c:pt idx="1513">
                  <c:v>11.5</c:v>
                </c:pt>
                <c:pt idx="1514">
                  <c:v>11.4</c:v>
                </c:pt>
                <c:pt idx="1515">
                  <c:v>12.4</c:v>
                </c:pt>
                <c:pt idx="1516">
                  <c:v>13.2</c:v>
                </c:pt>
                <c:pt idx="1517">
                  <c:v>10.8</c:v>
                </c:pt>
                <c:pt idx="1518">
                  <c:v>12.7</c:v>
                </c:pt>
                <c:pt idx="1519">
                  <c:v>12.6</c:v>
                </c:pt>
                <c:pt idx="1520">
                  <c:v>12.5</c:v>
                </c:pt>
                <c:pt idx="1521">
                  <c:v>12.2</c:v>
                </c:pt>
                <c:pt idx="1522">
                  <c:v>12.3</c:v>
                </c:pt>
                <c:pt idx="1523">
                  <c:v>12.6</c:v>
                </c:pt>
                <c:pt idx="1524">
                  <c:v>12.9</c:v>
                </c:pt>
                <c:pt idx="1525">
                  <c:v>14.4</c:v>
                </c:pt>
                <c:pt idx="1526">
                  <c:v>13.1</c:v>
                </c:pt>
                <c:pt idx="1527">
                  <c:v>12.9</c:v>
                </c:pt>
                <c:pt idx="1528">
                  <c:v>12.6</c:v>
                </c:pt>
                <c:pt idx="1529">
                  <c:v>13.1</c:v>
                </c:pt>
                <c:pt idx="1530">
                  <c:v>13.4</c:v>
                </c:pt>
                <c:pt idx="1531">
                  <c:v>13.6</c:v>
                </c:pt>
                <c:pt idx="1532">
                  <c:v>12.9</c:v>
                </c:pt>
                <c:pt idx="1533">
                  <c:v>13.8</c:v>
                </c:pt>
                <c:pt idx="1534">
                  <c:v>13.3</c:v>
                </c:pt>
                <c:pt idx="1535">
                  <c:v>13.8</c:v>
                </c:pt>
                <c:pt idx="1536">
                  <c:v>13.5</c:v>
                </c:pt>
                <c:pt idx="1537">
                  <c:v>14</c:v>
                </c:pt>
                <c:pt idx="1538">
                  <c:v>14.5</c:v>
                </c:pt>
                <c:pt idx="1539">
                  <c:v>14.5</c:v>
                </c:pt>
                <c:pt idx="1540">
                  <c:v>14.2</c:v>
                </c:pt>
                <c:pt idx="1541">
                  <c:v>14.9</c:v>
                </c:pt>
                <c:pt idx="1542">
                  <c:v>14.2</c:v>
                </c:pt>
                <c:pt idx="1543">
                  <c:v>15.4</c:v>
                </c:pt>
                <c:pt idx="1544">
                  <c:v>14</c:v>
                </c:pt>
                <c:pt idx="1545">
                  <c:v>16</c:v>
                </c:pt>
                <c:pt idx="1546">
                  <c:v>15.3</c:v>
                </c:pt>
                <c:pt idx="1547">
                  <c:v>14.7</c:v>
                </c:pt>
                <c:pt idx="1548">
                  <c:v>13.9</c:v>
                </c:pt>
                <c:pt idx="1549">
                  <c:v>14.5</c:v>
                </c:pt>
                <c:pt idx="1550">
                  <c:v>14.9</c:v>
                </c:pt>
                <c:pt idx="1551">
                  <c:v>15.3</c:v>
                </c:pt>
                <c:pt idx="1552">
                  <c:v>15.8</c:v>
                </c:pt>
                <c:pt idx="1553">
                  <c:v>16.600000000000001</c:v>
                </c:pt>
                <c:pt idx="1554">
                  <c:v>15.5</c:v>
                </c:pt>
                <c:pt idx="1555">
                  <c:v>16.3</c:v>
                </c:pt>
                <c:pt idx="1556">
                  <c:v>16.3</c:v>
                </c:pt>
                <c:pt idx="1557">
                  <c:v>16.600000000000001</c:v>
                </c:pt>
                <c:pt idx="1558">
                  <c:v>17.100000000000001</c:v>
                </c:pt>
                <c:pt idx="1559">
                  <c:v>21.2</c:v>
                </c:pt>
                <c:pt idx="1560">
                  <c:v>23.2</c:v>
                </c:pt>
                <c:pt idx="1561">
                  <c:v>24.9</c:v>
                </c:pt>
                <c:pt idx="1562">
                  <c:v>22.9</c:v>
                </c:pt>
                <c:pt idx="1563">
                  <c:v>16.2</c:v>
                </c:pt>
                <c:pt idx="1564">
                  <c:v>13.9</c:v>
                </c:pt>
                <c:pt idx="1565">
                  <c:v>13</c:v>
                </c:pt>
                <c:pt idx="1566">
                  <c:v>16.5</c:v>
                </c:pt>
                <c:pt idx="1567">
                  <c:v>16.100000000000001</c:v>
                </c:pt>
                <c:pt idx="1568">
                  <c:v>15.5</c:v>
                </c:pt>
                <c:pt idx="1569">
                  <c:v>16</c:v>
                </c:pt>
                <c:pt idx="1570">
                  <c:v>16.3</c:v>
                </c:pt>
                <c:pt idx="1571">
                  <c:v>16.399999999999999</c:v>
                </c:pt>
                <c:pt idx="1572">
                  <c:v>15.6</c:v>
                </c:pt>
                <c:pt idx="1573">
                  <c:v>15.7</c:v>
                </c:pt>
                <c:pt idx="1574">
                  <c:v>16.100000000000001</c:v>
                </c:pt>
                <c:pt idx="1575">
                  <c:v>17.8</c:v>
                </c:pt>
                <c:pt idx="1576">
                  <c:v>17.5</c:v>
                </c:pt>
                <c:pt idx="1577">
                  <c:v>16</c:v>
                </c:pt>
                <c:pt idx="1578">
                  <c:v>16.8</c:v>
                </c:pt>
                <c:pt idx="1579">
                  <c:v>16</c:v>
                </c:pt>
                <c:pt idx="1580">
                  <c:v>16.899999999999999</c:v>
                </c:pt>
                <c:pt idx="1581">
                  <c:v>17.2</c:v>
                </c:pt>
                <c:pt idx="1582">
                  <c:v>15.8</c:v>
                </c:pt>
                <c:pt idx="1583">
                  <c:v>15.3</c:v>
                </c:pt>
                <c:pt idx="1584">
                  <c:v>16</c:v>
                </c:pt>
                <c:pt idx="1585">
                  <c:v>16.3</c:v>
                </c:pt>
                <c:pt idx="1586">
                  <c:v>16</c:v>
                </c:pt>
                <c:pt idx="1587">
                  <c:v>16.2</c:v>
                </c:pt>
                <c:pt idx="1588">
                  <c:v>15.4</c:v>
                </c:pt>
                <c:pt idx="1589">
                  <c:v>15.6</c:v>
                </c:pt>
                <c:pt idx="1590">
                  <c:v>16.7</c:v>
                </c:pt>
                <c:pt idx="1591">
                  <c:v>15.7</c:v>
                </c:pt>
                <c:pt idx="1592">
                  <c:v>16.100000000000001</c:v>
                </c:pt>
                <c:pt idx="1593">
                  <c:v>16.600000000000001</c:v>
                </c:pt>
                <c:pt idx="1594">
                  <c:v>16.600000000000001</c:v>
                </c:pt>
                <c:pt idx="1595">
                  <c:v>15.8</c:v>
                </c:pt>
                <c:pt idx="1596">
                  <c:v>15.9</c:v>
                </c:pt>
                <c:pt idx="1597">
                  <c:v>15.6</c:v>
                </c:pt>
                <c:pt idx="1598">
                  <c:v>14.9</c:v>
                </c:pt>
                <c:pt idx="1599">
                  <c:v>16.5</c:v>
                </c:pt>
                <c:pt idx="1600">
                  <c:v>15.8</c:v>
                </c:pt>
                <c:pt idx="1601">
                  <c:v>15</c:v>
                </c:pt>
                <c:pt idx="1602">
                  <c:v>14.9</c:v>
                </c:pt>
                <c:pt idx="1603">
                  <c:v>15.3</c:v>
                </c:pt>
                <c:pt idx="1604">
                  <c:v>15.4</c:v>
                </c:pt>
                <c:pt idx="1605">
                  <c:v>15.5</c:v>
                </c:pt>
                <c:pt idx="1606">
                  <c:v>15.2</c:v>
                </c:pt>
                <c:pt idx="1607">
                  <c:v>15.4</c:v>
                </c:pt>
                <c:pt idx="1608">
                  <c:v>15.7</c:v>
                </c:pt>
                <c:pt idx="1609">
                  <c:v>15.7</c:v>
                </c:pt>
                <c:pt idx="1610">
                  <c:v>16.600000000000001</c:v>
                </c:pt>
                <c:pt idx="1611">
                  <c:v>16.100000000000001</c:v>
                </c:pt>
                <c:pt idx="1612">
                  <c:v>15.5</c:v>
                </c:pt>
                <c:pt idx="1613">
                  <c:v>15.8</c:v>
                </c:pt>
                <c:pt idx="1614">
                  <c:v>15.1</c:v>
                </c:pt>
                <c:pt idx="1615">
                  <c:v>16.600000000000001</c:v>
                </c:pt>
                <c:pt idx="1616">
                  <c:v>15.8</c:v>
                </c:pt>
                <c:pt idx="1617">
                  <c:v>14.8</c:v>
                </c:pt>
                <c:pt idx="1618">
                  <c:v>15.5</c:v>
                </c:pt>
                <c:pt idx="1619">
                  <c:v>16.899999999999999</c:v>
                </c:pt>
                <c:pt idx="1620">
                  <c:v>17.2</c:v>
                </c:pt>
                <c:pt idx="1621">
                  <c:v>17.399999999999999</c:v>
                </c:pt>
                <c:pt idx="1622">
                  <c:v>17</c:v>
                </c:pt>
                <c:pt idx="1623">
                  <c:v>16.600000000000001</c:v>
                </c:pt>
                <c:pt idx="1624">
                  <c:v>16.600000000000001</c:v>
                </c:pt>
                <c:pt idx="1625">
                  <c:v>16.2</c:v>
                </c:pt>
                <c:pt idx="1626">
                  <c:v>17.8</c:v>
                </c:pt>
                <c:pt idx="1627">
                  <c:v>18.600000000000001</c:v>
                </c:pt>
                <c:pt idx="1628">
                  <c:v>18.600000000000001</c:v>
                </c:pt>
                <c:pt idx="1629">
                  <c:v>17.5</c:v>
                </c:pt>
                <c:pt idx="1630">
                  <c:v>17.100000000000001</c:v>
                </c:pt>
                <c:pt idx="1631">
                  <c:v>18.100000000000001</c:v>
                </c:pt>
                <c:pt idx="1632">
                  <c:v>19</c:v>
                </c:pt>
                <c:pt idx="1633">
                  <c:v>18.8</c:v>
                </c:pt>
                <c:pt idx="1634">
                  <c:v>17.600000000000001</c:v>
                </c:pt>
                <c:pt idx="1635">
                  <c:v>18.899999999999999</c:v>
                </c:pt>
                <c:pt idx="1636">
                  <c:v>18.600000000000001</c:v>
                </c:pt>
                <c:pt idx="1637">
                  <c:v>19.2</c:v>
                </c:pt>
                <c:pt idx="1638">
                  <c:v>18.5</c:v>
                </c:pt>
                <c:pt idx="1639">
                  <c:v>18.899999999999999</c:v>
                </c:pt>
                <c:pt idx="1640">
                  <c:v>19.899999999999999</c:v>
                </c:pt>
                <c:pt idx="1641">
                  <c:v>18.3</c:v>
                </c:pt>
                <c:pt idx="1642">
                  <c:v>18.7</c:v>
                </c:pt>
                <c:pt idx="1643">
                  <c:v>18</c:v>
                </c:pt>
                <c:pt idx="1644">
                  <c:v>18.7</c:v>
                </c:pt>
                <c:pt idx="1645">
                  <c:v>18.600000000000001</c:v>
                </c:pt>
                <c:pt idx="1646">
                  <c:v>18.100000000000001</c:v>
                </c:pt>
                <c:pt idx="1647">
                  <c:v>18.3</c:v>
                </c:pt>
                <c:pt idx="1648">
                  <c:v>19</c:v>
                </c:pt>
                <c:pt idx="1649">
                  <c:v>19.399999999999999</c:v>
                </c:pt>
                <c:pt idx="1650">
                  <c:v>19.399999999999999</c:v>
                </c:pt>
                <c:pt idx="1651">
                  <c:v>19.3</c:v>
                </c:pt>
                <c:pt idx="1652">
                  <c:v>19.5</c:v>
                </c:pt>
                <c:pt idx="1653">
                  <c:v>18.399999999999999</c:v>
                </c:pt>
                <c:pt idx="1654">
                  <c:v>19.5</c:v>
                </c:pt>
                <c:pt idx="1655">
                  <c:v>19.600000000000001</c:v>
                </c:pt>
                <c:pt idx="1656">
                  <c:v>19.600000000000001</c:v>
                </c:pt>
                <c:pt idx="1657">
                  <c:v>19.5</c:v>
                </c:pt>
                <c:pt idx="1658">
                  <c:v>19.399999999999999</c:v>
                </c:pt>
                <c:pt idx="1659">
                  <c:v>19.2</c:v>
                </c:pt>
                <c:pt idx="1660">
                  <c:v>19.8</c:v>
                </c:pt>
                <c:pt idx="1661">
                  <c:v>19</c:v>
                </c:pt>
                <c:pt idx="1662">
                  <c:v>20.2</c:v>
                </c:pt>
                <c:pt idx="1663">
                  <c:v>18.899999999999999</c:v>
                </c:pt>
                <c:pt idx="1664">
                  <c:v>19.399999999999999</c:v>
                </c:pt>
                <c:pt idx="1665">
                  <c:v>20.8</c:v>
                </c:pt>
                <c:pt idx="1666">
                  <c:v>19.399999999999999</c:v>
                </c:pt>
                <c:pt idx="1667">
                  <c:v>18.899999999999999</c:v>
                </c:pt>
                <c:pt idx="1668">
                  <c:v>19</c:v>
                </c:pt>
                <c:pt idx="1669">
                  <c:v>20.5</c:v>
                </c:pt>
                <c:pt idx="1670">
                  <c:v>20</c:v>
                </c:pt>
                <c:pt idx="1671">
                  <c:v>19.399999999999999</c:v>
                </c:pt>
                <c:pt idx="1672">
                  <c:v>21.3</c:v>
                </c:pt>
                <c:pt idx="1673">
                  <c:v>20</c:v>
                </c:pt>
                <c:pt idx="1674">
                  <c:v>20</c:v>
                </c:pt>
                <c:pt idx="1675">
                  <c:v>20.3</c:v>
                </c:pt>
                <c:pt idx="1676">
                  <c:v>22.4</c:v>
                </c:pt>
                <c:pt idx="1677">
                  <c:v>22.3</c:v>
                </c:pt>
                <c:pt idx="1678">
                  <c:v>22.3</c:v>
                </c:pt>
                <c:pt idx="1679">
                  <c:v>22</c:v>
                </c:pt>
                <c:pt idx="1680">
                  <c:v>21.6</c:v>
                </c:pt>
                <c:pt idx="1681">
                  <c:v>22.1</c:v>
                </c:pt>
                <c:pt idx="1682">
                  <c:v>21.9</c:v>
                </c:pt>
                <c:pt idx="1683">
                  <c:v>21.1</c:v>
                </c:pt>
                <c:pt idx="1684">
                  <c:v>22.9</c:v>
                </c:pt>
                <c:pt idx="1685">
                  <c:v>22.2</c:v>
                </c:pt>
                <c:pt idx="1686">
                  <c:v>22.7</c:v>
                </c:pt>
                <c:pt idx="1687">
                  <c:v>22.1</c:v>
                </c:pt>
                <c:pt idx="1688">
                  <c:v>24</c:v>
                </c:pt>
                <c:pt idx="1689">
                  <c:v>24.2</c:v>
                </c:pt>
                <c:pt idx="1690">
                  <c:v>23.7</c:v>
                </c:pt>
                <c:pt idx="1691">
                  <c:v>24.1</c:v>
                </c:pt>
                <c:pt idx="1692">
                  <c:v>25.1</c:v>
                </c:pt>
                <c:pt idx="1693">
                  <c:v>23.8</c:v>
                </c:pt>
                <c:pt idx="1694">
                  <c:v>23.4</c:v>
                </c:pt>
                <c:pt idx="1695">
                  <c:v>24</c:v>
                </c:pt>
                <c:pt idx="1696">
                  <c:v>24.6</c:v>
                </c:pt>
                <c:pt idx="1697">
                  <c:v>24.2</c:v>
                </c:pt>
                <c:pt idx="1698">
                  <c:v>23.5</c:v>
                </c:pt>
                <c:pt idx="1699">
                  <c:v>23.9</c:v>
                </c:pt>
                <c:pt idx="1700">
                  <c:v>24.8</c:v>
                </c:pt>
                <c:pt idx="1701">
                  <c:v>24</c:v>
                </c:pt>
                <c:pt idx="1702">
                  <c:v>23.2</c:v>
                </c:pt>
                <c:pt idx="1703">
                  <c:v>23.4</c:v>
                </c:pt>
                <c:pt idx="1704">
                  <c:v>24.4</c:v>
                </c:pt>
                <c:pt idx="1705">
                  <c:v>24.6</c:v>
                </c:pt>
                <c:pt idx="1706">
                  <c:v>23.4</c:v>
                </c:pt>
                <c:pt idx="1707">
                  <c:v>23</c:v>
                </c:pt>
                <c:pt idx="1708">
                  <c:v>23.2</c:v>
                </c:pt>
                <c:pt idx="1709">
                  <c:v>24.3</c:v>
                </c:pt>
                <c:pt idx="1710">
                  <c:v>22.9</c:v>
                </c:pt>
                <c:pt idx="1711">
                  <c:v>23.5</c:v>
                </c:pt>
                <c:pt idx="1712">
                  <c:v>24</c:v>
                </c:pt>
                <c:pt idx="1713">
                  <c:v>23.3</c:v>
                </c:pt>
                <c:pt idx="1714">
                  <c:v>23.4</c:v>
                </c:pt>
                <c:pt idx="1715">
                  <c:v>22.3</c:v>
                </c:pt>
                <c:pt idx="1716">
                  <c:v>22.7</c:v>
                </c:pt>
                <c:pt idx="1717">
                  <c:v>23.3</c:v>
                </c:pt>
                <c:pt idx="1718">
                  <c:v>24.2</c:v>
                </c:pt>
                <c:pt idx="1719">
                  <c:v>24</c:v>
                </c:pt>
                <c:pt idx="1720">
                  <c:v>24.1</c:v>
                </c:pt>
                <c:pt idx="1721">
                  <c:v>24.7</c:v>
                </c:pt>
                <c:pt idx="1722">
                  <c:v>25.2</c:v>
                </c:pt>
                <c:pt idx="1723">
                  <c:v>25.3</c:v>
                </c:pt>
                <c:pt idx="1724">
                  <c:v>25.3</c:v>
                </c:pt>
                <c:pt idx="1725">
                  <c:v>25.8</c:v>
                </c:pt>
                <c:pt idx="1726">
                  <c:v>26.6</c:v>
                </c:pt>
                <c:pt idx="1727">
                  <c:v>26.5</c:v>
                </c:pt>
                <c:pt idx="1728">
                  <c:v>26.8</c:v>
                </c:pt>
                <c:pt idx="1729">
                  <c:v>29</c:v>
                </c:pt>
                <c:pt idx="1730">
                  <c:v>29.1</c:v>
                </c:pt>
                <c:pt idx="1731">
                  <c:v>29.4</c:v>
                </c:pt>
                <c:pt idx="1732">
                  <c:v>30.6</c:v>
                </c:pt>
                <c:pt idx="1733">
                  <c:v>31.5</c:v>
                </c:pt>
                <c:pt idx="1734">
                  <c:v>32.6</c:v>
                </c:pt>
                <c:pt idx="1735">
                  <c:v>33</c:v>
                </c:pt>
                <c:pt idx="1736">
                  <c:v>35.200000000000003</c:v>
                </c:pt>
                <c:pt idx="1737">
                  <c:v>34.200000000000003</c:v>
                </c:pt>
                <c:pt idx="1738">
                  <c:v>33.9</c:v>
                </c:pt>
                <c:pt idx="1739">
                  <c:v>35.700000000000003</c:v>
                </c:pt>
                <c:pt idx="1740">
                  <c:v>35.5</c:v>
                </c:pt>
                <c:pt idx="1741">
                  <c:v>36.700000000000003</c:v>
                </c:pt>
                <c:pt idx="1742">
                  <c:v>38.4</c:v>
                </c:pt>
                <c:pt idx="1743">
                  <c:v>38.9</c:v>
                </c:pt>
                <c:pt idx="1744">
                  <c:v>38.200000000000003</c:v>
                </c:pt>
                <c:pt idx="1745">
                  <c:v>40.1</c:v>
                </c:pt>
                <c:pt idx="1746">
                  <c:v>38.799999999999997</c:v>
                </c:pt>
                <c:pt idx="1747">
                  <c:v>41.7</c:v>
                </c:pt>
                <c:pt idx="1748">
                  <c:v>42.4</c:v>
                </c:pt>
                <c:pt idx="1749">
                  <c:v>41.4</c:v>
                </c:pt>
                <c:pt idx="1750">
                  <c:v>42.8</c:v>
                </c:pt>
                <c:pt idx="1751">
                  <c:v>42.7</c:v>
                </c:pt>
                <c:pt idx="1752">
                  <c:v>42.3</c:v>
                </c:pt>
                <c:pt idx="1753">
                  <c:v>44</c:v>
                </c:pt>
                <c:pt idx="1754">
                  <c:v>44.7</c:v>
                </c:pt>
                <c:pt idx="1755">
                  <c:v>47.3</c:v>
                </c:pt>
                <c:pt idx="1756">
                  <c:v>50.5</c:v>
                </c:pt>
                <c:pt idx="1757">
                  <c:v>51</c:v>
                </c:pt>
                <c:pt idx="1758">
                  <c:v>52.3</c:v>
                </c:pt>
                <c:pt idx="1759">
                  <c:v>49.5</c:v>
                </c:pt>
                <c:pt idx="1760">
                  <c:v>45.5</c:v>
                </c:pt>
                <c:pt idx="1761">
                  <c:v>45.1</c:v>
                </c:pt>
                <c:pt idx="1762">
                  <c:v>46.3</c:v>
                </c:pt>
                <c:pt idx="1763">
                  <c:v>47.4</c:v>
                </c:pt>
                <c:pt idx="1764">
                  <c:v>48.8</c:v>
                </c:pt>
                <c:pt idx="1765">
                  <c:v>47.8</c:v>
                </c:pt>
                <c:pt idx="1766">
                  <c:v>48.7</c:v>
                </c:pt>
                <c:pt idx="1767">
                  <c:v>48.7</c:v>
                </c:pt>
                <c:pt idx="1768">
                  <c:v>50</c:v>
                </c:pt>
                <c:pt idx="1769">
                  <c:v>49.9</c:v>
                </c:pt>
                <c:pt idx="1770">
                  <c:v>51.7</c:v>
                </c:pt>
                <c:pt idx="1771">
                  <c:v>51.1</c:v>
                </c:pt>
                <c:pt idx="1772">
                  <c:v>51.9</c:v>
                </c:pt>
                <c:pt idx="1773">
                  <c:v>51.3</c:v>
                </c:pt>
                <c:pt idx="1774">
                  <c:v>52.4</c:v>
                </c:pt>
                <c:pt idx="1775">
                  <c:v>53.6</c:v>
                </c:pt>
                <c:pt idx="1776">
                  <c:v>55.3</c:v>
                </c:pt>
                <c:pt idx="1777">
                  <c:v>55.3</c:v>
                </c:pt>
                <c:pt idx="1778">
                  <c:v>55.1</c:v>
                </c:pt>
                <c:pt idx="1779">
                  <c:v>54.9</c:v>
                </c:pt>
                <c:pt idx="1780">
                  <c:v>54.5</c:v>
                </c:pt>
                <c:pt idx="1781">
                  <c:v>53.9</c:v>
                </c:pt>
                <c:pt idx="1782">
                  <c:v>54.9</c:v>
                </c:pt>
                <c:pt idx="1783">
                  <c:v>55.2</c:v>
                </c:pt>
                <c:pt idx="1784">
                  <c:v>55.2</c:v>
                </c:pt>
                <c:pt idx="1785">
                  <c:v>55</c:v>
                </c:pt>
                <c:pt idx="1786">
                  <c:v>56.3</c:v>
                </c:pt>
                <c:pt idx="1787">
                  <c:v>56.4</c:v>
                </c:pt>
                <c:pt idx="1788">
                  <c:v>55.2</c:v>
                </c:pt>
                <c:pt idx="1789">
                  <c:v>56.9</c:v>
                </c:pt>
                <c:pt idx="1790">
                  <c:v>57.8</c:v>
                </c:pt>
                <c:pt idx="1791">
                  <c:v>59.4</c:v>
                </c:pt>
                <c:pt idx="1792">
                  <c:v>57.4</c:v>
                </c:pt>
                <c:pt idx="1793">
                  <c:v>59.3</c:v>
                </c:pt>
                <c:pt idx="1794">
                  <c:v>60.1</c:v>
                </c:pt>
                <c:pt idx="1795">
                  <c:v>61.8</c:v>
                </c:pt>
                <c:pt idx="1796">
                  <c:v>62.6</c:v>
                </c:pt>
                <c:pt idx="1797">
                  <c:v>63.8</c:v>
                </c:pt>
                <c:pt idx="1798">
                  <c:v>65.8</c:v>
                </c:pt>
                <c:pt idx="1799">
                  <c:v>67.599999999999994</c:v>
                </c:pt>
                <c:pt idx="1800">
                  <c:v>67.400000000000006</c:v>
                </c:pt>
                <c:pt idx="1801">
                  <c:v>69.5</c:v>
                </c:pt>
                <c:pt idx="1802">
                  <c:v>69.2</c:v>
                </c:pt>
                <c:pt idx="1803">
                  <c:v>70.2</c:v>
                </c:pt>
                <c:pt idx="1804">
                  <c:v>69.599999999999994</c:v>
                </c:pt>
                <c:pt idx="1805">
                  <c:v>71.900000000000006</c:v>
                </c:pt>
                <c:pt idx="1806">
                  <c:v>72.8</c:v>
                </c:pt>
                <c:pt idx="1807">
                  <c:v>74.099999999999994</c:v>
                </c:pt>
                <c:pt idx="1808">
                  <c:v>74.3</c:v>
                </c:pt>
                <c:pt idx="1809">
                  <c:v>75.900000000000006</c:v>
                </c:pt>
                <c:pt idx="1810">
                  <c:v>75.5</c:v>
                </c:pt>
                <c:pt idx="1811">
                  <c:v>74.400000000000006</c:v>
                </c:pt>
                <c:pt idx="1812">
                  <c:v>76.400000000000006</c:v>
                </c:pt>
                <c:pt idx="1813">
                  <c:v>75.900000000000006</c:v>
                </c:pt>
                <c:pt idx="1814">
                  <c:v>76.5</c:v>
                </c:pt>
                <c:pt idx="1815">
                  <c:v>75.7</c:v>
                </c:pt>
                <c:pt idx="1816">
                  <c:v>75.400000000000006</c:v>
                </c:pt>
                <c:pt idx="1817">
                  <c:v>73.900000000000006</c:v>
                </c:pt>
                <c:pt idx="1818">
                  <c:v>75.3</c:v>
                </c:pt>
                <c:pt idx="1819">
                  <c:v>74.099999999999994</c:v>
                </c:pt>
                <c:pt idx="1820">
                  <c:v>73.5</c:v>
                </c:pt>
                <c:pt idx="1821">
                  <c:v>72.599999999999994</c:v>
                </c:pt>
                <c:pt idx="1822">
                  <c:v>72.8</c:v>
                </c:pt>
                <c:pt idx="1823">
                  <c:v>73.400000000000006</c:v>
                </c:pt>
                <c:pt idx="1824">
                  <c:v>71.400000000000006</c:v>
                </c:pt>
                <c:pt idx="1825">
                  <c:v>72.599999999999994</c:v>
                </c:pt>
                <c:pt idx="1826">
                  <c:v>71.2</c:v>
                </c:pt>
                <c:pt idx="1827">
                  <c:v>70.900000000000006</c:v>
                </c:pt>
                <c:pt idx="1828">
                  <c:v>69.2</c:v>
                </c:pt>
                <c:pt idx="1829">
                  <c:v>70.599999999999994</c:v>
                </c:pt>
                <c:pt idx="1830">
                  <c:v>69</c:v>
                </c:pt>
                <c:pt idx="1831">
                  <c:v>67.2</c:v>
                </c:pt>
                <c:pt idx="1832">
                  <c:v>66.8</c:v>
                </c:pt>
                <c:pt idx="1833">
                  <c:v>67.8</c:v>
                </c:pt>
                <c:pt idx="1834">
                  <c:v>66.099999999999994</c:v>
                </c:pt>
                <c:pt idx="1835">
                  <c:v>64.3</c:v>
                </c:pt>
                <c:pt idx="1836">
                  <c:v>64.5</c:v>
                </c:pt>
                <c:pt idx="1837">
                  <c:v>61.6</c:v>
                </c:pt>
                <c:pt idx="1838">
                  <c:v>60.3</c:v>
                </c:pt>
                <c:pt idx="1839">
                  <c:v>59.4</c:v>
                </c:pt>
                <c:pt idx="1840">
                  <c:v>57.2</c:v>
                </c:pt>
                <c:pt idx="1841">
                  <c:v>55.4</c:v>
                </c:pt>
                <c:pt idx="1842">
                  <c:v>54.3</c:v>
                </c:pt>
                <c:pt idx="1843">
                  <c:v>51.4</c:v>
                </c:pt>
                <c:pt idx="1844">
                  <c:v>51.6</c:v>
                </c:pt>
                <c:pt idx="1845">
                  <c:v>50.7</c:v>
                </c:pt>
                <c:pt idx="1846">
                  <c:v>48.3</c:v>
                </c:pt>
                <c:pt idx="1847">
                  <c:v>45.9</c:v>
                </c:pt>
                <c:pt idx="1848">
                  <c:v>44.7</c:v>
                </c:pt>
                <c:pt idx="1849">
                  <c:v>42.3</c:v>
                </c:pt>
                <c:pt idx="1850">
                  <c:v>43.4</c:v>
                </c:pt>
                <c:pt idx="1851">
                  <c:v>41.3</c:v>
                </c:pt>
                <c:pt idx="1852">
                  <c:v>40</c:v>
                </c:pt>
                <c:pt idx="1853">
                  <c:v>39</c:v>
                </c:pt>
                <c:pt idx="1854">
                  <c:v>37.4</c:v>
                </c:pt>
                <c:pt idx="1855">
                  <c:v>36.5</c:v>
                </c:pt>
                <c:pt idx="1856">
                  <c:v>35.700000000000003</c:v>
                </c:pt>
                <c:pt idx="1857">
                  <c:v>33.6</c:v>
                </c:pt>
                <c:pt idx="1858">
                  <c:v>34</c:v>
                </c:pt>
                <c:pt idx="1859">
                  <c:v>33.5</c:v>
                </c:pt>
                <c:pt idx="1860">
                  <c:v>32.200000000000003</c:v>
                </c:pt>
                <c:pt idx="1861">
                  <c:v>31</c:v>
                </c:pt>
                <c:pt idx="1862">
                  <c:v>30.7</c:v>
                </c:pt>
                <c:pt idx="1863">
                  <c:v>28.2</c:v>
                </c:pt>
                <c:pt idx="1864">
                  <c:v>28.4</c:v>
                </c:pt>
                <c:pt idx="1865">
                  <c:v>28.1</c:v>
                </c:pt>
                <c:pt idx="1866">
                  <c:v>26.3</c:v>
                </c:pt>
                <c:pt idx="1867">
                  <c:v>26.7</c:v>
                </c:pt>
                <c:pt idx="1868">
                  <c:v>23.6</c:v>
                </c:pt>
                <c:pt idx="1869">
                  <c:v>23.1</c:v>
                </c:pt>
                <c:pt idx="1870">
                  <c:v>23.1</c:v>
                </c:pt>
                <c:pt idx="1871">
                  <c:v>22.8</c:v>
                </c:pt>
                <c:pt idx="1872">
                  <c:v>21.4</c:v>
                </c:pt>
                <c:pt idx="1873">
                  <c:v>21.9</c:v>
                </c:pt>
                <c:pt idx="1874">
                  <c:v>20.6</c:v>
                </c:pt>
                <c:pt idx="1875">
                  <c:v>20.3</c:v>
                </c:pt>
                <c:pt idx="1876">
                  <c:v>20.8</c:v>
                </c:pt>
                <c:pt idx="1877">
                  <c:v>20.2</c:v>
                </c:pt>
                <c:pt idx="1878">
                  <c:v>20.100000000000001</c:v>
                </c:pt>
                <c:pt idx="1879">
                  <c:v>20.399999999999999</c:v>
                </c:pt>
                <c:pt idx="1880">
                  <c:v>20.9</c:v>
                </c:pt>
                <c:pt idx="1881">
                  <c:v>18.2</c:v>
                </c:pt>
                <c:pt idx="1882">
                  <c:v>19</c:v>
                </c:pt>
                <c:pt idx="1883">
                  <c:v>19.899999999999999</c:v>
                </c:pt>
                <c:pt idx="1884">
                  <c:v>18.3</c:v>
                </c:pt>
                <c:pt idx="1885">
                  <c:v>18</c:v>
                </c:pt>
                <c:pt idx="1886">
                  <c:v>18.399999999999999</c:v>
                </c:pt>
                <c:pt idx="1887">
                  <c:v>18.600000000000001</c:v>
                </c:pt>
                <c:pt idx="1888">
                  <c:v>19.2</c:v>
                </c:pt>
                <c:pt idx="1889">
                  <c:v>18.3</c:v>
                </c:pt>
                <c:pt idx="1890">
                  <c:v>17.3</c:v>
                </c:pt>
                <c:pt idx="1891">
                  <c:v>18.5</c:v>
                </c:pt>
                <c:pt idx="1892">
                  <c:v>17.2</c:v>
                </c:pt>
                <c:pt idx="1893">
                  <c:v>17.2</c:v>
                </c:pt>
                <c:pt idx="1894">
                  <c:v>14.8</c:v>
                </c:pt>
                <c:pt idx="1895">
                  <c:v>15.8</c:v>
                </c:pt>
                <c:pt idx="1896">
                  <c:v>16.3</c:v>
                </c:pt>
                <c:pt idx="1897">
                  <c:v>15.6</c:v>
                </c:pt>
                <c:pt idx="1898">
                  <c:v>14.9</c:v>
                </c:pt>
                <c:pt idx="1899">
                  <c:v>14.3</c:v>
                </c:pt>
                <c:pt idx="1900">
                  <c:v>15.4</c:v>
                </c:pt>
                <c:pt idx="1901">
                  <c:v>14.7</c:v>
                </c:pt>
                <c:pt idx="1902">
                  <c:v>14.2</c:v>
                </c:pt>
                <c:pt idx="1903">
                  <c:v>14.1</c:v>
                </c:pt>
                <c:pt idx="1904">
                  <c:v>13.6</c:v>
                </c:pt>
                <c:pt idx="1905">
                  <c:v>14.2</c:v>
                </c:pt>
                <c:pt idx="1906">
                  <c:v>13</c:v>
                </c:pt>
                <c:pt idx="1907">
                  <c:v>12.3</c:v>
                </c:pt>
                <c:pt idx="1908">
                  <c:v>13.1</c:v>
                </c:pt>
                <c:pt idx="1909">
                  <c:v>13.1</c:v>
                </c:pt>
                <c:pt idx="1910">
                  <c:v>13.8</c:v>
                </c:pt>
                <c:pt idx="1911">
                  <c:v>12.8</c:v>
                </c:pt>
                <c:pt idx="1912">
                  <c:v>13.3</c:v>
                </c:pt>
                <c:pt idx="1913">
                  <c:v>13.1</c:v>
                </c:pt>
                <c:pt idx="1914">
                  <c:v>13.3</c:v>
                </c:pt>
                <c:pt idx="1915">
                  <c:v>12.5</c:v>
                </c:pt>
                <c:pt idx="1916">
                  <c:v>13.4</c:v>
                </c:pt>
                <c:pt idx="1917">
                  <c:v>12.7</c:v>
                </c:pt>
                <c:pt idx="1918">
                  <c:v>11.9</c:v>
                </c:pt>
                <c:pt idx="1919">
                  <c:v>12.9</c:v>
                </c:pt>
                <c:pt idx="1920">
                  <c:v>12.3</c:v>
                </c:pt>
                <c:pt idx="1921">
                  <c:v>12.7</c:v>
                </c:pt>
                <c:pt idx="1922">
                  <c:v>12.1</c:v>
                </c:pt>
                <c:pt idx="1923">
                  <c:v>14.1</c:v>
                </c:pt>
                <c:pt idx="1924">
                  <c:v>13.4</c:v>
                </c:pt>
                <c:pt idx="1925">
                  <c:v>12.8</c:v>
                </c:pt>
                <c:pt idx="1926">
                  <c:v>12.9</c:v>
                </c:pt>
                <c:pt idx="1927">
                  <c:v>12.4</c:v>
                </c:pt>
                <c:pt idx="1928">
                  <c:v>12.8</c:v>
                </c:pt>
                <c:pt idx="1929">
                  <c:v>12.5</c:v>
                </c:pt>
                <c:pt idx="1930">
                  <c:v>11.2</c:v>
                </c:pt>
                <c:pt idx="1931">
                  <c:v>11.7</c:v>
                </c:pt>
                <c:pt idx="1932">
                  <c:v>11.9</c:v>
                </c:pt>
                <c:pt idx="1933">
                  <c:v>11</c:v>
                </c:pt>
                <c:pt idx="1934">
                  <c:v>10.9</c:v>
                </c:pt>
                <c:pt idx="1935">
                  <c:v>10.4</c:v>
                </c:pt>
                <c:pt idx="1936">
                  <c:v>10.4</c:v>
                </c:pt>
                <c:pt idx="1937">
                  <c:v>11.5</c:v>
                </c:pt>
                <c:pt idx="1938">
                  <c:v>10.3</c:v>
                </c:pt>
                <c:pt idx="1939">
                  <c:v>11.6</c:v>
                </c:pt>
                <c:pt idx="1940">
                  <c:v>10.8</c:v>
                </c:pt>
                <c:pt idx="1941">
                  <c:v>11.1</c:v>
                </c:pt>
                <c:pt idx="1942">
                  <c:v>9.1999999999999993</c:v>
                </c:pt>
                <c:pt idx="1943">
                  <c:v>9.1</c:v>
                </c:pt>
                <c:pt idx="1944">
                  <c:v>9.6999999999999993</c:v>
                </c:pt>
                <c:pt idx="1945">
                  <c:v>8.8000000000000007</c:v>
                </c:pt>
                <c:pt idx="1946">
                  <c:v>8.6</c:v>
                </c:pt>
                <c:pt idx="1947">
                  <c:v>9.6999999999999993</c:v>
                </c:pt>
                <c:pt idx="1948">
                  <c:v>9.1999999999999993</c:v>
                </c:pt>
                <c:pt idx="1949">
                  <c:v>9.8000000000000007</c:v>
                </c:pt>
                <c:pt idx="1950">
                  <c:v>13.4</c:v>
                </c:pt>
                <c:pt idx="1951">
                  <c:v>17</c:v>
                </c:pt>
                <c:pt idx="1952">
                  <c:v>15.9</c:v>
                </c:pt>
                <c:pt idx="1953">
                  <c:v>17.600000000000001</c:v>
                </c:pt>
                <c:pt idx="1954">
                  <c:v>24.7</c:v>
                </c:pt>
                <c:pt idx="1955">
                  <c:v>11.9</c:v>
                </c:pt>
                <c:pt idx="1956">
                  <c:v>7</c:v>
                </c:pt>
                <c:pt idx="1957">
                  <c:v>5.4</c:v>
                </c:pt>
                <c:pt idx="1958">
                  <c:v>6.1</c:v>
                </c:pt>
                <c:pt idx="1959">
                  <c:v>6.4</c:v>
                </c:pt>
                <c:pt idx="1960">
                  <c:v>7.7</c:v>
                </c:pt>
                <c:pt idx="1961">
                  <c:v>8.3000000000000007</c:v>
                </c:pt>
                <c:pt idx="1962">
                  <c:v>8.1</c:v>
                </c:pt>
                <c:pt idx="1963">
                  <c:v>7.9</c:v>
                </c:pt>
                <c:pt idx="1964">
                  <c:v>7.7</c:v>
                </c:pt>
                <c:pt idx="1965">
                  <c:v>8.3000000000000007</c:v>
                </c:pt>
                <c:pt idx="1966">
                  <c:v>8.1</c:v>
                </c:pt>
                <c:pt idx="1967">
                  <c:v>8.1999999999999993</c:v>
                </c:pt>
                <c:pt idx="1968">
                  <c:v>7.8</c:v>
                </c:pt>
                <c:pt idx="1969">
                  <c:v>8.9</c:v>
                </c:pt>
                <c:pt idx="1970">
                  <c:v>7.3</c:v>
                </c:pt>
                <c:pt idx="1971">
                  <c:v>7.7</c:v>
                </c:pt>
                <c:pt idx="1972">
                  <c:v>7.5</c:v>
                </c:pt>
                <c:pt idx="1973">
                  <c:v>7.9</c:v>
                </c:pt>
                <c:pt idx="1974">
                  <c:v>7.3</c:v>
                </c:pt>
                <c:pt idx="1975">
                  <c:v>7.6</c:v>
                </c:pt>
                <c:pt idx="1976">
                  <c:v>7.3</c:v>
                </c:pt>
                <c:pt idx="1977">
                  <c:v>7.4</c:v>
                </c:pt>
                <c:pt idx="1978">
                  <c:v>7.9</c:v>
                </c:pt>
                <c:pt idx="1979">
                  <c:v>8.3000000000000007</c:v>
                </c:pt>
                <c:pt idx="1980">
                  <c:v>6.9</c:v>
                </c:pt>
                <c:pt idx="1981">
                  <c:v>7.5</c:v>
                </c:pt>
                <c:pt idx="1982">
                  <c:v>8.8000000000000007</c:v>
                </c:pt>
                <c:pt idx="1983">
                  <c:v>8</c:v>
                </c:pt>
                <c:pt idx="1984">
                  <c:v>8.1</c:v>
                </c:pt>
                <c:pt idx="1985">
                  <c:v>8.4</c:v>
                </c:pt>
                <c:pt idx="1986">
                  <c:v>8.1999999999999993</c:v>
                </c:pt>
                <c:pt idx="1987">
                  <c:v>8.1999999999999993</c:v>
                </c:pt>
                <c:pt idx="1988">
                  <c:v>8.3000000000000007</c:v>
                </c:pt>
                <c:pt idx="1989">
                  <c:v>7.6</c:v>
                </c:pt>
                <c:pt idx="1990">
                  <c:v>7.2</c:v>
                </c:pt>
                <c:pt idx="1991">
                  <c:v>8.3000000000000007</c:v>
                </c:pt>
                <c:pt idx="1992">
                  <c:v>7.6</c:v>
                </c:pt>
                <c:pt idx="1993">
                  <c:v>7.2</c:v>
                </c:pt>
                <c:pt idx="1994">
                  <c:v>7.5</c:v>
                </c:pt>
                <c:pt idx="1995">
                  <c:v>7.7</c:v>
                </c:pt>
                <c:pt idx="1996">
                  <c:v>7.4</c:v>
                </c:pt>
                <c:pt idx="1997">
                  <c:v>8.8000000000000007</c:v>
                </c:pt>
                <c:pt idx="1998">
                  <c:v>7.5</c:v>
                </c:pt>
                <c:pt idx="1999">
                  <c:v>8.6</c:v>
                </c:pt>
                <c:pt idx="2000">
                  <c:v>8.3000000000000007</c:v>
                </c:pt>
                <c:pt idx="2001">
                  <c:v>8.6</c:v>
                </c:pt>
                <c:pt idx="2002">
                  <c:v>8.8000000000000007</c:v>
                </c:pt>
                <c:pt idx="2003">
                  <c:v>8.5</c:v>
                </c:pt>
                <c:pt idx="2004">
                  <c:v>8.8000000000000007</c:v>
                </c:pt>
                <c:pt idx="2005">
                  <c:v>10.1</c:v>
                </c:pt>
                <c:pt idx="2006">
                  <c:v>9.1999999999999993</c:v>
                </c:pt>
                <c:pt idx="2007">
                  <c:v>8.9</c:v>
                </c:pt>
                <c:pt idx="2008">
                  <c:v>9.4</c:v>
                </c:pt>
                <c:pt idx="2009">
                  <c:v>9.3000000000000007</c:v>
                </c:pt>
                <c:pt idx="2010">
                  <c:v>9</c:v>
                </c:pt>
                <c:pt idx="2011">
                  <c:v>8.5</c:v>
                </c:pt>
                <c:pt idx="2012">
                  <c:v>7.4</c:v>
                </c:pt>
                <c:pt idx="2013">
                  <c:v>8</c:v>
                </c:pt>
                <c:pt idx="2014">
                  <c:v>8</c:v>
                </c:pt>
                <c:pt idx="2015">
                  <c:v>8.6</c:v>
                </c:pt>
                <c:pt idx="2016">
                  <c:v>8.1999999999999993</c:v>
                </c:pt>
                <c:pt idx="2017">
                  <c:v>7.9</c:v>
                </c:pt>
                <c:pt idx="2018">
                  <c:v>9.1999999999999993</c:v>
                </c:pt>
                <c:pt idx="2019">
                  <c:v>9.4</c:v>
                </c:pt>
                <c:pt idx="2020">
                  <c:v>8.6999999999999993</c:v>
                </c:pt>
                <c:pt idx="2021">
                  <c:v>8.4</c:v>
                </c:pt>
                <c:pt idx="2022">
                  <c:v>9.3000000000000007</c:v>
                </c:pt>
                <c:pt idx="2023">
                  <c:v>8.9</c:v>
                </c:pt>
                <c:pt idx="2024">
                  <c:v>7.8</c:v>
                </c:pt>
                <c:pt idx="2025">
                  <c:v>9.6999999999999993</c:v>
                </c:pt>
                <c:pt idx="2026">
                  <c:v>9.1999999999999993</c:v>
                </c:pt>
                <c:pt idx="2027">
                  <c:v>10.3</c:v>
                </c:pt>
                <c:pt idx="2028">
                  <c:v>9.6</c:v>
                </c:pt>
                <c:pt idx="2029">
                  <c:v>9.9</c:v>
                </c:pt>
                <c:pt idx="2030">
                  <c:v>10.199999999999999</c:v>
                </c:pt>
                <c:pt idx="2031">
                  <c:v>9.9</c:v>
                </c:pt>
                <c:pt idx="2032">
                  <c:v>9.8000000000000007</c:v>
                </c:pt>
                <c:pt idx="2033">
                  <c:v>9.6</c:v>
                </c:pt>
                <c:pt idx="2034">
                  <c:v>9.6999999999999993</c:v>
                </c:pt>
                <c:pt idx="2035">
                  <c:v>10.199999999999999</c:v>
                </c:pt>
                <c:pt idx="2036">
                  <c:v>9.6999999999999993</c:v>
                </c:pt>
                <c:pt idx="2037">
                  <c:v>10.9</c:v>
                </c:pt>
                <c:pt idx="2038">
                  <c:v>9.6999999999999993</c:v>
                </c:pt>
                <c:pt idx="2039">
                  <c:v>9.6</c:v>
                </c:pt>
                <c:pt idx="2040">
                  <c:v>10.1</c:v>
                </c:pt>
                <c:pt idx="2041">
                  <c:v>9.6</c:v>
                </c:pt>
                <c:pt idx="2042">
                  <c:v>9.5</c:v>
                </c:pt>
                <c:pt idx="2043">
                  <c:v>11.3</c:v>
                </c:pt>
                <c:pt idx="2044">
                  <c:v>10.199999999999999</c:v>
                </c:pt>
                <c:pt idx="2045">
                  <c:v>9.8000000000000007</c:v>
                </c:pt>
                <c:pt idx="2046">
                  <c:v>10.4</c:v>
                </c:pt>
                <c:pt idx="2047">
                  <c:v>10.199999999999999</c:v>
                </c:pt>
                <c:pt idx="2048">
                  <c:v>10.6</c:v>
                </c:pt>
                <c:pt idx="2049">
                  <c:v>10.8</c:v>
                </c:pt>
                <c:pt idx="2050">
                  <c:v>10.9</c:v>
                </c:pt>
                <c:pt idx="2051">
                  <c:v>9.5</c:v>
                </c:pt>
                <c:pt idx="2052">
                  <c:v>10</c:v>
                </c:pt>
                <c:pt idx="2053">
                  <c:v>10.6</c:v>
                </c:pt>
                <c:pt idx="2054">
                  <c:v>12</c:v>
                </c:pt>
                <c:pt idx="2055">
                  <c:v>10.9</c:v>
                </c:pt>
                <c:pt idx="2056">
                  <c:v>9.8000000000000007</c:v>
                </c:pt>
                <c:pt idx="2057">
                  <c:v>10.6</c:v>
                </c:pt>
                <c:pt idx="2058">
                  <c:v>10.5</c:v>
                </c:pt>
                <c:pt idx="2059">
                  <c:v>10.4</c:v>
                </c:pt>
                <c:pt idx="2060">
                  <c:v>9.5</c:v>
                </c:pt>
                <c:pt idx="2061">
                  <c:v>9.8000000000000007</c:v>
                </c:pt>
                <c:pt idx="2062">
                  <c:v>9.8000000000000007</c:v>
                </c:pt>
                <c:pt idx="2063">
                  <c:v>10.199999999999999</c:v>
                </c:pt>
                <c:pt idx="2064">
                  <c:v>9.1999999999999993</c:v>
                </c:pt>
                <c:pt idx="2065">
                  <c:v>9.4</c:v>
                </c:pt>
                <c:pt idx="2066">
                  <c:v>8.3000000000000007</c:v>
                </c:pt>
                <c:pt idx="2067">
                  <c:v>7.6</c:v>
                </c:pt>
                <c:pt idx="2068">
                  <c:v>7.6</c:v>
                </c:pt>
                <c:pt idx="2069">
                  <c:v>8.1</c:v>
                </c:pt>
                <c:pt idx="2070">
                  <c:v>8.1</c:v>
                </c:pt>
                <c:pt idx="2071">
                  <c:v>7.8</c:v>
                </c:pt>
                <c:pt idx="2072">
                  <c:v>7</c:v>
                </c:pt>
                <c:pt idx="2073">
                  <c:v>6.4</c:v>
                </c:pt>
                <c:pt idx="2074">
                  <c:v>7.4</c:v>
                </c:pt>
                <c:pt idx="2075">
                  <c:v>7.1</c:v>
                </c:pt>
                <c:pt idx="2076">
                  <c:v>6.7</c:v>
                </c:pt>
                <c:pt idx="2077">
                  <c:v>6.3</c:v>
                </c:pt>
                <c:pt idx="2078">
                  <c:v>7.3</c:v>
                </c:pt>
                <c:pt idx="2079">
                  <c:v>6.5</c:v>
                </c:pt>
                <c:pt idx="2080">
                  <c:v>6.1</c:v>
                </c:pt>
                <c:pt idx="2081">
                  <c:v>5.9</c:v>
                </c:pt>
                <c:pt idx="2082">
                  <c:v>6.5</c:v>
                </c:pt>
                <c:pt idx="2083">
                  <c:v>6.7</c:v>
                </c:pt>
                <c:pt idx="2084">
                  <c:v>6.2</c:v>
                </c:pt>
                <c:pt idx="2085">
                  <c:v>6</c:v>
                </c:pt>
                <c:pt idx="2086">
                  <c:v>5.8</c:v>
                </c:pt>
                <c:pt idx="2087">
                  <c:v>6</c:v>
                </c:pt>
                <c:pt idx="2088">
                  <c:v>5.8</c:v>
                </c:pt>
                <c:pt idx="2089">
                  <c:v>7</c:v>
                </c:pt>
                <c:pt idx="2090">
                  <c:v>6.8</c:v>
                </c:pt>
                <c:pt idx="2091">
                  <c:v>5.8</c:v>
                </c:pt>
                <c:pt idx="2092">
                  <c:v>7.5</c:v>
                </c:pt>
                <c:pt idx="2093">
                  <c:v>6</c:v>
                </c:pt>
                <c:pt idx="2094">
                  <c:v>5.8</c:v>
                </c:pt>
                <c:pt idx="2095">
                  <c:v>5.9</c:v>
                </c:pt>
                <c:pt idx="2096">
                  <c:v>7.8</c:v>
                </c:pt>
                <c:pt idx="2097">
                  <c:v>6.1</c:v>
                </c:pt>
                <c:pt idx="2098">
                  <c:v>4.9000000000000004</c:v>
                </c:pt>
                <c:pt idx="2099">
                  <c:v>5.3</c:v>
                </c:pt>
                <c:pt idx="2100">
                  <c:v>6</c:v>
                </c:pt>
                <c:pt idx="2101">
                  <c:v>6.1</c:v>
                </c:pt>
                <c:pt idx="2102">
                  <c:v>6.4</c:v>
                </c:pt>
                <c:pt idx="2103">
                  <c:v>7.2</c:v>
                </c:pt>
                <c:pt idx="2104">
                  <c:v>7.3</c:v>
                </c:pt>
                <c:pt idx="2105">
                  <c:v>6.6</c:v>
                </c:pt>
                <c:pt idx="2106">
                  <c:v>5.8</c:v>
                </c:pt>
                <c:pt idx="2107">
                  <c:v>6.3</c:v>
                </c:pt>
                <c:pt idx="2108">
                  <c:v>6.6</c:v>
                </c:pt>
                <c:pt idx="2109">
                  <c:v>6.5</c:v>
                </c:pt>
                <c:pt idx="2110">
                  <c:v>6.9</c:v>
                </c:pt>
                <c:pt idx="2111">
                  <c:v>6.7</c:v>
                </c:pt>
                <c:pt idx="2112">
                  <c:v>4.8</c:v>
                </c:pt>
                <c:pt idx="2113">
                  <c:v>6</c:v>
                </c:pt>
                <c:pt idx="2114">
                  <c:v>6.2</c:v>
                </c:pt>
                <c:pt idx="2115">
                  <c:v>6.6</c:v>
                </c:pt>
                <c:pt idx="2116">
                  <c:v>7.6</c:v>
                </c:pt>
                <c:pt idx="2117">
                  <c:v>5.6</c:v>
                </c:pt>
                <c:pt idx="2118">
                  <c:v>6.7</c:v>
                </c:pt>
                <c:pt idx="2119">
                  <c:v>7.2</c:v>
                </c:pt>
                <c:pt idx="2120">
                  <c:v>9.4</c:v>
                </c:pt>
              </c:numCache>
            </c:numRef>
          </c:xVal>
          <c:yVal>
            <c:numRef>
              <c:f>'63G_15'!$A$2:$A$2123</c:f>
              <c:numCache>
                <c:formatCode>General</c:formatCode>
                <c:ptCount val="212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numCache>
            </c:numRef>
          </c:yVal>
          <c:smooth val="1"/>
          <c:extLst>
            <c:ext xmlns:c16="http://schemas.microsoft.com/office/drawing/2014/chart" uri="{C3380CC4-5D6E-409C-BE32-E72D297353CC}">
              <c16:uniqueId val="{00000001-7561-4134-9DE8-1AF43AE02C3E}"/>
            </c:ext>
          </c:extLst>
        </c:ser>
        <c:ser>
          <c:idx val="2"/>
          <c:order val="2"/>
          <c:tx>
            <c:strRef>
              <c:f>'63G_15'!$D$1</c:f>
              <c:strCache>
                <c:ptCount val="1"/>
                <c:pt idx="0">
                  <c:v>2017</c:v>
                </c:pt>
              </c:strCache>
            </c:strRef>
          </c:tx>
          <c:spPr>
            <a:ln w="12700" cap="rnd">
              <a:solidFill>
                <a:schemeClr val="accent3"/>
              </a:solidFill>
              <a:round/>
            </a:ln>
            <a:effectLst/>
          </c:spPr>
          <c:marker>
            <c:symbol val="none"/>
          </c:marker>
          <c:xVal>
            <c:numRef>
              <c:f>'63G_15'!$D$3:$D$2134</c:f>
              <c:numCache>
                <c:formatCode>General</c:formatCode>
                <c:ptCount val="2132"/>
                <c:pt idx="0">
                  <c:v>5.4</c:v>
                </c:pt>
                <c:pt idx="1">
                  <c:v>5.7</c:v>
                </c:pt>
                <c:pt idx="2">
                  <c:v>5.9</c:v>
                </c:pt>
                <c:pt idx="3">
                  <c:v>4.0999999999999996</c:v>
                </c:pt>
                <c:pt idx="4">
                  <c:v>3.3</c:v>
                </c:pt>
                <c:pt idx="5">
                  <c:v>4</c:v>
                </c:pt>
                <c:pt idx="6">
                  <c:v>4.2</c:v>
                </c:pt>
                <c:pt idx="7">
                  <c:v>2.4</c:v>
                </c:pt>
                <c:pt idx="8">
                  <c:v>1.6</c:v>
                </c:pt>
                <c:pt idx="9">
                  <c:v>1</c:v>
                </c:pt>
                <c:pt idx="10">
                  <c:v>0.2</c:v>
                </c:pt>
                <c:pt idx="11">
                  <c:v>-0.7</c:v>
                </c:pt>
                <c:pt idx="12">
                  <c:v>-0.6</c:v>
                </c:pt>
                <c:pt idx="13">
                  <c:v>-1.8</c:v>
                </c:pt>
                <c:pt idx="14">
                  <c:v>-1</c:v>
                </c:pt>
                <c:pt idx="15">
                  <c:v>-0.5</c:v>
                </c:pt>
                <c:pt idx="16">
                  <c:v>-0.4</c:v>
                </c:pt>
                <c:pt idx="17">
                  <c:v>0.4</c:v>
                </c:pt>
                <c:pt idx="18">
                  <c:v>1.2</c:v>
                </c:pt>
                <c:pt idx="19">
                  <c:v>2.2000000000000002</c:v>
                </c:pt>
                <c:pt idx="20">
                  <c:v>3.3</c:v>
                </c:pt>
                <c:pt idx="21">
                  <c:v>4</c:v>
                </c:pt>
                <c:pt idx="22">
                  <c:v>5.2</c:v>
                </c:pt>
                <c:pt idx="23">
                  <c:v>4.7</c:v>
                </c:pt>
                <c:pt idx="24">
                  <c:v>5.0999999999999996</c:v>
                </c:pt>
                <c:pt idx="25">
                  <c:v>5.8</c:v>
                </c:pt>
                <c:pt idx="26">
                  <c:v>5.7</c:v>
                </c:pt>
                <c:pt idx="27">
                  <c:v>6.3</c:v>
                </c:pt>
                <c:pt idx="28">
                  <c:v>6.6</c:v>
                </c:pt>
                <c:pt idx="29">
                  <c:v>7.3</c:v>
                </c:pt>
                <c:pt idx="30">
                  <c:v>7.3</c:v>
                </c:pt>
                <c:pt idx="31">
                  <c:v>8.4</c:v>
                </c:pt>
                <c:pt idx="32">
                  <c:v>6.6</c:v>
                </c:pt>
                <c:pt idx="33">
                  <c:v>6.7</c:v>
                </c:pt>
                <c:pt idx="34">
                  <c:v>7</c:v>
                </c:pt>
                <c:pt idx="35">
                  <c:v>7.9</c:v>
                </c:pt>
                <c:pt idx="36">
                  <c:v>7.6</c:v>
                </c:pt>
                <c:pt idx="37">
                  <c:v>8.6</c:v>
                </c:pt>
                <c:pt idx="38">
                  <c:v>8</c:v>
                </c:pt>
                <c:pt idx="39">
                  <c:v>8.6</c:v>
                </c:pt>
                <c:pt idx="40">
                  <c:v>8.6</c:v>
                </c:pt>
                <c:pt idx="41">
                  <c:v>8.4</c:v>
                </c:pt>
                <c:pt idx="42">
                  <c:v>8.1999999999999993</c:v>
                </c:pt>
                <c:pt idx="43">
                  <c:v>8.6999999999999993</c:v>
                </c:pt>
                <c:pt idx="44">
                  <c:v>7.6</c:v>
                </c:pt>
                <c:pt idx="45">
                  <c:v>8.1</c:v>
                </c:pt>
                <c:pt idx="46">
                  <c:v>8.3000000000000007</c:v>
                </c:pt>
                <c:pt idx="47">
                  <c:v>7.9</c:v>
                </c:pt>
                <c:pt idx="48">
                  <c:v>8.3000000000000007</c:v>
                </c:pt>
                <c:pt idx="49">
                  <c:v>9.4</c:v>
                </c:pt>
                <c:pt idx="50">
                  <c:v>8.1</c:v>
                </c:pt>
                <c:pt idx="51">
                  <c:v>9.1999999999999993</c:v>
                </c:pt>
                <c:pt idx="52">
                  <c:v>8</c:v>
                </c:pt>
                <c:pt idx="53">
                  <c:v>9.3000000000000007</c:v>
                </c:pt>
                <c:pt idx="54">
                  <c:v>8.3000000000000007</c:v>
                </c:pt>
                <c:pt idx="55">
                  <c:v>9.3000000000000007</c:v>
                </c:pt>
                <c:pt idx="56">
                  <c:v>8.6</c:v>
                </c:pt>
                <c:pt idx="57">
                  <c:v>8.6</c:v>
                </c:pt>
                <c:pt idx="58">
                  <c:v>9.1999999999999993</c:v>
                </c:pt>
                <c:pt idx="59">
                  <c:v>7.9</c:v>
                </c:pt>
                <c:pt idx="60">
                  <c:v>8.5</c:v>
                </c:pt>
                <c:pt idx="61">
                  <c:v>10</c:v>
                </c:pt>
                <c:pt idx="62">
                  <c:v>8.9</c:v>
                </c:pt>
                <c:pt idx="63">
                  <c:v>8.3000000000000007</c:v>
                </c:pt>
                <c:pt idx="64">
                  <c:v>8.5</c:v>
                </c:pt>
                <c:pt idx="65">
                  <c:v>9.1</c:v>
                </c:pt>
                <c:pt idx="66">
                  <c:v>9.1</c:v>
                </c:pt>
                <c:pt idx="67">
                  <c:v>7.9</c:v>
                </c:pt>
                <c:pt idx="68">
                  <c:v>8</c:v>
                </c:pt>
                <c:pt idx="69">
                  <c:v>8.9</c:v>
                </c:pt>
                <c:pt idx="70">
                  <c:v>8</c:v>
                </c:pt>
                <c:pt idx="71">
                  <c:v>9.3000000000000007</c:v>
                </c:pt>
                <c:pt idx="72">
                  <c:v>9.3000000000000007</c:v>
                </c:pt>
                <c:pt idx="73">
                  <c:v>9</c:v>
                </c:pt>
                <c:pt idx="74">
                  <c:v>9.1999999999999993</c:v>
                </c:pt>
                <c:pt idx="75">
                  <c:v>8.4</c:v>
                </c:pt>
                <c:pt idx="76">
                  <c:v>9</c:v>
                </c:pt>
                <c:pt idx="77">
                  <c:v>8.3000000000000007</c:v>
                </c:pt>
                <c:pt idx="78">
                  <c:v>9.1999999999999993</c:v>
                </c:pt>
                <c:pt idx="79">
                  <c:v>9.6</c:v>
                </c:pt>
                <c:pt idx="80">
                  <c:v>8.1</c:v>
                </c:pt>
                <c:pt idx="81">
                  <c:v>8.1</c:v>
                </c:pt>
                <c:pt idx="82">
                  <c:v>8.6999999999999993</c:v>
                </c:pt>
                <c:pt idx="83">
                  <c:v>8.4</c:v>
                </c:pt>
                <c:pt idx="84">
                  <c:v>8.9</c:v>
                </c:pt>
                <c:pt idx="85">
                  <c:v>8.3000000000000007</c:v>
                </c:pt>
                <c:pt idx="86">
                  <c:v>7.9</c:v>
                </c:pt>
                <c:pt idx="87">
                  <c:v>8.9</c:v>
                </c:pt>
                <c:pt idx="88">
                  <c:v>7</c:v>
                </c:pt>
                <c:pt idx="89">
                  <c:v>8.8000000000000007</c:v>
                </c:pt>
                <c:pt idx="90">
                  <c:v>7.4</c:v>
                </c:pt>
                <c:pt idx="91">
                  <c:v>7.8</c:v>
                </c:pt>
                <c:pt idx="92">
                  <c:v>7.2</c:v>
                </c:pt>
                <c:pt idx="93">
                  <c:v>7.8</c:v>
                </c:pt>
                <c:pt idx="94">
                  <c:v>6.9</c:v>
                </c:pt>
                <c:pt idx="95">
                  <c:v>7</c:v>
                </c:pt>
                <c:pt idx="96">
                  <c:v>8.1</c:v>
                </c:pt>
                <c:pt idx="97">
                  <c:v>8</c:v>
                </c:pt>
                <c:pt idx="98">
                  <c:v>7.9</c:v>
                </c:pt>
                <c:pt idx="99">
                  <c:v>7.1</c:v>
                </c:pt>
                <c:pt idx="100">
                  <c:v>7</c:v>
                </c:pt>
                <c:pt idx="101">
                  <c:v>7.6</c:v>
                </c:pt>
                <c:pt idx="102">
                  <c:v>7.7</c:v>
                </c:pt>
                <c:pt idx="103">
                  <c:v>7.3</c:v>
                </c:pt>
                <c:pt idx="104">
                  <c:v>7.8</c:v>
                </c:pt>
                <c:pt idx="105">
                  <c:v>7.4</c:v>
                </c:pt>
                <c:pt idx="106">
                  <c:v>6.4</c:v>
                </c:pt>
                <c:pt idx="107">
                  <c:v>7.2</c:v>
                </c:pt>
                <c:pt idx="108">
                  <c:v>6.8</c:v>
                </c:pt>
                <c:pt idx="109">
                  <c:v>7.6</c:v>
                </c:pt>
                <c:pt idx="110">
                  <c:v>7.2</c:v>
                </c:pt>
                <c:pt idx="111">
                  <c:v>7.5</c:v>
                </c:pt>
                <c:pt idx="112">
                  <c:v>8.1</c:v>
                </c:pt>
                <c:pt idx="113">
                  <c:v>8.5</c:v>
                </c:pt>
                <c:pt idx="114">
                  <c:v>8</c:v>
                </c:pt>
                <c:pt idx="115">
                  <c:v>7.6</c:v>
                </c:pt>
                <c:pt idx="116">
                  <c:v>7.6</c:v>
                </c:pt>
                <c:pt idx="117">
                  <c:v>6.9</c:v>
                </c:pt>
                <c:pt idx="118">
                  <c:v>7.3</c:v>
                </c:pt>
                <c:pt idx="119">
                  <c:v>7.4</c:v>
                </c:pt>
                <c:pt idx="120">
                  <c:v>7.7</c:v>
                </c:pt>
                <c:pt idx="121">
                  <c:v>8.1</c:v>
                </c:pt>
                <c:pt idx="122">
                  <c:v>7.4</c:v>
                </c:pt>
                <c:pt idx="123">
                  <c:v>7</c:v>
                </c:pt>
                <c:pt idx="124">
                  <c:v>5.9</c:v>
                </c:pt>
                <c:pt idx="125">
                  <c:v>7.7</c:v>
                </c:pt>
                <c:pt idx="126">
                  <c:v>7.1</c:v>
                </c:pt>
                <c:pt idx="127">
                  <c:v>6.8</c:v>
                </c:pt>
                <c:pt idx="128">
                  <c:v>7.5</c:v>
                </c:pt>
                <c:pt idx="129">
                  <c:v>7.7</c:v>
                </c:pt>
                <c:pt idx="130">
                  <c:v>6.9</c:v>
                </c:pt>
                <c:pt idx="131">
                  <c:v>7.7</c:v>
                </c:pt>
                <c:pt idx="132">
                  <c:v>6.6</c:v>
                </c:pt>
                <c:pt idx="133">
                  <c:v>7.5</c:v>
                </c:pt>
                <c:pt idx="134">
                  <c:v>7.2</c:v>
                </c:pt>
                <c:pt idx="135">
                  <c:v>7.5</c:v>
                </c:pt>
                <c:pt idx="136">
                  <c:v>8.4</c:v>
                </c:pt>
                <c:pt idx="137">
                  <c:v>7.9</c:v>
                </c:pt>
                <c:pt idx="138">
                  <c:v>7.1</c:v>
                </c:pt>
                <c:pt idx="139">
                  <c:v>7.3</c:v>
                </c:pt>
                <c:pt idx="140">
                  <c:v>6.7</c:v>
                </c:pt>
                <c:pt idx="141">
                  <c:v>8</c:v>
                </c:pt>
                <c:pt idx="142">
                  <c:v>7.4</c:v>
                </c:pt>
                <c:pt idx="143">
                  <c:v>6.6</c:v>
                </c:pt>
                <c:pt idx="144">
                  <c:v>7.2</c:v>
                </c:pt>
                <c:pt idx="145">
                  <c:v>7.5</c:v>
                </c:pt>
                <c:pt idx="146">
                  <c:v>7.8</c:v>
                </c:pt>
                <c:pt idx="147">
                  <c:v>7.9</c:v>
                </c:pt>
                <c:pt idx="148">
                  <c:v>8.5</c:v>
                </c:pt>
                <c:pt idx="149">
                  <c:v>7.9</c:v>
                </c:pt>
                <c:pt idx="150">
                  <c:v>7.8</c:v>
                </c:pt>
                <c:pt idx="151">
                  <c:v>9.1999999999999993</c:v>
                </c:pt>
                <c:pt idx="152">
                  <c:v>8.1</c:v>
                </c:pt>
                <c:pt idx="153">
                  <c:v>7.7</c:v>
                </c:pt>
                <c:pt idx="154">
                  <c:v>8.8000000000000007</c:v>
                </c:pt>
                <c:pt idx="155">
                  <c:v>7.3</c:v>
                </c:pt>
                <c:pt idx="156">
                  <c:v>7.6</c:v>
                </c:pt>
                <c:pt idx="157">
                  <c:v>9</c:v>
                </c:pt>
                <c:pt idx="158">
                  <c:v>7.6</c:v>
                </c:pt>
                <c:pt idx="159">
                  <c:v>7.1</c:v>
                </c:pt>
                <c:pt idx="160">
                  <c:v>8.1</c:v>
                </c:pt>
                <c:pt idx="161">
                  <c:v>7.2</c:v>
                </c:pt>
                <c:pt idx="162">
                  <c:v>7.8</c:v>
                </c:pt>
                <c:pt idx="163">
                  <c:v>8.9</c:v>
                </c:pt>
                <c:pt idx="164">
                  <c:v>7.6</c:v>
                </c:pt>
                <c:pt idx="165">
                  <c:v>8.6</c:v>
                </c:pt>
                <c:pt idx="166">
                  <c:v>8.8000000000000007</c:v>
                </c:pt>
                <c:pt idx="167">
                  <c:v>7.4</c:v>
                </c:pt>
                <c:pt idx="168">
                  <c:v>7.5</c:v>
                </c:pt>
                <c:pt idx="169">
                  <c:v>8.5</c:v>
                </c:pt>
                <c:pt idx="170">
                  <c:v>8.5</c:v>
                </c:pt>
                <c:pt idx="171">
                  <c:v>6.7</c:v>
                </c:pt>
                <c:pt idx="172">
                  <c:v>8.3000000000000007</c:v>
                </c:pt>
                <c:pt idx="173">
                  <c:v>7.6</c:v>
                </c:pt>
                <c:pt idx="174">
                  <c:v>7.9</c:v>
                </c:pt>
                <c:pt idx="175">
                  <c:v>6.9</c:v>
                </c:pt>
                <c:pt idx="176">
                  <c:v>8.1</c:v>
                </c:pt>
                <c:pt idx="177">
                  <c:v>8.8000000000000007</c:v>
                </c:pt>
                <c:pt idx="178">
                  <c:v>7.3</c:v>
                </c:pt>
                <c:pt idx="179">
                  <c:v>8.6</c:v>
                </c:pt>
                <c:pt idx="180">
                  <c:v>7.2</c:v>
                </c:pt>
                <c:pt idx="181">
                  <c:v>8.4</c:v>
                </c:pt>
                <c:pt idx="182">
                  <c:v>7</c:v>
                </c:pt>
                <c:pt idx="183">
                  <c:v>5.9</c:v>
                </c:pt>
                <c:pt idx="184">
                  <c:v>8.1</c:v>
                </c:pt>
                <c:pt idx="185">
                  <c:v>8.6</c:v>
                </c:pt>
                <c:pt idx="186">
                  <c:v>8.6</c:v>
                </c:pt>
                <c:pt idx="187">
                  <c:v>12.1</c:v>
                </c:pt>
                <c:pt idx="188">
                  <c:v>15.1</c:v>
                </c:pt>
                <c:pt idx="189">
                  <c:v>15.3</c:v>
                </c:pt>
                <c:pt idx="190">
                  <c:v>18.3</c:v>
                </c:pt>
                <c:pt idx="191">
                  <c:v>11.9</c:v>
                </c:pt>
                <c:pt idx="192">
                  <c:v>5.9</c:v>
                </c:pt>
                <c:pt idx="193">
                  <c:v>2.9</c:v>
                </c:pt>
                <c:pt idx="194">
                  <c:v>7.2</c:v>
                </c:pt>
                <c:pt idx="195">
                  <c:v>5.8</c:v>
                </c:pt>
                <c:pt idx="196">
                  <c:v>8.4</c:v>
                </c:pt>
                <c:pt idx="197">
                  <c:v>8.6999999999999993</c:v>
                </c:pt>
                <c:pt idx="198">
                  <c:v>9</c:v>
                </c:pt>
                <c:pt idx="199">
                  <c:v>8.1</c:v>
                </c:pt>
                <c:pt idx="200">
                  <c:v>7.2</c:v>
                </c:pt>
                <c:pt idx="201">
                  <c:v>9.3000000000000007</c:v>
                </c:pt>
                <c:pt idx="202">
                  <c:v>7.7</c:v>
                </c:pt>
                <c:pt idx="203">
                  <c:v>9.1</c:v>
                </c:pt>
                <c:pt idx="204">
                  <c:v>8.6999999999999993</c:v>
                </c:pt>
                <c:pt idx="205">
                  <c:v>7.8</c:v>
                </c:pt>
                <c:pt idx="206">
                  <c:v>8.6</c:v>
                </c:pt>
                <c:pt idx="207">
                  <c:v>9.1</c:v>
                </c:pt>
                <c:pt idx="208">
                  <c:v>8.5</c:v>
                </c:pt>
                <c:pt idx="209">
                  <c:v>7.7</c:v>
                </c:pt>
                <c:pt idx="210">
                  <c:v>8.8000000000000007</c:v>
                </c:pt>
                <c:pt idx="211">
                  <c:v>8.1999999999999993</c:v>
                </c:pt>
                <c:pt idx="212">
                  <c:v>8.6999999999999993</c:v>
                </c:pt>
                <c:pt idx="213">
                  <c:v>8.4</c:v>
                </c:pt>
                <c:pt idx="214">
                  <c:v>8.3000000000000007</c:v>
                </c:pt>
                <c:pt idx="215">
                  <c:v>7</c:v>
                </c:pt>
                <c:pt idx="216">
                  <c:v>8</c:v>
                </c:pt>
                <c:pt idx="217">
                  <c:v>6.8</c:v>
                </c:pt>
                <c:pt idx="218">
                  <c:v>7.2</c:v>
                </c:pt>
                <c:pt idx="219">
                  <c:v>7.2</c:v>
                </c:pt>
                <c:pt idx="220">
                  <c:v>7.4</c:v>
                </c:pt>
                <c:pt idx="221">
                  <c:v>8.6999999999999993</c:v>
                </c:pt>
                <c:pt idx="222">
                  <c:v>7.5</c:v>
                </c:pt>
                <c:pt idx="223">
                  <c:v>8</c:v>
                </c:pt>
                <c:pt idx="224">
                  <c:v>6.4</c:v>
                </c:pt>
                <c:pt idx="225">
                  <c:v>8.1</c:v>
                </c:pt>
                <c:pt idx="226">
                  <c:v>6.6</c:v>
                </c:pt>
                <c:pt idx="227">
                  <c:v>6.8</c:v>
                </c:pt>
                <c:pt idx="228">
                  <c:v>7.7</c:v>
                </c:pt>
                <c:pt idx="229">
                  <c:v>7.3</c:v>
                </c:pt>
                <c:pt idx="230">
                  <c:v>7.4</c:v>
                </c:pt>
                <c:pt idx="231">
                  <c:v>7.2</c:v>
                </c:pt>
                <c:pt idx="232">
                  <c:v>7.5</c:v>
                </c:pt>
                <c:pt idx="233">
                  <c:v>6.1</c:v>
                </c:pt>
                <c:pt idx="234">
                  <c:v>7.7</c:v>
                </c:pt>
                <c:pt idx="235">
                  <c:v>7.2</c:v>
                </c:pt>
                <c:pt idx="236">
                  <c:v>6.3</c:v>
                </c:pt>
                <c:pt idx="237">
                  <c:v>6.6</c:v>
                </c:pt>
                <c:pt idx="238">
                  <c:v>6.3</c:v>
                </c:pt>
                <c:pt idx="239">
                  <c:v>7.5</c:v>
                </c:pt>
                <c:pt idx="240">
                  <c:v>7.2</c:v>
                </c:pt>
                <c:pt idx="241">
                  <c:v>7.1</c:v>
                </c:pt>
                <c:pt idx="242">
                  <c:v>8.1</c:v>
                </c:pt>
                <c:pt idx="243">
                  <c:v>8.5</c:v>
                </c:pt>
                <c:pt idx="244">
                  <c:v>7.8</c:v>
                </c:pt>
                <c:pt idx="245">
                  <c:v>8.1999999999999993</c:v>
                </c:pt>
                <c:pt idx="246">
                  <c:v>7.1</c:v>
                </c:pt>
                <c:pt idx="247">
                  <c:v>7.3</c:v>
                </c:pt>
                <c:pt idx="248">
                  <c:v>7.4</c:v>
                </c:pt>
                <c:pt idx="249">
                  <c:v>6.9</c:v>
                </c:pt>
                <c:pt idx="250">
                  <c:v>7.5</c:v>
                </c:pt>
                <c:pt idx="251">
                  <c:v>8.1</c:v>
                </c:pt>
                <c:pt idx="252">
                  <c:v>7.2</c:v>
                </c:pt>
                <c:pt idx="253">
                  <c:v>7.4</c:v>
                </c:pt>
                <c:pt idx="254">
                  <c:v>6.8</c:v>
                </c:pt>
                <c:pt idx="255">
                  <c:v>8.1</c:v>
                </c:pt>
                <c:pt idx="256">
                  <c:v>7.9</c:v>
                </c:pt>
                <c:pt idx="257">
                  <c:v>8.1</c:v>
                </c:pt>
                <c:pt idx="258">
                  <c:v>7.9</c:v>
                </c:pt>
                <c:pt idx="259">
                  <c:v>7.9</c:v>
                </c:pt>
                <c:pt idx="260">
                  <c:v>7.7</c:v>
                </c:pt>
                <c:pt idx="261">
                  <c:v>8.1</c:v>
                </c:pt>
                <c:pt idx="262">
                  <c:v>7.2</c:v>
                </c:pt>
                <c:pt idx="263">
                  <c:v>7.1</c:v>
                </c:pt>
                <c:pt idx="264">
                  <c:v>7.8</c:v>
                </c:pt>
                <c:pt idx="265">
                  <c:v>7.5</c:v>
                </c:pt>
                <c:pt idx="266">
                  <c:v>8.1999999999999993</c:v>
                </c:pt>
                <c:pt idx="267">
                  <c:v>7.5</c:v>
                </c:pt>
                <c:pt idx="268">
                  <c:v>7.8</c:v>
                </c:pt>
                <c:pt idx="269">
                  <c:v>8.4</c:v>
                </c:pt>
                <c:pt idx="270">
                  <c:v>7.4</c:v>
                </c:pt>
                <c:pt idx="271">
                  <c:v>7.6</c:v>
                </c:pt>
                <c:pt idx="272">
                  <c:v>7.2</c:v>
                </c:pt>
                <c:pt idx="273">
                  <c:v>6.7</c:v>
                </c:pt>
                <c:pt idx="274">
                  <c:v>7.3</c:v>
                </c:pt>
                <c:pt idx="275">
                  <c:v>7.1</c:v>
                </c:pt>
                <c:pt idx="276">
                  <c:v>6.1</c:v>
                </c:pt>
                <c:pt idx="277">
                  <c:v>6.6</c:v>
                </c:pt>
                <c:pt idx="278">
                  <c:v>6.8</c:v>
                </c:pt>
                <c:pt idx="279">
                  <c:v>6.9</c:v>
                </c:pt>
                <c:pt idx="280">
                  <c:v>6.8</c:v>
                </c:pt>
                <c:pt idx="281">
                  <c:v>6.8</c:v>
                </c:pt>
                <c:pt idx="282">
                  <c:v>6.6</c:v>
                </c:pt>
                <c:pt idx="283">
                  <c:v>8.1</c:v>
                </c:pt>
                <c:pt idx="284">
                  <c:v>7.8</c:v>
                </c:pt>
                <c:pt idx="285">
                  <c:v>6.5</c:v>
                </c:pt>
                <c:pt idx="286">
                  <c:v>6.8</c:v>
                </c:pt>
                <c:pt idx="287">
                  <c:v>6.7</c:v>
                </c:pt>
                <c:pt idx="288">
                  <c:v>7</c:v>
                </c:pt>
                <c:pt idx="289">
                  <c:v>7.3</c:v>
                </c:pt>
                <c:pt idx="290">
                  <c:v>7.4</c:v>
                </c:pt>
                <c:pt idx="291">
                  <c:v>7.7</c:v>
                </c:pt>
                <c:pt idx="292">
                  <c:v>6.8</c:v>
                </c:pt>
                <c:pt idx="293">
                  <c:v>6.9</c:v>
                </c:pt>
                <c:pt idx="294">
                  <c:v>8</c:v>
                </c:pt>
                <c:pt idx="295">
                  <c:v>6.4</c:v>
                </c:pt>
                <c:pt idx="296">
                  <c:v>6.9</c:v>
                </c:pt>
                <c:pt idx="297">
                  <c:v>7.5</c:v>
                </c:pt>
                <c:pt idx="298">
                  <c:v>7.6</c:v>
                </c:pt>
                <c:pt idx="299">
                  <c:v>8.1</c:v>
                </c:pt>
                <c:pt idx="300">
                  <c:v>7.3</c:v>
                </c:pt>
                <c:pt idx="301">
                  <c:v>8</c:v>
                </c:pt>
                <c:pt idx="302">
                  <c:v>8.1</c:v>
                </c:pt>
                <c:pt idx="303">
                  <c:v>6.9</c:v>
                </c:pt>
                <c:pt idx="304">
                  <c:v>7.7</c:v>
                </c:pt>
                <c:pt idx="305">
                  <c:v>6.9</c:v>
                </c:pt>
                <c:pt idx="306">
                  <c:v>7.1</c:v>
                </c:pt>
                <c:pt idx="307">
                  <c:v>6.9</c:v>
                </c:pt>
                <c:pt idx="308">
                  <c:v>6.9</c:v>
                </c:pt>
                <c:pt idx="309">
                  <c:v>7.1</c:v>
                </c:pt>
                <c:pt idx="310">
                  <c:v>8.5</c:v>
                </c:pt>
                <c:pt idx="311">
                  <c:v>6.5</c:v>
                </c:pt>
                <c:pt idx="312">
                  <c:v>7.3</c:v>
                </c:pt>
                <c:pt idx="313">
                  <c:v>6.1</c:v>
                </c:pt>
                <c:pt idx="314">
                  <c:v>7.5</c:v>
                </c:pt>
                <c:pt idx="315">
                  <c:v>7.1</c:v>
                </c:pt>
                <c:pt idx="316">
                  <c:v>7.4</c:v>
                </c:pt>
                <c:pt idx="317">
                  <c:v>8.1999999999999993</c:v>
                </c:pt>
                <c:pt idx="318">
                  <c:v>7.2</c:v>
                </c:pt>
                <c:pt idx="319">
                  <c:v>7.2</c:v>
                </c:pt>
                <c:pt idx="320">
                  <c:v>8</c:v>
                </c:pt>
                <c:pt idx="321">
                  <c:v>7</c:v>
                </c:pt>
                <c:pt idx="322">
                  <c:v>7</c:v>
                </c:pt>
                <c:pt idx="323">
                  <c:v>7.7</c:v>
                </c:pt>
                <c:pt idx="324">
                  <c:v>8.1999999999999993</c:v>
                </c:pt>
                <c:pt idx="325">
                  <c:v>7.5</c:v>
                </c:pt>
                <c:pt idx="326">
                  <c:v>6.9</c:v>
                </c:pt>
                <c:pt idx="327">
                  <c:v>7.3</c:v>
                </c:pt>
                <c:pt idx="328">
                  <c:v>6.6</c:v>
                </c:pt>
                <c:pt idx="329">
                  <c:v>6.2</c:v>
                </c:pt>
                <c:pt idx="330">
                  <c:v>7.6</c:v>
                </c:pt>
                <c:pt idx="331">
                  <c:v>6.6</c:v>
                </c:pt>
                <c:pt idx="332">
                  <c:v>5.5</c:v>
                </c:pt>
                <c:pt idx="333">
                  <c:v>7.4</c:v>
                </c:pt>
                <c:pt idx="334">
                  <c:v>9</c:v>
                </c:pt>
                <c:pt idx="335">
                  <c:v>10.1</c:v>
                </c:pt>
                <c:pt idx="336">
                  <c:v>12</c:v>
                </c:pt>
                <c:pt idx="337">
                  <c:v>13.5</c:v>
                </c:pt>
                <c:pt idx="338">
                  <c:v>16.2</c:v>
                </c:pt>
                <c:pt idx="339">
                  <c:v>17.600000000000001</c:v>
                </c:pt>
                <c:pt idx="340">
                  <c:v>20.8</c:v>
                </c:pt>
                <c:pt idx="341">
                  <c:v>21.4</c:v>
                </c:pt>
                <c:pt idx="342">
                  <c:v>16.2</c:v>
                </c:pt>
                <c:pt idx="343">
                  <c:v>9.5</c:v>
                </c:pt>
                <c:pt idx="344">
                  <c:v>2.8</c:v>
                </c:pt>
                <c:pt idx="345">
                  <c:v>1.3</c:v>
                </c:pt>
                <c:pt idx="346">
                  <c:v>1.4</c:v>
                </c:pt>
                <c:pt idx="347">
                  <c:v>4.3</c:v>
                </c:pt>
                <c:pt idx="348">
                  <c:v>5.4</c:v>
                </c:pt>
                <c:pt idx="349">
                  <c:v>6.2</c:v>
                </c:pt>
                <c:pt idx="350">
                  <c:v>6.5</c:v>
                </c:pt>
                <c:pt idx="351">
                  <c:v>6.4</c:v>
                </c:pt>
                <c:pt idx="352">
                  <c:v>7.2</c:v>
                </c:pt>
                <c:pt idx="353">
                  <c:v>6.4</c:v>
                </c:pt>
                <c:pt idx="354">
                  <c:v>8.1</c:v>
                </c:pt>
                <c:pt idx="355">
                  <c:v>8.1</c:v>
                </c:pt>
                <c:pt idx="356">
                  <c:v>9</c:v>
                </c:pt>
                <c:pt idx="357">
                  <c:v>9.3000000000000007</c:v>
                </c:pt>
                <c:pt idx="358">
                  <c:v>9.1999999999999993</c:v>
                </c:pt>
                <c:pt idx="359">
                  <c:v>8.1</c:v>
                </c:pt>
                <c:pt idx="360">
                  <c:v>8.4</c:v>
                </c:pt>
                <c:pt idx="361">
                  <c:v>8.6999999999999993</c:v>
                </c:pt>
                <c:pt idx="362">
                  <c:v>8.6999999999999993</c:v>
                </c:pt>
                <c:pt idx="363">
                  <c:v>8.3000000000000007</c:v>
                </c:pt>
                <c:pt idx="364">
                  <c:v>9.3000000000000007</c:v>
                </c:pt>
                <c:pt idx="365">
                  <c:v>9.1999999999999993</c:v>
                </c:pt>
                <c:pt idx="366">
                  <c:v>9.1</c:v>
                </c:pt>
                <c:pt idx="367">
                  <c:v>9.5</c:v>
                </c:pt>
                <c:pt idx="368">
                  <c:v>8.9</c:v>
                </c:pt>
                <c:pt idx="369">
                  <c:v>8.6999999999999993</c:v>
                </c:pt>
                <c:pt idx="370">
                  <c:v>9.6999999999999993</c:v>
                </c:pt>
                <c:pt idx="371">
                  <c:v>9</c:v>
                </c:pt>
                <c:pt idx="372">
                  <c:v>10.199999999999999</c:v>
                </c:pt>
                <c:pt idx="373">
                  <c:v>7.4</c:v>
                </c:pt>
                <c:pt idx="374">
                  <c:v>8.1</c:v>
                </c:pt>
                <c:pt idx="375">
                  <c:v>9.1999999999999993</c:v>
                </c:pt>
                <c:pt idx="376">
                  <c:v>8.1999999999999993</c:v>
                </c:pt>
                <c:pt idx="377">
                  <c:v>8.6</c:v>
                </c:pt>
                <c:pt idx="378">
                  <c:v>8.3000000000000007</c:v>
                </c:pt>
                <c:pt idx="379">
                  <c:v>8</c:v>
                </c:pt>
                <c:pt idx="380">
                  <c:v>8</c:v>
                </c:pt>
                <c:pt idx="381">
                  <c:v>8.8000000000000007</c:v>
                </c:pt>
                <c:pt idx="382">
                  <c:v>10.4</c:v>
                </c:pt>
                <c:pt idx="383">
                  <c:v>13.2</c:v>
                </c:pt>
                <c:pt idx="384">
                  <c:v>15.2</c:v>
                </c:pt>
                <c:pt idx="385">
                  <c:v>17.399999999999999</c:v>
                </c:pt>
                <c:pt idx="386">
                  <c:v>18.100000000000001</c:v>
                </c:pt>
                <c:pt idx="387">
                  <c:v>11.5</c:v>
                </c:pt>
                <c:pt idx="388">
                  <c:v>7.4</c:v>
                </c:pt>
                <c:pt idx="389">
                  <c:v>6.6</c:v>
                </c:pt>
                <c:pt idx="390">
                  <c:v>6.9</c:v>
                </c:pt>
                <c:pt idx="391">
                  <c:v>8.1999999999999993</c:v>
                </c:pt>
                <c:pt idx="392">
                  <c:v>8.4</c:v>
                </c:pt>
                <c:pt idx="393">
                  <c:v>8.6</c:v>
                </c:pt>
                <c:pt idx="394">
                  <c:v>9.1999999999999993</c:v>
                </c:pt>
                <c:pt idx="395">
                  <c:v>9.8000000000000007</c:v>
                </c:pt>
                <c:pt idx="396">
                  <c:v>9.5</c:v>
                </c:pt>
                <c:pt idx="397">
                  <c:v>9.6</c:v>
                </c:pt>
                <c:pt idx="398">
                  <c:v>8.6</c:v>
                </c:pt>
                <c:pt idx="399">
                  <c:v>10.199999999999999</c:v>
                </c:pt>
                <c:pt idx="400">
                  <c:v>8.6999999999999993</c:v>
                </c:pt>
                <c:pt idx="401">
                  <c:v>8.9</c:v>
                </c:pt>
                <c:pt idx="402">
                  <c:v>9.3000000000000007</c:v>
                </c:pt>
                <c:pt idx="403">
                  <c:v>9</c:v>
                </c:pt>
                <c:pt idx="404">
                  <c:v>10.1</c:v>
                </c:pt>
                <c:pt idx="405">
                  <c:v>10.199999999999999</c:v>
                </c:pt>
                <c:pt idx="406">
                  <c:v>9.3000000000000007</c:v>
                </c:pt>
                <c:pt idx="407">
                  <c:v>8.4</c:v>
                </c:pt>
                <c:pt idx="408">
                  <c:v>9.1</c:v>
                </c:pt>
                <c:pt idx="409">
                  <c:v>9.4</c:v>
                </c:pt>
                <c:pt idx="410">
                  <c:v>9.9</c:v>
                </c:pt>
                <c:pt idx="411">
                  <c:v>10.1</c:v>
                </c:pt>
                <c:pt idx="412">
                  <c:v>9.6999999999999993</c:v>
                </c:pt>
                <c:pt idx="413">
                  <c:v>10.5</c:v>
                </c:pt>
                <c:pt idx="414">
                  <c:v>10.5</c:v>
                </c:pt>
                <c:pt idx="415">
                  <c:v>10</c:v>
                </c:pt>
                <c:pt idx="416">
                  <c:v>10.1</c:v>
                </c:pt>
                <c:pt idx="417">
                  <c:v>10.6</c:v>
                </c:pt>
                <c:pt idx="418">
                  <c:v>9.5</c:v>
                </c:pt>
                <c:pt idx="419">
                  <c:v>11.5</c:v>
                </c:pt>
                <c:pt idx="420">
                  <c:v>11.7</c:v>
                </c:pt>
                <c:pt idx="421">
                  <c:v>11.3</c:v>
                </c:pt>
                <c:pt idx="422">
                  <c:v>10.9</c:v>
                </c:pt>
                <c:pt idx="423">
                  <c:v>12.2</c:v>
                </c:pt>
                <c:pt idx="424">
                  <c:v>11.4</c:v>
                </c:pt>
                <c:pt idx="425">
                  <c:v>11</c:v>
                </c:pt>
                <c:pt idx="426">
                  <c:v>11.9</c:v>
                </c:pt>
                <c:pt idx="427">
                  <c:v>11.8</c:v>
                </c:pt>
                <c:pt idx="428">
                  <c:v>12.1</c:v>
                </c:pt>
                <c:pt idx="429">
                  <c:v>12</c:v>
                </c:pt>
                <c:pt idx="430">
                  <c:v>11.8</c:v>
                </c:pt>
                <c:pt idx="431">
                  <c:v>11.3</c:v>
                </c:pt>
                <c:pt idx="432">
                  <c:v>11.7</c:v>
                </c:pt>
                <c:pt idx="433">
                  <c:v>13.2</c:v>
                </c:pt>
                <c:pt idx="434">
                  <c:v>13.9</c:v>
                </c:pt>
                <c:pt idx="435">
                  <c:v>13.8</c:v>
                </c:pt>
                <c:pt idx="436">
                  <c:v>13</c:v>
                </c:pt>
                <c:pt idx="437">
                  <c:v>13.8</c:v>
                </c:pt>
                <c:pt idx="438">
                  <c:v>13.7</c:v>
                </c:pt>
                <c:pt idx="439">
                  <c:v>14.2</c:v>
                </c:pt>
                <c:pt idx="440">
                  <c:v>14.4</c:v>
                </c:pt>
                <c:pt idx="441">
                  <c:v>13.9</c:v>
                </c:pt>
                <c:pt idx="442">
                  <c:v>14</c:v>
                </c:pt>
                <c:pt idx="443">
                  <c:v>13.7</c:v>
                </c:pt>
                <c:pt idx="444">
                  <c:v>14.3</c:v>
                </c:pt>
                <c:pt idx="445">
                  <c:v>15.4</c:v>
                </c:pt>
                <c:pt idx="446">
                  <c:v>14</c:v>
                </c:pt>
                <c:pt idx="447">
                  <c:v>14.4</c:v>
                </c:pt>
                <c:pt idx="448">
                  <c:v>16.5</c:v>
                </c:pt>
                <c:pt idx="449">
                  <c:v>17.100000000000001</c:v>
                </c:pt>
                <c:pt idx="450">
                  <c:v>18.2</c:v>
                </c:pt>
                <c:pt idx="451">
                  <c:v>18.8</c:v>
                </c:pt>
                <c:pt idx="452">
                  <c:v>17.899999999999999</c:v>
                </c:pt>
                <c:pt idx="453">
                  <c:v>17.600000000000001</c:v>
                </c:pt>
                <c:pt idx="454">
                  <c:v>17.7</c:v>
                </c:pt>
                <c:pt idx="455">
                  <c:v>18.5</c:v>
                </c:pt>
                <c:pt idx="456">
                  <c:v>20.2</c:v>
                </c:pt>
                <c:pt idx="457">
                  <c:v>19.899999999999999</c:v>
                </c:pt>
                <c:pt idx="458">
                  <c:v>21.6</c:v>
                </c:pt>
                <c:pt idx="459">
                  <c:v>23.5</c:v>
                </c:pt>
                <c:pt idx="460">
                  <c:v>24.5</c:v>
                </c:pt>
                <c:pt idx="461">
                  <c:v>24.3</c:v>
                </c:pt>
                <c:pt idx="462">
                  <c:v>25.8</c:v>
                </c:pt>
                <c:pt idx="463">
                  <c:v>26.5</c:v>
                </c:pt>
                <c:pt idx="464">
                  <c:v>28</c:v>
                </c:pt>
                <c:pt idx="465">
                  <c:v>30</c:v>
                </c:pt>
                <c:pt idx="466">
                  <c:v>27.7</c:v>
                </c:pt>
                <c:pt idx="467">
                  <c:v>30.7</c:v>
                </c:pt>
                <c:pt idx="468">
                  <c:v>31.4</c:v>
                </c:pt>
                <c:pt idx="469">
                  <c:v>31.7</c:v>
                </c:pt>
                <c:pt idx="470">
                  <c:v>32.200000000000003</c:v>
                </c:pt>
                <c:pt idx="471">
                  <c:v>32.1</c:v>
                </c:pt>
                <c:pt idx="472">
                  <c:v>33.799999999999997</c:v>
                </c:pt>
                <c:pt idx="473">
                  <c:v>33.1</c:v>
                </c:pt>
                <c:pt idx="474">
                  <c:v>33.799999999999997</c:v>
                </c:pt>
                <c:pt idx="475">
                  <c:v>34.700000000000003</c:v>
                </c:pt>
                <c:pt idx="476">
                  <c:v>35.200000000000003</c:v>
                </c:pt>
                <c:pt idx="477">
                  <c:v>36</c:v>
                </c:pt>
                <c:pt idx="478">
                  <c:v>35.799999999999997</c:v>
                </c:pt>
                <c:pt idx="479">
                  <c:v>35.700000000000003</c:v>
                </c:pt>
                <c:pt idx="480">
                  <c:v>35.5</c:v>
                </c:pt>
                <c:pt idx="481">
                  <c:v>35.799999999999997</c:v>
                </c:pt>
                <c:pt idx="482">
                  <c:v>35.799999999999997</c:v>
                </c:pt>
                <c:pt idx="483">
                  <c:v>35.6</c:v>
                </c:pt>
                <c:pt idx="484">
                  <c:v>35.9</c:v>
                </c:pt>
                <c:pt idx="485">
                  <c:v>35.200000000000003</c:v>
                </c:pt>
                <c:pt idx="486">
                  <c:v>35.4</c:v>
                </c:pt>
                <c:pt idx="487">
                  <c:v>32.9</c:v>
                </c:pt>
                <c:pt idx="488">
                  <c:v>32.9</c:v>
                </c:pt>
                <c:pt idx="489">
                  <c:v>30.7</c:v>
                </c:pt>
                <c:pt idx="490">
                  <c:v>30.8</c:v>
                </c:pt>
                <c:pt idx="491">
                  <c:v>31.3</c:v>
                </c:pt>
                <c:pt idx="492">
                  <c:v>29.6</c:v>
                </c:pt>
                <c:pt idx="493">
                  <c:v>29.2</c:v>
                </c:pt>
                <c:pt idx="494">
                  <c:v>28.8</c:v>
                </c:pt>
                <c:pt idx="495">
                  <c:v>27.2</c:v>
                </c:pt>
                <c:pt idx="496">
                  <c:v>25.2</c:v>
                </c:pt>
                <c:pt idx="497">
                  <c:v>26</c:v>
                </c:pt>
                <c:pt idx="498">
                  <c:v>25.4</c:v>
                </c:pt>
                <c:pt idx="499">
                  <c:v>24.3</c:v>
                </c:pt>
                <c:pt idx="500">
                  <c:v>23.8</c:v>
                </c:pt>
                <c:pt idx="501">
                  <c:v>24</c:v>
                </c:pt>
                <c:pt idx="502">
                  <c:v>23.5</c:v>
                </c:pt>
                <c:pt idx="503">
                  <c:v>22.6</c:v>
                </c:pt>
                <c:pt idx="504">
                  <c:v>20.9</c:v>
                </c:pt>
                <c:pt idx="505">
                  <c:v>22.2</c:v>
                </c:pt>
                <c:pt idx="506">
                  <c:v>20.9</c:v>
                </c:pt>
                <c:pt idx="507">
                  <c:v>22.2</c:v>
                </c:pt>
                <c:pt idx="508">
                  <c:v>19.899999999999999</c:v>
                </c:pt>
                <c:pt idx="509">
                  <c:v>20</c:v>
                </c:pt>
                <c:pt idx="510">
                  <c:v>18.5</c:v>
                </c:pt>
                <c:pt idx="511">
                  <c:v>19.2</c:v>
                </c:pt>
                <c:pt idx="512">
                  <c:v>19.5</c:v>
                </c:pt>
                <c:pt idx="513">
                  <c:v>17.899999999999999</c:v>
                </c:pt>
                <c:pt idx="514">
                  <c:v>19.100000000000001</c:v>
                </c:pt>
                <c:pt idx="515">
                  <c:v>17.7</c:v>
                </c:pt>
                <c:pt idx="516">
                  <c:v>16.8</c:v>
                </c:pt>
                <c:pt idx="517">
                  <c:v>16.5</c:v>
                </c:pt>
                <c:pt idx="518">
                  <c:v>17.8</c:v>
                </c:pt>
                <c:pt idx="519">
                  <c:v>17.100000000000001</c:v>
                </c:pt>
                <c:pt idx="520">
                  <c:v>16.2</c:v>
                </c:pt>
                <c:pt idx="521">
                  <c:v>15.6</c:v>
                </c:pt>
                <c:pt idx="522">
                  <c:v>16</c:v>
                </c:pt>
                <c:pt idx="523">
                  <c:v>16.2</c:v>
                </c:pt>
                <c:pt idx="524">
                  <c:v>16.399999999999999</c:v>
                </c:pt>
                <c:pt idx="525">
                  <c:v>16.5</c:v>
                </c:pt>
                <c:pt idx="526">
                  <c:v>17</c:v>
                </c:pt>
                <c:pt idx="527">
                  <c:v>17.600000000000001</c:v>
                </c:pt>
                <c:pt idx="528">
                  <c:v>16.100000000000001</c:v>
                </c:pt>
                <c:pt idx="529">
                  <c:v>17.899999999999999</c:v>
                </c:pt>
                <c:pt idx="530">
                  <c:v>16.5</c:v>
                </c:pt>
                <c:pt idx="531">
                  <c:v>17.899999999999999</c:v>
                </c:pt>
                <c:pt idx="532">
                  <c:v>15.8</c:v>
                </c:pt>
                <c:pt idx="533">
                  <c:v>17.2</c:v>
                </c:pt>
                <c:pt idx="534">
                  <c:v>17.100000000000001</c:v>
                </c:pt>
                <c:pt idx="535">
                  <c:v>15.5</c:v>
                </c:pt>
                <c:pt idx="536">
                  <c:v>16.399999999999999</c:v>
                </c:pt>
                <c:pt idx="537">
                  <c:v>17.399999999999999</c:v>
                </c:pt>
                <c:pt idx="538">
                  <c:v>17.100000000000001</c:v>
                </c:pt>
                <c:pt idx="539">
                  <c:v>16.7</c:v>
                </c:pt>
                <c:pt idx="540">
                  <c:v>17.399999999999999</c:v>
                </c:pt>
                <c:pt idx="541">
                  <c:v>17.600000000000001</c:v>
                </c:pt>
                <c:pt idx="542">
                  <c:v>16.7</c:v>
                </c:pt>
                <c:pt idx="543">
                  <c:v>18</c:v>
                </c:pt>
                <c:pt idx="544">
                  <c:v>16.899999999999999</c:v>
                </c:pt>
                <c:pt idx="545">
                  <c:v>17.100000000000001</c:v>
                </c:pt>
                <c:pt idx="546">
                  <c:v>17.7</c:v>
                </c:pt>
                <c:pt idx="547">
                  <c:v>16.3</c:v>
                </c:pt>
                <c:pt idx="548">
                  <c:v>16.899999999999999</c:v>
                </c:pt>
                <c:pt idx="549">
                  <c:v>17.7</c:v>
                </c:pt>
                <c:pt idx="550">
                  <c:v>16.600000000000001</c:v>
                </c:pt>
                <c:pt idx="551">
                  <c:v>16.8</c:v>
                </c:pt>
                <c:pt idx="552">
                  <c:v>16.8</c:v>
                </c:pt>
                <c:pt idx="553">
                  <c:v>18.600000000000001</c:v>
                </c:pt>
                <c:pt idx="554">
                  <c:v>18.399999999999999</c:v>
                </c:pt>
                <c:pt idx="555">
                  <c:v>17</c:v>
                </c:pt>
                <c:pt idx="556">
                  <c:v>16.899999999999999</c:v>
                </c:pt>
                <c:pt idx="557">
                  <c:v>17.899999999999999</c:v>
                </c:pt>
                <c:pt idx="558">
                  <c:v>17.5</c:v>
                </c:pt>
                <c:pt idx="559">
                  <c:v>17</c:v>
                </c:pt>
                <c:pt idx="560">
                  <c:v>18.600000000000001</c:v>
                </c:pt>
                <c:pt idx="561">
                  <c:v>18.2</c:v>
                </c:pt>
                <c:pt idx="562">
                  <c:v>19.5</c:v>
                </c:pt>
                <c:pt idx="563">
                  <c:v>20</c:v>
                </c:pt>
                <c:pt idx="564">
                  <c:v>19.600000000000001</c:v>
                </c:pt>
                <c:pt idx="565">
                  <c:v>19</c:v>
                </c:pt>
                <c:pt idx="566">
                  <c:v>19.5</c:v>
                </c:pt>
                <c:pt idx="567">
                  <c:v>20.100000000000001</c:v>
                </c:pt>
                <c:pt idx="568">
                  <c:v>22.4</c:v>
                </c:pt>
                <c:pt idx="569">
                  <c:v>23</c:v>
                </c:pt>
                <c:pt idx="570">
                  <c:v>24.9</c:v>
                </c:pt>
                <c:pt idx="571">
                  <c:v>26</c:v>
                </c:pt>
                <c:pt idx="572">
                  <c:v>27.7</c:v>
                </c:pt>
                <c:pt idx="573">
                  <c:v>27.9</c:v>
                </c:pt>
                <c:pt idx="574">
                  <c:v>23.8</c:v>
                </c:pt>
                <c:pt idx="575">
                  <c:v>14</c:v>
                </c:pt>
                <c:pt idx="576">
                  <c:v>0.4</c:v>
                </c:pt>
                <c:pt idx="594">
                  <c:v>2</c:v>
                </c:pt>
                <c:pt idx="595">
                  <c:v>5.3</c:v>
                </c:pt>
                <c:pt idx="596">
                  <c:v>8.4</c:v>
                </c:pt>
                <c:pt idx="597">
                  <c:v>10.9</c:v>
                </c:pt>
                <c:pt idx="598">
                  <c:v>11.8</c:v>
                </c:pt>
                <c:pt idx="599">
                  <c:v>13.6</c:v>
                </c:pt>
                <c:pt idx="600">
                  <c:v>15.8</c:v>
                </c:pt>
                <c:pt idx="601">
                  <c:v>19.8</c:v>
                </c:pt>
                <c:pt idx="602">
                  <c:v>24.2</c:v>
                </c:pt>
                <c:pt idx="603">
                  <c:v>24.5</c:v>
                </c:pt>
                <c:pt idx="604">
                  <c:v>25.2</c:v>
                </c:pt>
                <c:pt idx="605">
                  <c:v>23.7</c:v>
                </c:pt>
                <c:pt idx="606">
                  <c:v>21.9</c:v>
                </c:pt>
                <c:pt idx="607">
                  <c:v>21.8</c:v>
                </c:pt>
                <c:pt idx="608">
                  <c:v>21.3</c:v>
                </c:pt>
                <c:pt idx="609">
                  <c:v>21.4</c:v>
                </c:pt>
                <c:pt idx="610">
                  <c:v>22</c:v>
                </c:pt>
                <c:pt idx="611">
                  <c:v>21.7</c:v>
                </c:pt>
                <c:pt idx="612">
                  <c:v>21</c:v>
                </c:pt>
                <c:pt idx="613">
                  <c:v>21.3</c:v>
                </c:pt>
                <c:pt idx="614">
                  <c:v>20.7</c:v>
                </c:pt>
                <c:pt idx="615">
                  <c:v>20.5</c:v>
                </c:pt>
                <c:pt idx="616">
                  <c:v>21.5</c:v>
                </c:pt>
                <c:pt idx="617">
                  <c:v>21.9</c:v>
                </c:pt>
                <c:pt idx="618">
                  <c:v>21.3</c:v>
                </c:pt>
                <c:pt idx="619">
                  <c:v>22.5</c:v>
                </c:pt>
                <c:pt idx="620">
                  <c:v>21.8</c:v>
                </c:pt>
                <c:pt idx="621">
                  <c:v>22.3</c:v>
                </c:pt>
                <c:pt idx="622">
                  <c:v>22.6</c:v>
                </c:pt>
                <c:pt idx="623">
                  <c:v>23.6</c:v>
                </c:pt>
                <c:pt idx="624">
                  <c:v>23.3</c:v>
                </c:pt>
                <c:pt idx="625">
                  <c:v>23.2</c:v>
                </c:pt>
                <c:pt idx="626">
                  <c:v>24.4</c:v>
                </c:pt>
                <c:pt idx="627">
                  <c:v>23.6</c:v>
                </c:pt>
                <c:pt idx="628">
                  <c:v>23.1</c:v>
                </c:pt>
                <c:pt idx="629">
                  <c:v>24.6</c:v>
                </c:pt>
                <c:pt idx="630">
                  <c:v>25.7</c:v>
                </c:pt>
                <c:pt idx="631">
                  <c:v>25.5</c:v>
                </c:pt>
                <c:pt idx="632">
                  <c:v>25.1</c:v>
                </c:pt>
                <c:pt idx="633">
                  <c:v>26.1</c:v>
                </c:pt>
                <c:pt idx="634">
                  <c:v>25.5</c:v>
                </c:pt>
                <c:pt idx="635">
                  <c:v>26.5</c:v>
                </c:pt>
                <c:pt idx="636">
                  <c:v>26.1</c:v>
                </c:pt>
                <c:pt idx="637">
                  <c:v>26.2</c:v>
                </c:pt>
                <c:pt idx="638">
                  <c:v>27.3</c:v>
                </c:pt>
                <c:pt idx="639">
                  <c:v>27.5</c:v>
                </c:pt>
                <c:pt idx="640">
                  <c:v>27.8</c:v>
                </c:pt>
                <c:pt idx="641">
                  <c:v>27.1</c:v>
                </c:pt>
                <c:pt idx="642">
                  <c:v>27</c:v>
                </c:pt>
                <c:pt idx="643">
                  <c:v>27.6</c:v>
                </c:pt>
                <c:pt idx="644">
                  <c:v>28.6</c:v>
                </c:pt>
                <c:pt idx="645">
                  <c:v>28.6</c:v>
                </c:pt>
                <c:pt idx="646">
                  <c:v>28.5</c:v>
                </c:pt>
                <c:pt idx="647">
                  <c:v>29</c:v>
                </c:pt>
                <c:pt idx="648">
                  <c:v>28.2</c:v>
                </c:pt>
                <c:pt idx="649">
                  <c:v>30.7</c:v>
                </c:pt>
                <c:pt idx="650">
                  <c:v>29.4</c:v>
                </c:pt>
                <c:pt idx="651">
                  <c:v>31</c:v>
                </c:pt>
                <c:pt idx="652">
                  <c:v>29.6</c:v>
                </c:pt>
                <c:pt idx="653">
                  <c:v>29.4</c:v>
                </c:pt>
                <c:pt idx="654">
                  <c:v>29.9</c:v>
                </c:pt>
                <c:pt idx="655">
                  <c:v>29.7</c:v>
                </c:pt>
                <c:pt idx="656">
                  <c:v>30.6</c:v>
                </c:pt>
                <c:pt idx="657">
                  <c:v>31.3</c:v>
                </c:pt>
                <c:pt idx="658">
                  <c:v>29.4</c:v>
                </c:pt>
                <c:pt idx="659">
                  <c:v>30</c:v>
                </c:pt>
                <c:pt idx="660">
                  <c:v>30</c:v>
                </c:pt>
                <c:pt idx="661">
                  <c:v>29.7</c:v>
                </c:pt>
                <c:pt idx="662">
                  <c:v>30.9</c:v>
                </c:pt>
                <c:pt idx="663">
                  <c:v>29.7</c:v>
                </c:pt>
                <c:pt idx="664">
                  <c:v>29.8</c:v>
                </c:pt>
                <c:pt idx="665">
                  <c:v>29.9</c:v>
                </c:pt>
                <c:pt idx="666">
                  <c:v>29.9</c:v>
                </c:pt>
                <c:pt idx="667">
                  <c:v>29.3</c:v>
                </c:pt>
                <c:pt idx="668">
                  <c:v>29.8</c:v>
                </c:pt>
                <c:pt idx="669">
                  <c:v>29.2</c:v>
                </c:pt>
                <c:pt idx="670">
                  <c:v>28.9</c:v>
                </c:pt>
                <c:pt idx="671">
                  <c:v>29.2</c:v>
                </c:pt>
                <c:pt idx="672">
                  <c:v>29.5</c:v>
                </c:pt>
                <c:pt idx="673">
                  <c:v>28.5</c:v>
                </c:pt>
                <c:pt idx="674">
                  <c:v>27.5</c:v>
                </c:pt>
                <c:pt idx="675">
                  <c:v>28.9</c:v>
                </c:pt>
                <c:pt idx="676">
                  <c:v>28.7</c:v>
                </c:pt>
                <c:pt idx="677">
                  <c:v>28.3</c:v>
                </c:pt>
                <c:pt idx="678">
                  <c:v>28.4</c:v>
                </c:pt>
                <c:pt idx="679">
                  <c:v>28.2</c:v>
                </c:pt>
                <c:pt idx="680">
                  <c:v>28</c:v>
                </c:pt>
                <c:pt idx="681">
                  <c:v>27</c:v>
                </c:pt>
                <c:pt idx="682">
                  <c:v>27.2</c:v>
                </c:pt>
                <c:pt idx="683">
                  <c:v>25.9</c:v>
                </c:pt>
                <c:pt idx="684">
                  <c:v>25.9</c:v>
                </c:pt>
                <c:pt idx="685">
                  <c:v>26.4</c:v>
                </c:pt>
                <c:pt idx="686">
                  <c:v>27.5</c:v>
                </c:pt>
                <c:pt idx="687">
                  <c:v>26.3</c:v>
                </c:pt>
                <c:pt idx="688">
                  <c:v>26.3</c:v>
                </c:pt>
                <c:pt idx="689">
                  <c:v>25.6</c:v>
                </c:pt>
                <c:pt idx="690">
                  <c:v>25.7</c:v>
                </c:pt>
                <c:pt idx="691">
                  <c:v>25.7</c:v>
                </c:pt>
                <c:pt idx="692">
                  <c:v>25.3</c:v>
                </c:pt>
                <c:pt idx="693">
                  <c:v>24.1</c:v>
                </c:pt>
                <c:pt idx="694">
                  <c:v>25.2</c:v>
                </c:pt>
                <c:pt idx="695">
                  <c:v>24.4</c:v>
                </c:pt>
                <c:pt idx="696">
                  <c:v>24.2</c:v>
                </c:pt>
                <c:pt idx="697">
                  <c:v>24.1</c:v>
                </c:pt>
                <c:pt idx="698">
                  <c:v>25.5</c:v>
                </c:pt>
                <c:pt idx="699">
                  <c:v>24.4</c:v>
                </c:pt>
                <c:pt idx="700">
                  <c:v>25</c:v>
                </c:pt>
                <c:pt idx="701">
                  <c:v>24.1</c:v>
                </c:pt>
                <c:pt idx="702">
                  <c:v>24.2</c:v>
                </c:pt>
                <c:pt idx="703">
                  <c:v>24.4</c:v>
                </c:pt>
                <c:pt idx="704">
                  <c:v>24.1</c:v>
                </c:pt>
                <c:pt idx="705">
                  <c:v>24.9</c:v>
                </c:pt>
                <c:pt idx="706">
                  <c:v>24.8</c:v>
                </c:pt>
                <c:pt idx="707">
                  <c:v>24.9</c:v>
                </c:pt>
                <c:pt idx="708">
                  <c:v>24.3</c:v>
                </c:pt>
                <c:pt idx="709">
                  <c:v>25.2</c:v>
                </c:pt>
                <c:pt idx="710">
                  <c:v>26.1</c:v>
                </c:pt>
                <c:pt idx="711">
                  <c:v>26.5</c:v>
                </c:pt>
                <c:pt idx="712">
                  <c:v>27.3</c:v>
                </c:pt>
                <c:pt idx="713">
                  <c:v>27.1</c:v>
                </c:pt>
                <c:pt idx="714">
                  <c:v>26.9</c:v>
                </c:pt>
                <c:pt idx="715">
                  <c:v>27.2</c:v>
                </c:pt>
                <c:pt idx="716">
                  <c:v>28.4</c:v>
                </c:pt>
                <c:pt idx="717">
                  <c:v>27.7</c:v>
                </c:pt>
                <c:pt idx="718">
                  <c:v>30.2</c:v>
                </c:pt>
                <c:pt idx="719">
                  <c:v>29.9</c:v>
                </c:pt>
                <c:pt idx="720">
                  <c:v>29.9</c:v>
                </c:pt>
                <c:pt idx="721">
                  <c:v>30.1</c:v>
                </c:pt>
                <c:pt idx="722">
                  <c:v>29.5</c:v>
                </c:pt>
                <c:pt idx="723">
                  <c:v>30</c:v>
                </c:pt>
                <c:pt idx="724">
                  <c:v>30.5</c:v>
                </c:pt>
                <c:pt idx="725">
                  <c:v>30.5</c:v>
                </c:pt>
                <c:pt idx="726">
                  <c:v>30.5</c:v>
                </c:pt>
                <c:pt idx="727">
                  <c:v>31.5</c:v>
                </c:pt>
                <c:pt idx="728">
                  <c:v>30.1</c:v>
                </c:pt>
                <c:pt idx="729">
                  <c:v>30.1</c:v>
                </c:pt>
                <c:pt idx="730">
                  <c:v>30.9</c:v>
                </c:pt>
                <c:pt idx="731">
                  <c:v>30.9</c:v>
                </c:pt>
                <c:pt idx="732">
                  <c:v>31</c:v>
                </c:pt>
                <c:pt idx="733">
                  <c:v>31</c:v>
                </c:pt>
                <c:pt idx="734">
                  <c:v>30.9</c:v>
                </c:pt>
                <c:pt idx="735">
                  <c:v>32.700000000000003</c:v>
                </c:pt>
                <c:pt idx="736">
                  <c:v>31.4</c:v>
                </c:pt>
                <c:pt idx="737">
                  <c:v>32.299999999999997</c:v>
                </c:pt>
                <c:pt idx="738">
                  <c:v>31.3</c:v>
                </c:pt>
                <c:pt idx="739">
                  <c:v>31.5</c:v>
                </c:pt>
                <c:pt idx="740">
                  <c:v>30.9</c:v>
                </c:pt>
                <c:pt idx="741">
                  <c:v>31.5</c:v>
                </c:pt>
                <c:pt idx="742">
                  <c:v>32.5</c:v>
                </c:pt>
                <c:pt idx="743">
                  <c:v>30.3</c:v>
                </c:pt>
                <c:pt idx="744">
                  <c:v>30.6</c:v>
                </c:pt>
                <c:pt idx="745">
                  <c:v>29.9</c:v>
                </c:pt>
                <c:pt idx="746">
                  <c:v>30</c:v>
                </c:pt>
                <c:pt idx="747">
                  <c:v>29.5</c:v>
                </c:pt>
                <c:pt idx="748">
                  <c:v>30.6</c:v>
                </c:pt>
                <c:pt idx="749">
                  <c:v>29.3</c:v>
                </c:pt>
                <c:pt idx="750">
                  <c:v>30.1</c:v>
                </c:pt>
                <c:pt idx="751">
                  <c:v>28.7</c:v>
                </c:pt>
                <c:pt idx="752">
                  <c:v>28.5</c:v>
                </c:pt>
                <c:pt idx="753">
                  <c:v>28.6</c:v>
                </c:pt>
                <c:pt idx="754">
                  <c:v>27.5</c:v>
                </c:pt>
                <c:pt idx="755">
                  <c:v>27.3</c:v>
                </c:pt>
                <c:pt idx="756">
                  <c:v>27</c:v>
                </c:pt>
                <c:pt idx="757">
                  <c:v>26.6</c:v>
                </c:pt>
                <c:pt idx="758">
                  <c:v>27</c:v>
                </c:pt>
                <c:pt idx="759">
                  <c:v>26.6</c:v>
                </c:pt>
                <c:pt idx="760">
                  <c:v>26</c:v>
                </c:pt>
                <c:pt idx="761">
                  <c:v>26</c:v>
                </c:pt>
                <c:pt idx="762">
                  <c:v>26.9</c:v>
                </c:pt>
                <c:pt idx="763">
                  <c:v>26.4</c:v>
                </c:pt>
                <c:pt idx="764">
                  <c:v>25.5</c:v>
                </c:pt>
                <c:pt idx="765">
                  <c:v>25.7</c:v>
                </c:pt>
                <c:pt idx="766">
                  <c:v>24.8</c:v>
                </c:pt>
                <c:pt idx="767">
                  <c:v>25.5</c:v>
                </c:pt>
                <c:pt idx="768">
                  <c:v>26</c:v>
                </c:pt>
                <c:pt idx="769">
                  <c:v>24.9</c:v>
                </c:pt>
                <c:pt idx="770">
                  <c:v>24.9</c:v>
                </c:pt>
                <c:pt idx="771">
                  <c:v>25.9</c:v>
                </c:pt>
                <c:pt idx="772">
                  <c:v>25.3</c:v>
                </c:pt>
                <c:pt idx="773">
                  <c:v>24.5</c:v>
                </c:pt>
                <c:pt idx="774">
                  <c:v>27.7</c:v>
                </c:pt>
                <c:pt idx="775">
                  <c:v>28.4</c:v>
                </c:pt>
                <c:pt idx="776">
                  <c:v>31</c:v>
                </c:pt>
                <c:pt idx="777">
                  <c:v>28.7</c:v>
                </c:pt>
                <c:pt idx="778">
                  <c:v>26.9</c:v>
                </c:pt>
                <c:pt idx="779">
                  <c:v>24.5</c:v>
                </c:pt>
                <c:pt idx="780">
                  <c:v>24.3</c:v>
                </c:pt>
                <c:pt idx="781">
                  <c:v>23.9</c:v>
                </c:pt>
                <c:pt idx="782">
                  <c:v>25.7</c:v>
                </c:pt>
                <c:pt idx="783">
                  <c:v>26.1</c:v>
                </c:pt>
                <c:pt idx="784">
                  <c:v>27.3</c:v>
                </c:pt>
                <c:pt idx="785">
                  <c:v>27</c:v>
                </c:pt>
                <c:pt idx="786">
                  <c:v>26.7</c:v>
                </c:pt>
                <c:pt idx="787">
                  <c:v>27</c:v>
                </c:pt>
                <c:pt idx="788">
                  <c:v>26.7</c:v>
                </c:pt>
                <c:pt idx="789">
                  <c:v>26.1</c:v>
                </c:pt>
                <c:pt idx="790">
                  <c:v>26</c:v>
                </c:pt>
                <c:pt idx="791">
                  <c:v>26.1</c:v>
                </c:pt>
                <c:pt idx="792">
                  <c:v>25.8</c:v>
                </c:pt>
                <c:pt idx="793">
                  <c:v>26</c:v>
                </c:pt>
                <c:pt idx="794">
                  <c:v>26</c:v>
                </c:pt>
                <c:pt idx="795">
                  <c:v>25.2</c:v>
                </c:pt>
                <c:pt idx="796">
                  <c:v>24.8</c:v>
                </c:pt>
                <c:pt idx="797">
                  <c:v>25.5</c:v>
                </c:pt>
                <c:pt idx="798">
                  <c:v>24.8</c:v>
                </c:pt>
                <c:pt idx="799">
                  <c:v>25.6</c:v>
                </c:pt>
                <c:pt idx="800">
                  <c:v>25.9</c:v>
                </c:pt>
                <c:pt idx="801">
                  <c:v>24.9</c:v>
                </c:pt>
                <c:pt idx="802">
                  <c:v>25.6</c:v>
                </c:pt>
                <c:pt idx="803">
                  <c:v>23.6</c:v>
                </c:pt>
                <c:pt idx="804">
                  <c:v>24.3</c:v>
                </c:pt>
                <c:pt idx="805">
                  <c:v>24.7</c:v>
                </c:pt>
                <c:pt idx="806">
                  <c:v>25.6</c:v>
                </c:pt>
                <c:pt idx="807">
                  <c:v>24.1</c:v>
                </c:pt>
                <c:pt idx="808">
                  <c:v>23.3</c:v>
                </c:pt>
                <c:pt idx="809">
                  <c:v>22.5</c:v>
                </c:pt>
                <c:pt idx="810">
                  <c:v>22.5</c:v>
                </c:pt>
                <c:pt idx="811">
                  <c:v>23.9</c:v>
                </c:pt>
                <c:pt idx="812">
                  <c:v>24.1</c:v>
                </c:pt>
                <c:pt idx="813">
                  <c:v>23.5</c:v>
                </c:pt>
                <c:pt idx="814">
                  <c:v>22.5</c:v>
                </c:pt>
                <c:pt idx="815">
                  <c:v>21.5</c:v>
                </c:pt>
                <c:pt idx="816">
                  <c:v>22.5</c:v>
                </c:pt>
                <c:pt idx="817">
                  <c:v>22.5</c:v>
                </c:pt>
                <c:pt idx="818">
                  <c:v>21.5</c:v>
                </c:pt>
                <c:pt idx="819">
                  <c:v>23</c:v>
                </c:pt>
                <c:pt idx="820">
                  <c:v>21.6</c:v>
                </c:pt>
                <c:pt idx="821">
                  <c:v>21.3</c:v>
                </c:pt>
                <c:pt idx="822">
                  <c:v>20.8</c:v>
                </c:pt>
                <c:pt idx="823">
                  <c:v>20.3</c:v>
                </c:pt>
                <c:pt idx="824">
                  <c:v>21.1</c:v>
                </c:pt>
                <c:pt idx="825">
                  <c:v>19.8</c:v>
                </c:pt>
                <c:pt idx="826">
                  <c:v>20.6</c:v>
                </c:pt>
                <c:pt idx="827">
                  <c:v>18.7</c:v>
                </c:pt>
                <c:pt idx="828">
                  <c:v>20.3</c:v>
                </c:pt>
                <c:pt idx="829">
                  <c:v>19.399999999999999</c:v>
                </c:pt>
                <c:pt idx="830">
                  <c:v>19.600000000000001</c:v>
                </c:pt>
                <c:pt idx="831">
                  <c:v>19.600000000000001</c:v>
                </c:pt>
                <c:pt idx="832">
                  <c:v>20.100000000000001</c:v>
                </c:pt>
                <c:pt idx="833">
                  <c:v>20</c:v>
                </c:pt>
                <c:pt idx="834">
                  <c:v>18.600000000000001</c:v>
                </c:pt>
                <c:pt idx="835">
                  <c:v>19.3</c:v>
                </c:pt>
                <c:pt idx="836">
                  <c:v>20</c:v>
                </c:pt>
                <c:pt idx="837">
                  <c:v>20.6</c:v>
                </c:pt>
                <c:pt idx="838">
                  <c:v>20.5</c:v>
                </c:pt>
                <c:pt idx="839">
                  <c:v>18.899999999999999</c:v>
                </c:pt>
                <c:pt idx="840">
                  <c:v>20.6</c:v>
                </c:pt>
                <c:pt idx="841">
                  <c:v>19.3</c:v>
                </c:pt>
                <c:pt idx="842">
                  <c:v>18.5</c:v>
                </c:pt>
                <c:pt idx="843">
                  <c:v>19.899999999999999</c:v>
                </c:pt>
                <c:pt idx="844">
                  <c:v>20.3</c:v>
                </c:pt>
                <c:pt idx="845">
                  <c:v>19.8</c:v>
                </c:pt>
                <c:pt idx="846">
                  <c:v>19.899999999999999</c:v>
                </c:pt>
                <c:pt idx="847">
                  <c:v>19.600000000000001</c:v>
                </c:pt>
                <c:pt idx="848">
                  <c:v>21.1</c:v>
                </c:pt>
                <c:pt idx="849">
                  <c:v>19.8</c:v>
                </c:pt>
                <c:pt idx="850">
                  <c:v>20.2</c:v>
                </c:pt>
                <c:pt idx="851">
                  <c:v>20.6</c:v>
                </c:pt>
                <c:pt idx="852">
                  <c:v>21.9</c:v>
                </c:pt>
                <c:pt idx="853">
                  <c:v>20.7</c:v>
                </c:pt>
                <c:pt idx="854">
                  <c:v>20.3</c:v>
                </c:pt>
                <c:pt idx="855">
                  <c:v>21.5</c:v>
                </c:pt>
                <c:pt idx="856">
                  <c:v>21.7</c:v>
                </c:pt>
                <c:pt idx="857">
                  <c:v>21.5</c:v>
                </c:pt>
                <c:pt idx="858">
                  <c:v>21.6</c:v>
                </c:pt>
                <c:pt idx="859">
                  <c:v>20.9</c:v>
                </c:pt>
                <c:pt idx="860">
                  <c:v>21.5</c:v>
                </c:pt>
                <c:pt idx="861">
                  <c:v>22</c:v>
                </c:pt>
                <c:pt idx="862">
                  <c:v>21.5</c:v>
                </c:pt>
                <c:pt idx="863">
                  <c:v>21.2</c:v>
                </c:pt>
                <c:pt idx="864">
                  <c:v>21</c:v>
                </c:pt>
                <c:pt idx="865">
                  <c:v>22.1</c:v>
                </c:pt>
                <c:pt idx="866">
                  <c:v>21.1</c:v>
                </c:pt>
                <c:pt idx="867">
                  <c:v>21.2</c:v>
                </c:pt>
                <c:pt idx="868">
                  <c:v>20.6</c:v>
                </c:pt>
                <c:pt idx="869">
                  <c:v>21.1</c:v>
                </c:pt>
                <c:pt idx="870">
                  <c:v>21.1</c:v>
                </c:pt>
                <c:pt idx="871">
                  <c:v>21.7</c:v>
                </c:pt>
                <c:pt idx="872">
                  <c:v>20.399999999999999</c:v>
                </c:pt>
                <c:pt idx="873">
                  <c:v>20.399999999999999</c:v>
                </c:pt>
                <c:pt idx="874">
                  <c:v>22.2</c:v>
                </c:pt>
                <c:pt idx="875">
                  <c:v>21.6</c:v>
                </c:pt>
                <c:pt idx="876">
                  <c:v>23</c:v>
                </c:pt>
                <c:pt idx="877">
                  <c:v>21.8</c:v>
                </c:pt>
                <c:pt idx="878">
                  <c:v>23.3</c:v>
                </c:pt>
                <c:pt idx="879">
                  <c:v>21.6</c:v>
                </c:pt>
                <c:pt idx="880">
                  <c:v>22.7</c:v>
                </c:pt>
                <c:pt idx="881">
                  <c:v>23</c:v>
                </c:pt>
                <c:pt idx="882">
                  <c:v>23</c:v>
                </c:pt>
                <c:pt idx="883">
                  <c:v>22.9</c:v>
                </c:pt>
                <c:pt idx="884">
                  <c:v>23.1</c:v>
                </c:pt>
                <c:pt idx="885">
                  <c:v>23.8</c:v>
                </c:pt>
                <c:pt idx="886">
                  <c:v>24.5</c:v>
                </c:pt>
                <c:pt idx="887">
                  <c:v>24.8</c:v>
                </c:pt>
                <c:pt idx="888">
                  <c:v>24.2</c:v>
                </c:pt>
                <c:pt idx="889">
                  <c:v>25.1</c:v>
                </c:pt>
                <c:pt idx="890">
                  <c:v>26.4</c:v>
                </c:pt>
                <c:pt idx="891">
                  <c:v>26.2</c:v>
                </c:pt>
                <c:pt idx="892">
                  <c:v>25.9</c:v>
                </c:pt>
                <c:pt idx="893">
                  <c:v>25.8</c:v>
                </c:pt>
                <c:pt idx="894">
                  <c:v>27</c:v>
                </c:pt>
                <c:pt idx="895">
                  <c:v>27.4</c:v>
                </c:pt>
                <c:pt idx="896">
                  <c:v>27.4</c:v>
                </c:pt>
                <c:pt idx="897">
                  <c:v>27.6</c:v>
                </c:pt>
                <c:pt idx="898">
                  <c:v>29</c:v>
                </c:pt>
                <c:pt idx="899">
                  <c:v>28.4</c:v>
                </c:pt>
                <c:pt idx="900">
                  <c:v>28.4</c:v>
                </c:pt>
                <c:pt idx="901">
                  <c:v>28.7</c:v>
                </c:pt>
                <c:pt idx="902">
                  <c:v>29.5</c:v>
                </c:pt>
                <c:pt idx="903">
                  <c:v>29.1</c:v>
                </c:pt>
                <c:pt idx="904">
                  <c:v>26.9</c:v>
                </c:pt>
                <c:pt idx="905">
                  <c:v>28.8</c:v>
                </c:pt>
                <c:pt idx="906">
                  <c:v>28.3</c:v>
                </c:pt>
                <c:pt idx="907">
                  <c:v>28.2</c:v>
                </c:pt>
                <c:pt idx="908">
                  <c:v>27.9</c:v>
                </c:pt>
                <c:pt idx="909">
                  <c:v>28.6</c:v>
                </c:pt>
                <c:pt idx="910">
                  <c:v>28.1</c:v>
                </c:pt>
                <c:pt idx="911">
                  <c:v>29.7</c:v>
                </c:pt>
                <c:pt idx="912">
                  <c:v>29.9</c:v>
                </c:pt>
                <c:pt idx="913">
                  <c:v>29.4</c:v>
                </c:pt>
                <c:pt idx="914">
                  <c:v>28.8</c:v>
                </c:pt>
                <c:pt idx="915">
                  <c:v>28.5</c:v>
                </c:pt>
                <c:pt idx="916">
                  <c:v>30.3</c:v>
                </c:pt>
                <c:pt idx="917">
                  <c:v>30</c:v>
                </c:pt>
                <c:pt idx="918">
                  <c:v>29.8</c:v>
                </c:pt>
                <c:pt idx="919">
                  <c:v>29</c:v>
                </c:pt>
                <c:pt idx="920">
                  <c:v>30</c:v>
                </c:pt>
                <c:pt idx="921">
                  <c:v>30.7</c:v>
                </c:pt>
                <c:pt idx="922">
                  <c:v>30</c:v>
                </c:pt>
                <c:pt idx="923">
                  <c:v>31.2</c:v>
                </c:pt>
                <c:pt idx="924">
                  <c:v>31.5</c:v>
                </c:pt>
                <c:pt idx="925">
                  <c:v>30.6</c:v>
                </c:pt>
                <c:pt idx="926">
                  <c:v>30.9</c:v>
                </c:pt>
                <c:pt idx="927">
                  <c:v>32.6</c:v>
                </c:pt>
                <c:pt idx="928">
                  <c:v>32.799999999999997</c:v>
                </c:pt>
                <c:pt idx="929">
                  <c:v>32.299999999999997</c:v>
                </c:pt>
                <c:pt idx="930">
                  <c:v>30.9</c:v>
                </c:pt>
                <c:pt idx="931">
                  <c:v>31.6</c:v>
                </c:pt>
                <c:pt idx="932">
                  <c:v>32.6</c:v>
                </c:pt>
                <c:pt idx="933">
                  <c:v>31.6</c:v>
                </c:pt>
                <c:pt idx="934">
                  <c:v>31.6</c:v>
                </c:pt>
                <c:pt idx="935">
                  <c:v>31.1</c:v>
                </c:pt>
                <c:pt idx="936">
                  <c:v>33.200000000000003</c:v>
                </c:pt>
                <c:pt idx="937">
                  <c:v>32.799999999999997</c:v>
                </c:pt>
                <c:pt idx="938">
                  <c:v>31.3</c:v>
                </c:pt>
                <c:pt idx="939">
                  <c:v>33.6</c:v>
                </c:pt>
                <c:pt idx="940">
                  <c:v>33.9</c:v>
                </c:pt>
                <c:pt idx="941">
                  <c:v>31.7</c:v>
                </c:pt>
                <c:pt idx="942">
                  <c:v>31.8</c:v>
                </c:pt>
                <c:pt idx="943">
                  <c:v>31.4</c:v>
                </c:pt>
                <c:pt idx="944">
                  <c:v>32</c:v>
                </c:pt>
                <c:pt idx="945">
                  <c:v>32.5</c:v>
                </c:pt>
                <c:pt idx="946">
                  <c:v>32.4</c:v>
                </c:pt>
                <c:pt idx="947">
                  <c:v>33.200000000000003</c:v>
                </c:pt>
                <c:pt idx="948">
                  <c:v>32.6</c:v>
                </c:pt>
                <c:pt idx="949">
                  <c:v>35.1</c:v>
                </c:pt>
                <c:pt idx="950">
                  <c:v>34.200000000000003</c:v>
                </c:pt>
                <c:pt idx="951">
                  <c:v>34</c:v>
                </c:pt>
                <c:pt idx="952">
                  <c:v>35.6</c:v>
                </c:pt>
                <c:pt idx="953">
                  <c:v>35.200000000000003</c:v>
                </c:pt>
                <c:pt idx="954">
                  <c:v>36</c:v>
                </c:pt>
                <c:pt idx="955">
                  <c:v>36.1</c:v>
                </c:pt>
                <c:pt idx="956">
                  <c:v>37.799999999999997</c:v>
                </c:pt>
                <c:pt idx="957">
                  <c:v>38.200000000000003</c:v>
                </c:pt>
                <c:pt idx="958">
                  <c:v>39.299999999999997</c:v>
                </c:pt>
                <c:pt idx="959">
                  <c:v>37.9</c:v>
                </c:pt>
                <c:pt idx="960">
                  <c:v>40.700000000000003</c:v>
                </c:pt>
                <c:pt idx="961">
                  <c:v>40.200000000000003</c:v>
                </c:pt>
                <c:pt idx="962">
                  <c:v>42</c:v>
                </c:pt>
                <c:pt idx="963">
                  <c:v>41.7</c:v>
                </c:pt>
                <c:pt idx="964">
                  <c:v>41.5</c:v>
                </c:pt>
                <c:pt idx="965">
                  <c:v>41.2</c:v>
                </c:pt>
                <c:pt idx="966">
                  <c:v>41.5</c:v>
                </c:pt>
                <c:pt idx="967">
                  <c:v>42.9</c:v>
                </c:pt>
                <c:pt idx="968">
                  <c:v>42.7</c:v>
                </c:pt>
                <c:pt idx="969">
                  <c:v>43.4</c:v>
                </c:pt>
                <c:pt idx="970">
                  <c:v>44.1</c:v>
                </c:pt>
                <c:pt idx="971">
                  <c:v>45.2</c:v>
                </c:pt>
                <c:pt idx="972">
                  <c:v>44.9</c:v>
                </c:pt>
                <c:pt idx="973">
                  <c:v>44.3</c:v>
                </c:pt>
                <c:pt idx="974">
                  <c:v>45.7</c:v>
                </c:pt>
                <c:pt idx="975">
                  <c:v>45.3</c:v>
                </c:pt>
                <c:pt idx="976">
                  <c:v>45.4</c:v>
                </c:pt>
                <c:pt idx="977">
                  <c:v>45.9</c:v>
                </c:pt>
                <c:pt idx="978">
                  <c:v>46</c:v>
                </c:pt>
                <c:pt idx="979">
                  <c:v>46.6</c:v>
                </c:pt>
                <c:pt idx="980">
                  <c:v>47.9</c:v>
                </c:pt>
                <c:pt idx="981">
                  <c:v>47</c:v>
                </c:pt>
                <c:pt idx="982">
                  <c:v>47.3</c:v>
                </c:pt>
                <c:pt idx="983">
                  <c:v>48.3</c:v>
                </c:pt>
                <c:pt idx="984">
                  <c:v>49.7</c:v>
                </c:pt>
                <c:pt idx="985">
                  <c:v>50.5</c:v>
                </c:pt>
                <c:pt idx="986">
                  <c:v>49.1</c:v>
                </c:pt>
                <c:pt idx="987">
                  <c:v>50.4</c:v>
                </c:pt>
                <c:pt idx="988">
                  <c:v>51.5</c:v>
                </c:pt>
                <c:pt idx="989">
                  <c:v>51</c:v>
                </c:pt>
                <c:pt idx="990">
                  <c:v>52.2</c:v>
                </c:pt>
                <c:pt idx="991">
                  <c:v>54.2</c:v>
                </c:pt>
                <c:pt idx="992">
                  <c:v>53.7</c:v>
                </c:pt>
                <c:pt idx="993">
                  <c:v>55.4</c:v>
                </c:pt>
                <c:pt idx="994">
                  <c:v>56.4</c:v>
                </c:pt>
                <c:pt idx="995">
                  <c:v>57.8</c:v>
                </c:pt>
                <c:pt idx="996">
                  <c:v>59.5</c:v>
                </c:pt>
                <c:pt idx="997">
                  <c:v>61.2</c:v>
                </c:pt>
                <c:pt idx="998">
                  <c:v>62</c:v>
                </c:pt>
                <c:pt idx="999">
                  <c:v>64.2</c:v>
                </c:pt>
                <c:pt idx="1000">
                  <c:v>66.3</c:v>
                </c:pt>
                <c:pt idx="1001">
                  <c:v>69.599999999999994</c:v>
                </c:pt>
                <c:pt idx="1002">
                  <c:v>72.3</c:v>
                </c:pt>
                <c:pt idx="1003">
                  <c:v>73.400000000000006</c:v>
                </c:pt>
                <c:pt idx="1004">
                  <c:v>78.3</c:v>
                </c:pt>
                <c:pt idx="1005">
                  <c:v>83.4</c:v>
                </c:pt>
                <c:pt idx="1006">
                  <c:v>85.9</c:v>
                </c:pt>
                <c:pt idx="1007">
                  <c:v>89.9</c:v>
                </c:pt>
                <c:pt idx="1008">
                  <c:v>96.3</c:v>
                </c:pt>
                <c:pt idx="1009">
                  <c:v>100.3</c:v>
                </c:pt>
                <c:pt idx="1010">
                  <c:v>104.3</c:v>
                </c:pt>
                <c:pt idx="1011">
                  <c:v>107</c:v>
                </c:pt>
                <c:pt idx="1012">
                  <c:v>111.9</c:v>
                </c:pt>
                <c:pt idx="1013">
                  <c:v>117.5</c:v>
                </c:pt>
                <c:pt idx="1014">
                  <c:v>121.7</c:v>
                </c:pt>
                <c:pt idx="1015">
                  <c:v>126.7</c:v>
                </c:pt>
                <c:pt idx="1016">
                  <c:v>132.4</c:v>
                </c:pt>
                <c:pt idx="1017">
                  <c:v>135.1</c:v>
                </c:pt>
                <c:pt idx="1018">
                  <c:v>138.1</c:v>
                </c:pt>
                <c:pt idx="1019">
                  <c:v>143.80000000000001</c:v>
                </c:pt>
                <c:pt idx="1020">
                  <c:v>145.80000000000001</c:v>
                </c:pt>
                <c:pt idx="1021">
                  <c:v>151</c:v>
                </c:pt>
                <c:pt idx="1022">
                  <c:v>154.80000000000001</c:v>
                </c:pt>
                <c:pt idx="1023">
                  <c:v>159.30000000000001</c:v>
                </c:pt>
                <c:pt idx="1024">
                  <c:v>166.6</c:v>
                </c:pt>
                <c:pt idx="1025">
                  <c:v>173.3</c:v>
                </c:pt>
                <c:pt idx="1026">
                  <c:v>180.4</c:v>
                </c:pt>
                <c:pt idx="1027">
                  <c:v>188.4</c:v>
                </c:pt>
                <c:pt idx="1028">
                  <c:v>197</c:v>
                </c:pt>
                <c:pt idx="1029">
                  <c:v>204.2</c:v>
                </c:pt>
                <c:pt idx="1030">
                  <c:v>211.1</c:v>
                </c:pt>
                <c:pt idx="1031">
                  <c:v>218.6</c:v>
                </c:pt>
                <c:pt idx="1032">
                  <c:v>227.3</c:v>
                </c:pt>
                <c:pt idx="1033">
                  <c:v>233.9</c:v>
                </c:pt>
                <c:pt idx="1034">
                  <c:v>240.3</c:v>
                </c:pt>
                <c:pt idx="1035">
                  <c:v>246.1</c:v>
                </c:pt>
                <c:pt idx="1036">
                  <c:v>251.2</c:v>
                </c:pt>
                <c:pt idx="1037">
                  <c:v>253.8</c:v>
                </c:pt>
                <c:pt idx="1038">
                  <c:v>254</c:v>
                </c:pt>
                <c:pt idx="1039">
                  <c:v>248.2</c:v>
                </c:pt>
                <c:pt idx="1040">
                  <c:v>245.1</c:v>
                </c:pt>
                <c:pt idx="1041">
                  <c:v>234.4</c:v>
                </c:pt>
                <c:pt idx="1042">
                  <c:v>225.3</c:v>
                </c:pt>
                <c:pt idx="1043">
                  <c:v>216.5</c:v>
                </c:pt>
                <c:pt idx="1044">
                  <c:v>206.6</c:v>
                </c:pt>
                <c:pt idx="1045">
                  <c:v>196.2</c:v>
                </c:pt>
                <c:pt idx="1046">
                  <c:v>185.5</c:v>
                </c:pt>
                <c:pt idx="1047">
                  <c:v>172.9</c:v>
                </c:pt>
                <c:pt idx="1048">
                  <c:v>164</c:v>
                </c:pt>
                <c:pt idx="1049">
                  <c:v>158.5</c:v>
                </c:pt>
                <c:pt idx="1050">
                  <c:v>149.6</c:v>
                </c:pt>
                <c:pt idx="1051">
                  <c:v>142</c:v>
                </c:pt>
                <c:pt idx="1052">
                  <c:v>135.69999999999999</c:v>
                </c:pt>
                <c:pt idx="1053">
                  <c:v>129.69999999999999</c:v>
                </c:pt>
                <c:pt idx="1054">
                  <c:v>125.2</c:v>
                </c:pt>
                <c:pt idx="1055">
                  <c:v>121.3</c:v>
                </c:pt>
                <c:pt idx="1056">
                  <c:v>117.8</c:v>
                </c:pt>
                <c:pt idx="1057">
                  <c:v>115.8</c:v>
                </c:pt>
                <c:pt idx="1058">
                  <c:v>112.5</c:v>
                </c:pt>
                <c:pt idx="1059">
                  <c:v>110.5</c:v>
                </c:pt>
                <c:pt idx="1060">
                  <c:v>110.5</c:v>
                </c:pt>
                <c:pt idx="1061">
                  <c:v>110.9</c:v>
                </c:pt>
                <c:pt idx="1062">
                  <c:v>108.3</c:v>
                </c:pt>
                <c:pt idx="1063">
                  <c:v>107.1</c:v>
                </c:pt>
                <c:pt idx="1064">
                  <c:v>106.6</c:v>
                </c:pt>
                <c:pt idx="1065">
                  <c:v>107.6</c:v>
                </c:pt>
                <c:pt idx="1066">
                  <c:v>108</c:v>
                </c:pt>
                <c:pt idx="1067">
                  <c:v>107</c:v>
                </c:pt>
                <c:pt idx="1068">
                  <c:v>106.5</c:v>
                </c:pt>
                <c:pt idx="1069">
                  <c:v>106.7</c:v>
                </c:pt>
                <c:pt idx="1070">
                  <c:v>106.6</c:v>
                </c:pt>
                <c:pt idx="1071">
                  <c:v>106.8</c:v>
                </c:pt>
                <c:pt idx="1072">
                  <c:v>106.2</c:v>
                </c:pt>
                <c:pt idx="1073">
                  <c:v>106.7</c:v>
                </c:pt>
                <c:pt idx="1074">
                  <c:v>107.7</c:v>
                </c:pt>
                <c:pt idx="1075">
                  <c:v>108.1</c:v>
                </c:pt>
                <c:pt idx="1076">
                  <c:v>107</c:v>
                </c:pt>
                <c:pt idx="1077">
                  <c:v>107.5</c:v>
                </c:pt>
                <c:pt idx="1078">
                  <c:v>107.5</c:v>
                </c:pt>
                <c:pt idx="1079">
                  <c:v>105.7</c:v>
                </c:pt>
                <c:pt idx="1080">
                  <c:v>104.7</c:v>
                </c:pt>
                <c:pt idx="1081">
                  <c:v>103.5</c:v>
                </c:pt>
                <c:pt idx="1082">
                  <c:v>103.7</c:v>
                </c:pt>
                <c:pt idx="1083">
                  <c:v>100</c:v>
                </c:pt>
                <c:pt idx="1084">
                  <c:v>99.9</c:v>
                </c:pt>
                <c:pt idx="1085">
                  <c:v>98.4</c:v>
                </c:pt>
                <c:pt idx="1086">
                  <c:v>96.1</c:v>
                </c:pt>
                <c:pt idx="1087">
                  <c:v>92.1</c:v>
                </c:pt>
                <c:pt idx="1088">
                  <c:v>89.4</c:v>
                </c:pt>
                <c:pt idx="1089">
                  <c:v>86</c:v>
                </c:pt>
                <c:pt idx="1090">
                  <c:v>80.5</c:v>
                </c:pt>
                <c:pt idx="1091">
                  <c:v>77.099999999999994</c:v>
                </c:pt>
                <c:pt idx="1092">
                  <c:v>73.599999999999994</c:v>
                </c:pt>
                <c:pt idx="1093">
                  <c:v>70</c:v>
                </c:pt>
                <c:pt idx="1094">
                  <c:v>63.6</c:v>
                </c:pt>
                <c:pt idx="1095">
                  <c:v>61.6</c:v>
                </c:pt>
                <c:pt idx="1096">
                  <c:v>55.8</c:v>
                </c:pt>
                <c:pt idx="1097">
                  <c:v>51.8</c:v>
                </c:pt>
                <c:pt idx="1098">
                  <c:v>47.9</c:v>
                </c:pt>
                <c:pt idx="1099">
                  <c:v>46</c:v>
                </c:pt>
                <c:pt idx="1100">
                  <c:v>42.1</c:v>
                </c:pt>
                <c:pt idx="1101">
                  <c:v>39.799999999999997</c:v>
                </c:pt>
                <c:pt idx="1102">
                  <c:v>37.200000000000003</c:v>
                </c:pt>
                <c:pt idx="1103">
                  <c:v>33.5</c:v>
                </c:pt>
                <c:pt idx="1104">
                  <c:v>32.299999999999997</c:v>
                </c:pt>
                <c:pt idx="1105">
                  <c:v>31.1</c:v>
                </c:pt>
                <c:pt idx="1106">
                  <c:v>28.7</c:v>
                </c:pt>
                <c:pt idx="1107">
                  <c:v>28</c:v>
                </c:pt>
                <c:pt idx="1108">
                  <c:v>26.2</c:v>
                </c:pt>
                <c:pt idx="1109">
                  <c:v>26.3</c:v>
                </c:pt>
                <c:pt idx="1110">
                  <c:v>24</c:v>
                </c:pt>
                <c:pt idx="1111">
                  <c:v>24.3</c:v>
                </c:pt>
                <c:pt idx="1112">
                  <c:v>23.3</c:v>
                </c:pt>
                <c:pt idx="1113">
                  <c:v>21.1</c:v>
                </c:pt>
                <c:pt idx="1114">
                  <c:v>21.3</c:v>
                </c:pt>
                <c:pt idx="1115">
                  <c:v>20.100000000000001</c:v>
                </c:pt>
                <c:pt idx="1116">
                  <c:v>19.7</c:v>
                </c:pt>
                <c:pt idx="1117">
                  <c:v>18</c:v>
                </c:pt>
                <c:pt idx="1118">
                  <c:v>18</c:v>
                </c:pt>
                <c:pt idx="1119">
                  <c:v>17.100000000000001</c:v>
                </c:pt>
                <c:pt idx="1120">
                  <c:v>16.8</c:v>
                </c:pt>
                <c:pt idx="1121">
                  <c:v>16.100000000000001</c:v>
                </c:pt>
                <c:pt idx="1122">
                  <c:v>15.8</c:v>
                </c:pt>
                <c:pt idx="1123">
                  <c:v>15.5</c:v>
                </c:pt>
                <c:pt idx="1124">
                  <c:v>14.3</c:v>
                </c:pt>
                <c:pt idx="1125">
                  <c:v>15</c:v>
                </c:pt>
                <c:pt idx="1126">
                  <c:v>12.9</c:v>
                </c:pt>
                <c:pt idx="1127">
                  <c:v>14</c:v>
                </c:pt>
                <c:pt idx="1128">
                  <c:v>13.1</c:v>
                </c:pt>
                <c:pt idx="1129">
                  <c:v>13.9</c:v>
                </c:pt>
                <c:pt idx="1130">
                  <c:v>12.9</c:v>
                </c:pt>
                <c:pt idx="1131">
                  <c:v>12.1</c:v>
                </c:pt>
                <c:pt idx="1132">
                  <c:v>11.2</c:v>
                </c:pt>
                <c:pt idx="1133">
                  <c:v>10.9</c:v>
                </c:pt>
                <c:pt idx="1134">
                  <c:v>12.4</c:v>
                </c:pt>
                <c:pt idx="1135">
                  <c:v>11.6</c:v>
                </c:pt>
                <c:pt idx="1136">
                  <c:v>11.9</c:v>
                </c:pt>
                <c:pt idx="1137">
                  <c:v>11.2</c:v>
                </c:pt>
                <c:pt idx="1138">
                  <c:v>11.1</c:v>
                </c:pt>
                <c:pt idx="1139">
                  <c:v>12.4</c:v>
                </c:pt>
                <c:pt idx="1140">
                  <c:v>11.2</c:v>
                </c:pt>
                <c:pt idx="1141">
                  <c:v>11.2</c:v>
                </c:pt>
                <c:pt idx="1142">
                  <c:v>10.7</c:v>
                </c:pt>
                <c:pt idx="1143">
                  <c:v>9.5</c:v>
                </c:pt>
                <c:pt idx="1144">
                  <c:v>10.4</c:v>
                </c:pt>
                <c:pt idx="1145">
                  <c:v>8.8000000000000007</c:v>
                </c:pt>
                <c:pt idx="1146">
                  <c:v>10.4</c:v>
                </c:pt>
                <c:pt idx="1147">
                  <c:v>9.8000000000000007</c:v>
                </c:pt>
                <c:pt idx="1148">
                  <c:v>10.7</c:v>
                </c:pt>
                <c:pt idx="1149">
                  <c:v>10.1</c:v>
                </c:pt>
                <c:pt idx="1150">
                  <c:v>8.5</c:v>
                </c:pt>
                <c:pt idx="1151">
                  <c:v>8.6999999999999993</c:v>
                </c:pt>
                <c:pt idx="1152">
                  <c:v>10.199999999999999</c:v>
                </c:pt>
                <c:pt idx="1153">
                  <c:v>8.6999999999999993</c:v>
                </c:pt>
                <c:pt idx="1154">
                  <c:v>9.3000000000000007</c:v>
                </c:pt>
                <c:pt idx="1155">
                  <c:v>8</c:v>
                </c:pt>
                <c:pt idx="1156">
                  <c:v>9.1</c:v>
                </c:pt>
                <c:pt idx="1157">
                  <c:v>9</c:v>
                </c:pt>
                <c:pt idx="1158">
                  <c:v>10.1</c:v>
                </c:pt>
                <c:pt idx="1159">
                  <c:v>10.4</c:v>
                </c:pt>
                <c:pt idx="1160">
                  <c:v>9.6999999999999993</c:v>
                </c:pt>
                <c:pt idx="1161">
                  <c:v>8.9</c:v>
                </c:pt>
                <c:pt idx="1162">
                  <c:v>9.1999999999999993</c:v>
                </c:pt>
                <c:pt idx="1163">
                  <c:v>8.1999999999999993</c:v>
                </c:pt>
                <c:pt idx="1164">
                  <c:v>10.1</c:v>
                </c:pt>
                <c:pt idx="1165">
                  <c:v>10.6</c:v>
                </c:pt>
                <c:pt idx="1166">
                  <c:v>15.4</c:v>
                </c:pt>
                <c:pt idx="1167">
                  <c:v>16.8</c:v>
                </c:pt>
                <c:pt idx="1168">
                  <c:v>18.8</c:v>
                </c:pt>
                <c:pt idx="1169">
                  <c:v>13.4</c:v>
                </c:pt>
                <c:pt idx="1170">
                  <c:v>7.8</c:v>
                </c:pt>
                <c:pt idx="1171">
                  <c:v>6.5</c:v>
                </c:pt>
                <c:pt idx="1172">
                  <c:v>6.8</c:v>
                </c:pt>
                <c:pt idx="1173">
                  <c:v>8.6999999999999993</c:v>
                </c:pt>
                <c:pt idx="1174">
                  <c:v>9.5</c:v>
                </c:pt>
                <c:pt idx="1175">
                  <c:v>8.1</c:v>
                </c:pt>
                <c:pt idx="1176">
                  <c:v>9.6</c:v>
                </c:pt>
                <c:pt idx="1177">
                  <c:v>8.8000000000000007</c:v>
                </c:pt>
                <c:pt idx="1178">
                  <c:v>8.6999999999999993</c:v>
                </c:pt>
                <c:pt idx="1179">
                  <c:v>9.5</c:v>
                </c:pt>
                <c:pt idx="1180">
                  <c:v>11.2</c:v>
                </c:pt>
                <c:pt idx="1181">
                  <c:v>9.4</c:v>
                </c:pt>
                <c:pt idx="1182">
                  <c:v>10.4</c:v>
                </c:pt>
                <c:pt idx="1183">
                  <c:v>11.2</c:v>
                </c:pt>
                <c:pt idx="1184">
                  <c:v>9.6</c:v>
                </c:pt>
                <c:pt idx="1185">
                  <c:v>11.1</c:v>
                </c:pt>
                <c:pt idx="1186">
                  <c:v>9.9</c:v>
                </c:pt>
                <c:pt idx="1187">
                  <c:v>11.2</c:v>
                </c:pt>
                <c:pt idx="1188">
                  <c:v>11</c:v>
                </c:pt>
                <c:pt idx="1189">
                  <c:v>9.4</c:v>
                </c:pt>
                <c:pt idx="1190">
                  <c:v>10.4</c:v>
                </c:pt>
                <c:pt idx="1191">
                  <c:v>10.5</c:v>
                </c:pt>
                <c:pt idx="1192">
                  <c:v>10.6</c:v>
                </c:pt>
                <c:pt idx="1193">
                  <c:v>12.3</c:v>
                </c:pt>
                <c:pt idx="1194">
                  <c:v>9.5</c:v>
                </c:pt>
                <c:pt idx="1195">
                  <c:v>10.3</c:v>
                </c:pt>
                <c:pt idx="1196">
                  <c:v>10.199999999999999</c:v>
                </c:pt>
                <c:pt idx="1197">
                  <c:v>9.9</c:v>
                </c:pt>
                <c:pt idx="1198">
                  <c:v>11</c:v>
                </c:pt>
                <c:pt idx="1199">
                  <c:v>9.3000000000000007</c:v>
                </c:pt>
                <c:pt idx="1200">
                  <c:v>11</c:v>
                </c:pt>
                <c:pt idx="1201">
                  <c:v>9.8000000000000007</c:v>
                </c:pt>
                <c:pt idx="1202">
                  <c:v>10.4</c:v>
                </c:pt>
                <c:pt idx="1203">
                  <c:v>10</c:v>
                </c:pt>
                <c:pt idx="1204">
                  <c:v>9.1</c:v>
                </c:pt>
                <c:pt idx="1205">
                  <c:v>9.5</c:v>
                </c:pt>
                <c:pt idx="1206">
                  <c:v>9.6999999999999993</c:v>
                </c:pt>
                <c:pt idx="1207">
                  <c:v>9.1999999999999993</c:v>
                </c:pt>
                <c:pt idx="1208">
                  <c:v>10.3</c:v>
                </c:pt>
                <c:pt idx="1209">
                  <c:v>9.6</c:v>
                </c:pt>
                <c:pt idx="1210">
                  <c:v>9.9</c:v>
                </c:pt>
                <c:pt idx="1211">
                  <c:v>10</c:v>
                </c:pt>
                <c:pt idx="1212">
                  <c:v>10.5</c:v>
                </c:pt>
                <c:pt idx="1213">
                  <c:v>8.5</c:v>
                </c:pt>
                <c:pt idx="1214">
                  <c:v>9.3000000000000007</c:v>
                </c:pt>
                <c:pt idx="1215">
                  <c:v>10.6</c:v>
                </c:pt>
                <c:pt idx="1216">
                  <c:v>9.5</c:v>
                </c:pt>
                <c:pt idx="1217">
                  <c:v>9.6999999999999993</c:v>
                </c:pt>
                <c:pt idx="1218">
                  <c:v>9.3000000000000007</c:v>
                </c:pt>
                <c:pt idx="1219">
                  <c:v>9.6</c:v>
                </c:pt>
                <c:pt idx="1220">
                  <c:v>9.8000000000000007</c:v>
                </c:pt>
                <c:pt idx="1221">
                  <c:v>9.9</c:v>
                </c:pt>
                <c:pt idx="1222">
                  <c:v>10.199999999999999</c:v>
                </c:pt>
                <c:pt idx="1223">
                  <c:v>10.199999999999999</c:v>
                </c:pt>
                <c:pt idx="1224">
                  <c:v>10.199999999999999</c:v>
                </c:pt>
                <c:pt idx="1225">
                  <c:v>10.4</c:v>
                </c:pt>
                <c:pt idx="1226">
                  <c:v>10.1</c:v>
                </c:pt>
                <c:pt idx="1227">
                  <c:v>8.4</c:v>
                </c:pt>
                <c:pt idx="1228">
                  <c:v>9</c:v>
                </c:pt>
                <c:pt idx="1229">
                  <c:v>10.1</c:v>
                </c:pt>
                <c:pt idx="1230">
                  <c:v>9.1</c:v>
                </c:pt>
                <c:pt idx="1231">
                  <c:v>10.3</c:v>
                </c:pt>
                <c:pt idx="1232">
                  <c:v>9.4</c:v>
                </c:pt>
                <c:pt idx="1233">
                  <c:v>9.3000000000000007</c:v>
                </c:pt>
                <c:pt idx="1234">
                  <c:v>9.4</c:v>
                </c:pt>
                <c:pt idx="1235">
                  <c:v>8.3000000000000007</c:v>
                </c:pt>
                <c:pt idx="1236">
                  <c:v>8.6999999999999993</c:v>
                </c:pt>
                <c:pt idx="1237">
                  <c:v>9.6999999999999993</c:v>
                </c:pt>
                <c:pt idx="1238">
                  <c:v>9.1999999999999993</c:v>
                </c:pt>
                <c:pt idx="1239">
                  <c:v>9.6999999999999993</c:v>
                </c:pt>
                <c:pt idx="1240">
                  <c:v>9.4</c:v>
                </c:pt>
                <c:pt idx="1241">
                  <c:v>9.5</c:v>
                </c:pt>
                <c:pt idx="1242">
                  <c:v>9.9</c:v>
                </c:pt>
                <c:pt idx="1243">
                  <c:v>8.8000000000000007</c:v>
                </c:pt>
                <c:pt idx="1244">
                  <c:v>8.3000000000000007</c:v>
                </c:pt>
                <c:pt idx="1245">
                  <c:v>8.1999999999999993</c:v>
                </c:pt>
                <c:pt idx="1246">
                  <c:v>9.6999999999999993</c:v>
                </c:pt>
                <c:pt idx="1247">
                  <c:v>9.5</c:v>
                </c:pt>
                <c:pt idx="1248">
                  <c:v>8.6</c:v>
                </c:pt>
                <c:pt idx="1249">
                  <c:v>9.1999999999999993</c:v>
                </c:pt>
                <c:pt idx="1250">
                  <c:v>9.1999999999999993</c:v>
                </c:pt>
                <c:pt idx="1251">
                  <c:v>8.8000000000000007</c:v>
                </c:pt>
                <c:pt idx="1252">
                  <c:v>9.6</c:v>
                </c:pt>
                <c:pt idx="1253">
                  <c:v>9.1999999999999993</c:v>
                </c:pt>
                <c:pt idx="1254">
                  <c:v>10.9</c:v>
                </c:pt>
                <c:pt idx="1255">
                  <c:v>10.199999999999999</c:v>
                </c:pt>
                <c:pt idx="1256">
                  <c:v>9.1</c:v>
                </c:pt>
                <c:pt idx="1257">
                  <c:v>9.8000000000000007</c:v>
                </c:pt>
                <c:pt idx="1258">
                  <c:v>7.9</c:v>
                </c:pt>
                <c:pt idx="1259">
                  <c:v>9</c:v>
                </c:pt>
                <c:pt idx="1260">
                  <c:v>8.8000000000000007</c:v>
                </c:pt>
                <c:pt idx="1261">
                  <c:v>9.1999999999999993</c:v>
                </c:pt>
                <c:pt idx="1262">
                  <c:v>9</c:v>
                </c:pt>
                <c:pt idx="1263">
                  <c:v>8</c:v>
                </c:pt>
                <c:pt idx="1264">
                  <c:v>9.6</c:v>
                </c:pt>
                <c:pt idx="1265">
                  <c:v>8.6999999999999993</c:v>
                </c:pt>
                <c:pt idx="1266">
                  <c:v>8.3000000000000007</c:v>
                </c:pt>
                <c:pt idx="1267">
                  <c:v>8.5</c:v>
                </c:pt>
                <c:pt idx="1268">
                  <c:v>7.9</c:v>
                </c:pt>
                <c:pt idx="1269">
                  <c:v>7.3</c:v>
                </c:pt>
                <c:pt idx="1270">
                  <c:v>8.8000000000000007</c:v>
                </c:pt>
                <c:pt idx="1271">
                  <c:v>8.5</c:v>
                </c:pt>
                <c:pt idx="1272">
                  <c:v>8.6999999999999993</c:v>
                </c:pt>
                <c:pt idx="1273">
                  <c:v>8.1999999999999993</c:v>
                </c:pt>
                <c:pt idx="1274">
                  <c:v>7.7</c:v>
                </c:pt>
                <c:pt idx="1275">
                  <c:v>8</c:v>
                </c:pt>
                <c:pt idx="1276">
                  <c:v>8.1</c:v>
                </c:pt>
                <c:pt idx="1277">
                  <c:v>8.4</c:v>
                </c:pt>
                <c:pt idx="1278">
                  <c:v>8.8000000000000007</c:v>
                </c:pt>
                <c:pt idx="1279">
                  <c:v>7.8</c:v>
                </c:pt>
                <c:pt idx="1280">
                  <c:v>7.8</c:v>
                </c:pt>
                <c:pt idx="1281">
                  <c:v>8.4</c:v>
                </c:pt>
                <c:pt idx="1282">
                  <c:v>8.8000000000000007</c:v>
                </c:pt>
                <c:pt idx="1283">
                  <c:v>9.5</c:v>
                </c:pt>
                <c:pt idx="1284">
                  <c:v>8.3000000000000007</c:v>
                </c:pt>
                <c:pt idx="1285">
                  <c:v>8</c:v>
                </c:pt>
                <c:pt idx="1286">
                  <c:v>7.8</c:v>
                </c:pt>
                <c:pt idx="1287">
                  <c:v>7.3</c:v>
                </c:pt>
                <c:pt idx="1288">
                  <c:v>8.4</c:v>
                </c:pt>
                <c:pt idx="1289">
                  <c:v>8.4</c:v>
                </c:pt>
                <c:pt idx="1290">
                  <c:v>7.4</c:v>
                </c:pt>
                <c:pt idx="1291">
                  <c:v>7.2</c:v>
                </c:pt>
                <c:pt idx="1292">
                  <c:v>9.1</c:v>
                </c:pt>
                <c:pt idx="1293">
                  <c:v>8.6</c:v>
                </c:pt>
                <c:pt idx="1294">
                  <c:v>7.9</c:v>
                </c:pt>
                <c:pt idx="1295">
                  <c:v>9</c:v>
                </c:pt>
                <c:pt idx="1296">
                  <c:v>7.9</c:v>
                </c:pt>
                <c:pt idx="1297">
                  <c:v>7.2</c:v>
                </c:pt>
                <c:pt idx="1298">
                  <c:v>7.7</c:v>
                </c:pt>
                <c:pt idx="1299">
                  <c:v>7.3</c:v>
                </c:pt>
                <c:pt idx="1300">
                  <c:v>9</c:v>
                </c:pt>
                <c:pt idx="1301">
                  <c:v>8.6999999999999993</c:v>
                </c:pt>
                <c:pt idx="1302">
                  <c:v>8.6999999999999993</c:v>
                </c:pt>
                <c:pt idx="1303">
                  <c:v>10.3</c:v>
                </c:pt>
                <c:pt idx="1304">
                  <c:v>10.9</c:v>
                </c:pt>
                <c:pt idx="1305">
                  <c:v>9.8000000000000007</c:v>
                </c:pt>
                <c:pt idx="1306">
                  <c:v>10.9</c:v>
                </c:pt>
                <c:pt idx="1307">
                  <c:v>11.4</c:v>
                </c:pt>
                <c:pt idx="1308">
                  <c:v>13.1</c:v>
                </c:pt>
                <c:pt idx="1309">
                  <c:v>13</c:v>
                </c:pt>
                <c:pt idx="1310">
                  <c:v>15.4</c:v>
                </c:pt>
                <c:pt idx="1311">
                  <c:v>15.8</c:v>
                </c:pt>
                <c:pt idx="1312">
                  <c:v>16.7</c:v>
                </c:pt>
                <c:pt idx="1313">
                  <c:v>16</c:v>
                </c:pt>
                <c:pt idx="1314">
                  <c:v>18.100000000000001</c:v>
                </c:pt>
                <c:pt idx="1315">
                  <c:v>17.399999999999999</c:v>
                </c:pt>
                <c:pt idx="1316">
                  <c:v>17.8</c:v>
                </c:pt>
                <c:pt idx="1317">
                  <c:v>17.5</c:v>
                </c:pt>
                <c:pt idx="1318">
                  <c:v>18.600000000000001</c:v>
                </c:pt>
                <c:pt idx="1319">
                  <c:v>19.2</c:v>
                </c:pt>
                <c:pt idx="1320">
                  <c:v>20.399999999999999</c:v>
                </c:pt>
                <c:pt idx="1321">
                  <c:v>17.899999999999999</c:v>
                </c:pt>
                <c:pt idx="1322">
                  <c:v>18.600000000000001</c:v>
                </c:pt>
                <c:pt idx="1323">
                  <c:v>16.7</c:v>
                </c:pt>
                <c:pt idx="1324">
                  <c:v>16.100000000000001</c:v>
                </c:pt>
                <c:pt idx="1325">
                  <c:v>13.9</c:v>
                </c:pt>
                <c:pt idx="1326">
                  <c:v>13.3</c:v>
                </c:pt>
                <c:pt idx="1327">
                  <c:v>14.4</c:v>
                </c:pt>
                <c:pt idx="1328">
                  <c:v>11.4</c:v>
                </c:pt>
                <c:pt idx="1329">
                  <c:v>12.9</c:v>
                </c:pt>
                <c:pt idx="1330">
                  <c:v>11.8</c:v>
                </c:pt>
                <c:pt idx="1331">
                  <c:v>11.9</c:v>
                </c:pt>
                <c:pt idx="1332">
                  <c:v>11</c:v>
                </c:pt>
                <c:pt idx="1333">
                  <c:v>9.6</c:v>
                </c:pt>
                <c:pt idx="1334">
                  <c:v>9.1</c:v>
                </c:pt>
                <c:pt idx="1335">
                  <c:v>9.3000000000000007</c:v>
                </c:pt>
                <c:pt idx="1336">
                  <c:v>10</c:v>
                </c:pt>
                <c:pt idx="1337">
                  <c:v>11.3</c:v>
                </c:pt>
                <c:pt idx="1338">
                  <c:v>11.8</c:v>
                </c:pt>
                <c:pt idx="1339">
                  <c:v>12.5</c:v>
                </c:pt>
                <c:pt idx="1340">
                  <c:v>11.5</c:v>
                </c:pt>
                <c:pt idx="1341">
                  <c:v>13</c:v>
                </c:pt>
                <c:pt idx="1342">
                  <c:v>12.9</c:v>
                </c:pt>
                <c:pt idx="1343">
                  <c:v>11.7</c:v>
                </c:pt>
                <c:pt idx="1344">
                  <c:v>12</c:v>
                </c:pt>
                <c:pt idx="1345">
                  <c:v>12</c:v>
                </c:pt>
                <c:pt idx="1346">
                  <c:v>11.8</c:v>
                </c:pt>
                <c:pt idx="1347">
                  <c:v>11.3</c:v>
                </c:pt>
                <c:pt idx="1348">
                  <c:v>11.5</c:v>
                </c:pt>
                <c:pt idx="1349">
                  <c:v>11.7</c:v>
                </c:pt>
                <c:pt idx="1350">
                  <c:v>10.6</c:v>
                </c:pt>
                <c:pt idx="1351">
                  <c:v>10.7</c:v>
                </c:pt>
                <c:pt idx="1352">
                  <c:v>10.6</c:v>
                </c:pt>
                <c:pt idx="1353">
                  <c:v>10.4</c:v>
                </c:pt>
                <c:pt idx="1354">
                  <c:v>10.7</c:v>
                </c:pt>
                <c:pt idx="1355">
                  <c:v>10.1</c:v>
                </c:pt>
                <c:pt idx="1356">
                  <c:v>9.4</c:v>
                </c:pt>
                <c:pt idx="1357">
                  <c:v>10.3</c:v>
                </c:pt>
                <c:pt idx="1358">
                  <c:v>9.6</c:v>
                </c:pt>
                <c:pt idx="1359">
                  <c:v>11.1</c:v>
                </c:pt>
                <c:pt idx="1360">
                  <c:v>13.2</c:v>
                </c:pt>
                <c:pt idx="1361">
                  <c:v>19.600000000000001</c:v>
                </c:pt>
                <c:pt idx="1362">
                  <c:v>19.399999999999999</c:v>
                </c:pt>
                <c:pt idx="1363">
                  <c:v>22.2</c:v>
                </c:pt>
                <c:pt idx="1364">
                  <c:v>28.4</c:v>
                </c:pt>
                <c:pt idx="1365">
                  <c:v>18.5</c:v>
                </c:pt>
                <c:pt idx="1366">
                  <c:v>11</c:v>
                </c:pt>
                <c:pt idx="1367">
                  <c:v>11.2</c:v>
                </c:pt>
                <c:pt idx="1368">
                  <c:v>12.8</c:v>
                </c:pt>
                <c:pt idx="1369">
                  <c:v>16.2</c:v>
                </c:pt>
                <c:pt idx="1370">
                  <c:v>17.399999999999999</c:v>
                </c:pt>
                <c:pt idx="1371">
                  <c:v>19.2</c:v>
                </c:pt>
                <c:pt idx="1372">
                  <c:v>17.5</c:v>
                </c:pt>
                <c:pt idx="1373">
                  <c:v>18.3</c:v>
                </c:pt>
                <c:pt idx="1374">
                  <c:v>18.3</c:v>
                </c:pt>
                <c:pt idx="1375">
                  <c:v>19.2</c:v>
                </c:pt>
                <c:pt idx="1376">
                  <c:v>19.3</c:v>
                </c:pt>
                <c:pt idx="1377">
                  <c:v>18.7</c:v>
                </c:pt>
                <c:pt idx="1378">
                  <c:v>19.100000000000001</c:v>
                </c:pt>
                <c:pt idx="1379">
                  <c:v>19.600000000000001</c:v>
                </c:pt>
                <c:pt idx="1380">
                  <c:v>19.7</c:v>
                </c:pt>
                <c:pt idx="1381">
                  <c:v>19.399999999999999</c:v>
                </c:pt>
                <c:pt idx="1382">
                  <c:v>20.399999999999999</c:v>
                </c:pt>
                <c:pt idx="1383">
                  <c:v>20.7</c:v>
                </c:pt>
                <c:pt idx="1384">
                  <c:v>18.399999999999999</c:v>
                </c:pt>
                <c:pt idx="1385">
                  <c:v>19</c:v>
                </c:pt>
                <c:pt idx="1386">
                  <c:v>18.2</c:v>
                </c:pt>
                <c:pt idx="1387">
                  <c:v>16.5</c:v>
                </c:pt>
                <c:pt idx="1388">
                  <c:v>17.100000000000001</c:v>
                </c:pt>
                <c:pt idx="1389">
                  <c:v>17.3</c:v>
                </c:pt>
                <c:pt idx="1390">
                  <c:v>14.7</c:v>
                </c:pt>
                <c:pt idx="1391">
                  <c:v>14.1</c:v>
                </c:pt>
                <c:pt idx="1392">
                  <c:v>14.7</c:v>
                </c:pt>
                <c:pt idx="1393">
                  <c:v>13</c:v>
                </c:pt>
                <c:pt idx="1394">
                  <c:v>12.2</c:v>
                </c:pt>
                <c:pt idx="1395">
                  <c:v>11.1</c:v>
                </c:pt>
                <c:pt idx="1396">
                  <c:v>12.6</c:v>
                </c:pt>
                <c:pt idx="1397">
                  <c:v>13.2</c:v>
                </c:pt>
                <c:pt idx="1398">
                  <c:v>11.2</c:v>
                </c:pt>
                <c:pt idx="1399">
                  <c:v>11.9</c:v>
                </c:pt>
                <c:pt idx="1400">
                  <c:v>11.5</c:v>
                </c:pt>
                <c:pt idx="1401">
                  <c:v>12.9</c:v>
                </c:pt>
                <c:pt idx="1402">
                  <c:v>13</c:v>
                </c:pt>
                <c:pt idx="1403">
                  <c:v>12</c:v>
                </c:pt>
                <c:pt idx="1404">
                  <c:v>12.2</c:v>
                </c:pt>
                <c:pt idx="1405">
                  <c:v>12.8</c:v>
                </c:pt>
                <c:pt idx="1406">
                  <c:v>10.8</c:v>
                </c:pt>
                <c:pt idx="1407">
                  <c:v>12.2</c:v>
                </c:pt>
                <c:pt idx="1408">
                  <c:v>11</c:v>
                </c:pt>
                <c:pt idx="1409">
                  <c:v>10.5</c:v>
                </c:pt>
                <c:pt idx="1410">
                  <c:v>11.1</c:v>
                </c:pt>
                <c:pt idx="1411">
                  <c:v>11.2</c:v>
                </c:pt>
                <c:pt idx="1412">
                  <c:v>11.3</c:v>
                </c:pt>
                <c:pt idx="1413">
                  <c:v>10.8</c:v>
                </c:pt>
                <c:pt idx="1414">
                  <c:v>11.1</c:v>
                </c:pt>
                <c:pt idx="1415">
                  <c:v>11</c:v>
                </c:pt>
                <c:pt idx="1416">
                  <c:v>10.6</c:v>
                </c:pt>
                <c:pt idx="1417">
                  <c:v>10</c:v>
                </c:pt>
                <c:pt idx="1418">
                  <c:v>9.9</c:v>
                </c:pt>
                <c:pt idx="1419">
                  <c:v>10.3</c:v>
                </c:pt>
                <c:pt idx="1420">
                  <c:v>10.5</c:v>
                </c:pt>
                <c:pt idx="1421">
                  <c:v>10.4</c:v>
                </c:pt>
                <c:pt idx="1422">
                  <c:v>10.4</c:v>
                </c:pt>
                <c:pt idx="1423">
                  <c:v>10.7</c:v>
                </c:pt>
                <c:pt idx="1424">
                  <c:v>10.7</c:v>
                </c:pt>
                <c:pt idx="1425">
                  <c:v>10.6</c:v>
                </c:pt>
                <c:pt idx="1426">
                  <c:v>10.4</c:v>
                </c:pt>
                <c:pt idx="1427">
                  <c:v>9.4</c:v>
                </c:pt>
                <c:pt idx="1428">
                  <c:v>10.8</c:v>
                </c:pt>
                <c:pt idx="1429">
                  <c:v>9.9</c:v>
                </c:pt>
                <c:pt idx="1430">
                  <c:v>9.5</c:v>
                </c:pt>
                <c:pt idx="1431">
                  <c:v>10.1</c:v>
                </c:pt>
                <c:pt idx="1432">
                  <c:v>10</c:v>
                </c:pt>
                <c:pt idx="1433">
                  <c:v>9.6</c:v>
                </c:pt>
                <c:pt idx="1434">
                  <c:v>9</c:v>
                </c:pt>
                <c:pt idx="1435">
                  <c:v>9.6999999999999993</c:v>
                </c:pt>
                <c:pt idx="1436">
                  <c:v>10.5</c:v>
                </c:pt>
                <c:pt idx="1437">
                  <c:v>10.3</c:v>
                </c:pt>
                <c:pt idx="1438">
                  <c:v>10.199999999999999</c:v>
                </c:pt>
                <c:pt idx="1439">
                  <c:v>10.4</c:v>
                </c:pt>
                <c:pt idx="1440">
                  <c:v>9.8000000000000007</c:v>
                </c:pt>
                <c:pt idx="1441">
                  <c:v>8.6999999999999993</c:v>
                </c:pt>
                <c:pt idx="1442">
                  <c:v>9.9</c:v>
                </c:pt>
                <c:pt idx="1443">
                  <c:v>9.8000000000000007</c:v>
                </c:pt>
                <c:pt idx="1444">
                  <c:v>10.1</c:v>
                </c:pt>
                <c:pt idx="1445">
                  <c:v>10.6</c:v>
                </c:pt>
                <c:pt idx="1446">
                  <c:v>10.4</c:v>
                </c:pt>
                <c:pt idx="1447">
                  <c:v>9.9</c:v>
                </c:pt>
                <c:pt idx="1448">
                  <c:v>9.8000000000000007</c:v>
                </c:pt>
                <c:pt idx="1449">
                  <c:v>9.6999999999999993</c:v>
                </c:pt>
                <c:pt idx="1450">
                  <c:v>10</c:v>
                </c:pt>
                <c:pt idx="1451">
                  <c:v>10.5</c:v>
                </c:pt>
                <c:pt idx="1452">
                  <c:v>10.3</c:v>
                </c:pt>
                <c:pt idx="1453">
                  <c:v>10</c:v>
                </c:pt>
                <c:pt idx="1454">
                  <c:v>10.6</c:v>
                </c:pt>
                <c:pt idx="1455">
                  <c:v>10.7</c:v>
                </c:pt>
                <c:pt idx="1456">
                  <c:v>11.6</c:v>
                </c:pt>
                <c:pt idx="1457">
                  <c:v>10</c:v>
                </c:pt>
                <c:pt idx="1458">
                  <c:v>10</c:v>
                </c:pt>
                <c:pt idx="1459">
                  <c:v>10.7</c:v>
                </c:pt>
                <c:pt idx="1460">
                  <c:v>10.6</c:v>
                </c:pt>
                <c:pt idx="1461">
                  <c:v>11.3</c:v>
                </c:pt>
                <c:pt idx="1462">
                  <c:v>10.9</c:v>
                </c:pt>
                <c:pt idx="1463">
                  <c:v>11.5</c:v>
                </c:pt>
                <c:pt idx="1464">
                  <c:v>11.7</c:v>
                </c:pt>
                <c:pt idx="1465">
                  <c:v>11.4</c:v>
                </c:pt>
                <c:pt idx="1466">
                  <c:v>11.6</c:v>
                </c:pt>
                <c:pt idx="1467">
                  <c:v>11.1</c:v>
                </c:pt>
                <c:pt idx="1468">
                  <c:v>11.6</c:v>
                </c:pt>
                <c:pt idx="1469">
                  <c:v>10.9</c:v>
                </c:pt>
                <c:pt idx="1470">
                  <c:v>10.6</c:v>
                </c:pt>
                <c:pt idx="1471">
                  <c:v>10.7</c:v>
                </c:pt>
                <c:pt idx="1472">
                  <c:v>12.1</c:v>
                </c:pt>
                <c:pt idx="1473">
                  <c:v>10.8</c:v>
                </c:pt>
                <c:pt idx="1474">
                  <c:v>11.7</c:v>
                </c:pt>
                <c:pt idx="1475">
                  <c:v>11.8</c:v>
                </c:pt>
                <c:pt idx="1476">
                  <c:v>12.9</c:v>
                </c:pt>
                <c:pt idx="1477">
                  <c:v>11.1</c:v>
                </c:pt>
                <c:pt idx="1478">
                  <c:v>10.8</c:v>
                </c:pt>
                <c:pt idx="1479">
                  <c:v>11</c:v>
                </c:pt>
                <c:pt idx="1480">
                  <c:v>12.5</c:v>
                </c:pt>
                <c:pt idx="1481">
                  <c:v>11.8</c:v>
                </c:pt>
                <c:pt idx="1482">
                  <c:v>12.4</c:v>
                </c:pt>
                <c:pt idx="1483">
                  <c:v>11.9</c:v>
                </c:pt>
                <c:pt idx="1484">
                  <c:v>11.2</c:v>
                </c:pt>
                <c:pt idx="1485">
                  <c:v>9.6</c:v>
                </c:pt>
                <c:pt idx="1486">
                  <c:v>12.2</c:v>
                </c:pt>
                <c:pt idx="1487">
                  <c:v>11.3</c:v>
                </c:pt>
                <c:pt idx="1488">
                  <c:v>11.6</c:v>
                </c:pt>
                <c:pt idx="1489">
                  <c:v>12.9</c:v>
                </c:pt>
                <c:pt idx="1490">
                  <c:v>11.4</c:v>
                </c:pt>
                <c:pt idx="1491">
                  <c:v>12.2</c:v>
                </c:pt>
                <c:pt idx="1492">
                  <c:v>10.6</c:v>
                </c:pt>
                <c:pt idx="1493">
                  <c:v>13.5</c:v>
                </c:pt>
                <c:pt idx="1494">
                  <c:v>13.2</c:v>
                </c:pt>
                <c:pt idx="1495">
                  <c:v>12.5</c:v>
                </c:pt>
                <c:pt idx="1496">
                  <c:v>13</c:v>
                </c:pt>
                <c:pt idx="1497">
                  <c:v>12.5</c:v>
                </c:pt>
                <c:pt idx="1498">
                  <c:v>12.7</c:v>
                </c:pt>
                <c:pt idx="1499">
                  <c:v>11.8</c:v>
                </c:pt>
                <c:pt idx="1500">
                  <c:v>12.8</c:v>
                </c:pt>
                <c:pt idx="1501">
                  <c:v>12.8</c:v>
                </c:pt>
                <c:pt idx="1502">
                  <c:v>11.6</c:v>
                </c:pt>
                <c:pt idx="1503">
                  <c:v>11.7</c:v>
                </c:pt>
                <c:pt idx="1504">
                  <c:v>13</c:v>
                </c:pt>
                <c:pt idx="1505">
                  <c:v>13.3</c:v>
                </c:pt>
                <c:pt idx="1506">
                  <c:v>11.6</c:v>
                </c:pt>
                <c:pt idx="1507">
                  <c:v>13.3</c:v>
                </c:pt>
                <c:pt idx="1508">
                  <c:v>14.1</c:v>
                </c:pt>
                <c:pt idx="1509">
                  <c:v>12.7</c:v>
                </c:pt>
                <c:pt idx="1510">
                  <c:v>11.6</c:v>
                </c:pt>
                <c:pt idx="1511">
                  <c:v>13.2</c:v>
                </c:pt>
                <c:pt idx="1512">
                  <c:v>12.8</c:v>
                </c:pt>
                <c:pt idx="1513">
                  <c:v>12.9</c:v>
                </c:pt>
                <c:pt idx="1514">
                  <c:v>12.9</c:v>
                </c:pt>
                <c:pt idx="1515">
                  <c:v>14</c:v>
                </c:pt>
                <c:pt idx="1516">
                  <c:v>13.6</c:v>
                </c:pt>
                <c:pt idx="1517">
                  <c:v>13.8</c:v>
                </c:pt>
                <c:pt idx="1518">
                  <c:v>12.8</c:v>
                </c:pt>
                <c:pt idx="1519">
                  <c:v>12.7</c:v>
                </c:pt>
                <c:pt idx="1520">
                  <c:v>13.3</c:v>
                </c:pt>
                <c:pt idx="1521">
                  <c:v>13.6</c:v>
                </c:pt>
                <c:pt idx="1522">
                  <c:v>13.5</c:v>
                </c:pt>
                <c:pt idx="1523">
                  <c:v>14</c:v>
                </c:pt>
                <c:pt idx="1524">
                  <c:v>13.8</c:v>
                </c:pt>
                <c:pt idx="1525">
                  <c:v>12.8</c:v>
                </c:pt>
                <c:pt idx="1526">
                  <c:v>14.1</c:v>
                </c:pt>
                <c:pt idx="1527">
                  <c:v>15.1</c:v>
                </c:pt>
                <c:pt idx="1528">
                  <c:v>14.3</c:v>
                </c:pt>
                <c:pt idx="1529">
                  <c:v>13.9</c:v>
                </c:pt>
                <c:pt idx="1530">
                  <c:v>15</c:v>
                </c:pt>
                <c:pt idx="1531">
                  <c:v>15</c:v>
                </c:pt>
                <c:pt idx="1532">
                  <c:v>15.2</c:v>
                </c:pt>
                <c:pt idx="1533">
                  <c:v>16.100000000000001</c:v>
                </c:pt>
                <c:pt idx="1534">
                  <c:v>15.9</c:v>
                </c:pt>
                <c:pt idx="1535">
                  <c:v>16.5</c:v>
                </c:pt>
                <c:pt idx="1536">
                  <c:v>15.9</c:v>
                </c:pt>
                <c:pt idx="1537">
                  <c:v>17.100000000000001</c:v>
                </c:pt>
                <c:pt idx="1538">
                  <c:v>16.899999999999999</c:v>
                </c:pt>
                <c:pt idx="1539">
                  <c:v>16.8</c:v>
                </c:pt>
                <c:pt idx="1540">
                  <c:v>16.8</c:v>
                </c:pt>
                <c:pt idx="1541">
                  <c:v>17.399999999999999</c:v>
                </c:pt>
                <c:pt idx="1542">
                  <c:v>16.3</c:v>
                </c:pt>
                <c:pt idx="1543">
                  <c:v>16</c:v>
                </c:pt>
                <c:pt idx="1544">
                  <c:v>16.399999999999999</c:v>
                </c:pt>
                <c:pt idx="1545">
                  <c:v>15.7</c:v>
                </c:pt>
                <c:pt idx="1546">
                  <c:v>14.4</c:v>
                </c:pt>
                <c:pt idx="1547">
                  <c:v>16.7</c:v>
                </c:pt>
                <c:pt idx="1548">
                  <c:v>17.8</c:v>
                </c:pt>
                <c:pt idx="1549">
                  <c:v>18.7</c:v>
                </c:pt>
                <c:pt idx="1550">
                  <c:v>17.399999999999999</c:v>
                </c:pt>
                <c:pt idx="1551">
                  <c:v>17.899999999999999</c:v>
                </c:pt>
                <c:pt idx="1552">
                  <c:v>17.399999999999999</c:v>
                </c:pt>
                <c:pt idx="1553">
                  <c:v>17.399999999999999</c:v>
                </c:pt>
                <c:pt idx="1554">
                  <c:v>16.399999999999999</c:v>
                </c:pt>
                <c:pt idx="1555">
                  <c:v>17.899999999999999</c:v>
                </c:pt>
                <c:pt idx="1556">
                  <c:v>18.5</c:v>
                </c:pt>
                <c:pt idx="1557">
                  <c:v>20.7</c:v>
                </c:pt>
                <c:pt idx="1558">
                  <c:v>22.2</c:v>
                </c:pt>
                <c:pt idx="1559">
                  <c:v>23.3</c:v>
                </c:pt>
                <c:pt idx="1560">
                  <c:v>26.7</c:v>
                </c:pt>
                <c:pt idx="1561">
                  <c:v>27.3</c:v>
                </c:pt>
                <c:pt idx="1562">
                  <c:v>20.399999999999999</c:v>
                </c:pt>
                <c:pt idx="1563">
                  <c:v>16.600000000000001</c:v>
                </c:pt>
                <c:pt idx="1564">
                  <c:v>15.2</c:v>
                </c:pt>
                <c:pt idx="1565">
                  <c:v>16.100000000000001</c:v>
                </c:pt>
                <c:pt idx="1566">
                  <c:v>16.600000000000001</c:v>
                </c:pt>
                <c:pt idx="1567">
                  <c:v>16.7</c:v>
                </c:pt>
                <c:pt idx="1568">
                  <c:v>17</c:v>
                </c:pt>
                <c:pt idx="1569">
                  <c:v>17.7</c:v>
                </c:pt>
                <c:pt idx="1570">
                  <c:v>16.8</c:v>
                </c:pt>
                <c:pt idx="1571">
                  <c:v>17</c:v>
                </c:pt>
                <c:pt idx="1572">
                  <c:v>17</c:v>
                </c:pt>
                <c:pt idx="1573">
                  <c:v>16.7</c:v>
                </c:pt>
                <c:pt idx="1574">
                  <c:v>17.2</c:v>
                </c:pt>
                <c:pt idx="1575">
                  <c:v>16.7</c:v>
                </c:pt>
                <c:pt idx="1576">
                  <c:v>17.100000000000001</c:v>
                </c:pt>
                <c:pt idx="1577">
                  <c:v>18.5</c:v>
                </c:pt>
                <c:pt idx="1578">
                  <c:v>18.899999999999999</c:v>
                </c:pt>
                <c:pt idx="1579">
                  <c:v>17.8</c:v>
                </c:pt>
                <c:pt idx="1580">
                  <c:v>17.600000000000001</c:v>
                </c:pt>
                <c:pt idx="1581">
                  <c:v>18.600000000000001</c:v>
                </c:pt>
                <c:pt idx="1582">
                  <c:v>18.600000000000001</c:v>
                </c:pt>
                <c:pt idx="1583">
                  <c:v>17.2</c:v>
                </c:pt>
                <c:pt idx="1584">
                  <c:v>17.5</c:v>
                </c:pt>
                <c:pt idx="1585">
                  <c:v>17.7</c:v>
                </c:pt>
                <c:pt idx="1586">
                  <c:v>18.8</c:v>
                </c:pt>
                <c:pt idx="1587">
                  <c:v>17.3</c:v>
                </c:pt>
                <c:pt idx="1588">
                  <c:v>17.100000000000001</c:v>
                </c:pt>
                <c:pt idx="1589">
                  <c:v>17.399999999999999</c:v>
                </c:pt>
                <c:pt idx="1590">
                  <c:v>17.399999999999999</c:v>
                </c:pt>
                <c:pt idx="1591">
                  <c:v>17.3</c:v>
                </c:pt>
                <c:pt idx="1592">
                  <c:v>17.7</c:v>
                </c:pt>
                <c:pt idx="1593">
                  <c:v>18</c:v>
                </c:pt>
                <c:pt idx="1594">
                  <c:v>18.2</c:v>
                </c:pt>
                <c:pt idx="1595">
                  <c:v>18.399999999999999</c:v>
                </c:pt>
                <c:pt idx="1596">
                  <c:v>18.600000000000001</c:v>
                </c:pt>
                <c:pt idx="1597">
                  <c:v>18.3</c:v>
                </c:pt>
                <c:pt idx="1598">
                  <c:v>16.7</c:v>
                </c:pt>
                <c:pt idx="1599">
                  <c:v>17.399999999999999</c:v>
                </c:pt>
                <c:pt idx="1600">
                  <c:v>19.2</c:v>
                </c:pt>
                <c:pt idx="1601">
                  <c:v>17.600000000000001</c:v>
                </c:pt>
                <c:pt idx="1602">
                  <c:v>16.5</c:v>
                </c:pt>
                <c:pt idx="1603">
                  <c:v>17.100000000000001</c:v>
                </c:pt>
                <c:pt idx="1604">
                  <c:v>18.3</c:v>
                </c:pt>
                <c:pt idx="1605">
                  <c:v>16.899999999999999</c:v>
                </c:pt>
                <c:pt idx="1606">
                  <c:v>17.399999999999999</c:v>
                </c:pt>
                <c:pt idx="1607">
                  <c:v>16.899999999999999</c:v>
                </c:pt>
                <c:pt idx="1608">
                  <c:v>18.100000000000001</c:v>
                </c:pt>
                <c:pt idx="1609">
                  <c:v>17.399999999999999</c:v>
                </c:pt>
                <c:pt idx="1610">
                  <c:v>16.100000000000001</c:v>
                </c:pt>
                <c:pt idx="1611">
                  <c:v>17.3</c:v>
                </c:pt>
                <c:pt idx="1612">
                  <c:v>17.5</c:v>
                </c:pt>
                <c:pt idx="1613">
                  <c:v>17.2</c:v>
                </c:pt>
                <c:pt idx="1614">
                  <c:v>16.600000000000001</c:v>
                </c:pt>
                <c:pt idx="1615">
                  <c:v>17.899999999999999</c:v>
                </c:pt>
                <c:pt idx="1616">
                  <c:v>18</c:v>
                </c:pt>
                <c:pt idx="1617">
                  <c:v>17.399999999999999</c:v>
                </c:pt>
                <c:pt idx="1618">
                  <c:v>17.8</c:v>
                </c:pt>
                <c:pt idx="1619">
                  <c:v>17.600000000000001</c:v>
                </c:pt>
                <c:pt idx="1620">
                  <c:v>18.8</c:v>
                </c:pt>
                <c:pt idx="1621">
                  <c:v>17.7</c:v>
                </c:pt>
                <c:pt idx="1622">
                  <c:v>18.3</c:v>
                </c:pt>
                <c:pt idx="1623">
                  <c:v>18.399999999999999</c:v>
                </c:pt>
                <c:pt idx="1624">
                  <c:v>18</c:v>
                </c:pt>
                <c:pt idx="1625">
                  <c:v>18.600000000000001</c:v>
                </c:pt>
                <c:pt idx="1626">
                  <c:v>18.100000000000001</c:v>
                </c:pt>
                <c:pt idx="1627">
                  <c:v>18.8</c:v>
                </c:pt>
                <c:pt idx="1628">
                  <c:v>18.3</c:v>
                </c:pt>
                <c:pt idx="1629">
                  <c:v>19.3</c:v>
                </c:pt>
                <c:pt idx="1630">
                  <c:v>19.8</c:v>
                </c:pt>
                <c:pt idx="1631">
                  <c:v>19.3</c:v>
                </c:pt>
                <c:pt idx="1632">
                  <c:v>19.7</c:v>
                </c:pt>
                <c:pt idx="1633">
                  <c:v>19.600000000000001</c:v>
                </c:pt>
                <c:pt idx="1634">
                  <c:v>18.7</c:v>
                </c:pt>
                <c:pt idx="1635">
                  <c:v>19.600000000000001</c:v>
                </c:pt>
                <c:pt idx="1636">
                  <c:v>18.899999999999999</c:v>
                </c:pt>
                <c:pt idx="1637">
                  <c:v>20.100000000000001</c:v>
                </c:pt>
                <c:pt idx="1638">
                  <c:v>19.2</c:v>
                </c:pt>
                <c:pt idx="1639">
                  <c:v>18.5</c:v>
                </c:pt>
                <c:pt idx="1640">
                  <c:v>19.100000000000001</c:v>
                </c:pt>
                <c:pt idx="1641">
                  <c:v>18.7</c:v>
                </c:pt>
                <c:pt idx="1642">
                  <c:v>19.7</c:v>
                </c:pt>
                <c:pt idx="1643">
                  <c:v>19.600000000000001</c:v>
                </c:pt>
                <c:pt idx="1644">
                  <c:v>18.8</c:v>
                </c:pt>
                <c:pt idx="1645">
                  <c:v>19.3</c:v>
                </c:pt>
                <c:pt idx="1646">
                  <c:v>20.2</c:v>
                </c:pt>
                <c:pt idx="1647">
                  <c:v>19.8</c:v>
                </c:pt>
                <c:pt idx="1648">
                  <c:v>18.5</c:v>
                </c:pt>
                <c:pt idx="1649">
                  <c:v>19.899999999999999</c:v>
                </c:pt>
                <c:pt idx="1650">
                  <c:v>19.8</c:v>
                </c:pt>
                <c:pt idx="1651">
                  <c:v>20.5</c:v>
                </c:pt>
                <c:pt idx="1652">
                  <c:v>18.600000000000001</c:v>
                </c:pt>
                <c:pt idx="1653">
                  <c:v>19.8</c:v>
                </c:pt>
                <c:pt idx="1654">
                  <c:v>19.899999999999999</c:v>
                </c:pt>
                <c:pt idx="1655">
                  <c:v>18.899999999999999</c:v>
                </c:pt>
                <c:pt idx="1656">
                  <c:v>20.100000000000001</c:v>
                </c:pt>
                <c:pt idx="1657">
                  <c:v>20</c:v>
                </c:pt>
                <c:pt idx="1658">
                  <c:v>21</c:v>
                </c:pt>
                <c:pt idx="1659">
                  <c:v>19.5</c:v>
                </c:pt>
                <c:pt idx="1660">
                  <c:v>20.8</c:v>
                </c:pt>
                <c:pt idx="1661">
                  <c:v>18.5</c:v>
                </c:pt>
                <c:pt idx="1662">
                  <c:v>20.6</c:v>
                </c:pt>
                <c:pt idx="1663">
                  <c:v>20</c:v>
                </c:pt>
                <c:pt idx="1664">
                  <c:v>20.5</c:v>
                </c:pt>
                <c:pt idx="1665">
                  <c:v>20.7</c:v>
                </c:pt>
                <c:pt idx="1666">
                  <c:v>20.399999999999999</c:v>
                </c:pt>
                <c:pt idx="1667">
                  <c:v>21.2</c:v>
                </c:pt>
                <c:pt idx="1668">
                  <c:v>20.399999999999999</c:v>
                </c:pt>
                <c:pt idx="1669">
                  <c:v>21.4</c:v>
                </c:pt>
                <c:pt idx="1670">
                  <c:v>21.8</c:v>
                </c:pt>
                <c:pt idx="1671">
                  <c:v>21.5</c:v>
                </c:pt>
                <c:pt idx="1672">
                  <c:v>21.5</c:v>
                </c:pt>
                <c:pt idx="1673">
                  <c:v>21.6</c:v>
                </c:pt>
                <c:pt idx="1674">
                  <c:v>21.6</c:v>
                </c:pt>
                <c:pt idx="1675">
                  <c:v>20.6</c:v>
                </c:pt>
                <c:pt idx="1676">
                  <c:v>22.6</c:v>
                </c:pt>
                <c:pt idx="1677">
                  <c:v>21.6</c:v>
                </c:pt>
                <c:pt idx="1678">
                  <c:v>21.9</c:v>
                </c:pt>
                <c:pt idx="1679">
                  <c:v>22.2</c:v>
                </c:pt>
                <c:pt idx="1680">
                  <c:v>22.9</c:v>
                </c:pt>
                <c:pt idx="1681">
                  <c:v>22.5</c:v>
                </c:pt>
                <c:pt idx="1682">
                  <c:v>22.7</c:v>
                </c:pt>
                <c:pt idx="1683">
                  <c:v>22.2</c:v>
                </c:pt>
                <c:pt idx="1684">
                  <c:v>23.7</c:v>
                </c:pt>
                <c:pt idx="1685">
                  <c:v>23.3</c:v>
                </c:pt>
                <c:pt idx="1686">
                  <c:v>23.5</c:v>
                </c:pt>
                <c:pt idx="1687">
                  <c:v>22.8</c:v>
                </c:pt>
                <c:pt idx="1688">
                  <c:v>24</c:v>
                </c:pt>
                <c:pt idx="1689">
                  <c:v>23.8</c:v>
                </c:pt>
                <c:pt idx="1690">
                  <c:v>23.7</c:v>
                </c:pt>
                <c:pt idx="1691">
                  <c:v>23.5</c:v>
                </c:pt>
                <c:pt idx="1692">
                  <c:v>22.5</c:v>
                </c:pt>
                <c:pt idx="1693">
                  <c:v>23.7</c:v>
                </c:pt>
                <c:pt idx="1694">
                  <c:v>24.6</c:v>
                </c:pt>
                <c:pt idx="1695">
                  <c:v>24.8</c:v>
                </c:pt>
                <c:pt idx="1696">
                  <c:v>23.1</c:v>
                </c:pt>
                <c:pt idx="1697">
                  <c:v>23.5</c:v>
                </c:pt>
                <c:pt idx="1698">
                  <c:v>24.2</c:v>
                </c:pt>
                <c:pt idx="1699">
                  <c:v>24.2</c:v>
                </c:pt>
                <c:pt idx="1700">
                  <c:v>23.5</c:v>
                </c:pt>
                <c:pt idx="1701">
                  <c:v>23.2</c:v>
                </c:pt>
                <c:pt idx="1702">
                  <c:v>24.1</c:v>
                </c:pt>
                <c:pt idx="1703">
                  <c:v>23.2</c:v>
                </c:pt>
                <c:pt idx="1704">
                  <c:v>23.8</c:v>
                </c:pt>
                <c:pt idx="1705">
                  <c:v>23.2</c:v>
                </c:pt>
                <c:pt idx="1706">
                  <c:v>24.1</c:v>
                </c:pt>
                <c:pt idx="1707">
                  <c:v>23.9</c:v>
                </c:pt>
                <c:pt idx="1708">
                  <c:v>23.1</c:v>
                </c:pt>
                <c:pt idx="1709">
                  <c:v>22.7</c:v>
                </c:pt>
                <c:pt idx="1710">
                  <c:v>23.7</c:v>
                </c:pt>
                <c:pt idx="1711">
                  <c:v>22.7</c:v>
                </c:pt>
                <c:pt idx="1712">
                  <c:v>23.1</c:v>
                </c:pt>
                <c:pt idx="1713">
                  <c:v>23.3</c:v>
                </c:pt>
                <c:pt idx="1714">
                  <c:v>23.1</c:v>
                </c:pt>
                <c:pt idx="1715">
                  <c:v>23.1</c:v>
                </c:pt>
                <c:pt idx="1716">
                  <c:v>24.2</c:v>
                </c:pt>
                <c:pt idx="1717">
                  <c:v>23.5</c:v>
                </c:pt>
                <c:pt idx="1718">
                  <c:v>22.9</c:v>
                </c:pt>
                <c:pt idx="1719">
                  <c:v>23.9</c:v>
                </c:pt>
                <c:pt idx="1720">
                  <c:v>23.5</c:v>
                </c:pt>
                <c:pt idx="1721">
                  <c:v>24.4</c:v>
                </c:pt>
                <c:pt idx="1722">
                  <c:v>24.7</c:v>
                </c:pt>
                <c:pt idx="1723">
                  <c:v>25.3</c:v>
                </c:pt>
                <c:pt idx="1724">
                  <c:v>26.5</c:v>
                </c:pt>
                <c:pt idx="1725">
                  <c:v>27.2</c:v>
                </c:pt>
                <c:pt idx="1726">
                  <c:v>26.4</c:v>
                </c:pt>
                <c:pt idx="1727">
                  <c:v>27.7</c:v>
                </c:pt>
                <c:pt idx="1728">
                  <c:v>27.8</c:v>
                </c:pt>
                <c:pt idx="1729">
                  <c:v>29</c:v>
                </c:pt>
                <c:pt idx="1730">
                  <c:v>29.5</c:v>
                </c:pt>
                <c:pt idx="1731">
                  <c:v>30.1</c:v>
                </c:pt>
                <c:pt idx="1732">
                  <c:v>30.5</c:v>
                </c:pt>
                <c:pt idx="1733">
                  <c:v>31.3</c:v>
                </c:pt>
                <c:pt idx="1734">
                  <c:v>32.6</c:v>
                </c:pt>
                <c:pt idx="1735">
                  <c:v>33.799999999999997</c:v>
                </c:pt>
                <c:pt idx="1736">
                  <c:v>34.200000000000003</c:v>
                </c:pt>
                <c:pt idx="1737">
                  <c:v>34</c:v>
                </c:pt>
                <c:pt idx="1738">
                  <c:v>34.700000000000003</c:v>
                </c:pt>
                <c:pt idx="1739">
                  <c:v>36.9</c:v>
                </c:pt>
                <c:pt idx="1740">
                  <c:v>36.9</c:v>
                </c:pt>
                <c:pt idx="1741">
                  <c:v>37.9</c:v>
                </c:pt>
                <c:pt idx="1742">
                  <c:v>37.4</c:v>
                </c:pt>
                <c:pt idx="1743">
                  <c:v>38.9</c:v>
                </c:pt>
                <c:pt idx="1744">
                  <c:v>39.200000000000003</c:v>
                </c:pt>
                <c:pt idx="1745">
                  <c:v>40.799999999999997</c:v>
                </c:pt>
                <c:pt idx="1746">
                  <c:v>40.1</c:v>
                </c:pt>
                <c:pt idx="1747">
                  <c:v>41.6</c:v>
                </c:pt>
                <c:pt idx="1748">
                  <c:v>42.3</c:v>
                </c:pt>
                <c:pt idx="1749">
                  <c:v>41</c:v>
                </c:pt>
                <c:pt idx="1750">
                  <c:v>42</c:v>
                </c:pt>
                <c:pt idx="1751">
                  <c:v>42.3</c:v>
                </c:pt>
                <c:pt idx="1752">
                  <c:v>42.7</c:v>
                </c:pt>
                <c:pt idx="1753">
                  <c:v>43.5</c:v>
                </c:pt>
                <c:pt idx="1754">
                  <c:v>45.3</c:v>
                </c:pt>
                <c:pt idx="1755">
                  <c:v>49.2</c:v>
                </c:pt>
                <c:pt idx="1756">
                  <c:v>53.2</c:v>
                </c:pt>
                <c:pt idx="1757">
                  <c:v>52.6</c:v>
                </c:pt>
                <c:pt idx="1758">
                  <c:v>51</c:v>
                </c:pt>
                <c:pt idx="1759">
                  <c:v>46.2</c:v>
                </c:pt>
                <c:pt idx="1760">
                  <c:v>45.2</c:v>
                </c:pt>
                <c:pt idx="1761">
                  <c:v>43.4</c:v>
                </c:pt>
                <c:pt idx="1762">
                  <c:v>47</c:v>
                </c:pt>
                <c:pt idx="1763">
                  <c:v>46.9</c:v>
                </c:pt>
                <c:pt idx="1764">
                  <c:v>47.6</c:v>
                </c:pt>
                <c:pt idx="1765">
                  <c:v>47.9</c:v>
                </c:pt>
                <c:pt idx="1766">
                  <c:v>49.1</c:v>
                </c:pt>
                <c:pt idx="1767">
                  <c:v>47.9</c:v>
                </c:pt>
                <c:pt idx="1768">
                  <c:v>49.8</c:v>
                </c:pt>
                <c:pt idx="1769">
                  <c:v>49.3</c:v>
                </c:pt>
                <c:pt idx="1770">
                  <c:v>51</c:v>
                </c:pt>
                <c:pt idx="1771">
                  <c:v>51.3</c:v>
                </c:pt>
                <c:pt idx="1772">
                  <c:v>51.8</c:v>
                </c:pt>
                <c:pt idx="1773">
                  <c:v>52.3</c:v>
                </c:pt>
                <c:pt idx="1774">
                  <c:v>52.1</c:v>
                </c:pt>
                <c:pt idx="1775">
                  <c:v>52.4</c:v>
                </c:pt>
                <c:pt idx="1776">
                  <c:v>53.6</c:v>
                </c:pt>
                <c:pt idx="1777">
                  <c:v>54</c:v>
                </c:pt>
                <c:pt idx="1778">
                  <c:v>53.7</c:v>
                </c:pt>
                <c:pt idx="1779">
                  <c:v>55</c:v>
                </c:pt>
                <c:pt idx="1780">
                  <c:v>54.6</c:v>
                </c:pt>
                <c:pt idx="1781">
                  <c:v>55.4</c:v>
                </c:pt>
                <c:pt idx="1782">
                  <c:v>54.4</c:v>
                </c:pt>
                <c:pt idx="1783">
                  <c:v>54.6</c:v>
                </c:pt>
                <c:pt idx="1784">
                  <c:v>54.9</c:v>
                </c:pt>
                <c:pt idx="1785">
                  <c:v>57.3</c:v>
                </c:pt>
                <c:pt idx="1786">
                  <c:v>56.4</c:v>
                </c:pt>
                <c:pt idx="1787">
                  <c:v>56.1</c:v>
                </c:pt>
                <c:pt idx="1788">
                  <c:v>57</c:v>
                </c:pt>
                <c:pt idx="1789">
                  <c:v>58.2</c:v>
                </c:pt>
                <c:pt idx="1790">
                  <c:v>57.7</c:v>
                </c:pt>
                <c:pt idx="1791">
                  <c:v>59.7</c:v>
                </c:pt>
                <c:pt idx="1792">
                  <c:v>58.9</c:v>
                </c:pt>
                <c:pt idx="1793">
                  <c:v>60.4</c:v>
                </c:pt>
                <c:pt idx="1794">
                  <c:v>62.1</c:v>
                </c:pt>
                <c:pt idx="1795">
                  <c:v>61.9</c:v>
                </c:pt>
                <c:pt idx="1796">
                  <c:v>62.6</c:v>
                </c:pt>
                <c:pt idx="1797">
                  <c:v>64.900000000000006</c:v>
                </c:pt>
                <c:pt idx="1798">
                  <c:v>66.3</c:v>
                </c:pt>
                <c:pt idx="1799">
                  <c:v>66</c:v>
                </c:pt>
                <c:pt idx="1800">
                  <c:v>69.2</c:v>
                </c:pt>
                <c:pt idx="1801">
                  <c:v>69.599999999999994</c:v>
                </c:pt>
                <c:pt idx="1802">
                  <c:v>71.099999999999994</c:v>
                </c:pt>
                <c:pt idx="1803">
                  <c:v>70.099999999999994</c:v>
                </c:pt>
                <c:pt idx="1804">
                  <c:v>71.400000000000006</c:v>
                </c:pt>
                <c:pt idx="1805">
                  <c:v>72.7</c:v>
                </c:pt>
                <c:pt idx="1806">
                  <c:v>74.099999999999994</c:v>
                </c:pt>
                <c:pt idx="1807">
                  <c:v>74.400000000000006</c:v>
                </c:pt>
                <c:pt idx="1808">
                  <c:v>73.400000000000006</c:v>
                </c:pt>
                <c:pt idx="1809">
                  <c:v>74.5</c:v>
                </c:pt>
                <c:pt idx="1810">
                  <c:v>75.3</c:v>
                </c:pt>
                <c:pt idx="1811">
                  <c:v>76.900000000000006</c:v>
                </c:pt>
                <c:pt idx="1812">
                  <c:v>75.8</c:v>
                </c:pt>
                <c:pt idx="1813">
                  <c:v>76.8</c:v>
                </c:pt>
                <c:pt idx="1814">
                  <c:v>76.099999999999994</c:v>
                </c:pt>
                <c:pt idx="1815">
                  <c:v>75.599999999999994</c:v>
                </c:pt>
                <c:pt idx="1816">
                  <c:v>75</c:v>
                </c:pt>
                <c:pt idx="1817">
                  <c:v>76.900000000000006</c:v>
                </c:pt>
                <c:pt idx="1818">
                  <c:v>75.099999999999994</c:v>
                </c:pt>
                <c:pt idx="1819">
                  <c:v>74.599999999999994</c:v>
                </c:pt>
                <c:pt idx="1820">
                  <c:v>75</c:v>
                </c:pt>
                <c:pt idx="1821">
                  <c:v>73.7</c:v>
                </c:pt>
                <c:pt idx="1822">
                  <c:v>73.400000000000006</c:v>
                </c:pt>
                <c:pt idx="1823">
                  <c:v>73.7</c:v>
                </c:pt>
                <c:pt idx="1824">
                  <c:v>72.900000000000006</c:v>
                </c:pt>
                <c:pt idx="1825">
                  <c:v>73.400000000000006</c:v>
                </c:pt>
                <c:pt idx="1826">
                  <c:v>71</c:v>
                </c:pt>
                <c:pt idx="1827">
                  <c:v>69.900000000000006</c:v>
                </c:pt>
                <c:pt idx="1828">
                  <c:v>71</c:v>
                </c:pt>
                <c:pt idx="1829">
                  <c:v>70.5</c:v>
                </c:pt>
                <c:pt idx="1830">
                  <c:v>71</c:v>
                </c:pt>
                <c:pt idx="1831">
                  <c:v>69.599999999999994</c:v>
                </c:pt>
                <c:pt idx="1832">
                  <c:v>68.400000000000006</c:v>
                </c:pt>
                <c:pt idx="1833">
                  <c:v>66.2</c:v>
                </c:pt>
                <c:pt idx="1834">
                  <c:v>66.099999999999994</c:v>
                </c:pt>
                <c:pt idx="1835">
                  <c:v>65.099999999999994</c:v>
                </c:pt>
                <c:pt idx="1836">
                  <c:v>63.7</c:v>
                </c:pt>
                <c:pt idx="1837">
                  <c:v>63</c:v>
                </c:pt>
                <c:pt idx="1838">
                  <c:v>61.7</c:v>
                </c:pt>
                <c:pt idx="1839">
                  <c:v>59.9</c:v>
                </c:pt>
                <c:pt idx="1840">
                  <c:v>57.4</c:v>
                </c:pt>
                <c:pt idx="1841">
                  <c:v>56.1</c:v>
                </c:pt>
                <c:pt idx="1842">
                  <c:v>55.1</c:v>
                </c:pt>
                <c:pt idx="1843">
                  <c:v>54.3</c:v>
                </c:pt>
                <c:pt idx="1844">
                  <c:v>51.6</c:v>
                </c:pt>
                <c:pt idx="1845">
                  <c:v>50.4</c:v>
                </c:pt>
                <c:pt idx="1846">
                  <c:v>48.7</c:v>
                </c:pt>
                <c:pt idx="1847">
                  <c:v>46.9</c:v>
                </c:pt>
                <c:pt idx="1848">
                  <c:v>46</c:v>
                </c:pt>
                <c:pt idx="1849">
                  <c:v>44.1</c:v>
                </c:pt>
                <c:pt idx="1850">
                  <c:v>41.9</c:v>
                </c:pt>
                <c:pt idx="1851">
                  <c:v>41.6</c:v>
                </c:pt>
                <c:pt idx="1852">
                  <c:v>40.299999999999997</c:v>
                </c:pt>
                <c:pt idx="1853">
                  <c:v>41</c:v>
                </c:pt>
                <c:pt idx="1854">
                  <c:v>39.9</c:v>
                </c:pt>
                <c:pt idx="1855">
                  <c:v>37</c:v>
                </c:pt>
                <c:pt idx="1856">
                  <c:v>36.4</c:v>
                </c:pt>
                <c:pt idx="1857">
                  <c:v>34.700000000000003</c:v>
                </c:pt>
                <c:pt idx="1858">
                  <c:v>33.4</c:v>
                </c:pt>
                <c:pt idx="1859">
                  <c:v>33.9</c:v>
                </c:pt>
                <c:pt idx="1860">
                  <c:v>30.7</c:v>
                </c:pt>
                <c:pt idx="1861">
                  <c:v>30.6</c:v>
                </c:pt>
                <c:pt idx="1862">
                  <c:v>30.5</c:v>
                </c:pt>
                <c:pt idx="1863">
                  <c:v>29.6</c:v>
                </c:pt>
                <c:pt idx="1864">
                  <c:v>29.1</c:v>
                </c:pt>
                <c:pt idx="1865">
                  <c:v>27.8</c:v>
                </c:pt>
                <c:pt idx="1866">
                  <c:v>26.5</c:v>
                </c:pt>
                <c:pt idx="1867">
                  <c:v>26.5</c:v>
                </c:pt>
                <c:pt idx="1868">
                  <c:v>25.2</c:v>
                </c:pt>
                <c:pt idx="1869">
                  <c:v>24.6</c:v>
                </c:pt>
                <c:pt idx="1870">
                  <c:v>22.8</c:v>
                </c:pt>
                <c:pt idx="1871">
                  <c:v>22.4</c:v>
                </c:pt>
                <c:pt idx="1872">
                  <c:v>22.4</c:v>
                </c:pt>
                <c:pt idx="1873">
                  <c:v>22.1</c:v>
                </c:pt>
                <c:pt idx="1874">
                  <c:v>21</c:v>
                </c:pt>
                <c:pt idx="1875">
                  <c:v>19.5</c:v>
                </c:pt>
                <c:pt idx="1876">
                  <c:v>19.899999999999999</c:v>
                </c:pt>
                <c:pt idx="1877">
                  <c:v>19.100000000000001</c:v>
                </c:pt>
                <c:pt idx="1878">
                  <c:v>18.2</c:v>
                </c:pt>
                <c:pt idx="1879">
                  <c:v>19.5</c:v>
                </c:pt>
                <c:pt idx="1880">
                  <c:v>18.899999999999999</c:v>
                </c:pt>
                <c:pt idx="1881">
                  <c:v>17.8</c:v>
                </c:pt>
                <c:pt idx="1882">
                  <c:v>19.3</c:v>
                </c:pt>
                <c:pt idx="1883">
                  <c:v>18.5</c:v>
                </c:pt>
                <c:pt idx="1884">
                  <c:v>18.399999999999999</c:v>
                </c:pt>
                <c:pt idx="1885">
                  <c:v>17.899999999999999</c:v>
                </c:pt>
                <c:pt idx="1886">
                  <c:v>17.399999999999999</c:v>
                </c:pt>
                <c:pt idx="1887">
                  <c:v>17.7</c:v>
                </c:pt>
                <c:pt idx="1888">
                  <c:v>17.899999999999999</c:v>
                </c:pt>
                <c:pt idx="1889">
                  <c:v>16.100000000000001</c:v>
                </c:pt>
                <c:pt idx="1890">
                  <c:v>17.100000000000001</c:v>
                </c:pt>
                <c:pt idx="1891">
                  <c:v>16.100000000000001</c:v>
                </c:pt>
                <c:pt idx="1892">
                  <c:v>16.7</c:v>
                </c:pt>
                <c:pt idx="1893">
                  <c:v>15.8</c:v>
                </c:pt>
                <c:pt idx="1894">
                  <c:v>16.5</c:v>
                </c:pt>
                <c:pt idx="1895">
                  <c:v>15.5</c:v>
                </c:pt>
                <c:pt idx="1896">
                  <c:v>14.9</c:v>
                </c:pt>
                <c:pt idx="1897">
                  <c:v>15.4</c:v>
                </c:pt>
                <c:pt idx="1898">
                  <c:v>15.3</c:v>
                </c:pt>
                <c:pt idx="1899">
                  <c:v>14.5</c:v>
                </c:pt>
                <c:pt idx="1900">
                  <c:v>14.4</c:v>
                </c:pt>
                <c:pt idx="1901">
                  <c:v>14.6</c:v>
                </c:pt>
                <c:pt idx="1902">
                  <c:v>14.5</c:v>
                </c:pt>
                <c:pt idx="1903">
                  <c:v>14.3</c:v>
                </c:pt>
                <c:pt idx="1904">
                  <c:v>14.3</c:v>
                </c:pt>
                <c:pt idx="1905">
                  <c:v>13.2</c:v>
                </c:pt>
                <c:pt idx="1906">
                  <c:v>13.1</c:v>
                </c:pt>
                <c:pt idx="1907">
                  <c:v>13.4</c:v>
                </c:pt>
                <c:pt idx="1908">
                  <c:v>13.4</c:v>
                </c:pt>
                <c:pt idx="1909">
                  <c:v>13.7</c:v>
                </c:pt>
                <c:pt idx="1910">
                  <c:v>12.8</c:v>
                </c:pt>
                <c:pt idx="1911">
                  <c:v>13.2</c:v>
                </c:pt>
                <c:pt idx="1912">
                  <c:v>13.9</c:v>
                </c:pt>
                <c:pt idx="1913">
                  <c:v>12.9</c:v>
                </c:pt>
                <c:pt idx="1914">
                  <c:v>12.4</c:v>
                </c:pt>
                <c:pt idx="1915">
                  <c:v>13.3</c:v>
                </c:pt>
                <c:pt idx="1916">
                  <c:v>13.2</c:v>
                </c:pt>
                <c:pt idx="1917">
                  <c:v>13.5</c:v>
                </c:pt>
                <c:pt idx="1918">
                  <c:v>12.9</c:v>
                </c:pt>
                <c:pt idx="1919">
                  <c:v>12.8</c:v>
                </c:pt>
                <c:pt idx="1920">
                  <c:v>13.1</c:v>
                </c:pt>
                <c:pt idx="1921">
                  <c:v>14.1</c:v>
                </c:pt>
                <c:pt idx="1922">
                  <c:v>13.1</c:v>
                </c:pt>
                <c:pt idx="1923">
                  <c:v>14.1</c:v>
                </c:pt>
                <c:pt idx="1924">
                  <c:v>12.3</c:v>
                </c:pt>
                <c:pt idx="1925">
                  <c:v>13</c:v>
                </c:pt>
                <c:pt idx="1926">
                  <c:v>12.8</c:v>
                </c:pt>
                <c:pt idx="1927">
                  <c:v>13.5</c:v>
                </c:pt>
                <c:pt idx="1928">
                  <c:v>12.7</c:v>
                </c:pt>
                <c:pt idx="1929">
                  <c:v>12.2</c:v>
                </c:pt>
                <c:pt idx="1930">
                  <c:v>12</c:v>
                </c:pt>
                <c:pt idx="1931">
                  <c:v>12.7</c:v>
                </c:pt>
                <c:pt idx="1932">
                  <c:v>12.2</c:v>
                </c:pt>
                <c:pt idx="1933">
                  <c:v>13.2</c:v>
                </c:pt>
                <c:pt idx="1934">
                  <c:v>12.8</c:v>
                </c:pt>
                <c:pt idx="1935">
                  <c:v>11.8</c:v>
                </c:pt>
                <c:pt idx="1936">
                  <c:v>11.3</c:v>
                </c:pt>
                <c:pt idx="1937">
                  <c:v>12.4</c:v>
                </c:pt>
                <c:pt idx="1938">
                  <c:v>11.9</c:v>
                </c:pt>
                <c:pt idx="1939">
                  <c:v>10.7</c:v>
                </c:pt>
                <c:pt idx="1940">
                  <c:v>12.4</c:v>
                </c:pt>
                <c:pt idx="1941">
                  <c:v>11</c:v>
                </c:pt>
                <c:pt idx="1942">
                  <c:v>12.6</c:v>
                </c:pt>
                <c:pt idx="1943">
                  <c:v>11.5</c:v>
                </c:pt>
                <c:pt idx="1944">
                  <c:v>11.5</c:v>
                </c:pt>
                <c:pt idx="1945">
                  <c:v>10.7</c:v>
                </c:pt>
                <c:pt idx="1946">
                  <c:v>10.3</c:v>
                </c:pt>
                <c:pt idx="1947">
                  <c:v>9</c:v>
                </c:pt>
                <c:pt idx="1948">
                  <c:v>10.3</c:v>
                </c:pt>
                <c:pt idx="1949">
                  <c:v>9.9</c:v>
                </c:pt>
                <c:pt idx="1950">
                  <c:v>13.5</c:v>
                </c:pt>
                <c:pt idx="1951">
                  <c:v>17.899999999999999</c:v>
                </c:pt>
                <c:pt idx="1952">
                  <c:v>16.5</c:v>
                </c:pt>
                <c:pt idx="1953">
                  <c:v>19.899999999999999</c:v>
                </c:pt>
                <c:pt idx="1954">
                  <c:v>24.2</c:v>
                </c:pt>
                <c:pt idx="1955">
                  <c:v>12.5</c:v>
                </c:pt>
                <c:pt idx="1956">
                  <c:v>7.4</c:v>
                </c:pt>
                <c:pt idx="1957">
                  <c:v>7.4</c:v>
                </c:pt>
                <c:pt idx="1958">
                  <c:v>8.3000000000000007</c:v>
                </c:pt>
                <c:pt idx="1959">
                  <c:v>11</c:v>
                </c:pt>
                <c:pt idx="1960">
                  <c:v>9.3000000000000007</c:v>
                </c:pt>
                <c:pt idx="1961">
                  <c:v>8.9</c:v>
                </c:pt>
                <c:pt idx="1962">
                  <c:v>11.5</c:v>
                </c:pt>
                <c:pt idx="1963">
                  <c:v>9.9</c:v>
                </c:pt>
                <c:pt idx="1964">
                  <c:v>9.5</c:v>
                </c:pt>
                <c:pt idx="1965">
                  <c:v>9.4</c:v>
                </c:pt>
                <c:pt idx="1966">
                  <c:v>10.3</c:v>
                </c:pt>
                <c:pt idx="1967">
                  <c:v>8.8000000000000007</c:v>
                </c:pt>
                <c:pt idx="1968">
                  <c:v>8.6999999999999993</c:v>
                </c:pt>
                <c:pt idx="1969">
                  <c:v>9.6999999999999993</c:v>
                </c:pt>
                <c:pt idx="1970">
                  <c:v>9</c:v>
                </c:pt>
                <c:pt idx="1971">
                  <c:v>9.6999999999999993</c:v>
                </c:pt>
                <c:pt idx="1972">
                  <c:v>10.1</c:v>
                </c:pt>
                <c:pt idx="1973">
                  <c:v>10.6</c:v>
                </c:pt>
                <c:pt idx="1974">
                  <c:v>10.199999999999999</c:v>
                </c:pt>
                <c:pt idx="1975">
                  <c:v>10</c:v>
                </c:pt>
                <c:pt idx="1976">
                  <c:v>9.4</c:v>
                </c:pt>
                <c:pt idx="1977">
                  <c:v>9.4</c:v>
                </c:pt>
                <c:pt idx="1978">
                  <c:v>9.8000000000000007</c:v>
                </c:pt>
                <c:pt idx="1979">
                  <c:v>10.5</c:v>
                </c:pt>
                <c:pt idx="1980">
                  <c:v>10.5</c:v>
                </c:pt>
                <c:pt idx="1981">
                  <c:v>9.1</c:v>
                </c:pt>
                <c:pt idx="1982">
                  <c:v>9.6</c:v>
                </c:pt>
                <c:pt idx="1983">
                  <c:v>9.9</c:v>
                </c:pt>
                <c:pt idx="1984">
                  <c:v>9.4</c:v>
                </c:pt>
                <c:pt idx="1985">
                  <c:v>9.5</c:v>
                </c:pt>
                <c:pt idx="1986">
                  <c:v>10.7</c:v>
                </c:pt>
                <c:pt idx="1987">
                  <c:v>10</c:v>
                </c:pt>
                <c:pt idx="1988">
                  <c:v>9.1999999999999993</c:v>
                </c:pt>
                <c:pt idx="1989">
                  <c:v>10.6</c:v>
                </c:pt>
                <c:pt idx="1990">
                  <c:v>10.5</c:v>
                </c:pt>
                <c:pt idx="1991">
                  <c:v>10.8</c:v>
                </c:pt>
                <c:pt idx="1992">
                  <c:v>10.5</c:v>
                </c:pt>
                <c:pt idx="1993">
                  <c:v>10.9</c:v>
                </c:pt>
                <c:pt idx="1994">
                  <c:v>9.6999999999999993</c:v>
                </c:pt>
                <c:pt idx="1995">
                  <c:v>10.199999999999999</c:v>
                </c:pt>
                <c:pt idx="1996">
                  <c:v>9.6999999999999993</c:v>
                </c:pt>
                <c:pt idx="1997">
                  <c:v>9.4</c:v>
                </c:pt>
                <c:pt idx="1998">
                  <c:v>10.5</c:v>
                </c:pt>
                <c:pt idx="1999">
                  <c:v>9.5</c:v>
                </c:pt>
                <c:pt idx="2000">
                  <c:v>10</c:v>
                </c:pt>
                <c:pt idx="2001">
                  <c:v>10.6</c:v>
                </c:pt>
                <c:pt idx="2002">
                  <c:v>10.4</c:v>
                </c:pt>
                <c:pt idx="2003">
                  <c:v>10.7</c:v>
                </c:pt>
                <c:pt idx="2004">
                  <c:v>9.6999999999999993</c:v>
                </c:pt>
                <c:pt idx="2005">
                  <c:v>11.3</c:v>
                </c:pt>
                <c:pt idx="2006">
                  <c:v>11</c:v>
                </c:pt>
                <c:pt idx="2007">
                  <c:v>10.8</c:v>
                </c:pt>
                <c:pt idx="2008">
                  <c:v>10.3</c:v>
                </c:pt>
                <c:pt idx="2009">
                  <c:v>10.3</c:v>
                </c:pt>
                <c:pt idx="2010">
                  <c:v>10.6</c:v>
                </c:pt>
                <c:pt idx="2011">
                  <c:v>10.8</c:v>
                </c:pt>
                <c:pt idx="2012">
                  <c:v>10.5</c:v>
                </c:pt>
                <c:pt idx="2013">
                  <c:v>10</c:v>
                </c:pt>
                <c:pt idx="2014">
                  <c:v>10.9</c:v>
                </c:pt>
                <c:pt idx="2015">
                  <c:v>10.5</c:v>
                </c:pt>
                <c:pt idx="2016">
                  <c:v>10.1</c:v>
                </c:pt>
                <c:pt idx="2017">
                  <c:v>10.3</c:v>
                </c:pt>
                <c:pt idx="2018">
                  <c:v>9.6999999999999993</c:v>
                </c:pt>
                <c:pt idx="2019">
                  <c:v>10.199999999999999</c:v>
                </c:pt>
                <c:pt idx="2020">
                  <c:v>11.2</c:v>
                </c:pt>
                <c:pt idx="2021">
                  <c:v>10.199999999999999</c:v>
                </c:pt>
                <c:pt idx="2022">
                  <c:v>10.8</c:v>
                </c:pt>
                <c:pt idx="2023">
                  <c:v>11.1</c:v>
                </c:pt>
                <c:pt idx="2024">
                  <c:v>11.9</c:v>
                </c:pt>
                <c:pt idx="2025">
                  <c:v>10.199999999999999</c:v>
                </c:pt>
                <c:pt idx="2026">
                  <c:v>10.8</c:v>
                </c:pt>
                <c:pt idx="2027">
                  <c:v>11.3</c:v>
                </c:pt>
                <c:pt idx="2028">
                  <c:v>11.9</c:v>
                </c:pt>
                <c:pt idx="2029">
                  <c:v>12.2</c:v>
                </c:pt>
                <c:pt idx="2030">
                  <c:v>12.2</c:v>
                </c:pt>
                <c:pt idx="2031">
                  <c:v>11.1</c:v>
                </c:pt>
                <c:pt idx="2032">
                  <c:v>11</c:v>
                </c:pt>
                <c:pt idx="2033">
                  <c:v>11.7</c:v>
                </c:pt>
                <c:pt idx="2034">
                  <c:v>12.2</c:v>
                </c:pt>
                <c:pt idx="2035">
                  <c:v>12.3</c:v>
                </c:pt>
                <c:pt idx="2036">
                  <c:v>11.6</c:v>
                </c:pt>
                <c:pt idx="2037">
                  <c:v>13</c:v>
                </c:pt>
                <c:pt idx="2038">
                  <c:v>13.1</c:v>
                </c:pt>
                <c:pt idx="2039">
                  <c:v>12.9</c:v>
                </c:pt>
                <c:pt idx="2040">
                  <c:v>12.2</c:v>
                </c:pt>
                <c:pt idx="2041">
                  <c:v>12.6</c:v>
                </c:pt>
                <c:pt idx="2042">
                  <c:v>12</c:v>
                </c:pt>
                <c:pt idx="2043">
                  <c:v>13</c:v>
                </c:pt>
                <c:pt idx="2044">
                  <c:v>13</c:v>
                </c:pt>
                <c:pt idx="2045">
                  <c:v>12</c:v>
                </c:pt>
                <c:pt idx="2046">
                  <c:v>12</c:v>
                </c:pt>
                <c:pt idx="2047">
                  <c:v>12.2</c:v>
                </c:pt>
                <c:pt idx="2048">
                  <c:v>12.1</c:v>
                </c:pt>
                <c:pt idx="2049">
                  <c:v>10.7</c:v>
                </c:pt>
                <c:pt idx="2050">
                  <c:v>12.6</c:v>
                </c:pt>
                <c:pt idx="2051">
                  <c:v>11.9</c:v>
                </c:pt>
                <c:pt idx="2052">
                  <c:v>13.1</c:v>
                </c:pt>
                <c:pt idx="2053">
                  <c:v>12.9</c:v>
                </c:pt>
                <c:pt idx="2054">
                  <c:v>11.9</c:v>
                </c:pt>
                <c:pt idx="2055">
                  <c:v>12</c:v>
                </c:pt>
                <c:pt idx="2056">
                  <c:v>12.2</c:v>
                </c:pt>
                <c:pt idx="2057">
                  <c:v>11.9</c:v>
                </c:pt>
                <c:pt idx="2058">
                  <c:v>12.3</c:v>
                </c:pt>
                <c:pt idx="2059">
                  <c:v>11.6</c:v>
                </c:pt>
                <c:pt idx="2060">
                  <c:v>12.6</c:v>
                </c:pt>
                <c:pt idx="2061">
                  <c:v>11.9</c:v>
                </c:pt>
                <c:pt idx="2062">
                  <c:v>11.3</c:v>
                </c:pt>
                <c:pt idx="2063">
                  <c:v>11.7</c:v>
                </c:pt>
                <c:pt idx="2064">
                  <c:v>10.8</c:v>
                </c:pt>
                <c:pt idx="2065">
                  <c:v>11.3</c:v>
                </c:pt>
                <c:pt idx="2066">
                  <c:v>11.3</c:v>
                </c:pt>
                <c:pt idx="2067">
                  <c:v>10.3</c:v>
                </c:pt>
                <c:pt idx="2068">
                  <c:v>10.7</c:v>
                </c:pt>
                <c:pt idx="2069">
                  <c:v>9.6999999999999993</c:v>
                </c:pt>
                <c:pt idx="2070">
                  <c:v>10.199999999999999</c:v>
                </c:pt>
                <c:pt idx="2071">
                  <c:v>9.9</c:v>
                </c:pt>
                <c:pt idx="2072">
                  <c:v>10.199999999999999</c:v>
                </c:pt>
                <c:pt idx="2073">
                  <c:v>9.5</c:v>
                </c:pt>
                <c:pt idx="2074">
                  <c:v>9.6</c:v>
                </c:pt>
                <c:pt idx="2075">
                  <c:v>9.8000000000000007</c:v>
                </c:pt>
                <c:pt idx="2076">
                  <c:v>9.9</c:v>
                </c:pt>
                <c:pt idx="2077">
                  <c:v>9.5</c:v>
                </c:pt>
                <c:pt idx="2078">
                  <c:v>9.3000000000000007</c:v>
                </c:pt>
                <c:pt idx="2079">
                  <c:v>9.3000000000000007</c:v>
                </c:pt>
                <c:pt idx="2080">
                  <c:v>9.1</c:v>
                </c:pt>
                <c:pt idx="2081">
                  <c:v>9.8000000000000007</c:v>
                </c:pt>
                <c:pt idx="2082">
                  <c:v>8.9</c:v>
                </c:pt>
                <c:pt idx="2083">
                  <c:v>8.4</c:v>
                </c:pt>
                <c:pt idx="2084">
                  <c:v>8.6</c:v>
                </c:pt>
                <c:pt idx="2085">
                  <c:v>8.4</c:v>
                </c:pt>
                <c:pt idx="2086">
                  <c:v>8.9</c:v>
                </c:pt>
                <c:pt idx="2087">
                  <c:v>9.1</c:v>
                </c:pt>
                <c:pt idx="2088">
                  <c:v>8.1</c:v>
                </c:pt>
                <c:pt idx="2089">
                  <c:v>7.4</c:v>
                </c:pt>
                <c:pt idx="2090">
                  <c:v>8.3000000000000007</c:v>
                </c:pt>
                <c:pt idx="2091">
                  <c:v>8.9</c:v>
                </c:pt>
                <c:pt idx="2092">
                  <c:v>8.6</c:v>
                </c:pt>
                <c:pt idx="2093">
                  <c:v>8</c:v>
                </c:pt>
                <c:pt idx="2094">
                  <c:v>9.1</c:v>
                </c:pt>
                <c:pt idx="2095">
                  <c:v>7.8</c:v>
                </c:pt>
                <c:pt idx="2096">
                  <c:v>7.4</c:v>
                </c:pt>
                <c:pt idx="2097">
                  <c:v>8.3000000000000007</c:v>
                </c:pt>
                <c:pt idx="2098">
                  <c:v>9</c:v>
                </c:pt>
                <c:pt idx="2099">
                  <c:v>8.3000000000000007</c:v>
                </c:pt>
                <c:pt idx="2100">
                  <c:v>7.5</c:v>
                </c:pt>
                <c:pt idx="2101">
                  <c:v>8.5</c:v>
                </c:pt>
                <c:pt idx="2102">
                  <c:v>7.5</c:v>
                </c:pt>
                <c:pt idx="2103">
                  <c:v>9</c:v>
                </c:pt>
                <c:pt idx="2104">
                  <c:v>8.1</c:v>
                </c:pt>
                <c:pt idx="2105">
                  <c:v>8.1999999999999993</c:v>
                </c:pt>
                <c:pt idx="2106">
                  <c:v>8</c:v>
                </c:pt>
                <c:pt idx="2107">
                  <c:v>7.5</c:v>
                </c:pt>
                <c:pt idx="2108">
                  <c:v>8</c:v>
                </c:pt>
                <c:pt idx="2109">
                  <c:v>9</c:v>
                </c:pt>
                <c:pt idx="2110">
                  <c:v>8.4</c:v>
                </c:pt>
                <c:pt idx="2111">
                  <c:v>9.1</c:v>
                </c:pt>
                <c:pt idx="2112">
                  <c:v>9</c:v>
                </c:pt>
                <c:pt idx="2113">
                  <c:v>8.6999999999999993</c:v>
                </c:pt>
                <c:pt idx="2114">
                  <c:v>7.8</c:v>
                </c:pt>
                <c:pt idx="2115">
                  <c:v>8.1</c:v>
                </c:pt>
                <c:pt idx="2116">
                  <c:v>7.8</c:v>
                </c:pt>
                <c:pt idx="2117">
                  <c:v>8.9</c:v>
                </c:pt>
                <c:pt idx="2118">
                  <c:v>7.4</c:v>
                </c:pt>
                <c:pt idx="2119">
                  <c:v>7.8</c:v>
                </c:pt>
                <c:pt idx="2120">
                  <c:v>7.8</c:v>
                </c:pt>
                <c:pt idx="2121">
                  <c:v>8.5</c:v>
                </c:pt>
                <c:pt idx="2122">
                  <c:v>8</c:v>
                </c:pt>
                <c:pt idx="2123">
                  <c:v>7.9</c:v>
                </c:pt>
                <c:pt idx="2124">
                  <c:v>8.8000000000000007</c:v>
                </c:pt>
                <c:pt idx="2125">
                  <c:v>8.8000000000000007</c:v>
                </c:pt>
                <c:pt idx="2126">
                  <c:v>9.8000000000000007</c:v>
                </c:pt>
                <c:pt idx="2127">
                  <c:v>11.2</c:v>
                </c:pt>
                <c:pt idx="2128">
                  <c:v>13</c:v>
                </c:pt>
              </c:numCache>
            </c:numRef>
          </c:xVal>
          <c:yVal>
            <c:numRef>
              <c:f>'63G_15'!$A$2:$A$2133</c:f>
              <c:numCache>
                <c:formatCode>General</c:formatCode>
                <c:ptCount val="213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numCache>
            </c:numRef>
          </c:yVal>
          <c:smooth val="1"/>
          <c:extLst>
            <c:ext xmlns:c16="http://schemas.microsoft.com/office/drawing/2014/chart" uri="{C3380CC4-5D6E-409C-BE32-E72D297353CC}">
              <c16:uniqueId val="{00000002-7561-4134-9DE8-1AF43AE02C3E}"/>
            </c:ext>
          </c:extLst>
        </c:ser>
        <c:ser>
          <c:idx val="3"/>
          <c:order val="3"/>
          <c:tx>
            <c:strRef>
              <c:f>'63G_15'!$E$1</c:f>
              <c:strCache>
                <c:ptCount val="1"/>
                <c:pt idx="0">
                  <c:v>2018</c:v>
                </c:pt>
              </c:strCache>
            </c:strRef>
          </c:tx>
          <c:spPr>
            <a:ln w="12700" cap="rnd">
              <a:solidFill>
                <a:schemeClr val="accent4"/>
              </a:solidFill>
              <a:round/>
            </a:ln>
            <a:effectLst/>
          </c:spPr>
          <c:marker>
            <c:symbol val="none"/>
          </c:marker>
          <c:xVal>
            <c:numRef>
              <c:f>'63G_15'!$E$2:$E$2137</c:f>
              <c:numCache>
                <c:formatCode>General</c:formatCode>
                <c:ptCount val="2136"/>
                <c:pt idx="1">
                  <c:v>2.8</c:v>
                </c:pt>
                <c:pt idx="2">
                  <c:v>5.2</c:v>
                </c:pt>
                <c:pt idx="3">
                  <c:v>4.7</c:v>
                </c:pt>
                <c:pt idx="4">
                  <c:v>4.5</c:v>
                </c:pt>
                <c:pt idx="5">
                  <c:v>4.0999999999999996</c:v>
                </c:pt>
                <c:pt idx="6">
                  <c:v>4.0999999999999996</c:v>
                </c:pt>
                <c:pt idx="7">
                  <c:v>4.3</c:v>
                </c:pt>
                <c:pt idx="8">
                  <c:v>2.8</c:v>
                </c:pt>
                <c:pt idx="9">
                  <c:v>2.9</c:v>
                </c:pt>
                <c:pt idx="10">
                  <c:v>1.9</c:v>
                </c:pt>
                <c:pt idx="11">
                  <c:v>1.5</c:v>
                </c:pt>
                <c:pt idx="12">
                  <c:v>0.1</c:v>
                </c:pt>
                <c:pt idx="13">
                  <c:v>0.1</c:v>
                </c:pt>
                <c:pt idx="14">
                  <c:v>-0.5</c:v>
                </c:pt>
                <c:pt idx="15">
                  <c:v>-1.2</c:v>
                </c:pt>
                <c:pt idx="16">
                  <c:v>-1</c:v>
                </c:pt>
                <c:pt idx="17">
                  <c:v>-0.1</c:v>
                </c:pt>
                <c:pt idx="18">
                  <c:v>-0.6</c:v>
                </c:pt>
                <c:pt idx="19">
                  <c:v>-0.1</c:v>
                </c:pt>
                <c:pt idx="20">
                  <c:v>1.9</c:v>
                </c:pt>
                <c:pt idx="21">
                  <c:v>2.2999999999999998</c:v>
                </c:pt>
                <c:pt idx="22">
                  <c:v>2.2999999999999998</c:v>
                </c:pt>
                <c:pt idx="23">
                  <c:v>3.2</c:v>
                </c:pt>
                <c:pt idx="24">
                  <c:v>4</c:v>
                </c:pt>
                <c:pt idx="25">
                  <c:v>5.4</c:v>
                </c:pt>
                <c:pt idx="26">
                  <c:v>4.3</c:v>
                </c:pt>
                <c:pt idx="27">
                  <c:v>4.5</c:v>
                </c:pt>
                <c:pt idx="28">
                  <c:v>5.0999999999999996</c:v>
                </c:pt>
                <c:pt idx="29">
                  <c:v>5.2</c:v>
                </c:pt>
                <c:pt idx="30">
                  <c:v>5.6</c:v>
                </c:pt>
                <c:pt idx="31">
                  <c:v>5.7</c:v>
                </c:pt>
                <c:pt idx="32">
                  <c:v>5.6</c:v>
                </c:pt>
                <c:pt idx="33">
                  <c:v>6.6</c:v>
                </c:pt>
                <c:pt idx="34">
                  <c:v>6</c:v>
                </c:pt>
                <c:pt idx="35">
                  <c:v>6.5</c:v>
                </c:pt>
                <c:pt idx="36">
                  <c:v>7.8</c:v>
                </c:pt>
                <c:pt idx="37">
                  <c:v>8</c:v>
                </c:pt>
                <c:pt idx="38">
                  <c:v>8</c:v>
                </c:pt>
                <c:pt idx="39">
                  <c:v>6.1</c:v>
                </c:pt>
                <c:pt idx="40">
                  <c:v>6.6</c:v>
                </c:pt>
                <c:pt idx="41">
                  <c:v>6.6</c:v>
                </c:pt>
                <c:pt idx="42">
                  <c:v>5.0999999999999996</c:v>
                </c:pt>
                <c:pt idx="43">
                  <c:v>7.2</c:v>
                </c:pt>
                <c:pt idx="44">
                  <c:v>6.6</c:v>
                </c:pt>
                <c:pt idx="45">
                  <c:v>6.8</c:v>
                </c:pt>
                <c:pt idx="46">
                  <c:v>6.3</c:v>
                </c:pt>
                <c:pt idx="47">
                  <c:v>6</c:v>
                </c:pt>
                <c:pt idx="48">
                  <c:v>5.8</c:v>
                </c:pt>
                <c:pt idx="49">
                  <c:v>5.8</c:v>
                </c:pt>
                <c:pt idx="50">
                  <c:v>6.7</c:v>
                </c:pt>
                <c:pt idx="51">
                  <c:v>6.8</c:v>
                </c:pt>
                <c:pt idx="52">
                  <c:v>6.5</c:v>
                </c:pt>
                <c:pt idx="53">
                  <c:v>5.7</c:v>
                </c:pt>
                <c:pt idx="54">
                  <c:v>5.2</c:v>
                </c:pt>
                <c:pt idx="55">
                  <c:v>6.3</c:v>
                </c:pt>
                <c:pt idx="56">
                  <c:v>5.8</c:v>
                </c:pt>
                <c:pt idx="57">
                  <c:v>6.4</c:v>
                </c:pt>
                <c:pt idx="58">
                  <c:v>3.2</c:v>
                </c:pt>
                <c:pt idx="59">
                  <c:v>5.9</c:v>
                </c:pt>
                <c:pt idx="60">
                  <c:v>4.4000000000000004</c:v>
                </c:pt>
                <c:pt idx="61">
                  <c:v>5.8</c:v>
                </c:pt>
                <c:pt idx="62">
                  <c:v>5.0999999999999996</c:v>
                </c:pt>
                <c:pt idx="63">
                  <c:v>5.0999999999999996</c:v>
                </c:pt>
                <c:pt idx="64">
                  <c:v>5.5</c:v>
                </c:pt>
                <c:pt idx="65">
                  <c:v>5.0999999999999996</c:v>
                </c:pt>
                <c:pt idx="66">
                  <c:v>4</c:v>
                </c:pt>
                <c:pt idx="67">
                  <c:v>5.0999999999999996</c:v>
                </c:pt>
                <c:pt idx="68">
                  <c:v>4.8</c:v>
                </c:pt>
                <c:pt idx="69">
                  <c:v>4.7</c:v>
                </c:pt>
                <c:pt idx="70">
                  <c:v>5.6</c:v>
                </c:pt>
                <c:pt idx="71">
                  <c:v>4.4000000000000004</c:v>
                </c:pt>
                <c:pt idx="72">
                  <c:v>5.2</c:v>
                </c:pt>
                <c:pt idx="73">
                  <c:v>5.6</c:v>
                </c:pt>
                <c:pt idx="74">
                  <c:v>5.4</c:v>
                </c:pt>
                <c:pt idx="75">
                  <c:v>6.8</c:v>
                </c:pt>
                <c:pt idx="76">
                  <c:v>5</c:v>
                </c:pt>
                <c:pt idx="77">
                  <c:v>5.4</c:v>
                </c:pt>
                <c:pt idx="78">
                  <c:v>5.8</c:v>
                </c:pt>
                <c:pt idx="79">
                  <c:v>6.6</c:v>
                </c:pt>
                <c:pt idx="80">
                  <c:v>5.9</c:v>
                </c:pt>
                <c:pt idx="81">
                  <c:v>6.8</c:v>
                </c:pt>
                <c:pt idx="82">
                  <c:v>6.3</c:v>
                </c:pt>
                <c:pt idx="83">
                  <c:v>5.7</c:v>
                </c:pt>
                <c:pt idx="84">
                  <c:v>6.5</c:v>
                </c:pt>
                <c:pt idx="85">
                  <c:v>6.2</c:v>
                </c:pt>
                <c:pt idx="86">
                  <c:v>6.5</c:v>
                </c:pt>
                <c:pt idx="87">
                  <c:v>6.5</c:v>
                </c:pt>
                <c:pt idx="88">
                  <c:v>6.3</c:v>
                </c:pt>
                <c:pt idx="89">
                  <c:v>6.9</c:v>
                </c:pt>
                <c:pt idx="90">
                  <c:v>6.4</c:v>
                </c:pt>
                <c:pt idx="91">
                  <c:v>6.3</c:v>
                </c:pt>
                <c:pt idx="92">
                  <c:v>6.4</c:v>
                </c:pt>
                <c:pt idx="93">
                  <c:v>5.3</c:v>
                </c:pt>
                <c:pt idx="94">
                  <c:v>7.2</c:v>
                </c:pt>
                <c:pt idx="95">
                  <c:v>5.5</c:v>
                </c:pt>
                <c:pt idx="96">
                  <c:v>6.5</c:v>
                </c:pt>
                <c:pt idx="97">
                  <c:v>6.8</c:v>
                </c:pt>
                <c:pt idx="98">
                  <c:v>6.4</c:v>
                </c:pt>
                <c:pt idx="99">
                  <c:v>6.6</c:v>
                </c:pt>
                <c:pt idx="100">
                  <c:v>5.9</c:v>
                </c:pt>
                <c:pt idx="101">
                  <c:v>6.5</c:v>
                </c:pt>
                <c:pt idx="102">
                  <c:v>7.2</c:v>
                </c:pt>
                <c:pt idx="103">
                  <c:v>7.1</c:v>
                </c:pt>
                <c:pt idx="104">
                  <c:v>6.7</c:v>
                </c:pt>
                <c:pt idx="105">
                  <c:v>7.5</c:v>
                </c:pt>
                <c:pt idx="106">
                  <c:v>6.9</c:v>
                </c:pt>
                <c:pt idx="107">
                  <c:v>7.4</c:v>
                </c:pt>
                <c:pt idx="108">
                  <c:v>7.4</c:v>
                </c:pt>
                <c:pt idx="109">
                  <c:v>7.3</c:v>
                </c:pt>
                <c:pt idx="110">
                  <c:v>7</c:v>
                </c:pt>
                <c:pt idx="111">
                  <c:v>7</c:v>
                </c:pt>
                <c:pt idx="112">
                  <c:v>7</c:v>
                </c:pt>
                <c:pt idx="113">
                  <c:v>7.7</c:v>
                </c:pt>
                <c:pt idx="114">
                  <c:v>8</c:v>
                </c:pt>
                <c:pt idx="115">
                  <c:v>7.3</c:v>
                </c:pt>
                <c:pt idx="116">
                  <c:v>6</c:v>
                </c:pt>
                <c:pt idx="117">
                  <c:v>7.4</c:v>
                </c:pt>
                <c:pt idx="118">
                  <c:v>7.6</c:v>
                </c:pt>
                <c:pt idx="119">
                  <c:v>7.5</c:v>
                </c:pt>
                <c:pt idx="120">
                  <c:v>7.2</c:v>
                </c:pt>
                <c:pt idx="121">
                  <c:v>8.3000000000000007</c:v>
                </c:pt>
                <c:pt idx="122">
                  <c:v>7.1</c:v>
                </c:pt>
                <c:pt idx="123">
                  <c:v>7</c:v>
                </c:pt>
                <c:pt idx="124">
                  <c:v>7.8</c:v>
                </c:pt>
                <c:pt idx="125">
                  <c:v>7.6</c:v>
                </c:pt>
                <c:pt idx="126">
                  <c:v>7</c:v>
                </c:pt>
                <c:pt idx="127">
                  <c:v>7.3</c:v>
                </c:pt>
                <c:pt idx="128">
                  <c:v>7.9</c:v>
                </c:pt>
                <c:pt idx="129">
                  <c:v>8.3000000000000007</c:v>
                </c:pt>
                <c:pt idx="130">
                  <c:v>7.1</c:v>
                </c:pt>
                <c:pt idx="131">
                  <c:v>7.1</c:v>
                </c:pt>
                <c:pt idx="132">
                  <c:v>6.6</c:v>
                </c:pt>
                <c:pt idx="133">
                  <c:v>7.4</c:v>
                </c:pt>
                <c:pt idx="134">
                  <c:v>7.7</c:v>
                </c:pt>
                <c:pt idx="135">
                  <c:v>7.7</c:v>
                </c:pt>
                <c:pt idx="136">
                  <c:v>7.6</c:v>
                </c:pt>
                <c:pt idx="137">
                  <c:v>6.4</c:v>
                </c:pt>
                <c:pt idx="138">
                  <c:v>7.2</c:v>
                </c:pt>
                <c:pt idx="139">
                  <c:v>8.3000000000000007</c:v>
                </c:pt>
                <c:pt idx="140">
                  <c:v>8.1</c:v>
                </c:pt>
                <c:pt idx="141">
                  <c:v>6.9</c:v>
                </c:pt>
                <c:pt idx="142">
                  <c:v>6.8</c:v>
                </c:pt>
                <c:pt idx="143">
                  <c:v>7.3</c:v>
                </c:pt>
                <c:pt idx="144">
                  <c:v>6.3</c:v>
                </c:pt>
                <c:pt idx="145">
                  <c:v>7.3</c:v>
                </c:pt>
                <c:pt idx="146">
                  <c:v>7.6</c:v>
                </c:pt>
                <c:pt idx="147">
                  <c:v>8</c:v>
                </c:pt>
                <c:pt idx="148">
                  <c:v>8.1</c:v>
                </c:pt>
                <c:pt idx="149">
                  <c:v>8.3000000000000007</c:v>
                </c:pt>
                <c:pt idx="150">
                  <c:v>6.9</c:v>
                </c:pt>
                <c:pt idx="151">
                  <c:v>7.6</c:v>
                </c:pt>
                <c:pt idx="152">
                  <c:v>8.4</c:v>
                </c:pt>
                <c:pt idx="153">
                  <c:v>7.9</c:v>
                </c:pt>
                <c:pt idx="154">
                  <c:v>7.6</c:v>
                </c:pt>
                <c:pt idx="155">
                  <c:v>8.6</c:v>
                </c:pt>
                <c:pt idx="156">
                  <c:v>6.8</c:v>
                </c:pt>
                <c:pt idx="157">
                  <c:v>8.1999999999999993</c:v>
                </c:pt>
                <c:pt idx="158">
                  <c:v>8.4</c:v>
                </c:pt>
                <c:pt idx="159">
                  <c:v>8.3000000000000007</c:v>
                </c:pt>
                <c:pt idx="160">
                  <c:v>7.6</c:v>
                </c:pt>
                <c:pt idx="161">
                  <c:v>7.5</c:v>
                </c:pt>
                <c:pt idx="162">
                  <c:v>7.4</c:v>
                </c:pt>
                <c:pt idx="163">
                  <c:v>7.5</c:v>
                </c:pt>
                <c:pt idx="164">
                  <c:v>7</c:v>
                </c:pt>
                <c:pt idx="165">
                  <c:v>8</c:v>
                </c:pt>
                <c:pt idx="166">
                  <c:v>7.7</c:v>
                </c:pt>
                <c:pt idx="167">
                  <c:v>8.6999999999999993</c:v>
                </c:pt>
                <c:pt idx="168">
                  <c:v>6.9</c:v>
                </c:pt>
                <c:pt idx="169">
                  <c:v>7.5</c:v>
                </c:pt>
                <c:pt idx="170">
                  <c:v>8.1999999999999993</c:v>
                </c:pt>
                <c:pt idx="171">
                  <c:v>7.7</c:v>
                </c:pt>
                <c:pt idx="172">
                  <c:v>6.6</c:v>
                </c:pt>
                <c:pt idx="173">
                  <c:v>7</c:v>
                </c:pt>
                <c:pt idx="174">
                  <c:v>8.8000000000000007</c:v>
                </c:pt>
                <c:pt idx="175">
                  <c:v>7.3</c:v>
                </c:pt>
                <c:pt idx="176">
                  <c:v>7.9</c:v>
                </c:pt>
                <c:pt idx="177">
                  <c:v>7.3</c:v>
                </c:pt>
                <c:pt idx="178">
                  <c:v>9.4</c:v>
                </c:pt>
                <c:pt idx="179">
                  <c:v>7.6</c:v>
                </c:pt>
                <c:pt idx="180">
                  <c:v>8.5</c:v>
                </c:pt>
                <c:pt idx="181">
                  <c:v>7.3</c:v>
                </c:pt>
                <c:pt idx="182">
                  <c:v>7.9</c:v>
                </c:pt>
                <c:pt idx="183">
                  <c:v>8.1999999999999993</c:v>
                </c:pt>
                <c:pt idx="184">
                  <c:v>9</c:v>
                </c:pt>
                <c:pt idx="185">
                  <c:v>8.8000000000000007</c:v>
                </c:pt>
                <c:pt idx="186">
                  <c:v>7.3</c:v>
                </c:pt>
                <c:pt idx="187">
                  <c:v>7.8</c:v>
                </c:pt>
                <c:pt idx="188">
                  <c:v>9.4</c:v>
                </c:pt>
                <c:pt idx="189">
                  <c:v>14.1</c:v>
                </c:pt>
                <c:pt idx="190">
                  <c:v>14.4</c:v>
                </c:pt>
                <c:pt idx="191">
                  <c:v>18.3</c:v>
                </c:pt>
                <c:pt idx="192">
                  <c:v>16.600000000000001</c:v>
                </c:pt>
                <c:pt idx="193">
                  <c:v>7.1</c:v>
                </c:pt>
                <c:pt idx="194">
                  <c:v>4.0999999999999996</c:v>
                </c:pt>
                <c:pt idx="195">
                  <c:v>5.3</c:v>
                </c:pt>
                <c:pt idx="196">
                  <c:v>6</c:v>
                </c:pt>
                <c:pt idx="197">
                  <c:v>6.6</c:v>
                </c:pt>
                <c:pt idx="198">
                  <c:v>7.1</c:v>
                </c:pt>
                <c:pt idx="199">
                  <c:v>7.4</c:v>
                </c:pt>
                <c:pt idx="200">
                  <c:v>6.8</c:v>
                </c:pt>
                <c:pt idx="201">
                  <c:v>8</c:v>
                </c:pt>
                <c:pt idx="202">
                  <c:v>7.6</c:v>
                </c:pt>
                <c:pt idx="203">
                  <c:v>6.5</c:v>
                </c:pt>
                <c:pt idx="204">
                  <c:v>8.5</c:v>
                </c:pt>
                <c:pt idx="205">
                  <c:v>7.6</c:v>
                </c:pt>
                <c:pt idx="206">
                  <c:v>7.8</c:v>
                </c:pt>
                <c:pt idx="207">
                  <c:v>8.4</c:v>
                </c:pt>
                <c:pt idx="208">
                  <c:v>8.9</c:v>
                </c:pt>
                <c:pt idx="209">
                  <c:v>8</c:v>
                </c:pt>
                <c:pt idx="210">
                  <c:v>8.4</c:v>
                </c:pt>
                <c:pt idx="211">
                  <c:v>7.9</c:v>
                </c:pt>
                <c:pt idx="212">
                  <c:v>8.6999999999999993</c:v>
                </c:pt>
                <c:pt idx="213">
                  <c:v>7.5</c:v>
                </c:pt>
                <c:pt idx="214">
                  <c:v>7</c:v>
                </c:pt>
                <c:pt idx="215">
                  <c:v>5.8</c:v>
                </c:pt>
                <c:pt idx="216">
                  <c:v>7.9</c:v>
                </c:pt>
                <c:pt idx="217">
                  <c:v>7.2</c:v>
                </c:pt>
                <c:pt idx="218">
                  <c:v>7.2</c:v>
                </c:pt>
                <c:pt idx="219">
                  <c:v>6.9</c:v>
                </c:pt>
                <c:pt idx="220">
                  <c:v>7.9</c:v>
                </c:pt>
                <c:pt idx="221">
                  <c:v>7.6</c:v>
                </c:pt>
                <c:pt idx="222">
                  <c:v>6.3</c:v>
                </c:pt>
                <c:pt idx="223">
                  <c:v>6.1</c:v>
                </c:pt>
                <c:pt idx="224">
                  <c:v>7.2</c:v>
                </c:pt>
                <c:pt idx="225">
                  <c:v>8.3000000000000007</c:v>
                </c:pt>
                <c:pt idx="226">
                  <c:v>6.3</c:v>
                </c:pt>
                <c:pt idx="227">
                  <c:v>7.6</c:v>
                </c:pt>
                <c:pt idx="228">
                  <c:v>7</c:v>
                </c:pt>
                <c:pt idx="229">
                  <c:v>7.2</c:v>
                </c:pt>
                <c:pt idx="230">
                  <c:v>6.6</c:v>
                </c:pt>
                <c:pt idx="231">
                  <c:v>8</c:v>
                </c:pt>
                <c:pt idx="232">
                  <c:v>7.6</c:v>
                </c:pt>
                <c:pt idx="233">
                  <c:v>7.2</c:v>
                </c:pt>
                <c:pt idx="234">
                  <c:v>7.8</c:v>
                </c:pt>
                <c:pt idx="235">
                  <c:v>6.3</c:v>
                </c:pt>
                <c:pt idx="236">
                  <c:v>7.3</c:v>
                </c:pt>
                <c:pt idx="237">
                  <c:v>7.1</c:v>
                </c:pt>
                <c:pt idx="238">
                  <c:v>6.9</c:v>
                </c:pt>
                <c:pt idx="239">
                  <c:v>7.3</c:v>
                </c:pt>
                <c:pt idx="240">
                  <c:v>6.5</c:v>
                </c:pt>
                <c:pt idx="241">
                  <c:v>7</c:v>
                </c:pt>
                <c:pt idx="242">
                  <c:v>7.5</c:v>
                </c:pt>
                <c:pt idx="243">
                  <c:v>6.6</c:v>
                </c:pt>
                <c:pt idx="244">
                  <c:v>7.8</c:v>
                </c:pt>
                <c:pt idx="245">
                  <c:v>7.4</c:v>
                </c:pt>
                <c:pt idx="246">
                  <c:v>7.5</c:v>
                </c:pt>
                <c:pt idx="247">
                  <c:v>6.2</c:v>
                </c:pt>
                <c:pt idx="248">
                  <c:v>7.5</c:v>
                </c:pt>
                <c:pt idx="249">
                  <c:v>6.5</c:v>
                </c:pt>
                <c:pt idx="250">
                  <c:v>8.1</c:v>
                </c:pt>
                <c:pt idx="251">
                  <c:v>6.7</c:v>
                </c:pt>
                <c:pt idx="252">
                  <c:v>7.2</c:v>
                </c:pt>
                <c:pt idx="253">
                  <c:v>8.1999999999999993</c:v>
                </c:pt>
                <c:pt idx="254">
                  <c:v>6.9</c:v>
                </c:pt>
                <c:pt idx="255">
                  <c:v>6.9</c:v>
                </c:pt>
                <c:pt idx="256">
                  <c:v>6.7</c:v>
                </c:pt>
                <c:pt idx="257">
                  <c:v>7.5</c:v>
                </c:pt>
                <c:pt idx="258">
                  <c:v>7.2</c:v>
                </c:pt>
                <c:pt idx="259">
                  <c:v>7.6</c:v>
                </c:pt>
                <c:pt idx="260">
                  <c:v>9.1</c:v>
                </c:pt>
                <c:pt idx="261">
                  <c:v>8.4</c:v>
                </c:pt>
                <c:pt idx="262">
                  <c:v>7.9</c:v>
                </c:pt>
                <c:pt idx="263">
                  <c:v>7.2</c:v>
                </c:pt>
                <c:pt idx="264">
                  <c:v>8.5</c:v>
                </c:pt>
                <c:pt idx="265">
                  <c:v>6.9</c:v>
                </c:pt>
                <c:pt idx="266">
                  <c:v>7.7</c:v>
                </c:pt>
                <c:pt idx="267">
                  <c:v>7.3</c:v>
                </c:pt>
                <c:pt idx="268">
                  <c:v>7.3</c:v>
                </c:pt>
                <c:pt idx="269">
                  <c:v>7.4</c:v>
                </c:pt>
                <c:pt idx="270">
                  <c:v>6.7</c:v>
                </c:pt>
                <c:pt idx="271">
                  <c:v>7.2</c:v>
                </c:pt>
                <c:pt idx="272">
                  <c:v>7.9</c:v>
                </c:pt>
                <c:pt idx="273">
                  <c:v>7.5</c:v>
                </c:pt>
                <c:pt idx="274">
                  <c:v>7</c:v>
                </c:pt>
                <c:pt idx="275">
                  <c:v>6.3</c:v>
                </c:pt>
                <c:pt idx="276">
                  <c:v>6.5</c:v>
                </c:pt>
                <c:pt idx="277">
                  <c:v>7.3</c:v>
                </c:pt>
                <c:pt idx="278">
                  <c:v>6.7</c:v>
                </c:pt>
                <c:pt idx="279">
                  <c:v>7.8</c:v>
                </c:pt>
                <c:pt idx="280">
                  <c:v>7.7</c:v>
                </c:pt>
                <c:pt idx="281">
                  <c:v>6.4</c:v>
                </c:pt>
                <c:pt idx="282">
                  <c:v>6.4</c:v>
                </c:pt>
                <c:pt idx="283">
                  <c:v>7.3</c:v>
                </c:pt>
                <c:pt idx="284">
                  <c:v>7.8</c:v>
                </c:pt>
                <c:pt idx="285">
                  <c:v>7.8</c:v>
                </c:pt>
                <c:pt idx="286">
                  <c:v>6.6</c:v>
                </c:pt>
                <c:pt idx="287">
                  <c:v>8.1</c:v>
                </c:pt>
                <c:pt idx="288">
                  <c:v>7.6</c:v>
                </c:pt>
                <c:pt idx="289">
                  <c:v>9</c:v>
                </c:pt>
                <c:pt idx="290">
                  <c:v>8.4</c:v>
                </c:pt>
                <c:pt idx="291">
                  <c:v>6.8</c:v>
                </c:pt>
                <c:pt idx="292">
                  <c:v>7.1</c:v>
                </c:pt>
                <c:pt idx="293">
                  <c:v>7.3</c:v>
                </c:pt>
                <c:pt idx="294">
                  <c:v>7.3</c:v>
                </c:pt>
                <c:pt idx="295">
                  <c:v>5.8</c:v>
                </c:pt>
                <c:pt idx="296">
                  <c:v>7.6</c:v>
                </c:pt>
                <c:pt idx="297">
                  <c:v>7.7</c:v>
                </c:pt>
                <c:pt idx="298">
                  <c:v>7.4</c:v>
                </c:pt>
                <c:pt idx="299">
                  <c:v>6.8</c:v>
                </c:pt>
                <c:pt idx="300">
                  <c:v>8.1999999999999993</c:v>
                </c:pt>
                <c:pt idx="301">
                  <c:v>7.9</c:v>
                </c:pt>
                <c:pt idx="302">
                  <c:v>8.6</c:v>
                </c:pt>
                <c:pt idx="303">
                  <c:v>8</c:v>
                </c:pt>
                <c:pt idx="304">
                  <c:v>6.3</c:v>
                </c:pt>
                <c:pt idx="305">
                  <c:v>7</c:v>
                </c:pt>
                <c:pt idx="306">
                  <c:v>9.4</c:v>
                </c:pt>
                <c:pt idx="307">
                  <c:v>9</c:v>
                </c:pt>
                <c:pt idx="308">
                  <c:v>6.7</c:v>
                </c:pt>
                <c:pt idx="309">
                  <c:v>7.7</c:v>
                </c:pt>
                <c:pt idx="310">
                  <c:v>7.4</c:v>
                </c:pt>
                <c:pt idx="311">
                  <c:v>8.1999999999999993</c:v>
                </c:pt>
                <c:pt idx="312">
                  <c:v>6.4</c:v>
                </c:pt>
                <c:pt idx="313">
                  <c:v>8.6</c:v>
                </c:pt>
                <c:pt idx="314">
                  <c:v>6.9</c:v>
                </c:pt>
                <c:pt idx="315">
                  <c:v>8.1999999999999993</c:v>
                </c:pt>
                <c:pt idx="316">
                  <c:v>8.1999999999999993</c:v>
                </c:pt>
                <c:pt idx="317">
                  <c:v>6.8</c:v>
                </c:pt>
                <c:pt idx="318">
                  <c:v>8.4</c:v>
                </c:pt>
                <c:pt idx="319">
                  <c:v>7.6</c:v>
                </c:pt>
                <c:pt idx="320">
                  <c:v>8.9</c:v>
                </c:pt>
                <c:pt idx="321">
                  <c:v>8.6999999999999993</c:v>
                </c:pt>
                <c:pt idx="322">
                  <c:v>8.1999999999999993</c:v>
                </c:pt>
                <c:pt idx="323">
                  <c:v>7.5</c:v>
                </c:pt>
                <c:pt idx="324">
                  <c:v>7.6</c:v>
                </c:pt>
                <c:pt idx="325">
                  <c:v>7.8</c:v>
                </c:pt>
                <c:pt idx="326">
                  <c:v>8</c:v>
                </c:pt>
                <c:pt idx="327">
                  <c:v>8.4</c:v>
                </c:pt>
                <c:pt idx="328">
                  <c:v>8.8000000000000007</c:v>
                </c:pt>
                <c:pt idx="329">
                  <c:v>7.5</c:v>
                </c:pt>
                <c:pt idx="330">
                  <c:v>7.2</c:v>
                </c:pt>
                <c:pt idx="331">
                  <c:v>6.9</c:v>
                </c:pt>
                <c:pt idx="332">
                  <c:v>7.9</c:v>
                </c:pt>
                <c:pt idx="333">
                  <c:v>5.8</c:v>
                </c:pt>
                <c:pt idx="334">
                  <c:v>7.9</c:v>
                </c:pt>
                <c:pt idx="335">
                  <c:v>8.4</c:v>
                </c:pt>
                <c:pt idx="336">
                  <c:v>9.6</c:v>
                </c:pt>
                <c:pt idx="337">
                  <c:v>12.5</c:v>
                </c:pt>
                <c:pt idx="338">
                  <c:v>14</c:v>
                </c:pt>
                <c:pt idx="339">
                  <c:v>15.5</c:v>
                </c:pt>
                <c:pt idx="340">
                  <c:v>17.2</c:v>
                </c:pt>
                <c:pt idx="341">
                  <c:v>18.8</c:v>
                </c:pt>
                <c:pt idx="342">
                  <c:v>20.8</c:v>
                </c:pt>
                <c:pt idx="343">
                  <c:v>18</c:v>
                </c:pt>
                <c:pt idx="344">
                  <c:v>10.5</c:v>
                </c:pt>
                <c:pt idx="345">
                  <c:v>4.2</c:v>
                </c:pt>
                <c:pt idx="346">
                  <c:v>1.4</c:v>
                </c:pt>
                <c:pt idx="347">
                  <c:v>2.1</c:v>
                </c:pt>
                <c:pt idx="348">
                  <c:v>3</c:v>
                </c:pt>
                <c:pt idx="349">
                  <c:v>4.2</c:v>
                </c:pt>
                <c:pt idx="350">
                  <c:v>6</c:v>
                </c:pt>
                <c:pt idx="351">
                  <c:v>6.4</c:v>
                </c:pt>
                <c:pt idx="352">
                  <c:v>5.9</c:v>
                </c:pt>
                <c:pt idx="353">
                  <c:v>6.5</c:v>
                </c:pt>
                <c:pt idx="354">
                  <c:v>7.5</c:v>
                </c:pt>
                <c:pt idx="355">
                  <c:v>8.3000000000000007</c:v>
                </c:pt>
                <c:pt idx="356">
                  <c:v>8</c:v>
                </c:pt>
                <c:pt idx="357">
                  <c:v>7.6</c:v>
                </c:pt>
                <c:pt idx="358">
                  <c:v>8.1999999999999993</c:v>
                </c:pt>
                <c:pt idx="359">
                  <c:v>7.1</c:v>
                </c:pt>
                <c:pt idx="360">
                  <c:v>9.5</c:v>
                </c:pt>
                <c:pt idx="361">
                  <c:v>7.1</c:v>
                </c:pt>
                <c:pt idx="362">
                  <c:v>9.1999999999999993</c:v>
                </c:pt>
                <c:pt idx="363">
                  <c:v>8.8000000000000007</c:v>
                </c:pt>
                <c:pt idx="364">
                  <c:v>8.6999999999999993</c:v>
                </c:pt>
                <c:pt idx="365">
                  <c:v>9</c:v>
                </c:pt>
                <c:pt idx="366">
                  <c:v>9.1999999999999993</c:v>
                </c:pt>
                <c:pt idx="367">
                  <c:v>8.9</c:v>
                </c:pt>
                <c:pt idx="368">
                  <c:v>9</c:v>
                </c:pt>
                <c:pt idx="369">
                  <c:v>8.1999999999999993</c:v>
                </c:pt>
                <c:pt idx="370">
                  <c:v>7.3</c:v>
                </c:pt>
                <c:pt idx="371">
                  <c:v>8.4</c:v>
                </c:pt>
                <c:pt idx="372">
                  <c:v>8.5</c:v>
                </c:pt>
                <c:pt idx="373">
                  <c:v>7.5</c:v>
                </c:pt>
                <c:pt idx="374">
                  <c:v>8.5</c:v>
                </c:pt>
                <c:pt idx="375">
                  <c:v>7</c:v>
                </c:pt>
                <c:pt idx="376">
                  <c:v>8.5</c:v>
                </c:pt>
                <c:pt idx="377">
                  <c:v>7.7</c:v>
                </c:pt>
                <c:pt idx="378">
                  <c:v>8.3000000000000007</c:v>
                </c:pt>
                <c:pt idx="379">
                  <c:v>7.9</c:v>
                </c:pt>
                <c:pt idx="380">
                  <c:v>7.5</c:v>
                </c:pt>
                <c:pt idx="381">
                  <c:v>8.8000000000000007</c:v>
                </c:pt>
                <c:pt idx="382">
                  <c:v>7.6</c:v>
                </c:pt>
                <c:pt idx="383">
                  <c:v>9.6</c:v>
                </c:pt>
                <c:pt idx="384">
                  <c:v>10.8</c:v>
                </c:pt>
                <c:pt idx="385">
                  <c:v>15.4</c:v>
                </c:pt>
                <c:pt idx="386">
                  <c:v>15.3</c:v>
                </c:pt>
                <c:pt idx="387">
                  <c:v>19.100000000000001</c:v>
                </c:pt>
                <c:pt idx="388">
                  <c:v>15.7</c:v>
                </c:pt>
                <c:pt idx="389">
                  <c:v>7.3</c:v>
                </c:pt>
                <c:pt idx="390">
                  <c:v>5.9</c:v>
                </c:pt>
                <c:pt idx="391">
                  <c:v>6.4</c:v>
                </c:pt>
                <c:pt idx="392">
                  <c:v>7.8</c:v>
                </c:pt>
                <c:pt idx="393">
                  <c:v>8.4</c:v>
                </c:pt>
                <c:pt idx="394">
                  <c:v>9.5</c:v>
                </c:pt>
                <c:pt idx="395">
                  <c:v>8.8000000000000007</c:v>
                </c:pt>
                <c:pt idx="396">
                  <c:v>8.6</c:v>
                </c:pt>
                <c:pt idx="397">
                  <c:v>8.3000000000000007</c:v>
                </c:pt>
                <c:pt idx="398">
                  <c:v>9.6</c:v>
                </c:pt>
                <c:pt idx="399">
                  <c:v>10.3</c:v>
                </c:pt>
                <c:pt idx="400">
                  <c:v>8.1999999999999993</c:v>
                </c:pt>
                <c:pt idx="401">
                  <c:v>9.6999999999999993</c:v>
                </c:pt>
                <c:pt idx="402">
                  <c:v>9.5</c:v>
                </c:pt>
                <c:pt idx="403">
                  <c:v>8.9</c:v>
                </c:pt>
                <c:pt idx="404">
                  <c:v>9.6</c:v>
                </c:pt>
                <c:pt idx="405">
                  <c:v>8.6</c:v>
                </c:pt>
                <c:pt idx="406">
                  <c:v>10.199999999999999</c:v>
                </c:pt>
                <c:pt idx="407">
                  <c:v>10.5</c:v>
                </c:pt>
                <c:pt idx="408">
                  <c:v>9.9</c:v>
                </c:pt>
                <c:pt idx="409">
                  <c:v>9.6</c:v>
                </c:pt>
                <c:pt idx="410">
                  <c:v>8.9</c:v>
                </c:pt>
                <c:pt idx="411">
                  <c:v>10.1</c:v>
                </c:pt>
                <c:pt idx="412">
                  <c:v>9.1999999999999993</c:v>
                </c:pt>
                <c:pt idx="413">
                  <c:v>9.9</c:v>
                </c:pt>
                <c:pt idx="414">
                  <c:v>9.4</c:v>
                </c:pt>
                <c:pt idx="415">
                  <c:v>8.9</c:v>
                </c:pt>
                <c:pt idx="416">
                  <c:v>10.5</c:v>
                </c:pt>
                <c:pt idx="417">
                  <c:v>9.9</c:v>
                </c:pt>
                <c:pt idx="418">
                  <c:v>10</c:v>
                </c:pt>
                <c:pt idx="419">
                  <c:v>10.8</c:v>
                </c:pt>
                <c:pt idx="420">
                  <c:v>9.9</c:v>
                </c:pt>
                <c:pt idx="421">
                  <c:v>10.1</c:v>
                </c:pt>
                <c:pt idx="422">
                  <c:v>10.3</c:v>
                </c:pt>
                <c:pt idx="423">
                  <c:v>10.199999999999999</c:v>
                </c:pt>
                <c:pt idx="424">
                  <c:v>12.2</c:v>
                </c:pt>
                <c:pt idx="425">
                  <c:v>11.8</c:v>
                </c:pt>
                <c:pt idx="426">
                  <c:v>11.2</c:v>
                </c:pt>
                <c:pt idx="427">
                  <c:v>11.7</c:v>
                </c:pt>
                <c:pt idx="428">
                  <c:v>9.9</c:v>
                </c:pt>
                <c:pt idx="429">
                  <c:v>12.5</c:v>
                </c:pt>
                <c:pt idx="430">
                  <c:v>13.4</c:v>
                </c:pt>
                <c:pt idx="431">
                  <c:v>12.9</c:v>
                </c:pt>
                <c:pt idx="432">
                  <c:v>11.6</c:v>
                </c:pt>
                <c:pt idx="433">
                  <c:v>12.4</c:v>
                </c:pt>
                <c:pt idx="434">
                  <c:v>12.4</c:v>
                </c:pt>
                <c:pt idx="435">
                  <c:v>12.1</c:v>
                </c:pt>
                <c:pt idx="436">
                  <c:v>13.2</c:v>
                </c:pt>
                <c:pt idx="437">
                  <c:v>12.8</c:v>
                </c:pt>
                <c:pt idx="438">
                  <c:v>14.7</c:v>
                </c:pt>
                <c:pt idx="439">
                  <c:v>13</c:v>
                </c:pt>
                <c:pt idx="440">
                  <c:v>13.7</c:v>
                </c:pt>
                <c:pt idx="441">
                  <c:v>14.2</c:v>
                </c:pt>
                <c:pt idx="442">
                  <c:v>13.5</c:v>
                </c:pt>
                <c:pt idx="443">
                  <c:v>13.4</c:v>
                </c:pt>
                <c:pt idx="444">
                  <c:v>13.6</c:v>
                </c:pt>
                <c:pt idx="445">
                  <c:v>13.8</c:v>
                </c:pt>
                <c:pt idx="446">
                  <c:v>14</c:v>
                </c:pt>
                <c:pt idx="447">
                  <c:v>13.7</c:v>
                </c:pt>
                <c:pt idx="448">
                  <c:v>13.7</c:v>
                </c:pt>
                <c:pt idx="449">
                  <c:v>13.6</c:v>
                </c:pt>
                <c:pt idx="450">
                  <c:v>17</c:v>
                </c:pt>
                <c:pt idx="451">
                  <c:v>17.399999999999999</c:v>
                </c:pt>
                <c:pt idx="452">
                  <c:v>18.2</c:v>
                </c:pt>
                <c:pt idx="453">
                  <c:v>18.100000000000001</c:v>
                </c:pt>
                <c:pt idx="454">
                  <c:v>18.600000000000001</c:v>
                </c:pt>
                <c:pt idx="455">
                  <c:v>17.899999999999999</c:v>
                </c:pt>
                <c:pt idx="456">
                  <c:v>17.7</c:v>
                </c:pt>
                <c:pt idx="457">
                  <c:v>19.3</c:v>
                </c:pt>
                <c:pt idx="458">
                  <c:v>20.6</c:v>
                </c:pt>
                <c:pt idx="459">
                  <c:v>22.1</c:v>
                </c:pt>
                <c:pt idx="460">
                  <c:v>22.7</c:v>
                </c:pt>
                <c:pt idx="461">
                  <c:v>23.5</c:v>
                </c:pt>
                <c:pt idx="462">
                  <c:v>25.6</c:v>
                </c:pt>
                <c:pt idx="463">
                  <c:v>24.9</c:v>
                </c:pt>
                <c:pt idx="464">
                  <c:v>27.3</c:v>
                </c:pt>
                <c:pt idx="465">
                  <c:v>26.7</c:v>
                </c:pt>
                <c:pt idx="466">
                  <c:v>28.5</c:v>
                </c:pt>
                <c:pt idx="467">
                  <c:v>28.5</c:v>
                </c:pt>
                <c:pt idx="468">
                  <c:v>29.7</c:v>
                </c:pt>
                <c:pt idx="469">
                  <c:v>30.7</c:v>
                </c:pt>
                <c:pt idx="470">
                  <c:v>30.9</c:v>
                </c:pt>
                <c:pt idx="471">
                  <c:v>32.9</c:v>
                </c:pt>
                <c:pt idx="472">
                  <c:v>33.299999999999997</c:v>
                </c:pt>
                <c:pt idx="473">
                  <c:v>33.1</c:v>
                </c:pt>
                <c:pt idx="474">
                  <c:v>33.799999999999997</c:v>
                </c:pt>
                <c:pt idx="475">
                  <c:v>33.799999999999997</c:v>
                </c:pt>
                <c:pt idx="476">
                  <c:v>35.200000000000003</c:v>
                </c:pt>
                <c:pt idx="477">
                  <c:v>34.700000000000003</c:v>
                </c:pt>
                <c:pt idx="478">
                  <c:v>35</c:v>
                </c:pt>
                <c:pt idx="479">
                  <c:v>36.299999999999997</c:v>
                </c:pt>
                <c:pt idx="480">
                  <c:v>35.799999999999997</c:v>
                </c:pt>
                <c:pt idx="481">
                  <c:v>35.4</c:v>
                </c:pt>
                <c:pt idx="482">
                  <c:v>35.1</c:v>
                </c:pt>
                <c:pt idx="483">
                  <c:v>34.6</c:v>
                </c:pt>
                <c:pt idx="484">
                  <c:v>35.5</c:v>
                </c:pt>
                <c:pt idx="485">
                  <c:v>35.299999999999997</c:v>
                </c:pt>
                <c:pt idx="486">
                  <c:v>35</c:v>
                </c:pt>
                <c:pt idx="487">
                  <c:v>34.299999999999997</c:v>
                </c:pt>
                <c:pt idx="488">
                  <c:v>33</c:v>
                </c:pt>
                <c:pt idx="489">
                  <c:v>33.700000000000003</c:v>
                </c:pt>
                <c:pt idx="490">
                  <c:v>33.200000000000003</c:v>
                </c:pt>
                <c:pt idx="491">
                  <c:v>30.1</c:v>
                </c:pt>
                <c:pt idx="492">
                  <c:v>30.3</c:v>
                </c:pt>
                <c:pt idx="493">
                  <c:v>30.6</c:v>
                </c:pt>
                <c:pt idx="494">
                  <c:v>30.7</c:v>
                </c:pt>
                <c:pt idx="495">
                  <c:v>28.9</c:v>
                </c:pt>
                <c:pt idx="496">
                  <c:v>27.8</c:v>
                </c:pt>
                <c:pt idx="497">
                  <c:v>27.6</c:v>
                </c:pt>
                <c:pt idx="498">
                  <c:v>27.2</c:v>
                </c:pt>
                <c:pt idx="499">
                  <c:v>25.3</c:v>
                </c:pt>
                <c:pt idx="500">
                  <c:v>24.1</c:v>
                </c:pt>
                <c:pt idx="501">
                  <c:v>25</c:v>
                </c:pt>
                <c:pt idx="502">
                  <c:v>24.1</c:v>
                </c:pt>
                <c:pt idx="503">
                  <c:v>23.7</c:v>
                </c:pt>
                <c:pt idx="504">
                  <c:v>22.6</c:v>
                </c:pt>
                <c:pt idx="505">
                  <c:v>22.2</c:v>
                </c:pt>
                <c:pt idx="506">
                  <c:v>20.8</c:v>
                </c:pt>
                <c:pt idx="507">
                  <c:v>22</c:v>
                </c:pt>
                <c:pt idx="508">
                  <c:v>21</c:v>
                </c:pt>
                <c:pt idx="509">
                  <c:v>19.8</c:v>
                </c:pt>
                <c:pt idx="510">
                  <c:v>19.8</c:v>
                </c:pt>
                <c:pt idx="511">
                  <c:v>19.7</c:v>
                </c:pt>
                <c:pt idx="512">
                  <c:v>18.7</c:v>
                </c:pt>
                <c:pt idx="513">
                  <c:v>18.5</c:v>
                </c:pt>
                <c:pt idx="514">
                  <c:v>19.2</c:v>
                </c:pt>
                <c:pt idx="515">
                  <c:v>18.2</c:v>
                </c:pt>
                <c:pt idx="516">
                  <c:v>18.8</c:v>
                </c:pt>
                <c:pt idx="517">
                  <c:v>18.100000000000001</c:v>
                </c:pt>
                <c:pt idx="518">
                  <c:v>18.399999999999999</c:v>
                </c:pt>
                <c:pt idx="519">
                  <c:v>17</c:v>
                </c:pt>
                <c:pt idx="520">
                  <c:v>16.100000000000001</c:v>
                </c:pt>
                <c:pt idx="521">
                  <c:v>16.7</c:v>
                </c:pt>
                <c:pt idx="522">
                  <c:v>16.2</c:v>
                </c:pt>
                <c:pt idx="523">
                  <c:v>16.3</c:v>
                </c:pt>
                <c:pt idx="524">
                  <c:v>16.8</c:v>
                </c:pt>
                <c:pt idx="525">
                  <c:v>16.399999999999999</c:v>
                </c:pt>
                <c:pt idx="526">
                  <c:v>17</c:v>
                </c:pt>
                <c:pt idx="527">
                  <c:v>16.5</c:v>
                </c:pt>
                <c:pt idx="528">
                  <c:v>16.100000000000001</c:v>
                </c:pt>
                <c:pt idx="529">
                  <c:v>15.7</c:v>
                </c:pt>
                <c:pt idx="530">
                  <c:v>16.100000000000001</c:v>
                </c:pt>
                <c:pt idx="531">
                  <c:v>16.5</c:v>
                </c:pt>
                <c:pt idx="532">
                  <c:v>17.5</c:v>
                </c:pt>
                <c:pt idx="533">
                  <c:v>16.399999999999999</c:v>
                </c:pt>
                <c:pt idx="534">
                  <c:v>17.399999999999999</c:v>
                </c:pt>
                <c:pt idx="535">
                  <c:v>16.5</c:v>
                </c:pt>
                <c:pt idx="536">
                  <c:v>17</c:v>
                </c:pt>
                <c:pt idx="537">
                  <c:v>16.2</c:v>
                </c:pt>
                <c:pt idx="538">
                  <c:v>18</c:v>
                </c:pt>
                <c:pt idx="539">
                  <c:v>16.100000000000001</c:v>
                </c:pt>
                <c:pt idx="540">
                  <c:v>16.8</c:v>
                </c:pt>
                <c:pt idx="541">
                  <c:v>16.399999999999999</c:v>
                </c:pt>
                <c:pt idx="542">
                  <c:v>16.3</c:v>
                </c:pt>
                <c:pt idx="543">
                  <c:v>17.8</c:v>
                </c:pt>
                <c:pt idx="544">
                  <c:v>17.399999999999999</c:v>
                </c:pt>
                <c:pt idx="545">
                  <c:v>17.600000000000001</c:v>
                </c:pt>
                <c:pt idx="546">
                  <c:v>16</c:v>
                </c:pt>
                <c:pt idx="547">
                  <c:v>16.7</c:v>
                </c:pt>
                <c:pt idx="548">
                  <c:v>17.399999999999999</c:v>
                </c:pt>
                <c:pt idx="549">
                  <c:v>17.100000000000001</c:v>
                </c:pt>
                <c:pt idx="550">
                  <c:v>16.3</c:v>
                </c:pt>
                <c:pt idx="551">
                  <c:v>17.5</c:v>
                </c:pt>
                <c:pt idx="552">
                  <c:v>17.100000000000001</c:v>
                </c:pt>
                <c:pt idx="553">
                  <c:v>17.5</c:v>
                </c:pt>
                <c:pt idx="554">
                  <c:v>18.100000000000001</c:v>
                </c:pt>
                <c:pt idx="555">
                  <c:v>16.899999999999999</c:v>
                </c:pt>
                <c:pt idx="556">
                  <c:v>17.100000000000001</c:v>
                </c:pt>
                <c:pt idx="557">
                  <c:v>16</c:v>
                </c:pt>
                <c:pt idx="558">
                  <c:v>17.8</c:v>
                </c:pt>
                <c:pt idx="559">
                  <c:v>18.2</c:v>
                </c:pt>
                <c:pt idx="560">
                  <c:v>17.399999999999999</c:v>
                </c:pt>
                <c:pt idx="561">
                  <c:v>17.5</c:v>
                </c:pt>
                <c:pt idx="562">
                  <c:v>17.5</c:v>
                </c:pt>
                <c:pt idx="563">
                  <c:v>17.899999999999999</c:v>
                </c:pt>
                <c:pt idx="564">
                  <c:v>18.2</c:v>
                </c:pt>
                <c:pt idx="565">
                  <c:v>18.7</c:v>
                </c:pt>
                <c:pt idx="566">
                  <c:v>18.5</c:v>
                </c:pt>
                <c:pt idx="567">
                  <c:v>19.100000000000001</c:v>
                </c:pt>
                <c:pt idx="568">
                  <c:v>20</c:v>
                </c:pt>
                <c:pt idx="569">
                  <c:v>20.9</c:v>
                </c:pt>
                <c:pt idx="570">
                  <c:v>21.4</c:v>
                </c:pt>
                <c:pt idx="571">
                  <c:v>22.9</c:v>
                </c:pt>
                <c:pt idx="572">
                  <c:v>26.1</c:v>
                </c:pt>
                <c:pt idx="573">
                  <c:v>28.3</c:v>
                </c:pt>
                <c:pt idx="574">
                  <c:v>27.6</c:v>
                </c:pt>
                <c:pt idx="575">
                  <c:v>26.6</c:v>
                </c:pt>
                <c:pt idx="576">
                  <c:v>18.8</c:v>
                </c:pt>
                <c:pt idx="577">
                  <c:v>3.7</c:v>
                </c:pt>
                <c:pt idx="595">
                  <c:v>0.3</c:v>
                </c:pt>
                <c:pt idx="596">
                  <c:v>5.6</c:v>
                </c:pt>
                <c:pt idx="597">
                  <c:v>6.8</c:v>
                </c:pt>
                <c:pt idx="598">
                  <c:v>7.9</c:v>
                </c:pt>
                <c:pt idx="599">
                  <c:v>10.4</c:v>
                </c:pt>
                <c:pt idx="600">
                  <c:v>13.9</c:v>
                </c:pt>
                <c:pt idx="601">
                  <c:v>14.3</c:v>
                </c:pt>
                <c:pt idx="602">
                  <c:v>18.399999999999999</c:v>
                </c:pt>
                <c:pt idx="603">
                  <c:v>20.3</c:v>
                </c:pt>
                <c:pt idx="604">
                  <c:v>24.7</c:v>
                </c:pt>
                <c:pt idx="605">
                  <c:v>26.2</c:v>
                </c:pt>
                <c:pt idx="606">
                  <c:v>23.9</c:v>
                </c:pt>
                <c:pt idx="607">
                  <c:v>23.4</c:v>
                </c:pt>
                <c:pt idx="608">
                  <c:v>22.5</c:v>
                </c:pt>
                <c:pt idx="609">
                  <c:v>22.2</c:v>
                </c:pt>
                <c:pt idx="610">
                  <c:v>20.8</c:v>
                </c:pt>
                <c:pt idx="611">
                  <c:v>20.6</c:v>
                </c:pt>
                <c:pt idx="612">
                  <c:v>20.5</c:v>
                </c:pt>
                <c:pt idx="613">
                  <c:v>20.2</c:v>
                </c:pt>
                <c:pt idx="614">
                  <c:v>20.7</c:v>
                </c:pt>
                <c:pt idx="615">
                  <c:v>20.399999999999999</c:v>
                </c:pt>
                <c:pt idx="616">
                  <c:v>21.6</c:v>
                </c:pt>
                <c:pt idx="617">
                  <c:v>21.3</c:v>
                </c:pt>
                <c:pt idx="618">
                  <c:v>20.7</c:v>
                </c:pt>
                <c:pt idx="619">
                  <c:v>21</c:v>
                </c:pt>
                <c:pt idx="620">
                  <c:v>21.4</c:v>
                </c:pt>
                <c:pt idx="621">
                  <c:v>20.5</c:v>
                </c:pt>
                <c:pt idx="622">
                  <c:v>21.4</c:v>
                </c:pt>
                <c:pt idx="623">
                  <c:v>22.6</c:v>
                </c:pt>
                <c:pt idx="624">
                  <c:v>23.8</c:v>
                </c:pt>
                <c:pt idx="625">
                  <c:v>23.3</c:v>
                </c:pt>
                <c:pt idx="626">
                  <c:v>22.2</c:v>
                </c:pt>
                <c:pt idx="627">
                  <c:v>23.5</c:v>
                </c:pt>
                <c:pt idx="628">
                  <c:v>23.6</c:v>
                </c:pt>
                <c:pt idx="629">
                  <c:v>22.9</c:v>
                </c:pt>
                <c:pt idx="630">
                  <c:v>24.7</c:v>
                </c:pt>
                <c:pt idx="631">
                  <c:v>24</c:v>
                </c:pt>
                <c:pt idx="632">
                  <c:v>23.9</c:v>
                </c:pt>
                <c:pt idx="633">
                  <c:v>25.8</c:v>
                </c:pt>
                <c:pt idx="634">
                  <c:v>25</c:v>
                </c:pt>
                <c:pt idx="635">
                  <c:v>24.7</c:v>
                </c:pt>
                <c:pt idx="636">
                  <c:v>25.6</c:v>
                </c:pt>
                <c:pt idx="637">
                  <c:v>25.7</c:v>
                </c:pt>
                <c:pt idx="638">
                  <c:v>26.5</c:v>
                </c:pt>
                <c:pt idx="639">
                  <c:v>25.3</c:v>
                </c:pt>
                <c:pt idx="640">
                  <c:v>27</c:v>
                </c:pt>
                <c:pt idx="641">
                  <c:v>27.3</c:v>
                </c:pt>
                <c:pt idx="642">
                  <c:v>27.3</c:v>
                </c:pt>
                <c:pt idx="643">
                  <c:v>27.8</c:v>
                </c:pt>
                <c:pt idx="644">
                  <c:v>27.5</c:v>
                </c:pt>
                <c:pt idx="645">
                  <c:v>27.6</c:v>
                </c:pt>
                <c:pt idx="646">
                  <c:v>28.1</c:v>
                </c:pt>
                <c:pt idx="647">
                  <c:v>28.1</c:v>
                </c:pt>
                <c:pt idx="648">
                  <c:v>29.5</c:v>
                </c:pt>
                <c:pt idx="649">
                  <c:v>28.5</c:v>
                </c:pt>
                <c:pt idx="650">
                  <c:v>29.1</c:v>
                </c:pt>
                <c:pt idx="651">
                  <c:v>29.1</c:v>
                </c:pt>
                <c:pt idx="652">
                  <c:v>29.2</c:v>
                </c:pt>
                <c:pt idx="653">
                  <c:v>28.9</c:v>
                </c:pt>
                <c:pt idx="654">
                  <c:v>29.4</c:v>
                </c:pt>
                <c:pt idx="655">
                  <c:v>28.5</c:v>
                </c:pt>
                <c:pt idx="656">
                  <c:v>29</c:v>
                </c:pt>
                <c:pt idx="657">
                  <c:v>29.6</c:v>
                </c:pt>
                <c:pt idx="658">
                  <c:v>29.7</c:v>
                </c:pt>
                <c:pt idx="659">
                  <c:v>29.6</c:v>
                </c:pt>
                <c:pt idx="660">
                  <c:v>30</c:v>
                </c:pt>
                <c:pt idx="661">
                  <c:v>29.5</c:v>
                </c:pt>
                <c:pt idx="662">
                  <c:v>31.1</c:v>
                </c:pt>
                <c:pt idx="663">
                  <c:v>30.3</c:v>
                </c:pt>
                <c:pt idx="664">
                  <c:v>28.5</c:v>
                </c:pt>
                <c:pt idx="665">
                  <c:v>29.2</c:v>
                </c:pt>
                <c:pt idx="666">
                  <c:v>28.3</c:v>
                </c:pt>
                <c:pt idx="667">
                  <c:v>29</c:v>
                </c:pt>
                <c:pt idx="668">
                  <c:v>30.2</c:v>
                </c:pt>
                <c:pt idx="669">
                  <c:v>29.9</c:v>
                </c:pt>
                <c:pt idx="670">
                  <c:v>29.1</c:v>
                </c:pt>
                <c:pt idx="671">
                  <c:v>29.8</c:v>
                </c:pt>
                <c:pt idx="672">
                  <c:v>28.3</c:v>
                </c:pt>
                <c:pt idx="673">
                  <c:v>28.3</c:v>
                </c:pt>
                <c:pt idx="674">
                  <c:v>27.8</c:v>
                </c:pt>
                <c:pt idx="675">
                  <c:v>26.8</c:v>
                </c:pt>
                <c:pt idx="676">
                  <c:v>28.3</c:v>
                </c:pt>
                <c:pt idx="677">
                  <c:v>27.2</c:v>
                </c:pt>
                <c:pt idx="678">
                  <c:v>28.5</c:v>
                </c:pt>
                <c:pt idx="679">
                  <c:v>27.3</c:v>
                </c:pt>
                <c:pt idx="680">
                  <c:v>27.6</c:v>
                </c:pt>
                <c:pt idx="681">
                  <c:v>27.8</c:v>
                </c:pt>
                <c:pt idx="682">
                  <c:v>27</c:v>
                </c:pt>
                <c:pt idx="683">
                  <c:v>26.4</c:v>
                </c:pt>
                <c:pt idx="684">
                  <c:v>25.8</c:v>
                </c:pt>
                <c:pt idx="685">
                  <c:v>27.4</c:v>
                </c:pt>
                <c:pt idx="686">
                  <c:v>27</c:v>
                </c:pt>
                <c:pt idx="687">
                  <c:v>26.2</c:v>
                </c:pt>
                <c:pt idx="688">
                  <c:v>25.4</c:v>
                </c:pt>
                <c:pt idx="689">
                  <c:v>25.4</c:v>
                </c:pt>
                <c:pt idx="690">
                  <c:v>25.6</c:v>
                </c:pt>
                <c:pt idx="691">
                  <c:v>25.5</c:v>
                </c:pt>
                <c:pt idx="692">
                  <c:v>25.4</c:v>
                </c:pt>
                <c:pt idx="693">
                  <c:v>25.3</c:v>
                </c:pt>
                <c:pt idx="694">
                  <c:v>25</c:v>
                </c:pt>
                <c:pt idx="695">
                  <c:v>23.6</c:v>
                </c:pt>
                <c:pt idx="696">
                  <c:v>24.9</c:v>
                </c:pt>
                <c:pt idx="697">
                  <c:v>25.2</c:v>
                </c:pt>
                <c:pt idx="698">
                  <c:v>23.7</c:v>
                </c:pt>
                <c:pt idx="699">
                  <c:v>24.3</c:v>
                </c:pt>
                <c:pt idx="700">
                  <c:v>23.9</c:v>
                </c:pt>
                <c:pt idx="701">
                  <c:v>23.5</c:v>
                </c:pt>
                <c:pt idx="702">
                  <c:v>24.8</c:v>
                </c:pt>
                <c:pt idx="703">
                  <c:v>23.6</c:v>
                </c:pt>
                <c:pt idx="704">
                  <c:v>23.9</c:v>
                </c:pt>
                <c:pt idx="705">
                  <c:v>24.6</c:v>
                </c:pt>
                <c:pt idx="706">
                  <c:v>24.8</c:v>
                </c:pt>
                <c:pt idx="707">
                  <c:v>24.2</c:v>
                </c:pt>
                <c:pt idx="708">
                  <c:v>24.5</c:v>
                </c:pt>
                <c:pt idx="709">
                  <c:v>25.2</c:v>
                </c:pt>
                <c:pt idx="710">
                  <c:v>24.8</c:v>
                </c:pt>
                <c:pt idx="711">
                  <c:v>25.2</c:v>
                </c:pt>
                <c:pt idx="712">
                  <c:v>23.7</c:v>
                </c:pt>
                <c:pt idx="713">
                  <c:v>25</c:v>
                </c:pt>
                <c:pt idx="714">
                  <c:v>25.9</c:v>
                </c:pt>
                <c:pt idx="715">
                  <c:v>26.6</c:v>
                </c:pt>
                <c:pt idx="716">
                  <c:v>27.4</c:v>
                </c:pt>
                <c:pt idx="717">
                  <c:v>27.3</c:v>
                </c:pt>
                <c:pt idx="718">
                  <c:v>27.2</c:v>
                </c:pt>
                <c:pt idx="719">
                  <c:v>27.8</c:v>
                </c:pt>
                <c:pt idx="720">
                  <c:v>29.3</c:v>
                </c:pt>
                <c:pt idx="721">
                  <c:v>28.8</c:v>
                </c:pt>
                <c:pt idx="722">
                  <c:v>28.9</c:v>
                </c:pt>
                <c:pt idx="723">
                  <c:v>30.5</c:v>
                </c:pt>
                <c:pt idx="724">
                  <c:v>30</c:v>
                </c:pt>
                <c:pt idx="725">
                  <c:v>30</c:v>
                </c:pt>
                <c:pt idx="726">
                  <c:v>31.3</c:v>
                </c:pt>
                <c:pt idx="727">
                  <c:v>30.9</c:v>
                </c:pt>
                <c:pt idx="728">
                  <c:v>31.9</c:v>
                </c:pt>
                <c:pt idx="729">
                  <c:v>31.8</c:v>
                </c:pt>
                <c:pt idx="730">
                  <c:v>30.3</c:v>
                </c:pt>
                <c:pt idx="731">
                  <c:v>29.9</c:v>
                </c:pt>
                <c:pt idx="732">
                  <c:v>30.9</c:v>
                </c:pt>
                <c:pt idx="733">
                  <c:v>31</c:v>
                </c:pt>
                <c:pt idx="734">
                  <c:v>32.200000000000003</c:v>
                </c:pt>
                <c:pt idx="735">
                  <c:v>31.8</c:v>
                </c:pt>
                <c:pt idx="736">
                  <c:v>30.9</c:v>
                </c:pt>
                <c:pt idx="737">
                  <c:v>30.9</c:v>
                </c:pt>
                <c:pt idx="738">
                  <c:v>30.7</c:v>
                </c:pt>
                <c:pt idx="739">
                  <c:v>31.1</c:v>
                </c:pt>
                <c:pt idx="740">
                  <c:v>32.200000000000003</c:v>
                </c:pt>
                <c:pt idx="741">
                  <c:v>31.6</c:v>
                </c:pt>
                <c:pt idx="742">
                  <c:v>31</c:v>
                </c:pt>
                <c:pt idx="743">
                  <c:v>30.2</c:v>
                </c:pt>
                <c:pt idx="744">
                  <c:v>30.1</c:v>
                </c:pt>
                <c:pt idx="745">
                  <c:v>30</c:v>
                </c:pt>
                <c:pt idx="746">
                  <c:v>32</c:v>
                </c:pt>
                <c:pt idx="747">
                  <c:v>29</c:v>
                </c:pt>
                <c:pt idx="748">
                  <c:v>29.1</c:v>
                </c:pt>
                <c:pt idx="749">
                  <c:v>30.8</c:v>
                </c:pt>
                <c:pt idx="750">
                  <c:v>29.8</c:v>
                </c:pt>
                <c:pt idx="751">
                  <c:v>30</c:v>
                </c:pt>
                <c:pt idx="752">
                  <c:v>29.3</c:v>
                </c:pt>
                <c:pt idx="753">
                  <c:v>28.5</c:v>
                </c:pt>
                <c:pt idx="754">
                  <c:v>27.7</c:v>
                </c:pt>
                <c:pt idx="755">
                  <c:v>27.3</c:v>
                </c:pt>
                <c:pt idx="756">
                  <c:v>26.8</c:v>
                </c:pt>
                <c:pt idx="757">
                  <c:v>25.9</c:v>
                </c:pt>
                <c:pt idx="758">
                  <c:v>28.2</c:v>
                </c:pt>
                <c:pt idx="759">
                  <c:v>26.3</c:v>
                </c:pt>
                <c:pt idx="760">
                  <c:v>26.2</c:v>
                </c:pt>
                <c:pt idx="761">
                  <c:v>25.5</c:v>
                </c:pt>
                <c:pt idx="762">
                  <c:v>25.8</c:v>
                </c:pt>
                <c:pt idx="763">
                  <c:v>25.2</c:v>
                </c:pt>
                <c:pt idx="764">
                  <c:v>26.2</c:v>
                </c:pt>
                <c:pt idx="765">
                  <c:v>25.3</c:v>
                </c:pt>
                <c:pt idx="766">
                  <c:v>26.7</c:v>
                </c:pt>
                <c:pt idx="767">
                  <c:v>24.1</c:v>
                </c:pt>
                <c:pt idx="768">
                  <c:v>25.5</c:v>
                </c:pt>
                <c:pt idx="769">
                  <c:v>24.1</c:v>
                </c:pt>
                <c:pt idx="770">
                  <c:v>24.4</c:v>
                </c:pt>
                <c:pt idx="771">
                  <c:v>23.2</c:v>
                </c:pt>
                <c:pt idx="772">
                  <c:v>24.1</c:v>
                </c:pt>
                <c:pt idx="773">
                  <c:v>25.5</c:v>
                </c:pt>
                <c:pt idx="774">
                  <c:v>25.4</c:v>
                </c:pt>
                <c:pt idx="775">
                  <c:v>27.5</c:v>
                </c:pt>
                <c:pt idx="776">
                  <c:v>28.4</c:v>
                </c:pt>
                <c:pt idx="777">
                  <c:v>30.4</c:v>
                </c:pt>
                <c:pt idx="778">
                  <c:v>29.6</c:v>
                </c:pt>
                <c:pt idx="779">
                  <c:v>28.9</c:v>
                </c:pt>
                <c:pt idx="780">
                  <c:v>25.6</c:v>
                </c:pt>
                <c:pt idx="781">
                  <c:v>23.5</c:v>
                </c:pt>
                <c:pt idx="782">
                  <c:v>24.9</c:v>
                </c:pt>
                <c:pt idx="783">
                  <c:v>24.5</c:v>
                </c:pt>
                <c:pt idx="784">
                  <c:v>25.3</c:v>
                </c:pt>
                <c:pt idx="785">
                  <c:v>26.5</c:v>
                </c:pt>
                <c:pt idx="786">
                  <c:v>26.8</c:v>
                </c:pt>
                <c:pt idx="787">
                  <c:v>26.3</c:v>
                </c:pt>
                <c:pt idx="788">
                  <c:v>27.8</c:v>
                </c:pt>
                <c:pt idx="789">
                  <c:v>26</c:v>
                </c:pt>
                <c:pt idx="790">
                  <c:v>27.1</c:v>
                </c:pt>
                <c:pt idx="791">
                  <c:v>26.3</c:v>
                </c:pt>
                <c:pt idx="792">
                  <c:v>24.7</c:v>
                </c:pt>
                <c:pt idx="793">
                  <c:v>24.9</c:v>
                </c:pt>
                <c:pt idx="794">
                  <c:v>24.8</c:v>
                </c:pt>
                <c:pt idx="795">
                  <c:v>25.2</c:v>
                </c:pt>
                <c:pt idx="796">
                  <c:v>24.7</c:v>
                </c:pt>
                <c:pt idx="797">
                  <c:v>24.4</c:v>
                </c:pt>
                <c:pt idx="798">
                  <c:v>25</c:v>
                </c:pt>
                <c:pt idx="799">
                  <c:v>24.6</c:v>
                </c:pt>
                <c:pt idx="800">
                  <c:v>25.1</c:v>
                </c:pt>
                <c:pt idx="801">
                  <c:v>25</c:v>
                </c:pt>
                <c:pt idx="802">
                  <c:v>25.5</c:v>
                </c:pt>
                <c:pt idx="803">
                  <c:v>25.4</c:v>
                </c:pt>
                <c:pt idx="804">
                  <c:v>24.5</c:v>
                </c:pt>
                <c:pt idx="805">
                  <c:v>23.6</c:v>
                </c:pt>
                <c:pt idx="806">
                  <c:v>23.9</c:v>
                </c:pt>
                <c:pt idx="807">
                  <c:v>24.3</c:v>
                </c:pt>
                <c:pt idx="808">
                  <c:v>23.8</c:v>
                </c:pt>
                <c:pt idx="809">
                  <c:v>24.5</c:v>
                </c:pt>
                <c:pt idx="810">
                  <c:v>23.9</c:v>
                </c:pt>
                <c:pt idx="811">
                  <c:v>23.8</c:v>
                </c:pt>
                <c:pt idx="812">
                  <c:v>22.6</c:v>
                </c:pt>
                <c:pt idx="813">
                  <c:v>22.6</c:v>
                </c:pt>
                <c:pt idx="814">
                  <c:v>23.1</c:v>
                </c:pt>
                <c:pt idx="815">
                  <c:v>23</c:v>
                </c:pt>
                <c:pt idx="816">
                  <c:v>23.4</c:v>
                </c:pt>
                <c:pt idx="817">
                  <c:v>22.6</c:v>
                </c:pt>
                <c:pt idx="818">
                  <c:v>21.9</c:v>
                </c:pt>
                <c:pt idx="819">
                  <c:v>21.6</c:v>
                </c:pt>
                <c:pt idx="820">
                  <c:v>20.399999999999999</c:v>
                </c:pt>
                <c:pt idx="821">
                  <c:v>20.8</c:v>
                </c:pt>
                <c:pt idx="822">
                  <c:v>20.7</c:v>
                </c:pt>
                <c:pt idx="823">
                  <c:v>21.2</c:v>
                </c:pt>
                <c:pt idx="824">
                  <c:v>20.399999999999999</c:v>
                </c:pt>
                <c:pt idx="825">
                  <c:v>20.5</c:v>
                </c:pt>
                <c:pt idx="826">
                  <c:v>19.3</c:v>
                </c:pt>
                <c:pt idx="827">
                  <c:v>21</c:v>
                </c:pt>
                <c:pt idx="828">
                  <c:v>20.399999999999999</c:v>
                </c:pt>
                <c:pt idx="829">
                  <c:v>19.5</c:v>
                </c:pt>
                <c:pt idx="830">
                  <c:v>19.3</c:v>
                </c:pt>
                <c:pt idx="831">
                  <c:v>19.100000000000001</c:v>
                </c:pt>
                <c:pt idx="832">
                  <c:v>19.7</c:v>
                </c:pt>
                <c:pt idx="833">
                  <c:v>19.899999999999999</c:v>
                </c:pt>
                <c:pt idx="834">
                  <c:v>18.7</c:v>
                </c:pt>
                <c:pt idx="835">
                  <c:v>19</c:v>
                </c:pt>
                <c:pt idx="836">
                  <c:v>19.8</c:v>
                </c:pt>
                <c:pt idx="837">
                  <c:v>19.3</c:v>
                </c:pt>
                <c:pt idx="838">
                  <c:v>18.899999999999999</c:v>
                </c:pt>
                <c:pt idx="839">
                  <c:v>19.3</c:v>
                </c:pt>
                <c:pt idx="840">
                  <c:v>19.7</c:v>
                </c:pt>
                <c:pt idx="841">
                  <c:v>20</c:v>
                </c:pt>
                <c:pt idx="842">
                  <c:v>20.2</c:v>
                </c:pt>
                <c:pt idx="843">
                  <c:v>20.3</c:v>
                </c:pt>
                <c:pt idx="844">
                  <c:v>20.8</c:v>
                </c:pt>
                <c:pt idx="845">
                  <c:v>19.5</c:v>
                </c:pt>
                <c:pt idx="846">
                  <c:v>20.2</c:v>
                </c:pt>
                <c:pt idx="847">
                  <c:v>21.1</c:v>
                </c:pt>
                <c:pt idx="848">
                  <c:v>21.5</c:v>
                </c:pt>
                <c:pt idx="849">
                  <c:v>20.399999999999999</c:v>
                </c:pt>
                <c:pt idx="850">
                  <c:v>20.399999999999999</c:v>
                </c:pt>
                <c:pt idx="851">
                  <c:v>18.399999999999999</c:v>
                </c:pt>
                <c:pt idx="852">
                  <c:v>21.4</c:v>
                </c:pt>
                <c:pt idx="853">
                  <c:v>21.1</c:v>
                </c:pt>
                <c:pt idx="854">
                  <c:v>22.5</c:v>
                </c:pt>
                <c:pt idx="855">
                  <c:v>20.8</c:v>
                </c:pt>
                <c:pt idx="856">
                  <c:v>21</c:v>
                </c:pt>
                <c:pt idx="857">
                  <c:v>21.7</c:v>
                </c:pt>
                <c:pt idx="858">
                  <c:v>22</c:v>
                </c:pt>
                <c:pt idx="859">
                  <c:v>21</c:v>
                </c:pt>
                <c:pt idx="860">
                  <c:v>21.1</c:v>
                </c:pt>
                <c:pt idx="861">
                  <c:v>21.6</c:v>
                </c:pt>
                <c:pt idx="862">
                  <c:v>22.1</c:v>
                </c:pt>
                <c:pt idx="863">
                  <c:v>21.2</c:v>
                </c:pt>
                <c:pt idx="864">
                  <c:v>20.3</c:v>
                </c:pt>
                <c:pt idx="865">
                  <c:v>21.7</c:v>
                </c:pt>
                <c:pt idx="866">
                  <c:v>22</c:v>
                </c:pt>
                <c:pt idx="867">
                  <c:v>21.5</c:v>
                </c:pt>
                <c:pt idx="868">
                  <c:v>22.3</c:v>
                </c:pt>
                <c:pt idx="869">
                  <c:v>21.8</c:v>
                </c:pt>
                <c:pt idx="870">
                  <c:v>21.2</c:v>
                </c:pt>
                <c:pt idx="871">
                  <c:v>21.7</c:v>
                </c:pt>
                <c:pt idx="872">
                  <c:v>21</c:v>
                </c:pt>
                <c:pt idx="873">
                  <c:v>22.2</c:v>
                </c:pt>
                <c:pt idx="874">
                  <c:v>21.8</c:v>
                </c:pt>
                <c:pt idx="875">
                  <c:v>21.9</c:v>
                </c:pt>
                <c:pt idx="876">
                  <c:v>21.8</c:v>
                </c:pt>
                <c:pt idx="877">
                  <c:v>21.6</c:v>
                </c:pt>
                <c:pt idx="878">
                  <c:v>22.5</c:v>
                </c:pt>
                <c:pt idx="879">
                  <c:v>21.2</c:v>
                </c:pt>
                <c:pt idx="880">
                  <c:v>22.5</c:v>
                </c:pt>
                <c:pt idx="881">
                  <c:v>22.8</c:v>
                </c:pt>
                <c:pt idx="882">
                  <c:v>23.1</c:v>
                </c:pt>
                <c:pt idx="883">
                  <c:v>23.2</c:v>
                </c:pt>
                <c:pt idx="884">
                  <c:v>22.8</c:v>
                </c:pt>
                <c:pt idx="885">
                  <c:v>22.2</c:v>
                </c:pt>
                <c:pt idx="886">
                  <c:v>24</c:v>
                </c:pt>
                <c:pt idx="887">
                  <c:v>24.6</c:v>
                </c:pt>
                <c:pt idx="888">
                  <c:v>25</c:v>
                </c:pt>
                <c:pt idx="889">
                  <c:v>25.1</c:v>
                </c:pt>
                <c:pt idx="890">
                  <c:v>25.9</c:v>
                </c:pt>
                <c:pt idx="891">
                  <c:v>27.2</c:v>
                </c:pt>
                <c:pt idx="892">
                  <c:v>27.1</c:v>
                </c:pt>
                <c:pt idx="893">
                  <c:v>26.6</c:v>
                </c:pt>
                <c:pt idx="894">
                  <c:v>26.9</c:v>
                </c:pt>
                <c:pt idx="895">
                  <c:v>26.8</c:v>
                </c:pt>
                <c:pt idx="896">
                  <c:v>28.5</c:v>
                </c:pt>
                <c:pt idx="897">
                  <c:v>28</c:v>
                </c:pt>
                <c:pt idx="898">
                  <c:v>28.3</c:v>
                </c:pt>
                <c:pt idx="899">
                  <c:v>29</c:v>
                </c:pt>
                <c:pt idx="900">
                  <c:v>28.3</c:v>
                </c:pt>
                <c:pt idx="901">
                  <c:v>28.3</c:v>
                </c:pt>
                <c:pt idx="902">
                  <c:v>28.4</c:v>
                </c:pt>
                <c:pt idx="903">
                  <c:v>28.3</c:v>
                </c:pt>
                <c:pt idx="904">
                  <c:v>27.6</c:v>
                </c:pt>
                <c:pt idx="905">
                  <c:v>28.9</c:v>
                </c:pt>
                <c:pt idx="906">
                  <c:v>28.6</c:v>
                </c:pt>
                <c:pt idx="907">
                  <c:v>28.6</c:v>
                </c:pt>
                <c:pt idx="908">
                  <c:v>28.3</c:v>
                </c:pt>
                <c:pt idx="909">
                  <c:v>28.6</c:v>
                </c:pt>
                <c:pt idx="910">
                  <c:v>28.2</c:v>
                </c:pt>
                <c:pt idx="911">
                  <c:v>29.5</c:v>
                </c:pt>
                <c:pt idx="912">
                  <c:v>29.5</c:v>
                </c:pt>
                <c:pt idx="913">
                  <c:v>29.6</c:v>
                </c:pt>
                <c:pt idx="914">
                  <c:v>30.4</c:v>
                </c:pt>
                <c:pt idx="915">
                  <c:v>29.2</c:v>
                </c:pt>
                <c:pt idx="916">
                  <c:v>29.9</c:v>
                </c:pt>
                <c:pt idx="917">
                  <c:v>30.6</c:v>
                </c:pt>
                <c:pt idx="918">
                  <c:v>29.1</c:v>
                </c:pt>
                <c:pt idx="919">
                  <c:v>29.6</c:v>
                </c:pt>
                <c:pt idx="920">
                  <c:v>29.5</c:v>
                </c:pt>
                <c:pt idx="921">
                  <c:v>30.1</c:v>
                </c:pt>
                <c:pt idx="922">
                  <c:v>31.8</c:v>
                </c:pt>
                <c:pt idx="923">
                  <c:v>30.3</c:v>
                </c:pt>
                <c:pt idx="924">
                  <c:v>30.5</c:v>
                </c:pt>
                <c:pt idx="925">
                  <c:v>31.6</c:v>
                </c:pt>
                <c:pt idx="926">
                  <c:v>32</c:v>
                </c:pt>
                <c:pt idx="927">
                  <c:v>33.700000000000003</c:v>
                </c:pt>
                <c:pt idx="928">
                  <c:v>33.4</c:v>
                </c:pt>
                <c:pt idx="929">
                  <c:v>31.7</c:v>
                </c:pt>
                <c:pt idx="930">
                  <c:v>32</c:v>
                </c:pt>
                <c:pt idx="931">
                  <c:v>32.1</c:v>
                </c:pt>
                <c:pt idx="932">
                  <c:v>33</c:v>
                </c:pt>
                <c:pt idx="933">
                  <c:v>32.6</c:v>
                </c:pt>
                <c:pt idx="934">
                  <c:v>32.6</c:v>
                </c:pt>
                <c:pt idx="935">
                  <c:v>32.299999999999997</c:v>
                </c:pt>
                <c:pt idx="936">
                  <c:v>32.799999999999997</c:v>
                </c:pt>
                <c:pt idx="937">
                  <c:v>32.5</c:v>
                </c:pt>
                <c:pt idx="938">
                  <c:v>31.6</c:v>
                </c:pt>
                <c:pt idx="939">
                  <c:v>31.4</c:v>
                </c:pt>
                <c:pt idx="940">
                  <c:v>31.1</c:v>
                </c:pt>
                <c:pt idx="941">
                  <c:v>33.700000000000003</c:v>
                </c:pt>
                <c:pt idx="942">
                  <c:v>32.200000000000003</c:v>
                </c:pt>
                <c:pt idx="943">
                  <c:v>33.299999999999997</c:v>
                </c:pt>
                <c:pt idx="944">
                  <c:v>34.1</c:v>
                </c:pt>
                <c:pt idx="945">
                  <c:v>32.200000000000003</c:v>
                </c:pt>
                <c:pt idx="946">
                  <c:v>33.9</c:v>
                </c:pt>
                <c:pt idx="947">
                  <c:v>33.700000000000003</c:v>
                </c:pt>
                <c:pt idx="948">
                  <c:v>34.6</c:v>
                </c:pt>
                <c:pt idx="949">
                  <c:v>33.1</c:v>
                </c:pt>
                <c:pt idx="950">
                  <c:v>35</c:v>
                </c:pt>
                <c:pt idx="951">
                  <c:v>33.5</c:v>
                </c:pt>
                <c:pt idx="952">
                  <c:v>34.700000000000003</c:v>
                </c:pt>
                <c:pt idx="953">
                  <c:v>35.5</c:v>
                </c:pt>
                <c:pt idx="954">
                  <c:v>35.299999999999997</c:v>
                </c:pt>
                <c:pt idx="955">
                  <c:v>36.700000000000003</c:v>
                </c:pt>
                <c:pt idx="956">
                  <c:v>37.200000000000003</c:v>
                </c:pt>
                <c:pt idx="957">
                  <c:v>37.700000000000003</c:v>
                </c:pt>
                <c:pt idx="958">
                  <c:v>37.6</c:v>
                </c:pt>
                <c:pt idx="959">
                  <c:v>39.1</c:v>
                </c:pt>
                <c:pt idx="960">
                  <c:v>40</c:v>
                </c:pt>
                <c:pt idx="961">
                  <c:v>39.5</c:v>
                </c:pt>
                <c:pt idx="962">
                  <c:v>39.9</c:v>
                </c:pt>
                <c:pt idx="963">
                  <c:v>41.4</c:v>
                </c:pt>
                <c:pt idx="964">
                  <c:v>41.8</c:v>
                </c:pt>
                <c:pt idx="965">
                  <c:v>42.5</c:v>
                </c:pt>
                <c:pt idx="966">
                  <c:v>43.5</c:v>
                </c:pt>
                <c:pt idx="967">
                  <c:v>43.7</c:v>
                </c:pt>
                <c:pt idx="968">
                  <c:v>43.7</c:v>
                </c:pt>
                <c:pt idx="969">
                  <c:v>44.1</c:v>
                </c:pt>
                <c:pt idx="970">
                  <c:v>42.7</c:v>
                </c:pt>
                <c:pt idx="971">
                  <c:v>44.6</c:v>
                </c:pt>
                <c:pt idx="972">
                  <c:v>45.5</c:v>
                </c:pt>
                <c:pt idx="973">
                  <c:v>45.6</c:v>
                </c:pt>
                <c:pt idx="974">
                  <c:v>45.3</c:v>
                </c:pt>
                <c:pt idx="975">
                  <c:v>46.1</c:v>
                </c:pt>
                <c:pt idx="976">
                  <c:v>45.3</c:v>
                </c:pt>
                <c:pt idx="977">
                  <c:v>46.2</c:v>
                </c:pt>
                <c:pt idx="978">
                  <c:v>45.2</c:v>
                </c:pt>
                <c:pt idx="979">
                  <c:v>46</c:v>
                </c:pt>
                <c:pt idx="980">
                  <c:v>45.5</c:v>
                </c:pt>
                <c:pt idx="981">
                  <c:v>46.2</c:v>
                </c:pt>
                <c:pt idx="982">
                  <c:v>48.6</c:v>
                </c:pt>
                <c:pt idx="983">
                  <c:v>48.4</c:v>
                </c:pt>
                <c:pt idx="984">
                  <c:v>48.3</c:v>
                </c:pt>
                <c:pt idx="985">
                  <c:v>48.9</c:v>
                </c:pt>
                <c:pt idx="986">
                  <c:v>50.8</c:v>
                </c:pt>
                <c:pt idx="987">
                  <c:v>49.9</c:v>
                </c:pt>
                <c:pt idx="988">
                  <c:v>50.5</c:v>
                </c:pt>
                <c:pt idx="989">
                  <c:v>50.5</c:v>
                </c:pt>
                <c:pt idx="990">
                  <c:v>51.8</c:v>
                </c:pt>
                <c:pt idx="991">
                  <c:v>53.3</c:v>
                </c:pt>
                <c:pt idx="992">
                  <c:v>52.7</c:v>
                </c:pt>
                <c:pt idx="993">
                  <c:v>52.9</c:v>
                </c:pt>
                <c:pt idx="994">
                  <c:v>53.4</c:v>
                </c:pt>
                <c:pt idx="995">
                  <c:v>56</c:v>
                </c:pt>
                <c:pt idx="996">
                  <c:v>57.2</c:v>
                </c:pt>
                <c:pt idx="997">
                  <c:v>58.3</c:v>
                </c:pt>
                <c:pt idx="998">
                  <c:v>60.1</c:v>
                </c:pt>
                <c:pt idx="999">
                  <c:v>61.3</c:v>
                </c:pt>
                <c:pt idx="1000">
                  <c:v>62.3</c:v>
                </c:pt>
                <c:pt idx="1001">
                  <c:v>65.099999999999994</c:v>
                </c:pt>
                <c:pt idx="1002">
                  <c:v>68.8</c:v>
                </c:pt>
                <c:pt idx="1003">
                  <c:v>70</c:v>
                </c:pt>
                <c:pt idx="1004">
                  <c:v>72.599999999999994</c:v>
                </c:pt>
                <c:pt idx="1005">
                  <c:v>75.900000000000006</c:v>
                </c:pt>
                <c:pt idx="1006">
                  <c:v>80.3</c:v>
                </c:pt>
                <c:pt idx="1007">
                  <c:v>82.2</c:v>
                </c:pt>
                <c:pt idx="1008">
                  <c:v>85</c:v>
                </c:pt>
                <c:pt idx="1009">
                  <c:v>91.8</c:v>
                </c:pt>
                <c:pt idx="1010">
                  <c:v>96.5</c:v>
                </c:pt>
                <c:pt idx="1011">
                  <c:v>99.7</c:v>
                </c:pt>
                <c:pt idx="1012">
                  <c:v>103.5</c:v>
                </c:pt>
                <c:pt idx="1013">
                  <c:v>109.6</c:v>
                </c:pt>
                <c:pt idx="1014">
                  <c:v>114.2</c:v>
                </c:pt>
                <c:pt idx="1015">
                  <c:v>117.6</c:v>
                </c:pt>
                <c:pt idx="1016">
                  <c:v>125.3</c:v>
                </c:pt>
                <c:pt idx="1017">
                  <c:v>128.69999999999999</c:v>
                </c:pt>
                <c:pt idx="1018">
                  <c:v>132.5</c:v>
                </c:pt>
                <c:pt idx="1019">
                  <c:v>136.69999999999999</c:v>
                </c:pt>
                <c:pt idx="1020">
                  <c:v>141.80000000000001</c:v>
                </c:pt>
                <c:pt idx="1021">
                  <c:v>144.30000000000001</c:v>
                </c:pt>
                <c:pt idx="1022">
                  <c:v>147.5</c:v>
                </c:pt>
                <c:pt idx="1023">
                  <c:v>151.9</c:v>
                </c:pt>
                <c:pt idx="1024">
                  <c:v>156.9</c:v>
                </c:pt>
                <c:pt idx="1025">
                  <c:v>159.80000000000001</c:v>
                </c:pt>
                <c:pt idx="1026">
                  <c:v>164.7</c:v>
                </c:pt>
                <c:pt idx="1027">
                  <c:v>174.2</c:v>
                </c:pt>
                <c:pt idx="1028">
                  <c:v>183.3</c:v>
                </c:pt>
                <c:pt idx="1029">
                  <c:v>187.1</c:v>
                </c:pt>
                <c:pt idx="1030">
                  <c:v>195.7</c:v>
                </c:pt>
                <c:pt idx="1031">
                  <c:v>206.7</c:v>
                </c:pt>
                <c:pt idx="1032">
                  <c:v>213.9</c:v>
                </c:pt>
                <c:pt idx="1033">
                  <c:v>217.6</c:v>
                </c:pt>
                <c:pt idx="1034">
                  <c:v>224.8</c:v>
                </c:pt>
                <c:pt idx="1035">
                  <c:v>234.1</c:v>
                </c:pt>
                <c:pt idx="1036">
                  <c:v>239.6</c:v>
                </c:pt>
                <c:pt idx="1037">
                  <c:v>246</c:v>
                </c:pt>
                <c:pt idx="1038">
                  <c:v>251.2</c:v>
                </c:pt>
                <c:pt idx="1039">
                  <c:v>256.10000000000002</c:v>
                </c:pt>
                <c:pt idx="1040">
                  <c:v>254.7</c:v>
                </c:pt>
                <c:pt idx="1041">
                  <c:v>248.4</c:v>
                </c:pt>
                <c:pt idx="1042">
                  <c:v>240.1</c:v>
                </c:pt>
                <c:pt idx="1043">
                  <c:v>235</c:v>
                </c:pt>
                <c:pt idx="1044">
                  <c:v>229.6</c:v>
                </c:pt>
                <c:pt idx="1045">
                  <c:v>213.5</c:v>
                </c:pt>
                <c:pt idx="1046">
                  <c:v>202.3</c:v>
                </c:pt>
                <c:pt idx="1047">
                  <c:v>196.1</c:v>
                </c:pt>
                <c:pt idx="1048">
                  <c:v>187</c:v>
                </c:pt>
                <c:pt idx="1049">
                  <c:v>174.5</c:v>
                </c:pt>
                <c:pt idx="1050">
                  <c:v>165.8</c:v>
                </c:pt>
                <c:pt idx="1051">
                  <c:v>159.5</c:v>
                </c:pt>
                <c:pt idx="1052">
                  <c:v>149.80000000000001</c:v>
                </c:pt>
                <c:pt idx="1053">
                  <c:v>141.6</c:v>
                </c:pt>
                <c:pt idx="1054">
                  <c:v>136.80000000000001</c:v>
                </c:pt>
                <c:pt idx="1055">
                  <c:v>130.30000000000001</c:v>
                </c:pt>
                <c:pt idx="1056">
                  <c:v>124</c:v>
                </c:pt>
                <c:pt idx="1057">
                  <c:v>122.2</c:v>
                </c:pt>
                <c:pt idx="1058">
                  <c:v>119.2</c:v>
                </c:pt>
                <c:pt idx="1059">
                  <c:v>116.1</c:v>
                </c:pt>
                <c:pt idx="1060">
                  <c:v>113.5</c:v>
                </c:pt>
                <c:pt idx="1061">
                  <c:v>112.5</c:v>
                </c:pt>
                <c:pt idx="1062">
                  <c:v>110.8</c:v>
                </c:pt>
                <c:pt idx="1063">
                  <c:v>110.7</c:v>
                </c:pt>
                <c:pt idx="1064">
                  <c:v>109.9</c:v>
                </c:pt>
                <c:pt idx="1065">
                  <c:v>108.8</c:v>
                </c:pt>
                <c:pt idx="1066">
                  <c:v>108.1</c:v>
                </c:pt>
                <c:pt idx="1067">
                  <c:v>107.8</c:v>
                </c:pt>
                <c:pt idx="1068">
                  <c:v>107.7</c:v>
                </c:pt>
                <c:pt idx="1069">
                  <c:v>107.3</c:v>
                </c:pt>
                <c:pt idx="1070">
                  <c:v>107</c:v>
                </c:pt>
                <c:pt idx="1071">
                  <c:v>106.3</c:v>
                </c:pt>
                <c:pt idx="1072">
                  <c:v>107.5</c:v>
                </c:pt>
                <c:pt idx="1073">
                  <c:v>106.7</c:v>
                </c:pt>
                <c:pt idx="1074">
                  <c:v>108.1</c:v>
                </c:pt>
                <c:pt idx="1075">
                  <c:v>108.5</c:v>
                </c:pt>
                <c:pt idx="1076">
                  <c:v>109</c:v>
                </c:pt>
                <c:pt idx="1077">
                  <c:v>108.5</c:v>
                </c:pt>
                <c:pt idx="1078">
                  <c:v>108.3</c:v>
                </c:pt>
                <c:pt idx="1079">
                  <c:v>107.4</c:v>
                </c:pt>
                <c:pt idx="1080">
                  <c:v>107.2</c:v>
                </c:pt>
                <c:pt idx="1081">
                  <c:v>106.4</c:v>
                </c:pt>
                <c:pt idx="1082">
                  <c:v>106.2</c:v>
                </c:pt>
                <c:pt idx="1083">
                  <c:v>106.2</c:v>
                </c:pt>
                <c:pt idx="1084">
                  <c:v>104.6</c:v>
                </c:pt>
                <c:pt idx="1085">
                  <c:v>100.8</c:v>
                </c:pt>
                <c:pt idx="1086">
                  <c:v>100.9</c:v>
                </c:pt>
                <c:pt idx="1087">
                  <c:v>98.1</c:v>
                </c:pt>
                <c:pt idx="1088">
                  <c:v>94.5</c:v>
                </c:pt>
                <c:pt idx="1089">
                  <c:v>92.6</c:v>
                </c:pt>
                <c:pt idx="1090">
                  <c:v>90.3</c:v>
                </c:pt>
                <c:pt idx="1091">
                  <c:v>86.1</c:v>
                </c:pt>
                <c:pt idx="1092">
                  <c:v>81</c:v>
                </c:pt>
                <c:pt idx="1093">
                  <c:v>78.400000000000006</c:v>
                </c:pt>
                <c:pt idx="1094">
                  <c:v>73</c:v>
                </c:pt>
                <c:pt idx="1095">
                  <c:v>68.3</c:v>
                </c:pt>
                <c:pt idx="1096">
                  <c:v>66</c:v>
                </c:pt>
                <c:pt idx="1097">
                  <c:v>61.4</c:v>
                </c:pt>
                <c:pt idx="1098">
                  <c:v>56.3</c:v>
                </c:pt>
                <c:pt idx="1099">
                  <c:v>53.6</c:v>
                </c:pt>
                <c:pt idx="1100">
                  <c:v>49.7</c:v>
                </c:pt>
                <c:pt idx="1101">
                  <c:v>46.1</c:v>
                </c:pt>
                <c:pt idx="1102">
                  <c:v>42.3</c:v>
                </c:pt>
                <c:pt idx="1103">
                  <c:v>42.5</c:v>
                </c:pt>
                <c:pt idx="1104">
                  <c:v>39.299999999999997</c:v>
                </c:pt>
                <c:pt idx="1105">
                  <c:v>35.200000000000003</c:v>
                </c:pt>
                <c:pt idx="1106">
                  <c:v>33.5</c:v>
                </c:pt>
                <c:pt idx="1107">
                  <c:v>32.4</c:v>
                </c:pt>
                <c:pt idx="1108">
                  <c:v>30.2</c:v>
                </c:pt>
                <c:pt idx="1109">
                  <c:v>28</c:v>
                </c:pt>
                <c:pt idx="1110">
                  <c:v>28.6</c:v>
                </c:pt>
                <c:pt idx="1111">
                  <c:v>26</c:v>
                </c:pt>
                <c:pt idx="1112">
                  <c:v>26.2</c:v>
                </c:pt>
                <c:pt idx="1113">
                  <c:v>23.6</c:v>
                </c:pt>
                <c:pt idx="1114">
                  <c:v>22.5</c:v>
                </c:pt>
                <c:pt idx="1115">
                  <c:v>22.3</c:v>
                </c:pt>
                <c:pt idx="1116">
                  <c:v>20.399999999999999</c:v>
                </c:pt>
                <c:pt idx="1117">
                  <c:v>20.3</c:v>
                </c:pt>
                <c:pt idx="1118">
                  <c:v>19.7</c:v>
                </c:pt>
                <c:pt idx="1119">
                  <c:v>18.399999999999999</c:v>
                </c:pt>
                <c:pt idx="1120">
                  <c:v>17.600000000000001</c:v>
                </c:pt>
                <c:pt idx="1121">
                  <c:v>18.399999999999999</c:v>
                </c:pt>
                <c:pt idx="1122">
                  <c:v>16.5</c:v>
                </c:pt>
                <c:pt idx="1123">
                  <c:v>17.5</c:v>
                </c:pt>
                <c:pt idx="1124">
                  <c:v>17.100000000000001</c:v>
                </c:pt>
                <c:pt idx="1125">
                  <c:v>16.7</c:v>
                </c:pt>
                <c:pt idx="1126">
                  <c:v>15.4</c:v>
                </c:pt>
                <c:pt idx="1127">
                  <c:v>15.9</c:v>
                </c:pt>
                <c:pt idx="1128">
                  <c:v>15.5</c:v>
                </c:pt>
                <c:pt idx="1129">
                  <c:v>15.1</c:v>
                </c:pt>
                <c:pt idx="1130">
                  <c:v>13.1</c:v>
                </c:pt>
                <c:pt idx="1131">
                  <c:v>14.6</c:v>
                </c:pt>
                <c:pt idx="1132">
                  <c:v>13.3</c:v>
                </c:pt>
                <c:pt idx="1133">
                  <c:v>12.4</c:v>
                </c:pt>
                <c:pt idx="1134">
                  <c:v>12.8</c:v>
                </c:pt>
                <c:pt idx="1135">
                  <c:v>12.8</c:v>
                </c:pt>
                <c:pt idx="1136">
                  <c:v>12.1</c:v>
                </c:pt>
                <c:pt idx="1137">
                  <c:v>11.2</c:v>
                </c:pt>
                <c:pt idx="1138">
                  <c:v>11</c:v>
                </c:pt>
                <c:pt idx="1139">
                  <c:v>11.1</c:v>
                </c:pt>
                <c:pt idx="1140">
                  <c:v>12.1</c:v>
                </c:pt>
                <c:pt idx="1141">
                  <c:v>11.5</c:v>
                </c:pt>
                <c:pt idx="1142">
                  <c:v>11.1</c:v>
                </c:pt>
                <c:pt idx="1143">
                  <c:v>13.2</c:v>
                </c:pt>
                <c:pt idx="1144">
                  <c:v>11.1</c:v>
                </c:pt>
                <c:pt idx="1145">
                  <c:v>11.5</c:v>
                </c:pt>
                <c:pt idx="1146">
                  <c:v>10.3</c:v>
                </c:pt>
                <c:pt idx="1147">
                  <c:v>11.8</c:v>
                </c:pt>
                <c:pt idx="1148">
                  <c:v>11.7</c:v>
                </c:pt>
                <c:pt idx="1149">
                  <c:v>11.8</c:v>
                </c:pt>
                <c:pt idx="1150">
                  <c:v>11.4</c:v>
                </c:pt>
                <c:pt idx="1151">
                  <c:v>10.9</c:v>
                </c:pt>
                <c:pt idx="1152">
                  <c:v>10.6</c:v>
                </c:pt>
                <c:pt idx="1153">
                  <c:v>10.1</c:v>
                </c:pt>
                <c:pt idx="1154">
                  <c:v>9.1999999999999993</c:v>
                </c:pt>
                <c:pt idx="1155">
                  <c:v>10.6</c:v>
                </c:pt>
                <c:pt idx="1156">
                  <c:v>9.9</c:v>
                </c:pt>
                <c:pt idx="1157">
                  <c:v>10.8</c:v>
                </c:pt>
                <c:pt idx="1158">
                  <c:v>10.1</c:v>
                </c:pt>
                <c:pt idx="1159">
                  <c:v>10.3</c:v>
                </c:pt>
                <c:pt idx="1160">
                  <c:v>9.3000000000000007</c:v>
                </c:pt>
                <c:pt idx="1161">
                  <c:v>9.4</c:v>
                </c:pt>
                <c:pt idx="1162">
                  <c:v>9.5</c:v>
                </c:pt>
                <c:pt idx="1163">
                  <c:v>9.3000000000000007</c:v>
                </c:pt>
                <c:pt idx="1164">
                  <c:v>9.3000000000000007</c:v>
                </c:pt>
                <c:pt idx="1165">
                  <c:v>9.4</c:v>
                </c:pt>
                <c:pt idx="1166">
                  <c:v>10</c:v>
                </c:pt>
                <c:pt idx="1167">
                  <c:v>11.7</c:v>
                </c:pt>
                <c:pt idx="1168">
                  <c:v>15.4</c:v>
                </c:pt>
                <c:pt idx="1169">
                  <c:v>16.600000000000001</c:v>
                </c:pt>
                <c:pt idx="1170">
                  <c:v>20.100000000000001</c:v>
                </c:pt>
                <c:pt idx="1171">
                  <c:v>16.600000000000001</c:v>
                </c:pt>
                <c:pt idx="1172">
                  <c:v>6.2</c:v>
                </c:pt>
                <c:pt idx="1173">
                  <c:v>8.1</c:v>
                </c:pt>
                <c:pt idx="1174">
                  <c:v>7.2</c:v>
                </c:pt>
                <c:pt idx="1175">
                  <c:v>7.8</c:v>
                </c:pt>
                <c:pt idx="1176">
                  <c:v>9</c:v>
                </c:pt>
                <c:pt idx="1177">
                  <c:v>9.5</c:v>
                </c:pt>
                <c:pt idx="1178">
                  <c:v>10.5</c:v>
                </c:pt>
                <c:pt idx="1179">
                  <c:v>9.5</c:v>
                </c:pt>
                <c:pt idx="1180">
                  <c:v>9.1999999999999993</c:v>
                </c:pt>
                <c:pt idx="1181">
                  <c:v>10.6</c:v>
                </c:pt>
                <c:pt idx="1182">
                  <c:v>10.3</c:v>
                </c:pt>
                <c:pt idx="1183">
                  <c:v>10.5</c:v>
                </c:pt>
                <c:pt idx="1184">
                  <c:v>9.8000000000000007</c:v>
                </c:pt>
                <c:pt idx="1185">
                  <c:v>10.7</c:v>
                </c:pt>
                <c:pt idx="1186">
                  <c:v>9.9</c:v>
                </c:pt>
                <c:pt idx="1187">
                  <c:v>9.6999999999999993</c:v>
                </c:pt>
                <c:pt idx="1188">
                  <c:v>11.1</c:v>
                </c:pt>
                <c:pt idx="1189">
                  <c:v>11.6</c:v>
                </c:pt>
                <c:pt idx="1190">
                  <c:v>10.7</c:v>
                </c:pt>
                <c:pt idx="1191">
                  <c:v>11.3</c:v>
                </c:pt>
                <c:pt idx="1192">
                  <c:v>11.6</c:v>
                </c:pt>
                <c:pt idx="1193">
                  <c:v>10.4</c:v>
                </c:pt>
                <c:pt idx="1194">
                  <c:v>10.5</c:v>
                </c:pt>
                <c:pt idx="1195">
                  <c:v>9.3000000000000007</c:v>
                </c:pt>
                <c:pt idx="1196">
                  <c:v>10.4</c:v>
                </c:pt>
                <c:pt idx="1197">
                  <c:v>10.9</c:v>
                </c:pt>
                <c:pt idx="1198">
                  <c:v>11.6</c:v>
                </c:pt>
                <c:pt idx="1199">
                  <c:v>11.2</c:v>
                </c:pt>
                <c:pt idx="1200">
                  <c:v>10.9</c:v>
                </c:pt>
                <c:pt idx="1201">
                  <c:v>10.199999999999999</c:v>
                </c:pt>
                <c:pt idx="1202">
                  <c:v>11</c:v>
                </c:pt>
                <c:pt idx="1203">
                  <c:v>10</c:v>
                </c:pt>
                <c:pt idx="1204">
                  <c:v>10.8</c:v>
                </c:pt>
                <c:pt idx="1205">
                  <c:v>11</c:v>
                </c:pt>
                <c:pt idx="1206">
                  <c:v>11.8</c:v>
                </c:pt>
                <c:pt idx="1207">
                  <c:v>10.3</c:v>
                </c:pt>
                <c:pt idx="1208">
                  <c:v>10.6</c:v>
                </c:pt>
                <c:pt idx="1209">
                  <c:v>11.6</c:v>
                </c:pt>
                <c:pt idx="1210">
                  <c:v>11.4</c:v>
                </c:pt>
                <c:pt idx="1211">
                  <c:v>11.3</c:v>
                </c:pt>
                <c:pt idx="1212">
                  <c:v>10.5</c:v>
                </c:pt>
                <c:pt idx="1213">
                  <c:v>10.6</c:v>
                </c:pt>
                <c:pt idx="1214">
                  <c:v>11</c:v>
                </c:pt>
                <c:pt idx="1215">
                  <c:v>10.9</c:v>
                </c:pt>
                <c:pt idx="1216">
                  <c:v>10</c:v>
                </c:pt>
                <c:pt idx="1217">
                  <c:v>11.1</c:v>
                </c:pt>
                <c:pt idx="1218">
                  <c:v>10.8</c:v>
                </c:pt>
                <c:pt idx="1219">
                  <c:v>11.1</c:v>
                </c:pt>
                <c:pt idx="1220">
                  <c:v>11.7</c:v>
                </c:pt>
                <c:pt idx="1221">
                  <c:v>9.5</c:v>
                </c:pt>
                <c:pt idx="1222">
                  <c:v>10</c:v>
                </c:pt>
                <c:pt idx="1223">
                  <c:v>10.6</c:v>
                </c:pt>
                <c:pt idx="1224">
                  <c:v>10.9</c:v>
                </c:pt>
                <c:pt idx="1225">
                  <c:v>11.1</c:v>
                </c:pt>
                <c:pt idx="1226">
                  <c:v>10.5</c:v>
                </c:pt>
                <c:pt idx="1227">
                  <c:v>10</c:v>
                </c:pt>
                <c:pt idx="1228">
                  <c:v>9.6999999999999993</c:v>
                </c:pt>
                <c:pt idx="1229">
                  <c:v>9.1</c:v>
                </c:pt>
                <c:pt idx="1230">
                  <c:v>10.1</c:v>
                </c:pt>
                <c:pt idx="1231">
                  <c:v>10.9</c:v>
                </c:pt>
                <c:pt idx="1232">
                  <c:v>9.6999999999999993</c:v>
                </c:pt>
                <c:pt idx="1233">
                  <c:v>10.7</c:v>
                </c:pt>
                <c:pt idx="1234">
                  <c:v>9.3000000000000007</c:v>
                </c:pt>
                <c:pt idx="1235">
                  <c:v>7.8</c:v>
                </c:pt>
                <c:pt idx="1236">
                  <c:v>9.8000000000000007</c:v>
                </c:pt>
                <c:pt idx="1237">
                  <c:v>9.1999999999999993</c:v>
                </c:pt>
                <c:pt idx="1238">
                  <c:v>9.8000000000000007</c:v>
                </c:pt>
                <c:pt idx="1239">
                  <c:v>9</c:v>
                </c:pt>
                <c:pt idx="1240">
                  <c:v>10</c:v>
                </c:pt>
                <c:pt idx="1241">
                  <c:v>9.9</c:v>
                </c:pt>
                <c:pt idx="1242">
                  <c:v>9.1999999999999993</c:v>
                </c:pt>
                <c:pt idx="1243">
                  <c:v>9.6999999999999993</c:v>
                </c:pt>
                <c:pt idx="1244">
                  <c:v>9.6999999999999993</c:v>
                </c:pt>
                <c:pt idx="1245">
                  <c:v>9.4</c:v>
                </c:pt>
                <c:pt idx="1246">
                  <c:v>10.5</c:v>
                </c:pt>
                <c:pt idx="1247">
                  <c:v>10</c:v>
                </c:pt>
                <c:pt idx="1248">
                  <c:v>9.6</c:v>
                </c:pt>
                <c:pt idx="1249">
                  <c:v>9.8000000000000007</c:v>
                </c:pt>
                <c:pt idx="1250">
                  <c:v>8.8000000000000007</c:v>
                </c:pt>
                <c:pt idx="1251">
                  <c:v>10.1</c:v>
                </c:pt>
                <c:pt idx="1252">
                  <c:v>10.3</c:v>
                </c:pt>
                <c:pt idx="1253">
                  <c:v>10.7</c:v>
                </c:pt>
                <c:pt idx="1254">
                  <c:v>9.9</c:v>
                </c:pt>
                <c:pt idx="1255">
                  <c:v>9.1</c:v>
                </c:pt>
                <c:pt idx="1256">
                  <c:v>11.3</c:v>
                </c:pt>
                <c:pt idx="1257">
                  <c:v>9.6999999999999993</c:v>
                </c:pt>
                <c:pt idx="1258">
                  <c:v>10.1</c:v>
                </c:pt>
                <c:pt idx="1259">
                  <c:v>9.8000000000000007</c:v>
                </c:pt>
                <c:pt idx="1260">
                  <c:v>10.199999999999999</c:v>
                </c:pt>
                <c:pt idx="1261">
                  <c:v>9.1999999999999993</c:v>
                </c:pt>
                <c:pt idx="1262">
                  <c:v>9.1999999999999993</c:v>
                </c:pt>
                <c:pt idx="1263">
                  <c:v>9.9</c:v>
                </c:pt>
                <c:pt idx="1264">
                  <c:v>9</c:v>
                </c:pt>
                <c:pt idx="1265">
                  <c:v>8.4</c:v>
                </c:pt>
                <c:pt idx="1266">
                  <c:v>9.9</c:v>
                </c:pt>
                <c:pt idx="1267">
                  <c:v>9.8000000000000007</c:v>
                </c:pt>
                <c:pt idx="1268">
                  <c:v>9.4</c:v>
                </c:pt>
                <c:pt idx="1269">
                  <c:v>9.1</c:v>
                </c:pt>
                <c:pt idx="1270">
                  <c:v>8.3000000000000007</c:v>
                </c:pt>
                <c:pt idx="1271">
                  <c:v>10.1</c:v>
                </c:pt>
                <c:pt idx="1272">
                  <c:v>9.1999999999999993</c:v>
                </c:pt>
                <c:pt idx="1273">
                  <c:v>8.6</c:v>
                </c:pt>
                <c:pt idx="1274">
                  <c:v>8</c:v>
                </c:pt>
                <c:pt idx="1275">
                  <c:v>9.6</c:v>
                </c:pt>
                <c:pt idx="1276">
                  <c:v>9.4</c:v>
                </c:pt>
                <c:pt idx="1277">
                  <c:v>8.1999999999999993</c:v>
                </c:pt>
                <c:pt idx="1278">
                  <c:v>8.6</c:v>
                </c:pt>
                <c:pt idx="1279">
                  <c:v>10.3</c:v>
                </c:pt>
                <c:pt idx="1280">
                  <c:v>9</c:v>
                </c:pt>
                <c:pt idx="1281">
                  <c:v>8.8000000000000007</c:v>
                </c:pt>
                <c:pt idx="1282">
                  <c:v>10.1</c:v>
                </c:pt>
                <c:pt idx="1283">
                  <c:v>9.1</c:v>
                </c:pt>
                <c:pt idx="1284">
                  <c:v>8.1</c:v>
                </c:pt>
                <c:pt idx="1285">
                  <c:v>10.1</c:v>
                </c:pt>
                <c:pt idx="1286">
                  <c:v>8.6999999999999993</c:v>
                </c:pt>
                <c:pt idx="1287">
                  <c:v>9.1</c:v>
                </c:pt>
                <c:pt idx="1288">
                  <c:v>8.3000000000000007</c:v>
                </c:pt>
                <c:pt idx="1289">
                  <c:v>8.1</c:v>
                </c:pt>
                <c:pt idx="1290">
                  <c:v>9</c:v>
                </c:pt>
                <c:pt idx="1291">
                  <c:v>9.6</c:v>
                </c:pt>
                <c:pt idx="1292">
                  <c:v>8.3000000000000007</c:v>
                </c:pt>
                <c:pt idx="1293">
                  <c:v>8.4</c:v>
                </c:pt>
                <c:pt idx="1294">
                  <c:v>9.3000000000000007</c:v>
                </c:pt>
                <c:pt idx="1295">
                  <c:v>8.8000000000000007</c:v>
                </c:pt>
                <c:pt idx="1296">
                  <c:v>8.9</c:v>
                </c:pt>
                <c:pt idx="1297">
                  <c:v>8.6999999999999993</c:v>
                </c:pt>
                <c:pt idx="1298">
                  <c:v>8.5</c:v>
                </c:pt>
                <c:pt idx="1299">
                  <c:v>8.3000000000000007</c:v>
                </c:pt>
                <c:pt idx="1300">
                  <c:v>8.4</c:v>
                </c:pt>
                <c:pt idx="1301">
                  <c:v>8.5</c:v>
                </c:pt>
                <c:pt idx="1302">
                  <c:v>8.6</c:v>
                </c:pt>
                <c:pt idx="1303">
                  <c:v>9.1999999999999993</c:v>
                </c:pt>
                <c:pt idx="1304">
                  <c:v>11</c:v>
                </c:pt>
                <c:pt idx="1305">
                  <c:v>9.1999999999999993</c:v>
                </c:pt>
                <c:pt idx="1306">
                  <c:v>9.8000000000000007</c:v>
                </c:pt>
                <c:pt idx="1307">
                  <c:v>10.5</c:v>
                </c:pt>
                <c:pt idx="1308">
                  <c:v>11.3</c:v>
                </c:pt>
                <c:pt idx="1309">
                  <c:v>12.2</c:v>
                </c:pt>
                <c:pt idx="1310">
                  <c:v>13.2</c:v>
                </c:pt>
                <c:pt idx="1311">
                  <c:v>14.8</c:v>
                </c:pt>
                <c:pt idx="1312">
                  <c:v>14.8</c:v>
                </c:pt>
                <c:pt idx="1313">
                  <c:v>17</c:v>
                </c:pt>
                <c:pt idx="1314">
                  <c:v>16.600000000000001</c:v>
                </c:pt>
                <c:pt idx="1315">
                  <c:v>17.8</c:v>
                </c:pt>
                <c:pt idx="1316">
                  <c:v>17.899999999999999</c:v>
                </c:pt>
                <c:pt idx="1317">
                  <c:v>18.2</c:v>
                </c:pt>
                <c:pt idx="1318">
                  <c:v>18.100000000000001</c:v>
                </c:pt>
                <c:pt idx="1319">
                  <c:v>18.7</c:v>
                </c:pt>
                <c:pt idx="1320">
                  <c:v>20.6</c:v>
                </c:pt>
                <c:pt idx="1321">
                  <c:v>20.3</c:v>
                </c:pt>
                <c:pt idx="1322">
                  <c:v>19.899999999999999</c:v>
                </c:pt>
                <c:pt idx="1323">
                  <c:v>19.2</c:v>
                </c:pt>
                <c:pt idx="1324">
                  <c:v>17.8</c:v>
                </c:pt>
                <c:pt idx="1325">
                  <c:v>17.399999999999999</c:v>
                </c:pt>
                <c:pt idx="1326">
                  <c:v>15.2</c:v>
                </c:pt>
                <c:pt idx="1327">
                  <c:v>13.8</c:v>
                </c:pt>
                <c:pt idx="1328">
                  <c:v>14</c:v>
                </c:pt>
                <c:pt idx="1329">
                  <c:v>12.1</c:v>
                </c:pt>
                <c:pt idx="1330">
                  <c:v>12.8</c:v>
                </c:pt>
                <c:pt idx="1331">
                  <c:v>12</c:v>
                </c:pt>
                <c:pt idx="1332">
                  <c:v>11.5</c:v>
                </c:pt>
                <c:pt idx="1333">
                  <c:v>10.7</c:v>
                </c:pt>
                <c:pt idx="1334">
                  <c:v>11</c:v>
                </c:pt>
                <c:pt idx="1335">
                  <c:v>11.6</c:v>
                </c:pt>
                <c:pt idx="1336">
                  <c:v>10.4</c:v>
                </c:pt>
                <c:pt idx="1337">
                  <c:v>11.4</c:v>
                </c:pt>
                <c:pt idx="1338">
                  <c:v>11</c:v>
                </c:pt>
                <c:pt idx="1339">
                  <c:v>11</c:v>
                </c:pt>
                <c:pt idx="1340">
                  <c:v>11.9</c:v>
                </c:pt>
                <c:pt idx="1341">
                  <c:v>12.2</c:v>
                </c:pt>
                <c:pt idx="1342">
                  <c:v>12.8</c:v>
                </c:pt>
                <c:pt idx="1343">
                  <c:v>13.7</c:v>
                </c:pt>
                <c:pt idx="1344">
                  <c:v>12.5</c:v>
                </c:pt>
                <c:pt idx="1345">
                  <c:v>11.7</c:v>
                </c:pt>
                <c:pt idx="1346">
                  <c:v>11.6</c:v>
                </c:pt>
                <c:pt idx="1347">
                  <c:v>12.4</c:v>
                </c:pt>
                <c:pt idx="1348">
                  <c:v>10.3</c:v>
                </c:pt>
                <c:pt idx="1349">
                  <c:v>9.6999999999999993</c:v>
                </c:pt>
                <c:pt idx="1350">
                  <c:v>11.7</c:v>
                </c:pt>
                <c:pt idx="1351">
                  <c:v>11.4</c:v>
                </c:pt>
                <c:pt idx="1352">
                  <c:v>10.5</c:v>
                </c:pt>
                <c:pt idx="1353">
                  <c:v>11.6</c:v>
                </c:pt>
                <c:pt idx="1354">
                  <c:v>11.4</c:v>
                </c:pt>
                <c:pt idx="1355">
                  <c:v>12.1</c:v>
                </c:pt>
                <c:pt idx="1356">
                  <c:v>11.5</c:v>
                </c:pt>
                <c:pt idx="1357">
                  <c:v>10.6</c:v>
                </c:pt>
                <c:pt idx="1358">
                  <c:v>11.7</c:v>
                </c:pt>
                <c:pt idx="1359">
                  <c:v>11</c:v>
                </c:pt>
                <c:pt idx="1360">
                  <c:v>10.9</c:v>
                </c:pt>
                <c:pt idx="1361">
                  <c:v>12.7</c:v>
                </c:pt>
                <c:pt idx="1362">
                  <c:v>14.9</c:v>
                </c:pt>
                <c:pt idx="1363">
                  <c:v>20.9</c:v>
                </c:pt>
                <c:pt idx="1364">
                  <c:v>19</c:v>
                </c:pt>
                <c:pt idx="1365">
                  <c:v>23.2</c:v>
                </c:pt>
                <c:pt idx="1366">
                  <c:v>29.8</c:v>
                </c:pt>
                <c:pt idx="1367">
                  <c:v>15.8</c:v>
                </c:pt>
                <c:pt idx="1368">
                  <c:v>12.4</c:v>
                </c:pt>
                <c:pt idx="1369">
                  <c:v>11.7</c:v>
                </c:pt>
                <c:pt idx="1370">
                  <c:v>14.3</c:v>
                </c:pt>
                <c:pt idx="1371">
                  <c:v>18</c:v>
                </c:pt>
                <c:pt idx="1372">
                  <c:v>17.3</c:v>
                </c:pt>
                <c:pt idx="1373">
                  <c:v>18.100000000000001</c:v>
                </c:pt>
                <c:pt idx="1374">
                  <c:v>19</c:v>
                </c:pt>
                <c:pt idx="1375">
                  <c:v>18.600000000000001</c:v>
                </c:pt>
                <c:pt idx="1376">
                  <c:v>17.8</c:v>
                </c:pt>
                <c:pt idx="1377">
                  <c:v>20.100000000000001</c:v>
                </c:pt>
                <c:pt idx="1378">
                  <c:v>19.3</c:v>
                </c:pt>
                <c:pt idx="1379">
                  <c:v>20.7</c:v>
                </c:pt>
                <c:pt idx="1380">
                  <c:v>19.600000000000001</c:v>
                </c:pt>
                <c:pt idx="1381">
                  <c:v>20</c:v>
                </c:pt>
                <c:pt idx="1382">
                  <c:v>20.3</c:v>
                </c:pt>
                <c:pt idx="1383">
                  <c:v>19.899999999999999</c:v>
                </c:pt>
                <c:pt idx="1384">
                  <c:v>18.8</c:v>
                </c:pt>
                <c:pt idx="1385">
                  <c:v>20.8</c:v>
                </c:pt>
                <c:pt idx="1386">
                  <c:v>20</c:v>
                </c:pt>
                <c:pt idx="1387">
                  <c:v>20.2</c:v>
                </c:pt>
                <c:pt idx="1388">
                  <c:v>19.899999999999999</c:v>
                </c:pt>
                <c:pt idx="1389">
                  <c:v>18.3</c:v>
                </c:pt>
                <c:pt idx="1390">
                  <c:v>16.899999999999999</c:v>
                </c:pt>
                <c:pt idx="1391">
                  <c:v>15.4</c:v>
                </c:pt>
                <c:pt idx="1392">
                  <c:v>15.2</c:v>
                </c:pt>
                <c:pt idx="1393">
                  <c:v>13.9</c:v>
                </c:pt>
                <c:pt idx="1394">
                  <c:v>14.3</c:v>
                </c:pt>
                <c:pt idx="1395">
                  <c:v>13.6</c:v>
                </c:pt>
                <c:pt idx="1396">
                  <c:v>12.1</c:v>
                </c:pt>
                <c:pt idx="1397">
                  <c:v>13</c:v>
                </c:pt>
                <c:pt idx="1398">
                  <c:v>12.6</c:v>
                </c:pt>
                <c:pt idx="1399">
                  <c:v>11.6</c:v>
                </c:pt>
                <c:pt idx="1400">
                  <c:v>12.2</c:v>
                </c:pt>
                <c:pt idx="1401">
                  <c:v>12.5</c:v>
                </c:pt>
                <c:pt idx="1402">
                  <c:v>13.2</c:v>
                </c:pt>
                <c:pt idx="1403">
                  <c:v>13.1</c:v>
                </c:pt>
                <c:pt idx="1404">
                  <c:v>13.2</c:v>
                </c:pt>
                <c:pt idx="1405">
                  <c:v>12.5</c:v>
                </c:pt>
                <c:pt idx="1406">
                  <c:v>10.9</c:v>
                </c:pt>
                <c:pt idx="1407">
                  <c:v>11.4</c:v>
                </c:pt>
                <c:pt idx="1408">
                  <c:v>11.6</c:v>
                </c:pt>
                <c:pt idx="1409">
                  <c:v>11.9</c:v>
                </c:pt>
                <c:pt idx="1410">
                  <c:v>11.8</c:v>
                </c:pt>
                <c:pt idx="1411">
                  <c:v>12</c:v>
                </c:pt>
                <c:pt idx="1412">
                  <c:v>12.4</c:v>
                </c:pt>
                <c:pt idx="1413">
                  <c:v>11.8</c:v>
                </c:pt>
                <c:pt idx="1414">
                  <c:v>11.7</c:v>
                </c:pt>
                <c:pt idx="1415">
                  <c:v>12.1</c:v>
                </c:pt>
                <c:pt idx="1416">
                  <c:v>10.8</c:v>
                </c:pt>
                <c:pt idx="1417">
                  <c:v>10.6</c:v>
                </c:pt>
                <c:pt idx="1418">
                  <c:v>10.9</c:v>
                </c:pt>
                <c:pt idx="1419">
                  <c:v>10.7</c:v>
                </c:pt>
                <c:pt idx="1420">
                  <c:v>10.9</c:v>
                </c:pt>
                <c:pt idx="1421">
                  <c:v>11.3</c:v>
                </c:pt>
                <c:pt idx="1422">
                  <c:v>11.1</c:v>
                </c:pt>
                <c:pt idx="1423">
                  <c:v>10.6</c:v>
                </c:pt>
                <c:pt idx="1424">
                  <c:v>11.2</c:v>
                </c:pt>
                <c:pt idx="1425">
                  <c:v>10.7</c:v>
                </c:pt>
                <c:pt idx="1426">
                  <c:v>10.5</c:v>
                </c:pt>
                <c:pt idx="1427">
                  <c:v>11.5</c:v>
                </c:pt>
                <c:pt idx="1428">
                  <c:v>10.6</c:v>
                </c:pt>
                <c:pt idx="1429">
                  <c:v>12.5</c:v>
                </c:pt>
                <c:pt idx="1430">
                  <c:v>11.5</c:v>
                </c:pt>
                <c:pt idx="1431">
                  <c:v>10.8</c:v>
                </c:pt>
                <c:pt idx="1432">
                  <c:v>11.5</c:v>
                </c:pt>
                <c:pt idx="1433">
                  <c:v>10.8</c:v>
                </c:pt>
                <c:pt idx="1434">
                  <c:v>10.4</c:v>
                </c:pt>
                <c:pt idx="1435">
                  <c:v>9.6999999999999993</c:v>
                </c:pt>
                <c:pt idx="1436">
                  <c:v>10</c:v>
                </c:pt>
                <c:pt idx="1437">
                  <c:v>10</c:v>
                </c:pt>
                <c:pt idx="1438">
                  <c:v>10.8</c:v>
                </c:pt>
                <c:pt idx="1439">
                  <c:v>9.9</c:v>
                </c:pt>
                <c:pt idx="1440">
                  <c:v>9.9</c:v>
                </c:pt>
                <c:pt idx="1441">
                  <c:v>10.1</c:v>
                </c:pt>
                <c:pt idx="1442">
                  <c:v>11.5</c:v>
                </c:pt>
                <c:pt idx="1443">
                  <c:v>10.3</c:v>
                </c:pt>
                <c:pt idx="1444">
                  <c:v>10.7</c:v>
                </c:pt>
                <c:pt idx="1445">
                  <c:v>10.7</c:v>
                </c:pt>
                <c:pt idx="1446">
                  <c:v>10.6</c:v>
                </c:pt>
                <c:pt idx="1447">
                  <c:v>9.1999999999999993</c:v>
                </c:pt>
                <c:pt idx="1448">
                  <c:v>12.2</c:v>
                </c:pt>
                <c:pt idx="1449">
                  <c:v>11.1</c:v>
                </c:pt>
                <c:pt idx="1450">
                  <c:v>11.3</c:v>
                </c:pt>
                <c:pt idx="1451">
                  <c:v>10.7</c:v>
                </c:pt>
                <c:pt idx="1452">
                  <c:v>11.3</c:v>
                </c:pt>
                <c:pt idx="1453">
                  <c:v>10.9</c:v>
                </c:pt>
                <c:pt idx="1454">
                  <c:v>10</c:v>
                </c:pt>
                <c:pt idx="1455">
                  <c:v>11.5</c:v>
                </c:pt>
                <c:pt idx="1456">
                  <c:v>12.4</c:v>
                </c:pt>
                <c:pt idx="1457">
                  <c:v>11.6</c:v>
                </c:pt>
                <c:pt idx="1458">
                  <c:v>12.2</c:v>
                </c:pt>
                <c:pt idx="1459">
                  <c:v>11.5</c:v>
                </c:pt>
                <c:pt idx="1460">
                  <c:v>10.7</c:v>
                </c:pt>
                <c:pt idx="1461">
                  <c:v>12</c:v>
                </c:pt>
                <c:pt idx="1462">
                  <c:v>11.8</c:v>
                </c:pt>
                <c:pt idx="1463">
                  <c:v>11.2</c:v>
                </c:pt>
                <c:pt idx="1464">
                  <c:v>11.2</c:v>
                </c:pt>
                <c:pt idx="1465">
                  <c:v>12</c:v>
                </c:pt>
                <c:pt idx="1466">
                  <c:v>11.3</c:v>
                </c:pt>
                <c:pt idx="1467">
                  <c:v>11.9</c:v>
                </c:pt>
                <c:pt idx="1468">
                  <c:v>13</c:v>
                </c:pt>
                <c:pt idx="1469">
                  <c:v>12.7</c:v>
                </c:pt>
                <c:pt idx="1470">
                  <c:v>12.1</c:v>
                </c:pt>
                <c:pt idx="1471">
                  <c:v>13.4</c:v>
                </c:pt>
                <c:pt idx="1472">
                  <c:v>11.9</c:v>
                </c:pt>
                <c:pt idx="1473">
                  <c:v>11.9</c:v>
                </c:pt>
                <c:pt idx="1474">
                  <c:v>11.8</c:v>
                </c:pt>
                <c:pt idx="1475">
                  <c:v>12.1</c:v>
                </c:pt>
                <c:pt idx="1476">
                  <c:v>12.5</c:v>
                </c:pt>
                <c:pt idx="1477">
                  <c:v>12.9</c:v>
                </c:pt>
                <c:pt idx="1478">
                  <c:v>12.3</c:v>
                </c:pt>
                <c:pt idx="1479">
                  <c:v>12.8</c:v>
                </c:pt>
                <c:pt idx="1480">
                  <c:v>12.7</c:v>
                </c:pt>
                <c:pt idx="1481">
                  <c:v>12.7</c:v>
                </c:pt>
                <c:pt idx="1482">
                  <c:v>12.1</c:v>
                </c:pt>
                <c:pt idx="1483">
                  <c:v>13.1</c:v>
                </c:pt>
                <c:pt idx="1484">
                  <c:v>13.5</c:v>
                </c:pt>
                <c:pt idx="1485">
                  <c:v>12.6</c:v>
                </c:pt>
                <c:pt idx="1486">
                  <c:v>12.8</c:v>
                </c:pt>
                <c:pt idx="1487">
                  <c:v>12.7</c:v>
                </c:pt>
                <c:pt idx="1488">
                  <c:v>12.8</c:v>
                </c:pt>
                <c:pt idx="1489">
                  <c:v>12.1</c:v>
                </c:pt>
                <c:pt idx="1490">
                  <c:v>14</c:v>
                </c:pt>
                <c:pt idx="1491">
                  <c:v>13.1</c:v>
                </c:pt>
                <c:pt idx="1492">
                  <c:v>12.4</c:v>
                </c:pt>
                <c:pt idx="1493">
                  <c:v>13</c:v>
                </c:pt>
                <c:pt idx="1494">
                  <c:v>12.9</c:v>
                </c:pt>
                <c:pt idx="1495">
                  <c:v>12.2</c:v>
                </c:pt>
                <c:pt idx="1496">
                  <c:v>13.1</c:v>
                </c:pt>
                <c:pt idx="1497">
                  <c:v>13</c:v>
                </c:pt>
                <c:pt idx="1498">
                  <c:v>12.7</c:v>
                </c:pt>
                <c:pt idx="1499">
                  <c:v>13.2</c:v>
                </c:pt>
                <c:pt idx="1500">
                  <c:v>12.8</c:v>
                </c:pt>
                <c:pt idx="1501">
                  <c:v>13.7</c:v>
                </c:pt>
                <c:pt idx="1502">
                  <c:v>12.9</c:v>
                </c:pt>
                <c:pt idx="1503">
                  <c:v>13.5</c:v>
                </c:pt>
                <c:pt idx="1504">
                  <c:v>14.1</c:v>
                </c:pt>
                <c:pt idx="1505">
                  <c:v>14.1</c:v>
                </c:pt>
                <c:pt idx="1506">
                  <c:v>12.4</c:v>
                </c:pt>
                <c:pt idx="1507">
                  <c:v>14.3</c:v>
                </c:pt>
                <c:pt idx="1508">
                  <c:v>13</c:v>
                </c:pt>
                <c:pt idx="1509">
                  <c:v>14.2</c:v>
                </c:pt>
                <c:pt idx="1510">
                  <c:v>12.9</c:v>
                </c:pt>
                <c:pt idx="1511">
                  <c:v>13.6</c:v>
                </c:pt>
                <c:pt idx="1512">
                  <c:v>13.7</c:v>
                </c:pt>
                <c:pt idx="1513">
                  <c:v>13.1</c:v>
                </c:pt>
                <c:pt idx="1514">
                  <c:v>13.3</c:v>
                </c:pt>
                <c:pt idx="1515">
                  <c:v>13.6</c:v>
                </c:pt>
                <c:pt idx="1516">
                  <c:v>11.5</c:v>
                </c:pt>
                <c:pt idx="1517">
                  <c:v>13.1</c:v>
                </c:pt>
                <c:pt idx="1518">
                  <c:v>15.3</c:v>
                </c:pt>
                <c:pt idx="1519">
                  <c:v>13.7</c:v>
                </c:pt>
                <c:pt idx="1520">
                  <c:v>13.9</c:v>
                </c:pt>
                <c:pt idx="1521">
                  <c:v>13.6</c:v>
                </c:pt>
                <c:pt idx="1522">
                  <c:v>14.3</c:v>
                </c:pt>
                <c:pt idx="1523">
                  <c:v>14.6</c:v>
                </c:pt>
                <c:pt idx="1524">
                  <c:v>15.3</c:v>
                </c:pt>
                <c:pt idx="1525">
                  <c:v>14.6</c:v>
                </c:pt>
                <c:pt idx="1526">
                  <c:v>14.5</c:v>
                </c:pt>
                <c:pt idx="1527">
                  <c:v>15</c:v>
                </c:pt>
                <c:pt idx="1528">
                  <c:v>14.1</c:v>
                </c:pt>
                <c:pt idx="1529">
                  <c:v>15.8</c:v>
                </c:pt>
                <c:pt idx="1530">
                  <c:v>15.8</c:v>
                </c:pt>
                <c:pt idx="1531">
                  <c:v>16</c:v>
                </c:pt>
                <c:pt idx="1532">
                  <c:v>15</c:v>
                </c:pt>
                <c:pt idx="1533">
                  <c:v>15.5</c:v>
                </c:pt>
                <c:pt idx="1534">
                  <c:v>16.399999999999999</c:v>
                </c:pt>
                <c:pt idx="1535">
                  <c:v>16.3</c:v>
                </c:pt>
                <c:pt idx="1536">
                  <c:v>18.100000000000001</c:v>
                </c:pt>
                <c:pt idx="1537">
                  <c:v>15.3</c:v>
                </c:pt>
                <c:pt idx="1538">
                  <c:v>16.8</c:v>
                </c:pt>
                <c:pt idx="1539">
                  <c:v>16.8</c:v>
                </c:pt>
                <c:pt idx="1540">
                  <c:v>17.100000000000001</c:v>
                </c:pt>
                <c:pt idx="1541">
                  <c:v>16.5</c:v>
                </c:pt>
                <c:pt idx="1542">
                  <c:v>18.100000000000001</c:v>
                </c:pt>
                <c:pt idx="1543">
                  <c:v>17.600000000000001</c:v>
                </c:pt>
                <c:pt idx="1544">
                  <c:v>17.7</c:v>
                </c:pt>
                <c:pt idx="1545">
                  <c:v>18</c:v>
                </c:pt>
                <c:pt idx="1546">
                  <c:v>15.7</c:v>
                </c:pt>
                <c:pt idx="1547">
                  <c:v>16.100000000000001</c:v>
                </c:pt>
                <c:pt idx="1548">
                  <c:v>17.3</c:v>
                </c:pt>
                <c:pt idx="1549">
                  <c:v>17.399999999999999</c:v>
                </c:pt>
                <c:pt idx="1550">
                  <c:v>17.8</c:v>
                </c:pt>
                <c:pt idx="1551">
                  <c:v>18.100000000000001</c:v>
                </c:pt>
                <c:pt idx="1552">
                  <c:v>18.7</c:v>
                </c:pt>
                <c:pt idx="1553">
                  <c:v>18.7</c:v>
                </c:pt>
                <c:pt idx="1554">
                  <c:v>19.399999999999999</c:v>
                </c:pt>
                <c:pt idx="1555">
                  <c:v>18.3</c:v>
                </c:pt>
                <c:pt idx="1556">
                  <c:v>17.399999999999999</c:v>
                </c:pt>
                <c:pt idx="1557">
                  <c:v>17.5</c:v>
                </c:pt>
                <c:pt idx="1558">
                  <c:v>18.399999999999999</c:v>
                </c:pt>
                <c:pt idx="1559">
                  <c:v>20.8</c:v>
                </c:pt>
                <c:pt idx="1560">
                  <c:v>23.8</c:v>
                </c:pt>
                <c:pt idx="1561">
                  <c:v>25.3</c:v>
                </c:pt>
                <c:pt idx="1562">
                  <c:v>25.8</c:v>
                </c:pt>
                <c:pt idx="1563">
                  <c:v>22</c:v>
                </c:pt>
                <c:pt idx="1564">
                  <c:v>17.899999999999999</c:v>
                </c:pt>
                <c:pt idx="1565">
                  <c:v>15.8</c:v>
                </c:pt>
                <c:pt idx="1566">
                  <c:v>16</c:v>
                </c:pt>
                <c:pt idx="1567">
                  <c:v>18.399999999999999</c:v>
                </c:pt>
                <c:pt idx="1568">
                  <c:v>18.5</c:v>
                </c:pt>
                <c:pt idx="1569">
                  <c:v>19.3</c:v>
                </c:pt>
                <c:pt idx="1570">
                  <c:v>19.399999999999999</c:v>
                </c:pt>
                <c:pt idx="1571">
                  <c:v>18.7</c:v>
                </c:pt>
                <c:pt idx="1572">
                  <c:v>18.7</c:v>
                </c:pt>
                <c:pt idx="1573">
                  <c:v>18.2</c:v>
                </c:pt>
                <c:pt idx="1574">
                  <c:v>18.899999999999999</c:v>
                </c:pt>
                <c:pt idx="1575">
                  <c:v>17.8</c:v>
                </c:pt>
                <c:pt idx="1576">
                  <c:v>18.899999999999999</c:v>
                </c:pt>
                <c:pt idx="1577">
                  <c:v>17.899999999999999</c:v>
                </c:pt>
                <c:pt idx="1578">
                  <c:v>18.3</c:v>
                </c:pt>
                <c:pt idx="1579">
                  <c:v>18.5</c:v>
                </c:pt>
                <c:pt idx="1580">
                  <c:v>18.3</c:v>
                </c:pt>
                <c:pt idx="1581">
                  <c:v>18.2</c:v>
                </c:pt>
                <c:pt idx="1582">
                  <c:v>18.100000000000001</c:v>
                </c:pt>
                <c:pt idx="1583">
                  <c:v>18.3</c:v>
                </c:pt>
                <c:pt idx="1584">
                  <c:v>18.399999999999999</c:v>
                </c:pt>
                <c:pt idx="1585">
                  <c:v>18.5</c:v>
                </c:pt>
                <c:pt idx="1586">
                  <c:v>18.600000000000001</c:v>
                </c:pt>
                <c:pt idx="1587">
                  <c:v>17.8</c:v>
                </c:pt>
                <c:pt idx="1588">
                  <c:v>18.899999999999999</c:v>
                </c:pt>
                <c:pt idx="1589">
                  <c:v>18.600000000000001</c:v>
                </c:pt>
                <c:pt idx="1590">
                  <c:v>18.2</c:v>
                </c:pt>
                <c:pt idx="1591">
                  <c:v>19.100000000000001</c:v>
                </c:pt>
                <c:pt idx="1592">
                  <c:v>19.5</c:v>
                </c:pt>
                <c:pt idx="1593">
                  <c:v>18.399999999999999</c:v>
                </c:pt>
                <c:pt idx="1594">
                  <c:v>18.7</c:v>
                </c:pt>
                <c:pt idx="1595">
                  <c:v>19.399999999999999</c:v>
                </c:pt>
                <c:pt idx="1596">
                  <c:v>18.8</c:v>
                </c:pt>
                <c:pt idx="1597">
                  <c:v>18.8</c:v>
                </c:pt>
                <c:pt idx="1598">
                  <c:v>18.600000000000001</c:v>
                </c:pt>
                <c:pt idx="1599">
                  <c:v>18.399999999999999</c:v>
                </c:pt>
                <c:pt idx="1600">
                  <c:v>18.600000000000001</c:v>
                </c:pt>
                <c:pt idx="1601">
                  <c:v>18.3</c:v>
                </c:pt>
                <c:pt idx="1602">
                  <c:v>17.8</c:v>
                </c:pt>
                <c:pt idx="1603">
                  <c:v>16.399999999999999</c:v>
                </c:pt>
                <c:pt idx="1604">
                  <c:v>18.8</c:v>
                </c:pt>
                <c:pt idx="1605">
                  <c:v>18.8</c:v>
                </c:pt>
                <c:pt idx="1606">
                  <c:v>17.399999999999999</c:v>
                </c:pt>
                <c:pt idx="1607">
                  <c:v>18.7</c:v>
                </c:pt>
                <c:pt idx="1608">
                  <c:v>18.2</c:v>
                </c:pt>
                <c:pt idx="1609">
                  <c:v>18.100000000000001</c:v>
                </c:pt>
                <c:pt idx="1610">
                  <c:v>17.399999999999999</c:v>
                </c:pt>
                <c:pt idx="1611">
                  <c:v>17.100000000000001</c:v>
                </c:pt>
                <c:pt idx="1612">
                  <c:v>17.7</c:v>
                </c:pt>
                <c:pt idx="1613">
                  <c:v>17.399999999999999</c:v>
                </c:pt>
                <c:pt idx="1614">
                  <c:v>17.7</c:v>
                </c:pt>
                <c:pt idx="1615">
                  <c:v>18.899999999999999</c:v>
                </c:pt>
                <c:pt idx="1616">
                  <c:v>17.100000000000001</c:v>
                </c:pt>
                <c:pt idx="1617">
                  <c:v>17.7</c:v>
                </c:pt>
                <c:pt idx="1618">
                  <c:v>17.899999999999999</c:v>
                </c:pt>
                <c:pt idx="1619">
                  <c:v>17.8</c:v>
                </c:pt>
                <c:pt idx="1620">
                  <c:v>18</c:v>
                </c:pt>
                <c:pt idx="1621">
                  <c:v>17.899999999999999</c:v>
                </c:pt>
                <c:pt idx="1622">
                  <c:v>17.399999999999999</c:v>
                </c:pt>
                <c:pt idx="1623">
                  <c:v>18</c:v>
                </c:pt>
                <c:pt idx="1624">
                  <c:v>18</c:v>
                </c:pt>
                <c:pt idx="1625">
                  <c:v>18.2</c:v>
                </c:pt>
                <c:pt idx="1626">
                  <c:v>18.5</c:v>
                </c:pt>
                <c:pt idx="1627">
                  <c:v>18.899999999999999</c:v>
                </c:pt>
                <c:pt idx="1628">
                  <c:v>19.600000000000001</c:v>
                </c:pt>
                <c:pt idx="1629">
                  <c:v>19.5</c:v>
                </c:pt>
                <c:pt idx="1630">
                  <c:v>19.100000000000001</c:v>
                </c:pt>
                <c:pt idx="1631">
                  <c:v>18</c:v>
                </c:pt>
                <c:pt idx="1632">
                  <c:v>20.100000000000001</c:v>
                </c:pt>
                <c:pt idx="1633">
                  <c:v>19</c:v>
                </c:pt>
                <c:pt idx="1634">
                  <c:v>19</c:v>
                </c:pt>
                <c:pt idx="1635">
                  <c:v>18.899999999999999</c:v>
                </c:pt>
                <c:pt idx="1636">
                  <c:v>20.9</c:v>
                </c:pt>
                <c:pt idx="1637">
                  <c:v>20.8</c:v>
                </c:pt>
                <c:pt idx="1638">
                  <c:v>20.399999999999999</c:v>
                </c:pt>
                <c:pt idx="1639">
                  <c:v>19.2</c:v>
                </c:pt>
                <c:pt idx="1640">
                  <c:v>19.8</c:v>
                </c:pt>
                <c:pt idx="1641">
                  <c:v>20.5</c:v>
                </c:pt>
                <c:pt idx="1642">
                  <c:v>20.9</c:v>
                </c:pt>
                <c:pt idx="1643">
                  <c:v>21.6</c:v>
                </c:pt>
                <c:pt idx="1644">
                  <c:v>19.7</c:v>
                </c:pt>
                <c:pt idx="1645">
                  <c:v>20.3</c:v>
                </c:pt>
                <c:pt idx="1646">
                  <c:v>19.100000000000001</c:v>
                </c:pt>
                <c:pt idx="1647">
                  <c:v>19.399999999999999</c:v>
                </c:pt>
                <c:pt idx="1648">
                  <c:v>19.100000000000001</c:v>
                </c:pt>
                <c:pt idx="1649">
                  <c:v>20.3</c:v>
                </c:pt>
                <c:pt idx="1650">
                  <c:v>21.1</c:v>
                </c:pt>
                <c:pt idx="1651">
                  <c:v>20.7</c:v>
                </c:pt>
                <c:pt idx="1652">
                  <c:v>18.899999999999999</c:v>
                </c:pt>
                <c:pt idx="1653">
                  <c:v>20</c:v>
                </c:pt>
                <c:pt idx="1654">
                  <c:v>20.6</c:v>
                </c:pt>
                <c:pt idx="1655">
                  <c:v>20.9</c:v>
                </c:pt>
                <c:pt idx="1656">
                  <c:v>21.2</c:v>
                </c:pt>
                <c:pt idx="1657">
                  <c:v>20.399999999999999</c:v>
                </c:pt>
                <c:pt idx="1658">
                  <c:v>20.2</c:v>
                </c:pt>
                <c:pt idx="1659">
                  <c:v>21</c:v>
                </c:pt>
                <c:pt idx="1660">
                  <c:v>20.7</c:v>
                </c:pt>
                <c:pt idx="1661">
                  <c:v>20.3</c:v>
                </c:pt>
                <c:pt idx="1662">
                  <c:v>21.1</c:v>
                </c:pt>
                <c:pt idx="1663">
                  <c:v>20.6</c:v>
                </c:pt>
                <c:pt idx="1664">
                  <c:v>20.100000000000001</c:v>
                </c:pt>
                <c:pt idx="1665">
                  <c:v>21.2</c:v>
                </c:pt>
                <c:pt idx="1666">
                  <c:v>21.4</c:v>
                </c:pt>
                <c:pt idx="1667">
                  <c:v>19.8</c:v>
                </c:pt>
                <c:pt idx="1668">
                  <c:v>21</c:v>
                </c:pt>
                <c:pt idx="1669">
                  <c:v>20.7</c:v>
                </c:pt>
                <c:pt idx="1670">
                  <c:v>19.899999999999999</c:v>
                </c:pt>
                <c:pt idx="1671">
                  <c:v>20.9</c:v>
                </c:pt>
                <c:pt idx="1672">
                  <c:v>21.4</c:v>
                </c:pt>
                <c:pt idx="1673">
                  <c:v>21.4</c:v>
                </c:pt>
                <c:pt idx="1674">
                  <c:v>22.1</c:v>
                </c:pt>
                <c:pt idx="1675">
                  <c:v>21.6</c:v>
                </c:pt>
                <c:pt idx="1676">
                  <c:v>20.3</c:v>
                </c:pt>
                <c:pt idx="1677">
                  <c:v>21.5</c:v>
                </c:pt>
                <c:pt idx="1678">
                  <c:v>23.6</c:v>
                </c:pt>
                <c:pt idx="1679">
                  <c:v>22.1</c:v>
                </c:pt>
                <c:pt idx="1680">
                  <c:v>22.4</c:v>
                </c:pt>
                <c:pt idx="1681">
                  <c:v>22</c:v>
                </c:pt>
                <c:pt idx="1682">
                  <c:v>21.1</c:v>
                </c:pt>
                <c:pt idx="1683">
                  <c:v>23.6</c:v>
                </c:pt>
                <c:pt idx="1684">
                  <c:v>23</c:v>
                </c:pt>
                <c:pt idx="1685">
                  <c:v>22.1</c:v>
                </c:pt>
                <c:pt idx="1686">
                  <c:v>23.5</c:v>
                </c:pt>
                <c:pt idx="1687">
                  <c:v>23.3</c:v>
                </c:pt>
                <c:pt idx="1688">
                  <c:v>23.6</c:v>
                </c:pt>
                <c:pt idx="1689">
                  <c:v>23.8</c:v>
                </c:pt>
                <c:pt idx="1690">
                  <c:v>23.5</c:v>
                </c:pt>
                <c:pt idx="1691">
                  <c:v>22.9</c:v>
                </c:pt>
                <c:pt idx="1692">
                  <c:v>23.6</c:v>
                </c:pt>
                <c:pt idx="1693">
                  <c:v>23.2</c:v>
                </c:pt>
                <c:pt idx="1694">
                  <c:v>25</c:v>
                </c:pt>
                <c:pt idx="1695">
                  <c:v>24.3</c:v>
                </c:pt>
                <c:pt idx="1696">
                  <c:v>25.4</c:v>
                </c:pt>
                <c:pt idx="1697">
                  <c:v>24.1</c:v>
                </c:pt>
                <c:pt idx="1698">
                  <c:v>24.6</c:v>
                </c:pt>
                <c:pt idx="1699">
                  <c:v>23.8</c:v>
                </c:pt>
                <c:pt idx="1700">
                  <c:v>25.3</c:v>
                </c:pt>
                <c:pt idx="1701">
                  <c:v>24.9</c:v>
                </c:pt>
                <c:pt idx="1702">
                  <c:v>24.6</c:v>
                </c:pt>
                <c:pt idx="1703">
                  <c:v>24.6</c:v>
                </c:pt>
                <c:pt idx="1704">
                  <c:v>23.6</c:v>
                </c:pt>
                <c:pt idx="1705">
                  <c:v>24.2</c:v>
                </c:pt>
                <c:pt idx="1706">
                  <c:v>23.3</c:v>
                </c:pt>
                <c:pt idx="1707">
                  <c:v>22.7</c:v>
                </c:pt>
                <c:pt idx="1708">
                  <c:v>23.3</c:v>
                </c:pt>
                <c:pt idx="1709">
                  <c:v>23.6</c:v>
                </c:pt>
                <c:pt idx="1710">
                  <c:v>23.4</c:v>
                </c:pt>
                <c:pt idx="1711">
                  <c:v>23.4</c:v>
                </c:pt>
                <c:pt idx="1712">
                  <c:v>22.9</c:v>
                </c:pt>
                <c:pt idx="1713">
                  <c:v>23.1</c:v>
                </c:pt>
                <c:pt idx="1714">
                  <c:v>24.2</c:v>
                </c:pt>
                <c:pt idx="1715">
                  <c:v>24.5</c:v>
                </c:pt>
                <c:pt idx="1716">
                  <c:v>23.9</c:v>
                </c:pt>
                <c:pt idx="1717">
                  <c:v>22.7</c:v>
                </c:pt>
                <c:pt idx="1718">
                  <c:v>22.8</c:v>
                </c:pt>
                <c:pt idx="1719">
                  <c:v>22.8</c:v>
                </c:pt>
                <c:pt idx="1720">
                  <c:v>24.3</c:v>
                </c:pt>
                <c:pt idx="1721">
                  <c:v>23.8</c:v>
                </c:pt>
                <c:pt idx="1722">
                  <c:v>25.8</c:v>
                </c:pt>
                <c:pt idx="1723">
                  <c:v>25.1</c:v>
                </c:pt>
                <c:pt idx="1724">
                  <c:v>25.1</c:v>
                </c:pt>
                <c:pt idx="1725">
                  <c:v>24.5</c:v>
                </c:pt>
                <c:pt idx="1726">
                  <c:v>26.1</c:v>
                </c:pt>
                <c:pt idx="1727">
                  <c:v>26.8</c:v>
                </c:pt>
                <c:pt idx="1728">
                  <c:v>28.1</c:v>
                </c:pt>
                <c:pt idx="1729">
                  <c:v>27.4</c:v>
                </c:pt>
                <c:pt idx="1730">
                  <c:v>30.8</c:v>
                </c:pt>
                <c:pt idx="1731">
                  <c:v>29</c:v>
                </c:pt>
                <c:pt idx="1732">
                  <c:v>29.1</c:v>
                </c:pt>
                <c:pt idx="1733">
                  <c:v>30.9</c:v>
                </c:pt>
                <c:pt idx="1734">
                  <c:v>33.299999999999997</c:v>
                </c:pt>
                <c:pt idx="1735">
                  <c:v>32.4</c:v>
                </c:pt>
                <c:pt idx="1736">
                  <c:v>34.4</c:v>
                </c:pt>
                <c:pt idx="1737">
                  <c:v>33.4</c:v>
                </c:pt>
                <c:pt idx="1738">
                  <c:v>34.9</c:v>
                </c:pt>
                <c:pt idx="1739">
                  <c:v>35.4</c:v>
                </c:pt>
                <c:pt idx="1740">
                  <c:v>34.9</c:v>
                </c:pt>
                <c:pt idx="1741">
                  <c:v>37.9</c:v>
                </c:pt>
                <c:pt idx="1742">
                  <c:v>37</c:v>
                </c:pt>
                <c:pt idx="1743">
                  <c:v>37.4</c:v>
                </c:pt>
                <c:pt idx="1744">
                  <c:v>39.799999999999997</c:v>
                </c:pt>
                <c:pt idx="1745">
                  <c:v>40.200000000000003</c:v>
                </c:pt>
                <c:pt idx="1746">
                  <c:v>39.799999999999997</c:v>
                </c:pt>
                <c:pt idx="1747">
                  <c:v>41.2</c:v>
                </c:pt>
                <c:pt idx="1748">
                  <c:v>40.9</c:v>
                </c:pt>
                <c:pt idx="1749">
                  <c:v>40.5</c:v>
                </c:pt>
                <c:pt idx="1750">
                  <c:v>41.5</c:v>
                </c:pt>
                <c:pt idx="1751">
                  <c:v>42.4</c:v>
                </c:pt>
                <c:pt idx="1752">
                  <c:v>42.9</c:v>
                </c:pt>
                <c:pt idx="1753">
                  <c:v>42.8</c:v>
                </c:pt>
                <c:pt idx="1754">
                  <c:v>44.3</c:v>
                </c:pt>
                <c:pt idx="1755">
                  <c:v>45.7</c:v>
                </c:pt>
                <c:pt idx="1756">
                  <c:v>48.6</c:v>
                </c:pt>
                <c:pt idx="1757">
                  <c:v>52.4</c:v>
                </c:pt>
                <c:pt idx="1758">
                  <c:v>53.7</c:v>
                </c:pt>
                <c:pt idx="1759">
                  <c:v>53</c:v>
                </c:pt>
                <c:pt idx="1760">
                  <c:v>47.6</c:v>
                </c:pt>
                <c:pt idx="1761">
                  <c:v>44.6</c:v>
                </c:pt>
                <c:pt idx="1762">
                  <c:v>45.5</c:v>
                </c:pt>
                <c:pt idx="1763">
                  <c:v>45.6</c:v>
                </c:pt>
                <c:pt idx="1764">
                  <c:v>46.6</c:v>
                </c:pt>
                <c:pt idx="1765">
                  <c:v>49.1</c:v>
                </c:pt>
                <c:pt idx="1766">
                  <c:v>49.1</c:v>
                </c:pt>
                <c:pt idx="1767">
                  <c:v>50</c:v>
                </c:pt>
                <c:pt idx="1768">
                  <c:v>49.1</c:v>
                </c:pt>
                <c:pt idx="1769">
                  <c:v>49.7</c:v>
                </c:pt>
                <c:pt idx="1770">
                  <c:v>51.1</c:v>
                </c:pt>
                <c:pt idx="1771">
                  <c:v>53.7</c:v>
                </c:pt>
                <c:pt idx="1772">
                  <c:v>51</c:v>
                </c:pt>
                <c:pt idx="1773">
                  <c:v>52.7</c:v>
                </c:pt>
                <c:pt idx="1774">
                  <c:v>53.2</c:v>
                </c:pt>
                <c:pt idx="1775">
                  <c:v>53.2</c:v>
                </c:pt>
                <c:pt idx="1776">
                  <c:v>52.3</c:v>
                </c:pt>
                <c:pt idx="1777">
                  <c:v>54.9</c:v>
                </c:pt>
                <c:pt idx="1778">
                  <c:v>55.2</c:v>
                </c:pt>
                <c:pt idx="1779">
                  <c:v>55</c:v>
                </c:pt>
                <c:pt idx="1780">
                  <c:v>55.9</c:v>
                </c:pt>
                <c:pt idx="1781">
                  <c:v>55.5</c:v>
                </c:pt>
                <c:pt idx="1782">
                  <c:v>55.2</c:v>
                </c:pt>
                <c:pt idx="1783">
                  <c:v>56.2</c:v>
                </c:pt>
                <c:pt idx="1784">
                  <c:v>56</c:v>
                </c:pt>
                <c:pt idx="1785">
                  <c:v>56.4</c:v>
                </c:pt>
                <c:pt idx="1786">
                  <c:v>56.9</c:v>
                </c:pt>
                <c:pt idx="1787">
                  <c:v>55.5</c:v>
                </c:pt>
                <c:pt idx="1788">
                  <c:v>57.9</c:v>
                </c:pt>
                <c:pt idx="1789">
                  <c:v>58.1</c:v>
                </c:pt>
                <c:pt idx="1790">
                  <c:v>58.7</c:v>
                </c:pt>
                <c:pt idx="1791">
                  <c:v>59.3</c:v>
                </c:pt>
                <c:pt idx="1792">
                  <c:v>60.3</c:v>
                </c:pt>
                <c:pt idx="1793">
                  <c:v>59.9</c:v>
                </c:pt>
                <c:pt idx="1794">
                  <c:v>60.9</c:v>
                </c:pt>
                <c:pt idx="1795">
                  <c:v>61.4</c:v>
                </c:pt>
                <c:pt idx="1796">
                  <c:v>62.4</c:v>
                </c:pt>
                <c:pt idx="1797">
                  <c:v>63.1</c:v>
                </c:pt>
                <c:pt idx="1798">
                  <c:v>66.8</c:v>
                </c:pt>
                <c:pt idx="1799">
                  <c:v>65.3</c:v>
                </c:pt>
                <c:pt idx="1800">
                  <c:v>68.2</c:v>
                </c:pt>
                <c:pt idx="1801">
                  <c:v>69.3</c:v>
                </c:pt>
                <c:pt idx="1802">
                  <c:v>69.900000000000006</c:v>
                </c:pt>
                <c:pt idx="1803">
                  <c:v>71.400000000000006</c:v>
                </c:pt>
                <c:pt idx="1804">
                  <c:v>72.099999999999994</c:v>
                </c:pt>
                <c:pt idx="1805">
                  <c:v>72.400000000000006</c:v>
                </c:pt>
                <c:pt idx="1806">
                  <c:v>74</c:v>
                </c:pt>
                <c:pt idx="1807">
                  <c:v>75</c:v>
                </c:pt>
                <c:pt idx="1808">
                  <c:v>75.7</c:v>
                </c:pt>
                <c:pt idx="1809">
                  <c:v>76.599999999999994</c:v>
                </c:pt>
                <c:pt idx="1810">
                  <c:v>75.599999999999994</c:v>
                </c:pt>
                <c:pt idx="1811">
                  <c:v>75.7</c:v>
                </c:pt>
                <c:pt idx="1812">
                  <c:v>75.900000000000006</c:v>
                </c:pt>
                <c:pt idx="1813">
                  <c:v>76.400000000000006</c:v>
                </c:pt>
                <c:pt idx="1814">
                  <c:v>76.5</c:v>
                </c:pt>
                <c:pt idx="1815">
                  <c:v>77.099999999999994</c:v>
                </c:pt>
                <c:pt idx="1816">
                  <c:v>76</c:v>
                </c:pt>
                <c:pt idx="1817">
                  <c:v>76.2</c:v>
                </c:pt>
                <c:pt idx="1818">
                  <c:v>76.400000000000006</c:v>
                </c:pt>
                <c:pt idx="1819">
                  <c:v>75.2</c:v>
                </c:pt>
                <c:pt idx="1820">
                  <c:v>76.900000000000006</c:v>
                </c:pt>
                <c:pt idx="1821">
                  <c:v>75.2</c:v>
                </c:pt>
                <c:pt idx="1822">
                  <c:v>73.599999999999994</c:v>
                </c:pt>
                <c:pt idx="1823">
                  <c:v>73.5</c:v>
                </c:pt>
                <c:pt idx="1824">
                  <c:v>74.900000000000006</c:v>
                </c:pt>
                <c:pt idx="1825">
                  <c:v>74.599999999999994</c:v>
                </c:pt>
                <c:pt idx="1826">
                  <c:v>73.599999999999994</c:v>
                </c:pt>
                <c:pt idx="1827">
                  <c:v>73</c:v>
                </c:pt>
                <c:pt idx="1828">
                  <c:v>72.3</c:v>
                </c:pt>
                <c:pt idx="1829">
                  <c:v>71.599999999999994</c:v>
                </c:pt>
                <c:pt idx="1830">
                  <c:v>71.8</c:v>
                </c:pt>
                <c:pt idx="1831">
                  <c:v>70.400000000000006</c:v>
                </c:pt>
                <c:pt idx="1832">
                  <c:v>68.900000000000006</c:v>
                </c:pt>
                <c:pt idx="1833">
                  <c:v>69.3</c:v>
                </c:pt>
                <c:pt idx="1834">
                  <c:v>68.3</c:v>
                </c:pt>
                <c:pt idx="1835">
                  <c:v>66.3</c:v>
                </c:pt>
                <c:pt idx="1836">
                  <c:v>65.7</c:v>
                </c:pt>
                <c:pt idx="1837">
                  <c:v>66</c:v>
                </c:pt>
                <c:pt idx="1838">
                  <c:v>64.3</c:v>
                </c:pt>
                <c:pt idx="1839">
                  <c:v>62.2</c:v>
                </c:pt>
                <c:pt idx="1840">
                  <c:v>61</c:v>
                </c:pt>
                <c:pt idx="1841">
                  <c:v>59.7</c:v>
                </c:pt>
                <c:pt idx="1842">
                  <c:v>55.8</c:v>
                </c:pt>
                <c:pt idx="1843">
                  <c:v>55.7</c:v>
                </c:pt>
                <c:pt idx="1844">
                  <c:v>53.4</c:v>
                </c:pt>
                <c:pt idx="1845">
                  <c:v>51.5</c:v>
                </c:pt>
                <c:pt idx="1846">
                  <c:v>52</c:v>
                </c:pt>
                <c:pt idx="1847">
                  <c:v>49.8</c:v>
                </c:pt>
                <c:pt idx="1848">
                  <c:v>48.2</c:v>
                </c:pt>
                <c:pt idx="1849">
                  <c:v>46.4</c:v>
                </c:pt>
                <c:pt idx="1850">
                  <c:v>45.2</c:v>
                </c:pt>
                <c:pt idx="1851">
                  <c:v>44.8</c:v>
                </c:pt>
                <c:pt idx="1852">
                  <c:v>43.2</c:v>
                </c:pt>
                <c:pt idx="1853">
                  <c:v>41.6</c:v>
                </c:pt>
                <c:pt idx="1854">
                  <c:v>39.700000000000003</c:v>
                </c:pt>
                <c:pt idx="1855">
                  <c:v>38.799999999999997</c:v>
                </c:pt>
                <c:pt idx="1856">
                  <c:v>36.1</c:v>
                </c:pt>
                <c:pt idx="1857">
                  <c:v>36.9</c:v>
                </c:pt>
                <c:pt idx="1858">
                  <c:v>35.4</c:v>
                </c:pt>
                <c:pt idx="1859">
                  <c:v>34</c:v>
                </c:pt>
                <c:pt idx="1860">
                  <c:v>32.4</c:v>
                </c:pt>
                <c:pt idx="1861">
                  <c:v>35.1</c:v>
                </c:pt>
                <c:pt idx="1862">
                  <c:v>32.4</c:v>
                </c:pt>
                <c:pt idx="1863">
                  <c:v>31.6</c:v>
                </c:pt>
                <c:pt idx="1864">
                  <c:v>30.9</c:v>
                </c:pt>
                <c:pt idx="1865">
                  <c:v>29.4</c:v>
                </c:pt>
                <c:pt idx="1866">
                  <c:v>28.9</c:v>
                </c:pt>
                <c:pt idx="1867">
                  <c:v>27.4</c:v>
                </c:pt>
                <c:pt idx="1868">
                  <c:v>25.5</c:v>
                </c:pt>
                <c:pt idx="1869">
                  <c:v>25.2</c:v>
                </c:pt>
                <c:pt idx="1870">
                  <c:v>24.6</c:v>
                </c:pt>
                <c:pt idx="1871">
                  <c:v>24.4</c:v>
                </c:pt>
                <c:pt idx="1872">
                  <c:v>23.3</c:v>
                </c:pt>
                <c:pt idx="1873">
                  <c:v>21.7</c:v>
                </c:pt>
                <c:pt idx="1874">
                  <c:v>22</c:v>
                </c:pt>
                <c:pt idx="1875">
                  <c:v>21.9</c:v>
                </c:pt>
                <c:pt idx="1876">
                  <c:v>21.6</c:v>
                </c:pt>
                <c:pt idx="1877">
                  <c:v>20</c:v>
                </c:pt>
                <c:pt idx="1878">
                  <c:v>20.7</c:v>
                </c:pt>
                <c:pt idx="1879">
                  <c:v>18.399999999999999</c:v>
                </c:pt>
                <c:pt idx="1880">
                  <c:v>19.600000000000001</c:v>
                </c:pt>
                <c:pt idx="1881">
                  <c:v>18.5</c:v>
                </c:pt>
                <c:pt idx="1882">
                  <c:v>19.899999999999999</c:v>
                </c:pt>
                <c:pt idx="1883">
                  <c:v>18.399999999999999</c:v>
                </c:pt>
                <c:pt idx="1884">
                  <c:v>17.899999999999999</c:v>
                </c:pt>
                <c:pt idx="1885">
                  <c:v>18.5</c:v>
                </c:pt>
                <c:pt idx="1886">
                  <c:v>18.2</c:v>
                </c:pt>
                <c:pt idx="1887">
                  <c:v>17.600000000000001</c:v>
                </c:pt>
                <c:pt idx="1888">
                  <c:v>18.5</c:v>
                </c:pt>
                <c:pt idx="1889">
                  <c:v>18</c:v>
                </c:pt>
                <c:pt idx="1890">
                  <c:v>17.100000000000001</c:v>
                </c:pt>
                <c:pt idx="1891">
                  <c:v>18</c:v>
                </c:pt>
                <c:pt idx="1892">
                  <c:v>17.100000000000001</c:v>
                </c:pt>
                <c:pt idx="1893">
                  <c:v>17.100000000000001</c:v>
                </c:pt>
                <c:pt idx="1894">
                  <c:v>17</c:v>
                </c:pt>
                <c:pt idx="1895">
                  <c:v>16.2</c:v>
                </c:pt>
                <c:pt idx="1896">
                  <c:v>16.600000000000001</c:v>
                </c:pt>
                <c:pt idx="1897">
                  <c:v>15.8</c:v>
                </c:pt>
                <c:pt idx="1898">
                  <c:v>16.399999999999999</c:v>
                </c:pt>
                <c:pt idx="1899">
                  <c:v>16.899999999999999</c:v>
                </c:pt>
                <c:pt idx="1900">
                  <c:v>15.2</c:v>
                </c:pt>
                <c:pt idx="1901">
                  <c:v>14.1</c:v>
                </c:pt>
                <c:pt idx="1902">
                  <c:v>15.7</c:v>
                </c:pt>
                <c:pt idx="1903">
                  <c:v>14.4</c:v>
                </c:pt>
                <c:pt idx="1904">
                  <c:v>13.8</c:v>
                </c:pt>
                <c:pt idx="1905">
                  <c:v>14.8</c:v>
                </c:pt>
                <c:pt idx="1906">
                  <c:v>15.5</c:v>
                </c:pt>
                <c:pt idx="1907">
                  <c:v>13.3</c:v>
                </c:pt>
                <c:pt idx="1908">
                  <c:v>13.2</c:v>
                </c:pt>
                <c:pt idx="1909">
                  <c:v>14.5</c:v>
                </c:pt>
                <c:pt idx="1910">
                  <c:v>13.8</c:v>
                </c:pt>
                <c:pt idx="1911">
                  <c:v>14.1</c:v>
                </c:pt>
                <c:pt idx="1912">
                  <c:v>14.7</c:v>
                </c:pt>
                <c:pt idx="1913">
                  <c:v>13.3</c:v>
                </c:pt>
                <c:pt idx="1914">
                  <c:v>12.9</c:v>
                </c:pt>
                <c:pt idx="1915">
                  <c:v>14.8</c:v>
                </c:pt>
                <c:pt idx="1916">
                  <c:v>13.7</c:v>
                </c:pt>
                <c:pt idx="1917">
                  <c:v>14.1</c:v>
                </c:pt>
                <c:pt idx="1918">
                  <c:v>15.2</c:v>
                </c:pt>
                <c:pt idx="1919">
                  <c:v>13.8</c:v>
                </c:pt>
                <c:pt idx="1920">
                  <c:v>13.2</c:v>
                </c:pt>
                <c:pt idx="1921">
                  <c:v>13.2</c:v>
                </c:pt>
                <c:pt idx="1922">
                  <c:v>15.3</c:v>
                </c:pt>
                <c:pt idx="1923">
                  <c:v>14.2</c:v>
                </c:pt>
                <c:pt idx="1924">
                  <c:v>15</c:v>
                </c:pt>
                <c:pt idx="1925">
                  <c:v>14.7</c:v>
                </c:pt>
                <c:pt idx="1926">
                  <c:v>12.8</c:v>
                </c:pt>
                <c:pt idx="1927">
                  <c:v>14.1</c:v>
                </c:pt>
                <c:pt idx="1928">
                  <c:v>13.8</c:v>
                </c:pt>
                <c:pt idx="1929">
                  <c:v>13.7</c:v>
                </c:pt>
                <c:pt idx="1930">
                  <c:v>13.9</c:v>
                </c:pt>
                <c:pt idx="1931">
                  <c:v>11.9</c:v>
                </c:pt>
                <c:pt idx="1932">
                  <c:v>13.3</c:v>
                </c:pt>
                <c:pt idx="1933">
                  <c:v>13.4</c:v>
                </c:pt>
                <c:pt idx="1934">
                  <c:v>13.6</c:v>
                </c:pt>
                <c:pt idx="1935">
                  <c:v>12.8</c:v>
                </c:pt>
                <c:pt idx="1936">
                  <c:v>13.3</c:v>
                </c:pt>
                <c:pt idx="1937">
                  <c:v>13.7</c:v>
                </c:pt>
                <c:pt idx="1938">
                  <c:v>11.8</c:v>
                </c:pt>
                <c:pt idx="1939">
                  <c:v>11.9</c:v>
                </c:pt>
                <c:pt idx="1940">
                  <c:v>11.1</c:v>
                </c:pt>
                <c:pt idx="1941">
                  <c:v>12.4</c:v>
                </c:pt>
                <c:pt idx="1942">
                  <c:v>12.8</c:v>
                </c:pt>
                <c:pt idx="1943">
                  <c:v>13.8</c:v>
                </c:pt>
                <c:pt idx="1944">
                  <c:v>12.4</c:v>
                </c:pt>
                <c:pt idx="1945">
                  <c:v>12</c:v>
                </c:pt>
                <c:pt idx="1946">
                  <c:v>10.3</c:v>
                </c:pt>
                <c:pt idx="1947">
                  <c:v>12</c:v>
                </c:pt>
                <c:pt idx="1948">
                  <c:v>11</c:v>
                </c:pt>
                <c:pt idx="1949">
                  <c:v>11.3</c:v>
                </c:pt>
                <c:pt idx="1950">
                  <c:v>12.1</c:v>
                </c:pt>
                <c:pt idx="1951">
                  <c:v>16.2</c:v>
                </c:pt>
                <c:pt idx="1952">
                  <c:v>17.899999999999999</c:v>
                </c:pt>
                <c:pt idx="1953">
                  <c:v>17.5</c:v>
                </c:pt>
                <c:pt idx="1954">
                  <c:v>23</c:v>
                </c:pt>
                <c:pt idx="1955">
                  <c:v>20</c:v>
                </c:pt>
                <c:pt idx="1956">
                  <c:v>9.4</c:v>
                </c:pt>
                <c:pt idx="1957">
                  <c:v>8.9</c:v>
                </c:pt>
                <c:pt idx="1958">
                  <c:v>9.3000000000000007</c:v>
                </c:pt>
                <c:pt idx="1959">
                  <c:v>8.9</c:v>
                </c:pt>
                <c:pt idx="1960">
                  <c:v>11.6</c:v>
                </c:pt>
                <c:pt idx="1961">
                  <c:v>11.1</c:v>
                </c:pt>
                <c:pt idx="1962">
                  <c:v>10.7</c:v>
                </c:pt>
                <c:pt idx="1963">
                  <c:v>10.199999999999999</c:v>
                </c:pt>
                <c:pt idx="1964">
                  <c:v>10.3</c:v>
                </c:pt>
                <c:pt idx="1965">
                  <c:v>10.9</c:v>
                </c:pt>
                <c:pt idx="1966">
                  <c:v>10.9</c:v>
                </c:pt>
                <c:pt idx="1967">
                  <c:v>11.3</c:v>
                </c:pt>
                <c:pt idx="1968">
                  <c:v>11.8</c:v>
                </c:pt>
                <c:pt idx="1969">
                  <c:v>10.5</c:v>
                </c:pt>
                <c:pt idx="1970">
                  <c:v>11.1</c:v>
                </c:pt>
                <c:pt idx="1971">
                  <c:v>10.6</c:v>
                </c:pt>
                <c:pt idx="1972">
                  <c:v>10.5</c:v>
                </c:pt>
                <c:pt idx="1973">
                  <c:v>9.8000000000000007</c:v>
                </c:pt>
                <c:pt idx="1974">
                  <c:v>9.9</c:v>
                </c:pt>
                <c:pt idx="1975">
                  <c:v>10.9</c:v>
                </c:pt>
                <c:pt idx="1976">
                  <c:v>10.4</c:v>
                </c:pt>
                <c:pt idx="1977">
                  <c:v>11.4</c:v>
                </c:pt>
                <c:pt idx="1978">
                  <c:v>11.1</c:v>
                </c:pt>
                <c:pt idx="1979">
                  <c:v>10.199999999999999</c:v>
                </c:pt>
                <c:pt idx="1980">
                  <c:v>11.2</c:v>
                </c:pt>
                <c:pt idx="1981">
                  <c:v>9.9</c:v>
                </c:pt>
                <c:pt idx="1982">
                  <c:v>10.7</c:v>
                </c:pt>
                <c:pt idx="1983">
                  <c:v>11.1</c:v>
                </c:pt>
                <c:pt idx="1984">
                  <c:v>10.199999999999999</c:v>
                </c:pt>
                <c:pt idx="1985">
                  <c:v>10.4</c:v>
                </c:pt>
                <c:pt idx="1986">
                  <c:v>10.5</c:v>
                </c:pt>
                <c:pt idx="1987">
                  <c:v>10.6</c:v>
                </c:pt>
                <c:pt idx="1988">
                  <c:v>9.6999999999999993</c:v>
                </c:pt>
                <c:pt idx="1989">
                  <c:v>10.5</c:v>
                </c:pt>
                <c:pt idx="1990">
                  <c:v>10.4</c:v>
                </c:pt>
                <c:pt idx="1991">
                  <c:v>11.1</c:v>
                </c:pt>
                <c:pt idx="1992">
                  <c:v>11.3</c:v>
                </c:pt>
                <c:pt idx="1993">
                  <c:v>10.5</c:v>
                </c:pt>
                <c:pt idx="1994">
                  <c:v>10.6</c:v>
                </c:pt>
                <c:pt idx="1995">
                  <c:v>10.5</c:v>
                </c:pt>
                <c:pt idx="1996">
                  <c:v>11.4</c:v>
                </c:pt>
                <c:pt idx="1997">
                  <c:v>10.7</c:v>
                </c:pt>
                <c:pt idx="1998">
                  <c:v>11.7</c:v>
                </c:pt>
                <c:pt idx="1999">
                  <c:v>11.5</c:v>
                </c:pt>
                <c:pt idx="2000">
                  <c:v>11</c:v>
                </c:pt>
                <c:pt idx="2001">
                  <c:v>12.3</c:v>
                </c:pt>
                <c:pt idx="2002">
                  <c:v>10.4</c:v>
                </c:pt>
                <c:pt idx="2003">
                  <c:v>10.9</c:v>
                </c:pt>
                <c:pt idx="2004">
                  <c:v>10.7</c:v>
                </c:pt>
                <c:pt idx="2005">
                  <c:v>11.3</c:v>
                </c:pt>
                <c:pt idx="2006">
                  <c:v>10.6</c:v>
                </c:pt>
                <c:pt idx="2007">
                  <c:v>10.3</c:v>
                </c:pt>
                <c:pt idx="2008">
                  <c:v>9.5</c:v>
                </c:pt>
                <c:pt idx="2009">
                  <c:v>11</c:v>
                </c:pt>
                <c:pt idx="2010">
                  <c:v>11.2</c:v>
                </c:pt>
                <c:pt idx="2011">
                  <c:v>10.5</c:v>
                </c:pt>
                <c:pt idx="2012">
                  <c:v>10.199999999999999</c:v>
                </c:pt>
                <c:pt idx="2013">
                  <c:v>11</c:v>
                </c:pt>
                <c:pt idx="2014">
                  <c:v>11.8</c:v>
                </c:pt>
                <c:pt idx="2015">
                  <c:v>11.8</c:v>
                </c:pt>
                <c:pt idx="2016">
                  <c:v>10.8</c:v>
                </c:pt>
                <c:pt idx="2017">
                  <c:v>11.2</c:v>
                </c:pt>
                <c:pt idx="2018">
                  <c:v>12.6</c:v>
                </c:pt>
                <c:pt idx="2019">
                  <c:v>11.3</c:v>
                </c:pt>
                <c:pt idx="2020">
                  <c:v>11.6</c:v>
                </c:pt>
                <c:pt idx="2021">
                  <c:v>9.8000000000000007</c:v>
                </c:pt>
                <c:pt idx="2022">
                  <c:v>13</c:v>
                </c:pt>
                <c:pt idx="2023">
                  <c:v>12.4</c:v>
                </c:pt>
                <c:pt idx="2024">
                  <c:v>12</c:v>
                </c:pt>
                <c:pt idx="2025">
                  <c:v>12.4</c:v>
                </c:pt>
                <c:pt idx="2026">
                  <c:v>12.8</c:v>
                </c:pt>
                <c:pt idx="2027">
                  <c:v>12</c:v>
                </c:pt>
                <c:pt idx="2028">
                  <c:v>12.5</c:v>
                </c:pt>
                <c:pt idx="2029">
                  <c:v>12.7</c:v>
                </c:pt>
                <c:pt idx="2030">
                  <c:v>13.7</c:v>
                </c:pt>
                <c:pt idx="2031">
                  <c:v>12.8</c:v>
                </c:pt>
                <c:pt idx="2032">
                  <c:v>11.1</c:v>
                </c:pt>
                <c:pt idx="2033">
                  <c:v>12.1</c:v>
                </c:pt>
                <c:pt idx="2034">
                  <c:v>12.1</c:v>
                </c:pt>
                <c:pt idx="2035">
                  <c:v>12</c:v>
                </c:pt>
                <c:pt idx="2036">
                  <c:v>12.9</c:v>
                </c:pt>
                <c:pt idx="2037">
                  <c:v>14.1</c:v>
                </c:pt>
                <c:pt idx="2038">
                  <c:v>12.8</c:v>
                </c:pt>
                <c:pt idx="2039">
                  <c:v>14.4</c:v>
                </c:pt>
                <c:pt idx="2040">
                  <c:v>13</c:v>
                </c:pt>
                <c:pt idx="2041">
                  <c:v>12.8</c:v>
                </c:pt>
                <c:pt idx="2042">
                  <c:v>14.4</c:v>
                </c:pt>
                <c:pt idx="2043">
                  <c:v>14.2</c:v>
                </c:pt>
                <c:pt idx="2044">
                  <c:v>13.4</c:v>
                </c:pt>
                <c:pt idx="2045">
                  <c:v>12.5</c:v>
                </c:pt>
                <c:pt idx="2046">
                  <c:v>12.5</c:v>
                </c:pt>
                <c:pt idx="2047">
                  <c:v>12.2</c:v>
                </c:pt>
                <c:pt idx="2048">
                  <c:v>11.8</c:v>
                </c:pt>
                <c:pt idx="2049">
                  <c:v>12.6</c:v>
                </c:pt>
                <c:pt idx="2050">
                  <c:v>13.1</c:v>
                </c:pt>
                <c:pt idx="2051">
                  <c:v>13.4</c:v>
                </c:pt>
                <c:pt idx="2052">
                  <c:v>13.4</c:v>
                </c:pt>
                <c:pt idx="2053">
                  <c:v>12.8</c:v>
                </c:pt>
                <c:pt idx="2054">
                  <c:v>12.8</c:v>
                </c:pt>
                <c:pt idx="2055">
                  <c:v>13.3</c:v>
                </c:pt>
                <c:pt idx="2056">
                  <c:v>12.4</c:v>
                </c:pt>
                <c:pt idx="2057">
                  <c:v>13.9</c:v>
                </c:pt>
                <c:pt idx="2058">
                  <c:v>12.8</c:v>
                </c:pt>
                <c:pt idx="2059">
                  <c:v>12.1</c:v>
                </c:pt>
                <c:pt idx="2060">
                  <c:v>13.3</c:v>
                </c:pt>
                <c:pt idx="2061">
                  <c:v>12.5</c:v>
                </c:pt>
                <c:pt idx="2062">
                  <c:v>12.5</c:v>
                </c:pt>
                <c:pt idx="2063">
                  <c:v>12.4</c:v>
                </c:pt>
                <c:pt idx="2064">
                  <c:v>13</c:v>
                </c:pt>
                <c:pt idx="2065">
                  <c:v>11.7</c:v>
                </c:pt>
                <c:pt idx="2066">
                  <c:v>10.5</c:v>
                </c:pt>
                <c:pt idx="2067">
                  <c:v>10.1</c:v>
                </c:pt>
                <c:pt idx="2068">
                  <c:v>10.199999999999999</c:v>
                </c:pt>
                <c:pt idx="2069">
                  <c:v>11.8</c:v>
                </c:pt>
                <c:pt idx="2070">
                  <c:v>10.4</c:v>
                </c:pt>
                <c:pt idx="2071">
                  <c:v>11.2</c:v>
                </c:pt>
                <c:pt idx="2072">
                  <c:v>9.6999999999999993</c:v>
                </c:pt>
                <c:pt idx="2073">
                  <c:v>11.6</c:v>
                </c:pt>
                <c:pt idx="2074">
                  <c:v>10</c:v>
                </c:pt>
                <c:pt idx="2075">
                  <c:v>11.9</c:v>
                </c:pt>
                <c:pt idx="2076">
                  <c:v>10.7</c:v>
                </c:pt>
                <c:pt idx="2077">
                  <c:v>9.6999999999999993</c:v>
                </c:pt>
                <c:pt idx="2078">
                  <c:v>10.3</c:v>
                </c:pt>
                <c:pt idx="2079">
                  <c:v>9.6999999999999993</c:v>
                </c:pt>
                <c:pt idx="2080">
                  <c:v>10.199999999999999</c:v>
                </c:pt>
                <c:pt idx="2081">
                  <c:v>9.4</c:v>
                </c:pt>
                <c:pt idx="2082">
                  <c:v>10.7</c:v>
                </c:pt>
                <c:pt idx="2083">
                  <c:v>8.9</c:v>
                </c:pt>
                <c:pt idx="2084">
                  <c:v>10</c:v>
                </c:pt>
                <c:pt idx="2085">
                  <c:v>9.5</c:v>
                </c:pt>
                <c:pt idx="2086">
                  <c:v>9.1</c:v>
                </c:pt>
                <c:pt idx="2087">
                  <c:v>9.1</c:v>
                </c:pt>
                <c:pt idx="2088">
                  <c:v>9.5</c:v>
                </c:pt>
                <c:pt idx="2089">
                  <c:v>9.4</c:v>
                </c:pt>
                <c:pt idx="2090">
                  <c:v>9.5</c:v>
                </c:pt>
                <c:pt idx="2091">
                  <c:v>9.9</c:v>
                </c:pt>
                <c:pt idx="2092">
                  <c:v>9.4</c:v>
                </c:pt>
                <c:pt idx="2093">
                  <c:v>8.5</c:v>
                </c:pt>
                <c:pt idx="2094">
                  <c:v>9.8000000000000007</c:v>
                </c:pt>
                <c:pt idx="2095">
                  <c:v>8.6</c:v>
                </c:pt>
                <c:pt idx="2096">
                  <c:v>7.6</c:v>
                </c:pt>
                <c:pt idx="2097">
                  <c:v>9.1</c:v>
                </c:pt>
                <c:pt idx="2098">
                  <c:v>8.3000000000000007</c:v>
                </c:pt>
                <c:pt idx="2099">
                  <c:v>9.4</c:v>
                </c:pt>
                <c:pt idx="2100">
                  <c:v>8.3000000000000007</c:v>
                </c:pt>
                <c:pt idx="2101">
                  <c:v>9.9</c:v>
                </c:pt>
                <c:pt idx="2102">
                  <c:v>8.5</c:v>
                </c:pt>
                <c:pt idx="2103">
                  <c:v>8.6999999999999993</c:v>
                </c:pt>
                <c:pt idx="2104">
                  <c:v>8.9</c:v>
                </c:pt>
                <c:pt idx="2105">
                  <c:v>9.9</c:v>
                </c:pt>
                <c:pt idx="2106">
                  <c:v>9.6999999999999993</c:v>
                </c:pt>
                <c:pt idx="2107">
                  <c:v>9.5</c:v>
                </c:pt>
                <c:pt idx="2108">
                  <c:v>9.3000000000000007</c:v>
                </c:pt>
                <c:pt idx="2109">
                  <c:v>9.5</c:v>
                </c:pt>
                <c:pt idx="2110">
                  <c:v>8.5</c:v>
                </c:pt>
                <c:pt idx="2111">
                  <c:v>9.6</c:v>
                </c:pt>
                <c:pt idx="2112">
                  <c:v>8.8000000000000007</c:v>
                </c:pt>
                <c:pt idx="2113">
                  <c:v>9.9</c:v>
                </c:pt>
                <c:pt idx="2114">
                  <c:v>8.3000000000000007</c:v>
                </c:pt>
                <c:pt idx="2115">
                  <c:v>8.8000000000000007</c:v>
                </c:pt>
                <c:pt idx="2116">
                  <c:v>9</c:v>
                </c:pt>
                <c:pt idx="2117">
                  <c:v>8</c:v>
                </c:pt>
                <c:pt idx="2118">
                  <c:v>9.1999999999999993</c:v>
                </c:pt>
                <c:pt idx="2119">
                  <c:v>8.1999999999999993</c:v>
                </c:pt>
                <c:pt idx="2120">
                  <c:v>7.8</c:v>
                </c:pt>
                <c:pt idx="2121">
                  <c:v>9.4</c:v>
                </c:pt>
                <c:pt idx="2122">
                  <c:v>10.3</c:v>
                </c:pt>
                <c:pt idx="2123">
                  <c:v>8.8000000000000007</c:v>
                </c:pt>
                <c:pt idx="2124">
                  <c:v>9.8000000000000007</c:v>
                </c:pt>
                <c:pt idx="2125">
                  <c:v>8.3000000000000007</c:v>
                </c:pt>
                <c:pt idx="2126">
                  <c:v>8.6</c:v>
                </c:pt>
                <c:pt idx="2127">
                  <c:v>9.4</c:v>
                </c:pt>
                <c:pt idx="2128">
                  <c:v>10.6</c:v>
                </c:pt>
              </c:numCache>
            </c:numRef>
          </c:xVal>
          <c:yVal>
            <c:numRef>
              <c:f>'63G_15'!$A$2:$A$2137</c:f>
              <c:numCache>
                <c:formatCode>General</c:formatCode>
                <c:ptCount val="2136"/>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numCache>
            </c:numRef>
          </c:yVal>
          <c:smooth val="1"/>
          <c:extLst>
            <c:ext xmlns:c16="http://schemas.microsoft.com/office/drawing/2014/chart" uri="{C3380CC4-5D6E-409C-BE32-E72D297353CC}">
              <c16:uniqueId val="{00000003-7561-4134-9DE8-1AF43AE02C3E}"/>
            </c:ext>
          </c:extLst>
        </c:ser>
        <c:ser>
          <c:idx val="9"/>
          <c:order val="4"/>
          <c:tx>
            <c:strRef>
              <c:f>'63G_15'!$F$1</c:f>
              <c:strCache>
                <c:ptCount val="1"/>
                <c:pt idx="0">
                  <c:v>2019</c:v>
                </c:pt>
              </c:strCache>
            </c:strRef>
          </c:tx>
          <c:spPr>
            <a:ln w="12700" cap="rnd">
              <a:solidFill>
                <a:srgbClr val="00B050"/>
              </a:solidFill>
              <a:round/>
            </a:ln>
            <a:effectLst/>
          </c:spPr>
          <c:marker>
            <c:symbol val="none"/>
          </c:marker>
          <c:xVal>
            <c:numRef>
              <c:f>'63G_15'!$F$4:$F$2328</c:f>
              <c:numCache>
                <c:formatCode>General</c:formatCode>
                <c:ptCount val="2325"/>
                <c:pt idx="0">
                  <c:v>4.8</c:v>
                </c:pt>
                <c:pt idx="1">
                  <c:v>5</c:v>
                </c:pt>
                <c:pt idx="2">
                  <c:v>4.7</c:v>
                </c:pt>
                <c:pt idx="3">
                  <c:v>4.3</c:v>
                </c:pt>
                <c:pt idx="4">
                  <c:v>3.9</c:v>
                </c:pt>
                <c:pt idx="5">
                  <c:v>3.5</c:v>
                </c:pt>
                <c:pt idx="6">
                  <c:v>2.8</c:v>
                </c:pt>
                <c:pt idx="7">
                  <c:v>2.1</c:v>
                </c:pt>
                <c:pt idx="8">
                  <c:v>0.39999999999999991</c:v>
                </c:pt>
                <c:pt idx="9">
                  <c:v>0.60000000000000009</c:v>
                </c:pt>
                <c:pt idx="10">
                  <c:v>0.30000000000000004</c:v>
                </c:pt>
                <c:pt idx="11">
                  <c:v>0.89999999999999991</c:v>
                </c:pt>
                <c:pt idx="12">
                  <c:v>0.39999999999999991</c:v>
                </c:pt>
                <c:pt idx="13">
                  <c:v>1.7</c:v>
                </c:pt>
                <c:pt idx="14">
                  <c:v>0.89999999999999991</c:v>
                </c:pt>
                <c:pt idx="15">
                  <c:v>1.6</c:v>
                </c:pt>
                <c:pt idx="16">
                  <c:v>1.9</c:v>
                </c:pt>
                <c:pt idx="17">
                  <c:v>3.2</c:v>
                </c:pt>
                <c:pt idx="18">
                  <c:v>3.4</c:v>
                </c:pt>
                <c:pt idx="19">
                  <c:v>4.7</c:v>
                </c:pt>
                <c:pt idx="20">
                  <c:v>3.6</c:v>
                </c:pt>
                <c:pt idx="21">
                  <c:v>5</c:v>
                </c:pt>
                <c:pt idx="22">
                  <c:v>5.0999999999999996</c:v>
                </c:pt>
                <c:pt idx="23">
                  <c:v>5.9</c:v>
                </c:pt>
                <c:pt idx="24">
                  <c:v>5.8</c:v>
                </c:pt>
                <c:pt idx="25">
                  <c:v>7.4</c:v>
                </c:pt>
                <c:pt idx="26">
                  <c:v>5.6</c:v>
                </c:pt>
                <c:pt idx="27">
                  <c:v>6.4</c:v>
                </c:pt>
                <c:pt idx="28">
                  <c:v>6.8</c:v>
                </c:pt>
                <c:pt idx="29">
                  <c:v>6.5</c:v>
                </c:pt>
                <c:pt idx="30">
                  <c:v>6.5</c:v>
                </c:pt>
                <c:pt idx="31">
                  <c:v>7</c:v>
                </c:pt>
                <c:pt idx="32">
                  <c:v>7.7</c:v>
                </c:pt>
                <c:pt idx="33">
                  <c:v>7.4</c:v>
                </c:pt>
                <c:pt idx="34">
                  <c:v>6.2</c:v>
                </c:pt>
                <c:pt idx="35">
                  <c:v>6.6</c:v>
                </c:pt>
                <c:pt idx="36">
                  <c:v>7.7</c:v>
                </c:pt>
                <c:pt idx="37">
                  <c:v>6.6</c:v>
                </c:pt>
                <c:pt idx="38">
                  <c:v>6.9</c:v>
                </c:pt>
                <c:pt idx="39">
                  <c:v>7.4</c:v>
                </c:pt>
                <c:pt idx="40">
                  <c:v>7.8</c:v>
                </c:pt>
                <c:pt idx="41">
                  <c:v>6.2</c:v>
                </c:pt>
                <c:pt idx="42">
                  <c:v>7.3</c:v>
                </c:pt>
                <c:pt idx="43">
                  <c:v>7.5</c:v>
                </c:pt>
                <c:pt idx="44">
                  <c:v>6.2</c:v>
                </c:pt>
                <c:pt idx="45">
                  <c:v>7.1</c:v>
                </c:pt>
                <c:pt idx="46">
                  <c:v>7</c:v>
                </c:pt>
                <c:pt idx="47">
                  <c:v>6.8</c:v>
                </c:pt>
                <c:pt idx="48">
                  <c:v>6</c:v>
                </c:pt>
                <c:pt idx="49">
                  <c:v>7.3</c:v>
                </c:pt>
                <c:pt idx="50">
                  <c:v>8.9</c:v>
                </c:pt>
                <c:pt idx="51">
                  <c:v>7.3</c:v>
                </c:pt>
                <c:pt idx="52">
                  <c:v>7.6</c:v>
                </c:pt>
                <c:pt idx="53">
                  <c:v>7.7</c:v>
                </c:pt>
                <c:pt idx="54">
                  <c:v>6.8</c:v>
                </c:pt>
                <c:pt idx="55">
                  <c:v>7.6</c:v>
                </c:pt>
                <c:pt idx="56">
                  <c:v>7.1</c:v>
                </c:pt>
                <c:pt idx="57">
                  <c:v>8.4</c:v>
                </c:pt>
                <c:pt idx="58">
                  <c:v>7.9</c:v>
                </c:pt>
                <c:pt idx="59">
                  <c:v>6.4</c:v>
                </c:pt>
                <c:pt idx="60">
                  <c:v>6.8</c:v>
                </c:pt>
                <c:pt idx="61">
                  <c:v>7.5</c:v>
                </c:pt>
                <c:pt idx="62">
                  <c:v>8</c:v>
                </c:pt>
                <c:pt idx="63">
                  <c:v>7.7</c:v>
                </c:pt>
                <c:pt idx="64">
                  <c:v>7.9</c:v>
                </c:pt>
                <c:pt idx="65">
                  <c:v>8.1999999999999993</c:v>
                </c:pt>
                <c:pt idx="66">
                  <c:v>8</c:v>
                </c:pt>
                <c:pt idx="67">
                  <c:v>8</c:v>
                </c:pt>
                <c:pt idx="68">
                  <c:v>6.9</c:v>
                </c:pt>
                <c:pt idx="69">
                  <c:v>7.5</c:v>
                </c:pt>
                <c:pt idx="70">
                  <c:v>7.8</c:v>
                </c:pt>
                <c:pt idx="71">
                  <c:v>7.2</c:v>
                </c:pt>
                <c:pt idx="72">
                  <c:v>8.1</c:v>
                </c:pt>
                <c:pt idx="73">
                  <c:v>7.4</c:v>
                </c:pt>
                <c:pt idx="74">
                  <c:v>7.9</c:v>
                </c:pt>
                <c:pt idx="75">
                  <c:v>8.9</c:v>
                </c:pt>
                <c:pt idx="76">
                  <c:v>8.6</c:v>
                </c:pt>
                <c:pt idx="77">
                  <c:v>7.6</c:v>
                </c:pt>
                <c:pt idx="78">
                  <c:v>6.5</c:v>
                </c:pt>
                <c:pt idx="79">
                  <c:v>9.3000000000000007</c:v>
                </c:pt>
                <c:pt idx="80">
                  <c:v>9</c:v>
                </c:pt>
                <c:pt idx="81">
                  <c:v>7.5</c:v>
                </c:pt>
                <c:pt idx="82">
                  <c:v>8.6</c:v>
                </c:pt>
                <c:pt idx="83">
                  <c:v>7.7</c:v>
                </c:pt>
                <c:pt idx="84">
                  <c:v>6.7</c:v>
                </c:pt>
                <c:pt idx="85">
                  <c:v>8</c:v>
                </c:pt>
                <c:pt idx="86">
                  <c:v>8.3000000000000007</c:v>
                </c:pt>
                <c:pt idx="87">
                  <c:v>7.8</c:v>
                </c:pt>
                <c:pt idx="88">
                  <c:v>9.1</c:v>
                </c:pt>
                <c:pt idx="89">
                  <c:v>7.3</c:v>
                </c:pt>
                <c:pt idx="90">
                  <c:v>7.3</c:v>
                </c:pt>
                <c:pt idx="91">
                  <c:v>6.4</c:v>
                </c:pt>
                <c:pt idx="92">
                  <c:v>7.9</c:v>
                </c:pt>
                <c:pt idx="93">
                  <c:v>7.7</c:v>
                </c:pt>
                <c:pt idx="94">
                  <c:v>8.6</c:v>
                </c:pt>
                <c:pt idx="95">
                  <c:v>7.5</c:v>
                </c:pt>
                <c:pt idx="96">
                  <c:v>6.9</c:v>
                </c:pt>
                <c:pt idx="97">
                  <c:v>7.5</c:v>
                </c:pt>
                <c:pt idx="98">
                  <c:v>7.2</c:v>
                </c:pt>
                <c:pt idx="99">
                  <c:v>6.7</c:v>
                </c:pt>
                <c:pt idx="100">
                  <c:v>7.7</c:v>
                </c:pt>
                <c:pt idx="101">
                  <c:v>7.4</c:v>
                </c:pt>
                <c:pt idx="102">
                  <c:v>7</c:v>
                </c:pt>
                <c:pt idx="103">
                  <c:v>6.6</c:v>
                </c:pt>
                <c:pt idx="104">
                  <c:v>7.5</c:v>
                </c:pt>
                <c:pt idx="105">
                  <c:v>7.7</c:v>
                </c:pt>
                <c:pt idx="106">
                  <c:v>8</c:v>
                </c:pt>
                <c:pt idx="107">
                  <c:v>6.9</c:v>
                </c:pt>
                <c:pt idx="108">
                  <c:v>7.5</c:v>
                </c:pt>
                <c:pt idx="109">
                  <c:v>8.1999999999999993</c:v>
                </c:pt>
                <c:pt idx="110">
                  <c:v>8.1</c:v>
                </c:pt>
                <c:pt idx="111">
                  <c:v>8.1</c:v>
                </c:pt>
                <c:pt idx="112">
                  <c:v>7</c:v>
                </c:pt>
                <c:pt idx="113">
                  <c:v>7.4</c:v>
                </c:pt>
                <c:pt idx="114">
                  <c:v>7.2</c:v>
                </c:pt>
                <c:pt idx="115">
                  <c:v>7</c:v>
                </c:pt>
                <c:pt idx="116">
                  <c:v>7.8</c:v>
                </c:pt>
                <c:pt idx="117">
                  <c:v>7.5</c:v>
                </c:pt>
                <c:pt idx="118">
                  <c:v>8.6999999999999993</c:v>
                </c:pt>
                <c:pt idx="119">
                  <c:v>7.2</c:v>
                </c:pt>
                <c:pt idx="120">
                  <c:v>8</c:v>
                </c:pt>
                <c:pt idx="121">
                  <c:v>6.8</c:v>
                </c:pt>
                <c:pt idx="122">
                  <c:v>7.2</c:v>
                </c:pt>
                <c:pt idx="123">
                  <c:v>7</c:v>
                </c:pt>
                <c:pt idx="124">
                  <c:v>7.8</c:v>
                </c:pt>
                <c:pt idx="125">
                  <c:v>7.9</c:v>
                </c:pt>
                <c:pt idx="126">
                  <c:v>7.7</c:v>
                </c:pt>
                <c:pt idx="127">
                  <c:v>6.9</c:v>
                </c:pt>
                <c:pt idx="128">
                  <c:v>6.7</c:v>
                </c:pt>
                <c:pt idx="129">
                  <c:v>7.5</c:v>
                </c:pt>
                <c:pt idx="130">
                  <c:v>7.3</c:v>
                </c:pt>
                <c:pt idx="131">
                  <c:v>7.5</c:v>
                </c:pt>
                <c:pt idx="132">
                  <c:v>7.8</c:v>
                </c:pt>
                <c:pt idx="133">
                  <c:v>6.9</c:v>
                </c:pt>
                <c:pt idx="134">
                  <c:v>7.6</c:v>
                </c:pt>
                <c:pt idx="135">
                  <c:v>8</c:v>
                </c:pt>
                <c:pt idx="136">
                  <c:v>7.2</c:v>
                </c:pt>
                <c:pt idx="137">
                  <c:v>7</c:v>
                </c:pt>
                <c:pt idx="138">
                  <c:v>8.3000000000000007</c:v>
                </c:pt>
                <c:pt idx="139">
                  <c:v>7.4</c:v>
                </c:pt>
                <c:pt idx="140">
                  <c:v>6.1</c:v>
                </c:pt>
                <c:pt idx="141">
                  <c:v>7.4</c:v>
                </c:pt>
                <c:pt idx="142">
                  <c:v>6.8</c:v>
                </c:pt>
                <c:pt idx="143">
                  <c:v>8.3000000000000007</c:v>
                </c:pt>
                <c:pt idx="144">
                  <c:v>8.1999999999999993</c:v>
                </c:pt>
                <c:pt idx="145">
                  <c:v>8.1999999999999993</c:v>
                </c:pt>
                <c:pt idx="146">
                  <c:v>7.6</c:v>
                </c:pt>
                <c:pt idx="147">
                  <c:v>8.3000000000000007</c:v>
                </c:pt>
                <c:pt idx="148">
                  <c:v>8.1999999999999993</c:v>
                </c:pt>
                <c:pt idx="149">
                  <c:v>9.1</c:v>
                </c:pt>
                <c:pt idx="150">
                  <c:v>8.1999999999999993</c:v>
                </c:pt>
                <c:pt idx="151">
                  <c:v>8.3000000000000007</c:v>
                </c:pt>
                <c:pt idx="152">
                  <c:v>9.1999999999999993</c:v>
                </c:pt>
                <c:pt idx="153">
                  <c:v>8.1</c:v>
                </c:pt>
                <c:pt idx="154">
                  <c:v>8.8000000000000007</c:v>
                </c:pt>
                <c:pt idx="155">
                  <c:v>8.5</c:v>
                </c:pt>
                <c:pt idx="156">
                  <c:v>8.3000000000000007</c:v>
                </c:pt>
                <c:pt idx="157">
                  <c:v>8.8000000000000007</c:v>
                </c:pt>
                <c:pt idx="158">
                  <c:v>7.8</c:v>
                </c:pt>
                <c:pt idx="159">
                  <c:v>9.3000000000000007</c:v>
                </c:pt>
                <c:pt idx="160">
                  <c:v>9.4</c:v>
                </c:pt>
                <c:pt idx="161">
                  <c:v>8.5</c:v>
                </c:pt>
                <c:pt idx="162">
                  <c:v>8.1</c:v>
                </c:pt>
                <c:pt idx="163">
                  <c:v>7.4</c:v>
                </c:pt>
                <c:pt idx="164">
                  <c:v>9.3000000000000007</c:v>
                </c:pt>
                <c:pt idx="165">
                  <c:v>8.9</c:v>
                </c:pt>
                <c:pt idx="166">
                  <c:v>8.6999999999999993</c:v>
                </c:pt>
                <c:pt idx="167">
                  <c:v>7.9</c:v>
                </c:pt>
                <c:pt idx="168">
                  <c:v>6.8</c:v>
                </c:pt>
                <c:pt idx="169">
                  <c:v>6.8</c:v>
                </c:pt>
                <c:pt idx="170">
                  <c:v>9.1</c:v>
                </c:pt>
                <c:pt idx="171">
                  <c:v>8.6</c:v>
                </c:pt>
                <c:pt idx="172">
                  <c:v>7.2</c:v>
                </c:pt>
                <c:pt idx="173">
                  <c:v>8.1999999999999993</c:v>
                </c:pt>
                <c:pt idx="174">
                  <c:v>7.9</c:v>
                </c:pt>
                <c:pt idx="175">
                  <c:v>7.7</c:v>
                </c:pt>
                <c:pt idx="176">
                  <c:v>7.9</c:v>
                </c:pt>
                <c:pt idx="177">
                  <c:v>7.5</c:v>
                </c:pt>
                <c:pt idx="178">
                  <c:v>8.9</c:v>
                </c:pt>
                <c:pt idx="179">
                  <c:v>7.7</c:v>
                </c:pt>
                <c:pt idx="180">
                  <c:v>9</c:v>
                </c:pt>
                <c:pt idx="181">
                  <c:v>7</c:v>
                </c:pt>
                <c:pt idx="182">
                  <c:v>8</c:v>
                </c:pt>
                <c:pt idx="183">
                  <c:v>7.1</c:v>
                </c:pt>
                <c:pt idx="184">
                  <c:v>7.3</c:v>
                </c:pt>
                <c:pt idx="185">
                  <c:v>8.6</c:v>
                </c:pt>
                <c:pt idx="186">
                  <c:v>12</c:v>
                </c:pt>
                <c:pt idx="187">
                  <c:v>15.7</c:v>
                </c:pt>
                <c:pt idx="188">
                  <c:v>15.7</c:v>
                </c:pt>
                <c:pt idx="189">
                  <c:v>17.5</c:v>
                </c:pt>
                <c:pt idx="190">
                  <c:v>11</c:v>
                </c:pt>
                <c:pt idx="191">
                  <c:v>5.0999999999999996</c:v>
                </c:pt>
                <c:pt idx="192">
                  <c:v>4.4000000000000004</c:v>
                </c:pt>
                <c:pt idx="193">
                  <c:v>7</c:v>
                </c:pt>
                <c:pt idx="194">
                  <c:v>7.5</c:v>
                </c:pt>
                <c:pt idx="195">
                  <c:v>8.1</c:v>
                </c:pt>
                <c:pt idx="196">
                  <c:v>7.8</c:v>
                </c:pt>
                <c:pt idx="197">
                  <c:v>9.1</c:v>
                </c:pt>
                <c:pt idx="198">
                  <c:v>7.7</c:v>
                </c:pt>
                <c:pt idx="199">
                  <c:v>8.1</c:v>
                </c:pt>
                <c:pt idx="200">
                  <c:v>7.9</c:v>
                </c:pt>
                <c:pt idx="201">
                  <c:v>6.9</c:v>
                </c:pt>
                <c:pt idx="202">
                  <c:v>8</c:v>
                </c:pt>
                <c:pt idx="203">
                  <c:v>7.8</c:v>
                </c:pt>
                <c:pt idx="204">
                  <c:v>6.6</c:v>
                </c:pt>
                <c:pt idx="205">
                  <c:v>7.8</c:v>
                </c:pt>
                <c:pt idx="206">
                  <c:v>9.1</c:v>
                </c:pt>
                <c:pt idx="207">
                  <c:v>8.3000000000000007</c:v>
                </c:pt>
                <c:pt idx="208">
                  <c:v>8</c:v>
                </c:pt>
                <c:pt idx="209">
                  <c:v>6.9</c:v>
                </c:pt>
                <c:pt idx="210">
                  <c:v>7.5</c:v>
                </c:pt>
                <c:pt idx="211">
                  <c:v>7.7</c:v>
                </c:pt>
                <c:pt idx="212">
                  <c:v>7.7</c:v>
                </c:pt>
                <c:pt idx="213">
                  <c:v>6.8</c:v>
                </c:pt>
                <c:pt idx="214">
                  <c:v>7.2</c:v>
                </c:pt>
                <c:pt idx="215">
                  <c:v>7.6</c:v>
                </c:pt>
                <c:pt idx="216">
                  <c:v>9.1</c:v>
                </c:pt>
                <c:pt idx="217">
                  <c:v>7.8</c:v>
                </c:pt>
                <c:pt idx="218">
                  <c:v>7.4</c:v>
                </c:pt>
                <c:pt idx="219">
                  <c:v>7.2</c:v>
                </c:pt>
                <c:pt idx="220">
                  <c:v>6.6</c:v>
                </c:pt>
                <c:pt idx="221">
                  <c:v>8.3000000000000007</c:v>
                </c:pt>
                <c:pt idx="222">
                  <c:v>7.8</c:v>
                </c:pt>
                <c:pt idx="223">
                  <c:v>8</c:v>
                </c:pt>
                <c:pt idx="224">
                  <c:v>6.6</c:v>
                </c:pt>
                <c:pt idx="225">
                  <c:v>7</c:v>
                </c:pt>
                <c:pt idx="226">
                  <c:v>7.8</c:v>
                </c:pt>
                <c:pt idx="227">
                  <c:v>6.1</c:v>
                </c:pt>
                <c:pt idx="228">
                  <c:v>8.1999999999999993</c:v>
                </c:pt>
                <c:pt idx="229">
                  <c:v>8.5</c:v>
                </c:pt>
                <c:pt idx="230">
                  <c:v>6.8</c:v>
                </c:pt>
                <c:pt idx="231">
                  <c:v>7.5</c:v>
                </c:pt>
                <c:pt idx="232">
                  <c:v>7.4</c:v>
                </c:pt>
                <c:pt idx="233">
                  <c:v>7.5</c:v>
                </c:pt>
                <c:pt idx="234">
                  <c:v>7.4</c:v>
                </c:pt>
                <c:pt idx="235">
                  <c:v>7.5</c:v>
                </c:pt>
                <c:pt idx="236">
                  <c:v>7</c:v>
                </c:pt>
                <c:pt idx="237">
                  <c:v>5.8</c:v>
                </c:pt>
                <c:pt idx="238">
                  <c:v>7.4</c:v>
                </c:pt>
                <c:pt idx="239">
                  <c:v>6.9</c:v>
                </c:pt>
                <c:pt idx="240">
                  <c:v>6.8</c:v>
                </c:pt>
                <c:pt idx="241">
                  <c:v>6</c:v>
                </c:pt>
                <c:pt idx="242">
                  <c:v>6.7</c:v>
                </c:pt>
                <c:pt idx="243">
                  <c:v>7.5</c:v>
                </c:pt>
                <c:pt idx="244">
                  <c:v>7.2</c:v>
                </c:pt>
                <c:pt idx="245">
                  <c:v>6.5</c:v>
                </c:pt>
                <c:pt idx="246">
                  <c:v>7.4</c:v>
                </c:pt>
                <c:pt idx="247">
                  <c:v>7.4</c:v>
                </c:pt>
                <c:pt idx="248">
                  <c:v>7.3</c:v>
                </c:pt>
                <c:pt idx="249">
                  <c:v>7.8</c:v>
                </c:pt>
                <c:pt idx="250">
                  <c:v>7.7</c:v>
                </c:pt>
                <c:pt idx="251">
                  <c:v>6.4</c:v>
                </c:pt>
                <c:pt idx="252">
                  <c:v>7.3</c:v>
                </c:pt>
                <c:pt idx="253">
                  <c:v>6.3</c:v>
                </c:pt>
                <c:pt idx="254">
                  <c:v>7.2</c:v>
                </c:pt>
                <c:pt idx="255">
                  <c:v>6.6</c:v>
                </c:pt>
                <c:pt idx="256">
                  <c:v>8.3000000000000007</c:v>
                </c:pt>
                <c:pt idx="257">
                  <c:v>7.2</c:v>
                </c:pt>
                <c:pt idx="258">
                  <c:v>7.5</c:v>
                </c:pt>
                <c:pt idx="259">
                  <c:v>8.5</c:v>
                </c:pt>
                <c:pt idx="260">
                  <c:v>7.5</c:v>
                </c:pt>
                <c:pt idx="261">
                  <c:v>8.5</c:v>
                </c:pt>
                <c:pt idx="262">
                  <c:v>8</c:v>
                </c:pt>
                <c:pt idx="263">
                  <c:v>7.1</c:v>
                </c:pt>
                <c:pt idx="264">
                  <c:v>7.1</c:v>
                </c:pt>
                <c:pt idx="265">
                  <c:v>6.9</c:v>
                </c:pt>
                <c:pt idx="266">
                  <c:v>6.7</c:v>
                </c:pt>
                <c:pt idx="267">
                  <c:v>8.1999999999999993</c:v>
                </c:pt>
                <c:pt idx="268">
                  <c:v>6.2</c:v>
                </c:pt>
                <c:pt idx="269">
                  <c:v>8.1999999999999993</c:v>
                </c:pt>
                <c:pt idx="270">
                  <c:v>7.3</c:v>
                </c:pt>
                <c:pt idx="271">
                  <c:v>7.3</c:v>
                </c:pt>
                <c:pt idx="272">
                  <c:v>7</c:v>
                </c:pt>
                <c:pt idx="273">
                  <c:v>7.4</c:v>
                </c:pt>
                <c:pt idx="274">
                  <c:v>8.1</c:v>
                </c:pt>
                <c:pt idx="275">
                  <c:v>7.4</c:v>
                </c:pt>
                <c:pt idx="276">
                  <c:v>8.1999999999999993</c:v>
                </c:pt>
                <c:pt idx="277">
                  <c:v>7.4</c:v>
                </c:pt>
                <c:pt idx="278">
                  <c:v>8.1</c:v>
                </c:pt>
                <c:pt idx="279">
                  <c:v>6.8</c:v>
                </c:pt>
                <c:pt idx="280">
                  <c:v>7</c:v>
                </c:pt>
                <c:pt idx="281">
                  <c:v>8</c:v>
                </c:pt>
                <c:pt idx="282">
                  <c:v>8.6</c:v>
                </c:pt>
                <c:pt idx="283">
                  <c:v>7.6</c:v>
                </c:pt>
                <c:pt idx="284">
                  <c:v>6.9</c:v>
                </c:pt>
                <c:pt idx="285">
                  <c:v>7.7</c:v>
                </c:pt>
                <c:pt idx="286">
                  <c:v>7</c:v>
                </c:pt>
                <c:pt idx="287">
                  <c:v>8.9</c:v>
                </c:pt>
                <c:pt idx="288">
                  <c:v>8.4</c:v>
                </c:pt>
                <c:pt idx="289">
                  <c:v>8.6999999999999993</c:v>
                </c:pt>
                <c:pt idx="290">
                  <c:v>7.4</c:v>
                </c:pt>
                <c:pt idx="291">
                  <c:v>5.7</c:v>
                </c:pt>
                <c:pt idx="292">
                  <c:v>7.7</c:v>
                </c:pt>
                <c:pt idx="293">
                  <c:v>8.6</c:v>
                </c:pt>
                <c:pt idx="294">
                  <c:v>7.9</c:v>
                </c:pt>
                <c:pt idx="295">
                  <c:v>6.6</c:v>
                </c:pt>
                <c:pt idx="296">
                  <c:v>8.3000000000000007</c:v>
                </c:pt>
                <c:pt idx="297">
                  <c:v>8.1</c:v>
                </c:pt>
                <c:pt idx="298">
                  <c:v>5.9</c:v>
                </c:pt>
                <c:pt idx="299">
                  <c:v>8</c:v>
                </c:pt>
                <c:pt idx="300">
                  <c:v>7.3</c:v>
                </c:pt>
                <c:pt idx="301">
                  <c:v>7.7</c:v>
                </c:pt>
                <c:pt idx="302">
                  <c:v>7.1</c:v>
                </c:pt>
                <c:pt idx="303">
                  <c:v>7.7</c:v>
                </c:pt>
                <c:pt idx="304">
                  <c:v>7.5</c:v>
                </c:pt>
                <c:pt idx="305">
                  <c:v>8</c:v>
                </c:pt>
                <c:pt idx="306">
                  <c:v>7.9</c:v>
                </c:pt>
                <c:pt idx="307">
                  <c:v>8.6</c:v>
                </c:pt>
                <c:pt idx="308">
                  <c:v>6.5</c:v>
                </c:pt>
                <c:pt idx="309">
                  <c:v>7.9</c:v>
                </c:pt>
                <c:pt idx="310">
                  <c:v>7.6</c:v>
                </c:pt>
                <c:pt idx="311">
                  <c:v>6.3</c:v>
                </c:pt>
                <c:pt idx="312">
                  <c:v>8.1</c:v>
                </c:pt>
                <c:pt idx="313">
                  <c:v>7.6</c:v>
                </c:pt>
                <c:pt idx="314">
                  <c:v>8.1999999999999993</c:v>
                </c:pt>
                <c:pt idx="315">
                  <c:v>6.1</c:v>
                </c:pt>
                <c:pt idx="316">
                  <c:v>7.7</c:v>
                </c:pt>
                <c:pt idx="317">
                  <c:v>8.9</c:v>
                </c:pt>
                <c:pt idx="318">
                  <c:v>7.7</c:v>
                </c:pt>
                <c:pt idx="319">
                  <c:v>8</c:v>
                </c:pt>
                <c:pt idx="320">
                  <c:v>9</c:v>
                </c:pt>
                <c:pt idx="321">
                  <c:v>7.7</c:v>
                </c:pt>
                <c:pt idx="322">
                  <c:v>8.4</c:v>
                </c:pt>
                <c:pt idx="323">
                  <c:v>7.7</c:v>
                </c:pt>
                <c:pt idx="324">
                  <c:v>8.1</c:v>
                </c:pt>
                <c:pt idx="325">
                  <c:v>7.9</c:v>
                </c:pt>
                <c:pt idx="326">
                  <c:v>8.4</c:v>
                </c:pt>
                <c:pt idx="327">
                  <c:v>8</c:v>
                </c:pt>
                <c:pt idx="328">
                  <c:v>8</c:v>
                </c:pt>
                <c:pt idx="329">
                  <c:v>5.9</c:v>
                </c:pt>
                <c:pt idx="330">
                  <c:v>6.6</c:v>
                </c:pt>
                <c:pt idx="331">
                  <c:v>7.5</c:v>
                </c:pt>
                <c:pt idx="332">
                  <c:v>7.7</c:v>
                </c:pt>
                <c:pt idx="333">
                  <c:v>9.5</c:v>
                </c:pt>
                <c:pt idx="334">
                  <c:v>10.5</c:v>
                </c:pt>
                <c:pt idx="335">
                  <c:v>12.7</c:v>
                </c:pt>
                <c:pt idx="336">
                  <c:v>14.1</c:v>
                </c:pt>
                <c:pt idx="337">
                  <c:v>16.7</c:v>
                </c:pt>
                <c:pt idx="338">
                  <c:v>19.399999999999999</c:v>
                </c:pt>
                <c:pt idx="339">
                  <c:v>21.4</c:v>
                </c:pt>
                <c:pt idx="340">
                  <c:v>19.8</c:v>
                </c:pt>
                <c:pt idx="341">
                  <c:v>14.8</c:v>
                </c:pt>
                <c:pt idx="342">
                  <c:v>5.9</c:v>
                </c:pt>
                <c:pt idx="343">
                  <c:v>3.2</c:v>
                </c:pt>
                <c:pt idx="344">
                  <c:v>1.6</c:v>
                </c:pt>
                <c:pt idx="345">
                  <c:v>3.1</c:v>
                </c:pt>
                <c:pt idx="346">
                  <c:v>4</c:v>
                </c:pt>
                <c:pt idx="347">
                  <c:v>5</c:v>
                </c:pt>
                <c:pt idx="348">
                  <c:v>6.1</c:v>
                </c:pt>
                <c:pt idx="349">
                  <c:v>7.5</c:v>
                </c:pt>
                <c:pt idx="350">
                  <c:v>7.9</c:v>
                </c:pt>
                <c:pt idx="351">
                  <c:v>6.4</c:v>
                </c:pt>
                <c:pt idx="352">
                  <c:v>6.7</c:v>
                </c:pt>
                <c:pt idx="353">
                  <c:v>7.5</c:v>
                </c:pt>
                <c:pt idx="354">
                  <c:v>9.3000000000000007</c:v>
                </c:pt>
                <c:pt idx="355">
                  <c:v>8.5</c:v>
                </c:pt>
                <c:pt idx="356">
                  <c:v>9.1999999999999993</c:v>
                </c:pt>
                <c:pt idx="357">
                  <c:v>8.4</c:v>
                </c:pt>
                <c:pt idx="358">
                  <c:v>8.6999999999999993</c:v>
                </c:pt>
                <c:pt idx="359">
                  <c:v>9.4</c:v>
                </c:pt>
                <c:pt idx="360">
                  <c:v>8.9</c:v>
                </c:pt>
                <c:pt idx="361">
                  <c:v>8.8000000000000007</c:v>
                </c:pt>
                <c:pt idx="362">
                  <c:v>10.1</c:v>
                </c:pt>
                <c:pt idx="363">
                  <c:v>8.1</c:v>
                </c:pt>
                <c:pt idx="364">
                  <c:v>8</c:v>
                </c:pt>
                <c:pt idx="365">
                  <c:v>8.6999999999999993</c:v>
                </c:pt>
                <c:pt idx="366">
                  <c:v>9.1</c:v>
                </c:pt>
                <c:pt idx="367">
                  <c:v>7.8</c:v>
                </c:pt>
                <c:pt idx="368">
                  <c:v>8.4</c:v>
                </c:pt>
                <c:pt idx="369">
                  <c:v>8.9</c:v>
                </c:pt>
                <c:pt idx="370">
                  <c:v>7.9</c:v>
                </c:pt>
                <c:pt idx="371">
                  <c:v>9</c:v>
                </c:pt>
                <c:pt idx="372">
                  <c:v>9.9</c:v>
                </c:pt>
                <c:pt idx="373">
                  <c:v>8.1999999999999993</c:v>
                </c:pt>
                <c:pt idx="374">
                  <c:v>7.3</c:v>
                </c:pt>
                <c:pt idx="375">
                  <c:v>7.8</c:v>
                </c:pt>
                <c:pt idx="376">
                  <c:v>8.6999999999999993</c:v>
                </c:pt>
                <c:pt idx="377">
                  <c:v>7.7</c:v>
                </c:pt>
                <c:pt idx="378">
                  <c:v>8.1999999999999993</c:v>
                </c:pt>
                <c:pt idx="379">
                  <c:v>8.1999999999999993</c:v>
                </c:pt>
                <c:pt idx="380">
                  <c:v>7.7</c:v>
                </c:pt>
                <c:pt idx="381">
                  <c:v>9.3000000000000007</c:v>
                </c:pt>
                <c:pt idx="382">
                  <c:v>12.1</c:v>
                </c:pt>
                <c:pt idx="383">
                  <c:v>15.7</c:v>
                </c:pt>
                <c:pt idx="384">
                  <c:v>16</c:v>
                </c:pt>
                <c:pt idx="385">
                  <c:v>19.2</c:v>
                </c:pt>
                <c:pt idx="386">
                  <c:v>11.5</c:v>
                </c:pt>
                <c:pt idx="387">
                  <c:v>7.2</c:v>
                </c:pt>
                <c:pt idx="388">
                  <c:v>6.5</c:v>
                </c:pt>
                <c:pt idx="389">
                  <c:v>6.2</c:v>
                </c:pt>
                <c:pt idx="390">
                  <c:v>8.6</c:v>
                </c:pt>
                <c:pt idx="391">
                  <c:v>9.6</c:v>
                </c:pt>
                <c:pt idx="392">
                  <c:v>8.6999999999999993</c:v>
                </c:pt>
                <c:pt idx="393">
                  <c:v>7.9</c:v>
                </c:pt>
                <c:pt idx="394">
                  <c:v>9.1</c:v>
                </c:pt>
                <c:pt idx="395">
                  <c:v>8.9</c:v>
                </c:pt>
                <c:pt idx="396">
                  <c:v>11.3</c:v>
                </c:pt>
                <c:pt idx="397">
                  <c:v>9.5</c:v>
                </c:pt>
                <c:pt idx="398">
                  <c:v>10.1</c:v>
                </c:pt>
                <c:pt idx="399">
                  <c:v>9.1999999999999993</c:v>
                </c:pt>
                <c:pt idx="400">
                  <c:v>9.8000000000000007</c:v>
                </c:pt>
                <c:pt idx="401">
                  <c:v>9.6</c:v>
                </c:pt>
                <c:pt idx="402">
                  <c:v>10.1</c:v>
                </c:pt>
                <c:pt idx="403">
                  <c:v>9.5</c:v>
                </c:pt>
                <c:pt idx="404">
                  <c:v>8.1999999999999993</c:v>
                </c:pt>
                <c:pt idx="405">
                  <c:v>9.5</c:v>
                </c:pt>
                <c:pt idx="406">
                  <c:v>9.6</c:v>
                </c:pt>
                <c:pt idx="407">
                  <c:v>10</c:v>
                </c:pt>
                <c:pt idx="408">
                  <c:v>10.4</c:v>
                </c:pt>
                <c:pt idx="409">
                  <c:v>10.8</c:v>
                </c:pt>
                <c:pt idx="410">
                  <c:v>9.8000000000000007</c:v>
                </c:pt>
                <c:pt idx="411">
                  <c:v>10.5</c:v>
                </c:pt>
                <c:pt idx="412">
                  <c:v>10.5</c:v>
                </c:pt>
                <c:pt idx="413">
                  <c:v>11.1</c:v>
                </c:pt>
                <c:pt idx="414">
                  <c:v>11.7</c:v>
                </c:pt>
                <c:pt idx="415">
                  <c:v>10.5</c:v>
                </c:pt>
                <c:pt idx="416">
                  <c:v>10.8</c:v>
                </c:pt>
                <c:pt idx="417">
                  <c:v>11.1</c:v>
                </c:pt>
                <c:pt idx="418">
                  <c:v>11.3</c:v>
                </c:pt>
                <c:pt idx="419">
                  <c:v>9.8000000000000007</c:v>
                </c:pt>
                <c:pt idx="420">
                  <c:v>10.4</c:v>
                </c:pt>
                <c:pt idx="421">
                  <c:v>11.5</c:v>
                </c:pt>
                <c:pt idx="422">
                  <c:v>12.4</c:v>
                </c:pt>
                <c:pt idx="423">
                  <c:v>11.2</c:v>
                </c:pt>
                <c:pt idx="424">
                  <c:v>10.6</c:v>
                </c:pt>
                <c:pt idx="425">
                  <c:v>11.8</c:v>
                </c:pt>
                <c:pt idx="426">
                  <c:v>12.5</c:v>
                </c:pt>
                <c:pt idx="427">
                  <c:v>11.1</c:v>
                </c:pt>
                <c:pt idx="428">
                  <c:v>12.9</c:v>
                </c:pt>
                <c:pt idx="429">
                  <c:v>12.2</c:v>
                </c:pt>
                <c:pt idx="430">
                  <c:v>11.8</c:v>
                </c:pt>
                <c:pt idx="431">
                  <c:v>12.3</c:v>
                </c:pt>
                <c:pt idx="432">
                  <c:v>12.4</c:v>
                </c:pt>
                <c:pt idx="433">
                  <c:v>12.6</c:v>
                </c:pt>
                <c:pt idx="434">
                  <c:v>13</c:v>
                </c:pt>
                <c:pt idx="435">
                  <c:v>12.5</c:v>
                </c:pt>
                <c:pt idx="436">
                  <c:v>12.8</c:v>
                </c:pt>
                <c:pt idx="437">
                  <c:v>13.9</c:v>
                </c:pt>
                <c:pt idx="438">
                  <c:v>13.6</c:v>
                </c:pt>
                <c:pt idx="439">
                  <c:v>12.5</c:v>
                </c:pt>
                <c:pt idx="440">
                  <c:v>14.2</c:v>
                </c:pt>
                <c:pt idx="441">
                  <c:v>14.1</c:v>
                </c:pt>
                <c:pt idx="442">
                  <c:v>13.7</c:v>
                </c:pt>
                <c:pt idx="443">
                  <c:v>13.9</c:v>
                </c:pt>
                <c:pt idx="444">
                  <c:v>15</c:v>
                </c:pt>
                <c:pt idx="445">
                  <c:v>15.7</c:v>
                </c:pt>
                <c:pt idx="446">
                  <c:v>14.5</c:v>
                </c:pt>
                <c:pt idx="447">
                  <c:v>16.100000000000001</c:v>
                </c:pt>
                <c:pt idx="448">
                  <c:v>18.600000000000001</c:v>
                </c:pt>
                <c:pt idx="449">
                  <c:v>17.600000000000001</c:v>
                </c:pt>
                <c:pt idx="450">
                  <c:v>18.2</c:v>
                </c:pt>
                <c:pt idx="451">
                  <c:v>18.7</c:v>
                </c:pt>
                <c:pt idx="452">
                  <c:v>18.3</c:v>
                </c:pt>
                <c:pt idx="453">
                  <c:v>17.7</c:v>
                </c:pt>
                <c:pt idx="454">
                  <c:v>19.7</c:v>
                </c:pt>
                <c:pt idx="455">
                  <c:v>20.7</c:v>
                </c:pt>
                <c:pt idx="456">
                  <c:v>20.9</c:v>
                </c:pt>
                <c:pt idx="457">
                  <c:v>21.7</c:v>
                </c:pt>
                <c:pt idx="458">
                  <c:v>22.7</c:v>
                </c:pt>
                <c:pt idx="459">
                  <c:v>23.6</c:v>
                </c:pt>
                <c:pt idx="460">
                  <c:v>24.3</c:v>
                </c:pt>
                <c:pt idx="461">
                  <c:v>25.9</c:v>
                </c:pt>
                <c:pt idx="462">
                  <c:v>26.5</c:v>
                </c:pt>
                <c:pt idx="463">
                  <c:v>27</c:v>
                </c:pt>
                <c:pt idx="464">
                  <c:v>27.2</c:v>
                </c:pt>
                <c:pt idx="465">
                  <c:v>30.6</c:v>
                </c:pt>
                <c:pt idx="466">
                  <c:v>30.2</c:v>
                </c:pt>
                <c:pt idx="467">
                  <c:v>31</c:v>
                </c:pt>
                <c:pt idx="468">
                  <c:v>31.3</c:v>
                </c:pt>
                <c:pt idx="469">
                  <c:v>32.1</c:v>
                </c:pt>
                <c:pt idx="470">
                  <c:v>32.6</c:v>
                </c:pt>
                <c:pt idx="471">
                  <c:v>33.5</c:v>
                </c:pt>
                <c:pt idx="472">
                  <c:v>33.299999999999997</c:v>
                </c:pt>
                <c:pt idx="473">
                  <c:v>34.200000000000003</c:v>
                </c:pt>
                <c:pt idx="474">
                  <c:v>35.200000000000003</c:v>
                </c:pt>
                <c:pt idx="475">
                  <c:v>36.200000000000003</c:v>
                </c:pt>
                <c:pt idx="476">
                  <c:v>35.4</c:v>
                </c:pt>
                <c:pt idx="477">
                  <c:v>35.9</c:v>
                </c:pt>
                <c:pt idx="478">
                  <c:v>35.299999999999997</c:v>
                </c:pt>
                <c:pt idx="479">
                  <c:v>35.700000000000003</c:v>
                </c:pt>
                <c:pt idx="480">
                  <c:v>35.799999999999997</c:v>
                </c:pt>
                <c:pt idx="481">
                  <c:v>36.1</c:v>
                </c:pt>
                <c:pt idx="482">
                  <c:v>35.6</c:v>
                </c:pt>
                <c:pt idx="483">
                  <c:v>35.299999999999997</c:v>
                </c:pt>
                <c:pt idx="484">
                  <c:v>34.1</c:v>
                </c:pt>
                <c:pt idx="485">
                  <c:v>34.700000000000003</c:v>
                </c:pt>
                <c:pt idx="486">
                  <c:v>33.1</c:v>
                </c:pt>
                <c:pt idx="487">
                  <c:v>32.5</c:v>
                </c:pt>
                <c:pt idx="488">
                  <c:v>32.700000000000003</c:v>
                </c:pt>
                <c:pt idx="489">
                  <c:v>30.7</c:v>
                </c:pt>
                <c:pt idx="490">
                  <c:v>31.7</c:v>
                </c:pt>
                <c:pt idx="491">
                  <c:v>30.9</c:v>
                </c:pt>
                <c:pt idx="492">
                  <c:v>29.6</c:v>
                </c:pt>
                <c:pt idx="493">
                  <c:v>29.1</c:v>
                </c:pt>
                <c:pt idx="494">
                  <c:v>27.9</c:v>
                </c:pt>
                <c:pt idx="495">
                  <c:v>27.5</c:v>
                </c:pt>
                <c:pt idx="496">
                  <c:v>25.7</c:v>
                </c:pt>
                <c:pt idx="497">
                  <c:v>25.9</c:v>
                </c:pt>
                <c:pt idx="498">
                  <c:v>25.5</c:v>
                </c:pt>
                <c:pt idx="499">
                  <c:v>24.7</c:v>
                </c:pt>
                <c:pt idx="500">
                  <c:v>24.3</c:v>
                </c:pt>
                <c:pt idx="501">
                  <c:v>24.5</c:v>
                </c:pt>
                <c:pt idx="502">
                  <c:v>23.8</c:v>
                </c:pt>
                <c:pt idx="503">
                  <c:v>21.6</c:v>
                </c:pt>
                <c:pt idx="504">
                  <c:v>21.8</c:v>
                </c:pt>
                <c:pt idx="505">
                  <c:v>21.1</c:v>
                </c:pt>
                <c:pt idx="506">
                  <c:v>21</c:v>
                </c:pt>
                <c:pt idx="507">
                  <c:v>20.3</c:v>
                </c:pt>
                <c:pt idx="508">
                  <c:v>20.6</c:v>
                </c:pt>
                <c:pt idx="509">
                  <c:v>19.399999999999999</c:v>
                </c:pt>
                <c:pt idx="510">
                  <c:v>19.399999999999999</c:v>
                </c:pt>
                <c:pt idx="511">
                  <c:v>17.899999999999999</c:v>
                </c:pt>
                <c:pt idx="512">
                  <c:v>18.8</c:v>
                </c:pt>
                <c:pt idx="513">
                  <c:v>18.399999999999999</c:v>
                </c:pt>
                <c:pt idx="514">
                  <c:v>16.899999999999999</c:v>
                </c:pt>
                <c:pt idx="515">
                  <c:v>18.2</c:v>
                </c:pt>
                <c:pt idx="516">
                  <c:v>17.7</c:v>
                </c:pt>
                <c:pt idx="517">
                  <c:v>17.600000000000001</c:v>
                </c:pt>
                <c:pt idx="518">
                  <c:v>17.899999999999999</c:v>
                </c:pt>
                <c:pt idx="519">
                  <c:v>15.6</c:v>
                </c:pt>
                <c:pt idx="520">
                  <c:v>17</c:v>
                </c:pt>
                <c:pt idx="521">
                  <c:v>17.2</c:v>
                </c:pt>
                <c:pt idx="522">
                  <c:v>16.3</c:v>
                </c:pt>
                <c:pt idx="523">
                  <c:v>16.2</c:v>
                </c:pt>
                <c:pt idx="524">
                  <c:v>17.2</c:v>
                </c:pt>
                <c:pt idx="525">
                  <c:v>17</c:v>
                </c:pt>
                <c:pt idx="526">
                  <c:v>16.600000000000001</c:v>
                </c:pt>
                <c:pt idx="527">
                  <c:v>17.399999999999999</c:v>
                </c:pt>
                <c:pt idx="528">
                  <c:v>16.7</c:v>
                </c:pt>
                <c:pt idx="529">
                  <c:v>17.3</c:v>
                </c:pt>
                <c:pt idx="530">
                  <c:v>16.5</c:v>
                </c:pt>
                <c:pt idx="531">
                  <c:v>17.7</c:v>
                </c:pt>
                <c:pt idx="532">
                  <c:v>17.3</c:v>
                </c:pt>
                <c:pt idx="533">
                  <c:v>17.3</c:v>
                </c:pt>
                <c:pt idx="534">
                  <c:v>17.3</c:v>
                </c:pt>
                <c:pt idx="535">
                  <c:v>16.100000000000001</c:v>
                </c:pt>
                <c:pt idx="536">
                  <c:v>17.8</c:v>
                </c:pt>
                <c:pt idx="537">
                  <c:v>17.8</c:v>
                </c:pt>
                <c:pt idx="538">
                  <c:v>16.8</c:v>
                </c:pt>
                <c:pt idx="539">
                  <c:v>17.3</c:v>
                </c:pt>
                <c:pt idx="540">
                  <c:v>16</c:v>
                </c:pt>
                <c:pt idx="541">
                  <c:v>16.600000000000001</c:v>
                </c:pt>
                <c:pt idx="542">
                  <c:v>18</c:v>
                </c:pt>
                <c:pt idx="543">
                  <c:v>17.899999999999999</c:v>
                </c:pt>
                <c:pt idx="544">
                  <c:v>16.600000000000001</c:v>
                </c:pt>
                <c:pt idx="545">
                  <c:v>17.5</c:v>
                </c:pt>
                <c:pt idx="546">
                  <c:v>17</c:v>
                </c:pt>
                <c:pt idx="547">
                  <c:v>17.8</c:v>
                </c:pt>
                <c:pt idx="548">
                  <c:v>17.899999999999999</c:v>
                </c:pt>
                <c:pt idx="549">
                  <c:v>17</c:v>
                </c:pt>
                <c:pt idx="550">
                  <c:v>17.600000000000001</c:v>
                </c:pt>
                <c:pt idx="551">
                  <c:v>17.399999999999999</c:v>
                </c:pt>
                <c:pt idx="552">
                  <c:v>17.100000000000001</c:v>
                </c:pt>
                <c:pt idx="553">
                  <c:v>17.600000000000001</c:v>
                </c:pt>
                <c:pt idx="554">
                  <c:v>18.399999999999999</c:v>
                </c:pt>
                <c:pt idx="555">
                  <c:v>17.3</c:v>
                </c:pt>
                <c:pt idx="556">
                  <c:v>18.2</c:v>
                </c:pt>
                <c:pt idx="557">
                  <c:v>18.399999999999999</c:v>
                </c:pt>
                <c:pt idx="558">
                  <c:v>17.399999999999999</c:v>
                </c:pt>
                <c:pt idx="559">
                  <c:v>17.100000000000001</c:v>
                </c:pt>
                <c:pt idx="560">
                  <c:v>17.100000000000001</c:v>
                </c:pt>
                <c:pt idx="561">
                  <c:v>18.899999999999999</c:v>
                </c:pt>
                <c:pt idx="562">
                  <c:v>17.100000000000001</c:v>
                </c:pt>
                <c:pt idx="563">
                  <c:v>19.600000000000001</c:v>
                </c:pt>
                <c:pt idx="564">
                  <c:v>18.899999999999999</c:v>
                </c:pt>
                <c:pt idx="565">
                  <c:v>19.399999999999999</c:v>
                </c:pt>
                <c:pt idx="566">
                  <c:v>19.8</c:v>
                </c:pt>
                <c:pt idx="567">
                  <c:v>20.6</c:v>
                </c:pt>
                <c:pt idx="568">
                  <c:v>21.7</c:v>
                </c:pt>
                <c:pt idx="569">
                  <c:v>24.9</c:v>
                </c:pt>
                <c:pt idx="570">
                  <c:v>25.6</c:v>
                </c:pt>
                <c:pt idx="571">
                  <c:v>27.3</c:v>
                </c:pt>
                <c:pt idx="572">
                  <c:v>28</c:v>
                </c:pt>
                <c:pt idx="573">
                  <c:v>24.2</c:v>
                </c:pt>
                <c:pt idx="574">
                  <c:v>20.3</c:v>
                </c:pt>
                <c:pt idx="575">
                  <c:v>3.3</c:v>
                </c:pt>
                <c:pt idx="594">
                  <c:v>4.9000000000000004</c:v>
                </c:pt>
                <c:pt idx="595">
                  <c:v>8.4</c:v>
                </c:pt>
                <c:pt idx="596">
                  <c:v>9.6999999999999993</c:v>
                </c:pt>
                <c:pt idx="597">
                  <c:v>11.9</c:v>
                </c:pt>
                <c:pt idx="598">
                  <c:v>14.4</c:v>
                </c:pt>
                <c:pt idx="599">
                  <c:v>15.1</c:v>
                </c:pt>
                <c:pt idx="600">
                  <c:v>18.600000000000001</c:v>
                </c:pt>
                <c:pt idx="601">
                  <c:v>21.7</c:v>
                </c:pt>
                <c:pt idx="602">
                  <c:v>23.5</c:v>
                </c:pt>
                <c:pt idx="603">
                  <c:v>25.5</c:v>
                </c:pt>
                <c:pt idx="604">
                  <c:v>24.3</c:v>
                </c:pt>
                <c:pt idx="605">
                  <c:v>23.6</c:v>
                </c:pt>
                <c:pt idx="606">
                  <c:v>21.3</c:v>
                </c:pt>
                <c:pt idx="607">
                  <c:v>20.8</c:v>
                </c:pt>
                <c:pt idx="608">
                  <c:v>20.6</c:v>
                </c:pt>
                <c:pt idx="609">
                  <c:v>21.2</c:v>
                </c:pt>
                <c:pt idx="610">
                  <c:v>21.3</c:v>
                </c:pt>
                <c:pt idx="611">
                  <c:v>20.5</c:v>
                </c:pt>
                <c:pt idx="612">
                  <c:v>21.7</c:v>
                </c:pt>
                <c:pt idx="613">
                  <c:v>21.1</c:v>
                </c:pt>
                <c:pt idx="614">
                  <c:v>21.7</c:v>
                </c:pt>
                <c:pt idx="615">
                  <c:v>21.5</c:v>
                </c:pt>
                <c:pt idx="616">
                  <c:v>21.4</c:v>
                </c:pt>
                <c:pt idx="617">
                  <c:v>21.7</c:v>
                </c:pt>
                <c:pt idx="618">
                  <c:v>21.1</c:v>
                </c:pt>
                <c:pt idx="619">
                  <c:v>22.3</c:v>
                </c:pt>
                <c:pt idx="620">
                  <c:v>23.8</c:v>
                </c:pt>
                <c:pt idx="621">
                  <c:v>22.5</c:v>
                </c:pt>
                <c:pt idx="622">
                  <c:v>23.1</c:v>
                </c:pt>
                <c:pt idx="623">
                  <c:v>22.8</c:v>
                </c:pt>
                <c:pt idx="624">
                  <c:v>23.6</c:v>
                </c:pt>
                <c:pt idx="625">
                  <c:v>24.5</c:v>
                </c:pt>
                <c:pt idx="626">
                  <c:v>24.1</c:v>
                </c:pt>
                <c:pt idx="627">
                  <c:v>24</c:v>
                </c:pt>
                <c:pt idx="628">
                  <c:v>23.3</c:v>
                </c:pt>
                <c:pt idx="629">
                  <c:v>24.1</c:v>
                </c:pt>
                <c:pt idx="630">
                  <c:v>25.9</c:v>
                </c:pt>
                <c:pt idx="631">
                  <c:v>25.2</c:v>
                </c:pt>
                <c:pt idx="632">
                  <c:v>24.9</c:v>
                </c:pt>
                <c:pt idx="633">
                  <c:v>25</c:v>
                </c:pt>
                <c:pt idx="634">
                  <c:v>26.4</c:v>
                </c:pt>
                <c:pt idx="635">
                  <c:v>25.3</c:v>
                </c:pt>
                <c:pt idx="636">
                  <c:v>26.2</c:v>
                </c:pt>
                <c:pt idx="637">
                  <c:v>27.2</c:v>
                </c:pt>
                <c:pt idx="638">
                  <c:v>26.4</c:v>
                </c:pt>
                <c:pt idx="639">
                  <c:v>27.3</c:v>
                </c:pt>
                <c:pt idx="640">
                  <c:v>26.8</c:v>
                </c:pt>
                <c:pt idx="641">
                  <c:v>27.6</c:v>
                </c:pt>
                <c:pt idx="642">
                  <c:v>27.8</c:v>
                </c:pt>
                <c:pt idx="643">
                  <c:v>27</c:v>
                </c:pt>
                <c:pt idx="644">
                  <c:v>28.6</c:v>
                </c:pt>
                <c:pt idx="645">
                  <c:v>28.1</c:v>
                </c:pt>
                <c:pt idx="646">
                  <c:v>28.6</c:v>
                </c:pt>
                <c:pt idx="647">
                  <c:v>29.6</c:v>
                </c:pt>
                <c:pt idx="648">
                  <c:v>28.8</c:v>
                </c:pt>
                <c:pt idx="649">
                  <c:v>28.1</c:v>
                </c:pt>
                <c:pt idx="650">
                  <c:v>28.7</c:v>
                </c:pt>
                <c:pt idx="651">
                  <c:v>28.6</c:v>
                </c:pt>
                <c:pt idx="652">
                  <c:v>28.8</c:v>
                </c:pt>
                <c:pt idx="653">
                  <c:v>28.9</c:v>
                </c:pt>
                <c:pt idx="654">
                  <c:v>28</c:v>
                </c:pt>
                <c:pt idx="655">
                  <c:v>28.3</c:v>
                </c:pt>
                <c:pt idx="656">
                  <c:v>29</c:v>
                </c:pt>
                <c:pt idx="657">
                  <c:v>30.1</c:v>
                </c:pt>
                <c:pt idx="658">
                  <c:v>28.4</c:v>
                </c:pt>
                <c:pt idx="659">
                  <c:v>29.9</c:v>
                </c:pt>
                <c:pt idx="660">
                  <c:v>28.8</c:v>
                </c:pt>
                <c:pt idx="661">
                  <c:v>29.1</c:v>
                </c:pt>
                <c:pt idx="662">
                  <c:v>29.8</c:v>
                </c:pt>
                <c:pt idx="663">
                  <c:v>29.5</c:v>
                </c:pt>
                <c:pt idx="664">
                  <c:v>28.8</c:v>
                </c:pt>
                <c:pt idx="665">
                  <c:v>28.9</c:v>
                </c:pt>
                <c:pt idx="666">
                  <c:v>27.8</c:v>
                </c:pt>
                <c:pt idx="667">
                  <c:v>29.4</c:v>
                </c:pt>
                <c:pt idx="668">
                  <c:v>28.8</c:v>
                </c:pt>
                <c:pt idx="669">
                  <c:v>28.8</c:v>
                </c:pt>
                <c:pt idx="670">
                  <c:v>29.3</c:v>
                </c:pt>
                <c:pt idx="671">
                  <c:v>29.8</c:v>
                </c:pt>
                <c:pt idx="672">
                  <c:v>28.1</c:v>
                </c:pt>
                <c:pt idx="673">
                  <c:v>28.8</c:v>
                </c:pt>
                <c:pt idx="674">
                  <c:v>28.5</c:v>
                </c:pt>
                <c:pt idx="675">
                  <c:v>28.9</c:v>
                </c:pt>
                <c:pt idx="676">
                  <c:v>27.5</c:v>
                </c:pt>
                <c:pt idx="677">
                  <c:v>28.1</c:v>
                </c:pt>
                <c:pt idx="678">
                  <c:v>27.8</c:v>
                </c:pt>
                <c:pt idx="679">
                  <c:v>27.4</c:v>
                </c:pt>
                <c:pt idx="680">
                  <c:v>27.2</c:v>
                </c:pt>
                <c:pt idx="681">
                  <c:v>26.7</c:v>
                </c:pt>
                <c:pt idx="682">
                  <c:v>25.3</c:v>
                </c:pt>
                <c:pt idx="683">
                  <c:v>25.1</c:v>
                </c:pt>
                <c:pt idx="684">
                  <c:v>26.2</c:v>
                </c:pt>
                <c:pt idx="685">
                  <c:v>26.2</c:v>
                </c:pt>
                <c:pt idx="686">
                  <c:v>25.6</c:v>
                </c:pt>
                <c:pt idx="687">
                  <c:v>26.1</c:v>
                </c:pt>
                <c:pt idx="688">
                  <c:v>25.7</c:v>
                </c:pt>
                <c:pt idx="689">
                  <c:v>25.5</c:v>
                </c:pt>
                <c:pt idx="690">
                  <c:v>24.9</c:v>
                </c:pt>
                <c:pt idx="691">
                  <c:v>25.3</c:v>
                </c:pt>
                <c:pt idx="692">
                  <c:v>23.2</c:v>
                </c:pt>
                <c:pt idx="693">
                  <c:v>25.6</c:v>
                </c:pt>
                <c:pt idx="694">
                  <c:v>23.7</c:v>
                </c:pt>
                <c:pt idx="695">
                  <c:v>23.6</c:v>
                </c:pt>
                <c:pt idx="696">
                  <c:v>23.7</c:v>
                </c:pt>
                <c:pt idx="697">
                  <c:v>23.8</c:v>
                </c:pt>
                <c:pt idx="698">
                  <c:v>24.2</c:v>
                </c:pt>
                <c:pt idx="699">
                  <c:v>23.9</c:v>
                </c:pt>
                <c:pt idx="700">
                  <c:v>23.5</c:v>
                </c:pt>
                <c:pt idx="701">
                  <c:v>23.1</c:v>
                </c:pt>
                <c:pt idx="702">
                  <c:v>22.9</c:v>
                </c:pt>
                <c:pt idx="703">
                  <c:v>24.1</c:v>
                </c:pt>
                <c:pt idx="704">
                  <c:v>24.7</c:v>
                </c:pt>
                <c:pt idx="705">
                  <c:v>23.9</c:v>
                </c:pt>
                <c:pt idx="706">
                  <c:v>23.8</c:v>
                </c:pt>
                <c:pt idx="707">
                  <c:v>24.7</c:v>
                </c:pt>
                <c:pt idx="708">
                  <c:v>24.5</c:v>
                </c:pt>
                <c:pt idx="709">
                  <c:v>25.1</c:v>
                </c:pt>
                <c:pt idx="710">
                  <c:v>23.4</c:v>
                </c:pt>
                <c:pt idx="711">
                  <c:v>25.5</c:v>
                </c:pt>
                <c:pt idx="712">
                  <c:v>25.9</c:v>
                </c:pt>
                <c:pt idx="713">
                  <c:v>26.4</c:v>
                </c:pt>
                <c:pt idx="714">
                  <c:v>27</c:v>
                </c:pt>
                <c:pt idx="715">
                  <c:v>27.6</c:v>
                </c:pt>
                <c:pt idx="716">
                  <c:v>27.9</c:v>
                </c:pt>
                <c:pt idx="717">
                  <c:v>28.7</c:v>
                </c:pt>
                <c:pt idx="718">
                  <c:v>28.7</c:v>
                </c:pt>
                <c:pt idx="719">
                  <c:v>28.1</c:v>
                </c:pt>
                <c:pt idx="720">
                  <c:v>29.3</c:v>
                </c:pt>
                <c:pt idx="721">
                  <c:v>29.2</c:v>
                </c:pt>
                <c:pt idx="722">
                  <c:v>29.2</c:v>
                </c:pt>
                <c:pt idx="723">
                  <c:v>30.1</c:v>
                </c:pt>
                <c:pt idx="724">
                  <c:v>29.3</c:v>
                </c:pt>
                <c:pt idx="725">
                  <c:v>30.4</c:v>
                </c:pt>
                <c:pt idx="726">
                  <c:v>29.8</c:v>
                </c:pt>
                <c:pt idx="727">
                  <c:v>30.3</c:v>
                </c:pt>
                <c:pt idx="728">
                  <c:v>29.4</c:v>
                </c:pt>
                <c:pt idx="729">
                  <c:v>31.4</c:v>
                </c:pt>
                <c:pt idx="730">
                  <c:v>31.8</c:v>
                </c:pt>
                <c:pt idx="731">
                  <c:v>31.6</c:v>
                </c:pt>
                <c:pt idx="732">
                  <c:v>31</c:v>
                </c:pt>
                <c:pt idx="733">
                  <c:v>31.4</c:v>
                </c:pt>
                <c:pt idx="734">
                  <c:v>31.1</c:v>
                </c:pt>
                <c:pt idx="735">
                  <c:v>31.1</c:v>
                </c:pt>
                <c:pt idx="736">
                  <c:v>31.3</c:v>
                </c:pt>
                <c:pt idx="737">
                  <c:v>31.5</c:v>
                </c:pt>
                <c:pt idx="738">
                  <c:v>30.7</c:v>
                </c:pt>
                <c:pt idx="739">
                  <c:v>31.6</c:v>
                </c:pt>
                <c:pt idx="740">
                  <c:v>31.6</c:v>
                </c:pt>
                <c:pt idx="741">
                  <c:v>29.5</c:v>
                </c:pt>
                <c:pt idx="742">
                  <c:v>30.7</c:v>
                </c:pt>
                <c:pt idx="743">
                  <c:v>31.1</c:v>
                </c:pt>
                <c:pt idx="744">
                  <c:v>30.4</c:v>
                </c:pt>
                <c:pt idx="745">
                  <c:v>30</c:v>
                </c:pt>
                <c:pt idx="746">
                  <c:v>29.5</c:v>
                </c:pt>
                <c:pt idx="747">
                  <c:v>30.1</c:v>
                </c:pt>
                <c:pt idx="748">
                  <c:v>29.3</c:v>
                </c:pt>
                <c:pt idx="749">
                  <c:v>28.6</c:v>
                </c:pt>
                <c:pt idx="750">
                  <c:v>30.2</c:v>
                </c:pt>
                <c:pt idx="751">
                  <c:v>30.2</c:v>
                </c:pt>
                <c:pt idx="752">
                  <c:v>28.6</c:v>
                </c:pt>
                <c:pt idx="753">
                  <c:v>27.9</c:v>
                </c:pt>
                <c:pt idx="754">
                  <c:v>26.8</c:v>
                </c:pt>
                <c:pt idx="755">
                  <c:v>27.9</c:v>
                </c:pt>
                <c:pt idx="756">
                  <c:v>26.3</c:v>
                </c:pt>
                <c:pt idx="757">
                  <c:v>25.8</c:v>
                </c:pt>
                <c:pt idx="758">
                  <c:v>25.1</c:v>
                </c:pt>
                <c:pt idx="759">
                  <c:v>25.9</c:v>
                </c:pt>
                <c:pt idx="760">
                  <c:v>26.7</c:v>
                </c:pt>
                <c:pt idx="761">
                  <c:v>26.3</c:v>
                </c:pt>
                <c:pt idx="762">
                  <c:v>24.9</c:v>
                </c:pt>
                <c:pt idx="763">
                  <c:v>25.8</c:v>
                </c:pt>
                <c:pt idx="764">
                  <c:v>25.9</c:v>
                </c:pt>
                <c:pt idx="765">
                  <c:v>24.2</c:v>
                </c:pt>
                <c:pt idx="766">
                  <c:v>23.8</c:v>
                </c:pt>
                <c:pt idx="767">
                  <c:v>24.5</c:v>
                </c:pt>
                <c:pt idx="768">
                  <c:v>24.4</c:v>
                </c:pt>
                <c:pt idx="769">
                  <c:v>25.2</c:v>
                </c:pt>
                <c:pt idx="770">
                  <c:v>24</c:v>
                </c:pt>
                <c:pt idx="771">
                  <c:v>25.3</c:v>
                </c:pt>
                <c:pt idx="772">
                  <c:v>25.5</c:v>
                </c:pt>
                <c:pt idx="773">
                  <c:v>25.2</c:v>
                </c:pt>
                <c:pt idx="774">
                  <c:v>27.8</c:v>
                </c:pt>
                <c:pt idx="775">
                  <c:v>29.5</c:v>
                </c:pt>
                <c:pt idx="776">
                  <c:v>30.8</c:v>
                </c:pt>
                <c:pt idx="777">
                  <c:v>27.7</c:v>
                </c:pt>
                <c:pt idx="778">
                  <c:v>24.9</c:v>
                </c:pt>
                <c:pt idx="779">
                  <c:v>23.6</c:v>
                </c:pt>
                <c:pt idx="780">
                  <c:v>25.9</c:v>
                </c:pt>
                <c:pt idx="781">
                  <c:v>25.3</c:v>
                </c:pt>
                <c:pt idx="782">
                  <c:v>26</c:v>
                </c:pt>
                <c:pt idx="783">
                  <c:v>25.5</c:v>
                </c:pt>
                <c:pt idx="784">
                  <c:v>28</c:v>
                </c:pt>
                <c:pt idx="785">
                  <c:v>26.1</c:v>
                </c:pt>
                <c:pt idx="786">
                  <c:v>26.4</c:v>
                </c:pt>
                <c:pt idx="787">
                  <c:v>25.9</c:v>
                </c:pt>
                <c:pt idx="788">
                  <c:v>26.8</c:v>
                </c:pt>
                <c:pt idx="789">
                  <c:v>25.1</c:v>
                </c:pt>
                <c:pt idx="790">
                  <c:v>26.2</c:v>
                </c:pt>
                <c:pt idx="791">
                  <c:v>26.3</c:v>
                </c:pt>
                <c:pt idx="792">
                  <c:v>26.6</c:v>
                </c:pt>
                <c:pt idx="793">
                  <c:v>25.9</c:v>
                </c:pt>
                <c:pt idx="794">
                  <c:v>25.8</c:v>
                </c:pt>
                <c:pt idx="795">
                  <c:v>26.6</c:v>
                </c:pt>
                <c:pt idx="796">
                  <c:v>25.8</c:v>
                </c:pt>
                <c:pt idx="797">
                  <c:v>27.4</c:v>
                </c:pt>
                <c:pt idx="798">
                  <c:v>25.6</c:v>
                </c:pt>
                <c:pt idx="799">
                  <c:v>25.5</c:v>
                </c:pt>
                <c:pt idx="800">
                  <c:v>24</c:v>
                </c:pt>
                <c:pt idx="801">
                  <c:v>26.4</c:v>
                </c:pt>
                <c:pt idx="802">
                  <c:v>24.9</c:v>
                </c:pt>
                <c:pt idx="803">
                  <c:v>24.1</c:v>
                </c:pt>
                <c:pt idx="804">
                  <c:v>24.7</c:v>
                </c:pt>
                <c:pt idx="805">
                  <c:v>24.2</c:v>
                </c:pt>
                <c:pt idx="806">
                  <c:v>23.4</c:v>
                </c:pt>
                <c:pt idx="807">
                  <c:v>24.8</c:v>
                </c:pt>
                <c:pt idx="808">
                  <c:v>24.5</c:v>
                </c:pt>
                <c:pt idx="809">
                  <c:v>24.3</c:v>
                </c:pt>
                <c:pt idx="810">
                  <c:v>23.4</c:v>
                </c:pt>
                <c:pt idx="811">
                  <c:v>22.9</c:v>
                </c:pt>
                <c:pt idx="812">
                  <c:v>21.3</c:v>
                </c:pt>
                <c:pt idx="813">
                  <c:v>23.1</c:v>
                </c:pt>
                <c:pt idx="814">
                  <c:v>22.7</c:v>
                </c:pt>
                <c:pt idx="815">
                  <c:v>22.7</c:v>
                </c:pt>
                <c:pt idx="816">
                  <c:v>22.9</c:v>
                </c:pt>
                <c:pt idx="817">
                  <c:v>21.8</c:v>
                </c:pt>
                <c:pt idx="818">
                  <c:v>21</c:v>
                </c:pt>
                <c:pt idx="819">
                  <c:v>21.1</c:v>
                </c:pt>
                <c:pt idx="820">
                  <c:v>20.9</c:v>
                </c:pt>
                <c:pt idx="821">
                  <c:v>20.7</c:v>
                </c:pt>
                <c:pt idx="822">
                  <c:v>22</c:v>
                </c:pt>
                <c:pt idx="823">
                  <c:v>19.899999999999999</c:v>
                </c:pt>
                <c:pt idx="824">
                  <c:v>19.3</c:v>
                </c:pt>
                <c:pt idx="825">
                  <c:v>21.2</c:v>
                </c:pt>
                <c:pt idx="826">
                  <c:v>20.3</c:v>
                </c:pt>
                <c:pt idx="827">
                  <c:v>19</c:v>
                </c:pt>
                <c:pt idx="828">
                  <c:v>19.399999999999999</c:v>
                </c:pt>
                <c:pt idx="829">
                  <c:v>20.3</c:v>
                </c:pt>
                <c:pt idx="830">
                  <c:v>19.5</c:v>
                </c:pt>
                <c:pt idx="831">
                  <c:v>18.8</c:v>
                </c:pt>
                <c:pt idx="832">
                  <c:v>19.3</c:v>
                </c:pt>
                <c:pt idx="833">
                  <c:v>19.3</c:v>
                </c:pt>
                <c:pt idx="834">
                  <c:v>19.399999999999999</c:v>
                </c:pt>
                <c:pt idx="835">
                  <c:v>20.3</c:v>
                </c:pt>
                <c:pt idx="836">
                  <c:v>20.2</c:v>
                </c:pt>
                <c:pt idx="837">
                  <c:v>19.5</c:v>
                </c:pt>
                <c:pt idx="838">
                  <c:v>20.7</c:v>
                </c:pt>
                <c:pt idx="839">
                  <c:v>20.2</c:v>
                </c:pt>
                <c:pt idx="840">
                  <c:v>19.5</c:v>
                </c:pt>
                <c:pt idx="841">
                  <c:v>20.399999999999999</c:v>
                </c:pt>
                <c:pt idx="842">
                  <c:v>18.899999999999999</c:v>
                </c:pt>
                <c:pt idx="843">
                  <c:v>19.5</c:v>
                </c:pt>
                <c:pt idx="844">
                  <c:v>20.3</c:v>
                </c:pt>
                <c:pt idx="845">
                  <c:v>21</c:v>
                </c:pt>
                <c:pt idx="846">
                  <c:v>20.6</c:v>
                </c:pt>
                <c:pt idx="847">
                  <c:v>20.7</c:v>
                </c:pt>
                <c:pt idx="848">
                  <c:v>20.8</c:v>
                </c:pt>
                <c:pt idx="849">
                  <c:v>19.899999999999999</c:v>
                </c:pt>
                <c:pt idx="850">
                  <c:v>19.600000000000001</c:v>
                </c:pt>
                <c:pt idx="851">
                  <c:v>20.7</c:v>
                </c:pt>
                <c:pt idx="852">
                  <c:v>21.8</c:v>
                </c:pt>
                <c:pt idx="853">
                  <c:v>21.3</c:v>
                </c:pt>
                <c:pt idx="854">
                  <c:v>21.8</c:v>
                </c:pt>
                <c:pt idx="855">
                  <c:v>20.7</c:v>
                </c:pt>
                <c:pt idx="856">
                  <c:v>22.4</c:v>
                </c:pt>
                <c:pt idx="857">
                  <c:v>22.3</c:v>
                </c:pt>
                <c:pt idx="858">
                  <c:v>21.5</c:v>
                </c:pt>
                <c:pt idx="859">
                  <c:v>22.1</c:v>
                </c:pt>
                <c:pt idx="860">
                  <c:v>22.6</c:v>
                </c:pt>
                <c:pt idx="861">
                  <c:v>22</c:v>
                </c:pt>
                <c:pt idx="862">
                  <c:v>20.8</c:v>
                </c:pt>
                <c:pt idx="863">
                  <c:v>22.5</c:v>
                </c:pt>
                <c:pt idx="864">
                  <c:v>21.3</c:v>
                </c:pt>
                <c:pt idx="865">
                  <c:v>20.5</c:v>
                </c:pt>
                <c:pt idx="866">
                  <c:v>21.4</c:v>
                </c:pt>
                <c:pt idx="867">
                  <c:v>21.6</c:v>
                </c:pt>
                <c:pt idx="868">
                  <c:v>21.3</c:v>
                </c:pt>
                <c:pt idx="869">
                  <c:v>21.9</c:v>
                </c:pt>
                <c:pt idx="870">
                  <c:v>21.9</c:v>
                </c:pt>
                <c:pt idx="871">
                  <c:v>23.1</c:v>
                </c:pt>
                <c:pt idx="872">
                  <c:v>21.3</c:v>
                </c:pt>
                <c:pt idx="873">
                  <c:v>21.8</c:v>
                </c:pt>
                <c:pt idx="874">
                  <c:v>21.9</c:v>
                </c:pt>
                <c:pt idx="875">
                  <c:v>21.4</c:v>
                </c:pt>
                <c:pt idx="876">
                  <c:v>23.1</c:v>
                </c:pt>
                <c:pt idx="877">
                  <c:v>22.4</c:v>
                </c:pt>
                <c:pt idx="878">
                  <c:v>22.6</c:v>
                </c:pt>
                <c:pt idx="879">
                  <c:v>22.3</c:v>
                </c:pt>
                <c:pt idx="880">
                  <c:v>21.9</c:v>
                </c:pt>
                <c:pt idx="881">
                  <c:v>22.2</c:v>
                </c:pt>
                <c:pt idx="882">
                  <c:v>23.8</c:v>
                </c:pt>
                <c:pt idx="883">
                  <c:v>24.2</c:v>
                </c:pt>
                <c:pt idx="884">
                  <c:v>23.5</c:v>
                </c:pt>
                <c:pt idx="885">
                  <c:v>24.6</c:v>
                </c:pt>
                <c:pt idx="886">
                  <c:v>25</c:v>
                </c:pt>
                <c:pt idx="887">
                  <c:v>25.8</c:v>
                </c:pt>
                <c:pt idx="888">
                  <c:v>25.1</c:v>
                </c:pt>
                <c:pt idx="889">
                  <c:v>24.7</c:v>
                </c:pt>
                <c:pt idx="890">
                  <c:v>26.6</c:v>
                </c:pt>
                <c:pt idx="891">
                  <c:v>26.2</c:v>
                </c:pt>
                <c:pt idx="892">
                  <c:v>26.9</c:v>
                </c:pt>
                <c:pt idx="893">
                  <c:v>27</c:v>
                </c:pt>
                <c:pt idx="894">
                  <c:v>27.7</c:v>
                </c:pt>
                <c:pt idx="895">
                  <c:v>27</c:v>
                </c:pt>
                <c:pt idx="896">
                  <c:v>28.5</c:v>
                </c:pt>
                <c:pt idx="897">
                  <c:v>27.7</c:v>
                </c:pt>
                <c:pt idx="898">
                  <c:v>28.6</c:v>
                </c:pt>
                <c:pt idx="899">
                  <c:v>28.2</c:v>
                </c:pt>
                <c:pt idx="900">
                  <c:v>27.8</c:v>
                </c:pt>
                <c:pt idx="901">
                  <c:v>28.1</c:v>
                </c:pt>
                <c:pt idx="902">
                  <c:v>28.7</c:v>
                </c:pt>
                <c:pt idx="903">
                  <c:v>29.7</c:v>
                </c:pt>
                <c:pt idx="904">
                  <c:v>28.2</c:v>
                </c:pt>
                <c:pt idx="905">
                  <c:v>28.8</c:v>
                </c:pt>
                <c:pt idx="906">
                  <c:v>28.3</c:v>
                </c:pt>
                <c:pt idx="907">
                  <c:v>29.1</c:v>
                </c:pt>
                <c:pt idx="908">
                  <c:v>28.7</c:v>
                </c:pt>
                <c:pt idx="909">
                  <c:v>31.2</c:v>
                </c:pt>
                <c:pt idx="910">
                  <c:v>29.4</c:v>
                </c:pt>
                <c:pt idx="911">
                  <c:v>29.4</c:v>
                </c:pt>
                <c:pt idx="912">
                  <c:v>29.5</c:v>
                </c:pt>
                <c:pt idx="913">
                  <c:v>29.7</c:v>
                </c:pt>
                <c:pt idx="914">
                  <c:v>29.3</c:v>
                </c:pt>
                <c:pt idx="915">
                  <c:v>30.6</c:v>
                </c:pt>
                <c:pt idx="916">
                  <c:v>30.1</c:v>
                </c:pt>
                <c:pt idx="917">
                  <c:v>30.6</c:v>
                </c:pt>
                <c:pt idx="918">
                  <c:v>31.1</c:v>
                </c:pt>
                <c:pt idx="919">
                  <c:v>29.4</c:v>
                </c:pt>
                <c:pt idx="920">
                  <c:v>30.3</c:v>
                </c:pt>
                <c:pt idx="921">
                  <c:v>30.4</c:v>
                </c:pt>
                <c:pt idx="922">
                  <c:v>31.2</c:v>
                </c:pt>
                <c:pt idx="923">
                  <c:v>31.6</c:v>
                </c:pt>
                <c:pt idx="924">
                  <c:v>32.5</c:v>
                </c:pt>
                <c:pt idx="925">
                  <c:v>32.4</c:v>
                </c:pt>
                <c:pt idx="926">
                  <c:v>31.8</c:v>
                </c:pt>
                <c:pt idx="927">
                  <c:v>31.8</c:v>
                </c:pt>
                <c:pt idx="928">
                  <c:v>32.200000000000003</c:v>
                </c:pt>
                <c:pt idx="929">
                  <c:v>31.5</c:v>
                </c:pt>
                <c:pt idx="930">
                  <c:v>32.1</c:v>
                </c:pt>
                <c:pt idx="931">
                  <c:v>32.5</c:v>
                </c:pt>
                <c:pt idx="932">
                  <c:v>32.299999999999997</c:v>
                </c:pt>
                <c:pt idx="933">
                  <c:v>33.200000000000003</c:v>
                </c:pt>
                <c:pt idx="934">
                  <c:v>32.799999999999997</c:v>
                </c:pt>
                <c:pt idx="935">
                  <c:v>32.700000000000003</c:v>
                </c:pt>
                <c:pt idx="936">
                  <c:v>31.6</c:v>
                </c:pt>
                <c:pt idx="937">
                  <c:v>32.1</c:v>
                </c:pt>
                <c:pt idx="938">
                  <c:v>32.4</c:v>
                </c:pt>
                <c:pt idx="939">
                  <c:v>33.1</c:v>
                </c:pt>
                <c:pt idx="940">
                  <c:v>32.299999999999997</c:v>
                </c:pt>
                <c:pt idx="941">
                  <c:v>32.700000000000003</c:v>
                </c:pt>
                <c:pt idx="942">
                  <c:v>31.9</c:v>
                </c:pt>
                <c:pt idx="943">
                  <c:v>32.700000000000003</c:v>
                </c:pt>
                <c:pt idx="944">
                  <c:v>33</c:v>
                </c:pt>
                <c:pt idx="945">
                  <c:v>33.200000000000003</c:v>
                </c:pt>
                <c:pt idx="946">
                  <c:v>33.299999999999997</c:v>
                </c:pt>
                <c:pt idx="947">
                  <c:v>34</c:v>
                </c:pt>
                <c:pt idx="948">
                  <c:v>33.1</c:v>
                </c:pt>
                <c:pt idx="949">
                  <c:v>34.6</c:v>
                </c:pt>
                <c:pt idx="950">
                  <c:v>34.1</c:v>
                </c:pt>
                <c:pt idx="951">
                  <c:v>35.1</c:v>
                </c:pt>
                <c:pt idx="952">
                  <c:v>35.5</c:v>
                </c:pt>
                <c:pt idx="953">
                  <c:v>36.200000000000003</c:v>
                </c:pt>
                <c:pt idx="954">
                  <c:v>35.799999999999997</c:v>
                </c:pt>
                <c:pt idx="955">
                  <c:v>37</c:v>
                </c:pt>
                <c:pt idx="956">
                  <c:v>36.9</c:v>
                </c:pt>
                <c:pt idx="957">
                  <c:v>38.700000000000003</c:v>
                </c:pt>
                <c:pt idx="958">
                  <c:v>38.799999999999997</c:v>
                </c:pt>
                <c:pt idx="959">
                  <c:v>40.6</c:v>
                </c:pt>
                <c:pt idx="960">
                  <c:v>40.5</c:v>
                </c:pt>
                <c:pt idx="961">
                  <c:v>41.5</c:v>
                </c:pt>
                <c:pt idx="962">
                  <c:v>40.9</c:v>
                </c:pt>
                <c:pt idx="963">
                  <c:v>42</c:v>
                </c:pt>
                <c:pt idx="964">
                  <c:v>43.9</c:v>
                </c:pt>
                <c:pt idx="965">
                  <c:v>42.5</c:v>
                </c:pt>
                <c:pt idx="966">
                  <c:v>43.2</c:v>
                </c:pt>
                <c:pt idx="967">
                  <c:v>43.7</c:v>
                </c:pt>
                <c:pt idx="968">
                  <c:v>43.9</c:v>
                </c:pt>
                <c:pt idx="969">
                  <c:v>44.9</c:v>
                </c:pt>
                <c:pt idx="970">
                  <c:v>43.5</c:v>
                </c:pt>
                <c:pt idx="971">
                  <c:v>44.8</c:v>
                </c:pt>
                <c:pt idx="972">
                  <c:v>46</c:v>
                </c:pt>
                <c:pt idx="973">
                  <c:v>45.3</c:v>
                </c:pt>
                <c:pt idx="974">
                  <c:v>44.7</c:v>
                </c:pt>
                <c:pt idx="975">
                  <c:v>45.2</c:v>
                </c:pt>
                <c:pt idx="976">
                  <c:v>44.7</c:v>
                </c:pt>
                <c:pt idx="977">
                  <c:v>46.2</c:v>
                </c:pt>
                <c:pt idx="978">
                  <c:v>46.9</c:v>
                </c:pt>
                <c:pt idx="979">
                  <c:v>46.8</c:v>
                </c:pt>
                <c:pt idx="980">
                  <c:v>46.3</c:v>
                </c:pt>
                <c:pt idx="981">
                  <c:v>48.6</c:v>
                </c:pt>
                <c:pt idx="982">
                  <c:v>48.8</c:v>
                </c:pt>
                <c:pt idx="983">
                  <c:v>48.6</c:v>
                </c:pt>
                <c:pt idx="984">
                  <c:v>49.5</c:v>
                </c:pt>
                <c:pt idx="985">
                  <c:v>50.5</c:v>
                </c:pt>
                <c:pt idx="986">
                  <c:v>49.6</c:v>
                </c:pt>
                <c:pt idx="987">
                  <c:v>51.2</c:v>
                </c:pt>
                <c:pt idx="988">
                  <c:v>51.9</c:v>
                </c:pt>
                <c:pt idx="989">
                  <c:v>53</c:v>
                </c:pt>
                <c:pt idx="990">
                  <c:v>53.3</c:v>
                </c:pt>
                <c:pt idx="991">
                  <c:v>53.2</c:v>
                </c:pt>
                <c:pt idx="992">
                  <c:v>54.3</c:v>
                </c:pt>
                <c:pt idx="993">
                  <c:v>54.9</c:v>
                </c:pt>
                <c:pt idx="994">
                  <c:v>56.6</c:v>
                </c:pt>
                <c:pt idx="995">
                  <c:v>58.4</c:v>
                </c:pt>
                <c:pt idx="996">
                  <c:v>60</c:v>
                </c:pt>
                <c:pt idx="997">
                  <c:v>60.6</c:v>
                </c:pt>
                <c:pt idx="998">
                  <c:v>63</c:v>
                </c:pt>
                <c:pt idx="999">
                  <c:v>64.2</c:v>
                </c:pt>
                <c:pt idx="1000">
                  <c:v>66.400000000000006</c:v>
                </c:pt>
                <c:pt idx="1001">
                  <c:v>69.599999999999994</c:v>
                </c:pt>
                <c:pt idx="1002">
                  <c:v>72.900000000000006</c:v>
                </c:pt>
                <c:pt idx="1003">
                  <c:v>73.599999999999994</c:v>
                </c:pt>
                <c:pt idx="1004">
                  <c:v>77.7</c:v>
                </c:pt>
                <c:pt idx="1005">
                  <c:v>81.8</c:v>
                </c:pt>
                <c:pt idx="1006">
                  <c:v>85.3</c:v>
                </c:pt>
                <c:pt idx="1007">
                  <c:v>89.5</c:v>
                </c:pt>
                <c:pt idx="1008">
                  <c:v>93.7</c:v>
                </c:pt>
                <c:pt idx="1009">
                  <c:v>101.1</c:v>
                </c:pt>
                <c:pt idx="1010">
                  <c:v>103.1</c:v>
                </c:pt>
                <c:pt idx="1011">
                  <c:v>108.9</c:v>
                </c:pt>
                <c:pt idx="1012">
                  <c:v>114.5</c:v>
                </c:pt>
                <c:pt idx="1013">
                  <c:v>118.3</c:v>
                </c:pt>
                <c:pt idx="1014">
                  <c:v>123.3</c:v>
                </c:pt>
                <c:pt idx="1015">
                  <c:v>125.9</c:v>
                </c:pt>
                <c:pt idx="1016">
                  <c:v>130.80000000000001</c:v>
                </c:pt>
                <c:pt idx="1017">
                  <c:v>134.6</c:v>
                </c:pt>
                <c:pt idx="1018">
                  <c:v>139.1</c:v>
                </c:pt>
                <c:pt idx="1019">
                  <c:v>142.80000000000001</c:v>
                </c:pt>
                <c:pt idx="1020">
                  <c:v>147.4</c:v>
                </c:pt>
                <c:pt idx="1021">
                  <c:v>151</c:v>
                </c:pt>
                <c:pt idx="1022">
                  <c:v>155.4</c:v>
                </c:pt>
                <c:pt idx="1023">
                  <c:v>160.19999999999999</c:v>
                </c:pt>
                <c:pt idx="1024">
                  <c:v>166</c:v>
                </c:pt>
                <c:pt idx="1025">
                  <c:v>172.7</c:v>
                </c:pt>
                <c:pt idx="1026">
                  <c:v>180.6</c:v>
                </c:pt>
                <c:pt idx="1027">
                  <c:v>188.4</c:v>
                </c:pt>
                <c:pt idx="1028">
                  <c:v>196</c:v>
                </c:pt>
                <c:pt idx="1029">
                  <c:v>202.9</c:v>
                </c:pt>
                <c:pt idx="1030">
                  <c:v>210.7</c:v>
                </c:pt>
                <c:pt idx="1031">
                  <c:v>217.2</c:v>
                </c:pt>
                <c:pt idx="1032">
                  <c:v>224.8</c:v>
                </c:pt>
                <c:pt idx="1033">
                  <c:v>230.2</c:v>
                </c:pt>
                <c:pt idx="1034">
                  <c:v>238</c:v>
                </c:pt>
                <c:pt idx="1035">
                  <c:v>244.4</c:v>
                </c:pt>
                <c:pt idx="1036">
                  <c:v>249.5</c:v>
                </c:pt>
                <c:pt idx="1037">
                  <c:v>252.3</c:v>
                </c:pt>
                <c:pt idx="1038">
                  <c:v>251.2</c:v>
                </c:pt>
                <c:pt idx="1039">
                  <c:v>248.3</c:v>
                </c:pt>
                <c:pt idx="1040">
                  <c:v>241.7</c:v>
                </c:pt>
                <c:pt idx="1041">
                  <c:v>236.8</c:v>
                </c:pt>
                <c:pt idx="1042">
                  <c:v>228.2</c:v>
                </c:pt>
                <c:pt idx="1043">
                  <c:v>217.5</c:v>
                </c:pt>
                <c:pt idx="1044">
                  <c:v>207.8</c:v>
                </c:pt>
                <c:pt idx="1045">
                  <c:v>196.9</c:v>
                </c:pt>
                <c:pt idx="1046">
                  <c:v>184.4</c:v>
                </c:pt>
                <c:pt idx="1047">
                  <c:v>176.2</c:v>
                </c:pt>
                <c:pt idx="1048">
                  <c:v>165.3</c:v>
                </c:pt>
                <c:pt idx="1049">
                  <c:v>157.69999999999999</c:v>
                </c:pt>
                <c:pt idx="1050">
                  <c:v>149.9</c:v>
                </c:pt>
                <c:pt idx="1051">
                  <c:v>143.1</c:v>
                </c:pt>
                <c:pt idx="1052">
                  <c:v>136.1</c:v>
                </c:pt>
                <c:pt idx="1053">
                  <c:v>132</c:v>
                </c:pt>
                <c:pt idx="1054">
                  <c:v>126.2</c:v>
                </c:pt>
                <c:pt idx="1055">
                  <c:v>121.5</c:v>
                </c:pt>
                <c:pt idx="1056">
                  <c:v>118.8</c:v>
                </c:pt>
                <c:pt idx="1057">
                  <c:v>115.8</c:v>
                </c:pt>
                <c:pt idx="1058">
                  <c:v>113.6</c:v>
                </c:pt>
                <c:pt idx="1059">
                  <c:v>113.2</c:v>
                </c:pt>
                <c:pt idx="1060">
                  <c:v>111.2</c:v>
                </c:pt>
                <c:pt idx="1061">
                  <c:v>109.5</c:v>
                </c:pt>
                <c:pt idx="1062">
                  <c:v>108.8</c:v>
                </c:pt>
                <c:pt idx="1063">
                  <c:v>108.7</c:v>
                </c:pt>
                <c:pt idx="1064">
                  <c:v>108.3</c:v>
                </c:pt>
                <c:pt idx="1065">
                  <c:v>108.1</c:v>
                </c:pt>
                <c:pt idx="1066">
                  <c:v>107.3</c:v>
                </c:pt>
                <c:pt idx="1067">
                  <c:v>107.7</c:v>
                </c:pt>
                <c:pt idx="1068">
                  <c:v>107.8</c:v>
                </c:pt>
                <c:pt idx="1069">
                  <c:v>107.5</c:v>
                </c:pt>
                <c:pt idx="1070">
                  <c:v>106.6</c:v>
                </c:pt>
                <c:pt idx="1071">
                  <c:v>106.6</c:v>
                </c:pt>
                <c:pt idx="1072">
                  <c:v>107.1</c:v>
                </c:pt>
                <c:pt idx="1073">
                  <c:v>107.3</c:v>
                </c:pt>
                <c:pt idx="1074">
                  <c:v>108.9</c:v>
                </c:pt>
                <c:pt idx="1075">
                  <c:v>108.2</c:v>
                </c:pt>
                <c:pt idx="1076">
                  <c:v>107.6</c:v>
                </c:pt>
                <c:pt idx="1077">
                  <c:v>106.4</c:v>
                </c:pt>
                <c:pt idx="1078">
                  <c:v>106.2</c:v>
                </c:pt>
                <c:pt idx="1079">
                  <c:v>108.1</c:v>
                </c:pt>
                <c:pt idx="1080">
                  <c:v>105.3</c:v>
                </c:pt>
                <c:pt idx="1081">
                  <c:v>105.1</c:v>
                </c:pt>
                <c:pt idx="1082">
                  <c:v>103.2</c:v>
                </c:pt>
                <c:pt idx="1083">
                  <c:v>102.7</c:v>
                </c:pt>
                <c:pt idx="1084">
                  <c:v>100.7</c:v>
                </c:pt>
                <c:pt idx="1085">
                  <c:v>100.4</c:v>
                </c:pt>
                <c:pt idx="1086">
                  <c:v>97.1</c:v>
                </c:pt>
                <c:pt idx="1087">
                  <c:v>93.1</c:v>
                </c:pt>
                <c:pt idx="1088">
                  <c:v>90.1</c:v>
                </c:pt>
                <c:pt idx="1089">
                  <c:v>85.3</c:v>
                </c:pt>
                <c:pt idx="1090">
                  <c:v>83.6</c:v>
                </c:pt>
                <c:pt idx="1091">
                  <c:v>78.400000000000006</c:v>
                </c:pt>
                <c:pt idx="1092">
                  <c:v>75.099999999999994</c:v>
                </c:pt>
                <c:pt idx="1093">
                  <c:v>71</c:v>
                </c:pt>
                <c:pt idx="1094">
                  <c:v>66.7</c:v>
                </c:pt>
                <c:pt idx="1095">
                  <c:v>63.5</c:v>
                </c:pt>
                <c:pt idx="1096">
                  <c:v>58.5</c:v>
                </c:pt>
                <c:pt idx="1097">
                  <c:v>54.3</c:v>
                </c:pt>
                <c:pt idx="1098">
                  <c:v>50.8</c:v>
                </c:pt>
                <c:pt idx="1099">
                  <c:v>46.3</c:v>
                </c:pt>
                <c:pt idx="1100">
                  <c:v>44.2</c:v>
                </c:pt>
                <c:pt idx="1101">
                  <c:v>41.1</c:v>
                </c:pt>
                <c:pt idx="1102">
                  <c:v>40.299999999999997</c:v>
                </c:pt>
                <c:pt idx="1103">
                  <c:v>36.5</c:v>
                </c:pt>
                <c:pt idx="1104">
                  <c:v>33.9</c:v>
                </c:pt>
                <c:pt idx="1105">
                  <c:v>30.9</c:v>
                </c:pt>
                <c:pt idx="1106">
                  <c:v>30.5</c:v>
                </c:pt>
                <c:pt idx="1107">
                  <c:v>29.7</c:v>
                </c:pt>
                <c:pt idx="1108">
                  <c:v>27.7</c:v>
                </c:pt>
                <c:pt idx="1109">
                  <c:v>25.2</c:v>
                </c:pt>
                <c:pt idx="1110">
                  <c:v>23.8</c:v>
                </c:pt>
                <c:pt idx="1111">
                  <c:v>23</c:v>
                </c:pt>
                <c:pt idx="1112">
                  <c:v>22.5</c:v>
                </c:pt>
                <c:pt idx="1113">
                  <c:v>21.3</c:v>
                </c:pt>
                <c:pt idx="1114">
                  <c:v>20.5</c:v>
                </c:pt>
                <c:pt idx="1115">
                  <c:v>20.9</c:v>
                </c:pt>
                <c:pt idx="1116">
                  <c:v>19.899999999999999</c:v>
                </c:pt>
                <c:pt idx="1117">
                  <c:v>18.899999999999999</c:v>
                </c:pt>
                <c:pt idx="1118">
                  <c:v>18.8</c:v>
                </c:pt>
                <c:pt idx="1119">
                  <c:v>19</c:v>
                </c:pt>
                <c:pt idx="1120">
                  <c:v>17.100000000000001</c:v>
                </c:pt>
                <c:pt idx="1121">
                  <c:v>16.8</c:v>
                </c:pt>
                <c:pt idx="1122">
                  <c:v>15.1</c:v>
                </c:pt>
                <c:pt idx="1123">
                  <c:v>16.600000000000001</c:v>
                </c:pt>
                <c:pt idx="1124">
                  <c:v>15</c:v>
                </c:pt>
                <c:pt idx="1125">
                  <c:v>16.100000000000001</c:v>
                </c:pt>
                <c:pt idx="1126">
                  <c:v>14.9</c:v>
                </c:pt>
                <c:pt idx="1127">
                  <c:v>14</c:v>
                </c:pt>
                <c:pt idx="1128">
                  <c:v>13.8</c:v>
                </c:pt>
                <c:pt idx="1129">
                  <c:v>14.4</c:v>
                </c:pt>
                <c:pt idx="1130">
                  <c:v>13.5</c:v>
                </c:pt>
                <c:pt idx="1131">
                  <c:v>12.3</c:v>
                </c:pt>
                <c:pt idx="1132">
                  <c:v>13.1</c:v>
                </c:pt>
                <c:pt idx="1133">
                  <c:v>13.4</c:v>
                </c:pt>
                <c:pt idx="1134">
                  <c:v>11.9</c:v>
                </c:pt>
                <c:pt idx="1135">
                  <c:v>12.3</c:v>
                </c:pt>
                <c:pt idx="1136">
                  <c:v>12.1</c:v>
                </c:pt>
                <c:pt idx="1137">
                  <c:v>11.4</c:v>
                </c:pt>
                <c:pt idx="1138">
                  <c:v>11.8</c:v>
                </c:pt>
                <c:pt idx="1139">
                  <c:v>10</c:v>
                </c:pt>
                <c:pt idx="1140">
                  <c:v>11.2</c:v>
                </c:pt>
                <c:pt idx="1141">
                  <c:v>11.1</c:v>
                </c:pt>
                <c:pt idx="1142">
                  <c:v>10.8</c:v>
                </c:pt>
                <c:pt idx="1143">
                  <c:v>11.2</c:v>
                </c:pt>
                <c:pt idx="1144">
                  <c:v>11</c:v>
                </c:pt>
                <c:pt idx="1145">
                  <c:v>10.9</c:v>
                </c:pt>
                <c:pt idx="1146">
                  <c:v>10.9</c:v>
                </c:pt>
                <c:pt idx="1147">
                  <c:v>11.6</c:v>
                </c:pt>
                <c:pt idx="1148">
                  <c:v>11.5</c:v>
                </c:pt>
                <c:pt idx="1149">
                  <c:v>10.1</c:v>
                </c:pt>
                <c:pt idx="1150">
                  <c:v>10.4</c:v>
                </c:pt>
                <c:pt idx="1151">
                  <c:v>9.6999999999999993</c:v>
                </c:pt>
                <c:pt idx="1152">
                  <c:v>9.6999999999999993</c:v>
                </c:pt>
                <c:pt idx="1153">
                  <c:v>9.5</c:v>
                </c:pt>
                <c:pt idx="1154">
                  <c:v>8.6999999999999993</c:v>
                </c:pt>
                <c:pt idx="1155">
                  <c:v>9.9</c:v>
                </c:pt>
                <c:pt idx="1156">
                  <c:v>9.6999999999999993</c:v>
                </c:pt>
                <c:pt idx="1157">
                  <c:v>8.8000000000000007</c:v>
                </c:pt>
                <c:pt idx="1158">
                  <c:v>9.1999999999999993</c:v>
                </c:pt>
                <c:pt idx="1159">
                  <c:v>9.5</c:v>
                </c:pt>
                <c:pt idx="1160">
                  <c:v>9.8000000000000007</c:v>
                </c:pt>
                <c:pt idx="1161">
                  <c:v>8.5</c:v>
                </c:pt>
                <c:pt idx="1162">
                  <c:v>7.9</c:v>
                </c:pt>
                <c:pt idx="1163">
                  <c:v>9.1</c:v>
                </c:pt>
                <c:pt idx="1164">
                  <c:v>10.5</c:v>
                </c:pt>
                <c:pt idx="1165">
                  <c:v>11</c:v>
                </c:pt>
                <c:pt idx="1166">
                  <c:v>14.3</c:v>
                </c:pt>
                <c:pt idx="1167">
                  <c:v>17.399999999999999</c:v>
                </c:pt>
                <c:pt idx="1168">
                  <c:v>19.7</c:v>
                </c:pt>
                <c:pt idx="1169">
                  <c:v>17.100000000000001</c:v>
                </c:pt>
                <c:pt idx="1170">
                  <c:v>8.6</c:v>
                </c:pt>
                <c:pt idx="1171">
                  <c:v>6.9</c:v>
                </c:pt>
                <c:pt idx="1172">
                  <c:v>6.3</c:v>
                </c:pt>
                <c:pt idx="1173">
                  <c:v>8.6999999999999993</c:v>
                </c:pt>
                <c:pt idx="1174">
                  <c:v>8.9</c:v>
                </c:pt>
                <c:pt idx="1175">
                  <c:v>9.5</c:v>
                </c:pt>
                <c:pt idx="1176">
                  <c:v>9.1999999999999993</c:v>
                </c:pt>
                <c:pt idx="1177">
                  <c:v>10</c:v>
                </c:pt>
                <c:pt idx="1178">
                  <c:v>9.5</c:v>
                </c:pt>
                <c:pt idx="1179">
                  <c:v>10.3</c:v>
                </c:pt>
                <c:pt idx="1180">
                  <c:v>10.5</c:v>
                </c:pt>
                <c:pt idx="1181">
                  <c:v>9.6</c:v>
                </c:pt>
                <c:pt idx="1182">
                  <c:v>10.3</c:v>
                </c:pt>
                <c:pt idx="1183">
                  <c:v>9.9</c:v>
                </c:pt>
                <c:pt idx="1184">
                  <c:v>10.199999999999999</c:v>
                </c:pt>
                <c:pt idx="1185">
                  <c:v>10.9</c:v>
                </c:pt>
                <c:pt idx="1186">
                  <c:v>10.1</c:v>
                </c:pt>
                <c:pt idx="1187">
                  <c:v>9.8000000000000007</c:v>
                </c:pt>
                <c:pt idx="1188">
                  <c:v>11.5</c:v>
                </c:pt>
                <c:pt idx="1189">
                  <c:v>10.3</c:v>
                </c:pt>
                <c:pt idx="1190">
                  <c:v>11.4</c:v>
                </c:pt>
                <c:pt idx="1191">
                  <c:v>10.6</c:v>
                </c:pt>
                <c:pt idx="1192">
                  <c:v>11.2</c:v>
                </c:pt>
                <c:pt idx="1193">
                  <c:v>10.4</c:v>
                </c:pt>
                <c:pt idx="1194">
                  <c:v>10.9</c:v>
                </c:pt>
                <c:pt idx="1195">
                  <c:v>10.9</c:v>
                </c:pt>
                <c:pt idx="1196">
                  <c:v>11.1</c:v>
                </c:pt>
                <c:pt idx="1197">
                  <c:v>11</c:v>
                </c:pt>
                <c:pt idx="1198">
                  <c:v>9.9</c:v>
                </c:pt>
                <c:pt idx="1199">
                  <c:v>10.8</c:v>
                </c:pt>
                <c:pt idx="1200">
                  <c:v>11.5</c:v>
                </c:pt>
                <c:pt idx="1201">
                  <c:v>10.7</c:v>
                </c:pt>
                <c:pt idx="1202">
                  <c:v>10.5</c:v>
                </c:pt>
                <c:pt idx="1203">
                  <c:v>12</c:v>
                </c:pt>
                <c:pt idx="1204">
                  <c:v>12.2</c:v>
                </c:pt>
                <c:pt idx="1205">
                  <c:v>10.8</c:v>
                </c:pt>
                <c:pt idx="1206">
                  <c:v>12.8</c:v>
                </c:pt>
                <c:pt idx="1207">
                  <c:v>10.5</c:v>
                </c:pt>
                <c:pt idx="1208">
                  <c:v>11.4</c:v>
                </c:pt>
                <c:pt idx="1209">
                  <c:v>11.8</c:v>
                </c:pt>
                <c:pt idx="1210">
                  <c:v>11.5</c:v>
                </c:pt>
                <c:pt idx="1211">
                  <c:v>10.6</c:v>
                </c:pt>
                <c:pt idx="1212">
                  <c:v>10.199999999999999</c:v>
                </c:pt>
                <c:pt idx="1213">
                  <c:v>10.9</c:v>
                </c:pt>
                <c:pt idx="1214">
                  <c:v>10.9</c:v>
                </c:pt>
                <c:pt idx="1215">
                  <c:v>10.7</c:v>
                </c:pt>
                <c:pt idx="1216">
                  <c:v>11.6</c:v>
                </c:pt>
                <c:pt idx="1217">
                  <c:v>10.7</c:v>
                </c:pt>
                <c:pt idx="1218">
                  <c:v>10.199999999999999</c:v>
                </c:pt>
                <c:pt idx="1219">
                  <c:v>9.4</c:v>
                </c:pt>
                <c:pt idx="1220">
                  <c:v>10.3</c:v>
                </c:pt>
                <c:pt idx="1221">
                  <c:v>10.3</c:v>
                </c:pt>
                <c:pt idx="1222">
                  <c:v>9.8000000000000007</c:v>
                </c:pt>
                <c:pt idx="1223">
                  <c:v>10.1</c:v>
                </c:pt>
                <c:pt idx="1224">
                  <c:v>10.7</c:v>
                </c:pt>
                <c:pt idx="1225">
                  <c:v>9.9</c:v>
                </c:pt>
                <c:pt idx="1226">
                  <c:v>10.3</c:v>
                </c:pt>
                <c:pt idx="1227">
                  <c:v>9.3000000000000007</c:v>
                </c:pt>
                <c:pt idx="1228">
                  <c:v>9.9</c:v>
                </c:pt>
                <c:pt idx="1229">
                  <c:v>10.6</c:v>
                </c:pt>
                <c:pt idx="1230">
                  <c:v>10.7</c:v>
                </c:pt>
                <c:pt idx="1231">
                  <c:v>9.9</c:v>
                </c:pt>
                <c:pt idx="1232">
                  <c:v>9</c:v>
                </c:pt>
                <c:pt idx="1233">
                  <c:v>9.6</c:v>
                </c:pt>
                <c:pt idx="1234">
                  <c:v>10</c:v>
                </c:pt>
                <c:pt idx="1235">
                  <c:v>10.199999999999999</c:v>
                </c:pt>
                <c:pt idx="1236">
                  <c:v>9.1999999999999993</c:v>
                </c:pt>
                <c:pt idx="1237">
                  <c:v>10.6</c:v>
                </c:pt>
                <c:pt idx="1238">
                  <c:v>9.4</c:v>
                </c:pt>
                <c:pt idx="1239">
                  <c:v>9.9</c:v>
                </c:pt>
                <c:pt idx="1240">
                  <c:v>11.6</c:v>
                </c:pt>
                <c:pt idx="1241">
                  <c:v>10.5</c:v>
                </c:pt>
                <c:pt idx="1242">
                  <c:v>10.3</c:v>
                </c:pt>
                <c:pt idx="1243">
                  <c:v>9</c:v>
                </c:pt>
                <c:pt idx="1244">
                  <c:v>10.3</c:v>
                </c:pt>
                <c:pt idx="1245">
                  <c:v>10</c:v>
                </c:pt>
                <c:pt idx="1246">
                  <c:v>10.3</c:v>
                </c:pt>
                <c:pt idx="1247">
                  <c:v>9.8000000000000007</c:v>
                </c:pt>
                <c:pt idx="1248">
                  <c:v>10.4</c:v>
                </c:pt>
                <c:pt idx="1249">
                  <c:v>9.6999999999999993</c:v>
                </c:pt>
                <c:pt idx="1250">
                  <c:v>10.199999999999999</c:v>
                </c:pt>
                <c:pt idx="1251">
                  <c:v>10.1</c:v>
                </c:pt>
                <c:pt idx="1252">
                  <c:v>8.9</c:v>
                </c:pt>
                <c:pt idx="1253">
                  <c:v>8.4</c:v>
                </c:pt>
                <c:pt idx="1254">
                  <c:v>9.6</c:v>
                </c:pt>
                <c:pt idx="1255">
                  <c:v>10.1</c:v>
                </c:pt>
                <c:pt idx="1256">
                  <c:v>10.8</c:v>
                </c:pt>
                <c:pt idx="1257">
                  <c:v>9.1</c:v>
                </c:pt>
                <c:pt idx="1258">
                  <c:v>9.6999999999999993</c:v>
                </c:pt>
                <c:pt idx="1259">
                  <c:v>8.3000000000000007</c:v>
                </c:pt>
                <c:pt idx="1260">
                  <c:v>7.4</c:v>
                </c:pt>
                <c:pt idx="1261">
                  <c:v>8.4</c:v>
                </c:pt>
                <c:pt idx="1262">
                  <c:v>8.4</c:v>
                </c:pt>
                <c:pt idx="1263">
                  <c:v>9.6999999999999993</c:v>
                </c:pt>
                <c:pt idx="1264">
                  <c:v>9.1</c:v>
                </c:pt>
                <c:pt idx="1265">
                  <c:v>10.1</c:v>
                </c:pt>
                <c:pt idx="1266">
                  <c:v>10</c:v>
                </c:pt>
                <c:pt idx="1267">
                  <c:v>9.8000000000000007</c:v>
                </c:pt>
                <c:pt idx="1268">
                  <c:v>8.3000000000000007</c:v>
                </c:pt>
                <c:pt idx="1269">
                  <c:v>9.6</c:v>
                </c:pt>
                <c:pt idx="1270">
                  <c:v>9.3000000000000007</c:v>
                </c:pt>
                <c:pt idx="1271">
                  <c:v>9</c:v>
                </c:pt>
                <c:pt idx="1272">
                  <c:v>9</c:v>
                </c:pt>
                <c:pt idx="1273">
                  <c:v>9.1</c:v>
                </c:pt>
                <c:pt idx="1274">
                  <c:v>9.5</c:v>
                </c:pt>
                <c:pt idx="1275">
                  <c:v>9.6999999999999993</c:v>
                </c:pt>
                <c:pt idx="1276">
                  <c:v>9.6999999999999993</c:v>
                </c:pt>
                <c:pt idx="1277">
                  <c:v>10.1</c:v>
                </c:pt>
                <c:pt idx="1278">
                  <c:v>8.1999999999999993</c:v>
                </c:pt>
                <c:pt idx="1279">
                  <c:v>9.1999999999999993</c:v>
                </c:pt>
                <c:pt idx="1280">
                  <c:v>8.1999999999999993</c:v>
                </c:pt>
                <c:pt idx="1281">
                  <c:v>9.4</c:v>
                </c:pt>
                <c:pt idx="1282">
                  <c:v>9.1999999999999993</c:v>
                </c:pt>
                <c:pt idx="1283">
                  <c:v>8.5</c:v>
                </c:pt>
                <c:pt idx="1284">
                  <c:v>8</c:v>
                </c:pt>
                <c:pt idx="1285">
                  <c:v>9</c:v>
                </c:pt>
                <c:pt idx="1286">
                  <c:v>9.8000000000000007</c:v>
                </c:pt>
                <c:pt idx="1287">
                  <c:v>8.3000000000000007</c:v>
                </c:pt>
                <c:pt idx="1288">
                  <c:v>8.4</c:v>
                </c:pt>
                <c:pt idx="1289">
                  <c:v>9</c:v>
                </c:pt>
                <c:pt idx="1290">
                  <c:v>7.7</c:v>
                </c:pt>
                <c:pt idx="1291">
                  <c:v>8.8000000000000007</c:v>
                </c:pt>
                <c:pt idx="1292">
                  <c:v>9</c:v>
                </c:pt>
                <c:pt idx="1293">
                  <c:v>8.3000000000000007</c:v>
                </c:pt>
                <c:pt idx="1294">
                  <c:v>9.1999999999999993</c:v>
                </c:pt>
                <c:pt idx="1295">
                  <c:v>9.8000000000000007</c:v>
                </c:pt>
                <c:pt idx="1296">
                  <c:v>9.6</c:v>
                </c:pt>
                <c:pt idx="1297">
                  <c:v>8.6</c:v>
                </c:pt>
                <c:pt idx="1298">
                  <c:v>8.1999999999999993</c:v>
                </c:pt>
                <c:pt idx="1299">
                  <c:v>8.5</c:v>
                </c:pt>
                <c:pt idx="1300">
                  <c:v>8.6</c:v>
                </c:pt>
                <c:pt idx="1301">
                  <c:v>9.4</c:v>
                </c:pt>
                <c:pt idx="1302">
                  <c:v>10.3</c:v>
                </c:pt>
                <c:pt idx="1303">
                  <c:v>10.3</c:v>
                </c:pt>
                <c:pt idx="1304">
                  <c:v>10.6</c:v>
                </c:pt>
                <c:pt idx="1305">
                  <c:v>12.1</c:v>
                </c:pt>
                <c:pt idx="1306">
                  <c:v>11.5</c:v>
                </c:pt>
                <c:pt idx="1307">
                  <c:v>11.2</c:v>
                </c:pt>
                <c:pt idx="1308">
                  <c:v>10.9</c:v>
                </c:pt>
                <c:pt idx="1309">
                  <c:v>12.5</c:v>
                </c:pt>
                <c:pt idx="1310">
                  <c:v>14.1</c:v>
                </c:pt>
                <c:pt idx="1311">
                  <c:v>15.7</c:v>
                </c:pt>
                <c:pt idx="1312">
                  <c:v>16.3</c:v>
                </c:pt>
                <c:pt idx="1313">
                  <c:v>15.7</c:v>
                </c:pt>
                <c:pt idx="1314">
                  <c:v>17.600000000000001</c:v>
                </c:pt>
                <c:pt idx="1315">
                  <c:v>17.8</c:v>
                </c:pt>
                <c:pt idx="1316">
                  <c:v>17.2</c:v>
                </c:pt>
                <c:pt idx="1317">
                  <c:v>19.399999999999999</c:v>
                </c:pt>
                <c:pt idx="1318">
                  <c:v>19.3</c:v>
                </c:pt>
                <c:pt idx="1319">
                  <c:v>18.600000000000001</c:v>
                </c:pt>
                <c:pt idx="1320">
                  <c:v>19.7</c:v>
                </c:pt>
                <c:pt idx="1321">
                  <c:v>19.5</c:v>
                </c:pt>
                <c:pt idx="1322">
                  <c:v>17.899999999999999</c:v>
                </c:pt>
                <c:pt idx="1323">
                  <c:v>18.100000000000001</c:v>
                </c:pt>
                <c:pt idx="1324">
                  <c:v>15</c:v>
                </c:pt>
                <c:pt idx="1325">
                  <c:v>14.9</c:v>
                </c:pt>
                <c:pt idx="1326">
                  <c:v>14.1</c:v>
                </c:pt>
                <c:pt idx="1327">
                  <c:v>13.3</c:v>
                </c:pt>
                <c:pt idx="1328">
                  <c:v>12.9</c:v>
                </c:pt>
                <c:pt idx="1329">
                  <c:v>12.4</c:v>
                </c:pt>
                <c:pt idx="1330">
                  <c:v>12.2</c:v>
                </c:pt>
                <c:pt idx="1331">
                  <c:v>11.1</c:v>
                </c:pt>
                <c:pt idx="1332">
                  <c:v>10.5</c:v>
                </c:pt>
                <c:pt idx="1333">
                  <c:v>11.3</c:v>
                </c:pt>
                <c:pt idx="1334">
                  <c:v>10.4</c:v>
                </c:pt>
                <c:pt idx="1335">
                  <c:v>11.8</c:v>
                </c:pt>
                <c:pt idx="1336">
                  <c:v>11.7</c:v>
                </c:pt>
                <c:pt idx="1337">
                  <c:v>11.1</c:v>
                </c:pt>
                <c:pt idx="1338">
                  <c:v>11.8</c:v>
                </c:pt>
                <c:pt idx="1339">
                  <c:v>11.3</c:v>
                </c:pt>
                <c:pt idx="1340">
                  <c:v>12.9</c:v>
                </c:pt>
                <c:pt idx="1341">
                  <c:v>13.3</c:v>
                </c:pt>
                <c:pt idx="1342">
                  <c:v>12.4</c:v>
                </c:pt>
                <c:pt idx="1343">
                  <c:v>14</c:v>
                </c:pt>
                <c:pt idx="1344">
                  <c:v>13.9</c:v>
                </c:pt>
                <c:pt idx="1345">
                  <c:v>11.9</c:v>
                </c:pt>
                <c:pt idx="1346">
                  <c:v>12.5</c:v>
                </c:pt>
                <c:pt idx="1347">
                  <c:v>12.3</c:v>
                </c:pt>
                <c:pt idx="1348">
                  <c:v>11.5</c:v>
                </c:pt>
                <c:pt idx="1349">
                  <c:v>10.6</c:v>
                </c:pt>
                <c:pt idx="1350">
                  <c:v>10.7</c:v>
                </c:pt>
                <c:pt idx="1351">
                  <c:v>10.8</c:v>
                </c:pt>
                <c:pt idx="1352">
                  <c:v>11.3</c:v>
                </c:pt>
                <c:pt idx="1353">
                  <c:v>12.2</c:v>
                </c:pt>
                <c:pt idx="1354">
                  <c:v>12.4</c:v>
                </c:pt>
                <c:pt idx="1355">
                  <c:v>11.2</c:v>
                </c:pt>
                <c:pt idx="1356">
                  <c:v>10.199999999999999</c:v>
                </c:pt>
                <c:pt idx="1357">
                  <c:v>10.4</c:v>
                </c:pt>
                <c:pt idx="1358">
                  <c:v>10.9</c:v>
                </c:pt>
                <c:pt idx="1359">
                  <c:v>11.8</c:v>
                </c:pt>
                <c:pt idx="1360">
                  <c:v>11.9</c:v>
                </c:pt>
                <c:pt idx="1361">
                  <c:v>17.100000000000001</c:v>
                </c:pt>
                <c:pt idx="1362">
                  <c:v>20.2</c:v>
                </c:pt>
                <c:pt idx="1363">
                  <c:v>20.9</c:v>
                </c:pt>
                <c:pt idx="1364">
                  <c:v>25</c:v>
                </c:pt>
                <c:pt idx="1365">
                  <c:v>25.6</c:v>
                </c:pt>
                <c:pt idx="1366">
                  <c:v>14.1</c:v>
                </c:pt>
                <c:pt idx="1367">
                  <c:v>12.3</c:v>
                </c:pt>
                <c:pt idx="1368">
                  <c:v>11.7</c:v>
                </c:pt>
                <c:pt idx="1369">
                  <c:v>14.9</c:v>
                </c:pt>
                <c:pt idx="1370">
                  <c:v>18</c:v>
                </c:pt>
                <c:pt idx="1371">
                  <c:v>18.3</c:v>
                </c:pt>
                <c:pt idx="1372">
                  <c:v>17.899999999999999</c:v>
                </c:pt>
                <c:pt idx="1373">
                  <c:v>19.600000000000001</c:v>
                </c:pt>
                <c:pt idx="1374">
                  <c:v>19</c:v>
                </c:pt>
                <c:pt idx="1375">
                  <c:v>17.7</c:v>
                </c:pt>
                <c:pt idx="1376">
                  <c:v>19.100000000000001</c:v>
                </c:pt>
                <c:pt idx="1377">
                  <c:v>20</c:v>
                </c:pt>
                <c:pt idx="1378">
                  <c:v>20.2</c:v>
                </c:pt>
                <c:pt idx="1379">
                  <c:v>20.7</c:v>
                </c:pt>
                <c:pt idx="1380">
                  <c:v>20.399999999999999</c:v>
                </c:pt>
                <c:pt idx="1381">
                  <c:v>20.8</c:v>
                </c:pt>
                <c:pt idx="1382">
                  <c:v>19.3</c:v>
                </c:pt>
                <c:pt idx="1383">
                  <c:v>19.600000000000001</c:v>
                </c:pt>
                <c:pt idx="1384">
                  <c:v>20.7</c:v>
                </c:pt>
                <c:pt idx="1385">
                  <c:v>21.5</c:v>
                </c:pt>
                <c:pt idx="1386">
                  <c:v>19.7</c:v>
                </c:pt>
                <c:pt idx="1387">
                  <c:v>18.5</c:v>
                </c:pt>
                <c:pt idx="1388">
                  <c:v>18.899999999999999</c:v>
                </c:pt>
                <c:pt idx="1389">
                  <c:v>18.2</c:v>
                </c:pt>
                <c:pt idx="1390">
                  <c:v>16.100000000000001</c:v>
                </c:pt>
                <c:pt idx="1391">
                  <c:v>15.7</c:v>
                </c:pt>
                <c:pt idx="1392">
                  <c:v>13.7</c:v>
                </c:pt>
                <c:pt idx="1393">
                  <c:v>15.3</c:v>
                </c:pt>
                <c:pt idx="1394">
                  <c:v>15.2</c:v>
                </c:pt>
                <c:pt idx="1395">
                  <c:v>13.1</c:v>
                </c:pt>
                <c:pt idx="1396">
                  <c:v>13.2</c:v>
                </c:pt>
                <c:pt idx="1397">
                  <c:v>13.8</c:v>
                </c:pt>
                <c:pt idx="1398">
                  <c:v>12.7</c:v>
                </c:pt>
                <c:pt idx="1399">
                  <c:v>12.9</c:v>
                </c:pt>
                <c:pt idx="1400">
                  <c:v>12.3</c:v>
                </c:pt>
                <c:pt idx="1401">
                  <c:v>14.1</c:v>
                </c:pt>
                <c:pt idx="1402">
                  <c:v>13.5</c:v>
                </c:pt>
                <c:pt idx="1403">
                  <c:v>12.7</c:v>
                </c:pt>
                <c:pt idx="1404">
                  <c:v>13.7</c:v>
                </c:pt>
                <c:pt idx="1405">
                  <c:v>12.5</c:v>
                </c:pt>
                <c:pt idx="1406">
                  <c:v>12.5</c:v>
                </c:pt>
                <c:pt idx="1407">
                  <c:v>12.7</c:v>
                </c:pt>
                <c:pt idx="1408">
                  <c:v>12.4</c:v>
                </c:pt>
                <c:pt idx="1409">
                  <c:v>12.9</c:v>
                </c:pt>
                <c:pt idx="1410">
                  <c:v>11.8</c:v>
                </c:pt>
                <c:pt idx="1411">
                  <c:v>12.7</c:v>
                </c:pt>
                <c:pt idx="1412">
                  <c:v>12.2</c:v>
                </c:pt>
                <c:pt idx="1413">
                  <c:v>12.6</c:v>
                </c:pt>
                <c:pt idx="1414">
                  <c:v>11.2</c:v>
                </c:pt>
                <c:pt idx="1415">
                  <c:v>10.6</c:v>
                </c:pt>
                <c:pt idx="1416">
                  <c:v>10.8</c:v>
                </c:pt>
                <c:pt idx="1417">
                  <c:v>11.9</c:v>
                </c:pt>
                <c:pt idx="1418">
                  <c:v>10.8</c:v>
                </c:pt>
                <c:pt idx="1419">
                  <c:v>10.4</c:v>
                </c:pt>
                <c:pt idx="1420">
                  <c:v>11.2</c:v>
                </c:pt>
                <c:pt idx="1421">
                  <c:v>10.7</c:v>
                </c:pt>
                <c:pt idx="1422">
                  <c:v>11.6</c:v>
                </c:pt>
                <c:pt idx="1423">
                  <c:v>11.6</c:v>
                </c:pt>
                <c:pt idx="1424">
                  <c:v>11.4</c:v>
                </c:pt>
                <c:pt idx="1425">
                  <c:v>10.3</c:v>
                </c:pt>
                <c:pt idx="1426">
                  <c:v>10.5</c:v>
                </c:pt>
                <c:pt idx="1427">
                  <c:v>11.6</c:v>
                </c:pt>
                <c:pt idx="1428">
                  <c:v>10.6</c:v>
                </c:pt>
                <c:pt idx="1429">
                  <c:v>10.8</c:v>
                </c:pt>
                <c:pt idx="1430">
                  <c:v>11</c:v>
                </c:pt>
                <c:pt idx="1431">
                  <c:v>10.7</c:v>
                </c:pt>
                <c:pt idx="1432">
                  <c:v>11.8</c:v>
                </c:pt>
                <c:pt idx="1433">
                  <c:v>10</c:v>
                </c:pt>
                <c:pt idx="1434">
                  <c:v>9.9</c:v>
                </c:pt>
                <c:pt idx="1435">
                  <c:v>10.5</c:v>
                </c:pt>
                <c:pt idx="1436">
                  <c:v>10.9</c:v>
                </c:pt>
                <c:pt idx="1437">
                  <c:v>10.4</c:v>
                </c:pt>
                <c:pt idx="1438">
                  <c:v>10.6</c:v>
                </c:pt>
                <c:pt idx="1439">
                  <c:v>11.9</c:v>
                </c:pt>
                <c:pt idx="1440">
                  <c:v>10.4</c:v>
                </c:pt>
                <c:pt idx="1441">
                  <c:v>10.8</c:v>
                </c:pt>
                <c:pt idx="1442">
                  <c:v>11.5</c:v>
                </c:pt>
                <c:pt idx="1443">
                  <c:v>10.199999999999999</c:v>
                </c:pt>
                <c:pt idx="1444">
                  <c:v>11.4</c:v>
                </c:pt>
                <c:pt idx="1445">
                  <c:v>10.8</c:v>
                </c:pt>
                <c:pt idx="1446">
                  <c:v>12</c:v>
                </c:pt>
                <c:pt idx="1447">
                  <c:v>11.7</c:v>
                </c:pt>
                <c:pt idx="1448">
                  <c:v>10.9</c:v>
                </c:pt>
                <c:pt idx="1449">
                  <c:v>10.7</c:v>
                </c:pt>
                <c:pt idx="1450">
                  <c:v>11.2</c:v>
                </c:pt>
                <c:pt idx="1451">
                  <c:v>11.1</c:v>
                </c:pt>
                <c:pt idx="1452">
                  <c:v>10.5</c:v>
                </c:pt>
                <c:pt idx="1453">
                  <c:v>10.8</c:v>
                </c:pt>
                <c:pt idx="1454">
                  <c:v>11.6</c:v>
                </c:pt>
                <c:pt idx="1455">
                  <c:v>11.2</c:v>
                </c:pt>
                <c:pt idx="1456">
                  <c:v>11.3</c:v>
                </c:pt>
                <c:pt idx="1457">
                  <c:v>11.3</c:v>
                </c:pt>
                <c:pt idx="1458">
                  <c:v>11.7</c:v>
                </c:pt>
                <c:pt idx="1459">
                  <c:v>11.1</c:v>
                </c:pt>
                <c:pt idx="1460">
                  <c:v>10.9</c:v>
                </c:pt>
                <c:pt idx="1461">
                  <c:v>12</c:v>
                </c:pt>
                <c:pt idx="1462">
                  <c:v>10.8</c:v>
                </c:pt>
                <c:pt idx="1463">
                  <c:v>10.7</c:v>
                </c:pt>
                <c:pt idx="1464">
                  <c:v>12.5</c:v>
                </c:pt>
                <c:pt idx="1465">
                  <c:v>12.5</c:v>
                </c:pt>
                <c:pt idx="1466">
                  <c:v>12.7</c:v>
                </c:pt>
                <c:pt idx="1467">
                  <c:v>11.8</c:v>
                </c:pt>
                <c:pt idx="1468">
                  <c:v>12.9</c:v>
                </c:pt>
                <c:pt idx="1469">
                  <c:v>12.2</c:v>
                </c:pt>
                <c:pt idx="1470">
                  <c:v>11.3</c:v>
                </c:pt>
                <c:pt idx="1471">
                  <c:v>13.3</c:v>
                </c:pt>
                <c:pt idx="1472">
                  <c:v>12</c:v>
                </c:pt>
                <c:pt idx="1473">
                  <c:v>12</c:v>
                </c:pt>
                <c:pt idx="1474">
                  <c:v>12.1</c:v>
                </c:pt>
                <c:pt idx="1475">
                  <c:v>12.4</c:v>
                </c:pt>
                <c:pt idx="1476">
                  <c:v>11.6</c:v>
                </c:pt>
                <c:pt idx="1477">
                  <c:v>13.9</c:v>
                </c:pt>
                <c:pt idx="1478">
                  <c:v>12</c:v>
                </c:pt>
                <c:pt idx="1479">
                  <c:v>13.6</c:v>
                </c:pt>
                <c:pt idx="1480">
                  <c:v>12.7</c:v>
                </c:pt>
                <c:pt idx="1481">
                  <c:v>13.1</c:v>
                </c:pt>
                <c:pt idx="1482">
                  <c:v>13</c:v>
                </c:pt>
                <c:pt idx="1483">
                  <c:v>12.4</c:v>
                </c:pt>
                <c:pt idx="1484">
                  <c:v>12.7</c:v>
                </c:pt>
                <c:pt idx="1485">
                  <c:v>12.6</c:v>
                </c:pt>
                <c:pt idx="1486">
                  <c:v>12.4</c:v>
                </c:pt>
                <c:pt idx="1487">
                  <c:v>14.2</c:v>
                </c:pt>
                <c:pt idx="1488">
                  <c:v>13.3</c:v>
                </c:pt>
                <c:pt idx="1489">
                  <c:v>14.3</c:v>
                </c:pt>
                <c:pt idx="1490">
                  <c:v>13.1</c:v>
                </c:pt>
                <c:pt idx="1491">
                  <c:v>12.7</c:v>
                </c:pt>
                <c:pt idx="1492">
                  <c:v>13.3</c:v>
                </c:pt>
                <c:pt idx="1493">
                  <c:v>14.4</c:v>
                </c:pt>
                <c:pt idx="1494">
                  <c:v>11.8</c:v>
                </c:pt>
                <c:pt idx="1495">
                  <c:v>12.8</c:v>
                </c:pt>
                <c:pt idx="1496">
                  <c:v>14.6</c:v>
                </c:pt>
                <c:pt idx="1497">
                  <c:v>12.8</c:v>
                </c:pt>
                <c:pt idx="1498">
                  <c:v>13.6</c:v>
                </c:pt>
                <c:pt idx="1499">
                  <c:v>13.5</c:v>
                </c:pt>
                <c:pt idx="1500">
                  <c:v>14.1</c:v>
                </c:pt>
                <c:pt idx="1501">
                  <c:v>14.4</c:v>
                </c:pt>
                <c:pt idx="1502">
                  <c:v>12.5</c:v>
                </c:pt>
                <c:pt idx="1503">
                  <c:v>12.8</c:v>
                </c:pt>
                <c:pt idx="1504">
                  <c:v>13.7</c:v>
                </c:pt>
                <c:pt idx="1505">
                  <c:v>13.5</c:v>
                </c:pt>
                <c:pt idx="1506">
                  <c:v>13.7</c:v>
                </c:pt>
                <c:pt idx="1507">
                  <c:v>13</c:v>
                </c:pt>
                <c:pt idx="1508">
                  <c:v>12.6</c:v>
                </c:pt>
                <c:pt idx="1509">
                  <c:v>12.2</c:v>
                </c:pt>
                <c:pt idx="1510">
                  <c:v>13.3</c:v>
                </c:pt>
                <c:pt idx="1511">
                  <c:v>13.8</c:v>
                </c:pt>
                <c:pt idx="1512">
                  <c:v>13.5</c:v>
                </c:pt>
                <c:pt idx="1513">
                  <c:v>13.8</c:v>
                </c:pt>
                <c:pt idx="1514">
                  <c:v>14.2</c:v>
                </c:pt>
                <c:pt idx="1515">
                  <c:v>13.7</c:v>
                </c:pt>
                <c:pt idx="1516">
                  <c:v>14.2</c:v>
                </c:pt>
                <c:pt idx="1517">
                  <c:v>14.3</c:v>
                </c:pt>
                <c:pt idx="1518">
                  <c:v>14.5</c:v>
                </c:pt>
                <c:pt idx="1519">
                  <c:v>14.5</c:v>
                </c:pt>
                <c:pt idx="1520">
                  <c:v>15</c:v>
                </c:pt>
                <c:pt idx="1521">
                  <c:v>14.8</c:v>
                </c:pt>
                <c:pt idx="1522">
                  <c:v>15</c:v>
                </c:pt>
                <c:pt idx="1523">
                  <c:v>14.2</c:v>
                </c:pt>
                <c:pt idx="1524">
                  <c:v>15.7</c:v>
                </c:pt>
                <c:pt idx="1525">
                  <c:v>14.2</c:v>
                </c:pt>
                <c:pt idx="1526">
                  <c:v>15.6</c:v>
                </c:pt>
                <c:pt idx="1527">
                  <c:v>15.6</c:v>
                </c:pt>
                <c:pt idx="1528">
                  <c:v>15.9</c:v>
                </c:pt>
                <c:pt idx="1529">
                  <c:v>15.8</c:v>
                </c:pt>
                <c:pt idx="1530">
                  <c:v>15.8</c:v>
                </c:pt>
                <c:pt idx="1531">
                  <c:v>16</c:v>
                </c:pt>
                <c:pt idx="1532">
                  <c:v>15.5</c:v>
                </c:pt>
                <c:pt idx="1533">
                  <c:v>15.2</c:v>
                </c:pt>
                <c:pt idx="1534">
                  <c:v>15.1</c:v>
                </c:pt>
                <c:pt idx="1535">
                  <c:v>17.2</c:v>
                </c:pt>
                <c:pt idx="1536">
                  <c:v>16.600000000000001</c:v>
                </c:pt>
                <c:pt idx="1537">
                  <c:v>16.600000000000001</c:v>
                </c:pt>
                <c:pt idx="1538">
                  <c:v>17.100000000000001</c:v>
                </c:pt>
                <c:pt idx="1539">
                  <c:v>17.600000000000001</c:v>
                </c:pt>
                <c:pt idx="1540">
                  <c:v>17.5</c:v>
                </c:pt>
                <c:pt idx="1541">
                  <c:v>17.5</c:v>
                </c:pt>
                <c:pt idx="1542">
                  <c:v>16.8</c:v>
                </c:pt>
                <c:pt idx="1543">
                  <c:v>19.5</c:v>
                </c:pt>
                <c:pt idx="1544">
                  <c:v>18.600000000000001</c:v>
                </c:pt>
                <c:pt idx="1545">
                  <c:v>17.3</c:v>
                </c:pt>
                <c:pt idx="1546">
                  <c:v>16.7</c:v>
                </c:pt>
                <c:pt idx="1547">
                  <c:v>15.5</c:v>
                </c:pt>
                <c:pt idx="1548">
                  <c:v>17.5</c:v>
                </c:pt>
                <c:pt idx="1549">
                  <c:v>18.5</c:v>
                </c:pt>
                <c:pt idx="1550">
                  <c:v>18.899999999999999</c:v>
                </c:pt>
                <c:pt idx="1551">
                  <c:v>19.5</c:v>
                </c:pt>
                <c:pt idx="1552">
                  <c:v>19.600000000000001</c:v>
                </c:pt>
                <c:pt idx="1553">
                  <c:v>18.8</c:v>
                </c:pt>
                <c:pt idx="1554">
                  <c:v>18.7</c:v>
                </c:pt>
                <c:pt idx="1555">
                  <c:v>18.5</c:v>
                </c:pt>
                <c:pt idx="1556">
                  <c:v>19.399999999999999</c:v>
                </c:pt>
                <c:pt idx="1557">
                  <c:v>20.3</c:v>
                </c:pt>
                <c:pt idx="1558">
                  <c:v>21.1</c:v>
                </c:pt>
                <c:pt idx="1559">
                  <c:v>23.7</c:v>
                </c:pt>
                <c:pt idx="1560">
                  <c:v>26.1</c:v>
                </c:pt>
                <c:pt idx="1561">
                  <c:v>27.3</c:v>
                </c:pt>
                <c:pt idx="1562">
                  <c:v>22.6</c:v>
                </c:pt>
                <c:pt idx="1563">
                  <c:v>17.600000000000001</c:v>
                </c:pt>
                <c:pt idx="1564">
                  <c:v>15.4</c:v>
                </c:pt>
                <c:pt idx="1565">
                  <c:v>17.3</c:v>
                </c:pt>
                <c:pt idx="1566">
                  <c:v>17.5</c:v>
                </c:pt>
                <c:pt idx="1567">
                  <c:v>17.8</c:v>
                </c:pt>
                <c:pt idx="1568">
                  <c:v>17.5</c:v>
                </c:pt>
                <c:pt idx="1569">
                  <c:v>18.8</c:v>
                </c:pt>
                <c:pt idx="1570">
                  <c:v>17.8</c:v>
                </c:pt>
                <c:pt idx="1571">
                  <c:v>18.399999999999999</c:v>
                </c:pt>
                <c:pt idx="1572">
                  <c:v>19.7</c:v>
                </c:pt>
                <c:pt idx="1573">
                  <c:v>19.399999999999999</c:v>
                </c:pt>
                <c:pt idx="1574">
                  <c:v>19.899999999999999</c:v>
                </c:pt>
                <c:pt idx="1575">
                  <c:v>18.600000000000001</c:v>
                </c:pt>
                <c:pt idx="1576">
                  <c:v>18.600000000000001</c:v>
                </c:pt>
                <c:pt idx="1577">
                  <c:v>19.7</c:v>
                </c:pt>
                <c:pt idx="1578">
                  <c:v>18.3</c:v>
                </c:pt>
                <c:pt idx="1579">
                  <c:v>18.600000000000001</c:v>
                </c:pt>
                <c:pt idx="1580">
                  <c:v>17.899999999999999</c:v>
                </c:pt>
                <c:pt idx="1581">
                  <c:v>17.3</c:v>
                </c:pt>
                <c:pt idx="1582">
                  <c:v>18.5</c:v>
                </c:pt>
                <c:pt idx="1583">
                  <c:v>20.3</c:v>
                </c:pt>
                <c:pt idx="1584">
                  <c:v>19.8</c:v>
                </c:pt>
                <c:pt idx="1585">
                  <c:v>18.899999999999999</c:v>
                </c:pt>
                <c:pt idx="1586">
                  <c:v>19.100000000000001</c:v>
                </c:pt>
                <c:pt idx="1587">
                  <c:v>19.899999999999999</c:v>
                </c:pt>
                <c:pt idx="1588">
                  <c:v>19</c:v>
                </c:pt>
                <c:pt idx="1589">
                  <c:v>18.5</c:v>
                </c:pt>
                <c:pt idx="1590">
                  <c:v>19.3</c:v>
                </c:pt>
                <c:pt idx="1591">
                  <c:v>18.399999999999999</c:v>
                </c:pt>
                <c:pt idx="1592">
                  <c:v>19</c:v>
                </c:pt>
                <c:pt idx="1593">
                  <c:v>18.600000000000001</c:v>
                </c:pt>
                <c:pt idx="1594">
                  <c:v>19.7</c:v>
                </c:pt>
                <c:pt idx="1595">
                  <c:v>19.5</c:v>
                </c:pt>
                <c:pt idx="1596">
                  <c:v>18.100000000000001</c:v>
                </c:pt>
                <c:pt idx="1597">
                  <c:v>18.2</c:v>
                </c:pt>
                <c:pt idx="1598">
                  <c:v>18.600000000000001</c:v>
                </c:pt>
                <c:pt idx="1599">
                  <c:v>18.8</c:v>
                </c:pt>
                <c:pt idx="1600">
                  <c:v>16.8</c:v>
                </c:pt>
                <c:pt idx="1601">
                  <c:v>18.2</c:v>
                </c:pt>
                <c:pt idx="1602">
                  <c:v>19.600000000000001</c:v>
                </c:pt>
                <c:pt idx="1603">
                  <c:v>19.600000000000001</c:v>
                </c:pt>
                <c:pt idx="1604">
                  <c:v>18.600000000000001</c:v>
                </c:pt>
                <c:pt idx="1605">
                  <c:v>19.2</c:v>
                </c:pt>
                <c:pt idx="1606">
                  <c:v>18</c:v>
                </c:pt>
                <c:pt idx="1607">
                  <c:v>17.399999999999999</c:v>
                </c:pt>
                <c:pt idx="1608">
                  <c:v>18</c:v>
                </c:pt>
                <c:pt idx="1609">
                  <c:v>17.3</c:v>
                </c:pt>
                <c:pt idx="1610">
                  <c:v>17.7</c:v>
                </c:pt>
                <c:pt idx="1611">
                  <c:v>19.8</c:v>
                </c:pt>
                <c:pt idx="1612">
                  <c:v>18.7</c:v>
                </c:pt>
                <c:pt idx="1613">
                  <c:v>17.3</c:v>
                </c:pt>
                <c:pt idx="1614">
                  <c:v>18.3</c:v>
                </c:pt>
                <c:pt idx="1615">
                  <c:v>18.2</c:v>
                </c:pt>
                <c:pt idx="1616">
                  <c:v>18</c:v>
                </c:pt>
                <c:pt idx="1617">
                  <c:v>17.8</c:v>
                </c:pt>
                <c:pt idx="1618">
                  <c:v>16.600000000000001</c:v>
                </c:pt>
                <c:pt idx="1619">
                  <c:v>18</c:v>
                </c:pt>
                <c:pt idx="1620">
                  <c:v>18.7</c:v>
                </c:pt>
                <c:pt idx="1621">
                  <c:v>18.8</c:v>
                </c:pt>
                <c:pt idx="1622">
                  <c:v>17.600000000000001</c:v>
                </c:pt>
                <c:pt idx="1623">
                  <c:v>18.899999999999999</c:v>
                </c:pt>
                <c:pt idx="1624">
                  <c:v>19.100000000000001</c:v>
                </c:pt>
                <c:pt idx="1625">
                  <c:v>19.2</c:v>
                </c:pt>
                <c:pt idx="1626">
                  <c:v>18.8</c:v>
                </c:pt>
                <c:pt idx="1627">
                  <c:v>19.5</c:v>
                </c:pt>
                <c:pt idx="1628">
                  <c:v>19.7</c:v>
                </c:pt>
                <c:pt idx="1629">
                  <c:v>19</c:v>
                </c:pt>
                <c:pt idx="1630">
                  <c:v>20</c:v>
                </c:pt>
                <c:pt idx="1631">
                  <c:v>18.100000000000001</c:v>
                </c:pt>
                <c:pt idx="1632">
                  <c:v>18.600000000000001</c:v>
                </c:pt>
                <c:pt idx="1633">
                  <c:v>20</c:v>
                </c:pt>
                <c:pt idx="1634">
                  <c:v>19.5</c:v>
                </c:pt>
                <c:pt idx="1635">
                  <c:v>19.5</c:v>
                </c:pt>
                <c:pt idx="1636">
                  <c:v>20</c:v>
                </c:pt>
                <c:pt idx="1637">
                  <c:v>20.100000000000001</c:v>
                </c:pt>
                <c:pt idx="1638">
                  <c:v>19.600000000000001</c:v>
                </c:pt>
                <c:pt idx="1639">
                  <c:v>19.5</c:v>
                </c:pt>
                <c:pt idx="1640">
                  <c:v>19.5</c:v>
                </c:pt>
                <c:pt idx="1641">
                  <c:v>19.899999999999999</c:v>
                </c:pt>
                <c:pt idx="1642">
                  <c:v>21</c:v>
                </c:pt>
                <c:pt idx="1643">
                  <c:v>20.7</c:v>
                </c:pt>
                <c:pt idx="1644">
                  <c:v>18.899999999999999</c:v>
                </c:pt>
                <c:pt idx="1645">
                  <c:v>19</c:v>
                </c:pt>
                <c:pt idx="1646">
                  <c:v>19.399999999999999</c:v>
                </c:pt>
                <c:pt idx="1647">
                  <c:v>20.100000000000001</c:v>
                </c:pt>
                <c:pt idx="1648">
                  <c:v>21</c:v>
                </c:pt>
                <c:pt idx="1649">
                  <c:v>20.5</c:v>
                </c:pt>
                <c:pt idx="1650">
                  <c:v>19.600000000000001</c:v>
                </c:pt>
                <c:pt idx="1651">
                  <c:v>20.3</c:v>
                </c:pt>
                <c:pt idx="1652">
                  <c:v>18.899999999999999</c:v>
                </c:pt>
                <c:pt idx="1653">
                  <c:v>20.100000000000001</c:v>
                </c:pt>
                <c:pt idx="1654">
                  <c:v>20.100000000000001</c:v>
                </c:pt>
                <c:pt idx="1655">
                  <c:v>21</c:v>
                </c:pt>
                <c:pt idx="1656">
                  <c:v>19.899999999999999</c:v>
                </c:pt>
                <c:pt idx="1657">
                  <c:v>19.899999999999999</c:v>
                </c:pt>
                <c:pt idx="1658">
                  <c:v>18.3</c:v>
                </c:pt>
                <c:pt idx="1659">
                  <c:v>21.2</c:v>
                </c:pt>
                <c:pt idx="1660">
                  <c:v>21.2</c:v>
                </c:pt>
                <c:pt idx="1661">
                  <c:v>21.3</c:v>
                </c:pt>
                <c:pt idx="1662">
                  <c:v>19.3</c:v>
                </c:pt>
                <c:pt idx="1663">
                  <c:v>21.1</c:v>
                </c:pt>
                <c:pt idx="1664">
                  <c:v>21.7</c:v>
                </c:pt>
                <c:pt idx="1665">
                  <c:v>20.399999999999999</c:v>
                </c:pt>
                <c:pt idx="1666">
                  <c:v>21.3</c:v>
                </c:pt>
                <c:pt idx="1667">
                  <c:v>21.8</c:v>
                </c:pt>
                <c:pt idx="1668">
                  <c:v>20.2</c:v>
                </c:pt>
                <c:pt idx="1669">
                  <c:v>21.3</c:v>
                </c:pt>
                <c:pt idx="1670">
                  <c:v>21.9</c:v>
                </c:pt>
                <c:pt idx="1671">
                  <c:v>19.899999999999999</c:v>
                </c:pt>
                <c:pt idx="1672">
                  <c:v>21.4</c:v>
                </c:pt>
                <c:pt idx="1673">
                  <c:v>20.5</c:v>
                </c:pt>
                <c:pt idx="1674">
                  <c:v>21.2</c:v>
                </c:pt>
                <c:pt idx="1675">
                  <c:v>20.9</c:v>
                </c:pt>
                <c:pt idx="1676">
                  <c:v>20.9</c:v>
                </c:pt>
                <c:pt idx="1677">
                  <c:v>21.7</c:v>
                </c:pt>
                <c:pt idx="1678">
                  <c:v>21.8</c:v>
                </c:pt>
                <c:pt idx="1679">
                  <c:v>21.6</c:v>
                </c:pt>
                <c:pt idx="1680">
                  <c:v>21.7</c:v>
                </c:pt>
                <c:pt idx="1681">
                  <c:v>22.2</c:v>
                </c:pt>
                <c:pt idx="1682">
                  <c:v>22.7</c:v>
                </c:pt>
                <c:pt idx="1683">
                  <c:v>21.2</c:v>
                </c:pt>
                <c:pt idx="1684">
                  <c:v>23.5</c:v>
                </c:pt>
                <c:pt idx="1685">
                  <c:v>24.2</c:v>
                </c:pt>
                <c:pt idx="1686">
                  <c:v>23.4</c:v>
                </c:pt>
                <c:pt idx="1687">
                  <c:v>22.4</c:v>
                </c:pt>
                <c:pt idx="1688">
                  <c:v>23.6</c:v>
                </c:pt>
                <c:pt idx="1689">
                  <c:v>23.7</c:v>
                </c:pt>
                <c:pt idx="1690">
                  <c:v>24.1</c:v>
                </c:pt>
                <c:pt idx="1691">
                  <c:v>23.3</c:v>
                </c:pt>
                <c:pt idx="1692">
                  <c:v>24.3</c:v>
                </c:pt>
                <c:pt idx="1693">
                  <c:v>24.1</c:v>
                </c:pt>
                <c:pt idx="1694">
                  <c:v>25.3</c:v>
                </c:pt>
                <c:pt idx="1695">
                  <c:v>23.5</c:v>
                </c:pt>
                <c:pt idx="1696">
                  <c:v>24.1</c:v>
                </c:pt>
                <c:pt idx="1697">
                  <c:v>24.9</c:v>
                </c:pt>
                <c:pt idx="1698">
                  <c:v>24.1</c:v>
                </c:pt>
                <c:pt idx="1699">
                  <c:v>24</c:v>
                </c:pt>
                <c:pt idx="1700">
                  <c:v>24</c:v>
                </c:pt>
                <c:pt idx="1701">
                  <c:v>24.7</c:v>
                </c:pt>
                <c:pt idx="1702">
                  <c:v>23.4</c:v>
                </c:pt>
                <c:pt idx="1703">
                  <c:v>23.8</c:v>
                </c:pt>
                <c:pt idx="1704">
                  <c:v>22.9</c:v>
                </c:pt>
                <c:pt idx="1705">
                  <c:v>24.2</c:v>
                </c:pt>
                <c:pt idx="1706">
                  <c:v>24.1</c:v>
                </c:pt>
                <c:pt idx="1707">
                  <c:v>23.3</c:v>
                </c:pt>
                <c:pt idx="1708">
                  <c:v>23.4</c:v>
                </c:pt>
                <c:pt idx="1709">
                  <c:v>22.7</c:v>
                </c:pt>
                <c:pt idx="1710">
                  <c:v>23.3</c:v>
                </c:pt>
                <c:pt idx="1711">
                  <c:v>23.9</c:v>
                </c:pt>
                <c:pt idx="1712">
                  <c:v>23.5</c:v>
                </c:pt>
                <c:pt idx="1713">
                  <c:v>23.5</c:v>
                </c:pt>
                <c:pt idx="1714">
                  <c:v>23.9</c:v>
                </c:pt>
                <c:pt idx="1715">
                  <c:v>23.7</c:v>
                </c:pt>
                <c:pt idx="1716">
                  <c:v>22.5</c:v>
                </c:pt>
                <c:pt idx="1717">
                  <c:v>23.1</c:v>
                </c:pt>
                <c:pt idx="1718">
                  <c:v>24.4</c:v>
                </c:pt>
                <c:pt idx="1719">
                  <c:v>23.2</c:v>
                </c:pt>
                <c:pt idx="1720">
                  <c:v>23.5</c:v>
                </c:pt>
                <c:pt idx="1721">
                  <c:v>24.2</c:v>
                </c:pt>
                <c:pt idx="1722">
                  <c:v>25.6</c:v>
                </c:pt>
                <c:pt idx="1723">
                  <c:v>25.4</c:v>
                </c:pt>
                <c:pt idx="1724">
                  <c:v>27</c:v>
                </c:pt>
                <c:pt idx="1725">
                  <c:v>27</c:v>
                </c:pt>
                <c:pt idx="1726">
                  <c:v>27</c:v>
                </c:pt>
                <c:pt idx="1727">
                  <c:v>27.6</c:v>
                </c:pt>
                <c:pt idx="1728">
                  <c:v>27</c:v>
                </c:pt>
                <c:pt idx="1729">
                  <c:v>28.2</c:v>
                </c:pt>
                <c:pt idx="1730">
                  <c:v>30.3</c:v>
                </c:pt>
                <c:pt idx="1731">
                  <c:v>30</c:v>
                </c:pt>
                <c:pt idx="1732">
                  <c:v>31.9</c:v>
                </c:pt>
                <c:pt idx="1733">
                  <c:v>31.6</c:v>
                </c:pt>
                <c:pt idx="1734">
                  <c:v>33.200000000000003</c:v>
                </c:pt>
                <c:pt idx="1735">
                  <c:v>32.6</c:v>
                </c:pt>
                <c:pt idx="1736">
                  <c:v>33.299999999999997</c:v>
                </c:pt>
                <c:pt idx="1737">
                  <c:v>35</c:v>
                </c:pt>
                <c:pt idx="1738">
                  <c:v>36.4</c:v>
                </c:pt>
                <c:pt idx="1739">
                  <c:v>36</c:v>
                </c:pt>
                <c:pt idx="1740">
                  <c:v>38</c:v>
                </c:pt>
                <c:pt idx="1741">
                  <c:v>37.799999999999997</c:v>
                </c:pt>
                <c:pt idx="1742">
                  <c:v>37.200000000000003</c:v>
                </c:pt>
                <c:pt idx="1743">
                  <c:v>39.6</c:v>
                </c:pt>
                <c:pt idx="1744">
                  <c:v>38.6</c:v>
                </c:pt>
                <c:pt idx="1745">
                  <c:v>40.299999999999997</c:v>
                </c:pt>
                <c:pt idx="1746">
                  <c:v>40.4</c:v>
                </c:pt>
                <c:pt idx="1747">
                  <c:v>40.299999999999997</c:v>
                </c:pt>
                <c:pt idx="1748">
                  <c:v>42.9</c:v>
                </c:pt>
                <c:pt idx="1749">
                  <c:v>41.4</c:v>
                </c:pt>
                <c:pt idx="1750">
                  <c:v>41.1</c:v>
                </c:pt>
                <c:pt idx="1751">
                  <c:v>43.4</c:v>
                </c:pt>
                <c:pt idx="1752">
                  <c:v>42.3</c:v>
                </c:pt>
                <c:pt idx="1753">
                  <c:v>43</c:v>
                </c:pt>
                <c:pt idx="1754">
                  <c:v>45.6</c:v>
                </c:pt>
                <c:pt idx="1755">
                  <c:v>47.7</c:v>
                </c:pt>
                <c:pt idx="1756">
                  <c:v>49.1</c:v>
                </c:pt>
                <c:pt idx="1757">
                  <c:v>53.3</c:v>
                </c:pt>
                <c:pt idx="1758">
                  <c:v>52.7</c:v>
                </c:pt>
                <c:pt idx="1759">
                  <c:v>48.3</c:v>
                </c:pt>
                <c:pt idx="1760">
                  <c:v>44.8</c:v>
                </c:pt>
                <c:pt idx="1761">
                  <c:v>44.3</c:v>
                </c:pt>
                <c:pt idx="1762">
                  <c:v>45.3</c:v>
                </c:pt>
                <c:pt idx="1763">
                  <c:v>46.1</c:v>
                </c:pt>
                <c:pt idx="1764">
                  <c:v>47.2</c:v>
                </c:pt>
                <c:pt idx="1765">
                  <c:v>48.4</c:v>
                </c:pt>
                <c:pt idx="1766">
                  <c:v>49.4</c:v>
                </c:pt>
                <c:pt idx="1767">
                  <c:v>49.2</c:v>
                </c:pt>
                <c:pt idx="1768">
                  <c:v>49.4</c:v>
                </c:pt>
                <c:pt idx="1769">
                  <c:v>50</c:v>
                </c:pt>
                <c:pt idx="1770">
                  <c:v>51.6</c:v>
                </c:pt>
                <c:pt idx="1771">
                  <c:v>51.5</c:v>
                </c:pt>
                <c:pt idx="1772">
                  <c:v>51.8</c:v>
                </c:pt>
                <c:pt idx="1773">
                  <c:v>53.4</c:v>
                </c:pt>
                <c:pt idx="1774">
                  <c:v>52.5</c:v>
                </c:pt>
                <c:pt idx="1775">
                  <c:v>53</c:v>
                </c:pt>
                <c:pt idx="1776">
                  <c:v>53.4</c:v>
                </c:pt>
                <c:pt idx="1777">
                  <c:v>52.9</c:v>
                </c:pt>
                <c:pt idx="1778">
                  <c:v>54.2</c:v>
                </c:pt>
                <c:pt idx="1779">
                  <c:v>54.4</c:v>
                </c:pt>
                <c:pt idx="1780">
                  <c:v>55.2</c:v>
                </c:pt>
                <c:pt idx="1781">
                  <c:v>54.9</c:v>
                </c:pt>
                <c:pt idx="1782">
                  <c:v>54.6</c:v>
                </c:pt>
                <c:pt idx="1783">
                  <c:v>56.2</c:v>
                </c:pt>
                <c:pt idx="1784">
                  <c:v>54.7</c:v>
                </c:pt>
                <c:pt idx="1785">
                  <c:v>55.1</c:v>
                </c:pt>
                <c:pt idx="1786">
                  <c:v>56.4</c:v>
                </c:pt>
                <c:pt idx="1787">
                  <c:v>57</c:v>
                </c:pt>
                <c:pt idx="1788">
                  <c:v>58.2</c:v>
                </c:pt>
                <c:pt idx="1789">
                  <c:v>58.8</c:v>
                </c:pt>
                <c:pt idx="1790">
                  <c:v>57.3</c:v>
                </c:pt>
                <c:pt idx="1791">
                  <c:v>58.3</c:v>
                </c:pt>
                <c:pt idx="1792">
                  <c:v>59.9</c:v>
                </c:pt>
                <c:pt idx="1793">
                  <c:v>60.8</c:v>
                </c:pt>
                <c:pt idx="1794">
                  <c:v>61.4</c:v>
                </c:pt>
                <c:pt idx="1795">
                  <c:v>62.7</c:v>
                </c:pt>
                <c:pt idx="1796">
                  <c:v>63.3</c:v>
                </c:pt>
                <c:pt idx="1797">
                  <c:v>63.9</c:v>
                </c:pt>
                <c:pt idx="1798">
                  <c:v>64.8</c:v>
                </c:pt>
                <c:pt idx="1799">
                  <c:v>67.3</c:v>
                </c:pt>
                <c:pt idx="1800">
                  <c:v>69</c:v>
                </c:pt>
                <c:pt idx="1801">
                  <c:v>69.599999999999994</c:v>
                </c:pt>
                <c:pt idx="1802">
                  <c:v>70.7</c:v>
                </c:pt>
                <c:pt idx="1803">
                  <c:v>71.599999999999994</c:v>
                </c:pt>
                <c:pt idx="1804">
                  <c:v>71.599999999999994</c:v>
                </c:pt>
                <c:pt idx="1805">
                  <c:v>73.5</c:v>
                </c:pt>
                <c:pt idx="1806">
                  <c:v>73.599999999999994</c:v>
                </c:pt>
                <c:pt idx="1807">
                  <c:v>73.900000000000006</c:v>
                </c:pt>
                <c:pt idx="1808">
                  <c:v>74.900000000000006</c:v>
                </c:pt>
                <c:pt idx="1809">
                  <c:v>75.8</c:v>
                </c:pt>
                <c:pt idx="1810">
                  <c:v>76.8</c:v>
                </c:pt>
                <c:pt idx="1811">
                  <c:v>76.5</c:v>
                </c:pt>
                <c:pt idx="1812">
                  <c:v>75.7</c:v>
                </c:pt>
                <c:pt idx="1813">
                  <c:v>76.8</c:v>
                </c:pt>
                <c:pt idx="1814">
                  <c:v>75.599999999999994</c:v>
                </c:pt>
                <c:pt idx="1815">
                  <c:v>74.599999999999994</c:v>
                </c:pt>
                <c:pt idx="1816">
                  <c:v>74.7</c:v>
                </c:pt>
                <c:pt idx="1817">
                  <c:v>75.2</c:v>
                </c:pt>
                <c:pt idx="1818">
                  <c:v>74.7</c:v>
                </c:pt>
                <c:pt idx="1819">
                  <c:v>73.900000000000006</c:v>
                </c:pt>
                <c:pt idx="1820">
                  <c:v>74.5</c:v>
                </c:pt>
                <c:pt idx="1821">
                  <c:v>73.400000000000006</c:v>
                </c:pt>
                <c:pt idx="1822">
                  <c:v>73</c:v>
                </c:pt>
                <c:pt idx="1823">
                  <c:v>72.900000000000006</c:v>
                </c:pt>
                <c:pt idx="1824">
                  <c:v>72.599999999999994</c:v>
                </c:pt>
                <c:pt idx="1825">
                  <c:v>71.5</c:v>
                </c:pt>
                <c:pt idx="1826">
                  <c:v>72.599999999999994</c:v>
                </c:pt>
                <c:pt idx="1827">
                  <c:v>72.400000000000006</c:v>
                </c:pt>
                <c:pt idx="1828">
                  <c:v>72.599999999999994</c:v>
                </c:pt>
                <c:pt idx="1829">
                  <c:v>70.900000000000006</c:v>
                </c:pt>
                <c:pt idx="1830">
                  <c:v>71.099999999999994</c:v>
                </c:pt>
                <c:pt idx="1831">
                  <c:v>69.3</c:v>
                </c:pt>
                <c:pt idx="1832">
                  <c:v>68.2</c:v>
                </c:pt>
                <c:pt idx="1833">
                  <c:v>67.3</c:v>
                </c:pt>
                <c:pt idx="1834">
                  <c:v>67.400000000000006</c:v>
                </c:pt>
                <c:pt idx="1835">
                  <c:v>65.400000000000006</c:v>
                </c:pt>
                <c:pt idx="1836">
                  <c:v>65</c:v>
                </c:pt>
                <c:pt idx="1837">
                  <c:v>63.7</c:v>
                </c:pt>
                <c:pt idx="1838">
                  <c:v>61.6</c:v>
                </c:pt>
                <c:pt idx="1839">
                  <c:v>61.2</c:v>
                </c:pt>
                <c:pt idx="1840">
                  <c:v>58.3</c:v>
                </c:pt>
                <c:pt idx="1841">
                  <c:v>58.1</c:v>
                </c:pt>
                <c:pt idx="1842">
                  <c:v>55.2</c:v>
                </c:pt>
                <c:pt idx="1843">
                  <c:v>53.5</c:v>
                </c:pt>
                <c:pt idx="1844">
                  <c:v>52.1</c:v>
                </c:pt>
                <c:pt idx="1845">
                  <c:v>51.2</c:v>
                </c:pt>
                <c:pt idx="1846">
                  <c:v>49.6</c:v>
                </c:pt>
                <c:pt idx="1847">
                  <c:v>48.6</c:v>
                </c:pt>
                <c:pt idx="1848">
                  <c:v>46.1</c:v>
                </c:pt>
                <c:pt idx="1849">
                  <c:v>45.2</c:v>
                </c:pt>
                <c:pt idx="1850">
                  <c:v>43.2</c:v>
                </c:pt>
                <c:pt idx="1851">
                  <c:v>42.1</c:v>
                </c:pt>
                <c:pt idx="1852">
                  <c:v>41.1</c:v>
                </c:pt>
                <c:pt idx="1853">
                  <c:v>40.4</c:v>
                </c:pt>
                <c:pt idx="1854">
                  <c:v>38.299999999999997</c:v>
                </c:pt>
                <c:pt idx="1855">
                  <c:v>37.299999999999997</c:v>
                </c:pt>
                <c:pt idx="1856">
                  <c:v>37.299999999999997</c:v>
                </c:pt>
                <c:pt idx="1857">
                  <c:v>34.799999999999997</c:v>
                </c:pt>
                <c:pt idx="1858">
                  <c:v>34.799999999999997</c:v>
                </c:pt>
                <c:pt idx="1859">
                  <c:v>33.5</c:v>
                </c:pt>
                <c:pt idx="1860">
                  <c:v>32.200000000000003</c:v>
                </c:pt>
                <c:pt idx="1861">
                  <c:v>31.5</c:v>
                </c:pt>
                <c:pt idx="1862">
                  <c:v>31.8</c:v>
                </c:pt>
                <c:pt idx="1863">
                  <c:v>28.5</c:v>
                </c:pt>
                <c:pt idx="1864">
                  <c:v>28.9</c:v>
                </c:pt>
                <c:pt idx="1865">
                  <c:v>26.7</c:v>
                </c:pt>
                <c:pt idx="1866">
                  <c:v>28.2</c:v>
                </c:pt>
                <c:pt idx="1867">
                  <c:v>25.9</c:v>
                </c:pt>
                <c:pt idx="1868">
                  <c:v>25</c:v>
                </c:pt>
                <c:pt idx="1869">
                  <c:v>24.3</c:v>
                </c:pt>
                <c:pt idx="1870">
                  <c:v>21.5</c:v>
                </c:pt>
                <c:pt idx="1871">
                  <c:v>22.3</c:v>
                </c:pt>
                <c:pt idx="1872">
                  <c:v>21.3</c:v>
                </c:pt>
                <c:pt idx="1873">
                  <c:v>21.6</c:v>
                </c:pt>
                <c:pt idx="1874">
                  <c:v>20</c:v>
                </c:pt>
                <c:pt idx="1875">
                  <c:v>20</c:v>
                </c:pt>
                <c:pt idx="1876">
                  <c:v>20</c:v>
                </c:pt>
                <c:pt idx="1877">
                  <c:v>19.600000000000001</c:v>
                </c:pt>
                <c:pt idx="1878">
                  <c:v>19.8</c:v>
                </c:pt>
                <c:pt idx="1879">
                  <c:v>19.3</c:v>
                </c:pt>
                <c:pt idx="1880">
                  <c:v>18.600000000000001</c:v>
                </c:pt>
                <c:pt idx="1881">
                  <c:v>17.5</c:v>
                </c:pt>
                <c:pt idx="1882">
                  <c:v>16.3</c:v>
                </c:pt>
                <c:pt idx="1883">
                  <c:v>18</c:v>
                </c:pt>
                <c:pt idx="1884">
                  <c:v>18.5</c:v>
                </c:pt>
                <c:pt idx="1885">
                  <c:v>18</c:v>
                </c:pt>
                <c:pt idx="1886">
                  <c:v>18.3</c:v>
                </c:pt>
                <c:pt idx="1887">
                  <c:v>15.9</c:v>
                </c:pt>
                <c:pt idx="1888">
                  <c:v>17.3</c:v>
                </c:pt>
                <c:pt idx="1889">
                  <c:v>17.600000000000001</c:v>
                </c:pt>
                <c:pt idx="1890">
                  <c:v>16.5</c:v>
                </c:pt>
                <c:pt idx="1891">
                  <c:v>16.5</c:v>
                </c:pt>
                <c:pt idx="1892">
                  <c:v>16.3</c:v>
                </c:pt>
                <c:pt idx="1893">
                  <c:v>16.5</c:v>
                </c:pt>
                <c:pt idx="1894">
                  <c:v>15.4</c:v>
                </c:pt>
                <c:pt idx="1895">
                  <c:v>15</c:v>
                </c:pt>
                <c:pt idx="1896">
                  <c:v>15.9</c:v>
                </c:pt>
                <c:pt idx="1897">
                  <c:v>15</c:v>
                </c:pt>
                <c:pt idx="1898">
                  <c:v>14.4</c:v>
                </c:pt>
                <c:pt idx="1899">
                  <c:v>15.2</c:v>
                </c:pt>
                <c:pt idx="1900">
                  <c:v>14.5</c:v>
                </c:pt>
                <c:pt idx="1901">
                  <c:v>14.1</c:v>
                </c:pt>
                <c:pt idx="1902">
                  <c:v>13.8</c:v>
                </c:pt>
                <c:pt idx="1903">
                  <c:v>14.7</c:v>
                </c:pt>
                <c:pt idx="1904">
                  <c:v>14.5</c:v>
                </c:pt>
                <c:pt idx="1905">
                  <c:v>13.9</c:v>
                </c:pt>
                <c:pt idx="1906">
                  <c:v>12.8</c:v>
                </c:pt>
                <c:pt idx="1907">
                  <c:v>13.7</c:v>
                </c:pt>
                <c:pt idx="1908">
                  <c:v>14.5</c:v>
                </c:pt>
                <c:pt idx="1909">
                  <c:v>13.8</c:v>
                </c:pt>
                <c:pt idx="1910">
                  <c:v>13.2</c:v>
                </c:pt>
                <c:pt idx="1911">
                  <c:v>13.7</c:v>
                </c:pt>
                <c:pt idx="1912">
                  <c:v>13.3</c:v>
                </c:pt>
                <c:pt idx="1913">
                  <c:v>13.3</c:v>
                </c:pt>
                <c:pt idx="1914">
                  <c:v>14.5</c:v>
                </c:pt>
                <c:pt idx="1915">
                  <c:v>14</c:v>
                </c:pt>
                <c:pt idx="1916">
                  <c:v>13.2</c:v>
                </c:pt>
                <c:pt idx="1917">
                  <c:v>13.5</c:v>
                </c:pt>
                <c:pt idx="1918">
                  <c:v>13.9</c:v>
                </c:pt>
                <c:pt idx="1919">
                  <c:v>12.8</c:v>
                </c:pt>
                <c:pt idx="1920">
                  <c:v>13.6</c:v>
                </c:pt>
                <c:pt idx="1921">
                  <c:v>14</c:v>
                </c:pt>
                <c:pt idx="1922">
                  <c:v>13.3</c:v>
                </c:pt>
                <c:pt idx="1923">
                  <c:v>13.3</c:v>
                </c:pt>
                <c:pt idx="1924">
                  <c:v>13.6</c:v>
                </c:pt>
                <c:pt idx="1925">
                  <c:v>14.5</c:v>
                </c:pt>
                <c:pt idx="1926">
                  <c:v>13.4</c:v>
                </c:pt>
                <c:pt idx="1927">
                  <c:v>13.5</c:v>
                </c:pt>
                <c:pt idx="1928">
                  <c:v>13.6</c:v>
                </c:pt>
                <c:pt idx="1929">
                  <c:v>14.1</c:v>
                </c:pt>
                <c:pt idx="1930">
                  <c:v>12.7</c:v>
                </c:pt>
                <c:pt idx="1931">
                  <c:v>13.4</c:v>
                </c:pt>
                <c:pt idx="1932">
                  <c:v>13.5</c:v>
                </c:pt>
                <c:pt idx="1933">
                  <c:v>12.4</c:v>
                </c:pt>
                <c:pt idx="1934">
                  <c:v>12.6</c:v>
                </c:pt>
                <c:pt idx="1935">
                  <c:v>12.7</c:v>
                </c:pt>
                <c:pt idx="1936">
                  <c:v>12.3</c:v>
                </c:pt>
                <c:pt idx="1937">
                  <c:v>12.6</c:v>
                </c:pt>
                <c:pt idx="1938">
                  <c:v>11.8</c:v>
                </c:pt>
                <c:pt idx="1939">
                  <c:v>11.9</c:v>
                </c:pt>
                <c:pt idx="1940">
                  <c:v>12.7</c:v>
                </c:pt>
                <c:pt idx="1941">
                  <c:v>12.9</c:v>
                </c:pt>
                <c:pt idx="1942">
                  <c:v>11.7</c:v>
                </c:pt>
                <c:pt idx="1943">
                  <c:v>11.8</c:v>
                </c:pt>
                <c:pt idx="1944">
                  <c:v>11.4</c:v>
                </c:pt>
                <c:pt idx="1945">
                  <c:v>11.6</c:v>
                </c:pt>
                <c:pt idx="1946">
                  <c:v>11.8</c:v>
                </c:pt>
                <c:pt idx="1947">
                  <c:v>11.4</c:v>
                </c:pt>
                <c:pt idx="1948">
                  <c:v>11</c:v>
                </c:pt>
                <c:pt idx="1949">
                  <c:v>13.5</c:v>
                </c:pt>
                <c:pt idx="1950">
                  <c:v>14.5</c:v>
                </c:pt>
                <c:pt idx="1951">
                  <c:v>17.3</c:v>
                </c:pt>
                <c:pt idx="1952">
                  <c:v>17</c:v>
                </c:pt>
                <c:pt idx="1953">
                  <c:v>19.2</c:v>
                </c:pt>
                <c:pt idx="1954">
                  <c:v>24.9</c:v>
                </c:pt>
                <c:pt idx="1955">
                  <c:v>15.5</c:v>
                </c:pt>
                <c:pt idx="1956">
                  <c:v>8.4</c:v>
                </c:pt>
                <c:pt idx="1957">
                  <c:v>7</c:v>
                </c:pt>
                <c:pt idx="1958">
                  <c:v>9.1999999999999993</c:v>
                </c:pt>
                <c:pt idx="1959">
                  <c:v>9.1</c:v>
                </c:pt>
                <c:pt idx="1960">
                  <c:v>11.8</c:v>
                </c:pt>
                <c:pt idx="1961">
                  <c:v>11.1</c:v>
                </c:pt>
                <c:pt idx="1962">
                  <c:v>11.5</c:v>
                </c:pt>
                <c:pt idx="1963">
                  <c:v>12</c:v>
                </c:pt>
                <c:pt idx="1964">
                  <c:v>11.1</c:v>
                </c:pt>
                <c:pt idx="1965">
                  <c:v>9.9</c:v>
                </c:pt>
                <c:pt idx="1966">
                  <c:v>10.199999999999999</c:v>
                </c:pt>
                <c:pt idx="1967">
                  <c:v>11</c:v>
                </c:pt>
                <c:pt idx="1968">
                  <c:v>10.5</c:v>
                </c:pt>
                <c:pt idx="1969">
                  <c:v>11.9</c:v>
                </c:pt>
                <c:pt idx="1970">
                  <c:v>10.7</c:v>
                </c:pt>
                <c:pt idx="1971">
                  <c:v>10.5</c:v>
                </c:pt>
                <c:pt idx="1972">
                  <c:v>10.4</c:v>
                </c:pt>
                <c:pt idx="1973">
                  <c:v>9.6</c:v>
                </c:pt>
                <c:pt idx="1974">
                  <c:v>11.3</c:v>
                </c:pt>
                <c:pt idx="1975">
                  <c:v>9.6</c:v>
                </c:pt>
                <c:pt idx="1976">
                  <c:v>11.1</c:v>
                </c:pt>
                <c:pt idx="1977">
                  <c:v>10.8</c:v>
                </c:pt>
                <c:pt idx="1978">
                  <c:v>10.4</c:v>
                </c:pt>
                <c:pt idx="1979">
                  <c:v>10.5</c:v>
                </c:pt>
                <c:pt idx="1980">
                  <c:v>12.2</c:v>
                </c:pt>
                <c:pt idx="1981">
                  <c:v>9.9</c:v>
                </c:pt>
                <c:pt idx="1982">
                  <c:v>10.4</c:v>
                </c:pt>
                <c:pt idx="1983">
                  <c:v>10.4</c:v>
                </c:pt>
                <c:pt idx="1984">
                  <c:v>10.6</c:v>
                </c:pt>
                <c:pt idx="1985">
                  <c:v>9.3000000000000007</c:v>
                </c:pt>
                <c:pt idx="1986">
                  <c:v>11.7</c:v>
                </c:pt>
                <c:pt idx="1987">
                  <c:v>9.3000000000000007</c:v>
                </c:pt>
                <c:pt idx="1988">
                  <c:v>10.199999999999999</c:v>
                </c:pt>
                <c:pt idx="1989">
                  <c:v>10.9</c:v>
                </c:pt>
                <c:pt idx="1990">
                  <c:v>11.5</c:v>
                </c:pt>
                <c:pt idx="1991">
                  <c:v>11.7</c:v>
                </c:pt>
                <c:pt idx="1992">
                  <c:v>10.8</c:v>
                </c:pt>
                <c:pt idx="1993">
                  <c:v>10.1</c:v>
                </c:pt>
                <c:pt idx="1994">
                  <c:v>11.8</c:v>
                </c:pt>
                <c:pt idx="1995">
                  <c:v>10.8</c:v>
                </c:pt>
                <c:pt idx="1996">
                  <c:v>11.4</c:v>
                </c:pt>
                <c:pt idx="1997">
                  <c:v>10.7</c:v>
                </c:pt>
                <c:pt idx="1998">
                  <c:v>10.3</c:v>
                </c:pt>
                <c:pt idx="1999">
                  <c:v>9.8000000000000007</c:v>
                </c:pt>
                <c:pt idx="2000">
                  <c:v>11.9</c:v>
                </c:pt>
                <c:pt idx="2001">
                  <c:v>10.5</c:v>
                </c:pt>
                <c:pt idx="2002">
                  <c:v>11.4</c:v>
                </c:pt>
                <c:pt idx="2003">
                  <c:v>12</c:v>
                </c:pt>
                <c:pt idx="2004">
                  <c:v>11.5</c:v>
                </c:pt>
                <c:pt idx="2005">
                  <c:v>11.4</c:v>
                </c:pt>
                <c:pt idx="2006">
                  <c:v>11.7</c:v>
                </c:pt>
                <c:pt idx="2007">
                  <c:v>10.8</c:v>
                </c:pt>
                <c:pt idx="2008">
                  <c:v>10.7</c:v>
                </c:pt>
                <c:pt idx="2009">
                  <c:v>10.8</c:v>
                </c:pt>
                <c:pt idx="2010">
                  <c:v>10.6</c:v>
                </c:pt>
                <c:pt idx="2011">
                  <c:v>10.6</c:v>
                </c:pt>
                <c:pt idx="2012">
                  <c:v>11.9</c:v>
                </c:pt>
                <c:pt idx="2013">
                  <c:v>11.6</c:v>
                </c:pt>
                <c:pt idx="2014">
                  <c:v>11.1</c:v>
                </c:pt>
                <c:pt idx="2015">
                  <c:v>11</c:v>
                </c:pt>
                <c:pt idx="2016">
                  <c:v>12.1</c:v>
                </c:pt>
                <c:pt idx="2017">
                  <c:v>11</c:v>
                </c:pt>
                <c:pt idx="2018">
                  <c:v>11.2</c:v>
                </c:pt>
                <c:pt idx="2019">
                  <c:v>12.3</c:v>
                </c:pt>
                <c:pt idx="2020">
                  <c:v>10.8</c:v>
                </c:pt>
                <c:pt idx="2021">
                  <c:v>11.3</c:v>
                </c:pt>
                <c:pt idx="2022">
                  <c:v>11.9</c:v>
                </c:pt>
                <c:pt idx="2023">
                  <c:v>11.8</c:v>
                </c:pt>
                <c:pt idx="2024">
                  <c:v>13.5</c:v>
                </c:pt>
                <c:pt idx="2025">
                  <c:v>12.3</c:v>
                </c:pt>
                <c:pt idx="2026">
                  <c:v>11.6</c:v>
                </c:pt>
                <c:pt idx="2027">
                  <c:v>11.1</c:v>
                </c:pt>
                <c:pt idx="2028">
                  <c:v>12.2</c:v>
                </c:pt>
                <c:pt idx="2029">
                  <c:v>12.8</c:v>
                </c:pt>
                <c:pt idx="2030">
                  <c:v>12.5</c:v>
                </c:pt>
                <c:pt idx="2031">
                  <c:v>12.9</c:v>
                </c:pt>
                <c:pt idx="2032">
                  <c:v>12.6</c:v>
                </c:pt>
                <c:pt idx="2033">
                  <c:v>13.5</c:v>
                </c:pt>
                <c:pt idx="2034">
                  <c:v>12.5</c:v>
                </c:pt>
                <c:pt idx="2035">
                  <c:v>12.9</c:v>
                </c:pt>
                <c:pt idx="2036">
                  <c:v>12.6</c:v>
                </c:pt>
                <c:pt idx="2037">
                  <c:v>12.7</c:v>
                </c:pt>
                <c:pt idx="2038">
                  <c:v>12.7</c:v>
                </c:pt>
                <c:pt idx="2039">
                  <c:v>13.4</c:v>
                </c:pt>
                <c:pt idx="2040">
                  <c:v>13.5</c:v>
                </c:pt>
                <c:pt idx="2041">
                  <c:v>13.7</c:v>
                </c:pt>
                <c:pt idx="2042">
                  <c:v>12.8</c:v>
                </c:pt>
                <c:pt idx="2043">
                  <c:v>14</c:v>
                </c:pt>
                <c:pt idx="2044">
                  <c:v>13.6</c:v>
                </c:pt>
                <c:pt idx="2045">
                  <c:v>13.7</c:v>
                </c:pt>
                <c:pt idx="2046">
                  <c:v>14.4</c:v>
                </c:pt>
                <c:pt idx="2047">
                  <c:v>13.5</c:v>
                </c:pt>
                <c:pt idx="2048">
                  <c:v>13.8</c:v>
                </c:pt>
                <c:pt idx="2049">
                  <c:v>12.4</c:v>
                </c:pt>
                <c:pt idx="2050">
                  <c:v>12.7</c:v>
                </c:pt>
                <c:pt idx="2051">
                  <c:v>13.7</c:v>
                </c:pt>
                <c:pt idx="2052">
                  <c:v>12.8</c:v>
                </c:pt>
                <c:pt idx="2053">
                  <c:v>13.2</c:v>
                </c:pt>
                <c:pt idx="2054">
                  <c:v>14.1</c:v>
                </c:pt>
                <c:pt idx="2055">
                  <c:v>13.6</c:v>
                </c:pt>
                <c:pt idx="2056">
                  <c:v>12.9</c:v>
                </c:pt>
                <c:pt idx="2057">
                  <c:v>13.1</c:v>
                </c:pt>
                <c:pt idx="2058">
                  <c:v>12.3</c:v>
                </c:pt>
                <c:pt idx="2059">
                  <c:v>12.5</c:v>
                </c:pt>
                <c:pt idx="2060">
                  <c:v>11.2</c:v>
                </c:pt>
                <c:pt idx="2061">
                  <c:v>11.7</c:v>
                </c:pt>
                <c:pt idx="2062">
                  <c:v>12.1</c:v>
                </c:pt>
                <c:pt idx="2063">
                  <c:v>12.2</c:v>
                </c:pt>
                <c:pt idx="2064">
                  <c:v>11.7</c:v>
                </c:pt>
                <c:pt idx="2065">
                  <c:v>11</c:v>
                </c:pt>
                <c:pt idx="2066">
                  <c:v>12.4</c:v>
                </c:pt>
                <c:pt idx="2067">
                  <c:v>12.1</c:v>
                </c:pt>
                <c:pt idx="2068">
                  <c:v>11.1</c:v>
                </c:pt>
                <c:pt idx="2069">
                  <c:v>10.4</c:v>
                </c:pt>
                <c:pt idx="2070">
                  <c:v>11.1</c:v>
                </c:pt>
                <c:pt idx="2071">
                  <c:v>10.5</c:v>
                </c:pt>
                <c:pt idx="2072">
                  <c:v>10.7</c:v>
                </c:pt>
                <c:pt idx="2073">
                  <c:v>12.1</c:v>
                </c:pt>
                <c:pt idx="2074">
                  <c:v>10.5</c:v>
                </c:pt>
                <c:pt idx="2075">
                  <c:v>10</c:v>
                </c:pt>
                <c:pt idx="2076">
                  <c:v>8.9</c:v>
                </c:pt>
                <c:pt idx="2077">
                  <c:v>10.6</c:v>
                </c:pt>
                <c:pt idx="2078">
                  <c:v>9.1999999999999993</c:v>
                </c:pt>
                <c:pt idx="2079">
                  <c:v>9</c:v>
                </c:pt>
                <c:pt idx="2080">
                  <c:v>9.5</c:v>
                </c:pt>
                <c:pt idx="2081">
                  <c:v>9.5</c:v>
                </c:pt>
                <c:pt idx="2082">
                  <c:v>9.9</c:v>
                </c:pt>
                <c:pt idx="2083">
                  <c:v>9.6</c:v>
                </c:pt>
                <c:pt idx="2084">
                  <c:v>8.6</c:v>
                </c:pt>
                <c:pt idx="2085">
                  <c:v>10.6</c:v>
                </c:pt>
                <c:pt idx="2086">
                  <c:v>9.3000000000000007</c:v>
                </c:pt>
                <c:pt idx="2087">
                  <c:v>8.9</c:v>
                </c:pt>
                <c:pt idx="2088">
                  <c:v>9</c:v>
                </c:pt>
                <c:pt idx="2089">
                  <c:v>9.1999999999999993</c:v>
                </c:pt>
                <c:pt idx="2090">
                  <c:v>9.5</c:v>
                </c:pt>
                <c:pt idx="2091">
                  <c:v>8.4</c:v>
                </c:pt>
                <c:pt idx="2092">
                  <c:v>8.8000000000000007</c:v>
                </c:pt>
                <c:pt idx="2093">
                  <c:v>8.6</c:v>
                </c:pt>
                <c:pt idx="2094">
                  <c:v>9.5</c:v>
                </c:pt>
                <c:pt idx="2095">
                  <c:v>9.1</c:v>
                </c:pt>
                <c:pt idx="2096">
                  <c:v>8.6999999999999993</c:v>
                </c:pt>
                <c:pt idx="2097">
                  <c:v>8.6</c:v>
                </c:pt>
                <c:pt idx="2098">
                  <c:v>10.6</c:v>
                </c:pt>
                <c:pt idx="2099">
                  <c:v>9.1999999999999993</c:v>
                </c:pt>
                <c:pt idx="2100">
                  <c:v>9.6</c:v>
                </c:pt>
                <c:pt idx="2101">
                  <c:v>9.8000000000000007</c:v>
                </c:pt>
                <c:pt idx="2102">
                  <c:v>9</c:v>
                </c:pt>
                <c:pt idx="2103">
                  <c:v>9.3000000000000007</c:v>
                </c:pt>
                <c:pt idx="2104">
                  <c:v>10.199999999999999</c:v>
                </c:pt>
                <c:pt idx="2105">
                  <c:v>8.6</c:v>
                </c:pt>
                <c:pt idx="2106">
                  <c:v>9.4</c:v>
                </c:pt>
                <c:pt idx="2107">
                  <c:v>9.3000000000000007</c:v>
                </c:pt>
                <c:pt idx="2108">
                  <c:v>9.1999999999999993</c:v>
                </c:pt>
                <c:pt idx="2109">
                  <c:v>9.1</c:v>
                </c:pt>
                <c:pt idx="2110">
                  <c:v>8.5</c:v>
                </c:pt>
                <c:pt idx="2111">
                  <c:v>9.6</c:v>
                </c:pt>
                <c:pt idx="2112">
                  <c:v>9.8000000000000007</c:v>
                </c:pt>
                <c:pt idx="2113">
                  <c:v>8.8000000000000007</c:v>
                </c:pt>
                <c:pt idx="2114">
                  <c:v>9.6</c:v>
                </c:pt>
                <c:pt idx="2115">
                  <c:v>8.9</c:v>
                </c:pt>
                <c:pt idx="2116">
                  <c:v>9.5</c:v>
                </c:pt>
                <c:pt idx="2117">
                  <c:v>8.6999999999999993</c:v>
                </c:pt>
                <c:pt idx="2118">
                  <c:v>9.6</c:v>
                </c:pt>
                <c:pt idx="2119">
                  <c:v>9.5</c:v>
                </c:pt>
                <c:pt idx="2120">
                  <c:v>9.6</c:v>
                </c:pt>
                <c:pt idx="2121">
                  <c:v>8.1999999999999993</c:v>
                </c:pt>
                <c:pt idx="2122">
                  <c:v>8.8000000000000007</c:v>
                </c:pt>
                <c:pt idx="2123">
                  <c:v>9.1</c:v>
                </c:pt>
                <c:pt idx="2124">
                  <c:v>8.8000000000000007</c:v>
                </c:pt>
                <c:pt idx="2125">
                  <c:v>9.6</c:v>
                </c:pt>
                <c:pt idx="2126">
                  <c:v>9.8000000000000007</c:v>
                </c:pt>
                <c:pt idx="2127">
                  <c:v>8.1999999999999993</c:v>
                </c:pt>
                <c:pt idx="2128">
                  <c:v>9.6</c:v>
                </c:pt>
              </c:numCache>
            </c:numRef>
          </c:xVal>
          <c:yVal>
            <c:numRef>
              <c:f>'63G_15'!$A$2:$A$2137</c:f>
              <c:numCache>
                <c:formatCode>General</c:formatCode>
                <c:ptCount val="2136"/>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numCache>
            </c:numRef>
          </c:yVal>
          <c:smooth val="1"/>
          <c:extLst>
            <c:ext xmlns:c16="http://schemas.microsoft.com/office/drawing/2014/chart" uri="{C3380CC4-5D6E-409C-BE32-E72D297353CC}">
              <c16:uniqueId val="{00000004-7561-4134-9DE8-1AF43AE02C3E}"/>
            </c:ext>
          </c:extLst>
        </c:ser>
        <c:ser>
          <c:idx val="10"/>
          <c:order val="5"/>
          <c:tx>
            <c:strRef>
              <c:f>'63G_15'!$G$1</c:f>
              <c:strCache>
                <c:ptCount val="1"/>
                <c:pt idx="0">
                  <c:v>2020</c:v>
                </c:pt>
              </c:strCache>
            </c:strRef>
          </c:tx>
          <c:spPr>
            <a:ln w="12700" cap="rnd">
              <a:solidFill>
                <a:schemeClr val="accent4">
                  <a:lumMod val="75000"/>
                </a:schemeClr>
              </a:solidFill>
              <a:round/>
            </a:ln>
            <a:effectLst/>
          </c:spPr>
          <c:marker>
            <c:symbol val="none"/>
          </c:marker>
          <c:xVal>
            <c:numRef>
              <c:f>'63G_15'!$G$2:$G$2328</c:f>
              <c:numCache>
                <c:formatCode>General</c:formatCode>
                <c:ptCount val="2327"/>
                <c:pt idx="2">
                  <c:v>4</c:v>
                </c:pt>
                <c:pt idx="3">
                  <c:v>3.9</c:v>
                </c:pt>
                <c:pt idx="4">
                  <c:v>4.4000000000000004</c:v>
                </c:pt>
                <c:pt idx="5">
                  <c:v>3.9</c:v>
                </c:pt>
                <c:pt idx="6">
                  <c:v>3.3</c:v>
                </c:pt>
                <c:pt idx="7">
                  <c:v>3</c:v>
                </c:pt>
                <c:pt idx="8">
                  <c:v>2.8</c:v>
                </c:pt>
                <c:pt idx="9">
                  <c:v>1.9</c:v>
                </c:pt>
                <c:pt idx="10">
                  <c:v>1.3</c:v>
                </c:pt>
                <c:pt idx="11">
                  <c:v>1.1000000000000001</c:v>
                </c:pt>
                <c:pt idx="12">
                  <c:v>1.2</c:v>
                </c:pt>
                <c:pt idx="13">
                  <c:v>0.8</c:v>
                </c:pt>
                <c:pt idx="14">
                  <c:v>0.5</c:v>
                </c:pt>
                <c:pt idx="15">
                  <c:v>0.4</c:v>
                </c:pt>
                <c:pt idx="16">
                  <c:v>0.6</c:v>
                </c:pt>
                <c:pt idx="17">
                  <c:v>1</c:v>
                </c:pt>
                <c:pt idx="18">
                  <c:v>1.8</c:v>
                </c:pt>
                <c:pt idx="19">
                  <c:v>2</c:v>
                </c:pt>
                <c:pt idx="20">
                  <c:v>3</c:v>
                </c:pt>
                <c:pt idx="21">
                  <c:v>2.7</c:v>
                </c:pt>
                <c:pt idx="22">
                  <c:v>3.4</c:v>
                </c:pt>
                <c:pt idx="23">
                  <c:v>5.0999999999999996</c:v>
                </c:pt>
                <c:pt idx="24">
                  <c:v>5.0999999999999996</c:v>
                </c:pt>
                <c:pt idx="25">
                  <c:v>3.5</c:v>
                </c:pt>
                <c:pt idx="26">
                  <c:v>4.4000000000000004</c:v>
                </c:pt>
                <c:pt idx="27">
                  <c:v>4.7</c:v>
                </c:pt>
                <c:pt idx="28">
                  <c:v>4.4000000000000004</c:v>
                </c:pt>
                <c:pt idx="29">
                  <c:v>6.1</c:v>
                </c:pt>
                <c:pt idx="30">
                  <c:v>6.1</c:v>
                </c:pt>
                <c:pt idx="31">
                  <c:v>5.7</c:v>
                </c:pt>
                <c:pt idx="32">
                  <c:v>5.8</c:v>
                </c:pt>
                <c:pt idx="33">
                  <c:v>5.7</c:v>
                </c:pt>
                <c:pt idx="34">
                  <c:v>5.6</c:v>
                </c:pt>
                <c:pt idx="35">
                  <c:v>5.8</c:v>
                </c:pt>
                <c:pt idx="36">
                  <c:v>6.6</c:v>
                </c:pt>
                <c:pt idx="37">
                  <c:v>6.6</c:v>
                </c:pt>
                <c:pt idx="38">
                  <c:v>7.1</c:v>
                </c:pt>
                <c:pt idx="39">
                  <c:v>6.3</c:v>
                </c:pt>
                <c:pt idx="40">
                  <c:v>6.9</c:v>
                </c:pt>
                <c:pt idx="41">
                  <c:v>6.8</c:v>
                </c:pt>
                <c:pt idx="42">
                  <c:v>5.8</c:v>
                </c:pt>
                <c:pt idx="43">
                  <c:v>6.4</c:v>
                </c:pt>
                <c:pt idx="44">
                  <c:v>5.9</c:v>
                </c:pt>
                <c:pt idx="45">
                  <c:v>7.2</c:v>
                </c:pt>
                <c:pt idx="46">
                  <c:v>6</c:v>
                </c:pt>
                <c:pt idx="47">
                  <c:v>6.1</c:v>
                </c:pt>
                <c:pt idx="48">
                  <c:v>6.3</c:v>
                </c:pt>
                <c:pt idx="49">
                  <c:v>5.8</c:v>
                </c:pt>
                <c:pt idx="50">
                  <c:v>6.7</c:v>
                </c:pt>
                <c:pt idx="51">
                  <c:v>6.3</c:v>
                </c:pt>
                <c:pt idx="52">
                  <c:v>6.2</c:v>
                </c:pt>
                <c:pt idx="53">
                  <c:v>7.1</c:v>
                </c:pt>
                <c:pt idx="54">
                  <c:v>6</c:v>
                </c:pt>
                <c:pt idx="55">
                  <c:v>7</c:v>
                </c:pt>
                <c:pt idx="56">
                  <c:v>7.1</c:v>
                </c:pt>
                <c:pt idx="57">
                  <c:v>5.9</c:v>
                </c:pt>
                <c:pt idx="58">
                  <c:v>6.4</c:v>
                </c:pt>
                <c:pt idx="59">
                  <c:v>5.8</c:v>
                </c:pt>
                <c:pt idx="60">
                  <c:v>5.6</c:v>
                </c:pt>
                <c:pt idx="61">
                  <c:v>5.5</c:v>
                </c:pt>
                <c:pt idx="62">
                  <c:v>6.1</c:v>
                </c:pt>
                <c:pt idx="63">
                  <c:v>5.8</c:v>
                </c:pt>
                <c:pt idx="64">
                  <c:v>5.5</c:v>
                </c:pt>
                <c:pt idx="65">
                  <c:v>6</c:v>
                </c:pt>
                <c:pt idx="66">
                  <c:v>6.2</c:v>
                </c:pt>
                <c:pt idx="67">
                  <c:v>6.1</c:v>
                </c:pt>
                <c:pt idx="68">
                  <c:v>5.7</c:v>
                </c:pt>
                <c:pt idx="69">
                  <c:v>6</c:v>
                </c:pt>
                <c:pt idx="70">
                  <c:v>5.9</c:v>
                </c:pt>
                <c:pt idx="71">
                  <c:v>7.2</c:v>
                </c:pt>
                <c:pt idx="72">
                  <c:v>6.1</c:v>
                </c:pt>
                <c:pt idx="73">
                  <c:v>6.1</c:v>
                </c:pt>
                <c:pt idx="74">
                  <c:v>6.1</c:v>
                </c:pt>
                <c:pt idx="75">
                  <c:v>6.2</c:v>
                </c:pt>
                <c:pt idx="76">
                  <c:v>6.4</c:v>
                </c:pt>
                <c:pt idx="77">
                  <c:v>5.7</c:v>
                </c:pt>
                <c:pt idx="78">
                  <c:v>7.8</c:v>
                </c:pt>
                <c:pt idx="79">
                  <c:v>6.3</c:v>
                </c:pt>
                <c:pt idx="80">
                  <c:v>5.9</c:v>
                </c:pt>
                <c:pt idx="81">
                  <c:v>7.3</c:v>
                </c:pt>
                <c:pt idx="82">
                  <c:v>7.6</c:v>
                </c:pt>
                <c:pt idx="83">
                  <c:v>6.8</c:v>
                </c:pt>
                <c:pt idx="84">
                  <c:v>6.7</c:v>
                </c:pt>
                <c:pt idx="85">
                  <c:v>6.5</c:v>
                </c:pt>
                <c:pt idx="86">
                  <c:v>6.2</c:v>
                </c:pt>
                <c:pt idx="87">
                  <c:v>7.1</c:v>
                </c:pt>
                <c:pt idx="88">
                  <c:v>6.8</c:v>
                </c:pt>
                <c:pt idx="89">
                  <c:v>6.4</c:v>
                </c:pt>
                <c:pt idx="90">
                  <c:v>7.1</c:v>
                </c:pt>
                <c:pt idx="91">
                  <c:v>6.7</c:v>
                </c:pt>
                <c:pt idx="92">
                  <c:v>7</c:v>
                </c:pt>
                <c:pt idx="93">
                  <c:v>6.6</c:v>
                </c:pt>
                <c:pt idx="94">
                  <c:v>7.3</c:v>
                </c:pt>
                <c:pt idx="95">
                  <c:v>6.4</c:v>
                </c:pt>
                <c:pt idx="96">
                  <c:v>6.8</c:v>
                </c:pt>
                <c:pt idx="97">
                  <c:v>6</c:v>
                </c:pt>
                <c:pt idx="98">
                  <c:v>7.4</c:v>
                </c:pt>
                <c:pt idx="99">
                  <c:v>6.4</c:v>
                </c:pt>
                <c:pt idx="100">
                  <c:v>6.8</c:v>
                </c:pt>
                <c:pt idx="101">
                  <c:v>7.2</c:v>
                </c:pt>
                <c:pt idx="102">
                  <c:v>7.3</c:v>
                </c:pt>
                <c:pt idx="103">
                  <c:v>7.1</c:v>
                </c:pt>
                <c:pt idx="104">
                  <c:v>6.8</c:v>
                </c:pt>
                <c:pt idx="105">
                  <c:v>6.2</c:v>
                </c:pt>
                <c:pt idx="106">
                  <c:v>7.8</c:v>
                </c:pt>
                <c:pt idx="107">
                  <c:v>7.2</c:v>
                </c:pt>
                <c:pt idx="108">
                  <c:v>5.9</c:v>
                </c:pt>
                <c:pt idx="109">
                  <c:v>7.3</c:v>
                </c:pt>
                <c:pt idx="110">
                  <c:v>7</c:v>
                </c:pt>
                <c:pt idx="111">
                  <c:v>7</c:v>
                </c:pt>
                <c:pt idx="112">
                  <c:v>6.4</c:v>
                </c:pt>
                <c:pt idx="113">
                  <c:v>6.8</c:v>
                </c:pt>
                <c:pt idx="114">
                  <c:v>6.6</c:v>
                </c:pt>
                <c:pt idx="115">
                  <c:v>6.7</c:v>
                </c:pt>
                <c:pt idx="116">
                  <c:v>7.3</c:v>
                </c:pt>
                <c:pt idx="117">
                  <c:v>5.8</c:v>
                </c:pt>
                <c:pt idx="118">
                  <c:v>7.7</c:v>
                </c:pt>
                <c:pt idx="119">
                  <c:v>7</c:v>
                </c:pt>
                <c:pt idx="120">
                  <c:v>7.1</c:v>
                </c:pt>
                <c:pt idx="121">
                  <c:v>7.3</c:v>
                </c:pt>
                <c:pt idx="122">
                  <c:v>6.8</c:v>
                </c:pt>
                <c:pt idx="123">
                  <c:v>7.1</c:v>
                </c:pt>
                <c:pt idx="124">
                  <c:v>7.1</c:v>
                </c:pt>
                <c:pt idx="125">
                  <c:v>8.4</c:v>
                </c:pt>
                <c:pt idx="126">
                  <c:v>7.9</c:v>
                </c:pt>
                <c:pt idx="127">
                  <c:v>8.5</c:v>
                </c:pt>
                <c:pt idx="128">
                  <c:v>7.9</c:v>
                </c:pt>
                <c:pt idx="129">
                  <c:v>7.7</c:v>
                </c:pt>
                <c:pt idx="130">
                  <c:v>7.2</c:v>
                </c:pt>
                <c:pt idx="131">
                  <c:v>7</c:v>
                </c:pt>
                <c:pt idx="132">
                  <c:v>7.7</c:v>
                </c:pt>
                <c:pt idx="133">
                  <c:v>6.3</c:v>
                </c:pt>
                <c:pt idx="134">
                  <c:v>6.9</c:v>
                </c:pt>
                <c:pt idx="135">
                  <c:v>8.1</c:v>
                </c:pt>
                <c:pt idx="136">
                  <c:v>6.8</c:v>
                </c:pt>
                <c:pt idx="137">
                  <c:v>7.2</c:v>
                </c:pt>
                <c:pt idx="138">
                  <c:v>6.6</c:v>
                </c:pt>
                <c:pt idx="139">
                  <c:v>7.6</c:v>
                </c:pt>
                <c:pt idx="140">
                  <c:v>7.6</c:v>
                </c:pt>
                <c:pt idx="141">
                  <c:v>5.8</c:v>
                </c:pt>
                <c:pt idx="142">
                  <c:v>7.1</c:v>
                </c:pt>
                <c:pt idx="143">
                  <c:v>6.6</c:v>
                </c:pt>
                <c:pt idx="144">
                  <c:v>7.1</c:v>
                </c:pt>
                <c:pt idx="145">
                  <c:v>7.8</c:v>
                </c:pt>
                <c:pt idx="146">
                  <c:v>7.1</c:v>
                </c:pt>
                <c:pt idx="147">
                  <c:v>8</c:v>
                </c:pt>
                <c:pt idx="148">
                  <c:v>7.1</c:v>
                </c:pt>
                <c:pt idx="149">
                  <c:v>8.6999999999999993</c:v>
                </c:pt>
                <c:pt idx="150">
                  <c:v>7.7</c:v>
                </c:pt>
                <c:pt idx="151">
                  <c:v>7.7</c:v>
                </c:pt>
                <c:pt idx="152">
                  <c:v>8.1999999999999993</c:v>
                </c:pt>
                <c:pt idx="153">
                  <c:v>6.7</c:v>
                </c:pt>
                <c:pt idx="154">
                  <c:v>7.5</c:v>
                </c:pt>
                <c:pt idx="155">
                  <c:v>7.4</c:v>
                </c:pt>
                <c:pt idx="156">
                  <c:v>7</c:v>
                </c:pt>
                <c:pt idx="157">
                  <c:v>7</c:v>
                </c:pt>
                <c:pt idx="158">
                  <c:v>7.5</c:v>
                </c:pt>
                <c:pt idx="159">
                  <c:v>8.6</c:v>
                </c:pt>
                <c:pt idx="160">
                  <c:v>9.1</c:v>
                </c:pt>
                <c:pt idx="161">
                  <c:v>7.6</c:v>
                </c:pt>
                <c:pt idx="162">
                  <c:v>8.1</c:v>
                </c:pt>
                <c:pt idx="163">
                  <c:v>7.8</c:v>
                </c:pt>
                <c:pt idx="164">
                  <c:v>8.4</c:v>
                </c:pt>
                <c:pt idx="165">
                  <c:v>8.5</c:v>
                </c:pt>
                <c:pt idx="166">
                  <c:v>9</c:v>
                </c:pt>
                <c:pt idx="167">
                  <c:v>8.5</c:v>
                </c:pt>
                <c:pt idx="168">
                  <c:v>7.1</c:v>
                </c:pt>
                <c:pt idx="169">
                  <c:v>8.6</c:v>
                </c:pt>
                <c:pt idx="170">
                  <c:v>7.8</c:v>
                </c:pt>
                <c:pt idx="171">
                  <c:v>8.3000000000000007</c:v>
                </c:pt>
                <c:pt idx="172">
                  <c:v>7.4</c:v>
                </c:pt>
                <c:pt idx="173">
                  <c:v>8.1</c:v>
                </c:pt>
                <c:pt idx="174">
                  <c:v>8.1</c:v>
                </c:pt>
                <c:pt idx="175">
                  <c:v>8.5</c:v>
                </c:pt>
                <c:pt idx="176">
                  <c:v>8.3000000000000007</c:v>
                </c:pt>
                <c:pt idx="177">
                  <c:v>8.3000000000000007</c:v>
                </c:pt>
                <c:pt idx="178">
                  <c:v>8.1999999999999993</c:v>
                </c:pt>
                <c:pt idx="179">
                  <c:v>7</c:v>
                </c:pt>
                <c:pt idx="180">
                  <c:v>7</c:v>
                </c:pt>
                <c:pt idx="181">
                  <c:v>8.3000000000000007</c:v>
                </c:pt>
                <c:pt idx="182">
                  <c:v>7.1</c:v>
                </c:pt>
                <c:pt idx="183">
                  <c:v>7.5</c:v>
                </c:pt>
                <c:pt idx="184">
                  <c:v>7.2</c:v>
                </c:pt>
                <c:pt idx="185">
                  <c:v>8.1</c:v>
                </c:pt>
                <c:pt idx="186">
                  <c:v>7.5</c:v>
                </c:pt>
                <c:pt idx="187">
                  <c:v>8.1</c:v>
                </c:pt>
                <c:pt idx="188">
                  <c:v>10.7</c:v>
                </c:pt>
                <c:pt idx="189">
                  <c:v>15.1</c:v>
                </c:pt>
                <c:pt idx="190">
                  <c:v>16.100000000000001</c:v>
                </c:pt>
                <c:pt idx="191">
                  <c:v>17</c:v>
                </c:pt>
                <c:pt idx="192">
                  <c:v>12.4</c:v>
                </c:pt>
                <c:pt idx="193">
                  <c:v>4.7</c:v>
                </c:pt>
                <c:pt idx="194">
                  <c:v>6</c:v>
                </c:pt>
                <c:pt idx="195">
                  <c:v>6.4</c:v>
                </c:pt>
                <c:pt idx="196">
                  <c:v>5.0999999999999996</c:v>
                </c:pt>
                <c:pt idx="197">
                  <c:v>7.4</c:v>
                </c:pt>
                <c:pt idx="198">
                  <c:v>7.3</c:v>
                </c:pt>
                <c:pt idx="199">
                  <c:v>6.7</c:v>
                </c:pt>
                <c:pt idx="200">
                  <c:v>7.5</c:v>
                </c:pt>
                <c:pt idx="201">
                  <c:v>8.4</c:v>
                </c:pt>
                <c:pt idx="202">
                  <c:v>8.4</c:v>
                </c:pt>
                <c:pt idx="203">
                  <c:v>8</c:v>
                </c:pt>
                <c:pt idx="204">
                  <c:v>8.1999999999999993</c:v>
                </c:pt>
                <c:pt idx="205">
                  <c:v>6.8</c:v>
                </c:pt>
                <c:pt idx="206">
                  <c:v>8</c:v>
                </c:pt>
                <c:pt idx="207">
                  <c:v>8.1</c:v>
                </c:pt>
                <c:pt idx="208">
                  <c:v>7.2</c:v>
                </c:pt>
                <c:pt idx="209">
                  <c:v>7.3</c:v>
                </c:pt>
                <c:pt idx="210">
                  <c:v>7.7</c:v>
                </c:pt>
                <c:pt idx="211">
                  <c:v>8.1999999999999993</c:v>
                </c:pt>
                <c:pt idx="212">
                  <c:v>7.7</c:v>
                </c:pt>
                <c:pt idx="213">
                  <c:v>8.5</c:v>
                </c:pt>
                <c:pt idx="214">
                  <c:v>7.2</c:v>
                </c:pt>
                <c:pt idx="215">
                  <c:v>8</c:v>
                </c:pt>
                <c:pt idx="216">
                  <c:v>7.5</c:v>
                </c:pt>
                <c:pt idx="217">
                  <c:v>8.4</c:v>
                </c:pt>
                <c:pt idx="218">
                  <c:v>7.7</c:v>
                </c:pt>
                <c:pt idx="219">
                  <c:v>6.5</c:v>
                </c:pt>
                <c:pt idx="220">
                  <c:v>7.6</c:v>
                </c:pt>
                <c:pt idx="221">
                  <c:v>6.5</c:v>
                </c:pt>
                <c:pt idx="222">
                  <c:v>7</c:v>
                </c:pt>
                <c:pt idx="223">
                  <c:v>8</c:v>
                </c:pt>
                <c:pt idx="224">
                  <c:v>6.4</c:v>
                </c:pt>
                <c:pt idx="225">
                  <c:v>7.3</c:v>
                </c:pt>
                <c:pt idx="226">
                  <c:v>7.1</c:v>
                </c:pt>
                <c:pt idx="227">
                  <c:v>7.4</c:v>
                </c:pt>
                <c:pt idx="228">
                  <c:v>7.1</c:v>
                </c:pt>
                <c:pt idx="229">
                  <c:v>7.3</c:v>
                </c:pt>
                <c:pt idx="230">
                  <c:v>7.9</c:v>
                </c:pt>
                <c:pt idx="231">
                  <c:v>6.7</c:v>
                </c:pt>
                <c:pt idx="232">
                  <c:v>6.5</c:v>
                </c:pt>
                <c:pt idx="233">
                  <c:v>7.1</c:v>
                </c:pt>
                <c:pt idx="234">
                  <c:v>6.7</c:v>
                </c:pt>
                <c:pt idx="235">
                  <c:v>7.1</c:v>
                </c:pt>
                <c:pt idx="236">
                  <c:v>6.6</c:v>
                </c:pt>
                <c:pt idx="237">
                  <c:v>7.1</c:v>
                </c:pt>
                <c:pt idx="238">
                  <c:v>6.3</c:v>
                </c:pt>
                <c:pt idx="239">
                  <c:v>7.1</c:v>
                </c:pt>
                <c:pt idx="240">
                  <c:v>6.5</c:v>
                </c:pt>
                <c:pt idx="241">
                  <c:v>6.9</c:v>
                </c:pt>
                <c:pt idx="242">
                  <c:v>7</c:v>
                </c:pt>
                <c:pt idx="243">
                  <c:v>7.5</c:v>
                </c:pt>
                <c:pt idx="244">
                  <c:v>6</c:v>
                </c:pt>
                <c:pt idx="245">
                  <c:v>8.3000000000000007</c:v>
                </c:pt>
                <c:pt idx="246">
                  <c:v>7</c:v>
                </c:pt>
                <c:pt idx="247">
                  <c:v>6.4</c:v>
                </c:pt>
                <c:pt idx="248">
                  <c:v>7.4</c:v>
                </c:pt>
                <c:pt idx="249">
                  <c:v>7.7</c:v>
                </c:pt>
                <c:pt idx="250">
                  <c:v>5.4</c:v>
                </c:pt>
                <c:pt idx="251">
                  <c:v>7.2</c:v>
                </c:pt>
                <c:pt idx="252">
                  <c:v>7.3</c:v>
                </c:pt>
                <c:pt idx="253">
                  <c:v>7.1</c:v>
                </c:pt>
                <c:pt idx="254">
                  <c:v>6.6</c:v>
                </c:pt>
                <c:pt idx="255">
                  <c:v>7.8</c:v>
                </c:pt>
                <c:pt idx="256">
                  <c:v>7</c:v>
                </c:pt>
                <c:pt idx="257">
                  <c:v>7.4</c:v>
                </c:pt>
                <c:pt idx="258">
                  <c:v>6.6</c:v>
                </c:pt>
                <c:pt idx="259">
                  <c:v>7</c:v>
                </c:pt>
                <c:pt idx="260">
                  <c:v>7.5</c:v>
                </c:pt>
                <c:pt idx="261">
                  <c:v>8.8000000000000007</c:v>
                </c:pt>
                <c:pt idx="262">
                  <c:v>7.7</c:v>
                </c:pt>
                <c:pt idx="263">
                  <c:v>6.7</c:v>
                </c:pt>
                <c:pt idx="264">
                  <c:v>7.7</c:v>
                </c:pt>
                <c:pt idx="265">
                  <c:v>7.6</c:v>
                </c:pt>
                <c:pt idx="266">
                  <c:v>7.3</c:v>
                </c:pt>
                <c:pt idx="267">
                  <c:v>6.5</c:v>
                </c:pt>
                <c:pt idx="268">
                  <c:v>7.4</c:v>
                </c:pt>
                <c:pt idx="269">
                  <c:v>6.8</c:v>
                </c:pt>
                <c:pt idx="270">
                  <c:v>7.2</c:v>
                </c:pt>
                <c:pt idx="271">
                  <c:v>7.4</c:v>
                </c:pt>
                <c:pt idx="272">
                  <c:v>7.7</c:v>
                </c:pt>
                <c:pt idx="273">
                  <c:v>7.7</c:v>
                </c:pt>
                <c:pt idx="274">
                  <c:v>7.6</c:v>
                </c:pt>
                <c:pt idx="275">
                  <c:v>6.4</c:v>
                </c:pt>
                <c:pt idx="276">
                  <c:v>5.3</c:v>
                </c:pt>
                <c:pt idx="277">
                  <c:v>7.1</c:v>
                </c:pt>
                <c:pt idx="278">
                  <c:v>7.5</c:v>
                </c:pt>
                <c:pt idx="279">
                  <c:v>7.1</c:v>
                </c:pt>
                <c:pt idx="280">
                  <c:v>7.2</c:v>
                </c:pt>
                <c:pt idx="281">
                  <c:v>5.9</c:v>
                </c:pt>
                <c:pt idx="282">
                  <c:v>7.1</c:v>
                </c:pt>
                <c:pt idx="283">
                  <c:v>7.5</c:v>
                </c:pt>
                <c:pt idx="284">
                  <c:v>7.9</c:v>
                </c:pt>
                <c:pt idx="285">
                  <c:v>7.8</c:v>
                </c:pt>
                <c:pt idx="286">
                  <c:v>6.7</c:v>
                </c:pt>
                <c:pt idx="287">
                  <c:v>7.3</c:v>
                </c:pt>
                <c:pt idx="288">
                  <c:v>6.6</c:v>
                </c:pt>
                <c:pt idx="289">
                  <c:v>6.5</c:v>
                </c:pt>
                <c:pt idx="290">
                  <c:v>7.1</c:v>
                </c:pt>
                <c:pt idx="291">
                  <c:v>8.1999999999999993</c:v>
                </c:pt>
                <c:pt idx="292">
                  <c:v>7.9</c:v>
                </c:pt>
                <c:pt idx="293">
                  <c:v>7.7</c:v>
                </c:pt>
                <c:pt idx="294">
                  <c:v>7.1</c:v>
                </c:pt>
                <c:pt idx="295">
                  <c:v>6.6</c:v>
                </c:pt>
                <c:pt idx="296">
                  <c:v>8.1999999999999993</c:v>
                </c:pt>
                <c:pt idx="297">
                  <c:v>6.1</c:v>
                </c:pt>
                <c:pt idx="298">
                  <c:v>6.8</c:v>
                </c:pt>
                <c:pt idx="299">
                  <c:v>8.3000000000000007</c:v>
                </c:pt>
                <c:pt idx="300">
                  <c:v>8.1</c:v>
                </c:pt>
                <c:pt idx="301">
                  <c:v>6.9</c:v>
                </c:pt>
                <c:pt idx="302">
                  <c:v>8.1</c:v>
                </c:pt>
                <c:pt idx="303">
                  <c:v>9</c:v>
                </c:pt>
                <c:pt idx="304">
                  <c:v>7.3</c:v>
                </c:pt>
                <c:pt idx="305">
                  <c:v>7.9</c:v>
                </c:pt>
                <c:pt idx="306">
                  <c:v>6.9</c:v>
                </c:pt>
                <c:pt idx="307">
                  <c:v>7</c:v>
                </c:pt>
                <c:pt idx="308">
                  <c:v>8.1999999999999993</c:v>
                </c:pt>
                <c:pt idx="309">
                  <c:v>7.9</c:v>
                </c:pt>
                <c:pt idx="310">
                  <c:v>8.6999999999999993</c:v>
                </c:pt>
                <c:pt idx="311">
                  <c:v>7.6</c:v>
                </c:pt>
                <c:pt idx="312">
                  <c:v>7.4</c:v>
                </c:pt>
                <c:pt idx="313">
                  <c:v>6.7</c:v>
                </c:pt>
                <c:pt idx="314">
                  <c:v>8</c:v>
                </c:pt>
                <c:pt idx="315">
                  <c:v>7.3</c:v>
                </c:pt>
                <c:pt idx="316">
                  <c:v>6.3</c:v>
                </c:pt>
                <c:pt idx="317">
                  <c:v>6.9</c:v>
                </c:pt>
                <c:pt idx="318">
                  <c:v>7.7</c:v>
                </c:pt>
                <c:pt idx="319">
                  <c:v>8.3000000000000007</c:v>
                </c:pt>
                <c:pt idx="320">
                  <c:v>7.8</c:v>
                </c:pt>
                <c:pt idx="321">
                  <c:v>8</c:v>
                </c:pt>
                <c:pt idx="322">
                  <c:v>8.3000000000000007</c:v>
                </c:pt>
                <c:pt idx="323">
                  <c:v>7.6</c:v>
                </c:pt>
                <c:pt idx="324">
                  <c:v>9.1</c:v>
                </c:pt>
                <c:pt idx="325">
                  <c:v>7.6</c:v>
                </c:pt>
                <c:pt idx="326">
                  <c:v>9</c:v>
                </c:pt>
                <c:pt idx="327">
                  <c:v>7.6</c:v>
                </c:pt>
                <c:pt idx="328">
                  <c:v>9</c:v>
                </c:pt>
                <c:pt idx="329">
                  <c:v>7.2</c:v>
                </c:pt>
                <c:pt idx="330">
                  <c:v>7.7</c:v>
                </c:pt>
                <c:pt idx="331">
                  <c:v>6.2</c:v>
                </c:pt>
                <c:pt idx="332">
                  <c:v>6.9</c:v>
                </c:pt>
                <c:pt idx="333">
                  <c:v>6.1</c:v>
                </c:pt>
                <c:pt idx="334">
                  <c:v>6.9</c:v>
                </c:pt>
                <c:pt idx="335">
                  <c:v>10.6</c:v>
                </c:pt>
                <c:pt idx="336">
                  <c:v>10.9</c:v>
                </c:pt>
                <c:pt idx="337">
                  <c:v>12.5</c:v>
                </c:pt>
                <c:pt idx="338">
                  <c:v>14.1</c:v>
                </c:pt>
                <c:pt idx="339">
                  <c:v>16.5</c:v>
                </c:pt>
                <c:pt idx="340">
                  <c:v>19.100000000000001</c:v>
                </c:pt>
                <c:pt idx="341">
                  <c:v>21.6</c:v>
                </c:pt>
                <c:pt idx="342">
                  <c:v>21.4</c:v>
                </c:pt>
                <c:pt idx="343">
                  <c:v>17.899999999999999</c:v>
                </c:pt>
                <c:pt idx="344">
                  <c:v>9.6999999999999993</c:v>
                </c:pt>
                <c:pt idx="345">
                  <c:v>3.3</c:v>
                </c:pt>
                <c:pt idx="346">
                  <c:v>0.1</c:v>
                </c:pt>
                <c:pt idx="347">
                  <c:v>1.8</c:v>
                </c:pt>
                <c:pt idx="348">
                  <c:v>3.5</c:v>
                </c:pt>
                <c:pt idx="349">
                  <c:v>5.6</c:v>
                </c:pt>
                <c:pt idx="350">
                  <c:v>6</c:v>
                </c:pt>
                <c:pt idx="351">
                  <c:v>7.9</c:v>
                </c:pt>
                <c:pt idx="352">
                  <c:v>6.5</c:v>
                </c:pt>
                <c:pt idx="353">
                  <c:v>5.6</c:v>
                </c:pt>
                <c:pt idx="354">
                  <c:v>6.9</c:v>
                </c:pt>
                <c:pt idx="355">
                  <c:v>8.4</c:v>
                </c:pt>
                <c:pt idx="356">
                  <c:v>8.4</c:v>
                </c:pt>
                <c:pt idx="357">
                  <c:v>7.8</c:v>
                </c:pt>
                <c:pt idx="358">
                  <c:v>7.6</c:v>
                </c:pt>
                <c:pt idx="359">
                  <c:v>9</c:v>
                </c:pt>
                <c:pt idx="360">
                  <c:v>9.1</c:v>
                </c:pt>
                <c:pt idx="361">
                  <c:v>8.8000000000000007</c:v>
                </c:pt>
                <c:pt idx="362">
                  <c:v>8.3000000000000007</c:v>
                </c:pt>
                <c:pt idx="363">
                  <c:v>9.4</c:v>
                </c:pt>
                <c:pt idx="364">
                  <c:v>9.5</c:v>
                </c:pt>
                <c:pt idx="365">
                  <c:v>8.6</c:v>
                </c:pt>
                <c:pt idx="366">
                  <c:v>9.5</c:v>
                </c:pt>
                <c:pt idx="367">
                  <c:v>8.1</c:v>
                </c:pt>
                <c:pt idx="368">
                  <c:v>8.8000000000000007</c:v>
                </c:pt>
                <c:pt idx="369">
                  <c:v>8.1999999999999993</c:v>
                </c:pt>
                <c:pt idx="370">
                  <c:v>8.9</c:v>
                </c:pt>
                <c:pt idx="371">
                  <c:v>9.1</c:v>
                </c:pt>
                <c:pt idx="372">
                  <c:v>7.8</c:v>
                </c:pt>
                <c:pt idx="373">
                  <c:v>7.6</c:v>
                </c:pt>
                <c:pt idx="374">
                  <c:v>8.1999999999999993</c:v>
                </c:pt>
                <c:pt idx="375">
                  <c:v>6.3</c:v>
                </c:pt>
                <c:pt idx="376">
                  <c:v>7.5</c:v>
                </c:pt>
                <c:pt idx="377">
                  <c:v>8</c:v>
                </c:pt>
                <c:pt idx="378">
                  <c:v>8.3000000000000007</c:v>
                </c:pt>
                <c:pt idx="379">
                  <c:v>8.6999999999999993</c:v>
                </c:pt>
                <c:pt idx="380">
                  <c:v>9.1</c:v>
                </c:pt>
                <c:pt idx="381">
                  <c:v>8.4</c:v>
                </c:pt>
                <c:pt idx="382">
                  <c:v>7.5</c:v>
                </c:pt>
                <c:pt idx="383">
                  <c:v>10.5</c:v>
                </c:pt>
                <c:pt idx="384">
                  <c:v>12.2</c:v>
                </c:pt>
                <c:pt idx="385">
                  <c:v>14</c:v>
                </c:pt>
                <c:pt idx="386">
                  <c:v>16.600000000000001</c:v>
                </c:pt>
                <c:pt idx="387">
                  <c:v>18.3</c:v>
                </c:pt>
                <c:pt idx="388">
                  <c:v>12.9</c:v>
                </c:pt>
                <c:pt idx="389">
                  <c:v>7.2</c:v>
                </c:pt>
                <c:pt idx="390">
                  <c:v>5.9</c:v>
                </c:pt>
                <c:pt idx="391">
                  <c:v>6.5</c:v>
                </c:pt>
                <c:pt idx="392">
                  <c:v>8.6999999999999993</c:v>
                </c:pt>
                <c:pt idx="393">
                  <c:v>8.1999999999999993</c:v>
                </c:pt>
                <c:pt idx="394">
                  <c:v>9</c:v>
                </c:pt>
                <c:pt idx="395">
                  <c:v>8.3000000000000007</c:v>
                </c:pt>
                <c:pt idx="396">
                  <c:v>9.3000000000000007</c:v>
                </c:pt>
                <c:pt idx="397">
                  <c:v>9.6999999999999993</c:v>
                </c:pt>
                <c:pt idx="398">
                  <c:v>9</c:v>
                </c:pt>
                <c:pt idx="399">
                  <c:v>8.8000000000000007</c:v>
                </c:pt>
                <c:pt idx="400">
                  <c:v>10.4</c:v>
                </c:pt>
                <c:pt idx="401">
                  <c:v>8.6</c:v>
                </c:pt>
                <c:pt idx="402">
                  <c:v>9.5</c:v>
                </c:pt>
                <c:pt idx="403">
                  <c:v>9.1999999999999993</c:v>
                </c:pt>
                <c:pt idx="404">
                  <c:v>10.199999999999999</c:v>
                </c:pt>
                <c:pt idx="405">
                  <c:v>9.5</c:v>
                </c:pt>
                <c:pt idx="406">
                  <c:v>10.9</c:v>
                </c:pt>
                <c:pt idx="407">
                  <c:v>9.6</c:v>
                </c:pt>
                <c:pt idx="408">
                  <c:v>10.3</c:v>
                </c:pt>
                <c:pt idx="409">
                  <c:v>10</c:v>
                </c:pt>
                <c:pt idx="410">
                  <c:v>8.6</c:v>
                </c:pt>
                <c:pt idx="411">
                  <c:v>9.6999999999999993</c:v>
                </c:pt>
                <c:pt idx="412">
                  <c:v>9.8000000000000007</c:v>
                </c:pt>
                <c:pt idx="413">
                  <c:v>7.6</c:v>
                </c:pt>
                <c:pt idx="414">
                  <c:v>8.8000000000000007</c:v>
                </c:pt>
                <c:pt idx="415">
                  <c:v>9.6999999999999993</c:v>
                </c:pt>
                <c:pt idx="416">
                  <c:v>10.4</c:v>
                </c:pt>
                <c:pt idx="417">
                  <c:v>9.8000000000000007</c:v>
                </c:pt>
                <c:pt idx="418">
                  <c:v>9.1999999999999993</c:v>
                </c:pt>
                <c:pt idx="419">
                  <c:v>10.4</c:v>
                </c:pt>
                <c:pt idx="420">
                  <c:v>11.4</c:v>
                </c:pt>
                <c:pt idx="421">
                  <c:v>10.5</c:v>
                </c:pt>
                <c:pt idx="422">
                  <c:v>10.8</c:v>
                </c:pt>
                <c:pt idx="423">
                  <c:v>10.6</c:v>
                </c:pt>
                <c:pt idx="424">
                  <c:v>11.9</c:v>
                </c:pt>
                <c:pt idx="425">
                  <c:v>10.6</c:v>
                </c:pt>
                <c:pt idx="426">
                  <c:v>11.5</c:v>
                </c:pt>
                <c:pt idx="427">
                  <c:v>10.199999999999999</c:v>
                </c:pt>
                <c:pt idx="428">
                  <c:v>11.1</c:v>
                </c:pt>
                <c:pt idx="429">
                  <c:v>12</c:v>
                </c:pt>
                <c:pt idx="430">
                  <c:v>11.9</c:v>
                </c:pt>
                <c:pt idx="431">
                  <c:v>12.2</c:v>
                </c:pt>
                <c:pt idx="432">
                  <c:v>12.2</c:v>
                </c:pt>
                <c:pt idx="433">
                  <c:v>13.1</c:v>
                </c:pt>
                <c:pt idx="434">
                  <c:v>11.3</c:v>
                </c:pt>
                <c:pt idx="435">
                  <c:v>12</c:v>
                </c:pt>
                <c:pt idx="436">
                  <c:v>12.5</c:v>
                </c:pt>
                <c:pt idx="437">
                  <c:v>12.6</c:v>
                </c:pt>
                <c:pt idx="438">
                  <c:v>12.8</c:v>
                </c:pt>
                <c:pt idx="439">
                  <c:v>12.4</c:v>
                </c:pt>
                <c:pt idx="440">
                  <c:v>13.2</c:v>
                </c:pt>
                <c:pt idx="441">
                  <c:v>13.4</c:v>
                </c:pt>
                <c:pt idx="442">
                  <c:v>13</c:v>
                </c:pt>
                <c:pt idx="443">
                  <c:v>13.5</c:v>
                </c:pt>
                <c:pt idx="444">
                  <c:v>13.5</c:v>
                </c:pt>
                <c:pt idx="445">
                  <c:v>13.1</c:v>
                </c:pt>
                <c:pt idx="446">
                  <c:v>13.6</c:v>
                </c:pt>
                <c:pt idx="447">
                  <c:v>14.2</c:v>
                </c:pt>
                <c:pt idx="448">
                  <c:v>14.5</c:v>
                </c:pt>
                <c:pt idx="449">
                  <c:v>16</c:v>
                </c:pt>
                <c:pt idx="450">
                  <c:v>15.8</c:v>
                </c:pt>
                <c:pt idx="451">
                  <c:v>16.7</c:v>
                </c:pt>
                <c:pt idx="452">
                  <c:v>18.5</c:v>
                </c:pt>
                <c:pt idx="453">
                  <c:v>18.2</c:v>
                </c:pt>
                <c:pt idx="454">
                  <c:v>17.8</c:v>
                </c:pt>
                <c:pt idx="455">
                  <c:v>18.899999999999999</c:v>
                </c:pt>
                <c:pt idx="456">
                  <c:v>19.899999999999999</c:v>
                </c:pt>
                <c:pt idx="457">
                  <c:v>20</c:v>
                </c:pt>
                <c:pt idx="458">
                  <c:v>19.8</c:v>
                </c:pt>
                <c:pt idx="459">
                  <c:v>22.1</c:v>
                </c:pt>
                <c:pt idx="460">
                  <c:v>21.6</c:v>
                </c:pt>
                <c:pt idx="461">
                  <c:v>24</c:v>
                </c:pt>
                <c:pt idx="462">
                  <c:v>23.8</c:v>
                </c:pt>
                <c:pt idx="463">
                  <c:v>26</c:v>
                </c:pt>
                <c:pt idx="464">
                  <c:v>27.2</c:v>
                </c:pt>
                <c:pt idx="465">
                  <c:v>27</c:v>
                </c:pt>
                <c:pt idx="466">
                  <c:v>28</c:v>
                </c:pt>
                <c:pt idx="467">
                  <c:v>28.4</c:v>
                </c:pt>
                <c:pt idx="468">
                  <c:v>29.8</c:v>
                </c:pt>
                <c:pt idx="469">
                  <c:v>30.4</c:v>
                </c:pt>
                <c:pt idx="470">
                  <c:v>31.9</c:v>
                </c:pt>
                <c:pt idx="471">
                  <c:v>33</c:v>
                </c:pt>
                <c:pt idx="472">
                  <c:v>33.200000000000003</c:v>
                </c:pt>
                <c:pt idx="473">
                  <c:v>32.799999999999997</c:v>
                </c:pt>
                <c:pt idx="474">
                  <c:v>34.5</c:v>
                </c:pt>
                <c:pt idx="475">
                  <c:v>34.200000000000003</c:v>
                </c:pt>
                <c:pt idx="476">
                  <c:v>35</c:v>
                </c:pt>
                <c:pt idx="477">
                  <c:v>34.299999999999997</c:v>
                </c:pt>
                <c:pt idx="478">
                  <c:v>35</c:v>
                </c:pt>
                <c:pt idx="479">
                  <c:v>35.4</c:v>
                </c:pt>
                <c:pt idx="480">
                  <c:v>36.1</c:v>
                </c:pt>
                <c:pt idx="481">
                  <c:v>36.4</c:v>
                </c:pt>
                <c:pt idx="482">
                  <c:v>35.799999999999997</c:v>
                </c:pt>
                <c:pt idx="483">
                  <c:v>35.5</c:v>
                </c:pt>
                <c:pt idx="484">
                  <c:v>35.4</c:v>
                </c:pt>
                <c:pt idx="485">
                  <c:v>36.1</c:v>
                </c:pt>
                <c:pt idx="486">
                  <c:v>34.4</c:v>
                </c:pt>
                <c:pt idx="487">
                  <c:v>33.5</c:v>
                </c:pt>
                <c:pt idx="488">
                  <c:v>34.299999999999997</c:v>
                </c:pt>
                <c:pt idx="489">
                  <c:v>33.700000000000003</c:v>
                </c:pt>
                <c:pt idx="490">
                  <c:v>32.700000000000003</c:v>
                </c:pt>
                <c:pt idx="491">
                  <c:v>31.8</c:v>
                </c:pt>
                <c:pt idx="492">
                  <c:v>30.9</c:v>
                </c:pt>
                <c:pt idx="493">
                  <c:v>28.9</c:v>
                </c:pt>
                <c:pt idx="494">
                  <c:v>29.1</c:v>
                </c:pt>
                <c:pt idx="495">
                  <c:v>28.5</c:v>
                </c:pt>
                <c:pt idx="496">
                  <c:v>27.3</c:v>
                </c:pt>
                <c:pt idx="497">
                  <c:v>26.7</c:v>
                </c:pt>
                <c:pt idx="498">
                  <c:v>26.3</c:v>
                </c:pt>
                <c:pt idx="499">
                  <c:v>25.2</c:v>
                </c:pt>
                <c:pt idx="500">
                  <c:v>24.1</c:v>
                </c:pt>
                <c:pt idx="501">
                  <c:v>24.1</c:v>
                </c:pt>
                <c:pt idx="502">
                  <c:v>23.3</c:v>
                </c:pt>
                <c:pt idx="503">
                  <c:v>22.4</c:v>
                </c:pt>
                <c:pt idx="504">
                  <c:v>22</c:v>
                </c:pt>
                <c:pt idx="505">
                  <c:v>22.5</c:v>
                </c:pt>
                <c:pt idx="506">
                  <c:v>21.7</c:v>
                </c:pt>
                <c:pt idx="507">
                  <c:v>20.9</c:v>
                </c:pt>
                <c:pt idx="508">
                  <c:v>19.8</c:v>
                </c:pt>
                <c:pt idx="509">
                  <c:v>20.399999999999999</c:v>
                </c:pt>
                <c:pt idx="510">
                  <c:v>18.100000000000001</c:v>
                </c:pt>
                <c:pt idx="511">
                  <c:v>19.5</c:v>
                </c:pt>
                <c:pt idx="512">
                  <c:v>18.5</c:v>
                </c:pt>
                <c:pt idx="513">
                  <c:v>18.7</c:v>
                </c:pt>
                <c:pt idx="514">
                  <c:v>17.8</c:v>
                </c:pt>
                <c:pt idx="515">
                  <c:v>17</c:v>
                </c:pt>
                <c:pt idx="516">
                  <c:v>16.600000000000001</c:v>
                </c:pt>
                <c:pt idx="517">
                  <c:v>18</c:v>
                </c:pt>
                <c:pt idx="518">
                  <c:v>17.8</c:v>
                </c:pt>
                <c:pt idx="519">
                  <c:v>17.3</c:v>
                </c:pt>
                <c:pt idx="520">
                  <c:v>17.600000000000001</c:v>
                </c:pt>
                <c:pt idx="521">
                  <c:v>17.2</c:v>
                </c:pt>
                <c:pt idx="522">
                  <c:v>16.5</c:v>
                </c:pt>
                <c:pt idx="523">
                  <c:v>16.3</c:v>
                </c:pt>
                <c:pt idx="524">
                  <c:v>16.399999999999999</c:v>
                </c:pt>
                <c:pt idx="525">
                  <c:v>15.1</c:v>
                </c:pt>
                <c:pt idx="526">
                  <c:v>17.2</c:v>
                </c:pt>
                <c:pt idx="527">
                  <c:v>15.8</c:v>
                </c:pt>
                <c:pt idx="528">
                  <c:v>15.4</c:v>
                </c:pt>
                <c:pt idx="529">
                  <c:v>16.399999999999999</c:v>
                </c:pt>
                <c:pt idx="530">
                  <c:v>15.5</c:v>
                </c:pt>
                <c:pt idx="531">
                  <c:v>16.5</c:v>
                </c:pt>
                <c:pt idx="532">
                  <c:v>16.8</c:v>
                </c:pt>
                <c:pt idx="533">
                  <c:v>16.399999999999999</c:v>
                </c:pt>
                <c:pt idx="534">
                  <c:v>15.8</c:v>
                </c:pt>
                <c:pt idx="535">
                  <c:v>17</c:v>
                </c:pt>
                <c:pt idx="536">
                  <c:v>17.399999999999999</c:v>
                </c:pt>
                <c:pt idx="537">
                  <c:v>16.399999999999999</c:v>
                </c:pt>
                <c:pt idx="538">
                  <c:v>17</c:v>
                </c:pt>
                <c:pt idx="539">
                  <c:v>16.899999999999999</c:v>
                </c:pt>
                <c:pt idx="540">
                  <c:v>16.8</c:v>
                </c:pt>
                <c:pt idx="541">
                  <c:v>16.399999999999999</c:v>
                </c:pt>
                <c:pt idx="542">
                  <c:v>16.5</c:v>
                </c:pt>
                <c:pt idx="543">
                  <c:v>17.399999999999999</c:v>
                </c:pt>
                <c:pt idx="544">
                  <c:v>16.7</c:v>
                </c:pt>
                <c:pt idx="545">
                  <c:v>17.399999999999999</c:v>
                </c:pt>
                <c:pt idx="546">
                  <c:v>16.2</c:v>
                </c:pt>
                <c:pt idx="547">
                  <c:v>17.2</c:v>
                </c:pt>
                <c:pt idx="548">
                  <c:v>17.5</c:v>
                </c:pt>
                <c:pt idx="549">
                  <c:v>16.899999999999999</c:v>
                </c:pt>
                <c:pt idx="550">
                  <c:v>17.399999999999999</c:v>
                </c:pt>
                <c:pt idx="551">
                  <c:v>17.8</c:v>
                </c:pt>
                <c:pt idx="552">
                  <c:v>16.5</c:v>
                </c:pt>
                <c:pt idx="553">
                  <c:v>15.8</c:v>
                </c:pt>
                <c:pt idx="554">
                  <c:v>17.100000000000001</c:v>
                </c:pt>
                <c:pt idx="555">
                  <c:v>18.5</c:v>
                </c:pt>
                <c:pt idx="556">
                  <c:v>16.8</c:v>
                </c:pt>
                <c:pt idx="557">
                  <c:v>17.5</c:v>
                </c:pt>
                <c:pt idx="558">
                  <c:v>16.600000000000001</c:v>
                </c:pt>
                <c:pt idx="559">
                  <c:v>18.3</c:v>
                </c:pt>
                <c:pt idx="560">
                  <c:v>17.2</c:v>
                </c:pt>
                <c:pt idx="561">
                  <c:v>18.2</c:v>
                </c:pt>
                <c:pt idx="562">
                  <c:v>18.8</c:v>
                </c:pt>
                <c:pt idx="563">
                  <c:v>19.5</c:v>
                </c:pt>
                <c:pt idx="564">
                  <c:v>18.5</c:v>
                </c:pt>
                <c:pt idx="565">
                  <c:v>19</c:v>
                </c:pt>
                <c:pt idx="566">
                  <c:v>17.8</c:v>
                </c:pt>
                <c:pt idx="567">
                  <c:v>18.8</c:v>
                </c:pt>
                <c:pt idx="568">
                  <c:v>19.2</c:v>
                </c:pt>
                <c:pt idx="569">
                  <c:v>20.3</c:v>
                </c:pt>
                <c:pt idx="570">
                  <c:v>22.4</c:v>
                </c:pt>
                <c:pt idx="571">
                  <c:v>24.6</c:v>
                </c:pt>
                <c:pt idx="572">
                  <c:v>25.3</c:v>
                </c:pt>
                <c:pt idx="573">
                  <c:v>27.6</c:v>
                </c:pt>
                <c:pt idx="574">
                  <c:v>28</c:v>
                </c:pt>
                <c:pt idx="575">
                  <c:v>25.9</c:v>
                </c:pt>
                <c:pt idx="576">
                  <c:v>15.2</c:v>
                </c:pt>
                <c:pt idx="577">
                  <c:v>3.4</c:v>
                </c:pt>
                <c:pt idx="595">
                  <c:v>1.2</c:v>
                </c:pt>
                <c:pt idx="596">
                  <c:v>4.9000000000000004</c:v>
                </c:pt>
                <c:pt idx="597">
                  <c:v>7.7</c:v>
                </c:pt>
                <c:pt idx="598">
                  <c:v>8.9</c:v>
                </c:pt>
                <c:pt idx="599">
                  <c:v>10.7</c:v>
                </c:pt>
                <c:pt idx="600">
                  <c:v>12.5</c:v>
                </c:pt>
                <c:pt idx="601">
                  <c:v>15</c:v>
                </c:pt>
                <c:pt idx="602">
                  <c:v>17.8</c:v>
                </c:pt>
                <c:pt idx="603">
                  <c:v>21.3</c:v>
                </c:pt>
                <c:pt idx="604">
                  <c:v>24.2</c:v>
                </c:pt>
                <c:pt idx="605">
                  <c:v>25</c:v>
                </c:pt>
                <c:pt idx="606">
                  <c:v>24.2</c:v>
                </c:pt>
                <c:pt idx="607">
                  <c:v>23.6</c:v>
                </c:pt>
                <c:pt idx="608">
                  <c:v>23.7</c:v>
                </c:pt>
                <c:pt idx="609">
                  <c:v>21.1</c:v>
                </c:pt>
                <c:pt idx="610">
                  <c:v>22</c:v>
                </c:pt>
                <c:pt idx="611">
                  <c:v>20.6</c:v>
                </c:pt>
                <c:pt idx="612">
                  <c:v>20.6</c:v>
                </c:pt>
                <c:pt idx="613">
                  <c:v>20.5</c:v>
                </c:pt>
                <c:pt idx="614">
                  <c:v>20.3</c:v>
                </c:pt>
                <c:pt idx="615">
                  <c:v>22</c:v>
                </c:pt>
                <c:pt idx="616">
                  <c:v>21</c:v>
                </c:pt>
                <c:pt idx="617">
                  <c:v>20.100000000000001</c:v>
                </c:pt>
                <c:pt idx="618">
                  <c:v>20.5</c:v>
                </c:pt>
                <c:pt idx="619">
                  <c:v>22</c:v>
                </c:pt>
                <c:pt idx="620">
                  <c:v>19.5</c:v>
                </c:pt>
                <c:pt idx="621">
                  <c:v>22.8</c:v>
                </c:pt>
                <c:pt idx="622">
                  <c:v>20.3</c:v>
                </c:pt>
                <c:pt idx="623">
                  <c:v>22.3</c:v>
                </c:pt>
                <c:pt idx="624">
                  <c:v>22.3</c:v>
                </c:pt>
                <c:pt idx="625">
                  <c:v>22.1</c:v>
                </c:pt>
                <c:pt idx="626">
                  <c:v>23</c:v>
                </c:pt>
                <c:pt idx="627">
                  <c:v>21.9</c:v>
                </c:pt>
                <c:pt idx="628">
                  <c:v>24.1</c:v>
                </c:pt>
                <c:pt idx="629">
                  <c:v>23.2</c:v>
                </c:pt>
                <c:pt idx="630">
                  <c:v>23.2</c:v>
                </c:pt>
                <c:pt idx="631">
                  <c:v>24</c:v>
                </c:pt>
                <c:pt idx="632">
                  <c:v>25</c:v>
                </c:pt>
                <c:pt idx="633">
                  <c:v>24.7</c:v>
                </c:pt>
                <c:pt idx="634">
                  <c:v>24.5</c:v>
                </c:pt>
                <c:pt idx="635">
                  <c:v>24.8</c:v>
                </c:pt>
                <c:pt idx="636">
                  <c:v>24.8</c:v>
                </c:pt>
                <c:pt idx="637">
                  <c:v>25</c:v>
                </c:pt>
                <c:pt idx="638">
                  <c:v>25</c:v>
                </c:pt>
                <c:pt idx="639">
                  <c:v>26</c:v>
                </c:pt>
                <c:pt idx="640">
                  <c:v>26.3</c:v>
                </c:pt>
                <c:pt idx="641">
                  <c:v>25.8</c:v>
                </c:pt>
                <c:pt idx="642">
                  <c:v>26.5</c:v>
                </c:pt>
                <c:pt idx="643">
                  <c:v>26.7</c:v>
                </c:pt>
                <c:pt idx="644">
                  <c:v>26.7</c:v>
                </c:pt>
                <c:pt idx="645">
                  <c:v>27.3</c:v>
                </c:pt>
                <c:pt idx="646">
                  <c:v>26.9</c:v>
                </c:pt>
                <c:pt idx="647">
                  <c:v>27.4</c:v>
                </c:pt>
                <c:pt idx="648">
                  <c:v>27.3</c:v>
                </c:pt>
                <c:pt idx="649">
                  <c:v>27.9</c:v>
                </c:pt>
                <c:pt idx="650">
                  <c:v>28.6</c:v>
                </c:pt>
                <c:pt idx="651">
                  <c:v>27.2</c:v>
                </c:pt>
                <c:pt idx="652">
                  <c:v>27.9</c:v>
                </c:pt>
                <c:pt idx="653">
                  <c:v>27.9</c:v>
                </c:pt>
                <c:pt idx="654">
                  <c:v>28.4</c:v>
                </c:pt>
                <c:pt idx="655">
                  <c:v>28.4</c:v>
                </c:pt>
                <c:pt idx="656">
                  <c:v>29.5</c:v>
                </c:pt>
                <c:pt idx="657">
                  <c:v>28.7</c:v>
                </c:pt>
                <c:pt idx="658">
                  <c:v>29.9</c:v>
                </c:pt>
                <c:pt idx="659">
                  <c:v>29.1</c:v>
                </c:pt>
                <c:pt idx="660">
                  <c:v>27.9</c:v>
                </c:pt>
                <c:pt idx="661">
                  <c:v>28</c:v>
                </c:pt>
                <c:pt idx="662">
                  <c:v>28.9</c:v>
                </c:pt>
                <c:pt idx="663">
                  <c:v>30.2</c:v>
                </c:pt>
                <c:pt idx="664">
                  <c:v>28.9</c:v>
                </c:pt>
                <c:pt idx="665">
                  <c:v>30</c:v>
                </c:pt>
                <c:pt idx="666">
                  <c:v>29.2</c:v>
                </c:pt>
                <c:pt idx="667">
                  <c:v>29.2</c:v>
                </c:pt>
                <c:pt idx="668">
                  <c:v>29.7</c:v>
                </c:pt>
                <c:pt idx="669">
                  <c:v>27.4</c:v>
                </c:pt>
                <c:pt idx="670">
                  <c:v>27.7</c:v>
                </c:pt>
                <c:pt idx="671">
                  <c:v>28.9</c:v>
                </c:pt>
                <c:pt idx="672">
                  <c:v>27.5</c:v>
                </c:pt>
                <c:pt idx="673">
                  <c:v>28.7</c:v>
                </c:pt>
                <c:pt idx="674">
                  <c:v>28.2</c:v>
                </c:pt>
                <c:pt idx="675">
                  <c:v>27.3</c:v>
                </c:pt>
                <c:pt idx="676">
                  <c:v>26.8</c:v>
                </c:pt>
                <c:pt idx="677">
                  <c:v>26.3</c:v>
                </c:pt>
                <c:pt idx="678">
                  <c:v>27.9</c:v>
                </c:pt>
                <c:pt idx="679">
                  <c:v>26.6</c:v>
                </c:pt>
                <c:pt idx="680">
                  <c:v>27.2</c:v>
                </c:pt>
                <c:pt idx="681">
                  <c:v>27</c:v>
                </c:pt>
                <c:pt idx="682">
                  <c:v>26.7</c:v>
                </c:pt>
                <c:pt idx="683">
                  <c:v>25.2</c:v>
                </c:pt>
                <c:pt idx="684">
                  <c:v>26.8</c:v>
                </c:pt>
                <c:pt idx="685">
                  <c:v>27.2</c:v>
                </c:pt>
                <c:pt idx="686">
                  <c:v>25.9</c:v>
                </c:pt>
                <c:pt idx="687">
                  <c:v>25.7</c:v>
                </c:pt>
                <c:pt idx="688">
                  <c:v>25</c:v>
                </c:pt>
                <c:pt idx="689">
                  <c:v>24.6</c:v>
                </c:pt>
                <c:pt idx="690">
                  <c:v>24.3</c:v>
                </c:pt>
                <c:pt idx="691">
                  <c:v>23.9</c:v>
                </c:pt>
                <c:pt idx="692">
                  <c:v>23.7</c:v>
                </c:pt>
                <c:pt idx="693">
                  <c:v>23.5</c:v>
                </c:pt>
                <c:pt idx="694">
                  <c:v>24.7</c:v>
                </c:pt>
                <c:pt idx="695">
                  <c:v>23.1</c:v>
                </c:pt>
                <c:pt idx="696">
                  <c:v>24.3</c:v>
                </c:pt>
                <c:pt idx="697">
                  <c:v>24.2</c:v>
                </c:pt>
                <c:pt idx="698">
                  <c:v>24.2</c:v>
                </c:pt>
                <c:pt idx="699">
                  <c:v>23.8</c:v>
                </c:pt>
                <c:pt idx="700">
                  <c:v>22.2</c:v>
                </c:pt>
                <c:pt idx="701">
                  <c:v>22.2</c:v>
                </c:pt>
                <c:pt idx="702">
                  <c:v>22.8</c:v>
                </c:pt>
                <c:pt idx="703">
                  <c:v>24</c:v>
                </c:pt>
                <c:pt idx="704">
                  <c:v>23.1</c:v>
                </c:pt>
                <c:pt idx="705">
                  <c:v>23.2</c:v>
                </c:pt>
                <c:pt idx="706">
                  <c:v>22.8</c:v>
                </c:pt>
                <c:pt idx="707">
                  <c:v>24.2</c:v>
                </c:pt>
                <c:pt idx="708">
                  <c:v>23</c:v>
                </c:pt>
                <c:pt idx="709">
                  <c:v>24</c:v>
                </c:pt>
                <c:pt idx="710">
                  <c:v>23.3</c:v>
                </c:pt>
                <c:pt idx="711">
                  <c:v>24.5</c:v>
                </c:pt>
                <c:pt idx="712">
                  <c:v>24.8</c:v>
                </c:pt>
                <c:pt idx="713">
                  <c:v>25.1</c:v>
                </c:pt>
                <c:pt idx="714">
                  <c:v>25.9</c:v>
                </c:pt>
                <c:pt idx="715">
                  <c:v>25.9</c:v>
                </c:pt>
                <c:pt idx="716">
                  <c:v>28.3</c:v>
                </c:pt>
                <c:pt idx="717">
                  <c:v>26.7</c:v>
                </c:pt>
                <c:pt idx="718">
                  <c:v>26</c:v>
                </c:pt>
                <c:pt idx="719">
                  <c:v>28</c:v>
                </c:pt>
                <c:pt idx="720">
                  <c:v>28.1</c:v>
                </c:pt>
                <c:pt idx="721">
                  <c:v>28.2</c:v>
                </c:pt>
                <c:pt idx="722">
                  <c:v>28.5</c:v>
                </c:pt>
                <c:pt idx="723">
                  <c:v>27.7</c:v>
                </c:pt>
                <c:pt idx="724">
                  <c:v>29.6</c:v>
                </c:pt>
                <c:pt idx="725">
                  <c:v>28.7</c:v>
                </c:pt>
                <c:pt idx="726">
                  <c:v>29.7</c:v>
                </c:pt>
                <c:pt idx="727">
                  <c:v>29.6</c:v>
                </c:pt>
                <c:pt idx="728">
                  <c:v>29.8</c:v>
                </c:pt>
                <c:pt idx="729">
                  <c:v>30.4</c:v>
                </c:pt>
                <c:pt idx="730">
                  <c:v>30.7</c:v>
                </c:pt>
                <c:pt idx="731">
                  <c:v>30.9</c:v>
                </c:pt>
                <c:pt idx="732">
                  <c:v>30</c:v>
                </c:pt>
                <c:pt idx="733">
                  <c:v>29</c:v>
                </c:pt>
                <c:pt idx="734">
                  <c:v>31.1</c:v>
                </c:pt>
                <c:pt idx="735">
                  <c:v>29.6</c:v>
                </c:pt>
                <c:pt idx="736">
                  <c:v>30.9</c:v>
                </c:pt>
                <c:pt idx="737">
                  <c:v>31.4</c:v>
                </c:pt>
                <c:pt idx="738">
                  <c:v>31.7</c:v>
                </c:pt>
                <c:pt idx="739">
                  <c:v>30.7</c:v>
                </c:pt>
                <c:pt idx="740">
                  <c:v>30.5</c:v>
                </c:pt>
                <c:pt idx="741">
                  <c:v>31.3</c:v>
                </c:pt>
                <c:pt idx="742">
                  <c:v>30.8</c:v>
                </c:pt>
                <c:pt idx="743">
                  <c:v>29.5</c:v>
                </c:pt>
                <c:pt idx="744">
                  <c:v>30.1</c:v>
                </c:pt>
                <c:pt idx="745">
                  <c:v>30.1</c:v>
                </c:pt>
                <c:pt idx="746">
                  <c:v>29.7</c:v>
                </c:pt>
                <c:pt idx="747">
                  <c:v>29.8</c:v>
                </c:pt>
                <c:pt idx="748">
                  <c:v>29.6</c:v>
                </c:pt>
                <c:pt idx="749">
                  <c:v>28.4</c:v>
                </c:pt>
                <c:pt idx="750">
                  <c:v>29.4</c:v>
                </c:pt>
                <c:pt idx="751">
                  <c:v>28.8</c:v>
                </c:pt>
                <c:pt idx="752">
                  <c:v>28.7</c:v>
                </c:pt>
                <c:pt idx="753">
                  <c:v>10.6</c:v>
                </c:pt>
                <c:pt idx="754">
                  <c:v>27.6</c:v>
                </c:pt>
                <c:pt idx="755">
                  <c:v>27.6</c:v>
                </c:pt>
                <c:pt idx="756">
                  <c:v>27.9</c:v>
                </c:pt>
                <c:pt idx="757">
                  <c:v>26.9</c:v>
                </c:pt>
                <c:pt idx="758">
                  <c:v>25.3</c:v>
                </c:pt>
                <c:pt idx="759">
                  <c:v>25.5</c:v>
                </c:pt>
                <c:pt idx="760">
                  <c:v>26.3</c:v>
                </c:pt>
                <c:pt idx="761">
                  <c:v>26.1</c:v>
                </c:pt>
                <c:pt idx="762">
                  <c:v>25.1</c:v>
                </c:pt>
                <c:pt idx="763">
                  <c:v>25.7</c:v>
                </c:pt>
                <c:pt idx="764">
                  <c:v>25.3</c:v>
                </c:pt>
                <c:pt idx="765">
                  <c:v>25.2</c:v>
                </c:pt>
                <c:pt idx="766">
                  <c:v>25.2</c:v>
                </c:pt>
                <c:pt idx="767">
                  <c:v>24.3</c:v>
                </c:pt>
                <c:pt idx="768">
                  <c:v>24.7</c:v>
                </c:pt>
                <c:pt idx="769">
                  <c:v>24.9</c:v>
                </c:pt>
                <c:pt idx="770">
                  <c:v>24.9</c:v>
                </c:pt>
                <c:pt idx="771">
                  <c:v>23</c:v>
                </c:pt>
                <c:pt idx="772">
                  <c:v>24.1</c:v>
                </c:pt>
                <c:pt idx="773">
                  <c:v>25.6</c:v>
                </c:pt>
                <c:pt idx="774">
                  <c:v>25.2</c:v>
                </c:pt>
                <c:pt idx="775">
                  <c:v>27</c:v>
                </c:pt>
                <c:pt idx="776">
                  <c:v>26.8</c:v>
                </c:pt>
                <c:pt idx="777">
                  <c:v>28.9</c:v>
                </c:pt>
                <c:pt idx="778">
                  <c:v>28.3</c:v>
                </c:pt>
                <c:pt idx="779">
                  <c:v>26.6</c:v>
                </c:pt>
                <c:pt idx="780">
                  <c:v>25.6</c:v>
                </c:pt>
                <c:pt idx="781">
                  <c:v>23.6</c:v>
                </c:pt>
                <c:pt idx="782">
                  <c:v>24.4</c:v>
                </c:pt>
                <c:pt idx="783">
                  <c:v>23.8</c:v>
                </c:pt>
                <c:pt idx="784">
                  <c:v>25.3</c:v>
                </c:pt>
                <c:pt idx="785">
                  <c:v>25.3</c:v>
                </c:pt>
                <c:pt idx="786">
                  <c:v>26.4</c:v>
                </c:pt>
                <c:pt idx="787">
                  <c:v>25.3</c:v>
                </c:pt>
                <c:pt idx="788">
                  <c:v>25.3</c:v>
                </c:pt>
                <c:pt idx="789">
                  <c:v>25.9</c:v>
                </c:pt>
                <c:pt idx="790">
                  <c:v>25.6</c:v>
                </c:pt>
                <c:pt idx="791">
                  <c:v>25.7</c:v>
                </c:pt>
                <c:pt idx="792">
                  <c:v>25.8</c:v>
                </c:pt>
                <c:pt idx="793">
                  <c:v>25.4</c:v>
                </c:pt>
                <c:pt idx="794">
                  <c:v>23.6</c:v>
                </c:pt>
                <c:pt idx="795">
                  <c:v>24.5</c:v>
                </c:pt>
                <c:pt idx="796">
                  <c:v>25.2</c:v>
                </c:pt>
                <c:pt idx="797">
                  <c:v>24.7</c:v>
                </c:pt>
                <c:pt idx="798">
                  <c:v>24.7</c:v>
                </c:pt>
                <c:pt idx="799">
                  <c:v>24.4</c:v>
                </c:pt>
                <c:pt idx="800">
                  <c:v>23.8</c:v>
                </c:pt>
                <c:pt idx="801">
                  <c:v>24.4</c:v>
                </c:pt>
                <c:pt idx="802">
                  <c:v>24</c:v>
                </c:pt>
                <c:pt idx="803">
                  <c:v>24.5</c:v>
                </c:pt>
                <c:pt idx="804">
                  <c:v>25</c:v>
                </c:pt>
                <c:pt idx="805">
                  <c:v>23.2</c:v>
                </c:pt>
                <c:pt idx="806">
                  <c:v>24</c:v>
                </c:pt>
                <c:pt idx="807">
                  <c:v>23.3</c:v>
                </c:pt>
                <c:pt idx="808">
                  <c:v>24</c:v>
                </c:pt>
                <c:pt idx="809">
                  <c:v>23</c:v>
                </c:pt>
                <c:pt idx="810">
                  <c:v>22.3</c:v>
                </c:pt>
                <c:pt idx="811">
                  <c:v>22.5</c:v>
                </c:pt>
                <c:pt idx="812">
                  <c:v>23</c:v>
                </c:pt>
                <c:pt idx="813">
                  <c:v>22.9</c:v>
                </c:pt>
                <c:pt idx="814">
                  <c:v>22.3</c:v>
                </c:pt>
                <c:pt idx="815">
                  <c:v>23.3</c:v>
                </c:pt>
                <c:pt idx="816">
                  <c:v>22</c:v>
                </c:pt>
                <c:pt idx="817">
                  <c:v>21.5</c:v>
                </c:pt>
                <c:pt idx="818">
                  <c:v>21.8</c:v>
                </c:pt>
                <c:pt idx="819">
                  <c:v>21.9</c:v>
                </c:pt>
                <c:pt idx="820">
                  <c:v>21.1</c:v>
                </c:pt>
                <c:pt idx="821">
                  <c:v>20.399999999999999</c:v>
                </c:pt>
                <c:pt idx="822">
                  <c:v>20.3</c:v>
                </c:pt>
                <c:pt idx="823">
                  <c:v>20.399999999999999</c:v>
                </c:pt>
                <c:pt idx="824">
                  <c:v>19.8</c:v>
                </c:pt>
                <c:pt idx="825">
                  <c:v>20</c:v>
                </c:pt>
                <c:pt idx="826">
                  <c:v>19.7</c:v>
                </c:pt>
                <c:pt idx="827">
                  <c:v>19.899999999999999</c:v>
                </c:pt>
                <c:pt idx="828">
                  <c:v>19.3</c:v>
                </c:pt>
                <c:pt idx="829">
                  <c:v>19.600000000000001</c:v>
                </c:pt>
                <c:pt idx="830">
                  <c:v>20.100000000000001</c:v>
                </c:pt>
                <c:pt idx="831">
                  <c:v>19</c:v>
                </c:pt>
                <c:pt idx="832">
                  <c:v>19.5</c:v>
                </c:pt>
                <c:pt idx="833">
                  <c:v>19.399999999999999</c:v>
                </c:pt>
                <c:pt idx="834">
                  <c:v>19.2</c:v>
                </c:pt>
                <c:pt idx="835">
                  <c:v>19.3</c:v>
                </c:pt>
                <c:pt idx="836">
                  <c:v>19.3</c:v>
                </c:pt>
                <c:pt idx="837">
                  <c:v>19.399999999999999</c:v>
                </c:pt>
                <c:pt idx="838">
                  <c:v>18.5</c:v>
                </c:pt>
                <c:pt idx="839">
                  <c:v>19.100000000000001</c:v>
                </c:pt>
                <c:pt idx="840">
                  <c:v>19.5</c:v>
                </c:pt>
                <c:pt idx="841">
                  <c:v>18.7</c:v>
                </c:pt>
                <c:pt idx="842">
                  <c:v>18.100000000000001</c:v>
                </c:pt>
                <c:pt idx="843">
                  <c:v>19.100000000000001</c:v>
                </c:pt>
                <c:pt idx="844">
                  <c:v>19.3</c:v>
                </c:pt>
                <c:pt idx="845">
                  <c:v>19.3</c:v>
                </c:pt>
                <c:pt idx="846">
                  <c:v>20.3</c:v>
                </c:pt>
                <c:pt idx="847">
                  <c:v>19.3</c:v>
                </c:pt>
                <c:pt idx="848">
                  <c:v>20.9</c:v>
                </c:pt>
                <c:pt idx="849">
                  <c:v>20.399999999999999</c:v>
                </c:pt>
                <c:pt idx="850">
                  <c:v>19.600000000000001</c:v>
                </c:pt>
                <c:pt idx="851">
                  <c:v>20.6</c:v>
                </c:pt>
                <c:pt idx="852">
                  <c:v>19.8</c:v>
                </c:pt>
                <c:pt idx="853">
                  <c:v>20.399999999999999</c:v>
                </c:pt>
                <c:pt idx="854">
                  <c:v>21.2</c:v>
                </c:pt>
                <c:pt idx="855">
                  <c:v>21.2</c:v>
                </c:pt>
                <c:pt idx="856">
                  <c:v>21.7</c:v>
                </c:pt>
                <c:pt idx="857">
                  <c:v>20.9</c:v>
                </c:pt>
                <c:pt idx="858">
                  <c:v>20.6</c:v>
                </c:pt>
                <c:pt idx="859">
                  <c:v>21.1</c:v>
                </c:pt>
                <c:pt idx="860">
                  <c:v>21.4</c:v>
                </c:pt>
                <c:pt idx="861">
                  <c:v>22.5</c:v>
                </c:pt>
                <c:pt idx="862">
                  <c:v>21.1</c:v>
                </c:pt>
                <c:pt idx="863">
                  <c:v>20.9</c:v>
                </c:pt>
                <c:pt idx="864">
                  <c:v>21.7</c:v>
                </c:pt>
                <c:pt idx="865">
                  <c:v>21.6</c:v>
                </c:pt>
                <c:pt idx="866">
                  <c:v>19.600000000000001</c:v>
                </c:pt>
                <c:pt idx="867">
                  <c:v>21.5</c:v>
                </c:pt>
                <c:pt idx="868">
                  <c:v>21.1</c:v>
                </c:pt>
                <c:pt idx="869">
                  <c:v>21.3</c:v>
                </c:pt>
                <c:pt idx="870">
                  <c:v>20.8</c:v>
                </c:pt>
                <c:pt idx="871">
                  <c:v>20.399999999999999</c:v>
                </c:pt>
                <c:pt idx="872">
                  <c:v>20.9</c:v>
                </c:pt>
                <c:pt idx="873">
                  <c:v>20.7</c:v>
                </c:pt>
                <c:pt idx="874">
                  <c:v>20.2</c:v>
                </c:pt>
                <c:pt idx="875">
                  <c:v>20.9</c:v>
                </c:pt>
                <c:pt idx="876">
                  <c:v>22.3</c:v>
                </c:pt>
                <c:pt idx="877">
                  <c:v>21.1</c:v>
                </c:pt>
                <c:pt idx="878">
                  <c:v>21.6</c:v>
                </c:pt>
                <c:pt idx="879">
                  <c:v>20.2</c:v>
                </c:pt>
                <c:pt idx="880">
                  <c:v>22.1</c:v>
                </c:pt>
                <c:pt idx="881">
                  <c:v>22.1</c:v>
                </c:pt>
                <c:pt idx="882">
                  <c:v>23</c:v>
                </c:pt>
                <c:pt idx="883">
                  <c:v>21.9</c:v>
                </c:pt>
                <c:pt idx="884">
                  <c:v>23.1</c:v>
                </c:pt>
                <c:pt idx="885">
                  <c:v>22.8</c:v>
                </c:pt>
                <c:pt idx="886">
                  <c:v>24.4</c:v>
                </c:pt>
                <c:pt idx="887">
                  <c:v>23.1</c:v>
                </c:pt>
                <c:pt idx="888">
                  <c:v>24.1</c:v>
                </c:pt>
                <c:pt idx="889">
                  <c:v>25.1</c:v>
                </c:pt>
                <c:pt idx="890">
                  <c:v>25.3</c:v>
                </c:pt>
                <c:pt idx="891">
                  <c:v>25</c:v>
                </c:pt>
                <c:pt idx="892">
                  <c:v>26.3</c:v>
                </c:pt>
                <c:pt idx="893">
                  <c:v>26.6</c:v>
                </c:pt>
                <c:pt idx="894">
                  <c:v>26.5</c:v>
                </c:pt>
                <c:pt idx="895">
                  <c:v>27.5</c:v>
                </c:pt>
                <c:pt idx="896">
                  <c:v>27.6</c:v>
                </c:pt>
                <c:pt idx="897">
                  <c:v>26.1</c:v>
                </c:pt>
                <c:pt idx="898">
                  <c:v>27</c:v>
                </c:pt>
                <c:pt idx="899">
                  <c:v>28</c:v>
                </c:pt>
                <c:pt idx="900">
                  <c:v>27.8</c:v>
                </c:pt>
                <c:pt idx="901">
                  <c:v>27.6</c:v>
                </c:pt>
                <c:pt idx="902">
                  <c:v>28.3</c:v>
                </c:pt>
                <c:pt idx="903">
                  <c:v>29.6</c:v>
                </c:pt>
                <c:pt idx="904">
                  <c:v>28.7</c:v>
                </c:pt>
                <c:pt idx="905">
                  <c:v>27.8</c:v>
                </c:pt>
                <c:pt idx="906">
                  <c:v>28.8</c:v>
                </c:pt>
                <c:pt idx="907">
                  <c:v>27.7</c:v>
                </c:pt>
                <c:pt idx="908">
                  <c:v>28.7</c:v>
                </c:pt>
                <c:pt idx="909">
                  <c:v>28.2</c:v>
                </c:pt>
                <c:pt idx="910">
                  <c:v>28.2</c:v>
                </c:pt>
                <c:pt idx="911">
                  <c:v>28.8</c:v>
                </c:pt>
                <c:pt idx="912">
                  <c:v>29.3</c:v>
                </c:pt>
                <c:pt idx="913">
                  <c:v>28.8</c:v>
                </c:pt>
                <c:pt idx="914">
                  <c:v>29.2</c:v>
                </c:pt>
                <c:pt idx="915">
                  <c:v>29</c:v>
                </c:pt>
                <c:pt idx="916">
                  <c:v>29</c:v>
                </c:pt>
                <c:pt idx="917">
                  <c:v>29</c:v>
                </c:pt>
                <c:pt idx="918">
                  <c:v>28.6</c:v>
                </c:pt>
                <c:pt idx="919">
                  <c:v>29.7</c:v>
                </c:pt>
                <c:pt idx="920">
                  <c:v>28.6</c:v>
                </c:pt>
                <c:pt idx="921">
                  <c:v>30.3</c:v>
                </c:pt>
                <c:pt idx="922">
                  <c:v>30.8</c:v>
                </c:pt>
                <c:pt idx="923">
                  <c:v>31</c:v>
                </c:pt>
                <c:pt idx="924">
                  <c:v>30.8</c:v>
                </c:pt>
                <c:pt idx="925">
                  <c:v>31.8</c:v>
                </c:pt>
                <c:pt idx="926">
                  <c:v>30.5</c:v>
                </c:pt>
                <c:pt idx="927">
                  <c:v>30.8</c:v>
                </c:pt>
                <c:pt idx="928">
                  <c:v>32.1</c:v>
                </c:pt>
                <c:pt idx="929">
                  <c:v>30.5</c:v>
                </c:pt>
                <c:pt idx="930">
                  <c:v>31</c:v>
                </c:pt>
                <c:pt idx="931">
                  <c:v>30.8</c:v>
                </c:pt>
                <c:pt idx="932">
                  <c:v>32.799999999999997</c:v>
                </c:pt>
                <c:pt idx="933">
                  <c:v>31.1</c:v>
                </c:pt>
                <c:pt idx="934">
                  <c:v>33.9</c:v>
                </c:pt>
                <c:pt idx="935">
                  <c:v>30.5</c:v>
                </c:pt>
                <c:pt idx="936">
                  <c:v>32.5</c:v>
                </c:pt>
                <c:pt idx="937">
                  <c:v>32.4</c:v>
                </c:pt>
                <c:pt idx="938">
                  <c:v>32.200000000000003</c:v>
                </c:pt>
                <c:pt idx="939">
                  <c:v>31.7</c:v>
                </c:pt>
                <c:pt idx="940">
                  <c:v>31.7</c:v>
                </c:pt>
                <c:pt idx="941">
                  <c:v>32</c:v>
                </c:pt>
                <c:pt idx="942">
                  <c:v>32</c:v>
                </c:pt>
                <c:pt idx="943">
                  <c:v>32.200000000000003</c:v>
                </c:pt>
                <c:pt idx="944">
                  <c:v>32.200000000000003</c:v>
                </c:pt>
                <c:pt idx="945">
                  <c:v>32.1</c:v>
                </c:pt>
                <c:pt idx="946">
                  <c:v>32.700000000000003</c:v>
                </c:pt>
                <c:pt idx="947">
                  <c:v>33.299999999999997</c:v>
                </c:pt>
                <c:pt idx="948">
                  <c:v>32.1</c:v>
                </c:pt>
                <c:pt idx="949">
                  <c:v>34.200000000000003</c:v>
                </c:pt>
                <c:pt idx="950">
                  <c:v>33.799999999999997</c:v>
                </c:pt>
                <c:pt idx="951">
                  <c:v>34</c:v>
                </c:pt>
                <c:pt idx="952">
                  <c:v>33.6</c:v>
                </c:pt>
                <c:pt idx="953">
                  <c:v>34.299999999999997</c:v>
                </c:pt>
                <c:pt idx="954">
                  <c:v>35.6</c:v>
                </c:pt>
                <c:pt idx="955">
                  <c:v>35.700000000000003</c:v>
                </c:pt>
                <c:pt idx="956">
                  <c:v>36</c:v>
                </c:pt>
                <c:pt idx="957">
                  <c:v>36.1</c:v>
                </c:pt>
                <c:pt idx="958">
                  <c:v>38</c:v>
                </c:pt>
                <c:pt idx="959">
                  <c:v>38.799999999999997</c:v>
                </c:pt>
                <c:pt idx="960">
                  <c:v>37.6</c:v>
                </c:pt>
                <c:pt idx="961">
                  <c:v>39.1</c:v>
                </c:pt>
                <c:pt idx="962">
                  <c:v>38.700000000000003</c:v>
                </c:pt>
                <c:pt idx="963">
                  <c:v>40.799999999999997</c:v>
                </c:pt>
                <c:pt idx="964">
                  <c:v>41.7</c:v>
                </c:pt>
                <c:pt idx="965">
                  <c:v>41.3</c:v>
                </c:pt>
                <c:pt idx="966">
                  <c:v>41.2</c:v>
                </c:pt>
                <c:pt idx="967">
                  <c:v>41.8</c:v>
                </c:pt>
                <c:pt idx="968">
                  <c:v>41.9</c:v>
                </c:pt>
                <c:pt idx="969">
                  <c:v>42.9</c:v>
                </c:pt>
                <c:pt idx="970">
                  <c:v>43.8</c:v>
                </c:pt>
                <c:pt idx="971">
                  <c:v>43.9</c:v>
                </c:pt>
                <c:pt idx="972">
                  <c:v>44.9</c:v>
                </c:pt>
                <c:pt idx="973">
                  <c:v>45.6</c:v>
                </c:pt>
                <c:pt idx="974">
                  <c:v>44.8</c:v>
                </c:pt>
                <c:pt idx="975">
                  <c:v>44.8</c:v>
                </c:pt>
                <c:pt idx="976">
                  <c:v>44.7</c:v>
                </c:pt>
                <c:pt idx="977">
                  <c:v>45.2</c:v>
                </c:pt>
                <c:pt idx="978">
                  <c:v>45.7</c:v>
                </c:pt>
                <c:pt idx="979">
                  <c:v>45.2</c:v>
                </c:pt>
                <c:pt idx="980">
                  <c:v>45</c:v>
                </c:pt>
                <c:pt idx="981">
                  <c:v>46.7</c:v>
                </c:pt>
                <c:pt idx="982">
                  <c:v>47.7</c:v>
                </c:pt>
                <c:pt idx="983">
                  <c:v>48</c:v>
                </c:pt>
                <c:pt idx="984">
                  <c:v>49.4</c:v>
                </c:pt>
                <c:pt idx="985">
                  <c:v>48.7</c:v>
                </c:pt>
                <c:pt idx="986">
                  <c:v>48.8</c:v>
                </c:pt>
                <c:pt idx="987">
                  <c:v>50</c:v>
                </c:pt>
                <c:pt idx="988">
                  <c:v>50.1</c:v>
                </c:pt>
                <c:pt idx="989">
                  <c:v>50.2</c:v>
                </c:pt>
                <c:pt idx="990">
                  <c:v>51.5</c:v>
                </c:pt>
                <c:pt idx="991">
                  <c:v>52.2</c:v>
                </c:pt>
                <c:pt idx="992">
                  <c:v>52.4</c:v>
                </c:pt>
                <c:pt idx="993">
                  <c:v>53.4</c:v>
                </c:pt>
                <c:pt idx="994">
                  <c:v>53.5</c:v>
                </c:pt>
                <c:pt idx="995">
                  <c:v>55</c:v>
                </c:pt>
                <c:pt idx="996">
                  <c:v>55.6</c:v>
                </c:pt>
                <c:pt idx="997">
                  <c:v>58.1</c:v>
                </c:pt>
                <c:pt idx="998">
                  <c:v>60.5</c:v>
                </c:pt>
                <c:pt idx="999">
                  <c:v>60.6</c:v>
                </c:pt>
                <c:pt idx="1000">
                  <c:v>62.5</c:v>
                </c:pt>
                <c:pt idx="1001">
                  <c:v>64.599999999999994</c:v>
                </c:pt>
                <c:pt idx="1002">
                  <c:v>67.2</c:v>
                </c:pt>
                <c:pt idx="1003">
                  <c:v>69.2</c:v>
                </c:pt>
                <c:pt idx="1004">
                  <c:v>73.099999999999994</c:v>
                </c:pt>
                <c:pt idx="1005">
                  <c:v>76.400000000000006</c:v>
                </c:pt>
                <c:pt idx="1006">
                  <c:v>78.900000000000006</c:v>
                </c:pt>
                <c:pt idx="1007">
                  <c:v>83.9</c:v>
                </c:pt>
                <c:pt idx="1008">
                  <c:v>86.3</c:v>
                </c:pt>
                <c:pt idx="1009">
                  <c:v>90.2</c:v>
                </c:pt>
                <c:pt idx="1010">
                  <c:v>94.7</c:v>
                </c:pt>
                <c:pt idx="1011">
                  <c:v>99.7</c:v>
                </c:pt>
                <c:pt idx="1012">
                  <c:v>105.2</c:v>
                </c:pt>
                <c:pt idx="1013">
                  <c:v>110.5</c:v>
                </c:pt>
                <c:pt idx="1014">
                  <c:v>114.1</c:v>
                </c:pt>
                <c:pt idx="1015">
                  <c:v>119.4</c:v>
                </c:pt>
                <c:pt idx="1016">
                  <c:v>122.1</c:v>
                </c:pt>
                <c:pt idx="1017">
                  <c:v>126.2</c:v>
                </c:pt>
                <c:pt idx="1018">
                  <c:v>132.1</c:v>
                </c:pt>
                <c:pt idx="1019">
                  <c:v>136.69999999999999</c:v>
                </c:pt>
                <c:pt idx="1020">
                  <c:v>139.69999999999999</c:v>
                </c:pt>
                <c:pt idx="1021">
                  <c:v>144.19999999999999</c:v>
                </c:pt>
                <c:pt idx="1022">
                  <c:v>148</c:v>
                </c:pt>
                <c:pt idx="1023">
                  <c:v>152.5</c:v>
                </c:pt>
                <c:pt idx="1024">
                  <c:v>156</c:v>
                </c:pt>
                <c:pt idx="1025">
                  <c:v>160.9</c:v>
                </c:pt>
                <c:pt idx="1026">
                  <c:v>167.2</c:v>
                </c:pt>
                <c:pt idx="1027">
                  <c:v>174.9</c:v>
                </c:pt>
                <c:pt idx="1028">
                  <c:v>181.2</c:v>
                </c:pt>
                <c:pt idx="1029">
                  <c:v>190.4</c:v>
                </c:pt>
                <c:pt idx="1030">
                  <c:v>198</c:v>
                </c:pt>
                <c:pt idx="1031">
                  <c:v>204.6</c:v>
                </c:pt>
                <c:pt idx="1032">
                  <c:v>211.8</c:v>
                </c:pt>
                <c:pt idx="1033">
                  <c:v>219.6</c:v>
                </c:pt>
                <c:pt idx="1034">
                  <c:v>226.7</c:v>
                </c:pt>
                <c:pt idx="1035">
                  <c:v>232.8</c:v>
                </c:pt>
                <c:pt idx="1036">
                  <c:v>240.8</c:v>
                </c:pt>
                <c:pt idx="1037">
                  <c:v>247.8</c:v>
                </c:pt>
                <c:pt idx="1038">
                  <c:v>250</c:v>
                </c:pt>
                <c:pt idx="1039">
                  <c:v>252.1</c:v>
                </c:pt>
                <c:pt idx="1040">
                  <c:v>251.6</c:v>
                </c:pt>
                <c:pt idx="1041">
                  <c:v>247.2</c:v>
                </c:pt>
                <c:pt idx="1042">
                  <c:v>239.1</c:v>
                </c:pt>
                <c:pt idx="1043">
                  <c:v>231.8</c:v>
                </c:pt>
                <c:pt idx="1044">
                  <c:v>223.1</c:v>
                </c:pt>
                <c:pt idx="1045">
                  <c:v>213.7</c:v>
                </c:pt>
                <c:pt idx="1046">
                  <c:v>204.6</c:v>
                </c:pt>
                <c:pt idx="1047">
                  <c:v>193.6</c:v>
                </c:pt>
                <c:pt idx="1048">
                  <c:v>181.5</c:v>
                </c:pt>
                <c:pt idx="1049">
                  <c:v>171.8</c:v>
                </c:pt>
                <c:pt idx="1050">
                  <c:v>162.80000000000001</c:v>
                </c:pt>
                <c:pt idx="1051">
                  <c:v>153.69999999999999</c:v>
                </c:pt>
                <c:pt idx="1052">
                  <c:v>146.80000000000001</c:v>
                </c:pt>
                <c:pt idx="1053">
                  <c:v>139.9</c:v>
                </c:pt>
                <c:pt idx="1054">
                  <c:v>134.9</c:v>
                </c:pt>
                <c:pt idx="1055">
                  <c:v>130.9</c:v>
                </c:pt>
                <c:pt idx="1056">
                  <c:v>125.1</c:v>
                </c:pt>
                <c:pt idx="1057">
                  <c:v>120.1</c:v>
                </c:pt>
                <c:pt idx="1058">
                  <c:v>117.5</c:v>
                </c:pt>
                <c:pt idx="1059">
                  <c:v>116.3</c:v>
                </c:pt>
                <c:pt idx="1060">
                  <c:v>113.6</c:v>
                </c:pt>
                <c:pt idx="1061">
                  <c:v>111.8</c:v>
                </c:pt>
                <c:pt idx="1062">
                  <c:v>110.3</c:v>
                </c:pt>
                <c:pt idx="1063">
                  <c:v>108.7</c:v>
                </c:pt>
                <c:pt idx="1064">
                  <c:v>107.1</c:v>
                </c:pt>
                <c:pt idx="1065">
                  <c:v>108</c:v>
                </c:pt>
                <c:pt idx="1066">
                  <c:v>106.8</c:v>
                </c:pt>
                <c:pt idx="1067">
                  <c:v>107.9</c:v>
                </c:pt>
                <c:pt idx="1068">
                  <c:v>106.5</c:v>
                </c:pt>
                <c:pt idx="1069">
                  <c:v>106.6</c:v>
                </c:pt>
                <c:pt idx="1070">
                  <c:v>107</c:v>
                </c:pt>
                <c:pt idx="1071">
                  <c:v>105.3</c:v>
                </c:pt>
                <c:pt idx="1072">
                  <c:v>107.4</c:v>
                </c:pt>
                <c:pt idx="1073">
                  <c:v>106.9</c:v>
                </c:pt>
                <c:pt idx="1074">
                  <c:v>107.5</c:v>
                </c:pt>
                <c:pt idx="1075">
                  <c:v>107</c:v>
                </c:pt>
                <c:pt idx="1076">
                  <c:v>108.4</c:v>
                </c:pt>
                <c:pt idx="1077">
                  <c:v>107.3</c:v>
                </c:pt>
                <c:pt idx="1078">
                  <c:v>107.9</c:v>
                </c:pt>
                <c:pt idx="1079">
                  <c:v>107.5</c:v>
                </c:pt>
                <c:pt idx="1080">
                  <c:v>107.4</c:v>
                </c:pt>
                <c:pt idx="1081">
                  <c:v>105.1</c:v>
                </c:pt>
                <c:pt idx="1082">
                  <c:v>104.7</c:v>
                </c:pt>
                <c:pt idx="1083">
                  <c:v>103.9</c:v>
                </c:pt>
                <c:pt idx="1084">
                  <c:v>103.3</c:v>
                </c:pt>
                <c:pt idx="1085">
                  <c:v>101.9</c:v>
                </c:pt>
                <c:pt idx="1086">
                  <c:v>99.7</c:v>
                </c:pt>
                <c:pt idx="1087">
                  <c:v>97.8</c:v>
                </c:pt>
                <c:pt idx="1088">
                  <c:v>94.4</c:v>
                </c:pt>
                <c:pt idx="1089">
                  <c:v>92.6</c:v>
                </c:pt>
                <c:pt idx="1090">
                  <c:v>87.8</c:v>
                </c:pt>
                <c:pt idx="1091">
                  <c:v>85.5</c:v>
                </c:pt>
                <c:pt idx="1092">
                  <c:v>81.5</c:v>
                </c:pt>
                <c:pt idx="1093">
                  <c:v>76.2</c:v>
                </c:pt>
                <c:pt idx="1094">
                  <c:v>73.2</c:v>
                </c:pt>
                <c:pt idx="1095">
                  <c:v>69.099999999999994</c:v>
                </c:pt>
                <c:pt idx="1096">
                  <c:v>64.5</c:v>
                </c:pt>
                <c:pt idx="1097">
                  <c:v>60.2</c:v>
                </c:pt>
                <c:pt idx="1098">
                  <c:v>56.6</c:v>
                </c:pt>
                <c:pt idx="1099">
                  <c:v>53.9</c:v>
                </c:pt>
                <c:pt idx="1100">
                  <c:v>48.9</c:v>
                </c:pt>
                <c:pt idx="1101">
                  <c:v>45.4</c:v>
                </c:pt>
                <c:pt idx="1102">
                  <c:v>41.6</c:v>
                </c:pt>
                <c:pt idx="1103">
                  <c:v>39.200000000000003</c:v>
                </c:pt>
                <c:pt idx="1104">
                  <c:v>36.799999999999997</c:v>
                </c:pt>
                <c:pt idx="1105">
                  <c:v>35.1</c:v>
                </c:pt>
                <c:pt idx="1106">
                  <c:v>33.9</c:v>
                </c:pt>
                <c:pt idx="1107">
                  <c:v>31.7</c:v>
                </c:pt>
                <c:pt idx="1108">
                  <c:v>29.5</c:v>
                </c:pt>
                <c:pt idx="1109">
                  <c:v>27.8</c:v>
                </c:pt>
                <c:pt idx="1110">
                  <c:v>26.3</c:v>
                </c:pt>
                <c:pt idx="1111">
                  <c:v>24.7</c:v>
                </c:pt>
                <c:pt idx="1112">
                  <c:v>22.9</c:v>
                </c:pt>
                <c:pt idx="1113">
                  <c:v>22.8</c:v>
                </c:pt>
                <c:pt idx="1114">
                  <c:v>22.7</c:v>
                </c:pt>
                <c:pt idx="1115">
                  <c:v>21.7</c:v>
                </c:pt>
                <c:pt idx="1116">
                  <c:v>20.8</c:v>
                </c:pt>
                <c:pt idx="1117">
                  <c:v>19.100000000000001</c:v>
                </c:pt>
                <c:pt idx="1118">
                  <c:v>19.399999999999999</c:v>
                </c:pt>
                <c:pt idx="1119">
                  <c:v>19.399999999999999</c:v>
                </c:pt>
                <c:pt idx="1120">
                  <c:v>19.3</c:v>
                </c:pt>
                <c:pt idx="1121">
                  <c:v>17.899999999999999</c:v>
                </c:pt>
                <c:pt idx="1122">
                  <c:v>16.399999999999999</c:v>
                </c:pt>
                <c:pt idx="1123">
                  <c:v>17.100000000000001</c:v>
                </c:pt>
                <c:pt idx="1124">
                  <c:v>16.2</c:v>
                </c:pt>
                <c:pt idx="1125">
                  <c:v>15.3</c:v>
                </c:pt>
                <c:pt idx="1126">
                  <c:v>14.9</c:v>
                </c:pt>
                <c:pt idx="1127">
                  <c:v>15.4</c:v>
                </c:pt>
                <c:pt idx="1128">
                  <c:v>14.3</c:v>
                </c:pt>
                <c:pt idx="1129">
                  <c:v>15</c:v>
                </c:pt>
                <c:pt idx="1130">
                  <c:v>12.9</c:v>
                </c:pt>
                <c:pt idx="1131">
                  <c:v>11.6</c:v>
                </c:pt>
                <c:pt idx="1132">
                  <c:v>13.6</c:v>
                </c:pt>
                <c:pt idx="1133">
                  <c:v>12.9</c:v>
                </c:pt>
                <c:pt idx="1134">
                  <c:v>11.2</c:v>
                </c:pt>
                <c:pt idx="1135">
                  <c:v>12</c:v>
                </c:pt>
                <c:pt idx="1136">
                  <c:v>12.3</c:v>
                </c:pt>
                <c:pt idx="1137">
                  <c:v>11.8</c:v>
                </c:pt>
                <c:pt idx="1138">
                  <c:v>10.9</c:v>
                </c:pt>
                <c:pt idx="1139">
                  <c:v>11.5</c:v>
                </c:pt>
                <c:pt idx="1140">
                  <c:v>10.7</c:v>
                </c:pt>
                <c:pt idx="1141">
                  <c:v>11.8</c:v>
                </c:pt>
                <c:pt idx="1142">
                  <c:v>11.2</c:v>
                </c:pt>
                <c:pt idx="1143">
                  <c:v>11.1</c:v>
                </c:pt>
                <c:pt idx="1144">
                  <c:v>11.1</c:v>
                </c:pt>
                <c:pt idx="1145">
                  <c:v>9.8000000000000007</c:v>
                </c:pt>
                <c:pt idx="1146">
                  <c:v>10.6</c:v>
                </c:pt>
                <c:pt idx="1147">
                  <c:v>10.4</c:v>
                </c:pt>
                <c:pt idx="1148">
                  <c:v>9.4</c:v>
                </c:pt>
                <c:pt idx="1149">
                  <c:v>10.7</c:v>
                </c:pt>
                <c:pt idx="1150">
                  <c:v>10.9</c:v>
                </c:pt>
                <c:pt idx="1151">
                  <c:v>11.2</c:v>
                </c:pt>
                <c:pt idx="1152">
                  <c:v>10.4</c:v>
                </c:pt>
                <c:pt idx="1153">
                  <c:v>9.8000000000000007</c:v>
                </c:pt>
                <c:pt idx="1154">
                  <c:v>9.6999999999999993</c:v>
                </c:pt>
                <c:pt idx="1155">
                  <c:v>9.8000000000000007</c:v>
                </c:pt>
                <c:pt idx="1156">
                  <c:v>9.1</c:v>
                </c:pt>
                <c:pt idx="1157">
                  <c:v>8.9</c:v>
                </c:pt>
                <c:pt idx="1158">
                  <c:v>8.3000000000000007</c:v>
                </c:pt>
                <c:pt idx="1159">
                  <c:v>9.9</c:v>
                </c:pt>
                <c:pt idx="1160">
                  <c:v>7.7</c:v>
                </c:pt>
                <c:pt idx="1161">
                  <c:v>9.5</c:v>
                </c:pt>
                <c:pt idx="1162">
                  <c:v>8</c:v>
                </c:pt>
                <c:pt idx="1163">
                  <c:v>9.1999999999999993</c:v>
                </c:pt>
                <c:pt idx="1164">
                  <c:v>9.6</c:v>
                </c:pt>
                <c:pt idx="1165">
                  <c:v>8.6</c:v>
                </c:pt>
                <c:pt idx="1166">
                  <c:v>9.6999999999999993</c:v>
                </c:pt>
                <c:pt idx="1167">
                  <c:v>12.3</c:v>
                </c:pt>
                <c:pt idx="1168">
                  <c:v>14.3</c:v>
                </c:pt>
                <c:pt idx="1169">
                  <c:v>17.600000000000001</c:v>
                </c:pt>
                <c:pt idx="1170">
                  <c:v>19.8</c:v>
                </c:pt>
                <c:pt idx="1171">
                  <c:v>12.9</c:v>
                </c:pt>
                <c:pt idx="1172">
                  <c:v>7.1</c:v>
                </c:pt>
                <c:pt idx="1173">
                  <c:v>4.9000000000000004</c:v>
                </c:pt>
                <c:pt idx="1174">
                  <c:v>6.5</c:v>
                </c:pt>
                <c:pt idx="1175">
                  <c:v>8.4</c:v>
                </c:pt>
                <c:pt idx="1176">
                  <c:v>7.8</c:v>
                </c:pt>
                <c:pt idx="1177">
                  <c:v>8.1999999999999993</c:v>
                </c:pt>
                <c:pt idx="1178">
                  <c:v>10.3</c:v>
                </c:pt>
                <c:pt idx="1179">
                  <c:v>9.9</c:v>
                </c:pt>
                <c:pt idx="1180">
                  <c:v>11.3</c:v>
                </c:pt>
                <c:pt idx="1181">
                  <c:v>9</c:v>
                </c:pt>
                <c:pt idx="1182">
                  <c:v>9.9</c:v>
                </c:pt>
                <c:pt idx="1183">
                  <c:v>9.1999999999999993</c:v>
                </c:pt>
                <c:pt idx="1184">
                  <c:v>10.5</c:v>
                </c:pt>
                <c:pt idx="1185">
                  <c:v>9</c:v>
                </c:pt>
                <c:pt idx="1186">
                  <c:v>9.8000000000000007</c:v>
                </c:pt>
                <c:pt idx="1187">
                  <c:v>10.5</c:v>
                </c:pt>
                <c:pt idx="1188">
                  <c:v>10.6</c:v>
                </c:pt>
                <c:pt idx="1189">
                  <c:v>9.8000000000000007</c:v>
                </c:pt>
                <c:pt idx="1190">
                  <c:v>10</c:v>
                </c:pt>
                <c:pt idx="1191">
                  <c:v>10.7</c:v>
                </c:pt>
                <c:pt idx="1192">
                  <c:v>10.4</c:v>
                </c:pt>
                <c:pt idx="1193">
                  <c:v>11.2</c:v>
                </c:pt>
                <c:pt idx="1194">
                  <c:v>10.7</c:v>
                </c:pt>
                <c:pt idx="1195">
                  <c:v>11</c:v>
                </c:pt>
                <c:pt idx="1196">
                  <c:v>10.6</c:v>
                </c:pt>
                <c:pt idx="1197">
                  <c:v>9.5</c:v>
                </c:pt>
                <c:pt idx="1198">
                  <c:v>10.6</c:v>
                </c:pt>
                <c:pt idx="1199">
                  <c:v>9.6</c:v>
                </c:pt>
                <c:pt idx="1200">
                  <c:v>11.1</c:v>
                </c:pt>
                <c:pt idx="1201">
                  <c:v>10.5</c:v>
                </c:pt>
                <c:pt idx="1202">
                  <c:v>9.1999999999999993</c:v>
                </c:pt>
                <c:pt idx="1203">
                  <c:v>11</c:v>
                </c:pt>
                <c:pt idx="1204">
                  <c:v>10.6</c:v>
                </c:pt>
                <c:pt idx="1205">
                  <c:v>10</c:v>
                </c:pt>
                <c:pt idx="1206">
                  <c:v>10.6</c:v>
                </c:pt>
                <c:pt idx="1207">
                  <c:v>11.3</c:v>
                </c:pt>
                <c:pt idx="1208">
                  <c:v>11</c:v>
                </c:pt>
                <c:pt idx="1209">
                  <c:v>10.8</c:v>
                </c:pt>
                <c:pt idx="1210">
                  <c:v>9.9</c:v>
                </c:pt>
                <c:pt idx="1211">
                  <c:v>10.5</c:v>
                </c:pt>
                <c:pt idx="1212">
                  <c:v>9.6999999999999993</c:v>
                </c:pt>
                <c:pt idx="1213">
                  <c:v>9.5</c:v>
                </c:pt>
                <c:pt idx="1214">
                  <c:v>10.6</c:v>
                </c:pt>
                <c:pt idx="1215">
                  <c:v>11.3</c:v>
                </c:pt>
                <c:pt idx="1216">
                  <c:v>10.7</c:v>
                </c:pt>
                <c:pt idx="1217">
                  <c:v>10.7</c:v>
                </c:pt>
                <c:pt idx="1218">
                  <c:v>10</c:v>
                </c:pt>
                <c:pt idx="1219">
                  <c:v>10</c:v>
                </c:pt>
                <c:pt idx="1220">
                  <c:v>9.5</c:v>
                </c:pt>
                <c:pt idx="1221">
                  <c:v>10.5</c:v>
                </c:pt>
                <c:pt idx="1222">
                  <c:v>10.4</c:v>
                </c:pt>
                <c:pt idx="1223">
                  <c:v>10.4</c:v>
                </c:pt>
                <c:pt idx="1224">
                  <c:v>9.5</c:v>
                </c:pt>
                <c:pt idx="1225">
                  <c:v>9</c:v>
                </c:pt>
                <c:pt idx="1226">
                  <c:v>9</c:v>
                </c:pt>
                <c:pt idx="1227">
                  <c:v>10.1</c:v>
                </c:pt>
                <c:pt idx="1228">
                  <c:v>9</c:v>
                </c:pt>
                <c:pt idx="1229">
                  <c:v>10</c:v>
                </c:pt>
                <c:pt idx="1230">
                  <c:v>11.1</c:v>
                </c:pt>
                <c:pt idx="1231">
                  <c:v>10.1</c:v>
                </c:pt>
                <c:pt idx="1232">
                  <c:v>8.4</c:v>
                </c:pt>
                <c:pt idx="1233">
                  <c:v>10</c:v>
                </c:pt>
                <c:pt idx="1234">
                  <c:v>9</c:v>
                </c:pt>
                <c:pt idx="1235">
                  <c:v>8.5</c:v>
                </c:pt>
                <c:pt idx="1236">
                  <c:v>9.1999999999999993</c:v>
                </c:pt>
                <c:pt idx="1237">
                  <c:v>9</c:v>
                </c:pt>
                <c:pt idx="1238">
                  <c:v>9.3000000000000007</c:v>
                </c:pt>
                <c:pt idx="1239">
                  <c:v>9.8000000000000007</c:v>
                </c:pt>
                <c:pt idx="1240">
                  <c:v>9.6999999999999993</c:v>
                </c:pt>
                <c:pt idx="1241">
                  <c:v>10</c:v>
                </c:pt>
                <c:pt idx="1242">
                  <c:v>8.5</c:v>
                </c:pt>
                <c:pt idx="1243">
                  <c:v>8.8000000000000007</c:v>
                </c:pt>
                <c:pt idx="1244">
                  <c:v>9.6</c:v>
                </c:pt>
                <c:pt idx="1245">
                  <c:v>8.8000000000000007</c:v>
                </c:pt>
                <c:pt idx="1246">
                  <c:v>8.8000000000000007</c:v>
                </c:pt>
                <c:pt idx="1247">
                  <c:v>8.5</c:v>
                </c:pt>
                <c:pt idx="1248">
                  <c:v>11</c:v>
                </c:pt>
                <c:pt idx="1249">
                  <c:v>9.1</c:v>
                </c:pt>
                <c:pt idx="1250">
                  <c:v>8.5</c:v>
                </c:pt>
                <c:pt idx="1251">
                  <c:v>9.4</c:v>
                </c:pt>
                <c:pt idx="1252">
                  <c:v>9.3000000000000007</c:v>
                </c:pt>
                <c:pt idx="1253">
                  <c:v>9</c:v>
                </c:pt>
                <c:pt idx="1254">
                  <c:v>8.8000000000000007</c:v>
                </c:pt>
                <c:pt idx="1255">
                  <c:v>8.8000000000000007</c:v>
                </c:pt>
                <c:pt idx="1256">
                  <c:v>10</c:v>
                </c:pt>
                <c:pt idx="1257">
                  <c:v>9.1999999999999993</c:v>
                </c:pt>
                <c:pt idx="1258">
                  <c:v>9.6</c:v>
                </c:pt>
                <c:pt idx="1259">
                  <c:v>8.9</c:v>
                </c:pt>
                <c:pt idx="1260">
                  <c:v>9</c:v>
                </c:pt>
                <c:pt idx="1261">
                  <c:v>9.1</c:v>
                </c:pt>
                <c:pt idx="1262">
                  <c:v>9.6999999999999993</c:v>
                </c:pt>
                <c:pt idx="1263">
                  <c:v>8.5</c:v>
                </c:pt>
                <c:pt idx="1264">
                  <c:v>8</c:v>
                </c:pt>
                <c:pt idx="1265">
                  <c:v>7.9</c:v>
                </c:pt>
                <c:pt idx="1266">
                  <c:v>8.1999999999999993</c:v>
                </c:pt>
                <c:pt idx="1267">
                  <c:v>9.5</c:v>
                </c:pt>
                <c:pt idx="1268">
                  <c:v>7.7</c:v>
                </c:pt>
                <c:pt idx="1269">
                  <c:v>7.7</c:v>
                </c:pt>
                <c:pt idx="1270">
                  <c:v>8.3000000000000007</c:v>
                </c:pt>
                <c:pt idx="1271">
                  <c:v>7.8</c:v>
                </c:pt>
                <c:pt idx="1272">
                  <c:v>9</c:v>
                </c:pt>
                <c:pt idx="1273">
                  <c:v>8.1</c:v>
                </c:pt>
                <c:pt idx="1274">
                  <c:v>8.4</c:v>
                </c:pt>
                <c:pt idx="1275">
                  <c:v>7.9</c:v>
                </c:pt>
                <c:pt idx="1276">
                  <c:v>8.9</c:v>
                </c:pt>
                <c:pt idx="1277">
                  <c:v>7.8</c:v>
                </c:pt>
                <c:pt idx="1278">
                  <c:v>7.7</c:v>
                </c:pt>
                <c:pt idx="1279">
                  <c:v>9.3000000000000007</c:v>
                </c:pt>
                <c:pt idx="1280">
                  <c:v>8.9</c:v>
                </c:pt>
                <c:pt idx="1281">
                  <c:v>7.8</c:v>
                </c:pt>
                <c:pt idx="1282">
                  <c:v>6.7</c:v>
                </c:pt>
                <c:pt idx="1283">
                  <c:v>8</c:v>
                </c:pt>
                <c:pt idx="1284">
                  <c:v>8.8000000000000007</c:v>
                </c:pt>
                <c:pt idx="1285">
                  <c:v>7.5</c:v>
                </c:pt>
                <c:pt idx="1286">
                  <c:v>8.3000000000000007</c:v>
                </c:pt>
                <c:pt idx="1287">
                  <c:v>9.1999999999999993</c:v>
                </c:pt>
                <c:pt idx="1288">
                  <c:v>8.1999999999999993</c:v>
                </c:pt>
                <c:pt idx="1289">
                  <c:v>8.9</c:v>
                </c:pt>
                <c:pt idx="1290">
                  <c:v>8.3000000000000007</c:v>
                </c:pt>
                <c:pt idx="1291">
                  <c:v>8.4</c:v>
                </c:pt>
                <c:pt idx="1292">
                  <c:v>7.7</c:v>
                </c:pt>
                <c:pt idx="1293">
                  <c:v>8</c:v>
                </c:pt>
                <c:pt idx="1294">
                  <c:v>8.1</c:v>
                </c:pt>
                <c:pt idx="1295">
                  <c:v>7.9</c:v>
                </c:pt>
                <c:pt idx="1296">
                  <c:v>8.1</c:v>
                </c:pt>
                <c:pt idx="1297">
                  <c:v>9.5</c:v>
                </c:pt>
                <c:pt idx="1298">
                  <c:v>7.9</c:v>
                </c:pt>
                <c:pt idx="1299">
                  <c:v>7.6</c:v>
                </c:pt>
                <c:pt idx="1300">
                  <c:v>8.6</c:v>
                </c:pt>
                <c:pt idx="1301">
                  <c:v>8.5</c:v>
                </c:pt>
                <c:pt idx="1302">
                  <c:v>7.5</c:v>
                </c:pt>
                <c:pt idx="1303">
                  <c:v>8.9</c:v>
                </c:pt>
                <c:pt idx="1304">
                  <c:v>8.4</c:v>
                </c:pt>
                <c:pt idx="1305">
                  <c:v>9.6999999999999993</c:v>
                </c:pt>
                <c:pt idx="1306">
                  <c:v>9.6</c:v>
                </c:pt>
                <c:pt idx="1307">
                  <c:v>10.5</c:v>
                </c:pt>
                <c:pt idx="1308">
                  <c:v>11.1</c:v>
                </c:pt>
                <c:pt idx="1309">
                  <c:v>12.2</c:v>
                </c:pt>
                <c:pt idx="1310">
                  <c:v>12.7</c:v>
                </c:pt>
                <c:pt idx="1311">
                  <c:v>13.4</c:v>
                </c:pt>
                <c:pt idx="1312">
                  <c:v>15.6</c:v>
                </c:pt>
                <c:pt idx="1313">
                  <c:v>15.5</c:v>
                </c:pt>
                <c:pt idx="1314">
                  <c:v>15.6</c:v>
                </c:pt>
                <c:pt idx="1315">
                  <c:v>15.5</c:v>
                </c:pt>
                <c:pt idx="1316">
                  <c:v>16.3</c:v>
                </c:pt>
                <c:pt idx="1317">
                  <c:v>18.3</c:v>
                </c:pt>
                <c:pt idx="1318">
                  <c:v>18.899999999999999</c:v>
                </c:pt>
                <c:pt idx="1319">
                  <c:v>19</c:v>
                </c:pt>
                <c:pt idx="1320">
                  <c:v>19.399999999999999</c:v>
                </c:pt>
                <c:pt idx="1321">
                  <c:v>19.3</c:v>
                </c:pt>
                <c:pt idx="1322">
                  <c:v>18.399999999999999</c:v>
                </c:pt>
                <c:pt idx="1323">
                  <c:v>17.600000000000001</c:v>
                </c:pt>
                <c:pt idx="1324">
                  <c:v>16.399999999999999</c:v>
                </c:pt>
                <c:pt idx="1325">
                  <c:v>15.3</c:v>
                </c:pt>
                <c:pt idx="1326">
                  <c:v>15.2</c:v>
                </c:pt>
                <c:pt idx="1327">
                  <c:v>13.3</c:v>
                </c:pt>
                <c:pt idx="1328">
                  <c:v>13.9</c:v>
                </c:pt>
                <c:pt idx="1329">
                  <c:v>12.8</c:v>
                </c:pt>
                <c:pt idx="1330">
                  <c:v>13.2</c:v>
                </c:pt>
                <c:pt idx="1331">
                  <c:v>11.1</c:v>
                </c:pt>
                <c:pt idx="1332">
                  <c:v>10.5</c:v>
                </c:pt>
                <c:pt idx="1333">
                  <c:v>10.199999999999999</c:v>
                </c:pt>
                <c:pt idx="1334">
                  <c:v>9.9</c:v>
                </c:pt>
                <c:pt idx="1335">
                  <c:v>10.199999999999999</c:v>
                </c:pt>
                <c:pt idx="1336">
                  <c:v>10.3</c:v>
                </c:pt>
                <c:pt idx="1337">
                  <c:v>11</c:v>
                </c:pt>
                <c:pt idx="1338">
                  <c:v>10.6</c:v>
                </c:pt>
                <c:pt idx="1339">
                  <c:v>11.1</c:v>
                </c:pt>
                <c:pt idx="1340">
                  <c:v>11.6</c:v>
                </c:pt>
                <c:pt idx="1341">
                  <c:v>10.199999999999999</c:v>
                </c:pt>
                <c:pt idx="1342">
                  <c:v>11.9</c:v>
                </c:pt>
                <c:pt idx="1343">
                  <c:v>12.3</c:v>
                </c:pt>
                <c:pt idx="1344">
                  <c:v>11.8</c:v>
                </c:pt>
                <c:pt idx="1345">
                  <c:v>12.4</c:v>
                </c:pt>
                <c:pt idx="1346">
                  <c:v>12.5</c:v>
                </c:pt>
                <c:pt idx="1347">
                  <c:v>12.4</c:v>
                </c:pt>
                <c:pt idx="1348">
                  <c:v>11.6</c:v>
                </c:pt>
                <c:pt idx="1349">
                  <c:v>11.6</c:v>
                </c:pt>
                <c:pt idx="1350">
                  <c:v>11.8</c:v>
                </c:pt>
                <c:pt idx="1351">
                  <c:v>11</c:v>
                </c:pt>
                <c:pt idx="1352">
                  <c:v>11</c:v>
                </c:pt>
                <c:pt idx="1353">
                  <c:v>12</c:v>
                </c:pt>
                <c:pt idx="1354">
                  <c:v>10.199999999999999</c:v>
                </c:pt>
                <c:pt idx="1355">
                  <c:v>12.1</c:v>
                </c:pt>
                <c:pt idx="1356">
                  <c:v>10.5</c:v>
                </c:pt>
                <c:pt idx="1357">
                  <c:v>9.5</c:v>
                </c:pt>
                <c:pt idx="1358">
                  <c:v>9.9</c:v>
                </c:pt>
                <c:pt idx="1359">
                  <c:v>10.7</c:v>
                </c:pt>
                <c:pt idx="1360">
                  <c:v>10.4</c:v>
                </c:pt>
                <c:pt idx="1361">
                  <c:v>10.5</c:v>
                </c:pt>
                <c:pt idx="1362">
                  <c:v>13.6</c:v>
                </c:pt>
                <c:pt idx="1363">
                  <c:v>19.7</c:v>
                </c:pt>
                <c:pt idx="1364">
                  <c:v>19.399999999999999</c:v>
                </c:pt>
                <c:pt idx="1365">
                  <c:v>23.4</c:v>
                </c:pt>
                <c:pt idx="1366">
                  <c:v>32</c:v>
                </c:pt>
                <c:pt idx="1367">
                  <c:v>18.3</c:v>
                </c:pt>
                <c:pt idx="1368">
                  <c:v>11.6</c:v>
                </c:pt>
                <c:pt idx="1369">
                  <c:v>9.9</c:v>
                </c:pt>
                <c:pt idx="1370">
                  <c:v>13.6</c:v>
                </c:pt>
                <c:pt idx="1371">
                  <c:v>16.8</c:v>
                </c:pt>
                <c:pt idx="1372">
                  <c:v>18.3</c:v>
                </c:pt>
                <c:pt idx="1373">
                  <c:v>18.600000000000001</c:v>
                </c:pt>
                <c:pt idx="1374">
                  <c:v>17.3</c:v>
                </c:pt>
                <c:pt idx="1375">
                  <c:v>16.2</c:v>
                </c:pt>
                <c:pt idx="1376">
                  <c:v>17.600000000000001</c:v>
                </c:pt>
                <c:pt idx="1377">
                  <c:v>17.600000000000001</c:v>
                </c:pt>
                <c:pt idx="1378">
                  <c:v>18.600000000000001</c:v>
                </c:pt>
                <c:pt idx="1379">
                  <c:v>19.3</c:v>
                </c:pt>
                <c:pt idx="1380">
                  <c:v>17.899999999999999</c:v>
                </c:pt>
                <c:pt idx="1381">
                  <c:v>20.6</c:v>
                </c:pt>
                <c:pt idx="1382">
                  <c:v>18.5</c:v>
                </c:pt>
                <c:pt idx="1383">
                  <c:v>17.7</c:v>
                </c:pt>
                <c:pt idx="1384">
                  <c:v>18.899999999999999</c:v>
                </c:pt>
                <c:pt idx="1385">
                  <c:v>19.899999999999999</c:v>
                </c:pt>
                <c:pt idx="1386">
                  <c:v>19.600000000000001</c:v>
                </c:pt>
                <c:pt idx="1387">
                  <c:v>19.5</c:v>
                </c:pt>
                <c:pt idx="1388">
                  <c:v>18.8</c:v>
                </c:pt>
                <c:pt idx="1389">
                  <c:v>16.899999999999999</c:v>
                </c:pt>
                <c:pt idx="1390">
                  <c:v>16.399999999999999</c:v>
                </c:pt>
                <c:pt idx="1391">
                  <c:v>15.6</c:v>
                </c:pt>
                <c:pt idx="1392">
                  <c:v>14.6</c:v>
                </c:pt>
                <c:pt idx="1393">
                  <c:v>14.9</c:v>
                </c:pt>
                <c:pt idx="1394">
                  <c:v>13</c:v>
                </c:pt>
                <c:pt idx="1395">
                  <c:v>14.5</c:v>
                </c:pt>
                <c:pt idx="1396">
                  <c:v>12.7</c:v>
                </c:pt>
                <c:pt idx="1397">
                  <c:v>13.3</c:v>
                </c:pt>
                <c:pt idx="1398">
                  <c:v>12.1</c:v>
                </c:pt>
                <c:pt idx="1399">
                  <c:v>12.5</c:v>
                </c:pt>
                <c:pt idx="1400">
                  <c:v>11.5</c:v>
                </c:pt>
                <c:pt idx="1401">
                  <c:v>12.1</c:v>
                </c:pt>
                <c:pt idx="1402">
                  <c:v>12.6</c:v>
                </c:pt>
                <c:pt idx="1403">
                  <c:v>12.1</c:v>
                </c:pt>
                <c:pt idx="1404">
                  <c:v>12.2</c:v>
                </c:pt>
                <c:pt idx="1405">
                  <c:v>12.3</c:v>
                </c:pt>
                <c:pt idx="1406">
                  <c:v>12.4</c:v>
                </c:pt>
                <c:pt idx="1407">
                  <c:v>13</c:v>
                </c:pt>
                <c:pt idx="1408">
                  <c:v>12.4</c:v>
                </c:pt>
                <c:pt idx="1409">
                  <c:v>13.4</c:v>
                </c:pt>
                <c:pt idx="1410">
                  <c:v>11.8</c:v>
                </c:pt>
                <c:pt idx="1411">
                  <c:v>11</c:v>
                </c:pt>
                <c:pt idx="1412">
                  <c:v>12</c:v>
                </c:pt>
                <c:pt idx="1413">
                  <c:v>12</c:v>
                </c:pt>
                <c:pt idx="1414">
                  <c:v>11.4</c:v>
                </c:pt>
                <c:pt idx="1415">
                  <c:v>11.4</c:v>
                </c:pt>
                <c:pt idx="1416">
                  <c:v>11.8</c:v>
                </c:pt>
                <c:pt idx="1417">
                  <c:v>11.7</c:v>
                </c:pt>
                <c:pt idx="1418">
                  <c:v>11.1</c:v>
                </c:pt>
                <c:pt idx="1419">
                  <c:v>10.4</c:v>
                </c:pt>
                <c:pt idx="1420">
                  <c:v>10.199999999999999</c:v>
                </c:pt>
                <c:pt idx="1421">
                  <c:v>10.9</c:v>
                </c:pt>
                <c:pt idx="1422">
                  <c:v>11.1</c:v>
                </c:pt>
                <c:pt idx="1423">
                  <c:v>11.7</c:v>
                </c:pt>
                <c:pt idx="1424">
                  <c:v>9.9</c:v>
                </c:pt>
                <c:pt idx="1425">
                  <c:v>9.9</c:v>
                </c:pt>
                <c:pt idx="1426">
                  <c:v>10.7</c:v>
                </c:pt>
                <c:pt idx="1427">
                  <c:v>11.5</c:v>
                </c:pt>
                <c:pt idx="1428">
                  <c:v>9.9</c:v>
                </c:pt>
                <c:pt idx="1429">
                  <c:v>9.9</c:v>
                </c:pt>
                <c:pt idx="1430">
                  <c:v>10.6</c:v>
                </c:pt>
                <c:pt idx="1431">
                  <c:v>10.199999999999999</c:v>
                </c:pt>
                <c:pt idx="1432">
                  <c:v>9.9</c:v>
                </c:pt>
                <c:pt idx="1433">
                  <c:v>9.6999999999999993</c:v>
                </c:pt>
                <c:pt idx="1434">
                  <c:v>10</c:v>
                </c:pt>
                <c:pt idx="1435">
                  <c:v>9.8000000000000007</c:v>
                </c:pt>
                <c:pt idx="1436">
                  <c:v>10</c:v>
                </c:pt>
                <c:pt idx="1437">
                  <c:v>10.1</c:v>
                </c:pt>
                <c:pt idx="1438">
                  <c:v>11.2</c:v>
                </c:pt>
                <c:pt idx="1439">
                  <c:v>10.7</c:v>
                </c:pt>
                <c:pt idx="1440">
                  <c:v>10.5</c:v>
                </c:pt>
                <c:pt idx="1441">
                  <c:v>9.1</c:v>
                </c:pt>
                <c:pt idx="1442">
                  <c:v>11.2</c:v>
                </c:pt>
                <c:pt idx="1443">
                  <c:v>9.9</c:v>
                </c:pt>
                <c:pt idx="1444">
                  <c:v>10.199999999999999</c:v>
                </c:pt>
                <c:pt idx="1445">
                  <c:v>9.9</c:v>
                </c:pt>
                <c:pt idx="1446">
                  <c:v>10.9</c:v>
                </c:pt>
                <c:pt idx="1447">
                  <c:v>9.6999999999999993</c:v>
                </c:pt>
                <c:pt idx="1448">
                  <c:v>10.1</c:v>
                </c:pt>
                <c:pt idx="1449">
                  <c:v>10.5</c:v>
                </c:pt>
                <c:pt idx="1450">
                  <c:v>9.6</c:v>
                </c:pt>
                <c:pt idx="1451">
                  <c:v>10.4</c:v>
                </c:pt>
                <c:pt idx="1452">
                  <c:v>9.4</c:v>
                </c:pt>
                <c:pt idx="1453">
                  <c:v>11.1</c:v>
                </c:pt>
                <c:pt idx="1454">
                  <c:v>11.6</c:v>
                </c:pt>
                <c:pt idx="1455">
                  <c:v>10.7</c:v>
                </c:pt>
                <c:pt idx="1456">
                  <c:v>11.3</c:v>
                </c:pt>
                <c:pt idx="1457">
                  <c:v>10.8</c:v>
                </c:pt>
                <c:pt idx="1458">
                  <c:v>10.8</c:v>
                </c:pt>
                <c:pt idx="1459">
                  <c:v>9.9</c:v>
                </c:pt>
                <c:pt idx="1460">
                  <c:v>9.9</c:v>
                </c:pt>
                <c:pt idx="1461">
                  <c:v>10.7</c:v>
                </c:pt>
                <c:pt idx="1462">
                  <c:v>11.4</c:v>
                </c:pt>
                <c:pt idx="1463">
                  <c:v>11</c:v>
                </c:pt>
                <c:pt idx="1464">
                  <c:v>11.7</c:v>
                </c:pt>
                <c:pt idx="1465">
                  <c:v>12</c:v>
                </c:pt>
                <c:pt idx="1466">
                  <c:v>11</c:v>
                </c:pt>
                <c:pt idx="1467">
                  <c:v>11.2</c:v>
                </c:pt>
                <c:pt idx="1468">
                  <c:v>10.1</c:v>
                </c:pt>
                <c:pt idx="1469">
                  <c:v>11.2</c:v>
                </c:pt>
                <c:pt idx="1470">
                  <c:v>12.3</c:v>
                </c:pt>
                <c:pt idx="1471">
                  <c:v>11.5</c:v>
                </c:pt>
                <c:pt idx="1472">
                  <c:v>11.9</c:v>
                </c:pt>
                <c:pt idx="1473">
                  <c:v>11</c:v>
                </c:pt>
                <c:pt idx="1474">
                  <c:v>11.3</c:v>
                </c:pt>
                <c:pt idx="1475">
                  <c:v>11.1</c:v>
                </c:pt>
                <c:pt idx="1476">
                  <c:v>11.7</c:v>
                </c:pt>
                <c:pt idx="1477">
                  <c:v>11.8</c:v>
                </c:pt>
                <c:pt idx="1478">
                  <c:v>11.3</c:v>
                </c:pt>
                <c:pt idx="1479">
                  <c:v>11.5</c:v>
                </c:pt>
                <c:pt idx="1480">
                  <c:v>11.7</c:v>
                </c:pt>
                <c:pt idx="1481">
                  <c:v>12.4</c:v>
                </c:pt>
                <c:pt idx="1482">
                  <c:v>12.2</c:v>
                </c:pt>
                <c:pt idx="1483">
                  <c:v>11.5</c:v>
                </c:pt>
                <c:pt idx="1484">
                  <c:v>12.2</c:v>
                </c:pt>
                <c:pt idx="1485">
                  <c:v>12.9</c:v>
                </c:pt>
                <c:pt idx="1486">
                  <c:v>12.5</c:v>
                </c:pt>
                <c:pt idx="1487">
                  <c:v>12.4</c:v>
                </c:pt>
                <c:pt idx="1488">
                  <c:v>11.8</c:v>
                </c:pt>
                <c:pt idx="1489">
                  <c:v>11.5</c:v>
                </c:pt>
                <c:pt idx="1490">
                  <c:v>12.5</c:v>
                </c:pt>
                <c:pt idx="1491">
                  <c:v>12</c:v>
                </c:pt>
                <c:pt idx="1492">
                  <c:v>12.3</c:v>
                </c:pt>
                <c:pt idx="1493">
                  <c:v>12.6</c:v>
                </c:pt>
                <c:pt idx="1494">
                  <c:v>12.4</c:v>
                </c:pt>
                <c:pt idx="1495">
                  <c:v>12.6</c:v>
                </c:pt>
                <c:pt idx="1496">
                  <c:v>12.3</c:v>
                </c:pt>
                <c:pt idx="1497">
                  <c:v>12.3</c:v>
                </c:pt>
                <c:pt idx="1498">
                  <c:v>13.8</c:v>
                </c:pt>
                <c:pt idx="1499">
                  <c:v>12.6</c:v>
                </c:pt>
                <c:pt idx="1500">
                  <c:v>11.1</c:v>
                </c:pt>
                <c:pt idx="1501">
                  <c:v>12.1</c:v>
                </c:pt>
                <c:pt idx="1502">
                  <c:v>13.1</c:v>
                </c:pt>
                <c:pt idx="1503">
                  <c:v>12.7</c:v>
                </c:pt>
                <c:pt idx="1504">
                  <c:v>12.9</c:v>
                </c:pt>
                <c:pt idx="1505">
                  <c:v>13.1</c:v>
                </c:pt>
                <c:pt idx="1506">
                  <c:v>13.4</c:v>
                </c:pt>
                <c:pt idx="1507">
                  <c:v>12.5</c:v>
                </c:pt>
                <c:pt idx="1508">
                  <c:v>13.5</c:v>
                </c:pt>
                <c:pt idx="1509">
                  <c:v>13.9</c:v>
                </c:pt>
                <c:pt idx="1510">
                  <c:v>11.3</c:v>
                </c:pt>
                <c:pt idx="1511">
                  <c:v>13.6</c:v>
                </c:pt>
                <c:pt idx="1512">
                  <c:v>13</c:v>
                </c:pt>
                <c:pt idx="1513">
                  <c:v>13.4</c:v>
                </c:pt>
                <c:pt idx="1514">
                  <c:v>12.1</c:v>
                </c:pt>
                <c:pt idx="1515">
                  <c:v>11.8</c:v>
                </c:pt>
                <c:pt idx="1516">
                  <c:v>13</c:v>
                </c:pt>
                <c:pt idx="1517">
                  <c:v>14</c:v>
                </c:pt>
                <c:pt idx="1518">
                  <c:v>13.9</c:v>
                </c:pt>
                <c:pt idx="1519">
                  <c:v>13.7</c:v>
                </c:pt>
                <c:pt idx="1520">
                  <c:v>13.7</c:v>
                </c:pt>
                <c:pt idx="1521">
                  <c:v>13.9</c:v>
                </c:pt>
                <c:pt idx="1522">
                  <c:v>14.7</c:v>
                </c:pt>
                <c:pt idx="1523">
                  <c:v>13.5</c:v>
                </c:pt>
                <c:pt idx="1524">
                  <c:v>13.3</c:v>
                </c:pt>
                <c:pt idx="1525">
                  <c:v>13.5</c:v>
                </c:pt>
                <c:pt idx="1526">
                  <c:v>13.4</c:v>
                </c:pt>
                <c:pt idx="1527">
                  <c:v>14.1</c:v>
                </c:pt>
                <c:pt idx="1528">
                  <c:v>15.2</c:v>
                </c:pt>
                <c:pt idx="1529">
                  <c:v>15.1</c:v>
                </c:pt>
                <c:pt idx="1530">
                  <c:v>15.6</c:v>
                </c:pt>
                <c:pt idx="1531">
                  <c:v>15.4</c:v>
                </c:pt>
                <c:pt idx="1532">
                  <c:v>14.8</c:v>
                </c:pt>
                <c:pt idx="1533">
                  <c:v>14.3</c:v>
                </c:pt>
                <c:pt idx="1534">
                  <c:v>15.2</c:v>
                </c:pt>
                <c:pt idx="1535">
                  <c:v>15.4</c:v>
                </c:pt>
                <c:pt idx="1536">
                  <c:v>16.100000000000001</c:v>
                </c:pt>
                <c:pt idx="1537">
                  <c:v>16.399999999999999</c:v>
                </c:pt>
                <c:pt idx="1538">
                  <c:v>16.2</c:v>
                </c:pt>
                <c:pt idx="1539">
                  <c:v>16.7</c:v>
                </c:pt>
                <c:pt idx="1540">
                  <c:v>16.600000000000001</c:v>
                </c:pt>
                <c:pt idx="1541">
                  <c:v>15.6</c:v>
                </c:pt>
                <c:pt idx="1542">
                  <c:v>15.6</c:v>
                </c:pt>
                <c:pt idx="1543">
                  <c:v>17.3</c:v>
                </c:pt>
                <c:pt idx="1544">
                  <c:v>16.8</c:v>
                </c:pt>
                <c:pt idx="1545">
                  <c:v>15.9</c:v>
                </c:pt>
                <c:pt idx="1546">
                  <c:v>15.2</c:v>
                </c:pt>
                <c:pt idx="1547">
                  <c:v>16.600000000000001</c:v>
                </c:pt>
                <c:pt idx="1548">
                  <c:v>16.5</c:v>
                </c:pt>
                <c:pt idx="1549">
                  <c:v>17.7</c:v>
                </c:pt>
                <c:pt idx="1550">
                  <c:v>17.600000000000001</c:v>
                </c:pt>
                <c:pt idx="1551">
                  <c:v>17.100000000000001</c:v>
                </c:pt>
                <c:pt idx="1552">
                  <c:v>17.2</c:v>
                </c:pt>
                <c:pt idx="1553">
                  <c:v>18.7</c:v>
                </c:pt>
                <c:pt idx="1554">
                  <c:v>17.5</c:v>
                </c:pt>
                <c:pt idx="1555">
                  <c:v>18.3</c:v>
                </c:pt>
                <c:pt idx="1556">
                  <c:v>17.399999999999999</c:v>
                </c:pt>
                <c:pt idx="1557">
                  <c:v>18.3</c:v>
                </c:pt>
                <c:pt idx="1558">
                  <c:v>18.2</c:v>
                </c:pt>
                <c:pt idx="1559">
                  <c:v>19</c:v>
                </c:pt>
                <c:pt idx="1560">
                  <c:v>23.4</c:v>
                </c:pt>
                <c:pt idx="1561">
                  <c:v>25.5</c:v>
                </c:pt>
                <c:pt idx="1562">
                  <c:v>25.7</c:v>
                </c:pt>
                <c:pt idx="1563">
                  <c:v>23.5</c:v>
                </c:pt>
                <c:pt idx="1564">
                  <c:v>17.3</c:v>
                </c:pt>
                <c:pt idx="1565">
                  <c:v>15.5</c:v>
                </c:pt>
                <c:pt idx="1566">
                  <c:v>14.8</c:v>
                </c:pt>
                <c:pt idx="1567">
                  <c:v>15.5</c:v>
                </c:pt>
                <c:pt idx="1568">
                  <c:v>17.5</c:v>
                </c:pt>
                <c:pt idx="1569">
                  <c:v>17.100000000000001</c:v>
                </c:pt>
                <c:pt idx="1570">
                  <c:v>17.100000000000001</c:v>
                </c:pt>
                <c:pt idx="1571">
                  <c:v>18.2</c:v>
                </c:pt>
                <c:pt idx="1572">
                  <c:v>17.7</c:v>
                </c:pt>
                <c:pt idx="1573">
                  <c:v>17</c:v>
                </c:pt>
                <c:pt idx="1574">
                  <c:v>18.8</c:v>
                </c:pt>
                <c:pt idx="1575">
                  <c:v>18.3</c:v>
                </c:pt>
                <c:pt idx="1576">
                  <c:v>18.3</c:v>
                </c:pt>
                <c:pt idx="1577">
                  <c:v>19.100000000000001</c:v>
                </c:pt>
                <c:pt idx="1578">
                  <c:v>18.8</c:v>
                </c:pt>
                <c:pt idx="1579">
                  <c:v>16.899999999999999</c:v>
                </c:pt>
                <c:pt idx="1580">
                  <c:v>17.8</c:v>
                </c:pt>
                <c:pt idx="1581">
                  <c:v>18.2</c:v>
                </c:pt>
                <c:pt idx="1582">
                  <c:v>18.399999999999999</c:v>
                </c:pt>
                <c:pt idx="1583">
                  <c:v>18.2</c:v>
                </c:pt>
                <c:pt idx="1584">
                  <c:v>18.100000000000001</c:v>
                </c:pt>
                <c:pt idx="1585">
                  <c:v>19.7</c:v>
                </c:pt>
                <c:pt idx="1586">
                  <c:v>18</c:v>
                </c:pt>
                <c:pt idx="1587">
                  <c:v>18.3</c:v>
                </c:pt>
                <c:pt idx="1588">
                  <c:v>17.399999999999999</c:v>
                </c:pt>
                <c:pt idx="1589">
                  <c:v>18.600000000000001</c:v>
                </c:pt>
                <c:pt idx="1590">
                  <c:v>18.2</c:v>
                </c:pt>
                <c:pt idx="1591">
                  <c:v>17.600000000000001</c:v>
                </c:pt>
                <c:pt idx="1592">
                  <c:v>18.2</c:v>
                </c:pt>
                <c:pt idx="1593">
                  <c:v>18.8</c:v>
                </c:pt>
                <c:pt idx="1594">
                  <c:v>17.399999999999999</c:v>
                </c:pt>
                <c:pt idx="1595">
                  <c:v>17.7</c:v>
                </c:pt>
                <c:pt idx="1596">
                  <c:v>17.2</c:v>
                </c:pt>
                <c:pt idx="1597">
                  <c:v>18</c:v>
                </c:pt>
                <c:pt idx="1598">
                  <c:v>17.8</c:v>
                </c:pt>
                <c:pt idx="1599">
                  <c:v>16.600000000000001</c:v>
                </c:pt>
                <c:pt idx="1600">
                  <c:v>16.899999999999999</c:v>
                </c:pt>
                <c:pt idx="1601">
                  <c:v>17.3</c:v>
                </c:pt>
                <c:pt idx="1602">
                  <c:v>17.100000000000001</c:v>
                </c:pt>
                <c:pt idx="1603">
                  <c:v>17.8</c:v>
                </c:pt>
                <c:pt idx="1604">
                  <c:v>16.7</c:v>
                </c:pt>
                <c:pt idx="1605">
                  <c:v>18.5</c:v>
                </c:pt>
                <c:pt idx="1606">
                  <c:v>17.8</c:v>
                </c:pt>
                <c:pt idx="1607">
                  <c:v>16</c:v>
                </c:pt>
                <c:pt idx="1608">
                  <c:v>17.8</c:v>
                </c:pt>
                <c:pt idx="1609">
                  <c:v>18</c:v>
                </c:pt>
                <c:pt idx="1610">
                  <c:v>16.7</c:v>
                </c:pt>
                <c:pt idx="1611">
                  <c:v>18.5</c:v>
                </c:pt>
                <c:pt idx="1612">
                  <c:v>17.399999999999999</c:v>
                </c:pt>
                <c:pt idx="1613">
                  <c:v>16.8</c:v>
                </c:pt>
                <c:pt idx="1614">
                  <c:v>17.899999999999999</c:v>
                </c:pt>
                <c:pt idx="1615">
                  <c:v>16.399999999999999</c:v>
                </c:pt>
                <c:pt idx="1616">
                  <c:v>18</c:v>
                </c:pt>
                <c:pt idx="1617">
                  <c:v>17.3</c:v>
                </c:pt>
                <c:pt idx="1618">
                  <c:v>18.600000000000001</c:v>
                </c:pt>
                <c:pt idx="1619">
                  <c:v>17.5</c:v>
                </c:pt>
                <c:pt idx="1620">
                  <c:v>17.7</c:v>
                </c:pt>
                <c:pt idx="1621">
                  <c:v>17.3</c:v>
                </c:pt>
                <c:pt idx="1622">
                  <c:v>18.3</c:v>
                </c:pt>
                <c:pt idx="1623">
                  <c:v>18.600000000000001</c:v>
                </c:pt>
                <c:pt idx="1624">
                  <c:v>18.2</c:v>
                </c:pt>
                <c:pt idx="1625">
                  <c:v>18.399999999999999</c:v>
                </c:pt>
                <c:pt idx="1626">
                  <c:v>18.7</c:v>
                </c:pt>
                <c:pt idx="1627">
                  <c:v>18.5</c:v>
                </c:pt>
                <c:pt idx="1628">
                  <c:v>17.600000000000001</c:v>
                </c:pt>
                <c:pt idx="1629">
                  <c:v>19.399999999999999</c:v>
                </c:pt>
                <c:pt idx="1630">
                  <c:v>18.5</c:v>
                </c:pt>
                <c:pt idx="1631">
                  <c:v>19</c:v>
                </c:pt>
                <c:pt idx="1632">
                  <c:v>19.5</c:v>
                </c:pt>
                <c:pt idx="1633">
                  <c:v>18.5</c:v>
                </c:pt>
                <c:pt idx="1634">
                  <c:v>19.5</c:v>
                </c:pt>
                <c:pt idx="1635">
                  <c:v>20</c:v>
                </c:pt>
                <c:pt idx="1636">
                  <c:v>20</c:v>
                </c:pt>
                <c:pt idx="1637">
                  <c:v>19</c:v>
                </c:pt>
                <c:pt idx="1638">
                  <c:v>19.3</c:v>
                </c:pt>
                <c:pt idx="1639">
                  <c:v>18.899999999999999</c:v>
                </c:pt>
                <c:pt idx="1640">
                  <c:v>19.600000000000001</c:v>
                </c:pt>
                <c:pt idx="1641">
                  <c:v>19.600000000000001</c:v>
                </c:pt>
                <c:pt idx="1642">
                  <c:v>20.2</c:v>
                </c:pt>
                <c:pt idx="1643">
                  <c:v>18.8</c:v>
                </c:pt>
                <c:pt idx="1644">
                  <c:v>19.3</c:v>
                </c:pt>
                <c:pt idx="1645">
                  <c:v>19.2</c:v>
                </c:pt>
                <c:pt idx="1646">
                  <c:v>20</c:v>
                </c:pt>
                <c:pt idx="1647">
                  <c:v>19.7</c:v>
                </c:pt>
                <c:pt idx="1648">
                  <c:v>19.3</c:v>
                </c:pt>
                <c:pt idx="1649">
                  <c:v>20.100000000000001</c:v>
                </c:pt>
                <c:pt idx="1650">
                  <c:v>20.100000000000001</c:v>
                </c:pt>
                <c:pt idx="1651">
                  <c:v>19.2</c:v>
                </c:pt>
                <c:pt idx="1652">
                  <c:v>20.3</c:v>
                </c:pt>
                <c:pt idx="1653">
                  <c:v>19.600000000000001</c:v>
                </c:pt>
                <c:pt idx="1654">
                  <c:v>19</c:v>
                </c:pt>
                <c:pt idx="1655">
                  <c:v>19.3</c:v>
                </c:pt>
                <c:pt idx="1656">
                  <c:v>19.899999999999999</c:v>
                </c:pt>
                <c:pt idx="1657">
                  <c:v>18.899999999999999</c:v>
                </c:pt>
                <c:pt idx="1658">
                  <c:v>19</c:v>
                </c:pt>
                <c:pt idx="1659">
                  <c:v>19.7</c:v>
                </c:pt>
                <c:pt idx="1660">
                  <c:v>19.600000000000001</c:v>
                </c:pt>
                <c:pt idx="1661">
                  <c:v>20.7</c:v>
                </c:pt>
                <c:pt idx="1662">
                  <c:v>19.5</c:v>
                </c:pt>
                <c:pt idx="1663">
                  <c:v>19.100000000000001</c:v>
                </c:pt>
                <c:pt idx="1664">
                  <c:v>20.8</c:v>
                </c:pt>
                <c:pt idx="1665">
                  <c:v>19.399999999999999</c:v>
                </c:pt>
                <c:pt idx="1666">
                  <c:v>21.1</c:v>
                </c:pt>
                <c:pt idx="1667">
                  <c:v>20.5</c:v>
                </c:pt>
                <c:pt idx="1668">
                  <c:v>20.3</c:v>
                </c:pt>
                <c:pt idx="1669">
                  <c:v>21</c:v>
                </c:pt>
                <c:pt idx="1670">
                  <c:v>19.7</c:v>
                </c:pt>
                <c:pt idx="1671">
                  <c:v>21</c:v>
                </c:pt>
                <c:pt idx="1672">
                  <c:v>22.2</c:v>
                </c:pt>
                <c:pt idx="1673">
                  <c:v>19.899999999999999</c:v>
                </c:pt>
                <c:pt idx="1674">
                  <c:v>20.5</c:v>
                </c:pt>
                <c:pt idx="1675">
                  <c:v>20.6</c:v>
                </c:pt>
                <c:pt idx="1676">
                  <c:v>21.9</c:v>
                </c:pt>
                <c:pt idx="1677">
                  <c:v>20.6</c:v>
                </c:pt>
                <c:pt idx="1678">
                  <c:v>20.3</c:v>
                </c:pt>
                <c:pt idx="1679">
                  <c:v>21.8</c:v>
                </c:pt>
                <c:pt idx="1680">
                  <c:v>22.9</c:v>
                </c:pt>
                <c:pt idx="1681">
                  <c:v>21.5</c:v>
                </c:pt>
                <c:pt idx="1682">
                  <c:v>22.1</c:v>
                </c:pt>
                <c:pt idx="1683">
                  <c:v>21.3</c:v>
                </c:pt>
                <c:pt idx="1684">
                  <c:v>21.6</c:v>
                </c:pt>
                <c:pt idx="1685">
                  <c:v>21.5</c:v>
                </c:pt>
                <c:pt idx="1686">
                  <c:v>21.6</c:v>
                </c:pt>
                <c:pt idx="1687">
                  <c:v>23.1</c:v>
                </c:pt>
                <c:pt idx="1688">
                  <c:v>23.1</c:v>
                </c:pt>
                <c:pt idx="1689">
                  <c:v>22.9</c:v>
                </c:pt>
                <c:pt idx="1690">
                  <c:v>21.7</c:v>
                </c:pt>
                <c:pt idx="1691">
                  <c:v>22.1</c:v>
                </c:pt>
                <c:pt idx="1692">
                  <c:v>22.1</c:v>
                </c:pt>
                <c:pt idx="1693">
                  <c:v>22.1</c:v>
                </c:pt>
                <c:pt idx="1694">
                  <c:v>23.3</c:v>
                </c:pt>
                <c:pt idx="1695">
                  <c:v>23.4</c:v>
                </c:pt>
                <c:pt idx="1696">
                  <c:v>23</c:v>
                </c:pt>
                <c:pt idx="1697">
                  <c:v>22.9</c:v>
                </c:pt>
                <c:pt idx="1698">
                  <c:v>23.2</c:v>
                </c:pt>
                <c:pt idx="1699">
                  <c:v>24.1</c:v>
                </c:pt>
                <c:pt idx="1700">
                  <c:v>23.5</c:v>
                </c:pt>
                <c:pt idx="1701">
                  <c:v>23.2</c:v>
                </c:pt>
                <c:pt idx="1702">
                  <c:v>23.5</c:v>
                </c:pt>
                <c:pt idx="1703">
                  <c:v>23.4</c:v>
                </c:pt>
                <c:pt idx="1704">
                  <c:v>24.2</c:v>
                </c:pt>
                <c:pt idx="1705">
                  <c:v>22.9</c:v>
                </c:pt>
                <c:pt idx="1706">
                  <c:v>22.9</c:v>
                </c:pt>
                <c:pt idx="1707">
                  <c:v>23</c:v>
                </c:pt>
                <c:pt idx="1708">
                  <c:v>22.6</c:v>
                </c:pt>
                <c:pt idx="1709">
                  <c:v>22.4</c:v>
                </c:pt>
                <c:pt idx="1710">
                  <c:v>21.8</c:v>
                </c:pt>
                <c:pt idx="1711">
                  <c:v>22.7</c:v>
                </c:pt>
                <c:pt idx="1712">
                  <c:v>23.3</c:v>
                </c:pt>
                <c:pt idx="1713">
                  <c:v>21.4</c:v>
                </c:pt>
                <c:pt idx="1714">
                  <c:v>21.6</c:v>
                </c:pt>
                <c:pt idx="1715">
                  <c:v>22.1</c:v>
                </c:pt>
                <c:pt idx="1716">
                  <c:v>21.8</c:v>
                </c:pt>
                <c:pt idx="1717">
                  <c:v>22.3</c:v>
                </c:pt>
                <c:pt idx="1718">
                  <c:v>22.9</c:v>
                </c:pt>
                <c:pt idx="1719">
                  <c:v>23.1</c:v>
                </c:pt>
                <c:pt idx="1720">
                  <c:v>23.2</c:v>
                </c:pt>
                <c:pt idx="1721">
                  <c:v>23.7</c:v>
                </c:pt>
                <c:pt idx="1722">
                  <c:v>23.9</c:v>
                </c:pt>
                <c:pt idx="1723">
                  <c:v>24.6</c:v>
                </c:pt>
                <c:pt idx="1724">
                  <c:v>23.7</c:v>
                </c:pt>
                <c:pt idx="1725">
                  <c:v>24.5</c:v>
                </c:pt>
                <c:pt idx="1726">
                  <c:v>26</c:v>
                </c:pt>
                <c:pt idx="1727">
                  <c:v>25.9</c:v>
                </c:pt>
                <c:pt idx="1728">
                  <c:v>25.6</c:v>
                </c:pt>
                <c:pt idx="1729">
                  <c:v>27.6</c:v>
                </c:pt>
                <c:pt idx="1730">
                  <c:v>27.5</c:v>
                </c:pt>
                <c:pt idx="1731">
                  <c:v>28.7</c:v>
                </c:pt>
                <c:pt idx="1732">
                  <c:v>29.6</c:v>
                </c:pt>
                <c:pt idx="1733">
                  <c:v>29.5</c:v>
                </c:pt>
                <c:pt idx="1734">
                  <c:v>30.9</c:v>
                </c:pt>
                <c:pt idx="1735">
                  <c:v>30.4</c:v>
                </c:pt>
                <c:pt idx="1736">
                  <c:v>31.5</c:v>
                </c:pt>
                <c:pt idx="1737">
                  <c:v>33.9</c:v>
                </c:pt>
                <c:pt idx="1738">
                  <c:v>33.4</c:v>
                </c:pt>
                <c:pt idx="1739">
                  <c:v>35.6</c:v>
                </c:pt>
                <c:pt idx="1740">
                  <c:v>35.799999999999997</c:v>
                </c:pt>
                <c:pt idx="1741">
                  <c:v>36.4</c:v>
                </c:pt>
                <c:pt idx="1742">
                  <c:v>34.700000000000003</c:v>
                </c:pt>
                <c:pt idx="1743">
                  <c:v>37.700000000000003</c:v>
                </c:pt>
                <c:pt idx="1744">
                  <c:v>37.299999999999997</c:v>
                </c:pt>
                <c:pt idx="1745">
                  <c:v>38.1</c:v>
                </c:pt>
                <c:pt idx="1746">
                  <c:v>39.299999999999997</c:v>
                </c:pt>
                <c:pt idx="1747">
                  <c:v>39.700000000000003</c:v>
                </c:pt>
                <c:pt idx="1748">
                  <c:v>40.9</c:v>
                </c:pt>
                <c:pt idx="1749">
                  <c:v>41.4</c:v>
                </c:pt>
                <c:pt idx="1750">
                  <c:v>40.799999999999997</c:v>
                </c:pt>
                <c:pt idx="1751">
                  <c:v>42.1</c:v>
                </c:pt>
                <c:pt idx="1752">
                  <c:v>41.2</c:v>
                </c:pt>
                <c:pt idx="1753">
                  <c:v>41.5</c:v>
                </c:pt>
                <c:pt idx="1754">
                  <c:v>41.6</c:v>
                </c:pt>
                <c:pt idx="1755">
                  <c:v>42.9</c:v>
                </c:pt>
                <c:pt idx="1756">
                  <c:v>46.8</c:v>
                </c:pt>
                <c:pt idx="1757">
                  <c:v>50</c:v>
                </c:pt>
                <c:pt idx="1758">
                  <c:v>51.5</c:v>
                </c:pt>
                <c:pt idx="1759">
                  <c:v>51.9</c:v>
                </c:pt>
                <c:pt idx="1760">
                  <c:v>48.1</c:v>
                </c:pt>
                <c:pt idx="1761">
                  <c:v>44.6</c:v>
                </c:pt>
                <c:pt idx="1762">
                  <c:v>43.1</c:v>
                </c:pt>
                <c:pt idx="1763">
                  <c:v>44.2</c:v>
                </c:pt>
                <c:pt idx="1764">
                  <c:v>45.9</c:v>
                </c:pt>
                <c:pt idx="1765">
                  <c:v>45</c:v>
                </c:pt>
                <c:pt idx="1766">
                  <c:v>47</c:v>
                </c:pt>
                <c:pt idx="1767">
                  <c:v>47.2</c:v>
                </c:pt>
                <c:pt idx="1768">
                  <c:v>48</c:v>
                </c:pt>
                <c:pt idx="1769">
                  <c:v>48.9</c:v>
                </c:pt>
                <c:pt idx="1770">
                  <c:v>49.3</c:v>
                </c:pt>
                <c:pt idx="1771">
                  <c:v>49.8</c:v>
                </c:pt>
                <c:pt idx="1772">
                  <c:v>50.3</c:v>
                </c:pt>
                <c:pt idx="1773">
                  <c:v>51.1</c:v>
                </c:pt>
                <c:pt idx="1774">
                  <c:v>52.1</c:v>
                </c:pt>
                <c:pt idx="1775">
                  <c:v>50.8</c:v>
                </c:pt>
                <c:pt idx="1776">
                  <c:v>51.2</c:v>
                </c:pt>
                <c:pt idx="1777">
                  <c:v>51.1</c:v>
                </c:pt>
                <c:pt idx="1778">
                  <c:v>53.5</c:v>
                </c:pt>
                <c:pt idx="1779">
                  <c:v>52.3</c:v>
                </c:pt>
                <c:pt idx="1780">
                  <c:v>52.8</c:v>
                </c:pt>
                <c:pt idx="1781">
                  <c:v>53.2</c:v>
                </c:pt>
                <c:pt idx="1782">
                  <c:v>53.5</c:v>
                </c:pt>
                <c:pt idx="1783">
                  <c:v>53.5</c:v>
                </c:pt>
                <c:pt idx="1784">
                  <c:v>53.4</c:v>
                </c:pt>
                <c:pt idx="1785">
                  <c:v>54.6</c:v>
                </c:pt>
                <c:pt idx="1786">
                  <c:v>54.5</c:v>
                </c:pt>
                <c:pt idx="1787">
                  <c:v>54.8</c:v>
                </c:pt>
                <c:pt idx="1788">
                  <c:v>55.6</c:v>
                </c:pt>
                <c:pt idx="1789">
                  <c:v>56.1</c:v>
                </c:pt>
                <c:pt idx="1790">
                  <c:v>56.7</c:v>
                </c:pt>
                <c:pt idx="1791">
                  <c:v>57.4</c:v>
                </c:pt>
                <c:pt idx="1792">
                  <c:v>56.7</c:v>
                </c:pt>
                <c:pt idx="1793">
                  <c:v>57.8</c:v>
                </c:pt>
                <c:pt idx="1794">
                  <c:v>59.6</c:v>
                </c:pt>
                <c:pt idx="1795">
                  <c:v>60.9</c:v>
                </c:pt>
                <c:pt idx="1796">
                  <c:v>61.7</c:v>
                </c:pt>
                <c:pt idx="1797">
                  <c:v>62.1</c:v>
                </c:pt>
                <c:pt idx="1798">
                  <c:v>62.7</c:v>
                </c:pt>
                <c:pt idx="1799">
                  <c:v>64.2</c:v>
                </c:pt>
                <c:pt idx="1800">
                  <c:v>65.2</c:v>
                </c:pt>
                <c:pt idx="1801">
                  <c:v>66.599999999999994</c:v>
                </c:pt>
                <c:pt idx="1802">
                  <c:v>68.3</c:v>
                </c:pt>
                <c:pt idx="1803">
                  <c:v>70.099999999999994</c:v>
                </c:pt>
                <c:pt idx="1804">
                  <c:v>70</c:v>
                </c:pt>
                <c:pt idx="1805">
                  <c:v>71.599999999999994</c:v>
                </c:pt>
                <c:pt idx="1806">
                  <c:v>72.8</c:v>
                </c:pt>
                <c:pt idx="1807">
                  <c:v>72.099999999999994</c:v>
                </c:pt>
                <c:pt idx="1808">
                  <c:v>73.7</c:v>
                </c:pt>
                <c:pt idx="1809">
                  <c:v>74.7</c:v>
                </c:pt>
                <c:pt idx="1810">
                  <c:v>74.8</c:v>
                </c:pt>
                <c:pt idx="1811">
                  <c:v>74.8</c:v>
                </c:pt>
                <c:pt idx="1812">
                  <c:v>75</c:v>
                </c:pt>
                <c:pt idx="1813">
                  <c:v>76.2</c:v>
                </c:pt>
                <c:pt idx="1814">
                  <c:v>75.099999999999994</c:v>
                </c:pt>
                <c:pt idx="1815">
                  <c:v>75.099999999999994</c:v>
                </c:pt>
                <c:pt idx="1816">
                  <c:v>74.3</c:v>
                </c:pt>
                <c:pt idx="1817">
                  <c:v>74.5</c:v>
                </c:pt>
                <c:pt idx="1818">
                  <c:v>74.8</c:v>
                </c:pt>
                <c:pt idx="1819">
                  <c:v>74.7</c:v>
                </c:pt>
                <c:pt idx="1820">
                  <c:v>73.400000000000006</c:v>
                </c:pt>
                <c:pt idx="1821">
                  <c:v>73.900000000000006</c:v>
                </c:pt>
                <c:pt idx="1822">
                  <c:v>74.3</c:v>
                </c:pt>
                <c:pt idx="1823">
                  <c:v>72.3</c:v>
                </c:pt>
                <c:pt idx="1824">
                  <c:v>71.900000000000006</c:v>
                </c:pt>
                <c:pt idx="1825">
                  <c:v>72.400000000000006</c:v>
                </c:pt>
                <c:pt idx="1826">
                  <c:v>70.900000000000006</c:v>
                </c:pt>
                <c:pt idx="1827">
                  <c:v>70.900000000000006</c:v>
                </c:pt>
                <c:pt idx="1828">
                  <c:v>70.2</c:v>
                </c:pt>
                <c:pt idx="1829">
                  <c:v>70.7</c:v>
                </c:pt>
                <c:pt idx="1830">
                  <c:v>70.599999999999994</c:v>
                </c:pt>
                <c:pt idx="1831">
                  <c:v>69.900000000000006</c:v>
                </c:pt>
                <c:pt idx="1832">
                  <c:v>68.599999999999994</c:v>
                </c:pt>
                <c:pt idx="1833">
                  <c:v>68.599999999999994</c:v>
                </c:pt>
                <c:pt idx="1834">
                  <c:v>67.5</c:v>
                </c:pt>
                <c:pt idx="1835">
                  <c:v>65.099999999999994</c:v>
                </c:pt>
                <c:pt idx="1836">
                  <c:v>64.3</c:v>
                </c:pt>
                <c:pt idx="1837">
                  <c:v>64.5</c:v>
                </c:pt>
                <c:pt idx="1838">
                  <c:v>62.6</c:v>
                </c:pt>
                <c:pt idx="1839">
                  <c:v>62.7</c:v>
                </c:pt>
                <c:pt idx="1840">
                  <c:v>61.3</c:v>
                </c:pt>
                <c:pt idx="1841">
                  <c:v>57.9</c:v>
                </c:pt>
                <c:pt idx="1842">
                  <c:v>56.3</c:v>
                </c:pt>
                <c:pt idx="1843">
                  <c:v>54.6</c:v>
                </c:pt>
                <c:pt idx="1844">
                  <c:v>53.5</c:v>
                </c:pt>
                <c:pt idx="1845">
                  <c:v>52.6</c:v>
                </c:pt>
                <c:pt idx="1846">
                  <c:v>51.5</c:v>
                </c:pt>
                <c:pt idx="1847">
                  <c:v>49.4</c:v>
                </c:pt>
                <c:pt idx="1848">
                  <c:v>47.1</c:v>
                </c:pt>
                <c:pt idx="1849">
                  <c:v>45.8</c:v>
                </c:pt>
                <c:pt idx="1850">
                  <c:v>44</c:v>
                </c:pt>
                <c:pt idx="1851">
                  <c:v>43.8</c:v>
                </c:pt>
                <c:pt idx="1852">
                  <c:v>41.1</c:v>
                </c:pt>
                <c:pt idx="1853">
                  <c:v>40.299999999999997</c:v>
                </c:pt>
                <c:pt idx="1854">
                  <c:v>39.6</c:v>
                </c:pt>
                <c:pt idx="1855">
                  <c:v>37.799999999999997</c:v>
                </c:pt>
                <c:pt idx="1856">
                  <c:v>35.9</c:v>
                </c:pt>
                <c:pt idx="1857">
                  <c:v>36.700000000000003</c:v>
                </c:pt>
                <c:pt idx="1858">
                  <c:v>36.1</c:v>
                </c:pt>
                <c:pt idx="1859">
                  <c:v>34.6</c:v>
                </c:pt>
                <c:pt idx="1860">
                  <c:v>33.299999999999997</c:v>
                </c:pt>
                <c:pt idx="1861">
                  <c:v>31.5</c:v>
                </c:pt>
                <c:pt idx="1862">
                  <c:v>30.3</c:v>
                </c:pt>
                <c:pt idx="1863">
                  <c:v>30.8</c:v>
                </c:pt>
                <c:pt idx="1864">
                  <c:v>29.8</c:v>
                </c:pt>
                <c:pt idx="1865">
                  <c:v>29.2</c:v>
                </c:pt>
                <c:pt idx="1866">
                  <c:v>28</c:v>
                </c:pt>
                <c:pt idx="1867">
                  <c:v>27.5</c:v>
                </c:pt>
                <c:pt idx="1868">
                  <c:v>25.7</c:v>
                </c:pt>
                <c:pt idx="1869">
                  <c:v>24</c:v>
                </c:pt>
                <c:pt idx="1870">
                  <c:v>24.5</c:v>
                </c:pt>
                <c:pt idx="1871">
                  <c:v>22.9</c:v>
                </c:pt>
                <c:pt idx="1872">
                  <c:v>22.5</c:v>
                </c:pt>
                <c:pt idx="1873">
                  <c:v>22.6</c:v>
                </c:pt>
                <c:pt idx="1874">
                  <c:v>20.399999999999999</c:v>
                </c:pt>
                <c:pt idx="1875">
                  <c:v>20.9</c:v>
                </c:pt>
                <c:pt idx="1876">
                  <c:v>20.3</c:v>
                </c:pt>
                <c:pt idx="1877">
                  <c:v>20.100000000000001</c:v>
                </c:pt>
                <c:pt idx="1878">
                  <c:v>19.399999999999999</c:v>
                </c:pt>
                <c:pt idx="1879">
                  <c:v>18.899999999999999</c:v>
                </c:pt>
                <c:pt idx="1880">
                  <c:v>18.5</c:v>
                </c:pt>
                <c:pt idx="1881">
                  <c:v>17.2</c:v>
                </c:pt>
                <c:pt idx="1882">
                  <c:v>17.899999999999999</c:v>
                </c:pt>
                <c:pt idx="1883">
                  <c:v>17.5</c:v>
                </c:pt>
                <c:pt idx="1884">
                  <c:v>17.5</c:v>
                </c:pt>
                <c:pt idx="1885">
                  <c:v>17.600000000000001</c:v>
                </c:pt>
                <c:pt idx="1886">
                  <c:v>16.899999999999999</c:v>
                </c:pt>
                <c:pt idx="1887">
                  <c:v>17.600000000000001</c:v>
                </c:pt>
                <c:pt idx="1888">
                  <c:v>17.5</c:v>
                </c:pt>
                <c:pt idx="1889">
                  <c:v>16.7</c:v>
                </c:pt>
                <c:pt idx="1890">
                  <c:v>15.6</c:v>
                </c:pt>
                <c:pt idx="1891">
                  <c:v>16.899999999999999</c:v>
                </c:pt>
                <c:pt idx="1892">
                  <c:v>16.600000000000001</c:v>
                </c:pt>
                <c:pt idx="1893">
                  <c:v>17.2</c:v>
                </c:pt>
                <c:pt idx="1894">
                  <c:v>14.8</c:v>
                </c:pt>
                <c:pt idx="1895">
                  <c:v>15</c:v>
                </c:pt>
                <c:pt idx="1896">
                  <c:v>15.6</c:v>
                </c:pt>
                <c:pt idx="1897">
                  <c:v>15.2</c:v>
                </c:pt>
                <c:pt idx="1898">
                  <c:v>15.5</c:v>
                </c:pt>
                <c:pt idx="1899">
                  <c:v>13.3</c:v>
                </c:pt>
                <c:pt idx="1900">
                  <c:v>13.4</c:v>
                </c:pt>
                <c:pt idx="1901">
                  <c:v>14.5</c:v>
                </c:pt>
                <c:pt idx="1902">
                  <c:v>14.6</c:v>
                </c:pt>
                <c:pt idx="1903">
                  <c:v>14.5</c:v>
                </c:pt>
                <c:pt idx="1904">
                  <c:v>14.7</c:v>
                </c:pt>
                <c:pt idx="1905">
                  <c:v>12.6</c:v>
                </c:pt>
                <c:pt idx="1906">
                  <c:v>13.6</c:v>
                </c:pt>
                <c:pt idx="1907">
                  <c:v>14</c:v>
                </c:pt>
                <c:pt idx="1908">
                  <c:v>13.8</c:v>
                </c:pt>
                <c:pt idx="1909">
                  <c:v>14.9</c:v>
                </c:pt>
                <c:pt idx="1910">
                  <c:v>14.5</c:v>
                </c:pt>
                <c:pt idx="1911">
                  <c:v>13.4</c:v>
                </c:pt>
                <c:pt idx="1912">
                  <c:v>13.2</c:v>
                </c:pt>
                <c:pt idx="1913">
                  <c:v>13.5</c:v>
                </c:pt>
                <c:pt idx="1914">
                  <c:v>13.2</c:v>
                </c:pt>
                <c:pt idx="1915">
                  <c:v>13.3</c:v>
                </c:pt>
                <c:pt idx="1916">
                  <c:v>13.4</c:v>
                </c:pt>
                <c:pt idx="1917">
                  <c:v>12.2</c:v>
                </c:pt>
                <c:pt idx="1918">
                  <c:v>12.6</c:v>
                </c:pt>
                <c:pt idx="1919">
                  <c:v>12.2</c:v>
                </c:pt>
                <c:pt idx="1920">
                  <c:v>13.5</c:v>
                </c:pt>
                <c:pt idx="1921">
                  <c:v>13.6</c:v>
                </c:pt>
                <c:pt idx="1922">
                  <c:v>13.3</c:v>
                </c:pt>
                <c:pt idx="1923">
                  <c:v>12.4</c:v>
                </c:pt>
                <c:pt idx="1924">
                  <c:v>13.9</c:v>
                </c:pt>
                <c:pt idx="1925">
                  <c:v>14.3</c:v>
                </c:pt>
                <c:pt idx="1926">
                  <c:v>12.1</c:v>
                </c:pt>
                <c:pt idx="1927">
                  <c:v>11.9</c:v>
                </c:pt>
                <c:pt idx="1928">
                  <c:v>12.4</c:v>
                </c:pt>
                <c:pt idx="1929">
                  <c:v>13.8</c:v>
                </c:pt>
                <c:pt idx="1930">
                  <c:v>14</c:v>
                </c:pt>
                <c:pt idx="1931">
                  <c:v>12.8</c:v>
                </c:pt>
                <c:pt idx="1932">
                  <c:v>13</c:v>
                </c:pt>
                <c:pt idx="1933">
                  <c:v>11.2</c:v>
                </c:pt>
                <c:pt idx="1934">
                  <c:v>12.8</c:v>
                </c:pt>
                <c:pt idx="1935">
                  <c:v>13</c:v>
                </c:pt>
                <c:pt idx="1936">
                  <c:v>12.5</c:v>
                </c:pt>
                <c:pt idx="1937">
                  <c:v>13.1</c:v>
                </c:pt>
                <c:pt idx="1938">
                  <c:v>12.6</c:v>
                </c:pt>
                <c:pt idx="1939">
                  <c:v>12.5</c:v>
                </c:pt>
                <c:pt idx="1940">
                  <c:v>12.4</c:v>
                </c:pt>
                <c:pt idx="1941">
                  <c:v>12.2</c:v>
                </c:pt>
                <c:pt idx="1942">
                  <c:v>12.4</c:v>
                </c:pt>
                <c:pt idx="1943">
                  <c:v>11.7</c:v>
                </c:pt>
                <c:pt idx="1944">
                  <c:v>11.9</c:v>
                </c:pt>
                <c:pt idx="1945">
                  <c:v>12.1</c:v>
                </c:pt>
                <c:pt idx="1946">
                  <c:v>10.9</c:v>
                </c:pt>
                <c:pt idx="1947">
                  <c:v>11</c:v>
                </c:pt>
                <c:pt idx="1948">
                  <c:v>10.6</c:v>
                </c:pt>
                <c:pt idx="1949">
                  <c:v>10.199999999999999</c:v>
                </c:pt>
                <c:pt idx="1950">
                  <c:v>10.1</c:v>
                </c:pt>
                <c:pt idx="1951">
                  <c:v>13.7</c:v>
                </c:pt>
                <c:pt idx="1952">
                  <c:v>16.899999999999999</c:v>
                </c:pt>
                <c:pt idx="1953">
                  <c:v>16</c:v>
                </c:pt>
                <c:pt idx="1954">
                  <c:v>18.600000000000001</c:v>
                </c:pt>
                <c:pt idx="1955">
                  <c:v>24.9</c:v>
                </c:pt>
                <c:pt idx="1956">
                  <c:v>15.7</c:v>
                </c:pt>
                <c:pt idx="1957">
                  <c:v>8.9</c:v>
                </c:pt>
                <c:pt idx="1958">
                  <c:v>8.1</c:v>
                </c:pt>
                <c:pt idx="1959">
                  <c:v>9.1</c:v>
                </c:pt>
                <c:pt idx="1960">
                  <c:v>9.5</c:v>
                </c:pt>
                <c:pt idx="1961">
                  <c:v>10.199999999999999</c:v>
                </c:pt>
                <c:pt idx="1962">
                  <c:v>10.199999999999999</c:v>
                </c:pt>
                <c:pt idx="1963">
                  <c:v>11.3</c:v>
                </c:pt>
                <c:pt idx="1964">
                  <c:v>10.7</c:v>
                </c:pt>
                <c:pt idx="1965">
                  <c:v>10.9</c:v>
                </c:pt>
                <c:pt idx="1966">
                  <c:v>10.9</c:v>
                </c:pt>
                <c:pt idx="1967">
                  <c:v>11.2</c:v>
                </c:pt>
                <c:pt idx="1968">
                  <c:v>10.8</c:v>
                </c:pt>
                <c:pt idx="1969">
                  <c:v>10.8</c:v>
                </c:pt>
                <c:pt idx="1970">
                  <c:v>10</c:v>
                </c:pt>
                <c:pt idx="1971">
                  <c:v>10.4</c:v>
                </c:pt>
                <c:pt idx="1972">
                  <c:v>10.3</c:v>
                </c:pt>
                <c:pt idx="1973">
                  <c:v>9.6</c:v>
                </c:pt>
                <c:pt idx="1974">
                  <c:v>10.199999999999999</c:v>
                </c:pt>
                <c:pt idx="1975">
                  <c:v>11.2</c:v>
                </c:pt>
                <c:pt idx="1976">
                  <c:v>10</c:v>
                </c:pt>
                <c:pt idx="1977">
                  <c:v>11.2</c:v>
                </c:pt>
                <c:pt idx="1978">
                  <c:v>9.8000000000000007</c:v>
                </c:pt>
                <c:pt idx="1979">
                  <c:v>10.5</c:v>
                </c:pt>
                <c:pt idx="1980">
                  <c:v>11.4</c:v>
                </c:pt>
                <c:pt idx="1981">
                  <c:v>11.2</c:v>
                </c:pt>
                <c:pt idx="1982">
                  <c:v>10.5</c:v>
                </c:pt>
                <c:pt idx="1983">
                  <c:v>10.4</c:v>
                </c:pt>
                <c:pt idx="1984">
                  <c:v>10.3</c:v>
                </c:pt>
                <c:pt idx="1985">
                  <c:v>9</c:v>
                </c:pt>
                <c:pt idx="1986">
                  <c:v>10.3</c:v>
                </c:pt>
                <c:pt idx="1987">
                  <c:v>10</c:v>
                </c:pt>
                <c:pt idx="1988">
                  <c:v>10.199999999999999</c:v>
                </c:pt>
                <c:pt idx="1989">
                  <c:v>11.6</c:v>
                </c:pt>
                <c:pt idx="1990">
                  <c:v>9.6999999999999993</c:v>
                </c:pt>
                <c:pt idx="1991">
                  <c:v>10</c:v>
                </c:pt>
                <c:pt idx="1992">
                  <c:v>10</c:v>
                </c:pt>
                <c:pt idx="1993">
                  <c:v>11.3</c:v>
                </c:pt>
                <c:pt idx="1994">
                  <c:v>10.3</c:v>
                </c:pt>
                <c:pt idx="1995">
                  <c:v>9.6999999999999993</c:v>
                </c:pt>
                <c:pt idx="1996">
                  <c:v>10.199999999999999</c:v>
                </c:pt>
                <c:pt idx="1997">
                  <c:v>11</c:v>
                </c:pt>
                <c:pt idx="1998">
                  <c:v>10.5</c:v>
                </c:pt>
                <c:pt idx="1999">
                  <c:v>11.1</c:v>
                </c:pt>
                <c:pt idx="2000">
                  <c:v>11.3</c:v>
                </c:pt>
                <c:pt idx="2001">
                  <c:v>12</c:v>
                </c:pt>
                <c:pt idx="2002">
                  <c:v>11.6</c:v>
                </c:pt>
                <c:pt idx="2003">
                  <c:v>10.7</c:v>
                </c:pt>
                <c:pt idx="2004">
                  <c:v>12.5</c:v>
                </c:pt>
                <c:pt idx="2005">
                  <c:v>10.4</c:v>
                </c:pt>
                <c:pt idx="2006">
                  <c:v>11.1</c:v>
                </c:pt>
                <c:pt idx="2007">
                  <c:v>8.9</c:v>
                </c:pt>
                <c:pt idx="2008">
                  <c:v>11.1</c:v>
                </c:pt>
                <c:pt idx="2009">
                  <c:v>11</c:v>
                </c:pt>
                <c:pt idx="2010">
                  <c:v>10.9</c:v>
                </c:pt>
                <c:pt idx="2011">
                  <c:v>10.8</c:v>
                </c:pt>
                <c:pt idx="2012">
                  <c:v>10.9</c:v>
                </c:pt>
                <c:pt idx="2013">
                  <c:v>10.4</c:v>
                </c:pt>
                <c:pt idx="2014">
                  <c:v>9.9</c:v>
                </c:pt>
                <c:pt idx="2015">
                  <c:v>11.8</c:v>
                </c:pt>
                <c:pt idx="2016">
                  <c:v>10.9</c:v>
                </c:pt>
                <c:pt idx="2017">
                  <c:v>11.2</c:v>
                </c:pt>
                <c:pt idx="2018">
                  <c:v>10.7</c:v>
                </c:pt>
                <c:pt idx="2019">
                  <c:v>11.9</c:v>
                </c:pt>
                <c:pt idx="2020">
                  <c:v>11.9</c:v>
                </c:pt>
                <c:pt idx="2021">
                  <c:v>13</c:v>
                </c:pt>
                <c:pt idx="2022">
                  <c:v>11.2</c:v>
                </c:pt>
                <c:pt idx="2023">
                  <c:v>10.8</c:v>
                </c:pt>
                <c:pt idx="2024">
                  <c:v>11.3</c:v>
                </c:pt>
                <c:pt idx="2025">
                  <c:v>11</c:v>
                </c:pt>
                <c:pt idx="2026">
                  <c:v>11.3</c:v>
                </c:pt>
                <c:pt idx="2027">
                  <c:v>12.6</c:v>
                </c:pt>
                <c:pt idx="2028">
                  <c:v>11.6</c:v>
                </c:pt>
                <c:pt idx="2029">
                  <c:v>11.2</c:v>
                </c:pt>
                <c:pt idx="2030">
                  <c:v>11.9</c:v>
                </c:pt>
                <c:pt idx="2031">
                  <c:v>12.3</c:v>
                </c:pt>
                <c:pt idx="2032">
                  <c:v>12.6</c:v>
                </c:pt>
                <c:pt idx="2033">
                  <c:v>12.7</c:v>
                </c:pt>
                <c:pt idx="2034">
                  <c:v>12.4</c:v>
                </c:pt>
                <c:pt idx="2035">
                  <c:v>13.1</c:v>
                </c:pt>
                <c:pt idx="2036">
                  <c:v>12.9</c:v>
                </c:pt>
                <c:pt idx="2037">
                  <c:v>12.7</c:v>
                </c:pt>
                <c:pt idx="2038">
                  <c:v>12.7</c:v>
                </c:pt>
                <c:pt idx="2039">
                  <c:v>13.3</c:v>
                </c:pt>
                <c:pt idx="2040">
                  <c:v>12.9</c:v>
                </c:pt>
                <c:pt idx="2041">
                  <c:v>11.9</c:v>
                </c:pt>
                <c:pt idx="2042">
                  <c:v>13</c:v>
                </c:pt>
                <c:pt idx="2043">
                  <c:v>12.5</c:v>
                </c:pt>
                <c:pt idx="2044">
                  <c:v>13.5</c:v>
                </c:pt>
                <c:pt idx="2045">
                  <c:v>12.1</c:v>
                </c:pt>
                <c:pt idx="2046">
                  <c:v>13.5</c:v>
                </c:pt>
                <c:pt idx="2047">
                  <c:v>12.7</c:v>
                </c:pt>
                <c:pt idx="2048">
                  <c:v>12.5</c:v>
                </c:pt>
                <c:pt idx="2049">
                  <c:v>12.5</c:v>
                </c:pt>
                <c:pt idx="2050">
                  <c:v>13.3</c:v>
                </c:pt>
                <c:pt idx="2051">
                  <c:v>12.9</c:v>
                </c:pt>
                <c:pt idx="2052">
                  <c:v>13.5</c:v>
                </c:pt>
                <c:pt idx="2053">
                  <c:v>13.3</c:v>
                </c:pt>
                <c:pt idx="2054">
                  <c:v>13.2</c:v>
                </c:pt>
                <c:pt idx="2055">
                  <c:v>13.5</c:v>
                </c:pt>
                <c:pt idx="2056">
                  <c:v>13.3</c:v>
                </c:pt>
                <c:pt idx="2057">
                  <c:v>12.9</c:v>
                </c:pt>
                <c:pt idx="2058">
                  <c:v>12.6</c:v>
                </c:pt>
                <c:pt idx="2059">
                  <c:v>13</c:v>
                </c:pt>
                <c:pt idx="2060">
                  <c:v>12.7</c:v>
                </c:pt>
                <c:pt idx="2061">
                  <c:v>12.3</c:v>
                </c:pt>
                <c:pt idx="2062">
                  <c:v>11.9</c:v>
                </c:pt>
                <c:pt idx="2063">
                  <c:v>12.2</c:v>
                </c:pt>
                <c:pt idx="2064">
                  <c:v>10.5</c:v>
                </c:pt>
                <c:pt idx="2065">
                  <c:v>11.9</c:v>
                </c:pt>
                <c:pt idx="2066">
                  <c:v>11.9</c:v>
                </c:pt>
                <c:pt idx="2067">
                  <c:v>11.3</c:v>
                </c:pt>
                <c:pt idx="2068">
                  <c:v>12.1</c:v>
                </c:pt>
                <c:pt idx="2069">
                  <c:v>11.5</c:v>
                </c:pt>
                <c:pt idx="2070">
                  <c:v>11.7</c:v>
                </c:pt>
                <c:pt idx="2071">
                  <c:v>10.3</c:v>
                </c:pt>
                <c:pt idx="2072">
                  <c:v>10.4</c:v>
                </c:pt>
                <c:pt idx="2073">
                  <c:v>10.3</c:v>
                </c:pt>
                <c:pt idx="2074">
                  <c:v>9.3000000000000007</c:v>
                </c:pt>
                <c:pt idx="2075">
                  <c:v>11.2</c:v>
                </c:pt>
                <c:pt idx="2076">
                  <c:v>10.3</c:v>
                </c:pt>
                <c:pt idx="2077">
                  <c:v>9.6999999999999993</c:v>
                </c:pt>
                <c:pt idx="2078">
                  <c:v>9.4</c:v>
                </c:pt>
                <c:pt idx="2079">
                  <c:v>9.6999999999999993</c:v>
                </c:pt>
                <c:pt idx="2080">
                  <c:v>9</c:v>
                </c:pt>
                <c:pt idx="2081">
                  <c:v>9.6999999999999993</c:v>
                </c:pt>
                <c:pt idx="2082">
                  <c:v>10.1</c:v>
                </c:pt>
                <c:pt idx="2083">
                  <c:v>8.9</c:v>
                </c:pt>
                <c:pt idx="2084">
                  <c:v>10.4</c:v>
                </c:pt>
                <c:pt idx="2085">
                  <c:v>7.9</c:v>
                </c:pt>
                <c:pt idx="2086">
                  <c:v>8.1999999999999993</c:v>
                </c:pt>
                <c:pt idx="2087">
                  <c:v>8.3000000000000007</c:v>
                </c:pt>
                <c:pt idx="2088">
                  <c:v>8.9</c:v>
                </c:pt>
                <c:pt idx="2089">
                  <c:v>8.6999999999999993</c:v>
                </c:pt>
                <c:pt idx="2090">
                  <c:v>9.4</c:v>
                </c:pt>
                <c:pt idx="2091">
                  <c:v>8.4</c:v>
                </c:pt>
                <c:pt idx="2092">
                  <c:v>8.8000000000000007</c:v>
                </c:pt>
                <c:pt idx="2093">
                  <c:v>9</c:v>
                </c:pt>
                <c:pt idx="2094">
                  <c:v>10.3</c:v>
                </c:pt>
                <c:pt idx="2095">
                  <c:v>9.4</c:v>
                </c:pt>
                <c:pt idx="2096">
                  <c:v>10.6</c:v>
                </c:pt>
                <c:pt idx="2097">
                  <c:v>8.8000000000000007</c:v>
                </c:pt>
                <c:pt idx="2098">
                  <c:v>8.9</c:v>
                </c:pt>
                <c:pt idx="2099">
                  <c:v>9.1999999999999993</c:v>
                </c:pt>
                <c:pt idx="2100">
                  <c:v>9.4</c:v>
                </c:pt>
                <c:pt idx="2101">
                  <c:v>9</c:v>
                </c:pt>
                <c:pt idx="2102">
                  <c:v>9.3000000000000007</c:v>
                </c:pt>
                <c:pt idx="2103">
                  <c:v>10</c:v>
                </c:pt>
                <c:pt idx="2104">
                  <c:v>9.1999999999999993</c:v>
                </c:pt>
                <c:pt idx="2105">
                  <c:v>8.9</c:v>
                </c:pt>
                <c:pt idx="2106">
                  <c:v>10.199999999999999</c:v>
                </c:pt>
                <c:pt idx="2107">
                  <c:v>8</c:v>
                </c:pt>
                <c:pt idx="2108">
                  <c:v>8.4</c:v>
                </c:pt>
                <c:pt idx="2109">
                  <c:v>9.3000000000000007</c:v>
                </c:pt>
                <c:pt idx="2110">
                  <c:v>8.9</c:v>
                </c:pt>
                <c:pt idx="2111">
                  <c:v>10.199999999999999</c:v>
                </c:pt>
                <c:pt idx="2112">
                  <c:v>9.1999999999999993</c:v>
                </c:pt>
                <c:pt idx="2113">
                  <c:v>8.8000000000000007</c:v>
                </c:pt>
                <c:pt idx="2114">
                  <c:v>8.3000000000000007</c:v>
                </c:pt>
                <c:pt idx="2115">
                  <c:v>8.1999999999999993</c:v>
                </c:pt>
                <c:pt idx="2116">
                  <c:v>7.1</c:v>
                </c:pt>
                <c:pt idx="2117">
                  <c:v>9.3000000000000007</c:v>
                </c:pt>
                <c:pt idx="2118">
                  <c:v>8.6</c:v>
                </c:pt>
                <c:pt idx="2119">
                  <c:v>9.5</c:v>
                </c:pt>
                <c:pt idx="2120">
                  <c:v>8.4</c:v>
                </c:pt>
                <c:pt idx="2121">
                  <c:v>7.5</c:v>
                </c:pt>
                <c:pt idx="2122">
                  <c:v>8.1</c:v>
                </c:pt>
                <c:pt idx="2123">
                  <c:v>7.8</c:v>
                </c:pt>
                <c:pt idx="2124">
                  <c:v>8.4</c:v>
                </c:pt>
                <c:pt idx="2125">
                  <c:v>8.1</c:v>
                </c:pt>
                <c:pt idx="2126">
                  <c:v>9.3000000000000007</c:v>
                </c:pt>
                <c:pt idx="2127">
                  <c:v>8.8000000000000007</c:v>
                </c:pt>
                <c:pt idx="2128">
                  <c:v>9.3000000000000007</c:v>
                </c:pt>
                <c:pt idx="2129">
                  <c:v>9.8000000000000007</c:v>
                </c:pt>
                <c:pt idx="2130">
                  <c:v>8.9</c:v>
                </c:pt>
                <c:pt idx="2131">
                  <c:v>8.6</c:v>
                </c:pt>
                <c:pt idx="2132">
                  <c:v>8.8000000000000007</c:v>
                </c:pt>
                <c:pt idx="2133">
                  <c:v>8.6999999999999993</c:v>
                </c:pt>
                <c:pt idx="2134">
                  <c:v>7.7</c:v>
                </c:pt>
                <c:pt idx="2135">
                  <c:v>8.6999999999999993</c:v>
                </c:pt>
                <c:pt idx="2136">
                  <c:v>9.1999999999999993</c:v>
                </c:pt>
                <c:pt idx="2137">
                  <c:v>9.5</c:v>
                </c:pt>
                <c:pt idx="2138">
                  <c:v>7.9</c:v>
                </c:pt>
                <c:pt idx="2139">
                  <c:v>7.5</c:v>
                </c:pt>
                <c:pt idx="2140">
                  <c:v>8.6</c:v>
                </c:pt>
                <c:pt idx="2141">
                  <c:v>8.8000000000000007</c:v>
                </c:pt>
                <c:pt idx="2142">
                  <c:v>7.8</c:v>
                </c:pt>
                <c:pt idx="2143">
                  <c:v>8.8000000000000007</c:v>
                </c:pt>
                <c:pt idx="2144">
                  <c:v>8.4</c:v>
                </c:pt>
                <c:pt idx="2145">
                  <c:v>8.8000000000000007</c:v>
                </c:pt>
                <c:pt idx="2146">
                  <c:v>8.4</c:v>
                </c:pt>
                <c:pt idx="2147">
                  <c:v>12.8</c:v>
                </c:pt>
                <c:pt idx="2148">
                  <c:v>17.100000000000001</c:v>
                </c:pt>
                <c:pt idx="2149">
                  <c:v>15.5</c:v>
                </c:pt>
                <c:pt idx="2150">
                  <c:v>20.3</c:v>
                </c:pt>
                <c:pt idx="2151">
                  <c:v>21.1</c:v>
                </c:pt>
                <c:pt idx="2152">
                  <c:v>8.6999999999999993</c:v>
                </c:pt>
                <c:pt idx="2153">
                  <c:v>6.2</c:v>
                </c:pt>
                <c:pt idx="2154">
                  <c:v>4.7</c:v>
                </c:pt>
                <c:pt idx="2155">
                  <c:v>5.8</c:v>
                </c:pt>
                <c:pt idx="2156">
                  <c:v>7.9</c:v>
                </c:pt>
                <c:pt idx="2157">
                  <c:v>7.9</c:v>
                </c:pt>
                <c:pt idx="2158">
                  <c:v>9.5</c:v>
                </c:pt>
                <c:pt idx="2159">
                  <c:v>9</c:v>
                </c:pt>
                <c:pt idx="2160">
                  <c:v>8.1</c:v>
                </c:pt>
                <c:pt idx="2161">
                  <c:v>8.3000000000000007</c:v>
                </c:pt>
                <c:pt idx="2162">
                  <c:v>9.5</c:v>
                </c:pt>
                <c:pt idx="2163">
                  <c:v>8</c:v>
                </c:pt>
                <c:pt idx="2164">
                  <c:v>7.7</c:v>
                </c:pt>
                <c:pt idx="2165">
                  <c:v>6.3</c:v>
                </c:pt>
                <c:pt idx="2166">
                  <c:v>8</c:v>
                </c:pt>
                <c:pt idx="2167">
                  <c:v>8.8000000000000007</c:v>
                </c:pt>
                <c:pt idx="2168">
                  <c:v>8.5</c:v>
                </c:pt>
                <c:pt idx="2169">
                  <c:v>8.5</c:v>
                </c:pt>
                <c:pt idx="2170">
                  <c:v>9</c:v>
                </c:pt>
                <c:pt idx="2171">
                  <c:v>9.1999999999999993</c:v>
                </c:pt>
                <c:pt idx="2172">
                  <c:v>8.8000000000000007</c:v>
                </c:pt>
                <c:pt idx="2173">
                  <c:v>8.6</c:v>
                </c:pt>
                <c:pt idx="2174">
                  <c:v>9.6999999999999993</c:v>
                </c:pt>
                <c:pt idx="2175">
                  <c:v>9.6</c:v>
                </c:pt>
                <c:pt idx="2176">
                  <c:v>8.9</c:v>
                </c:pt>
                <c:pt idx="2177">
                  <c:v>8.8000000000000007</c:v>
                </c:pt>
                <c:pt idx="2178">
                  <c:v>8.8000000000000007</c:v>
                </c:pt>
                <c:pt idx="2179">
                  <c:v>9.1</c:v>
                </c:pt>
                <c:pt idx="2180">
                  <c:v>8.6</c:v>
                </c:pt>
                <c:pt idx="2181">
                  <c:v>6.7</c:v>
                </c:pt>
                <c:pt idx="2182">
                  <c:v>8.3000000000000007</c:v>
                </c:pt>
                <c:pt idx="2183">
                  <c:v>9.6</c:v>
                </c:pt>
                <c:pt idx="2184">
                  <c:v>9.6</c:v>
                </c:pt>
                <c:pt idx="2185">
                  <c:v>9.1</c:v>
                </c:pt>
                <c:pt idx="2186">
                  <c:v>8.8000000000000007</c:v>
                </c:pt>
                <c:pt idx="2187">
                  <c:v>8.8000000000000007</c:v>
                </c:pt>
                <c:pt idx="2188">
                  <c:v>9.3000000000000007</c:v>
                </c:pt>
                <c:pt idx="2189">
                  <c:v>8.5</c:v>
                </c:pt>
                <c:pt idx="2190">
                  <c:v>9.3000000000000007</c:v>
                </c:pt>
                <c:pt idx="2191">
                  <c:v>9</c:v>
                </c:pt>
                <c:pt idx="2192">
                  <c:v>9</c:v>
                </c:pt>
                <c:pt idx="2193">
                  <c:v>9.6</c:v>
                </c:pt>
                <c:pt idx="2194">
                  <c:v>10</c:v>
                </c:pt>
                <c:pt idx="2195">
                  <c:v>9.6</c:v>
                </c:pt>
                <c:pt idx="2196">
                  <c:v>9.4</c:v>
                </c:pt>
                <c:pt idx="2197">
                  <c:v>9.5</c:v>
                </c:pt>
                <c:pt idx="2198">
                  <c:v>9.8000000000000007</c:v>
                </c:pt>
                <c:pt idx="2199">
                  <c:v>8.9</c:v>
                </c:pt>
                <c:pt idx="2200">
                  <c:v>9.3000000000000007</c:v>
                </c:pt>
                <c:pt idx="2201">
                  <c:v>9.6999999999999993</c:v>
                </c:pt>
                <c:pt idx="2202">
                  <c:v>9.6</c:v>
                </c:pt>
                <c:pt idx="2203">
                  <c:v>8.3000000000000007</c:v>
                </c:pt>
                <c:pt idx="2204">
                  <c:v>9.1999999999999993</c:v>
                </c:pt>
                <c:pt idx="2205">
                  <c:v>8.5</c:v>
                </c:pt>
                <c:pt idx="2206">
                  <c:v>8.4</c:v>
                </c:pt>
                <c:pt idx="2207">
                  <c:v>10.6</c:v>
                </c:pt>
                <c:pt idx="2208">
                  <c:v>9.8000000000000007</c:v>
                </c:pt>
                <c:pt idx="2209">
                  <c:v>9.8000000000000007</c:v>
                </c:pt>
                <c:pt idx="2210">
                  <c:v>9.8000000000000007</c:v>
                </c:pt>
                <c:pt idx="2211">
                  <c:v>9.1999999999999993</c:v>
                </c:pt>
                <c:pt idx="2212">
                  <c:v>8.6</c:v>
                </c:pt>
                <c:pt idx="2213">
                  <c:v>9.3000000000000007</c:v>
                </c:pt>
                <c:pt idx="2214">
                  <c:v>9.1</c:v>
                </c:pt>
                <c:pt idx="2215">
                  <c:v>9.6</c:v>
                </c:pt>
                <c:pt idx="2216">
                  <c:v>9.4</c:v>
                </c:pt>
                <c:pt idx="2217">
                  <c:v>9.6</c:v>
                </c:pt>
                <c:pt idx="2218">
                  <c:v>8.9</c:v>
                </c:pt>
                <c:pt idx="2219">
                  <c:v>9</c:v>
                </c:pt>
                <c:pt idx="2220">
                  <c:v>8.9</c:v>
                </c:pt>
                <c:pt idx="2221">
                  <c:v>9.1</c:v>
                </c:pt>
                <c:pt idx="2222">
                  <c:v>9.6</c:v>
                </c:pt>
                <c:pt idx="2223">
                  <c:v>8.8000000000000007</c:v>
                </c:pt>
                <c:pt idx="2224">
                  <c:v>9.4</c:v>
                </c:pt>
                <c:pt idx="2225">
                  <c:v>9.6999999999999993</c:v>
                </c:pt>
                <c:pt idx="2226">
                  <c:v>9.6</c:v>
                </c:pt>
                <c:pt idx="2227">
                  <c:v>9.4</c:v>
                </c:pt>
                <c:pt idx="2228">
                  <c:v>8.3000000000000007</c:v>
                </c:pt>
                <c:pt idx="2229">
                  <c:v>9.4</c:v>
                </c:pt>
                <c:pt idx="2230">
                  <c:v>10.1</c:v>
                </c:pt>
                <c:pt idx="2231">
                  <c:v>9.4</c:v>
                </c:pt>
                <c:pt idx="2232">
                  <c:v>9</c:v>
                </c:pt>
                <c:pt idx="2233">
                  <c:v>9.8000000000000007</c:v>
                </c:pt>
                <c:pt idx="2234">
                  <c:v>9</c:v>
                </c:pt>
                <c:pt idx="2235">
                  <c:v>10.1</c:v>
                </c:pt>
                <c:pt idx="2236">
                  <c:v>10.1</c:v>
                </c:pt>
                <c:pt idx="2237">
                  <c:v>9.8000000000000007</c:v>
                </c:pt>
                <c:pt idx="2238">
                  <c:v>8.6</c:v>
                </c:pt>
                <c:pt idx="2239">
                  <c:v>9.4</c:v>
                </c:pt>
                <c:pt idx="2240">
                  <c:v>9.5</c:v>
                </c:pt>
                <c:pt idx="2241">
                  <c:v>9</c:v>
                </c:pt>
                <c:pt idx="2242">
                  <c:v>9.9</c:v>
                </c:pt>
                <c:pt idx="2243">
                  <c:v>8.8000000000000007</c:v>
                </c:pt>
                <c:pt idx="2244">
                  <c:v>9.1999999999999993</c:v>
                </c:pt>
                <c:pt idx="2245">
                  <c:v>9.9</c:v>
                </c:pt>
                <c:pt idx="2246">
                  <c:v>10.1</c:v>
                </c:pt>
                <c:pt idx="2247">
                  <c:v>9.6999999999999993</c:v>
                </c:pt>
                <c:pt idx="2248">
                  <c:v>8.4</c:v>
                </c:pt>
                <c:pt idx="2249">
                  <c:v>9.8000000000000007</c:v>
                </c:pt>
                <c:pt idx="2250">
                  <c:v>9.5</c:v>
                </c:pt>
                <c:pt idx="2251">
                  <c:v>9.5</c:v>
                </c:pt>
                <c:pt idx="2252">
                  <c:v>9.4</c:v>
                </c:pt>
                <c:pt idx="2253">
                  <c:v>9.1999999999999993</c:v>
                </c:pt>
                <c:pt idx="2254">
                  <c:v>9.6999999999999993</c:v>
                </c:pt>
                <c:pt idx="2255">
                  <c:v>8.8000000000000007</c:v>
                </c:pt>
                <c:pt idx="2256">
                  <c:v>8.5</c:v>
                </c:pt>
                <c:pt idx="2257">
                  <c:v>10.3</c:v>
                </c:pt>
                <c:pt idx="2258">
                  <c:v>10</c:v>
                </c:pt>
                <c:pt idx="2259">
                  <c:v>9.9</c:v>
                </c:pt>
                <c:pt idx="2260">
                  <c:v>9.8000000000000007</c:v>
                </c:pt>
                <c:pt idx="2261">
                  <c:v>8.9</c:v>
                </c:pt>
                <c:pt idx="2262">
                  <c:v>9.5</c:v>
                </c:pt>
                <c:pt idx="2263">
                  <c:v>9</c:v>
                </c:pt>
                <c:pt idx="2264">
                  <c:v>9.6</c:v>
                </c:pt>
                <c:pt idx="2265">
                  <c:v>10.4</c:v>
                </c:pt>
                <c:pt idx="2266">
                  <c:v>9.4</c:v>
                </c:pt>
                <c:pt idx="2267">
                  <c:v>9.5</c:v>
                </c:pt>
                <c:pt idx="2268">
                  <c:v>9.3000000000000007</c:v>
                </c:pt>
                <c:pt idx="2269">
                  <c:v>10.5</c:v>
                </c:pt>
                <c:pt idx="2270">
                  <c:v>9.6999999999999993</c:v>
                </c:pt>
                <c:pt idx="2271">
                  <c:v>9.3000000000000007</c:v>
                </c:pt>
                <c:pt idx="2272">
                  <c:v>10.5</c:v>
                </c:pt>
                <c:pt idx="2273">
                  <c:v>9.1</c:v>
                </c:pt>
                <c:pt idx="2274">
                  <c:v>9.5</c:v>
                </c:pt>
                <c:pt idx="2275">
                  <c:v>10</c:v>
                </c:pt>
                <c:pt idx="2276">
                  <c:v>10.199999999999999</c:v>
                </c:pt>
                <c:pt idx="2277">
                  <c:v>9.6</c:v>
                </c:pt>
                <c:pt idx="2278">
                  <c:v>10.3</c:v>
                </c:pt>
                <c:pt idx="2279">
                  <c:v>9.5</c:v>
                </c:pt>
                <c:pt idx="2280">
                  <c:v>9.8000000000000007</c:v>
                </c:pt>
                <c:pt idx="2281">
                  <c:v>9.1999999999999993</c:v>
                </c:pt>
                <c:pt idx="2282">
                  <c:v>9.1999999999999993</c:v>
                </c:pt>
                <c:pt idx="2283">
                  <c:v>10.199999999999999</c:v>
                </c:pt>
                <c:pt idx="2284">
                  <c:v>7.6</c:v>
                </c:pt>
                <c:pt idx="2285">
                  <c:v>8.6</c:v>
                </c:pt>
                <c:pt idx="2286">
                  <c:v>10.7</c:v>
                </c:pt>
                <c:pt idx="2287">
                  <c:v>11.1</c:v>
                </c:pt>
                <c:pt idx="2288">
                  <c:v>10</c:v>
                </c:pt>
                <c:pt idx="2289">
                  <c:v>9.3000000000000007</c:v>
                </c:pt>
                <c:pt idx="2290">
                  <c:v>10.1</c:v>
                </c:pt>
                <c:pt idx="2291">
                  <c:v>11</c:v>
                </c:pt>
                <c:pt idx="2292">
                  <c:v>9.4</c:v>
                </c:pt>
                <c:pt idx="2293">
                  <c:v>9.4</c:v>
                </c:pt>
                <c:pt idx="2294">
                  <c:v>10.3</c:v>
                </c:pt>
                <c:pt idx="2295">
                  <c:v>9.5</c:v>
                </c:pt>
                <c:pt idx="2296">
                  <c:v>10.1</c:v>
                </c:pt>
                <c:pt idx="2297">
                  <c:v>10.6</c:v>
                </c:pt>
                <c:pt idx="2298">
                  <c:v>11.6</c:v>
                </c:pt>
                <c:pt idx="2299">
                  <c:v>10</c:v>
                </c:pt>
                <c:pt idx="2300">
                  <c:v>10.7</c:v>
                </c:pt>
                <c:pt idx="2301">
                  <c:v>11.1</c:v>
                </c:pt>
                <c:pt idx="2302">
                  <c:v>9.1999999999999993</c:v>
                </c:pt>
                <c:pt idx="2303">
                  <c:v>10</c:v>
                </c:pt>
                <c:pt idx="2304">
                  <c:v>10</c:v>
                </c:pt>
                <c:pt idx="2305">
                  <c:v>9.4</c:v>
                </c:pt>
                <c:pt idx="2306">
                  <c:v>10.3</c:v>
                </c:pt>
                <c:pt idx="2307">
                  <c:v>10.4</c:v>
                </c:pt>
                <c:pt idx="2308">
                  <c:v>10.7</c:v>
                </c:pt>
                <c:pt idx="2309">
                  <c:v>10.8</c:v>
                </c:pt>
                <c:pt idx="2310">
                  <c:v>10.3</c:v>
                </c:pt>
                <c:pt idx="2311">
                  <c:v>10</c:v>
                </c:pt>
                <c:pt idx="2312">
                  <c:v>10.9</c:v>
                </c:pt>
                <c:pt idx="2313">
                  <c:v>10.9</c:v>
                </c:pt>
                <c:pt idx="2314">
                  <c:v>10.8</c:v>
                </c:pt>
                <c:pt idx="2315">
                  <c:v>11.6</c:v>
                </c:pt>
                <c:pt idx="2316">
                  <c:v>11.6</c:v>
                </c:pt>
                <c:pt idx="2317">
                  <c:v>16.399999999999999</c:v>
                </c:pt>
                <c:pt idx="2318">
                  <c:v>22.4</c:v>
                </c:pt>
                <c:pt idx="2319">
                  <c:v>38.5</c:v>
                </c:pt>
                <c:pt idx="2320">
                  <c:v>48.9</c:v>
                </c:pt>
                <c:pt idx="2321">
                  <c:v>53.1</c:v>
                </c:pt>
                <c:pt idx="2322">
                  <c:v>44.3</c:v>
                </c:pt>
                <c:pt idx="2323">
                  <c:v>40.299999999999997</c:v>
                </c:pt>
                <c:pt idx="2324">
                  <c:v>2.9</c:v>
                </c:pt>
                <c:pt idx="2325">
                  <c:v>-33.9</c:v>
                </c:pt>
                <c:pt idx="2326">
                  <c:v>82.9</c:v>
                </c:pt>
              </c:numCache>
            </c:numRef>
          </c:xVal>
          <c:yVal>
            <c:numRef>
              <c:f>'63G_15'!$A$2:$A$2328</c:f>
              <c:numCache>
                <c:formatCode>General</c:formatCode>
                <c:ptCount val="2327"/>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numCache>
            </c:numRef>
          </c:yVal>
          <c:smooth val="1"/>
          <c:extLst>
            <c:ext xmlns:c16="http://schemas.microsoft.com/office/drawing/2014/chart" uri="{C3380CC4-5D6E-409C-BE32-E72D297353CC}">
              <c16:uniqueId val="{00000005-7561-4134-9DE8-1AF43AE02C3E}"/>
            </c:ext>
          </c:extLst>
        </c:ser>
        <c:ser>
          <c:idx val="4"/>
          <c:order val="6"/>
          <c:tx>
            <c:strRef>
              <c:f>'63G_15'!$W$1</c:f>
              <c:strCache>
                <c:ptCount val="1"/>
                <c:pt idx="0">
                  <c:v>UPCUDEP</c:v>
                </c:pt>
              </c:strCache>
            </c:strRef>
          </c:tx>
          <c:spPr>
            <a:ln w="19050" cap="rnd">
              <a:solidFill>
                <a:sysClr val="windowText" lastClr="000000"/>
              </a:solidFill>
              <a:round/>
            </a:ln>
            <a:effectLst/>
          </c:spPr>
          <c:marker>
            <c:symbol val="none"/>
          </c:marker>
          <c:xVal>
            <c:numRef>
              <c:f>'63G_15'!$W$4:$W$5</c:f>
              <c:numCache>
                <c:formatCode>General</c:formatCode>
                <c:ptCount val="2"/>
                <c:pt idx="0">
                  <c:v>-200</c:v>
                </c:pt>
                <c:pt idx="1">
                  <c:v>300</c:v>
                </c:pt>
              </c:numCache>
            </c:numRef>
          </c:xVal>
          <c:yVal>
            <c:numRef>
              <c:f>'63G_15'!$W$2:$W$3</c:f>
              <c:numCache>
                <c:formatCode>General</c:formatCode>
                <c:ptCount val="2"/>
                <c:pt idx="0">
                  <c:v>50</c:v>
                </c:pt>
                <c:pt idx="1">
                  <c:v>50</c:v>
                </c:pt>
              </c:numCache>
            </c:numRef>
          </c:yVal>
          <c:smooth val="1"/>
          <c:extLst>
            <c:ext xmlns:c16="http://schemas.microsoft.com/office/drawing/2014/chart" uri="{C3380CC4-5D6E-409C-BE32-E72D297353CC}">
              <c16:uniqueId val="{00000006-7561-4134-9DE8-1AF43AE02C3E}"/>
            </c:ext>
          </c:extLst>
        </c:ser>
        <c:ser>
          <c:idx val="5"/>
          <c:order val="7"/>
          <c:tx>
            <c:strRef>
              <c:f>'63G_15'!$X$1</c:f>
              <c:strCache>
                <c:ptCount val="1"/>
                <c:pt idx="0">
                  <c:v>UPPCAQDEP</c:v>
                </c:pt>
              </c:strCache>
            </c:strRef>
          </c:tx>
          <c:spPr>
            <a:ln w="19050" cap="rnd">
              <a:solidFill>
                <a:sysClr val="windowText" lastClr="000000"/>
              </a:solidFill>
              <a:round/>
            </a:ln>
            <a:effectLst/>
          </c:spPr>
          <c:marker>
            <c:symbol val="none"/>
          </c:marker>
          <c:xVal>
            <c:numRef>
              <c:f>'63G_15'!$W$4:$W$5</c:f>
              <c:numCache>
                <c:formatCode>General</c:formatCode>
                <c:ptCount val="2"/>
                <c:pt idx="0">
                  <c:v>-200</c:v>
                </c:pt>
                <c:pt idx="1">
                  <c:v>300</c:v>
                </c:pt>
              </c:numCache>
            </c:numRef>
          </c:xVal>
          <c:yVal>
            <c:numRef>
              <c:f>'63G_15'!$X$2:$X$3</c:f>
              <c:numCache>
                <c:formatCode>General</c:formatCode>
                <c:ptCount val="2"/>
                <c:pt idx="0">
                  <c:v>114</c:v>
                </c:pt>
                <c:pt idx="1">
                  <c:v>114</c:v>
                </c:pt>
              </c:numCache>
            </c:numRef>
          </c:yVal>
          <c:smooth val="1"/>
          <c:extLst>
            <c:ext xmlns:c16="http://schemas.microsoft.com/office/drawing/2014/chart" uri="{C3380CC4-5D6E-409C-BE32-E72D297353CC}">
              <c16:uniqueId val="{00000007-7561-4134-9DE8-1AF43AE02C3E}"/>
            </c:ext>
          </c:extLst>
        </c:ser>
        <c:ser>
          <c:idx val="6"/>
          <c:order val="8"/>
          <c:tx>
            <c:strRef>
              <c:f>'63G_15'!$Y$1</c:f>
              <c:strCache>
                <c:ptCount val="1"/>
                <c:pt idx="0">
                  <c:v>UPAQDEP</c:v>
                </c:pt>
              </c:strCache>
            </c:strRef>
          </c:tx>
          <c:spPr>
            <a:ln w="19050" cap="rnd">
              <a:solidFill>
                <a:sysClr val="windowText" lastClr="000000"/>
              </a:solidFill>
              <a:round/>
            </a:ln>
            <a:effectLst/>
          </c:spPr>
          <c:marker>
            <c:symbol val="none"/>
          </c:marker>
          <c:xVal>
            <c:numRef>
              <c:f>'63G_15'!$W$4:$W$5</c:f>
              <c:numCache>
                <c:formatCode>General</c:formatCode>
                <c:ptCount val="2"/>
                <c:pt idx="0">
                  <c:v>-200</c:v>
                </c:pt>
                <c:pt idx="1">
                  <c:v>300</c:v>
                </c:pt>
              </c:numCache>
            </c:numRef>
          </c:xVal>
          <c:yVal>
            <c:numRef>
              <c:f>'63G_15'!$Y$2:$Y$3</c:f>
              <c:numCache>
                <c:formatCode>General</c:formatCode>
                <c:ptCount val="2"/>
                <c:pt idx="0">
                  <c:v>143</c:v>
                </c:pt>
                <c:pt idx="1">
                  <c:v>143</c:v>
                </c:pt>
              </c:numCache>
            </c:numRef>
          </c:yVal>
          <c:smooth val="1"/>
          <c:extLst>
            <c:ext xmlns:c16="http://schemas.microsoft.com/office/drawing/2014/chart" uri="{C3380CC4-5D6E-409C-BE32-E72D297353CC}">
              <c16:uniqueId val="{00000008-7561-4134-9DE8-1AF43AE02C3E}"/>
            </c:ext>
          </c:extLst>
        </c:ser>
        <c:ser>
          <c:idx val="7"/>
          <c:order val="9"/>
          <c:tx>
            <c:strRef>
              <c:f>'63G_15'!$Z$1</c:f>
              <c:strCache>
                <c:ptCount val="1"/>
                <c:pt idx="0">
                  <c:v>MIDCUDEP</c:v>
                </c:pt>
              </c:strCache>
            </c:strRef>
          </c:tx>
          <c:spPr>
            <a:ln w="19050" cap="rnd">
              <a:solidFill>
                <a:sysClr val="windowText" lastClr="000000"/>
              </a:solidFill>
              <a:round/>
            </a:ln>
            <a:effectLst/>
          </c:spPr>
          <c:marker>
            <c:symbol val="none"/>
          </c:marker>
          <c:xVal>
            <c:numRef>
              <c:f>'63G_15'!$W$4:$W$5</c:f>
              <c:numCache>
                <c:formatCode>General</c:formatCode>
                <c:ptCount val="2"/>
                <c:pt idx="0">
                  <c:v>-200</c:v>
                </c:pt>
                <c:pt idx="1">
                  <c:v>300</c:v>
                </c:pt>
              </c:numCache>
            </c:numRef>
          </c:xVal>
          <c:yVal>
            <c:numRef>
              <c:f>'63G_15'!$Z$2:$Z$3</c:f>
              <c:numCache>
                <c:formatCode>General</c:formatCode>
                <c:ptCount val="2"/>
                <c:pt idx="0">
                  <c:v>178</c:v>
                </c:pt>
                <c:pt idx="1">
                  <c:v>178</c:v>
                </c:pt>
              </c:numCache>
            </c:numRef>
          </c:yVal>
          <c:smooth val="1"/>
          <c:extLst>
            <c:ext xmlns:c16="http://schemas.microsoft.com/office/drawing/2014/chart" uri="{C3380CC4-5D6E-409C-BE32-E72D297353CC}">
              <c16:uniqueId val="{00000009-7561-4134-9DE8-1AF43AE02C3E}"/>
            </c:ext>
          </c:extLst>
        </c:ser>
        <c:ser>
          <c:idx val="8"/>
          <c:order val="10"/>
          <c:tx>
            <c:strRef>
              <c:f>'63G_15'!$AA$1</c:f>
              <c:strCache>
                <c:ptCount val="1"/>
                <c:pt idx="0">
                  <c:v>MIDAQDEP</c:v>
                </c:pt>
              </c:strCache>
            </c:strRef>
          </c:tx>
          <c:spPr>
            <a:ln w="19050" cap="rnd">
              <a:solidFill>
                <a:sysClr val="windowText" lastClr="000000"/>
              </a:solidFill>
              <a:round/>
            </a:ln>
            <a:effectLst/>
          </c:spPr>
          <c:marker>
            <c:symbol val="none"/>
          </c:marker>
          <c:xVal>
            <c:numRef>
              <c:f>'63G_15'!$W$4:$W$5</c:f>
              <c:numCache>
                <c:formatCode>General</c:formatCode>
                <c:ptCount val="2"/>
                <c:pt idx="0">
                  <c:v>-200</c:v>
                </c:pt>
                <c:pt idx="1">
                  <c:v>300</c:v>
                </c:pt>
              </c:numCache>
            </c:numRef>
          </c:xVal>
          <c:yVal>
            <c:numRef>
              <c:f>'63G_15'!$AA$2:$AA$3</c:f>
              <c:numCache>
                <c:formatCode>General</c:formatCode>
                <c:ptCount val="2"/>
                <c:pt idx="0">
                  <c:v>191</c:v>
                </c:pt>
                <c:pt idx="1">
                  <c:v>191</c:v>
                </c:pt>
              </c:numCache>
            </c:numRef>
          </c:yVal>
          <c:smooth val="1"/>
          <c:extLst>
            <c:ext xmlns:c16="http://schemas.microsoft.com/office/drawing/2014/chart" uri="{C3380CC4-5D6E-409C-BE32-E72D297353CC}">
              <c16:uniqueId val="{0000000A-7561-4134-9DE8-1AF43AE02C3E}"/>
            </c:ext>
          </c:extLst>
        </c:ser>
        <c:dLbls>
          <c:showLegendKey val="0"/>
          <c:showVal val="0"/>
          <c:showCatName val="0"/>
          <c:showSerName val="0"/>
          <c:showPercent val="0"/>
          <c:showBubbleSize val="0"/>
        </c:dLbls>
        <c:axId val="1079127280"/>
        <c:axId val="1079129576"/>
      </c:scatterChart>
      <c:valAx>
        <c:axId val="1079127280"/>
        <c:scaling>
          <c:orientation val="minMax"/>
          <c:max val="300"/>
          <c:min val="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a:solidFill>
                      <a:sysClr val="windowText" lastClr="000000"/>
                    </a:solidFill>
                  </a:rPr>
                  <a:t>Conductance (mS/m)</a:t>
                </a: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1079129576"/>
        <c:crosses val="autoZero"/>
        <c:crossBetween val="midCat"/>
      </c:valAx>
      <c:valAx>
        <c:axId val="1079129576"/>
        <c:scaling>
          <c:orientation val="maxMin"/>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a:solidFill>
                      <a:sysClr val="windowText" lastClr="000000"/>
                    </a:solidFill>
                  </a:rPr>
                  <a:t>Depth (ft)</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1079127280"/>
        <c:crosses val="autoZero"/>
        <c:crossBetween val="midCat"/>
      </c:valAx>
      <c:spPr>
        <a:noFill/>
        <a:ln>
          <a:solidFill>
            <a:sysClr val="windowText" lastClr="000000"/>
          </a:solidFill>
        </a:ln>
        <a:effectLst/>
      </c:spPr>
    </c:plotArea>
    <c:legend>
      <c:legendPos val="r"/>
      <c:layout>
        <c:manualLayout>
          <c:xMode val="edge"/>
          <c:yMode val="edge"/>
          <c:x val="0.69556760432369369"/>
          <c:y val="0.13107533433320834"/>
          <c:w val="0.25585294645167772"/>
          <c:h val="0.1268877223680373"/>
        </c:manualLayout>
      </c:layout>
      <c:overlay val="0"/>
      <c:spPr>
        <a:noFill/>
        <a:ln>
          <a:noFill/>
        </a:ln>
        <a:effectLst/>
      </c:spPr>
      <c:txPr>
        <a:bodyPr rot="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solidFill>
        <a:schemeClr val="bg2"/>
      </a:solidFill>
      <a:round/>
    </a:ln>
    <a:effectLst/>
  </c:spPr>
  <c:txPr>
    <a:bodyPr/>
    <a:lstStyle/>
    <a:p>
      <a:pPr>
        <a:defRPr/>
      </a:pPr>
      <a:endParaRPr lang="en-US"/>
    </a:p>
  </c:txPr>
  <c:externalData r:id="rId3">
    <c:autoUpdate val="0"/>
  </c:externalData>
  <c:userShapes r:id="rId4"/>
</c:chartSpace>
</file>

<file path=ppt/charts/chart1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r>
              <a:rPr lang="en-US" b="1">
                <a:solidFill>
                  <a:sysClr val="windowText" lastClr="000000"/>
                </a:solidFill>
              </a:rPr>
              <a:t>63G 15 </a:t>
            </a:r>
            <a:r>
              <a:rPr lang="el-GR" b="1">
                <a:solidFill>
                  <a:sysClr val="windowText" lastClr="000000"/>
                </a:solidFill>
                <a:latin typeface="Calibri" panose="020F0502020204030204" pitchFamily="34" charset="0"/>
                <a:cs typeface="Calibri" panose="020F0502020204030204" pitchFamily="34" charset="0"/>
              </a:rPr>
              <a:t>Δ</a:t>
            </a:r>
            <a:r>
              <a:rPr lang="en-US" b="1">
                <a:solidFill>
                  <a:sysClr val="windowText" lastClr="000000"/>
                </a:solidFill>
                <a:latin typeface="Calibri" panose="020F0502020204030204" pitchFamily="34" charset="0"/>
                <a:cs typeface="Calibri" panose="020F0502020204030204" pitchFamily="34" charset="0"/>
              </a:rPr>
              <a:t> in</a:t>
            </a:r>
            <a:r>
              <a:rPr lang="en-US" b="1" baseline="0">
                <a:solidFill>
                  <a:sysClr val="windowText" lastClr="000000"/>
                </a:solidFill>
                <a:latin typeface="Calibri" panose="020F0502020204030204" pitchFamily="34" charset="0"/>
                <a:cs typeface="Calibri" panose="020F0502020204030204" pitchFamily="34" charset="0"/>
              </a:rPr>
              <a:t> Conductance Over Time</a:t>
            </a:r>
            <a:endParaRPr lang="en-US" b="1">
              <a:solidFill>
                <a:sysClr val="windowText" lastClr="000000"/>
              </a:solidFill>
            </a:endParaRPr>
          </a:p>
        </c:rich>
      </c:tx>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4.9798556430446193E-2"/>
          <c:y val="0.13092582177227846"/>
          <c:w val="0.8974792213473316"/>
          <c:h val="0.84724878140232451"/>
        </c:manualLayout>
      </c:layout>
      <c:scatterChart>
        <c:scatterStyle val="smoothMarker"/>
        <c:varyColors val="0"/>
        <c:ser>
          <c:idx val="0"/>
          <c:order val="0"/>
          <c:tx>
            <c:strRef>
              <c:f>'63G_15'!$O$1</c:f>
              <c:strCache>
                <c:ptCount val="1"/>
                <c:pt idx="0">
                  <c:v>2008-2016</c:v>
                </c:pt>
              </c:strCache>
            </c:strRef>
          </c:tx>
          <c:spPr>
            <a:ln w="12700" cap="rnd">
              <a:solidFill>
                <a:schemeClr val="accent1">
                  <a:lumMod val="40000"/>
                  <a:lumOff val="60000"/>
                </a:schemeClr>
              </a:solidFill>
              <a:round/>
            </a:ln>
            <a:effectLst/>
          </c:spPr>
          <c:marker>
            <c:symbol val="none"/>
          </c:marker>
          <c:xVal>
            <c:numRef>
              <c:f>'63G_15'!$O$2:$O$1995</c:f>
              <c:numCache>
                <c:formatCode>General</c:formatCode>
                <c:ptCount val="1994"/>
                <c:pt idx="31">
                  <c:v>2.12</c:v>
                </c:pt>
                <c:pt idx="32">
                  <c:v>1.7</c:v>
                </c:pt>
                <c:pt idx="33">
                  <c:v>0.65999999999999959</c:v>
                </c:pt>
                <c:pt idx="34">
                  <c:v>0.29999999999999949</c:v>
                </c:pt>
                <c:pt idx="35">
                  <c:v>-0.1600000000000005</c:v>
                </c:pt>
                <c:pt idx="36">
                  <c:v>-0.52000000000000024</c:v>
                </c:pt>
                <c:pt idx="37">
                  <c:v>-0.72000000000000008</c:v>
                </c:pt>
                <c:pt idx="38">
                  <c:v>-0.87999999999999989</c:v>
                </c:pt>
                <c:pt idx="39">
                  <c:v>-0.97999999999999954</c:v>
                </c:pt>
                <c:pt idx="40">
                  <c:v>-0.83999999999999952</c:v>
                </c:pt>
                <c:pt idx="41">
                  <c:v>-0.4599999999999998</c:v>
                </c:pt>
                <c:pt idx="42">
                  <c:v>-0.59999999999999964</c:v>
                </c:pt>
                <c:pt idx="43">
                  <c:v>-0.31999999999999956</c:v>
                </c:pt>
                <c:pt idx="44">
                  <c:v>-0.23999999999999985</c:v>
                </c:pt>
                <c:pt idx="45">
                  <c:v>-7.9999999999999891E-2</c:v>
                </c:pt>
                <c:pt idx="46">
                  <c:v>-3.9999999999999855E-2</c:v>
                </c:pt>
                <c:pt idx="47">
                  <c:v>0.36000000000000015</c:v>
                </c:pt>
                <c:pt idx="48">
                  <c:v>0.50000000000000033</c:v>
                </c:pt>
                <c:pt idx="49">
                  <c:v>0.44000000000000022</c:v>
                </c:pt>
                <c:pt idx="50">
                  <c:v>0.56000000000000016</c:v>
                </c:pt>
                <c:pt idx="51">
                  <c:v>0.37999999999999989</c:v>
                </c:pt>
                <c:pt idx="52">
                  <c:v>0.27999999999999953</c:v>
                </c:pt>
                <c:pt idx="53">
                  <c:v>0.51999999999999935</c:v>
                </c:pt>
                <c:pt idx="54">
                  <c:v>0.8999999999999998</c:v>
                </c:pt>
                <c:pt idx="55">
                  <c:v>0.73999999999999988</c:v>
                </c:pt>
                <c:pt idx="56">
                  <c:v>1.1000000000000001</c:v>
                </c:pt>
                <c:pt idx="57">
                  <c:v>1.08</c:v>
                </c:pt>
                <c:pt idx="58">
                  <c:v>0.66000000000000014</c:v>
                </c:pt>
                <c:pt idx="59">
                  <c:v>0.31999999999999995</c:v>
                </c:pt>
                <c:pt idx="60">
                  <c:v>0.62000000000000011</c:v>
                </c:pt>
                <c:pt idx="61">
                  <c:v>0.60000000000000031</c:v>
                </c:pt>
                <c:pt idx="62">
                  <c:v>0.50000000000000033</c:v>
                </c:pt>
                <c:pt idx="63">
                  <c:v>0.78000000000000025</c:v>
                </c:pt>
                <c:pt idx="64">
                  <c:v>1.2000000000000004</c:v>
                </c:pt>
                <c:pt idx="65">
                  <c:v>1.3000000000000003</c:v>
                </c:pt>
                <c:pt idx="66">
                  <c:v>1.4</c:v>
                </c:pt>
                <c:pt idx="67">
                  <c:v>1.6800000000000002</c:v>
                </c:pt>
                <c:pt idx="68">
                  <c:v>1.64</c:v>
                </c:pt>
                <c:pt idx="69">
                  <c:v>1.86</c:v>
                </c:pt>
                <c:pt idx="70">
                  <c:v>1.8399999999999999</c:v>
                </c:pt>
                <c:pt idx="71">
                  <c:v>1.94</c:v>
                </c:pt>
                <c:pt idx="72">
                  <c:v>2.34</c:v>
                </c:pt>
                <c:pt idx="73">
                  <c:v>2.6799999999999997</c:v>
                </c:pt>
                <c:pt idx="74">
                  <c:v>2.6799999999999997</c:v>
                </c:pt>
                <c:pt idx="75">
                  <c:v>2.92</c:v>
                </c:pt>
                <c:pt idx="76">
                  <c:v>2.7</c:v>
                </c:pt>
                <c:pt idx="77">
                  <c:v>2.2000000000000002</c:v>
                </c:pt>
                <c:pt idx="78">
                  <c:v>2.2400000000000002</c:v>
                </c:pt>
                <c:pt idx="79">
                  <c:v>1.9000000000000004</c:v>
                </c:pt>
                <c:pt idx="80">
                  <c:v>1.9200000000000004</c:v>
                </c:pt>
                <c:pt idx="81">
                  <c:v>2.0200000000000005</c:v>
                </c:pt>
                <c:pt idx="82">
                  <c:v>1.9400000000000002</c:v>
                </c:pt>
                <c:pt idx="83">
                  <c:v>1.8200000000000003</c:v>
                </c:pt>
                <c:pt idx="84">
                  <c:v>2.14</c:v>
                </c:pt>
                <c:pt idx="85">
                  <c:v>1.9600000000000002</c:v>
                </c:pt>
                <c:pt idx="86">
                  <c:v>2.1599999999999997</c:v>
                </c:pt>
                <c:pt idx="87">
                  <c:v>2.0599999999999996</c:v>
                </c:pt>
                <c:pt idx="88">
                  <c:v>2.2000000000000002</c:v>
                </c:pt>
                <c:pt idx="89">
                  <c:v>2</c:v>
                </c:pt>
                <c:pt idx="90">
                  <c:v>2.1400000000000006</c:v>
                </c:pt>
                <c:pt idx="91">
                  <c:v>1.8200000000000003</c:v>
                </c:pt>
                <c:pt idx="92">
                  <c:v>2.2000000000000006</c:v>
                </c:pt>
                <c:pt idx="93">
                  <c:v>1.9600000000000002</c:v>
                </c:pt>
                <c:pt idx="94">
                  <c:v>1.9</c:v>
                </c:pt>
                <c:pt idx="95">
                  <c:v>1.92</c:v>
                </c:pt>
                <c:pt idx="96">
                  <c:v>2.04</c:v>
                </c:pt>
                <c:pt idx="97">
                  <c:v>1.8</c:v>
                </c:pt>
                <c:pt idx="98">
                  <c:v>1.9600000000000002</c:v>
                </c:pt>
                <c:pt idx="99">
                  <c:v>1.6200000000000003</c:v>
                </c:pt>
                <c:pt idx="100">
                  <c:v>1.4400000000000004</c:v>
                </c:pt>
                <c:pt idx="101">
                  <c:v>1.3600000000000003</c:v>
                </c:pt>
                <c:pt idx="102">
                  <c:v>1.3000000000000003</c:v>
                </c:pt>
                <c:pt idx="103">
                  <c:v>0.74000000000000021</c:v>
                </c:pt>
                <c:pt idx="104">
                  <c:v>0.90000000000000013</c:v>
                </c:pt>
                <c:pt idx="105">
                  <c:v>0.70000000000000018</c:v>
                </c:pt>
                <c:pt idx="106">
                  <c:v>0.44000000000000022</c:v>
                </c:pt>
                <c:pt idx="107">
                  <c:v>0.42000000000000026</c:v>
                </c:pt>
                <c:pt idx="108">
                  <c:v>0.64000000000000024</c:v>
                </c:pt>
                <c:pt idx="109">
                  <c:v>0.64000000000000024</c:v>
                </c:pt>
                <c:pt idx="110">
                  <c:v>0.78000000000000047</c:v>
                </c:pt>
                <c:pt idx="111">
                  <c:v>1.1200000000000006</c:v>
                </c:pt>
                <c:pt idx="112">
                  <c:v>0.94000000000000039</c:v>
                </c:pt>
                <c:pt idx="113">
                  <c:v>0.82000000000000028</c:v>
                </c:pt>
                <c:pt idx="114">
                  <c:v>0.82000000000000006</c:v>
                </c:pt>
                <c:pt idx="115">
                  <c:v>0.6</c:v>
                </c:pt>
                <c:pt idx="116">
                  <c:v>0.3999999999999998</c:v>
                </c:pt>
                <c:pt idx="117">
                  <c:v>0.61999999999999988</c:v>
                </c:pt>
                <c:pt idx="118">
                  <c:v>0.86</c:v>
                </c:pt>
                <c:pt idx="119">
                  <c:v>1.1800000000000002</c:v>
                </c:pt>
                <c:pt idx="120">
                  <c:v>1.36</c:v>
                </c:pt>
                <c:pt idx="121">
                  <c:v>1.4200000000000004</c:v>
                </c:pt>
                <c:pt idx="122">
                  <c:v>1.2200000000000002</c:v>
                </c:pt>
                <c:pt idx="123">
                  <c:v>0.98000000000000009</c:v>
                </c:pt>
                <c:pt idx="124">
                  <c:v>0.6</c:v>
                </c:pt>
                <c:pt idx="125">
                  <c:v>0.4599999999999998</c:v>
                </c:pt>
                <c:pt idx="126">
                  <c:v>0.59999999999999987</c:v>
                </c:pt>
                <c:pt idx="127">
                  <c:v>0.79999999999999982</c:v>
                </c:pt>
                <c:pt idx="128">
                  <c:v>0.75999999999999979</c:v>
                </c:pt>
                <c:pt idx="129">
                  <c:v>0.8999999999999998</c:v>
                </c:pt>
                <c:pt idx="130">
                  <c:v>1.06</c:v>
                </c:pt>
                <c:pt idx="131">
                  <c:v>0.8</c:v>
                </c:pt>
                <c:pt idx="132">
                  <c:v>0.8600000000000001</c:v>
                </c:pt>
                <c:pt idx="133">
                  <c:v>1.0200000000000002</c:v>
                </c:pt>
                <c:pt idx="134">
                  <c:v>1.0000000000000002</c:v>
                </c:pt>
                <c:pt idx="135">
                  <c:v>0.56000000000000016</c:v>
                </c:pt>
                <c:pt idx="136">
                  <c:v>0.68</c:v>
                </c:pt>
                <c:pt idx="137">
                  <c:v>0.51999999999999991</c:v>
                </c:pt>
                <c:pt idx="138">
                  <c:v>0.3999999999999998</c:v>
                </c:pt>
                <c:pt idx="139">
                  <c:v>0.4</c:v>
                </c:pt>
                <c:pt idx="140">
                  <c:v>0.52000000000000013</c:v>
                </c:pt>
                <c:pt idx="141">
                  <c:v>0.54000000000000026</c:v>
                </c:pt>
                <c:pt idx="142">
                  <c:v>0.74000000000000021</c:v>
                </c:pt>
                <c:pt idx="143">
                  <c:v>0.74000000000000044</c:v>
                </c:pt>
                <c:pt idx="144">
                  <c:v>0.94000000000000017</c:v>
                </c:pt>
                <c:pt idx="145">
                  <c:v>1.06</c:v>
                </c:pt>
                <c:pt idx="146">
                  <c:v>0.8600000000000001</c:v>
                </c:pt>
                <c:pt idx="147">
                  <c:v>0.8600000000000001</c:v>
                </c:pt>
                <c:pt idx="148">
                  <c:v>1.08</c:v>
                </c:pt>
                <c:pt idx="149">
                  <c:v>0.78000000000000047</c:v>
                </c:pt>
                <c:pt idx="150">
                  <c:v>0.92000000000000048</c:v>
                </c:pt>
                <c:pt idx="151">
                  <c:v>1.1400000000000001</c:v>
                </c:pt>
                <c:pt idx="152">
                  <c:v>0.92000000000000026</c:v>
                </c:pt>
                <c:pt idx="153">
                  <c:v>0.90000000000000013</c:v>
                </c:pt>
                <c:pt idx="154">
                  <c:v>0.86</c:v>
                </c:pt>
                <c:pt idx="155">
                  <c:v>0.6399999999999999</c:v>
                </c:pt>
                <c:pt idx="156">
                  <c:v>0.43999999999999984</c:v>
                </c:pt>
                <c:pt idx="157">
                  <c:v>0.49999999999999967</c:v>
                </c:pt>
                <c:pt idx="158">
                  <c:v>0.11999999999999975</c:v>
                </c:pt>
                <c:pt idx="159">
                  <c:v>0.19999999999999982</c:v>
                </c:pt>
                <c:pt idx="160">
                  <c:v>0.21999999999999975</c:v>
                </c:pt>
                <c:pt idx="161">
                  <c:v>0.33999999999999986</c:v>
                </c:pt>
                <c:pt idx="162">
                  <c:v>0.2</c:v>
                </c:pt>
                <c:pt idx="163">
                  <c:v>0.21999999999999975</c:v>
                </c:pt>
                <c:pt idx="164">
                  <c:v>0.27999999999999953</c:v>
                </c:pt>
                <c:pt idx="165">
                  <c:v>0.3599999999999996</c:v>
                </c:pt>
                <c:pt idx="166">
                  <c:v>0.17999999999999955</c:v>
                </c:pt>
                <c:pt idx="167">
                  <c:v>0.15999999999999961</c:v>
                </c:pt>
                <c:pt idx="168">
                  <c:v>0.33999999999999986</c:v>
                </c:pt>
                <c:pt idx="169">
                  <c:v>0.23999999999999985</c:v>
                </c:pt>
                <c:pt idx="170">
                  <c:v>0.35999999999999976</c:v>
                </c:pt>
                <c:pt idx="171">
                  <c:v>0.54</c:v>
                </c:pt>
                <c:pt idx="172">
                  <c:v>0.74</c:v>
                </c:pt>
                <c:pt idx="173">
                  <c:v>0.76</c:v>
                </c:pt>
                <c:pt idx="174">
                  <c:v>0.94000000000000006</c:v>
                </c:pt>
                <c:pt idx="175">
                  <c:v>0.76000000000000012</c:v>
                </c:pt>
                <c:pt idx="176">
                  <c:v>0.61999999999999988</c:v>
                </c:pt>
                <c:pt idx="177">
                  <c:v>0.5</c:v>
                </c:pt>
                <c:pt idx="178">
                  <c:v>0.36000000000000015</c:v>
                </c:pt>
                <c:pt idx="179">
                  <c:v>0.22000000000000011</c:v>
                </c:pt>
                <c:pt idx="180">
                  <c:v>0.21999999999999992</c:v>
                </c:pt>
                <c:pt idx="181">
                  <c:v>0.44000000000000006</c:v>
                </c:pt>
                <c:pt idx="182">
                  <c:v>0.57999999999999985</c:v>
                </c:pt>
                <c:pt idx="183">
                  <c:v>0.77999999999999969</c:v>
                </c:pt>
                <c:pt idx="184">
                  <c:v>0.85999999999999976</c:v>
                </c:pt>
                <c:pt idx="185">
                  <c:v>0.8</c:v>
                </c:pt>
                <c:pt idx="186">
                  <c:v>0.25999999999999979</c:v>
                </c:pt>
                <c:pt idx="187">
                  <c:v>0.39999999999999963</c:v>
                </c:pt>
                <c:pt idx="188">
                  <c:v>0.3199999999999994</c:v>
                </c:pt>
                <c:pt idx="189">
                  <c:v>0.23999999999999916</c:v>
                </c:pt>
                <c:pt idx="190">
                  <c:v>-0.20000000000000107</c:v>
                </c:pt>
                <c:pt idx="191">
                  <c:v>0.43999999999999917</c:v>
                </c:pt>
                <c:pt idx="192">
                  <c:v>-6.0000000000000678E-2</c:v>
                </c:pt>
                <c:pt idx="193">
                  <c:v>-0.1400000000000004</c:v>
                </c:pt>
                <c:pt idx="194">
                  <c:v>-0.24000000000000021</c:v>
                </c:pt>
                <c:pt idx="195">
                  <c:v>0.25999999999999995</c:v>
                </c:pt>
                <c:pt idx="196">
                  <c:v>-0.17999999999999988</c:v>
                </c:pt>
                <c:pt idx="197">
                  <c:v>4.0000000000000216E-2</c:v>
                </c:pt>
                <c:pt idx="198">
                  <c:v>0.28000000000000025</c:v>
                </c:pt>
                <c:pt idx="199">
                  <c:v>0.50000000000000033</c:v>
                </c:pt>
                <c:pt idx="200">
                  <c:v>0.24000000000000021</c:v>
                </c:pt>
                <c:pt idx="201">
                  <c:v>0.4200000000000001</c:v>
                </c:pt>
                <c:pt idx="202">
                  <c:v>0.41999999999999976</c:v>
                </c:pt>
                <c:pt idx="203">
                  <c:v>0.29999999999999966</c:v>
                </c:pt>
                <c:pt idx="204">
                  <c:v>0.11999999999999958</c:v>
                </c:pt>
                <c:pt idx="205">
                  <c:v>0.43999999999999967</c:v>
                </c:pt>
                <c:pt idx="206">
                  <c:v>0.19999999999999946</c:v>
                </c:pt>
                <c:pt idx="207">
                  <c:v>0.25999999999999962</c:v>
                </c:pt>
                <c:pt idx="208">
                  <c:v>0.5199999999999998</c:v>
                </c:pt>
                <c:pt idx="209">
                  <c:v>0.5199999999999998</c:v>
                </c:pt>
                <c:pt idx="210">
                  <c:v>0.72</c:v>
                </c:pt>
                <c:pt idx="211">
                  <c:v>0.86</c:v>
                </c:pt>
                <c:pt idx="212">
                  <c:v>0.92000000000000026</c:v>
                </c:pt>
                <c:pt idx="213">
                  <c:v>0.44000000000000022</c:v>
                </c:pt>
                <c:pt idx="214">
                  <c:v>0.48000000000000026</c:v>
                </c:pt>
                <c:pt idx="215">
                  <c:v>-4.0000000000000036E-2</c:v>
                </c:pt>
                <c:pt idx="216">
                  <c:v>-2.0000000000000108E-2</c:v>
                </c:pt>
                <c:pt idx="217">
                  <c:v>-0.12000000000000029</c:v>
                </c:pt>
                <c:pt idx="218">
                  <c:v>3.9999999999999682E-2</c:v>
                </c:pt>
                <c:pt idx="219">
                  <c:v>-4.0000000000000216E-2</c:v>
                </c:pt>
                <c:pt idx="220">
                  <c:v>0.31999999999999995</c:v>
                </c:pt>
                <c:pt idx="221">
                  <c:v>0.41999999999999993</c:v>
                </c:pt>
                <c:pt idx="222">
                  <c:v>0.67999999999999994</c:v>
                </c:pt>
                <c:pt idx="223">
                  <c:v>0.38000000000000006</c:v>
                </c:pt>
                <c:pt idx="224">
                  <c:v>0.58000000000000007</c:v>
                </c:pt>
                <c:pt idx="225">
                  <c:v>0.5</c:v>
                </c:pt>
                <c:pt idx="226">
                  <c:v>0.44000000000000022</c:v>
                </c:pt>
                <c:pt idx="227">
                  <c:v>0.54000000000000026</c:v>
                </c:pt>
                <c:pt idx="228">
                  <c:v>1</c:v>
                </c:pt>
                <c:pt idx="229">
                  <c:v>0.98000000000000009</c:v>
                </c:pt>
                <c:pt idx="230">
                  <c:v>1.2800000000000002</c:v>
                </c:pt>
                <c:pt idx="231">
                  <c:v>1.3000000000000003</c:v>
                </c:pt>
                <c:pt idx="232">
                  <c:v>0.92000000000000048</c:v>
                </c:pt>
                <c:pt idx="233">
                  <c:v>0.60000000000000053</c:v>
                </c:pt>
                <c:pt idx="234">
                  <c:v>0.48000000000000043</c:v>
                </c:pt>
                <c:pt idx="235">
                  <c:v>6.0000000000000317E-2</c:v>
                </c:pt>
                <c:pt idx="236">
                  <c:v>0.2</c:v>
                </c:pt>
                <c:pt idx="237">
                  <c:v>0.21999999999999992</c:v>
                </c:pt>
                <c:pt idx="238">
                  <c:v>0.45999999999999996</c:v>
                </c:pt>
                <c:pt idx="239">
                  <c:v>0.41999999999999993</c:v>
                </c:pt>
                <c:pt idx="240">
                  <c:v>0.45999999999999996</c:v>
                </c:pt>
                <c:pt idx="241">
                  <c:v>0.24000000000000005</c:v>
                </c:pt>
                <c:pt idx="242">
                  <c:v>0.12000000000000011</c:v>
                </c:pt>
                <c:pt idx="243">
                  <c:v>4.0000000000000036E-2</c:v>
                </c:pt>
                <c:pt idx="244">
                  <c:v>0.12000000000000011</c:v>
                </c:pt>
                <c:pt idx="245">
                  <c:v>0.28000000000000008</c:v>
                </c:pt>
                <c:pt idx="246">
                  <c:v>0.18000000000000024</c:v>
                </c:pt>
                <c:pt idx="247">
                  <c:v>0.44000000000000022</c:v>
                </c:pt>
                <c:pt idx="248">
                  <c:v>0.44000000000000039</c:v>
                </c:pt>
                <c:pt idx="249">
                  <c:v>0.28000000000000042</c:v>
                </c:pt>
                <c:pt idx="250">
                  <c:v>0.1600000000000005</c:v>
                </c:pt>
                <c:pt idx="251">
                  <c:v>0.42000000000000048</c:v>
                </c:pt>
                <c:pt idx="252">
                  <c:v>0.28000000000000042</c:v>
                </c:pt>
                <c:pt idx="253">
                  <c:v>-5.999999999999979E-2</c:v>
                </c:pt>
                <c:pt idx="254">
                  <c:v>4.0000000000000216E-2</c:v>
                </c:pt>
                <c:pt idx="255">
                  <c:v>-0.22000000000000011</c:v>
                </c:pt>
                <c:pt idx="256">
                  <c:v>-0.42000000000000026</c:v>
                </c:pt>
                <c:pt idx="257">
                  <c:v>-0.28000000000000025</c:v>
                </c:pt>
                <c:pt idx="258">
                  <c:v>5.9999999999999963E-2</c:v>
                </c:pt>
                <c:pt idx="259">
                  <c:v>0.17999999999999972</c:v>
                </c:pt>
                <c:pt idx="260">
                  <c:v>0.6</c:v>
                </c:pt>
                <c:pt idx="261">
                  <c:v>0.78000000000000025</c:v>
                </c:pt>
                <c:pt idx="262">
                  <c:v>0.4200000000000001</c:v>
                </c:pt>
                <c:pt idx="263">
                  <c:v>0.5</c:v>
                </c:pt>
                <c:pt idx="264">
                  <c:v>0.7000000000000004</c:v>
                </c:pt>
                <c:pt idx="265">
                  <c:v>0.60000000000000031</c:v>
                </c:pt>
                <c:pt idx="266">
                  <c:v>0.38000000000000006</c:v>
                </c:pt>
                <c:pt idx="267">
                  <c:v>1.02</c:v>
                </c:pt>
                <c:pt idx="268">
                  <c:v>1.1000000000000001</c:v>
                </c:pt>
                <c:pt idx="269">
                  <c:v>1.0199999999999998</c:v>
                </c:pt>
                <c:pt idx="270">
                  <c:v>0.89999999999999969</c:v>
                </c:pt>
                <c:pt idx="271">
                  <c:v>1.1199999999999999</c:v>
                </c:pt>
                <c:pt idx="272">
                  <c:v>0.9</c:v>
                </c:pt>
                <c:pt idx="273">
                  <c:v>1.1599999999999999</c:v>
                </c:pt>
                <c:pt idx="274">
                  <c:v>1</c:v>
                </c:pt>
                <c:pt idx="275">
                  <c:v>1.2400000000000002</c:v>
                </c:pt>
                <c:pt idx="276">
                  <c:v>1.08</c:v>
                </c:pt>
                <c:pt idx="277">
                  <c:v>0.88000000000000012</c:v>
                </c:pt>
                <c:pt idx="278">
                  <c:v>0.50000000000000022</c:v>
                </c:pt>
                <c:pt idx="279">
                  <c:v>0.58000000000000029</c:v>
                </c:pt>
                <c:pt idx="280">
                  <c:v>0.14000000000000004</c:v>
                </c:pt>
                <c:pt idx="281">
                  <c:v>0.4200000000000001</c:v>
                </c:pt>
                <c:pt idx="282">
                  <c:v>0.34</c:v>
                </c:pt>
                <c:pt idx="283">
                  <c:v>0.20000000000000018</c:v>
                </c:pt>
                <c:pt idx="284">
                  <c:v>0.16000000000000014</c:v>
                </c:pt>
                <c:pt idx="285">
                  <c:v>0.22000000000000011</c:v>
                </c:pt>
                <c:pt idx="286">
                  <c:v>-0.19999999999999982</c:v>
                </c:pt>
                <c:pt idx="287">
                  <c:v>-0.45999999999999963</c:v>
                </c:pt>
                <c:pt idx="288">
                  <c:v>-0.3599999999999996</c:v>
                </c:pt>
                <c:pt idx="289">
                  <c:v>-0.35999999999999943</c:v>
                </c:pt>
                <c:pt idx="290">
                  <c:v>0.12000000000000063</c:v>
                </c:pt>
                <c:pt idx="291">
                  <c:v>0.38000000000000045</c:v>
                </c:pt>
                <c:pt idx="292">
                  <c:v>1.1600000000000006</c:v>
                </c:pt>
                <c:pt idx="293">
                  <c:v>1.1000000000000003</c:v>
                </c:pt>
                <c:pt idx="294">
                  <c:v>1.4000000000000001</c:v>
                </c:pt>
                <c:pt idx="295">
                  <c:v>1.1800000000000002</c:v>
                </c:pt>
                <c:pt idx="296">
                  <c:v>1.2</c:v>
                </c:pt>
                <c:pt idx="297">
                  <c:v>0.83999999999999964</c:v>
                </c:pt>
                <c:pt idx="298">
                  <c:v>0.59999999999999987</c:v>
                </c:pt>
                <c:pt idx="299">
                  <c:v>9.9999999999999825E-2</c:v>
                </c:pt>
                <c:pt idx="300">
                  <c:v>0.2</c:v>
                </c:pt>
                <c:pt idx="301">
                  <c:v>0.4</c:v>
                </c:pt>
                <c:pt idx="302">
                  <c:v>0.36</c:v>
                </c:pt>
                <c:pt idx="303">
                  <c:v>0.79999999999999982</c:v>
                </c:pt>
                <c:pt idx="304">
                  <c:v>1.1399999999999997</c:v>
                </c:pt>
                <c:pt idx="305">
                  <c:v>1.0599999999999996</c:v>
                </c:pt>
                <c:pt idx="306">
                  <c:v>0.85999999999999965</c:v>
                </c:pt>
                <c:pt idx="307">
                  <c:v>0.95999999999999974</c:v>
                </c:pt>
                <c:pt idx="308">
                  <c:v>0.7</c:v>
                </c:pt>
                <c:pt idx="309">
                  <c:v>0.68000000000000027</c:v>
                </c:pt>
                <c:pt idx="310">
                  <c:v>0.56000000000000028</c:v>
                </c:pt>
                <c:pt idx="311">
                  <c:v>0.34000000000000041</c:v>
                </c:pt>
                <c:pt idx="312">
                  <c:v>2.0000000000000285E-2</c:v>
                </c:pt>
                <c:pt idx="313">
                  <c:v>0.20000000000000018</c:v>
                </c:pt>
                <c:pt idx="314">
                  <c:v>5.9999999999999963E-2</c:v>
                </c:pt>
                <c:pt idx="315">
                  <c:v>0.36</c:v>
                </c:pt>
                <c:pt idx="316">
                  <c:v>0.45999999999999996</c:v>
                </c:pt>
                <c:pt idx="317">
                  <c:v>0.52000000000000013</c:v>
                </c:pt>
                <c:pt idx="318">
                  <c:v>0.27999999999999992</c:v>
                </c:pt>
                <c:pt idx="319">
                  <c:v>5.9999999999999963E-2</c:v>
                </c:pt>
                <c:pt idx="320">
                  <c:v>-0.18000000000000008</c:v>
                </c:pt>
                <c:pt idx="321">
                  <c:v>-6.0000000000000143E-2</c:v>
                </c:pt>
                <c:pt idx="322">
                  <c:v>0.17999999999999972</c:v>
                </c:pt>
                <c:pt idx="323">
                  <c:v>0.25999999999999979</c:v>
                </c:pt>
                <c:pt idx="324">
                  <c:v>0.55999999999999961</c:v>
                </c:pt>
                <c:pt idx="325">
                  <c:v>0.57999999999999974</c:v>
                </c:pt>
                <c:pt idx="326">
                  <c:v>0.35999999999999976</c:v>
                </c:pt>
                <c:pt idx="327">
                  <c:v>0.33999999999999986</c:v>
                </c:pt>
                <c:pt idx="328">
                  <c:v>0.33999999999999986</c:v>
                </c:pt>
                <c:pt idx="329">
                  <c:v>0.17999999999999988</c:v>
                </c:pt>
                <c:pt idx="330">
                  <c:v>0.15999999999999978</c:v>
                </c:pt>
                <c:pt idx="331">
                  <c:v>0.61999999999999988</c:v>
                </c:pt>
                <c:pt idx="332">
                  <c:v>0.55999999999999983</c:v>
                </c:pt>
                <c:pt idx="333">
                  <c:v>0.77999999999999992</c:v>
                </c:pt>
                <c:pt idx="334">
                  <c:v>0.80000000000000016</c:v>
                </c:pt>
                <c:pt idx="335">
                  <c:v>1.1400000000000001</c:v>
                </c:pt>
                <c:pt idx="336">
                  <c:v>0.66000000000000014</c:v>
                </c:pt>
                <c:pt idx="337">
                  <c:v>0.84000000000000019</c:v>
                </c:pt>
                <c:pt idx="338">
                  <c:v>0.81999999999999962</c:v>
                </c:pt>
                <c:pt idx="339">
                  <c:v>0.85999999999999943</c:v>
                </c:pt>
                <c:pt idx="340">
                  <c:v>0.53999999999999948</c:v>
                </c:pt>
                <c:pt idx="341">
                  <c:v>0.59999999999999931</c:v>
                </c:pt>
                <c:pt idx="342">
                  <c:v>0.29999999999999949</c:v>
                </c:pt>
                <c:pt idx="343">
                  <c:v>2.0000000000000018E-2</c:v>
                </c:pt>
                <c:pt idx="344">
                  <c:v>8.0000000000000029E-2</c:v>
                </c:pt>
                <c:pt idx="345">
                  <c:v>3.9999999999999904E-2</c:v>
                </c:pt>
                <c:pt idx="346">
                  <c:v>0.48000000000000009</c:v>
                </c:pt>
                <c:pt idx="347">
                  <c:v>0.65999999999999992</c:v>
                </c:pt>
                <c:pt idx="348">
                  <c:v>0.85999999999999976</c:v>
                </c:pt>
                <c:pt idx="349">
                  <c:v>0.73999999999999988</c:v>
                </c:pt>
                <c:pt idx="350">
                  <c:v>0.79999999999999993</c:v>
                </c:pt>
                <c:pt idx="351">
                  <c:v>0.4</c:v>
                </c:pt>
                <c:pt idx="352">
                  <c:v>0.33999999999999986</c:v>
                </c:pt>
                <c:pt idx="353">
                  <c:v>0.47999999999999987</c:v>
                </c:pt>
                <c:pt idx="354">
                  <c:v>0.37999999999999973</c:v>
                </c:pt>
                <c:pt idx="355">
                  <c:v>0.29999999999999966</c:v>
                </c:pt>
                <c:pt idx="356">
                  <c:v>0.3999999999999998</c:v>
                </c:pt>
                <c:pt idx="357">
                  <c:v>0.47999999999999987</c:v>
                </c:pt>
                <c:pt idx="358">
                  <c:v>0.32000000000000012</c:v>
                </c:pt>
                <c:pt idx="359">
                  <c:v>0.26000000000000034</c:v>
                </c:pt>
                <c:pt idx="360">
                  <c:v>0.4200000000000001</c:v>
                </c:pt>
                <c:pt idx="361">
                  <c:v>0.43999999999999984</c:v>
                </c:pt>
                <c:pt idx="362">
                  <c:v>0.31999999999999995</c:v>
                </c:pt>
                <c:pt idx="363">
                  <c:v>0.83999999999999986</c:v>
                </c:pt>
                <c:pt idx="364">
                  <c:v>0.93999999999999984</c:v>
                </c:pt>
                <c:pt idx="365">
                  <c:v>0.58000000000000007</c:v>
                </c:pt>
                <c:pt idx="366">
                  <c:v>0.84000000000000019</c:v>
                </c:pt>
                <c:pt idx="367">
                  <c:v>1.0000000000000004</c:v>
                </c:pt>
                <c:pt idx="368">
                  <c:v>0.80000000000000038</c:v>
                </c:pt>
                <c:pt idx="369">
                  <c:v>0.90000000000000036</c:v>
                </c:pt>
                <c:pt idx="370">
                  <c:v>1.2000000000000004</c:v>
                </c:pt>
                <c:pt idx="371">
                  <c:v>1.0400000000000003</c:v>
                </c:pt>
                <c:pt idx="372">
                  <c:v>0.88000000000000012</c:v>
                </c:pt>
                <c:pt idx="373">
                  <c:v>0.64000000000000024</c:v>
                </c:pt>
                <c:pt idx="374">
                  <c:v>0.68</c:v>
                </c:pt>
                <c:pt idx="375">
                  <c:v>0.55999999999999983</c:v>
                </c:pt>
                <c:pt idx="376">
                  <c:v>0.4599999999999998</c:v>
                </c:pt>
                <c:pt idx="377">
                  <c:v>0.5399999999999997</c:v>
                </c:pt>
                <c:pt idx="378">
                  <c:v>0.15999999999999961</c:v>
                </c:pt>
                <c:pt idx="379">
                  <c:v>0.17999999999999955</c:v>
                </c:pt>
                <c:pt idx="380">
                  <c:v>0.37999999999999989</c:v>
                </c:pt>
                <c:pt idx="381">
                  <c:v>0.37999999999999989</c:v>
                </c:pt>
                <c:pt idx="382">
                  <c:v>0.3</c:v>
                </c:pt>
                <c:pt idx="383">
                  <c:v>0.49999999999999967</c:v>
                </c:pt>
                <c:pt idx="384">
                  <c:v>0.31999999999999995</c:v>
                </c:pt>
                <c:pt idx="385">
                  <c:v>0.11999999999999958</c:v>
                </c:pt>
                <c:pt idx="386">
                  <c:v>0.17999999999999935</c:v>
                </c:pt>
                <c:pt idx="387">
                  <c:v>-4.000000000000057E-2</c:v>
                </c:pt>
                <c:pt idx="388">
                  <c:v>0.15999999999999978</c:v>
                </c:pt>
                <c:pt idx="389">
                  <c:v>0.25999999999999979</c:v>
                </c:pt>
                <c:pt idx="390">
                  <c:v>0.36000000000000015</c:v>
                </c:pt>
                <c:pt idx="391">
                  <c:v>0.1600000000000005</c:v>
                </c:pt>
                <c:pt idx="392">
                  <c:v>0.5800000000000004</c:v>
                </c:pt>
                <c:pt idx="393">
                  <c:v>0.50000000000000033</c:v>
                </c:pt>
                <c:pt idx="394">
                  <c:v>0.64000000000000024</c:v>
                </c:pt>
                <c:pt idx="395">
                  <c:v>0.61999999999999988</c:v>
                </c:pt>
                <c:pt idx="396">
                  <c:v>0.6399999999999999</c:v>
                </c:pt>
                <c:pt idx="397">
                  <c:v>0.26000000000000012</c:v>
                </c:pt>
                <c:pt idx="398">
                  <c:v>0.2</c:v>
                </c:pt>
                <c:pt idx="399">
                  <c:v>-7.999999999999971E-2</c:v>
                </c:pt>
                <c:pt idx="400">
                  <c:v>-0.25999999999999945</c:v>
                </c:pt>
                <c:pt idx="401">
                  <c:v>-5.9999999999999429E-2</c:v>
                </c:pt>
                <c:pt idx="402">
                  <c:v>0.18000000000000044</c:v>
                </c:pt>
                <c:pt idx="403">
                  <c:v>0.12000000000000029</c:v>
                </c:pt>
                <c:pt idx="404">
                  <c:v>0.23999999999999985</c:v>
                </c:pt>
                <c:pt idx="405">
                  <c:v>0.41999999999999993</c:v>
                </c:pt>
                <c:pt idx="406">
                  <c:v>0.25999999999999979</c:v>
                </c:pt>
                <c:pt idx="407">
                  <c:v>0.49999999999999967</c:v>
                </c:pt>
                <c:pt idx="408">
                  <c:v>0.59999999999999964</c:v>
                </c:pt>
                <c:pt idx="409">
                  <c:v>0.61999999999999955</c:v>
                </c:pt>
                <c:pt idx="410">
                  <c:v>0.75999999999999945</c:v>
                </c:pt>
                <c:pt idx="411">
                  <c:v>0.9399999999999995</c:v>
                </c:pt>
                <c:pt idx="412">
                  <c:v>0.55999999999999939</c:v>
                </c:pt>
                <c:pt idx="413">
                  <c:v>0.43999999999999984</c:v>
                </c:pt>
                <c:pt idx="414">
                  <c:v>0.7</c:v>
                </c:pt>
                <c:pt idx="415">
                  <c:v>0.65999999999999981</c:v>
                </c:pt>
                <c:pt idx="416">
                  <c:v>0.77999999999999969</c:v>
                </c:pt>
                <c:pt idx="417">
                  <c:v>0.9</c:v>
                </c:pt>
                <c:pt idx="418">
                  <c:v>1.1199999999999999</c:v>
                </c:pt>
                <c:pt idx="419">
                  <c:v>0.96000000000000019</c:v>
                </c:pt>
                <c:pt idx="420">
                  <c:v>0.78</c:v>
                </c:pt>
                <c:pt idx="421">
                  <c:v>0.26000000000000012</c:v>
                </c:pt>
                <c:pt idx="422">
                  <c:v>-1.9999999999999928E-2</c:v>
                </c:pt>
                <c:pt idx="423">
                  <c:v>-0.21999999999999992</c:v>
                </c:pt>
                <c:pt idx="424">
                  <c:v>-0.24000000000000021</c:v>
                </c:pt>
                <c:pt idx="425">
                  <c:v>-0.43999999999999984</c:v>
                </c:pt>
                <c:pt idx="426">
                  <c:v>-0.35999999999999976</c:v>
                </c:pt>
                <c:pt idx="427">
                  <c:v>-8.0000000000000071E-2</c:v>
                </c:pt>
                <c:pt idx="428">
                  <c:v>0.13999999999999951</c:v>
                </c:pt>
                <c:pt idx="429">
                  <c:v>5.999999999999979E-2</c:v>
                </c:pt>
                <c:pt idx="430">
                  <c:v>0.65999999999999981</c:v>
                </c:pt>
                <c:pt idx="431">
                  <c:v>1.0399999999999998</c:v>
                </c:pt>
                <c:pt idx="432">
                  <c:v>1.1199999999999999</c:v>
                </c:pt>
                <c:pt idx="433">
                  <c:v>1.0000000000000004</c:v>
                </c:pt>
                <c:pt idx="434">
                  <c:v>1.1400000000000001</c:v>
                </c:pt>
                <c:pt idx="435">
                  <c:v>0.72000000000000031</c:v>
                </c:pt>
                <c:pt idx="436">
                  <c:v>0.68</c:v>
                </c:pt>
                <c:pt idx="437">
                  <c:v>0.38000000000000006</c:v>
                </c:pt>
                <c:pt idx="438">
                  <c:v>0.37999999999999973</c:v>
                </c:pt>
                <c:pt idx="439">
                  <c:v>0.17999999999999972</c:v>
                </c:pt>
                <c:pt idx="440">
                  <c:v>0.31999999999999956</c:v>
                </c:pt>
                <c:pt idx="441">
                  <c:v>0.23999999999999985</c:v>
                </c:pt>
                <c:pt idx="442">
                  <c:v>0.4</c:v>
                </c:pt>
                <c:pt idx="443">
                  <c:v>0.62000000000000033</c:v>
                </c:pt>
                <c:pt idx="444">
                  <c:v>0.72000000000000031</c:v>
                </c:pt>
                <c:pt idx="445">
                  <c:v>0.80000000000000038</c:v>
                </c:pt>
                <c:pt idx="446">
                  <c:v>0.61999999999999988</c:v>
                </c:pt>
                <c:pt idx="447">
                  <c:v>0.69999999999999929</c:v>
                </c:pt>
                <c:pt idx="448">
                  <c:v>0.67999999999999938</c:v>
                </c:pt>
                <c:pt idx="449">
                  <c:v>0.87999999999999934</c:v>
                </c:pt>
                <c:pt idx="450">
                  <c:v>0.93999999999999984</c:v>
                </c:pt>
                <c:pt idx="451">
                  <c:v>0.9</c:v>
                </c:pt>
                <c:pt idx="452">
                  <c:v>1.0600000000000009</c:v>
                </c:pt>
                <c:pt idx="453">
                  <c:v>1.0600000000000009</c:v>
                </c:pt>
                <c:pt idx="454">
                  <c:v>0.64000000000000057</c:v>
                </c:pt>
                <c:pt idx="455">
                  <c:v>0.66000000000000014</c:v>
                </c:pt>
                <c:pt idx="456">
                  <c:v>1.0800000000000005</c:v>
                </c:pt>
                <c:pt idx="457">
                  <c:v>1.3</c:v>
                </c:pt>
                <c:pt idx="458">
                  <c:v>1.7199999999999995</c:v>
                </c:pt>
                <c:pt idx="459">
                  <c:v>2.0599999999999996</c:v>
                </c:pt>
                <c:pt idx="460">
                  <c:v>1.5599999999999987</c:v>
                </c:pt>
                <c:pt idx="461">
                  <c:v>1.2399999999999984</c:v>
                </c:pt>
                <c:pt idx="462">
                  <c:v>0.97999999999999832</c:v>
                </c:pt>
                <c:pt idx="463">
                  <c:v>0.47999999999999898</c:v>
                </c:pt>
                <c:pt idx="464">
                  <c:v>0.45999999999999941</c:v>
                </c:pt>
                <c:pt idx="465">
                  <c:v>0.8</c:v>
                </c:pt>
                <c:pt idx="466">
                  <c:v>0.9</c:v>
                </c:pt>
                <c:pt idx="467">
                  <c:v>0.66000000000000014</c:v>
                </c:pt>
                <c:pt idx="468">
                  <c:v>0.5</c:v>
                </c:pt>
                <c:pt idx="469">
                  <c:v>0.68000000000000038</c:v>
                </c:pt>
                <c:pt idx="470">
                  <c:v>1.0399999999999998</c:v>
                </c:pt>
                <c:pt idx="471">
                  <c:v>1.0599999999999994</c:v>
                </c:pt>
                <c:pt idx="472">
                  <c:v>0.99999999999999933</c:v>
                </c:pt>
                <c:pt idx="473">
                  <c:v>1.179999999999999</c:v>
                </c:pt>
                <c:pt idx="474">
                  <c:v>0.93999999999999917</c:v>
                </c:pt>
                <c:pt idx="475">
                  <c:v>0.37999999999999973</c:v>
                </c:pt>
                <c:pt idx="476">
                  <c:v>0.4</c:v>
                </c:pt>
                <c:pt idx="477">
                  <c:v>0.35999999999999943</c:v>
                </c:pt>
                <c:pt idx="478">
                  <c:v>0.2</c:v>
                </c:pt>
                <c:pt idx="479">
                  <c:v>0.25999999999999945</c:v>
                </c:pt>
                <c:pt idx="480">
                  <c:v>0.71999999999999886</c:v>
                </c:pt>
                <c:pt idx="481">
                  <c:v>0.7399999999999991</c:v>
                </c:pt>
                <c:pt idx="482">
                  <c:v>1.0800000000000012</c:v>
                </c:pt>
                <c:pt idx="483">
                  <c:v>1.2</c:v>
                </c:pt>
                <c:pt idx="484">
                  <c:v>0.95999999999999941</c:v>
                </c:pt>
                <c:pt idx="485">
                  <c:v>0.94000000000000061</c:v>
                </c:pt>
                <c:pt idx="486">
                  <c:v>0.78000000000000114</c:v>
                </c:pt>
                <c:pt idx="487">
                  <c:v>0.55999999999999939</c:v>
                </c:pt>
                <c:pt idx="488">
                  <c:v>0.8</c:v>
                </c:pt>
                <c:pt idx="489">
                  <c:v>0.70000000000000073</c:v>
                </c:pt>
                <c:pt idx="490">
                  <c:v>0.44000000000000056</c:v>
                </c:pt>
                <c:pt idx="491">
                  <c:v>0.52000000000000024</c:v>
                </c:pt>
                <c:pt idx="492">
                  <c:v>0.52000000000000024</c:v>
                </c:pt>
                <c:pt idx="493">
                  <c:v>0.13999999999999985</c:v>
                </c:pt>
                <c:pt idx="494">
                  <c:v>0.4799999999999997</c:v>
                </c:pt>
                <c:pt idx="495">
                  <c:v>0.25999999999999945</c:v>
                </c:pt>
                <c:pt idx="496">
                  <c:v>0.19999999999999857</c:v>
                </c:pt>
                <c:pt idx="497">
                  <c:v>0.49999999999999928</c:v>
                </c:pt>
                <c:pt idx="498">
                  <c:v>0.85999999999999943</c:v>
                </c:pt>
                <c:pt idx="499">
                  <c:v>0.51999999999999957</c:v>
                </c:pt>
                <c:pt idx="500">
                  <c:v>0.87999999999999967</c:v>
                </c:pt>
                <c:pt idx="501">
                  <c:v>1.0200000000000002</c:v>
                </c:pt>
                <c:pt idx="502">
                  <c:v>1.1799999999999997</c:v>
                </c:pt>
                <c:pt idx="503">
                  <c:v>0.93999999999999984</c:v>
                </c:pt>
                <c:pt idx="504">
                  <c:v>1.1799999999999997</c:v>
                </c:pt>
                <c:pt idx="505">
                  <c:v>1.2399999999999991</c:v>
                </c:pt>
                <c:pt idx="506">
                  <c:v>1.8399999999999992</c:v>
                </c:pt>
                <c:pt idx="507">
                  <c:v>1.8599999999999994</c:v>
                </c:pt>
                <c:pt idx="508">
                  <c:v>1.8399999999999992</c:v>
                </c:pt>
                <c:pt idx="509">
                  <c:v>1.9799999999999991</c:v>
                </c:pt>
                <c:pt idx="510">
                  <c:v>1.7599999999999993</c:v>
                </c:pt>
                <c:pt idx="511">
                  <c:v>1.0999999999999992</c:v>
                </c:pt>
                <c:pt idx="512">
                  <c:v>0.4799999999999997</c:v>
                </c:pt>
                <c:pt idx="513">
                  <c:v>0.67999999999999972</c:v>
                </c:pt>
                <c:pt idx="514">
                  <c:v>0.21999999999999958</c:v>
                </c:pt>
                <c:pt idx="515">
                  <c:v>0.47999999999999898</c:v>
                </c:pt>
                <c:pt idx="516">
                  <c:v>0.81999999999999962</c:v>
                </c:pt>
                <c:pt idx="517">
                  <c:v>1.0599999999999994</c:v>
                </c:pt>
                <c:pt idx="518">
                  <c:v>0.77999999999999969</c:v>
                </c:pt>
                <c:pt idx="519">
                  <c:v>1.0399999999999998</c:v>
                </c:pt>
                <c:pt idx="520">
                  <c:v>0.82000000000000028</c:v>
                </c:pt>
                <c:pt idx="521">
                  <c:v>0.51999999999999957</c:v>
                </c:pt>
                <c:pt idx="522">
                  <c:v>0.61999999999999955</c:v>
                </c:pt>
                <c:pt idx="523">
                  <c:v>0.46000000000000013</c:v>
                </c:pt>
                <c:pt idx="524">
                  <c:v>0.23999999999999985</c:v>
                </c:pt>
                <c:pt idx="525">
                  <c:v>0.13999999999999985</c:v>
                </c:pt>
                <c:pt idx="526">
                  <c:v>0.13999999999999985</c:v>
                </c:pt>
                <c:pt idx="527">
                  <c:v>5.999999999999979E-2</c:v>
                </c:pt>
                <c:pt idx="528">
                  <c:v>0.45999999999999908</c:v>
                </c:pt>
                <c:pt idx="529">
                  <c:v>0.7999999999999996</c:v>
                </c:pt>
                <c:pt idx="530">
                  <c:v>1.0599999999999992</c:v>
                </c:pt>
                <c:pt idx="531">
                  <c:v>1.0599999999999992</c:v>
                </c:pt>
                <c:pt idx="532">
                  <c:v>0.97999999999999898</c:v>
                </c:pt>
                <c:pt idx="533">
                  <c:v>0.49999999999999967</c:v>
                </c:pt>
                <c:pt idx="534">
                  <c:v>0.48000000000000009</c:v>
                </c:pt>
                <c:pt idx="535">
                  <c:v>0.60000000000000109</c:v>
                </c:pt>
                <c:pt idx="536">
                  <c:v>0.3800000000000015</c:v>
                </c:pt>
                <c:pt idx="537">
                  <c:v>0.94000000000000128</c:v>
                </c:pt>
                <c:pt idx="538">
                  <c:v>1.4400000000000008</c:v>
                </c:pt>
                <c:pt idx="539">
                  <c:v>1.4600000000000004</c:v>
                </c:pt>
                <c:pt idx="540">
                  <c:v>1.28</c:v>
                </c:pt>
                <c:pt idx="541">
                  <c:v>1.5599999999999998</c:v>
                </c:pt>
                <c:pt idx="542">
                  <c:v>1</c:v>
                </c:pt>
                <c:pt idx="543">
                  <c:v>1.0399999999999998</c:v>
                </c:pt>
                <c:pt idx="544">
                  <c:v>1.1799999999999997</c:v>
                </c:pt>
                <c:pt idx="545">
                  <c:v>1.4600000000000002</c:v>
                </c:pt>
                <c:pt idx="546">
                  <c:v>1.4800000000000004</c:v>
                </c:pt>
                <c:pt idx="547">
                  <c:v>1.7000000000000006</c:v>
                </c:pt>
                <c:pt idx="548">
                  <c:v>1.4800000000000011</c:v>
                </c:pt>
                <c:pt idx="549">
                  <c:v>1.3800000000000012</c:v>
                </c:pt>
                <c:pt idx="550">
                  <c:v>1.0600000000000009</c:v>
                </c:pt>
                <c:pt idx="551">
                  <c:v>0.70000000000000073</c:v>
                </c:pt>
                <c:pt idx="552">
                  <c:v>0.32000000000000101</c:v>
                </c:pt>
                <c:pt idx="553">
                  <c:v>0.40000000000000069</c:v>
                </c:pt>
                <c:pt idx="554">
                  <c:v>0.36000000000000087</c:v>
                </c:pt>
                <c:pt idx="555">
                  <c:v>0.36000000000000015</c:v>
                </c:pt>
                <c:pt idx="556">
                  <c:v>0.56000000000000016</c:v>
                </c:pt>
                <c:pt idx="557">
                  <c:v>0.8600000000000001</c:v>
                </c:pt>
                <c:pt idx="558">
                  <c:v>0.67999999999999972</c:v>
                </c:pt>
                <c:pt idx="559">
                  <c:v>0.79999999999999927</c:v>
                </c:pt>
                <c:pt idx="560">
                  <c:v>1.1600000000000001</c:v>
                </c:pt>
                <c:pt idx="561">
                  <c:v>1.1000000000000001</c:v>
                </c:pt>
                <c:pt idx="562">
                  <c:v>0.87999999999999967</c:v>
                </c:pt>
                <c:pt idx="563">
                  <c:v>1.1000000000000001</c:v>
                </c:pt>
                <c:pt idx="564">
                  <c:v>1.1200000000000003</c:v>
                </c:pt>
                <c:pt idx="565">
                  <c:v>1.06</c:v>
                </c:pt>
                <c:pt idx="566">
                  <c:v>1.2600000000000002</c:v>
                </c:pt>
                <c:pt idx="567">
                  <c:v>1.5399999999999998</c:v>
                </c:pt>
                <c:pt idx="568">
                  <c:v>1.3800000000000003</c:v>
                </c:pt>
                <c:pt idx="569">
                  <c:v>0.72000000000000031</c:v>
                </c:pt>
                <c:pt idx="570">
                  <c:v>0.26000000000000012</c:v>
                </c:pt>
                <c:pt idx="571">
                  <c:v>0.22000000000000028</c:v>
                </c:pt>
                <c:pt idx="572">
                  <c:v>0.10000000000000071</c:v>
                </c:pt>
                <c:pt idx="573">
                  <c:v>0.2000000000000007</c:v>
                </c:pt>
                <c:pt idx="574">
                  <c:v>0.70000000000000107</c:v>
                </c:pt>
                <c:pt idx="606">
                  <c:v>7.9999999999999002E-2</c:v>
                </c:pt>
                <c:pt idx="607">
                  <c:v>0.37999999999999901</c:v>
                </c:pt>
                <c:pt idx="608">
                  <c:v>0.33999999999999914</c:v>
                </c:pt>
                <c:pt idx="609">
                  <c:v>-6.0000000000000851E-2</c:v>
                </c:pt>
                <c:pt idx="610">
                  <c:v>0.35999999999999943</c:v>
                </c:pt>
                <c:pt idx="611">
                  <c:v>0.66000000000000014</c:v>
                </c:pt>
                <c:pt idx="612">
                  <c:v>0.70000000000000073</c:v>
                </c:pt>
                <c:pt idx="613">
                  <c:v>0.38000000000000045</c:v>
                </c:pt>
                <c:pt idx="614">
                  <c:v>0.52000000000000024</c:v>
                </c:pt>
                <c:pt idx="615">
                  <c:v>0</c:v>
                </c:pt>
                <c:pt idx="616">
                  <c:v>-0.28000000000000114</c:v>
                </c:pt>
                <c:pt idx="617">
                  <c:v>-0.60000000000000142</c:v>
                </c:pt>
                <c:pt idx="618">
                  <c:v>-0.26000000000000156</c:v>
                </c:pt>
                <c:pt idx="619">
                  <c:v>-0.28000000000000186</c:v>
                </c:pt>
                <c:pt idx="620">
                  <c:v>-0.16000000000000156</c:v>
                </c:pt>
                <c:pt idx="621">
                  <c:v>-8.0000000000000432E-2</c:v>
                </c:pt>
                <c:pt idx="622">
                  <c:v>0.31999999999999956</c:v>
                </c:pt>
                <c:pt idx="623">
                  <c:v>0.16000000000000014</c:v>
                </c:pt>
                <c:pt idx="624">
                  <c:v>0.22000000000000028</c:v>
                </c:pt>
                <c:pt idx="625">
                  <c:v>0.42000000000000026</c:v>
                </c:pt>
                <c:pt idx="626">
                  <c:v>0.37999999999999973</c:v>
                </c:pt>
                <c:pt idx="627">
                  <c:v>0.27999999999999969</c:v>
                </c:pt>
                <c:pt idx="628">
                  <c:v>0.21999999999999958</c:v>
                </c:pt>
                <c:pt idx="629">
                  <c:v>-6.0000000000000143E-2</c:v>
                </c:pt>
                <c:pt idx="630">
                  <c:v>-0.53999999999999981</c:v>
                </c:pt>
                <c:pt idx="631">
                  <c:v>-1.0200000000000002</c:v>
                </c:pt>
                <c:pt idx="632">
                  <c:v>-1.56</c:v>
                </c:pt>
                <c:pt idx="633">
                  <c:v>-1.1200000000000003</c:v>
                </c:pt>
                <c:pt idx="634">
                  <c:v>-1</c:v>
                </c:pt>
                <c:pt idx="635">
                  <c:v>-0.96000000000000085</c:v>
                </c:pt>
                <c:pt idx="636">
                  <c:v>-0.48000000000000043</c:v>
                </c:pt>
                <c:pt idx="637">
                  <c:v>-0.12000000000000029</c:v>
                </c:pt>
                <c:pt idx="638">
                  <c:v>-0.67999999999999972</c:v>
                </c:pt>
                <c:pt idx="639">
                  <c:v>-0.72000000000000031</c:v>
                </c:pt>
                <c:pt idx="640">
                  <c:v>-0.89999999999999925</c:v>
                </c:pt>
                <c:pt idx="641">
                  <c:v>-0.93999999999999917</c:v>
                </c:pt>
                <c:pt idx="642">
                  <c:v>-1.2599999999999993</c:v>
                </c:pt>
                <c:pt idx="643">
                  <c:v>-1.1399999999999999</c:v>
                </c:pt>
                <c:pt idx="644">
                  <c:v>-1.44</c:v>
                </c:pt>
                <c:pt idx="645">
                  <c:v>-1.420000000000001</c:v>
                </c:pt>
                <c:pt idx="646">
                  <c:v>-1.4800000000000011</c:v>
                </c:pt>
                <c:pt idx="647">
                  <c:v>-1.620000000000001</c:v>
                </c:pt>
                <c:pt idx="648">
                  <c:v>-1.5400000000000014</c:v>
                </c:pt>
                <c:pt idx="649">
                  <c:v>-1.2200000000000011</c:v>
                </c:pt>
                <c:pt idx="650">
                  <c:v>-1.320000000000001</c:v>
                </c:pt>
                <c:pt idx="651">
                  <c:v>-1.4800000000000011</c:v>
                </c:pt>
                <c:pt idx="652">
                  <c:v>-1.1000000000000014</c:v>
                </c:pt>
                <c:pt idx="653">
                  <c:v>-1.2200000000000011</c:v>
                </c:pt>
                <c:pt idx="654">
                  <c:v>-1.86</c:v>
                </c:pt>
                <c:pt idx="655">
                  <c:v>-1.94</c:v>
                </c:pt>
                <c:pt idx="656">
                  <c:v>-2.0799999999999996</c:v>
                </c:pt>
                <c:pt idx="657">
                  <c:v>-2.2999999999999998</c:v>
                </c:pt>
                <c:pt idx="658">
                  <c:v>-2.44</c:v>
                </c:pt>
                <c:pt idx="659">
                  <c:v>-2.0000000000000009</c:v>
                </c:pt>
                <c:pt idx="660">
                  <c:v>-1.7800000000000005</c:v>
                </c:pt>
                <c:pt idx="661">
                  <c:v>-1.5200000000000002</c:v>
                </c:pt>
                <c:pt idx="662">
                  <c:v>-1.5799999999999996</c:v>
                </c:pt>
                <c:pt idx="663">
                  <c:v>-1.5</c:v>
                </c:pt>
                <c:pt idx="664">
                  <c:v>-1.64</c:v>
                </c:pt>
                <c:pt idx="665">
                  <c:v>-1.8199999999999996</c:v>
                </c:pt>
                <c:pt idx="666">
                  <c:v>-2.1799999999999997</c:v>
                </c:pt>
                <c:pt idx="667">
                  <c:v>-2.4</c:v>
                </c:pt>
                <c:pt idx="668">
                  <c:v>-2.7399999999999998</c:v>
                </c:pt>
                <c:pt idx="669">
                  <c:v>-2.94</c:v>
                </c:pt>
                <c:pt idx="670">
                  <c:v>-3.0199999999999996</c:v>
                </c:pt>
                <c:pt idx="671">
                  <c:v>-3.1799999999999997</c:v>
                </c:pt>
                <c:pt idx="672">
                  <c:v>-2.9999999999999991</c:v>
                </c:pt>
                <c:pt idx="673">
                  <c:v>-3.1599999999999993</c:v>
                </c:pt>
                <c:pt idx="674">
                  <c:v>-3.0199999999999996</c:v>
                </c:pt>
                <c:pt idx="675">
                  <c:v>-3.2</c:v>
                </c:pt>
                <c:pt idx="676">
                  <c:v>-2.8999999999999995</c:v>
                </c:pt>
                <c:pt idx="677">
                  <c:v>-2.9999999999999991</c:v>
                </c:pt>
                <c:pt idx="678">
                  <c:v>-2.9399999999999991</c:v>
                </c:pt>
                <c:pt idx="679">
                  <c:v>-3.0799999999999992</c:v>
                </c:pt>
                <c:pt idx="680">
                  <c:v>-2.9999999999999991</c:v>
                </c:pt>
                <c:pt idx="681">
                  <c:v>-2.9999999999999991</c:v>
                </c:pt>
                <c:pt idx="682">
                  <c:v>-3.0999999999999992</c:v>
                </c:pt>
                <c:pt idx="683">
                  <c:v>-2.9799999999999991</c:v>
                </c:pt>
                <c:pt idx="684">
                  <c:v>-2.6999999999999993</c:v>
                </c:pt>
                <c:pt idx="685">
                  <c:v>-2.5599999999999987</c:v>
                </c:pt>
                <c:pt idx="686">
                  <c:v>-2.78</c:v>
                </c:pt>
                <c:pt idx="687">
                  <c:v>-2.9200000000000004</c:v>
                </c:pt>
                <c:pt idx="688">
                  <c:v>-2.620000000000001</c:v>
                </c:pt>
                <c:pt idx="689">
                  <c:v>-2.7000000000000006</c:v>
                </c:pt>
                <c:pt idx="690">
                  <c:v>-2.7000000000000015</c:v>
                </c:pt>
                <c:pt idx="691">
                  <c:v>-2.2000000000000015</c:v>
                </c:pt>
                <c:pt idx="692">
                  <c:v>-2.2200000000000011</c:v>
                </c:pt>
                <c:pt idx="693">
                  <c:v>-2.4200000000000004</c:v>
                </c:pt>
                <c:pt idx="694">
                  <c:v>-2.2800000000000002</c:v>
                </c:pt>
                <c:pt idx="695">
                  <c:v>-2.3600000000000003</c:v>
                </c:pt>
                <c:pt idx="696">
                  <c:v>-2.5199999999999996</c:v>
                </c:pt>
                <c:pt idx="697">
                  <c:v>-1.879999999999999</c:v>
                </c:pt>
                <c:pt idx="698">
                  <c:v>-2.0199999999999987</c:v>
                </c:pt>
                <c:pt idx="699">
                  <c:v>-2.2199999999999989</c:v>
                </c:pt>
                <c:pt idx="700">
                  <c:v>-2.2599999999999989</c:v>
                </c:pt>
                <c:pt idx="701">
                  <c:v>-2.5999999999999988</c:v>
                </c:pt>
                <c:pt idx="702">
                  <c:v>-2.7999999999999985</c:v>
                </c:pt>
                <c:pt idx="703">
                  <c:v>-2.6199999999999997</c:v>
                </c:pt>
                <c:pt idx="704">
                  <c:v>-2.88</c:v>
                </c:pt>
                <c:pt idx="705">
                  <c:v>-2.9799999999999995</c:v>
                </c:pt>
                <c:pt idx="706">
                  <c:v>-2.8600000000000003</c:v>
                </c:pt>
                <c:pt idx="707">
                  <c:v>-2.8200000000000003</c:v>
                </c:pt>
                <c:pt idx="708">
                  <c:v>-2.9799999999999995</c:v>
                </c:pt>
                <c:pt idx="709">
                  <c:v>-3.0799999999999996</c:v>
                </c:pt>
                <c:pt idx="710">
                  <c:v>-3.3600000000000003</c:v>
                </c:pt>
                <c:pt idx="711">
                  <c:v>-3.2</c:v>
                </c:pt>
                <c:pt idx="712">
                  <c:v>-3.2800000000000002</c:v>
                </c:pt>
                <c:pt idx="713">
                  <c:v>-3.3800000000000003</c:v>
                </c:pt>
                <c:pt idx="714">
                  <c:v>-3.12</c:v>
                </c:pt>
                <c:pt idx="715">
                  <c:v>-2.5800000000000005</c:v>
                </c:pt>
                <c:pt idx="716">
                  <c:v>-2.9200000000000004</c:v>
                </c:pt>
                <c:pt idx="717">
                  <c:v>-3.2800000000000002</c:v>
                </c:pt>
                <c:pt idx="718">
                  <c:v>-3.0400000000000005</c:v>
                </c:pt>
                <c:pt idx="719">
                  <c:v>-2.9000000000000008</c:v>
                </c:pt>
                <c:pt idx="720">
                  <c:v>-2.9200000000000004</c:v>
                </c:pt>
                <c:pt idx="721">
                  <c:v>-3.0199999999999996</c:v>
                </c:pt>
                <c:pt idx="722">
                  <c:v>-3.0199999999999987</c:v>
                </c:pt>
                <c:pt idx="723">
                  <c:v>-2.9999999999999978</c:v>
                </c:pt>
                <c:pt idx="724">
                  <c:v>-3.099999999999997</c:v>
                </c:pt>
                <c:pt idx="725">
                  <c:v>-2.7399999999999971</c:v>
                </c:pt>
                <c:pt idx="726">
                  <c:v>-2.799999999999998</c:v>
                </c:pt>
                <c:pt idx="727">
                  <c:v>-2.5599999999999978</c:v>
                </c:pt>
                <c:pt idx="728">
                  <c:v>-3.0999999999999992</c:v>
                </c:pt>
                <c:pt idx="729">
                  <c:v>-3.16</c:v>
                </c:pt>
                <c:pt idx="730">
                  <c:v>-4.0200000000000005</c:v>
                </c:pt>
                <c:pt idx="731">
                  <c:v>-3.9</c:v>
                </c:pt>
                <c:pt idx="732">
                  <c:v>-4.2200000000000006</c:v>
                </c:pt>
                <c:pt idx="733">
                  <c:v>-3.9800000000000013</c:v>
                </c:pt>
                <c:pt idx="734">
                  <c:v>-3.8800000000000012</c:v>
                </c:pt>
                <c:pt idx="735">
                  <c:v>-3.4600000000000009</c:v>
                </c:pt>
                <c:pt idx="736">
                  <c:v>-3.5200000000000009</c:v>
                </c:pt>
                <c:pt idx="737">
                  <c:v>-2.9</c:v>
                </c:pt>
                <c:pt idx="738">
                  <c:v>-2.8599999999999985</c:v>
                </c:pt>
                <c:pt idx="739">
                  <c:v>-2.9199999999999982</c:v>
                </c:pt>
                <c:pt idx="740">
                  <c:v>-2.8999999999999977</c:v>
                </c:pt>
                <c:pt idx="741">
                  <c:v>-2.6999999999999971</c:v>
                </c:pt>
                <c:pt idx="742">
                  <c:v>-2.9599999999999973</c:v>
                </c:pt>
                <c:pt idx="743">
                  <c:v>-3.0199999999999974</c:v>
                </c:pt>
                <c:pt idx="744">
                  <c:v>-3.0199999999999974</c:v>
                </c:pt>
                <c:pt idx="745">
                  <c:v>-3.0599999999999987</c:v>
                </c:pt>
                <c:pt idx="746">
                  <c:v>-2.38</c:v>
                </c:pt>
                <c:pt idx="747">
                  <c:v>-2.2799999999999998</c:v>
                </c:pt>
                <c:pt idx="748">
                  <c:v>-2</c:v>
                </c:pt>
                <c:pt idx="749">
                  <c:v>-1.9400000000000006</c:v>
                </c:pt>
                <c:pt idx="750">
                  <c:v>-1.64</c:v>
                </c:pt>
                <c:pt idx="751">
                  <c:v>-2.1799999999999997</c:v>
                </c:pt>
                <c:pt idx="752">
                  <c:v>-2.06</c:v>
                </c:pt>
                <c:pt idx="753">
                  <c:v>-2.1800000000000006</c:v>
                </c:pt>
                <c:pt idx="754">
                  <c:v>-2.16</c:v>
                </c:pt>
                <c:pt idx="755">
                  <c:v>-1.7799999999999998</c:v>
                </c:pt>
                <c:pt idx="756">
                  <c:v>-1.4</c:v>
                </c:pt>
                <c:pt idx="757">
                  <c:v>-1.4600000000000002</c:v>
                </c:pt>
                <c:pt idx="758">
                  <c:v>-1</c:v>
                </c:pt>
                <c:pt idx="759">
                  <c:v>-1.0799999999999996</c:v>
                </c:pt>
                <c:pt idx="760">
                  <c:v>-1.2</c:v>
                </c:pt>
                <c:pt idx="761">
                  <c:v>-1.3799999999999997</c:v>
                </c:pt>
                <c:pt idx="762">
                  <c:v>-1.3399999999999992</c:v>
                </c:pt>
                <c:pt idx="763">
                  <c:v>-1.6999999999999993</c:v>
                </c:pt>
                <c:pt idx="764">
                  <c:v>-1.4599999999999995</c:v>
                </c:pt>
                <c:pt idx="765">
                  <c:v>-1.6999999999999993</c:v>
                </c:pt>
                <c:pt idx="766">
                  <c:v>-1.6599999999999995</c:v>
                </c:pt>
                <c:pt idx="767">
                  <c:v>-1.7399999999999998</c:v>
                </c:pt>
                <c:pt idx="768">
                  <c:v>-1.7399999999999998</c:v>
                </c:pt>
                <c:pt idx="769">
                  <c:v>-1.7399999999999998</c:v>
                </c:pt>
                <c:pt idx="770">
                  <c:v>-2.2200000000000002</c:v>
                </c:pt>
                <c:pt idx="771">
                  <c:v>-2.5799999999999996</c:v>
                </c:pt>
                <c:pt idx="772">
                  <c:v>-2.3599999999999994</c:v>
                </c:pt>
                <c:pt idx="773">
                  <c:v>-2.3999999999999995</c:v>
                </c:pt>
                <c:pt idx="774">
                  <c:v>-2.4399999999999991</c:v>
                </c:pt>
                <c:pt idx="775">
                  <c:v>-2.0799999999999992</c:v>
                </c:pt>
                <c:pt idx="776">
                  <c:v>-1.5199999999999996</c:v>
                </c:pt>
                <c:pt idx="777">
                  <c:v>-1.5399999999999991</c:v>
                </c:pt>
                <c:pt idx="778">
                  <c:v>-1.1399999999999992</c:v>
                </c:pt>
                <c:pt idx="779">
                  <c:v>-1.1799999999999997</c:v>
                </c:pt>
                <c:pt idx="780">
                  <c:v>-1.1599999999999995</c:v>
                </c:pt>
                <c:pt idx="781">
                  <c:v>-1.379999999999999</c:v>
                </c:pt>
                <c:pt idx="782">
                  <c:v>-1.3799999999999997</c:v>
                </c:pt>
                <c:pt idx="783">
                  <c:v>-1.2199999999999995</c:v>
                </c:pt>
                <c:pt idx="784">
                  <c:v>-1.0999999999999992</c:v>
                </c:pt>
                <c:pt idx="785">
                  <c:v>-0.65999999999999948</c:v>
                </c:pt>
                <c:pt idx="786">
                  <c:v>-0.85999999999999943</c:v>
                </c:pt>
                <c:pt idx="787">
                  <c:v>-0.93999999999999984</c:v>
                </c:pt>
                <c:pt idx="788">
                  <c:v>-1.3400000000000005</c:v>
                </c:pt>
                <c:pt idx="789">
                  <c:v>-1.1800000000000004</c:v>
                </c:pt>
                <c:pt idx="790">
                  <c:v>-1.6800000000000004</c:v>
                </c:pt>
                <c:pt idx="791">
                  <c:v>-1.7800000000000005</c:v>
                </c:pt>
                <c:pt idx="792">
                  <c:v>-1.6</c:v>
                </c:pt>
                <c:pt idx="793">
                  <c:v>-1.579999999999999</c:v>
                </c:pt>
                <c:pt idx="794">
                  <c:v>-1.8199999999999996</c:v>
                </c:pt>
                <c:pt idx="795">
                  <c:v>-1.7</c:v>
                </c:pt>
                <c:pt idx="796">
                  <c:v>-1.5000000000000007</c:v>
                </c:pt>
                <c:pt idx="797">
                  <c:v>-1.5800000000000005</c:v>
                </c:pt>
                <c:pt idx="798">
                  <c:v>-1.3600000000000008</c:v>
                </c:pt>
                <c:pt idx="799">
                  <c:v>-1.3800000000000003</c:v>
                </c:pt>
                <c:pt idx="800">
                  <c:v>-1.3799999999999997</c:v>
                </c:pt>
                <c:pt idx="801">
                  <c:v>-0.99999999999999933</c:v>
                </c:pt>
                <c:pt idx="802">
                  <c:v>-1.2999999999999994</c:v>
                </c:pt>
                <c:pt idx="803">
                  <c:v>-1.2399999999999991</c:v>
                </c:pt>
                <c:pt idx="804">
                  <c:v>-0.97999999999999898</c:v>
                </c:pt>
                <c:pt idx="805">
                  <c:v>-0.79999999999999927</c:v>
                </c:pt>
                <c:pt idx="806">
                  <c:v>-1.2399999999999991</c:v>
                </c:pt>
                <c:pt idx="807">
                  <c:v>-1.2799999999999989</c:v>
                </c:pt>
                <c:pt idx="808">
                  <c:v>-1.7599999999999993</c:v>
                </c:pt>
                <c:pt idx="809">
                  <c:v>-2.1199999999999997</c:v>
                </c:pt>
                <c:pt idx="810">
                  <c:v>-2.1799999999999997</c:v>
                </c:pt>
                <c:pt idx="811">
                  <c:v>-2.06</c:v>
                </c:pt>
                <c:pt idx="812">
                  <c:v>-1.6800000000000004</c:v>
                </c:pt>
                <c:pt idx="813">
                  <c:v>-1.3600000000000008</c:v>
                </c:pt>
                <c:pt idx="814">
                  <c:v>-1.120000000000001</c:v>
                </c:pt>
                <c:pt idx="815">
                  <c:v>-1.6000000000000008</c:v>
                </c:pt>
                <c:pt idx="816">
                  <c:v>-1.5800000000000005</c:v>
                </c:pt>
                <c:pt idx="817">
                  <c:v>-1.6800000000000004</c:v>
                </c:pt>
                <c:pt idx="818">
                  <c:v>-1.6799999999999997</c:v>
                </c:pt>
                <c:pt idx="819">
                  <c:v>-1.5199999999999996</c:v>
                </c:pt>
                <c:pt idx="820">
                  <c:v>-0.98000000000000043</c:v>
                </c:pt>
                <c:pt idx="821">
                  <c:v>-1.1800000000000004</c:v>
                </c:pt>
                <c:pt idx="822">
                  <c:v>-0.82000000000000095</c:v>
                </c:pt>
                <c:pt idx="823">
                  <c:v>-0.92000000000000171</c:v>
                </c:pt>
                <c:pt idx="824">
                  <c:v>-1.0800000000000018</c:v>
                </c:pt>
                <c:pt idx="825">
                  <c:v>-1.0800000000000012</c:v>
                </c:pt>
                <c:pt idx="826">
                  <c:v>-0.70000000000000073</c:v>
                </c:pt>
                <c:pt idx="827">
                  <c:v>-1.2</c:v>
                </c:pt>
                <c:pt idx="828">
                  <c:v>-1.4199999999999995</c:v>
                </c:pt>
                <c:pt idx="829">
                  <c:v>-1.379999999999999</c:v>
                </c:pt>
                <c:pt idx="830">
                  <c:v>-1.3599999999999994</c:v>
                </c:pt>
                <c:pt idx="831">
                  <c:v>-1.44</c:v>
                </c:pt>
                <c:pt idx="832">
                  <c:v>-1.5399999999999998</c:v>
                </c:pt>
                <c:pt idx="833">
                  <c:v>-1.1000000000000001</c:v>
                </c:pt>
                <c:pt idx="834">
                  <c:v>-0.93999999999999984</c:v>
                </c:pt>
                <c:pt idx="835">
                  <c:v>-1.0599999999999994</c:v>
                </c:pt>
                <c:pt idx="836">
                  <c:v>-1.2399999999999991</c:v>
                </c:pt>
                <c:pt idx="837">
                  <c:v>-0.79999999999999927</c:v>
                </c:pt>
                <c:pt idx="838">
                  <c:v>-1.0199999999999989</c:v>
                </c:pt>
                <c:pt idx="839">
                  <c:v>-1.1799999999999997</c:v>
                </c:pt>
                <c:pt idx="840">
                  <c:v>-1.2</c:v>
                </c:pt>
                <c:pt idx="841">
                  <c:v>-1.0200000000000002</c:v>
                </c:pt>
                <c:pt idx="842">
                  <c:v>-1.3600000000000008</c:v>
                </c:pt>
                <c:pt idx="843">
                  <c:v>-1.2000000000000015</c:v>
                </c:pt>
                <c:pt idx="844">
                  <c:v>-1.180000000000001</c:v>
                </c:pt>
                <c:pt idx="845">
                  <c:v>-1.1400000000000006</c:v>
                </c:pt>
                <c:pt idx="846">
                  <c:v>-1.2400000000000007</c:v>
                </c:pt>
                <c:pt idx="847">
                  <c:v>-1.1599999999999995</c:v>
                </c:pt>
                <c:pt idx="848">
                  <c:v>-1.0999999999999985</c:v>
                </c:pt>
                <c:pt idx="849">
                  <c:v>-0.85999999999999877</c:v>
                </c:pt>
                <c:pt idx="850">
                  <c:v>-0.43999999999999917</c:v>
                </c:pt>
                <c:pt idx="851">
                  <c:v>-9.9999999999999284E-2</c:v>
                </c:pt>
                <c:pt idx="852">
                  <c:v>8.0000000000000432E-2</c:v>
                </c:pt>
                <c:pt idx="853">
                  <c:v>-0.1</c:v>
                </c:pt>
                <c:pt idx="854">
                  <c:v>-0.31999999999999956</c:v>
                </c:pt>
                <c:pt idx="855">
                  <c:v>-0.67999999999999972</c:v>
                </c:pt>
                <c:pt idx="856">
                  <c:v>-1.2</c:v>
                </c:pt>
                <c:pt idx="857">
                  <c:v>-1.36</c:v>
                </c:pt>
                <c:pt idx="858">
                  <c:v>-1.6</c:v>
                </c:pt>
                <c:pt idx="859">
                  <c:v>-1.7</c:v>
                </c:pt>
                <c:pt idx="860">
                  <c:v>-1.6</c:v>
                </c:pt>
                <c:pt idx="861">
                  <c:v>-1.3599999999999994</c:v>
                </c:pt>
                <c:pt idx="862">
                  <c:v>-0.95999999999999941</c:v>
                </c:pt>
                <c:pt idx="863">
                  <c:v>-0.33999999999999986</c:v>
                </c:pt>
                <c:pt idx="864">
                  <c:v>-0.2</c:v>
                </c:pt>
                <c:pt idx="865">
                  <c:v>-0.33999999999999986</c:v>
                </c:pt>
                <c:pt idx="866">
                  <c:v>-0.2</c:v>
                </c:pt>
                <c:pt idx="867">
                  <c:v>-0.42000000000000026</c:v>
                </c:pt>
                <c:pt idx="868">
                  <c:v>-0.4799999999999997</c:v>
                </c:pt>
                <c:pt idx="869">
                  <c:v>-0.33999999999999986</c:v>
                </c:pt>
                <c:pt idx="870">
                  <c:v>-0.43999999999999984</c:v>
                </c:pt>
                <c:pt idx="871">
                  <c:v>-0.3999999999999993</c:v>
                </c:pt>
                <c:pt idx="872">
                  <c:v>-0.17999999999999899</c:v>
                </c:pt>
                <c:pt idx="873">
                  <c:v>-0.27999999999999903</c:v>
                </c:pt>
                <c:pt idx="874">
                  <c:v>-0.47999999999999898</c:v>
                </c:pt>
                <c:pt idx="875">
                  <c:v>-0.45999999999999874</c:v>
                </c:pt>
                <c:pt idx="876">
                  <c:v>-0.35999999999999943</c:v>
                </c:pt>
                <c:pt idx="877">
                  <c:v>-0.79999999999999927</c:v>
                </c:pt>
                <c:pt idx="878">
                  <c:v>-0.66000000000000014</c:v>
                </c:pt>
                <c:pt idx="879">
                  <c:v>-0.40000000000000069</c:v>
                </c:pt>
                <c:pt idx="880">
                  <c:v>-0.220000000000001</c:v>
                </c:pt>
                <c:pt idx="881">
                  <c:v>-0.64000000000000057</c:v>
                </c:pt>
                <c:pt idx="882">
                  <c:v>-0.7600000000000009</c:v>
                </c:pt>
                <c:pt idx="883">
                  <c:v>-0.82000000000000028</c:v>
                </c:pt>
                <c:pt idx="884">
                  <c:v>-1.4</c:v>
                </c:pt>
                <c:pt idx="885">
                  <c:v>-1.3399999999999999</c:v>
                </c:pt>
                <c:pt idx="886">
                  <c:v>-1.0400000000000005</c:v>
                </c:pt>
                <c:pt idx="887">
                  <c:v>-1.0600000000000009</c:v>
                </c:pt>
                <c:pt idx="888">
                  <c:v>-1.4600000000000009</c:v>
                </c:pt>
                <c:pt idx="889">
                  <c:v>-1.1400000000000006</c:v>
                </c:pt>
                <c:pt idx="890">
                  <c:v>-1.2000000000000006</c:v>
                </c:pt>
                <c:pt idx="891">
                  <c:v>-1.4800000000000004</c:v>
                </c:pt>
                <c:pt idx="892">
                  <c:v>-1</c:v>
                </c:pt>
                <c:pt idx="893">
                  <c:v>-0.77999999999999969</c:v>
                </c:pt>
                <c:pt idx="894">
                  <c:v>-0.93999999999999984</c:v>
                </c:pt>
                <c:pt idx="895">
                  <c:v>-1.06</c:v>
                </c:pt>
                <c:pt idx="896">
                  <c:v>-0.83999999999999986</c:v>
                </c:pt>
                <c:pt idx="897">
                  <c:v>-1.4</c:v>
                </c:pt>
                <c:pt idx="898">
                  <c:v>-1.3399999999999999</c:v>
                </c:pt>
                <c:pt idx="899">
                  <c:v>-1.0399999999999998</c:v>
                </c:pt>
                <c:pt idx="900">
                  <c:v>-1.079999999999999</c:v>
                </c:pt>
                <c:pt idx="901">
                  <c:v>-1.1599999999999988</c:v>
                </c:pt>
                <c:pt idx="902">
                  <c:v>-0.93999999999999839</c:v>
                </c:pt>
                <c:pt idx="903">
                  <c:v>-1.2399999999999984</c:v>
                </c:pt>
                <c:pt idx="904">
                  <c:v>-1.4599999999999986</c:v>
                </c:pt>
                <c:pt idx="905">
                  <c:v>-1.4599999999999995</c:v>
                </c:pt>
                <c:pt idx="906">
                  <c:v>-1.44</c:v>
                </c:pt>
                <c:pt idx="907">
                  <c:v>-1.4600000000000002</c:v>
                </c:pt>
                <c:pt idx="908">
                  <c:v>-1.3000000000000007</c:v>
                </c:pt>
                <c:pt idx="909">
                  <c:v>-0.77999999999999969</c:v>
                </c:pt>
                <c:pt idx="910">
                  <c:v>-0.9</c:v>
                </c:pt>
                <c:pt idx="911">
                  <c:v>-1</c:v>
                </c:pt>
                <c:pt idx="912">
                  <c:v>-0.77999999999999969</c:v>
                </c:pt>
                <c:pt idx="913">
                  <c:v>-0.61999999999999955</c:v>
                </c:pt>
                <c:pt idx="914">
                  <c:v>-1.0200000000000002</c:v>
                </c:pt>
                <c:pt idx="915">
                  <c:v>-0.8600000000000001</c:v>
                </c:pt>
                <c:pt idx="916">
                  <c:v>-1.06</c:v>
                </c:pt>
                <c:pt idx="917">
                  <c:v>-0.88000000000000045</c:v>
                </c:pt>
                <c:pt idx="918">
                  <c:v>-1.0399999999999998</c:v>
                </c:pt>
                <c:pt idx="919">
                  <c:v>-1.3199999999999996</c:v>
                </c:pt>
                <c:pt idx="920">
                  <c:v>-1.3199999999999996</c:v>
                </c:pt>
                <c:pt idx="921">
                  <c:v>-1.0399999999999991</c:v>
                </c:pt>
                <c:pt idx="922">
                  <c:v>-1.5199999999999989</c:v>
                </c:pt>
                <c:pt idx="923">
                  <c:v>-1.5799999999999996</c:v>
                </c:pt>
                <c:pt idx="924">
                  <c:v>-1.3199999999999996</c:v>
                </c:pt>
                <c:pt idx="925">
                  <c:v>-1.0399999999999991</c:v>
                </c:pt>
                <c:pt idx="926">
                  <c:v>-1.0799999999999996</c:v>
                </c:pt>
                <c:pt idx="927">
                  <c:v>-0.9</c:v>
                </c:pt>
                <c:pt idx="928">
                  <c:v>-0.61999999999999955</c:v>
                </c:pt>
                <c:pt idx="929">
                  <c:v>-0.6</c:v>
                </c:pt>
                <c:pt idx="930">
                  <c:v>-0.90000000000000069</c:v>
                </c:pt>
                <c:pt idx="931">
                  <c:v>-0.5800000000000004</c:v>
                </c:pt>
                <c:pt idx="932">
                  <c:v>-0.5800000000000004</c:v>
                </c:pt>
                <c:pt idx="933">
                  <c:v>-0.90000000000000069</c:v>
                </c:pt>
                <c:pt idx="934">
                  <c:v>-0.84000000000000052</c:v>
                </c:pt>
                <c:pt idx="935">
                  <c:v>-0.93999999999999984</c:v>
                </c:pt>
                <c:pt idx="936">
                  <c:v>-1.1199999999999997</c:v>
                </c:pt>
                <c:pt idx="937">
                  <c:v>-0.93999999999999984</c:v>
                </c:pt>
                <c:pt idx="938">
                  <c:v>-1.2999999999999994</c:v>
                </c:pt>
                <c:pt idx="939">
                  <c:v>-1.5599999999999987</c:v>
                </c:pt>
                <c:pt idx="940">
                  <c:v>-1.5199999999999996</c:v>
                </c:pt>
                <c:pt idx="941">
                  <c:v>-1.8200000000000003</c:v>
                </c:pt>
                <c:pt idx="942">
                  <c:v>-1.7800000000000011</c:v>
                </c:pt>
                <c:pt idx="943">
                  <c:v>-1.0200000000000018</c:v>
                </c:pt>
                <c:pt idx="944">
                  <c:v>-1.0800000000000025</c:v>
                </c:pt>
                <c:pt idx="945">
                  <c:v>-1.2600000000000022</c:v>
                </c:pt>
                <c:pt idx="946">
                  <c:v>-1.0200000000000018</c:v>
                </c:pt>
                <c:pt idx="947">
                  <c:v>-1.1200000000000003</c:v>
                </c:pt>
                <c:pt idx="948">
                  <c:v>-1.4600000000000002</c:v>
                </c:pt>
                <c:pt idx="949">
                  <c:v>-1.56</c:v>
                </c:pt>
                <c:pt idx="950">
                  <c:v>-1.6400000000000006</c:v>
                </c:pt>
                <c:pt idx="951">
                  <c:v>-1.9800000000000011</c:v>
                </c:pt>
                <c:pt idx="952">
                  <c:v>-2.2200000000000015</c:v>
                </c:pt>
                <c:pt idx="953">
                  <c:v>-1.9000000000000015</c:v>
                </c:pt>
                <c:pt idx="954">
                  <c:v>-1.9600000000000009</c:v>
                </c:pt>
                <c:pt idx="955">
                  <c:v>-1.7599999999999993</c:v>
                </c:pt>
                <c:pt idx="956">
                  <c:v>-1.4599999999999995</c:v>
                </c:pt>
                <c:pt idx="957">
                  <c:v>1.4200000000000004</c:v>
                </c:pt>
                <c:pt idx="958">
                  <c:v>1.3599999999999994</c:v>
                </c:pt>
                <c:pt idx="959">
                  <c:v>1.6999999999999986</c:v>
                </c:pt>
                <c:pt idx="960">
                  <c:v>1.8199999999999974</c:v>
                </c:pt>
                <c:pt idx="961">
                  <c:v>1.8399999999999976</c:v>
                </c:pt>
                <c:pt idx="962">
                  <c:v>-0.86000000000000087</c:v>
                </c:pt>
                <c:pt idx="963">
                  <c:v>-0.96000000000000085</c:v>
                </c:pt>
                <c:pt idx="964">
                  <c:v>-0.94000000000000061</c:v>
                </c:pt>
                <c:pt idx="965">
                  <c:v>-1.2799999999999998</c:v>
                </c:pt>
                <c:pt idx="966">
                  <c:v>-1.7399999999999991</c:v>
                </c:pt>
                <c:pt idx="967">
                  <c:v>-1.8200000000000003</c:v>
                </c:pt>
                <c:pt idx="968">
                  <c:v>-1.9</c:v>
                </c:pt>
                <c:pt idx="969">
                  <c:v>-2.1599999999999993</c:v>
                </c:pt>
                <c:pt idx="970">
                  <c:v>-1.6799999999999997</c:v>
                </c:pt>
                <c:pt idx="971">
                  <c:v>-1.2</c:v>
                </c:pt>
                <c:pt idx="972">
                  <c:v>-1.2599999999999993</c:v>
                </c:pt>
                <c:pt idx="973">
                  <c:v>-1.2399999999999991</c:v>
                </c:pt>
                <c:pt idx="974">
                  <c:v>-0.7399999999999991</c:v>
                </c:pt>
                <c:pt idx="975">
                  <c:v>-1.0399999999999991</c:v>
                </c:pt>
                <c:pt idx="976">
                  <c:v>-1.4799999999999998</c:v>
                </c:pt>
                <c:pt idx="977">
                  <c:v>-1.6200000000000003</c:v>
                </c:pt>
                <c:pt idx="978">
                  <c:v>-1.2599999999999993</c:v>
                </c:pt>
                <c:pt idx="979">
                  <c:v>-1.5200000000000002</c:v>
                </c:pt>
                <c:pt idx="980">
                  <c:v>-1.4200000000000004</c:v>
                </c:pt>
                <c:pt idx="981">
                  <c:v>-0.9</c:v>
                </c:pt>
                <c:pt idx="982">
                  <c:v>-0.6</c:v>
                </c:pt>
                <c:pt idx="983">
                  <c:v>-1.0000000000000013</c:v>
                </c:pt>
                <c:pt idx="984">
                  <c:v>-0.92000000000000026</c:v>
                </c:pt>
                <c:pt idx="985">
                  <c:v>-0.7</c:v>
                </c:pt>
                <c:pt idx="986">
                  <c:v>-0.87999999999999967</c:v>
                </c:pt>
                <c:pt idx="987">
                  <c:v>-1.2799999999999998</c:v>
                </c:pt>
                <c:pt idx="988">
                  <c:v>-1.2599999999999993</c:v>
                </c:pt>
                <c:pt idx="989">
                  <c:v>-1.3599999999999994</c:v>
                </c:pt>
                <c:pt idx="990">
                  <c:v>-1.5599999999999994</c:v>
                </c:pt>
                <c:pt idx="991">
                  <c:v>-1.5799999999999996</c:v>
                </c:pt>
                <c:pt idx="992">
                  <c:v>-1.5999999999999985</c:v>
                </c:pt>
                <c:pt idx="993">
                  <c:v>-1.459999999999998</c:v>
                </c:pt>
                <c:pt idx="994">
                  <c:v>-1.4199999999999988</c:v>
                </c:pt>
                <c:pt idx="995">
                  <c:v>-1.5599999999999994</c:v>
                </c:pt>
                <c:pt idx="996">
                  <c:v>-1.8399999999999992</c:v>
                </c:pt>
                <c:pt idx="997">
                  <c:v>-1.5799999999999996</c:v>
                </c:pt>
                <c:pt idx="998">
                  <c:v>-1.9200000000000004</c:v>
                </c:pt>
                <c:pt idx="999">
                  <c:v>-2.4599999999999995</c:v>
                </c:pt>
                <c:pt idx="1000">
                  <c:v>-2.8000000000000016</c:v>
                </c:pt>
                <c:pt idx="1001">
                  <c:v>-2.7800000000000038</c:v>
                </c:pt>
                <c:pt idx="1002">
                  <c:v>-2.8400000000000047</c:v>
                </c:pt>
                <c:pt idx="1003">
                  <c:v>-2.8400000000000061</c:v>
                </c:pt>
                <c:pt idx="1004">
                  <c:v>-2.9600000000000053</c:v>
                </c:pt>
                <c:pt idx="1005">
                  <c:v>-3.2000000000000028</c:v>
                </c:pt>
                <c:pt idx="1006">
                  <c:v>-3.3200000000000016</c:v>
                </c:pt>
                <c:pt idx="1007">
                  <c:v>-3.4600000000000022</c:v>
                </c:pt>
                <c:pt idx="1008">
                  <c:v>-3.7599999999999993</c:v>
                </c:pt>
                <c:pt idx="1009">
                  <c:v>-3.6199999999999988</c:v>
                </c:pt>
                <c:pt idx="1010">
                  <c:v>-3.3599999999999994</c:v>
                </c:pt>
                <c:pt idx="1011">
                  <c:v>-3.8799999999999981</c:v>
                </c:pt>
                <c:pt idx="1012">
                  <c:v>-4.4199999999999964</c:v>
                </c:pt>
                <c:pt idx="1013">
                  <c:v>-4.9399999999999977</c:v>
                </c:pt>
                <c:pt idx="1014">
                  <c:v>-4.9600000000000026</c:v>
                </c:pt>
                <c:pt idx="1015">
                  <c:v>-5.6199999999999992</c:v>
                </c:pt>
                <c:pt idx="1016">
                  <c:v>-5.2600000000000025</c:v>
                </c:pt>
                <c:pt idx="1017">
                  <c:v>-5.1800000000000015</c:v>
                </c:pt>
                <c:pt idx="1018">
                  <c:v>-4.5400000000000009</c:v>
                </c:pt>
                <c:pt idx="1019">
                  <c:v>-4.7200000000000015</c:v>
                </c:pt>
                <c:pt idx="1020">
                  <c:v>-4.4400000000000031</c:v>
                </c:pt>
                <c:pt idx="1021">
                  <c:v>-4.5999999999999996</c:v>
                </c:pt>
                <c:pt idx="1022">
                  <c:v>-4.8199999999999985</c:v>
                </c:pt>
                <c:pt idx="1023">
                  <c:v>-5.0199999999999987</c:v>
                </c:pt>
                <c:pt idx="1024">
                  <c:v>-5.2399999999999975</c:v>
                </c:pt>
                <c:pt idx="1025">
                  <c:v>-5.4600000000000026</c:v>
                </c:pt>
                <c:pt idx="1026">
                  <c:v>-5.9200000000000044</c:v>
                </c:pt>
                <c:pt idx="1027">
                  <c:v>-6.0600000000000076</c:v>
                </c:pt>
                <c:pt idx="1028">
                  <c:v>-6.7200000000000104</c:v>
                </c:pt>
                <c:pt idx="1029">
                  <c:v>-7.0400000000000089</c:v>
                </c:pt>
                <c:pt idx="1030">
                  <c:v>-7.0400000000000089</c:v>
                </c:pt>
                <c:pt idx="1031">
                  <c:v>-7.3200000000000047</c:v>
                </c:pt>
                <c:pt idx="1032">
                  <c:v>-7.5400000000000089</c:v>
                </c:pt>
                <c:pt idx="1033">
                  <c:v>-7.7600000000000078</c:v>
                </c:pt>
                <c:pt idx="1034">
                  <c:v>-7.6600000000000081</c:v>
                </c:pt>
                <c:pt idx="1035">
                  <c:v>-7.6200000000000045</c:v>
                </c:pt>
                <c:pt idx="1036">
                  <c:v>-6.7000000000000117</c:v>
                </c:pt>
                <c:pt idx="1037">
                  <c:v>-5.2400000000000091</c:v>
                </c:pt>
                <c:pt idx="1038">
                  <c:v>-3.1600000000000081</c:v>
                </c:pt>
                <c:pt idx="1039">
                  <c:v>-1.2800000000000069</c:v>
                </c:pt>
                <c:pt idx="1040">
                  <c:v>0.739999999999992</c:v>
                </c:pt>
                <c:pt idx="1041">
                  <c:v>2.7800000000000011</c:v>
                </c:pt>
                <c:pt idx="1042">
                  <c:v>4.1600000000000019</c:v>
                </c:pt>
                <c:pt idx="1043">
                  <c:v>5.0199999999999987</c:v>
                </c:pt>
                <c:pt idx="1044">
                  <c:v>5.4800000000000013</c:v>
                </c:pt>
                <c:pt idx="1045">
                  <c:v>5.7400000000000038</c:v>
                </c:pt>
                <c:pt idx="1046">
                  <c:v>6.2399999999999975</c:v>
                </c:pt>
                <c:pt idx="1047">
                  <c:v>6.2800000000000011</c:v>
                </c:pt>
                <c:pt idx="1048">
                  <c:v>6.3</c:v>
                </c:pt>
                <c:pt idx="1049">
                  <c:v>6.2</c:v>
                </c:pt>
                <c:pt idx="1050">
                  <c:v>6.1</c:v>
                </c:pt>
                <c:pt idx="1051">
                  <c:v>4.9800000000000013</c:v>
                </c:pt>
                <c:pt idx="1052">
                  <c:v>4.3800000000000008</c:v>
                </c:pt>
                <c:pt idx="1053">
                  <c:v>3.5800000000000041</c:v>
                </c:pt>
                <c:pt idx="1054">
                  <c:v>2.8600000000000021</c:v>
                </c:pt>
                <c:pt idx="1055">
                  <c:v>1.8800000000000012</c:v>
                </c:pt>
                <c:pt idx="1056">
                  <c:v>1.180000000000001</c:v>
                </c:pt>
                <c:pt idx="1057">
                  <c:v>0.43999999999999773</c:v>
                </c:pt>
                <c:pt idx="1058">
                  <c:v>-0.64000000000000057</c:v>
                </c:pt>
                <c:pt idx="1059">
                  <c:v>-1.0600000000000023</c:v>
                </c:pt>
                <c:pt idx="1060">
                  <c:v>-1.1400000000000006</c:v>
                </c:pt>
                <c:pt idx="1061">
                  <c:v>-1.5</c:v>
                </c:pt>
                <c:pt idx="1062">
                  <c:v>-1.8599999999999994</c:v>
                </c:pt>
                <c:pt idx="1063">
                  <c:v>-1.6400000000000006</c:v>
                </c:pt>
                <c:pt idx="1064">
                  <c:v>-1.6199999999999988</c:v>
                </c:pt>
                <c:pt idx="1065">
                  <c:v>-1.9400000000000006</c:v>
                </c:pt>
                <c:pt idx="1066">
                  <c:v>-1.9</c:v>
                </c:pt>
                <c:pt idx="1067">
                  <c:v>-1.680000000000001</c:v>
                </c:pt>
                <c:pt idx="1068">
                  <c:v>-1.6200000000000017</c:v>
                </c:pt>
                <c:pt idx="1069">
                  <c:v>-1.5000000000000029</c:v>
                </c:pt>
                <c:pt idx="1070">
                  <c:v>-1.5600000000000023</c:v>
                </c:pt>
                <c:pt idx="1071">
                  <c:v>-1.8000000000000029</c:v>
                </c:pt>
                <c:pt idx="1072">
                  <c:v>-2.3800000000000012</c:v>
                </c:pt>
                <c:pt idx="1073">
                  <c:v>-2.4</c:v>
                </c:pt>
                <c:pt idx="1074">
                  <c:v>-2.4400000000000004</c:v>
                </c:pt>
                <c:pt idx="1075">
                  <c:v>-2.2800000000000011</c:v>
                </c:pt>
                <c:pt idx="1076">
                  <c:v>-2.0600000000000023</c:v>
                </c:pt>
                <c:pt idx="1077">
                  <c:v>-1.6000000000000028</c:v>
                </c:pt>
                <c:pt idx="1078">
                  <c:v>-1.2600000000000022</c:v>
                </c:pt>
                <c:pt idx="1079">
                  <c:v>-1.3000000000000029</c:v>
                </c:pt>
                <c:pt idx="1080">
                  <c:v>-1.0200000000000045</c:v>
                </c:pt>
                <c:pt idx="1081">
                  <c:v>-0.56000000000000516</c:v>
                </c:pt>
                <c:pt idx="1082">
                  <c:v>-0.44000000000000339</c:v>
                </c:pt>
                <c:pt idx="1083">
                  <c:v>-0.22000000000000455</c:v>
                </c:pt>
                <c:pt idx="1084">
                  <c:v>-2.8421709430404009E-15</c:v>
                </c:pt>
                <c:pt idx="1085">
                  <c:v>0.33999999999999775</c:v>
                </c:pt>
                <c:pt idx="1086">
                  <c:v>0.37999999999999828</c:v>
                </c:pt>
                <c:pt idx="1087">
                  <c:v>0.65999999999999659</c:v>
                </c:pt>
                <c:pt idx="1088">
                  <c:v>0.63999999999999768</c:v>
                </c:pt>
                <c:pt idx="1089">
                  <c:v>1.0399999999999978</c:v>
                </c:pt>
                <c:pt idx="1090">
                  <c:v>1.7</c:v>
                </c:pt>
                <c:pt idx="1091">
                  <c:v>2.2999999999999998</c:v>
                </c:pt>
                <c:pt idx="1092">
                  <c:v>2.3400000000000007</c:v>
                </c:pt>
                <c:pt idx="1093">
                  <c:v>2.5</c:v>
                </c:pt>
                <c:pt idx="1094">
                  <c:v>2.0799999999999996</c:v>
                </c:pt>
                <c:pt idx="1095">
                  <c:v>1.6599999999999979</c:v>
                </c:pt>
                <c:pt idx="1096">
                  <c:v>1.0399999999999978</c:v>
                </c:pt>
                <c:pt idx="1097">
                  <c:v>1.1799999999999984</c:v>
                </c:pt>
                <c:pt idx="1098">
                  <c:v>1.1999999999999986</c:v>
                </c:pt>
                <c:pt idx="1099">
                  <c:v>1.4199999999999988</c:v>
                </c:pt>
                <c:pt idx="1100">
                  <c:v>1.2</c:v>
                </c:pt>
                <c:pt idx="1101">
                  <c:v>1.5200000000000002</c:v>
                </c:pt>
                <c:pt idx="1102">
                  <c:v>1.2599999999999993</c:v>
                </c:pt>
                <c:pt idx="1103">
                  <c:v>1.1999999999999993</c:v>
                </c:pt>
                <c:pt idx="1104">
                  <c:v>0.97999999999999898</c:v>
                </c:pt>
                <c:pt idx="1105">
                  <c:v>0.71999999999999886</c:v>
                </c:pt>
                <c:pt idx="1106">
                  <c:v>0.37999999999999973</c:v>
                </c:pt>
                <c:pt idx="1107">
                  <c:v>4.000000000000057E-2</c:v>
                </c:pt>
                <c:pt idx="1108">
                  <c:v>-0.15999999999999873</c:v>
                </c:pt>
                <c:pt idx="1109">
                  <c:v>-0.51999999999999813</c:v>
                </c:pt>
                <c:pt idx="1110">
                  <c:v>-0.85999999999999877</c:v>
                </c:pt>
                <c:pt idx="1111">
                  <c:v>-0.59999999999999931</c:v>
                </c:pt>
                <c:pt idx="1112">
                  <c:v>-0.32000000000000028</c:v>
                </c:pt>
                <c:pt idx="1113">
                  <c:v>-0.38000000000000111</c:v>
                </c:pt>
                <c:pt idx="1114">
                  <c:v>-0.10000000000000142</c:v>
                </c:pt>
                <c:pt idx="1115">
                  <c:v>-0.20000000000000143</c:v>
                </c:pt>
                <c:pt idx="1116">
                  <c:v>-0.64000000000000057</c:v>
                </c:pt>
                <c:pt idx="1117">
                  <c:v>-0.76000000000000012</c:v>
                </c:pt>
                <c:pt idx="1118">
                  <c:v>-1.3799999999999997</c:v>
                </c:pt>
                <c:pt idx="1119">
                  <c:v>-1.2999999999999996</c:v>
                </c:pt>
                <c:pt idx="1120">
                  <c:v>-1.1999999999999993</c:v>
                </c:pt>
                <c:pt idx="1121">
                  <c:v>-1.0599999999999998</c:v>
                </c:pt>
                <c:pt idx="1122">
                  <c:v>-1.0799999999999996</c:v>
                </c:pt>
                <c:pt idx="1123">
                  <c:v>-0.63999999999999946</c:v>
                </c:pt>
                <c:pt idx="1124">
                  <c:v>-0.77999999999999969</c:v>
                </c:pt>
                <c:pt idx="1125">
                  <c:v>-0.25999999999999979</c:v>
                </c:pt>
                <c:pt idx="1126">
                  <c:v>-0.43999999999999984</c:v>
                </c:pt>
                <c:pt idx="1127">
                  <c:v>-0.6399999999999999</c:v>
                </c:pt>
                <c:pt idx="1128">
                  <c:v>-0.55999999999999983</c:v>
                </c:pt>
                <c:pt idx="1129">
                  <c:v>-0.35999999999999976</c:v>
                </c:pt>
                <c:pt idx="1130">
                  <c:v>-0.58000000000000007</c:v>
                </c:pt>
                <c:pt idx="1131">
                  <c:v>-0.51999999999999991</c:v>
                </c:pt>
                <c:pt idx="1132">
                  <c:v>-0.26000000000000012</c:v>
                </c:pt>
                <c:pt idx="1133">
                  <c:v>-0.66000000000000014</c:v>
                </c:pt>
                <c:pt idx="1134">
                  <c:v>-0.68</c:v>
                </c:pt>
                <c:pt idx="1135">
                  <c:v>-0.85999999999999976</c:v>
                </c:pt>
                <c:pt idx="1136">
                  <c:v>-1.1199999999999999</c:v>
                </c:pt>
                <c:pt idx="1137">
                  <c:v>-0.87999999999999967</c:v>
                </c:pt>
                <c:pt idx="1138">
                  <c:v>-0.48000000000000009</c:v>
                </c:pt>
                <c:pt idx="1139">
                  <c:v>-0.58000000000000007</c:v>
                </c:pt>
                <c:pt idx="1140">
                  <c:v>-0.40000000000000036</c:v>
                </c:pt>
                <c:pt idx="1141">
                  <c:v>-0.10000000000000035</c:v>
                </c:pt>
                <c:pt idx="1142">
                  <c:v>-0.42000000000000026</c:v>
                </c:pt>
                <c:pt idx="1143">
                  <c:v>-0.51999999999999991</c:v>
                </c:pt>
                <c:pt idx="1144">
                  <c:v>-0.65999999999999981</c:v>
                </c:pt>
                <c:pt idx="1145">
                  <c:v>-0.85999999999999976</c:v>
                </c:pt>
                <c:pt idx="1146">
                  <c:v>-0.75999999999999979</c:v>
                </c:pt>
                <c:pt idx="1147">
                  <c:v>-0.73999999999999988</c:v>
                </c:pt>
                <c:pt idx="1148">
                  <c:v>-0.61999999999999988</c:v>
                </c:pt>
                <c:pt idx="1149">
                  <c:v>-0.6</c:v>
                </c:pt>
                <c:pt idx="1150">
                  <c:v>-0.3</c:v>
                </c:pt>
                <c:pt idx="1151">
                  <c:v>-0.51999999999999991</c:v>
                </c:pt>
                <c:pt idx="1152">
                  <c:v>-0.7</c:v>
                </c:pt>
                <c:pt idx="1153">
                  <c:v>-0.68</c:v>
                </c:pt>
                <c:pt idx="1154">
                  <c:v>-0.67999999999999994</c:v>
                </c:pt>
                <c:pt idx="1155">
                  <c:v>-0.93999999999999972</c:v>
                </c:pt>
                <c:pt idx="1156">
                  <c:v>-1.0999999999999996</c:v>
                </c:pt>
                <c:pt idx="1157">
                  <c:v>-0.93999999999999984</c:v>
                </c:pt>
                <c:pt idx="1158">
                  <c:v>-1.1800000000000002</c:v>
                </c:pt>
                <c:pt idx="1159">
                  <c:v>-1.2800000000000002</c:v>
                </c:pt>
                <c:pt idx="1160">
                  <c:v>-1.52</c:v>
                </c:pt>
                <c:pt idx="1161">
                  <c:v>-1.3</c:v>
                </c:pt>
                <c:pt idx="1162">
                  <c:v>-1.08</c:v>
                </c:pt>
                <c:pt idx="1163">
                  <c:v>-1.1399999999999999</c:v>
                </c:pt>
                <c:pt idx="1164">
                  <c:v>-1.44</c:v>
                </c:pt>
                <c:pt idx="1165">
                  <c:v>-1.3399999999999999</c:v>
                </c:pt>
                <c:pt idx="1166">
                  <c:v>-1.9</c:v>
                </c:pt>
                <c:pt idx="1167">
                  <c:v>-2.06</c:v>
                </c:pt>
                <c:pt idx="1168">
                  <c:v>-0.74000000000000021</c:v>
                </c:pt>
                <c:pt idx="1169">
                  <c:v>0.4799999999999997</c:v>
                </c:pt>
                <c:pt idx="1170">
                  <c:v>0.9399999999999995</c:v>
                </c:pt>
                <c:pt idx="1171">
                  <c:v>1.5799999999999996</c:v>
                </c:pt>
                <c:pt idx="1172">
                  <c:v>1.5600000000000003</c:v>
                </c:pt>
                <c:pt idx="1173">
                  <c:v>0.16000000000000014</c:v>
                </c:pt>
                <c:pt idx="1174">
                  <c:v>-0.6399999999999999</c:v>
                </c:pt>
                <c:pt idx="1175">
                  <c:v>-0.65999999999999981</c:v>
                </c:pt>
                <c:pt idx="1176">
                  <c:v>-0.8999999999999998</c:v>
                </c:pt>
                <c:pt idx="1177">
                  <c:v>-1.0399999999999998</c:v>
                </c:pt>
                <c:pt idx="1178">
                  <c:v>-0.57999999999999974</c:v>
                </c:pt>
                <c:pt idx="1179">
                  <c:v>-0.59999999999999964</c:v>
                </c:pt>
                <c:pt idx="1180">
                  <c:v>-0.65999999999999981</c:v>
                </c:pt>
                <c:pt idx="1181">
                  <c:v>-0.4799999999999997</c:v>
                </c:pt>
                <c:pt idx="1182">
                  <c:v>-0.31999999999999995</c:v>
                </c:pt>
                <c:pt idx="1183">
                  <c:v>-0.55999999999999983</c:v>
                </c:pt>
                <c:pt idx="1184">
                  <c:v>-0.4399999999999995</c:v>
                </c:pt>
                <c:pt idx="1185">
                  <c:v>-0.55999999999999939</c:v>
                </c:pt>
                <c:pt idx="1186">
                  <c:v>-0.39999999999999963</c:v>
                </c:pt>
                <c:pt idx="1187">
                  <c:v>-0.15999999999999942</c:v>
                </c:pt>
                <c:pt idx="1188">
                  <c:v>2.0000000000000285E-2</c:v>
                </c:pt>
                <c:pt idx="1189">
                  <c:v>-0.11999999999999993</c:v>
                </c:pt>
                <c:pt idx="1190">
                  <c:v>-0.23999999999999985</c:v>
                </c:pt>
                <c:pt idx="1191">
                  <c:v>-0.35999999999999976</c:v>
                </c:pt>
                <c:pt idx="1192">
                  <c:v>-0.46000000000000013</c:v>
                </c:pt>
                <c:pt idx="1193">
                  <c:v>-0.5</c:v>
                </c:pt>
                <c:pt idx="1194">
                  <c:v>-0.13999999999999985</c:v>
                </c:pt>
                <c:pt idx="1195">
                  <c:v>-0.18000000000000008</c:v>
                </c:pt>
                <c:pt idx="1196">
                  <c:v>-0.16000000000000014</c:v>
                </c:pt>
                <c:pt idx="1197">
                  <c:v>0.14000000000000021</c:v>
                </c:pt>
                <c:pt idx="1198">
                  <c:v>0.3</c:v>
                </c:pt>
                <c:pt idx="1199">
                  <c:v>0.18000000000000008</c:v>
                </c:pt>
                <c:pt idx="1200">
                  <c:v>0.52000000000000024</c:v>
                </c:pt>
                <c:pt idx="1201">
                  <c:v>0.52000000000000024</c:v>
                </c:pt>
                <c:pt idx="1202">
                  <c:v>6.0000000000000143E-2</c:v>
                </c:pt>
                <c:pt idx="1203">
                  <c:v>-0.13999999999999951</c:v>
                </c:pt>
                <c:pt idx="1204">
                  <c:v>-0.27999999999999969</c:v>
                </c:pt>
                <c:pt idx="1205">
                  <c:v>-0.43999999999999984</c:v>
                </c:pt>
                <c:pt idx="1206">
                  <c:v>-0.39999999999999963</c:v>
                </c:pt>
                <c:pt idx="1207">
                  <c:v>-0.73999999999999955</c:v>
                </c:pt>
                <c:pt idx="1208">
                  <c:v>-0.7999999999999996</c:v>
                </c:pt>
                <c:pt idx="1209">
                  <c:v>-0.95999999999999974</c:v>
                </c:pt>
                <c:pt idx="1210">
                  <c:v>-1.0399999999999996</c:v>
                </c:pt>
                <c:pt idx="1211">
                  <c:v>-0.95999999999999941</c:v>
                </c:pt>
                <c:pt idx="1212">
                  <c:v>-0.51999999999999957</c:v>
                </c:pt>
                <c:pt idx="1213">
                  <c:v>-0.4399999999999995</c:v>
                </c:pt>
                <c:pt idx="1214">
                  <c:v>-0.27999999999999936</c:v>
                </c:pt>
                <c:pt idx="1215">
                  <c:v>-0.43999999999999984</c:v>
                </c:pt>
                <c:pt idx="1216">
                  <c:v>-0.38000000000000006</c:v>
                </c:pt>
                <c:pt idx="1217">
                  <c:v>-0.51999999999999991</c:v>
                </c:pt>
                <c:pt idx="1218">
                  <c:v>-0.38000000000000006</c:v>
                </c:pt>
                <c:pt idx="1219">
                  <c:v>-0.1</c:v>
                </c:pt>
                <c:pt idx="1220">
                  <c:v>0.20000000000000034</c:v>
                </c:pt>
                <c:pt idx="1221">
                  <c:v>0.42000000000000026</c:v>
                </c:pt>
                <c:pt idx="1222">
                  <c:v>0.52000000000000024</c:v>
                </c:pt>
                <c:pt idx="1223">
                  <c:v>0.54000000000000026</c:v>
                </c:pt>
                <c:pt idx="1224">
                  <c:v>0.4</c:v>
                </c:pt>
                <c:pt idx="1225">
                  <c:v>0.23999999999999985</c:v>
                </c:pt>
                <c:pt idx="1226">
                  <c:v>-0.16000000000000014</c:v>
                </c:pt>
                <c:pt idx="1227">
                  <c:v>-0.32000000000000028</c:v>
                </c:pt>
                <c:pt idx="1228">
                  <c:v>-0.54000000000000026</c:v>
                </c:pt>
                <c:pt idx="1229">
                  <c:v>-0.5</c:v>
                </c:pt>
                <c:pt idx="1230">
                  <c:v>-0.38000000000000006</c:v>
                </c:pt>
                <c:pt idx="1231">
                  <c:v>-0.5</c:v>
                </c:pt>
                <c:pt idx="1232">
                  <c:v>-0.28000000000000008</c:v>
                </c:pt>
                <c:pt idx="1233">
                  <c:v>-0.21999999999999992</c:v>
                </c:pt>
                <c:pt idx="1234">
                  <c:v>-0.42000000000000026</c:v>
                </c:pt>
                <c:pt idx="1235">
                  <c:v>-0.42000000000000026</c:v>
                </c:pt>
                <c:pt idx="1236">
                  <c:v>-0.78000000000000025</c:v>
                </c:pt>
                <c:pt idx="1237">
                  <c:v>-0.86000000000000032</c:v>
                </c:pt>
                <c:pt idx="1238">
                  <c:v>-0.90000000000000058</c:v>
                </c:pt>
                <c:pt idx="1239">
                  <c:v>-0.74000000000000044</c:v>
                </c:pt>
                <c:pt idx="1240">
                  <c:v>-0.60000000000000053</c:v>
                </c:pt>
                <c:pt idx="1241">
                  <c:v>-0.16000000000000086</c:v>
                </c:pt>
                <c:pt idx="1242">
                  <c:v>-0.26000000000000051</c:v>
                </c:pt>
                <c:pt idx="1243">
                  <c:v>-0.40000000000000036</c:v>
                </c:pt>
                <c:pt idx="1244">
                  <c:v>-0.42000000000000026</c:v>
                </c:pt>
                <c:pt idx="1245">
                  <c:v>-0.7</c:v>
                </c:pt>
                <c:pt idx="1246">
                  <c:v>-0.72</c:v>
                </c:pt>
                <c:pt idx="1247">
                  <c:v>-0.56000000000000016</c:v>
                </c:pt>
                <c:pt idx="1248">
                  <c:v>-0.68</c:v>
                </c:pt>
                <c:pt idx="1249">
                  <c:v>-0.78</c:v>
                </c:pt>
                <c:pt idx="1250">
                  <c:v>-0.55999999999999983</c:v>
                </c:pt>
                <c:pt idx="1251">
                  <c:v>-0.87999999999999934</c:v>
                </c:pt>
                <c:pt idx="1252">
                  <c:v>-1.0199999999999991</c:v>
                </c:pt>
                <c:pt idx="1253">
                  <c:v>-0.9399999999999995</c:v>
                </c:pt>
                <c:pt idx="1254">
                  <c:v>-0.69999999999999962</c:v>
                </c:pt>
                <c:pt idx="1255">
                  <c:v>-0.95999999999999974</c:v>
                </c:pt>
                <c:pt idx="1256">
                  <c:v>-0.41999999999999993</c:v>
                </c:pt>
                <c:pt idx="1257">
                  <c:v>-0.24000000000000021</c:v>
                </c:pt>
                <c:pt idx="1258">
                  <c:v>0.2</c:v>
                </c:pt>
                <c:pt idx="1259">
                  <c:v>0.11999999999999993</c:v>
                </c:pt>
                <c:pt idx="1260">
                  <c:v>0.25999999999999979</c:v>
                </c:pt>
                <c:pt idx="1261">
                  <c:v>0.33999999999999986</c:v>
                </c:pt>
                <c:pt idx="1262">
                  <c:v>0.34000000000000019</c:v>
                </c:pt>
                <c:pt idx="1263">
                  <c:v>0.12000000000000029</c:v>
                </c:pt>
                <c:pt idx="1264">
                  <c:v>2.0000000000000639E-2</c:v>
                </c:pt>
                <c:pt idx="1265">
                  <c:v>-0.15999999999999942</c:v>
                </c:pt>
                <c:pt idx="1266">
                  <c:v>-0.35999999999999943</c:v>
                </c:pt>
                <c:pt idx="1267">
                  <c:v>-0.13999999999999951</c:v>
                </c:pt>
                <c:pt idx="1268">
                  <c:v>-0.29999999999999966</c:v>
                </c:pt>
                <c:pt idx="1269">
                  <c:v>-5.999999999999979E-2</c:v>
                </c:pt>
                <c:pt idx="1270">
                  <c:v>0.28000000000000008</c:v>
                </c:pt>
                <c:pt idx="1271">
                  <c:v>0.36000000000000015</c:v>
                </c:pt>
                <c:pt idx="1272">
                  <c:v>0.14000000000000021</c:v>
                </c:pt>
                <c:pt idx="1273">
                  <c:v>0.46000000000000013</c:v>
                </c:pt>
                <c:pt idx="1274">
                  <c:v>0.18000000000000008</c:v>
                </c:pt>
                <c:pt idx="1275">
                  <c:v>0.18000000000000008</c:v>
                </c:pt>
                <c:pt idx="1276">
                  <c:v>7.9999999999999891E-2</c:v>
                </c:pt>
                <c:pt idx="1277">
                  <c:v>-2.0000000000000462E-2</c:v>
                </c:pt>
                <c:pt idx="1278">
                  <c:v>-0.10000000000000053</c:v>
                </c:pt>
                <c:pt idx="1279">
                  <c:v>-0.12000000000000047</c:v>
                </c:pt>
                <c:pt idx="1280">
                  <c:v>-0.32000000000000045</c:v>
                </c:pt>
                <c:pt idx="1281">
                  <c:v>-0.36000000000000049</c:v>
                </c:pt>
                <c:pt idx="1282">
                  <c:v>-0.40000000000000036</c:v>
                </c:pt>
                <c:pt idx="1283">
                  <c:v>-0.72000000000000031</c:v>
                </c:pt>
                <c:pt idx="1284">
                  <c:v>-0.44000000000000022</c:v>
                </c:pt>
                <c:pt idx="1285">
                  <c:v>-0.3</c:v>
                </c:pt>
                <c:pt idx="1286">
                  <c:v>-0.21999999999999992</c:v>
                </c:pt>
                <c:pt idx="1287">
                  <c:v>-0.17999999999999972</c:v>
                </c:pt>
                <c:pt idx="1288">
                  <c:v>4.0000000000000216E-2</c:v>
                </c:pt>
                <c:pt idx="1289">
                  <c:v>-8.0000000000000071E-2</c:v>
                </c:pt>
                <c:pt idx="1290">
                  <c:v>-0.28000000000000008</c:v>
                </c:pt>
                <c:pt idx="1291">
                  <c:v>-0.28000000000000008</c:v>
                </c:pt>
                <c:pt idx="1292">
                  <c:v>-0.1400000000000004</c:v>
                </c:pt>
                <c:pt idx="1293">
                  <c:v>-0.26000000000000034</c:v>
                </c:pt>
                <c:pt idx="1294">
                  <c:v>-0.14000000000000004</c:v>
                </c:pt>
                <c:pt idx="1295">
                  <c:v>-7.9999999999999891E-2</c:v>
                </c:pt>
                <c:pt idx="1296">
                  <c:v>9.9999999999999825E-2</c:v>
                </c:pt>
                <c:pt idx="1297">
                  <c:v>0.18000000000000008</c:v>
                </c:pt>
                <c:pt idx="1298">
                  <c:v>0.4</c:v>
                </c:pt>
                <c:pt idx="1299">
                  <c:v>0.21999999999999992</c:v>
                </c:pt>
                <c:pt idx="1300">
                  <c:v>0.4799999999999997</c:v>
                </c:pt>
                <c:pt idx="1301">
                  <c:v>0.31999999999999995</c:v>
                </c:pt>
                <c:pt idx="1302">
                  <c:v>7.999999999999971E-2</c:v>
                </c:pt>
                <c:pt idx="1303">
                  <c:v>-0.22000000000000028</c:v>
                </c:pt>
                <c:pt idx="1304">
                  <c:v>-0.26000000000000012</c:v>
                </c:pt>
                <c:pt idx="1305">
                  <c:v>-0.51999999999999991</c:v>
                </c:pt>
                <c:pt idx="1306">
                  <c:v>-0.48000000000000009</c:v>
                </c:pt>
                <c:pt idx="1307">
                  <c:v>-0.43999999999999984</c:v>
                </c:pt>
                <c:pt idx="1308">
                  <c:v>-0.19999999999999965</c:v>
                </c:pt>
                <c:pt idx="1309">
                  <c:v>-0.49999999999999967</c:v>
                </c:pt>
                <c:pt idx="1310">
                  <c:v>-0.41999999999999993</c:v>
                </c:pt>
                <c:pt idx="1311">
                  <c:v>-0.33999999999999952</c:v>
                </c:pt>
                <c:pt idx="1312">
                  <c:v>-0.61999999999999922</c:v>
                </c:pt>
                <c:pt idx="1313">
                  <c:v>-0.53999999999999915</c:v>
                </c:pt>
                <c:pt idx="1314">
                  <c:v>2.0000000000000996E-2</c:v>
                </c:pt>
                <c:pt idx="1315">
                  <c:v>1.4210854715202005E-15</c:v>
                </c:pt>
                <c:pt idx="1316">
                  <c:v>-0.29999999999999927</c:v>
                </c:pt>
                <c:pt idx="1317">
                  <c:v>-0.16000000000000014</c:v>
                </c:pt>
                <c:pt idx="1318">
                  <c:v>-7.1054273576010023E-16</c:v>
                </c:pt>
                <c:pt idx="1319">
                  <c:v>-8.000000000000114E-2</c:v>
                </c:pt>
                <c:pt idx="1320">
                  <c:v>7.9999999999998295E-2</c:v>
                </c:pt>
                <c:pt idx="1321">
                  <c:v>0.25999999999999873</c:v>
                </c:pt>
                <c:pt idx="1322">
                  <c:v>0.53999999999999915</c:v>
                </c:pt>
                <c:pt idx="1323">
                  <c:v>0.83999999999999986</c:v>
                </c:pt>
                <c:pt idx="1324">
                  <c:v>1.2000000000000004</c:v>
                </c:pt>
                <c:pt idx="1325">
                  <c:v>1.2200000000000006</c:v>
                </c:pt>
                <c:pt idx="1326">
                  <c:v>1.5000000000000007</c:v>
                </c:pt>
                <c:pt idx="1327">
                  <c:v>1.7400000000000009</c:v>
                </c:pt>
                <c:pt idx="1328">
                  <c:v>1.2400000000000007</c:v>
                </c:pt>
                <c:pt idx="1329">
                  <c:v>0.80000000000000038</c:v>
                </c:pt>
                <c:pt idx="1330">
                  <c:v>0.40000000000000036</c:v>
                </c:pt>
                <c:pt idx="1331">
                  <c:v>0.16000000000000014</c:v>
                </c:pt>
                <c:pt idx="1332">
                  <c:v>-0.60000000000000031</c:v>
                </c:pt>
                <c:pt idx="1333">
                  <c:v>-0.5800000000000004</c:v>
                </c:pt>
                <c:pt idx="1334">
                  <c:v>-0.34000000000000058</c:v>
                </c:pt>
                <c:pt idx="1335">
                  <c:v>-0.52000000000000068</c:v>
                </c:pt>
                <c:pt idx="1336">
                  <c:v>-0.60000000000000031</c:v>
                </c:pt>
                <c:pt idx="1337">
                  <c:v>-0.24000000000000021</c:v>
                </c:pt>
                <c:pt idx="1338">
                  <c:v>-0.78</c:v>
                </c:pt>
                <c:pt idx="1339">
                  <c:v>-1.36</c:v>
                </c:pt>
                <c:pt idx="1340">
                  <c:v>-1.4400000000000002</c:v>
                </c:pt>
                <c:pt idx="1341">
                  <c:v>-1.4000000000000004</c:v>
                </c:pt>
                <c:pt idx="1342">
                  <c:v>-1.7400000000000002</c:v>
                </c:pt>
                <c:pt idx="1343">
                  <c:v>-1.4400000000000002</c:v>
                </c:pt>
                <c:pt idx="1344">
                  <c:v>-1.3800000000000001</c:v>
                </c:pt>
                <c:pt idx="1345">
                  <c:v>-1.1000000000000001</c:v>
                </c:pt>
                <c:pt idx="1346">
                  <c:v>-1.3399999999999999</c:v>
                </c:pt>
                <c:pt idx="1347">
                  <c:v>-1.3800000000000001</c:v>
                </c:pt>
                <c:pt idx="1348">
                  <c:v>-1.1400000000000001</c:v>
                </c:pt>
                <c:pt idx="1349">
                  <c:v>-0.96000000000000019</c:v>
                </c:pt>
                <c:pt idx="1350">
                  <c:v>-0.8600000000000001</c:v>
                </c:pt>
                <c:pt idx="1351">
                  <c:v>-0.72000000000000031</c:v>
                </c:pt>
                <c:pt idx="1352">
                  <c:v>-0.7000000000000004</c:v>
                </c:pt>
                <c:pt idx="1353">
                  <c:v>-1.0600000000000005</c:v>
                </c:pt>
                <c:pt idx="1354">
                  <c:v>-1.4800000000000009</c:v>
                </c:pt>
                <c:pt idx="1355">
                  <c:v>-1.4600000000000004</c:v>
                </c:pt>
                <c:pt idx="1356">
                  <c:v>-1.4200000000000006</c:v>
                </c:pt>
                <c:pt idx="1357">
                  <c:v>-1.2000000000000004</c:v>
                </c:pt>
                <c:pt idx="1358">
                  <c:v>-1.36</c:v>
                </c:pt>
                <c:pt idx="1359">
                  <c:v>-1.3399999999999999</c:v>
                </c:pt>
                <c:pt idx="1360">
                  <c:v>-1.8199999999999998</c:v>
                </c:pt>
                <c:pt idx="1361">
                  <c:v>-1.8399999999999994</c:v>
                </c:pt>
                <c:pt idx="1362">
                  <c:v>-2.2799999999999994</c:v>
                </c:pt>
                <c:pt idx="1363">
                  <c:v>-2.5399999999999991</c:v>
                </c:pt>
                <c:pt idx="1364">
                  <c:v>-0.17999999999999899</c:v>
                </c:pt>
                <c:pt idx="1365">
                  <c:v>0.38000000000000111</c:v>
                </c:pt>
                <c:pt idx="1366">
                  <c:v>0.58000000000000118</c:v>
                </c:pt>
                <c:pt idx="1367">
                  <c:v>0.68000000000000116</c:v>
                </c:pt>
                <c:pt idx="1368">
                  <c:v>1.7000000000000006</c:v>
                </c:pt>
                <c:pt idx="1369">
                  <c:v>-0.23999999999999985</c:v>
                </c:pt>
                <c:pt idx="1370">
                  <c:v>-0.3</c:v>
                </c:pt>
                <c:pt idx="1371">
                  <c:v>-0.56000000000000016</c:v>
                </c:pt>
                <c:pt idx="1372">
                  <c:v>0.27999999999999969</c:v>
                </c:pt>
                <c:pt idx="1373">
                  <c:v>7.999999999999971E-2</c:v>
                </c:pt>
                <c:pt idx="1374">
                  <c:v>-3.9999999999999855E-2</c:v>
                </c:pt>
                <c:pt idx="1375">
                  <c:v>0.46000000000000013</c:v>
                </c:pt>
                <c:pt idx="1376">
                  <c:v>0.52000000000000024</c:v>
                </c:pt>
                <c:pt idx="1377">
                  <c:v>0.12000000000000029</c:v>
                </c:pt>
                <c:pt idx="1378">
                  <c:v>0.2000000000000007</c:v>
                </c:pt>
                <c:pt idx="1379">
                  <c:v>0.220000000000001</c:v>
                </c:pt>
                <c:pt idx="1380">
                  <c:v>-0.25999999999999873</c:v>
                </c:pt>
                <c:pt idx="1381">
                  <c:v>-0.27999999999999903</c:v>
                </c:pt>
                <c:pt idx="1382">
                  <c:v>-0.17999999999999899</c:v>
                </c:pt>
                <c:pt idx="1383">
                  <c:v>-0.17999999999999899</c:v>
                </c:pt>
                <c:pt idx="1384">
                  <c:v>-0.13999999999999915</c:v>
                </c:pt>
                <c:pt idx="1385">
                  <c:v>-0.17999999999999972</c:v>
                </c:pt>
                <c:pt idx="1386">
                  <c:v>0</c:v>
                </c:pt>
                <c:pt idx="1387">
                  <c:v>6.0000000000000143E-2</c:v>
                </c:pt>
                <c:pt idx="1388">
                  <c:v>-0.6399999999999999</c:v>
                </c:pt>
                <c:pt idx="1389">
                  <c:v>-0.66000000000000014</c:v>
                </c:pt>
                <c:pt idx="1390">
                  <c:v>-0.5</c:v>
                </c:pt>
                <c:pt idx="1391">
                  <c:v>-0.49999999999999967</c:v>
                </c:pt>
                <c:pt idx="1392">
                  <c:v>-0.55999999999999983</c:v>
                </c:pt>
                <c:pt idx="1393">
                  <c:v>4.0000000000000216E-2</c:v>
                </c:pt>
                <c:pt idx="1394">
                  <c:v>-0.17999999999999972</c:v>
                </c:pt>
                <c:pt idx="1395">
                  <c:v>-0.4399999999999995</c:v>
                </c:pt>
                <c:pt idx="1396">
                  <c:v>-0.69999999999999962</c:v>
                </c:pt>
                <c:pt idx="1397">
                  <c:v>-0.99999999999999967</c:v>
                </c:pt>
                <c:pt idx="1398">
                  <c:v>-1.22</c:v>
                </c:pt>
                <c:pt idx="1399">
                  <c:v>-1.2399999999999998</c:v>
                </c:pt>
                <c:pt idx="1400">
                  <c:v>-1.3400000000000003</c:v>
                </c:pt>
                <c:pt idx="1401">
                  <c:v>-1.2400000000000002</c:v>
                </c:pt>
                <c:pt idx="1402">
                  <c:v>-1.0400000000000003</c:v>
                </c:pt>
                <c:pt idx="1403">
                  <c:v>-1.2399999999999998</c:v>
                </c:pt>
                <c:pt idx="1404">
                  <c:v>-1.1199999999999999</c:v>
                </c:pt>
                <c:pt idx="1405">
                  <c:v>-0.81999999999999962</c:v>
                </c:pt>
                <c:pt idx="1406">
                  <c:v>-0.9399999999999995</c:v>
                </c:pt>
                <c:pt idx="1407">
                  <c:v>-1.0999999999999992</c:v>
                </c:pt>
                <c:pt idx="1408">
                  <c:v>-0.89999999999999925</c:v>
                </c:pt>
                <c:pt idx="1409">
                  <c:v>-0.65999999999999948</c:v>
                </c:pt>
                <c:pt idx="1410">
                  <c:v>-0.75999999999999945</c:v>
                </c:pt>
                <c:pt idx="1411">
                  <c:v>-1.0799999999999994</c:v>
                </c:pt>
                <c:pt idx="1412">
                  <c:v>-1.1199999999999997</c:v>
                </c:pt>
                <c:pt idx="1413">
                  <c:v>-1.3599999999999999</c:v>
                </c:pt>
                <c:pt idx="1414">
                  <c:v>-1.5999999999999996</c:v>
                </c:pt>
                <c:pt idx="1415">
                  <c:v>-1.9</c:v>
                </c:pt>
                <c:pt idx="1416">
                  <c:v>-1.44</c:v>
                </c:pt>
                <c:pt idx="1417">
                  <c:v>-1.2599999999999998</c:v>
                </c:pt>
                <c:pt idx="1418">
                  <c:v>-1.02</c:v>
                </c:pt>
                <c:pt idx="1419">
                  <c:v>-0.91999999999999993</c:v>
                </c:pt>
                <c:pt idx="1420">
                  <c:v>-0.53999999999999981</c:v>
                </c:pt>
                <c:pt idx="1421">
                  <c:v>-0.53999999999999981</c:v>
                </c:pt>
                <c:pt idx="1422">
                  <c:v>-0.28000000000000008</c:v>
                </c:pt>
                <c:pt idx="1423">
                  <c:v>-0.31999999999999995</c:v>
                </c:pt>
                <c:pt idx="1424">
                  <c:v>-0.4599999999999998</c:v>
                </c:pt>
                <c:pt idx="1425">
                  <c:v>-0.7999999999999996</c:v>
                </c:pt>
                <c:pt idx="1426">
                  <c:v>-0.75999999999999979</c:v>
                </c:pt>
                <c:pt idx="1427">
                  <c:v>-1.0999999999999996</c:v>
                </c:pt>
                <c:pt idx="1428">
                  <c:v>-1.3799999999999997</c:v>
                </c:pt>
                <c:pt idx="1429">
                  <c:v>-1.22</c:v>
                </c:pt>
                <c:pt idx="1430">
                  <c:v>-1.22</c:v>
                </c:pt>
                <c:pt idx="1431">
                  <c:v>-1.42</c:v>
                </c:pt>
                <c:pt idx="1432">
                  <c:v>-1.1199999999999999</c:v>
                </c:pt>
                <c:pt idx="1433">
                  <c:v>-0.49999999999999967</c:v>
                </c:pt>
                <c:pt idx="1434">
                  <c:v>-0.65999999999999948</c:v>
                </c:pt>
                <c:pt idx="1435">
                  <c:v>-0.61999999999999955</c:v>
                </c:pt>
                <c:pt idx="1436">
                  <c:v>-0.53999999999999948</c:v>
                </c:pt>
                <c:pt idx="1437">
                  <c:v>-0.77999999999999969</c:v>
                </c:pt>
                <c:pt idx="1438">
                  <c:v>-0.97999999999999976</c:v>
                </c:pt>
                <c:pt idx="1439">
                  <c:v>-0.73999999999999988</c:v>
                </c:pt>
                <c:pt idx="1440">
                  <c:v>-0.59999999999999964</c:v>
                </c:pt>
                <c:pt idx="1441">
                  <c:v>-0.82</c:v>
                </c:pt>
                <c:pt idx="1442">
                  <c:v>-1.0399999999999996</c:v>
                </c:pt>
                <c:pt idx="1443">
                  <c:v>-0.99999999999999967</c:v>
                </c:pt>
                <c:pt idx="1444">
                  <c:v>-1.3599999999999999</c:v>
                </c:pt>
                <c:pt idx="1445">
                  <c:v>-1.44</c:v>
                </c:pt>
                <c:pt idx="1446">
                  <c:v>-1.1599999999999997</c:v>
                </c:pt>
                <c:pt idx="1447">
                  <c:v>-1.0799999999999996</c:v>
                </c:pt>
                <c:pt idx="1448">
                  <c:v>-1.2599999999999998</c:v>
                </c:pt>
                <c:pt idx="1449">
                  <c:v>-1.2799999999999998</c:v>
                </c:pt>
                <c:pt idx="1450">
                  <c:v>-0.69999999999999984</c:v>
                </c:pt>
                <c:pt idx="1451">
                  <c:v>-1.0199999999999998</c:v>
                </c:pt>
                <c:pt idx="1452">
                  <c:v>-0.72000000000000008</c:v>
                </c:pt>
                <c:pt idx="1453">
                  <c:v>-0.62000000000000011</c:v>
                </c:pt>
                <c:pt idx="1454">
                  <c:v>-0.45999999999999996</c:v>
                </c:pt>
                <c:pt idx="1455">
                  <c:v>-0.6399999999999999</c:v>
                </c:pt>
                <c:pt idx="1456">
                  <c:v>-0.55999999999999983</c:v>
                </c:pt>
                <c:pt idx="1457">
                  <c:v>-1.0399999999999998</c:v>
                </c:pt>
                <c:pt idx="1458">
                  <c:v>-1.3399999999999999</c:v>
                </c:pt>
                <c:pt idx="1459">
                  <c:v>-1.2</c:v>
                </c:pt>
                <c:pt idx="1460">
                  <c:v>-1.28</c:v>
                </c:pt>
                <c:pt idx="1461">
                  <c:v>-1.1800000000000002</c:v>
                </c:pt>
                <c:pt idx="1462">
                  <c:v>-0.83999999999999986</c:v>
                </c:pt>
                <c:pt idx="1463">
                  <c:v>-0.5</c:v>
                </c:pt>
                <c:pt idx="1464">
                  <c:v>-0.58000000000000007</c:v>
                </c:pt>
                <c:pt idx="1465">
                  <c:v>-0.94000000000000017</c:v>
                </c:pt>
                <c:pt idx="1466">
                  <c:v>-0.92000000000000026</c:v>
                </c:pt>
                <c:pt idx="1467">
                  <c:v>-1.3000000000000003</c:v>
                </c:pt>
                <c:pt idx="1468">
                  <c:v>-1.3000000000000003</c:v>
                </c:pt>
                <c:pt idx="1469">
                  <c:v>-1.1200000000000003</c:v>
                </c:pt>
                <c:pt idx="1470">
                  <c:v>-0.98000000000000009</c:v>
                </c:pt>
                <c:pt idx="1471">
                  <c:v>-1.0400000000000003</c:v>
                </c:pt>
                <c:pt idx="1472">
                  <c:v>-0.82</c:v>
                </c:pt>
                <c:pt idx="1473">
                  <c:v>-1</c:v>
                </c:pt>
                <c:pt idx="1474">
                  <c:v>-0.95999999999999974</c:v>
                </c:pt>
                <c:pt idx="1475">
                  <c:v>-1.0799999999999996</c:v>
                </c:pt>
                <c:pt idx="1476">
                  <c:v>-0.79999999999999927</c:v>
                </c:pt>
                <c:pt idx="1477">
                  <c:v>-0.57999999999999974</c:v>
                </c:pt>
                <c:pt idx="1478">
                  <c:v>-0.45999999999999941</c:v>
                </c:pt>
                <c:pt idx="1479">
                  <c:v>-1.0999999999999996</c:v>
                </c:pt>
                <c:pt idx="1480">
                  <c:v>-0.97999999999999976</c:v>
                </c:pt>
                <c:pt idx="1481">
                  <c:v>-1.2399999999999998</c:v>
                </c:pt>
                <c:pt idx="1482">
                  <c:v>-1.4999999999999996</c:v>
                </c:pt>
                <c:pt idx="1483">
                  <c:v>-1.7599999999999993</c:v>
                </c:pt>
                <c:pt idx="1484">
                  <c:v>-1.0199999999999996</c:v>
                </c:pt>
                <c:pt idx="1485">
                  <c:v>-0.75999999999999979</c:v>
                </c:pt>
                <c:pt idx="1486">
                  <c:v>-0.72</c:v>
                </c:pt>
                <c:pt idx="1487">
                  <c:v>-0.41999999999999993</c:v>
                </c:pt>
                <c:pt idx="1488">
                  <c:v>-0.26000000000000012</c:v>
                </c:pt>
                <c:pt idx="1489">
                  <c:v>-0.9</c:v>
                </c:pt>
                <c:pt idx="1490">
                  <c:v>-1.02</c:v>
                </c:pt>
                <c:pt idx="1491">
                  <c:v>-1.02</c:v>
                </c:pt>
                <c:pt idx="1492">
                  <c:v>-1.2</c:v>
                </c:pt>
                <c:pt idx="1493">
                  <c:v>-1.28</c:v>
                </c:pt>
                <c:pt idx="1494">
                  <c:v>-1.08</c:v>
                </c:pt>
                <c:pt idx="1495">
                  <c:v>-1.3</c:v>
                </c:pt>
                <c:pt idx="1496">
                  <c:v>-1.1799999999999997</c:v>
                </c:pt>
                <c:pt idx="1497">
                  <c:v>-0.83999999999999986</c:v>
                </c:pt>
                <c:pt idx="1498">
                  <c:v>-0.67999999999999972</c:v>
                </c:pt>
                <c:pt idx="1499">
                  <c:v>-0.43999999999999984</c:v>
                </c:pt>
                <c:pt idx="1500">
                  <c:v>-0.4799999999999997</c:v>
                </c:pt>
                <c:pt idx="1501">
                  <c:v>-0.73999999999999988</c:v>
                </c:pt>
                <c:pt idx="1502">
                  <c:v>-1.5199999999999996</c:v>
                </c:pt>
                <c:pt idx="1503">
                  <c:v>-1.6799999999999997</c:v>
                </c:pt>
                <c:pt idx="1504">
                  <c:v>-1.8799999999999994</c:v>
                </c:pt>
                <c:pt idx="1505">
                  <c:v>-1.9799999999999993</c:v>
                </c:pt>
                <c:pt idx="1506">
                  <c:v>-2.0999999999999992</c:v>
                </c:pt>
                <c:pt idx="1507">
                  <c:v>-1.9199999999999993</c:v>
                </c:pt>
                <c:pt idx="1508">
                  <c:v>-1.7199999999999993</c:v>
                </c:pt>
                <c:pt idx="1509">
                  <c:v>-1.8199999999999996</c:v>
                </c:pt>
                <c:pt idx="1510">
                  <c:v>-1.94</c:v>
                </c:pt>
                <c:pt idx="1511">
                  <c:v>-1.7</c:v>
                </c:pt>
                <c:pt idx="1512">
                  <c:v>-2.0200000000000005</c:v>
                </c:pt>
                <c:pt idx="1513">
                  <c:v>-2.1000000000000005</c:v>
                </c:pt>
                <c:pt idx="1514">
                  <c:v>-1.8400000000000003</c:v>
                </c:pt>
                <c:pt idx="1515">
                  <c:v>-1.7599999999999998</c:v>
                </c:pt>
                <c:pt idx="1516">
                  <c:v>-1.6199999999999999</c:v>
                </c:pt>
                <c:pt idx="1517">
                  <c:v>-1.0399999999999998</c:v>
                </c:pt>
                <c:pt idx="1518">
                  <c:v>-1.2599999999999998</c:v>
                </c:pt>
                <c:pt idx="1519">
                  <c:v>-1.58</c:v>
                </c:pt>
                <c:pt idx="1520">
                  <c:v>-1.5000000000000004</c:v>
                </c:pt>
                <c:pt idx="1521">
                  <c:v>-1.6800000000000004</c:v>
                </c:pt>
                <c:pt idx="1522">
                  <c:v>-1.6000000000000003</c:v>
                </c:pt>
                <c:pt idx="1523">
                  <c:v>-1.1400000000000001</c:v>
                </c:pt>
                <c:pt idx="1524">
                  <c:v>-0.8</c:v>
                </c:pt>
                <c:pt idx="1525">
                  <c:v>-0.6399999999999999</c:v>
                </c:pt>
                <c:pt idx="1526">
                  <c:v>-0.75999999999999979</c:v>
                </c:pt>
                <c:pt idx="1527">
                  <c:v>-0.91999999999999993</c:v>
                </c:pt>
                <c:pt idx="1528">
                  <c:v>-1.44</c:v>
                </c:pt>
                <c:pt idx="1529">
                  <c:v>-1.86</c:v>
                </c:pt>
                <c:pt idx="1530">
                  <c:v>-1.86</c:v>
                </c:pt>
                <c:pt idx="1531">
                  <c:v>-1.6199999999999999</c:v>
                </c:pt>
                <c:pt idx="1532">
                  <c:v>-1.7999999999999996</c:v>
                </c:pt>
                <c:pt idx="1533">
                  <c:v>-1.7599999999999998</c:v>
                </c:pt>
                <c:pt idx="1534">
                  <c:v>-1.9199999999999995</c:v>
                </c:pt>
                <c:pt idx="1535">
                  <c:v>-2.0599999999999996</c:v>
                </c:pt>
                <c:pt idx="1536">
                  <c:v>-2.52</c:v>
                </c:pt>
                <c:pt idx="1537">
                  <c:v>-2.4800000000000004</c:v>
                </c:pt>
                <c:pt idx="1538">
                  <c:v>-2.4600000000000004</c:v>
                </c:pt>
                <c:pt idx="1539">
                  <c:v>-2.2600000000000002</c:v>
                </c:pt>
                <c:pt idx="1540">
                  <c:v>-2.2000000000000002</c:v>
                </c:pt>
                <c:pt idx="1541">
                  <c:v>-1.9600000000000002</c:v>
                </c:pt>
                <c:pt idx="1542">
                  <c:v>-2.1199999999999997</c:v>
                </c:pt>
                <c:pt idx="1543">
                  <c:v>-2.04</c:v>
                </c:pt>
                <c:pt idx="1544">
                  <c:v>-1.9599999999999997</c:v>
                </c:pt>
                <c:pt idx="1545">
                  <c:v>-2.0399999999999996</c:v>
                </c:pt>
                <c:pt idx="1546">
                  <c:v>-2.12</c:v>
                </c:pt>
                <c:pt idx="1547">
                  <c:v>-2.38</c:v>
                </c:pt>
                <c:pt idx="1548">
                  <c:v>-2.8599999999999994</c:v>
                </c:pt>
                <c:pt idx="1549">
                  <c:v>-3.0199999999999996</c:v>
                </c:pt>
                <c:pt idx="1550">
                  <c:v>-3.1599999999999993</c:v>
                </c:pt>
                <c:pt idx="1551">
                  <c:v>-2.919999999999999</c:v>
                </c:pt>
                <c:pt idx="1552">
                  <c:v>-2.7199999999999993</c:v>
                </c:pt>
                <c:pt idx="1553">
                  <c:v>-2.3199999999999994</c:v>
                </c:pt>
                <c:pt idx="1554">
                  <c:v>-2.1199999999999997</c:v>
                </c:pt>
                <c:pt idx="1555">
                  <c:v>-2.1399999999999992</c:v>
                </c:pt>
                <c:pt idx="1556">
                  <c:v>-2.6199999999999988</c:v>
                </c:pt>
                <c:pt idx="1557">
                  <c:v>-2.4799999999999991</c:v>
                </c:pt>
                <c:pt idx="1558">
                  <c:v>-2.5399999999999991</c:v>
                </c:pt>
                <c:pt idx="1559">
                  <c:v>-2.6799999999999997</c:v>
                </c:pt>
                <c:pt idx="1560">
                  <c:v>-2.3600000000000008</c:v>
                </c:pt>
                <c:pt idx="1561">
                  <c:v>-2.180000000000001</c:v>
                </c:pt>
                <c:pt idx="1562">
                  <c:v>-2.2800000000000007</c:v>
                </c:pt>
                <c:pt idx="1563">
                  <c:v>-2.6000000000000005</c:v>
                </c:pt>
                <c:pt idx="1564">
                  <c:v>-2.1999999999999997</c:v>
                </c:pt>
                <c:pt idx="1565">
                  <c:v>-2.3799999999999986</c:v>
                </c:pt>
                <c:pt idx="1566">
                  <c:v>-2.3799999999999986</c:v>
                </c:pt>
                <c:pt idx="1567">
                  <c:v>-2.319999999999999</c:v>
                </c:pt>
                <c:pt idx="1568">
                  <c:v>-1.9599999999999986</c:v>
                </c:pt>
                <c:pt idx="1569">
                  <c:v>-2.2799999999999989</c:v>
                </c:pt>
                <c:pt idx="1570">
                  <c:v>-2.3199999999999994</c:v>
                </c:pt>
                <c:pt idx="1571">
                  <c:v>-2.4799999999999995</c:v>
                </c:pt>
                <c:pt idx="1572">
                  <c:v>-2.5199999999999991</c:v>
                </c:pt>
                <c:pt idx="1573">
                  <c:v>-2.36</c:v>
                </c:pt>
                <c:pt idx="1574">
                  <c:v>-2.52</c:v>
                </c:pt>
                <c:pt idx="1575">
                  <c:v>-2.8</c:v>
                </c:pt>
                <c:pt idx="1576">
                  <c:v>-2.6799999999999997</c:v>
                </c:pt>
                <c:pt idx="1577">
                  <c:v>-2.84</c:v>
                </c:pt>
                <c:pt idx="1578">
                  <c:v>-3</c:v>
                </c:pt>
                <c:pt idx="1579">
                  <c:v>-2.96</c:v>
                </c:pt>
                <c:pt idx="1580">
                  <c:v>-3.1399999999999997</c:v>
                </c:pt>
                <c:pt idx="1581">
                  <c:v>-3.56</c:v>
                </c:pt>
                <c:pt idx="1582">
                  <c:v>-3.3800000000000003</c:v>
                </c:pt>
                <c:pt idx="1583">
                  <c:v>-3.5</c:v>
                </c:pt>
                <c:pt idx="1584">
                  <c:v>-3.6399999999999997</c:v>
                </c:pt>
                <c:pt idx="1585">
                  <c:v>-3.3600000000000003</c:v>
                </c:pt>
                <c:pt idx="1586">
                  <c:v>-3.2599999999999993</c:v>
                </c:pt>
                <c:pt idx="1587">
                  <c:v>-3.4199999999999995</c:v>
                </c:pt>
                <c:pt idx="1588">
                  <c:v>-3.28</c:v>
                </c:pt>
                <c:pt idx="1589">
                  <c:v>-3.2</c:v>
                </c:pt>
                <c:pt idx="1590">
                  <c:v>-3.2199999999999998</c:v>
                </c:pt>
                <c:pt idx="1591">
                  <c:v>-2.96</c:v>
                </c:pt>
                <c:pt idx="1592">
                  <c:v>-2.7399999999999998</c:v>
                </c:pt>
                <c:pt idx="1593">
                  <c:v>-3.1399999999999997</c:v>
                </c:pt>
                <c:pt idx="1594">
                  <c:v>-3.2399999999999993</c:v>
                </c:pt>
                <c:pt idx="1595">
                  <c:v>-3.34</c:v>
                </c:pt>
                <c:pt idx="1596">
                  <c:v>-3.4799999999999995</c:v>
                </c:pt>
                <c:pt idx="1597">
                  <c:v>-3.5200000000000005</c:v>
                </c:pt>
                <c:pt idx="1598">
                  <c:v>-3.4</c:v>
                </c:pt>
                <c:pt idx="1599">
                  <c:v>-3.5999999999999992</c:v>
                </c:pt>
                <c:pt idx="1600">
                  <c:v>-3.7199999999999998</c:v>
                </c:pt>
                <c:pt idx="1601">
                  <c:v>-3.7999999999999985</c:v>
                </c:pt>
                <c:pt idx="1602">
                  <c:v>-4.18</c:v>
                </c:pt>
                <c:pt idx="1603">
                  <c:v>-4.1399999999999988</c:v>
                </c:pt>
                <c:pt idx="1604">
                  <c:v>-4.26</c:v>
                </c:pt>
                <c:pt idx="1605">
                  <c:v>-4.1599999999999993</c:v>
                </c:pt>
                <c:pt idx="1606">
                  <c:v>-4.08</c:v>
                </c:pt>
                <c:pt idx="1607">
                  <c:v>-3.8200000000000003</c:v>
                </c:pt>
                <c:pt idx="1608">
                  <c:v>-3.6599999999999993</c:v>
                </c:pt>
                <c:pt idx="1609">
                  <c:v>-3.3</c:v>
                </c:pt>
                <c:pt idx="1610">
                  <c:v>-3.28</c:v>
                </c:pt>
                <c:pt idx="1611">
                  <c:v>-3.2599999999999993</c:v>
                </c:pt>
                <c:pt idx="1612">
                  <c:v>-3.339999999999999</c:v>
                </c:pt>
                <c:pt idx="1613">
                  <c:v>-3.339999999999999</c:v>
                </c:pt>
                <c:pt idx="1614">
                  <c:v>-3.2399999999999993</c:v>
                </c:pt>
                <c:pt idx="1615">
                  <c:v>-3.38</c:v>
                </c:pt>
                <c:pt idx="1616">
                  <c:v>-3.6799999999999997</c:v>
                </c:pt>
                <c:pt idx="1617">
                  <c:v>-3.3</c:v>
                </c:pt>
                <c:pt idx="1618">
                  <c:v>-3.22</c:v>
                </c:pt>
                <c:pt idx="1619">
                  <c:v>-3.3400000000000007</c:v>
                </c:pt>
                <c:pt idx="1620">
                  <c:v>-3.1800000000000006</c:v>
                </c:pt>
                <c:pt idx="1621">
                  <c:v>-2.9799999999999995</c:v>
                </c:pt>
                <c:pt idx="1622">
                  <c:v>-3.4199999999999995</c:v>
                </c:pt>
                <c:pt idx="1623">
                  <c:v>-3.8199999999999994</c:v>
                </c:pt>
                <c:pt idx="1624">
                  <c:v>-3.7799999999999989</c:v>
                </c:pt>
                <c:pt idx="1625">
                  <c:v>-3.419999999999999</c:v>
                </c:pt>
                <c:pt idx="1626">
                  <c:v>-3.1399999999999992</c:v>
                </c:pt>
                <c:pt idx="1627">
                  <c:v>-3.2399999999999993</c:v>
                </c:pt>
                <c:pt idx="1628">
                  <c:v>-3.5199999999999987</c:v>
                </c:pt>
                <c:pt idx="1629">
                  <c:v>-3.379999999999999</c:v>
                </c:pt>
                <c:pt idx="1630">
                  <c:v>-3.2399999999999993</c:v>
                </c:pt>
                <c:pt idx="1631">
                  <c:v>-2.9799999999999991</c:v>
                </c:pt>
                <c:pt idx="1632">
                  <c:v>-2.8599999999999985</c:v>
                </c:pt>
                <c:pt idx="1633">
                  <c:v>-2.6999999999999993</c:v>
                </c:pt>
                <c:pt idx="1634">
                  <c:v>-2.9999999999999991</c:v>
                </c:pt>
                <c:pt idx="1635">
                  <c:v>-3.0999999999999992</c:v>
                </c:pt>
                <c:pt idx="1636">
                  <c:v>-3.7599999999999993</c:v>
                </c:pt>
                <c:pt idx="1637">
                  <c:v>-4</c:v>
                </c:pt>
                <c:pt idx="1638">
                  <c:v>-3.78</c:v>
                </c:pt>
                <c:pt idx="1639">
                  <c:v>-3.88</c:v>
                </c:pt>
                <c:pt idx="1640">
                  <c:v>-4.3</c:v>
                </c:pt>
                <c:pt idx="1641">
                  <c:v>-4.32</c:v>
                </c:pt>
                <c:pt idx="1642">
                  <c:v>-4.1399999999999997</c:v>
                </c:pt>
                <c:pt idx="1643">
                  <c:v>-4.3199999999999994</c:v>
                </c:pt>
                <c:pt idx="1644">
                  <c:v>-4.18</c:v>
                </c:pt>
                <c:pt idx="1645">
                  <c:v>-4.3999999999999995</c:v>
                </c:pt>
                <c:pt idx="1646">
                  <c:v>-4.2199999999999989</c:v>
                </c:pt>
                <c:pt idx="1647">
                  <c:v>-3.9799999999999991</c:v>
                </c:pt>
                <c:pt idx="1648">
                  <c:v>-3.8599999999999994</c:v>
                </c:pt>
                <c:pt idx="1649">
                  <c:v>-4.0199999999999996</c:v>
                </c:pt>
                <c:pt idx="1650">
                  <c:v>-3.78</c:v>
                </c:pt>
                <c:pt idx="1651">
                  <c:v>-4.0400000000000009</c:v>
                </c:pt>
                <c:pt idx="1652">
                  <c:v>-4.2200000000000006</c:v>
                </c:pt>
                <c:pt idx="1653">
                  <c:v>-4.18</c:v>
                </c:pt>
                <c:pt idx="1654">
                  <c:v>-4.3199999999999994</c:v>
                </c:pt>
                <c:pt idx="1655">
                  <c:v>-4.22</c:v>
                </c:pt>
                <c:pt idx="1656">
                  <c:v>-4.2399999999999993</c:v>
                </c:pt>
                <c:pt idx="1657">
                  <c:v>-4.4599999999999991</c:v>
                </c:pt>
                <c:pt idx="1658">
                  <c:v>-4.4000000000000004</c:v>
                </c:pt>
                <c:pt idx="1659">
                  <c:v>-4.2200000000000006</c:v>
                </c:pt>
                <c:pt idx="1660">
                  <c:v>-4.4000000000000004</c:v>
                </c:pt>
                <c:pt idx="1661">
                  <c:v>-4.4000000000000004</c:v>
                </c:pt>
                <c:pt idx="1662">
                  <c:v>-4.4600000000000009</c:v>
                </c:pt>
                <c:pt idx="1663">
                  <c:v>-4.82</c:v>
                </c:pt>
                <c:pt idx="1664">
                  <c:v>-5.12</c:v>
                </c:pt>
                <c:pt idx="1665">
                  <c:v>-5.48</c:v>
                </c:pt>
                <c:pt idx="1666">
                  <c:v>-5.66</c:v>
                </c:pt>
                <c:pt idx="1667">
                  <c:v>-5.7799999999999994</c:v>
                </c:pt>
                <c:pt idx="1668">
                  <c:v>-5.66</c:v>
                </c:pt>
                <c:pt idx="1669">
                  <c:v>-5.78</c:v>
                </c:pt>
                <c:pt idx="1670">
                  <c:v>-5.8199999999999994</c:v>
                </c:pt>
                <c:pt idx="1671">
                  <c:v>-5.7799999999999994</c:v>
                </c:pt>
                <c:pt idx="1672">
                  <c:v>-5.86</c:v>
                </c:pt>
                <c:pt idx="1673">
                  <c:v>-6.5</c:v>
                </c:pt>
                <c:pt idx="1674">
                  <c:v>-5.96</c:v>
                </c:pt>
                <c:pt idx="1675">
                  <c:v>-5.8800000000000008</c:v>
                </c:pt>
                <c:pt idx="1676">
                  <c:v>-5.6800000000000006</c:v>
                </c:pt>
                <c:pt idx="1677">
                  <c:v>-5.5200000000000005</c:v>
                </c:pt>
                <c:pt idx="1678">
                  <c:v>-5.3</c:v>
                </c:pt>
                <c:pt idx="1679">
                  <c:v>-5.7399999999999993</c:v>
                </c:pt>
                <c:pt idx="1680">
                  <c:v>-5.68</c:v>
                </c:pt>
                <c:pt idx="1681">
                  <c:v>-6.1999999999999993</c:v>
                </c:pt>
                <c:pt idx="1682">
                  <c:v>-6.3199999999999994</c:v>
                </c:pt>
                <c:pt idx="1683">
                  <c:v>-6.4</c:v>
                </c:pt>
                <c:pt idx="1684">
                  <c:v>-6.36</c:v>
                </c:pt>
                <c:pt idx="1685">
                  <c:v>-6.839999999999999</c:v>
                </c:pt>
                <c:pt idx="1686">
                  <c:v>-6.34</c:v>
                </c:pt>
                <c:pt idx="1687">
                  <c:v>-6.3</c:v>
                </c:pt>
                <c:pt idx="1688">
                  <c:v>-6.2</c:v>
                </c:pt>
                <c:pt idx="1689">
                  <c:v>-6.3</c:v>
                </c:pt>
                <c:pt idx="1690">
                  <c:v>-5.74</c:v>
                </c:pt>
                <c:pt idx="1691">
                  <c:v>-5.8</c:v>
                </c:pt>
                <c:pt idx="1692">
                  <c:v>-5.96</c:v>
                </c:pt>
                <c:pt idx="1693">
                  <c:v>-6.26</c:v>
                </c:pt>
                <c:pt idx="1694">
                  <c:v>-6.24</c:v>
                </c:pt>
                <c:pt idx="1695">
                  <c:v>-6.58</c:v>
                </c:pt>
                <c:pt idx="1696">
                  <c:v>-6.9799999999999995</c:v>
                </c:pt>
                <c:pt idx="1697">
                  <c:v>-6.8</c:v>
                </c:pt>
                <c:pt idx="1698">
                  <c:v>-6.1999999999999993</c:v>
                </c:pt>
                <c:pt idx="1699">
                  <c:v>-6.14</c:v>
                </c:pt>
                <c:pt idx="1700">
                  <c:v>-6.2</c:v>
                </c:pt>
                <c:pt idx="1701">
                  <c:v>-6.12</c:v>
                </c:pt>
                <c:pt idx="1702">
                  <c:v>-6.1800000000000006</c:v>
                </c:pt>
                <c:pt idx="1703">
                  <c:v>-6.1800000000000006</c:v>
                </c:pt>
                <c:pt idx="1704">
                  <c:v>-6.3800000000000008</c:v>
                </c:pt>
                <c:pt idx="1705">
                  <c:v>-6.3000000000000007</c:v>
                </c:pt>
                <c:pt idx="1706">
                  <c:v>-6.1800000000000015</c:v>
                </c:pt>
                <c:pt idx="1707">
                  <c:v>-5.9600000000000009</c:v>
                </c:pt>
                <c:pt idx="1708">
                  <c:v>-6.4800000000000013</c:v>
                </c:pt>
                <c:pt idx="1709">
                  <c:v>-6.160000000000001</c:v>
                </c:pt>
                <c:pt idx="1710">
                  <c:v>-5.7600000000000007</c:v>
                </c:pt>
                <c:pt idx="1711">
                  <c:v>-5.48</c:v>
                </c:pt>
                <c:pt idx="1712">
                  <c:v>-5.58</c:v>
                </c:pt>
                <c:pt idx="1713">
                  <c:v>-5.5200000000000005</c:v>
                </c:pt>
                <c:pt idx="1714">
                  <c:v>-5.9</c:v>
                </c:pt>
                <c:pt idx="1715">
                  <c:v>-6.3</c:v>
                </c:pt>
                <c:pt idx="1716">
                  <c:v>-6.32</c:v>
                </c:pt>
                <c:pt idx="1717">
                  <c:v>-6.36</c:v>
                </c:pt>
                <c:pt idx="1718">
                  <c:v>-5.84</c:v>
                </c:pt>
                <c:pt idx="1719">
                  <c:v>-5.6599999999999993</c:v>
                </c:pt>
                <c:pt idx="1720">
                  <c:v>-5.42</c:v>
                </c:pt>
                <c:pt idx="1721">
                  <c:v>-5.4399999999999995</c:v>
                </c:pt>
                <c:pt idx="1722">
                  <c:v>-5.54</c:v>
                </c:pt>
                <c:pt idx="1723">
                  <c:v>-6.08</c:v>
                </c:pt>
                <c:pt idx="1724">
                  <c:v>-6.2</c:v>
                </c:pt>
                <c:pt idx="1725">
                  <c:v>-6.6400000000000006</c:v>
                </c:pt>
                <c:pt idx="1726">
                  <c:v>-7.3800000000000008</c:v>
                </c:pt>
                <c:pt idx="1727">
                  <c:v>-7.3600000000000012</c:v>
                </c:pt>
                <c:pt idx="1728">
                  <c:v>-7.3199999999999985</c:v>
                </c:pt>
                <c:pt idx="1729">
                  <c:v>-7.5400000000000009</c:v>
                </c:pt>
                <c:pt idx="1730">
                  <c:v>-7.44</c:v>
                </c:pt>
                <c:pt idx="1731">
                  <c:v>-7.1199999999999992</c:v>
                </c:pt>
                <c:pt idx="1732">
                  <c:v>-7.2399999999999975</c:v>
                </c:pt>
                <c:pt idx="1733">
                  <c:v>-7.4799999999999986</c:v>
                </c:pt>
                <c:pt idx="1734">
                  <c:v>-7.0199999999999978</c:v>
                </c:pt>
                <c:pt idx="1735">
                  <c:v>-7.4999999999999973</c:v>
                </c:pt>
                <c:pt idx="1736">
                  <c:v>-7.7799999999999985</c:v>
                </c:pt>
                <c:pt idx="1737">
                  <c:v>-8.2199999999999989</c:v>
                </c:pt>
                <c:pt idx="1738">
                  <c:v>-8.2199999999999989</c:v>
                </c:pt>
                <c:pt idx="1739">
                  <c:v>-8.6999999999999993</c:v>
                </c:pt>
                <c:pt idx="1740">
                  <c:v>-7.9600000000000009</c:v>
                </c:pt>
                <c:pt idx="1741">
                  <c:v>-7.44</c:v>
                </c:pt>
                <c:pt idx="1742">
                  <c:v>-7.32</c:v>
                </c:pt>
                <c:pt idx="1743">
                  <c:v>-6.92</c:v>
                </c:pt>
                <c:pt idx="1744">
                  <c:v>-7.0600000000000005</c:v>
                </c:pt>
                <c:pt idx="1745">
                  <c:v>-7.18</c:v>
                </c:pt>
                <c:pt idx="1746">
                  <c:v>-7.12</c:v>
                </c:pt>
                <c:pt idx="1747">
                  <c:v>-6.8400000000000007</c:v>
                </c:pt>
                <c:pt idx="1748">
                  <c:v>-6.6400000000000023</c:v>
                </c:pt>
                <c:pt idx="1749">
                  <c:v>-6.0600000000000005</c:v>
                </c:pt>
                <c:pt idx="1750">
                  <c:v>-6.3800000000000008</c:v>
                </c:pt>
                <c:pt idx="1751">
                  <c:v>-6.5600000000000005</c:v>
                </c:pt>
                <c:pt idx="1752">
                  <c:v>-6.74</c:v>
                </c:pt>
                <c:pt idx="1753">
                  <c:v>-7.32</c:v>
                </c:pt>
                <c:pt idx="1754">
                  <c:v>-7.4800000000000013</c:v>
                </c:pt>
                <c:pt idx="1755">
                  <c:v>-7.5400000000000009</c:v>
                </c:pt>
                <c:pt idx="1756">
                  <c:v>-7.660000000000001</c:v>
                </c:pt>
                <c:pt idx="1757">
                  <c:v>-7.0000000000000018</c:v>
                </c:pt>
                <c:pt idx="1758">
                  <c:v>-6.3800000000000008</c:v>
                </c:pt>
                <c:pt idx="1759">
                  <c:v>-6.2</c:v>
                </c:pt>
                <c:pt idx="1760">
                  <c:v>-5.4600000000000009</c:v>
                </c:pt>
                <c:pt idx="1761">
                  <c:v>-5.0400000000000009</c:v>
                </c:pt>
                <c:pt idx="1762">
                  <c:v>-5.0000000000000018</c:v>
                </c:pt>
                <c:pt idx="1763">
                  <c:v>-5.3800000000000008</c:v>
                </c:pt>
                <c:pt idx="1764">
                  <c:v>-5.160000000000001</c:v>
                </c:pt>
                <c:pt idx="1765">
                  <c:v>-5.44</c:v>
                </c:pt>
                <c:pt idx="1766">
                  <c:v>-5.38</c:v>
                </c:pt>
                <c:pt idx="1767">
                  <c:v>-5.6999999999999984</c:v>
                </c:pt>
                <c:pt idx="1768">
                  <c:v>-5.2999999999999972</c:v>
                </c:pt>
                <c:pt idx="1769">
                  <c:v>-5.6199999999999974</c:v>
                </c:pt>
                <c:pt idx="1770">
                  <c:v>-5.6599999999999984</c:v>
                </c:pt>
                <c:pt idx="1771">
                  <c:v>-5.9999999999999982</c:v>
                </c:pt>
                <c:pt idx="1772">
                  <c:v>-6.0399999999999991</c:v>
                </c:pt>
                <c:pt idx="1773">
                  <c:v>-6.3599999999999994</c:v>
                </c:pt>
                <c:pt idx="1774">
                  <c:v>-5.92</c:v>
                </c:pt>
                <c:pt idx="1775">
                  <c:v>-5.5400000000000009</c:v>
                </c:pt>
                <c:pt idx="1776">
                  <c:v>-5.32</c:v>
                </c:pt>
                <c:pt idx="1777">
                  <c:v>-5.160000000000001</c:v>
                </c:pt>
                <c:pt idx="1778">
                  <c:v>-4.9200000000000017</c:v>
                </c:pt>
                <c:pt idx="1779">
                  <c:v>-5.4800000000000022</c:v>
                </c:pt>
                <c:pt idx="1780">
                  <c:v>-5.9600000000000026</c:v>
                </c:pt>
                <c:pt idx="1781">
                  <c:v>-6.1000000000000014</c:v>
                </c:pt>
                <c:pt idx="1782">
                  <c:v>-6.1400000000000006</c:v>
                </c:pt>
                <c:pt idx="1783">
                  <c:v>-6.3800000000000008</c:v>
                </c:pt>
                <c:pt idx="1784">
                  <c:v>-6.0400000000000009</c:v>
                </c:pt>
                <c:pt idx="1785">
                  <c:v>-5.9600000000000009</c:v>
                </c:pt>
                <c:pt idx="1786">
                  <c:v>-6.24</c:v>
                </c:pt>
                <c:pt idx="1787">
                  <c:v>-6.3800000000000008</c:v>
                </c:pt>
                <c:pt idx="1788">
                  <c:v>-6.3800000000000008</c:v>
                </c:pt>
                <c:pt idx="1789">
                  <c:v>-6.44</c:v>
                </c:pt>
                <c:pt idx="1790">
                  <c:v>-6.8</c:v>
                </c:pt>
                <c:pt idx="1791">
                  <c:v>-6.7000000000000028</c:v>
                </c:pt>
                <c:pt idx="1792">
                  <c:v>-6.9200000000000035</c:v>
                </c:pt>
                <c:pt idx="1793">
                  <c:v>-7.0200000000000031</c:v>
                </c:pt>
                <c:pt idx="1794">
                  <c:v>-7.3600000000000039</c:v>
                </c:pt>
                <c:pt idx="1795">
                  <c:v>-7.0200000000000049</c:v>
                </c:pt>
                <c:pt idx="1796">
                  <c:v>-6.7800000000000038</c:v>
                </c:pt>
                <c:pt idx="1797">
                  <c:v>-6.5200000000000031</c:v>
                </c:pt>
                <c:pt idx="1798">
                  <c:v>-6.62</c:v>
                </c:pt>
                <c:pt idx="1799">
                  <c:v>-6.6800000000000015</c:v>
                </c:pt>
                <c:pt idx="1800">
                  <c:v>-7.1400000000000006</c:v>
                </c:pt>
                <c:pt idx="1801">
                  <c:v>-7.56</c:v>
                </c:pt>
                <c:pt idx="1802">
                  <c:v>-8.36</c:v>
                </c:pt>
                <c:pt idx="1803">
                  <c:v>-8.3200000000000021</c:v>
                </c:pt>
                <c:pt idx="1804">
                  <c:v>-8.3000000000000007</c:v>
                </c:pt>
                <c:pt idx="1805">
                  <c:v>-8</c:v>
                </c:pt>
                <c:pt idx="1806">
                  <c:v>-7.94</c:v>
                </c:pt>
                <c:pt idx="1807">
                  <c:v>-7.0400000000000009</c:v>
                </c:pt>
                <c:pt idx="1808">
                  <c:v>-6.7800000000000011</c:v>
                </c:pt>
                <c:pt idx="1809">
                  <c:v>-6.7800000000000011</c:v>
                </c:pt>
                <c:pt idx="1810">
                  <c:v>-6.4599999999999991</c:v>
                </c:pt>
                <c:pt idx="1811">
                  <c:v>-6.1799999999999979</c:v>
                </c:pt>
                <c:pt idx="1812">
                  <c:v>-5.9999999999999973</c:v>
                </c:pt>
                <c:pt idx="1813">
                  <c:v>-6.1799999999999953</c:v>
                </c:pt>
                <c:pt idx="1814">
                  <c:v>-6.019999999999996</c:v>
                </c:pt>
                <c:pt idx="1815">
                  <c:v>-6.2999999999999972</c:v>
                </c:pt>
                <c:pt idx="1816">
                  <c:v>-5.7999999999999972</c:v>
                </c:pt>
                <c:pt idx="1817">
                  <c:v>-6.1199999999999992</c:v>
                </c:pt>
                <c:pt idx="1818">
                  <c:v>-5.94</c:v>
                </c:pt>
                <c:pt idx="1819">
                  <c:v>-5.8600000000000021</c:v>
                </c:pt>
                <c:pt idx="1820">
                  <c:v>-5.6400000000000032</c:v>
                </c:pt>
                <c:pt idx="1821">
                  <c:v>-6.0400000000000036</c:v>
                </c:pt>
                <c:pt idx="1822">
                  <c:v>-6.1200000000000019</c:v>
                </c:pt>
                <c:pt idx="1823">
                  <c:v>-5.9800000000000013</c:v>
                </c:pt>
                <c:pt idx="1824">
                  <c:v>-6.06</c:v>
                </c:pt>
                <c:pt idx="1825">
                  <c:v>-6.0799999999999983</c:v>
                </c:pt>
                <c:pt idx="1826">
                  <c:v>-6.06</c:v>
                </c:pt>
                <c:pt idx="1827">
                  <c:v>-5.4800000000000013</c:v>
                </c:pt>
                <c:pt idx="1828">
                  <c:v>-5.1800000000000015</c:v>
                </c:pt>
                <c:pt idx="1829">
                  <c:v>-5.1800000000000015</c:v>
                </c:pt>
                <c:pt idx="1830">
                  <c:v>-4.9800000000000013</c:v>
                </c:pt>
                <c:pt idx="1831">
                  <c:v>-4.24</c:v>
                </c:pt>
                <c:pt idx="1832">
                  <c:v>-4.3600000000000021</c:v>
                </c:pt>
                <c:pt idx="1833">
                  <c:v>-4.5200000000000014</c:v>
                </c:pt>
                <c:pt idx="1834">
                  <c:v>-4.0400000000000009</c:v>
                </c:pt>
                <c:pt idx="1835">
                  <c:v>-4.0399999999999991</c:v>
                </c:pt>
                <c:pt idx="1836">
                  <c:v>-4.5399999999999991</c:v>
                </c:pt>
                <c:pt idx="1837">
                  <c:v>-4.4399999999999977</c:v>
                </c:pt>
                <c:pt idx="1838">
                  <c:v>-4.3399999999999981</c:v>
                </c:pt>
                <c:pt idx="1839">
                  <c:v>-4.38</c:v>
                </c:pt>
                <c:pt idx="1840">
                  <c:v>-4.0200000000000014</c:v>
                </c:pt>
                <c:pt idx="1841">
                  <c:v>-3.7200000000000015</c:v>
                </c:pt>
                <c:pt idx="1842">
                  <c:v>-3.6</c:v>
                </c:pt>
                <c:pt idx="1843">
                  <c:v>-3.0799999999999996</c:v>
                </c:pt>
                <c:pt idx="1844">
                  <c:v>-2.7199999999999989</c:v>
                </c:pt>
                <c:pt idx="1845">
                  <c:v>-2.8799999999999981</c:v>
                </c:pt>
                <c:pt idx="1846">
                  <c:v>-3.0599999999999978</c:v>
                </c:pt>
                <c:pt idx="1847">
                  <c:v>-3.339999999999999</c:v>
                </c:pt>
                <c:pt idx="1848">
                  <c:v>-3.4600000000000009</c:v>
                </c:pt>
                <c:pt idx="1849">
                  <c:v>-3.4400000000000022</c:v>
                </c:pt>
                <c:pt idx="1850">
                  <c:v>-3.1400000000000019</c:v>
                </c:pt>
                <c:pt idx="1851">
                  <c:v>-2.6600000000000024</c:v>
                </c:pt>
                <c:pt idx="1852">
                  <c:v>-2.2800000000000025</c:v>
                </c:pt>
                <c:pt idx="1853">
                  <c:v>-2.5200000000000018</c:v>
                </c:pt>
                <c:pt idx="1854">
                  <c:v>-2.3599999999999994</c:v>
                </c:pt>
                <c:pt idx="1855">
                  <c:v>-2.5399999999999991</c:v>
                </c:pt>
                <c:pt idx="1856">
                  <c:v>-2.6199999999999988</c:v>
                </c:pt>
                <c:pt idx="1857">
                  <c:v>-2.1999999999999984</c:v>
                </c:pt>
                <c:pt idx="1858">
                  <c:v>-1.6799999999999984</c:v>
                </c:pt>
                <c:pt idx="1859">
                  <c:v>-1.6</c:v>
                </c:pt>
                <c:pt idx="1860">
                  <c:v>-1.1200000000000003</c:v>
                </c:pt>
                <c:pt idx="1861">
                  <c:v>-1.320000000000001</c:v>
                </c:pt>
                <c:pt idx="1862">
                  <c:v>-1.0400000000000014</c:v>
                </c:pt>
                <c:pt idx="1863">
                  <c:v>-0.7000000000000014</c:v>
                </c:pt>
                <c:pt idx="1864">
                  <c:v>-0.54000000000000059</c:v>
                </c:pt>
                <c:pt idx="1865">
                  <c:v>-0.16000000000000086</c:v>
                </c:pt>
                <c:pt idx="1866">
                  <c:v>0.2</c:v>
                </c:pt>
                <c:pt idx="1867">
                  <c:v>-0.23999999999999916</c:v>
                </c:pt>
                <c:pt idx="1868">
                  <c:v>-0.11999999999999886</c:v>
                </c:pt>
                <c:pt idx="1869">
                  <c:v>-5.9999999999998721E-2</c:v>
                </c:pt>
                <c:pt idx="1870">
                  <c:v>-0.13999999999999843</c:v>
                </c:pt>
                <c:pt idx="1871">
                  <c:v>0.40000000000000069</c:v>
                </c:pt>
                <c:pt idx="1872">
                  <c:v>1.0000000000000007</c:v>
                </c:pt>
                <c:pt idx="1873">
                  <c:v>0.92000000000000026</c:v>
                </c:pt>
                <c:pt idx="1874">
                  <c:v>1.2399999999999998</c:v>
                </c:pt>
                <c:pt idx="1875">
                  <c:v>1.4599999999999995</c:v>
                </c:pt>
                <c:pt idx="1876">
                  <c:v>1.7</c:v>
                </c:pt>
                <c:pt idx="1877">
                  <c:v>1.8999999999999992</c:v>
                </c:pt>
                <c:pt idx="1878">
                  <c:v>2.2999999999999994</c:v>
                </c:pt>
                <c:pt idx="1879">
                  <c:v>2.1799999999999988</c:v>
                </c:pt>
                <c:pt idx="1880">
                  <c:v>2.4799999999999995</c:v>
                </c:pt>
                <c:pt idx="1881">
                  <c:v>2.4999999999999991</c:v>
                </c:pt>
                <c:pt idx="1882">
                  <c:v>2.3799999999999994</c:v>
                </c:pt>
                <c:pt idx="1883">
                  <c:v>1.9599999999999991</c:v>
                </c:pt>
                <c:pt idx="1884">
                  <c:v>2.1799999999999993</c:v>
                </c:pt>
                <c:pt idx="1885">
                  <c:v>2.1199999999999997</c:v>
                </c:pt>
                <c:pt idx="1886">
                  <c:v>2.2399999999999998</c:v>
                </c:pt>
                <c:pt idx="1887">
                  <c:v>2.2399999999999998</c:v>
                </c:pt>
                <c:pt idx="1888">
                  <c:v>2.62</c:v>
                </c:pt>
                <c:pt idx="1889">
                  <c:v>2.9400000000000004</c:v>
                </c:pt>
                <c:pt idx="1890">
                  <c:v>2.9</c:v>
                </c:pt>
                <c:pt idx="1891">
                  <c:v>2.7</c:v>
                </c:pt>
                <c:pt idx="1892">
                  <c:v>2.4200000000000004</c:v>
                </c:pt>
                <c:pt idx="1893">
                  <c:v>2.3200000000000003</c:v>
                </c:pt>
                <c:pt idx="1894">
                  <c:v>2.0800000000000005</c:v>
                </c:pt>
                <c:pt idx="1895">
                  <c:v>1.6800000000000004</c:v>
                </c:pt>
                <c:pt idx="1896">
                  <c:v>1.4600000000000004</c:v>
                </c:pt>
                <c:pt idx="1897">
                  <c:v>1.1400000000000001</c:v>
                </c:pt>
                <c:pt idx="1898">
                  <c:v>0.98000000000000009</c:v>
                </c:pt>
                <c:pt idx="1899">
                  <c:v>0.67999999999999972</c:v>
                </c:pt>
                <c:pt idx="1900">
                  <c:v>0.57999999999999974</c:v>
                </c:pt>
                <c:pt idx="1901">
                  <c:v>0.39999999999999963</c:v>
                </c:pt>
                <c:pt idx="1902">
                  <c:v>0.63999999999999946</c:v>
                </c:pt>
                <c:pt idx="1903">
                  <c:v>0.61999999999999922</c:v>
                </c:pt>
                <c:pt idx="1904">
                  <c:v>0.55999999999999939</c:v>
                </c:pt>
                <c:pt idx="1905">
                  <c:v>0.53999999999999948</c:v>
                </c:pt>
                <c:pt idx="1906">
                  <c:v>0.53999999999999948</c:v>
                </c:pt>
                <c:pt idx="1907">
                  <c:v>0.53999999999999948</c:v>
                </c:pt>
                <c:pt idx="1908">
                  <c:v>0.72</c:v>
                </c:pt>
                <c:pt idx="1909">
                  <c:v>0.8</c:v>
                </c:pt>
                <c:pt idx="1910">
                  <c:v>1</c:v>
                </c:pt>
                <c:pt idx="1911">
                  <c:v>0.73999999999999988</c:v>
                </c:pt>
                <c:pt idx="1912">
                  <c:v>0.72000000000000031</c:v>
                </c:pt>
                <c:pt idx="1913">
                  <c:v>0.12000000000000029</c:v>
                </c:pt>
                <c:pt idx="1914">
                  <c:v>4.0000000000000216E-2</c:v>
                </c:pt>
                <c:pt idx="1915">
                  <c:v>-0.15999999999999978</c:v>
                </c:pt>
                <c:pt idx="1916">
                  <c:v>-7.999999999999971E-2</c:v>
                </c:pt>
                <c:pt idx="1917">
                  <c:v>0.11999999999999993</c:v>
                </c:pt>
                <c:pt idx="1918">
                  <c:v>0.13999999999999985</c:v>
                </c:pt>
                <c:pt idx="1919">
                  <c:v>-3.5527136788005011E-16</c:v>
                </c:pt>
                <c:pt idx="1920">
                  <c:v>5.9999999999999429E-2</c:v>
                </c:pt>
                <c:pt idx="1921">
                  <c:v>0.3999999999999993</c:v>
                </c:pt>
                <c:pt idx="1922">
                  <c:v>0.3999999999999993</c:v>
                </c:pt>
                <c:pt idx="1923">
                  <c:v>0.51999999999999924</c:v>
                </c:pt>
                <c:pt idx="1924">
                  <c:v>0.55999999999999939</c:v>
                </c:pt>
                <c:pt idx="1925">
                  <c:v>0.31999999999999956</c:v>
                </c:pt>
                <c:pt idx="1926">
                  <c:v>0.1</c:v>
                </c:pt>
                <c:pt idx="1927">
                  <c:v>-0.15999999999999978</c:v>
                </c:pt>
                <c:pt idx="1928">
                  <c:v>-0.43999999999999984</c:v>
                </c:pt>
                <c:pt idx="1929">
                  <c:v>-0.35999999999999976</c:v>
                </c:pt>
                <c:pt idx="1930">
                  <c:v>-0.25999999999999979</c:v>
                </c:pt>
                <c:pt idx="1931">
                  <c:v>-0.38000000000000006</c:v>
                </c:pt>
                <c:pt idx="1932">
                  <c:v>-0.64000000000000024</c:v>
                </c:pt>
                <c:pt idx="1933">
                  <c:v>-0.78</c:v>
                </c:pt>
                <c:pt idx="1934">
                  <c:v>-1.08</c:v>
                </c:pt>
                <c:pt idx="1935">
                  <c:v>-0.9</c:v>
                </c:pt>
                <c:pt idx="1936">
                  <c:v>-0.83999999999999986</c:v>
                </c:pt>
                <c:pt idx="1937">
                  <c:v>-0.43999999999999984</c:v>
                </c:pt>
                <c:pt idx="1938">
                  <c:v>-0.13999999999999985</c:v>
                </c:pt>
                <c:pt idx="1939">
                  <c:v>-0.1</c:v>
                </c:pt>
                <c:pt idx="1940">
                  <c:v>-0.84000000000000019</c:v>
                </c:pt>
                <c:pt idx="1941">
                  <c:v>-1.4600000000000004</c:v>
                </c:pt>
                <c:pt idx="1942">
                  <c:v>-1.8200000000000007</c:v>
                </c:pt>
                <c:pt idx="1943">
                  <c:v>-2.0600000000000005</c:v>
                </c:pt>
                <c:pt idx="1944">
                  <c:v>-2.2000000000000002</c:v>
                </c:pt>
                <c:pt idx="1945">
                  <c:v>-1.7200000000000002</c:v>
                </c:pt>
                <c:pt idx="1946">
                  <c:v>-1.36</c:v>
                </c:pt>
                <c:pt idx="1947">
                  <c:v>-1.2599999999999998</c:v>
                </c:pt>
                <c:pt idx="1948">
                  <c:v>-0.91999999999999993</c:v>
                </c:pt>
                <c:pt idx="1949">
                  <c:v>-0.4599999999999998</c:v>
                </c:pt>
                <c:pt idx="1950">
                  <c:v>-0.11999999999999958</c:v>
                </c:pt>
                <c:pt idx="1951">
                  <c:v>-0.4399999999999995</c:v>
                </c:pt>
                <c:pt idx="1952">
                  <c:v>0</c:v>
                </c:pt>
                <c:pt idx="1953">
                  <c:v>0.36000000000000015</c:v>
                </c:pt>
                <c:pt idx="1954">
                  <c:v>-1.9999999999999928E-2</c:v>
                </c:pt>
                <c:pt idx="1955">
                  <c:v>-0.57999999999999985</c:v>
                </c:pt>
                <c:pt idx="1956">
                  <c:v>-0.49999999999999983</c:v>
                </c:pt>
                <c:pt idx="1957">
                  <c:v>-1.4599999999999995</c:v>
                </c:pt>
                <c:pt idx="1958">
                  <c:v>-2.4799999999999995</c:v>
                </c:pt>
                <c:pt idx="1959">
                  <c:v>-2.5599999999999996</c:v>
                </c:pt>
                <c:pt idx="1960">
                  <c:v>-2.76</c:v>
                </c:pt>
                <c:pt idx="1961">
                  <c:v>-2.4200000000000004</c:v>
                </c:pt>
                <c:pt idx="1962">
                  <c:v>-2.2799999999999998</c:v>
                </c:pt>
                <c:pt idx="1963">
                  <c:v>-1.94</c:v>
                </c:pt>
                <c:pt idx="1964">
                  <c:v>-2.1399999999999997</c:v>
                </c:pt>
                <c:pt idx="1965">
                  <c:v>-1.9</c:v>
                </c:pt>
                <c:pt idx="1966">
                  <c:v>-2.2600000000000002</c:v>
                </c:pt>
                <c:pt idx="1967">
                  <c:v>-1.9400000000000002</c:v>
                </c:pt>
                <c:pt idx="1968">
                  <c:v>-2.1799999999999997</c:v>
                </c:pt>
                <c:pt idx="1969">
                  <c:v>-2.06</c:v>
                </c:pt>
                <c:pt idx="1970">
                  <c:v>-2.1399999999999997</c:v>
                </c:pt>
                <c:pt idx="1971">
                  <c:v>-2.3599999999999994</c:v>
                </c:pt>
                <c:pt idx="1972">
                  <c:v>-2.6799999999999997</c:v>
                </c:pt>
                <c:pt idx="1973">
                  <c:v>-2.7199999999999998</c:v>
                </c:pt>
                <c:pt idx="1974">
                  <c:v>-2.6999999999999993</c:v>
                </c:pt>
                <c:pt idx="1975">
                  <c:v>-2.5799999999999996</c:v>
                </c:pt>
                <c:pt idx="1976">
                  <c:v>-2.3199999999999998</c:v>
                </c:pt>
                <c:pt idx="1977">
                  <c:v>-1.9399999999999995</c:v>
                </c:pt>
                <c:pt idx="1978">
                  <c:v>-1.7199999999999995</c:v>
                </c:pt>
                <c:pt idx="1979">
                  <c:v>-1.9599999999999997</c:v>
                </c:pt>
                <c:pt idx="1980">
                  <c:v>-2.0999999999999996</c:v>
                </c:pt>
                <c:pt idx="1981">
                  <c:v>-1.9999999999999996</c:v>
                </c:pt>
                <c:pt idx="1982">
                  <c:v>-2.12</c:v>
                </c:pt>
                <c:pt idx="1983">
                  <c:v>-2.0799999999999996</c:v>
                </c:pt>
                <c:pt idx="1984">
                  <c:v>-2.02</c:v>
                </c:pt>
                <c:pt idx="1985">
                  <c:v>-1.86</c:v>
                </c:pt>
                <c:pt idx="1986">
                  <c:v>-1.8</c:v>
                </c:pt>
                <c:pt idx="1987">
                  <c:v>-1.92</c:v>
                </c:pt>
                <c:pt idx="1988">
                  <c:v>-2.1800000000000006</c:v>
                </c:pt>
                <c:pt idx="1989">
                  <c:v>-2.1999999999999997</c:v>
                </c:pt>
                <c:pt idx="1990">
                  <c:v>-2.2999999999999998</c:v>
                </c:pt>
                <c:pt idx="1991">
                  <c:v>-2.44</c:v>
                </c:pt>
                <c:pt idx="1992">
                  <c:v>-2.5599999999999996</c:v>
                </c:pt>
                <c:pt idx="1993">
                  <c:v>-2.54</c:v>
                </c:pt>
              </c:numCache>
            </c:numRef>
          </c:xVal>
          <c:yVal>
            <c:numRef>
              <c:f>'63G_15'!$A$2:$A$1995</c:f>
              <c:numCache>
                <c:formatCode>General</c:formatCode>
                <c:ptCount val="1994"/>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numCache>
            </c:numRef>
          </c:yVal>
          <c:smooth val="1"/>
          <c:extLst>
            <c:ext xmlns:c16="http://schemas.microsoft.com/office/drawing/2014/chart" uri="{C3380CC4-5D6E-409C-BE32-E72D297353CC}">
              <c16:uniqueId val="{00000000-942B-49F5-90EE-CF48BF3CCFC4}"/>
            </c:ext>
          </c:extLst>
        </c:ser>
        <c:ser>
          <c:idx val="1"/>
          <c:order val="1"/>
          <c:tx>
            <c:strRef>
              <c:f>'63G_15'!$P$1</c:f>
              <c:strCache>
                <c:ptCount val="1"/>
                <c:pt idx="0">
                  <c:v>2016-2017</c:v>
                </c:pt>
              </c:strCache>
            </c:strRef>
          </c:tx>
          <c:spPr>
            <a:ln w="12700" cap="rnd">
              <a:solidFill>
                <a:schemeClr val="accent2">
                  <a:lumMod val="40000"/>
                  <a:lumOff val="60000"/>
                </a:schemeClr>
              </a:solidFill>
              <a:round/>
            </a:ln>
            <a:effectLst/>
          </c:spPr>
          <c:marker>
            <c:symbol val="none"/>
          </c:marker>
          <c:xVal>
            <c:numRef>
              <c:f>'63G_15'!$P$2:$P$2121</c:f>
              <c:numCache>
                <c:formatCode>General</c:formatCode>
                <c:ptCount val="2120"/>
                <c:pt idx="4">
                  <c:v>-1.9600000000000002</c:v>
                </c:pt>
                <c:pt idx="5">
                  <c:v>-1.9400000000000002</c:v>
                </c:pt>
                <c:pt idx="6">
                  <c:v>-1.9400000000000002</c:v>
                </c:pt>
                <c:pt idx="7">
                  <c:v>-1.6</c:v>
                </c:pt>
                <c:pt idx="8">
                  <c:v>-1.3800000000000001</c:v>
                </c:pt>
                <c:pt idx="9">
                  <c:v>-1.28</c:v>
                </c:pt>
                <c:pt idx="10">
                  <c:v>-1.2400000000000002</c:v>
                </c:pt>
                <c:pt idx="11">
                  <c:v>-1.2600000000000002</c:v>
                </c:pt>
                <c:pt idx="12">
                  <c:v>-1.4</c:v>
                </c:pt>
                <c:pt idx="19">
                  <c:v>-0.72</c:v>
                </c:pt>
                <c:pt idx="20">
                  <c:v>-0.9</c:v>
                </c:pt>
                <c:pt idx="21">
                  <c:v>-0.7</c:v>
                </c:pt>
                <c:pt idx="22">
                  <c:v>-0.9</c:v>
                </c:pt>
                <c:pt idx="23">
                  <c:v>-0.91999999999999993</c:v>
                </c:pt>
                <c:pt idx="24">
                  <c:v>-1.2</c:v>
                </c:pt>
                <c:pt idx="25">
                  <c:v>-1.1599999999999999</c:v>
                </c:pt>
                <c:pt idx="26">
                  <c:v>-1.5</c:v>
                </c:pt>
                <c:pt idx="27">
                  <c:v>-1.52</c:v>
                </c:pt>
                <c:pt idx="28">
                  <c:v>-1.7600000000000002</c:v>
                </c:pt>
                <c:pt idx="29">
                  <c:v>-1.5</c:v>
                </c:pt>
                <c:pt idx="30">
                  <c:v>-1.0799999999999998</c:v>
                </c:pt>
                <c:pt idx="31">
                  <c:v>-1</c:v>
                </c:pt>
                <c:pt idx="32">
                  <c:v>-1.0999999999999999</c:v>
                </c:pt>
                <c:pt idx="33">
                  <c:v>-0.95999999999999974</c:v>
                </c:pt>
                <c:pt idx="34">
                  <c:v>-0.95999999999999963</c:v>
                </c:pt>
                <c:pt idx="35">
                  <c:v>-0.95999999999999974</c:v>
                </c:pt>
                <c:pt idx="36">
                  <c:v>-0.61999999999999988</c:v>
                </c:pt>
                <c:pt idx="37">
                  <c:v>-0.24000000000000005</c:v>
                </c:pt>
                <c:pt idx="38">
                  <c:v>9.9999999999999825E-2</c:v>
                </c:pt>
                <c:pt idx="39">
                  <c:v>0.29999999999999949</c:v>
                </c:pt>
                <c:pt idx="40">
                  <c:v>0.25999999999999979</c:v>
                </c:pt>
                <c:pt idx="41">
                  <c:v>-8.0000000000000071E-2</c:v>
                </c:pt>
                <c:pt idx="42">
                  <c:v>-0.12000000000000029</c:v>
                </c:pt>
                <c:pt idx="43">
                  <c:v>-0.38000000000000045</c:v>
                </c:pt>
                <c:pt idx="44">
                  <c:v>-0.34000000000000019</c:v>
                </c:pt>
                <c:pt idx="45">
                  <c:v>-0.28000000000000025</c:v>
                </c:pt>
                <c:pt idx="46">
                  <c:v>-0.12000000000000011</c:v>
                </c:pt>
                <c:pt idx="47">
                  <c:v>-0.27999999999999992</c:v>
                </c:pt>
                <c:pt idx="48">
                  <c:v>1.7763568394002506E-16</c:v>
                </c:pt>
                <c:pt idx="49">
                  <c:v>-9.9999999999999825E-2</c:v>
                </c:pt>
                <c:pt idx="50">
                  <c:v>1.9999999999999928E-2</c:v>
                </c:pt>
                <c:pt idx="51">
                  <c:v>0.1</c:v>
                </c:pt>
                <c:pt idx="52">
                  <c:v>0.54000000000000026</c:v>
                </c:pt>
                <c:pt idx="53">
                  <c:v>0.28000000000000042</c:v>
                </c:pt>
                <c:pt idx="54">
                  <c:v>0.38000000000000045</c:v>
                </c:pt>
                <c:pt idx="55">
                  <c:v>0.46000000000000052</c:v>
                </c:pt>
                <c:pt idx="56">
                  <c:v>0.62000000000000033</c:v>
                </c:pt>
                <c:pt idx="57">
                  <c:v>0.61999999999999988</c:v>
                </c:pt>
                <c:pt idx="58">
                  <c:v>0.65999999999999981</c:v>
                </c:pt>
                <c:pt idx="59">
                  <c:v>0.75999999999999979</c:v>
                </c:pt>
                <c:pt idx="60">
                  <c:v>0.91999999999999971</c:v>
                </c:pt>
                <c:pt idx="61">
                  <c:v>0.91999999999999971</c:v>
                </c:pt>
                <c:pt idx="62">
                  <c:v>0.94000000000000006</c:v>
                </c:pt>
                <c:pt idx="63">
                  <c:v>1.1400000000000001</c:v>
                </c:pt>
                <c:pt idx="64">
                  <c:v>1.18</c:v>
                </c:pt>
                <c:pt idx="65">
                  <c:v>1.0999999999999999</c:v>
                </c:pt>
                <c:pt idx="66">
                  <c:v>0.82000000000000006</c:v>
                </c:pt>
                <c:pt idx="67">
                  <c:v>0.55999999999999994</c:v>
                </c:pt>
                <c:pt idx="68">
                  <c:v>0.7</c:v>
                </c:pt>
                <c:pt idx="69">
                  <c:v>0.26000000000000012</c:v>
                </c:pt>
                <c:pt idx="70">
                  <c:v>0.16000000000000031</c:v>
                </c:pt>
                <c:pt idx="71">
                  <c:v>0.38000000000000023</c:v>
                </c:pt>
                <c:pt idx="72">
                  <c:v>0.36000000000000032</c:v>
                </c:pt>
                <c:pt idx="73">
                  <c:v>0.34000000000000019</c:v>
                </c:pt>
                <c:pt idx="74">
                  <c:v>0.54000000000000026</c:v>
                </c:pt>
                <c:pt idx="75">
                  <c:v>0.3</c:v>
                </c:pt>
                <c:pt idx="76">
                  <c:v>0.4</c:v>
                </c:pt>
                <c:pt idx="77">
                  <c:v>0.55999999999999983</c:v>
                </c:pt>
                <c:pt idx="78">
                  <c:v>0.49999999999999967</c:v>
                </c:pt>
                <c:pt idx="79">
                  <c:v>0.61999999999999955</c:v>
                </c:pt>
                <c:pt idx="80">
                  <c:v>0.4399999999999995</c:v>
                </c:pt>
                <c:pt idx="81">
                  <c:v>0.41999999999999921</c:v>
                </c:pt>
                <c:pt idx="82">
                  <c:v>0.33999999999999952</c:v>
                </c:pt>
                <c:pt idx="83">
                  <c:v>0.37999999999999973</c:v>
                </c:pt>
                <c:pt idx="84">
                  <c:v>0.21999999999999992</c:v>
                </c:pt>
                <c:pt idx="85">
                  <c:v>0.42000000000000026</c:v>
                </c:pt>
                <c:pt idx="86">
                  <c:v>0.22000000000000064</c:v>
                </c:pt>
                <c:pt idx="87">
                  <c:v>5.3290705182007512E-16</c:v>
                </c:pt>
                <c:pt idx="88">
                  <c:v>-0.19999999999999946</c:v>
                </c:pt>
                <c:pt idx="89">
                  <c:v>-0.3599999999999996</c:v>
                </c:pt>
                <c:pt idx="90">
                  <c:v>-0.73999999999999988</c:v>
                </c:pt>
                <c:pt idx="91">
                  <c:v>-0.96</c:v>
                </c:pt>
                <c:pt idx="92">
                  <c:v>-1.0000000000000002</c:v>
                </c:pt>
                <c:pt idx="93">
                  <c:v>-1.26</c:v>
                </c:pt>
                <c:pt idx="94">
                  <c:v>-1.22</c:v>
                </c:pt>
                <c:pt idx="95">
                  <c:v>-0.97999999999999987</c:v>
                </c:pt>
                <c:pt idx="96">
                  <c:v>-0.88000000000000012</c:v>
                </c:pt>
                <c:pt idx="97">
                  <c:v>-0.67999999999999994</c:v>
                </c:pt>
                <c:pt idx="98">
                  <c:v>-0.76000000000000034</c:v>
                </c:pt>
                <c:pt idx="99">
                  <c:v>-0.68000000000000038</c:v>
                </c:pt>
                <c:pt idx="100">
                  <c:v>-0.90000000000000036</c:v>
                </c:pt>
                <c:pt idx="101">
                  <c:v>-0.76000000000000034</c:v>
                </c:pt>
                <c:pt idx="102">
                  <c:v>-0.92000000000000026</c:v>
                </c:pt>
                <c:pt idx="103">
                  <c:v>-0.50000000000000022</c:v>
                </c:pt>
                <c:pt idx="104">
                  <c:v>-0.44000000000000006</c:v>
                </c:pt>
                <c:pt idx="105">
                  <c:v>-0.36</c:v>
                </c:pt>
                <c:pt idx="106">
                  <c:v>-0.33999999999999986</c:v>
                </c:pt>
                <c:pt idx="107">
                  <c:v>-0.51999999999999991</c:v>
                </c:pt>
                <c:pt idx="108">
                  <c:v>-0.55999999999999994</c:v>
                </c:pt>
                <c:pt idx="109">
                  <c:v>-0.44000000000000006</c:v>
                </c:pt>
                <c:pt idx="110">
                  <c:v>-0.38000000000000023</c:v>
                </c:pt>
                <c:pt idx="111">
                  <c:v>-0.42000000000000048</c:v>
                </c:pt>
                <c:pt idx="112">
                  <c:v>0.29999999999999966</c:v>
                </c:pt>
                <c:pt idx="113">
                  <c:v>0.3999999999999998</c:v>
                </c:pt>
                <c:pt idx="114">
                  <c:v>0.35999999999999976</c:v>
                </c:pt>
                <c:pt idx="115">
                  <c:v>0.6399999999999999</c:v>
                </c:pt>
                <c:pt idx="116">
                  <c:v>0.46000000000000013</c:v>
                </c:pt>
                <c:pt idx="117">
                  <c:v>-4.0000000000000036E-2</c:v>
                </c:pt>
                <c:pt idx="118">
                  <c:v>-0.21999999999999992</c:v>
                </c:pt>
                <c:pt idx="119">
                  <c:v>-0.19999999999999982</c:v>
                </c:pt>
                <c:pt idx="120">
                  <c:v>-0.27999999999999992</c:v>
                </c:pt>
                <c:pt idx="121">
                  <c:v>0</c:v>
                </c:pt>
                <c:pt idx="122">
                  <c:v>-9.9999999999999825E-2</c:v>
                </c:pt>
                <c:pt idx="123">
                  <c:v>-0.37999999999999989</c:v>
                </c:pt>
                <c:pt idx="124">
                  <c:v>-0.17999999999999988</c:v>
                </c:pt>
                <c:pt idx="125">
                  <c:v>-0.29999999999999982</c:v>
                </c:pt>
                <c:pt idx="126">
                  <c:v>-0.67999999999999994</c:v>
                </c:pt>
                <c:pt idx="127">
                  <c:v>-0.47999999999999987</c:v>
                </c:pt>
                <c:pt idx="128">
                  <c:v>-0.17999999999999988</c:v>
                </c:pt>
                <c:pt idx="129">
                  <c:v>-0.43999999999999984</c:v>
                </c:pt>
                <c:pt idx="130">
                  <c:v>-0.41999999999999976</c:v>
                </c:pt>
                <c:pt idx="131">
                  <c:v>-0.33999999999999986</c:v>
                </c:pt>
                <c:pt idx="132">
                  <c:v>-0.36</c:v>
                </c:pt>
                <c:pt idx="133">
                  <c:v>-0.44000000000000006</c:v>
                </c:pt>
                <c:pt idx="134">
                  <c:v>-0.48000000000000009</c:v>
                </c:pt>
                <c:pt idx="135">
                  <c:v>-4.0000000000000036E-2</c:v>
                </c:pt>
                <c:pt idx="136">
                  <c:v>0.30000000000000016</c:v>
                </c:pt>
                <c:pt idx="137">
                  <c:v>0.24000000000000021</c:v>
                </c:pt>
                <c:pt idx="138">
                  <c:v>0.20000000000000018</c:v>
                </c:pt>
                <c:pt idx="139">
                  <c:v>8.0000000000000071E-2</c:v>
                </c:pt>
                <c:pt idx="140">
                  <c:v>-0.28000000000000008</c:v>
                </c:pt>
                <c:pt idx="141">
                  <c:v>-0.46000000000000013</c:v>
                </c:pt>
                <c:pt idx="142">
                  <c:v>-0.76000000000000012</c:v>
                </c:pt>
                <c:pt idx="143">
                  <c:v>-0.8600000000000001</c:v>
                </c:pt>
                <c:pt idx="144">
                  <c:v>-0.96</c:v>
                </c:pt>
                <c:pt idx="145">
                  <c:v>-0.96</c:v>
                </c:pt>
                <c:pt idx="146">
                  <c:v>-1.06</c:v>
                </c:pt>
                <c:pt idx="147">
                  <c:v>-0.8999999999999998</c:v>
                </c:pt>
                <c:pt idx="148">
                  <c:v>-0.77999999999999969</c:v>
                </c:pt>
                <c:pt idx="149">
                  <c:v>-0.74</c:v>
                </c:pt>
                <c:pt idx="150">
                  <c:v>-0.68000000000000027</c:v>
                </c:pt>
                <c:pt idx="151">
                  <c:v>-0.6000000000000002</c:v>
                </c:pt>
                <c:pt idx="152">
                  <c:v>-0.7000000000000004</c:v>
                </c:pt>
                <c:pt idx="153">
                  <c:v>-0.54000000000000026</c:v>
                </c:pt>
                <c:pt idx="154">
                  <c:v>-0.56000000000000016</c:v>
                </c:pt>
                <c:pt idx="155">
                  <c:v>-0.6399999999999999</c:v>
                </c:pt>
                <c:pt idx="156">
                  <c:v>-0.33999999999999986</c:v>
                </c:pt>
                <c:pt idx="157">
                  <c:v>-0.29999999999999982</c:v>
                </c:pt>
                <c:pt idx="158">
                  <c:v>-0.44000000000000006</c:v>
                </c:pt>
                <c:pt idx="159">
                  <c:v>-0.31999999999999995</c:v>
                </c:pt>
                <c:pt idx="160">
                  <c:v>-0.49999999999999983</c:v>
                </c:pt>
                <c:pt idx="161">
                  <c:v>-0.72</c:v>
                </c:pt>
                <c:pt idx="162">
                  <c:v>-0.33999999999999986</c:v>
                </c:pt>
                <c:pt idx="163">
                  <c:v>-0.27999999999999992</c:v>
                </c:pt>
                <c:pt idx="164">
                  <c:v>-0.27999999999999992</c:v>
                </c:pt>
                <c:pt idx="165">
                  <c:v>-0.13999999999999985</c:v>
                </c:pt>
                <c:pt idx="166">
                  <c:v>-0.21999999999999975</c:v>
                </c:pt>
                <c:pt idx="167">
                  <c:v>-0.43999999999999967</c:v>
                </c:pt>
                <c:pt idx="168">
                  <c:v>-0.27999999999999969</c:v>
                </c:pt>
                <c:pt idx="169">
                  <c:v>-0.11999999999999958</c:v>
                </c:pt>
                <c:pt idx="170">
                  <c:v>-0.47999999999999954</c:v>
                </c:pt>
                <c:pt idx="171">
                  <c:v>-0.3599999999999996</c:v>
                </c:pt>
                <c:pt idx="172">
                  <c:v>-0.5199999999999998</c:v>
                </c:pt>
                <c:pt idx="173">
                  <c:v>-0.65999999999999959</c:v>
                </c:pt>
                <c:pt idx="174">
                  <c:v>-1.0399999999999996</c:v>
                </c:pt>
                <c:pt idx="175">
                  <c:v>-0.61999999999999988</c:v>
                </c:pt>
                <c:pt idx="176">
                  <c:v>-0.29999999999999982</c:v>
                </c:pt>
                <c:pt idx="177">
                  <c:v>-0.25999999999999979</c:v>
                </c:pt>
                <c:pt idx="178">
                  <c:v>-0.2</c:v>
                </c:pt>
                <c:pt idx="179">
                  <c:v>-7.9999999999999891E-2</c:v>
                </c:pt>
                <c:pt idx="180">
                  <c:v>-5.9999999999999609E-2</c:v>
                </c:pt>
                <c:pt idx="181">
                  <c:v>-0.6399999999999999</c:v>
                </c:pt>
                <c:pt idx="182">
                  <c:v>-0.83999999999999964</c:v>
                </c:pt>
                <c:pt idx="183">
                  <c:v>-0.7999999999999996</c:v>
                </c:pt>
                <c:pt idx="184">
                  <c:v>-0.59999999999999987</c:v>
                </c:pt>
                <c:pt idx="185">
                  <c:v>-0.72000000000000008</c:v>
                </c:pt>
                <c:pt idx="186">
                  <c:v>-0.47999999999999987</c:v>
                </c:pt>
                <c:pt idx="187">
                  <c:v>-0.27999999999999992</c:v>
                </c:pt>
                <c:pt idx="188">
                  <c:v>-0.73999999999999955</c:v>
                </c:pt>
                <c:pt idx="189">
                  <c:v>-0.8599999999999991</c:v>
                </c:pt>
                <c:pt idx="190">
                  <c:v>-9.9999999999998937E-2</c:v>
                </c:pt>
                <c:pt idx="191">
                  <c:v>-9.9999999999998937E-2</c:v>
                </c:pt>
                <c:pt idx="192">
                  <c:v>-9.9999999999999201E-2</c:v>
                </c:pt>
                <c:pt idx="193">
                  <c:v>0.62000000000000055</c:v>
                </c:pt>
                <c:pt idx="194">
                  <c:v>0.48000000000000015</c:v>
                </c:pt>
                <c:pt idx="195">
                  <c:v>-7.9999999999999807E-2</c:v>
                </c:pt>
                <c:pt idx="196">
                  <c:v>9.9999999999999908E-2</c:v>
                </c:pt>
                <c:pt idx="197">
                  <c:v>0.49999999999999983</c:v>
                </c:pt>
                <c:pt idx="198">
                  <c:v>0.17999999999999972</c:v>
                </c:pt>
                <c:pt idx="199">
                  <c:v>0.35999999999999976</c:v>
                </c:pt>
                <c:pt idx="200">
                  <c:v>0.65999999999999981</c:v>
                </c:pt>
                <c:pt idx="201">
                  <c:v>0.36</c:v>
                </c:pt>
                <c:pt idx="202">
                  <c:v>0.30000000000000016</c:v>
                </c:pt>
                <c:pt idx="203">
                  <c:v>0.24000000000000005</c:v>
                </c:pt>
                <c:pt idx="204">
                  <c:v>0.15999999999999998</c:v>
                </c:pt>
                <c:pt idx="205">
                  <c:v>-8.0000000000000251E-2</c:v>
                </c:pt>
                <c:pt idx="206">
                  <c:v>0.33999999999999969</c:v>
                </c:pt>
                <c:pt idx="207">
                  <c:v>0.31999999999999973</c:v>
                </c:pt>
                <c:pt idx="208">
                  <c:v>0.1</c:v>
                </c:pt>
                <c:pt idx="209">
                  <c:v>0.46000000000000013</c:v>
                </c:pt>
                <c:pt idx="210">
                  <c:v>0.15999999999999998</c:v>
                </c:pt>
                <c:pt idx="211">
                  <c:v>-0.16000000000000014</c:v>
                </c:pt>
                <c:pt idx="212">
                  <c:v>-0.20000000000000034</c:v>
                </c:pt>
                <c:pt idx="213">
                  <c:v>0.33999999999999969</c:v>
                </c:pt>
                <c:pt idx="214">
                  <c:v>-5.3290705182007512E-16</c:v>
                </c:pt>
                <c:pt idx="215">
                  <c:v>0.27999999999999969</c:v>
                </c:pt>
                <c:pt idx="216">
                  <c:v>0.25999999999999995</c:v>
                </c:pt>
                <c:pt idx="217">
                  <c:v>0</c:v>
                </c:pt>
                <c:pt idx="218">
                  <c:v>-0.44000000000000006</c:v>
                </c:pt>
                <c:pt idx="219">
                  <c:v>-0.4</c:v>
                </c:pt>
                <c:pt idx="220">
                  <c:v>-0.40000000000000019</c:v>
                </c:pt>
                <c:pt idx="221">
                  <c:v>-0.48000000000000009</c:v>
                </c:pt>
                <c:pt idx="222">
                  <c:v>-0.36</c:v>
                </c:pt>
                <c:pt idx="223">
                  <c:v>-0.2</c:v>
                </c:pt>
                <c:pt idx="224">
                  <c:v>-0.16000000000000014</c:v>
                </c:pt>
                <c:pt idx="225">
                  <c:v>-0.51999999999999991</c:v>
                </c:pt>
                <c:pt idx="226">
                  <c:v>-0.68000000000000027</c:v>
                </c:pt>
                <c:pt idx="227">
                  <c:v>-0.54000000000000026</c:v>
                </c:pt>
                <c:pt idx="228">
                  <c:v>-0.72000000000000008</c:v>
                </c:pt>
                <c:pt idx="229">
                  <c:v>-0.76</c:v>
                </c:pt>
                <c:pt idx="230">
                  <c:v>-0.88000000000000012</c:v>
                </c:pt>
                <c:pt idx="231">
                  <c:v>-0.74</c:v>
                </c:pt>
                <c:pt idx="232">
                  <c:v>-1.0400000000000003</c:v>
                </c:pt>
                <c:pt idx="233">
                  <c:v>-0.76000000000000034</c:v>
                </c:pt>
                <c:pt idx="234">
                  <c:v>-0.60000000000000031</c:v>
                </c:pt>
                <c:pt idx="235">
                  <c:v>-0.40000000000000036</c:v>
                </c:pt>
                <c:pt idx="236">
                  <c:v>-0.64000000000000024</c:v>
                </c:pt>
                <c:pt idx="237">
                  <c:v>-0.64000000000000024</c:v>
                </c:pt>
                <c:pt idx="238">
                  <c:v>-0.62000000000000033</c:v>
                </c:pt>
                <c:pt idx="239">
                  <c:v>-0.62000000000000033</c:v>
                </c:pt>
                <c:pt idx="240">
                  <c:v>-0.38000000000000023</c:v>
                </c:pt>
                <c:pt idx="241">
                  <c:v>0.23999999999999969</c:v>
                </c:pt>
                <c:pt idx="242">
                  <c:v>0.83999999999999964</c:v>
                </c:pt>
                <c:pt idx="243">
                  <c:v>0.87999999999999967</c:v>
                </c:pt>
                <c:pt idx="244">
                  <c:v>1.0599999999999996</c:v>
                </c:pt>
                <c:pt idx="245">
                  <c:v>0.7999999999999996</c:v>
                </c:pt>
                <c:pt idx="246">
                  <c:v>0.75999999999999956</c:v>
                </c:pt>
                <c:pt idx="247">
                  <c:v>0.31999999999999973</c:v>
                </c:pt>
                <c:pt idx="248">
                  <c:v>-0.12000000000000029</c:v>
                </c:pt>
                <c:pt idx="249">
                  <c:v>-0.30000000000000016</c:v>
                </c:pt>
                <c:pt idx="250">
                  <c:v>-0.12000000000000029</c:v>
                </c:pt>
                <c:pt idx="251">
                  <c:v>-0.40000000000000019</c:v>
                </c:pt>
                <c:pt idx="252">
                  <c:v>-0.20000000000000018</c:v>
                </c:pt>
                <c:pt idx="253">
                  <c:v>0.21999999999999992</c:v>
                </c:pt>
                <c:pt idx="254">
                  <c:v>0.19999999999999982</c:v>
                </c:pt>
                <c:pt idx="255">
                  <c:v>0.22000000000000011</c:v>
                </c:pt>
                <c:pt idx="256">
                  <c:v>0.38000000000000006</c:v>
                </c:pt>
                <c:pt idx="257">
                  <c:v>0.18000000000000008</c:v>
                </c:pt>
                <c:pt idx="258">
                  <c:v>0.14000000000000004</c:v>
                </c:pt>
                <c:pt idx="259">
                  <c:v>2.0000000000000285E-2</c:v>
                </c:pt>
                <c:pt idx="260">
                  <c:v>-8.0000000000000071E-2</c:v>
                </c:pt>
                <c:pt idx="261">
                  <c:v>-0.28000000000000008</c:v>
                </c:pt>
                <c:pt idx="262">
                  <c:v>-0.16000000000000014</c:v>
                </c:pt>
                <c:pt idx="263">
                  <c:v>-0.28000000000000025</c:v>
                </c:pt>
                <c:pt idx="264">
                  <c:v>-0.36000000000000049</c:v>
                </c:pt>
                <c:pt idx="265">
                  <c:v>-0.26000000000000051</c:v>
                </c:pt>
                <c:pt idx="266">
                  <c:v>-0.22000000000000047</c:v>
                </c:pt>
                <c:pt idx="267">
                  <c:v>-0.46000000000000052</c:v>
                </c:pt>
                <c:pt idx="268">
                  <c:v>-0.26000000000000034</c:v>
                </c:pt>
                <c:pt idx="269">
                  <c:v>-0.4200000000000001</c:v>
                </c:pt>
                <c:pt idx="270">
                  <c:v>-0.51999999999999991</c:v>
                </c:pt>
                <c:pt idx="271">
                  <c:v>-0.77999999999999992</c:v>
                </c:pt>
                <c:pt idx="272">
                  <c:v>-0.91999999999999971</c:v>
                </c:pt>
                <c:pt idx="273">
                  <c:v>-1.3799999999999997</c:v>
                </c:pt>
                <c:pt idx="274">
                  <c:v>-1.3199999999999998</c:v>
                </c:pt>
                <c:pt idx="275">
                  <c:v>-1.7200000000000002</c:v>
                </c:pt>
                <c:pt idx="276">
                  <c:v>-1.5800000000000003</c:v>
                </c:pt>
                <c:pt idx="277">
                  <c:v>-1.4200000000000004</c:v>
                </c:pt>
                <c:pt idx="278">
                  <c:v>-1.3600000000000005</c:v>
                </c:pt>
                <c:pt idx="279">
                  <c:v>-1.2800000000000005</c:v>
                </c:pt>
                <c:pt idx="280">
                  <c:v>-0.82000000000000028</c:v>
                </c:pt>
                <c:pt idx="281">
                  <c:v>-0.88000000000000023</c:v>
                </c:pt>
                <c:pt idx="282">
                  <c:v>-0.64000000000000024</c:v>
                </c:pt>
                <c:pt idx="283">
                  <c:v>-0.44000000000000039</c:v>
                </c:pt>
                <c:pt idx="284">
                  <c:v>-0.56000000000000028</c:v>
                </c:pt>
                <c:pt idx="285">
                  <c:v>-0.64000000000000024</c:v>
                </c:pt>
                <c:pt idx="286">
                  <c:v>-0.6000000000000002</c:v>
                </c:pt>
                <c:pt idx="287">
                  <c:v>-0.70000000000000018</c:v>
                </c:pt>
                <c:pt idx="288">
                  <c:v>-0.70000000000000018</c:v>
                </c:pt>
                <c:pt idx="289">
                  <c:v>-0.58000000000000029</c:v>
                </c:pt>
                <c:pt idx="290">
                  <c:v>-0.6000000000000002</c:v>
                </c:pt>
                <c:pt idx="291">
                  <c:v>-0.6000000000000002</c:v>
                </c:pt>
                <c:pt idx="292">
                  <c:v>-0.80000000000000016</c:v>
                </c:pt>
                <c:pt idx="293">
                  <c:v>-0.7</c:v>
                </c:pt>
                <c:pt idx="294">
                  <c:v>-1.02</c:v>
                </c:pt>
                <c:pt idx="295">
                  <c:v>-0.97999999999999987</c:v>
                </c:pt>
                <c:pt idx="296">
                  <c:v>-0.65999999999999981</c:v>
                </c:pt>
                <c:pt idx="297">
                  <c:v>-0.49999999999999967</c:v>
                </c:pt>
                <c:pt idx="298">
                  <c:v>-0.33999999999999986</c:v>
                </c:pt>
                <c:pt idx="299">
                  <c:v>0.16000000000000014</c:v>
                </c:pt>
                <c:pt idx="300">
                  <c:v>0.13999999999999985</c:v>
                </c:pt>
                <c:pt idx="301">
                  <c:v>-6.0000000000000143E-2</c:v>
                </c:pt>
                <c:pt idx="302">
                  <c:v>-8.0000000000000071E-2</c:v>
                </c:pt>
                <c:pt idx="303">
                  <c:v>-0.49999999999999983</c:v>
                </c:pt>
                <c:pt idx="304">
                  <c:v>-0.75999999999999956</c:v>
                </c:pt>
                <c:pt idx="305">
                  <c:v>-0.87999999999999956</c:v>
                </c:pt>
                <c:pt idx="306">
                  <c:v>-1.0999999999999994</c:v>
                </c:pt>
                <c:pt idx="307">
                  <c:v>-1.1799999999999995</c:v>
                </c:pt>
                <c:pt idx="308">
                  <c:v>-1.1599999999999997</c:v>
                </c:pt>
                <c:pt idx="309">
                  <c:v>-0.88000000000000012</c:v>
                </c:pt>
                <c:pt idx="310">
                  <c:v>-1.02</c:v>
                </c:pt>
                <c:pt idx="311">
                  <c:v>-0.84000000000000008</c:v>
                </c:pt>
                <c:pt idx="312">
                  <c:v>-0.92000000000000015</c:v>
                </c:pt>
                <c:pt idx="313">
                  <c:v>-0.84000000000000008</c:v>
                </c:pt>
                <c:pt idx="314">
                  <c:v>-1.06</c:v>
                </c:pt>
                <c:pt idx="315">
                  <c:v>-0.84000000000000008</c:v>
                </c:pt>
                <c:pt idx="316">
                  <c:v>-0.6000000000000002</c:v>
                </c:pt>
                <c:pt idx="317">
                  <c:v>-0.52000000000000024</c:v>
                </c:pt>
                <c:pt idx="318">
                  <c:v>-0.56000000000000016</c:v>
                </c:pt>
                <c:pt idx="319">
                  <c:v>-0.36000000000000015</c:v>
                </c:pt>
                <c:pt idx="320">
                  <c:v>-0.40000000000000019</c:v>
                </c:pt>
                <c:pt idx="321">
                  <c:v>-0.8</c:v>
                </c:pt>
                <c:pt idx="322">
                  <c:v>-0.75999999999999979</c:v>
                </c:pt>
                <c:pt idx="323">
                  <c:v>-0.5</c:v>
                </c:pt>
                <c:pt idx="324">
                  <c:v>-0.73999999999999988</c:v>
                </c:pt>
                <c:pt idx="325">
                  <c:v>-0.79999999999999982</c:v>
                </c:pt>
                <c:pt idx="326">
                  <c:v>-0.47999999999999987</c:v>
                </c:pt>
                <c:pt idx="327">
                  <c:v>-0.66000000000000014</c:v>
                </c:pt>
                <c:pt idx="328">
                  <c:v>-1</c:v>
                </c:pt>
                <c:pt idx="329">
                  <c:v>-0.66000000000000014</c:v>
                </c:pt>
                <c:pt idx="330">
                  <c:v>-0.44000000000000022</c:v>
                </c:pt>
                <c:pt idx="331">
                  <c:v>-0.92000000000000026</c:v>
                </c:pt>
                <c:pt idx="332">
                  <c:v>-0.72</c:v>
                </c:pt>
                <c:pt idx="333">
                  <c:v>-0.88000000000000012</c:v>
                </c:pt>
                <c:pt idx="334">
                  <c:v>-1.4200000000000004</c:v>
                </c:pt>
                <c:pt idx="335">
                  <c:v>-1.9600000000000002</c:v>
                </c:pt>
                <c:pt idx="336">
                  <c:v>-1.8400000000000003</c:v>
                </c:pt>
                <c:pt idx="337">
                  <c:v>-1.7800000000000005</c:v>
                </c:pt>
                <c:pt idx="338">
                  <c:v>-1.5799999999999996</c:v>
                </c:pt>
                <c:pt idx="339">
                  <c:v>-1.1199999999999992</c:v>
                </c:pt>
                <c:pt idx="340">
                  <c:v>-0.23999999999999985</c:v>
                </c:pt>
                <c:pt idx="341">
                  <c:v>0.54000000000000026</c:v>
                </c:pt>
                <c:pt idx="342">
                  <c:v>1.2600000000000002</c:v>
                </c:pt>
                <c:pt idx="343">
                  <c:v>1.6999999999999997</c:v>
                </c:pt>
                <c:pt idx="344">
                  <c:v>1.5199999999999994</c:v>
                </c:pt>
                <c:pt idx="345">
                  <c:v>0.91999999999999993</c:v>
                </c:pt>
                <c:pt idx="346">
                  <c:v>0.44000000000000006</c:v>
                </c:pt>
                <c:pt idx="347">
                  <c:v>-0.2599999999999999</c:v>
                </c:pt>
                <c:pt idx="348">
                  <c:v>-0.41999999999999976</c:v>
                </c:pt>
                <c:pt idx="349">
                  <c:v>-0.31999999999999973</c:v>
                </c:pt>
                <c:pt idx="350">
                  <c:v>-0.29999999999999966</c:v>
                </c:pt>
                <c:pt idx="351">
                  <c:v>-0.33999999999999969</c:v>
                </c:pt>
                <c:pt idx="352">
                  <c:v>-0.61999999999999955</c:v>
                </c:pt>
                <c:pt idx="353">
                  <c:v>-0.83999999999999964</c:v>
                </c:pt>
                <c:pt idx="354">
                  <c:v>-0.7999999999999996</c:v>
                </c:pt>
                <c:pt idx="355">
                  <c:v>-0.39999999999999963</c:v>
                </c:pt>
                <c:pt idx="356">
                  <c:v>-9.9999999999999645E-2</c:v>
                </c:pt>
                <c:pt idx="357">
                  <c:v>0.28000000000000008</c:v>
                </c:pt>
                <c:pt idx="358">
                  <c:v>0.2</c:v>
                </c:pt>
                <c:pt idx="359">
                  <c:v>0.31999999999999995</c:v>
                </c:pt>
                <c:pt idx="360">
                  <c:v>5.999999999999979E-2</c:v>
                </c:pt>
                <c:pt idx="361">
                  <c:v>-0.28000000000000042</c:v>
                </c:pt>
                <c:pt idx="362">
                  <c:v>-0.46000000000000013</c:v>
                </c:pt>
                <c:pt idx="363">
                  <c:v>-0.61999999999999988</c:v>
                </c:pt>
                <c:pt idx="364">
                  <c:v>-0.68</c:v>
                </c:pt>
                <c:pt idx="365">
                  <c:v>-0.38000000000000006</c:v>
                </c:pt>
                <c:pt idx="366">
                  <c:v>-0.21999999999999992</c:v>
                </c:pt>
                <c:pt idx="367">
                  <c:v>-0.24000000000000021</c:v>
                </c:pt>
                <c:pt idx="368">
                  <c:v>-6.0000000000000497E-2</c:v>
                </c:pt>
                <c:pt idx="369">
                  <c:v>1.9999999999999574E-2</c:v>
                </c:pt>
                <c:pt idx="370">
                  <c:v>-0.20000000000000034</c:v>
                </c:pt>
                <c:pt idx="371">
                  <c:v>-0.18000000000000044</c:v>
                </c:pt>
                <c:pt idx="372">
                  <c:v>-0.44000000000000022</c:v>
                </c:pt>
                <c:pt idx="373">
                  <c:v>-0.32000000000000028</c:v>
                </c:pt>
                <c:pt idx="374">
                  <c:v>-0.54000000000000026</c:v>
                </c:pt>
                <c:pt idx="375">
                  <c:v>-0.64000000000000024</c:v>
                </c:pt>
                <c:pt idx="376">
                  <c:v>-0.8</c:v>
                </c:pt>
                <c:pt idx="377">
                  <c:v>-0.41999999999999993</c:v>
                </c:pt>
                <c:pt idx="378">
                  <c:v>-0.35999999999999976</c:v>
                </c:pt>
                <c:pt idx="379">
                  <c:v>-0.49999999999999967</c:v>
                </c:pt>
                <c:pt idx="380">
                  <c:v>-0.4399999999999995</c:v>
                </c:pt>
                <c:pt idx="381">
                  <c:v>-0.47999999999999937</c:v>
                </c:pt>
                <c:pt idx="382">
                  <c:v>-0.73999999999999988</c:v>
                </c:pt>
                <c:pt idx="383">
                  <c:v>-0.83999999999999986</c:v>
                </c:pt>
                <c:pt idx="384">
                  <c:v>-0.84000000000000052</c:v>
                </c:pt>
                <c:pt idx="385">
                  <c:v>-0.8600000000000001</c:v>
                </c:pt>
                <c:pt idx="386">
                  <c:v>-0.34000000000000019</c:v>
                </c:pt>
                <c:pt idx="387">
                  <c:v>0.12000000000000011</c:v>
                </c:pt>
                <c:pt idx="388">
                  <c:v>-5.9999999999999963E-2</c:v>
                </c:pt>
                <c:pt idx="389">
                  <c:v>0.28000000000000058</c:v>
                </c:pt>
                <c:pt idx="390">
                  <c:v>0.15999999999999998</c:v>
                </c:pt>
                <c:pt idx="391">
                  <c:v>-0.44000000000000006</c:v>
                </c:pt>
                <c:pt idx="392">
                  <c:v>-0.92000000000000026</c:v>
                </c:pt>
                <c:pt idx="393">
                  <c:v>-0.80000000000000038</c:v>
                </c:pt>
                <c:pt idx="394">
                  <c:v>-0.88000000000000012</c:v>
                </c:pt>
                <c:pt idx="395">
                  <c:v>-0.73999999999999988</c:v>
                </c:pt>
                <c:pt idx="396">
                  <c:v>-0.44000000000000022</c:v>
                </c:pt>
                <c:pt idx="397">
                  <c:v>-0.44000000000000022</c:v>
                </c:pt>
                <c:pt idx="398">
                  <c:v>-0.4</c:v>
                </c:pt>
                <c:pt idx="399">
                  <c:v>-0.64000000000000057</c:v>
                </c:pt>
                <c:pt idx="400">
                  <c:v>-0.88000000000000078</c:v>
                </c:pt>
                <c:pt idx="401">
                  <c:v>-1.1600000000000006</c:v>
                </c:pt>
                <c:pt idx="402">
                  <c:v>-1.0000000000000004</c:v>
                </c:pt>
                <c:pt idx="403">
                  <c:v>-0.82000000000000028</c:v>
                </c:pt>
                <c:pt idx="404">
                  <c:v>-0.7</c:v>
                </c:pt>
                <c:pt idx="405">
                  <c:v>-0.75999999999999979</c:v>
                </c:pt>
                <c:pt idx="406">
                  <c:v>-0.95999999999999974</c:v>
                </c:pt>
                <c:pt idx="407">
                  <c:v>-1.2999999999999996</c:v>
                </c:pt>
                <c:pt idx="408">
                  <c:v>-1.6199999999999997</c:v>
                </c:pt>
                <c:pt idx="409">
                  <c:v>-1.6799999999999993</c:v>
                </c:pt>
                <c:pt idx="410">
                  <c:v>-1.5199999999999996</c:v>
                </c:pt>
                <c:pt idx="411">
                  <c:v>-1.5799999999999996</c:v>
                </c:pt>
                <c:pt idx="412">
                  <c:v>-1.1799999999999997</c:v>
                </c:pt>
                <c:pt idx="413">
                  <c:v>-1.1199999999999999</c:v>
                </c:pt>
                <c:pt idx="414">
                  <c:v>-1.2400000000000002</c:v>
                </c:pt>
                <c:pt idx="415">
                  <c:v>-1.3800000000000001</c:v>
                </c:pt>
                <c:pt idx="416">
                  <c:v>-1.22</c:v>
                </c:pt>
                <c:pt idx="417">
                  <c:v>-1.58</c:v>
                </c:pt>
                <c:pt idx="418">
                  <c:v>-1.3</c:v>
                </c:pt>
                <c:pt idx="419">
                  <c:v>-1.08</c:v>
                </c:pt>
                <c:pt idx="420">
                  <c:v>-0.73999999999999988</c:v>
                </c:pt>
                <c:pt idx="421">
                  <c:v>-0.65999999999999981</c:v>
                </c:pt>
                <c:pt idx="422">
                  <c:v>6.0000000000000143E-2</c:v>
                </c:pt>
                <c:pt idx="423">
                  <c:v>-1.9999999999999928E-2</c:v>
                </c:pt>
                <c:pt idx="424">
                  <c:v>-0.27999999999999969</c:v>
                </c:pt>
                <c:pt idx="425">
                  <c:v>-0.23999999999999985</c:v>
                </c:pt>
                <c:pt idx="426">
                  <c:v>0</c:v>
                </c:pt>
                <c:pt idx="427">
                  <c:v>-0.33999999999999986</c:v>
                </c:pt>
                <c:pt idx="428">
                  <c:v>-0.59999999999999964</c:v>
                </c:pt>
                <c:pt idx="429">
                  <c:v>-0.4199999999999996</c:v>
                </c:pt>
                <c:pt idx="430">
                  <c:v>-0.83999999999999952</c:v>
                </c:pt>
                <c:pt idx="431">
                  <c:v>-1.3199999999999996</c:v>
                </c:pt>
                <c:pt idx="432">
                  <c:v>-1.2999999999999996</c:v>
                </c:pt>
                <c:pt idx="433">
                  <c:v>-1.0399999999999998</c:v>
                </c:pt>
                <c:pt idx="434">
                  <c:v>-0.9</c:v>
                </c:pt>
                <c:pt idx="435">
                  <c:v>-0.60000000000000031</c:v>
                </c:pt>
                <c:pt idx="436">
                  <c:v>-0.2</c:v>
                </c:pt>
                <c:pt idx="437">
                  <c:v>-0.18000000000000008</c:v>
                </c:pt>
                <c:pt idx="438">
                  <c:v>-0.18000000000000008</c:v>
                </c:pt>
                <c:pt idx="439">
                  <c:v>-0.1</c:v>
                </c:pt>
                <c:pt idx="440">
                  <c:v>-5.999999999999979E-2</c:v>
                </c:pt>
                <c:pt idx="441">
                  <c:v>5.999999999999979E-2</c:v>
                </c:pt>
                <c:pt idx="442">
                  <c:v>-4.0000000000000216E-2</c:v>
                </c:pt>
                <c:pt idx="443">
                  <c:v>-0.2</c:v>
                </c:pt>
                <c:pt idx="444">
                  <c:v>3.9999999999999855E-2</c:v>
                </c:pt>
                <c:pt idx="445">
                  <c:v>-0.20000000000000034</c:v>
                </c:pt>
                <c:pt idx="446">
                  <c:v>-0.3</c:v>
                </c:pt>
                <c:pt idx="447">
                  <c:v>-0.21999999999999958</c:v>
                </c:pt>
                <c:pt idx="448">
                  <c:v>-0.19999999999999929</c:v>
                </c:pt>
                <c:pt idx="449">
                  <c:v>-0.63999999999999946</c:v>
                </c:pt>
                <c:pt idx="450">
                  <c:v>-0.4399999999999995</c:v>
                </c:pt>
                <c:pt idx="451">
                  <c:v>-0.36000000000000015</c:v>
                </c:pt>
                <c:pt idx="452">
                  <c:v>-0.52000000000000024</c:v>
                </c:pt>
                <c:pt idx="453">
                  <c:v>-0.72000000000000097</c:v>
                </c:pt>
                <c:pt idx="454">
                  <c:v>-0.68000000000000038</c:v>
                </c:pt>
                <c:pt idx="455">
                  <c:v>-0.92000000000000026</c:v>
                </c:pt>
                <c:pt idx="456">
                  <c:v>-1.3</c:v>
                </c:pt>
                <c:pt idx="457">
                  <c:v>-1.3799999999999997</c:v>
                </c:pt>
                <c:pt idx="458">
                  <c:v>-1.3599999999999994</c:v>
                </c:pt>
                <c:pt idx="459">
                  <c:v>-1.2599999999999993</c:v>
                </c:pt>
                <c:pt idx="460">
                  <c:v>-0.87999999999999901</c:v>
                </c:pt>
                <c:pt idx="461">
                  <c:v>-0.2999999999999986</c:v>
                </c:pt>
                <c:pt idx="462">
                  <c:v>-0.17999999999999899</c:v>
                </c:pt>
                <c:pt idx="463">
                  <c:v>0.26000000000000084</c:v>
                </c:pt>
                <c:pt idx="464">
                  <c:v>0.30000000000000071</c:v>
                </c:pt>
                <c:pt idx="465">
                  <c:v>-0.16000000000000014</c:v>
                </c:pt>
                <c:pt idx="466">
                  <c:v>-0.44000000000000056</c:v>
                </c:pt>
                <c:pt idx="467">
                  <c:v>-0.12000000000000099</c:v>
                </c:pt>
                <c:pt idx="468">
                  <c:v>-0.32000000000000101</c:v>
                </c:pt>
                <c:pt idx="469">
                  <c:v>-0.56000000000000083</c:v>
                </c:pt>
                <c:pt idx="470">
                  <c:v>-0.61999999999999955</c:v>
                </c:pt>
                <c:pt idx="471">
                  <c:v>-0.6</c:v>
                </c:pt>
                <c:pt idx="472">
                  <c:v>-0.97999999999999898</c:v>
                </c:pt>
                <c:pt idx="473">
                  <c:v>-1.3</c:v>
                </c:pt>
                <c:pt idx="474">
                  <c:v>-1.1200000000000003</c:v>
                </c:pt>
                <c:pt idx="475">
                  <c:v>-0.72000000000000031</c:v>
                </c:pt>
                <c:pt idx="476">
                  <c:v>-0.75999999999999945</c:v>
                </c:pt>
                <c:pt idx="477">
                  <c:v>-0.5</c:v>
                </c:pt>
                <c:pt idx="478">
                  <c:v>1.4210854715202005E-15</c:v>
                </c:pt>
                <c:pt idx="479">
                  <c:v>-0.11999999999999886</c:v>
                </c:pt>
                <c:pt idx="480">
                  <c:v>-0.3</c:v>
                </c:pt>
                <c:pt idx="481">
                  <c:v>-0.28000000000000114</c:v>
                </c:pt>
                <c:pt idx="482">
                  <c:v>-0.30000000000000143</c:v>
                </c:pt>
                <c:pt idx="483">
                  <c:v>-0.32000000000000173</c:v>
                </c:pt>
                <c:pt idx="484">
                  <c:v>-6.0000000000000851E-2</c:v>
                </c:pt>
                <c:pt idx="485">
                  <c:v>9.9999999999998576E-2</c:v>
                </c:pt>
                <c:pt idx="486">
                  <c:v>-0.20000000000000143</c:v>
                </c:pt>
                <c:pt idx="487">
                  <c:v>-0.28000000000000114</c:v>
                </c:pt>
                <c:pt idx="488">
                  <c:v>-0.86000000000000154</c:v>
                </c:pt>
                <c:pt idx="489">
                  <c:v>-1.040000000000002</c:v>
                </c:pt>
                <c:pt idx="490">
                  <c:v>-0.88000000000000111</c:v>
                </c:pt>
                <c:pt idx="491">
                  <c:v>-0.72000000000000031</c:v>
                </c:pt>
                <c:pt idx="492">
                  <c:v>-0.76000000000000012</c:v>
                </c:pt>
                <c:pt idx="493">
                  <c:v>-0.15999999999999942</c:v>
                </c:pt>
                <c:pt idx="494">
                  <c:v>-0.4799999999999997</c:v>
                </c:pt>
                <c:pt idx="495">
                  <c:v>-0.83999999999999986</c:v>
                </c:pt>
                <c:pt idx="496">
                  <c:v>-0.71999999999999953</c:v>
                </c:pt>
                <c:pt idx="497">
                  <c:v>-0.92000000000000026</c:v>
                </c:pt>
                <c:pt idx="498">
                  <c:v>-1.36</c:v>
                </c:pt>
                <c:pt idx="499">
                  <c:v>-0.96000000000000019</c:v>
                </c:pt>
                <c:pt idx="500">
                  <c:v>-0.66000000000000014</c:v>
                </c:pt>
                <c:pt idx="501">
                  <c:v>-0.64000000000000057</c:v>
                </c:pt>
                <c:pt idx="502">
                  <c:v>-0.61999999999999955</c:v>
                </c:pt>
                <c:pt idx="503">
                  <c:v>-0.52000000000000024</c:v>
                </c:pt>
                <c:pt idx="504">
                  <c:v>-0.56000000000000016</c:v>
                </c:pt>
                <c:pt idx="505">
                  <c:v>-0.8</c:v>
                </c:pt>
                <c:pt idx="506">
                  <c:v>-0.8</c:v>
                </c:pt>
                <c:pt idx="507">
                  <c:v>-0.70000000000000073</c:v>
                </c:pt>
                <c:pt idx="508">
                  <c:v>-0.46000000000000013</c:v>
                </c:pt>
                <c:pt idx="509">
                  <c:v>-0.73999999999999988</c:v>
                </c:pt>
                <c:pt idx="510">
                  <c:v>-0.5</c:v>
                </c:pt>
                <c:pt idx="511">
                  <c:v>-0.2</c:v>
                </c:pt>
                <c:pt idx="512">
                  <c:v>-6.0000000000000143E-2</c:v>
                </c:pt>
                <c:pt idx="513">
                  <c:v>-3.9999999999999855E-2</c:v>
                </c:pt>
                <c:pt idx="514">
                  <c:v>0.33999999999999986</c:v>
                </c:pt>
                <c:pt idx="515">
                  <c:v>-7.999999999999971E-2</c:v>
                </c:pt>
                <c:pt idx="516">
                  <c:v>-0.73999999999999988</c:v>
                </c:pt>
                <c:pt idx="517">
                  <c:v>-0.7399999999999991</c:v>
                </c:pt>
                <c:pt idx="518">
                  <c:v>-0.69999999999999929</c:v>
                </c:pt>
                <c:pt idx="519">
                  <c:v>-0.9199999999999996</c:v>
                </c:pt>
                <c:pt idx="520">
                  <c:v>-0.84000000000000019</c:v>
                </c:pt>
                <c:pt idx="521">
                  <c:v>-0.69999999999999962</c:v>
                </c:pt>
                <c:pt idx="522">
                  <c:v>-0.84000000000000019</c:v>
                </c:pt>
                <c:pt idx="523">
                  <c:v>-1.0600000000000012</c:v>
                </c:pt>
                <c:pt idx="524">
                  <c:v>-0.9200000000000006</c:v>
                </c:pt>
                <c:pt idx="525">
                  <c:v>-0.54000000000000059</c:v>
                </c:pt>
                <c:pt idx="526">
                  <c:v>-0.28000000000000042</c:v>
                </c:pt>
                <c:pt idx="527">
                  <c:v>-0.2</c:v>
                </c:pt>
                <c:pt idx="528">
                  <c:v>8.0000000000000432E-2</c:v>
                </c:pt>
                <c:pt idx="529">
                  <c:v>-6.0000000000000143E-2</c:v>
                </c:pt>
                <c:pt idx="530">
                  <c:v>-3.9999999999999855E-2</c:v>
                </c:pt>
                <c:pt idx="531">
                  <c:v>-0.23999999999999985</c:v>
                </c:pt>
                <c:pt idx="532">
                  <c:v>-6.0000000000000143E-2</c:v>
                </c:pt>
                <c:pt idx="533">
                  <c:v>4.0000000000000216E-2</c:v>
                </c:pt>
                <c:pt idx="534">
                  <c:v>-0.25999999999999979</c:v>
                </c:pt>
                <c:pt idx="535">
                  <c:v>-0.74000000000000021</c:v>
                </c:pt>
                <c:pt idx="536">
                  <c:v>-0.38000000000000078</c:v>
                </c:pt>
                <c:pt idx="537">
                  <c:v>-0.78</c:v>
                </c:pt>
                <c:pt idx="538">
                  <c:v>-1.3800000000000003</c:v>
                </c:pt>
                <c:pt idx="539">
                  <c:v>-1.0400000000000005</c:v>
                </c:pt>
                <c:pt idx="540">
                  <c:v>-0.77999999999999969</c:v>
                </c:pt>
                <c:pt idx="541">
                  <c:v>-1.2399999999999998</c:v>
                </c:pt>
                <c:pt idx="542">
                  <c:v>-0.54000000000000059</c:v>
                </c:pt>
                <c:pt idx="543">
                  <c:v>-0.46000000000000085</c:v>
                </c:pt>
                <c:pt idx="544">
                  <c:v>-0.62000000000000033</c:v>
                </c:pt>
                <c:pt idx="545">
                  <c:v>-0.78000000000000114</c:v>
                </c:pt>
                <c:pt idx="546">
                  <c:v>-0.7600000000000009</c:v>
                </c:pt>
                <c:pt idx="547">
                  <c:v>-1.2400000000000013</c:v>
                </c:pt>
                <c:pt idx="548">
                  <c:v>-1.0400000000000014</c:v>
                </c:pt>
                <c:pt idx="549">
                  <c:v>-0.90000000000000147</c:v>
                </c:pt>
                <c:pt idx="550">
                  <c:v>-0.78000000000000114</c:v>
                </c:pt>
                <c:pt idx="551">
                  <c:v>-0.62000000000000099</c:v>
                </c:pt>
                <c:pt idx="552">
                  <c:v>-0.28000000000000042</c:v>
                </c:pt>
                <c:pt idx="553">
                  <c:v>-0.16000000000000014</c:v>
                </c:pt>
                <c:pt idx="554">
                  <c:v>-0.28000000000000042</c:v>
                </c:pt>
                <c:pt idx="555">
                  <c:v>-0.32000000000000028</c:v>
                </c:pt>
                <c:pt idx="556">
                  <c:v>-0.10000000000000071</c:v>
                </c:pt>
                <c:pt idx="557">
                  <c:v>-0.52000000000000102</c:v>
                </c:pt>
                <c:pt idx="558">
                  <c:v>-0.80000000000000071</c:v>
                </c:pt>
                <c:pt idx="559">
                  <c:v>-0.66000000000000014</c:v>
                </c:pt>
                <c:pt idx="560">
                  <c:v>-0.78000000000000047</c:v>
                </c:pt>
                <c:pt idx="561">
                  <c:v>-0.53999999999999981</c:v>
                </c:pt>
                <c:pt idx="562">
                  <c:v>-1.9999999999999574E-2</c:v>
                </c:pt>
                <c:pt idx="563">
                  <c:v>0.48000000000000043</c:v>
                </c:pt>
                <c:pt idx="564">
                  <c:v>0.4</c:v>
                </c:pt>
                <c:pt idx="565">
                  <c:v>0.38000000000000045</c:v>
                </c:pt>
                <c:pt idx="566">
                  <c:v>0.12000000000000029</c:v>
                </c:pt>
                <c:pt idx="567">
                  <c:v>-0.22000000000000028</c:v>
                </c:pt>
                <c:pt idx="568">
                  <c:v>-0.44000000000000056</c:v>
                </c:pt>
                <c:pt idx="569">
                  <c:v>-4.000000000000057E-2</c:v>
                </c:pt>
                <c:pt idx="570">
                  <c:v>0.13999999999999915</c:v>
                </c:pt>
                <c:pt idx="571">
                  <c:v>-2.0000000000000996E-2</c:v>
                </c:pt>
                <c:pt idx="572">
                  <c:v>-6.0000000000000851E-2</c:v>
                </c:pt>
                <c:pt idx="573">
                  <c:v>0.29999999999999927</c:v>
                </c:pt>
                <c:pt idx="574">
                  <c:v>7.4999999999999289E-2</c:v>
                </c:pt>
                <c:pt idx="606">
                  <c:v>-0.8</c:v>
                </c:pt>
                <c:pt idx="607">
                  <c:v>-0.83999999999999986</c:v>
                </c:pt>
                <c:pt idx="608">
                  <c:v>-0.9</c:v>
                </c:pt>
                <c:pt idx="609">
                  <c:v>-0.5</c:v>
                </c:pt>
                <c:pt idx="610">
                  <c:v>-0.27999999999999969</c:v>
                </c:pt>
                <c:pt idx="611">
                  <c:v>-0.32000000000000028</c:v>
                </c:pt>
                <c:pt idx="612">
                  <c:v>-0.26000000000000084</c:v>
                </c:pt>
                <c:pt idx="613">
                  <c:v>-0.40000000000000069</c:v>
                </c:pt>
                <c:pt idx="614">
                  <c:v>-0.82000000000000028</c:v>
                </c:pt>
                <c:pt idx="615">
                  <c:v>-0.76000000000000012</c:v>
                </c:pt>
                <c:pt idx="616">
                  <c:v>-0.53999999999999981</c:v>
                </c:pt>
                <c:pt idx="617">
                  <c:v>-0.4799999999999997</c:v>
                </c:pt>
                <c:pt idx="618">
                  <c:v>-0.35999999999999943</c:v>
                </c:pt>
                <c:pt idx="619">
                  <c:v>-0.23999999999999916</c:v>
                </c:pt>
                <c:pt idx="620">
                  <c:v>-0.57999999999999896</c:v>
                </c:pt>
                <c:pt idx="621">
                  <c:v>-0.87999999999999901</c:v>
                </c:pt>
                <c:pt idx="622">
                  <c:v>-0.7999999999999986</c:v>
                </c:pt>
                <c:pt idx="623">
                  <c:v>-0.87999999999999901</c:v>
                </c:pt>
                <c:pt idx="624">
                  <c:v>-0.99999999999999933</c:v>
                </c:pt>
                <c:pt idx="625">
                  <c:v>-0.7</c:v>
                </c:pt>
                <c:pt idx="626">
                  <c:v>-0.73999999999999988</c:v>
                </c:pt>
                <c:pt idx="627">
                  <c:v>-1.1600000000000001</c:v>
                </c:pt>
                <c:pt idx="628">
                  <c:v>-1.0199999999999996</c:v>
                </c:pt>
                <c:pt idx="629">
                  <c:v>-0.8600000000000001</c:v>
                </c:pt>
                <c:pt idx="630">
                  <c:v>-0.7</c:v>
                </c:pt>
                <c:pt idx="631">
                  <c:v>-0.4799999999999997</c:v>
                </c:pt>
                <c:pt idx="632">
                  <c:v>-3.9999999999999855E-2</c:v>
                </c:pt>
                <c:pt idx="633">
                  <c:v>-0.6</c:v>
                </c:pt>
                <c:pt idx="634">
                  <c:v>-0.6399999999999999</c:v>
                </c:pt>
                <c:pt idx="635">
                  <c:v>-0.93999999999999917</c:v>
                </c:pt>
                <c:pt idx="636">
                  <c:v>-1.0599999999999994</c:v>
                </c:pt>
                <c:pt idx="637">
                  <c:v>-1.1999999999999993</c:v>
                </c:pt>
                <c:pt idx="638">
                  <c:v>-0.67999999999999972</c:v>
                </c:pt>
                <c:pt idx="639">
                  <c:v>-0.67999999999999905</c:v>
                </c:pt>
                <c:pt idx="640">
                  <c:v>-0.65999999999999948</c:v>
                </c:pt>
                <c:pt idx="641">
                  <c:v>-0.73999999999999988</c:v>
                </c:pt>
                <c:pt idx="642">
                  <c:v>-0.71999999999999953</c:v>
                </c:pt>
                <c:pt idx="643">
                  <c:v>-0.61999999999999889</c:v>
                </c:pt>
                <c:pt idx="644">
                  <c:v>-0.57999999999999896</c:v>
                </c:pt>
                <c:pt idx="645">
                  <c:v>-0.45999999999999874</c:v>
                </c:pt>
                <c:pt idx="646">
                  <c:v>-0.23999999999999844</c:v>
                </c:pt>
                <c:pt idx="647">
                  <c:v>-0.35999999999999871</c:v>
                </c:pt>
                <c:pt idx="648">
                  <c:v>-0.23999999999999916</c:v>
                </c:pt>
                <c:pt idx="649">
                  <c:v>-0.37999999999999973</c:v>
                </c:pt>
                <c:pt idx="650">
                  <c:v>-0.1</c:v>
                </c:pt>
                <c:pt idx="651">
                  <c:v>-0.21999999999999958</c:v>
                </c:pt>
                <c:pt idx="652">
                  <c:v>-0.27999999999999969</c:v>
                </c:pt>
                <c:pt idx="653">
                  <c:v>-0.5800000000000004</c:v>
                </c:pt>
                <c:pt idx="654">
                  <c:v>-0.44000000000000056</c:v>
                </c:pt>
                <c:pt idx="655">
                  <c:v>-0.52000000000000024</c:v>
                </c:pt>
                <c:pt idx="656">
                  <c:v>-0.32000000000000028</c:v>
                </c:pt>
                <c:pt idx="657">
                  <c:v>-0.22000000000000028</c:v>
                </c:pt>
                <c:pt idx="658">
                  <c:v>-0.21999999999999958</c:v>
                </c:pt>
                <c:pt idx="659">
                  <c:v>-0.25999999999999945</c:v>
                </c:pt>
                <c:pt idx="660">
                  <c:v>-0.6399999999999999</c:v>
                </c:pt>
                <c:pt idx="661">
                  <c:v>-0.70000000000000073</c:v>
                </c:pt>
                <c:pt idx="662">
                  <c:v>-0.56000000000000083</c:v>
                </c:pt>
                <c:pt idx="663">
                  <c:v>-0.60000000000000075</c:v>
                </c:pt>
                <c:pt idx="664">
                  <c:v>-0.46000000000000085</c:v>
                </c:pt>
                <c:pt idx="665">
                  <c:v>-0.12000000000000099</c:v>
                </c:pt>
                <c:pt idx="666">
                  <c:v>-0.10000000000000071</c:v>
                </c:pt>
                <c:pt idx="667">
                  <c:v>3.9999999999999855E-2</c:v>
                </c:pt>
                <c:pt idx="668">
                  <c:v>0.15999999999999942</c:v>
                </c:pt>
                <c:pt idx="669">
                  <c:v>0.17999999999999972</c:v>
                </c:pt>
                <c:pt idx="670">
                  <c:v>0.31999999999999956</c:v>
                </c:pt>
                <c:pt idx="671">
                  <c:v>0.53999999999999981</c:v>
                </c:pt>
                <c:pt idx="672">
                  <c:v>0.43999999999999917</c:v>
                </c:pt>
                <c:pt idx="673">
                  <c:v>0.43999999999999917</c:v>
                </c:pt>
                <c:pt idx="674">
                  <c:v>0.53999999999999915</c:v>
                </c:pt>
                <c:pt idx="675">
                  <c:v>0.49999999999999928</c:v>
                </c:pt>
                <c:pt idx="676">
                  <c:v>0.27999999999999903</c:v>
                </c:pt>
                <c:pt idx="677">
                  <c:v>0.57999999999999896</c:v>
                </c:pt>
                <c:pt idx="678">
                  <c:v>0.93999999999999917</c:v>
                </c:pt>
                <c:pt idx="679">
                  <c:v>1.0999999999999992</c:v>
                </c:pt>
                <c:pt idx="680">
                  <c:v>1.0599999999999994</c:v>
                </c:pt>
                <c:pt idx="681">
                  <c:v>1.0399999999999991</c:v>
                </c:pt>
                <c:pt idx="682">
                  <c:v>0.47999999999999898</c:v>
                </c:pt>
                <c:pt idx="683">
                  <c:v>-1.4210854715202005E-15</c:v>
                </c:pt>
                <c:pt idx="684">
                  <c:v>-0.48000000000000187</c:v>
                </c:pt>
                <c:pt idx="685">
                  <c:v>-0.24000000000000199</c:v>
                </c:pt>
                <c:pt idx="686">
                  <c:v>-0.14000000000000129</c:v>
                </c:pt>
                <c:pt idx="687">
                  <c:v>0.35999999999999943</c:v>
                </c:pt>
                <c:pt idx="688">
                  <c:v>0.62000000000000033</c:v>
                </c:pt>
                <c:pt idx="689">
                  <c:v>1.0200000000000002</c:v>
                </c:pt>
                <c:pt idx="690">
                  <c:v>0.74000000000000055</c:v>
                </c:pt>
                <c:pt idx="691">
                  <c:v>0.50000000000000067</c:v>
                </c:pt>
                <c:pt idx="692">
                  <c:v>0.42000000000000098</c:v>
                </c:pt>
                <c:pt idx="693">
                  <c:v>0.5800000000000004</c:v>
                </c:pt>
                <c:pt idx="694">
                  <c:v>0.36000000000000087</c:v>
                </c:pt>
                <c:pt idx="695">
                  <c:v>0.30000000000000071</c:v>
                </c:pt>
                <c:pt idx="696">
                  <c:v>0.44000000000000056</c:v>
                </c:pt>
                <c:pt idx="697">
                  <c:v>0.4799999999999997</c:v>
                </c:pt>
                <c:pt idx="698">
                  <c:v>0.3999999999999993</c:v>
                </c:pt>
                <c:pt idx="699">
                  <c:v>0.83999999999999919</c:v>
                </c:pt>
                <c:pt idx="700">
                  <c:v>1.0799999999999996</c:v>
                </c:pt>
                <c:pt idx="701">
                  <c:v>1.1999999999999993</c:v>
                </c:pt>
                <c:pt idx="702">
                  <c:v>1.079999999999999</c:v>
                </c:pt>
                <c:pt idx="703">
                  <c:v>0.96000000000000019</c:v>
                </c:pt>
                <c:pt idx="704">
                  <c:v>0.93999999999999984</c:v>
                </c:pt>
                <c:pt idx="705">
                  <c:v>0.9199999999999996</c:v>
                </c:pt>
                <c:pt idx="706">
                  <c:v>0.9199999999999996</c:v>
                </c:pt>
                <c:pt idx="707">
                  <c:v>0.7</c:v>
                </c:pt>
                <c:pt idx="708">
                  <c:v>0.9199999999999996</c:v>
                </c:pt>
                <c:pt idx="709">
                  <c:v>0.92000000000000026</c:v>
                </c:pt>
                <c:pt idx="710">
                  <c:v>1.06</c:v>
                </c:pt>
                <c:pt idx="711">
                  <c:v>1.0200000000000002</c:v>
                </c:pt>
                <c:pt idx="712">
                  <c:v>1.3400000000000005</c:v>
                </c:pt>
                <c:pt idx="713">
                  <c:v>1.2600000000000002</c:v>
                </c:pt>
                <c:pt idx="714">
                  <c:v>0.9</c:v>
                </c:pt>
                <c:pt idx="715">
                  <c:v>0.6399999999999999</c:v>
                </c:pt>
                <c:pt idx="716">
                  <c:v>0.51999999999999957</c:v>
                </c:pt>
                <c:pt idx="717">
                  <c:v>0.99999999999999933</c:v>
                </c:pt>
                <c:pt idx="718">
                  <c:v>0.99999999999999933</c:v>
                </c:pt>
                <c:pt idx="719">
                  <c:v>1.079999999999999</c:v>
                </c:pt>
                <c:pt idx="720">
                  <c:v>1.0599999999999994</c:v>
                </c:pt>
                <c:pt idx="721">
                  <c:v>1.0599999999999994</c:v>
                </c:pt>
                <c:pt idx="722">
                  <c:v>0.49999999999999928</c:v>
                </c:pt>
                <c:pt idx="723">
                  <c:v>0.3999999999999993</c:v>
                </c:pt>
                <c:pt idx="724">
                  <c:v>0.25999999999999945</c:v>
                </c:pt>
                <c:pt idx="725">
                  <c:v>9.9999999999999284E-2</c:v>
                </c:pt>
                <c:pt idx="726">
                  <c:v>0.43999999999999984</c:v>
                </c:pt>
                <c:pt idx="727">
                  <c:v>0.22000000000000028</c:v>
                </c:pt>
                <c:pt idx="728">
                  <c:v>0.12000000000000099</c:v>
                </c:pt>
                <c:pt idx="729">
                  <c:v>-7.9999999999999002E-2</c:v>
                </c:pt>
                <c:pt idx="730">
                  <c:v>0.32000000000000028</c:v>
                </c:pt>
                <c:pt idx="731">
                  <c:v>7.999999999999971E-2</c:v>
                </c:pt>
                <c:pt idx="732">
                  <c:v>0.21999999999999958</c:v>
                </c:pt>
                <c:pt idx="733">
                  <c:v>0.33999999999999914</c:v>
                </c:pt>
                <c:pt idx="734">
                  <c:v>0.9</c:v>
                </c:pt>
                <c:pt idx="735">
                  <c:v>0.52000000000000024</c:v>
                </c:pt>
                <c:pt idx="736">
                  <c:v>0.73999999999999988</c:v>
                </c:pt>
                <c:pt idx="737">
                  <c:v>0.66000000000000014</c:v>
                </c:pt>
                <c:pt idx="738">
                  <c:v>0.8</c:v>
                </c:pt>
                <c:pt idx="739">
                  <c:v>0.39999999999999858</c:v>
                </c:pt>
                <c:pt idx="740">
                  <c:v>0.59999999999999853</c:v>
                </c:pt>
                <c:pt idx="741">
                  <c:v>0.67999999999999905</c:v>
                </c:pt>
                <c:pt idx="742">
                  <c:v>0.71999999999999886</c:v>
                </c:pt>
                <c:pt idx="743">
                  <c:v>0.77999999999999903</c:v>
                </c:pt>
                <c:pt idx="744">
                  <c:v>0.81999999999999962</c:v>
                </c:pt>
                <c:pt idx="745">
                  <c:v>0.7</c:v>
                </c:pt>
                <c:pt idx="746">
                  <c:v>8.0000000000000432E-2</c:v>
                </c:pt>
                <c:pt idx="747">
                  <c:v>0.14000000000000057</c:v>
                </c:pt>
                <c:pt idx="748">
                  <c:v>7.1054273576010023E-16</c:v>
                </c:pt>
                <c:pt idx="749">
                  <c:v>0.220000000000001</c:v>
                </c:pt>
                <c:pt idx="750">
                  <c:v>0.28000000000000042</c:v>
                </c:pt>
                <c:pt idx="751">
                  <c:v>0.7</c:v>
                </c:pt>
                <c:pt idx="752">
                  <c:v>0.83999999999999986</c:v>
                </c:pt>
                <c:pt idx="753">
                  <c:v>0.75999999999999945</c:v>
                </c:pt>
                <c:pt idx="754">
                  <c:v>0.51999999999999957</c:v>
                </c:pt>
                <c:pt idx="755">
                  <c:v>3.9999999999999855E-2</c:v>
                </c:pt>
                <c:pt idx="756">
                  <c:v>-0.25999999999999945</c:v>
                </c:pt>
                <c:pt idx="757">
                  <c:v>-0.21999999999999958</c:v>
                </c:pt>
                <c:pt idx="758">
                  <c:v>-7.9999999999999002E-2</c:v>
                </c:pt>
                <c:pt idx="759">
                  <c:v>8.0000000000000432E-2</c:v>
                </c:pt>
                <c:pt idx="760">
                  <c:v>0.38000000000000045</c:v>
                </c:pt>
                <c:pt idx="761">
                  <c:v>0.61999999999999955</c:v>
                </c:pt>
                <c:pt idx="762">
                  <c:v>0.49999999999999928</c:v>
                </c:pt>
                <c:pt idx="763">
                  <c:v>0.47999999999999898</c:v>
                </c:pt>
                <c:pt idx="764">
                  <c:v>0.45999999999999874</c:v>
                </c:pt>
                <c:pt idx="765">
                  <c:v>0.47999999999999898</c:v>
                </c:pt>
                <c:pt idx="766">
                  <c:v>0.37999999999999973</c:v>
                </c:pt>
                <c:pt idx="767">
                  <c:v>0.66000000000000014</c:v>
                </c:pt>
                <c:pt idx="768">
                  <c:v>0.6</c:v>
                </c:pt>
                <c:pt idx="769">
                  <c:v>0.62000000000000033</c:v>
                </c:pt>
                <c:pt idx="770">
                  <c:v>1.1600000000000001</c:v>
                </c:pt>
                <c:pt idx="771">
                  <c:v>1.3799999999999997</c:v>
                </c:pt>
                <c:pt idx="772">
                  <c:v>0.49999999999999928</c:v>
                </c:pt>
                <c:pt idx="773">
                  <c:v>0.79999999999999927</c:v>
                </c:pt>
                <c:pt idx="774">
                  <c:v>0.77999999999999903</c:v>
                </c:pt>
                <c:pt idx="775">
                  <c:v>0.67999999999999905</c:v>
                </c:pt>
                <c:pt idx="776">
                  <c:v>0.21999999999999886</c:v>
                </c:pt>
                <c:pt idx="777">
                  <c:v>0.69999999999999862</c:v>
                </c:pt>
                <c:pt idx="778">
                  <c:v>-1.4210854715202005E-15</c:v>
                </c:pt>
                <c:pt idx="779">
                  <c:v>9.9999999999999284E-2</c:v>
                </c:pt>
                <c:pt idx="780">
                  <c:v>-0.42000000000000098</c:v>
                </c:pt>
                <c:pt idx="781">
                  <c:v>-0.220000000000001</c:v>
                </c:pt>
                <c:pt idx="782">
                  <c:v>-0.16000000000000014</c:v>
                </c:pt>
                <c:pt idx="783">
                  <c:v>0.26000000000000012</c:v>
                </c:pt>
                <c:pt idx="784">
                  <c:v>0.21999999999999958</c:v>
                </c:pt>
                <c:pt idx="785">
                  <c:v>0.25999999999999945</c:v>
                </c:pt>
                <c:pt idx="786">
                  <c:v>0.71999999999999953</c:v>
                </c:pt>
                <c:pt idx="787">
                  <c:v>1.0599999999999994</c:v>
                </c:pt>
                <c:pt idx="788">
                  <c:v>1.0799999999999996</c:v>
                </c:pt>
                <c:pt idx="789">
                  <c:v>1</c:v>
                </c:pt>
                <c:pt idx="790">
                  <c:v>1.4600000000000009</c:v>
                </c:pt>
                <c:pt idx="791">
                  <c:v>1.2800000000000011</c:v>
                </c:pt>
                <c:pt idx="792">
                  <c:v>0.92000000000000104</c:v>
                </c:pt>
                <c:pt idx="793">
                  <c:v>0.92000000000000026</c:v>
                </c:pt>
                <c:pt idx="794">
                  <c:v>1.1800000000000004</c:v>
                </c:pt>
                <c:pt idx="795">
                  <c:v>0.96000000000000019</c:v>
                </c:pt>
                <c:pt idx="796">
                  <c:v>1.0200000000000002</c:v>
                </c:pt>
                <c:pt idx="797">
                  <c:v>1.06</c:v>
                </c:pt>
                <c:pt idx="798">
                  <c:v>0.96000000000000085</c:v>
                </c:pt>
                <c:pt idx="799">
                  <c:v>0.92000000000000026</c:v>
                </c:pt>
                <c:pt idx="800">
                  <c:v>0.67999999999999972</c:v>
                </c:pt>
                <c:pt idx="801">
                  <c:v>0.5</c:v>
                </c:pt>
                <c:pt idx="802">
                  <c:v>0.56000000000000016</c:v>
                </c:pt>
                <c:pt idx="803">
                  <c:v>0.43999999999999984</c:v>
                </c:pt>
                <c:pt idx="804">
                  <c:v>0.23999999999999985</c:v>
                </c:pt>
                <c:pt idx="805">
                  <c:v>0.68000000000000038</c:v>
                </c:pt>
                <c:pt idx="806">
                  <c:v>0.8</c:v>
                </c:pt>
                <c:pt idx="807">
                  <c:v>0.76000000000000012</c:v>
                </c:pt>
                <c:pt idx="808">
                  <c:v>0.83999999999999986</c:v>
                </c:pt>
                <c:pt idx="809">
                  <c:v>0.96000000000000019</c:v>
                </c:pt>
                <c:pt idx="810">
                  <c:v>0.9</c:v>
                </c:pt>
                <c:pt idx="811">
                  <c:v>1.1200000000000003</c:v>
                </c:pt>
                <c:pt idx="812">
                  <c:v>1.2399999999999998</c:v>
                </c:pt>
                <c:pt idx="813">
                  <c:v>1.3200000000000003</c:v>
                </c:pt>
                <c:pt idx="814">
                  <c:v>1.0800000000000005</c:v>
                </c:pt>
                <c:pt idx="815">
                  <c:v>1.4600000000000002</c:v>
                </c:pt>
                <c:pt idx="816">
                  <c:v>1.3</c:v>
                </c:pt>
                <c:pt idx="817">
                  <c:v>1.1800000000000004</c:v>
                </c:pt>
                <c:pt idx="818">
                  <c:v>1.5399999999999998</c:v>
                </c:pt>
                <c:pt idx="819">
                  <c:v>1.94</c:v>
                </c:pt>
                <c:pt idx="820">
                  <c:v>1.5400000000000005</c:v>
                </c:pt>
                <c:pt idx="821">
                  <c:v>1.6200000000000003</c:v>
                </c:pt>
                <c:pt idx="822">
                  <c:v>1.6400000000000006</c:v>
                </c:pt>
                <c:pt idx="823">
                  <c:v>1.5000000000000013</c:v>
                </c:pt>
                <c:pt idx="824">
                  <c:v>1.3000000000000014</c:v>
                </c:pt>
                <c:pt idx="825">
                  <c:v>1.3400000000000012</c:v>
                </c:pt>
                <c:pt idx="826">
                  <c:v>0.82000000000000095</c:v>
                </c:pt>
                <c:pt idx="827">
                  <c:v>1.0800000000000005</c:v>
                </c:pt>
                <c:pt idx="828">
                  <c:v>0.93999999999999984</c:v>
                </c:pt>
                <c:pt idx="829">
                  <c:v>1.0399999999999998</c:v>
                </c:pt>
                <c:pt idx="830">
                  <c:v>1.1000000000000001</c:v>
                </c:pt>
                <c:pt idx="831">
                  <c:v>1.6800000000000004</c:v>
                </c:pt>
                <c:pt idx="832">
                  <c:v>1.8800000000000003</c:v>
                </c:pt>
                <c:pt idx="833">
                  <c:v>1.7000000000000006</c:v>
                </c:pt>
                <c:pt idx="834">
                  <c:v>1.6400000000000006</c:v>
                </c:pt>
                <c:pt idx="835">
                  <c:v>1.56</c:v>
                </c:pt>
                <c:pt idx="836">
                  <c:v>1.7200000000000002</c:v>
                </c:pt>
                <c:pt idx="837">
                  <c:v>1.8200000000000003</c:v>
                </c:pt>
                <c:pt idx="838">
                  <c:v>2.0599999999999996</c:v>
                </c:pt>
                <c:pt idx="839">
                  <c:v>2.2399999999999998</c:v>
                </c:pt>
                <c:pt idx="840">
                  <c:v>2.16</c:v>
                </c:pt>
                <c:pt idx="841">
                  <c:v>1.64</c:v>
                </c:pt>
                <c:pt idx="842">
                  <c:v>1.2</c:v>
                </c:pt>
                <c:pt idx="843">
                  <c:v>1.3600000000000008</c:v>
                </c:pt>
                <c:pt idx="844">
                  <c:v>1.120000000000001</c:v>
                </c:pt>
                <c:pt idx="845">
                  <c:v>1.0200000000000002</c:v>
                </c:pt>
                <c:pt idx="846">
                  <c:v>1.1600000000000008</c:v>
                </c:pt>
                <c:pt idx="847">
                  <c:v>1.3600000000000008</c:v>
                </c:pt>
                <c:pt idx="848">
                  <c:v>1.1400000000000006</c:v>
                </c:pt>
                <c:pt idx="849">
                  <c:v>1.06</c:v>
                </c:pt>
                <c:pt idx="850">
                  <c:v>1.1000000000000008</c:v>
                </c:pt>
                <c:pt idx="851">
                  <c:v>1.36</c:v>
                </c:pt>
                <c:pt idx="852">
                  <c:v>1</c:v>
                </c:pt>
                <c:pt idx="853">
                  <c:v>0.82000000000000028</c:v>
                </c:pt>
                <c:pt idx="854">
                  <c:v>1.1200000000000003</c:v>
                </c:pt>
                <c:pt idx="855">
                  <c:v>1.2399999999999998</c:v>
                </c:pt>
                <c:pt idx="856">
                  <c:v>0.96000000000000019</c:v>
                </c:pt>
                <c:pt idx="857">
                  <c:v>1.1200000000000003</c:v>
                </c:pt>
                <c:pt idx="858">
                  <c:v>1.3599999999999994</c:v>
                </c:pt>
                <c:pt idx="859">
                  <c:v>1.1399999999999992</c:v>
                </c:pt>
                <c:pt idx="860">
                  <c:v>1.0999999999999992</c:v>
                </c:pt>
                <c:pt idx="861">
                  <c:v>0.95999999999999874</c:v>
                </c:pt>
                <c:pt idx="862">
                  <c:v>0.7999999999999986</c:v>
                </c:pt>
                <c:pt idx="863">
                  <c:v>0.43999999999999917</c:v>
                </c:pt>
                <c:pt idx="864">
                  <c:v>0.55999999999999939</c:v>
                </c:pt>
                <c:pt idx="865">
                  <c:v>0.51999999999999957</c:v>
                </c:pt>
                <c:pt idx="866">
                  <c:v>0.55999999999999939</c:v>
                </c:pt>
                <c:pt idx="867">
                  <c:v>0.43999999999999984</c:v>
                </c:pt>
                <c:pt idx="868">
                  <c:v>0.56000000000000016</c:v>
                </c:pt>
                <c:pt idx="869">
                  <c:v>0.22000000000000028</c:v>
                </c:pt>
                <c:pt idx="870">
                  <c:v>0.38000000000000045</c:v>
                </c:pt>
                <c:pt idx="871">
                  <c:v>0.12000000000000029</c:v>
                </c:pt>
                <c:pt idx="872">
                  <c:v>7.999999999999971E-2</c:v>
                </c:pt>
                <c:pt idx="873">
                  <c:v>0.27999999999999903</c:v>
                </c:pt>
                <c:pt idx="874">
                  <c:v>0.49999999999999928</c:v>
                </c:pt>
                <c:pt idx="875">
                  <c:v>0.53999999999999915</c:v>
                </c:pt>
                <c:pt idx="876">
                  <c:v>0.8</c:v>
                </c:pt>
                <c:pt idx="877">
                  <c:v>1.4200000000000004</c:v>
                </c:pt>
                <c:pt idx="878">
                  <c:v>1.0400000000000014</c:v>
                </c:pt>
                <c:pt idx="879">
                  <c:v>0.92000000000000104</c:v>
                </c:pt>
                <c:pt idx="880">
                  <c:v>0.7600000000000009</c:v>
                </c:pt>
                <c:pt idx="881">
                  <c:v>0.74000000000000055</c:v>
                </c:pt>
                <c:pt idx="882">
                  <c:v>0.48000000000000043</c:v>
                </c:pt>
                <c:pt idx="883">
                  <c:v>0.8</c:v>
                </c:pt>
                <c:pt idx="884">
                  <c:v>1.06</c:v>
                </c:pt>
                <c:pt idx="885">
                  <c:v>0.96000000000000019</c:v>
                </c:pt>
                <c:pt idx="886">
                  <c:v>0.94000000000000061</c:v>
                </c:pt>
                <c:pt idx="887">
                  <c:v>0.80000000000000071</c:v>
                </c:pt>
                <c:pt idx="888">
                  <c:v>0.78000000000000114</c:v>
                </c:pt>
                <c:pt idx="889">
                  <c:v>0.88000000000000045</c:v>
                </c:pt>
                <c:pt idx="890">
                  <c:v>1.0400000000000005</c:v>
                </c:pt>
                <c:pt idx="891">
                  <c:v>1.2399999999999998</c:v>
                </c:pt>
                <c:pt idx="892">
                  <c:v>1</c:v>
                </c:pt>
                <c:pt idx="893">
                  <c:v>0.95999999999999941</c:v>
                </c:pt>
                <c:pt idx="894">
                  <c:v>0.9199999999999996</c:v>
                </c:pt>
                <c:pt idx="895">
                  <c:v>0.71999999999999953</c:v>
                </c:pt>
                <c:pt idx="896">
                  <c:v>0.6399999999999999</c:v>
                </c:pt>
                <c:pt idx="897">
                  <c:v>1.3399999999999999</c:v>
                </c:pt>
                <c:pt idx="898">
                  <c:v>1.5999999999999992</c:v>
                </c:pt>
                <c:pt idx="899">
                  <c:v>1.4399999999999991</c:v>
                </c:pt>
                <c:pt idx="900">
                  <c:v>1.7599999999999987</c:v>
                </c:pt>
                <c:pt idx="901">
                  <c:v>1.9399999999999984</c:v>
                </c:pt>
                <c:pt idx="902">
                  <c:v>1.8999999999999986</c:v>
                </c:pt>
                <c:pt idx="903">
                  <c:v>1.5599999999999987</c:v>
                </c:pt>
                <c:pt idx="904">
                  <c:v>1.5599999999999994</c:v>
                </c:pt>
                <c:pt idx="905">
                  <c:v>1.3</c:v>
                </c:pt>
                <c:pt idx="906">
                  <c:v>0.93999999999999984</c:v>
                </c:pt>
                <c:pt idx="907">
                  <c:v>0.57999999999999896</c:v>
                </c:pt>
                <c:pt idx="908">
                  <c:v>0.77999999999999969</c:v>
                </c:pt>
                <c:pt idx="909">
                  <c:v>0.55999999999999939</c:v>
                </c:pt>
                <c:pt idx="910">
                  <c:v>0.89999999999999925</c:v>
                </c:pt>
                <c:pt idx="911">
                  <c:v>1.3799999999999997</c:v>
                </c:pt>
                <c:pt idx="912">
                  <c:v>1.44</c:v>
                </c:pt>
                <c:pt idx="913">
                  <c:v>1.3599999999999994</c:v>
                </c:pt>
                <c:pt idx="914">
                  <c:v>1.4999999999999993</c:v>
                </c:pt>
                <c:pt idx="915">
                  <c:v>1.5599999999999994</c:v>
                </c:pt>
                <c:pt idx="916">
                  <c:v>1.5799999999999996</c:v>
                </c:pt>
                <c:pt idx="917">
                  <c:v>1.4600000000000002</c:v>
                </c:pt>
                <c:pt idx="918">
                  <c:v>1.3</c:v>
                </c:pt>
                <c:pt idx="919">
                  <c:v>1.6</c:v>
                </c:pt>
                <c:pt idx="920">
                  <c:v>1.2799999999999998</c:v>
                </c:pt>
                <c:pt idx="921">
                  <c:v>0.83999999999999919</c:v>
                </c:pt>
                <c:pt idx="922">
                  <c:v>1.179999999999999</c:v>
                </c:pt>
                <c:pt idx="923">
                  <c:v>1.5599999999999994</c:v>
                </c:pt>
                <c:pt idx="924">
                  <c:v>1.2799999999999998</c:v>
                </c:pt>
                <c:pt idx="925">
                  <c:v>1.0999999999999992</c:v>
                </c:pt>
                <c:pt idx="926">
                  <c:v>1.5</c:v>
                </c:pt>
                <c:pt idx="927">
                  <c:v>1.5999999999999992</c:v>
                </c:pt>
                <c:pt idx="928">
                  <c:v>1.4399999999999984</c:v>
                </c:pt>
                <c:pt idx="929">
                  <c:v>1.1199999999999981</c:v>
                </c:pt>
                <c:pt idx="930">
                  <c:v>0.97999999999999898</c:v>
                </c:pt>
                <c:pt idx="931">
                  <c:v>0.6599999999999987</c:v>
                </c:pt>
                <c:pt idx="932">
                  <c:v>0.13999999999999985</c:v>
                </c:pt>
                <c:pt idx="933">
                  <c:v>7.1054273576010023E-16</c:v>
                </c:pt>
                <c:pt idx="934">
                  <c:v>0.20000000000000143</c:v>
                </c:pt>
                <c:pt idx="935">
                  <c:v>0.7800000000000018</c:v>
                </c:pt>
                <c:pt idx="936">
                  <c:v>0.96000000000000085</c:v>
                </c:pt>
                <c:pt idx="937">
                  <c:v>0.90000000000000069</c:v>
                </c:pt>
                <c:pt idx="938">
                  <c:v>1.6000000000000008</c:v>
                </c:pt>
                <c:pt idx="939">
                  <c:v>2.1399999999999997</c:v>
                </c:pt>
                <c:pt idx="940">
                  <c:v>1.7399999999999991</c:v>
                </c:pt>
                <c:pt idx="941">
                  <c:v>1.64</c:v>
                </c:pt>
                <c:pt idx="942">
                  <c:v>1.5</c:v>
                </c:pt>
                <c:pt idx="943">
                  <c:v>0.73999999999999988</c:v>
                </c:pt>
                <c:pt idx="944">
                  <c:v>0.43999999999999984</c:v>
                </c:pt>
                <c:pt idx="945">
                  <c:v>0.55999999999999939</c:v>
                </c:pt>
                <c:pt idx="946">
                  <c:v>0.4199999999999996</c:v>
                </c:pt>
                <c:pt idx="947">
                  <c:v>0.57999999999999896</c:v>
                </c:pt>
                <c:pt idx="948">
                  <c:v>0.93999999999999984</c:v>
                </c:pt>
                <c:pt idx="949">
                  <c:v>0.94000000000000128</c:v>
                </c:pt>
                <c:pt idx="950">
                  <c:v>1.040000000000002</c:v>
                </c:pt>
                <c:pt idx="951">
                  <c:v>1.4000000000000028</c:v>
                </c:pt>
                <c:pt idx="952">
                  <c:v>1.5600000000000036</c:v>
                </c:pt>
                <c:pt idx="953">
                  <c:v>1.3600000000000023</c:v>
                </c:pt>
                <c:pt idx="954">
                  <c:v>1.3800000000000012</c:v>
                </c:pt>
                <c:pt idx="955">
                  <c:v>1.4</c:v>
                </c:pt>
                <c:pt idx="956">
                  <c:v>1.2200000000000002</c:v>
                </c:pt>
                <c:pt idx="957">
                  <c:v>1.3599999999999994</c:v>
                </c:pt>
                <c:pt idx="958">
                  <c:v>0.92000000000000026</c:v>
                </c:pt>
                <c:pt idx="959">
                  <c:v>0.86000000000000087</c:v>
                </c:pt>
                <c:pt idx="960">
                  <c:v>0.78000000000000258</c:v>
                </c:pt>
                <c:pt idx="961">
                  <c:v>0.98000000000000109</c:v>
                </c:pt>
                <c:pt idx="962">
                  <c:v>0.72000000000000175</c:v>
                </c:pt>
                <c:pt idx="963">
                  <c:v>1.1400000000000019</c:v>
                </c:pt>
                <c:pt idx="964">
                  <c:v>0.98000000000000254</c:v>
                </c:pt>
                <c:pt idx="965">
                  <c:v>0.84000000000000197</c:v>
                </c:pt>
                <c:pt idx="966">
                  <c:v>0.74000000000000199</c:v>
                </c:pt>
                <c:pt idx="967">
                  <c:v>0.86000000000000232</c:v>
                </c:pt>
                <c:pt idx="968">
                  <c:v>0.72000000000000175</c:v>
                </c:pt>
                <c:pt idx="969">
                  <c:v>0.82000000000000028</c:v>
                </c:pt>
                <c:pt idx="970">
                  <c:v>1.0400000000000005</c:v>
                </c:pt>
                <c:pt idx="971">
                  <c:v>0.7600000000000009</c:v>
                </c:pt>
                <c:pt idx="972">
                  <c:v>0.63999999999999913</c:v>
                </c:pt>
                <c:pt idx="973">
                  <c:v>0.87999999999999967</c:v>
                </c:pt>
                <c:pt idx="974">
                  <c:v>0.83999999999999919</c:v>
                </c:pt>
                <c:pt idx="975">
                  <c:v>0.81999999999999884</c:v>
                </c:pt>
                <c:pt idx="976">
                  <c:v>1.0399999999999991</c:v>
                </c:pt>
                <c:pt idx="977">
                  <c:v>1.1200000000000003</c:v>
                </c:pt>
                <c:pt idx="978">
                  <c:v>0.95999999999999941</c:v>
                </c:pt>
                <c:pt idx="979">
                  <c:v>1.2400000000000007</c:v>
                </c:pt>
                <c:pt idx="980">
                  <c:v>0.92000000000000026</c:v>
                </c:pt>
                <c:pt idx="981">
                  <c:v>0.6</c:v>
                </c:pt>
                <c:pt idx="982">
                  <c:v>0.67999999999999972</c:v>
                </c:pt>
                <c:pt idx="983">
                  <c:v>0.84000000000000052</c:v>
                </c:pt>
                <c:pt idx="984">
                  <c:v>0.72000000000000031</c:v>
                </c:pt>
                <c:pt idx="985">
                  <c:v>0.8</c:v>
                </c:pt>
                <c:pt idx="986">
                  <c:v>1.1399999999999992</c:v>
                </c:pt>
                <c:pt idx="987">
                  <c:v>1.3799999999999997</c:v>
                </c:pt>
                <c:pt idx="988">
                  <c:v>1.2399999999999991</c:v>
                </c:pt>
                <c:pt idx="989">
                  <c:v>1.1599999999999995</c:v>
                </c:pt>
                <c:pt idx="990">
                  <c:v>1.5200000000000002</c:v>
                </c:pt>
                <c:pt idx="991">
                  <c:v>1.2600000000000022</c:v>
                </c:pt>
                <c:pt idx="992">
                  <c:v>1.1000000000000014</c:v>
                </c:pt>
                <c:pt idx="993">
                  <c:v>0.96000000000000085</c:v>
                </c:pt>
                <c:pt idx="994">
                  <c:v>1.1000000000000001</c:v>
                </c:pt>
                <c:pt idx="995">
                  <c:v>1.1599999999999995</c:v>
                </c:pt>
                <c:pt idx="996">
                  <c:v>1.4199999999999988</c:v>
                </c:pt>
                <c:pt idx="997">
                  <c:v>1.319999999999999</c:v>
                </c:pt>
                <c:pt idx="998">
                  <c:v>1.7200000000000002</c:v>
                </c:pt>
                <c:pt idx="999">
                  <c:v>1.9600000000000009</c:v>
                </c:pt>
                <c:pt idx="1000">
                  <c:v>2.160000000000001</c:v>
                </c:pt>
                <c:pt idx="1001">
                  <c:v>2.3600000000000008</c:v>
                </c:pt>
                <c:pt idx="1002">
                  <c:v>2.1800000000000024</c:v>
                </c:pt>
                <c:pt idx="1003">
                  <c:v>2.0200000000000018</c:v>
                </c:pt>
                <c:pt idx="1004">
                  <c:v>2.1600000000000024</c:v>
                </c:pt>
                <c:pt idx="1005">
                  <c:v>1.9200000000000046</c:v>
                </c:pt>
                <c:pt idx="1006">
                  <c:v>1.7400000000000062</c:v>
                </c:pt>
                <c:pt idx="1007">
                  <c:v>2.2200000000000046</c:v>
                </c:pt>
                <c:pt idx="1008">
                  <c:v>2.5800000000000041</c:v>
                </c:pt>
                <c:pt idx="1009">
                  <c:v>2.3200000000000016</c:v>
                </c:pt>
                <c:pt idx="1010">
                  <c:v>2.0199999999999987</c:v>
                </c:pt>
                <c:pt idx="1011">
                  <c:v>2.0599999999999965</c:v>
                </c:pt>
                <c:pt idx="1012">
                  <c:v>2.3199999999999958</c:v>
                </c:pt>
                <c:pt idx="1013">
                  <c:v>2.3999999999999972</c:v>
                </c:pt>
                <c:pt idx="1014">
                  <c:v>2.4400000000000004</c:v>
                </c:pt>
                <c:pt idx="1015">
                  <c:v>3.2200000000000015</c:v>
                </c:pt>
                <c:pt idx="1016">
                  <c:v>3.3000000000000029</c:v>
                </c:pt>
                <c:pt idx="1017">
                  <c:v>2.7000000000000028</c:v>
                </c:pt>
                <c:pt idx="1018">
                  <c:v>2.7400000000000033</c:v>
                </c:pt>
                <c:pt idx="1019">
                  <c:v>2.5600000000000049</c:v>
                </c:pt>
                <c:pt idx="1020">
                  <c:v>2.3200000000000047</c:v>
                </c:pt>
                <c:pt idx="1021">
                  <c:v>2.2200000000000046</c:v>
                </c:pt>
                <c:pt idx="1022">
                  <c:v>2.6000000000000059</c:v>
                </c:pt>
                <c:pt idx="1023">
                  <c:v>2.6200000000000045</c:v>
                </c:pt>
                <c:pt idx="1024">
                  <c:v>3.2200000000000046</c:v>
                </c:pt>
                <c:pt idx="1025">
                  <c:v>3.2600000000000078</c:v>
                </c:pt>
                <c:pt idx="1026">
                  <c:v>3.4200000000000101</c:v>
                </c:pt>
                <c:pt idx="1027">
                  <c:v>3.7400000000000091</c:v>
                </c:pt>
                <c:pt idx="1028">
                  <c:v>3.8600000000000079</c:v>
                </c:pt>
                <c:pt idx="1029">
                  <c:v>3.6600000000000024</c:v>
                </c:pt>
                <c:pt idx="1030">
                  <c:v>3.819999999999999</c:v>
                </c:pt>
                <c:pt idx="1031">
                  <c:v>4.2799999999999958</c:v>
                </c:pt>
                <c:pt idx="1032">
                  <c:v>4.3</c:v>
                </c:pt>
                <c:pt idx="1033">
                  <c:v>4.5000000000000053</c:v>
                </c:pt>
                <c:pt idx="1034">
                  <c:v>4.4400000000000093</c:v>
                </c:pt>
                <c:pt idx="1035">
                  <c:v>4.5000000000000053</c:v>
                </c:pt>
                <c:pt idx="1036">
                  <c:v>4.0200000000000102</c:v>
                </c:pt>
                <c:pt idx="1037">
                  <c:v>3.3600000000000079</c:v>
                </c:pt>
                <c:pt idx="1038">
                  <c:v>1.4600000000000022</c:v>
                </c:pt>
                <c:pt idx="1039">
                  <c:v>0.56000000000000227</c:v>
                </c:pt>
                <c:pt idx="1040">
                  <c:v>-1.5599999999999909</c:v>
                </c:pt>
                <c:pt idx="1041">
                  <c:v>-2.9799999999999955</c:v>
                </c:pt>
                <c:pt idx="1042">
                  <c:v>-3.7399999999999975</c:v>
                </c:pt>
                <c:pt idx="1043">
                  <c:v>-3.4599999999999964</c:v>
                </c:pt>
                <c:pt idx="1044">
                  <c:v>-3.680000000000001</c:v>
                </c:pt>
                <c:pt idx="1045">
                  <c:v>-3.3000000000000056</c:v>
                </c:pt>
                <c:pt idx="1046">
                  <c:v>-4.1600000000000019</c:v>
                </c:pt>
                <c:pt idx="1047">
                  <c:v>-4.7800000000000011</c:v>
                </c:pt>
                <c:pt idx="1048">
                  <c:v>-4.7199999999999989</c:v>
                </c:pt>
                <c:pt idx="1049">
                  <c:v>-4.919999999999999</c:v>
                </c:pt>
                <c:pt idx="1050">
                  <c:v>-4.919999999999999</c:v>
                </c:pt>
                <c:pt idx="1051">
                  <c:v>-3.880000000000007</c:v>
                </c:pt>
                <c:pt idx="1052">
                  <c:v>-3.3400000000000092</c:v>
                </c:pt>
                <c:pt idx="1053">
                  <c:v>-3.2800000000000096</c:v>
                </c:pt>
                <c:pt idx="1054">
                  <c:v>-2.8400000000000061</c:v>
                </c:pt>
                <c:pt idx="1055">
                  <c:v>-2.380000000000007</c:v>
                </c:pt>
                <c:pt idx="1056">
                  <c:v>-1.780000000000004</c:v>
                </c:pt>
                <c:pt idx="1057">
                  <c:v>-1.3400000000000005</c:v>
                </c:pt>
                <c:pt idx="1058">
                  <c:v>-0.80000000000000282</c:v>
                </c:pt>
                <c:pt idx="1059">
                  <c:v>-0.4600000000000023</c:v>
                </c:pt>
                <c:pt idx="1060">
                  <c:v>0.2</c:v>
                </c:pt>
                <c:pt idx="1061">
                  <c:v>0.4</c:v>
                </c:pt>
                <c:pt idx="1062">
                  <c:v>0.57999999999999829</c:v>
                </c:pt>
                <c:pt idx="1063">
                  <c:v>0.47999999999999832</c:v>
                </c:pt>
                <c:pt idx="1064">
                  <c:v>0.49999999999999717</c:v>
                </c:pt>
                <c:pt idx="1065">
                  <c:v>0.41999999999999604</c:v>
                </c:pt>
                <c:pt idx="1066">
                  <c:v>0.63999999999999768</c:v>
                </c:pt>
                <c:pt idx="1067">
                  <c:v>0.71999999999999886</c:v>
                </c:pt>
                <c:pt idx="1068">
                  <c:v>0.88000000000000111</c:v>
                </c:pt>
                <c:pt idx="1069">
                  <c:v>0.82000000000000173</c:v>
                </c:pt>
                <c:pt idx="1070">
                  <c:v>0.84000000000000052</c:v>
                </c:pt>
                <c:pt idx="1071">
                  <c:v>0.7</c:v>
                </c:pt>
                <c:pt idx="1072">
                  <c:v>0.84000000000000052</c:v>
                </c:pt>
                <c:pt idx="1073">
                  <c:v>0.84000000000000052</c:v>
                </c:pt>
                <c:pt idx="1074">
                  <c:v>0.85999999999999943</c:v>
                </c:pt>
                <c:pt idx="1075">
                  <c:v>0.62000000000000166</c:v>
                </c:pt>
                <c:pt idx="1076">
                  <c:v>0.72000000000000175</c:v>
                </c:pt>
                <c:pt idx="1077">
                  <c:v>0.64000000000000057</c:v>
                </c:pt>
                <c:pt idx="1078">
                  <c:v>0.35999999999999943</c:v>
                </c:pt>
                <c:pt idx="1079">
                  <c:v>2.0000000000001704E-2</c:v>
                </c:pt>
                <c:pt idx="1080">
                  <c:v>-0.13999999999999774</c:v>
                </c:pt>
                <c:pt idx="1081">
                  <c:v>-0.47999999999999543</c:v>
                </c:pt>
                <c:pt idx="1082">
                  <c:v>-1.0599999999999965</c:v>
                </c:pt>
                <c:pt idx="1083">
                  <c:v>-1.019999999999996</c:v>
                </c:pt>
                <c:pt idx="1084">
                  <c:v>-0.79999999999999716</c:v>
                </c:pt>
                <c:pt idx="1085">
                  <c:v>-0.61999999999999889</c:v>
                </c:pt>
                <c:pt idx="1086">
                  <c:v>-0.82000000000000173</c:v>
                </c:pt>
                <c:pt idx="1087">
                  <c:v>-0.51999999999999891</c:v>
                </c:pt>
                <c:pt idx="1088">
                  <c:v>-0.7</c:v>
                </c:pt>
                <c:pt idx="1089">
                  <c:v>-1.3</c:v>
                </c:pt>
                <c:pt idx="1090">
                  <c:v>-2.2200000000000015</c:v>
                </c:pt>
                <c:pt idx="1091">
                  <c:v>-2.4400000000000004</c:v>
                </c:pt>
                <c:pt idx="1092">
                  <c:v>-2.1000000000000028</c:v>
                </c:pt>
                <c:pt idx="1093">
                  <c:v>-2.3400000000000021</c:v>
                </c:pt>
                <c:pt idx="1094">
                  <c:v>-1.6400000000000019</c:v>
                </c:pt>
                <c:pt idx="1095">
                  <c:v>-1.4</c:v>
                </c:pt>
                <c:pt idx="1096">
                  <c:v>-1.1200000000000003</c:v>
                </c:pt>
                <c:pt idx="1097">
                  <c:v>-1.8400000000000005</c:v>
                </c:pt>
                <c:pt idx="1098">
                  <c:v>-1.5600000000000009</c:v>
                </c:pt>
                <c:pt idx="1099">
                  <c:v>-1.9400000000000006</c:v>
                </c:pt>
                <c:pt idx="1100">
                  <c:v>-1.4800000000000011</c:v>
                </c:pt>
                <c:pt idx="1101">
                  <c:v>-1.5</c:v>
                </c:pt>
                <c:pt idx="1102">
                  <c:v>-1.2199999999999989</c:v>
                </c:pt>
                <c:pt idx="1103">
                  <c:v>-1.1799999999999997</c:v>
                </c:pt>
                <c:pt idx="1104">
                  <c:v>-1.0799999999999996</c:v>
                </c:pt>
                <c:pt idx="1105">
                  <c:v>-1.0399999999999991</c:v>
                </c:pt>
                <c:pt idx="1106">
                  <c:v>-0.7</c:v>
                </c:pt>
                <c:pt idx="1107">
                  <c:v>-0.10000000000000071</c:v>
                </c:pt>
                <c:pt idx="1108">
                  <c:v>0.37999999999999973</c:v>
                </c:pt>
                <c:pt idx="1109">
                  <c:v>0.75999999999999945</c:v>
                </c:pt>
                <c:pt idx="1110">
                  <c:v>1.2799999999999998</c:v>
                </c:pt>
                <c:pt idx="1111">
                  <c:v>1.3</c:v>
                </c:pt>
                <c:pt idx="1112">
                  <c:v>0.86000000000000087</c:v>
                </c:pt>
                <c:pt idx="1113">
                  <c:v>0.68000000000000116</c:v>
                </c:pt>
                <c:pt idx="1114">
                  <c:v>0.80000000000000138</c:v>
                </c:pt>
                <c:pt idx="1115">
                  <c:v>0.8400000000000013</c:v>
                </c:pt>
                <c:pt idx="1116">
                  <c:v>0.80000000000000071</c:v>
                </c:pt>
                <c:pt idx="1117">
                  <c:v>1.0200000000000002</c:v>
                </c:pt>
                <c:pt idx="1118">
                  <c:v>1.2200000000000002</c:v>
                </c:pt>
                <c:pt idx="1119">
                  <c:v>1.1000000000000001</c:v>
                </c:pt>
                <c:pt idx="1120">
                  <c:v>0.90000000000000036</c:v>
                </c:pt>
                <c:pt idx="1121">
                  <c:v>0.88000000000000078</c:v>
                </c:pt>
                <c:pt idx="1122">
                  <c:v>0.80000000000000071</c:v>
                </c:pt>
                <c:pt idx="1123">
                  <c:v>0.52000000000000024</c:v>
                </c:pt>
                <c:pt idx="1124">
                  <c:v>0.60000000000000031</c:v>
                </c:pt>
                <c:pt idx="1125">
                  <c:v>0.18000000000000008</c:v>
                </c:pt>
                <c:pt idx="1126">
                  <c:v>0.3</c:v>
                </c:pt>
                <c:pt idx="1127">
                  <c:v>0.4</c:v>
                </c:pt>
                <c:pt idx="1128">
                  <c:v>0.72</c:v>
                </c:pt>
                <c:pt idx="1129">
                  <c:v>0.5</c:v>
                </c:pt>
                <c:pt idx="1130">
                  <c:v>0.7</c:v>
                </c:pt>
                <c:pt idx="1131">
                  <c:v>0.35999999999999976</c:v>
                </c:pt>
                <c:pt idx="1132">
                  <c:v>0.18000000000000008</c:v>
                </c:pt>
                <c:pt idx="1133">
                  <c:v>0.18000000000000008</c:v>
                </c:pt>
                <c:pt idx="1134">
                  <c:v>0.13999999999999985</c:v>
                </c:pt>
                <c:pt idx="1135">
                  <c:v>0.43999999999999984</c:v>
                </c:pt>
                <c:pt idx="1136">
                  <c:v>0.73999999999999988</c:v>
                </c:pt>
                <c:pt idx="1137">
                  <c:v>0.65999999999999948</c:v>
                </c:pt>
                <c:pt idx="1138">
                  <c:v>0.59999999999999964</c:v>
                </c:pt>
                <c:pt idx="1139">
                  <c:v>0.77999999999999969</c:v>
                </c:pt>
                <c:pt idx="1140">
                  <c:v>0.65999999999999981</c:v>
                </c:pt>
                <c:pt idx="1141">
                  <c:v>0.6399999999999999</c:v>
                </c:pt>
                <c:pt idx="1142">
                  <c:v>0.7</c:v>
                </c:pt>
                <c:pt idx="1143">
                  <c:v>0.55999999999999983</c:v>
                </c:pt>
                <c:pt idx="1144">
                  <c:v>0.15999999999999978</c:v>
                </c:pt>
                <c:pt idx="1145">
                  <c:v>0.21999999999999992</c:v>
                </c:pt>
                <c:pt idx="1146">
                  <c:v>2.0000000000000285E-2</c:v>
                </c:pt>
                <c:pt idx="1147">
                  <c:v>0.16000000000000014</c:v>
                </c:pt>
                <c:pt idx="1148">
                  <c:v>8.0000000000000071E-2</c:v>
                </c:pt>
                <c:pt idx="1149">
                  <c:v>6.0000000000000143E-2</c:v>
                </c:pt>
                <c:pt idx="1150">
                  <c:v>-0.3</c:v>
                </c:pt>
                <c:pt idx="1151">
                  <c:v>-3.5527136788005011E-16</c:v>
                </c:pt>
                <c:pt idx="1152">
                  <c:v>-6.0000000000000143E-2</c:v>
                </c:pt>
                <c:pt idx="1153">
                  <c:v>-3.9999999999999855E-2</c:v>
                </c:pt>
                <c:pt idx="1154">
                  <c:v>0.24000000000000005</c:v>
                </c:pt>
                <c:pt idx="1155">
                  <c:v>0.54</c:v>
                </c:pt>
                <c:pt idx="1156">
                  <c:v>0.56000000000000016</c:v>
                </c:pt>
                <c:pt idx="1157">
                  <c:v>0.64000000000000024</c:v>
                </c:pt>
                <c:pt idx="1158">
                  <c:v>1.0200000000000002</c:v>
                </c:pt>
                <c:pt idx="1159">
                  <c:v>1.2800000000000002</c:v>
                </c:pt>
                <c:pt idx="1160">
                  <c:v>1.3800000000000003</c:v>
                </c:pt>
                <c:pt idx="1161">
                  <c:v>1.1000000000000001</c:v>
                </c:pt>
                <c:pt idx="1162">
                  <c:v>0.82</c:v>
                </c:pt>
                <c:pt idx="1163">
                  <c:v>0.71999999999999953</c:v>
                </c:pt>
                <c:pt idx="1164">
                  <c:v>0.65999999999999948</c:v>
                </c:pt>
                <c:pt idx="1165">
                  <c:v>0.87999999999999934</c:v>
                </c:pt>
                <c:pt idx="1166">
                  <c:v>1.3599999999999999</c:v>
                </c:pt>
                <c:pt idx="1167">
                  <c:v>1.78</c:v>
                </c:pt>
                <c:pt idx="1168">
                  <c:v>0.52000000000000024</c:v>
                </c:pt>
                <c:pt idx="1169">
                  <c:v>-0.49999999999999944</c:v>
                </c:pt>
                <c:pt idx="1170">
                  <c:v>-0.99999999999999944</c:v>
                </c:pt>
                <c:pt idx="1171">
                  <c:v>-1.1599999999999997</c:v>
                </c:pt>
                <c:pt idx="1172">
                  <c:v>-1.1800000000000002</c:v>
                </c:pt>
                <c:pt idx="1173">
                  <c:v>0.13999999999999968</c:v>
                </c:pt>
                <c:pt idx="1174">
                  <c:v>0.83999999999999952</c:v>
                </c:pt>
                <c:pt idx="1175">
                  <c:v>1.0199999999999996</c:v>
                </c:pt>
                <c:pt idx="1176">
                  <c:v>0.83999999999999964</c:v>
                </c:pt>
                <c:pt idx="1177">
                  <c:v>0.4799999999999997</c:v>
                </c:pt>
                <c:pt idx="1178">
                  <c:v>0.15999999999999978</c:v>
                </c:pt>
                <c:pt idx="1179">
                  <c:v>0.69999999999999962</c:v>
                </c:pt>
                <c:pt idx="1180">
                  <c:v>0.37999999999999973</c:v>
                </c:pt>
                <c:pt idx="1181">
                  <c:v>0.25999999999999979</c:v>
                </c:pt>
                <c:pt idx="1182">
                  <c:v>0.67999999999999972</c:v>
                </c:pt>
                <c:pt idx="1183">
                  <c:v>0.63999999999999946</c:v>
                </c:pt>
                <c:pt idx="1184">
                  <c:v>0.4199999999999996</c:v>
                </c:pt>
                <c:pt idx="1185">
                  <c:v>0.63999999999999946</c:v>
                </c:pt>
                <c:pt idx="1186">
                  <c:v>1.0599999999999994</c:v>
                </c:pt>
                <c:pt idx="1187">
                  <c:v>0.9399999999999995</c:v>
                </c:pt>
                <c:pt idx="1188">
                  <c:v>0.65999999999999981</c:v>
                </c:pt>
                <c:pt idx="1189">
                  <c:v>0.58000000000000007</c:v>
                </c:pt>
                <c:pt idx="1190">
                  <c:v>0.8</c:v>
                </c:pt>
                <c:pt idx="1191">
                  <c:v>0.53999999999999981</c:v>
                </c:pt>
                <c:pt idx="1192">
                  <c:v>0.82000000000000028</c:v>
                </c:pt>
                <c:pt idx="1193">
                  <c:v>0.94000000000000017</c:v>
                </c:pt>
                <c:pt idx="1194">
                  <c:v>0.76000000000000012</c:v>
                </c:pt>
                <c:pt idx="1195">
                  <c:v>0.46000000000000013</c:v>
                </c:pt>
                <c:pt idx="1196">
                  <c:v>0.22000000000000028</c:v>
                </c:pt>
                <c:pt idx="1197">
                  <c:v>-0.26000000000000012</c:v>
                </c:pt>
                <c:pt idx="1198">
                  <c:v>-0.28000000000000008</c:v>
                </c:pt>
                <c:pt idx="1199">
                  <c:v>-4.0000000000000216E-2</c:v>
                </c:pt>
                <c:pt idx="1200">
                  <c:v>-0.1</c:v>
                </c:pt>
                <c:pt idx="1201">
                  <c:v>0.26000000000000012</c:v>
                </c:pt>
                <c:pt idx="1202">
                  <c:v>0.32000000000000028</c:v>
                </c:pt>
                <c:pt idx="1203">
                  <c:v>0.11999999999999993</c:v>
                </c:pt>
                <c:pt idx="1204">
                  <c:v>-0.21999999999999992</c:v>
                </c:pt>
                <c:pt idx="1205">
                  <c:v>-0.26000000000000012</c:v>
                </c:pt>
                <c:pt idx="1206">
                  <c:v>-0.86000000000000054</c:v>
                </c:pt>
                <c:pt idx="1207">
                  <c:v>-0.7000000000000004</c:v>
                </c:pt>
                <c:pt idx="1208">
                  <c:v>-0.32000000000000028</c:v>
                </c:pt>
                <c:pt idx="1209">
                  <c:v>-2.0000000000000285E-2</c:v>
                </c:pt>
                <c:pt idx="1210">
                  <c:v>0.17999999999999972</c:v>
                </c:pt>
                <c:pt idx="1211">
                  <c:v>0.6399999999999999</c:v>
                </c:pt>
                <c:pt idx="1212">
                  <c:v>0.23999999999999985</c:v>
                </c:pt>
                <c:pt idx="1213">
                  <c:v>0.1</c:v>
                </c:pt>
                <c:pt idx="1214">
                  <c:v>0.15999999999999978</c:v>
                </c:pt>
                <c:pt idx="1215">
                  <c:v>0</c:v>
                </c:pt>
                <c:pt idx="1216">
                  <c:v>-0.24000000000000021</c:v>
                </c:pt>
                <c:pt idx="1217">
                  <c:v>-2.0000000000000285E-2</c:v>
                </c:pt>
                <c:pt idx="1218">
                  <c:v>0.13999999999999951</c:v>
                </c:pt>
                <c:pt idx="1219">
                  <c:v>-0.22000000000000028</c:v>
                </c:pt>
                <c:pt idx="1220">
                  <c:v>-3.5527136788005011E-16</c:v>
                </c:pt>
                <c:pt idx="1221">
                  <c:v>7.999999999999971E-2</c:v>
                </c:pt>
                <c:pt idx="1222">
                  <c:v>3.9999999999999501E-2</c:v>
                </c:pt>
                <c:pt idx="1223">
                  <c:v>1.9999999999999574E-2</c:v>
                </c:pt>
                <c:pt idx="1224">
                  <c:v>0.11999999999999958</c:v>
                </c:pt>
                <c:pt idx="1225">
                  <c:v>0.21999999999999958</c:v>
                </c:pt>
                <c:pt idx="1226">
                  <c:v>5.999999999999979E-2</c:v>
                </c:pt>
                <c:pt idx="1227">
                  <c:v>0</c:v>
                </c:pt>
                <c:pt idx="1228">
                  <c:v>-1.9999999999999928E-2</c:v>
                </c:pt>
                <c:pt idx="1229">
                  <c:v>-8.0000000000000071E-2</c:v>
                </c:pt>
                <c:pt idx="1230">
                  <c:v>-0.4</c:v>
                </c:pt>
                <c:pt idx="1231">
                  <c:v>-0.21999999999999992</c:v>
                </c:pt>
                <c:pt idx="1232">
                  <c:v>-7.999999999999971E-2</c:v>
                </c:pt>
                <c:pt idx="1233">
                  <c:v>-7.999999999999971E-2</c:v>
                </c:pt>
                <c:pt idx="1234">
                  <c:v>7.1054273576010023E-16</c:v>
                </c:pt>
                <c:pt idx="1235">
                  <c:v>6.0000000000000497E-2</c:v>
                </c:pt>
                <c:pt idx="1236">
                  <c:v>0.4600000000000003</c:v>
                </c:pt>
                <c:pt idx="1237">
                  <c:v>0.36</c:v>
                </c:pt>
                <c:pt idx="1238">
                  <c:v>0.29999999999999982</c:v>
                </c:pt>
                <c:pt idx="1239">
                  <c:v>0.11999999999999975</c:v>
                </c:pt>
                <c:pt idx="1240">
                  <c:v>0.15999999999999998</c:v>
                </c:pt>
                <c:pt idx="1241">
                  <c:v>2.0000000000000285E-2</c:v>
                </c:pt>
                <c:pt idx="1242">
                  <c:v>8.0000000000000432E-2</c:v>
                </c:pt>
                <c:pt idx="1243">
                  <c:v>0.2800000000000008</c:v>
                </c:pt>
                <c:pt idx="1244">
                  <c:v>0.34000000000000058</c:v>
                </c:pt>
                <c:pt idx="1245">
                  <c:v>0.48000000000000043</c:v>
                </c:pt>
                <c:pt idx="1246">
                  <c:v>0.40000000000000036</c:v>
                </c:pt>
                <c:pt idx="1247">
                  <c:v>0.40000000000000036</c:v>
                </c:pt>
                <c:pt idx="1248">
                  <c:v>0.4</c:v>
                </c:pt>
                <c:pt idx="1249">
                  <c:v>0.3</c:v>
                </c:pt>
                <c:pt idx="1250">
                  <c:v>0</c:v>
                </c:pt>
                <c:pt idx="1251">
                  <c:v>7.999999999999971E-2</c:v>
                </c:pt>
                <c:pt idx="1252">
                  <c:v>0.23999999999999949</c:v>
                </c:pt>
                <c:pt idx="1253">
                  <c:v>0.51999999999999991</c:v>
                </c:pt>
                <c:pt idx="1254">
                  <c:v>0.83999999999999986</c:v>
                </c:pt>
                <c:pt idx="1255">
                  <c:v>1.0999999999999996</c:v>
                </c:pt>
                <c:pt idx="1256">
                  <c:v>0.9</c:v>
                </c:pt>
                <c:pt idx="1257">
                  <c:v>0.42000000000000026</c:v>
                </c:pt>
                <c:pt idx="1258">
                  <c:v>-0.13999999999999985</c:v>
                </c:pt>
                <c:pt idx="1259">
                  <c:v>-0.21999999999999958</c:v>
                </c:pt>
                <c:pt idx="1260">
                  <c:v>-0.11999999999999958</c:v>
                </c:pt>
                <c:pt idx="1261">
                  <c:v>-0.11999999999999993</c:v>
                </c:pt>
                <c:pt idx="1262">
                  <c:v>-6.0000000000000143E-2</c:v>
                </c:pt>
                <c:pt idx="1263">
                  <c:v>0.19999999999999965</c:v>
                </c:pt>
                <c:pt idx="1264">
                  <c:v>9.9999999999999284E-2</c:v>
                </c:pt>
                <c:pt idx="1265">
                  <c:v>-0.14000000000000021</c:v>
                </c:pt>
                <c:pt idx="1266">
                  <c:v>-0.24000000000000021</c:v>
                </c:pt>
                <c:pt idx="1267">
                  <c:v>-0.28000000000000008</c:v>
                </c:pt>
                <c:pt idx="1268">
                  <c:v>-0.55999999999999994</c:v>
                </c:pt>
                <c:pt idx="1269">
                  <c:v>-0.59999999999999987</c:v>
                </c:pt>
                <c:pt idx="1270">
                  <c:v>-0.55999999999999994</c:v>
                </c:pt>
                <c:pt idx="1271">
                  <c:v>-0.52000000000000013</c:v>
                </c:pt>
                <c:pt idx="1272">
                  <c:v>-0.32000000000000045</c:v>
                </c:pt>
                <c:pt idx="1273">
                  <c:v>-0.36000000000000032</c:v>
                </c:pt>
                <c:pt idx="1274">
                  <c:v>-0.28000000000000025</c:v>
                </c:pt>
                <c:pt idx="1275">
                  <c:v>-0.56000000000000028</c:v>
                </c:pt>
                <c:pt idx="1276">
                  <c:v>-0.4</c:v>
                </c:pt>
                <c:pt idx="1277">
                  <c:v>-0.21999999999999958</c:v>
                </c:pt>
                <c:pt idx="1278">
                  <c:v>-0.21999999999999958</c:v>
                </c:pt>
                <c:pt idx="1279">
                  <c:v>-0.31999999999999973</c:v>
                </c:pt>
                <c:pt idx="1280">
                  <c:v>-5.9999999999999609E-2</c:v>
                </c:pt>
                <c:pt idx="1281">
                  <c:v>-9.9999999999999645E-2</c:v>
                </c:pt>
                <c:pt idx="1282">
                  <c:v>-5.999999999999979E-2</c:v>
                </c:pt>
                <c:pt idx="1283">
                  <c:v>0.10000000000000017</c:v>
                </c:pt>
                <c:pt idx="1284">
                  <c:v>-0.15999999999999978</c:v>
                </c:pt>
                <c:pt idx="1285">
                  <c:v>-0.22000000000000011</c:v>
                </c:pt>
                <c:pt idx="1286">
                  <c:v>-0.56000000000000016</c:v>
                </c:pt>
                <c:pt idx="1287">
                  <c:v>-0.56000000000000016</c:v>
                </c:pt>
                <c:pt idx="1288">
                  <c:v>-0.58000000000000007</c:v>
                </c:pt>
                <c:pt idx="1289">
                  <c:v>-0.35999999999999976</c:v>
                </c:pt>
                <c:pt idx="1290">
                  <c:v>-0.49999999999999967</c:v>
                </c:pt>
                <c:pt idx="1291">
                  <c:v>-5.9999999999999609E-2</c:v>
                </c:pt>
                <c:pt idx="1292">
                  <c:v>-5.9999999999999609E-2</c:v>
                </c:pt>
                <c:pt idx="1293">
                  <c:v>-7.9999999999999544E-2</c:v>
                </c:pt>
                <c:pt idx="1294">
                  <c:v>0.10000000000000017</c:v>
                </c:pt>
                <c:pt idx="1295">
                  <c:v>0.16000000000000014</c:v>
                </c:pt>
                <c:pt idx="1296">
                  <c:v>-0.41999999999999976</c:v>
                </c:pt>
                <c:pt idx="1297">
                  <c:v>-0.65999999999999981</c:v>
                </c:pt>
                <c:pt idx="1298">
                  <c:v>-0.76</c:v>
                </c:pt>
                <c:pt idx="1299">
                  <c:v>-0.57999999999999985</c:v>
                </c:pt>
                <c:pt idx="1300">
                  <c:v>-0.72000000000000008</c:v>
                </c:pt>
                <c:pt idx="1301">
                  <c:v>-0.36000000000000049</c:v>
                </c:pt>
                <c:pt idx="1302">
                  <c:v>-0.10000000000000017</c:v>
                </c:pt>
                <c:pt idx="1303">
                  <c:v>0.21999999999999992</c:v>
                </c:pt>
                <c:pt idx="1304">
                  <c:v>-8.0000000000000071E-2</c:v>
                </c:pt>
                <c:pt idx="1305">
                  <c:v>0.28000000000000008</c:v>
                </c:pt>
                <c:pt idx="1306">
                  <c:v>0.34000000000000058</c:v>
                </c:pt>
                <c:pt idx="1307">
                  <c:v>0.54000000000000026</c:v>
                </c:pt>
                <c:pt idx="1308">
                  <c:v>0.2</c:v>
                </c:pt>
                <c:pt idx="1309">
                  <c:v>0.6</c:v>
                </c:pt>
                <c:pt idx="1310">
                  <c:v>0.62000000000000033</c:v>
                </c:pt>
                <c:pt idx="1311">
                  <c:v>0.49999999999999967</c:v>
                </c:pt>
                <c:pt idx="1312">
                  <c:v>5.9999999999999429E-2</c:v>
                </c:pt>
                <c:pt idx="1313">
                  <c:v>0.4599999999999998</c:v>
                </c:pt>
                <c:pt idx="1314">
                  <c:v>-2.0000000000000639E-2</c:v>
                </c:pt>
                <c:pt idx="1315">
                  <c:v>-0.16000000000000086</c:v>
                </c:pt>
                <c:pt idx="1316">
                  <c:v>-0.16000000000000014</c:v>
                </c:pt>
                <c:pt idx="1317">
                  <c:v>-9.9999999999999284E-2</c:v>
                </c:pt>
                <c:pt idx="1318">
                  <c:v>-0.51999999999999957</c:v>
                </c:pt>
                <c:pt idx="1319">
                  <c:v>-3.9999999999999147E-2</c:v>
                </c:pt>
                <c:pt idx="1320">
                  <c:v>-9.9999999999999284E-2</c:v>
                </c:pt>
                <c:pt idx="1321">
                  <c:v>0.16000000000000086</c:v>
                </c:pt>
                <c:pt idx="1322">
                  <c:v>0.23999999999999985</c:v>
                </c:pt>
                <c:pt idx="1323">
                  <c:v>0.4</c:v>
                </c:pt>
                <c:pt idx="1324">
                  <c:v>-0.34000000000000019</c:v>
                </c:pt>
                <c:pt idx="1325">
                  <c:v>-0.41999999999999993</c:v>
                </c:pt>
                <c:pt idx="1326">
                  <c:v>-0.30000000000000038</c:v>
                </c:pt>
                <c:pt idx="1327">
                  <c:v>-0.51999999999999991</c:v>
                </c:pt>
                <c:pt idx="1328">
                  <c:v>-0.13999999999999985</c:v>
                </c:pt>
                <c:pt idx="1329">
                  <c:v>0.40000000000000036</c:v>
                </c:pt>
                <c:pt idx="1330">
                  <c:v>0.96000000000000019</c:v>
                </c:pt>
                <c:pt idx="1331">
                  <c:v>0.72000000000000031</c:v>
                </c:pt>
                <c:pt idx="1332">
                  <c:v>1.0000000000000004</c:v>
                </c:pt>
                <c:pt idx="1333">
                  <c:v>0.48000000000000009</c:v>
                </c:pt>
                <c:pt idx="1334">
                  <c:v>-3.9999999999999855E-2</c:v>
                </c:pt>
                <c:pt idx="1335">
                  <c:v>-0.33999999999999986</c:v>
                </c:pt>
                <c:pt idx="1336">
                  <c:v>-3.9999999999999855E-2</c:v>
                </c:pt>
                <c:pt idx="1337">
                  <c:v>4.0000000000000216E-2</c:v>
                </c:pt>
                <c:pt idx="1338">
                  <c:v>0.88000000000000045</c:v>
                </c:pt>
                <c:pt idx="1339">
                  <c:v>1.5200000000000002</c:v>
                </c:pt>
                <c:pt idx="1340">
                  <c:v>2.0000000000000004</c:v>
                </c:pt>
                <c:pt idx="1341">
                  <c:v>1.8200000000000003</c:v>
                </c:pt>
                <c:pt idx="1342">
                  <c:v>1.9</c:v>
                </c:pt>
                <c:pt idx="1343">
                  <c:v>1.4599999999999997</c:v>
                </c:pt>
                <c:pt idx="1344">
                  <c:v>1.42</c:v>
                </c:pt>
                <c:pt idx="1345">
                  <c:v>0.94000000000000017</c:v>
                </c:pt>
                <c:pt idx="1346">
                  <c:v>0.96000000000000019</c:v>
                </c:pt>
                <c:pt idx="1347">
                  <c:v>1.0800000000000005</c:v>
                </c:pt>
                <c:pt idx="1348">
                  <c:v>1.1000000000000003</c:v>
                </c:pt>
                <c:pt idx="1349">
                  <c:v>1.0400000000000003</c:v>
                </c:pt>
                <c:pt idx="1350">
                  <c:v>1.0399999999999998</c:v>
                </c:pt>
                <c:pt idx="1351">
                  <c:v>1.02</c:v>
                </c:pt>
                <c:pt idx="1352">
                  <c:v>1</c:v>
                </c:pt>
                <c:pt idx="1353">
                  <c:v>1.1600000000000001</c:v>
                </c:pt>
                <c:pt idx="1354">
                  <c:v>1.4200000000000004</c:v>
                </c:pt>
                <c:pt idx="1355">
                  <c:v>1.3000000000000003</c:v>
                </c:pt>
                <c:pt idx="1356">
                  <c:v>1.1600000000000006</c:v>
                </c:pt>
                <c:pt idx="1357">
                  <c:v>0.80000000000000038</c:v>
                </c:pt>
                <c:pt idx="1358">
                  <c:v>0.7000000000000004</c:v>
                </c:pt>
                <c:pt idx="1359">
                  <c:v>0.38000000000000006</c:v>
                </c:pt>
                <c:pt idx="1360">
                  <c:v>0.84000000000000019</c:v>
                </c:pt>
                <c:pt idx="1361">
                  <c:v>0.75999999999999945</c:v>
                </c:pt>
                <c:pt idx="1362">
                  <c:v>1.2199999999999993</c:v>
                </c:pt>
                <c:pt idx="1363">
                  <c:v>1.359999999999999</c:v>
                </c:pt>
                <c:pt idx="1364">
                  <c:v>3.9999999999999147E-2</c:v>
                </c:pt>
                <c:pt idx="1365">
                  <c:v>-0.48000000000000115</c:v>
                </c:pt>
                <c:pt idx="1366">
                  <c:v>-0.66000000000000081</c:v>
                </c:pt>
                <c:pt idx="1367">
                  <c:v>-0.70000000000000073</c:v>
                </c:pt>
                <c:pt idx="1368">
                  <c:v>-1.0400000000000005</c:v>
                </c:pt>
                <c:pt idx="1369">
                  <c:v>0.3999999999999993</c:v>
                </c:pt>
                <c:pt idx="1370">
                  <c:v>0.83999999999999919</c:v>
                </c:pt>
                <c:pt idx="1371">
                  <c:v>0.93999999999999917</c:v>
                </c:pt>
                <c:pt idx="1372">
                  <c:v>0.45999999999999941</c:v>
                </c:pt>
                <c:pt idx="1373">
                  <c:v>0.51999999999999957</c:v>
                </c:pt>
                <c:pt idx="1374">
                  <c:v>0.57999999999999974</c:v>
                </c:pt>
                <c:pt idx="1375">
                  <c:v>2.0000000000000285E-2</c:v>
                </c:pt>
                <c:pt idx="1376">
                  <c:v>6.0000000000000143E-2</c:v>
                </c:pt>
                <c:pt idx="1377">
                  <c:v>0.12000000000000029</c:v>
                </c:pt>
                <c:pt idx="1378">
                  <c:v>-5.9999999999999429E-2</c:v>
                </c:pt>
                <c:pt idx="1379">
                  <c:v>-7.999999999999971E-2</c:v>
                </c:pt>
                <c:pt idx="1380">
                  <c:v>0.21999999999999958</c:v>
                </c:pt>
                <c:pt idx="1381">
                  <c:v>0.4799999999999997</c:v>
                </c:pt>
                <c:pt idx="1382">
                  <c:v>0.89999999999999925</c:v>
                </c:pt>
                <c:pt idx="1383">
                  <c:v>0.6599999999999987</c:v>
                </c:pt>
                <c:pt idx="1384">
                  <c:v>0.43999999999999917</c:v>
                </c:pt>
                <c:pt idx="1385">
                  <c:v>0.37999999999999973</c:v>
                </c:pt>
                <c:pt idx="1386">
                  <c:v>0</c:v>
                </c:pt>
                <c:pt idx="1387">
                  <c:v>-0.4</c:v>
                </c:pt>
                <c:pt idx="1388">
                  <c:v>0.42000000000000026</c:v>
                </c:pt>
                <c:pt idx="1389">
                  <c:v>0.34000000000000019</c:v>
                </c:pt>
                <c:pt idx="1390">
                  <c:v>8.0000000000000071E-2</c:v>
                </c:pt>
                <c:pt idx="1391">
                  <c:v>0.51999999999999991</c:v>
                </c:pt>
                <c:pt idx="1392">
                  <c:v>0.48000000000000009</c:v>
                </c:pt>
                <c:pt idx="1393">
                  <c:v>-0.20000000000000034</c:v>
                </c:pt>
                <c:pt idx="1394">
                  <c:v>-0.22000000000000028</c:v>
                </c:pt>
                <c:pt idx="1395">
                  <c:v>1.9999999999999574E-2</c:v>
                </c:pt>
                <c:pt idx="1396">
                  <c:v>7.999999999999971E-2</c:v>
                </c:pt>
                <c:pt idx="1397">
                  <c:v>0.17999999999999935</c:v>
                </c:pt>
                <c:pt idx="1398">
                  <c:v>0.4599999999999998</c:v>
                </c:pt>
                <c:pt idx="1399">
                  <c:v>0.65999999999999981</c:v>
                </c:pt>
                <c:pt idx="1400">
                  <c:v>0.96000000000000019</c:v>
                </c:pt>
                <c:pt idx="1401">
                  <c:v>0.94000000000000017</c:v>
                </c:pt>
                <c:pt idx="1402">
                  <c:v>1.0800000000000005</c:v>
                </c:pt>
                <c:pt idx="1403">
                  <c:v>1.3800000000000001</c:v>
                </c:pt>
                <c:pt idx="1404">
                  <c:v>1.7600000000000002</c:v>
                </c:pt>
                <c:pt idx="1405">
                  <c:v>1.3</c:v>
                </c:pt>
                <c:pt idx="1406">
                  <c:v>1.2399999999999998</c:v>
                </c:pt>
                <c:pt idx="1407">
                  <c:v>1.1799999999999997</c:v>
                </c:pt>
                <c:pt idx="1408">
                  <c:v>0.65999999999999981</c:v>
                </c:pt>
                <c:pt idx="1409">
                  <c:v>0.21999999999999958</c:v>
                </c:pt>
                <c:pt idx="1410">
                  <c:v>0.61999999999999922</c:v>
                </c:pt>
                <c:pt idx="1411">
                  <c:v>0.63999999999999946</c:v>
                </c:pt>
                <c:pt idx="1412">
                  <c:v>0.72</c:v>
                </c:pt>
                <c:pt idx="1413">
                  <c:v>1.0399999999999998</c:v>
                </c:pt>
                <c:pt idx="1414">
                  <c:v>1.44</c:v>
                </c:pt>
                <c:pt idx="1415">
                  <c:v>1.3400000000000003</c:v>
                </c:pt>
                <c:pt idx="1416">
                  <c:v>1.1199999999999999</c:v>
                </c:pt>
                <c:pt idx="1417">
                  <c:v>0.9199999999999996</c:v>
                </c:pt>
                <c:pt idx="1418">
                  <c:v>0.9</c:v>
                </c:pt>
                <c:pt idx="1419">
                  <c:v>0.46000000000000013</c:v>
                </c:pt>
                <c:pt idx="1420">
                  <c:v>0.34000000000000019</c:v>
                </c:pt>
                <c:pt idx="1421">
                  <c:v>0.32000000000000028</c:v>
                </c:pt>
                <c:pt idx="1422">
                  <c:v>0.32000000000000028</c:v>
                </c:pt>
                <c:pt idx="1423">
                  <c:v>0.28000000000000008</c:v>
                </c:pt>
                <c:pt idx="1424">
                  <c:v>0.43999999999999984</c:v>
                </c:pt>
                <c:pt idx="1425">
                  <c:v>0.67999999999999972</c:v>
                </c:pt>
                <c:pt idx="1426">
                  <c:v>0.57999999999999974</c:v>
                </c:pt>
                <c:pt idx="1427">
                  <c:v>0.98000000000000009</c:v>
                </c:pt>
                <c:pt idx="1428">
                  <c:v>0.94000000000000017</c:v>
                </c:pt>
                <c:pt idx="1429">
                  <c:v>0.76000000000000045</c:v>
                </c:pt>
                <c:pt idx="1430">
                  <c:v>0.68000000000000038</c:v>
                </c:pt>
                <c:pt idx="1431">
                  <c:v>0.96000000000000052</c:v>
                </c:pt>
                <c:pt idx="1432">
                  <c:v>0.48000000000000009</c:v>
                </c:pt>
                <c:pt idx="1433">
                  <c:v>0.13999999999999985</c:v>
                </c:pt>
                <c:pt idx="1434">
                  <c:v>0.21999999999999958</c:v>
                </c:pt>
                <c:pt idx="1435">
                  <c:v>0.27999999999999969</c:v>
                </c:pt>
                <c:pt idx="1436">
                  <c:v>0.25999999999999979</c:v>
                </c:pt>
                <c:pt idx="1437">
                  <c:v>0.41999999999999993</c:v>
                </c:pt>
                <c:pt idx="1438">
                  <c:v>0.8</c:v>
                </c:pt>
                <c:pt idx="1439">
                  <c:v>0.74000000000000021</c:v>
                </c:pt>
                <c:pt idx="1440">
                  <c:v>0.33999999999999986</c:v>
                </c:pt>
                <c:pt idx="1441">
                  <c:v>0.35999999999999976</c:v>
                </c:pt>
                <c:pt idx="1442">
                  <c:v>0.4599999999999998</c:v>
                </c:pt>
                <c:pt idx="1443">
                  <c:v>0.29999999999999966</c:v>
                </c:pt>
                <c:pt idx="1444">
                  <c:v>0.71999999999999953</c:v>
                </c:pt>
                <c:pt idx="1445">
                  <c:v>1.0599999999999998</c:v>
                </c:pt>
                <c:pt idx="1446">
                  <c:v>0.82</c:v>
                </c:pt>
                <c:pt idx="1447">
                  <c:v>0.61999999999999988</c:v>
                </c:pt>
                <c:pt idx="1448">
                  <c:v>0.6399999999999999</c:v>
                </c:pt>
                <c:pt idx="1449">
                  <c:v>0.41999999999999993</c:v>
                </c:pt>
                <c:pt idx="1450">
                  <c:v>0.48000000000000009</c:v>
                </c:pt>
                <c:pt idx="1451">
                  <c:v>0.8</c:v>
                </c:pt>
                <c:pt idx="1452">
                  <c:v>0.66000000000000014</c:v>
                </c:pt>
                <c:pt idx="1453">
                  <c:v>0.68000000000000038</c:v>
                </c:pt>
                <c:pt idx="1454">
                  <c:v>0.54000000000000026</c:v>
                </c:pt>
                <c:pt idx="1455">
                  <c:v>0.48000000000000009</c:v>
                </c:pt>
                <c:pt idx="1456">
                  <c:v>0.15999999999999978</c:v>
                </c:pt>
                <c:pt idx="1457">
                  <c:v>0.15999999999999978</c:v>
                </c:pt>
                <c:pt idx="1458">
                  <c:v>0.37999999999999973</c:v>
                </c:pt>
                <c:pt idx="1459">
                  <c:v>0.41999999999999993</c:v>
                </c:pt>
                <c:pt idx="1460">
                  <c:v>0.26000000000000012</c:v>
                </c:pt>
                <c:pt idx="1461">
                  <c:v>0.52000000000000024</c:v>
                </c:pt>
                <c:pt idx="1462">
                  <c:v>0.74000000000000021</c:v>
                </c:pt>
                <c:pt idx="1463">
                  <c:v>0.74000000000000021</c:v>
                </c:pt>
                <c:pt idx="1464">
                  <c:v>0.84000000000000019</c:v>
                </c:pt>
                <c:pt idx="1465">
                  <c:v>1.1000000000000001</c:v>
                </c:pt>
                <c:pt idx="1466">
                  <c:v>1.0599999999999998</c:v>
                </c:pt>
                <c:pt idx="1467">
                  <c:v>1.4199999999999995</c:v>
                </c:pt>
                <c:pt idx="1468">
                  <c:v>1.0799999999999996</c:v>
                </c:pt>
                <c:pt idx="1469">
                  <c:v>0.83999999999999952</c:v>
                </c:pt>
                <c:pt idx="1470">
                  <c:v>0.49999999999999928</c:v>
                </c:pt>
                <c:pt idx="1471">
                  <c:v>0.61999999999999955</c:v>
                </c:pt>
                <c:pt idx="1472">
                  <c:v>0.27999999999999969</c:v>
                </c:pt>
                <c:pt idx="1473">
                  <c:v>0.4399999999999995</c:v>
                </c:pt>
                <c:pt idx="1474">
                  <c:v>0.57999999999999974</c:v>
                </c:pt>
                <c:pt idx="1475">
                  <c:v>1.2</c:v>
                </c:pt>
                <c:pt idx="1476">
                  <c:v>0.87999999999999967</c:v>
                </c:pt>
                <c:pt idx="1477">
                  <c:v>0.82</c:v>
                </c:pt>
                <c:pt idx="1478">
                  <c:v>0.51999999999999991</c:v>
                </c:pt>
                <c:pt idx="1479">
                  <c:v>0.85999999999999976</c:v>
                </c:pt>
                <c:pt idx="1480">
                  <c:v>0.4</c:v>
                </c:pt>
                <c:pt idx="1481">
                  <c:v>0.66000000000000014</c:v>
                </c:pt>
                <c:pt idx="1482">
                  <c:v>0.8</c:v>
                </c:pt>
                <c:pt idx="1483">
                  <c:v>1.0599999999999998</c:v>
                </c:pt>
                <c:pt idx="1484">
                  <c:v>-8.0000000000000071E-2</c:v>
                </c:pt>
                <c:pt idx="1485">
                  <c:v>-0.22000000000000028</c:v>
                </c:pt>
                <c:pt idx="1486">
                  <c:v>-0.56000000000000016</c:v>
                </c:pt>
                <c:pt idx="1487">
                  <c:v>-0.88000000000000045</c:v>
                </c:pt>
                <c:pt idx="1488">
                  <c:v>-0.68</c:v>
                </c:pt>
                <c:pt idx="1489">
                  <c:v>8.0000000000000071E-2</c:v>
                </c:pt>
                <c:pt idx="1490">
                  <c:v>0.13999999999999985</c:v>
                </c:pt>
                <c:pt idx="1491">
                  <c:v>9.9999999999999645E-2</c:v>
                </c:pt>
                <c:pt idx="1492">
                  <c:v>0.6399999999999999</c:v>
                </c:pt>
                <c:pt idx="1493">
                  <c:v>0.81999999999999962</c:v>
                </c:pt>
                <c:pt idx="1494">
                  <c:v>0.99999999999999933</c:v>
                </c:pt>
                <c:pt idx="1495">
                  <c:v>1.4199999999999995</c:v>
                </c:pt>
                <c:pt idx="1496">
                  <c:v>1.7199999999999995</c:v>
                </c:pt>
                <c:pt idx="1497">
                  <c:v>1.4199999999999995</c:v>
                </c:pt>
                <c:pt idx="1498">
                  <c:v>1.1399999999999999</c:v>
                </c:pt>
                <c:pt idx="1499">
                  <c:v>1.1200000000000003</c:v>
                </c:pt>
                <c:pt idx="1500">
                  <c:v>0.92000000000000026</c:v>
                </c:pt>
                <c:pt idx="1501">
                  <c:v>0.84000000000000019</c:v>
                </c:pt>
                <c:pt idx="1502">
                  <c:v>1.1800000000000002</c:v>
                </c:pt>
                <c:pt idx="1503">
                  <c:v>1.42</c:v>
                </c:pt>
                <c:pt idx="1504">
                  <c:v>1.4999999999999996</c:v>
                </c:pt>
                <c:pt idx="1505">
                  <c:v>1.3399999999999994</c:v>
                </c:pt>
                <c:pt idx="1506">
                  <c:v>1.8599999999999999</c:v>
                </c:pt>
                <c:pt idx="1507">
                  <c:v>2.0599999999999996</c:v>
                </c:pt>
                <c:pt idx="1508">
                  <c:v>1.8399999999999999</c:v>
                </c:pt>
                <c:pt idx="1509">
                  <c:v>1.5399999999999998</c:v>
                </c:pt>
                <c:pt idx="1510">
                  <c:v>1.8199999999999998</c:v>
                </c:pt>
                <c:pt idx="1511">
                  <c:v>1.5</c:v>
                </c:pt>
                <c:pt idx="1512">
                  <c:v>1.1600000000000001</c:v>
                </c:pt>
                <c:pt idx="1513">
                  <c:v>1.06</c:v>
                </c:pt>
                <c:pt idx="1514">
                  <c:v>1.2200000000000002</c:v>
                </c:pt>
                <c:pt idx="1515">
                  <c:v>1.3800000000000001</c:v>
                </c:pt>
                <c:pt idx="1516">
                  <c:v>1.3400000000000003</c:v>
                </c:pt>
                <c:pt idx="1517">
                  <c:v>1.0800000000000005</c:v>
                </c:pt>
                <c:pt idx="1518">
                  <c:v>1.0200000000000002</c:v>
                </c:pt>
                <c:pt idx="1519">
                  <c:v>1.0800000000000005</c:v>
                </c:pt>
                <c:pt idx="1520">
                  <c:v>0.78000000000000047</c:v>
                </c:pt>
                <c:pt idx="1521">
                  <c:v>0.74000000000000021</c:v>
                </c:pt>
                <c:pt idx="1522">
                  <c:v>0.91999999999999993</c:v>
                </c:pt>
                <c:pt idx="1523">
                  <c:v>0.76000000000000012</c:v>
                </c:pt>
                <c:pt idx="1524">
                  <c:v>0.48000000000000009</c:v>
                </c:pt>
                <c:pt idx="1525">
                  <c:v>0.46000000000000013</c:v>
                </c:pt>
                <c:pt idx="1526">
                  <c:v>0.78</c:v>
                </c:pt>
                <c:pt idx="1527">
                  <c:v>0.80000000000000038</c:v>
                </c:pt>
                <c:pt idx="1528">
                  <c:v>1.0200000000000002</c:v>
                </c:pt>
                <c:pt idx="1529">
                  <c:v>1.36</c:v>
                </c:pt>
                <c:pt idx="1530">
                  <c:v>1.5400000000000003</c:v>
                </c:pt>
                <c:pt idx="1531">
                  <c:v>1.3199999999999998</c:v>
                </c:pt>
                <c:pt idx="1532">
                  <c:v>1.64</c:v>
                </c:pt>
                <c:pt idx="1533">
                  <c:v>1.9599999999999997</c:v>
                </c:pt>
                <c:pt idx="1534">
                  <c:v>2.2799999999999998</c:v>
                </c:pt>
                <c:pt idx="1535">
                  <c:v>2.2399999999999998</c:v>
                </c:pt>
                <c:pt idx="1536">
                  <c:v>2.4800000000000004</c:v>
                </c:pt>
                <c:pt idx="1537">
                  <c:v>2.4</c:v>
                </c:pt>
                <c:pt idx="1538">
                  <c:v>2.5000000000000004</c:v>
                </c:pt>
                <c:pt idx="1539">
                  <c:v>2.2800000000000002</c:v>
                </c:pt>
                <c:pt idx="1540">
                  <c:v>2.54</c:v>
                </c:pt>
                <c:pt idx="1541">
                  <c:v>2.2000000000000002</c:v>
                </c:pt>
                <c:pt idx="1542">
                  <c:v>2.12</c:v>
                </c:pt>
                <c:pt idx="1543">
                  <c:v>1.6799999999999997</c:v>
                </c:pt>
                <c:pt idx="1544">
                  <c:v>1.3799999999999994</c:v>
                </c:pt>
                <c:pt idx="1545">
                  <c:v>0.67999999999999972</c:v>
                </c:pt>
                <c:pt idx="1546">
                  <c:v>1.0599999999999994</c:v>
                </c:pt>
                <c:pt idx="1547">
                  <c:v>1.3199999999999996</c:v>
                </c:pt>
                <c:pt idx="1548">
                  <c:v>1.9999999999999996</c:v>
                </c:pt>
                <c:pt idx="1549">
                  <c:v>2.3399999999999994</c:v>
                </c:pt>
                <c:pt idx="1550">
                  <c:v>2.819999999999999</c:v>
                </c:pt>
                <c:pt idx="1551">
                  <c:v>2.4199999999999986</c:v>
                </c:pt>
                <c:pt idx="1552">
                  <c:v>2.1399999999999979</c:v>
                </c:pt>
                <c:pt idx="1553">
                  <c:v>1.3999999999999979</c:v>
                </c:pt>
                <c:pt idx="1554">
                  <c:v>1.2999999999999978</c:v>
                </c:pt>
                <c:pt idx="1555">
                  <c:v>1.259999999999998</c:v>
                </c:pt>
                <c:pt idx="1556">
                  <c:v>1.8199999999999981</c:v>
                </c:pt>
                <c:pt idx="1557">
                  <c:v>1.6399999999999983</c:v>
                </c:pt>
                <c:pt idx="1558">
                  <c:v>1.6399999999999992</c:v>
                </c:pt>
                <c:pt idx="1559">
                  <c:v>1.6799999999999997</c:v>
                </c:pt>
                <c:pt idx="1560">
                  <c:v>2.1800000000000006</c:v>
                </c:pt>
                <c:pt idx="1561">
                  <c:v>2.3000000000000007</c:v>
                </c:pt>
                <c:pt idx="1562">
                  <c:v>2.640000000000001</c:v>
                </c:pt>
                <c:pt idx="1563">
                  <c:v>3.0600000000000005</c:v>
                </c:pt>
                <c:pt idx="1564">
                  <c:v>2.6200000000000006</c:v>
                </c:pt>
                <c:pt idx="1565">
                  <c:v>1.8400000000000003</c:v>
                </c:pt>
                <c:pt idx="1566">
                  <c:v>1.2400000000000002</c:v>
                </c:pt>
                <c:pt idx="1567">
                  <c:v>0.9</c:v>
                </c:pt>
                <c:pt idx="1568">
                  <c:v>0.73999999999999988</c:v>
                </c:pt>
                <c:pt idx="1569">
                  <c:v>0.9</c:v>
                </c:pt>
                <c:pt idx="1570">
                  <c:v>1.08</c:v>
                </c:pt>
                <c:pt idx="1571">
                  <c:v>1.1000000000000003</c:v>
                </c:pt>
                <c:pt idx="1572">
                  <c:v>1.02</c:v>
                </c:pt>
                <c:pt idx="1573">
                  <c:v>0.61999999999999988</c:v>
                </c:pt>
                <c:pt idx="1574">
                  <c:v>0.37999999999999934</c:v>
                </c:pt>
                <c:pt idx="1575">
                  <c:v>0.31999999999999956</c:v>
                </c:pt>
                <c:pt idx="1576">
                  <c:v>0.3999999999999993</c:v>
                </c:pt>
                <c:pt idx="1577">
                  <c:v>0.85999999999999943</c:v>
                </c:pt>
                <c:pt idx="1578">
                  <c:v>1.1600000000000001</c:v>
                </c:pt>
                <c:pt idx="1579">
                  <c:v>1.4000000000000008</c:v>
                </c:pt>
                <c:pt idx="1580">
                  <c:v>1.7400000000000007</c:v>
                </c:pt>
                <c:pt idx="1581">
                  <c:v>2.0600000000000009</c:v>
                </c:pt>
                <c:pt idx="1582">
                  <c:v>1.7200000000000011</c:v>
                </c:pt>
                <c:pt idx="1583">
                  <c:v>1.7800000000000005</c:v>
                </c:pt>
                <c:pt idx="1584">
                  <c:v>2.04</c:v>
                </c:pt>
                <c:pt idx="1585">
                  <c:v>2</c:v>
                </c:pt>
                <c:pt idx="1586">
                  <c:v>1.72</c:v>
                </c:pt>
                <c:pt idx="1587">
                  <c:v>1.7800000000000005</c:v>
                </c:pt>
                <c:pt idx="1588">
                  <c:v>1.6800000000000004</c:v>
                </c:pt>
                <c:pt idx="1589">
                  <c:v>1.6800000000000004</c:v>
                </c:pt>
                <c:pt idx="1590">
                  <c:v>1.4</c:v>
                </c:pt>
                <c:pt idx="1591">
                  <c:v>1.2399999999999995</c:v>
                </c:pt>
                <c:pt idx="1592">
                  <c:v>1.2199999999999989</c:v>
                </c:pt>
                <c:pt idx="1593">
                  <c:v>1.5599999999999987</c:v>
                </c:pt>
                <c:pt idx="1594">
                  <c:v>1.7199999999999984</c:v>
                </c:pt>
                <c:pt idx="1595">
                  <c:v>2.0799999999999992</c:v>
                </c:pt>
                <c:pt idx="1596">
                  <c:v>2.5399999999999996</c:v>
                </c:pt>
                <c:pt idx="1597">
                  <c:v>2.2999999999999998</c:v>
                </c:pt>
                <c:pt idx="1598">
                  <c:v>2.1399999999999997</c:v>
                </c:pt>
                <c:pt idx="1599">
                  <c:v>2.4799999999999995</c:v>
                </c:pt>
                <c:pt idx="1600">
                  <c:v>2.4199999999999995</c:v>
                </c:pt>
                <c:pt idx="1601">
                  <c:v>1.9799999999999993</c:v>
                </c:pt>
                <c:pt idx="1602">
                  <c:v>2.2799999999999998</c:v>
                </c:pt>
                <c:pt idx="1603">
                  <c:v>2.5200000000000005</c:v>
                </c:pt>
                <c:pt idx="1604">
                  <c:v>2.0200000000000005</c:v>
                </c:pt>
                <c:pt idx="1605">
                  <c:v>1.8799999999999997</c:v>
                </c:pt>
                <c:pt idx="1606">
                  <c:v>1.8799999999999997</c:v>
                </c:pt>
                <c:pt idx="1607">
                  <c:v>2.02</c:v>
                </c:pt>
                <c:pt idx="1608">
                  <c:v>1.6199999999999992</c:v>
                </c:pt>
                <c:pt idx="1609">
                  <c:v>1.2799999999999994</c:v>
                </c:pt>
                <c:pt idx="1610">
                  <c:v>1.2399999999999998</c:v>
                </c:pt>
                <c:pt idx="1611">
                  <c:v>1.3399999999999999</c:v>
                </c:pt>
                <c:pt idx="1612">
                  <c:v>1.2799999999999994</c:v>
                </c:pt>
                <c:pt idx="1613">
                  <c:v>1.1199999999999999</c:v>
                </c:pt>
                <c:pt idx="1614">
                  <c:v>1.5399999999999996</c:v>
                </c:pt>
                <c:pt idx="1615">
                  <c:v>1.8199999999999992</c:v>
                </c:pt>
                <c:pt idx="1616">
                  <c:v>1.859999999999999</c:v>
                </c:pt>
                <c:pt idx="1617">
                  <c:v>1.6199999999999997</c:v>
                </c:pt>
                <c:pt idx="1618">
                  <c:v>1.7</c:v>
                </c:pt>
                <c:pt idx="1619">
                  <c:v>1.5600000000000009</c:v>
                </c:pt>
                <c:pt idx="1620">
                  <c:v>1.0600000000000009</c:v>
                </c:pt>
                <c:pt idx="1621">
                  <c:v>1.0200000000000009</c:v>
                </c:pt>
                <c:pt idx="1622">
                  <c:v>1.2</c:v>
                </c:pt>
                <c:pt idx="1623">
                  <c:v>1.4799999999999998</c:v>
                </c:pt>
                <c:pt idx="1624">
                  <c:v>1.3599999999999994</c:v>
                </c:pt>
                <c:pt idx="1625">
                  <c:v>1.1199999999999997</c:v>
                </c:pt>
                <c:pt idx="1626">
                  <c:v>0.81999999999999962</c:v>
                </c:pt>
                <c:pt idx="1627">
                  <c:v>0.62000000000000033</c:v>
                </c:pt>
                <c:pt idx="1628">
                  <c:v>0.7</c:v>
                </c:pt>
                <c:pt idx="1629">
                  <c:v>0.87999999999999967</c:v>
                </c:pt>
                <c:pt idx="1630">
                  <c:v>1.0399999999999998</c:v>
                </c:pt>
                <c:pt idx="1631">
                  <c:v>1.1799999999999997</c:v>
                </c:pt>
                <c:pt idx="1632">
                  <c:v>1.4199999999999995</c:v>
                </c:pt>
                <c:pt idx="1633">
                  <c:v>0.93999999999999984</c:v>
                </c:pt>
                <c:pt idx="1634">
                  <c:v>0.8</c:v>
                </c:pt>
                <c:pt idx="1635">
                  <c:v>0.67999999999999972</c:v>
                </c:pt>
                <c:pt idx="1636">
                  <c:v>0.82000000000000028</c:v>
                </c:pt>
                <c:pt idx="1637">
                  <c:v>0.48000000000000043</c:v>
                </c:pt>
                <c:pt idx="1638">
                  <c:v>0.24000000000000057</c:v>
                </c:pt>
                <c:pt idx="1639">
                  <c:v>0.2000000000000007</c:v>
                </c:pt>
                <c:pt idx="1640">
                  <c:v>0.26000000000000084</c:v>
                </c:pt>
                <c:pt idx="1641">
                  <c:v>0.28000000000000042</c:v>
                </c:pt>
                <c:pt idx="1642">
                  <c:v>0.40000000000000069</c:v>
                </c:pt>
                <c:pt idx="1643">
                  <c:v>0.72000000000000031</c:v>
                </c:pt>
                <c:pt idx="1644">
                  <c:v>0.8</c:v>
                </c:pt>
                <c:pt idx="1645">
                  <c:v>1.1799999999999997</c:v>
                </c:pt>
                <c:pt idx="1646">
                  <c:v>1</c:v>
                </c:pt>
                <c:pt idx="1647">
                  <c:v>0.6399999999999999</c:v>
                </c:pt>
                <c:pt idx="1648">
                  <c:v>0.7</c:v>
                </c:pt>
                <c:pt idx="1649">
                  <c:v>0.56000000000000016</c:v>
                </c:pt>
                <c:pt idx="1650">
                  <c:v>0.38000000000000045</c:v>
                </c:pt>
                <c:pt idx="1651">
                  <c:v>0.26000000000000084</c:v>
                </c:pt>
                <c:pt idx="1652">
                  <c:v>0.50000000000000067</c:v>
                </c:pt>
                <c:pt idx="1653">
                  <c:v>0.46000000000000013</c:v>
                </c:pt>
                <c:pt idx="1654">
                  <c:v>0.21999999999999958</c:v>
                </c:pt>
                <c:pt idx="1655">
                  <c:v>0.13999999999999985</c:v>
                </c:pt>
                <c:pt idx="1656">
                  <c:v>0.21999999999999958</c:v>
                </c:pt>
                <c:pt idx="1657">
                  <c:v>0.51999999999999957</c:v>
                </c:pt>
                <c:pt idx="1658">
                  <c:v>0.4</c:v>
                </c:pt>
                <c:pt idx="1659">
                  <c:v>0.90000000000000069</c:v>
                </c:pt>
                <c:pt idx="1660">
                  <c:v>0.44000000000000056</c:v>
                </c:pt>
                <c:pt idx="1661">
                  <c:v>0.66000000000000081</c:v>
                </c:pt>
                <c:pt idx="1662">
                  <c:v>0.42000000000000098</c:v>
                </c:pt>
                <c:pt idx="1663">
                  <c:v>0.42000000000000098</c:v>
                </c:pt>
                <c:pt idx="1664">
                  <c:v>0.32000000000000101</c:v>
                </c:pt>
                <c:pt idx="1665">
                  <c:v>0.96000000000000085</c:v>
                </c:pt>
                <c:pt idx="1666">
                  <c:v>1.06</c:v>
                </c:pt>
                <c:pt idx="1667">
                  <c:v>0.9199999999999996</c:v>
                </c:pt>
                <c:pt idx="1668">
                  <c:v>1.2599999999999993</c:v>
                </c:pt>
                <c:pt idx="1669">
                  <c:v>1.4799999999999998</c:v>
                </c:pt>
                <c:pt idx="1670">
                  <c:v>1.2199999999999995</c:v>
                </c:pt>
                <c:pt idx="1671">
                  <c:v>1.0799999999999996</c:v>
                </c:pt>
                <c:pt idx="1672">
                  <c:v>1.4200000000000004</c:v>
                </c:pt>
                <c:pt idx="1673">
                  <c:v>1.4000000000000008</c:v>
                </c:pt>
                <c:pt idx="1674">
                  <c:v>0.56000000000000083</c:v>
                </c:pt>
                <c:pt idx="1675">
                  <c:v>0.58000000000000118</c:v>
                </c:pt>
                <c:pt idx="1676">
                  <c:v>0.14000000000000129</c:v>
                </c:pt>
                <c:pt idx="1677">
                  <c:v>-0.19999999999999929</c:v>
                </c:pt>
                <c:pt idx="1678">
                  <c:v>-0.33999999999999986</c:v>
                </c:pt>
                <c:pt idx="1679">
                  <c:v>0.17999999999999899</c:v>
                </c:pt>
                <c:pt idx="1680">
                  <c:v>0.23999999999999916</c:v>
                </c:pt>
                <c:pt idx="1681">
                  <c:v>0.69999999999999862</c:v>
                </c:pt>
                <c:pt idx="1682">
                  <c:v>0.57999999999999896</c:v>
                </c:pt>
                <c:pt idx="1683">
                  <c:v>0.75999999999999945</c:v>
                </c:pt>
                <c:pt idx="1684">
                  <c:v>0.72000000000000031</c:v>
                </c:pt>
                <c:pt idx="1685">
                  <c:v>0.87999999999999967</c:v>
                </c:pt>
                <c:pt idx="1686">
                  <c:v>0.32000000000000028</c:v>
                </c:pt>
                <c:pt idx="1687">
                  <c:v>0.42000000000000026</c:v>
                </c:pt>
                <c:pt idx="1688">
                  <c:v>0.14000000000000057</c:v>
                </c:pt>
                <c:pt idx="1689">
                  <c:v>-6.0000000000000143E-2</c:v>
                </c:pt>
                <c:pt idx="1690">
                  <c:v>-0.66000000000000014</c:v>
                </c:pt>
                <c:pt idx="1691">
                  <c:v>-0.68000000000000038</c:v>
                </c:pt>
                <c:pt idx="1692">
                  <c:v>-0.5800000000000004</c:v>
                </c:pt>
                <c:pt idx="1693">
                  <c:v>-0.48000000000000043</c:v>
                </c:pt>
                <c:pt idx="1694">
                  <c:v>-0.36000000000000015</c:v>
                </c:pt>
                <c:pt idx="1695">
                  <c:v>-0.25999999999999945</c:v>
                </c:pt>
                <c:pt idx="1696">
                  <c:v>7.1054273576010023E-16</c:v>
                </c:pt>
                <c:pt idx="1697">
                  <c:v>7.1054273576010023E-16</c:v>
                </c:pt>
                <c:pt idx="1698">
                  <c:v>-0.23999999999999985</c:v>
                </c:pt>
                <c:pt idx="1699">
                  <c:v>-0.37999999999999973</c:v>
                </c:pt>
                <c:pt idx="1700">
                  <c:v>-0.16000000000000014</c:v>
                </c:pt>
                <c:pt idx="1701">
                  <c:v>-1.9999999999999574E-2</c:v>
                </c:pt>
                <c:pt idx="1702">
                  <c:v>-0.31999999999999956</c:v>
                </c:pt>
                <c:pt idx="1703">
                  <c:v>-0.35999999999999943</c:v>
                </c:pt>
                <c:pt idx="1704">
                  <c:v>-0.29999999999999927</c:v>
                </c:pt>
                <c:pt idx="1705">
                  <c:v>-7.9999999999999002E-2</c:v>
                </c:pt>
                <c:pt idx="1706">
                  <c:v>-7.999999999999971E-2</c:v>
                </c:pt>
                <c:pt idx="1707">
                  <c:v>-7.999999999999971E-2</c:v>
                </c:pt>
                <c:pt idx="1708">
                  <c:v>4.000000000000057E-2</c:v>
                </c:pt>
                <c:pt idx="1709">
                  <c:v>0.12000000000000029</c:v>
                </c:pt>
                <c:pt idx="1710">
                  <c:v>-0.36000000000000015</c:v>
                </c:pt>
                <c:pt idx="1711">
                  <c:v>-0.53999999999999981</c:v>
                </c:pt>
                <c:pt idx="1712">
                  <c:v>-0.31999999999999956</c:v>
                </c:pt>
                <c:pt idx="1713">
                  <c:v>-0.11999999999999958</c:v>
                </c:pt>
                <c:pt idx="1714">
                  <c:v>-7.9999999999999002E-2</c:v>
                </c:pt>
                <c:pt idx="1715">
                  <c:v>0.36000000000000087</c:v>
                </c:pt>
                <c:pt idx="1716">
                  <c:v>0.26000000000000084</c:v>
                </c:pt>
                <c:pt idx="1717">
                  <c:v>6.0000000000000143E-2</c:v>
                </c:pt>
                <c:pt idx="1718">
                  <c:v>-0.14000000000000057</c:v>
                </c:pt>
                <c:pt idx="1719">
                  <c:v>-0.46000000000000085</c:v>
                </c:pt>
                <c:pt idx="1720">
                  <c:v>-0.80000000000000071</c:v>
                </c:pt>
                <c:pt idx="1721">
                  <c:v>-0.78000000000000114</c:v>
                </c:pt>
                <c:pt idx="1722">
                  <c:v>-0.56000000000000083</c:v>
                </c:pt>
                <c:pt idx="1723">
                  <c:v>-0.38000000000000045</c:v>
                </c:pt>
                <c:pt idx="1724">
                  <c:v>-2.0000000000000996E-2</c:v>
                </c:pt>
                <c:pt idx="1725">
                  <c:v>0.11999999999999886</c:v>
                </c:pt>
                <c:pt idx="1726">
                  <c:v>0.41999999999999887</c:v>
                </c:pt>
                <c:pt idx="1727">
                  <c:v>0.17999999999999899</c:v>
                </c:pt>
                <c:pt idx="1728">
                  <c:v>1.9999999999998862E-2</c:v>
                </c:pt>
                <c:pt idx="1729">
                  <c:v>-8.0000000000000432E-2</c:v>
                </c:pt>
                <c:pt idx="1730">
                  <c:v>-0.16000000000000014</c:v>
                </c:pt>
                <c:pt idx="1731">
                  <c:v>-0.53999999999999981</c:v>
                </c:pt>
                <c:pt idx="1732">
                  <c:v>-0.56000000000000016</c:v>
                </c:pt>
                <c:pt idx="1733">
                  <c:v>-0.61999999999999955</c:v>
                </c:pt>
                <c:pt idx="1734">
                  <c:v>-0.92000000000000104</c:v>
                </c:pt>
                <c:pt idx="1735">
                  <c:v>-0.82000000000000095</c:v>
                </c:pt>
                <c:pt idx="1736">
                  <c:v>-0.60000000000000075</c:v>
                </c:pt>
                <c:pt idx="1737">
                  <c:v>-0.54000000000000059</c:v>
                </c:pt>
                <c:pt idx="1738">
                  <c:v>-0.18000000000000113</c:v>
                </c:pt>
                <c:pt idx="1739">
                  <c:v>0.13999999999999915</c:v>
                </c:pt>
                <c:pt idx="1740">
                  <c:v>3.9999999999999147E-2</c:v>
                </c:pt>
                <c:pt idx="1741">
                  <c:v>-0.28000000000000114</c:v>
                </c:pt>
                <c:pt idx="1742">
                  <c:v>5.9999999999998013E-2</c:v>
                </c:pt>
                <c:pt idx="1743">
                  <c:v>-0.40000000000000141</c:v>
                </c:pt>
                <c:pt idx="1744">
                  <c:v>-4.000000000000057E-2</c:v>
                </c:pt>
                <c:pt idx="1745">
                  <c:v>-0.26000000000000084</c:v>
                </c:pt>
                <c:pt idx="1746">
                  <c:v>-0.12000000000000029</c:v>
                </c:pt>
                <c:pt idx="1747">
                  <c:v>-7.999999999999971E-2</c:v>
                </c:pt>
                <c:pt idx="1748">
                  <c:v>-0.25999999999999945</c:v>
                </c:pt>
                <c:pt idx="1749">
                  <c:v>-0.8</c:v>
                </c:pt>
                <c:pt idx="1750">
                  <c:v>-0.4799999999999997</c:v>
                </c:pt>
                <c:pt idx="1751">
                  <c:v>-0.57999999999999974</c:v>
                </c:pt>
                <c:pt idx="1752">
                  <c:v>-1</c:v>
                </c:pt>
                <c:pt idx="1753">
                  <c:v>-1.0400000000000005</c:v>
                </c:pt>
                <c:pt idx="1754">
                  <c:v>-1.1599999999999995</c:v>
                </c:pt>
                <c:pt idx="1755">
                  <c:v>-0.71999999999999886</c:v>
                </c:pt>
                <c:pt idx="1756">
                  <c:v>-0.39999999999999858</c:v>
                </c:pt>
                <c:pt idx="1757">
                  <c:v>0.14000000000000198</c:v>
                </c:pt>
                <c:pt idx="1758">
                  <c:v>0.6800000000000026</c:v>
                </c:pt>
                <c:pt idx="1759">
                  <c:v>0.9600000000000023</c:v>
                </c:pt>
                <c:pt idx="1760">
                  <c:v>-5.9999999999998013E-2</c:v>
                </c:pt>
                <c:pt idx="1761">
                  <c:v>-0.19999999999999857</c:v>
                </c:pt>
                <c:pt idx="1762">
                  <c:v>-0.87999999999999834</c:v>
                </c:pt>
                <c:pt idx="1763">
                  <c:v>-1.0599999999999981</c:v>
                </c:pt>
                <c:pt idx="1764">
                  <c:v>-1.2399999999999991</c:v>
                </c:pt>
                <c:pt idx="1765">
                  <c:v>-0.57999999999999974</c:v>
                </c:pt>
                <c:pt idx="1766">
                  <c:v>-0.92000000000000026</c:v>
                </c:pt>
                <c:pt idx="1767">
                  <c:v>-0.56000000000000083</c:v>
                </c:pt>
                <c:pt idx="1768">
                  <c:v>-1.0000000000000029</c:v>
                </c:pt>
                <c:pt idx="1769">
                  <c:v>-0.86000000000000232</c:v>
                </c:pt>
                <c:pt idx="1770">
                  <c:v>-1.0600000000000023</c:v>
                </c:pt>
                <c:pt idx="1771">
                  <c:v>-0.54000000000000203</c:v>
                </c:pt>
                <c:pt idx="1772">
                  <c:v>-0.54000000000000203</c:v>
                </c:pt>
                <c:pt idx="1773">
                  <c:v>-0.36000000000000087</c:v>
                </c:pt>
                <c:pt idx="1774">
                  <c:v>-0.92000000000000026</c:v>
                </c:pt>
                <c:pt idx="1775">
                  <c:v>-1.1399999999999992</c:v>
                </c:pt>
                <c:pt idx="1776">
                  <c:v>-1.4599999999999995</c:v>
                </c:pt>
                <c:pt idx="1777">
                  <c:v>-1.6799999999999984</c:v>
                </c:pt>
                <c:pt idx="1778">
                  <c:v>-1.2799999999999983</c:v>
                </c:pt>
                <c:pt idx="1779">
                  <c:v>-0.55999999999999805</c:v>
                </c:pt>
                <c:pt idx="1780">
                  <c:v>-0.11999999999999886</c:v>
                </c:pt>
                <c:pt idx="1781">
                  <c:v>-5.9999999999999429E-2</c:v>
                </c:pt>
                <c:pt idx="1782">
                  <c:v>5.9999999999999429E-2</c:v>
                </c:pt>
                <c:pt idx="1783">
                  <c:v>-6.0000000000000851E-2</c:v>
                </c:pt>
                <c:pt idx="1784">
                  <c:v>-1.4210854715202005E-15</c:v>
                </c:pt>
                <c:pt idx="1785">
                  <c:v>-0.10000000000000142</c:v>
                </c:pt>
                <c:pt idx="1786">
                  <c:v>0.23999999999999916</c:v>
                </c:pt>
                <c:pt idx="1787">
                  <c:v>0.37999999999999973</c:v>
                </c:pt>
                <c:pt idx="1788">
                  <c:v>0.48000000000000115</c:v>
                </c:pt>
                <c:pt idx="1789">
                  <c:v>-5.9999999999998013E-2</c:v>
                </c:pt>
                <c:pt idx="1790">
                  <c:v>0.40000000000000285</c:v>
                </c:pt>
                <c:pt idx="1791">
                  <c:v>0.1400000000000034</c:v>
                </c:pt>
                <c:pt idx="1792">
                  <c:v>0.18000000000000255</c:v>
                </c:pt>
                <c:pt idx="1793">
                  <c:v>0.16000000000000228</c:v>
                </c:pt>
                <c:pt idx="1794">
                  <c:v>0.36000000000000087</c:v>
                </c:pt>
                <c:pt idx="1795">
                  <c:v>-0.33999999999999914</c:v>
                </c:pt>
                <c:pt idx="1796">
                  <c:v>-0.43999999999999773</c:v>
                </c:pt>
                <c:pt idx="1797">
                  <c:v>-0.75999999999999657</c:v>
                </c:pt>
                <c:pt idx="1798">
                  <c:v>-1.0999999999999985</c:v>
                </c:pt>
                <c:pt idx="1799">
                  <c:v>-1.0199999999999974</c:v>
                </c:pt>
                <c:pt idx="1800">
                  <c:v>-0.7</c:v>
                </c:pt>
                <c:pt idx="1801">
                  <c:v>-0.34000000000000341</c:v>
                </c:pt>
                <c:pt idx="1802">
                  <c:v>1.9999999999996021E-2</c:v>
                </c:pt>
                <c:pt idx="1803">
                  <c:v>0.19999999999999715</c:v>
                </c:pt>
                <c:pt idx="1804">
                  <c:v>0.23999999999999772</c:v>
                </c:pt>
                <c:pt idx="1805">
                  <c:v>0.15999999999999942</c:v>
                </c:pt>
                <c:pt idx="1806">
                  <c:v>2.8421709430404009E-15</c:v>
                </c:pt>
                <c:pt idx="1807">
                  <c:v>-0.5999999999999972</c:v>
                </c:pt>
                <c:pt idx="1808">
                  <c:v>-0.69999999999999718</c:v>
                </c:pt>
                <c:pt idx="1809">
                  <c:v>-0.5</c:v>
                </c:pt>
                <c:pt idx="1810">
                  <c:v>-0.4</c:v>
                </c:pt>
                <c:pt idx="1811">
                  <c:v>-0.44000000000000339</c:v>
                </c:pt>
                <c:pt idx="1812">
                  <c:v>0.11999999999999603</c:v>
                </c:pt>
                <c:pt idx="1813">
                  <c:v>0.3999999999999943</c:v>
                </c:pt>
                <c:pt idx="1814">
                  <c:v>0.25999999999999374</c:v>
                </c:pt>
                <c:pt idx="1815">
                  <c:v>0.37999999999999262</c:v>
                </c:pt>
                <c:pt idx="1816">
                  <c:v>0.71999999999999598</c:v>
                </c:pt>
                <c:pt idx="1817">
                  <c:v>0.85999999999999654</c:v>
                </c:pt>
                <c:pt idx="1818">
                  <c:v>0.99999999999999711</c:v>
                </c:pt>
                <c:pt idx="1819">
                  <c:v>1.4400000000000006</c:v>
                </c:pt>
                <c:pt idx="1820">
                  <c:v>1.4000000000000028</c:v>
                </c:pt>
                <c:pt idx="1821">
                  <c:v>1.0800000000000012</c:v>
                </c:pt>
                <c:pt idx="1822">
                  <c:v>1.3400000000000005</c:v>
                </c:pt>
                <c:pt idx="1823">
                  <c:v>1.1800000000000039</c:v>
                </c:pt>
                <c:pt idx="1824">
                  <c:v>1.1400000000000035</c:v>
                </c:pt>
                <c:pt idx="1825">
                  <c:v>0.98000000000000109</c:v>
                </c:pt>
                <c:pt idx="1826">
                  <c:v>1.1200000000000017</c:v>
                </c:pt>
                <c:pt idx="1827">
                  <c:v>0.74000000000000343</c:v>
                </c:pt>
                <c:pt idx="1828">
                  <c:v>0.98000000000000109</c:v>
                </c:pt>
                <c:pt idx="1829">
                  <c:v>1.3</c:v>
                </c:pt>
                <c:pt idx="1830">
                  <c:v>1.8400000000000005</c:v>
                </c:pt>
                <c:pt idx="1831">
                  <c:v>1.8200000000000016</c:v>
                </c:pt>
                <c:pt idx="1832">
                  <c:v>1.7600000000000022</c:v>
                </c:pt>
                <c:pt idx="1833">
                  <c:v>1.8200000000000016</c:v>
                </c:pt>
                <c:pt idx="1834">
                  <c:v>1.180000000000001</c:v>
                </c:pt>
                <c:pt idx="1835">
                  <c:v>1.040000000000002</c:v>
                </c:pt>
                <c:pt idx="1836">
                  <c:v>1.4600000000000009</c:v>
                </c:pt>
                <c:pt idx="1837">
                  <c:v>1.9</c:v>
                </c:pt>
                <c:pt idx="1838">
                  <c:v>2.0799999999999996</c:v>
                </c:pt>
                <c:pt idx="1839">
                  <c:v>2.3600000000000008</c:v>
                </c:pt>
                <c:pt idx="1840">
                  <c:v>2.3000000000000016</c:v>
                </c:pt>
                <c:pt idx="1841">
                  <c:v>2.5000000000000013</c:v>
                </c:pt>
                <c:pt idx="1842">
                  <c:v>2.5799999999999996</c:v>
                </c:pt>
                <c:pt idx="1843">
                  <c:v>2.2200000000000002</c:v>
                </c:pt>
                <c:pt idx="1844">
                  <c:v>2.2400000000000007</c:v>
                </c:pt>
                <c:pt idx="1845">
                  <c:v>2.4400000000000004</c:v>
                </c:pt>
                <c:pt idx="1846">
                  <c:v>2.1399999999999992</c:v>
                </c:pt>
                <c:pt idx="1847">
                  <c:v>2.3400000000000007</c:v>
                </c:pt>
                <c:pt idx="1848">
                  <c:v>2.3000000000000016</c:v>
                </c:pt>
                <c:pt idx="1849">
                  <c:v>2.0000000000000013</c:v>
                </c:pt>
                <c:pt idx="1850">
                  <c:v>1.7600000000000009</c:v>
                </c:pt>
                <c:pt idx="1851">
                  <c:v>1.5800000000000012</c:v>
                </c:pt>
                <c:pt idx="1852">
                  <c:v>1.5600000000000009</c:v>
                </c:pt>
                <c:pt idx="1853">
                  <c:v>2.1</c:v>
                </c:pt>
                <c:pt idx="1854">
                  <c:v>2.2399999999999993</c:v>
                </c:pt>
                <c:pt idx="1855">
                  <c:v>2.4799999999999982</c:v>
                </c:pt>
                <c:pt idx="1856">
                  <c:v>2.3599999999999994</c:v>
                </c:pt>
                <c:pt idx="1857">
                  <c:v>1.6199999999999988</c:v>
                </c:pt>
                <c:pt idx="1858">
                  <c:v>1.2799999999999983</c:v>
                </c:pt>
                <c:pt idx="1859">
                  <c:v>0.95999999999999874</c:v>
                </c:pt>
                <c:pt idx="1860">
                  <c:v>0.37999999999999973</c:v>
                </c:pt>
                <c:pt idx="1861">
                  <c:v>0.69999999999999929</c:v>
                </c:pt>
                <c:pt idx="1862">
                  <c:v>0.96000000000000019</c:v>
                </c:pt>
                <c:pt idx="1863">
                  <c:v>0.82000000000000095</c:v>
                </c:pt>
                <c:pt idx="1864">
                  <c:v>1.180000000000001</c:v>
                </c:pt>
                <c:pt idx="1865">
                  <c:v>1.1600000000000008</c:v>
                </c:pt>
                <c:pt idx="1866">
                  <c:v>1.2800000000000005</c:v>
                </c:pt>
                <c:pt idx="1867">
                  <c:v>1.4599999999999995</c:v>
                </c:pt>
                <c:pt idx="1868">
                  <c:v>1.5599999999999994</c:v>
                </c:pt>
                <c:pt idx="1869">
                  <c:v>1.2599999999999993</c:v>
                </c:pt>
                <c:pt idx="1870">
                  <c:v>1.4999999999999993</c:v>
                </c:pt>
                <c:pt idx="1871">
                  <c:v>1.0199999999999996</c:v>
                </c:pt>
                <c:pt idx="1872">
                  <c:v>0.9</c:v>
                </c:pt>
                <c:pt idx="1873">
                  <c:v>0.73999999999999988</c:v>
                </c:pt>
                <c:pt idx="1874">
                  <c:v>0.4799999999999997</c:v>
                </c:pt>
                <c:pt idx="1875">
                  <c:v>0.21999999999999958</c:v>
                </c:pt>
                <c:pt idx="1876">
                  <c:v>-8.0000000000000432E-2</c:v>
                </c:pt>
                <c:pt idx="1877">
                  <c:v>-0.82000000000000028</c:v>
                </c:pt>
                <c:pt idx="1878">
                  <c:v>-1.2399999999999998</c:v>
                </c:pt>
                <c:pt idx="1879">
                  <c:v>-0.83999999999999986</c:v>
                </c:pt>
                <c:pt idx="1880">
                  <c:v>-1.0199999999999996</c:v>
                </c:pt>
                <c:pt idx="1881">
                  <c:v>-0.93999999999999917</c:v>
                </c:pt>
                <c:pt idx="1882">
                  <c:v>-0.45999999999999941</c:v>
                </c:pt>
                <c:pt idx="1883">
                  <c:v>-0.1</c:v>
                </c:pt>
                <c:pt idx="1884">
                  <c:v>-0.33999999999999986</c:v>
                </c:pt>
                <c:pt idx="1885">
                  <c:v>-0.34000000000000058</c:v>
                </c:pt>
                <c:pt idx="1886">
                  <c:v>-0.52000000000000102</c:v>
                </c:pt>
                <c:pt idx="1887">
                  <c:v>-0.64000000000000123</c:v>
                </c:pt>
                <c:pt idx="1888">
                  <c:v>-0.96000000000000085</c:v>
                </c:pt>
                <c:pt idx="1889">
                  <c:v>-1.1400000000000006</c:v>
                </c:pt>
                <c:pt idx="1890">
                  <c:v>-1.1199999999999997</c:v>
                </c:pt>
                <c:pt idx="1891">
                  <c:v>-0.9199999999999996</c:v>
                </c:pt>
                <c:pt idx="1892">
                  <c:v>-0.63999999999999913</c:v>
                </c:pt>
                <c:pt idx="1893">
                  <c:v>-0.25999999999999945</c:v>
                </c:pt>
                <c:pt idx="1894">
                  <c:v>-0.13999999999999985</c:v>
                </c:pt>
                <c:pt idx="1895">
                  <c:v>-6.0000000000000143E-2</c:v>
                </c:pt>
                <c:pt idx="1896">
                  <c:v>0.13999999999999985</c:v>
                </c:pt>
                <c:pt idx="1897">
                  <c:v>0.13999999999999985</c:v>
                </c:pt>
                <c:pt idx="1898">
                  <c:v>-0.18000000000000008</c:v>
                </c:pt>
                <c:pt idx="1899">
                  <c:v>-7.999999999999971E-2</c:v>
                </c:pt>
                <c:pt idx="1900">
                  <c:v>0.14000000000000021</c:v>
                </c:pt>
                <c:pt idx="1901">
                  <c:v>0.12000000000000029</c:v>
                </c:pt>
                <c:pt idx="1902">
                  <c:v>6.0000000000000497E-2</c:v>
                </c:pt>
                <c:pt idx="1903">
                  <c:v>0.26000000000000084</c:v>
                </c:pt>
                <c:pt idx="1904">
                  <c:v>0.36000000000000049</c:v>
                </c:pt>
                <c:pt idx="1905">
                  <c:v>0.44000000000000022</c:v>
                </c:pt>
                <c:pt idx="1906">
                  <c:v>0.42000000000000026</c:v>
                </c:pt>
                <c:pt idx="1907">
                  <c:v>0.34000000000000019</c:v>
                </c:pt>
                <c:pt idx="1908">
                  <c:v>0.29999999999999966</c:v>
                </c:pt>
                <c:pt idx="1909">
                  <c:v>0.25999999999999979</c:v>
                </c:pt>
                <c:pt idx="1910">
                  <c:v>7.999999999999971E-2</c:v>
                </c:pt>
                <c:pt idx="1911">
                  <c:v>0.17999999999999972</c:v>
                </c:pt>
                <c:pt idx="1912">
                  <c:v>3.9999999999999501E-2</c:v>
                </c:pt>
                <c:pt idx="1913">
                  <c:v>3.9999999999999855E-2</c:v>
                </c:pt>
                <c:pt idx="1914">
                  <c:v>1.9999999999999928E-2</c:v>
                </c:pt>
                <c:pt idx="1915">
                  <c:v>0.14000000000000021</c:v>
                </c:pt>
                <c:pt idx="1916">
                  <c:v>0.3</c:v>
                </c:pt>
                <c:pt idx="1917">
                  <c:v>0.38000000000000006</c:v>
                </c:pt>
                <c:pt idx="1918">
                  <c:v>0.5</c:v>
                </c:pt>
                <c:pt idx="1919">
                  <c:v>0.6</c:v>
                </c:pt>
                <c:pt idx="1920">
                  <c:v>0.9</c:v>
                </c:pt>
                <c:pt idx="1921">
                  <c:v>0.38000000000000006</c:v>
                </c:pt>
                <c:pt idx="1922">
                  <c:v>0.51999999999999991</c:v>
                </c:pt>
                <c:pt idx="1923">
                  <c:v>0.31999999999999995</c:v>
                </c:pt>
                <c:pt idx="1924">
                  <c:v>0.25999999999999979</c:v>
                </c:pt>
                <c:pt idx="1925">
                  <c:v>-6.0000000000000143E-2</c:v>
                </c:pt>
                <c:pt idx="1926">
                  <c:v>0.27999999999999969</c:v>
                </c:pt>
                <c:pt idx="1927">
                  <c:v>0.17999999999999972</c:v>
                </c:pt>
                <c:pt idx="1928">
                  <c:v>0.4799999999999997</c:v>
                </c:pt>
                <c:pt idx="1929">
                  <c:v>0.51999999999999991</c:v>
                </c:pt>
                <c:pt idx="1930">
                  <c:v>0.59999999999999964</c:v>
                </c:pt>
                <c:pt idx="1931">
                  <c:v>0.69999999999999962</c:v>
                </c:pt>
                <c:pt idx="1932">
                  <c:v>1.1199999999999997</c:v>
                </c:pt>
                <c:pt idx="1933">
                  <c:v>1.3999999999999997</c:v>
                </c:pt>
                <c:pt idx="1934">
                  <c:v>1.6199999999999997</c:v>
                </c:pt>
                <c:pt idx="1935">
                  <c:v>1.42</c:v>
                </c:pt>
                <c:pt idx="1936">
                  <c:v>1.6</c:v>
                </c:pt>
                <c:pt idx="1937">
                  <c:v>1.2000000000000004</c:v>
                </c:pt>
                <c:pt idx="1938">
                  <c:v>0.7</c:v>
                </c:pt>
                <c:pt idx="1939">
                  <c:v>0.68</c:v>
                </c:pt>
                <c:pt idx="1940">
                  <c:v>1.08</c:v>
                </c:pt>
                <c:pt idx="1941">
                  <c:v>1.36</c:v>
                </c:pt>
                <c:pt idx="1942">
                  <c:v>1.6600000000000001</c:v>
                </c:pt>
                <c:pt idx="1943">
                  <c:v>2.2200000000000002</c:v>
                </c:pt>
                <c:pt idx="1944">
                  <c:v>2.38</c:v>
                </c:pt>
                <c:pt idx="1945">
                  <c:v>2.14</c:v>
                </c:pt>
                <c:pt idx="1946">
                  <c:v>1.4000000000000004</c:v>
                </c:pt>
                <c:pt idx="1947">
                  <c:v>1.1400000000000001</c:v>
                </c:pt>
                <c:pt idx="1948">
                  <c:v>-9.9999999999999645E-2</c:v>
                </c:pt>
                <c:pt idx="1949">
                  <c:v>-1.2199999999999995</c:v>
                </c:pt>
                <c:pt idx="1950">
                  <c:v>-0.94000000000000017</c:v>
                </c:pt>
                <c:pt idx="1951">
                  <c:v>-1.1200000000000006</c:v>
                </c:pt>
                <c:pt idx="1952">
                  <c:v>-2.1800000000000006</c:v>
                </c:pt>
                <c:pt idx="1953">
                  <c:v>0.97999999999999898</c:v>
                </c:pt>
                <c:pt idx="1954">
                  <c:v>2.7799999999999989</c:v>
                </c:pt>
                <c:pt idx="1955">
                  <c:v>2.7799999999999994</c:v>
                </c:pt>
                <c:pt idx="1956">
                  <c:v>3.2599999999999993</c:v>
                </c:pt>
                <c:pt idx="1957">
                  <c:v>4.5999999999999996</c:v>
                </c:pt>
                <c:pt idx="1958">
                  <c:v>2.8</c:v>
                </c:pt>
                <c:pt idx="1959">
                  <c:v>1.9</c:v>
                </c:pt>
                <c:pt idx="1960">
                  <c:v>1.6600000000000001</c:v>
                </c:pt>
                <c:pt idx="1961">
                  <c:v>2.12</c:v>
                </c:pt>
                <c:pt idx="1962">
                  <c:v>2.1799999999999997</c:v>
                </c:pt>
                <c:pt idx="1963">
                  <c:v>1.7600000000000002</c:v>
                </c:pt>
                <c:pt idx="1964">
                  <c:v>1.8200000000000003</c:v>
                </c:pt>
                <c:pt idx="1965">
                  <c:v>2.0800000000000005</c:v>
                </c:pt>
                <c:pt idx="1966">
                  <c:v>1.5600000000000005</c:v>
                </c:pt>
                <c:pt idx="1967">
                  <c:v>1.0800000000000003</c:v>
                </c:pt>
                <c:pt idx="1968">
                  <c:v>1.3200000000000003</c:v>
                </c:pt>
                <c:pt idx="1969">
                  <c:v>1.32</c:v>
                </c:pt>
                <c:pt idx="1970">
                  <c:v>1.3399999999999996</c:v>
                </c:pt>
                <c:pt idx="1971">
                  <c:v>1.5799999999999994</c:v>
                </c:pt>
                <c:pt idx="1972">
                  <c:v>2.2799999999999998</c:v>
                </c:pt>
                <c:pt idx="1973">
                  <c:v>2.3199999999999994</c:v>
                </c:pt>
                <c:pt idx="1974">
                  <c:v>2.5999999999999992</c:v>
                </c:pt>
                <c:pt idx="1975">
                  <c:v>2.5599999999999996</c:v>
                </c:pt>
                <c:pt idx="1976">
                  <c:v>2.42</c:v>
                </c:pt>
                <c:pt idx="1977">
                  <c:v>2.06</c:v>
                </c:pt>
                <c:pt idx="1978">
                  <c:v>2.2600000000000002</c:v>
                </c:pt>
                <c:pt idx="1979">
                  <c:v>2.3199999999999998</c:v>
                </c:pt>
                <c:pt idx="1980">
                  <c:v>1.9799999999999998</c:v>
                </c:pt>
                <c:pt idx="1981">
                  <c:v>1.9999999999999996</c:v>
                </c:pt>
                <c:pt idx="1982">
                  <c:v>2.0599999999999996</c:v>
                </c:pt>
                <c:pt idx="1983">
                  <c:v>1.5399999999999998</c:v>
                </c:pt>
                <c:pt idx="1984">
                  <c:v>1.2</c:v>
                </c:pt>
                <c:pt idx="1985">
                  <c:v>1.6400000000000001</c:v>
                </c:pt>
                <c:pt idx="1986">
                  <c:v>1.6600000000000001</c:v>
                </c:pt>
                <c:pt idx="1987">
                  <c:v>1.6199999999999999</c:v>
                </c:pt>
                <c:pt idx="1988">
                  <c:v>2.1</c:v>
                </c:pt>
                <c:pt idx="1989">
                  <c:v>2.2799999999999998</c:v>
                </c:pt>
                <c:pt idx="1990">
                  <c:v>2.42</c:v>
                </c:pt>
                <c:pt idx="1991">
                  <c:v>2.7399999999999998</c:v>
                </c:pt>
                <c:pt idx="1992">
                  <c:v>3.1000000000000005</c:v>
                </c:pt>
                <c:pt idx="1993">
                  <c:v>2.8199999999999994</c:v>
                </c:pt>
                <c:pt idx="1994">
                  <c:v>2.9400000000000004</c:v>
                </c:pt>
                <c:pt idx="1995">
                  <c:v>2.4799999999999995</c:v>
                </c:pt>
                <c:pt idx="1996">
                  <c:v>2.1999999999999997</c:v>
                </c:pt>
                <c:pt idx="1997">
                  <c:v>1.8999999999999992</c:v>
                </c:pt>
                <c:pt idx="1998">
                  <c:v>1.7399999999999995</c:v>
                </c:pt>
                <c:pt idx="1999">
                  <c:v>1.4599999999999997</c:v>
                </c:pt>
                <c:pt idx="2000">
                  <c:v>1.64</c:v>
                </c:pt>
                <c:pt idx="2001">
                  <c:v>1.64</c:v>
                </c:pt>
                <c:pt idx="2002">
                  <c:v>1.6399999999999995</c:v>
                </c:pt>
                <c:pt idx="2003">
                  <c:v>1.3199999999999996</c:v>
                </c:pt>
                <c:pt idx="2004">
                  <c:v>1.4599999999999997</c:v>
                </c:pt>
                <c:pt idx="2005">
                  <c:v>1.52</c:v>
                </c:pt>
                <c:pt idx="2006">
                  <c:v>1.42</c:v>
                </c:pt>
                <c:pt idx="2007">
                  <c:v>1.2400000000000002</c:v>
                </c:pt>
                <c:pt idx="2008">
                  <c:v>1.5800000000000005</c:v>
                </c:pt>
                <c:pt idx="2009">
                  <c:v>1.58</c:v>
                </c:pt>
                <c:pt idx="2010">
                  <c:v>1.8400000000000003</c:v>
                </c:pt>
                <c:pt idx="2011">
                  <c:v>2.06</c:v>
                </c:pt>
                <c:pt idx="2012">
                  <c:v>2.2600000000000002</c:v>
                </c:pt>
                <c:pt idx="2013">
                  <c:v>2.46</c:v>
                </c:pt>
                <c:pt idx="2014">
                  <c:v>2.5000000000000004</c:v>
                </c:pt>
                <c:pt idx="2015">
                  <c:v>2.2600000000000002</c:v>
                </c:pt>
                <c:pt idx="2016">
                  <c:v>1.9800000000000004</c:v>
                </c:pt>
                <c:pt idx="2017">
                  <c:v>1.6400000000000001</c:v>
                </c:pt>
                <c:pt idx="2018">
                  <c:v>1.48</c:v>
                </c:pt>
                <c:pt idx="2019">
                  <c:v>1.5799999999999996</c:v>
                </c:pt>
                <c:pt idx="2020">
                  <c:v>1.3199999999999996</c:v>
                </c:pt>
                <c:pt idx="2021">
                  <c:v>1.4799999999999993</c:v>
                </c:pt>
                <c:pt idx="2022">
                  <c:v>2.0799999999999996</c:v>
                </c:pt>
                <c:pt idx="2023">
                  <c:v>2.2199999999999998</c:v>
                </c:pt>
                <c:pt idx="2024">
                  <c:v>1.86</c:v>
                </c:pt>
                <c:pt idx="2025">
                  <c:v>1.7800000000000005</c:v>
                </c:pt>
                <c:pt idx="2026">
                  <c:v>1.7400000000000007</c:v>
                </c:pt>
                <c:pt idx="2027">
                  <c:v>1.4800000000000004</c:v>
                </c:pt>
                <c:pt idx="2028">
                  <c:v>1.4400000000000002</c:v>
                </c:pt>
                <c:pt idx="2029">
                  <c:v>1.7</c:v>
                </c:pt>
                <c:pt idx="2030">
                  <c:v>1.8599999999999999</c:v>
                </c:pt>
                <c:pt idx="2031">
                  <c:v>1.7999999999999996</c:v>
                </c:pt>
                <c:pt idx="2032">
                  <c:v>1.7999999999999996</c:v>
                </c:pt>
                <c:pt idx="2033">
                  <c:v>1.7999999999999996</c:v>
                </c:pt>
                <c:pt idx="2034">
                  <c:v>1.86</c:v>
                </c:pt>
                <c:pt idx="2035">
                  <c:v>1.7400000000000002</c:v>
                </c:pt>
                <c:pt idx="2036">
                  <c:v>2.12</c:v>
                </c:pt>
                <c:pt idx="2037">
                  <c:v>2.4200000000000004</c:v>
                </c:pt>
                <c:pt idx="2038">
                  <c:v>2.5800000000000005</c:v>
                </c:pt>
                <c:pt idx="2039">
                  <c:v>2.58</c:v>
                </c:pt>
                <c:pt idx="2040">
                  <c:v>3.06</c:v>
                </c:pt>
                <c:pt idx="2041">
                  <c:v>2.54</c:v>
                </c:pt>
                <c:pt idx="2042">
                  <c:v>2.4</c:v>
                </c:pt>
                <c:pt idx="2043">
                  <c:v>2.4799999999999995</c:v>
                </c:pt>
                <c:pt idx="2044">
                  <c:v>2.2799999999999998</c:v>
                </c:pt>
                <c:pt idx="2045">
                  <c:v>2.02</c:v>
                </c:pt>
                <c:pt idx="2046">
                  <c:v>2.2000000000000002</c:v>
                </c:pt>
                <c:pt idx="2047">
                  <c:v>1.8999999999999997</c:v>
                </c:pt>
                <c:pt idx="2048">
                  <c:v>1.2199999999999995</c:v>
                </c:pt>
                <c:pt idx="2049">
                  <c:v>1.5199999999999996</c:v>
                </c:pt>
                <c:pt idx="2050">
                  <c:v>1.5399999999999996</c:v>
                </c:pt>
                <c:pt idx="2051">
                  <c:v>1.7199999999999995</c:v>
                </c:pt>
                <c:pt idx="2052">
                  <c:v>1.64</c:v>
                </c:pt>
                <c:pt idx="2053">
                  <c:v>1.8800000000000001</c:v>
                </c:pt>
                <c:pt idx="2054">
                  <c:v>1.7</c:v>
                </c:pt>
                <c:pt idx="2055">
                  <c:v>1.64</c:v>
                </c:pt>
                <c:pt idx="2056">
                  <c:v>1.42</c:v>
                </c:pt>
                <c:pt idx="2057">
                  <c:v>1.6199999999999999</c:v>
                </c:pt>
                <c:pt idx="2058">
                  <c:v>1.8399999999999999</c:v>
                </c:pt>
                <c:pt idx="2059">
                  <c:v>1.9599999999999997</c:v>
                </c:pt>
                <c:pt idx="2060">
                  <c:v>2.0599999999999996</c:v>
                </c:pt>
                <c:pt idx="2061">
                  <c:v>2</c:v>
                </c:pt>
                <c:pt idx="2062">
                  <c:v>2.12</c:v>
                </c:pt>
                <c:pt idx="2063">
                  <c:v>1.98</c:v>
                </c:pt>
                <c:pt idx="2064">
                  <c:v>2.0200000000000005</c:v>
                </c:pt>
                <c:pt idx="2065">
                  <c:v>2.3400000000000007</c:v>
                </c:pt>
                <c:pt idx="2066">
                  <c:v>2.6600000000000006</c:v>
                </c:pt>
                <c:pt idx="2067">
                  <c:v>2.6800000000000006</c:v>
                </c:pt>
                <c:pt idx="2068">
                  <c:v>2.72</c:v>
                </c:pt>
                <c:pt idx="2069">
                  <c:v>2.6</c:v>
                </c:pt>
                <c:pt idx="2070">
                  <c:v>2.4400000000000004</c:v>
                </c:pt>
                <c:pt idx="2071">
                  <c:v>2.6599999999999997</c:v>
                </c:pt>
                <c:pt idx="2072">
                  <c:v>2.5599999999999996</c:v>
                </c:pt>
                <c:pt idx="2073">
                  <c:v>2.7399999999999993</c:v>
                </c:pt>
                <c:pt idx="2074">
                  <c:v>2.88</c:v>
                </c:pt>
                <c:pt idx="2075">
                  <c:v>3.0200000000000005</c:v>
                </c:pt>
                <c:pt idx="2076">
                  <c:v>2.7</c:v>
                </c:pt>
                <c:pt idx="2077">
                  <c:v>2.8400000000000007</c:v>
                </c:pt>
                <c:pt idx="2078">
                  <c:v>2.9800000000000009</c:v>
                </c:pt>
                <c:pt idx="2079">
                  <c:v>3.0000000000000004</c:v>
                </c:pt>
                <c:pt idx="2080">
                  <c:v>2.9400000000000004</c:v>
                </c:pt>
                <c:pt idx="2081">
                  <c:v>2.9400000000000004</c:v>
                </c:pt>
                <c:pt idx="2082">
                  <c:v>2.8200000000000003</c:v>
                </c:pt>
                <c:pt idx="2083">
                  <c:v>2.6999999999999997</c:v>
                </c:pt>
                <c:pt idx="2084">
                  <c:v>2.5800000000000005</c:v>
                </c:pt>
                <c:pt idx="2085">
                  <c:v>2.5000000000000004</c:v>
                </c:pt>
                <c:pt idx="2086">
                  <c:v>2.72</c:v>
                </c:pt>
                <c:pt idx="2087">
                  <c:v>2.5000000000000004</c:v>
                </c:pt>
                <c:pt idx="2088">
                  <c:v>2.1</c:v>
                </c:pt>
                <c:pt idx="2089">
                  <c:v>2.0800000000000005</c:v>
                </c:pt>
                <c:pt idx="2090">
                  <c:v>1.7800000000000005</c:v>
                </c:pt>
                <c:pt idx="2091">
                  <c:v>1.6400000000000001</c:v>
                </c:pt>
                <c:pt idx="2092">
                  <c:v>1.86</c:v>
                </c:pt>
                <c:pt idx="2093">
                  <c:v>2.38</c:v>
                </c:pt>
                <c:pt idx="2094">
                  <c:v>1.8799999999999997</c:v>
                </c:pt>
                <c:pt idx="2095">
                  <c:v>1.86</c:v>
                </c:pt>
                <c:pt idx="2096">
                  <c:v>2.0200000000000005</c:v>
                </c:pt>
                <c:pt idx="2097">
                  <c:v>2.3200000000000003</c:v>
                </c:pt>
                <c:pt idx="2098">
                  <c:v>2.1400000000000006</c:v>
                </c:pt>
                <c:pt idx="2099">
                  <c:v>2.4200000000000008</c:v>
                </c:pt>
                <c:pt idx="2100">
                  <c:v>2.5800000000000005</c:v>
                </c:pt>
                <c:pt idx="2101">
                  <c:v>1.9600000000000002</c:v>
                </c:pt>
                <c:pt idx="2102">
                  <c:v>1.56</c:v>
                </c:pt>
                <c:pt idx="2103">
                  <c:v>1.4</c:v>
                </c:pt>
                <c:pt idx="2104">
                  <c:v>1.5999999999999999</c:v>
                </c:pt>
                <c:pt idx="2105">
                  <c:v>1.52</c:v>
                </c:pt>
                <c:pt idx="2106">
                  <c:v>1.64</c:v>
                </c:pt>
                <c:pt idx="2107">
                  <c:v>1.6</c:v>
                </c:pt>
                <c:pt idx="2108">
                  <c:v>1.72</c:v>
                </c:pt>
                <c:pt idx="2109">
                  <c:v>1.58</c:v>
                </c:pt>
                <c:pt idx="2110">
                  <c:v>2.1</c:v>
                </c:pt>
                <c:pt idx="2111">
                  <c:v>2.52</c:v>
                </c:pt>
                <c:pt idx="2112">
                  <c:v>2.7199999999999998</c:v>
                </c:pt>
                <c:pt idx="2113">
                  <c:v>2.54</c:v>
                </c:pt>
                <c:pt idx="2114">
                  <c:v>2.2999999999999998</c:v>
                </c:pt>
                <c:pt idx="2115">
                  <c:v>1.8799999999999997</c:v>
                </c:pt>
                <c:pt idx="2116">
                  <c:v>1.72</c:v>
                </c:pt>
                <c:pt idx="2117">
                  <c:v>1.2600000000000002</c:v>
                </c:pt>
                <c:pt idx="2118">
                  <c:v>0.7</c:v>
                </c:pt>
                <c:pt idx="2119">
                  <c:v>0.75</c:v>
                </c:pt>
              </c:numCache>
            </c:numRef>
          </c:xVal>
          <c:yVal>
            <c:numRef>
              <c:f>'63G_15'!$A$2:$A$2121</c:f>
              <c:numCache>
                <c:formatCode>General</c:formatCode>
                <c:ptCount val="2120"/>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numCache>
            </c:numRef>
          </c:yVal>
          <c:smooth val="1"/>
          <c:extLst>
            <c:ext xmlns:c16="http://schemas.microsoft.com/office/drawing/2014/chart" uri="{C3380CC4-5D6E-409C-BE32-E72D297353CC}">
              <c16:uniqueId val="{00000001-942B-49F5-90EE-CF48BF3CCFC4}"/>
            </c:ext>
          </c:extLst>
        </c:ser>
        <c:ser>
          <c:idx val="2"/>
          <c:order val="2"/>
          <c:tx>
            <c:strRef>
              <c:f>'63G_15'!$Q$1</c:f>
              <c:strCache>
                <c:ptCount val="1"/>
                <c:pt idx="0">
                  <c:v>2017-2018</c:v>
                </c:pt>
              </c:strCache>
            </c:strRef>
          </c:tx>
          <c:spPr>
            <a:ln w="12700" cap="rnd">
              <a:solidFill>
                <a:schemeClr val="accent6">
                  <a:lumMod val="40000"/>
                  <a:lumOff val="60000"/>
                </a:schemeClr>
              </a:solidFill>
              <a:round/>
            </a:ln>
            <a:effectLst/>
          </c:spPr>
          <c:marker>
            <c:symbol val="none"/>
          </c:marker>
          <c:xVal>
            <c:numRef>
              <c:f>'63G_15'!$Q$2:$Q$2131</c:f>
              <c:numCache>
                <c:formatCode>General</c:formatCode>
                <c:ptCount val="2130"/>
                <c:pt idx="3">
                  <c:v>-0.62000000000000011</c:v>
                </c:pt>
                <c:pt idx="4">
                  <c:v>-8.0000000000000071E-2</c:v>
                </c:pt>
                <c:pt idx="5">
                  <c:v>3.9999999999999855E-2</c:v>
                </c:pt>
                <c:pt idx="6">
                  <c:v>0.35999999999999988</c:v>
                </c:pt>
                <c:pt idx="7">
                  <c:v>0.53999999999999981</c:v>
                </c:pt>
                <c:pt idx="8">
                  <c:v>0.55999999999999983</c:v>
                </c:pt>
                <c:pt idx="9">
                  <c:v>0.79999999999999982</c:v>
                </c:pt>
                <c:pt idx="10">
                  <c:v>0.93999999999999984</c:v>
                </c:pt>
                <c:pt idx="11">
                  <c:v>1</c:v>
                </c:pt>
                <c:pt idx="12">
                  <c:v>1</c:v>
                </c:pt>
                <c:pt idx="13">
                  <c:v>0.77999999999999992</c:v>
                </c:pt>
                <c:pt idx="14">
                  <c:v>0.41999999999999993</c:v>
                </c:pt>
                <c:pt idx="15">
                  <c:v>0.32</c:v>
                </c:pt>
                <c:pt idx="16">
                  <c:v>-1.9999999999999973E-2</c:v>
                </c:pt>
                <c:pt idx="17">
                  <c:v>-0.54</c:v>
                </c:pt>
                <c:pt idx="18">
                  <c:v>-0.56000000000000005</c:v>
                </c:pt>
                <c:pt idx="19">
                  <c:v>-0.66</c:v>
                </c:pt>
                <c:pt idx="20">
                  <c:v>-1.06</c:v>
                </c:pt>
                <c:pt idx="21">
                  <c:v>-1.2600000000000002</c:v>
                </c:pt>
                <c:pt idx="22">
                  <c:v>-1.1400000000000001</c:v>
                </c:pt>
                <c:pt idx="23">
                  <c:v>-1.02</c:v>
                </c:pt>
                <c:pt idx="24">
                  <c:v>-1.1199999999999999</c:v>
                </c:pt>
                <c:pt idx="25">
                  <c:v>-1.02</c:v>
                </c:pt>
                <c:pt idx="26">
                  <c:v>-0.86</c:v>
                </c:pt>
                <c:pt idx="27">
                  <c:v>-0.99999999999999978</c:v>
                </c:pt>
                <c:pt idx="28">
                  <c:v>-1.4</c:v>
                </c:pt>
                <c:pt idx="29">
                  <c:v>-1.42</c:v>
                </c:pt>
                <c:pt idx="30">
                  <c:v>-1.7399999999999998</c:v>
                </c:pt>
                <c:pt idx="31">
                  <c:v>-1.5</c:v>
                </c:pt>
                <c:pt idx="32">
                  <c:v>-1.36</c:v>
                </c:pt>
                <c:pt idx="33">
                  <c:v>-1.1200000000000001</c:v>
                </c:pt>
                <c:pt idx="34">
                  <c:v>-0.82000000000000028</c:v>
                </c:pt>
                <c:pt idx="35">
                  <c:v>-0.18000000000000008</c:v>
                </c:pt>
                <c:pt idx="36">
                  <c:v>-0.3</c:v>
                </c:pt>
                <c:pt idx="37">
                  <c:v>-0.54</c:v>
                </c:pt>
                <c:pt idx="38">
                  <c:v>-0.84000000000000008</c:v>
                </c:pt>
                <c:pt idx="39">
                  <c:v>-1.22</c:v>
                </c:pt>
                <c:pt idx="40">
                  <c:v>-1.9600000000000002</c:v>
                </c:pt>
                <c:pt idx="41">
                  <c:v>-2.04</c:v>
                </c:pt>
                <c:pt idx="42">
                  <c:v>-2.08</c:v>
                </c:pt>
                <c:pt idx="43">
                  <c:v>-1.8399999999999999</c:v>
                </c:pt>
                <c:pt idx="44">
                  <c:v>-1.8</c:v>
                </c:pt>
                <c:pt idx="45">
                  <c:v>-1.5999999999999999</c:v>
                </c:pt>
                <c:pt idx="46">
                  <c:v>-1.8200000000000003</c:v>
                </c:pt>
                <c:pt idx="47">
                  <c:v>-1.9000000000000004</c:v>
                </c:pt>
                <c:pt idx="48">
                  <c:v>-2.2800000000000002</c:v>
                </c:pt>
                <c:pt idx="49">
                  <c:v>-2.1800000000000006</c:v>
                </c:pt>
                <c:pt idx="50">
                  <c:v>-2.2600000000000002</c:v>
                </c:pt>
                <c:pt idx="51">
                  <c:v>-2.2999999999999998</c:v>
                </c:pt>
                <c:pt idx="52">
                  <c:v>-2.62</c:v>
                </c:pt>
                <c:pt idx="53">
                  <c:v>-2.4799999999999995</c:v>
                </c:pt>
                <c:pt idx="54">
                  <c:v>-2.9200000000000004</c:v>
                </c:pt>
                <c:pt idx="55">
                  <c:v>-2.8200000000000003</c:v>
                </c:pt>
                <c:pt idx="56">
                  <c:v>-3.44</c:v>
                </c:pt>
                <c:pt idx="57">
                  <c:v>-3.28</c:v>
                </c:pt>
                <c:pt idx="58">
                  <c:v>-3.5799999999999996</c:v>
                </c:pt>
                <c:pt idx="59">
                  <c:v>-3.4199999999999995</c:v>
                </c:pt>
                <c:pt idx="60">
                  <c:v>-3.9599999999999995</c:v>
                </c:pt>
                <c:pt idx="61">
                  <c:v>-3.6400000000000006</c:v>
                </c:pt>
                <c:pt idx="62">
                  <c:v>-3.5400000000000005</c:v>
                </c:pt>
                <c:pt idx="63">
                  <c:v>-3.5200000000000005</c:v>
                </c:pt>
                <c:pt idx="64">
                  <c:v>-4</c:v>
                </c:pt>
                <c:pt idx="65">
                  <c:v>-3.8200000000000003</c:v>
                </c:pt>
                <c:pt idx="66">
                  <c:v>-3.6800000000000006</c:v>
                </c:pt>
                <c:pt idx="67">
                  <c:v>-3.7800000000000002</c:v>
                </c:pt>
                <c:pt idx="68">
                  <c:v>-3.7600000000000002</c:v>
                </c:pt>
                <c:pt idx="69">
                  <c:v>-3.46</c:v>
                </c:pt>
                <c:pt idx="70">
                  <c:v>-3.4800000000000004</c:v>
                </c:pt>
                <c:pt idx="71">
                  <c:v>-3.6</c:v>
                </c:pt>
                <c:pt idx="72">
                  <c:v>-3.66</c:v>
                </c:pt>
                <c:pt idx="73">
                  <c:v>-3.4800000000000004</c:v>
                </c:pt>
                <c:pt idx="74">
                  <c:v>-3.4400000000000004</c:v>
                </c:pt>
                <c:pt idx="75">
                  <c:v>-3.34</c:v>
                </c:pt>
                <c:pt idx="76">
                  <c:v>-3.1</c:v>
                </c:pt>
                <c:pt idx="77">
                  <c:v>-2.8999999999999995</c:v>
                </c:pt>
                <c:pt idx="78">
                  <c:v>-3.1599999999999997</c:v>
                </c:pt>
                <c:pt idx="79">
                  <c:v>-2.7399999999999998</c:v>
                </c:pt>
                <c:pt idx="80">
                  <c:v>-2.3800000000000003</c:v>
                </c:pt>
                <c:pt idx="81">
                  <c:v>-2.4799999999999995</c:v>
                </c:pt>
                <c:pt idx="82">
                  <c:v>-2.3399999999999994</c:v>
                </c:pt>
                <c:pt idx="83">
                  <c:v>-2.1399999999999997</c:v>
                </c:pt>
                <c:pt idx="84">
                  <c:v>-2.2399999999999998</c:v>
                </c:pt>
                <c:pt idx="85">
                  <c:v>-2.16</c:v>
                </c:pt>
                <c:pt idx="86">
                  <c:v>-2.0800000000000005</c:v>
                </c:pt>
                <c:pt idx="87">
                  <c:v>-1.7200000000000002</c:v>
                </c:pt>
                <c:pt idx="88">
                  <c:v>-1.6600000000000001</c:v>
                </c:pt>
                <c:pt idx="89">
                  <c:v>-1.5200000000000002</c:v>
                </c:pt>
                <c:pt idx="90">
                  <c:v>-1.52</c:v>
                </c:pt>
                <c:pt idx="91">
                  <c:v>-1.3800000000000001</c:v>
                </c:pt>
                <c:pt idx="92">
                  <c:v>-1.48</c:v>
                </c:pt>
                <c:pt idx="93">
                  <c:v>-1.28</c:v>
                </c:pt>
                <c:pt idx="94">
                  <c:v>-1.1599999999999999</c:v>
                </c:pt>
                <c:pt idx="95">
                  <c:v>-1.1400000000000001</c:v>
                </c:pt>
                <c:pt idx="96">
                  <c:v>-1.0799999999999998</c:v>
                </c:pt>
                <c:pt idx="97">
                  <c:v>-1.2200000000000002</c:v>
                </c:pt>
                <c:pt idx="98">
                  <c:v>-1.18</c:v>
                </c:pt>
                <c:pt idx="99">
                  <c:v>-1.18</c:v>
                </c:pt>
                <c:pt idx="100">
                  <c:v>-0.99999999999999978</c:v>
                </c:pt>
                <c:pt idx="101">
                  <c:v>-0.8</c:v>
                </c:pt>
                <c:pt idx="102">
                  <c:v>-0.65999999999999981</c:v>
                </c:pt>
                <c:pt idx="103">
                  <c:v>-0.47999999999999987</c:v>
                </c:pt>
                <c:pt idx="104">
                  <c:v>-0.47999999999999987</c:v>
                </c:pt>
                <c:pt idx="105">
                  <c:v>-0.2</c:v>
                </c:pt>
                <c:pt idx="106">
                  <c:v>-3.9999999999999855E-2</c:v>
                </c:pt>
                <c:pt idx="107">
                  <c:v>0.18000000000000008</c:v>
                </c:pt>
                <c:pt idx="108">
                  <c:v>0.12000000000000011</c:v>
                </c:pt>
                <c:pt idx="109">
                  <c:v>0.18000000000000008</c:v>
                </c:pt>
                <c:pt idx="110">
                  <c:v>-0.11999999999999993</c:v>
                </c:pt>
                <c:pt idx="111">
                  <c:v>-0.23999999999999985</c:v>
                </c:pt>
                <c:pt idx="112">
                  <c:v>-0.43999999999999984</c:v>
                </c:pt>
                <c:pt idx="113">
                  <c:v>-0.45999999999999996</c:v>
                </c:pt>
                <c:pt idx="114">
                  <c:v>-0.73999999999999988</c:v>
                </c:pt>
                <c:pt idx="115">
                  <c:v>-0.67999999999999972</c:v>
                </c:pt>
                <c:pt idx="116">
                  <c:v>-0.45999999999999996</c:v>
                </c:pt>
                <c:pt idx="117">
                  <c:v>-0.31999999999999995</c:v>
                </c:pt>
                <c:pt idx="118">
                  <c:v>-0.21999999999999992</c:v>
                </c:pt>
                <c:pt idx="119">
                  <c:v>0.22000000000000011</c:v>
                </c:pt>
                <c:pt idx="120">
                  <c:v>5.9999999999999963E-2</c:v>
                </c:pt>
                <c:pt idx="121">
                  <c:v>-0.15999999999999998</c:v>
                </c:pt>
                <c:pt idx="122">
                  <c:v>-4.0000000000000036E-2</c:v>
                </c:pt>
                <c:pt idx="123">
                  <c:v>0.33999999999999986</c:v>
                </c:pt>
                <c:pt idx="124">
                  <c:v>7.999999999999971E-2</c:v>
                </c:pt>
                <c:pt idx="125">
                  <c:v>0.31999999999999973</c:v>
                </c:pt>
                <c:pt idx="126">
                  <c:v>0.61999999999999988</c:v>
                </c:pt>
                <c:pt idx="127">
                  <c:v>0.62000000000000011</c:v>
                </c:pt>
                <c:pt idx="128">
                  <c:v>0.16000000000000014</c:v>
                </c:pt>
                <c:pt idx="129">
                  <c:v>0.34</c:v>
                </c:pt>
                <c:pt idx="130">
                  <c:v>7.9999999999999891E-2</c:v>
                </c:pt>
                <c:pt idx="131">
                  <c:v>1.9999999999999928E-2</c:v>
                </c:pt>
                <c:pt idx="132">
                  <c:v>-0.10000000000000017</c:v>
                </c:pt>
                <c:pt idx="133">
                  <c:v>0.11999999999999993</c:v>
                </c:pt>
                <c:pt idx="134">
                  <c:v>0.1</c:v>
                </c:pt>
                <c:pt idx="135">
                  <c:v>-7.9999999999999891E-2</c:v>
                </c:pt>
                <c:pt idx="136">
                  <c:v>-0.38000000000000006</c:v>
                </c:pt>
                <c:pt idx="137">
                  <c:v>-0.17999999999999988</c:v>
                </c:pt>
                <c:pt idx="138">
                  <c:v>-0.11999999999999993</c:v>
                </c:pt>
                <c:pt idx="139">
                  <c:v>-9.9999999999999825E-2</c:v>
                </c:pt>
                <c:pt idx="140">
                  <c:v>6.0000000000000143E-2</c:v>
                </c:pt>
                <c:pt idx="141">
                  <c:v>0.18000000000000008</c:v>
                </c:pt>
                <c:pt idx="142">
                  <c:v>-0.12000000000000011</c:v>
                </c:pt>
                <c:pt idx="143">
                  <c:v>-0.26000000000000012</c:v>
                </c:pt>
                <c:pt idx="144">
                  <c:v>-0.28000000000000025</c:v>
                </c:pt>
                <c:pt idx="145">
                  <c:v>-1.7763568394002506E-16</c:v>
                </c:pt>
                <c:pt idx="146">
                  <c:v>5.999999999999979E-2</c:v>
                </c:pt>
                <c:pt idx="147">
                  <c:v>7.9999999999999891E-2</c:v>
                </c:pt>
                <c:pt idx="148">
                  <c:v>-0.14000000000000004</c:v>
                </c:pt>
                <c:pt idx="149">
                  <c:v>-0.2</c:v>
                </c:pt>
                <c:pt idx="150">
                  <c:v>-0.3999999999999998</c:v>
                </c:pt>
                <c:pt idx="151">
                  <c:v>-0.47999999999999954</c:v>
                </c:pt>
                <c:pt idx="152">
                  <c:v>-0.4599999999999998</c:v>
                </c:pt>
                <c:pt idx="153">
                  <c:v>-0.3</c:v>
                </c:pt>
                <c:pt idx="154">
                  <c:v>-0.36</c:v>
                </c:pt>
                <c:pt idx="155">
                  <c:v>-8.0000000000000251E-2</c:v>
                </c:pt>
                <c:pt idx="156">
                  <c:v>-0.16000000000000031</c:v>
                </c:pt>
                <c:pt idx="157">
                  <c:v>0</c:v>
                </c:pt>
                <c:pt idx="158">
                  <c:v>0.14000000000000021</c:v>
                </c:pt>
                <c:pt idx="159">
                  <c:v>0.12000000000000029</c:v>
                </c:pt>
                <c:pt idx="160">
                  <c:v>4.0000000000000389E-2</c:v>
                </c:pt>
                <c:pt idx="161">
                  <c:v>0.10000000000000035</c:v>
                </c:pt>
                <c:pt idx="162">
                  <c:v>-0.41999999999999993</c:v>
                </c:pt>
                <c:pt idx="163">
                  <c:v>-0.43999999999999984</c:v>
                </c:pt>
                <c:pt idx="164">
                  <c:v>-0.49999999999999983</c:v>
                </c:pt>
                <c:pt idx="165">
                  <c:v>-0.56000000000000016</c:v>
                </c:pt>
                <c:pt idx="166">
                  <c:v>-0.6000000000000002</c:v>
                </c:pt>
                <c:pt idx="167">
                  <c:v>-0.22000000000000011</c:v>
                </c:pt>
                <c:pt idx="168">
                  <c:v>-0.36000000000000032</c:v>
                </c:pt>
                <c:pt idx="169">
                  <c:v>-0.34000000000000041</c:v>
                </c:pt>
                <c:pt idx="170">
                  <c:v>-0.34000000000000019</c:v>
                </c:pt>
                <c:pt idx="171">
                  <c:v>-0.50000000000000033</c:v>
                </c:pt>
                <c:pt idx="172">
                  <c:v>-0.26000000000000012</c:v>
                </c:pt>
                <c:pt idx="173">
                  <c:v>-0.32000000000000012</c:v>
                </c:pt>
                <c:pt idx="174">
                  <c:v>3.9999999999999855E-2</c:v>
                </c:pt>
                <c:pt idx="175">
                  <c:v>-0.1</c:v>
                </c:pt>
                <c:pt idx="176">
                  <c:v>0.28000000000000008</c:v>
                </c:pt>
                <c:pt idx="177">
                  <c:v>9.9999999999999825E-2</c:v>
                </c:pt>
                <c:pt idx="178">
                  <c:v>0.2</c:v>
                </c:pt>
                <c:pt idx="179">
                  <c:v>1.9999999999999928E-2</c:v>
                </c:pt>
                <c:pt idx="180">
                  <c:v>7.9999999999999891E-2</c:v>
                </c:pt>
                <c:pt idx="181">
                  <c:v>0.19999999999999982</c:v>
                </c:pt>
                <c:pt idx="182">
                  <c:v>0.75999999999999979</c:v>
                </c:pt>
                <c:pt idx="183">
                  <c:v>0.91999999999999993</c:v>
                </c:pt>
                <c:pt idx="184">
                  <c:v>0.64</c:v>
                </c:pt>
                <c:pt idx="185">
                  <c:v>0.58000000000000007</c:v>
                </c:pt>
                <c:pt idx="186">
                  <c:v>-0.19999999999999965</c:v>
                </c:pt>
                <c:pt idx="187">
                  <c:v>-1.0199999999999996</c:v>
                </c:pt>
                <c:pt idx="188">
                  <c:v>-1.3399999999999999</c:v>
                </c:pt>
                <c:pt idx="189">
                  <c:v>-1.0799999999999998</c:v>
                </c:pt>
                <c:pt idx="190">
                  <c:v>2.0000000000000285E-2</c:v>
                </c:pt>
                <c:pt idx="191">
                  <c:v>0.8</c:v>
                </c:pt>
                <c:pt idx="192">
                  <c:v>1.2399999999999998</c:v>
                </c:pt>
                <c:pt idx="193">
                  <c:v>1.0399999999999998</c:v>
                </c:pt>
                <c:pt idx="194">
                  <c:v>1.0799999999999998</c:v>
                </c:pt>
                <c:pt idx="195">
                  <c:v>-0.22000000000000036</c:v>
                </c:pt>
                <c:pt idx="196">
                  <c:v>-0.78000000000000014</c:v>
                </c:pt>
                <c:pt idx="197">
                  <c:v>-1.34</c:v>
                </c:pt>
                <c:pt idx="198">
                  <c:v>-1.22</c:v>
                </c:pt>
                <c:pt idx="199">
                  <c:v>-1.1000000000000001</c:v>
                </c:pt>
                <c:pt idx="200">
                  <c:v>-1.08</c:v>
                </c:pt>
                <c:pt idx="201">
                  <c:v>-1.0000000000000002</c:v>
                </c:pt>
                <c:pt idx="202">
                  <c:v>-0.80000000000000016</c:v>
                </c:pt>
                <c:pt idx="203">
                  <c:v>-0.76000000000000012</c:v>
                </c:pt>
                <c:pt idx="204">
                  <c:v>-0.92000000000000015</c:v>
                </c:pt>
                <c:pt idx="205">
                  <c:v>-0.61999999999999977</c:v>
                </c:pt>
                <c:pt idx="206">
                  <c:v>-0.4199999999999996</c:v>
                </c:pt>
                <c:pt idx="207">
                  <c:v>-0.39999999999999963</c:v>
                </c:pt>
                <c:pt idx="208">
                  <c:v>-3.9999999999999682E-2</c:v>
                </c:pt>
                <c:pt idx="209">
                  <c:v>-0.21999999999999975</c:v>
                </c:pt>
                <c:pt idx="210">
                  <c:v>-7.9999999999999891E-2</c:v>
                </c:pt>
                <c:pt idx="211">
                  <c:v>-0.27999999999999992</c:v>
                </c:pt>
                <c:pt idx="212">
                  <c:v>-0.45999999999999996</c:v>
                </c:pt>
                <c:pt idx="213">
                  <c:v>-1.1000000000000001</c:v>
                </c:pt>
                <c:pt idx="214">
                  <c:v>-0.74</c:v>
                </c:pt>
                <c:pt idx="215">
                  <c:v>-1</c:v>
                </c:pt>
                <c:pt idx="216">
                  <c:v>-0.68</c:v>
                </c:pt>
                <c:pt idx="217">
                  <c:v>-0.45999999999999996</c:v>
                </c:pt>
                <c:pt idx="218">
                  <c:v>0.18000000000000024</c:v>
                </c:pt>
                <c:pt idx="219">
                  <c:v>4.0000000000000036E-2</c:v>
                </c:pt>
                <c:pt idx="220">
                  <c:v>-0.27999999999999992</c:v>
                </c:pt>
                <c:pt idx="221">
                  <c:v>-0.64</c:v>
                </c:pt>
                <c:pt idx="222">
                  <c:v>-0.74</c:v>
                </c:pt>
                <c:pt idx="223">
                  <c:v>-0.5</c:v>
                </c:pt>
                <c:pt idx="224">
                  <c:v>-0.8999999999999998</c:v>
                </c:pt>
                <c:pt idx="225">
                  <c:v>-0.21999999999999992</c:v>
                </c:pt>
                <c:pt idx="226">
                  <c:v>0.10000000000000017</c:v>
                </c:pt>
                <c:pt idx="227">
                  <c:v>0.16000000000000014</c:v>
                </c:pt>
                <c:pt idx="228">
                  <c:v>-0.36</c:v>
                </c:pt>
                <c:pt idx="229">
                  <c:v>0.11999999999999993</c:v>
                </c:pt>
                <c:pt idx="230">
                  <c:v>-1.7763568394002506E-16</c:v>
                </c:pt>
                <c:pt idx="231">
                  <c:v>-0.10000000000000017</c:v>
                </c:pt>
                <c:pt idx="232">
                  <c:v>0.33999999999999986</c:v>
                </c:pt>
                <c:pt idx="233">
                  <c:v>0.19999999999999982</c:v>
                </c:pt>
                <c:pt idx="234">
                  <c:v>9.9999999999999825E-2</c:v>
                </c:pt>
                <c:pt idx="235">
                  <c:v>0.17999999999999988</c:v>
                </c:pt>
                <c:pt idx="236">
                  <c:v>0.3</c:v>
                </c:pt>
                <c:pt idx="237">
                  <c:v>0.15999999999999998</c:v>
                </c:pt>
                <c:pt idx="238">
                  <c:v>0.24000000000000005</c:v>
                </c:pt>
                <c:pt idx="239">
                  <c:v>0.18000000000000008</c:v>
                </c:pt>
                <c:pt idx="240">
                  <c:v>0.10000000000000017</c:v>
                </c:pt>
                <c:pt idx="241">
                  <c:v>-0.25999999999999995</c:v>
                </c:pt>
                <c:pt idx="242">
                  <c:v>-0.6</c:v>
                </c:pt>
                <c:pt idx="243">
                  <c:v>-0.47999999999999987</c:v>
                </c:pt>
                <c:pt idx="244">
                  <c:v>-0.57999999999999974</c:v>
                </c:pt>
                <c:pt idx="245">
                  <c:v>-0.83999999999999964</c:v>
                </c:pt>
                <c:pt idx="246">
                  <c:v>-0.49999999999999967</c:v>
                </c:pt>
                <c:pt idx="247">
                  <c:v>-0.5399999999999997</c:v>
                </c:pt>
                <c:pt idx="248">
                  <c:v>-0.21999999999999992</c:v>
                </c:pt>
                <c:pt idx="249">
                  <c:v>-0.24000000000000005</c:v>
                </c:pt>
                <c:pt idx="250">
                  <c:v>-0.24000000000000005</c:v>
                </c:pt>
                <c:pt idx="251">
                  <c:v>-8.0000000000000251E-2</c:v>
                </c:pt>
                <c:pt idx="252">
                  <c:v>-1.7763568394002506E-16</c:v>
                </c:pt>
                <c:pt idx="253">
                  <c:v>-0.21999999999999992</c:v>
                </c:pt>
                <c:pt idx="254">
                  <c:v>-0.33999999999999986</c:v>
                </c:pt>
                <c:pt idx="255">
                  <c:v>-0.24000000000000005</c:v>
                </c:pt>
                <c:pt idx="256">
                  <c:v>-0.61999999999999977</c:v>
                </c:pt>
                <c:pt idx="257">
                  <c:v>-0.57999999999999985</c:v>
                </c:pt>
                <c:pt idx="258">
                  <c:v>-0.36000000000000015</c:v>
                </c:pt>
                <c:pt idx="259">
                  <c:v>5.999999999999979E-2</c:v>
                </c:pt>
                <c:pt idx="260">
                  <c:v>0.1</c:v>
                </c:pt>
                <c:pt idx="261">
                  <c:v>0.27999999999999992</c:v>
                </c:pt>
                <c:pt idx="262">
                  <c:v>0.62000000000000011</c:v>
                </c:pt>
                <c:pt idx="263">
                  <c:v>0.20000000000000034</c:v>
                </c:pt>
                <c:pt idx="264">
                  <c:v>0.10000000000000035</c:v>
                </c:pt>
                <c:pt idx="265">
                  <c:v>-3.9999999999999682E-2</c:v>
                </c:pt>
                <c:pt idx="266">
                  <c:v>-7.999999999999971E-2</c:v>
                </c:pt>
                <c:pt idx="267">
                  <c:v>-0.43999999999999967</c:v>
                </c:pt>
                <c:pt idx="268">
                  <c:v>-0.59999999999999987</c:v>
                </c:pt>
                <c:pt idx="269">
                  <c:v>-0.67999999999999994</c:v>
                </c:pt>
                <c:pt idx="270">
                  <c:v>-0.43999999999999984</c:v>
                </c:pt>
                <c:pt idx="271">
                  <c:v>-0.33999999999999986</c:v>
                </c:pt>
                <c:pt idx="272">
                  <c:v>-0.2</c:v>
                </c:pt>
                <c:pt idx="273">
                  <c:v>-5.9999999999999963E-2</c:v>
                </c:pt>
                <c:pt idx="274">
                  <c:v>-0.13999999999999985</c:v>
                </c:pt>
                <c:pt idx="275">
                  <c:v>4.0000000000000036E-2</c:v>
                </c:pt>
                <c:pt idx="276">
                  <c:v>1.7763568394002506E-16</c:v>
                </c:pt>
                <c:pt idx="277">
                  <c:v>0.14000000000000021</c:v>
                </c:pt>
                <c:pt idx="278">
                  <c:v>0.50000000000000022</c:v>
                </c:pt>
                <c:pt idx="279">
                  <c:v>0.54000000000000026</c:v>
                </c:pt>
                <c:pt idx="280">
                  <c:v>0.22000000000000028</c:v>
                </c:pt>
                <c:pt idx="281">
                  <c:v>0.34000000000000019</c:v>
                </c:pt>
                <c:pt idx="282">
                  <c:v>8.0000000000000251E-2</c:v>
                </c:pt>
                <c:pt idx="283">
                  <c:v>-7.999999999999971E-2</c:v>
                </c:pt>
                <c:pt idx="284">
                  <c:v>2.0000000000000108E-2</c:v>
                </c:pt>
                <c:pt idx="285">
                  <c:v>0.36</c:v>
                </c:pt>
                <c:pt idx="286">
                  <c:v>0.3999999999999998</c:v>
                </c:pt>
                <c:pt idx="287">
                  <c:v>0.85999999999999976</c:v>
                </c:pt>
                <c:pt idx="288">
                  <c:v>1.0799999999999998</c:v>
                </c:pt>
                <c:pt idx="289">
                  <c:v>0.93999999999999984</c:v>
                </c:pt>
                <c:pt idx="290">
                  <c:v>0.55999999999999983</c:v>
                </c:pt>
                <c:pt idx="291">
                  <c:v>0.47999999999999987</c:v>
                </c:pt>
                <c:pt idx="292">
                  <c:v>0.15999999999999978</c:v>
                </c:pt>
                <c:pt idx="293">
                  <c:v>-0.50000000000000033</c:v>
                </c:pt>
                <c:pt idx="294">
                  <c:v>-0.1400000000000004</c:v>
                </c:pt>
                <c:pt idx="295">
                  <c:v>0.13999999999999968</c:v>
                </c:pt>
                <c:pt idx="296">
                  <c:v>1.9999999999999751E-2</c:v>
                </c:pt>
                <c:pt idx="297">
                  <c:v>-0.22000000000000011</c:v>
                </c:pt>
                <c:pt idx="298">
                  <c:v>0.23999999999999985</c:v>
                </c:pt>
                <c:pt idx="299">
                  <c:v>0.12000000000000011</c:v>
                </c:pt>
                <c:pt idx="300">
                  <c:v>8.0000000000000071E-2</c:v>
                </c:pt>
                <c:pt idx="301">
                  <c:v>8.0000000000000071E-2</c:v>
                </c:pt>
                <c:pt idx="302">
                  <c:v>0.11999999999999993</c:v>
                </c:pt>
                <c:pt idx="303">
                  <c:v>-4.0000000000000036E-2</c:v>
                </c:pt>
                <c:pt idx="304">
                  <c:v>0.33999999999999986</c:v>
                </c:pt>
                <c:pt idx="305">
                  <c:v>0.6</c:v>
                </c:pt>
                <c:pt idx="306">
                  <c:v>0.57999999999999985</c:v>
                </c:pt>
                <c:pt idx="307">
                  <c:v>0.86</c:v>
                </c:pt>
                <c:pt idx="308">
                  <c:v>1.06</c:v>
                </c:pt>
                <c:pt idx="309">
                  <c:v>0.5</c:v>
                </c:pt>
                <c:pt idx="310">
                  <c:v>0.1</c:v>
                </c:pt>
                <c:pt idx="311">
                  <c:v>0.4</c:v>
                </c:pt>
                <c:pt idx="312">
                  <c:v>0.40000000000000019</c:v>
                </c:pt>
                <c:pt idx="313">
                  <c:v>0.47999999999999987</c:v>
                </c:pt>
                <c:pt idx="314">
                  <c:v>0.76</c:v>
                </c:pt>
                <c:pt idx="315">
                  <c:v>0.65999999999999981</c:v>
                </c:pt>
                <c:pt idx="316">
                  <c:v>0.44000000000000006</c:v>
                </c:pt>
                <c:pt idx="317">
                  <c:v>0.35999999999999976</c:v>
                </c:pt>
                <c:pt idx="318">
                  <c:v>0.55999999999999994</c:v>
                </c:pt>
                <c:pt idx="319">
                  <c:v>0.47999999999999987</c:v>
                </c:pt>
                <c:pt idx="320">
                  <c:v>0.83999999999999986</c:v>
                </c:pt>
                <c:pt idx="321">
                  <c:v>0.89999999999999969</c:v>
                </c:pt>
                <c:pt idx="322">
                  <c:v>0.7999999999999996</c:v>
                </c:pt>
                <c:pt idx="323">
                  <c:v>0.37999999999999973</c:v>
                </c:pt>
                <c:pt idx="324">
                  <c:v>0.33999999999999986</c:v>
                </c:pt>
                <c:pt idx="325">
                  <c:v>0.4</c:v>
                </c:pt>
                <c:pt idx="326">
                  <c:v>0.6000000000000002</c:v>
                </c:pt>
                <c:pt idx="327">
                  <c:v>0.80000000000000038</c:v>
                </c:pt>
                <c:pt idx="328">
                  <c:v>1.0800000000000003</c:v>
                </c:pt>
                <c:pt idx="329">
                  <c:v>0.84000000000000041</c:v>
                </c:pt>
                <c:pt idx="330">
                  <c:v>0.80000000000000049</c:v>
                </c:pt>
                <c:pt idx="331">
                  <c:v>0.56000000000000028</c:v>
                </c:pt>
                <c:pt idx="332">
                  <c:v>0.48000000000000026</c:v>
                </c:pt>
                <c:pt idx="333">
                  <c:v>0.16000000000000031</c:v>
                </c:pt>
                <c:pt idx="334">
                  <c:v>0.20000000000000018</c:v>
                </c:pt>
                <c:pt idx="335">
                  <c:v>4.0000000000000036E-2</c:v>
                </c:pt>
                <c:pt idx="336">
                  <c:v>8.0000000000000071E-2</c:v>
                </c:pt>
                <c:pt idx="337">
                  <c:v>-0.15999999999999978</c:v>
                </c:pt>
                <c:pt idx="338">
                  <c:v>-0.12000000000000029</c:v>
                </c:pt>
                <c:pt idx="339">
                  <c:v>-0.42000000000000026</c:v>
                </c:pt>
                <c:pt idx="340">
                  <c:v>-0.6399999999999999</c:v>
                </c:pt>
                <c:pt idx="341">
                  <c:v>-0.37999999999999973</c:v>
                </c:pt>
                <c:pt idx="342">
                  <c:v>-3.9999999999999855E-2</c:v>
                </c:pt>
                <c:pt idx="343">
                  <c:v>0.32000000000000062</c:v>
                </c:pt>
                <c:pt idx="344">
                  <c:v>0.74000000000000055</c:v>
                </c:pt>
                <c:pt idx="345">
                  <c:v>1.0000000000000002</c:v>
                </c:pt>
                <c:pt idx="346">
                  <c:v>0.38000000000000006</c:v>
                </c:pt>
                <c:pt idx="347">
                  <c:v>-5.9999999999999963E-2</c:v>
                </c:pt>
                <c:pt idx="348">
                  <c:v>-0.38</c:v>
                </c:pt>
                <c:pt idx="349">
                  <c:v>-0.41999999999999993</c:v>
                </c:pt>
                <c:pt idx="350">
                  <c:v>-0.65999999999999992</c:v>
                </c:pt>
                <c:pt idx="351">
                  <c:v>-0.54</c:v>
                </c:pt>
                <c:pt idx="352">
                  <c:v>-8.0000000000000071E-2</c:v>
                </c:pt>
                <c:pt idx="353">
                  <c:v>1.7763568394002506E-16</c:v>
                </c:pt>
                <c:pt idx="354">
                  <c:v>1.7763568394002506E-16</c:v>
                </c:pt>
                <c:pt idx="355">
                  <c:v>-0.17999999999999988</c:v>
                </c:pt>
                <c:pt idx="356">
                  <c:v>-0.26000000000000012</c:v>
                </c:pt>
                <c:pt idx="357">
                  <c:v>-0.9</c:v>
                </c:pt>
                <c:pt idx="358">
                  <c:v>-0.66000000000000014</c:v>
                </c:pt>
                <c:pt idx="359">
                  <c:v>-0.90000000000000036</c:v>
                </c:pt>
                <c:pt idx="360">
                  <c:v>-0.52000000000000024</c:v>
                </c:pt>
                <c:pt idx="361">
                  <c:v>-0.27999999999999969</c:v>
                </c:pt>
                <c:pt idx="362">
                  <c:v>0.21999999999999992</c:v>
                </c:pt>
                <c:pt idx="363">
                  <c:v>-0.12000000000000029</c:v>
                </c:pt>
                <c:pt idx="364">
                  <c:v>0.13999999999999985</c:v>
                </c:pt>
                <c:pt idx="365">
                  <c:v>0</c:v>
                </c:pt>
                <c:pt idx="366">
                  <c:v>-0.12000000000000029</c:v>
                </c:pt>
                <c:pt idx="367">
                  <c:v>-0.34000000000000019</c:v>
                </c:pt>
                <c:pt idx="368">
                  <c:v>-0.55999999999999994</c:v>
                </c:pt>
                <c:pt idx="369">
                  <c:v>-0.81999999999999973</c:v>
                </c:pt>
                <c:pt idx="370">
                  <c:v>-0.87999999999999989</c:v>
                </c:pt>
                <c:pt idx="371">
                  <c:v>-1.3199999999999998</c:v>
                </c:pt>
                <c:pt idx="372">
                  <c:v>-0.95999999999999963</c:v>
                </c:pt>
                <c:pt idx="373">
                  <c:v>-0.89999999999999969</c:v>
                </c:pt>
                <c:pt idx="374">
                  <c:v>-0.77999999999999969</c:v>
                </c:pt>
                <c:pt idx="375">
                  <c:v>-0.77999999999999958</c:v>
                </c:pt>
                <c:pt idx="376">
                  <c:v>-0.29999999999999949</c:v>
                </c:pt>
                <c:pt idx="377">
                  <c:v>-0.59999999999999942</c:v>
                </c:pt>
                <c:pt idx="378">
                  <c:v>-0.47999999999999954</c:v>
                </c:pt>
                <c:pt idx="379">
                  <c:v>-0.17999999999999955</c:v>
                </c:pt>
                <c:pt idx="380">
                  <c:v>-0.31999999999999995</c:v>
                </c:pt>
                <c:pt idx="381">
                  <c:v>-0.42000000000000026</c:v>
                </c:pt>
                <c:pt idx="382">
                  <c:v>-0.82</c:v>
                </c:pt>
                <c:pt idx="383">
                  <c:v>-0.67999999999999972</c:v>
                </c:pt>
                <c:pt idx="384">
                  <c:v>-1.2599999999999993</c:v>
                </c:pt>
                <c:pt idx="385">
                  <c:v>-0.81999999999999917</c:v>
                </c:pt>
                <c:pt idx="386">
                  <c:v>0.18000000000000077</c:v>
                </c:pt>
                <c:pt idx="387">
                  <c:v>0.64000000000000035</c:v>
                </c:pt>
                <c:pt idx="388">
                  <c:v>0.4600000000000003</c:v>
                </c:pt>
                <c:pt idx="389">
                  <c:v>0.77999999999999992</c:v>
                </c:pt>
                <c:pt idx="390">
                  <c:v>0.5</c:v>
                </c:pt>
                <c:pt idx="391">
                  <c:v>-0.33999999999999986</c:v>
                </c:pt>
                <c:pt idx="392">
                  <c:v>-0.13999999999999968</c:v>
                </c:pt>
                <c:pt idx="393">
                  <c:v>-7.9999999999999544E-2</c:v>
                </c:pt>
                <c:pt idx="394">
                  <c:v>-0.21999999999999975</c:v>
                </c:pt>
                <c:pt idx="395">
                  <c:v>-0.37999999999999973</c:v>
                </c:pt>
                <c:pt idx="396">
                  <c:v>-0.37999999999999973</c:v>
                </c:pt>
                <c:pt idx="397">
                  <c:v>-0.21999999999999958</c:v>
                </c:pt>
                <c:pt idx="398">
                  <c:v>-0.53999999999999981</c:v>
                </c:pt>
                <c:pt idx="399">
                  <c:v>-9.9999999999999645E-2</c:v>
                </c:pt>
                <c:pt idx="400">
                  <c:v>0.26000000000000012</c:v>
                </c:pt>
                <c:pt idx="401">
                  <c:v>0.18000000000000008</c:v>
                </c:pt>
                <c:pt idx="402">
                  <c:v>-4.0000000000000216E-2</c:v>
                </c:pt>
                <c:pt idx="403">
                  <c:v>5.999999999999979E-2</c:v>
                </c:pt>
                <c:pt idx="404">
                  <c:v>-0.14000000000000021</c:v>
                </c:pt>
                <c:pt idx="405">
                  <c:v>-2.0000000000000285E-2</c:v>
                </c:pt>
                <c:pt idx="406">
                  <c:v>0.35999999999999976</c:v>
                </c:pt>
                <c:pt idx="407">
                  <c:v>0.33999999999999986</c:v>
                </c:pt>
                <c:pt idx="408">
                  <c:v>0.53999999999999981</c:v>
                </c:pt>
                <c:pt idx="409">
                  <c:v>0.57999999999999974</c:v>
                </c:pt>
                <c:pt idx="410">
                  <c:v>0.15999999999999978</c:v>
                </c:pt>
                <c:pt idx="411">
                  <c:v>-0.1</c:v>
                </c:pt>
                <c:pt idx="412">
                  <c:v>-0.41999999999999993</c:v>
                </c:pt>
                <c:pt idx="413">
                  <c:v>-0.6399999999999999</c:v>
                </c:pt>
                <c:pt idx="414">
                  <c:v>-0.57999999999999974</c:v>
                </c:pt>
                <c:pt idx="415">
                  <c:v>-0.4399999999999995</c:v>
                </c:pt>
                <c:pt idx="416">
                  <c:v>-0.59999999999999964</c:v>
                </c:pt>
                <c:pt idx="417">
                  <c:v>-0.11999999999999958</c:v>
                </c:pt>
                <c:pt idx="418">
                  <c:v>-0.11999999999999958</c:v>
                </c:pt>
                <c:pt idx="419">
                  <c:v>-0.53999999999999948</c:v>
                </c:pt>
                <c:pt idx="420">
                  <c:v>-0.69999999999999962</c:v>
                </c:pt>
                <c:pt idx="421">
                  <c:v>-0.72</c:v>
                </c:pt>
                <c:pt idx="422">
                  <c:v>-0.98000000000000009</c:v>
                </c:pt>
                <c:pt idx="423">
                  <c:v>-0.58000000000000007</c:v>
                </c:pt>
                <c:pt idx="424">
                  <c:v>-0.22000000000000028</c:v>
                </c:pt>
                <c:pt idx="425">
                  <c:v>-6.0000000000000497E-2</c:v>
                </c:pt>
                <c:pt idx="426">
                  <c:v>-0.30000000000000038</c:v>
                </c:pt>
                <c:pt idx="427">
                  <c:v>-0.22000000000000028</c:v>
                </c:pt>
                <c:pt idx="428">
                  <c:v>-2.0000000000000285E-2</c:v>
                </c:pt>
                <c:pt idx="429">
                  <c:v>0.15999999999999978</c:v>
                </c:pt>
                <c:pt idx="430">
                  <c:v>0.25999999999999979</c:v>
                </c:pt>
                <c:pt idx="431">
                  <c:v>0.78</c:v>
                </c:pt>
                <c:pt idx="432">
                  <c:v>0.54000000000000026</c:v>
                </c:pt>
                <c:pt idx="433">
                  <c:v>-0.1</c:v>
                </c:pt>
                <c:pt idx="434">
                  <c:v>-0.44000000000000022</c:v>
                </c:pt>
                <c:pt idx="435">
                  <c:v>-0.53999999999999981</c:v>
                </c:pt>
                <c:pt idx="436">
                  <c:v>-0.50000000000000033</c:v>
                </c:pt>
                <c:pt idx="437">
                  <c:v>-0.48000000000000043</c:v>
                </c:pt>
                <c:pt idx="438">
                  <c:v>-0.22000000000000028</c:v>
                </c:pt>
                <c:pt idx="439">
                  <c:v>-0.14000000000000021</c:v>
                </c:pt>
                <c:pt idx="440">
                  <c:v>-0.18000000000000044</c:v>
                </c:pt>
                <c:pt idx="441">
                  <c:v>-0.48000000000000009</c:v>
                </c:pt>
                <c:pt idx="442">
                  <c:v>-0.36000000000000015</c:v>
                </c:pt>
                <c:pt idx="443">
                  <c:v>-0.36000000000000015</c:v>
                </c:pt>
                <c:pt idx="444">
                  <c:v>-0.6</c:v>
                </c:pt>
                <c:pt idx="445">
                  <c:v>-0.58000000000000007</c:v>
                </c:pt>
                <c:pt idx="446">
                  <c:v>-0.60000000000000031</c:v>
                </c:pt>
                <c:pt idx="447">
                  <c:v>-1.1600000000000006</c:v>
                </c:pt>
                <c:pt idx="448">
                  <c:v>-1.0800000000000007</c:v>
                </c:pt>
                <c:pt idx="449">
                  <c:v>-0.96000000000000085</c:v>
                </c:pt>
                <c:pt idx="450">
                  <c:v>-1.0200000000000009</c:v>
                </c:pt>
                <c:pt idx="451">
                  <c:v>-0.84000000000000019</c:v>
                </c:pt>
                <c:pt idx="452">
                  <c:v>-6.0000000000000143E-2</c:v>
                </c:pt>
                <c:pt idx="453">
                  <c:v>0</c:v>
                </c:pt>
                <c:pt idx="454">
                  <c:v>0</c:v>
                </c:pt>
                <c:pt idx="455">
                  <c:v>-5.9999999999999429E-2</c:v>
                </c:pt>
                <c:pt idx="456">
                  <c:v>4.000000000000057E-2</c:v>
                </c:pt>
                <c:pt idx="457">
                  <c:v>-5.9999999999999429E-2</c:v>
                </c:pt>
                <c:pt idx="458">
                  <c:v>-0.25999999999999945</c:v>
                </c:pt>
                <c:pt idx="459">
                  <c:v>-0.29999999999999927</c:v>
                </c:pt>
                <c:pt idx="460">
                  <c:v>0.14000000000000057</c:v>
                </c:pt>
                <c:pt idx="461">
                  <c:v>-0.18000000000000044</c:v>
                </c:pt>
                <c:pt idx="462">
                  <c:v>-0.12000000000000029</c:v>
                </c:pt>
                <c:pt idx="463">
                  <c:v>-0.22000000000000028</c:v>
                </c:pt>
                <c:pt idx="464">
                  <c:v>-0.32000000000000028</c:v>
                </c:pt>
                <c:pt idx="465">
                  <c:v>-0.42000000000000026</c:v>
                </c:pt>
                <c:pt idx="466">
                  <c:v>-0.43999999999999984</c:v>
                </c:pt>
                <c:pt idx="467">
                  <c:v>-0.73999999999999988</c:v>
                </c:pt>
                <c:pt idx="468">
                  <c:v>-0.6399999999999999</c:v>
                </c:pt>
                <c:pt idx="469">
                  <c:v>-0.2000000000000007</c:v>
                </c:pt>
                <c:pt idx="470">
                  <c:v>-0.1200000000000017</c:v>
                </c:pt>
                <c:pt idx="471">
                  <c:v>-6.0000000000000851E-2</c:v>
                </c:pt>
                <c:pt idx="472">
                  <c:v>0.21999999999999814</c:v>
                </c:pt>
                <c:pt idx="473">
                  <c:v>0.37999999999999828</c:v>
                </c:pt>
                <c:pt idx="474">
                  <c:v>0.33999999999999914</c:v>
                </c:pt>
                <c:pt idx="475">
                  <c:v>0</c:v>
                </c:pt>
                <c:pt idx="476">
                  <c:v>-6.0000000000000851E-2</c:v>
                </c:pt>
                <c:pt idx="477">
                  <c:v>-0.1</c:v>
                </c:pt>
                <c:pt idx="478">
                  <c:v>-8.000000000000114E-2</c:v>
                </c:pt>
                <c:pt idx="479">
                  <c:v>-0.20000000000000143</c:v>
                </c:pt>
                <c:pt idx="480">
                  <c:v>-0.24000000000000057</c:v>
                </c:pt>
                <c:pt idx="481">
                  <c:v>-0.27999999999999969</c:v>
                </c:pt>
                <c:pt idx="482">
                  <c:v>-0.4</c:v>
                </c:pt>
                <c:pt idx="483">
                  <c:v>-0.53999999999999915</c:v>
                </c:pt>
                <c:pt idx="484">
                  <c:v>-0.55999999999999939</c:v>
                </c:pt>
                <c:pt idx="485">
                  <c:v>-0.64000000000000057</c:v>
                </c:pt>
                <c:pt idx="486">
                  <c:v>-0.38000000000000111</c:v>
                </c:pt>
                <c:pt idx="487">
                  <c:v>-0.2</c:v>
                </c:pt>
                <c:pt idx="488">
                  <c:v>0.42000000000000098</c:v>
                </c:pt>
                <c:pt idx="489">
                  <c:v>0.32000000000000173</c:v>
                </c:pt>
                <c:pt idx="490">
                  <c:v>0.34000000000000197</c:v>
                </c:pt>
                <c:pt idx="491">
                  <c:v>0.52000000000000168</c:v>
                </c:pt>
                <c:pt idx="492">
                  <c:v>0.66000000000000081</c:v>
                </c:pt>
                <c:pt idx="493">
                  <c:v>0.17999999999999972</c:v>
                </c:pt>
                <c:pt idx="494">
                  <c:v>0.43999999999999984</c:v>
                </c:pt>
                <c:pt idx="495">
                  <c:v>1.1200000000000003</c:v>
                </c:pt>
                <c:pt idx="496">
                  <c:v>1.1600000000000001</c:v>
                </c:pt>
                <c:pt idx="497">
                  <c:v>0.84000000000000052</c:v>
                </c:pt>
                <c:pt idx="498">
                  <c:v>0.78000000000000114</c:v>
                </c:pt>
                <c:pt idx="499">
                  <c:v>0.90000000000000069</c:v>
                </c:pt>
                <c:pt idx="500">
                  <c:v>0.44000000000000056</c:v>
                </c:pt>
                <c:pt idx="501">
                  <c:v>0.24000000000000057</c:v>
                </c:pt>
                <c:pt idx="502">
                  <c:v>0.26000000000000012</c:v>
                </c:pt>
                <c:pt idx="503">
                  <c:v>0.56000000000000016</c:v>
                </c:pt>
                <c:pt idx="504">
                  <c:v>4.000000000000057E-2</c:v>
                </c:pt>
                <c:pt idx="505">
                  <c:v>0.24000000000000057</c:v>
                </c:pt>
                <c:pt idx="506">
                  <c:v>-3.9999999999999147E-2</c:v>
                </c:pt>
                <c:pt idx="507">
                  <c:v>-5.9999999999998721E-2</c:v>
                </c:pt>
                <c:pt idx="508">
                  <c:v>-0.35999999999999871</c:v>
                </c:pt>
                <c:pt idx="509">
                  <c:v>0.16000000000000086</c:v>
                </c:pt>
                <c:pt idx="510">
                  <c:v>-0.15999999999999942</c:v>
                </c:pt>
                <c:pt idx="511">
                  <c:v>-0.11999999999999958</c:v>
                </c:pt>
                <c:pt idx="512">
                  <c:v>0.16000000000000014</c:v>
                </c:pt>
                <c:pt idx="513">
                  <c:v>1.9999999999999574E-2</c:v>
                </c:pt>
                <c:pt idx="514">
                  <c:v>0</c:v>
                </c:pt>
                <c:pt idx="515">
                  <c:v>0.36000000000000015</c:v>
                </c:pt>
                <c:pt idx="516">
                  <c:v>0.93999999999999984</c:v>
                </c:pt>
                <c:pt idx="517">
                  <c:v>0.51999999999999957</c:v>
                </c:pt>
                <c:pt idx="518">
                  <c:v>0.5</c:v>
                </c:pt>
                <c:pt idx="519">
                  <c:v>0.37999999999999973</c:v>
                </c:pt>
                <c:pt idx="520">
                  <c:v>0.23999999999999949</c:v>
                </c:pt>
                <c:pt idx="521">
                  <c:v>-8.0000000000000071E-2</c:v>
                </c:pt>
                <c:pt idx="522">
                  <c:v>0.20000000000000034</c:v>
                </c:pt>
                <c:pt idx="523">
                  <c:v>0.40000000000000036</c:v>
                </c:pt>
                <c:pt idx="524">
                  <c:v>0.40000000000000036</c:v>
                </c:pt>
                <c:pt idx="525">
                  <c:v>0.18000000000000044</c:v>
                </c:pt>
                <c:pt idx="526">
                  <c:v>-0.17999999999999972</c:v>
                </c:pt>
                <c:pt idx="527">
                  <c:v>-0.38000000000000045</c:v>
                </c:pt>
                <c:pt idx="528">
                  <c:v>-0.73999999999999988</c:v>
                </c:pt>
                <c:pt idx="529">
                  <c:v>-0.83999999999999986</c:v>
                </c:pt>
                <c:pt idx="530">
                  <c:v>-0.81999999999999962</c:v>
                </c:pt>
                <c:pt idx="531">
                  <c:v>-0.4</c:v>
                </c:pt>
                <c:pt idx="532">
                  <c:v>-0.27999999999999969</c:v>
                </c:pt>
                <c:pt idx="533">
                  <c:v>-4.000000000000057E-2</c:v>
                </c:pt>
                <c:pt idx="534">
                  <c:v>0.25999999999999945</c:v>
                </c:pt>
                <c:pt idx="535">
                  <c:v>0.29999999999999927</c:v>
                </c:pt>
                <c:pt idx="536">
                  <c:v>0.3</c:v>
                </c:pt>
                <c:pt idx="537">
                  <c:v>6.0000000000000143E-2</c:v>
                </c:pt>
                <c:pt idx="538">
                  <c:v>0.2000000000000007</c:v>
                </c:pt>
                <c:pt idx="539">
                  <c:v>-0.29999999999999927</c:v>
                </c:pt>
                <c:pt idx="540">
                  <c:v>-0.51999999999999957</c:v>
                </c:pt>
                <c:pt idx="541">
                  <c:v>-0.4199999999999996</c:v>
                </c:pt>
                <c:pt idx="542">
                  <c:v>-0.33999999999999986</c:v>
                </c:pt>
                <c:pt idx="543">
                  <c:v>-0.21999999999999958</c:v>
                </c:pt>
                <c:pt idx="544">
                  <c:v>-0.23999999999999985</c:v>
                </c:pt>
                <c:pt idx="545">
                  <c:v>-0.17999999999999972</c:v>
                </c:pt>
                <c:pt idx="546">
                  <c:v>-0.18000000000000044</c:v>
                </c:pt>
                <c:pt idx="547">
                  <c:v>-1.9999999999999574E-2</c:v>
                </c:pt>
                <c:pt idx="548">
                  <c:v>-0.43999999999999984</c:v>
                </c:pt>
                <c:pt idx="549">
                  <c:v>-3.9999999999999855E-2</c:v>
                </c:pt>
                <c:pt idx="550">
                  <c:v>0.22000000000000028</c:v>
                </c:pt>
                <c:pt idx="551">
                  <c:v>0.14000000000000057</c:v>
                </c:pt>
                <c:pt idx="552">
                  <c:v>0</c:v>
                </c:pt>
                <c:pt idx="553">
                  <c:v>-2.0000000000000285E-2</c:v>
                </c:pt>
                <c:pt idx="554">
                  <c:v>-0.17999999999999972</c:v>
                </c:pt>
                <c:pt idx="555">
                  <c:v>-0.4199999999999996</c:v>
                </c:pt>
                <c:pt idx="556">
                  <c:v>-0.57999999999999896</c:v>
                </c:pt>
                <c:pt idx="557">
                  <c:v>-0.33999999999999914</c:v>
                </c:pt>
                <c:pt idx="558">
                  <c:v>4.000000000000057E-2</c:v>
                </c:pt>
                <c:pt idx="559">
                  <c:v>-0.2</c:v>
                </c:pt>
                <c:pt idx="560">
                  <c:v>-0.16000000000000014</c:v>
                </c:pt>
                <c:pt idx="561">
                  <c:v>-0.46000000000000085</c:v>
                </c:pt>
                <c:pt idx="562">
                  <c:v>-0.96000000000000085</c:v>
                </c:pt>
                <c:pt idx="563">
                  <c:v>-1.2200000000000011</c:v>
                </c:pt>
                <c:pt idx="564">
                  <c:v>-1.1000000000000008</c:v>
                </c:pt>
                <c:pt idx="565">
                  <c:v>-1.0400000000000005</c:v>
                </c:pt>
                <c:pt idx="566">
                  <c:v>-0.74000000000000055</c:v>
                </c:pt>
                <c:pt idx="567">
                  <c:v>-0.68000000000000038</c:v>
                </c:pt>
                <c:pt idx="568">
                  <c:v>-0.82000000000000028</c:v>
                </c:pt>
                <c:pt idx="569">
                  <c:v>-1.1200000000000003</c:v>
                </c:pt>
                <c:pt idx="570">
                  <c:v>-1.0200000000000002</c:v>
                </c:pt>
                <c:pt idx="571">
                  <c:v>-0.87999999999999967</c:v>
                </c:pt>
                <c:pt idx="572">
                  <c:v>-0.63999999999999913</c:v>
                </c:pt>
                <c:pt idx="573">
                  <c:v>0.24000000000000127</c:v>
                </c:pt>
                <c:pt idx="574">
                  <c:v>1.6000000000000014</c:v>
                </c:pt>
                <c:pt idx="575">
                  <c:v>2.2400000000000011</c:v>
                </c:pt>
                <c:pt idx="596">
                  <c:v>-1.5000000000000002</c:v>
                </c:pt>
                <c:pt idx="597">
                  <c:v>-1.4800000000000002</c:v>
                </c:pt>
                <c:pt idx="598">
                  <c:v>-1.08</c:v>
                </c:pt>
                <c:pt idx="599">
                  <c:v>-1.44</c:v>
                </c:pt>
                <c:pt idx="600">
                  <c:v>-1.4000000000000004</c:v>
                </c:pt>
                <c:pt idx="601">
                  <c:v>-1.58</c:v>
                </c:pt>
                <c:pt idx="602">
                  <c:v>-1.2600000000000002</c:v>
                </c:pt>
                <c:pt idx="603">
                  <c:v>-1.1200000000000003</c:v>
                </c:pt>
                <c:pt idx="604">
                  <c:v>-0.78000000000000047</c:v>
                </c:pt>
                <c:pt idx="605">
                  <c:v>-0.2</c:v>
                </c:pt>
                <c:pt idx="606">
                  <c:v>0.71999999999999953</c:v>
                </c:pt>
                <c:pt idx="607">
                  <c:v>0.85999999999999943</c:v>
                </c:pt>
                <c:pt idx="608">
                  <c:v>0.53999999999999981</c:v>
                </c:pt>
                <c:pt idx="609">
                  <c:v>0.22000000000000028</c:v>
                </c:pt>
                <c:pt idx="610">
                  <c:v>-0.31999999999999956</c:v>
                </c:pt>
                <c:pt idx="611">
                  <c:v>-0.61999999999999955</c:v>
                </c:pt>
                <c:pt idx="612">
                  <c:v>-0.9199999999999996</c:v>
                </c:pt>
                <c:pt idx="613">
                  <c:v>-0.8600000000000001</c:v>
                </c:pt>
                <c:pt idx="614">
                  <c:v>-0.36000000000000015</c:v>
                </c:pt>
                <c:pt idx="615">
                  <c:v>-0.16000000000000014</c:v>
                </c:pt>
                <c:pt idx="616">
                  <c:v>-0.23999999999999985</c:v>
                </c:pt>
                <c:pt idx="617">
                  <c:v>-0.17999999999999972</c:v>
                </c:pt>
                <c:pt idx="618">
                  <c:v>-0.33999999999999986</c:v>
                </c:pt>
                <c:pt idx="619">
                  <c:v>-0.82000000000000028</c:v>
                </c:pt>
                <c:pt idx="620">
                  <c:v>-0.96000000000000085</c:v>
                </c:pt>
                <c:pt idx="621">
                  <c:v>-0.72000000000000097</c:v>
                </c:pt>
                <c:pt idx="622">
                  <c:v>-0.62000000000000099</c:v>
                </c:pt>
                <c:pt idx="623">
                  <c:v>-0.40000000000000069</c:v>
                </c:pt>
                <c:pt idx="624">
                  <c:v>-0.34000000000000058</c:v>
                </c:pt>
                <c:pt idx="625">
                  <c:v>-0.33999999999999986</c:v>
                </c:pt>
                <c:pt idx="626">
                  <c:v>-0.33999999999999986</c:v>
                </c:pt>
                <c:pt idx="627">
                  <c:v>-0.42000000000000026</c:v>
                </c:pt>
                <c:pt idx="628">
                  <c:v>-0.40000000000000069</c:v>
                </c:pt>
                <c:pt idx="629">
                  <c:v>-0.54000000000000059</c:v>
                </c:pt>
                <c:pt idx="630">
                  <c:v>-0.68000000000000116</c:v>
                </c:pt>
                <c:pt idx="631">
                  <c:v>-0.54000000000000126</c:v>
                </c:pt>
                <c:pt idx="632">
                  <c:v>-0.72000000000000097</c:v>
                </c:pt>
                <c:pt idx="633">
                  <c:v>-0.90000000000000069</c:v>
                </c:pt>
                <c:pt idx="634">
                  <c:v>-0.74000000000000055</c:v>
                </c:pt>
                <c:pt idx="635">
                  <c:v>-0.50000000000000067</c:v>
                </c:pt>
                <c:pt idx="636">
                  <c:v>-0.5800000000000004</c:v>
                </c:pt>
                <c:pt idx="637">
                  <c:v>-0.76000000000000012</c:v>
                </c:pt>
                <c:pt idx="638">
                  <c:v>-0.7</c:v>
                </c:pt>
                <c:pt idx="639">
                  <c:v>-0.62000000000000033</c:v>
                </c:pt>
                <c:pt idx="640">
                  <c:v>-0.5</c:v>
                </c:pt>
                <c:pt idx="641">
                  <c:v>-0.4</c:v>
                </c:pt>
                <c:pt idx="642">
                  <c:v>-2.0000000000000285E-2</c:v>
                </c:pt>
                <c:pt idx="643">
                  <c:v>-0.12000000000000029</c:v>
                </c:pt>
                <c:pt idx="644">
                  <c:v>-0.12000000000000029</c:v>
                </c:pt>
                <c:pt idx="645">
                  <c:v>-0.23999999999999985</c:v>
                </c:pt>
                <c:pt idx="646">
                  <c:v>-0.3</c:v>
                </c:pt>
                <c:pt idx="647">
                  <c:v>-0.21999999999999958</c:v>
                </c:pt>
                <c:pt idx="648">
                  <c:v>-0.33999999999999914</c:v>
                </c:pt>
                <c:pt idx="649">
                  <c:v>-0.2999999999999986</c:v>
                </c:pt>
                <c:pt idx="650">
                  <c:v>-0.57999999999999896</c:v>
                </c:pt>
                <c:pt idx="651">
                  <c:v>-0.81999999999999962</c:v>
                </c:pt>
                <c:pt idx="652">
                  <c:v>-0.87999999999999967</c:v>
                </c:pt>
                <c:pt idx="653">
                  <c:v>-0.83999999999999986</c:v>
                </c:pt>
                <c:pt idx="654">
                  <c:v>-0.92000000000000026</c:v>
                </c:pt>
                <c:pt idx="655">
                  <c:v>-0.76000000000000012</c:v>
                </c:pt>
                <c:pt idx="656">
                  <c:v>-0.93999999999999984</c:v>
                </c:pt>
                <c:pt idx="657">
                  <c:v>-0.89999999999999925</c:v>
                </c:pt>
                <c:pt idx="658">
                  <c:v>-0.61999999999999955</c:v>
                </c:pt>
                <c:pt idx="659">
                  <c:v>-0.57999999999999974</c:v>
                </c:pt>
                <c:pt idx="660">
                  <c:v>-9.9999999999999284E-2</c:v>
                </c:pt>
                <c:pt idx="661">
                  <c:v>0.10000000000000142</c:v>
                </c:pt>
                <c:pt idx="662">
                  <c:v>-0.17999999999999899</c:v>
                </c:pt>
                <c:pt idx="663">
                  <c:v>-0.29999999999999927</c:v>
                </c:pt>
                <c:pt idx="664">
                  <c:v>-0.51999999999999891</c:v>
                </c:pt>
                <c:pt idx="665">
                  <c:v>-0.97999999999999898</c:v>
                </c:pt>
                <c:pt idx="666">
                  <c:v>-0.67999999999999972</c:v>
                </c:pt>
                <c:pt idx="667">
                  <c:v>-0.42000000000000026</c:v>
                </c:pt>
                <c:pt idx="668">
                  <c:v>-0.31999999999999956</c:v>
                </c:pt>
                <c:pt idx="669">
                  <c:v>0.18000000000000044</c:v>
                </c:pt>
                <c:pt idx="670">
                  <c:v>0.18000000000000044</c:v>
                </c:pt>
                <c:pt idx="671">
                  <c:v>-0.23999999999999916</c:v>
                </c:pt>
                <c:pt idx="672">
                  <c:v>-0.39999999999999858</c:v>
                </c:pt>
                <c:pt idx="673">
                  <c:v>-0.51999999999999891</c:v>
                </c:pt>
                <c:pt idx="674">
                  <c:v>-0.81999999999999884</c:v>
                </c:pt>
                <c:pt idx="675">
                  <c:v>-0.93999999999999917</c:v>
                </c:pt>
                <c:pt idx="676">
                  <c:v>-0.65999999999999948</c:v>
                </c:pt>
                <c:pt idx="677">
                  <c:v>-0.7399999999999991</c:v>
                </c:pt>
                <c:pt idx="678">
                  <c:v>-0.71999999999999886</c:v>
                </c:pt>
                <c:pt idx="679">
                  <c:v>-0.63999999999999913</c:v>
                </c:pt>
                <c:pt idx="680">
                  <c:v>-0.33999999999999914</c:v>
                </c:pt>
                <c:pt idx="681">
                  <c:v>-0.53999999999999915</c:v>
                </c:pt>
                <c:pt idx="682">
                  <c:v>-0.33999999999999914</c:v>
                </c:pt>
                <c:pt idx="683">
                  <c:v>8.0000000000000432E-2</c:v>
                </c:pt>
                <c:pt idx="684">
                  <c:v>0.24000000000000057</c:v>
                </c:pt>
                <c:pt idx="685">
                  <c:v>-1.9999999999999574E-2</c:v>
                </c:pt>
                <c:pt idx="686">
                  <c:v>-3.9999999999999855E-2</c:v>
                </c:pt>
                <c:pt idx="687">
                  <c:v>-0.2000000000000007</c:v>
                </c:pt>
                <c:pt idx="688">
                  <c:v>-0.50000000000000067</c:v>
                </c:pt>
                <c:pt idx="689">
                  <c:v>-0.66000000000000081</c:v>
                </c:pt>
                <c:pt idx="690">
                  <c:v>-0.46000000000000085</c:v>
                </c:pt>
                <c:pt idx="691">
                  <c:v>-0.28000000000000042</c:v>
                </c:pt>
                <c:pt idx="692">
                  <c:v>7.999999999999971E-2</c:v>
                </c:pt>
                <c:pt idx="693">
                  <c:v>-0.23999999999999985</c:v>
                </c:pt>
                <c:pt idx="694">
                  <c:v>-0.1</c:v>
                </c:pt>
                <c:pt idx="695">
                  <c:v>0.16000000000000014</c:v>
                </c:pt>
                <c:pt idx="696">
                  <c:v>7.999999999999971E-2</c:v>
                </c:pt>
                <c:pt idx="697">
                  <c:v>-0.33999999999999986</c:v>
                </c:pt>
                <c:pt idx="698">
                  <c:v>-0.12000000000000029</c:v>
                </c:pt>
                <c:pt idx="699">
                  <c:v>-0.52000000000000024</c:v>
                </c:pt>
                <c:pt idx="700">
                  <c:v>-0.5800000000000004</c:v>
                </c:pt>
                <c:pt idx="701">
                  <c:v>-0.61999999999999955</c:v>
                </c:pt>
                <c:pt idx="702">
                  <c:v>-0.4799999999999997</c:v>
                </c:pt>
                <c:pt idx="703">
                  <c:v>-0.27999999999999969</c:v>
                </c:pt>
                <c:pt idx="704">
                  <c:v>7.1054273576010023E-16</c:v>
                </c:pt>
                <c:pt idx="705">
                  <c:v>-0.25999999999999945</c:v>
                </c:pt>
                <c:pt idx="706">
                  <c:v>-0.21999999999999958</c:v>
                </c:pt>
                <c:pt idx="707">
                  <c:v>6.0000000000000143E-2</c:v>
                </c:pt>
                <c:pt idx="708">
                  <c:v>-0.11999999999999958</c:v>
                </c:pt>
                <c:pt idx="709">
                  <c:v>-0.28000000000000042</c:v>
                </c:pt>
                <c:pt idx="710">
                  <c:v>-0.72000000000000031</c:v>
                </c:pt>
                <c:pt idx="711">
                  <c:v>-1.1000000000000008</c:v>
                </c:pt>
                <c:pt idx="712">
                  <c:v>-1.5200000000000009</c:v>
                </c:pt>
                <c:pt idx="713">
                  <c:v>-1.5000000000000007</c:v>
                </c:pt>
                <c:pt idx="714">
                  <c:v>-1.2800000000000005</c:v>
                </c:pt>
                <c:pt idx="715">
                  <c:v>-0.93999999999999984</c:v>
                </c:pt>
                <c:pt idx="716">
                  <c:v>-0.57999999999999974</c:v>
                </c:pt>
                <c:pt idx="717">
                  <c:v>-0.81999999999999884</c:v>
                </c:pt>
                <c:pt idx="718">
                  <c:v>-0.87999999999999901</c:v>
                </c:pt>
                <c:pt idx="719">
                  <c:v>-1.1399999999999983</c:v>
                </c:pt>
                <c:pt idx="720">
                  <c:v>-1.1599999999999995</c:v>
                </c:pt>
                <c:pt idx="721">
                  <c:v>-0.85999999999999943</c:v>
                </c:pt>
                <c:pt idx="722">
                  <c:v>-0.37999999999999973</c:v>
                </c:pt>
                <c:pt idx="723">
                  <c:v>-0.36000000000000015</c:v>
                </c:pt>
                <c:pt idx="724">
                  <c:v>1.9999999999999574E-2</c:v>
                </c:pt>
                <c:pt idx="725">
                  <c:v>0.33999999999999986</c:v>
                </c:pt>
                <c:pt idx="726">
                  <c:v>0.21999999999999958</c:v>
                </c:pt>
                <c:pt idx="727">
                  <c:v>0.55999999999999939</c:v>
                </c:pt>
                <c:pt idx="728">
                  <c:v>0.69999999999999929</c:v>
                </c:pt>
                <c:pt idx="729">
                  <c:v>0.33999999999999914</c:v>
                </c:pt>
                <c:pt idx="730">
                  <c:v>0.25999999999999945</c:v>
                </c:pt>
                <c:pt idx="731">
                  <c:v>0.17999999999999972</c:v>
                </c:pt>
                <c:pt idx="732">
                  <c:v>8.0000000000000432E-2</c:v>
                </c:pt>
                <c:pt idx="733">
                  <c:v>0.220000000000001</c:v>
                </c:pt>
                <c:pt idx="734">
                  <c:v>6.0000000000000143E-2</c:v>
                </c:pt>
                <c:pt idx="735">
                  <c:v>-3.9999999999999855E-2</c:v>
                </c:pt>
                <c:pt idx="736">
                  <c:v>-0.35999999999999943</c:v>
                </c:pt>
                <c:pt idx="737">
                  <c:v>-0.6399999999999999</c:v>
                </c:pt>
                <c:pt idx="738">
                  <c:v>-0.67999999999999972</c:v>
                </c:pt>
                <c:pt idx="739">
                  <c:v>-0.1799999999999983</c:v>
                </c:pt>
                <c:pt idx="740">
                  <c:v>-0.1799999999999983</c:v>
                </c:pt>
                <c:pt idx="741">
                  <c:v>-0.31999999999999884</c:v>
                </c:pt>
                <c:pt idx="742">
                  <c:v>-0.31999999999999884</c:v>
                </c:pt>
                <c:pt idx="743">
                  <c:v>-0.57999999999999974</c:v>
                </c:pt>
                <c:pt idx="744">
                  <c:v>-0.3</c:v>
                </c:pt>
                <c:pt idx="745">
                  <c:v>-0.4</c:v>
                </c:pt>
                <c:pt idx="746">
                  <c:v>-1.9999999999999574E-2</c:v>
                </c:pt>
                <c:pt idx="747">
                  <c:v>6.0000000000000143E-2</c:v>
                </c:pt>
                <c:pt idx="748">
                  <c:v>0.28000000000000042</c:v>
                </c:pt>
                <c:pt idx="749">
                  <c:v>-0.16000000000000014</c:v>
                </c:pt>
                <c:pt idx="750">
                  <c:v>0.16000000000000014</c:v>
                </c:pt>
                <c:pt idx="751">
                  <c:v>0.23999999999999985</c:v>
                </c:pt>
                <c:pt idx="752">
                  <c:v>1.9999999999999574E-2</c:v>
                </c:pt>
                <c:pt idx="753">
                  <c:v>-0.12000000000000029</c:v>
                </c:pt>
                <c:pt idx="754">
                  <c:v>-0.2</c:v>
                </c:pt>
                <c:pt idx="755">
                  <c:v>-0.54000000000000059</c:v>
                </c:pt>
                <c:pt idx="756">
                  <c:v>-0.220000000000001</c:v>
                </c:pt>
                <c:pt idx="757">
                  <c:v>-0.18000000000000044</c:v>
                </c:pt>
                <c:pt idx="758">
                  <c:v>-0.220000000000001</c:v>
                </c:pt>
                <c:pt idx="759">
                  <c:v>-0.220000000000001</c:v>
                </c:pt>
                <c:pt idx="760">
                  <c:v>-4.000000000000057E-2</c:v>
                </c:pt>
                <c:pt idx="761">
                  <c:v>-0.7</c:v>
                </c:pt>
                <c:pt idx="762">
                  <c:v>-0.6</c:v>
                </c:pt>
                <c:pt idx="763">
                  <c:v>-0.55999999999999939</c:v>
                </c:pt>
                <c:pt idx="764">
                  <c:v>-0.25999999999999945</c:v>
                </c:pt>
                <c:pt idx="765">
                  <c:v>-0.35999999999999943</c:v>
                </c:pt>
                <c:pt idx="766">
                  <c:v>-1.9999999999999574E-2</c:v>
                </c:pt>
                <c:pt idx="767">
                  <c:v>-0.35999999999999943</c:v>
                </c:pt>
                <c:pt idx="768">
                  <c:v>-0.4199999999999996</c:v>
                </c:pt>
                <c:pt idx="769">
                  <c:v>-0.95999999999999941</c:v>
                </c:pt>
                <c:pt idx="770">
                  <c:v>-1.179999999999999</c:v>
                </c:pt>
                <c:pt idx="771">
                  <c:v>-1.1399999999999992</c:v>
                </c:pt>
                <c:pt idx="772">
                  <c:v>-0.57999999999999974</c:v>
                </c:pt>
                <c:pt idx="773">
                  <c:v>-0.51999999999999957</c:v>
                </c:pt>
                <c:pt idx="774">
                  <c:v>-0.17999999999999972</c:v>
                </c:pt>
                <c:pt idx="775">
                  <c:v>5.9999999999999429E-2</c:v>
                </c:pt>
                <c:pt idx="776">
                  <c:v>0.2</c:v>
                </c:pt>
                <c:pt idx="777">
                  <c:v>0.42000000000000026</c:v>
                </c:pt>
                <c:pt idx="778">
                  <c:v>0.68000000000000038</c:v>
                </c:pt>
                <c:pt idx="779">
                  <c:v>0.52000000000000024</c:v>
                </c:pt>
                <c:pt idx="780">
                  <c:v>0.84000000000000052</c:v>
                </c:pt>
                <c:pt idx="781">
                  <c:v>0.42000000000000026</c:v>
                </c:pt>
                <c:pt idx="782">
                  <c:v>-0.13999999999999985</c:v>
                </c:pt>
                <c:pt idx="783">
                  <c:v>-0.52000000000000024</c:v>
                </c:pt>
                <c:pt idx="784">
                  <c:v>-0.4</c:v>
                </c:pt>
                <c:pt idx="785">
                  <c:v>-0.67999999999999972</c:v>
                </c:pt>
                <c:pt idx="786">
                  <c:v>-0.27999999999999969</c:v>
                </c:pt>
                <c:pt idx="787">
                  <c:v>-0.25999999999999945</c:v>
                </c:pt>
                <c:pt idx="788">
                  <c:v>0.10000000000000071</c:v>
                </c:pt>
                <c:pt idx="789">
                  <c:v>0.2000000000000007</c:v>
                </c:pt>
                <c:pt idx="790">
                  <c:v>0</c:v>
                </c:pt>
                <c:pt idx="791">
                  <c:v>-0.34000000000000058</c:v>
                </c:pt>
                <c:pt idx="792">
                  <c:v>-0.44000000000000056</c:v>
                </c:pt>
                <c:pt idx="793">
                  <c:v>-0.80000000000000071</c:v>
                </c:pt>
                <c:pt idx="794">
                  <c:v>-0.96000000000000085</c:v>
                </c:pt>
                <c:pt idx="795">
                  <c:v>-0.7600000000000009</c:v>
                </c:pt>
                <c:pt idx="796">
                  <c:v>-0.68000000000000038</c:v>
                </c:pt>
                <c:pt idx="797">
                  <c:v>-0.48000000000000043</c:v>
                </c:pt>
                <c:pt idx="798">
                  <c:v>-0.42000000000000026</c:v>
                </c:pt>
                <c:pt idx="799">
                  <c:v>-0.5</c:v>
                </c:pt>
                <c:pt idx="800">
                  <c:v>-0.29999999999999927</c:v>
                </c:pt>
                <c:pt idx="801">
                  <c:v>-0.23999999999999985</c:v>
                </c:pt>
                <c:pt idx="802">
                  <c:v>-2.0000000000000285E-2</c:v>
                </c:pt>
                <c:pt idx="803">
                  <c:v>-6.0000000000000143E-2</c:v>
                </c:pt>
                <c:pt idx="804">
                  <c:v>-4.000000000000057E-2</c:v>
                </c:pt>
                <c:pt idx="805">
                  <c:v>-0.42000000000000098</c:v>
                </c:pt>
                <c:pt idx="806">
                  <c:v>-0.44000000000000056</c:v>
                </c:pt>
                <c:pt idx="807">
                  <c:v>-0.38000000000000045</c:v>
                </c:pt>
                <c:pt idx="808">
                  <c:v>3.9999999999999147E-2</c:v>
                </c:pt>
                <c:pt idx="809">
                  <c:v>0.45999999999999941</c:v>
                </c:pt>
                <c:pt idx="810">
                  <c:v>0.46000000000000013</c:v>
                </c:pt>
                <c:pt idx="811">
                  <c:v>0.22000000000000028</c:v>
                </c:pt>
                <c:pt idx="812">
                  <c:v>-9.9999999999999284E-2</c:v>
                </c:pt>
                <c:pt idx="813">
                  <c:v>-0.27999999999999903</c:v>
                </c:pt>
                <c:pt idx="814">
                  <c:v>-0.15999999999999942</c:v>
                </c:pt>
                <c:pt idx="815">
                  <c:v>0.12000000000000029</c:v>
                </c:pt>
                <c:pt idx="816">
                  <c:v>0.3</c:v>
                </c:pt>
                <c:pt idx="817">
                  <c:v>0.4</c:v>
                </c:pt>
                <c:pt idx="818">
                  <c:v>-0.22000000000000028</c:v>
                </c:pt>
                <c:pt idx="819">
                  <c:v>-0.76000000000000012</c:v>
                </c:pt>
                <c:pt idx="820">
                  <c:v>-0.90000000000000069</c:v>
                </c:pt>
                <c:pt idx="821">
                  <c:v>-0.70000000000000073</c:v>
                </c:pt>
                <c:pt idx="822">
                  <c:v>-0.7000000000000014</c:v>
                </c:pt>
                <c:pt idx="823">
                  <c:v>-0.30000000000000143</c:v>
                </c:pt>
                <c:pt idx="824">
                  <c:v>-0.24000000000000127</c:v>
                </c:pt>
                <c:pt idx="825">
                  <c:v>-4.0000000000001278E-2</c:v>
                </c:pt>
                <c:pt idx="826">
                  <c:v>0.21999999999999886</c:v>
                </c:pt>
                <c:pt idx="827">
                  <c:v>3.9999999999999147E-2</c:v>
                </c:pt>
                <c:pt idx="828">
                  <c:v>0.13999999999999985</c:v>
                </c:pt>
                <c:pt idx="829">
                  <c:v>0.13999999999999985</c:v>
                </c:pt>
                <c:pt idx="830">
                  <c:v>7.999999999999971E-2</c:v>
                </c:pt>
                <c:pt idx="831">
                  <c:v>-0.30000000000000071</c:v>
                </c:pt>
                <c:pt idx="832">
                  <c:v>-0.40000000000000069</c:v>
                </c:pt>
                <c:pt idx="833">
                  <c:v>-0.30000000000000143</c:v>
                </c:pt>
                <c:pt idx="834">
                  <c:v>-0.10000000000000142</c:v>
                </c:pt>
                <c:pt idx="835">
                  <c:v>-0.26000000000000084</c:v>
                </c:pt>
                <c:pt idx="836">
                  <c:v>-0.56000000000000083</c:v>
                </c:pt>
                <c:pt idx="837">
                  <c:v>-0.54000000000000059</c:v>
                </c:pt>
                <c:pt idx="838">
                  <c:v>-0.46000000000000013</c:v>
                </c:pt>
                <c:pt idx="839">
                  <c:v>-0.68000000000000038</c:v>
                </c:pt>
                <c:pt idx="840">
                  <c:v>-0.36000000000000087</c:v>
                </c:pt>
                <c:pt idx="841">
                  <c:v>0.33999999999999986</c:v>
                </c:pt>
                <c:pt idx="842">
                  <c:v>0.76000000000000012</c:v>
                </c:pt>
                <c:pt idx="843">
                  <c:v>0.43999999999999984</c:v>
                </c:pt>
                <c:pt idx="844">
                  <c:v>0.6399999999999999</c:v>
                </c:pt>
                <c:pt idx="845">
                  <c:v>0.70000000000000073</c:v>
                </c:pt>
                <c:pt idx="846">
                  <c:v>0.72000000000000031</c:v>
                </c:pt>
                <c:pt idx="847">
                  <c:v>0.3999999999999993</c:v>
                </c:pt>
                <c:pt idx="848">
                  <c:v>0.67999999999999905</c:v>
                </c:pt>
                <c:pt idx="849">
                  <c:v>0.23999999999999916</c:v>
                </c:pt>
                <c:pt idx="850">
                  <c:v>0.159999999999998</c:v>
                </c:pt>
                <c:pt idx="851">
                  <c:v>-0.38000000000000111</c:v>
                </c:pt>
                <c:pt idx="852">
                  <c:v>0.11999999999999958</c:v>
                </c:pt>
                <c:pt idx="853">
                  <c:v>0.1</c:v>
                </c:pt>
                <c:pt idx="854">
                  <c:v>0.36000000000000015</c:v>
                </c:pt>
                <c:pt idx="855">
                  <c:v>0.2000000000000007</c:v>
                </c:pt>
                <c:pt idx="856">
                  <c:v>0.46000000000000013</c:v>
                </c:pt>
                <c:pt idx="857">
                  <c:v>-2.0000000000000285E-2</c:v>
                </c:pt>
                <c:pt idx="858">
                  <c:v>-7.999999999999971E-2</c:v>
                </c:pt>
                <c:pt idx="859">
                  <c:v>4.000000000000057E-2</c:v>
                </c:pt>
                <c:pt idx="860">
                  <c:v>6.0000000000000851E-2</c:v>
                </c:pt>
                <c:pt idx="861">
                  <c:v>-9.9999999999999284E-2</c:v>
                </c:pt>
                <c:pt idx="862">
                  <c:v>-0.15999999999999873</c:v>
                </c:pt>
                <c:pt idx="863">
                  <c:v>-5.9999999999999429E-2</c:v>
                </c:pt>
                <c:pt idx="864">
                  <c:v>-0.1</c:v>
                </c:pt>
                <c:pt idx="865">
                  <c:v>-4.000000000000057E-2</c:v>
                </c:pt>
                <c:pt idx="866">
                  <c:v>0.23999999999999985</c:v>
                </c:pt>
                <c:pt idx="867">
                  <c:v>0.65999999999999948</c:v>
                </c:pt>
                <c:pt idx="868">
                  <c:v>0.53999999999999915</c:v>
                </c:pt>
                <c:pt idx="869">
                  <c:v>0.67999999999999905</c:v>
                </c:pt>
                <c:pt idx="870">
                  <c:v>0.45999999999999941</c:v>
                </c:pt>
                <c:pt idx="871">
                  <c:v>0.59999999999999931</c:v>
                </c:pt>
                <c:pt idx="872">
                  <c:v>0.6399999999999999</c:v>
                </c:pt>
                <c:pt idx="873">
                  <c:v>0.56000000000000016</c:v>
                </c:pt>
                <c:pt idx="874">
                  <c:v>0.48000000000000043</c:v>
                </c:pt>
                <c:pt idx="875">
                  <c:v>0.34000000000000058</c:v>
                </c:pt>
                <c:pt idx="876">
                  <c:v>0.12000000000000029</c:v>
                </c:pt>
                <c:pt idx="877">
                  <c:v>-0.5800000000000004</c:v>
                </c:pt>
                <c:pt idx="878">
                  <c:v>-0.34000000000000058</c:v>
                </c:pt>
                <c:pt idx="879">
                  <c:v>-0.36000000000000015</c:v>
                </c:pt>
                <c:pt idx="880">
                  <c:v>-6.0000000000000143E-2</c:v>
                </c:pt>
                <c:pt idx="881">
                  <c:v>-0.16000000000000014</c:v>
                </c:pt>
                <c:pt idx="882">
                  <c:v>0.24000000000000057</c:v>
                </c:pt>
                <c:pt idx="883">
                  <c:v>-0.11999999999999958</c:v>
                </c:pt>
                <c:pt idx="884">
                  <c:v>-0.1</c:v>
                </c:pt>
                <c:pt idx="885">
                  <c:v>-0.1</c:v>
                </c:pt>
                <c:pt idx="886">
                  <c:v>-0.1</c:v>
                </c:pt>
                <c:pt idx="887">
                  <c:v>0.1</c:v>
                </c:pt>
                <c:pt idx="888">
                  <c:v>0.43999999999999984</c:v>
                </c:pt>
                <c:pt idx="889">
                  <c:v>0.56000000000000016</c:v>
                </c:pt>
                <c:pt idx="890">
                  <c:v>0.72000000000000031</c:v>
                </c:pt>
                <c:pt idx="891">
                  <c:v>0.82000000000000095</c:v>
                </c:pt>
                <c:pt idx="892">
                  <c:v>0.8600000000000001</c:v>
                </c:pt>
                <c:pt idx="893">
                  <c:v>0.66000000000000081</c:v>
                </c:pt>
                <c:pt idx="894">
                  <c:v>0.72000000000000097</c:v>
                </c:pt>
                <c:pt idx="895">
                  <c:v>0.66000000000000081</c:v>
                </c:pt>
                <c:pt idx="896">
                  <c:v>0.66000000000000014</c:v>
                </c:pt>
                <c:pt idx="897">
                  <c:v>0.44000000000000056</c:v>
                </c:pt>
                <c:pt idx="898">
                  <c:v>0.46000000000000085</c:v>
                </c:pt>
                <c:pt idx="899">
                  <c:v>0.220000000000001</c:v>
                </c:pt>
                <c:pt idx="900">
                  <c:v>4.000000000000057E-2</c:v>
                </c:pt>
                <c:pt idx="901">
                  <c:v>-0.33999999999999914</c:v>
                </c:pt>
                <c:pt idx="902">
                  <c:v>-0.63999999999999913</c:v>
                </c:pt>
                <c:pt idx="903">
                  <c:v>-0.21999999999999958</c:v>
                </c:pt>
                <c:pt idx="904">
                  <c:v>-0.23999999999999985</c:v>
                </c:pt>
                <c:pt idx="905">
                  <c:v>-0.11999999999999958</c:v>
                </c:pt>
                <c:pt idx="906">
                  <c:v>0.14000000000000057</c:v>
                </c:pt>
                <c:pt idx="907">
                  <c:v>0.58000000000000118</c:v>
                </c:pt>
                <c:pt idx="908">
                  <c:v>0.10000000000000071</c:v>
                </c:pt>
                <c:pt idx="909">
                  <c:v>0.42000000000000026</c:v>
                </c:pt>
                <c:pt idx="910">
                  <c:v>0.32000000000000028</c:v>
                </c:pt>
                <c:pt idx="911">
                  <c:v>0.24000000000000057</c:v>
                </c:pt>
                <c:pt idx="912">
                  <c:v>0.3</c:v>
                </c:pt>
                <c:pt idx="913">
                  <c:v>0.46000000000000013</c:v>
                </c:pt>
                <c:pt idx="914">
                  <c:v>0.46000000000000013</c:v>
                </c:pt>
                <c:pt idx="915">
                  <c:v>0.56000000000000016</c:v>
                </c:pt>
                <c:pt idx="916">
                  <c:v>0.43999999999999984</c:v>
                </c:pt>
                <c:pt idx="917">
                  <c:v>0.2</c:v>
                </c:pt>
                <c:pt idx="918">
                  <c:v>0.22000000000000028</c:v>
                </c:pt>
                <c:pt idx="919">
                  <c:v>-3.9999999999999147E-2</c:v>
                </c:pt>
                <c:pt idx="920">
                  <c:v>0.12000000000000099</c:v>
                </c:pt>
                <c:pt idx="921">
                  <c:v>0.36000000000000087</c:v>
                </c:pt>
                <c:pt idx="922">
                  <c:v>0.26000000000000084</c:v>
                </c:pt>
                <c:pt idx="923">
                  <c:v>0.18000000000000113</c:v>
                </c:pt>
                <c:pt idx="924">
                  <c:v>0.44000000000000056</c:v>
                </c:pt>
                <c:pt idx="925">
                  <c:v>0.78000000000000114</c:v>
                </c:pt>
                <c:pt idx="926">
                  <c:v>0.88000000000000045</c:v>
                </c:pt>
                <c:pt idx="927">
                  <c:v>0.80000000000000071</c:v>
                </c:pt>
                <c:pt idx="928">
                  <c:v>0.72000000000000097</c:v>
                </c:pt>
                <c:pt idx="929">
                  <c:v>0.68000000000000183</c:v>
                </c:pt>
                <c:pt idx="930">
                  <c:v>0.40000000000000069</c:v>
                </c:pt>
                <c:pt idx="931">
                  <c:v>0.24000000000000127</c:v>
                </c:pt>
                <c:pt idx="932">
                  <c:v>0.66000000000000081</c:v>
                </c:pt>
                <c:pt idx="933">
                  <c:v>0.85999999999999943</c:v>
                </c:pt>
                <c:pt idx="934">
                  <c:v>0.95999999999999797</c:v>
                </c:pt>
                <c:pt idx="935">
                  <c:v>0.5399999999999977</c:v>
                </c:pt>
                <c:pt idx="936">
                  <c:v>0.2999999999999986</c:v>
                </c:pt>
                <c:pt idx="937">
                  <c:v>0.11999999999999815</c:v>
                </c:pt>
                <c:pt idx="938">
                  <c:v>-0.52000000000000102</c:v>
                </c:pt>
                <c:pt idx="939">
                  <c:v>-0.89999999999999925</c:v>
                </c:pt>
                <c:pt idx="940">
                  <c:v>-0.65999999999999803</c:v>
                </c:pt>
                <c:pt idx="941">
                  <c:v>-0.11999999999999958</c:v>
                </c:pt>
                <c:pt idx="942">
                  <c:v>0.40000000000000141</c:v>
                </c:pt>
                <c:pt idx="943">
                  <c:v>0.94000000000000195</c:v>
                </c:pt>
                <c:pt idx="944">
                  <c:v>1.2600000000000009</c:v>
                </c:pt>
                <c:pt idx="945">
                  <c:v>1.420000000000001</c:v>
                </c:pt>
                <c:pt idx="946">
                  <c:v>1.4000000000000015</c:v>
                </c:pt>
                <c:pt idx="947">
                  <c:v>0.96000000000000085</c:v>
                </c:pt>
                <c:pt idx="948">
                  <c:v>0.9</c:v>
                </c:pt>
                <c:pt idx="949">
                  <c:v>0.4799999999999997</c:v>
                </c:pt>
                <c:pt idx="950">
                  <c:v>0.35999999999999943</c:v>
                </c:pt>
                <c:pt idx="951">
                  <c:v>5.9999999999999429E-2</c:v>
                </c:pt>
                <c:pt idx="952">
                  <c:v>-2.0000000000001704E-2</c:v>
                </c:pt>
                <c:pt idx="953">
                  <c:v>0.13999999999999915</c:v>
                </c:pt>
                <c:pt idx="954">
                  <c:v>0.5</c:v>
                </c:pt>
                <c:pt idx="955">
                  <c:v>0.34000000000000058</c:v>
                </c:pt>
                <c:pt idx="956">
                  <c:v>0.24000000000000057</c:v>
                </c:pt>
                <c:pt idx="957">
                  <c:v>0.18000000000000255</c:v>
                </c:pt>
                <c:pt idx="958">
                  <c:v>0.4600000000000023</c:v>
                </c:pt>
                <c:pt idx="959">
                  <c:v>1.4210854715202005E-15</c:v>
                </c:pt>
                <c:pt idx="960">
                  <c:v>-4.000000000000057E-2</c:v>
                </c:pt>
                <c:pt idx="961">
                  <c:v>-4.000000000000057E-2</c:v>
                </c:pt>
                <c:pt idx="962">
                  <c:v>1.9999999999997443E-2</c:v>
                </c:pt>
                <c:pt idx="963">
                  <c:v>-0.20000000000000284</c:v>
                </c:pt>
                <c:pt idx="964">
                  <c:v>0.49999999999999717</c:v>
                </c:pt>
                <c:pt idx="965">
                  <c:v>0.99999999999999856</c:v>
                </c:pt>
                <c:pt idx="966">
                  <c:v>1.2799999999999998</c:v>
                </c:pt>
                <c:pt idx="967">
                  <c:v>1.5400000000000005</c:v>
                </c:pt>
                <c:pt idx="968">
                  <c:v>1.2000000000000015</c:v>
                </c:pt>
                <c:pt idx="969">
                  <c:v>0.84000000000000197</c:v>
                </c:pt>
                <c:pt idx="970">
                  <c:v>0.46000000000000085</c:v>
                </c:pt>
                <c:pt idx="971">
                  <c:v>0.44000000000000056</c:v>
                </c:pt>
                <c:pt idx="972">
                  <c:v>0.36000000000000087</c:v>
                </c:pt>
                <c:pt idx="973">
                  <c:v>0.57999999999999974</c:v>
                </c:pt>
                <c:pt idx="974">
                  <c:v>0.4799999999999997</c:v>
                </c:pt>
                <c:pt idx="975">
                  <c:v>0.58000000000000118</c:v>
                </c:pt>
                <c:pt idx="976">
                  <c:v>0.30000000000000143</c:v>
                </c:pt>
                <c:pt idx="977">
                  <c:v>0.10000000000000142</c:v>
                </c:pt>
                <c:pt idx="978">
                  <c:v>-0.19999999999999857</c:v>
                </c:pt>
                <c:pt idx="979">
                  <c:v>-0.5399999999999977</c:v>
                </c:pt>
                <c:pt idx="980">
                  <c:v>-0.37999999999999828</c:v>
                </c:pt>
                <c:pt idx="981">
                  <c:v>-1.9999999999998862E-2</c:v>
                </c:pt>
                <c:pt idx="982">
                  <c:v>-1.9999999999998862E-2</c:v>
                </c:pt>
                <c:pt idx="983">
                  <c:v>4.000000000000057E-2</c:v>
                </c:pt>
                <c:pt idx="984">
                  <c:v>0.43999999999999917</c:v>
                </c:pt>
                <c:pt idx="985">
                  <c:v>0.27999999999999831</c:v>
                </c:pt>
                <c:pt idx="986">
                  <c:v>7.9999999999998295E-2</c:v>
                </c:pt>
                <c:pt idx="987">
                  <c:v>-0.1200000000000017</c:v>
                </c:pt>
                <c:pt idx="988">
                  <c:v>0.19999999999999857</c:v>
                </c:pt>
                <c:pt idx="989">
                  <c:v>0.35999999999999799</c:v>
                </c:pt>
                <c:pt idx="990">
                  <c:v>-0.10000000000000142</c:v>
                </c:pt>
                <c:pt idx="991">
                  <c:v>-0.28000000000000258</c:v>
                </c:pt>
                <c:pt idx="992">
                  <c:v>-0.48000000000000254</c:v>
                </c:pt>
                <c:pt idx="993">
                  <c:v>-0.72000000000000175</c:v>
                </c:pt>
                <c:pt idx="994">
                  <c:v>-1.0599999999999994</c:v>
                </c:pt>
                <c:pt idx="995">
                  <c:v>-1</c:v>
                </c:pt>
                <c:pt idx="996">
                  <c:v>-1.0599999999999994</c:v>
                </c:pt>
                <c:pt idx="997">
                  <c:v>-0.8</c:v>
                </c:pt>
                <c:pt idx="998">
                  <c:v>-1.1000000000000014</c:v>
                </c:pt>
                <c:pt idx="999">
                  <c:v>-1.2200000000000031</c:v>
                </c:pt>
                <c:pt idx="1000">
                  <c:v>-1.1400000000000019</c:v>
                </c:pt>
                <c:pt idx="1001">
                  <c:v>-1.3800000000000012</c:v>
                </c:pt>
                <c:pt idx="1002">
                  <c:v>-1.4000000000000028</c:v>
                </c:pt>
                <c:pt idx="1003">
                  <c:v>-1.5</c:v>
                </c:pt>
                <c:pt idx="1004">
                  <c:v>-1.8800000000000012</c:v>
                </c:pt>
                <c:pt idx="1005">
                  <c:v>-2.4600000000000022</c:v>
                </c:pt>
                <c:pt idx="1006">
                  <c:v>-2.980000000000004</c:v>
                </c:pt>
                <c:pt idx="1007">
                  <c:v>-3.7200000000000015</c:v>
                </c:pt>
                <c:pt idx="1008">
                  <c:v>-4.0000000000000027</c:v>
                </c:pt>
                <c:pt idx="1009">
                  <c:v>-4.3</c:v>
                </c:pt>
                <c:pt idx="1010">
                  <c:v>-4.26</c:v>
                </c:pt>
                <c:pt idx="1011">
                  <c:v>-3.7400000000000007</c:v>
                </c:pt>
                <c:pt idx="1012">
                  <c:v>-3.5</c:v>
                </c:pt>
                <c:pt idx="1013">
                  <c:v>-3.5600000000000023</c:v>
                </c:pt>
                <c:pt idx="1014">
                  <c:v>-2.9200000000000044</c:v>
                </c:pt>
                <c:pt idx="1015">
                  <c:v>-2.960000000000008</c:v>
                </c:pt>
                <c:pt idx="1016">
                  <c:v>-3.0200000000000045</c:v>
                </c:pt>
                <c:pt idx="1017">
                  <c:v>-2.6400000000000063</c:v>
                </c:pt>
                <c:pt idx="1018">
                  <c:v>-2.2200000000000046</c:v>
                </c:pt>
                <c:pt idx="1019">
                  <c:v>-2.2400000000000033</c:v>
                </c:pt>
                <c:pt idx="1020">
                  <c:v>-2.2000000000000002</c:v>
                </c:pt>
                <c:pt idx="1021">
                  <c:v>-2.2600000000000025</c:v>
                </c:pt>
                <c:pt idx="1022">
                  <c:v>-2.4600000000000022</c:v>
                </c:pt>
                <c:pt idx="1023">
                  <c:v>-3.419999999999999</c:v>
                </c:pt>
                <c:pt idx="1024">
                  <c:v>-4.8400000000000034</c:v>
                </c:pt>
                <c:pt idx="1025">
                  <c:v>-5.380000000000007</c:v>
                </c:pt>
                <c:pt idx="1026">
                  <c:v>-5.8200000000000047</c:v>
                </c:pt>
                <c:pt idx="1027">
                  <c:v>-7.3200000000000047</c:v>
                </c:pt>
                <c:pt idx="1028">
                  <c:v>-7.6600000000000081</c:v>
                </c:pt>
                <c:pt idx="1029">
                  <c:v>-6.8200000000000047</c:v>
                </c:pt>
                <c:pt idx="1030">
                  <c:v>-6.5199999999999987</c:v>
                </c:pt>
                <c:pt idx="1031">
                  <c:v>-7.4400000000000031</c:v>
                </c:pt>
                <c:pt idx="1032">
                  <c:v>-7.2800000000000011</c:v>
                </c:pt>
                <c:pt idx="1033">
                  <c:v>-6.8200000000000047</c:v>
                </c:pt>
                <c:pt idx="1034">
                  <c:v>-7.2400000000000038</c:v>
                </c:pt>
                <c:pt idx="1035">
                  <c:v>-7.3400000000000034</c:v>
                </c:pt>
                <c:pt idx="1036">
                  <c:v>-5.9200000000000044</c:v>
                </c:pt>
                <c:pt idx="1037">
                  <c:v>-3.680000000000001</c:v>
                </c:pt>
                <c:pt idx="1038">
                  <c:v>-1.1399999999999977</c:v>
                </c:pt>
                <c:pt idx="1039">
                  <c:v>0.8200000000000045</c:v>
                </c:pt>
                <c:pt idx="1040">
                  <c:v>3</c:v>
                </c:pt>
                <c:pt idx="1041">
                  <c:v>5.4600000000000026</c:v>
                </c:pt>
                <c:pt idx="1042">
                  <c:v>7.6599999999999966</c:v>
                </c:pt>
                <c:pt idx="1043">
                  <c:v>7.7399999999999975</c:v>
                </c:pt>
                <c:pt idx="1044">
                  <c:v>8.3000000000000007</c:v>
                </c:pt>
                <c:pt idx="1045">
                  <c:v>9.2800000000000011</c:v>
                </c:pt>
                <c:pt idx="1046">
                  <c:v>10.160000000000002</c:v>
                </c:pt>
                <c:pt idx="1047">
                  <c:v>9.6400000000000041</c:v>
                </c:pt>
                <c:pt idx="1048">
                  <c:v>9.7200000000000042</c:v>
                </c:pt>
                <c:pt idx="1049">
                  <c:v>10.48</c:v>
                </c:pt>
                <c:pt idx="1050">
                  <c:v>9.9200000000000053</c:v>
                </c:pt>
                <c:pt idx="1051">
                  <c:v>8.2800000000000065</c:v>
                </c:pt>
                <c:pt idx="1052">
                  <c:v>7.6000000000000112</c:v>
                </c:pt>
                <c:pt idx="1053">
                  <c:v>7.1600000000000108</c:v>
                </c:pt>
                <c:pt idx="1054">
                  <c:v>5.7200000000000104</c:v>
                </c:pt>
                <c:pt idx="1055">
                  <c:v>5.0400000000000089</c:v>
                </c:pt>
                <c:pt idx="1056">
                  <c:v>4.5400000000000089</c:v>
                </c:pt>
                <c:pt idx="1057">
                  <c:v>3.8400000000000034</c:v>
                </c:pt>
                <c:pt idx="1058">
                  <c:v>3.4200000000000017</c:v>
                </c:pt>
                <c:pt idx="1059">
                  <c:v>3.2800000000000011</c:v>
                </c:pt>
                <c:pt idx="1060">
                  <c:v>2.3799999999999981</c:v>
                </c:pt>
                <c:pt idx="1061">
                  <c:v>2.1799999999999984</c:v>
                </c:pt>
                <c:pt idx="1062">
                  <c:v>2.0200000000000018</c:v>
                </c:pt>
                <c:pt idx="1063">
                  <c:v>1.8600000000000023</c:v>
                </c:pt>
                <c:pt idx="1064">
                  <c:v>1.5600000000000023</c:v>
                </c:pt>
                <c:pt idx="1065">
                  <c:v>1.5400000000000034</c:v>
                </c:pt>
                <c:pt idx="1066">
                  <c:v>1.2000000000000028</c:v>
                </c:pt>
                <c:pt idx="1067">
                  <c:v>0.8</c:v>
                </c:pt>
                <c:pt idx="1068">
                  <c:v>0.41999999999999887</c:v>
                </c:pt>
                <c:pt idx="1069">
                  <c:v>0.25999999999999945</c:v>
                </c:pt>
                <c:pt idx="1070">
                  <c:v>0.44000000000000056</c:v>
                </c:pt>
                <c:pt idx="1071">
                  <c:v>0.4</c:v>
                </c:pt>
                <c:pt idx="1072">
                  <c:v>0.51999999999999891</c:v>
                </c:pt>
                <c:pt idx="1073">
                  <c:v>0.61999999999999889</c:v>
                </c:pt>
                <c:pt idx="1074">
                  <c:v>0.85999999999999943</c:v>
                </c:pt>
                <c:pt idx="1075">
                  <c:v>1.0199999999999989</c:v>
                </c:pt>
                <c:pt idx="1076">
                  <c:v>1.0799999999999983</c:v>
                </c:pt>
                <c:pt idx="1077">
                  <c:v>0.78000000000000114</c:v>
                </c:pt>
                <c:pt idx="1078">
                  <c:v>0.92000000000000171</c:v>
                </c:pt>
                <c:pt idx="1079">
                  <c:v>1.0800000000000012</c:v>
                </c:pt>
                <c:pt idx="1080">
                  <c:v>1.3200000000000016</c:v>
                </c:pt>
                <c:pt idx="1081">
                  <c:v>1.6600000000000024</c:v>
                </c:pt>
                <c:pt idx="1082">
                  <c:v>2.6</c:v>
                </c:pt>
                <c:pt idx="1083">
                  <c:v>2.4799999999999982</c:v>
                </c:pt>
                <c:pt idx="1084">
                  <c:v>2.6399999999999979</c:v>
                </c:pt>
                <c:pt idx="1085">
                  <c:v>2.4999999999999973</c:v>
                </c:pt>
                <c:pt idx="1086">
                  <c:v>2.4799999999999982</c:v>
                </c:pt>
                <c:pt idx="1087">
                  <c:v>2.1999999999999971</c:v>
                </c:pt>
                <c:pt idx="1088">
                  <c:v>2.8799999999999981</c:v>
                </c:pt>
                <c:pt idx="1089">
                  <c:v>3.4999999999999973</c:v>
                </c:pt>
                <c:pt idx="1090">
                  <c:v>3.8799999999999981</c:v>
                </c:pt>
                <c:pt idx="1091">
                  <c:v>4.3599999999999994</c:v>
                </c:pt>
                <c:pt idx="1092">
                  <c:v>4.3200000000000021</c:v>
                </c:pt>
                <c:pt idx="1093">
                  <c:v>4.4000000000000012</c:v>
                </c:pt>
                <c:pt idx="1094">
                  <c:v>4.1600000000000019</c:v>
                </c:pt>
                <c:pt idx="1095">
                  <c:v>4.5000000000000018</c:v>
                </c:pt>
                <c:pt idx="1096">
                  <c:v>4.4399999999999995</c:v>
                </c:pt>
                <c:pt idx="1097">
                  <c:v>4.9799999999999995</c:v>
                </c:pt>
                <c:pt idx="1098">
                  <c:v>4.7800000000000011</c:v>
                </c:pt>
                <c:pt idx="1099">
                  <c:v>4.7000000000000011</c:v>
                </c:pt>
                <c:pt idx="1100">
                  <c:v>4.080000000000001</c:v>
                </c:pt>
                <c:pt idx="1101">
                  <c:v>4.24</c:v>
                </c:pt>
                <c:pt idx="1102">
                  <c:v>4.26</c:v>
                </c:pt>
                <c:pt idx="1103">
                  <c:v>4.0999999999999996</c:v>
                </c:pt>
                <c:pt idx="1104">
                  <c:v>3.78</c:v>
                </c:pt>
                <c:pt idx="1105">
                  <c:v>4.0199999999999996</c:v>
                </c:pt>
                <c:pt idx="1106">
                  <c:v>3.4</c:v>
                </c:pt>
                <c:pt idx="1107">
                  <c:v>2.6000000000000005</c:v>
                </c:pt>
                <c:pt idx="1108">
                  <c:v>2.4799999999999995</c:v>
                </c:pt>
                <c:pt idx="1109">
                  <c:v>2.4</c:v>
                </c:pt>
                <c:pt idx="1110">
                  <c:v>2.04</c:v>
                </c:pt>
                <c:pt idx="1111">
                  <c:v>1.6600000000000001</c:v>
                </c:pt>
                <c:pt idx="1112">
                  <c:v>1.5799999999999996</c:v>
                </c:pt>
                <c:pt idx="1113">
                  <c:v>1.3199999999999996</c:v>
                </c:pt>
                <c:pt idx="1114">
                  <c:v>0.97999999999999898</c:v>
                </c:pt>
                <c:pt idx="1115">
                  <c:v>0.71999999999999953</c:v>
                </c:pt>
                <c:pt idx="1116">
                  <c:v>0.99999999999999933</c:v>
                </c:pt>
                <c:pt idx="1117">
                  <c:v>0.79999999999999927</c:v>
                </c:pt>
                <c:pt idx="1118">
                  <c:v>0.69999999999999929</c:v>
                </c:pt>
                <c:pt idx="1119">
                  <c:v>0.95999999999999941</c:v>
                </c:pt>
                <c:pt idx="1120">
                  <c:v>0.91999999999999882</c:v>
                </c:pt>
                <c:pt idx="1121">
                  <c:v>0.91999999999999882</c:v>
                </c:pt>
                <c:pt idx="1122">
                  <c:v>1.1599999999999995</c:v>
                </c:pt>
                <c:pt idx="1123">
                  <c:v>1.5399999999999991</c:v>
                </c:pt>
                <c:pt idx="1124">
                  <c:v>1.2999999999999996</c:v>
                </c:pt>
                <c:pt idx="1125">
                  <c:v>1.8199999999999998</c:v>
                </c:pt>
                <c:pt idx="1126">
                  <c:v>1.78</c:v>
                </c:pt>
                <c:pt idx="1127">
                  <c:v>1.8599999999999999</c:v>
                </c:pt>
                <c:pt idx="1128">
                  <c:v>1.22</c:v>
                </c:pt>
                <c:pt idx="1129">
                  <c:v>1.4799999999999998</c:v>
                </c:pt>
                <c:pt idx="1130">
                  <c:v>1.1199999999999999</c:v>
                </c:pt>
                <c:pt idx="1131">
                  <c:v>1.06</c:v>
                </c:pt>
                <c:pt idx="1132">
                  <c:v>1.0400000000000003</c:v>
                </c:pt>
                <c:pt idx="1133">
                  <c:v>1.2800000000000005</c:v>
                </c:pt>
                <c:pt idx="1134">
                  <c:v>1.0400000000000005</c:v>
                </c:pt>
                <c:pt idx="1135">
                  <c:v>0.66000000000000014</c:v>
                </c:pt>
                <c:pt idx="1136">
                  <c:v>0.38000000000000006</c:v>
                </c:pt>
                <c:pt idx="1137">
                  <c:v>0</c:v>
                </c:pt>
                <c:pt idx="1138">
                  <c:v>-0.14000000000000021</c:v>
                </c:pt>
                <c:pt idx="1139">
                  <c:v>-0.18000000000000008</c:v>
                </c:pt>
                <c:pt idx="1140">
                  <c:v>-5.999999999999979E-2</c:v>
                </c:pt>
                <c:pt idx="1141">
                  <c:v>0.48000000000000009</c:v>
                </c:pt>
                <c:pt idx="1142">
                  <c:v>0.8</c:v>
                </c:pt>
                <c:pt idx="1143">
                  <c:v>1.08</c:v>
                </c:pt>
                <c:pt idx="1144">
                  <c:v>1.3199999999999998</c:v>
                </c:pt>
                <c:pt idx="1145">
                  <c:v>1.6199999999999999</c:v>
                </c:pt>
                <c:pt idx="1146">
                  <c:v>1.4999999999999996</c:v>
                </c:pt>
                <c:pt idx="1147">
                  <c:v>1.4</c:v>
                </c:pt>
                <c:pt idx="1148">
                  <c:v>1.4400000000000002</c:v>
                </c:pt>
                <c:pt idx="1149">
                  <c:v>1.6200000000000003</c:v>
                </c:pt>
                <c:pt idx="1150">
                  <c:v>1.7200000000000002</c:v>
                </c:pt>
                <c:pt idx="1151">
                  <c:v>1.3200000000000007</c:v>
                </c:pt>
                <c:pt idx="1152">
                  <c:v>1.2000000000000004</c:v>
                </c:pt>
                <c:pt idx="1153">
                  <c:v>1.2</c:v>
                </c:pt>
                <c:pt idx="1154">
                  <c:v>1.1000000000000001</c:v>
                </c:pt>
                <c:pt idx="1155">
                  <c:v>1.06</c:v>
                </c:pt>
                <c:pt idx="1156">
                  <c:v>1.3</c:v>
                </c:pt>
                <c:pt idx="1157">
                  <c:v>1.2400000000000002</c:v>
                </c:pt>
                <c:pt idx="1158">
                  <c:v>0.76000000000000045</c:v>
                </c:pt>
                <c:pt idx="1159">
                  <c:v>0.32000000000000062</c:v>
                </c:pt>
                <c:pt idx="1160">
                  <c:v>0.10000000000000035</c:v>
                </c:pt>
                <c:pt idx="1161">
                  <c:v>-9.9999999999999284E-2</c:v>
                </c:pt>
                <c:pt idx="1162">
                  <c:v>8.0000000000000779E-2</c:v>
                </c:pt>
                <c:pt idx="1163">
                  <c:v>0.16000000000000086</c:v>
                </c:pt>
                <c:pt idx="1164">
                  <c:v>0.10000000000000071</c:v>
                </c:pt>
                <c:pt idx="1165">
                  <c:v>-0.75999999999999945</c:v>
                </c:pt>
                <c:pt idx="1166">
                  <c:v>-1.0599999999999998</c:v>
                </c:pt>
                <c:pt idx="1167">
                  <c:v>-1.72</c:v>
                </c:pt>
                <c:pt idx="1168">
                  <c:v>-0.23999999999999985</c:v>
                </c:pt>
                <c:pt idx="1169">
                  <c:v>1.6400000000000001</c:v>
                </c:pt>
                <c:pt idx="1170">
                  <c:v>2.3200000000000003</c:v>
                </c:pt>
                <c:pt idx="1171">
                  <c:v>2.8600000000000008</c:v>
                </c:pt>
                <c:pt idx="1172">
                  <c:v>3.0000000000000009</c:v>
                </c:pt>
                <c:pt idx="1173">
                  <c:v>1.32</c:v>
                </c:pt>
                <c:pt idx="1174">
                  <c:v>-0.25999999999999979</c:v>
                </c:pt>
                <c:pt idx="1175">
                  <c:v>-0.21999999999999975</c:v>
                </c:pt>
                <c:pt idx="1176">
                  <c:v>-0.13999999999999985</c:v>
                </c:pt>
                <c:pt idx="1177">
                  <c:v>0.32000000000000012</c:v>
                </c:pt>
                <c:pt idx="1178">
                  <c:v>0.6</c:v>
                </c:pt>
                <c:pt idx="1179">
                  <c:v>0.3</c:v>
                </c:pt>
                <c:pt idx="1180">
                  <c:v>0.5</c:v>
                </c:pt>
                <c:pt idx="1181">
                  <c:v>0.18000000000000008</c:v>
                </c:pt>
                <c:pt idx="1182">
                  <c:v>-0.25999999999999979</c:v>
                </c:pt>
                <c:pt idx="1183">
                  <c:v>2.0000000000000285E-2</c:v>
                </c:pt>
                <c:pt idx="1184">
                  <c:v>-9.9999999999999645E-2</c:v>
                </c:pt>
                <c:pt idx="1185">
                  <c:v>-0.31999999999999995</c:v>
                </c:pt>
                <c:pt idx="1186">
                  <c:v>-0.35999999999999976</c:v>
                </c:pt>
                <c:pt idx="1187">
                  <c:v>3.9999999999999855E-2</c:v>
                </c:pt>
                <c:pt idx="1188">
                  <c:v>7.999999999999971E-2</c:v>
                </c:pt>
                <c:pt idx="1189">
                  <c:v>0.49999999999999967</c:v>
                </c:pt>
                <c:pt idx="1190">
                  <c:v>0.75999999999999979</c:v>
                </c:pt>
                <c:pt idx="1191">
                  <c:v>0.73999999999999988</c:v>
                </c:pt>
                <c:pt idx="1192">
                  <c:v>0.25999999999999979</c:v>
                </c:pt>
                <c:pt idx="1193">
                  <c:v>-3.9999999999999855E-2</c:v>
                </c:pt>
                <c:pt idx="1194">
                  <c:v>-0.2</c:v>
                </c:pt>
                <c:pt idx="1195">
                  <c:v>-0.27999999999999969</c:v>
                </c:pt>
                <c:pt idx="1196">
                  <c:v>0.1</c:v>
                </c:pt>
                <c:pt idx="1197">
                  <c:v>0.5</c:v>
                </c:pt>
                <c:pt idx="1198">
                  <c:v>0.85999999999999976</c:v>
                </c:pt>
                <c:pt idx="1199">
                  <c:v>0.67999999999999972</c:v>
                </c:pt>
                <c:pt idx="1200">
                  <c:v>0.77999999999999936</c:v>
                </c:pt>
                <c:pt idx="1201">
                  <c:v>0.35999999999999943</c:v>
                </c:pt>
                <c:pt idx="1202">
                  <c:v>0.4799999999999997</c:v>
                </c:pt>
                <c:pt idx="1203">
                  <c:v>0.53999999999999981</c:v>
                </c:pt>
                <c:pt idx="1204">
                  <c:v>1.1600000000000001</c:v>
                </c:pt>
                <c:pt idx="1205">
                  <c:v>1.0400000000000005</c:v>
                </c:pt>
                <c:pt idx="1206">
                  <c:v>1.4000000000000008</c:v>
                </c:pt>
                <c:pt idx="1207">
                  <c:v>1.5000000000000004</c:v>
                </c:pt>
                <c:pt idx="1208">
                  <c:v>1.4800000000000004</c:v>
                </c:pt>
                <c:pt idx="1209">
                  <c:v>1.3000000000000003</c:v>
                </c:pt>
                <c:pt idx="1210">
                  <c:v>1.28</c:v>
                </c:pt>
                <c:pt idx="1211">
                  <c:v>1.02</c:v>
                </c:pt>
                <c:pt idx="1212">
                  <c:v>1.2600000000000002</c:v>
                </c:pt>
                <c:pt idx="1213">
                  <c:v>1.22</c:v>
                </c:pt>
                <c:pt idx="1214">
                  <c:v>0.82</c:v>
                </c:pt>
                <c:pt idx="1215">
                  <c:v>1.0399999999999998</c:v>
                </c:pt>
                <c:pt idx="1216">
                  <c:v>1.2400000000000002</c:v>
                </c:pt>
                <c:pt idx="1217">
                  <c:v>1.1000000000000001</c:v>
                </c:pt>
                <c:pt idx="1218">
                  <c:v>1.2</c:v>
                </c:pt>
                <c:pt idx="1219">
                  <c:v>1.2599999999999998</c:v>
                </c:pt>
                <c:pt idx="1220">
                  <c:v>0.95999999999999974</c:v>
                </c:pt>
                <c:pt idx="1221">
                  <c:v>0.81999999999999962</c:v>
                </c:pt>
                <c:pt idx="1222">
                  <c:v>0.6</c:v>
                </c:pt>
                <c:pt idx="1223">
                  <c:v>0.36000000000000015</c:v>
                </c:pt>
                <c:pt idx="1224">
                  <c:v>0.44000000000000022</c:v>
                </c:pt>
                <c:pt idx="1225">
                  <c:v>0.40000000000000036</c:v>
                </c:pt>
                <c:pt idx="1226">
                  <c:v>0.58000000000000007</c:v>
                </c:pt>
                <c:pt idx="1227">
                  <c:v>0.4599999999999998</c:v>
                </c:pt>
                <c:pt idx="1228">
                  <c:v>0.27999999999999969</c:v>
                </c:pt>
                <c:pt idx="1229">
                  <c:v>0.61999999999999988</c:v>
                </c:pt>
                <c:pt idx="1230">
                  <c:v>0.51999999999999957</c:v>
                </c:pt>
                <c:pt idx="1231">
                  <c:v>0.51999999999999957</c:v>
                </c:pt>
                <c:pt idx="1232">
                  <c:v>0.49999999999999967</c:v>
                </c:pt>
                <c:pt idx="1233">
                  <c:v>0.17999999999999955</c:v>
                </c:pt>
                <c:pt idx="1234">
                  <c:v>0.1199999999999994</c:v>
                </c:pt>
                <c:pt idx="1235">
                  <c:v>0.33999999999999969</c:v>
                </c:pt>
                <c:pt idx="1236">
                  <c:v>0.10000000000000017</c:v>
                </c:pt>
                <c:pt idx="1237">
                  <c:v>6.0000000000000317E-2</c:v>
                </c:pt>
                <c:pt idx="1238">
                  <c:v>0.44000000000000056</c:v>
                </c:pt>
                <c:pt idx="1239">
                  <c:v>0.24000000000000057</c:v>
                </c:pt>
                <c:pt idx="1240">
                  <c:v>8.0000000000000432E-2</c:v>
                </c:pt>
                <c:pt idx="1241">
                  <c:v>1.9999999999999928E-2</c:v>
                </c:pt>
                <c:pt idx="1242">
                  <c:v>0.23999999999999949</c:v>
                </c:pt>
                <c:pt idx="1243">
                  <c:v>0.3999999999999993</c:v>
                </c:pt>
                <c:pt idx="1244">
                  <c:v>0.75999999999999945</c:v>
                </c:pt>
                <c:pt idx="1245">
                  <c:v>0.87999999999999967</c:v>
                </c:pt>
                <c:pt idx="1246">
                  <c:v>0.93999999999999984</c:v>
                </c:pt>
                <c:pt idx="1247">
                  <c:v>1.0000000000000004</c:v>
                </c:pt>
                <c:pt idx="1248">
                  <c:v>0.70000000000000073</c:v>
                </c:pt>
                <c:pt idx="1249">
                  <c:v>0.42000000000000065</c:v>
                </c:pt>
                <c:pt idx="1250">
                  <c:v>0.66000000000000048</c:v>
                </c:pt>
                <c:pt idx="1251">
                  <c:v>0.86000000000000054</c:v>
                </c:pt>
                <c:pt idx="1252">
                  <c:v>0.76000000000000045</c:v>
                </c:pt>
                <c:pt idx="1253">
                  <c:v>0.48000000000000009</c:v>
                </c:pt>
                <c:pt idx="1254">
                  <c:v>0.52000000000000024</c:v>
                </c:pt>
                <c:pt idx="1255">
                  <c:v>0.34000000000000019</c:v>
                </c:pt>
                <c:pt idx="1256">
                  <c:v>0.18000000000000008</c:v>
                </c:pt>
                <c:pt idx="1257">
                  <c:v>0.41999999999999993</c:v>
                </c:pt>
                <c:pt idx="1258">
                  <c:v>1.02</c:v>
                </c:pt>
                <c:pt idx="1259">
                  <c:v>0.87999999999999934</c:v>
                </c:pt>
                <c:pt idx="1260">
                  <c:v>0.75999999999999945</c:v>
                </c:pt>
                <c:pt idx="1261">
                  <c:v>0.87999999999999967</c:v>
                </c:pt>
                <c:pt idx="1262">
                  <c:v>0.69999999999999962</c:v>
                </c:pt>
                <c:pt idx="1263">
                  <c:v>0.21999999999999992</c:v>
                </c:pt>
                <c:pt idx="1264">
                  <c:v>0.38000000000000045</c:v>
                </c:pt>
                <c:pt idx="1265">
                  <c:v>0.68000000000000038</c:v>
                </c:pt>
                <c:pt idx="1266">
                  <c:v>0.68000000000000038</c:v>
                </c:pt>
                <c:pt idx="1267">
                  <c:v>0.72000000000000031</c:v>
                </c:pt>
                <c:pt idx="1268">
                  <c:v>1.1600000000000004</c:v>
                </c:pt>
                <c:pt idx="1269">
                  <c:v>1.18</c:v>
                </c:pt>
                <c:pt idx="1270">
                  <c:v>1.0199999999999998</c:v>
                </c:pt>
                <c:pt idx="1271">
                  <c:v>0.81999999999999973</c:v>
                </c:pt>
                <c:pt idx="1272">
                  <c:v>0.54</c:v>
                </c:pt>
                <c:pt idx="1273">
                  <c:v>0.71999999999999975</c:v>
                </c:pt>
                <c:pt idx="1274">
                  <c:v>0.74</c:v>
                </c:pt>
                <c:pt idx="1275">
                  <c:v>0.62000000000000011</c:v>
                </c:pt>
                <c:pt idx="1276">
                  <c:v>0.67999999999999994</c:v>
                </c:pt>
                <c:pt idx="1277">
                  <c:v>1.0199999999999998</c:v>
                </c:pt>
                <c:pt idx="1278">
                  <c:v>0.87999999999999989</c:v>
                </c:pt>
                <c:pt idx="1279">
                  <c:v>0.8</c:v>
                </c:pt>
                <c:pt idx="1280">
                  <c:v>1.1199999999999999</c:v>
                </c:pt>
                <c:pt idx="1281">
                  <c:v>1.1399999999999999</c:v>
                </c:pt>
                <c:pt idx="1282">
                  <c:v>0.55999999999999983</c:v>
                </c:pt>
                <c:pt idx="1283">
                  <c:v>0.67999999999999949</c:v>
                </c:pt>
                <c:pt idx="1284">
                  <c:v>0.61999999999999922</c:v>
                </c:pt>
                <c:pt idx="1285">
                  <c:v>0.53999999999999937</c:v>
                </c:pt>
                <c:pt idx="1286">
                  <c:v>0.67999999999999972</c:v>
                </c:pt>
                <c:pt idx="1287">
                  <c:v>0.89999999999999969</c:v>
                </c:pt>
                <c:pt idx="1288">
                  <c:v>0.65999999999999981</c:v>
                </c:pt>
                <c:pt idx="1289">
                  <c:v>0.95999999999999974</c:v>
                </c:pt>
                <c:pt idx="1290">
                  <c:v>0.91999999999999993</c:v>
                </c:pt>
                <c:pt idx="1291">
                  <c:v>0.57999999999999985</c:v>
                </c:pt>
                <c:pt idx="1292">
                  <c:v>0.78000000000000025</c:v>
                </c:pt>
                <c:pt idx="1293">
                  <c:v>0.84000000000000041</c:v>
                </c:pt>
                <c:pt idx="1294">
                  <c:v>0.38000000000000062</c:v>
                </c:pt>
                <c:pt idx="1295">
                  <c:v>0.32000000000000028</c:v>
                </c:pt>
                <c:pt idx="1296">
                  <c:v>0.72000000000000008</c:v>
                </c:pt>
                <c:pt idx="1297">
                  <c:v>0.7</c:v>
                </c:pt>
                <c:pt idx="1298">
                  <c:v>0.74</c:v>
                </c:pt>
                <c:pt idx="1299">
                  <c:v>0.65999999999999992</c:v>
                </c:pt>
                <c:pt idx="1300">
                  <c:v>0.48000000000000026</c:v>
                </c:pt>
                <c:pt idx="1301">
                  <c:v>0.32000000000000028</c:v>
                </c:pt>
                <c:pt idx="1302">
                  <c:v>0.34</c:v>
                </c:pt>
                <c:pt idx="1303">
                  <c:v>-0.22000000000000028</c:v>
                </c:pt>
                <c:pt idx="1304">
                  <c:v>-0.12000000000000029</c:v>
                </c:pt>
                <c:pt idx="1305">
                  <c:v>-0.18000000000000044</c:v>
                </c:pt>
                <c:pt idx="1306">
                  <c:v>-0.30000000000000038</c:v>
                </c:pt>
                <c:pt idx="1307">
                  <c:v>-0.62000000000000033</c:v>
                </c:pt>
                <c:pt idx="1308">
                  <c:v>-0.24000000000000021</c:v>
                </c:pt>
                <c:pt idx="1309">
                  <c:v>-0.36000000000000015</c:v>
                </c:pt>
                <c:pt idx="1310">
                  <c:v>-0.48000000000000009</c:v>
                </c:pt>
                <c:pt idx="1311">
                  <c:v>-0.4</c:v>
                </c:pt>
                <c:pt idx="1312">
                  <c:v>-9.9999999999999645E-2</c:v>
                </c:pt>
                <c:pt idx="1313">
                  <c:v>-0.19999999999999965</c:v>
                </c:pt>
                <c:pt idx="1314">
                  <c:v>2.0000000000000285E-2</c:v>
                </c:pt>
                <c:pt idx="1315">
                  <c:v>0.3</c:v>
                </c:pt>
                <c:pt idx="1316">
                  <c:v>0.36000000000000015</c:v>
                </c:pt>
                <c:pt idx="1317">
                  <c:v>0.25999999999999945</c:v>
                </c:pt>
                <c:pt idx="1318">
                  <c:v>0.6</c:v>
                </c:pt>
                <c:pt idx="1319">
                  <c:v>0.48000000000000043</c:v>
                </c:pt>
                <c:pt idx="1320">
                  <c:v>0.80000000000000071</c:v>
                </c:pt>
                <c:pt idx="1321">
                  <c:v>0.8</c:v>
                </c:pt>
                <c:pt idx="1322">
                  <c:v>1.0000000000000007</c:v>
                </c:pt>
                <c:pt idx="1323">
                  <c:v>0.97999999999999976</c:v>
                </c:pt>
                <c:pt idx="1324">
                  <c:v>1.2599999999999991</c:v>
                </c:pt>
                <c:pt idx="1325">
                  <c:v>0.95999999999999908</c:v>
                </c:pt>
                <c:pt idx="1326">
                  <c:v>0.75999999999999945</c:v>
                </c:pt>
                <c:pt idx="1327">
                  <c:v>0.67999999999999905</c:v>
                </c:pt>
                <c:pt idx="1328">
                  <c:v>0.39999999999999963</c:v>
                </c:pt>
                <c:pt idx="1329">
                  <c:v>0.17999999999999972</c:v>
                </c:pt>
                <c:pt idx="1330">
                  <c:v>-3.5527136788005011E-16</c:v>
                </c:pt>
                <c:pt idx="1331">
                  <c:v>1.9999999999999574E-2</c:v>
                </c:pt>
                <c:pt idx="1332">
                  <c:v>0.15999999999999978</c:v>
                </c:pt>
                <c:pt idx="1333">
                  <c:v>0.67999999999999972</c:v>
                </c:pt>
                <c:pt idx="1334">
                  <c:v>0.85999999999999976</c:v>
                </c:pt>
                <c:pt idx="1335">
                  <c:v>1.22</c:v>
                </c:pt>
                <c:pt idx="1336">
                  <c:v>1.22</c:v>
                </c:pt>
                <c:pt idx="1337">
                  <c:v>0.77999999999999969</c:v>
                </c:pt>
                <c:pt idx="1338">
                  <c:v>0.15999999999999978</c:v>
                </c:pt>
                <c:pt idx="1339">
                  <c:v>7.999999999999971E-2</c:v>
                </c:pt>
                <c:pt idx="1340">
                  <c:v>-0.24000000000000021</c:v>
                </c:pt>
                <c:pt idx="1341">
                  <c:v>-2.0000000000000285E-2</c:v>
                </c:pt>
                <c:pt idx="1342">
                  <c:v>0.3</c:v>
                </c:pt>
                <c:pt idx="1343">
                  <c:v>0.35999999999999976</c:v>
                </c:pt>
                <c:pt idx="1344">
                  <c:v>0.13999999999999985</c:v>
                </c:pt>
                <c:pt idx="1345">
                  <c:v>0.29999999999999966</c:v>
                </c:pt>
                <c:pt idx="1346">
                  <c:v>-6.0000000000000143E-2</c:v>
                </c:pt>
                <c:pt idx="1347">
                  <c:v>-0.5800000000000004</c:v>
                </c:pt>
                <c:pt idx="1348">
                  <c:v>-0.52000000000000024</c:v>
                </c:pt>
                <c:pt idx="1349">
                  <c:v>-0.28000000000000008</c:v>
                </c:pt>
                <c:pt idx="1350">
                  <c:v>-0.43999999999999984</c:v>
                </c:pt>
                <c:pt idx="1351">
                  <c:v>-3.9999999999999855E-2</c:v>
                </c:pt>
                <c:pt idx="1352">
                  <c:v>0.52000000000000024</c:v>
                </c:pt>
                <c:pt idx="1353">
                  <c:v>0.80000000000000038</c:v>
                </c:pt>
                <c:pt idx="1354">
                  <c:v>0.92000000000000026</c:v>
                </c:pt>
                <c:pt idx="1355">
                  <c:v>1.2</c:v>
                </c:pt>
                <c:pt idx="1356">
                  <c:v>1.2799999999999998</c:v>
                </c:pt>
                <c:pt idx="1357">
                  <c:v>1.3599999999999999</c:v>
                </c:pt>
                <c:pt idx="1358">
                  <c:v>1.0399999999999998</c:v>
                </c:pt>
                <c:pt idx="1359">
                  <c:v>0.65999999999999981</c:v>
                </c:pt>
                <c:pt idx="1360">
                  <c:v>-0.52000000000000024</c:v>
                </c:pt>
                <c:pt idx="1361">
                  <c:v>-0.5</c:v>
                </c:pt>
                <c:pt idx="1362">
                  <c:v>-1.42</c:v>
                </c:pt>
                <c:pt idx="1363">
                  <c:v>-2.42</c:v>
                </c:pt>
                <c:pt idx="1364">
                  <c:v>-5.999999999999979E-2</c:v>
                </c:pt>
                <c:pt idx="1365">
                  <c:v>1.8400000000000005</c:v>
                </c:pt>
                <c:pt idx="1366">
                  <c:v>1.7800000000000007</c:v>
                </c:pt>
                <c:pt idx="1367">
                  <c:v>2.2000000000000002</c:v>
                </c:pt>
                <c:pt idx="1368">
                  <c:v>2.8600000000000008</c:v>
                </c:pt>
                <c:pt idx="1369">
                  <c:v>0.72000000000000064</c:v>
                </c:pt>
                <c:pt idx="1370">
                  <c:v>-0.61999999999999922</c:v>
                </c:pt>
                <c:pt idx="1371">
                  <c:v>-0.7399999999999991</c:v>
                </c:pt>
                <c:pt idx="1372">
                  <c:v>-0.37999999999999901</c:v>
                </c:pt>
                <c:pt idx="1373">
                  <c:v>6.0000000000000851E-2</c:v>
                </c:pt>
                <c:pt idx="1374">
                  <c:v>-0.33999999999999914</c:v>
                </c:pt>
                <c:pt idx="1375">
                  <c:v>0.2000000000000007</c:v>
                </c:pt>
                <c:pt idx="1376">
                  <c:v>0.2000000000000007</c:v>
                </c:pt>
                <c:pt idx="1377">
                  <c:v>0.38000000000000045</c:v>
                </c:pt>
                <c:pt idx="1378">
                  <c:v>0.32000000000000028</c:v>
                </c:pt>
                <c:pt idx="1379">
                  <c:v>0.66000000000000014</c:v>
                </c:pt>
                <c:pt idx="1380">
                  <c:v>0.68000000000000038</c:v>
                </c:pt>
                <c:pt idx="1381">
                  <c:v>0.46000000000000013</c:v>
                </c:pt>
                <c:pt idx="1382">
                  <c:v>-0.23999999999999916</c:v>
                </c:pt>
                <c:pt idx="1383">
                  <c:v>0.24000000000000127</c:v>
                </c:pt>
                <c:pt idx="1384">
                  <c:v>0.38000000000000111</c:v>
                </c:pt>
                <c:pt idx="1385">
                  <c:v>0.60000000000000075</c:v>
                </c:pt>
                <c:pt idx="1386">
                  <c:v>1.3800000000000003</c:v>
                </c:pt>
                <c:pt idx="1387">
                  <c:v>2</c:v>
                </c:pt>
                <c:pt idx="1388">
                  <c:v>1.4399999999999991</c:v>
                </c:pt>
                <c:pt idx="1389">
                  <c:v>1.3799999999999994</c:v>
                </c:pt>
                <c:pt idx="1390">
                  <c:v>1.1999999999999993</c:v>
                </c:pt>
                <c:pt idx="1391">
                  <c:v>0.35999999999999976</c:v>
                </c:pt>
                <c:pt idx="1392">
                  <c:v>0.38000000000000006</c:v>
                </c:pt>
                <c:pt idx="1393">
                  <c:v>0.74000000000000055</c:v>
                </c:pt>
                <c:pt idx="1394">
                  <c:v>0.80000000000000038</c:v>
                </c:pt>
                <c:pt idx="1395">
                  <c:v>0.66000000000000048</c:v>
                </c:pt>
                <c:pt idx="1396">
                  <c:v>0.7000000000000004</c:v>
                </c:pt>
                <c:pt idx="1397">
                  <c:v>0.52000000000000024</c:v>
                </c:pt>
                <c:pt idx="1398">
                  <c:v>0.3</c:v>
                </c:pt>
                <c:pt idx="1399">
                  <c:v>0.3</c:v>
                </c:pt>
                <c:pt idx="1400">
                  <c:v>0.27999999999999969</c:v>
                </c:pt>
                <c:pt idx="1401">
                  <c:v>0.4199999999999996</c:v>
                </c:pt>
                <c:pt idx="1402">
                  <c:v>0.5799999999999994</c:v>
                </c:pt>
                <c:pt idx="1403">
                  <c:v>0.57999999999999974</c:v>
                </c:pt>
                <c:pt idx="1404">
                  <c:v>-3.5527136788005011E-16</c:v>
                </c:pt>
                <c:pt idx="1405">
                  <c:v>5.999999999999979E-2</c:v>
                </c:pt>
                <c:pt idx="1406">
                  <c:v>-8.0000000000000071E-2</c:v>
                </c:pt>
                <c:pt idx="1407">
                  <c:v>-0.13999999999999985</c:v>
                </c:pt>
                <c:pt idx="1408">
                  <c:v>6.0000000000000143E-2</c:v>
                </c:pt>
                <c:pt idx="1409">
                  <c:v>0.62000000000000033</c:v>
                </c:pt>
                <c:pt idx="1410">
                  <c:v>0.74000000000000055</c:v>
                </c:pt>
                <c:pt idx="1411">
                  <c:v>0.96000000000000052</c:v>
                </c:pt>
                <c:pt idx="1412">
                  <c:v>0.96000000000000019</c:v>
                </c:pt>
                <c:pt idx="1413">
                  <c:v>0.9</c:v>
                </c:pt>
                <c:pt idx="1414">
                  <c:v>0.68</c:v>
                </c:pt>
                <c:pt idx="1415">
                  <c:v>0.43999999999999984</c:v>
                </c:pt>
                <c:pt idx="1416">
                  <c:v>0.51999999999999991</c:v>
                </c:pt>
                <c:pt idx="1417">
                  <c:v>0.5</c:v>
                </c:pt>
                <c:pt idx="1418">
                  <c:v>0.41999999999999993</c:v>
                </c:pt>
                <c:pt idx="1419">
                  <c:v>0.61999999999999988</c:v>
                </c:pt>
                <c:pt idx="1420">
                  <c:v>0.75999999999999979</c:v>
                </c:pt>
                <c:pt idx="1421">
                  <c:v>0.61999999999999955</c:v>
                </c:pt>
                <c:pt idx="1422">
                  <c:v>0.55999999999999983</c:v>
                </c:pt>
                <c:pt idx="1423">
                  <c:v>0.43999999999999984</c:v>
                </c:pt>
                <c:pt idx="1424">
                  <c:v>0.25999999999999979</c:v>
                </c:pt>
                <c:pt idx="1425">
                  <c:v>0.33999999999999986</c:v>
                </c:pt>
                <c:pt idx="1426">
                  <c:v>0.53999999999999981</c:v>
                </c:pt>
                <c:pt idx="1427">
                  <c:v>0.77999999999999969</c:v>
                </c:pt>
                <c:pt idx="1428">
                  <c:v>1.0999999999999996</c:v>
                </c:pt>
                <c:pt idx="1429">
                  <c:v>1.3799999999999997</c:v>
                </c:pt>
                <c:pt idx="1430">
                  <c:v>1.44</c:v>
                </c:pt>
                <c:pt idx="1431">
                  <c:v>1.36</c:v>
                </c:pt>
                <c:pt idx="1432">
                  <c:v>1.1800000000000004</c:v>
                </c:pt>
                <c:pt idx="1433">
                  <c:v>1.0000000000000004</c:v>
                </c:pt>
                <c:pt idx="1434">
                  <c:v>0.80000000000000038</c:v>
                </c:pt>
                <c:pt idx="1435">
                  <c:v>0.42000000000000026</c:v>
                </c:pt>
                <c:pt idx="1436">
                  <c:v>0.36000000000000015</c:v>
                </c:pt>
                <c:pt idx="1437">
                  <c:v>0.14000000000000021</c:v>
                </c:pt>
                <c:pt idx="1438">
                  <c:v>-9.9999999999999645E-2</c:v>
                </c:pt>
                <c:pt idx="1439">
                  <c:v>-0.1</c:v>
                </c:pt>
                <c:pt idx="1440">
                  <c:v>0.56000000000000016</c:v>
                </c:pt>
                <c:pt idx="1441">
                  <c:v>0.54000000000000026</c:v>
                </c:pt>
                <c:pt idx="1442">
                  <c:v>0.77999999999999969</c:v>
                </c:pt>
                <c:pt idx="1443">
                  <c:v>0.99999999999999967</c:v>
                </c:pt>
                <c:pt idx="1444">
                  <c:v>0.93999999999999984</c:v>
                </c:pt>
                <c:pt idx="1445">
                  <c:v>0.13999999999999951</c:v>
                </c:pt>
                <c:pt idx="1446">
                  <c:v>0.51999999999999924</c:v>
                </c:pt>
                <c:pt idx="1447">
                  <c:v>0.59999999999999931</c:v>
                </c:pt>
                <c:pt idx="1448">
                  <c:v>0.7999999999999996</c:v>
                </c:pt>
                <c:pt idx="1449">
                  <c:v>0.9399999999999995</c:v>
                </c:pt>
                <c:pt idx="1450">
                  <c:v>1.3399999999999999</c:v>
                </c:pt>
                <c:pt idx="1451">
                  <c:v>1</c:v>
                </c:pt>
                <c:pt idx="1452">
                  <c:v>0.74000000000000021</c:v>
                </c:pt>
                <c:pt idx="1453">
                  <c:v>0.6</c:v>
                </c:pt>
                <c:pt idx="1454">
                  <c:v>0.80000000000000038</c:v>
                </c:pt>
                <c:pt idx="1455">
                  <c:v>0.64000000000000024</c:v>
                </c:pt>
                <c:pt idx="1456">
                  <c:v>0.96000000000000019</c:v>
                </c:pt>
                <c:pt idx="1457">
                  <c:v>1.2600000000000002</c:v>
                </c:pt>
                <c:pt idx="1458">
                  <c:v>1.08</c:v>
                </c:pt>
                <c:pt idx="1459">
                  <c:v>1.02</c:v>
                </c:pt>
                <c:pt idx="1460">
                  <c:v>1.1199999999999999</c:v>
                </c:pt>
                <c:pt idx="1461">
                  <c:v>0.73999999999999988</c:v>
                </c:pt>
                <c:pt idx="1462">
                  <c:v>0.37999999999999973</c:v>
                </c:pt>
                <c:pt idx="1463">
                  <c:v>0.43999999999999984</c:v>
                </c:pt>
                <c:pt idx="1464">
                  <c:v>0.13999999999999985</c:v>
                </c:pt>
                <c:pt idx="1465">
                  <c:v>0.1</c:v>
                </c:pt>
                <c:pt idx="1466">
                  <c:v>0.42000000000000026</c:v>
                </c:pt>
                <c:pt idx="1467">
                  <c:v>0.7000000000000004</c:v>
                </c:pt>
                <c:pt idx="1468">
                  <c:v>0.88000000000000012</c:v>
                </c:pt>
                <c:pt idx="1469">
                  <c:v>1.4600000000000002</c:v>
                </c:pt>
                <c:pt idx="1470">
                  <c:v>1.6400000000000001</c:v>
                </c:pt>
                <c:pt idx="1471">
                  <c:v>1.2200000000000002</c:v>
                </c:pt>
                <c:pt idx="1472">
                  <c:v>1.2000000000000004</c:v>
                </c:pt>
                <c:pt idx="1473">
                  <c:v>1.0400000000000005</c:v>
                </c:pt>
                <c:pt idx="1474">
                  <c:v>0.62000000000000033</c:v>
                </c:pt>
                <c:pt idx="1475">
                  <c:v>0.38000000000000006</c:v>
                </c:pt>
                <c:pt idx="1476">
                  <c:v>0.66000000000000014</c:v>
                </c:pt>
                <c:pt idx="1477">
                  <c:v>0.8600000000000001</c:v>
                </c:pt>
                <c:pt idx="1478">
                  <c:v>1.1199999999999999</c:v>
                </c:pt>
                <c:pt idx="1479">
                  <c:v>1.02</c:v>
                </c:pt>
                <c:pt idx="1480">
                  <c:v>1.0799999999999996</c:v>
                </c:pt>
                <c:pt idx="1481">
                  <c:v>0.97999999999999932</c:v>
                </c:pt>
                <c:pt idx="1482">
                  <c:v>0.89999999999999925</c:v>
                </c:pt>
                <c:pt idx="1483">
                  <c:v>0.83999999999999952</c:v>
                </c:pt>
                <c:pt idx="1484">
                  <c:v>1.44</c:v>
                </c:pt>
                <c:pt idx="1485">
                  <c:v>1.48</c:v>
                </c:pt>
                <c:pt idx="1486">
                  <c:v>1.6400000000000001</c:v>
                </c:pt>
                <c:pt idx="1487">
                  <c:v>1.4200000000000004</c:v>
                </c:pt>
                <c:pt idx="1488">
                  <c:v>1.36</c:v>
                </c:pt>
                <c:pt idx="1489">
                  <c:v>1.0599999999999998</c:v>
                </c:pt>
                <c:pt idx="1490">
                  <c:v>1</c:v>
                </c:pt>
                <c:pt idx="1491">
                  <c:v>1.1800000000000002</c:v>
                </c:pt>
                <c:pt idx="1492">
                  <c:v>0.96000000000000019</c:v>
                </c:pt>
                <c:pt idx="1493">
                  <c:v>0.54000000000000026</c:v>
                </c:pt>
                <c:pt idx="1494">
                  <c:v>0.32000000000000028</c:v>
                </c:pt>
                <c:pt idx="1495">
                  <c:v>0.28000000000000008</c:v>
                </c:pt>
                <c:pt idx="1496">
                  <c:v>-0.16000000000000014</c:v>
                </c:pt>
                <c:pt idx="1497">
                  <c:v>5.999999999999979E-2</c:v>
                </c:pt>
                <c:pt idx="1498">
                  <c:v>0.4599999999999998</c:v>
                </c:pt>
                <c:pt idx="1499">
                  <c:v>0.51999999999999957</c:v>
                </c:pt>
                <c:pt idx="1500">
                  <c:v>0.53999999999999948</c:v>
                </c:pt>
                <c:pt idx="1501">
                  <c:v>0.87999999999999967</c:v>
                </c:pt>
                <c:pt idx="1502">
                  <c:v>1.2599999999999998</c:v>
                </c:pt>
                <c:pt idx="1503">
                  <c:v>1.2799999999999998</c:v>
                </c:pt>
                <c:pt idx="1504">
                  <c:v>0.91999999999999993</c:v>
                </c:pt>
                <c:pt idx="1505">
                  <c:v>1.4400000000000002</c:v>
                </c:pt>
                <c:pt idx="1506">
                  <c:v>1</c:v>
                </c:pt>
                <c:pt idx="1507">
                  <c:v>0.53999999999999981</c:v>
                </c:pt>
                <c:pt idx="1508">
                  <c:v>0.36000000000000015</c:v>
                </c:pt>
                <c:pt idx="1509">
                  <c:v>0.94000000000000017</c:v>
                </c:pt>
                <c:pt idx="1510">
                  <c:v>0.5</c:v>
                </c:pt>
                <c:pt idx="1511">
                  <c:v>0.61999999999999988</c:v>
                </c:pt>
                <c:pt idx="1512">
                  <c:v>0.68</c:v>
                </c:pt>
                <c:pt idx="1513">
                  <c:v>0.77999999999999969</c:v>
                </c:pt>
                <c:pt idx="1514">
                  <c:v>-0.12000000000000029</c:v>
                </c:pt>
                <c:pt idx="1515">
                  <c:v>-0.32000000000000028</c:v>
                </c:pt>
                <c:pt idx="1516">
                  <c:v>-8.0000000000000071E-2</c:v>
                </c:pt>
                <c:pt idx="1517">
                  <c:v>1.9999999999999574E-2</c:v>
                </c:pt>
                <c:pt idx="1518">
                  <c:v>0.11999999999999993</c:v>
                </c:pt>
                <c:pt idx="1519">
                  <c:v>0.67999999999999972</c:v>
                </c:pt>
                <c:pt idx="1520">
                  <c:v>0.91999999999999993</c:v>
                </c:pt>
                <c:pt idx="1521">
                  <c:v>0.83999999999999986</c:v>
                </c:pt>
                <c:pt idx="1522">
                  <c:v>0.92000000000000026</c:v>
                </c:pt>
                <c:pt idx="1523">
                  <c:v>0.83999999999999986</c:v>
                </c:pt>
                <c:pt idx="1524">
                  <c:v>1.1199999999999999</c:v>
                </c:pt>
                <c:pt idx="1525">
                  <c:v>1.1599999999999997</c:v>
                </c:pt>
                <c:pt idx="1526">
                  <c:v>0.73999999999999988</c:v>
                </c:pt>
                <c:pt idx="1527">
                  <c:v>0.77999999999999969</c:v>
                </c:pt>
                <c:pt idx="1528">
                  <c:v>1</c:v>
                </c:pt>
                <c:pt idx="1529">
                  <c:v>0.8600000000000001</c:v>
                </c:pt>
                <c:pt idx="1530">
                  <c:v>0.68</c:v>
                </c:pt>
                <c:pt idx="1531">
                  <c:v>0.94000000000000017</c:v>
                </c:pt>
                <c:pt idx="1532">
                  <c:v>0.69999999999999962</c:v>
                </c:pt>
                <c:pt idx="1533">
                  <c:v>0.39999999999999963</c:v>
                </c:pt>
                <c:pt idx="1534">
                  <c:v>0.51999999999999991</c:v>
                </c:pt>
                <c:pt idx="1535">
                  <c:v>0.4</c:v>
                </c:pt>
                <c:pt idx="1536">
                  <c:v>0.27999999999999969</c:v>
                </c:pt>
                <c:pt idx="1537">
                  <c:v>0.2000000000000007</c:v>
                </c:pt>
                <c:pt idx="1538">
                  <c:v>0.18000000000000077</c:v>
                </c:pt>
                <c:pt idx="1539">
                  <c:v>-0.19999999999999965</c:v>
                </c:pt>
                <c:pt idx="1540">
                  <c:v>6.0000000000000851E-2</c:v>
                </c:pt>
                <c:pt idx="1541">
                  <c:v>0.38000000000000111</c:v>
                </c:pt>
                <c:pt idx="1542">
                  <c:v>0.74000000000000055</c:v>
                </c:pt>
                <c:pt idx="1543">
                  <c:v>1.0000000000000007</c:v>
                </c:pt>
                <c:pt idx="1544">
                  <c:v>1.0600000000000009</c:v>
                </c:pt>
                <c:pt idx="1545">
                  <c:v>1.2600000000000005</c:v>
                </c:pt>
                <c:pt idx="1546">
                  <c:v>1.1200000000000006</c:v>
                </c:pt>
                <c:pt idx="1547">
                  <c:v>0.7000000000000004</c:v>
                </c:pt>
                <c:pt idx="1548">
                  <c:v>0.20000000000000034</c:v>
                </c:pt>
                <c:pt idx="1549">
                  <c:v>0.34000000000000091</c:v>
                </c:pt>
                <c:pt idx="1550">
                  <c:v>0.16000000000000086</c:v>
                </c:pt>
                <c:pt idx="1551">
                  <c:v>0.30000000000000071</c:v>
                </c:pt>
                <c:pt idx="1552">
                  <c:v>0.78000000000000114</c:v>
                </c:pt>
                <c:pt idx="1553">
                  <c:v>1.3400000000000012</c:v>
                </c:pt>
                <c:pt idx="1554">
                  <c:v>1.1000000000000008</c:v>
                </c:pt>
                <c:pt idx="1555">
                  <c:v>0.74000000000000055</c:v>
                </c:pt>
                <c:pt idx="1556">
                  <c:v>2.0000000000000285E-2</c:v>
                </c:pt>
                <c:pt idx="1557">
                  <c:v>-0.65999999999999948</c:v>
                </c:pt>
                <c:pt idx="1558">
                  <c:v>-0.93999999999999984</c:v>
                </c:pt>
                <c:pt idx="1559">
                  <c:v>-1.1199999999999997</c:v>
                </c:pt>
                <c:pt idx="1560">
                  <c:v>-1.2199999999999995</c:v>
                </c:pt>
                <c:pt idx="1561">
                  <c:v>-0.43999999999999917</c:v>
                </c:pt>
                <c:pt idx="1562">
                  <c:v>0.1</c:v>
                </c:pt>
                <c:pt idx="1563">
                  <c:v>0.12000000000000029</c:v>
                </c:pt>
                <c:pt idx="1564">
                  <c:v>0.37999999999999973</c:v>
                </c:pt>
                <c:pt idx="1565">
                  <c:v>1.0399999999999991</c:v>
                </c:pt>
                <c:pt idx="1566">
                  <c:v>1.079999999999999</c:v>
                </c:pt>
                <c:pt idx="1567">
                  <c:v>1.2799999999999998</c:v>
                </c:pt>
                <c:pt idx="1568">
                  <c:v>1.4999999999999993</c:v>
                </c:pt>
                <c:pt idx="1569">
                  <c:v>1.8999999999999992</c:v>
                </c:pt>
                <c:pt idx="1570">
                  <c:v>1.8799999999999997</c:v>
                </c:pt>
                <c:pt idx="1571">
                  <c:v>1.7599999999999993</c:v>
                </c:pt>
                <c:pt idx="1572">
                  <c:v>1.7399999999999991</c:v>
                </c:pt>
                <c:pt idx="1573">
                  <c:v>1.5199999999999996</c:v>
                </c:pt>
                <c:pt idx="1574">
                  <c:v>1.5799999999999996</c:v>
                </c:pt>
                <c:pt idx="1575">
                  <c:v>1.3999999999999992</c:v>
                </c:pt>
                <c:pt idx="1576">
                  <c:v>1.1199999999999997</c:v>
                </c:pt>
                <c:pt idx="1577">
                  <c:v>0.6</c:v>
                </c:pt>
                <c:pt idx="1578">
                  <c:v>0.57999999999999974</c:v>
                </c:pt>
                <c:pt idx="1579">
                  <c:v>0.25999999999999945</c:v>
                </c:pt>
                <c:pt idx="1580">
                  <c:v>0</c:v>
                </c:pt>
                <c:pt idx="1581">
                  <c:v>-2.0000000000000285E-2</c:v>
                </c:pt>
                <c:pt idx="1582">
                  <c:v>0.29999999999999927</c:v>
                </c:pt>
                <c:pt idx="1583">
                  <c:v>0.3999999999999993</c:v>
                </c:pt>
                <c:pt idx="1584">
                  <c:v>0.46000000000000013</c:v>
                </c:pt>
                <c:pt idx="1585">
                  <c:v>0.36000000000000015</c:v>
                </c:pt>
                <c:pt idx="1586">
                  <c:v>0.73999999999999988</c:v>
                </c:pt>
                <c:pt idx="1587">
                  <c:v>0.8</c:v>
                </c:pt>
                <c:pt idx="1588">
                  <c:v>0.76000000000000012</c:v>
                </c:pt>
                <c:pt idx="1589">
                  <c:v>0.92000000000000026</c:v>
                </c:pt>
                <c:pt idx="1590">
                  <c:v>1.56</c:v>
                </c:pt>
                <c:pt idx="1591">
                  <c:v>1.3800000000000003</c:v>
                </c:pt>
                <c:pt idx="1592">
                  <c:v>1.2200000000000002</c:v>
                </c:pt>
                <c:pt idx="1593">
                  <c:v>1.3</c:v>
                </c:pt>
                <c:pt idx="1594">
                  <c:v>1.0399999999999998</c:v>
                </c:pt>
                <c:pt idx="1595">
                  <c:v>0.6399999999999999</c:v>
                </c:pt>
                <c:pt idx="1596">
                  <c:v>0.56000000000000016</c:v>
                </c:pt>
                <c:pt idx="1597">
                  <c:v>0.76000000000000012</c:v>
                </c:pt>
                <c:pt idx="1598">
                  <c:v>0.7600000000000009</c:v>
                </c:pt>
                <c:pt idx="1599">
                  <c:v>0.50000000000000067</c:v>
                </c:pt>
                <c:pt idx="1600">
                  <c:v>0.50000000000000067</c:v>
                </c:pt>
                <c:pt idx="1601">
                  <c:v>0.42000000000000026</c:v>
                </c:pt>
                <c:pt idx="1602">
                  <c:v>0.42000000000000026</c:v>
                </c:pt>
                <c:pt idx="1603">
                  <c:v>0.27999999999999969</c:v>
                </c:pt>
                <c:pt idx="1604">
                  <c:v>0.55999999999999939</c:v>
                </c:pt>
                <c:pt idx="1605">
                  <c:v>0.77999999999999969</c:v>
                </c:pt>
                <c:pt idx="1606">
                  <c:v>1.06</c:v>
                </c:pt>
                <c:pt idx="1607">
                  <c:v>0.72000000000000031</c:v>
                </c:pt>
                <c:pt idx="1608">
                  <c:v>0.62000000000000033</c:v>
                </c:pt>
                <c:pt idx="1609">
                  <c:v>0.72000000000000031</c:v>
                </c:pt>
                <c:pt idx="1610">
                  <c:v>0.53999999999999981</c:v>
                </c:pt>
                <c:pt idx="1611">
                  <c:v>0.25999999999999945</c:v>
                </c:pt>
                <c:pt idx="1612">
                  <c:v>0.35999999999999943</c:v>
                </c:pt>
                <c:pt idx="1613">
                  <c:v>0.81999999999999884</c:v>
                </c:pt>
                <c:pt idx="1614">
                  <c:v>0.45999999999999941</c:v>
                </c:pt>
                <c:pt idx="1615">
                  <c:v>0.31999999999999956</c:v>
                </c:pt>
                <c:pt idx="1616">
                  <c:v>0.43999999999999984</c:v>
                </c:pt>
                <c:pt idx="1617">
                  <c:v>0.33999999999999986</c:v>
                </c:pt>
                <c:pt idx="1618">
                  <c:v>-3.9999999999999855E-2</c:v>
                </c:pt>
                <c:pt idx="1619">
                  <c:v>-6.0000000000000851E-2</c:v>
                </c:pt>
                <c:pt idx="1620">
                  <c:v>-6.0000000000000851E-2</c:v>
                </c:pt>
                <c:pt idx="1621">
                  <c:v>-0.220000000000001</c:v>
                </c:pt>
                <c:pt idx="1622">
                  <c:v>-0.30000000000000071</c:v>
                </c:pt>
                <c:pt idx="1623">
                  <c:v>-0.34000000000000058</c:v>
                </c:pt>
                <c:pt idx="1624">
                  <c:v>-0.18000000000000044</c:v>
                </c:pt>
                <c:pt idx="1625">
                  <c:v>3.9999999999999147E-2</c:v>
                </c:pt>
                <c:pt idx="1626">
                  <c:v>0.25999999999999945</c:v>
                </c:pt>
                <c:pt idx="1627">
                  <c:v>0.57999999999999896</c:v>
                </c:pt>
                <c:pt idx="1628">
                  <c:v>0.49999999999999928</c:v>
                </c:pt>
                <c:pt idx="1629">
                  <c:v>0.15999999999999942</c:v>
                </c:pt>
                <c:pt idx="1630">
                  <c:v>0.16000000000000014</c:v>
                </c:pt>
                <c:pt idx="1631">
                  <c:v>-0.13999999999999985</c:v>
                </c:pt>
                <c:pt idx="1632">
                  <c:v>-0.5</c:v>
                </c:pt>
                <c:pt idx="1633">
                  <c:v>-0.42000000000000026</c:v>
                </c:pt>
                <c:pt idx="1634">
                  <c:v>0.19999999999999929</c:v>
                </c:pt>
                <c:pt idx="1635">
                  <c:v>0.4199999999999996</c:v>
                </c:pt>
                <c:pt idx="1636">
                  <c:v>0.61999999999999889</c:v>
                </c:pt>
                <c:pt idx="1637">
                  <c:v>0.7399999999999991</c:v>
                </c:pt>
                <c:pt idx="1638">
                  <c:v>0.95999999999999941</c:v>
                </c:pt>
                <c:pt idx="1639">
                  <c:v>0.97999999999999976</c:v>
                </c:pt>
                <c:pt idx="1640">
                  <c:v>1.0399999999999991</c:v>
                </c:pt>
                <c:pt idx="1641">
                  <c:v>1.36</c:v>
                </c:pt>
                <c:pt idx="1642">
                  <c:v>1.3799999999999997</c:v>
                </c:pt>
                <c:pt idx="1643">
                  <c:v>1.4199999999999995</c:v>
                </c:pt>
                <c:pt idx="1644">
                  <c:v>1.1000000000000001</c:v>
                </c:pt>
                <c:pt idx="1645">
                  <c:v>0.5</c:v>
                </c:pt>
                <c:pt idx="1646">
                  <c:v>-2.0000000000000285E-2</c:v>
                </c:pt>
                <c:pt idx="1647">
                  <c:v>0.32000000000000028</c:v>
                </c:pt>
                <c:pt idx="1648">
                  <c:v>0.26000000000000084</c:v>
                </c:pt>
                <c:pt idx="1649">
                  <c:v>0.48000000000000043</c:v>
                </c:pt>
                <c:pt idx="1650">
                  <c:v>0.32000000000000028</c:v>
                </c:pt>
                <c:pt idx="1651">
                  <c:v>0.73999999999999988</c:v>
                </c:pt>
                <c:pt idx="1652">
                  <c:v>0.53999999999999981</c:v>
                </c:pt>
                <c:pt idx="1653">
                  <c:v>0.49999999999999928</c:v>
                </c:pt>
                <c:pt idx="1654">
                  <c:v>0.77999999999999969</c:v>
                </c:pt>
                <c:pt idx="1655">
                  <c:v>1.1599999999999995</c:v>
                </c:pt>
                <c:pt idx="1656">
                  <c:v>0.9199999999999996</c:v>
                </c:pt>
                <c:pt idx="1657">
                  <c:v>0.75999999999999945</c:v>
                </c:pt>
                <c:pt idx="1658">
                  <c:v>0.79999999999999927</c:v>
                </c:pt>
                <c:pt idx="1659">
                  <c:v>0.23999999999999916</c:v>
                </c:pt>
                <c:pt idx="1660">
                  <c:v>0.7</c:v>
                </c:pt>
                <c:pt idx="1661">
                  <c:v>0.66000000000000014</c:v>
                </c:pt>
                <c:pt idx="1662">
                  <c:v>0.68000000000000038</c:v>
                </c:pt>
                <c:pt idx="1663">
                  <c:v>0.5800000000000004</c:v>
                </c:pt>
                <c:pt idx="1664">
                  <c:v>0.82000000000000028</c:v>
                </c:pt>
                <c:pt idx="1665">
                  <c:v>0.18000000000000044</c:v>
                </c:pt>
                <c:pt idx="1666">
                  <c:v>0.14000000000000057</c:v>
                </c:pt>
                <c:pt idx="1667">
                  <c:v>0.18000000000000044</c:v>
                </c:pt>
                <c:pt idx="1668">
                  <c:v>-0.25999999999999945</c:v>
                </c:pt>
                <c:pt idx="1669">
                  <c:v>-0.57999999999999974</c:v>
                </c:pt>
                <c:pt idx="1670">
                  <c:v>-0.48000000000000043</c:v>
                </c:pt>
                <c:pt idx="1671">
                  <c:v>-0.46000000000000085</c:v>
                </c:pt>
                <c:pt idx="1672">
                  <c:v>-0.42000000000000098</c:v>
                </c:pt>
                <c:pt idx="1673">
                  <c:v>-0.12000000000000099</c:v>
                </c:pt>
                <c:pt idx="1674">
                  <c:v>-7.1054273576010023E-16</c:v>
                </c:pt>
                <c:pt idx="1675">
                  <c:v>-0.2000000000000007</c:v>
                </c:pt>
                <c:pt idx="1676">
                  <c:v>0.21999999999999958</c:v>
                </c:pt>
                <c:pt idx="1677">
                  <c:v>0.16000000000000014</c:v>
                </c:pt>
                <c:pt idx="1678">
                  <c:v>0.2</c:v>
                </c:pt>
                <c:pt idx="1679">
                  <c:v>8.0000000000000432E-2</c:v>
                </c:pt>
                <c:pt idx="1680">
                  <c:v>2.0000000000000996E-2</c:v>
                </c:pt>
                <c:pt idx="1681">
                  <c:v>-0.19999999999999857</c:v>
                </c:pt>
                <c:pt idx="1682">
                  <c:v>-7.9999999999999002E-2</c:v>
                </c:pt>
                <c:pt idx="1683">
                  <c:v>-0.43999999999999845</c:v>
                </c:pt>
                <c:pt idx="1684">
                  <c:v>-0.21999999999999886</c:v>
                </c:pt>
                <c:pt idx="1685">
                  <c:v>2.0000000000000996E-2</c:v>
                </c:pt>
                <c:pt idx="1686">
                  <c:v>7.1054273576010023E-16</c:v>
                </c:pt>
                <c:pt idx="1687">
                  <c:v>-0.19999999999999929</c:v>
                </c:pt>
                <c:pt idx="1688">
                  <c:v>6.0000000000000143E-2</c:v>
                </c:pt>
                <c:pt idx="1689">
                  <c:v>-0.13999999999999985</c:v>
                </c:pt>
                <c:pt idx="1690">
                  <c:v>-7.999999999999971E-2</c:v>
                </c:pt>
                <c:pt idx="1691">
                  <c:v>-0.1</c:v>
                </c:pt>
                <c:pt idx="1692">
                  <c:v>0.2</c:v>
                </c:pt>
                <c:pt idx="1693">
                  <c:v>0.2</c:v>
                </c:pt>
                <c:pt idx="1694">
                  <c:v>0.4799999999999997</c:v>
                </c:pt>
                <c:pt idx="1695">
                  <c:v>0.65999999999999948</c:v>
                </c:pt>
                <c:pt idx="1696">
                  <c:v>0.73999999999999988</c:v>
                </c:pt>
                <c:pt idx="1697">
                  <c:v>0.4</c:v>
                </c:pt>
                <c:pt idx="1698">
                  <c:v>0.68000000000000038</c:v>
                </c:pt>
                <c:pt idx="1699">
                  <c:v>0.84000000000000052</c:v>
                </c:pt>
                <c:pt idx="1700">
                  <c:v>0.92000000000000104</c:v>
                </c:pt>
                <c:pt idx="1701">
                  <c:v>0.80000000000000071</c:v>
                </c:pt>
                <c:pt idx="1702">
                  <c:v>0.96000000000000085</c:v>
                </c:pt>
                <c:pt idx="1703">
                  <c:v>0.82000000000000028</c:v>
                </c:pt>
                <c:pt idx="1704">
                  <c:v>0.56000000000000083</c:v>
                </c:pt>
                <c:pt idx="1705">
                  <c:v>0</c:v>
                </c:pt>
                <c:pt idx="1706">
                  <c:v>-0.21999999999999958</c:v>
                </c:pt>
                <c:pt idx="1707">
                  <c:v>-0.2</c:v>
                </c:pt>
                <c:pt idx="1708">
                  <c:v>-0.13999999999999985</c:v>
                </c:pt>
                <c:pt idx="1709">
                  <c:v>-0.22000000000000028</c:v>
                </c:pt>
                <c:pt idx="1710">
                  <c:v>0.1</c:v>
                </c:pt>
                <c:pt idx="1711">
                  <c:v>0.21999999999999958</c:v>
                </c:pt>
                <c:pt idx="1712">
                  <c:v>0.29999999999999927</c:v>
                </c:pt>
                <c:pt idx="1713">
                  <c:v>0.43999999999999917</c:v>
                </c:pt>
                <c:pt idx="1714">
                  <c:v>0.6599999999999987</c:v>
                </c:pt>
                <c:pt idx="1715">
                  <c:v>0.31999999999999884</c:v>
                </c:pt>
                <c:pt idx="1716">
                  <c:v>0.17999999999999899</c:v>
                </c:pt>
                <c:pt idx="1717">
                  <c:v>-2.0000000000000285E-2</c:v>
                </c:pt>
                <c:pt idx="1718">
                  <c:v>-0.21999999999999958</c:v>
                </c:pt>
                <c:pt idx="1719">
                  <c:v>-0.31999999999999884</c:v>
                </c:pt>
                <c:pt idx="1720">
                  <c:v>0.26000000000000156</c:v>
                </c:pt>
                <c:pt idx="1721">
                  <c:v>0.48000000000000187</c:v>
                </c:pt>
                <c:pt idx="1722">
                  <c:v>0.46000000000000157</c:v>
                </c:pt>
                <c:pt idx="1723">
                  <c:v>-1.9999999999998862E-2</c:v>
                </c:pt>
                <c:pt idx="1724">
                  <c:v>-0.2999999999999986</c:v>
                </c:pt>
                <c:pt idx="1725">
                  <c:v>-0.49999999999999856</c:v>
                </c:pt>
                <c:pt idx="1726">
                  <c:v>-0.49999999999999856</c:v>
                </c:pt>
                <c:pt idx="1727">
                  <c:v>-0.53999999999999915</c:v>
                </c:pt>
                <c:pt idx="1728">
                  <c:v>0.220000000000001</c:v>
                </c:pt>
                <c:pt idx="1729">
                  <c:v>0.34000000000000058</c:v>
                </c:pt>
                <c:pt idx="1730">
                  <c:v>6.0000000000000143E-2</c:v>
                </c:pt>
                <c:pt idx="1731">
                  <c:v>5.9999999999999429E-2</c:v>
                </c:pt>
                <c:pt idx="1732">
                  <c:v>0.53999999999999915</c:v>
                </c:pt>
                <c:pt idx="1733">
                  <c:v>0.13999999999999843</c:v>
                </c:pt>
                <c:pt idx="1734">
                  <c:v>0.35999999999999871</c:v>
                </c:pt>
                <c:pt idx="1735">
                  <c:v>0.39999999999999786</c:v>
                </c:pt>
                <c:pt idx="1736">
                  <c:v>0.49999999999999789</c:v>
                </c:pt>
                <c:pt idx="1737">
                  <c:v>0.23999999999999772</c:v>
                </c:pt>
                <c:pt idx="1738">
                  <c:v>-0.1200000000000017</c:v>
                </c:pt>
                <c:pt idx="1739">
                  <c:v>-4.0000000000001992E-2</c:v>
                </c:pt>
                <c:pt idx="1740">
                  <c:v>-6.0000000000000851E-2</c:v>
                </c:pt>
                <c:pt idx="1741">
                  <c:v>-0.24000000000000057</c:v>
                </c:pt>
                <c:pt idx="1742">
                  <c:v>-0.2</c:v>
                </c:pt>
                <c:pt idx="1743">
                  <c:v>0.4</c:v>
                </c:pt>
                <c:pt idx="1744">
                  <c:v>0</c:v>
                </c:pt>
                <c:pt idx="1745">
                  <c:v>0.4</c:v>
                </c:pt>
                <c:pt idx="1746">
                  <c:v>0.25999999999999945</c:v>
                </c:pt>
                <c:pt idx="1747">
                  <c:v>-0.27999999999999969</c:v>
                </c:pt>
                <c:pt idx="1748">
                  <c:v>-0.37999999999999973</c:v>
                </c:pt>
                <c:pt idx="1749">
                  <c:v>-0.1</c:v>
                </c:pt>
                <c:pt idx="1750">
                  <c:v>-0.2</c:v>
                </c:pt>
                <c:pt idx="1751">
                  <c:v>-4.000000000000057E-2</c:v>
                </c:pt>
                <c:pt idx="1752">
                  <c:v>0.47999999999999832</c:v>
                </c:pt>
                <c:pt idx="1753">
                  <c:v>0.45999999999999941</c:v>
                </c:pt>
                <c:pt idx="1754">
                  <c:v>0.25999999999999945</c:v>
                </c:pt>
                <c:pt idx="1755">
                  <c:v>-2.0000000000001704E-2</c:v>
                </c:pt>
                <c:pt idx="1756">
                  <c:v>0.17999999999999972</c:v>
                </c:pt>
                <c:pt idx="1757">
                  <c:v>0.42000000000000026</c:v>
                </c:pt>
                <c:pt idx="1758">
                  <c:v>0.61999999999999889</c:v>
                </c:pt>
                <c:pt idx="1759">
                  <c:v>0.61999999999999889</c:v>
                </c:pt>
                <c:pt idx="1760">
                  <c:v>1.2</c:v>
                </c:pt>
                <c:pt idx="1761">
                  <c:v>0.7</c:v>
                </c:pt>
                <c:pt idx="1762">
                  <c:v>0.24000000000000057</c:v>
                </c:pt>
                <c:pt idx="1763">
                  <c:v>0.26000000000000084</c:v>
                </c:pt>
                <c:pt idx="1764">
                  <c:v>0.62000000000000166</c:v>
                </c:pt>
                <c:pt idx="1765">
                  <c:v>0.38000000000000111</c:v>
                </c:pt>
                <c:pt idx="1766">
                  <c:v>0.90000000000000147</c:v>
                </c:pt>
                <c:pt idx="1767">
                  <c:v>0.94000000000000195</c:v>
                </c:pt>
                <c:pt idx="1768">
                  <c:v>1.0000000000000029</c:v>
                </c:pt>
                <c:pt idx="1769">
                  <c:v>1.3000000000000029</c:v>
                </c:pt>
                <c:pt idx="1770">
                  <c:v>1.0600000000000036</c:v>
                </c:pt>
                <c:pt idx="1771">
                  <c:v>1.0000000000000042</c:v>
                </c:pt>
                <c:pt idx="1772">
                  <c:v>1.2000000000000042</c:v>
                </c:pt>
                <c:pt idx="1773">
                  <c:v>1.0600000000000036</c:v>
                </c:pt>
                <c:pt idx="1774">
                  <c:v>0.50000000000000289</c:v>
                </c:pt>
                <c:pt idx="1775">
                  <c:v>0.82000000000000173</c:v>
                </c:pt>
                <c:pt idx="1776">
                  <c:v>0.88000000000000111</c:v>
                </c:pt>
                <c:pt idx="1777">
                  <c:v>0.95999999999999941</c:v>
                </c:pt>
                <c:pt idx="1778">
                  <c:v>0.91999999999999882</c:v>
                </c:pt>
                <c:pt idx="1779">
                  <c:v>1.1199999999999988</c:v>
                </c:pt>
                <c:pt idx="1780">
                  <c:v>0.82000000000000028</c:v>
                </c:pt>
                <c:pt idx="1781">
                  <c:v>0.94000000000000061</c:v>
                </c:pt>
                <c:pt idx="1782">
                  <c:v>0.96000000000000085</c:v>
                </c:pt>
                <c:pt idx="1783">
                  <c:v>1.0800000000000012</c:v>
                </c:pt>
                <c:pt idx="1784">
                  <c:v>0.82000000000000173</c:v>
                </c:pt>
                <c:pt idx="1785">
                  <c:v>0.68000000000000116</c:v>
                </c:pt>
                <c:pt idx="1786">
                  <c:v>0.67999999999999972</c:v>
                </c:pt>
                <c:pt idx="1787">
                  <c:v>0.62000000000000033</c:v>
                </c:pt>
                <c:pt idx="1788">
                  <c:v>0.42000000000000026</c:v>
                </c:pt>
                <c:pt idx="1789">
                  <c:v>0.81999999999999884</c:v>
                </c:pt>
                <c:pt idx="1790">
                  <c:v>1.1199999999999974</c:v>
                </c:pt>
                <c:pt idx="1791">
                  <c:v>0.95999999999999797</c:v>
                </c:pt>
                <c:pt idx="1792">
                  <c:v>0.83999999999999775</c:v>
                </c:pt>
                <c:pt idx="1793">
                  <c:v>0.5999999999999972</c:v>
                </c:pt>
                <c:pt idx="1794">
                  <c:v>0.37999999999999828</c:v>
                </c:pt>
                <c:pt idx="1795">
                  <c:v>0.35999999999999943</c:v>
                </c:pt>
                <c:pt idx="1796">
                  <c:v>0.5399999999999977</c:v>
                </c:pt>
                <c:pt idx="1797">
                  <c:v>0.23999999999999772</c:v>
                </c:pt>
                <c:pt idx="1798">
                  <c:v>0.81999999999999884</c:v>
                </c:pt>
                <c:pt idx="1799">
                  <c:v>0.73999999999999777</c:v>
                </c:pt>
                <c:pt idx="1800">
                  <c:v>0.7</c:v>
                </c:pt>
                <c:pt idx="1801">
                  <c:v>0.380000000000004</c:v>
                </c:pt>
                <c:pt idx="1802">
                  <c:v>0.98000000000000398</c:v>
                </c:pt>
                <c:pt idx="1803">
                  <c:v>0.74000000000000343</c:v>
                </c:pt>
                <c:pt idx="1804">
                  <c:v>0.98000000000000398</c:v>
                </c:pt>
                <c:pt idx="1805">
                  <c:v>1.1000000000000028</c:v>
                </c:pt>
                <c:pt idx="1806">
                  <c:v>1.3</c:v>
                </c:pt>
                <c:pt idx="1807">
                  <c:v>1.5399999999999978</c:v>
                </c:pt>
                <c:pt idx="1808">
                  <c:v>1.5599999999999965</c:v>
                </c:pt>
                <c:pt idx="1809">
                  <c:v>1.3799999999999983</c:v>
                </c:pt>
                <c:pt idx="1810">
                  <c:v>0.99999999999999711</c:v>
                </c:pt>
                <c:pt idx="1811">
                  <c:v>0.85999999999999943</c:v>
                </c:pt>
                <c:pt idx="1812">
                  <c:v>0.16000000000000228</c:v>
                </c:pt>
                <c:pt idx="1813">
                  <c:v>0.1400000000000034</c:v>
                </c:pt>
                <c:pt idx="1814">
                  <c:v>0.1400000000000034</c:v>
                </c:pt>
                <c:pt idx="1815">
                  <c:v>0.58000000000000396</c:v>
                </c:pt>
                <c:pt idx="1816">
                  <c:v>0.36000000000000226</c:v>
                </c:pt>
                <c:pt idx="1817">
                  <c:v>0.44000000000000339</c:v>
                </c:pt>
                <c:pt idx="1818">
                  <c:v>0.70000000000000573</c:v>
                </c:pt>
                <c:pt idx="1819">
                  <c:v>0.66000000000000514</c:v>
                </c:pt>
                <c:pt idx="1820">
                  <c:v>0.40000000000000285</c:v>
                </c:pt>
                <c:pt idx="1821">
                  <c:v>0.52000000000000168</c:v>
                </c:pt>
                <c:pt idx="1822">
                  <c:v>0.74000000000000055</c:v>
                </c:pt>
                <c:pt idx="1823">
                  <c:v>0.619999999999996</c:v>
                </c:pt>
                <c:pt idx="1824">
                  <c:v>0.61999999999999322</c:v>
                </c:pt>
                <c:pt idx="1825">
                  <c:v>1.0399999999999949</c:v>
                </c:pt>
                <c:pt idx="1826">
                  <c:v>1.4999999999999942</c:v>
                </c:pt>
                <c:pt idx="1827">
                  <c:v>1.3799999999999926</c:v>
                </c:pt>
                <c:pt idx="1828">
                  <c:v>1.2999999999999943</c:v>
                </c:pt>
                <c:pt idx="1829">
                  <c:v>1.1399999999999977</c:v>
                </c:pt>
                <c:pt idx="1830">
                  <c:v>0.6</c:v>
                </c:pt>
                <c:pt idx="1831">
                  <c:v>0.3</c:v>
                </c:pt>
                <c:pt idx="1832">
                  <c:v>0.6</c:v>
                </c:pt>
                <c:pt idx="1833">
                  <c:v>0.38000000000000111</c:v>
                </c:pt>
                <c:pt idx="1834">
                  <c:v>0.62000000000000166</c:v>
                </c:pt>
                <c:pt idx="1835">
                  <c:v>1.2199999999999989</c:v>
                </c:pt>
                <c:pt idx="1836">
                  <c:v>1.3</c:v>
                </c:pt>
                <c:pt idx="1837">
                  <c:v>0.98000000000000109</c:v>
                </c:pt>
                <c:pt idx="1838">
                  <c:v>1.1600000000000008</c:v>
                </c:pt>
                <c:pt idx="1839">
                  <c:v>1.5</c:v>
                </c:pt>
                <c:pt idx="1840">
                  <c:v>0.97999999999999976</c:v>
                </c:pt>
                <c:pt idx="1841">
                  <c:v>0.84000000000000052</c:v>
                </c:pt>
                <c:pt idx="1842">
                  <c:v>0.56000000000000083</c:v>
                </c:pt>
                <c:pt idx="1843">
                  <c:v>0.32000000000000028</c:v>
                </c:pt>
                <c:pt idx="1844">
                  <c:v>0.17999999999999972</c:v>
                </c:pt>
                <c:pt idx="1845">
                  <c:v>0.45999999999999941</c:v>
                </c:pt>
                <c:pt idx="1846">
                  <c:v>0.6</c:v>
                </c:pt>
                <c:pt idx="1847">
                  <c:v>0.85999999999999943</c:v>
                </c:pt>
                <c:pt idx="1848">
                  <c:v>1.1000000000000001</c:v>
                </c:pt>
                <c:pt idx="1849">
                  <c:v>1.3599999999999994</c:v>
                </c:pt>
                <c:pt idx="1850">
                  <c:v>1.4600000000000009</c:v>
                </c:pt>
                <c:pt idx="1851">
                  <c:v>1.4600000000000009</c:v>
                </c:pt>
                <c:pt idx="1852">
                  <c:v>1.1200000000000017</c:v>
                </c:pt>
                <c:pt idx="1853">
                  <c:v>0.68000000000000116</c:v>
                </c:pt>
                <c:pt idx="1854">
                  <c:v>-7.9999999999998295E-2</c:v>
                </c:pt>
                <c:pt idx="1855">
                  <c:v>-0.2999999999999986</c:v>
                </c:pt>
                <c:pt idx="1856">
                  <c:v>-0.42000000000000026</c:v>
                </c:pt>
                <c:pt idx="1857">
                  <c:v>-4.000000000000057E-2</c:v>
                </c:pt>
                <c:pt idx="1858">
                  <c:v>-0.12000000000000029</c:v>
                </c:pt>
                <c:pt idx="1859">
                  <c:v>0.93999999999999984</c:v>
                </c:pt>
                <c:pt idx="1860">
                  <c:v>1.1999999999999993</c:v>
                </c:pt>
                <c:pt idx="1861">
                  <c:v>1.2800000000000005</c:v>
                </c:pt>
                <c:pt idx="1862">
                  <c:v>1.4199999999999995</c:v>
                </c:pt>
                <c:pt idx="1863">
                  <c:v>1.7799999999999989</c:v>
                </c:pt>
                <c:pt idx="1864">
                  <c:v>1.1199999999999981</c:v>
                </c:pt>
                <c:pt idx="1865">
                  <c:v>0.93999999999999839</c:v>
                </c:pt>
                <c:pt idx="1866">
                  <c:v>0.51999999999999813</c:v>
                </c:pt>
                <c:pt idx="1867">
                  <c:v>0.25999999999999873</c:v>
                </c:pt>
                <c:pt idx="1868">
                  <c:v>0.19999999999999929</c:v>
                </c:pt>
                <c:pt idx="1869">
                  <c:v>0.29999999999999927</c:v>
                </c:pt>
                <c:pt idx="1870">
                  <c:v>0.3</c:v>
                </c:pt>
                <c:pt idx="1871">
                  <c:v>0.36000000000000015</c:v>
                </c:pt>
                <c:pt idx="1872">
                  <c:v>0.33999999999999986</c:v>
                </c:pt>
                <c:pt idx="1873">
                  <c:v>0.51999999999999957</c:v>
                </c:pt>
                <c:pt idx="1874">
                  <c:v>0.62000000000000033</c:v>
                </c:pt>
                <c:pt idx="1875">
                  <c:v>0.46000000000000013</c:v>
                </c:pt>
                <c:pt idx="1876">
                  <c:v>0.9199999999999996</c:v>
                </c:pt>
                <c:pt idx="1877">
                  <c:v>0.97999999999999976</c:v>
                </c:pt>
                <c:pt idx="1878">
                  <c:v>0.82000000000000028</c:v>
                </c:pt>
                <c:pt idx="1879">
                  <c:v>0.32000000000000028</c:v>
                </c:pt>
                <c:pt idx="1880">
                  <c:v>0.71999999999999953</c:v>
                </c:pt>
                <c:pt idx="1881">
                  <c:v>0.21999999999999958</c:v>
                </c:pt>
                <c:pt idx="1882">
                  <c:v>5.9999999999999429E-2</c:v>
                </c:pt>
                <c:pt idx="1883">
                  <c:v>5.9999999999999429E-2</c:v>
                </c:pt>
                <c:pt idx="1884">
                  <c:v>0.19999999999999929</c:v>
                </c:pt>
                <c:pt idx="1885">
                  <c:v>-0.17999999999999972</c:v>
                </c:pt>
                <c:pt idx="1886">
                  <c:v>0.16000000000000086</c:v>
                </c:pt>
                <c:pt idx="1887">
                  <c:v>0.30000000000000143</c:v>
                </c:pt>
                <c:pt idx="1888">
                  <c:v>0.48000000000000115</c:v>
                </c:pt>
                <c:pt idx="1889">
                  <c:v>0.60000000000000075</c:v>
                </c:pt>
                <c:pt idx="1890">
                  <c:v>0.76000000000000012</c:v>
                </c:pt>
                <c:pt idx="1891">
                  <c:v>0.68000000000000038</c:v>
                </c:pt>
                <c:pt idx="1892">
                  <c:v>0.9</c:v>
                </c:pt>
                <c:pt idx="1893">
                  <c:v>0.6399999999999999</c:v>
                </c:pt>
                <c:pt idx="1894">
                  <c:v>0.68000000000000038</c:v>
                </c:pt>
                <c:pt idx="1895">
                  <c:v>0.66000000000000048</c:v>
                </c:pt>
                <c:pt idx="1896">
                  <c:v>0.77999999999999969</c:v>
                </c:pt>
                <c:pt idx="1897">
                  <c:v>0.85999999999999943</c:v>
                </c:pt>
                <c:pt idx="1898">
                  <c:v>1.0599999999999994</c:v>
                </c:pt>
                <c:pt idx="1899">
                  <c:v>0.77999999999999903</c:v>
                </c:pt>
                <c:pt idx="1900">
                  <c:v>0.81999999999999884</c:v>
                </c:pt>
                <c:pt idx="1901">
                  <c:v>0.59999999999999931</c:v>
                </c:pt>
                <c:pt idx="1902">
                  <c:v>0.17999999999999972</c:v>
                </c:pt>
                <c:pt idx="1903">
                  <c:v>0.13999999999999985</c:v>
                </c:pt>
                <c:pt idx="1904">
                  <c:v>0.66000000000000014</c:v>
                </c:pt>
                <c:pt idx="1905">
                  <c:v>0.48000000000000043</c:v>
                </c:pt>
                <c:pt idx="1906">
                  <c:v>0.46000000000000013</c:v>
                </c:pt>
                <c:pt idx="1907">
                  <c:v>0.78</c:v>
                </c:pt>
                <c:pt idx="1908">
                  <c:v>0.7000000000000004</c:v>
                </c:pt>
                <c:pt idx="1909">
                  <c:v>0.5</c:v>
                </c:pt>
                <c:pt idx="1910">
                  <c:v>0.75999999999999979</c:v>
                </c:pt>
                <c:pt idx="1911">
                  <c:v>0.68</c:v>
                </c:pt>
                <c:pt idx="1912">
                  <c:v>0.46000000000000013</c:v>
                </c:pt>
                <c:pt idx="1913">
                  <c:v>0.91999999999999993</c:v>
                </c:pt>
                <c:pt idx="1914">
                  <c:v>0.73999999999999988</c:v>
                </c:pt>
                <c:pt idx="1915">
                  <c:v>0.61999999999999988</c:v>
                </c:pt>
                <c:pt idx="1916">
                  <c:v>1.0799999999999996</c:v>
                </c:pt>
                <c:pt idx="1917">
                  <c:v>1.2599999999999998</c:v>
                </c:pt>
                <c:pt idx="1918">
                  <c:v>0.85999999999999943</c:v>
                </c:pt>
                <c:pt idx="1919">
                  <c:v>0.7999999999999996</c:v>
                </c:pt>
                <c:pt idx="1920">
                  <c:v>0.85999999999999976</c:v>
                </c:pt>
                <c:pt idx="1921">
                  <c:v>0.73999999999999988</c:v>
                </c:pt>
                <c:pt idx="1922">
                  <c:v>0.73999999999999988</c:v>
                </c:pt>
                <c:pt idx="1923">
                  <c:v>1.1399999999999999</c:v>
                </c:pt>
                <c:pt idx="1924">
                  <c:v>1.08</c:v>
                </c:pt>
                <c:pt idx="1925">
                  <c:v>1.0999999999999996</c:v>
                </c:pt>
                <c:pt idx="1926">
                  <c:v>0.93999999999999984</c:v>
                </c:pt>
                <c:pt idx="1927">
                  <c:v>0.95999999999999974</c:v>
                </c:pt>
                <c:pt idx="1928">
                  <c:v>0.82000000000000028</c:v>
                </c:pt>
                <c:pt idx="1929">
                  <c:v>0.84000000000000019</c:v>
                </c:pt>
                <c:pt idx="1930">
                  <c:v>0.70000000000000073</c:v>
                </c:pt>
                <c:pt idx="1931">
                  <c:v>0.88000000000000078</c:v>
                </c:pt>
                <c:pt idx="1932">
                  <c:v>0.7600000000000009</c:v>
                </c:pt>
                <c:pt idx="1933">
                  <c:v>0.42000000000000065</c:v>
                </c:pt>
                <c:pt idx="1934">
                  <c:v>0.74000000000000055</c:v>
                </c:pt>
                <c:pt idx="1935">
                  <c:v>1.1000000000000001</c:v>
                </c:pt>
                <c:pt idx="1936">
                  <c:v>0.73999999999999988</c:v>
                </c:pt>
                <c:pt idx="1937">
                  <c:v>0.65999999999999981</c:v>
                </c:pt>
                <c:pt idx="1938">
                  <c:v>0.73999999999999988</c:v>
                </c:pt>
                <c:pt idx="1939">
                  <c:v>0.43999999999999984</c:v>
                </c:pt>
                <c:pt idx="1940">
                  <c:v>0.32000000000000028</c:v>
                </c:pt>
                <c:pt idx="1941">
                  <c:v>0.68000000000000038</c:v>
                </c:pt>
                <c:pt idx="1942">
                  <c:v>0.86000000000000054</c:v>
                </c:pt>
                <c:pt idx="1943">
                  <c:v>0.88000000000000045</c:v>
                </c:pt>
                <c:pt idx="1944">
                  <c:v>0.80000000000000071</c:v>
                </c:pt>
                <c:pt idx="1945">
                  <c:v>0.78000000000000047</c:v>
                </c:pt>
                <c:pt idx="1946">
                  <c:v>0.94000000000000017</c:v>
                </c:pt>
                <c:pt idx="1947">
                  <c:v>0.96000000000000019</c:v>
                </c:pt>
                <c:pt idx="1948">
                  <c:v>1.3</c:v>
                </c:pt>
                <c:pt idx="1949">
                  <c:v>1.9199999999999995</c:v>
                </c:pt>
                <c:pt idx="1950">
                  <c:v>1.5799999999999996</c:v>
                </c:pt>
                <c:pt idx="1951">
                  <c:v>1.3799999999999997</c:v>
                </c:pt>
                <c:pt idx="1952">
                  <c:v>1.8</c:v>
                </c:pt>
                <c:pt idx="1953">
                  <c:v>0.52000000000000024</c:v>
                </c:pt>
                <c:pt idx="1954">
                  <c:v>-0.63999999999999946</c:v>
                </c:pt>
                <c:pt idx="1955">
                  <c:v>-0.33999999999999952</c:v>
                </c:pt>
                <c:pt idx="1956">
                  <c:v>-0.15999999999999942</c:v>
                </c:pt>
                <c:pt idx="1957">
                  <c:v>-0.65999999999999981</c:v>
                </c:pt>
                <c:pt idx="1958">
                  <c:v>0.3</c:v>
                </c:pt>
                <c:pt idx="1959">
                  <c:v>1.2799999999999998</c:v>
                </c:pt>
                <c:pt idx="1960">
                  <c:v>1.3399999999999994</c:v>
                </c:pt>
                <c:pt idx="1961">
                  <c:v>0.69999999999999929</c:v>
                </c:pt>
                <c:pt idx="1962">
                  <c:v>0.65999999999999948</c:v>
                </c:pt>
                <c:pt idx="1963">
                  <c:v>0.81999999999999962</c:v>
                </c:pt>
                <c:pt idx="1964">
                  <c:v>0.75999999999999979</c:v>
                </c:pt>
                <c:pt idx="1965">
                  <c:v>0.6</c:v>
                </c:pt>
                <c:pt idx="1966">
                  <c:v>1.4600000000000002</c:v>
                </c:pt>
                <c:pt idx="1967">
                  <c:v>1.7400000000000002</c:v>
                </c:pt>
                <c:pt idx="1968">
                  <c:v>1.7400000000000002</c:v>
                </c:pt>
                <c:pt idx="1969">
                  <c:v>1.7600000000000002</c:v>
                </c:pt>
                <c:pt idx="1970">
                  <c:v>1.7200000000000002</c:v>
                </c:pt>
                <c:pt idx="1971">
                  <c:v>1.0600000000000005</c:v>
                </c:pt>
                <c:pt idx="1972">
                  <c:v>0.5600000000000005</c:v>
                </c:pt>
                <c:pt idx="1973">
                  <c:v>0.42000000000000065</c:v>
                </c:pt>
                <c:pt idx="1974">
                  <c:v>0.18000000000000077</c:v>
                </c:pt>
                <c:pt idx="1975">
                  <c:v>0.42000000000000065</c:v>
                </c:pt>
                <c:pt idx="1976">
                  <c:v>0.82000000000000028</c:v>
                </c:pt>
                <c:pt idx="1977">
                  <c:v>1.0399999999999998</c:v>
                </c:pt>
                <c:pt idx="1978">
                  <c:v>1.0399999999999996</c:v>
                </c:pt>
                <c:pt idx="1979">
                  <c:v>0.83999999999999952</c:v>
                </c:pt>
                <c:pt idx="1980">
                  <c:v>0.75999999999999945</c:v>
                </c:pt>
                <c:pt idx="1981">
                  <c:v>0.71999999999999953</c:v>
                </c:pt>
                <c:pt idx="1982">
                  <c:v>0.69999999999999962</c:v>
                </c:pt>
                <c:pt idx="1983">
                  <c:v>0.75999999999999979</c:v>
                </c:pt>
                <c:pt idx="1984">
                  <c:v>1.0799999999999996</c:v>
                </c:pt>
                <c:pt idx="1985">
                  <c:v>0.73999999999999988</c:v>
                </c:pt>
                <c:pt idx="1986">
                  <c:v>0.37999999999999973</c:v>
                </c:pt>
                <c:pt idx="1987">
                  <c:v>0.58000000000000007</c:v>
                </c:pt>
                <c:pt idx="1988">
                  <c:v>0.34000000000000019</c:v>
                </c:pt>
                <c:pt idx="1989">
                  <c:v>0.26000000000000012</c:v>
                </c:pt>
                <c:pt idx="1990">
                  <c:v>0.38000000000000006</c:v>
                </c:pt>
                <c:pt idx="1991">
                  <c:v>0.44000000000000022</c:v>
                </c:pt>
                <c:pt idx="1992">
                  <c:v>0.11999999999999993</c:v>
                </c:pt>
                <c:pt idx="1993">
                  <c:v>0.31999999999999995</c:v>
                </c:pt>
                <c:pt idx="1994">
                  <c:v>0.44000000000000022</c:v>
                </c:pt>
                <c:pt idx="1995">
                  <c:v>0.54000000000000026</c:v>
                </c:pt>
                <c:pt idx="1996">
                  <c:v>1</c:v>
                </c:pt>
                <c:pt idx="1997">
                  <c:v>1.2600000000000002</c:v>
                </c:pt>
                <c:pt idx="1998">
                  <c:v>1.4</c:v>
                </c:pt>
                <c:pt idx="1999">
                  <c:v>1.6199999999999999</c:v>
                </c:pt>
                <c:pt idx="2000">
                  <c:v>1.3800000000000001</c:v>
                </c:pt>
                <c:pt idx="2001">
                  <c:v>1.0200000000000002</c:v>
                </c:pt>
                <c:pt idx="2002">
                  <c:v>0.82000000000000028</c:v>
                </c:pt>
                <c:pt idx="2003">
                  <c:v>0.84000000000000052</c:v>
                </c:pt>
                <c:pt idx="2004">
                  <c:v>0.24000000000000021</c:v>
                </c:pt>
                <c:pt idx="2005">
                  <c:v>0.14000000000000021</c:v>
                </c:pt>
                <c:pt idx="2006">
                  <c:v>-0.21999999999999992</c:v>
                </c:pt>
                <c:pt idx="2007">
                  <c:v>-8.0000000000000071E-2</c:v>
                </c:pt>
                <c:pt idx="2008">
                  <c:v>-0.22000000000000064</c:v>
                </c:pt>
                <c:pt idx="2009">
                  <c:v>-0.10000000000000035</c:v>
                </c:pt>
                <c:pt idx="2010">
                  <c:v>-8.0000000000000779E-2</c:v>
                </c:pt>
                <c:pt idx="2011">
                  <c:v>0.27999999999999936</c:v>
                </c:pt>
                <c:pt idx="2012">
                  <c:v>0.49999999999999967</c:v>
                </c:pt>
                <c:pt idx="2013">
                  <c:v>0.5</c:v>
                </c:pt>
                <c:pt idx="2014">
                  <c:v>0.58000000000000007</c:v>
                </c:pt>
                <c:pt idx="2015">
                  <c:v>0.92000000000000026</c:v>
                </c:pt>
                <c:pt idx="2016">
                  <c:v>1.28</c:v>
                </c:pt>
                <c:pt idx="2017">
                  <c:v>1.2400000000000002</c:v>
                </c:pt>
                <c:pt idx="2018">
                  <c:v>1.3400000000000003</c:v>
                </c:pt>
                <c:pt idx="2019">
                  <c:v>1.0000000000000004</c:v>
                </c:pt>
                <c:pt idx="2020">
                  <c:v>1.3400000000000005</c:v>
                </c:pt>
                <c:pt idx="2021">
                  <c:v>1.2000000000000006</c:v>
                </c:pt>
                <c:pt idx="2022">
                  <c:v>1.0600000000000005</c:v>
                </c:pt>
                <c:pt idx="2023">
                  <c:v>0.88000000000000045</c:v>
                </c:pt>
                <c:pt idx="2024">
                  <c:v>1.6800000000000004</c:v>
                </c:pt>
                <c:pt idx="2025">
                  <c:v>1.36</c:v>
                </c:pt>
                <c:pt idx="2026">
                  <c:v>1.28</c:v>
                </c:pt>
                <c:pt idx="2027">
                  <c:v>1.2599999999999998</c:v>
                </c:pt>
                <c:pt idx="2028">
                  <c:v>1.4599999999999997</c:v>
                </c:pt>
                <c:pt idx="2029">
                  <c:v>1.0599999999999998</c:v>
                </c:pt>
                <c:pt idx="2030">
                  <c:v>0.82</c:v>
                </c:pt>
                <c:pt idx="2031">
                  <c:v>0.8</c:v>
                </c:pt>
                <c:pt idx="2032">
                  <c:v>0.72000000000000031</c:v>
                </c:pt>
                <c:pt idx="2033">
                  <c:v>0.38000000000000045</c:v>
                </c:pt>
                <c:pt idx="2034">
                  <c:v>0.38000000000000006</c:v>
                </c:pt>
                <c:pt idx="2035">
                  <c:v>0.88000000000000012</c:v>
                </c:pt>
                <c:pt idx="2036">
                  <c:v>0.62000000000000033</c:v>
                </c:pt>
                <c:pt idx="2037">
                  <c:v>0.80000000000000038</c:v>
                </c:pt>
                <c:pt idx="2038">
                  <c:v>0.8600000000000001</c:v>
                </c:pt>
                <c:pt idx="2039">
                  <c:v>0.86000000000000054</c:v>
                </c:pt>
                <c:pt idx="2040">
                  <c:v>0.72000000000000064</c:v>
                </c:pt>
                <c:pt idx="2041">
                  <c:v>1.2000000000000004</c:v>
                </c:pt>
                <c:pt idx="2042">
                  <c:v>1.0200000000000002</c:v>
                </c:pt>
                <c:pt idx="2043">
                  <c:v>0.90000000000000036</c:v>
                </c:pt>
                <c:pt idx="2044">
                  <c:v>0.88000000000000012</c:v>
                </c:pt>
                <c:pt idx="2045">
                  <c:v>0.55999999999999983</c:v>
                </c:pt>
                <c:pt idx="2046">
                  <c:v>4.0000000000000216E-2</c:v>
                </c:pt>
                <c:pt idx="2047">
                  <c:v>6.0000000000000143E-2</c:v>
                </c:pt>
                <c:pt idx="2048">
                  <c:v>0.64000000000000024</c:v>
                </c:pt>
                <c:pt idx="2049">
                  <c:v>0.7000000000000004</c:v>
                </c:pt>
                <c:pt idx="2050">
                  <c:v>0.96000000000000052</c:v>
                </c:pt>
                <c:pt idx="2051">
                  <c:v>0.98000000000000043</c:v>
                </c:pt>
                <c:pt idx="2052">
                  <c:v>0.86000000000000054</c:v>
                </c:pt>
                <c:pt idx="2053">
                  <c:v>0.66000000000000048</c:v>
                </c:pt>
                <c:pt idx="2054">
                  <c:v>0.5800000000000004</c:v>
                </c:pt>
                <c:pt idx="2055">
                  <c:v>0.62000000000000066</c:v>
                </c:pt>
                <c:pt idx="2056">
                  <c:v>0.86000000000000054</c:v>
                </c:pt>
                <c:pt idx="2057">
                  <c:v>0.84000000000000019</c:v>
                </c:pt>
                <c:pt idx="2058">
                  <c:v>0.90000000000000036</c:v>
                </c:pt>
                <c:pt idx="2059">
                  <c:v>0.80000000000000038</c:v>
                </c:pt>
                <c:pt idx="2060">
                  <c:v>0.58000000000000007</c:v>
                </c:pt>
                <c:pt idx="2061">
                  <c:v>0.61999999999999988</c:v>
                </c:pt>
                <c:pt idx="2062">
                  <c:v>0.92000000000000026</c:v>
                </c:pt>
                <c:pt idx="2063">
                  <c:v>0.75999999999999979</c:v>
                </c:pt>
                <c:pt idx="2064">
                  <c:v>0.61999999999999955</c:v>
                </c:pt>
                <c:pt idx="2065">
                  <c:v>0.25999999999999945</c:v>
                </c:pt>
                <c:pt idx="2066">
                  <c:v>1.999999999999922E-2</c:v>
                </c:pt>
                <c:pt idx="2067">
                  <c:v>-2.0000000000000639E-2</c:v>
                </c:pt>
                <c:pt idx="2068">
                  <c:v>-6.0000000000000143E-2</c:v>
                </c:pt>
                <c:pt idx="2069">
                  <c:v>0.3</c:v>
                </c:pt>
                <c:pt idx="2070">
                  <c:v>0.5</c:v>
                </c:pt>
                <c:pt idx="2071">
                  <c:v>0.80000000000000038</c:v>
                </c:pt>
                <c:pt idx="2072">
                  <c:v>0.68</c:v>
                </c:pt>
                <c:pt idx="2073">
                  <c:v>1</c:v>
                </c:pt>
                <c:pt idx="2074">
                  <c:v>0.97999999999999976</c:v>
                </c:pt>
                <c:pt idx="2075">
                  <c:v>0.97999999999999976</c:v>
                </c:pt>
                <c:pt idx="2076">
                  <c:v>0.85999999999999976</c:v>
                </c:pt>
                <c:pt idx="2077">
                  <c:v>0.83999999999999952</c:v>
                </c:pt>
                <c:pt idx="2078">
                  <c:v>0.55999999999999905</c:v>
                </c:pt>
                <c:pt idx="2079">
                  <c:v>0.4399999999999995</c:v>
                </c:pt>
                <c:pt idx="2080">
                  <c:v>0.65999999999999948</c:v>
                </c:pt>
                <c:pt idx="2081">
                  <c:v>0.49999999999999928</c:v>
                </c:pt>
                <c:pt idx="2082">
                  <c:v>0.73999999999999955</c:v>
                </c:pt>
                <c:pt idx="2083">
                  <c:v>0.73999999999999988</c:v>
                </c:pt>
                <c:pt idx="2084">
                  <c:v>0.81999999999999962</c:v>
                </c:pt>
                <c:pt idx="2085">
                  <c:v>0.67999999999999972</c:v>
                </c:pt>
                <c:pt idx="2086">
                  <c:v>0.75999999999999979</c:v>
                </c:pt>
                <c:pt idx="2087">
                  <c:v>0.7</c:v>
                </c:pt>
                <c:pt idx="2088">
                  <c:v>0.93999999999999984</c:v>
                </c:pt>
                <c:pt idx="2089">
                  <c:v>1.1199999999999999</c:v>
                </c:pt>
                <c:pt idx="2090">
                  <c:v>1.1800000000000002</c:v>
                </c:pt>
                <c:pt idx="2091">
                  <c:v>1.08</c:v>
                </c:pt>
                <c:pt idx="2092">
                  <c:v>1.1800000000000002</c:v>
                </c:pt>
                <c:pt idx="2093">
                  <c:v>0.66000000000000014</c:v>
                </c:pt>
                <c:pt idx="2094">
                  <c:v>0.30000000000000016</c:v>
                </c:pt>
                <c:pt idx="2095">
                  <c:v>0.54</c:v>
                </c:pt>
                <c:pt idx="2096">
                  <c:v>0.55999999999999994</c:v>
                </c:pt>
                <c:pt idx="2097">
                  <c:v>0.27999999999999992</c:v>
                </c:pt>
                <c:pt idx="2098">
                  <c:v>0.37999999999999989</c:v>
                </c:pt>
                <c:pt idx="2099">
                  <c:v>0.9</c:v>
                </c:pt>
                <c:pt idx="2100">
                  <c:v>0.56000000000000016</c:v>
                </c:pt>
                <c:pt idx="2101">
                  <c:v>0.8</c:v>
                </c:pt>
                <c:pt idx="2102">
                  <c:v>0.7</c:v>
                </c:pt>
                <c:pt idx="2103">
                  <c:v>1.06</c:v>
                </c:pt>
                <c:pt idx="2104">
                  <c:v>0.88000000000000012</c:v>
                </c:pt>
                <c:pt idx="2105">
                  <c:v>1.1800000000000002</c:v>
                </c:pt>
                <c:pt idx="2106">
                  <c:v>1.3000000000000003</c:v>
                </c:pt>
                <c:pt idx="2107">
                  <c:v>1.6200000000000003</c:v>
                </c:pt>
                <c:pt idx="2108">
                  <c:v>1.1600000000000001</c:v>
                </c:pt>
                <c:pt idx="2109">
                  <c:v>1.1000000000000001</c:v>
                </c:pt>
                <c:pt idx="2110">
                  <c:v>0.74000000000000021</c:v>
                </c:pt>
                <c:pt idx="2111">
                  <c:v>0.56000000000000016</c:v>
                </c:pt>
                <c:pt idx="2112">
                  <c:v>0.18000000000000044</c:v>
                </c:pt>
                <c:pt idx="2113">
                  <c:v>0.48000000000000059</c:v>
                </c:pt>
                <c:pt idx="2114">
                  <c:v>0.42000000000000082</c:v>
                </c:pt>
                <c:pt idx="2115">
                  <c:v>0.52000000000000068</c:v>
                </c:pt>
                <c:pt idx="2116">
                  <c:v>0.40000000000000036</c:v>
                </c:pt>
                <c:pt idx="2117">
                  <c:v>0.6399999999999999</c:v>
                </c:pt>
                <c:pt idx="2118">
                  <c:v>0.43999999999999967</c:v>
                </c:pt>
                <c:pt idx="2119">
                  <c:v>0.57999999999999974</c:v>
                </c:pt>
                <c:pt idx="2120">
                  <c:v>0.8999999999999998</c:v>
                </c:pt>
                <c:pt idx="2121">
                  <c:v>1.0000000000000002</c:v>
                </c:pt>
                <c:pt idx="2122">
                  <c:v>1.2200000000000004</c:v>
                </c:pt>
                <c:pt idx="2123">
                  <c:v>1.1200000000000006</c:v>
                </c:pt>
                <c:pt idx="2124">
                  <c:v>0.76000000000000012</c:v>
                </c:pt>
                <c:pt idx="2125">
                  <c:v>0.31999999999999995</c:v>
                </c:pt>
                <c:pt idx="2126">
                  <c:v>3.9999999999999855E-2</c:v>
                </c:pt>
              </c:numCache>
            </c:numRef>
          </c:xVal>
          <c:yVal>
            <c:numRef>
              <c:f>'63G_15'!$A$2:$A$2131</c:f>
              <c:numCache>
                <c:formatCode>General</c:formatCode>
                <c:ptCount val="2130"/>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numCache>
            </c:numRef>
          </c:yVal>
          <c:smooth val="1"/>
          <c:extLst>
            <c:ext xmlns:c16="http://schemas.microsoft.com/office/drawing/2014/chart" uri="{C3380CC4-5D6E-409C-BE32-E72D297353CC}">
              <c16:uniqueId val="{00000002-942B-49F5-90EE-CF48BF3CCFC4}"/>
            </c:ext>
          </c:extLst>
        </c:ser>
        <c:ser>
          <c:idx val="9"/>
          <c:order val="3"/>
          <c:tx>
            <c:strRef>
              <c:f>'63G_15'!$R$1</c:f>
              <c:strCache>
                <c:ptCount val="1"/>
                <c:pt idx="0">
                  <c:v>2018-2019</c:v>
                </c:pt>
              </c:strCache>
            </c:strRef>
          </c:tx>
          <c:spPr>
            <a:ln w="12700" cap="rnd">
              <a:solidFill>
                <a:schemeClr val="bg2">
                  <a:lumMod val="75000"/>
                </a:schemeClr>
              </a:solidFill>
              <a:round/>
            </a:ln>
            <a:effectLst/>
          </c:spPr>
          <c:marker>
            <c:symbol val="none"/>
          </c:marker>
          <c:xVal>
            <c:numRef>
              <c:f>'63G_15'!$R$5:$R$2128</c:f>
              <c:numCache>
                <c:formatCode>General</c:formatCode>
                <c:ptCount val="2124"/>
                <c:pt idx="0">
                  <c:v>-0.5</c:v>
                </c:pt>
                <c:pt idx="1">
                  <c:v>2.0000000000000018E-2</c:v>
                </c:pt>
                <c:pt idx="2">
                  <c:v>-5.9999999999999873E-2</c:v>
                </c:pt>
                <c:pt idx="3">
                  <c:v>-0.11999999999999984</c:v>
                </c:pt>
                <c:pt idx="4">
                  <c:v>-0.31999999999999984</c:v>
                </c:pt>
                <c:pt idx="5">
                  <c:v>-0.65999999999999992</c:v>
                </c:pt>
                <c:pt idx="6">
                  <c:v>-0.79999999999999993</c:v>
                </c:pt>
                <c:pt idx="7">
                  <c:v>-0.59999999999999987</c:v>
                </c:pt>
                <c:pt idx="8">
                  <c:v>-0.43999999999999995</c:v>
                </c:pt>
                <c:pt idx="9">
                  <c:v>-0.1</c:v>
                </c:pt>
                <c:pt idx="10">
                  <c:v>0.78</c:v>
                </c:pt>
                <c:pt idx="11">
                  <c:v>1.3399999999999999</c:v>
                </c:pt>
                <c:pt idx="12">
                  <c:v>1.64</c:v>
                </c:pt>
                <c:pt idx="13">
                  <c:v>1.9799999999999998</c:v>
                </c:pt>
                <c:pt idx="14">
                  <c:v>2.46</c:v>
                </c:pt>
                <c:pt idx="15">
                  <c:v>2.1800000000000002</c:v>
                </c:pt>
                <c:pt idx="16">
                  <c:v>2.2800000000000002</c:v>
                </c:pt>
                <c:pt idx="17">
                  <c:v>2.2000000000000002</c:v>
                </c:pt>
                <c:pt idx="18">
                  <c:v>2.06</c:v>
                </c:pt>
                <c:pt idx="19">
                  <c:v>1.6200000000000003</c:v>
                </c:pt>
                <c:pt idx="20">
                  <c:v>1.42</c:v>
                </c:pt>
                <c:pt idx="21">
                  <c:v>1.2399999999999998</c:v>
                </c:pt>
                <c:pt idx="22">
                  <c:v>1.56</c:v>
                </c:pt>
                <c:pt idx="23">
                  <c:v>1.3</c:v>
                </c:pt>
                <c:pt idx="24">
                  <c:v>1.32</c:v>
                </c:pt>
                <c:pt idx="25">
                  <c:v>1.4600000000000002</c:v>
                </c:pt>
                <c:pt idx="26">
                  <c:v>1.32</c:v>
                </c:pt>
                <c:pt idx="27">
                  <c:v>0.92000000000000015</c:v>
                </c:pt>
                <c:pt idx="28">
                  <c:v>0.90000000000000013</c:v>
                </c:pt>
                <c:pt idx="29">
                  <c:v>1.0000000000000002</c:v>
                </c:pt>
                <c:pt idx="30">
                  <c:v>0.94000000000000017</c:v>
                </c:pt>
                <c:pt idx="31">
                  <c:v>0.4600000000000003</c:v>
                </c:pt>
                <c:pt idx="32">
                  <c:v>0</c:v>
                </c:pt>
                <c:pt idx="33">
                  <c:v>-0.13999999999999985</c:v>
                </c:pt>
                <c:pt idx="34">
                  <c:v>-0.37999999999999989</c:v>
                </c:pt>
                <c:pt idx="35">
                  <c:v>-0.49999999999999983</c:v>
                </c:pt>
                <c:pt idx="36">
                  <c:v>-1.9999999999999751E-2</c:v>
                </c:pt>
                <c:pt idx="37">
                  <c:v>0.80000000000000038</c:v>
                </c:pt>
                <c:pt idx="38">
                  <c:v>0.66000000000000036</c:v>
                </c:pt>
                <c:pt idx="39">
                  <c:v>0.7000000000000004</c:v>
                </c:pt>
                <c:pt idx="40">
                  <c:v>0.78000000000000025</c:v>
                </c:pt>
                <c:pt idx="41">
                  <c:v>0.6000000000000002</c:v>
                </c:pt>
                <c:pt idx="42">
                  <c:v>0.28000000000000008</c:v>
                </c:pt>
                <c:pt idx="43">
                  <c:v>0.72000000000000008</c:v>
                </c:pt>
                <c:pt idx="44">
                  <c:v>0.78</c:v>
                </c:pt>
                <c:pt idx="45">
                  <c:v>0.5</c:v>
                </c:pt>
                <c:pt idx="46">
                  <c:v>0.61999999999999988</c:v>
                </c:pt>
                <c:pt idx="47">
                  <c:v>0.88000000000000012</c:v>
                </c:pt>
                <c:pt idx="48">
                  <c:v>0.96</c:v>
                </c:pt>
                <c:pt idx="49">
                  <c:v>1.2399999999999998</c:v>
                </c:pt>
                <c:pt idx="50">
                  <c:v>1.6600000000000001</c:v>
                </c:pt>
                <c:pt idx="51">
                  <c:v>1.7600000000000002</c:v>
                </c:pt>
                <c:pt idx="52">
                  <c:v>1.5199999999999998</c:v>
                </c:pt>
                <c:pt idx="53">
                  <c:v>1.9799999999999998</c:v>
                </c:pt>
                <c:pt idx="54">
                  <c:v>2</c:v>
                </c:pt>
                <c:pt idx="55">
                  <c:v>2.4199999999999995</c:v>
                </c:pt>
                <c:pt idx="56">
                  <c:v>2.34</c:v>
                </c:pt>
                <c:pt idx="57">
                  <c:v>2.44</c:v>
                </c:pt>
                <c:pt idx="58">
                  <c:v>2.14</c:v>
                </c:pt>
                <c:pt idx="59">
                  <c:v>2.14</c:v>
                </c:pt>
                <c:pt idx="60">
                  <c:v>1.9600000000000002</c:v>
                </c:pt>
                <c:pt idx="61">
                  <c:v>2.62</c:v>
                </c:pt>
                <c:pt idx="62">
                  <c:v>2.9000000000000004</c:v>
                </c:pt>
                <c:pt idx="63">
                  <c:v>3.06</c:v>
                </c:pt>
                <c:pt idx="64">
                  <c:v>3.22</c:v>
                </c:pt>
                <c:pt idx="65">
                  <c:v>2.96</c:v>
                </c:pt>
                <c:pt idx="66">
                  <c:v>2.8</c:v>
                </c:pt>
                <c:pt idx="67">
                  <c:v>2.7</c:v>
                </c:pt>
                <c:pt idx="68">
                  <c:v>2.3800000000000003</c:v>
                </c:pt>
                <c:pt idx="69">
                  <c:v>2.2600000000000002</c:v>
                </c:pt>
                <c:pt idx="70">
                  <c:v>2.12</c:v>
                </c:pt>
                <c:pt idx="71">
                  <c:v>2.08</c:v>
                </c:pt>
                <c:pt idx="72">
                  <c:v>2.2600000000000002</c:v>
                </c:pt>
                <c:pt idx="73">
                  <c:v>2.5</c:v>
                </c:pt>
                <c:pt idx="74">
                  <c:v>2.16</c:v>
                </c:pt>
                <c:pt idx="75">
                  <c:v>2.1599999999999997</c:v>
                </c:pt>
                <c:pt idx="76">
                  <c:v>2.08</c:v>
                </c:pt>
                <c:pt idx="77">
                  <c:v>1.9200000000000004</c:v>
                </c:pt>
                <c:pt idx="78">
                  <c:v>1.7200000000000002</c:v>
                </c:pt>
                <c:pt idx="79">
                  <c:v>1.94</c:v>
                </c:pt>
                <c:pt idx="80">
                  <c:v>2.12</c:v>
                </c:pt>
                <c:pt idx="81">
                  <c:v>1.6600000000000001</c:v>
                </c:pt>
                <c:pt idx="82">
                  <c:v>1.42</c:v>
                </c:pt>
                <c:pt idx="83">
                  <c:v>1.4600000000000002</c:v>
                </c:pt>
                <c:pt idx="84">
                  <c:v>1.2200000000000002</c:v>
                </c:pt>
                <c:pt idx="85">
                  <c:v>1.46</c:v>
                </c:pt>
                <c:pt idx="86">
                  <c:v>1.6199999999999999</c:v>
                </c:pt>
                <c:pt idx="87">
                  <c:v>1.4999999999999998</c:v>
                </c:pt>
                <c:pt idx="88">
                  <c:v>1.3199999999999998</c:v>
                </c:pt>
                <c:pt idx="89">
                  <c:v>1.2799999999999998</c:v>
                </c:pt>
                <c:pt idx="90">
                  <c:v>1.1800000000000002</c:v>
                </c:pt>
                <c:pt idx="91">
                  <c:v>1.4</c:v>
                </c:pt>
                <c:pt idx="92">
                  <c:v>1.36</c:v>
                </c:pt>
                <c:pt idx="93">
                  <c:v>1.24</c:v>
                </c:pt>
                <c:pt idx="94">
                  <c:v>1.28</c:v>
                </c:pt>
                <c:pt idx="95">
                  <c:v>1.1000000000000001</c:v>
                </c:pt>
                <c:pt idx="96">
                  <c:v>0.72000000000000008</c:v>
                </c:pt>
                <c:pt idx="97">
                  <c:v>0.68</c:v>
                </c:pt>
                <c:pt idx="98">
                  <c:v>0.64000000000000024</c:v>
                </c:pt>
                <c:pt idx="99">
                  <c:v>0.52000000000000013</c:v>
                </c:pt>
                <c:pt idx="100">
                  <c:v>8.0000000000000071E-2</c:v>
                </c:pt>
                <c:pt idx="101">
                  <c:v>0.15999999999999998</c:v>
                </c:pt>
                <c:pt idx="102">
                  <c:v>0.11999999999999993</c:v>
                </c:pt>
                <c:pt idx="103">
                  <c:v>0.17999999999999972</c:v>
                </c:pt>
                <c:pt idx="104">
                  <c:v>3.9999999999999855E-2</c:v>
                </c:pt>
                <c:pt idx="105">
                  <c:v>0.31999999999999995</c:v>
                </c:pt>
                <c:pt idx="106">
                  <c:v>0.43999999999999984</c:v>
                </c:pt>
                <c:pt idx="107">
                  <c:v>0.59999999999999987</c:v>
                </c:pt>
                <c:pt idx="108">
                  <c:v>0.55999999999999983</c:v>
                </c:pt>
                <c:pt idx="109">
                  <c:v>0.43999999999999967</c:v>
                </c:pt>
                <c:pt idx="110">
                  <c:v>0.35999999999999976</c:v>
                </c:pt>
                <c:pt idx="111">
                  <c:v>0.36</c:v>
                </c:pt>
                <c:pt idx="112">
                  <c:v>5.9999999999999963E-2</c:v>
                </c:pt>
                <c:pt idx="113">
                  <c:v>2.0000000000000108E-2</c:v>
                </c:pt>
                <c:pt idx="114">
                  <c:v>0.22000000000000011</c:v>
                </c:pt>
                <c:pt idx="115">
                  <c:v>0.49999999999999983</c:v>
                </c:pt>
                <c:pt idx="116">
                  <c:v>3.9999999999999682E-2</c:v>
                </c:pt>
                <c:pt idx="117">
                  <c:v>0.29999999999999982</c:v>
                </c:pt>
                <c:pt idx="118">
                  <c:v>0.21999999999999975</c:v>
                </c:pt>
                <c:pt idx="119">
                  <c:v>9.9999999999999825E-2</c:v>
                </c:pt>
                <c:pt idx="120">
                  <c:v>-0.31999999999999995</c:v>
                </c:pt>
                <c:pt idx="121">
                  <c:v>6.0000000000000143E-2</c:v>
                </c:pt>
                <c:pt idx="122">
                  <c:v>1.7763568394002506E-16</c:v>
                </c:pt>
                <c:pt idx="123">
                  <c:v>1.7763568394002506E-16</c:v>
                </c:pt>
                <c:pt idx="124">
                  <c:v>-0.15999999999999998</c:v>
                </c:pt>
                <c:pt idx="125">
                  <c:v>-0.11999999999999993</c:v>
                </c:pt>
                <c:pt idx="126">
                  <c:v>-0.19999999999999982</c:v>
                </c:pt>
                <c:pt idx="127">
                  <c:v>-0.17999999999999988</c:v>
                </c:pt>
                <c:pt idx="128">
                  <c:v>-0.11999999999999993</c:v>
                </c:pt>
                <c:pt idx="129">
                  <c:v>0.18000000000000008</c:v>
                </c:pt>
                <c:pt idx="130">
                  <c:v>0.1</c:v>
                </c:pt>
                <c:pt idx="131">
                  <c:v>1.9999999999999928E-2</c:v>
                </c:pt>
                <c:pt idx="132">
                  <c:v>0.19999999999999982</c:v>
                </c:pt>
                <c:pt idx="133">
                  <c:v>0.17999999999999988</c:v>
                </c:pt>
                <c:pt idx="134">
                  <c:v>-0.10000000000000017</c:v>
                </c:pt>
                <c:pt idx="135">
                  <c:v>0.1</c:v>
                </c:pt>
                <c:pt idx="136">
                  <c:v>0.2</c:v>
                </c:pt>
                <c:pt idx="137">
                  <c:v>-0.25999999999999995</c:v>
                </c:pt>
                <c:pt idx="138">
                  <c:v>-0.23999999999999985</c:v>
                </c:pt>
                <c:pt idx="139">
                  <c:v>0.12000000000000029</c:v>
                </c:pt>
                <c:pt idx="140">
                  <c:v>0.28000000000000025</c:v>
                </c:pt>
                <c:pt idx="141">
                  <c:v>0.30000000000000016</c:v>
                </c:pt>
                <c:pt idx="142">
                  <c:v>0.48000000000000009</c:v>
                </c:pt>
                <c:pt idx="143">
                  <c:v>0.36</c:v>
                </c:pt>
                <c:pt idx="144">
                  <c:v>0.25999999999999995</c:v>
                </c:pt>
                <c:pt idx="145">
                  <c:v>0.31999999999999956</c:v>
                </c:pt>
                <c:pt idx="146">
                  <c:v>0.49999999999999967</c:v>
                </c:pt>
                <c:pt idx="147">
                  <c:v>0.4199999999999996</c:v>
                </c:pt>
                <c:pt idx="148">
                  <c:v>0.59999999999999964</c:v>
                </c:pt>
                <c:pt idx="149">
                  <c:v>0.9199999999999996</c:v>
                </c:pt>
                <c:pt idx="150">
                  <c:v>0.55999999999999983</c:v>
                </c:pt>
                <c:pt idx="151">
                  <c:v>0.65999999999999992</c:v>
                </c:pt>
                <c:pt idx="152">
                  <c:v>0.76000000000000034</c:v>
                </c:pt>
                <c:pt idx="153">
                  <c:v>0.66000000000000036</c:v>
                </c:pt>
                <c:pt idx="154">
                  <c:v>0.44000000000000039</c:v>
                </c:pt>
                <c:pt idx="155">
                  <c:v>0.5800000000000004</c:v>
                </c:pt>
                <c:pt idx="156">
                  <c:v>0.54000000000000037</c:v>
                </c:pt>
                <c:pt idx="157">
                  <c:v>0.88000000000000023</c:v>
                </c:pt>
                <c:pt idx="158">
                  <c:v>1.1000000000000001</c:v>
                </c:pt>
                <c:pt idx="159">
                  <c:v>1.2200000000000002</c:v>
                </c:pt>
                <c:pt idx="160">
                  <c:v>1.06</c:v>
                </c:pt>
                <c:pt idx="161">
                  <c:v>1.02</c:v>
                </c:pt>
                <c:pt idx="162">
                  <c:v>0.66000000000000036</c:v>
                </c:pt>
                <c:pt idx="163">
                  <c:v>0.82000000000000006</c:v>
                </c:pt>
                <c:pt idx="164">
                  <c:v>0.68000000000000027</c:v>
                </c:pt>
                <c:pt idx="165">
                  <c:v>0.52000000000000024</c:v>
                </c:pt>
                <c:pt idx="166">
                  <c:v>2.0000000000000108E-2</c:v>
                </c:pt>
                <c:pt idx="167">
                  <c:v>0.47999999999999987</c:v>
                </c:pt>
                <c:pt idx="168">
                  <c:v>0.44000000000000006</c:v>
                </c:pt>
                <c:pt idx="169">
                  <c:v>3.9999999999999855E-2</c:v>
                </c:pt>
                <c:pt idx="170">
                  <c:v>0.49999999999999967</c:v>
                </c:pt>
                <c:pt idx="171">
                  <c:v>0.67999999999999972</c:v>
                </c:pt>
                <c:pt idx="172">
                  <c:v>0.25999999999999979</c:v>
                </c:pt>
                <c:pt idx="173">
                  <c:v>-0.36000000000000015</c:v>
                </c:pt>
                <c:pt idx="174">
                  <c:v>-5.9999999999999963E-2</c:v>
                </c:pt>
                <c:pt idx="175">
                  <c:v>-0.15999999999999978</c:v>
                </c:pt>
                <c:pt idx="176">
                  <c:v>-7.999999999999971E-2</c:v>
                </c:pt>
                <c:pt idx="177">
                  <c:v>6.0000000000000143E-2</c:v>
                </c:pt>
                <c:pt idx="178">
                  <c:v>0.12000000000000029</c:v>
                </c:pt>
                <c:pt idx="179">
                  <c:v>-5.999999999999979E-2</c:v>
                </c:pt>
                <c:pt idx="180">
                  <c:v>-0.48000000000000009</c:v>
                </c:pt>
                <c:pt idx="181">
                  <c:v>-0.56000000000000016</c:v>
                </c:pt>
                <c:pt idx="182">
                  <c:v>-0.62000000000000011</c:v>
                </c:pt>
                <c:pt idx="183">
                  <c:v>0.13999999999999968</c:v>
                </c:pt>
                <c:pt idx="184">
                  <c:v>0.65999999999999959</c:v>
                </c:pt>
                <c:pt idx="185">
                  <c:v>1.2599999999999996</c:v>
                </c:pt>
                <c:pt idx="186">
                  <c:v>1.0999999999999994</c:v>
                </c:pt>
                <c:pt idx="187">
                  <c:v>-0.18000000000000077</c:v>
                </c:pt>
                <c:pt idx="188">
                  <c:v>-1.1000000000000008</c:v>
                </c:pt>
                <c:pt idx="189">
                  <c:v>-1.3600000000000005</c:v>
                </c:pt>
                <c:pt idx="190">
                  <c:v>-1.2800000000000002</c:v>
                </c:pt>
                <c:pt idx="191">
                  <c:v>-0.82000000000000006</c:v>
                </c:pt>
                <c:pt idx="192">
                  <c:v>0.6000000000000002</c:v>
                </c:pt>
                <c:pt idx="193">
                  <c:v>1.1400000000000001</c:v>
                </c:pt>
                <c:pt idx="194">
                  <c:v>1.42</c:v>
                </c:pt>
                <c:pt idx="195">
                  <c:v>1.26</c:v>
                </c:pt>
                <c:pt idx="196">
                  <c:v>0.97999999999999987</c:v>
                </c:pt>
                <c:pt idx="197">
                  <c:v>0.74</c:v>
                </c:pt>
                <c:pt idx="198">
                  <c:v>0.68</c:v>
                </c:pt>
                <c:pt idx="199">
                  <c:v>0.24000000000000021</c:v>
                </c:pt>
                <c:pt idx="200">
                  <c:v>0.10000000000000017</c:v>
                </c:pt>
                <c:pt idx="201">
                  <c:v>-0.15999999999999978</c:v>
                </c:pt>
                <c:pt idx="202">
                  <c:v>-0.34</c:v>
                </c:pt>
                <c:pt idx="203">
                  <c:v>-0.38000000000000023</c:v>
                </c:pt>
                <c:pt idx="204">
                  <c:v>-0.22000000000000011</c:v>
                </c:pt>
                <c:pt idx="205">
                  <c:v>-0.34000000000000019</c:v>
                </c:pt>
                <c:pt idx="206">
                  <c:v>-0.30000000000000016</c:v>
                </c:pt>
                <c:pt idx="207">
                  <c:v>-0.41999999999999993</c:v>
                </c:pt>
                <c:pt idx="208">
                  <c:v>-0.41999999999999976</c:v>
                </c:pt>
                <c:pt idx="209">
                  <c:v>-0.33999999999999986</c:v>
                </c:pt>
                <c:pt idx="210">
                  <c:v>-5.999999999999979E-2</c:v>
                </c:pt>
                <c:pt idx="211">
                  <c:v>1.7763568394002506E-16</c:v>
                </c:pt>
                <c:pt idx="212">
                  <c:v>0.31999999999999995</c:v>
                </c:pt>
                <c:pt idx="213">
                  <c:v>0.65999999999999981</c:v>
                </c:pt>
                <c:pt idx="214">
                  <c:v>0.69999999999999962</c:v>
                </c:pt>
                <c:pt idx="215">
                  <c:v>0.39999999999999963</c:v>
                </c:pt>
                <c:pt idx="216">
                  <c:v>0.4599999999999998</c:v>
                </c:pt>
                <c:pt idx="217">
                  <c:v>0.43999999999999984</c:v>
                </c:pt>
                <c:pt idx="218">
                  <c:v>0.50000000000000022</c:v>
                </c:pt>
                <c:pt idx="219">
                  <c:v>0.44000000000000022</c:v>
                </c:pt>
                <c:pt idx="220">
                  <c:v>0.48000000000000009</c:v>
                </c:pt>
                <c:pt idx="221">
                  <c:v>0.61999999999999988</c:v>
                </c:pt>
                <c:pt idx="222">
                  <c:v>0.44000000000000006</c:v>
                </c:pt>
                <c:pt idx="223">
                  <c:v>0.15999999999999978</c:v>
                </c:pt>
                <c:pt idx="224">
                  <c:v>-0.18000000000000024</c:v>
                </c:pt>
                <c:pt idx="225">
                  <c:v>0.19999999999999982</c:v>
                </c:pt>
                <c:pt idx="226">
                  <c:v>0.23999999999999985</c:v>
                </c:pt>
                <c:pt idx="227">
                  <c:v>0.19999999999999982</c:v>
                </c:pt>
                <c:pt idx="228">
                  <c:v>9.9999999999999825E-2</c:v>
                </c:pt>
                <c:pt idx="229">
                  <c:v>0.24000000000000005</c:v>
                </c:pt>
                <c:pt idx="230">
                  <c:v>0.16000000000000014</c:v>
                </c:pt>
                <c:pt idx="231">
                  <c:v>8.0000000000000251E-2</c:v>
                </c:pt>
                <c:pt idx="232">
                  <c:v>0.32000000000000028</c:v>
                </c:pt>
                <c:pt idx="233">
                  <c:v>0.28000000000000025</c:v>
                </c:pt>
                <c:pt idx="234">
                  <c:v>6.0000000000000143E-2</c:v>
                </c:pt>
                <c:pt idx="235">
                  <c:v>1.7763568394002506E-16</c:v>
                </c:pt>
                <c:pt idx="236">
                  <c:v>-3.9999999999999855E-2</c:v>
                </c:pt>
                <c:pt idx="237">
                  <c:v>-0.25999999999999995</c:v>
                </c:pt>
                <c:pt idx="238">
                  <c:v>-0.3999999999999998</c:v>
                </c:pt>
                <c:pt idx="239">
                  <c:v>-0.31999999999999973</c:v>
                </c:pt>
                <c:pt idx="240">
                  <c:v>-0.47999999999999987</c:v>
                </c:pt>
                <c:pt idx="241">
                  <c:v>-0.51999999999999991</c:v>
                </c:pt>
                <c:pt idx="242">
                  <c:v>-0.31999999999999995</c:v>
                </c:pt>
                <c:pt idx="243">
                  <c:v>-0.21999999999999992</c:v>
                </c:pt>
                <c:pt idx="244">
                  <c:v>0.18000000000000008</c:v>
                </c:pt>
                <c:pt idx="245">
                  <c:v>1.7763568394002506E-16</c:v>
                </c:pt>
                <c:pt idx="246">
                  <c:v>0.28000000000000008</c:v>
                </c:pt>
                <c:pt idx="247">
                  <c:v>0.32000000000000012</c:v>
                </c:pt>
                <c:pt idx="248">
                  <c:v>-1.9999999999999751E-2</c:v>
                </c:pt>
                <c:pt idx="249">
                  <c:v>-0.11999999999999993</c:v>
                </c:pt>
                <c:pt idx="250">
                  <c:v>-8.0000000000000071E-2</c:v>
                </c:pt>
                <c:pt idx="251">
                  <c:v>-0.2</c:v>
                </c:pt>
                <c:pt idx="252">
                  <c:v>-0.48000000000000009</c:v>
                </c:pt>
                <c:pt idx="253">
                  <c:v>9.9999999999999825E-2</c:v>
                </c:pt>
                <c:pt idx="254">
                  <c:v>-5.9999999999999963E-2</c:v>
                </c:pt>
                <c:pt idx="255">
                  <c:v>-0.25999999999999979</c:v>
                </c:pt>
                <c:pt idx="256">
                  <c:v>-0.33999999999999986</c:v>
                </c:pt>
                <c:pt idx="257">
                  <c:v>-0.23999999999999985</c:v>
                </c:pt>
                <c:pt idx="258">
                  <c:v>-0.2</c:v>
                </c:pt>
                <c:pt idx="259">
                  <c:v>-0.22000000000000011</c:v>
                </c:pt>
                <c:pt idx="260">
                  <c:v>0.13999999999999968</c:v>
                </c:pt>
                <c:pt idx="261">
                  <c:v>-3.5527136788005011E-16</c:v>
                </c:pt>
                <c:pt idx="262">
                  <c:v>-1.7763568394002506E-16</c:v>
                </c:pt>
                <c:pt idx="263">
                  <c:v>-0.38000000000000006</c:v>
                </c:pt>
                <c:pt idx="264">
                  <c:v>-0.12000000000000029</c:v>
                </c:pt>
                <c:pt idx="265">
                  <c:v>-0.26000000000000012</c:v>
                </c:pt>
                <c:pt idx="266">
                  <c:v>5.999999999999979E-2</c:v>
                </c:pt>
                <c:pt idx="267">
                  <c:v>1.9999999999999574E-2</c:v>
                </c:pt>
                <c:pt idx="268">
                  <c:v>9.9999999999999464E-2</c:v>
                </c:pt>
                <c:pt idx="269">
                  <c:v>-6.0000000000000317E-2</c:v>
                </c:pt>
                <c:pt idx="270">
                  <c:v>0.25999999999999979</c:v>
                </c:pt>
                <c:pt idx="271">
                  <c:v>0.37999999999999989</c:v>
                </c:pt>
                <c:pt idx="272">
                  <c:v>0.52000000000000013</c:v>
                </c:pt>
                <c:pt idx="273">
                  <c:v>0.86</c:v>
                </c:pt>
                <c:pt idx="274">
                  <c:v>0.78</c:v>
                </c:pt>
                <c:pt idx="275">
                  <c:v>0.6399999999999999</c:v>
                </c:pt>
                <c:pt idx="276">
                  <c:v>0.3999999999999998</c:v>
                </c:pt>
                <c:pt idx="277">
                  <c:v>0.49999999999999967</c:v>
                </c:pt>
                <c:pt idx="278">
                  <c:v>0.33999999999999986</c:v>
                </c:pt>
                <c:pt idx="279">
                  <c:v>0.57999999999999974</c:v>
                </c:pt>
                <c:pt idx="280">
                  <c:v>0.4599999999999998</c:v>
                </c:pt>
                <c:pt idx="281">
                  <c:v>0.44000000000000006</c:v>
                </c:pt>
                <c:pt idx="282">
                  <c:v>0.24000000000000021</c:v>
                </c:pt>
                <c:pt idx="283">
                  <c:v>-1.9999999999999751E-2</c:v>
                </c:pt>
                <c:pt idx="284">
                  <c:v>-0.19999999999999965</c:v>
                </c:pt>
                <c:pt idx="285">
                  <c:v>-0.15999999999999961</c:v>
                </c:pt>
                <c:pt idx="286">
                  <c:v>0.16000000000000014</c:v>
                </c:pt>
                <c:pt idx="287">
                  <c:v>0.30000000000000016</c:v>
                </c:pt>
                <c:pt idx="288">
                  <c:v>0.10000000000000017</c:v>
                </c:pt>
                <c:pt idx="289">
                  <c:v>0.20000000000000018</c:v>
                </c:pt>
                <c:pt idx="290">
                  <c:v>0.76000000000000012</c:v>
                </c:pt>
                <c:pt idx="291">
                  <c:v>0.44000000000000039</c:v>
                </c:pt>
                <c:pt idx="292">
                  <c:v>0.16000000000000014</c:v>
                </c:pt>
                <c:pt idx="293">
                  <c:v>0.66000000000000014</c:v>
                </c:pt>
                <c:pt idx="294">
                  <c:v>0.84000000000000008</c:v>
                </c:pt>
                <c:pt idx="295">
                  <c:v>-0.17999999999999972</c:v>
                </c:pt>
                <c:pt idx="296">
                  <c:v>-0.21999999999999992</c:v>
                </c:pt>
                <c:pt idx="297">
                  <c:v>-0.25999999999999979</c:v>
                </c:pt>
                <c:pt idx="298">
                  <c:v>-0.49999999999999983</c:v>
                </c:pt>
                <c:pt idx="299">
                  <c:v>-0.59999999999999987</c:v>
                </c:pt>
                <c:pt idx="300">
                  <c:v>0</c:v>
                </c:pt>
                <c:pt idx="301">
                  <c:v>-0.4</c:v>
                </c:pt>
                <c:pt idx="302">
                  <c:v>-0.34</c:v>
                </c:pt>
                <c:pt idx="303">
                  <c:v>-4.0000000000000036E-2</c:v>
                </c:pt>
                <c:pt idx="304">
                  <c:v>-2.0000000000000108E-2</c:v>
                </c:pt>
                <c:pt idx="305">
                  <c:v>-0.34000000000000019</c:v>
                </c:pt>
                <c:pt idx="306">
                  <c:v>-1.9999999999999928E-2</c:v>
                </c:pt>
                <c:pt idx="307">
                  <c:v>0.41999999999999993</c:v>
                </c:pt>
                <c:pt idx="308">
                  <c:v>-0.28000000000000008</c:v>
                </c:pt>
                <c:pt idx="309">
                  <c:v>-0.22000000000000011</c:v>
                </c:pt>
                <c:pt idx="310">
                  <c:v>-0.15999999999999998</c:v>
                </c:pt>
                <c:pt idx="311">
                  <c:v>-0.10000000000000017</c:v>
                </c:pt>
                <c:pt idx="312">
                  <c:v>-0.48000000000000009</c:v>
                </c:pt>
                <c:pt idx="313">
                  <c:v>-0.16000000000000014</c:v>
                </c:pt>
                <c:pt idx="314">
                  <c:v>-0.13999999999999985</c:v>
                </c:pt>
                <c:pt idx="315">
                  <c:v>-0.25999999999999995</c:v>
                </c:pt>
                <c:pt idx="316">
                  <c:v>-0.3999999999999998</c:v>
                </c:pt>
                <c:pt idx="317">
                  <c:v>-9.9999999999999645E-2</c:v>
                </c:pt>
                <c:pt idx="318">
                  <c:v>8.0000000000000432E-2</c:v>
                </c:pt>
                <c:pt idx="319">
                  <c:v>-1.9999999999999574E-2</c:v>
                </c:pt>
                <c:pt idx="320">
                  <c:v>0.20000000000000054</c:v>
                </c:pt>
                <c:pt idx="321">
                  <c:v>0.36000000000000032</c:v>
                </c:pt>
                <c:pt idx="322">
                  <c:v>0.10000000000000017</c:v>
                </c:pt>
                <c:pt idx="323">
                  <c:v>-1.9999999999999928E-2</c:v>
                </c:pt>
                <c:pt idx="324">
                  <c:v>-8.0000000000000071E-2</c:v>
                </c:pt>
                <c:pt idx="325">
                  <c:v>9.9999999999999825E-2</c:v>
                </c:pt>
                <c:pt idx="326">
                  <c:v>-0.12000000000000011</c:v>
                </c:pt>
                <c:pt idx="327">
                  <c:v>-0.28000000000000025</c:v>
                </c:pt>
                <c:pt idx="328">
                  <c:v>0.13999999999999985</c:v>
                </c:pt>
                <c:pt idx="329">
                  <c:v>-1.7763568394002506E-16</c:v>
                </c:pt>
                <c:pt idx="330">
                  <c:v>5.999999999999979E-2</c:v>
                </c:pt>
                <c:pt idx="331">
                  <c:v>0.43999999999999984</c:v>
                </c:pt>
                <c:pt idx="332">
                  <c:v>0.73999999999999988</c:v>
                </c:pt>
                <c:pt idx="333">
                  <c:v>0.41999999999999976</c:v>
                </c:pt>
                <c:pt idx="334">
                  <c:v>0.69999999999999962</c:v>
                </c:pt>
                <c:pt idx="335">
                  <c:v>0.9199999999999996</c:v>
                </c:pt>
                <c:pt idx="336">
                  <c:v>1.2599999999999991</c:v>
                </c:pt>
                <c:pt idx="337">
                  <c:v>1.0199999999999991</c:v>
                </c:pt>
                <c:pt idx="338">
                  <c:v>0.35999999999999943</c:v>
                </c:pt>
                <c:pt idx="339">
                  <c:v>-0.80000000000000038</c:v>
                </c:pt>
                <c:pt idx="340">
                  <c:v>-1.4400000000000002</c:v>
                </c:pt>
                <c:pt idx="341">
                  <c:v>-1.9199999999999995</c:v>
                </c:pt>
                <c:pt idx="342">
                  <c:v>-1.5199999999999996</c:v>
                </c:pt>
                <c:pt idx="343">
                  <c:v>-0.67999999999999994</c:v>
                </c:pt>
                <c:pt idx="344">
                  <c:v>0.4</c:v>
                </c:pt>
                <c:pt idx="345">
                  <c:v>0.61999999999999988</c:v>
                </c:pt>
                <c:pt idx="346">
                  <c:v>0.79999999999999982</c:v>
                </c:pt>
                <c:pt idx="347">
                  <c:v>0.99999999999999978</c:v>
                </c:pt>
                <c:pt idx="348">
                  <c:v>0.77999999999999992</c:v>
                </c:pt>
                <c:pt idx="349">
                  <c:v>0.45999999999999996</c:v>
                </c:pt>
                <c:pt idx="350">
                  <c:v>0.27999999999999992</c:v>
                </c:pt>
                <c:pt idx="351">
                  <c:v>0.32000000000000012</c:v>
                </c:pt>
                <c:pt idx="352">
                  <c:v>0.10000000000000017</c:v>
                </c:pt>
                <c:pt idx="353">
                  <c:v>0.32000000000000012</c:v>
                </c:pt>
                <c:pt idx="354">
                  <c:v>0.74000000000000021</c:v>
                </c:pt>
                <c:pt idx="355">
                  <c:v>0.74000000000000021</c:v>
                </c:pt>
                <c:pt idx="356">
                  <c:v>0.94000000000000017</c:v>
                </c:pt>
                <c:pt idx="357">
                  <c:v>0.7000000000000004</c:v>
                </c:pt>
                <c:pt idx="358">
                  <c:v>0.50000000000000033</c:v>
                </c:pt>
                <c:pt idx="359">
                  <c:v>0.52000000000000024</c:v>
                </c:pt>
                <c:pt idx="360">
                  <c:v>0.50000000000000033</c:v>
                </c:pt>
                <c:pt idx="361">
                  <c:v>-0.19999999999999965</c:v>
                </c:pt>
                <c:pt idx="362">
                  <c:v>-0.18000000000000008</c:v>
                </c:pt>
                <c:pt idx="363">
                  <c:v>-0.16000000000000014</c:v>
                </c:pt>
                <c:pt idx="364">
                  <c:v>-0.52000000000000013</c:v>
                </c:pt>
                <c:pt idx="365">
                  <c:v>-0.11999999999999993</c:v>
                </c:pt>
                <c:pt idx="366">
                  <c:v>0.21999999999999992</c:v>
                </c:pt>
                <c:pt idx="367">
                  <c:v>0.14000000000000021</c:v>
                </c:pt>
                <c:pt idx="368">
                  <c:v>0.42000000000000026</c:v>
                </c:pt>
                <c:pt idx="369">
                  <c:v>0.78000000000000025</c:v>
                </c:pt>
                <c:pt idx="370">
                  <c:v>0.8</c:v>
                </c:pt>
                <c:pt idx="371">
                  <c:v>0.45999999999999996</c:v>
                </c:pt>
                <c:pt idx="372">
                  <c:v>0.59999999999999987</c:v>
                </c:pt>
                <c:pt idx="373">
                  <c:v>0.37999999999999956</c:v>
                </c:pt>
                <c:pt idx="374">
                  <c:v>5.9999999999999429E-2</c:v>
                </c:pt>
                <c:pt idx="375">
                  <c:v>-4.000000000000057E-2</c:v>
                </c:pt>
                <c:pt idx="376">
                  <c:v>7.9999999999999183E-2</c:v>
                </c:pt>
                <c:pt idx="377">
                  <c:v>7.9999999999999363E-2</c:v>
                </c:pt>
                <c:pt idx="378">
                  <c:v>-6.0000000000000143E-2</c:v>
                </c:pt>
                <c:pt idx="379">
                  <c:v>0.23999999999999969</c:v>
                </c:pt>
                <c:pt idx="380">
                  <c:v>0.15999999999999961</c:v>
                </c:pt>
                <c:pt idx="381">
                  <c:v>0.41999999999999976</c:v>
                </c:pt>
                <c:pt idx="382">
                  <c:v>0.41999999999999921</c:v>
                </c:pt>
                <c:pt idx="383">
                  <c:v>-0.36000000000000087</c:v>
                </c:pt>
                <c:pt idx="384">
                  <c:v>-0.64000000000000057</c:v>
                </c:pt>
                <c:pt idx="385">
                  <c:v>-0.5800000000000004</c:v>
                </c:pt>
                <c:pt idx="386">
                  <c:v>-0.76000000000000034</c:v>
                </c:pt>
                <c:pt idx="387">
                  <c:v>-0.61999999999999988</c:v>
                </c:pt>
                <c:pt idx="388">
                  <c:v>0.4599999999999998</c:v>
                </c:pt>
                <c:pt idx="389">
                  <c:v>0.31999999999999956</c:v>
                </c:pt>
                <c:pt idx="390">
                  <c:v>1.9999999999999574E-2</c:v>
                </c:pt>
                <c:pt idx="391">
                  <c:v>0.15999999999999961</c:v>
                </c:pt>
                <c:pt idx="392">
                  <c:v>0.11999999999999958</c:v>
                </c:pt>
                <c:pt idx="393">
                  <c:v>0.21999999999999992</c:v>
                </c:pt>
                <c:pt idx="394">
                  <c:v>0.21999999999999992</c:v>
                </c:pt>
                <c:pt idx="395">
                  <c:v>0.78</c:v>
                </c:pt>
                <c:pt idx="396">
                  <c:v>0.58000000000000007</c:v>
                </c:pt>
                <c:pt idx="397">
                  <c:v>0.52000000000000024</c:v>
                </c:pt>
                <c:pt idx="398">
                  <c:v>0.31999999999999995</c:v>
                </c:pt>
                <c:pt idx="399">
                  <c:v>0.58000000000000007</c:v>
                </c:pt>
                <c:pt idx="400">
                  <c:v>0.38000000000000006</c:v>
                </c:pt>
                <c:pt idx="401">
                  <c:v>8.0000000000000071E-2</c:v>
                </c:pt>
                <c:pt idx="402">
                  <c:v>-0.18000000000000008</c:v>
                </c:pt>
                <c:pt idx="403">
                  <c:v>-0.38000000000000006</c:v>
                </c:pt>
                <c:pt idx="404">
                  <c:v>-0.4</c:v>
                </c:pt>
                <c:pt idx="405">
                  <c:v>-0.28000000000000008</c:v>
                </c:pt>
                <c:pt idx="406">
                  <c:v>0.26000000000000012</c:v>
                </c:pt>
                <c:pt idx="407">
                  <c:v>0.5800000000000004</c:v>
                </c:pt>
                <c:pt idx="408">
                  <c:v>0.76000000000000045</c:v>
                </c:pt>
                <c:pt idx="409">
                  <c:v>0.90000000000000036</c:v>
                </c:pt>
                <c:pt idx="410">
                  <c:v>1.0400000000000003</c:v>
                </c:pt>
                <c:pt idx="411">
                  <c:v>1.1399999999999999</c:v>
                </c:pt>
                <c:pt idx="412">
                  <c:v>1.1399999999999995</c:v>
                </c:pt>
                <c:pt idx="413">
                  <c:v>1.1799999999999997</c:v>
                </c:pt>
                <c:pt idx="414">
                  <c:v>1.0199999999999996</c:v>
                </c:pt>
                <c:pt idx="415">
                  <c:v>0.85999999999999976</c:v>
                </c:pt>
                <c:pt idx="416">
                  <c:v>0.56000000000000016</c:v>
                </c:pt>
                <c:pt idx="417">
                  <c:v>0.46000000000000013</c:v>
                </c:pt>
                <c:pt idx="418">
                  <c:v>0.56000000000000016</c:v>
                </c:pt>
                <c:pt idx="419">
                  <c:v>0.54000000000000059</c:v>
                </c:pt>
                <c:pt idx="420">
                  <c:v>0.14000000000000021</c:v>
                </c:pt>
                <c:pt idx="421">
                  <c:v>8.0000000000000071E-2</c:v>
                </c:pt>
                <c:pt idx="422">
                  <c:v>8.0000000000000432E-2</c:v>
                </c:pt>
                <c:pt idx="423">
                  <c:v>0.34000000000000019</c:v>
                </c:pt>
                <c:pt idx="424">
                  <c:v>1.9999999999999928E-2</c:v>
                </c:pt>
                <c:pt idx="425">
                  <c:v>4.0000000000000216E-2</c:v>
                </c:pt>
                <c:pt idx="426">
                  <c:v>1.9999999999999928E-2</c:v>
                </c:pt>
                <c:pt idx="427">
                  <c:v>3.9999999999999855E-2</c:v>
                </c:pt>
                <c:pt idx="428">
                  <c:v>-0.5</c:v>
                </c:pt>
                <c:pt idx="429">
                  <c:v>-0.21999999999999992</c:v>
                </c:pt>
                <c:pt idx="430">
                  <c:v>-1.9999999999999928E-2</c:v>
                </c:pt>
                <c:pt idx="431">
                  <c:v>8.0000000000000432E-2</c:v>
                </c:pt>
                <c:pt idx="432">
                  <c:v>-1.9999999999999928E-2</c:v>
                </c:pt>
                <c:pt idx="433">
                  <c:v>-0.37999999999999973</c:v>
                </c:pt>
                <c:pt idx="434">
                  <c:v>-0.19999999999999965</c:v>
                </c:pt>
                <c:pt idx="435">
                  <c:v>-0.31999999999999956</c:v>
                </c:pt>
                <c:pt idx="436">
                  <c:v>-0.61999999999999955</c:v>
                </c:pt>
                <c:pt idx="437">
                  <c:v>-0.4199999999999996</c:v>
                </c:pt>
                <c:pt idx="438">
                  <c:v>0.1</c:v>
                </c:pt>
                <c:pt idx="439">
                  <c:v>-6.0000000000000143E-2</c:v>
                </c:pt>
                <c:pt idx="440">
                  <c:v>-2.0000000000000285E-2</c:v>
                </c:pt>
                <c:pt idx="441">
                  <c:v>0.51999999999999957</c:v>
                </c:pt>
                <c:pt idx="442">
                  <c:v>0.77999999999999969</c:v>
                </c:pt>
                <c:pt idx="443">
                  <c:v>0.8</c:v>
                </c:pt>
                <c:pt idx="444">
                  <c:v>1.2800000000000005</c:v>
                </c:pt>
                <c:pt idx="445">
                  <c:v>1.5800000000000007</c:v>
                </c:pt>
                <c:pt idx="446">
                  <c:v>1.4200000000000013</c:v>
                </c:pt>
                <c:pt idx="447">
                  <c:v>1.0200000000000014</c:v>
                </c:pt>
                <c:pt idx="448">
                  <c:v>0.98000000000000076</c:v>
                </c:pt>
                <c:pt idx="449">
                  <c:v>0.42000000000000026</c:v>
                </c:pt>
                <c:pt idx="450">
                  <c:v>6.0000000000000143E-2</c:v>
                </c:pt>
                <c:pt idx="451">
                  <c:v>0.4199999999999996</c:v>
                </c:pt>
                <c:pt idx="452">
                  <c:v>0.69999999999999929</c:v>
                </c:pt>
                <c:pt idx="453">
                  <c:v>0.63999999999999913</c:v>
                </c:pt>
                <c:pt idx="454">
                  <c:v>0.61999999999999889</c:v>
                </c:pt>
                <c:pt idx="455">
                  <c:v>0.6599999999999987</c:v>
                </c:pt>
                <c:pt idx="456">
                  <c:v>0.27999999999999903</c:v>
                </c:pt>
                <c:pt idx="457">
                  <c:v>-0.26000000000000084</c:v>
                </c:pt>
                <c:pt idx="458">
                  <c:v>-0.12000000000000029</c:v>
                </c:pt>
                <c:pt idx="459">
                  <c:v>-0.2</c:v>
                </c:pt>
                <c:pt idx="460">
                  <c:v>-0.13999999999999985</c:v>
                </c:pt>
                <c:pt idx="461">
                  <c:v>-0.42000000000000026</c:v>
                </c:pt>
                <c:pt idx="462">
                  <c:v>0.26000000000000012</c:v>
                </c:pt>
                <c:pt idx="463">
                  <c:v>0.16000000000000014</c:v>
                </c:pt>
                <c:pt idx="464">
                  <c:v>0.38000000000000045</c:v>
                </c:pt>
                <c:pt idx="465">
                  <c:v>0.40000000000000069</c:v>
                </c:pt>
                <c:pt idx="466">
                  <c:v>0.50000000000000144</c:v>
                </c:pt>
                <c:pt idx="467">
                  <c:v>-5.9999999999998013E-2</c:v>
                </c:pt>
                <c:pt idx="468">
                  <c:v>-7.9999999999998295E-2</c:v>
                </c:pt>
                <c:pt idx="469">
                  <c:v>-0.23999999999999844</c:v>
                </c:pt>
                <c:pt idx="470">
                  <c:v>-0.23999999999999772</c:v>
                </c:pt>
                <c:pt idx="471">
                  <c:v>-7.9999999999998295E-2</c:v>
                </c:pt>
                <c:pt idx="472">
                  <c:v>0.36000000000000087</c:v>
                </c:pt>
                <c:pt idx="473">
                  <c:v>0.36000000000000087</c:v>
                </c:pt>
                <c:pt idx="474">
                  <c:v>0.38000000000000111</c:v>
                </c:pt>
                <c:pt idx="475">
                  <c:v>0.2</c:v>
                </c:pt>
                <c:pt idx="476">
                  <c:v>0.26000000000000084</c:v>
                </c:pt>
                <c:pt idx="477">
                  <c:v>0.1</c:v>
                </c:pt>
                <c:pt idx="478">
                  <c:v>0.32000000000000028</c:v>
                </c:pt>
                <c:pt idx="479">
                  <c:v>0.42000000000000026</c:v>
                </c:pt>
                <c:pt idx="480">
                  <c:v>0.52000000000000024</c:v>
                </c:pt>
                <c:pt idx="481">
                  <c:v>0.27999999999999969</c:v>
                </c:pt>
                <c:pt idx="482">
                  <c:v>0.22000000000000169</c:v>
                </c:pt>
                <c:pt idx="483">
                  <c:v>-5.9999999999998013E-2</c:v>
                </c:pt>
                <c:pt idx="484">
                  <c:v>-0.31999999999999884</c:v>
                </c:pt>
                <c:pt idx="485">
                  <c:v>-0.41999999999999887</c:v>
                </c:pt>
                <c:pt idx="486">
                  <c:v>-0.11999999999999958</c:v>
                </c:pt>
                <c:pt idx="487">
                  <c:v>7.9999999999999002E-2</c:v>
                </c:pt>
                <c:pt idx="488">
                  <c:v>0.11999999999999815</c:v>
                </c:pt>
                <c:pt idx="489">
                  <c:v>0.13999999999999915</c:v>
                </c:pt>
                <c:pt idx="490">
                  <c:v>0.27999999999999969</c:v>
                </c:pt>
                <c:pt idx="491">
                  <c:v>0.17999999999999972</c:v>
                </c:pt>
                <c:pt idx="492">
                  <c:v>-0.12000000000000029</c:v>
                </c:pt>
                <c:pt idx="493">
                  <c:v>-0.4799999999999997</c:v>
                </c:pt>
                <c:pt idx="494">
                  <c:v>-0.14000000000000057</c:v>
                </c:pt>
                <c:pt idx="495">
                  <c:v>9.9999999999998576E-2</c:v>
                </c:pt>
                <c:pt idx="496">
                  <c:v>1.9999999999998862E-2</c:v>
                </c:pt>
                <c:pt idx="497">
                  <c:v>7.9999999999999002E-2</c:v>
                </c:pt>
                <c:pt idx="498">
                  <c:v>0.53999999999999915</c:v>
                </c:pt>
                <c:pt idx="499">
                  <c:v>0.65999999999999948</c:v>
                </c:pt>
                <c:pt idx="500">
                  <c:v>0.26000000000000012</c:v>
                </c:pt>
                <c:pt idx="501">
                  <c:v>0.52000000000000024</c:v>
                </c:pt>
                <c:pt idx="502">
                  <c:v>0.30000000000000071</c:v>
                </c:pt>
                <c:pt idx="503">
                  <c:v>0.14000000000000057</c:v>
                </c:pt>
                <c:pt idx="504">
                  <c:v>7.1054273576010023E-16</c:v>
                </c:pt>
                <c:pt idx="505">
                  <c:v>0.28000000000000042</c:v>
                </c:pt>
                <c:pt idx="506">
                  <c:v>2.0000000000000285E-2</c:v>
                </c:pt>
                <c:pt idx="507">
                  <c:v>0.33999999999999986</c:v>
                </c:pt>
                <c:pt idx="508">
                  <c:v>0.21999999999999958</c:v>
                </c:pt>
                <c:pt idx="509">
                  <c:v>3.9999999999999855E-2</c:v>
                </c:pt>
                <c:pt idx="510">
                  <c:v>-8.0000000000000432E-2</c:v>
                </c:pt>
                <c:pt idx="511">
                  <c:v>-0.40000000000000069</c:v>
                </c:pt>
                <c:pt idx="512">
                  <c:v>-0.52000000000000102</c:v>
                </c:pt>
                <c:pt idx="513">
                  <c:v>-0.54000000000000059</c:v>
                </c:pt>
                <c:pt idx="514">
                  <c:v>-0.34000000000000058</c:v>
                </c:pt>
                <c:pt idx="515">
                  <c:v>-2.0000000000000996E-2</c:v>
                </c:pt>
                <c:pt idx="516">
                  <c:v>0.13999999999999951</c:v>
                </c:pt>
                <c:pt idx="517">
                  <c:v>0.28000000000000008</c:v>
                </c:pt>
                <c:pt idx="518">
                  <c:v>0.59999999999999964</c:v>
                </c:pt>
                <c:pt idx="519">
                  <c:v>0.37999999999999934</c:v>
                </c:pt>
                <c:pt idx="520">
                  <c:v>-1.9999999999999928E-2</c:v>
                </c:pt>
                <c:pt idx="521">
                  <c:v>0.23999999999999985</c:v>
                </c:pt>
                <c:pt idx="522">
                  <c:v>0.17999999999999972</c:v>
                </c:pt>
                <c:pt idx="523">
                  <c:v>0.1</c:v>
                </c:pt>
                <c:pt idx="524">
                  <c:v>0.53999999999999981</c:v>
                </c:pt>
                <c:pt idx="525">
                  <c:v>0.69999999999999929</c:v>
                </c:pt>
                <c:pt idx="526">
                  <c:v>0.81999999999999962</c:v>
                </c:pt>
                <c:pt idx="527">
                  <c:v>0.51999999999999957</c:v>
                </c:pt>
                <c:pt idx="528">
                  <c:v>0.67999999999999972</c:v>
                </c:pt>
                <c:pt idx="529">
                  <c:v>0.32000000000000028</c:v>
                </c:pt>
                <c:pt idx="530">
                  <c:v>0.36000000000000087</c:v>
                </c:pt>
                <c:pt idx="531">
                  <c:v>0.26000000000000084</c:v>
                </c:pt>
                <c:pt idx="532">
                  <c:v>0.44000000000000128</c:v>
                </c:pt>
                <c:pt idx="533">
                  <c:v>0.14000000000000129</c:v>
                </c:pt>
                <c:pt idx="534">
                  <c:v>0.50000000000000067</c:v>
                </c:pt>
                <c:pt idx="535">
                  <c:v>0.34000000000000058</c:v>
                </c:pt>
                <c:pt idx="536">
                  <c:v>0.46000000000000085</c:v>
                </c:pt>
                <c:pt idx="537">
                  <c:v>0.42000000000000026</c:v>
                </c:pt>
                <c:pt idx="538">
                  <c:v>0.22000000000000028</c:v>
                </c:pt>
                <c:pt idx="539">
                  <c:v>7.1054273576010023E-16</c:v>
                </c:pt>
                <c:pt idx="540">
                  <c:v>6.0000000000000143E-2</c:v>
                </c:pt>
                <c:pt idx="541">
                  <c:v>0</c:v>
                </c:pt>
                <c:pt idx="542">
                  <c:v>0.22000000000000028</c:v>
                </c:pt>
                <c:pt idx="543">
                  <c:v>0.38000000000000045</c:v>
                </c:pt>
                <c:pt idx="544">
                  <c:v>0.4</c:v>
                </c:pt>
                <c:pt idx="545">
                  <c:v>0.66000000000000014</c:v>
                </c:pt>
                <c:pt idx="546">
                  <c:v>0.43999999999999984</c:v>
                </c:pt>
                <c:pt idx="547">
                  <c:v>0.37999999999999973</c:v>
                </c:pt>
                <c:pt idx="548">
                  <c:v>0.43999999999999917</c:v>
                </c:pt>
                <c:pt idx="549">
                  <c:v>9.9999999999999284E-2</c:v>
                </c:pt>
                <c:pt idx="550">
                  <c:v>-7.999999999999971E-2</c:v>
                </c:pt>
                <c:pt idx="551">
                  <c:v>0.27999999999999969</c:v>
                </c:pt>
                <c:pt idx="552">
                  <c:v>0.43999999999999984</c:v>
                </c:pt>
                <c:pt idx="553">
                  <c:v>0.53999999999999981</c:v>
                </c:pt>
                <c:pt idx="554">
                  <c:v>0.77999999999999969</c:v>
                </c:pt>
                <c:pt idx="555">
                  <c:v>0.63999999999999913</c:v>
                </c:pt>
                <c:pt idx="556">
                  <c:v>0.3</c:v>
                </c:pt>
                <c:pt idx="557">
                  <c:v>-3.9999999999999855E-2</c:v>
                </c:pt>
                <c:pt idx="558">
                  <c:v>8.0000000000000432E-2</c:v>
                </c:pt>
                <c:pt idx="559">
                  <c:v>-0.17999999999999899</c:v>
                </c:pt>
                <c:pt idx="560">
                  <c:v>1.4210854715202005E-15</c:v>
                </c:pt>
                <c:pt idx="561">
                  <c:v>0.16000000000000086</c:v>
                </c:pt>
                <c:pt idx="562">
                  <c:v>0.3</c:v>
                </c:pt>
                <c:pt idx="563">
                  <c:v>6.0000000000000143E-2</c:v>
                </c:pt>
                <c:pt idx="564">
                  <c:v>0.22000000000000028</c:v>
                </c:pt>
                <c:pt idx="565">
                  <c:v>0.1</c:v>
                </c:pt>
                <c:pt idx="566">
                  <c:v>0.42000000000000026</c:v>
                </c:pt>
                <c:pt idx="567">
                  <c:v>0.26000000000000084</c:v>
                </c:pt>
                <c:pt idx="568">
                  <c:v>0.10000000000000071</c:v>
                </c:pt>
                <c:pt idx="569">
                  <c:v>0.23999999999999985</c:v>
                </c:pt>
                <c:pt idx="570">
                  <c:v>-0.30000000000000071</c:v>
                </c:pt>
                <c:pt idx="595">
                  <c:v>0.94000000000000006</c:v>
                </c:pt>
                <c:pt idx="596">
                  <c:v>1.2399999999999998</c:v>
                </c:pt>
                <c:pt idx="597">
                  <c:v>0.96000000000000019</c:v>
                </c:pt>
                <c:pt idx="598">
                  <c:v>0.88000000000000012</c:v>
                </c:pt>
                <c:pt idx="599">
                  <c:v>0.34000000000000019</c:v>
                </c:pt>
                <c:pt idx="600">
                  <c:v>0.10000000000000035</c:v>
                </c:pt>
                <c:pt idx="601">
                  <c:v>2.0000000000000996E-2</c:v>
                </c:pt>
                <c:pt idx="602">
                  <c:v>2.0000000000000996E-2</c:v>
                </c:pt>
                <c:pt idx="603">
                  <c:v>-0.49999999999999856</c:v>
                </c:pt>
                <c:pt idx="604">
                  <c:v>-0.53999999999999848</c:v>
                </c:pt>
                <c:pt idx="605">
                  <c:v>-0.43999999999999845</c:v>
                </c:pt>
                <c:pt idx="606">
                  <c:v>-0.3999999999999993</c:v>
                </c:pt>
                <c:pt idx="607">
                  <c:v>-0.27999999999999969</c:v>
                </c:pt>
                <c:pt idx="608">
                  <c:v>2.0000000000000285E-2</c:v>
                </c:pt>
                <c:pt idx="609">
                  <c:v>0.5</c:v>
                </c:pt>
                <c:pt idx="610">
                  <c:v>0.68000000000000038</c:v>
                </c:pt>
                <c:pt idx="611">
                  <c:v>0.5800000000000004</c:v>
                </c:pt>
                <c:pt idx="612">
                  <c:v>0.46000000000000013</c:v>
                </c:pt>
                <c:pt idx="613">
                  <c:v>0.53999999999999981</c:v>
                </c:pt>
                <c:pt idx="614">
                  <c:v>0.4799999999999997</c:v>
                </c:pt>
                <c:pt idx="615">
                  <c:v>0.27999999999999969</c:v>
                </c:pt>
                <c:pt idx="616">
                  <c:v>0.62000000000000033</c:v>
                </c:pt>
                <c:pt idx="617">
                  <c:v>1.0600000000000009</c:v>
                </c:pt>
                <c:pt idx="618">
                  <c:v>0.90000000000000069</c:v>
                </c:pt>
                <c:pt idx="619">
                  <c:v>0.62000000000000099</c:v>
                </c:pt>
                <c:pt idx="620">
                  <c:v>0.5800000000000004</c:v>
                </c:pt>
                <c:pt idx="621">
                  <c:v>0.50000000000000067</c:v>
                </c:pt>
                <c:pt idx="622">
                  <c:v>0.22000000000000028</c:v>
                </c:pt>
                <c:pt idx="623">
                  <c:v>0.34000000000000058</c:v>
                </c:pt>
                <c:pt idx="624">
                  <c:v>0.70000000000000073</c:v>
                </c:pt>
                <c:pt idx="625">
                  <c:v>0.52000000000000102</c:v>
                </c:pt>
                <c:pt idx="626">
                  <c:v>0.26000000000000084</c:v>
                </c:pt>
                <c:pt idx="627">
                  <c:v>0.46000000000000085</c:v>
                </c:pt>
                <c:pt idx="628">
                  <c:v>0.24000000000000057</c:v>
                </c:pt>
                <c:pt idx="629">
                  <c:v>0</c:v>
                </c:pt>
                <c:pt idx="630">
                  <c:v>0.33999999999999986</c:v>
                </c:pt>
                <c:pt idx="631">
                  <c:v>0.47999999999999898</c:v>
                </c:pt>
                <c:pt idx="632">
                  <c:v>-7.1054273576010023E-16</c:v>
                </c:pt>
                <c:pt idx="633">
                  <c:v>5.9999999999999429E-2</c:v>
                </c:pt>
                <c:pt idx="634">
                  <c:v>0.45999999999999941</c:v>
                </c:pt>
                <c:pt idx="635">
                  <c:v>0.27999999999999903</c:v>
                </c:pt>
                <c:pt idx="636">
                  <c:v>0.11999999999999958</c:v>
                </c:pt>
                <c:pt idx="637">
                  <c:v>9.9999999999999284E-2</c:v>
                </c:pt>
                <c:pt idx="638">
                  <c:v>0.11999999999999958</c:v>
                </c:pt>
                <c:pt idx="639">
                  <c:v>-0.2</c:v>
                </c:pt>
                <c:pt idx="640">
                  <c:v>-0.2</c:v>
                </c:pt>
                <c:pt idx="641">
                  <c:v>-0.1</c:v>
                </c:pt>
                <c:pt idx="642">
                  <c:v>0</c:v>
                </c:pt>
                <c:pt idx="643">
                  <c:v>-0.13999999999999985</c:v>
                </c:pt>
                <c:pt idx="644">
                  <c:v>2.0000000000000285E-2</c:v>
                </c:pt>
                <c:pt idx="645">
                  <c:v>8.0000000000000432E-2</c:v>
                </c:pt>
                <c:pt idx="646">
                  <c:v>-0.21999999999999958</c:v>
                </c:pt>
                <c:pt idx="647">
                  <c:v>-0.31999999999999956</c:v>
                </c:pt>
                <c:pt idx="648">
                  <c:v>-0.19999999999999929</c:v>
                </c:pt>
                <c:pt idx="649">
                  <c:v>-0.53999999999999915</c:v>
                </c:pt>
                <c:pt idx="650">
                  <c:v>-0.3999999999999993</c:v>
                </c:pt>
                <c:pt idx="651">
                  <c:v>-0.3999999999999993</c:v>
                </c:pt>
                <c:pt idx="652">
                  <c:v>-0.55999999999999939</c:v>
                </c:pt>
                <c:pt idx="653">
                  <c:v>-0.6399999999999999</c:v>
                </c:pt>
                <c:pt idx="654">
                  <c:v>-0.42000000000000026</c:v>
                </c:pt>
                <c:pt idx="655">
                  <c:v>-0.82000000000000028</c:v>
                </c:pt>
                <c:pt idx="656">
                  <c:v>-0.54000000000000059</c:v>
                </c:pt>
                <c:pt idx="657">
                  <c:v>-0.74000000000000055</c:v>
                </c:pt>
                <c:pt idx="658">
                  <c:v>-0.84000000000000052</c:v>
                </c:pt>
                <c:pt idx="659">
                  <c:v>-0.68000000000000038</c:v>
                </c:pt>
                <c:pt idx="660">
                  <c:v>-0.3</c:v>
                </c:pt>
                <c:pt idx="661">
                  <c:v>-0.27999999999999969</c:v>
                </c:pt>
                <c:pt idx="662">
                  <c:v>0.16000000000000014</c:v>
                </c:pt>
                <c:pt idx="663">
                  <c:v>-7.999999999999971E-2</c:v>
                </c:pt>
                <c:pt idx="664">
                  <c:v>-0.43999999999999984</c:v>
                </c:pt>
                <c:pt idx="665">
                  <c:v>-0.56000000000000016</c:v>
                </c:pt>
                <c:pt idx="666">
                  <c:v>-0.8600000000000001</c:v>
                </c:pt>
                <c:pt idx="667">
                  <c:v>-0.6399999999999999</c:v>
                </c:pt>
                <c:pt idx="668">
                  <c:v>0.13999999999999985</c:v>
                </c:pt>
                <c:pt idx="669">
                  <c:v>0.3</c:v>
                </c:pt>
                <c:pt idx="670">
                  <c:v>0.76000000000000012</c:v>
                </c:pt>
                <c:pt idx="671">
                  <c:v>1</c:v>
                </c:pt>
                <c:pt idx="672">
                  <c:v>1.1399999999999999</c:v>
                </c:pt>
                <c:pt idx="673">
                  <c:v>0.6399999999999999</c:v>
                </c:pt>
                <c:pt idx="674">
                  <c:v>0.73999999999999988</c:v>
                </c:pt>
                <c:pt idx="675">
                  <c:v>0.37999999999999973</c:v>
                </c:pt>
                <c:pt idx="676">
                  <c:v>0.25999999999999945</c:v>
                </c:pt>
                <c:pt idx="677">
                  <c:v>-4.000000000000057E-2</c:v>
                </c:pt>
                <c:pt idx="678">
                  <c:v>0.21999999999999958</c:v>
                </c:pt>
                <c:pt idx="679">
                  <c:v>-4.000000000000057E-2</c:v>
                </c:pt>
                <c:pt idx="680">
                  <c:v>-0.53999999999999981</c:v>
                </c:pt>
                <c:pt idx="681">
                  <c:v>-0.61999999999999955</c:v>
                </c:pt>
                <c:pt idx="682">
                  <c:v>-0.65999999999999948</c:v>
                </c:pt>
                <c:pt idx="683">
                  <c:v>-0.67999999999999905</c:v>
                </c:pt>
                <c:pt idx="684">
                  <c:v>-0.43999999999999845</c:v>
                </c:pt>
                <c:pt idx="685">
                  <c:v>4.000000000000057E-2</c:v>
                </c:pt>
                <c:pt idx="686">
                  <c:v>0.2000000000000007</c:v>
                </c:pt>
                <c:pt idx="687">
                  <c:v>0.10000000000000071</c:v>
                </c:pt>
                <c:pt idx="688">
                  <c:v>6.0000000000000143E-2</c:v>
                </c:pt>
                <c:pt idx="689">
                  <c:v>-0.44000000000000056</c:v>
                </c:pt>
                <c:pt idx="690">
                  <c:v>-6.0000000000000143E-2</c:v>
                </c:pt>
                <c:pt idx="691">
                  <c:v>-0.3</c:v>
                </c:pt>
                <c:pt idx="692">
                  <c:v>-0.51999999999999957</c:v>
                </c:pt>
                <c:pt idx="693">
                  <c:v>-0.51999999999999957</c:v>
                </c:pt>
                <c:pt idx="694">
                  <c:v>-0.25999999999999945</c:v>
                </c:pt>
                <c:pt idx="695">
                  <c:v>-0.59999999999999931</c:v>
                </c:pt>
                <c:pt idx="696">
                  <c:v>-0.27999999999999969</c:v>
                </c:pt>
                <c:pt idx="697">
                  <c:v>-0.22000000000000028</c:v>
                </c:pt>
                <c:pt idx="698">
                  <c:v>-0.32000000000000028</c:v>
                </c:pt>
                <c:pt idx="699">
                  <c:v>-0.42000000000000026</c:v>
                </c:pt>
                <c:pt idx="700">
                  <c:v>-0.5800000000000004</c:v>
                </c:pt>
                <c:pt idx="701">
                  <c:v>-0.68000000000000038</c:v>
                </c:pt>
                <c:pt idx="702">
                  <c:v>-0.48000000000000043</c:v>
                </c:pt>
                <c:pt idx="703">
                  <c:v>-0.52000000000000024</c:v>
                </c:pt>
                <c:pt idx="704">
                  <c:v>-0.42000000000000026</c:v>
                </c:pt>
                <c:pt idx="705">
                  <c:v>-0.38000000000000045</c:v>
                </c:pt>
                <c:pt idx="706">
                  <c:v>-0.37999999999999973</c:v>
                </c:pt>
                <c:pt idx="707">
                  <c:v>-0.37999999999999973</c:v>
                </c:pt>
                <c:pt idx="708">
                  <c:v>-0.13999999999999985</c:v>
                </c:pt>
                <c:pt idx="709">
                  <c:v>-3.9999999999999855E-2</c:v>
                </c:pt>
                <c:pt idx="710">
                  <c:v>-2.0000000000000285E-2</c:v>
                </c:pt>
                <c:pt idx="711">
                  <c:v>-8.0000000000000432E-2</c:v>
                </c:pt>
                <c:pt idx="712">
                  <c:v>3.9999999999999855E-2</c:v>
                </c:pt>
                <c:pt idx="713">
                  <c:v>7.999999999999971E-2</c:v>
                </c:pt>
                <c:pt idx="714">
                  <c:v>0.25999999999999945</c:v>
                </c:pt>
                <c:pt idx="715">
                  <c:v>0.17999999999999972</c:v>
                </c:pt>
                <c:pt idx="716">
                  <c:v>0.11999999999999958</c:v>
                </c:pt>
                <c:pt idx="717">
                  <c:v>0.13999999999999985</c:v>
                </c:pt>
                <c:pt idx="718">
                  <c:v>-0.26000000000000012</c:v>
                </c:pt>
                <c:pt idx="719">
                  <c:v>-0.6</c:v>
                </c:pt>
                <c:pt idx="720">
                  <c:v>-0.45999999999999941</c:v>
                </c:pt>
                <c:pt idx="721">
                  <c:v>-0.71999999999999953</c:v>
                </c:pt>
                <c:pt idx="722">
                  <c:v>-0.9</c:v>
                </c:pt>
                <c:pt idx="723">
                  <c:v>-1.0599999999999994</c:v>
                </c:pt>
                <c:pt idx="724">
                  <c:v>-1.1999999999999993</c:v>
                </c:pt>
                <c:pt idx="725">
                  <c:v>-1.4</c:v>
                </c:pt>
                <c:pt idx="726">
                  <c:v>-0.7</c:v>
                </c:pt>
                <c:pt idx="727">
                  <c:v>-0.4199999999999996</c:v>
                </c:pt>
                <c:pt idx="728">
                  <c:v>0.12000000000000029</c:v>
                </c:pt>
                <c:pt idx="729">
                  <c:v>0.17999999999999972</c:v>
                </c:pt>
                <c:pt idx="730">
                  <c:v>0.27999999999999969</c:v>
                </c:pt>
                <c:pt idx="731">
                  <c:v>2.0000000000000285E-2</c:v>
                </c:pt>
                <c:pt idx="732">
                  <c:v>-0.11999999999999958</c:v>
                </c:pt>
                <c:pt idx="733">
                  <c:v>-0.11999999999999958</c:v>
                </c:pt>
                <c:pt idx="734">
                  <c:v>0.2000000000000007</c:v>
                </c:pt>
                <c:pt idx="735">
                  <c:v>-1.9999999999999574E-2</c:v>
                </c:pt>
                <c:pt idx="736">
                  <c:v>-6.0000000000000143E-2</c:v>
                </c:pt>
                <c:pt idx="737">
                  <c:v>1.9999999999999574E-2</c:v>
                </c:pt>
                <c:pt idx="738">
                  <c:v>-0.24000000000000057</c:v>
                </c:pt>
                <c:pt idx="739">
                  <c:v>-0.2000000000000007</c:v>
                </c:pt>
                <c:pt idx="740">
                  <c:v>0.32000000000000028</c:v>
                </c:pt>
                <c:pt idx="741">
                  <c:v>0</c:v>
                </c:pt>
                <c:pt idx="742">
                  <c:v>7.999999999999971E-2</c:v>
                </c:pt>
                <c:pt idx="743">
                  <c:v>0.29999999999999927</c:v>
                </c:pt>
                <c:pt idx="744">
                  <c:v>3.9999999999999855E-2</c:v>
                </c:pt>
                <c:pt idx="745">
                  <c:v>-0.28000000000000042</c:v>
                </c:pt>
                <c:pt idx="746">
                  <c:v>-0.23999999999999985</c:v>
                </c:pt>
                <c:pt idx="747">
                  <c:v>-0.26000000000000012</c:v>
                </c:pt>
                <c:pt idx="748">
                  <c:v>0</c:v>
                </c:pt>
                <c:pt idx="749">
                  <c:v>0.32000000000000028</c:v>
                </c:pt>
                <c:pt idx="750">
                  <c:v>0.53999999999999981</c:v>
                </c:pt>
                <c:pt idx="751">
                  <c:v>0.81999999999999962</c:v>
                </c:pt>
                <c:pt idx="752">
                  <c:v>1.0399999999999998</c:v>
                </c:pt>
                <c:pt idx="753">
                  <c:v>0.32000000000000028</c:v>
                </c:pt>
                <c:pt idx="754">
                  <c:v>3.9999999999999855E-2</c:v>
                </c:pt>
                <c:pt idx="755">
                  <c:v>-0.29999999999999927</c:v>
                </c:pt>
                <c:pt idx="756">
                  <c:v>-0.21999999999999958</c:v>
                </c:pt>
                <c:pt idx="757">
                  <c:v>-0.43999999999999984</c:v>
                </c:pt>
                <c:pt idx="758">
                  <c:v>0.16000000000000014</c:v>
                </c:pt>
                <c:pt idx="759">
                  <c:v>0</c:v>
                </c:pt>
                <c:pt idx="760">
                  <c:v>0.31999999999999956</c:v>
                </c:pt>
                <c:pt idx="761">
                  <c:v>7.999999999999971E-2</c:v>
                </c:pt>
                <c:pt idx="762">
                  <c:v>-8.0000000000000432E-2</c:v>
                </c:pt>
                <c:pt idx="763">
                  <c:v>-0.64000000000000057</c:v>
                </c:pt>
                <c:pt idx="764">
                  <c:v>-0.30000000000000071</c:v>
                </c:pt>
                <c:pt idx="765">
                  <c:v>-0.40000000000000069</c:v>
                </c:pt>
                <c:pt idx="766">
                  <c:v>0.15999999999999942</c:v>
                </c:pt>
                <c:pt idx="767">
                  <c:v>0.11999999999999958</c:v>
                </c:pt>
                <c:pt idx="768">
                  <c:v>0.4199999999999996</c:v>
                </c:pt>
                <c:pt idx="769">
                  <c:v>0.36000000000000015</c:v>
                </c:pt>
                <c:pt idx="770">
                  <c:v>-0.1</c:v>
                </c:pt>
                <c:pt idx="771">
                  <c:v>-0.61999999999999955</c:v>
                </c:pt>
                <c:pt idx="772">
                  <c:v>-0.77999999999999903</c:v>
                </c:pt>
                <c:pt idx="773">
                  <c:v>-0.49999999999999928</c:v>
                </c:pt>
                <c:pt idx="774">
                  <c:v>-0.75999999999999945</c:v>
                </c:pt>
                <c:pt idx="775">
                  <c:v>-0.43999999999999984</c:v>
                </c:pt>
                <c:pt idx="776">
                  <c:v>-0.3</c:v>
                </c:pt>
                <c:pt idx="777">
                  <c:v>7.999999999999971E-2</c:v>
                </c:pt>
                <c:pt idx="778">
                  <c:v>0</c:v>
                </c:pt>
                <c:pt idx="779">
                  <c:v>0.37999999999999973</c:v>
                </c:pt>
                <c:pt idx="780">
                  <c:v>0.32000000000000028</c:v>
                </c:pt>
                <c:pt idx="781">
                  <c:v>0.53999999999999981</c:v>
                </c:pt>
                <c:pt idx="782">
                  <c:v>0.3</c:v>
                </c:pt>
                <c:pt idx="783">
                  <c:v>-0.14000000000000057</c:v>
                </c:pt>
                <c:pt idx="784">
                  <c:v>-0.30000000000000071</c:v>
                </c:pt>
                <c:pt idx="785">
                  <c:v>-0.16000000000000086</c:v>
                </c:pt>
                <c:pt idx="786">
                  <c:v>-0.64000000000000057</c:v>
                </c:pt>
                <c:pt idx="787">
                  <c:v>-0.30000000000000071</c:v>
                </c:pt>
                <c:pt idx="788">
                  <c:v>0.26000000000000012</c:v>
                </c:pt>
                <c:pt idx="789">
                  <c:v>0.64000000000000057</c:v>
                </c:pt>
                <c:pt idx="790">
                  <c:v>0.84000000000000052</c:v>
                </c:pt>
                <c:pt idx="791">
                  <c:v>1.3000000000000007</c:v>
                </c:pt>
                <c:pt idx="792">
                  <c:v>1.4400000000000013</c:v>
                </c:pt>
                <c:pt idx="793">
                  <c:v>1.320000000000001</c:v>
                </c:pt>
                <c:pt idx="794">
                  <c:v>1.5200000000000002</c:v>
                </c:pt>
                <c:pt idx="795">
                  <c:v>1.4800000000000004</c:v>
                </c:pt>
                <c:pt idx="796">
                  <c:v>1.36</c:v>
                </c:pt>
                <c:pt idx="797">
                  <c:v>0.61999999999999955</c:v>
                </c:pt>
                <c:pt idx="798">
                  <c:v>0.65999999999999948</c:v>
                </c:pt>
                <c:pt idx="799">
                  <c:v>0.17999999999999972</c:v>
                </c:pt>
                <c:pt idx="800">
                  <c:v>0.17999999999999972</c:v>
                </c:pt>
                <c:pt idx="801">
                  <c:v>0.23999999999999985</c:v>
                </c:pt>
                <c:pt idx="802">
                  <c:v>0.51999999999999957</c:v>
                </c:pt>
                <c:pt idx="803">
                  <c:v>0.23999999999999916</c:v>
                </c:pt>
                <c:pt idx="804">
                  <c:v>0.21999999999999958</c:v>
                </c:pt>
                <c:pt idx="805">
                  <c:v>0.23999999999999985</c:v>
                </c:pt>
                <c:pt idx="806">
                  <c:v>0.17999999999999972</c:v>
                </c:pt>
                <c:pt idx="807">
                  <c:v>0.35999999999999943</c:v>
                </c:pt>
                <c:pt idx="808">
                  <c:v>0.49999999999999928</c:v>
                </c:pt>
                <c:pt idx="809">
                  <c:v>7.9999999999999002E-2</c:v>
                </c:pt>
                <c:pt idx="810">
                  <c:v>-2.0000000000000996E-2</c:v>
                </c:pt>
                <c:pt idx="811">
                  <c:v>-0.26000000000000084</c:v>
                </c:pt>
                <c:pt idx="812">
                  <c:v>-0.40000000000000069</c:v>
                </c:pt>
                <c:pt idx="813">
                  <c:v>-0.26000000000000012</c:v>
                </c:pt>
                <c:pt idx="814">
                  <c:v>0.13999999999999985</c:v>
                </c:pt>
                <c:pt idx="815">
                  <c:v>0.23999999999999985</c:v>
                </c:pt>
                <c:pt idx="816">
                  <c:v>0.43999999999999984</c:v>
                </c:pt>
                <c:pt idx="817">
                  <c:v>0.46000000000000013</c:v>
                </c:pt>
                <c:pt idx="818">
                  <c:v>0.16000000000000014</c:v>
                </c:pt>
                <c:pt idx="819">
                  <c:v>0.44000000000000056</c:v>
                </c:pt>
                <c:pt idx="820">
                  <c:v>0.2</c:v>
                </c:pt>
                <c:pt idx="821">
                  <c:v>0.13999999999999985</c:v>
                </c:pt>
                <c:pt idx="822">
                  <c:v>0.13999999999999985</c:v>
                </c:pt>
                <c:pt idx="823">
                  <c:v>0.22000000000000028</c:v>
                </c:pt>
                <c:pt idx="824">
                  <c:v>-0.2</c:v>
                </c:pt>
                <c:pt idx="825">
                  <c:v>-6.0000000000000143E-2</c:v>
                </c:pt>
                <c:pt idx="826">
                  <c:v>0.17999999999999972</c:v>
                </c:pt>
                <c:pt idx="827">
                  <c:v>0.1</c:v>
                </c:pt>
                <c:pt idx="828">
                  <c:v>-0.1</c:v>
                </c:pt>
                <c:pt idx="829">
                  <c:v>0.12000000000000029</c:v>
                </c:pt>
                <c:pt idx="830">
                  <c:v>0.16000000000000086</c:v>
                </c:pt>
                <c:pt idx="831">
                  <c:v>-0.15999999999999942</c:v>
                </c:pt>
                <c:pt idx="832">
                  <c:v>8.0000000000000432E-2</c:v>
                </c:pt>
                <c:pt idx="833">
                  <c:v>0.56000000000000016</c:v>
                </c:pt>
                <c:pt idx="834">
                  <c:v>0.4799999999999997</c:v>
                </c:pt>
                <c:pt idx="835">
                  <c:v>0.61999999999999955</c:v>
                </c:pt>
                <c:pt idx="836">
                  <c:v>0.73999999999999988</c:v>
                </c:pt>
                <c:pt idx="837">
                  <c:v>0.4</c:v>
                </c:pt>
                <c:pt idx="838">
                  <c:v>0.15999999999999942</c:v>
                </c:pt>
                <c:pt idx="839">
                  <c:v>-0.26000000000000084</c:v>
                </c:pt>
                <c:pt idx="840">
                  <c:v>-0.46000000000000085</c:v>
                </c:pt>
                <c:pt idx="841">
                  <c:v>-0.48000000000000043</c:v>
                </c:pt>
                <c:pt idx="842">
                  <c:v>-0.36000000000000087</c:v>
                </c:pt>
                <c:pt idx="843">
                  <c:v>-0.56000000000000016</c:v>
                </c:pt>
                <c:pt idx="844">
                  <c:v>-0.11999999999999958</c:v>
                </c:pt>
                <c:pt idx="845">
                  <c:v>-3.9999999999999147E-2</c:v>
                </c:pt>
                <c:pt idx="846">
                  <c:v>0.24000000000000057</c:v>
                </c:pt>
                <c:pt idx="847">
                  <c:v>-9.9999999999998576E-2</c:v>
                </c:pt>
                <c:pt idx="848">
                  <c:v>7.1054273576010023E-16</c:v>
                </c:pt>
                <c:pt idx="849">
                  <c:v>-0.19999999999999929</c:v>
                </c:pt>
                <c:pt idx="850">
                  <c:v>-0.17999999999999972</c:v>
                </c:pt>
                <c:pt idx="851">
                  <c:v>-0.31999999999999956</c:v>
                </c:pt>
                <c:pt idx="852">
                  <c:v>-0.16000000000000014</c:v>
                </c:pt>
                <c:pt idx="853">
                  <c:v>0</c:v>
                </c:pt>
                <c:pt idx="854">
                  <c:v>0.4</c:v>
                </c:pt>
                <c:pt idx="855">
                  <c:v>0.37999999999999973</c:v>
                </c:pt>
                <c:pt idx="856">
                  <c:v>0.31999999999999956</c:v>
                </c:pt>
                <c:pt idx="857">
                  <c:v>0.61999999999999955</c:v>
                </c:pt>
                <c:pt idx="858">
                  <c:v>0.7</c:v>
                </c:pt>
                <c:pt idx="859">
                  <c:v>0.53999999999999981</c:v>
                </c:pt>
                <c:pt idx="860">
                  <c:v>0.62000000000000033</c:v>
                </c:pt>
                <c:pt idx="861">
                  <c:v>0.38000000000000045</c:v>
                </c:pt>
                <c:pt idx="862">
                  <c:v>8.0000000000000432E-2</c:v>
                </c:pt>
                <c:pt idx="863">
                  <c:v>-0.26000000000000012</c:v>
                </c:pt>
                <c:pt idx="864">
                  <c:v>-0.4</c:v>
                </c:pt>
                <c:pt idx="865">
                  <c:v>-0.53999999999999981</c:v>
                </c:pt>
                <c:pt idx="866">
                  <c:v>-0.36000000000000015</c:v>
                </c:pt>
                <c:pt idx="867">
                  <c:v>1.9999999999999574E-2</c:v>
                </c:pt>
                <c:pt idx="868">
                  <c:v>0.38000000000000045</c:v>
                </c:pt>
                <c:pt idx="869">
                  <c:v>0.32000000000000028</c:v>
                </c:pt>
                <c:pt idx="870">
                  <c:v>0.28000000000000042</c:v>
                </c:pt>
                <c:pt idx="871">
                  <c:v>0.26000000000000012</c:v>
                </c:pt>
                <c:pt idx="872">
                  <c:v>3.9999999999999855E-2</c:v>
                </c:pt>
                <c:pt idx="873">
                  <c:v>-2.0000000000000285E-2</c:v>
                </c:pt>
                <c:pt idx="874">
                  <c:v>0.31999999999999956</c:v>
                </c:pt>
                <c:pt idx="875">
                  <c:v>0.35999999999999943</c:v>
                </c:pt>
                <c:pt idx="876">
                  <c:v>0.23999999999999985</c:v>
                </c:pt>
                <c:pt idx="877">
                  <c:v>3.9999999999999855E-2</c:v>
                </c:pt>
                <c:pt idx="878">
                  <c:v>-0.28000000000000042</c:v>
                </c:pt>
                <c:pt idx="879">
                  <c:v>-0.32000000000000028</c:v>
                </c:pt>
                <c:pt idx="880">
                  <c:v>5.9999999999999429E-2</c:v>
                </c:pt>
                <c:pt idx="881">
                  <c:v>5.9999999999999429E-2</c:v>
                </c:pt>
                <c:pt idx="882">
                  <c:v>0.3</c:v>
                </c:pt>
                <c:pt idx="883">
                  <c:v>0.5</c:v>
                </c:pt>
                <c:pt idx="884">
                  <c:v>0.43999999999999984</c:v>
                </c:pt>
                <c:pt idx="885">
                  <c:v>-0.11999999999999958</c:v>
                </c:pt>
                <c:pt idx="886">
                  <c:v>-0.51999999999999957</c:v>
                </c:pt>
                <c:pt idx="887">
                  <c:v>-0.61999999999999955</c:v>
                </c:pt>
                <c:pt idx="888">
                  <c:v>-0.7</c:v>
                </c:pt>
                <c:pt idx="889">
                  <c:v>-0.83999999999999986</c:v>
                </c:pt>
                <c:pt idx="890">
                  <c:v>-0.64000000000000057</c:v>
                </c:pt>
                <c:pt idx="891">
                  <c:v>-0.30000000000000071</c:v>
                </c:pt>
                <c:pt idx="892">
                  <c:v>-0.40000000000000069</c:v>
                </c:pt>
                <c:pt idx="893">
                  <c:v>-0.28000000000000042</c:v>
                </c:pt>
                <c:pt idx="894">
                  <c:v>-0.54000000000000059</c:v>
                </c:pt>
                <c:pt idx="895">
                  <c:v>-0.52000000000000024</c:v>
                </c:pt>
                <c:pt idx="896">
                  <c:v>-0.38000000000000045</c:v>
                </c:pt>
                <c:pt idx="897">
                  <c:v>-0.3</c:v>
                </c:pt>
                <c:pt idx="898">
                  <c:v>-0.37999999999999973</c:v>
                </c:pt>
                <c:pt idx="899">
                  <c:v>0.1</c:v>
                </c:pt>
                <c:pt idx="900">
                  <c:v>0.2</c:v>
                </c:pt>
                <c:pt idx="901">
                  <c:v>0.13999999999999985</c:v>
                </c:pt>
                <c:pt idx="902">
                  <c:v>0.29999999999999927</c:v>
                </c:pt>
                <c:pt idx="903">
                  <c:v>0.33999999999999914</c:v>
                </c:pt>
                <c:pt idx="904">
                  <c:v>0.21999999999999958</c:v>
                </c:pt>
                <c:pt idx="905">
                  <c:v>0.15999999999999942</c:v>
                </c:pt>
                <c:pt idx="906">
                  <c:v>0.57999999999999974</c:v>
                </c:pt>
                <c:pt idx="907">
                  <c:v>0.51999999999999957</c:v>
                </c:pt>
                <c:pt idx="908">
                  <c:v>0.47999999999999898</c:v>
                </c:pt>
                <c:pt idx="909">
                  <c:v>0.19999999999999929</c:v>
                </c:pt>
                <c:pt idx="910">
                  <c:v>0.19999999999999929</c:v>
                </c:pt>
                <c:pt idx="911">
                  <c:v>-0.26000000000000012</c:v>
                </c:pt>
                <c:pt idx="912">
                  <c:v>-0.23999999999999985</c:v>
                </c:pt>
                <c:pt idx="913">
                  <c:v>7.1054273576010023E-16</c:v>
                </c:pt>
                <c:pt idx="914">
                  <c:v>0.38000000000000045</c:v>
                </c:pt>
                <c:pt idx="915">
                  <c:v>0.60000000000000075</c:v>
                </c:pt>
                <c:pt idx="916">
                  <c:v>0.57999999999999974</c:v>
                </c:pt>
                <c:pt idx="917">
                  <c:v>0.27999999999999969</c:v>
                </c:pt>
                <c:pt idx="918">
                  <c:v>9.9999999999999284E-2</c:v>
                </c:pt>
                <c:pt idx="919">
                  <c:v>3.9999999999999147E-2</c:v>
                </c:pt>
                <c:pt idx="920">
                  <c:v>-0.28000000000000114</c:v>
                </c:pt>
                <c:pt idx="921">
                  <c:v>-4.000000000000057E-2</c:v>
                </c:pt>
                <c:pt idx="922">
                  <c:v>-1.4210854715202005E-15</c:v>
                </c:pt>
                <c:pt idx="923">
                  <c:v>-0.34000000000000058</c:v>
                </c:pt>
                <c:pt idx="924">
                  <c:v>-0.46000000000000013</c:v>
                </c:pt>
                <c:pt idx="925">
                  <c:v>-0.4199999999999996</c:v>
                </c:pt>
                <c:pt idx="926">
                  <c:v>-0.6399999999999999</c:v>
                </c:pt>
                <c:pt idx="927">
                  <c:v>-0.55999999999999872</c:v>
                </c:pt>
                <c:pt idx="928">
                  <c:v>-0.25999999999999945</c:v>
                </c:pt>
                <c:pt idx="929">
                  <c:v>-0.34000000000000058</c:v>
                </c:pt>
                <c:pt idx="930">
                  <c:v>-0.2</c:v>
                </c:pt>
                <c:pt idx="931">
                  <c:v>-7.999999999999971E-2</c:v>
                </c:pt>
                <c:pt idx="932">
                  <c:v>0.14000000000000057</c:v>
                </c:pt>
                <c:pt idx="933">
                  <c:v>0.16000000000000086</c:v>
                </c:pt>
                <c:pt idx="934">
                  <c:v>0.36000000000000226</c:v>
                </c:pt>
                <c:pt idx="935">
                  <c:v>0.44000000000000056</c:v>
                </c:pt>
                <c:pt idx="936">
                  <c:v>0.32000000000000028</c:v>
                </c:pt>
                <c:pt idx="937">
                  <c:v>0.2999999999999986</c:v>
                </c:pt>
                <c:pt idx="938">
                  <c:v>0.17999999999999972</c:v>
                </c:pt>
                <c:pt idx="939">
                  <c:v>-0.40000000000000141</c:v>
                </c:pt>
                <c:pt idx="940">
                  <c:v>-0.56000000000000083</c:v>
                </c:pt>
                <c:pt idx="941">
                  <c:v>-0.62000000000000033</c:v>
                </c:pt>
                <c:pt idx="942">
                  <c:v>-0.7399999999999991</c:v>
                </c:pt>
                <c:pt idx="943">
                  <c:v>-0.88000000000000111</c:v>
                </c:pt>
                <c:pt idx="944">
                  <c:v>-0.26000000000000084</c:v>
                </c:pt>
                <c:pt idx="945">
                  <c:v>-0.74000000000000055</c:v>
                </c:pt>
                <c:pt idx="946">
                  <c:v>-0.34000000000000058</c:v>
                </c:pt>
                <c:pt idx="947">
                  <c:v>-0.36000000000000087</c:v>
                </c:pt>
                <c:pt idx="948">
                  <c:v>-0.17999999999999972</c:v>
                </c:pt>
                <c:pt idx="949">
                  <c:v>-0.31999999999999884</c:v>
                </c:pt>
                <c:pt idx="950">
                  <c:v>-3.9999999999999147E-2</c:v>
                </c:pt>
                <c:pt idx="951">
                  <c:v>-0.54000000000000059</c:v>
                </c:pt>
                <c:pt idx="952">
                  <c:v>-0.56000000000000083</c:v>
                </c:pt>
                <c:pt idx="953">
                  <c:v>-0.62000000000000166</c:v>
                </c:pt>
                <c:pt idx="954">
                  <c:v>-0.74000000000000199</c:v>
                </c:pt>
                <c:pt idx="955">
                  <c:v>-0.88000000000000256</c:v>
                </c:pt>
                <c:pt idx="956">
                  <c:v>-0.38000000000000111</c:v>
                </c:pt>
                <c:pt idx="957">
                  <c:v>-0.12000000000000029</c:v>
                </c:pt>
                <c:pt idx="958">
                  <c:v>4.000000000000057E-2</c:v>
                </c:pt>
                <c:pt idx="959">
                  <c:v>-5.9999999999999429E-2</c:v>
                </c:pt>
                <c:pt idx="960">
                  <c:v>8.000000000000114E-2</c:v>
                </c:pt>
                <c:pt idx="961">
                  <c:v>-5.9999999999999429E-2</c:v>
                </c:pt>
                <c:pt idx="962">
                  <c:v>-0.42000000000000026</c:v>
                </c:pt>
                <c:pt idx="963">
                  <c:v>-0.54000000000000059</c:v>
                </c:pt>
                <c:pt idx="964">
                  <c:v>-0.44000000000000056</c:v>
                </c:pt>
                <c:pt idx="965">
                  <c:v>-0.10000000000000142</c:v>
                </c:pt>
                <c:pt idx="966">
                  <c:v>-0.1200000000000017</c:v>
                </c:pt>
                <c:pt idx="967">
                  <c:v>-0.28000000000000114</c:v>
                </c:pt>
                <c:pt idx="968">
                  <c:v>-0.34000000000000197</c:v>
                </c:pt>
                <c:pt idx="969">
                  <c:v>-0.1200000000000017</c:v>
                </c:pt>
                <c:pt idx="970">
                  <c:v>-0.52000000000000168</c:v>
                </c:pt>
                <c:pt idx="971">
                  <c:v>-0.7</c:v>
                </c:pt>
                <c:pt idx="972">
                  <c:v>-0.5</c:v>
                </c:pt>
                <c:pt idx="973">
                  <c:v>-0.43999999999999917</c:v>
                </c:pt>
                <c:pt idx="974">
                  <c:v>-0.53999999999999915</c:v>
                </c:pt>
                <c:pt idx="975">
                  <c:v>-9.9999999999998576E-2</c:v>
                </c:pt>
                <c:pt idx="976">
                  <c:v>0.13999999999999915</c:v>
                </c:pt>
                <c:pt idx="977">
                  <c:v>-0.1200000000000017</c:v>
                </c:pt>
                <c:pt idx="978">
                  <c:v>1.9999999999998862E-2</c:v>
                </c:pt>
                <c:pt idx="979">
                  <c:v>7.9999999999998295E-2</c:v>
                </c:pt>
                <c:pt idx="980">
                  <c:v>-0.26000000000000084</c:v>
                </c:pt>
                <c:pt idx="981">
                  <c:v>-0.63999999999999913</c:v>
                </c:pt>
                <c:pt idx="982">
                  <c:v>-5.9999999999998013E-2</c:v>
                </c:pt>
                <c:pt idx="983">
                  <c:v>-0.27999999999999831</c:v>
                </c:pt>
                <c:pt idx="984">
                  <c:v>-0.23999999999999772</c:v>
                </c:pt>
                <c:pt idx="985">
                  <c:v>-0.159999999999998</c:v>
                </c:pt>
                <c:pt idx="986">
                  <c:v>4.0000000000001992E-2</c:v>
                </c:pt>
                <c:pt idx="987">
                  <c:v>4.000000000000057E-2</c:v>
                </c:pt>
                <c:pt idx="988">
                  <c:v>0.28000000000000114</c:v>
                </c:pt>
                <c:pt idx="989">
                  <c:v>0.32000000000000028</c:v>
                </c:pt>
                <c:pt idx="990">
                  <c:v>7.999999999999971E-2</c:v>
                </c:pt>
                <c:pt idx="991">
                  <c:v>1.9999999999998862E-2</c:v>
                </c:pt>
                <c:pt idx="992">
                  <c:v>-7.999999999999971E-2</c:v>
                </c:pt>
                <c:pt idx="993">
                  <c:v>-0.16000000000000086</c:v>
                </c:pt>
                <c:pt idx="994">
                  <c:v>-0.4799999999999997</c:v>
                </c:pt>
                <c:pt idx="995">
                  <c:v>-0.11999999999999886</c:v>
                </c:pt>
                <c:pt idx="996">
                  <c:v>-0.17999999999999688</c:v>
                </c:pt>
                <c:pt idx="997">
                  <c:v>-0.6799999999999955</c:v>
                </c:pt>
                <c:pt idx="998">
                  <c:v>-0.73999999999999633</c:v>
                </c:pt>
                <c:pt idx="999">
                  <c:v>-0.53999999999999493</c:v>
                </c:pt>
                <c:pt idx="1000">
                  <c:v>-1.1399999999999977</c:v>
                </c:pt>
                <c:pt idx="1001">
                  <c:v>-1.4799999999999982</c:v>
                </c:pt>
                <c:pt idx="1002">
                  <c:v>-1.0800000000000012</c:v>
                </c:pt>
                <c:pt idx="1003">
                  <c:v>-0.94000000000000061</c:v>
                </c:pt>
                <c:pt idx="1004">
                  <c:v>-1.4600000000000022</c:v>
                </c:pt>
                <c:pt idx="1005">
                  <c:v>-1.5599999999999994</c:v>
                </c:pt>
                <c:pt idx="1006">
                  <c:v>-0.76000000000000223</c:v>
                </c:pt>
                <c:pt idx="1007">
                  <c:v>-0.76000000000000223</c:v>
                </c:pt>
                <c:pt idx="1008">
                  <c:v>-0.95999999999999941</c:v>
                </c:pt>
                <c:pt idx="1009">
                  <c:v>-0.44000000000000056</c:v>
                </c:pt>
                <c:pt idx="1010">
                  <c:v>0.25999999999999945</c:v>
                </c:pt>
                <c:pt idx="1011">
                  <c:v>-0.41999999999999887</c:v>
                </c:pt>
                <c:pt idx="1012">
                  <c:v>-0.89999999999999436</c:v>
                </c:pt>
                <c:pt idx="1013">
                  <c:v>-1.0999999999999943</c:v>
                </c:pt>
                <c:pt idx="1014">
                  <c:v>-1.5799999999999925</c:v>
                </c:pt>
                <c:pt idx="1015">
                  <c:v>-2.2599999999999967</c:v>
                </c:pt>
                <c:pt idx="1016">
                  <c:v>-2.1599999999999966</c:v>
                </c:pt>
                <c:pt idx="1017">
                  <c:v>-1.6199999999999988</c:v>
                </c:pt>
                <c:pt idx="1018">
                  <c:v>-1.4600000000000022</c:v>
                </c:pt>
                <c:pt idx="1019">
                  <c:v>-1.3400000000000034</c:v>
                </c:pt>
                <c:pt idx="1020">
                  <c:v>-0.72000000000000453</c:v>
                </c:pt>
                <c:pt idx="1021">
                  <c:v>-0.16000000000000228</c:v>
                </c:pt>
                <c:pt idx="1022">
                  <c:v>-0.44000000000000339</c:v>
                </c:pt>
                <c:pt idx="1023">
                  <c:v>-0.80000000000000571</c:v>
                </c:pt>
                <c:pt idx="1024">
                  <c:v>-0.24000000000000341</c:v>
                </c:pt>
                <c:pt idx="1025">
                  <c:v>-0.25999999999999657</c:v>
                </c:pt>
                <c:pt idx="1026">
                  <c:v>-1.2799999999999954</c:v>
                </c:pt>
                <c:pt idx="1027">
                  <c:v>-1.6199999999999988</c:v>
                </c:pt>
                <c:pt idx="1028">
                  <c:v>-1.1599999999999966</c:v>
                </c:pt>
                <c:pt idx="1029">
                  <c:v>-1.4199999999999988</c:v>
                </c:pt>
                <c:pt idx="1030">
                  <c:v>-2.2600000000000025</c:v>
                </c:pt>
                <c:pt idx="1031">
                  <c:v>-1.8200000000000045</c:v>
                </c:pt>
                <c:pt idx="1032">
                  <c:v>-1.5</c:v>
                </c:pt>
                <c:pt idx="1033">
                  <c:v>-1.7599999999999967</c:v>
                </c:pt>
                <c:pt idx="1034">
                  <c:v>-2.5199999999999987</c:v>
                </c:pt>
                <c:pt idx="1035">
                  <c:v>-2.4399999999999977</c:v>
                </c:pt>
                <c:pt idx="1036">
                  <c:v>-2.1399999999999979</c:v>
                </c:pt>
                <c:pt idx="1037">
                  <c:v>-1.5</c:v>
                </c:pt>
                <c:pt idx="1038">
                  <c:v>-0.8</c:v>
                </c:pt>
                <c:pt idx="1039">
                  <c:v>-0.31999999999999884</c:v>
                </c:pt>
                <c:pt idx="1040">
                  <c:v>1.180000000000001</c:v>
                </c:pt>
                <c:pt idx="1041">
                  <c:v>2.2999999999999998</c:v>
                </c:pt>
                <c:pt idx="1042">
                  <c:v>2.1400000000000032</c:v>
                </c:pt>
                <c:pt idx="1043">
                  <c:v>1.2600000000000022</c:v>
                </c:pt>
                <c:pt idx="1044">
                  <c:v>1.8800000000000012</c:v>
                </c:pt>
                <c:pt idx="1045">
                  <c:v>0.98000000000000109</c:v>
                </c:pt>
                <c:pt idx="1046">
                  <c:v>-0.48000000000000115</c:v>
                </c:pt>
                <c:pt idx="1047">
                  <c:v>-0.62000000000000455</c:v>
                </c:pt>
                <c:pt idx="1048">
                  <c:v>0.19999999999999432</c:v>
                </c:pt>
                <c:pt idx="1049">
                  <c:v>-0.2800000000000068</c:v>
                </c:pt>
                <c:pt idx="1050">
                  <c:v>0.1599999999999909</c:v>
                </c:pt>
                <c:pt idx="1051">
                  <c:v>0.95999999999999375</c:v>
                </c:pt>
                <c:pt idx="1052">
                  <c:v>0.79999999999999427</c:v>
                </c:pt>
                <c:pt idx="1053">
                  <c:v>0.41999999999999316</c:v>
                </c:pt>
                <c:pt idx="1054">
                  <c:v>0.49999999999999717</c:v>
                </c:pt>
                <c:pt idx="1055">
                  <c:v>0.1799999999999983</c:v>
                </c:pt>
                <c:pt idx="1056">
                  <c:v>-0.1200000000000017</c:v>
                </c:pt>
                <c:pt idx="1057">
                  <c:v>0.1</c:v>
                </c:pt>
                <c:pt idx="1058">
                  <c:v>-5.9999999999999429E-2</c:v>
                </c:pt>
                <c:pt idx="1059">
                  <c:v>-0.22000000000000169</c:v>
                </c:pt>
                <c:pt idx="1060">
                  <c:v>-0.25999999999999945</c:v>
                </c:pt>
                <c:pt idx="1061">
                  <c:v>-0.35999999999999943</c:v>
                </c:pt>
                <c:pt idx="1062">
                  <c:v>-0.38000000000000111</c:v>
                </c:pt>
                <c:pt idx="1063">
                  <c:v>-0.22000000000000169</c:v>
                </c:pt>
                <c:pt idx="1064">
                  <c:v>8.000000000000114E-2</c:v>
                </c:pt>
                <c:pt idx="1065">
                  <c:v>0.25999999999999945</c:v>
                </c:pt>
                <c:pt idx="1066">
                  <c:v>0.45999999999999941</c:v>
                </c:pt>
                <c:pt idx="1067">
                  <c:v>0.21999999999999886</c:v>
                </c:pt>
                <c:pt idx="1068">
                  <c:v>0.27999999999999831</c:v>
                </c:pt>
                <c:pt idx="1069">
                  <c:v>-2.8421709430404009E-15</c:v>
                </c:pt>
                <c:pt idx="1070">
                  <c:v>-0.40000000000000285</c:v>
                </c:pt>
                <c:pt idx="1071">
                  <c:v>-0.66000000000000225</c:v>
                </c:pt>
                <c:pt idx="1072">
                  <c:v>-0.54000000000000059</c:v>
                </c:pt>
                <c:pt idx="1073">
                  <c:v>-0.65999999999999948</c:v>
                </c:pt>
                <c:pt idx="1074">
                  <c:v>-0.65999999999999948</c:v>
                </c:pt>
                <c:pt idx="1075">
                  <c:v>-0.61999999999999889</c:v>
                </c:pt>
                <c:pt idx="1076">
                  <c:v>-0.26000000000000228</c:v>
                </c:pt>
                <c:pt idx="1077">
                  <c:v>-0.380000000000004</c:v>
                </c:pt>
                <c:pt idx="1078">
                  <c:v>-0.46000000000000513</c:v>
                </c:pt>
                <c:pt idx="1079">
                  <c:v>-0.54000000000000337</c:v>
                </c:pt>
                <c:pt idx="1080">
                  <c:v>3.9999999999997725E-2</c:v>
                </c:pt>
                <c:pt idx="1081">
                  <c:v>-0.34000000000000058</c:v>
                </c:pt>
                <c:pt idx="1082">
                  <c:v>0.30000000000000282</c:v>
                </c:pt>
                <c:pt idx="1083">
                  <c:v>1.0400000000000034</c:v>
                </c:pt>
                <c:pt idx="1084">
                  <c:v>1.4200000000000017</c:v>
                </c:pt>
                <c:pt idx="1085">
                  <c:v>1</c:v>
                </c:pt>
                <c:pt idx="1086">
                  <c:v>0.88000000000000111</c:v>
                </c:pt>
                <c:pt idx="1087">
                  <c:v>0.93999999999999773</c:v>
                </c:pt>
                <c:pt idx="1088">
                  <c:v>0.41999999999999887</c:v>
                </c:pt>
                <c:pt idx="1089">
                  <c:v>0.73999999999999777</c:v>
                </c:pt>
                <c:pt idx="1090">
                  <c:v>1.319999999999999</c:v>
                </c:pt>
                <c:pt idx="1091">
                  <c:v>1.6199999999999988</c:v>
                </c:pt>
                <c:pt idx="1092">
                  <c:v>1.5200000000000002</c:v>
                </c:pt>
                <c:pt idx="1093">
                  <c:v>1.9600000000000009</c:v>
                </c:pt>
                <c:pt idx="1094">
                  <c:v>1.680000000000001</c:v>
                </c:pt>
                <c:pt idx="1095">
                  <c:v>1.3599999999999994</c:v>
                </c:pt>
                <c:pt idx="1096">
                  <c:v>1.259999999999998</c:v>
                </c:pt>
                <c:pt idx="1097">
                  <c:v>1.2199999999999989</c:v>
                </c:pt>
                <c:pt idx="1098">
                  <c:v>0.49999999999999856</c:v>
                </c:pt>
                <c:pt idx="1099">
                  <c:v>0.55999999999999939</c:v>
                </c:pt>
                <c:pt idx="1100">
                  <c:v>0.6</c:v>
                </c:pt>
                <c:pt idx="1101">
                  <c:v>0.64000000000000057</c:v>
                </c:pt>
                <c:pt idx="1102">
                  <c:v>-4.000000000000057E-2</c:v>
                </c:pt>
                <c:pt idx="1103">
                  <c:v>0.29999999999999927</c:v>
                </c:pt>
                <c:pt idx="1104">
                  <c:v>0.43999999999999917</c:v>
                </c:pt>
                <c:pt idx="1105">
                  <c:v>-7.1054273576010023E-16</c:v>
                </c:pt>
                <c:pt idx="1106">
                  <c:v>-0.24000000000000057</c:v>
                </c:pt>
                <c:pt idx="1107">
                  <c:v>-0.42000000000000026</c:v>
                </c:pt>
                <c:pt idx="1108">
                  <c:v>-0.60000000000000075</c:v>
                </c:pt>
                <c:pt idx="1109">
                  <c:v>-0.94000000000000061</c:v>
                </c:pt>
                <c:pt idx="1110">
                  <c:v>-0.96000000000000019</c:v>
                </c:pt>
                <c:pt idx="1111">
                  <c:v>-0.77999999999999969</c:v>
                </c:pt>
                <c:pt idx="1112">
                  <c:v>-0.18000000000000044</c:v>
                </c:pt>
                <c:pt idx="1113">
                  <c:v>-2.0000000000000285E-2</c:v>
                </c:pt>
                <c:pt idx="1114">
                  <c:v>7.999999999999971E-2</c:v>
                </c:pt>
                <c:pt idx="1115">
                  <c:v>0.51999999999999957</c:v>
                </c:pt>
                <c:pt idx="1116">
                  <c:v>0.61999999999999955</c:v>
                </c:pt>
                <c:pt idx="1117">
                  <c:v>0.62000000000000033</c:v>
                </c:pt>
                <c:pt idx="1118">
                  <c:v>0.44000000000000056</c:v>
                </c:pt>
                <c:pt idx="1119">
                  <c:v>-5.999999999999979E-2</c:v>
                </c:pt>
                <c:pt idx="1120">
                  <c:v>-0.31999999999999923</c:v>
                </c:pt>
                <c:pt idx="1121">
                  <c:v>-0.51999999999999957</c:v>
                </c:pt>
                <c:pt idx="1122">
                  <c:v>-0.59999999999999964</c:v>
                </c:pt>
                <c:pt idx="1123">
                  <c:v>-0.57999999999999974</c:v>
                </c:pt>
                <c:pt idx="1124">
                  <c:v>-0.3999999999999993</c:v>
                </c:pt>
                <c:pt idx="1125">
                  <c:v>-0.23999999999999949</c:v>
                </c:pt>
                <c:pt idx="1126">
                  <c:v>-0.19999999999999929</c:v>
                </c:pt>
                <c:pt idx="1127">
                  <c:v>-0.19999999999999965</c:v>
                </c:pt>
                <c:pt idx="1128">
                  <c:v>-9.9999999999999645E-2</c:v>
                </c:pt>
                <c:pt idx="1129">
                  <c:v>0.18000000000000008</c:v>
                </c:pt>
                <c:pt idx="1130">
                  <c:v>0.15999999999999978</c:v>
                </c:pt>
                <c:pt idx="1131">
                  <c:v>0.15999999999999978</c:v>
                </c:pt>
                <c:pt idx="1132">
                  <c:v>0.34000000000000019</c:v>
                </c:pt>
                <c:pt idx="1133">
                  <c:v>0.58000000000000007</c:v>
                </c:pt>
                <c:pt idx="1134">
                  <c:v>0.5800000000000004</c:v>
                </c:pt>
                <c:pt idx="1135">
                  <c:v>0.40000000000000069</c:v>
                </c:pt>
                <c:pt idx="1136">
                  <c:v>0.14000000000000057</c:v>
                </c:pt>
                <c:pt idx="1137">
                  <c:v>-5.999999999999979E-2</c:v>
                </c:pt>
                <c:pt idx="1138">
                  <c:v>-0.69999999999999962</c:v>
                </c:pt>
                <c:pt idx="1139">
                  <c:v>-0.81999999999999962</c:v>
                </c:pt>
                <c:pt idx="1140">
                  <c:v>-0.82</c:v>
                </c:pt>
                <c:pt idx="1141">
                  <c:v>-0.38000000000000006</c:v>
                </c:pt>
                <c:pt idx="1142">
                  <c:v>-0.58000000000000007</c:v>
                </c:pt>
                <c:pt idx="1143">
                  <c:v>-0.31999999999999995</c:v>
                </c:pt>
                <c:pt idx="1144">
                  <c:v>-0.30000000000000038</c:v>
                </c:pt>
                <c:pt idx="1145">
                  <c:v>-0.22000000000000028</c:v>
                </c:pt>
                <c:pt idx="1146">
                  <c:v>-0.52000000000000024</c:v>
                </c:pt>
                <c:pt idx="1147">
                  <c:v>-0.38000000000000006</c:v>
                </c:pt>
                <c:pt idx="1148">
                  <c:v>-0.30000000000000038</c:v>
                </c:pt>
                <c:pt idx="1149">
                  <c:v>-0.16000000000000014</c:v>
                </c:pt>
                <c:pt idx="1150">
                  <c:v>-0.4</c:v>
                </c:pt>
                <c:pt idx="1151">
                  <c:v>-0.48000000000000009</c:v>
                </c:pt>
                <c:pt idx="1152">
                  <c:v>-0.62000000000000033</c:v>
                </c:pt>
                <c:pt idx="1153">
                  <c:v>-0.62000000000000033</c:v>
                </c:pt>
                <c:pt idx="1154">
                  <c:v>-1.0200000000000002</c:v>
                </c:pt>
                <c:pt idx="1155">
                  <c:v>-0.82000000000000062</c:v>
                </c:pt>
                <c:pt idx="1156">
                  <c:v>-0.5600000000000005</c:v>
                </c:pt>
                <c:pt idx="1157">
                  <c:v>-0.32000000000000028</c:v>
                </c:pt>
                <c:pt idx="1158">
                  <c:v>-0.40000000000000036</c:v>
                </c:pt>
                <c:pt idx="1159">
                  <c:v>-0.38000000000000045</c:v>
                </c:pt>
                <c:pt idx="1160">
                  <c:v>-0.42000000000000026</c:v>
                </c:pt>
                <c:pt idx="1161">
                  <c:v>-0.34000000000000019</c:v>
                </c:pt>
                <c:pt idx="1162">
                  <c:v>-0.54000000000000026</c:v>
                </c:pt>
                <c:pt idx="1163">
                  <c:v>-0.6</c:v>
                </c:pt>
                <c:pt idx="1164">
                  <c:v>-0.1600000000000005</c:v>
                </c:pt>
                <c:pt idx="1165">
                  <c:v>-0.18000000000000077</c:v>
                </c:pt>
                <c:pt idx="1166">
                  <c:v>-0.18000000000000077</c:v>
                </c:pt>
                <c:pt idx="1167">
                  <c:v>0.43999999999999895</c:v>
                </c:pt>
                <c:pt idx="1168">
                  <c:v>0.41999999999999904</c:v>
                </c:pt>
                <c:pt idx="1169">
                  <c:v>7.9999999999999544E-2</c:v>
                </c:pt>
                <c:pt idx="1170">
                  <c:v>0.33999999999999986</c:v>
                </c:pt>
                <c:pt idx="1171">
                  <c:v>0.21999999999999992</c:v>
                </c:pt>
                <c:pt idx="1172">
                  <c:v>-0.25999999999999995</c:v>
                </c:pt>
                <c:pt idx="1173">
                  <c:v>-0.28000000000000025</c:v>
                </c:pt>
                <c:pt idx="1174">
                  <c:v>-1.7763568394002506E-16</c:v>
                </c:pt>
                <c:pt idx="1175">
                  <c:v>-0.11999999999999993</c:v>
                </c:pt>
                <c:pt idx="1176">
                  <c:v>-0.15999999999999978</c:v>
                </c:pt>
                <c:pt idx="1177">
                  <c:v>-0.11999999999999993</c:v>
                </c:pt>
                <c:pt idx="1178">
                  <c:v>-3.9999999999999855E-2</c:v>
                </c:pt>
                <c:pt idx="1179">
                  <c:v>-3.9999999999999855E-2</c:v>
                </c:pt>
                <c:pt idx="1180">
                  <c:v>-0.25999999999999979</c:v>
                </c:pt>
                <c:pt idx="1181">
                  <c:v>-0.14000000000000021</c:v>
                </c:pt>
                <c:pt idx="1182">
                  <c:v>6.0000000000000143E-2</c:v>
                </c:pt>
                <c:pt idx="1183">
                  <c:v>4.0000000000000216E-2</c:v>
                </c:pt>
                <c:pt idx="1184">
                  <c:v>-0.4199999999999996</c:v>
                </c:pt>
                <c:pt idx="1185">
                  <c:v>-9.9999999999999645E-2</c:v>
                </c:pt>
                <c:pt idx="1186">
                  <c:v>-0.35999999999999943</c:v>
                </c:pt>
                <c:pt idx="1187">
                  <c:v>-0.63999999999999946</c:v>
                </c:pt>
                <c:pt idx="1188">
                  <c:v>-0.39999999999999963</c:v>
                </c:pt>
                <c:pt idx="1189">
                  <c:v>0.1</c:v>
                </c:pt>
                <c:pt idx="1190">
                  <c:v>0.15999999999999978</c:v>
                </c:pt>
                <c:pt idx="1191">
                  <c:v>0.4599999999999998</c:v>
                </c:pt>
                <c:pt idx="1192">
                  <c:v>0.49999999999999967</c:v>
                </c:pt>
                <c:pt idx="1193">
                  <c:v>0.35999999999999976</c:v>
                </c:pt>
                <c:pt idx="1194">
                  <c:v>0.18000000000000008</c:v>
                </c:pt>
                <c:pt idx="1195">
                  <c:v>-0.23999999999999985</c:v>
                </c:pt>
                <c:pt idx="1196">
                  <c:v>-0.21999999999999958</c:v>
                </c:pt>
                <c:pt idx="1197">
                  <c:v>-0.11999999999999958</c:v>
                </c:pt>
                <c:pt idx="1198">
                  <c:v>0.12000000000000029</c:v>
                </c:pt>
                <c:pt idx="1199">
                  <c:v>0.1</c:v>
                </c:pt>
                <c:pt idx="1200">
                  <c:v>0.5</c:v>
                </c:pt>
                <c:pt idx="1201">
                  <c:v>0.45999999999999941</c:v>
                </c:pt>
                <c:pt idx="1202">
                  <c:v>0.45999999999999941</c:v>
                </c:pt>
                <c:pt idx="1203">
                  <c:v>0.75999999999999979</c:v>
                </c:pt>
                <c:pt idx="1204">
                  <c:v>0.6</c:v>
                </c:pt>
                <c:pt idx="1205">
                  <c:v>0.4</c:v>
                </c:pt>
                <c:pt idx="1206">
                  <c:v>0.42000000000000026</c:v>
                </c:pt>
                <c:pt idx="1207">
                  <c:v>0.52000000000000024</c:v>
                </c:pt>
                <c:pt idx="1208">
                  <c:v>8.0000000000000071E-2</c:v>
                </c:pt>
                <c:pt idx="1209">
                  <c:v>0.13999999999999985</c:v>
                </c:pt>
                <c:pt idx="1210">
                  <c:v>0.13999999999999985</c:v>
                </c:pt>
                <c:pt idx="1211">
                  <c:v>0.21999999999999992</c:v>
                </c:pt>
                <c:pt idx="1212">
                  <c:v>-6.0000000000000143E-2</c:v>
                </c:pt>
                <c:pt idx="1213">
                  <c:v>9.9999999999999645E-2</c:v>
                </c:pt>
                <c:pt idx="1214">
                  <c:v>0.17999999999999972</c:v>
                </c:pt>
                <c:pt idx="1215">
                  <c:v>-0.12000000000000029</c:v>
                </c:pt>
                <c:pt idx="1216">
                  <c:v>-0.32000000000000028</c:v>
                </c:pt>
                <c:pt idx="1217">
                  <c:v>-0.18000000000000008</c:v>
                </c:pt>
                <c:pt idx="1218">
                  <c:v>-0.39999999999999963</c:v>
                </c:pt>
                <c:pt idx="1219">
                  <c:v>-0.53999999999999948</c:v>
                </c:pt>
                <c:pt idx="1220">
                  <c:v>-0.4399999999999995</c:v>
                </c:pt>
                <c:pt idx="1221">
                  <c:v>-0.37999999999999973</c:v>
                </c:pt>
                <c:pt idx="1222">
                  <c:v>-0.4599999999999998</c:v>
                </c:pt>
                <c:pt idx="1223">
                  <c:v>-0.27999999999999969</c:v>
                </c:pt>
                <c:pt idx="1224">
                  <c:v>-1.9999999999999574E-2</c:v>
                </c:pt>
                <c:pt idx="1225">
                  <c:v>0.14000000000000057</c:v>
                </c:pt>
                <c:pt idx="1226">
                  <c:v>4.000000000000057E-2</c:v>
                </c:pt>
                <c:pt idx="1227">
                  <c:v>0.26000000000000051</c:v>
                </c:pt>
                <c:pt idx="1228">
                  <c:v>-1.9999999999999574E-2</c:v>
                </c:pt>
                <c:pt idx="1229">
                  <c:v>-0.11999999999999993</c:v>
                </c:pt>
                <c:pt idx="1230">
                  <c:v>0.27999999999999992</c:v>
                </c:pt>
                <c:pt idx="1231">
                  <c:v>0.37999999999999989</c:v>
                </c:pt>
                <c:pt idx="1232">
                  <c:v>0.37999999999999989</c:v>
                </c:pt>
                <c:pt idx="1233">
                  <c:v>0.41999999999999937</c:v>
                </c:pt>
                <c:pt idx="1234">
                  <c:v>0.79999999999999949</c:v>
                </c:pt>
                <c:pt idx="1235">
                  <c:v>0.31999999999999956</c:v>
                </c:pt>
                <c:pt idx="1236">
                  <c:v>0.27999999999999969</c:v>
                </c:pt>
                <c:pt idx="1237">
                  <c:v>0.55999999999999983</c:v>
                </c:pt>
                <c:pt idx="1238">
                  <c:v>0.84000000000000019</c:v>
                </c:pt>
                <c:pt idx="1239">
                  <c:v>0.64000000000000057</c:v>
                </c:pt>
                <c:pt idx="1240">
                  <c:v>0.68000000000000038</c:v>
                </c:pt>
                <c:pt idx="1241">
                  <c:v>0.64000000000000057</c:v>
                </c:pt>
                <c:pt idx="1242">
                  <c:v>0.1600000000000005</c:v>
                </c:pt>
                <c:pt idx="1243">
                  <c:v>0.14000000000000057</c:v>
                </c:pt>
                <c:pt idx="1244">
                  <c:v>2.0000000000000285E-2</c:v>
                </c:pt>
                <c:pt idx="1245">
                  <c:v>0.42000000000000026</c:v>
                </c:pt>
                <c:pt idx="1246">
                  <c:v>0.38000000000000006</c:v>
                </c:pt>
                <c:pt idx="1247">
                  <c:v>0.35999999999999976</c:v>
                </c:pt>
                <c:pt idx="1248">
                  <c:v>9.9999999999999645E-2</c:v>
                </c:pt>
                <c:pt idx="1249">
                  <c:v>-0.10000000000000035</c:v>
                </c:pt>
                <c:pt idx="1250">
                  <c:v>-0.56000000000000016</c:v>
                </c:pt>
                <c:pt idx="1251">
                  <c:v>-0.82000000000000028</c:v>
                </c:pt>
                <c:pt idx="1252">
                  <c:v>-0.72</c:v>
                </c:pt>
                <c:pt idx="1253">
                  <c:v>-0.4599999999999998</c:v>
                </c:pt>
                <c:pt idx="1254">
                  <c:v>-0.4</c:v>
                </c:pt>
                <c:pt idx="1255">
                  <c:v>-0.36000000000000015</c:v>
                </c:pt>
                <c:pt idx="1256">
                  <c:v>-0.19999999999999965</c:v>
                </c:pt>
                <c:pt idx="1257">
                  <c:v>-0.63999999999999946</c:v>
                </c:pt>
                <c:pt idx="1258">
                  <c:v>-1.0799999999999996</c:v>
                </c:pt>
                <c:pt idx="1259">
                  <c:v>-1.0599999999999994</c:v>
                </c:pt>
                <c:pt idx="1260">
                  <c:v>-0.69999999999999962</c:v>
                </c:pt>
                <c:pt idx="1261">
                  <c:v>-0.68</c:v>
                </c:pt>
                <c:pt idx="1262">
                  <c:v>-0.26000000000000051</c:v>
                </c:pt>
                <c:pt idx="1263">
                  <c:v>0.15999999999999942</c:v>
                </c:pt>
                <c:pt idx="1264">
                  <c:v>0.4199999999999996</c:v>
                </c:pt>
                <c:pt idx="1265">
                  <c:v>0.15999999999999978</c:v>
                </c:pt>
                <c:pt idx="1266">
                  <c:v>0.21999999999999992</c:v>
                </c:pt>
                <c:pt idx="1267">
                  <c:v>0.18000000000000044</c:v>
                </c:pt>
                <c:pt idx="1268">
                  <c:v>0.14000000000000057</c:v>
                </c:pt>
                <c:pt idx="1269">
                  <c:v>0.20000000000000034</c:v>
                </c:pt>
                <c:pt idx="1270">
                  <c:v>0.10000000000000035</c:v>
                </c:pt>
                <c:pt idx="1271">
                  <c:v>0.22000000000000028</c:v>
                </c:pt>
                <c:pt idx="1272">
                  <c:v>0.5</c:v>
                </c:pt>
                <c:pt idx="1273">
                  <c:v>0.6399999999999999</c:v>
                </c:pt>
                <c:pt idx="1274">
                  <c:v>0.39999999999999963</c:v>
                </c:pt>
                <c:pt idx="1275">
                  <c:v>0.33999999999999952</c:v>
                </c:pt>
                <c:pt idx="1276">
                  <c:v>0.3999999999999993</c:v>
                </c:pt>
                <c:pt idx="1277">
                  <c:v>-0.2800000000000008</c:v>
                </c:pt>
                <c:pt idx="1278">
                  <c:v>-0.44000000000000056</c:v>
                </c:pt>
                <c:pt idx="1279">
                  <c:v>-0.18000000000000044</c:v>
                </c:pt>
                <c:pt idx="1280">
                  <c:v>-0.34000000000000019</c:v>
                </c:pt>
                <c:pt idx="1281">
                  <c:v>-0.55999999999999983</c:v>
                </c:pt>
                <c:pt idx="1282">
                  <c:v>-0.19999999999999965</c:v>
                </c:pt>
                <c:pt idx="1283">
                  <c:v>4.0000000000000216E-2</c:v>
                </c:pt>
                <c:pt idx="1284">
                  <c:v>-0.13999999999999951</c:v>
                </c:pt>
                <c:pt idx="1285">
                  <c:v>6.0000000000000497E-2</c:v>
                </c:pt>
                <c:pt idx="1286">
                  <c:v>8.0000000000000432E-2</c:v>
                </c:pt>
                <c:pt idx="1287">
                  <c:v>-1.9999999999999751E-2</c:v>
                </c:pt>
                <c:pt idx="1288">
                  <c:v>-0.23999999999999969</c:v>
                </c:pt>
                <c:pt idx="1289">
                  <c:v>-0.34</c:v>
                </c:pt>
                <c:pt idx="1290">
                  <c:v>-0.32000000000000012</c:v>
                </c:pt>
                <c:pt idx="1291">
                  <c:v>-0.1400000000000004</c:v>
                </c:pt>
                <c:pt idx="1292">
                  <c:v>0.2</c:v>
                </c:pt>
                <c:pt idx="1293">
                  <c:v>0.33999999999999986</c:v>
                </c:pt>
                <c:pt idx="1294">
                  <c:v>0.4599999999999998</c:v>
                </c:pt>
                <c:pt idx="1295">
                  <c:v>0.51999999999999957</c:v>
                </c:pt>
                <c:pt idx="1296">
                  <c:v>0.4599999999999998</c:v>
                </c:pt>
                <c:pt idx="1297">
                  <c:v>0.23999999999999949</c:v>
                </c:pt>
                <c:pt idx="1298">
                  <c:v>5.999999999999979E-2</c:v>
                </c:pt>
                <c:pt idx="1299">
                  <c:v>-0.13999999999999985</c:v>
                </c:pt>
                <c:pt idx="1300">
                  <c:v>0.12000000000000063</c:v>
                </c:pt>
                <c:pt idx="1301">
                  <c:v>0.28000000000000042</c:v>
                </c:pt>
                <c:pt idx="1302">
                  <c:v>0.60000000000000031</c:v>
                </c:pt>
                <c:pt idx="1303">
                  <c:v>0.6</c:v>
                </c:pt>
                <c:pt idx="1304">
                  <c:v>0.53999999999999981</c:v>
                </c:pt>
                <c:pt idx="1305">
                  <c:v>-0.14000000000000021</c:v>
                </c:pt>
                <c:pt idx="1306">
                  <c:v>-0.76000000000000012</c:v>
                </c:pt>
                <c:pt idx="1307">
                  <c:v>-1.2200000000000002</c:v>
                </c:pt>
                <c:pt idx="1308">
                  <c:v>-1.5200000000000002</c:v>
                </c:pt>
                <c:pt idx="1309">
                  <c:v>-1.3800000000000003</c:v>
                </c:pt>
                <c:pt idx="1310">
                  <c:v>-1.340000000000001</c:v>
                </c:pt>
                <c:pt idx="1311">
                  <c:v>-0.94000000000000017</c:v>
                </c:pt>
                <c:pt idx="1312">
                  <c:v>-0.87999999999999967</c:v>
                </c:pt>
                <c:pt idx="1313">
                  <c:v>-0.8</c:v>
                </c:pt>
                <c:pt idx="1314">
                  <c:v>-0.6</c:v>
                </c:pt>
                <c:pt idx="1315">
                  <c:v>-0.43999999999999984</c:v>
                </c:pt>
                <c:pt idx="1316">
                  <c:v>-0.72000000000000031</c:v>
                </c:pt>
                <c:pt idx="1317">
                  <c:v>-0.68000000000000038</c:v>
                </c:pt>
                <c:pt idx="1318">
                  <c:v>-0.43999999999999984</c:v>
                </c:pt>
                <c:pt idx="1319">
                  <c:v>-0.56000000000000016</c:v>
                </c:pt>
                <c:pt idx="1320">
                  <c:v>-0.15999999999999942</c:v>
                </c:pt>
                <c:pt idx="1321">
                  <c:v>0.14000000000000057</c:v>
                </c:pt>
                <c:pt idx="1322">
                  <c:v>0.40000000000000036</c:v>
                </c:pt>
                <c:pt idx="1323">
                  <c:v>0.36000000000000015</c:v>
                </c:pt>
                <c:pt idx="1324">
                  <c:v>0.58000000000000074</c:v>
                </c:pt>
                <c:pt idx="1325">
                  <c:v>0.46000000000000013</c:v>
                </c:pt>
                <c:pt idx="1326">
                  <c:v>0.58000000000000007</c:v>
                </c:pt>
                <c:pt idx="1327">
                  <c:v>0.5</c:v>
                </c:pt>
                <c:pt idx="1328">
                  <c:v>0.56000000000000016</c:v>
                </c:pt>
                <c:pt idx="1329">
                  <c:v>0.21999999999999992</c:v>
                </c:pt>
                <c:pt idx="1330">
                  <c:v>0.14000000000000021</c:v>
                </c:pt>
                <c:pt idx="1331">
                  <c:v>6.0000000000000143E-2</c:v>
                </c:pt>
                <c:pt idx="1332">
                  <c:v>3.5527136788005011E-16</c:v>
                </c:pt>
                <c:pt idx="1333">
                  <c:v>6.0000000000000143E-2</c:v>
                </c:pt>
                <c:pt idx="1334">
                  <c:v>0.18000000000000008</c:v>
                </c:pt>
                <c:pt idx="1335">
                  <c:v>0.21999999999999992</c:v>
                </c:pt>
                <c:pt idx="1336">
                  <c:v>4.0000000000000216E-2</c:v>
                </c:pt>
                <c:pt idx="1337">
                  <c:v>-1.9999999999999928E-2</c:v>
                </c:pt>
                <c:pt idx="1338">
                  <c:v>-0.23999999999999949</c:v>
                </c:pt>
                <c:pt idx="1339">
                  <c:v>-0.27999999999999936</c:v>
                </c:pt>
                <c:pt idx="1340">
                  <c:v>0.2000000000000007</c:v>
                </c:pt>
                <c:pt idx="1341">
                  <c:v>0.84000000000000052</c:v>
                </c:pt>
                <c:pt idx="1342">
                  <c:v>0.72000000000000064</c:v>
                </c:pt>
                <c:pt idx="1343">
                  <c:v>1.2400000000000002</c:v>
                </c:pt>
                <c:pt idx="1344">
                  <c:v>1.7800000000000005</c:v>
                </c:pt>
                <c:pt idx="1345">
                  <c:v>1.2800000000000005</c:v>
                </c:pt>
                <c:pt idx="1346">
                  <c:v>0.66000000000000014</c:v>
                </c:pt>
                <c:pt idx="1347">
                  <c:v>0.8</c:v>
                </c:pt>
                <c:pt idx="1348">
                  <c:v>0.20000000000000034</c:v>
                </c:pt>
                <c:pt idx="1349">
                  <c:v>-0.33999999999999986</c:v>
                </c:pt>
                <c:pt idx="1350">
                  <c:v>-0.28000000000000008</c:v>
                </c:pt>
                <c:pt idx="1351">
                  <c:v>6.0000000000000143E-2</c:v>
                </c:pt>
                <c:pt idx="1352">
                  <c:v>0.14000000000000021</c:v>
                </c:pt>
                <c:pt idx="1353">
                  <c:v>0</c:v>
                </c:pt>
                <c:pt idx="1354">
                  <c:v>-0.1</c:v>
                </c:pt>
                <c:pt idx="1355">
                  <c:v>-0.11999999999999993</c:v>
                </c:pt>
                <c:pt idx="1356">
                  <c:v>-0.4799999999999997</c:v>
                </c:pt>
                <c:pt idx="1357">
                  <c:v>-1.1999999999999997</c:v>
                </c:pt>
                <c:pt idx="1358">
                  <c:v>-1.659999999999999</c:v>
                </c:pt>
                <c:pt idx="1359">
                  <c:v>-1.2999999999999994</c:v>
                </c:pt>
                <c:pt idx="1360">
                  <c:v>-1.7599999999999993</c:v>
                </c:pt>
                <c:pt idx="1361">
                  <c:v>-2.54</c:v>
                </c:pt>
                <c:pt idx="1362">
                  <c:v>2.0000000000000285E-2</c:v>
                </c:pt>
                <c:pt idx="1363">
                  <c:v>1.1199999999999997</c:v>
                </c:pt>
                <c:pt idx="1364">
                  <c:v>1</c:v>
                </c:pt>
                <c:pt idx="1365">
                  <c:v>0.93999999999999984</c:v>
                </c:pt>
                <c:pt idx="1366">
                  <c:v>1.28</c:v>
                </c:pt>
                <c:pt idx="1367">
                  <c:v>-0.54000000000000026</c:v>
                </c:pt>
                <c:pt idx="1368">
                  <c:v>-0.84000000000000019</c:v>
                </c:pt>
                <c:pt idx="1369">
                  <c:v>-1.1800000000000008</c:v>
                </c:pt>
                <c:pt idx="1370">
                  <c:v>-0.46000000000000052</c:v>
                </c:pt>
                <c:pt idx="1371">
                  <c:v>0.3999999999999993</c:v>
                </c:pt>
                <c:pt idx="1372">
                  <c:v>-0.220000000000001</c:v>
                </c:pt>
                <c:pt idx="1373">
                  <c:v>-0.30000000000000071</c:v>
                </c:pt>
                <c:pt idx="1374">
                  <c:v>-0.22000000000000028</c:v>
                </c:pt>
                <c:pt idx="1375">
                  <c:v>-0.30000000000000071</c:v>
                </c:pt>
                <c:pt idx="1376">
                  <c:v>-0.40000000000000069</c:v>
                </c:pt>
                <c:pt idx="1377">
                  <c:v>9.9999999999999284E-2</c:v>
                </c:pt>
                <c:pt idx="1378">
                  <c:v>0.31999999999999956</c:v>
                </c:pt>
                <c:pt idx="1379">
                  <c:v>0.55999999999999939</c:v>
                </c:pt>
                <c:pt idx="1380">
                  <c:v>0.2</c:v>
                </c:pt>
                <c:pt idx="1381">
                  <c:v>0.2</c:v>
                </c:pt>
                <c:pt idx="1382">
                  <c:v>0.44000000000000056</c:v>
                </c:pt>
                <c:pt idx="1383">
                  <c:v>0.22000000000000028</c:v>
                </c:pt>
                <c:pt idx="1384">
                  <c:v>0.16000000000000014</c:v>
                </c:pt>
                <c:pt idx="1385">
                  <c:v>0.8</c:v>
                </c:pt>
                <c:pt idx="1386">
                  <c:v>1.22</c:v>
                </c:pt>
                <c:pt idx="1387">
                  <c:v>1.1400000000000001</c:v>
                </c:pt>
                <c:pt idx="1388">
                  <c:v>1.5399999999999998</c:v>
                </c:pt>
                <c:pt idx="1389">
                  <c:v>1.3799999999999997</c:v>
                </c:pt>
                <c:pt idx="1390">
                  <c:v>1.3199999999999998</c:v>
                </c:pt>
                <c:pt idx="1391">
                  <c:v>1.3800000000000001</c:v>
                </c:pt>
                <c:pt idx="1392">
                  <c:v>1.2199999999999995</c:v>
                </c:pt>
                <c:pt idx="1393">
                  <c:v>0.97999999999999976</c:v>
                </c:pt>
                <c:pt idx="1394">
                  <c:v>1.5400000000000003</c:v>
                </c:pt>
                <c:pt idx="1395">
                  <c:v>1.3</c:v>
                </c:pt>
                <c:pt idx="1396">
                  <c:v>0.76000000000000012</c:v>
                </c:pt>
                <c:pt idx="1397">
                  <c:v>0.5600000000000005</c:v>
                </c:pt>
                <c:pt idx="1398">
                  <c:v>0.64000000000000057</c:v>
                </c:pt>
                <c:pt idx="1399">
                  <c:v>0.26000000000000051</c:v>
                </c:pt>
                <c:pt idx="1400">
                  <c:v>0.20000000000000034</c:v>
                </c:pt>
                <c:pt idx="1401">
                  <c:v>0.68</c:v>
                </c:pt>
                <c:pt idx="1402">
                  <c:v>1.0799999999999996</c:v>
                </c:pt>
                <c:pt idx="1403">
                  <c:v>1.0599999999999998</c:v>
                </c:pt>
                <c:pt idx="1404">
                  <c:v>1.1599999999999995</c:v>
                </c:pt>
                <c:pt idx="1405">
                  <c:v>1.2399999999999995</c:v>
                </c:pt>
                <c:pt idx="1406">
                  <c:v>0.85999999999999976</c:v>
                </c:pt>
                <c:pt idx="1407">
                  <c:v>0.51999999999999991</c:v>
                </c:pt>
                <c:pt idx="1408">
                  <c:v>0.51999999999999957</c:v>
                </c:pt>
                <c:pt idx="1409">
                  <c:v>0.4599999999999998</c:v>
                </c:pt>
                <c:pt idx="1410">
                  <c:v>0.43999999999999984</c:v>
                </c:pt>
                <c:pt idx="1411">
                  <c:v>0.33999999999999952</c:v>
                </c:pt>
                <c:pt idx="1412">
                  <c:v>0.45999999999999941</c:v>
                </c:pt>
                <c:pt idx="1413">
                  <c:v>0.25999999999999979</c:v>
                </c:pt>
                <c:pt idx="1414">
                  <c:v>0.4</c:v>
                </c:pt>
                <c:pt idx="1415">
                  <c:v>0.28000000000000008</c:v>
                </c:pt>
                <c:pt idx="1416">
                  <c:v>2.0000000000000285E-2</c:v>
                </c:pt>
                <c:pt idx="1417">
                  <c:v>4.0000000000000216E-2</c:v>
                </c:pt>
                <c:pt idx="1418">
                  <c:v>8.0000000000000071E-2</c:v>
                </c:pt>
                <c:pt idx="1419">
                  <c:v>-8.0000000000000071E-2</c:v>
                </c:pt>
                <c:pt idx="1420">
                  <c:v>0.11999999999999993</c:v>
                </c:pt>
                <c:pt idx="1421">
                  <c:v>0.48000000000000009</c:v>
                </c:pt>
                <c:pt idx="1422">
                  <c:v>0.22000000000000028</c:v>
                </c:pt>
                <c:pt idx="1423">
                  <c:v>0.18000000000000044</c:v>
                </c:pt>
                <c:pt idx="1424">
                  <c:v>-7.999999999999971E-2</c:v>
                </c:pt>
                <c:pt idx="1425">
                  <c:v>-0.43999999999999984</c:v>
                </c:pt>
                <c:pt idx="1426">
                  <c:v>-0.61999999999999988</c:v>
                </c:pt>
                <c:pt idx="1427">
                  <c:v>-0.48000000000000009</c:v>
                </c:pt>
                <c:pt idx="1428">
                  <c:v>-0.48000000000000043</c:v>
                </c:pt>
                <c:pt idx="1429">
                  <c:v>-2.0000000000000285E-2</c:v>
                </c:pt>
                <c:pt idx="1430">
                  <c:v>0.21999999999999992</c:v>
                </c:pt>
                <c:pt idx="1431">
                  <c:v>0.2</c:v>
                </c:pt>
                <c:pt idx="1432">
                  <c:v>0.4</c:v>
                </c:pt>
                <c:pt idx="1433">
                  <c:v>0.44000000000000022</c:v>
                </c:pt>
                <c:pt idx="1434">
                  <c:v>0.26000000000000012</c:v>
                </c:pt>
                <c:pt idx="1435">
                  <c:v>0.33999999999999986</c:v>
                </c:pt>
                <c:pt idx="1436">
                  <c:v>0.72</c:v>
                </c:pt>
                <c:pt idx="1437">
                  <c:v>0.4</c:v>
                </c:pt>
                <c:pt idx="1438">
                  <c:v>0.48000000000000009</c:v>
                </c:pt>
                <c:pt idx="1439">
                  <c:v>0.54000000000000026</c:v>
                </c:pt>
                <c:pt idx="1440">
                  <c:v>0.30000000000000038</c:v>
                </c:pt>
                <c:pt idx="1441">
                  <c:v>0.10000000000000035</c:v>
                </c:pt>
                <c:pt idx="1442">
                  <c:v>0.64000000000000057</c:v>
                </c:pt>
                <c:pt idx="1443">
                  <c:v>0.50000000000000067</c:v>
                </c:pt>
                <c:pt idx="1444">
                  <c:v>0.46000000000000052</c:v>
                </c:pt>
                <c:pt idx="1445">
                  <c:v>0.48000000000000043</c:v>
                </c:pt>
                <c:pt idx="1446">
                  <c:v>0.32000000000000028</c:v>
                </c:pt>
                <c:pt idx="1447">
                  <c:v>-2.0000000000000285E-2</c:v>
                </c:pt>
                <c:pt idx="1448">
                  <c:v>5.9999999999999429E-2</c:v>
                </c:pt>
                <c:pt idx="1449">
                  <c:v>3.9999999999999501E-2</c:v>
                </c:pt>
                <c:pt idx="1450">
                  <c:v>-2.0000000000000285E-2</c:v>
                </c:pt>
                <c:pt idx="1451">
                  <c:v>-0.18000000000000044</c:v>
                </c:pt>
                <c:pt idx="1452">
                  <c:v>-0.24000000000000021</c:v>
                </c:pt>
                <c:pt idx="1453">
                  <c:v>-0.4599999999999998</c:v>
                </c:pt>
                <c:pt idx="1454">
                  <c:v>-0.59999999999999964</c:v>
                </c:pt>
                <c:pt idx="1455">
                  <c:v>-0.25999999999999979</c:v>
                </c:pt>
                <c:pt idx="1456">
                  <c:v>-0.27999999999999969</c:v>
                </c:pt>
                <c:pt idx="1457">
                  <c:v>-0.37999999999999973</c:v>
                </c:pt>
                <c:pt idx="1458">
                  <c:v>-3.9999999999999855E-2</c:v>
                </c:pt>
                <c:pt idx="1459">
                  <c:v>-7.999999999999971E-2</c:v>
                </c:pt>
                <c:pt idx="1460">
                  <c:v>-0.53999999999999981</c:v>
                </c:pt>
                <c:pt idx="1461">
                  <c:v>-0.11999999999999993</c:v>
                </c:pt>
                <c:pt idx="1462">
                  <c:v>0.18000000000000008</c:v>
                </c:pt>
                <c:pt idx="1463">
                  <c:v>-4.0000000000000216E-2</c:v>
                </c:pt>
                <c:pt idx="1464">
                  <c:v>-0.14000000000000021</c:v>
                </c:pt>
                <c:pt idx="1465">
                  <c:v>0.28000000000000008</c:v>
                </c:pt>
                <c:pt idx="1466">
                  <c:v>-0.2</c:v>
                </c:pt>
                <c:pt idx="1467">
                  <c:v>-0.43999999999999984</c:v>
                </c:pt>
                <c:pt idx="1468">
                  <c:v>-9.9999999999999645E-2</c:v>
                </c:pt>
                <c:pt idx="1469">
                  <c:v>0.11999999999999993</c:v>
                </c:pt>
                <c:pt idx="1470">
                  <c:v>-6.0000000000000143E-2</c:v>
                </c:pt>
                <c:pt idx="1471">
                  <c:v>0.1</c:v>
                </c:pt>
                <c:pt idx="1472">
                  <c:v>0.11999999999999993</c:v>
                </c:pt>
                <c:pt idx="1473">
                  <c:v>-0.30000000000000038</c:v>
                </c:pt>
                <c:pt idx="1474">
                  <c:v>-0.12000000000000029</c:v>
                </c:pt>
                <c:pt idx="1475">
                  <c:v>-0.24000000000000021</c:v>
                </c:pt>
                <c:pt idx="1476">
                  <c:v>1.9999999999999928E-2</c:v>
                </c:pt>
                <c:pt idx="1477">
                  <c:v>0.23999999999999985</c:v>
                </c:pt>
                <c:pt idx="1478">
                  <c:v>0.38000000000000006</c:v>
                </c:pt>
                <c:pt idx="1479">
                  <c:v>6.0000000000000143E-2</c:v>
                </c:pt>
                <c:pt idx="1480">
                  <c:v>0.16000000000000014</c:v>
                </c:pt>
                <c:pt idx="1481">
                  <c:v>-4.0000000000000216E-2</c:v>
                </c:pt>
                <c:pt idx="1482">
                  <c:v>-0.18000000000000008</c:v>
                </c:pt>
                <c:pt idx="1483">
                  <c:v>-0.26000000000000012</c:v>
                </c:pt>
                <c:pt idx="1484">
                  <c:v>0.25999999999999979</c:v>
                </c:pt>
                <c:pt idx="1485">
                  <c:v>0.15999999999999978</c:v>
                </c:pt>
                <c:pt idx="1486">
                  <c:v>0.42000000000000026</c:v>
                </c:pt>
                <c:pt idx="1487">
                  <c:v>0.58000000000000007</c:v>
                </c:pt>
                <c:pt idx="1488">
                  <c:v>0.6</c:v>
                </c:pt>
                <c:pt idx="1489">
                  <c:v>0.26000000000000012</c:v>
                </c:pt>
                <c:pt idx="1490">
                  <c:v>0.84000000000000019</c:v>
                </c:pt>
                <c:pt idx="1491">
                  <c:v>0.34000000000000019</c:v>
                </c:pt>
                <c:pt idx="1492">
                  <c:v>0.1600000000000005</c:v>
                </c:pt>
                <c:pt idx="1493">
                  <c:v>0.60000000000000075</c:v>
                </c:pt>
                <c:pt idx="1494">
                  <c:v>0.44000000000000095</c:v>
                </c:pt>
                <c:pt idx="1495">
                  <c:v>0.1600000000000005</c:v>
                </c:pt>
                <c:pt idx="1496">
                  <c:v>0.38000000000000045</c:v>
                </c:pt>
                <c:pt idx="1497">
                  <c:v>0.66000000000000014</c:v>
                </c:pt>
                <c:pt idx="1498">
                  <c:v>0.46000000000000013</c:v>
                </c:pt>
                <c:pt idx="1499">
                  <c:v>0.21999999999999992</c:v>
                </c:pt>
                <c:pt idx="1500">
                  <c:v>-0.19999999999999965</c:v>
                </c:pt>
                <c:pt idx="1501">
                  <c:v>0.1</c:v>
                </c:pt>
                <c:pt idx="1502">
                  <c:v>-0.3</c:v>
                </c:pt>
                <c:pt idx="1503">
                  <c:v>-0.34000000000000019</c:v>
                </c:pt>
                <c:pt idx="1504">
                  <c:v>-0.26000000000000012</c:v>
                </c:pt>
                <c:pt idx="1505">
                  <c:v>-6.0000000000000497E-2</c:v>
                </c:pt>
                <c:pt idx="1506">
                  <c:v>-0.60000000000000031</c:v>
                </c:pt>
                <c:pt idx="1507">
                  <c:v>-0.51999999999999991</c:v>
                </c:pt>
                <c:pt idx="1508">
                  <c:v>-0.51999999999999957</c:v>
                </c:pt>
                <c:pt idx="1509">
                  <c:v>-0.23999999999999985</c:v>
                </c:pt>
                <c:pt idx="1510">
                  <c:v>-0.13999999999999951</c:v>
                </c:pt>
                <c:pt idx="1511">
                  <c:v>0.68000000000000038</c:v>
                </c:pt>
                <c:pt idx="1512">
                  <c:v>0.88000000000000012</c:v>
                </c:pt>
                <c:pt idx="1513">
                  <c:v>0.51999999999999957</c:v>
                </c:pt>
                <c:pt idx="1514">
                  <c:v>0.6</c:v>
                </c:pt>
                <c:pt idx="1515">
                  <c:v>0.67999999999999972</c:v>
                </c:pt>
                <c:pt idx="1516">
                  <c:v>0.31999999999999995</c:v>
                </c:pt>
                <c:pt idx="1517">
                  <c:v>0.33999999999999986</c:v>
                </c:pt>
                <c:pt idx="1518">
                  <c:v>0.60000000000000031</c:v>
                </c:pt>
                <c:pt idx="1519">
                  <c:v>0.41999999999999993</c:v>
                </c:pt>
                <c:pt idx="1520">
                  <c:v>0.21999999999999992</c:v>
                </c:pt>
                <c:pt idx="1521">
                  <c:v>0.27999999999999969</c:v>
                </c:pt>
                <c:pt idx="1522">
                  <c:v>-2.0000000000000285E-2</c:v>
                </c:pt>
                <c:pt idx="1523">
                  <c:v>0.23999999999999949</c:v>
                </c:pt>
                <c:pt idx="1524">
                  <c:v>0.25999999999999945</c:v>
                </c:pt>
                <c:pt idx="1525">
                  <c:v>0.35999999999999943</c:v>
                </c:pt>
                <c:pt idx="1526">
                  <c:v>7.999999999999971E-2</c:v>
                </c:pt>
                <c:pt idx="1527">
                  <c:v>0.4</c:v>
                </c:pt>
                <c:pt idx="1528">
                  <c:v>0.2</c:v>
                </c:pt>
                <c:pt idx="1529">
                  <c:v>6.0000000000000497E-2</c:v>
                </c:pt>
                <c:pt idx="1530">
                  <c:v>-0.17999999999999972</c:v>
                </c:pt>
                <c:pt idx="1531">
                  <c:v>-0.74000000000000021</c:v>
                </c:pt>
                <c:pt idx="1532">
                  <c:v>-0.52000000000000068</c:v>
                </c:pt>
                <c:pt idx="1533">
                  <c:v>-0.66000000000000048</c:v>
                </c:pt>
                <c:pt idx="1534">
                  <c:v>-0.52000000000000068</c:v>
                </c:pt>
                <c:pt idx="1535">
                  <c:v>-0.30000000000000038</c:v>
                </c:pt>
                <c:pt idx="1536">
                  <c:v>0.52000000000000024</c:v>
                </c:pt>
                <c:pt idx="1537">
                  <c:v>2.0000000000000285E-2</c:v>
                </c:pt>
                <c:pt idx="1538">
                  <c:v>3.9999999999999855E-2</c:v>
                </c:pt>
                <c:pt idx="1539">
                  <c:v>-0.1</c:v>
                </c:pt>
                <c:pt idx="1540">
                  <c:v>0.2</c:v>
                </c:pt>
                <c:pt idx="1541">
                  <c:v>0.56000000000000016</c:v>
                </c:pt>
                <c:pt idx="1542">
                  <c:v>0.92000000000000026</c:v>
                </c:pt>
                <c:pt idx="1543">
                  <c:v>0.82000000000000028</c:v>
                </c:pt>
                <c:pt idx="1544">
                  <c:v>0.62000000000000033</c:v>
                </c:pt>
                <c:pt idx="1545">
                  <c:v>0.26000000000000012</c:v>
                </c:pt>
                <c:pt idx="1546">
                  <c:v>-0.24000000000000057</c:v>
                </c:pt>
                <c:pt idx="1547">
                  <c:v>-0.44000000000000056</c:v>
                </c:pt>
                <c:pt idx="1548">
                  <c:v>-0.16000000000000014</c:v>
                </c:pt>
                <c:pt idx="1549">
                  <c:v>0.26000000000000012</c:v>
                </c:pt>
                <c:pt idx="1550">
                  <c:v>0.42000000000000026</c:v>
                </c:pt>
                <c:pt idx="1551">
                  <c:v>0.60000000000000075</c:v>
                </c:pt>
                <c:pt idx="1552">
                  <c:v>0.7600000000000009</c:v>
                </c:pt>
                <c:pt idx="1553">
                  <c:v>0.80000000000000071</c:v>
                </c:pt>
                <c:pt idx="1554">
                  <c:v>0.66000000000000014</c:v>
                </c:pt>
                <c:pt idx="1555">
                  <c:v>2.0000000000000285E-2</c:v>
                </c:pt>
                <c:pt idx="1556">
                  <c:v>-0.56000000000000016</c:v>
                </c:pt>
                <c:pt idx="1557">
                  <c:v>-0.7</c:v>
                </c:pt>
                <c:pt idx="1558">
                  <c:v>0.16000000000000014</c:v>
                </c:pt>
                <c:pt idx="1559">
                  <c:v>1.2000000000000006</c:v>
                </c:pt>
                <c:pt idx="1560">
                  <c:v>2.1000000000000005</c:v>
                </c:pt>
                <c:pt idx="1561">
                  <c:v>2.3000000000000012</c:v>
                </c:pt>
                <c:pt idx="1562">
                  <c:v>2.0200000000000014</c:v>
                </c:pt>
                <c:pt idx="1563">
                  <c:v>0.76000000000000123</c:v>
                </c:pt>
                <c:pt idx="1564">
                  <c:v>-0.47999999999999937</c:v>
                </c:pt>
                <c:pt idx="1565">
                  <c:v>-1.2199999999999993</c:v>
                </c:pt>
                <c:pt idx="1566">
                  <c:v>-1.079999999999999</c:v>
                </c:pt>
                <c:pt idx="1567">
                  <c:v>-1.0399999999999991</c:v>
                </c:pt>
                <c:pt idx="1568">
                  <c:v>-0.79999999999999927</c:v>
                </c:pt>
                <c:pt idx="1569">
                  <c:v>-0.33999999999999914</c:v>
                </c:pt>
                <c:pt idx="1570">
                  <c:v>0.36000000000000015</c:v>
                </c:pt>
                <c:pt idx="1571">
                  <c:v>0.53999999999999981</c:v>
                </c:pt>
                <c:pt idx="1572">
                  <c:v>0.8600000000000001</c:v>
                </c:pt>
                <c:pt idx="1573">
                  <c:v>0.88000000000000045</c:v>
                </c:pt>
                <c:pt idx="1574">
                  <c:v>0.96000000000000019</c:v>
                </c:pt>
                <c:pt idx="1575">
                  <c:v>0.64000000000000057</c:v>
                </c:pt>
                <c:pt idx="1576">
                  <c:v>0.52000000000000102</c:v>
                </c:pt>
                <c:pt idx="1577">
                  <c:v>0.33999999999999986</c:v>
                </c:pt>
                <c:pt idx="1578">
                  <c:v>7.999999999999971E-2</c:v>
                </c:pt>
                <c:pt idx="1579">
                  <c:v>-0.13999999999999985</c:v>
                </c:pt>
                <c:pt idx="1580">
                  <c:v>0.22000000000000028</c:v>
                </c:pt>
                <c:pt idx="1581">
                  <c:v>0.37999999999999973</c:v>
                </c:pt>
                <c:pt idx="1582">
                  <c:v>0.6399999999999999</c:v>
                </c:pt>
                <c:pt idx="1583">
                  <c:v>0.88000000000000045</c:v>
                </c:pt>
                <c:pt idx="1584">
                  <c:v>1.1199999999999997</c:v>
                </c:pt>
                <c:pt idx="1585">
                  <c:v>0.9199999999999996</c:v>
                </c:pt>
                <c:pt idx="1586">
                  <c:v>0.55999999999999939</c:v>
                </c:pt>
                <c:pt idx="1587">
                  <c:v>0.3</c:v>
                </c:pt>
                <c:pt idx="1588">
                  <c:v>0.25999999999999945</c:v>
                </c:pt>
                <c:pt idx="1589">
                  <c:v>6.0000000000000143E-2</c:v>
                </c:pt>
                <c:pt idx="1590">
                  <c:v>-0.25999999999999945</c:v>
                </c:pt>
                <c:pt idx="1591">
                  <c:v>4.000000000000057E-2</c:v>
                </c:pt>
                <c:pt idx="1592">
                  <c:v>0.22000000000000028</c:v>
                </c:pt>
                <c:pt idx="1593">
                  <c:v>0.12000000000000029</c:v>
                </c:pt>
                <c:pt idx="1594">
                  <c:v>2.0000000000000285E-2</c:v>
                </c:pt>
                <c:pt idx="1595">
                  <c:v>0.17999999999999972</c:v>
                </c:pt>
                <c:pt idx="1596">
                  <c:v>0.1</c:v>
                </c:pt>
                <c:pt idx="1597">
                  <c:v>-0.23999999999999985</c:v>
                </c:pt>
                <c:pt idx="1598">
                  <c:v>0.22000000000000028</c:v>
                </c:pt>
                <c:pt idx="1599">
                  <c:v>0.42000000000000026</c:v>
                </c:pt>
                <c:pt idx="1600">
                  <c:v>0.5800000000000004</c:v>
                </c:pt>
                <c:pt idx="1601">
                  <c:v>0.72000000000000097</c:v>
                </c:pt>
                <c:pt idx="1602">
                  <c:v>1.0200000000000009</c:v>
                </c:pt>
                <c:pt idx="1603">
                  <c:v>0.62000000000000099</c:v>
                </c:pt>
                <c:pt idx="1604">
                  <c:v>0.32000000000000028</c:v>
                </c:pt>
                <c:pt idx="1605">
                  <c:v>0.28000000000000042</c:v>
                </c:pt>
                <c:pt idx="1606">
                  <c:v>7.999999999999971E-2</c:v>
                </c:pt>
                <c:pt idx="1607">
                  <c:v>-2.0000000000000285E-2</c:v>
                </c:pt>
                <c:pt idx="1608">
                  <c:v>0.5</c:v>
                </c:pt>
                <c:pt idx="1609">
                  <c:v>0.84000000000000052</c:v>
                </c:pt>
                <c:pt idx="1610">
                  <c:v>0.40000000000000069</c:v>
                </c:pt>
                <c:pt idx="1611">
                  <c:v>0.60000000000000075</c:v>
                </c:pt>
                <c:pt idx="1612">
                  <c:v>0.70000000000000073</c:v>
                </c:pt>
                <c:pt idx="1613">
                  <c:v>0.24000000000000057</c:v>
                </c:pt>
                <c:pt idx="1614">
                  <c:v>4.000000000000057E-2</c:v>
                </c:pt>
                <c:pt idx="1615">
                  <c:v>8.0000000000000432E-2</c:v>
                </c:pt>
                <c:pt idx="1616">
                  <c:v>-0.13999999999999915</c:v>
                </c:pt>
                <c:pt idx="1617">
                  <c:v>2.0000000000000996E-2</c:v>
                </c:pt>
                <c:pt idx="1618">
                  <c:v>0.16000000000000086</c:v>
                </c:pt>
                <c:pt idx="1619">
                  <c:v>8.000000000000114E-2</c:v>
                </c:pt>
                <c:pt idx="1620">
                  <c:v>0.50000000000000067</c:v>
                </c:pt>
                <c:pt idx="1621">
                  <c:v>0.60000000000000075</c:v>
                </c:pt>
                <c:pt idx="1622">
                  <c:v>0.40000000000000069</c:v>
                </c:pt>
                <c:pt idx="1623">
                  <c:v>8.0000000000000432E-2</c:v>
                </c:pt>
                <c:pt idx="1624">
                  <c:v>0.16000000000000014</c:v>
                </c:pt>
                <c:pt idx="1625">
                  <c:v>0.13999999999999985</c:v>
                </c:pt>
                <c:pt idx="1626">
                  <c:v>0.21999999999999958</c:v>
                </c:pt>
                <c:pt idx="1627">
                  <c:v>0.13999999999999915</c:v>
                </c:pt>
                <c:pt idx="1628">
                  <c:v>0.11999999999999958</c:v>
                </c:pt>
                <c:pt idx="1629">
                  <c:v>3.9999999999999855E-2</c:v>
                </c:pt>
                <c:pt idx="1630">
                  <c:v>0.14000000000000057</c:v>
                </c:pt>
                <c:pt idx="1631">
                  <c:v>-0.33999999999999914</c:v>
                </c:pt>
                <c:pt idx="1632">
                  <c:v>-0.57999999999999896</c:v>
                </c:pt>
                <c:pt idx="1633">
                  <c:v>-0.47999999999999898</c:v>
                </c:pt>
                <c:pt idx="1634">
                  <c:v>-0.21999999999999886</c:v>
                </c:pt>
                <c:pt idx="1635">
                  <c:v>-0.47999999999999898</c:v>
                </c:pt>
                <c:pt idx="1636">
                  <c:v>-0.3999999999999993</c:v>
                </c:pt>
                <c:pt idx="1637">
                  <c:v>-0.41999999999999887</c:v>
                </c:pt>
                <c:pt idx="1638">
                  <c:v>-0.67999999999999972</c:v>
                </c:pt>
                <c:pt idx="1639">
                  <c:v>-0.6</c:v>
                </c:pt>
                <c:pt idx="1640">
                  <c:v>-0.48000000000000043</c:v>
                </c:pt>
                <c:pt idx="1641">
                  <c:v>-0.32000000000000101</c:v>
                </c:pt>
                <c:pt idx="1642">
                  <c:v>-0.12000000000000099</c:v>
                </c:pt>
                <c:pt idx="1643">
                  <c:v>0.27999999999999903</c:v>
                </c:pt>
                <c:pt idx="1644">
                  <c:v>-2.0000000000000996E-2</c:v>
                </c:pt>
                <c:pt idx="1645">
                  <c:v>-0.12000000000000099</c:v>
                </c:pt>
                <c:pt idx="1646">
                  <c:v>-0.12000000000000029</c:v>
                </c:pt>
                <c:pt idx="1647">
                  <c:v>0.1</c:v>
                </c:pt>
                <c:pt idx="1648">
                  <c:v>0.10000000000000071</c:v>
                </c:pt>
                <c:pt idx="1649">
                  <c:v>-0.2</c:v>
                </c:pt>
                <c:pt idx="1650">
                  <c:v>-0.33999999999999914</c:v>
                </c:pt>
                <c:pt idx="1651">
                  <c:v>-0.51999999999999891</c:v>
                </c:pt>
                <c:pt idx="1652">
                  <c:v>-0.53999999999999915</c:v>
                </c:pt>
                <c:pt idx="1653">
                  <c:v>-0.65999999999999948</c:v>
                </c:pt>
                <c:pt idx="1654">
                  <c:v>-0.53999999999999915</c:v>
                </c:pt>
                <c:pt idx="1655">
                  <c:v>-0.85999999999999943</c:v>
                </c:pt>
                <c:pt idx="1656">
                  <c:v>-0.46000000000000013</c:v>
                </c:pt>
                <c:pt idx="1657">
                  <c:v>-0.56000000000000083</c:v>
                </c:pt>
                <c:pt idx="1658">
                  <c:v>-0.36000000000000087</c:v>
                </c:pt>
                <c:pt idx="1659">
                  <c:v>-0.30000000000000071</c:v>
                </c:pt>
                <c:pt idx="1660">
                  <c:v>0.15999999999999942</c:v>
                </c:pt>
                <c:pt idx="1661">
                  <c:v>3.9999999999999855E-2</c:v>
                </c:pt>
                <c:pt idx="1662">
                  <c:v>0.13999999999999985</c:v>
                </c:pt>
                <c:pt idx="1663">
                  <c:v>6.0000000000000143E-2</c:v>
                </c:pt>
                <c:pt idx="1664">
                  <c:v>0.44000000000000056</c:v>
                </c:pt>
                <c:pt idx="1665">
                  <c:v>0.52000000000000024</c:v>
                </c:pt>
                <c:pt idx="1666">
                  <c:v>0.54000000000000059</c:v>
                </c:pt>
                <c:pt idx="1667">
                  <c:v>0.52000000000000102</c:v>
                </c:pt>
                <c:pt idx="1668">
                  <c:v>0.16000000000000086</c:v>
                </c:pt>
                <c:pt idx="1669">
                  <c:v>-0.2</c:v>
                </c:pt>
                <c:pt idx="1670">
                  <c:v>-0.48000000000000043</c:v>
                </c:pt>
                <c:pt idx="1671">
                  <c:v>-0.38000000000000111</c:v>
                </c:pt>
                <c:pt idx="1672">
                  <c:v>-0.60000000000000142</c:v>
                </c:pt>
                <c:pt idx="1673">
                  <c:v>-0.84000000000000197</c:v>
                </c:pt>
                <c:pt idx="1674">
                  <c:v>-0.7800000000000018</c:v>
                </c:pt>
                <c:pt idx="1675">
                  <c:v>-0.68000000000000116</c:v>
                </c:pt>
                <c:pt idx="1676">
                  <c:v>-0.94000000000000061</c:v>
                </c:pt>
                <c:pt idx="1677">
                  <c:v>-0.70000000000000073</c:v>
                </c:pt>
                <c:pt idx="1678">
                  <c:v>-0.44000000000000056</c:v>
                </c:pt>
                <c:pt idx="1679">
                  <c:v>-0.42000000000000026</c:v>
                </c:pt>
                <c:pt idx="1680">
                  <c:v>-0.48000000000000115</c:v>
                </c:pt>
                <c:pt idx="1681">
                  <c:v>-0.40000000000000141</c:v>
                </c:pt>
                <c:pt idx="1682">
                  <c:v>-0.3400000000000013</c:v>
                </c:pt>
                <c:pt idx="1683">
                  <c:v>-0.10000000000000142</c:v>
                </c:pt>
                <c:pt idx="1684">
                  <c:v>-0.32000000000000173</c:v>
                </c:pt>
                <c:pt idx="1685">
                  <c:v>-0.12000000000000099</c:v>
                </c:pt>
                <c:pt idx="1686">
                  <c:v>3.9999999999999147E-2</c:v>
                </c:pt>
                <c:pt idx="1687">
                  <c:v>-4.000000000000057E-2</c:v>
                </c:pt>
                <c:pt idx="1688">
                  <c:v>2.0000000000000285E-2</c:v>
                </c:pt>
                <c:pt idx="1689">
                  <c:v>0.16000000000000086</c:v>
                </c:pt>
                <c:pt idx="1690">
                  <c:v>0.10000000000000071</c:v>
                </c:pt>
                <c:pt idx="1691">
                  <c:v>-7.9999999999999002E-2</c:v>
                </c:pt>
                <c:pt idx="1692">
                  <c:v>-0.29999999999999927</c:v>
                </c:pt>
                <c:pt idx="1693">
                  <c:v>-0.4199999999999996</c:v>
                </c:pt>
                <c:pt idx="1694">
                  <c:v>-6.0000000000000143E-2</c:v>
                </c:pt>
                <c:pt idx="1695">
                  <c:v>-0.26000000000000012</c:v>
                </c:pt>
                <c:pt idx="1696">
                  <c:v>-0.42000000000000026</c:v>
                </c:pt>
                <c:pt idx="1697">
                  <c:v>-0.42000000000000026</c:v>
                </c:pt>
                <c:pt idx="1698">
                  <c:v>-0.30000000000000071</c:v>
                </c:pt>
                <c:pt idx="1699">
                  <c:v>-0.56000000000000083</c:v>
                </c:pt>
                <c:pt idx="1700">
                  <c:v>-0.40000000000000069</c:v>
                </c:pt>
                <c:pt idx="1701">
                  <c:v>-0.30000000000000143</c:v>
                </c:pt>
                <c:pt idx="1702">
                  <c:v>0.11999999999999886</c:v>
                </c:pt>
                <c:pt idx="1703">
                  <c:v>0.25999999999999945</c:v>
                </c:pt>
                <c:pt idx="1704">
                  <c:v>0.23999999999999985</c:v>
                </c:pt>
                <c:pt idx="1705">
                  <c:v>0.31999999999999956</c:v>
                </c:pt>
                <c:pt idx="1706">
                  <c:v>0.26000000000000012</c:v>
                </c:pt>
                <c:pt idx="1707">
                  <c:v>4.000000000000057E-2</c:v>
                </c:pt>
                <c:pt idx="1708">
                  <c:v>3.9999999999999855E-2</c:v>
                </c:pt>
                <c:pt idx="1709">
                  <c:v>-3.9999999999999855E-2</c:v>
                </c:pt>
                <c:pt idx="1710">
                  <c:v>-0.23999999999999985</c:v>
                </c:pt>
                <c:pt idx="1711">
                  <c:v>-0.1</c:v>
                </c:pt>
                <c:pt idx="1712">
                  <c:v>1.9999999999999574E-2</c:v>
                </c:pt>
                <c:pt idx="1713">
                  <c:v>-0.2</c:v>
                </c:pt>
                <c:pt idx="1714">
                  <c:v>0</c:v>
                </c:pt>
                <c:pt idx="1715">
                  <c:v>0.21999999999999958</c:v>
                </c:pt>
                <c:pt idx="1716">
                  <c:v>9.9999999999999284E-2</c:v>
                </c:pt>
                <c:pt idx="1717">
                  <c:v>-0.56000000000000083</c:v>
                </c:pt>
                <c:pt idx="1718">
                  <c:v>-0.68000000000000116</c:v>
                </c:pt>
                <c:pt idx="1719">
                  <c:v>-0.64000000000000123</c:v>
                </c:pt>
                <c:pt idx="1720">
                  <c:v>-0.48000000000000115</c:v>
                </c:pt>
                <c:pt idx="1721">
                  <c:v>-0.18000000000000113</c:v>
                </c:pt>
                <c:pt idx="1722">
                  <c:v>0.31999999999999884</c:v>
                </c:pt>
                <c:pt idx="1723">
                  <c:v>0.27999999999999903</c:v>
                </c:pt>
                <c:pt idx="1724">
                  <c:v>0.21999999999999958</c:v>
                </c:pt>
                <c:pt idx="1725">
                  <c:v>-0.72000000000000031</c:v>
                </c:pt>
                <c:pt idx="1726">
                  <c:v>-1.06</c:v>
                </c:pt>
                <c:pt idx="1727">
                  <c:v>-0.8600000000000001</c:v>
                </c:pt>
                <c:pt idx="1728">
                  <c:v>-0.81999999999999962</c:v>
                </c:pt>
                <c:pt idx="1729">
                  <c:v>-1.1399999999999999</c:v>
                </c:pt>
                <c:pt idx="1730">
                  <c:v>-0.53999999999999915</c:v>
                </c:pt>
                <c:pt idx="1731">
                  <c:v>-0.61999999999999811</c:v>
                </c:pt>
                <c:pt idx="1732">
                  <c:v>-1.0199999999999974</c:v>
                </c:pt>
                <c:pt idx="1733">
                  <c:v>-1.1599999999999979</c:v>
                </c:pt>
                <c:pt idx="1734">
                  <c:v>-0.95999999999999797</c:v>
                </c:pt>
                <c:pt idx="1735">
                  <c:v>-0.49999999999999856</c:v>
                </c:pt>
                <c:pt idx="1736">
                  <c:v>-0.63999999999999913</c:v>
                </c:pt>
                <c:pt idx="1737">
                  <c:v>-0.27999999999999969</c:v>
                </c:pt>
                <c:pt idx="1738">
                  <c:v>0.12000000000000029</c:v>
                </c:pt>
                <c:pt idx="1739">
                  <c:v>-0.31999999999999884</c:v>
                </c:pt>
                <c:pt idx="1740">
                  <c:v>-0.7399999999999991</c:v>
                </c:pt>
                <c:pt idx="1741">
                  <c:v>-0.59999999999999853</c:v>
                </c:pt>
                <c:pt idx="1742">
                  <c:v>-0.97999999999999976</c:v>
                </c:pt>
                <c:pt idx="1743">
                  <c:v>-1.1599999999999995</c:v>
                </c:pt>
                <c:pt idx="1744">
                  <c:v>-0.68000000000000116</c:v>
                </c:pt>
                <c:pt idx="1745">
                  <c:v>-0.28000000000000114</c:v>
                </c:pt>
                <c:pt idx="1746">
                  <c:v>-0.24000000000000199</c:v>
                </c:pt>
                <c:pt idx="1747">
                  <c:v>-0.42000000000000026</c:v>
                </c:pt>
                <c:pt idx="1748">
                  <c:v>-0.2</c:v>
                </c:pt>
                <c:pt idx="1749">
                  <c:v>-0.55999999999999939</c:v>
                </c:pt>
                <c:pt idx="1750">
                  <c:v>-1.3799999999999997</c:v>
                </c:pt>
                <c:pt idx="1751">
                  <c:v>-1.7799999999999998</c:v>
                </c:pt>
                <c:pt idx="1752">
                  <c:v>-2.3599999999999994</c:v>
                </c:pt>
                <c:pt idx="1753">
                  <c:v>-3.4</c:v>
                </c:pt>
                <c:pt idx="1754">
                  <c:v>-2.9400000000000004</c:v>
                </c:pt>
                <c:pt idx="1755">
                  <c:v>-1.3799999999999997</c:v>
                </c:pt>
                <c:pt idx="1756">
                  <c:v>-4.000000000000057E-2</c:v>
                </c:pt>
                <c:pt idx="1757">
                  <c:v>0.75999999999999801</c:v>
                </c:pt>
                <c:pt idx="1758">
                  <c:v>1.4199999999999975</c:v>
                </c:pt>
                <c:pt idx="1759">
                  <c:v>1.0999999999999972</c:v>
                </c:pt>
                <c:pt idx="1760">
                  <c:v>-0.52000000000000313</c:v>
                </c:pt>
                <c:pt idx="1761">
                  <c:v>-1.6400000000000019</c:v>
                </c:pt>
                <c:pt idx="1762">
                  <c:v>-1.8200000000000016</c:v>
                </c:pt>
                <c:pt idx="1763">
                  <c:v>-1.5000000000000013</c:v>
                </c:pt>
                <c:pt idx="1764">
                  <c:v>-1.3400000000000005</c:v>
                </c:pt>
                <c:pt idx="1765">
                  <c:v>-1.0800000000000012</c:v>
                </c:pt>
                <c:pt idx="1766">
                  <c:v>-1.4400000000000019</c:v>
                </c:pt>
                <c:pt idx="1767">
                  <c:v>-1.0000000000000013</c:v>
                </c:pt>
                <c:pt idx="1768">
                  <c:v>-1.3000000000000014</c:v>
                </c:pt>
                <c:pt idx="1769">
                  <c:v>-1.4800000000000026</c:v>
                </c:pt>
                <c:pt idx="1770">
                  <c:v>-1.1000000000000028</c:v>
                </c:pt>
                <c:pt idx="1771">
                  <c:v>-0.32000000000000173</c:v>
                </c:pt>
                <c:pt idx="1772">
                  <c:v>-0.82000000000000173</c:v>
                </c:pt>
                <c:pt idx="1773">
                  <c:v>-0.94000000000000195</c:v>
                </c:pt>
                <c:pt idx="1774">
                  <c:v>-1.0800000000000012</c:v>
                </c:pt>
                <c:pt idx="1775">
                  <c:v>-1.4599999999999995</c:v>
                </c:pt>
                <c:pt idx="1776">
                  <c:v>-1.7200000000000002</c:v>
                </c:pt>
                <c:pt idx="1777">
                  <c:v>-1.3400000000000005</c:v>
                </c:pt>
                <c:pt idx="1778">
                  <c:v>-1.2400000000000007</c:v>
                </c:pt>
                <c:pt idx="1779">
                  <c:v>-1.1000000000000001</c:v>
                </c:pt>
                <c:pt idx="1780">
                  <c:v>-0.8</c:v>
                </c:pt>
                <c:pt idx="1781">
                  <c:v>-1.0199999999999989</c:v>
                </c:pt>
                <c:pt idx="1782">
                  <c:v>-1.0999999999999985</c:v>
                </c:pt>
                <c:pt idx="1783">
                  <c:v>-1.1399999999999977</c:v>
                </c:pt>
                <c:pt idx="1784">
                  <c:v>-1.0799999999999983</c:v>
                </c:pt>
                <c:pt idx="1785">
                  <c:v>-1.1399999999999992</c:v>
                </c:pt>
                <c:pt idx="1786">
                  <c:v>-0.8</c:v>
                </c:pt>
                <c:pt idx="1787">
                  <c:v>-1.3200000000000003</c:v>
                </c:pt>
                <c:pt idx="1788">
                  <c:v>-1.3400000000000005</c:v>
                </c:pt>
                <c:pt idx="1789">
                  <c:v>-1.3200000000000003</c:v>
                </c:pt>
                <c:pt idx="1790">
                  <c:v>-1.3400000000000005</c:v>
                </c:pt>
                <c:pt idx="1791">
                  <c:v>-1.4400000000000006</c:v>
                </c:pt>
                <c:pt idx="1792">
                  <c:v>-0.92000000000000026</c:v>
                </c:pt>
                <c:pt idx="1793">
                  <c:v>-1.3</c:v>
                </c:pt>
                <c:pt idx="1794">
                  <c:v>-1.3799999999999997</c:v>
                </c:pt>
                <c:pt idx="1795">
                  <c:v>-1.9400000000000006</c:v>
                </c:pt>
                <c:pt idx="1796">
                  <c:v>-2.1400000000000006</c:v>
                </c:pt>
                <c:pt idx="1797">
                  <c:v>-2.240000000000002</c:v>
                </c:pt>
                <c:pt idx="1798">
                  <c:v>-1.9000000000000044</c:v>
                </c:pt>
                <c:pt idx="1799">
                  <c:v>-1.9000000000000028</c:v>
                </c:pt>
                <c:pt idx="1800">
                  <c:v>-1.3800000000000039</c:v>
                </c:pt>
                <c:pt idx="1801">
                  <c:v>-1.4600000000000051</c:v>
                </c:pt>
                <c:pt idx="1802">
                  <c:v>-1.5800000000000041</c:v>
                </c:pt>
                <c:pt idx="1803">
                  <c:v>-1.6400000000000035</c:v>
                </c:pt>
                <c:pt idx="1804">
                  <c:v>-1.9000000000000028</c:v>
                </c:pt>
                <c:pt idx="1805">
                  <c:v>-1.8799999999999983</c:v>
                </c:pt>
                <c:pt idx="1806">
                  <c:v>-1.3799999999999983</c:v>
                </c:pt>
                <c:pt idx="1807">
                  <c:v>-0.9</c:v>
                </c:pt>
                <c:pt idx="1808">
                  <c:v>-0.45999999999999941</c:v>
                </c:pt>
                <c:pt idx="1809">
                  <c:v>-8.000000000000114E-2</c:v>
                </c:pt>
                <c:pt idx="1810">
                  <c:v>-2.8421709430404009E-15</c:v>
                </c:pt>
                <c:pt idx="1811">
                  <c:v>-0.10000000000000284</c:v>
                </c:pt>
                <c:pt idx="1812">
                  <c:v>-0.60000000000000286</c:v>
                </c:pt>
                <c:pt idx="1813">
                  <c:v>-0.9600000000000023</c:v>
                </c:pt>
                <c:pt idx="1814">
                  <c:v>-0.80000000000000282</c:v>
                </c:pt>
                <c:pt idx="1815">
                  <c:v>-1.1800000000000039</c:v>
                </c:pt>
                <c:pt idx="1816">
                  <c:v>-1.3600000000000023</c:v>
                </c:pt>
                <c:pt idx="1817">
                  <c:v>-0.85999999999999943</c:v>
                </c:pt>
                <c:pt idx="1818">
                  <c:v>-0.5399999999999977</c:v>
                </c:pt>
                <c:pt idx="1819">
                  <c:v>-0.91999999999999882</c:v>
                </c:pt>
                <c:pt idx="1820">
                  <c:v>-0.81999999999999607</c:v>
                </c:pt>
                <c:pt idx="1821">
                  <c:v>-0.75999999999999657</c:v>
                </c:pt>
                <c:pt idx="1822">
                  <c:v>-1.2399999999999978</c:v>
                </c:pt>
                <c:pt idx="1823">
                  <c:v>-1.1599999999999995</c:v>
                </c:pt>
                <c:pt idx="1824">
                  <c:v>-0.619999999999996</c:v>
                </c:pt>
                <c:pt idx="1825">
                  <c:v>-0.11999999999999886</c:v>
                </c:pt>
                <c:pt idx="1826">
                  <c:v>0.18000000000000113</c:v>
                </c:pt>
                <c:pt idx="1827">
                  <c:v>0.91999999999999882</c:v>
                </c:pt>
                <c:pt idx="1828">
                  <c:v>0.85999999999999943</c:v>
                </c:pt>
                <c:pt idx="1829">
                  <c:v>0.67999999999999827</c:v>
                </c:pt>
                <c:pt idx="1830">
                  <c:v>0.71999999999999886</c:v>
                </c:pt>
                <c:pt idx="1831">
                  <c:v>0.95999999999999941</c:v>
                </c:pt>
                <c:pt idx="1832">
                  <c:v>0.40000000000000285</c:v>
                </c:pt>
                <c:pt idx="1833">
                  <c:v>0.54000000000000337</c:v>
                </c:pt>
                <c:pt idx="1834">
                  <c:v>0.86000000000000232</c:v>
                </c:pt>
                <c:pt idx="1835">
                  <c:v>0.78000000000000258</c:v>
                </c:pt>
                <c:pt idx="1836">
                  <c:v>0.74000000000000199</c:v>
                </c:pt>
                <c:pt idx="1837">
                  <c:v>1.3600000000000008</c:v>
                </c:pt>
                <c:pt idx="1838">
                  <c:v>1.7</c:v>
                </c:pt>
                <c:pt idx="1839">
                  <c:v>1.7600000000000009</c:v>
                </c:pt>
                <c:pt idx="1840">
                  <c:v>2.0400000000000005</c:v>
                </c:pt>
                <c:pt idx="1841">
                  <c:v>1.7600000000000009</c:v>
                </c:pt>
                <c:pt idx="1842">
                  <c:v>1.540000000000002</c:v>
                </c:pt>
                <c:pt idx="1843">
                  <c:v>1.3400000000000021</c:v>
                </c:pt>
                <c:pt idx="1844">
                  <c:v>1.4200000000000017</c:v>
                </c:pt>
                <c:pt idx="1845">
                  <c:v>1.2000000000000015</c:v>
                </c:pt>
                <c:pt idx="1846">
                  <c:v>1.2600000000000022</c:v>
                </c:pt>
                <c:pt idx="1847">
                  <c:v>0.98000000000000109</c:v>
                </c:pt>
                <c:pt idx="1848">
                  <c:v>0.80000000000000138</c:v>
                </c:pt>
                <c:pt idx="1849">
                  <c:v>0.64000000000000057</c:v>
                </c:pt>
                <c:pt idx="1850">
                  <c:v>0.78000000000000114</c:v>
                </c:pt>
                <c:pt idx="1851">
                  <c:v>1.1399999999999992</c:v>
                </c:pt>
                <c:pt idx="1852">
                  <c:v>1.2199999999999989</c:v>
                </c:pt>
                <c:pt idx="1853">
                  <c:v>1.4999999999999987</c:v>
                </c:pt>
                <c:pt idx="1854">
                  <c:v>1.3799999999999983</c:v>
                </c:pt>
                <c:pt idx="1855">
                  <c:v>1.5399999999999978</c:v>
                </c:pt>
                <c:pt idx="1856">
                  <c:v>0.77999999999999825</c:v>
                </c:pt>
                <c:pt idx="1857">
                  <c:v>0.65999999999999948</c:v>
                </c:pt>
                <c:pt idx="1858">
                  <c:v>0.25999999999999945</c:v>
                </c:pt>
                <c:pt idx="1859">
                  <c:v>0.28000000000000042</c:v>
                </c:pt>
                <c:pt idx="1860">
                  <c:v>-0.37999999999999901</c:v>
                </c:pt>
                <c:pt idx="1861">
                  <c:v>-5.9999999999998721E-2</c:v>
                </c:pt>
                <c:pt idx="1862">
                  <c:v>-0.15999999999999942</c:v>
                </c:pt>
                <c:pt idx="1863">
                  <c:v>0.40000000000000069</c:v>
                </c:pt>
                <c:pt idx="1864">
                  <c:v>0.36000000000000015</c:v>
                </c:pt>
                <c:pt idx="1865">
                  <c:v>0.61999999999999955</c:v>
                </c:pt>
                <c:pt idx="1866">
                  <c:v>0.6</c:v>
                </c:pt>
                <c:pt idx="1867">
                  <c:v>0.37999999999999973</c:v>
                </c:pt>
                <c:pt idx="1868">
                  <c:v>-3.9999999999999855E-2</c:v>
                </c:pt>
                <c:pt idx="1869">
                  <c:v>-0.31999999999999956</c:v>
                </c:pt>
                <c:pt idx="1870">
                  <c:v>-0.45999999999999874</c:v>
                </c:pt>
                <c:pt idx="1871">
                  <c:v>-0.75999999999999945</c:v>
                </c:pt>
                <c:pt idx="1872">
                  <c:v>-0.3999999999999993</c:v>
                </c:pt>
                <c:pt idx="1873">
                  <c:v>-0.65999999999999948</c:v>
                </c:pt>
                <c:pt idx="1874">
                  <c:v>-0.27999999999999903</c:v>
                </c:pt>
                <c:pt idx="1875">
                  <c:v>-0.17999999999999972</c:v>
                </c:pt>
                <c:pt idx="1876">
                  <c:v>0.30000000000000071</c:v>
                </c:pt>
                <c:pt idx="1877">
                  <c:v>4.0000000000001278E-2</c:v>
                </c:pt>
                <c:pt idx="1878">
                  <c:v>1.4210854715202005E-15</c:v>
                </c:pt>
                <c:pt idx="1879">
                  <c:v>-0.55999999999999872</c:v>
                </c:pt>
                <c:pt idx="1880">
                  <c:v>-0.69999999999999862</c:v>
                </c:pt>
                <c:pt idx="1881">
                  <c:v>-0.7999999999999986</c:v>
                </c:pt>
                <c:pt idx="1882">
                  <c:v>-0.45999999999999941</c:v>
                </c:pt>
                <c:pt idx="1883">
                  <c:v>-0.31999999999999956</c:v>
                </c:pt>
                <c:pt idx="1884">
                  <c:v>-0.41999999999999993</c:v>
                </c:pt>
                <c:pt idx="1885">
                  <c:v>-0.28000000000000008</c:v>
                </c:pt>
                <c:pt idx="1886">
                  <c:v>-0.41999999999999993</c:v>
                </c:pt>
                <c:pt idx="1887">
                  <c:v>-0.61999999999999988</c:v>
                </c:pt>
                <c:pt idx="1888">
                  <c:v>-0.7000000000000004</c:v>
                </c:pt>
                <c:pt idx="1889">
                  <c:v>-0.42000000000000026</c:v>
                </c:pt>
                <c:pt idx="1890">
                  <c:v>-0.4</c:v>
                </c:pt>
                <c:pt idx="1891">
                  <c:v>-0.5600000000000005</c:v>
                </c:pt>
                <c:pt idx="1892">
                  <c:v>-0.60000000000000031</c:v>
                </c:pt>
                <c:pt idx="1893">
                  <c:v>-0.57999999999999974</c:v>
                </c:pt>
                <c:pt idx="1894">
                  <c:v>-0.81999999999999962</c:v>
                </c:pt>
                <c:pt idx="1895">
                  <c:v>-1.0399999999999996</c:v>
                </c:pt>
                <c:pt idx="1896">
                  <c:v>-0.5799999999999994</c:v>
                </c:pt>
                <c:pt idx="1897">
                  <c:v>-0.65999999999999903</c:v>
                </c:pt>
                <c:pt idx="1898">
                  <c:v>-0.61999999999999955</c:v>
                </c:pt>
                <c:pt idx="1899">
                  <c:v>-0.23999999999999985</c:v>
                </c:pt>
                <c:pt idx="1900">
                  <c:v>-0.10000000000000035</c:v>
                </c:pt>
                <c:pt idx="1901">
                  <c:v>-0.52000000000000024</c:v>
                </c:pt>
                <c:pt idx="1902">
                  <c:v>-0.1600000000000005</c:v>
                </c:pt>
                <c:pt idx="1903">
                  <c:v>-0.18000000000000008</c:v>
                </c:pt>
                <c:pt idx="1904">
                  <c:v>-0.34000000000000019</c:v>
                </c:pt>
                <c:pt idx="1905">
                  <c:v>-0.18000000000000008</c:v>
                </c:pt>
                <c:pt idx="1906">
                  <c:v>-3.9999999999999855E-2</c:v>
                </c:pt>
                <c:pt idx="1907">
                  <c:v>-0.4599999999999998</c:v>
                </c:pt>
                <c:pt idx="1908">
                  <c:v>-0.30000000000000038</c:v>
                </c:pt>
                <c:pt idx="1909">
                  <c:v>-6.0000000000000143E-2</c:v>
                </c:pt>
                <c:pt idx="1910">
                  <c:v>-0.5</c:v>
                </c:pt>
                <c:pt idx="1911">
                  <c:v>-0.28000000000000008</c:v>
                </c:pt>
                <c:pt idx="1912">
                  <c:v>0</c:v>
                </c:pt>
                <c:pt idx="1913">
                  <c:v>-0.4799999999999997</c:v>
                </c:pt>
                <c:pt idx="1914">
                  <c:v>-0.61999999999999988</c:v>
                </c:pt>
                <c:pt idx="1915">
                  <c:v>-0.17999999999999972</c:v>
                </c:pt>
                <c:pt idx="1916">
                  <c:v>-0.4199999999999996</c:v>
                </c:pt>
                <c:pt idx="1917">
                  <c:v>-0.73999999999999988</c:v>
                </c:pt>
                <c:pt idx="1918">
                  <c:v>-0.37999999999999973</c:v>
                </c:pt>
                <c:pt idx="1919">
                  <c:v>-0.65999999999999948</c:v>
                </c:pt>
                <c:pt idx="1920">
                  <c:v>-1.0799999999999994</c:v>
                </c:pt>
                <c:pt idx="1921">
                  <c:v>-0.83999999999999986</c:v>
                </c:pt>
                <c:pt idx="1922">
                  <c:v>-0.4199999999999996</c:v>
                </c:pt>
                <c:pt idx="1923">
                  <c:v>-0.4599999999999998</c:v>
                </c:pt>
                <c:pt idx="1924">
                  <c:v>-0.15999999999999978</c:v>
                </c:pt>
                <c:pt idx="1925">
                  <c:v>5.999999999999979E-2</c:v>
                </c:pt>
                <c:pt idx="1926">
                  <c:v>0.33999999999999986</c:v>
                </c:pt>
                <c:pt idx="1927">
                  <c:v>0.13999999999999951</c:v>
                </c:pt>
                <c:pt idx="1928">
                  <c:v>0.21999999999999958</c:v>
                </c:pt>
                <c:pt idx="1929">
                  <c:v>0.23999999999999949</c:v>
                </c:pt>
                <c:pt idx="1930">
                  <c:v>0.21999999999999958</c:v>
                </c:pt>
                <c:pt idx="1931">
                  <c:v>-0.36000000000000049</c:v>
                </c:pt>
                <c:pt idx="1932">
                  <c:v>-0.44000000000000022</c:v>
                </c:pt>
                <c:pt idx="1933">
                  <c:v>-0.34000000000000019</c:v>
                </c:pt>
                <c:pt idx="1934">
                  <c:v>-0.18000000000000044</c:v>
                </c:pt>
                <c:pt idx="1935">
                  <c:v>3.9999999999999855E-2</c:v>
                </c:pt>
                <c:pt idx="1936">
                  <c:v>8.0000000000000071E-2</c:v>
                </c:pt>
                <c:pt idx="1937">
                  <c:v>0.25999999999999979</c:v>
                </c:pt>
                <c:pt idx="1938">
                  <c:v>-2.0000000000000285E-2</c:v>
                </c:pt>
                <c:pt idx="1939">
                  <c:v>-0.30000000000000038</c:v>
                </c:pt>
                <c:pt idx="1940">
                  <c:v>-0.48000000000000043</c:v>
                </c:pt>
                <c:pt idx="1941">
                  <c:v>-0.1600000000000005</c:v>
                </c:pt>
                <c:pt idx="1942">
                  <c:v>-0.22000000000000028</c:v>
                </c:pt>
                <c:pt idx="1943">
                  <c:v>0.11999999999999993</c:v>
                </c:pt>
                <c:pt idx="1944">
                  <c:v>0.28000000000000008</c:v>
                </c:pt>
                <c:pt idx="1945">
                  <c:v>0.1</c:v>
                </c:pt>
                <c:pt idx="1946">
                  <c:v>-0.65999999999999981</c:v>
                </c:pt>
                <c:pt idx="1947">
                  <c:v>-1.2599999999999993</c:v>
                </c:pt>
                <c:pt idx="1948">
                  <c:v>-1.4599999999999995</c:v>
                </c:pt>
                <c:pt idx="1949">
                  <c:v>-2.6799999999999993</c:v>
                </c:pt>
                <c:pt idx="1950">
                  <c:v>-2.6199999999999997</c:v>
                </c:pt>
                <c:pt idx="1951">
                  <c:v>1.02</c:v>
                </c:pt>
                <c:pt idx="1952">
                  <c:v>3.0199999999999996</c:v>
                </c:pt>
                <c:pt idx="1953">
                  <c:v>2.8799999999999994</c:v>
                </c:pt>
                <c:pt idx="1954">
                  <c:v>3.7</c:v>
                </c:pt>
                <c:pt idx="1955">
                  <c:v>3.38</c:v>
                </c:pt>
                <c:pt idx="1956">
                  <c:v>-0.12000000000000029</c:v>
                </c:pt>
                <c:pt idx="1957">
                  <c:v>-1.22</c:v>
                </c:pt>
                <c:pt idx="1958">
                  <c:v>-0.85999999999999976</c:v>
                </c:pt>
                <c:pt idx="1959">
                  <c:v>-0.23999999999999985</c:v>
                </c:pt>
                <c:pt idx="1960">
                  <c:v>0.46000000000000013</c:v>
                </c:pt>
                <c:pt idx="1961">
                  <c:v>0.9</c:v>
                </c:pt>
                <c:pt idx="1962">
                  <c:v>0.39999999999999963</c:v>
                </c:pt>
                <c:pt idx="1963">
                  <c:v>-0.10000000000000071</c:v>
                </c:pt>
                <c:pt idx="1964">
                  <c:v>-0.24000000000000057</c:v>
                </c:pt>
                <c:pt idx="1965">
                  <c:v>-0.5800000000000004</c:v>
                </c:pt>
                <c:pt idx="1966">
                  <c:v>-0.36000000000000015</c:v>
                </c:pt>
                <c:pt idx="1967">
                  <c:v>-4.0000000000000216E-2</c:v>
                </c:pt>
                <c:pt idx="1968">
                  <c:v>0.41999999999999993</c:v>
                </c:pt>
                <c:pt idx="1969">
                  <c:v>0.41999999999999993</c:v>
                </c:pt>
                <c:pt idx="1970">
                  <c:v>0.27999999999999969</c:v>
                </c:pt>
                <c:pt idx="1971">
                  <c:v>0.19999999999999965</c:v>
                </c:pt>
                <c:pt idx="1972">
                  <c:v>-0.20000000000000034</c:v>
                </c:pt>
                <c:pt idx="1973">
                  <c:v>-0.34000000000000019</c:v>
                </c:pt>
                <c:pt idx="1974">
                  <c:v>-0.31999999999999995</c:v>
                </c:pt>
                <c:pt idx="1975">
                  <c:v>-0.21999999999999958</c:v>
                </c:pt>
                <c:pt idx="1976">
                  <c:v>-0.27999999999999969</c:v>
                </c:pt>
                <c:pt idx="1977">
                  <c:v>0.38000000000000045</c:v>
                </c:pt>
                <c:pt idx="1978">
                  <c:v>0.14000000000000057</c:v>
                </c:pt>
                <c:pt idx="1979">
                  <c:v>6.0000000000000497E-2</c:v>
                </c:pt>
                <c:pt idx="1980">
                  <c:v>0.22000000000000028</c:v>
                </c:pt>
                <c:pt idx="1981">
                  <c:v>0.12000000000000029</c:v>
                </c:pt>
                <c:pt idx="1982">
                  <c:v>-0.4399999999999995</c:v>
                </c:pt>
                <c:pt idx="1983">
                  <c:v>0.20000000000000034</c:v>
                </c:pt>
                <c:pt idx="1984">
                  <c:v>-7.999999999999971E-2</c:v>
                </c:pt>
                <c:pt idx="1985">
                  <c:v>-0.11999999999999993</c:v>
                </c:pt>
                <c:pt idx="1986">
                  <c:v>-0.17999999999999972</c:v>
                </c:pt>
                <c:pt idx="1987">
                  <c:v>0.11999999999999993</c:v>
                </c:pt>
                <c:pt idx="1988">
                  <c:v>-4.0000000000000216E-2</c:v>
                </c:pt>
                <c:pt idx="1989">
                  <c:v>0.23999999999999985</c:v>
                </c:pt>
                <c:pt idx="1990">
                  <c:v>0.2</c:v>
                </c:pt>
                <c:pt idx="1991">
                  <c:v>0.31999999999999995</c:v>
                </c:pt>
                <c:pt idx="1992">
                  <c:v>0.30000000000000038</c:v>
                </c:pt>
                <c:pt idx="1993">
                  <c:v>7.1054273576010023E-16</c:v>
                </c:pt>
                <c:pt idx="1994">
                  <c:v>-0.19999999999999965</c:v>
                </c:pt>
                <c:pt idx="1995">
                  <c:v>-0.25999999999999945</c:v>
                </c:pt>
                <c:pt idx="1996">
                  <c:v>-0.83999999999999952</c:v>
                </c:pt>
                <c:pt idx="1997">
                  <c:v>-0.55999999999999983</c:v>
                </c:pt>
                <c:pt idx="1998">
                  <c:v>-0.58000000000000007</c:v>
                </c:pt>
                <c:pt idx="1999">
                  <c:v>-0.27999999999999969</c:v>
                </c:pt>
                <c:pt idx="2000">
                  <c:v>0</c:v>
                </c:pt>
                <c:pt idx="2001">
                  <c:v>0.68</c:v>
                </c:pt>
                <c:pt idx="2002">
                  <c:v>0.6</c:v>
                </c:pt>
                <c:pt idx="2003">
                  <c:v>1.1199999999999999</c:v>
                </c:pt>
                <c:pt idx="2004">
                  <c:v>0.93999999999999984</c:v>
                </c:pt>
                <c:pt idx="2005">
                  <c:v>0.7</c:v>
                </c:pt>
                <c:pt idx="2006">
                  <c:v>0.58000000000000007</c:v>
                </c:pt>
                <c:pt idx="2007">
                  <c:v>0.44000000000000022</c:v>
                </c:pt>
                <c:pt idx="2008">
                  <c:v>-7.999999999999971E-2</c:v>
                </c:pt>
                <c:pt idx="2009">
                  <c:v>-1.9999999999999928E-2</c:v>
                </c:pt>
                <c:pt idx="2010">
                  <c:v>3.9999999999999855E-2</c:v>
                </c:pt>
                <c:pt idx="2011">
                  <c:v>3.9999999999999501E-2</c:v>
                </c:pt>
                <c:pt idx="2012">
                  <c:v>-8.0000000000000432E-2</c:v>
                </c:pt>
                <c:pt idx="2013">
                  <c:v>-0.10000000000000035</c:v>
                </c:pt>
                <c:pt idx="2014">
                  <c:v>-0.18000000000000044</c:v>
                </c:pt>
                <c:pt idx="2015">
                  <c:v>-0.22000000000000028</c:v>
                </c:pt>
                <c:pt idx="2016">
                  <c:v>0.21999999999999992</c:v>
                </c:pt>
                <c:pt idx="2017">
                  <c:v>-0.18000000000000008</c:v>
                </c:pt>
                <c:pt idx="2018">
                  <c:v>-0.3</c:v>
                </c:pt>
                <c:pt idx="2019">
                  <c:v>-0.25999999999999979</c:v>
                </c:pt>
                <c:pt idx="2020">
                  <c:v>-0.29999999999999966</c:v>
                </c:pt>
                <c:pt idx="2021">
                  <c:v>-0.65999999999999981</c:v>
                </c:pt>
                <c:pt idx="2022">
                  <c:v>-0.15999999999999978</c:v>
                </c:pt>
                <c:pt idx="2023">
                  <c:v>-0.11999999999999993</c:v>
                </c:pt>
                <c:pt idx="2024">
                  <c:v>-0.41999999999999993</c:v>
                </c:pt>
                <c:pt idx="2025">
                  <c:v>-0.6</c:v>
                </c:pt>
                <c:pt idx="2026">
                  <c:v>-0.73999999999999988</c:v>
                </c:pt>
                <c:pt idx="2027">
                  <c:v>-0.51999999999999991</c:v>
                </c:pt>
                <c:pt idx="2028">
                  <c:v>-0.17999999999999972</c:v>
                </c:pt>
                <c:pt idx="2029">
                  <c:v>0.24000000000000021</c:v>
                </c:pt>
                <c:pt idx="2030">
                  <c:v>0.84000000000000019</c:v>
                </c:pt>
                <c:pt idx="2031">
                  <c:v>0.76000000000000012</c:v>
                </c:pt>
                <c:pt idx="2032">
                  <c:v>0.24000000000000021</c:v>
                </c:pt>
                <c:pt idx="2033">
                  <c:v>3.9999999999999855E-2</c:v>
                </c:pt>
                <c:pt idx="2034">
                  <c:v>-0.40000000000000036</c:v>
                </c:pt>
                <c:pt idx="2035">
                  <c:v>-0.76000000000000045</c:v>
                </c:pt>
                <c:pt idx="2036">
                  <c:v>-0.5600000000000005</c:v>
                </c:pt>
                <c:pt idx="2037">
                  <c:v>-0.50000000000000067</c:v>
                </c:pt>
                <c:pt idx="2038">
                  <c:v>-0.5600000000000005</c:v>
                </c:pt>
                <c:pt idx="2039">
                  <c:v>-0.34000000000000019</c:v>
                </c:pt>
                <c:pt idx="2040">
                  <c:v>1.9999999999999928E-2</c:v>
                </c:pt>
                <c:pt idx="2041">
                  <c:v>0.11999999999999993</c:v>
                </c:pt>
                <c:pt idx="2042">
                  <c:v>0.6</c:v>
                </c:pt>
                <c:pt idx="2043">
                  <c:v>1.22</c:v>
                </c:pt>
                <c:pt idx="2044">
                  <c:v>1.52</c:v>
                </c:pt>
                <c:pt idx="2045">
                  <c:v>1.36</c:v>
                </c:pt>
                <c:pt idx="2046">
                  <c:v>0.94000000000000017</c:v>
                </c:pt>
                <c:pt idx="2047">
                  <c:v>0.5</c:v>
                </c:pt>
                <c:pt idx="2048">
                  <c:v>0.15999999999999978</c:v>
                </c:pt>
                <c:pt idx="2049">
                  <c:v>-2.0000000000000285E-2</c:v>
                </c:pt>
                <c:pt idx="2050">
                  <c:v>-0.18000000000000077</c:v>
                </c:pt>
                <c:pt idx="2051">
                  <c:v>0.3599999999999991</c:v>
                </c:pt>
                <c:pt idx="2052">
                  <c:v>0.43999999999999917</c:v>
                </c:pt>
                <c:pt idx="2053">
                  <c:v>0.27999999999999936</c:v>
                </c:pt>
                <c:pt idx="2054">
                  <c:v>0.47999999999999937</c:v>
                </c:pt>
                <c:pt idx="2055">
                  <c:v>0.29999999999999966</c:v>
                </c:pt>
                <c:pt idx="2056">
                  <c:v>-4.0000000000000216E-2</c:v>
                </c:pt>
                <c:pt idx="2057">
                  <c:v>-0.24000000000000021</c:v>
                </c:pt>
                <c:pt idx="2058">
                  <c:v>-0.40000000000000036</c:v>
                </c:pt>
                <c:pt idx="2059">
                  <c:v>-0.78000000000000047</c:v>
                </c:pt>
                <c:pt idx="2060">
                  <c:v>-0.48000000000000043</c:v>
                </c:pt>
                <c:pt idx="2061">
                  <c:v>-0.24000000000000057</c:v>
                </c:pt>
                <c:pt idx="2062">
                  <c:v>0.19999999999999965</c:v>
                </c:pt>
                <c:pt idx="2063">
                  <c:v>0.78</c:v>
                </c:pt>
                <c:pt idx="2064">
                  <c:v>1.02</c:v>
                </c:pt>
                <c:pt idx="2065">
                  <c:v>1.0599999999999998</c:v>
                </c:pt>
                <c:pt idx="2066">
                  <c:v>0.66000000000000014</c:v>
                </c:pt>
                <c:pt idx="2067">
                  <c:v>0.76000000000000012</c:v>
                </c:pt>
                <c:pt idx="2068">
                  <c:v>0.1</c:v>
                </c:pt>
                <c:pt idx="2069">
                  <c:v>0.18000000000000008</c:v>
                </c:pt>
                <c:pt idx="2070">
                  <c:v>8.0000000000000071E-2</c:v>
                </c:pt>
                <c:pt idx="2071">
                  <c:v>0.2</c:v>
                </c:pt>
                <c:pt idx="2072">
                  <c:v>-1.9999999999999928E-2</c:v>
                </c:pt>
                <c:pt idx="2073">
                  <c:v>-8.0000000000000071E-2</c:v>
                </c:pt>
                <c:pt idx="2074">
                  <c:v>-3.9999999999999855E-2</c:v>
                </c:pt>
                <c:pt idx="2075">
                  <c:v>-0.27999999999999969</c:v>
                </c:pt>
                <c:pt idx="2076">
                  <c:v>-0.31999999999999995</c:v>
                </c:pt>
                <c:pt idx="2077">
                  <c:v>-0.61999999999999988</c:v>
                </c:pt>
                <c:pt idx="2078">
                  <c:v>-0.21999999999999992</c:v>
                </c:pt>
                <c:pt idx="2079">
                  <c:v>-0.41999999999999993</c:v>
                </c:pt>
                <c:pt idx="2080">
                  <c:v>-0.2</c:v>
                </c:pt>
                <c:pt idx="2081">
                  <c:v>-0.21999999999999992</c:v>
                </c:pt>
                <c:pt idx="2082">
                  <c:v>0.31999999999999995</c:v>
                </c:pt>
                <c:pt idx="2083">
                  <c:v>0.16000000000000014</c:v>
                </c:pt>
                <c:pt idx="2084">
                  <c:v>8.0000000000000071E-2</c:v>
                </c:pt>
                <c:pt idx="2085">
                  <c:v>-3.9999999999999855E-2</c:v>
                </c:pt>
                <c:pt idx="2086">
                  <c:v>-8.0000000000000071E-2</c:v>
                </c:pt>
                <c:pt idx="2087">
                  <c:v>-0.36000000000000015</c:v>
                </c:pt>
                <c:pt idx="2088">
                  <c:v>-0.34000000000000019</c:v>
                </c:pt>
                <c:pt idx="2089">
                  <c:v>-0.44000000000000022</c:v>
                </c:pt>
                <c:pt idx="2090">
                  <c:v>-0.34000000000000019</c:v>
                </c:pt>
                <c:pt idx="2091">
                  <c:v>0.18000000000000008</c:v>
                </c:pt>
                <c:pt idx="2092">
                  <c:v>0.16000000000000014</c:v>
                </c:pt>
                <c:pt idx="2093">
                  <c:v>0.25999999999999979</c:v>
                </c:pt>
                <c:pt idx="2094">
                  <c:v>0.29999999999999966</c:v>
                </c:pt>
                <c:pt idx="2095">
                  <c:v>0.75999999999999945</c:v>
                </c:pt>
                <c:pt idx="2096">
                  <c:v>0.23999999999999916</c:v>
                </c:pt>
                <c:pt idx="2097">
                  <c:v>0.45999999999999908</c:v>
                </c:pt>
                <c:pt idx="2098">
                  <c:v>0.59999999999999964</c:v>
                </c:pt>
                <c:pt idx="2099">
                  <c:v>0.77999999999999969</c:v>
                </c:pt>
                <c:pt idx="2100">
                  <c:v>0.2</c:v>
                </c:pt>
                <c:pt idx="2101">
                  <c:v>0.44000000000000022</c:v>
                </c:pt>
                <c:pt idx="2102">
                  <c:v>4.0000000000000216E-2</c:v>
                </c:pt>
                <c:pt idx="2103">
                  <c:v>-0.16000000000000014</c:v>
                </c:pt>
                <c:pt idx="2104">
                  <c:v>-0.21999999999999992</c:v>
                </c:pt>
                <c:pt idx="2105">
                  <c:v>3.9999999999999855E-2</c:v>
                </c:pt>
                <c:pt idx="2106">
                  <c:v>-0.16000000000000014</c:v>
                </c:pt>
                <c:pt idx="2107">
                  <c:v>-4.0000000000000216E-2</c:v>
                </c:pt>
                <c:pt idx="2108">
                  <c:v>-0.12000000000000029</c:v>
                </c:pt>
                <c:pt idx="2109">
                  <c:v>0.21999999999999958</c:v>
                </c:pt>
                <c:pt idx="2110">
                  <c:v>7.999999999999971E-2</c:v>
                </c:pt>
                <c:pt idx="2111">
                  <c:v>0.29999999999999966</c:v>
                </c:pt>
                <c:pt idx="2112">
                  <c:v>0.53999999999999981</c:v>
                </c:pt>
                <c:pt idx="2113">
                  <c:v>0.66000000000000014</c:v>
                </c:pt>
                <c:pt idx="2114">
                  <c:v>0.46000000000000013</c:v>
                </c:pt>
                <c:pt idx="2115">
                  <c:v>0.82000000000000006</c:v>
                </c:pt>
                <c:pt idx="2116">
                  <c:v>0.72000000000000008</c:v>
                </c:pt>
                <c:pt idx="2117">
                  <c:v>0.3999999999999998</c:v>
                </c:pt>
                <c:pt idx="2118">
                  <c:v>0.21999999999999939</c:v>
                </c:pt>
                <c:pt idx="2119">
                  <c:v>-8.0000000000000598E-2</c:v>
                </c:pt>
                <c:pt idx="2120">
                  <c:v>-0.2800000000000008</c:v>
                </c:pt>
                <c:pt idx="2121">
                  <c:v>-0.26000000000000051</c:v>
                </c:pt>
                <c:pt idx="2122">
                  <c:v>-8.0000000000000432E-2</c:v>
                </c:pt>
                <c:pt idx="2123">
                  <c:v>-0.11999999999999993</c:v>
                </c:pt>
              </c:numCache>
            </c:numRef>
          </c:xVal>
          <c:yVal>
            <c:numRef>
              <c:f>'63G_15'!$A$2:$A$2128</c:f>
              <c:numCache>
                <c:formatCode>General</c:formatCode>
                <c:ptCount val="2127"/>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numCache>
            </c:numRef>
          </c:yVal>
          <c:smooth val="1"/>
          <c:extLst>
            <c:ext xmlns:c16="http://schemas.microsoft.com/office/drawing/2014/chart" uri="{C3380CC4-5D6E-409C-BE32-E72D297353CC}">
              <c16:uniqueId val="{00000003-942B-49F5-90EE-CF48BF3CCFC4}"/>
            </c:ext>
          </c:extLst>
        </c:ser>
        <c:ser>
          <c:idx val="10"/>
          <c:order val="4"/>
          <c:tx>
            <c:strRef>
              <c:f>'63G_15'!$S$1</c:f>
              <c:strCache>
                <c:ptCount val="1"/>
                <c:pt idx="0">
                  <c:v>2019-2020</c:v>
                </c:pt>
              </c:strCache>
            </c:strRef>
          </c:tx>
          <c:spPr>
            <a:ln w="12700" cap="rnd">
              <a:solidFill>
                <a:schemeClr val="accent4">
                  <a:lumMod val="75000"/>
                </a:schemeClr>
              </a:solidFill>
              <a:round/>
            </a:ln>
            <a:effectLst/>
          </c:spPr>
          <c:marker>
            <c:symbol val="none"/>
          </c:marker>
          <c:xVal>
            <c:numRef>
              <c:f>'63G_15'!$S$5:$S$2128</c:f>
              <c:numCache>
                <c:formatCode>General</c:formatCode>
                <c:ptCount val="2124"/>
                <c:pt idx="0">
                  <c:v>-0.51999999999999991</c:v>
                </c:pt>
                <c:pt idx="1">
                  <c:v>-0.6399999999999999</c:v>
                </c:pt>
                <c:pt idx="2">
                  <c:v>-0.57999999999999996</c:v>
                </c:pt>
                <c:pt idx="3">
                  <c:v>-0.36</c:v>
                </c:pt>
                <c:pt idx="4">
                  <c:v>-0.34</c:v>
                </c:pt>
                <c:pt idx="5">
                  <c:v>-8.0000000000000029E-2</c:v>
                </c:pt>
                <c:pt idx="6">
                  <c:v>0.13999999999999999</c:v>
                </c:pt>
                <c:pt idx="7">
                  <c:v>0.41999999999999993</c:v>
                </c:pt>
                <c:pt idx="8">
                  <c:v>0.39999999999999997</c:v>
                </c:pt>
                <c:pt idx="9">
                  <c:v>0.46000000000000008</c:v>
                </c:pt>
                <c:pt idx="10">
                  <c:v>2.0000000000000063E-2</c:v>
                </c:pt>
                <c:pt idx="11">
                  <c:v>-0.13999999999999993</c:v>
                </c:pt>
                <c:pt idx="12">
                  <c:v>-0.43999999999999995</c:v>
                </c:pt>
                <c:pt idx="13">
                  <c:v>-0.43999999999999984</c:v>
                </c:pt>
                <c:pt idx="14">
                  <c:v>-0.7</c:v>
                </c:pt>
                <c:pt idx="15">
                  <c:v>-0.52</c:v>
                </c:pt>
                <c:pt idx="16">
                  <c:v>-0.86</c:v>
                </c:pt>
                <c:pt idx="17">
                  <c:v>-0.78</c:v>
                </c:pt>
                <c:pt idx="18">
                  <c:v>-0.7400000000000001</c:v>
                </c:pt>
                <c:pt idx="19">
                  <c:v>-0.50000000000000011</c:v>
                </c:pt>
                <c:pt idx="20">
                  <c:v>-0.90000000000000013</c:v>
                </c:pt>
                <c:pt idx="21">
                  <c:v>-0.78</c:v>
                </c:pt>
                <c:pt idx="22">
                  <c:v>-1.28</c:v>
                </c:pt>
                <c:pt idx="23">
                  <c:v>-1.5399999999999998</c:v>
                </c:pt>
                <c:pt idx="24">
                  <c:v>-1.6</c:v>
                </c:pt>
                <c:pt idx="25">
                  <c:v>-1.26</c:v>
                </c:pt>
                <c:pt idx="26">
                  <c:v>-1.1400000000000001</c:v>
                </c:pt>
                <c:pt idx="27">
                  <c:v>-0.74</c:v>
                </c:pt>
                <c:pt idx="28">
                  <c:v>-0.76000000000000012</c:v>
                </c:pt>
                <c:pt idx="29">
                  <c:v>-1.1200000000000001</c:v>
                </c:pt>
                <c:pt idx="30">
                  <c:v>-1.3000000000000003</c:v>
                </c:pt>
                <c:pt idx="31">
                  <c:v>-1.0600000000000003</c:v>
                </c:pt>
                <c:pt idx="32">
                  <c:v>-0.92000000000000026</c:v>
                </c:pt>
                <c:pt idx="33">
                  <c:v>-0.78000000000000047</c:v>
                </c:pt>
                <c:pt idx="34">
                  <c:v>-0.42000000000000026</c:v>
                </c:pt>
                <c:pt idx="35">
                  <c:v>-0.10000000000000017</c:v>
                </c:pt>
                <c:pt idx="36">
                  <c:v>-0.30000000000000016</c:v>
                </c:pt>
                <c:pt idx="37">
                  <c:v>-0.70000000000000018</c:v>
                </c:pt>
                <c:pt idx="38">
                  <c:v>-0.54</c:v>
                </c:pt>
                <c:pt idx="39">
                  <c:v>-0.76</c:v>
                </c:pt>
                <c:pt idx="40">
                  <c:v>-0.82</c:v>
                </c:pt>
                <c:pt idx="41">
                  <c:v>-0.73999999999999988</c:v>
                </c:pt>
                <c:pt idx="42">
                  <c:v>-0.53999999999999981</c:v>
                </c:pt>
                <c:pt idx="43">
                  <c:v>-0.72</c:v>
                </c:pt>
                <c:pt idx="44">
                  <c:v>-0.64</c:v>
                </c:pt>
                <c:pt idx="45">
                  <c:v>-0.44000000000000006</c:v>
                </c:pt>
                <c:pt idx="46">
                  <c:v>-0.6</c:v>
                </c:pt>
                <c:pt idx="47">
                  <c:v>-0.94000000000000006</c:v>
                </c:pt>
                <c:pt idx="48">
                  <c:v>-0.84000000000000008</c:v>
                </c:pt>
                <c:pt idx="49">
                  <c:v>-0.96</c:v>
                </c:pt>
                <c:pt idx="50">
                  <c:v>-1.24</c:v>
                </c:pt>
                <c:pt idx="51">
                  <c:v>-0.98000000000000009</c:v>
                </c:pt>
                <c:pt idx="52">
                  <c:v>-0.77999999999999992</c:v>
                </c:pt>
                <c:pt idx="53">
                  <c:v>-0.87999999999999967</c:v>
                </c:pt>
                <c:pt idx="54">
                  <c:v>-1.0799999999999998</c:v>
                </c:pt>
                <c:pt idx="55">
                  <c:v>-1.4</c:v>
                </c:pt>
                <c:pt idx="56">
                  <c:v>-1.64</c:v>
                </c:pt>
                <c:pt idx="57">
                  <c:v>-1.4400000000000002</c:v>
                </c:pt>
                <c:pt idx="58">
                  <c:v>-1.6400000000000006</c:v>
                </c:pt>
                <c:pt idx="59">
                  <c:v>-1.6200000000000003</c:v>
                </c:pt>
                <c:pt idx="60">
                  <c:v>-1.5000000000000002</c:v>
                </c:pt>
                <c:pt idx="61">
                  <c:v>-1.6600000000000001</c:v>
                </c:pt>
                <c:pt idx="62">
                  <c:v>-1.94</c:v>
                </c:pt>
                <c:pt idx="63">
                  <c:v>-2.06</c:v>
                </c:pt>
                <c:pt idx="64">
                  <c:v>-1.9600000000000002</c:v>
                </c:pt>
                <c:pt idx="65">
                  <c:v>-1.8199999999999998</c:v>
                </c:pt>
                <c:pt idx="66">
                  <c:v>-1.5399999999999998</c:v>
                </c:pt>
                <c:pt idx="67">
                  <c:v>-1.46</c:v>
                </c:pt>
                <c:pt idx="68">
                  <c:v>-1.2200000000000002</c:v>
                </c:pt>
                <c:pt idx="69">
                  <c:v>-1.2200000000000002</c:v>
                </c:pt>
                <c:pt idx="70">
                  <c:v>-1.2600000000000002</c:v>
                </c:pt>
                <c:pt idx="71">
                  <c:v>-1.5000000000000002</c:v>
                </c:pt>
                <c:pt idx="72">
                  <c:v>-1.8</c:v>
                </c:pt>
                <c:pt idx="73">
                  <c:v>-1.7399999999999998</c:v>
                </c:pt>
                <c:pt idx="74">
                  <c:v>-1.6</c:v>
                </c:pt>
                <c:pt idx="75">
                  <c:v>-1.48</c:v>
                </c:pt>
                <c:pt idx="76">
                  <c:v>-1.58</c:v>
                </c:pt>
                <c:pt idx="77">
                  <c:v>-1.2200000000000002</c:v>
                </c:pt>
                <c:pt idx="78">
                  <c:v>-1.2000000000000002</c:v>
                </c:pt>
                <c:pt idx="79">
                  <c:v>-1.32</c:v>
                </c:pt>
                <c:pt idx="80">
                  <c:v>-1.4400000000000002</c:v>
                </c:pt>
                <c:pt idx="81">
                  <c:v>-1.1400000000000001</c:v>
                </c:pt>
                <c:pt idx="82">
                  <c:v>-1.04</c:v>
                </c:pt>
                <c:pt idx="83">
                  <c:v>-1.2000000000000002</c:v>
                </c:pt>
                <c:pt idx="84">
                  <c:v>-1.1000000000000001</c:v>
                </c:pt>
                <c:pt idx="85">
                  <c:v>-1.2600000000000002</c:v>
                </c:pt>
                <c:pt idx="86">
                  <c:v>-1.28</c:v>
                </c:pt>
                <c:pt idx="87">
                  <c:v>-1.1599999999999999</c:v>
                </c:pt>
                <c:pt idx="88">
                  <c:v>-0.82</c:v>
                </c:pt>
                <c:pt idx="89">
                  <c:v>-0.66000000000000014</c:v>
                </c:pt>
                <c:pt idx="90">
                  <c:v>-0.52000000000000013</c:v>
                </c:pt>
                <c:pt idx="91">
                  <c:v>-0.76000000000000012</c:v>
                </c:pt>
                <c:pt idx="92">
                  <c:v>-1.0000000000000002</c:v>
                </c:pt>
                <c:pt idx="93">
                  <c:v>-0.94000000000000006</c:v>
                </c:pt>
                <c:pt idx="94">
                  <c:v>-1.0399999999999998</c:v>
                </c:pt>
                <c:pt idx="95">
                  <c:v>-0.86</c:v>
                </c:pt>
                <c:pt idx="96">
                  <c:v>-0.4</c:v>
                </c:pt>
                <c:pt idx="97">
                  <c:v>-0.18000000000000008</c:v>
                </c:pt>
                <c:pt idx="98">
                  <c:v>-0.34000000000000019</c:v>
                </c:pt>
                <c:pt idx="99">
                  <c:v>-0.16000000000000031</c:v>
                </c:pt>
                <c:pt idx="100">
                  <c:v>-0.16000000000000014</c:v>
                </c:pt>
                <c:pt idx="101">
                  <c:v>-0.20000000000000018</c:v>
                </c:pt>
                <c:pt idx="102">
                  <c:v>-0.22000000000000011</c:v>
                </c:pt>
                <c:pt idx="103">
                  <c:v>-0.57999999999999985</c:v>
                </c:pt>
                <c:pt idx="104">
                  <c:v>-0.45999999999999996</c:v>
                </c:pt>
                <c:pt idx="105">
                  <c:v>-0.48000000000000009</c:v>
                </c:pt>
                <c:pt idx="106">
                  <c:v>-0.77999999999999992</c:v>
                </c:pt>
                <c:pt idx="107">
                  <c:v>-1.0199999999999998</c:v>
                </c:pt>
                <c:pt idx="108">
                  <c:v>-0.85999999999999976</c:v>
                </c:pt>
                <c:pt idx="109">
                  <c:v>-1.0199999999999998</c:v>
                </c:pt>
                <c:pt idx="110">
                  <c:v>-1.0599999999999998</c:v>
                </c:pt>
                <c:pt idx="111">
                  <c:v>-0.8</c:v>
                </c:pt>
                <c:pt idx="112">
                  <c:v>-0.70000000000000018</c:v>
                </c:pt>
                <c:pt idx="113">
                  <c:v>-0.46000000000000013</c:v>
                </c:pt>
                <c:pt idx="114">
                  <c:v>-0.48000000000000009</c:v>
                </c:pt>
                <c:pt idx="115">
                  <c:v>-0.65999999999999992</c:v>
                </c:pt>
                <c:pt idx="116">
                  <c:v>-0.65999999999999992</c:v>
                </c:pt>
                <c:pt idx="117">
                  <c:v>-0.65999999999999992</c:v>
                </c:pt>
                <c:pt idx="118">
                  <c:v>-0.58000000000000007</c:v>
                </c:pt>
                <c:pt idx="119">
                  <c:v>-0.50000000000000022</c:v>
                </c:pt>
                <c:pt idx="120">
                  <c:v>9.9999999999999825E-2</c:v>
                </c:pt>
                <c:pt idx="121">
                  <c:v>0.1</c:v>
                </c:pt>
                <c:pt idx="122">
                  <c:v>0.45999999999999996</c:v>
                </c:pt>
                <c:pt idx="123">
                  <c:v>0.44000000000000006</c:v>
                </c:pt>
                <c:pt idx="124">
                  <c:v>0.62000000000000011</c:v>
                </c:pt>
                <c:pt idx="125">
                  <c:v>0.44000000000000006</c:v>
                </c:pt>
                <c:pt idx="126">
                  <c:v>0.31999999999999995</c:v>
                </c:pt>
                <c:pt idx="127">
                  <c:v>0.28000000000000008</c:v>
                </c:pt>
                <c:pt idx="128">
                  <c:v>0</c:v>
                </c:pt>
                <c:pt idx="129">
                  <c:v>-0.33999999999999986</c:v>
                </c:pt>
                <c:pt idx="130">
                  <c:v>-0.2</c:v>
                </c:pt>
                <c:pt idx="131">
                  <c:v>-0.25999999999999995</c:v>
                </c:pt>
                <c:pt idx="132">
                  <c:v>-0.5</c:v>
                </c:pt>
                <c:pt idx="133">
                  <c:v>-0.38000000000000006</c:v>
                </c:pt>
                <c:pt idx="134">
                  <c:v>-8.0000000000000251E-2</c:v>
                </c:pt>
                <c:pt idx="135">
                  <c:v>-0.4600000000000003</c:v>
                </c:pt>
                <c:pt idx="136">
                  <c:v>-0.62000000000000044</c:v>
                </c:pt>
                <c:pt idx="137">
                  <c:v>-0.26000000000000051</c:v>
                </c:pt>
                <c:pt idx="138">
                  <c:v>-0.30000000000000054</c:v>
                </c:pt>
                <c:pt idx="139">
                  <c:v>-0.36000000000000049</c:v>
                </c:pt>
                <c:pt idx="140">
                  <c:v>-0.32000000000000045</c:v>
                </c:pt>
                <c:pt idx="141">
                  <c:v>-0.22000000000000028</c:v>
                </c:pt>
                <c:pt idx="142">
                  <c:v>-0.46000000000000013</c:v>
                </c:pt>
                <c:pt idx="143">
                  <c:v>-0.4</c:v>
                </c:pt>
                <c:pt idx="144">
                  <c:v>-0.38000000000000023</c:v>
                </c:pt>
                <c:pt idx="145">
                  <c:v>-0.37999999999999989</c:v>
                </c:pt>
                <c:pt idx="146">
                  <c:v>-0.43999999999999984</c:v>
                </c:pt>
                <c:pt idx="147">
                  <c:v>-0.4</c:v>
                </c:pt>
                <c:pt idx="148">
                  <c:v>-0.62000000000000011</c:v>
                </c:pt>
                <c:pt idx="149">
                  <c:v>-1.0399999999999996</c:v>
                </c:pt>
                <c:pt idx="150">
                  <c:v>-1.0799999999999996</c:v>
                </c:pt>
                <c:pt idx="151">
                  <c:v>-1.1599999999999999</c:v>
                </c:pt>
                <c:pt idx="152">
                  <c:v>-1.46</c:v>
                </c:pt>
                <c:pt idx="153">
                  <c:v>-1.3</c:v>
                </c:pt>
                <c:pt idx="154">
                  <c:v>-1.0000000000000004</c:v>
                </c:pt>
                <c:pt idx="155">
                  <c:v>-0.60000000000000053</c:v>
                </c:pt>
                <c:pt idx="156">
                  <c:v>-0.58000000000000063</c:v>
                </c:pt>
                <c:pt idx="157">
                  <c:v>-0.5400000000000007</c:v>
                </c:pt>
                <c:pt idx="158">
                  <c:v>-0.52000000000000068</c:v>
                </c:pt>
                <c:pt idx="159">
                  <c:v>-0.42000000000000026</c:v>
                </c:pt>
                <c:pt idx="160">
                  <c:v>-0.4600000000000003</c:v>
                </c:pt>
                <c:pt idx="161">
                  <c:v>-0.18000000000000024</c:v>
                </c:pt>
                <c:pt idx="162">
                  <c:v>-1.7763568394002506E-16</c:v>
                </c:pt>
                <c:pt idx="163">
                  <c:v>-0.18000000000000008</c:v>
                </c:pt>
                <c:pt idx="164">
                  <c:v>-0.10000000000000035</c:v>
                </c:pt>
                <c:pt idx="165">
                  <c:v>-0.12000000000000029</c:v>
                </c:pt>
                <c:pt idx="166">
                  <c:v>0.24000000000000005</c:v>
                </c:pt>
                <c:pt idx="167">
                  <c:v>-1.9999999999999751E-2</c:v>
                </c:pt>
                <c:pt idx="168">
                  <c:v>0.20000000000000018</c:v>
                </c:pt>
                <c:pt idx="169">
                  <c:v>0.24000000000000021</c:v>
                </c:pt>
                <c:pt idx="170">
                  <c:v>0.10000000000000035</c:v>
                </c:pt>
                <c:pt idx="171">
                  <c:v>-0.11999999999999975</c:v>
                </c:pt>
                <c:pt idx="172">
                  <c:v>0.34000000000000019</c:v>
                </c:pt>
                <c:pt idx="173">
                  <c:v>0.5</c:v>
                </c:pt>
                <c:pt idx="174">
                  <c:v>0.22000000000000011</c:v>
                </c:pt>
                <c:pt idx="175">
                  <c:v>-0.22000000000000011</c:v>
                </c:pt>
                <c:pt idx="176">
                  <c:v>-0.18000000000000008</c:v>
                </c:pt>
                <c:pt idx="177">
                  <c:v>-0.68000000000000027</c:v>
                </c:pt>
                <c:pt idx="178">
                  <c:v>-0.64</c:v>
                </c:pt>
                <c:pt idx="179">
                  <c:v>-0.7</c:v>
                </c:pt>
                <c:pt idx="180">
                  <c:v>-0.11999999999999993</c:v>
                </c:pt>
                <c:pt idx="181">
                  <c:v>-0.2</c:v>
                </c:pt>
                <c:pt idx="182">
                  <c:v>8.0000000000000071E-2</c:v>
                </c:pt>
                <c:pt idx="183">
                  <c:v>-0.28000000000000008</c:v>
                </c:pt>
                <c:pt idx="184">
                  <c:v>-0.24000000000000005</c:v>
                </c:pt>
                <c:pt idx="185">
                  <c:v>-0.3599999999999996</c:v>
                </c:pt>
                <c:pt idx="186">
                  <c:v>-0.49999999999999967</c:v>
                </c:pt>
                <c:pt idx="187">
                  <c:v>-0.11999999999999958</c:v>
                </c:pt>
                <c:pt idx="188">
                  <c:v>6.0000000000000678E-2</c:v>
                </c:pt>
                <c:pt idx="189">
                  <c:v>0.50000000000000056</c:v>
                </c:pt>
                <c:pt idx="190">
                  <c:v>0.30000000000000016</c:v>
                </c:pt>
                <c:pt idx="191">
                  <c:v>-7.9999999999999891E-2</c:v>
                </c:pt>
                <c:pt idx="192">
                  <c:v>-0.49999999999999983</c:v>
                </c:pt>
                <c:pt idx="193">
                  <c:v>-0.51999999999999991</c:v>
                </c:pt>
                <c:pt idx="194">
                  <c:v>-1.3199999999999998</c:v>
                </c:pt>
                <c:pt idx="195">
                  <c:v>-1.2399999999999998</c:v>
                </c:pt>
                <c:pt idx="196">
                  <c:v>-0.69999999999999962</c:v>
                </c:pt>
                <c:pt idx="197">
                  <c:v>-0.4599999999999998</c:v>
                </c:pt>
                <c:pt idx="198">
                  <c:v>-0.13999999999999985</c:v>
                </c:pt>
                <c:pt idx="199">
                  <c:v>0.37999999999999989</c:v>
                </c:pt>
                <c:pt idx="200">
                  <c:v>0.21999999999999992</c:v>
                </c:pt>
                <c:pt idx="201">
                  <c:v>0.43999999999999984</c:v>
                </c:pt>
                <c:pt idx="202">
                  <c:v>0.3999999999999998</c:v>
                </c:pt>
                <c:pt idx="203">
                  <c:v>-0.2</c:v>
                </c:pt>
                <c:pt idx="204">
                  <c:v>-0.44000000000000006</c:v>
                </c:pt>
                <c:pt idx="205">
                  <c:v>-0.3</c:v>
                </c:pt>
                <c:pt idx="206">
                  <c:v>-0.32000000000000028</c:v>
                </c:pt>
                <c:pt idx="207">
                  <c:v>-0.34000000000000019</c:v>
                </c:pt>
                <c:pt idx="208">
                  <c:v>0.19999999999999965</c:v>
                </c:pt>
                <c:pt idx="209">
                  <c:v>0.29999999999999982</c:v>
                </c:pt>
                <c:pt idx="210">
                  <c:v>0.59999999999999987</c:v>
                </c:pt>
                <c:pt idx="211">
                  <c:v>0.4</c:v>
                </c:pt>
                <c:pt idx="212">
                  <c:v>0.52000000000000013</c:v>
                </c:pt>
                <c:pt idx="213">
                  <c:v>8.0000000000000251E-2</c:v>
                </c:pt>
                <c:pt idx="214">
                  <c:v>-7.999999999999971E-2</c:v>
                </c:pt>
                <c:pt idx="215">
                  <c:v>-0.27999999999999992</c:v>
                </c:pt>
                <c:pt idx="216">
                  <c:v>-0.47999999999999987</c:v>
                </c:pt>
                <c:pt idx="217">
                  <c:v>-0.55999999999999994</c:v>
                </c:pt>
                <c:pt idx="218">
                  <c:v>-0.34000000000000019</c:v>
                </c:pt>
                <c:pt idx="219">
                  <c:v>-0.36000000000000015</c:v>
                </c:pt>
                <c:pt idx="220">
                  <c:v>-0.54</c:v>
                </c:pt>
                <c:pt idx="221">
                  <c:v>-0.3</c:v>
                </c:pt>
                <c:pt idx="222">
                  <c:v>-0.3</c:v>
                </c:pt>
                <c:pt idx="223">
                  <c:v>-0.37999999999999989</c:v>
                </c:pt>
                <c:pt idx="224">
                  <c:v>0.14000000000000004</c:v>
                </c:pt>
                <c:pt idx="225">
                  <c:v>0.22000000000000028</c:v>
                </c:pt>
                <c:pt idx="226">
                  <c:v>-0.23999999999999969</c:v>
                </c:pt>
                <c:pt idx="227">
                  <c:v>-0.37999999999999973</c:v>
                </c:pt>
                <c:pt idx="228">
                  <c:v>-0.31999999999999973</c:v>
                </c:pt>
                <c:pt idx="229">
                  <c:v>-0.69999999999999984</c:v>
                </c:pt>
                <c:pt idx="230">
                  <c:v>-0.72000000000000008</c:v>
                </c:pt>
                <c:pt idx="231">
                  <c:v>-0.52000000000000024</c:v>
                </c:pt>
                <c:pt idx="232">
                  <c:v>-0.54000000000000037</c:v>
                </c:pt>
                <c:pt idx="233">
                  <c:v>-0.60000000000000031</c:v>
                </c:pt>
                <c:pt idx="234">
                  <c:v>-0.20000000000000034</c:v>
                </c:pt>
                <c:pt idx="235">
                  <c:v>-0.30000000000000038</c:v>
                </c:pt>
                <c:pt idx="236">
                  <c:v>-0.14000000000000021</c:v>
                </c:pt>
                <c:pt idx="237">
                  <c:v>-2.0000000000000108E-2</c:v>
                </c:pt>
                <c:pt idx="238">
                  <c:v>0.41999999999999993</c:v>
                </c:pt>
                <c:pt idx="239">
                  <c:v>1.9999999999999928E-2</c:v>
                </c:pt>
                <c:pt idx="240">
                  <c:v>0.36000000000000015</c:v>
                </c:pt>
                <c:pt idx="241">
                  <c:v>0.32000000000000012</c:v>
                </c:pt>
                <c:pt idx="242">
                  <c:v>0.26000000000000012</c:v>
                </c:pt>
                <c:pt idx="243">
                  <c:v>-3.9999999999999855E-2</c:v>
                </c:pt>
                <c:pt idx="244">
                  <c:v>0.16000000000000014</c:v>
                </c:pt>
                <c:pt idx="245">
                  <c:v>-0.37999999999999989</c:v>
                </c:pt>
                <c:pt idx="246">
                  <c:v>-0.4599999999999998</c:v>
                </c:pt>
                <c:pt idx="247">
                  <c:v>-0.51999999999999991</c:v>
                </c:pt>
                <c:pt idx="248">
                  <c:v>-0.38000000000000006</c:v>
                </c:pt>
                <c:pt idx="249">
                  <c:v>-0.58000000000000007</c:v>
                </c:pt>
                <c:pt idx="250">
                  <c:v>9.9999999999999825E-2</c:v>
                </c:pt>
                <c:pt idx="251">
                  <c:v>0.17999999999999972</c:v>
                </c:pt>
                <c:pt idx="252">
                  <c:v>0.41999999999999993</c:v>
                </c:pt>
                <c:pt idx="253">
                  <c:v>-6.0000000000000143E-2</c:v>
                </c:pt>
                <c:pt idx="254">
                  <c:v>3.9999999999999855E-2</c:v>
                </c:pt>
                <c:pt idx="255">
                  <c:v>-0.26000000000000012</c:v>
                </c:pt>
                <c:pt idx="256">
                  <c:v>-0.15999999999999998</c:v>
                </c:pt>
                <c:pt idx="257">
                  <c:v>-0.28000000000000008</c:v>
                </c:pt>
                <c:pt idx="258">
                  <c:v>-0.29999999999999982</c:v>
                </c:pt>
                <c:pt idx="259">
                  <c:v>-0.31999999999999973</c:v>
                </c:pt>
                <c:pt idx="260">
                  <c:v>-0.21999999999999975</c:v>
                </c:pt>
                <c:pt idx="261">
                  <c:v>-0.23999999999999985</c:v>
                </c:pt>
                <c:pt idx="262">
                  <c:v>-0.36</c:v>
                </c:pt>
                <c:pt idx="263">
                  <c:v>0.14000000000000004</c:v>
                </c:pt>
                <c:pt idx="264">
                  <c:v>-7.9999999999999891E-2</c:v>
                </c:pt>
                <c:pt idx="265">
                  <c:v>2.0000000000000108E-2</c:v>
                </c:pt>
                <c:pt idx="266">
                  <c:v>-0.17999999999999972</c:v>
                </c:pt>
                <c:pt idx="267">
                  <c:v>-1.9999999999999574E-2</c:v>
                </c:pt>
                <c:pt idx="268">
                  <c:v>-7.9999999999999544E-2</c:v>
                </c:pt>
                <c:pt idx="269">
                  <c:v>0.32000000000000028</c:v>
                </c:pt>
                <c:pt idx="270">
                  <c:v>-7.999999999999971E-2</c:v>
                </c:pt>
                <c:pt idx="271">
                  <c:v>-0.47999999999999987</c:v>
                </c:pt>
                <c:pt idx="272">
                  <c:v>-0.62000000000000011</c:v>
                </c:pt>
                <c:pt idx="273">
                  <c:v>-0.84000000000000008</c:v>
                </c:pt>
                <c:pt idx="274">
                  <c:v>-1.02</c:v>
                </c:pt>
                <c:pt idx="275">
                  <c:v>-1</c:v>
                </c:pt>
                <c:pt idx="276">
                  <c:v>-0.61999999999999988</c:v>
                </c:pt>
                <c:pt idx="277">
                  <c:v>-0.53999999999999981</c:v>
                </c:pt>
                <c:pt idx="278">
                  <c:v>-0.5</c:v>
                </c:pt>
                <c:pt idx="279">
                  <c:v>-0.57999999999999974</c:v>
                </c:pt>
                <c:pt idx="280">
                  <c:v>-0.35999999999999976</c:v>
                </c:pt>
                <c:pt idx="281">
                  <c:v>-0.21999999999999992</c:v>
                </c:pt>
                <c:pt idx="282">
                  <c:v>-0.31999999999999995</c:v>
                </c:pt>
                <c:pt idx="283">
                  <c:v>-0.3</c:v>
                </c:pt>
                <c:pt idx="284">
                  <c:v>-0.64000000000000024</c:v>
                </c:pt>
                <c:pt idx="285">
                  <c:v>-0.94000000000000039</c:v>
                </c:pt>
                <c:pt idx="286">
                  <c:v>-1.0000000000000004</c:v>
                </c:pt>
                <c:pt idx="287">
                  <c:v>-0.82000000000000028</c:v>
                </c:pt>
                <c:pt idx="288">
                  <c:v>-0.34000000000000019</c:v>
                </c:pt>
                <c:pt idx="289">
                  <c:v>1.9999999999999751E-2</c:v>
                </c:pt>
                <c:pt idx="290">
                  <c:v>-0.12000000000000011</c:v>
                </c:pt>
                <c:pt idx="291">
                  <c:v>3.9999999999999682E-2</c:v>
                </c:pt>
                <c:pt idx="292">
                  <c:v>-0.16000000000000031</c:v>
                </c:pt>
                <c:pt idx="293">
                  <c:v>-0.86000000000000054</c:v>
                </c:pt>
                <c:pt idx="294">
                  <c:v>-0.70000000000000018</c:v>
                </c:pt>
                <c:pt idx="295">
                  <c:v>0.13999999999999968</c:v>
                </c:pt>
                <c:pt idx="296">
                  <c:v>-0.14000000000000004</c:v>
                </c:pt>
                <c:pt idx="297">
                  <c:v>0.11999999999999993</c:v>
                </c:pt>
                <c:pt idx="298">
                  <c:v>0.68</c:v>
                </c:pt>
                <c:pt idx="299">
                  <c:v>0.67999999999999994</c:v>
                </c:pt>
                <c:pt idx="300">
                  <c:v>0.28000000000000008</c:v>
                </c:pt>
                <c:pt idx="301">
                  <c:v>0.38000000000000006</c:v>
                </c:pt>
                <c:pt idx="302">
                  <c:v>2.0000000000000108E-2</c:v>
                </c:pt>
                <c:pt idx="303">
                  <c:v>-0.18000000000000008</c:v>
                </c:pt>
                <c:pt idx="304">
                  <c:v>-0.36</c:v>
                </c:pt>
                <c:pt idx="305">
                  <c:v>3.9999999999999855E-2</c:v>
                </c:pt>
                <c:pt idx="306">
                  <c:v>9.9999999999999645E-2</c:v>
                </c:pt>
                <c:pt idx="307">
                  <c:v>0.25999999999999979</c:v>
                </c:pt>
                <c:pt idx="308">
                  <c:v>0.28000000000000008</c:v>
                </c:pt>
                <c:pt idx="309">
                  <c:v>0.4</c:v>
                </c:pt>
                <c:pt idx="310">
                  <c:v>-9.9999999999999825E-2</c:v>
                </c:pt>
                <c:pt idx="311">
                  <c:v>-0.4199999999999996</c:v>
                </c:pt>
                <c:pt idx="312">
                  <c:v>-0.21999999999999958</c:v>
                </c:pt>
                <c:pt idx="313">
                  <c:v>-0.29999999999999966</c:v>
                </c:pt>
                <c:pt idx="314">
                  <c:v>-0.39999999999999963</c:v>
                </c:pt>
                <c:pt idx="315">
                  <c:v>-0.31999999999999973</c:v>
                </c:pt>
                <c:pt idx="316">
                  <c:v>6.0000000000000143E-2</c:v>
                </c:pt>
                <c:pt idx="317">
                  <c:v>-0.23999999999999985</c:v>
                </c:pt>
                <c:pt idx="318">
                  <c:v>-0.25999999999999995</c:v>
                </c:pt>
                <c:pt idx="319">
                  <c:v>-1.7763568394002506E-16</c:v>
                </c:pt>
                <c:pt idx="320">
                  <c:v>-4.0000000000000216E-2</c:v>
                </c:pt>
                <c:pt idx="321">
                  <c:v>0.13999999999999985</c:v>
                </c:pt>
                <c:pt idx="322">
                  <c:v>0.21999999999999958</c:v>
                </c:pt>
                <c:pt idx="323">
                  <c:v>0.3599999999999996</c:v>
                </c:pt>
                <c:pt idx="324">
                  <c:v>5.999999999999979E-2</c:v>
                </c:pt>
                <c:pt idx="325">
                  <c:v>1.9999999999999928E-2</c:v>
                </c:pt>
                <c:pt idx="326">
                  <c:v>-0.10000000000000017</c:v>
                </c:pt>
                <c:pt idx="327">
                  <c:v>2.0000000000000108E-2</c:v>
                </c:pt>
                <c:pt idx="328">
                  <c:v>-0.37999999999999989</c:v>
                </c:pt>
                <c:pt idx="329">
                  <c:v>-0.37999999999999989</c:v>
                </c:pt>
                <c:pt idx="330">
                  <c:v>-0.1</c:v>
                </c:pt>
                <c:pt idx="331">
                  <c:v>-7.9999999999999891E-2</c:v>
                </c:pt>
                <c:pt idx="332">
                  <c:v>-0.17999999999999988</c:v>
                </c:pt>
                <c:pt idx="333">
                  <c:v>0.10000000000000017</c:v>
                </c:pt>
                <c:pt idx="334">
                  <c:v>0.22000000000000028</c:v>
                </c:pt>
                <c:pt idx="335">
                  <c:v>-5.9999999999999075E-2</c:v>
                </c:pt>
                <c:pt idx="336">
                  <c:v>-9.9999999999998576E-2</c:v>
                </c:pt>
                <c:pt idx="337">
                  <c:v>0.26000000000000084</c:v>
                </c:pt>
                <c:pt idx="338">
                  <c:v>0.88000000000000045</c:v>
                </c:pt>
                <c:pt idx="339">
                  <c:v>1.6800000000000002</c:v>
                </c:pt>
                <c:pt idx="340">
                  <c:v>1.7599999999999993</c:v>
                </c:pt>
                <c:pt idx="341">
                  <c:v>1.4199999999999988</c:v>
                </c:pt>
                <c:pt idx="342">
                  <c:v>0.8399999999999993</c:v>
                </c:pt>
                <c:pt idx="343">
                  <c:v>0.1199999999999997</c:v>
                </c:pt>
                <c:pt idx="344">
                  <c:v>-0.52000000000000013</c:v>
                </c:pt>
                <c:pt idx="345">
                  <c:v>-0.55999999999999994</c:v>
                </c:pt>
                <c:pt idx="346">
                  <c:v>-0.17999999999999994</c:v>
                </c:pt>
                <c:pt idx="347">
                  <c:v>-0.2</c:v>
                </c:pt>
                <c:pt idx="348">
                  <c:v>-0.26000000000000012</c:v>
                </c:pt>
                <c:pt idx="349">
                  <c:v>-0.34</c:v>
                </c:pt>
                <c:pt idx="350">
                  <c:v>-0.14000000000000004</c:v>
                </c:pt>
                <c:pt idx="351">
                  <c:v>-0.40000000000000019</c:v>
                </c:pt>
                <c:pt idx="352">
                  <c:v>-0.26000000000000012</c:v>
                </c:pt>
                <c:pt idx="353">
                  <c:v>-0.41999999999999993</c:v>
                </c:pt>
                <c:pt idx="354">
                  <c:v>-0.34</c:v>
                </c:pt>
                <c:pt idx="355">
                  <c:v>-0.44000000000000006</c:v>
                </c:pt>
                <c:pt idx="356">
                  <c:v>-0.37999999999999989</c:v>
                </c:pt>
                <c:pt idx="357">
                  <c:v>-0.35999999999999976</c:v>
                </c:pt>
                <c:pt idx="358">
                  <c:v>8.0000000000000071E-2</c:v>
                </c:pt>
                <c:pt idx="359">
                  <c:v>-0.15999999999999978</c:v>
                </c:pt>
                <c:pt idx="360">
                  <c:v>-0.13999999999999985</c:v>
                </c:pt>
                <c:pt idx="361">
                  <c:v>0.28000000000000008</c:v>
                </c:pt>
                <c:pt idx="362">
                  <c:v>0.28000000000000008</c:v>
                </c:pt>
                <c:pt idx="363">
                  <c:v>0.10000000000000035</c:v>
                </c:pt>
                <c:pt idx="364">
                  <c:v>0.30000000000000016</c:v>
                </c:pt>
                <c:pt idx="365">
                  <c:v>0.30000000000000016</c:v>
                </c:pt>
                <c:pt idx="366">
                  <c:v>4.0000000000000036E-2</c:v>
                </c:pt>
                <c:pt idx="367">
                  <c:v>0.13999999999999985</c:v>
                </c:pt>
                <c:pt idx="368">
                  <c:v>-8.0000000000000432E-2</c:v>
                </c:pt>
                <c:pt idx="369">
                  <c:v>-0.50000000000000056</c:v>
                </c:pt>
                <c:pt idx="370">
                  <c:v>-0.98000000000000043</c:v>
                </c:pt>
                <c:pt idx="371">
                  <c:v>-0.9800000000000002</c:v>
                </c:pt>
                <c:pt idx="372">
                  <c:v>-0.92000000000000015</c:v>
                </c:pt>
                <c:pt idx="373">
                  <c:v>-0.71999999999999975</c:v>
                </c:pt>
                <c:pt idx="374">
                  <c:v>-0.17999999999999972</c:v>
                </c:pt>
                <c:pt idx="375">
                  <c:v>0.38000000000000023</c:v>
                </c:pt>
                <c:pt idx="376">
                  <c:v>0.38000000000000045</c:v>
                </c:pt>
                <c:pt idx="377">
                  <c:v>0.30000000000000038</c:v>
                </c:pt>
                <c:pt idx="378">
                  <c:v>0.61999999999999988</c:v>
                </c:pt>
                <c:pt idx="379">
                  <c:v>0.44000000000000006</c:v>
                </c:pt>
                <c:pt idx="380">
                  <c:v>-7.9999999999999891E-2</c:v>
                </c:pt>
                <c:pt idx="381">
                  <c:v>1.7763568394002506E-16</c:v>
                </c:pt>
                <c:pt idx="382">
                  <c:v>-0.13999999999999951</c:v>
                </c:pt>
                <c:pt idx="383">
                  <c:v>-9.9999999999999284E-2</c:v>
                </c:pt>
                <c:pt idx="384">
                  <c:v>-0.11999999999999922</c:v>
                </c:pt>
                <c:pt idx="385">
                  <c:v>0.10000000000000071</c:v>
                </c:pt>
                <c:pt idx="386">
                  <c:v>4.0000000000000389E-2</c:v>
                </c:pt>
                <c:pt idx="387">
                  <c:v>0.24000000000000005</c:v>
                </c:pt>
                <c:pt idx="388">
                  <c:v>-0.32000000000000012</c:v>
                </c:pt>
                <c:pt idx="389">
                  <c:v>-0.25999999999999995</c:v>
                </c:pt>
                <c:pt idx="390">
                  <c:v>-5.9999999999999963E-2</c:v>
                </c:pt>
                <c:pt idx="391">
                  <c:v>-7.999999999999971E-2</c:v>
                </c:pt>
                <c:pt idx="392">
                  <c:v>6.0000000000000143E-2</c:v>
                </c:pt>
                <c:pt idx="393">
                  <c:v>-0.11999999999999993</c:v>
                </c:pt>
                <c:pt idx="394">
                  <c:v>-0.31999999999999995</c:v>
                </c:pt>
                <c:pt idx="395">
                  <c:v>-0.33999999999999986</c:v>
                </c:pt>
                <c:pt idx="396">
                  <c:v>-0.5</c:v>
                </c:pt>
                <c:pt idx="397">
                  <c:v>-0.72</c:v>
                </c:pt>
                <c:pt idx="398">
                  <c:v>-0.33999999999999986</c:v>
                </c:pt>
                <c:pt idx="399">
                  <c:v>-0.18000000000000008</c:v>
                </c:pt>
                <c:pt idx="400">
                  <c:v>-0.24000000000000021</c:v>
                </c:pt>
                <c:pt idx="401">
                  <c:v>0.41999999999999993</c:v>
                </c:pt>
                <c:pt idx="402">
                  <c:v>0.5</c:v>
                </c:pt>
                <c:pt idx="403">
                  <c:v>0.72000000000000031</c:v>
                </c:pt>
                <c:pt idx="404">
                  <c:v>0.7000000000000004</c:v>
                </c:pt>
                <c:pt idx="405">
                  <c:v>0.34000000000000019</c:v>
                </c:pt>
                <c:pt idx="406">
                  <c:v>-0.42000000000000026</c:v>
                </c:pt>
                <c:pt idx="407">
                  <c:v>-0.44000000000000022</c:v>
                </c:pt>
                <c:pt idx="408">
                  <c:v>-1.1600000000000006</c:v>
                </c:pt>
                <c:pt idx="409">
                  <c:v>-1.5000000000000004</c:v>
                </c:pt>
                <c:pt idx="410">
                  <c:v>-1.4200000000000004</c:v>
                </c:pt>
                <c:pt idx="411">
                  <c:v>-1.4599999999999997</c:v>
                </c:pt>
                <c:pt idx="412">
                  <c:v>-1.5999999999999996</c:v>
                </c:pt>
                <c:pt idx="413">
                  <c:v>-1.3399999999999999</c:v>
                </c:pt>
                <c:pt idx="414">
                  <c:v>-1.1399999999999999</c:v>
                </c:pt>
                <c:pt idx="415">
                  <c:v>-0.83999999999999986</c:v>
                </c:pt>
                <c:pt idx="416">
                  <c:v>-0.44000000000000022</c:v>
                </c:pt>
                <c:pt idx="417">
                  <c:v>-0.22000000000000028</c:v>
                </c:pt>
                <c:pt idx="418">
                  <c:v>-8.0000000000000071E-2</c:v>
                </c:pt>
                <c:pt idx="419">
                  <c:v>-4.0000000000000216E-2</c:v>
                </c:pt>
                <c:pt idx="420">
                  <c:v>-0.18000000000000008</c:v>
                </c:pt>
                <c:pt idx="421">
                  <c:v>-0.13999999999999985</c:v>
                </c:pt>
                <c:pt idx="422">
                  <c:v>-0.54000000000000026</c:v>
                </c:pt>
                <c:pt idx="423">
                  <c:v>-0.64000000000000024</c:v>
                </c:pt>
                <c:pt idx="424">
                  <c:v>-0.36000000000000015</c:v>
                </c:pt>
                <c:pt idx="425">
                  <c:v>-0.44000000000000022</c:v>
                </c:pt>
                <c:pt idx="426">
                  <c:v>-0.62000000000000033</c:v>
                </c:pt>
                <c:pt idx="427">
                  <c:v>-0.22000000000000028</c:v>
                </c:pt>
                <c:pt idx="428">
                  <c:v>0.21999999999999958</c:v>
                </c:pt>
                <c:pt idx="429">
                  <c:v>-0.18000000000000044</c:v>
                </c:pt>
                <c:pt idx="430">
                  <c:v>-0.10000000000000035</c:v>
                </c:pt>
                <c:pt idx="431">
                  <c:v>-0.20000000000000034</c:v>
                </c:pt>
                <c:pt idx="432">
                  <c:v>-0.26000000000000012</c:v>
                </c:pt>
                <c:pt idx="433">
                  <c:v>-0.41999999999999993</c:v>
                </c:pt>
                <c:pt idx="434">
                  <c:v>-0.5</c:v>
                </c:pt>
                <c:pt idx="435">
                  <c:v>-0.46000000000000013</c:v>
                </c:pt>
                <c:pt idx="436">
                  <c:v>-0.18000000000000008</c:v>
                </c:pt>
                <c:pt idx="437">
                  <c:v>-0.43999999999999984</c:v>
                </c:pt>
                <c:pt idx="438">
                  <c:v>-0.55999999999999983</c:v>
                </c:pt>
                <c:pt idx="439">
                  <c:v>-0.29999999999999966</c:v>
                </c:pt>
                <c:pt idx="440">
                  <c:v>-0.37999999999999973</c:v>
                </c:pt>
                <c:pt idx="441">
                  <c:v>-0.83999999999999986</c:v>
                </c:pt>
                <c:pt idx="442">
                  <c:v>-0.9</c:v>
                </c:pt>
                <c:pt idx="443">
                  <c:v>-0.78</c:v>
                </c:pt>
                <c:pt idx="444">
                  <c:v>-0.76000000000000045</c:v>
                </c:pt>
                <c:pt idx="445">
                  <c:v>-1.1600000000000006</c:v>
                </c:pt>
                <c:pt idx="446">
                  <c:v>-1.0600000000000009</c:v>
                </c:pt>
                <c:pt idx="447">
                  <c:v>-0.70000000000000073</c:v>
                </c:pt>
                <c:pt idx="448">
                  <c:v>-0.80000000000000071</c:v>
                </c:pt>
                <c:pt idx="449">
                  <c:v>-0.88000000000000045</c:v>
                </c:pt>
                <c:pt idx="450">
                  <c:v>-8.0000000000000432E-2</c:v>
                </c:pt>
                <c:pt idx="451">
                  <c:v>0.13999999999999985</c:v>
                </c:pt>
                <c:pt idx="452">
                  <c:v>-6.0000000000000143E-2</c:v>
                </c:pt>
                <c:pt idx="453">
                  <c:v>-0.17999999999999972</c:v>
                </c:pt>
                <c:pt idx="454">
                  <c:v>7.1054273576010023E-16</c:v>
                </c:pt>
                <c:pt idx="455">
                  <c:v>-0.45999999999999874</c:v>
                </c:pt>
                <c:pt idx="456">
                  <c:v>-0.41999999999999887</c:v>
                </c:pt>
                <c:pt idx="457">
                  <c:v>-0.37999999999999901</c:v>
                </c:pt>
                <c:pt idx="458">
                  <c:v>-0.13999999999999915</c:v>
                </c:pt>
                <c:pt idx="459">
                  <c:v>-7.999999999999971E-2</c:v>
                </c:pt>
                <c:pt idx="460">
                  <c:v>0.13999999999999985</c:v>
                </c:pt>
                <c:pt idx="461">
                  <c:v>0.22000000000000028</c:v>
                </c:pt>
                <c:pt idx="462">
                  <c:v>-0.12000000000000029</c:v>
                </c:pt>
                <c:pt idx="463">
                  <c:v>-0.22000000000000028</c:v>
                </c:pt>
                <c:pt idx="464">
                  <c:v>-0.48000000000000043</c:v>
                </c:pt>
                <c:pt idx="465">
                  <c:v>-0.36000000000000087</c:v>
                </c:pt>
                <c:pt idx="466">
                  <c:v>-0.3400000000000013</c:v>
                </c:pt>
                <c:pt idx="467">
                  <c:v>0.21999999999999958</c:v>
                </c:pt>
                <c:pt idx="468">
                  <c:v>0.15999999999999873</c:v>
                </c:pt>
                <c:pt idx="469">
                  <c:v>0.51999999999999957</c:v>
                </c:pt>
                <c:pt idx="470">
                  <c:v>0.4</c:v>
                </c:pt>
                <c:pt idx="471">
                  <c:v>0.17999999999999972</c:v>
                </c:pt>
                <c:pt idx="472">
                  <c:v>-0.32000000000000173</c:v>
                </c:pt>
                <c:pt idx="473">
                  <c:v>-0.26000000000000084</c:v>
                </c:pt>
                <c:pt idx="474">
                  <c:v>-0.60000000000000142</c:v>
                </c:pt>
                <c:pt idx="475">
                  <c:v>-0.44000000000000056</c:v>
                </c:pt>
                <c:pt idx="476">
                  <c:v>-0.26000000000000084</c:v>
                </c:pt>
                <c:pt idx="477">
                  <c:v>0.12000000000000029</c:v>
                </c:pt>
                <c:pt idx="478">
                  <c:v>7.999999999999971E-2</c:v>
                </c:pt>
                <c:pt idx="479">
                  <c:v>0.13999999999999915</c:v>
                </c:pt>
                <c:pt idx="480">
                  <c:v>0.13999999999999915</c:v>
                </c:pt>
                <c:pt idx="481">
                  <c:v>5.9999999999999429E-2</c:v>
                </c:pt>
                <c:pt idx="482">
                  <c:v>-0.18000000000000113</c:v>
                </c:pt>
                <c:pt idx="483">
                  <c:v>0.1799999999999983</c:v>
                </c:pt>
                <c:pt idx="484">
                  <c:v>0.45999999999999941</c:v>
                </c:pt>
                <c:pt idx="485">
                  <c:v>0.2999999999999986</c:v>
                </c:pt>
                <c:pt idx="486">
                  <c:v>0.45999999999999941</c:v>
                </c:pt>
                <c:pt idx="487">
                  <c:v>0.53999999999999981</c:v>
                </c:pt>
                <c:pt idx="488">
                  <c:v>-9.9999999999999284E-2</c:v>
                </c:pt>
                <c:pt idx="489">
                  <c:v>-0.43999999999999984</c:v>
                </c:pt>
                <c:pt idx="490">
                  <c:v>-0.56000000000000016</c:v>
                </c:pt>
                <c:pt idx="491">
                  <c:v>-0.9</c:v>
                </c:pt>
                <c:pt idx="492">
                  <c:v>-0.9</c:v>
                </c:pt>
                <c:pt idx="493">
                  <c:v>-0.37999999999999973</c:v>
                </c:pt>
                <c:pt idx="494">
                  <c:v>-0.4199999999999996</c:v>
                </c:pt>
                <c:pt idx="495">
                  <c:v>-0.57999999999999896</c:v>
                </c:pt>
                <c:pt idx="496">
                  <c:v>-0.57999999999999896</c:v>
                </c:pt>
                <c:pt idx="497">
                  <c:v>-0.61999999999999889</c:v>
                </c:pt>
                <c:pt idx="498">
                  <c:v>-1.1599999999999995</c:v>
                </c:pt>
                <c:pt idx="499">
                  <c:v>-1.3799999999999997</c:v>
                </c:pt>
                <c:pt idx="500">
                  <c:v>-0.92000000000000026</c:v>
                </c:pt>
                <c:pt idx="501">
                  <c:v>-0.82000000000000095</c:v>
                </c:pt>
                <c:pt idx="502">
                  <c:v>-0.66000000000000159</c:v>
                </c:pt>
                <c:pt idx="503">
                  <c:v>-0.48000000000000115</c:v>
                </c:pt>
                <c:pt idx="504">
                  <c:v>-0.10000000000000142</c:v>
                </c:pt>
                <c:pt idx="505">
                  <c:v>-0.78000000000000114</c:v>
                </c:pt>
                <c:pt idx="506">
                  <c:v>-0.74000000000000055</c:v>
                </c:pt>
                <c:pt idx="507">
                  <c:v>-0.87999999999999967</c:v>
                </c:pt>
                <c:pt idx="508">
                  <c:v>-0.4799999999999997</c:v>
                </c:pt>
                <c:pt idx="509">
                  <c:v>-0.69999999999999929</c:v>
                </c:pt>
                <c:pt idx="510">
                  <c:v>-0.47999999999999898</c:v>
                </c:pt>
                <c:pt idx="511">
                  <c:v>-0.55999999999999872</c:v>
                </c:pt>
                <c:pt idx="512">
                  <c:v>-0.41999999999999887</c:v>
                </c:pt>
                <c:pt idx="513">
                  <c:v>-0.55999999999999872</c:v>
                </c:pt>
                <c:pt idx="514">
                  <c:v>-0.41999999999999887</c:v>
                </c:pt>
                <c:pt idx="515">
                  <c:v>-0.19999999999999857</c:v>
                </c:pt>
                <c:pt idx="516">
                  <c:v>0.18000000000000077</c:v>
                </c:pt>
                <c:pt idx="517">
                  <c:v>0.12000000000000063</c:v>
                </c:pt>
                <c:pt idx="518">
                  <c:v>-7.9999999999999363E-2</c:v>
                </c:pt>
                <c:pt idx="519">
                  <c:v>3.5527136788005011E-16</c:v>
                </c:pt>
                <c:pt idx="520">
                  <c:v>-0.16000000000000014</c:v>
                </c:pt>
                <c:pt idx="521">
                  <c:v>-0.48000000000000009</c:v>
                </c:pt>
                <c:pt idx="522">
                  <c:v>-0.61999999999999988</c:v>
                </c:pt>
                <c:pt idx="523">
                  <c:v>-0.68000000000000038</c:v>
                </c:pt>
                <c:pt idx="524">
                  <c:v>-0.9</c:v>
                </c:pt>
                <c:pt idx="525">
                  <c:v>-0.91999999999999993</c:v>
                </c:pt>
                <c:pt idx="526">
                  <c:v>-1.08</c:v>
                </c:pt>
                <c:pt idx="527">
                  <c:v>-0.78</c:v>
                </c:pt>
                <c:pt idx="528">
                  <c:v>-0.8</c:v>
                </c:pt>
                <c:pt idx="529">
                  <c:v>-0.9</c:v>
                </c:pt>
                <c:pt idx="530">
                  <c:v>-0.72000000000000031</c:v>
                </c:pt>
                <c:pt idx="531">
                  <c:v>-0.54000000000000059</c:v>
                </c:pt>
                <c:pt idx="532">
                  <c:v>-0.54000000000000126</c:v>
                </c:pt>
                <c:pt idx="533">
                  <c:v>-0.44000000000000128</c:v>
                </c:pt>
                <c:pt idx="534">
                  <c:v>-0.32000000000000173</c:v>
                </c:pt>
                <c:pt idx="535">
                  <c:v>-0.26000000000000156</c:v>
                </c:pt>
                <c:pt idx="536">
                  <c:v>-0.46000000000000157</c:v>
                </c:pt>
                <c:pt idx="537">
                  <c:v>-0.42000000000000098</c:v>
                </c:pt>
                <c:pt idx="538">
                  <c:v>-0.10000000000000142</c:v>
                </c:pt>
                <c:pt idx="539">
                  <c:v>-0.18000000000000113</c:v>
                </c:pt>
                <c:pt idx="540">
                  <c:v>-0.28000000000000114</c:v>
                </c:pt>
                <c:pt idx="541">
                  <c:v>-0.18000000000000113</c:v>
                </c:pt>
                <c:pt idx="542">
                  <c:v>-0.3400000000000013</c:v>
                </c:pt>
                <c:pt idx="543">
                  <c:v>-0.40000000000000069</c:v>
                </c:pt>
                <c:pt idx="544">
                  <c:v>-0.32000000000000101</c:v>
                </c:pt>
                <c:pt idx="545">
                  <c:v>-0.32000000000000101</c:v>
                </c:pt>
                <c:pt idx="546">
                  <c:v>-8.0000000000000432E-2</c:v>
                </c:pt>
                <c:pt idx="547">
                  <c:v>-0.24000000000000057</c:v>
                </c:pt>
                <c:pt idx="548">
                  <c:v>-0.66000000000000014</c:v>
                </c:pt>
                <c:pt idx="549">
                  <c:v>-0.4799999999999997</c:v>
                </c:pt>
                <c:pt idx="550">
                  <c:v>-0.2</c:v>
                </c:pt>
                <c:pt idx="551">
                  <c:v>-0.67999999999999972</c:v>
                </c:pt>
                <c:pt idx="552">
                  <c:v>-0.4199999999999996</c:v>
                </c:pt>
                <c:pt idx="553">
                  <c:v>-0.4199999999999996</c:v>
                </c:pt>
                <c:pt idx="554">
                  <c:v>-0.43999999999999917</c:v>
                </c:pt>
                <c:pt idx="555">
                  <c:v>-0.6599999999999987</c:v>
                </c:pt>
                <c:pt idx="556">
                  <c:v>-0.11999999999999958</c:v>
                </c:pt>
                <c:pt idx="557">
                  <c:v>0.18000000000000044</c:v>
                </c:pt>
                <c:pt idx="558">
                  <c:v>0.62000000000000033</c:v>
                </c:pt>
                <c:pt idx="559">
                  <c:v>0.9199999999999996</c:v>
                </c:pt>
                <c:pt idx="560">
                  <c:v>0.83999999999999919</c:v>
                </c:pt>
                <c:pt idx="561">
                  <c:v>0.4</c:v>
                </c:pt>
                <c:pt idx="562">
                  <c:v>-5.9999999999999429E-2</c:v>
                </c:pt>
                <c:pt idx="563">
                  <c:v>-0.3</c:v>
                </c:pt>
                <c:pt idx="564">
                  <c:v>-0.6399999999999999</c:v>
                </c:pt>
                <c:pt idx="565">
                  <c:v>-0.37999999999999973</c:v>
                </c:pt>
                <c:pt idx="566">
                  <c:v>-0.21999999999999958</c:v>
                </c:pt>
                <c:pt idx="567">
                  <c:v>-0.16000000000000014</c:v>
                </c:pt>
                <c:pt idx="568">
                  <c:v>2.0000000000000285E-2</c:v>
                </c:pt>
                <c:pt idx="569">
                  <c:v>8.0000000000000432E-2</c:v>
                </c:pt>
                <c:pt idx="570">
                  <c:v>0.28000000000000042</c:v>
                </c:pt>
                <c:pt idx="571">
                  <c:v>-0.68000000000000038</c:v>
                </c:pt>
                <c:pt idx="572">
                  <c:v>-0.60000000000000031</c:v>
                </c:pt>
                <c:pt idx="595">
                  <c:v>-0.92000000000000015</c:v>
                </c:pt>
                <c:pt idx="596">
                  <c:v>-0.94000000000000006</c:v>
                </c:pt>
                <c:pt idx="597">
                  <c:v>-0.96000000000000019</c:v>
                </c:pt>
                <c:pt idx="598">
                  <c:v>-0.88000000000000012</c:v>
                </c:pt>
                <c:pt idx="599">
                  <c:v>-0.5</c:v>
                </c:pt>
                <c:pt idx="600">
                  <c:v>-0.21999999999999992</c:v>
                </c:pt>
                <c:pt idx="601">
                  <c:v>-0.22000000000000028</c:v>
                </c:pt>
                <c:pt idx="602">
                  <c:v>-6.0000000000000143E-2</c:v>
                </c:pt>
                <c:pt idx="603">
                  <c:v>0.49999999999999928</c:v>
                </c:pt>
                <c:pt idx="604">
                  <c:v>0.4199999999999996</c:v>
                </c:pt>
                <c:pt idx="605">
                  <c:v>0.79999999999999927</c:v>
                </c:pt>
                <c:pt idx="606">
                  <c:v>0.7</c:v>
                </c:pt>
                <c:pt idx="607">
                  <c:v>0.56000000000000016</c:v>
                </c:pt>
                <c:pt idx="608">
                  <c:v>8.0000000000000432E-2</c:v>
                </c:pt>
                <c:pt idx="609">
                  <c:v>-0.25999999999999945</c:v>
                </c:pt>
                <c:pt idx="610">
                  <c:v>-0.35999999999999943</c:v>
                </c:pt>
                <c:pt idx="611">
                  <c:v>-0.37999999999999973</c:v>
                </c:pt>
                <c:pt idx="612">
                  <c:v>-0.51999999999999957</c:v>
                </c:pt>
                <c:pt idx="613">
                  <c:v>-0.69999999999999929</c:v>
                </c:pt>
                <c:pt idx="614">
                  <c:v>-0.35999999999999943</c:v>
                </c:pt>
                <c:pt idx="615">
                  <c:v>-0.85999999999999943</c:v>
                </c:pt>
                <c:pt idx="616">
                  <c:v>-0.61999999999999955</c:v>
                </c:pt>
                <c:pt idx="617">
                  <c:v>-1.0399999999999998</c:v>
                </c:pt>
                <c:pt idx="618">
                  <c:v>-0.9</c:v>
                </c:pt>
                <c:pt idx="619">
                  <c:v>-1.1200000000000003</c:v>
                </c:pt>
                <c:pt idx="620">
                  <c:v>-0.93999999999999984</c:v>
                </c:pt>
                <c:pt idx="621">
                  <c:v>-1.1600000000000001</c:v>
                </c:pt>
                <c:pt idx="622">
                  <c:v>-0.98000000000000043</c:v>
                </c:pt>
                <c:pt idx="623">
                  <c:v>-0.94000000000000061</c:v>
                </c:pt>
                <c:pt idx="624">
                  <c:v>-0.94000000000000061</c:v>
                </c:pt>
                <c:pt idx="625">
                  <c:v>-0.82000000000000095</c:v>
                </c:pt>
                <c:pt idx="626">
                  <c:v>-0.72000000000000097</c:v>
                </c:pt>
                <c:pt idx="627">
                  <c:v>-0.38000000000000045</c:v>
                </c:pt>
                <c:pt idx="628">
                  <c:v>-0.48000000000000043</c:v>
                </c:pt>
                <c:pt idx="629">
                  <c:v>-0.4</c:v>
                </c:pt>
                <c:pt idx="630">
                  <c:v>-0.4199999999999996</c:v>
                </c:pt>
                <c:pt idx="631">
                  <c:v>-0.71999999999999886</c:v>
                </c:pt>
                <c:pt idx="632">
                  <c:v>-0.59999999999999931</c:v>
                </c:pt>
                <c:pt idx="633">
                  <c:v>-0.7399999999999991</c:v>
                </c:pt>
                <c:pt idx="634">
                  <c:v>-0.89999999999999925</c:v>
                </c:pt>
                <c:pt idx="635">
                  <c:v>-0.87999999999999901</c:v>
                </c:pt>
                <c:pt idx="636">
                  <c:v>-0.85999999999999943</c:v>
                </c:pt>
                <c:pt idx="637">
                  <c:v>-0.85999999999999943</c:v>
                </c:pt>
                <c:pt idx="638">
                  <c:v>-0.8</c:v>
                </c:pt>
                <c:pt idx="639">
                  <c:v>-0.78000000000000047</c:v>
                </c:pt>
                <c:pt idx="640">
                  <c:v>-0.70000000000000073</c:v>
                </c:pt>
                <c:pt idx="641">
                  <c:v>-0.74000000000000132</c:v>
                </c:pt>
                <c:pt idx="642">
                  <c:v>-0.82000000000000173</c:v>
                </c:pt>
                <c:pt idx="643">
                  <c:v>-0.90000000000000147</c:v>
                </c:pt>
                <c:pt idx="644">
                  <c:v>-1.0200000000000018</c:v>
                </c:pt>
                <c:pt idx="645">
                  <c:v>-1.1200000000000017</c:v>
                </c:pt>
                <c:pt idx="646">
                  <c:v>-0.96000000000000152</c:v>
                </c:pt>
                <c:pt idx="647">
                  <c:v>-0.98000000000000109</c:v>
                </c:pt>
                <c:pt idx="648">
                  <c:v>-0.86000000000000154</c:v>
                </c:pt>
                <c:pt idx="649">
                  <c:v>-0.60000000000000142</c:v>
                </c:pt>
                <c:pt idx="650">
                  <c:v>-0.66000000000000159</c:v>
                </c:pt>
                <c:pt idx="651">
                  <c:v>-0.18000000000000113</c:v>
                </c:pt>
                <c:pt idx="652">
                  <c:v>5.9999999999998721E-2</c:v>
                </c:pt>
                <c:pt idx="653">
                  <c:v>0.37999999999999901</c:v>
                </c:pt>
                <c:pt idx="654">
                  <c:v>0.25999999999999945</c:v>
                </c:pt>
                <c:pt idx="655">
                  <c:v>0.25999999999999945</c:v>
                </c:pt>
                <c:pt idx="656">
                  <c:v>-0.42000000000000026</c:v>
                </c:pt>
                <c:pt idx="657">
                  <c:v>-0.48000000000000043</c:v>
                </c:pt>
                <c:pt idx="658">
                  <c:v>-0.44000000000000056</c:v>
                </c:pt>
                <c:pt idx="659">
                  <c:v>-0.42000000000000098</c:v>
                </c:pt>
                <c:pt idx="660">
                  <c:v>-0.220000000000001</c:v>
                </c:pt>
                <c:pt idx="661">
                  <c:v>0.23999999999999844</c:v>
                </c:pt>
                <c:pt idx="662">
                  <c:v>0.27999999999999903</c:v>
                </c:pt>
                <c:pt idx="663">
                  <c:v>0.43999999999999917</c:v>
                </c:pt>
                <c:pt idx="664">
                  <c:v>0.21999999999999958</c:v>
                </c:pt>
                <c:pt idx="665">
                  <c:v>-0.10000000000000071</c:v>
                </c:pt>
                <c:pt idx="666">
                  <c:v>-0.16000000000000086</c:v>
                </c:pt>
                <c:pt idx="667">
                  <c:v>-0.58000000000000118</c:v>
                </c:pt>
                <c:pt idx="668">
                  <c:v>-1.180000000000001</c:v>
                </c:pt>
                <c:pt idx="669">
                  <c:v>-0.76000000000000156</c:v>
                </c:pt>
                <c:pt idx="670">
                  <c:v>-0.8400000000000013</c:v>
                </c:pt>
                <c:pt idx="671">
                  <c:v>-1.2000000000000006</c:v>
                </c:pt>
                <c:pt idx="672">
                  <c:v>-1.36</c:v>
                </c:pt>
                <c:pt idx="673">
                  <c:v>-1.06</c:v>
                </c:pt>
                <c:pt idx="674">
                  <c:v>-1.3799999999999997</c:v>
                </c:pt>
                <c:pt idx="675">
                  <c:v>-1.2</c:v>
                </c:pt>
                <c:pt idx="676">
                  <c:v>-0.93999999999999984</c:v>
                </c:pt>
                <c:pt idx="677">
                  <c:v>-0.52000000000000024</c:v>
                </c:pt>
                <c:pt idx="678">
                  <c:v>-0.9</c:v>
                </c:pt>
                <c:pt idx="679">
                  <c:v>-0.3</c:v>
                </c:pt>
                <c:pt idx="680">
                  <c:v>0.23999999999999985</c:v>
                </c:pt>
                <c:pt idx="681">
                  <c:v>0.25999999999999945</c:v>
                </c:pt>
                <c:pt idx="682">
                  <c:v>0.25999999999999945</c:v>
                </c:pt>
                <c:pt idx="683">
                  <c:v>0.43999999999999917</c:v>
                </c:pt>
                <c:pt idx="684">
                  <c:v>-0.16000000000000086</c:v>
                </c:pt>
                <c:pt idx="685">
                  <c:v>-0.8600000000000001</c:v>
                </c:pt>
                <c:pt idx="686">
                  <c:v>-1.1200000000000003</c:v>
                </c:pt>
                <c:pt idx="687">
                  <c:v>-1.2600000000000002</c:v>
                </c:pt>
                <c:pt idx="688">
                  <c:v>-1.5</c:v>
                </c:pt>
                <c:pt idx="689">
                  <c:v>-0.9</c:v>
                </c:pt>
                <c:pt idx="690">
                  <c:v>-1.1200000000000003</c:v>
                </c:pt>
                <c:pt idx="691">
                  <c:v>-0.67999999999999972</c:v>
                </c:pt>
                <c:pt idx="692">
                  <c:v>-0.32000000000000028</c:v>
                </c:pt>
                <c:pt idx="693">
                  <c:v>0.13999999999999985</c:v>
                </c:pt>
                <c:pt idx="694">
                  <c:v>-0.16000000000000014</c:v>
                </c:pt>
                <c:pt idx="695">
                  <c:v>-6.0000000000000143E-2</c:v>
                </c:pt>
                <c:pt idx="696">
                  <c:v>-0.52000000000000024</c:v>
                </c:pt>
                <c:pt idx="697">
                  <c:v>-0.77999999999999969</c:v>
                </c:pt>
                <c:pt idx="698">
                  <c:v>-0.7</c:v>
                </c:pt>
                <c:pt idx="699">
                  <c:v>-0.65999999999999948</c:v>
                </c:pt>
                <c:pt idx="700">
                  <c:v>-0.43999999999999984</c:v>
                </c:pt>
                <c:pt idx="701">
                  <c:v>-0.4799999999999997</c:v>
                </c:pt>
                <c:pt idx="702">
                  <c:v>-0.27999999999999969</c:v>
                </c:pt>
                <c:pt idx="703">
                  <c:v>-0.61999999999999955</c:v>
                </c:pt>
                <c:pt idx="704">
                  <c:v>-0.8</c:v>
                </c:pt>
                <c:pt idx="705">
                  <c:v>-0.85999999999999943</c:v>
                </c:pt>
                <c:pt idx="706">
                  <c:v>-0.6</c:v>
                </c:pt>
                <c:pt idx="707">
                  <c:v>-0.37999999999999973</c:v>
                </c:pt>
                <c:pt idx="708">
                  <c:v>-0.29999999999999927</c:v>
                </c:pt>
                <c:pt idx="709">
                  <c:v>-0.15999999999999942</c:v>
                </c:pt>
                <c:pt idx="710">
                  <c:v>-1.9999999999999574E-2</c:v>
                </c:pt>
                <c:pt idx="711">
                  <c:v>0.36000000000000087</c:v>
                </c:pt>
                <c:pt idx="712">
                  <c:v>-0.1</c:v>
                </c:pt>
                <c:pt idx="713">
                  <c:v>-0.4</c:v>
                </c:pt>
                <c:pt idx="714">
                  <c:v>-0.53999999999999981</c:v>
                </c:pt>
                <c:pt idx="715">
                  <c:v>-0.55999999999999939</c:v>
                </c:pt>
                <c:pt idx="716">
                  <c:v>-0.8</c:v>
                </c:pt>
                <c:pt idx="717">
                  <c:v>-0.77999999999999969</c:v>
                </c:pt>
                <c:pt idx="718">
                  <c:v>-0.7</c:v>
                </c:pt>
                <c:pt idx="719">
                  <c:v>-0.4799999999999997</c:v>
                </c:pt>
                <c:pt idx="720">
                  <c:v>-0.64000000000000057</c:v>
                </c:pt>
                <c:pt idx="721">
                  <c:v>-0.5800000000000004</c:v>
                </c:pt>
                <c:pt idx="722">
                  <c:v>-0.57999999999999974</c:v>
                </c:pt>
                <c:pt idx="723">
                  <c:v>-0.27999999999999969</c:v>
                </c:pt>
                <c:pt idx="724">
                  <c:v>-0.34000000000000058</c:v>
                </c:pt>
                <c:pt idx="725">
                  <c:v>0.2</c:v>
                </c:pt>
                <c:pt idx="726">
                  <c:v>2.0000000000000285E-2</c:v>
                </c:pt>
                <c:pt idx="727">
                  <c:v>-0.18000000000000044</c:v>
                </c:pt>
                <c:pt idx="728">
                  <c:v>-0.70000000000000073</c:v>
                </c:pt>
                <c:pt idx="729">
                  <c:v>-0.7</c:v>
                </c:pt>
                <c:pt idx="730">
                  <c:v>-1.3199999999999996</c:v>
                </c:pt>
                <c:pt idx="731">
                  <c:v>-1.2600000000000002</c:v>
                </c:pt>
                <c:pt idx="732">
                  <c:v>-0.84000000000000052</c:v>
                </c:pt>
                <c:pt idx="733">
                  <c:v>-0.24000000000000057</c:v>
                </c:pt>
                <c:pt idx="734">
                  <c:v>-0.42000000000000098</c:v>
                </c:pt>
                <c:pt idx="735">
                  <c:v>-0.10000000000000142</c:v>
                </c:pt>
                <c:pt idx="736">
                  <c:v>-0.12000000000000099</c:v>
                </c:pt>
                <c:pt idx="737">
                  <c:v>-0.34000000000000058</c:v>
                </c:pt>
                <c:pt idx="738">
                  <c:v>-0.42000000000000026</c:v>
                </c:pt>
                <c:pt idx="739">
                  <c:v>-0.37999999999999973</c:v>
                </c:pt>
                <c:pt idx="740">
                  <c:v>-0.53999999999999981</c:v>
                </c:pt>
                <c:pt idx="741">
                  <c:v>-0.61999999999999955</c:v>
                </c:pt>
                <c:pt idx="742">
                  <c:v>-0.49999999999999928</c:v>
                </c:pt>
                <c:pt idx="743">
                  <c:v>-0.47999999999999898</c:v>
                </c:pt>
                <c:pt idx="744">
                  <c:v>-0.7</c:v>
                </c:pt>
                <c:pt idx="745">
                  <c:v>-0.48000000000000043</c:v>
                </c:pt>
                <c:pt idx="746">
                  <c:v>-0.30000000000000071</c:v>
                </c:pt>
                <c:pt idx="747">
                  <c:v>-0.56000000000000083</c:v>
                </c:pt>
                <c:pt idx="748">
                  <c:v>-4.5000000000000018</c:v>
                </c:pt>
                <c:pt idx="749">
                  <c:v>-4.3600000000000012</c:v>
                </c:pt>
                <c:pt idx="750">
                  <c:v>-4.4399999999999995</c:v>
                </c:pt>
                <c:pt idx="751">
                  <c:v>-4.26</c:v>
                </c:pt>
                <c:pt idx="752">
                  <c:v>-4.16</c:v>
                </c:pt>
                <c:pt idx="753">
                  <c:v>-0.43999999999999984</c:v>
                </c:pt>
                <c:pt idx="754">
                  <c:v>-0.3</c:v>
                </c:pt>
                <c:pt idx="755">
                  <c:v>-7.1054273576010023E-16</c:v>
                </c:pt>
                <c:pt idx="756">
                  <c:v>-0.17999999999999972</c:v>
                </c:pt>
                <c:pt idx="757">
                  <c:v>-0.29999999999999927</c:v>
                </c:pt>
                <c:pt idx="758">
                  <c:v>-0.21999999999999958</c:v>
                </c:pt>
                <c:pt idx="759">
                  <c:v>-7.9999999999999002E-2</c:v>
                </c:pt>
                <c:pt idx="760">
                  <c:v>-0.43999999999999917</c:v>
                </c:pt>
                <c:pt idx="761">
                  <c:v>-0.61999999999999955</c:v>
                </c:pt>
                <c:pt idx="762">
                  <c:v>-0.27999999999999969</c:v>
                </c:pt>
                <c:pt idx="763">
                  <c:v>2.0000000000000285E-2</c:v>
                </c:pt>
                <c:pt idx="764">
                  <c:v>1.9999999999999574E-2</c:v>
                </c:pt>
                <c:pt idx="765">
                  <c:v>0.23999999999999985</c:v>
                </c:pt>
                <c:pt idx="766">
                  <c:v>-6.0000000000000143E-2</c:v>
                </c:pt>
                <c:pt idx="767">
                  <c:v>-6.0000000000000143E-2</c:v>
                </c:pt>
                <c:pt idx="768">
                  <c:v>-0.17999999999999972</c:v>
                </c:pt>
                <c:pt idx="769">
                  <c:v>-0.31999999999999956</c:v>
                </c:pt>
                <c:pt idx="770">
                  <c:v>-5.9999999999999429E-2</c:v>
                </c:pt>
                <c:pt idx="771">
                  <c:v>0.18000000000000044</c:v>
                </c:pt>
                <c:pt idx="772">
                  <c:v>3.9999999999999855E-2</c:v>
                </c:pt>
                <c:pt idx="773">
                  <c:v>-0.52000000000000024</c:v>
                </c:pt>
                <c:pt idx="774">
                  <c:v>-0.67999999999999972</c:v>
                </c:pt>
                <c:pt idx="775">
                  <c:v>-0.89999999999999925</c:v>
                </c:pt>
                <c:pt idx="776">
                  <c:v>-0.69999999999999929</c:v>
                </c:pt>
                <c:pt idx="777">
                  <c:v>-0.87999999999999901</c:v>
                </c:pt>
                <c:pt idx="778">
                  <c:v>-0.67999999999999905</c:v>
                </c:pt>
                <c:pt idx="779">
                  <c:v>-0.59999999999999931</c:v>
                </c:pt>
                <c:pt idx="780">
                  <c:v>-0.77999999999999969</c:v>
                </c:pt>
                <c:pt idx="781">
                  <c:v>-1.1000000000000001</c:v>
                </c:pt>
                <c:pt idx="782">
                  <c:v>-0.96000000000000019</c:v>
                </c:pt>
                <c:pt idx="783">
                  <c:v>-0.87999999999999967</c:v>
                </c:pt>
                <c:pt idx="784">
                  <c:v>-0.73999999999999988</c:v>
                </c:pt>
                <c:pt idx="785">
                  <c:v>-0.93999999999999984</c:v>
                </c:pt>
                <c:pt idx="786">
                  <c:v>-0.5</c:v>
                </c:pt>
                <c:pt idx="787">
                  <c:v>-0.4199999999999996</c:v>
                </c:pt>
                <c:pt idx="788">
                  <c:v>-0.38000000000000045</c:v>
                </c:pt>
                <c:pt idx="789">
                  <c:v>-0.98000000000000043</c:v>
                </c:pt>
                <c:pt idx="790">
                  <c:v>-1.0200000000000002</c:v>
                </c:pt>
                <c:pt idx="791">
                  <c:v>-1.2600000000000002</c:v>
                </c:pt>
                <c:pt idx="792">
                  <c:v>-1.5600000000000009</c:v>
                </c:pt>
                <c:pt idx="793">
                  <c:v>-1.6000000000000008</c:v>
                </c:pt>
                <c:pt idx="794">
                  <c:v>-1.6000000000000008</c:v>
                </c:pt>
                <c:pt idx="795">
                  <c:v>-1.680000000000001</c:v>
                </c:pt>
                <c:pt idx="796">
                  <c:v>-1.7800000000000011</c:v>
                </c:pt>
                <c:pt idx="797">
                  <c:v>-1.4000000000000008</c:v>
                </c:pt>
                <c:pt idx="798">
                  <c:v>-1.56</c:v>
                </c:pt>
                <c:pt idx="799">
                  <c:v>-0.93999999999999984</c:v>
                </c:pt>
                <c:pt idx="800">
                  <c:v>-0.76000000000000012</c:v>
                </c:pt>
                <c:pt idx="801">
                  <c:v>-0.67999999999999972</c:v>
                </c:pt>
                <c:pt idx="802">
                  <c:v>-0.85999999999999943</c:v>
                </c:pt>
                <c:pt idx="803">
                  <c:v>-0.35999999999999943</c:v>
                </c:pt>
                <c:pt idx="804">
                  <c:v>-0.73999999999999988</c:v>
                </c:pt>
                <c:pt idx="805">
                  <c:v>-0.99999999999999933</c:v>
                </c:pt>
                <c:pt idx="806">
                  <c:v>-1.2199999999999995</c:v>
                </c:pt>
                <c:pt idx="807">
                  <c:v>-1.1199999999999997</c:v>
                </c:pt>
                <c:pt idx="808">
                  <c:v>-1.2399999999999998</c:v>
                </c:pt>
                <c:pt idx="809">
                  <c:v>-0.67999999999999972</c:v>
                </c:pt>
                <c:pt idx="810">
                  <c:v>-0.2</c:v>
                </c:pt>
                <c:pt idx="811">
                  <c:v>2.0000000000000285E-2</c:v>
                </c:pt>
                <c:pt idx="812">
                  <c:v>-0.13999999999999985</c:v>
                </c:pt>
                <c:pt idx="813">
                  <c:v>-0.35999999999999943</c:v>
                </c:pt>
                <c:pt idx="814">
                  <c:v>-0.53999999999999981</c:v>
                </c:pt>
                <c:pt idx="815">
                  <c:v>-0.55999999999999939</c:v>
                </c:pt>
                <c:pt idx="816">
                  <c:v>-0.56000000000000016</c:v>
                </c:pt>
                <c:pt idx="817">
                  <c:v>-0.43999999999999984</c:v>
                </c:pt>
                <c:pt idx="818">
                  <c:v>-0.28000000000000042</c:v>
                </c:pt>
                <c:pt idx="819">
                  <c:v>-0.73999999999999988</c:v>
                </c:pt>
                <c:pt idx="820">
                  <c:v>-0.73999999999999988</c:v>
                </c:pt>
                <c:pt idx="821">
                  <c:v>-0.51999999999999957</c:v>
                </c:pt>
                <c:pt idx="822">
                  <c:v>-0.66000000000000014</c:v>
                </c:pt>
                <c:pt idx="823">
                  <c:v>-0.8</c:v>
                </c:pt>
                <c:pt idx="824">
                  <c:v>-0.23999999999999985</c:v>
                </c:pt>
                <c:pt idx="825">
                  <c:v>-0.11999999999999958</c:v>
                </c:pt>
                <c:pt idx="826">
                  <c:v>-0.45999999999999941</c:v>
                </c:pt>
                <c:pt idx="827">
                  <c:v>-0.19999999999999929</c:v>
                </c:pt>
                <c:pt idx="828">
                  <c:v>0.12000000000000029</c:v>
                </c:pt>
                <c:pt idx="829">
                  <c:v>-2.0000000000000285E-2</c:v>
                </c:pt>
                <c:pt idx="830">
                  <c:v>-0.16000000000000086</c:v>
                </c:pt>
                <c:pt idx="831">
                  <c:v>7.999999999999971E-2</c:v>
                </c:pt>
                <c:pt idx="832">
                  <c:v>-0.10000000000000071</c:v>
                </c:pt>
                <c:pt idx="833">
                  <c:v>-0.56000000000000016</c:v>
                </c:pt>
                <c:pt idx="834">
                  <c:v>-0.61999999999999955</c:v>
                </c:pt>
                <c:pt idx="835">
                  <c:v>-0.85999999999999943</c:v>
                </c:pt>
                <c:pt idx="836">
                  <c:v>-1.1399999999999999</c:v>
                </c:pt>
                <c:pt idx="837">
                  <c:v>-1.2399999999999991</c:v>
                </c:pt>
                <c:pt idx="838">
                  <c:v>-1.1599999999999988</c:v>
                </c:pt>
                <c:pt idx="839">
                  <c:v>-0.99999999999999856</c:v>
                </c:pt>
                <c:pt idx="840">
                  <c:v>-0.7999999999999986</c:v>
                </c:pt>
                <c:pt idx="841">
                  <c:v>-0.49999999999999856</c:v>
                </c:pt>
                <c:pt idx="842">
                  <c:v>-0.55999999999999872</c:v>
                </c:pt>
                <c:pt idx="843">
                  <c:v>-0.23999999999999985</c:v>
                </c:pt>
                <c:pt idx="844">
                  <c:v>-0.38000000000000045</c:v>
                </c:pt>
                <c:pt idx="845">
                  <c:v>-0.5800000000000004</c:v>
                </c:pt>
                <c:pt idx="846">
                  <c:v>-0.43999999999999984</c:v>
                </c:pt>
                <c:pt idx="847">
                  <c:v>-6.0000000000000143E-2</c:v>
                </c:pt>
                <c:pt idx="848">
                  <c:v>-0.17999999999999972</c:v>
                </c:pt>
                <c:pt idx="849">
                  <c:v>-0.23999999999999985</c:v>
                </c:pt>
                <c:pt idx="850">
                  <c:v>-2.0000000000000285E-2</c:v>
                </c:pt>
                <c:pt idx="851">
                  <c:v>-0.18000000000000113</c:v>
                </c:pt>
                <c:pt idx="852">
                  <c:v>-0.18000000000000113</c:v>
                </c:pt>
                <c:pt idx="853">
                  <c:v>-0.48000000000000043</c:v>
                </c:pt>
                <c:pt idx="854">
                  <c:v>-0.6</c:v>
                </c:pt>
                <c:pt idx="855">
                  <c:v>-0.6</c:v>
                </c:pt>
                <c:pt idx="856">
                  <c:v>-0.5</c:v>
                </c:pt>
                <c:pt idx="857">
                  <c:v>-0.83999999999999986</c:v>
                </c:pt>
                <c:pt idx="858">
                  <c:v>-0.70000000000000073</c:v>
                </c:pt>
                <c:pt idx="859">
                  <c:v>-0.28000000000000114</c:v>
                </c:pt>
                <c:pt idx="860">
                  <c:v>-0.44000000000000056</c:v>
                </c:pt>
                <c:pt idx="861">
                  <c:v>-0.8600000000000001</c:v>
                </c:pt>
                <c:pt idx="862">
                  <c:v>-0.36000000000000015</c:v>
                </c:pt>
                <c:pt idx="863">
                  <c:v>-0.19999999999999929</c:v>
                </c:pt>
                <c:pt idx="864">
                  <c:v>-0.43999999999999917</c:v>
                </c:pt>
                <c:pt idx="865">
                  <c:v>-0.35999999999999943</c:v>
                </c:pt>
                <c:pt idx="866">
                  <c:v>-0.31999999999999956</c:v>
                </c:pt>
                <c:pt idx="867">
                  <c:v>-0.71999999999999953</c:v>
                </c:pt>
                <c:pt idx="868">
                  <c:v>-1.1400000000000006</c:v>
                </c:pt>
                <c:pt idx="869">
                  <c:v>-1.3000000000000007</c:v>
                </c:pt>
                <c:pt idx="870">
                  <c:v>-1.3800000000000012</c:v>
                </c:pt>
                <c:pt idx="871">
                  <c:v>-1.0000000000000007</c:v>
                </c:pt>
                <c:pt idx="872">
                  <c:v>-0.8600000000000001</c:v>
                </c:pt>
                <c:pt idx="873">
                  <c:v>-0.67999999999999972</c:v>
                </c:pt>
                <c:pt idx="874">
                  <c:v>-0.89999999999999925</c:v>
                </c:pt>
                <c:pt idx="875">
                  <c:v>-0.81999999999999884</c:v>
                </c:pt>
                <c:pt idx="876">
                  <c:v>-0.93999999999999917</c:v>
                </c:pt>
                <c:pt idx="877">
                  <c:v>-0.65999999999999948</c:v>
                </c:pt>
                <c:pt idx="878">
                  <c:v>-0.4199999999999996</c:v>
                </c:pt>
                <c:pt idx="879">
                  <c:v>-0.11999999999999958</c:v>
                </c:pt>
                <c:pt idx="880">
                  <c:v>-0.29999999999999927</c:v>
                </c:pt>
                <c:pt idx="881">
                  <c:v>-7.999999999999971E-2</c:v>
                </c:pt>
                <c:pt idx="882">
                  <c:v>-0.6</c:v>
                </c:pt>
                <c:pt idx="883">
                  <c:v>-0.71999999999999953</c:v>
                </c:pt>
                <c:pt idx="884">
                  <c:v>-0.71999999999999953</c:v>
                </c:pt>
                <c:pt idx="885">
                  <c:v>-0.4</c:v>
                </c:pt>
                <c:pt idx="886">
                  <c:v>-0.51999999999999957</c:v>
                </c:pt>
                <c:pt idx="887">
                  <c:v>-0.27999999999999969</c:v>
                </c:pt>
                <c:pt idx="888">
                  <c:v>-1.9999999999999574E-2</c:v>
                </c:pt>
                <c:pt idx="889">
                  <c:v>4.000000000000057E-2</c:v>
                </c:pt>
                <c:pt idx="890">
                  <c:v>0.10000000000000071</c:v>
                </c:pt>
                <c:pt idx="891">
                  <c:v>2.0000000000000996E-2</c:v>
                </c:pt>
                <c:pt idx="892">
                  <c:v>-9.9999999999998576E-2</c:v>
                </c:pt>
                <c:pt idx="893">
                  <c:v>-0.47999999999999898</c:v>
                </c:pt>
                <c:pt idx="894">
                  <c:v>-0.33999999999999914</c:v>
                </c:pt>
                <c:pt idx="895">
                  <c:v>-0.59999999999999931</c:v>
                </c:pt>
                <c:pt idx="896">
                  <c:v>-0.69999999999999929</c:v>
                </c:pt>
                <c:pt idx="897">
                  <c:v>-0.4199999999999996</c:v>
                </c:pt>
                <c:pt idx="898">
                  <c:v>0.18000000000000044</c:v>
                </c:pt>
                <c:pt idx="899">
                  <c:v>0.12000000000000029</c:v>
                </c:pt>
                <c:pt idx="900">
                  <c:v>-9.9999999999999284E-2</c:v>
                </c:pt>
                <c:pt idx="901">
                  <c:v>0.14000000000000057</c:v>
                </c:pt>
                <c:pt idx="902">
                  <c:v>-0.17999999999999972</c:v>
                </c:pt>
                <c:pt idx="903">
                  <c:v>-0.4</c:v>
                </c:pt>
                <c:pt idx="904">
                  <c:v>-0.5800000000000004</c:v>
                </c:pt>
                <c:pt idx="905">
                  <c:v>-0.30000000000000071</c:v>
                </c:pt>
                <c:pt idx="906">
                  <c:v>-0.90000000000000069</c:v>
                </c:pt>
                <c:pt idx="907">
                  <c:v>-0.7</c:v>
                </c:pt>
                <c:pt idx="908">
                  <c:v>-0.89999999999999925</c:v>
                </c:pt>
                <c:pt idx="909">
                  <c:v>-0.77999999999999903</c:v>
                </c:pt>
                <c:pt idx="910">
                  <c:v>-0.81999999999999884</c:v>
                </c:pt>
                <c:pt idx="911">
                  <c:v>-0.3999999999999993</c:v>
                </c:pt>
                <c:pt idx="912">
                  <c:v>-0.7</c:v>
                </c:pt>
                <c:pt idx="913">
                  <c:v>-0.88000000000000045</c:v>
                </c:pt>
                <c:pt idx="914">
                  <c:v>-1.0000000000000007</c:v>
                </c:pt>
                <c:pt idx="915">
                  <c:v>-1.3600000000000008</c:v>
                </c:pt>
                <c:pt idx="916">
                  <c:v>-1.1200000000000003</c:v>
                </c:pt>
                <c:pt idx="917">
                  <c:v>-0.7</c:v>
                </c:pt>
                <c:pt idx="918">
                  <c:v>-0.27999999999999969</c:v>
                </c:pt>
                <c:pt idx="919">
                  <c:v>-0.17999999999999899</c:v>
                </c:pt>
                <c:pt idx="920">
                  <c:v>0.36000000000000087</c:v>
                </c:pt>
                <c:pt idx="921">
                  <c:v>-0.21999999999999958</c:v>
                </c:pt>
                <c:pt idx="922">
                  <c:v>-0.63999999999999913</c:v>
                </c:pt>
                <c:pt idx="923">
                  <c:v>-0.69999999999999929</c:v>
                </c:pt>
                <c:pt idx="924">
                  <c:v>-0.87999999999999967</c:v>
                </c:pt>
                <c:pt idx="925">
                  <c:v>-1.1600000000000001</c:v>
                </c:pt>
                <c:pt idx="926">
                  <c:v>-0.9</c:v>
                </c:pt>
                <c:pt idx="927">
                  <c:v>-0.44000000000000128</c:v>
                </c:pt>
                <c:pt idx="928">
                  <c:v>-0.78000000000000114</c:v>
                </c:pt>
                <c:pt idx="929">
                  <c:v>-0.2000000000000007</c:v>
                </c:pt>
                <c:pt idx="930">
                  <c:v>-0.50000000000000067</c:v>
                </c:pt>
                <c:pt idx="931">
                  <c:v>-0.42000000000000026</c:v>
                </c:pt>
                <c:pt idx="932">
                  <c:v>-0.62000000000000033</c:v>
                </c:pt>
                <c:pt idx="933">
                  <c:v>-0.22000000000000028</c:v>
                </c:pt>
                <c:pt idx="934">
                  <c:v>-0.62000000000000099</c:v>
                </c:pt>
                <c:pt idx="935">
                  <c:v>-0.22000000000000028</c:v>
                </c:pt>
                <c:pt idx="936">
                  <c:v>-0.38000000000000111</c:v>
                </c:pt>
                <c:pt idx="937">
                  <c:v>-0.37999999999999973</c:v>
                </c:pt>
                <c:pt idx="938">
                  <c:v>-0.6</c:v>
                </c:pt>
                <c:pt idx="939">
                  <c:v>-0.45999999999999874</c:v>
                </c:pt>
                <c:pt idx="940">
                  <c:v>-0.43999999999999917</c:v>
                </c:pt>
                <c:pt idx="941">
                  <c:v>-0.27999999999999831</c:v>
                </c:pt>
                <c:pt idx="942">
                  <c:v>-0.2</c:v>
                </c:pt>
                <c:pt idx="943">
                  <c:v>-0.33999999999999914</c:v>
                </c:pt>
                <c:pt idx="944">
                  <c:v>-0.35999999999999943</c:v>
                </c:pt>
                <c:pt idx="945">
                  <c:v>-0.1</c:v>
                </c:pt>
                <c:pt idx="946">
                  <c:v>-0.16000000000000086</c:v>
                </c:pt>
                <c:pt idx="947">
                  <c:v>-0.27999999999999969</c:v>
                </c:pt>
                <c:pt idx="948">
                  <c:v>-0.20000000000000143</c:v>
                </c:pt>
                <c:pt idx="949">
                  <c:v>-0.22000000000000169</c:v>
                </c:pt>
                <c:pt idx="950">
                  <c:v>-0.46000000000000085</c:v>
                </c:pt>
                <c:pt idx="951">
                  <c:v>-0.3</c:v>
                </c:pt>
                <c:pt idx="952">
                  <c:v>-0.37999999999999973</c:v>
                </c:pt>
                <c:pt idx="953">
                  <c:v>1.4210854715202005E-15</c:v>
                </c:pt>
                <c:pt idx="954">
                  <c:v>0</c:v>
                </c:pt>
                <c:pt idx="955">
                  <c:v>-0.13999999999999915</c:v>
                </c:pt>
                <c:pt idx="956">
                  <c:v>-0.4799999999999997</c:v>
                </c:pt>
                <c:pt idx="957">
                  <c:v>-0.65999999999999948</c:v>
                </c:pt>
                <c:pt idx="958">
                  <c:v>-1.0200000000000002</c:v>
                </c:pt>
                <c:pt idx="959">
                  <c:v>-0.87999999999999834</c:v>
                </c:pt>
                <c:pt idx="960">
                  <c:v>-0.77999999999999969</c:v>
                </c:pt>
                <c:pt idx="961">
                  <c:v>-1.0199999999999989</c:v>
                </c:pt>
                <c:pt idx="962">
                  <c:v>-0.8</c:v>
                </c:pt>
                <c:pt idx="963">
                  <c:v>-0.92000000000000026</c:v>
                </c:pt>
                <c:pt idx="964">
                  <c:v>-1.240000000000002</c:v>
                </c:pt>
                <c:pt idx="965">
                  <c:v>-1.1200000000000017</c:v>
                </c:pt>
                <c:pt idx="966">
                  <c:v>-0.78000000000000258</c:v>
                </c:pt>
                <c:pt idx="967">
                  <c:v>-0.36000000000000226</c:v>
                </c:pt>
                <c:pt idx="968">
                  <c:v>5.9999999999999429E-2</c:v>
                </c:pt>
                <c:pt idx="969">
                  <c:v>-2.0000000000000285E-2</c:v>
                </c:pt>
                <c:pt idx="970">
                  <c:v>-0.1</c:v>
                </c:pt>
                <c:pt idx="971">
                  <c:v>0.1</c:v>
                </c:pt>
                <c:pt idx="972">
                  <c:v>-0.17999999999999972</c:v>
                </c:pt>
                <c:pt idx="973">
                  <c:v>-0.14000000000000057</c:v>
                </c:pt>
                <c:pt idx="974">
                  <c:v>-0.1</c:v>
                </c:pt>
                <c:pt idx="975">
                  <c:v>-0.37999999999999973</c:v>
                </c:pt>
                <c:pt idx="976">
                  <c:v>-0.39999999999999858</c:v>
                </c:pt>
                <c:pt idx="977">
                  <c:v>-0.11999999999999744</c:v>
                </c:pt>
                <c:pt idx="978">
                  <c:v>-0.43999999999999773</c:v>
                </c:pt>
                <c:pt idx="979">
                  <c:v>-0.11999999999999744</c:v>
                </c:pt>
                <c:pt idx="980">
                  <c:v>0.28000000000000258</c:v>
                </c:pt>
                <c:pt idx="981">
                  <c:v>0.16000000000000086</c:v>
                </c:pt>
                <c:pt idx="982">
                  <c:v>-0.22000000000000028</c:v>
                </c:pt>
                <c:pt idx="983">
                  <c:v>0</c:v>
                </c:pt>
                <c:pt idx="984">
                  <c:v>-0.32000000000000028</c:v>
                </c:pt>
                <c:pt idx="985">
                  <c:v>-0.42000000000000026</c:v>
                </c:pt>
                <c:pt idx="986">
                  <c:v>-0.43999999999999917</c:v>
                </c:pt>
                <c:pt idx="987">
                  <c:v>-0.51999999999999891</c:v>
                </c:pt>
                <c:pt idx="988">
                  <c:v>-0.57999999999999974</c:v>
                </c:pt>
                <c:pt idx="989">
                  <c:v>-0.53999999999999915</c:v>
                </c:pt>
                <c:pt idx="990">
                  <c:v>-0.43999999999999917</c:v>
                </c:pt>
                <c:pt idx="991">
                  <c:v>-0.4799999999999997</c:v>
                </c:pt>
                <c:pt idx="992">
                  <c:v>-0.35999999999999943</c:v>
                </c:pt>
                <c:pt idx="993">
                  <c:v>-0.2999999999999986</c:v>
                </c:pt>
                <c:pt idx="994">
                  <c:v>-0.13999999999999915</c:v>
                </c:pt>
                <c:pt idx="995">
                  <c:v>-0.25999999999999945</c:v>
                </c:pt>
                <c:pt idx="996">
                  <c:v>1.9999999999998862E-2</c:v>
                </c:pt>
                <c:pt idx="997">
                  <c:v>0.23999999999999772</c:v>
                </c:pt>
                <c:pt idx="998">
                  <c:v>5.9999999999999429E-2</c:v>
                </c:pt>
                <c:pt idx="999">
                  <c:v>9.9999999999997161E-2</c:v>
                </c:pt>
                <c:pt idx="1000">
                  <c:v>0.75999999999999945</c:v>
                </c:pt>
                <c:pt idx="1001">
                  <c:v>0.92000000000000171</c:v>
                </c:pt>
                <c:pt idx="1002">
                  <c:v>1.1800000000000039</c:v>
                </c:pt>
                <c:pt idx="1003">
                  <c:v>1.4600000000000022</c:v>
                </c:pt>
                <c:pt idx="1004">
                  <c:v>1.5600000000000052</c:v>
                </c:pt>
                <c:pt idx="1005">
                  <c:v>1.2000000000000028</c:v>
                </c:pt>
                <c:pt idx="1006">
                  <c:v>0.68000000000000393</c:v>
                </c:pt>
                <c:pt idx="1007">
                  <c:v>0.68000000000000393</c:v>
                </c:pt>
                <c:pt idx="1008">
                  <c:v>0.80000000000000282</c:v>
                </c:pt>
                <c:pt idx="1009">
                  <c:v>0.58000000000000118</c:v>
                </c:pt>
                <c:pt idx="1010">
                  <c:v>0.60000000000000286</c:v>
                </c:pt>
                <c:pt idx="1011">
                  <c:v>0.64000000000000057</c:v>
                </c:pt>
                <c:pt idx="1012">
                  <c:v>0.27999999999999831</c:v>
                </c:pt>
                <c:pt idx="1013">
                  <c:v>0.21999999999999603</c:v>
                </c:pt>
                <c:pt idx="1014">
                  <c:v>0.71999999999999598</c:v>
                </c:pt>
                <c:pt idx="1015">
                  <c:v>0.61999999999999322</c:v>
                </c:pt>
                <c:pt idx="1016">
                  <c:v>1.1399999999999892</c:v>
                </c:pt>
                <c:pt idx="1017">
                  <c:v>1.1999999999999886</c:v>
                </c:pt>
                <c:pt idx="1018">
                  <c:v>1.239999999999992</c:v>
                </c:pt>
                <c:pt idx="1019">
                  <c:v>0.93999999999999206</c:v>
                </c:pt>
                <c:pt idx="1020">
                  <c:v>0.95999999999999663</c:v>
                </c:pt>
                <c:pt idx="1021">
                  <c:v>0.91999999999999882</c:v>
                </c:pt>
                <c:pt idx="1022">
                  <c:v>1.2400000000000033</c:v>
                </c:pt>
                <c:pt idx="1023">
                  <c:v>1.0600000000000023</c:v>
                </c:pt>
                <c:pt idx="1024">
                  <c:v>1.3400000000000034</c:v>
                </c:pt>
                <c:pt idx="1025">
                  <c:v>1.6</c:v>
                </c:pt>
                <c:pt idx="1026">
                  <c:v>1.7</c:v>
                </c:pt>
                <c:pt idx="1027">
                  <c:v>1.4800000000000011</c:v>
                </c:pt>
                <c:pt idx="1028">
                  <c:v>1.8400000000000034</c:v>
                </c:pt>
                <c:pt idx="1029">
                  <c:v>1.819999999999999</c:v>
                </c:pt>
                <c:pt idx="1030">
                  <c:v>1.9400000000000035</c:v>
                </c:pt>
                <c:pt idx="1031">
                  <c:v>2.1600000000000081</c:v>
                </c:pt>
                <c:pt idx="1032">
                  <c:v>2.6200000000000045</c:v>
                </c:pt>
                <c:pt idx="1033">
                  <c:v>2.2400000000000033</c:v>
                </c:pt>
                <c:pt idx="1034">
                  <c:v>1.8200000000000045</c:v>
                </c:pt>
                <c:pt idx="1035">
                  <c:v>1.3800000000000012</c:v>
                </c:pt>
                <c:pt idx="1036">
                  <c:v>0.59999999999999432</c:v>
                </c:pt>
                <c:pt idx="1037">
                  <c:v>-0.60000000000000564</c:v>
                </c:pt>
                <c:pt idx="1038">
                  <c:v>-1.7000000000000057</c:v>
                </c:pt>
                <c:pt idx="1039">
                  <c:v>-2.680000000000001</c:v>
                </c:pt>
                <c:pt idx="1040">
                  <c:v>-3.5200000000000045</c:v>
                </c:pt>
                <c:pt idx="1041">
                  <c:v>-3.9400000000000035</c:v>
                </c:pt>
                <c:pt idx="1042">
                  <c:v>-4.0800000000000072</c:v>
                </c:pt>
                <c:pt idx="1043">
                  <c:v>-3.6600000000000081</c:v>
                </c:pt>
                <c:pt idx="1044">
                  <c:v>-3.5200000000000045</c:v>
                </c:pt>
                <c:pt idx="1045">
                  <c:v>-3.2600000000000025</c:v>
                </c:pt>
                <c:pt idx="1046">
                  <c:v>-3.419999999999999</c:v>
                </c:pt>
                <c:pt idx="1047">
                  <c:v>-3.3799999999999955</c:v>
                </c:pt>
                <c:pt idx="1048">
                  <c:v>-3.439999999999992</c:v>
                </c:pt>
                <c:pt idx="1049">
                  <c:v>-2.7999999999999945</c:v>
                </c:pt>
                <c:pt idx="1050">
                  <c:v>-2.5199999999999934</c:v>
                </c:pt>
                <c:pt idx="1051">
                  <c:v>-1.9399999999999948</c:v>
                </c:pt>
                <c:pt idx="1052">
                  <c:v>-1.5999999999999972</c:v>
                </c:pt>
                <c:pt idx="1053">
                  <c:v>-1.2199999999999989</c:v>
                </c:pt>
                <c:pt idx="1054">
                  <c:v>-0.88000000000000111</c:v>
                </c:pt>
                <c:pt idx="1055">
                  <c:v>-0.66000000000000225</c:v>
                </c:pt>
                <c:pt idx="1056">
                  <c:v>-0.72000000000000175</c:v>
                </c:pt>
                <c:pt idx="1057">
                  <c:v>-0.62000000000000166</c:v>
                </c:pt>
                <c:pt idx="1058">
                  <c:v>-0.52000000000000168</c:v>
                </c:pt>
                <c:pt idx="1059">
                  <c:v>-0.9600000000000023</c:v>
                </c:pt>
                <c:pt idx="1060">
                  <c:v>-1.1000000000000028</c:v>
                </c:pt>
                <c:pt idx="1061">
                  <c:v>-1.1200000000000017</c:v>
                </c:pt>
                <c:pt idx="1062">
                  <c:v>-0.97999999999999832</c:v>
                </c:pt>
                <c:pt idx="1063">
                  <c:v>-0.97999999999999832</c:v>
                </c:pt>
                <c:pt idx="1064">
                  <c:v>-0.85999999999999943</c:v>
                </c:pt>
                <c:pt idx="1065">
                  <c:v>-0.87999999999999834</c:v>
                </c:pt>
                <c:pt idx="1066">
                  <c:v>-1.0199999999999989</c:v>
                </c:pt>
                <c:pt idx="1067">
                  <c:v>-0.81999999999999884</c:v>
                </c:pt>
                <c:pt idx="1068">
                  <c:v>-0.5999999999999972</c:v>
                </c:pt>
                <c:pt idx="1069">
                  <c:v>-0.29999999999999433</c:v>
                </c:pt>
                <c:pt idx="1070">
                  <c:v>-0.19999999999999432</c:v>
                </c:pt>
                <c:pt idx="1071">
                  <c:v>0.14000000000000626</c:v>
                </c:pt>
                <c:pt idx="1072">
                  <c:v>-0.19999999999999715</c:v>
                </c:pt>
                <c:pt idx="1073">
                  <c:v>-0.19999999999999715</c:v>
                </c:pt>
                <c:pt idx="1074">
                  <c:v>-5.9999999999999429E-2</c:v>
                </c:pt>
                <c:pt idx="1075">
                  <c:v>0.24000000000000057</c:v>
                </c:pt>
                <c:pt idx="1076">
                  <c:v>-0.25999999999999945</c:v>
                </c:pt>
                <c:pt idx="1077">
                  <c:v>-0.19999999999999715</c:v>
                </c:pt>
                <c:pt idx="1078">
                  <c:v>-0.49999999999999717</c:v>
                </c:pt>
                <c:pt idx="1079">
                  <c:v>-0.69999999999999718</c:v>
                </c:pt>
                <c:pt idx="1080">
                  <c:v>-1.0999999999999972</c:v>
                </c:pt>
                <c:pt idx="1081">
                  <c:v>-0.69999999999999718</c:v>
                </c:pt>
                <c:pt idx="1082">
                  <c:v>-1.1000000000000001</c:v>
                </c:pt>
                <c:pt idx="1083">
                  <c:v>-1.4</c:v>
                </c:pt>
                <c:pt idx="1084">
                  <c:v>-1.5199999999999989</c:v>
                </c:pt>
                <c:pt idx="1085">
                  <c:v>-1.819999999999999</c:v>
                </c:pt>
                <c:pt idx="1086">
                  <c:v>-1.5799999999999983</c:v>
                </c:pt>
                <c:pt idx="1087">
                  <c:v>-1.4799999999999955</c:v>
                </c:pt>
                <c:pt idx="1088">
                  <c:v>-1.3799999999999983</c:v>
                </c:pt>
                <c:pt idx="1089">
                  <c:v>-1.6599999999999966</c:v>
                </c:pt>
                <c:pt idx="1090">
                  <c:v>-1.5799999999999983</c:v>
                </c:pt>
                <c:pt idx="1091">
                  <c:v>-2.0599999999999996</c:v>
                </c:pt>
                <c:pt idx="1092">
                  <c:v>-2.2999999999999998</c:v>
                </c:pt>
                <c:pt idx="1093">
                  <c:v>-2.2399999999999993</c:v>
                </c:pt>
                <c:pt idx="1094">
                  <c:v>-1.9400000000000006</c:v>
                </c:pt>
                <c:pt idx="1095">
                  <c:v>-1.9399999999999991</c:v>
                </c:pt>
                <c:pt idx="1096">
                  <c:v>-1.6799999999999984</c:v>
                </c:pt>
                <c:pt idx="1097">
                  <c:v>-1.5399999999999991</c:v>
                </c:pt>
                <c:pt idx="1098">
                  <c:v>-1.5399999999999991</c:v>
                </c:pt>
                <c:pt idx="1099">
                  <c:v>-2.1599999999999993</c:v>
                </c:pt>
                <c:pt idx="1100">
                  <c:v>-2.0599999999999996</c:v>
                </c:pt>
                <c:pt idx="1101">
                  <c:v>-1.8799999999999997</c:v>
                </c:pt>
                <c:pt idx="1102">
                  <c:v>-1.1999999999999993</c:v>
                </c:pt>
                <c:pt idx="1103">
                  <c:v>-1.0199999999999996</c:v>
                </c:pt>
                <c:pt idx="1104">
                  <c:v>-0.69999999999999929</c:v>
                </c:pt>
                <c:pt idx="1105">
                  <c:v>-0.69999999999999929</c:v>
                </c:pt>
                <c:pt idx="1106">
                  <c:v>-0.79999999999999927</c:v>
                </c:pt>
                <c:pt idx="1107">
                  <c:v>-1.1399999999999999</c:v>
                </c:pt>
                <c:pt idx="1108">
                  <c:v>-0.97999999999999976</c:v>
                </c:pt>
                <c:pt idx="1109">
                  <c:v>-0.56000000000000016</c:v>
                </c:pt>
                <c:pt idx="1110">
                  <c:v>-0.2000000000000007</c:v>
                </c:pt>
                <c:pt idx="1111">
                  <c:v>-4.000000000000057E-2</c:v>
                </c:pt>
                <c:pt idx="1112">
                  <c:v>-0.21999999999999958</c:v>
                </c:pt>
                <c:pt idx="1113">
                  <c:v>-0.27999999999999969</c:v>
                </c:pt>
                <c:pt idx="1114">
                  <c:v>-0.21999999999999958</c:v>
                </c:pt>
                <c:pt idx="1115">
                  <c:v>-0.19999999999999929</c:v>
                </c:pt>
                <c:pt idx="1116">
                  <c:v>-0.4799999999999997</c:v>
                </c:pt>
                <c:pt idx="1117">
                  <c:v>-0.26000000000000084</c:v>
                </c:pt>
                <c:pt idx="1118">
                  <c:v>-0.10000000000000071</c:v>
                </c:pt>
                <c:pt idx="1119">
                  <c:v>1.999999999999922E-2</c:v>
                </c:pt>
                <c:pt idx="1120">
                  <c:v>-0.34000000000000091</c:v>
                </c:pt>
                <c:pt idx="1121">
                  <c:v>-0.14000000000000057</c:v>
                </c:pt>
                <c:pt idx="1122">
                  <c:v>-0.14000000000000021</c:v>
                </c:pt>
                <c:pt idx="1123">
                  <c:v>-0.32000000000000028</c:v>
                </c:pt>
                <c:pt idx="1124">
                  <c:v>-0.34000000000000019</c:v>
                </c:pt>
                <c:pt idx="1125">
                  <c:v>-0.26000000000000012</c:v>
                </c:pt>
                <c:pt idx="1126">
                  <c:v>-0.80000000000000038</c:v>
                </c:pt>
                <c:pt idx="1127">
                  <c:v>-0.64000000000000024</c:v>
                </c:pt>
                <c:pt idx="1128">
                  <c:v>-0.40000000000000036</c:v>
                </c:pt>
                <c:pt idx="1129">
                  <c:v>-0.98000000000000043</c:v>
                </c:pt>
                <c:pt idx="1130">
                  <c:v>-1.0800000000000005</c:v>
                </c:pt>
                <c:pt idx="1131">
                  <c:v>-0.44000000000000022</c:v>
                </c:pt>
                <c:pt idx="1132">
                  <c:v>-0.56000000000000016</c:v>
                </c:pt>
                <c:pt idx="1133">
                  <c:v>-0.91999999999999993</c:v>
                </c:pt>
                <c:pt idx="1134">
                  <c:v>-0.51999999999999991</c:v>
                </c:pt>
                <c:pt idx="1135">
                  <c:v>-0.46000000000000013</c:v>
                </c:pt>
                <c:pt idx="1136">
                  <c:v>-0.18000000000000008</c:v>
                </c:pt>
                <c:pt idx="1137">
                  <c:v>-8.0000000000000071E-2</c:v>
                </c:pt>
                <c:pt idx="1138">
                  <c:v>0.15999999999999978</c:v>
                </c:pt>
                <c:pt idx="1139">
                  <c:v>0.19999999999999965</c:v>
                </c:pt>
                <c:pt idx="1140">
                  <c:v>0.14000000000000021</c:v>
                </c:pt>
                <c:pt idx="1141">
                  <c:v>-0.3</c:v>
                </c:pt>
                <c:pt idx="1142">
                  <c:v>-0.4</c:v>
                </c:pt>
                <c:pt idx="1143">
                  <c:v>-0.7</c:v>
                </c:pt>
                <c:pt idx="1144">
                  <c:v>-0.93999999999999984</c:v>
                </c:pt>
                <c:pt idx="1145">
                  <c:v>-0.78</c:v>
                </c:pt>
                <c:pt idx="1146">
                  <c:v>-0.48000000000000009</c:v>
                </c:pt>
                <c:pt idx="1147">
                  <c:v>-0.38000000000000006</c:v>
                </c:pt>
                <c:pt idx="1148">
                  <c:v>-5.999999999999979E-2</c:v>
                </c:pt>
                <c:pt idx="1149">
                  <c:v>0.12000000000000029</c:v>
                </c:pt>
                <c:pt idx="1150">
                  <c:v>0.30000000000000038</c:v>
                </c:pt>
                <c:pt idx="1151">
                  <c:v>0.1600000000000005</c:v>
                </c:pt>
                <c:pt idx="1152">
                  <c:v>-3.9999999999999501E-2</c:v>
                </c:pt>
                <c:pt idx="1153">
                  <c:v>-0.33999999999999952</c:v>
                </c:pt>
                <c:pt idx="1154">
                  <c:v>-0.11999999999999958</c:v>
                </c:pt>
                <c:pt idx="1155">
                  <c:v>-0.47999999999999954</c:v>
                </c:pt>
                <c:pt idx="1156">
                  <c:v>-0.55999999999999961</c:v>
                </c:pt>
                <c:pt idx="1157">
                  <c:v>-0.71999999999999975</c:v>
                </c:pt>
                <c:pt idx="1158">
                  <c:v>-0.30000000000000016</c:v>
                </c:pt>
                <c:pt idx="1159">
                  <c:v>-0.18000000000000024</c:v>
                </c:pt>
                <c:pt idx="1160">
                  <c:v>1.9999999999999574E-2</c:v>
                </c:pt>
                <c:pt idx="1161">
                  <c:v>-0.14000000000000057</c:v>
                </c:pt>
                <c:pt idx="1162">
                  <c:v>0.4799999999999997</c:v>
                </c:pt>
                <c:pt idx="1163">
                  <c:v>0.33999999999999986</c:v>
                </c:pt>
                <c:pt idx="1164">
                  <c:v>4.000000000000057E-2</c:v>
                </c:pt>
                <c:pt idx="1165">
                  <c:v>0.16000000000000086</c:v>
                </c:pt>
                <c:pt idx="1166">
                  <c:v>-0.51999999999999924</c:v>
                </c:pt>
                <c:pt idx="1167">
                  <c:v>-1.0799999999999994</c:v>
                </c:pt>
                <c:pt idx="1168">
                  <c:v>-1.4799999999999993</c:v>
                </c:pt>
                <c:pt idx="1169">
                  <c:v>-1.48</c:v>
                </c:pt>
                <c:pt idx="1170">
                  <c:v>-1.56</c:v>
                </c:pt>
                <c:pt idx="1171">
                  <c:v>-0.93999999999999984</c:v>
                </c:pt>
                <c:pt idx="1172">
                  <c:v>-0.9</c:v>
                </c:pt>
                <c:pt idx="1173">
                  <c:v>-0.27999999999999969</c:v>
                </c:pt>
                <c:pt idx="1174">
                  <c:v>-0.33999999999999969</c:v>
                </c:pt>
                <c:pt idx="1175">
                  <c:v>8.0000000000000251E-2</c:v>
                </c:pt>
                <c:pt idx="1176">
                  <c:v>4.0000000000000216E-2</c:v>
                </c:pt>
                <c:pt idx="1177">
                  <c:v>0.18000000000000044</c:v>
                </c:pt>
                <c:pt idx="1178">
                  <c:v>-0.11999999999999993</c:v>
                </c:pt>
                <c:pt idx="1179">
                  <c:v>-6.0000000000000143E-2</c:v>
                </c:pt>
                <c:pt idx="1180">
                  <c:v>-0.60000000000000031</c:v>
                </c:pt>
                <c:pt idx="1181">
                  <c:v>-0.41999999999999993</c:v>
                </c:pt>
                <c:pt idx="1182">
                  <c:v>-0.38000000000000006</c:v>
                </c:pt>
                <c:pt idx="1183">
                  <c:v>-0.2</c:v>
                </c:pt>
                <c:pt idx="1184">
                  <c:v>-0.23999999999999985</c:v>
                </c:pt>
                <c:pt idx="1185">
                  <c:v>-0.35999999999999976</c:v>
                </c:pt>
                <c:pt idx="1186">
                  <c:v>-0.20000000000000034</c:v>
                </c:pt>
                <c:pt idx="1187">
                  <c:v>-0.32000000000000028</c:v>
                </c:pt>
                <c:pt idx="1188">
                  <c:v>-0.30000000000000038</c:v>
                </c:pt>
                <c:pt idx="1189">
                  <c:v>-0.40000000000000036</c:v>
                </c:pt>
                <c:pt idx="1190">
                  <c:v>1.9999999999999574E-2</c:v>
                </c:pt>
                <c:pt idx="1191">
                  <c:v>-0.12000000000000029</c:v>
                </c:pt>
                <c:pt idx="1192">
                  <c:v>-0.20000000000000034</c:v>
                </c:pt>
                <c:pt idx="1193">
                  <c:v>-0.42000000000000026</c:v>
                </c:pt>
                <c:pt idx="1194">
                  <c:v>-0.60000000000000031</c:v>
                </c:pt>
                <c:pt idx="1195">
                  <c:v>-0.48000000000000043</c:v>
                </c:pt>
                <c:pt idx="1196">
                  <c:v>-0.48000000000000043</c:v>
                </c:pt>
                <c:pt idx="1197">
                  <c:v>-0.66000000000000048</c:v>
                </c:pt>
                <c:pt idx="1198">
                  <c:v>-0.50000000000000033</c:v>
                </c:pt>
                <c:pt idx="1199">
                  <c:v>-0.20000000000000034</c:v>
                </c:pt>
                <c:pt idx="1200">
                  <c:v>-0.84000000000000019</c:v>
                </c:pt>
                <c:pt idx="1201">
                  <c:v>-1.1000000000000001</c:v>
                </c:pt>
                <c:pt idx="1202">
                  <c:v>-0.53999999999999981</c:v>
                </c:pt>
                <c:pt idx="1203">
                  <c:v>-0.96000000000000019</c:v>
                </c:pt>
                <c:pt idx="1204">
                  <c:v>-0.91999999999999993</c:v>
                </c:pt>
                <c:pt idx="1205">
                  <c:v>-0.82</c:v>
                </c:pt>
                <c:pt idx="1206">
                  <c:v>-0.76000000000000012</c:v>
                </c:pt>
                <c:pt idx="1207">
                  <c:v>-1.2200000000000002</c:v>
                </c:pt>
                <c:pt idx="1208">
                  <c:v>-1.08</c:v>
                </c:pt>
                <c:pt idx="1209">
                  <c:v>-1.06</c:v>
                </c:pt>
                <c:pt idx="1210">
                  <c:v>-0.68</c:v>
                </c:pt>
                <c:pt idx="1211">
                  <c:v>-0.46000000000000013</c:v>
                </c:pt>
                <c:pt idx="1212">
                  <c:v>-0.1</c:v>
                </c:pt>
                <c:pt idx="1213">
                  <c:v>-0.2</c:v>
                </c:pt>
                <c:pt idx="1214">
                  <c:v>-0.41999999999999993</c:v>
                </c:pt>
                <c:pt idx="1215">
                  <c:v>-0.6399999999999999</c:v>
                </c:pt>
                <c:pt idx="1216">
                  <c:v>-0.37999999999999973</c:v>
                </c:pt>
                <c:pt idx="1217">
                  <c:v>-0.35999999999999976</c:v>
                </c:pt>
                <c:pt idx="1218">
                  <c:v>-1.9999999999999928E-2</c:v>
                </c:pt>
                <c:pt idx="1219">
                  <c:v>5.999999999999979E-2</c:v>
                </c:pt>
                <c:pt idx="1220">
                  <c:v>-2.0000000000000285E-2</c:v>
                </c:pt>
                <c:pt idx="1221">
                  <c:v>-0.58000000000000007</c:v>
                </c:pt>
                <c:pt idx="1222">
                  <c:v>-0.56000000000000016</c:v>
                </c:pt>
                <c:pt idx="1223">
                  <c:v>-0.84000000000000019</c:v>
                </c:pt>
                <c:pt idx="1224">
                  <c:v>-0.64000000000000024</c:v>
                </c:pt>
                <c:pt idx="1225">
                  <c:v>-0.18000000000000044</c:v>
                </c:pt>
                <c:pt idx="1226">
                  <c:v>5.9999999999999429E-2</c:v>
                </c:pt>
                <c:pt idx="1227">
                  <c:v>-0.44000000000000022</c:v>
                </c:pt>
                <c:pt idx="1228">
                  <c:v>-0.16000000000000014</c:v>
                </c:pt>
                <c:pt idx="1229">
                  <c:v>-0.3</c:v>
                </c:pt>
                <c:pt idx="1230">
                  <c:v>-0.75999999999999979</c:v>
                </c:pt>
                <c:pt idx="1231">
                  <c:v>-0.82</c:v>
                </c:pt>
                <c:pt idx="1232">
                  <c:v>-0.6</c:v>
                </c:pt>
                <c:pt idx="1233">
                  <c:v>-0.59999999999999964</c:v>
                </c:pt>
                <c:pt idx="1234">
                  <c:v>-0.75999999999999945</c:v>
                </c:pt>
                <c:pt idx="1235">
                  <c:v>-0.4799999999999997</c:v>
                </c:pt>
                <c:pt idx="1236">
                  <c:v>-0.29999999999999966</c:v>
                </c:pt>
                <c:pt idx="1237">
                  <c:v>-0.67999999999999972</c:v>
                </c:pt>
                <c:pt idx="1238">
                  <c:v>-1.0399999999999998</c:v>
                </c:pt>
                <c:pt idx="1239">
                  <c:v>-1.0200000000000002</c:v>
                </c:pt>
                <c:pt idx="1240">
                  <c:v>-1.1199999999999999</c:v>
                </c:pt>
                <c:pt idx="1241">
                  <c:v>-1.44</c:v>
                </c:pt>
                <c:pt idx="1242">
                  <c:v>-1.1199999999999999</c:v>
                </c:pt>
                <c:pt idx="1243">
                  <c:v>-0.64000000000000024</c:v>
                </c:pt>
                <c:pt idx="1244">
                  <c:v>-0.64000000000000024</c:v>
                </c:pt>
                <c:pt idx="1245">
                  <c:v>-0.98000000000000043</c:v>
                </c:pt>
                <c:pt idx="1246">
                  <c:v>-0.74000000000000021</c:v>
                </c:pt>
                <c:pt idx="1247">
                  <c:v>-0.61999999999999988</c:v>
                </c:pt>
                <c:pt idx="1248">
                  <c:v>-0.97999999999999976</c:v>
                </c:pt>
                <c:pt idx="1249">
                  <c:v>-0.85999999999999943</c:v>
                </c:pt>
                <c:pt idx="1250">
                  <c:v>-0.3999999999999993</c:v>
                </c:pt>
                <c:pt idx="1251">
                  <c:v>-0.25999999999999945</c:v>
                </c:pt>
                <c:pt idx="1252">
                  <c:v>-0.25999999999999979</c:v>
                </c:pt>
                <c:pt idx="1253">
                  <c:v>-0.28000000000000008</c:v>
                </c:pt>
                <c:pt idx="1254">
                  <c:v>-0.3</c:v>
                </c:pt>
                <c:pt idx="1255">
                  <c:v>-0.51999999999999991</c:v>
                </c:pt>
                <c:pt idx="1256">
                  <c:v>-0.44000000000000022</c:v>
                </c:pt>
                <c:pt idx="1257">
                  <c:v>0.19999999999999965</c:v>
                </c:pt>
                <c:pt idx="1258">
                  <c:v>0.4599999999999998</c:v>
                </c:pt>
                <c:pt idx="1259">
                  <c:v>0.4199999999999996</c:v>
                </c:pt>
                <c:pt idx="1260">
                  <c:v>0.19999999999999965</c:v>
                </c:pt>
                <c:pt idx="1261">
                  <c:v>-0.14000000000000021</c:v>
                </c:pt>
                <c:pt idx="1262">
                  <c:v>-0.72</c:v>
                </c:pt>
                <c:pt idx="1263">
                  <c:v>-1.1999999999999997</c:v>
                </c:pt>
                <c:pt idx="1264">
                  <c:v>-1.5399999999999998</c:v>
                </c:pt>
                <c:pt idx="1265">
                  <c:v>-1.1800000000000002</c:v>
                </c:pt>
                <c:pt idx="1266">
                  <c:v>-1.3599999999999999</c:v>
                </c:pt>
                <c:pt idx="1267">
                  <c:v>-1.3000000000000003</c:v>
                </c:pt>
                <c:pt idx="1268">
                  <c:v>-1.0200000000000002</c:v>
                </c:pt>
                <c:pt idx="1269">
                  <c:v>-0.72000000000000008</c:v>
                </c:pt>
                <c:pt idx="1270">
                  <c:v>-0.96</c:v>
                </c:pt>
                <c:pt idx="1271">
                  <c:v>-0.72</c:v>
                </c:pt>
                <c:pt idx="1272">
                  <c:v>-1.0399999999999996</c:v>
                </c:pt>
                <c:pt idx="1273">
                  <c:v>-1.2599999999999993</c:v>
                </c:pt>
                <c:pt idx="1274">
                  <c:v>-1.2999999999999994</c:v>
                </c:pt>
                <c:pt idx="1275">
                  <c:v>-0.91999999999999926</c:v>
                </c:pt>
                <c:pt idx="1276">
                  <c:v>-1.0799999999999992</c:v>
                </c:pt>
                <c:pt idx="1277">
                  <c:v>-0.99999999999999911</c:v>
                </c:pt>
                <c:pt idx="1278">
                  <c:v>-0.87999999999999934</c:v>
                </c:pt>
                <c:pt idx="1279">
                  <c:v>-0.79999999999999927</c:v>
                </c:pt>
                <c:pt idx="1280">
                  <c:v>-1.1399999999999995</c:v>
                </c:pt>
                <c:pt idx="1281">
                  <c:v>-0.79999999999999949</c:v>
                </c:pt>
                <c:pt idx="1282">
                  <c:v>-0.4599999999999998</c:v>
                </c:pt>
                <c:pt idx="1283">
                  <c:v>-0.5</c:v>
                </c:pt>
                <c:pt idx="1284">
                  <c:v>-0.30000000000000038</c:v>
                </c:pt>
                <c:pt idx="1285">
                  <c:v>-0.12000000000000029</c:v>
                </c:pt>
                <c:pt idx="1286">
                  <c:v>-0.30000000000000038</c:v>
                </c:pt>
                <c:pt idx="1287">
                  <c:v>-0.34000000000000019</c:v>
                </c:pt>
                <c:pt idx="1288">
                  <c:v>-0.18000000000000008</c:v>
                </c:pt>
                <c:pt idx="1289">
                  <c:v>-0.48000000000000009</c:v>
                </c:pt>
                <c:pt idx="1290">
                  <c:v>-0.54000000000000026</c:v>
                </c:pt>
                <c:pt idx="1291">
                  <c:v>-0.64000000000000024</c:v>
                </c:pt>
                <c:pt idx="1292">
                  <c:v>-0.7000000000000004</c:v>
                </c:pt>
                <c:pt idx="1293">
                  <c:v>-0.88000000000000012</c:v>
                </c:pt>
                <c:pt idx="1294">
                  <c:v>-0.9</c:v>
                </c:pt>
                <c:pt idx="1295">
                  <c:v>-0.73999999999999988</c:v>
                </c:pt>
                <c:pt idx="1296">
                  <c:v>-0.51999999999999991</c:v>
                </c:pt>
                <c:pt idx="1297">
                  <c:v>-0.67999999999999972</c:v>
                </c:pt>
                <c:pt idx="1298">
                  <c:v>-0.43999999999999984</c:v>
                </c:pt>
                <c:pt idx="1299">
                  <c:v>-0.61999999999999988</c:v>
                </c:pt>
                <c:pt idx="1300">
                  <c:v>-0.82000000000000028</c:v>
                </c:pt>
                <c:pt idx="1301">
                  <c:v>-1.0200000000000002</c:v>
                </c:pt>
                <c:pt idx="1302">
                  <c:v>-1.1200000000000003</c:v>
                </c:pt>
                <c:pt idx="1303">
                  <c:v>-1.1000000000000003</c:v>
                </c:pt>
                <c:pt idx="1304">
                  <c:v>-0.52000000000000024</c:v>
                </c:pt>
                <c:pt idx="1305">
                  <c:v>-4.0000000000000216E-2</c:v>
                </c:pt>
                <c:pt idx="1306">
                  <c:v>0.33999999999999986</c:v>
                </c:pt>
                <c:pt idx="1307">
                  <c:v>0.95999999999999974</c:v>
                </c:pt>
                <c:pt idx="1308">
                  <c:v>1</c:v>
                </c:pt>
                <c:pt idx="1309">
                  <c:v>0.65999999999999981</c:v>
                </c:pt>
                <c:pt idx="1310">
                  <c:v>0.26000000000000012</c:v>
                </c:pt>
                <c:pt idx="1311">
                  <c:v>-0.18000000000000008</c:v>
                </c:pt>
                <c:pt idx="1312">
                  <c:v>-0.38000000000000006</c:v>
                </c:pt>
                <c:pt idx="1313">
                  <c:v>-3.5527136788005011E-16</c:v>
                </c:pt>
                <c:pt idx="1314">
                  <c:v>6.0000000000000143E-2</c:v>
                </c:pt>
                <c:pt idx="1315">
                  <c:v>0.11999999999999958</c:v>
                </c:pt>
                <c:pt idx="1316">
                  <c:v>0.51999999999999957</c:v>
                </c:pt>
                <c:pt idx="1317">
                  <c:v>0.15999999999999942</c:v>
                </c:pt>
                <c:pt idx="1318">
                  <c:v>-0.56000000000000016</c:v>
                </c:pt>
                <c:pt idx="1319">
                  <c:v>-0.78000000000000047</c:v>
                </c:pt>
                <c:pt idx="1320">
                  <c:v>-1.36</c:v>
                </c:pt>
                <c:pt idx="1321">
                  <c:v>-1.4600000000000002</c:v>
                </c:pt>
                <c:pt idx="1322">
                  <c:v>-1.52</c:v>
                </c:pt>
                <c:pt idx="1323">
                  <c:v>-1.1800000000000002</c:v>
                </c:pt>
                <c:pt idx="1324">
                  <c:v>-0.98000000000000009</c:v>
                </c:pt>
                <c:pt idx="1325">
                  <c:v>-0.36000000000000015</c:v>
                </c:pt>
                <c:pt idx="1326">
                  <c:v>-0.66000000000000014</c:v>
                </c:pt>
                <c:pt idx="1327">
                  <c:v>-0.68</c:v>
                </c:pt>
                <c:pt idx="1328">
                  <c:v>-0.82000000000000028</c:v>
                </c:pt>
                <c:pt idx="1329">
                  <c:v>-0.84000000000000019</c:v>
                </c:pt>
                <c:pt idx="1330">
                  <c:v>-1.1200000000000003</c:v>
                </c:pt>
                <c:pt idx="1331">
                  <c:v>-0.88000000000000012</c:v>
                </c:pt>
                <c:pt idx="1332">
                  <c:v>-0.7000000000000004</c:v>
                </c:pt>
                <c:pt idx="1333">
                  <c:v>-0.74000000000000021</c:v>
                </c:pt>
                <c:pt idx="1334">
                  <c:v>-0.62000000000000033</c:v>
                </c:pt>
                <c:pt idx="1335">
                  <c:v>-0.44000000000000022</c:v>
                </c:pt>
                <c:pt idx="1336">
                  <c:v>-0.64000000000000057</c:v>
                </c:pt>
                <c:pt idx="1337">
                  <c:v>-0.68000000000000038</c:v>
                </c:pt>
                <c:pt idx="1338">
                  <c:v>-0.66000000000000048</c:v>
                </c:pt>
                <c:pt idx="1339">
                  <c:v>-0.78000000000000047</c:v>
                </c:pt>
                <c:pt idx="1340">
                  <c:v>-1.06</c:v>
                </c:pt>
                <c:pt idx="1341">
                  <c:v>-1.1199999999999999</c:v>
                </c:pt>
                <c:pt idx="1342">
                  <c:v>-0.82</c:v>
                </c:pt>
                <c:pt idx="1343">
                  <c:v>-0.8</c:v>
                </c:pt>
                <c:pt idx="1344">
                  <c:v>-0.82000000000000028</c:v>
                </c:pt>
                <c:pt idx="1345">
                  <c:v>-0.44000000000000022</c:v>
                </c:pt>
                <c:pt idx="1346">
                  <c:v>-8.0000000000000071E-2</c:v>
                </c:pt>
                <c:pt idx="1347">
                  <c:v>-0.11999999999999993</c:v>
                </c:pt>
                <c:pt idx="1348">
                  <c:v>0.3</c:v>
                </c:pt>
                <c:pt idx="1349">
                  <c:v>0.21999999999999992</c:v>
                </c:pt>
                <c:pt idx="1350">
                  <c:v>0.13999999999999985</c:v>
                </c:pt>
                <c:pt idx="1351">
                  <c:v>-0.32000000000000028</c:v>
                </c:pt>
                <c:pt idx="1352">
                  <c:v>-0.72000000000000031</c:v>
                </c:pt>
                <c:pt idx="1353">
                  <c:v>-1.02</c:v>
                </c:pt>
                <c:pt idx="1354">
                  <c:v>-0.73999999999999988</c:v>
                </c:pt>
                <c:pt idx="1355">
                  <c:v>-0.82</c:v>
                </c:pt>
                <c:pt idx="1356">
                  <c:v>-0.7</c:v>
                </c:pt>
                <c:pt idx="1357">
                  <c:v>-2.0000000000000285E-2</c:v>
                </c:pt>
                <c:pt idx="1358">
                  <c:v>0.55999999999999905</c:v>
                </c:pt>
                <c:pt idx="1359">
                  <c:v>0.33999999999999914</c:v>
                </c:pt>
                <c:pt idx="1360">
                  <c:v>0.93999999999999917</c:v>
                </c:pt>
                <c:pt idx="1361">
                  <c:v>2.5999999999999992</c:v>
                </c:pt>
                <c:pt idx="1362">
                  <c:v>0.79999999999999927</c:v>
                </c:pt>
                <c:pt idx="1363">
                  <c:v>-0.22000000000000028</c:v>
                </c:pt>
                <c:pt idx="1364">
                  <c:v>-0.54000000000000026</c:v>
                </c:pt>
                <c:pt idx="1365">
                  <c:v>-0.66000000000000014</c:v>
                </c:pt>
                <c:pt idx="1366">
                  <c:v>-1.6800000000000002</c:v>
                </c:pt>
                <c:pt idx="1367">
                  <c:v>-0.15999999999999978</c:v>
                </c:pt>
                <c:pt idx="1368">
                  <c:v>0.40000000000000036</c:v>
                </c:pt>
                <c:pt idx="1369">
                  <c:v>0.7600000000000009</c:v>
                </c:pt>
                <c:pt idx="1370">
                  <c:v>-0.29999999999999966</c:v>
                </c:pt>
                <c:pt idx="1371">
                  <c:v>-0.95999999999999941</c:v>
                </c:pt>
                <c:pt idx="1372">
                  <c:v>-1.0399999999999991</c:v>
                </c:pt>
                <c:pt idx="1373">
                  <c:v>-1.1999999999999993</c:v>
                </c:pt>
                <c:pt idx="1374">
                  <c:v>-1.2199999999999995</c:v>
                </c:pt>
                <c:pt idx="1375">
                  <c:v>-0.99999999999999933</c:v>
                </c:pt>
                <c:pt idx="1376">
                  <c:v>-0.7399999999999991</c:v>
                </c:pt>
                <c:pt idx="1377">
                  <c:v>-1.0999999999999992</c:v>
                </c:pt>
                <c:pt idx="1378">
                  <c:v>-1.6199999999999997</c:v>
                </c:pt>
                <c:pt idx="1379">
                  <c:v>-1.56</c:v>
                </c:pt>
                <c:pt idx="1380">
                  <c:v>-1.0400000000000005</c:v>
                </c:pt>
                <c:pt idx="1381">
                  <c:v>-1.2400000000000007</c:v>
                </c:pt>
                <c:pt idx="1382">
                  <c:v>-1.2600000000000009</c:v>
                </c:pt>
                <c:pt idx="1383">
                  <c:v>-0.82000000000000028</c:v>
                </c:pt>
                <c:pt idx="1384">
                  <c:v>-1.06</c:v>
                </c:pt>
                <c:pt idx="1385">
                  <c:v>-1.6199999999999997</c:v>
                </c:pt>
                <c:pt idx="1386">
                  <c:v>-1.92</c:v>
                </c:pt>
                <c:pt idx="1387">
                  <c:v>-1.8200000000000003</c:v>
                </c:pt>
                <c:pt idx="1388">
                  <c:v>-1.8000000000000003</c:v>
                </c:pt>
                <c:pt idx="1389">
                  <c:v>-1.6199999999999999</c:v>
                </c:pt>
                <c:pt idx="1390">
                  <c:v>-1.28</c:v>
                </c:pt>
                <c:pt idx="1391">
                  <c:v>-1.2600000000000002</c:v>
                </c:pt>
                <c:pt idx="1392">
                  <c:v>-0.9199999999999996</c:v>
                </c:pt>
                <c:pt idx="1393">
                  <c:v>-0.97999999999999976</c:v>
                </c:pt>
                <c:pt idx="1394">
                  <c:v>-1.1000000000000001</c:v>
                </c:pt>
                <c:pt idx="1395">
                  <c:v>-1.1799999999999997</c:v>
                </c:pt>
                <c:pt idx="1396">
                  <c:v>-0.83999999999999986</c:v>
                </c:pt>
                <c:pt idx="1397">
                  <c:v>-0.82000000000000028</c:v>
                </c:pt>
                <c:pt idx="1398">
                  <c:v>-1.0000000000000004</c:v>
                </c:pt>
                <c:pt idx="1399">
                  <c:v>-1.0000000000000004</c:v>
                </c:pt>
                <c:pt idx="1400">
                  <c:v>-0.84000000000000019</c:v>
                </c:pt>
                <c:pt idx="1401">
                  <c:v>-0.93999999999999984</c:v>
                </c:pt>
                <c:pt idx="1402">
                  <c:v>-0.89999999999999969</c:v>
                </c:pt>
                <c:pt idx="1403">
                  <c:v>-0.51999999999999957</c:v>
                </c:pt>
                <c:pt idx="1404">
                  <c:v>-0.11999999999999922</c:v>
                </c:pt>
                <c:pt idx="1405">
                  <c:v>-0.15999999999999942</c:v>
                </c:pt>
                <c:pt idx="1406">
                  <c:v>-0.27999999999999969</c:v>
                </c:pt>
                <c:pt idx="1407">
                  <c:v>-0.33999999999999986</c:v>
                </c:pt>
                <c:pt idx="1408">
                  <c:v>-0.4599999999999998</c:v>
                </c:pt>
                <c:pt idx="1409">
                  <c:v>-0.75999999999999979</c:v>
                </c:pt>
                <c:pt idx="1410">
                  <c:v>-0.87999999999999967</c:v>
                </c:pt>
                <c:pt idx="1411">
                  <c:v>-0.37999999999999934</c:v>
                </c:pt>
                <c:pt idx="1412">
                  <c:v>-0.19999999999999929</c:v>
                </c:pt>
                <c:pt idx="1413">
                  <c:v>3.5527136788005011E-16</c:v>
                </c:pt>
                <c:pt idx="1414">
                  <c:v>-0.13999999999999985</c:v>
                </c:pt>
                <c:pt idx="1415">
                  <c:v>-2.0000000000000285E-2</c:v>
                </c:pt>
                <c:pt idx="1416">
                  <c:v>-4.000000000000057E-2</c:v>
                </c:pt>
                <c:pt idx="1417">
                  <c:v>-0.28000000000000042</c:v>
                </c:pt>
                <c:pt idx="1418">
                  <c:v>-0.14000000000000021</c:v>
                </c:pt>
                <c:pt idx="1419">
                  <c:v>-0.18000000000000008</c:v>
                </c:pt>
                <c:pt idx="1420">
                  <c:v>-0.39999999999999963</c:v>
                </c:pt>
                <c:pt idx="1421">
                  <c:v>-0.6399999999999999</c:v>
                </c:pt>
                <c:pt idx="1422">
                  <c:v>-0.38000000000000006</c:v>
                </c:pt>
                <c:pt idx="1423">
                  <c:v>-0.7</c:v>
                </c:pt>
                <c:pt idx="1424">
                  <c:v>-0.7</c:v>
                </c:pt>
                <c:pt idx="1425">
                  <c:v>-0.36000000000000015</c:v>
                </c:pt>
                <c:pt idx="1426">
                  <c:v>-0.34000000000000019</c:v>
                </c:pt>
                <c:pt idx="1427">
                  <c:v>-0.8</c:v>
                </c:pt>
                <c:pt idx="1428">
                  <c:v>-0.88000000000000012</c:v>
                </c:pt>
                <c:pt idx="1429">
                  <c:v>-0.90000000000000036</c:v>
                </c:pt>
                <c:pt idx="1430">
                  <c:v>-0.94000000000000017</c:v>
                </c:pt>
                <c:pt idx="1431">
                  <c:v>-0.8</c:v>
                </c:pt>
                <c:pt idx="1432">
                  <c:v>-0.66000000000000014</c:v>
                </c:pt>
                <c:pt idx="1433">
                  <c:v>-0.40000000000000036</c:v>
                </c:pt>
                <c:pt idx="1434">
                  <c:v>1.9999999999999574E-2</c:v>
                </c:pt>
                <c:pt idx="1435">
                  <c:v>3.9999999999999501E-2</c:v>
                </c:pt>
                <c:pt idx="1436">
                  <c:v>-0.54000000000000059</c:v>
                </c:pt>
                <c:pt idx="1437">
                  <c:v>-0.30000000000000071</c:v>
                </c:pt>
                <c:pt idx="1438">
                  <c:v>-0.54000000000000059</c:v>
                </c:pt>
                <c:pt idx="1439">
                  <c:v>-0.86000000000000054</c:v>
                </c:pt>
                <c:pt idx="1440">
                  <c:v>-0.90000000000000036</c:v>
                </c:pt>
                <c:pt idx="1441">
                  <c:v>-0.44000000000000022</c:v>
                </c:pt>
                <c:pt idx="1442">
                  <c:v>-0.82000000000000028</c:v>
                </c:pt>
                <c:pt idx="1443">
                  <c:v>-1.0200000000000002</c:v>
                </c:pt>
                <c:pt idx="1444">
                  <c:v>-1</c:v>
                </c:pt>
                <c:pt idx="1445">
                  <c:v>-1.2000000000000004</c:v>
                </c:pt>
                <c:pt idx="1446">
                  <c:v>-1.1600000000000001</c:v>
                </c:pt>
                <c:pt idx="1447">
                  <c:v>-1.2999999999999996</c:v>
                </c:pt>
                <c:pt idx="1448">
                  <c:v>-0.9199999999999996</c:v>
                </c:pt>
                <c:pt idx="1449">
                  <c:v>-0.4599999999999998</c:v>
                </c:pt>
                <c:pt idx="1450">
                  <c:v>-0.21999999999999992</c:v>
                </c:pt>
                <c:pt idx="1451">
                  <c:v>-0.21999999999999992</c:v>
                </c:pt>
                <c:pt idx="1452">
                  <c:v>6.0000000000000143E-2</c:v>
                </c:pt>
                <c:pt idx="1453">
                  <c:v>-3.9999999999999855E-2</c:v>
                </c:pt>
                <c:pt idx="1454">
                  <c:v>-0.53999999999999981</c:v>
                </c:pt>
                <c:pt idx="1455">
                  <c:v>-0.87999999999999934</c:v>
                </c:pt>
                <c:pt idx="1456">
                  <c:v>-0.89999999999999969</c:v>
                </c:pt>
                <c:pt idx="1457">
                  <c:v>-0.72</c:v>
                </c:pt>
                <c:pt idx="1458">
                  <c:v>-0.82</c:v>
                </c:pt>
                <c:pt idx="1459">
                  <c:v>-0.36000000000000015</c:v>
                </c:pt>
                <c:pt idx="1460">
                  <c:v>0.25999999999999979</c:v>
                </c:pt>
                <c:pt idx="1461">
                  <c:v>3.9999999999999855E-2</c:v>
                </c:pt>
                <c:pt idx="1462">
                  <c:v>-0.32000000000000028</c:v>
                </c:pt>
                <c:pt idx="1463">
                  <c:v>-0.64000000000000024</c:v>
                </c:pt>
                <c:pt idx="1464">
                  <c:v>-0.94000000000000017</c:v>
                </c:pt>
                <c:pt idx="1465">
                  <c:v>-1.3200000000000003</c:v>
                </c:pt>
                <c:pt idx="1466">
                  <c:v>-1.1600000000000001</c:v>
                </c:pt>
                <c:pt idx="1467">
                  <c:v>-0.78</c:v>
                </c:pt>
                <c:pt idx="1468">
                  <c:v>-0.72000000000000031</c:v>
                </c:pt>
                <c:pt idx="1469">
                  <c:v>-0.73999999999999988</c:v>
                </c:pt>
                <c:pt idx="1470">
                  <c:v>-0.8</c:v>
                </c:pt>
                <c:pt idx="1471">
                  <c:v>-0.74000000000000021</c:v>
                </c:pt>
                <c:pt idx="1472">
                  <c:v>-0.98000000000000009</c:v>
                </c:pt>
                <c:pt idx="1473">
                  <c:v>-0.57999999999999974</c:v>
                </c:pt>
                <c:pt idx="1474">
                  <c:v>-0.91999999999999993</c:v>
                </c:pt>
                <c:pt idx="1475">
                  <c:v>-0.8</c:v>
                </c:pt>
                <c:pt idx="1476">
                  <c:v>-0.95999999999999974</c:v>
                </c:pt>
                <c:pt idx="1477">
                  <c:v>-0.93999999999999984</c:v>
                </c:pt>
                <c:pt idx="1478">
                  <c:v>-1.2</c:v>
                </c:pt>
                <c:pt idx="1479">
                  <c:v>-0.88000000000000012</c:v>
                </c:pt>
                <c:pt idx="1480">
                  <c:v>-0.72</c:v>
                </c:pt>
                <c:pt idx="1481">
                  <c:v>-0.51999999999999991</c:v>
                </c:pt>
                <c:pt idx="1482">
                  <c:v>-0.4599999999999998</c:v>
                </c:pt>
                <c:pt idx="1483">
                  <c:v>-0.25999999999999979</c:v>
                </c:pt>
                <c:pt idx="1484">
                  <c:v>-0.63999999999999946</c:v>
                </c:pt>
                <c:pt idx="1485">
                  <c:v>-0.89999999999999969</c:v>
                </c:pt>
                <c:pt idx="1486">
                  <c:v>-1.3199999999999998</c:v>
                </c:pt>
                <c:pt idx="1487">
                  <c:v>-1.44</c:v>
                </c:pt>
                <c:pt idx="1488">
                  <c:v>-1.3399999999999999</c:v>
                </c:pt>
                <c:pt idx="1489">
                  <c:v>-0.98000000000000009</c:v>
                </c:pt>
                <c:pt idx="1490">
                  <c:v>-1.1800000000000002</c:v>
                </c:pt>
                <c:pt idx="1491">
                  <c:v>-0.61999999999999988</c:v>
                </c:pt>
                <c:pt idx="1492">
                  <c:v>-0.56000000000000016</c:v>
                </c:pt>
                <c:pt idx="1493">
                  <c:v>-0.7</c:v>
                </c:pt>
                <c:pt idx="1494">
                  <c:v>-0.56000000000000016</c:v>
                </c:pt>
                <c:pt idx="1495">
                  <c:v>-0.7</c:v>
                </c:pt>
                <c:pt idx="1496">
                  <c:v>-1.08</c:v>
                </c:pt>
                <c:pt idx="1497">
                  <c:v>-1.1800000000000002</c:v>
                </c:pt>
                <c:pt idx="1498">
                  <c:v>-1.3600000000000005</c:v>
                </c:pt>
                <c:pt idx="1499">
                  <c:v>-1.2400000000000002</c:v>
                </c:pt>
                <c:pt idx="1500">
                  <c:v>-0.68000000000000038</c:v>
                </c:pt>
                <c:pt idx="1501">
                  <c:v>-0.46000000000000013</c:v>
                </c:pt>
                <c:pt idx="1502">
                  <c:v>-0.46000000000000013</c:v>
                </c:pt>
                <c:pt idx="1503">
                  <c:v>-0.15999999999999978</c:v>
                </c:pt>
                <c:pt idx="1504">
                  <c:v>-5.999999999999979E-2</c:v>
                </c:pt>
                <c:pt idx="1505">
                  <c:v>-0.37999999999999934</c:v>
                </c:pt>
                <c:pt idx="1506">
                  <c:v>-3.9999999999999501E-2</c:v>
                </c:pt>
                <c:pt idx="1507">
                  <c:v>0.10000000000000035</c:v>
                </c:pt>
                <c:pt idx="1508">
                  <c:v>6.0000000000000143E-2</c:v>
                </c:pt>
                <c:pt idx="1509">
                  <c:v>-0.4</c:v>
                </c:pt>
                <c:pt idx="1510">
                  <c:v>-0.54000000000000026</c:v>
                </c:pt>
                <c:pt idx="1511">
                  <c:v>-1.06</c:v>
                </c:pt>
                <c:pt idx="1512">
                  <c:v>-0.93999999999999984</c:v>
                </c:pt>
                <c:pt idx="1513">
                  <c:v>-0.9199999999999996</c:v>
                </c:pt>
                <c:pt idx="1514">
                  <c:v>-0.75999999999999979</c:v>
                </c:pt>
                <c:pt idx="1515">
                  <c:v>-0.51999999999999991</c:v>
                </c:pt>
                <c:pt idx="1516">
                  <c:v>-0.4</c:v>
                </c:pt>
                <c:pt idx="1517">
                  <c:v>-0.52000000000000024</c:v>
                </c:pt>
                <c:pt idx="1518">
                  <c:v>-0.72000000000000064</c:v>
                </c:pt>
                <c:pt idx="1519">
                  <c:v>-0.94000000000000017</c:v>
                </c:pt>
                <c:pt idx="1520">
                  <c:v>-0.91999999999999993</c:v>
                </c:pt>
                <c:pt idx="1521">
                  <c:v>-1.2599999999999998</c:v>
                </c:pt>
                <c:pt idx="1522">
                  <c:v>-1.2199999999999995</c:v>
                </c:pt>
                <c:pt idx="1523">
                  <c:v>-1.0399999999999996</c:v>
                </c:pt>
                <c:pt idx="1524">
                  <c:v>-0.7999999999999996</c:v>
                </c:pt>
                <c:pt idx="1525">
                  <c:v>-0.72</c:v>
                </c:pt>
                <c:pt idx="1526">
                  <c:v>-0.34000000000000019</c:v>
                </c:pt>
                <c:pt idx="1527">
                  <c:v>-0.52000000000000024</c:v>
                </c:pt>
                <c:pt idx="1528">
                  <c:v>-0.78</c:v>
                </c:pt>
                <c:pt idx="1529">
                  <c:v>-0.74000000000000021</c:v>
                </c:pt>
                <c:pt idx="1530">
                  <c:v>-0.6399999999999999</c:v>
                </c:pt>
                <c:pt idx="1531">
                  <c:v>-0.35999999999999943</c:v>
                </c:pt>
                <c:pt idx="1532">
                  <c:v>-0.31999999999999956</c:v>
                </c:pt>
                <c:pt idx="1533">
                  <c:v>-6.0000000000000143E-2</c:v>
                </c:pt>
                <c:pt idx="1534">
                  <c:v>1.9999999999999574E-2</c:v>
                </c:pt>
                <c:pt idx="1535">
                  <c:v>-0.12000000000000063</c:v>
                </c:pt>
                <c:pt idx="1536">
                  <c:v>-0.72000000000000131</c:v>
                </c:pt>
                <c:pt idx="1537">
                  <c:v>-0.94000000000000128</c:v>
                </c:pt>
                <c:pt idx="1538">
                  <c:v>-0.90000000000000069</c:v>
                </c:pt>
                <c:pt idx="1539">
                  <c:v>-0.92000000000000026</c:v>
                </c:pt>
                <c:pt idx="1540">
                  <c:v>-1.5400000000000003</c:v>
                </c:pt>
                <c:pt idx="1541">
                  <c:v>-1.8200000000000003</c:v>
                </c:pt>
                <c:pt idx="1542">
                  <c:v>-1.58</c:v>
                </c:pt>
                <c:pt idx="1543">
                  <c:v>-1.58</c:v>
                </c:pt>
                <c:pt idx="1544">
                  <c:v>-1.1400000000000001</c:v>
                </c:pt>
                <c:pt idx="1545">
                  <c:v>-0.4</c:v>
                </c:pt>
                <c:pt idx="1546">
                  <c:v>7.1054273576010023E-16</c:v>
                </c:pt>
                <c:pt idx="1547">
                  <c:v>-0.19999999999999929</c:v>
                </c:pt>
                <c:pt idx="1548">
                  <c:v>-0.31999999999999956</c:v>
                </c:pt>
                <c:pt idx="1549">
                  <c:v>-1.1799999999999997</c:v>
                </c:pt>
                <c:pt idx="1550">
                  <c:v>-1.3</c:v>
                </c:pt>
                <c:pt idx="1551">
                  <c:v>-1.2800000000000005</c:v>
                </c:pt>
                <c:pt idx="1552">
                  <c:v>-0.98000000000000043</c:v>
                </c:pt>
                <c:pt idx="1553">
                  <c:v>-1.06</c:v>
                </c:pt>
                <c:pt idx="1554">
                  <c:v>-0.9</c:v>
                </c:pt>
                <c:pt idx="1555">
                  <c:v>-0.34000000000000058</c:v>
                </c:pt>
                <c:pt idx="1556">
                  <c:v>0.27999999999999969</c:v>
                </c:pt>
                <c:pt idx="1557">
                  <c:v>0.23999999999999916</c:v>
                </c:pt>
                <c:pt idx="1558">
                  <c:v>-0.28000000000000114</c:v>
                </c:pt>
                <c:pt idx="1559">
                  <c:v>-1.0800000000000012</c:v>
                </c:pt>
                <c:pt idx="1560">
                  <c:v>-1.9600000000000009</c:v>
                </c:pt>
                <c:pt idx="1561">
                  <c:v>-2.4400000000000008</c:v>
                </c:pt>
                <c:pt idx="1562">
                  <c:v>-2.7200000000000006</c:v>
                </c:pt>
                <c:pt idx="1563">
                  <c:v>-1.9600000000000004</c:v>
                </c:pt>
                <c:pt idx="1564">
                  <c:v>-1.0400000000000003</c:v>
                </c:pt>
                <c:pt idx="1565">
                  <c:v>-0.69999999999999962</c:v>
                </c:pt>
                <c:pt idx="1566">
                  <c:v>-0.7</c:v>
                </c:pt>
                <c:pt idx="1567">
                  <c:v>-0.36000000000000015</c:v>
                </c:pt>
                <c:pt idx="1568">
                  <c:v>-0.6399999999999999</c:v>
                </c:pt>
                <c:pt idx="1569">
                  <c:v>-0.67999999999999972</c:v>
                </c:pt>
                <c:pt idx="1570">
                  <c:v>-0.81999999999999962</c:v>
                </c:pt>
                <c:pt idx="1571">
                  <c:v>-1.0199999999999989</c:v>
                </c:pt>
                <c:pt idx="1572">
                  <c:v>-0.89999999999999858</c:v>
                </c:pt>
                <c:pt idx="1573">
                  <c:v>-0.57999999999999896</c:v>
                </c:pt>
                <c:pt idx="1574">
                  <c:v>-0.95999999999999941</c:v>
                </c:pt>
                <c:pt idx="1575">
                  <c:v>-0.83999999999999986</c:v>
                </c:pt>
                <c:pt idx="1576">
                  <c:v>-0.60000000000000075</c:v>
                </c:pt>
                <c:pt idx="1577">
                  <c:v>-0.60000000000000075</c:v>
                </c:pt>
                <c:pt idx="1578">
                  <c:v>-0.46000000000000085</c:v>
                </c:pt>
                <c:pt idx="1579">
                  <c:v>1.9999999999999574E-2</c:v>
                </c:pt>
                <c:pt idx="1580">
                  <c:v>-7.1054273576010023E-16</c:v>
                </c:pt>
                <c:pt idx="1581">
                  <c:v>-0.28000000000000042</c:v>
                </c:pt>
                <c:pt idx="1582">
                  <c:v>-0.5</c:v>
                </c:pt>
                <c:pt idx="1583">
                  <c:v>-1.0200000000000002</c:v>
                </c:pt>
                <c:pt idx="1584">
                  <c:v>-1.2</c:v>
                </c:pt>
                <c:pt idx="1585">
                  <c:v>-1.2399999999999998</c:v>
                </c:pt>
                <c:pt idx="1586">
                  <c:v>-1.0599999999999994</c:v>
                </c:pt>
                <c:pt idx="1587">
                  <c:v>-1.1600000000000001</c:v>
                </c:pt>
                <c:pt idx="1588">
                  <c:v>-0.7399999999999991</c:v>
                </c:pt>
                <c:pt idx="1589">
                  <c:v>-0.8</c:v>
                </c:pt>
                <c:pt idx="1590">
                  <c:v>-0.82000000000000028</c:v>
                </c:pt>
                <c:pt idx="1591">
                  <c:v>-1.1400000000000006</c:v>
                </c:pt>
                <c:pt idx="1592">
                  <c:v>-1.2200000000000002</c:v>
                </c:pt>
                <c:pt idx="1593">
                  <c:v>-1.3600000000000008</c:v>
                </c:pt>
                <c:pt idx="1594">
                  <c:v>-1.36</c:v>
                </c:pt>
                <c:pt idx="1595">
                  <c:v>-1.5200000000000002</c:v>
                </c:pt>
                <c:pt idx="1596">
                  <c:v>-1.3200000000000003</c:v>
                </c:pt>
                <c:pt idx="1597">
                  <c:v>-0.96000000000000019</c:v>
                </c:pt>
                <c:pt idx="1598">
                  <c:v>-0.97999999999999976</c:v>
                </c:pt>
                <c:pt idx="1599">
                  <c:v>-1.2400000000000007</c:v>
                </c:pt>
                <c:pt idx="1600">
                  <c:v>-1.1200000000000003</c:v>
                </c:pt>
                <c:pt idx="1601">
                  <c:v>-0.98000000000000043</c:v>
                </c:pt>
                <c:pt idx="1602">
                  <c:v>-1.6800000000000004</c:v>
                </c:pt>
                <c:pt idx="1603">
                  <c:v>-1.6400000000000006</c:v>
                </c:pt>
                <c:pt idx="1604">
                  <c:v>-0.93999999999999984</c:v>
                </c:pt>
                <c:pt idx="1605">
                  <c:v>-0.97999999999999976</c:v>
                </c:pt>
                <c:pt idx="1606">
                  <c:v>-0.57999999999999974</c:v>
                </c:pt>
                <c:pt idx="1607">
                  <c:v>0</c:v>
                </c:pt>
                <c:pt idx="1608">
                  <c:v>-0.56000000000000016</c:v>
                </c:pt>
                <c:pt idx="1609">
                  <c:v>-0.84000000000000052</c:v>
                </c:pt>
                <c:pt idx="1610">
                  <c:v>-0.7600000000000009</c:v>
                </c:pt>
                <c:pt idx="1611">
                  <c:v>-1.0600000000000009</c:v>
                </c:pt>
                <c:pt idx="1612">
                  <c:v>-1.1800000000000004</c:v>
                </c:pt>
                <c:pt idx="1613">
                  <c:v>-0.46000000000000013</c:v>
                </c:pt>
                <c:pt idx="1614">
                  <c:v>-0.36000000000000015</c:v>
                </c:pt>
                <c:pt idx="1615">
                  <c:v>3.9999999999999855E-2</c:v>
                </c:pt>
                <c:pt idx="1616">
                  <c:v>-3.9999999999999855E-2</c:v>
                </c:pt>
                <c:pt idx="1617">
                  <c:v>6.0000000000000143E-2</c:v>
                </c:pt>
                <c:pt idx="1618">
                  <c:v>-0.1</c:v>
                </c:pt>
                <c:pt idx="1619">
                  <c:v>7.999999999999971E-2</c:v>
                </c:pt>
                <c:pt idx="1620">
                  <c:v>-0.23999999999999985</c:v>
                </c:pt>
                <c:pt idx="1621">
                  <c:v>-0.18000000000000044</c:v>
                </c:pt>
                <c:pt idx="1622">
                  <c:v>-0.24000000000000057</c:v>
                </c:pt>
                <c:pt idx="1623">
                  <c:v>-0.44000000000000056</c:v>
                </c:pt>
                <c:pt idx="1624">
                  <c:v>-0.5800000000000004</c:v>
                </c:pt>
                <c:pt idx="1625">
                  <c:v>-0.72000000000000031</c:v>
                </c:pt>
                <c:pt idx="1626">
                  <c:v>-0.6399999999999999</c:v>
                </c:pt>
                <c:pt idx="1627">
                  <c:v>-0.6</c:v>
                </c:pt>
                <c:pt idx="1628">
                  <c:v>-0.28000000000000042</c:v>
                </c:pt>
                <c:pt idx="1629">
                  <c:v>-8.0000000000000432E-2</c:v>
                </c:pt>
                <c:pt idx="1630">
                  <c:v>0.15999999999999942</c:v>
                </c:pt>
                <c:pt idx="1631">
                  <c:v>0.25999999999999945</c:v>
                </c:pt>
                <c:pt idx="1632">
                  <c:v>0.25999999999999945</c:v>
                </c:pt>
                <c:pt idx="1633">
                  <c:v>3.9999999999999855E-2</c:v>
                </c:pt>
                <c:pt idx="1634">
                  <c:v>-0.38000000000000045</c:v>
                </c:pt>
                <c:pt idx="1635">
                  <c:v>-0.38000000000000045</c:v>
                </c:pt>
                <c:pt idx="1636">
                  <c:v>-0.46000000000000013</c:v>
                </c:pt>
                <c:pt idx="1637">
                  <c:v>-0.22000000000000028</c:v>
                </c:pt>
                <c:pt idx="1638">
                  <c:v>-0.3</c:v>
                </c:pt>
                <c:pt idx="1639">
                  <c:v>-0.3999999999999993</c:v>
                </c:pt>
                <c:pt idx="1640">
                  <c:v>-0.69999999999999929</c:v>
                </c:pt>
                <c:pt idx="1641">
                  <c:v>-0.49999999999999928</c:v>
                </c:pt>
                <c:pt idx="1642">
                  <c:v>-0.49999999999999928</c:v>
                </c:pt>
                <c:pt idx="1643">
                  <c:v>-0.29999999999999927</c:v>
                </c:pt>
                <c:pt idx="1644">
                  <c:v>4.000000000000057E-2</c:v>
                </c:pt>
                <c:pt idx="1645">
                  <c:v>0.16000000000000086</c:v>
                </c:pt>
                <c:pt idx="1646">
                  <c:v>-0.31999999999999956</c:v>
                </c:pt>
                <c:pt idx="1647">
                  <c:v>-0.31999999999999956</c:v>
                </c:pt>
                <c:pt idx="1648">
                  <c:v>-0.43999999999999984</c:v>
                </c:pt>
                <c:pt idx="1649">
                  <c:v>-0.4199999999999996</c:v>
                </c:pt>
                <c:pt idx="1650">
                  <c:v>-0.4</c:v>
                </c:pt>
                <c:pt idx="1651">
                  <c:v>-0.18000000000000044</c:v>
                </c:pt>
                <c:pt idx="1652">
                  <c:v>-0.74000000000000055</c:v>
                </c:pt>
                <c:pt idx="1653">
                  <c:v>-0.78000000000000047</c:v>
                </c:pt>
                <c:pt idx="1654">
                  <c:v>-0.84000000000000052</c:v>
                </c:pt>
                <c:pt idx="1655">
                  <c:v>-0.42000000000000026</c:v>
                </c:pt>
                <c:pt idx="1656">
                  <c:v>-0.4799999999999997</c:v>
                </c:pt>
                <c:pt idx="1657">
                  <c:v>-0.3999999999999993</c:v>
                </c:pt>
                <c:pt idx="1658">
                  <c:v>-0.65999999999999948</c:v>
                </c:pt>
                <c:pt idx="1659">
                  <c:v>-0.31999999999999956</c:v>
                </c:pt>
                <c:pt idx="1660">
                  <c:v>-0.92000000000000026</c:v>
                </c:pt>
                <c:pt idx="1661">
                  <c:v>-0.93999999999999984</c:v>
                </c:pt>
                <c:pt idx="1662">
                  <c:v>-0.57999999999999974</c:v>
                </c:pt>
                <c:pt idx="1663">
                  <c:v>-0.33999999999999986</c:v>
                </c:pt>
                <c:pt idx="1664">
                  <c:v>-0.8</c:v>
                </c:pt>
                <c:pt idx="1665">
                  <c:v>-0.55999999999999939</c:v>
                </c:pt>
                <c:pt idx="1666">
                  <c:v>-0.5</c:v>
                </c:pt>
                <c:pt idx="1667">
                  <c:v>-0.46000000000000013</c:v>
                </c:pt>
                <c:pt idx="1668">
                  <c:v>-0.26000000000000012</c:v>
                </c:pt>
                <c:pt idx="1669">
                  <c:v>-0.27999999999999969</c:v>
                </c:pt>
                <c:pt idx="1670">
                  <c:v>-0.15999999999999942</c:v>
                </c:pt>
                <c:pt idx="1671">
                  <c:v>4.000000000000057E-2</c:v>
                </c:pt>
                <c:pt idx="1672">
                  <c:v>-7.9999999999999002E-2</c:v>
                </c:pt>
                <c:pt idx="1673">
                  <c:v>-0.19999999999999857</c:v>
                </c:pt>
                <c:pt idx="1674">
                  <c:v>1.4210854715202005E-15</c:v>
                </c:pt>
                <c:pt idx="1675">
                  <c:v>0.2000000000000007</c:v>
                </c:pt>
                <c:pt idx="1676">
                  <c:v>4.000000000000057E-2</c:v>
                </c:pt>
                <c:pt idx="1677">
                  <c:v>0.18000000000000044</c:v>
                </c:pt>
                <c:pt idx="1678">
                  <c:v>0.12000000000000029</c:v>
                </c:pt>
                <c:pt idx="1679">
                  <c:v>-0.11999999999999958</c:v>
                </c:pt>
                <c:pt idx="1680">
                  <c:v>-0.27999999999999903</c:v>
                </c:pt>
                <c:pt idx="1681">
                  <c:v>-0.63999999999999846</c:v>
                </c:pt>
                <c:pt idx="1682">
                  <c:v>-0.93999999999999839</c:v>
                </c:pt>
                <c:pt idx="1683">
                  <c:v>-0.81999999999999817</c:v>
                </c:pt>
                <c:pt idx="1684">
                  <c:v>-0.49999999999999856</c:v>
                </c:pt>
                <c:pt idx="1685">
                  <c:v>-0.93999999999999917</c:v>
                </c:pt>
                <c:pt idx="1686">
                  <c:v>-0.87999999999999901</c:v>
                </c:pt>
                <c:pt idx="1687">
                  <c:v>-1.0599999999999994</c:v>
                </c:pt>
                <c:pt idx="1688">
                  <c:v>-1.2399999999999998</c:v>
                </c:pt>
                <c:pt idx="1689">
                  <c:v>-1.5399999999999998</c:v>
                </c:pt>
                <c:pt idx="1690">
                  <c:v>-1.3</c:v>
                </c:pt>
                <c:pt idx="1691">
                  <c:v>-1.4400000000000006</c:v>
                </c:pt>
                <c:pt idx="1692">
                  <c:v>-1.1600000000000008</c:v>
                </c:pt>
                <c:pt idx="1693">
                  <c:v>-1.1000000000000014</c:v>
                </c:pt>
                <c:pt idx="1694">
                  <c:v>-1.0600000000000009</c:v>
                </c:pt>
                <c:pt idx="1695">
                  <c:v>-1.0400000000000005</c:v>
                </c:pt>
                <c:pt idx="1696">
                  <c:v>-0.74000000000000055</c:v>
                </c:pt>
                <c:pt idx="1697">
                  <c:v>-0.72000000000000031</c:v>
                </c:pt>
                <c:pt idx="1698">
                  <c:v>-0.8</c:v>
                </c:pt>
                <c:pt idx="1699">
                  <c:v>-0.48000000000000043</c:v>
                </c:pt>
                <c:pt idx="1700">
                  <c:v>-0.54000000000000059</c:v>
                </c:pt>
                <c:pt idx="1701">
                  <c:v>-0.38000000000000045</c:v>
                </c:pt>
                <c:pt idx="1702">
                  <c:v>-0.52000000000000024</c:v>
                </c:pt>
                <c:pt idx="1703">
                  <c:v>-0.56000000000000016</c:v>
                </c:pt>
                <c:pt idx="1704">
                  <c:v>-0.90000000000000069</c:v>
                </c:pt>
                <c:pt idx="1705">
                  <c:v>-1.0399999999999998</c:v>
                </c:pt>
                <c:pt idx="1706">
                  <c:v>-1.0399999999999998</c:v>
                </c:pt>
                <c:pt idx="1707">
                  <c:v>-0.8</c:v>
                </c:pt>
                <c:pt idx="1708">
                  <c:v>-1</c:v>
                </c:pt>
                <c:pt idx="1709">
                  <c:v>-1.1999999999999993</c:v>
                </c:pt>
                <c:pt idx="1710">
                  <c:v>-1.1599999999999995</c:v>
                </c:pt>
                <c:pt idx="1711">
                  <c:v>-1.579999999999999</c:v>
                </c:pt>
                <c:pt idx="1712">
                  <c:v>-1.8599999999999988</c:v>
                </c:pt>
                <c:pt idx="1713">
                  <c:v>-1.2799999999999989</c:v>
                </c:pt>
                <c:pt idx="1714">
                  <c:v>-0.89999999999999925</c:v>
                </c:pt>
                <c:pt idx="1715">
                  <c:v>-0.85999999999999943</c:v>
                </c:pt>
                <c:pt idx="1716">
                  <c:v>-0.33999999999999986</c:v>
                </c:pt>
                <c:pt idx="1717">
                  <c:v>1.9999999999999574E-2</c:v>
                </c:pt>
                <c:pt idx="1718">
                  <c:v>2.0000000000000285E-2</c:v>
                </c:pt>
                <c:pt idx="1719">
                  <c:v>-0.36000000000000015</c:v>
                </c:pt>
                <c:pt idx="1720">
                  <c:v>-0.3</c:v>
                </c:pt>
                <c:pt idx="1721">
                  <c:v>-0.6</c:v>
                </c:pt>
                <c:pt idx="1722">
                  <c:v>-0.9</c:v>
                </c:pt>
                <c:pt idx="1723">
                  <c:v>-1.2600000000000002</c:v>
                </c:pt>
                <c:pt idx="1724">
                  <c:v>-0.87999999999999967</c:v>
                </c:pt>
                <c:pt idx="1725">
                  <c:v>-0.6</c:v>
                </c:pt>
                <c:pt idx="1726">
                  <c:v>-0.3</c:v>
                </c:pt>
                <c:pt idx="1727">
                  <c:v>-0.21999999999999958</c:v>
                </c:pt>
                <c:pt idx="1728">
                  <c:v>-3.9999999999999855E-2</c:v>
                </c:pt>
                <c:pt idx="1729">
                  <c:v>-0.23999999999999985</c:v>
                </c:pt>
                <c:pt idx="1730">
                  <c:v>-0.5800000000000004</c:v>
                </c:pt>
                <c:pt idx="1731">
                  <c:v>-1.0200000000000009</c:v>
                </c:pt>
                <c:pt idx="1732">
                  <c:v>-0.62000000000000166</c:v>
                </c:pt>
                <c:pt idx="1733">
                  <c:v>-0.50000000000000144</c:v>
                </c:pt>
                <c:pt idx="1734">
                  <c:v>-0.18000000000000113</c:v>
                </c:pt>
                <c:pt idx="1735">
                  <c:v>-6.0000000000000851E-2</c:v>
                </c:pt>
                <c:pt idx="1736">
                  <c:v>0.35999999999999943</c:v>
                </c:pt>
                <c:pt idx="1737">
                  <c:v>-0.55999999999999939</c:v>
                </c:pt>
                <c:pt idx="1738">
                  <c:v>-0.59999999999999853</c:v>
                </c:pt>
                <c:pt idx="1739">
                  <c:v>-0.7</c:v>
                </c:pt>
                <c:pt idx="1740">
                  <c:v>-0.87999999999999967</c:v>
                </c:pt>
                <c:pt idx="1741">
                  <c:v>-0.82000000000000028</c:v>
                </c:pt>
                <c:pt idx="1742">
                  <c:v>-0.27999999999999969</c:v>
                </c:pt>
                <c:pt idx="1743">
                  <c:v>-0.16000000000000086</c:v>
                </c:pt>
                <c:pt idx="1744">
                  <c:v>4.000000000000057E-2</c:v>
                </c:pt>
                <c:pt idx="1745">
                  <c:v>-7.999999999999971E-2</c:v>
                </c:pt>
                <c:pt idx="1746">
                  <c:v>-7.9999999999998295E-2</c:v>
                </c:pt>
                <c:pt idx="1747">
                  <c:v>6.0000000000000851E-2</c:v>
                </c:pt>
                <c:pt idx="1748">
                  <c:v>-0.41999999999999887</c:v>
                </c:pt>
                <c:pt idx="1749">
                  <c:v>-0.77999999999999825</c:v>
                </c:pt>
                <c:pt idx="1750">
                  <c:v>-0.37999999999999828</c:v>
                </c:pt>
                <c:pt idx="1751">
                  <c:v>-0.27999999999999969</c:v>
                </c:pt>
                <c:pt idx="1752">
                  <c:v>0.15999999999999942</c:v>
                </c:pt>
                <c:pt idx="1753">
                  <c:v>1.0199999999999989</c:v>
                </c:pt>
                <c:pt idx="1754">
                  <c:v>0.87999999999999834</c:v>
                </c:pt>
                <c:pt idx="1755">
                  <c:v>-2.0000000000001704E-2</c:v>
                </c:pt>
                <c:pt idx="1756">
                  <c:v>-1</c:v>
                </c:pt>
                <c:pt idx="1757">
                  <c:v>-1.7999999999999985</c:v>
                </c:pt>
                <c:pt idx="1758">
                  <c:v>-2.2999999999999972</c:v>
                </c:pt>
                <c:pt idx="1759">
                  <c:v>-1.8999999999999972</c:v>
                </c:pt>
                <c:pt idx="1760">
                  <c:v>-1.1999999999999971</c:v>
                </c:pt>
                <c:pt idx="1761">
                  <c:v>-0.49999999999999856</c:v>
                </c:pt>
                <c:pt idx="1762">
                  <c:v>-0.39999999999999858</c:v>
                </c:pt>
                <c:pt idx="1763">
                  <c:v>-0.65999999999999948</c:v>
                </c:pt>
                <c:pt idx="1764">
                  <c:v>-0.84000000000000052</c:v>
                </c:pt>
                <c:pt idx="1765">
                  <c:v>-0.64000000000000057</c:v>
                </c:pt>
                <c:pt idx="1766">
                  <c:v>-0.64000000000000057</c:v>
                </c:pt>
                <c:pt idx="1767">
                  <c:v>-0.66000000000000225</c:v>
                </c:pt>
                <c:pt idx="1768">
                  <c:v>-0.4600000000000023</c:v>
                </c:pt>
                <c:pt idx="1769">
                  <c:v>-0.34000000000000058</c:v>
                </c:pt>
                <c:pt idx="1770">
                  <c:v>-0.84000000000000052</c:v>
                </c:pt>
                <c:pt idx="1771">
                  <c:v>-1.0599999999999994</c:v>
                </c:pt>
                <c:pt idx="1772">
                  <c:v>-1.1799999999999984</c:v>
                </c:pt>
                <c:pt idx="1773">
                  <c:v>-1.0799999999999983</c:v>
                </c:pt>
                <c:pt idx="1774">
                  <c:v>-1.2599999999999993</c:v>
                </c:pt>
                <c:pt idx="1775">
                  <c:v>-1.0200000000000002</c:v>
                </c:pt>
                <c:pt idx="1776">
                  <c:v>-1</c:v>
                </c:pt>
                <c:pt idx="1777">
                  <c:v>-0.96000000000000085</c:v>
                </c:pt>
                <c:pt idx="1778">
                  <c:v>-1.2600000000000009</c:v>
                </c:pt>
                <c:pt idx="1779">
                  <c:v>-1.3800000000000012</c:v>
                </c:pt>
                <c:pt idx="1780">
                  <c:v>-1.4200000000000004</c:v>
                </c:pt>
                <c:pt idx="1781">
                  <c:v>-1.2200000000000017</c:v>
                </c:pt>
                <c:pt idx="1782">
                  <c:v>-0.94000000000000195</c:v>
                </c:pt>
                <c:pt idx="1783">
                  <c:v>-0.82000000000000173</c:v>
                </c:pt>
                <c:pt idx="1784">
                  <c:v>-0.7600000000000009</c:v>
                </c:pt>
                <c:pt idx="1785">
                  <c:v>-0.74000000000000055</c:v>
                </c:pt>
                <c:pt idx="1786">
                  <c:v>-0.97999999999999976</c:v>
                </c:pt>
                <c:pt idx="1787">
                  <c:v>-1.0399999999999978</c:v>
                </c:pt>
                <c:pt idx="1788">
                  <c:v>-0.97999999999999832</c:v>
                </c:pt>
                <c:pt idx="1789">
                  <c:v>-0.85999999999999799</c:v>
                </c:pt>
                <c:pt idx="1790">
                  <c:v>-0.5399999999999977</c:v>
                </c:pt>
                <c:pt idx="1791">
                  <c:v>-0.19999999999999715</c:v>
                </c:pt>
                <c:pt idx="1792">
                  <c:v>-0.19999999999999857</c:v>
                </c:pt>
                <c:pt idx="1793">
                  <c:v>-0.21999999999999745</c:v>
                </c:pt>
                <c:pt idx="1794">
                  <c:v>-9.9999999999997161E-2</c:v>
                </c:pt>
                <c:pt idx="1795">
                  <c:v>-3.9999999999996302E-2</c:v>
                </c:pt>
                <c:pt idx="1796">
                  <c:v>-0.23999999999999772</c:v>
                </c:pt>
                <c:pt idx="1797">
                  <c:v>-0.25999999999999801</c:v>
                </c:pt>
                <c:pt idx="1798">
                  <c:v>-3.9999999999999147E-2</c:v>
                </c:pt>
                <c:pt idx="1799">
                  <c:v>-0.24000000000000057</c:v>
                </c:pt>
                <c:pt idx="1800">
                  <c:v>-0.32000000000000173</c:v>
                </c:pt>
                <c:pt idx="1801">
                  <c:v>5.9999999999999429E-2</c:v>
                </c:pt>
                <c:pt idx="1802">
                  <c:v>-8.000000000000114E-2</c:v>
                </c:pt>
                <c:pt idx="1803">
                  <c:v>-0.15999999999999942</c:v>
                </c:pt>
                <c:pt idx="1804">
                  <c:v>0.14000000000000057</c:v>
                </c:pt>
                <c:pt idx="1805">
                  <c:v>0.11999999999999886</c:v>
                </c:pt>
                <c:pt idx="1806">
                  <c:v>-0.32000000000000173</c:v>
                </c:pt>
                <c:pt idx="1807">
                  <c:v>-0.4</c:v>
                </c:pt>
                <c:pt idx="1808">
                  <c:v>-0.48000000000000115</c:v>
                </c:pt>
                <c:pt idx="1809">
                  <c:v>-0.76000000000000223</c:v>
                </c:pt>
                <c:pt idx="1810">
                  <c:v>-1.0800000000000012</c:v>
                </c:pt>
                <c:pt idx="1811">
                  <c:v>-1.1400000000000006</c:v>
                </c:pt>
                <c:pt idx="1812">
                  <c:v>-0.8</c:v>
                </c:pt>
                <c:pt idx="1813">
                  <c:v>-0.72000000000000175</c:v>
                </c:pt>
                <c:pt idx="1814">
                  <c:v>-0.7</c:v>
                </c:pt>
                <c:pt idx="1815">
                  <c:v>-0.61999999999999889</c:v>
                </c:pt>
                <c:pt idx="1816">
                  <c:v>-0.35999999999999943</c:v>
                </c:pt>
                <c:pt idx="1817">
                  <c:v>-0.38000000000000111</c:v>
                </c:pt>
                <c:pt idx="1818">
                  <c:v>-0.62000000000000166</c:v>
                </c:pt>
                <c:pt idx="1819">
                  <c:v>-0.74000000000000055</c:v>
                </c:pt>
                <c:pt idx="1820">
                  <c:v>-0.58000000000000118</c:v>
                </c:pt>
                <c:pt idx="1821">
                  <c:v>-0.91999999999999882</c:v>
                </c:pt>
                <c:pt idx="1822">
                  <c:v>-0.99999999999999711</c:v>
                </c:pt>
                <c:pt idx="1823">
                  <c:v>-1.2599999999999938</c:v>
                </c:pt>
                <c:pt idx="1824">
                  <c:v>-1.3799999999999955</c:v>
                </c:pt>
                <c:pt idx="1825">
                  <c:v>-1.6799999999999955</c:v>
                </c:pt>
                <c:pt idx="1826">
                  <c:v>-1.5399999999999978</c:v>
                </c:pt>
                <c:pt idx="1827">
                  <c:v>-1.9199999999999988</c:v>
                </c:pt>
                <c:pt idx="1828">
                  <c:v>-1.5800000000000012</c:v>
                </c:pt>
                <c:pt idx="1829">
                  <c:v>-1.3800000000000012</c:v>
                </c:pt>
                <c:pt idx="1830">
                  <c:v>-1.4200000000000017</c:v>
                </c:pt>
                <c:pt idx="1831">
                  <c:v>-1.8400000000000034</c:v>
                </c:pt>
                <c:pt idx="1832">
                  <c:v>-1.5200000000000045</c:v>
                </c:pt>
                <c:pt idx="1833">
                  <c:v>-1.8600000000000037</c:v>
                </c:pt>
                <c:pt idx="1834">
                  <c:v>-1.920000000000003</c:v>
                </c:pt>
                <c:pt idx="1835">
                  <c:v>-1.5400000000000034</c:v>
                </c:pt>
                <c:pt idx="1836">
                  <c:v>-1.5800000000000025</c:v>
                </c:pt>
                <c:pt idx="1837">
                  <c:v>-1.8000000000000014</c:v>
                </c:pt>
                <c:pt idx="1838">
                  <c:v>-2.0200000000000018</c:v>
                </c:pt>
                <c:pt idx="1839">
                  <c:v>-2.1600000000000024</c:v>
                </c:pt>
                <c:pt idx="1840">
                  <c:v>-2.2800000000000011</c:v>
                </c:pt>
                <c:pt idx="1841">
                  <c:v>-1.7400000000000007</c:v>
                </c:pt>
                <c:pt idx="1842">
                  <c:v>-1.7000000000000015</c:v>
                </c:pt>
                <c:pt idx="1843">
                  <c:v>-1.5000000000000013</c:v>
                </c:pt>
                <c:pt idx="1844">
                  <c:v>-1.7200000000000017</c:v>
                </c:pt>
                <c:pt idx="1845">
                  <c:v>-1.9600000000000022</c:v>
                </c:pt>
                <c:pt idx="1846">
                  <c:v>-2.1200000000000032</c:v>
                </c:pt>
                <c:pt idx="1847">
                  <c:v>-2.1800000000000024</c:v>
                </c:pt>
                <c:pt idx="1848">
                  <c:v>-2.0400000000000036</c:v>
                </c:pt>
                <c:pt idx="1849">
                  <c:v>-1.7800000000000025</c:v>
                </c:pt>
                <c:pt idx="1850">
                  <c:v>-1.8800000000000026</c:v>
                </c:pt>
                <c:pt idx="1851">
                  <c:v>-2.080000000000001</c:v>
                </c:pt>
                <c:pt idx="1852">
                  <c:v>-1.7799999999999998</c:v>
                </c:pt>
                <c:pt idx="1853">
                  <c:v>-1.6599999999999979</c:v>
                </c:pt>
                <c:pt idx="1854">
                  <c:v>-1.3999999999999972</c:v>
                </c:pt>
                <c:pt idx="1855">
                  <c:v>-1.1799999999999968</c:v>
                </c:pt>
                <c:pt idx="1856">
                  <c:v>-1.0999999999999972</c:v>
                </c:pt>
                <c:pt idx="1857">
                  <c:v>-1.3599999999999988</c:v>
                </c:pt>
                <c:pt idx="1858">
                  <c:v>-1.2599999999999993</c:v>
                </c:pt>
                <c:pt idx="1859">
                  <c:v>-1.6200000000000003</c:v>
                </c:pt>
                <c:pt idx="1860">
                  <c:v>-1.1800000000000004</c:v>
                </c:pt>
                <c:pt idx="1861">
                  <c:v>-0.96000000000000019</c:v>
                </c:pt>
                <c:pt idx="1862">
                  <c:v>-0.4199999999999996</c:v>
                </c:pt>
                <c:pt idx="1863">
                  <c:v>-0.77999999999999969</c:v>
                </c:pt>
                <c:pt idx="1864">
                  <c:v>-0.75999999999999945</c:v>
                </c:pt>
                <c:pt idx="1865">
                  <c:v>-0.99999999999999933</c:v>
                </c:pt>
                <c:pt idx="1866">
                  <c:v>-1.1000000000000001</c:v>
                </c:pt>
                <c:pt idx="1867">
                  <c:v>-1.06</c:v>
                </c:pt>
                <c:pt idx="1868">
                  <c:v>-0.5</c:v>
                </c:pt>
                <c:pt idx="1869">
                  <c:v>-0.30000000000000071</c:v>
                </c:pt>
                <c:pt idx="1870">
                  <c:v>-0.3400000000000013</c:v>
                </c:pt>
                <c:pt idx="1871">
                  <c:v>-7.1054273576010023E-16</c:v>
                </c:pt>
                <c:pt idx="1872">
                  <c:v>-0.18000000000000044</c:v>
                </c:pt>
                <c:pt idx="1873">
                  <c:v>-0.36000000000000087</c:v>
                </c:pt>
                <c:pt idx="1874">
                  <c:v>-0.32000000000000101</c:v>
                </c:pt>
                <c:pt idx="1875">
                  <c:v>-0.44000000000000056</c:v>
                </c:pt>
                <c:pt idx="1876">
                  <c:v>-0.92000000000000104</c:v>
                </c:pt>
                <c:pt idx="1877">
                  <c:v>-1.0800000000000018</c:v>
                </c:pt>
                <c:pt idx="1878">
                  <c:v>-0.96000000000000152</c:v>
                </c:pt>
                <c:pt idx="1879">
                  <c:v>-0.58000000000000118</c:v>
                </c:pt>
                <c:pt idx="1880">
                  <c:v>-0.40000000000000069</c:v>
                </c:pt>
                <c:pt idx="1881">
                  <c:v>-0.30000000000000071</c:v>
                </c:pt>
                <c:pt idx="1882">
                  <c:v>-0.23999999999999985</c:v>
                </c:pt>
                <c:pt idx="1883">
                  <c:v>-0.4</c:v>
                </c:pt>
                <c:pt idx="1884">
                  <c:v>-0.48000000000000009</c:v>
                </c:pt>
                <c:pt idx="1885">
                  <c:v>-0.74000000000000055</c:v>
                </c:pt>
                <c:pt idx="1886">
                  <c:v>-0.56000000000000083</c:v>
                </c:pt>
                <c:pt idx="1887">
                  <c:v>-0.46000000000000085</c:v>
                </c:pt>
                <c:pt idx="1888">
                  <c:v>-0.16000000000000086</c:v>
                </c:pt>
                <c:pt idx="1889">
                  <c:v>-0.62000000000000066</c:v>
                </c:pt>
                <c:pt idx="1890">
                  <c:v>-0.5800000000000004</c:v>
                </c:pt>
                <c:pt idx="1891">
                  <c:v>-0.4</c:v>
                </c:pt>
                <c:pt idx="1892">
                  <c:v>-0.38000000000000045</c:v>
                </c:pt>
                <c:pt idx="1893">
                  <c:v>-0.60000000000000031</c:v>
                </c:pt>
                <c:pt idx="1894">
                  <c:v>-0.64000000000000024</c:v>
                </c:pt>
                <c:pt idx="1895">
                  <c:v>-0.54000000000000026</c:v>
                </c:pt>
                <c:pt idx="1896">
                  <c:v>-0.72</c:v>
                </c:pt>
                <c:pt idx="1897">
                  <c:v>-0.73999999999999988</c:v>
                </c:pt>
                <c:pt idx="1898">
                  <c:v>-0.57999999999999974</c:v>
                </c:pt>
                <c:pt idx="1899">
                  <c:v>-6.0000000000000143E-2</c:v>
                </c:pt>
                <c:pt idx="1900">
                  <c:v>-0.28000000000000008</c:v>
                </c:pt>
                <c:pt idx="1901">
                  <c:v>-0.32000000000000028</c:v>
                </c:pt>
                <c:pt idx="1902">
                  <c:v>-0.32000000000000028</c:v>
                </c:pt>
                <c:pt idx="1903">
                  <c:v>-0.20000000000000034</c:v>
                </c:pt>
                <c:pt idx="1904">
                  <c:v>-0.13999999999999985</c:v>
                </c:pt>
                <c:pt idx="1905">
                  <c:v>0.28000000000000008</c:v>
                </c:pt>
                <c:pt idx="1906">
                  <c:v>0.38000000000000006</c:v>
                </c:pt>
                <c:pt idx="1907">
                  <c:v>0.36000000000000015</c:v>
                </c:pt>
                <c:pt idx="1908">
                  <c:v>0.12000000000000029</c:v>
                </c:pt>
                <c:pt idx="1909">
                  <c:v>-0.14000000000000021</c:v>
                </c:pt>
                <c:pt idx="1910">
                  <c:v>-0.14000000000000021</c:v>
                </c:pt>
                <c:pt idx="1911">
                  <c:v>-0.28000000000000008</c:v>
                </c:pt>
                <c:pt idx="1912">
                  <c:v>-0.64000000000000024</c:v>
                </c:pt>
                <c:pt idx="1913">
                  <c:v>-0.72000000000000031</c:v>
                </c:pt>
                <c:pt idx="1914">
                  <c:v>-0.96000000000000019</c:v>
                </c:pt>
                <c:pt idx="1915">
                  <c:v>-1.0400000000000003</c:v>
                </c:pt>
                <c:pt idx="1916">
                  <c:v>-0.66000000000000048</c:v>
                </c:pt>
                <c:pt idx="1917">
                  <c:v>-0.36000000000000015</c:v>
                </c:pt>
                <c:pt idx="1918">
                  <c:v>-0.56000000000000016</c:v>
                </c:pt>
                <c:pt idx="1919">
                  <c:v>-0.18000000000000008</c:v>
                </c:pt>
                <c:pt idx="1920">
                  <c:v>0.1</c:v>
                </c:pt>
                <c:pt idx="1921">
                  <c:v>-0.35999999999999976</c:v>
                </c:pt>
                <c:pt idx="1922">
                  <c:v>-0.82</c:v>
                </c:pt>
                <c:pt idx="1923">
                  <c:v>-0.7</c:v>
                </c:pt>
                <c:pt idx="1924">
                  <c:v>-0.75999999999999979</c:v>
                </c:pt>
                <c:pt idx="1925">
                  <c:v>-0.87999999999999967</c:v>
                </c:pt>
                <c:pt idx="1926">
                  <c:v>-0.83999999999999952</c:v>
                </c:pt>
                <c:pt idx="1927">
                  <c:v>-0.25999999999999945</c:v>
                </c:pt>
                <c:pt idx="1928">
                  <c:v>-0.49999999999999967</c:v>
                </c:pt>
                <c:pt idx="1929">
                  <c:v>-0.69999999999999962</c:v>
                </c:pt>
                <c:pt idx="1930">
                  <c:v>-0.65999999999999981</c:v>
                </c:pt>
                <c:pt idx="1931">
                  <c:v>-0.41999999999999993</c:v>
                </c:pt>
                <c:pt idx="1932">
                  <c:v>-0.4</c:v>
                </c:pt>
                <c:pt idx="1933">
                  <c:v>0.1</c:v>
                </c:pt>
                <c:pt idx="1934">
                  <c:v>0.21999999999999992</c:v>
                </c:pt>
                <c:pt idx="1935">
                  <c:v>0.21999999999999992</c:v>
                </c:pt>
                <c:pt idx="1936">
                  <c:v>0.29999999999999966</c:v>
                </c:pt>
                <c:pt idx="1937">
                  <c:v>0.15999999999999978</c:v>
                </c:pt>
                <c:pt idx="1938">
                  <c:v>-0.14000000000000021</c:v>
                </c:pt>
                <c:pt idx="1939">
                  <c:v>-8.0000000000000071E-2</c:v>
                </c:pt>
                <c:pt idx="1940">
                  <c:v>-0.14000000000000021</c:v>
                </c:pt>
                <c:pt idx="1941">
                  <c:v>-0.3</c:v>
                </c:pt>
                <c:pt idx="1942">
                  <c:v>-0.36000000000000015</c:v>
                </c:pt>
                <c:pt idx="1943">
                  <c:v>-0.36000000000000015</c:v>
                </c:pt>
                <c:pt idx="1944">
                  <c:v>-0.64000000000000057</c:v>
                </c:pt>
                <c:pt idx="1945">
                  <c:v>-0.88000000000000045</c:v>
                </c:pt>
                <c:pt idx="1946">
                  <c:v>-0.74000000000000055</c:v>
                </c:pt>
                <c:pt idx="1947">
                  <c:v>-0.14000000000000093</c:v>
                </c:pt>
                <c:pt idx="1948">
                  <c:v>-0.16000000000000086</c:v>
                </c:pt>
                <c:pt idx="1949">
                  <c:v>0.39999999999999963</c:v>
                </c:pt>
                <c:pt idx="1950">
                  <c:v>1.7199999999999995</c:v>
                </c:pt>
                <c:pt idx="1951">
                  <c:v>-0.16000000000000014</c:v>
                </c:pt>
                <c:pt idx="1952">
                  <c:v>-1.9599999999999997</c:v>
                </c:pt>
                <c:pt idx="1953">
                  <c:v>-1.7599999999999998</c:v>
                </c:pt>
                <c:pt idx="1954">
                  <c:v>-1.6600000000000001</c:v>
                </c:pt>
                <c:pt idx="1955">
                  <c:v>-2.74</c:v>
                </c:pt>
                <c:pt idx="1956">
                  <c:v>-0.68</c:v>
                </c:pt>
                <c:pt idx="1957">
                  <c:v>0.31999999999999956</c:v>
                </c:pt>
                <c:pt idx="1958">
                  <c:v>0.41999999999999993</c:v>
                </c:pt>
                <c:pt idx="1959">
                  <c:v>-0.16000000000000014</c:v>
                </c:pt>
                <c:pt idx="1960">
                  <c:v>-0.44000000000000022</c:v>
                </c:pt>
                <c:pt idx="1961">
                  <c:v>-0.7</c:v>
                </c:pt>
                <c:pt idx="1962">
                  <c:v>-0.11999999999999993</c:v>
                </c:pt>
                <c:pt idx="1963">
                  <c:v>-3.9999999999999855E-2</c:v>
                </c:pt>
                <c:pt idx="1964">
                  <c:v>8.0000000000000432E-2</c:v>
                </c:pt>
                <c:pt idx="1965">
                  <c:v>0.20000000000000034</c:v>
                </c:pt>
                <c:pt idx="1966">
                  <c:v>-5.999999999999979E-2</c:v>
                </c:pt>
                <c:pt idx="1967">
                  <c:v>-0.3999999999999993</c:v>
                </c:pt>
                <c:pt idx="1968">
                  <c:v>-0.69999999999999962</c:v>
                </c:pt>
                <c:pt idx="1969">
                  <c:v>-0.7</c:v>
                </c:pt>
                <c:pt idx="1970">
                  <c:v>-0.28000000000000008</c:v>
                </c:pt>
                <c:pt idx="1971">
                  <c:v>-0.24000000000000021</c:v>
                </c:pt>
                <c:pt idx="1972">
                  <c:v>0.15999999999999942</c:v>
                </c:pt>
                <c:pt idx="1973">
                  <c:v>7.999999999999971E-2</c:v>
                </c:pt>
                <c:pt idx="1974">
                  <c:v>5.999999999999979E-2</c:v>
                </c:pt>
                <c:pt idx="1975">
                  <c:v>-6.0000000000000143E-2</c:v>
                </c:pt>
                <c:pt idx="1976">
                  <c:v>0.33999999999999986</c:v>
                </c:pt>
                <c:pt idx="1977">
                  <c:v>-0.31999999999999995</c:v>
                </c:pt>
                <c:pt idx="1978">
                  <c:v>3.9999999999999855E-2</c:v>
                </c:pt>
                <c:pt idx="1979">
                  <c:v>8.0000000000000071E-2</c:v>
                </c:pt>
                <c:pt idx="1980">
                  <c:v>-0.4</c:v>
                </c:pt>
                <c:pt idx="1981">
                  <c:v>-0.59999999999999964</c:v>
                </c:pt>
                <c:pt idx="1982">
                  <c:v>-0.11999999999999993</c:v>
                </c:pt>
                <c:pt idx="1983">
                  <c:v>-0.51999999999999991</c:v>
                </c:pt>
                <c:pt idx="1984">
                  <c:v>-4.0000000000000216E-2</c:v>
                </c:pt>
                <c:pt idx="1985">
                  <c:v>0.13999999999999985</c:v>
                </c:pt>
                <c:pt idx="1986">
                  <c:v>1.9999999999999574E-2</c:v>
                </c:pt>
                <c:pt idx="1987">
                  <c:v>-0.42000000000000026</c:v>
                </c:pt>
                <c:pt idx="1988">
                  <c:v>-0.2</c:v>
                </c:pt>
                <c:pt idx="1989">
                  <c:v>-0.75999999999999979</c:v>
                </c:pt>
                <c:pt idx="1990">
                  <c:v>-0.73999999999999988</c:v>
                </c:pt>
                <c:pt idx="1991">
                  <c:v>-0.88000000000000012</c:v>
                </c:pt>
                <c:pt idx="1992">
                  <c:v>-0.54000000000000026</c:v>
                </c:pt>
                <c:pt idx="1993">
                  <c:v>-0.64000000000000057</c:v>
                </c:pt>
                <c:pt idx="1994">
                  <c:v>-0.46000000000000052</c:v>
                </c:pt>
                <c:pt idx="1995">
                  <c:v>-0.18000000000000044</c:v>
                </c:pt>
                <c:pt idx="1996">
                  <c:v>0.57999999999999974</c:v>
                </c:pt>
                <c:pt idx="1997">
                  <c:v>0.4799999999999997</c:v>
                </c:pt>
                <c:pt idx="1998">
                  <c:v>0.69999999999999962</c:v>
                </c:pt>
                <c:pt idx="1999">
                  <c:v>0.83999999999999952</c:v>
                </c:pt>
                <c:pt idx="2000">
                  <c:v>0.31999999999999956</c:v>
                </c:pt>
                <c:pt idx="2001">
                  <c:v>-0.20000000000000034</c:v>
                </c:pt>
                <c:pt idx="2002">
                  <c:v>-0.64000000000000024</c:v>
                </c:pt>
                <c:pt idx="2003">
                  <c:v>-0.8</c:v>
                </c:pt>
                <c:pt idx="2004">
                  <c:v>-0.98000000000000009</c:v>
                </c:pt>
                <c:pt idx="2005">
                  <c:v>-0.61999999999999988</c:v>
                </c:pt>
                <c:pt idx="2006">
                  <c:v>-0.53999999999999981</c:v>
                </c:pt>
                <c:pt idx="2007">
                  <c:v>2.0000000000000285E-2</c:v>
                </c:pt>
                <c:pt idx="2008">
                  <c:v>0.10000000000000035</c:v>
                </c:pt>
                <c:pt idx="2009">
                  <c:v>-0.33999999999999952</c:v>
                </c:pt>
                <c:pt idx="2010">
                  <c:v>-0.33999999999999952</c:v>
                </c:pt>
                <c:pt idx="2011">
                  <c:v>-0.37999999999999934</c:v>
                </c:pt>
                <c:pt idx="2012">
                  <c:v>-0.39999999999999963</c:v>
                </c:pt>
                <c:pt idx="2013">
                  <c:v>-0.6399999999999999</c:v>
                </c:pt>
                <c:pt idx="2014">
                  <c:v>-5.999999999999979E-2</c:v>
                </c:pt>
                <c:pt idx="2015">
                  <c:v>4.0000000000000216E-2</c:v>
                </c:pt>
                <c:pt idx="2016">
                  <c:v>0.21999999999999992</c:v>
                </c:pt>
                <c:pt idx="2017">
                  <c:v>0.25999999999999979</c:v>
                </c:pt>
                <c:pt idx="2018">
                  <c:v>0.43999999999999984</c:v>
                </c:pt>
                <c:pt idx="2019">
                  <c:v>0.13999999999999985</c:v>
                </c:pt>
                <c:pt idx="2020">
                  <c:v>-0.1600000000000005</c:v>
                </c:pt>
                <c:pt idx="2021">
                  <c:v>-0.74000000000000021</c:v>
                </c:pt>
                <c:pt idx="2022">
                  <c:v>-0.76000000000000012</c:v>
                </c:pt>
                <c:pt idx="2023">
                  <c:v>-0.66000000000000014</c:v>
                </c:pt>
                <c:pt idx="2024">
                  <c:v>-0.52000000000000024</c:v>
                </c:pt>
                <c:pt idx="2025">
                  <c:v>-0.41999999999999993</c:v>
                </c:pt>
                <c:pt idx="2026">
                  <c:v>-8.0000000000000071E-2</c:v>
                </c:pt>
                <c:pt idx="2027">
                  <c:v>-0.11999999999999993</c:v>
                </c:pt>
                <c:pt idx="2028">
                  <c:v>-0.16000000000000014</c:v>
                </c:pt>
                <c:pt idx="2029">
                  <c:v>-0.21999999999999992</c:v>
                </c:pt>
                <c:pt idx="2030">
                  <c:v>-0.24000000000000021</c:v>
                </c:pt>
                <c:pt idx="2031">
                  <c:v>-6.0000000000000143E-2</c:v>
                </c:pt>
                <c:pt idx="2032">
                  <c:v>-0.12000000000000029</c:v>
                </c:pt>
                <c:pt idx="2033">
                  <c:v>-6.0000000000000143E-2</c:v>
                </c:pt>
                <c:pt idx="2034">
                  <c:v>0.1</c:v>
                </c:pt>
                <c:pt idx="2035">
                  <c:v>0.22000000000000028</c:v>
                </c:pt>
                <c:pt idx="2036">
                  <c:v>-0.15999999999999978</c:v>
                </c:pt>
                <c:pt idx="2037">
                  <c:v>-0.21999999999999958</c:v>
                </c:pt>
                <c:pt idx="2038">
                  <c:v>-0.47999999999999937</c:v>
                </c:pt>
                <c:pt idx="2039">
                  <c:v>-0.4599999999999998</c:v>
                </c:pt>
                <c:pt idx="2040">
                  <c:v>-0.88000000000000012</c:v>
                </c:pt>
                <c:pt idx="2041">
                  <c:v>-0.6</c:v>
                </c:pt>
                <c:pt idx="2042">
                  <c:v>-0.7</c:v>
                </c:pt>
                <c:pt idx="2043">
                  <c:v>-0.84000000000000019</c:v>
                </c:pt>
                <c:pt idx="2044">
                  <c:v>-1.1800000000000002</c:v>
                </c:pt>
                <c:pt idx="2045">
                  <c:v>-0.9</c:v>
                </c:pt>
                <c:pt idx="2046">
                  <c:v>-0.78</c:v>
                </c:pt>
                <c:pt idx="2047">
                  <c:v>-0.41999999999999993</c:v>
                </c:pt>
                <c:pt idx="2048">
                  <c:v>-0.11999999999999958</c:v>
                </c:pt>
                <c:pt idx="2049">
                  <c:v>0.16000000000000014</c:v>
                </c:pt>
                <c:pt idx="2050">
                  <c:v>0.32000000000000028</c:v>
                </c:pt>
                <c:pt idx="2051">
                  <c:v>6.0000000000000497E-2</c:v>
                </c:pt>
                <c:pt idx="2052">
                  <c:v>-0.23999999999999949</c:v>
                </c:pt>
                <c:pt idx="2053">
                  <c:v>-0.21999999999999992</c:v>
                </c:pt>
                <c:pt idx="2054">
                  <c:v>-0.31999999999999956</c:v>
                </c:pt>
                <c:pt idx="2055">
                  <c:v>-0.3</c:v>
                </c:pt>
                <c:pt idx="2056">
                  <c:v>-0.18000000000000008</c:v>
                </c:pt>
                <c:pt idx="2057">
                  <c:v>0.1</c:v>
                </c:pt>
                <c:pt idx="2058">
                  <c:v>0.26000000000000012</c:v>
                </c:pt>
                <c:pt idx="2059">
                  <c:v>-3.9999999999999855E-2</c:v>
                </c:pt>
                <c:pt idx="2060">
                  <c:v>-0.17999999999999935</c:v>
                </c:pt>
                <c:pt idx="2061">
                  <c:v>-9.9999999999999284E-2</c:v>
                </c:pt>
                <c:pt idx="2062">
                  <c:v>-0.17999999999999935</c:v>
                </c:pt>
                <c:pt idx="2063">
                  <c:v>-0.33999999999999952</c:v>
                </c:pt>
                <c:pt idx="2064">
                  <c:v>-0.13999999999999951</c:v>
                </c:pt>
                <c:pt idx="2065">
                  <c:v>4.0000000000000216E-2</c:v>
                </c:pt>
                <c:pt idx="2066">
                  <c:v>-1.9999999999999928E-2</c:v>
                </c:pt>
                <c:pt idx="2067">
                  <c:v>-0.21999999999999992</c:v>
                </c:pt>
                <c:pt idx="2068">
                  <c:v>-0.19999999999999965</c:v>
                </c:pt>
                <c:pt idx="2069">
                  <c:v>-0.35999999999999943</c:v>
                </c:pt>
                <c:pt idx="2070">
                  <c:v>-0.65999999999999948</c:v>
                </c:pt>
                <c:pt idx="2071">
                  <c:v>-0.67999999999999938</c:v>
                </c:pt>
                <c:pt idx="2072">
                  <c:v>-0.59999999999999964</c:v>
                </c:pt>
                <c:pt idx="2073">
                  <c:v>-0.4599999999999998</c:v>
                </c:pt>
                <c:pt idx="2074">
                  <c:v>-0.36000000000000015</c:v>
                </c:pt>
                <c:pt idx="2075">
                  <c:v>-0.21999999999999992</c:v>
                </c:pt>
                <c:pt idx="2076">
                  <c:v>-4.0000000000000216E-2</c:v>
                </c:pt>
                <c:pt idx="2077">
                  <c:v>0.13999999999999985</c:v>
                </c:pt>
                <c:pt idx="2078">
                  <c:v>-8.0000000000000071E-2</c:v>
                </c:pt>
                <c:pt idx="2079">
                  <c:v>0.2</c:v>
                </c:pt>
                <c:pt idx="2080">
                  <c:v>-0.1</c:v>
                </c:pt>
                <c:pt idx="2081">
                  <c:v>-0.31999999999999995</c:v>
                </c:pt>
                <c:pt idx="2082">
                  <c:v>-0.89999999999999969</c:v>
                </c:pt>
                <c:pt idx="2083">
                  <c:v>-0.85999999999999976</c:v>
                </c:pt>
                <c:pt idx="2084">
                  <c:v>-1</c:v>
                </c:pt>
                <c:pt idx="2085">
                  <c:v>-0.58000000000000007</c:v>
                </c:pt>
                <c:pt idx="2086">
                  <c:v>-0.65999999999999981</c:v>
                </c:pt>
                <c:pt idx="2087">
                  <c:v>-0.33999999999999986</c:v>
                </c:pt>
                <c:pt idx="2088">
                  <c:v>-0.13999999999999985</c:v>
                </c:pt>
                <c:pt idx="2089">
                  <c:v>0.20000000000000034</c:v>
                </c:pt>
                <c:pt idx="2090">
                  <c:v>0.28000000000000042</c:v>
                </c:pt>
                <c:pt idx="2091">
                  <c:v>0.66000000000000014</c:v>
                </c:pt>
                <c:pt idx="2092">
                  <c:v>0.74000000000000021</c:v>
                </c:pt>
                <c:pt idx="2093">
                  <c:v>0.66000000000000048</c:v>
                </c:pt>
                <c:pt idx="2094">
                  <c:v>0.48000000000000043</c:v>
                </c:pt>
                <c:pt idx="2095">
                  <c:v>8.0000000000000432E-2</c:v>
                </c:pt>
                <c:pt idx="2096">
                  <c:v>-0.17999999999999935</c:v>
                </c:pt>
                <c:pt idx="2097">
                  <c:v>-0.17999999999999935</c:v>
                </c:pt>
                <c:pt idx="2098">
                  <c:v>-0.17999999999999972</c:v>
                </c:pt>
                <c:pt idx="2099">
                  <c:v>-0.25999999999999979</c:v>
                </c:pt>
                <c:pt idx="2100">
                  <c:v>-0.1</c:v>
                </c:pt>
                <c:pt idx="2101">
                  <c:v>-6.0000000000000143E-2</c:v>
                </c:pt>
                <c:pt idx="2102">
                  <c:v>-0.12000000000000029</c:v>
                </c:pt>
                <c:pt idx="2103">
                  <c:v>-0.36000000000000015</c:v>
                </c:pt>
                <c:pt idx="2104">
                  <c:v>-0.4</c:v>
                </c:pt>
                <c:pt idx="2105">
                  <c:v>-0.37999999999999973</c:v>
                </c:pt>
                <c:pt idx="2106">
                  <c:v>-0.15999999999999978</c:v>
                </c:pt>
                <c:pt idx="2107">
                  <c:v>0.1</c:v>
                </c:pt>
                <c:pt idx="2108">
                  <c:v>0.14000000000000021</c:v>
                </c:pt>
                <c:pt idx="2109">
                  <c:v>-0.15999999999999978</c:v>
                </c:pt>
                <c:pt idx="2110">
                  <c:v>-0.22000000000000028</c:v>
                </c:pt>
                <c:pt idx="2111">
                  <c:v>-0.94000000000000017</c:v>
                </c:pt>
                <c:pt idx="2112">
                  <c:v>-1</c:v>
                </c:pt>
                <c:pt idx="2113">
                  <c:v>-1.0200000000000002</c:v>
                </c:pt>
                <c:pt idx="2114">
                  <c:v>-0.56000000000000016</c:v>
                </c:pt>
                <c:pt idx="2115">
                  <c:v>-0.67999999999999972</c:v>
                </c:pt>
                <c:pt idx="2116">
                  <c:v>-0.57999999999999974</c:v>
                </c:pt>
                <c:pt idx="2117">
                  <c:v>-0.95999999999999974</c:v>
                </c:pt>
                <c:pt idx="2118">
                  <c:v>-0.85999999999999965</c:v>
                </c:pt>
                <c:pt idx="2119">
                  <c:v>-1.0999999999999999</c:v>
                </c:pt>
                <c:pt idx="2120">
                  <c:v>-1.06</c:v>
                </c:pt>
                <c:pt idx="2121">
                  <c:v>-0.55999999999999994</c:v>
                </c:pt>
                <c:pt idx="2122">
                  <c:v>-0.41999999999999976</c:v>
                </c:pt>
                <c:pt idx="2123">
                  <c:v>-0.43999999999999984</c:v>
                </c:pt>
              </c:numCache>
            </c:numRef>
          </c:xVal>
          <c:yVal>
            <c:numRef>
              <c:f>'63G_15'!$A$2:$A$2146</c:f>
              <c:numCache>
                <c:formatCode>General</c:formatCode>
                <c:ptCount val="2145"/>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numCache>
            </c:numRef>
          </c:yVal>
          <c:smooth val="1"/>
          <c:extLst>
            <c:ext xmlns:c16="http://schemas.microsoft.com/office/drawing/2014/chart" uri="{C3380CC4-5D6E-409C-BE32-E72D297353CC}">
              <c16:uniqueId val="{00000004-942B-49F5-90EE-CF48BF3CCFC4}"/>
            </c:ext>
          </c:extLst>
        </c:ser>
        <c:ser>
          <c:idx val="3"/>
          <c:order val="5"/>
          <c:tx>
            <c:strRef>
              <c:f>'63G_15'!$U$1</c:f>
              <c:strCache>
                <c:ptCount val="1"/>
                <c:pt idx="0">
                  <c:v>Net Change</c:v>
                </c:pt>
              </c:strCache>
            </c:strRef>
          </c:tx>
          <c:spPr>
            <a:ln w="19050" cap="rnd">
              <a:solidFill>
                <a:srgbClr val="FF0000"/>
              </a:solidFill>
              <a:round/>
            </a:ln>
            <a:effectLst/>
          </c:spPr>
          <c:marker>
            <c:symbol val="none"/>
          </c:marker>
          <c:xVal>
            <c:numRef>
              <c:f>'63G_15'!$U$8:$U$2005</c:f>
              <c:numCache>
                <c:formatCode>General</c:formatCode>
                <c:ptCount val="1998"/>
                <c:pt idx="25">
                  <c:v>2.3666666666666667</c:v>
                </c:pt>
                <c:pt idx="26">
                  <c:v>1.3500000000000003</c:v>
                </c:pt>
                <c:pt idx="27">
                  <c:v>0.80000000000000016</c:v>
                </c:pt>
                <c:pt idx="28">
                  <c:v>1.6666666666666607E-2</c:v>
                </c:pt>
                <c:pt idx="29">
                  <c:v>-0.83333333333333348</c:v>
                </c:pt>
                <c:pt idx="30">
                  <c:v>-1.2333333333333336</c:v>
                </c:pt>
                <c:pt idx="31">
                  <c:v>-1.3500000000000003</c:v>
                </c:pt>
                <c:pt idx="32">
                  <c:v>-1.4166666666666667</c:v>
                </c:pt>
                <c:pt idx="33">
                  <c:v>-1.8666666666666665</c:v>
                </c:pt>
                <c:pt idx="34">
                  <c:v>-1.7666666666666666</c:v>
                </c:pt>
                <c:pt idx="35">
                  <c:v>-1.9333333333333329</c:v>
                </c:pt>
                <c:pt idx="36">
                  <c:v>-2.0166666666666662</c:v>
                </c:pt>
                <c:pt idx="37">
                  <c:v>-2.0666666666666664</c:v>
                </c:pt>
                <c:pt idx="38">
                  <c:v>-2.0999999999999996</c:v>
                </c:pt>
                <c:pt idx="39">
                  <c:v>-2.0666666666666664</c:v>
                </c:pt>
                <c:pt idx="40">
                  <c:v>-1.9166666666666667</c:v>
                </c:pt>
                <c:pt idx="41">
                  <c:v>-1.2333333333333332</c:v>
                </c:pt>
                <c:pt idx="42">
                  <c:v>-0.94999999999999984</c:v>
                </c:pt>
                <c:pt idx="43">
                  <c:v>-0.66666666666666663</c:v>
                </c:pt>
                <c:pt idx="44">
                  <c:v>-0.58333333333333337</c:v>
                </c:pt>
                <c:pt idx="45">
                  <c:v>-0.40000000000000008</c:v>
                </c:pt>
                <c:pt idx="46">
                  <c:v>-0.4166666666666668</c:v>
                </c:pt>
                <c:pt idx="47">
                  <c:v>-0.56666666666666698</c:v>
                </c:pt>
                <c:pt idx="48">
                  <c:v>-0.30000000000000027</c:v>
                </c:pt>
                <c:pt idx="49">
                  <c:v>-0.16666666666666682</c:v>
                </c:pt>
                <c:pt idx="50">
                  <c:v>-0.16666666666666666</c:v>
                </c:pt>
                <c:pt idx="51">
                  <c:v>4.9999999999999968E-2</c:v>
                </c:pt>
                <c:pt idx="52">
                  <c:v>0.28333333333333338</c:v>
                </c:pt>
                <c:pt idx="53">
                  <c:v>0.15000000000000022</c:v>
                </c:pt>
                <c:pt idx="54">
                  <c:v>-0.11666666666666654</c:v>
                </c:pt>
                <c:pt idx="55">
                  <c:v>5.0000000000000121E-2</c:v>
                </c:pt>
                <c:pt idx="56">
                  <c:v>0.46666666666666662</c:v>
                </c:pt>
                <c:pt idx="57">
                  <c:v>0.66666666666666663</c:v>
                </c:pt>
                <c:pt idx="58">
                  <c:v>0.76666666666666672</c:v>
                </c:pt>
                <c:pt idx="59">
                  <c:v>0.96666666666666679</c:v>
                </c:pt>
                <c:pt idx="60">
                  <c:v>1.3333333333333333</c:v>
                </c:pt>
                <c:pt idx="61">
                  <c:v>1.3</c:v>
                </c:pt>
                <c:pt idx="62">
                  <c:v>1.2666666666666668</c:v>
                </c:pt>
                <c:pt idx="63">
                  <c:v>1.2333333333333334</c:v>
                </c:pt>
                <c:pt idx="64">
                  <c:v>1.2166666666666668</c:v>
                </c:pt>
                <c:pt idx="65">
                  <c:v>1.3666666666666665</c:v>
                </c:pt>
                <c:pt idx="66">
                  <c:v>1.45</c:v>
                </c:pt>
                <c:pt idx="67">
                  <c:v>1.8500000000000003</c:v>
                </c:pt>
                <c:pt idx="68">
                  <c:v>2.0166666666666666</c:v>
                </c:pt>
                <c:pt idx="69">
                  <c:v>1.9166666666666667</c:v>
                </c:pt>
                <c:pt idx="70">
                  <c:v>2.2666666666666666</c:v>
                </c:pt>
                <c:pt idx="71">
                  <c:v>2.5</c:v>
                </c:pt>
                <c:pt idx="72">
                  <c:v>2.1833333333333331</c:v>
                </c:pt>
                <c:pt idx="73">
                  <c:v>2.0500000000000003</c:v>
                </c:pt>
                <c:pt idx="74">
                  <c:v>1.8833333333333335</c:v>
                </c:pt>
                <c:pt idx="75">
                  <c:v>1.8666666666666665</c:v>
                </c:pt>
                <c:pt idx="76">
                  <c:v>1.6500000000000001</c:v>
                </c:pt>
                <c:pt idx="77">
                  <c:v>1.3833333333333335</c:v>
                </c:pt>
                <c:pt idx="78">
                  <c:v>1.6666666666666667</c:v>
                </c:pt>
                <c:pt idx="79">
                  <c:v>1.75</c:v>
                </c:pt>
                <c:pt idx="80">
                  <c:v>1.8166666666666667</c:v>
                </c:pt>
                <c:pt idx="81">
                  <c:v>1.8666666666666669</c:v>
                </c:pt>
                <c:pt idx="82">
                  <c:v>1.4166666666666667</c:v>
                </c:pt>
                <c:pt idx="83">
                  <c:v>1.55</c:v>
                </c:pt>
                <c:pt idx="84">
                  <c:v>1.3333333333333333</c:v>
                </c:pt>
                <c:pt idx="85">
                  <c:v>1.1000000000000001</c:v>
                </c:pt>
                <c:pt idx="86">
                  <c:v>0.86666666666666681</c:v>
                </c:pt>
                <c:pt idx="87">
                  <c:v>0.80000000000000027</c:v>
                </c:pt>
                <c:pt idx="88">
                  <c:v>1.1166666666666669</c:v>
                </c:pt>
                <c:pt idx="89">
                  <c:v>0.88333333333333341</c:v>
                </c:pt>
                <c:pt idx="90">
                  <c:v>0.88333333333333341</c:v>
                </c:pt>
                <c:pt idx="91">
                  <c:v>0.70000000000000018</c:v>
                </c:pt>
                <c:pt idx="92">
                  <c:v>0.80000000000000027</c:v>
                </c:pt>
                <c:pt idx="93">
                  <c:v>0.83333333333333348</c:v>
                </c:pt>
                <c:pt idx="94">
                  <c:v>0.45000000000000018</c:v>
                </c:pt>
                <c:pt idx="95">
                  <c:v>0.36666666666666686</c:v>
                </c:pt>
                <c:pt idx="96">
                  <c:v>0.4333333333333334</c:v>
                </c:pt>
                <c:pt idx="97">
                  <c:v>0.46666666666666679</c:v>
                </c:pt>
                <c:pt idx="98">
                  <c:v>0.21666666666666679</c:v>
                </c:pt>
                <c:pt idx="99">
                  <c:v>0.15000000000000022</c:v>
                </c:pt>
                <c:pt idx="100">
                  <c:v>0.60000000000000009</c:v>
                </c:pt>
                <c:pt idx="101">
                  <c:v>0.73333333333333339</c:v>
                </c:pt>
                <c:pt idx="102">
                  <c:v>0.60000000000000009</c:v>
                </c:pt>
                <c:pt idx="103">
                  <c:v>0.53333333333333333</c:v>
                </c:pt>
                <c:pt idx="104">
                  <c:v>0.83333333333333337</c:v>
                </c:pt>
                <c:pt idx="105">
                  <c:v>0.83333333333333337</c:v>
                </c:pt>
                <c:pt idx="106">
                  <c:v>0.66666666666666685</c:v>
                </c:pt>
                <c:pt idx="107">
                  <c:v>0.70000000000000018</c:v>
                </c:pt>
                <c:pt idx="108">
                  <c:v>0.70000000000000018</c:v>
                </c:pt>
                <c:pt idx="109">
                  <c:v>0.91666666666666663</c:v>
                </c:pt>
                <c:pt idx="110">
                  <c:v>0.83333333333333337</c:v>
                </c:pt>
                <c:pt idx="111">
                  <c:v>0.89999999999999991</c:v>
                </c:pt>
                <c:pt idx="112">
                  <c:v>0.81666666666666654</c:v>
                </c:pt>
                <c:pt idx="113">
                  <c:v>0.79999999999999993</c:v>
                </c:pt>
                <c:pt idx="114">
                  <c:v>1</c:v>
                </c:pt>
                <c:pt idx="115">
                  <c:v>0.90000000000000024</c:v>
                </c:pt>
                <c:pt idx="116">
                  <c:v>1.1166666666666669</c:v>
                </c:pt>
                <c:pt idx="117">
                  <c:v>0.93333333333333357</c:v>
                </c:pt>
                <c:pt idx="118">
                  <c:v>0.88333333333333364</c:v>
                </c:pt>
                <c:pt idx="119">
                  <c:v>0.78333333333333355</c:v>
                </c:pt>
                <c:pt idx="120">
                  <c:v>0.60000000000000009</c:v>
                </c:pt>
                <c:pt idx="121">
                  <c:v>0.51666666666666672</c:v>
                </c:pt>
                <c:pt idx="122">
                  <c:v>0.3666666666666667</c:v>
                </c:pt>
                <c:pt idx="123">
                  <c:v>0.43333333333333329</c:v>
                </c:pt>
                <c:pt idx="124">
                  <c:v>0.6333333333333333</c:v>
                </c:pt>
                <c:pt idx="125">
                  <c:v>0.71666666666666667</c:v>
                </c:pt>
                <c:pt idx="126">
                  <c:v>0.73333333333333339</c:v>
                </c:pt>
                <c:pt idx="127">
                  <c:v>0.76666666666666672</c:v>
                </c:pt>
                <c:pt idx="128">
                  <c:v>0.63333333333333341</c:v>
                </c:pt>
                <c:pt idx="129">
                  <c:v>0.8500000000000002</c:v>
                </c:pt>
                <c:pt idx="130">
                  <c:v>0.7166666666666669</c:v>
                </c:pt>
                <c:pt idx="131">
                  <c:v>0.51666666666666694</c:v>
                </c:pt>
                <c:pt idx="132">
                  <c:v>0.46666666666666695</c:v>
                </c:pt>
                <c:pt idx="133">
                  <c:v>0.16666666666666682</c:v>
                </c:pt>
                <c:pt idx="134">
                  <c:v>0.40000000000000019</c:v>
                </c:pt>
                <c:pt idx="135">
                  <c:v>0.18333333333333343</c:v>
                </c:pt>
                <c:pt idx="136">
                  <c:v>0.43333333333333329</c:v>
                </c:pt>
                <c:pt idx="137">
                  <c:v>0.56666666666666654</c:v>
                </c:pt>
                <c:pt idx="138">
                  <c:v>0.53333333333333333</c:v>
                </c:pt>
                <c:pt idx="139">
                  <c:v>0.8833333333333333</c:v>
                </c:pt>
                <c:pt idx="140">
                  <c:v>0.91666666666666652</c:v>
                </c:pt>
                <c:pt idx="141">
                  <c:v>0.83333333333333315</c:v>
                </c:pt>
                <c:pt idx="142">
                  <c:v>0.60000000000000009</c:v>
                </c:pt>
                <c:pt idx="143">
                  <c:v>0.85000000000000009</c:v>
                </c:pt>
                <c:pt idx="144">
                  <c:v>0.73333333333333328</c:v>
                </c:pt>
                <c:pt idx="145">
                  <c:v>0.71666666666666679</c:v>
                </c:pt>
                <c:pt idx="146">
                  <c:v>0.61666666666666681</c:v>
                </c:pt>
                <c:pt idx="147">
                  <c:v>0.58333333333333359</c:v>
                </c:pt>
                <c:pt idx="148">
                  <c:v>0.80000000000000027</c:v>
                </c:pt>
                <c:pt idx="149">
                  <c:v>0.35000000000000026</c:v>
                </c:pt>
                <c:pt idx="150">
                  <c:v>0.71666666666666712</c:v>
                </c:pt>
                <c:pt idx="151">
                  <c:v>0.81666666666666698</c:v>
                </c:pt>
                <c:pt idx="152">
                  <c:v>0.65000000000000024</c:v>
                </c:pt>
                <c:pt idx="153">
                  <c:v>0.7333333333333335</c:v>
                </c:pt>
                <c:pt idx="154">
                  <c:v>0.35000000000000026</c:v>
                </c:pt>
                <c:pt idx="155">
                  <c:v>0.66666666666666707</c:v>
                </c:pt>
                <c:pt idx="156">
                  <c:v>0.70000000000000029</c:v>
                </c:pt>
                <c:pt idx="157">
                  <c:v>0.46666666666666679</c:v>
                </c:pt>
                <c:pt idx="158">
                  <c:v>0.36666666666666686</c:v>
                </c:pt>
                <c:pt idx="159">
                  <c:v>0.1166666666666667</c:v>
                </c:pt>
                <c:pt idx="160">
                  <c:v>-3.3333333333333513E-2</c:v>
                </c:pt>
                <c:pt idx="161">
                  <c:v>-5.0000000000000412E-2</c:v>
                </c:pt>
                <c:pt idx="162">
                  <c:v>-0.30000000000000043</c:v>
                </c:pt>
                <c:pt idx="163">
                  <c:v>-0.40000000000000019</c:v>
                </c:pt>
                <c:pt idx="164">
                  <c:v>-0.30000000000000027</c:v>
                </c:pt>
                <c:pt idx="165">
                  <c:v>1.6666666666666607E-2</c:v>
                </c:pt>
                <c:pt idx="166">
                  <c:v>0.3666666666666667</c:v>
                </c:pt>
                <c:pt idx="167">
                  <c:v>0.13333333333333361</c:v>
                </c:pt>
                <c:pt idx="168">
                  <c:v>6.6666666666666874E-2</c:v>
                </c:pt>
                <c:pt idx="169">
                  <c:v>0.36666666666666686</c:v>
                </c:pt>
                <c:pt idx="170">
                  <c:v>0.31666666666666704</c:v>
                </c:pt>
                <c:pt idx="171">
                  <c:v>0.61666666666666681</c:v>
                </c:pt>
                <c:pt idx="172">
                  <c:v>0.35000000000000026</c:v>
                </c:pt>
                <c:pt idx="173">
                  <c:v>0.28333333333333349</c:v>
                </c:pt>
                <c:pt idx="174">
                  <c:v>0.16666666666666682</c:v>
                </c:pt>
                <c:pt idx="175">
                  <c:v>-0.19999999999999987</c:v>
                </c:pt>
                <c:pt idx="176">
                  <c:v>9.9999999999999936E-2</c:v>
                </c:pt>
                <c:pt idx="177">
                  <c:v>0.56666666666666676</c:v>
                </c:pt>
                <c:pt idx="178">
                  <c:v>2.2333333333333329</c:v>
                </c:pt>
                <c:pt idx="179">
                  <c:v>3.65</c:v>
                </c:pt>
                <c:pt idx="180">
                  <c:v>5.166666666666667</c:v>
                </c:pt>
                <c:pt idx="181">
                  <c:v>4.8666666666666663</c:v>
                </c:pt>
                <c:pt idx="182">
                  <c:v>3</c:v>
                </c:pt>
                <c:pt idx="183">
                  <c:v>0.11666666666666685</c:v>
                </c:pt>
                <c:pt idx="184">
                  <c:v>-3.2666666666666671</c:v>
                </c:pt>
                <c:pt idx="185">
                  <c:v>-5.1333333333333337</c:v>
                </c:pt>
                <c:pt idx="186">
                  <c:v>-5.8666666666666671</c:v>
                </c:pt>
                <c:pt idx="187">
                  <c:v>-4.9666666666666677</c:v>
                </c:pt>
                <c:pt idx="188">
                  <c:v>-2.7833333333333337</c:v>
                </c:pt>
                <c:pt idx="189">
                  <c:v>-0.63333333333333364</c:v>
                </c:pt>
                <c:pt idx="190">
                  <c:v>1.3666666666666665</c:v>
                </c:pt>
                <c:pt idx="191">
                  <c:v>1.8666666666666669</c:v>
                </c:pt>
                <c:pt idx="192">
                  <c:v>1.0333333333333334</c:v>
                </c:pt>
                <c:pt idx="193">
                  <c:v>0.75000000000000011</c:v>
                </c:pt>
                <c:pt idx="194">
                  <c:v>0.35000000000000026</c:v>
                </c:pt>
                <c:pt idx="195">
                  <c:v>-1.6666666666666607E-2</c:v>
                </c:pt>
                <c:pt idx="196">
                  <c:v>-9.9999999999999936E-2</c:v>
                </c:pt>
                <c:pt idx="197">
                  <c:v>8.3333333333333037E-2</c:v>
                </c:pt>
                <c:pt idx="198">
                  <c:v>0.24999999999999969</c:v>
                </c:pt>
                <c:pt idx="199">
                  <c:v>-3.3333333333333659E-2</c:v>
                </c:pt>
                <c:pt idx="200">
                  <c:v>-0.28333333333333366</c:v>
                </c:pt>
                <c:pt idx="201">
                  <c:v>-0.13333333333333361</c:v>
                </c:pt>
                <c:pt idx="202">
                  <c:v>-0.10000000000000024</c:v>
                </c:pt>
                <c:pt idx="203">
                  <c:v>-0.1333333333333333</c:v>
                </c:pt>
                <c:pt idx="204">
                  <c:v>-0.28333333333333338</c:v>
                </c:pt>
                <c:pt idx="205">
                  <c:v>-0.21666666666666665</c:v>
                </c:pt>
                <c:pt idx="206">
                  <c:v>-0.36666666666666686</c:v>
                </c:pt>
                <c:pt idx="207">
                  <c:v>6.6666666666666582E-2</c:v>
                </c:pt>
                <c:pt idx="208">
                  <c:v>9.9999999999999797E-2</c:v>
                </c:pt>
                <c:pt idx="209">
                  <c:v>-2.9605947323337506E-16</c:v>
                </c:pt>
                <c:pt idx="210">
                  <c:v>-3.3333333333333659E-2</c:v>
                </c:pt>
                <c:pt idx="211">
                  <c:v>-6.6666666666667165E-2</c:v>
                </c:pt>
                <c:pt idx="212">
                  <c:v>0.19999999999999973</c:v>
                </c:pt>
                <c:pt idx="213">
                  <c:v>-8.3333333333333634E-2</c:v>
                </c:pt>
                <c:pt idx="214">
                  <c:v>-0.15000000000000022</c:v>
                </c:pt>
                <c:pt idx="215">
                  <c:v>-0.25000000000000028</c:v>
                </c:pt>
                <c:pt idx="216">
                  <c:v>-0.15000000000000022</c:v>
                </c:pt>
                <c:pt idx="217">
                  <c:v>6.6666666666666582E-2</c:v>
                </c:pt>
                <c:pt idx="218">
                  <c:v>-0.25000000000000017</c:v>
                </c:pt>
                <c:pt idx="219">
                  <c:v>-0.15000000000000022</c:v>
                </c:pt>
                <c:pt idx="220">
                  <c:v>4.9999999999999822E-2</c:v>
                </c:pt>
                <c:pt idx="221">
                  <c:v>-3.3333333333333513E-2</c:v>
                </c:pt>
                <c:pt idx="222">
                  <c:v>0.41666666666666652</c:v>
                </c:pt>
                <c:pt idx="223">
                  <c:v>0.3</c:v>
                </c:pt>
                <c:pt idx="224">
                  <c:v>0.6166666666666667</c:v>
                </c:pt>
                <c:pt idx="225">
                  <c:v>0.56666666666666687</c:v>
                </c:pt>
                <c:pt idx="226">
                  <c:v>0.31666666666666687</c:v>
                </c:pt>
                <c:pt idx="227">
                  <c:v>0.48333333333333367</c:v>
                </c:pt>
                <c:pt idx="228">
                  <c:v>-0.19999999999999973</c:v>
                </c:pt>
                <c:pt idx="229">
                  <c:v>-0.13333333333333316</c:v>
                </c:pt>
                <c:pt idx="230">
                  <c:v>-0.24999999999999986</c:v>
                </c:pt>
                <c:pt idx="231">
                  <c:v>-0.41666666666666669</c:v>
                </c:pt>
                <c:pt idx="232">
                  <c:v>-0.56666666666666676</c:v>
                </c:pt>
                <c:pt idx="233">
                  <c:v>-0.46666666666666679</c:v>
                </c:pt>
                <c:pt idx="234">
                  <c:v>-5.0000000000000121E-2</c:v>
                </c:pt>
                <c:pt idx="235">
                  <c:v>-6.6666666666666721E-2</c:v>
                </c:pt>
                <c:pt idx="236">
                  <c:v>-8.3333333333333481E-2</c:v>
                </c:pt>
                <c:pt idx="237">
                  <c:v>8.3333333333333329E-2</c:v>
                </c:pt>
                <c:pt idx="238">
                  <c:v>0.40000000000000008</c:v>
                </c:pt>
                <c:pt idx="239">
                  <c:v>0.4333333333333334</c:v>
                </c:pt>
                <c:pt idx="240">
                  <c:v>0.45000000000000018</c:v>
                </c:pt>
                <c:pt idx="241">
                  <c:v>0.50000000000000011</c:v>
                </c:pt>
                <c:pt idx="242">
                  <c:v>0.50000000000000033</c:v>
                </c:pt>
                <c:pt idx="243">
                  <c:v>0.31666666666666687</c:v>
                </c:pt>
                <c:pt idx="244">
                  <c:v>-1.6666666666666458E-2</c:v>
                </c:pt>
                <c:pt idx="245">
                  <c:v>-0.23333333333333309</c:v>
                </c:pt>
                <c:pt idx="246">
                  <c:v>-0.38333333333333314</c:v>
                </c:pt>
                <c:pt idx="247">
                  <c:v>-0.23333333333333309</c:v>
                </c:pt>
                <c:pt idx="248">
                  <c:v>-0.21666666666666648</c:v>
                </c:pt>
                <c:pt idx="249">
                  <c:v>-0.14999999999999977</c:v>
                </c:pt>
                <c:pt idx="250">
                  <c:v>1.6666666666666757E-2</c:v>
                </c:pt>
                <c:pt idx="251">
                  <c:v>4.9999999999999968E-2</c:v>
                </c:pt>
                <c:pt idx="252">
                  <c:v>0.28333333333333338</c:v>
                </c:pt>
                <c:pt idx="253">
                  <c:v>0.1333333333333333</c:v>
                </c:pt>
                <c:pt idx="254">
                  <c:v>0.13333333333333316</c:v>
                </c:pt>
                <c:pt idx="255">
                  <c:v>0.133333333333333</c:v>
                </c:pt>
                <c:pt idx="256">
                  <c:v>0.14999999999999991</c:v>
                </c:pt>
                <c:pt idx="257">
                  <c:v>4.9999999999999968E-2</c:v>
                </c:pt>
                <c:pt idx="258">
                  <c:v>1.6666666666666458E-2</c:v>
                </c:pt>
                <c:pt idx="259">
                  <c:v>-0.20000000000000018</c:v>
                </c:pt>
                <c:pt idx="260">
                  <c:v>-3.3333333333333513E-2</c:v>
                </c:pt>
                <c:pt idx="261">
                  <c:v>-0.15000000000000022</c:v>
                </c:pt>
                <c:pt idx="262">
                  <c:v>3.3333333333332917E-2</c:v>
                </c:pt>
                <c:pt idx="263">
                  <c:v>0.29999999999999954</c:v>
                </c:pt>
                <c:pt idx="264">
                  <c:v>8.3333333333333037E-2</c:v>
                </c:pt>
                <c:pt idx="265">
                  <c:v>0.16666666666666621</c:v>
                </c:pt>
                <c:pt idx="266">
                  <c:v>-8.3333333333333481E-2</c:v>
                </c:pt>
                <c:pt idx="267">
                  <c:v>0.26666666666666661</c:v>
                </c:pt>
                <c:pt idx="268">
                  <c:v>0.3000000000000001</c:v>
                </c:pt>
                <c:pt idx="269">
                  <c:v>0.23333333333333339</c:v>
                </c:pt>
                <c:pt idx="270">
                  <c:v>0.20000000000000004</c:v>
                </c:pt>
                <c:pt idx="271">
                  <c:v>6.6666666666666721E-2</c:v>
                </c:pt>
                <c:pt idx="272">
                  <c:v>0.29999999999999982</c:v>
                </c:pt>
                <c:pt idx="273">
                  <c:v>0.29999999999999982</c:v>
                </c:pt>
                <c:pt idx="274">
                  <c:v>0.24999999999999969</c:v>
                </c:pt>
                <c:pt idx="275">
                  <c:v>4.9999999999999822E-2</c:v>
                </c:pt>
                <c:pt idx="276">
                  <c:v>0.3166666666666666</c:v>
                </c:pt>
                <c:pt idx="277">
                  <c:v>0.28333333333333321</c:v>
                </c:pt>
                <c:pt idx="278">
                  <c:v>0.31666666666666671</c:v>
                </c:pt>
                <c:pt idx="279">
                  <c:v>0.31666666666666687</c:v>
                </c:pt>
                <c:pt idx="280">
                  <c:v>0.3000000000000001</c:v>
                </c:pt>
                <c:pt idx="281">
                  <c:v>0.26666666666666689</c:v>
                </c:pt>
                <c:pt idx="282">
                  <c:v>-0.39999999999999974</c:v>
                </c:pt>
                <c:pt idx="283">
                  <c:v>-0.14999999999999961</c:v>
                </c:pt>
                <c:pt idx="284">
                  <c:v>-0.1166666666666664</c:v>
                </c:pt>
                <c:pt idx="285">
                  <c:v>-8.3333333333333037E-2</c:v>
                </c:pt>
                <c:pt idx="286">
                  <c:v>-0.33333333333333304</c:v>
                </c:pt>
                <c:pt idx="287">
                  <c:v>0.31666666666666704</c:v>
                </c:pt>
                <c:pt idx="288">
                  <c:v>0.88333333333333364</c:v>
                </c:pt>
                <c:pt idx="289">
                  <c:v>0.65000000000000024</c:v>
                </c:pt>
                <c:pt idx="290">
                  <c:v>0.70000000000000018</c:v>
                </c:pt>
                <c:pt idx="291">
                  <c:v>0.6333333333333333</c:v>
                </c:pt>
                <c:pt idx="292">
                  <c:v>0.83333333333333348</c:v>
                </c:pt>
                <c:pt idx="293">
                  <c:v>0.21666666666666665</c:v>
                </c:pt>
                <c:pt idx="294">
                  <c:v>0.15000000000000005</c:v>
                </c:pt>
                <c:pt idx="295">
                  <c:v>0.3</c:v>
                </c:pt>
                <c:pt idx="296">
                  <c:v>0.25</c:v>
                </c:pt>
                <c:pt idx="297">
                  <c:v>0.26666666666666677</c:v>
                </c:pt>
                <c:pt idx="298">
                  <c:v>0.3666666666666667</c:v>
                </c:pt>
                <c:pt idx="299">
                  <c:v>0.48333333333333339</c:v>
                </c:pt>
                <c:pt idx="300">
                  <c:v>0.53333333333333333</c:v>
                </c:pt>
                <c:pt idx="301">
                  <c:v>0.46666666666666662</c:v>
                </c:pt>
                <c:pt idx="302">
                  <c:v>0.21666666666666665</c:v>
                </c:pt>
                <c:pt idx="303">
                  <c:v>3.3333333333333361E-2</c:v>
                </c:pt>
                <c:pt idx="304">
                  <c:v>-4.9999999999999968E-2</c:v>
                </c:pt>
                <c:pt idx="305">
                  <c:v>0</c:v>
                </c:pt>
                <c:pt idx="306">
                  <c:v>-0.46666666666666679</c:v>
                </c:pt>
                <c:pt idx="307">
                  <c:v>-0.46666666666666662</c:v>
                </c:pt>
                <c:pt idx="308">
                  <c:v>-0.11666666666666654</c:v>
                </c:pt>
                <c:pt idx="309">
                  <c:v>-6.6666666666666582E-2</c:v>
                </c:pt>
                <c:pt idx="310">
                  <c:v>0.10000000000000009</c:v>
                </c:pt>
                <c:pt idx="311">
                  <c:v>0.31666666666666671</c:v>
                </c:pt>
                <c:pt idx="312">
                  <c:v>0.60000000000000009</c:v>
                </c:pt>
                <c:pt idx="313">
                  <c:v>0.65</c:v>
                </c:pt>
                <c:pt idx="314">
                  <c:v>0.25</c:v>
                </c:pt>
                <c:pt idx="315">
                  <c:v>0.3166666666666666</c:v>
                </c:pt>
                <c:pt idx="316">
                  <c:v>6.6666666666666582E-2</c:v>
                </c:pt>
                <c:pt idx="317">
                  <c:v>0</c:v>
                </c:pt>
                <c:pt idx="318">
                  <c:v>0.16666666666666666</c:v>
                </c:pt>
                <c:pt idx="319">
                  <c:v>0.21666666666666665</c:v>
                </c:pt>
                <c:pt idx="320">
                  <c:v>6.6666666666666721E-2</c:v>
                </c:pt>
                <c:pt idx="321">
                  <c:v>-0.21666666666666665</c:v>
                </c:pt>
                <c:pt idx="322">
                  <c:v>-0.20000000000000004</c:v>
                </c:pt>
                <c:pt idx="323">
                  <c:v>-0.3000000000000001</c:v>
                </c:pt>
                <c:pt idx="324">
                  <c:v>8.333333333333319E-2</c:v>
                </c:pt>
                <c:pt idx="325">
                  <c:v>0.73333333333333328</c:v>
                </c:pt>
                <c:pt idx="326">
                  <c:v>2.1333333333333329</c:v>
                </c:pt>
                <c:pt idx="327">
                  <c:v>3.4166666666666665</c:v>
                </c:pt>
                <c:pt idx="328">
                  <c:v>4.5333333333333323</c:v>
                </c:pt>
                <c:pt idx="329">
                  <c:v>5.7166666666666659</c:v>
                </c:pt>
                <c:pt idx="330">
                  <c:v>6.7333333333333316</c:v>
                </c:pt>
                <c:pt idx="331">
                  <c:v>6.6999999999999993</c:v>
                </c:pt>
                <c:pt idx="332">
                  <c:v>5.5333333333333341</c:v>
                </c:pt>
                <c:pt idx="333">
                  <c:v>2.4833333333333334</c:v>
                </c:pt>
                <c:pt idx="334">
                  <c:v>-1.4833333333333341</c:v>
                </c:pt>
                <c:pt idx="335">
                  <c:v>-5.666666666666667</c:v>
                </c:pt>
                <c:pt idx="336">
                  <c:v>-8.9833333333333343</c:v>
                </c:pt>
                <c:pt idx="337">
                  <c:v>-10.033333333333333</c:v>
                </c:pt>
                <c:pt idx="338">
                  <c:v>-9.4833333333333343</c:v>
                </c:pt>
                <c:pt idx="339">
                  <c:v>-6.7333333333333343</c:v>
                </c:pt>
                <c:pt idx="340">
                  <c:v>-3.0666666666666664</c:v>
                </c:pt>
                <c:pt idx="341">
                  <c:v>0.76666666666666672</c:v>
                </c:pt>
                <c:pt idx="342">
                  <c:v>2.9000000000000004</c:v>
                </c:pt>
                <c:pt idx="343">
                  <c:v>3.5333333333333337</c:v>
                </c:pt>
                <c:pt idx="344">
                  <c:v>3.1833333333333336</c:v>
                </c:pt>
                <c:pt idx="345">
                  <c:v>2.7500000000000004</c:v>
                </c:pt>
                <c:pt idx="346">
                  <c:v>2.0500000000000007</c:v>
                </c:pt>
                <c:pt idx="347">
                  <c:v>1.4500000000000002</c:v>
                </c:pt>
                <c:pt idx="348">
                  <c:v>1.3333333333333333</c:v>
                </c:pt>
                <c:pt idx="349">
                  <c:v>1.1166666666666667</c:v>
                </c:pt>
                <c:pt idx="350">
                  <c:v>1.1833333333333333</c:v>
                </c:pt>
                <c:pt idx="351">
                  <c:v>1</c:v>
                </c:pt>
                <c:pt idx="352">
                  <c:v>1.0000000000000002</c:v>
                </c:pt>
                <c:pt idx="353">
                  <c:v>0.95000000000000029</c:v>
                </c:pt>
                <c:pt idx="354">
                  <c:v>0.7333333333333335</c:v>
                </c:pt>
                <c:pt idx="355">
                  <c:v>0.65000000000000024</c:v>
                </c:pt>
                <c:pt idx="356">
                  <c:v>0.41666666666666652</c:v>
                </c:pt>
                <c:pt idx="357">
                  <c:v>0.31666666666666643</c:v>
                </c:pt>
                <c:pt idx="358">
                  <c:v>0.133333333333333</c:v>
                </c:pt>
                <c:pt idx="359">
                  <c:v>-0.21666666666666692</c:v>
                </c:pt>
                <c:pt idx="360">
                  <c:v>-0.16666666666666682</c:v>
                </c:pt>
                <c:pt idx="361">
                  <c:v>-4.9999999999999968E-2</c:v>
                </c:pt>
                <c:pt idx="362">
                  <c:v>5.0000000000000266E-2</c:v>
                </c:pt>
                <c:pt idx="363">
                  <c:v>0.35000000000000037</c:v>
                </c:pt>
                <c:pt idx="364">
                  <c:v>0.31666666666666704</c:v>
                </c:pt>
                <c:pt idx="365">
                  <c:v>0.23333333333333353</c:v>
                </c:pt>
                <c:pt idx="366">
                  <c:v>6.6666666666666721E-2</c:v>
                </c:pt>
                <c:pt idx="367">
                  <c:v>-6.6666666666666721E-2</c:v>
                </c:pt>
                <c:pt idx="368">
                  <c:v>-0.1333333333333333</c:v>
                </c:pt>
                <c:pt idx="369">
                  <c:v>-0.66666666666666685</c:v>
                </c:pt>
                <c:pt idx="370">
                  <c:v>-0.68333333333333368</c:v>
                </c:pt>
                <c:pt idx="371">
                  <c:v>-0.63333333333333364</c:v>
                </c:pt>
                <c:pt idx="372">
                  <c:v>-0.18333333333333343</c:v>
                </c:pt>
                <c:pt idx="373">
                  <c:v>0.3833333333333333</c:v>
                </c:pt>
                <c:pt idx="374">
                  <c:v>1.5666666666666664</c:v>
                </c:pt>
                <c:pt idx="375">
                  <c:v>3.0333333333333332</c:v>
                </c:pt>
                <c:pt idx="376">
                  <c:v>4.5666666666666664</c:v>
                </c:pt>
                <c:pt idx="377">
                  <c:v>4.2500000000000009</c:v>
                </c:pt>
                <c:pt idx="378">
                  <c:v>2.5500000000000003</c:v>
                </c:pt>
                <c:pt idx="379">
                  <c:v>0</c:v>
                </c:pt>
                <c:pt idx="380">
                  <c:v>-3.2500000000000004</c:v>
                </c:pt>
                <c:pt idx="381">
                  <c:v>-4.6000000000000014</c:v>
                </c:pt>
                <c:pt idx="382">
                  <c:v>-5.6500000000000012</c:v>
                </c:pt>
                <c:pt idx="383">
                  <c:v>-4.9166666666666679</c:v>
                </c:pt>
                <c:pt idx="384">
                  <c:v>-3.183333333333334</c:v>
                </c:pt>
                <c:pt idx="385">
                  <c:v>-1.0666666666666671</c:v>
                </c:pt>
                <c:pt idx="386">
                  <c:v>0.85000000000000009</c:v>
                </c:pt>
                <c:pt idx="387">
                  <c:v>1.3000000000000003</c:v>
                </c:pt>
                <c:pt idx="388">
                  <c:v>0.91666666666666696</c:v>
                </c:pt>
                <c:pt idx="389">
                  <c:v>0.88333333333333375</c:v>
                </c:pt>
                <c:pt idx="390">
                  <c:v>0.55000000000000016</c:v>
                </c:pt>
                <c:pt idx="391">
                  <c:v>0.56666666666666676</c:v>
                </c:pt>
                <c:pt idx="392">
                  <c:v>0.51666666666666661</c:v>
                </c:pt>
                <c:pt idx="393">
                  <c:v>1.6666666666666607E-2</c:v>
                </c:pt>
                <c:pt idx="394">
                  <c:v>-9.9999999999999936E-2</c:v>
                </c:pt>
                <c:pt idx="395">
                  <c:v>-0.78333333333333355</c:v>
                </c:pt>
                <c:pt idx="396">
                  <c:v>-0.73333333333333339</c:v>
                </c:pt>
                <c:pt idx="397">
                  <c:v>-0.73333333333333339</c:v>
                </c:pt>
                <c:pt idx="398">
                  <c:v>-0.53333333333333355</c:v>
                </c:pt>
                <c:pt idx="399">
                  <c:v>-0.46666666666666679</c:v>
                </c:pt>
                <c:pt idx="400">
                  <c:v>-0.33333333333333331</c:v>
                </c:pt>
                <c:pt idx="401">
                  <c:v>3.3333333333333513E-2</c:v>
                </c:pt>
                <c:pt idx="402">
                  <c:v>0.15000000000000036</c:v>
                </c:pt>
                <c:pt idx="403">
                  <c:v>0.10000000000000024</c:v>
                </c:pt>
                <c:pt idx="404">
                  <c:v>0.20000000000000018</c:v>
                </c:pt>
                <c:pt idx="405">
                  <c:v>0.5</c:v>
                </c:pt>
                <c:pt idx="406">
                  <c:v>0.39999999999999974</c:v>
                </c:pt>
                <c:pt idx="407">
                  <c:v>0.4499999999999999</c:v>
                </c:pt>
                <c:pt idx="408">
                  <c:v>0.21666666666666648</c:v>
                </c:pt>
                <c:pt idx="409">
                  <c:v>0.43333333333333329</c:v>
                </c:pt>
                <c:pt idx="410">
                  <c:v>0.13333333333333344</c:v>
                </c:pt>
                <c:pt idx="411">
                  <c:v>-0.16666666666666638</c:v>
                </c:pt>
                <c:pt idx="412">
                  <c:v>-3.3333333333332917E-2</c:v>
                </c:pt>
                <c:pt idx="413">
                  <c:v>0.36666666666666714</c:v>
                </c:pt>
                <c:pt idx="414">
                  <c:v>0.46666666666666706</c:v>
                </c:pt>
                <c:pt idx="415">
                  <c:v>0.10000000000000024</c:v>
                </c:pt>
                <c:pt idx="416">
                  <c:v>8.3333333333333634E-2</c:v>
                </c:pt>
                <c:pt idx="417">
                  <c:v>0.2333333333333337</c:v>
                </c:pt>
                <c:pt idx="418">
                  <c:v>0.11666666666666685</c:v>
                </c:pt>
                <c:pt idx="419">
                  <c:v>-8.3333333333333329E-2</c:v>
                </c:pt>
                <c:pt idx="420">
                  <c:v>-0.16666666666666666</c:v>
                </c:pt>
                <c:pt idx="421">
                  <c:v>-0.13333333333333316</c:v>
                </c:pt>
                <c:pt idx="422">
                  <c:v>0.13333333333333344</c:v>
                </c:pt>
                <c:pt idx="423">
                  <c:v>1.6666666666666607E-2</c:v>
                </c:pt>
                <c:pt idx="424">
                  <c:v>0.15000000000000005</c:v>
                </c:pt>
                <c:pt idx="425">
                  <c:v>0.28333333333333349</c:v>
                </c:pt>
                <c:pt idx="426">
                  <c:v>0.33333333333333365</c:v>
                </c:pt>
                <c:pt idx="427">
                  <c:v>0.46666666666666706</c:v>
                </c:pt>
                <c:pt idx="428">
                  <c:v>0.46666666666666706</c:v>
                </c:pt>
                <c:pt idx="429">
                  <c:v>0.58333333333333359</c:v>
                </c:pt>
                <c:pt idx="430">
                  <c:v>0.35000000000000026</c:v>
                </c:pt>
                <c:pt idx="431">
                  <c:v>0.25</c:v>
                </c:pt>
                <c:pt idx="432">
                  <c:v>0.23333333333333309</c:v>
                </c:pt>
                <c:pt idx="433">
                  <c:v>0.16666666666666607</c:v>
                </c:pt>
                <c:pt idx="434">
                  <c:v>8.3333333333332746E-2</c:v>
                </c:pt>
                <c:pt idx="435">
                  <c:v>0.19999999999999959</c:v>
                </c:pt>
                <c:pt idx="436">
                  <c:v>0.8166666666666661</c:v>
                </c:pt>
                <c:pt idx="437">
                  <c:v>0.68333333333333302</c:v>
                </c:pt>
                <c:pt idx="438">
                  <c:v>1.1500000000000001</c:v>
                </c:pt>
                <c:pt idx="439">
                  <c:v>2.0500000000000003</c:v>
                </c:pt>
                <c:pt idx="440">
                  <c:v>2.6000000000000005</c:v>
                </c:pt>
                <c:pt idx="441">
                  <c:v>2.9166666666666665</c:v>
                </c:pt>
                <c:pt idx="442">
                  <c:v>2.9</c:v>
                </c:pt>
                <c:pt idx="443">
                  <c:v>3.1500000000000004</c:v>
                </c:pt>
                <c:pt idx="444">
                  <c:v>2.7999999999999994</c:v>
                </c:pt>
                <c:pt idx="445">
                  <c:v>2.2166666666666663</c:v>
                </c:pt>
                <c:pt idx="446">
                  <c:v>2.1166666666666658</c:v>
                </c:pt>
                <c:pt idx="447">
                  <c:v>2.1666666666666661</c:v>
                </c:pt>
                <c:pt idx="448">
                  <c:v>2.3499999999999996</c:v>
                </c:pt>
                <c:pt idx="449">
                  <c:v>2.566666666666666</c:v>
                </c:pt>
                <c:pt idx="450">
                  <c:v>3.0333333333333332</c:v>
                </c:pt>
                <c:pt idx="451">
                  <c:v>3.4666666666666668</c:v>
                </c:pt>
                <c:pt idx="452">
                  <c:v>3.9333333333333336</c:v>
                </c:pt>
                <c:pt idx="453">
                  <c:v>4.1333333333333337</c:v>
                </c:pt>
                <c:pt idx="454">
                  <c:v>4.1333333333333337</c:v>
                </c:pt>
                <c:pt idx="455">
                  <c:v>3.9499999999999997</c:v>
                </c:pt>
                <c:pt idx="456">
                  <c:v>4.4333333333333327</c:v>
                </c:pt>
                <c:pt idx="457">
                  <c:v>4.383333333333332</c:v>
                </c:pt>
                <c:pt idx="458">
                  <c:v>4.2499999999999991</c:v>
                </c:pt>
                <c:pt idx="459">
                  <c:v>3.8666666666666667</c:v>
                </c:pt>
                <c:pt idx="460">
                  <c:v>3.75</c:v>
                </c:pt>
                <c:pt idx="461">
                  <c:v>3.7833333333333337</c:v>
                </c:pt>
                <c:pt idx="462">
                  <c:v>3.25</c:v>
                </c:pt>
                <c:pt idx="463">
                  <c:v>2.8000000000000003</c:v>
                </c:pt>
                <c:pt idx="464">
                  <c:v>2.5333333333333337</c:v>
                </c:pt>
                <c:pt idx="465">
                  <c:v>2.6333333333333342</c:v>
                </c:pt>
                <c:pt idx="466">
                  <c:v>2.6333333333333342</c:v>
                </c:pt>
                <c:pt idx="467">
                  <c:v>2.4000000000000004</c:v>
                </c:pt>
                <c:pt idx="468">
                  <c:v>2.1166666666666667</c:v>
                </c:pt>
                <c:pt idx="469">
                  <c:v>2.0999999999999996</c:v>
                </c:pt>
                <c:pt idx="470">
                  <c:v>1.5666666666666664</c:v>
                </c:pt>
                <c:pt idx="471">
                  <c:v>1.0833333333333321</c:v>
                </c:pt>
                <c:pt idx="472">
                  <c:v>0.58333333333333215</c:v>
                </c:pt>
                <c:pt idx="473">
                  <c:v>0.54999999999999949</c:v>
                </c:pt>
                <c:pt idx="474">
                  <c:v>0.38333333333333286</c:v>
                </c:pt>
                <c:pt idx="475">
                  <c:v>0</c:v>
                </c:pt>
                <c:pt idx="476">
                  <c:v>-3.3333333333333805E-2</c:v>
                </c:pt>
                <c:pt idx="477">
                  <c:v>-0.2833333333333326</c:v>
                </c:pt>
                <c:pt idx="478">
                  <c:v>-0.63333333333333286</c:v>
                </c:pt>
                <c:pt idx="479">
                  <c:v>-1.0833333333333333</c:v>
                </c:pt>
                <c:pt idx="480">
                  <c:v>-1.6666666666666661</c:v>
                </c:pt>
                <c:pt idx="481">
                  <c:v>-1.9666666666666661</c:v>
                </c:pt>
                <c:pt idx="482">
                  <c:v>-2.2666666666666671</c:v>
                </c:pt>
                <c:pt idx="483">
                  <c:v>-2.3166666666666678</c:v>
                </c:pt>
                <c:pt idx="484">
                  <c:v>-2.4000000000000004</c:v>
                </c:pt>
                <c:pt idx="485">
                  <c:v>-2.4833333333333338</c:v>
                </c:pt>
                <c:pt idx="486">
                  <c:v>-2.35</c:v>
                </c:pt>
                <c:pt idx="487">
                  <c:v>-2.5333333333333337</c:v>
                </c:pt>
                <c:pt idx="488">
                  <c:v>-2.5333333333333337</c:v>
                </c:pt>
                <c:pt idx="489">
                  <c:v>-2.7000000000000006</c:v>
                </c:pt>
                <c:pt idx="490">
                  <c:v>-2.683333333333334</c:v>
                </c:pt>
                <c:pt idx="491">
                  <c:v>-2.5666666666666678</c:v>
                </c:pt>
                <c:pt idx="492">
                  <c:v>-2.2833333333333345</c:v>
                </c:pt>
                <c:pt idx="493">
                  <c:v>-1.6666666666666672</c:v>
                </c:pt>
                <c:pt idx="494">
                  <c:v>-1.75</c:v>
                </c:pt>
                <c:pt idx="495">
                  <c:v>-1.4833333333333332</c:v>
                </c:pt>
                <c:pt idx="496">
                  <c:v>-1.3499999999999996</c:v>
                </c:pt>
                <c:pt idx="497">
                  <c:v>-1.1499999999999997</c:v>
                </c:pt>
                <c:pt idx="498">
                  <c:v>-1.1833333333333329</c:v>
                </c:pt>
                <c:pt idx="499">
                  <c:v>-1.3333333333333328</c:v>
                </c:pt>
                <c:pt idx="500">
                  <c:v>-1.0666666666666664</c:v>
                </c:pt>
                <c:pt idx="501">
                  <c:v>-0.76666666666666694</c:v>
                </c:pt>
                <c:pt idx="502">
                  <c:v>-0.55000000000000071</c:v>
                </c:pt>
                <c:pt idx="503">
                  <c:v>-0.53333333333333377</c:v>
                </c:pt>
                <c:pt idx="504">
                  <c:v>-0.41666666666666724</c:v>
                </c:pt>
                <c:pt idx="505">
                  <c:v>-0.53333333333333444</c:v>
                </c:pt>
                <c:pt idx="506">
                  <c:v>-0.25000000000000117</c:v>
                </c:pt>
                <c:pt idx="507">
                  <c:v>-0.56666666666666765</c:v>
                </c:pt>
                <c:pt idx="508">
                  <c:v>-0.45000000000000046</c:v>
                </c:pt>
                <c:pt idx="509">
                  <c:v>-0.43333333333333418</c:v>
                </c:pt>
                <c:pt idx="510">
                  <c:v>-0.6333333333333343</c:v>
                </c:pt>
                <c:pt idx="511">
                  <c:v>-0.20000000000000076</c:v>
                </c:pt>
                <c:pt idx="512">
                  <c:v>-0.33333333333333365</c:v>
                </c:pt>
                <c:pt idx="513">
                  <c:v>-0.20000000000000018</c:v>
                </c:pt>
                <c:pt idx="514">
                  <c:v>-0.31666666666666732</c:v>
                </c:pt>
                <c:pt idx="515">
                  <c:v>-0.15000000000000066</c:v>
                </c:pt>
                <c:pt idx="516">
                  <c:v>0.18333333333333299</c:v>
                </c:pt>
                <c:pt idx="517">
                  <c:v>0.14999999999999977</c:v>
                </c:pt>
                <c:pt idx="518">
                  <c:v>0.13333333333333286</c:v>
                </c:pt>
                <c:pt idx="519">
                  <c:v>6.6666666666665833E-2</c:v>
                </c:pt>
                <c:pt idx="520">
                  <c:v>0.24999999999999942</c:v>
                </c:pt>
                <c:pt idx="521">
                  <c:v>9.9999999999999645E-2</c:v>
                </c:pt>
                <c:pt idx="522">
                  <c:v>0.31666666666666615</c:v>
                </c:pt>
                <c:pt idx="523">
                  <c:v>0.4666666666666659</c:v>
                </c:pt>
                <c:pt idx="524">
                  <c:v>0.68333333333333268</c:v>
                </c:pt>
                <c:pt idx="525">
                  <c:v>0.98333333333333284</c:v>
                </c:pt>
                <c:pt idx="526">
                  <c:v>0.88333333333333319</c:v>
                </c:pt>
                <c:pt idx="527">
                  <c:v>1.1500000000000001</c:v>
                </c:pt>
                <c:pt idx="528">
                  <c:v>1.0000000000000007</c:v>
                </c:pt>
                <c:pt idx="529">
                  <c:v>0.73333333333333428</c:v>
                </c:pt>
                <c:pt idx="530">
                  <c:v>0.71666666666666801</c:v>
                </c:pt>
                <c:pt idx="531">
                  <c:v>0.36666666666666831</c:v>
                </c:pt>
                <c:pt idx="532">
                  <c:v>0.51666666666666838</c:v>
                </c:pt>
                <c:pt idx="533">
                  <c:v>0.46666666666666828</c:v>
                </c:pt>
                <c:pt idx="534">
                  <c:v>0.46666666666666767</c:v>
                </c:pt>
                <c:pt idx="535">
                  <c:v>0.38333333333333436</c:v>
                </c:pt>
                <c:pt idx="536">
                  <c:v>0.30000000000000043</c:v>
                </c:pt>
                <c:pt idx="537">
                  <c:v>0.65</c:v>
                </c:pt>
                <c:pt idx="538">
                  <c:v>0.68333333333333302</c:v>
                </c:pt>
                <c:pt idx="539">
                  <c:v>0.69999999999999929</c:v>
                </c:pt>
                <c:pt idx="540">
                  <c:v>0.59999999999999964</c:v>
                </c:pt>
                <c:pt idx="541">
                  <c:v>0.88333333333333286</c:v>
                </c:pt>
                <c:pt idx="542">
                  <c:v>1.0499999999999996</c:v>
                </c:pt>
                <c:pt idx="543">
                  <c:v>0.78333333333333321</c:v>
                </c:pt>
                <c:pt idx="544">
                  <c:v>0.83333333333333337</c:v>
                </c:pt>
                <c:pt idx="545">
                  <c:v>0.91666666666666663</c:v>
                </c:pt>
                <c:pt idx="546">
                  <c:v>0.75</c:v>
                </c:pt>
                <c:pt idx="547">
                  <c:v>0.61666666666666659</c:v>
                </c:pt>
                <c:pt idx="548">
                  <c:v>0.58333333333333337</c:v>
                </c:pt>
                <c:pt idx="549">
                  <c:v>0.66666666666666607</c:v>
                </c:pt>
                <c:pt idx="550">
                  <c:v>0.41666666666666607</c:v>
                </c:pt>
                <c:pt idx="551">
                  <c:v>0.16666666666666666</c:v>
                </c:pt>
                <c:pt idx="552">
                  <c:v>0.53333333333333321</c:v>
                </c:pt>
                <c:pt idx="553">
                  <c:v>0.31666666666666643</c:v>
                </c:pt>
                <c:pt idx="554">
                  <c:v>0.4499999999999999</c:v>
                </c:pt>
                <c:pt idx="555">
                  <c:v>0.71666666666666679</c:v>
                </c:pt>
                <c:pt idx="556">
                  <c:v>1</c:v>
                </c:pt>
                <c:pt idx="557">
                  <c:v>1.2166666666666668</c:v>
                </c:pt>
                <c:pt idx="558">
                  <c:v>1.55</c:v>
                </c:pt>
                <c:pt idx="559">
                  <c:v>2.2833333333333332</c:v>
                </c:pt>
                <c:pt idx="560">
                  <c:v>2.9499999999999997</c:v>
                </c:pt>
                <c:pt idx="561">
                  <c:v>3.8333333333333335</c:v>
                </c:pt>
                <c:pt idx="562">
                  <c:v>4.583333333333333</c:v>
                </c:pt>
                <c:pt idx="563">
                  <c:v>5.2833333333333332</c:v>
                </c:pt>
                <c:pt idx="564">
                  <c:v>4.4833333333333334</c:v>
                </c:pt>
                <c:pt idx="565">
                  <c:v>2.8333333333333335</c:v>
                </c:pt>
                <c:pt idx="566">
                  <c:v>-2.15</c:v>
                </c:pt>
                <c:pt idx="567">
                  <c:v>-3.9799999999999995</c:v>
                </c:pt>
                <c:pt idx="600">
                  <c:v>-1.5666666666666664</c:v>
                </c:pt>
                <c:pt idx="601">
                  <c:v>-2.5499999999999994</c:v>
                </c:pt>
                <c:pt idx="602">
                  <c:v>-2.8000000000000003</c:v>
                </c:pt>
                <c:pt idx="603">
                  <c:v>-1.9333333333333336</c:v>
                </c:pt>
                <c:pt idx="604">
                  <c:v>-1.3500000000000003</c:v>
                </c:pt>
                <c:pt idx="605">
                  <c:v>-0.6000000000000002</c:v>
                </c:pt>
                <c:pt idx="606">
                  <c:v>-0.14999999999999977</c:v>
                </c:pt>
                <c:pt idx="607">
                  <c:v>0.14999999999999977</c:v>
                </c:pt>
                <c:pt idx="608">
                  <c:v>0.13333333333333286</c:v>
                </c:pt>
                <c:pt idx="609">
                  <c:v>3.3333333333333215E-2</c:v>
                </c:pt>
                <c:pt idx="610">
                  <c:v>0.16666666666666666</c:v>
                </c:pt>
                <c:pt idx="611">
                  <c:v>0.14999999999999977</c:v>
                </c:pt>
                <c:pt idx="612">
                  <c:v>3.3333333333332625E-2</c:v>
                </c:pt>
                <c:pt idx="613">
                  <c:v>9.9999999999999645E-2</c:v>
                </c:pt>
                <c:pt idx="614">
                  <c:v>0.41666666666666669</c:v>
                </c:pt>
                <c:pt idx="615">
                  <c:v>0.43333333333333357</c:v>
                </c:pt>
                <c:pt idx="616">
                  <c:v>0.48333333333333367</c:v>
                </c:pt>
                <c:pt idx="617">
                  <c:v>0.4666666666666674</c:v>
                </c:pt>
                <c:pt idx="618">
                  <c:v>0.38333333333333403</c:v>
                </c:pt>
                <c:pt idx="619">
                  <c:v>0.18333333333333415</c:v>
                </c:pt>
                <c:pt idx="620">
                  <c:v>0.20000000000000107</c:v>
                </c:pt>
                <c:pt idx="621">
                  <c:v>0.35000000000000026</c:v>
                </c:pt>
                <c:pt idx="622">
                  <c:v>0.34999999999999964</c:v>
                </c:pt>
                <c:pt idx="623">
                  <c:v>-1.6666666666667496E-2</c:v>
                </c:pt>
                <c:pt idx="624">
                  <c:v>-0.2666666666666675</c:v>
                </c:pt>
                <c:pt idx="625">
                  <c:v>-0.11666666666666774</c:v>
                </c:pt>
                <c:pt idx="626">
                  <c:v>-0.68333333333333479</c:v>
                </c:pt>
                <c:pt idx="627">
                  <c:v>-1.1000000000000014</c:v>
                </c:pt>
                <c:pt idx="628">
                  <c:v>-1.1666666666666679</c:v>
                </c:pt>
                <c:pt idx="629">
                  <c:v>-1.2500000000000011</c:v>
                </c:pt>
                <c:pt idx="630">
                  <c:v>-1.0333333333333343</c:v>
                </c:pt>
                <c:pt idx="631">
                  <c:v>-1.1666666666666672</c:v>
                </c:pt>
                <c:pt idx="632">
                  <c:v>-0.80000000000000016</c:v>
                </c:pt>
                <c:pt idx="633">
                  <c:v>-0.71666666666666623</c:v>
                </c:pt>
                <c:pt idx="634">
                  <c:v>-1.0833333333333328</c:v>
                </c:pt>
                <c:pt idx="635">
                  <c:v>-1.1166666666666654</c:v>
                </c:pt>
                <c:pt idx="636">
                  <c:v>-1.0999999999999985</c:v>
                </c:pt>
                <c:pt idx="637">
                  <c:v>-1.2333333333333318</c:v>
                </c:pt>
                <c:pt idx="638">
                  <c:v>-1.0666666666666653</c:v>
                </c:pt>
                <c:pt idx="639">
                  <c:v>-1.2166666666666657</c:v>
                </c:pt>
                <c:pt idx="640">
                  <c:v>-1.2999999999999989</c:v>
                </c:pt>
                <c:pt idx="641">
                  <c:v>-1.2999999999999996</c:v>
                </c:pt>
                <c:pt idx="642">
                  <c:v>-1.7333333333333325</c:v>
                </c:pt>
                <c:pt idx="643">
                  <c:v>-1.7499999999999993</c:v>
                </c:pt>
                <c:pt idx="644">
                  <c:v>-2.1666666666666665</c:v>
                </c:pt>
                <c:pt idx="645">
                  <c:v>-2.4833333333333338</c:v>
                </c:pt>
                <c:pt idx="646">
                  <c:v>-2.6833333333333336</c:v>
                </c:pt>
                <c:pt idx="647">
                  <c:v>-2.8833333333333333</c:v>
                </c:pt>
                <c:pt idx="648">
                  <c:v>-2.5833333333333339</c:v>
                </c:pt>
                <c:pt idx="649">
                  <c:v>-3.2333333333333338</c:v>
                </c:pt>
                <c:pt idx="650">
                  <c:v>-3.3333333333333339</c:v>
                </c:pt>
                <c:pt idx="651">
                  <c:v>-3.4</c:v>
                </c:pt>
                <c:pt idx="652">
                  <c:v>-3.2833333333333332</c:v>
                </c:pt>
                <c:pt idx="653">
                  <c:v>-3.2999999999999994</c:v>
                </c:pt>
                <c:pt idx="654">
                  <c:v>-3.4833333333333329</c:v>
                </c:pt>
                <c:pt idx="655">
                  <c:v>-3.1999999999999997</c:v>
                </c:pt>
                <c:pt idx="656">
                  <c:v>-3.2666666666666662</c:v>
                </c:pt>
                <c:pt idx="657">
                  <c:v>-3.1999999999999997</c:v>
                </c:pt>
                <c:pt idx="658">
                  <c:v>-3.1333333333333333</c:v>
                </c:pt>
                <c:pt idx="659">
                  <c:v>-3.2333333333333338</c:v>
                </c:pt>
                <c:pt idx="660">
                  <c:v>-3.3166666666666664</c:v>
                </c:pt>
                <c:pt idx="661">
                  <c:v>-3.1666666666666665</c:v>
                </c:pt>
                <c:pt idx="662">
                  <c:v>-3.0999999999999996</c:v>
                </c:pt>
                <c:pt idx="663">
                  <c:v>-3.1333333333333329</c:v>
                </c:pt>
                <c:pt idx="664">
                  <c:v>-3.2166666666666655</c:v>
                </c:pt>
                <c:pt idx="665">
                  <c:v>-3.0833333333333321</c:v>
                </c:pt>
                <c:pt idx="666">
                  <c:v>-3.0833333333333326</c:v>
                </c:pt>
                <c:pt idx="667">
                  <c:v>-3.1666666666666661</c:v>
                </c:pt>
                <c:pt idx="668">
                  <c:v>-3.2999999999999994</c:v>
                </c:pt>
                <c:pt idx="669">
                  <c:v>-3.0499999999999994</c:v>
                </c:pt>
                <c:pt idx="670">
                  <c:v>-3.2166666666666668</c:v>
                </c:pt>
                <c:pt idx="671">
                  <c:v>-3.35</c:v>
                </c:pt>
                <c:pt idx="672">
                  <c:v>-3.3333333333333335</c:v>
                </c:pt>
                <c:pt idx="673">
                  <c:v>-3.5999999999999996</c:v>
                </c:pt>
                <c:pt idx="674">
                  <c:v>-3.7833333333333328</c:v>
                </c:pt>
                <c:pt idx="675">
                  <c:v>-3.8666666666666667</c:v>
                </c:pt>
                <c:pt idx="676">
                  <c:v>-3.7166666666666663</c:v>
                </c:pt>
                <c:pt idx="677">
                  <c:v>-3.9999999999999996</c:v>
                </c:pt>
                <c:pt idx="678">
                  <c:v>-4.0999999999999988</c:v>
                </c:pt>
                <c:pt idx="679">
                  <c:v>-3.8499999999999996</c:v>
                </c:pt>
                <c:pt idx="680">
                  <c:v>-3.5333333333333332</c:v>
                </c:pt>
                <c:pt idx="681">
                  <c:v>-3.6666666666666665</c:v>
                </c:pt>
                <c:pt idx="682">
                  <c:v>-3.7666666666666671</c:v>
                </c:pt>
                <c:pt idx="683">
                  <c:v>-3.5166666666666675</c:v>
                </c:pt>
                <c:pt idx="684">
                  <c:v>-3.1166666666666676</c:v>
                </c:pt>
                <c:pt idx="685">
                  <c:v>-3.2333333333333343</c:v>
                </c:pt>
                <c:pt idx="686">
                  <c:v>-3.3166666666666678</c:v>
                </c:pt>
                <c:pt idx="687">
                  <c:v>-3.2333333333333338</c:v>
                </c:pt>
                <c:pt idx="688">
                  <c:v>-3.0333333333333332</c:v>
                </c:pt>
                <c:pt idx="689">
                  <c:v>-2.7499999999999996</c:v>
                </c:pt>
                <c:pt idx="690">
                  <c:v>-3.0666666666666664</c:v>
                </c:pt>
                <c:pt idx="691">
                  <c:v>-2.7499999999999996</c:v>
                </c:pt>
                <c:pt idx="692">
                  <c:v>-2.5999999999999992</c:v>
                </c:pt>
                <c:pt idx="693">
                  <c:v>-2.6166666666666658</c:v>
                </c:pt>
                <c:pt idx="694">
                  <c:v>-2.3833333333333329</c:v>
                </c:pt>
                <c:pt idx="695">
                  <c:v>-2.2999999999999994</c:v>
                </c:pt>
                <c:pt idx="696">
                  <c:v>-2.2833333333333328</c:v>
                </c:pt>
                <c:pt idx="697">
                  <c:v>-2.2666666666666657</c:v>
                </c:pt>
                <c:pt idx="698">
                  <c:v>-2.1166666666666667</c:v>
                </c:pt>
                <c:pt idx="699">
                  <c:v>-1.8333333333333333</c:v>
                </c:pt>
                <c:pt idx="700">
                  <c:v>-1.9833333333333332</c:v>
                </c:pt>
                <c:pt idx="701">
                  <c:v>-2.3833333333333333</c:v>
                </c:pt>
                <c:pt idx="702">
                  <c:v>-2.0833333333333335</c:v>
                </c:pt>
                <c:pt idx="703">
                  <c:v>-1.9000000000000004</c:v>
                </c:pt>
                <c:pt idx="704">
                  <c:v>-1.9833333333333336</c:v>
                </c:pt>
                <c:pt idx="705">
                  <c:v>-2.0666666666666669</c:v>
                </c:pt>
                <c:pt idx="706">
                  <c:v>-1.9166666666666672</c:v>
                </c:pt>
                <c:pt idx="707">
                  <c:v>-1.383333333333334</c:v>
                </c:pt>
                <c:pt idx="708">
                  <c:v>-1.3166666666666675</c:v>
                </c:pt>
                <c:pt idx="709">
                  <c:v>-1.3500000000000008</c:v>
                </c:pt>
                <c:pt idx="710">
                  <c:v>-1.3666666666666671</c:v>
                </c:pt>
                <c:pt idx="711">
                  <c:v>-1.3</c:v>
                </c:pt>
                <c:pt idx="712">
                  <c:v>-1.3666666666666671</c:v>
                </c:pt>
                <c:pt idx="713">
                  <c:v>-1.6500000000000004</c:v>
                </c:pt>
                <c:pt idx="714">
                  <c:v>-1.75</c:v>
                </c:pt>
                <c:pt idx="715">
                  <c:v>-2</c:v>
                </c:pt>
                <c:pt idx="716">
                  <c:v>-2.2333333333333329</c:v>
                </c:pt>
                <c:pt idx="717">
                  <c:v>-2.4666666666666663</c:v>
                </c:pt>
                <c:pt idx="718">
                  <c:v>-2.5333333333333319</c:v>
                </c:pt>
                <c:pt idx="719">
                  <c:v>-2.8333333333333317</c:v>
                </c:pt>
                <c:pt idx="720">
                  <c:v>-2.5999999999999983</c:v>
                </c:pt>
                <c:pt idx="721">
                  <c:v>-2.5833333333333317</c:v>
                </c:pt>
                <c:pt idx="722">
                  <c:v>-2.3166666666666647</c:v>
                </c:pt>
                <c:pt idx="723">
                  <c:v>-2.3999999999999986</c:v>
                </c:pt>
                <c:pt idx="724">
                  <c:v>-2.6666666666666661</c:v>
                </c:pt>
                <c:pt idx="725">
                  <c:v>-2.5166666666666662</c:v>
                </c:pt>
                <c:pt idx="726">
                  <c:v>-3.0833333333333326</c:v>
                </c:pt>
                <c:pt idx="727">
                  <c:v>-3.3000000000000003</c:v>
                </c:pt>
                <c:pt idx="728">
                  <c:v>-3.433333333333334</c:v>
                </c:pt>
                <c:pt idx="729">
                  <c:v>-3.2166666666666672</c:v>
                </c:pt>
                <c:pt idx="730">
                  <c:v>-3.0833333333333335</c:v>
                </c:pt>
                <c:pt idx="731">
                  <c:v>-3.15</c:v>
                </c:pt>
                <c:pt idx="732">
                  <c:v>-3.1333333333333329</c:v>
                </c:pt>
                <c:pt idx="733">
                  <c:v>-2.9999999999999987</c:v>
                </c:pt>
                <c:pt idx="734">
                  <c:v>-3.0499999999999985</c:v>
                </c:pt>
                <c:pt idx="735">
                  <c:v>-3.0833333333333317</c:v>
                </c:pt>
                <c:pt idx="736">
                  <c:v>-3.2499999999999982</c:v>
                </c:pt>
                <c:pt idx="737">
                  <c:v>-3.2499999999999982</c:v>
                </c:pt>
                <c:pt idx="738">
                  <c:v>-3.1666666666666647</c:v>
                </c:pt>
                <c:pt idx="739">
                  <c:v>-3.2333333333333312</c:v>
                </c:pt>
                <c:pt idx="740">
                  <c:v>-3.4333333333333318</c:v>
                </c:pt>
                <c:pt idx="741">
                  <c:v>-2.9833333333333321</c:v>
                </c:pt>
                <c:pt idx="742">
                  <c:v>-2.7166666666666655</c:v>
                </c:pt>
                <c:pt idx="743">
                  <c:v>-2.5333333333333319</c:v>
                </c:pt>
                <c:pt idx="744">
                  <c:v>-2.6833333333333331</c:v>
                </c:pt>
                <c:pt idx="745">
                  <c:v>-2.5666666666666669</c:v>
                </c:pt>
                <c:pt idx="746">
                  <c:v>-2.2500000000000004</c:v>
                </c:pt>
                <c:pt idx="747">
                  <c:v>-2.6666666666666674</c:v>
                </c:pt>
                <c:pt idx="748">
                  <c:v>-3.0166666666666675</c:v>
                </c:pt>
                <c:pt idx="749">
                  <c:v>-3.433333333333334</c:v>
                </c:pt>
                <c:pt idx="750">
                  <c:v>-3.2333333333333338</c:v>
                </c:pt>
                <c:pt idx="751">
                  <c:v>-2.9500000000000006</c:v>
                </c:pt>
                <c:pt idx="752">
                  <c:v>-2.8000000000000003</c:v>
                </c:pt>
                <c:pt idx="753">
                  <c:v>-2.5500000000000003</c:v>
                </c:pt>
                <c:pt idx="754">
                  <c:v>-2.2333333333333329</c:v>
                </c:pt>
                <c:pt idx="755">
                  <c:v>-1.5333333333333339</c:v>
                </c:pt>
                <c:pt idx="756">
                  <c:v>-1.7166666666666675</c:v>
                </c:pt>
                <c:pt idx="757">
                  <c:v>-2.1333333333333333</c:v>
                </c:pt>
                <c:pt idx="758">
                  <c:v>-2.3333333333333335</c:v>
                </c:pt>
                <c:pt idx="759">
                  <c:v>-2.5166666666666671</c:v>
                </c:pt>
                <c:pt idx="760">
                  <c:v>-2.3166666666666669</c:v>
                </c:pt>
                <c:pt idx="761">
                  <c:v>-2.6666666666666665</c:v>
                </c:pt>
                <c:pt idx="762">
                  <c:v>-2.1833333333333331</c:v>
                </c:pt>
                <c:pt idx="763">
                  <c:v>-1.7833333333333332</c:v>
                </c:pt>
                <c:pt idx="764">
                  <c:v>-1.4833333333333332</c:v>
                </c:pt>
                <c:pt idx="765">
                  <c:v>-0.9833333333333325</c:v>
                </c:pt>
                <c:pt idx="766">
                  <c:v>-0.39999999999999919</c:v>
                </c:pt>
                <c:pt idx="767">
                  <c:v>0.55000000000000071</c:v>
                </c:pt>
                <c:pt idx="768">
                  <c:v>0.58333333333333393</c:v>
                </c:pt>
                <c:pt idx="769">
                  <c:v>-1.6666666666666313E-2</c:v>
                </c:pt>
                <c:pt idx="770">
                  <c:v>-1.1333333333333329</c:v>
                </c:pt>
                <c:pt idx="771">
                  <c:v>-1.9333333333333336</c:v>
                </c:pt>
                <c:pt idx="772">
                  <c:v>-2.75</c:v>
                </c:pt>
                <c:pt idx="773">
                  <c:v>-3.3333333333333335</c:v>
                </c:pt>
                <c:pt idx="774">
                  <c:v>-3.2166666666666668</c:v>
                </c:pt>
                <c:pt idx="775">
                  <c:v>-2.15</c:v>
                </c:pt>
                <c:pt idx="776">
                  <c:v>-1.0999999999999996</c:v>
                </c:pt>
                <c:pt idx="777">
                  <c:v>-0.46666666666666617</c:v>
                </c:pt>
                <c:pt idx="778">
                  <c:v>-0.11666666666666654</c:v>
                </c:pt>
                <c:pt idx="779">
                  <c:v>-0.16666666666666666</c:v>
                </c:pt>
                <c:pt idx="780">
                  <c:v>-0.48333333333333311</c:v>
                </c:pt>
                <c:pt idx="781">
                  <c:v>-0.91666666666666663</c:v>
                </c:pt>
                <c:pt idx="782">
                  <c:v>-0.70000000000000051</c:v>
                </c:pt>
                <c:pt idx="783">
                  <c:v>-0.71666666666666679</c:v>
                </c:pt>
                <c:pt idx="784">
                  <c:v>-0.68333333333333357</c:v>
                </c:pt>
                <c:pt idx="785">
                  <c:v>-0.6499999999999998</c:v>
                </c:pt>
                <c:pt idx="786">
                  <c:v>-0.49999999999999939</c:v>
                </c:pt>
                <c:pt idx="787">
                  <c:v>-0.41666666666666607</c:v>
                </c:pt>
                <c:pt idx="788">
                  <c:v>-0.36666666666666597</c:v>
                </c:pt>
                <c:pt idx="789">
                  <c:v>-0.2333333333333325</c:v>
                </c:pt>
                <c:pt idx="790">
                  <c:v>-0.19999999999999929</c:v>
                </c:pt>
                <c:pt idx="791">
                  <c:v>-0.39999999999999974</c:v>
                </c:pt>
                <c:pt idx="792">
                  <c:v>-8.3333333333333925E-2</c:v>
                </c:pt>
                <c:pt idx="793">
                  <c:v>-0.16666666666666727</c:v>
                </c:pt>
                <c:pt idx="794">
                  <c:v>-0.61666666666666714</c:v>
                </c:pt>
                <c:pt idx="795">
                  <c:v>-1.0333333333333339</c:v>
                </c:pt>
                <c:pt idx="796">
                  <c:v>-1.1333333333333335</c:v>
                </c:pt>
                <c:pt idx="797">
                  <c:v>-1.1500000000000004</c:v>
                </c:pt>
                <c:pt idx="798">
                  <c:v>-1.3499999999999996</c:v>
                </c:pt>
                <c:pt idx="799">
                  <c:v>-1.2333333333333332</c:v>
                </c:pt>
                <c:pt idx="800">
                  <c:v>-0.8999999999999998</c:v>
                </c:pt>
                <c:pt idx="801">
                  <c:v>-0.80000000000000016</c:v>
                </c:pt>
                <c:pt idx="802">
                  <c:v>-1.1000000000000003</c:v>
                </c:pt>
                <c:pt idx="803">
                  <c:v>-1.4166666666666667</c:v>
                </c:pt>
                <c:pt idx="804">
                  <c:v>-1.5166666666666668</c:v>
                </c:pt>
                <c:pt idx="805">
                  <c:v>-1.5833333333333333</c:v>
                </c:pt>
                <c:pt idx="806">
                  <c:v>-1.6500000000000004</c:v>
                </c:pt>
                <c:pt idx="807">
                  <c:v>-1.4166666666666672</c:v>
                </c:pt>
                <c:pt idx="808">
                  <c:v>-1.2166666666666675</c:v>
                </c:pt>
                <c:pt idx="809">
                  <c:v>-0.88333333333333408</c:v>
                </c:pt>
                <c:pt idx="810">
                  <c:v>-1.0000000000000007</c:v>
                </c:pt>
                <c:pt idx="811">
                  <c:v>-1.133333333333334</c:v>
                </c:pt>
                <c:pt idx="812">
                  <c:v>-1.2833333333333339</c:v>
                </c:pt>
                <c:pt idx="813">
                  <c:v>-1.2166666666666668</c:v>
                </c:pt>
                <c:pt idx="814">
                  <c:v>-1.0333333333333339</c:v>
                </c:pt>
                <c:pt idx="815">
                  <c:v>-0.95000000000000051</c:v>
                </c:pt>
                <c:pt idx="816">
                  <c:v>-0.73333333333333428</c:v>
                </c:pt>
                <c:pt idx="817">
                  <c:v>-0.28333333333333438</c:v>
                </c:pt>
                <c:pt idx="818">
                  <c:v>-0.38333333333333464</c:v>
                </c:pt>
                <c:pt idx="819">
                  <c:v>-0.53333333333333499</c:v>
                </c:pt>
                <c:pt idx="820">
                  <c:v>-0.40000000000000097</c:v>
                </c:pt>
                <c:pt idx="821">
                  <c:v>-0.25000000000000061</c:v>
                </c:pt>
                <c:pt idx="822">
                  <c:v>-0.48333333333333367</c:v>
                </c:pt>
                <c:pt idx="823">
                  <c:v>-1</c:v>
                </c:pt>
                <c:pt idx="824">
                  <c:v>-0.63333333333333286</c:v>
                </c:pt>
                <c:pt idx="825">
                  <c:v>-0.33333333333333276</c:v>
                </c:pt>
                <c:pt idx="826">
                  <c:v>-0.18333333333333299</c:v>
                </c:pt>
                <c:pt idx="827">
                  <c:v>0</c:v>
                </c:pt>
                <c:pt idx="828">
                  <c:v>0.31666666666666643</c:v>
                </c:pt>
                <c:pt idx="829">
                  <c:v>1.0166666666666664</c:v>
                </c:pt>
                <c:pt idx="830">
                  <c:v>1.0833333333333328</c:v>
                </c:pt>
                <c:pt idx="831">
                  <c:v>0.91666666666666663</c:v>
                </c:pt>
                <c:pt idx="832">
                  <c:v>1.1833333333333329</c:v>
                </c:pt>
                <c:pt idx="833">
                  <c:v>0.99999999999999944</c:v>
                </c:pt>
                <c:pt idx="834">
                  <c:v>0.91666666666666607</c:v>
                </c:pt>
                <c:pt idx="835">
                  <c:v>0.66666666666666607</c:v>
                </c:pt>
                <c:pt idx="836">
                  <c:v>0.91666666666666607</c:v>
                </c:pt>
                <c:pt idx="837">
                  <c:v>0.89999999999999913</c:v>
                </c:pt>
                <c:pt idx="838">
                  <c:v>0.64999999999999913</c:v>
                </c:pt>
                <c:pt idx="839">
                  <c:v>0.86666666666666659</c:v>
                </c:pt>
                <c:pt idx="840">
                  <c:v>0.80000000000000016</c:v>
                </c:pt>
                <c:pt idx="841">
                  <c:v>0.61666666666666714</c:v>
                </c:pt>
                <c:pt idx="842">
                  <c:v>0.33333333333333393</c:v>
                </c:pt>
                <c:pt idx="843">
                  <c:v>0.73333333333333428</c:v>
                </c:pt>
                <c:pt idx="844">
                  <c:v>0.76666666666666805</c:v>
                </c:pt>
                <c:pt idx="845">
                  <c:v>1.1166666666666678</c:v>
                </c:pt>
                <c:pt idx="846">
                  <c:v>1.4500000000000011</c:v>
                </c:pt>
                <c:pt idx="847">
                  <c:v>1.7500000000000007</c:v>
                </c:pt>
                <c:pt idx="848">
                  <c:v>1.8000000000000007</c:v>
                </c:pt>
                <c:pt idx="849">
                  <c:v>1.5833333333333339</c:v>
                </c:pt>
                <c:pt idx="850">
                  <c:v>1.4500000000000004</c:v>
                </c:pt>
                <c:pt idx="851">
                  <c:v>0.9166666666666673</c:v>
                </c:pt>
                <c:pt idx="852">
                  <c:v>0.70000000000000051</c:v>
                </c:pt>
                <c:pt idx="853">
                  <c:v>0.20000000000000048</c:v>
                </c:pt>
                <c:pt idx="854">
                  <c:v>0.18333333333333357</c:v>
                </c:pt>
                <c:pt idx="855">
                  <c:v>3.3333333333333215E-2</c:v>
                </c:pt>
                <c:pt idx="856">
                  <c:v>-0.43333333333333357</c:v>
                </c:pt>
                <c:pt idx="857">
                  <c:v>-0.20000000000000048</c:v>
                </c:pt>
                <c:pt idx="858">
                  <c:v>-0.15000000000000036</c:v>
                </c:pt>
                <c:pt idx="859">
                  <c:v>9.9999999999999645E-2</c:v>
                </c:pt>
                <c:pt idx="860">
                  <c:v>0.14999999999999916</c:v>
                </c:pt>
                <c:pt idx="861">
                  <c:v>0.24999999999999881</c:v>
                </c:pt>
                <c:pt idx="862">
                  <c:v>0.84999999999999909</c:v>
                </c:pt>
                <c:pt idx="863">
                  <c:v>0.71666666666666623</c:v>
                </c:pt>
                <c:pt idx="864">
                  <c:v>0.71666666666666623</c:v>
                </c:pt>
                <c:pt idx="865">
                  <c:v>0.79999999999999949</c:v>
                </c:pt>
                <c:pt idx="866">
                  <c:v>0.66666666666666663</c:v>
                </c:pt>
                <c:pt idx="867">
                  <c:v>1.0166666666666675</c:v>
                </c:pt>
                <c:pt idx="868">
                  <c:v>0.86666666666666714</c:v>
                </c:pt>
                <c:pt idx="869">
                  <c:v>0.95000000000000051</c:v>
                </c:pt>
                <c:pt idx="870">
                  <c:v>0.85000000000000087</c:v>
                </c:pt>
                <c:pt idx="871">
                  <c:v>0.9166666666666673</c:v>
                </c:pt>
                <c:pt idx="872">
                  <c:v>0.9166666666666673</c:v>
                </c:pt>
                <c:pt idx="873">
                  <c:v>0.71666666666666679</c:v>
                </c:pt>
                <c:pt idx="874">
                  <c:v>0.91666666666666663</c:v>
                </c:pt>
                <c:pt idx="875">
                  <c:v>0.96666666666666623</c:v>
                </c:pt>
                <c:pt idx="876">
                  <c:v>1.0166666666666664</c:v>
                </c:pt>
                <c:pt idx="877">
                  <c:v>1.0833333333333333</c:v>
                </c:pt>
                <c:pt idx="878">
                  <c:v>1.6666666666666667</c:v>
                </c:pt>
                <c:pt idx="879">
                  <c:v>1.4333333333333336</c:v>
                </c:pt>
                <c:pt idx="880">
                  <c:v>1.2000000000000004</c:v>
                </c:pt>
                <c:pt idx="881">
                  <c:v>1.3000000000000007</c:v>
                </c:pt>
                <c:pt idx="882">
                  <c:v>1.3333333333333333</c:v>
                </c:pt>
                <c:pt idx="883">
                  <c:v>1.2</c:v>
                </c:pt>
                <c:pt idx="884">
                  <c:v>0.8999999999999998</c:v>
                </c:pt>
                <c:pt idx="885">
                  <c:v>1.2666666666666664</c:v>
                </c:pt>
                <c:pt idx="886">
                  <c:v>1.2666666666666664</c:v>
                </c:pt>
                <c:pt idx="887">
                  <c:v>1.3499999999999996</c:v>
                </c:pt>
                <c:pt idx="888">
                  <c:v>1.3333333333333333</c:v>
                </c:pt>
                <c:pt idx="889">
                  <c:v>1.4666666666666668</c:v>
                </c:pt>
                <c:pt idx="890">
                  <c:v>1.2166666666666668</c:v>
                </c:pt>
                <c:pt idx="891">
                  <c:v>0.88333333333333341</c:v>
                </c:pt>
                <c:pt idx="892">
                  <c:v>0.6666666666666673</c:v>
                </c:pt>
                <c:pt idx="893">
                  <c:v>0.53333333333333377</c:v>
                </c:pt>
                <c:pt idx="894">
                  <c:v>0.83333333333333337</c:v>
                </c:pt>
                <c:pt idx="895">
                  <c:v>0.66666666666666663</c:v>
                </c:pt>
                <c:pt idx="896">
                  <c:v>0.65000000000000036</c:v>
                </c:pt>
                <c:pt idx="897">
                  <c:v>0.63333333333333408</c:v>
                </c:pt>
                <c:pt idx="898">
                  <c:v>0.7666666666666675</c:v>
                </c:pt>
                <c:pt idx="899">
                  <c:v>0.45000000000000046</c:v>
                </c:pt>
                <c:pt idx="900">
                  <c:v>0.50000000000000056</c:v>
                </c:pt>
                <c:pt idx="901">
                  <c:v>0.5</c:v>
                </c:pt>
                <c:pt idx="902">
                  <c:v>0.61666666666666592</c:v>
                </c:pt>
                <c:pt idx="903">
                  <c:v>0.66666666666666552</c:v>
                </c:pt>
                <c:pt idx="904">
                  <c:v>1.0999999999999985</c:v>
                </c:pt>
                <c:pt idx="905">
                  <c:v>1.1999999999999986</c:v>
                </c:pt>
                <c:pt idx="906">
                  <c:v>1.0833333333333328</c:v>
                </c:pt>
                <c:pt idx="907">
                  <c:v>1.2666666666666668</c:v>
                </c:pt>
                <c:pt idx="908">
                  <c:v>1.4666666666666675</c:v>
                </c:pt>
                <c:pt idx="909">
                  <c:v>1.7666666666666675</c:v>
                </c:pt>
                <c:pt idx="910">
                  <c:v>1.4333333333333336</c:v>
                </c:pt>
                <c:pt idx="911">
                  <c:v>1.4666666666666675</c:v>
                </c:pt>
                <c:pt idx="912">
                  <c:v>1.45</c:v>
                </c:pt>
                <c:pt idx="913">
                  <c:v>1.3499999999999996</c:v>
                </c:pt>
                <c:pt idx="914">
                  <c:v>1.2833333333333332</c:v>
                </c:pt>
                <c:pt idx="915">
                  <c:v>1.1833333333333329</c:v>
                </c:pt>
                <c:pt idx="916">
                  <c:v>1.3333333333333333</c:v>
                </c:pt>
                <c:pt idx="917">
                  <c:v>1.4166666666666667</c:v>
                </c:pt>
                <c:pt idx="918">
                  <c:v>1.2333333333333336</c:v>
                </c:pt>
                <c:pt idx="919">
                  <c:v>1.3500000000000008</c:v>
                </c:pt>
                <c:pt idx="920">
                  <c:v>1.2833333333333339</c:v>
                </c:pt>
                <c:pt idx="921">
                  <c:v>1.0666666666666675</c:v>
                </c:pt>
                <c:pt idx="922">
                  <c:v>1.0166666666666675</c:v>
                </c:pt>
                <c:pt idx="923">
                  <c:v>1</c:v>
                </c:pt>
                <c:pt idx="924">
                  <c:v>1.0333333333333339</c:v>
                </c:pt>
                <c:pt idx="925">
                  <c:v>0.71666666666666556</c:v>
                </c:pt>
                <c:pt idx="926">
                  <c:v>0.71666666666666623</c:v>
                </c:pt>
                <c:pt idx="927">
                  <c:v>0.46666666666666617</c:v>
                </c:pt>
                <c:pt idx="928">
                  <c:v>6.666666666666643E-2</c:v>
                </c:pt>
                <c:pt idx="929">
                  <c:v>0.10000000000000024</c:v>
                </c:pt>
                <c:pt idx="930">
                  <c:v>0.10000000000000024</c:v>
                </c:pt>
                <c:pt idx="931">
                  <c:v>0.2666666666666675</c:v>
                </c:pt>
                <c:pt idx="932">
                  <c:v>0.25000000000000061</c:v>
                </c:pt>
                <c:pt idx="933">
                  <c:v>0.15000000000000036</c:v>
                </c:pt>
                <c:pt idx="934">
                  <c:v>0.30000000000000132</c:v>
                </c:pt>
                <c:pt idx="935">
                  <c:v>0.18333333333333415</c:v>
                </c:pt>
                <c:pt idx="936">
                  <c:v>0.15000000000000036</c:v>
                </c:pt>
                <c:pt idx="937">
                  <c:v>0.23333333333333309</c:v>
                </c:pt>
                <c:pt idx="938">
                  <c:v>0.41666666666666607</c:v>
                </c:pt>
                <c:pt idx="939">
                  <c:v>0.64999999999999913</c:v>
                </c:pt>
                <c:pt idx="940">
                  <c:v>0.81666666666666465</c:v>
                </c:pt>
                <c:pt idx="941">
                  <c:v>0.84999999999999842</c:v>
                </c:pt>
                <c:pt idx="942">
                  <c:v>1.0999999999999985</c:v>
                </c:pt>
                <c:pt idx="943">
                  <c:v>1.0333333333333332</c:v>
                </c:pt>
                <c:pt idx="944">
                  <c:v>0.80000000000000071</c:v>
                </c:pt>
                <c:pt idx="945">
                  <c:v>0.91666666666666663</c:v>
                </c:pt>
                <c:pt idx="946">
                  <c:v>0.95000000000000051</c:v>
                </c:pt>
                <c:pt idx="947">
                  <c:v>1</c:v>
                </c:pt>
                <c:pt idx="948">
                  <c:v>1.2666666666666668</c:v>
                </c:pt>
                <c:pt idx="949">
                  <c:v>1.366666666666666</c:v>
                </c:pt>
                <c:pt idx="950">
                  <c:v>1.6833333333333325</c:v>
                </c:pt>
                <c:pt idx="951">
                  <c:v>2.0166666666666671</c:v>
                </c:pt>
                <c:pt idx="952">
                  <c:v>4.5666666666666664</c:v>
                </c:pt>
                <c:pt idx="953">
                  <c:v>4.666666666666667</c:v>
                </c:pt>
                <c:pt idx="954">
                  <c:v>4.2833333333333323</c:v>
                </c:pt>
                <c:pt idx="955">
                  <c:v>4.6999999999999993</c:v>
                </c:pt>
                <c:pt idx="956">
                  <c:v>4.5666666666666655</c:v>
                </c:pt>
                <c:pt idx="957">
                  <c:v>4.2833333333333323</c:v>
                </c:pt>
                <c:pt idx="958">
                  <c:v>1.9166666666666667</c:v>
                </c:pt>
                <c:pt idx="959">
                  <c:v>2.0166666666666671</c:v>
                </c:pt>
                <c:pt idx="960">
                  <c:v>1.9833333333333343</c:v>
                </c:pt>
                <c:pt idx="961">
                  <c:v>1.2166666666666686</c:v>
                </c:pt>
                <c:pt idx="962">
                  <c:v>1.1833333333333347</c:v>
                </c:pt>
                <c:pt idx="963">
                  <c:v>1.2833333333333339</c:v>
                </c:pt>
                <c:pt idx="964">
                  <c:v>0.86666666666666592</c:v>
                </c:pt>
                <c:pt idx="965">
                  <c:v>0.6499999999999998</c:v>
                </c:pt>
                <c:pt idx="966">
                  <c:v>0.45000000000000046</c:v>
                </c:pt>
                <c:pt idx="967">
                  <c:v>0.43333333333333357</c:v>
                </c:pt>
                <c:pt idx="968">
                  <c:v>0.26666666666666811</c:v>
                </c:pt>
                <c:pt idx="969">
                  <c:v>0.41666666666666785</c:v>
                </c:pt>
                <c:pt idx="970">
                  <c:v>0.63333333333333519</c:v>
                </c:pt>
                <c:pt idx="971">
                  <c:v>0.33333333333333454</c:v>
                </c:pt>
                <c:pt idx="972">
                  <c:v>0.51666666666666694</c:v>
                </c:pt>
                <c:pt idx="973">
                  <c:v>1.2333333333333332</c:v>
                </c:pt>
                <c:pt idx="974">
                  <c:v>1.3833333333333329</c:v>
                </c:pt>
                <c:pt idx="975">
                  <c:v>1.1499999999999997</c:v>
                </c:pt>
                <c:pt idx="976">
                  <c:v>1.4333333333333336</c:v>
                </c:pt>
                <c:pt idx="977">
                  <c:v>1.883333333333334</c:v>
                </c:pt>
                <c:pt idx="978">
                  <c:v>1.9666666666666675</c:v>
                </c:pt>
                <c:pt idx="979">
                  <c:v>1.7500000000000011</c:v>
                </c:pt>
                <c:pt idx="980">
                  <c:v>2.1333333333333342</c:v>
                </c:pt>
                <c:pt idx="981">
                  <c:v>2.5</c:v>
                </c:pt>
                <c:pt idx="982">
                  <c:v>2.25</c:v>
                </c:pt>
                <c:pt idx="983">
                  <c:v>2.4333333333333322</c:v>
                </c:pt>
                <c:pt idx="984">
                  <c:v>2.5999999999999992</c:v>
                </c:pt>
                <c:pt idx="985">
                  <c:v>2.7833333333333328</c:v>
                </c:pt>
                <c:pt idx="986">
                  <c:v>2.7333333333333329</c:v>
                </c:pt>
                <c:pt idx="987">
                  <c:v>2.7333333333333343</c:v>
                </c:pt>
                <c:pt idx="988">
                  <c:v>3.1333333333333342</c:v>
                </c:pt>
                <c:pt idx="989">
                  <c:v>3.6666666666666679</c:v>
                </c:pt>
                <c:pt idx="990">
                  <c:v>4.1000000000000014</c:v>
                </c:pt>
                <c:pt idx="991">
                  <c:v>4.2333333333333352</c:v>
                </c:pt>
                <c:pt idx="992">
                  <c:v>4.8000000000000007</c:v>
                </c:pt>
                <c:pt idx="993">
                  <c:v>5.6666666666666679</c:v>
                </c:pt>
                <c:pt idx="994">
                  <c:v>6.1500000000000012</c:v>
                </c:pt>
                <c:pt idx="995">
                  <c:v>6.4666666666666677</c:v>
                </c:pt>
                <c:pt idx="996">
                  <c:v>7.1833333333333327</c:v>
                </c:pt>
                <c:pt idx="997">
                  <c:v>8.1999999999999975</c:v>
                </c:pt>
                <c:pt idx="998">
                  <c:v>8.7166666666666632</c:v>
                </c:pt>
                <c:pt idx="999">
                  <c:v>8.9166666666666643</c:v>
                </c:pt>
                <c:pt idx="1000">
                  <c:v>9.9166666666666643</c:v>
                </c:pt>
                <c:pt idx="1001">
                  <c:v>10.549999999999997</c:v>
                </c:pt>
                <c:pt idx="1002">
                  <c:v>11.066666666666665</c:v>
                </c:pt>
                <c:pt idx="1003">
                  <c:v>11.616666666666667</c:v>
                </c:pt>
                <c:pt idx="1004">
                  <c:v>12.050000000000002</c:v>
                </c:pt>
                <c:pt idx="1005">
                  <c:v>12.683333333333332</c:v>
                </c:pt>
                <c:pt idx="1006">
                  <c:v>12.266666666666666</c:v>
                </c:pt>
                <c:pt idx="1007">
                  <c:v>12.300000000000002</c:v>
                </c:pt>
                <c:pt idx="1008">
                  <c:v>11.866666666666667</c:v>
                </c:pt>
                <c:pt idx="1009">
                  <c:v>11.499999999999998</c:v>
                </c:pt>
                <c:pt idx="1010">
                  <c:v>10.733333333333334</c:v>
                </c:pt>
                <c:pt idx="1011">
                  <c:v>10.250000000000002</c:v>
                </c:pt>
                <c:pt idx="1012">
                  <c:v>10.050000000000004</c:v>
                </c:pt>
                <c:pt idx="1013">
                  <c:v>10.083333333333336</c:v>
                </c:pt>
                <c:pt idx="1014">
                  <c:v>10.333333333333334</c:v>
                </c:pt>
                <c:pt idx="1015">
                  <c:v>10.616666666666669</c:v>
                </c:pt>
                <c:pt idx="1016">
                  <c:v>11.733333333333329</c:v>
                </c:pt>
                <c:pt idx="1017">
                  <c:v>12.983333333333329</c:v>
                </c:pt>
                <c:pt idx="1018">
                  <c:v>15.066666666666663</c:v>
                </c:pt>
                <c:pt idx="1019">
                  <c:v>16.666666666666661</c:v>
                </c:pt>
                <c:pt idx="1020">
                  <c:v>18.016666666666666</c:v>
                </c:pt>
                <c:pt idx="1021">
                  <c:v>18.816666666666663</c:v>
                </c:pt>
                <c:pt idx="1022">
                  <c:v>19.316666666666663</c:v>
                </c:pt>
                <c:pt idx="1023">
                  <c:v>19.216666666666665</c:v>
                </c:pt>
                <c:pt idx="1024">
                  <c:v>18.233333333333324</c:v>
                </c:pt>
                <c:pt idx="1025">
                  <c:v>17.499999999999989</c:v>
                </c:pt>
                <c:pt idx="1026">
                  <c:v>16.483333333333324</c:v>
                </c:pt>
                <c:pt idx="1027">
                  <c:v>15.566666666666658</c:v>
                </c:pt>
                <c:pt idx="1028">
                  <c:v>14.049999999999997</c:v>
                </c:pt>
                <c:pt idx="1029">
                  <c:v>11.416666666666663</c:v>
                </c:pt>
                <c:pt idx="1030">
                  <c:v>8.0833333333333339</c:v>
                </c:pt>
                <c:pt idx="1031">
                  <c:v>2.949999999999998</c:v>
                </c:pt>
                <c:pt idx="1032">
                  <c:v>-2.050000000000002</c:v>
                </c:pt>
                <c:pt idx="1033">
                  <c:v>-7.8166666666666673</c:v>
                </c:pt>
                <c:pt idx="1034">
                  <c:v>-13.633333333333335</c:v>
                </c:pt>
                <c:pt idx="1035">
                  <c:v>-18.7</c:v>
                </c:pt>
                <c:pt idx="1036">
                  <c:v>-22.399999999999995</c:v>
                </c:pt>
                <c:pt idx="1037">
                  <c:v>-24.86666666666666</c:v>
                </c:pt>
                <c:pt idx="1038">
                  <c:v>-26.616666666666664</c:v>
                </c:pt>
                <c:pt idx="1039">
                  <c:v>-27.599999999999994</c:v>
                </c:pt>
                <c:pt idx="1040">
                  <c:v>-27.7</c:v>
                </c:pt>
                <c:pt idx="1041">
                  <c:v>-26.766666666666666</c:v>
                </c:pt>
                <c:pt idx="1042">
                  <c:v>-25.650000000000002</c:v>
                </c:pt>
                <c:pt idx="1043">
                  <c:v>-24.033333333333335</c:v>
                </c:pt>
                <c:pt idx="1044">
                  <c:v>-22.266666666666666</c:v>
                </c:pt>
                <c:pt idx="1045">
                  <c:v>-20.100000000000001</c:v>
                </c:pt>
                <c:pt idx="1046">
                  <c:v>-18.100000000000001</c:v>
                </c:pt>
                <c:pt idx="1047">
                  <c:v>-15.966666666666669</c:v>
                </c:pt>
                <c:pt idx="1048">
                  <c:v>-14.183333333333337</c:v>
                </c:pt>
                <c:pt idx="1049">
                  <c:v>-12.4</c:v>
                </c:pt>
                <c:pt idx="1050">
                  <c:v>-10.766666666666667</c:v>
                </c:pt>
                <c:pt idx="1051">
                  <c:v>-9.1666666666666696</c:v>
                </c:pt>
                <c:pt idx="1052">
                  <c:v>-7.3666666666666671</c:v>
                </c:pt>
                <c:pt idx="1053">
                  <c:v>-6.3666666666666698</c:v>
                </c:pt>
                <c:pt idx="1054">
                  <c:v>-5.2166666666666686</c:v>
                </c:pt>
                <c:pt idx="1055">
                  <c:v>-4.1833333333333345</c:v>
                </c:pt>
                <c:pt idx="1056">
                  <c:v>-3.4166666666666692</c:v>
                </c:pt>
                <c:pt idx="1057">
                  <c:v>-2.7500000000000022</c:v>
                </c:pt>
                <c:pt idx="1058">
                  <c:v>-2.2500000000000022</c:v>
                </c:pt>
                <c:pt idx="1059">
                  <c:v>-1.5666666666666675</c:v>
                </c:pt>
                <c:pt idx="1060">
                  <c:v>-1.4333333333333347</c:v>
                </c:pt>
                <c:pt idx="1061">
                  <c:v>-1.3000000000000018</c:v>
                </c:pt>
                <c:pt idx="1062">
                  <c:v>-1.0000000000000024</c:v>
                </c:pt>
                <c:pt idx="1063">
                  <c:v>-0.81666666666666998</c:v>
                </c:pt>
                <c:pt idx="1064">
                  <c:v>-0.56666666666666998</c:v>
                </c:pt>
                <c:pt idx="1065">
                  <c:v>-0.4000000000000033</c:v>
                </c:pt>
                <c:pt idx="1066">
                  <c:v>-0.20000000000000284</c:v>
                </c:pt>
                <c:pt idx="1067">
                  <c:v>-0.31666666666666998</c:v>
                </c:pt>
                <c:pt idx="1068">
                  <c:v>-0.66666666666666663</c:v>
                </c:pt>
                <c:pt idx="1069">
                  <c:v>-0.93333333333333235</c:v>
                </c:pt>
                <c:pt idx="1070">
                  <c:v>-1.1333333333333329</c:v>
                </c:pt>
                <c:pt idx="1071">
                  <c:v>-1.7666666666666682</c:v>
                </c:pt>
                <c:pt idx="1072">
                  <c:v>-2.2000000000000028</c:v>
                </c:pt>
                <c:pt idx="1073">
                  <c:v>-2.4666666666666686</c:v>
                </c:pt>
                <c:pt idx="1074">
                  <c:v>-2.7666666666666706</c:v>
                </c:pt>
                <c:pt idx="1075">
                  <c:v>-3.06666666666667</c:v>
                </c:pt>
                <c:pt idx="1076">
                  <c:v>-3.550000000000002</c:v>
                </c:pt>
                <c:pt idx="1077">
                  <c:v>-4.0166666666666684</c:v>
                </c:pt>
                <c:pt idx="1078">
                  <c:v>-4.5500000000000016</c:v>
                </c:pt>
                <c:pt idx="1079">
                  <c:v>-5.3833333333333373</c:v>
                </c:pt>
                <c:pt idx="1080">
                  <c:v>-6.2500000000000044</c:v>
                </c:pt>
                <c:pt idx="1081">
                  <c:v>-7.1833333333333398</c:v>
                </c:pt>
                <c:pt idx="1082">
                  <c:v>-8.4333333333333389</c:v>
                </c:pt>
                <c:pt idx="1083">
                  <c:v>-9.3500000000000068</c:v>
                </c:pt>
                <c:pt idx="1084">
                  <c:v>-10.050000000000004</c:v>
                </c:pt>
                <c:pt idx="1085">
                  <c:v>-10.383333333333335</c:v>
                </c:pt>
                <c:pt idx="1086">
                  <c:v>-10.366666666666667</c:v>
                </c:pt>
                <c:pt idx="1087">
                  <c:v>-10.383333333333333</c:v>
                </c:pt>
                <c:pt idx="1088">
                  <c:v>-10.233333333333334</c:v>
                </c:pt>
                <c:pt idx="1089">
                  <c:v>-10.066666666666668</c:v>
                </c:pt>
                <c:pt idx="1090">
                  <c:v>-10.033333333333335</c:v>
                </c:pt>
                <c:pt idx="1091">
                  <c:v>-9.7333333333333361</c:v>
                </c:pt>
                <c:pt idx="1092">
                  <c:v>-9.5000000000000018</c:v>
                </c:pt>
                <c:pt idx="1093">
                  <c:v>-8.7333333333333361</c:v>
                </c:pt>
                <c:pt idx="1094">
                  <c:v>-8.033333333333335</c:v>
                </c:pt>
                <c:pt idx="1095">
                  <c:v>-7.2166666666666677</c:v>
                </c:pt>
                <c:pt idx="1096">
                  <c:v>-6.45</c:v>
                </c:pt>
                <c:pt idx="1097">
                  <c:v>-5.7</c:v>
                </c:pt>
                <c:pt idx="1098">
                  <c:v>-4.7333333333333343</c:v>
                </c:pt>
                <c:pt idx="1099">
                  <c:v>-4.616666666666668</c:v>
                </c:pt>
                <c:pt idx="1100">
                  <c:v>-4.3166666666666673</c:v>
                </c:pt>
                <c:pt idx="1101">
                  <c:v>-4.0000000000000009</c:v>
                </c:pt>
                <c:pt idx="1102">
                  <c:v>-3.5333333333333332</c:v>
                </c:pt>
                <c:pt idx="1103">
                  <c:v>-3.1833333333333331</c:v>
                </c:pt>
                <c:pt idx="1104">
                  <c:v>-3.4333333333333322</c:v>
                </c:pt>
                <c:pt idx="1105">
                  <c:v>-3.2999999999999989</c:v>
                </c:pt>
                <c:pt idx="1106">
                  <c:v>-2.6666666666666661</c:v>
                </c:pt>
                <c:pt idx="1107">
                  <c:v>-2.35</c:v>
                </c:pt>
                <c:pt idx="1108">
                  <c:v>-2.1500000000000008</c:v>
                </c:pt>
                <c:pt idx="1109">
                  <c:v>-1.8666666666666678</c:v>
                </c:pt>
                <c:pt idx="1110">
                  <c:v>-1.4000000000000015</c:v>
                </c:pt>
                <c:pt idx="1111">
                  <c:v>-1.0166666666666675</c:v>
                </c:pt>
                <c:pt idx="1112">
                  <c:v>-1.1500000000000004</c:v>
                </c:pt>
                <c:pt idx="1113">
                  <c:v>-1.4333333333333333</c:v>
                </c:pt>
                <c:pt idx="1114">
                  <c:v>-1.0333333333333325</c:v>
                </c:pt>
                <c:pt idx="1115">
                  <c:v>-1.2833333333333325</c:v>
                </c:pt>
                <c:pt idx="1116">
                  <c:v>-1.0666666666666655</c:v>
                </c:pt>
                <c:pt idx="1117">
                  <c:v>-1.0333333333333325</c:v>
                </c:pt>
                <c:pt idx="1118">
                  <c:v>-0.98333333333333284</c:v>
                </c:pt>
                <c:pt idx="1119">
                  <c:v>-0.51666666666666605</c:v>
                </c:pt>
                <c:pt idx="1120">
                  <c:v>-0.39999999999999947</c:v>
                </c:pt>
                <c:pt idx="1121">
                  <c:v>-0.2166666666666662</c:v>
                </c:pt>
                <c:pt idx="1122">
                  <c:v>-0.59999999999999964</c:v>
                </c:pt>
                <c:pt idx="1123">
                  <c:v>-0.31666666666666643</c:v>
                </c:pt>
                <c:pt idx="1124">
                  <c:v>2.9605947323337506E-16</c:v>
                </c:pt>
                <c:pt idx="1125">
                  <c:v>3.3333333333333513E-2</c:v>
                </c:pt>
                <c:pt idx="1126">
                  <c:v>-0.26666666666666633</c:v>
                </c:pt>
                <c:pt idx="1127">
                  <c:v>-6.666666666666643E-2</c:v>
                </c:pt>
                <c:pt idx="1128">
                  <c:v>-3.3333333333333215E-2</c:v>
                </c:pt>
                <c:pt idx="1129">
                  <c:v>-6.666666666666643E-2</c:v>
                </c:pt>
                <c:pt idx="1130">
                  <c:v>-0.48333333333333311</c:v>
                </c:pt>
                <c:pt idx="1131">
                  <c:v>-0.63333333333333319</c:v>
                </c:pt>
                <c:pt idx="1132">
                  <c:v>-0.53333333333333355</c:v>
                </c:pt>
                <c:pt idx="1133">
                  <c:v>-0.71666666666666679</c:v>
                </c:pt>
                <c:pt idx="1134">
                  <c:v>-0.35000000000000026</c:v>
                </c:pt>
                <c:pt idx="1135">
                  <c:v>-0.33333333333333365</c:v>
                </c:pt>
                <c:pt idx="1136">
                  <c:v>-3.3333333333333513E-2</c:v>
                </c:pt>
                <c:pt idx="1137">
                  <c:v>0.23333333333333339</c:v>
                </c:pt>
                <c:pt idx="1138">
                  <c:v>0.38333333333333347</c:v>
                </c:pt>
                <c:pt idx="1139">
                  <c:v>0.56666666666666676</c:v>
                </c:pt>
                <c:pt idx="1140">
                  <c:v>0.41666666666666669</c:v>
                </c:pt>
                <c:pt idx="1141">
                  <c:v>0.36666666666666686</c:v>
                </c:pt>
                <c:pt idx="1142">
                  <c:v>9.9999999999999936E-2</c:v>
                </c:pt>
                <c:pt idx="1143">
                  <c:v>-2.9605947323337506E-16</c:v>
                </c:pt>
                <c:pt idx="1144">
                  <c:v>-0.36666666666666686</c:v>
                </c:pt>
                <c:pt idx="1145">
                  <c:v>-0.51666666666666694</c:v>
                </c:pt>
                <c:pt idx="1146">
                  <c:v>-0.51666666666666661</c:v>
                </c:pt>
                <c:pt idx="1147">
                  <c:v>-0.63333333333333341</c:v>
                </c:pt>
                <c:pt idx="1148">
                  <c:v>-0.4499999999999999</c:v>
                </c:pt>
                <c:pt idx="1149">
                  <c:v>-0.31666666666666643</c:v>
                </c:pt>
                <c:pt idx="1150">
                  <c:v>-8.3333333333333037E-2</c:v>
                </c:pt>
                <c:pt idx="1151">
                  <c:v>-1.6666666666666014E-2</c:v>
                </c:pt>
                <c:pt idx="1152">
                  <c:v>-0.28333333333333294</c:v>
                </c:pt>
                <c:pt idx="1153">
                  <c:v>-0.44999999999999957</c:v>
                </c:pt>
                <c:pt idx="1154">
                  <c:v>-0.49999999999999972</c:v>
                </c:pt>
                <c:pt idx="1155">
                  <c:v>-0.44999999999999957</c:v>
                </c:pt>
                <c:pt idx="1156">
                  <c:v>-0.36666666666666625</c:v>
                </c:pt>
                <c:pt idx="1157">
                  <c:v>0.53333333333333355</c:v>
                </c:pt>
                <c:pt idx="1158">
                  <c:v>2.1</c:v>
                </c:pt>
                <c:pt idx="1159">
                  <c:v>3.5833333333333335</c:v>
                </c:pt>
                <c:pt idx="1160">
                  <c:v>4.083333333333333</c:v>
                </c:pt>
                <c:pt idx="1161">
                  <c:v>2.3499999999999992</c:v>
                </c:pt>
                <c:pt idx="1162">
                  <c:v>0.34999999999999964</c:v>
                </c:pt>
                <c:pt idx="1163">
                  <c:v>-1.6666666666666672</c:v>
                </c:pt>
                <c:pt idx="1164">
                  <c:v>-2.8833333333333333</c:v>
                </c:pt>
                <c:pt idx="1165">
                  <c:v>-3.6166666666666667</c:v>
                </c:pt>
                <c:pt idx="1166">
                  <c:v>-3.4166666666666674</c:v>
                </c:pt>
                <c:pt idx="1167">
                  <c:v>-1.6500000000000004</c:v>
                </c:pt>
                <c:pt idx="1168">
                  <c:v>0.31666666666666643</c:v>
                </c:pt>
                <c:pt idx="1169">
                  <c:v>1.45</c:v>
                </c:pt>
                <c:pt idx="1170">
                  <c:v>1.7666666666666668</c:v>
                </c:pt>
                <c:pt idx="1171">
                  <c:v>1.3666666666666665</c:v>
                </c:pt>
                <c:pt idx="1172">
                  <c:v>0.56666666666666676</c:v>
                </c:pt>
                <c:pt idx="1173">
                  <c:v>0.66666666666666696</c:v>
                </c:pt>
                <c:pt idx="1174">
                  <c:v>0.58333333333333359</c:v>
                </c:pt>
                <c:pt idx="1175">
                  <c:v>0.6000000000000002</c:v>
                </c:pt>
                <c:pt idx="1176">
                  <c:v>0.20000000000000018</c:v>
                </c:pt>
                <c:pt idx="1177">
                  <c:v>6.6666666666666721E-2</c:v>
                </c:pt>
                <c:pt idx="1178">
                  <c:v>0.18333333333333357</c:v>
                </c:pt>
                <c:pt idx="1179">
                  <c:v>0.13333333333333344</c:v>
                </c:pt>
                <c:pt idx="1180">
                  <c:v>0.18333333333333357</c:v>
                </c:pt>
                <c:pt idx="1181">
                  <c:v>0.51666666666666716</c:v>
                </c:pt>
                <c:pt idx="1182">
                  <c:v>0.75000000000000033</c:v>
                </c:pt>
                <c:pt idx="1183">
                  <c:v>0.90000000000000036</c:v>
                </c:pt>
                <c:pt idx="1184">
                  <c:v>0.93333333333333357</c:v>
                </c:pt>
                <c:pt idx="1185">
                  <c:v>0.86666666666666681</c:v>
                </c:pt>
                <c:pt idx="1186">
                  <c:v>0.88333333333333341</c:v>
                </c:pt>
                <c:pt idx="1187">
                  <c:v>0.69999999999999984</c:v>
                </c:pt>
                <c:pt idx="1188">
                  <c:v>0.65</c:v>
                </c:pt>
                <c:pt idx="1189">
                  <c:v>0.58333333333333359</c:v>
                </c:pt>
                <c:pt idx="1190">
                  <c:v>0.51666666666666694</c:v>
                </c:pt>
                <c:pt idx="1191">
                  <c:v>0.48333333333333339</c:v>
                </c:pt>
                <c:pt idx="1192">
                  <c:v>0.6</c:v>
                </c:pt>
                <c:pt idx="1193">
                  <c:v>0.6</c:v>
                </c:pt>
                <c:pt idx="1194">
                  <c:v>0.85</c:v>
                </c:pt>
                <c:pt idx="1195">
                  <c:v>1.2333333333333332</c:v>
                </c:pt>
                <c:pt idx="1196">
                  <c:v>1.5499999999999998</c:v>
                </c:pt>
                <c:pt idx="1197">
                  <c:v>1.8166666666666667</c:v>
                </c:pt>
                <c:pt idx="1198">
                  <c:v>1.5166666666666668</c:v>
                </c:pt>
                <c:pt idx="1199">
                  <c:v>1.4500000000000004</c:v>
                </c:pt>
                <c:pt idx="1200">
                  <c:v>1.2833333333333339</c:v>
                </c:pt>
                <c:pt idx="1201">
                  <c:v>0.9166666666666673</c:v>
                </c:pt>
                <c:pt idx="1202">
                  <c:v>0.51666666666666716</c:v>
                </c:pt>
                <c:pt idx="1203">
                  <c:v>0.16666666666666696</c:v>
                </c:pt>
                <c:pt idx="1204">
                  <c:v>0.36666666666666686</c:v>
                </c:pt>
                <c:pt idx="1205">
                  <c:v>0.35000000000000026</c:v>
                </c:pt>
                <c:pt idx="1206">
                  <c:v>0.3000000000000001</c:v>
                </c:pt>
                <c:pt idx="1207">
                  <c:v>0.55000000000000016</c:v>
                </c:pt>
                <c:pt idx="1208">
                  <c:v>0.85</c:v>
                </c:pt>
                <c:pt idx="1209">
                  <c:v>0.86666666666666659</c:v>
                </c:pt>
                <c:pt idx="1210">
                  <c:v>0.4499999999999999</c:v>
                </c:pt>
                <c:pt idx="1211">
                  <c:v>0.41666666666666635</c:v>
                </c:pt>
                <c:pt idx="1212">
                  <c:v>0.28333333333333321</c:v>
                </c:pt>
                <c:pt idx="1213">
                  <c:v>0.13333333333333316</c:v>
                </c:pt>
                <c:pt idx="1214">
                  <c:v>0.11666666666666654</c:v>
                </c:pt>
                <c:pt idx="1215">
                  <c:v>0.33333333333333331</c:v>
                </c:pt>
                <c:pt idx="1216">
                  <c:v>0.83333333333333337</c:v>
                </c:pt>
                <c:pt idx="1217">
                  <c:v>0.68333333333333357</c:v>
                </c:pt>
                <c:pt idx="1218">
                  <c:v>0.63333333333333341</c:v>
                </c:pt>
                <c:pt idx="1219">
                  <c:v>0.40000000000000008</c:v>
                </c:pt>
                <c:pt idx="1220">
                  <c:v>0.46666666666666679</c:v>
                </c:pt>
                <c:pt idx="1221">
                  <c:v>0.34999999999999992</c:v>
                </c:pt>
                <c:pt idx="1222">
                  <c:v>5.0000000000000121E-2</c:v>
                </c:pt>
                <c:pt idx="1223">
                  <c:v>-0.13333333333333344</c:v>
                </c:pt>
                <c:pt idx="1224">
                  <c:v>-3.3333333333333513E-2</c:v>
                </c:pt>
                <c:pt idx="1225">
                  <c:v>-0.10000000000000024</c:v>
                </c:pt>
                <c:pt idx="1226">
                  <c:v>-0.31666666666666704</c:v>
                </c:pt>
                <c:pt idx="1227">
                  <c:v>-0.45000000000000018</c:v>
                </c:pt>
                <c:pt idx="1228">
                  <c:v>-0.15000000000000036</c:v>
                </c:pt>
                <c:pt idx="1229">
                  <c:v>0.18333333333333299</c:v>
                </c:pt>
                <c:pt idx="1230">
                  <c:v>0.26666666666666633</c:v>
                </c:pt>
                <c:pt idx="1231">
                  <c:v>0.56666666666666643</c:v>
                </c:pt>
                <c:pt idx="1232">
                  <c:v>0.71666666666666645</c:v>
                </c:pt>
                <c:pt idx="1233">
                  <c:v>0.69999999999999984</c:v>
                </c:pt>
                <c:pt idx="1234">
                  <c:v>0.33333333333333331</c:v>
                </c:pt>
                <c:pt idx="1235">
                  <c:v>0.5</c:v>
                </c:pt>
                <c:pt idx="1236">
                  <c:v>0.4499999999999999</c:v>
                </c:pt>
                <c:pt idx="1237">
                  <c:v>0.38333333333333347</c:v>
                </c:pt>
                <c:pt idx="1238">
                  <c:v>0.48333333333333367</c:v>
                </c:pt>
                <c:pt idx="1239">
                  <c:v>0.76666666666666716</c:v>
                </c:pt>
                <c:pt idx="1240">
                  <c:v>0.95000000000000051</c:v>
                </c:pt>
                <c:pt idx="1241">
                  <c:v>0.83333333333333359</c:v>
                </c:pt>
                <c:pt idx="1242">
                  <c:v>0.95000000000000051</c:v>
                </c:pt>
                <c:pt idx="1243">
                  <c:v>0.65000000000000036</c:v>
                </c:pt>
                <c:pt idx="1244">
                  <c:v>6.6666666666667027E-2</c:v>
                </c:pt>
                <c:pt idx="1245">
                  <c:v>-0.14999999999999977</c:v>
                </c:pt>
                <c:pt idx="1246">
                  <c:v>-0.24999999999999969</c:v>
                </c:pt>
                <c:pt idx="1247">
                  <c:v>-0.11666666666666596</c:v>
                </c:pt>
                <c:pt idx="1248">
                  <c:v>-0.49999999999999939</c:v>
                </c:pt>
                <c:pt idx="1249">
                  <c:v>-0.16666666666666638</c:v>
                </c:pt>
                <c:pt idx="1250">
                  <c:v>1.6666666666666902E-2</c:v>
                </c:pt>
                <c:pt idx="1251">
                  <c:v>-0.34999999999999964</c:v>
                </c:pt>
                <c:pt idx="1252">
                  <c:v>-0.41666666666666635</c:v>
                </c:pt>
                <c:pt idx="1253">
                  <c:v>-0.73333333333333306</c:v>
                </c:pt>
                <c:pt idx="1254">
                  <c:v>-0.34999999999999992</c:v>
                </c:pt>
                <c:pt idx="1255">
                  <c:v>-0.36666666666666653</c:v>
                </c:pt>
                <c:pt idx="1256">
                  <c:v>0.18333333333333326</c:v>
                </c:pt>
                <c:pt idx="1257">
                  <c:v>0.61666666666666659</c:v>
                </c:pt>
                <c:pt idx="1258">
                  <c:v>0.9</c:v>
                </c:pt>
                <c:pt idx="1259">
                  <c:v>0.80000000000000016</c:v>
                </c:pt>
                <c:pt idx="1260">
                  <c:v>0.56666666666666698</c:v>
                </c:pt>
                <c:pt idx="1261">
                  <c:v>0.50000000000000056</c:v>
                </c:pt>
                <c:pt idx="1262">
                  <c:v>0.2833333333333341</c:v>
                </c:pt>
                <c:pt idx="1263">
                  <c:v>0.15000000000000066</c:v>
                </c:pt>
                <c:pt idx="1264">
                  <c:v>0.16666666666666696</c:v>
                </c:pt>
                <c:pt idx="1265">
                  <c:v>0.58333333333333337</c:v>
                </c:pt>
                <c:pt idx="1266">
                  <c:v>0.76666666666666661</c:v>
                </c:pt>
                <c:pt idx="1267">
                  <c:v>0.8999999999999998</c:v>
                </c:pt>
                <c:pt idx="1268">
                  <c:v>1.1166666666666663</c:v>
                </c:pt>
                <c:pt idx="1269">
                  <c:v>1.0666666666666662</c:v>
                </c:pt>
                <c:pt idx="1270">
                  <c:v>0.98333333333333284</c:v>
                </c:pt>
                <c:pt idx="1271">
                  <c:v>0.74999999999999944</c:v>
                </c:pt>
                <c:pt idx="1272">
                  <c:v>0.66666666666666607</c:v>
                </c:pt>
                <c:pt idx="1273">
                  <c:v>0.59999999999999931</c:v>
                </c:pt>
                <c:pt idx="1274">
                  <c:v>0.18333333333333268</c:v>
                </c:pt>
                <c:pt idx="1275">
                  <c:v>8.3333333333332746E-2</c:v>
                </c:pt>
                <c:pt idx="1276">
                  <c:v>6.6666666666666138E-2</c:v>
                </c:pt>
                <c:pt idx="1277">
                  <c:v>8.3333333333333037E-2</c:v>
                </c:pt>
                <c:pt idx="1278">
                  <c:v>-0.26666666666666689</c:v>
                </c:pt>
                <c:pt idx="1279">
                  <c:v>-0.48333333333333339</c:v>
                </c:pt>
                <c:pt idx="1280">
                  <c:v>-0.23333333333333339</c:v>
                </c:pt>
                <c:pt idx="1281">
                  <c:v>-0.23333333333333325</c:v>
                </c:pt>
                <c:pt idx="1282">
                  <c:v>-0.16666666666666621</c:v>
                </c:pt>
                <c:pt idx="1283">
                  <c:v>-0.19999999999999973</c:v>
                </c:pt>
                <c:pt idx="1284">
                  <c:v>0.11666666666666699</c:v>
                </c:pt>
                <c:pt idx="1285">
                  <c:v>0.25000000000000017</c:v>
                </c:pt>
                <c:pt idx="1286">
                  <c:v>0.33333333333333376</c:v>
                </c:pt>
                <c:pt idx="1287">
                  <c:v>0.80000000000000027</c:v>
                </c:pt>
                <c:pt idx="1288">
                  <c:v>0.6166666666666667</c:v>
                </c:pt>
                <c:pt idx="1289">
                  <c:v>0.6333333333333333</c:v>
                </c:pt>
                <c:pt idx="1290">
                  <c:v>0.46666666666666662</c:v>
                </c:pt>
                <c:pt idx="1291">
                  <c:v>0.48333333333333323</c:v>
                </c:pt>
                <c:pt idx="1292">
                  <c:v>0.5166666666666665</c:v>
                </c:pt>
                <c:pt idx="1293">
                  <c:v>0.6</c:v>
                </c:pt>
                <c:pt idx="1294">
                  <c:v>1.0666666666666667</c:v>
                </c:pt>
                <c:pt idx="1295">
                  <c:v>1.25</c:v>
                </c:pt>
                <c:pt idx="1296">
                  <c:v>1.8999999999999997</c:v>
                </c:pt>
                <c:pt idx="1297">
                  <c:v>2.0833333333333335</c:v>
                </c:pt>
                <c:pt idx="1298">
                  <c:v>1.7499999999999998</c:v>
                </c:pt>
                <c:pt idx="1299">
                  <c:v>1.4166666666666663</c:v>
                </c:pt>
                <c:pt idx="1300">
                  <c:v>1.283333333333333</c:v>
                </c:pt>
                <c:pt idx="1301">
                  <c:v>1.583333333333333</c:v>
                </c:pt>
                <c:pt idx="1302">
                  <c:v>1.7</c:v>
                </c:pt>
                <c:pt idx="1303">
                  <c:v>1.8499999999999999</c:v>
                </c:pt>
                <c:pt idx="1304">
                  <c:v>1.9000000000000001</c:v>
                </c:pt>
                <c:pt idx="1305">
                  <c:v>2.2000000000000002</c:v>
                </c:pt>
                <c:pt idx="1306">
                  <c:v>2.166666666666667</c:v>
                </c:pt>
                <c:pt idx="1307">
                  <c:v>1.4833333333333336</c:v>
                </c:pt>
                <c:pt idx="1308">
                  <c:v>1.2666666666666668</c:v>
                </c:pt>
                <c:pt idx="1309">
                  <c:v>1.2333333333333336</c:v>
                </c:pt>
                <c:pt idx="1310">
                  <c:v>1.2833333333333341</c:v>
                </c:pt>
                <c:pt idx="1311">
                  <c:v>1.0666666666666671</c:v>
                </c:pt>
                <c:pt idx="1312">
                  <c:v>0.80000000000000016</c:v>
                </c:pt>
                <c:pt idx="1313">
                  <c:v>0.76666666666666627</c:v>
                </c:pt>
                <c:pt idx="1314">
                  <c:v>0.3000000000000001</c:v>
                </c:pt>
                <c:pt idx="1315">
                  <c:v>-0.51666666666666694</c:v>
                </c:pt>
                <c:pt idx="1316">
                  <c:v>-1.0500000000000005</c:v>
                </c:pt>
                <c:pt idx="1317">
                  <c:v>-1.5333333333333339</c:v>
                </c:pt>
                <c:pt idx="1318">
                  <c:v>-1.55</c:v>
                </c:pt>
                <c:pt idx="1319">
                  <c:v>-1.4666666666666661</c:v>
                </c:pt>
                <c:pt idx="1320">
                  <c:v>-1.6333333333333331</c:v>
                </c:pt>
                <c:pt idx="1321">
                  <c:v>-1.0499999999999998</c:v>
                </c:pt>
                <c:pt idx="1322">
                  <c:v>-0.51666666666666661</c:v>
                </c:pt>
                <c:pt idx="1323">
                  <c:v>-0.28333333333333294</c:v>
                </c:pt>
                <c:pt idx="1324">
                  <c:v>-0.16666666666666638</c:v>
                </c:pt>
                <c:pt idx="1325">
                  <c:v>-0.19999999999999987</c:v>
                </c:pt>
                <c:pt idx="1326">
                  <c:v>0.20000000000000018</c:v>
                </c:pt>
                <c:pt idx="1327">
                  <c:v>0.15000000000000005</c:v>
                </c:pt>
                <c:pt idx="1328">
                  <c:v>0.29999999999999982</c:v>
                </c:pt>
                <c:pt idx="1329">
                  <c:v>0.71666666666666645</c:v>
                </c:pt>
                <c:pt idx="1330">
                  <c:v>0.58333333333333304</c:v>
                </c:pt>
                <c:pt idx="1331">
                  <c:v>1.2666666666666666</c:v>
                </c:pt>
                <c:pt idx="1332">
                  <c:v>1.3833333333333331</c:v>
                </c:pt>
                <c:pt idx="1333">
                  <c:v>1.4333333333333336</c:v>
                </c:pt>
                <c:pt idx="1334">
                  <c:v>1.5833333333333337</c:v>
                </c:pt>
                <c:pt idx="1335">
                  <c:v>1.4500000000000002</c:v>
                </c:pt>
                <c:pt idx="1336">
                  <c:v>1.5166666666666668</c:v>
                </c:pt>
                <c:pt idx="1337">
                  <c:v>0.98333333333333339</c:v>
                </c:pt>
                <c:pt idx="1338">
                  <c:v>0.71666666666666679</c:v>
                </c:pt>
                <c:pt idx="1339">
                  <c:v>0.48333333333333339</c:v>
                </c:pt>
                <c:pt idx="1340">
                  <c:v>-0.21666666666666648</c:v>
                </c:pt>
                <c:pt idx="1341">
                  <c:v>-0.53333333333333321</c:v>
                </c:pt>
                <c:pt idx="1342">
                  <c:v>-0.69999999999999984</c:v>
                </c:pt>
                <c:pt idx="1343">
                  <c:v>-0.53333333333333321</c:v>
                </c:pt>
                <c:pt idx="1344">
                  <c:v>-0.26666666666666661</c:v>
                </c:pt>
                <c:pt idx="1345">
                  <c:v>8.3333333333333329E-2</c:v>
                </c:pt>
                <c:pt idx="1346">
                  <c:v>0.58333333333333337</c:v>
                </c:pt>
                <c:pt idx="1347">
                  <c:v>0.61666666666666659</c:v>
                </c:pt>
                <c:pt idx="1348">
                  <c:v>0.81666666666666643</c:v>
                </c:pt>
                <c:pt idx="1349">
                  <c:v>0.71666666666666645</c:v>
                </c:pt>
                <c:pt idx="1350">
                  <c:v>0.65</c:v>
                </c:pt>
                <c:pt idx="1351">
                  <c:v>0.66666666666666663</c:v>
                </c:pt>
                <c:pt idx="1352">
                  <c:v>1.5666666666666671</c:v>
                </c:pt>
                <c:pt idx="1353">
                  <c:v>3.0333333333333337</c:v>
                </c:pt>
                <c:pt idx="1354">
                  <c:v>3.9833333333333329</c:v>
                </c:pt>
                <c:pt idx="1355">
                  <c:v>4.666666666666667</c:v>
                </c:pt>
                <c:pt idx="1356">
                  <c:v>5.333333333333333</c:v>
                </c:pt>
                <c:pt idx="1357">
                  <c:v>3.5666666666666664</c:v>
                </c:pt>
                <c:pt idx="1358">
                  <c:v>-0.43333333333333268</c:v>
                </c:pt>
                <c:pt idx="1359">
                  <c:v>-2.3833333333333329</c:v>
                </c:pt>
                <c:pt idx="1360">
                  <c:v>-2.8166666666666651</c:v>
                </c:pt>
                <c:pt idx="1361">
                  <c:v>-2.5166666666666653</c:v>
                </c:pt>
                <c:pt idx="1362">
                  <c:v>-2.6499999999999986</c:v>
                </c:pt>
                <c:pt idx="1363">
                  <c:v>-0.53333333333333321</c:v>
                </c:pt>
                <c:pt idx="1364">
                  <c:v>2.9</c:v>
                </c:pt>
                <c:pt idx="1365">
                  <c:v>3.65</c:v>
                </c:pt>
                <c:pt idx="1366">
                  <c:v>2.9333333333333331</c:v>
                </c:pt>
                <c:pt idx="1367">
                  <c:v>2.1999999999999997</c:v>
                </c:pt>
                <c:pt idx="1368">
                  <c:v>1.8833333333333329</c:v>
                </c:pt>
                <c:pt idx="1369">
                  <c:v>1.5333333333333332</c:v>
                </c:pt>
                <c:pt idx="1370">
                  <c:v>1.4166666666666667</c:v>
                </c:pt>
                <c:pt idx="1371">
                  <c:v>1.3999999999999997</c:v>
                </c:pt>
                <c:pt idx="1372">
                  <c:v>1.7666666666666668</c:v>
                </c:pt>
                <c:pt idx="1373">
                  <c:v>1.5166666666666668</c:v>
                </c:pt>
                <c:pt idx="1374">
                  <c:v>1.1000000000000008</c:v>
                </c:pt>
                <c:pt idx="1375">
                  <c:v>1.0666666666666675</c:v>
                </c:pt>
                <c:pt idx="1376">
                  <c:v>0.93333333333333413</c:v>
                </c:pt>
                <c:pt idx="1377">
                  <c:v>0.95000000000000107</c:v>
                </c:pt>
                <c:pt idx="1378">
                  <c:v>0.70000000000000107</c:v>
                </c:pt>
                <c:pt idx="1379">
                  <c:v>0.55000000000000071</c:v>
                </c:pt>
                <c:pt idx="1380">
                  <c:v>0.40000000000000036</c:v>
                </c:pt>
                <c:pt idx="1381">
                  <c:v>1.6666666666666902E-2</c:v>
                </c:pt>
                <c:pt idx="1382">
                  <c:v>-0.41666666666666669</c:v>
                </c:pt>
                <c:pt idx="1383">
                  <c:v>-1.1666666666666667</c:v>
                </c:pt>
                <c:pt idx="1384">
                  <c:v>-1.1500000000000001</c:v>
                </c:pt>
                <c:pt idx="1385">
                  <c:v>-1.05</c:v>
                </c:pt>
                <c:pt idx="1386">
                  <c:v>-0.96666666666666679</c:v>
                </c:pt>
                <c:pt idx="1387">
                  <c:v>-0.80000000000000016</c:v>
                </c:pt>
                <c:pt idx="1388">
                  <c:v>-0.39999999999999974</c:v>
                </c:pt>
                <c:pt idx="1389">
                  <c:v>0.10000000000000024</c:v>
                </c:pt>
                <c:pt idx="1390">
                  <c:v>1.6666666666666902E-2</c:v>
                </c:pt>
                <c:pt idx="1391">
                  <c:v>-4.9999999999999524E-2</c:v>
                </c:pt>
                <c:pt idx="1392">
                  <c:v>0.2333333333333337</c:v>
                </c:pt>
                <c:pt idx="1393">
                  <c:v>0.50000000000000033</c:v>
                </c:pt>
                <c:pt idx="1394">
                  <c:v>0.28333333333333349</c:v>
                </c:pt>
                <c:pt idx="1395">
                  <c:v>0.48333333333333339</c:v>
                </c:pt>
                <c:pt idx="1396">
                  <c:v>0.69999999999999984</c:v>
                </c:pt>
                <c:pt idx="1397">
                  <c:v>0.91666666666666641</c:v>
                </c:pt>
                <c:pt idx="1398">
                  <c:v>0.79999999999999982</c:v>
                </c:pt>
                <c:pt idx="1399">
                  <c:v>0.68333333333333324</c:v>
                </c:pt>
                <c:pt idx="1400">
                  <c:v>0.88333333333333341</c:v>
                </c:pt>
                <c:pt idx="1401">
                  <c:v>0.71666666666666712</c:v>
                </c:pt>
                <c:pt idx="1402">
                  <c:v>0.81666666666666698</c:v>
                </c:pt>
                <c:pt idx="1403">
                  <c:v>0.75000000000000033</c:v>
                </c:pt>
                <c:pt idx="1404">
                  <c:v>0.88333333333333341</c:v>
                </c:pt>
                <c:pt idx="1405">
                  <c:v>0.83333333333333337</c:v>
                </c:pt>
                <c:pt idx="1406">
                  <c:v>0.28333333333333321</c:v>
                </c:pt>
                <c:pt idx="1407">
                  <c:v>0.26666666666666661</c:v>
                </c:pt>
                <c:pt idx="1408">
                  <c:v>9.9999999999999936E-2</c:v>
                </c:pt>
                <c:pt idx="1409">
                  <c:v>0.15000000000000005</c:v>
                </c:pt>
                <c:pt idx="1410">
                  <c:v>-0.41666666666666635</c:v>
                </c:pt>
                <c:pt idx="1411">
                  <c:v>-0.34999999999999964</c:v>
                </c:pt>
                <c:pt idx="1412">
                  <c:v>5.0000000000000121E-2</c:v>
                </c:pt>
                <c:pt idx="1413">
                  <c:v>0.39999999999999974</c:v>
                </c:pt>
                <c:pt idx="1414">
                  <c:v>0.46666666666666651</c:v>
                </c:pt>
                <c:pt idx="1415">
                  <c:v>0.46666666666666651</c:v>
                </c:pt>
                <c:pt idx="1416">
                  <c:v>0.66666666666666663</c:v>
                </c:pt>
                <c:pt idx="1417">
                  <c:v>0.6</c:v>
                </c:pt>
                <c:pt idx="1418">
                  <c:v>0.70000000000000018</c:v>
                </c:pt>
                <c:pt idx="1419">
                  <c:v>0.33333333333333365</c:v>
                </c:pt>
                <c:pt idx="1420">
                  <c:v>0.21666666666666709</c:v>
                </c:pt>
                <c:pt idx="1421">
                  <c:v>0.2333333333333337</c:v>
                </c:pt>
                <c:pt idx="1422">
                  <c:v>0.46666666666666679</c:v>
                </c:pt>
                <c:pt idx="1423">
                  <c:v>0.41666666666666696</c:v>
                </c:pt>
                <c:pt idx="1424">
                  <c:v>0.25000000000000028</c:v>
                </c:pt>
                <c:pt idx="1425">
                  <c:v>0.13333333333333375</c:v>
                </c:pt>
                <c:pt idx="1426">
                  <c:v>0.21666666666666709</c:v>
                </c:pt>
                <c:pt idx="1427">
                  <c:v>0.30000000000000043</c:v>
                </c:pt>
                <c:pt idx="1428">
                  <c:v>0.33333333333333393</c:v>
                </c:pt>
                <c:pt idx="1429">
                  <c:v>0.26666666666666722</c:v>
                </c:pt>
                <c:pt idx="1430">
                  <c:v>0.43333333333333385</c:v>
                </c:pt>
                <c:pt idx="1431">
                  <c:v>0.6666666666666673</c:v>
                </c:pt>
                <c:pt idx="1432">
                  <c:v>0.6833333333333339</c:v>
                </c:pt>
                <c:pt idx="1433">
                  <c:v>0.73333333333333395</c:v>
                </c:pt>
                <c:pt idx="1434">
                  <c:v>0.58333333333333359</c:v>
                </c:pt>
                <c:pt idx="1435">
                  <c:v>0.75000000000000033</c:v>
                </c:pt>
                <c:pt idx="1436">
                  <c:v>0.6000000000000002</c:v>
                </c:pt>
                <c:pt idx="1437">
                  <c:v>0.80000000000000016</c:v>
                </c:pt>
                <c:pt idx="1438">
                  <c:v>1.0166666666666666</c:v>
                </c:pt>
                <c:pt idx="1439">
                  <c:v>0.79999999999999982</c:v>
                </c:pt>
                <c:pt idx="1440">
                  <c:v>0.71666666666666645</c:v>
                </c:pt>
                <c:pt idx="1441">
                  <c:v>0.66666666666666641</c:v>
                </c:pt>
                <c:pt idx="1442">
                  <c:v>0.6499999999999998</c:v>
                </c:pt>
                <c:pt idx="1443">
                  <c:v>0.43333333333333296</c:v>
                </c:pt>
                <c:pt idx="1444">
                  <c:v>0.11666666666666654</c:v>
                </c:pt>
                <c:pt idx="1445">
                  <c:v>0.66666666666666652</c:v>
                </c:pt>
                <c:pt idx="1446">
                  <c:v>0.73333333333333328</c:v>
                </c:pt>
                <c:pt idx="1447">
                  <c:v>0.75000000000000011</c:v>
                </c:pt>
                <c:pt idx="1448">
                  <c:v>0.86666666666666703</c:v>
                </c:pt>
                <c:pt idx="1449">
                  <c:v>0.86666666666666703</c:v>
                </c:pt>
                <c:pt idx="1450">
                  <c:v>1.0666666666666669</c:v>
                </c:pt>
                <c:pt idx="1451">
                  <c:v>0.26666666666666689</c:v>
                </c:pt>
                <c:pt idx="1452">
                  <c:v>6.6666666666667027E-2</c:v>
                </c:pt>
                <c:pt idx="1453">
                  <c:v>-0.11666666666666625</c:v>
                </c:pt>
                <c:pt idx="1454">
                  <c:v>-0.19999999999999987</c:v>
                </c:pt>
                <c:pt idx="1455">
                  <c:v>3.3333333333333513E-2</c:v>
                </c:pt>
                <c:pt idx="1456">
                  <c:v>0.11666666666666685</c:v>
                </c:pt>
                <c:pt idx="1457">
                  <c:v>0.45000000000000018</c:v>
                </c:pt>
                <c:pt idx="1458">
                  <c:v>0.83333333333333359</c:v>
                </c:pt>
                <c:pt idx="1459">
                  <c:v>1.1666666666666667</c:v>
                </c:pt>
                <c:pt idx="1460">
                  <c:v>1.2166666666666666</c:v>
                </c:pt>
                <c:pt idx="1461">
                  <c:v>0.96666666666666645</c:v>
                </c:pt>
                <c:pt idx="1462">
                  <c:v>0.94999999999999984</c:v>
                </c:pt>
                <c:pt idx="1463">
                  <c:v>0.88333333333333319</c:v>
                </c:pt>
                <c:pt idx="1464">
                  <c:v>0.86666666666666625</c:v>
                </c:pt>
                <c:pt idx="1465">
                  <c:v>0.63333333333333286</c:v>
                </c:pt>
                <c:pt idx="1466">
                  <c:v>0.63333333333333319</c:v>
                </c:pt>
                <c:pt idx="1467">
                  <c:v>0.61666666666666659</c:v>
                </c:pt>
                <c:pt idx="1468">
                  <c:v>0.6499999999999998</c:v>
                </c:pt>
                <c:pt idx="1469">
                  <c:v>0.69999999999999984</c:v>
                </c:pt>
                <c:pt idx="1470">
                  <c:v>0.83333333333333337</c:v>
                </c:pt>
                <c:pt idx="1471">
                  <c:v>1.05</c:v>
                </c:pt>
                <c:pt idx="1472">
                  <c:v>1.3499999999999999</c:v>
                </c:pt>
                <c:pt idx="1473">
                  <c:v>1.45</c:v>
                </c:pt>
                <c:pt idx="1474">
                  <c:v>1.0333333333333332</c:v>
                </c:pt>
                <c:pt idx="1475">
                  <c:v>0.96666666666666645</c:v>
                </c:pt>
                <c:pt idx="1476">
                  <c:v>0.6499999999999998</c:v>
                </c:pt>
                <c:pt idx="1477">
                  <c:v>0.36666666666666653</c:v>
                </c:pt>
                <c:pt idx="1478">
                  <c:v>0.25</c:v>
                </c:pt>
                <c:pt idx="1479">
                  <c:v>0.31666666666666671</c:v>
                </c:pt>
                <c:pt idx="1480">
                  <c:v>0.8500000000000002</c:v>
                </c:pt>
                <c:pt idx="1481">
                  <c:v>0.80000000000000016</c:v>
                </c:pt>
                <c:pt idx="1482">
                  <c:v>0.83333333333333337</c:v>
                </c:pt>
                <c:pt idx="1483">
                  <c:v>0.98333333333333339</c:v>
                </c:pt>
                <c:pt idx="1484">
                  <c:v>0.86666666666666681</c:v>
                </c:pt>
                <c:pt idx="1485">
                  <c:v>0.63333333333333341</c:v>
                </c:pt>
                <c:pt idx="1486">
                  <c:v>0.31666666666666671</c:v>
                </c:pt>
                <c:pt idx="1487">
                  <c:v>0.63333333333333341</c:v>
                </c:pt>
                <c:pt idx="1488">
                  <c:v>0.65000000000000036</c:v>
                </c:pt>
                <c:pt idx="1489">
                  <c:v>0.66666666666666663</c:v>
                </c:pt>
                <c:pt idx="1490">
                  <c:v>0.76666666666666661</c:v>
                </c:pt>
                <c:pt idx="1491">
                  <c:v>1.1666666666666667</c:v>
                </c:pt>
                <c:pt idx="1492">
                  <c:v>1.5833333333333333</c:v>
                </c:pt>
                <c:pt idx="1493">
                  <c:v>1.3833333333333335</c:v>
                </c:pt>
                <c:pt idx="1494">
                  <c:v>1.4500000000000002</c:v>
                </c:pt>
                <c:pt idx="1495">
                  <c:v>1.416666666666667</c:v>
                </c:pt>
                <c:pt idx="1496">
                  <c:v>1.2666666666666668</c:v>
                </c:pt>
                <c:pt idx="1497">
                  <c:v>1.1166666666666669</c:v>
                </c:pt>
                <c:pt idx="1498">
                  <c:v>0.73333333333333339</c:v>
                </c:pt>
                <c:pt idx="1499">
                  <c:v>0.5</c:v>
                </c:pt>
                <c:pt idx="1500">
                  <c:v>0.19999999999999987</c:v>
                </c:pt>
                <c:pt idx="1501">
                  <c:v>0.20000000000000018</c:v>
                </c:pt>
                <c:pt idx="1502">
                  <c:v>0.21666666666666709</c:v>
                </c:pt>
                <c:pt idx="1503">
                  <c:v>0.26666666666666722</c:v>
                </c:pt>
                <c:pt idx="1504">
                  <c:v>0.23333333333333398</c:v>
                </c:pt>
                <c:pt idx="1505">
                  <c:v>0.35000000000000053</c:v>
                </c:pt>
                <c:pt idx="1506">
                  <c:v>0.70000000000000051</c:v>
                </c:pt>
                <c:pt idx="1507">
                  <c:v>0.41666666666666669</c:v>
                </c:pt>
                <c:pt idx="1508">
                  <c:v>0.48333333333333311</c:v>
                </c:pt>
                <c:pt idx="1509">
                  <c:v>0.39999999999999974</c:v>
                </c:pt>
                <c:pt idx="1510">
                  <c:v>0.54999999999999982</c:v>
                </c:pt>
                <c:pt idx="1511">
                  <c:v>0.83333333333333337</c:v>
                </c:pt>
                <c:pt idx="1512">
                  <c:v>0.8500000000000002</c:v>
                </c:pt>
                <c:pt idx="1513">
                  <c:v>1.1166666666666671</c:v>
                </c:pt>
                <c:pt idx="1514">
                  <c:v>0.93333333333333357</c:v>
                </c:pt>
                <c:pt idx="1515">
                  <c:v>1.0333333333333332</c:v>
                </c:pt>
                <c:pt idx="1516">
                  <c:v>0.86666666666666625</c:v>
                </c:pt>
                <c:pt idx="1517">
                  <c:v>0.89999999999999947</c:v>
                </c:pt>
                <c:pt idx="1518">
                  <c:v>0.94999999999999929</c:v>
                </c:pt>
                <c:pt idx="1519">
                  <c:v>1.2666666666666659</c:v>
                </c:pt>
                <c:pt idx="1520">
                  <c:v>1.5666666666666664</c:v>
                </c:pt>
                <c:pt idx="1521">
                  <c:v>1.55</c:v>
                </c:pt>
                <c:pt idx="1522">
                  <c:v>1.7500000000000002</c:v>
                </c:pt>
                <c:pt idx="1523">
                  <c:v>1.3666666666666671</c:v>
                </c:pt>
                <c:pt idx="1524">
                  <c:v>0.96666666666666679</c:v>
                </c:pt>
                <c:pt idx="1525">
                  <c:v>0.73333333333333339</c:v>
                </c:pt>
                <c:pt idx="1526">
                  <c:v>0.8999999999999998</c:v>
                </c:pt>
                <c:pt idx="1527">
                  <c:v>0.85</c:v>
                </c:pt>
                <c:pt idx="1528">
                  <c:v>0.71666666666666679</c:v>
                </c:pt>
                <c:pt idx="1529">
                  <c:v>0.80000000000000016</c:v>
                </c:pt>
                <c:pt idx="1530">
                  <c:v>1.2333333333333341</c:v>
                </c:pt>
                <c:pt idx="1531">
                  <c:v>1.0666666666666673</c:v>
                </c:pt>
                <c:pt idx="1532">
                  <c:v>0.76666666666666716</c:v>
                </c:pt>
                <c:pt idx="1533">
                  <c:v>0.70000000000000051</c:v>
                </c:pt>
                <c:pt idx="1534">
                  <c:v>0.96666666666666712</c:v>
                </c:pt>
                <c:pt idx="1535">
                  <c:v>1.3833333333333337</c:v>
                </c:pt>
                <c:pt idx="1536">
                  <c:v>1.1166666666666671</c:v>
                </c:pt>
                <c:pt idx="1537">
                  <c:v>1.0833333333333339</c:v>
                </c:pt>
                <c:pt idx="1538">
                  <c:v>0.58333333333333393</c:v>
                </c:pt>
                <c:pt idx="1539">
                  <c:v>0.53333333333333377</c:v>
                </c:pt>
                <c:pt idx="1540">
                  <c:v>0.45000000000000046</c:v>
                </c:pt>
                <c:pt idx="1541">
                  <c:v>0.4499999999999999</c:v>
                </c:pt>
                <c:pt idx="1542">
                  <c:v>0.56666666666666643</c:v>
                </c:pt>
                <c:pt idx="1543">
                  <c:v>0.71666666666666679</c:v>
                </c:pt>
                <c:pt idx="1544">
                  <c:v>1.2000000000000004</c:v>
                </c:pt>
                <c:pt idx="1545">
                  <c:v>1.1833333333333336</c:v>
                </c:pt>
                <c:pt idx="1546">
                  <c:v>1.0333333333333332</c:v>
                </c:pt>
                <c:pt idx="1547">
                  <c:v>0.68333333333333357</c:v>
                </c:pt>
                <c:pt idx="1548">
                  <c:v>0.88333333333333341</c:v>
                </c:pt>
                <c:pt idx="1549">
                  <c:v>1.2833333333333332</c:v>
                </c:pt>
                <c:pt idx="1550">
                  <c:v>1.8666666666666665</c:v>
                </c:pt>
                <c:pt idx="1551">
                  <c:v>2.7666666666666671</c:v>
                </c:pt>
                <c:pt idx="1552">
                  <c:v>3.2166666666666672</c:v>
                </c:pt>
                <c:pt idx="1553">
                  <c:v>2.6166666666666676</c:v>
                </c:pt>
                <c:pt idx="1554">
                  <c:v>0.66666666666666785</c:v>
                </c:pt>
                <c:pt idx="1555">
                  <c:v>-1.2999999999999992</c:v>
                </c:pt>
                <c:pt idx="1556">
                  <c:v>-2.2499999999999991</c:v>
                </c:pt>
                <c:pt idx="1557">
                  <c:v>-3.0833333333333321</c:v>
                </c:pt>
                <c:pt idx="1558">
                  <c:v>-3.5333333333333319</c:v>
                </c:pt>
                <c:pt idx="1559">
                  <c:v>-2.9499999999999988</c:v>
                </c:pt>
                <c:pt idx="1560">
                  <c:v>-1.2333333333333323</c:v>
                </c:pt>
                <c:pt idx="1561">
                  <c:v>0.18333333333333476</c:v>
                </c:pt>
                <c:pt idx="1562">
                  <c:v>0.36666666666666775</c:v>
                </c:pt>
                <c:pt idx="1563">
                  <c:v>0.48333333333333428</c:v>
                </c:pt>
                <c:pt idx="1564">
                  <c:v>0.50000000000000056</c:v>
                </c:pt>
                <c:pt idx="1565">
                  <c:v>0.73333333333333373</c:v>
                </c:pt>
                <c:pt idx="1566">
                  <c:v>0.56666666666666698</c:v>
                </c:pt>
                <c:pt idx="1567">
                  <c:v>0.53333333333333377</c:v>
                </c:pt>
                <c:pt idx="1568">
                  <c:v>0.68333333333333357</c:v>
                </c:pt>
                <c:pt idx="1569">
                  <c:v>0.13333333333333344</c:v>
                </c:pt>
                <c:pt idx="1570">
                  <c:v>-0.2166666666666662</c:v>
                </c:pt>
                <c:pt idx="1571">
                  <c:v>-0.81666666666666643</c:v>
                </c:pt>
                <c:pt idx="1572">
                  <c:v>-1.1499999999999997</c:v>
                </c:pt>
                <c:pt idx="1573">
                  <c:v>-1.1666666666666667</c:v>
                </c:pt>
                <c:pt idx="1574">
                  <c:v>-1.1833333333333329</c:v>
                </c:pt>
                <c:pt idx="1575">
                  <c:v>-0.94999999999999929</c:v>
                </c:pt>
                <c:pt idx="1576">
                  <c:v>-0.96666666666666679</c:v>
                </c:pt>
                <c:pt idx="1577">
                  <c:v>-0.6499999999999998</c:v>
                </c:pt>
                <c:pt idx="1578">
                  <c:v>-0.10000000000000024</c:v>
                </c:pt>
                <c:pt idx="1579">
                  <c:v>-6.6666666666667027E-2</c:v>
                </c:pt>
                <c:pt idx="1580">
                  <c:v>-0.3000000000000001</c:v>
                </c:pt>
                <c:pt idx="1581">
                  <c:v>-0.26666666666666689</c:v>
                </c:pt>
                <c:pt idx="1582">
                  <c:v>-0.19999999999999987</c:v>
                </c:pt>
                <c:pt idx="1583">
                  <c:v>-0.19999999999999987</c:v>
                </c:pt>
                <c:pt idx="1584">
                  <c:v>-0.34999999999999964</c:v>
                </c:pt>
                <c:pt idx="1585">
                  <c:v>-0.24999999999999942</c:v>
                </c:pt>
                <c:pt idx="1586">
                  <c:v>-0.11666666666666654</c:v>
                </c:pt>
                <c:pt idx="1587">
                  <c:v>-0.21666666666666679</c:v>
                </c:pt>
                <c:pt idx="1588">
                  <c:v>-0.35000000000000026</c:v>
                </c:pt>
                <c:pt idx="1589">
                  <c:v>-0.51666666666666694</c:v>
                </c:pt>
                <c:pt idx="1590">
                  <c:v>-0.61666666666666659</c:v>
                </c:pt>
                <c:pt idx="1591">
                  <c:v>-0.96666666666666679</c:v>
                </c:pt>
                <c:pt idx="1592">
                  <c:v>-1.1166666666666665</c:v>
                </c:pt>
                <c:pt idx="1593">
                  <c:v>-0.88333333333333286</c:v>
                </c:pt>
                <c:pt idx="1594">
                  <c:v>-0.58333333333333215</c:v>
                </c:pt>
                <c:pt idx="1595">
                  <c:v>-0.58333333333333215</c:v>
                </c:pt>
                <c:pt idx="1596">
                  <c:v>-0.51666666666666572</c:v>
                </c:pt>
                <c:pt idx="1597">
                  <c:v>-0.54999999999999893</c:v>
                </c:pt>
                <c:pt idx="1598">
                  <c:v>-0.59999999999999909</c:v>
                </c:pt>
                <c:pt idx="1599">
                  <c:v>-1.0333333333333325</c:v>
                </c:pt>
                <c:pt idx="1600">
                  <c:v>-1.3999999999999997</c:v>
                </c:pt>
                <c:pt idx="1601">
                  <c:v>-1.5666666666666664</c:v>
                </c:pt>
                <c:pt idx="1602">
                  <c:v>-1.3999999999999997</c:v>
                </c:pt>
                <c:pt idx="1603">
                  <c:v>-1.1166666666666665</c:v>
                </c:pt>
                <c:pt idx="1604">
                  <c:v>-1.2333333333333332</c:v>
                </c:pt>
                <c:pt idx="1605">
                  <c:v>-1.0333333333333332</c:v>
                </c:pt>
                <c:pt idx="1606">
                  <c:v>-0.8999999999999998</c:v>
                </c:pt>
                <c:pt idx="1607">
                  <c:v>-0.75</c:v>
                </c:pt>
                <c:pt idx="1608">
                  <c:v>-1.0833333333333333</c:v>
                </c:pt>
                <c:pt idx="1609">
                  <c:v>-1.3499999999999996</c:v>
                </c:pt>
                <c:pt idx="1610">
                  <c:v>-1.2333333333333332</c:v>
                </c:pt>
                <c:pt idx="1611">
                  <c:v>-1.3833333333333335</c:v>
                </c:pt>
                <c:pt idx="1612">
                  <c:v>-1.1666666666666667</c:v>
                </c:pt>
                <c:pt idx="1613">
                  <c:v>-1.2999999999999996</c:v>
                </c:pt>
                <c:pt idx="1614">
                  <c:v>-1.3999999999999997</c:v>
                </c:pt>
                <c:pt idx="1615">
                  <c:v>-1.3499999999999996</c:v>
                </c:pt>
                <c:pt idx="1616">
                  <c:v>-1.3833333333333329</c:v>
                </c:pt>
                <c:pt idx="1617">
                  <c:v>-1.366666666666666</c:v>
                </c:pt>
                <c:pt idx="1618">
                  <c:v>-1.4999999999999993</c:v>
                </c:pt>
                <c:pt idx="1619">
                  <c:v>-1.4333333333333329</c:v>
                </c:pt>
                <c:pt idx="1620">
                  <c:v>-1.3833333333333329</c:v>
                </c:pt>
                <c:pt idx="1621">
                  <c:v>-1.3333333333333333</c:v>
                </c:pt>
                <c:pt idx="1622">
                  <c:v>-1.7333333333333332</c:v>
                </c:pt>
                <c:pt idx="1623">
                  <c:v>-2.0833333333333326</c:v>
                </c:pt>
                <c:pt idx="1624">
                  <c:v>-2.0499999999999994</c:v>
                </c:pt>
                <c:pt idx="1625">
                  <c:v>-1.9666666666666661</c:v>
                </c:pt>
                <c:pt idx="1626">
                  <c:v>-1.8333333333333328</c:v>
                </c:pt>
                <c:pt idx="1627">
                  <c:v>-1.866666666666666</c:v>
                </c:pt>
                <c:pt idx="1628">
                  <c:v>-1.7833333333333325</c:v>
                </c:pt>
                <c:pt idx="1629">
                  <c:v>-1.616666666666666</c:v>
                </c:pt>
                <c:pt idx="1630">
                  <c:v>-1.7666666666666657</c:v>
                </c:pt>
                <c:pt idx="1631">
                  <c:v>-2.2666666666666657</c:v>
                </c:pt>
                <c:pt idx="1632">
                  <c:v>-2.8333333333333326</c:v>
                </c:pt>
                <c:pt idx="1633">
                  <c:v>-2.9833333333333325</c:v>
                </c:pt>
                <c:pt idx="1634">
                  <c:v>-2.7499999999999996</c:v>
                </c:pt>
                <c:pt idx="1635">
                  <c:v>-2.8666666666666667</c:v>
                </c:pt>
                <c:pt idx="1636">
                  <c:v>-3.2666666666666671</c:v>
                </c:pt>
                <c:pt idx="1637">
                  <c:v>-3.2333333333333338</c:v>
                </c:pt>
                <c:pt idx="1638">
                  <c:v>-3.0333333333333332</c:v>
                </c:pt>
                <c:pt idx="1639">
                  <c:v>-2.7666666666666671</c:v>
                </c:pt>
                <c:pt idx="1640">
                  <c:v>-2.8833333333333333</c:v>
                </c:pt>
                <c:pt idx="1641">
                  <c:v>-2.8333333333333326</c:v>
                </c:pt>
                <c:pt idx="1642">
                  <c:v>-2.5499999999999989</c:v>
                </c:pt>
                <c:pt idx="1643">
                  <c:v>-2.6833333333333322</c:v>
                </c:pt>
                <c:pt idx="1644">
                  <c:v>-2.816666666666666</c:v>
                </c:pt>
                <c:pt idx="1645">
                  <c:v>-3.1999999999999988</c:v>
                </c:pt>
                <c:pt idx="1646">
                  <c:v>-3.1833333333333322</c:v>
                </c:pt>
                <c:pt idx="1647">
                  <c:v>-3.2166666666666663</c:v>
                </c:pt>
                <c:pt idx="1648">
                  <c:v>-3.4166666666666665</c:v>
                </c:pt>
                <c:pt idx="1649">
                  <c:v>-3.7833333333333332</c:v>
                </c:pt>
                <c:pt idx="1650">
                  <c:v>-3.4166666666666665</c:v>
                </c:pt>
                <c:pt idx="1651">
                  <c:v>-3.4833333333333338</c:v>
                </c:pt>
                <c:pt idx="1652">
                  <c:v>-3.5333333333333332</c:v>
                </c:pt>
                <c:pt idx="1653">
                  <c:v>-3.5833333333333335</c:v>
                </c:pt>
                <c:pt idx="1654">
                  <c:v>-3.4</c:v>
                </c:pt>
                <c:pt idx="1655">
                  <c:v>-2.75</c:v>
                </c:pt>
                <c:pt idx="1656">
                  <c:v>-3.1333333333333333</c:v>
                </c:pt>
                <c:pt idx="1657">
                  <c:v>-3.1166666666666667</c:v>
                </c:pt>
                <c:pt idx="1658">
                  <c:v>-3.3166666666666664</c:v>
                </c:pt>
                <c:pt idx="1659">
                  <c:v>-3.5166666666666662</c:v>
                </c:pt>
                <c:pt idx="1660">
                  <c:v>-3.7333333333333329</c:v>
                </c:pt>
                <c:pt idx="1661">
                  <c:v>-3.8499999999999996</c:v>
                </c:pt>
                <c:pt idx="1662">
                  <c:v>-4.3</c:v>
                </c:pt>
                <c:pt idx="1663">
                  <c:v>-4.25</c:v>
                </c:pt>
                <c:pt idx="1664">
                  <c:v>-4.45</c:v>
                </c:pt>
                <c:pt idx="1665">
                  <c:v>-4.6500000000000004</c:v>
                </c:pt>
                <c:pt idx="1666">
                  <c:v>-4.916666666666667</c:v>
                </c:pt>
                <c:pt idx="1667">
                  <c:v>-5.2666666666666675</c:v>
                </c:pt>
                <c:pt idx="1668">
                  <c:v>-5.2333333333333343</c:v>
                </c:pt>
                <c:pt idx="1669">
                  <c:v>-5.4333333333333345</c:v>
                </c:pt>
                <c:pt idx="1670">
                  <c:v>-5.6166666666666671</c:v>
                </c:pt>
                <c:pt idx="1671">
                  <c:v>-5.5166666666666684</c:v>
                </c:pt>
                <c:pt idx="1672">
                  <c:v>-5.5500000000000007</c:v>
                </c:pt>
                <c:pt idx="1673">
                  <c:v>-5.5666666666666673</c:v>
                </c:pt>
                <c:pt idx="1674">
                  <c:v>-5.6500000000000012</c:v>
                </c:pt>
                <c:pt idx="1675">
                  <c:v>-5.5666666666666673</c:v>
                </c:pt>
                <c:pt idx="1676">
                  <c:v>-5.2500000000000009</c:v>
                </c:pt>
                <c:pt idx="1677">
                  <c:v>-5.2500000000000009</c:v>
                </c:pt>
                <c:pt idx="1678">
                  <c:v>-5.5</c:v>
                </c:pt>
                <c:pt idx="1679">
                  <c:v>-5.3833333333333329</c:v>
                </c:pt>
                <c:pt idx="1680">
                  <c:v>-5.2833333333333332</c:v>
                </c:pt>
                <c:pt idx="1681">
                  <c:v>-5.4833333333333334</c:v>
                </c:pt>
                <c:pt idx="1682">
                  <c:v>-5.8666666666666671</c:v>
                </c:pt>
                <c:pt idx="1683">
                  <c:v>-5.916666666666667</c:v>
                </c:pt>
                <c:pt idx="1684">
                  <c:v>-5.8166666666666655</c:v>
                </c:pt>
                <c:pt idx="1685">
                  <c:v>-5.8166666666666664</c:v>
                </c:pt>
                <c:pt idx="1686">
                  <c:v>-5.7333333333333334</c:v>
                </c:pt>
                <c:pt idx="1687">
                  <c:v>-5.8999999999999995</c:v>
                </c:pt>
                <c:pt idx="1688">
                  <c:v>-5.95</c:v>
                </c:pt>
                <c:pt idx="1689">
                  <c:v>-6.0666666666666664</c:v>
                </c:pt>
                <c:pt idx="1690">
                  <c:v>-6.1833333333333327</c:v>
                </c:pt>
                <c:pt idx="1691">
                  <c:v>-6.5333333333333323</c:v>
                </c:pt>
                <c:pt idx="1692">
                  <c:v>-6.416666666666667</c:v>
                </c:pt>
                <c:pt idx="1693">
                  <c:v>-6.4833333333333343</c:v>
                </c:pt>
                <c:pt idx="1694">
                  <c:v>-6.3</c:v>
                </c:pt>
                <c:pt idx="1695">
                  <c:v>-6.416666666666667</c:v>
                </c:pt>
                <c:pt idx="1696">
                  <c:v>-6.3</c:v>
                </c:pt>
                <c:pt idx="1697">
                  <c:v>-6.2166666666666659</c:v>
                </c:pt>
                <c:pt idx="1698">
                  <c:v>-6.4333333333333327</c:v>
                </c:pt>
                <c:pt idx="1699">
                  <c:v>-6.5</c:v>
                </c:pt>
                <c:pt idx="1700">
                  <c:v>-6.6500000000000012</c:v>
                </c:pt>
                <c:pt idx="1701">
                  <c:v>-6.4833333333333343</c:v>
                </c:pt>
                <c:pt idx="1702">
                  <c:v>-6.3500000000000014</c:v>
                </c:pt>
                <c:pt idx="1703">
                  <c:v>-6.45</c:v>
                </c:pt>
                <c:pt idx="1704">
                  <c:v>-6.2666666666666684</c:v>
                </c:pt>
                <c:pt idx="1705">
                  <c:v>-5.9166666666666679</c:v>
                </c:pt>
                <c:pt idx="1706">
                  <c:v>-5.5333333333333341</c:v>
                </c:pt>
                <c:pt idx="1707">
                  <c:v>-5.5500000000000007</c:v>
                </c:pt>
                <c:pt idx="1708">
                  <c:v>-5.7333333333333343</c:v>
                </c:pt>
                <c:pt idx="1709">
                  <c:v>-5.4666666666666677</c:v>
                </c:pt>
                <c:pt idx="1710">
                  <c:v>-5.7166666666666677</c:v>
                </c:pt>
                <c:pt idx="1711">
                  <c:v>-5.9000000000000012</c:v>
                </c:pt>
                <c:pt idx="1712">
                  <c:v>-6.05</c:v>
                </c:pt>
                <c:pt idx="1713">
                  <c:v>-5.5166666666666666</c:v>
                </c:pt>
                <c:pt idx="1714">
                  <c:v>-5.3500000000000005</c:v>
                </c:pt>
                <c:pt idx="1715">
                  <c:v>-5.05</c:v>
                </c:pt>
                <c:pt idx="1716">
                  <c:v>-4.5166666666666666</c:v>
                </c:pt>
                <c:pt idx="1717">
                  <c:v>-4.3</c:v>
                </c:pt>
                <c:pt idx="1718">
                  <c:v>-4.3166666666666673</c:v>
                </c:pt>
                <c:pt idx="1719">
                  <c:v>-4.8500000000000005</c:v>
                </c:pt>
                <c:pt idx="1720">
                  <c:v>-4.916666666666667</c:v>
                </c:pt>
                <c:pt idx="1721">
                  <c:v>-5.2166666666666677</c:v>
                </c:pt>
                <c:pt idx="1722">
                  <c:v>-5.4833333333333343</c:v>
                </c:pt>
                <c:pt idx="1723">
                  <c:v>-5.4666666666666677</c:v>
                </c:pt>
                <c:pt idx="1724">
                  <c:v>-5.4833333333333334</c:v>
                </c:pt>
                <c:pt idx="1725">
                  <c:v>-5.166666666666667</c:v>
                </c:pt>
                <c:pt idx="1726">
                  <c:v>-5.2166666666666659</c:v>
                </c:pt>
                <c:pt idx="1727">
                  <c:v>-5.3166666666666655</c:v>
                </c:pt>
                <c:pt idx="1728">
                  <c:v>-5.5333333333333314</c:v>
                </c:pt>
                <c:pt idx="1729">
                  <c:v>-5.5333333333333314</c:v>
                </c:pt>
                <c:pt idx="1730">
                  <c:v>-5.8666666666666663</c:v>
                </c:pt>
                <c:pt idx="1731">
                  <c:v>-5.8833333333333329</c:v>
                </c:pt>
                <c:pt idx="1732">
                  <c:v>-5.9833333333333343</c:v>
                </c:pt>
                <c:pt idx="1733">
                  <c:v>-6.1000000000000005</c:v>
                </c:pt>
                <c:pt idx="1734">
                  <c:v>-5.8833333333333337</c:v>
                </c:pt>
                <c:pt idx="1735">
                  <c:v>-6.0833333333333348</c:v>
                </c:pt>
                <c:pt idx="1736">
                  <c:v>-5.5833333333333348</c:v>
                </c:pt>
                <c:pt idx="1737">
                  <c:v>-5.8333333333333348</c:v>
                </c:pt>
                <c:pt idx="1738">
                  <c:v>-5.7333333333333343</c:v>
                </c:pt>
                <c:pt idx="1739">
                  <c:v>-5.3833333333333355</c:v>
                </c:pt>
                <c:pt idx="1740">
                  <c:v>-5.6500000000000021</c:v>
                </c:pt>
                <c:pt idx="1741">
                  <c:v>-5.9000000000000021</c:v>
                </c:pt>
                <c:pt idx="1742">
                  <c:v>-5.9333333333333345</c:v>
                </c:pt>
                <c:pt idx="1743">
                  <c:v>-5.9000000000000021</c:v>
                </c:pt>
                <c:pt idx="1744">
                  <c:v>-5.783333333333335</c:v>
                </c:pt>
                <c:pt idx="1745">
                  <c:v>-5.8000000000000007</c:v>
                </c:pt>
                <c:pt idx="1746">
                  <c:v>-5.1833333333333336</c:v>
                </c:pt>
                <c:pt idx="1747">
                  <c:v>-4.5666666666666664</c:v>
                </c:pt>
                <c:pt idx="1748">
                  <c:v>-4.1333333333333337</c:v>
                </c:pt>
                <c:pt idx="1749">
                  <c:v>-3.8833333333333329</c:v>
                </c:pt>
                <c:pt idx="1750">
                  <c:v>-4.8</c:v>
                </c:pt>
                <c:pt idx="1751">
                  <c:v>-6.4833333333333343</c:v>
                </c:pt>
                <c:pt idx="1752">
                  <c:v>-7.6000000000000014</c:v>
                </c:pt>
                <c:pt idx="1753">
                  <c:v>-7.9333333333333362</c:v>
                </c:pt>
                <c:pt idx="1754">
                  <c:v>-8.3333333333333339</c:v>
                </c:pt>
                <c:pt idx="1755">
                  <c:v>-8.2166666666666668</c:v>
                </c:pt>
                <c:pt idx="1756">
                  <c:v>-7.0833333333333348</c:v>
                </c:pt>
                <c:pt idx="1757">
                  <c:v>-5.2333333333333343</c:v>
                </c:pt>
                <c:pt idx="1758">
                  <c:v>-4.5666666666666664</c:v>
                </c:pt>
                <c:pt idx="1759">
                  <c:v>-4.3166666666666655</c:v>
                </c:pt>
                <c:pt idx="1760">
                  <c:v>-4.3166666666666664</c:v>
                </c:pt>
                <c:pt idx="1761">
                  <c:v>-4.25</c:v>
                </c:pt>
                <c:pt idx="1762">
                  <c:v>-4.2666666666666657</c:v>
                </c:pt>
                <c:pt idx="1763">
                  <c:v>-4.4833333333333316</c:v>
                </c:pt>
                <c:pt idx="1764">
                  <c:v>-4.1833333333333327</c:v>
                </c:pt>
                <c:pt idx="1765">
                  <c:v>-4.4666666666666659</c:v>
                </c:pt>
                <c:pt idx="1766">
                  <c:v>-4.4999999999999991</c:v>
                </c:pt>
                <c:pt idx="1767">
                  <c:v>-4.8</c:v>
                </c:pt>
                <c:pt idx="1768">
                  <c:v>-5.3166666666666664</c:v>
                </c:pt>
                <c:pt idx="1769">
                  <c:v>-5.3333333333333321</c:v>
                </c:pt>
                <c:pt idx="1770">
                  <c:v>-5.55</c:v>
                </c:pt>
                <c:pt idx="1771">
                  <c:v>-5.5166666666666657</c:v>
                </c:pt>
                <c:pt idx="1772">
                  <c:v>-5.583333333333333</c:v>
                </c:pt>
                <c:pt idx="1773">
                  <c:v>-5.6333333333333329</c:v>
                </c:pt>
                <c:pt idx="1774">
                  <c:v>-5.1499999999999995</c:v>
                </c:pt>
                <c:pt idx="1775">
                  <c:v>-5.45</c:v>
                </c:pt>
                <c:pt idx="1776">
                  <c:v>-5.6333333333333329</c:v>
                </c:pt>
                <c:pt idx="1777">
                  <c:v>-5.45</c:v>
                </c:pt>
                <c:pt idx="1778">
                  <c:v>-5.3500000000000005</c:v>
                </c:pt>
                <c:pt idx="1779">
                  <c:v>-4.9833333333333334</c:v>
                </c:pt>
                <c:pt idx="1780">
                  <c:v>-4.8833333333333337</c:v>
                </c:pt>
                <c:pt idx="1781">
                  <c:v>-4.6500000000000012</c:v>
                </c:pt>
                <c:pt idx="1782">
                  <c:v>-4.4000000000000021</c:v>
                </c:pt>
                <c:pt idx="1783">
                  <c:v>-4.450000000000002</c:v>
                </c:pt>
                <c:pt idx="1784">
                  <c:v>-4.3333333333333348</c:v>
                </c:pt>
                <c:pt idx="1785">
                  <c:v>-4.4833333333333352</c:v>
                </c:pt>
                <c:pt idx="1786">
                  <c:v>-4.450000000000002</c:v>
                </c:pt>
                <c:pt idx="1787">
                  <c:v>-4.2166666666666694</c:v>
                </c:pt>
                <c:pt idx="1788">
                  <c:v>-4.2666666666666693</c:v>
                </c:pt>
                <c:pt idx="1789">
                  <c:v>-4.31666666666667</c:v>
                </c:pt>
                <c:pt idx="1790">
                  <c:v>-4.1333333333333373</c:v>
                </c:pt>
                <c:pt idx="1791">
                  <c:v>-3.9000000000000044</c:v>
                </c:pt>
                <c:pt idx="1792">
                  <c:v>-3.9500000000000042</c:v>
                </c:pt>
                <c:pt idx="1793">
                  <c:v>-4.0000000000000009</c:v>
                </c:pt>
                <c:pt idx="1794">
                  <c:v>-4.0333333333333359</c:v>
                </c:pt>
                <c:pt idx="1795">
                  <c:v>-4.2666666666666702</c:v>
                </c:pt>
                <c:pt idx="1796">
                  <c:v>-4.56666666666667</c:v>
                </c:pt>
                <c:pt idx="1797">
                  <c:v>-5.1166666666666698</c:v>
                </c:pt>
                <c:pt idx="1798">
                  <c:v>-5.3666666666666698</c:v>
                </c:pt>
                <c:pt idx="1799">
                  <c:v>-5.5000000000000027</c:v>
                </c:pt>
                <c:pt idx="1800">
                  <c:v>-5.5333333333333341</c:v>
                </c:pt>
                <c:pt idx="1801">
                  <c:v>-5.3499999999999988</c:v>
                </c:pt>
                <c:pt idx="1802">
                  <c:v>-5.3833333333333329</c:v>
                </c:pt>
                <c:pt idx="1803">
                  <c:v>-5.3833333333333329</c:v>
                </c:pt>
                <c:pt idx="1804">
                  <c:v>-5.2833333333333341</c:v>
                </c:pt>
                <c:pt idx="1805">
                  <c:v>-5.4833333333333369</c:v>
                </c:pt>
                <c:pt idx="1806">
                  <c:v>-5.8333333333333384</c:v>
                </c:pt>
                <c:pt idx="1807">
                  <c:v>-6.0333333333333359</c:v>
                </c:pt>
                <c:pt idx="1808">
                  <c:v>-6.4833333333333343</c:v>
                </c:pt>
                <c:pt idx="1809">
                  <c:v>-6.6833333333333345</c:v>
                </c:pt>
                <c:pt idx="1810">
                  <c:v>-7.0333333333333341</c:v>
                </c:pt>
                <c:pt idx="1811">
                  <c:v>-6.7333333333333316</c:v>
                </c:pt>
                <c:pt idx="1812">
                  <c:v>-6.6166666666666627</c:v>
                </c:pt>
                <c:pt idx="1813">
                  <c:v>-6.6666666666666643</c:v>
                </c:pt>
                <c:pt idx="1814">
                  <c:v>-6.3666666666666645</c:v>
                </c:pt>
                <c:pt idx="1815">
                  <c:v>-6.1833333333333327</c:v>
                </c:pt>
                <c:pt idx="1816">
                  <c:v>-6.3</c:v>
                </c:pt>
                <c:pt idx="1817">
                  <c:v>-6.4333333333333345</c:v>
                </c:pt>
                <c:pt idx="1818">
                  <c:v>-6.2333333333333343</c:v>
                </c:pt>
                <c:pt idx="1819">
                  <c:v>-5.9666666666666686</c:v>
                </c:pt>
                <c:pt idx="1820">
                  <c:v>-6.0000000000000027</c:v>
                </c:pt>
                <c:pt idx="1821">
                  <c:v>-5.6166666666666698</c:v>
                </c:pt>
                <c:pt idx="1822">
                  <c:v>-5.1666666666666687</c:v>
                </c:pt>
                <c:pt idx="1823">
                  <c:v>-5.0666666666666673</c:v>
                </c:pt>
                <c:pt idx="1824">
                  <c:v>-5.1833333333333371</c:v>
                </c:pt>
                <c:pt idx="1825">
                  <c:v>-5.0666666666666673</c:v>
                </c:pt>
                <c:pt idx="1826">
                  <c:v>-4.8</c:v>
                </c:pt>
                <c:pt idx="1827">
                  <c:v>-5.0666666666666655</c:v>
                </c:pt>
                <c:pt idx="1828">
                  <c:v>-5.1333333333333302</c:v>
                </c:pt>
                <c:pt idx="1829">
                  <c:v>-5.4999999999999964</c:v>
                </c:pt>
                <c:pt idx="1830">
                  <c:v>-5.3333333333333277</c:v>
                </c:pt>
                <c:pt idx="1831">
                  <c:v>-5.6833333333333291</c:v>
                </c:pt>
                <c:pt idx="1832">
                  <c:v>-5.7999999999999972</c:v>
                </c:pt>
                <c:pt idx="1833">
                  <c:v>-5.9499999999999957</c:v>
                </c:pt>
                <c:pt idx="1834">
                  <c:v>-6.0833333333333313</c:v>
                </c:pt>
                <c:pt idx="1835">
                  <c:v>-5.8166666666666655</c:v>
                </c:pt>
                <c:pt idx="1836">
                  <c:v>-5.4499999999999993</c:v>
                </c:pt>
                <c:pt idx="1837">
                  <c:v>-5.2333333333333316</c:v>
                </c:pt>
                <c:pt idx="1838">
                  <c:v>-5.0166666666666648</c:v>
                </c:pt>
                <c:pt idx="1839">
                  <c:v>-4.7499999999999973</c:v>
                </c:pt>
                <c:pt idx="1840">
                  <c:v>-4.4999999999999964</c:v>
                </c:pt>
                <c:pt idx="1841">
                  <c:v>-4.4999999999999964</c:v>
                </c:pt>
                <c:pt idx="1842">
                  <c:v>-4.7666666666666631</c:v>
                </c:pt>
                <c:pt idx="1843">
                  <c:v>-4.6666666666666643</c:v>
                </c:pt>
                <c:pt idx="1844">
                  <c:v>-4.5833333333333321</c:v>
                </c:pt>
                <c:pt idx="1845">
                  <c:v>-4.5</c:v>
                </c:pt>
                <c:pt idx="1846">
                  <c:v>-4.2500000000000009</c:v>
                </c:pt>
                <c:pt idx="1847">
                  <c:v>-3.8166666666666687</c:v>
                </c:pt>
                <c:pt idx="1848">
                  <c:v>-3.8833333333333364</c:v>
                </c:pt>
                <c:pt idx="1849">
                  <c:v>-3.5333333333333363</c:v>
                </c:pt>
                <c:pt idx="1850">
                  <c:v>-3.5666666666666687</c:v>
                </c:pt>
                <c:pt idx="1851">
                  <c:v>-3.4833333333333343</c:v>
                </c:pt>
                <c:pt idx="1852">
                  <c:v>-3.3833333333333342</c:v>
                </c:pt>
                <c:pt idx="1853">
                  <c:v>-3.1333333333333333</c:v>
                </c:pt>
                <c:pt idx="1854">
                  <c:v>-2.8833333333333333</c:v>
                </c:pt>
                <c:pt idx="1855">
                  <c:v>-2.9333333333333336</c:v>
                </c:pt>
                <c:pt idx="1856">
                  <c:v>-3.0833333333333339</c:v>
                </c:pt>
                <c:pt idx="1857">
                  <c:v>-2.3666666666666685</c:v>
                </c:pt>
                <c:pt idx="1858">
                  <c:v>-2.1666666666666683</c:v>
                </c:pt>
                <c:pt idx="1859">
                  <c:v>-2.2333333333333347</c:v>
                </c:pt>
                <c:pt idx="1860">
                  <c:v>-1.8666666666666678</c:v>
                </c:pt>
                <c:pt idx="1861">
                  <c:v>-1.9333333333333342</c:v>
                </c:pt>
                <c:pt idx="1862">
                  <c:v>-1.5666666666666671</c:v>
                </c:pt>
                <c:pt idx="1863">
                  <c:v>-1.7333333333333332</c:v>
                </c:pt>
                <c:pt idx="1864">
                  <c:v>-1.7166666666666657</c:v>
                </c:pt>
                <c:pt idx="1865">
                  <c:v>-1.5833333333333321</c:v>
                </c:pt>
                <c:pt idx="1866">
                  <c:v>-1.3833333333333322</c:v>
                </c:pt>
                <c:pt idx="1867">
                  <c:v>-0.68333333333333235</c:v>
                </c:pt>
                <c:pt idx="1868">
                  <c:v>-0.26666666666666572</c:v>
                </c:pt>
                <c:pt idx="1869">
                  <c:v>-0.11666666666666596</c:v>
                </c:pt>
                <c:pt idx="1870">
                  <c:v>0.21666666666666679</c:v>
                </c:pt>
                <c:pt idx="1871">
                  <c:v>0.58333333333333337</c:v>
                </c:pt>
                <c:pt idx="1872">
                  <c:v>0.58333333333333337</c:v>
                </c:pt>
                <c:pt idx="1873">
                  <c:v>0.15000000000000036</c:v>
                </c:pt>
                <c:pt idx="1874">
                  <c:v>0.21666666666666679</c:v>
                </c:pt>
                <c:pt idx="1875">
                  <c:v>0.56666666666666676</c:v>
                </c:pt>
                <c:pt idx="1876">
                  <c:v>0.61666666666666681</c:v>
                </c:pt>
                <c:pt idx="1877">
                  <c:v>0.73333333333333339</c:v>
                </c:pt>
                <c:pt idx="1878">
                  <c:v>0.58333333333333337</c:v>
                </c:pt>
                <c:pt idx="1879">
                  <c:v>1</c:v>
                </c:pt>
                <c:pt idx="1880">
                  <c:v>1.1833333333333336</c:v>
                </c:pt>
                <c:pt idx="1881">
                  <c:v>0.88333333333333375</c:v>
                </c:pt>
                <c:pt idx="1882">
                  <c:v>0.75000000000000033</c:v>
                </c:pt>
                <c:pt idx="1883">
                  <c:v>0.71666666666666712</c:v>
                </c:pt>
                <c:pt idx="1884">
                  <c:v>1.1833333333333338</c:v>
                </c:pt>
                <c:pt idx="1885">
                  <c:v>1.166666666666667</c:v>
                </c:pt>
                <c:pt idx="1886">
                  <c:v>0.91666666666666696</c:v>
                </c:pt>
                <c:pt idx="1887">
                  <c:v>1.0666666666666671</c:v>
                </c:pt>
                <c:pt idx="1888">
                  <c:v>1.2833333333333339</c:v>
                </c:pt>
                <c:pt idx="1889">
                  <c:v>1.0666666666666671</c:v>
                </c:pt>
                <c:pt idx="1890">
                  <c:v>0.83333333333333359</c:v>
                </c:pt>
                <c:pt idx="1891">
                  <c:v>0.86666666666666681</c:v>
                </c:pt>
                <c:pt idx="1892">
                  <c:v>0.61666666666666659</c:v>
                </c:pt>
                <c:pt idx="1893">
                  <c:v>0.31666666666666643</c:v>
                </c:pt>
                <c:pt idx="1894">
                  <c:v>0.2166666666666662</c:v>
                </c:pt>
                <c:pt idx="1895">
                  <c:v>0.19999999999999959</c:v>
                </c:pt>
                <c:pt idx="1896">
                  <c:v>0.21666666666666648</c:v>
                </c:pt>
                <c:pt idx="1897">
                  <c:v>-5.0000000000000121E-2</c:v>
                </c:pt>
                <c:pt idx="1898">
                  <c:v>0.29999999999999982</c:v>
                </c:pt>
                <c:pt idx="1899">
                  <c:v>0.66666666666666641</c:v>
                </c:pt>
                <c:pt idx="1900">
                  <c:v>0.76666666666666661</c:v>
                </c:pt>
                <c:pt idx="1901">
                  <c:v>0.79999999999999982</c:v>
                </c:pt>
                <c:pt idx="1902">
                  <c:v>0.88333333333333286</c:v>
                </c:pt>
                <c:pt idx="1903">
                  <c:v>1.283333333333333</c:v>
                </c:pt>
                <c:pt idx="1904">
                  <c:v>1.3833333333333331</c:v>
                </c:pt>
                <c:pt idx="1905">
                  <c:v>1.3999999999999997</c:v>
                </c:pt>
                <c:pt idx="1906">
                  <c:v>1.1666666666666663</c:v>
                </c:pt>
                <c:pt idx="1907">
                  <c:v>1.0666666666666664</c:v>
                </c:pt>
                <c:pt idx="1908">
                  <c:v>0.98333333333333339</c:v>
                </c:pt>
                <c:pt idx="1909">
                  <c:v>0.86666666666666659</c:v>
                </c:pt>
                <c:pt idx="1910">
                  <c:v>0.63333333333333341</c:v>
                </c:pt>
                <c:pt idx="1911">
                  <c:v>0.48333333333333339</c:v>
                </c:pt>
                <c:pt idx="1912">
                  <c:v>0.83333333333333337</c:v>
                </c:pt>
                <c:pt idx="1913">
                  <c:v>0.9</c:v>
                </c:pt>
                <c:pt idx="1914">
                  <c:v>0.93333333333333324</c:v>
                </c:pt>
                <c:pt idx="1915">
                  <c:v>1.0499999999999998</c:v>
                </c:pt>
                <c:pt idx="1916">
                  <c:v>1.3166666666666662</c:v>
                </c:pt>
                <c:pt idx="1917">
                  <c:v>1.283333333333333</c:v>
                </c:pt>
                <c:pt idx="1918">
                  <c:v>1.033333333333333</c:v>
                </c:pt>
                <c:pt idx="1919">
                  <c:v>1.0999999999999994</c:v>
                </c:pt>
                <c:pt idx="1920">
                  <c:v>1.1499999999999992</c:v>
                </c:pt>
                <c:pt idx="1921">
                  <c:v>0.86666666666666592</c:v>
                </c:pt>
                <c:pt idx="1922">
                  <c:v>0.69999999999999962</c:v>
                </c:pt>
                <c:pt idx="1923">
                  <c:v>0.66666666666666641</c:v>
                </c:pt>
                <c:pt idx="1924">
                  <c:v>0.75</c:v>
                </c:pt>
                <c:pt idx="1925">
                  <c:v>0.66666666666666663</c:v>
                </c:pt>
                <c:pt idx="1926">
                  <c:v>0.75</c:v>
                </c:pt>
                <c:pt idx="1927">
                  <c:v>0.71666666666666679</c:v>
                </c:pt>
                <c:pt idx="1928">
                  <c:v>0.61666666666666659</c:v>
                </c:pt>
                <c:pt idx="1929">
                  <c:v>0.53333333333333321</c:v>
                </c:pt>
                <c:pt idx="1930">
                  <c:v>0.48333333333333311</c:v>
                </c:pt>
                <c:pt idx="1931">
                  <c:v>0.81666666666666643</c:v>
                </c:pt>
                <c:pt idx="1932">
                  <c:v>0.9</c:v>
                </c:pt>
                <c:pt idx="1933">
                  <c:v>0.96666666666666645</c:v>
                </c:pt>
                <c:pt idx="1934">
                  <c:v>0.93333333333333324</c:v>
                </c:pt>
                <c:pt idx="1935">
                  <c:v>0.69999999999999984</c:v>
                </c:pt>
                <c:pt idx="1936">
                  <c:v>0.43333333333333296</c:v>
                </c:pt>
                <c:pt idx="1937">
                  <c:v>0.18333333333333326</c:v>
                </c:pt>
                <c:pt idx="1938">
                  <c:v>1.6666666666666607E-2</c:v>
                </c:pt>
                <c:pt idx="1939">
                  <c:v>0.11666666666666685</c:v>
                </c:pt>
                <c:pt idx="1940">
                  <c:v>0.63333333333333341</c:v>
                </c:pt>
                <c:pt idx="1941">
                  <c:v>1.4500000000000002</c:v>
                </c:pt>
                <c:pt idx="1942">
                  <c:v>2.6833333333333336</c:v>
                </c:pt>
                <c:pt idx="1943">
                  <c:v>3.1333333333333342</c:v>
                </c:pt>
                <c:pt idx="1944">
                  <c:v>3.5</c:v>
                </c:pt>
                <c:pt idx="1945">
                  <c:v>5</c:v>
                </c:pt>
                <c:pt idx="1946">
                  <c:v>3.65</c:v>
                </c:pt>
                <c:pt idx="1947">
                  <c:v>0.51666666666666661</c:v>
                </c:pt>
                <c:pt idx="1948">
                  <c:v>-1.1333333333333337</c:v>
                </c:pt>
                <c:pt idx="1949">
                  <c:v>-1.5333333333333339</c:v>
                </c:pt>
                <c:pt idx="1950">
                  <c:v>-1.7333333333333336</c:v>
                </c:pt>
                <c:pt idx="1951">
                  <c:v>-2.8666666666666667</c:v>
                </c:pt>
                <c:pt idx="1952">
                  <c:v>-1.7999999999999998</c:v>
                </c:pt>
                <c:pt idx="1953">
                  <c:v>0.75000000000000011</c:v>
                </c:pt>
                <c:pt idx="1954">
                  <c:v>1.6499999999999997</c:v>
                </c:pt>
                <c:pt idx="1955">
                  <c:v>1.4833333333333334</c:v>
                </c:pt>
                <c:pt idx="1956">
                  <c:v>1.3666666666666665</c:v>
                </c:pt>
                <c:pt idx="1957">
                  <c:v>0.8166666666666661</c:v>
                </c:pt>
                <c:pt idx="1958">
                  <c:v>0.76666666666666627</c:v>
                </c:pt>
                <c:pt idx="1959">
                  <c:v>0.68333333333333302</c:v>
                </c:pt>
                <c:pt idx="1960">
                  <c:v>0.6499999999999998</c:v>
                </c:pt>
                <c:pt idx="1961">
                  <c:v>0.66666666666666641</c:v>
                </c:pt>
                <c:pt idx="1962">
                  <c:v>0.56666666666666643</c:v>
                </c:pt>
                <c:pt idx="1963">
                  <c:v>0.63333333333333341</c:v>
                </c:pt>
                <c:pt idx="1964">
                  <c:v>0.46666666666666679</c:v>
                </c:pt>
                <c:pt idx="1965">
                  <c:v>0.76666666666666694</c:v>
                </c:pt>
                <c:pt idx="1966">
                  <c:v>8.3333333333333634E-2</c:v>
                </c:pt>
                <c:pt idx="1967">
                  <c:v>0.2333333333333337</c:v>
                </c:pt>
                <c:pt idx="1968">
                  <c:v>0.16666666666666727</c:v>
                </c:pt>
                <c:pt idx="1969">
                  <c:v>0.35000000000000053</c:v>
                </c:pt>
                <c:pt idx="1970">
                  <c:v>0.61666666666666714</c:v>
                </c:pt>
                <c:pt idx="1971">
                  <c:v>0.63333333333333341</c:v>
                </c:pt>
                <c:pt idx="1972">
                  <c:v>1.1166666666666669</c:v>
                </c:pt>
                <c:pt idx="1973">
                  <c:v>1.1833333333333336</c:v>
                </c:pt>
                <c:pt idx="1974">
                  <c:v>1.1500000000000001</c:v>
                </c:pt>
                <c:pt idx="1975">
                  <c:v>0.86666666666666659</c:v>
                </c:pt>
                <c:pt idx="1976">
                  <c:v>0.48333333333333339</c:v>
                </c:pt>
                <c:pt idx="1977">
                  <c:v>0.55000000000000016</c:v>
                </c:pt>
                <c:pt idx="1978">
                  <c:v>0.26666666666666689</c:v>
                </c:pt>
                <c:pt idx="1979">
                  <c:v>-9.9999999999999936E-2</c:v>
                </c:pt>
                <c:pt idx="1980">
                  <c:v>0.13333333333333344</c:v>
                </c:pt>
                <c:pt idx="1981">
                  <c:v>0.45000000000000018</c:v>
                </c:pt>
                <c:pt idx="1982">
                  <c:v>0.91666666666666663</c:v>
                </c:pt>
                <c:pt idx="1983">
                  <c:v>0.63333333333333341</c:v>
                </c:pt>
                <c:pt idx="1984">
                  <c:v>0.61666666666666659</c:v>
                </c:pt>
                <c:pt idx="1985">
                  <c:v>1.1166666666666669</c:v>
                </c:pt>
                <c:pt idx="1986">
                  <c:v>1.1000000000000003</c:v>
                </c:pt>
                <c:pt idx="1987">
                  <c:v>1.0666666666666671</c:v>
                </c:pt>
                <c:pt idx="1988">
                  <c:v>0.71666666666666712</c:v>
                </c:pt>
                <c:pt idx="1989">
                  <c:v>0.55000000000000038</c:v>
                </c:pt>
                <c:pt idx="1990">
                  <c:v>0.6666666666666673</c:v>
                </c:pt>
                <c:pt idx="1991">
                  <c:v>0.61666666666666714</c:v>
                </c:pt>
                <c:pt idx="1992">
                  <c:v>0.41666666666666696</c:v>
                </c:pt>
                <c:pt idx="1993">
                  <c:v>0.20000000000000018</c:v>
                </c:pt>
                <c:pt idx="1994">
                  <c:v>0.48333333333333339</c:v>
                </c:pt>
                <c:pt idx="1995">
                  <c:v>0.43333333333333329</c:v>
                </c:pt>
                <c:pt idx="1996">
                  <c:v>0.41666666666666635</c:v>
                </c:pt>
                <c:pt idx="1997">
                  <c:v>9.9999999999999645E-2</c:v>
                </c:pt>
              </c:numCache>
            </c:numRef>
          </c:xVal>
          <c:yVal>
            <c:numRef>
              <c:f>'63G_15'!$A$2:$A$2007</c:f>
              <c:numCache>
                <c:formatCode>General</c:formatCode>
                <c:ptCount val="2006"/>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numCache>
            </c:numRef>
          </c:yVal>
          <c:smooth val="1"/>
          <c:extLst>
            <c:ext xmlns:c16="http://schemas.microsoft.com/office/drawing/2014/chart" uri="{C3380CC4-5D6E-409C-BE32-E72D297353CC}">
              <c16:uniqueId val="{00000005-942B-49F5-90EE-CF48BF3CCFC4}"/>
            </c:ext>
          </c:extLst>
        </c:ser>
        <c:ser>
          <c:idx val="4"/>
          <c:order val="6"/>
          <c:tx>
            <c:strRef>
              <c:f>'63G_15'!$W$1</c:f>
              <c:strCache>
                <c:ptCount val="1"/>
                <c:pt idx="0">
                  <c:v>UPCUDEP</c:v>
                </c:pt>
              </c:strCache>
            </c:strRef>
          </c:tx>
          <c:spPr>
            <a:ln w="19050" cap="rnd">
              <a:solidFill>
                <a:sysClr val="windowText" lastClr="000000"/>
              </a:solidFill>
              <a:round/>
            </a:ln>
            <a:effectLst/>
          </c:spPr>
          <c:marker>
            <c:symbol val="none"/>
          </c:marker>
          <c:dPt>
            <c:idx val="1"/>
            <c:marker>
              <c:symbol val="none"/>
            </c:marker>
            <c:bubble3D val="0"/>
            <c:spPr>
              <a:ln w="19050" cap="rnd">
                <a:solidFill>
                  <a:sysClr val="windowText" lastClr="000000"/>
                </a:solidFill>
                <a:round/>
              </a:ln>
              <a:effectLst/>
            </c:spPr>
            <c:extLst>
              <c:ext xmlns:c16="http://schemas.microsoft.com/office/drawing/2014/chart" uri="{C3380CC4-5D6E-409C-BE32-E72D297353CC}">
                <c16:uniqueId val="{00000007-942B-49F5-90EE-CF48BF3CCFC4}"/>
              </c:ext>
            </c:extLst>
          </c:dPt>
          <c:xVal>
            <c:numRef>
              <c:f>'63G_15'!$X$4:$X$5</c:f>
              <c:numCache>
                <c:formatCode>General</c:formatCode>
                <c:ptCount val="2"/>
                <c:pt idx="0">
                  <c:v>-50</c:v>
                </c:pt>
                <c:pt idx="1">
                  <c:v>100</c:v>
                </c:pt>
              </c:numCache>
            </c:numRef>
          </c:xVal>
          <c:yVal>
            <c:numRef>
              <c:f>'63G_15'!$W$2:$W$3</c:f>
              <c:numCache>
                <c:formatCode>General</c:formatCode>
                <c:ptCount val="2"/>
                <c:pt idx="0">
                  <c:v>50</c:v>
                </c:pt>
                <c:pt idx="1">
                  <c:v>50</c:v>
                </c:pt>
              </c:numCache>
            </c:numRef>
          </c:yVal>
          <c:smooth val="1"/>
          <c:extLst>
            <c:ext xmlns:c16="http://schemas.microsoft.com/office/drawing/2014/chart" uri="{C3380CC4-5D6E-409C-BE32-E72D297353CC}">
              <c16:uniqueId val="{00000008-942B-49F5-90EE-CF48BF3CCFC4}"/>
            </c:ext>
          </c:extLst>
        </c:ser>
        <c:ser>
          <c:idx val="5"/>
          <c:order val="7"/>
          <c:tx>
            <c:strRef>
              <c:f>'63G_15'!$X$1</c:f>
              <c:strCache>
                <c:ptCount val="1"/>
                <c:pt idx="0">
                  <c:v>UPPCAQDEP</c:v>
                </c:pt>
              </c:strCache>
            </c:strRef>
          </c:tx>
          <c:spPr>
            <a:ln w="19050" cap="rnd">
              <a:solidFill>
                <a:sysClr val="windowText" lastClr="000000"/>
              </a:solidFill>
              <a:round/>
            </a:ln>
            <a:effectLst/>
          </c:spPr>
          <c:marker>
            <c:symbol val="none"/>
          </c:marker>
          <c:xVal>
            <c:numRef>
              <c:f>'63G_15'!$X$4:$X$5</c:f>
              <c:numCache>
                <c:formatCode>General</c:formatCode>
                <c:ptCount val="2"/>
                <c:pt idx="0">
                  <c:v>-50</c:v>
                </c:pt>
                <c:pt idx="1">
                  <c:v>100</c:v>
                </c:pt>
              </c:numCache>
            </c:numRef>
          </c:xVal>
          <c:yVal>
            <c:numRef>
              <c:f>'63G_15'!$X$2:$X$3</c:f>
              <c:numCache>
                <c:formatCode>General</c:formatCode>
                <c:ptCount val="2"/>
                <c:pt idx="0">
                  <c:v>114</c:v>
                </c:pt>
                <c:pt idx="1">
                  <c:v>114</c:v>
                </c:pt>
              </c:numCache>
            </c:numRef>
          </c:yVal>
          <c:smooth val="1"/>
          <c:extLst>
            <c:ext xmlns:c16="http://schemas.microsoft.com/office/drawing/2014/chart" uri="{C3380CC4-5D6E-409C-BE32-E72D297353CC}">
              <c16:uniqueId val="{00000009-942B-49F5-90EE-CF48BF3CCFC4}"/>
            </c:ext>
          </c:extLst>
        </c:ser>
        <c:ser>
          <c:idx val="6"/>
          <c:order val="8"/>
          <c:tx>
            <c:strRef>
              <c:f>'63G_15'!$Y$1</c:f>
              <c:strCache>
                <c:ptCount val="1"/>
                <c:pt idx="0">
                  <c:v>UPAQDEP</c:v>
                </c:pt>
              </c:strCache>
            </c:strRef>
          </c:tx>
          <c:spPr>
            <a:ln w="19050" cap="rnd">
              <a:solidFill>
                <a:sysClr val="windowText" lastClr="000000"/>
              </a:solidFill>
              <a:round/>
            </a:ln>
            <a:effectLst/>
          </c:spPr>
          <c:marker>
            <c:symbol val="none"/>
          </c:marker>
          <c:xVal>
            <c:numRef>
              <c:f>'63G_15'!$X$4:$X$5</c:f>
              <c:numCache>
                <c:formatCode>General</c:formatCode>
                <c:ptCount val="2"/>
                <c:pt idx="0">
                  <c:v>-50</c:v>
                </c:pt>
                <c:pt idx="1">
                  <c:v>100</c:v>
                </c:pt>
              </c:numCache>
            </c:numRef>
          </c:xVal>
          <c:yVal>
            <c:numRef>
              <c:f>'63G_15'!$Y$2:$Y$3</c:f>
              <c:numCache>
                <c:formatCode>General</c:formatCode>
                <c:ptCount val="2"/>
                <c:pt idx="0">
                  <c:v>143</c:v>
                </c:pt>
                <c:pt idx="1">
                  <c:v>143</c:v>
                </c:pt>
              </c:numCache>
            </c:numRef>
          </c:yVal>
          <c:smooth val="1"/>
          <c:extLst>
            <c:ext xmlns:c16="http://schemas.microsoft.com/office/drawing/2014/chart" uri="{C3380CC4-5D6E-409C-BE32-E72D297353CC}">
              <c16:uniqueId val="{0000000A-942B-49F5-90EE-CF48BF3CCFC4}"/>
            </c:ext>
          </c:extLst>
        </c:ser>
        <c:ser>
          <c:idx val="7"/>
          <c:order val="9"/>
          <c:tx>
            <c:strRef>
              <c:f>'63G_15'!$Z$1</c:f>
              <c:strCache>
                <c:ptCount val="1"/>
                <c:pt idx="0">
                  <c:v>MIDCUDEP</c:v>
                </c:pt>
              </c:strCache>
            </c:strRef>
          </c:tx>
          <c:spPr>
            <a:ln w="19050" cap="rnd">
              <a:solidFill>
                <a:sysClr val="windowText" lastClr="000000"/>
              </a:solidFill>
              <a:round/>
            </a:ln>
            <a:effectLst/>
          </c:spPr>
          <c:marker>
            <c:symbol val="none"/>
          </c:marker>
          <c:xVal>
            <c:numRef>
              <c:f>'63G_15'!$X$4:$X$5</c:f>
              <c:numCache>
                <c:formatCode>General</c:formatCode>
                <c:ptCount val="2"/>
                <c:pt idx="0">
                  <c:v>-50</c:v>
                </c:pt>
                <c:pt idx="1">
                  <c:v>100</c:v>
                </c:pt>
              </c:numCache>
            </c:numRef>
          </c:xVal>
          <c:yVal>
            <c:numRef>
              <c:f>'63G_15'!$Z$2:$Z$3</c:f>
              <c:numCache>
                <c:formatCode>General</c:formatCode>
                <c:ptCount val="2"/>
                <c:pt idx="0">
                  <c:v>178</c:v>
                </c:pt>
                <c:pt idx="1">
                  <c:v>178</c:v>
                </c:pt>
              </c:numCache>
            </c:numRef>
          </c:yVal>
          <c:smooth val="1"/>
          <c:extLst>
            <c:ext xmlns:c16="http://schemas.microsoft.com/office/drawing/2014/chart" uri="{C3380CC4-5D6E-409C-BE32-E72D297353CC}">
              <c16:uniqueId val="{0000000B-942B-49F5-90EE-CF48BF3CCFC4}"/>
            </c:ext>
          </c:extLst>
        </c:ser>
        <c:ser>
          <c:idx val="8"/>
          <c:order val="10"/>
          <c:tx>
            <c:strRef>
              <c:f>'63G_15'!$AA$1</c:f>
              <c:strCache>
                <c:ptCount val="1"/>
                <c:pt idx="0">
                  <c:v>MIDAQDEP</c:v>
                </c:pt>
              </c:strCache>
            </c:strRef>
          </c:tx>
          <c:spPr>
            <a:ln w="19050" cap="rnd">
              <a:solidFill>
                <a:sysClr val="windowText" lastClr="000000"/>
              </a:solidFill>
              <a:round/>
            </a:ln>
            <a:effectLst/>
          </c:spPr>
          <c:marker>
            <c:symbol val="none"/>
          </c:marker>
          <c:xVal>
            <c:numRef>
              <c:f>'63G_15'!$X$4:$X$5</c:f>
              <c:numCache>
                <c:formatCode>General</c:formatCode>
                <c:ptCount val="2"/>
                <c:pt idx="0">
                  <c:v>-50</c:v>
                </c:pt>
                <c:pt idx="1">
                  <c:v>100</c:v>
                </c:pt>
              </c:numCache>
            </c:numRef>
          </c:xVal>
          <c:yVal>
            <c:numRef>
              <c:f>'63G_15'!$AA$2:$AA$3</c:f>
              <c:numCache>
                <c:formatCode>General</c:formatCode>
                <c:ptCount val="2"/>
                <c:pt idx="0">
                  <c:v>191</c:v>
                </c:pt>
                <c:pt idx="1">
                  <c:v>191</c:v>
                </c:pt>
              </c:numCache>
            </c:numRef>
          </c:yVal>
          <c:smooth val="1"/>
          <c:extLst>
            <c:ext xmlns:c16="http://schemas.microsoft.com/office/drawing/2014/chart" uri="{C3380CC4-5D6E-409C-BE32-E72D297353CC}">
              <c16:uniqueId val="{0000000C-942B-49F5-90EE-CF48BF3CCFC4}"/>
            </c:ext>
          </c:extLst>
        </c:ser>
        <c:dLbls>
          <c:showLegendKey val="0"/>
          <c:showVal val="0"/>
          <c:showCatName val="0"/>
          <c:showSerName val="0"/>
          <c:showPercent val="0"/>
          <c:showBubbleSize val="0"/>
        </c:dLbls>
        <c:axId val="1079049216"/>
        <c:axId val="1079055776"/>
      </c:scatterChart>
      <c:valAx>
        <c:axId val="1079049216"/>
        <c:scaling>
          <c:orientation val="minMax"/>
          <c:max val="30"/>
          <c:min val="-3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l-GR">
                    <a:solidFill>
                      <a:sysClr val="windowText" lastClr="000000"/>
                    </a:solidFill>
                    <a:latin typeface="Calibri" panose="020F0502020204030204" pitchFamily="34" charset="0"/>
                    <a:cs typeface="Calibri" panose="020F0502020204030204" pitchFamily="34" charset="0"/>
                  </a:rPr>
                  <a:t>Δ</a:t>
                </a:r>
                <a:r>
                  <a:rPr lang="en-US">
                    <a:solidFill>
                      <a:sysClr val="windowText" lastClr="000000"/>
                    </a:solidFill>
                    <a:latin typeface="Calibri" panose="020F0502020204030204" pitchFamily="34" charset="0"/>
                    <a:cs typeface="Calibri" panose="020F0502020204030204" pitchFamily="34" charset="0"/>
                  </a:rPr>
                  <a:t> in </a:t>
                </a:r>
                <a:r>
                  <a:rPr lang="en-US">
                    <a:solidFill>
                      <a:sysClr val="windowText" lastClr="000000"/>
                    </a:solidFill>
                  </a:rPr>
                  <a:t>Conductance (mS/m)</a:t>
                </a: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1079055776"/>
        <c:crosses val="autoZero"/>
        <c:crossBetween val="midCat"/>
        <c:majorUnit val="10"/>
      </c:valAx>
      <c:valAx>
        <c:axId val="1079055776"/>
        <c:scaling>
          <c:orientation val="maxMin"/>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1079049216"/>
        <c:crosses val="autoZero"/>
        <c:crossBetween val="midCat"/>
      </c:valAx>
      <c:spPr>
        <a:noFill/>
        <a:ln>
          <a:solidFill>
            <a:sysClr val="windowText" lastClr="000000"/>
          </a:solidFill>
        </a:ln>
        <a:effectLst/>
      </c:spPr>
    </c:plotArea>
    <c:legend>
      <c:legendPos val="r"/>
      <c:layout>
        <c:manualLayout>
          <c:xMode val="edge"/>
          <c:yMode val="edge"/>
          <c:x val="0.62119032193760593"/>
          <c:y val="0.12909120734908136"/>
          <c:w val="0.32642355227748432"/>
          <c:h val="0.1358148148148148"/>
        </c:manualLayout>
      </c:layout>
      <c:overlay val="0"/>
      <c:spPr>
        <a:noFill/>
        <a:ln>
          <a:noFill/>
        </a:ln>
        <a:effectLst/>
      </c:spPr>
      <c:txPr>
        <a:bodyPr rot="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1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r>
              <a:rPr lang="en-US" b="1">
                <a:solidFill>
                  <a:sysClr val="windowText" lastClr="000000"/>
                </a:solidFill>
              </a:rPr>
              <a:t>64J</a:t>
            </a:r>
            <a:r>
              <a:rPr lang="en-US" b="1" baseline="0">
                <a:solidFill>
                  <a:sysClr val="windowText" lastClr="000000"/>
                </a:solidFill>
              </a:rPr>
              <a:t> 11 Conductance with Depth</a:t>
            </a:r>
            <a:endParaRPr lang="en-US" b="1">
              <a:solidFill>
                <a:sysClr val="windowText" lastClr="000000"/>
              </a:solidFill>
            </a:endParaRPr>
          </a:p>
        </c:rich>
      </c:tx>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0.12057822176142573"/>
          <c:y val="0.12944682389760662"/>
          <c:w val="0.8029520553703029"/>
          <c:h val="0.83294430832725486"/>
        </c:manualLayout>
      </c:layout>
      <c:scatterChart>
        <c:scatterStyle val="smoothMarker"/>
        <c:varyColors val="0"/>
        <c:ser>
          <c:idx val="0"/>
          <c:order val="0"/>
          <c:tx>
            <c:strRef>
              <c:f>'64J_11'!$B$1</c:f>
              <c:strCache>
                <c:ptCount val="1"/>
                <c:pt idx="0">
                  <c:v>2008</c:v>
                </c:pt>
              </c:strCache>
            </c:strRef>
          </c:tx>
          <c:spPr>
            <a:ln w="12700" cap="rnd">
              <a:solidFill>
                <a:schemeClr val="accent1"/>
              </a:solidFill>
              <a:round/>
            </a:ln>
            <a:effectLst/>
          </c:spPr>
          <c:marker>
            <c:symbol val="none"/>
          </c:marker>
          <c:xVal>
            <c:numRef>
              <c:f>'64J_11'!$B$2:$B$3038</c:f>
              <c:numCache>
                <c:formatCode>General</c:formatCode>
                <c:ptCount val="3037"/>
                <c:pt idx="2">
                  <c:v>1</c:v>
                </c:pt>
                <c:pt idx="3">
                  <c:v>1.4</c:v>
                </c:pt>
                <c:pt idx="4">
                  <c:v>1</c:v>
                </c:pt>
                <c:pt idx="5">
                  <c:v>1.1000000000000001</c:v>
                </c:pt>
                <c:pt idx="6">
                  <c:v>0.4</c:v>
                </c:pt>
                <c:pt idx="7">
                  <c:v>1</c:v>
                </c:pt>
                <c:pt idx="8">
                  <c:v>1.5</c:v>
                </c:pt>
                <c:pt idx="9">
                  <c:v>1.1000000000000001</c:v>
                </c:pt>
                <c:pt idx="10">
                  <c:v>0.6</c:v>
                </c:pt>
                <c:pt idx="11">
                  <c:v>0.1</c:v>
                </c:pt>
                <c:pt idx="12">
                  <c:v>0.6</c:v>
                </c:pt>
                <c:pt idx="13">
                  <c:v>0.3</c:v>
                </c:pt>
                <c:pt idx="14">
                  <c:v>0.8</c:v>
                </c:pt>
                <c:pt idx="15">
                  <c:v>1</c:v>
                </c:pt>
                <c:pt idx="16">
                  <c:v>1.2</c:v>
                </c:pt>
                <c:pt idx="17">
                  <c:v>0.8</c:v>
                </c:pt>
                <c:pt idx="18">
                  <c:v>0.8</c:v>
                </c:pt>
                <c:pt idx="19">
                  <c:v>0.5</c:v>
                </c:pt>
                <c:pt idx="20">
                  <c:v>1.1000000000000001</c:v>
                </c:pt>
                <c:pt idx="21">
                  <c:v>0.7</c:v>
                </c:pt>
                <c:pt idx="22">
                  <c:v>1.1000000000000001</c:v>
                </c:pt>
                <c:pt idx="23">
                  <c:v>0.6</c:v>
                </c:pt>
                <c:pt idx="24">
                  <c:v>0.9</c:v>
                </c:pt>
                <c:pt idx="25">
                  <c:v>1</c:v>
                </c:pt>
                <c:pt idx="26">
                  <c:v>0.8</c:v>
                </c:pt>
                <c:pt idx="27">
                  <c:v>0.8</c:v>
                </c:pt>
                <c:pt idx="28">
                  <c:v>0.3</c:v>
                </c:pt>
                <c:pt idx="29">
                  <c:v>1</c:v>
                </c:pt>
                <c:pt idx="30">
                  <c:v>1.5</c:v>
                </c:pt>
                <c:pt idx="31">
                  <c:v>1.6</c:v>
                </c:pt>
                <c:pt idx="32">
                  <c:v>1</c:v>
                </c:pt>
                <c:pt idx="33">
                  <c:v>1.7</c:v>
                </c:pt>
                <c:pt idx="34">
                  <c:v>1.5</c:v>
                </c:pt>
                <c:pt idx="35">
                  <c:v>1.3</c:v>
                </c:pt>
                <c:pt idx="36">
                  <c:v>2.1</c:v>
                </c:pt>
                <c:pt idx="37">
                  <c:v>1.6</c:v>
                </c:pt>
                <c:pt idx="38">
                  <c:v>1.8</c:v>
                </c:pt>
                <c:pt idx="39">
                  <c:v>2.1</c:v>
                </c:pt>
                <c:pt idx="40">
                  <c:v>2.1</c:v>
                </c:pt>
                <c:pt idx="41">
                  <c:v>1.4</c:v>
                </c:pt>
                <c:pt idx="42">
                  <c:v>2.7</c:v>
                </c:pt>
                <c:pt idx="43">
                  <c:v>2.5</c:v>
                </c:pt>
                <c:pt idx="44">
                  <c:v>2.5</c:v>
                </c:pt>
                <c:pt idx="45">
                  <c:v>3.6</c:v>
                </c:pt>
                <c:pt idx="46">
                  <c:v>2.1</c:v>
                </c:pt>
                <c:pt idx="47">
                  <c:v>2.8</c:v>
                </c:pt>
                <c:pt idx="48">
                  <c:v>3.7</c:v>
                </c:pt>
                <c:pt idx="49">
                  <c:v>3.9</c:v>
                </c:pt>
                <c:pt idx="50">
                  <c:v>3.3</c:v>
                </c:pt>
                <c:pt idx="51">
                  <c:v>3.2</c:v>
                </c:pt>
                <c:pt idx="52">
                  <c:v>3.1</c:v>
                </c:pt>
                <c:pt idx="53">
                  <c:v>3.3</c:v>
                </c:pt>
                <c:pt idx="54">
                  <c:v>3</c:v>
                </c:pt>
                <c:pt idx="55">
                  <c:v>3.6</c:v>
                </c:pt>
                <c:pt idx="56">
                  <c:v>2.8</c:v>
                </c:pt>
                <c:pt idx="57">
                  <c:v>3.4</c:v>
                </c:pt>
                <c:pt idx="58">
                  <c:v>3.5</c:v>
                </c:pt>
                <c:pt idx="59">
                  <c:v>3.7</c:v>
                </c:pt>
                <c:pt idx="60">
                  <c:v>4</c:v>
                </c:pt>
                <c:pt idx="61">
                  <c:v>3.6</c:v>
                </c:pt>
                <c:pt idx="62">
                  <c:v>4.2</c:v>
                </c:pt>
                <c:pt idx="63">
                  <c:v>2.2999999999999998</c:v>
                </c:pt>
                <c:pt idx="64">
                  <c:v>3.2</c:v>
                </c:pt>
                <c:pt idx="65">
                  <c:v>3.2</c:v>
                </c:pt>
                <c:pt idx="66">
                  <c:v>3.2</c:v>
                </c:pt>
                <c:pt idx="67">
                  <c:v>3.1</c:v>
                </c:pt>
                <c:pt idx="68">
                  <c:v>3.3</c:v>
                </c:pt>
                <c:pt idx="69">
                  <c:v>4.0999999999999996</c:v>
                </c:pt>
                <c:pt idx="70">
                  <c:v>4.2</c:v>
                </c:pt>
                <c:pt idx="71">
                  <c:v>2.8</c:v>
                </c:pt>
                <c:pt idx="72">
                  <c:v>1.9</c:v>
                </c:pt>
                <c:pt idx="73">
                  <c:v>2.2999999999999998</c:v>
                </c:pt>
                <c:pt idx="74">
                  <c:v>2</c:v>
                </c:pt>
                <c:pt idx="75">
                  <c:v>2.5</c:v>
                </c:pt>
                <c:pt idx="76">
                  <c:v>2.4</c:v>
                </c:pt>
                <c:pt idx="77">
                  <c:v>1.7</c:v>
                </c:pt>
                <c:pt idx="78">
                  <c:v>3.3</c:v>
                </c:pt>
                <c:pt idx="79">
                  <c:v>2.9</c:v>
                </c:pt>
                <c:pt idx="80">
                  <c:v>3.4</c:v>
                </c:pt>
                <c:pt idx="81">
                  <c:v>3.4</c:v>
                </c:pt>
                <c:pt idx="82">
                  <c:v>2.5</c:v>
                </c:pt>
                <c:pt idx="83">
                  <c:v>2</c:v>
                </c:pt>
                <c:pt idx="84">
                  <c:v>3.2</c:v>
                </c:pt>
                <c:pt idx="85">
                  <c:v>2.9</c:v>
                </c:pt>
                <c:pt idx="86">
                  <c:v>3.8</c:v>
                </c:pt>
                <c:pt idx="87">
                  <c:v>2.2999999999999998</c:v>
                </c:pt>
                <c:pt idx="88">
                  <c:v>2.4</c:v>
                </c:pt>
                <c:pt idx="89">
                  <c:v>4.3</c:v>
                </c:pt>
                <c:pt idx="90">
                  <c:v>3.2</c:v>
                </c:pt>
                <c:pt idx="91">
                  <c:v>2.9</c:v>
                </c:pt>
                <c:pt idx="92">
                  <c:v>3.3</c:v>
                </c:pt>
                <c:pt idx="93">
                  <c:v>3.2</c:v>
                </c:pt>
                <c:pt idx="94">
                  <c:v>3.2</c:v>
                </c:pt>
                <c:pt idx="95">
                  <c:v>3.8</c:v>
                </c:pt>
                <c:pt idx="96">
                  <c:v>4.2</c:v>
                </c:pt>
                <c:pt idx="97">
                  <c:v>5</c:v>
                </c:pt>
                <c:pt idx="98">
                  <c:v>3.7</c:v>
                </c:pt>
                <c:pt idx="99">
                  <c:v>3.2</c:v>
                </c:pt>
                <c:pt idx="100">
                  <c:v>4.4000000000000004</c:v>
                </c:pt>
                <c:pt idx="101">
                  <c:v>5.2</c:v>
                </c:pt>
                <c:pt idx="102">
                  <c:v>5.0999999999999996</c:v>
                </c:pt>
                <c:pt idx="103">
                  <c:v>4.2</c:v>
                </c:pt>
                <c:pt idx="104">
                  <c:v>4</c:v>
                </c:pt>
                <c:pt idx="105">
                  <c:v>3.6</c:v>
                </c:pt>
                <c:pt idx="106">
                  <c:v>3.7</c:v>
                </c:pt>
                <c:pt idx="107">
                  <c:v>2.8</c:v>
                </c:pt>
                <c:pt idx="108">
                  <c:v>5.0999999999999996</c:v>
                </c:pt>
                <c:pt idx="109">
                  <c:v>3.4</c:v>
                </c:pt>
                <c:pt idx="110">
                  <c:v>3.8</c:v>
                </c:pt>
                <c:pt idx="111">
                  <c:v>2.6</c:v>
                </c:pt>
                <c:pt idx="112">
                  <c:v>3.3</c:v>
                </c:pt>
                <c:pt idx="113">
                  <c:v>4.4000000000000004</c:v>
                </c:pt>
                <c:pt idx="114">
                  <c:v>4.5</c:v>
                </c:pt>
                <c:pt idx="115">
                  <c:v>4.2</c:v>
                </c:pt>
                <c:pt idx="116">
                  <c:v>3.4</c:v>
                </c:pt>
                <c:pt idx="117">
                  <c:v>3.2</c:v>
                </c:pt>
                <c:pt idx="118">
                  <c:v>4.2</c:v>
                </c:pt>
                <c:pt idx="119">
                  <c:v>4.2</c:v>
                </c:pt>
                <c:pt idx="120">
                  <c:v>3.3</c:v>
                </c:pt>
                <c:pt idx="121">
                  <c:v>2.8</c:v>
                </c:pt>
                <c:pt idx="122">
                  <c:v>2.9</c:v>
                </c:pt>
                <c:pt idx="123">
                  <c:v>2.7</c:v>
                </c:pt>
                <c:pt idx="124">
                  <c:v>3.9</c:v>
                </c:pt>
                <c:pt idx="125">
                  <c:v>3.2</c:v>
                </c:pt>
                <c:pt idx="126">
                  <c:v>4.0999999999999996</c:v>
                </c:pt>
                <c:pt idx="127">
                  <c:v>4.3</c:v>
                </c:pt>
                <c:pt idx="128">
                  <c:v>3.4</c:v>
                </c:pt>
                <c:pt idx="129">
                  <c:v>3.1</c:v>
                </c:pt>
                <c:pt idx="130">
                  <c:v>3.3</c:v>
                </c:pt>
                <c:pt idx="131">
                  <c:v>3.5</c:v>
                </c:pt>
                <c:pt idx="132">
                  <c:v>4.5</c:v>
                </c:pt>
                <c:pt idx="133">
                  <c:v>3.6</c:v>
                </c:pt>
                <c:pt idx="134">
                  <c:v>2.4</c:v>
                </c:pt>
                <c:pt idx="135">
                  <c:v>3.8</c:v>
                </c:pt>
                <c:pt idx="136">
                  <c:v>4.8</c:v>
                </c:pt>
                <c:pt idx="137">
                  <c:v>4.4000000000000004</c:v>
                </c:pt>
                <c:pt idx="138">
                  <c:v>4.5999999999999996</c:v>
                </c:pt>
                <c:pt idx="139">
                  <c:v>2.7</c:v>
                </c:pt>
                <c:pt idx="140">
                  <c:v>2.2999999999999998</c:v>
                </c:pt>
                <c:pt idx="141">
                  <c:v>3</c:v>
                </c:pt>
                <c:pt idx="142">
                  <c:v>3.4</c:v>
                </c:pt>
                <c:pt idx="143">
                  <c:v>4.7</c:v>
                </c:pt>
                <c:pt idx="144">
                  <c:v>3.5</c:v>
                </c:pt>
                <c:pt idx="145">
                  <c:v>3.6</c:v>
                </c:pt>
                <c:pt idx="146">
                  <c:v>4.4000000000000004</c:v>
                </c:pt>
                <c:pt idx="147">
                  <c:v>2.6</c:v>
                </c:pt>
                <c:pt idx="148">
                  <c:v>2.9</c:v>
                </c:pt>
                <c:pt idx="149">
                  <c:v>5</c:v>
                </c:pt>
                <c:pt idx="150">
                  <c:v>5.8</c:v>
                </c:pt>
                <c:pt idx="151">
                  <c:v>6.6</c:v>
                </c:pt>
                <c:pt idx="152">
                  <c:v>4</c:v>
                </c:pt>
                <c:pt idx="153">
                  <c:v>3</c:v>
                </c:pt>
                <c:pt idx="154">
                  <c:v>2.5</c:v>
                </c:pt>
                <c:pt idx="155">
                  <c:v>1.8</c:v>
                </c:pt>
                <c:pt idx="156">
                  <c:v>2.6</c:v>
                </c:pt>
                <c:pt idx="157">
                  <c:v>3.5</c:v>
                </c:pt>
                <c:pt idx="158">
                  <c:v>3.5</c:v>
                </c:pt>
                <c:pt idx="159">
                  <c:v>2.9</c:v>
                </c:pt>
                <c:pt idx="160">
                  <c:v>3.9</c:v>
                </c:pt>
                <c:pt idx="161">
                  <c:v>2.2999999999999998</c:v>
                </c:pt>
                <c:pt idx="162">
                  <c:v>3.4</c:v>
                </c:pt>
                <c:pt idx="163">
                  <c:v>4</c:v>
                </c:pt>
                <c:pt idx="164">
                  <c:v>4.0999999999999996</c:v>
                </c:pt>
                <c:pt idx="165">
                  <c:v>2.8</c:v>
                </c:pt>
                <c:pt idx="166">
                  <c:v>3.6</c:v>
                </c:pt>
                <c:pt idx="167">
                  <c:v>3.4</c:v>
                </c:pt>
                <c:pt idx="168">
                  <c:v>3.4</c:v>
                </c:pt>
                <c:pt idx="169">
                  <c:v>4</c:v>
                </c:pt>
                <c:pt idx="170">
                  <c:v>2.8</c:v>
                </c:pt>
                <c:pt idx="171">
                  <c:v>3.2</c:v>
                </c:pt>
                <c:pt idx="172">
                  <c:v>3.4</c:v>
                </c:pt>
                <c:pt idx="173">
                  <c:v>3.7</c:v>
                </c:pt>
                <c:pt idx="174">
                  <c:v>3.6</c:v>
                </c:pt>
                <c:pt idx="175">
                  <c:v>3</c:v>
                </c:pt>
                <c:pt idx="176">
                  <c:v>3.4</c:v>
                </c:pt>
                <c:pt idx="177">
                  <c:v>3.4</c:v>
                </c:pt>
                <c:pt idx="178">
                  <c:v>3.3</c:v>
                </c:pt>
                <c:pt idx="179">
                  <c:v>3.5</c:v>
                </c:pt>
                <c:pt idx="180">
                  <c:v>3.9</c:v>
                </c:pt>
                <c:pt idx="181">
                  <c:v>4</c:v>
                </c:pt>
                <c:pt idx="182">
                  <c:v>3.1</c:v>
                </c:pt>
                <c:pt idx="183">
                  <c:v>3.2</c:v>
                </c:pt>
                <c:pt idx="184">
                  <c:v>2.9</c:v>
                </c:pt>
                <c:pt idx="185">
                  <c:v>3.8</c:v>
                </c:pt>
                <c:pt idx="186">
                  <c:v>3.2</c:v>
                </c:pt>
                <c:pt idx="187">
                  <c:v>3.8</c:v>
                </c:pt>
                <c:pt idx="188">
                  <c:v>4.5</c:v>
                </c:pt>
                <c:pt idx="189">
                  <c:v>3.7</c:v>
                </c:pt>
                <c:pt idx="190">
                  <c:v>3.8</c:v>
                </c:pt>
                <c:pt idx="191">
                  <c:v>2.7</c:v>
                </c:pt>
                <c:pt idx="192">
                  <c:v>3.4</c:v>
                </c:pt>
                <c:pt idx="193">
                  <c:v>3.1</c:v>
                </c:pt>
                <c:pt idx="194">
                  <c:v>4.0999999999999996</c:v>
                </c:pt>
                <c:pt idx="195">
                  <c:v>2.9</c:v>
                </c:pt>
                <c:pt idx="196">
                  <c:v>2.4</c:v>
                </c:pt>
                <c:pt idx="197">
                  <c:v>3.2</c:v>
                </c:pt>
                <c:pt idx="198">
                  <c:v>3</c:v>
                </c:pt>
                <c:pt idx="199">
                  <c:v>3.4</c:v>
                </c:pt>
                <c:pt idx="200">
                  <c:v>2.6</c:v>
                </c:pt>
                <c:pt idx="201">
                  <c:v>3.2</c:v>
                </c:pt>
                <c:pt idx="202">
                  <c:v>3.7</c:v>
                </c:pt>
                <c:pt idx="203">
                  <c:v>1.6</c:v>
                </c:pt>
                <c:pt idx="204">
                  <c:v>1.6</c:v>
                </c:pt>
                <c:pt idx="205">
                  <c:v>2.4</c:v>
                </c:pt>
                <c:pt idx="206">
                  <c:v>2</c:v>
                </c:pt>
                <c:pt idx="207">
                  <c:v>3.4</c:v>
                </c:pt>
                <c:pt idx="208">
                  <c:v>2.9</c:v>
                </c:pt>
                <c:pt idx="209">
                  <c:v>2.2000000000000002</c:v>
                </c:pt>
                <c:pt idx="210">
                  <c:v>2</c:v>
                </c:pt>
                <c:pt idx="211">
                  <c:v>2.7</c:v>
                </c:pt>
                <c:pt idx="212">
                  <c:v>2.6</c:v>
                </c:pt>
                <c:pt idx="213">
                  <c:v>3</c:v>
                </c:pt>
                <c:pt idx="214">
                  <c:v>3.5</c:v>
                </c:pt>
                <c:pt idx="215">
                  <c:v>2.7</c:v>
                </c:pt>
                <c:pt idx="216">
                  <c:v>2.2999999999999998</c:v>
                </c:pt>
                <c:pt idx="217">
                  <c:v>3.9</c:v>
                </c:pt>
                <c:pt idx="218">
                  <c:v>2.9</c:v>
                </c:pt>
                <c:pt idx="219">
                  <c:v>4.9000000000000004</c:v>
                </c:pt>
                <c:pt idx="220">
                  <c:v>3.1</c:v>
                </c:pt>
                <c:pt idx="221">
                  <c:v>4.4000000000000004</c:v>
                </c:pt>
                <c:pt idx="222">
                  <c:v>5.6</c:v>
                </c:pt>
                <c:pt idx="223">
                  <c:v>4.3</c:v>
                </c:pt>
                <c:pt idx="224">
                  <c:v>4.5999999999999996</c:v>
                </c:pt>
                <c:pt idx="225">
                  <c:v>4.8</c:v>
                </c:pt>
                <c:pt idx="226">
                  <c:v>4.5999999999999996</c:v>
                </c:pt>
                <c:pt idx="227">
                  <c:v>5.3</c:v>
                </c:pt>
                <c:pt idx="228">
                  <c:v>5</c:v>
                </c:pt>
                <c:pt idx="229">
                  <c:v>4.4000000000000004</c:v>
                </c:pt>
                <c:pt idx="230">
                  <c:v>5.5</c:v>
                </c:pt>
                <c:pt idx="231">
                  <c:v>6</c:v>
                </c:pt>
                <c:pt idx="232">
                  <c:v>5.2</c:v>
                </c:pt>
                <c:pt idx="233">
                  <c:v>4.3</c:v>
                </c:pt>
                <c:pt idx="234">
                  <c:v>5.9</c:v>
                </c:pt>
                <c:pt idx="235">
                  <c:v>4.5999999999999996</c:v>
                </c:pt>
                <c:pt idx="236">
                  <c:v>4.0999999999999996</c:v>
                </c:pt>
                <c:pt idx="237">
                  <c:v>4.4000000000000004</c:v>
                </c:pt>
                <c:pt idx="238">
                  <c:v>5.2</c:v>
                </c:pt>
                <c:pt idx="239">
                  <c:v>6.1</c:v>
                </c:pt>
                <c:pt idx="240">
                  <c:v>5</c:v>
                </c:pt>
                <c:pt idx="241">
                  <c:v>5.3</c:v>
                </c:pt>
                <c:pt idx="242">
                  <c:v>5.7</c:v>
                </c:pt>
                <c:pt idx="243">
                  <c:v>5.3</c:v>
                </c:pt>
                <c:pt idx="244">
                  <c:v>3.8</c:v>
                </c:pt>
                <c:pt idx="245">
                  <c:v>5.3</c:v>
                </c:pt>
                <c:pt idx="246">
                  <c:v>5.6</c:v>
                </c:pt>
                <c:pt idx="247">
                  <c:v>5.0999999999999996</c:v>
                </c:pt>
                <c:pt idx="248">
                  <c:v>5</c:v>
                </c:pt>
                <c:pt idx="249">
                  <c:v>6.1</c:v>
                </c:pt>
                <c:pt idx="250">
                  <c:v>5.8</c:v>
                </c:pt>
                <c:pt idx="251">
                  <c:v>6</c:v>
                </c:pt>
                <c:pt idx="252">
                  <c:v>5.5</c:v>
                </c:pt>
                <c:pt idx="253">
                  <c:v>5.9</c:v>
                </c:pt>
                <c:pt idx="254">
                  <c:v>4.4000000000000004</c:v>
                </c:pt>
                <c:pt idx="255">
                  <c:v>5.0999999999999996</c:v>
                </c:pt>
                <c:pt idx="256">
                  <c:v>6.2</c:v>
                </c:pt>
                <c:pt idx="257">
                  <c:v>3.5</c:v>
                </c:pt>
                <c:pt idx="258">
                  <c:v>5.4</c:v>
                </c:pt>
                <c:pt idx="259">
                  <c:v>4.7</c:v>
                </c:pt>
                <c:pt idx="260">
                  <c:v>4.0999999999999996</c:v>
                </c:pt>
                <c:pt idx="261">
                  <c:v>5.4</c:v>
                </c:pt>
                <c:pt idx="262">
                  <c:v>5.9</c:v>
                </c:pt>
                <c:pt idx="263">
                  <c:v>5.2</c:v>
                </c:pt>
                <c:pt idx="264">
                  <c:v>5.5</c:v>
                </c:pt>
                <c:pt idx="265">
                  <c:v>6.6</c:v>
                </c:pt>
                <c:pt idx="266">
                  <c:v>4.7</c:v>
                </c:pt>
                <c:pt idx="267">
                  <c:v>4.8</c:v>
                </c:pt>
                <c:pt idx="268">
                  <c:v>4.2</c:v>
                </c:pt>
                <c:pt idx="269">
                  <c:v>5.2</c:v>
                </c:pt>
                <c:pt idx="270">
                  <c:v>4</c:v>
                </c:pt>
                <c:pt idx="271">
                  <c:v>4</c:v>
                </c:pt>
                <c:pt idx="272">
                  <c:v>5.0999999999999996</c:v>
                </c:pt>
                <c:pt idx="273">
                  <c:v>5.3</c:v>
                </c:pt>
                <c:pt idx="274">
                  <c:v>5.7</c:v>
                </c:pt>
                <c:pt idx="275">
                  <c:v>5.7</c:v>
                </c:pt>
                <c:pt idx="276">
                  <c:v>5.7</c:v>
                </c:pt>
                <c:pt idx="277">
                  <c:v>5.9</c:v>
                </c:pt>
                <c:pt idx="278">
                  <c:v>5.7</c:v>
                </c:pt>
                <c:pt idx="279">
                  <c:v>7.2</c:v>
                </c:pt>
                <c:pt idx="280">
                  <c:v>6.5</c:v>
                </c:pt>
                <c:pt idx="281">
                  <c:v>6.2</c:v>
                </c:pt>
                <c:pt idx="282">
                  <c:v>7.4</c:v>
                </c:pt>
                <c:pt idx="283">
                  <c:v>8.4</c:v>
                </c:pt>
                <c:pt idx="284">
                  <c:v>7.7</c:v>
                </c:pt>
                <c:pt idx="285">
                  <c:v>8.9</c:v>
                </c:pt>
                <c:pt idx="286">
                  <c:v>7.3</c:v>
                </c:pt>
                <c:pt idx="287">
                  <c:v>7.1</c:v>
                </c:pt>
                <c:pt idx="288">
                  <c:v>7.8</c:v>
                </c:pt>
                <c:pt idx="289">
                  <c:v>7.6</c:v>
                </c:pt>
                <c:pt idx="290">
                  <c:v>6.4</c:v>
                </c:pt>
                <c:pt idx="291">
                  <c:v>7.1</c:v>
                </c:pt>
                <c:pt idx="292">
                  <c:v>9.1999999999999993</c:v>
                </c:pt>
                <c:pt idx="293">
                  <c:v>12.3</c:v>
                </c:pt>
                <c:pt idx="294">
                  <c:v>9.6</c:v>
                </c:pt>
                <c:pt idx="295">
                  <c:v>8.4</c:v>
                </c:pt>
                <c:pt idx="296">
                  <c:v>7.4</c:v>
                </c:pt>
                <c:pt idx="297">
                  <c:v>8.3000000000000007</c:v>
                </c:pt>
                <c:pt idx="298">
                  <c:v>7.4</c:v>
                </c:pt>
                <c:pt idx="299">
                  <c:v>7.4</c:v>
                </c:pt>
                <c:pt idx="300">
                  <c:v>6.1</c:v>
                </c:pt>
                <c:pt idx="301">
                  <c:v>5.9</c:v>
                </c:pt>
                <c:pt idx="302">
                  <c:v>5.5</c:v>
                </c:pt>
                <c:pt idx="303">
                  <c:v>5.5</c:v>
                </c:pt>
                <c:pt idx="304">
                  <c:v>7</c:v>
                </c:pt>
                <c:pt idx="305">
                  <c:v>7.4</c:v>
                </c:pt>
                <c:pt idx="306">
                  <c:v>6.7</c:v>
                </c:pt>
                <c:pt idx="307">
                  <c:v>6.8</c:v>
                </c:pt>
                <c:pt idx="308">
                  <c:v>6.2</c:v>
                </c:pt>
                <c:pt idx="309">
                  <c:v>5.7</c:v>
                </c:pt>
                <c:pt idx="310">
                  <c:v>5.9</c:v>
                </c:pt>
                <c:pt idx="311">
                  <c:v>6.5</c:v>
                </c:pt>
                <c:pt idx="312">
                  <c:v>6.2</c:v>
                </c:pt>
                <c:pt idx="313">
                  <c:v>5.7</c:v>
                </c:pt>
                <c:pt idx="314">
                  <c:v>5.8</c:v>
                </c:pt>
                <c:pt idx="315">
                  <c:v>5.6</c:v>
                </c:pt>
                <c:pt idx="316">
                  <c:v>6.6</c:v>
                </c:pt>
                <c:pt idx="317">
                  <c:v>5.8</c:v>
                </c:pt>
                <c:pt idx="318">
                  <c:v>5.6</c:v>
                </c:pt>
                <c:pt idx="319">
                  <c:v>5</c:v>
                </c:pt>
                <c:pt idx="320">
                  <c:v>5</c:v>
                </c:pt>
                <c:pt idx="321">
                  <c:v>6.6</c:v>
                </c:pt>
                <c:pt idx="322">
                  <c:v>6.3</c:v>
                </c:pt>
                <c:pt idx="323">
                  <c:v>5.8</c:v>
                </c:pt>
                <c:pt idx="324">
                  <c:v>5.6</c:v>
                </c:pt>
                <c:pt idx="325">
                  <c:v>6.1</c:v>
                </c:pt>
                <c:pt idx="326">
                  <c:v>5.5</c:v>
                </c:pt>
                <c:pt idx="327">
                  <c:v>5.9</c:v>
                </c:pt>
                <c:pt idx="328">
                  <c:v>6.1</c:v>
                </c:pt>
                <c:pt idx="329">
                  <c:v>5.8</c:v>
                </c:pt>
                <c:pt idx="330">
                  <c:v>5.9</c:v>
                </c:pt>
                <c:pt idx="331">
                  <c:v>6.9</c:v>
                </c:pt>
                <c:pt idx="332">
                  <c:v>6.5</c:v>
                </c:pt>
                <c:pt idx="333">
                  <c:v>8.1</c:v>
                </c:pt>
                <c:pt idx="334">
                  <c:v>5.4</c:v>
                </c:pt>
                <c:pt idx="335">
                  <c:v>4.8</c:v>
                </c:pt>
                <c:pt idx="336">
                  <c:v>5.7</c:v>
                </c:pt>
                <c:pt idx="337">
                  <c:v>6.1</c:v>
                </c:pt>
                <c:pt idx="338">
                  <c:v>6.2</c:v>
                </c:pt>
                <c:pt idx="339">
                  <c:v>7.2</c:v>
                </c:pt>
                <c:pt idx="340">
                  <c:v>5.9</c:v>
                </c:pt>
                <c:pt idx="341">
                  <c:v>6.3</c:v>
                </c:pt>
                <c:pt idx="342">
                  <c:v>6</c:v>
                </c:pt>
                <c:pt idx="343">
                  <c:v>6.4</c:v>
                </c:pt>
                <c:pt idx="344">
                  <c:v>6.2</c:v>
                </c:pt>
                <c:pt idx="345">
                  <c:v>7.3</c:v>
                </c:pt>
                <c:pt idx="346">
                  <c:v>5.7</c:v>
                </c:pt>
                <c:pt idx="347">
                  <c:v>6.2</c:v>
                </c:pt>
                <c:pt idx="348">
                  <c:v>6.4</c:v>
                </c:pt>
                <c:pt idx="349">
                  <c:v>6</c:v>
                </c:pt>
                <c:pt idx="350">
                  <c:v>6.6</c:v>
                </c:pt>
                <c:pt idx="351">
                  <c:v>6.4</c:v>
                </c:pt>
                <c:pt idx="352">
                  <c:v>5.2</c:v>
                </c:pt>
                <c:pt idx="353">
                  <c:v>6.1</c:v>
                </c:pt>
                <c:pt idx="354">
                  <c:v>5.9</c:v>
                </c:pt>
                <c:pt idx="355">
                  <c:v>6.6</c:v>
                </c:pt>
                <c:pt idx="356">
                  <c:v>6.7</c:v>
                </c:pt>
                <c:pt idx="357">
                  <c:v>6.8</c:v>
                </c:pt>
                <c:pt idx="358">
                  <c:v>5.8</c:v>
                </c:pt>
                <c:pt idx="359">
                  <c:v>6.6</c:v>
                </c:pt>
                <c:pt idx="360">
                  <c:v>7.2</c:v>
                </c:pt>
                <c:pt idx="361">
                  <c:v>7</c:v>
                </c:pt>
                <c:pt idx="362">
                  <c:v>6.4</c:v>
                </c:pt>
                <c:pt idx="363">
                  <c:v>6.9</c:v>
                </c:pt>
                <c:pt idx="364">
                  <c:v>7.7</c:v>
                </c:pt>
                <c:pt idx="365">
                  <c:v>6.3</c:v>
                </c:pt>
                <c:pt idx="366">
                  <c:v>6.9</c:v>
                </c:pt>
                <c:pt idx="367">
                  <c:v>6.3</c:v>
                </c:pt>
                <c:pt idx="368">
                  <c:v>6.2</c:v>
                </c:pt>
                <c:pt idx="369">
                  <c:v>7.2</c:v>
                </c:pt>
                <c:pt idx="370">
                  <c:v>6.3</c:v>
                </c:pt>
                <c:pt idx="371">
                  <c:v>6.5</c:v>
                </c:pt>
                <c:pt idx="372">
                  <c:v>7.4</c:v>
                </c:pt>
                <c:pt idx="373">
                  <c:v>6.3</c:v>
                </c:pt>
                <c:pt idx="374">
                  <c:v>6.5</c:v>
                </c:pt>
                <c:pt idx="375">
                  <c:v>7.1</c:v>
                </c:pt>
                <c:pt idx="376">
                  <c:v>6.4</c:v>
                </c:pt>
                <c:pt idx="377">
                  <c:v>7.3</c:v>
                </c:pt>
                <c:pt idx="378">
                  <c:v>6.3</c:v>
                </c:pt>
                <c:pt idx="379">
                  <c:v>6.3</c:v>
                </c:pt>
                <c:pt idx="380">
                  <c:v>7.5</c:v>
                </c:pt>
                <c:pt idx="381">
                  <c:v>7.8</c:v>
                </c:pt>
                <c:pt idx="382">
                  <c:v>7.2</c:v>
                </c:pt>
                <c:pt idx="383">
                  <c:v>8</c:v>
                </c:pt>
                <c:pt idx="384">
                  <c:v>8.3000000000000007</c:v>
                </c:pt>
                <c:pt idx="385">
                  <c:v>6.8</c:v>
                </c:pt>
                <c:pt idx="386">
                  <c:v>7.7</c:v>
                </c:pt>
                <c:pt idx="387">
                  <c:v>8.1999999999999993</c:v>
                </c:pt>
                <c:pt idx="388">
                  <c:v>8.3000000000000007</c:v>
                </c:pt>
                <c:pt idx="389">
                  <c:v>8</c:v>
                </c:pt>
                <c:pt idx="390">
                  <c:v>9.3000000000000007</c:v>
                </c:pt>
                <c:pt idx="391">
                  <c:v>9.6999999999999993</c:v>
                </c:pt>
                <c:pt idx="392">
                  <c:v>8.3000000000000007</c:v>
                </c:pt>
                <c:pt idx="393">
                  <c:v>10.4</c:v>
                </c:pt>
                <c:pt idx="394">
                  <c:v>10</c:v>
                </c:pt>
                <c:pt idx="395">
                  <c:v>10.7</c:v>
                </c:pt>
                <c:pt idx="396">
                  <c:v>10.3</c:v>
                </c:pt>
                <c:pt idx="397">
                  <c:v>10.9</c:v>
                </c:pt>
                <c:pt idx="398">
                  <c:v>11.6</c:v>
                </c:pt>
                <c:pt idx="399">
                  <c:v>13.1</c:v>
                </c:pt>
                <c:pt idx="400">
                  <c:v>12.4</c:v>
                </c:pt>
                <c:pt idx="401">
                  <c:v>12.8</c:v>
                </c:pt>
                <c:pt idx="402">
                  <c:v>13.1</c:v>
                </c:pt>
                <c:pt idx="403">
                  <c:v>13.8</c:v>
                </c:pt>
                <c:pt idx="404">
                  <c:v>14.2</c:v>
                </c:pt>
                <c:pt idx="405">
                  <c:v>14.7</c:v>
                </c:pt>
                <c:pt idx="406">
                  <c:v>16.600000000000001</c:v>
                </c:pt>
                <c:pt idx="407">
                  <c:v>15.2</c:v>
                </c:pt>
                <c:pt idx="408">
                  <c:v>16.5</c:v>
                </c:pt>
                <c:pt idx="409">
                  <c:v>17</c:v>
                </c:pt>
                <c:pt idx="410">
                  <c:v>17.3</c:v>
                </c:pt>
                <c:pt idx="411">
                  <c:v>17.7</c:v>
                </c:pt>
                <c:pt idx="412">
                  <c:v>19.8</c:v>
                </c:pt>
                <c:pt idx="413">
                  <c:v>20.100000000000001</c:v>
                </c:pt>
                <c:pt idx="414">
                  <c:v>19.7</c:v>
                </c:pt>
                <c:pt idx="415">
                  <c:v>20.3</c:v>
                </c:pt>
                <c:pt idx="416">
                  <c:v>19.8</c:v>
                </c:pt>
                <c:pt idx="417">
                  <c:v>21.9</c:v>
                </c:pt>
                <c:pt idx="418">
                  <c:v>22</c:v>
                </c:pt>
                <c:pt idx="419">
                  <c:v>20.9</c:v>
                </c:pt>
                <c:pt idx="420">
                  <c:v>21.9</c:v>
                </c:pt>
                <c:pt idx="421">
                  <c:v>21.4</c:v>
                </c:pt>
                <c:pt idx="422">
                  <c:v>22.5</c:v>
                </c:pt>
                <c:pt idx="423">
                  <c:v>22.3</c:v>
                </c:pt>
                <c:pt idx="424">
                  <c:v>23.1</c:v>
                </c:pt>
                <c:pt idx="425">
                  <c:v>21.2</c:v>
                </c:pt>
                <c:pt idx="426">
                  <c:v>21.9</c:v>
                </c:pt>
                <c:pt idx="427">
                  <c:v>22.5</c:v>
                </c:pt>
                <c:pt idx="428">
                  <c:v>20.6</c:v>
                </c:pt>
                <c:pt idx="429">
                  <c:v>20.9</c:v>
                </c:pt>
                <c:pt idx="430">
                  <c:v>20.8</c:v>
                </c:pt>
                <c:pt idx="431">
                  <c:v>22.2</c:v>
                </c:pt>
                <c:pt idx="432">
                  <c:v>21.3</c:v>
                </c:pt>
                <c:pt idx="433">
                  <c:v>20.9</c:v>
                </c:pt>
                <c:pt idx="434">
                  <c:v>20.399999999999999</c:v>
                </c:pt>
                <c:pt idx="435">
                  <c:v>21.2</c:v>
                </c:pt>
                <c:pt idx="436">
                  <c:v>21.5</c:v>
                </c:pt>
                <c:pt idx="437">
                  <c:v>21.1</c:v>
                </c:pt>
                <c:pt idx="438">
                  <c:v>20.6</c:v>
                </c:pt>
                <c:pt idx="439">
                  <c:v>20.7</c:v>
                </c:pt>
                <c:pt idx="440">
                  <c:v>20.2</c:v>
                </c:pt>
                <c:pt idx="441">
                  <c:v>21.9</c:v>
                </c:pt>
                <c:pt idx="442">
                  <c:v>20.9</c:v>
                </c:pt>
                <c:pt idx="443">
                  <c:v>21.3</c:v>
                </c:pt>
                <c:pt idx="444">
                  <c:v>20.5</c:v>
                </c:pt>
                <c:pt idx="445">
                  <c:v>19.5</c:v>
                </c:pt>
                <c:pt idx="446">
                  <c:v>19.899999999999999</c:v>
                </c:pt>
                <c:pt idx="447">
                  <c:v>21.1</c:v>
                </c:pt>
                <c:pt idx="448">
                  <c:v>20.8</c:v>
                </c:pt>
                <c:pt idx="449">
                  <c:v>21.7</c:v>
                </c:pt>
                <c:pt idx="450">
                  <c:v>21.2</c:v>
                </c:pt>
                <c:pt idx="451">
                  <c:v>21.4</c:v>
                </c:pt>
                <c:pt idx="452">
                  <c:v>21.9</c:v>
                </c:pt>
                <c:pt idx="453">
                  <c:v>21.6</c:v>
                </c:pt>
                <c:pt idx="454">
                  <c:v>22.5</c:v>
                </c:pt>
                <c:pt idx="455">
                  <c:v>23.9</c:v>
                </c:pt>
                <c:pt idx="456">
                  <c:v>23.7</c:v>
                </c:pt>
                <c:pt idx="457">
                  <c:v>23.3</c:v>
                </c:pt>
                <c:pt idx="458">
                  <c:v>23.8</c:v>
                </c:pt>
                <c:pt idx="459">
                  <c:v>25.6</c:v>
                </c:pt>
                <c:pt idx="460">
                  <c:v>25.3</c:v>
                </c:pt>
                <c:pt idx="461">
                  <c:v>26.2</c:v>
                </c:pt>
                <c:pt idx="462">
                  <c:v>26.6</c:v>
                </c:pt>
                <c:pt idx="463">
                  <c:v>27.2</c:v>
                </c:pt>
                <c:pt idx="464">
                  <c:v>25.8</c:v>
                </c:pt>
                <c:pt idx="465">
                  <c:v>27.5</c:v>
                </c:pt>
                <c:pt idx="466">
                  <c:v>27.3</c:v>
                </c:pt>
                <c:pt idx="467">
                  <c:v>27.8</c:v>
                </c:pt>
                <c:pt idx="468">
                  <c:v>27.1</c:v>
                </c:pt>
                <c:pt idx="469">
                  <c:v>28.4</c:v>
                </c:pt>
                <c:pt idx="470">
                  <c:v>29.5</c:v>
                </c:pt>
                <c:pt idx="471">
                  <c:v>28.9</c:v>
                </c:pt>
                <c:pt idx="472">
                  <c:v>27.9</c:v>
                </c:pt>
                <c:pt idx="473">
                  <c:v>29.3</c:v>
                </c:pt>
                <c:pt idx="474">
                  <c:v>28.3</c:v>
                </c:pt>
                <c:pt idx="475">
                  <c:v>26.9</c:v>
                </c:pt>
                <c:pt idx="476">
                  <c:v>26</c:v>
                </c:pt>
                <c:pt idx="477">
                  <c:v>26.5</c:v>
                </c:pt>
                <c:pt idx="478">
                  <c:v>25.9</c:v>
                </c:pt>
                <c:pt idx="479">
                  <c:v>25</c:v>
                </c:pt>
                <c:pt idx="480">
                  <c:v>24.6</c:v>
                </c:pt>
                <c:pt idx="481">
                  <c:v>24.2</c:v>
                </c:pt>
                <c:pt idx="482">
                  <c:v>24.5</c:v>
                </c:pt>
                <c:pt idx="483">
                  <c:v>23.3</c:v>
                </c:pt>
                <c:pt idx="484">
                  <c:v>22.7</c:v>
                </c:pt>
                <c:pt idx="485">
                  <c:v>21.7</c:v>
                </c:pt>
                <c:pt idx="486">
                  <c:v>22.1</c:v>
                </c:pt>
                <c:pt idx="487">
                  <c:v>22.6</c:v>
                </c:pt>
                <c:pt idx="488">
                  <c:v>21.9</c:v>
                </c:pt>
                <c:pt idx="489">
                  <c:v>21</c:v>
                </c:pt>
                <c:pt idx="490">
                  <c:v>21.1</c:v>
                </c:pt>
                <c:pt idx="491">
                  <c:v>21.6</c:v>
                </c:pt>
                <c:pt idx="492">
                  <c:v>21.1</c:v>
                </c:pt>
                <c:pt idx="493">
                  <c:v>20.2</c:v>
                </c:pt>
                <c:pt idx="494">
                  <c:v>21.8</c:v>
                </c:pt>
                <c:pt idx="495">
                  <c:v>21.4</c:v>
                </c:pt>
                <c:pt idx="496">
                  <c:v>21.6</c:v>
                </c:pt>
                <c:pt idx="497">
                  <c:v>21.4</c:v>
                </c:pt>
                <c:pt idx="498">
                  <c:v>20.8</c:v>
                </c:pt>
                <c:pt idx="499">
                  <c:v>20.8</c:v>
                </c:pt>
                <c:pt idx="500">
                  <c:v>21.4</c:v>
                </c:pt>
                <c:pt idx="501">
                  <c:v>23.3</c:v>
                </c:pt>
                <c:pt idx="502">
                  <c:v>23.7</c:v>
                </c:pt>
                <c:pt idx="503">
                  <c:v>22.2</c:v>
                </c:pt>
                <c:pt idx="504">
                  <c:v>23.9</c:v>
                </c:pt>
                <c:pt idx="505">
                  <c:v>24</c:v>
                </c:pt>
                <c:pt idx="506">
                  <c:v>23.2</c:v>
                </c:pt>
                <c:pt idx="507">
                  <c:v>25.5</c:v>
                </c:pt>
                <c:pt idx="508">
                  <c:v>23.4</c:v>
                </c:pt>
                <c:pt idx="509">
                  <c:v>25.4</c:v>
                </c:pt>
                <c:pt idx="510">
                  <c:v>25.5</c:v>
                </c:pt>
                <c:pt idx="511">
                  <c:v>26</c:v>
                </c:pt>
                <c:pt idx="512">
                  <c:v>26.9</c:v>
                </c:pt>
                <c:pt idx="513">
                  <c:v>26.4</c:v>
                </c:pt>
                <c:pt idx="514">
                  <c:v>27.8</c:v>
                </c:pt>
                <c:pt idx="515">
                  <c:v>28</c:v>
                </c:pt>
                <c:pt idx="516">
                  <c:v>30</c:v>
                </c:pt>
                <c:pt idx="517">
                  <c:v>29.5</c:v>
                </c:pt>
                <c:pt idx="518">
                  <c:v>30.1</c:v>
                </c:pt>
                <c:pt idx="519">
                  <c:v>31.3</c:v>
                </c:pt>
                <c:pt idx="520">
                  <c:v>32.6</c:v>
                </c:pt>
                <c:pt idx="521">
                  <c:v>33.6</c:v>
                </c:pt>
                <c:pt idx="522">
                  <c:v>34.200000000000003</c:v>
                </c:pt>
                <c:pt idx="523">
                  <c:v>34.700000000000003</c:v>
                </c:pt>
                <c:pt idx="524">
                  <c:v>36.5</c:v>
                </c:pt>
                <c:pt idx="525">
                  <c:v>37.6</c:v>
                </c:pt>
                <c:pt idx="526">
                  <c:v>37.799999999999997</c:v>
                </c:pt>
                <c:pt idx="527">
                  <c:v>37.4</c:v>
                </c:pt>
                <c:pt idx="528">
                  <c:v>40.4</c:v>
                </c:pt>
                <c:pt idx="529">
                  <c:v>41.4</c:v>
                </c:pt>
                <c:pt idx="530">
                  <c:v>40.799999999999997</c:v>
                </c:pt>
                <c:pt idx="531">
                  <c:v>41</c:v>
                </c:pt>
                <c:pt idx="532">
                  <c:v>42</c:v>
                </c:pt>
                <c:pt idx="533">
                  <c:v>42.7</c:v>
                </c:pt>
                <c:pt idx="534">
                  <c:v>43.2</c:v>
                </c:pt>
                <c:pt idx="535">
                  <c:v>42.3</c:v>
                </c:pt>
                <c:pt idx="536">
                  <c:v>43.9</c:v>
                </c:pt>
                <c:pt idx="537">
                  <c:v>43.5</c:v>
                </c:pt>
                <c:pt idx="538">
                  <c:v>44.7</c:v>
                </c:pt>
                <c:pt idx="539">
                  <c:v>44.6</c:v>
                </c:pt>
                <c:pt idx="540">
                  <c:v>45.6</c:v>
                </c:pt>
                <c:pt idx="541">
                  <c:v>44.9</c:v>
                </c:pt>
                <c:pt idx="542">
                  <c:v>46.7</c:v>
                </c:pt>
                <c:pt idx="543">
                  <c:v>48.3</c:v>
                </c:pt>
                <c:pt idx="544">
                  <c:v>48.1</c:v>
                </c:pt>
                <c:pt idx="545">
                  <c:v>49.1</c:v>
                </c:pt>
                <c:pt idx="546">
                  <c:v>49.5</c:v>
                </c:pt>
                <c:pt idx="547">
                  <c:v>49.8</c:v>
                </c:pt>
                <c:pt idx="548">
                  <c:v>50.2</c:v>
                </c:pt>
                <c:pt idx="549">
                  <c:v>51.3</c:v>
                </c:pt>
                <c:pt idx="550">
                  <c:v>52.5</c:v>
                </c:pt>
                <c:pt idx="551">
                  <c:v>54.3</c:v>
                </c:pt>
                <c:pt idx="552">
                  <c:v>54.3</c:v>
                </c:pt>
                <c:pt idx="553">
                  <c:v>54.6</c:v>
                </c:pt>
                <c:pt idx="554">
                  <c:v>54.7</c:v>
                </c:pt>
                <c:pt idx="555">
                  <c:v>56.8</c:v>
                </c:pt>
                <c:pt idx="556">
                  <c:v>56.5</c:v>
                </c:pt>
                <c:pt idx="557">
                  <c:v>57.1</c:v>
                </c:pt>
                <c:pt idx="558">
                  <c:v>57.8</c:v>
                </c:pt>
                <c:pt idx="559">
                  <c:v>59</c:v>
                </c:pt>
                <c:pt idx="560">
                  <c:v>59.8</c:v>
                </c:pt>
                <c:pt idx="561">
                  <c:v>60.6</c:v>
                </c:pt>
                <c:pt idx="562">
                  <c:v>61.1</c:v>
                </c:pt>
                <c:pt idx="563">
                  <c:v>62.4</c:v>
                </c:pt>
                <c:pt idx="564">
                  <c:v>62.9</c:v>
                </c:pt>
                <c:pt idx="565">
                  <c:v>63.1</c:v>
                </c:pt>
                <c:pt idx="566">
                  <c:v>63.1</c:v>
                </c:pt>
                <c:pt idx="567">
                  <c:v>64.3</c:v>
                </c:pt>
                <c:pt idx="568">
                  <c:v>65.400000000000006</c:v>
                </c:pt>
                <c:pt idx="569">
                  <c:v>64.7</c:v>
                </c:pt>
                <c:pt idx="570">
                  <c:v>65.099999999999994</c:v>
                </c:pt>
                <c:pt idx="571">
                  <c:v>67.099999999999994</c:v>
                </c:pt>
                <c:pt idx="572">
                  <c:v>67.400000000000006</c:v>
                </c:pt>
                <c:pt idx="573">
                  <c:v>67.2</c:v>
                </c:pt>
                <c:pt idx="574">
                  <c:v>67.599999999999994</c:v>
                </c:pt>
                <c:pt idx="575">
                  <c:v>68.900000000000006</c:v>
                </c:pt>
                <c:pt idx="576">
                  <c:v>69.7</c:v>
                </c:pt>
                <c:pt idx="577">
                  <c:v>68.400000000000006</c:v>
                </c:pt>
                <c:pt idx="578">
                  <c:v>67.8</c:v>
                </c:pt>
                <c:pt idx="579">
                  <c:v>69.599999999999994</c:v>
                </c:pt>
                <c:pt idx="580">
                  <c:v>69.7</c:v>
                </c:pt>
                <c:pt idx="581">
                  <c:v>69</c:v>
                </c:pt>
                <c:pt idx="582">
                  <c:v>68.7</c:v>
                </c:pt>
                <c:pt idx="583">
                  <c:v>69.7</c:v>
                </c:pt>
                <c:pt idx="584">
                  <c:v>68.5</c:v>
                </c:pt>
                <c:pt idx="585">
                  <c:v>71.5</c:v>
                </c:pt>
                <c:pt idx="586">
                  <c:v>69.8</c:v>
                </c:pt>
                <c:pt idx="587">
                  <c:v>69.7</c:v>
                </c:pt>
                <c:pt idx="588">
                  <c:v>70</c:v>
                </c:pt>
                <c:pt idx="589">
                  <c:v>70.400000000000006</c:v>
                </c:pt>
                <c:pt idx="590">
                  <c:v>70.5</c:v>
                </c:pt>
                <c:pt idx="591">
                  <c:v>69.599999999999994</c:v>
                </c:pt>
                <c:pt idx="592">
                  <c:v>71.400000000000006</c:v>
                </c:pt>
                <c:pt idx="593">
                  <c:v>70.5</c:v>
                </c:pt>
                <c:pt idx="594">
                  <c:v>68.900000000000006</c:v>
                </c:pt>
                <c:pt idx="595">
                  <c:v>69</c:v>
                </c:pt>
                <c:pt idx="596">
                  <c:v>69.7</c:v>
                </c:pt>
                <c:pt idx="597">
                  <c:v>68</c:v>
                </c:pt>
                <c:pt idx="598">
                  <c:v>69.2</c:v>
                </c:pt>
                <c:pt idx="599">
                  <c:v>67.3</c:v>
                </c:pt>
                <c:pt idx="600">
                  <c:v>69.099999999999994</c:v>
                </c:pt>
                <c:pt idx="601">
                  <c:v>67.3</c:v>
                </c:pt>
                <c:pt idx="602">
                  <c:v>67.8</c:v>
                </c:pt>
                <c:pt idx="603">
                  <c:v>67.8</c:v>
                </c:pt>
                <c:pt idx="604">
                  <c:v>65.900000000000006</c:v>
                </c:pt>
                <c:pt idx="605">
                  <c:v>65.5</c:v>
                </c:pt>
                <c:pt idx="606">
                  <c:v>67.099999999999994</c:v>
                </c:pt>
                <c:pt idx="607">
                  <c:v>66.2</c:v>
                </c:pt>
                <c:pt idx="608">
                  <c:v>64.8</c:v>
                </c:pt>
                <c:pt idx="609">
                  <c:v>65</c:v>
                </c:pt>
                <c:pt idx="610">
                  <c:v>64.099999999999994</c:v>
                </c:pt>
                <c:pt idx="611">
                  <c:v>64.5</c:v>
                </c:pt>
                <c:pt idx="612">
                  <c:v>64.099999999999994</c:v>
                </c:pt>
                <c:pt idx="613">
                  <c:v>63.2</c:v>
                </c:pt>
                <c:pt idx="614">
                  <c:v>63.2</c:v>
                </c:pt>
                <c:pt idx="615">
                  <c:v>62.9</c:v>
                </c:pt>
                <c:pt idx="616">
                  <c:v>62.5</c:v>
                </c:pt>
                <c:pt idx="617">
                  <c:v>62.1</c:v>
                </c:pt>
                <c:pt idx="618">
                  <c:v>60.6</c:v>
                </c:pt>
                <c:pt idx="619">
                  <c:v>60.8</c:v>
                </c:pt>
                <c:pt idx="620">
                  <c:v>60.3</c:v>
                </c:pt>
                <c:pt idx="621">
                  <c:v>60.7</c:v>
                </c:pt>
                <c:pt idx="622">
                  <c:v>60.9</c:v>
                </c:pt>
                <c:pt idx="623">
                  <c:v>61.2</c:v>
                </c:pt>
                <c:pt idx="624">
                  <c:v>58.8</c:v>
                </c:pt>
                <c:pt idx="625">
                  <c:v>61</c:v>
                </c:pt>
                <c:pt idx="626">
                  <c:v>59.4</c:v>
                </c:pt>
                <c:pt idx="627">
                  <c:v>59.7</c:v>
                </c:pt>
                <c:pt idx="628">
                  <c:v>58.3</c:v>
                </c:pt>
                <c:pt idx="629">
                  <c:v>59.5</c:v>
                </c:pt>
                <c:pt idx="630">
                  <c:v>59.1</c:v>
                </c:pt>
                <c:pt idx="631">
                  <c:v>58.9</c:v>
                </c:pt>
                <c:pt idx="632">
                  <c:v>59.2</c:v>
                </c:pt>
                <c:pt idx="633">
                  <c:v>58.9</c:v>
                </c:pt>
                <c:pt idx="634">
                  <c:v>58.6</c:v>
                </c:pt>
                <c:pt idx="635">
                  <c:v>58.3</c:v>
                </c:pt>
                <c:pt idx="636">
                  <c:v>58.6</c:v>
                </c:pt>
                <c:pt idx="637">
                  <c:v>58.6</c:v>
                </c:pt>
                <c:pt idx="638">
                  <c:v>57.5</c:v>
                </c:pt>
                <c:pt idx="639">
                  <c:v>57.9</c:v>
                </c:pt>
                <c:pt idx="640">
                  <c:v>58.4</c:v>
                </c:pt>
                <c:pt idx="641">
                  <c:v>57</c:v>
                </c:pt>
                <c:pt idx="642">
                  <c:v>57.3</c:v>
                </c:pt>
                <c:pt idx="643">
                  <c:v>58.6</c:v>
                </c:pt>
                <c:pt idx="644">
                  <c:v>57.8</c:v>
                </c:pt>
                <c:pt idx="645">
                  <c:v>56.8</c:v>
                </c:pt>
                <c:pt idx="646">
                  <c:v>57</c:v>
                </c:pt>
                <c:pt idx="647">
                  <c:v>56.8</c:v>
                </c:pt>
                <c:pt idx="648">
                  <c:v>58</c:v>
                </c:pt>
                <c:pt idx="649">
                  <c:v>56.7</c:v>
                </c:pt>
                <c:pt idx="650">
                  <c:v>58.2</c:v>
                </c:pt>
                <c:pt idx="651">
                  <c:v>57.1</c:v>
                </c:pt>
                <c:pt idx="652">
                  <c:v>57.1</c:v>
                </c:pt>
                <c:pt idx="653">
                  <c:v>58.5</c:v>
                </c:pt>
                <c:pt idx="654">
                  <c:v>57.9</c:v>
                </c:pt>
                <c:pt idx="655">
                  <c:v>58.1</c:v>
                </c:pt>
                <c:pt idx="656">
                  <c:v>57.5</c:v>
                </c:pt>
                <c:pt idx="657">
                  <c:v>57.4</c:v>
                </c:pt>
                <c:pt idx="658">
                  <c:v>57.7</c:v>
                </c:pt>
                <c:pt idx="659">
                  <c:v>57</c:v>
                </c:pt>
                <c:pt idx="660">
                  <c:v>57.2</c:v>
                </c:pt>
                <c:pt idx="661">
                  <c:v>56.3</c:v>
                </c:pt>
                <c:pt idx="662">
                  <c:v>58.2</c:v>
                </c:pt>
                <c:pt idx="663">
                  <c:v>56.9</c:v>
                </c:pt>
                <c:pt idx="664">
                  <c:v>56.9</c:v>
                </c:pt>
                <c:pt idx="665">
                  <c:v>57</c:v>
                </c:pt>
                <c:pt idx="666">
                  <c:v>57.5</c:v>
                </c:pt>
                <c:pt idx="667">
                  <c:v>56.6</c:v>
                </c:pt>
                <c:pt idx="668">
                  <c:v>59</c:v>
                </c:pt>
                <c:pt idx="669">
                  <c:v>57.7</c:v>
                </c:pt>
                <c:pt idx="670">
                  <c:v>57</c:v>
                </c:pt>
                <c:pt idx="671">
                  <c:v>57.7</c:v>
                </c:pt>
                <c:pt idx="672">
                  <c:v>56.9</c:v>
                </c:pt>
                <c:pt idx="673">
                  <c:v>57.9</c:v>
                </c:pt>
                <c:pt idx="674">
                  <c:v>57.7</c:v>
                </c:pt>
                <c:pt idx="675">
                  <c:v>56.5</c:v>
                </c:pt>
                <c:pt idx="676">
                  <c:v>57.8</c:v>
                </c:pt>
                <c:pt idx="677">
                  <c:v>57</c:v>
                </c:pt>
                <c:pt idx="678">
                  <c:v>58.1</c:v>
                </c:pt>
                <c:pt idx="679">
                  <c:v>57.8</c:v>
                </c:pt>
                <c:pt idx="680">
                  <c:v>57</c:v>
                </c:pt>
                <c:pt idx="681">
                  <c:v>57.3</c:v>
                </c:pt>
                <c:pt idx="682">
                  <c:v>57.5</c:v>
                </c:pt>
                <c:pt idx="683">
                  <c:v>57.1</c:v>
                </c:pt>
                <c:pt idx="684">
                  <c:v>56.8</c:v>
                </c:pt>
                <c:pt idx="685">
                  <c:v>57.4</c:v>
                </c:pt>
                <c:pt idx="686">
                  <c:v>57.2</c:v>
                </c:pt>
                <c:pt idx="687">
                  <c:v>56.9</c:v>
                </c:pt>
                <c:pt idx="688">
                  <c:v>57.2</c:v>
                </c:pt>
                <c:pt idx="689">
                  <c:v>56.9</c:v>
                </c:pt>
                <c:pt idx="690">
                  <c:v>57.6</c:v>
                </c:pt>
                <c:pt idx="691">
                  <c:v>56.2</c:v>
                </c:pt>
                <c:pt idx="692">
                  <c:v>57.5</c:v>
                </c:pt>
                <c:pt idx="693">
                  <c:v>56.8</c:v>
                </c:pt>
                <c:pt idx="694">
                  <c:v>57.4</c:v>
                </c:pt>
                <c:pt idx="695">
                  <c:v>58.4</c:v>
                </c:pt>
                <c:pt idx="696">
                  <c:v>56.8</c:v>
                </c:pt>
                <c:pt idx="697">
                  <c:v>58.1</c:v>
                </c:pt>
                <c:pt idx="698">
                  <c:v>58</c:v>
                </c:pt>
                <c:pt idx="699">
                  <c:v>59.1</c:v>
                </c:pt>
                <c:pt idx="700">
                  <c:v>59.1</c:v>
                </c:pt>
                <c:pt idx="701">
                  <c:v>58.1</c:v>
                </c:pt>
                <c:pt idx="702">
                  <c:v>57.6</c:v>
                </c:pt>
                <c:pt idx="703">
                  <c:v>58.6</c:v>
                </c:pt>
                <c:pt idx="704">
                  <c:v>58.2</c:v>
                </c:pt>
                <c:pt idx="705">
                  <c:v>58.2</c:v>
                </c:pt>
                <c:pt idx="706">
                  <c:v>57.2</c:v>
                </c:pt>
                <c:pt idx="707">
                  <c:v>57.3</c:v>
                </c:pt>
                <c:pt idx="708">
                  <c:v>57.5</c:v>
                </c:pt>
                <c:pt idx="709">
                  <c:v>56.5</c:v>
                </c:pt>
                <c:pt idx="710">
                  <c:v>58.1</c:v>
                </c:pt>
                <c:pt idx="711">
                  <c:v>58.6</c:v>
                </c:pt>
                <c:pt idx="712">
                  <c:v>58.8</c:v>
                </c:pt>
                <c:pt idx="713">
                  <c:v>58.1</c:v>
                </c:pt>
                <c:pt idx="714">
                  <c:v>58.8</c:v>
                </c:pt>
                <c:pt idx="715">
                  <c:v>58</c:v>
                </c:pt>
                <c:pt idx="716">
                  <c:v>58.8</c:v>
                </c:pt>
                <c:pt idx="717">
                  <c:v>58.5</c:v>
                </c:pt>
                <c:pt idx="718">
                  <c:v>59</c:v>
                </c:pt>
                <c:pt idx="719">
                  <c:v>59.5</c:v>
                </c:pt>
                <c:pt idx="720">
                  <c:v>59.5</c:v>
                </c:pt>
                <c:pt idx="721">
                  <c:v>58.2</c:v>
                </c:pt>
                <c:pt idx="722">
                  <c:v>58.8</c:v>
                </c:pt>
                <c:pt idx="723">
                  <c:v>58.4</c:v>
                </c:pt>
                <c:pt idx="724">
                  <c:v>59.4</c:v>
                </c:pt>
                <c:pt idx="725">
                  <c:v>58.5</c:v>
                </c:pt>
                <c:pt idx="726">
                  <c:v>58.6</c:v>
                </c:pt>
                <c:pt idx="727">
                  <c:v>58.2</c:v>
                </c:pt>
                <c:pt idx="728">
                  <c:v>59.6</c:v>
                </c:pt>
                <c:pt idx="729">
                  <c:v>57.8</c:v>
                </c:pt>
                <c:pt idx="730">
                  <c:v>60.4</c:v>
                </c:pt>
                <c:pt idx="731">
                  <c:v>58.7</c:v>
                </c:pt>
                <c:pt idx="732">
                  <c:v>58.4</c:v>
                </c:pt>
                <c:pt idx="733">
                  <c:v>58.4</c:v>
                </c:pt>
                <c:pt idx="734">
                  <c:v>57.4</c:v>
                </c:pt>
                <c:pt idx="735">
                  <c:v>57.5</c:v>
                </c:pt>
                <c:pt idx="736">
                  <c:v>58.5</c:v>
                </c:pt>
                <c:pt idx="737">
                  <c:v>58.5</c:v>
                </c:pt>
                <c:pt idx="738">
                  <c:v>57.7</c:v>
                </c:pt>
                <c:pt idx="739">
                  <c:v>57.1</c:v>
                </c:pt>
                <c:pt idx="740">
                  <c:v>58</c:v>
                </c:pt>
                <c:pt idx="741">
                  <c:v>57.1</c:v>
                </c:pt>
                <c:pt idx="742">
                  <c:v>58.3</c:v>
                </c:pt>
                <c:pt idx="743">
                  <c:v>57.4</c:v>
                </c:pt>
                <c:pt idx="744">
                  <c:v>58.3</c:v>
                </c:pt>
                <c:pt idx="745">
                  <c:v>58.9</c:v>
                </c:pt>
                <c:pt idx="746">
                  <c:v>57.7</c:v>
                </c:pt>
                <c:pt idx="747">
                  <c:v>58.2</c:v>
                </c:pt>
                <c:pt idx="748">
                  <c:v>57.3</c:v>
                </c:pt>
                <c:pt idx="749">
                  <c:v>58.2</c:v>
                </c:pt>
                <c:pt idx="750">
                  <c:v>57.4</c:v>
                </c:pt>
                <c:pt idx="751">
                  <c:v>56.8</c:v>
                </c:pt>
                <c:pt idx="752">
                  <c:v>58.2</c:v>
                </c:pt>
                <c:pt idx="753">
                  <c:v>56.7</c:v>
                </c:pt>
                <c:pt idx="754">
                  <c:v>55.8</c:v>
                </c:pt>
                <c:pt idx="755">
                  <c:v>57.8</c:v>
                </c:pt>
                <c:pt idx="756">
                  <c:v>56.9</c:v>
                </c:pt>
                <c:pt idx="757">
                  <c:v>57</c:v>
                </c:pt>
                <c:pt idx="758">
                  <c:v>57.2</c:v>
                </c:pt>
                <c:pt idx="759">
                  <c:v>56.4</c:v>
                </c:pt>
                <c:pt idx="760">
                  <c:v>57.2</c:v>
                </c:pt>
                <c:pt idx="761">
                  <c:v>57</c:v>
                </c:pt>
                <c:pt idx="762">
                  <c:v>55.3</c:v>
                </c:pt>
                <c:pt idx="763">
                  <c:v>55.9</c:v>
                </c:pt>
                <c:pt idx="764">
                  <c:v>57.5</c:v>
                </c:pt>
                <c:pt idx="765">
                  <c:v>56.2</c:v>
                </c:pt>
                <c:pt idx="766">
                  <c:v>56.2</c:v>
                </c:pt>
                <c:pt idx="767">
                  <c:v>55.9</c:v>
                </c:pt>
                <c:pt idx="768">
                  <c:v>56.7</c:v>
                </c:pt>
                <c:pt idx="769">
                  <c:v>55.9</c:v>
                </c:pt>
                <c:pt idx="770">
                  <c:v>56.4</c:v>
                </c:pt>
                <c:pt idx="771">
                  <c:v>55.4</c:v>
                </c:pt>
                <c:pt idx="772">
                  <c:v>56.2</c:v>
                </c:pt>
                <c:pt idx="773">
                  <c:v>54.9</c:v>
                </c:pt>
                <c:pt idx="774">
                  <c:v>56.8</c:v>
                </c:pt>
                <c:pt idx="775">
                  <c:v>55.3</c:v>
                </c:pt>
                <c:pt idx="776">
                  <c:v>54.5</c:v>
                </c:pt>
                <c:pt idx="777">
                  <c:v>54.7</c:v>
                </c:pt>
                <c:pt idx="778">
                  <c:v>54.9</c:v>
                </c:pt>
                <c:pt idx="779">
                  <c:v>55.9</c:v>
                </c:pt>
                <c:pt idx="780">
                  <c:v>55.6</c:v>
                </c:pt>
                <c:pt idx="781">
                  <c:v>54.3</c:v>
                </c:pt>
                <c:pt idx="782">
                  <c:v>54.2</c:v>
                </c:pt>
                <c:pt idx="783">
                  <c:v>54.4</c:v>
                </c:pt>
                <c:pt idx="784">
                  <c:v>54.1</c:v>
                </c:pt>
                <c:pt idx="785">
                  <c:v>53.6</c:v>
                </c:pt>
                <c:pt idx="786">
                  <c:v>53.3</c:v>
                </c:pt>
                <c:pt idx="787">
                  <c:v>54.4</c:v>
                </c:pt>
                <c:pt idx="788">
                  <c:v>54.4</c:v>
                </c:pt>
                <c:pt idx="789">
                  <c:v>52.8</c:v>
                </c:pt>
                <c:pt idx="790">
                  <c:v>53.2</c:v>
                </c:pt>
                <c:pt idx="791">
                  <c:v>52.5</c:v>
                </c:pt>
                <c:pt idx="792">
                  <c:v>53.2</c:v>
                </c:pt>
                <c:pt idx="793">
                  <c:v>53.7</c:v>
                </c:pt>
                <c:pt idx="794">
                  <c:v>52.5</c:v>
                </c:pt>
                <c:pt idx="795">
                  <c:v>53.5</c:v>
                </c:pt>
                <c:pt idx="796">
                  <c:v>52.5</c:v>
                </c:pt>
                <c:pt idx="797">
                  <c:v>52.4</c:v>
                </c:pt>
                <c:pt idx="798">
                  <c:v>52.9</c:v>
                </c:pt>
                <c:pt idx="799">
                  <c:v>52.1</c:v>
                </c:pt>
                <c:pt idx="800">
                  <c:v>51.6</c:v>
                </c:pt>
                <c:pt idx="801">
                  <c:v>52.2</c:v>
                </c:pt>
                <c:pt idx="802">
                  <c:v>53.3</c:v>
                </c:pt>
                <c:pt idx="803">
                  <c:v>51.8</c:v>
                </c:pt>
                <c:pt idx="804">
                  <c:v>51.9</c:v>
                </c:pt>
                <c:pt idx="805">
                  <c:v>51.2</c:v>
                </c:pt>
                <c:pt idx="806">
                  <c:v>50.2</c:v>
                </c:pt>
                <c:pt idx="807">
                  <c:v>51</c:v>
                </c:pt>
                <c:pt idx="808">
                  <c:v>50.6</c:v>
                </c:pt>
                <c:pt idx="809">
                  <c:v>50.2</c:v>
                </c:pt>
                <c:pt idx="810">
                  <c:v>49.3</c:v>
                </c:pt>
                <c:pt idx="811">
                  <c:v>49</c:v>
                </c:pt>
                <c:pt idx="812">
                  <c:v>48.8</c:v>
                </c:pt>
                <c:pt idx="813">
                  <c:v>48.2</c:v>
                </c:pt>
                <c:pt idx="814">
                  <c:v>48.5</c:v>
                </c:pt>
                <c:pt idx="815">
                  <c:v>50</c:v>
                </c:pt>
                <c:pt idx="816">
                  <c:v>48.6</c:v>
                </c:pt>
                <c:pt idx="817">
                  <c:v>46.7</c:v>
                </c:pt>
                <c:pt idx="818">
                  <c:v>47.6</c:v>
                </c:pt>
                <c:pt idx="819">
                  <c:v>46.5</c:v>
                </c:pt>
                <c:pt idx="820">
                  <c:v>46.9</c:v>
                </c:pt>
                <c:pt idx="821">
                  <c:v>44.4</c:v>
                </c:pt>
                <c:pt idx="822">
                  <c:v>45.8</c:v>
                </c:pt>
                <c:pt idx="823">
                  <c:v>43.7</c:v>
                </c:pt>
                <c:pt idx="824">
                  <c:v>43.3</c:v>
                </c:pt>
                <c:pt idx="825">
                  <c:v>43.5</c:v>
                </c:pt>
                <c:pt idx="826">
                  <c:v>42.5</c:v>
                </c:pt>
                <c:pt idx="827">
                  <c:v>42.3</c:v>
                </c:pt>
                <c:pt idx="828">
                  <c:v>41.8</c:v>
                </c:pt>
                <c:pt idx="829">
                  <c:v>40.299999999999997</c:v>
                </c:pt>
                <c:pt idx="830">
                  <c:v>38.9</c:v>
                </c:pt>
                <c:pt idx="831">
                  <c:v>38.200000000000003</c:v>
                </c:pt>
                <c:pt idx="832">
                  <c:v>39.1</c:v>
                </c:pt>
                <c:pt idx="833">
                  <c:v>37.4</c:v>
                </c:pt>
                <c:pt idx="834">
                  <c:v>37.5</c:v>
                </c:pt>
                <c:pt idx="835">
                  <c:v>34.9</c:v>
                </c:pt>
                <c:pt idx="836">
                  <c:v>33.6</c:v>
                </c:pt>
                <c:pt idx="837">
                  <c:v>34.9</c:v>
                </c:pt>
                <c:pt idx="838">
                  <c:v>32.299999999999997</c:v>
                </c:pt>
                <c:pt idx="839">
                  <c:v>32.200000000000003</c:v>
                </c:pt>
                <c:pt idx="840">
                  <c:v>31.1</c:v>
                </c:pt>
                <c:pt idx="841">
                  <c:v>31.1</c:v>
                </c:pt>
                <c:pt idx="842">
                  <c:v>31.3</c:v>
                </c:pt>
                <c:pt idx="843">
                  <c:v>29.4</c:v>
                </c:pt>
                <c:pt idx="844">
                  <c:v>28.6</c:v>
                </c:pt>
                <c:pt idx="845">
                  <c:v>27.9</c:v>
                </c:pt>
                <c:pt idx="846">
                  <c:v>27.1</c:v>
                </c:pt>
                <c:pt idx="847">
                  <c:v>27.7</c:v>
                </c:pt>
                <c:pt idx="848">
                  <c:v>28</c:v>
                </c:pt>
                <c:pt idx="849">
                  <c:v>26.4</c:v>
                </c:pt>
                <c:pt idx="850">
                  <c:v>26.6</c:v>
                </c:pt>
                <c:pt idx="851">
                  <c:v>25.8</c:v>
                </c:pt>
                <c:pt idx="852">
                  <c:v>25.2</c:v>
                </c:pt>
                <c:pt idx="853">
                  <c:v>25.7</c:v>
                </c:pt>
                <c:pt idx="854">
                  <c:v>24</c:v>
                </c:pt>
                <c:pt idx="855">
                  <c:v>23.4</c:v>
                </c:pt>
                <c:pt idx="856">
                  <c:v>23.3</c:v>
                </c:pt>
                <c:pt idx="857">
                  <c:v>21.9</c:v>
                </c:pt>
                <c:pt idx="858">
                  <c:v>21.8</c:v>
                </c:pt>
                <c:pt idx="859">
                  <c:v>20.8</c:v>
                </c:pt>
                <c:pt idx="860">
                  <c:v>20.5</c:v>
                </c:pt>
                <c:pt idx="861">
                  <c:v>18.2</c:v>
                </c:pt>
                <c:pt idx="862">
                  <c:v>19.600000000000001</c:v>
                </c:pt>
                <c:pt idx="863">
                  <c:v>19.3</c:v>
                </c:pt>
                <c:pt idx="864">
                  <c:v>18.5</c:v>
                </c:pt>
                <c:pt idx="865">
                  <c:v>18.2</c:v>
                </c:pt>
                <c:pt idx="866">
                  <c:v>17.100000000000001</c:v>
                </c:pt>
                <c:pt idx="867">
                  <c:v>16.2</c:v>
                </c:pt>
                <c:pt idx="868">
                  <c:v>17.600000000000001</c:v>
                </c:pt>
                <c:pt idx="869">
                  <c:v>17.2</c:v>
                </c:pt>
                <c:pt idx="870">
                  <c:v>15.8</c:v>
                </c:pt>
                <c:pt idx="871">
                  <c:v>16.7</c:v>
                </c:pt>
                <c:pt idx="872">
                  <c:v>15.9</c:v>
                </c:pt>
                <c:pt idx="873">
                  <c:v>15.4</c:v>
                </c:pt>
                <c:pt idx="874">
                  <c:v>15.3</c:v>
                </c:pt>
                <c:pt idx="875">
                  <c:v>16.7</c:v>
                </c:pt>
                <c:pt idx="876">
                  <c:v>14.7</c:v>
                </c:pt>
                <c:pt idx="877">
                  <c:v>14.8</c:v>
                </c:pt>
                <c:pt idx="878">
                  <c:v>15</c:v>
                </c:pt>
                <c:pt idx="879">
                  <c:v>15.4</c:v>
                </c:pt>
                <c:pt idx="880">
                  <c:v>15.4</c:v>
                </c:pt>
                <c:pt idx="881">
                  <c:v>14.7</c:v>
                </c:pt>
                <c:pt idx="882">
                  <c:v>15.3</c:v>
                </c:pt>
                <c:pt idx="883">
                  <c:v>15.5</c:v>
                </c:pt>
                <c:pt idx="884">
                  <c:v>14.4</c:v>
                </c:pt>
                <c:pt idx="885">
                  <c:v>14.7</c:v>
                </c:pt>
                <c:pt idx="886">
                  <c:v>14.5</c:v>
                </c:pt>
                <c:pt idx="887">
                  <c:v>13.5</c:v>
                </c:pt>
                <c:pt idx="888">
                  <c:v>14.1</c:v>
                </c:pt>
                <c:pt idx="889">
                  <c:v>15</c:v>
                </c:pt>
                <c:pt idx="890">
                  <c:v>15.9</c:v>
                </c:pt>
                <c:pt idx="891">
                  <c:v>15</c:v>
                </c:pt>
                <c:pt idx="892">
                  <c:v>15.7</c:v>
                </c:pt>
                <c:pt idx="893">
                  <c:v>16.3</c:v>
                </c:pt>
                <c:pt idx="894">
                  <c:v>15.8</c:v>
                </c:pt>
                <c:pt idx="895">
                  <c:v>16.100000000000001</c:v>
                </c:pt>
                <c:pt idx="896">
                  <c:v>16.399999999999999</c:v>
                </c:pt>
                <c:pt idx="897">
                  <c:v>16.5</c:v>
                </c:pt>
                <c:pt idx="898">
                  <c:v>17.399999999999999</c:v>
                </c:pt>
                <c:pt idx="899">
                  <c:v>17.8</c:v>
                </c:pt>
                <c:pt idx="900">
                  <c:v>18.5</c:v>
                </c:pt>
                <c:pt idx="901">
                  <c:v>18.100000000000001</c:v>
                </c:pt>
                <c:pt idx="902">
                  <c:v>18.3</c:v>
                </c:pt>
                <c:pt idx="903">
                  <c:v>19.5</c:v>
                </c:pt>
                <c:pt idx="904">
                  <c:v>21.6</c:v>
                </c:pt>
                <c:pt idx="905">
                  <c:v>20.399999999999999</c:v>
                </c:pt>
                <c:pt idx="906">
                  <c:v>22.6</c:v>
                </c:pt>
                <c:pt idx="907">
                  <c:v>21</c:v>
                </c:pt>
                <c:pt idx="908">
                  <c:v>21.2</c:v>
                </c:pt>
                <c:pt idx="909">
                  <c:v>21.5</c:v>
                </c:pt>
                <c:pt idx="910">
                  <c:v>21.2</c:v>
                </c:pt>
                <c:pt idx="911">
                  <c:v>22.3</c:v>
                </c:pt>
                <c:pt idx="912">
                  <c:v>23</c:v>
                </c:pt>
                <c:pt idx="913">
                  <c:v>22.6</c:v>
                </c:pt>
                <c:pt idx="914">
                  <c:v>24</c:v>
                </c:pt>
                <c:pt idx="915">
                  <c:v>23.1</c:v>
                </c:pt>
                <c:pt idx="916">
                  <c:v>23.4</c:v>
                </c:pt>
                <c:pt idx="917">
                  <c:v>23.3</c:v>
                </c:pt>
                <c:pt idx="918">
                  <c:v>23.8</c:v>
                </c:pt>
                <c:pt idx="919">
                  <c:v>23.2</c:v>
                </c:pt>
                <c:pt idx="920">
                  <c:v>24.6</c:v>
                </c:pt>
                <c:pt idx="921">
                  <c:v>23.4</c:v>
                </c:pt>
                <c:pt idx="922">
                  <c:v>25.6</c:v>
                </c:pt>
                <c:pt idx="923">
                  <c:v>24.3</c:v>
                </c:pt>
                <c:pt idx="924">
                  <c:v>24.9</c:v>
                </c:pt>
                <c:pt idx="925">
                  <c:v>25.6</c:v>
                </c:pt>
                <c:pt idx="926">
                  <c:v>24.9</c:v>
                </c:pt>
                <c:pt idx="927">
                  <c:v>24.7</c:v>
                </c:pt>
                <c:pt idx="928">
                  <c:v>25.7</c:v>
                </c:pt>
                <c:pt idx="929">
                  <c:v>26</c:v>
                </c:pt>
                <c:pt idx="930">
                  <c:v>25.7</c:v>
                </c:pt>
                <c:pt idx="931">
                  <c:v>26.9</c:v>
                </c:pt>
                <c:pt idx="932">
                  <c:v>25.1</c:v>
                </c:pt>
                <c:pt idx="933">
                  <c:v>26.5</c:v>
                </c:pt>
                <c:pt idx="934">
                  <c:v>25.7</c:v>
                </c:pt>
                <c:pt idx="935">
                  <c:v>25.8</c:v>
                </c:pt>
                <c:pt idx="936">
                  <c:v>24.8</c:v>
                </c:pt>
                <c:pt idx="937">
                  <c:v>26.5</c:v>
                </c:pt>
                <c:pt idx="938">
                  <c:v>26.1</c:v>
                </c:pt>
                <c:pt idx="939">
                  <c:v>25.3</c:v>
                </c:pt>
                <c:pt idx="940">
                  <c:v>26.3</c:v>
                </c:pt>
                <c:pt idx="941">
                  <c:v>24.6</c:v>
                </c:pt>
                <c:pt idx="942">
                  <c:v>25.7</c:v>
                </c:pt>
                <c:pt idx="943">
                  <c:v>25.7</c:v>
                </c:pt>
                <c:pt idx="944">
                  <c:v>25.7</c:v>
                </c:pt>
                <c:pt idx="945">
                  <c:v>26.6</c:v>
                </c:pt>
                <c:pt idx="946">
                  <c:v>25.5</c:v>
                </c:pt>
                <c:pt idx="947">
                  <c:v>25.6</c:v>
                </c:pt>
                <c:pt idx="948">
                  <c:v>26.2</c:v>
                </c:pt>
                <c:pt idx="949">
                  <c:v>25.9</c:v>
                </c:pt>
                <c:pt idx="950">
                  <c:v>27.6</c:v>
                </c:pt>
                <c:pt idx="951">
                  <c:v>25.6</c:v>
                </c:pt>
                <c:pt idx="952">
                  <c:v>26</c:v>
                </c:pt>
                <c:pt idx="953">
                  <c:v>26.7</c:v>
                </c:pt>
                <c:pt idx="954">
                  <c:v>25.7</c:v>
                </c:pt>
                <c:pt idx="955">
                  <c:v>24.6</c:v>
                </c:pt>
                <c:pt idx="956">
                  <c:v>25.8</c:v>
                </c:pt>
                <c:pt idx="957">
                  <c:v>26.4</c:v>
                </c:pt>
                <c:pt idx="958">
                  <c:v>25.5</c:v>
                </c:pt>
                <c:pt idx="959">
                  <c:v>25.6</c:v>
                </c:pt>
                <c:pt idx="960">
                  <c:v>26.8</c:v>
                </c:pt>
                <c:pt idx="961">
                  <c:v>26.6</c:v>
                </c:pt>
                <c:pt idx="962">
                  <c:v>25.5</c:v>
                </c:pt>
                <c:pt idx="963">
                  <c:v>26.4</c:v>
                </c:pt>
                <c:pt idx="964">
                  <c:v>26.8</c:v>
                </c:pt>
                <c:pt idx="965">
                  <c:v>26.7</c:v>
                </c:pt>
                <c:pt idx="966">
                  <c:v>26.7</c:v>
                </c:pt>
                <c:pt idx="967">
                  <c:v>27.2</c:v>
                </c:pt>
                <c:pt idx="968">
                  <c:v>27</c:v>
                </c:pt>
                <c:pt idx="969">
                  <c:v>26.3</c:v>
                </c:pt>
                <c:pt idx="970">
                  <c:v>24.7</c:v>
                </c:pt>
                <c:pt idx="971">
                  <c:v>26.8</c:v>
                </c:pt>
                <c:pt idx="972">
                  <c:v>27</c:v>
                </c:pt>
                <c:pt idx="973">
                  <c:v>26.7</c:v>
                </c:pt>
                <c:pt idx="974">
                  <c:v>25.2</c:v>
                </c:pt>
                <c:pt idx="975">
                  <c:v>25.8</c:v>
                </c:pt>
                <c:pt idx="976">
                  <c:v>25.4</c:v>
                </c:pt>
                <c:pt idx="977">
                  <c:v>25.6</c:v>
                </c:pt>
                <c:pt idx="978">
                  <c:v>25.9</c:v>
                </c:pt>
                <c:pt idx="979">
                  <c:v>25.5</c:v>
                </c:pt>
                <c:pt idx="980">
                  <c:v>26.4</c:v>
                </c:pt>
                <c:pt idx="981">
                  <c:v>25.9</c:v>
                </c:pt>
                <c:pt idx="982">
                  <c:v>25.7</c:v>
                </c:pt>
                <c:pt idx="983">
                  <c:v>27.5</c:v>
                </c:pt>
                <c:pt idx="984">
                  <c:v>26.8</c:v>
                </c:pt>
                <c:pt idx="985">
                  <c:v>26.6</c:v>
                </c:pt>
                <c:pt idx="986">
                  <c:v>26.8</c:v>
                </c:pt>
                <c:pt idx="987">
                  <c:v>27.6</c:v>
                </c:pt>
                <c:pt idx="988">
                  <c:v>25.9</c:v>
                </c:pt>
                <c:pt idx="989">
                  <c:v>27</c:v>
                </c:pt>
                <c:pt idx="990">
                  <c:v>26.3</c:v>
                </c:pt>
                <c:pt idx="991">
                  <c:v>26.7</c:v>
                </c:pt>
                <c:pt idx="992">
                  <c:v>26.3</c:v>
                </c:pt>
                <c:pt idx="993">
                  <c:v>26.9</c:v>
                </c:pt>
                <c:pt idx="994">
                  <c:v>26.8</c:v>
                </c:pt>
                <c:pt idx="995">
                  <c:v>25.5</c:v>
                </c:pt>
                <c:pt idx="996">
                  <c:v>24.7</c:v>
                </c:pt>
                <c:pt idx="997">
                  <c:v>27.5</c:v>
                </c:pt>
                <c:pt idx="998">
                  <c:v>27.4</c:v>
                </c:pt>
                <c:pt idx="999">
                  <c:v>25.8</c:v>
                </c:pt>
                <c:pt idx="1000">
                  <c:v>25.3</c:v>
                </c:pt>
                <c:pt idx="1001">
                  <c:v>26.7</c:v>
                </c:pt>
                <c:pt idx="1002">
                  <c:v>25.9</c:v>
                </c:pt>
                <c:pt idx="1003">
                  <c:v>25.3</c:v>
                </c:pt>
                <c:pt idx="1004">
                  <c:v>25.9</c:v>
                </c:pt>
                <c:pt idx="1005">
                  <c:v>25.5</c:v>
                </c:pt>
                <c:pt idx="1006">
                  <c:v>26.1</c:v>
                </c:pt>
                <c:pt idx="1007">
                  <c:v>26.7</c:v>
                </c:pt>
                <c:pt idx="1008">
                  <c:v>26.4</c:v>
                </c:pt>
                <c:pt idx="1009">
                  <c:v>25.4</c:v>
                </c:pt>
                <c:pt idx="1010">
                  <c:v>24.8</c:v>
                </c:pt>
                <c:pt idx="1011">
                  <c:v>25.6</c:v>
                </c:pt>
                <c:pt idx="1012">
                  <c:v>26.5</c:v>
                </c:pt>
                <c:pt idx="1013">
                  <c:v>25.4</c:v>
                </c:pt>
                <c:pt idx="1014">
                  <c:v>26.2</c:v>
                </c:pt>
                <c:pt idx="1015">
                  <c:v>26</c:v>
                </c:pt>
                <c:pt idx="1016">
                  <c:v>25.4</c:v>
                </c:pt>
                <c:pt idx="1017">
                  <c:v>25.3</c:v>
                </c:pt>
                <c:pt idx="1018">
                  <c:v>27.3</c:v>
                </c:pt>
                <c:pt idx="1019">
                  <c:v>25.1</c:v>
                </c:pt>
                <c:pt idx="1020">
                  <c:v>26.2</c:v>
                </c:pt>
                <c:pt idx="1021">
                  <c:v>26.9</c:v>
                </c:pt>
                <c:pt idx="1022">
                  <c:v>26.6</c:v>
                </c:pt>
                <c:pt idx="1023">
                  <c:v>26.4</c:v>
                </c:pt>
                <c:pt idx="1024">
                  <c:v>25.5</c:v>
                </c:pt>
                <c:pt idx="1025">
                  <c:v>26.5</c:v>
                </c:pt>
                <c:pt idx="1026">
                  <c:v>26.4</c:v>
                </c:pt>
                <c:pt idx="1027">
                  <c:v>25.5</c:v>
                </c:pt>
                <c:pt idx="1028">
                  <c:v>25.6</c:v>
                </c:pt>
                <c:pt idx="1029">
                  <c:v>26.3</c:v>
                </c:pt>
                <c:pt idx="1030">
                  <c:v>26.7</c:v>
                </c:pt>
                <c:pt idx="1031">
                  <c:v>26</c:v>
                </c:pt>
                <c:pt idx="1032">
                  <c:v>26.3</c:v>
                </c:pt>
                <c:pt idx="1033">
                  <c:v>26</c:v>
                </c:pt>
                <c:pt idx="1034">
                  <c:v>27</c:v>
                </c:pt>
                <c:pt idx="1035">
                  <c:v>26.9</c:v>
                </c:pt>
                <c:pt idx="1036">
                  <c:v>26.2</c:v>
                </c:pt>
                <c:pt idx="1037">
                  <c:v>26.3</c:v>
                </c:pt>
                <c:pt idx="1038">
                  <c:v>26.2</c:v>
                </c:pt>
                <c:pt idx="1039">
                  <c:v>26.3</c:v>
                </c:pt>
                <c:pt idx="1040">
                  <c:v>26.2</c:v>
                </c:pt>
                <c:pt idx="1041">
                  <c:v>26.8</c:v>
                </c:pt>
                <c:pt idx="1042">
                  <c:v>25.8</c:v>
                </c:pt>
                <c:pt idx="1043">
                  <c:v>26.5</c:v>
                </c:pt>
                <c:pt idx="1044">
                  <c:v>27.5</c:v>
                </c:pt>
                <c:pt idx="1045">
                  <c:v>27.4</c:v>
                </c:pt>
                <c:pt idx="1046">
                  <c:v>25.7</c:v>
                </c:pt>
                <c:pt idx="1047">
                  <c:v>26.1</c:v>
                </c:pt>
                <c:pt idx="1048">
                  <c:v>26.4</c:v>
                </c:pt>
                <c:pt idx="1049">
                  <c:v>25.7</c:v>
                </c:pt>
                <c:pt idx="1050">
                  <c:v>25.3</c:v>
                </c:pt>
                <c:pt idx="1051">
                  <c:v>26.6</c:v>
                </c:pt>
                <c:pt idx="1052">
                  <c:v>25.8</c:v>
                </c:pt>
                <c:pt idx="1053">
                  <c:v>24.9</c:v>
                </c:pt>
                <c:pt idx="1054">
                  <c:v>26.3</c:v>
                </c:pt>
                <c:pt idx="1055">
                  <c:v>26.7</c:v>
                </c:pt>
                <c:pt idx="1056">
                  <c:v>26.2</c:v>
                </c:pt>
                <c:pt idx="1057">
                  <c:v>25.8</c:v>
                </c:pt>
                <c:pt idx="1058">
                  <c:v>26.2</c:v>
                </c:pt>
                <c:pt idx="1059">
                  <c:v>26.9</c:v>
                </c:pt>
                <c:pt idx="1060">
                  <c:v>27.2</c:v>
                </c:pt>
                <c:pt idx="1061">
                  <c:v>25.4</c:v>
                </c:pt>
                <c:pt idx="1062">
                  <c:v>26.4</c:v>
                </c:pt>
                <c:pt idx="1063">
                  <c:v>26.4</c:v>
                </c:pt>
                <c:pt idx="1064">
                  <c:v>26.5</c:v>
                </c:pt>
                <c:pt idx="1065">
                  <c:v>27.8</c:v>
                </c:pt>
                <c:pt idx="1066">
                  <c:v>26.7</c:v>
                </c:pt>
                <c:pt idx="1067">
                  <c:v>26.2</c:v>
                </c:pt>
                <c:pt idx="1068">
                  <c:v>27.7</c:v>
                </c:pt>
                <c:pt idx="1069">
                  <c:v>27.5</c:v>
                </c:pt>
                <c:pt idx="1070">
                  <c:v>26.1</c:v>
                </c:pt>
                <c:pt idx="1071">
                  <c:v>25.4</c:v>
                </c:pt>
                <c:pt idx="1072">
                  <c:v>27.2</c:v>
                </c:pt>
                <c:pt idx="1073">
                  <c:v>26.5</c:v>
                </c:pt>
                <c:pt idx="1074">
                  <c:v>27.5</c:v>
                </c:pt>
                <c:pt idx="1075">
                  <c:v>26.8</c:v>
                </c:pt>
                <c:pt idx="1076">
                  <c:v>26.9</c:v>
                </c:pt>
                <c:pt idx="1077">
                  <c:v>26.8</c:v>
                </c:pt>
                <c:pt idx="1078">
                  <c:v>26.8</c:v>
                </c:pt>
                <c:pt idx="1079">
                  <c:v>27.6</c:v>
                </c:pt>
                <c:pt idx="1080">
                  <c:v>25.5</c:v>
                </c:pt>
                <c:pt idx="1081">
                  <c:v>27.6</c:v>
                </c:pt>
                <c:pt idx="1082">
                  <c:v>27.5</c:v>
                </c:pt>
                <c:pt idx="1083">
                  <c:v>28.1</c:v>
                </c:pt>
                <c:pt idx="1084">
                  <c:v>27</c:v>
                </c:pt>
                <c:pt idx="1085">
                  <c:v>27.3</c:v>
                </c:pt>
                <c:pt idx="1086">
                  <c:v>27.2</c:v>
                </c:pt>
                <c:pt idx="1087">
                  <c:v>27.3</c:v>
                </c:pt>
                <c:pt idx="1088">
                  <c:v>28.2</c:v>
                </c:pt>
                <c:pt idx="1089">
                  <c:v>27.5</c:v>
                </c:pt>
                <c:pt idx="1090">
                  <c:v>28.5</c:v>
                </c:pt>
                <c:pt idx="1091">
                  <c:v>27.7</c:v>
                </c:pt>
                <c:pt idx="1092">
                  <c:v>28</c:v>
                </c:pt>
                <c:pt idx="1093">
                  <c:v>28.4</c:v>
                </c:pt>
                <c:pt idx="1094">
                  <c:v>27.2</c:v>
                </c:pt>
                <c:pt idx="1095">
                  <c:v>27.8</c:v>
                </c:pt>
                <c:pt idx="1096">
                  <c:v>27.2</c:v>
                </c:pt>
                <c:pt idx="1097">
                  <c:v>26.8</c:v>
                </c:pt>
                <c:pt idx="1098">
                  <c:v>27</c:v>
                </c:pt>
                <c:pt idx="1099">
                  <c:v>27.1</c:v>
                </c:pt>
                <c:pt idx="1100">
                  <c:v>28.9</c:v>
                </c:pt>
                <c:pt idx="1101">
                  <c:v>28.4</c:v>
                </c:pt>
                <c:pt idx="1102">
                  <c:v>26.2</c:v>
                </c:pt>
                <c:pt idx="1103">
                  <c:v>28.5</c:v>
                </c:pt>
                <c:pt idx="1104">
                  <c:v>28.3</c:v>
                </c:pt>
                <c:pt idx="1105">
                  <c:v>27.4</c:v>
                </c:pt>
                <c:pt idx="1106">
                  <c:v>28.3</c:v>
                </c:pt>
                <c:pt idx="1107">
                  <c:v>26.9</c:v>
                </c:pt>
                <c:pt idx="1108">
                  <c:v>28.3</c:v>
                </c:pt>
                <c:pt idx="1109">
                  <c:v>28.4</c:v>
                </c:pt>
                <c:pt idx="1110">
                  <c:v>27.9</c:v>
                </c:pt>
                <c:pt idx="1111">
                  <c:v>27.8</c:v>
                </c:pt>
                <c:pt idx="1112">
                  <c:v>27.7</c:v>
                </c:pt>
                <c:pt idx="1113">
                  <c:v>28.5</c:v>
                </c:pt>
                <c:pt idx="1114">
                  <c:v>27.4</c:v>
                </c:pt>
                <c:pt idx="1115">
                  <c:v>27.9</c:v>
                </c:pt>
                <c:pt idx="1116">
                  <c:v>28.9</c:v>
                </c:pt>
                <c:pt idx="1117">
                  <c:v>28.6</c:v>
                </c:pt>
                <c:pt idx="1118">
                  <c:v>28</c:v>
                </c:pt>
                <c:pt idx="1119">
                  <c:v>28.6</c:v>
                </c:pt>
                <c:pt idx="1120">
                  <c:v>26.6</c:v>
                </c:pt>
                <c:pt idx="1121">
                  <c:v>27.9</c:v>
                </c:pt>
                <c:pt idx="1122">
                  <c:v>28.9</c:v>
                </c:pt>
                <c:pt idx="1123">
                  <c:v>28.5</c:v>
                </c:pt>
                <c:pt idx="1124">
                  <c:v>29</c:v>
                </c:pt>
                <c:pt idx="1125">
                  <c:v>29.2</c:v>
                </c:pt>
                <c:pt idx="1126">
                  <c:v>27.4</c:v>
                </c:pt>
                <c:pt idx="1127">
                  <c:v>28.2</c:v>
                </c:pt>
                <c:pt idx="1128">
                  <c:v>27.3</c:v>
                </c:pt>
                <c:pt idx="1129">
                  <c:v>27.9</c:v>
                </c:pt>
                <c:pt idx="1130">
                  <c:v>27.7</c:v>
                </c:pt>
                <c:pt idx="1131">
                  <c:v>27.8</c:v>
                </c:pt>
                <c:pt idx="1132">
                  <c:v>29</c:v>
                </c:pt>
                <c:pt idx="1133">
                  <c:v>28.6</c:v>
                </c:pt>
                <c:pt idx="1134">
                  <c:v>28.1</c:v>
                </c:pt>
                <c:pt idx="1135">
                  <c:v>28.2</c:v>
                </c:pt>
                <c:pt idx="1136">
                  <c:v>27.6</c:v>
                </c:pt>
                <c:pt idx="1137">
                  <c:v>29.2</c:v>
                </c:pt>
                <c:pt idx="1138">
                  <c:v>29</c:v>
                </c:pt>
                <c:pt idx="1139">
                  <c:v>28.6</c:v>
                </c:pt>
                <c:pt idx="1140">
                  <c:v>28.4</c:v>
                </c:pt>
                <c:pt idx="1141">
                  <c:v>29.2</c:v>
                </c:pt>
                <c:pt idx="1142">
                  <c:v>28.5</c:v>
                </c:pt>
                <c:pt idx="1143">
                  <c:v>29.3</c:v>
                </c:pt>
                <c:pt idx="1144">
                  <c:v>29.3</c:v>
                </c:pt>
                <c:pt idx="1145">
                  <c:v>30.4</c:v>
                </c:pt>
                <c:pt idx="1146">
                  <c:v>29.2</c:v>
                </c:pt>
                <c:pt idx="1147">
                  <c:v>29.3</c:v>
                </c:pt>
                <c:pt idx="1148">
                  <c:v>29.6</c:v>
                </c:pt>
                <c:pt idx="1149">
                  <c:v>30.1</c:v>
                </c:pt>
                <c:pt idx="1150">
                  <c:v>30.3</c:v>
                </c:pt>
                <c:pt idx="1151">
                  <c:v>31.7</c:v>
                </c:pt>
                <c:pt idx="1152">
                  <c:v>30</c:v>
                </c:pt>
                <c:pt idx="1153">
                  <c:v>29.3</c:v>
                </c:pt>
                <c:pt idx="1154">
                  <c:v>31</c:v>
                </c:pt>
                <c:pt idx="1155">
                  <c:v>30.1</c:v>
                </c:pt>
                <c:pt idx="1156">
                  <c:v>29.9</c:v>
                </c:pt>
                <c:pt idx="1157">
                  <c:v>30.2</c:v>
                </c:pt>
                <c:pt idx="1158">
                  <c:v>30.7</c:v>
                </c:pt>
                <c:pt idx="1159">
                  <c:v>31.5</c:v>
                </c:pt>
                <c:pt idx="1160">
                  <c:v>30.4</c:v>
                </c:pt>
                <c:pt idx="1161">
                  <c:v>31.1</c:v>
                </c:pt>
                <c:pt idx="1162">
                  <c:v>31.1</c:v>
                </c:pt>
                <c:pt idx="1163">
                  <c:v>30.5</c:v>
                </c:pt>
                <c:pt idx="1164">
                  <c:v>30.3</c:v>
                </c:pt>
                <c:pt idx="1165">
                  <c:v>28.6</c:v>
                </c:pt>
                <c:pt idx="1166">
                  <c:v>28.9</c:v>
                </c:pt>
                <c:pt idx="1167">
                  <c:v>31.2</c:v>
                </c:pt>
                <c:pt idx="1168">
                  <c:v>31.4</c:v>
                </c:pt>
                <c:pt idx="1169">
                  <c:v>31.8</c:v>
                </c:pt>
                <c:pt idx="1170">
                  <c:v>30.4</c:v>
                </c:pt>
                <c:pt idx="1171">
                  <c:v>31.2</c:v>
                </c:pt>
                <c:pt idx="1172">
                  <c:v>30.2</c:v>
                </c:pt>
                <c:pt idx="1173">
                  <c:v>29.5</c:v>
                </c:pt>
                <c:pt idx="1174">
                  <c:v>29.4</c:v>
                </c:pt>
                <c:pt idx="1175">
                  <c:v>29.1</c:v>
                </c:pt>
                <c:pt idx="1176">
                  <c:v>30.6</c:v>
                </c:pt>
                <c:pt idx="1177">
                  <c:v>31.6</c:v>
                </c:pt>
                <c:pt idx="1178">
                  <c:v>30.6</c:v>
                </c:pt>
                <c:pt idx="1179">
                  <c:v>28.7</c:v>
                </c:pt>
                <c:pt idx="1180">
                  <c:v>29.3</c:v>
                </c:pt>
                <c:pt idx="1181">
                  <c:v>29.5</c:v>
                </c:pt>
                <c:pt idx="1182">
                  <c:v>26.5</c:v>
                </c:pt>
                <c:pt idx="1183">
                  <c:v>28.7</c:v>
                </c:pt>
                <c:pt idx="1184">
                  <c:v>27.5</c:v>
                </c:pt>
                <c:pt idx="1185">
                  <c:v>25.5</c:v>
                </c:pt>
                <c:pt idx="1186">
                  <c:v>27</c:v>
                </c:pt>
                <c:pt idx="1187">
                  <c:v>25.8</c:v>
                </c:pt>
                <c:pt idx="1188">
                  <c:v>26.8</c:v>
                </c:pt>
                <c:pt idx="1189">
                  <c:v>26.8</c:v>
                </c:pt>
                <c:pt idx="1190">
                  <c:v>26.2</c:v>
                </c:pt>
                <c:pt idx="1191">
                  <c:v>25.6</c:v>
                </c:pt>
                <c:pt idx="1192">
                  <c:v>23.2</c:v>
                </c:pt>
                <c:pt idx="1193">
                  <c:v>23.3</c:v>
                </c:pt>
                <c:pt idx="1194">
                  <c:v>25.1</c:v>
                </c:pt>
                <c:pt idx="1195">
                  <c:v>26.3</c:v>
                </c:pt>
                <c:pt idx="1196">
                  <c:v>25.4</c:v>
                </c:pt>
                <c:pt idx="1197">
                  <c:v>23.8</c:v>
                </c:pt>
                <c:pt idx="1198">
                  <c:v>22.6</c:v>
                </c:pt>
                <c:pt idx="1199">
                  <c:v>22.7</c:v>
                </c:pt>
                <c:pt idx="1200">
                  <c:v>23.3</c:v>
                </c:pt>
                <c:pt idx="1201">
                  <c:v>21.8</c:v>
                </c:pt>
                <c:pt idx="1202">
                  <c:v>21.3</c:v>
                </c:pt>
                <c:pt idx="1203">
                  <c:v>20.2</c:v>
                </c:pt>
                <c:pt idx="1204">
                  <c:v>19.3</c:v>
                </c:pt>
                <c:pt idx="1205">
                  <c:v>19.2</c:v>
                </c:pt>
                <c:pt idx="1206">
                  <c:v>19.3</c:v>
                </c:pt>
                <c:pt idx="1207">
                  <c:v>19.600000000000001</c:v>
                </c:pt>
                <c:pt idx="1208">
                  <c:v>18.899999999999999</c:v>
                </c:pt>
                <c:pt idx="1209">
                  <c:v>19.600000000000001</c:v>
                </c:pt>
                <c:pt idx="1210">
                  <c:v>19.600000000000001</c:v>
                </c:pt>
                <c:pt idx="1211">
                  <c:v>20</c:v>
                </c:pt>
                <c:pt idx="1212">
                  <c:v>18.7</c:v>
                </c:pt>
                <c:pt idx="1213">
                  <c:v>18.899999999999999</c:v>
                </c:pt>
                <c:pt idx="1214">
                  <c:v>18</c:v>
                </c:pt>
                <c:pt idx="1215">
                  <c:v>17.7</c:v>
                </c:pt>
                <c:pt idx="1216">
                  <c:v>18.5</c:v>
                </c:pt>
                <c:pt idx="1217">
                  <c:v>18.7</c:v>
                </c:pt>
                <c:pt idx="1218">
                  <c:v>17.8</c:v>
                </c:pt>
                <c:pt idx="1219">
                  <c:v>17.3</c:v>
                </c:pt>
                <c:pt idx="1220">
                  <c:v>17.899999999999999</c:v>
                </c:pt>
                <c:pt idx="1221">
                  <c:v>18.2</c:v>
                </c:pt>
                <c:pt idx="1222">
                  <c:v>17.7</c:v>
                </c:pt>
                <c:pt idx="1223">
                  <c:v>16.600000000000001</c:v>
                </c:pt>
                <c:pt idx="1224">
                  <c:v>14.2</c:v>
                </c:pt>
                <c:pt idx="1225">
                  <c:v>14.5</c:v>
                </c:pt>
                <c:pt idx="1226">
                  <c:v>14.6</c:v>
                </c:pt>
                <c:pt idx="1227">
                  <c:v>14.1</c:v>
                </c:pt>
                <c:pt idx="1228">
                  <c:v>14.3</c:v>
                </c:pt>
                <c:pt idx="1229">
                  <c:v>15</c:v>
                </c:pt>
                <c:pt idx="1230">
                  <c:v>16.100000000000001</c:v>
                </c:pt>
                <c:pt idx="1231">
                  <c:v>13.6</c:v>
                </c:pt>
                <c:pt idx="1232">
                  <c:v>14.1</c:v>
                </c:pt>
                <c:pt idx="1233">
                  <c:v>14.1</c:v>
                </c:pt>
                <c:pt idx="1234">
                  <c:v>14.3</c:v>
                </c:pt>
                <c:pt idx="1235">
                  <c:v>14.2</c:v>
                </c:pt>
                <c:pt idx="1236">
                  <c:v>12.7</c:v>
                </c:pt>
                <c:pt idx="1237">
                  <c:v>14.4</c:v>
                </c:pt>
                <c:pt idx="1238">
                  <c:v>13.3</c:v>
                </c:pt>
                <c:pt idx="1239">
                  <c:v>11.2</c:v>
                </c:pt>
                <c:pt idx="1240">
                  <c:v>11.2</c:v>
                </c:pt>
                <c:pt idx="1241">
                  <c:v>11.4</c:v>
                </c:pt>
                <c:pt idx="1242">
                  <c:v>11</c:v>
                </c:pt>
                <c:pt idx="1243">
                  <c:v>12.3</c:v>
                </c:pt>
                <c:pt idx="1244">
                  <c:v>15.6</c:v>
                </c:pt>
                <c:pt idx="1245">
                  <c:v>18.100000000000001</c:v>
                </c:pt>
                <c:pt idx="1246">
                  <c:v>20.7</c:v>
                </c:pt>
                <c:pt idx="1247">
                  <c:v>20.8</c:v>
                </c:pt>
                <c:pt idx="1248">
                  <c:v>19.5</c:v>
                </c:pt>
                <c:pt idx="1249">
                  <c:v>13.3</c:v>
                </c:pt>
                <c:pt idx="1250">
                  <c:v>10.199999999999999</c:v>
                </c:pt>
                <c:pt idx="1251">
                  <c:v>8.1</c:v>
                </c:pt>
                <c:pt idx="1252">
                  <c:v>8.9</c:v>
                </c:pt>
                <c:pt idx="1253">
                  <c:v>9.1</c:v>
                </c:pt>
                <c:pt idx="1254">
                  <c:v>11.2</c:v>
                </c:pt>
                <c:pt idx="1255">
                  <c:v>11.6</c:v>
                </c:pt>
                <c:pt idx="1256">
                  <c:v>10.8</c:v>
                </c:pt>
                <c:pt idx="1257">
                  <c:v>11.5</c:v>
                </c:pt>
                <c:pt idx="1258">
                  <c:v>11.6</c:v>
                </c:pt>
                <c:pt idx="1259">
                  <c:v>12.1</c:v>
                </c:pt>
                <c:pt idx="1260">
                  <c:v>9.8000000000000007</c:v>
                </c:pt>
                <c:pt idx="1261">
                  <c:v>11.1</c:v>
                </c:pt>
                <c:pt idx="1262">
                  <c:v>10.7</c:v>
                </c:pt>
                <c:pt idx="1263">
                  <c:v>10.4</c:v>
                </c:pt>
                <c:pt idx="1264">
                  <c:v>10.1</c:v>
                </c:pt>
                <c:pt idx="1265">
                  <c:v>10.5</c:v>
                </c:pt>
                <c:pt idx="1266">
                  <c:v>9.5</c:v>
                </c:pt>
                <c:pt idx="1267">
                  <c:v>10.5</c:v>
                </c:pt>
                <c:pt idx="1268">
                  <c:v>10.6</c:v>
                </c:pt>
                <c:pt idx="1269">
                  <c:v>10.7</c:v>
                </c:pt>
                <c:pt idx="1270">
                  <c:v>10.7</c:v>
                </c:pt>
                <c:pt idx="1271">
                  <c:v>10.6</c:v>
                </c:pt>
                <c:pt idx="1272">
                  <c:v>9.5</c:v>
                </c:pt>
                <c:pt idx="1273">
                  <c:v>9.9</c:v>
                </c:pt>
                <c:pt idx="1274">
                  <c:v>8.3000000000000007</c:v>
                </c:pt>
                <c:pt idx="1275">
                  <c:v>7.8</c:v>
                </c:pt>
                <c:pt idx="1276">
                  <c:v>8</c:v>
                </c:pt>
                <c:pt idx="1277">
                  <c:v>7.6</c:v>
                </c:pt>
                <c:pt idx="1278">
                  <c:v>9.5</c:v>
                </c:pt>
                <c:pt idx="1279">
                  <c:v>10.4</c:v>
                </c:pt>
                <c:pt idx="1280">
                  <c:v>7.7</c:v>
                </c:pt>
                <c:pt idx="1281">
                  <c:v>10.199999999999999</c:v>
                </c:pt>
                <c:pt idx="1282">
                  <c:v>10.7</c:v>
                </c:pt>
                <c:pt idx="1283">
                  <c:v>10.1</c:v>
                </c:pt>
                <c:pt idx="1284">
                  <c:v>10.6</c:v>
                </c:pt>
                <c:pt idx="1285">
                  <c:v>11.5</c:v>
                </c:pt>
                <c:pt idx="1286">
                  <c:v>10.8</c:v>
                </c:pt>
                <c:pt idx="1287">
                  <c:v>11.8</c:v>
                </c:pt>
                <c:pt idx="1288">
                  <c:v>11.8</c:v>
                </c:pt>
                <c:pt idx="1289">
                  <c:v>10.4</c:v>
                </c:pt>
                <c:pt idx="1290">
                  <c:v>11.6</c:v>
                </c:pt>
                <c:pt idx="1291">
                  <c:v>11.9</c:v>
                </c:pt>
                <c:pt idx="1292">
                  <c:v>11.7</c:v>
                </c:pt>
                <c:pt idx="1293">
                  <c:v>11.4</c:v>
                </c:pt>
                <c:pt idx="1294">
                  <c:v>12.5</c:v>
                </c:pt>
                <c:pt idx="1295">
                  <c:v>12.7</c:v>
                </c:pt>
                <c:pt idx="1296">
                  <c:v>11.5</c:v>
                </c:pt>
                <c:pt idx="1297">
                  <c:v>12.2</c:v>
                </c:pt>
                <c:pt idx="1298">
                  <c:v>12.4</c:v>
                </c:pt>
                <c:pt idx="1299">
                  <c:v>12.2</c:v>
                </c:pt>
                <c:pt idx="1300">
                  <c:v>12</c:v>
                </c:pt>
                <c:pt idx="1301">
                  <c:v>11.8</c:v>
                </c:pt>
                <c:pt idx="1302">
                  <c:v>13.8</c:v>
                </c:pt>
                <c:pt idx="1303">
                  <c:v>12</c:v>
                </c:pt>
                <c:pt idx="1304">
                  <c:v>10.6</c:v>
                </c:pt>
                <c:pt idx="1305">
                  <c:v>11.7</c:v>
                </c:pt>
                <c:pt idx="1306">
                  <c:v>9.8000000000000007</c:v>
                </c:pt>
                <c:pt idx="1307">
                  <c:v>12.3</c:v>
                </c:pt>
                <c:pt idx="1308">
                  <c:v>11.2</c:v>
                </c:pt>
                <c:pt idx="1309">
                  <c:v>11.9</c:v>
                </c:pt>
                <c:pt idx="1310">
                  <c:v>13</c:v>
                </c:pt>
                <c:pt idx="1311">
                  <c:v>12.2</c:v>
                </c:pt>
                <c:pt idx="1312">
                  <c:v>13.1</c:v>
                </c:pt>
                <c:pt idx="1313">
                  <c:v>12.6</c:v>
                </c:pt>
                <c:pt idx="1314">
                  <c:v>10.8</c:v>
                </c:pt>
                <c:pt idx="1315">
                  <c:v>12.5</c:v>
                </c:pt>
                <c:pt idx="1316">
                  <c:v>11.2</c:v>
                </c:pt>
                <c:pt idx="1317">
                  <c:v>11.5</c:v>
                </c:pt>
                <c:pt idx="1318">
                  <c:v>13.5</c:v>
                </c:pt>
                <c:pt idx="1319">
                  <c:v>11.6</c:v>
                </c:pt>
                <c:pt idx="1320">
                  <c:v>12.9</c:v>
                </c:pt>
                <c:pt idx="1321">
                  <c:v>12.5</c:v>
                </c:pt>
                <c:pt idx="1322">
                  <c:v>12.9</c:v>
                </c:pt>
                <c:pt idx="1323">
                  <c:v>13.6</c:v>
                </c:pt>
                <c:pt idx="1324">
                  <c:v>12.4</c:v>
                </c:pt>
                <c:pt idx="1325">
                  <c:v>12.4</c:v>
                </c:pt>
                <c:pt idx="1326">
                  <c:v>13.1</c:v>
                </c:pt>
                <c:pt idx="1327">
                  <c:v>13</c:v>
                </c:pt>
                <c:pt idx="1328">
                  <c:v>13.7</c:v>
                </c:pt>
                <c:pt idx="1329">
                  <c:v>12.1</c:v>
                </c:pt>
                <c:pt idx="1330">
                  <c:v>11.2</c:v>
                </c:pt>
                <c:pt idx="1331">
                  <c:v>12.9</c:v>
                </c:pt>
                <c:pt idx="1332">
                  <c:v>12.7</c:v>
                </c:pt>
                <c:pt idx="1333">
                  <c:v>12.6</c:v>
                </c:pt>
                <c:pt idx="1334">
                  <c:v>13.8</c:v>
                </c:pt>
                <c:pt idx="1335">
                  <c:v>11.9</c:v>
                </c:pt>
                <c:pt idx="1336">
                  <c:v>12.6</c:v>
                </c:pt>
                <c:pt idx="1337">
                  <c:v>12.9</c:v>
                </c:pt>
                <c:pt idx="1338">
                  <c:v>13.2</c:v>
                </c:pt>
                <c:pt idx="1339">
                  <c:v>13</c:v>
                </c:pt>
                <c:pt idx="1340">
                  <c:v>12.8</c:v>
                </c:pt>
                <c:pt idx="1341">
                  <c:v>12.6</c:v>
                </c:pt>
                <c:pt idx="1342">
                  <c:v>13.1</c:v>
                </c:pt>
                <c:pt idx="1343">
                  <c:v>12.9</c:v>
                </c:pt>
                <c:pt idx="1344">
                  <c:v>13.1</c:v>
                </c:pt>
                <c:pt idx="1345">
                  <c:v>11.8</c:v>
                </c:pt>
                <c:pt idx="1346">
                  <c:v>12.9</c:v>
                </c:pt>
                <c:pt idx="1347">
                  <c:v>12.9</c:v>
                </c:pt>
                <c:pt idx="1348">
                  <c:v>12.2</c:v>
                </c:pt>
                <c:pt idx="1349">
                  <c:v>11.8</c:v>
                </c:pt>
                <c:pt idx="1350">
                  <c:v>12.2</c:v>
                </c:pt>
                <c:pt idx="1351">
                  <c:v>13.1</c:v>
                </c:pt>
                <c:pt idx="1352">
                  <c:v>13.1</c:v>
                </c:pt>
                <c:pt idx="1353">
                  <c:v>12.9</c:v>
                </c:pt>
                <c:pt idx="1354">
                  <c:v>13.8</c:v>
                </c:pt>
                <c:pt idx="1355">
                  <c:v>13.5</c:v>
                </c:pt>
                <c:pt idx="1356">
                  <c:v>13.2</c:v>
                </c:pt>
                <c:pt idx="1357">
                  <c:v>12.8</c:v>
                </c:pt>
                <c:pt idx="1358">
                  <c:v>11.7</c:v>
                </c:pt>
                <c:pt idx="1359">
                  <c:v>11.6</c:v>
                </c:pt>
                <c:pt idx="1360">
                  <c:v>13.4</c:v>
                </c:pt>
                <c:pt idx="1361">
                  <c:v>13.9</c:v>
                </c:pt>
                <c:pt idx="1362">
                  <c:v>13.7</c:v>
                </c:pt>
                <c:pt idx="1363">
                  <c:v>14.4</c:v>
                </c:pt>
                <c:pt idx="1364">
                  <c:v>13.3</c:v>
                </c:pt>
                <c:pt idx="1365">
                  <c:v>14.1</c:v>
                </c:pt>
                <c:pt idx="1366">
                  <c:v>13</c:v>
                </c:pt>
                <c:pt idx="1367">
                  <c:v>13.5</c:v>
                </c:pt>
                <c:pt idx="1368">
                  <c:v>13.8</c:v>
                </c:pt>
                <c:pt idx="1369">
                  <c:v>14.7</c:v>
                </c:pt>
                <c:pt idx="1370">
                  <c:v>14.1</c:v>
                </c:pt>
                <c:pt idx="1371">
                  <c:v>13.9</c:v>
                </c:pt>
                <c:pt idx="1372">
                  <c:v>12.7</c:v>
                </c:pt>
                <c:pt idx="1373">
                  <c:v>13</c:v>
                </c:pt>
                <c:pt idx="1374">
                  <c:v>14.3</c:v>
                </c:pt>
                <c:pt idx="1375">
                  <c:v>13.4</c:v>
                </c:pt>
                <c:pt idx="1376">
                  <c:v>14.3</c:v>
                </c:pt>
                <c:pt idx="1377">
                  <c:v>13.6</c:v>
                </c:pt>
                <c:pt idx="1378">
                  <c:v>14.8</c:v>
                </c:pt>
                <c:pt idx="1379">
                  <c:v>13.9</c:v>
                </c:pt>
                <c:pt idx="1380">
                  <c:v>13.7</c:v>
                </c:pt>
                <c:pt idx="1381">
                  <c:v>14.5</c:v>
                </c:pt>
                <c:pt idx="1382">
                  <c:v>14.4</c:v>
                </c:pt>
                <c:pt idx="1383">
                  <c:v>14</c:v>
                </c:pt>
                <c:pt idx="1384">
                  <c:v>13.1</c:v>
                </c:pt>
                <c:pt idx="1385">
                  <c:v>12.6</c:v>
                </c:pt>
                <c:pt idx="1386">
                  <c:v>13</c:v>
                </c:pt>
                <c:pt idx="1387">
                  <c:v>14.5</c:v>
                </c:pt>
                <c:pt idx="1388">
                  <c:v>14</c:v>
                </c:pt>
                <c:pt idx="1389">
                  <c:v>14.3</c:v>
                </c:pt>
                <c:pt idx="1390">
                  <c:v>13</c:v>
                </c:pt>
                <c:pt idx="1391">
                  <c:v>14.3</c:v>
                </c:pt>
                <c:pt idx="1392">
                  <c:v>14.5</c:v>
                </c:pt>
                <c:pt idx="1393">
                  <c:v>15.1</c:v>
                </c:pt>
                <c:pt idx="1394">
                  <c:v>14.2</c:v>
                </c:pt>
                <c:pt idx="1395">
                  <c:v>14.7</c:v>
                </c:pt>
                <c:pt idx="1396">
                  <c:v>16</c:v>
                </c:pt>
                <c:pt idx="1397">
                  <c:v>14.1</c:v>
                </c:pt>
                <c:pt idx="1398">
                  <c:v>13.6</c:v>
                </c:pt>
                <c:pt idx="1399">
                  <c:v>13.6</c:v>
                </c:pt>
                <c:pt idx="1400">
                  <c:v>13.9</c:v>
                </c:pt>
                <c:pt idx="1401">
                  <c:v>13.7</c:v>
                </c:pt>
                <c:pt idx="1402">
                  <c:v>15.4</c:v>
                </c:pt>
                <c:pt idx="1403">
                  <c:v>14.8</c:v>
                </c:pt>
                <c:pt idx="1404">
                  <c:v>14.5</c:v>
                </c:pt>
                <c:pt idx="1405">
                  <c:v>13.7</c:v>
                </c:pt>
                <c:pt idx="1406">
                  <c:v>15.1</c:v>
                </c:pt>
                <c:pt idx="1407">
                  <c:v>14.3</c:v>
                </c:pt>
                <c:pt idx="1408">
                  <c:v>14.8</c:v>
                </c:pt>
                <c:pt idx="1409">
                  <c:v>14.1</c:v>
                </c:pt>
                <c:pt idx="1410">
                  <c:v>14.9</c:v>
                </c:pt>
                <c:pt idx="1411">
                  <c:v>15.2</c:v>
                </c:pt>
                <c:pt idx="1412">
                  <c:v>13.8</c:v>
                </c:pt>
                <c:pt idx="1413">
                  <c:v>14.9</c:v>
                </c:pt>
                <c:pt idx="1414">
                  <c:v>14.5</c:v>
                </c:pt>
                <c:pt idx="1415">
                  <c:v>14.7</c:v>
                </c:pt>
                <c:pt idx="1416">
                  <c:v>13.6</c:v>
                </c:pt>
                <c:pt idx="1417">
                  <c:v>15.9</c:v>
                </c:pt>
                <c:pt idx="1418">
                  <c:v>15.3</c:v>
                </c:pt>
                <c:pt idx="1419">
                  <c:v>14</c:v>
                </c:pt>
                <c:pt idx="1420">
                  <c:v>14.8</c:v>
                </c:pt>
                <c:pt idx="1421">
                  <c:v>16.3</c:v>
                </c:pt>
                <c:pt idx="1422">
                  <c:v>15.3</c:v>
                </c:pt>
                <c:pt idx="1423">
                  <c:v>15</c:v>
                </c:pt>
                <c:pt idx="1424">
                  <c:v>14.5</c:v>
                </c:pt>
                <c:pt idx="1425">
                  <c:v>14.3</c:v>
                </c:pt>
                <c:pt idx="1426">
                  <c:v>15.3</c:v>
                </c:pt>
                <c:pt idx="1427">
                  <c:v>14.2</c:v>
                </c:pt>
                <c:pt idx="1428">
                  <c:v>15.4</c:v>
                </c:pt>
                <c:pt idx="1429">
                  <c:v>14.6</c:v>
                </c:pt>
                <c:pt idx="1430">
                  <c:v>13.9</c:v>
                </c:pt>
                <c:pt idx="1431">
                  <c:v>14.8</c:v>
                </c:pt>
                <c:pt idx="1432">
                  <c:v>15.1</c:v>
                </c:pt>
                <c:pt idx="1433">
                  <c:v>15.2</c:v>
                </c:pt>
                <c:pt idx="1434">
                  <c:v>14.6</c:v>
                </c:pt>
                <c:pt idx="1435">
                  <c:v>14.6</c:v>
                </c:pt>
                <c:pt idx="1436">
                  <c:v>14.4</c:v>
                </c:pt>
                <c:pt idx="1437">
                  <c:v>15.6</c:v>
                </c:pt>
                <c:pt idx="1438">
                  <c:v>14.3</c:v>
                </c:pt>
                <c:pt idx="1439">
                  <c:v>16.2</c:v>
                </c:pt>
                <c:pt idx="1440">
                  <c:v>15</c:v>
                </c:pt>
                <c:pt idx="1441">
                  <c:v>15.6</c:v>
                </c:pt>
                <c:pt idx="1442">
                  <c:v>14.6</c:v>
                </c:pt>
                <c:pt idx="1443">
                  <c:v>15.1</c:v>
                </c:pt>
                <c:pt idx="1444">
                  <c:v>14.9</c:v>
                </c:pt>
                <c:pt idx="1445">
                  <c:v>16.100000000000001</c:v>
                </c:pt>
                <c:pt idx="1446">
                  <c:v>14.8</c:v>
                </c:pt>
                <c:pt idx="1447">
                  <c:v>14.5</c:v>
                </c:pt>
                <c:pt idx="1448">
                  <c:v>16</c:v>
                </c:pt>
                <c:pt idx="1449">
                  <c:v>14.9</c:v>
                </c:pt>
                <c:pt idx="1450">
                  <c:v>15.6</c:v>
                </c:pt>
                <c:pt idx="1451">
                  <c:v>14.4</c:v>
                </c:pt>
                <c:pt idx="1452">
                  <c:v>15.5</c:v>
                </c:pt>
                <c:pt idx="1453">
                  <c:v>14.6</c:v>
                </c:pt>
                <c:pt idx="1454">
                  <c:v>14.9</c:v>
                </c:pt>
                <c:pt idx="1455">
                  <c:v>15</c:v>
                </c:pt>
                <c:pt idx="1456">
                  <c:v>15.4</c:v>
                </c:pt>
                <c:pt idx="1457">
                  <c:v>14.9</c:v>
                </c:pt>
                <c:pt idx="1458">
                  <c:v>15.3</c:v>
                </c:pt>
                <c:pt idx="1459">
                  <c:v>15.4</c:v>
                </c:pt>
                <c:pt idx="1460">
                  <c:v>14.5</c:v>
                </c:pt>
                <c:pt idx="1461">
                  <c:v>15.5</c:v>
                </c:pt>
                <c:pt idx="1462">
                  <c:v>14.4</c:v>
                </c:pt>
                <c:pt idx="1463">
                  <c:v>15.2</c:v>
                </c:pt>
                <c:pt idx="1464">
                  <c:v>15.2</c:v>
                </c:pt>
                <c:pt idx="1465">
                  <c:v>14.6</c:v>
                </c:pt>
                <c:pt idx="1466">
                  <c:v>15.1</c:v>
                </c:pt>
                <c:pt idx="1467">
                  <c:v>14.6</c:v>
                </c:pt>
                <c:pt idx="1468">
                  <c:v>14.5</c:v>
                </c:pt>
                <c:pt idx="1469">
                  <c:v>14.9</c:v>
                </c:pt>
                <c:pt idx="1470">
                  <c:v>15.2</c:v>
                </c:pt>
                <c:pt idx="1471">
                  <c:v>15.3</c:v>
                </c:pt>
                <c:pt idx="1472">
                  <c:v>15.4</c:v>
                </c:pt>
                <c:pt idx="1473">
                  <c:v>16</c:v>
                </c:pt>
                <c:pt idx="1474">
                  <c:v>14.7</c:v>
                </c:pt>
                <c:pt idx="1475">
                  <c:v>14</c:v>
                </c:pt>
                <c:pt idx="1476">
                  <c:v>15.5</c:v>
                </c:pt>
                <c:pt idx="1477">
                  <c:v>16.7</c:v>
                </c:pt>
                <c:pt idx="1478">
                  <c:v>15.1</c:v>
                </c:pt>
                <c:pt idx="1479">
                  <c:v>16.600000000000001</c:v>
                </c:pt>
                <c:pt idx="1480">
                  <c:v>16.8</c:v>
                </c:pt>
                <c:pt idx="1481">
                  <c:v>15.9</c:v>
                </c:pt>
                <c:pt idx="1482">
                  <c:v>16.3</c:v>
                </c:pt>
                <c:pt idx="1483">
                  <c:v>16</c:v>
                </c:pt>
                <c:pt idx="1484">
                  <c:v>16.8</c:v>
                </c:pt>
                <c:pt idx="1485">
                  <c:v>16</c:v>
                </c:pt>
                <c:pt idx="1486">
                  <c:v>15.8</c:v>
                </c:pt>
                <c:pt idx="1487">
                  <c:v>15.3</c:v>
                </c:pt>
                <c:pt idx="1488">
                  <c:v>15.8</c:v>
                </c:pt>
                <c:pt idx="1489">
                  <c:v>16.2</c:v>
                </c:pt>
                <c:pt idx="1490">
                  <c:v>15.6</c:v>
                </c:pt>
                <c:pt idx="1491">
                  <c:v>15.9</c:v>
                </c:pt>
                <c:pt idx="1492">
                  <c:v>15.2</c:v>
                </c:pt>
                <c:pt idx="1493">
                  <c:v>14.9</c:v>
                </c:pt>
                <c:pt idx="1494">
                  <c:v>15.9</c:v>
                </c:pt>
                <c:pt idx="1495">
                  <c:v>15.4</c:v>
                </c:pt>
                <c:pt idx="1496">
                  <c:v>15.1</c:v>
                </c:pt>
                <c:pt idx="1497">
                  <c:v>15.6</c:v>
                </c:pt>
                <c:pt idx="1498">
                  <c:v>14.8</c:v>
                </c:pt>
                <c:pt idx="1499">
                  <c:v>14.4</c:v>
                </c:pt>
                <c:pt idx="1500">
                  <c:v>15.7</c:v>
                </c:pt>
                <c:pt idx="1501">
                  <c:v>14.8</c:v>
                </c:pt>
                <c:pt idx="1502">
                  <c:v>14.5</c:v>
                </c:pt>
                <c:pt idx="1503">
                  <c:v>13</c:v>
                </c:pt>
                <c:pt idx="1504">
                  <c:v>14.8</c:v>
                </c:pt>
                <c:pt idx="1505">
                  <c:v>13.9</c:v>
                </c:pt>
                <c:pt idx="1506">
                  <c:v>13</c:v>
                </c:pt>
                <c:pt idx="1507">
                  <c:v>14.6</c:v>
                </c:pt>
                <c:pt idx="1508">
                  <c:v>12.6</c:v>
                </c:pt>
                <c:pt idx="1509">
                  <c:v>14.1</c:v>
                </c:pt>
                <c:pt idx="1510">
                  <c:v>12.9</c:v>
                </c:pt>
                <c:pt idx="1511">
                  <c:v>13.5</c:v>
                </c:pt>
                <c:pt idx="1512">
                  <c:v>13.9</c:v>
                </c:pt>
                <c:pt idx="1513">
                  <c:v>12.3</c:v>
                </c:pt>
                <c:pt idx="1514">
                  <c:v>12.5</c:v>
                </c:pt>
                <c:pt idx="1515">
                  <c:v>13</c:v>
                </c:pt>
                <c:pt idx="1516">
                  <c:v>14.1</c:v>
                </c:pt>
                <c:pt idx="1517">
                  <c:v>13.2</c:v>
                </c:pt>
                <c:pt idx="1518">
                  <c:v>13.4</c:v>
                </c:pt>
                <c:pt idx="1519">
                  <c:v>13.6</c:v>
                </c:pt>
                <c:pt idx="1520">
                  <c:v>13.7</c:v>
                </c:pt>
                <c:pt idx="1521">
                  <c:v>14.1</c:v>
                </c:pt>
                <c:pt idx="1522">
                  <c:v>13.1</c:v>
                </c:pt>
                <c:pt idx="1523">
                  <c:v>12.8</c:v>
                </c:pt>
                <c:pt idx="1524">
                  <c:v>13.7</c:v>
                </c:pt>
                <c:pt idx="1525">
                  <c:v>13.1</c:v>
                </c:pt>
                <c:pt idx="1526">
                  <c:v>13.1</c:v>
                </c:pt>
                <c:pt idx="1527">
                  <c:v>13.9</c:v>
                </c:pt>
                <c:pt idx="1528">
                  <c:v>13.2</c:v>
                </c:pt>
                <c:pt idx="1529">
                  <c:v>12</c:v>
                </c:pt>
                <c:pt idx="1530">
                  <c:v>12.4</c:v>
                </c:pt>
                <c:pt idx="1531">
                  <c:v>11.9</c:v>
                </c:pt>
                <c:pt idx="1532">
                  <c:v>12.7</c:v>
                </c:pt>
                <c:pt idx="1533">
                  <c:v>12.5</c:v>
                </c:pt>
                <c:pt idx="1534">
                  <c:v>11.3</c:v>
                </c:pt>
                <c:pt idx="1535">
                  <c:v>11.5</c:v>
                </c:pt>
                <c:pt idx="1536">
                  <c:v>12.1</c:v>
                </c:pt>
                <c:pt idx="1537">
                  <c:v>12</c:v>
                </c:pt>
                <c:pt idx="1538">
                  <c:v>11.4</c:v>
                </c:pt>
                <c:pt idx="1539">
                  <c:v>11.6</c:v>
                </c:pt>
                <c:pt idx="1540">
                  <c:v>10.4</c:v>
                </c:pt>
                <c:pt idx="1541">
                  <c:v>11.9</c:v>
                </c:pt>
                <c:pt idx="1542">
                  <c:v>12.2</c:v>
                </c:pt>
                <c:pt idx="1543">
                  <c:v>11.7</c:v>
                </c:pt>
                <c:pt idx="1544">
                  <c:v>12.6</c:v>
                </c:pt>
                <c:pt idx="1545">
                  <c:v>12.6</c:v>
                </c:pt>
                <c:pt idx="1546">
                  <c:v>12</c:v>
                </c:pt>
                <c:pt idx="1547">
                  <c:v>11.8</c:v>
                </c:pt>
                <c:pt idx="1548">
                  <c:v>12.1</c:v>
                </c:pt>
                <c:pt idx="1549">
                  <c:v>11.1</c:v>
                </c:pt>
                <c:pt idx="1550">
                  <c:v>13.3</c:v>
                </c:pt>
                <c:pt idx="1551">
                  <c:v>10.6</c:v>
                </c:pt>
                <c:pt idx="1552">
                  <c:v>11.4</c:v>
                </c:pt>
                <c:pt idx="1553">
                  <c:v>11.6</c:v>
                </c:pt>
                <c:pt idx="1554">
                  <c:v>11.2</c:v>
                </c:pt>
                <c:pt idx="1555">
                  <c:v>11.7</c:v>
                </c:pt>
                <c:pt idx="1556">
                  <c:v>11.4</c:v>
                </c:pt>
                <c:pt idx="1557">
                  <c:v>10.8</c:v>
                </c:pt>
                <c:pt idx="1558">
                  <c:v>11.3</c:v>
                </c:pt>
                <c:pt idx="1559">
                  <c:v>10.1</c:v>
                </c:pt>
                <c:pt idx="1560">
                  <c:v>11.1</c:v>
                </c:pt>
                <c:pt idx="1561">
                  <c:v>12.4</c:v>
                </c:pt>
                <c:pt idx="1562">
                  <c:v>9.5</c:v>
                </c:pt>
                <c:pt idx="1563">
                  <c:v>10.199999999999999</c:v>
                </c:pt>
                <c:pt idx="1564">
                  <c:v>10.4</c:v>
                </c:pt>
                <c:pt idx="1565">
                  <c:v>9.9</c:v>
                </c:pt>
                <c:pt idx="1566">
                  <c:v>10.4</c:v>
                </c:pt>
                <c:pt idx="1567">
                  <c:v>10.7</c:v>
                </c:pt>
                <c:pt idx="1568">
                  <c:v>11.6</c:v>
                </c:pt>
                <c:pt idx="1569">
                  <c:v>11.7</c:v>
                </c:pt>
                <c:pt idx="1570">
                  <c:v>11</c:v>
                </c:pt>
                <c:pt idx="1571">
                  <c:v>11</c:v>
                </c:pt>
                <c:pt idx="1572">
                  <c:v>12.3</c:v>
                </c:pt>
                <c:pt idx="1573">
                  <c:v>10.7</c:v>
                </c:pt>
                <c:pt idx="1574">
                  <c:v>10.6</c:v>
                </c:pt>
                <c:pt idx="1575">
                  <c:v>12.3</c:v>
                </c:pt>
                <c:pt idx="1576">
                  <c:v>12.4</c:v>
                </c:pt>
                <c:pt idx="1577">
                  <c:v>12</c:v>
                </c:pt>
                <c:pt idx="1578">
                  <c:v>13.5</c:v>
                </c:pt>
                <c:pt idx="1579">
                  <c:v>12.5</c:v>
                </c:pt>
                <c:pt idx="1580">
                  <c:v>12.8</c:v>
                </c:pt>
                <c:pt idx="1581">
                  <c:v>12.3</c:v>
                </c:pt>
                <c:pt idx="1582">
                  <c:v>12.8</c:v>
                </c:pt>
                <c:pt idx="1583">
                  <c:v>12.4</c:v>
                </c:pt>
                <c:pt idx="1584">
                  <c:v>12.5</c:v>
                </c:pt>
                <c:pt idx="1585">
                  <c:v>12.3</c:v>
                </c:pt>
                <c:pt idx="1586">
                  <c:v>14</c:v>
                </c:pt>
                <c:pt idx="1587">
                  <c:v>12.6</c:v>
                </c:pt>
                <c:pt idx="1588">
                  <c:v>12.8</c:v>
                </c:pt>
                <c:pt idx="1589">
                  <c:v>12.5</c:v>
                </c:pt>
                <c:pt idx="1590">
                  <c:v>13.5</c:v>
                </c:pt>
                <c:pt idx="1591">
                  <c:v>13</c:v>
                </c:pt>
                <c:pt idx="1592">
                  <c:v>13.4</c:v>
                </c:pt>
                <c:pt idx="1593">
                  <c:v>13.3</c:v>
                </c:pt>
                <c:pt idx="1594">
                  <c:v>13.2</c:v>
                </c:pt>
                <c:pt idx="1595">
                  <c:v>13.3</c:v>
                </c:pt>
                <c:pt idx="1596">
                  <c:v>12.3</c:v>
                </c:pt>
                <c:pt idx="1597">
                  <c:v>13.8</c:v>
                </c:pt>
                <c:pt idx="1598">
                  <c:v>13.3</c:v>
                </c:pt>
                <c:pt idx="1599">
                  <c:v>13.1</c:v>
                </c:pt>
                <c:pt idx="1600">
                  <c:v>13.8</c:v>
                </c:pt>
                <c:pt idx="1601">
                  <c:v>12.7</c:v>
                </c:pt>
                <c:pt idx="1602">
                  <c:v>13.6</c:v>
                </c:pt>
                <c:pt idx="1603">
                  <c:v>13.6</c:v>
                </c:pt>
                <c:pt idx="1604">
                  <c:v>12.2</c:v>
                </c:pt>
                <c:pt idx="1605">
                  <c:v>13</c:v>
                </c:pt>
                <c:pt idx="1606">
                  <c:v>12.7</c:v>
                </c:pt>
                <c:pt idx="1607">
                  <c:v>13.4</c:v>
                </c:pt>
                <c:pt idx="1608">
                  <c:v>14.1</c:v>
                </c:pt>
                <c:pt idx="1609">
                  <c:v>12.5</c:v>
                </c:pt>
                <c:pt idx="1610">
                  <c:v>13.4</c:v>
                </c:pt>
                <c:pt idx="1611">
                  <c:v>13.1</c:v>
                </c:pt>
                <c:pt idx="1612">
                  <c:v>13</c:v>
                </c:pt>
                <c:pt idx="1613">
                  <c:v>13</c:v>
                </c:pt>
                <c:pt idx="1614">
                  <c:v>12.5</c:v>
                </c:pt>
                <c:pt idx="1615">
                  <c:v>12.5</c:v>
                </c:pt>
                <c:pt idx="1616">
                  <c:v>12.8</c:v>
                </c:pt>
                <c:pt idx="1617">
                  <c:v>13.6</c:v>
                </c:pt>
                <c:pt idx="1618">
                  <c:v>13</c:v>
                </c:pt>
                <c:pt idx="1619">
                  <c:v>12.5</c:v>
                </c:pt>
                <c:pt idx="1620">
                  <c:v>12.8</c:v>
                </c:pt>
                <c:pt idx="1621">
                  <c:v>12.3</c:v>
                </c:pt>
                <c:pt idx="1622">
                  <c:v>13.1</c:v>
                </c:pt>
                <c:pt idx="1623">
                  <c:v>12.5</c:v>
                </c:pt>
                <c:pt idx="1624">
                  <c:v>12.4</c:v>
                </c:pt>
                <c:pt idx="1625">
                  <c:v>12.5</c:v>
                </c:pt>
                <c:pt idx="1626">
                  <c:v>13.1</c:v>
                </c:pt>
                <c:pt idx="1627">
                  <c:v>12.7</c:v>
                </c:pt>
                <c:pt idx="1628">
                  <c:v>12.9</c:v>
                </c:pt>
                <c:pt idx="1629">
                  <c:v>13</c:v>
                </c:pt>
                <c:pt idx="1630">
                  <c:v>12.6</c:v>
                </c:pt>
                <c:pt idx="1631">
                  <c:v>12.3</c:v>
                </c:pt>
                <c:pt idx="1632">
                  <c:v>13.4</c:v>
                </c:pt>
                <c:pt idx="1633">
                  <c:v>13.2</c:v>
                </c:pt>
                <c:pt idx="1634">
                  <c:v>13.7</c:v>
                </c:pt>
                <c:pt idx="1635">
                  <c:v>11.3</c:v>
                </c:pt>
                <c:pt idx="1636">
                  <c:v>12.5</c:v>
                </c:pt>
                <c:pt idx="1637">
                  <c:v>12.1</c:v>
                </c:pt>
                <c:pt idx="1638">
                  <c:v>12.7</c:v>
                </c:pt>
                <c:pt idx="1639">
                  <c:v>11.9</c:v>
                </c:pt>
                <c:pt idx="1640">
                  <c:v>13</c:v>
                </c:pt>
                <c:pt idx="1641">
                  <c:v>12.6</c:v>
                </c:pt>
                <c:pt idx="1642">
                  <c:v>12</c:v>
                </c:pt>
                <c:pt idx="1643">
                  <c:v>13.8</c:v>
                </c:pt>
                <c:pt idx="1644">
                  <c:v>12.7</c:v>
                </c:pt>
                <c:pt idx="1645">
                  <c:v>13</c:v>
                </c:pt>
                <c:pt idx="1646">
                  <c:v>14</c:v>
                </c:pt>
                <c:pt idx="1647">
                  <c:v>12.7</c:v>
                </c:pt>
                <c:pt idx="1648">
                  <c:v>12.7</c:v>
                </c:pt>
                <c:pt idx="1649">
                  <c:v>13.3</c:v>
                </c:pt>
                <c:pt idx="1650">
                  <c:v>12.9</c:v>
                </c:pt>
                <c:pt idx="1651">
                  <c:v>13.2</c:v>
                </c:pt>
                <c:pt idx="1652">
                  <c:v>13.4</c:v>
                </c:pt>
                <c:pt idx="1653">
                  <c:v>13.6</c:v>
                </c:pt>
                <c:pt idx="1654">
                  <c:v>14</c:v>
                </c:pt>
                <c:pt idx="1655">
                  <c:v>14.1</c:v>
                </c:pt>
                <c:pt idx="1656">
                  <c:v>13.5</c:v>
                </c:pt>
                <c:pt idx="1657">
                  <c:v>13</c:v>
                </c:pt>
                <c:pt idx="1658">
                  <c:v>13</c:v>
                </c:pt>
                <c:pt idx="1659">
                  <c:v>13.4</c:v>
                </c:pt>
                <c:pt idx="1660">
                  <c:v>13</c:v>
                </c:pt>
                <c:pt idx="1661">
                  <c:v>13.5</c:v>
                </c:pt>
                <c:pt idx="1662">
                  <c:v>14.2</c:v>
                </c:pt>
                <c:pt idx="1663">
                  <c:v>13.8</c:v>
                </c:pt>
                <c:pt idx="1664">
                  <c:v>13.8</c:v>
                </c:pt>
                <c:pt idx="1665">
                  <c:v>14</c:v>
                </c:pt>
                <c:pt idx="1666">
                  <c:v>13.4</c:v>
                </c:pt>
                <c:pt idx="1667">
                  <c:v>13.5</c:v>
                </c:pt>
                <c:pt idx="1668">
                  <c:v>14</c:v>
                </c:pt>
                <c:pt idx="1669">
                  <c:v>14.5</c:v>
                </c:pt>
                <c:pt idx="1670">
                  <c:v>13.5</c:v>
                </c:pt>
                <c:pt idx="1671">
                  <c:v>15.2</c:v>
                </c:pt>
                <c:pt idx="1672">
                  <c:v>13.5</c:v>
                </c:pt>
                <c:pt idx="1673">
                  <c:v>13.9</c:v>
                </c:pt>
                <c:pt idx="1674">
                  <c:v>14.4</c:v>
                </c:pt>
                <c:pt idx="1675">
                  <c:v>15.1</c:v>
                </c:pt>
                <c:pt idx="1676">
                  <c:v>15.8</c:v>
                </c:pt>
                <c:pt idx="1677">
                  <c:v>14.7</c:v>
                </c:pt>
                <c:pt idx="1678">
                  <c:v>14.7</c:v>
                </c:pt>
                <c:pt idx="1679">
                  <c:v>14.2</c:v>
                </c:pt>
                <c:pt idx="1680">
                  <c:v>14</c:v>
                </c:pt>
                <c:pt idx="1681">
                  <c:v>14.1</c:v>
                </c:pt>
                <c:pt idx="1682">
                  <c:v>14.5</c:v>
                </c:pt>
                <c:pt idx="1683">
                  <c:v>13.9</c:v>
                </c:pt>
                <c:pt idx="1684">
                  <c:v>13.7</c:v>
                </c:pt>
                <c:pt idx="1685">
                  <c:v>14.5</c:v>
                </c:pt>
                <c:pt idx="1686">
                  <c:v>15.3</c:v>
                </c:pt>
                <c:pt idx="1687">
                  <c:v>14.1</c:v>
                </c:pt>
                <c:pt idx="1688">
                  <c:v>14.9</c:v>
                </c:pt>
                <c:pt idx="1689">
                  <c:v>14.8</c:v>
                </c:pt>
                <c:pt idx="1690">
                  <c:v>14.5</c:v>
                </c:pt>
                <c:pt idx="1691">
                  <c:v>16.5</c:v>
                </c:pt>
                <c:pt idx="1692">
                  <c:v>15.1</c:v>
                </c:pt>
                <c:pt idx="1693">
                  <c:v>16.2</c:v>
                </c:pt>
                <c:pt idx="1694">
                  <c:v>15.9</c:v>
                </c:pt>
                <c:pt idx="1695">
                  <c:v>15.9</c:v>
                </c:pt>
                <c:pt idx="1696">
                  <c:v>16.399999999999999</c:v>
                </c:pt>
                <c:pt idx="1697">
                  <c:v>17.7</c:v>
                </c:pt>
                <c:pt idx="1698">
                  <c:v>17.3</c:v>
                </c:pt>
                <c:pt idx="1699">
                  <c:v>18.399999999999999</c:v>
                </c:pt>
                <c:pt idx="1700">
                  <c:v>17.5</c:v>
                </c:pt>
                <c:pt idx="1701">
                  <c:v>17.399999999999999</c:v>
                </c:pt>
                <c:pt idx="1702">
                  <c:v>17.899999999999999</c:v>
                </c:pt>
                <c:pt idx="1703">
                  <c:v>19.100000000000001</c:v>
                </c:pt>
                <c:pt idx="1704">
                  <c:v>18.600000000000001</c:v>
                </c:pt>
                <c:pt idx="1705">
                  <c:v>19</c:v>
                </c:pt>
                <c:pt idx="1706">
                  <c:v>20.6</c:v>
                </c:pt>
                <c:pt idx="1707">
                  <c:v>21.5</c:v>
                </c:pt>
                <c:pt idx="1708">
                  <c:v>22.4</c:v>
                </c:pt>
                <c:pt idx="1709">
                  <c:v>21.9</c:v>
                </c:pt>
                <c:pt idx="1710">
                  <c:v>23.5</c:v>
                </c:pt>
                <c:pt idx="1711">
                  <c:v>22.6</c:v>
                </c:pt>
                <c:pt idx="1712">
                  <c:v>24.4</c:v>
                </c:pt>
                <c:pt idx="1713">
                  <c:v>25.3</c:v>
                </c:pt>
                <c:pt idx="1714">
                  <c:v>25.8</c:v>
                </c:pt>
                <c:pt idx="1715">
                  <c:v>26.5</c:v>
                </c:pt>
                <c:pt idx="1716">
                  <c:v>27.6</c:v>
                </c:pt>
                <c:pt idx="1717">
                  <c:v>27.9</c:v>
                </c:pt>
                <c:pt idx="1718">
                  <c:v>29.2</c:v>
                </c:pt>
                <c:pt idx="1719">
                  <c:v>29.6</c:v>
                </c:pt>
                <c:pt idx="1720">
                  <c:v>32.1</c:v>
                </c:pt>
                <c:pt idx="1721">
                  <c:v>31.2</c:v>
                </c:pt>
                <c:pt idx="1722">
                  <c:v>31.7</c:v>
                </c:pt>
                <c:pt idx="1723">
                  <c:v>32.799999999999997</c:v>
                </c:pt>
                <c:pt idx="1724">
                  <c:v>34.5</c:v>
                </c:pt>
                <c:pt idx="1725">
                  <c:v>36.700000000000003</c:v>
                </c:pt>
                <c:pt idx="1726">
                  <c:v>35.700000000000003</c:v>
                </c:pt>
                <c:pt idx="1727">
                  <c:v>37.1</c:v>
                </c:pt>
                <c:pt idx="1728">
                  <c:v>37.5</c:v>
                </c:pt>
                <c:pt idx="1729">
                  <c:v>36.700000000000003</c:v>
                </c:pt>
                <c:pt idx="1730">
                  <c:v>37.299999999999997</c:v>
                </c:pt>
                <c:pt idx="1731">
                  <c:v>39</c:v>
                </c:pt>
                <c:pt idx="1732">
                  <c:v>38.9</c:v>
                </c:pt>
                <c:pt idx="1733">
                  <c:v>39.5</c:v>
                </c:pt>
                <c:pt idx="1734">
                  <c:v>39.1</c:v>
                </c:pt>
                <c:pt idx="1735">
                  <c:v>40.1</c:v>
                </c:pt>
                <c:pt idx="1736">
                  <c:v>40.5</c:v>
                </c:pt>
                <c:pt idx="1737">
                  <c:v>39.6</c:v>
                </c:pt>
                <c:pt idx="1738">
                  <c:v>40</c:v>
                </c:pt>
                <c:pt idx="1739">
                  <c:v>40.799999999999997</c:v>
                </c:pt>
                <c:pt idx="1740">
                  <c:v>40</c:v>
                </c:pt>
                <c:pt idx="1741">
                  <c:v>40.1</c:v>
                </c:pt>
                <c:pt idx="1742">
                  <c:v>40.799999999999997</c:v>
                </c:pt>
                <c:pt idx="1743">
                  <c:v>40</c:v>
                </c:pt>
                <c:pt idx="1744">
                  <c:v>39.700000000000003</c:v>
                </c:pt>
                <c:pt idx="1745">
                  <c:v>40.700000000000003</c:v>
                </c:pt>
                <c:pt idx="1746">
                  <c:v>38.700000000000003</c:v>
                </c:pt>
                <c:pt idx="1747">
                  <c:v>39.1</c:v>
                </c:pt>
                <c:pt idx="1748">
                  <c:v>38.4</c:v>
                </c:pt>
                <c:pt idx="1749">
                  <c:v>38.6</c:v>
                </c:pt>
                <c:pt idx="1750">
                  <c:v>38.4</c:v>
                </c:pt>
                <c:pt idx="1751">
                  <c:v>38.799999999999997</c:v>
                </c:pt>
                <c:pt idx="1752">
                  <c:v>38.299999999999997</c:v>
                </c:pt>
                <c:pt idx="1753">
                  <c:v>39</c:v>
                </c:pt>
                <c:pt idx="1754">
                  <c:v>38.5</c:v>
                </c:pt>
                <c:pt idx="1755">
                  <c:v>39.799999999999997</c:v>
                </c:pt>
                <c:pt idx="1756">
                  <c:v>38.799999999999997</c:v>
                </c:pt>
                <c:pt idx="1757">
                  <c:v>38.299999999999997</c:v>
                </c:pt>
                <c:pt idx="1758">
                  <c:v>37.799999999999997</c:v>
                </c:pt>
                <c:pt idx="1759">
                  <c:v>39.299999999999997</c:v>
                </c:pt>
                <c:pt idx="1760">
                  <c:v>39.9</c:v>
                </c:pt>
                <c:pt idx="1761">
                  <c:v>39.6</c:v>
                </c:pt>
                <c:pt idx="1762">
                  <c:v>38.9</c:v>
                </c:pt>
                <c:pt idx="1763">
                  <c:v>39.299999999999997</c:v>
                </c:pt>
                <c:pt idx="1764">
                  <c:v>39.1</c:v>
                </c:pt>
                <c:pt idx="1765">
                  <c:v>38.9</c:v>
                </c:pt>
                <c:pt idx="1766">
                  <c:v>39.799999999999997</c:v>
                </c:pt>
                <c:pt idx="1767">
                  <c:v>39.799999999999997</c:v>
                </c:pt>
                <c:pt idx="1768">
                  <c:v>39.6</c:v>
                </c:pt>
                <c:pt idx="1769">
                  <c:v>40.4</c:v>
                </c:pt>
                <c:pt idx="1770">
                  <c:v>40.200000000000003</c:v>
                </c:pt>
                <c:pt idx="1771">
                  <c:v>39.700000000000003</c:v>
                </c:pt>
                <c:pt idx="1772">
                  <c:v>40</c:v>
                </c:pt>
                <c:pt idx="1773">
                  <c:v>38.6</c:v>
                </c:pt>
                <c:pt idx="1774">
                  <c:v>39.4</c:v>
                </c:pt>
                <c:pt idx="1775">
                  <c:v>38</c:v>
                </c:pt>
                <c:pt idx="1776">
                  <c:v>38.6</c:v>
                </c:pt>
                <c:pt idx="1777">
                  <c:v>37.1</c:v>
                </c:pt>
                <c:pt idx="1778">
                  <c:v>37.9</c:v>
                </c:pt>
                <c:pt idx="1779">
                  <c:v>37</c:v>
                </c:pt>
                <c:pt idx="1780">
                  <c:v>37.4</c:v>
                </c:pt>
                <c:pt idx="1781">
                  <c:v>38.1</c:v>
                </c:pt>
                <c:pt idx="1782">
                  <c:v>38</c:v>
                </c:pt>
                <c:pt idx="1783">
                  <c:v>38.200000000000003</c:v>
                </c:pt>
                <c:pt idx="1784">
                  <c:v>37.6</c:v>
                </c:pt>
                <c:pt idx="1785">
                  <c:v>39.200000000000003</c:v>
                </c:pt>
                <c:pt idx="1786">
                  <c:v>40.1</c:v>
                </c:pt>
                <c:pt idx="1787">
                  <c:v>39.700000000000003</c:v>
                </c:pt>
                <c:pt idx="1788">
                  <c:v>40.700000000000003</c:v>
                </c:pt>
                <c:pt idx="1789">
                  <c:v>40</c:v>
                </c:pt>
                <c:pt idx="1790">
                  <c:v>40.799999999999997</c:v>
                </c:pt>
                <c:pt idx="1791">
                  <c:v>41.4</c:v>
                </c:pt>
                <c:pt idx="1792">
                  <c:v>42.4</c:v>
                </c:pt>
                <c:pt idx="1793">
                  <c:v>42.4</c:v>
                </c:pt>
                <c:pt idx="1794">
                  <c:v>43.3</c:v>
                </c:pt>
                <c:pt idx="1795">
                  <c:v>43.5</c:v>
                </c:pt>
                <c:pt idx="1796">
                  <c:v>44.7</c:v>
                </c:pt>
                <c:pt idx="1797">
                  <c:v>45.1</c:v>
                </c:pt>
                <c:pt idx="1798">
                  <c:v>46</c:v>
                </c:pt>
                <c:pt idx="1799">
                  <c:v>45.5</c:v>
                </c:pt>
                <c:pt idx="1800">
                  <c:v>45.7</c:v>
                </c:pt>
                <c:pt idx="1801">
                  <c:v>45.5</c:v>
                </c:pt>
                <c:pt idx="1802">
                  <c:v>46.5</c:v>
                </c:pt>
                <c:pt idx="1803">
                  <c:v>46.4</c:v>
                </c:pt>
                <c:pt idx="1804">
                  <c:v>46.3</c:v>
                </c:pt>
                <c:pt idx="1805">
                  <c:v>46.3</c:v>
                </c:pt>
                <c:pt idx="1806">
                  <c:v>46.4</c:v>
                </c:pt>
                <c:pt idx="1807">
                  <c:v>46.8</c:v>
                </c:pt>
                <c:pt idx="1808">
                  <c:v>45.7</c:v>
                </c:pt>
                <c:pt idx="1809">
                  <c:v>46.3</c:v>
                </c:pt>
                <c:pt idx="1810">
                  <c:v>45.7</c:v>
                </c:pt>
                <c:pt idx="1811">
                  <c:v>45</c:v>
                </c:pt>
                <c:pt idx="1812">
                  <c:v>44.6</c:v>
                </c:pt>
                <c:pt idx="1813">
                  <c:v>44.7</c:v>
                </c:pt>
                <c:pt idx="1814">
                  <c:v>44.8</c:v>
                </c:pt>
                <c:pt idx="1815">
                  <c:v>42.9</c:v>
                </c:pt>
                <c:pt idx="1816">
                  <c:v>43.2</c:v>
                </c:pt>
                <c:pt idx="1817">
                  <c:v>41.9</c:v>
                </c:pt>
                <c:pt idx="1818">
                  <c:v>43.3</c:v>
                </c:pt>
                <c:pt idx="1819">
                  <c:v>42.2</c:v>
                </c:pt>
                <c:pt idx="1820">
                  <c:v>39.9</c:v>
                </c:pt>
                <c:pt idx="1821">
                  <c:v>40.4</c:v>
                </c:pt>
                <c:pt idx="1822">
                  <c:v>39.9</c:v>
                </c:pt>
                <c:pt idx="1823">
                  <c:v>39.299999999999997</c:v>
                </c:pt>
                <c:pt idx="1824">
                  <c:v>38.1</c:v>
                </c:pt>
                <c:pt idx="1825">
                  <c:v>37.1</c:v>
                </c:pt>
                <c:pt idx="1826">
                  <c:v>37.299999999999997</c:v>
                </c:pt>
                <c:pt idx="1827">
                  <c:v>36.9</c:v>
                </c:pt>
                <c:pt idx="1828">
                  <c:v>36.4</c:v>
                </c:pt>
                <c:pt idx="1829">
                  <c:v>36.299999999999997</c:v>
                </c:pt>
                <c:pt idx="1830">
                  <c:v>35.200000000000003</c:v>
                </c:pt>
                <c:pt idx="1831">
                  <c:v>35</c:v>
                </c:pt>
                <c:pt idx="1832">
                  <c:v>33.6</c:v>
                </c:pt>
                <c:pt idx="1833">
                  <c:v>33.5</c:v>
                </c:pt>
                <c:pt idx="1834">
                  <c:v>32.700000000000003</c:v>
                </c:pt>
                <c:pt idx="1835">
                  <c:v>31.8</c:v>
                </c:pt>
                <c:pt idx="1836">
                  <c:v>30.4</c:v>
                </c:pt>
                <c:pt idx="1837">
                  <c:v>30.9</c:v>
                </c:pt>
                <c:pt idx="1838">
                  <c:v>30.5</c:v>
                </c:pt>
                <c:pt idx="1839">
                  <c:v>30</c:v>
                </c:pt>
                <c:pt idx="1840">
                  <c:v>28.2</c:v>
                </c:pt>
                <c:pt idx="1841">
                  <c:v>28.2</c:v>
                </c:pt>
                <c:pt idx="1842">
                  <c:v>27.5</c:v>
                </c:pt>
                <c:pt idx="1843">
                  <c:v>27.2</c:v>
                </c:pt>
                <c:pt idx="1844">
                  <c:v>25.7</c:v>
                </c:pt>
                <c:pt idx="1845">
                  <c:v>24.9</c:v>
                </c:pt>
                <c:pt idx="1846">
                  <c:v>24</c:v>
                </c:pt>
                <c:pt idx="1847">
                  <c:v>24.1</c:v>
                </c:pt>
                <c:pt idx="1848">
                  <c:v>23.3</c:v>
                </c:pt>
                <c:pt idx="1849">
                  <c:v>23</c:v>
                </c:pt>
                <c:pt idx="1850">
                  <c:v>22</c:v>
                </c:pt>
                <c:pt idx="1851">
                  <c:v>21.8</c:v>
                </c:pt>
                <c:pt idx="1852">
                  <c:v>21.6</c:v>
                </c:pt>
                <c:pt idx="1853">
                  <c:v>20</c:v>
                </c:pt>
                <c:pt idx="1854">
                  <c:v>20.399999999999999</c:v>
                </c:pt>
                <c:pt idx="1855">
                  <c:v>20.100000000000001</c:v>
                </c:pt>
                <c:pt idx="1856">
                  <c:v>18.399999999999999</c:v>
                </c:pt>
                <c:pt idx="1857">
                  <c:v>19.5</c:v>
                </c:pt>
                <c:pt idx="1858">
                  <c:v>16.899999999999999</c:v>
                </c:pt>
                <c:pt idx="1859">
                  <c:v>17.100000000000001</c:v>
                </c:pt>
                <c:pt idx="1860">
                  <c:v>17.7</c:v>
                </c:pt>
                <c:pt idx="1861">
                  <c:v>17.600000000000001</c:v>
                </c:pt>
                <c:pt idx="1862">
                  <c:v>17.7</c:v>
                </c:pt>
                <c:pt idx="1863">
                  <c:v>16.600000000000001</c:v>
                </c:pt>
                <c:pt idx="1864">
                  <c:v>17.2</c:v>
                </c:pt>
                <c:pt idx="1865">
                  <c:v>17.2</c:v>
                </c:pt>
                <c:pt idx="1866">
                  <c:v>16.899999999999999</c:v>
                </c:pt>
                <c:pt idx="1867">
                  <c:v>16</c:v>
                </c:pt>
                <c:pt idx="1868">
                  <c:v>15.1</c:v>
                </c:pt>
                <c:pt idx="1869">
                  <c:v>15.9</c:v>
                </c:pt>
                <c:pt idx="1870">
                  <c:v>14.8</c:v>
                </c:pt>
                <c:pt idx="1871">
                  <c:v>15.4</c:v>
                </c:pt>
                <c:pt idx="1872">
                  <c:v>15.9</c:v>
                </c:pt>
                <c:pt idx="1873">
                  <c:v>14.3</c:v>
                </c:pt>
                <c:pt idx="1874">
                  <c:v>14.7</c:v>
                </c:pt>
                <c:pt idx="1875">
                  <c:v>15.5</c:v>
                </c:pt>
                <c:pt idx="1876">
                  <c:v>15.2</c:v>
                </c:pt>
                <c:pt idx="1877">
                  <c:v>15.4</c:v>
                </c:pt>
                <c:pt idx="1878">
                  <c:v>15</c:v>
                </c:pt>
                <c:pt idx="1879">
                  <c:v>14.9</c:v>
                </c:pt>
                <c:pt idx="1880">
                  <c:v>14.6</c:v>
                </c:pt>
                <c:pt idx="1881">
                  <c:v>15.2</c:v>
                </c:pt>
                <c:pt idx="1882">
                  <c:v>15.1</c:v>
                </c:pt>
                <c:pt idx="1883">
                  <c:v>15</c:v>
                </c:pt>
                <c:pt idx="1884">
                  <c:v>14.1</c:v>
                </c:pt>
                <c:pt idx="1885">
                  <c:v>14.7</c:v>
                </c:pt>
                <c:pt idx="1886">
                  <c:v>14.4</c:v>
                </c:pt>
                <c:pt idx="1887">
                  <c:v>14.3</c:v>
                </c:pt>
                <c:pt idx="1888">
                  <c:v>14.1</c:v>
                </c:pt>
                <c:pt idx="1889">
                  <c:v>16</c:v>
                </c:pt>
                <c:pt idx="1890">
                  <c:v>14.4</c:v>
                </c:pt>
                <c:pt idx="1891">
                  <c:v>13.9</c:v>
                </c:pt>
                <c:pt idx="1892">
                  <c:v>14.3</c:v>
                </c:pt>
                <c:pt idx="1893">
                  <c:v>14.9</c:v>
                </c:pt>
                <c:pt idx="1894">
                  <c:v>14.6</c:v>
                </c:pt>
                <c:pt idx="1895">
                  <c:v>13.8</c:v>
                </c:pt>
                <c:pt idx="1896">
                  <c:v>14.8</c:v>
                </c:pt>
                <c:pt idx="1897">
                  <c:v>13.5</c:v>
                </c:pt>
                <c:pt idx="1898">
                  <c:v>14.5</c:v>
                </c:pt>
                <c:pt idx="1899">
                  <c:v>13.8</c:v>
                </c:pt>
                <c:pt idx="1900">
                  <c:v>14.3</c:v>
                </c:pt>
                <c:pt idx="1901">
                  <c:v>13.8</c:v>
                </c:pt>
                <c:pt idx="1902">
                  <c:v>13.7</c:v>
                </c:pt>
                <c:pt idx="1903">
                  <c:v>13.9</c:v>
                </c:pt>
                <c:pt idx="1904">
                  <c:v>13.5</c:v>
                </c:pt>
                <c:pt idx="1905">
                  <c:v>13.9</c:v>
                </c:pt>
                <c:pt idx="1906">
                  <c:v>14.1</c:v>
                </c:pt>
                <c:pt idx="1907">
                  <c:v>13.1</c:v>
                </c:pt>
                <c:pt idx="1908">
                  <c:v>14.9</c:v>
                </c:pt>
                <c:pt idx="1909">
                  <c:v>13.2</c:v>
                </c:pt>
                <c:pt idx="1910">
                  <c:v>11.9</c:v>
                </c:pt>
                <c:pt idx="1911">
                  <c:v>13.4</c:v>
                </c:pt>
                <c:pt idx="1912">
                  <c:v>12.8</c:v>
                </c:pt>
                <c:pt idx="1913">
                  <c:v>12.5</c:v>
                </c:pt>
                <c:pt idx="1914">
                  <c:v>13.5</c:v>
                </c:pt>
                <c:pt idx="1915">
                  <c:v>12.6</c:v>
                </c:pt>
                <c:pt idx="1916">
                  <c:v>12</c:v>
                </c:pt>
                <c:pt idx="1917">
                  <c:v>13.3</c:v>
                </c:pt>
                <c:pt idx="1918">
                  <c:v>14.2</c:v>
                </c:pt>
                <c:pt idx="1919">
                  <c:v>13</c:v>
                </c:pt>
                <c:pt idx="1920">
                  <c:v>12.7</c:v>
                </c:pt>
                <c:pt idx="1921">
                  <c:v>12.4</c:v>
                </c:pt>
                <c:pt idx="1922">
                  <c:v>13</c:v>
                </c:pt>
                <c:pt idx="1923">
                  <c:v>13.4</c:v>
                </c:pt>
                <c:pt idx="1924">
                  <c:v>11.6</c:v>
                </c:pt>
                <c:pt idx="1925">
                  <c:v>10.8</c:v>
                </c:pt>
                <c:pt idx="1926">
                  <c:v>12</c:v>
                </c:pt>
                <c:pt idx="1927">
                  <c:v>12.4</c:v>
                </c:pt>
                <c:pt idx="1928">
                  <c:v>11.4</c:v>
                </c:pt>
                <c:pt idx="1929">
                  <c:v>11.8</c:v>
                </c:pt>
                <c:pt idx="1930">
                  <c:v>11.6</c:v>
                </c:pt>
                <c:pt idx="1931">
                  <c:v>11.4</c:v>
                </c:pt>
                <c:pt idx="1932">
                  <c:v>11.5</c:v>
                </c:pt>
                <c:pt idx="1933">
                  <c:v>13.1</c:v>
                </c:pt>
                <c:pt idx="1934">
                  <c:v>11.7</c:v>
                </c:pt>
                <c:pt idx="1935">
                  <c:v>10.8</c:v>
                </c:pt>
                <c:pt idx="1936">
                  <c:v>11.7</c:v>
                </c:pt>
                <c:pt idx="1937">
                  <c:v>10.5</c:v>
                </c:pt>
                <c:pt idx="1938">
                  <c:v>10.6</c:v>
                </c:pt>
                <c:pt idx="1939">
                  <c:v>11.3</c:v>
                </c:pt>
                <c:pt idx="1940">
                  <c:v>11.2</c:v>
                </c:pt>
                <c:pt idx="1941">
                  <c:v>11.1</c:v>
                </c:pt>
                <c:pt idx="1942">
                  <c:v>11.5</c:v>
                </c:pt>
                <c:pt idx="1943">
                  <c:v>9.4</c:v>
                </c:pt>
                <c:pt idx="1944">
                  <c:v>9.8000000000000007</c:v>
                </c:pt>
                <c:pt idx="1945">
                  <c:v>9.5</c:v>
                </c:pt>
                <c:pt idx="1946">
                  <c:v>10.199999999999999</c:v>
                </c:pt>
                <c:pt idx="1947">
                  <c:v>11.4</c:v>
                </c:pt>
                <c:pt idx="1948">
                  <c:v>11.5</c:v>
                </c:pt>
                <c:pt idx="1949">
                  <c:v>10.199999999999999</c:v>
                </c:pt>
                <c:pt idx="1950">
                  <c:v>10.3</c:v>
                </c:pt>
                <c:pt idx="1951">
                  <c:v>11.9</c:v>
                </c:pt>
                <c:pt idx="1952">
                  <c:v>10.4</c:v>
                </c:pt>
                <c:pt idx="1953">
                  <c:v>10.9</c:v>
                </c:pt>
                <c:pt idx="1954">
                  <c:v>10.3</c:v>
                </c:pt>
                <c:pt idx="1955">
                  <c:v>13</c:v>
                </c:pt>
                <c:pt idx="1956">
                  <c:v>12.2</c:v>
                </c:pt>
                <c:pt idx="1957">
                  <c:v>10.4</c:v>
                </c:pt>
                <c:pt idx="1958">
                  <c:v>10.6</c:v>
                </c:pt>
                <c:pt idx="1959">
                  <c:v>9.3000000000000007</c:v>
                </c:pt>
                <c:pt idx="1960">
                  <c:v>10.3</c:v>
                </c:pt>
                <c:pt idx="1961">
                  <c:v>11.5</c:v>
                </c:pt>
                <c:pt idx="1962">
                  <c:v>11.2</c:v>
                </c:pt>
                <c:pt idx="1963">
                  <c:v>11</c:v>
                </c:pt>
                <c:pt idx="1964">
                  <c:v>11.4</c:v>
                </c:pt>
                <c:pt idx="1965">
                  <c:v>11.7</c:v>
                </c:pt>
                <c:pt idx="1966">
                  <c:v>10.7</c:v>
                </c:pt>
                <c:pt idx="1967">
                  <c:v>11.7</c:v>
                </c:pt>
                <c:pt idx="1968">
                  <c:v>10.199999999999999</c:v>
                </c:pt>
                <c:pt idx="1969">
                  <c:v>10.8</c:v>
                </c:pt>
                <c:pt idx="1970">
                  <c:v>10.6</c:v>
                </c:pt>
                <c:pt idx="1971">
                  <c:v>11.2</c:v>
                </c:pt>
                <c:pt idx="1972">
                  <c:v>11.4</c:v>
                </c:pt>
                <c:pt idx="1973">
                  <c:v>11.5</c:v>
                </c:pt>
                <c:pt idx="1974">
                  <c:v>11.1</c:v>
                </c:pt>
                <c:pt idx="1975">
                  <c:v>12.5</c:v>
                </c:pt>
                <c:pt idx="1976">
                  <c:v>10.8</c:v>
                </c:pt>
                <c:pt idx="1977">
                  <c:v>11.6</c:v>
                </c:pt>
                <c:pt idx="1978">
                  <c:v>12.2</c:v>
                </c:pt>
                <c:pt idx="1979">
                  <c:v>12.4</c:v>
                </c:pt>
                <c:pt idx="1980">
                  <c:v>11.5</c:v>
                </c:pt>
                <c:pt idx="1981">
                  <c:v>11.4</c:v>
                </c:pt>
                <c:pt idx="1982">
                  <c:v>10.8</c:v>
                </c:pt>
                <c:pt idx="1983">
                  <c:v>10.4</c:v>
                </c:pt>
                <c:pt idx="1984">
                  <c:v>11</c:v>
                </c:pt>
                <c:pt idx="1985">
                  <c:v>11.1</c:v>
                </c:pt>
                <c:pt idx="1986">
                  <c:v>10.3</c:v>
                </c:pt>
                <c:pt idx="1987">
                  <c:v>12.4</c:v>
                </c:pt>
                <c:pt idx="1988">
                  <c:v>10.6</c:v>
                </c:pt>
                <c:pt idx="1989">
                  <c:v>12.3</c:v>
                </c:pt>
                <c:pt idx="1990">
                  <c:v>11.6</c:v>
                </c:pt>
                <c:pt idx="1991">
                  <c:v>11.6</c:v>
                </c:pt>
                <c:pt idx="1992">
                  <c:v>12.5</c:v>
                </c:pt>
                <c:pt idx="1993">
                  <c:v>10.5</c:v>
                </c:pt>
                <c:pt idx="1994">
                  <c:v>12.2</c:v>
                </c:pt>
                <c:pt idx="1995">
                  <c:v>11.6</c:v>
                </c:pt>
                <c:pt idx="1996">
                  <c:v>12.7</c:v>
                </c:pt>
                <c:pt idx="1997">
                  <c:v>11.2</c:v>
                </c:pt>
                <c:pt idx="1998">
                  <c:v>11.9</c:v>
                </c:pt>
                <c:pt idx="1999">
                  <c:v>13</c:v>
                </c:pt>
                <c:pt idx="2000">
                  <c:v>11.3</c:v>
                </c:pt>
                <c:pt idx="2001">
                  <c:v>11</c:v>
                </c:pt>
                <c:pt idx="2002">
                  <c:v>11.1</c:v>
                </c:pt>
                <c:pt idx="2003">
                  <c:v>12.4</c:v>
                </c:pt>
                <c:pt idx="2004">
                  <c:v>11.8</c:v>
                </c:pt>
                <c:pt idx="2005">
                  <c:v>12.2</c:v>
                </c:pt>
                <c:pt idx="2006">
                  <c:v>10.199999999999999</c:v>
                </c:pt>
                <c:pt idx="2007">
                  <c:v>12.4</c:v>
                </c:pt>
                <c:pt idx="2008">
                  <c:v>12.2</c:v>
                </c:pt>
                <c:pt idx="2009">
                  <c:v>11.6</c:v>
                </c:pt>
                <c:pt idx="2010">
                  <c:v>12.2</c:v>
                </c:pt>
                <c:pt idx="2011">
                  <c:v>11.9</c:v>
                </c:pt>
                <c:pt idx="2012">
                  <c:v>11.7</c:v>
                </c:pt>
                <c:pt idx="2013">
                  <c:v>10.8</c:v>
                </c:pt>
                <c:pt idx="2014">
                  <c:v>11.3</c:v>
                </c:pt>
                <c:pt idx="2015">
                  <c:v>12.9</c:v>
                </c:pt>
                <c:pt idx="2016">
                  <c:v>12.8</c:v>
                </c:pt>
                <c:pt idx="2017">
                  <c:v>12.5</c:v>
                </c:pt>
                <c:pt idx="2018">
                  <c:v>11.9</c:v>
                </c:pt>
                <c:pt idx="2019">
                  <c:v>12.6</c:v>
                </c:pt>
                <c:pt idx="2020">
                  <c:v>13.1</c:v>
                </c:pt>
                <c:pt idx="2021">
                  <c:v>11.9</c:v>
                </c:pt>
                <c:pt idx="2022">
                  <c:v>12</c:v>
                </c:pt>
                <c:pt idx="2023">
                  <c:v>12.9</c:v>
                </c:pt>
                <c:pt idx="2024">
                  <c:v>11.5</c:v>
                </c:pt>
                <c:pt idx="2025">
                  <c:v>12.2</c:v>
                </c:pt>
                <c:pt idx="2026">
                  <c:v>11</c:v>
                </c:pt>
                <c:pt idx="2027">
                  <c:v>10.8</c:v>
                </c:pt>
                <c:pt idx="2028">
                  <c:v>10.6</c:v>
                </c:pt>
                <c:pt idx="2029">
                  <c:v>12.6</c:v>
                </c:pt>
                <c:pt idx="2030">
                  <c:v>11.2</c:v>
                </c:pt>
                <c:pt idx="2031">
                  <c:v>12.2</c:v>
                </c:pt>
                <c:pt idx="2032">
                  <c:v>11.6</c:v>
                </c:pt>
                <c:pt idx="2033">
                  <c:v>11.7</c:v>
                </c:pt>
                <c:pt idx="2034">
                  <c:v>12</c:v>
                </c:pt>
                <c:pt idx="2035">
                  <c:v>12</c:v>
                </c:pt>
                <c:pt idx="2036">
                  <c:v>13.1</c:v>
                </c:pt>
                <c:pt idx="2037">
                  <c:v>12.4</c:v>
                </c:pt>
                <c:pt idx="2038">
                  <c:v>12.4</c:v>
                </c:pt>
                <c:pt idx="2039">
                  <c:v>13.2</c:v>
                </c:pt>
                <c:pt idx="2040">
                  <c:v>12.1</c:v>
                </c:pt>
                <c:pt idx="2041">
                  <c:v>12.7</c:v>
                </c:pt>
                <c:pt idx="2042">
                  <c:v>12.4</c:v>
                </c:pt>
                <c:pt idx="2043">
                  <c:v>12.7</c:v>
                </c:pt>
                <c:pt idx="2044">
                  <c:v>11.5</c:v>
                </c:pt>
                <c:pt idx="2045">
                  <c:v>13.1</c:v>
                </c:pt>
                <c:pt idx="2046">
                  <c:v>12.8</c:v>
                </c:pt>
                <c:pt idx="2047">
                  <c:v>12.2</c:v>
                </c:pt>
                <c:pt idx="2048">
                  <c:v>13.1</c:v>
                </c:pt>
                <c:pt idx="2049">
                  <c:v>12</c:v>
                </c:pt>
                <c:pt idx="2050">
                  <c:v>13.1</c:v>
                </c:pt>
                <c:pt idx="2051">
                  <c:v>13</c:v>
                </c:pt>
                <c:pt idx="2052">
                  <c:v>13.3</c:v>
                </c:pt>
                <c:pt idx="2053">
                  <c:v>13.7</c:v>
                </c:pt>
                <c:pt idx="2054">
                  <c:v>13.8</c:v>
                </c:pt>
                <c:pt idx="2055">
                  <c:v>13.2</c:v>
                </c:pt>
                <c:pt idx="2056">
                  <c:v>13.6</c:v>
                </c:pt>
                <c:pt idx="2057">
                  <c:v>13.5</c:v>
                </c:pt>
                <c:pt idx="2058">
                  <c:v>12.9</c:v>
                </c:pt>
                <c:pt idx="2059">
                  <c:v>13.4</c:v>
                </c:pt>
                <c:pt idx="2060">
                  <c:v>13.4</c:v>
                </c:pt>
                <c:pt idx="2061">
                  <c:v>14</c:v>
                </c:pt>
                <c:pt idx="2062">
                  <c:v>13.2</c:v>
                </c:pt>
                <c:pt idx="2063">
                  <c:v>13.9</c:v>
                </c:pt>
                <c:pt idx="2064">
                  <c:v>13.5</c:v>
                </c:pt>
                <c:pt idx="2065">
                  <c:v>11.5</c:v>
                </c:pt>
                <c:pt idx="2066">
                  <c:v>12.8</c:v>
                </c:pt>
                <c:pt idx="2067">
                  <c:v>14.1</c:v>
                </c:pt>
                <c:pt idx="2068">
                  <c:v>12.7</c:v>
                </c:pt>
                <c:pt idx="2069">
                  <c:v>14.2</c:v>
                </c:pt>
                <c:pt idx="2070">
                  <c:v>14</c:v>
                </c:pt>
                <c:pt idx="2071">
                  <c:v>13.8</c:v>
                </c:pt>
                <c:pt idx="2072">
                  <c:v>14.1</c:v>
                </c:pt>
                <c:pt idx="2073">
                  <c:v>14.4</c:v>
                </c:pt>
                <c:pt idx="2074">
                  <c:v>13.3</c:v>
                </c:pt>
                <c:pt idx="2075">
                  <c:v>14.6</c:v>
                </c:pt>
                <c:pt idx="2076">
                  <c:v>15</c:v>
                </c:pt>
                <c:pt idx="2077">
                  <c:v>14.4</c:v>
                </c:pt>
                <c:pt idx="2078">
                  <c:v>15.3</c:v>
                </c:pt>
                <c:pt idx="2079">
                  <c:v>13.9</c:v>
                </c:pt>
                <c:pt idx="2080">
                  <c:v>14.3</c:v>
                </c:pt>
                <c:pt idx="2081">
                  <c:v>14.9</c:v>
                </c:pt>
                <c:pt idx="2082">
                  <c:v>15.6</c:v>
                </c:pt>
                <c:pt idx="2083">
                  <c:v>15.2</c:v>
                </c:pt>
                <c:pt idx="2084">
                  <c:v>14.8</c:v>
                </c:pt>
                <c:pt idx="2085">
                  <c:v>15.1</c:v>
                </c:pt>
                <c:pt idx="2086">
                  <c:v>15.7</c:v>
                </c:pt>
                <c:pt idx="2087">
                  <c:v>15</c:v>
                </c:pt>
                <c:pt idx="2088">
                  <c:v>15.8</c:v>
                </c:pt>
                <c:pt idx="2089">
                  <c:v>16.399999999999999</c:v>
                </c:pt>
                <c:pt idx="2090">
                  <c:v>15.2</c:v>
                </c:pt>
                <c:pt idx="2091">
                  <c:v>17.2</c:v>
                </c:pt>
                <c:pt idx="2092">
                  <c:v>17.600000000000001</c:v>
                </c:pt>
                <c:pt idx="2093">
                  <c:v>17.8</c:v>
                </c:pt>
                <c:pt idx="2094">
                  <c:v>18.5</c:v>
                </c:pt>
                <c:pt idx="2095">
                  <c:v>17.8</c:v>
                </c:pt>
                <c:pt idx="2096">
                  <c:v>18.2</c:v>
                </c:pt>
                <c:pt idx="2097">
                  <c:v>18.600000000000001</c:v>
                </c:pt>
                <c:pt idx="2098">
                  <c:v>18.399999999999999</c:v>
                </c:pt>
                <c:pt idx="2099">
                  <c:v>18.899999999999999</c:v>
                </c:pt>
                <c:pt idx="2100">
                  <c:v>19</c:v>
                </c:pt>
                <c:pt idx="2101">
                  <c:v>19.7</c:v>
                </c:pt>
                <c:pt idx="2102">
                  <c:v>19.7</c:v>
                </c:pt>
                <c:pt idx="2103">
                  <c:v>18.399999999999999</c:v>
                </c:pt>
                <c:pt idx="2104">
                  <c:v>20.5</c:v>
                </c:pt>
                <c:pt idx="2105">
                  <c:v>19.399999999999999</c:v>
                </c:pt>
                <c:pt idx="2106">
                  <c:v>19.100000000000001</c:v>
                </c:pt>
                <c:pt idx="2107">
                  <c:v>20.5</c:v>
                </c:pt>
                <c:pt idx="2108">
                  <c:v>19.899999999999999</c:v>
                </c:pt>
                <c:pt idx="2109">
                  <c:v>20.399999999999999</c:v>
                </c:pt>
                <c:pt idx="2110">
                  <c:v>20</c:v>
                </c:pt>
                <c:pt idx="2111">
                  <c:v>20.399999999999999</c:v>
                </c:pt>
                <c:pt idx="2112">
                  <c:v>20.5</c:v>
                </c:pt>
                <c:pt idx="2113">
                  <c:v>19.5</c:v>
                </c:pt>
                <c:pt idx="2114">
                  <c:v>21.2</c:v>
                </c:pt>
                <c:pt idx="2115">
                  <c:v>19.2</c:v>
                </c:pt>
                <c:pt idx="2116">
                  <c:v>20.7</c:v>
                </c:pt>
                <c:pt idx="2117">
                  <c:v>20.8</c:v>
                </c:pt>
                <c:pt idx="2118">
                  <c:v>20.7</c:v>
                </c:pt>
                <c:pt idx="2119">
                  <c:v>19.7</c:v>
                </c:pt>
                <c:pt idx="2120">
                  <c:v>20.5</c:v>
                </c:pt>
                <c:pt idx="2121">
                  <c:v>20.399999999999999</c:v>
                </c:pt>
                <c:pt idx="2122">
                  <c:v>19.600000000000001</c:v>
                </c:pt>
                <c:pt idx="2123">
                  <c:v>21</c:v>
                </c:pt>
                <c:pt idx="2124">
                  <c:v>21.6</c:v>
                </c:pt>
                <c:pt idx="2125">
                  <c:v>21.2</c:v>
                </c:pt>
                <c:pt idx="2126">
                  <c:v>21.2</c:v>
                </c:pt>
                <c:pt idx="2127">
                  <c:v>22.1</c:v>
                </c:pt>
                <c:pt idx="2128">
                  <c:v>22.6</c:v>
                </c:pt>
                <c:pt idx="2129">
                  <c:v>21.3</c:v>
                </c:pt>
                <c:pt idx="2130">
                  <c:v>23.1</c:v>
                </c:pt>
                <c:pt idx="2131">
                  <c:v>22.4</c:v>
                </c:pt>
                <c:pt idx="2132">
                  <c:v>22.5</c:v>
                </c:pt>
                <c:pt idx="2133">
                  <c:v>22.9</c:v>
                </c:pt>
                <c:pt idx="2134">
                  <c:v>22.7</c:v>
                </c:pt>
                <c:pt idx="2135">
                  <c:v>23.5</c:v>
                </c:pt>
                <c:pt idx="2136">
                  <c:v>23.8</c:v>
                </c:pt>
                <c:pt idx="2137">
                  <c:v>23.4</c:v>
                </c:pt>
                <c:pt idx="2138">
                  <c:v>22.9</c:v>
                </c:pt>
                <c:pt idx="2139">
                  <c:v>23.3</c:v>
                </c:pt>
                <c:pt idx="2140">
                  <c:v>23.3</c:v>
                </c:pt>
                <c:pt idx="2141">
                  <c:v>24.1</c:v>
                </c:pt>
                <c:pt idx="2142">
                  <c:v>22.9</c:v>
                </c:pt>
                <c:pt idx="2143">
                  <c:v>23.9</c:v>
                </c:pt>
                <c:pt idx="2144">
                  <c:v>24.6</c:v>
                </c:pt>
                <c:pt idx="2145">
                  <c:v>23.9</c:v>
                </c:pt>
                <c:pt idx="2146">
                  <c:v>23.8</c:v>
                </c:pt>
                <c:pt idx="2147">
                  <c:v>24.2</c:v>
                </c:pt>
                <c:pt idx="2148">
                  <c:v>24.8</c:v>
                </c:pt>
                <c:pt idx="2149">
                  <c:v>25</c:v>
                </c:pt>
                <c:pt idx="2150">
                  <c:v>25.3</c:v>
                </c:pt>
                <c:pt idx="2151">
                  <c:v>24.1</c:v>
                </c:pt>
                <c:pt idx="2152">
                  <c:v>24.8</c:v>
                </c:pt>
                <c:pt idx="2153">
                  <c:v>23.5</c:v>
                </c:pt>
                <c:pt idx="2154">
                  <c:v>24</c:v>
                </c:pt>
                <c:pt idx="2155">
                  <c:v>25.1</c:v>
                </c:pt>
                <c:pt idx="2156">
                  <c:v>24.5</c:v>
                </c:pt>
                <c:pt idx="2157">
                  <c:v>25.7</c:v>
                </c:pt>
                <c:pt idx="2158">
                  <c:v>25.6</c:v>
                </c:pt>
                <c:pt idx="2159">
                  <c:v>24.8</c:v>
                </c:pt>
                <c:pt idx="2160">
                  <c:v>25.3</c:v>
                </c:pt>
                <c:pt idx="2161">
                  <c:v>26</c:v>
                </c:pt>
                <c:pt idx="2162">
                  <c:v>26.2</c:v>
                </c:pt>
                <c:pt idx="2163">
                  <c:v>25.2</c:v>
                </c:pt>
                <c:pt idx="2164">
                  <c:v>26.6</c:v>
                </c:pt>
                <c:pt idx="2165">
                  <c:v>24.8</c:v>
                </c:pt>
                <c:pt idx="2166">
                  <c:v>26.3</c:v>
                </c:pt>
                <c:pt idx="2167">
                  <c:v>27.7</c:v>
                </c:pt>
                <c:pt idx="2168">
                  <c:v>27</c:v>
                </c:pt>
                <c:pt idx="2169">
                  <c:v>26.8</c:v>
                </c:pt>
                <c:pt idx="2170">
                  <c:v>27.1</c:v>
                </c:pt>
                <c:pt idx="2171">
                  <c:v>28.5</c:v>
                </c:pt>
                <c:pt idx="2172">
                  <c:v>27.9</c:v>
                </c:pt>
                <c:pt idx="2173">
                  <c:v>27.2</c:v>
                </c:pt>
                <c:pt idx="2174">
                  <c:v>26.9</c:v>
                </c:pt>
                <c:pt idx="2175">
                  <c:v>29.2</c:v>
                </c:pt>
                <c:pt idx="2176">
                  <c:v>28.9</c:v>
                </c:pt>
                <c:pt idx="2177">
                  <c:v>26.4</c:v>
                </c:pt>
                <c:pt idx="2178">
                  <c:v>28.9</c:v>
                </c:pt>
                <c:pt idx="2179">
                  <c:v>28.5</c:v>
                </c:pt>
                <c:pt idx="2180">
                  <c:v>28.5</c:v>
                </c:pt>
                <c:pt idx="2181">
                  <c:v>28.1</c:v>
                </c:pt>
                <c:pt idx="2182">
                  <c:v>28.8</c:v>
                </c:pt>
                <c:pt idx="2183">
                  <c:v>28.7</c:v>
                </c:pt>
                <c:pt idx="2184">
                  <c:v>29.8</c:v>
                </c:pt>
                <c:pt idx="2185">
                  <c:v>29.5</c:v>
                </c:pt>
                <c:pt idx="2186">
                  <c:v>29.7</c:v>
                </c:pt>
                <c:pt idx="2187">
                  <c:v>30.1</c:v>
                </c:pt>
                <c:pt idx="2188">
                  <c:v>31.2</c:v>
                </c:pt>
                <c:pt idx="2189">
                  <c:v>31.1</c:v>
                </c:pt>
                <c:pt idx="2190">
                  <c:v>32.4</c:v>
                </c:pt>
                <c:pt idx="2191">
                  <c:v>32.799999999999997</c:v>
                </c:pt>
                <c:pt idx="2192">
                  <c:v>33.4</c:v>
                </c:pt>
                <c:pt idx="2193">
                  <c:v>34</c:v>
                </c:pt>
                <c:pt idx="2194">
                  <c:v>34.1</c:v>
                </c:pt>
                <c:pt idx="2195">
                  <c:v>35.200000000000003</c:v>
                </c:pt>
                <c:pt idx="2196">
                  <c:v>34.5</c:v>
                </c:pt>
                <c:pt idx="2197">
                  <c:v>35.9</c:v>
                </c:pt>
                <c:pt idx="2198">
                  <c:v>36.1</c:v>
                </c:pt>
                <c:pt idx="2199">
                  <c:v>35.799999999999997</c:v>
                </c:pt>
                <c:pt idx="2200">
                  <c:v>36.6</c:v>
                </c:pt>
                <c:pt idx="2201">
                  <c:v>37.700000000000003</c:v>
                </c:pt>
                <c:pt idx="2202">
                  <c:v>37.200000000000003</c:v>
                </c:pt>
                <c:pt idx="2203">
                  <c:v>37.700000000000003</c:v>
                </c:pt>
                <c:pt idx="2204">
                  <c:v>39</c:v>
                </c:pt>
                <c:pt idx="2205">
                  <c:v>40.6</c:v>
                </c:pt>
                <c:pt idx="2206">
                  <c:v>38.6</c:v>
                </c:pt>
                <c:pt idx="2207">
                  <c:v>40.299999999999997</c:v>
                </c:pt>
                <c:pt idx="2208">
                  <c:v>40.299999999999997</c:v>
                </c:pt>
                <c:pt idx="2209">
                  <c:v>42.1</c:v>
                </c:pt>
                <c:pt idx="2210">
                  <c:v>42.2</c:v>
                </c:pt>
                <c:pt idx="2211">
                  <c:v>42.4</c:v>
                </c:pt>
                <c:pt idx="2212">
                  <c:v>42.7</c:v>
                </c:pt>
                <c:pt idx="2213">
                  <c:v>42.1</c:v>
                </c:pt>
                <c:pt idx="2214">
                  <c:v>43.9</c:v>
                </c:pt>
                <c:pt idx="2215">
                  <c:v>43.6</c:v>
                </c:pt>
                <c:pt idx="2216">
                  <c:v>43</c:v>
                </c:pt>
                <c:pt idx="2217">
                  <c:v>44.2</c:v>
                </c:pt>
                <c:pt idx="2218">
                  <c:v>44.6</c:v>
                </c:pt>
                <c:pt idx="2219">
                  <c:v>44.4</c:v>
                </c:pt>
                <c:pt idx="2220">
                  <c:v>45.2</c:v>
                </c:pt>
                <c:pt idx="2221">
                  <c:v>45</c:v>
                </c:pt>
                <c:pt idx="2222">
                  <c:v>46</c:v>
                </c:pt>
                <c:pt idx="2223">
                  <c:v>47.3</c:v>
                </c:pt>
                <c:pt idx="2224">
                  <c:v>46.5</c:v>
                </c:pt>
                <c:pt idx="2225">
                  <c:v>47.3</c:v>
                </c:pt>
                <c:pt idx="2226">
                  <c:v>47.8</c:v>
                </c:pt>
                <c:pt idx="2227">
                  <c:v>49</c:v>
                </c:pt>
                <c:pt idx="2228">
                  <c:v>48.3</c:v>
                </c:pt>
                <c:pt idx="2229">
                  <c:v>49.5</c:v>
                </c:pt>
                <c:pt idx="2230">
                  <c:v>50.4</c:v>
                </c:pt>
                <c:pt idx="2231">
                  <c:v>49.8</c:v>
                </c:pt>
                <c:pt idx="2232">
                  <c:v>50.8</c:v>
                </c:pt>
                <c:pt idx="2233">
                  <c:v>51.4</c:v>
                </c:pt>
                <c:pt idx="2234">
                  <c:v>51.8</c:v>
                </c:pt>
                <c:pt idx="2235">
                  <c:v>52.3</c:v>
                </c:pt>
                <c:pt idx="2236">
                  <c:v>52.7</c:v>
                </c:pt>
                <c:pt idx="2237">
                  <c:v>53.8</c:v>
                </c:pt>
                <c:pt idx="2238">
                  <c:v>54.9</c:v>
                </c:pt>
                <c:pt idx="2239">
                  <c:v>54.9</c:v>
                </c:pt>
                <c:pt idx="2240">
                  <c:v>55</c:v>
                </c:pt>
                <c:pt idx="2241">
                  <c:v>56.6</c:v>
                </c:pt>
                <c:pt idx="2242">
                  <c:v>54.8</c:v>
                </c:pt>
                <c:pt idx="2243">
                  <c:v>56.2</c:v>
                </c:pt>
                <c:pt idx="2244">
                  <c:v>55.6</c:v>
                </c:pt>
                <c:pt idx="2245">
                  <c:v>55.8</c:v>
                </c:pt>
                <c:pt idx="2246">
                  <c:v>57.2</c:v>
                </c:pt>
                <c:pt idx="2247">
                  <c:v>55.8</c:v>
                </c:pt>
                <c:pt idx="2248">
                  <c:v>56.7</c:v>
                </c:pt>
                <c:pt idx="2249">
                  <c:v>58.1</c:v>
                </c:pt>
                <c:pt idx="2250">
                  <c:v>58</c:v>
                </c:pt>
                <c:pt idx="2251">
                  <c:v>57.8</c:v>
                </c:pt>
                <c:pt idx="2252">
                  <c:v>57.4</c:v>
                </c:pt>
                <c:pt idx="2253">
                  <c:v>58.7</c:v>
                </c:pt>
                <c:pt idx="2254">
                  <c:v>58.2</c:v>
                </c:pt>
                <c:pt idx="2255">
                  <c:v>58.1</c:v>
                </c:pt>
                <c:pt idx="2256">
                  <c:v>57</c:v>
                </c:pt>
                <c:pt idx="2257">
                  <c:v>58.8</c:v>
                </c:pt>
                <c:pt idx="2258">
                  <c:v>56.7</c:v>
                </c:pt>
                <c:pt idx="2259">
                  <c:v>58.5</c:v>
                </c:pt>
                <c:pt idx="2260">
                  <c:v>57.4</c:v>
                </c:pt>
                <c:pt idx="2261">
                  <c:v>57</c:v>
                </c:pt>
                <c:pt idx="2262">
                  <c:v>58.1</c:v>
                </c:pt>
                <c:pt idx="2263">
                  <c:v>59.4</c:v>
                </c:pt>
                <c:pt idx="2264">
                  <c:v>57.5</c:v>
                </c:pt>
                <c:pt idx="2265">
                  <c:v>57.7</c:v>
                </c:pt>
                <c:pt idx="2266">
                  <c:v>56.6</c:v>
                </c:pt>
                <c:pt idx="2267">
                  <c:v>57</c:v>
                </c:pt>
                <c:pt idx="2268">
                  <c:v>56.9</c:v>
                </c:pt>
                <c:pt idx="2269">
                  <c:v>56.7</c:v>
                </c:pt>
                <c:pt idx="2270">
                  <c:v>57.3</c:v>
                </c:pt>
                <c:pt idx="2271">
                  <c:v>56.8</c:v>
                </c:pt>
                <c:pt idx="2272">
                  <c:v>58.2</c:v>
                </c:pt>
                <c:pt idx="2273">
                  <c:v>56.4</c:v>
                </c:pt>
                <c:pt idx="2274">
                  <c:v>56.7</c:v>
                </c:pt>
                <c:pt idx="2275">
                  <c:v>57.4</c:v>
                </c:pt>
                <c:pt idx="2276">
                  <c:v>57.2</c:v>
                </c:pt>
                <c:pt idx="2277">
                  <c:v>57</c:v>
                </c:pt>
                <c:pt idx="2278">
                  <c:v>55</c:v>
                </c:pt>
                <c:pt idx="2279">
                  <c:v>58</c:v>
                </c:pt>
                <c:pt idx="2280">
                  <c:v>56.5</c:v>
                </c:pt>
                <c:pt idx="2281">
                  <c:v>55.5</c:v>
                </c:pt>
                <c:pt idx="2282">
                  <c:v>56.5</c:v>
                </c:pt>
                <c:pt idx="2283">
                  <c:v>56.1</c:v>
                </c:pt>
                <c:pt idx="2284">
                  <c:v>55.9</c:v>
                </c:pt>
                <c:pt idx="2285">
                  <c:v>55.5</c:v>
                </c:pt>
                <c:pt idx="2286">
                  <c:v>56.3</c:v>
                </c:pt>
                <c:pt idx="2287">
                  <c:v>57.6</c:v>
                </c:pt>
                <c:pt idx="2288">
                  <c:v>56.5</c:v>
                </c:pt>
                <c:pt idx="2289">
                  <c:v>57.4</c:v>
                </c:pt>
                <c:pt idx="2290">
                  <c:v>58.6</c:v>
                </c:pt>
                <c:pt idx="2291">
                  <c:v>57.3</c:v>
                </c:pt>
                <c:pt idx="2292">
                  <c:v>59.6</c:v>
                </c:pt>
                <c:pt idx="2293">
                  <c:v>57.9</c:v>
                </c:pt>
                <c:pt idx="2294">
                  <c:v>59.4</c:v>
                </c:pt>
                <c:pt idx="2295">
                  <c:v>60.4</c:v>
                </c:pt>
                <c:pt idx="2296">
                  <c:v>61</c:v>
                </c:pt>
                <c:pt idx="2297">
                  <c:v>61.4</c:v>
                </c:pt>
                <c:pt idx="2298">
                  <c:v>60.8</c:v>
                </c:pt>
                <c:pt idx="2299">
                  <c:v>62.2</c:v>
                </c:pt>
                <c:pt idx="2300">
                  <c:v>62.5</c:v>
                </c:pt>
                <c:pt idx="2301">
                  <c:v>63.2</c:v>
                </c:pt>
                <c:pt idx="2302">
                  <c:v>63.3</c:v>
                </c:pt>
                <c:pt idx="2303">
                  <c:v>63.7</c:v>
                </c:pt>
                <c:pt idx="2304">
                  <c:v>64</c:v>
                </c:pt>
                <c:pt idx="2305">
                  <c:v>64.8</c:v>
                </c:pt>
                <c:pt idx="2306">
                  <c:v>66</c:v>
                </c:pt>
                <c:pt idx="2307">
                  <c:v>64.900000000000006</c:v>
                </c:pt>
                <c:pt idx="2308">
                  <c:v>65.5</c:v>
                </c:pt>
                <c:pt idx="2309">
                  <c:v>65.3</c:v>
                </c:pt>
                <c:pt idx="2310">
                  <c:v>66</c:v>
                </c:pt>
                <c:pt idx="2311">
                  <c:v>66.5</c:v>
                </c:pt>
                <c:pt idx="2312">
                  <c:v>66.099999999999994</c:v>
                </c:pt>
                <c:pt idx="2313">
                  <c:v>65.3</c:v>
                </c:pt>
                <c:pt idx="2314">
                  <c:v>66.599999999999994</c:v>
                </c:pt>
                <c:pt idx="2315">
                  <c:v>64.400000000000006</c:v>
                </c:pt>
                <c:pt idx="2316">
                  <c:v>65.900000000000006</c:v>
                </c:pt>
                <c:pt idx="2317">
                  <c:v>64.900000000000006</c:v>
                </c:pt>
                <c:pt idx="2318">
                  <c:v>67.099999999999994</c:v>
                </c:pt>
                <c:pt idx="2319">
                  <c:v>67.3</c:v>
                </c:pt>
                <c:pt idx="2320">
                  <c:v>66.7</c:v>
                </c:pt>
                <c:pt idx="2321">
                  <c:v>66.7</c:v>
                </c:pt>
                <c:pt idx="2322">
                  <c:v>66.099999999999994</c:v>
                </c:pt>
                <c:pt idx="2323">
                  <c:v>66.2</c:v>
                </c:pt>
                <c:pt idx="2324">
                  <c:v>68.7</c:v>
                </c:pt>
                <c:pt idx="2325">
                  <c:v>65.599999999999994</c:v>
                </c:pt>
                <c:pt idx="2326">
                  <c:v>67.5</c:v>
                </c:pt>
                <c:pt idx="2327">
                  <c:v>67.7</c:v>
                </c:pt>
                <c:pt idx="2328">
                  <c:v>67.099999999999994</c:v>
                </c:pt>
                <c:pt idx="2329">
                  <c:v>66.7</c:v>
                </c:pt>
                <c:pt idx="2330">
                  <c:v>68.3</c:v>
                </c:pt>
                <c:pt idx="2331">
                  <c:v>68.7</c:v>
                </c:pt>
                <c:pt idx="2332">
                  <c:v>68.599999999999994</c:v>
                </c:pt>
                <c:pt idx="2333">
                  <c:v>69.8</c:v>
                </c:pt>
                <c:pt idx="2334">
                  <c:v>71.099999999999994</c:v>
                </c:pt>
                <c:pt idx="2335">
                  <c:v>70.099999999999994</c:v>
                </c:pt>
                <c:pt idx="2336">
                  <c:v>69.3</c:v>
                </c:pt>
                <c:pt idx="2337">
                  <c:v>69.7</c:v>
                </c:pt>
                <c:pt idx="2338">
                  <c:v>72.2</c:v>
                </c:pt>
                <c:pt idx="2339">
                  <c:v>70.099999999999994</c:v>
                </c:pt>
                <c:pt idx="2340">
                  <c:v>71</c:v>
                </c:pt>
                <c:pt idx="2341">
                  <c:v>69.900000000000006</c:v>
                </c:pt>
                <c:pt idx="2342">
                  <c:v>70.900000000000006</c:v>
                </c:pt>
                <c:pt idx="2343">
                  <c:v>70.7</c:v>
                </c:pt>
                <c:pt idx="2344">
                  <c:v>70.3</c:v>
                </c:pt>
                <c:pt idx="2345">
                  <c:v>69.599999999999994</c:v>
                </c:pt>
                <c:pt idx="2346">
                  <c:v>71.099999999999994</c:v>
                </c:pt>
                <c:pt idx="2347">
                  <c:v>68.599999999999994</c:v>
                </c:pt>
                <c:pt idx="2348">
                  <c:v>70.5</c:v>
                </c:pt>
                <c:pt idx="2349">
                  <c:v>70</c:v>
                </c:pt>
                <c:pt idx="2350">
                  <c:v>69.599999999999994</c:v>
                </c:pt>
                <c:pt idx="2351">
                  <c:v>68.400000000000006</c:v>
                </c:pt>
                <c:pt idx="2352">
                  <c:v>68.599999999999994</c:v>
                </c:pt>
                <c:pt idx="2353">
                  <c:v>69.400000000000006</c:v>
                </c:pt>
                <c:pt idx="2354">
                  <c:v>68.900000000000006</c:v>
                </c:pt>
                <c:pt idx="2355">
                  <c:v>68.599999999999994</c:v>
                </c:pt>
                <c:pt idx="2356">
                  <c:v>68.599999999999994</c:v>
                </c:pt>
                <c:pt idx="2357">
                  <c:v>68.8</c:v>
                </c:pt>
                <c:pt idx="2358">
                  <c:v>69.5</c:v>
                </c:pt>
                <c:pt idx="2359">
                  <c:v>69.099999999999994</c:v>
                </c:pt>
                <c:pt idx="2360">
                  <c:v>68.5</c:v>
                </c:pt>
                <c:pt idx="2361">
                  <c:v>68.7</c:v>
                </c:pt>
                <c:pt idx="2362">
                  <c:v>68.7</c:v>
                </c:pt>
                <c:pt idx="2363">
                  <c:v>69.3</c:v>
                </c:pt>
                <c:pt idx="2364">
                  <c:v>70.5</c:v>
                </c:pt>
                <c:pt idx="2365">
                  <c:v>69.099999999999994</c:v>
                </c:pt>
                <c:pt idx="2366">
                  <c:v>70.3</c:v>
                </c:pt>
                <c:pt idx="2367">
                  <c:v>69.900000000000006</c:v>
                </c:pt>
                <c:pt idx="2368">
                  <c:v>70.099999999999994</c:v>
                </c:pt>
                <c:pt idx="2369">
                  <c:v>71.599999999999994</c:v>
                </c:pt>
                <c:pt idx="2370">
                  <c:v>70.5</c:v>
                </c:pt>
                <c:pt idx="2371">
                  <c:v>71.900000000000006</c:v>
                </c:pt>
                <c:pt idx="2372">
                  <c:v>71.3</c:v>
                </c:pt>
                <c:pt idx="2373">
                  <c:v>71.7</c:v>
                </c:pt>
                <c:pt idx="2374">
                  <c:v>71.7</c:v>
                </c:pt>
                <c:pt idx="2375">
                  <c:v>72.599999999999994</c:v>
                </c:pt>
                <c:pt idx="2376">
                  <c:v>72.5</c:v>
                </c:pt>
                <c:pt idx="2377">
                  <c:v>72.099999999999994</c:v>
                </c:pt>
                <c:pt idx="2378">
                  <c:v>73</c:v>
                </c:pt>
                <c:pt idx="2379">
                  <c:v>72.400000000000006</c:v>
                </c:pt>
                <c:pt idx="2380">
                  <c:v>72.3</c:v>
                </c:pt>
                <c:pt idx="2381">
                  <c:v>71.8</c:v>
                </c:pt>
                <c:pt idx="2382">
                  <c:v>74.2</c:v>
                </c:pt>
                <c:pt idx="2383">
                  <c:v>74</c:v>
                </c:pt>
                <c:pt idx="2384">
                  <c:v>73.2</c:v>
                </c:pt>
                <c:pt idx="2385">
                  <c:v>74.099999999999994</c:v>
                </c:pt>
                <c:pt idx="2386">
                  <c:v>74.400000000000006</c:v>
                </c:pt>
                <c:pt idx="2387">
                  <c:v>74.2</c:v>
                </c:pt>
                <c:pt idx="2388">
                  <c:v>74.099999999999994</c:v>
                </c:pt>
                <c:pt idx="2389">
                  <c:v>73.8</c:v>
                </c:pt>
                <c:pt idx="2390">
                  <c:v>75.3</c:v>
                </c:pt>
                <c:pt idx="2391">
                  <c:v>74.7</c:v>
                </c:pt>
                <c:pt idx="2392">
                  <c:v>75.5</c:v>
                </c:pt>
                <c:pt idx="2393">
                  <c:v>75.099999999999994</c:v>
                </c:pt>
                <c:pt idx="2394">
                  <c:v>74</c:v>
                </c:pt>
                <c:pt idx="2395">
                  <c:v>74.2</c:v>
                </c:pt>
                <c:pt idx="2396">
                  <c:v>75.7</c:v>
                </c:pt>
                <c:pt idx="2397">
                  <c:v>75.8</c:v>
                </c:pt>
                <c:pt idx="2398">
                  <c:v>74.900000000000006</c:v>
                </c:pt>
                <c:pt idx="2399">
                  <c:v>75.099999999999994</c:v>
                </c:pt>
                <c:pt idx="2400">
                  <c:v>77.099999999999994</c:v>
                </c:pt>
                <c:pt idx="2401">
                  <c:v>75.7</c:v>
                </c:pt>
                <c:pt idx="2402">
                  <c:v>76.2</c:v>
                </c:pt>
                <c:pt idx="2403">
                  <c:v>75.2</c:v>
                </c:pt>
                <c:pt idx="2404">
                  <c:v>75.400000000000006</c:v>
                </c:pt>
                <c:pt idx="2405">
                  <c:v>76.400000000000006</c:v>
                </c:pt>
                <c:pt idx="2406">
                  <c:v>75.599999999999994</c:v>
                </c:pt>
                <c:pt idx="2407">
                  <c:v>75.5</c:v>
                </c:pt>
                <c:pt idx="2408">
                  <c:v>76.3</c:v>
                </c:pt>
                <c:pt idx="2409">
                  <c:v>76.099999999999994</c:v>
                </c:pt>
                <c:pt idx="2410">
                  <c:v>76</c:v>
                </c:pt>
                <c:pt idx="2411">
                  <c:v>75.7</c:v>
                </c:pt>
                <c:pt idx="2412">
                  <c:v>76.3</c:v>
                </c:pt>
                <c:pt idx="2413">
                  <c:v>78.3</c:v>
                </c:pt>
                <c:pt idx="2414">
                  <c:v>77.3</c:v>
                </c:pt>
                <c:pt idx="2415">
                  <c:v>75.599999999999994</c:v>
                </c:pt>
                <c:pt idx="2416">
                  <c:v>76.2</c:v>
                </c:pt>
                <c:pt idx="2417">
                  <c:v>77</c:v>
                </c:pt>
                <c:pt idx="2418">
                  <c:v>78.3</c:v>
                </c:pt>
                <c:pt idx="2419">
                  <c:v>76.099999999999994</c:v>
                </c:pt>
                <c:pt idx="2420">
                  <c:v>77</c:v>
                </c:pt>
                <c:pt idx="2421">
                  <c:v>75.900000000000006</c:v>
                </c:pt>
                <c:pt idx="2422">
                  <c:v>76.8</c:v>
                </c:pt>
                <c:pt idx="2423">
                  <c:v>76.900000000000006</c:v>
                </c:pt>
                <c:pt idx="2424">
                  <c:v>78</c:v>
                </c:pt>
                <c:pt idx="2425">
                  <c:v>76.5</c:v>
                </c:pt>
                <c:pt idx="2426">
                  <c:v>77.3</c:v>
                </c:pt>
                <c:pt idx="2427">
                  <c:v>77.5</c:v>
                </c:pt>
                <c:pt idx="2428">
                  <c:v>78.2</c:v>
                </c:pt>
                <c:pt idx="2429">
                  <c:v>79.400000000000006</c:v>
                </c:pt>
                <c:pt idx="2430">
                  <c:v>76.900000000000006</c:v>
                </c:pt>
                <c:pt idx="2431">
                  <c:v>77.5</c:v>
                </c:pt>
                <c:pt idx="2432">
                  <c:v>78.3</c:v>
                </c:pt>
                <c:pt idx="2433">
                  <c:v>78.3</c:v>
                </c:pt>
                <c:pt idx="2434">
                  <c:v>78.400000000000006</c:v>
                </c:pt>
                <c:pt idx="2435">
                  <c:v>76.900000000000006</c:v>
                </c:pt>
                <c:pt idx="2436">
                  <c:v>78.099999999999994</c:v>
                </c:pt>
                <c:pt idx="2437">
                  <c:v>78.8</c:v>
                </c:pt>
                <c:pt idx="2438">
                  <c:v>78</c:v>
                </c:pt>
                <c:pt idx="2439">
                  <c:v>78.099999999999994</c:v>
                </c:pt>
                <c:pt idx="2440">
                  <c:v>78.3</c:v>
                </c:pt>
                <c:pt idx="2441">
                  <c:v>78.900000000000006</c:v>
                </c:pt>
                <c:pt idx="2442">
                  <c:v>79.400000000000006</c:v>
                </c:pt>
                <c:pt idx="2443">
                  <c:v>79.400000000000006</c:v>
                </c:pt>
                <c:pt idx="2444">
                  <c:v>79.599999999999994</c:v>
                </c:pt>
                <c:pt idx="2445">
                  <c:v>78.2</c:v>
                </c:pt>
                <c:pt idx="2446">
                  <c:v>79.400000000000006</c:v>
                </c:pt>
                <c:pt idx="2447">
                  <c:v>79.5</c:v>
                </c:pt>
                <c:pt idx="2448">
                  <c:v>77.400000000000006</c:v>
                </c:pt>
                <c:pt idx="2449">
                  <c:v>79.099999999999994</c:v>
                </c:pt>
                <c:pt idx="2450">
                  <c:v>78.7</c:v>
                </c:pt>
                <c:pt idx="2451">
                  <c:v>78.8</c:v>
                </c:pt>
                <c:pt idx="2452">
                  <c:v>80</c:v>
                </c:pt>
                <c:pt idx="2453">
                  <c:v>81.099999999999994</c:v>
                </c:pt>
                <c:pt idx="2454">
                  <c:v>79.099999999999994</c:v>
                </c:pt>
                <c:pt idx="2455">
                  <c:v>80</c:v>
                </c:pt>
                <c:pt idx="2456">
                  <c:v>80.3</c:v>
                </c:pt>
                <c:pt idx="2457">
                  <c:v>80.2</c:v>
                </c:pt>
                <c:pt idx="2458">
                  <c:v>79.900000000000006</c:v>
                </c:pt>
                <c:pt idx="2459">
                  <c:v>79</c:v>
                </c:pt>
                <c:pt idx="2460">
                  <c:v>79.900000000000006</c:v>
                </c:pt>
                <c:pt idx="2461">
                  <c:v>79.900000000000006</c:v>
                </c:pt>
                <c:pt idx="2462">
                  <c:v>80.400000000000006</c:v>
                </c:pt>
                <c:pt idx="2463">
                  <c:v>81</c:v>
                </c:pt>
                <c:pt idx="2464">
                  <c:v>80.3</c:v>
                </c:pt>
                <c:pt idx="2465">
                  <c:v>79.5</c:v>
                </c:pt>
                <c:pt idx="2466">
                  <c:v>80.3</c:v>
                </c:pt>
                <c:pt idx="2467">
                  <c:v>80.8</c:v>
                </c:pt>
                <c:pt idx="2468">
                  <c:v>80.400000000000006</c:v>
                </c:pt>
                <c:pt idx="2469">
                  <c:v>79.599999999999994</c:v>
                </c:pt>
                <c:pt idx="2470">
                  <c:v>79.8</c:v>
                </c:pt>
                <c:pt idx="2471">
                  <c:v>80.099999999999994</c:v>
                </c:pt>
                <c:pt idx="2472">
                  <c:v>79.2</c:v>
                </c:pt>
                <c:pt idx="2473">
                  <c:v>80</c:v>
                </c:pt>
                <c:pt idx="2474">
                  <c:v>78.900000000000006</c:v>
                </c:pt>
                <c:pt idx="2475">
                  <c:v>80.3</c:v>
                </c:pt>
                <c:pt idx="2476">
                  <c:v>79.900000000000006</c:v>
                </c:pt>
                <c:pt idx="2477">
                  <c:v>80.599999999999994</c:v>
                </c:pt>
                <c:pt idx="2478">
                  <c:v>80.5</c:v>
                </c:pt>
                <c:pt idx="2479">
                  <c:v>80.8</c:v>
                </c:pt>
                <c:pt idx="2480">
                  <c:v>81.2</c:v>
                </c:pt>
                <c:pt idx="2481">
                  <c:v>82.3</c:v>
                </c:pt>
                <c:pt idx="2482">
                  <c:v>82.8</c:v>
                </c:pt>
                <c:pt idx="2483">
                  <c:v>82.2</c:v>
                </c:pt>
                <c:pt idx="2484">
                  <c:v>83.1</c:v>
                </c:pt>
                <c:pt idx="2485">
                  <c:v>82.2</c:v>
                </c:pt>
                <c:pt idx="2486">
                  <c:v>82.5</c:v>
                </c:pt>
                <c:pt idx="2487">
                  <c:v>82.2</c:v>
                </c:pt>
                <c:pt idx="2488">
                  <c:v>82.7</c:v>
                </c:pt>
                <c:pt idx="2489">
                  <c:v>83.2</c:v>
                </c:pt>
                <c:pt idx="2490">
                  <c:v>83.8</c:v>
                </c:pt>
                <c:pt idx="2491">
                  <c:v>82.9</c:v>
                </c:pt>
                <c:pt idx="2492">
                  <c:v>83</c:v>
                </c:pt>
                <c:pt idx="2493">
                  <c:v>82.7</c:v>
                </c:pt>
                <c:pt idx="2494">
                  <c:v>83.2</c:v>
                </c:pt>
                <c:pt idx="2495">
                  <c:v>82.4</c:v>
                </c:pt>
                <c:pt idx="2496">
                  <c:v>83.7</c:v>
                </c:pt>
                <c:pt idx="2497">
                  <c:v>82.5</c:v>
                </c:pt>
                <c:pt idx="2498">
                  <c:v>82.1</c:v>
                </c:pt>
                <c:pt idx="2499">
                  <c:v>84.2</c:v>
                </c:pt>
                <c:pt idx="2500">
                  <c:v>82.6</c:v>
                </c:pt>
                <c:pt idx="2501">
                  <c:v>81.599999999999994</c:v>
                </c:pt>
                <c:pt idx="2502">
                  <c:v>82.2</c:v>
                </c:pt>
                <c:pt idx="2503">
                  <c:v>81.900000000000006</c:v>
                </c:pt>
                <c:pt idx="2504">
                  <c:v>82.4</c:v>
                </c:pt>
                <c:pt idx="2505">
                  <c:v>83</c:v>
                </c:pt>
                <c:pt idx="2506">
                  <c:v>82.5</c:v>
                </c:pt>
                <c:pt idx="2507">
                  <c:v>82.6</c:v>
                </c:pt>
                <c:pt idx="2508">
                  <c:v>83.4</c:v>
                </c:pt>
                <c:pt idx="2509">
                  <c:v>83.4</c:v>
                </c:pt>
                <c:pt idx="2510">
                  <c:v>83.3</c:v>
                </c:pt>
                <c:pt idx="2511">
                  <c:v>82.2</c:v>
                </c:pt>
                <c:pt idx="2512">
                  <c:v>83</c:v>
                </c:pt>
                <c:pt idx="2513">
                  <c:v>83.7</c:v>
                </c:pt>
                <c:pt idx="2514">
                  <c:v>82.8</c:v>
                </c:pt>
                <c:pt idx="2515">
                  <c:v>83.6</c:v>
                </c:pt>
                <c:pt idx="2516">
                  <c:v>83.1</c:v>
                </c:pt>
                <c:pt idx="2517">
                  <c:v>84.1</c:v>
                </c:pt>
                <c:pt idx="2518">
                  <c:v>83.6</c:v>
                </c:pt>
                <c:pt idx="2519">
                  <c:v>84.7</c:v>
                </c:pt>
                <c:pt idx="2520">
                  <c:v>83.5</c:v>
                </c:pt>
                <c:pt idx="2521">
                  <c:v>82.5</c:v>
                </c:pt>
                <c:pt idx="2522">
                  <c:v>84.4</c:v>
                </c:pt>
                <c:pt idx="2523">
                  <c:v>84.9</c:v>
                </c:pt>
                <c:pt idx="2524">
                  <c:v>84</c:v>
                </c:pt>
                <c:pt idx="2525">
                  <c:v>84.5</c:v>
                </c:pt>
                <c:pt idx="2526">
                  <c:v>83.4</c:v>
                </c:pt>
                <c:pt idx="2527">
                  <c:v>83.9</c:v>
                </c:pt>
                <c:pt idx="2528">
                  <c:v>84.3</c:v>
                </c:pt>
                <c:pt idx="2529">
                  <c:v>85.1</c:v>
                </c:pt>
                <c:pt idx="2530">
                  <c:v>85.4</c:v>
                </c:pt>
                <c:pt idx="2531">
                  <c:v>84.8</c:v>
                </c:pt>
                <c:pt idx="2532">
                  <c:v>84.3</c:v>
                </c:pt>
                <c:pt idx="2533">
                  <c:v>85</c:v>
                </c:pt>
                <c:pt idx="2534">
                  <c:v>84.6</c:v>
                </c:pt>
                <c:pt idx="2535">
                  <c:v>84.8</c:v>
                </c:pt>
                <c:pt idx="2536">
                  <c:v>85.3</c:v>
                </c:pt>
                <c:pt idx="2537">
                  <c:v>84.8</c:v>
                </c:pt>
                <c:pt idx="2538">
                  <c:v>86.4</c:v>
                </c:pt>
                <c:pt idx="2539">
                  <c:v>85</c:v>
                </c:pt>
                <c:pt idx="2540">
                  <c:v>84.5</c:v>
                </c:pt>
                <c:pt idx="2541">
                  <c:v>85.5</c:v>
                </c:pt>
                <c:pt idx="2542">
                  <c:v>84.6</c:v>
                </c:pt>
                <c:pt idx="2543">
                  <c:v>85.6</c:v>
                </c:pt>
                <c:pt idx="2544">
                  <c:v>86.6</c:v>
                </c:pt>
                <c:pt idx="2545">
                  <c:v>85.8</c:v>
                </c:pt>
                <c:pt idx="2546">
                  <c:v>86.6</c:v>
                </c:pt>
                <c:pt idx="2547">
                  <c:v>86.1</c:v>
                </c:pt>
                <c:pt idx="2548">
                  <c:v>86.1</c:v>
                </c:pt>
                <c:pt idx="2549">
                  <c:v>85.6</c:v>
                </c:pt>
                <c:pt idx="2550">
                  <c:v>85.4</c:v>
                </c:pt>
                <c:pt idx="2551">
                  <c:v>85.5</c:v>
                </c:pt>
                <c:pt idx="2552">
                  <c:v>85.5</c:v>
                </c:pt>
                <c:pt idx="2553">
                  <c:v>85.7</c:v>
                </c:pt>
                <c:pt idx="2554">
                  <c:v>85.6</c:v>
                </c:pt>
                <c:pt idx="2555">
                  <c:v>85.5</c:v>
                </c:pt>
                <c:pt idx="2556">
                  <c:v>85.1</c:v>
                </c:pt>
                <c:pt idx="2557">
                  <c:v>87.3</c:v>
                </c:pt>
                <c:pt idx="2558">
                  <c:v>86.8</c:v>
                </c:pt>
                <c:pt idx="2559">
                  <c:v>85.6</c:v>
                </c:pt>
                <c:pt idx="2560">
                  <c:v>85</c:v>
                </c:pt>
                <c:pt idx="2561">
                  <c:v>86.3</c:v>
                </c:pt>
                <c:pt idx="2562">
                  <c:v>86</c:v>
                </c:pt>
                <c:pt idx="2563">
                  <c:v>86.4</c:v>
                </c:pt>
                <c:pt idx="2564">
                  <c:v>86.2</c:v>
                </c:pt>
                <c:pt idx="2565">
                  <c:v>86</c:v>
                </c:pt>
                <c:pt idx="2566">
                  <c:v>85.1</c:v>
                </c:pt>
                <c:pt idx="2567">
                  <c:v>86.2</c:v>
                </c:pt>
                <c:pt idx="2568">
                  <c:v>84.7</c:v>
                </c:pt>
                <c:pt idx="2569">
                  <c:v>85.2</c:v>
                </c:pt>
                <c:pt idx="2570">
                  <c:v>85.2</c:v>
                </c:pt>
                <c:pt idx="2571">
                  <c:v>83.8</c:v>
                </c:pt>
                <c:pt idx="2572">
                  <c:v>85.5</c:v>
                </c:pt>
                <c:pt idx="2573">
                  <c:v>84.1</c:v>
                </c:pt>
                <c:pt idx="2574">
                  <c:v>84.3</c:v>
                </c:pt>
                <c:pt idx="2575">
                  <c:v>84.1</c:v>
                </c:pt>
                <c:pt idx="2576">
                  <c:v>84.3</c:v>
                </c:pt>
                <c:pt idx="2577">
                  <c:v>83.5</c:v>
                </c:pt>
                <c:pt idx="2578">
                  <c:v>83.4</c:v>
                </c:pt>
                <c:pt idx="2579">
                  <c:v>85.1</c:v>
                </c:pt>
                <c:pt idx="2580">
                  <c:v>83.1</c:v>
                </c:pt>
                <c:pt idx="2581">
                  <c:v>82.6</c:v>
                </c:pt>
                <c:pt idx="2582">
                  <c:v>83.9</c:v>
                </c:pt>
                <c:pt idx="2583">
                  <c:v>83.3</c:v>
                </c:pt>
                <c:pt idx="2584">
                  <c:v>84.2</c:v>
                </c:pt>
                <c:pt idx="2585">
                  <c:v>83.9</c:v>
                </c:pt>
                <c:pt idx="2586">
                  <c:v>84.9</c:v>
                </c:pt>
                <c:pt idx="2587">
                  <c:v>83.6</c:v>
                </c:pt>
                <c:pt idx="2588">
                  <c:v>83.6</c:v>
                </c:pt>
                <c:pt idx="2589">
                  <c:v>83.8</c:v>
                </c:pt>
                <c:pt idx="2590">
                  <c:v>83.7</c:v>
                </c:pt>
                <c:pt idx="2591">
                  <c:v>83.1</c:v>
                </c:pt>
                <c:pt idx="2592">
                  <c:v>83.2</c:v>
                </c:pt>
                <c:pt idx="2593">
                  <c:v>84.3</c:v>
                </c:pt>
                <c:pt idx="2594">
                  <c:v>84.6</c:v>
                </c:pt>
                <c:pt idx="2595">
                  <c:v>84.1</c:v>
                </c:pt>
                <c:pt idx="2596">
                  <c:v>84.1</c:v>
                </c:pt>
                <c:pt idx="2597">
                  <c:v>84.7</c:v>
                </c:pt>
                <c:pt idx="2598">
                  <c:v>83.4</c:v>
                </c:pt>
                <c:pt idx="2599">
                  <c:v>83</c:v>
                </c:pt>
                <c:pt idx="2600">
                  <c:v>83.2</c:v>
                </c:pt>
                <c:pt idx="2601">
                  <c:v>83.1</c:v>
                </c:pt>
                <c:pt idx="2602">
                  <c:v>82.4</c:v>
                </c:pt>
                <c:pt idx="2603">
                  <c:v>82.4</c:v>
                </c:pt>
                <c:pt idx="2604">
                  <c:v>82.3</c:v>
                </c:pt>
                <c:pt idx="2605">
                  <c:v>82.4</c:v>
                </c:pt>
                <c:pt idx="2606">
                  <c:v>84.1</c:v>
                </c:pt>
                <c:pt idx="2607">
                  <c:v>83.6</c:v>
                </c:pt>
                <c:pt idx="2608">
                  <c:v>83.3</c:v>
                </c:pt>
                <c:pt idx="2609">
                  <c:v>82.8</c:v>
                </c:pt>
                <c:pt idx="2610">
                  <c:v>82.3</c:v>
                </c:pt>
                <c:pt idx="2611">
                  <c:v>83.3</c:v>
                </c:pt>
                <c:pt idx="2612">
                  <c:v>82.7</c:v>
                </c:pt>
                <c:pt idx="2613">
                  <c:v>83.8</c:v>
                </c:pt>
                <c:pt idx="2614">
                  <c:v>83.9</c:v>
                </c:pt>
                <c:pt idx="2615">
                  <c:v>83.9</c:v>
                </c:pt>
                <c:pt idx="2616">
                  <c:v>83.9</c:v>
                </c:pt>
                <c:pt idx="2617">
                  <c:v>83.5</c:v>
                </c:pt>
                <c:pt idx="2618">
                  <c:v>84.4</c:v>
                </c:pt>
                <c:pt idx="2619">
                  <c:v>83.1</c:v>
                </c:pt>
                <c:pt idx="2620">
                  <c:v>84</c:v>
                </c:pt>
                <c:pt idx="2621">
                  <c:v>84.2</c:v>
                </c:pt>
                <c:pt idx="2622">
                  <c:v>85.4</c:v>
                </c:pt>
                <c:pt idx="2623">
                  <c:v>85.7</c:v>
                </c:pt>
                <c:pt idx="2624">
                  <c:v>87.2</c:v>
                </c:pt>
                <c:pt idx="2625">
                  <c:v>85.1</c:v>
                </c:pt>
                <c:pt idx="2626">
                  <c:v>85.1</c:v>
                </c:pt>
                <c:pt idx="2627">
                  <c:v>85.9</c:v>
                </c:pt>
                <c:pt idx="2628">
                  <c:v>85.5</c:v>
                </c:pt>
                <c:pt idx="2629">
                  <c:v>86</c:v>
                </c:pt>
                <c:pt idx="2630">
                  <c:v>86.5</c:v>
                </c:pt>
                <c:pt idx="2631">
                  <c:v>86.2</c:v>
                </c:pt>
                <c:pt idx="2632">
                  <c:v>84.8</c:v>
                </c:pt>
                <c:pt idx="2633">
                  <c:v>85.2</c:v>
                </c:pt>
                <c:pt idx="2634">
                  <c:v>84.5</c:v>
                </c:pt>
                <c:pt idx="2635">
                  <c:v>83.9</c:v>
                </c:pt>
                <c:pt idx="2636">
                  <c:v>82.8</c:v>
                </c:pt>
                <c:pt idx="2637">
                  <c:v>83.3</c:v>
                </c:pt>
                <c:pt idx="2638">
                  <c:v>82.9</c:v>
                </c:pt>
                <c:pt idx="2639">
                  <c:v>81.7</c:v>
                </c:pt>
                <c:pt idx="2640">
                  <c:v>81.2</c:v>
                </c:pt>
                <c:pt idx="2641">
                  <c:v>80.3</c:v>
                </c:pt>
                <c:pt idx="2642">
                  <c:v>80</c:v>
                </c:pt>
                <c:pt idx="2643">
                  <c:v>79.900000000000006</c:v>
                </c:pt>
                <c:pt idx="2644">
                  <c:v>78.599999999999994</c:v>
                </c:pt>
                <c:pt idx="2645">
                  <c:v>78.8</c:v>
                </c:pt>
                <c:pt idx="2646">
                  <c:v>78.2</c:v>
                </c:pt>
                <c:pt idx="2647">
                  <c:v>77.7</c:v>
                </c:pt>
                <c:pt idx="2648">
                  <c:v>76.2</c:v>
                </c:pt>
                <c:pt idx="2649">
                  <c:v>77</c:v>
                </c:pt>
                <c:pt idx="2650">
                  <c:v>76</c:v>
                </c:pt>
                <c:pt idx="2651">
                  <c:v>75.5</c:v>
                </c:pt>
                <c:pt idx="2652">
                  <c:v>77.5</c:v>
                </c:pt>
                <c:pt idx="2653">
                  <c:v>75.5</c:v>
                </c:pt>
                <c:pt idx="2654">
                  <c:v>75.8</c:v>
                </c:pt>
                <c:pt idx="2655">
                  <c:v>75.5</c:v>
                </c:pt>
                <c:pt idx="2656">
                  <c:v>75.599999999999994</c:v>
                </c:pt>
                <c:pt idx="2657">
                  <c:v>75.5</c:v>
                </c:pt>
                <c:pt idx="2658">
                  <c:v>74.599999999999994</c:v>
                </c:pt>
                <c:pt idx="2659">
                  <c:v>76</c:v>
                </c:pt>
                <c:pt idx="2660">
                  <c:v>76.8</c:v>
                </c:pt>
                <c:pt idx="2661">
                  <c:v>76.2</c:v>
                </c:pt>
                <c:pt idx="2662">
                  <c:v>74.8</c:v>
                </c:pt>
                <c:pt idx="2663">
                  <c:v>74.8</c:v>
                </c:pt>
                <c:pt idx="2664">
                  <c:v>74.7</c:v>
                </c:pt>
                <c:pt idx="2665">
                  <c:v>73.8</c:v>
                </c:pt>
                <c:pt idx="2666">
                  <c:v>74.599999999999994</c:v>
                </c:pt>
                <c:pt idx="2667">
                  <c:v>72.599999999999994</c:v>
                </c:pt>
                <c:pt idx="2668">
                  <c:v>73.3</c:v>
                </c:pt>
                <c:pt idx="2669">
                  <c:v>71.5</c:v>
                </c:pt>
                <c:pt idx="2670">
                  <c:v>72.400000000000006</c:v>
                </c:pt>
                <c:pt idx="2671">
                  <c:v>71.5</c:v>
                </c:pt>
                <c:pt idx="2672">
                  <c:v>70.8</c:v>
                </c:pt>
                <c:pt idx="2673">
                  <c:v>69.599999999999994</c:v>
                </c:pt>
                <c:pt idx="2674">
                  <c:v>69.2</c:v>
                </c:pt>
                <c:pt idx="2675">
                  <c:v>68.099999999999994</c:v>
                </c:pt>
                <c:pt idx="2676">
                  <c:v>67.099999999999994</c:v>
                </c:pt>
                <c:pt idx="2677">
                  <c:v>66.900000000000006</c:v>
                </c:pt>
                <c:pt idx="2678">
                  <c:v>65</c:v>
                </c:pt>
                <c:pt idx="2679">
                  <c:v>63.5</c:v>
                </c:pt>
                <c:pt idx="2680">
                  <c:v>63.8</c:v>
                </c:pt>
                <c:pt idx="2681">
                  <c:v>63.1</c:v>
                </c:pt>
                <c:pt idx="2682">
                  <c:v>61.8</c:v>
                </c:pt>
                <c:pt idx="2683">
                  <c:v>62.2</c:v>
                </c:pt>
                <c:pt idx="2684">
                  <c:v>61</c:v>
                </c:pt>
                <c:pt idx="2685">
                  <c:v>60.5</c:v>
                </c:pt>
                <c:pt idx="2686">
                  <c:v>60.1</c:v>
                </c:pt>
                <c:pt idx="2687">
                  <c:v>59.3</c:v>
                </c:pt>
                <c:pt idx="2688">
                  <c:v>58.6</c:v>
                </c:pt>
                <c:pt idx="2689">
                  <c:v>57</c:v>
                </c:pt>
                <c:pt idx="2690">
                  <c:v>56.6</c:v>
                </c:pt>
                <c:pt idx="2691">
                  <c:v>57.9</c:v>
                </c:pt>
                <c:pt idx="2692">
                  <c:v>57.3</c:v>
                </c:pt>
                <c:pt idx="2693">
                  <c:v>57.5</c:v>
                </c:pt>
                <c:pt idx="2694">
                  <c:v>55.8</c:v>
                </c:pt>
                <c:pt idx="2695">
                  <c:v>55.2</c:v>
                </c:pt>
                <c:pt idx="2696">
                  <c:v>55</c:v>
                </c:pt>
                <c:pt idx="2697">
                  <c:v>54.4</c:v>
                </c:pt>
                <c:pt idx="2698">
                  <c:v>54.4</c:v>
                </c:pt>
                <c:pt idx="2699">
                  <c:v>53.6</c:v>
                </c:pt>
                <c:pt idx="2700">
                  <c:v>53.1</c:v>
                </c:pt>
                <c:pt idx="2701">
                  <c:v>52.7</c:v>
                </c:pt>
                <c:pt idx="2702">
                  <c:v>53.1</c:v>
                </c:pt>
                <c:pt idx="2703">
                  <c:v>52.6</c:v>
                </c:pt>
                <c:pt idx="2704">
                  <c:v>53</c:v>
                </c:pt>
                <c:pt idx="2705">
                  <c:v>51.2</c:v>
                </c:pt>
                <c:pt idx="2706">
                  <c:v>50.4</c:v>
                </c:pt>
                <c:pt idx="2707">
                  <c:v>51.3</c:v>
                </c:pt>
                <c:pt idx="2708">
                  <c:v>50.2</c:v>
                </c:pt>
                <c:pt idx="2709">
                  <c:v>49.7</c:v>
                </c:pt>
                <c:pt idx="2710">
                  <c:v>49</c:v>
                </c:pt>
                <c:pt idx="2711">
                  <c:v>48.4</c:v>
                </c:pt>
                <c:pt idx="2712">
                  <c:v>49</c:v>
                </c:pt>
                <c:pt idx="2713">
                  <c:v>47.5</c:v>
                </c:pt>
                <c:pt idx="2714">
                  <c:v>46.1</c:v>
                </c:pt>
                <c:pt idx="2715">
                  <c:v>44.7</c:v>
                </c:pt>
                <c:pt idx="2716">
                  <c:v>46</c:v>
                </c:pt>
                <c:pt idx="2717">
                  <c:v>44.9</c:v>
                </c:pt>
                <c:pt idx="2718">
                  <c:v>44</c:v>
                </c:pt>
                <c:pt idx="2719">
                  <c:v>44.1</c:v>
                </c:pt>
                <c:pt idx="2720">
                  <c:v>44.4</c:v>
                </c:pt>
                <c:pt idx="2721">
                  <c:v>43.6</c:v>
                </c:pt>
                <c:pt idx="2722">
                  <c:v>44.2</c:v>
                </c:pt>
                <c:pt idx="2723">
                  <c:v>43.8</c:v>
                </c:pt>
                <c:pt idx="2724">
                  <c:v>43.9</c:v>
                </c:pt>
                <c:pt idx="2725">
                  <c:v>43.3</c:v>
                </c:pt>
                <c:pt idx="2726">
                  <c:v>44.2</c:v>
                </c:pt>
                <c:pt idx="2727">
                  <c:v>44.8</c:v>
                </c:pt>
                <c:pt idx="2728">
                  <c:v>44.8</c:v>
                </c:pt>
                <c:pt idx="2729">
                  <c:v>47</c:v>
                </c:pt>
                <c:pt idx="2730">
                  <c:v>47</c:v>
                </c:pt>
                <c:pt idx="2731">
                  <c:v>49.3</c:v>
                </c:pt>
                <c:pt idx="2732">
                  <c:v>48.8</c:v>
                </c:pt>
                <c:pt idx="2733">
                  <c:v>48.9</c:v>
                </c:pt>
                <c:pt idx="2734">
                  <c:v>50.7</c:v>
                </c:pt>
                <c:pt idx="2735">
                  <c:v>51.5</c:v>
                </c:pt>
                <c:pt idx="2736">
                  <c:v>53.6</c:v>
                </c:pt>
                <c:pt idx="2737">
                  <c:v>53.8</c:v>
                </c:pt>
                <c:pt idx="2738">
                  <c:v>54.7</c:v>
                </c:pt>
                <c:pt idx="2739">
                  <c:v>56.1</c:v>
                </c:pt>
                <c:pt idx="2740">
                  <c:v>57.7</c:v>
                </c:pt>
                <c:pt idx="2741">
                  <c:v>57.3</c:v>
                </c:pt>
                <c:pt idx="2742">
                  <c:v>59.3</c:v>
                </c:pt>
                <c:pt idx="2743">
                  <c:v>61.4</c:v>
                </c:pt>
                <c:pt idx="2744">
                  <c:v>62.9</c:v>
                </c:pt>
                <c:pt idx="2745">
                  <c:v>64.3</c:v>
                </c:pt>
                <c:pt idx="2746">
                  <c:v>66.8</c:v>
                </c:pt>
                <c:pt idx="2747">
                  <c:v>65.599999999999994</c:v>
                </c:pt>
                <c:pt idx="2748">
                  <c:v>67.400000000000006</c:v>
                </c:pt>
                <c:pt idx="2749">
                  <c:v>69.2</c:v>
                </c:pt>
                <c:pt idx="2750">
                  <c:v>69.400000000000006</c:v>
                </c:pt>
                <c:pt idx="2751">
                  <c:v>67.7</c:v>
                </c:pt>
                <c:pt idx="2752">
                  <c:v>70.5</c:v>
                </c:pt>
                <c:pt idx="2753">
                  <c:v>70.5</c:v>
                </c:pt>
                <c:pt idx="2754">
                  <c:v>70.3</c:v>
                </c:pt>
                <c:pt idx="2755">
                  <c:v>71.099999999999994</c:v>
                </c:pt>
                <c:pt idx="2756">
                  <c:v>69.7</c:v>
                </c:pt>
                <c:pt idx="2757">
                  <c:v>70.400000000000006</c:v>
                </c:pt>
                <c:pt idx="2758">
                  <c:v>70.5</c:v>
                </c:pt>
                <c:pt idx="2759">
                  <c:v>69.599999999999994</c:v>
                </c:pt>
                <c:pt idx="2760">
                  <c:v>67.599999999999994</c:v>
                </c:pt>
                <c:pt idx="2761">
                  <c:v>67.099999999999994</c:v>
                </c:pt>
                <c:pt idx="2762">
                  <c:v>67.599999999999994</c:v>
                </c:pt>
                <c:pt idx="2763">
                  <c:v>67.400000000000006</c:v>
                </c:pt>
                <c:pt idx="2764">
                  <c:v>66.2</c:v>
                </c:pt>
                <c:pt idx="2765">
                  <c:v>64.400000000000006</c:v>
                </c:pt>
                <c:pt idx="2766">
                  <c:v>63.9</c:v>
                </c:pt>
                <c:pt idx="2767">
                  <c:v>62.9</c:v>
                </c:pt>
                <c:pt idx="2768">
                  <c:v>62.1</c:v>
                </c:pt>
                <c:pt idx="2769">
                  <c:v>60.6</c:v>
                </c:pt>
                <c:pt idx="2770">
                  <c:v>60.4</c:v>
                </c:pt>
                <c:pt idx="2771">
                  <c:v>57.7</c:v>
                </c:pt>
                <c:pt idx="2772">
                  <c:v>58.6</c:v>
                </c:pt>
                <c:pt idx="2773">
                  <c:v>58.1</c:v>
                </c:pt>
                <c:pt idx="2774">
                  <c:v>57.2</c:v>
                </c:pt>
                <c:pt idx="2775">
                  <c:v>57.3</c:v>
                </c:pt>
                <c:pt idx="2776">
                  <c:v>57.3</c:v>
                </c:pt>
                <c:pt idx="2777">
                  <c:v>58.1</c:v>
                </c:pt>
                <c:pt idx="2778">
                  <c:v>57.9</c:v>
                </c:pt>
                <c:pt idx="2779">
                  <c:v>59.3</c:v>
                </c:pt>
                <c:pt idx="2780">
                  <c:v>59.6</c:v>
                </c:pt>
                <c:pt idx="2781">
                  <c:v>59.7</c:v>
                </c:pt>
                <c:pt idx="2782">
                  <c:v>60.7</c:v>
                </c:pt>
                <c:pt idx="2783">
                  <c:v>62.1</c:v>
                </c:pt>
                <c:pt idx="2784">
                  <c:v>62.1</c:v>
                </c:pt>
                <c:pt idx="2785">
                  <c:v>63.1</c:v>
                </c:pt>
                <c:pt idx="2786">
                  <c:v>63.4</c:v>
                </c:pt>
                <c:pt idx="2787">
                  <c:v>63.8</c:v>
                </c:pt>
                <c:pt idx="2788">
                  <c:v>65.099999999999994</c:v>
                </c:pt>
                <c:pt idx="2789">
                  <c:v>64.900000000000006</c:v>
                </c:pt>
                <c:pt idx="2790">
                  <c:v>65.599999999999994</c:v>
                </c:pt>
                <c:pt idx="2791">
                  <c:v>64.400000000000006</c:v>
                </c:pt>
                <c:pt idx="2792">
                  <c:v>65.7</c:v>
                </c:pt>
                <c:pt idx="2793">
                  <c:v>65</c:v>
                </c:pt>
                <c:pt idx="2794">
                  <c:v>64.7</c:v>
                </c:pt>
                <c:pt idx="2795">
                  <c:v>63.2</c:v>
                </c:pt>
                <c:pt idx="2796">
                  <c:v>63.5</c:v>
                </c:pt>
                <c:pt idx="2797">
                  <c:v>61.9</c:v>
                </c:pt>
                <c:pt idx="2798">
                  <c:v>62.3</c:v>
                </c:pt>
                <c:pt idx="2799">
                  <c:v>59.4</c:v>
                </c:pt>
                <c:pt idx="2800">
                  <c:v>58.3</c:v>
                </c:pt>
                <c:pt idx="2801">
                  <c:v>58.4</c:v>
                </c:pt>
                <c:pt idx="2802">
                  <c:v>57.7</c:v>
                </c:pt>
                <c:pt idx="2803">
                  <c:v>55.5</c:v>
                </c:pt>
                <c:pt idx="2804">
                  <c:v>54.9</c:v>
                </c:pt>
                <c:pt idx="2805">
                  <c:v>55.2</c:v>
                </c:pt>
                <c:pt idx="2806">
                  <c:v>54.2</c:v>
                </c:pt>
                <c:pt idx="2807">
                  <c:v>53.3</c:v>
                </c:pt>
                <c:pt idx="2808">
                  <c:v>52.6</c:v>
                </c:pt>
                <c:pt idx="2809">
                  <c:v>53.5</c:v>
                </c:pt>
                <c:pt idx="2810">
                  <c:v>52.6</c:v>
                </c:pt>
                <c:pt idx="2811">
                  <c:v>54.1</c:v>
                </c:pt>
                <c:pt idx="2812">
                  <c:v>53.6</c:v>
                </c:pt>
                <c:pt idx="2813">
                  <c:v>55.1</c:v>
                </c:pt>
                <c:pt idx="2814">
                  <c:v>55.4</c:v>
                </c:pt>
                <c:pt idx="2815">
                  <c:v>56.8</c:v>
                </c:pt>
                <c:pt idx="2816">
                  <c:v>56.6</c:v>
                </c:pt>
                <c:pt idx="2817">
                  <c:v>59.4</c:v>
                </c:pt>
                <c:pt idx="2818">
                  <c:v>60.1</c:v>
                </c:pt>
                <c:pt idx="2819">
                  <c:v>59.9</c:v>
                </c:pt>
                <c:pt idx="2820">
                  <c:v>63.3</c:v>
                </c:pt>
                <c:pt idx="2821">
                  <c:v>63.8</c:v>
                </c:pt>
                <c:pt idx="2822">
                  <c:v>66.099999999999994</c:v>
                </c:pt>
                <c:pt idx="2823">
                  <c:v>69.2</c:v>
                </c:pt>
                <c:pt idx="2824">
                  <c:v>69.5</c:v>
                </c:pt>
                <c:pt idx="2825">
                  <c:v>71.099999999999994</c:v>
                </c:pt>
                <c:pt idx="2826">
                  <c:v>73.400000000000006</c:v>
                </c:pt>
                <c:pt idx="2827">
                  <c:v>75.2</c:v>
                </c:pt>
                <c:pt idx="2828">
                  <c:v>75.7</c:v>
                </c:pt>
                <c:pt idx="2829">
                  <c:v>78.400000000000006</c:v>
                </c:pt>
                <c:pt idx="2830">
                  <c:v>79.099999999999994</c:v>
                </c:pt>
                <c:pt idx="2831">
                  <c:v>78.900000000000006</c:v>
                </c:pt>
                <c:pt idx="2832">
                  <c:v>80.900000000000006</c:v>
                </c:pt>
                <c:pt idx="2833">
                  <c:v>82.5</c:v>
                </c:pt>
                <c:pt idx="2834">
                  <c:v>82.4</c:v>
                </c:pt>
                <c:pt idx="2835">
                  <c:v>82.7</c:v>
                </c:pt>
                <c:pt idx="2836">
                  <c:v>84.6</c:v>
                </c:pt>
                <c:pt idx="2837">
                  <c:v>85.1</c:v>
                </c:pt>
                <c:pt idx="2838">
                  <c:v>85.7</c:v>
                </c:pt>
                <c:pt idx="2839">
                  <c:v>86.2</c:v>
                </c:pt>
                <c:pt idx="2840">
                  <c:v>85.9</c:v>
                </c:pt>
                <c:pt idx="2841">
                  <c:v>84.2</c:v>
                </c:pt>
                <c:pt idx="2842">
                  <c:v>84.4</c:v>
                </c:pt>
                <c:pt idx="2843">
                  <c:v>84.4</c:v>
                </c:pt>
                <c:pt idx="2844">
                  <c:v>84.8</c:v>
                </c:pt>
                <c:pt idx="2845">
                  <c:v>84.3</c:v>
                </c:pt>
                <c:pt idx="2846">
                  <c:v>84.2</c:v>
                </c:pt>
                <c:pt idx="2847">
                  <c:v>83.2</c:v>
                </c:pt>
                <c:pt idx="2848">
                  <c:v>81.599999999999994</c:v>
                </c:pt>
                <c:pt idx="2849">
                  <c:v>81.2</c:v>
                </c:pt>
                <c:pt idx="2850">
                  <c:v>79.900000000000006</c:v>
                </c:pt>
                <c:pt idx="2851">
                  <c:v>78</c:v>
                </c:pt>
                <c:pt idx="2852">
                  <c:v>77</c:v>
                </c:pt>
                <c:pt idx="2853">
                  <c:v>76.3</c:v>
                </c:pt>
                <c:pt idx="2854">
                  <c:v>73.599999999999994</c:v>
                </c:pt>
                <c:pt idx="2855">
                  <c:v>71.7</c:v>
                </c:pt>
                <c:pt idx="2856">
                  <c:v>69.599999999999994</c:v>
                </c:pt>
                <c:pt idx="2857">
                  <c:v>67.8</c:v>
                </c:pt>
                <c:pt idx="2858">
                  <c:v>68.099999999999994</c:v>
                </c:pt>
                <c:pt idx="2859">
                  <c:v>67.400000000000006</c:v>
                </c:pt>
                <c:pt idx="2860">
                  <c:v>66.8</c:v>
                </c:pt>
                <c:pt idx="2861">
                  <c:v>63.8</c:v>
                </c:pt>
                <c:pt idx="2862">
                  <c:v>61.7</c:v>
                </c:pt>
                <c:pt idx="2863">
                  <c:v>61.8</c:v>
                </c:pt>
                <c:pt idx="2864">
                  <c:v>60.4</c:v>
                </c:pt>
                <c:pt idx="2865">
                  <c:v>60.3</c:v>
                </c:pt>
                <c:pt idx="2866">
                  <c:v>59.7</c:v>
                </c:pt>
                <c:pt idx="2867">
                  <c:v>60.3</c:v>
                </c:pt>
                <c:pt idx="2868">
                  <c:v>58.8</c:v>
                </c:pt>
                <c:pt idx="2869">
                  <c:v>59.3</c:v>
                </c:pt>
                <c:pt idx="2870">
                  <c:v>59.4</c:v>
                </c:pt>
                <c:pt idx="2871">
                  <c:v>59.8</c:v>
                </c:pt>
                <c:pt idx="2872">
                  <c:v>59.7</c:v>
                </c:pt>
                <c:pt idx="2873">
                  <c:v>60.8</c:v>
                </c:pt>
                <c:pt idx="2874">
                  <c:v>61.3</c:v>
                </c:pt>
                <c:pt idx="2875">
                  <c:v>62.8</c:v>
                </c:pt>
                <c:pt idx="2876">
                  <c:v>62.6</c:v>
                </c:pt>
                <c:pt idx="2877">
                  <c:v>64.2</c:v>
                </c:pt>
                <c:pt idx="2878">
                  <c:v>64.7</c:v>
                </c:pt>
                <c:pt idx="2879">
                  <c:v>65.2</c:v>
                </c:pt>
                <c:pt idx="2880">
                  <c:v>66.900000000000006</c:v>
                </c:pt>
                <c:pt idx="2881">
                  <c:v>67.8</c:v>
                </c:pt>
                <c:pt idx="2882">
                  <c:v>68.900000000000006</c:v>
                </c:pt>
                <c:pt idx="2883">
                  <c:v>70.7</c:v>
                </c:pt>
                <c:pt idx="2884">
                  <c:v>71.5</c:v>
                </c:pt>
                <c:pt idx="2885">
                  <c:v>73.599999999999994</c:v>
                </c:pt>
                <c:pt idx="2886">
                  <c:v>74</c:v>
                </c:pt>
                <c:pt idx="2887">
                  <c:v>74.099999999999994</c:v>
                </c:pt>
                <c:pt idx="2888">
                  <c:v>75.900000000000006</c:v>
                </c:pt>
                <c:pt idx="2889">
                  <c:v>75.599999999999994</c:v>
                </c:pt>
                <c:pt idx="2890">
                  <c:v>76.5</c:v>
                </c:pt>
                <c:pt idx="2891">
                  <c:v>77.8</c:v>
                </c:pt>
                <c:pt idx="2892">
                  <c:v>79.599999999999994</c:v>
                </c:pt>
                <c:pt idx="2893">
                  <c:v>78.900000000000006</c:v>
                </c:pt>
                <c:pt idx="2894">
                  <c:v>79.099999999999994</c:v>
                </c:pt>
                <c:pt idx="2895">
                  <c:v>80.599999999999994</c:v>
                </c:pt>
                <c:pt idx="2896">
                  <c:v>82</c:v>
                </c:pt>
                <c:pt idx="2897">
                  <c:v>80.099999999999994</c:v>
                </c:pt>
                <c:pt idx="2898">
                  <c:v>83.1</c:v>
                </c:pt>
                <c:pt idx="2899">
                  <c:v>82.6</c:v>
                </c:pt>
                <c:pt idx="2900">
                  <c:v>84.3</c:v>
                </c:pt>
                <c:pt idx="2901">
                  <c:v>84.6</c:v>
                </c:pt>
                <c:pt idx="2902">
                  <c:v>86.3</c:v>
                </c:pt>
                <c:pt idx="2903">
                  <c:v>85.8</c:v>
                </c:pt>
                <c:pt idx="2904">
                  <c:v>86.2</c:v>
                </c:pt>
                <c:pt idx="2905">
                  <c:v>86.5</c:v>
                </c:pt>
                <c:pt idx="2906">
                  <c:v>86.7</c:v>
                </c:pt>
                <c:pt idx="2907">
                  <c:v>87.3</c:v>
                </c:pt>
                <c:pt idx="2908">
                  <c:v>88.2</c:v>
                </c:pt>
                <c:pt idx="2909">
                  <c:v>89</c:v>
                </c:pt>
                <c:pt idx="2910">
                  <c:v>89.8</c:v>
                </c:pt>
                <c:pt idx="2911">
                  <c:v>90</c:v>
                </c:pt>
                <c:pt idx="2912">
                  <c:v>90.1</c:v>
                </c:pt>
                <c:pt idx="2913">
                  <c:v>90.9</c:v>
                </c:pt>
                <c:pt idx="2914">
                  <c:v>92</c:v>
                </c:pt>
                <c:pt idx="2915">
                  <c:v>90.8</c:v>
                </c:pt>
                <c:pt idx="2916">
                  <c:v>92.4</c:v>
                </c:pt>
                <c:pt idx="2917">
                  <c:v>91.1</c:v>
                </c:pt>
                <c:pt idx="2918">
                  <c:v>90.2</c:v>
                </c:pt>
                <c:pt idx="2919">
                  <c:v>89.5</c:v>
                </c:pt>
                <c:pt idx="2920">
                  <c:v>91.5</c:v>
                </c:pt>
                <c:pt idx="2921">
                  <c:v>92.2</c:v>
                </c:pt>
                <c:pt idx="2922">
                  <c:v>90.5</c:v>
                </c:pt>
                <c:pt idx="2923">
                  <c:v>90.3</c:v>
                </c:pt>
                <c:pt idx="2924">
                  <c:v>91.9</c:v>
                </c:pt>
                <c:pt idx="2925">
                  <c:v>91.3</c:v>
                </c:pt>
                <c:pt idx="2926">
                  <c:v>90.7</c:v>
                </c:pt>
                <c:pt idx="2927">
                  <c:v>91.3</c:v>
                </c:pt>
                <c:pt idx="2928">
                  <c:v>92.5</c:v>
                </c:pt>
                <c:pt idx="2929">
                  <c:v>91.9</c:v>
                </c:pt>
                <c:pt idx="2930">
                  <c:v>91.5</c:v>
                </c:pt>
                <c:pt idx="2931">
                  <c:v>92.6</c:v>
                </c:pt>
                <c:pt idx="2932">
                  <c:v>93.6</c:v>
                </c:pt>
                <c:pt idx="2933">
                  <c:v>93.5</c:v>
                </c:pt>
                <c:pt idx="2934">
                  <c:v>93.1</c:v>
                </c:pt>
                <c:pt idx="2935">
                  <c:v>93.9</c:v>
                </c:pt>
                <c:pt idx="2936">
                  <c:v>93.2</c:v>
                </c:pt>
                <c:pt idx="2937">
                  <c:v>93.7</c:v>
                </c:pt>
                <c:pt idx="2938">
                  <c:v>93.6</c:v>
                </c:pt>
                <c:pt idx="2939">
                  <c:v>93.2</c:v>
                </c:pt>
                <c:pt idx="2940">
                  <c:v>94.1</c:v>
                </c:pt>
                <c:pt idx="2941">
                  <c:v>93.5</c:v>
                </c:pt>
                <c:pt idx="2942">
                  <c:v>93.4</c:v>
                </c:pt>
                <c:pt idx="2943">
                  <c:v>94.3</c:v>
                </c:pt>
                <c:pt idx="2944">
                  <c:v>92.9</c:v>
                </c:pt>
                <c:pt idx="2945">
                  <c:v>94.2</c:v>
                </c:pt>
                <c:pt idx="2946">
                  <c:v>94.1</c:v>
                </c:pt>
                <c:pt idx="2947">
                  <c:v>93.9</c:v>
                </c:pt>
                <c:pt idx="2948">
                  <c:v>94</c:v>
                </c:pt>
                <c:pt idx="2949">
                  <c:v>93.9</c:v>
                </c:pt>
                <c:pt idx="2950">
                  <c:v>94.6</c:v>
                </c:pt>
                <c:pt idx="2951">
                  <c:v>95.5</c:v>
                </c:pt>
                <c:pt idx="2952">
                  <c:v>94.9</c:v>
                </c:pt>
                <c:pt idx="2953">
                  <c:v>95.8</c:v>
                </c:pt>
                <c:pt idx="2954">
                  <c:v>95.7</c:v>
                </c:pt>
                <c:pt idx="2955">
                  <c:v>97.6</c:v>
                </c:pt>
                <c:pt idx="2956">
                  <c:v>98.1</c:v>
                </c:pt>
                <c:pt idx="2957">
                  <c:v>99.8</c:v>
                </c:pt>
                <c:pt idx="2958">
                  <c:v>99</c:v>
                </c:pt>
                <c:pt idx="2959">
                  <c:v>101</c:v>
                </c:pt>
                <c:pt idx="2960">
                  <c:v>103.2</c:v>
                </c:pt>
                <c:pt idx="2961">
                  <c:v>103.9</c:v>
                </c:pt>
                <c:pt idx="2962">
                  <c:v>102.9</c:v>
                </c:pt>
                <c:pt idx="2963">
                  <c:v>106</c:v>
                </c:pt>
                <c:pt idx="2964">
                  <c:v>106.6</c:v>
                </c:pt>
                <c:pt idx="2965">
                  <c:v>106.2</c:v>
                </c:pt>
                <c:pt idx="2966">
                  <c:v>106.5</c:v>
                </c:pt>
                <c:pt idx="2967">
                  <c:v>108.1</c:v>
                </c:pt>
                <c:pt idx="2968">
                  <c:v>108.9</c:v>
                </c:pt>
                <c:pt idx="2969">
                  <c:v>109.5</c:v>
                </c:pt>
                <c:pt idx="2970">
                  <c:v>110.4</c:v>
                </c:pt>
                <c:pt idx="2971">
                  <c:v>110.6</c:v>
                </c:pt>
                <c:pt idx="2972">
                  <c:v>112.1</c:v>
                </c:pt>
                <c:pt idx="2973">
                  <c:v>111</c:v>
                </c:pt>
                <c:pt idx="2974">
                  <c:v>111.5</c:v>
                </c:pt>
                <c:pt idx="2975">
                  <c:v>112.5</c:v>
                </c:pt>
                <c:pt idx="2976">
                  <c:v>112.8</c:v>
                </c:pt>
                <c:pt idx="2977">
                  <c:v>112.7</c:v>
                </c:pt>
                <c:pt idx="2978">
                  <c:v>113.6</c:v>
                </c:pt>
                <c:pt idx="2979">
                  <c:v>113.9</c:v>
                </c:pt>
                <c:pt idx="2980">
                  <c:v>114.4</c:v>
                </c:pt>
                <c:pt idx="2981">
                  <c:v>114.6</c:v>
                </c:pt>
                <c:pt idx="2982">
                  <c:v>115.6</c:v>
                </c:pt>
                <c:pt idx="2983">
                  <c:v>115.2</c:v>
                </c:pt>
                <c:pt idx="2984">
                  <c:v>116.3</c:v>
                </c:pt>
                <c:pt idx="2985">
                  <c:v>115.4</c:v>
                </c:pt>
                <c:pt idx="2986">
                  <c:v>117</c:v>
                </c:pt>
                <c:pt idx="2987">
                  <c:v>117</c:v>
                </c:pt>
                <c:pt idx="2988">
                  <c:v>116.8</c:v>
                </c:pt>
                <c:pt idx="2989">
                  <c:v>117.8</c:v>
                </c:pt>
                <c:pt idx="2990">
                  <c:v>117</c:v>
                </c:pt>
                <c:pt idx="2991">
                  <c:v>118.3</c:v>
                </c:pt>
                <c:pt idx="2992">
                  <c:v>116.7</c:v>
                </c:pt>
                <c:pt idx="2993">
                  <c:v>118.7</c:v>
                </c:pt>
                <c:pt idx="2994">
                  <c:v>118.9</c:v>
                </c:pt>
                <c:pt idx="2995">
                  <c:v>118.5</c:v>
                </c:pt>
                <c:pt idx="2996">
                  <c:v>118.7</c:v>
                </c:pt>
                <c:pt idx="2997">
                  <c:v>118.8</c:v>
                </c:pt>
                <c:pt idx="2998">
                  <c:v>119</c:v>
                </c:pt>
                <c:pt idx="2999">
                  <c:v>119.1</c:v>
                </c:pt>
                <c:pt idx="3000">
                  <c:v>119.1</c:v>
                </c:pt>
                <c:pt idx="3001">
                  <c:v>121.4</c:v>
                </c:pt>
                <c:pt idx="3002">
                  <c:v>121</c:v>
                </c:pt>
                <c:pt idx="3003">
                  <c:v>120.7</c:v>
                </c:pt>
                <c:pt idx="3004">
                  <c:v>121.6</c:v>
                </c:pt>
                <c:pt idx="3005">
                  <c:v>121.6</c:v>
                </c:pt>
                <c:pt idx="3006">
                  <c:v>122.1</c:v>
                </c:pt>
                <c:pt idx="3007">
                  <c:v>123.1</c:v>
                </c:pt>
                <c:pt idx="3008">
                  <c:v>123.2</c:v>
                </c:pt>
                <c:pt idx="3009">
                  <c:v>122.1</c:v>
                </c:pt>
                <c:pt idx="3010">
                  <c:v>122.8</c:v>
                </c:pt>
                <c:pt idx="3011">
                  <c:v>124.5</c:v>
                </c:pt>
                <c:pt idx="3012">
                  <c:v>124.4</c:v>
                </c:pt>
                <c:pt idx="3013">
                  <c:v>124.7</c:v>
                </c:pt>
                <c:pt idx="3014">
                  <c:v>125.5</c:v>
                </c:pt>
                <c:pt idx="3015">
                  <c:v>125.3</c:v>
                </c:pt>
                <c:pt idx="3016">
                  <c:v>125.5</c:v>
                </c:pt>
                <c:pt idx="3017">
                  <c:v>126.9</c:v>
                </c:pt>
                <c:pt idx="3018">
                  <c:v>125.8</c:v>
                </c:pt>
                <c:pt idx="3019">
                  <c:v>126.8</c:v>
                </c:pt>
                <c:pt idx="3020">
                  <c:v>127.8</c:v>
                </c:pt>
                <c:pt idx="3021">
                  <c:v>128</c:v>
                </c:pt>
                <c:pt idx="3022">
                  <c:v>127.6</c:v>
                </c:pt>
                <c:pt idx="3023">
                  <c:v>127.8</c:v>
                </c:pt>
                <c:pt idx="3024">
                  <c:v>128.5</c:v>
                </c:pt>
                <c:pt idx="3025">
                  <c:v>129.19999999999999</c:v>
                </c:pt>
                <c:pt idx="3026">
                  <c:v>129.19999999999999</c:v>
                </c:pt>
                <c:pt idx="3027">
                  <c:v>129.9</c:v>
                </c:pt>
                <c:pt idx="3028">
                  <c:v>128.80000000000001</c:v>
                </c:pt>
                <c:pt idx="3029">
                  <c:v>130.6</c:v>
                </c:pt>
                <c:pt idx="3030">
                  <c:v>129.19999999999999</c:v>
                </c:pt>
                <c:pt idx="3031">
                  <c:v>130.19999999999999</c:v>
                </c:pt>
                <c:pt idx="3032">
                  <c:v>129.6</c:v>
                </c:pt>
                <c:pt idx="3033">
                  <c:v>130.5</c:v>
                </c:pt>
                <c:pt idx="3034">
                  <c:v>130.69999999999999</c:v>
                </c:pt>
                <c:pt idx="3035">
                  <c:v>130.69999999999999</c:v>
                </c:pt>
                <c:pt idx="3036">
                  <c:v>130.6</c:v>
                </c:pt>
              </c:numCache>
            </c:numRef>
          </c:xVal>
          <c:yVal>
            <c:numRef>
              <c:f>'64J_11'!$A$2:$A$3038</c:f>
              <c:numCache>
                <c:formatCode>General</c:formatCode>
                <c:ptCount val="3037"/>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pt idx="3035">
                  <c:v>308.5</c:v>
                </c:pt>
                <c:pt idx="3036">
                  <c:v>308.60000000000002</c:v>
                </c:pt>
              </c:numCache>
            </c:numRef>
          </c:yVal>
          <c:smooth val="1"/>
          <c:extLst>
            <c:ext xmlns:c16="http://schemas.microsoft.com/office/drawing/2014/chart" uri="{C3380CC4-5D6E-409C-BE32-E72D297353CC}">
              <c16:uniqueId val="{00000000-4CBC-4936-9FDC-F2C97DA0D32B}"/>
            </c:ext>
          </c:extLst>
        </c:ser>
        <c:ser>
          <c:idx val="1"/>
          <c:order val="1"/>
          <c:tx>
            <c:strRef>
              <c:f>'64J_11'!$C$1</c:f>
              <c:strCache>
                <c:ptCount val="1"/>
                <c:pt idx="0">
                  <c:v>2016</c:v>
                </c:pt>
              </c:strCache>
            </c:strRef>
          </c:tx>
          <c:spPr>
            <a:ln w="12700" cap="rnd">
              <a:solidFill>
                <a:schemeClr val="accent2"/>
              </a:solidFill>
              <a:round/>
            </a:ln>
            <a:effectLst/>
          </c:spPr>
          <c:marker>
            <c:symbol val="none"/>
          </c:marker>
          <c:xVal>
            <c:numRef>
              <c:f>'64J_11'!$C$2:$C$3039</c:f>
              <c:numCache>
                <c:formatCode>General</c:formatCode>
                <c:ptCount val="3038"/>
                <c:pt idx="2">
                  <c:v>5.6</c:v>
                </c:pt>
                <c:pt idx="3">
                  <c:v>6.2</c:v>
                </c:pt>
                <c:pt idx="4">
                  <c:v>6.2</c:v>
                </c:pt>
                <c:pt idx="5">
                  <c:v>6</c:v>
                </c:pt>
                <c:pt idx="6">
                  <c:v>5.4</c:v>
                </c:pt>
                <c:pt idx="7">
                  <c:v>6.5</c:v>
                </c:pt>
                <c:pt idx="8">
                  <c:v>7</c:v>
                </c:pt>
                <c:pt idx="9">
                  <c:v>5.7</c:v>
                </c:pt>
                <c:pt idx="10">
                  <c:v>6.2</c:v>
                </c:pt>
                <c:pt idx="11">
                  <c:v>6.3</c:v>
                </c:pt>
                <c:pt idx="12">
                  <c:v>6.3</c:v>
                </c:pt>
                <c:pt idx="13">
                  <c:v>5.9</c:v>
                </c:pt>
                <c:pt idx="14">
                  <c:v>5.4</c:v>
                </c:pt>
                <c:pt idx="15">
                  <c:v>5.3</c:v>
                </c:pt>
                <c:pt idx="16">
                  <c:v>6.5</c:v>
                </c:pt>
                <c:pt idx="17">
                  <c:v>5.9</c:v>
                </c:pt>
                <c:pt idx="18">
                  <c:v>6.4</c:v>
                </c:pt>
                <c:pt idx="19">
                  <c:v>6.8</c:v>
                </c:pt>
                <c:pt idx="20">
                  <c:v>6.7</c:v>
                </c:pt>
                <c:pt idx="21">
                  <c:v>6.6</c:v>
                </c:pt>
                <c:pt idx="22">
                  <c:v>6.3</c:v>
                </c:pt>
                <c:pt idx="23">
                  <c:v>7.7</c:v>
                </c:pt>
                <c:pt idx="24">
                  <c:v>7.6</c:v>
                </c:pt>
                <c:pt idx="25">
                  <c:v>7.9</c:v>
                </c:pt>
                <c:pt idx="26">
                  <c:v>7.7</c:v>
                </c:pt>
                <c:pt idx="27">
                  <c:v>8.6999999999999993</c:v>
                </c:pt>
                <c:pt idx="28">
                  <c:v>9.3000000000000007</c:v>
                </c:pt>
                <c:pt idx="29">
                  <c:v>10.1</c:v>
                </c:pt>
                <c:pt idx="30">
                  <c:v>11.7</c:v>
                </c:pt>
                <c:pt idx="31">
                  <c:v>11.4</c:v>
                </c:pt>
                <c:pt idx="32">
                  <c:v>12.1</c:v>
                </c:pt>
                <c:pt idx="33">
                  <c:v>12</c:v>
                </c:pt>
                <c:pt idx="34">
                  <c:v>13</c:v>
                </c:pt>
                <c:pt idx="35">
                  <c:v>13.7</c:v>
                </c:pt>
                <c:pt idx="36">
                  <c:v>14.4</c:v>
                </c:pt>
                <c:pt idx="37">
                  <c:v>15.5</c:v>
                </c:pt>
                <c:pt idx="38">
                  <c:v>16.7</c:v>
                </c:pt>
                <c:pt idx="39">
                  <c:v>17.8</c:v>
                </c:pt>
                <c:pt idx="40">
                  <c:v>18.399999999999999</c:v>
                </c:pt>
                <c:pt idx="41">
                  <c:v>20.100000000000001</c:v>
                </c:pt>
                <c:pt idx="42">
                  <c:v>20.5</c:v>
                </c:pt>
                <c:pt idx="43">
                  <c:v>21.6</c:v>
                </c:pt>
                <c:pt idx="44">
                  <c:v>22.9</c:v>
                </c:pt>
                <c:pt idx="45">
                  <c:v>23.9</c:v>
                </c:pt>
                <c:pt idx="46">
                  <c:v>23.5</c:v>
                </c:pt>
                <c:pt idx="47">
                  <c:v>25.4</c:v>
                </c:pt>
                <c:pt idx="48">
                  <c:v>25.8</c:v>
                </c:pt>
                <c:pt idx="49">
                  <c:v>26.7</c:v>
                </c:pt>
                <c:pt idx="50">
                  <c:v>25.9</c:v>
                </c:pt>
                <c:pt idx="51">
                  <c:v>26.1</c:v>
                </c:pt>
                <c:pt idx="52">
                  <c:v>26.8</c:v>
                </c:pt>
                <c:pt idx="53">
                  <c:v>26.5</c:v>
                </c:pt>
                <c:pt idx="54">
                  <c:v>27.5</c:v>
                </c:pt>
                <c:pt idx="55">
                  <c:v>26.7</c:v>
                </c:pt>
                <c:pt idx="56">
                  <c:v>27.4</c:v>
                </c:pt>
                <c:pt idx="57">
                  <c:v>27.4</c:v>
                </c:pt>
                <c:pt idx="58">
                  <c:v>27.2</c:v>
                </c:pt>
                <c:pt idx="59">
                  <c:v>26.2</c:v>
                </c:pt>
                <c:pt idx="60">
                  <c:v>26.5</c:v>
                </c:pt>
                <c:pt idx="61">
                  <c:v>26.8</c:v>
                </c:pt>
                <c:pt idx="62">
                  <c:v>25.3</c:v>
                </c:pt>
                <c:pt idx="63">
                  <c:v>25.1</c:v>
                </c:pt>
                <c:pt idx="64">
                  <c:v>25.2</c:v>
                </c:pt>
                <c:pt idx="65">
                  <c:v>24.8</c:v>
                </c:pt>
                <c:pt idx="66">
                  <c:v>25.5</c:v>
                </c:pt>
                <c:pt idx="67">
                  <c:v>24.3</c:v>
                </c:pt>
                <c:pt idx="68">
                  <c:v>23.7</c:v>
                </c:pt>
                <c:pt idx="69">
                  <c:v>23.6</c:v>
                </c:pt>
                <c:pt idx="70">
                  <c:v>22.8</c:v>
                </c:pt>
                <c:pt idx="71">
                  <c:v>22.6</c:v>
                </c:pt>
                <c:pt idx="72">
                  <c:v>22</c:v>
                </c:pt>
                <c:pt idx="73">
                  <c:v>21</c:v>
                </c:pt>
                <c:pt idx="74">
                  <c:v>21.3</c:v>
                </c:pt>
                <c:pt idx="75">
                  <c:v>22.4</c:v>
                </c:pt>
                <c:pt idx="76">
                  <c:v>21.6</c:v>
                </c:pt>
                <c:pt idx="77">
                  <c:v>20.5</c:v>
                </c:pt>
                <c:pt idx="78">
                  <c:v>20.9</c:v>
                </c:pt>
                <c:pt idx="79">
                  <c:v>20.399999999999999</c:v>
                </c:pt>
                <c:pt idx="80">
                  <c:v>21.1</c:v>
                </c:pt>
                <c:pt idx="81">
                  <c:v>21.3</c:v>
                </c:pt>
                <c:pt idx="82">
                  <c:v>20.5</c:v>
                </c:pt>
                <c:pt idx="83">
                  <c:v>20.6</c:v>
                </c:pt>
                <c:pt idx="84">
                  <c:v>21.4</c:v>
                </c:pt>
                <c:pt idx="85">
                  <c:v>21.7</c:v>
                </c:pt>
                <c:pt idx="86">
                  <c:v>23.3</c:v>
                </c:pt>
                <c:pt idx="87">
                  <c:v>22.6</c:v>
                </c:pt>
                <c:pt idx="88">
                  <c:v>23.7</c:v>
                </c:pt>
                <c:pt idx="89">
                  <c:v>23.6</c:v>
                </c:pt>
                <c:pt idx="90">
                  <c:v>25.2</c:v>
                </c:pt>
                <c:pt idx="91">
                  <c:v>24.6</c:v>
                </c:pt>
                <c:pt idx="92">
                  <c:v>26</c:v>
                </c:pt>
                <c:pt idx="93">
                  <c:v>25.9</c:v>
                </c:pt>
                <c:pt idx="94">
                  <c:v>25.8</c:v>
                </c:pt>
                <c:pt idx="95">
                  <c:v>26.9</c:v>
                </c:pt>
                <c:pt idx="96">
                  <c:v>28</c:v>
                </c:pt>
                <c:pt idx="97">
                  <c:v>27.1</c:v>
                </c:pt>
                <c:pt idx="98">
                  <c:v>28.4</c:v>
                </c:pt>
                <c:pt idx="99">
                  <c:v>28.7</c:v>
                </c:pt>
                <c:pt idx="100">
                  <c:v>30.1</c:v>
                </c:pt>
                <c:pt idx="101">
                  <c:v>29.2</c:v>
                </c:pt>
                <c:pt idx="102">
                  <c:v>29.7</c:v>
                </c:pt>
                <c:pt idx="103">
                  <c:v>27.8</c:v>
                </c:pt>
                <c:pt idx="104">
                  <c:v>29.7</c:v>
                </c:pt>
                <c:pt idx="105">
                  <c:v>28.2</c:v>
                </c:pt>
                <c:pt idx="106">
                  <c:v>28.7</c:v>
                </c:pt>
                <c:pt idx="107">
                  <c:v>27.4</c:v>
                </c:pt>
                <c:pt idx="108">
                  <c:v>27.5</c:v>
                </c:pt>
                <c:pt idx="109">
                  <c:v>27.2</c:v>
                </c:pt>
                <c:pt idx="110">
                  <c:v>26.9</c:v>
                </c:pt>
                <c:pt idx="111">
                  <c:v>25.2</c:v>
                </c:pt>
                <c:pt idx="112">
                  <c:v>26.6</c:v>
                </c:pt>
                <c:pt idx="113">
                  <c:v>24.2</c:v>
                </c:pt>
                <c:pt idx="114">
                  <c:v>23.4</c:v>
                </c:pt>
                <c:pt idx="115">
                  <c:v>23.1</c:v>
                </c:pt>
                <c:pt idx="116">
                  <c:v>23.5</c:v>
                </c:pt>
                <c:pt idx="117">
                  <c:v>23.5</c:v>
                </c:pt>
                <c:pt idx="118">
                  <c:v>21.8</c:v>
                </c:pt>
                <c:pt idx="119">
                  <c:v>21.2</c:v>
                </c:pt>
                <c:pt idx="120">
                  <c:v>21.1</c:v>
                </c:pt>
                <c:pt idx="121">
                  <c:v>19</c:v>
                </c:pt>
                <c:pt idx="122">
                  <c:v>19</c:v>
                </c:pt>
                <c:pt idx="123">
                  <c:v>18.600000000000001</c:v>
                </c:pt>
                <c:pt idx="124">
                  <c:v>17.399999999999999</c:v>
                </c:pt>
                <c:pt idx="125">
                  <c:v>17.600000000000001</c:v>
                </c:pt>
                <c:pt idx="126">
                  <c:v>17.3</c:v>
                </c:pt>
                <c:pt idx="127">
                  <c:v>16.3</c:v>
                </c:pt>
                <c:pt idx="128">
                  <c:v>16.5</c:v>
                </c:pt>
                <c:pt idx="129">
                  <c:v>15.3</c:v>
                </c:pt>
                <c:pt idx="130">
                  <c:v>14.4</c:v>
                </c:pt>
                <c:pt idx="131">
                  <c:v>14.5</c:v>
                </c:pt>
                <c:pt idx="132">
                  <c:v>13.9</c:v>
                </c:pt>
                <c:pt idx="133">
                  <c:v>14.7</c:v>
                </c:pt>
                <c:pt idx="134">
                  <c:v>12.9</c:v>
                </c:pt>
                <c:pt idx="135">
                  <c:v>14.3</c:v>
                </c:pt>
                <c:pt idx="136">
                  <c:v>13.4</c:v>
                </c:pt>
                <c:pt idx="137">
                  <c:v>12.3</c:v>
                </c:pt>
                <c:pt idx="138">
                  <c:v>11.3</c:v>
                </c:pt>
                <c:pt idx="139">
                  <c:v>13</c:v>
                </c:pt>
                <c:pt idx="140">
                  <c:v>12.8</c:v>
                </c:pt>
                <c:pt idx="141">
                  <c:v>11</c:v>
                </c:pt>
                <c:pt idx="142">
                  <c:v>10.6</c:v>
                </c:pt>
                <c:pt idx="143">
                  <c:v>10.9</c:v>
                </c:pt>
                <c:pt idx="144">
                  <c:v>10.3</c:v>
                </c:pt>
                <c:pt idx="145">
                  <c:v>11.6</c:v>
                </c:pt>
                <c:pt idx="146">
                  <c:v>11.1</c:v>
                </c:pt>
                <c:pt idx="147">
                  <c:v>10.5</c:v>
                </c:pt>
                <c:pt idx="148">
                  <c:v>10.9</c:v>
                </c:pt>
                <c:pt idx="149">
                  <c:v>9</c:v>
                </c:pt>
                <c:pt idx="150">
                  <c:v>9</c:v>
                </c:pt>
                <c:pt idx="151">
                  <c:v>10</c:v>
                </c:pt>
                <c:pt idx="152">
                  <c:v>12</c:v>
                </c:pt>
                <c:pt idx="153">
                  <c:v>9.6</c:v>
                </c:pt>
                <c:pt idx="154">
                  <c:v>9.1999999999999993</c:v>
                </c:pt>
                <c:pt idx="155">
                  <c:v>8.9</c:v>
                </c:pt>
                <c:pt idx="156">
                  <c:v>9.6999999999999993</c:v>
                </c:pt>
                <c:pt idx="157">
                  <c:v>8.8000000000000007</c:v>
                </c:pt>
                <c:pt idx="158">
                  <c:v>9.8000000000000007</c:v>
                </c:pt>
                <c:pt idx="159">
                  <c:v>7.9</c:v>
                </c:pt>
                <c:pt idx="160">
                  <c:v>8</c:v>
                </c:pt>
                <c:pt idx="161">
                  <c:v>8.4</c:v>
                </c:pt>
                <c:pt idx="162">
                  <c:v>7.1</c:v>
                </c:pt>
                <c:pt idx="163">
                  <c:v>8.1999999999999993</c:v>
                </c:pt>
                <c:pt idx="164">
                  <c:v>8.5</c:v>
                </c:pt>
                <c:pt idx="165">
                  <c:v>6.6</c:v>
                </c:pt>
                <c:pt idx="166">
                  <c:v>8.1</c:v>
                </c:pt>
                <c:pt idx="167">
                  <c:v>6.2</c:v>
                </c:pt>
                <c:pt idx="168">
                  <c:v>6.8</c:v>
                </c:pt>
                <c:pt idx="169">
                  <c:v>7</c:v>
                </c:pt>
                <c:pt idx="170">
                  <c:v>6.2</c:v>
                </c:pt>
                <c:pt idx="171">
                  <c:v>6.6</c:v>
                </c:pt>
                <c:pt idx="172">
                  <c:v>8.5</c:v>
                </c:pt>
                <c:pt idx="173">
                  <c:v>7.6</c:v>
                </c:pt>
                <c:pt idx="174">
                  <c:v>7.5</c:v>
                </c:pt>
                <c:pt idx="175">
                  <c:v>6.5</c:v>
                </c:pt>
                <c:pt idx="176">
                  <c:v>8.6</c:v>
                </c:pt>
                <c:pt idx="177">
                  <c:v>7.1</c:v>
                </c:pt>
                <c:pt idx="178">
                  <c:v>7.9</c:v>
                </c:pt>
                <c:pt idx="179">
                  <c:v>7</c:v>
                </c:pt>
                <c:pt idx="180">
                  <c:v>6.2</c:v>
                </c:pt>
                <c:pt idx="181">
                  <c:v>7.4</c:v>
                </c:pt>
                <c:pt idx="182">
                  <c:v>7.4</c:v>
                </c:pt>
                <c:pt idx="183">
                  <c:v>7.8</c:v>
                </c:pt>
                <c:pt idx="184">
                  <c:v>6.9</c:v>
                </c:pt>
                <c:pt idx="185">
                  <c:v>6.7</c:v>
                </c:pt>
                <c:pt idx="186">
                  <c:v>6.5</c:v>
                </c:pt>
                <c:pt idx="187">
                  <c:v>7.1</c:v>
                </c:pt>
                <c:pt idx="188">
                  <c:v>8.4</c:v>
                </c:pt>
                <c:pt idx="189">
                  <c:v>7.1</c:v>
                </c:pt>
                <c:pt idx="190">
                  <c:v>6.1</c:v>
                </c:pt>
                <c:pt idx="191">
                  <c:v>6.4</c:v>
                </c:pt>
                <c:pt idx="192">
                  <c:v>7.1</c:v>
                </c:pt>
                <c:pt idx="193">
                  <c:v>6.3</c:v>
                </c:pt>
                <c:pt idx="194">
                  <c:v>6.7</c:v>
                </c:pt>
                <c:pt idx="195">
                  <c:v>6.8</c:v>
                </c:pt>
                <c:pt idx="196">
                  <c:v>7</c:v>
                </c:pt>
                <c:pt idx="197">
                  <c:v>6.2</c:v>
                </c:pt>
                <c:pt idx="198">
                  <c:v>6.6</c:v>
                </c:pt>
                <c:pt idx="199">
                  <c:v>7.2</c:v>
                </c:pt>
                <c:pt idx="200">
                  <c:v>6.9</c:v>
                </c:pt>
                <c:pt idx="201">
                  <c:v>7.4</c:v>
                </c:pt>
                <c:pt idx="202">
                  <c:v>8.3000000000000007</c:v>
                </c:pt>
                <c:pt idx="203">
                  <c:v>7.2</c:v>
                </c:pt>
                <c:pt idx="204">
                  <c:v>7</c:v>
                </c:pt>
                <c:pt idx="205">
                  <c:v>8</c:v>
                </c:pt>
                <c:pt idx="206">
                  <c:v>7</c:v>
                </c:pt>
                <c:pt idx="207">
                  <c:v>6.6</c:v>
                </c:pt>
                <c:pt idx="208">
                  <c:v>6.8</c:v>
                </c:pt>
                <c:pt idx="209">
                  <c:v>7.7</c:v>
                </c:pt>
                <c:pt idx="210">
                  <c:v>7.3</c:v>
                </c:pt>
                <c:pt idx="211">
                  <c:v>7.9</c:v>
                </c:pt>
                <c:pt idx="212">
                  <c:v>8.1999999999999993</c:v>
                </c:pt>
                <c:pt idx="213">
                  <c:v>8.8000000000000007</c:v>
                </c:pt>
                <c:pt idx="214">
                  <c:v>8</c:v>
                </c:pt>
                <c:pt idx="215">
                  <c:v>8.1</c:v>
                </c:pt>
                <c:pt idx="216">
                  <c:v>7</c:v>
                </c:pt>
                <c:pt idx="217">
                  <c:v>8.4</c:v>
                </c:pt>
                <c:pt idx="218">
                  <c:v>7.3</c:v>
                </c:pt>
                <c:pt idx="219">
                  <c:v>7.9</c:v>
                </c:pt>
                <c:pt idx="220">
                  <c:v>8.3000000000000007</c:v>
                </c:pt>
                <c:pt idx="221">
                  <c:v>7.2</c:v>
                </c:pt>
                <c:pt idx="222">
                  <c:v>8.6</c:v>
                </c:pt>
                <c:pt idx="223">
                  <c:v>7.5</c:v>
                </c:pt>
                <c:pt idx="224">
                  <c:v>8.4</c:v>
                </c:pt>
                <c:pt idx="225">
                  <c:v>7</c:v>
                </c:pt>
                <c:pt idx="226">
                  <c:v>7.6</c:v>
                </c:pt>
                <c:pt idx="227">
                  <c:v>8.3000000000000007</c:v>
                </c:pt>
                <c:pt idx="228">
                  <c:v>8.8000000000000007</c:v>
                </c:pt>
                <c:pt idx="229">
                  <c:v>8.1</c:v>
                </c:pt>
                <c:pt idx="230">
                  <c:v>9.4</c:v>
                </c:pt>
                <c:pt idx="231">
                  <c:v>8.9</c:v>
                </c:pt>
                <c:pt idx="232">
                  <c:v>7.9</c:v>
                </c:pt>
                <c:pt idx="233">
                  <c:v>8.9</c:v>
                </c:pt>
                <c:pt idx="234">
                  <c:v>8.6999999999999993</c:v>
                </c:pt>
                <c:pt idx="235">
                  <c:v>7.8</c:v>
                </c:pt>
                <c:pt idx="236">
                  <c:v>8.5</c:v>
                </c:pt>
                <c:pt idx="237">
                  <c:v>8.8000000000000007</c:v>
                </c:pt>
                <c:pt idx="238">
                  <c:v>8.3000000000000007</c:v>
                </c:pt>
                <c:pt idx="239">
                  <c:v>7.3</c:v>
                </c:pt>
                <c:pt idx="240">
                  <c:v>8.3000000000000007</c:v>
                </c:pt>
                <c:pt idx="241">
                  <c:v>7.9</c:v>
                </c:pt>
                <c:pt idx="242">
                  <c:v>8.4</c:v>
                </c:pt>
                <c:pt idx="243">
                  <c:v>8.8000000000000007</c:v>
                </c:pt>
                <c:pt idx="244">
                  <c:v>7.6</c:v>
                </c:pt>
                <c:pt idx="245">
                  <c:v>8</c:v>
                </c:pt>
                <c:pt idx="246">
                  <c:v>8.1999999999999993</c:v>
                </c:pt>
                <c:pt idx="247">
                  <c:v>6.6</c:v>
                </c:pt>
                <c:pt idx="248">
                  <c:v>6.5</c:v>
                </c:pt>
                <c:pt idx="249">
                  <c:v>7.8</c:v>
                </c:pt>
                <c:pt idx="250">
                  <c:v>9.1999999999999993</c:v>
                </c:pt>
                <c:pt idx="251">
                  <c:v>6.9</c:v>
                </c:pt>
                <c:pt idx="252">
                  <c:v>8.4</c:v>
                </c:pt>
                <c:pt idx="253">
                  <c:v>8.4</c:v>
                </c:pt>
                <c:pt idx="254">
                  <c:v>8.5</c:v>
                </c:pt>
                <c:pt idx="255">
                  <c:v>8.1</c:v>
                </c:pt>
                <c:pt idx="256">
                  <c:v>7.8</c:v>
                </c:pt>
                <c:pt idx="257">
                  <c:v>9.3000000000000007</c:v>
                </c:pt>
                <c:pt idx="258">
                  <c:v>7.9</c:v>
                </c:pt>
                <c:pt idx="259">
                  <c:v>8.6</c:v>
                </c:pt>
                <c:pt idx="260">
                  <c:v>8.1</c:v>
                </c:pt>
                <c:pt idx="261">
                  <c:v>8.6999999999999993</c:v>
                </c:pt>
                <c:pt idx="262">
                  <c:v>8.5</c:v>
                </c:pt>
                <c:pt idx="263">
                  <c:v>7.9</c:v>
                </c:pt>
                <c:pt idx="264">
                  <c:v>7.5</c:v>
                </c:pt>
                <c:pt idx="265">
                  <c:v>7.3</c:v>
                </c:pt>
                <c:pt idx="266">
                  <c:v>8.3000000000000007</c:v>
                </c:pt>
                <c:pt idx="267">
                  <c:v>7.6</c:v>
                </c:pt>
                <c:pt idx="268">
                  <c:v>7.5</c:v>
                </c:pt>
                <c:pt idx="269">
                  <c:v>8.1999999999999993</c:v>
                </c:pt>
                <c:pt idx="270">
                  <c:v>7.1</c:v>
                </c:pt>
                <c:pt idx="271">
                  <c:v>7.9</c:v>
                </c:pt>
                <c:pt idx="272">
                  <c:v>8</c:v>
                </c:pt>
                <c:pt idx="273">
                  <c:v>7.9</c:v>
                </c:pt>
                <c:pt idx="274">
                  <c:v>8.3000000000000007</c:v>
                </c:pt>
                <c:pt idx="275">
                  <c:v>7.7</c:v>
                </c:pt>
                <c:pt idx="276">
                  <c:v>8.1999999999999993</c:v>
                </c:pt>
                <c:pt idx="277">
                  <c:v>8.5</c:v>
                </c:pt>
                <c:pt idx="278">
                  <c:v>8.3000000000000007</c:v>
                </c:pt>
                <c:pt idx="279">
                  <c:v>8.5</c:v>
                </c:pt>
                <c:pt idx="280">
                  <c:v>8.9</c:v>
                </c:pt>
                <c:pt idx="281">
                  <c:v>10.1</c:v>
                </c:pt>
                <c:pt idx="282">
                  <c:v>10.199999999999999</c:v>
                </c:pt>
                <c:pt idx="283">
                  <c:v>8.8000000000000007</c:v>
                </c:pt>
                <c:pt idx="284">
                  <c:v>9.5</c:v>
                </c:pt>
                <c:pt idx="285">
                  <c:v>10.5</c:v>
                </c:pt>
                <c:pt idx="286">
                  <c:v>11.1</c:v>
                </c:pt>
                <c:pt idx="287">
                  <c:v>11.3</c:v>
                </c:pt>
                <c:pt idx="288">
                  <c:v>9.8000000000000007</c:v>
                </c:pt>
                <c:pt idx="289">
                  <c:v>9.5</c:v>
                </c:pt>
                <c:pt idx="290">
                  <c:v>11.5</c:v>
                </c:pt>
                <c:pt idx="291">
                  <c:v>10.3</c:v>
                </c:pt>
                <c:pt idx="292">
                  <c:v>11.4</c:v>
                </c:pt>
                <c:pt idx="293">
                  <c:v>10.8</c:v>
                </c:pt>
                <c:pt idx="294">
                  <c:v>13.6</c:v>
                </c:pt>
                <c:pt idx="295">
                  <c:v>13.2</c:v>
                </c:pt>
                <c:pt idx="296">
                  <c:v>13</c:v>
                </c:pt>
                <c:pt idx="297">
                  <c:v>10.9</c:v>
                </c:pt>
                <c:pt idx="298">
                  <c:v>11.5</c:v>
                </c:pt>
                <c:pt idx="299">
                  <c:v>10.5</c:v>
                </c:pt>
                <c:pt idx="300">
                  <c:v>10.4</c:v>
                </c:pt>
                <c:pt idx="301">
                  <c:v>9.5</c:v>
                </c:pt>
                <c:pt idx="302">
                  <c:v>10.4</c:v>
                </c:pt>
                <c:pt idx="303">
                  <c:v>8</c:v>
                </c:pt>
                <c:pt idx="304">
                  <c:v>9.6999999999999993</c:v>
                </c:pt>
                <c:pt idx="305">
                  <c:v>8.4</c:v>
                </c:pt>
                <c:pt idx="306">
                  <c:v>10.7</c:v>
                </c:pt>
                <c:pt idx="307">
                  <c:v>8.9</c:v>
                </c:pt>
                <c:pt idx="308">
                  <c:v>10.199999999999999</c:v>
                </c:pt>
                <c:pt idx="309">
                  <c:v>9.6</c:v>
                </c:pt>
                <c:pt idx="310">
                  <c:v>10</c:v>
                </c:pt>
                <c:pt idx="311">
                  <c:v>9.8000000000000007</c:v>
                </c:pt>
                <c:pt idx="312">
                  <c:v>8.6999999999999993</c:v>
                </c:pt>
                <c:pt idx="313">
                  <c:v>8.6</c:v>
                </c:pt>
                <c:pt idx="314">
                  <c:v>10.4</c:v>
                </c:pt>
                <c:pt idx="315">
                  <c:v>10</c:v>
                </c:pt>
                <c:pt idx="316">
                  <c:v>10.5</c:v>
                </c:pt>
                <c:pt idx="317">
                  <c:v>8.1999999999999993</c:v>
                </c:pt>
                <c:pt idx="318">
                  <c:v>10</c:v>
                </c:pt>
                <c:pt idx="319">
                  <c:v>10.5</c:v>
                </c:pt>
                <c:pt idx="320">
                  <c:v>9</c:v>
                </c:pt>
                <c:pt idx="321">
                  <c:v>8.5</c:v>
                </c:pt>
                <c:pt idx="322">
                  <c:v>8.6999999999999993</c:v>
                </c:pt>
                <c:pt idx="323">
                  <c:v>9.1</c:v>
                </c:pt>
                <c:pt idx="324">
                  <c:v>8.9</c:v>
                </c:pt>
                <c:pt idx="325">
                  <c:v>8.3000000000000007</c:v>
                </c:pt>
                <c:pt idx="326">
                  <c:v>9.6</c:v>
                </c:pt>
                <c:pt idx="327">
                  <c:v>10.1</c:v>
                </c:pt>
                <c:pt idx="328">
                  <c:v>9.5</c:v>
                </c:pt>
                <c:pt idx="329">
                  <c:v>9.3000000000000007</c:v>
                </c:pt>
                <c:pt idx="330">
                  <c:v>9.6</c:v>
                </c:pt>
                <c:pt idx="331">
                  <c:v>9.9</c:v>
                </c:pt>
                <c:pt idx="332">
                  <c:v>9.6</c:v>
                </c:pt>
                <c:pt idx="333">
                  <c:v>8.6</c:v>
                </c:pt>
                <c:pt idx="334">
                  <c:v>8.6</c:v>
                </c:pt>
                <c:pt idx="335">
                  <c:v>8.6999999999999993</c:v>
                </c:pt>
                <c:pt idx="336">
                  <c:v>8.5</c:v>
                </c:pt>
                <c:pt idx="337">
                  <c:v>9</c:v>
                </c:pt>
                <c:pt idx="338">
                  <c:v>8.6999999999999993</c:v>
                </c:pt>
                <c:pt idx="339">
                  <c:v>8.9</c:v>
                </c:pt>
                <c:pt idx="340">
                  <c:v>8.9</c:v>
                </c:pt>
                <c:pt idx="341">
                  <c:v>9.1999999999999993</c:v>
                </c:pt>
                <c:pt idx="342">
                  <c:v>9.5</c:v>
                </c:pt>
                <c:pt idx="343">
                  <c:v>10.1</c:v>
                </c:pt>
                <c:pt idx="344">
                  <c:v>8.4</c:v>
                </c:pt>
                <c:pt idx="345">
                  <c:v>9.4</c:v>
                </c:pt>
                <c:pt idx="346">
                  <c:v>9.1</c:v>
                </c:pt>
                <c:pt idx="347">
                  <c:v>7.3</c:v>
                </c:pt>
                <c:pt idx="348">
                  <c:v>9</c:v>
                </c:pt>
                <c:pt idx="349">
                  <c:v>10</c:v>
                </c:pt>
                <c:pt idx="350">
                  <c:v>10</c:v>
                </c:pt>
                <c:pt idx="351">
                  <c:v>10.3</c:v>
                </c:pt>
                <c:pt idx="352">
                  <c:v>9.3000000000000007</c:v>
                </c:pt>
                <c:pt idx="353">
                  <c:v>8.6999999999999993</c:v>
                </c:pt>
                <c:pt idx="354">
                  <c:v>9</c:v>
                </c:pt>
                <c:pt idx="355">
                  <c:v>9.6999999999999993</c:v>
                </c:pt>
                <c:pt idx="356">
                  <c:v>9.3000000000000007</c:v>
                </c:pt>
                <c:pt idx="357">
                  <c:v>9.4</c:v>
                </c:pt>
                <c:pt idx="358">
                  <c:v>9.6999999999999993</c:v>
                </c:pt>
                <c:pt idx="359">
                  <c:v>9.6999999999999993</c:v>
                </c:pt>
                <c:pt idx="360">
                  <c:v>10.1</c:v>
                </c:pt>
                <c:pt idx="361">
                  <c:v>9.3000000000000007</c:v>
                </c:pt>
                <c:pt idx="362">
                  <c:v>10</c:v>
                </c:pt>
                <c:pt idx="363">
                  <c:v>9.4</c:v>
                </c:pt>
                <c:pt idx="364">
                  <c:v>9</c:v>
                </c:pt>
                <c:pt idx="365">
                  <c:v>11.2</c:v>
                </c:pt>
                <c:pt idx="366">
                  <c:v>9.4</c:v>
                </c:pt>
                <c:pt idx="367">
                  <c:v>9.6999999999999993</c:v>
                </c:pt>
                <c:pt idx="368">
                  <c:v>9.6</c:v>
                </c:pt>
                <c:pt idx="369">
                  <c:v>9.6</c:v>
                </c:pt>
                <c:pt idx="370">
                  <c:v>9.9</c:v>
                </c:pt>
                <c:pt idx="371">
                  <c:v>9.1</c:v>
                </c:pt>
                <c:pt idx="372">
                  <c:v>9.6</c:v>
                </c:pt>
                <c:pt idx="373">
                  <c:v>10.3</c:v>
                </c:pt>
                <c:pt idx="374">
                  <c:v>8.6999999999999993</c:v>
                </c:pt>
                <c:pt idx="375">
                  <c:v>9.3000000000000007</c:v>
                </c:pt>
                <c:pt idx="376">
                  <c:v>8.9</c:v>
                </c:pt>
                <c:pt idx="377">
                  <c:v>10.4</c:v>
                </c:pt>
                <c:pt idx="378">
                  <c:v>9.5</c:v>
                </c:pt>
                <c:pt idx="379">
                  <c:v>11.8</c:v>
                </c:pt>
                <c:pt idx="380">
                  <c:v>9.6999999999999993</c:v>
                </c:pt>
                <c:pt idx="381">
                  <c:v>9.3000000000000007</c:v>
                </c:pt>
                <c:pt idx="382">
                  <c:v>9.6999999999999993</c:v>
                </c:pt>
                <c:pt idx="383">
                  <c:v>9.5</c:v>
                </c:pt>
                <c:pt idx="384">
                  <c:v>11.6</c:v>
                </c:pt>
                <c:pt idx="385">
                  <c:v>10.1</c:v>
                </c:pt>
                <c:pt idx="386">
                  <c:v>10.9</c:v>
                </c:pt>
                <c:pt idx="387">
                  <c:v>9.9</c:v>
                </c:pt>
                <c:pt idx="388">
                  <c:v>10.5</c:v>
                </c:pt>
                <c:pt idx="389">
                  <c:v>10.9</c:v>
                </c:pt>
                <c:pt idx="390">
                  <c:v>11.6</c:v>
                </c:pt>
                <c:pt idx="391">
                  <c:v>12</c:v>
                </c:pt>
                <c:pt idx="392">
                  <c:v>11.8</c:v>
                </c:pt>
                <c:pt idx="393">
                  <c:v>12.4</c:v>
                </c:pt>
                <c:pt idx="394">
                  <c:v>13.1</c:v>
                </c:pt>
                <c:pt idx="395">
                  <c:v>12.6</c:v>
                </c:pt>
                <c:pt idx="396">
                  <c:v>13.5</c:v>
                </c:pt>
                <c:pt idx="397">
                  <c:v>12.8</c:v>
                </c:pt>
                <c:pt idx="398">
                  <c:v>14.3</c:v>
                </c:pt>
                <c:pt idx="399">
                  <c:v>14.8</c:v>
                </c:pt>
                <c:pt idx="400">
                  <c:v>14.6</c:v>
                </c:pt>
                <c:pt idx="401">
                  <c:v>16.2</c:v>
                </c:pt>
                <c:pt idx="402">
                  <c:v>15.6</c:v>
                </c:pt>
                <c:pt idx="403">
                  <c:v>17.399999999999999</c:v>
                </c:pt>
                <c:pt idx="404">
                  <c:v>16.399999999999999</c:v>
                </c:pt>
                <c:pt idx="405">
                  <c:v>17.5</c:v>
                </c:pt>
                <c:pt idx="406">
                  <c:v>18.399999999999999</c:v>
                </c:pt>
                <c:pt idx="407">
                  <c:v>17.7</c:v>
                </c:pt>
                <c:pt idx="408">
                  <c:v>19.7</c:v>
                </c:pt>
                <c:pt idx="409">
                  <c:v>19.399999999999999</c:v>
                </c:pt>
                <c:pt idx="410">
                  <c:v>19.8</c:v>
                </c:pt>
                <c:pt idx="411">
                  <c:v>21.6</c:v>
                </c:pt>
                <c:pt idx="412">
                  <c:v>21.3</c:v>
                </c:pt>
                <c:pt idx="413">
                  <c:v>22</c:v>
                </c:pt>
                <c:pt idx="414">
                  <c:v>22.5</c:v>
                </c:pt>
                <c:pt idx="415">
                  <c:v>23.6</c:v>
                </c:pt>
                <c:pt idx="416">
                  <c:v>24.8</c:v>
                </c:pt>
                <c:pt idx="417">
                  <c:v>24</c:v>
                </c:pt>
                <c:pt idx="418">
                  <c:v>24.9</c:v>
                </c:pt>
                <c:pt idx="419">
                  <c:v>26.3</c:v>
                </c:pt>
                <c:pt idx="420">
                  <c:v>24.2</c:v>
                </c:pt>
                <c:pt idx="421">
                  <c:v>24.9</c:v>
                </c:pt>
                <c:pt idx="422">
                  <c:v>24.7</c:v>
                </c:pt>
                <c:pt idx="423">
                  <c:v>24.9</c:v>
                </c:pt>
                <c:pt idx="424">
                  <c:v>25</c:v>
                </c:pt>
                <c:pt idx="425">
                  <c:v>25.3</c:v>
                </c:pt>
                <c:pt idx="426">
                  <c:v>24.7</c:v>
                </c:pt>
                <c:pt idx="427">
                  <c:v>25.3</c:v>
                </c:pt>
                <c:pt idx="428">
                  <c:v>25.5</c:v>
                </c:pt>
                <c:pt idx="429">
                  <c:v>24.5</c:v>
                </c:pt>
                <c:pt idx="430">
                  <c:v>25.1</c:v>
                </c:pt>
                <c:pt idx="431">
                  <c:v>24.7</c:v>
                </c:pt>
                <c:pt idx="432">
                  <c:v>23.5</c:v>
                </c:pt>
                <c:pt idx="433">
                  <c:v>24</c:v>
                </c:pt>
                <c:pt idx="434">
                  <c:v>24.5</c:v>
                </c:pt>
                <c:pt idx="435">
                  <c:v>24.5</c:v>
                </c:pt>
                <c:pt idx="436">
                  <c:v>24.2</c:v>
                </c:pt>
                <c:pt idx="437">
                  <c:v>24.5</c:v>
                </c:pt>
                <c:pt idx="438">
                  <c:v>24.3</c:v>
                </c:pt>
                <c:pt idx="439">
                  <c:v>23.2</c:v>
                </c:pt>
                <c:pt idx="440">
                  <c:v>23.4</c:v>
                </c:pt>
                <c:pt idx="441">
                  <c:v>23.5</c:v>
                </c:pt>
                <c:pt idx="442">
                  <c:v>23.2</c:v>
                </c:pt>
                <c:pt idx="443">
                  <c:v>24</c:v>
                </c:pt>
                <c:pt idx="444">
                  <c:v>24.6</c:v>
                </c:pt>
                <c:pt idx="445">
                  <c:v>23.4</c:v>
                </c:pt>
                <c:pt idx="446">
                  <c:v>23.8</c:v>
                </c:pt>
                <c:pt idx="447">
                  <c:v>23.7</c:v>
                </c:pt>
                <c:pt idx="448">
                  <c:v>23.7</c:v>
                </c:pt>
                <c:pt idx="449">
                  <c:v>23.8</c:v>
                </c:pt>
                <c:pt idx="450">
                  <c:v>24.7</c:v>
                </c:pt>
                <c:pt idx="451">
                  <c:v>24.4</c:v>
                </c:pt>
                <c:pt idx="452">
                  <c:v>23.4</c:v>
                </c:pt>
                <c:pt idx="453">
                  <c:v>24.6</c:v>
                </c:pt>
                <c:pt idx="454">
                  <c:v>24.5</c:v>
                </c:pt>
                <c:pt idx="455">
                  <c:v>24.9</c:v>
                </c:pt>
                <c:pt idx="456">
                  <c:v>26.3</c:v>
                </c:pt>
                <c:pt idx="457">
                  <c:v>26.6</c:v>
                </c:pt>
                <c:pt idx="458">
                  <c:v>26.2</c:v>
                </c:pt>
                <c:pt idx="459">
                  <c:v>26.1</c:v>
                </c:pt>
                <c:pt idx="460">
                  <c:v>26.6</c:v>
                </c:pt>
                <c:pt idx="461">
                  <c:v>28.4</c:v>
                </c:pt>
                <c:pt idx="462">
                  <c:v>29</c:v>
                </c:pt>
                <c:pt idx="463">
                  <c:v>28.1</c:v>
                </c:pt>
                <c:pt idx="464">
                  <c:v>30.1</c:v>
                </c:pt>
                <c:pt idx="465">
                  <c:v>27.8</c:v>
                </c:pt>
                <c:pt idx="466">
                  <c:v>30.4</c:v>
                </c:pt>
                <c:pt idx="467">
                  <c:v>30.1</c:v>
                </c:pt>
                <c:pt idx="468">
                  <c:v>30.9</c:v>
                </c:pt>
                <c:pt idx="469">
                  <c:v>31.5</c:v>
                </c:pt>
                <c:pt idx="470">
                  <c:v>32.4</c:v>
                </c:pt>
                <c:pt idx="471">
                  <c:v>32.1</c:v>
                </c:pt>
                <c:pt idx="472">
                  <c:v>31.3</c:v>
                </c:pt>
                <c:pt idx="473">
                  <c:v>31.4</c:v>
                </c:pt>
                <c:pt idx="474">
                  <c:v>32</c:v>
                </c:pt>
                <c:pt idx="475">
                  <c:v>32.1</c:v>
                </c:pt>
                <c:pt idx="476">
                  <c:v>30.8</c:v>
                </c:pt>
                <c:pt idx="477">
                  <c:v>31.2</c:v>
                </c:pt>
                <c:pt idx="478">
                  <c:v>29.9</c:v>
                </c:pt>
                <c:pt idx="479">
                  <c:v>29.9</c:v>
                </c:pt>
                <c:pt idx="480">
                  <c:v>28.4</c:v>
                </c:pt>
                <c:pt idx="481">
                  <c:v>28.2</c:v>
                </c:pt>
                <c:pt idx="482">
                  <c:v>26.8</c:v>
                </c:pt>
                <c:pt idx="483">
                  <c:v>26.8</c:v>
                </c:pt>
                <c:pt idx="484">
                  <c:v>26.2</c:v>
                </c:pt>
                <c:pt idx="485">
                  <c:v>26.8</c:v>
                </c:pt>
                <c:pt idx="486">
                  <c:v>25.9</c:v>
                </c:pt>
                <c:pt idx="487">
                  <c:v>24.7</c:v>
                </c:pt>
                <c:pt idx="488">
                  <c:v>25.5</c:v>
                </c:pt>
                <c:pt idx="489">
                  <c:v>25.8</c:v>
                </c:pt>
                <c:pt idx="490">
                  <c:v>24.9</c:v>
                </c:pt>
                <c:pt idx="491">
                  <c:v>23.5</c:v>
                </c:pt>
                <c:pt idx="492">
                  <c:v>24.8</c:v>
                </c:pt>
                <c:pt idx="493">
                  <c:v>24.5</c:v>
                </c:pt>
                <c:pt idx="494">
                  <c:v>24.8</c:v>
                </c:pt>
                <c:pt idx="495">
                  <c:v>25.6</c:v>
                </c:pt>
                <c:pt idx="496">
                  <c:v>24.9</c:v>
                </c:pt>
                <c:pt idx="497">
                  <c:v>24.5</c:v>
                </c:pt>
                <c:pt idx="498">
                  <c:v>25.1</c:v>
                </c:pt>
                <c:pt idx="499">
                  <c:v>24.5</c:v>
                </c:pt>
                <c:pt idx="500">
                  <c:v>23.8</c:v>
                </c:pt>
                <c:pt idx="501">
                  <c:v>26.1</c:v>
                </c:pt>
                <c:pt idx="502">
                  <c:v>26.4</c:v>
                </c:pt>
                <c:pt idx="503">
                  <c:v>25.2</c:v>
                </c:pt>
                <c:pt idx="504">
                  <c:v>26.1</c:v>
                </c:pt>
                <c:pt idx="505">
                  <c:v>26.8</c:v>
                </c:pt>
                <c:pt idx="506">
                  <c:v>27</c:v>
                </c:pt>
                <c:pt idx="507">
                  <c:v>28.2</c:v>
                </c:pt>
                <c:pt idx="508">
                  <c:v>27.7</c:v>
                </c:pt>
                <c:pt idx="509">
                  <c:v>27.6</c:v>
                </c:pt>
                <c:pt idx="510">
                  <c:v>27.9</c:v>
                </c:pt>
                <c:pt idx="511">
                  <c:v>28.5</c:v>
                </c:pt>
                <c:pt idx="512">
                  <c:v>29.4</c:v>
                </c:pt>
                <c:pt idx="513">
                  <c:v>31.3</c:v>
                </c:pt>
                <c:pt idx="514">
                  <c:v>30.4</c:v>
                </c:pt>
                <c:pt idx="515">
                  <c:v>31.5</c:v>
                </c:pt>
                <c:pt idx="516">
                  <c:v>32.799999999999997</c:v>
                </c:pt>
                <c:pt idx="517">
                  <c:v>33.799999999999997</c:v>
                </c:pt>
                <c:pt idx="518">
                  <c:v>33.799999999999997</c:v>
                </c:pt>
                <c:pt idx="519">
                  <c:v>35</c:v>
                </c:pt>
                <c:pt idx="520">
                  <c:v>36.200000000000003</c:v>
                </c:pt>
                <c:pt idx="521">
                  <c:v>36.200000000000003</c:v>
                </c:pt>
                <c:pt idx="522">
                  <c:v>35.700000000000003</c:v>
                </c:pt>
                <c:pt idx="523">
                  <c:v>37.5</c:v>
                </c:pt>
                <c:pt idx="524">
                  <c:v>38.799999999999997</c:v>
                </c:pt>
                <c:pt idx="525">
                  <c:v>39.6</c:v>
                </c:pt>
                <c:pt idx="526">
                  <c:v>41.4</c:v>
                </c:pt>
                <c:pt idx="527">
                  <c:v>41.6</c:v>
                </c:pt>
                <c:pt idx="528">
                  <c:v>42.5</c:v>
                </c:pt>
                <c:pt idx="529">
                  <c:v>42.8</c:v>
                </c:pt>
                <c:pt idx="530">
                  <c:v>43.9</c:v>
                </c:pt>
                <c:pt idx="531">
                  <c:v>42.9</c:v>
                </c:pt>
                <c:pt idx="532">
                  <c:v>44.7</c:v>
                </c:pt>
                <c:pt idx="533">
                  <c:v>44.9</c:v>
                </c:pt>
                <c:pt idx="534">
                  <c:v>45.2</c:v>
                </c:pt>
                <c:pt idx="535">
                  <c:v>45.5</c:v>
                </c:pt>
                <c:pt idx="536">
                  <c:v>45.6</c:v>
                </c:pt>
                <c:pt idx="537">
                  <c:v>46.5</c:v>
                </c:pt>
                <c:pt idx="538">
                  <c:v>48.2</c:v>
                </c:pt>
                <c:pt idx="539">
                  <c:v>49.4</c:v>
                </c:pt>
                <c:pt idx="540">
                  <c:v>47.6</c:v>
                </c:pt>
                <c:pt idx="541">
                  <c:v>49.7</c:v>
                </c:pt>
                <c:pt idx="542">
                  <c:v>50.4</c:v>
                </c:pt>
                <c:pt idx="543">
                  <c:v>52</c:v>
                </c:pt>
                <c:pt idx="544">
                  <c:v>50.2</c:v>
                </c:pt>
                <c:pt idx="545">
                  <c:v>51.3</c:v>
                </c:pt>
                <c:pt idx="546">
                  <c:v>52.5</c:v>
                </c:pt>
                <c:pt idx="547">
                  <c:v>51.3</c:v>
                </c:pt>
                <c:pt idx="548">
                  <c:v>53</c:v>
                </c:pt>
                <c:pt idx="549">
                  <c:v>53.4</c:v>
                </c:pt>
                <c:pt idx="550">
                  <c:v>54.5</c:v>
                </c:pt>
                <c:pt idx="551">
                  <c:v>54.8</c:v>
                </c:pt>
                <c:pt idx="552">
                  <c:v>56.2</c:v>
                </c:pt>
                <c:pt idx="553">
                  <c:v>56.5</c:v>
                </c:pt>
                <c:pt idx="554">
                  <c:v>57.7</c:v>
                </c:pt>
                <c:pt idx="555">
                  <c:v>58.8</c:v>
                </c:pt>
                <c:pt idx="556">
                  <c:v>59.6</c:v>
                </c:pt>
                <c:pt idx="557">
                  <c:v>59.7</c:v>
                </c:pt>
                <c:pt idx="558">
                  <c:v>60.6</c:v>
                </c:pt>
                <c:pt idx="559">
                  <c:v>61.2</c:v>
                </c:pt>
                <c:pt idx="560">
                  <c:v>61.5</c:v>
                </c:pt>
                <c:pt idx="561">
                  <c:v>62.6</c:v>
                </c:pt>
                <c:pt idx="562">
                  <c:v>63.5</c:v>
                </c:pt>
                <c:pt idx="563">
                  <c:v>64</c:v>
                </c:pt>
                <c:pt idx="564">
                  <c:v>63.9</c:v>
                </c:pt>
                <c:pt idx="565">
                  <c:v>64.599999999999994</c:v>
                </c:pt>
                <c:pt idx="566">
                  <c:v>67.7</c:v>
                </c:pt>
                <c:pt idx="567">
                  <c:v>67.5</c:v>
                </c:pt>
                <c:pt idx="568">
                  <c:v>66.8</c:v>
                </c:pt>
                <c:pt idx="569">
                  <c:v>67.7</c:v>
                </c:pt>
                <c:pt idx="570">
                  <c:v>68.900000000000006</c:v>
                </c:pt>
                <c:pt idx="571">
                  <c:v>68.3</c:v>
                </c:pt>
                <c:pt idx="572">
                  <c:v>71</c:v>
                </c:pt>
                <c:pt idx="573">
                  <c:v>69.5</c:v>
                </c:pt>
                <c:pt idx="574">
                  <c:v>70.099999999999994</c:v>
                </c:pt>
                <c:pt idx="575">
                  <c:v>71</c:v>
                </c:pt>
                <c:pt idx="576">
                  <c:v>70.7</c:v>
                </c:pt>
                <c:pt idx="577">
                  <c:v>71.099999999999994</c:v>
                </c:pt>
                <c:pt idx="578">
                  <c:v>71.599999999999994</c:v>
                </c:pt>
                <c:pt idx="579">
                  <c:v>73.099999999999994</c:v>
                </c:pt>
                <c:pt idx="580">
                  <c:v>72.099999999999994</c:v>
                </c:pt>
                <c:pt idx="581">
                  <c:v>72.5</c:v>
                </c:pt>
                <c:pt idx="582">
                  <c:v>71.900000000000006</c:v>
                </c:pt>
                <c:pt idx="583">
                  <c:v>72.099999999999994</c:v>
                </c:pt>
                <c:pt idx="584">
                  <c:v>72.8</c:v>
                </c:pt>
                <c:pt idx="585">
                  <c:v>72.7</c:v>
                </c:pt>
                <c:pt idx="586">
                  <c:v>72.8</c:v>
                </c:pt>
                <c:pt idx="587">
                  <c:v>72.099999999999994</c:v>
                </c:pt>
                <c:pt idx="588">
                  <c:v>73.400000000000006</c:v>
                </c:pt>
                <c:pt idx="589">
                  <c:v>73.099999999999994</c:v>
                </c:pt>
                <c:pt idx="590">
                  <c:v>73.2</c:v>
                </c:pt>
                <c:pt idx="591">
                  <c:v>72.400000000000006</c:v>
                </c:pt>
                <c:pt idx="592">
                  <c:v>73</c:v>
                </c:pt>
                <c:pt idx="593">
                  <c:v>72</c:v>
                </c:pt>
                <c:pt idx="594">
                  <c:v>73</c:v>
                </c:pt>
                <c:pt idx="595">
                  <c:v>72</c:v>
                </c:pt>
                <c:pt idx="596">
                  <c:v>69.900000000000006</c:v>
                </c:pt>
                <c:pt idx="597">
                  <c:v>70.599999999999994</c:v>
                </c:pt>
                <c:pt idx="598">
                  <c:v>70.8</c:v>
                </c:pt>
                <c:pt idx="599">
                  <c:v>71.400000000000006</c:v>
                </c:pt>
                <c:pt idx="600">
                  <c:v>71.099999999999994</c:v>
                </c:pt>
                <c:pt idx="601">
                  <c:v>70.2</c:v>
                </c:pt>
                <c:pt idx="602">
                  <c:v>71</c:v>
                </c:pt>
                <c:pt idx="603">
                  <c:v>71.099999999999994</c:v>
                </c:pt>
                <c:pt idx="604">
                  <c:v>70.3</c:v>
                </c:pt>
                <c:pt idx="605">
                  <c:v>70.099999999999994</c:v>
                </c:pt>
                <c:pt idx="606">
                  <c:v>67.099999999999994</c:v>
                </c:pt>
                <c:pt idx="607">
                  <c:v>69.5</c:v>
                </c:pt>
                <c:pt idx="608">
                  <c:v>67.400000000000006</c:v>
                </c:pt>
                <c:pt idx="609">
                  <c:v>67.7</c:v>
                </c:pt>
                <c:pt idx="610">
                  <c:v>68.8</c:v>
                </c:pt>
                <c:pt idx="611">
                  <c:v>67.400000000000006</c:v>
                </c:pt>
                <c:pt idx="612">
                  <c:v>67.5</c:v>
                </c:pt>
                <c:pt idx="613">
                  <c:v>65.2</c:v>
                </c:pt>
                <c:pt idx="614">
                  <c:v>65.7</c:v>
                </c:pt>
                <c:pt idx="615">
                  <c:v>65</c:v>
                </c:pt>
                <c:pt idx="616">
                  <c:v>64.599999999999994</c:v>
                </c:pt>
                <c:pt idx="617">
                  <c:v>64.7</c:v>
                </c:pt>
                <c:pt idx="618">
                  <c:v>65.5</c:v>
                </c:pt>
                <c:pt idx="619">
                  <c:v>64.400000000000006</c:v>
                </c:pt>
                <c:pt idx="620">
                  <c:v>64.3</c:v>
                </c:pt>
                <c:pt idx="621">
                  <c:v>64.599999999999994</c:v>
                </c:pt>
                <c:pt idx="622">
                  <c:v>62.6</c:v>
                </c:pt>
                <c:pt idx="623">
                  <c:v>64.3</c:v>
                </c:pt>
                <c:pt idx="624">
                  <c:v>63</c:v>
                </c:pt>
                <c:pt idx="625">
                  <c:v>63</c:v>
                </c:pt>
                <c:pt idx="626">
                  <c:v>63.5</c:v>
                </c:pt>
                <c:pt idx="627">
                  <c:v>61.8</c:v>
                </c:pt>
                <c:pt idx="628">
                  <c:v>63</c:v>
                </c:pt>
                <c:pt idx="629">
                  <c:v>63.1</c:v>
                </c:pt>
                <c:pt idx="630">
                  <c:v>62.6</c:v>
                </c:pt>
                <c:pt idx="631">
                  <c:v>62.3</c:v>
                </c:pt>
                <c:pt idx="632">
                  <c:v>61.9</c:v>
                </c:pt>
                <c:pt idx="633">
                  <c:v>61.2</c:v>
                </c:pt>
                <c:pt idx="634">
                  <c:v>62.4</c:v>
                </c:pt>
                <c:pt idx="635">
                  <c:v>61.9</c:v>
                </c:pt>
                <c:pt idx="636">
                  <c:v>61.2</c:v>
                </c:pt>
                <c:pt idx="637">
                  <c:v>62.4</c:v>
                </c:pt>
                <c:pt idx="638">
                  <c:v>58.7</c:v>
                </c:pt>
                <c:pt idx="639">
                  <c:v>61.3</c:v>
                </c:pt>
                <c:pt idx="640">
                  <c:v>61.5</c:v>
                </c:pt>
                <c:pt idx="641">
                  <c:v>60.8</c:v>
                </c:pt>
                <c:pt idx="642">
                  <c:v>60.7</c:v>
                </c:pt>
                <c:pt idx="643">
                  <c:v>60.5</c:v>
                </c:pt>
                <c:pt idx="644">
                  <c:v>60.9</c:v>
                </c:pt>
                <c:pt idx="645">
                  <c:v>61.2</c:v>
                </c:pt>
                <c:pt idx="646">
                  <c:v>59.7</c:v>
                </c:pt>
                <c:pt idx="647">
                  <c:v>60.4</c:v>
                </c:pt>
                <c:pt idx="648">
                  <c:v>60</c:v>
                </c:pt>
                <c:pt idx="649">
                  <c:v>60.3</c:v>
                </c:pt>
                <c:pt idx="650">
                  <c:v>61.2</c:v>
                </c:pt>
                <c:pt idx="651">
                  <c:v>60.6</c:v>
                </c:pt>
                <c:pt idx="652">
                  <c:v>60.4</c:v>
                </c:pt>
                <c:pt idx="653">
                  <c:v>60.8</c:v>
                </c:pt>
                <c:pt idx="654">
                  <c:v>60.7</c:v>
                </c:pt>
                <c:pt idx="655">
                  <c:v>62.3</c:v>
                </c:pt>
                <c:pt idx="656">
                  <c:v>60.3</c:v>
                </c:pt>
                <c:pt idx="657">
                  <c:v>61.1</c:v>
                </c:pt>
                <c:pt idx="658">
                  <c:v>61.9</c:v>
                </c:pt>
                <c:pt idx="659">
                  <c:v>59.9</c:v>
                </c:pt>
                <c:pt idx="660">
                  <c:v>59.3</c:v>
                </c:pt>
                <c:pt idx="661">
                  <c:v>60.4</c:v>
                </c:pt>
                <c:pt idx="662">
                  <c:v>61.1</c:v>
                </c:pt>
                <c:pt idx="663">
                  <c:v>59.4</c:v>
                </c:pt>
                <c:pt idx="664">
                  <c:v>61.2</c:v>
                </c:pt>
                <c:pt idx="665">
                  <c:v>59.9</c:v>
                </c:pt>
                <c:pt idx="666">
                  <c:v>59.3</c:v>
                </c:pt>
                <c:pt idx="667">
                  <c:v>60.2</c:v>
                </c:pt>
                <c:pt idx="668">
                  <c:v>60.1</c:v>
                </c:pt>
                <c:pt idx="669">
                  <c:v>59.4</c:v>
                </c:pt>
                <c:pt idx="670">
                  <c:v>60.4</c:v>
                </c:pt>
                <c:pt idx="671">
                  <c:v>60.5</c:v>
                </c:pt>
                <c:pt idx="672">
                  <c:v>61.4</c:v>
                </c:pt>
                <c:pt idx="673">
                  <c:v>61.3</c:v>
                </c:pt>
                <c:pt idx="674">
                  <c:v>59.5</c:v>
                </c:pt>
                <c:pt idx="675">
                  <c:v>59.6</c:v>
                </c:pt>
                <c:pt idx="676">
                  <c:v>60.2</c:v>
                </c:pt>
                <c:pt idx="677">
                  <c:v>59.7</c:v>
                </c:pt>
                <c:pt idx="678">
                  <c:v>60.6</c:v>
                </c:pt>
                <c:pt idx="679">
                  <c:v>59.7</c:v>
                </c:pt>
                <c:pt idx="680">
                  <c:v>60.9</c:v>
                </c:pt>
                <c:pt idx="681">
                  <c:v>60.3</c:v>
                </c:pt>
                <c:pt idx="682">
                  <c:v>60.3</c:v>
                </c:pt>
                <c:pt idx="683">
                  <c:v>59.8</c:v>
                </c:pt>
                <c:pt idx="684">
                  <c:v>59.6</c:v>
                </c:pt>
                <c:pt idx="685">
                  <c:v>59.9</c:v>
                </c:pt>
                <c:pt idx="686">
                  <c:v>59.6</c:v>
                </c:pt>
                <c:pt idx="687">
                  <c:v>60.1</c:v>
                </c:pt>
                <c:pt idx="688">
                  <c:v>60.3</c:v>
                </c:pt>
                <c:pt idx="689">
                  <c:v>60.5</c:v>
                </c:pt>
                <c:pt idx="690">
                  <c:v>60.2</c:v>
                </c:pt>
                <c:pt idx="691">
                  <c:v>58.5</c:v>
                </c:pt>
                <c:pt idx="692">
                  <c:v>58.5</c:v>
                </c:pt>
                <c:pt idx="693">
                  <c:v>60.2</c:v>
                </c:pt>
                <c:pt idx="694">
                  <c:v>60.8</c:v>
                </c:pt>
                <c:pt idx="695">
                  <c:v>59.5</c:v>
                </c:pt>
                <c:pt idx="696">
                  <c:v>58.8</c:v>
                </c:pt>
                <c:pt idx="697">
                  <c:v>59.7</c:v>
                </c:pt>
                <c:pt idx="698">
                  <c:v>59.6</c:v>
                </c:pt>
                <c:pt idx="699">
                  <c:v>60.1</c:v>
                </c:pt>
                <c:pt idx="700">
                  <c:v>59</c:v>
                </c:pt>
                <c:pt idx="701">
                  <c:v>60.2</c:v>
                </c:pt>
                <c:pt idx="702">
                  <c:v>60.2</c:v>
                </c:pt>
                <c:pt idx="703">
                  <c:v>60.5</c:v>
                </c:pt>
                <c:pt idx="704">
                  <c:v>60.7</c:v>
                </c:pt>
                <c:pt idx="705">
                  <c:v>61.4</c:v>
                </c:pt>
                <c:pt idx="706">
                  <c:v>59.7</c:v>
                </c:pt>
                <c:pt idx="707">
                  <c:v>59.5</c:v>
                </c:pt>
                <c:pt idx="708">
                  <c:v>61</c:v>
                </c:pt>
                <c:pt idx="709">
                  <c:v>59.5</c:v>
                </c:pt>
                <c:pt idx="710">
                  <c:v>61.3</c:v>
                </c:pt>
                <c:pt idx="711">
                  <c:v>60.4</c:v>
                </c:pt>
                <c:pt idx="712">
                  <c:v>60.4</c:v>
                </c:pt>
                <c:pt idx="713">
                  <c:v>62</c:v>
                </c:pt>
                <c:pt idx="714">
                  <c:v>62.3</c:v>
                </c:pt>
                <c:pt idx="715">
                  <c:v>62.2</c:v>
                </c:pt>
                <c:pt idx="716">
                  <c:v>60.4</c:v>
                </c:pt>
                <c:pt idx="717">
                  <c:v>60.2</c:v>
                </c:pt>
                <c:pt idx="718">
                  <c:v>61.3</c:v>
                </c:pt>
                <c:pt idx="719">
                  <c:v>60.4</c:v>
                </c:pt>
                <c:pt idx="720">
                  <c:v>62.8</c:v>
                </c:pt>
                <c:pt idx="721">
                  <c:v>61.5</c:v>
                </c:pt>
                <c:pt idx="722">
                  <c:v>61.4</c:v>
                </c:pt>
                <c:pt idx="723">
                  <c:v>60.8</c:v>
                </c:pt>
                <c:pt idx="724">
                  <c:v>61.7</c:v>
                </c:pt>
                <c:pt idx="725">
                  <c:v>61.7</c:v>
                </c:pt>
                <c:pt idx="726">
                  <c:v>62</c:v>
                </c:pt>
                <c:pt idx="727">
                  <c:v>61.6</c:v>
                </c:pt>
                <c:pt idx="728">
                  <c:v>61.9</c:v>
                </c:pt>
                <c:pt idx="729">
                  <c:v>61.8</c:v>
                </c:pt>
                <c:pt idx="730">
                  <c:v>62.6</c:v>
                </c:pt>
                <c:pt idx="731">
                  <c:v>60.8</c:v>
                </c:pt>
                <c:pt idx="732">
                  <c:v>62.1</c:v>
                </c:pt>
                <c:pt idx="733">
                  <c:v>61.4</c:v>
                </c:pt>
                <c:pt idx="734">
                  <c:v>61.1</c:v>
                </c:pt>
                <c:pt idx="735">
                  <c:v>60.3</c:v>
                </c:pt>
                <c:pt idx="736">
                  <c:v>60.5</c:v>
                </c:pt>
                <c:pt idx="737">
                  <c:v>60.4</c:v>
                </c:pt>
                <c:pt idx="738">
                  <c:v>62.9</c:v>
                </c:pt>
                <c:pt idx="739">
                  <c:v>61.3</c:v>
                </c:pt>
                <c:pt idx="740">
                  <c:v>60.1</c:v>
                </c:pt>
                <c:pt idx="741">
                  <c:v>61.5</c:v>
                </c:pt>
                <c:pt idx="742">
                  <c:v>61.9</c:v>
                </c:pt>
                <c:pt idx="743">
                  <c:v>61.7</c:v>
                </c:pt>
                <c:pt idx="744">
                  <c:v>62.1</c:v>
                </c:pt>
                <c:pt idx="745">
                  <c:v>61.8</c:v>
                </c:pt>
                <c:pt idx="746">
                  <c:v>60.1</c:v>
                </c:pt>
                <c:pt idx="747">
                  <c:v>61.6</c:v>
                </c:pt>
                <c:pt idx="748">
                  <c:v>62.1</c:v>
                </c:pt>
                <c:pt idx="749">
                  <c:v>61.6</c:v>
                </c:pt>
                <c:pt idx="750">
                  <c:v>61.3</c:v>
                </c:pt>
                <c:pt idx="751">
                  <c:v>62.9</c:v>
                </c:pt>
                <c:pt idx="752">
                  <c:v>61.1</c:v>
                </c:pt>
                <c:pt idx="753">
                  <c:v>60.1</c:v>
                </c:pt>
                <c:pt idx="754">
                  <c:v>60.8</c:v>
                </c:pt>
                <c:pt idx="755">
                  <c:v>60</c:v>
                </c:pt>
                <c:pt idx="756">
                  <c:v>61.1</c:v>
                </c:pt>
                <c:pt idx="757">
                  <c:v>59.9</c:v>
                </c:pt>
                <c:pt idx="758">
                  <c:v>60.4</c:v>
                </c:pt>
                <c:pt idx="759">
                  <c:v>60.9</c:v>
                </c:pt>
                <c:pt idx="760">
                  <c:v>60.7</c:v>
                </c:pt>
                <c:pt idx="761">
                  <c:v>60.6</c:v>
                </c:pt>
                <c:pt idx="762">
                  <c:v>60</c:v>
                </c:pt>
                <c:pt idx="763">
                  <c:v>59.1</c:v>
                </c:pt>
                <c:pt idx="764">
                  <c:v>58.1</c:v>
                </c:pt>
                <c:pt idx="765">
                  <c:v>59.1</c:v>
                </c:pt>
                <c:pt idx="766">
                  <c:v>60</c:v>
                </c:pt>
                <c:pt idx="767">
                  <c:v>59.4</c:v>
                </c:pt>
                <c:pt idx="768">
                  <c:v>60</c:v>
                </c:pt>
                <c:pt idx="769">
                  <c:v>59.9</c:v>
                </c:pt>
                <c:pt idx="770">
                  <c:v>59.4</c:v>
                </c:pt>
                <c:pt idx="771">
                  <c:v>59.6</c:v>
                </c:pt>
                <c:pt idx="772">
                  <c:v>59.5</c:v>
                </c:pt>
                <c:pt idx="773">
                  <c:v>58.8</c:v>
                </c:pt>
                <c:pt idx="774">
                  <c:v>59</c:v>
                </c:pt>
                <c:pt idx="775">
                  <c:v>57.8</c:v>
                </c:pt>
                <c:pt idx="776">
                  <c:v>58.9</c:v>
                </c:pt>
                <c:pt idx="777">
                  <c:v>57.7</c:v>
                </c:pt>
                <c:pt idx="778">
                  <c:v>58.2</c:v>
                </c:pt>
                <c:pt idx="779">
                  <c:v>57.3</c:v>
                </c:pt>
                <c:pt idx="780">
                  <c:v>58.1</c:v>
                </c:pt>
                <c:pt idx="781">
                  <c:v>55.8</c:v>
                </c:pt>
                <c:pt idx="782">
                  <c:v>57.3</c:v>
                </c:pt>
                <c:pt idx="783">
                  <c:v>57.8</c:v>
                </c:pt>
                <c:pt idx="784">
                  <c:v>58.3</c:v>
                </c:pt>
                <c:pt idx="785">
                  <c:v>57.8</c:v>
                </c:pt>
                <c:pt idx="786">
                  <c:v>58.2</c:v>
                </c:pt>
                <c:pt idx="787">
                  <c:v>57.7</c:v>
                </c:pt>
                <c:pt idx="788">
                  <c:v>57.1</c:v>
                </c:pt>
                <c:pt idx="789">
                  <c:v>56.6</c:v>
                </c:pt>
                <c:pt idx="790">
                  <c:v>57.2</c:v>
                </c:pt>
                <c:pt idx="791">
                  <c:v>56.4</c:v>
                </c:pt>
                <c:pt idx="792">
                  <c:v>55.8</c:v>
                </c:pt>
                <c:pt idx="793">
                  <c:v>57</c:v>
                </c:pt>
                <c:pt idx="794">
                  <c:v>55</c:v>
                </c:pt>
                <c:pt idx="795">
                  <c:v>54.3</c:v>
                </c:pt>
                <c:pt idx="796">
                  <c:v>56.7</c:v>
                </c:pt>
                <c:pt idx="797">
                  <c:v>54.6</c:v>
                </c:pt>
                <c:pt idx="798">
                  <c:v>57.2</c:v>
                </c:pt>
                <c:pt idx="799">
                  <c:v>55.5</c:v>
                </c:pt>
                <c:pt idx="800">
                  <c:v>55.8</c:v>
                </c:pt>
                <c:pt idx="801">
                  <c:v>55.4</c:v>
                </c:pt>
                <c:pt idx="802">
                  <c:v>54.8</c:v>
                </c:pt>
                <c:pt idx="803">
                  <c:v>54.9</c:v>
                </c:pt>
                <c:pt idx="804">
                  <c:v>54.7</c:v>
                </c:pt>
                <c:pt idx="805">
                  <c:v>53.9</c:v>
                </c:pt>
                <c:pt idx="806">
                  <c:v>55.5</c:v>
                </c:pt>
                <c:pt idx="807">
                  <c:v>54.6</c:v>
                </c:pt>
                <c:pt idx="808">
                  <c:v>54.3</c:v>
                </c:pt>
                <c:pt idx="809">
                  <c:v>52.4</c:v>
                </c:pt>
                <c:pt idx="810">
                  <c:v>52.3</c:v>
                </c:pt>
                <c:pt idx="811">
                  <c:v>52.2</c:v>
                </c:pt>
                <c:pt idx="812">
                  <c:v>50.7</c:v>
                </c:pt>
                <c:pt idx="813">
                  <c:v>50.8</c:v>
                </c:pt>
                <c:pt idx="814">
                  <c:v>52.7</c:v>
                </c:pt>
                <c:pt idx="815">
                  <c:v>50.8</c:v>
                </c:pt>
                <c:pt idx="816">
                  <c:v>51.8</c:v>
                </c:pt>
                <c:pt idx="817">
                  <c:v>51.2</c:v>
                </c:pt>
                <c:pt idx="818">
                  <c:v>51</c:v>
                </c:pt>
                <c:pt idx="819">
                  <c:v>49.8</c:v>
                </c:pt>
                <c:pt idx="820">
                  <c:v>50.3</c:v>
                </c:pt>
                <c:pt idx="821">
                  <c:v>48.5</c:v>
                </c:pt>
                <c:pt idx="822">
                  <c:v>47.8</c:v>
                </c:pt>
                <c:pt idx="823">
                  <c:v>47.2</c:v>
                </c:pt>
                <c:pt idx="824">
                  <c:v>46.3</c:v>
                </c:pt>
                <c:pt idx="825">
                  <c:v>46.8</c:v>
                </c:pt>
                <c:pt idx="826">
                  <c:v>47.5</c:v>
                </c:pt>
                <c:pt idx="827">
                  <c:v>45.6</c:v>
                </c:pt>
                <c:pt idx="828">
                  <c:v>45.5</c:v>
                </c:pt>
                <c:pt idx="829">
                  <c:v>44.6</c:v>
                </c:pt>
                <c:pt idx="830">
                  <c:v>43.2</c:v>
                </c:pt>
                <c:pt idx="831">
                  <c:v>43.3</c:v>
                </c:pt>
                <c:pt idx="832">
                  <c:v>41.3</c:v>
                </c:pt>
                <c:pt idx="833">
                  <c:v>41.2</c:v>
                </c:pt>
                <c:pt idx="834">
                  <c:v>40.6</c:v>
                </c:pt>
                <c:pt idx="835">
                  <c:v>39.700000000000003</c:v>
                </c:pt>
                <c:pt idx="836">
                  <c:v>38.299999999999997</c:v>
                </c:pt>
                <c:pt idx="837">
                  <c:v>38</c:v>
                </c:pt>
                <c:pt idx="838">
                  <c:v>35.5</c:v>
                </c:pt>
                <c:pt idx="839">
                  <c:v>36</c:v>
                </c:pt>
                <c:pt idx="840">
                  <c:v>35.6</c:v>
                </c:pt>
                <c:pt idx="841">
                  <c:v>34.799999999999997</c:v>
                </c:pt>
                <c:pt idx="842">
                  <c:v>35</c:v>
                </c:pt>
                <c:pt idx="843">
                  <c:v>34.200000000000003</c:v>
                </c:pt>
                <c:pt idx="844">
                  <c:v>32.799999999999997</c:v>
                </c:pt>
                <c:pt idx="845">
                  <c:v>32.700000000000003</c:v>
                </c:pt>
                <c:pt idx="846">
                  <c:v>31.2</c:v>
                </c:pt>
                <c:pt idx="847">
                  <c:v>30.8</c:v>
                </c:pt>
                <c:pt idx="848">
                  <c:v>29.8</c:v>
                </c:pt>
                <c:pt idx="849">
                  <c:v>30.1</c:v>
                </c:pt>
                <c:pt idx="850">
                  <c:v>29.8</c:v>
                </c:pt>
                <c:pt idx="851">
                  <c:v>27.8</c:v>
                </c:pt>
                <c:pt idx="852">
                  <c:v>27.3</c:v>
                </c:pt>
                <c:pt idx="853">
                  <c:v>28.6</c:v>
                </c:pt>
                <c:pt idx="854">
                  <c:v>29</c:v>
                </c:pt>
                <c:pt idx="855">
                  <c:v>27</c:v>
                </c:pt>
                <c:pt idx="856">
                  <c:v>26.8</c:v>
                </c:pt>
                <c:pt idx="857">
                  <c:v>27.8</c:v>
                </c:pt>
                <c:pt idx="858">
                  <c:v>26.6</c:v>
                </c:pt>
                <c:pt idx="859">
                  <c:v>23.8</c:v>
                </c:pt>
                <c:pt idx="860">
                  <c:v>23.3</c:v>
                </c:pt>
                <c:pt idx="861">
                  <c:v>22.7</c:v>
                </c:pt>
                <c:pt idx="862">
                  <c:v>22.9</c:v>
                </c:pt>
                <c:pt idx="863">
                  <c:v>19.600000000000001</c:v>
                </c:pt>
                <c:pt idx="864">
                  <c:v>21.3</c:v>
                </c:pt>
                <c:pt idx="865">
                  <c:v>21.6</c:v>
                </c:pt>
                <c:pt idx="866">
                  <c:v>19.3</c:v>
                </c:pt>
                <c:pt idx="867">
                  <c:v>20.8</c:v>
                </c:pt>
                <c:pt idx="868">
                  <c:v>21.3</c:v>
                </c:pt>
                <c:pt idx="869">
                  <c:v>18.399999999999999</c:v>
                </c:pt>
                <c:pt idx="870">
                  <c:v>20</c:v>
                </c:pt>
                <c:pt idx="871">
                  <c:v>17.3</c:v>
                </c:pt>
                <c:pt idx="872">
                  <c:v>18.8</c:v>
                </c:pt>
                <c:pt idx="873">
                  <c:v>19.399999999999999</c:v>
                </c:pt>
                <c:pt idx="874">
                  <c:v>17.7</c:v>
                </c:pt>
                <c:pt idx="875">
                  <c:v>17.5</c:v>
                </c:pt>
                <c:pt idx="876">
                  <c:v>17.7</c:v>
                </c:pt>
                <c:pt idx="877">
                  <c:v>17.100000000000001</c:v>
                </c:pt>
                <c:pt idx="878">
                  <c:v>17.600000000000001</c:v>
                </c:pt>
                <c:pt idx="879">
                  <c:v>18.2</c:v>
                </c:pt>
                <c:pt idx="880">
                  <c:v>17.7</c:v>
                </c:pt>
                <c:pt idx="881">
                  <c:v>17.7</c:v>
                </c:pt>
                <c:pt idx="882">
                  <c:v>16.399999999999999</c:v>
                </c:pt>
                <c:pt idx="883">
                  <c:v>16.7</c:v>
                </c:pt>
                <c:pt idx="884">
                  <c:v>18.100000000000001</c:v>
                </c:pt>
                <c:pt idx="885">
                  <c:v>16.5</c:v>
                </c:pt>
                <c:pt idx="886">
                  <c:v>17.100000000000001</c:v>
                </c:pt>
                <c:pt idx="887">
                  <c:v>16.5</c:v>
                </c:pt>
                <c:pt idx="888">
                  <c:v>17.2</c:v>
                </c:pt>
                <c:pt idx="889">
                  <c:v>17.8</c:v>
                </c:pt>
                <c:pt idx="890">
                  <c:v>17.399999999999999</c:v>
                </c:pt>
                <c:pt idx="891">
                  <c:v>17.5</c:v>
                </c:pt>
                <c:pt idx="892">
                  <c:v>17.399999999999999</c:v>
                </c:pt>
                <c:pt idx="893">
                  <c:v>18.600000000000001</c:v>
                </c:pt>
                <c:pt idx="894">
                  <c:v>19.100000000000001</c:v>
                </c:pt>
                <c:pt idx="895">
                  <c:v>18.5</c:v>
                </c:pt>
                <c:pt idx="896">
                  <c:v>17.8</c:v>
                </c:pt>
                <c:pt idx="897">
                  <c:v>18.899999999999999</c:v>
                </c:pt>
                <c:pt idx="898">
                  <c:v>19</c:v>
                </c:pt>
                <c:pt idx="899">
                  <c:v>21.2</c:v>
                </c:pt>
                <c:pt idx="900">
                  <c:v>20.2</c:v>
                </c:pt>
                <c:pt idx="901">
                  <c:v>19.8</c:v>
                </c:pt>
                <c:pt idx="902">
                  <c:v>19.899999999999999</c:v>
                </c:pt>
                <c:pt idx="903">
                  <c:v>20.6</c:v>
                </c:pt>
                <c:pt idx="904">
                  <c:v>22.1</c:v>
                </c:pt>
                <c:pt idx="905">
                  <c:v>22.7</c:v>
                </c:pt>
                <c:pt idx="906">
                  <c:v>23.3</c:v>
                </c:pt>
                <c:pt idx="907">
                  <c:v>24.1</c:v>
                </c:pt>
                <c:pt idx="908">
                  <c:v>23.8</c:v>
                </c:pt>
                <c:pt idx="909">
                  <c:v>23.1</c:v>
                </c:pt>
                <c:pt idx="910">
                  <c:v>23.7</c:v>
                </c:pt>
                <c:pt idx="911">
                  <c:v>23.9</c:v>
                </c:pt>
                <c:pt idx="912">
                  <c:v>24.2</c:v>
                </c:pt>
                <c:pt idx="913">
                  <c:v>24.9</c:v>
                </c:pt>
                <c:pt idx="914">
                  <c:v>25.4</c:v>
                </c:pt>
                <c:pt idx="915">
                  <c:v>25.5</c:v>
                </c:pt>
                <c:pt idx="916">
                  <c:v>27</c:v>
                </c:pt>
                <c:pt idx="917">
                  <c:v>26.3</c:v>
                </c:pt>
                <c:pt idx="918">
                  <c:v>26.2</c:v>
                </c:pt>
                <c:pt idx="919">
                  <c:v>27.1</c:v>
                </c:pt>
                <c:pt idx="920">
                  <c:v>27</c:v>
                </c:pt>
                <c:pt idx="921">
                  <c:v>26.3</c:v>
                </c:pt>
                <c:pt idx="922">
                  <c:v>28.2</c:v>
                </c:pt>
                <c:pt idx="923">
                  <c:v>27.4</c:v>
                </c:pt>
                <c:pt idx="924">
                  <c:v>26.9</c:v>
                </c:pt>
                <c:pt idx="925">
                  <c:v>27.9</c:v>
                </c:pt>
                <c:pt idx="926">
                  <c:v>28.8</c:v>
                </c:pt>
                <c:pt idx="927">
                  <c:v>27.9</c:v>
                </c:pt>
                <c:pt idx="928">
                  <c:v>27.2</c:v>
                </c:pt>
                <c:pt idx="929">
                  <c:v>28.9</c:v>
                </c:pt>
                <c:pt idx="930">
                  <c:v>28.1</c:v>
                </c:pt>
                <c:pt idx="931">
                  <c:v>28.9</c:v>
                </c:pt>
                <c:pt idx="932">
                  <c:v>28.8</c:v>
                </c:pt>
                <c:pt idx="933">
                  <c:v>27.5</c:v>
                </c:pt>
                <c:pt idx="934">
                  <c:v>28.1</c:v>
                </c:pt>
                <c:pt idx="935">
                  <c:v>28.1</c:v>
                </c:pt>
                <c:pt idx="936">
                  <c:v>29.4</c:v>
                </c:pt>
                <c:pt idx="937">
                  <c:v>27.6</c:v>
                </c:pt>
                <c:pt idx="938">
                  <c:v>27.3</c:v>
                </c:pt>
                <c:pt idx="939">
                  <c:v>30</c:v>
                </c:pt>
                <c:pt idx="940">
                  <c:v>28</c:v>
                </c:pt>
                <c:pt idx="941">
                  <c:v>28.6</c:v>
                </c:pt>
                <c:pt idx="942">
                  <c:v>29.1</c:v>
                </c:pt>
                <c:pt idx="943">
                  <c:v>28.3</c:v>
                </c:pt>
                <c:pt idx="944">
                  <c:v>28.8</c:v>
                </c:pt>
                <c:pt idx="945">
                  <c:v>27.5</c:v>
                </c:pt>
                <c:pt idx="946">
                  <c:v>28.8</c:v>
                </c:pt>
                <c:pt idx="947">
                  <c:v>29.2</c:v>
                </c:pt>
                <c:pt idx="948">
                  <c:v>28</c:v>
                </c:pt>
                <c:pt idx="949">
                  <c:v>30.3</c:v>
                </c:pt>
                <c:pt idx="950">
                  <c:v>28.3</c:v>
                </c:pt>
                <c:pt idx="951">
                  <c:v>30.1</c:v>
                </c:pt>
                <c:pt idx="952">
                  <c:v>28.5</c:v>
                </c:pt>
                <c:pt idx="953">
                  <c:v>28.6</c:v>
                </c:pt>
                <c:pt idx="954">
                  <c:v>29</c:v>
                </c:pt>
                <c:pt idx="955">
                  <c:v>29.4</c:v>
                </c:pt>
                <c:pt idx="956">
                  <c:v>29.1</c:v>
                </c:pt>
                <c:pt idx="957">
                  <c:v>28.9</c:v>
                </c:pt>
                <c:pt idx="958">
                  <c:v>29.1</c:v>
                </c:pt>
                <c:pt idx="959">
                  <c:v>28.9</c:v>
                </c:pt>
                <c:pt idx="960">
                  <c:v>29.1</c:v>
                </c:pt>
                <c:pt idx="961">
                  <c:v>30.2</c:v>
                </c:pt>
                <c:pt idx="962">
                  <c:v>29.9</c:v>
                </c:pt>
                <c:pt idx="963">
                  <c:v>28.2</c:v>
                </c:pt>
                <c:pt idx="964">
                  <c:v>29.2</c:v>
                </c:pt>
                <c:pt idx="965">
                  <c:v>28.8</c:v>
                </c:pt>
                <c:pt idx="966">
                  <c:v>29.4</c:v>
                </c:pt>
                <c:pt idx="967">
                  <c:v>29.3</c:v>
                </c:pt>
                <c:pt idx="968">
                  <c:v>28.2</c:v>
                </c:pt>
                <c:pt idx="969">
                  <c:v>28.2</c:v>
                </c:pt>
                <c:pt idx="970">
                  <c:v>29.8</c:v>
                </c:pt>
                <c:pt idx="971">
                  <c:v>27.3</c:v>
                </c:pt>
                <c:pt idx="972">
                  <c:v>27.7</c:v>
                </c:pt>
                <c:pt idx="973">
                  <c:v>28.5</c:v>
                </c:pt>
                <c:pt idx="974">
                  <c:v>29.1</c:v>
                </c:pt>
                <c:pt idx="975">
                  <c:v>28.8</c:v>
                </c:pt>
                <c:pt idx="976">
                  <c:v>27.6</c:v>
                </c:pt>
                <c:pt idx="977">
                  <c:v>28.9</c:v>
                </c:pt>
                <c:pt idx="978">
                  <c:v>27.4</c:v>
                </c:pt>
                <c:pt idx="979">
                  <c:v>28.4</c:v>
                </c:pt>
                <c:pt idx="980">
                  <c:v>28.1</c:v>
                </c:pt>
                <c:pt idx="981">
                  <c:v>28.3</c:v>
                </c:pt>
                <c:pt idx="982">
                  <c:v>29.7</c:v>
                </c:pt>
                <c:pt idx="983">
                  <c:v>29.4</c:v>
                </c:pt>
                <c:pt idx="984">
                  <c:v>28.4</c:v>
                </c:pt>
                <c:pt idx="985">
                  <c:v>28.5</c:v>
                </c:pt>
                <c:pt idx="986">
                  <c:v>28.2</c:v>
                </c:pt>
                <c:pt idx="987">
                  <c:v>28.4</c:v>
                </c:pt>
                <c:pt idx="988">
                  <c:v>29</c:v>
                </c:pt>
                <c:pt idx="989">
                  <c:v>27.5</c:v>
                </c:pt>
                <c:pt idx="990">
                  <c:v>28.2</c:v>
                </c:pt>
                <c:pt idx="991">
                  <c:v>27.7</c:v>
                </c:pt>
                <c:pt idx="992">
                  <c:v>27.7</c:v>
                </c:pt>
                <c:pt idx="993">
                  <c:v>28.2</c:v>
                </c:pt>
                <c:pt idx="994">
                  <c:v>28.2</c:v>
                </c:pt>
                <c:pt idx="995">
                  <c:v>27.6</c:v>
                </c:pt>
                <c:pt idx="996">
                  <c:v>28.2</c:v>
                </c:pt>
                <c:pt idx="997">
                  <c:v>28.6</c:v>
                </c:pt>
                <c:pt idx="998">
                  <c:v>28.6</c:v>
                </c:pt>
                <c:pt idx="999">
                  <c:v>27.6</c:v>
                </c:pt>
                <c:pt idx="1000">
                  <c:v>28.1</c:v>
                </c:pt>
                <c:pt idx="1001">
                  <c:v>29</c:v>
                </c:pt>
                <c:pt idx="1002">
                  <c:v>28.9</c:v>
                </c:pt>
                <c:pt idx="1003">
                  <c:v>26.8</c:v>
                </c:pt>
                <c:pt idx="1004">
                  <c:v>29</c:v>
                </c:pt>
                <c:pt idx="1005">
                  <c:v>30</c:v>
                </c:pt>
                <c:pt idx="1006">
                  <c:v>27.6</c:v>
                </c:pt>
                <c:pt idx="1007">
                  <c:v>28.4</c:v>
                </c:pt>
                <c:pt idx="1008">
                  <c:v>28.4</c:v>
                </c:pt>
                <c:pt idx="1009">
                  <c:v>28.5</c:v>
                </c:pt>
                <c:pt idx="1010">
                  <c:v>29.2</c:v>
                </c:pt>
                <c:pt idx="1011">
                  <c:v>29.7</c:v>
                </c:pt>
                <c:pt idx="1012">
                  <c:v>28.1</c:v>
                </c:pt>
                <c:pt idx="1013">
                  <c:v>27.7</c:v>
                </c:pt>
                <c:pt idx="1014">
                  <c:v>28</c:v>
                </c:pt>
                <c:pt idx="1015">
                  <c:v>28.6</c:v>
                </c:pt>
                <c:pt idx="1016">
                  <c:v>27.3</c:v>
                </c:pt>
                <c:pt idx="1017">
                  <c:v>28.4</c:v>
                </c:pt>
                <c:pt idx="1018">
                  <c:v>28.3</c:v>
                </c:pt>
                <c:pt idx="1019">
                  <c:v>27.8</c:v>
                </c:pt>
                <c:pt idx="1020">
                  <c:v>27.7</c:v>
                </c:pt>
                <c:pt idx="1021">
                  <c:v>26.7</c:v>
                </c:pt>
                <c:pt idx="1022">
                  <c:v>28.4</c:v>
                </c:pt>
                <c:pt idx="1023">
                  <c:v>29.2</c:v>
                </c:pt>
                <c:pt idx="1024">
                  <c:v>28.5</c:v>
                </c:pt>
                <c:pt idx="1025">
                  <c:v>28.2</c:v>
                </c:pt>
                <c:pt idx="1026">
                  <c:v>28.1</c:v>
                </c:pt>
                <c:pt idx="1027">
                  <c:v>28.8</c:v>
                </c:pt>
                <c:pt idx="1028">
                  <c:v>28.4</c:v>
                </c:pt>
                <c:pt idx="1029">
                  <c:v>28.1</c:v>
                </c:pt>
                <c:pt idx="1030">
                  <c:v>28.7</c:v>
                </c:pt>
                <c:pt idx="1031">
                  <c:v>28.3</c:v>
                </c:pt>
                <c:pt idx="1032">
                  <c:v>28.3</c:v>
                </c:pt>
                <c:pt idx="1033">
                  <c:v>28.6</c:v>
                </c:pt>
                <c:pt idx="1034">
                  <c:v>29.9</c:v>
                </c:pt>
                <c:pt idx="1035">
                  <c:v>29.5</c:v>
                </c:pt>
                <c:pt idx="1036">
                  <c:v>29.4</c:v>
                </c:pt>
                <c:pt idx="1037">
                  <c:v>29.2</c:v>
                </c:pt>
                <c:pt idx="1038">
                  <c:v>29.1</c:v>
                </c:pt>
                <c:pt idx="1039">
                  <c:v>28.2</c:v>
                </c:pt>
                <c:pt idx="1040">
                  <c:v>27.8</c:v>
                </c:pt>
                <c:pt idx="1041">
                  <c:v>27.6</c:v>
                </c:pt>
                <c:pt idx="1042">
                  <c:v>28.5</c:v>
                </c:pt>
                <c:pt idx="1043">
                  <c:v>28.5</c:v>
                </c:pt>
                <c:pt idx="1044">
                  <c:v>28.9</c:v>
                </c:pt>
                <c:pt idx="1045">
                  <c:v>28</c:v>
                </c:pt>
                <c:pt idx="1046">
                  <c:v>29.6</c:v>
                </c:pt>
                <c:pt idx="1047">
                  <c:v>29.1</c:v>
                </c:pt>
                <c:pt idx="1048">
                  <c:v>28.7</c:v>
                </c:pt>
                <c:pt idx="1049">
                  <c:v>26.8</c:v>
                </c:pt>
                <c:pt idx="1050">
                  <c:v>27.5</c:v>
                </c:pt>
                <c:pt idx="1051">
                  <c:v>28.9</c:v>
                </c:pt>
                <c:pt idx="1052">
                  <c:v>28.5</c:v>
                </c:pt>
                <c:pt idx="1053">
                  <c:v>29.4</c:v>
                </c:pt>
                <c:pt idx="1054">
                  <c:v>28.7</c:v>
                </c:pt>
                <c:pt idx="1055">
                  <c:v>27.8</c:v>
                </c:pt>
                <c:pt idx="1056">
                  <c:v>28.3</c:v>
                </c:pt>
                <c:pt idx="1057">
                  <c:v>29.3</c:v>
                </c:pt>
                <c:pt idx="1058">
                  <c:v>28.3</c:v>
                </c:pt>
                <c:pt idx="1059">
                  <c:v>28.8</c:v>
                </c:pt>
                <c:pt idx="1060">
                  <c:v>27.5</c:v>
                </c:pt>
                <c:pt idx="1061">
                  <c:v>29.7</c:v>
                </c:pt>
                <c:pt idx="1062">
                  <c:v>28</c:v>
                </c:pt>
                <c:pt idx="1063">
                  <c:v>30</c:v>
                </c:pt>
                <c:pt idx="1064">
                  <c:v>29.6</c:v>
                </c:pt>
                <c:pt idx="1065">
                  <c:v>28.6</c:v>
                </c:pt>
                <c:pt idx="1066">
                  <c:v>29.2</c:v>
                </c:pt>
                <c:pt idx="1067">
                  <c:v>28.6</c:v>
                </c:pt>
                <c:pt idx="1068">
                  <c:v>29.9</c:v>
                </c:pt>
                <c:pt idx="1069">
                  <c:v>29.3</c:v>
                </c:pt>
                <c:pt idx="1070">
                  <c:v>29.3</c:v>
                </c:pt>
                <c:pt idx="1071">
                  <c:v>29.6</c:v>
                </c:pt>
                <c:pt idx="1072">
                  <c:v>28.8</c:v>
                </c:pt>
                <c:pt idx="1073">
                  <c:v>28.3</c:v>
                </c:pt>
                <c:pt idx="1074">
                  <c:v>30.2</c:v>
                </c:pt>
                <c:pt idx="1075">
                  <c:v>27.8</c:v>
                </c:pt>
                <c:pt idx="1076">
                  <c:v>29.1</c:v>
                </c:pt>
                <c:pt idx="1077">
                  <c:v>28.2</c:v>
                </c:pt>
                <c:pt idx="1078">
                  <c:v>28.4</c:v>
                </c:pt>
                <c:pt idx="1079">
                  <c:v>27.9</c:v>
                </c:pt>
                <c:pt idx="1080">
                  <c:v>28.6</c:v>
                </c:pt>
                <c:pt idx="1081">
                  <c:v>29.9</c:v>
                </c:pt>
                <c:pt idx="1082">
                  <c:v>29.5</c:v>
                </c:pt>
                <c:pt idx="1083">
                  <c:v>28.7</c:v>
                </c:pt>
                <c:pt idx="1084">
                  <c:v>28.4</c:v>
                </c:pt>
                <c:pt idx="1085">
                  <c:v>29.5</c:v>
                </c:pt>
                <c:pt idx="1086">
                  <c:v>28.5</c:v>
                </c:pt>
                <c:pt idx="1087">
                  <c:v>31.3</c:v>
                </c:pt>
                <c:pt idx="1088">
                  <c:v>30.2</c:v>
                </c:pt>
                <c:pt idx="1089">
                  <c:v>28.7</c:v>
                </c:pt>
                <c:pt idx="1090">
                  <c:v>29.7</c:v>
                </c:pt>
                <c:pt idx="1091">
                  <c:v>29</c:v>
                </c:pt>
                <c:pt idx="1092">
                  <c:v>26.8</c:v>
                </c:pt>
                <c:pt idx="1093">
                  <c:v>29.3</c:v>
                </c:pt>
                <c:pt idx="1094">
                  <c:v>29.5</c:v>
                </c:pt>
                <c:pt idx="1095">
                  <c:v>30</c:v>
                </c:pt>
                <c:pt idx="1096">
                  <c:v>29.6</c:v>
                </c:pt>
                <c:pt idx="1097">
                  <c:v>30.5</c:v>
                </c:pt>
                <c:pt idx="1098">
                  <c:v>30.3</c:v>
                </c:pt>
                <c:pt idx="1099">
                  <c:v>29.3</c:v>
                </c:pt>
                <c:pt idx="1100">
                  <c:v>29.4</c:v>
                </c:pt>
                <c:pt idx="1101">
                  <c:v>30.2</c:v>
                </c:pt>
                <c:pt idx="1102">
                  <c:v>28.2</c:v>
                </c:pt>
                <c:pt idx="1103">
                  <c:v>29.9</c:v>
                </c:pt>
                <c:pt idx="1104">
                  <c:v>29.6</c:v>
                </c:pt>
                <c:pt idx="1105">
                  <c:v>30.3</c:v>
                </c:pt>
                <c:pt idx="1106">
                  <c:v>29.7</c:v>
                </c:pt>
                <c:pt idx="1107">
                  <c:v>29.7</c:v>
                </c:pt>
                <c:pt idx="1108">
                  <c:v>29.7</c:v>
                </c:pt>
                <c:pt idx="1109">
                  <c:v>31</c:v>
                </c:pt>
                <c:pt idx="1110">
                  <c:v>30</c:v>
                </c:pt>
                <c:pt idx="1111">
                  <c:v>29.6</c:v>
                </c:pt>
                <c:pt idx="1112">
                  <c:v>29.8</c:v>
                </c:pt>
                <c:pt idx="1113">
                  <c:v>29.2</c:v>
                </c:pt>
                <c:pt idx="1114">
                  <c:v>30.7</c:v>
                </c:pt>
                <c:pt idx="1115">
                  <c:v>30.5</c:v>
                </c:pt>
                <c:pt idx="1116">
                  <c:v>30</c:v>
                </c:pt>
                <c:pt idx="1117">
                  <c:v>31.1</c:v>
                </c:pt>
                <c:pt idx="1118">
                  <c:v>31.1</c:v>
                </c:pt>
                <c:pt idx="1119">
                  <c:v>30.8</c:v>
                </c:pt>
                <c:pt idx="1120">
                  <c:v>30.4</c:v>
                </c:pt>
                <c:pt idx="1121">
                  <c:v>30.6</c:v>
                </c:pt>
                <c:pt idx="1122">
                  <c:v>30.5</c:v>
                </c:pt>
                <c:pt idx="1123">
                  <c:v>28.8</c:v>
                </c:pt>
                <c:pt idx="1124">
                  <c:v>30</c:v>
                </c:pt>
                <c:pt idx="1125">
                  <c:v>29.4</c:v>
                </c:pt>
                <c:pt idx="1126">
                  <c:v>30</c:v>
                </c:pt>
                <c:pt idx="1127">
                  <c:v>29.8</c:v>
                </c:pt>
                <c:pt idx="1128">
                  <c:v>31.5</c:v>
                </c:pt>
                <c:pt idx="1129">
                  <c:v>29.8</c:v>
                </c:pt>
                <c:pt idx="1130">
                  <c:v>30.6</c:v>
                </c:pt>
                <c:pt idx="1131">
                  <c:v>30.6</c:v>
                </c:pt>
                <c:pt idx="1132">
                  <c:v>31</c:v>
                </c:pt>
                <c:pt idx="1133">
                  <c:v>30.9</c:v>
                </c:pt>
                <c:pt idx="1134">
                  <c:v>30.2</c:v>
                </c:pt>
                <c:pt idx="1135">
                  <c:v>30.3</c:v>
                </c:pt>
                <c:pt idx="1136">
                  <c:v>31.3</c:v>
                </c:pt>
                <c:pt idx="1137">
                  <c:v>31.2</c:v>
                </c:pt>
                <c:pt idx="1138">
                  <c:v>31.4</c:v>
                </c:pt>
                <c:pt idx="1139">
                  <c:v>30.4</c:v>
                </c:pt>
                <c:pt idx="1140">
                  <c:v>32.1</c:v>
                </c:pt>
                <c:pt idx="1141">
                  <c:v>32</c:v>
                </c:pt>
                <c:pt idx="1142">
                  <c:v>31.3</c:v>
                </c:pt>
                <c:pt idx="1143">
                  <c:v>30.4</c:v>
                </c:pt>
                <c:pt idx="1144">
                  <c:v>31.8</c:v>
                </c:pt>
                <c:pt idx="1145">
                  <c:v>31</c:v>
                </c:pt>
                <c:pt idx="1146">
                  <c:v>30.8</c:v>
                </c:pt>
                <c:pt idx="1147">
                  <c:v>31.8</c:v>
                </c:pt>
                <c:pt idx="1148">
                  <c:v>32.5</c:v>
                </c:pt>
                <c:pt idx="1149">
                  <c:v>32.6</c:v>
                </c:pt>
                <c:pt idx="1150">
                  <c:v>32</c:v>
                </c:pt>
                <c:pt idx="1151">
                  <c:v>30.2</c:v>
                </c:pt>
                <c:pt idx="1152">
                  <c:v>33.4</c:v>
                </c:pt>
                <c:pt idx="1153">
                  <c:v>33.200000000000003</c:v>
                </c:pt>
                <c:pt idx="1154">
                  <c:v>32.9</c:v>
                </c:pt>
                <c:pt idx="1155">
                  <c:v>32.1</c:v>
                </c:pt>
                <c:pt idx="1156">
                  <c:v>30.8</c:v>
                </c:pt>
                <c:pt idx="1157">
                  <c:v>32.4</c:v>
                </c:pt>
                <c:pt idx="1158">
                  <c:v>33.1</c:v>
                </c:pt>
                <c:pt idx="1159">
                  <c:v>32.6</c:v>
                </c:pt>
                <c:pt idx="1160">
                  <c:v>32.200000000000003</c:v>
                </c:pt>
                <c:pt idx="1161">
                  <c:v>33.9</c:v>
                </c:pt>
                <c:pt idx="1162">
                  <c:v>33.200000000000003</c:v>
                </c:pt>
                <c:pt idx="1163">
                  <c:v>32.799999999999997</c:v>
                </c:pt>
                <c:pt idx="1164">
                  <c:v>32.6</c:v>
                </c:pt>
                <c:pt idx="1165">
                  <c:v>32.9</c:v>
                </c:pt>
                <c:pt idx="1166">
                  <c:v>33.1</c:v>
                </c:pt>
                <c:pt idx="1167">
                  <c:v>33.5</c:v>
                </c:pt>
                <c:pt idx="1168">
                  <c:v>33.4</c:v>
                </c:pt>
                <c:pt idx="1169">
                  <c:v>34.299999999999997</c:v>
                </c:pt>
                <c:pt idx="1170">
                  <c:v>34.299999999999997</c:v>
                </c:pt>
                <c:pt idx="1171">
                  <c:v>33.1</c:v>
                </c:pt>
                <c:pt idx="1172">
                  <c:v>32.700000000000003</c:v>
                </c:pt>
                <c:pt idx="1173">
                  <c:v>33.200000000000003</c:v>
                </c:pt>
                <c:pt idx="1174">
                  <c:v>33.1</c:v>
                </c:pt>
                <c:pt idx="1175">
                  <c:v>33.200000000000003</c:v>
                </c:pt>
                <c:pt idx="1176">
                  <c:v>33</c:v>
                </c:pt>
                <c:pt idx="1177">
                  <c:v>32.4</c:v>
                </c:pt>
                <c:pt idx="1178">
                  <c:v>32.1</c:v>
                </c:pt>
                <c:pt idx="1179">
                  <c:v>31.9</c:v>
                </c:pt>
                <c:pt idx="1180">
                  <c:v>31.6</c:v>
                </c:pt>
                <c:pt idx="1181">
                  <c:v>32.9</c:v>
                </c:pt>
                <c:pt idx="1182">
                  <c:v>30.6</c:v>
                </c:pt>
                <c:pt idx="1183">
                  <c:v>29.9</c:v>
                </c:pt>
                <c:pt idx="1184">
                  <c:v>31.6</c:v>
                </c:pt>
                <c:pt idx="1185">
                  <c:v>31.9</c:v>
                </c:pt>
                <c:pt idx="1186">
                  <c:v>28.5</c:v>
                </c:pt>
                <c:pt idx="1187">
                  <c:v>27.8</c:v>
                </c:pt>
                <c:pt idx="1188">
                  <c:v>29.4</c:v>
                </c:pt>
                <c:pt idx="1189">
                  <c:v>30.1</c:v>
                </c:pt>
                <c:pt idx="1190">
                  <c:v>29.2</c:v>
                </c:pt>
                <c:pt idx="1191">
                  <c:v>29.1</c:v>
                </c:pt>
                <c:pt idx="1192">
                  <c:v>28.4</c:v>
                </c:pt>
                <c:pt idx="1193">
                  <c:v>27.8</c:v>
                </c:pt>
                <c:pt idx="1194">
                  <c:v>25.2</c:v>
                </c:pt>
                <c:pt idx="1195">
                  <c:v>24.2</c:v>
                </c:pt>
                <c:pt idx="1196">
                  <c:v>29</c:v>
                </c:pt>
                <c:pt idx="1197">
                  <c:v>28.8</c:v>
                </c:pt>
                <c:pt idx="1198">
                  <c:v>27.8</c:v>
                </c:pt>
                <c:pt idx="1199">
                  <c:v>25.6</c:v>
                </c:pt>
                <c:pt idx="1200">
                  <c:v>23.4</c:v>
                </c:pt>
                <c:pt idx="1201">
                  <c:v>22.8</c:v>
                </c:pt>
                <c:pt idx="1202">
                  <c:v>23.9</c:v>
                </c:pt>
                <c:pt idx="1203">
                  <c:v>24.4</c:v>
                </c:pt>
                <c:pt idx="1204">
                  <c:v>22.4</c:v>
                </c:pt>
                <c:pt idx="1205">
                  <c:v>23.1</c:v>
                </c:pt>
                <c:pt idx="1206">
                  <c:v>21.8</c:v>
                </c:pt>
                <c:pt idx="1207">
                  <c:v>22.5</c:v>
                </c:pt>
                <c:pt idx="1208">
                  <c:v>21.4</c:v>
                </c:pt>
                <c:pt idx="1209">
                  <c:v>21.5</c:v>
                </c:pt>
                <c:pt idx="1210">
                  <c:v>22.9</c:v>
                </c:pt>
                <c:pt idx="1211">
                  <c:v>21.4</c:v>
                </c:pt>
                <c:pt idx="1212">
                  <c:v>21.6</c:v>
                </c:pt>
                <c:pt idx="1213">
                  <c:v>21.3</c:v>
                </c:pt>
                <c:pt idx="1214">
                  <c:v>21.5</c:v>
                </c:pt>
                <c:pt idx="1215">
                  <c:v>20.100000000000001</c:v>
                </c:pt>
                <c:pt idx="1216">
                  <c:v>20.5</c:v>
                </c:pt>
                <c:pt idx="1217">
                  <c:v>20.8</c:v>
                </c:pt>
                <c:pt idx="1218">
                  <c:v>19.8</c:v>
                </c:pt>
                <c:pt idx="1219">
                  <c:v>20.7</c:v>
                </c:pt>
                <c:pt idx="1220">
                  <c:v>20.399999999999999</c:v>
                </c:pt>
                <c:pt idx="1221">
                  <c:v>20.100000000000001</c:v>
                </c:pt>
                <c:pt idx="1222">
                  <c:v>19.5</c:v>
                </c:pt>
                <c:pt idx="1223">
                  <c:v>22.4</c:v>
                </c:pt>
                <c:pt idx="1224">
                  <c:v>20.5</c:v>
                </c:pt>
                <c:pt idx="1225">
                  <c:v>19.100000000000001</c:v>
                </c:pt>
                <c:pt idx="1226">
                  <c:v>18.3</c:v>
                </c:pt>
                <c:pt idx="1227">
                  <c:v>18.3</c:v>
                </c:pt>
                <c:pt idx="1228">
                  <c:v>15.5</c:v>
                </c:pt>
                <c:pt idx="1229">
                  <c:v>15.5</c:v>
                </c:pt>
                <c:pt idx="1230">
                  <c:v>16.8</c:v>
                </c:pt>
                <c:pt idx="1231">
                  <c:v>17.3</c:v>
                </c:pt>
                <c:pt idx="1232">
                  <c:v>17.7</c:v>
                </c:pt>
                <c:pt idx="1233">
                  <c:v>16.100000000000001</c:v>
                </c:pt>
                <c:pt idx="1234">
                  <c:v>15</c:v>
                </c:pt>
                <c:pt idx="1235">
                  <c:v>16.5</c:v>
                </c:pt>
                <c:pt idx="1236">
                  <c:v>16.899999999999999</c:v>
                </c:pt>
                <c:pt idx="1237">
                  <c:v>15.6</c:v>
                </c:pt>
                <c:pt idx="1238">
                  <c:v>15.9</c:v>
                </c:pt>
                <c:pt idx="1239">
                  <c:v>15.7</c:v>
                </c:pt>
                <c:pt idx="1240">
                  <c:v>16.100000000000001</c:v>
                </c:pt>
                <c:pt idx="1241">
                  <c:v>14.7</c:v>
                </c:pt>
                <c:pt idx="1242">
                  <c:v>13.8</c:v>
                </c:pt>
                <c:pt idx="1243">
                  <c:v>14.2</c:v>
                </c:pt>
                <c:pt idx="1244">
                  <c:v>13.1</c:v>
                </c:pt>
                <c:pt idx="1245">
                  <c:v>15</c:v>
                </c:pt>
                <c:pt idx="1246">
                  <c:v>17.399999999999999</c:v>
                </c:pt>
                <c:pt idx="1247">
                  <c:v>20.399999999999999</c:v>
                </c:pt>
                <c:pt idx="1248">
                  <c:v>23.1</c:v>
                </c:pt>
                <c:pt idx="1249">
                  <c:v>24.3</c:v>
                </c:pt>
                <c:pt idx="1250">
                  <c:v>22.5</c:v>
                </c:pt>
                <c:pt idx="1251">
                  <c:v>16.600000000000001</c:v>
                </c:pt>
                <c:pt idx="1252">
                  <c:v>12.9</c:v>
                </c:pt>
                <c:pt idx="1253">
                  <c:v>11.1</c:v>
                </c:pt>
                <c:pt idx="1254">
                  <c:v>12.7</c:v>
                </c:pt>
                <c:pt idx="1255">
                  <c:v>11.8</c:v>
                </c:pt>
                <c:pt idx="1256">
                  <c:v>12.3</c:v>
                </c:pt>
                <c:pt idx="1257">
                  <c:v>11.8</c:v>
                </c:pt>
                <c:pt idx="1258">
                  <c:v>13.3</c:v>
                </c:pt>
                <c:pt idx="1259">
                  <c:v>13.9</c:v>
                </c:pt>
                <c:pt idx="1260">
                  <c:v>14.6</c:v>
                </c:pt>
                <c:pt idx="1261">
                  <c:v>12.5</c:v>
                </c:pt>
                <c:pt idx="1262">
                  <c:v>12.7</c:v>
                </c:pt>
                <c:pt idx="1263">
                  <c:v>13.2</c:v>
                </c:pt>
                <c:pt idx="1264">
                  <c:v>12.5</c:v>
                </c:pt>
                <c:pt idx="1265">
                  <c:v>12.1</c:v>
                </c:pt>
                <c:pt idx="1266">
                  <c:v>12.4</c:v>
                </c:pt>
                <c:pt idx="1267">
                  <c:v>11.6</c:v>
                </c:pt>
                <c:pt idx="1268">
                  <c:v>11.4</c:v>
                </c:pt>
                <c:pt idx="1269">
                  <c:v>11.5</c:v>
                </c:pt>
                <c:pt idx="1270">
                  <c:v>12.5</c:v>
                </c:pt>
                <c:pt idx="1271">
                  <c:v>12.7</c:v>
                </c:pt>
                <c:pt idx="1272">
                  <c:v>13.8</c:v>
                </c:pt>
                <c:pt idx="1273">
                  <c:v>12.6</c:v>
                </c:pt>
                <c:pt idx="1274">
                  <c:v>12.2</c:v>
                </c:pt>
                <c:pt idx="1275">
                  <c:v>12.6</c:v>
                </c:pt>
                <c:pt idx="1276">
                  <c:v>11.9</c:v>
                </c:pt>
                <c:pt idx="1277">
                  <c:v>11.1</c:v>
                </c:pt>
                <c:pt idx="1278">
                  <c:v>9.4</c:v>
                </c:pt>
                <c:pt idx="1279">
                  <c:v>10.7</c:v>
                </c:pt>
                <c:pt idx="1280">
                  <c:v>11.9</c:v>
                </c:pt>
                <c:pt idx="1281">
                  <c:v>11.2</c:v>
                </c:pt>
                <c:pt idx="1282">
                  <c:v>11.6</c:v>
                </c:pt>
                <c:pt idx="1283">
                  <c:v>11.3</c:v>
                </c:pt>
                <c:pt idx="1284">
                  <c:v>12.9</c:v>
                </c:pt>
                <c:pt idx="1285">
                  <c:v>12.3</c:v>
                </c:pt>
                <c:pt idx="1286">
                  <c:v>12.8</c:v>
                </c:pt>
                <c:pt idx="1287">
                  <c:v>12</c:v>
                </c:pt>
                <c:pt idx="1288">
                  <c:v>13.9</c:v>
                </c:pt>
                <c:pt idx="1289">
                  <c:v>14.4</c:v>
                </c:pt>
                <c:pt idx="1290">
                  <c:v>12.1</c:v>
                </c:pt>
                <c:pt idx="1291">
                  <c:v>13.1</c:v>
                </c:pt>
                <c:pt idx="1292">
                  <c:v>13.2</c:v>
                </c:pt>
                <c:pt idx="1293">
                  <c:v>14.3</c:v>
                </c:pt>
                <c:pt idx="1294">
                  <c:v>12.9</c:v>
                </c:pt>
                <c:pt idx="1295">
                  <c:v>13.1</c:v>
                </c:pt>
                <c:pt idx="1296">
                  <c:v>12.8</c:v>
                </c:pt>
                <c:pt idx="1297">
                  <c:v>13.4</c:v>
                </c:pt>
                <c:pt idx="1298">
                  <c:v>15</c:v>
                </c:pt>
                <c:pt idx="1299">
                  <c:v>15</c:v>
                </c:pt>
                <c:pt idx="1300">
                  <c:v>15.1</c:v>
                </c:pt>
                <c:pt idx="1301">
                  <c:v>14</c:v>
                </c:pt>
                <c:pt idx="1302">
                  <c:v>13.6</c:v>
                </c:pt>
                <c:pt idx="1303">
                  <c:v>14.9</c:v>
                </c:pt>
                <c:pt idx="1304">
                  <c:v>14.2</c:v>
                </c:pt>
                <c:pt idx="1305">
                  <c:v>15.2</c:v>
                </c:pt>
                <c:pt idx="1306">
                  <c:v>14.8</c:v>
                </c:pt>
                <c:pt idx="1307">
                  <c:v>14.8</c:v>
                </c:pt>
                <c:pt idx="1308">
                  <c:v>12.5</c:v>
                </c:pt>
                <c:pt idx="1309">
                  <c:v>13.5</c:v>
                </c:pt>
                <c:pt idx="1310">
                  <c:v>14</c:v>
                </c:pt>
                <c:pt idx="1311">
                  <c:v>13.6</c:v>
                </c:pt>
                <c:pt idx="1312">
                  <c:v>14.9</c:v>
                </c:pt>
                <c:pt idx="1313">
                  <c:v>15.8</c:v>
                </c:pt>
                <c:pt idx="1314">
                  <c:v>15.7</c:v>
                </c:pt>
                <c:pt idx="1315">
                  <c:v>14.6</c:v>
                </c:pt>
                <c:pt idx="1316">
                  <c:v>14.1</c:v>
                </c:pt>
                <c:pt idx="1317">
                  <c:v>14.5</c:v>
                </c:pt>
                <c:pt idx="1318">
                  <c:v>14.3</c:v>
                </c:pt>
                <c:pt idx="1319">
                  <c:v>13.6</c:v>
                </c:pt>
                <c:pt idx="1320">
                  <c:v>14.5</c:v>
                </c:pt>
                <c:pt idx="1321">
                  <c:v>14.2</c:v>
                </c:pt>
                <c:pt idx="1322">
                  <c:v>14.9</c:v>
                </c:pt>
                <c:pt idx="1323">
                  <c:v>15.9</c:v>
                </c:pt>
                <c:pt idx="1324">
                  <c:v>16.399999999999999</c:v>
                </c:pt>
                <c:pt idx="1325">
                  <c:v>14.9</c:v>
                </c:pt>
                <c:pt idx="1326">
                  <c:v>15.5</c:v>
                </c:pt>
                <c:pt idx="1327">
                  <c:v>14.9</c:v>
                </c:pt>
                <c:pt idx="1328">
                  <c:v>14.9</c:v>
                </c:pt>
                <c:pt idx="1329">
                  <c:v>15.1</c:v>
                </c:pt>
                <c:pt idx="1330">
                  <c:v>14.8</c:v>
                </c:pt>
                <c:pt idx="1331">
                  <c:v>14.8</c:v>
                </c:pt>
                <c:pt idx="1332">
                  <c:v>14.8</c:v>
                </c:pt>
                <c:pt idx="1333">
                  <c:v>13.9</c:v>
                </c:pt>
                <c:pt idx="1334">
                  <c:v>15.3</c:v>
                </c:pt>
                <c:pt idx="1335">
                  <c:v>14.9</c:v>
                </c:pt>
                <c:pt idx="1336">
                  <c:v>15.9</c:v>
                </c:pt>
                <c:pt idx="1337">
                  <c:v>15.3</c:v>
                </c:pt>
                <c:pt idx="1338">
                  <c:v>15.3</c:v>
                </c:pt>
                <c:pt idx="1339">
                  <c:v>15</c:v>
                </c:pt>
                <c:pt idx="1340">
                  <c:v>15.8</c:v>
                </c:pt>
                <c:pt idx="1341">
                  <c:v>15.1</c:v>
                </c:pt>
                <c:pt idx="1342">
                  <c:v>15.5</c:v>
                </c:pt>
                <c:pt idx="1343">
                  <c:v>15.1</c:v>
                </c:pt>
                <c:pt idx="1344">
                  <c:v>14.8</c:v>
                </c:pt>
                <c:pt idx="1345">
                  <c:v>15.3</c:v>
                </c:pt>
                <c:pt idx="1346">
                  <c:v>15.5</c:v>
                </c:pt>
                <c:pt idx="1347">
                  <c:v>14.9</c:v>
                </c:pt>
                <c:pt idx="1348">
                  <c:v>15.4</c:v>
                </c:pt>
                <c:pt idx="1349">
                  <c:v>15.4</c:v>
                </c:pt>
                <c:pt idx="1350">
                  <c:v>14.5</c:v>
                </c:pt>
                <c:pt idx="1351">
                  <c:v>14.2</c:v>
                </c:pt>
                <c:pt idx="1352">
                  <c:v>14.6</c:v>
                </c:pt>
                <c:pt idx="1353">
                  <c:v>14.9</c:v>
                </c:pt>
                <c:pt idx="1354">
                  <c:v>14.8</c:v>
                </c:pt>
                <c:pt idx="1355">
                  <c:v>14.6</c:v>
                </c:pt>
                <c:pt idx="1356">
                  <c:v>15.2</c:v>
                </c:pt>
                <c:pt idx="1357">
                  <c:v>15.5</c:v>
                </c:pt>
                <c:pt idx="1358">
                  <c:v>15.9</c:v>
                </c:pt>
                <c:pt idx="1359">
                  <c:v>15.4</c:v>
                </c:pt>
                <c:pt idx="1360">
                  <c:v>14.4</c:v>
                </c:pt>
                <c:pt idx="1361">
                  <c:v>14.5</c:v>
                </c:pt>
                <c:pt idx="1362">
                  <c:v>14.9</c:v>
                </c:pt>
                <c:pt idx="1363">
                  <c:v>15.7</c:v>
                </c:pt>
                <c:pt idx="1364">
                  <c:v>16</c:v>
                </c:pt>
                <c:pt idx="1365">
                  <c:v>15.5</c:v>
                </c:pt>
                <c:pt idx="1366">
                  <c:v>14.9</c:v>
                </c:pt>
                <c:pt idx="1367">
                  <c:v>15.4</c:v>
                </c:pt>
                <c:pt idx="1368">
                  <c:v>15.5</c:v>
                </c:pt>
                <c:pt idx="1369">
                  <c:v>13.7</c:v>
                </c:pt>
                <c:pt idx="1370">
                  <c:v>15.1</c:v>
                </c:pt>
                <c:pt idx="1371">
                  <c:v>16.399999999999999</c:v>
                </c:pt>
                <c:pt idx="1372">
                  <c:v>17.3</c:v>
                </c:pt>
                <c:pt idx="1373">
                  <c:v>16.100000000000001</c:v>
                </c:pt>
                <c:pt idx="1374">
                  <c:v>16.8</c:v>
                </c:pt>
                <c:pt idx="1375">
                  <c:v>16.100000000000001</c:v>
                </c:pt>
                <c:pt idx="1376">
                  <c:v>16.100000000000001</c:v>
                </c:pt>
                <c:pt idx="1377">
                  <c:v>16.7</c:v>
                </c:pt>
                <c:pt idx="1378">
                  <c:v>16.5</c:v>
                </c:pt>
                <c:pt idx="1379">
                  <c:v>16.399999999999999</c:v>
                </c:pt>
                <c:pt idx="1380">
                  <c:v>17</c:v>
                </c:pt>
                <c:pt idx="1381">
                  <c:v>16.899999999999999</c:v>
                </c:pt>
                <c:pt idx="1382">
                  <c:v>17.3</c:v>
                </c:pt>
                <c:pt idx="1383">
                  <c:v>16</c:v>
                </c:pt>
                <c:pt idx="1384">
                  <c:v>17.600000000000001</c:v>
                </c:pt>
                <c:pt idx="1385">
                  <c:v>16.600000000000001</c:v>
                </c:pt>
                <c:pt idx="1386">
                  <c:v>17.2</c:v>
                </c:pt>
                <c:pt idx="1387">
                  <c:v>15.2</c:v>
                </c:pt>
                <c:pt idx="1388">
                  <c:v>17.899999999999999</c:v>
                </c:pt>
                <c:pt idx="1389">
                  <c:v>17.100000000000001</c:v>
                </c:pt>
                <c:pt idx="1390">
                  <c:v>17.8</c:v>
                </c:pt>
                <c:pt idx="1391">
                  <c:v>17.899999999999999</c:v>
                </c:pt>
                <c:pt idx="1392">
                  <c:v>16.3</c:v>
                </c:pt>
                <c:pt idx="1393">
                  <c:v>17.899999999999999</c:v>
                </c:pt>
                <c:pt idx="1394">
                  <c:v>16.899999999999999</c:v>
                </c:pt>
                <c:pt idx="1395">
                  <c:v>16.899999999999999</c:v>
                </c:pt>
                <c:pt idx="1396">
                  <c:v>17.7</c:v>
                </c:pt>
                <c:pt idx="1397">
                  <c:v>17.7</c:v>
                </c:pt>
                <c:pt idx="1398">
                  <c:v>18.100000000000001</c:v>
                </c:pt>
                <c:pt idx="1399">
                  <c:v>17.600000000000001</c:v>
                </c:pt>
                <c:pt idx="1400">
                  <c:v>17.899999999999999</c:v>
                </c:pt>
                <c:pt idx="1401">
                  <c:v>18.3</c:v>
                </c:pt>
                <c:pt idx="1402">
                  <c:v>18.2</c:v>
                </c:pt>
                <c:pt idx="1403">
                  <c:v>19.3</c:v>
                </c:pt>
                <c:pt idx="1404">
                  <c:v>18.8</c:v>
                </c:pt>
                <c:pt idx="1405">
                  <c:v>19.100000000000001</c:v>
                </c:pt>
                <c:pt idx="1406">
                  <c:v>17.100000000000001</c:v>
                </c:pt>
                <c:pt idx="1407">
                  <c:v>16</c:v>
                </c:pt>
                <c:pt idx="1408">
                  <c:v>17.5</c:v>
                </c:pt>
                <c:pt idx="1409">
                  <c:v>17</c:v>
                </c:pt>
                <c:pt idx="1410">
                  <c:v>17.899999999999999</c:v>
                </c:pt>
                <c:pt idx="1411">
                  <c:v>17.5</c:v>
                </c:pt>
                <c:pt idx="1412">
                  <c:v>17.7</c:v>
                </c:pt>
                <c:pt idx="1413">
                  <c:v>17.5</c:v>
                </c:pt>
                <c:pt idx="1414">
                  <c:v>17</c:v>
                </c:pt>
                <c:pt idx="1415">
                  <c:v>17.600000000000001</c:v>
                </c:pt>
                <c:pt idx="1416">
                  <c:v>17.5</c:v>
                </c:pt>
                <c:pt idx="1417">
                  <c:v>17.7</c:v>
                </c:pt>
                <c:pt idx="1418">
                  <c:v>16.7</c:v>
                </c:pt>
                <c:pt idx="1419">
                  <c:v>16.600000000000001</c:v>
                </c:pt>
                <c:pt idx="1420">
                  <c:v>16.600000000000001</c:v>
                </c:pt>
                <c:pt idx="1421">
                  <c:v>17.8</c:v>
                </c:pt>
                <c:pt idx="1422">
                  <c:v>16.600000000000001</c:v>
                </c:pt>
                <c:pt idx="1423">
                  <c:v>17.2</c:v>
                </c:pt>
                <c:pt idx="1424">
                  <c:v>18.100000000000001</c:v>
                </c:pt>
                <c:pt idx="1425">
                  <c:v>17.3</c:v>
                </c:pt>
                <c:pt idx="1426">
                  <c:v>17.399999999999999</c:v>
                </c:pt>
                <c:pt idx="1427">
                  <c:v>17.399999999999999</c:v>
                </c:pt>
                <c:pt idx="1428">
                  <c:v>17</c:v>
                </c:pt>
                <c:pt idx="1429">
                  <c:v>18</c:v>
                </c:pt>
                <c:pt idx="1430">
                  <c:v>16.2</c:v>
                </c:pt>
                <c:pt idx="1431">
                  <c:v>17.3</c:v>
                </c:pt>
                <c:pt idx="1432">
                  <c:v>16.2</c:v>
                </c:pt>
                <c:pt idx="1433">
                  <c:v>17.5</c:v>
                </c:pt>
                <c:pt idx="1434">
                  <c:v>17</c:v>
                </c:pt>
                <c:pt idx="1435">
                  <c:v>17.5</c:v>
                </c:pt>
                <c:pt idx="1436">
                  <c:v>18.100000000000001</c:v>
                </c:pt>
                <c:pt idx="1437">
                  <c:v>15.9</c:v>
                </c:pt>
                <c:pt idx="1438">
                  <c:v>17.5</c:v>
                </c:pt>
                <c:pt idx="1439">
                  <c:v>17.7</c:v>
                </c:pt>
                <c:pt idx="1440">
                  <c:v>17.399999999999999</c:v>
                </c:pt>
                <c:pt idx="1441">
                  <c:v>16.3</c:v>
                </c:pt>
                <c:pt idx="1442">
                  <c:v>17</c:v>
                </c:pt>
                <c:pt idx="1443">
                  <c:v>16.8</c:v>
                </c:pt>
                <c:pt idx="1444">
                  <c:v>17.5</c:v>
                </c:pt>
                <c:pt idx="1445">
                  <c:v>17.399999999999999</c:v>
                </c:pt>
                <c:pt idx="1446">
                  <c:v>17.899999999999999</c:v>
                </c:pt>
                <c:pt idx="1447">
                  <c:v>17.2</c:v>
                </c:pt>
                <c:pt idx="1448">
                  <c:v>17.2</c:v>
                </c:pt>
                <c:pt idx="1449">
                  <c:v>17.2</c:v>
                </c:pt>
                <c:pt idx="1450">
                  <c:v>17.399999999999999</c:v>
                </c:pt>
                <c:pt idx="1451">
                  <c:v>17.5</c:v>
                </c:pt>
                <c:pt idx="1452">
                  <c:v>18.399999999999999</c:v>
                </c:pt>
                <c:pt idx="1453">
                  <c:v>17.3</c:v>
                </c:pt>
                <c:pt idx="1454">
                  <c:v>18.8</c:v>
                </c:pt>
                <c:pt idx="1455">
                  <c:v>17.899999999999999</c:v>
                </c:pt>
                <c:pt idx="1456">
                  <c:v>17.2</c:v>
                </c:pt>
                <c:pt idx="1457">
                  <c:v>17.2</c:v>
                </c:pt>
                <c:pt idx="1458">
                  <c:v>17.7</c:v>
                </c:pt>
                <c:pt idx="1459">
                  <c:v>18.399999999999999</c:v>
                </c:pt>
                <c:pt idx="1460">
                  <c:v>17.100000000000001</c:v>
                </c:pt>
                <c:pt idx="1461">
                  <c:v>18.899999999999999</c:v>
                </c:pt>
                <c:pt idx="1462">
                  <c:v>18.5</c:v>
                </c:pt>
                <c:pt idx="1463">
                  <c:v>18.100000000000001</c:v>
                </c:pt>
                <c:pt idx="1464">
                  <c:v>17.7</c:v>
                </c:pt>
                <c:pt idx="1465">
                  <c:v>15.9</c:v>
                </c:pt>
                <c:pt idx="1466">
                  <c:v>18.100000000000001</c:v>
                </c:pt>
                <c:pt idx="1467">
                  <c:v>18.100000000000001</c:v>
                </c:pt>
                <c:pt idx="1468">
                  <c:v>19.3</c:v>
                </c:pt>
                <c:pt idx="1469">
                  <c:v>17.7</c:v>
                </c:pt>
                <c:pt idx="1470">
                  <c:v>18.600000000000001</c:v>
                </c:pt>
                <c:pt idx="1471">
                  <c:v>17.3</c:v>
                </c:pt>
                <c:pt idx="1472">
                  <c:v>18</c:v>
                </c:pt>
                <c:pt idx="1473">
                  <c:v>19</c:v>
                </c:pt>
                <c:pt idx="1474">
                  <c:v>16.8</c:v>
                </c:pt>
                <c:pt idx="1475">
                  <c:v>18.100000000000001</c:v>
                </c:pt>
                <c:pt idx="1476">
                  <c:v>19.399999999999999</c:v>
                </c:pt>
                <c:pt idx="1477">
                  <c:v>19</c:v>
                </c:pt>
                <c:pt idx="1478">
                  <c:v>18.2</c:v>
                </c:pt>
                <c:pt idx="1479">
                  <c:v>18.7</c:v>
                </c:pt>
                <c:pt idx="1480">
                  <c:v>18.7</c:v>
                </c:pt>
                <c:pt idx="1481">
                  <c:v>17.600000000000001</c:v>
                </c:pt>
                <c:pt idx="1482">
                  <c:v>18.3</c:v>
                </c:pt>
                <c:pt idx="1483">
                  <c:v>17</c:v>
                </c:pt>
                <c:pt idx="1484">
                  <c:v>18</c:v>
                </c:pt>
                <c:pt idx="1485">
                  <c:v>19.600000000000001</c:v>
                </c:pt>
                <c:pt idx="1486">
                  <c:v>18.3</c:v>
                </c:pt>
                <c:pt idx="1487">
                  <c:v>17.7</c:v>
                </c:pt>
                <c:pt idx="1488">
                  <c:v>18.399999999999999</c:v>
                </c:pt>
                <c:pt idx="1489">
                  <c:v>18.2</c:v>
                </c:pt>
                <c:pt idx="1490">
                  <c:v>19.8</c:v>
                </c:pt>
                <c:pt idx="1491">
                  <c:v>19</c:v>
                </c:pt>
                <c:pt idx="1492">
                  <c:v>17.899999999999999</c:v>
                </c:pt>
                <c:pt idx="1493">
                  <c:v>18.899999999999999</c:v>
                </c:pt>
                <c:pt idx="1494">
                  <c:v>19.2</c:v>
                </c:pt>
                <c:pt idx="1495">
                  <c:v>18</c:v>
                </c:pt>
                <c:pt idx="1496">
                  <c:v>17.5</c:v>
                </c:pt>
                <c:pt idx="1497">
                  <c:v>16.399999999999999</c:v>
                </c:pt>
                <c:pt idx="1498">
                  <c:v>18.3</c:v>
                </c:pt>
                <c:pt idx="1499">
                  <c:v>18.3</c:v>
                </c:pt>
                <c:pt idx="1500">
                  <c:v>18.100000000000001</c:v>
                </c:pt>
                <c:pt idx="1501">
                  <c:v>17.399999999999999</c:v>
                </c:pt>
                <c:pt idx="1502">
                  <c:v>17.7</c:v>
                </c:pt>
                <c:pt idx="1503">
                  <c:v>16.399999999999999</c:v>
                </c:pt>
                <c:pt idx="1504">
                  <c:v>17.5</c:v>
                </c:pt>
                <c:pt idx="1505">
                  <c:v>17.100000000000001</c:v>
                </c:pt>
                <c:pt idx="1506">
                  <c:v>16.8</c:v>
                </c:pt>
                <c:pt idx="1507">
                  <c:v>16.7</c:v>
                </c:pt>
                <c:pt idx="1508">
                  <c:v>17.100000000000001</c:v>
                </c:pt>
                <c:pt idx="1509">
                  <c:v>16.600000000000001</c:v>
                </c:pt>
                <c:pt idx="1510">
                  <c:v>15.2</c:v>
                </c:pt>
                <c:pt idx="1511">
                  <c:v>15.8</c:v>
                </c:pt>
                <c:pt idx="1512">
                  <c:v>16</c:v>
                </c:pt>
                <c:pt idx="1513">
                  <c:v>15.5</c:v>
                </c:pt>
                <c:pt idx="1514">
                  <c:v>15.9</c:v>
                </c:pt>
                <c:pt idx="1515">
                  <c:v>16.5</c:v>
                </c:pt>
                <c:pt idx="1516">
                  <c:v>16</c:v>
                </c:pt>
                <c:pt idx="1517">
                  <c:v>15.8</c:v>
                </c:pt>
                <c:pt idx="1518">
                  <c:v>16.2</c:v>
                </c:pt>
                <c:pt idx="1519">
                  <c:v>16</c:v>
                </c:pt>
                <c:pt idx="1520">
                  <c:v>15.8</c:v>
                </c:pt>
                <c:pt idx="1521">
                  <c:v>16</c:v>
                </c:pt>
                <c:pt idx="1522">
                  <c:v>15.5</c:v>
                </c:pt>
                <c:pt idx="1523">
                  <c:v>16</c:v>
                </c:pt>
                <c:pt idx="1524">
                  <c:v>16.7</c:v>
                </c:pt>
                <c:pt idx="1525">
                  <c:v>16.3</c:v>
                </c:pt>
                <c:pt idx="1526">
                  <c:v>15</c:v>
                </c:pt>
                <c:pt idx="1527">
                  <c:v>15.9</c:v>
                </c:pt>
                <c:pt idx="1528">
                  <c:v>15.9</c:v>
                </c:pt>
                <c:pt idx="1529">
                  <c:v>15.4</c:v>
                </c:pt>
                <c:pt idx="1530">
                  <c:v>15.6</c:v>
                </c:pt>
                <c:pt idx="1531">
                  <c:v>14.8</c:v>
                </c:pt>
                <c:pt idx="1532">
                  <c:v>15.8</c:v>
                </c:pt>
                <c:pt idx="1533">
                  <c:v>16.2</c:v>
                </c:pt>
                <c:pt idx="1534">
                  <c:v>16.7</c:v>
                </c:pt>
                <c:pt idx="1535">
                  <c:v>15.3</c:v>
                </c:pt>
                <c:pt idx="1536">
                  <c:v>13.8</c:v>
                </c:pt>
                <c:pt idx="1537">
                  <c:v>15.3</c:v>
                </c:pt>
                <c:pt idx="1538">
                  <c:v>15.7</c:v>
                </c:pt>
                <c:pt idx="1539">
                  <c:v>15.5</c:v>
                </c:pt>
                <c:pt idx="1540">
                  <c:v>15.3</c:v>
                </c:pt>
                <c:pt idx="1541">
                  <c:v>15.3</c:v>
                </c:pt>
                <c:pt idx="1542">
                  <c:v>14.8</c:v>
                </c:pt>
                <c:pt idx="1543">
                  <c:v>15.4</c:v>
                </c:pt>
                <c:pt idx="1544">
                  <c:v>15</c:v>
                </c:pt>
                <c:pt idx="1545">
                  <c:v>15.2</c:v>
                </c:pt>
                <c:pt idx="1546">
                  <c:v>15.1</c:v>
                </c:pt>
                <c:pt idx="1547">
                  <c:v>15.3</c:v>
                </c:pt>
                <c:pt idx="1548">
                  <c:v>14.3</c:v>
                </c:pt>
                <c:pt idx="1549">
                  <c:v>15.8</c:v>
                </c:pt>
                <c:pt idx="1550">
                  <c:v>15</c:v>
                </c:pt>
                <c:pt idx="1551">
                  <c:v>13.3</c:v>
                </c:pt>
                <c:pt idx="1552">
                  <c:v>14.7</c:v>
                </c:pt>
                <c:pt idx="1553">
                  <c:v>14.8</c:v>
                </c:pt>
                <c:pt idx="1554">
                  <c:v>15.6</c:v>
                </c:pt>
                <c:pt idx="1555">
                  <c:v>15.4</c:v>
                </c:pt>
                <c:pt idx="1556">
                  <c:v>15</c:v>
                </c:pt>
                <c:pt idx="1557">
                  <c:v>14.6</c:v>
                </c:pt>
                <c:pt idx="1558">
                  <c:v>14.9</c:v>
                </c:pt>
                <c:pt idx="1559">
                  <c:v>13.9</c:v>
                </c:pt>
                <c:pt idx="1560">
                  <c:v>12.9</c:v>
                </c:pt>
                <c:pt idx="1561">
                  <c:v>13.6</c:v>
                </c:pt>
                <c:pt idx="1562">
                  <c:v>13.1</c:v>
                </c:pt>
                <c:pt idx="1563">
                  <c:v>14.2</c:v>
                </c:pt>
                <c:pt idx="1564">
                  <c:v>13.9</c:v>
                </c:pt>
                <c:pt idx="1565">
                  <c:v>13.7</c:v>
                </c:pt>
                <c:pt idx="1566">
                  <c:v>13.3</c:v>
                </c:pt>
                <c:pt idx="1567">
                  <c:v>12.8</c:v>
                </c:pt>
                <c:pt idx="1568">
                  <c:v>11.6</c:v>
                </c:pt>
                <c:pt idx="1569">
                  <c:v>11.9</c:v>
                </c:pt>
                <c:pt idx="1570">
                  <c:v>12.6</c:v>
                </c:pt>
                <c:pt idx="1571">
                  <c:v>12</c:v>
                </c:pt>
                <c:pt idx="1572">
                  <c:v>12</c:v>
                </c:pt>
                <c:pt idx="1573">
                  <c:v>12.5</c:v>
                </c:pt>
                <c:pt idx="1574">
                  <c:v>12</c:v>
                </c:pt>
                <c:pt idx="1575">
                  <c:v>12.7</c:v>
                </c:pt>
                <c:pt idx="1576">
                  <c:v>12.8</c:v>
                </c:pt>
                <c:pt idx="1577">
                  <c:v>12.3</c:v>
                </c:pt>
                <c:pt idx="1578">
                  <c:v>12.9</c:v>
                </c:pt>
                <c:pt idx="1579">
                  <c:v>12.9</c:v>
                </c:pt>
                <c:pt idx="1580">
                  <c:v>12.5</c:v>
                </c:pt>
                <c:pt idx="1581">
                  <c:v>13.1</c:v>
                </c:pt>
                <c:pt idx="1582">
                  <c:v>12.7</c:v>
                </c:pt>
                <c:pt idx="1583">
                  <c:v>12.8</c:v>
                </c:pt>
                <c:pt idx="1584">
                  <c:v>12.5</c:v>
                </c:pt>
                <c:pt idx="1585">
                  <c:v>12.4</c:v>
                </c:pt>
                <c:pt idx="1586">
                  <c:v>13.6</c:v>
                </c:pt>
                <c:pt idx="1587">
                  <c:v>13.8</c:v>
                </c:pt>
                <c:pt idx="1588">
                  <c:v>12.2</c:v>
                </c:pt>
                <c:pt idx="1589">
                  <c:v>14.4</c:v>
                </c:pt>
                <c:pt idx="1590">
                  <c:v>15</c:v>
                </c:pt>
                <c:pt idx="1591">
                  <c:v>14.4</c:v>
                </c:pt>
                <c:pt idx="1592">
                  <c:v>12.6</c:v>
                </c:pt>
                <c:pt idx="1593">
                  <c:v>13.9</c:v>
                </c:pt>
                <c:pt idx="1594">
                  <c:v>14.3</c:v>
                </c:pt>
                <c:pt idx="1595">
                  <c:v>13.3</c:v>
                </c:pt>
                <c:pt idx="1596">
                  <c:v>15</c:v>
                </c:pt>
                <c:pt idx="1597">
                  <c:v>13.6</c:v>
                </c:pt>
                <c:pt idx="1598">
                  <c:v>14.2</c:v>
                </c:pt>
                <c:pt idx="1599">
                  <c:v>15</c:v>
                </c:pt>
                <c:pt idx="1600">
                  <c:v>13.7</c:v>
                </c:pt>
                <c:pt idx="1601">
                  <c:v>14.6</c:v>
                </c:pt>
                <c:pt idx="1602">
                  <c:v>13.9</c:v>
                </c:pt>
                <c:pt idx="1603">
                  <c:v>14.9</c:v>
                </c:pt>
                <c:pt idx="1604">
                  <c:v>15.1</c:v>
                </c:pt>
                <c:pt idx="1605">
                  <c:v>14.1</c:v>
                </c:pt>
                <c:pt idx="1606">
                  <c:v>13.9</c:v>
                </c:pt>
                <c:pt idx="1607">
                  <c:v>14.4</c:v>
                </c:pt>
                <c:pt idx="1608">
                  <c:v>14.6</c:v>
                </c:pt>
                <c:pt idx="1609">
                  <c:v>14.6</c:v>
                </c:pt>
                <c:pt idx="1610">
                  <c:v>14.2</c:v>
                </c:pt>
                <c:pt idx="1611">
                  <c:v>15.4</c:v>
                </c:pt>
                <c:pt idx="1612">
                  <c:v>13.6</c:v>
                </c:pt>
                <c:pt idx="1613">
                  <c:v>13.8</c:v>
                </c:pt>
                <c:pt idx="1614">
                  <c:v>13</c:v>
                </c:pt>
                <c:pt idx="1615">
                  <c:v>14.8</c:v>
                </c:pt>
                <c:pt idx="1616">
                  <c:v>15.1</c:v>
                </c:pt>
                <c:pt idx="1617">
                  <c:v>14.2</c:v>
                </c:pt>
                <c:pt idx="1618">
                  <c:v>12.2</c:v>
                </c:pt>
                <c:pt idx="1619">
                  <c:v>14.2</c:v>
                </c:pt>
                <c:pt idx="1620">
                  <c:v>14.2</c:v>
                </c:pt>
                <c:pt idx="1621">
                  <c:v>12.4</c:v>
                </c:pt>
                <c:pt idx="1622">
                  <c:v>14.5</c:v>
                </c:pt>
                <c:pt idx="1623">
                  <c:v>14.2</c:v>
                </c:pt>
                <c:pt idx="1624">
                  <c:v>13.8</c:v>
                </c:pt>
                <c:pt idx="1625">
                  <c:v>12.6</c:v>
                </c:pt>
                <c:pt idx="1626">
                  <c:v>13.2</c:v>
                </c:pt>
                <c:pt idx="1627">
                  <c:v>14.6</c:v>
                </c:pt>
                <c:pt idx="1628">
                  <c:v>14.3</c:v>
                </c:pt>
                <c:pt idx="1629">
                  <c:v>14.3</c:v>
                </c:pt>
                <c:pt idx="1630">
                  <c:v>14.5</c:v>
                </c:pt>
                <c:pt idx="1631">
                  <c:v>14</c:v>
                </c:pt>
                <c:pt idx="1632">
                  <c:v>13.6</c:v>
                </c:pt>
                <c:pt idx="1633">
                  <c:v>13.7</c:v>
                </c:pt>
                <c:pt idx="1634">
                  <c:v>13.6</c:v>
                </c:pt>
                <c:pt idx="1635">
                  <c:v>14.1</c:v>
                </c:pt>
                <c:pt idx="1636">
                  <c:v>12.4</c:v>
                </c:pt>
                <c:pt idx="1637">
                  <c:v>13.5</c:v>
                </c:pt>
                <c:pt idx="1638">
                  <c:v>14.6</c:v>
                </c:pt>
                <c:pt idx="1639">
                  <c:v>14.5</c:v>
                </c:pt>
                <c:pt idx="1640">
                  <c:v>14</c:v>
                </c:pt>
                <c:pt idx="1641">
                  <c:v>13.4</c:v>
                </c:pt>
                <c:pt idx="1642">
                  <c:v>14.9</c:v>
                </c:pt>
                <c:pt idx="1643">
                  <c:v>13.7</c:v>
                </c:pt>
                <c:pt idx="1644">
                  <c:v>13.9</c:v>
                </c:pt>
                <c:pt idx="1645">
                  <c:v>13.9</c:v>
                </c:pt>
                <c:pt idx="1646">
                  <c:v>14.6</c:v>
                </c:pt>
                <c:pt idx="1647">
                  <c:v>13</c:v>
                </c:pt>
                <c:pt idx="1648">
                  <c:v>14.8</c:v>
                </c:pt>
                <c:pt idx="1649">
                  <c:v>14.1</c:v>
                </c:pt>
                <c:pt idx="1650">
                  <c:v>13.7</c:v>
                </c:pt>
                <c:pt idx="1651">
                  <c:v>13.9</c:v>
                </c:pt>
                <c:pt idx="1652">
                  <c:v>13.7</c:v>
                </c:pt>
                <c:pt idx="1653">
                  <c:v>14.1</c:v>
                </c:pt>
                <c:pt idx="1654">
                  <c:v>13.3</c:v>
                </c:pt>
                <c:pt idx="1655">
                  <c:v>13.8</c:v>
                </c:pt>
                <c:pt idx="1656">
                  <c:v>13.9</c:v>
                </c:pt>
                <c:pt idx="1657">
                  <c:v>13.7</c:v>
                </c:pt>
                <c:pt idx="1658">
                  <c:v>14.7</c:v>
                </c:pt>
                <c:pt idx="1659">
                  <c:v>14.5</c:v>
                </c:pt>
                <c:pt idx="1660">
                  <c:v>16.100000000000001</c:v>
                </c:pt>
                <c:pt idx="1661">
                  <c:v>15.2</c:v>
                </c:pt>
                <c:pt idx="1662">
                  <c:v>14.8</c:v>
                </c:pt>
                <c:pt idx="1663">
                  <c:v>15.5</c:v>
                </c:pt>
                <c:pt idx="1664">
                  <c:v>15</c:v>
                </c:pt>
                <c:pt idx="1665">
                  <c:v>15.3</c:v>
                </c:pt>
                <c:pt idx="1666">
                  <c:v>14.4</c:v>
                </c:pt>
                <c:pt idx="1667">
                  <c:v>15.7</c:v>
                </c:pt>
                <c:pt idx="1668">
                  <c:v>14.5</c:v>
                </c:pt>
                <c:pt idx="1669">
                  <c:v>15.6</c:v>
                </c:pt>
                <c:pt idx="1670">
                  <c:v>16.2</c:v>
                </c:pt>
                <c:pt idx="1671">
                  <c:v>16.2</c:v>
                </c:pt>
                <c:pt idx="1672">
                  <c:v>15.7</c:v>
                </c:pt>
                <c:pt idx="1673">
                  <c:v>15.9</c:v>
                </c:pt>
                <c:pt idx="1674">
                  <c:v>15.8</c:v>
                </c:pt>
                <c:pt idx="1675">
                  <c:v>16.3</c:v>
                </c:pt>
                <c:pt idx="1676">
                  <c:v>16.3</c:v>
                </c:pt>
                <c:pt idx="1677">
                  <c:v>15.7</c:v>
                </c:pt>
                <c:pt idx="1678">
                  <c:v>15.9</c:v>
                </c:pt>
                <c:pt idx="1679">
                  <c:v>16.899999999999999</c:v>
                </c:pt>
                <c:pt idx="1680">
                  <c:v>16</c:v>
                </c:pt>
                <c:pt idx="1681">
                  <c:v>15.3</c:v>
                </c:pt>
                <c:pt idx="1682">
                  <c:v>15</c:v>
                </c:pt>
                <c:pt idx="1683">
                  <c:v>16</c:v>
                </c:pt>
                <c:pt idx="1684">
                  <c:v>17</c:v>
                </c:pt>
                <c:pt idx="1685">
                  <c:v>18.100000000000001</c:v>
                </c:pt>
                <c:pt idx="1686">
                  <c:v>15.9</c:v>
                </c:pt>
                <c:pt idx="1687">
                  <c:v>16.100000000000001</c:v>
                </c:pt>
                <c:pt idx="1688">
                  <c:v>17.100000000000001</c:v>
                </c:pt>
                <c:pt idx="1689">
                  <c:v>16.899999999999999</c:v>
                </c:pt>
                <c:pt idx="1690">
                  <c:v>15.9</c:v>
                </c:pt>
                <c:pt idx="1691">
                  <c:v>17.100000000000001</c:v>
                </c:pt>
                <c:pt idx="1692">
                  <c:v>17.100000000000001</c:v>
                </c:pt>
                <c:pt idx="1693">
                  <c:v>17.100000000000001</c:v>
                </c:pt>
                <c:pt idx="1694">
                  <c:v>17.3</c:v>
                </c:pt>
                <c:pt idx="1695">
                  <c:v>17.3</c:v>
                </c:pt>
                <c:pt idx="1696">
                  <c:v>18.2</c:v>
                </c:pt>
                <c:pt idx="1697">
                  <c:v>17.5</c:v>
                </c:pt>
                <c:pt idx="1698">
                  <c:v>18.2</c:v>
                </c:pt>
                <c:pt idx="1699">
                  <c:v>18</c:v>
                </c:pt>
                <c:pt idx="1700">
                  <c:v>18.5</c:v>
                </c:pt>
                <c:pt idx="1701">
                  <c:v>17.5</c:v>
                </c:pt>
                <c:pt idx="1702">
                  <c:v>19.899999999999999</c:v>
                </c:pt>
                <c:pt idx="1703">
                  <c:v>19.600000000000001</c:v>
                </c:pt>
                <c:pt idx="1704">
                  <c:v>19</c:v>
                </c:pt>
                <c:pt idx="1705">
                  <c:v>19.2</c:v>
                </c:pt>
                <c:pt idx="1706">
                  <c:v>20.5</c:v>
                </c:pt>
                <c:pt idx="1707">
                  <c:v>19.5</c:v>
                </c:pt>
                <c:pt idx="1708">
                  <c:v>20.3</c:v>
                </c:pt>
                <c:pt idx="1709">
                  <c:v>22.8</c:v>
                </c:pt>
                <c:pt idx="1710">
                  <c:v>22.1</c:v>
                </c:pt>
                <c:pt idx="1711">
                  <c:v>23.3</c:v>
                </c:pt>
                <c:pt idx="1712">
                  <c:v>23.1</c:v>
                </c:pt>
                <c:pt idx="1713">
                  <c:v>24.9</c:v>
                </c:pt>
                <c:pt idx="1714">
                  <c:v>24.6</c:v>
                </c:pt>
                <c:pt idx="1715">
                  <c:v>25.9</c:v>
                </c:pt>
                <c:pt idx="1716">
                  <c:v>27.9</c:v>
                </c:pt>
                <c:pt idx="1717">
                  <c:v>27.7</c:v>
                </c:pt>
                <c:pt idx="1718">
                  <c:v>27.9</c:v>
                </c:pt>
                <c:pt idx="1719">
                  <c:v>29.2</c:v>
                </c:pt>
                <c:pt idx="1720">
                  <c:v>30.2</c:v>
                </c:pt>
                <c:pt idx="1721">
                  <c:v>31.3</c:v>
                </c:pt>
                <c:pt idx="1722">
                  <c:v>31.5</c:v>
                </c:pt>
                <c:pt idx="1723">
                  <c:v>32.200000000000003</c:v>
                </c:pt>
                <c:pt idx="1724">
                  <c:v>33.6</c:v>
                </c:pt>
                <c:pt idx="1725">
                  <c:v>33</c:v>
                </c:pt>
                <c:pt idx="1726">
                  <c:v>34</c:v>
                </c:pt>
                <c:pt idx="1727">
                  <c:v>34.6</c:v>
                </c:pt>
                <c:pt idx="1728">
                  <c:v>34.799999999999997</c:v>
                </c:pt>
                <c:pt idx="1729">
                  <c:v>37.1</c:v>
                </c:pt>
                <c:pt idx="1730">
                  <c:v>37.700000000000003</c:v>
                </c:pt>
                <c:pt idx="1731">
                  <c:v>38.299999999999997</c:v>
                </c:pt>
                <c:pt idx="1732">
                  <c:v>38.4</c:v>
                </c:pt>
                <c:pt idx="1733">
                  <c:v>37.6</c:v>
                </c:pt>
                <c:pt idx="1734">
                  <c:v>38.6</c:v>
                </c:pt>
                <c:pt idx="1735">
                  <c:v>40.6</c:v>
                </c:pt>
                <c:pt idx="1736">
                  <c:v>39.200000000000003</c:v>
                </c:pt>
                <c:pt idx="1737">
                  <c:v>41.3</c:v>
                </c:pt>
                <c:pt idx="1738">
                  <c:v>42</c:v>
                </c:pt>
                <c:pt idx="1739">
                  <c:v>41</c:v>
                </c:pt>
                <c:pt idx="1740">
                  <c:v>40.6</c:v>
                </c:pt>
                <c:pt idx="1741">
                  <c:v>41.2</c:v>
                </c:pt>
                <c:pt idx="1742">
                  <c:v>41.7</c:v>
                </c:pt>
                <c:pt idx="1743">
                  <c:v>40.299999999999997</c:v>
                </c:pt>
                <c:pt idx="1744">
                  <c:v>40.700000000000003</c:v>
                </c:pt>
                <c:pt idx="1745">
                  <c:v>40.5</c:v>
                </c:pt>
                <c:pt idx="1746">
                  <c:v>40.5</c:v>
                </c:pt>
                <c:pt idx="1747">
                  <c:v>40.200000000000003</c:v>
                </c:pt>
                <c:pt idx="1748">
                  <c:v>40.700000000000003</c:v>
                </c:pt>
                <c:pt idx="1749">
                  <c:v>39</c:v>
                </c:pt>
                <c:pt idx="1750">
                  <c:v>40.6</c:v>
                </c:pt>
                <c:pt idx="1751">
                  <c:v>40</c:v>
                </c:pt>
                <c:pt idx="1752">
                  <c:v>39.9</c:v>
                </c:pt>
                <c:pt idx="1753">
                  <c:v>38.799999999999997</c:v>
                </c:pt>
                <c:pt idx="1754">
                  <c:v>38.5</c:v>
                </c:pt>
                <c:pt idx="1755">
                  <c:v>39.700000000000003</c:v>
                </c:pt>
                <c:pt idx="1756">
                  <c:v>38.4</c:v>
                </c:pt>
                <c:pt idx="1757">
                  <c:v>38.4</c:v>
                </c:pt>
                <c:pt idx="1758">
                  <c:v>38.6</c:v>
                </c:pt>
                <c:pt idx="1759">
                  <c:v>40.200000000000003</c:v>
                </c:pt>
                <c:pt idx="1760">
                  <c:v>39.9</c:v>
                </c:pt>
                <c:pt idx="1761">
                  <c:v>39.299999999999997</c:v>
                </c:pt>
                <c:pt idx="1762">
                  <c:v>40</c:v>
                </c:pt>
                <c:pt idx="1763">
                  <c:v>40.5</c:v>
                </c:pt>
                <c:pt idx="1764">
                  <c:v>39.799999999999997</c:v>
                </c:pt>
                <c:pt idx="1765">
                  <c:v>40.299999999999997</c:v>
                </c:pt>
                <c:pt idx="1766">
                  <c:v>39.5</c:v>
                </c:pt>
                <c:pt idx="1767">
                  <c:v>41.1</c:v>
                </c:pt>
                <c:pt idx="1768">
                  <c:v>40</c:v>
                </c:pt>
                <c:pt idx="1769">
                  <c:v>40.299999999999997</c:v>
                </c:pt>
                <c:pt idx="1770">
                  <c:v>42.2</c:v>
                </c:pt>
                <c:pt idx="1771">
                  <c:v>40.700000000000003</c:v>
                </c:pt>
                <c:pt idx="1772">
                  <c:v>40.200000000000003</c:v>
                </c:pt>
                <c:pt idx="1773">
                  <c:v>41.1</c:v>
                </c:pt>
                <c:pt idx="1774">
                  <c:v>41</c:v>
                </c:pt>
                <c:pt idx="1775">
                  <c:v>39.299999999999997</c:v>
                </c:pt>
                <c:pt idx="1776">
                  <c:v>40</c:v>
                </c:pt>
                <c:pt idx="1777">
                  <c:v>40</c:v>
                </c:pt>
                <c:pt idx="1778">
                  <c:v>40</c:v>
                </c:pt>
                <c:pt idx="1779">
                  <c:v>38.6</c:v>
                </c:pt>
                <c:pt idx="1780">
                  <c:v>39.1</c:v>
                </c:pt>
                <c:pt idx="1781">
                  <c:v>39.4</c:v>
                </c:pt>
                <c:pt idx="1782">
                  <c:v>40</c:v>
                </c:pt>
                <c:pt idx="1783">
                  <c:v>39.1</c:v>
                </c:pt>
                <c:pt idx="1784">
                  <c:v>38.6</c:v>
                </c:pt>
                <c:pt idx="1785">
                  <c:v>39.799999999999997</c:v>
                </c:pt>
                <c:pt idx="1786">
                  <c:v>40.200000000000003</c:v>
                </c:pt>
                <c:pt idx="1787">
                  <c:v>41.1</c:v>
                </c:pt>
                <c:pt idx="1788">
                  <c:v>40</c:v>
                </c:pt>
                <c:pt idx="1789">
                  <c:v>40.700000000000003</c:v>
                </c:pt>
                <c:pt idx="1790">
                  <c:v>40.700000000000003</c:v>
                </c:pt>
                <c:pt idx="1791">
                  <c:v>41.1</c:v>
                </c:pt>
                <c:pt idx="1792">
                  <c:v>42.2</c:v>
                </c:pt>
                <c:pt idx="1793">
                  <c:v>42.5</c:v>
                </c:pt>
                <c:pt idx="1794">
                  <c:v>43.6</c:v>
                </c:pt>
                <c:pt idx="1795">
                  <c:v>44.9</c:v>
                </c:pt>
                <c:pt idx="1796">
                  <c:v>44.4</c:v>
                </c:pt>
                <c:pt idx="1797">
                  <c:v>46.3</c:v>
                </c:pt>
                <c:pt idx="1798">
                  <c:v>44.7</c:v>
                </c:pt>
                <c:pt idx="1799">
                  <c:v>46.2</c:v>
                </c:pt>
                <c:pt idx="1800">
                  <c:v>46.8</c:v>
                </c:pt>
                <c:pt idx="1801">
                  <c:v>46.4</c:v>
                </c:pt>
                <c:pt idx="1802">
                  <c:v>46.8</c:v>
                </c:pt>
                <c:pt idx="1803">
                  <c:v>46.9</c:v>
                </c:pt>
                <c:pt idx="1804">
                  <c:v>47.4</c:v>
                </c:pt>
                <c:pt idx="1805">
                  <c:v>46</c:v>
                </c:pt>
                <c:pt idx="1806">
                  <c:v>46</c:v>
                </c:pt>
                <c:pt idx="1807">
                  <c:v>46.7</c:v>
                </c:pt>
                <c:pt idx="1808">
                  <c:v>47.3</c:v>
                </c:pt>
                <c:pt idx="1809">
                  <c:v>47.6</c:v>
                </c:pt>
                <c:pt idx="1810">
                  <c:v>47.5</c:v>
                </c:pt>
                <c:pt idx="1811">
                  <c:v>47</c:v>
                </c:pt>
                <c:pt idx="1812">
                  <c:v>47.2</c:v>
                </c:pt>
                <c:pt idx="1813">
                  <c:v>46.1</c:v>
                </c:pt>
                <c:pt idx="1814">
                  <c:v>45.7</c:v>
                </c:pt>
                <c:pt idx="1815">
                  <c:v>45.7</c:v>
                </c:pt>
                <c:pt idx="1816">
                  <c:v>45.5</c:v>
                </c:pt>
                <c:pt idx="1817">
                  <c:v>43.6</c:v>
                </c:pt>
                <c:pt idx="1818">
                  <c:v>43.2</c:v>
                </c:pt>
                <c:pt idx="1819">
                  <c:v>44.4</c:v>
                </c:pt>
                <c:pt idx="1820">
                  <c:v>43.6</c:v>
                </c:pt>
                <c:pt idx="1821">
                  <c:v>43.1</c:v>
                </c:pt>
                <c:pt idx="1822">
                  <c:v>41.5</c:v>
                </c:pt>
                <c:pt idx="1823">
                  <c:v>41.5</c:v>
                </c:pt>
                <c:pt idx="1824">
                  <c:v>41.1</c:v>
                </c:pt>
                <c:pt idx="1825">
                  <c:v>39.4</c:v>
                </c:pt>
                <c:pt idx="1826">
                  <c:v>39.4</c:v>
                </c:pt>
                <c:pt idx="1827">
                  <c:v>39.200000000000003</c:v>
                </c:pt>
                <c:pt idx="1828">
                  <c:v>38.799999999999997</c:v>
                </c:pt>
                <c:pt idx="1829">
                  <c:v>37.9</c:v>
                </c:pt>
                <c:pt idx="1830">
                  <c:v>36.200000000000003</c:v>
                </c:pt>
                <c:pt idx="1831">
                  <c:v>37.200000000000003</c:v>
                </c:pt>
                <c:pt idx="1832">
                  <c:v>35.4</c:v>
                </c:pt>
                <c:pt idx="1833">
                  <c:v>35.5</c:v>
                </c:pt>
                <c:pt idx="1834">
                  <c:v>35.700000000000003</c:v>
                </c:pt>
                <c:pt idx="1835">
                  <c:v>34.1</c:v>
                </c:pt>
                <c:pt idx="1836">
                  <c:v>32.9</c:v>
                </c:pt>
                <c:pt idx="1837">
                  <c:v>32.799999999999997</c:v>
                </c:pt>
                <c:pt idx="1838">
                  <c:v>32.700000000000003</c:v>
                </c:pt>
                <c:pt idx="1839">
                  <c:v>32.1</c:v>
                </c:pt>
                <c:pt idx="1840">
                  <c:v>31.9</c:v>
                </c:pt>
                <c:pt idx="1841">
                  <c:v>30.4</c:v>
                </c:pt>
                <c:pt idx="1842">
                  <c:v>30.5</c:v>
                </c:pt>
                <c:pt idx="1843">
                  <c:v>30.9</c:v>
                </c:pt>
                <c:pt idx="1844">
                  <c:v>29.1</c:v>
                </c:pt>
                <c:pt idx="1845">
                  <c:v>28.5</c:v>
                </c:pt>
                <c:pt idx="1846">
                  <c:v>26.3</c:v>
                </c:pt>
                <c:pt idx="1847">
                  <c:v>26.9</c:v>
                </c:pt>
                <c:pt idx="1848">
                  <c:v>26.3</c:v>
                </c:pt>
                <c:pt idx="1849">
                  <c:v>24.1</c:v>
                </c:pt>
                <c:pt idx="1850">
                  <c:v>24.3</c:v>
                </c:pt>
                <c:pt idx="1851">
                  <c:v>24.9</c:v>
                </c:pt>
                <c:pt idx="1852">
                  <c:v>23.3</c:v>
                </c:pt>
                <c:pt idx="1853">
                  <c:v>23.3</c:v>
                </c:pt>
                <c:pt idx="1854">
                  <c:v>22.1</c:v>
                </c:pt>
                <c:pt idx="1855">
                  <c:v>21.8</c:v>
                </c:pt>
                <c:pt idx="1856">
                  <c:v>21.9</c:v>
                </c:pt>
                <c:pt idx="1857">
                  <c:v>21.4</c:v>
                </c:pt>
                <c:pt idx="1858">
                  <c:v>20.3</c:v>
                </c:pt>
                <c:pt idx="1859">
                  <c:v>19.8</c:v>
                </c:pt>
                <c:pt idx="1860">
                  <c:v>19.600000000000001</c:v>
                </c:pt>
                <c:pt idx="1861">
                  <c:v>19.3</c:v>
                </c:pt>
                <c:pt idx="1862">
                  <c:v>18.3</c:v>
                </c:pt>
                <c:pt idx="1863">
                  <c:v>18.8</c:v>
                </c:pt>
                <c:pt idx="1864">
                  <c:v>17.399999999999999</c:v>
                </c:pt>
                <c:pt idx="1865">
                  <c:v>19.5</c:v>
                </c:pt>
                <c:pt idx="1866">
                  <c:v>16.600000000000001</c:v>
                </c:pt>
                <c:pt idx="1867">
                  <c:v>17.8</c:v>
                </c:pt>
                <c:pt idx="1868">
                  <c:v>17.600000000000001</c:v>
                </c:pt>
                <c:pt idx="1869">
                  <c:v>18.600000000000001</c:v>
                </c:pt>
                <c:pt idx="1870">
                  <c:v>16.3</c:v>
                </c:pt>
                <c:pt idx="1871">
                  <c:v>17.600000000000001</c:v>
                </c:pt>
                <c:pt idx="1872">
                  <c:v>16.899999999999999</c:v>
                </c:pt>
                <c:pt idx="1873">
                  <c:v>16.100000000000001</c:v>
                </c:pt>
                <c:pt idx="1874">
                  <c:v>17.3</c:v>
                </c:pt>
                <c:pt idx="1875">
                  <c:v>16.100000000000001</c:v>
                </c:pt>
                <c:pt idx="1876">
                  <c:v>16.7</c:v>
                </c:pt>
                <c:pt idx="1877">
                  <c:v>16.7</c:v>
                </c:pt>
                <c:pt idx="1878">
                  <c:v>16.100000000000001</c:v>
                </c:pt>
                <c:pt idx="1879">
                  <c:v>15.6</c:v>
                </c:pt>
                <c:pt idx="1880">
                  <c:v>16.899999999999999</c:v>
                </c:pt>
                <c:pt idx="1881">
                  <c:v>15.6</c:v>
                </c:pt>
                <c:pt idx="1882">
                  <c:v>15.9</c:v>
                </c:pt>
                <c:pt idx="1883">
                  <c:v>15.6</c:v>
                </c:pt>
                <c:pt idx="1884">
                  <c:v>15.4</c:v>
                </c:pt>
                <c:pt idx="1885">
                  <c:v>15.3</c:v>
                </c:pt>
                <c:pt idx="1886">
                  <c:v>14.9</c:v>
                </c:pt>
                <c:pt idx="1887">
                  <c:v>16.2</c:v>
                </c:pt>
                <c:pt idx="1888">
                  <c:v>15.5</c:v>
                </c:pt>
                <c:pt idx="1889">
                  <c:v>15.5</c:v>
                </c:pt>
                <c:pt idx="1890">
                  <c:v>15.9</c:v>
                </c:pt>
                <c:pt idx="1891">
                  <c:v>14.9</c:v>
                </c:pt>
                <c:pt idx="1892">
                  <c:v>16.3</c:v>
                </c:pt>
                <c:pt idx="1893">
                  <c:v>15.3</c:v>
                </c:pt>
                <c:pt idx="1894">
                  <c:v>15.9</c:v>
                </c:pt>
                <c:pt idx="1895">
                  <c:v>16.2</c:v>
                </c:pt>
                <c:pt idx="1896">
                  <c:v>15.7</c:v>
                </c:pt>
                <c:pt idx="1897">
                  <c:v>15.9</c:v>
                </c:pt>
                <c:pt idx="1898">
                  <c:v>15.1</c:v>
                </c:pt>
                <c:pt idx="1899">
                  <c:v>15.6</c:v>
                </c:pt>
                <c:pt idx="1900">
                  <c:v>15.1</c:v>
                </c:pt>
                <c:pt idx="1901">
                  <c:v>15.9</c:v>
                </c:pt>
                <c:pt idx="1902">
                  <c:v>14.4</c:v>
                </c:pt>
                <c:pt idx="1903">
                  <c:v>14.8</c:v>
                </c:pt>
                <c:pt idx="1904">
                  <c:v>14.7</c:v>
                </c:pt>
                <c:pt idx="1905">
                  <c:v>13.8</c:v>
                </c:pt>
                <c:pt idx="1906">
                  <c:v>15.4</c:v>
                </c:pt>
                <c:pt idx="1907">
                  <c:v>15.3</c:v>
                </c:pt>
                <c:pt idx="1908">
                  <c:v>15.4</c:v>
                </c:pt>
                <c:pt idx="1909">
                  <c:v>15</c:v>
                </c:pt>
                <c:pt idx="1910">
                  <c:v>13.7</c:v>
                </c:pt>
                <c:pt idx="1911">
                  <c:v>13.3</c:v>
                </c:pt>
                <c:pt idx="1912">
                  <c:v>13.8</c:v>
                </c:pt>
                <c:pt idx="1913">
                  <c:v>15.1</c:v>
                </c:pt>
                <c:pt idx="1914">
                  <c:v>12.9</c:v>
                </c:pt>
                <c:pt idx="1915">
                  <c:v>13.7</c:v>
                </c:pt>
                <c:pt idx="1916">
                  <c:v>13.7</c:v>
                </c:pt>
                <c:pt idx="1917">
                  <c:v>14.2</c:v>
                </c:pt>
                <c:pt idx="1918">
                  <c:v>14.5</c:v>
                </c:pt>
                <c:pt idx="1919">
                  <c:v>13.2</c:v>
                </c:pt>
                <c:pt idx="1920">
                  <c:v>14.6</c:v>
                </c:pt>
                <c:pt idx="1921">
                  <c:v>13.1</c:v>
                </c:pt>
                <c:pt idx="1922">
                  <c:v>13.2</c:v>
                </c:pt>
                <c:pt idx="1923">
                  <c:v>13.9</c:v>
                </c:pt>
                <c:pt idx="1924">
                  <c:v>13.4</c:v>
                </c:pt>
                <c:pt idx="1925">
                  <c:v>14</c:v>
                </c:pt>
                <c:pt idx="1926">
                  <c:v>11.7</c:v>
                </c:pt>
                <c:pt idx="1927">
                  <c:v>14</c:v>
                </c:pt>
                <c:pt idx="1928">
                  <c:v>12.4</c:v>
                </c:pt>
                <c:pt idx="1929">
                  <c:v>14</c:v>
                </c:pt>
                <c:pt idx="1930">
                  <c:v>14.1</c:v>
                </c:pt>
                <c:pt idx="1931">
                  <c:v>12.2</c:v>
                </c:pt>
                <c:pt idx="1932">
                  <c:v>13.2</c:v>
                </c:pt>
                <c:pt idx="1933">
                  <c:v>12.2</c:v>
                </c:pt>
                <c:pt idx="1934">
                  <c:v>12.7</c:v>
                </c:pt>
                <c:pt idx="1935">
                  <c:v>12.8</c:v>
                </c:pt>
                <c:pt idx="1936">
                  <c:v>12.5</c:v>
                </c:pt>
                <c:pt idx="1937">
                  <c:v>12.4</c:v>
                </c:pt>
                <c:pt idx="1938">
                  <c:v>11.8</c:v>
                </c:pt>
                <c:pt idx="1939">
                  <c:v>13.4</c:v>
                </c:pt>
                <c:pt idx="1940">
                  <c:v>11.7</c:v>
                </c:pt>
                <c:pt idx="1941">
                  <c:v>12.7</c:v>
                </c:pt>
                <c:pt idx="1942">
                  <c:v>13.3</c:v>
                </c:pt>
                <c:pt idx="1943">
                  <c:v>12.1</c:v>
                </c:pt>
                <c:pt idx="1944">
                  <c:v>11.9</c:v>
                </c:pt>
                <c:pt idx="1945">
                  <c:v>10.5</c:v>
                </c:pt>
                <c:pt idx="1946">
                  <c:v>11.6</c:v>
                </c:pt>
                <c:pt idx="1947">
                  <c:v>12</c:v>
                </c:pt>
                <c:pt idx="1948">
                  <c:v>11.6</c:v>
                </c:pt>
                <c:pt idx="1949">
                  <c:v>12.1</c:v>
                </c:pt>
                <c:pt idx="1950">
                  <c:v>11.6</c:v>
                </c:pt>
                <c:pt idx="1951">
                  <c:v>13.6</c:v>
                </c:pt>
                <c:pt idx="1952">
                  <c:v>12.1</c:v>
                </c:pt>
                <c:pt idx="1953">
                  <c:v>11.5</c:v>
                </c:pt>
                <c:pt idx="1954">
                  <c:v>13.7</c:v>
                </c:pt>
                <c:pt idx="1955">
                  <c:v>13.7</c:v>
                </c:pt>
                <c:pt idx="1956">
                  <c:v>13</c:v>
                </c:pt>
                <c:pt idx="1957">
                  <c:v>14.8</c:v>
                </c:pt>
                <c:pt idx="1958">
                  <c:v>14</c:v>
                </c:pt>
                <c:pt idx="1959">
                  <c:v>12.6</c:v>
                </c:pt>
                <c:pt idx="1960">
                  <c:v>12.7</c:v>
                </c:pt>
                <c:pt idx="1961">
                  <c:v>12.1</c:v>
                </c:pt>
                <c:pt idx="1962">
                  <c:v>13.7</c:v>
                </c:pt>
                <c:pt idx="1963">
                  <c:v>12.3</c:v>
                </c:pt>
                <c:pt idx="1964">
                  <c:v>11.8</c:v>
                </c:pt>
                <c:pt idx="1965">
                  <c:v>12.6</c:v>
                </c:pt>
                <c:pt idx="1966">
                  <c:v>12.8</c:v>
                </c:pt>
                <c:pt idx="1967">
                  <c:v>13.1</c:v>
                </c:pt>
                <c:pt idx="1968">
                  <c:v>12</c:v>
                </c:pt>
                <c:pt idx="1969">
                  <c:v>11.2</c:v>
                </c:pt>
                <c:pt idx="1970">
                  <c:v>12.8</c:v>
                </c:pt>
                <c:pt idx="1971">
                  <c:v>14.1</c:v>
                </c:pt>
                <c:pt idx="1972">
                  <c:v>13.8</c:v>
                </c:pt>
                <c:pt idx="1973">
                  <c:v>12.7</c:v>
                </c:pt>
                <c:pt idx="1974">
                  <c:v>12.9</c:v>
                </c:pt>
                <c:pt idx="1975">
                  <c:v>12.5</c:v>
                </c:pt>
                <c:pt idx="1976">
                  <c:v>14</c:v>
                </c:pt>
                <c:pt idx="1977">
                  <c:v>13.4</c:v>
                </c:pt>
                <c:pt idx="1978">
                  <c:v>13.2</c:v>
                </c:pt>
                <c:pt idx="1979">
                  <c:v>12</c:v>
                </c:pt>
                <c:pt idx="1980">
                  <c:v>13.1</c:v>
                </c:pt>
                <c:pt idx="1981">
                  <c:v>13.6</c:v>
                </c:pt>
                <c:pt idx="1982">
                  <c:v>13.2</c:v>
                </c:pt>
                <c:pt idx="1983">
                  <c:v>12.8</c:v>
                </c:pt>
                <c:pt idx="1984">
                  <c:v>13</c:v>
                </c:pt>
                <c:pt idx="1985">
                  <c:v>13.1</c:v>
                </c:pt>
                <c:pt idx="1986">
                  <c:v>12.6</c:v>
                </c:pt>
                <c:pt idx="1987">
                  <c:v>13.2</c:v>
                </c:pt>
                <c:pt idx="1988">
                  <c:v>13.2</c:v>
                </c:pt>
                <c:pt idx="1989">
                  <c:v>13.1</c:v>
                </c:pt>
                <c:pt idx="1990">
                  <c:v>13.4</c:v>
                </c:pt>
                <c:pt idx="1991">
                  <c:v>12.2</c:v>
                </c:pt>
                <c:pt idx="1992">
                  <c:v>12.8</c:v>
                </c:pt>
                <c:pt idx="1993">
                  <c:v>12.7</c:v>
                </c:pt>
                <c:pt idx="1994">
                  <c:v>13.6</c:v>
                </c:pt>
                <c:pt idx="1995">
                  <c:v>13.4</c:v>
                </c:pt>
                <c:pt idx="1996">
                  <c:v>12.5</c:v>
                </c:pt>
                <c:pt idx="1997">
                  <c:v>13.1</c:v>
                </c:pt>
                <c:pt idx="1998">
                  <c:v>13.4</c:v>
                </c:pt>
                <c:pt idx="1999">
                  <c:v>13.5</c:v>
                </c:pt>
                <c:pt idx="2000">
                  <c:v>13.8</c:v>
                </c:pt>
                <c:pt idx="2001">
                  <c:v>13.3</c:v>
                </c:pt>
                <c:pt idx="2002">
                  <c:v>12.5</c:v>
                </c:pt>
                <c:pt idx="2003">
                  <c:v>13.1</c:v>
                </c:pt>
                <c:pt idx="2004">
                  <c:v>11.2</c:v>
                </c:pt>
                <c:pt idx="2005">
                  <c:v>11.8</c:v>
                </c:pt>
                <c:pt idx="2006">
                  <c:v>12.8</c:v>
                </c:pt>
                <c:pt idx="2007">
                  <c:v>13.2</c:v>
                </c:pt>
                <c:pt idx="2008">
                  <c:v>12.3</c:v>
                </c:pt>
                <c:pt idx="2009">
                  <c:v>12.8</c:v>
                </c:pt>
                <c:pt idx="2010">
                  <c:v>12.2</c:v>
                </c:pt>
                <c:pt idx="2011">
                  <c:v>13.6</c:v>
                </c:pt>
                <c:pt idx="2012">
                  <c:v>13.9</c:v>
                </c:pt>
                <c:pt idx="2013">
                  <c:v>12.7</c:v>
                </c:pt>
                <c:pt idx="2014">
                  <c:v>12.7</c:v>
                </c:pt>
                <c:pt idx="2015">
                  <c:v>13.7</c:v>
                </c:pt>
                <c:pt idx="2016">
                  <c:v>12.6</c:v>
                </c:pt>
                <c:pt idx="2017">
                  <c:v>13.2</c:v>
                </c:pt>
                <c:pt idx="2018">
                  <c:v>13.3</c:v>
                </c:pt>
                <c:pt idx="2019">
                  <c:v>12.4</c:v>
                </c:pt>
                <c:pt idx="2020">
                  <c:v>13.6</c:v>
                </c:pt>
                <c:pt idx="2021">
                  <c:v>13.9</c:v>
                </c:pt>
                <c:pt idx="2022">
                  <c:v>14.2</c:v>
                </c:pt>
                <c:pt idx="2023">
                  <c:v>13.8</c:v>
                </c:pt>
                <c:pt idx="2024">
                  <c:v>13.1</c:v>
                </c:pt>
                <c:pt idx="2025">
                  <c:v>13.4</c:v>
                </c:pt>
                <c:pt idx="2026">
                  <c:v>13</c:v>
                </c:pt>
                <c:pt idx="2027">
                  <c:v>13.8</c:v>
                </c:pt>
                <c:pt idx="2028">
                  <c:v>13.2</c:v>
                </c:pt>
                <c:pt idx="2029">
                  <c:v>13.3</c:v>
                </c:pt>
                <c:pt idx="2030">
                  <c:v>15</c:v>
                </c:pt>
                <c:pt idx="2031">
                  <c:v>14.2</c:v>
                </c:pt>
                <c:pt idx="2032">
                  <c:v>13.2</c:v>
                </c:pt>
                <c:pt idx="2033">
                  <c:v>15.5</c:v>
                </c:pt>
                <c:pt idx="2034">
                  <c:v>13.5</c:v>
                </c:pt>
                <c:pt idx="2035">
                  <c:v>13.5</c:v>
                </c:pt>
                <c:pt idx="2036">
                  <c:v>13.9</c:v>
                </c:pt>
                <c:pt idx="2037">
                  <c:v>13.5</c:v>
                </c:pt>
                <c:pt idx="2038">
                  <c:v>14</c:v>
                </c:pt>
                <c:pt idx="2039">
                  <c:v>13.7</c:v>
                </c:pt>
                <c:pt idx="2040">
                  <c:v>13.2</c:v>
                </c:pt>
                <c:pt idx="2041">
                  <c:v>12.7</c:v>
                </c:pt>
                <c:pt idx="2042">
                  <c:v>14.3</c:v>
                </c:pt>
                <c:pt idx="2043">
                  <c:v>14</c:v>
                </c:pt>
                <c:pt idx="2044">
                  <c:v>13.5</c:v>
                </c:pt>
                <c:pt idx="2045">
                  <c:v>14.3</c:v>
                </c:pt>
                <c:pt idx="2046">
                  <c:v>13.1</c:v>
                </c:pt>
                <c:pt idx="2047">
                  <c:v>12.3</c:v>
                </c:pt>
                <c:pt idx="2048">
                  <c:v>14.2</c:v>
                </c:pt>
                <c:pt idx="2049">
                  <c:v>14.7</c:v>
                </c:pt>
                <c:pt idx="2050">
                  <c:v>14.6</c:v>
                </c:pt>
                <c:pt idx="2051">
                  <c:v>13.9</c:v>
                </c:pt>
                <c:pt idx="2052">
                  <c:v>13.2</c:v>
                </c:pt>
                <c:pt idx="2053">
                  <c:v>14.4</c:v>
                </c:pt>
                <c:pt idx="2054">
                  <c:v>14</c:v>
                </c:pt>
                <c:pt idx="2055">
                  <c:v>14.1</c:v>
                </c:pt>
                <c:pt idx="2056">
                  <c:v>13.7</c:v>
                </c:pt>
                <c:pt idx="2057">
                  <c:v>15.5</c:v>
                </c:pt>
                <c:pt idx="2058">
                  <c:v>14.3</c:v>
                </c:pt>
                <c:pt idx="2059">
                  <c:v>15</c:v>
                </c:pt>
                <c:pt idx="2060">
                  <c:v>14.4</c:v>
                </c:pt>
                <c:pt idx="2061">
                  <c:v>13.9</c:v>
                </c:pt>
                <c:pt idx="2062">
                  <c:v>14.7</c:v>
                </c:pt>
                <c:pt idx="2063">
                  <c:v>14.9</c:v>
                </c:pt>
                <c:pt idx="2064">
                  <c:v>15.3</c:v>
                </c:pt>
                <c:pt idx="2065">
                  <c:v>14.7</c:v>
                </c:pt>
                <c:pt idx="2066">
                  <c:v>15</c:v>
                </c:pt>
                <c:pt idx="2067">
                  <c:v>14.9</c:v>
                </c:pt>
                <c:pt idx="2068">
                  <c:v>15.3</c:v>
                </c:pt>
                <c:pt idx="2069">
                  <c:v>14.1</c:v>
                </c:pt>
                <c:pt idx="2070">
                  <c:v>14.7</c:v>
                </c:pt>
                <c:pt idx="2071">
                  <c:v>15.3</c:v>
                </c:pt>
                <c:pt idx="2072">
                  <c:v>15</c:v>
                </c:pt>
                <c:pt idx="2073">
                  <c:v>14.9</c:v>
                </c:pt>
                <c:pt idx="2074">
                  <c:v>14.1</c:v>
                </c:pt>
                <c:pt idx="2075">
                  <c:v>14.3</c:v>
                </c:pt>
                <c:pt idx="2076">
                  <c:v>14.9</c:v>
                </c:pt>
                <c:pt idx="2077">
                  <c:v>14.4</c:v>
                </c:pt>
                <c:pt idx="2078">
                  <c:v>14.9</c:v>
                </c:pt>
                <c:pt idx="2079">
                  <c:v>16.3</c:v>
                </c:pt>
                <c:pt idx="2080">
                  <c:v>15.2</c:v>
                </c:pt>
                <c:pt idx="2081">
                  <c:v>15.8</c:v>
                </c:pt>
                <c:pt idx="2082">
                  <c:v>15.1</c:v>
                </c:pt>
                <c:pt idx="2083">
                  <c:v>15.1</c:v>
                </c:pt>
                <c:pt idx="2084">
                  <c:v>16.100000000000001</c:v>
                </c:pt>
                <c:pt idx="2085">
                  <c:v>15.6</c:v>
                </c:pt>
                <c:pt idx="2086">
                  <c:v>16.100000000000001</c:v>
                </c:pt>
                <c:pt idx="2087">
                  <c:v>15.8</c:v>
                </c:pt>
                <c:pt idx="2088">
                  <c:v>16.5</c:v>
                </c:pt>
                <c:pt idx="2089">
                  <c:v>16.2</c:v>
                </c:pt>
                <c:pt idx="2090">
                  <c:v>18.100000000000001</c:v>
                </c:pt>
                <c:pt idx="2091">
                  <c:v>16.100000000000001</c:v>
                </c:pt>
                <c:pt idx="2092">
                  <c:v>18</c:v>
                </c:pt>
                <c:pt idx="2093">
                  <c:v>17</c:v>
                </c:pt>
                <c:pt idx="2094">
                  <c:v>18.100000000000001</c:v>
                </c:pt>
                <c:pt idx="2095">
                  <c:v>18.5</c:v>
                </c:pt>
                <c:pt idx="2096">
                  <c:v>18.2</c:v>
                </c:pt>
                <c:pt idx="2097">
                  <c:v>20.2</c:v>
                </c:pt>
                <c:pt idx="2098">
                  <c:v>19.5</c:v>
                </c:pt>
                <c:pt idx="2099">
                  <c:v>19.600000000000001</c:v>
                </c:pt>
                <c:pt idx="2100">
                  <c:v>19</c:v>
                </c:pt>
                <c:pt idx="2101">
                  <c:v>20.5</c:v>
                </c:pt>
                <c:pt idx="2102">
                  <c:v>18.899999999999999</c:v>
                </c:pt>
                <c:pt idx="2103">
                  <c:v>19.5</c:v>
                </c:pt>
                <c:pt idx="2104">
                  <c:v>19.5</c:v>
                </c:pt>
                <c:pt idx="2105">
                  <c:v>20.8</c:v>
                </c:pt>
                <c:pt idx="2106">
                  <c:v>19.600000000000001</c:v>
                </c:pt>
                <c:pt idx="2107">
                  <c:v>20.7</c:v>
                </c:pt>
                <c:pt idx="2108">
                  <c:v>20.100000000000001</c:v>
                </c:pt>
                <c:pt idx="2109">
                  <c:v>20.2</c:v>
                </c:pt>
                <c:pt idx="2110">
                  <c:v>21.7</c:v>
                </c:pt>
                <c:pt idx="2111">
                  <c:v>20.100000000000001</c:v>
                </c:pt>
                <c:pt idx="2112">
                  <c:v>20.5</c:v>
                </c:pt>
                <c:pt idx="2113">
                  <c:v>20.9</c:v>
                </c:pt>
                <c:pt idx="2114">
                  <c:v>21.8</c:v>
                </c:pt>
                <c:pt idx="2115">
                  <c:v>21.3</c:v>
                </c:pt>
                <c:pt idx="2116">
                  <c:v>21</c:v>
                </c:pt>
                <c:pt idx="2117">
                  <c:v>20</c:v>
                </c:pt>
                <c:pt idx="2118">
                  <c:v>20.2</c:v>
                </c:pt>
                <c:pt idx="2119">
                  <c:v>21.3</c:v>
                </c:pt>
                <c:pt idx="2120">
                  <c:v>21.1</c:v>
                </c:pt>
                <c:pt idx="2121">
                  <c:v>21.9</c:v>
                </c:pt>
                <c:pt idx="2122">
                  <c:v>22.2</c:v>
                </c:pt>
                <c:pt idx="2123">
                  <c:v>21.4</c:v>
                </c:pt>
                <c:pt idx="2124">
                  <c:v>21.9</c:v>
                </c:pt>
                <c:pt idx="2125">
                  <c:v>22.2</c:v>
                </c:pt>
                <c:pt idx="2126">
                  <c:v>22</c:v>
                </c:pt>
                <c:pt idx="2127">
                  <c:v>23.6</c:v>
                </c:pt>
                <c:pt idx="2128">
                  <c:v>23.6</c:v>
                </c:pt>
                <c:pt idx="2129">
                  <c:v>22.2</c:v>
                </c:pt>
                <c:pt idx="2130">
                  <c:v>21.6</c:v>
                </c:pt>
                <c:pt idx="2131">
                  <c:v>22</c:v>
                </c:pt>
                <c:pt idx="2132">
                  <c:v>22.6</c:v>
                </c:pt>
                <c:pt idx="2133">
                  <c:v>22.9</c:v>
                </c:pt>
                <c:pt idx="2134">
                  <c:v>23.7</c:v>
                </c:pt>
                <c:pt idx="2135">
                  <c:v>22.9</c:v>
                </c:pt>
                <c:pt idx="2136">
                  <c:v>23.6</c:v>
                </c:pt>
                <c:pt idx="2137">
                  <c:v>23.9</c:v>
                </c:pt>
                <c:pt idx="2138">
                  <c:v>23.1</c:v>
                </c:pt>
                <c:pt idx="2139">
                  <c:v>23.3</c:v>
                </c:pt>
                <c:pt idx="2140">
                  <c:v>22.4</c:v>
                </c:pt>
                <c:pt idx="2141">
                  <c:v>23.6</c:v>
                </c:pt>
                <c:pt idx="2142">
                  <c:v>23.7</c:v>
                </c:pt>
                <c:pt idx="2143">
                  <c:v>23.1</c:v>
                </c:pt>
                <c:pt idx="2144">
                  <c:v>24.6</c:v>
                </c:pt>
                <c:pt idx="2145">
                  <c:v>23.8</c:v>
                </c:pt>
                <c:pt idx="2146">
                  <c:v>24.2</c:v>
                </c:pt>
                <c:pt idx="2147">
                  <c:v>24.9</c:v>
                </c:pt>
                <c:pt idx="2148">
                  <c:v>23.8</c:v>
                </c:pt>
                <c:pt idx="2149">
                  <c:v>24.2</c:v>
                </c:pt>
                <c:pt idx="2150">
                  <c:v>23.7</c:v>
                </c:pt>
                <c:pt idx="2151">
                  <c:v>24.5</c:v>
                </c:pt>
                <c:pt idx="2152">
                  <c:v>25.1</c:v>
                </c:pt>
                <c:pt idx="2153">
                  <c:v>25.9</c:v>
                </c:pt>
                <c:pt idx="2154">
                  <c:v>24.8</c:v>
                </c:pt>
                <c:pt idx="2155">
                  <c:v>24.8</c:v>
                </c:pt>
                <c:pt idx="2156">
                  <c:v>26.3</c:v>
                </c:pt>
                <c:pt idx="2157">
                  <c:v>26</c:v>
                </c:pt>
                <c:pt idx="2158">
                  <c:v>25.3</c:v>
                </c:pt>
                <c:pt idx="2159">
                  <c:v>25</c:v>
                </c:pt>
                <c:pt idx="2160">
                  <c:v>25.5</c:v>
                </c:pt>
                <c:pt idx="2161">
                  <c:v>26.1</c:v>
                </c:pt>
                <c:pt idx="2162">
                  <c:v>25.7</c:v>
                </c:pt>
                <c:pt idx="2163">
                  <c:v>25.5</c:v>
                </c:pt>
                <c:pt idx="2164">
                  <c:v>26.6</c:v>
                </c:pt>
                <c:pt idx="2165">
                  <c:v>24.4</c:v>
                </c:pt>
                <c:pt idx="2166">
                  <c:v>25.9</c:v>
                </c:pt>
                <c:pt idx="2167">
                  <c:v>26.8</c:v>
                </c:pt>
                <c:pt idx="2168">
                  <c:v>26.8</c:v>
                </c:pt>
                <c:pt idx="2169">
                  <c:v>26.1</c:v>
                </c:pt>
                <c:pt idx="2170">
                  <c:v>27.6</c:v>
                </c:pt>
                <c:pt idx="2171">
                  <c:v>27.4</c:v>
                </c:pt>
                <c:pt idx="2172">
                  <c:v>26.4</c:v>
                </c:pt>
                <c:pt idx="2173">
                  <c:v>26.5</c:v>
                </c:pt>
                <c:pt idx="2174">
                  <c:v>27.9</c:v>
                </c:pt>
                <c:pt idx="2175">
                  <c:v>28</c:v>
                </c:pt>
                <c:pt idx="2176">
                  <c:v>28.5</c:v>
                </c:pt>
                <c:pt idx="2177">
                  <c:v>29.3</c:v>
                </c:pt>
                <c:pt idx="2178">
                  <c:v>28.3</c:v>
                </c:pt>
                <c:pt idx="2179">
                  <c:v>28.3</c:v>
                </c:pt>
                <c:pt idx="2180">
                  <c:v>27.9</c:v>
                </c:pt>
                <c:pt idx="2181">
                  <c:v>28.2</c:v>
                </c:pt>
                <c:pt idx="2182">
                  <c:v>28.3</c:v>
                </c:pt>
                <c:pt idx="2183">
                  <c:v>28.2</c:v>
                </c:pt>
                <c:pt idx="2184">
                  <c:v>28.7</c:v>
                </c:pt>
                <c:pt idx="2185">
                  <c:v>29.8</c:v>
                </c:pt>
                <c:pt idx="2186">
                  <c:v>29.8</c:v>
                </c:pt>
                <c:pt idx="2187">
                  <c:v>29.4</c:v>
                </c:pt>
                <c:pt idx="2188">
                  <c:v>30.9</c:v>
                </c:pt>
                <c:pt idx="2189">
                  <c:v>31</c:v>
                </c:pt>
                <c:pt idx="2190">
                  <c:v>31.6</c:v>
                </c:pt>
                <c:pt idx="2191">
                  <c:v>32.200000000000003</c:v>
                </c:pt>
                <c:pt idx="2192">
                  <c:v>31.6</c:v>
                </c:pt>
                <c:pt idx="2193">
                  <c:v>32.4</c:v>
                </c:pt>
                <c:pt idx="2194">
                  <c:v>31.6</c:v>
                </c:pt>
                <c:pt idx="2195">
                  <c:v>34.1</c:v>
                </c:pt>
                <c:pt idx="2196">
                  <c:v>33.299999999999997</c:v>
                </c:pt>
                <c:pt idx="2197">
                  <c:v>35.200000000000003</c:v>
                </c:pt>
                <c:pt idx="2198">
                  <c:v>35.4</c:v>
                </c:pt>
                <c:pt idx="2199">
                  <c:v>35.5</c:v>
                </c:pt>
                <c:pt idx="2200">
                  <c:v>36.700000000000003</c:v>
                </c:pt>
                <c:pt idx="2201">
                  <c:v>37.1</c:v>
                </c:pt>
                <c:pt idx="2202">
                  <c:v>37.4</c:v>
                </c:pt>
                <c:pt idx="2203">
                  <c:v>37.9</c:v>
                </c:pt>
                <c:pt idx="2204">
                  <c:v>38.299999999999997</c:v>
                </c:pt>
                <c:pt idx="2205">
                  <c:v>37.9</c:v>
                </c:pt>
                <c:pt idx="2206">
                  <c:v>38.799999999999997</c:v>
                </c:pt>
                <c:pt idx="2207">
                  <c:v>40</c:v>
                </c:pt>
                <c:pt idx="2208">
                  <c:v>39</c:v>
                </c:pt>
                <c:pt idx="2209">
                  <c:v>40.700000000000003</c:v>
                </c:pt>
                <c:pt idx="2210">
                  <c:v>40.4</c:v>
                </c:pt>
                <c:pt idx="2211">
                  <c:v>40.6</c:v>
                </c:pt>
                <c:pt idx="2212">
                  <c:v>41.4</c:v>
                </c:pt>
                <c:pt idx="2213">
                  <c:v>41.9</c:v>
                </c:pt>
                <c:pt idx="2214">
                  <c:v>42.2</c:v>
                </c:pt>
                <c:pt idx="2215">
                  <c:v>43</c:v>
                </c:pt>
                <c:pt idx="2216">
                  <c:v>43</c:v>
                </c:pt>
                <c:pt idx="2217">
                  <c:v>43.3</c:v>
                </c:pt>
                <c:pt idx="2218">
                  <c:v>44.1</c:v>
                </c:pt>
                <c:pt idx="2219">
                  <c:v>45.1</c:v>
                </c:pt>
                <c:pt idx="2220">
                  <c:v>44.6</c:v>
                </c:pt>
                <c:pt idx="2221">
                  <c:v>45.7</c:v>
                </c:pt>
                <c:pt idx="2222">
                  <c:v>45.4</c:v>
                </c:pt>
                <c:pt idx="2223">
                  <c:v>45.1</c:v>
                </c:pt>
                <c:pt idx="2224">
                  <c:v>46.7</c:v>
                </c:pt>
                <c:pt idx="2225">
                  <c:v>45.8</c:v>
                </c:pt>
                <c:pt idx="2226">
                  <c:v>47.6</c:v>
                </c:pt>
                <c:pt idx="2227">
                  <c:v>46.9</c:v>
                </c:pt>
                <c:pt idx="2228">
                  <c:v>46.9</c:v>
                </c:pt>
                <c:pt idx="2229">
                  <c:v>47.3</c:v>
                </c:pt>
                <c:pt idx="2230">
                  <c:v>48.6</c:v>
                </c:pt>
                <c:pt idx="2231">
                  <c:v>49.1</c:v>
                </c:pt>
                <c:pt idx="2232">
                  <c:v>49.2</c:v>
                </c:pt>
                <c:pt idx="2233">
                  <c:v>49.5</c:v>
                </c:pt>
                <c:pt idx="2234">
                  <c:v>49.3</c:v>
                </c:pt>
                <c:pt idx="2235">
                  <c:v>49.9</c:v>
                </c:pt>
                <c:pt idx="2236">
                  <c:v>49.6</c:v>
                </c:pt>
                <c:pt idx="2237">
                  <c:v>50.2</c:v>
                </c:pt>
                <c:pt idx="2238">
                  <c:v>52.1</c:v>
                </c:pt>
                <c:pt idx="2239">
                  <c:v>52.3</c:v>
                </c:pt>
                <c:pt idx="2240">
                  <c:v>53.6</c:v>
                </c:pt>
                <c:pt idx="2241">
                  <c:v>53.3</c:v>
                </c:pt>
                <c:pt idx="2242">
                  <c:v>52.5</c:v>
                </c:pt>
                <c:pt idx="2243">
                  <c:v>53.9</c:v>
                </c:pt>
                <c:pt idx="2244">
                  <c:v>54.9</c:v>
                </c:pt>
                <c:pt idx="2245">
                  <c:v>55.4</c:v>
                </c:pt>
                <c:pt idx="2246">
                  <c:v>55.1</c:v>
                </c:pt>
                <c:pt idx="2247">
                  <c:v>55.3</c:v>
                </c:pt>
                <c:pt idx="2248">
                  <c:v>54.9</c:v>
                </c:pt>
                <c:pt idx="2249">
                  <c:v>56.8</c:v>
                </c:pt>
                <c:pt idx="2250">
                  <c:v>56.8</c:v>
                </c:pt>
                <c:pt idx="2251">
                  <c:v>56.1</c:v>
                </c:pt>
                <c:pt idx="2252">
                  <c:v>56.5</c:v>
                </c:pt>
                <c:pt idx="2253">
                  <c:v>55.8</c:v>
                </c:pt>
                <c:pt idx="2254">
                  <c:v>55.9</c:v>
                </c:pt>
                <c:pt idx="2255">
                  <c:v>56.8</c:v>
                </c:pt>
                <c:pt idx="2256">
                  <c:v>56.9</c:v>
                </c:pt>
                <c:pt idx="2257">
                  <c:v>55.5</c:v>
                </c:pt>
                <c:pt idx="2258">
                  <c:v>56.9</c:v>
                </c:pt>
                <c:pt idx="2259">
                  <c:v>57.3</c:v>
                </c:pt>
                <c:pt idx="2260">
                  <c:v>57</c:v>
                </c:pt>
                <c:pt idx="2261">
                  <c:v>55.5</c:v>
                </c:pt>
                <c:pt idx="2262">
                  <c:v>56.9</c:v>
                </c:pt>
                <c:pt idx="2263">
                  <c:v>56</c:v>
                </c:pt>
                <c:pt idx="2264">
                  <c:v>55.6</c:v>
                </c:pt>
                <c:pt idx="2265">
                  <c:v>56.7</c:v>
                </c:pt>
                <c:pt idx="2266">
                  <c:v>56</c:v>
                </c:pt>
                <c:pt idx="2267">
                  <c:v>57.3</c:v>
                </c:pt>
                <c:pt idx="2268">
                  <c:v>56.1</c:v>
                </c:pt>
                <c:pt idx="2269">
                  <c:v>56.3</c:v>
                </c:pt>
                <c:pt idx="2270">
                  <c:v>56.1</c:v>
                </c:pt>
                <c:pt idx="2271">
                  <c:v>55.9</c:v>
                </c:pt>
                <c:pt idx="2272">
                  <c:v>56.5</c:v>
                </c:pt>
                <c:pt idx="2273">
                  <c:v>57.2</c:v>
                </c:pt>
                <c:pt idx="2274">
                  <c:v>56.4</c:v>
                </c:pt>
                <c:pt idx="2275">
                  <c:v>55.8</c:v>
                </c:pt>
                <c:pt idx="2276">
                  <c:v>56.4</c:v>
                </c:pt>
                <c:pt idx="2277">
                  <c:v>55.8</c:v>
                </c:pt>
                <c:pt idx="2278">
                  <c:v>56.3</c:v>
                </c:pt>
                <c:pt idx="2279">
                  <c:v>55.8</c:v>
                </c:pt>
                <c:pt idx="2280">
                  <c:v>56.9</c:v>
                </c:pt>
                <c:pt idx="2281">
                  <c:v>57.5</c:v>
                </c:pt>
                <c:pt idx="2282">
                  <c:v>55.7</c:v>
                </c:pt>
                <c:pt idx="2283">
                  <c:v>56</c:v>
                </c:pt>
                <c:pt idx="2284">
                  <c:v>55.9</c:v>
                </c:pt>
                <c:pt idx="2285">
                  <c:v>55.4</c:v>
                </c:pt>
                <c:pt idx="2286">
                  <c:v>56.4</c:v>
                </c:pt>
                <c:pt idx="2287">
                  <c:v>56.4</c:v>
                </c:pt>
                <c:pt idx="2288">
                  <c:v>56.2</c:v>
                </c:pt>
                <c:pt idx="2289">
                  <c:v>57.1</c:v>
                </c:pt>
                <c:pt idx="2290">
                  <c:v>57.7</c:v>
                </c:pt>
                <c:pt idx="2291">
                  <c:v>57.5</c:v>
                </c:pt>
                <c:pt idx="2292">
                  <c:v>57.2</c:v>
                </c:pt>
                <c:pt idx="2293">
                  <c:v>57</c:v>
                </c:pt>
                <c:pt idx="2294">
                  <c:v>58.9</c:v>
                </c:pt>
                <c:pt idx="2295">
                  <c:v>59.2</c:v>
                </c:pt>
                <c:pt idx="2296">
                  <c:v>59.5</c:v>
                </c:pt>
                <c:pt idx="2297">
                  <c:v>61.6</c:v>
                </c:pt>
                <c:pt idx="2298">
                  <c:v>61</c:v>
                </c:pt>
                <c:pt idx="2299">
                  <c:v>61.8</c:v>
                </c:pt>
                <c:pt idx="2300">
                  <c:v>61.8</c:v>
                </c:pt>
                <c:pt idx="2301">
                  <c:v>62.9</c:v>
                </c:pt>
                <c:pt idx="2302">
                  <c:v>62.7</c:v>
                </c:pt>
                <c:pt idx="2303">
                  <c:v>63.5</c:v>
                </c:pt>
                <c:pt idx="2304">
                  <c:v>63.9</c:v>
                </c:pt>
                <c:pt idx="2305">
                  <c:v>65.8</c:v>
                </c:pt>
                <c:pt idx="2306">
                  <c:v>64.8</c:v>
                </c:pt>
                <c:pt idx="2307">
                  <c:v>64.099999999999994</c:v>
                </c:pt>
                <c:pt idx="2308">
                  <c:v>64.2</c:v>
                </c:pt>
                <c:pt idx="2309">
                  <c:v>65.8</c:v>
                </c:pt>
                <c:pt idx="2310">
                  <c:v>64.599999999999994</c:v>
                </c:pt>
                <c:pt idx="2311">
                  <c:v>65.900000000000006</c:v>
                </c:pt>
                <c:pt idx="2312">
                  <c:v>67.3</c:v>
                </c:pt>
                <c:pt idx="2313">
                  <c:v>64.900000000000006</c:v>
                </c:pt>
                <c:pt idx="2314">
                  <c:v>65.099999999999994</c:v>
                </c:pt>
                <c:pt idx="2315">
                  <c:v>64.900000000000006</c:v>
                </c:pt>
                <c:pt idx="2316">
                  <c:v>65.599999999999994</c:v>
                </c:pt>
                <c:pt idx="2317">
                  <c:v>66.3</c:v>
                </c:pt>
                <c:pt idx="2318">
                  <c:v>66.900000000000006</c:v>
                </c:pt>
                <c:pt idx="2319">
                  <c:v>66.8</c:v>
                </c:pt>
                <c:pt idx="2320">
                  <c:v>66.7</c:v>
                </c:pt>
                <c:pt idx="2321">
                  <c:v>66.8</c:v>
                </c:pt>
                <c:pt idx="2322">
                  <c:v>66.099999999999994</c:v>
                </c:pt>
                <c:pt idx="2323">
                  <c:v>65.7</c:v>
                </c:pt>
                <c:pt idx="2324">
                  <c:v>65.7</c:v>
                </c:pt>
                <c:pt idx="2325">
                  <c:v>67</c:v>
                </c:pt>
                <c:pt idx="2326">
                  <c:v>67.5</c:v>
                </c:pt>
                <c:pt idx="2327">
                  <c:v>67.7</c:v>
                </c:pt>
                <c:pt idx="2328">
                  <c:v>66.400000000000006</c:v>
                </c:pt>
                <c:pt idx="2329">
                  <c:v>67.8</c:v>
                </c:pt>
                <c:pt idx="2330">
                  <c:v>68.599999999999994</c:v>
                </c:pt>
                <c:pt idx="2331">
                  <c:v>67.099999999999994</c:v>
                </c:pt>
                <c:pt idx="2332">
                  <c:v>67.400000000000006</c:v>
                </c:pt>
                <c:pt idx="2333">
                  <c:v>69</c:v>
                </c:pt>
                <c:pt idx="2334">
                  <c:v>68.5</c:v>
                </c:pt>
                <c:pt idx="2335">
                  <c:v>69.400000000000006</c:v>
                </c:pt>
                <c:pt idx="2336">
                  <c:v>70.599999999999994</c:v>
                </c:pt>
                <c:pt idx="2337">
                  <c:v>69.5</c:v>
                </c:pt>
                <c:pt idx="2338">
                  <c:v>70.599999999999994</c:v>
                </c:pt>
                <c:pt idx="2339">
                  <c:v>68.8</c:v>
                </c:pt>
                <c:pt idx="2340">
                  <c:v>69.5</c:v>
                </c:pt>
                <c:pt idx="2341">
                  <c:v>70.599999999999994</c:v>
                </c:pt>
                <c:pt idx="2342">
                  <c:v>69.2</c:v>
                </c:pt>
                <c:pt idx="2343">
                  <c:v>71.099999999999994</c:v>
                </c:pt>
                <c:pt idx="2344">
                  <c:v>71</c:v>
                </c:pt>
                <c:pt idx="2345">
                  <c:v>70.8</c:v>
                </c:pt>
                <c:pt idx="2346">
                  <c:v>69.3</c:v>
                </c:pt>
                <c:pt idx="2347">
                  <c:v>70</c:v>
                </c:pt>
                <c:pt idx="2348">
                  <c:v>69.3</c:v>
                </c:pt>
                <c:pt idx="2349">
                  <c:v>68.7</c:v>
                </c:pt>
                <c:pt idx="2350">
                  <c:v>69.5</c:v>
                </c:pt>
                <c:pt idx="2351">
                  <c:v>70.2</c:v>
                </c:pt>
                <c:pt idx="2352">
                  <c:v>68.3</c:v>
                </c:pt>
                <c:pt idx="2353">
                  <c:v>70.2</c:v>
                </c:pt>
                <c:pt idx="2354">
                  <c:v>68.400000000000006</c:v>
                </c:pt>
                <c:pt idx="2355">
                  <c:v>69.400000000000006</c:v>
                </c:pt>
                <c:pt idx="2356">
                  <c:v>70</c:v>
                </c:pt>
                <c:pt idx="2357">
                  <c:v>69.400000000000006</c:v>
                </c:pt>
                <c:pt idx="2358">
                  <c:v>69</c:v>
                </c:pt>
                <c:pt idx="2359">
                  <c:v>69.8</c:v>
                </c:pt>
                <c:pt idx="2360">
                  <c:v>69.099999999999994</c:v>
                </c:pt>
                <c:pt idx="2361">
                  <c:v>69.900000000000006</c:v>
                </c:pt>
                <c:pt idx="2362">
                  <c:v>68.5</c:v>
                </c:pt>
                <c:pt idx="2363">
                  <c:v>68.3</c:v>
                </c:pt>
                <c:pt idx="2364">
                  <c:v>68.900000000000006</c:v>
                </c:pt>
                <c:pt idx="2365">
                  <c:v>69.099999999999994</c:v>
                </c:pt>
                <c:pt idx="2366">
                  <c:v>70.8</c:v>
                </c:pt>
                <c:pt idx="2367">
                  <c:v>71.5</c:v>
                </c:pt>
                <c:pt idx="2368">
                  <c:v>71.3</c:v>
                </c:pt>
                <c:pt idx="2369">
                  <c:v>71.099999999999994</c:v>
                </c:pt>
                <c:pt idx="2370">
                  <c:v>71.5</c:v>
                </c:pt>
                <c:pt idx="2371">
                  <c:v>71.900000000000006</c:v>
                </c:pt>
                <c:pt idx="2372">
                  <c:v>72.599999999999994</c:v>
                </c:pt>
                <c:pt idx="2373">
                  <c:v>72.2</c:v>
                </c:pt>
                <c:pt idx="2374">
                  <c:v>72.8</c:v>
                </c:pt>
                <c:pt idx="2375">
                  <c:v>72.7</c:v>
                </c:pt>
                <c:pt idx="2376">
                  <c:v>73.400000000000006</c:v>
                </c:pt>
                <c:pt idx="2377">
                  <c:v>72.599999999999994</c:v>
                </c:pt>
                <c:pt idx="2378">
                  <c:v>73</c:v>
                </c:pt>
                <c:pt idx="2379">
                  <c:v>72.900000000000006</c:v>
                </c:pt>
                <c:pt idx="2380">
                  <c:v>75.8</c:v>
                </c:pt>
                <c:pt idx="2381">
                  <c:v>73.7</c:v>
                </c:pt>
                <c:pt idx="2382">
                  <c:v>73.599999999999994</c:v>
                </c:pt>
                <c:pt idx="2383">
                  <c:v>73.7</c:v>
                </c:pt>
                <c:pt idx="2384">
                  <c:v>74.5</c:v>
                </c:pt>
                <c:pt idx="2385">
                  <c:v>73</c:v>
                </c:pt>
                <c:pt idx="2386">
                  <c:v>74.400000000000006</c:v>
                </c:pt>
                <c:pt idx="2387">
                  <c:v>76</c:v>
                </c:pt>
                <c:pt idx="2388">
                  <c:v>74.5</c:v>
                </c:pt>
                <c:pt idx="2389">
                  <c:v>73.400000000000006</c:v>
                </c:pt>
                <c:pt idx="2390">
                  <c:v>74.8</c:v>
                </c:pt>
                <c:pt idx="2391">
                  <c:v>75.8</c:v>
                </c:pt>
                <c:pt idx="2392">
                  <c:v>74.7</c:v>
                </c:pt>
                <c:pt idx="2393">
                  <c:v>75.900000000000006</c:v>
                </c:pt>
                <c:pt idx="2394">
                  <c:v>75.7</c:v>
                </c:pt>
                <c:pt idx="2395">
                  <c:v>75.3</c:v>
                </c:pt>
                <c:pt idx="2396">
                  <c:v>76.8</c:v>
                </c:pt>
                <c:pt idx="2397">
                  <c:v>76.3</c:v>
                </c:pt>
                <c:pt idx="2398">
                  <c:v>76.5</c:v>
                </c:pt>
                <c:pt idx="2399">
                  <c:v>75.5</c:v>
                </c:pt>
                <c:pt idx="2400">
                  <c:v>76.8</c:v>
                </c:pt>
                <c:pt idx="2401">
                  <c:v>76.8</c:v>
                </c:pt>
                <c:pt idx="2402">
                  <c:v>75.099999999999994</c:v>
                </c:pt>
                <c:pt idx="2403">
                  <c:v>76.2</c:v>
                </c:pt>
                <c:pt idx="2404">
                  <c:v>75.7</c:v>
                </c:pt>
                <c:pt idx="2405">
                  <c:v>76.7</c:v>
                </c:pt>
                <c:pt idx="2406">
                  <c:v>76.900000000000006</c:v>
                </c:pt>
                <c:pt idx="2407">
                  <c:v>75.3</c:v>
                </c:pt>
                <c:pt idx="2408">
                  <c:v>76.2</c:v>
                </c:pt>
                <c:pt idx="2409">
                  <c:v>75.900000000000006</c:v>
                </c:pt>
                <c:pt idx="2410">
                  <c:v>76.8</c:v>
                </c:pt>
                <c:pt idx="2411">
                  <c:v>77.3</c:v>
                </c:pt>
                <c:pt idx="2412">
                  <c:v>77.8</c:v>
                </c:pt>
                <c:pt idx="2413">
                  <c:v>78</c:v>
                </c:pt>
                <c:pt idx="2414">
                  <c:v>77.3</c:v>
                </c:pt>
                <c:pt idx="2415">
                  <c:v>77.900000000000006</c:v>
                </c:pt>
                <c:pt idx="2416">
                  <c:v>76.3</c:v>
                </c:pt>
                <c:pt idx="2417">
                  <c:v>76.900000000000006</c:v>
                </c:pt>
                <c:pt idx="2418">
                  <c:v>78</c:v>
                </c:pt>
                <c:pt idx="2419">
                  <c:v>77.400000000000006</c:v>
                </c:pt>
                <c:pt idx="2420">
                  <c:v>78.8</c:v>
                </c:pt>
                <c:pt idx="2421">
                  <c:v>79.599999999999994</c:v>
                </c:pt>
                <c:pt idx="2422">
                  <c:v>78</c:v>
                </c:pt>
                <c:pt idx="2423">
                  <c:v>78.2</c:v>
                </c:pt>
                <c:pt idx="2424">
                  <c:v>78.3</c:v>
                </c:pt>
                <c:pt idx="2425">
                  <c:v>77.3</c:v>
                </c:pt>
                <c:pt idx="2426">
                  <c:v>78.400000000000006</c:v>
                </c:pt>
                <c:pt idx="2427">
                  <c:v>77.900000000000006</c:v>
                </c:pt>
                <c:pt idx="2428">
                  <c:v>79.400000000000006</c:v>
                </c:pt>
                <c:pt idx="2429">
                  <c:v>77.7</c:v>
                </c:pt>
                <c:pt idx="2430">
                  <c:v>78.099999999999994</c:v>
                </c:pt>
                <c:pt idx="2431">
                  <c:v>79.5</c:v>
                </c:pt>
                <c:pt idx="2432">
                  <c:v>79</c:v>
                </c:pt>
                <c:pt idx="2433">
                  <c:v>78.599999999999994</c:v>
                </c:pt>
                <c:pt idx="2434">
                  <c:v>78.2</c:v>
                </c:pt>
                <c:pt idx="2435">
                  <c:v>78.3</c:v>
                </c:pt>
                <c:pt idx="2436">
                  <c:v>80.2</c:v>
                </c:pt>
                <c:pt idx="2437">
                  <c:v>78.8</c:v>
                </c:pt>
                <c:pt idx="2438">
                  <c:v>78.8</c:v>
                </c:pt>
                <c:pt idx="2439">
                  <c:v>78.900000000000006</c:v>
                </c:pt>
                <c:pt idx="2440">
                  <c:v>79.099999999999994</c:v>
                </c:pt>
                <c:pt idx="2441">
                  <c:v>78</c:v>
                </c:pt>
                <c:pt idx="2442">
                  <c:v>80.3</c:v>
                </c:pt>
                <c:pt idx="2443">
                  <c:v>79.599999999999994</c:v>
                </c:pt>
                <c:pt idx="2444">
                  <c:v>78.8</c:v>
                </c:pt>
                <c:pt idx="2445">
                  <c:v>80.7</c:v>
                </c:pt>
                <c:pt idx="2446">
                  <c:v>79.7</c:v>
                </c:pt>
                <c:pt idx="2447">
                  <c:v>80.5</c:v>
                </c:pt>
                <c:pt idx="2448">
                  <c:v>78.900000000000006</c:v>
                </c:pt>
                <c:pt idx="2449">
                  <c:v>80.3</c:v>
                </c:pt>
                <c:pt idx="2450">
                  <c:v>80.599999999999994</c:v>
                </c:pt>
                <c:pt idx="2451">
                  <c:v>78.5</c:v>
                </c:pt>
                <c:pt idx="2452">
                  <c:v>79.8</c:v>
                </c:pt>
                <c:pt idx="2453">
                  <c:v>79.5</c:v>
                </c:pt>
                <c:pt idx="2454">
                  <c:v>80.3</c:v>
                </c:pt>
                <c:pt idx="2455">
                  <c:v>80.3</c:v>
                </c:pt>
                <c:pt idx="2456">
                  <c:v>79.900000000000006</c:v>
                </c:pt>
                <c:pt idx="2457">
                  <c:v>79.599999999999994</c:v>
                </c:pt>
                <c:pt idx="2458">
                  <c:v>80.2</c:v>
                </c:pt>
                <c:pt idx="2459">
                  <c:v>80.900000000000006</c:v>
                </c:pt>
                <c:pt idx="2460">
                  <c:v>80.599999999999994</c:v>
                </c:pt>
                <c:pt idx="2461">
                  <c:v>79.8</c:v>
                </c:pt>
                <c:pt idx="2462">
                  <c:v>80.099999999999994</c:v>
                </c:pt>
                <c:pt idx="2463">
                  <c:v>80.099999999999994</c:v>
                </c:pt>
                <c:pt idx="2464">
                  <c:v>79.8</c:v>
                </c:pt>
                <c:pt idx="2465">
                  <c:v>80</c:v>
                </c:pt>
                <c:pt idx="2466">
                  <c:v>79.599999999999994</c:v>
                </c:pt>
                <c:pt idx="2467">
                  <c:v>79.599999999999994</c:v>
                </c:pt>
                <c:pt idx="2468">
                  <c:v>80.900000000000006</c:v>
                </c:pt>
                <c:pt idx="2469">
                  <c:v>79.400000000000006</c:v>
                </c:pt>
                <c:pt idx="2470">
                  <c:v>79.2</c:v>
                </c:pt>
                <c:pt idx="2471">
                  <c:v>79.900000000000006</c:v>
                </c:pt>
                <c:pt idx="2472">
                  <c:v>80.099999999999994</c:v>
                </c:pt>
                <c:pt idx="2473">
                  <c:v>80.3</c:v>
                </c:pt>
                <c:pt idx="2474">
                  <c:v>80.599999999999994</c:v>
                </c:pt>
                <c:pt idx="2475">
                  <c:v>79.400000000000006</c:v>
                </c:pt>
                <c:pt idx="2476">
                  <c:v>81.599999999999994</c:v>
                </c:pt>
                <c:pt idx="2477">
                  <c:v>81.099999999999994</c:v>
                </c:pt>
                <c:pt idx="2478">
                  <c:v>79.8</c:v>
                </c:pt>
                <c:pt idx="2479">
                  <c:v>81.7</c:v>
                </c:pt>
                <c:pt idx="2480">
                  <c:v>81</c:v>
                </c:pt>
                <c:pt idx="2481">
                  <c:v>82</c:v>
                </c:pt>
                <c:pt idx="2482">
                  <c:v>82.9</c:v>
                </c:pt>
                <c:pt idx="2483">
                  <c:v>83</c:v>
                </c:pt>
                <c:pt idx="2484">
                  <c:v>82.5</c:v>
                </c:pt>
                <c:pt idx="2485">
                  <c:v>82.8</c:v>
                </c:pt>
                <c:pt idx="2486">
                  <c:v>82.9</c:v>
                </c:pt>
                <c:pt idx="2487">
                  <c:v>82.8</c:v>
                </c:pt>
                <c:pt idx="2488">
                  <c:v>81.7</c:v>
                </c:pt>
                <c:pt idx="2489">
                  <c:v>83.7</c:v>
                </c:pt>
                <c:pt idx="2490">
                  <c:v>82.4</c:v>
                </c:pt>
                <c:pt idx="2491">
                  <c:v>83.3</c:v>
                </c:pt>
                <c:pt idx="2492">
                  <c:v>82.4</c:v>
                </c:pt>
                <c:pt idx="2493">
                  <c:v>81.900000000000006</c:v>
                </c:pt>
                <c:pt idx="2494">
                  <c:v>82.2</c:v>
                </c:pt>
                <c:pt idx="2495">
                  <c:v>82.5</c:v>
                </c:pt>
                <c:pt idx="2496">
                  <c:v>81.2</c:v>
                </c:pt>
                <c:pt idx="2497">
                  <c:v>82.7</c:v>
                </c:pt>
                <c:pt idx="2498">
                  <c:v>82.9</c:v>
                </c:pt>
                <c:pt idx="2499">
                  <c:v>81.400000000000006</c:v>
                </c:pt>
                <c:pt idx="2500">
                  <c:v>83.6</c:v>
                </c:pt>
                <c:pt idx="2501">
                  <c:v>82.1</c:v>
                </c:pt>
                <c:pt idx="2502">
                  <c:v>81.3</c:v>
                </c:pt>
                <c:pt idx="2503">
                  <c:v>81.599999999999994</c:v>
                </c:pt>
                <c:pt idx="2504">
                  <c:v>82.5</c:v>
                </c:pt>
                <c:pt idx="2505">
                  <c:v>83.4</c:v>
                </c:pt>
                <c:pt idx="2506">
                  <c:v>82.8</c:v>
                </c:pt>
                <c:pt idx="2507">
                  <c:v>81.3</c:v>
                </c:pt>
                <c:pt idx="2508">
                  <c:v>82.6</c:v>
                </c:pt>
                <c:pt idx="2509">
                  <c:v>82.7</c:v>
                </c:pt>
                <c:pt idx="2510">
                  <c:v>82.4</c:v>
                </c:pt>
                <c:pt idx="2511">
                  <c:v>83.7</c:v>
                </c:pt>
                <c:pt idx="2512">
                  <c:v>82.9</c:v>
                </c:pt>
                <c:pt idx="2513">
                  <c:v>82.8</c:v>
                </c:pt>
                <c:pt idx="2514">
                  <c:v>81.7</c:v>
                </c:pt>
                <c:pt idx="2515">
                  <c:v>82</c:v>
                </c:pt>
                <c:pt idx="2516">
                  <c:v>82.2</c:v>
                </c:pt>
                <c:pt idx="2517">
                  <c:v>81.8</c:v>
                </c:pt>
                <c:pt idx="2518">
                  <c:v>82.5</c:v>
                </c:pt>
                <c:pt idx="2519">
                  <c:v>82.6</c:v>
                </c:pt>
                <c:pt idx="2520">
                  <c:v>83.7</c:v>
                </c:pt>
                <c:pt idx="2521">
                  <c:v>82.8</c:v>
                </c:pt>
                <c:pt idx="2522">
                  <c:v>83.2</c:v>
                </c:pt>
                <c:pt idx="2523">
                  <c:v>82.9</c:v>
                </c:pt>
                <c:pt idx="2524">
                  <c:v>83.8</c:v>
                </c:pt>
                <c:pt idx="2525">
                  <c:v>84.5</c:v>
                </c:pt>
                <c:pt idx="2526">
                  <c:v>85.6</c:v>
                </c:pt>
                <c:pt idx="2527">
                  <c:v>85.1</c:v>
                </c:pt>
                <c:pt idx="2528">
                  <c:v>84.8</c:v>
                </c:pt>
                <c:pt idx="2529">
                  <c:v>84.4</c:v>
                </c:pt>
                <c:pt idx="2530">
                  <c:v>82.9</c:v>
                </c:pt>
                <c:pt idx="2531">
                  <c:v>84.4</c:v>
                </c:pt>
                <c:pt idx="2532">
                  <c:v>84.8</c:v>
                </c:pt>
                <c:pt idx="2533">
                  <c:v>84.8</c:v>
                </c:pt>
                <c:pt idx="2534">
                  <c:v>84.7</c:v>
                </c:pt>
                <c:pt idx="2535">
                  <c:v>83.1</c:v>
                </c:pt>
                <c:pt idx="2536">
                  <c:v>84.1</c:v>
                </c:pt>
                <c:pt idx="2537">
                  <c:v>84.5</c:v>
                </c:pt>
                <c:pt idx="2538">
                  <c:v>84.7</c:v>
                </c:pt>
                <c:pt idx="2539">
                  <c:v>84.5</c:v>
                </c:pt>
                <c:pt idx="2540">
                  <c:v>85.6</c:v>
                </c:pt>
                <c:pt idx="2541">
                  <c:v>84.6</c:v>
                </c:pt>
                <c:pt idx="2542">
                  <c:v>86</c:v>
                </c:pt>
                <c:pt idx="2543">
                  <c:v>85.5</c:v>
                </c:pt>
                <c:pt idx="2544">
                  <c:v>84.5</c:v>
                </c:pt>
                <c:pt idx="2545">
                  <c:v>84.7</c:v>
                </c:pt>
                <c:pt idx="2546">
                  <c:v>86.3</c:v>
                </c:pt>
                <c:pt idx="2547">
                  <c:v>85.1</c:v>
                </c:pt>
                <c:pt idx="2548">
                  <c:v>86.3</c:v>
                </c:pt>
                <c:pt idx="2549">
                  <c:v>86</c:v>
                </c:pt>
                <c:pt idx="2550">
                  <c:v>84.7</c:v>
                </c:pt>
                <c:pt idx="2551">
                  <c:v>85</c:v>
                </c:pt>
                <c:pt idx="2552">
                  <c:v>85.9</c:v>
                </c:pt>
                <c:pt idx="2553">
                  <c:v>86.2</c:v>
                </c:pt>
                <c:pt idx="2554">
                  <c:v>85.7</c:v>
                </c:pt>
                <c:pt idx="2555">
                  <c:v>85.1</c:v>
                </c:pt>
                <c:pt idx="2556">
                  <c:v>86.1</c:v>
                </c:pt>
                <c:pt idx="2557">
                  <c:v>86.5</c:v>
                </c:pt>
                <c:pt idx="2558">
                  <c:v>85.7</c:v>
                </c:pt>
                <c:pt idx="2559">
                  <c:v>85</c:v>
                </c:pt>
                <c:pt idx="2560">
                  <c:v>83.8</c:v>
                </c:pt>
                <c:pt idx="2561">
                  <c:v>84.5</c:v>
                </c:pt>
                <c:pt idx="2562">
                  <c:v>84.9</c:v>
                </c:pt>
                <c:pt idx="2563">
                  <c:v>86</c:v>
                </c:pt>
                <c:pt idx="2564">
                  <c:v>85.6</c:v>
                </c:pt>
                <c:pt idx="2565">
                  <c:v>85.2</c:v>
                </c:pt>
                <c:pt idx="2566">
                  <c:v>85.3</c:v>
                </c:pt>
                <c:pt idx="2567">
                  <c:v>83.8</c:v>
                </c:pt>
                <c:pt idx="2568">
                  <c:v>83.7</c:v>
                </c:pt>
                <c:pt idx="2569">
                  <c:v>83.5</c:v>
                </c:pt>
                <c:pt idx="2570">
                  <c:v>83.7</c:v>
                </c:pt>
                <c:pt idx="2571">
                  <c:v>84.7</c:v>
                </c:pt>
                <c:pt idx="2572">
                  <c:v>83.7</c:v>
                </c:pt>
                <c:pt idx="2573">
                  <c:v>83.7</c:v>
                </c:pt>
                <c:pt idx="2574">
                  <c:v>84.5</c:v>
                </c:pt>
                <c:pt idx="2575">
                  <c:v>83.2</c:v>
                </c:pt>
                <c:pt idx="2576">
                  <c:v>84.9</c:v>
                </c:pt>
                <c:pt idx="2577">
                  <c:v>84.1</c:v>
                </c:pt>
                <c:pt idx="2578">
                  <c:v>83.7</c:v>
                </c:pt>
                <c:pt idx="2579">
                  <c:v>83.6</c:v>
                </c:pt>
                <c:pt idx="2580">
                  <c:v>83.6</c:v>
                </c:pt>
                <c:pt idx="2581">
                  <c:v>82.6</c:v>
                </c:pt>
                <c:pt idx="2582">
                  <c:v>82.1</c:v>
                </c:pt>
                <c:pt idx="2583">
                  <c:v>84.2</c:v>
                </c:pt>
                <c:pt idx="2584">
                  <c:v>84.3</c:v>
                </c:pt>
                <c:pt idx="2585">
                  <c:v>82.7</c:v>
                </c:pt>
                <c:pt idx="2586">
                  <c:v>83.2</c:v>
                </c:pt>
                <c:pt idx="2587">
                  <c:v>83.1</c:v>
                </c:pt>
                <c:pt idx="2588">
                  <c:v>81.900000000000006</c:v>
                </c:pt>
                <c:pt idx="2589">
                  <c:v>83.8</c:v>
                </c:pt>
                <c:pt idx="2590">
                  <c:v>83.7</c:v>
                </c:pt>
                <c:pt idx="2591">
                  <c:v>83.8</c:v>
                </c:pt>
                <c:pt idx="2592">
                  <c:v>83.7</c:v>
                </c:pt>
                <c:pt idx="2593">
                  <c:v>83.4</c:v>
                </c:pt>
                <c:pt idx="2594">
                  <c:v>84.6</c:v>
                </c:pt>
                <c:pt idx="2595">
                  <c:v>84</c:v>
                </c:pt>
                <c:pt idx="2596">
                  <c:v>83.3</c:v>
                </c:pt>
                <c:pt idx="2597">
                  <c:v>82.4</c:v>
                </c:pt>
                <c:pt idx="2598">
                  <c:v>82.7</c:v>
                </c:pt>
                <c:pt idx="2599">
                  <c:v>82.7</c:v>
                </c:pt>
                <c:pt idx="2600">
                  <c:v>83.4</c:v>
                </c:pt>
                <c:pt idx="2601">
                  <c:v>83.4</c:v>
                </c:pt>
                <c:pt idx="2602">
                  <c:v>83.4</c:v>
                </c:pt>
                <c:pt idx="2603">
                  <c:v>82.9</c:v>
                </c:pt>
                <c:pt idx="2604">
                  <c:v>82.5</c:v>
                </c:pt>
                <c:pt idx="2605">
                  <c:v>82</c:v>
                </c:pt>
                <c:pt idx="2606">
                  <c:v>82.6</c:v>
                </c:pt>
                <c:pt idx="2607">
                  <c:v>82.3</c:v>
                </c:pt>
                <c:pt idx="2608">
                  <c:v>83.1</c:v>
                </c:pt>
                <c:pt idx="2609">
                  <c:v>82.8</c:v>
                </c:pt>
                <c:pt idx="2610">
                  <c:v>82.6</c:v>
                </c:pt>
                <c:pt idx="2611">
                  <c:v>82.5</c:v>
                </c:pt>
                <c:pt idx="2612">
                  <c:v>82.3</c:v>
                </c:pt>
                <c:pt idx="2613">
                  <c:v>82.4</c:v>
                </c:pt>
                <c:pt idx="2614">
                  <c:v>83</c:v>
                </c:pt>
                <c:pt idx="2615">
                  <c:v>82.7</c:v>
                </c:pt>
                <c:pt idx="2616">
                  <c:v>83.3</c:v>
                </c:pt>
                <c:pt idx="2617">
                  <c:v>84.2</c:v>
                </c:pt>
                <c:pt idx="2618">
                  <c:v>84.3</c:v>
                </c:pt>
                <c:pt idx="2619">
                  <c:v>85.1</c:v>
                </c:pt>
                <c:pt idx="2620">
                  <c:v>84.3</c:v>
                </c:pt>
                <c:pt idx="2621">
                  <c:v>85.8</c:v>
                </c:pt>
                <c:pt idx="2622">
                  <c:v>84.2</c:v>
                </c:pt>
                <c:pt idx="2623">
                  <c:v>85.2</c:v>
                </c:pt>
                <c:pt idx="2624">
                  <c:v>86.6</c:v>
                </c:pt>
                <c:pt idx="2625">
                  <c:v>86.3</c:v>
                </c:pt>
                <c:pt idx="2626">
                  <c:v>85</c:v>
                </c:pt>
                <c:pt idx="2627">
                  <c:v>85.2</c:v>
                </c:pt>
                <c:pt idx="2628">
                  <c:v>84.8</c:v>
                </c:pt>
                <c:pt idx="2629">
                  <c:v>85</c:v>
                </c:pt>
                <c:pt idx="2630">
                  <c:v>84.8</c:v>
                </c:pt>
                <c:pt idx="2631">
                  <c:v>85.5</c:v>
                </c:pt>
                <c:pt idx="2632">
                  <c:v>85</c:v>
                </c:pt>
                <c:pt idx="2633">
                  <c:v>83.8</c:v>
                </c:pt>
                <c:pt idx="2634">
                  <c:v>85</c:v>
                </c:pt>
                <c:pt idx="2635">
                  <c:v>84.5</c:v>
                </c:pt>
                <c:pt idx="2636">
                  <c:v>83.1</c:v>
                </c:pt>
                <c:pt idx="2637">
                  <c:v>84</c:v>
                </c:pt>
                <c:pt idx="2638">
                  <c:v>83</c:v>
                </c:pt>
                <c:pt idx="2639">
                  <c:v>82.4</c:v>
                </c:pt>
                <c:pt idx="2640">
                  <c:v>82.8</c:v>
                </c:pt>
                <c:pt idx="2641">
                  <c:v>80.599999999999994</c:v>
                </c:pt>
                <c:pt idx="2642">
                  <c:v>79.900000000000006</c:v>
                </c:pt>
                <c:pt idx="2643">
                  <c:v>79.3</c:v>
                </c:pt>
                <c:pt idx="2644">
                  <c:v>78.2</c:v>
                </c:pt>
                <c:pt idx="2645">
                  <c:v>78.400000000000006</c:v>
                </c:pt>
                <c:pt idx="2646">
                  <c:v>77.900000000000006</c:v>
                </c:pt>
                <c:pt idx="2647">
                  <c:v>76.400000000000006</c:v>
                </c:pt>
                <c:pt idx="2648">
                  <c:v>77.7</c:v>
                </c:pt>
                <c:pt idx="2649">
                  <c:v>77</c:v>
                </c:pt>
                <c:pt idx="2650">
                  <c:v>77.099999999999994</c:v>
                </c:pt>
                <c:pt idx="2651">
                  <c:v>75.400000000000006</c:v>
                </c:pt>
                <c:pt idx="2652">
                  <c:v>76.400000000000006</c:v>
                </c:pt>
                <c:pt idx="2653">
                  <c:v>76.400000000000006</c:v>
                </c:pt>
                <c:pt idx="2654">
                  <c:v>75.400000000000006</c:v>
                </c:pt>
                <c:pt idx="2655">
                  <c:v>75.8</c:v>
                </c:pt>
                <c:pt idx="2656">
                  <c:v>75.5</c:v>
                </c:pt>
                <c:pt idx="2657">
                  <c:v>75.900000000000006</c:v>
                </c:pt>
                <c:pt idx="2658">
                  <c:v>75.2</c:v>
                </c:pt>
                <c:pt idx="2659">
                  <c:v>76.3</c:v>
                </c:pt>
                <c:pt idx="2660">
                  <c:v>74.900000000000006</c:v>
                </c:pt>
                <c:pt idx="2661">
                  <c:v>75.3</c:v>
                </c:pt>
                <c:pt idx="2662">
                  <c:v>74.900000000000006</c:v>
                </c:pt>
                <c:pt idx="2663">
                  <c:v>74.3</c:v>
                </c:pt>
                <c:pt idx="2664">
                  <c:v>75.2</c:v>
                </c:pt>
                <c:pt idx="2665">
                  <c:v>74.7</c:v>
                </c:pt>
                <c:pt idx="2666">
                  <c:v>74.599999999999994</c:v>
                </c:pt>
                <c:pt idx="2667">
                  <c:v>74.400000000000006</c:v>
                </c:pt>
                <c:pt idx="2668">
                  <c:v>73.3</c:v>
                </c:pt>
                <c:pt idx="2669">
                  <c:v>72.599999999999994</c:v>
                </c:pt>
                <c:pt idx="2670">
                  <c:v>72.599999999999994</c:v>
                </c:pt>
                <c:pt idx="2671">
                  <c:v>71.7</c:v>
                </c:pt>
                <c:pt idx="2672">
                  <c:v>69</c:v>
                </c:pt>
                <c:pt idx="2673">
                  <c:v>68.7</c:v>
                </c:pt>
                <c:pt idx="2674">
                  <c:v>68</c:v>
                </c:pt>
                <c:pt idx="2675">
                  <c:v>68.900000000000006</c:v>
                </c:pt>
                <c:pt idx="2676">
                  <c:v>67.900000000000006</c:v>
                </c:pt>
                <c:pt idx="2677">
                  <c:v>67.3</c:v>
                </c:pt>
                <c:pt idx="2678">
                  <c:v>67.5</c:v>
                </c:pt>
                <c:pt idx="2679">
                  <c:v>65.7</c:v>
                </c:pt>
                <c:pt idx="2680">
                  <c:v>65.099999999999994</c:v>
                </c:pt>
                <c:pt idx="2681">
                  <c:v>63.6</c:v>
                </c:pt>
                <c:pt idx="2682">
                  <c:v>62.6</c:v>
                </c:pt>
                <c:pt idx="2683">
                  <c:v>61.3</c:v>
                </c:pt>
                <c:pt idx="2684">
                  <c:v>61.6</c:v>
                </c:pt>
                <c:pt idx="2685">
                  <c:v>60.7</c:v>
                </c:pt>
                <c:pt idx="2686">
                  <c:v>60.2</c:v>
                </c:pt>
                <c:pt idx="2687">
                  <c:v>59.8</c:v>
                </c:pt>
                <c:pt idx="2688">
                  <c:v>59.1</c:v>
                </c:pt>
                <c:pt idx="2689">
                  <c:v>58.4</c:v>
                </c:pt>
                <c:pt idx="2690">
                  <c:v>57.8</c:v>
                </c:pt>
                <c:pt idx="2691">
                  <c:v>56.7</c:v>
                </c:pt>
                <c:pt idx="2692">
                  <c:v>57.6</c:v>
                </c:pt>
                <c:pt idx="2693">
                  <c:v>55.8</c:v>
                </c:pt>
                <c:pt idx="2694">
                  <c:v>56.2</c:v>
                </c:pt>
                <c:pt idx="2695">
                  <c:v>56.9</c:v>
                </c:pt>
                <c:pt idx="2696">
                  <c:v>56.2</c:v>
                </c:pt>
                <c:pt idx="2697">
                  <c:v>55.2</c:v>
                </c:pt>
                <c:pt idx="2698">
                  <c:v>54.5</c:v>
                </c:pt>
                <c:pt idx="2699">
                  <c:v>54.9</c:v>
                </c:pt>
                <c:pt idx="2700">
                  <c:v>53.7</c:v>
                </c:pt>
                <c:pt idx="2701">
                  <c:v>52.9</c:v>
                </c:pt>
                <c:pt idx="2702">
                  <c:v>52.8</c:v>
                </c:pt>
                <c:pt idx="2703">
                  <c:v>53.8</c:v>
                </c:pt>
                <c:pt idx="2704">
                  <c:v>53.7</c:v>
                </c:pt>
                <c:pt idx="2705">
                  <c:v>52.6</c:v>
                </c:pt>
                <c:pt idx="2706">
                  <c:v>52.3</c:v>
                </c:pt>
                <c:pt idx="2707">
                  <c:v>50.9</c:v>
                </c:pt>
                <c:pt idx="2708">
                  <c:v>50.8</c:v>
                </c:pt>
                <c:pt idx="2709">
                  <c:v>49.1</c:v>
                </c:pt>
                <c:pt idx="2710">
                  <c:v>49.4</c:v>
                </c:pt>
                <c:pt idx="2711">
                  <c:v>50.7</c:v>
                </c:pt>
                <c:pt idx="2712">
                  <c:v>48.1</c:v>
                </c:pt>
                <c:pt idx="2713">
                  <c:v>48</c:v>
                </c:pt>
                <c:pt idx="2714">
                  <c:v>46.7</c:v>
                </c:pt>
                <c:pt idx="2715">
                  <c:v>46.2</c:v>
                </c:pt>
                <c:pt idx="2716">
                  <c:v>47.1</c:v>
                </c:pt>
                <c:pt idx="2717">
                  <c:v>45.8</c:v>
                </c:pt>
                <c:pt idx="2718">
                  <c:v>44.9</c:v>
                </c:pt>
                <c:pt idx="2719">
                  <c:v>44.7</c:v>
                </c:pt>
                <c:pt idx="2720">
                  <c:v>45</c:v>
                </c:pt>
                <c:pt idx="2721">
                  <c:v>45.2</c:v>
                </c:pt>
                <c:pt idx="2722">
                  <c:v>43.9</c:v>
                </c:pt>
                <c:pt idx="2723">
                  <c:v>43.9</c:v>
                </c:pt>
                <c:pt idx="2724">
                  <c:v>45.7</c:v>
                </c:pt>
                <c:pt idx="2725">
                  <c:v>45.4</c:v>
                </c:pt>
                <c:pt idx="2726">
                  <c:v>44.1</c:v>
                </c:pt>
                <c:pt idx="2727">
                  <c:v>45.9</c:v>
                </c:pt>
                <c:pt idx="2728">
                  <c:v>46.3</c:v>
                </c:pt>
                <c:pt idx="2729">
                  <c:v>46.4</c:v>
                </c:pt>
                <c:pt idx="2730">
                  <c:v>47.1</c:v>
                </c:pt>
                <c:pt idx="2731">
                  <c:v>47.6</c:v>
                </c:pt>
                <c:pt idx="2732">
                  <c:v>48.6</c:v>
                </c:pt>
                <c:pt idx="2733">
                  <c:v>48.7</c:v>
                </c:pt>
                <c:pt idx="2734">
                  <c:v>49.6</c:v>
                </c:pt>
                <c:pt idx="2735">
                  <c:v>50</c:v>
                </c:pt>
                <c:pt idx="2736">
                  <c:v>52.4</c:v>
                </c:pt>
                <c:pt idx="2737">
                  <c:v>53.4</c:v>
                </c:pt>
                <c:pt idx="2738">
                  <c:v>55.3</c:v>
                </c:pt>
                <c:pt idx="2739">
                  <c:v>56.3</c:v>
                </c:pt>
                <c:pt idx="2740">
                  <c:v>56.1</c:v>
                </c:pt>
                <c:pt idx="2741">
                  <c:v>60.2</c:v>
                </c:pt>
                <c:pt idx="2742">
                  <c:v>60.1</c:v>
                </c:pt>
                <c:pt idx="2743">
                  <c:v>61.9</c:v>
                </c:pt>
                <c:pt idx="2744">
                  <c:v>63</c:v>
                </c:pt>
                <c:pt idx="2745">
                  <c:v>63.9</c:v>
                </c:pt>
                <c:pt idx="2746">
                  <c:v>64</c:v>
                </c:pt>
                <c:pt idx="2747">
                  <c:v>66.099999999999994</c:v>
                </c:pt>
                <c:pt idx="2748">
                  <c:v>67</c:v>
                </c:pt>
                <c:pt idx="2749">
                  <c:v>67.900000000000006</c:v>
                </c:pt>
                <c:pt idx="2750">
                  <c:v>68.900000000000006</c:v>
                </c:pt>
                <c:pt idx="2751">
                  <c:v>69.099999999999994</c:v>
                </c:pt>
                <c:pt idx="2752">
                  <c:v>69.099999999999994</c:v>
                </c:pt>
                <c:pt idx="2753">
                  <c:v>69.099999999999994</c:v>
                </c:pt>
                <c:pt idx="2754">
                  <c:v>70.099999999999994</c:v>
                </c:pt>
                <c:pt idx="2755">
                  <c:v>71</c:v>
                </c:pt>
                <c:pt idx="2756">
                  <c:v>70.3</c:v>
                </c:pt>
                <c:pt idx="2757">
                  <c:v>70</c:v>
                </c:pt>
                <c:pt idx="2758">
                  <c:v>70</c:v>
                </c:pt>
                <c:pt idx="2759">
                  <c:v>69.7</c:v>
                </c:pt>
                <c:pt idx="2760">
                  <c:v>69.5</c:v>
                </c:pt>
                <c:pt idx="2761">
                  <c:v>69.3</c:v>
                </c:pt>
                <c:pt idx="2762">
                  <c:v>68.599999999999994</c:v>
                </c:pt>
                <c:pt idx="2763">
                  <c:v>67.2</c:v>
                </c:pt>
                <c:pt idx="2764">
                  <c:v>66.099999999999994</c:v>
                </c:pt>
                <c:pt idx="2765">
                  <c:v>64.7</c:v>
                </c:pt>
                <c:pt idx="2766">
                  <c:v>65</c:v>
                </c:pt>
                <c:pt idx="2767">
                  <c:v>62.4</c:v>
                </c:pt>
                <c:pt idx="2768">
                  <c:v>61.7</c:v>
                </c:pt>
                <c:pt idx="2769">
                  <c:v>62.2</c:v>
                </c:pt>
                <c:pt idx="2770">
                  <c:v>60.7</c:v>
                </c:pt>
                <c:pt idx="2771">
                  <c:v>58.4</c:v>
                </c:pt>
                <c:pt idx="2772">
                  <c:v>58.7</c:v>
                </c:pt>
                <c:pt idx="2773">
                  <c:v>57.8</c:v>
                </c:pt>
                <c:pt idx="2774">
                  <c:v>58.1</c:v>
                </c:pt>
                <c:pt idx="2775">
                  <c:v>58.2</c:v>
                </c:pt>
                <c:pt idx="2776">
                  <c:v>56.4</c:v>
                </c:pt>
                <c:pt idx="2777">
                  <c:v>57.1</c:v>
                </c:pt>
                <c:pt idx="2778">
                  <c:v>56.8</c:v>
                </c:pt>
                <c:pt idx="2779">
                  <c:v>59.6</c:v>
                </c:pt>
                <c:pt idx="2780">
                  <c:v>59.6</c:v>
                </c:pt>
                <c:pt idx="2781">
                  <c:v>59.4</c:v>
                </c:pt>
                <c:pt idx="2782">
                  <c:v>61.1</c:v>
                </c:pt>
                <c:pt idx="2783">
                  <c:v>60.2</c:v>
                </c:pt>
                <c:pt idx="2784">
                  <c:v>62.4</c:v>
                </c:pt>
                <c:pt idx="2785">
                  <c:v>62.3</c:v>
                </c:pt>
                <c:pt idx="2786">
                  <c:v>63.4</c:v>
                </c:pt>
                <c:pt idx="2787">
                  <c:v>64.3</c:v>
                </c:pt>
                <c:pt idx="2788">
                  <c:v>64</c:v>
                </c:pt>
                <c:pt idx="2789">
                  <c:v>65.599999999999994</c:v>
                </c:pt>
                <c:pt idx="2790">
                  <c:v>67</c:v>
                </c:pt>
                <c:pt idx="2791">
                  <c:v>66.2</c:v>
                </c:pt>
                <c:pt idx="2792">
                  <c:v>65</c:v>
                </c:pt>
                <c:pt idx="2793">
                  <c:v>66</c:v>
                </c:pt>
                <c:pt idx="2794">
                  <c:v>65.7</c:v>
                </c:pt>
                <c:pt idx="2795">
                  <c:v>65.2</c:v>
                </c:pt>
                <c:pt idx="2796">
                  <c:v>66.2</c:v>
                </c:pt>
                <c:pt idx="2797">
                  <c:v>63</c:v>
                </c:pt>
                <c:pt idx="2798">
                  <c:v>61.9</c:v>
                </c:pt>
                <c:pt idx="2799">
                  <c:v>62.7</c:v>
                </c:pt>
                <c:pt idx="2800">
                  <c:v>60.5</c:v>
                </c:pt>
                <c:pt idx="2801">
                  <c:v>59.6</c:v>
                </c:pt>
                <c:pt idx="2802">
                  <c:v>58.9</c:v>
                </c:pt>
                <c:pt idx="2803">
                  <c:v>58.4</c:v>
                </c:pt>
                <c:pt idx="2804">
                  <c:v>57.3</c:v>
                </c:pt>
                <c:pt idx="2805">
                  <c:v>55.6</c:v>
                </c:pt>
                <c:pt idx="2806">
                  <c:v>53.8</c:v>
                </c:pt>
                <c:pt idx="2807">
                  <c:v>55.7</c:v>
                </c:pt>
                <c:pt idx="2808">
                  <c:v>53.6</c:v>
                </c:pt>
                <c:pt idx="2809">
                  <c:v>53.3</c:v>
                </c:pt>
                <c:pt idx="2810">
                  <c:v>53.9</c:v>
                </c:pt>
                <c:pt idx="2811">
                  <c:v>53.8</c:v>
                </c:pt>
                <c:pt idx="2812">
                  <c:v>54.1</c:v>
                </c:pt>
                <c:pt idx="2813">
                  <c:v>54.5</c:v>
                </c:pt>
                <c:pt idx="2814">
                  <c:v>54.2</c:v>
                </c:pt>
                <c:pt idx="2815">
                  <c:v>56</c:v>
                </c:pt>
                <c:pt idx="2816">
                  <c:v>56.5</c:v>
                </c:pt>
                <c:pt idx="2817">
                  <c:v>57.7</c:v>
                </c:pt>
                <c:pt idx="2818">
                  <c:v>59.1</c:v>
                </c:pt>
                <c:pt idx="2819">
                  <c:v>60.9</c:v>
                </c:pt>
                <c:pt idx="2820">
                  <c:v>62.7</c:v>
                </c:pt>
                <c:pt idx="2821">
                  <c:v>63.7</c:v>
                </c:pt>
                <c:pt idx="2822">
                  <c:v>65.099999999999994</c:v>
                </c:pt>
                <c:pt idx="2823">
                  <c:v>66.8</c:v>
                </c:pt>
                <c:pt idx="2824">
                  <c:v>68.7</c:v>
                </c:pt>
                <c:pt idx="2825">
                  <c:v>70.599999999999994</c:v>
                </c:pt>
                <c:pt idx="2826">
                  <c:v>71.400000000000006</c:v>
                </c:pt>
                <c:pt idx="2827">
                  <c:v>74.5</c:v>
                </c:pt>
                <c:pt idx="2828">
                  <c:v>75.7</c:v>
                </c:pt>
                <c:pt idx="2829">
                  <c:v>77.3</c:v>
                </c:pt>
                <c:pt idx="2830">
                  <c:v>77.400000000000006</c:v>
                </c:pt>
                <c:pt idx="2831">
                  <c:v>79.2</c:v>
                </c:pt>
                <c:pt idx="2832">
                  <c:v>80.599999999999994</c:v>
                </c:pt>
                <c:pt idx="2833">
                  <c:v>82</c:v>
                </c:pt>
                <c:pt idx="2834">
                  <c:v>83.2</c:v>
                </c:pt>
                <c:pt idx="2835">
                  <c:v>83.9</c:v>
                </c:pt>
                <c:pt idx="2836">
                  <c:v>85.1</c:v>
                </c:pt>
                <c:pt idx="2837">
                  <c:v>85.8</c:v>
                </c:pt>
                <c:pt idx="2838">
                  <c:v>85.4</c:v>
                </c:pt>
                <c:pt idx="2839">
                  <c:v>84.9</c:v>
                </c:pt>
                <c:pt idx="2840">
                  <c:v>86.2</c:v>
                </c:pt>
                <c:pt idx="2841">
                  <c:v>86.8</c:v>
                </c:pt>
                <c:pt idx="2842">
                  <c:v>85.5</c:v>
                </c:pt>
                <c:pt idx="2843">
                  <c:v>86.6</c:v>
                </c:pt>
                <c:pt idx="2844">
                  <c:v>86.3</c:v>
                </c:pt>
                <c:pt idx="2845">
                  <c:v>84.9</c:v>
                </c:pt>
                <c:pt idx="2846">
                  <c:v>84.4</c:v>
                </c:pt>
                <c:pt idx="2847">
                  <c:v>83.5</c:v>
                </c:pt>
                <c:pt idx="2848">
                  <c:v>83.1</c:v>
                </c:pt>
                <c:pt idx="2849">
                  <c:v>83.2</c:v>
                </c:pt>
                <c:pt idx="2850">
                  <c:v>80.2</c:v>
                </c:pt>
                <c:pt idx="2851">
                  <c:v>78.8</c:v>
                </c:pt>
                <c:pt idx="2852">
                  <c:v>77.8</c:v>
                </c:pt>
                <c:pt idx="2853">
                  <c:v>77.2</c:v>
                </c:pt>
                <c:pt idx="2854">
                  <c:v>75.7</c:v>
                </c:pt>
                <c:pt idx="2855">
                  <c:v>73.900000000000006</c:v>
                </c:pt>
                <c:pt idx="2856">
                  <c:v>71.5</c:v>
                </c:pt>
                <c:pt idx="2857">
                  <c:v>70.8</c:v>
                </c:pt>
                <c:pt idx="2858">
                  <c:v>69.2</c:v>
                </c:pt>
                <c:pt idx="2859">
                  <c:v>66.7</c:v>
                </c:pt>
                <c:pt idx="2860">
                  <c:v>66</c:v>
                </c:pt>
                <c:pt idx="2861">
                  <c:v>65</c:v>
                </c:pt>
                <c:pt idx="2862">
                  <c:v>64.599999999999994</c:v>
                </c:pt>
                <c:pt idx="2863">
                  <c:v>61.6</c:v>
                </c:pt>
                <c:pt idx="2864">
                  <c:v>62.2</c:v>
                </c:pt>
                <c:pt idx="2865">
                  <c:v>60.6</c:v>
                </c:pt>
                <c:pt idx="2866">
                  <c:v>59.9</c:v>
                </c:pt>
                <c:pt idx="2867">
                  <c:v>59.8</c:v>
                </c:pt>
                <c:pt idx="2868">
                  <c:v>59</c:v>
                </c:pt>
                <c:pt idx="2869">
                  <c:v>60.3</c:v>
                </c:pt>
                <c:pt idx="2870">
                  <c:v>58.1</c:v>
                </c:pt>
                <c:pt idx="2871">
                  <c:v>60.5</c:v>
                </c:pt>
                <c:pt idx="2872">
                  <c:v>60.6</c:v>
                </c:pt>
                <c:pt idx="2873">
                  <c:v>60.2</c:v>
                </c:pt>
                <c:pt idx="2874">
                  <c:v>60.9</c:v>
                </c:pt>
                <c:pt idx="2875">
                  <c:v>61.1</c:v>
                </c:pt>
                <c:pt idx="2876">
                  <c:v>61</c:v>
                </c:pt>
                <c:pt idx="2877">
                  <c:v>62.3</c:v>
                </c:pt>
                <c:pt idx="2878">
                  <c:v>64.2</c:v>
                </c:pt>
                <c:pt idx="2879">
                  <c:v>64.3</c:v>
                </c:pt>
                <c:pt idx="2880">
                  <c:v>66.099999999999994</c:v>
                </c:pt>
                <c:pt idx="2881">
                  <c:v>66.7</c:v>
                </c:pt>
                <c:pt idx="2882">
                  <c:v>68.3</c:v>
                </c:pt>
                <c:pt idx="2883">
                  <c:v>69</c:v>
                </c:pt>
                <c:pt idx="2884">
                  <c:v>70.2</c:v>
                </c:pt>
                <c:pt idx="2885">
                  <c:v>72.2</c:v>
                </c:pt>
                <c:pt idx="2886">
                  <c:v>72.900000000000006</c:v>
                </c:pt>
                <c:pt idx="2887">
                  <c:v>73.2</c:v>
                </c:pt>
                <c:pt idx="2888">
                  <c:v>74.900000000000006</c:v>
                </c:pt>
                <c:pt idx="2889">
                  <c:v>74.8</c:v>
                </c:pt>
                <c:pt idx="2890">
                  <c:v>76</c:v>
                </c:pt>
                <c:pt idx="2891">
                  <c:v>77.599999999999994</c:v>
                </c:pt>
                <c:pt idx="2892">
                  <c:v>78.8</c:v>
                </c:pt>
                <c:pt idx="2893">
                  <c:v>78.599999999999994</c:v>
                </c:pt>
                <c:pt idx="2894">
                  <c:v>78.900000000000006</c:v>
                </c:pt>
                <c:pt idx="2895">
                  <c:v>80.599999999999994</c:v>
                </c:pt>
                <c:pt idx="2896">
                  <c:v>78.8</c:v>
                </c:pt>
                <c:pt idx="2897">
                  <c:v>82.7</c:v>
                </c:pt>
                <c:pt idx="2898">
                  <c:v>82.8</c:v>
                </c:pt>
                <c:pt idx="2899">
                  <c:v>83.3</c:v>
                </c:pt>
                <c:pt idx="2900">
                  <c:v>83.6</c:v>
                </c:pt>
                <c:pt idx="2901">
                  <c:v>83.4</c:v>
                </c:pt>
                <c:pt idx="2902">
                  <c:v>85</c:v>
                </c:pt>
                <c:pt idx="2903">
                  <c:v>85.7</c:v>
                </c:pt>
                <c:pt idx="2904">
                  <c:v>86.9</c:v>
                </c:pt>
                <c:pt idx="2905">
                  <c:v>86.8</c:v>
                </c:pt>
                <c:pt idx="2906">
                  <c:v>87.7</c:v>
                </c:pt>
                <c:pt idx="2907">
                  <c:v>88.3</c:v>
                </c:pt>
                <c:pt idx="2908">
                  <c:v>89.5</c:v>
                </c:pt>
                <c:pt idx="2909">
                  <c:v>88.9</c:v>
                </c:pt>
                <c:pt idx="2910">
                  <c:v>90.4</c:v>
                </c:pt>
                <c:pt idx="2911">
                  <c:v>89.3</c:v>
                </c:pt>
                <c:pt idx="2912">
                  <c:v>90.8</c:v>
                </c:pt>
                <c:pt idx="2913">
                  <c:v>90.5</c:v>
                </c:pt>
                <c:pt idx="2914">
                  <c:v>91.9</c:v>
                </c:pt>
                <c:pt idx="2915">
                  <c:v>91.5</c:v>
                </c:pt>
                <c:pt idx="2916">
                  <c:v>91.9</c:v>
                </c:pt>
                <c:pt idx="2917">
                  <c:v>91.5</c:v>
                </c:pt>
                <c:pt idx="2918">
                  <c:v>92.1</c:v>
                </c:pt>
                <c:pt idx="2919">
                  <c:v>91.5</c:v>
                </c:pt>
                <c:pt idx="2920">
                  <c:v>93.5</c:v>
                </c:pt>
                <c:pt idx="2921">
                  <c:v>93.7</c:v>
                </c:pt>
                <c:pt idx="2922">
                  <c:v>93.9</c:v>
                </c:pt>
                <c:pt idx="2923">
                  <c:v>91.7</c:v>
                </c:pt>
                <c:pt idx="2924">
                  <c:v>93.4</c:v>
                </c:pt>
                <c:pt idx="2925">
                  <c:v>91.8</c:v>
                </c:pt>
                <c:pt idx="2926">
                  <c:v>92.7</c:v>
                </c:pt>
                <c:pt idx="2927">
                  <c:v>91.8</c:v>
                </c:pt>
                <c:pt idx="2928">
                  <c:v>93.4</c:v>
                </c:pt>
                <c:pt idx="2929">
                  <c:v>92.6</c:v>
                </c:pt>
                <c:pt idx="2930">
                  <c:v>93.4</c:v>
                </c:pt>
                <c:pt idx="2931">
                  <c:v>93.8</c:v>
                </c:pt>
                <c:pt idx="2932">
                  <c:v>94.1</c:v>
                </c:pt>
                <c:pt idx="2933">
                  <c:v>94</c:v>
                </c:pt>
                <c:pt idx="2934">
                  <c:v>94.1</c:v>
                </c:pt>
                <c:pt idx="2935">
                  <c:v>93</c:v>
                </c:pt>
                <c:pt idx="2936">
                  <c:v>93</c:v>
                </c:pt>
                <c:pt idx="2937">
                  <c:v>93.8</c:v>
                </c:pt>
                <c:pt idx="2938">
                  <c:v>94.5</c:v>
                </c:pt>
                <c:pt idx="2939">
                  <c:v>94.2</c:v>
                </c:pt>
                <c:pt idx="2940">
                  <c:v>95.2</c:v>
                </c:pt>
                <c:pt idx="2941">
                  <c:v>94.6</c:v>
                </c:pt>
                <c:pt idx="2942">
                  <c:v>95.3</c:v>
                </c:pt>
                <c:pt idx="2943">
                  <c:v>96</c:v>
                </c:pt>
                <c:pt idx="2944">
                  <c:v>95.4</c:v>
                </c:pt>
                <c:pt idx="2945">
                  <c:v>94.7</c:v>
                </c:pt>
                <c:pt idx="2946">
                  <c:v>95</c:v>
                </c:pt>
                <c:pt idx="2947">
                  <c:v>95.2</c:v>
                </c:pt>
                <c:pt idx="2948">
                  <c:v>94.5</c:v>
                </c:pt>
                <c:pt idx="2949">
                  <c:v>95.7</c:v>
                </c:pt>
                <c:pt idx="2950">
                  <c:v>96.2</c:v>
                </c:pt>
                <c:pt idx="2951">
                  <c:v>95.9</c:v>
                </c:pt>
                <c:pt idx="2952">
                  <c:v>97.3</c:v>
                </c:pt>
                <c:pt idx="2953">
                  <c:v>96.9</c:v>
                </c:pt>
                <c:pt idx="2954">
                  <c:v>96.8</c:v>
                </c:pt>
                <c:pt idx="2955">
                  <c:v>98.3</c:v>
                </c:pt>
                <c:pt idx="2956">
                  <c:v>98.2</c:v>
                </c:pt>
                <c:pt idx="2957">
                  <c:v>97.9</c:v>
                </c:pt>
                <c:pt idx="2958">
                  <c:v>100.1</c:v>
                </c:pt>
                <c:pt idx="2959">
                  <c:v>101.3</c:v>
                </c:pt>
                <c:pt idx="2960">
                  <c:v>102.7</c:v>
                </c:pt>
                <c:pt idx="2961">
                  <c:v>103.1</c:v>
                </c:pt>
                <c:pt idx="2962">
                  <c:v>103.9</c:v>
                </c:pt>
                <c:pt idx="2963">
                  <c:v>104.6</c:v>
                </c:pt>
                <c:pt idx="2964">
                  <c:v>105</c:v>
                </c:pt>
                <c:pt idx="2965">
                  <c:v>105.9</c:v>
                </c:pt>
                <c:pt idx="2966">
                  <c:v>107.7</c:v>
                </c:pt>
                <c:pt idx="2967">
                  <c:v>109.5</c:v>
                </c:pt>
                <c:pt idx="2968">
                  <c:v>109.2</c:v>
                </c:pt>
                <c:pt idx="2969">
                  <c:v>110.5</c:v>
                </c:pt>
                <c:pt idx="2970">
                  <c:v>111.4</c:v>
                </c:pt>
                <c:pt idx="2971">
                  <c:v>111.7</c:v>
                </c:pt>
                <c:pt idx="2972">
                  <c:v>111.8</c:v>
                </c:pt>
                <c:pt idx="2973">
                  <c:v>111.4</c:v>
                </c:pt>
                <c:pt idx="2974">
                  <c:v>112.5</c:v>
                </c:pt>
                <c:pt idx="2975">
                  <c:v>113.4</c:v>
                </c:pt>
                <c:pt idx="2976">
                  <c:v>113.3</c:v>
                </c:pt>
                <c:pt idx="2977">
                  <c:v>114</c:v>
                </c:pt>
                <c:pt idx="2978">
                  <c:v>115.1</c:v>
                </c:pt>
                <c:pt idx="2979">
                  <c:v>114.9</c:v>
                </c:pt>
                <c:pt idx="2980">
                  <c:v>115.7</c:v>
                </c:pt>
                <c:pt idx="2981">
                  <c:v>115.4</c:v>
                </c:pt>
                <c:pt idx="2982">
                  <c:v>114.9</c:v>
                </c:pt>
                <c:pt idx="2983">
                  <c:v>116.3</c:v>
                </c:pt>
                <c:pt idx="2984">
                  <c:v>116.1</c:v>
                </c:pt>
                <c:pt idx="2985">
                  <c:v>116.6</c:v>
                </c:pt>
                <c:pt idx="2986">
                  <c:v>117</c:v>
                </c:pt>
                <c:pt idx="2987">
                  <c:v>116.9</c:v>
                </c:pt>
                <c:pt idx="2988">
                  <c:v>116.8</c:v>
                </c:pt>
                <c:pt idx="2989">
                  <c:v>117.2</c:v>
                </c:pt>
                <c:pt idx="2990">
                  <c:v>117.3</c:v>
                </c:pt>
                <c:pt idx="2991">
                  <c:v>118.4</c:v>
                </c:pt>
                <c:pt idx="2992">
                  <c:v>118.3</c:v>
                </c:pt>
                <c:pt idx="2993">
                  <c:v>118.6</c:v>
                </c:pt>
                <c:pt idx="2994">
                  <c:v>118.8</c:v>
                </c:pt>
                <c:pt idx="2995">
                  <c:v>118.5</c:v>
                </c:pt>
                <c:pt idx="2996">
                  <c:v>119</c:v>
                </c:pt>
                <c:pt idx="2997">
                  <c:v>120.4</c:v>
                </c:pt>
                <c:pt idx="2998">
                  <c:v>119.6</c:v>
                </c:pt>
                <c:pt idx="2999">
                  <c:v>119</c:v>
                </c:pt>
                <c:pt idx="3000">
                  <c:v>119.3</c:v>
                </c:pt>
                <c:pt idx="3001">
                  <c:v>121.9</c:v>
                </c:pt>
                <c:pt idx="3002">
                  <c:v>121.2</c:v>
                </c:pt>
                <c:pt idx="3003">
                  <c:v>121.3</c:v>
                </c:pt>
                <c:pt idx="3004">
                  <c:v>121.6</c:v>
                </c:pt>
                <c:pt idx="3005">
                  <c:v>122.6</c:v>
                </c:pt>
                <c:pt idx="3006">
                  <c:v>122.8</c:v>
                </c:pt>
                <c:pt idx="3007">
                  <c:v>122.6</c:v>
                </c:pt>
                <c:pt idx="3008">
                  <c:v>123.1</c:v>
                </c:pt>
                <c:pt idx="3009">
                  <c:v>122.6</c:v>
                </c:pt>
                <c:pt idx="3010">
                  <c:v>124.3</c:v>
                </c:pt>
                <c:pt idx="3011">
                  <c:v>125</c:v>
                </c:pt>
                <c:pt idx="3012">
                  <c:v>125.3</c:v>
                </c:pt>
                <c:pt idx="3013">
                  <c:v>125.2</c:v>
                </c:pt>
                <c:pt idx="3014">
                  <c:v>124.3</c:v>
                </c:pt>
                <c:pt idx="3015">
                  <c:v>126.4</c:v>
                </c:pt>
                <c:pt idx="3016">
                  <c:v>126.5</c:v>
                </c:pt>
                <c:pt idx="3017">
                  <c:v>126.4</c:v>
                </c:pt>
                <c:pt idx="3018">
                  <c:v>125.6</c:v>
                </c:pt>
                <c:pt idx="3019">
                  <c:v>127.7</c:v>
                </c:pt>
                <c:pt idx="3020">
                  <c:v>127.7</c:v>
                </c:pt>
                <c:pt idx="3021">
                  <c:v>128.5</c:v>
                </c:pt>
                <c:pt idx="3022">
                  <c:v>128.5</c:v>
                </c:pt>
                <c:pt idx="3023">
                  <c:v>127.4</c:v>
                </c:pt>
                <c:pt idx="3024">
                  <c:v>128.6</c:v>
                </c:pt>
                <c:pt idx="3025">
                  <c:v>128.80000000000001</c:v>
                </c:pt>
                <c:pt idx="3026">
                  <c:v>129.1</c:v>
                </c:pt>
                <c:pt idx="3027">
                  <c:v>128.5</c:v>
                </c:pt>
                <c:pt idx="3028">
                  <c:v>129.19999999999999</c:v>
                </c:pt>
                <c:pt idx="3029">
                  <c:v>129.1</c:v>
                </c:pt>
                <c:pt idx="3030">
                  <c:v>129.9</c:v>
                </c:pt>
                <c:pt idx="3031">
                  <c:v>130.6</c:v>
                </c:pt>
                <c:pt idx="3032">
                  <c:v>130.5</c:v>
                </c:pt>
                <c:pt idx="3033">
                  <c:v>131</c:v>
                </c:pt>
                <c:pt idx="3034">
                  <c:v>130.9</c:v>
                </c:pt>
                <c:pt idx="3035">
                  <c:v>130.5</c:v>
                </c:pt>
                <c:pt idx="3036">
                  <c:v>132.30000000000001</c:v>
                </c:pt>
                <c:pt idx="3037">
                  <c:v>130.9</c:v>
                </c:pt>
              </c:numCache>
            </c:numRef>
          </c:xVal>
          <c:yVal>
            <c:numRef>
              <c:f>'64J_11'!$A$2:$A$3039</c:f>
              <c:numCache>
                <c:formatCode>General</c:formatCode>
                <c:ptCount val="3038"/>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pt idx="3035">
                  <c:v>308.5</c:v>
                </c:pt>
                <c:pt idx="3036">
                  <c:v>308.60000000000002</c:v>
                </c:pt>
                <c:pt idx="3037">
                  <c:v>308.7</c:v>
                </c:pt>
              </c:numCache>
            </c:numRef>
          </c:yVal>
          <c:smooth val="1"/>
          <c:extLst>
            <c:ext xmlns:c16="http://schemas.microsoft.com/office/drawing/2014/chart" uri="{C3380CC4-5D6E-409C-BE32-E72D297353CC}">
              <c16:uniqueId val="{00000001-4CBC-4936-9FDC-F2C97DA0D32B}"/>
            </c:ext>
          </c:extLst>
        </c:ser>
        <c:ser>
          <c:idx val="2"/>
          <c:order val="2"/>
          <c:tx>
            <c:strRef>
              <c:f>'64J_11'!$D$1</c:f>
              <c:strCache>
                <c:ptCount val="1"/>
                <c:pt idx="0">
                  <c:v>2017</c:v>
                </c:pt>
              </c:strCache>
            </c:strRef>
          </c:tx>
          <c:spPr>
            <a:ln w="12700" cap="rnd">
              <a:solidFill>
                <a:schemeClr val="accent3"/>
              </a:solidFill>
              <a:round/>
            </a:ln>
            <a:effectLst/>
          </c:spPr>
          <c:marker>
            <c:symbol val="none"/>
          </c:marker>
          <c:xVal>
            <c:numRef>
              <c:f>'64J_11'!$D$2:$D$3052</c:f>
              <c:numCache>
                <c:formatCode>General</c:formatCode>
                <c:ptCount val="3051"/>
                <c:pt idx="10">
                  <c:v>0.90000000000000036</c:v>
                </c:pt>
                <c:pt idx="11">
                  <c:v>1.7999999999999998</c:v>
                </c:pt>
                <c:pt idx="12">
                  <c:v>0</c:v>
                </c:pt>
                <c:pt idx="13">
                  <c:v>0.29999999999999982</c:v>
                </c:pt>
                <c:pt idx="14">
                  <c:v>0.70000000000000018</c:v>
                </c:pt>
                <c:pt idx="15">
                  <c:v>2</c:v>
                </c:pt>
                <c:pt idx="16">
                  <c:v>0.90000000000000036</c:v>
                </c:pt>
                <c:pt idx="17">
                  <c:v>-0.20000000000000018</c:v>
                </c:pt>
                <c:pt idx="18">
                  <c:v>0.59999999999999964</c:v>
                </c:pt>
                <c:pt idx="19">
                  <c:v>1.2000000000000002</c:v>
                </c:pt>
                <c:pt idx="20">
                  <c:v>1.2999999999999998</c:v>
                </c:pt>
                <c:pt idx="21">
                  <c:v>0.40000000000000036</c:v>
                </c:pt>
                <c:pt idx="22">
                  <c:v>1.4000000000000004</c:v>
                </c:pt>
                <c:pt idx="23">
                  <c:v>0.70000000000000018</c:v>
                </c:pt>
                <c:pt idx="24">
                  <c:v>1.2999999999999998</c:v>
                </c:pt>
                <c:pt idx="25">
                  <c:v>1.2999999999999998</c:v>
                </c:pt>
                <c:pt idx="26">
                  <c:v>1.5</c:v>
                </c:pt>
                <c:pt idx="27">
                  <c:v>1.2999999999999998</c:v>
                </c:pt>
                <c:pt idx="28">
                  <c:v>0.59999999999999964</c:v>
                </c:pt>
                <c:pt idx="29">
                  <c:v>1</c:v>
                </c:pt>
                <c:pt idx="30">
                  <c:v>2.0999999999999996</c:v>
                </c:pt>
                <c:pt idx="31">
                  <c:v>1.7999999999999998</c:v>
                </c:pt>
                <c:pt idx="32">
                  <c:v>3.0999999999999996</c:v>
                </c:pt>
                <c:pt idx="33">
                  <c:v>3</c:v>
                </c:pt>
                <c:pt idx="34">
                  <c:v>1.9000000000000004</c:v>
                </c:pt>
                <c:pt idx="35">
                  <c:v>2.8</c:v>
                </c:pt>
                <c:pt idx="36">
                  <c:v>2.2999999999999998</c:v>
                </c:pt>
                <c:pt idx="37">
                  <c:v>2.4000000000000004</c:v>
                </c:pt>
                <c:pt idx="38">
                  <c:v>4</c:v>
                </c:pt>
                <c:pt idx="39">
                  <c:v>2.7</c:v>
                </c:pt>
                <c:pt idx="40">
                  <c:v>3.5999999999999996</c:v>
                </c:pt>
                <c:pt idx="41">
                  <c:v>4.1999999999999993</c:v>
                </c:pt>
                <c:pt idx="42">
                  <c:v>3.2</c:v>
                </c:pt>
                <c:pt idx="43">
                  <c:v>4.4000000000000004</c:v>
                </c:pt>
                <c:pt idx="44">
                  <c:v>4.6999999999999993</c:v>
                </c:pt>
                <c:pt idx="45">
                  <c:v>4.6999999999999993</c:v>
                </c:pt>
                <c:pt idx="46">
                  <c:v>4.5</c:v>
                </c:pt>
                <c:pt idx="47">
                  <c:v>5.6999999999999993</c:v>
                </c:pt>
                <c:pt idx="48">
                  <c:v>6.8000000000000007</c:v>
                </c:pt>
                <c:pt idx="49">
                  <c:v>6.3000000000000007</c:v>
                </c:pt>
                <c:pt idx="50">
                  <c:v>6.4</c:v>
                </c:pt>
                <c:pt idx="51">
                  <c:v>7.6999999999999993</c:v>
                </c:pt>
                <c:pt idx="52">
                  <c:v>7.1</c:v>
                </c:pt>
                <c:pt idx="53">
                  <c:v>5.9</c:v>
                </c:pt>
                <c:pt idx="54">
                  <c:v>8.9</c:v>
                </c:pt>
                <c:pt idx="55">
                  <c:v>7</c:v>
                </c:pt>
                <c:pt idx="56">
                  <c:v>6.8000000000000007</c:v>
                </c:pt>
                <c:pt idx="57">
                  <c:v>8.1</c:v>
                </c:pt>
                <c:pt idx="58">
                  <c:v>7</c:v>
                </c:pt>
                <c:pt idx="59">
                  <c:v>8.5</c:v>
                </c:pt>
                <c:pt idx="60">
                  <c:v>8.4</c:v>
                </c:pt>
                <c:pt idx="61">
                  <c:v>8.4</c:v>
                </c:pt>
                <c:pt idx="62">
                  <c:v>7.5</c:v>
                </c:pt>
                <c:pt idx="63">
                  <c:v>7.9</c:v>
                </c:pt>
                <c:pt idx="64">
                  <c:v>8.4</c:v>
                </c:pt>
                <c:pt idx="65">
                  <c:v>9.3000000000000007</c:v>
                </c:pt>
                <c:pt idx="66">
                  <c:v>8.6999999999999993</c:v>
                </c:pt>
                <c:pt idx="67">
                  <c:v>10.1</c:v>
                </c:pt>
                <c:pt idx="68">
                  <c:v>8.6999999999999993</c:v>
                </c:pt>
                <c:pt idx="69">
                  <c:v>8.5</c:v>
                </c:pt>
                <c:pt idx="70">
                  <c:v>9.1</c:v>
                </c:pt>
                <c:pt idx="71">
                  <c:v>9.5</c:v>
                </c:pt>
                <c:pt idx="72">
                  <c:v>8.8000000000000007</c:v>
                </c:pt>
                <c:pt idx="73">
                  <c:v>9</c:v>
                </c:pt>
                <c:pt idx="74">
                  <c:v>9.3000000000000007</c:v>
                </c:pt>
                <c:pt idx="75">
                  <c:v>8.6</c:v>
                </c:pt>
                <c:pt idx="76">
                  <c:v>9.5</c:v>
                </c:pt>
                <c:pt idx="77">
                  <c:v>9.3000000000000007</c:v>
                </c:pt>
                <c:pt idx="78">
                  <c:v>8.8000000000000007</c:v>
                </c:pt>
                <c:pt idx="79">
                  <c:v>9.6</c:v>
                </c:pt>
                <c:pt idx="80">
                  <c:v>9.3000000000000007</c:v>
                </c:pt>
                <c:pt idx="81">
                  <c:v>7.8000000000000007</c:v>
                </c:pt>
                <c:pt idx="82">
                  <c:v>8</c:v>
                </c:pt>
                <c:pt idx="83">
                  <c:v>8.9</c:v>
                </c:pt>
                <c:pt idx="84">
                  <c:v>8.4</c:v>
                </c:pt>
                <c:pt idx="85">
                  <c:v>8.6999999999999993</c:v>
                </c:pt>
                <c:pt idx="86">
                  <c:v>8.1</c:v>
                </c:pt>
                <c:pt idx="87">
                  <c:v>8</c:v>
                </c:pt>
                <c:pt idx="88">
                  <c:v>9.3000000000000007</c:v>
                </c:pt>
                <c:pt idx="89">
                  <c:v>8.5</c:v>
                </c:pt>
                <c:pt idx="90">
                  <c:v>9.3000000000000007</c:v>
                </c:pt>
                <c:pt idx="91">
                  <c:v>10.3</c:v>
                </c:pt>
                <c:pt idx="92">
                  <c:v>9.5</c:v>
                </c:pt>
                <c:pt idx="93">
                  <c:v>7.9</c:v>
                </c:pt>
                <c:pt idx="94">
                  <c:v>8.6999999999999993</c:v>
                </c:pt>
                <c:pt idx="95">
                  <c:v>7.6999999999999993</c:v>
                </c:pt>
                <c:pt idx="96">
                  <c:v>9.4</c:v>
                </c:pt>
                <c:pt idx="97">
                  <c:v>10.1</c:v>
                </c:pt>
                <c:pt idx="98">
                  <c:v>8.9</c:v>
                </c:pt>
                <c:pt idx="99">
                  <c:v>10.3</c:v>
                </c:pt>
                <c:pt idx="100">
                  <c:v>9.1</c:v>
                </c:pt>
                <c:pt idx="101">
                  <c:v>9.5</c:v>
                </c:pt>
                <c:pt idx="102">
                  <c:v>9.5</c:v>
                </c:pt>
                <c:pt idx="103">
                  <c:v>9.5</c:v>
                </c:pt>
                <c:pt idx="104">
                  <c:v>10.3</c:v>
                </c:pt>
                <c:pt idx="105">
                  <c:v>9.8000000000000007</c:v>
                </c:pt>
                <c:pt idx="106">
                  <c:v>10.1</c:v>
                </c:pt>
                <c:pt idx="107">
                  <c:v>9.9</c:v>
                </c:pt>
                <c:pt idx="108">
                  <c:v>9.9</c:v>
                </c:pt>
                <c:pt idx="109">
                  <c:v>10.9</c:v>
                </c:pt>
                <c:pt idx="110">
                  <c:v>11.5</c:v>
                </c:pt>
                <c:pt idx="111">
                  <c:v>10.5</c:v>
                </c:pt>
                <c:pt idx="112">
                  <c:v>10.5</c:v>
                </c:pt>
                <c:pt idx="113">
                  <c:v>10.3</c:v>
                </c:pt>
                <c:pt idx="114">
                  <c:v>10.1</c:v>
                </c:pt>
                <c:pt idx="115">
                  <c:v>11.3</c:v>
                </c:pt>
                <c:pt idx="116">
                  <c:v>11.3</c:v>
                </c:pt>
                <c:pt idx="117">
                  <c:v>9.9</c:v>
                </c:pt>
                <c:pt idx="118">
                  <c:v>10.7</c:v>
                </c:pt>
                <c:pt idx="119">
                  <c:v>10.199999999999999</c:v>
                </c:pt>
                <c:pt idx="120">
                  <c:v>11</c:v>
                </c:pt>
                <c:pt idx="121">
                  <c:v>10.9</c:v>
                </c:pt>
                <c:pt idx="122">
                  <c:v>10.4</c:v>
                </c:pt>
                <c:pt idx="123">
                  <c:v>10.8</c:v>
                </c:pt>
                <c:pt idx="124">
                  <c:v>11.2</c:v>
                </c:pt>
                <c:pt idx="125">
                  <c:v>11.5</c:v>
                </c:pt>
                <c:pt idx="126">
                  <c:v>11.9</c:v>
                </c:pt>
                <c:pt idx="127">
                  <c:v>11.6</c:v>
                </c:pt>
                <c:pt idx="128">
                  <c:v>11.7</c:v>
                </c:pt>
                <c:pt idx="129">
                  <c:v>12</c:v>
                </c:pt>
                <c:pt idx="130">
                  <c:v>11</c:v>
                </c:pt>
                <c:pt idx="131">
                  <c:v>12.100000000000001</c:v>
                </c:pt>
                <c:pt idx="132">
                  <c:v>11</c:v>
                </c:pt>
                <c:pt idx="133">
                  <c:v>11.6</c:v>
                </c:pt>
                <c:pt idx="134">
                  <c:v>11.8</c:v>
                </c:pt>
                <c:pt idx="135">
                  <c:v>11.9</c:v>
                </c:pt>
                <c:pt idx="136">
                  <c:v>12.5</c:v>
                </c:pt>
                <c:pt idx="137">
                  <c:v>12.600000000000001</c:v>
                </c:pt>
                <c:pt idx="138">
                  <c:v>13.3</c:v>
                </c:pt>
                <c:pt idx="139">
                  <c:v>11.9</c:v>
                </c:pt>
                <c:pt idx="140">
                  <c:v>12.2</c:v>
                </c:pt>
                <c:pt idx="141">
                  <c:v>11.2</c:v>
                </c:pt>
                <c:pt idx="142">
                  <c:v>10.7</c:v>
                </c:pt>
                <c:pt idx="143">
                  <c:v>12.600000000000001</c:v>
                </c:pt>
                <c:pt idx="144">
                  <c:v>12</c:v>
                </c:pt>
                <c:pt idx="145">
                  <c:v>11</c:v>
                </c:pt>
                <c:pt idx="146">
                  <c:v>11.5</c:v>
                </c:pt>
                <c:pt idx="147">
                  <c:v>11.3</c:v>
                </c:pt>
                <c:pt idx="148">
                  <c:v>12.7</c:v>
                </c:pt>
                <c:pt idx="149">
                  <c:v>10.7</c:v>
                </c:pt>
                <c:pt idx="150">
                  <c:v>11.1</c:v>
                </c:pt>
                <c:pt idx="151">
                  <c:v>9.6999999999999993</c:v>
                </c:pt>
                <c:pt idx="152">
                  <c:v>12.600000000000001</c:v>
                </c:pt>
                <c:pt idx="153">
                  <c:v>12.600000000000001</c:v>
                </c:pt>
                <c:pt idx="154">
                  <c:v>10.8</c:v>
                </c:pt>
                <c:pt idx="155">
                  <c:v>10.5</c:v>
                </c:pt>
                <c:pt idx="156">
                  <c:v>10</c:v>
                </c:pt>
                <c:pt idx="157">
                  <c:v>9.3000000000000007</c:v>
                </c:pt>
                <c:pt idx="158">
                  <c:v>10.7</c:v>
                </c:pt>
                <c:pt idx="159">
                  <c:v>9.3000000000000007</c:v>
                </c:pt>
                <c:pt idx="160">
                  <c:v>11.5</c:v>
                </c:pt>
                <c:pt idx="161">
                  <c:v>9.6999999999999993</c:v>
                </c:pt>
                <c:pt idx="162">
                  <c:v>8.5</c:v>
                </c:pt>
                <c:pt idx="163">
                  <c:v>9.6</c:v>
                </c:pt>
                <c:pt idx="164">
                  <c:v>8.3000000000000007</c:v>
                </c:pt>
                <c:pt idx="165">
                  <c:v>9.1</c:v>
                </c:pt>
                <c:pt idx="166">
                  <c:v>9</c:v>
                </c:pt>
                <c:pt idx="167">
                  <c:v>8.6999999999999993</c:v>
                </c:pt>
                <c:pt idx="168">
                  <c:v>8</c:v>
                </c:pt>
                <c:pt idx="169">
                  <c:v>8.6999999999999993</c:v>
                </c:pt>
                <c:pt idx="170">
                  <c:v>7.6</c:v>
                </c:pt>
                <c:pt idx="171">
                  <c:v>8.4</c:v>
                </c:pt>
                <c:pt idx="172">
                  <c:v>6.6999999999999993</c:v>
                </c:pt>
                <c:pt idx="173">
                  <c:v>6.6</c:v>
                </c:pt>
                <c:pt idx="174">
                  <c:v>5.6</c:v>
                </c:pt>
                <c:pt idx="175">
                  <c:v>7.9</c:v>
                </c:pt>
                <c:pt idx="176">
                  <c:v>5.6</c:v>
                </c:pt>
                <c:pt idx="177">
                  <c:v>6.6999999999999993</c:v>
                </c:pt>
                <c:pt idx="178">
                  <c:v>6.6999999999999993</c:v>
                </c:pt>
                <c:pt idx="179">
                  <c:v>6.6999999999999993</c:v>
                </c:pt>
                <c:pt idx="180">
                  <c:v>6.3000000000000007</c:v>
                </c:pt>
                <c:pt idx="181">
                  <c:v>6.1999999999999993</c:v>
                </c:pt>
                <c:pt idx="182">
                  <c:v>4.6999999999999993</c:v>
                </c:pt>
                <c:pt idx="183">
                  <c:v>6.4</c:v>
                </c:pt>
                <c:pt idx="184">
                  <c:v>4.3000000000000007</c:v>
                </c:pt>
                <c:pt idx="185">
                  <c:v>4</c:v>
                </c:pt>
                <c:pt idx="186">
                  <c:v>5.4</c:v>
                </c:pt>
                <c:pt idx="187">
                  <c:v>5.6</c:v>
                </c:pt>
                <c:pt idx="188">
                  <c:v>4.9000000000000004</c:v>
                </c:pt>
                <c:pt idx="189">
                  <c:v>4.0999999999999996</c:v>
                </c:pt>
                <c:pt idx="190">
                  <c:v>5.0999999999999996</c:v>
                </c:pt>
                <c:pt idx="191">
                  <c:v>3.2</c:v>
                </c:pt>
                <c:pt idx="192">
                  <c:v>3.4000000000000004</c:v>
                </c:pt>
                <c:pt idx="193">
                  <c:v>3.4000000000000004</c:v>
                </c:pt>
                <c:pt idx="194">
                  <c:v>5.5</c:v>
                </c:pt>
                <c:pt idx="195">
                  <c:v>5.9</c:v>
                </c:pt>
                <c:pt idx="196">
                  <c:v>4.6999999999999993</c:v>
                </c:pt>
                <c:pt idx="197">
                  <c:v>4.9000000000000004</c:v>
                </c:pt>
                <c:pt idx="198">
                  <c:v>4.5999999999999996</c:v>
                </c:pt>
                <c:pt idx="199">
                  <c:v>5.4</c:v>
                </c:pt>
                <c:pt idx="200">
                  <c:v>3.5999999999999996</c:v>
                </c:pt>
                <c:pt idx="201">
                  <c:v>4.5</c:v>
                </c:pt>
                <c:pt idx="202">
                  <c:v>5</c:v>
                </c:pt>
                <c:pt idx="203">
                  <c:v>4</c:v>
                </c:pt>
                <c:pt idx="204">
                  <c:v>4.5999999999999996</c:v>
                </c:pt>
                <c:pt idx="205">
                  <c:v>4.3000000000000007</c:v>
                </c:pt>
                <c:pt idx="206">
                  <c:v>5.3000000000000007</c:v>
                </c:pt>
                <c:pt idx="207">
                  <c:v>3.2</c:v>
                </c:pt>
                <c:pt idx="208">
                  <c:v>3.4000000000000004</c:v>
                </c:pt>
                <c:pt idx="209">
                  <c:v>3.4000000000000004</c:v>
                </c:pt>
                <c:pt idx="210">
                  <c:v>4.9000000000000004</c:v>
                </c:pt>
                <c:pt idx="211">
                  <c:v>4.3000000000000007</c:v>
                </c:pt>
                <c:pt idx="212">
                  <c:v>3.8</c:v>
                </c:pt>
                <c:pt idx="213">
                  <c:v>3.2</c:v>
                </c:pt>
                <c:pt idx="214">
                  <c:v>4.4000000000000004</c:v>
                </c:pt>
                <c:pt idx="215">
                  <c:v>3.3</c:v>
                </c:pt>
                <c:pt idx="216">
                  <c:v>4.3000000000000007</c:v>
                </c:pt>
                <c:pt idx="217">
                  <c:v>3.4000000000000004</c:v>
                </c:pt>
                <c:pt idx="218">
                  <c:v>4</c:v>
                </c:pt>
                <c:pt idx="219">
                  <c:v>5.6</c:v>
                </c:pt>
                <c:pt idx="220">
                  <c:v>4.3000000000000007</c:v>
                </c:pt>
                <c:pt idx="221">
                  <c:v>3.4000000000000004</c:v>
                </c:pt>
                <c:pt idx="222">
                  <c:v>3.5999999999999996</c:v>
                </c:pt>
                <c:pt idx="223">
                  <c:v>4.4000000000000004</c:v>
                </c:pt>
                <c:pt idx="224">
                  <c:v>3.5999999999999996</c:v>
                </c:pt>
                <c:pt idx="225">
                  <c:v>4.8000000000000007</c:v>
                </c:pt>
                <c:pt idx="226">
                  <c:v>3.8</c:v>
                </c:pt>
                <c:pt idx="227">
                  <c:v>5</c:v>
                </c:pt>
                <c:pt idx="228">
                  <c:v>4.1999999999999993</c:v>
                </c:pt>
                <c:pt idx="229">
                  <c:v>3.5999999999999996</c:v>
                </c:pt>
                <c:pt idx="230">
                  <c:v>3</c:v>
                </c:pt>
                <c:pt idx="231">
                  <c:v>4.9000000000000004</c:v>
                </c:pt>
                <c:pt idx="232">
                  <c:v>4.6999999999999993</c:v>
                </c:pt>
                <c:pt idx="233">
                  <c:v>3.9000000000000004</c:v>
                </c:pt>
                <c:pt idx="234">
                  <c:v>3.2</c:v>
                </c:pt>
                <c:pt idx="235">
                  <c:v>4.6999999999999993</c:v>
                </c:pt>
                <c:pt idx="236">
                  <c:v>4.4000000000000004</c:v>
                </c:pt>
                <c:pt idx="237">
                  <c:v>5.6999999999999993</c:v>
                </c:pt>
                <c:pt idx="238">
                  <c:v>5.0999999999999996</c:v>
                </c:pt>
                <c:pt idx="239">
                  <c:v>4.4000000000000004</c:v>
                </c:pt>
                <c:pt idx="240">
                  <c:v>5</c:v>
                </c:pt>
                <c:pt idx="241">
                  <c:v>4.0999999999999996</c:v>
                </c:pt>
                <c:pt idx="242">
                  <c:v>4.6999999999999993</c:v>
                </c:pt>
                <c:pt idx="243">
                  <c:v>4.4000000000000004</c:v>
                </c:pt>
                <c:pt idx="244">
                  <c:v>4.4000000000000004</c:v>
                </c:pt>
                <c:pt idx="245">
                  <c:v>4.1999999999999993</c:v>
                </c:pt>
                <c:pt idx="246">
                  <c:v>4.5999999999999996</c:v>
                </c:pt>
                <c:pt idx="247">
                  <c:v>3.7</c:v>
                </c:pt>
                <c:pt idx="248">
                  <c:v>4.5999999999999996</c:v>
                </c:pt>
                <c:pt idx="249">
                  <c:v>5</c:v>
                </c:pt>
                <c:pt idx="250">
                  <c:v>4.1999999999999993</c:v>
                </c:pt>
                <c:pt idx="251">
                  <c:v>4</c:v>
                </c:pt>
                <c:pt idx="252">
                  <c:v>4.9000000000000004</c:v>
                </c:pt>
                <c:pt idx="253">
                  <c:v>4.9000000000000004</c:v>
                </c:pt>
                <c:pt idx="254">
                  <c:v>4.3000000000000007</c:v>
                </c:pt>
                <c:pt idx="255">
                  <c:v>4.4000000000000004</c:v>
                </c:pt>
                <c:pt idx="256">
                  <c:v>4.5999999999999996</c:v>
                </c:pt>
                <c:pt idx="257">
                  <c:v>4.9000000000000004</c:v>
                </c:pt>
                <c:pt idx="258">
                  <c:v>4.1999999999999993</c:v>
                </c:pt>
                <c:pt idx="259">
                  <c:v>4.0999999999999996</c:v>
                </c:pt>
                <c:pt idx="260">
                  <c:v>3.9000000000000004</c:v>
                </c:pt>
                <c:pt idx="261">
                  <c:v>3.4000000000000004</c:v>
                </c:pt>
                <c:pt idx="262">
                  <c:v>4.6999999999999993</c:v>
                </c:pt>
                <c:pt idx="263">
                  <c:v>5.1999999999999993</c:v>
                </c:pt>
                <c:pt idx="264">
                  <c:v>4</c:v>
                </c:pt>
                <c:pt idx="265">
                  <c:v>5.0999999999999996</c:v>
                </c:pt>
                <c:pt idx="266">
                  <c:v>5</c:v>
                </c:pt>
                <c:pt idx="267">
                  <c:v>3.9000000000000004</c:v>
                </c:pt>
                <c:pt idx="268">
                  <c:v>3.5999999999999996</c:v>
                </c:pt>
                <c:pt idx="269">
                  <c:v>3.9000000000000004</c:v>
                </c:pt>
                <c:pt idx="270">
                  <c:v>4.8000000000000007</c:v>
                </c:pt>
                <c:pt idx="271">
                  <c:v>4.9000000000000004</c:v>
                </c:pt>
                <c:pt idx="272">
                  <c:v>3.5</c:v>
                </c:pt>
                <c:pt idx="273">
                  <c:v>4.0999999999999996</c:v>
                </c:pt>
                <c:pt idx="274">
                  <c:v>3.5999999999999996</c:v>
                </c:pt>
                <c:pt idx="275">
                  <c:v>4</c:v>
                </c:pt>
                <c:pt idx="276">
                  <c:v>4.9000000000000004</c:v>
                </c:pt>
                <c:pt idx="277">
                  <c:v>5.3000000000000007</c:v>
                </c:pt>
                <c:pt idx="278">
                  <c:v>4.0999999999999996</c:v>
                </c:pt>
                <c:pt idx="279">
                  <c:v>5.0999999999999996</c:v>
                </c:pt>
                <c:pt idx="280">
                  <c:v>5.6</c:v>
                </c:pt>
                <c:pt idx="281">
                  <c:v>5.8000000000000007</c:v>
                </c:pt>
                <c:pt idx="282">
                  <c:v>6.3000000000000007</c:v>
                </c:pt>
                <c:pt idx="283">
                  <c:v>5.8000000000000007</c:v>
                </c:pt>
                <c:pt idx="284">
                  <c:v>5.6999999999999993</c:v>
                </c:pt>
                <c:pt idx="285">
                  <c:v>6.9</c:v>
                </c:pt>
                <c:pt idx="286">
                  <c:v>7.5</c:v>
                </c:pt>
                <c:pt idx="287">
                  <c:v>9</c:v>
                </c:pt>
                <c:pt idx="288">
                  <c:v>6.4</c:v>
                </c:pt>
                <c:pt idx="289">
                  <c:v>7.1999999999999993</c:v>
                </c:pt>
                <c:pt idx="290">
                  <c:v>7.1999999999999993</c:v>
                </c:pt>
                <c:pt idx="291">
                  <c:v>6.1</c:v>
                </c:pt>
                <c:pt idx="292">
                  <c:v>6.1999999999999993</c:v>
                </c:pt>
                <c:pt idx="293">
                  <c:v>6.5</c:v>
                </c:pt>
                <c:pt idx="294">
                  <c:v>7.1</c:v>
                </c:pt>
                <c:pt idx="295">
                  <c:v>9.5</c:v>
                </c:pt>
                <c:pt idx="296">
                  <c:v>11</c:v>
                </c:pt>
                <c:pt idx="297">
                  <c:v>9.6</c:v>
                </c:pt>
                <c:pt idx="298">
                  <c:v>8.1999999999999993</c:v>
                </c:pt>
                <c:pt idx="299">
                  <c:v>8.1999999999999993</c:v>
                </c:pt>
                <c:pt idx="300">
                  <c:v>6.8000000000000007</c:v>
                </c:pt>
                <c:pt idx="301">
                  <c:v>5.5</c:v>
                </c:pt>
                <c:pt idx="302">
                  <c:v>6.3000000000000007</c:v>
                </c:pt>
                <c:pt idx="303">
                  <c:v>5</c:v>
                </c:pt>
                <c:pt idx="304">
                  <c:v>6.8000000000000007</c:v>
                </c:pt>
                <c:pt idx="305">
                  <c:v>5.1999999999999993</c:v>
                </c:pt>
                <c:pt idx="306">
                  <c:v>4.4000000000000004</c:v>
                </c:pt>
                <c:pt idx="307">
                  <c:v>7.4</c:v>
                </c:pt>
                <c:pt idx="308">
                  <c:v>8.4</c:v>
                </c:pt>
                <c:pt idx="309">
                  <c:v>6.8000000000000007</c:v>
                </c:pt>
                <c:pt idx="310">
                  <c:v>5.9</c:v>
                </c:pt>
                <c:pt idx="311">
                  <c:v>5.6</c:v>
                </c:pt>
                <c:pt idx="312">
                  <c:v>5.0999999999999996</c:v>
                </c:pt>
                <c:pt idx="313">
                  <c:v>5.6999999999999993</c:v>
                </c:pt>
                <c:pt idx="314">
                  <c:v>5.1999999999999993</c:v>
                </c:pt>
                <c:pt idx="315">
                  <c:v>5</c:v>
                </c:pt>
                <c:pt idx="316">
                  <c:v>5.4</c:v>
                </c:pt>
                <c:pt idx="317">
                  <c:v>4.9000000000000004</c:v>
                </c:pt>
                <c:pt idx="318">
                  <c:v>6.3000000000000007</c:v>
                </c:pt>
                <c:pt idx="319">
                  <c:v>5.1999999999999993</c:v>
                </c:pt>
                <c:pt idx="320">
                  <c:v>6</c:v>
                </c:pt>
                <c:pt idx="321">
                  <c:v>4.8000000000000007</c:v>
                </c:pt>
                <c:pt idx="322">
                  <c:v>5.6</c:v>
                </c:pt>
                <c:pt idx="323">
                  <c:v>5.6999999999999993</c:v>
                </c:pt>
                <c:pt idx="324">
                  <c:v>5.5</c:v>
                </c:pt>
                <c:pt idx="325">
                  <c:v>5.6</c:v>
                </c:pt>
                <c:pt idx="326">
                  <c:v>5.4</c:v>
                </c:pt>
                <c:pt idx="327">
                  <c:v>5</c:v>
                </c:pt>
                <c:pt idx="328">
                  <c:v>5.4</c:v>
                </c:pt>
                <c:pt idx="329">
                  <c:v>5.4</c:v>
                </c:pt>
                <c:pt idx="330">
                  <c:v>5.5</c:v>
                </c:pt>
                <c:pt idx="331">
                  <c:v>6.1999999999999993</c:v>
                </c:pt>
                <c:pt idx="332">
                  <c:v>5.1999999999999993</c:v>
                </c:pt>
                <c:pt idx="333">
                  <c:v>6</c:v>
                </c:pt>
                <c:pt idx="334">
                  <c:v>5.8000000000000007</c:v>
                </c:pt>
                <c:pt idx="335">
                  <c:v>7.1</c:v>
                </c:pt>
                <c:pt idx="336">
                  <c:v>5.3000000000000007</c:v>
                </c:pt>
                <c:pt idx="337">
                  <c:v>6.3000000000000007</c:v>
                </c:pt>
                <c:pt idx="338">
                  <c:v>5.6999999999999993</c:v>
                </c:pt>
                <c:pt idx="339">
                  <c:v>5.0999999999999996</c:v>
                </c:pt>
                <c:pt idx="340">
                  <c:v>5.6</c:v>
                </c:pt>
                <c:pt idx="341">
                  <c:v>4.9000000000000004</c:v>
                </c:pt>
                <c:pt idx="342">
                  <c:v>5.9</c:v>
                </c:pt>
                <c:pt idx="343">
                  <c:v>4.9000000000000004</c:v>
                </c:pt>
                <c:pt idx="344">
                  <c:v>5.6999999999999993</c:v>
                </c:pt>
                <c:pt idx="345">
                  <c:v>5.4</c:v>
                </c:pt>
                <c:pt idx="346">
                  <c:v>5</c:v>
                </c:pt>
                <c:pt idx="347">
                  <c:v>6.4</c:v>
                </c:pt>
                <c:pt idx="348">
                  <c:v>6.4</c:v>
                </c:pt>
                <c:pt idx="349">
                  <c:v>4.9000000000000004</c:v>
                </c:pt>
                <c:pt idx="350">
                  <c:v>5.5</c:v>
                </c:pt>
                <c:pt idx="351">
                  <c:v>6.6</c:v>
                </c:pt>
                <c:pt idx="352">
                  <c:v>6.4</c:v>
                </c:pt>
                <c:pt idx="353">
                  <c:v>5</c:v>
                </c:pt>
                <c:pt idx="354">
                  <c:v>6.6999999999999993</c:v>
                </c:pt>
                <c:pt idx="355">
                  <c:v>5.8000000000000007</c:v>
                </c:pt>
                <c:pt idx="356">
                  <c:v>5.3000000000000007</c:v>
                </c:pt>
                <c:pt idx="357">
                  <c:v>5.1999999999999993</c:v>
                </c:pt>
                <c:pt idx="358">
                  <c:v>6</c:v>
                </c:pt>
                <c:pt idx="359">
                  <c:v>5.9</c:v>
                </c:pt>
                <c:pt idx="360">
                  <c:v>5.9</c:v>
                </c:pt>
                <c:pt idx="361">
                  <c:v>6.3000000000000007</c:v>
                </c:pt>
                <c:pt idx="362">
                  <c:v>6.1999999999999993</c:v>
                </c:pt>
                <c:pt idx="363">
                  <c:v>5.1999999999999993</c:v>
                </c:pt>
                <c:pt idx="364">
                  <c:v>4.3000000000000007</c:v>
                </c:pt>
                <c:pt idx="365">
                  <c:v>4.6999999999999993</c:v>
                </c:pt>
                <c:pt idx="366">
                  <c:v>5.6999999999999993</c:v>
                </c:pt>
                <c:pt idx="367">
                  <c:v>7.1</c:v>
                </c:pt>
                <c:pt idx="368">
                  <c:v>7.1</c:v>
                </c:pt>
                <c:pt idx="369">
                  <c:v>6.6</c:v>
                </c:pt>
                <c:pt idx="370">
                  <c:v>5.5</c:v>
                </c:pt>
                <c:pt idx="371">
                  <c:v>5.4</c:v>
                </c:pt>
                <c:pt idx="372">
                  <c:v>5.9</c:v>
                </c:pt>
                <c:pt idx="373">
                  <c:v>6.1999999999999993</c:v>
                </c:pt>
                <c:pt idx="374">
                  <c:v>5.4</c:v>
                </c:pt>
                <c:pt idx="375">
                  <c:v>7.6</c:v>
                </c:pt>
                <c:pt idx="376">
                  <c:v>6.5</c:v>
                </c:pt>
                <c:pt idx="377">
                  <c:v>6.5</c:v>
                </c:pt>
                <c:pt idx="378">
                  <c:v>7.3000000000000007</c:v>
                </c:pt>
                <c:pt idx="379">
                  <c:v>6.9</c:v>
                </c:pt>
                <c:pt idx="380">
                  <c:v>5.9</c:v>
                </c:pt>
                <c:pt idx="381">
                  <c:v>6.1</c:v>
                </c:pt>
                <c:pt idx="382">
                  <c:v>7</c:v>
                </c:pt>
                <c:pt idx="383">
                  <c:v>5.6</c:v>
                </c:pt>
                <c:pt idx="384">
                  <c:v>5.9</c:v>
                </c:pt>
                <c:pt idx="385">
                  <c:v>6.5</c:v>
                </c:pt>
                <c:pt idx="386">
                  <c:v>7</c:v>
                </c:pt>
                <c:pt idx="387">
                  <c:v>7.1999999999999993</c:v>
                </c:pt>
                <c:pt idx="388">
                  <c:v>6.5</c:v>
                </c:pt>
                <c:pt idx="389">
                  <c:v>7</c:v>
                </c:pt>
                <c:pt idx="390">
                  <c:v>7.3000000000000007</c:v>
                </c:pt>
                <c:pt idx="391">
                  <c:v>6.1</c:v>
                </c:pt>
                <c:pt idx="392">
                  <c:v>7.3000000000000007</c:v>
                </c:pt>
                <c:pt idx="393">
                  <c:v>8.1</c:v>
                </c:pt>
                <c:pt idx="394">
                  <c:v>8</c:v>
                </c:pt>
                <c:pt idx="395">
                  <c:v>9</c:v>
                </c:pt>
                <c:pt idx="396">
                  <c:v>9.9</c:v>
                </c:pt>
                <c:pt idx="397">
                  <c:v>10.199999999999999</c:v>
                </c:pt>
                <c:pt idx="398">
                  <c:v>9.9</c:v>
                </c:pt>
                <c:pt idx="399">
                  <c:v>9.8000000000000007</c:v>
                </c:pt>
                <c:pt idx="400">
                  <c:v>10.7</c:v>
                </c:pt>
                <c:pt idx="401">
                  <c:v>11.1</c:v>
                </c:pt>
                <c:pt idx="402">
                  <c:v>12.100000000000001</c:v>
                </c:pt>
                <c:pt idx="403">
                  <c:v>11.7</c:v>
                </c:pt>
                <c:pt idx="404">
                  <c:v>14.100000000000001</c:v>
                </c:pt>
                <c:pt idx="405">
                  <c:v>13.8</c:v>
                </c:pt>
                <c:pt idx="406">
                  <c:v>12.100000000000001</c:v>
                </c:pt>
                <c:pt idx="407">
                  <c:v>15.5</c:v>
                </c:pt>
                <c:pt idx="408">
                  <c:v>15.399999999999999</c:v>
                </c:pt>
                <c:pt idx="409">
                  <c:v>16.3</c:v>
                </c:pt>
                <c:pt idx="410">
                  <c:v>16</c:v>
                </c:pt>
                <c:pt idx="411">
                  <c:v>17.100000000000001</c:v>
                </c:pt>
                <c:pt idx="412">
                  <c:v>17.399999999999999</c:v>
                </c:pt>
                <c:pt idx="413">
                  <c:v>18.3</c:v>
                </c:pt>
                <c:pt idx="414">
                  <c:v>18.7</c:v>
                </c:pt>
                <c:pt idx="415">
                  <c:v>18.8</c:v>
                </c:pt>
                <c:pt idx="416">
                  <c:v>19.100000000000001</c:v>
                </c:pt>
                <c:pt idx="417">
                  <c:v>20.5</c:v>
                </c:pt>
                <c:pt idx="418">
                  <c:v>19.600000000000001</c:v>
                </c:pt>
                <c:pt idx="419">
                  <c:v>21.1</c:v>
                </c:pt>
                <c:pt idx="420">
                  <c:v>20</c:v>
                </c:pt>
                <c:pt idx="421">
                  <c:v>20.6</c:v>
                </c:pt>
                <c:pt idx="422">
                  <c:v>20</c:v>
                </c:pt>
                <c:pt idx="423">
                  <c:v>21.7</c:v>
                </c:pt>
                <c:pt idx="424">
                  <c:v>21.6</c:v>
                </c:pt>
                <c:pt idx="425">
                  <c:v>21.1</c:v>
                </c:pt>
                <c:pt idx="426">
                  <c:v>21.2</c:v>
                </c:pt>
                <c:pt idx="427">
                  <c:v>21.7</c:v>
                </c:pt>
                <c:pt idx="428">
                  <c:v>22</c:v>
                </c:pt>
                <c:pt idx="429">
                  <c:v>21.8</c:v>
                </c:pt>
                <c:pt idx="430">
                  <c:v>20.6</c:v>
                </c:pt>
                <c:pt idx="431">
                  <c:v>20.5</c:v>
                </c:pt>
                <c:pt idx="432">
                  <c:v>20.100000000000001</c:v>
                </c:pt>
                <c:pt idx="433">
                  <c:v>21</c:v>
                </c:pt>
                <c:pt idx="434">
                  <c:v>21</c:v>
                </c:pt>
                <c:pt idx="435">
                  <c:v>19.899999999999999</c:v>
                </c:pt>
                <c:pt idx="436">
                  <c:v>20.7</c:v>
                </c:pt>
                <c:pt idx="437">
                  <c:v>19.600000000000001</c:v>
                </c:pt>
                <c:pt idx="438">
                  <c:v>20.5</c:v>
                </c:pt>
                <c:pt idx="439">
                  <c:v>20.100000000000001</c:v>
                </c:pt>
                <c:pt idx="440">
                  <c:v>20.399999999999999</c:v>
                </c:pt>
                <c:pt idx="441">
                  <c:v>21.5</c:v>
                </c:pt>
                <c:pt idx="442">
                  <c:v>18.3</c:v>
                </c:pt>
                <c:pt idx="443">
                  <c:v>20.3</c:v>
                </c:pt>
                <c:pt idx="444">
                  <c:v>20.5</c:v>
                </c:pt>
                <c:pt idx="445">
                  <c:v>20.399999999999999</c:v>
                </c:pt>
                <c:pt idx="446">
                  <c:v>18.899999999999999</c:v>
                </c:pt>
                <c:pt idx="447">
                  <c:v>21.3</c:v>
                </c:pt>
                <c:pt idx="448">
                  <c:v>19.600000000000001</c:v>
                </c:pt>
                <c:pt idx="449">
                  <c:v>20.100000000000001</c:v>
                </c:pt>
                <c:pt idx="450">
                  <c:v>20.2</c:v>
                </c:pt>
                <c:pt idx="451">
                  <c:v>20.2</c:v>
                </c:pt>
                <c:pt idx="452">
                  <c:v>19.899999999999999</c:v>
                </c:pt>
                <c:pt idx="453">
                  <c:v>20.399999999999999</c:v>
                </c:pt>
                <c:pt idx="454">
                  <c:v>19.7</c:v>
                </c:pt>
                <c:pt idx="455">
                  <c:v>22.1</c:v>
                </c:pt>
                <c:pt idx="456">
                  <c:v>21.5</c:v>
                </c:pt>
                <c:pt idx="457">
                  <c:v>20.6</c:v>
                </c:pt>
                <c:pt idx="458">
                  <c:v>21.5</c:v>
                </c:pt>
                <c:pt idx="459">
                  <c:v>21.5</c:v>
                </c:pt>
                <c:pt idx="460">
                  <c:v>24.1</c:v>
                </c:pt>
                <c:pt idx="461">
                  <c:v>23</c:v>
                </c:pt>
                <c:pt idx="462">
                  <c:v>23</c:v>
                </c:pt>
                <c:pt idx="463">
                  <c:v>24.7</c:v>
                </c:pt>
                <c:pt idx="464">
                  <c:v>24.6</c:v>
                </c:pt>
                <c:pt idx="465">
                  <c:v>25</c:v>
                </c:pt>
                <c:pt idx="466">
                  <c:v>24</c:v>
                </c:pt>
                <c:pt idx="467">
                  <c:v>24.4</c:v>
                </c:pt>
                <c:pt idx="468">
                  <c:v>25.6</c:v>
                </c:pt>
                <c:pt idx="469">
                  <c:v>26.3</c:v>
                </c:pt>
                <c:pt idx="470">
                  <c:v>26.2</c:v>
                </c:pt>
                <c:pt idx="471">
                  <c:v>26.4</c:v>
                </c:pt>
                <c:pt idx="472">
                  <c:v>26.9</c:v>
                </c:pt>
                <c:pt idx="473">
                  <c:v>28</c:v>
                </c:pt>
                <c:pt idx="474">
                  <c:v>26.7</c:v>
                </c:pt>
                <c:pt idx="475">
                  <c:v>27.1</c:v>
                </c:pt>
                <c:pt idx="476">
                  <c:v>26.5</c:v>
                </c:pt>
                <c:pt idx="477">
                  <c:v>25.4</c:v>
                </c:pt>
                <c:pt idx="478">
                  <c:v>26.4</c:v>
                </c:pt>
                <c:pt idx="479">
                  <c:v>26.4</c:v>
                </c:pt>
                <c:pt idx="480">
                  <c:v>26.4</c:v>
                </c:pt>
                <c:pt idx="481">
                  <c:v>24.6</c:v>
                </c:pt>
                <c:pt idx="482">
                  <c:v>23.5</c:v>
                </c:pt>
                <c:pt idx="483">
                  <c:v>24.3</c:v>
                </c:pt>
                <c:pt idx="484">
                  <c:v>23.2</c:v>
                </c:pt>
                <c:pt idx="485">
                  <c:v>22.9</c:v>
                </c:pt>
                <c:pt idx="486">
                  <c:v>22.7</c:v>
                </c:pt>
                <c:pt idx="487">
                  <c:v>22.2</c:v>
                </c:pt>
                <c:pt idx="488">
                  <c:v>22.1</c:v>
                </c:pt>
                <c:pt idx="489">
                  <c:v>21.3</c:v>
                </c:pt>
                <c:pt idx="490">
                  <c:v>20.9</c:v>
                </c:pt>
                <c:pt idx="491">
                  <c:v>21</c:v>
                </c:pt>
                <c:pt idx="492">
                  <c:v>20.3</c:v>
                </c:pt>
                <c:pt idx="493">
                  <c:v>21.4</c:v>
                </c:pt>
                <c:pt idx="494">
                  <c:v>21.6</c:v>
                </c:pt>
                <c:pt idx="495">
                  <c:v>21.4</c:v>
                </c:pt>
                <c:pt idx="496">
                  <c:v>20.5</c:v>
                </c:pt>
                <c:pt idx="497">
                  <c:v>20.7</c:v>
                </c:pt>
                <c:pt idx="498">
                  <c:v>21.1</c:v>
                </c:pt>
                <c:pt idx="499">
                  <c:v>20.7</c:v>
                </c:pt>
                <c:pt idx="500">
                  <c:v>21.1</c:v>
                </c:pt>
                <c:pt idx="501">
                  <c:v>21.9</c:v>
                </c:pt>
                <c:pt idx="502">
                  <c:v>21.6</c:v>
                </c:pt>
                <c:pt idx="503">
                  <c:v>21.6</c:v>
                </c:pt>
                <c:pt idx="504">
                  <c:v>22</c:v>
                </c:pt>
                <c:pt idx="505">
                  <c:v>22.3</c:v>
                </c:pt>
                <c:pt idx="506">
                  <c:v>22.6</c:v>
                </c:pt>
                <c:pt idx="507">
                  <c:v>21.7</c:v>
                </c:pt>
                <c:pt idx="508">
                  <c:v>24.1</c:v>
                </c:pt>
                <c:pt idx="509">
                  <c:v>24.4</c:v>
                </c:pt>
                <c:pt idx="510">
                  <c:v>24.7</c:v>
                </c:pt>
                <c:pt idx="511">
                  <c:v>24.7</c:v>
                </c:pt>
                <c:pt idx="512">
                  <c:v>25.1</c:v>
                </c:pt>
                <c:pt idx="513">
                  <c:v>23.4</c:v>
                </c:pt>
                <c:pt idx="514">
                  <c:v>27.1</c:v>
                </c:pt>
                <c:pt idx="515">
                  <c:v>27.4</c:v>
                </c:pt>
                <c:pt idx="516">
                  <c:v>27.7</c:v>
                </c:pt>
                <c:pt idx="517">
                  <c:v>28.1</c:v>
                </c:pt>
                <c:pt idx="518">
                  <c:v>28.200000000000003</c:v>
                </c:pt>
                <c:pt idx="519">
                  <c:v>29.799999999999997</c:v>
                </c:pt>
                <c:pt idx="520">
                  <c:v>29.700000000000003</c:v>
                </c:pt>
                <c:pt idx="521">
                  <c:v>32.1</c:v>
                </c:pt>
                <c:pt idx="522">
                  <c:v>31.1</c:v>
                </c:pt>
                <c:pt idx="523">
                  <c:v>32.700000000000003</c:v>
                </c:pt>
                <c:pt idx="524">
                  <c:v>33.200000000000003</c:v>
                </c:pt>
                <c:pt idx="525">
                  <c:v>34.299999999999997</c:v>
                </c:pt>
                <c:pt idx="526">
                  <c:v>36.4</c:v>
                </c:pt>
                <c:pt idx="527">
                  <c:v>35.9</c:v>
                </c:pt>
                <c:pt idx="528">
                  <c:v>37</c:v>
                </c:pt>
                <c:pt idx="529">
                  <c:v>37.1</c:v>
                </c:pt>
                <c:pt idx="530">
                  <c:v>39.299999999999997</c:v>
                </c:pt>
                <c:pt idx="531">
                  <c:v>40.6</c:v>
                </c:pt>
                <c:pt idx="532">
                  <c:v>39.5</c:v>
                </c:pt>
                <c:pt idx="533">
                  <c:v>41</c:v>
                </c:pt>
                <c:pt idx="534">
                  <c:v>41.6</c:v>
                </c:pt>
                <c:pt idx="535">
                  <c:v>41.1</c:v>
                </c:pt>
                <c:pt idx="536">
                  <c:v>42.1</c:v>
                </c:pt>
                <c:pt idx="537">
                  <c:v>43.1</c:v>
                </c:pt>
                <c:pt idx="538">
                  <c:v>43.2</c:v>
                </c:pt>
                <c:pt idx="539">
                  <c:v>42.4</c:v>
                </c:pt>
                <c:pt idx="540">
                  <c:v>44.2</c:v>
                </c:pt>
                <c:pt idx="541">
                  <c:v>43.8</c:v>
                </c:pt>
                <c:pt idx="542">
                  <c:v>43.8</c:v>
                </c:pt>
                <c:pt idx="543">
                  <c:v>45.3</c:v>
                </c:pt>
                <c:pt idx="544">
                  <c:v>46.2</c:v>
                </c:pt>
                <c:pt idx="545">
                  <c:v>46.4</c:v>
                </c:pt>
                <c:pt idx="546">
                  <c:v>47.3</c:v>
                </c:pt>
                <c:pt idx="547">
                  <c:v>46.4</c:v>
                </c:pt>
                <c:pt idx="548">
                  <c:v>48.9</c:v>
                </c:pt>
                <c:pt idx="549">
                  <c:v>49.2</c:v>
                </c:pt>
                <c:pt idx="550">
                  <c:v>50.6</c:v>
                </c:pt>
                <c:pt idx="551">
                  <c:v>51.6</c:v>
                </c:pt>
                <c:pt idx="552">
                  <c:v>50.9</c:v>
                </c:pt>
                <c:pt idx="553">
                  <c:v>52.5</c:v>
                </c:pt>
                <c:pt idx="554">
                  <c:v>53.3</c:v>
                </c:pt>
                <c:pt idx="555">
                  <c:v>54.4</c:v>
                </c:pt>
                <c:pt idx="556">
                  <c:v>53.8</c:v>
                </c:pt>
                <c:pt idx="557">
                  <c:v>55</c:v>
                </c:pt>
                <c:pt idx="558">
                  <c:v>56.8</c:v>
                </c:pt>
                <c:pt idx="559">
                  <c:v>56.5</c:v>
                </c:pt>
                <c:pt idx="560">
                  <c:v>57.9</c:v>
                </c:pt>
                <c:pt idx="561">
                  <c:v>56.9</c:v>
                </c:pt>
                <c:pt idx="562">
                  <c:v>59</c:v>
                </c:pt>
                <c:pt idx="563">
                  <c:v>59.8</c:v>
                </c:pt>
                <c:pt idx="564">
                  <c:v>59.5</c:v>
                </c:pt>
                <c:pt idx="565">
                  <c:v>60.8</c:v>
                </c:pt>
                <c:pt idx="566">
                  <c:v>62.8</c:v>
                </c:pt>
                <c:pt idx="567">
                  <c:v>62.7</c:v>
                </c:pt>
                <c:pt idx="568">
                  <c:v>62.400000000000006</c:v>
                </c:pt>
                <c:pt idx="569">
                  <c:v>63.400000000000006</c:v>
                </c:pt>
                <c:pt idx="570">
                  <c:v>64.5</c:v>
                </c:pt>
                <c:pt idx="571">
                  <c:v>65.599999999999994</c:v>
                </c:pt>
                <c:pt idx="572">
                  <c:v>65.3</c:v>
                </c:pt>
                <c:pt idx="573">
                  <c:v>66.099999999999994</c:v>
                </c:pt>
                <c:pt idx="574">
                  <c:v>66.2</c:v>
                </c:pt>
                <c:pt idx="575">
                  <c:v>66.099999999999994</c:v>
                </c:pt>
                <c:pt idx="576">
                  <c:v>66.8</c:v>
                </c:pt>
                <c:pt idx="577">
                  <c:v>68.5</c:v>
                </c:pt>
                <c:pt idx="578">
                  <c:v>69</c:v>
                </c:pt>
                <c:pt idx="579">
                  <c:v>68.7</c:v>
                </c:pt>
                <c:pt idx="580">
                  <c:v>67.7</c:v>
                </c:pt>
                <c:pt idx="581">
                  <c:v>68.400000000000006</c:v>
                </c:pt>
                <c:pt idx="582">
                  <c:v>69.2</c:v>
                </c:pt>
                <c:pt idx="583">
                  <c:v>69.400000000000006</c:v>
                </c:pt>
                <c:pt idx="584">
                  <c:v>69.5</c:v>
                </c:pt>
                <c:pt idx="585">
                  <c:v>68.099999999999994</c:v>
                </c:pt>
                <c:pt idx="586">
                  <c:v>70.400000000000006</c:v>
                </c:pt>
                <c:pt idx="587">
                  <c:v>69.599999999999994</c:v>
                </c:pt>
                <c:pt idx="588">
                  <c:v>68.599999999999994</c:v>
                </c:pt>
                <c:pt idx="589">
                  <c:v>68.3</c:v>
                </c:pt>
                <c:pt idx="590">
                  <c:v>69.3</c:v>
                </c:pt>
                <c:pt idx="591">
                  <c:v>68.900000000000006</c:v>
                </c:pt>
                <c:pt idx="592">
                  <c:v>69.099999999999994</c:v>
                </c:pt>
                <c:pt idx="593">
                  <c:v>70</c:v>
                </c:pt>
                <c:pt idx="594">
                  <c:v>70.3</c:v>
                </c:pt>
                <c:pt idx="595">
                  <c:v>67.2</c:v>
                </c:pt>
                <c:pt idx="596">
                  <c:v>69.400000000000006</c:v>
                </c:pt>
                <c:pt idx="597">
                  <c:v>68.2</c:v>
                </c:pt>
                <c:pt idx="598">
                  <c:v>67.900000000000006</c:v>
                </c:pt>
                <c:pt idx="599">
                  <c:v>67</c:v>
                </c:pt>
                <c:pt idx="600">
                  <c:v>67.2</c:v>
                </c:pt>
                <c:pt idx="601">
                  <c:v>68.099999999999994</c:v>
                </c:pt>
                <c:pt idx="602">
                  <c:v>66.5</c:v>
                </c:pt>
                <c:pt idx="603">
                  <c:v>66.099999999999994</c:v>
                </c:pt>
                <c:pt idx="604">
                  <c:v>67.3</c:v>
                </c:pt>
                <c:pt idx="605">
                  <c:v>66.400000000000006</c:v>
                </c:pt>
                <c:pt idx="606">
                  <c:v>65.5</c:v>
                </c:pt>
                <c:pt idx="607">
                  <c:v>65.8</c:v>
                </c:pt>
                <c:pt idx="608">
                  <c:v>66.5</c:v>
                </c:pt>
                <c:pt idx="609">
                  <c:v>65.3</c:v>
                </c:pt>
                <c:pt idx="610">
                  <c:v>65.599999999999994</c:v>
                </c:pt>
                <c:pt idx="611">
                  <c:v>65.3</c:v>
                </c:pt>
                <c:pt idx="612">
                  <c:v>64.8</c:v>
                </c:pt>
                <c:pt idx="613">
                  <c:v>63.2</c:v>
                </c:pt>
                <c:pt idx="614">
                  <c:v>62.099999999999994</c:v>
                </c:pt>
                <c:pt idx="615">
                  <c:v>62.7</c:v>
                </c:pt>
                <c:pt idx="616">
                  <c:v>61.7</c:v>
                </c:pt>
                <c:pt idx="617">
                  <c:v>61.900000000000006</c:v>
                </c:pt>
                <c:pt idx="618">
                  <c:v>61.7</c:v>
                </c:pt>
                <c:pt idx="619">
                  <c:v>61.900000000000006</c:v>
                </c:pt>
                <c:pt idx="620">
                  <c:v>61.2</c:v>
                </c:pt>
                <c:pt idx="621">
                  <c:v>61.099999999999994</c:v>
                </c:pt>
                <c:pt idx="622">
                  <c:v>60.3</c:v>
                </c:pt>
                <c:pt idx="623">
                  <c:v>59.4</c:v>
                </c:pt>
                <c:pt idx="624">
                  <c:v>60.3</c:v>
                </c:pt>
                <c:pt idx="625">
                  <c:v>59.6</c:v>
                </c:pt>
                <c:pt idx="626">
                  <c:v>60.3</c:v>
                </c:pt>
                <c:pt idx="627">
                  <c:v>58.5</c:v>
                </c:pt>
                <c:pt idx="628">
                  <c:v>59.1</c:v>
                </c:pt>
                <c:pt idx="629">
                  <c:v>58.5</c:v>
                </c:pt>
                <c:pt idx="630">
                  <c:v>58.8</c:v>
                </c:pt>
                <c:pt idx="631">
                  <c:v>58.2</c:v>
                </c:pt>
                <c:pt idx="632">
                  <c:v>59</c:v>
                </c:pt>
                <c:pt idx="633">
                  <c:v>57.7</c:v>
                </c:pt>
                <c:pt idx="634">
                  <c:v>58.4</c:v>
                </c:pt>
                <c:pt idx="635">
                  <c:v>59.3</c:v>
                </c:pt>
                <c:pt idx="636">
                  <c:v>57.7</c:v>
                </c:pt>
                <c:pt idx="637">
                  <c:v>58.4</c:v>
                </c:pt>
                <c:pt idx="638">
                  <c:v>57.8</c:v>
                </c:pt>
                <c:pt idx="639">
                  <c:v>57.9</c:v>
                </c:pt>
                <c:pt idx="640">
                  <c:v>57.5</c:v>
                </c:pt>
                <c:pt idx="641">
                  <c:v>58</c:v>
                </c:pt>
                <c:pt idx="642">
                  <c:v>57.7</c:v>
                </c:pt>
                <c:pt idx="643">
                  <c:v>58.2</c:v>
                </c:pt>
                <c:pt idx="644">
                  <c:v>57.5</c:v>
                </c:pt>
                <c:pt idx="645">
                  <c:v>57.7</c:v>
                </c:pt>
                <c:pt idx="646">
                  <c:v>56.8</c:v>
                </c:pt>
                <c:pt idx="647">
                  <c:v>57.4</c:v>
                </c:pt>
                <c:pt idx="648">
                  <c:v>56.6</c:v>
                </c:pt>
                <c:pt idx="649">
                  <c:v>58</c:v>
                </c:pt>
                <c:pt idx="650">
                  <c:v>57.4</c:v>
                </c:pt>
                <c:pt idx="651">
                  <c:v>57.9</c:v>
                </c:pt>
                <c:pt idx="652">
                  <c:v>58.5</c:v>
                </c:pt>
                <c:pt idx="653">
                  <c:v>57.1</c:v>
                </c:pt>
                <c:pt idx="654">
                  <c:v>56.4</c:v>
                </c:pt>
                <c:pt idx="655">
                  <c:v>57.6</c:v>
                </c:pt>
                <c:pt idx="656">
                  <c:v>57.9</c:v>
                </c:pt>
                <c:pt idx="657">
                  <c:v>57.8</c:v>
                </c:pt>
                <c:pt idx="658">
                  <c:v>58</c:v>
                </c:pt>
                <c:pt idx="659">
                  <c:v>56.8</c:v>
                </c:pt>
                <c:pt idx="660">
                  <c:v>57.4</c:v>
                </c:pt>
                <c:pt idx="661">
                  <c:v>57.5</c:v>
                </c:pt>
                <c:pt idx="662">
                  <c:v>58.3</c:v>
                </c:pt>
                <c:pt idx="663">
                  <c:v>57</c:v>
                </c:pt>
                <c:pt idx="664">
                  <c:v>57.3</c:v>
                </c:pt>
                <c:pt idx="665">
                  <c:v>57.1</c:v>
                </c:pt>
                <c:pt idx="666">
                  <c:v>57.7</c:v>
                </c:pt>
                <c:pt idx="667">
                  <c:v>57</c:v>
                </c:pt>
                <c:pt idx="668">
                  <c:v>57.7</c:v>
                </c:pt>
                <c:pt idx="669">
                  <c:v>57.7</c:v>
                </c:pt>
                <c:pt idx="670">
                  <c:v>56.9</c:v>
                </c:pt>
                <c:pt idx="671">
                  <c:v>57.6</c:v>
                </c:pt>
                <c:pt idx="672">
                  <c:v>56.9</c:v>
                </c:pt>
                <c:pt idx="673">
                  <c:v>58.2</c:v>
                </c:pt>
                <c:pt idx="674">
                  <c:v>58</c:v>
                </c:pt>
                <c:pt idx="675">
                  <c:v>56.6</c:v>
                </c:pt>
                <c:pt idx="676">
                  <c:v>57.1</c:v>
                </c:pt>
                <c:pt idx="677">
                  <c:v>57.4</c:v>
                </c:pt>
                <c:pt idx="678">
                  <c:v>56.8</c:v>
                </c:pt>
                <c:pt idx="679">
                  <c:v>58.2</c:v>
                </c:pt>
                <c:pt idx="680">
                  <c:v>57.4</c:v>
                </c:pt>
                <c:pt idx="681">
                  <c:v>57.9</c:v>
                </c:pt>
                <c:pt idx="682">
                  <c:v>56.9</c:v>
                </c:pt>
                <c:pt idx="683">
                  <c:v>56.6</c:v>
                </c:pt>
                <c:pt idx="684">
                  <c:v>58.3</c:v>
                </c:pt>
                <c:pt idx="685">
                  <c:v>58.1</c:v>
                </c:pt>
                <c:pt idx="686">
                  <c:v>55.9</c:v>
                </c:pt>
                <c:pt idx="687">
                  <c:v>57.3</c:v>
                </c:pt>
                <c:pt idx="688">
                  <c:v>57</c:v>
                </c:pt>
                <c:pt idx="689">
                  <c:v>56.4</c:v>
                </c:pt>
                <c:pt idx="690">
                  <c:v>56.5</c:v>
                </c:pt>
                <c:pt idx="691">
                  <c:v>57.8</c:v>
                </c:pt>
                <c:pt idx="692">
                  <c:v>57.8</c:v>
                </c:pt>
                <c:pt idx="693">
                  <c:v>57.8</c:v>
                </c:pt>
                <c:pt idx="694">
                  <c:v>57.6</c:v>
                </c:pt>
                <c:pt idx="695">
                  <c:v>56.4</c:v>
                </c:pt>
                <c:pt idx="696">
                  <c:v>56.7</c:v>
                </c:pt>
                <c:pt idx="697">
                  <c:v>56.4</c:v>
                </c:pt>
                <c:pt idx="698">
                  <c:v>58</c:v>
                </c:pt>
                <c:pt idx="699">
                  <c:v>57.8</c:v>
                </c:pt>
                <c:pt idx="700">
                  <c:v>56.8</c:v>
                </c:pt>
                <c:pt idx="701">
                  <c:v>57.4</c:v>
                </c:pt>
                <c:pt idx="702">
                  <c:v>57.6</c:v>
                </c:pt>
                <c:pt idx="703">
                  <c:v>56.7</c:v>
                </c:pt>
                <c:pt idx="704">
                  <c:v>57.7</c:v>
                </c:pt>
                <c:pt idx="705">
                  <c:v>57.6</c:v>
                </c:pt>
                <c:pt idx="706">
                  <c:v>56.7</c:v>
                </c:pt>
                <c:pt idx="707">
                  <c:v>56.7</c:v>
                </c:pt>
                <c:pt idx="708">
                  <c:v>56.5</c:v>
                </c:pt>
                <c:pt idx="709">
                  <c:v>57.9</c:v>
                </c:pt>
                <c:pt idx="710">
                  <c:v>57.4</c:v>
                </c:pt>
                <c:pt idx="711">
                  <c:v>57.7</c:v>
                </c:pt>
                <c:pt idx="712">
                  <c:v>58.2</c:v>
                </c:pt>
                <c:pt idx="713">
                  <c:v>58.5</c:v>
                </c:pt>
                <c:pt idx="714">
                  <c:v>58.7</c:v>
                </c:pt>
                <c:pt idx="715">
                  <c:v>58.1</c:v>
                </c:pt>
                <c:pt idx="716">
                  <c:v>58.7</c:v>
                </c:pt>
                <c:pt idx="717">
                  <c:v>58</c:v>
                </c:pt>
                <c:pt idx="718">
                  <c:v>57.8</c:v>
                </c:pt>
                <c:pt idx="719">
                  <c:v>58.5</c:v>
                </c:pt>
                <c:pt idx="720">
                  <c:v>57.8</c:v>
                </c:pt>
                <c:pt idx="721">
                  <c:v>58.1</c:v>
                </c:pt>
                <c:pt idx="722">
                  <c:v>59.1</c:v>
                </c:pt>
                <c:pt idx="723">
                  <c:v>58.1</c:v>
                </c:pt>
                <c:pt idx="724">
                  <c:v>57.9</c:v>
                </c:pt>
                <c:pt idx="725">
                  <c:v>58.3</c:v>
                </c:pt>
                <c:pt idx="726">
                  <c:v>57.7</c:v>
                </c:pt>
                <c:pt idx="727">
                  <c:v>58.4</c:v>
                </c:pt>
                <c:pt idx="728">
                  <c:v>57.9</c:v>
                </c:pt>
                <c:pt idx="729">
                  <c:v>59.5</c:v>
                </c:pt>
                <c:pt idx="730">
                  <c:v>58.1</c:v>
                </c:pt>
                <c:pt idx="731">
                  <c:v>58.6</c:v>
                </c:pt>
                <c:pt idx="732">
                  <c:v>58.7</c:v>
                </c:pt>
                <c:pt idx="733">
                  <c:v>57.2</c:v>
                </c:pt>
                <c:pt idx="734">
                  <c:v>58.2</c:v>
                </c:pt>
                <c:pt idx="735">
                  <c:v>57.8</c:v>
                </c:pt>
                <c:pt idx="736">
                  <c:v>57.4</c:v>
                </c:pt>
                <c:pt idx="737">
                  <c:v>58.1</c:v>
                </c:pt>
                <c:pt idx="738">
                  <c:v>56.9</c:v>
                </c:pt>
                <c:pt idx="739">
                  <c:v>57.5</c:v>
                </c:pt>
                <c:pt idx="740">
                  <c:v>58.7</c:v>
                </c:pt>
                <c:pt idx="741">
                  <c:v>58.3</c:v>
                </c:pt>
                <c:pt idx="742">
                  <c:v>57.2</c:v>
                </c:pt>
                <c:pt idx="743">
                  <c:v>57</c:v>
                </c:pt>
                <c:pt idx="744">
                  <c:v>57.1</c:v>
                </c:pt>
                <c:pt idx="745">
                  <c:v>58.6</c:v>
                </c:pt>
                <c:pt idx="746">
                  <c:v>57.1</c:v>
                </c:pt>
                <c:pt idx="747">
                  <c:v>57.7</c:v>
                </c:pt>
                <c:pt idx="748">
                  <c:v>57.1</c:v>
                </c:pt>
                <c:pt idx="749">
                  <c:v>57.9</c:v>
                </c:pt>
                <c:pt idx="750">
                  <c:v>58.3</c:v>
                </c:pt>
                <c:pt idx="751">
                  <c:v>58.4</c:v>
                </c:pt>
                <c:pt idx="752">
                  <c:v>57.9</c:v>
                </c:pt>
                <c:pt idx="753">
                  <c:v>56.5</c:v>
                </c:pt>
                <c:pt idx="754">
                  <c:v>57.1</c:v>
                </c:pt>
                <c:pt idx="755">
                  <c:v>57.6</c:v>
                </c:pt>
                <c:pt idx="756">
                  <c:v>57.2</c:v>
                </c:pt>
                <c:pt idx="757">
                  <c:v>57.1</c:v>
                </c:pt>
                <c:pt idx="758">
                  <c:v>57.8</c:v>
                </c:pt>
                <c:pt idx="759">
                  <c:v>58.1</c:v>
                </c:pt>
                <c:pt idx="760">
                  <c:v>56.9</c:v>
                </c:pt>
                <c:pt idx="761">
                  <c:v>56.9</c:v>
                </c:pt>
                <c:pt idx="762">
                  <c:v>58.1</c:v>
                </c:pt>
                <c:pt idx="763">
                  <c:v>56.9</c:v>
                </c:pt>
                <c:pt idx="764">
                  <c:v>55.5</c:v>
                </c:pt>
                <c:pt idx="765">
                  <c:v>56.2</c:v>
                </c:pt>
                <c:pt idx="766">
                  <c:v>56.3</c:v>
                </c:pt>
                <c:pt idx="767">
                  <c:v>56.7</c:v>
                </c:pt>
                <c:pt idx="768">
                  <c:v>57.7</c:v>
                </c:pt>
                <c:pt idx="769">
                  <c:v>56.8</c:v>
                </c:pt>
                <c:pt idx="770">
                  <c:v>56.3</c:v>
                </c:pt>
                <c:pt idx="771">
                  <c:v>54.9</c:v>
                </c:pt>
                <c:pt idx="772">
                  <c:v>55.9</c:v>
                </c:pt>
                <c:pt idx="773">
                  <c:v>57.4</c:v>
                </c:pt>
                <c:pt idx="774">
                  <c:v>55.7</c:v>
                </c:pt>
                <c:pt idx="775">
                  <c:v>57</c:v>
                </c:pt>
                <c:pt idx="776">
                  <c:v>56</c:v>
                </c:pt>
                <c:pt idx="777">
                  <c:v>55.1</c:v>
                </c:pt>
                <c:pt idx="778">
                  <c:v>54.9</c:v>
                </c:pt>
                <c:pt idx="779">
                  <c:v>55</c:v>
                </c:pt>
                <c:pt idx="780">
                  <c:v>55.4</c:v>
                </c:pt>
                <c:pt idx="781">
                  <c:v>55.4</c:v>
                </c:pt>
                <c:pt idx="782">
                  <c:v>54.9</c:v>
                </c:pt>
                <c:pt idx="783">
                  <c:v>54.5</c:v>
                </c:pt>
                <c:pt idx="784">
                  <c:v>53.7</c:v>
                </c:pt>
                <c:pt idx="785">
                  <c:v>54.6</c:v>
                </c:pt>
                <c:pt idx="786">
                  <c:v>54.5</c:v>
                </c:pt>
                <c:pt idx="787">
                  <c:v>54.4</c:v>
                </c:pt>
                <c:pt idx="788">
                  <c:v>55.7</c:v>
                </c:pt>
                <c:pt idx="789">
                  <c:v>53.8</c:v>
                </c:pt>
                <c:pt idx="790">
                  <c:v>54.7</c:v>
                </c:pt>
                <c:pt idx="791">
                  <c:v>53.4</c:v>
                </c:pt>
                <c:pt idx="792">
                  <c:v>53.1</c:v>
                </c:pt>
                <c:pt idx="793">
                  <c:v>52.8</c:v>
                </c:pt>
                <c:pt idx="794">
                  <c:v>53.1</c:v>
                </c:pt>
                <c:pt idx="795">
                  <c:v>53</c:v>
                </c:pt>
                <c:pt idx="796">
                  <c:v>53.9</c:v>
                </c:pt>
                <c:pt idx="797">
                  <c:v>52.4</c:v>
                </c:pt>
                <c:pt idx="798">
                  <c:v>52</c:v>
                </c:pt>
                <c:pt idx="799">
                  <c:v>52.2</c:v>
                </c:pt>
                <c:pt idx="800">
                  <c:v>52.4</c:v>
                </c:pt>
                <c:pt idx="801">
                  <c:v>51.5</c:v>
                </c:pt>
                <c:pt idx="802">
                  <c:v>51.9</c:v>
                </c:pt>
                <c:pt idx="803">
                  <c:v>51.1</c:v>
                </c:pt>
                <c:pt idx="804">
                  <c:v>51.6</c:v>
                </c:pt>
                <c:pt idx="805">
                  <c:v>51.4</c:v>
                </c:pt>
                <c:pt idx="806">
                  <c:v>50.6</c:v>
                </c:pt>
                <c:pt idx="807">
                  <c:v>50.4</c:v>
                </c:pt>
                <c:pt idx="808">
                  <c:v>49.3</c:v>
                </c:pt>
                <c:pt idx="809">
                  <c:v>50</c:v>
                </c:pt>
                <c:pt idx="810">
                  <c:v>49.1</c:v>
                </c:pt>
                <c:pt idx="811">
                  <c:v>51.6</c:v>
                </c:pt>
                <c:pt idx="812">
                  <c:v>49.7</c:v>
                </c:pt>
                <c:pt idx="813">
                  <c:v>49.2</c:v>
                </c:pt>
                <c:pt idx="814">
                  <c:v>50.1</c:v>
                </c:pt>
                <c:pt idx="815">
                  <c:v>49.3</c:v>
                </c:pt>
                <c:pt idx="816">
                  <c:v>48.6</c:v>
                </c:pt>
                <c:pt idx="817">
                  <c:v>48</c:v>
                </c:pt>
                <c:pt idx="818">
                  <c:v>47.6</c:v>
                </c:pt>
                <c:pt idx="819">
                  <c:v>45.8</c:v>
                </c:pt>
                <c:pt idx="820">
                  <c:v>46.2</c:v>
                </c:pt>
                <c:pt idx="821">
                  <c:v>46.4</c:v>
                </c:pt>
                <c:pt idx="822">
                  <c:v>44.7</c:v>
                </c:pt>
                <c:pt idx="823">
                  <c:v>45.4</c:v>
                </c:pt>
                <c:pt idx="824">
                  <c:v>44.5</c:v>
                </c:pt>
                <c:pt idx="825">
                  <c:v>43.6</c:v>
                </c:pt>
                <c:pt idx="826">
                  <c:v>44</c:v>
                </c:pt>
                <c:pt idx="827">
                  <c:v>43</c:v>
                </c:pt>
                <c:pt idx="828">
                  <c:v>41.6</c:v>
                </c:pt>
                <c:pt idx="829">
                  <c:v>42.3</c:v>
                </c:pt>
                <c:pt idx="830">
                  <c:v>41.4</c:v>
                </c:pt>
                <c:pt idx="831">
                  <c:v>39.6</c:v>
                </c:pt>
                <c:pt idx="832">
                  <c:v>40.799999999999997</c:v>
                </c:pt>
                <c:pt idx="833">
                  <c:v>37.1</c:v>
                </c:pt>
                <c:pt idx="834">
                  <c:v>37.6</c:v>
                </c:pt>
                <c:pt idx="835">
                  <c:v>38.299999999999997</c:v>
                </c:pt>
                <c:pt idx="836">
                  <c:v>35.1</c:v>
                </c:pt>
                <c:pt idx="837">
                  <c:v>36</c:v>
                </c:pt>
                <c:pt idx="838">
                  <c:v>35.4</c:v>
                </c:pt>
                <c:pt idx="839">
                  <c:v>33.299999999999997</c:v>
                </c:pt>
                <c:pt idx="840">
                  <c:v>33.200000000000003</c:v>
                </c:pt>
                <c:pt idx="841">
                  <c:v>32.9</c:v>
                </c:pt>
                <c:pt idx="842">
                  <c:v>32.4</c:v>
                </c:pt>
                <c:pt idx="843">
                  <c:v>30.5</c:v>
                </c:pt>
                <c:pt idx="844">
                  <c:v>31.200000000000003</c:v>
                </c:pt>
                <c:pt idx="845">
                  <c:v>30.700000000000003</c:v>
                </c:pt>
                <c:pt idx="846">
                  <c:v>29.1</c:v>
                </c:pt>
                <c:pt idx="847">
                  <c:v>26.2</c:v>
                </c:pt>
                <c:pt idx="848">
                  <c:v>26.9</c:v>
                </c:pt>
                <c:pt idx="849">
                  <c:v>27.5</c:v>
                </c:pt>
                <c:pt idx="850">
                  <c:v>26.1</c:v>
                </c:pt>
                <c:pt idx="851">
                  <c:v>27</c:v>
                </c:pt>
                <c:pt idx="852">
                  <c:v>27.6</c:v>
                </c:pt>
                <c:pt idx="853">
                  <c:v>26.7</c:v>
                </c:pt>
                <c:pt idx="854">
                  <c:v>25.9</c:v>
                </c:pt>
                <c:pt idx="855">
                  <c:v>26.2</c:v>
                </c:pt>
                <c:pt idx="856">
                  <c:v>24.2</c:v>
                </c:pt>
                <c:pt idx="857">
                  <c:v>24.5</c:v>
                </c:pt>
                <c:pt idx="858">
                  <c:v>24.1</c:v>
                </c:pt>
                <c:pt idx="859">
                  <c:v>22</c:v>
                </c:pt>
                <c:pt idx="860">
                  <c:v>21.8</c:v>
                </c:pt>
                <c:pt idx="861">
                  <c:v>20.6</c:v>
                </c:pt>
                <c:pt idx="862">
                  <c:v>20.7</c:v>
                </c:pt>
                <c:pt idx="863">
                  <c:v>19.899999999999999</c:v>
                </c:pt>
                <c:pt idx="864">
                  <c:v>18.100000000000001</c:v>
                </c:pt>
                <c:pt idx="865">
                  <c:v>17.399999999999999</c:v>
                </c:pt>
                <c:pt idx="866">
                  <c:v>17.3</c:v>
                </c:pt>
                <c:pt idx="867">
                  <c:v>18.100000000000001</c:v>
                </c:pt>
                <c:pt idx="868">
                  <c:v>18.100000000000001</c:v>
                </c:pt>
                <c:pt idx="869">
                  <c:v>18.5</c:v>
                </c:pt>
                <c:pt idx="870">
                  <c:v>15.5</c:v>
                </c:pt>
                <c:pt idx="871">
                  <c:v>17.7</c:v>
                </c:pt>
                <c:pt idx="872">
                  <c:v>17</c:v>
                </c:pt>
                <c:pt idx="873">
                  <c:v>16.899999999999999</c:v>
                </c:pt>
                <c:pt idx="874">
                  <c:v>15.5</c:v>
                </c:pt>
                <c:pt idx="875">
                  <c:v>15.100000000000001</c:v>
                </c:pt>
                <c:pt idx="876">
                  <c:v>15.899999999999999</c:v>
                </c:pt>
                <c:pt idx="877">
                  <c:v>16.399999999999999</c:v>
                </c:pt>
                <c:pt idx="878">
                  <c:v>15</c:v>
                </c:pt>
                <c:pt idx="879">
                  <c:v>15.3</c:v>
                </c:pt>
                <c:pt idx="880">
                  <c:v>16.3</c:v>
                </c:pt>
                <c:pt idx="881">
                  <c:v>15.5</c:v>
                </c:pt>
                <c:pt idx="882">
                  <c:v>15.2</c:v>
                </c:pt>
                <c:pt idx="883">
                  <c:v>14.5</c:v>
                </c:pt>
                <c:pt idx="884">
                  <c:v>14.600000000000001</c:v>
                </c:pt>
                <c:pt idx="885">
                  <c:v>14.8</c:v>
                </c:pt>
                <c:pt idx="886">
                  <c:v>14.7</c:v>
                </c:pt>
                <c:pt idx="887">
                  <c:v>14.100000000000001</c:v>
                </c:pt>
                <c:pt idx="888">
                  <c:v>14.600000000000001</c:v>
                </c:pt>
                <c:pt idx="889">
                  <c:v>14.899999999999999</c:v>
                </c:pt>
                <c:pt idx="890">
                  <c:v>14.399999999999999</c:v>
                </c:pt>
                <c:pt idx="891">
                  <c:v>15.5</c:v>
                </c:pt>
                <c:pt idx="892">
                  <c:v>14.8</c:v>
                </c:pt>
                <c:pt idx="893">
                  <c:v>15.8</c:v>
                </c:pt>
                <c:pt idx="894">
                  <c:v>14.3</c:v>
                </c:pt>
                <c:pt idx="895">
                  <c:v>15.7</c:v>
                </c:pt>
                <c:pt idx="896">
                  <c:v>15.100000000000001</c:v>
                </c:pt>
                <c:pt idx="897">
                  <c:v>15.899999999999999</c:v>
                </c:pt>
                <c:pt idx="898">
                  <c:v>15.8</c:v>
                </c:pt>
                <c:pt idx="899">
                  <c:v>16</c:v>
                </c:pt>
                <c:pt idx="900">
                  <c:v>16.5</c:v>
                </c:pt>
                <c:pt idx="901">
                  <c:v>15.899999999999999</c:v>
                </c:pt>
                <c:pt idx="902">
                  <c:v>16.2</c:v>
                </c:pt>
                <c:pt idx="903">
                  <c:v>17.5</c:v>
                </c:pt>
                <c:pt idx="904">
                  <c:v>17.100000000000001</c:v>
                </c:pt>
                <c:pt idx="905">
                  <c:v>19.100000000000001</c:v>
                </c:pt>
                <c:pt idx="906">
                  <c:v>20.5</c:v>
                </c:pt>
                <c:pt idx="907">
                  <c:v>20</c:v>
                </c:pt>
                <c:pt idx="908">
                  <c:v>20.3</c:v>
                </c:pt>
                <c:pt idx="909">
                  <c:v>19.5</c:v>
                </c:pt>
                <c:pt idx="910">
                  <c:v>21.2</c:v>
                </c:pt>
                <c:pt idx="911">
                  <c:v>20.9</c:v>
                </c:pt>
                <c:pt idx="912">
                  <c:v>21.1</c:v>
                </c:pt>
                <c:pt idx="913">
                  <c:v>21.2</c:v>
                </c:pt>
                <c:pt idx="914">
                  <c:v>21.8</c:v>
                </c:pt>
                <c:pt idx="915">
                  <c:v>22.7</c:v>
                </c:pt>
                <c:pt idx="916">
                  <c:v>23</c:v>
                </c:pt>
                <c:pt idx="917">
                  <c:v>22.9</c:v>
                </c:pt>
                <c:pt idx="918">
                  <c:v>23</c:v>
                </c:pt>
                <c:pt idx="919">
                  <c:v>23.7</c:v>
                </c:pt>
                <c:pt idx="920">
                  <c:v>23.8</c:v>
                </c:pt>
                <c:pt idx="921">
                  <c:v>24.2</c:v>
                </c:pt>
                <c:pt idx="922">
                  <c:v>25</c:v>
                </c:pt>
                <c:pt idx="923">
                  <c:v>24.4</c:v>
                </c:pt>
                <c:pt idx="924">
                  <c:v>25</c:v>
                </c:pt>
                <c:pt idx="925">
                  <c:v>24</c:v>
                </c:pt>
                <c:pt idx="926">
                  <c:v>23.7</c:v>
                </c:pt>
                <c:pt idx="927">
                  <c:v>25.4</c:v>
                </c:pt>
                <c:pt idx="928">
                  <c:v>24.6</c:v>
                </c:pt>
                <c:pt idx="929">
                  <c:v>24</c:v>
                </c:pt>
                <c:pt idx="930">
                  <c:v>25.4</c:v>
                </c:pt>
                <c:pt idx="931">
                  <c:v>24.8</c:v>
                </c:pt>
                <c:pt idx="932">
                  <c:v>25.3</c:v>
                </c:pt>
                <c:pt idx="933">
                  <c:v>25.8</c:v>
                </c:pt>
                <c:pt idx="934">
                  <c:v>26.6</c:v>
                </c:pt>
                <c:pt idx="935">
                  <c:v>25.7</c:v>
                </c:pt>
                <c:pt idx="936">
                  <c:v>24.9</c:v>
                </c:pt>
                <c:pt idx="937">
                  <c:v>24.9</c:v>
                </c:pt>
                <c:pt idx="938">
                  <c:v>26</c:v>
                </c:pt>
                <c:pt idx="939">
                  <c:v>26</c:v>
                </c:pt>
                <c:pt idx="940">
                  <c:v>26.8</c:v>
                </c:pt>
                <c:pt idx="941">
                  <c:v>25.5</c:v>
                </c:pt>
                <c:pt idx="942">
                  <c:v>25.4</c:v>
                </c:pt>
                <c:pt idx="943">
                  <c:v>24.8</c:v>
                </c:pt>
                <c:pt idx="944">
                  <c:v>24.6</c:v>
                </c:pt>
                <c:pt idx="945">
                  <c:v>25.1</c:v>
                </c:pt>
                <c:pt idx="946">
                  <c:v>25.3</c:v>
                </c:pt>
                <c:pt idx="947">
                  <c:v>26.3</c:v>
                </c:pt>
                <c:pt idx="948">
                  <c:v>25.1</c:v>
                </c:pt>
                <c:pt idx="949">
                  <c:v>25.7</c:v>
                </c:pt>
                <c:pt idx="950">
                  <c:v>26.2</c:v>
                </c:pt>
                <c:pt idx="951">
                  <c:v>26.5</c:v>
                </c:pt>
                <c:pt idx="952">
                  <c:v>26.6</c:v>
                </c:pt>
                <c:pt idx="953">
                  <c:v>24.3</c:v>
                </c:pt>
                <c:pt idx="954">
                  <c:v>25.6</c:v>
                </c:pt>
                <c:pt idx="955">
                  <c:v>25.2</c:v>
                </c:pt>
                <c:pt idx="956">
                  <c:v>26.1</c:v>
                </c:pt>
                <c:pt idx="957">
                  <c:v>24.4</c:v>
                </c:pt>
                <c:pt idx="958">
                  <c:v>25.7</c:v>
                </c:pt>
                <c:pt idx="959">
                  <c:v>26.8</c:v>
                </c:pt>
                <c:pt idx="960">
                  <c:v>25</c:v>
                </c:pt>
                <c:pt idx="961">
                  <c:v>25.1</c:v>
                </c:pt>
                <c:pt idx="962">
                  <c:v>25.4</c:v>
                </c:pt>
                <c:pt idx="963">
                  <c:v>25.4</c:v>
                </c:pt>
                <c:pt idx="964">
                  <c:v>26.5</c:v>
                </c:pt>
                <c:pt idx="965">
                  <c:v>25.7</c:v>
                </c:pt>
                <c:pt idx="966">
                  <c:v>25.1</c:v>
                </c:pt>
                <c:pt idx="967">
                  <c:v>24</c:v>
                </c:pt>
                <c:pt idx="968">
                  <c:v>26.5</c:v>
                </c:pt>
                <c:pt idx="969">
                  <c:v>25.5</c:v>
                </c:pt>
                <c:pt idx="970">
                  <c:v>25.1</c:v>
                </c:pt>
                <c:pt idx="971">
                  <c:v>25</c:v>
                </c:pt>
                <c:pt idx="972">
                  <c:v>26.1</c:v>
                </c:pt>
                <c:pt idx="973">
                  <c:v>25.7</c:v>
                </c:pt>
                <c:pt idx="974">
                  <c:v>24.9</c:v>
                </c:pt>
                <c:pt idx="975">
                  <c:v>26.6</c:v>
                </c:pt>
                <c:pt idx="976">
                  <c:v>24.9</c:v>
                </c:pt>
                <c:pt idx="977">
                  <c:v>26.8</c:v>
                </c:pt>
                <c:pt idx="978">
                  <c:v>24.8</c:v>
                </c:pt>
                <c:pt idx="979">
                  <c:v>24.8</c:v>
                </c:pt>
                <c:pt idx="980">
                  <c:v>26.8</c:v>
                </c:pt>
                <c:pt idx="981">
                  <c:v>25.3</c:v>
                </c:pt>
                <c:pt idx="982">
                  <c:v>25.8</c:v>
                </c:pt>
                <c:pt idx="983">
                  <c:v>25.1</c:v>
                </c:pt>
                <c:pt idx="984">
                  <c:v>25.5</c:v>
                </c:pt>
                <c:pt idx="985">
                  <c:v>25.1</c:v>
                </c:pt>
                <c:pt idx="986">
                  <c:v>24.1</c:v>
                </c:pt>
                <c:pt idx="987">
                  <c:v>25.1</c:v>
                </c:pt>
                <c:pt idx="988">
                  <c:v>26.1</c:v>
                </c:pt>
                <c:pt idx="989">
                  <c:v>25.1</c:v>
                </c:pt>
                <c:pt idx="990">
                  <c:v>25.3</c:v>
                </c:pt>
                <c:pt idx="991">
                  <c:v>25.3</c:v>
                </c:pt>
                <c:pt idx="992">
                  <c:v>23.4</c:v>
                </c:pt>
                <c:pt idx="993">
                  <c:v>24.6</c:v>
                </c:pt>
                <c:pt idx="994">
                  <c:v>25.4</c:v>
                </c:pt>
                <c:pt idx="995">
                  <c:v>24.9</c:v>
                </c:pt>
                <c:pt idx="996">
                  <c:v>26.2</c:v>
                </c:pt>
                <c:pt idx="997">
                  <c:v>24.3</c:v>
                </c:pt>
                <c:pt idx="998">
                  <c:v>25.1</c:v>
                </c:pt>
                <c:pt idx="999">
                  <c:v>24.7</c:v>
                </c:pt>
                <c:pt idx="1000">
                  <c:v>24.5</c:v>
                </c:pt>
                <c:pt idx="1001">
                  <c:v>25</c:v>
                </c:pt>
                <c:pt idx="1002">
                  <c:v>25.3</c:v>
                </c:pt>
                <c:pt idx="1003">
                  <c:v>25.9</c:v>
                </c:pt>
                <c:pt idx="1004">
                  <c:v>24.9</c:v>
                </c:pt>
                <c:pt idx="1005">
                  <c:v>25.3</c:v>
                </c:pt>
                <c:pt idx="1006">
                  <c:v>25.4</c:v>
                </c:pt>
                <c:pt idx="1007">
                  <c:v>24.6</c:v>
                </c:pt>
                <c:pt idx="1008">
                  <c:v>25.7</c:v>
                </c:pt>
                <c:pt idx="1009">
                  <c:v>25</c:v>
                </c:pt>
                <c:pt idx="1010">
                  <c:v>25.3</c:v>
                </c:pt>
                <c:pt idx="1011">
                  <c:v>24.9</c:v>
                </c:pt>
                <c:pt idx="1012">
                  <c:v>24.8</c:v>
                </c:pt>
                <c:pt idx="1013">
                  <c:v>24.9</c:v>
                </c:pt>
                <c:pt idx="1014">
                  <c:v>25.7</c:v>
                </c:pt>
                <c:pt idx="1015">
                  <c:v>26.2</c:v>
                </c:pt>
                <c:pt idx="1016">
                  <c:v>25.2</c:v>
                </c:pt>
                <c:pt idx="1017">
                  <c:v>25.8</c:v>
                </c:pt>
                <c:pt idx="1018">
                  <c:v>25.3</c:v>
                </c:pt>
                <c:pt idx="1019">
                  <c:v>25.6</c:v>
                </c:pt>
                <c:pt idx="1020">
                  <c:v>24.8</c:v>
                </c:pt>
                <c:pt idx="1021">
                  <c:v>25</c:v>
                </c:pt>
                <c:pt idx="1022">
                  <c:v>25.2</c:v>
                </c:pt>
                <c:pt idx="1023">
                  <c:v>26.1</c:v>
                </c:pt>
                <c:pt idx="1024">
                  <c:v>25.1</c:v>
                </c:pt>
                <c:pt idx="1025">
                  <c:v>25.3</c:v>
                </c:pt>
                <c:pt idx="1026">
                  <c:v>25.9</c:v>
                </c:pt>
                <c:pt idx="1027">
                  <c:v>25.8</c:v>
                </c:pt>
                <c:pt idx="1028">
                  <c:v>25</c:v>
                </c:pt>
                <c:pt idx="1029">
                  <c:v>25.3</c:v>
                </c:pt>
                <c:pt idx="1030">
                  <c:v>24.9</c:v>
                </c:pt>
                <c:pt idx="1031">
                  <c:v>24.5</c:v>
                </c:pt>
                <c:pt idx="1032">
                  <c:v>25.4</c:v>
                </c:pt>
                <c:pt idx="1033">
                  <c:v>25.3</c:v>
                </c:pt>
                <c:pt idx="1034">
                  <c:v>26</c:v>
                </c:pt>
                <c:pt idx="1035">
                  <c:v>25</c:v>
                </c:pt>
                <c:pt idx="1036">
                  <c:v>25.5</c:v>
                </c:pt>
                <c:pt idx="1037">
                  <c:v>24.6</c:v>
                </c:pt>
                <c:pt idx="1038">
                  <c:v>25</c:v>
                </c:pt>
                <c:pt idx="1039">
                  <c:v>25.3</c:v>
                </c:pt>
                <c:pt idx="1040">
                  <c:v>25.4</c:v>
                </c:pt>
                <c:pt idx="1041">
                  <c:v>24.4</c:v>
                </c:pt>
                <c:pt idx="1042">
                  <c:v>26.5</c:v>
                </c:pt>
                <c:pt idx="1043">
                  <c:v>25.9</c:v>
                </c:pt>
                <c:pt idx="1044">
                  <c:v>24.1</c:v>
                </c:pt>
                <c:pt idx="1045">
                  <c:v>24.9</c:v>
                </c:pt>
                <c:pt idx="1046">
                  <c:v>25.7</c:v>
                </c:pt>
                <c:pt idx="1047">
                  <c:v>25.5</c:v>
                </c:pt>
                <c:pt idx="1048">
                  <c:v>24.4</c:v>
                </c:pt>
                <c:pt idx="1049">
                  <c:v>26.8</c:v>
                </c:pt>
                <c:pt idx="1050">
                  <c:v>25</c:v>
                </c:pt>
                <c:pt idx="1051">
                  <c:v>25.3</c:v>
                </c:pt>
                <c:pt idx="1052">
                  <c:v>24.8</c:v>
                </c:pt>
                <c:pt idx="1053">
                  <c:v>25.4</c:v>
                </c:pt>
                <c:pt idx="1054">
                  <c:v>25.5</c:v>
                </c:pt>
                <c:pt idx="1055">
                  <c:v>26.5</c:v>
                </c:pt>
                <c:pt idx="1056">
                  <c:v>25.4</c:v>
                </c:pt>
                <c:pt idx="1057">
                  <c:v>25.2</c:v>
                </c:pt>
                <c:pt idx="1058">
                  <c:v>26.3</c:v>
                </c:pt>
                <c:pt idx="1059">
                  <c:v>25.9</c:v>
                </c:pt>
                <c:pt idx="1060">
                  <c:v>26.1</c:v>
                </c:pt>
                <c:pt idx="1061">
                  <c:v>24.5</c:v>
                </c:pt>
                <c:pt idx="1062">
                  <c:v>26.2</c:v>
                </c:pt>
                <c:pt idx="1063">
                  <c:v>26.9</c:v>
                </c:pt>
                <c:pt idx="1064">
                  <c:v>26</c:v>
                </c:pt>
                <c:pt idx="1065">
                  <c:v>26.6</c:v>
                </c:pt>
                <c:pt idx="1066">
                  <c:v>26.6</c:v>
                </c:pt>
                <c:pt idx="1067">
                  <c:v>26.3</c:v>
                </c:pt>
                <c:pt idx="1068">
                  <c:v>27</c:v>
                </c:pt>
                <c:pt idx="1069">
                  <c:v>25.9</c:v>
                </c:pt>
                <c:pt idx="1070">
                  <c:v>26.3</c:v>
                </c:pt>
                <c:pt idx="1071">
                  <c:v>25.1</c:v>
                </c:pt>
                <c:pt idx="1072">
                  <c:v>25.5</c:v>
                </c:pt>
                <c:pt idx="1073">
                  <c:v>25.8</c:v>
                </c:pt>
                <c:pt idx="1074">
                  <c:v>27</c:v>
                </c:pt>
                <c:pt idx="1075">
                  <c:v>26.3</c:v>
                </c:pt>
                <c:pt idx="1076">
                  <c:v>26.1</c:v>
                </c:pt>
                <c:pt idx="1077">
                  <c:v>26.5</c:v>
                </c:pt>
                <c:pt idx="1078">
                  <c:v>25.3</c:v>
                </c:pt>
                <c:pt idx="1079">
                  <c:v>26</c:v>
                </c:pt>
                <c:pt idx="1080">
                  <c:v>27</c:v>
                </c:pt>
                <c:pt idx="1081">
                  <c:v>26.1</c:v>
                </c:pt>
                <c:pt idx="1082">
                  <c:v>26.4</c:v>
                </c:pt>
                <c:pt idx="1083">
                  <c:v>26.5</c:v>
                </c:pt>
                <c:pt idx="1084">
                  <c:v>26.6</c:v>
                </c:pt>
                <c:pt idx="1085">
                  <c:v>26.9</c:v>
                </c:pt>
                <c:pt idx="1086">
                  <c:v>26.5</c:v>
                </c:pt>
                <c:pt idx="1087">
                  <c:v>26</c:v>
                </c:pt>
                <c:pt idx="1088">
                  <c:v>27.6</c:v>
                </c:pt>
                <c:pt idx="1089">
                  <c:v>26.7</c:v>
                </c:pt>
                <c:pt idx="1090">
                  <c:v>27.3</c:v>
                </c:pt>
                <c:pt idx="1091">
                  <c:v>26.3</c:v>
                </c:pt>
                <c:pt idx="1092">
                  <c:v>26.3</c:v>
                </c:pt>
                <c:pt idx="1093">
                  <c:v>26.9</c:v>
                </c:pt>
                <c:pt idx="1094">
                  <c:v>26.3</c:v>
                </c:pt>
                <c:pt idx="1095">
                  <c:v>26.9</c:v>
                </c:pt>
                <c:pt idx="1096">
                  <c:v>26</c:v>
                </c:pt>
                <c:pt idx="1097">
                  <c:v>27.9</c:v>
                </c:pt>
                <c:pt idx="1098">
                  <c:v>26.7</c:v>
                </c:pt>
                <c:pt idx="1099">
                  <c:v>25.9</c:v>
                </c:pt>
                <c:pt idx="1100">
                  <c:v>26.8</c:v>
                </c:pt>
                <c:pt idx="1101">
                  <c:v>27.1</c:v>
                </c:pt>
                <c:pt idx="1102">
                  <c:v>27.8</c:v>
                </c:pt>
                <c:pt idx="1103">
                  <c:v>26.7</c:v>
                </c:pt>
                <c:pt idx="1104">
                  <c:v>26.1</c:v>
                </c:pt>
                <c:pt idx="1105">
                  <c:v>27.6</c:v>
                </c:pt>
                <c:pt idx="1106">
                  <c:v>27.3</c:v>
                </c:pt>
                <c:pt idx="1107">
                  <c:v>27.6</c:v>
                </c:pt>
                <c:pt idx="1108">
                  <c:v>26.8</c:v>
                </c:pt>
                <c:pt idx="1109">
                  <c:v>27.3</c:v>
                </c:pt>
                <c:pt idx="1110">
                  <c:v>26.5</c:v>
                </c:pt>
                <c:pt idx="1111">
                  <c:v>27.3</c:v>
                </c:pt>
                <c:pt idx="1112">
                  <c:v>27.4</c:v>
                </c:pt>
                <c:pt idx="1113">
                  <c:v>26.7</c:v>
                </c:pt>
                <c:pt idx="1114">
                  <c:v>28</c:v>
                </c:pt>
                <c:pt idx="1115">
                  <c:v>27.7</c:v>
                </c:pt>
                <c:pt idx="1116">
                  <c:v>28.299999999999997</c:v>
                </c:pt>
                <c:pt idx="1117">
                  <c:v>27.2</c:v>
                </c:pt>
                <c:pt idx="1118">
                  <c:v>27.7</c:v>
                </c:pt>
                <c:pt idx="1119">
                  <c:v>26.5</c:v>
                </c:pt>
                <c:pt idx="1120">
                  <c:v>26.9</c:v>
                </c:pt>
                <c:pt idx="1121">
                  <c:v>26.9</c:v>
                </c:pt>
                <c:pt idx="1122">
                  <c:v>26.8</c:v>
                </c:pt>
                <c:pt idx="1123">
                  <c:v>28.9</c:v>
                </c:pt>
                <c:pt idx="1124">
                  <c:v>28.1</c:v>
                </c:pt>
                <c:pt idx="1125">
                  <c:v>26.6</c:v>
                </c:pt>
                <c:pt idx="1126">
                  <c:v>26.8</c:v>
                </c:pt>
                <c:pt idx="1127">
                  <c:v>27.4</c:v>
                </c:pt>
                <c:pt idx="1128">
                  <c:v>28.1</c:v>
                </c:pt>
                <c:pt idx="1129">
                  <c:v>27.4</c:v>
                </c:pt>
                <c:pt idx="1130">
                  <c:v>28.1</c:v>
                </c:pt>
                <c:pt idx="1131">
                  <c:v>26.9</c:v>
                </c:pt>
                <c:pt idx="1132">
                  <c:v>27.6</c:v>
                </c:pt>
                <c:pt idx="1133">
                  <c:v>28.1</c:v>
                </c:pt>
                <c:pt idx="1134">
                  <c:v>28.799999999999997</c:v>
                </c:pt>
                <c:pt idx="1135">
                  <c:v>27.9</c:v>
                </c:pt>
                <c:pt idx="1136">
                  <c:v>27.7</c:v>
                </c:pt>
                <c:pt idx="1137">
                  <c:v>28.5</c:v>
                </c:pt>
                <c:pt idx="1138">
                  <c:v>27.4</c:v>
                </c:pt>
                <c:pt idx="1139">
                  <c:v>28</c:v>
                </c:pt>
                <c:pt idx="1140">
                  <c:v>27.6</c:v>
                </c:pt>
                <c:pt idx="1141">
                  <c:v>29</c:v>
                </c:pt>
                <c:pt idx="1142">
                  <c:v>28.6</c:v>
                </c:pt>
                <c:pt idx="1143">
                  <c:v>29</c:v>
                </c:pt>
                <c:pt idx="1144">
                  <c:v>28.5</c:v>
                </c:pt>
                <c:pt idx="1145">
                  <c:v>29.200000000000003</c:v>
                </c:pt>
                <c:pt idx="1146">
                  <c:v>29</c:v>
                </c:pt>
                <c:pt idx="1147">
                  <c:v>29.4</c:v>
                </c:pt>
                <c:pt idx="1148">
                  <c:v>29.1</c:v>
                </c:pt>
                <c:pt idx="1149">
                  <c:v>30</c:v>
                </c:pt>
                <c:pt idx="1150">
                  <c:v>29.6</c:v>
                </c:pt>
                <c:pt idx="1151">
                  <c:v>29.4</c:v>
                </c:pt>
                <c:pt idx="1152">
                  <c:v>28.9</c:v>
                </c:pt>
                <c:pt idx="1153">
                  <c:v>29.799999999999997</c:v>
                </c:pt>
                <c:pt idx="1154">
                  <c:v>28.299999999999997</c:v>
                </c:pt>
                <c:pt idx="1155">
                  <c:v>29.5</c:v>
                </c:pt>
                <c:pt idx="1156">
                  <c:v>30.200000000000003</c:v>
                </c:pt>
                <c:pt idx="1157">
                  <c:v>30.200000000000003</c:v>
                </c:pt>
                <c:pt idx="1158">
                  <c:v>31.299999999999997</c:v>
                </c:pt>
                <c:pt idx="1159">
                  <c:v>28.6</c:v>
                </c:pt>
                <c:pt idx="1160">
                  <c:v>30.1</c:v>
                </c:pt>
                <c:pt idx="1161">
                  <c:v>30.200000000000003</c:v>
                </c:pt>
                <c:pt idx="1162">
                  <c:v>29.5</c:v>
                </c:pt>
                <c:pt idx="1163">
                  <c:v>30.1</c:v>
                </c:pt>
                <c:pt idx="1164">
                  <c:v>31</c:v>
                </c:pt>
                <c:pt idx="1165">
                  <c:v>31.299999999999997</c:v>
                </c:pt>
                <c:pt idx="1166">
                  <c:v>30.6</c:v>
                </c:pt>
                <c:pt idx="1167">
                  <c:v>30.1</c:v>
                </c:pt>
                <c:pt idx="1168">
                  <c:v>31</c:v>
                </c:pt>
                <c:pt idx="1169">
                  <c:v>30.200000000000003</c:v>
                </c:pt>
                <c:pt idx="1170">
                  <c:v>30.4</c:v>
                </c:pt>
                <c:pt idx="1171">
                  <c:v>30.5</c:v>
                </c:pt>
                <c:pt idx="1172">
                  <c:v>29.9</c:v>
                </c:pt>
                <c:pt idx="1173">
                  <c:v>29.6</c:v>
                </c:pt>
                <c:pt idx="1174">
                  <c:v>28.5</c:v>
                </c:pt>
                <c:pt idx="1175">
                  <c:v>29.4</c:v>
                </c:pt>
                <c:pt idx="1176">
                  <c:v>29.6</c:v>
                </c:pt>
                <c:pt idx="1177">
                  <c:v>27.8</c:v>
                </c:pt>
                <c:pt idx="1178">
                  <c:v>29.200000000000003</c:v>
                </c:pt>
                <c:pt idx="1179">
                  <c:v>28.9</c:v>
                </c:pt>
                <c:pt idx="1180">
                  <c:v>28.799999999999997</c:v>
                </c:pt>
                <c:pt idx="1181">
                  <c:v>30.4</c:v>
                </c:pt>
                <c:pt idx="1182">
                  <c:v>28.200000000000003</c:v>
                </c:pt>
                <c:pt idx="1183">
                  <c:v>29.1</c:v>
                </c:pt>
                <c:pt idx="1184">
                  <c:v>28.4</c:v>
                </c:pt>
                <c:pt idx="1185">
                  <c:v>27.8</c:v>
                </c:pt>
                <c:pt idx="1186">
                  <c:v>27.6</c:v>
                </c:pt>
                <c:pt idx="1187">
                  <c:v>26.5</c:v>
                </c:pt>
                <c:pt idx="1188">
                  <c:v>25.9</c:v>
                </c:pt>
                <c:pt idx="1189">
                  <c:v>25.7</c:v>
                </c:pt>
                <c:pt idx="1190">
                  <c:v>25.4</c:v>
                </c:pt>
                <c:pt idx="1191">
                  <c:v>26.1</c:v>
                </c:pt>
                <c:pt idx="1192">
                  <c:v>26</c:v>
                </c:pt>
                <c:pt idx="1193">
                  <c:v>26.1</c:v>
                </c:pt>
                <c:pt idx="1194">
                  <c:v>23.1</c:v>
                </c:pt>
                <c:pt idx="1195">
                  <c:v>23.2</c:v>
                </c:pt>
                <c:pt idx="1196">
                  <c:v>23.9</c:v>
                </c:pt>
                <c:pt idx="1197">
                  <c:v>26.7</c:v>
                </c:pt>
                <c:pt idx="1198">
                  <c:v>24.4</c:v>
                </c:pt>
                <c:pt idx="1199">
                  <c:v>24.3</c:v>
                </c:pt>
                <c:pt idx="1200">
                  <c:v>20.7</c:v>
                </c:pt>
                <c:pt idx="1201">
                  <c:v>20.7</c:v>
                </c:pt>
                <c:pt idx="1202">
                  <c:v>20.6</c:v>
                </c:pt>
                <c:pt idx="1203">
                  <c:v>21.4</c:v>
                </c:pt>
                <c:pt idx="1204">
                  <c:v>21.3</c:v>
                </c:pt>
                <c:pt idx="1205">
                  <c:v>19.2</c:v>
                </c:pt>
                <c:pt idx="1206">
                  <c:v>19.899999999999999</c:v>
                </c:pt>
                <c:pt idx="1207">
                  <c:v>20</c:v>
                </c:pt>
                <c:pt idx="1208">
                  <c:v>19</c:v>
                </c:pt>
                <c:pt idx="1209">
                  <c:v>18.3</c:v>
                </c:pt>
                <c:pt idx="1210">
                  <c:v>19.2</c:v>
                </c:pt>
                <c:pt idx="1211">
                  <c:v>19.2</c:v>
                </c:pt>
                <c:pt idx="1212">
                  <c:v>19.399999999999999</c:v>
                </c:pt>
                <c:pt idx="1213">
                  <c:v>19.3</c:v>
                </c:pt>
                <c:pt idx="1214">
                  <c:v>17.8</c:v>
                </c:pt>
                <c:pt idx="1215">
                  <c:v>17.600000000000001</c:v>
                </c:pt>
                <c:pt idx="1216">
                  <c:v>16.5</c:v>
                </c:pt>
                <c:pt idx="1217">
                  <c:v>17.7</c:v>
                </c:pt>
                <c:pt idx="1218">
                  <c:v>16.899999999999999</c:v>
                </c:pt>
                <c:pt idx="1219">
                  <c:v>17.899999999999999</c:v>
                </c:pt>
                <c:pt idx="1220">
                  <c:v>16.3</c:v>
                </c:pt>
                <c:pt idx="1221">
                  <c:v>17</c:v>
                </c:pt>
                <c:pt idx="1222">
                  <c:v>17.600000000000001</c:v>
                </c:pt>
                <c:pt idx="1223">
                  <c:v>18.3</c:v>
                </c:pt>
                <c:pt idx="1224">
                  <c:v>18.600000000000001</c:v>
                </c:pt>
                <c:pt idx="1225">
                  <c:v>17.100000000000001</c:v>
                </c:pt>
                <c:pt idx="1226">
                  <c:v>15</c:v>
                </c:pt>
                <c:pt idx="1227">
                  <c:v>12.600000000000001</c:v>
                </c:pt>
                <c:pt idx="1228">
                  <c:v>12.899999999999999</c:v>
                </c:pt>
                <c:pt idx="1229">
                  <c:v>13.5</c:v>
                </c:pt>
                <c:pt idx="1230">
                  <c:v>13.8</c:v>
                </c:pt>
                <c:pt idx="1231">
                  <c:v>12.2</c:v>
                </c:pt>
                <c:pt idx="1232">
                  <c:v>13.600000000000001</c:v>
                </c:pt>
                <c:pt idx="1233">
                  <c:v>12</c:v>
                </c:pt>
                <c:pt idx="1234">
                  <c:v>13.399999999999999</c:v>
                </c:pt>
                <c:pt idx="1235">
                  <c:v>11.9</c:v>
                </c:pt>
                <c:pt idx="1236">
                  <c:v>12.899999999999999</c:v>
                </c:pt>
                <c:pt idx="1237">
                  <c:v>11.4</c:v>
                </c:pt>
                <c:pt idx="1238">
                  <c:v>11.8</c:v>
                </c:pt>
                <c:pt idx="1239">
                  <c:v>12.399999999999999</c:v>
                </c:pt>
                <c:pt idx="1240">
                  <c:v>11.6</c:v>
                </c:pt>
                <c:pt idx="1241">
                  <c:v>8.8000000000000007</c:v>
                </c:pt>
                <c:pt idx="1242">
                  <c:v>9.5</c:v>
                </c:pt>
                <c:pt idx="1243">
                  <c:v>9.6999999999999993</c:v>
                </c:pt>
                <c:pt idx="1244">
                  <c:v>9.1999999999999993</c:v>
                </c:pt>
                <c:pt idx="1245">
                  <c:v>9.6</c:v>
                </c:pt>
                <c:pt idx="1246">
                  <c:v>12.899999999999999</c:v>
                </c:pt>
                <c:pt idx="1247">
                  <c:v>16</c:v>
                </c:pt>
                <c:pt idx="1248">
                  <c:v>17.899999999999999</c:v>
                </c:pt>
                <c:pt idx="1249">
                  <c:v>19.399999999999999</c:v>
                </c:pt>
                <c:pt idx="1250">
                  <c:v>20.100000000000001</c:v>
                </c:pt>
                <c:pt idx="1251">
                  <c:v>14.2</c:v>
                </c:pt>
                <c:pt idx="1252">
                  <c:v>9.4</c:v>
                </c:pt>
                <c:pt idx="1253">
                  <c:v>6.6</c:v>
                </c:pt>
                <c:pt idx="1254">
                  <c:v>5.4</c:v>
                </c:pt>
                <c:pt idx="1255">
                  <c:v>7.1</c:v>
                </c:pt>
                <c:pt idx="1256">
                  <c:v>10.199999999999999</c:v>
                </c:pt>
                <c:pt idx="1257">
                  <c:v>9.3000000000000007</c:v>
                </c:pt>
                <c:pt idx="1258">
                  <c:v>7.3000000000000007</c:v>
                </c:pt>
                <c:pt idx="1259">
                  <c:v>8.3000000000000007</c:v>
                </c:pt>
                <c:pt idx="1260">
                  <c:v>8.4</c:v>
                </c:pt>
                <c:pt idx="1261">
                  <c:v>10</c:v>
                </c:pt>
                <c:pt idx="1262">
                  <c:v>9.1</c:v>
                </c:pt>
                <c:pt idx="1263">
                  <c:v>9.1999999999999993</c:v>
                </c:pt>
                <c:pt idx="1264">
                  <c:v>8.1</c:v>
                </c:pt>
                <c:pt idx="1265">
                  <c:v>7.6999999999999993</c:v>
                </c:pt>
                <c:pt idx="1266">
                  <c:v>7.9</c:v>
                </c:pt>
                <c:pt idx="1267">
                  <c:v>7.1</c:v>
                </c:pt>
                <c:pt idx="1268">
                  <c:v>8.1</c:v>
                </c:pt>
                <c:pt idx="1269">
                  <c:v>7.4</c:v>
                </c:pt>
                <c:pt idx="1270">
                  <c:v>8.6999999999999993</c:v>
                </c:pt>
                <c:pt idx="1271">
                  <c:v>7.9</c:v>
                </c:pt>
                <c:pt idx="1272">
                  <c:v>9</c:v>
                </c:pt>
                <c:pt idx="1273">
                  <c:v>8.6</c:v>
                </c:pt>
                <c:pt idx="1274">
                  <c:v>7.8000000000000007</c:v>
                </c:pt>
                <c:pt idx="1275">
                  <c:v>8.6999999999999993</c:v>
                </c:pt>
                <c:pt idx="1276">
                  <c:v>7.9</c:v>
                </c:pt>
                <c:pt idx="1277">
                  <c:v>8.3000000000000007</c:v>
                </c:pt>
                <c:pt idx="1278">
                  <c:v>6.6</c:v>
                </c:pt>
                <c:pt idx="1279">
                  <c:v>7.4</c:v>
                </c:pt>
                <c:pt idx="1280">
                  <c:v>7.6999999999999993</c:v>
                </c:pt>
                <c:pt idx="1281">
                  <c:v>7.3000000000000007</c:v>
                </c:pt>
                <c:pt idx="1282">
                  <c:v>7.4</c:v>
                </c:pt>
                <c:pt idx="1283">
                  <c:v>8</c:v>
                </c:pt>
                <c:pt idx="1284">
                  <c:v>9.3000000000000007</c:v>
                </c:pt>
                <c:pt idx="1285">
                  <c:v>9.5</c:v>
                </c:pt>
                <c:pt idx="1286">
                  <c:v>10</c:v>
                </c:pt>
                <c:pt idx="1287">
                  <c:v>9.8000000000000007</c:v>
                </c:pt>
                <c:pt idx="1288">
                  <c:v>9.5</c:v>
                </c:pt>
                <c:pt idx="1289">
                  <c:v>10.7</c:v>
                </c:pt>
                <c:pt idx="1290">
                  <c:v>8.6</c:v>
                </c:pt>
                <c:pt idx="1291">
                  <c:v>8.1</c:v>
                </c:pt>
                <c:pt idx="1292">
                  <c:v>9.9</c:v>
                </c:pt>
                <c:pt idx="1293">
                  <c:v>10.3</c:v>
                </c:pt>
                <c:pt idx="1294">
                  <c:v>9.1999999999999993</c:v>
                </c:pt>
                <c:pt idx="1295">
                  <c:v>9.1999999999999993</c:v>
                </c:pt>
                <c:pt idx="1296">
                  <c:v>9.8000000000000007</c:v>
                </c:pt>
                <c:pt idx="1297">
                  <c:v>11</c:v>
                </c:pt>
                <c:pt idx="1298">
                  <c:v>9.9</c:v>
                </c:pt>
                <c:pt idx="1299">
                  <c:v>11.1</c:v>
                </c:pt>
                <c:pt idx="1300">
                  <c:v>9.6999999999999993</c:v>
                </c:pt>
                <c:pt idx="1301">
                  <c:v>11.2</c:v>
                </c:pt>
                <c:pt idx="1302">
                  <c:v>10.5</c:v>
                </c:pt>
                <c:pt idx="1303">
                  <c:v>10.5</c:v>
                </c:pt>
                <c:pt idx="1304">
                  <c:v>10.7</c:v>
                </c:pt>
                <c:pt idx="1305">
                  <c:v>10.5</c:v>
                </c:pt>
                <c:pt idx="1306">
                  <c:v>10.3</c:v>
                </c:pt>
                <c:pt idx="1307">
                  <c:v>10.9</c:v>
                </c:pt>
                <c:pt idx="1308">
                  <c:v>9.3000000000000007</c:v>
                </c:pt>
                <c:pt idx="1309">
                  <c:v>10.199999999999999</c:v>
                </c:pt>
                <c:pt idx="1310">
                  <c:v>10.8</c:v>
                </c:pt>
                <c:pt idx="1311">
                  <c:v>9.9</c:v>
                </c:pt>
                <c:pt idx="1312">
                  <c:v>11.4</c:v>
                </c:pt>
                <c:pt idx="1313">
                  <c:v>11.5</c:v>
                </c:pt>
                <c:pt idx="1314">
                  <c:v>11</c:v>
                </c:pt>
                <c:pt idx="1315">
                  <c:v>11.6</c:v>
                </c:pt>
                <c:pt idx="1316">
                  <c:v>12</c:v>
                </c:pt>
                <c:pt idx="1317">
                  <c:v>11.2</c:v>
                </c:pt>
                <c:pt idx="1318">
                  <c:v>11.9</c:v>
                </c:pt>
                <c:pt idx="1319">
                  <c:v>12.5</c:v>
                </c:pt>
                <c:pt idx="1320">
                  <c:v>11.6</c:v>
                </c:pt>
                <c:pt idx="1321">
                  <c:v>11.8</c:v>
                </c:pt>
                <c:pt idx="1322">
                  <c:v>12.100000000000001</c:v>
                </c:pt>
                <c:pt idx="1323">
                  <c:v>11.1</c:v>
                </c:pt>
                <c:pt idx="1324">
                  <c:v>12.100000000000001</c:v>
                </c:pt>
                <c:pt idx="1325">
                  <c:v>12</c:v>
                </c:pt>
                <c:pt idx="1326">
                  <c:v>10.7</c:v>
                </c:pt>
                <c:pt idx="1327">
                  <c:v>11.6</c:v>
                </c:pt>
                <c:pt idx="1328">
                  <c:v>11.2</c:v>
                </c:pt>
                <c:pt idx="1329">
                  <c:v>10.7</c:v>
                </c:pt>
                <c:pt idx="1330">
                  <c:v>10.9</c:v>
                </c:pt>
                <c:pt idx="1331">
                  <c:v>10.4</c:v>
                </c:pt>
                <c:pt idx="1332">
                  <c:v>10.199999999999999</c:v>
                </c:pt>
                <c:pt idx="1333">
                  <c:v>10.5</c:v>
                </c:pt>
                <c:pt idx="1334">
                  <c:v>10.6</c:v>
                </c:pt>
                <c:pt idx="1335">
                  <c:v>10.9</c:v>
                </c:pt>
                <c:pt idx="1336">
                  <c:v>12</c:v>
                </c:pt>
                <c:pt idx="1337">
                  <c:v>10.4</c:v>
                </c:pt>
                <c:pt idx="1338">
                  <c:v>11</c:v>
                </c:pt>
                <c:pt idx="1339">
                  <c:v>12.3</c:v>
                </c:pt>
                <c:pt idx="1340">
                  <c:v>9.6999999999999993</c:v>
                </c:pt>
                <c:pt idx="1341">
                  <c:v>11.4</c:v>
                </c:pt>
                <c:pt idx="1342">
                  <c:v>10.4</c:v>
                </c:pt>
                <c:pt idx="1343">
                  <c:v>11</c:v>
                </c:pt>
                <c:pt idx="1344">
                  <c:v>11.1</c:v>
                </c:pt>
                <c:pt idx="1345">
                  <c:v>12.399999999999999</c:v>
                </c:pt>
                <c:pt idx="1346">
                  <c:v>12.100000000000001</c:v>
                </c:pt>
                <c:pt idx="1347">
                  <c:v>10.7</c:v>
                </c:pt>
                <c:pt idx="1348">
                  <c:v>10.4</c:v>
                </c:pt>
                <c:pt idx="1349">
                  <c:v>11.9</c:v>
                </c:pt>
                <c:pt idx="1350">
                  <c:v>11.9</c:v>
                </c:pt>
                <c:pt idx="1351">
                  <c:v>10.199999999999999</c:v>
                </c:pt>
                <c:pt idx="1352">
                  <c:v>11.7</c:v>
                </c:pt>
                <c:pt idx="1353">
                  <c:v>12.899999999999999</c:v>
                </c:pt>
                <c:pt idx="1354">
                  <c:v>11.3</c:v>
                </c:pt>
                <c:pt idx="1355">
                  <c:v>10.7</c:v>
                </c:pt>
                <c:pt idx="1356">
                  <c:v>11.4</c:v>
                </c:pt>
                <c:pt idx="1357">
                  <c:v>10.1</c:v>
                </c:pt>
                <c:pt idx="1358">
                  <c:v>10.7</c:v>
                </c:pt>
                <c:pt idx="1359">
                  <c:v>10.8</c:v>
                </c:pt>
                <c:pt idx="1360">
                  <c:v>11.3</c:v>
                </c:pt>
                <c:pt idx="1361">
                  <c:v>12.100000000000001</c:v>
                </c:pt>
                <c:pt idx="1362">
                  <c:v>11.5</c:v>
                </c:pt>
                <c:pt idx="1363">
                  <c:v>11</c:v>
                </c:pt>
                <c:pt idx="1364">
                  <c:v>12.399999999999999</c:v>
                </c:pt>
                <c:pt idx="1365">
                  <c:v>11.9</c:v>
                </c:pt>
                <c:pt idx="1366">
                  <c:v>10.8</c:v>
                </c:pt>
                <c:pt idx="1367">
                  <c:v>12</c:v>
                </c:pt>
                <c:pt idx="1368">
                  <c:v>10.5</c:v>
                </c:pt>
                <c:pt idx="1369">
                  <c:v>11.4</c:v>
                </c:pt>
                <c:pt idx="1370">
                  <c:v>12.7</c:v>
                </c:pt>
                <c:pt idx="1371">
                  <c:v>13.7</c:v>
                </c:pt>
                <c:pt idx="1372">
                  <c:v>12.100000000000001</c:v>
                </c:pt>
                <c:pt idx="1373">
                  <c:v>12.600000000000001</c:v>
                </c:pt>
                <c:pt idx="1374">
                  <c:v>11.7</c:v>
                </c:pt>
                <c:pt idx="1375">
                  <c:v>11.6</c:v>
                </c:pt>
                <c:pt idx="1376">
                  <c:v>12.5</c:v>
                </c:pt>
                <c:pt idx="1377">
                  <c:v>12.5</c:v>
                </c:pt>
                <c:pt idx="1378">
                  <c:v>11.8</c:v>
                </c:pt>
                <c:pt idx="1379">
                  <c:v>12.7</c:v>
                </c:pt>
                <c:pt idx="1380">
                  <c:v>12.899999999999999</c:v>
                </c:pt>
                <c:pt idx="1381">
                  <c:v>12.7</c:v>
                </c:pt>
                <c:pt idx="1382">
                  <c:v>14.5</c:v>
                </c:pt>
                <c:pt idx="1383">
                  <c:v>13.399999999999999</c:v>
                </c:pt>
                <c:pt idx="1384">
                  <c:v>13.600000000000001</c:v>
                </c:pt>
                <c:pt idx="1385">
                  <c:v>13.5</c:v>
                </c:pt>
                <c:pt idx="1386">
                  <c:v>13.8</c:v>
                </c:pt>
                <c:pt idx="1387">
                  <c:v>13.600000000000001</c:v>
                </c:pt>
                <c:pt idx="1388">
                  <c:v>13.399999999999999</c:v>
                </c:pt>
                <c:pt idx="1389">
                  <c:v>14.600000000000001</c:v>
                </c:pt>
                <c:pt idx="1390">
                  <c:v>13.600000000000001</c:v>
                </c:pt>
                <c:pt idx="1391">
                  <c:v>13.8</c:v>
                </c:pt>
                <c:pt idx="1392">
                  <c:v>13.100000000000001</c:v>
                </c:pt>
                <c:pt idx="1393">
                  <c:v>13.8</c:v>
                </c:pt>
                <c:pt idx="1394">
                  <c:v>12.899999999999999</c:v>
                </c:pt>
                <c:pt idx="1395">
                  <c:v>13.2</c:v>
                </c:pt>
                <c:pt idx="1396">
                  <c:v>13.2</c:v>
                </c:pt>
                <c:pt idx="1397">
                  <c:v>13.5</c:v>
                </c:pt>
                <c:pt idx="1398">
                  <c:v>14.2</c:v>
                </c:pt>
                <c:pt idx="1399">
                  <c:v>13.3</c:v>
                </c:pt>
                <c:pt idx="1400">
                  <c:v>13.600000000000001</c:v>
                </c:pt>
                <c:pt idx="1401">
                  <c:v>12.7</c:v>
                </c:pt>
                <c:pt idx="1402">
                  <c:v>13.899999999999999</c:v>
                </c:pt>
                <c:pt idx="1403">
                  <c:v>13.5</c:v>
                </c:pt>
                <c:pt idx="1404">
                  <c:v>13.3</c:v>
                </c:pt>
                <c:pt idx="1405">
                  <c:v>13.399999999999999</c:v>
                </c:pt>
                <c:pt idx="1406">
                  <c:v>13.399999999999999</c:v>
                </c:pt>
                <c:pt idx="1407">
                  <c:v>13.399999999999999</c:v>
                </c:pt>
                <c:pt idx="1408">
                  <c:v>13.3</c:v>
                </c:pt>
                <c:pt idx="1409">
                  <c:v>14.3</c:v>
                </c:pt>
                <c:pt idx="1410">
                  <c:v>12.7</c:v>
                </c:pt>
                <c:pt idx="1411">
                  <c:v>12.399999999999999</c:v>
                </c:pt>
                <c:pt idx="1412">
                  <c:v>13.5</c:v>
                </c:pt>
                <c:pt idx="1413">
                  <c:v>13.5</c:v>
                </c:pt>
                <c:pt idx="1414">
                  <c:v>14.2</c:v>
                </c:pt>
                <c:pt idx="1415">
                  <c:v>13.8</c:v>
                </c:pt>
                <c:pt idx="1416">
                  <c:v>13.2</c:v>
                </c:pt>
                <c:pt idx="1417">
                  <c:v>12.8</c:v>
                </c:pt>
                <c:pt idx="1418">
                  <c:v>14.100000000000001</c:v>
                </c:pt>
                <c:pt idx="1419">
                  <c:v>11.3</c:v>
                </c:pt>
                <c:pt idx="1420">
                  <c:v>13</c:v>
                </c:pt>
                <c:pt idx="1421">
                  <c:v>13.8</c:v>
                </c:pt>
                <c:pt idx="1422">
                  <c:v>12.899999999999999</c:v>
                </c:pt>
                <c:pt idx="1423">
                  <c:v>13.399999999999999</c:v>
                </c:pt>
                <c:pt idx="1424">
                  <c:v>15.399999999999999</c:v>
                </c:pt>
                <c:pt idx="1425">
                  <c:v>14.2</c:v>
                </c:pt>
                <c:pt idx="1426">
                  <c:v>13.600000000000001</c:v>
                </c:pt>
                <c:pt idx="1427">
                  <c:v>12.399999999999999</c:v>
                </c:pt>
                <c:pt idx="1428">
                  <c:v>13.3</c:v>
                </c:pt>
                <c:pt idx="1429">
                  <c:v>13.899999999999999</c:v>
                </c:pt>
                <c:pt idx="1430">
                  <c:v>14.8</c:v>
                </c:pt>
                <c:pt idx="1431">
                  <c:v>13.5</c:v>
                </c:pt>
                <c:pt idx="1432">
                  <c:v>13.100000000000001</c:v>
                </c:pt>
                <c:pt idx="1433">
                  <c:v>12.7</c:v>
                </c:pt>
                <c:pt idx="1434">
                  <c:v>13.600000000000001</c:v>
                </c:pt>
                <c:pt idx="1435">
                  <c:v>12.5</c:v>
                </c:pt>
                <c:pt idx="1436">
                  <c:v>13.399999999999999</c:v>
                </c:pt>
                <c:pt idx="1437">
                  <c:v>13.399999999999999</c:v>
                </c:pt>
                <c:pt idx="1438">
                  <c:v>13.399999999999999</c:v>
                </c:pt>
                <c:pt idx="1439">
                  <c:v>12.8</c:v>
                </c:pt>
                <c:pt idx="1440">
                  <c:v>12.600000000000001</c:v>
                </c:pt>
                <c:pt idx="1441">
                  <c:v>13.7</c:v>
                </c:pt>
                <c:pt idx="1442">
                  <c:v>13.399999999999999</c:v>
                </c:pt>
                <c:pt idx="1443">
                  <c:v>13.399999999999999</c:v>
                </c:pt>
                <c:pt idx="1444">
                  <c:v>13.7</c:v>
                </c:pt>
                <c:pt idx="1445">
                  <c:v>14.3</c:v>
                </c:pt>
                <c:pt idx="1446">
                  <c:v>12.8</c:v>
                </c:pt>
                <c:pt idx="1447">
                  <c:v>14.100000000000001</c:v>
                </c:pt>
                <c:pt idx="1448">
                  <c:v>14</c:v>
                </c:pt>
                <c:pt idx="1449">
                  <c:v>13.2</c:v>
                </c:pt>
                <c:pt idx="1450">
                  <c:v>12.899999999999999</c:v>
                </c:pt>
                <c:pt idx="1451">
                  <c:v>13.7</c:v>
                </c:pt>
                <c:pt idx="1452">
                  <c:v>13.7</c:v>
                </c:pt>
                <c:pt idx="1453">
                  <c:v>13.899999999999999</c:v>
                </c:pt>
                <c:pt idx="1454">
                  <c:v>14.100000000000001</c:v>
                </c:pt>
                <c:pt idx="1455">
                  <c:v>14.399999999999999</c:v>
                </c:pt>
                <c:pt idx="1456">
                  <c:v>14.5</c:v>
                </c:pt>
                <c:pt idx="1457">
                  <c:v>14.3</c:v>
                </c:pt>
                <c:pt idx="1458">
                  <c:v>15.8</c:v>
                </c:pt>
                <c:pt idx="1459">
                  <c:v>14.600000000000001</c:v>
                </c:pt>
                <c:pt idx="1460">
                  <c:v>13.2</c:v>
                </c:pt>
                <c:pt idx="1461">
                  <c:v>13.3</c:v>
                </c:pt>
                <c:pt idx="1462">
                  <c:v>14</c:v>
                </c:pt>
                <c:pt idx="1463">
                  <c:v>13.5</c:v>
                </c:pt>
                <c:pt idx="1464">
                  <c:v>13.399999999999999</c:v>
                </c:pt>
                <c:pt idx="1465">
                  <c:v>14.600000000000001</c:v>
                </c:pt>
                <c:pt idx="1466">
                  <c:v>14.399999999999999</c:v>
                </c:pt>
                <c:pt idx="1467">
                  <c:v>14.399999999999999</c:v>
                </c:pt>
                <c:pt idx="1468">
                  <c:v>13.600000000000001</c:v>
                </c:pt>
                <c:pt idx="1469">
                  <c:v>14.600000000000001</c:v>
                </c:pt>
                <c:pt idx="1470">
                  <c:v>15.100000000000001</c:v>
                </c:pt>
                <c:pt idx="1471">
                  <c:v>15</c:v>
                </c:pt>
                <c:pt idx="1472">
                  <c:v>16.5</c:v>
                </c:pt>
                <c:pt idx="1473">
                  <c:v>15.7</c:v>
                </c:pt>
                <c:pt idx="1474">
                  <c:v>14.399999999999999</c:v>
                </c:pt>
                <c:pt idx="1475">
                  <c:v>16.399999999999999</c:v>
                </c:pt>
                <c:pt idx="1476">
                  <c:v>15.5</c:v>
                </c:pt>
                <c:pt idx="1477">
                  <c:v>15</c:v>
                </c:pt>
                <c:pt idx="1478">
                  <c:v>14.600000000000001</c:v>
                </c:pt>
                <c:pt idx="1479">
                  <c:v>14.399999999999999</c:v>
                </c:pt>
                <c:pt idx="1480">
                  <c:v>14.3</c:v>
                </c:pt>
                <c:pt idx="1481">
                  <c:v>15.100000000000001</c:v>
                </c:pt>
                <c:pt idx="1482">
                  <c:v>13.7</c:v>
                </c:pt>
                <c:pt idx="1483">
                  <c:v>14.399999999999999</c:v>
                </c:pt>
                <c:pt idx="1484">
                  <c:v>15.5</c:v>
                </c:pt>
                <c:pt idx="1485">
                  <c:v>14.100000000000001</c:v>
                </c:pt>
                <c:pt idx="1486">
                  <c:v>14.8</c:v>
                </c:pt>
                <c:pt idx="1487">
                  <c:v>14.5</c:v>
                </c:pt>
                <c:pt idx="1488">
                  <c:v>15.5</c:v>
                </c:pt>
                <c:pt idx="1489">
                  <c:v>14.3</c:v>
                </c:pt>
                <c:pt idx="1490">
                  <c:v>14.600000000000001</c:v>
                </c:pt>
                <c:pt idx="1491">
                  <c:v>16.399999999999999</c:v>
                </c:pt>
                <c:pt idx="1492">
                  <c:v>14.899999999999999</c:v>
                </c:pt>
                <c:pt idx="1493">
                  <c:v>13.8</c:v>
                </c:pt>
                <c:pt idx="1494">
                  <c:v>13.600000000000001</c:v>
                </c:pt>
                <c:pt idx="1495">
                  <c:v>14.399999999999999</c:v>
                </c:pt>
                <c:pt idx="1496">
                  <c:v>14.3</c:v>
                </c:pt>
                <c:pt idx="1497">
                  <c:v>14.2</c:v>
                </c:pt>
                <c:pt idx="1498">
                  <c:v>12.7</c:v>
                </c:pt>
                <c:pt idx="1499">
                  <c:v>12.7</c:v>
                </c:pt>
                <c:pt idx="1500">
                  <c:v>12.600000000000001</c:v>
                </c:pt>
                <c:pt idx="1501">
                  <c:v>12.899999999999999</c:v>
                </c:pt>
                <c:pt idx="1502">
                  <c:v>12.7</c:v>
                </c:pt>
                <c:pt idx="1503">
                  <c:v>12.899999999999999</c:v>
                </c:pt>
                <c:pt idx="1504">
                  <c:v>13.3</c:v>
                </c:pt>
                <c:pt idx="1505">
                  <c:v>12.899999999999999</c:v>
                </c:pt>
                <c:pt idx="1506">
                  <c:v>11.5</c:v>
                </c:pt>
                <c:pt idx="1507">
                  <c:v>12.899999999999999</c:v>
                </c:pt>
                <c:pt idx="1508">
                  <c:v>12</c:v>
                </c:pt>
                <c:pt idx="1509">
                  <c:v>11.6</c:v>
                </c:pt>
                <c:pt idx="1510">
                  <c:v>11.3</c:v>
                </c:pt>
                <c:pt idx="1511">
                  <c:v>10.9</c:v>
                </c:pt>
                <c:pt idx="1512">
                  <c:v>10.1</c:v>
                </c:pt>
                <c:pt idx="1513">
                  <c:v>11.7</c:v>
                </c:pt>
                <c:pt idx="1514">
                  <c:v>11.4</c:v>
                </c:pt>
                <c:pt idx="1515">
                  <c:v>11.5</c:v>
                </c:pt>
                <c:pt idx="1516">
                  <c:v>10.6</c:v>
                </c:pt>
                <c:pt idx="1517">
                  <c:v>10.8</c:v>
                </c:pt>
                <c:pt idx="1518">
                  <c:v>10</c:v>
                </c:pt>
                <c:pt idx="1519">
                  <c:v>11.2</c:v>
                </c:pt>
                <c:pt idx="1520">
                  <c:v>11.2</c:v>
                </c:pt>
                <c:pt idx="1521">
                  <c:v>10.9</c:v>
                </c:pt>
                <c:pt idx="1522">
                  <c:v>10.4</c:v>
                </c:pt>
                <c:pt idx="1523">
                  <c:v>12.100000000000001</c:v>
                </c:pt>
                <c:pt idx="1524">
                  <c:v>10.6</c:v>
                </c:pt>
                <c:pt idx="1525">
                  <c:v>11.5</c:v>
                </c:pt>
                <c:pt idx="1526">
                  <c:v>11.9</c:v>
                </c:pt>
                <c:pt idx="1527">
                  <c:v>11.4</c:v>
                </c:pt>
                <c:pt idx="1528">
                  <c:v>11.4</c:v>
                </c:pt>
                <c:pt idx="1529">
                  <c:v>12.2</c:v>
                </c:pt>
                <c:pt idx="1530">
                  <c:v>11.8</c:v>
                </c:pt>
                <c:pt idx="1531">
                  <c:v>10.8</c:v>
                </c:pt>
                <c:pt idx="1532">
                  <c:v>10.4</c:v>
                </c:pt>
                <c:pt idx="1533">
                  <c:v>11.7</c:v>
                </c:pt>
                <c:pt idx="1534">
                  <c:v>10.5</c:v>
                </c:pt>
                <c:pt idx="1535">
                  <c:v>11.1</c:v>
                </c:pt>
                <c:pt idx="1536">
                  <c:v>9.1999999999999993</c:v>
                </c:pt>
                <c:pt idx="1537">
                  <c:v>10.5</c:v>
                </c:pt>
                <c:pt idx="1538">
                  <c:v>9.6</c:v>
                </c:pt>
                <c:pt idx="1539">
                  <c:v>10.3</c:v>
                </c:pt>
                <c:pt idx="1540">
                  <c:v>10.9</c:v>
                </c:pt>
                <c:pt idx="1541">
                  <c:v>9.5</c:v>
                </c:pt>
                <c:pt idx="1542">
                  <c:v>10.5</c:v>
                </c:pt>
                <c:pt idx="1543">
                  <c:v>10.8</c:v>
                </c:pt>
                <c:pt idx="1544">
                  <c:v>9.3000000000000007</c:v>
                </c:pt>
                <c:pt idx="1545">
                  <c:v>9.8000000000000007</c:v>
                </c:pt>
                <c:pt idx="1546">
                  <c:v>10.1</c:v>
                </c:pt>
                <c:pt idx="1547">
                  <c:v>9.4</c:v>
                </c:pt>
                <c:pt idx="1548">
                  <c:v>8.3000000000000007</c:v>
                </c:pt>
                <c:pt idx="1549">
                  <c:v>9.5</c:v>
                </c:pt>
                <c:pt idx="1550">
                  <c:v>11.6</c:v>
                </c:pt>
                <c:pt idx="1551">
                  <c:v>10.1</c:v>
                </c:pt>
                <c:pt idx="1552">
                  <c:v>10</c:v>
                </c:pt>
                <c:pt idx="1553">
                  <c:v>9.6</c:v>
                </c:pt>
                <c:pt idx="1554">
                  <c:v>10.4</c:v>
                </c:pt>
                <c:pt idx="1555">
                  <c:v>11.4</c:v>
                </c:pt>
                <c:pt idx="1556">
                  <c:v>10.9</c:v>
                </c:pt>
                <c:pt idx="1557">
                  <c:v>9</c:v>
                </c:pt>
                <c:pt idx="1558">
                  <c:v>10.199999999999999</c:v>
                </c:pt>
                <c:pt idx="1559">
                  <c:v>10.199999999999999</c:v>
                </c:pt>
                <c:pt idx="1560">
                  <c:v>10.8</c:v>
                </c:pt>
                <c:pt idx="1561">
                  <c:v>9.9</c:v>
                </c:pt>
                <c:pt idx="1562">
                  <c:v>10.3</c:v>
                </c:pt>
                <c:pt idx="1563">
                  <c:v>9.9</c:v>
                </c:pt>
                <c:pt idx="1564">
                  <c:v>9.9</c:v>
                </c:pt>
                <c:pt idx="1565">
                  <c:v>8.8000000000000007</c:v>
                </c:pt>
                <c:pt idx="1566">
                  <c:v>8.3000000000000007</c:v>
                </c:pt>
                <c:pt idx="1567">
                  <c:v>11</c:v>
                </c:pt>
                <c:pt idx="1568">
                  <c:v>11.6</c:v>
                </c:pt>
                <c:pt idx="1569">
                  <c:v>11</c:v>
                </c:pt>
                <c:pt idx="1570">
                  <c:v>12</c:v>
                </c:pt>
                <c:pt idx="1571">
                  <c:v>11.8</c:v>
                </c:pt>
                <c:pt idx="1572">
                  <c:v>12</c:v>
                </c:pt>
                <c:pt idx="1573">
                  <c:v>10.6</c:v>
                </c:pt>
                <c:pt idx="1574">
                  <c:v>12.5</c:v>
                </c:pt>
                <c:pt idx="1575">
                  <c:v>12.399999999999999</c:v>
                </c:pt>
                <c:pt idx="1576">
                  <c:v>11</c:v>
                </c:pt>
                <c:pt idx="1577">
                  <c:v>11.5</c:v>
                </c:pt>
                <c:pt idx="1578">
                  <c:v>11.5</c:v>
                </c:pt>
                <c:pt idx="1579">
                  <c:v>13.399999999999999</c:v>
                </c:pt>
                <c:pt idx="1580">
                  <c:v>12.2</c:v>
                </c:pt>
                <c:pt idx="1581">
                  <c:v>12.8</c:v>
                </c:pt>
                <c:pt idx="1582">
                  <c:v>12.100000000000001</c:v>
                </c:pt>
                <c:pt idx="1583">
                  <c:v>13.2</c:v>
                </c:pt>
                <c:pt idx="1584">
                  <c:v>12.399999999999999</c:v>
                </c:pt>
                <c:pt idx="1585">
                  <c:v>13</c:v>
                </c:pt>
                <c:pt idx="1586">
                  <c:v>11.6</c:v>
                </c:pt>
                <c:pt idx="1587">
                  <c:v>12.600000000000001</c:v>
                </c:pt>
                <c:pt idx="1588">
                  <c:v>11.7</c:v>
                </c:pt>
                <c:pt idx="1589">
                  <c:v>13.5</c:v>
                </c:pt>
                <c:pt idx="1590">
                  <c:v>12.7</c:v>
                </c:pt>
                <c:pt idx="1591">
                  <c:v>12.899999999999999</c:v>
                </c:pt>
                <c:pt idx="1592">
                  <c:v>12.600000000000001</c:v>
                </c:pt>
                <c:pt idx="1593">
                  <c:v>12.2</c:v>
                </c:pt>
                <c:pt idx="1594">
                  <c:v>12.600000000000001</c:v>
                </c:pt>
                <c:pt idx="1595">
                  <c:v>13.2</c:v>
                </c:pt>
                <c:pt idx="1596">
                  <c:v>13.3</c:v>
                </c:pt>
                <c:pt idx="1597">
                  <c:v>12.3</c:v>
                </c:pt>
                <c:pt idx="1598">
                  <c:v>12.7</c:v>
                </c:pt>
                <c:pt idx="1599">
                  <c:v>13.899999999999999</c:v>
                </c:pt>
                <c:pt idx="1600">
                  <c:v>13.399999999999999</c:v>
                </c:pt>
                <c:pt idx="1601">
                  <c:v>13.3</c:v>
                </c:pt>
                <c:pt idx="1602">
                  <c:v>12.899999999999999</c:v>
                </c:pt>
                <c:pt idx="1603">
                  <c:v>12.899999999999999</c:v>
                </c:pt>
                <c:pt idx="1604">
                  <c:v>13.8</c:v>
                </c:pt>
                <c:pt idx="1605">
                  <c:v>13.8</c:v>
                </c:pt>
                <c:pt idx="1606">
                  <c:v>12.899999999999999</c:v>
                </c:pt>
                <c:pt idx="1607">
                  <c:v>13.2</c:v>
                </c:pt>
                <c:pt idx="1608">
                  <c:v>13.8</c:v>
                </c:pt>
                <c:pt idx="1609">
                  <c:v>14.100000000000001</c:v>
                </c:pt>
                <c:pt idx="1610">
                  <c:v>13.8</c:v>
                </c:pt>
                <c:pt idx="1611">
                  <c:v>13.7</c:v>
                </c:pt>
                <c:pt idx="1612">
                  <c:v>13.3</c:v>
                </c:pt>
                <c:pt idx="1613">
                  <c:v>13.2</c:v>
                </c:pt>
                <c:pt idx="1614">
                  <c:v>13.899999999999999</c:v>
                </c:pt>
                <c:pt idx="1615">
                  <c:v>14</c:v>
                </c:pt>
                <c:pt idx="1616">
                  <c:v>14</c:v>
                </c:pt>
                <c:pt idx="1617">
                  <c:v>13.899999999999999</c:v>
                </c:pt>
                <c:pt idx="1618">
                  <c:v>13.3</c:v>
                </c:pt>
                <c:pt idx="1619">
                  <c:v>12.8</c:v>
                </c:pt>
                <c:pt idx="1620">
                  <c:v>13.3</c:v>
                </c:pt>
                <c:pt idx="1621">
                  <c:v>11.1</c:v>
                </c:pt>
                <c:pt idx="1622">
                  <c:v>13.100000000000001</c:v>
                </c:pt>
                <c:pt idx="1623">
                  <c:v>11.9</c:v>
                </c:pt>
                <c:pt idx="1624">
                  <c:v>11.9</c:v>
                </c:pt>
                <c:pt idx="1625">
                  <c:v>13.8</c:v>
                </c:pt>
                <c:pt idx="1626">
                  <c:v>12.899999999999999</c:v>
                </c:pt>
                <c:pt idx="1627">
                  <c:v>12.8</c:v>
                </c:pt>
                <c:pt idx="1628">
                  <c:v>12.8</c:v>
                </c:pt>
                <c:pt idx="1629">
                  <c:v>12.899999999999999</c:v>
                </c:pt>
                <c:pt idx="1630">
                  <c:v>12.5</c:v>
                </c:pt>
                <c:pt idx="1631">
                  <c:v>12.899999999999999</c:v>
                </c:pt>
                <c:pt idx="1632">
                  <c:v>11.9</c:v>
                </c:pt>
                <c:pt idx="1633">
                  <c:v>12.600000000000001</c:v>
                </c:pt>
                <c:pt idx="1634">
                  <c:v>13</c:v>
                </c:pt>
                <c:pt idx="1635">
                  <c:v>11.3</c:v>
                </c:pt>
                <c:pt idx="1636">
                  <c:v>12.8</c:v>
                </c:pt>
                <c:pt idx="1637">
                  <c:v>12.2</c:v>
                </c:pt>
                <c:pt idx="1638">
                  <c:v>13.3</c:v>
                </c:pt>
                <c:pt idx="1639">
                  <c:v>12.100000000000001</c:v>
                </c:pt>
                <c:pt idx="1640">
                  <c:v>12.7</c:v>
                </c:pt>
                <c:pt idx="1641">
                  <c:v>12.8</c:v>
                </c:pt>
                <c:pt idx="1642">
                  <c:v>14</c:v>
                </c:pt>
                <c:pt idx="1643">
                  <c:v>14.100000000000001</c:v>
                </c:pt>
                <c:pt idx="1644">
                  <c:v>13.5</c:v>
                </c:pt>
                <c:pt idx="1645">
                  <c:v>12.8</c:v>
                </c:pt>
                <c:pt idx="1646">
                  <c:v>14.100000000000001</c:v>
                </c:pt>
                <c:pt idx="1647">
                  <c:v>12.8</c:v>
                </c:pt>
                <c:pt idx="1648">
                  <c:v>11.3</c:v>
                </c:pt>
                <c:pt idx="1649">
                  <c:v>13.3</c:v>
                </c:pt>
                <c:pt idx="1650">
                  <c:v>13.100000000000001</c:v>
                </c:pt>
                <c:pt idx="1651">
                  <c:v>12.8</c:v>
                </c:pt>
                <c:pt idx="1652">
                  <c:v>13</c:v>
                </c:pt>
                <c:pt idx="1653">
                  <c:v>12.7</c:v>
                </c:pt>
                <c:pt idx="1654">
                  <c:v>12</c:v>
                </c:pt>
                <c:pt idx="1655">
                  <c:v>12.5</c:v>
                </c:pt>
                <c:pt idx="1656">
                  <c:v>13.600000000000001</c:v>
                </c:pt>
                <c:pt idx="1657">
                  <c:v>13.100000000000001</c:v>
                </c:pt>
                <c:pt idx="1658">
                  <c:v>13.3</c:v>
                </c:pt>
                <c:pt idx="1659">
                  <c:v>12.5</c:v>
                </c:pt>
                <c:pt idx="1660">
                  <c:v>12.600000000000001</c:v>
                </c:pt>
                <c:pt idx="1661">
                  <c:v>12.8</c:v>
                </c:pt>
                <c:pt idx="1662">
                  <c:v>13.8</c:v>
                </c:pt>
                <c:pt idx="1663">
                  <c:v>13.399999999999999</c:v>
                </c:pt>
                <c:pt idx="1664">
                  <c:v>13.399999999999999</c:v>
                </c:pt>
                <c:pt idx="1665">
                  <c:v>12.399999999999999</c:v>
                </c:pt>
                <c:pt idx="1666">
                  <c:v>12.8</c:v>
                </c:pt>
                <c:pt idx="1667">
                  <c:v>12.2</c:v>
                </c:pt>
                <c:pt idx="1668">
                  <c:v>13.600000000000001</c:v>
                </c:pt>
                <c:pt idx="1669">
                  <c:v>12.8</c:v>
                </c:pt>
                <c:pt idx="1670">
                  <c:v>13.3</c:v>
                </c:pt>
                <c:pt idx="1671">
                  <c:v>14.600000000000001</c:v>
                </c:pt>
                <c:pt idx="1672">
                  <c:v>14.5</c:v>
                </c:pt>
                <c:pt idx="1673">
                  <c:v>13.8</c:v>
                </c:pt>
                <c:pt idx="1674">
                  <c:v>13.100000000000001</c:v>
                </c:pt>
                <c:pt idx="1675">
                  <c:v>13.399999999999999</c:v>
                </c:pt>
                <c:pt idx="1676">
                  <c:v>13.899999999999999</c:v>
                </c:pt>
                <c:pt idx="1677">
                  <c:v>13.399999999999999</c:v>
                </c:pt>
                <c:pt idx="1678">
                  <c:v>12.2</c:v>
                </c:pt>
                <c:pt idx="1679">
                  <c:v>14.399999999999999</c:v>
                </c:pt>
                <c:pt idx="1680">
                  <c:v>13.3</c:v>
                </c:pt>
                <c:pt idx="1681">
                  <c:v>13.600000000000001</c:v>
                </c:pt>
                <c:pt idx="1682">
                  <c:v>13.8</c:v>
                </c:pt>
                <c:pt idx="1683">
                  <c:v>13.8</c:v>
                </c:pt>
                <c:pt idx="1684">
                  <c:v>13.399999999999999</c:v>
                </c:pt>
                <c:pt idx="1685">
                  <c:v>15.3</c:v>
                </c:pt>
                <c:pt idx="1686">
                  <c:v>14.5</c:v>
                </c:pt>
                <c:pt idx="1687">
                  <c:v>14.5</c:v>
                </c:pt>
                <c:pt idx="1688">
                  <c:v>15.7</c:v>
                </c:pt>
                <c:pt idx="1689">
                  <c:v>14.100000000000001</c:v>
                </c:pt>
                <c:pt idx="1690">
                  <c:v>15</c:v>
                </c:pt>
                <c:pt idx="1691">
                  <c:v>15.2</c:v>
                </c:pt>
                <c:pt idx="1692">
                  <c:v>15.3</c:v>
                </c:pt>
                <c:pt idx="1693">
                  <c:v>16.2</c:v>
                </c:pt>
                <c:pt idx="1694">
                  <c:v>15.899999999999999</c:v>
                </c:pt>
                <c:pt idx="1695">
                  <c:v>15.600000000000001</c:v>
                </c:pt>
                <c:pt idx="1696">
                  <c:v>15</c:v>
                </c:pt>
                <c:pt idx="1697">
                  <c:v>16.7</c:v>
                </c:pt>
                <c:pt idx="1698">
                  <c:v>15.399999999999999</c:v>
                </c:pt>
                <c:pt idx="1699">
                  <c:v>16.5</c:v>
                </c:pt>
                <c:pt idx="1700">
                  <c:v>16.100000000000001</c:v>
                </c:pt>
                <c:pt idx="1701">
                  <c:v>17.399999999999999</c:v>
                </c:pt>
                <c:pt idx="1702">
                  <c:v>16.899999999999999</c:v>
                </c:pt>
                <c:pt idx="1703">
                  <c:v>17.7</c:v>
                </c:pt>
                <c:pt idx="1704">
                  <c:v>19</c:v>
                </c:pt>
                <c:pt idx="1705">
                  <c:v>17.8</c:v>
                </c:pt>
                <c:pt idx="1706">
                  <c:v>18</c:v>
                </c:pt>
                <c:pt idx="1707">
                  <c:v>20.3</c:v>
                </c:pt>
                <c:pt idx="1708">
                  <c:v>20</c:v>
                </c:pt>
                <c:pt idx="1709">
                  <c:v>21.3</c:v>
                </c:pt>
                <c:pt idx="1710">
                  <c:v>21.3</c:v>
                </c:pt>
                <c:pt idx="1711">
                  <c:v>22.5</c:v>
                </c:pt>
                <c:pt idx="1712">
                  <c:v>22.8</c:v>
                </c:pt>
                <c:pt idx="1713">
                  <c:v>23.7</c:v>
                </c:pt>
                <c:pt idx="1714">
                  <c:v>23.7</c:v>
                </c:pt>
                <c:pt idx="1715">
                  <c:v>26.1</c:v>
                </c:pt>
                <c:pt idx="1716">
                  <c:v>25.7</c:v>
                </c:pt>
                <c:pt idx="1717">
                  <c:v>26</c:v>
                </c:pt>
                <c:pt idx="1718">
                  <c:v>27.9</c:v>
                </c:pt>
                <c:pt idx="1719">
                  <c:v>28.6</c:v>
                </c:pt>
                <c:pt idx="1720">
                  <c:v>29.1</c:v>
                </c:pt>
                <c:pt idx="1721">
                  <c:v>29.9</c:v>
                </c:pt>
                <c:pt idx="1722">
                  <c:v>31.5</c:v>
                </c:pt>
                <c:pt idx="1723">
                  <c:v>32.200000000000003</c:v>
                </c:pt>
                <c:pt idx="1724">
                  <c:v>33.200000000000003</c:v>
                </c:pt>
                <c:pt idx="1725">
                  <c:v>32.9</c:v>
                </c:pt>
                <c:pt idx="1726">
                  <c:v>34.4</c:v>
                </c:pt>
                <c:pt idx="1727">
                  <c:v>35</c:v>
                </c:pt>
                <c:pt idx="1728">
                  <c:v>36.4</c:v>
                </c:pt>
                <c:pt idx="1729">
                  <c:v>36.9</c:v>
                </c:pt>
                <c:pt idx="1730">
                  <c:v>37</c:v>
                </c:pt>
                <c:pt idx="1731">
                  <c:v>37</c:v>
                </c:pt>
                <c:pt idx="1732">
                  <c:v>39.4</c:v>
                </c:pt>
                <c:pt idx="1733">
                  <c:v>37.9</c:v>
                </c:pt>
                <c:pt idx="1734">
                  <c:v>38.700000000000003</c:v>
                </c:pt>
                <c:pt idx="1735">
                  <c:v>40</c:v>
                </c:pt>
                <c:pt idx="1736">
                  <c:v>40.200000000000003</c:v>
                </c:pt>
                <c:pt idx="1737">
                  <c:v>39.799999999999997</c:v>
                </c:pt>
                <c:pt idx="1738">
                  <c:v>40.9</c:v>
                </c:pt>
                <c:pt idx="1739">
                  <c:v>40.200000000000003</c:v>
                </c:pt>
                <c:pt idx="1740">
                  <c:v>40</c:v>
                </c:pt>
                <c:pt idx="1741">
                  <c:v>40.1</c:v>
                </c:pt>
                <c:pt idx="1742">
                  <c:v>39.9</c:v>
                </c:pt>
                <c:pt idx="1743">
                  <c:v>40.6</c:v>
                </c:pt>
                <c:pt idx="1744">
                  <c:v>39.5</c:v>
                </c:pt>
                <c:pt idx="1745">
                  <c:v>39.4</c:v>
                </c:pt>
                <c:pt idx="1746">
                  <c:v>40.4</c:v>
                </c:pt>
                <c:pt idx="1747">
                  <c:v>40.5</c:v>
                </c:pt>
                <c:pt idx="1748">
                  <c:v>38.700000000000003</c:v>
                </c:pt>
                <c:pt idx="1749">
                  <c:v>38.4</c:v>
                </c:pt>
                <c:pt idx="1750">
                  <c:v>39.5</c:v>
                </c:pt>
                <c:pt idx="1751">
                  <c:v>39.1</c:v>
                </c:pt>
                <c:pt idx="1752">
                  <c:v>39.9</c:v>
                </c:pt>
                <c:pt idx="1753">
                  <c:v>39</c:v>
                </c:pt>
                <c:pt idx="1754">
                  <c:v>38.299999999999997</c:v>
                </c:pt>
                <c:pt idx="1755">
                  <c:v>37.9</c:v>
                </c:pt>
                <c:pt idx="1756">
                  <c:v>38.9</c:v>
                </c:pt>
                <c:pt idx="1757">
                  <c:v>37.799999999999997</c:v>
                </c:pt>
                <c:pt idx="1758">
                  <c:v>39.4</c:v>
                </c:pt>
                <c:pt idx="1759">
                  <c:v>38.700000000000003</c:v>
                </c:pt>
                <c:pt idx="1760">
                  <c:v>38.200000000000003</c:v>
                </c:pt>
                <c:pt idx="1761">
                  <c:v>39.700000000000003</c:v>
                </c:pt>
                <c:pt idx="1762">
                  <c:v>39.5</c:v>
                </c:pt>
                <c:pt idx="1763">
                  <c:v>38.9</c:v>
                </c:pt>
                <c:pt idx="1764">
                  <c:v>38.799999999999997</c:v>
                </c:pt>
                <c:pt idx="1765">
                  <c:v>40.200000000000003</c:v>
                </c:pt>
                <c:pt idx="1766">
                  <c:v>39.200000000000003</c:v>
                </c:pt>
                <c:pt idx="1767">
                  <c:v>40</c:v>
                </c:pt>
                <c:pt idx="1768">
                  <c:v>39.5</c:v>
                </c:pt>
                <c:pt idx="1769">
                  <c:v>40.5</c:v>
                </c:pt>
                <c:pt idx="1770">
                  <c:v>39.9</c:v>
                </c:pt>
                <c:pt idx="1771">
                  <c:v>40.5</c:v>
                </c:pt>
                <c:pt idx="1772">
                  <c:v>40.1</c:v>
                </c:pt>
                <c:pt idx="1773">
                  <c:v>39.1</c:v>
                </c:pt>
                <c:pt idx="1774">
                  <c:v>39.4</c:v>
                </c:pt>
                <c:pt idx="1775">
                  <c:v>39.5</c:v>
                </c:pt>
                <c:pt idx="1776">
                  <c:v>39.700000000000003</c:v>
                </c:pt>
                <c:pt idx="1777">
                  <c:v>39.200000000000003</c:v>
                </c:pt>
                <c:pt idx="1778">
                  <c:v>39</c:v>
                </c:pt>
                <c:pt idx="1779">
                  <c:v>38.299999999999997</c:v>
                </c:pt>
                <c:pt idx="1780">
                  <c:v>38.200000000000003</c:v>
                </c:pt>
                <c:pt idx="1781">
                  <c:v>38.299999999999997</c:v>
                </c:pt>
                <c:pt idx="1782">
                  <c:v>38.5</c:v>
                </c:pt>
                <c:pt idx="1783">
                  <c:v>37.6</c:v>
                </c:pt>
                <c:pt idx="1784">
                  <c:v>37.9</c:v>
                </c:pt>
                <c:pt idx="1785">
                  <c:v>39.1</c:v>
                </c:pt>
                <c:pt idx="1786">
                  <c:v>38.700000000000003</c:v>
                </c:pt>
                <c:pt idx="1787">
                  <c:v>39.5</c:v>
                </c:pt>
                <c:pt idx="1788">
                  <c:v>38.5</c:v>
                </c:pt>
                <c:pt idx="1789">
                  <c:v>39.4</c:v>
                </c:pt>
                <c:pt idx="1790">
                  <c:v>39.5</c:v>
                </c:pt>
                <c:pt idx="1791">
                  <c:v>41</c:v>
                </c:pt>
                <c:pt idx="1792">
                  <c:v>40.9</c:v>
                </c:pt>
                <c:pt idx="1793">
                  <c:v>41.4</c:v>
                </c:pt>
                <c:pt idx="1794">
                  <c:v>43</c:v>
                </c:pt>
                <c:pt idx="1795">
                  <c:v>42.9</c:v>
                </c:pt>
                <c:pt idx="1796">
                  <c:v>42.9</c:v>
                </c:pt>
                <c:pt idx="1797">
                  <c:v>44.5</c:v>
                </c:pt>
                <c:pt idx="1798">
                  <c:v>46.3</c:v>
                </c:pt>
                <c:pt idx="1799">
                  <c:v>45.9</c:v>
                </c:pt>
                <c:pt idx="1800">
                  <c:v>45.2</c:v>
                </c:pt>
                <c:pt idx="1801">
                  <c:v>45.8</c:v>
                </c:pt>
                <c:pt idx="1802">
                  <c:v>46.3</c:v>
                </c:pt>
                <c:pt idx="1803">
                  <c:v>45.7</c:v>
                </c:pt>
                <c:pt idx="1804">
                  <c:v>45.9</c:v>
                </c:pt>
                <c:pt idx="1805">
                  <c:v>46.5</c:v>
                </c:pt>
                <c:pt idx="1806">
                  <c:v>46.5</c:v>
                </c:pt>
                <c:pt idx="1807">
                  <c:v>46.8</c:v>
                </c:pt>
                <c:pt idx="1808">
                  <c:v>46.3</c:v>
                </c:pt>
                <c:pt idx="1809">
                  <c:v>45.8</c:v>
                </c:pt>
                <c:pt idx="1810">
                  <c:v>47.9</c:v>
                </c:pt>
                <c:pt idx="1811">
                  <c:v>45.9</c:v>
                </c:pt>
                <c:pt idx="1812">
                  <c:v>46</c:v>
                </c:pt>
                <c:pt idx="1813">
                  <c:v>46.1</c:v>
                </c:pt>
                <c:pt idx="1814">
                  <c:v>44.7</c:v>
                </c:pt>
                <c:pt idx="1815">
                  <c:v>44.4</c:v>
                </c:pt>
                <c:pt idx="1816">
                  <c:v>42.4</c:v>
                </c:pt>
                <c:pt idx="1817">
                  <c:v>42.9</c:v>
                </c:pt>
                <c:pt idx="1818">
                  <c:v>43</c:v>
                </c:pt>
                <c:pt idx="1819">
                  <c:v>42.7</c:v>
                </c:pt>
                <c:pt idx="1820">
                  <c:v>41.5</c:v>
                </c:pt>
                <c:pt idx="1821">
                  <c:v>41.1</c:v>
                </c:pt>
                <c:pt idx="1822">
                  <c:v>41</c:v>
                </c:pt>
                <c:pt idx="1823">
                  <c:v>41.3</c:v>
                </c:pt>
                <c:pt idx="1824">
                  <c:v>41.4</c:v>
                </c:pt>
                <c:pt idx="1825">
                  <c:v>39.200000000000003</c:v>
                </c:pt>
                <c:pt idx="1826">
                  <c:v>38.5</c:v>
                </c:pt>
                <c:pt idx="1827">
                  <c:v>38</c:v>
                </c:pt>
                <c:pt idx="1828">
                  <c:v>38.799999999999997</c:v>
                </c:pt>
                <c:pt idx="1829">
                  <c:v>36.799999999999997</c:v>
                </c:pt>
                <c:pt idx="1830">
                  <c:v>37.6</c:v>
                </c:pt>
                <c:pt idx="1831">
                  <c:v>35.5</c:v>
                </c:pt>
                <c:pt idx="1832">
                  <c:v>35.9</c:v>
                </c:pt>
                <c:pt idx="1833">
                  <c:v>35.799999999999997</c:v>
                </c:pt>
                <c:pt idx="1834">
                  <c:v>35</c:v>
                </c:pt>
                <c:pt idx="1835">
                  <c:v>33.5</c:v>
                </c:pt>
                <c:pt idx="1836">
                  <c:v>34.299999999999997</c:v>
                </c:pt>
                <c:pt idx="1837">
                  <c:v>33.1</c:v>
                </c:pt>
                <c:pt idx="1838">
                  <c:v>32</c:v>
                </c:pt>
                <c:pt idx="1839">
                  <c:v>31.9</c:v>
                </c:pt>
                <c:pt idx="1840">
                  <c:v>31.6</c:v>
                </c:pt>
                <c:pt idx="1841">
                  <c:v>29.1</c:v>
                </c:pt>
                <c:pt idx="1842">
                  <c:v>29.1</c:v>
                </c:pt>
                <c:pt idx="1843">
                  <c:v>28.6</c:v>
                </c:pt>
                <c:pt idx="1844">
                  <c:v>28</c:v>
                </c:pt>
                <c:pt idx="1845">
                  <c:v>27</c:v>
                </c:pt>
                <c:pt idx="1846">
                  <c:v>26.1</c:v>
                </c:pt>
                <c:pt idx="1847">
                  <c:v>26.1</c:v>
                </c:pt>
                <c:pt idx="1848">
                  <c:v>25.3</c:v>
                </c:pt>
                <c:pt idx="1849">
                  <c:v>24.5</c:v>
                </c:pt>
                <c:pt idx="1850">
                  <c:v>24.8</c:v>
                </c:pt>
                <c:pt idx="1851">
                  <c:v>23.3</c:v>
                </c:pt>
                <c:pt idx="1852">
                  <c:v>22.4</c:v>
                </c:pt>
                <c:pt idx="1853">
                  <c:v>22.7</c:v>
                </c:pt>
                <c:pt idx="1854">
                  <c:v>21.9</c:v>
                </c:pt>
                <c:pt idx="1855">
                  <c:v>21.6</c:v>
                </c:pt>
                <c:pt idx="1856">
                  <c:v>21.8</c:v>
                </c:pt>
                <c:pt idx="1857">
                  <c:v>21</c:v>
                </c:pt>
                <c:pt idx="1858">
                  <c:v>19.8</c:v>
                </c:pt>
                <c:pt idx="1859">
                  <c:v>18.600000000000001</c:v>
                </c:pt>
                <c:pt idx="1860">
                  <c:v>18.7</c:v>
                </c:pt>
                <c:pt idx="1861">
                  <c:v>18.5</c:v>
                </c:pt>
                <c:pt idx="1862">
                  <c:v>18.3</c:v>
                </c:pt>
                <c:pt idx="1863">
                  <c:v>17</c:v>
                </c:pt>
                <c:pt idx="1864">
                  <c:v>16.8</c:v>
                </c:pt>
                <c:pt idx="1865">
                  <c:v>18.5</c:v>
                </c:pt>
                <c:pt idx="1866">
                  <c:v>16.5</c:v>
                </c:pt>
                <c:pt idx="1867">
                  <c:v>17</c:v>
                </c:pt>
                <c:pt idx="1868">
                  <c:v>16.2</c:v>
                </c:pt>
                <c:pt idx="1869">
                  <c:v>17.399999999999999</c:v>
                </c:pt>
                <c:pt idx="1870">
                  <c:v>16</c:v>
                </c:pt>
                <c:pt idx="1871">
                  <c:v>16</c:v>
                </c:pt>
                <c:pt idx="1872">
                  <c:v>17</c:v>
                </c:pt>
                <c:pt idx="1873">
                  <c:v>15.7</c:v>
                </c:pt>
                <c:pt idx="1874">
                  <c:v>14.7</c:v>
                </c:pt>
                <c:pt idx="1875">
                  <c:v>15.899999999999999</c:v>
                </c:pt>
                <c:pt idx="1876">
                  <c:v>15.2</c:v>
                </c:pt>
                <c:pt idx="1877">
                  <c:v>15.8</c:v>
                </c:pt>
                <c:pt idx="1878">
                  <c:v>15.8</c:v>
                </c:pt>
                <c:pt idx="1879">
                  <c:v>14.899999999999999</c:v>
                </c:pt>
                <c:pt idx="1880">
                  <c:v>14.2</c:v>
                </c:pt>
                <c:pt idx="1881">
                  <c:v>15.3</c:v>
                </c:pt>
                <c:pt idx="1882">
                  <c:v>15.100000000000001</c:v>
                </c:pt>
                <c:pt idx="1883">
                  <c:v>14.3</c:v>
                </c:pt>
                <c:pt idx="1884">
                  <c:v>15.7</c:v>
                </c:pt>
                <c:pt idx="1885">
                  <c:v>15.5</c:v>
                </c:pt>
                <c:pt idx="1886">
                  <c:v>14.8</c:v>
                </c:pt>
                <c:pt idx="1887">
                  <c:v>14.600000000000001</c:v>
                </c:pt>
                <c:pt idx="1888">
                  <c:v>16</c:v>
                </c:pt>
                <c:pt idx="1889">
                  <c:v>16.3</c:v>
                </c:pt>
                <c:pt idx="1890">
                  <c:v>14.7</c:v>
                </c:pt>
                <c:pt idx="1891">
                  <c:v>16.2</c:v>
                </c:pt>
                <c:pt idx="1892">
                  <c:v>15.3</c:v>
                </c:pt>
                <c:pt idx="1893">
                  <c:v>15.600000000000001</c:v>
                </c:pt>
                <c:pt idx="1894">
                  <c:v>15.600000000000001</c:v>
                </c:pt>
                <c:pt idx="1895">
                  <c:v>15.600000000000001</c:v>
                </c:pt>
                <c:pt idx="1896">
                  <c:v>15</c:v>
                </c:pt>
                <c:pt idx="1897">
                  <c:v>14.899999999999999</c:v>
                </c:pt>
                <c:pt idx="1898">
                  <c:v>14.399999999999999</c:v>
                </c:pt>
                <c:pt idx="1899">
                  <c:v>13.2</c:v>
                </c:pt>
                <c:pt idx="1900">
                  <c:v>14.399999999999999</c:v>
                </c:pt>
                <c:pt idx="1901">
                  <c:v>14.3</c:v>
                </c:pt>
                <c:pt idx="1902">
                  <c:v>14.3</c:v>
                </c:pt>
                <c:pt idx="1903">
                  <c:v>14.899999999999999</c:v>
                </c:pt>
                <c:pt idx="1904">
                  <c:v>15.2</c:v>
                </c:pt>
                <c:pt idx="1905">
                  <c:v>15.399999999999999</c:v>
                </c:pt>
                <c:pt idx="1906">
                  <c:v>14.8</c:v>
                </c:pt>
                <c:pt idx="1907">
                  <c:v>15</c:v>
                </c:pt>
                <c:pt idx="1908">
                  <c:v>13.3</c:v>
                </c:pt>
                <c:pt idx="1909">
                  <c:v>13.8</c:v>
                </c:pt>
                <c:pt idx="1910">
                  <c:v>13.3</c:v>
                </c:pt>
                <c:pt idx="1911">
                  <c:v>13.600000000000001</c:v>
                </c:pt>
                <c:pt idx="1912">
                  <c:v>13.8</c:v>
                </c:pt>
                <c:pt idx="1913">
                  <c:v>13.2</c:v>
                </c:pt>
                <c:pt idx="1914">
                  <c:v>12.5</c:v>
                </c:pt>
                <c:pt idx="1915">
                  <c:v>13.399999999999999</c:v>
                </c:pt>
                <c:pt idx="1916">
                  <c:v>12.8</c:v>
                </c:pt>
                <c:pt idx="1917">
                  <c:v>12.899999999999999</c:v>
                </c:pt>
                <c:pt idx="1918">
                  <c:v>14.2</c:v>
                </c:pt>
                <c:pt idx="1919">
                  <c:v>12.2</c:v>
                </c:pt>
                <c:pt idx="1920">
                  <c:v>13</c:v>
                </c:pt>
                <c:pt idx="1921">
                  <c:v>12.899999999999999</c:v>
                </c:pt>
                <c:pt idx="1922">
                  <c:v>12.8</c:v>
                </c:pt>
                <c:pt idx="1923">
                  <c:v>13.3</c:v>
                </c:pt>
                <c:pt idx="1924">
                  <c:v>12.7</c:v>
                </c:pt>
                <c:pt idx="1925">
                  <c:v>12.399999999999999</c:v>
                </c:pt>
                <c:pt idx="1926">
                  <c:v>12.399999999999999</c:v>
                </c:pt>
                <c:pt idx="1927">
                  <c:v>12.100000000000001</c:v>
                </c:pt>
                <c:pt idx="1928">
                  <c:v>12.5</c:v>
                </c:pt>
                <c:pt idx="1929">
                  <c:v>12.899999999999999</c:v>
                </c:pt>
                <c:pt idx="1930">
                  <c:v>12.2</c:v>
                </c:pt>
                <c:pt idx="1931">
                  <c:v>11.9</c:v>
                </c:pt>
                <c:pt idx="1932">
                  <c:v>11.1</c:v>
                </c:pt>
                <c:pt idx="1933">
                  <c:v>12.399999999999999</c:v>
                </c:pt>
                <c:pt idx="1934">
                  <c:v>11.9</c:v>
                </c:pt>
                <c:pt idx="1935">
                  <c:v>11.4</c:v>
                </c:pt>
                <c:pt idx="1936">
                  <c:v>11.6</c:v>
                </c:pt>
                <c:pt idx="1937">
                  <c:v>11.4</c:v>
                </c:pt>
                <c:pt idx="1938">
                  <c:v>12.7</c:v>
                </c:pt>
                <c:pt idx="1939">
                  <c:v>11.6</c:v>
                </c:pt>
                <c:pt idx="1940">
                  <c:v>11.5</c:v>
                </c:pt>
                <c:pt idx="1941">
                  <c:v>11</c:v>
                </c:pt>
                <c:pt idx="1942">
                  <c:v>10.199999999999999</c:v>
                </c:pt>
                <c:pt idx="1943">
                  <c:v>11.8</c:v>
                </c:pt>
                <c:pt idx="1944">
                  <c:v>9.3000000000000007</c:v>
                </c:pt>
                <c:pt idx="1945">
                  <c:v>11</c:v>
                </c:pt>
                <c:pt idx="1946">
                  <c:v>11.8</c:v>
                </c:pt>
                <c:pt idx="1947">
                  <c:v>12.8</c:v>
                </c:pt>
                <c:pt idx="1948">
                  <c:v>11.9</c:v>
                </c:pt>
                <c:pt idx="1949">
                  <c:v>11.6</c:v>
                </c:pt>
                <c:pt idx="1950">
                  <c:v>11</c:v>
                </c:pt>
                <c:pt idx="1951">
                  <c:v>12.600000000000001</c:v>
                </c:pt>
                <c:pt idx="1952">
                  <c:v>10.7</c:v>
                </c:pt>
                <c:pt idx="1953">
                  <c:v>11.4</c:v>
                </c:pt>
                <c:pt idx="1954">
                  <c:v>10.9</c:v>
                </c:pt>
                <c:pt idx="1955">
                  <c:v>11.7</c:v>
                </c:pt>
                <c:pt idx="1956">
                  <c:v>11.3</c:v>
                </c:pt>
                <c:pt idx="1957">
                  <c:v>13.2</c:v>
                </c:pt>
                <c:pt idx="1958">
                  <c:v>13.7</c:v>
                </c:pt>
                <c:pt idx="1959">
                  <c:v>12.3</c:v>
                </c:pt>
                <c:pt idx="1960">
                  <c:v>11.9</c:v>
                </c:pt>
                <c:pt idx="1961">
                  <c:v>11.3</c:v>
                </c:pt>
                <c:pt idx="1962">
                  <c:v>11.6</c:v>
                </c:pt>
                <c:pt idx="1963">
                  <c:v>12.899999999999999</c:v>
                </c:pt>
                <c:pt idx="1964">
                  <c:v>11.9</c:v>
                </c:pt>
                <c:pt idx="1965">
                  <c:v>13.3</c:v>
                </c:pt>
                <c:pt idx="1966">
                  <c:v>11.7</c:v>
                </c:pt>
                <c:pt idx="1967">
                  <c:v>12.5</c:v>
                </c:pt>
                <c:pt idx="1968">
                  <c:v>12.600000000000001</c:v>
                </c:pt>
                <c:pt idx="1969">
                  <c:v>13.2</c:v>
                </c:pt>
                <c:pt idx="1970">
                  <c:v>13.3</c:v>
                </c:pt>
                <c:pt idx="1971">
                  <c:v>13</c:v>
                </c:pt>
                <c:pt idx="1972">
                  <c:v>12.399999999999999</c:v>
                </c:pt>
                <c:pt idx="1973">
                  <c:v>12.600000000000001</c:v>
                </c:pt>
                <c:pt idx="1974">
                  <c:v>13</c:v>
                </c:pt>
                <c:pt idx="1975">
                  <c:v>13</c:v>
                </c:pt>
                <c:pt idx="1976">
                  <c:v>12.100000000000001</c:v>
                </c:pt>
                <c:pt idx="1977">
                  <c:v>12.5</c:v>
                </c:pt>
                <c:pt idx="1978">
                  <c:v>12</c:v>
                </c:pt>
                <c:pt idx="1979">
                  <c:v>12.5</c:v>
                </c:pt>
                <c:pt idx="1980">
                  <c:v>12.2</c:v>
                </c:pt>
                <c:pt idx="1981">
                  <c:v>12.7</c:v>
                </c:pt>
                <c:pt idx="1982">
                  <c:v>12</c:v>
                </c:pt>
                <c:pt idx="1983">
                  <c:v>12.7</c:v>
                </c:pt>
                <c:pt idx="1984">
                  <c:v>12.899999999999999</c:v>
                </c:pt>
                <c:pt idx="1985">
                  <c:v>11.3</c:v>
                </c:pt>
                <c:pt idx="1986">
                  <c:v>12.600000000000001</c:v>
                </c:pt>
                <c:pt idx="1987">
                  <c:v>14.3</c:v>
                </c:pt>
                <c:pt idx="1988">
                  <c:v>13.8</c:v>
                </c:pt>
                <c:pt idx="1989">
                  <c:v>12.600000000000001</c:v>
                </c:pt>
                <c:pt idx="1990">
                  <c:v>12.5</c:v>
                </c:pt>
                <c:pt idx="1991">
                  <c:v>12.399999999999999</c:v>
                </c:pt>
                <c:pt idx="1992">
                  <c:v>13.399999999999999</c:v>
                </c:pt>
                <c:pt idx="1993">
                  <c:v>14.7</c:v>
                </c:pt>
                <c:pt idx="1994">
                  <c:v>12.3</c:v>
                </c:pt>
                <c:pt idx="1995">
                  <c:v>12.899999999999999</c:v>
                </c:pt>
                <c:pt idx="1996">
                  <c:v>12.7</c:v>
                </c:pt>
                <c:pt idx="1997">
                  <c:v>13.100000000000001</c:v>
                </c:pt>
                <c:pt idx="1998">
                  <c:v>13.399999999999999</c:v>
                </c:pt>
                <c:pt idx="1999">
                  <c:v>12.7</c:v>
                </c:pt>
                <c:pt idx="2000">
                  <c:v>13.100000000000001</c:v>
                </c:pt>
                <c:pt idx="2001">
                  <c:v>12.5</c:v>
                </c:pt>
                <c:pt idx="2002">
                  <c:v>13.100000000000001</c:v>
                </c:pt>
                <c:pt idx="2003">
                  <c:v>12.899999999999999</c:v>
                </c:pt>
                <c:pt idx="2004">
                  <c:v>12.5</c:v>
                </c:pt>
                <c:pt idx="2005">
                  <c:v>13.5</c:v>
                </c:pt>
                <c:pt idx="2006">
                  <c:v>12.2</c:v>
                </c:pt>
                <c:pt idx="2007">
                  <c:v>12.100000000000001</c:v>
                </c:pt>
                <c:pt idx="2008">
                  <c:v>12.100000000000001</c:v>
                </c:pt>
                <c:pt idx="2009">
                  <c:v>14.5</c:v>
                </c:pt>
                <c:pt idx="2010">
                  <c:v>12.899999999999999</c:v>
                </c:pt>
                <c:pt idx="2011">
                  <c:v>13</c:v>
                </c:pt>
                <c:pt idx="2012">
                  <c:v>14.100000000000001</c:v>
                </c:pt>
                <c:pt idx="2013">
                  <c:v>13.7</c:v>
                </c:pt>
                <c:pt idx="2014">
                  <c:v>13.3</c:v>
                </c:pt>
                <c:pt idx="2015">
                  <c:v>14.5</c:v>
                </c:pt>
                <c:pt idx="2016">
                  <c:v>12.8</c:v>
                </c:pt>
                <c:pt idx="2017">
                  <c:v>14.600000000000001</c:v>
                </c:pt>
                <c:pt idx="2018">
                  <c:v>14.100000000000001</c:v>
                </c:pt>
                <c:pt idx="2019">
                  <c:v>13.8</c:v>
                </c:pt>
                <c:pt idx="2020">
                  <c:v>13.3</c:v>
                </c:pt>
                <c:pt idx="2021">
                  <c:v>13.399999999999999</c:v>
                </c:pt>
                <c:pt idx="2022">
                  <c:v>14.600000000000001</c:v>
                </c:pt>
                <c:pt idx="2023">
                  <c:v>12.7</c:v>
                </c:pt>
                <c:pt idx="2024">
                  <c:v>12.600000000000001</c:v>
                </c:pt>
                <c:pt idx="2025">
                  <c:v>14.100000000000001</c:v>
                </c:pt>
                <c:pt idx="2026">
                  <c:v>13.899999999999999</c:v>
                </c:pt>
                <c:pt idx="2027">
                  <c:v>12.399999999999999</c:v>
                </c:pt>
                <c:pt idx="2028">
                  <c:v>13.399999999999999</c:v>
                </c:pt>
                <c:pt idx="2029">
                  <c:v>13.399999999999999</c:v>
                </c:pt>
                <c:pt idx="2030">
                  <c:v>14.100000000000001</c:v>
                </c:pt>
                <c:pt idx="2031">
                  <c:v>13.399999999999999</c:v>
                </c:pt>
                <c:pt idx="2032">
                  <c:v>15.3</c:v>
                </c:pt>
                <c:pt idx="2033">
                  <c:v>12.399999999999999</c:v>
                </c:pt>
                <c:pt idx="2034">
                  <c:v>12.899999999999999</c:v>
                </c:pt>
                <c:pt idx="2035">
                  <c:v>13.600000000000001</c:v>
                </c:pt>
                <c:pt idx="2036">
                  <c:v>12.600000000000001</c:v>
                </c:pt>
                <c:pt idx="2037">
                  <c:v>14.100000000000001</c:v>
                </c:pt>
                <c:pt idx="2038">
                  <c:v>14</c:v>
                </c:pt>
                <c:pt idx="2039">
                  <c:v>14.7</c:v>
                </c:pt>
                <c:pt idx="2040">
                  <c:v>12.600000000000001</c:v>
                </c:pt>
                <c:pt idx="2041">
                  <c:v>14.100000000000001</c:v>
                </c:pt>
                <c:pt idx="2042">
                  <c:v>14</c:v>
                </c:pt>
                <c:pt idx="2043">
                  <c:v>14</c:v>
                </c:pt>
                <c:pt idx="2044">
                  <c:v>15.2</c:v>
                </c:pt>
                <c:pt idx="2045">
                  <c:v>12.899999999999999</c:v>
                </c:pt>
                <c:pt idx="2046">
                  <c:v>14.100000000000001</c:v>
                </c:pt>
                <c:pt idx="2047">
                  <c:v>14</c:v>
                </c:pt>
                <c:pt idx="2048">
                  <c:v>14.5</c:v>
                </c:pt>
                <c:pt idx="2049">
                  <c:v>14.3</c:v>
                </c:pt>
                <c:pt idx="2050">
                  <c:v>14.600000000000001</c:v>
                </c:pt>
                <c:pt idx="2051">
                  <c:v>14.899999999999999</c:v>
                </c:pt>
                <c:pt idx="2052">
                  <c:v>14.899999999999999</c:v>
                </c:pt>
                <c:pt idx="2053">
                  <c:v>14.2</c:v>
                </c:pt>
                <c:pt idx="2054">
                  <c:v>14.100000000000001</c:v>
                </c:pt>
                <c:pt idx="2055">
                  <c:v>14.100000000000001</c:v>
                </c:pt>
                <c:pt idx="2056">
                  <c:v>14.3</c:v>
                </c:pt>
                <c:pt idx="2057">
                  <c:v>15</c:v>
                </c:pt>
                <c:pt idx="2058">
                  <c:v>14.600000000000001</c:v>
                </c:pt>
                <c:pt idx="2059">
                  <c:v>16.2</c:v>
                </c:pt>
                <c:pt idx="2060">
                  <c:v>14.7</c:v>
                </c:pt>
                <c:pt idx="2061">
                  <c:v>14.899999999999999</c:v>
                </c:pt>
                <c:pt idx="2062">
                  <c:v>15</c:v>
                </c:pt>
                <c:pt idx="2063">
                  <c:v>14.600000000000001</c:v>
                </c:pt>
                <c:pt idx="2064">
                  <c:v>14.5</c:v>
                </c:pt>
                <c:pt idx="2065">
                  <c:v>15.399999999999999</c:v>
                </c:pt>
                <c:pt idx="2066">
                  <c:v>15.100000000000001</c:v>
                </c:pt>
                <c:pt idx="2067">
                  <c:v>14.3</c:v>
                </c:pt>
                <c:pt idx="2068">
                  <c:v>14.100000000000001</c:v>
                </c:pt>
                <c:pt idx="2069">
                  <c:v>15.5</c:v>
                </c:pt>
                <c:pt idx="2070">
                  <c:v>15</c:v>
                </c:pt>
                <c:pt idx="2071">
                  <c:v>14.899999999999999</c:v>
                </c:pt>
                <c:pt idx="2072">
                  <c:v>15.2</c:v>
                </c:pt>
                <c:pt idx="2073">
                  <c:v>14.899999999999999</c:v>
                </c:pt>
                <c:pt idx="2074">
                  <c:v>15.399999999999999</c:v>
                </c:pt>
                <c:pt idx="2075">
                  <c:v>15</c:v>
                </c:pt>
                <c:pt idx="2076">
                  <c:v>14.399999999999999</c:v>
                </c:pt>
                <c:pt idx="2077">
                  <c:v>14.600000000000001</c:v>
                </c:pt>
                <c:pt idx="2078">
                  <c:v>15.7</c:v>
                </c:pt>
                <c:pt idx="2079">
                  <c:v>15.3</c:v>
                </c:pt>
                <c:pt idx="2080">
                  <c:v>16.2</c:v>
                </c:pt>
                <c:pt idx="2081">
                  <c:v>15.399999999999999</c:v>
                </c:pt>
                <c:pt idx="2082">
                  <c:v>15.899999999999999</c:v>
                </c:pt>
                <c:pt idx="2083">
                  <c:v>15.100000000000001</c:v>
                </c:pt>
                <c:pt idx="2084">
                  <c:v>16.100000000000001</c:v>
                </c:pt>
                <c:pt idx="2085">
                  <c:v>16.399999999999999</c:v>
                </c:pt>
                <c:pt idx="2086">
                  <c:v>16.100000000000001</c:v>
                </c:pt>
                <c:pt idx="2087">
                  <c:v>15.100000000000001</c:v>
                </c:pt>
                <c:pt idx="2088">
                  <c:v>16.7</c:v>
                </c:pt>
                <c:pt idx="2089">
                  <c:v>17.100000000000001</c:v>
                </c:pt>
                <c:pt idx="2090">
                  <c:v>17.5</c:v>
                </c:pt>
                <c:pt idx="2091">
                  <c:v>17.2</c:v>
                </c:pt>
                <c:pt idx="2092">
                  <c:v>17.5</c:v>
                </c:pt>
                <c:pt idx="2093">
                  <c:v>18.3</c:v>
                </c:pt>
                <c:pt idx="2094">
                  <c:v>17.8</c:v>
                </c:pt>
                <c:pt idx="2095">
                  <c:v>18.8</c:v>
                </c:pt>
                <c:pt idx="2096">
                  <c:v>17.5</c:v>
                </c:pt>
                <c:pt idx="2097">
                  <c:v>18.7</c:v>
                </c:pt>
                <c:pt idx="2098">
                  <c:v>18.8</c:v>
                </c:pt>
                <c:pt idx="2099">
                  <c:v>19.600000000000001</c:v>
                </c:pt>
                <c:pt idx="2100">
                  <c:v>19.8</c:v>
                </c:pt>
                <c:pt idx="2101">
                  <c:v>20.2</c:v>
                </c:pt>
                <c:pt idx="2102">
                  <c:v>19.7</c:v>
                </c:pt>
                <c:pt idx="2103">
                  <c:v>20.5</c:v>
                </c:pt>
                <c:pt idx="2104">
                  <c:v>19.7</c:v>
                </c:pt>
                <c:pt idx="2105">
                  <c:v>20.3</c:v>
                </c:pt>
                <c:pt idx="2106">
                  <c:v>21.3</c:v>
                </c:pt>
                <c:pt idx="2107">
                  <c:v>19.8</c:v>
                </c:pt>
                <c:pt idx="2108">
                  <c:v>21</c:v>
                </c:pt>
                <c:pt idx="2109">
                  <c:v>21.1</c:v>
                </c:pt>
                <c:pt idx="2110">
                  <c:v>20.6</c:v>
                </c:pt>
                <c:pt idx="2111">
                  <c:v>21.6</c:v>
                </c:pt>
                <c:pt idx="2112">
                  <c:v>20</c:v>
                </c:pt>
                <c:pt idx="2113">
                  <c:v>21.7</c:v>
                </c:pt>
                <c:pt idx="2114">
                  <c:v>21.7</c:v>
                </c:pt>
                <c:pt idx="2115">
                  <c:v>21.5</c:v>
                </c:pt>
                <c:pt idx="2116">
                  <c:v>20.399999999999999</c:v>
                </c:pt>
                <c:pt idx="2117">
                  <c:v>20.399999999999999</c:v>
                </c:pt>
                <c:pt idx="2118">
                  <c:v>20.399999999999999</c:v>
                </c:pt>
                <c:pt idx="2119">
                  <c:v>21.3</c:v>
                </c:pt>
                <c:pt idx="2120">
                  <c:v>20.7</c:v>
                </c:pt>
                <c:pt idx="2121">
                  <c:v>22</c:v>
                </c:pt>
                <c:pt idx="2122">
                  <c:v>22.7</c:v>
                </c:pt>
                <c:pt idx="2123">
                  <c:v>21.5</c:v>
                </c:pt>
                <c:pt idx="2124">
                  <c:v>21.7</c:v>
                </c:pt>
                <c:pt idx="2125">
                  <c:v>21.3</c:v>
                </c:pt>
                <c:pt idx="2126">
                  <c:v>21.7</c:v>
                </c:pt>
                <c:pt idx="2127">
                  <c:v>22.7</c:v>
                </c:pt>
                <c:pt idx="2128">
                  <c:v>22.4</c:v>
                </c:pt>
                <c:pt idx="2129">
                  <c:v>21.6</c:v>
                </c:pt>
                <c:pt idx="2130">
                  <c:v>22.8</c:v>
                </c:pt>
                <c:pt idx="2131">
                  <c:v>23.6</c:v>
                </c:pt>
                <c:pt idx="2132">
                  <c:v>23.2</c:v>
                </c:pt>
                <c:pt idx="2133">
                  <c:v>23.3</c:v>
                </c:pt>
                <c:pt idx="2134">
                  <c:v>23.7</c:v>
                </c:pt>
                <c:pt idx="2135">
                  <c:v>22.2</c:v>
                </c:pt>
                <c:pt idx="2136">
                  <c:v>23.5</c:v>
                </c:pt>
                <c:pt idx="2137">
                  <c:v>22.6</c:v>
                </c:pt>
                <c:pt idx="2138">
                  <c:v>22.9</c:v>
                </c:pt>
                <c:pt idx="2139">
                  <c:v>24.1</c:v>
                </c:pt>
                <c:pt idx="2140">
                  <c:v>22.6</c:v>
                </c:pt>
                <c:pt idx="2141">
                  <c:v>24.5</c:v>
                </c:pt>
                <c:pt idx="2142">
                  <c:v>24.8</c:v>
                </c:pt>
                <c:pt idx="2143">
                  <c:v>23.6</c:v>
                </c:pt>
                <c:pt idx="2144">
                  <c:v>23</c:v>
                </c:pt>
                <c:pt idx="2145">
                  <c:v>24.1</c:v>
                </c:pt>
                <c:pt idx="2146">
                  <c:v>24</c:v>
                </c:pt>
                <c:pt idx="2147">
                  <c:v>24.1</c:v>
                </c:pt>
                <c:pt idx="2148">
                  <c:v>24.2</c:v>
                </c:pt>
                <c:pt idx="2149">
                  <c:v>25</c:v>
                </c:pt>
                <c:pt idx="2150">
                  <c:v>24.3</c:v>
                </c:pt>
                <c:pt idx="2151">
                  <c:v>24.9</c:v>
                </c:pt>
                <c:pt idx="2152">
                  <c:v>24.6</c:v>
                </c:pt>
                <c:pt idx="2153">
                  <c:v>24.6</c:v>
                </c:pt>
                <c:pt idx="2154">
                  <c:v>25</c:v>
                </c:pt>
                <c:pt idx="2155">
                  <c:v>25</c:v>
                </c:pt>
                <c:pt idx="2156">
                  <c:v>25.5</c:v>
                </c:pt>
                <c:pt idx="2157">
                  <c:v>25.7</c:v>
                </c:pt>
                <c:pt idx="2158">
                  <c:v>26.3</c:v>
                </c:pt>
                <c:pt idx="2159">
                  <c:v>25.6</c:v>
                </c:pt>
                <c:pt idx="2160">
                  <c:v>25.4</c:v>
                </c:pt>
                <c:pt idx="2161">
                  <c:v>25.3</c:v>
                </c:pt>
                <c:pt idx="2162">
                  <c:v>25.4</c:v>
                </c:pt>
                <c:pt idx="2163">
                  <c:v>25.2</c:v>
                </c:pt>
                <c:pt idx="2164">
                  <c:v>26.7</c:v>
                </c:pt>
                <c:pt idx="2165">
                  <c:v>26.8</c:v>
                </c:pt>
                <c:pt idx="2166">
                  <c:v>26.7</c:v>
                </c:pt>
                <c:pt idx="2167">
                  <c:v>26.1</c:v>
                </c:pt>
                <c:pt idx="2168">
                  <c:v>25.8</c:v>
                </c:pt>
                <c:pt idx="2169">
                  <c:v>28</c:v>
                </c:pt>
                <c:pt idx="2170">
                  <c:v>26.7</c:v>
                </c:pt>
                <c:pt idx="2171">
                  <c:v>26.8</c:v>
                </c:pt>
                <c:pt idx="2172">
                  <c:v>26.9</c:v>
                </c:pt>
                <c:pt idx="2173">
                  <c:v>26.5</c:v>
                </c:pt>
                <c:pt idx="2174">
                  <c:v>27.5</c:v>
                </c:pt>
                <c:pt idx="2175">
                  <c:v>28.6</c:v>
                </c:pt>
                <c:pt idx="2176">
                  <c:v>27.5</c:v>
                </c:pt>
                <c:pt idx="2177">
                  <c:v>26.7</c:v>
                </c:pt>
                <c:pt idx="2178">
                  <c:v>26.2</c:v>
                </c:pt>
                <c:pt idx="2179">
                  <c:v>28.200000000000003</c:v>
                </c:pt>
                <c:pt idx="2180">
                  <c:v>27.4</c:v>
                </c:pt>
                <c:pt idx="2181">
                  <c:v>27.6</c:v>
                </c:pt>
                <c:pt idx="2182">
                  <c:v>29.200000000000003</c:v>
                </c:pt>
                <c:pt idx="2183">
                  <c:v>28.1</c:v>
                </c:pt>
                <c:pt idx="2184">
                  <c:v>29.6</c:v>
                </c:pt>
                <c:pt idx="2185">
                  <c:v>29.700000000000003</c:v>
                </c:pt>
                <c:pt idx="2186">
                  <c:v>30.299999999999997</c:v>
                </c:pt>
                <c:pt idx="2187">
                  <c:v>30.5</c:v>
                </c:pt>
                <c:pt idx="2188">
                  <c:v>29.4</c:v>
                </c:pt>
                <c:pt idx="2189">
                  <c:v>31.6</c:v>
                </c:pt>
                <c:pt idx="2190">
                  <c:v>30.9</c:v>
                </c:pt>
                <c:pt idx="2191">
                  <c:v>32.1</c:v>
                </c:pt>
                <c:pt idx="2192">
                  <c:v>31.9</c:v>
                </c:pt>
                <c:pt idx="2193">
                  <c:v>32.9</c:v>
                </c:pt>
                <c:pt idx="2194">
                  <c:v>32.4</c:v>
                </c:pt>
                <c:pt idx="2195">
                  <c:v>32.9</c:v>
                </c:pt>
                <c:pt idx="2196">
                  <c:v>35.299999999999997</c:v>
                </c:pt>
                <c:pt idx="2197">
                  <c:v>34.700000000000003</c:v>
                </c:pt>
                <c:pt idx="2198">
                  <c:v>36.1</c:v>
                </c:pt>
                <c:pt idx="2199">
                  <c:v>36.4</c:v>
                </c:pt>
                <c:pt idx="2200">
                  <c:v>35.299999999999997</c:v>
                </c:pt>
                <c:pt idx="2201">
                  <c:v>36.700000000000003</c:v>
                </c:pt>
                <c:pt idx="2202">
                  <c:v>36.5</c:v>
                </c:pt>
                <c:pt idx="2203">
                  <c:v>36.9</c:v>
                </c:pt>
                <c:pt idx="2204">
                  <c:v>37.1</c:v>
                </c:pt>
                <c:pt idx="2205">
                  <c:v>37.9</c:v>
                </c:pt>
                <c:pt idx="2206">
                  <c:v>37.5</c:v>
                </c:pt>
                <c:pt idx="2207">
                  <c:v>39.700000000000003</c:v>
                </c:pt>
                <c:pt idx="2208">
                  <c:v>39.9</c:v>
                </c:pt>
                <c:pt idx="2209">
                  <c:v>40.299999999999997</c:v>
                </c:pt>
                <c:pt idx="2210">
                  <c:v>41.1</c:v>
                </c:pt>
                <c:pt idx="2211">
                  <c:v>41</c:v>
                </c:pt>
                <c:pt idx="2212">
                  <c:v>41.1</c:v>
                </c:pt>
                <c:pt idx="2213">
                  <c:v>41.9</c:v>
                </c:pt>
                <c:pt idx="2214">
                  <c:v>42.3</c:v>
                </c:pt>
                <c:pt idx="2215">
                  <c:v>41.3</c:v>
                </c:pt>
                <c:pt idx="2216">
                  <c:v>42.1</c:v>
                </c:pt>
                <c:pt idx="2217">
                  <c:v>42.6</c:v>
                </c:pt>
                <c:pt idx="2218">
                  <c:v>43.9</c:v>
                </c:pt>
                <c:pt idx="2219">
                  <c:v>43.9</c:v>
                </c:pt>
                <c:pt idx="2220">
                  <c:v>45.8</c:v>
                </c:pt>
                <c:pt idx="2221">
                  <c:v>45</c:v>
                </c:pt>
                <c:pt idx="2222">
                  <c:v>44.6</c:v>
                </c:pt>
                <c:pt idx="2223">
                  <c:v>45.4</c:v>
                </c:pt>
                <c:pt idx="2224">
                  <c:v>45.8</c:v>
                </c:pt>
                <c:pt idx="2225">
                  <c:v>44.8</c:v>
                </c:pt>
                <c:pt idx="2226">
                  <c:v>46.5</c:v>
                </c:pt>
                <c:pt idx="2227">
                  <c:v>46.2</c:v>
                </c:pt>
                <c:pt idx="2228">
                  <c:v>45.6</c:v>
                </c:pt>
                <c:pt idx="2229">
                  <c:v>47.2</c:v>
                </c:pt>
                <c:pt idx="2230">
                  <c:v>47.1</c:v>
                </c:pt>
                <c:pt idx="2231">
                  <c:v>46.9</c:v>
                </c:pt>
                <c:pt idx="2232">
                  <c:v>48.5</c:v>
                </c:pt>
                <c:pt idx="2233">
                  <c:v>48.5</c:v>
                </c:pt>
                <c:pt idx="2234">
                  <c:v>48.2</c:v>
                </c:pt>
                <c:pt idx="2235">
                  <c:v>50.9</c:v>
                </c:pt>
                <c:pt idx="2236">
                  <c:v>49.8</c:v>
                </c:pt>
                <c:pt idx="2237">
                  <c:v>50.6</c:v>
                </c:pt>
                <c:pt idx="2238">
                  <c:v>51</c:v>
                </c:pt>
                <c:pt idx="2239">
                  <c:v>51.8</c:v>
                </c:pt>
                <c:pt idx="2240">
                  <c:v>52.3</c:v>
                </c:pt>
                <c:pt idx="2241">
                  <c:v>50.8</c:v>
                </c:pt>
                <c:pt idx="2242">
                  <c:v>51.2</c:v>
                </c:pt>
                <c:pt idx="2243">
                  <c:v>53.3</c:v>
                </c:pt>
                <c:pt idx="2244">
                  <c:v>52.9</c:v>
                </c:pt>
                <c:pt idx="2245">
                  <c:v>53.9</c:v>
                </c:pt>
                <c:pt idx="2246">
                  <c:v>53.5</c:v>
                </c:pt>
                <c:pt idx="2247">
                  <c:v>55.3</c:v>
                </c:pt>
                <c:pt idx="2248">
                  <c:v>54.3</c:v>
                </c:pt>
                <c:pt idx="2249">
                  <c:v>56.6</c:v>
                </c:pt>
                <c:pt idx="2250">
                  <c:v>54.5</c:v>
                </c:pt>
                <c:pt idx="2251">
                  <c:v>54.6</c:v>
                </c:pt>
                <c:pt idx="2252">
                  <c:v>54.6</c:v>
                </c:pt>
                <c:pt idx="2253">
                  <c:v>54.4</c:v>
                </c:pt>
                <c:pt idx="2254">
                  <c:v>56.2</c:v>
                </c:pt>
                <c:pt idx="2255">
                  <c:v>56.3</c:v>
                </c:pt>
                <c:pt idx="2256">
                  <c:v>55.5</c:v>
                </c:pt>
                <c:pt idx="2257">
                  <c:v>55.7</c:v>
                </c:pt>
                <c:pt idx="2258">
                  <c:v>54.7</c:v>
                </c:pt>
                <c:pt idx="2259">
                  <c:v>56</c:v>
                </c:pt>
                <c:pt idx="2260">
                  <c:v>55.1</c:v>
                </c:pt>
                <c:pt idx="2261">
                  <c:v>55.7</c:v>
                </c:pt>
                <c:pt idx="2262">
                  <c:v>55.3</c:v>
                </c:pt>
                <c:pt idx="2263">
                  <c:v>56</c:v>
                </c:pt>
                <c:pt idx="2264">
                  <c:v>55</c:v>
                </c:pt>
                <c:pt idx="2265">
                  <c:v>54.7</c:v>
                </c:pt>
                <c:pt idx="2266">
                  <c:v>58</c:v>
                </c:pt>
                <c:pt idx="2267">
                  <c:v>55.3</c:v>
                </c:pt>
                <c:pt idx="2268">
                  <c:v>56.5</c:v>
                </c:pt>
                <c:pt idx="2269">
                  <c:v>55.4</c:v>
                </c:pt>
                <c:pt idx="2270">
                  <c:v>55.4</c:v>
                </c:pt>
                <c:pt idx="2271">
                  <c:v>55.4</c:v>
                </c:pt>
                <c:pt idx="2272">
                  <c:v>55.4</c:v>
                </c:pt>
                <c:pt idx="2273">
                  <c:v>54.9</c:v>
                </c:pt>
                <c:pt idx="2274">
                  <c:v>56.2</c:v>
                </c:pt>
                <c:pt idx="2275">
                  <c:v>56</c:v>
                </c:pt>
                <c:pt idx="2276">
                  <c:v>54.3</c:v>
                </c:pt>
                <c:pt idx="2277">
                  <c:v>55.4</c:v>
                </c:pt>
                <c:pt idx="2278">
                  <c:v>55.6</c:v>
                </c:pt>
                <c:pt idx="2279">
                  <c:v>54.1</c:v>
                </c:pt>
                <c:pt idx="2280">
                  <c:v>55.6</c:v>
                </c:pt>
                <c:pt idx="2281">
                  <c:v>55</c:v>
                </c:pt>
                <c:pt idx="2282">
                  <c:v>54.2</c:v>
                </c:pt>
                <c:pt idx="2283">
                  <c:v>55.2</c:v>
                </c:pt>
                <c:pt idx="2284">
                  <c:v>55.4</c:v>
                </c:pt>
                <c:pt idx="2285">
                  <c:v>53.7</c:v>
                </c:pt>
                <c:pt idx="2286">
                  <c:v>54.6</c:v>
                </c:pt>
                <c:pt idx="2287">
                  <c:v>55.2</c:v>
                </c:pt>
                <c:pt idx="2288">
                  <c:v>55.7</c:v>
                </c:pt>
                <c:pt idx="2289">
                  <c:v>56.3</c:v>
                </c:pt>
                <c:pt idx="2290">
                  <c:v>56.1</c:v>
                </c:pt>
                <c:pt idx="2291">
                  <c:v>57.7</c:v>
                </c:pt>
                <c:pt idx="2292">
                  <c:v>57.8</c:v>
                </c:pt>
                <c:pt idx="2293">
                  <c:v>57.5</c:v>
                </c:pt>
                <c:pt idx="2294">
                  <c:v>58.4</c:v>
                </c:pt>
                <c:pt idx="2295">
                  <c:v>58.5</c:v>
                </c:pt>
                <c:pt idx="2296">
                  <c:v>58.1</c:v>
                </c:pt>
                <c:pt idx="2297">
                  <c:v>59.7</c:v>
                </c:pt>
                <c:pt idx="2298">
                  <c:v>60.3</c:v>
                </c:pt>
                <c:pt idx="2299">
                  <c:v>59.4</c:v>
                </c:pt>
                <c:pt idx="2300">
                  <c:v>60.8</c:v>
                </c:pt>
                <c:pt idx="2301">
                  <c:v>62.5</c:v>
                </c:pt>
                <c:pt idx="2302">
                  <c:v>61.099999999999994</c:v>
                </c:pt>
                <c:pt idx="2303">
                  <c:v>62.599999999999994</c:v>
                </c:pt>
                <c:pt idx="2304">
                  <c:v>61.400000000000006</c:v>
                </c:pt>
                <c:pt idx="2305">
                  <c:v>63.099999999999994</c:v>
                </c:pt>
                <c:pt idx="2306">
                  <c:v>63.2</c:v>
                </c:pt>
                <c:pt idx="2307">
                  <c:v>63.599999999999994</c:v>
                </c:pt>
                <c:pt idx="2308">
                  <c:v>62.599999999999994</c:v>
                </c:pt>
                <c:pt idx="2309">
                  <c:v>63.2</c:v>
                </c:pt>
                <c:pt idx="2310">
                  <c:v>65.8</c:v>
                </c:pt>
                <c:pt idx="2311">
                  <c:v>64.599999999999994</c:v>
                </c:pt>
                <c:pt idx="2312">
                  <c:v>63.7</c:v>
                </c:pt>
                <c:pt idx="2313">
                  <c:v>65.599999999999994</c:v>
                </c:pt>
                <c:pt idx="2314">
                  <c:v>66.7</c:v>
                </c:pt>
                <c:pt idx="2315">
                  <c:v>66</c:v>
                </c:pt>
                <c:pt idx="2316">
                  <c:v>65.7</c:v>
                </c:pt>
                <c:pt idx="2317">
                  <c:v>67.7</c:v>
                </c:pt>
                <c:pt idx="2318">
                  <c:v>67.2</c:v>
                </c:pt>
                <c:pt idx="2319">
                  <c:v>65.7</c:v>
                </c:pt>
                <c:pt idx="2320">
                  <c:v>66.2</c:v>
                </c:pt>
                <c:pt idx="2321">
                  <c:v>65.099999999999994</c:v>
                </c:pt>
                <c:pt idx="2322">
                  <c:v>65.8</c:v>
                </c:pt>
                <c:pt idx="2323">
                  <c:v>66.3</c:v>
                </c:pt>
                <c:pt idx="2324">
                  <c:v>65.3</c:v>
                </c:pt>
                <c:pt idx="2325">
                  <c:v>66.5</c:v>
                </c:pt>
                <c:pt idx="2326">
                  <c:v>65.8</c:v>
                </c:pt>
                <c:pt idx="2327">
                  <c:v>66.099999999999994</c:v>
                </c:pt>
                <c:pt idx="2328">
                  <c:v>65.8</c:v>
                </c:pt>
                <c:pt idx="2329">
                  <c:v>66.599999999999994</c:v>
                </c:pt>
                <c:pt idx="2330">
                  <c:v>67.2</c:v>
                </c:pt>
                <c:pt idx="2331">
                  <c:v>66.5</c:v>
                </c:pt>
                <c:pt idx="2332">
                  <c:v>66.599999999999994</c:v>
                </c:pt>
                <c:pt idx="2333">
                  <c:v>65.5</c:v>
                </c:pt>
                <c:pt idx="2334">
                  <c:v>68.3</c:v>
                </c:pt>
                <c:pt idx="2335">
                  <c:v>69.2</c:v>
                </c:pt>
                <c:pt idx="2336">
                  <c:v>68.599999999999994</c:v>
                </c:pt>
                <c:pt idx="2337">
                  <c:v>68.400000000000006</c:v>
                </c:pt>
                <c:pt idx="2338">
                  <c:v>68.900000000000006</c:v>
                </c:pt>
                <c:pt idx="2339">
                  <c:v>69.8</c:v>
                </c:pt>
                <c:pt idx="2340">
                  <c:v>69.599999999999994</c:v>
                </c:pt>
                <c:pt idx="2341">
                  <c:v>68.599999999999994</c:v>
                </c:pt>
                <c:pt idx="2342">
                  <c:v>69.7</c:v>
                </c:pt>
                <c:pt idx="2343">
                  <c:v>69.7</c:v>
                </c:pt>
                <c:pt idx="2344">
                  <c:v>70.5</c:v>
                </c:pt>
                <c:pt idx="2345">
                  <c:v>69.099999999999994</c:v>
                </c:pt>
                <c:pt idx="2346">
                  <c:v>69.5</c:v>
                </c:pt>
                <c:pt idx="2347">
                  <c:v>71.8</c:v>
                </c:pt>
                <c:pt idx="2348">
                  <c:v>72</c:v>
                </c:pt>
                <c:pt idx="2349">
                  <c:v>69.099999999999994</c:v>
                </c:pt>
                <c:pt idx="2350">
                  <c:v>68.7</c:v>
                </c:pt>
                <c:pt idx="2351">
                  <c:v>67.900000000000006</c:v>
                </c:pt>
                <c:pt idx="2352">
                  <c:v>67.900000000000006</c:v>
                </c:pt>
                <c:pt idx="2353">
                  <c:v>68.400000000000006</c:v>
                </c:pt>
                <c:pt idx="2354">
                  <c:v>68.099999999999994</c:v>
                </c:pt>
                <c:pt idx="2355">
                  <c:v>67.5</c:v>
                </c:pt>
                <c:pt idx="2356">
                  <c:v>68.099999999999994</c:v>
                </c:pt>
                <c:pt idx="2357">
                  <c:v>68.900000000000006</c:v>
                </c:pt>
                <c:pt idx="2358">
                  <c:v>68.7</c:v>
                </c:pt>
                <c:pt idx="2359">
                  <c:v>69.099999999999994</c:v>
                </c:pt>
                <c:pt idx="2360">
                  <c:v>69.400000000000006</c:v>
                </c:pt>
                <c:pt idx="2361">
                  <c:v>69.2</c:v>
                </c:pt>
                <c:pt idx="2362">
                  <c:v>68.3</c:v>
                </c:pt>
                <c:pt idx="2363">
                  <c:v>70.5</c:v>
                </c:pt>
                <c:pt idx="2364">
                  <c:v>67.599999999999994</c:v>
                </c:pt>
                <c:pt idx="2365">
                  <c:v>69.599999999999994</c:v>
                </c:pt>
                <c:pt idx="2366">
                  <c:v>69.5</c:v>
                </c:pt>
                <c:pt idx="2367">
                  <c:v>69.3</c:v>
                </c:pt>
                <c:pt idx="2368">
                  <c:v>70.400000000000006</c:v>
                </c:pt>
                <c:pt idx="2369">
                  <c:v>71.2</c:v>
                </c:pt>
                <c:pt idx="2370">
                  <c:v>69.599999999999994</c:v>
                </c:pt>
                <c:pt idx="2371">
                  <c:v>71.8</c:v>
                </c:pt>
                <c:pt idx="2372">
                  <c:v>72.400000000000006</c:v>
                </c:pt>
                <c:pt idx="2373">
                  <c:v>72.400000000000006</c:v>
                </c:pt>
                <c:pt idx="2374">
                  <c:v>72.400000000000006</c:v>
                </c:pt>
                <c:pt idx="2375">
                  <c:v>72.5</c:v>
                </c:pt>
                <c:pt idx="2376">
                  <c:v>73</c:v>
                </c:pt>
                <c:pt idx="2377">
                  <c:v>72.8</c:v>
                </c:pt>
                <c:pt idx="2378">
                  <c:v>73.2</c:v>
                </c:pt>
                <c:pt idx="2379">
                  <c:v>73</c:v>
                </c:pt>
                <c:pt idx="2380">
                  <c:v>72.2</c:v>
                </c:pt>
                <c:pt idx="2381">
                  <c:v>72.900000000000006</c:v>
                </c:pt>
                <c:pt idx="2382">
                  <c:v>73.2</c:v>
                </c:pt>
                <c:pt idx="2383">
                  <c:v>73</c:v>
                </c:pt>
                <c:pt idx="2384">
                  <c:v>74.5</c:v>
                </c:pt>
                <c:pt idx="2385">
                  <c:v>73.8</c:v>
                </c:pt>
                <c:pt idx="2386">
                  <c:v>73.5</c:v>
                </c:pt>
                <c:pt idx="2387">
                  <c:v>74.8</c:v>
                </c:pt>
                <c:pt idx="2388">
                  <c:v>74.599999999999994</c:v>
                </c:pt>
                <c:pt idx="2389">
                  <c:v>73.900000000000006</c:v>
                </c:pt>
                <c:pt idx="2390">
                  <c:v>74.3</c:v>
                </c:pt>
                <c:pt idx="2391">
                  <c:v>76.099999999999994</c:v>
                </c:pt>
                <c:pt idx="2392">
                  <c:v>75.7</c:v>
                </c:pt>
                <c:pt idx="2393">
                  <c:v>75.3</c:v>
                </c:pt>
                <c:pt idx="2394">
                  <c:v>75.2</c:v>
                </c:pt>
                <c:pt idx="2395">
                  <c:v>75.5</c:v>
                </c:pt>
                <c:pt idx="2396">
                  <c:v>75.599999999999994</c:v>
                </c:pt>
                <c:pt idx="2397">
                  <c:v>74.900000000000006</c:v>
                </c:pt>
                <c:pt idx="2398">
                  <c:v>74.3</c:v>
                </c:pt>
                <c:pt idx="2399">
                  <c:v>77.2</c:v>
                </c:pt>
                <c:pt idx="2400">
                  <c:v>75.599999999999994</c:v>
                </c:pt>
                <c:pt idx="2401">
                  <c:v>75.8</c:v>
                </c:pt>
                <c:pt idx="2402">
                  <c:v>76.099999999999994</c:v>
                </c:pt>
                <c:pt idx="2403">
                  <c:v>76</c:v>
                </c:pt>
                <c:pt idx="2404">
                  <c:v>75.5</c:v>
                </c:pt>
                <c:pt idx="2405">
                  <c:v>76.5</c:v>
                </c:pt>
                <c:pt idx="2406">
                  <c:v>76.099999999999994</c:v>
                </c:pt>
                <c:pt idx="2407">
                  <c:v>75.900000000000006</c:v>
                </c:pt>
                <c:pt idx="2408">
                  <c:v>76.2</c:v>
                </c:pt>
                <c:pt idx="2409">
                  <c:v>76.5</c:v>
                </c:pt>
                <c:pt idx="2410">
                  <c:v>77.400000000000006</c:v>
                </c:pt>
                <c:pt idx="2411">
                  <c:v>76.400000000000006</c:v>
                </c:pt>
                <c:pt idx="2412">
                  <c:v>77.099999999999994</c:v>
                </c:pt>
                <c:pt idx="2413">
                  <c:v>76.900000000000006</c:v>
                </c:pt>
                <c:pt idx="2414">
                  <c:v>76.7</c:v>
                </c:pt>
                <c:pt idx="2415">
                  <c:v>77.400000000000006</c:v>
                </c:pt>
                <c:pt idx="2416">
                  <c:v>77.099999999999994</c:v>
                </c:pt>
                <c:pt idx="2417">
                  <c:v>76.3</c:v>
                </c:pt>
                <c:pt idx="2418">
                  <c:v>77.2</c:v>
                </c:pt>
                <c:pt idx="2419">
                  <c:v>78.5</c:v>
                </c:pt>
                <c:pt idx="2420">
                  <c:v>77.7</c:v>
                </c:pt>
                <c:pt idx="2421">
                  <c:v>77.900000000000006</c:v>
                </c:pt>
                <c:pt idx="2422">
                  <c:v>77.900000000000006</c:v>
                </c:pt>
                <c:pt idx="2423">
                  <c:v>77.599999999999994</c:v>
                </c:pt>
                <c:pt idx="2424">
                  <c:v>76.599999999999994</c:v>
                </c:pt>
                <c:pt idx="2425">
                  <c:v>77.3</c:v>
                </c:pt>
                <c:pt idx="2426">
                  <c:v>77.599999999999994</c:v>
                </c:pt>
                <c:pt idx="2427">
                  <c:v>77.900000000000006</c:v>
                </c:pt>
                <c:pt idx="2428">
                  <c:v>77.900000000000006</c:v>
                </c:pt>
                <c:pt idx="2429">
                  <c:v>78.7</c:v>
                </c:pt>
                <c:pt idx="2430">
                  <c:v>78.8</c:v>
                </c:pt>
                <c:pt idx="2431">
                  <c:v>79.3</c:v>
                </c:pt>
                <c:pt idx="2432">
                  <c:v>78.2</c:v>
                </c:pt>
                <c:pt idx="2433">
                  <c:v>78.599999999999994</c:v>
                </c:pt>
                <c:pt idx="2434">
                  <c:v>78.8</c:v>
                </c:pt>
                <c:pt idx="2435">
                  <c:v>78.3</c:v>
                </c:pt>
                <c:pt idx="2436">
                  <c:v>78.3</c:v>
                </c:pt>
                <c:pt idx="2437">
                  <c:v>79</c:v>
                </c:pt>
                <c:pt idx="2438">
                  <c:v>79.3</c:v>
                </c:pt>
                <c:pt idx="2439">
                  <c:v>79</c:v>
                </c:pt>
                <c:pt idx="2440">
                  <c:v>79.8</c:v>
                </c:pt>
                <c:pt idx="2441">
                  <c:v>79.7</c:v>
                </c:pt>
                <c:pt idx="2442">
                  <c:v>78.400000000000006</c:v>
                </c:pt>
                <c:pt idx="2443">
                  <c:v>79.3</c:v>
                </c:pt>
                <c:pt idx="2444">
                  <c:v>80</c:v>
                </c:pt>
                <c:pt idx="2445">
                  <c:v>79.2</c:v>
                </c:pt>
                <c:pt idx="2446">
                  <c:v>78.7</c:v>
                </c:pt>
                <c:pt idx="2447">
                  <c:v>80.2</c:v>
                </c:pt>
                <c:pt idx="2448">
                  <c:v>79.8</c:v>
                </c:pt>
                <c:pt idx="2449">
                  <c:v>78.900000000000006</c:v>
                </c:pt>
                <c:pt idx="2450">
                  <c:v>79</c:v>
                </c:pt>
                <c:pt idx="2451">
                  <c:v>79.5</c:v>
                </c:pt>
                <c:pt idx="2452">
                  <c:v>79.400000000000006</c:v>
                </c:pt>
                <c:pt idx="2453">
                  <c:v>79.400000000000006</c:v>
                </c:pt>
                <c:pt idx="2454">
                  <c:v>79.7</c:v>
                </c:pt>
                <c:pt idx="2455">
                  <c:v>79.599999999999994</c:v>
                </c:pt>
                <c:pt idx="2456">
                  <c:v>81.2</c:v>
                </c:pt>
                <c:pt idx="2457">
                  <c:v>80.099999999999994</c:v>
                </c:pt>
                <c:pt idx="2458">
                  <c:v>80.099999999999994</c:v>
                </c:pt>
                <c:pt idx="2459">
                  <c:v>79.900000000000006</c:v>
                </c:pt>
                <c:pt idx="2460">
                  <c:v>79.5</c:v>
                </c:pt>
                <c:pt idx="2461">
                  <c:v>79.099999999999994</c:v>
                </c:pt>
                <c:pt idx="2462">
                  <c:v>79.5</c:v>
                </c:pt>
                <c:pt idx="2463">
                  <c:v>80.2</c:v>
                </c:pt>
                <c:pt idx="2464">
                  <c:v>79.599999999999994</c:v>
                </c:pt>
                <c:pt idx="2465">
                  <c:v>79.5</c:v>
                </c:pt>
                <c:pt idx="2466">
                  <c:v>79.400000000000006</c:v>
                </c:pt>
                <c:pt idx="2467">
                  <c:v>78.599999999999994</c:v>
                </c:pt>
                <c:pt idx="2468">
                  <c:v>80</c:v>
                </c:pt>
                <c:pt idx="2469">
                  <c:v>80.099999999999994</c:v>
                </c:pt>
                <c:pt idx="2470">
                  <c:v>79.5</c:v>
                </c:pt>
                <c:pt idx="2471">
                  <c:v>78.900000000000006</c:v>
                </c:pt>
                <c:pt idx="2472">
                  <c:v>80.2</c:v>
                </c:pt>
                <c:pt idx="2473">
                  <c:v>79</c:v>
                </c:pt>
                <c:pt idx="2474">
                  <c:v>80.7</c:v>
                </c:pt>
                <c:pt idx="2475">
                  <c:v>80.8</c:v>
                </c:pt>
                <c:pt idx="2476">
                  <c:v>79.900000000000006</c:v>
                </c:pt>
                <c:pt idx="2477">
                  <c:v>80</c:v>
                </c:pt>
                <c:pt idx="2478">
                  <c:v>80.400000000000006</c:v>
                </c:pt>
                <c:pt idx="2479">
                  <c:v>80.2</c:v>
                </c:pt>
                <c:pt idx="2480">
                  <c:v>81.400000000000006</c:v>
                </c:pt>
                <c:pt idx="2481">
                  <c:v>81.900000000000006</c:v>
                </c:pt>
                <c:pt idx="2482">
                  <c:v>80.900000000000006</c:v>
                </c:pt>
                <c:pt idx="2483">
                  <c:v>81.900000000000006</c:v>
                </c:pt>
                <c:pt idx="2484">
                  <c:v>82.6</c:v>
                </c:pt>
                <c:pt idx="2485">
                  <c:v>83.3</c:v>
                </c:pt>
                <c:pt idx="2486">
                  <c:v>81.599999999999994</c:v>
                </c:pt>
                <c:pt idx="2487">
                  <c:v>82.2</c:v>
                </c:pt>
                <c:pt idx="2488">
                  <c:v>83.5</c:v>
                </c:pt>
                <c:pt idx="2489">
                  <c:v>82.5</c:v>
                </c:pt>
                <c:pt idx="2490">
                  <c:v>82.5</c:v>
                </c:pt>
                <c:pt idx="2491">
                  <c:v>83.1</c:v>
                </c:pt>
                <c:pt idx="2492">
                  <c:v>82</c:v>
                </c:pt>
                <c:pt idx="2493">
                  <c:v>83.3</c:v>
                </c:pt>
                <c:pt idx="2494">
                  <c:v>83.1</c:v>
                </c:pt>
                <c:pt idx="2495">
                  <c:v>82.4</c:v>
                </c:pt>
                <c:pt idx="2496">
                  <c:v>82</c:v>
                </c:pt>
                <c:pt idx="2497">
                  <c:v>83.2</c:v>
                </c:pt>
                <c:pt idx="2498">
                  <c:v>82.2</c:v>
                </c:pt>
                <c:pt idx="2499">
                  <c:v>81.900000000000006</c:v>
                </c:pt>
                <c:pt idx="2500">
                  <c:v>82.2</c:v>
                </c:pt>
                <c:pt idx="2501">
                  <c:v>82</c:v>
                </c:pt>
                <c:pt idx="2502">
                  <c:v>81.599999999999994</c:v>
                </c:pt>
                <c:pt idx="2503">
                  <c:v>82</c:v>
                </c:pt>
                <c:pt idx="2504">
                  <c:v>82.5</c:v>
                </c:pt>
                <c:pt idx="2505">
                  <c:v>81.5</c:v>
                </c:pt>
                <c:pt idx="2506">
                  <c:v>82.4</c:v>
                </c:pt>
                <c:pt idx="2507">
                  <c:v>82.9</c:v>
                </c:pt>
                <c:pt idx="2508">
                  <c:v>82.8</c:v>
                </c:pt>
                <c:pt idx="2509">
                  <c:v>83.2</c:v>
                </c:pt>
                <c:pt idx="2510">
                  <c:v>82.5</c:v>
                </c:pt>
                <c:pt idx="2511">
                  <c:v>84.2</c:v>
                </c:pt>
                <c:pt idx="2512">
                  <c:v>83.1</c:v>
                </c:pt>
                <c:pt idx="2513">
                  <c:v>82.7</c:v>
                </c:pt>
                <c:pt idx="2514">
                  <c:v>83.3</c:v>
                </c:pt>
                <c:pt idx="2515">
                  <c:v>83.8</c:v>
                </c:pt>
                <c:pt idx="2516">
                  <c:v>83.5</c:v>
                </c:pt>
                <c:pt idx="2517">
                  <c:v>82.3</c:v>
                </c:pt>
                <c:pt idx="2518">
                  <c:v>82.6</c:v>
                </c:pt>
                <c:pt idx="2519">
                  <c:v>84.2</c:v>
                </c:pt>
                <c:pt idx="2520">
                  <c:v>84.3</c:v>
                </c:pt>
                <c:pt idx="2521">
                  <c:v>84.9</c:v>
                </c:pt>
                <c:pt idx="2522">
                  <c:v>85.6</c:v>
                </c:pt>
                <c:pt idx="2523">
                  <c:v>84.5</c:v>
                </c:pt>
                <c:pt idx="2524">
                  <c:v>84.2</c:v>
                </c:pt>
                <c:pt idx="2525">
                  <c:v>85</c:v>
                </c:pt>
                <c:pt idx="2526">
                  <c:v>84.5</c:v>
                </c:pt>
                <c:pt idx="2527">
                  <c:v>84.2</c:v>
                </c:pt>
                <c:pt idx="2528">
                  <c:v>85.1</c:v>
                </c:pt>
                <c:pt idx="2529">
                  <c:v>84.4</c:v>
                </c:pt>
                <c:pt idx="2530">
                  <c:v>84.7</c:v>
                </c:pt>
                <c:pt idx="2531">
                  <c:v>85.3</c:v>
                </c:pt>
                <c:pt idx="2532">
                  <c:v>85.8</c:v>
                </c:pt>
                <c:pt idx="2533">
                  <c:v>84.8</c:v>
                </c:pt>
                <c:pt idx="2534">
                  <c:v>85.8</c:v>
                </c:pt>
                <c:pt idx="2535">
                  <c:v>85.3</c:v>
                </c:pt>
                <c:pt idx="2536">
                  <c:v>84.6</c:v>
                </c:pt>
                <c:pt idx="2537">
                  <c:v>85.8</c:v>
                </c:pt>
                <c:pt idx="2538">
                  <c:v>84.4</c:v>
                </c:pt>
                <c:pt idx="2539">
                  <c:v>84.3</c:v>
                </c:pt>
                <c:pt idx="2540">
                  <c:v>85.3</c:v>
                </c:pt>
                <c:pt idx="2541">
                  <c:v>85.4</c:v>
                </c:pt>
                <c:pt idx="2542">
                  <c:v>85.9</c:v>
                </c:pt>
                <c:pt idx="2543">
                  <c:v>85.8</c:v>
                </c:pt>
                <c:pt idx="2544">
                  <c:v>85.1</c:v>
                </c:pt>
                <c:pt idx="2545">
                  <c:v>84.2</c:v>
                </c:pt>
                <c:pt idx="2546">
                  <c:v>86</c:v>
                </c:pt>
                <c:pt idx="2547">
                  <c:v>85.3</c:v>
                </c:pt>
                <c:pt idx="2548">
                  <c:v>86.2</c:v>
                </c:pt>
                <c:pt idx="2549">
                  <c:v>85.7</c:v>
                </c:pt>
                <c:pt idx="2550">
                  <c:v>85.6</c:v>
                </c:pt>
                <c:pt idx="2551">
                  <c:v>85.6</c:v>
                </c:pt>
                <c:pt idx="2552">
                  <c:v>85.9</c:v>
                </c:pt>
                <c:pt idx="2553">
                  <c:v>85.6</c:v>
                </c:pt>
                <c:pt idx="2554">
                  <c:v>85.7</c:v>
                </c:pt>
                <c:pt idx="2555">
                  <c:v>85.5</c:v>
                </c:pt>
                <c:pt idx="2556">
                  <c:v>85.2</c:v>
                </c:pt>
                <c:pt idx="2557">
                  <c:v>86.4</c:v>
                </c:pt>
                <c:pt idx="2558">
                  <c:v>86.3</c:v>
                </c:pt>
                <c:pt idx="2559">
                  <c:v>85.5</c:v>
                </c:pt>
                <c:pt idx="2560">
                  <c:v>86.8</c:v>
                </c:pt>
                <c:pt idx="2561">
                  <c:v>85.8</c:v>
                </c:pt>
                <c:pt idx="2562">
                  <c:v>86.8</c:v>
                </c:pt>
                <c:pt idx="2563">
                  <c:v>86.5</c:v>
                </c:pt>
                <c:pt idx="2564">
                  <c:v>86.1</c:v>
                </c:pt>
                <c:pt idx="2565">
                  <c:v>86.2</c:v>
                </c:pt>
                <c:pt idx="2566">
                  <c:v>85.5</c:v>
                </c:pt>
                <c:pt idx="2567">
                  <c:v>86.8</c:v>
                </c:pt>
                <c:pt idx="2568">
                  <c:v>85.3</c:v>
                </c:pt>
                <c:pt idx="2569">
                  <c:v>85.8</c:v>
                </c:pt>
                <c:pt idx="2570">
                  <c:v>84.9</c:v>
                </c:pt>
                <c:pt idx="2571">
                  <c:v>85.9</c:v>
                </c:pt>
                <c:pt idx="2572">
                  <c:v>83.3</c:v>
                </c:pt>
                <c:pt idx="2573">
                  <c:v>84.5</c:v>
                </c:pt>
                <c:pt idx="2574">
                  <c:v>84.4</c:v>
                </c:pt>
                <c:pt idx="2575">
                  <c:v>84</c:v>
                </c:pt>
                <c:pt idx="2576">
                  <c:v>83</c:v>
                </c:pt>
                <c:pt idx="2577">
                  <c:v>84.4</c:v>
                </c:pt>
                <c:pt idx="2578">
                  <c:v>84.3</c:v>
                </c:pt>
                <c:pt idx="2579">
                  <c:v>83</c:v>
                </c:pt>
                <c:pt idx="2580">
                  <c:v>84.4</c:v>
                </c:pt>
                <c:pt idx="2581">
                  <c:v>84.9</c:v>
                </c:pt>
                <c:pt idx="2582">
                  <c:v>83.5</c:v>
                </c:pt>
                <c:pt idx="2583">
                  <c:v>84.4</c:v>
                </c:pt>
                <c:pt idx="2584">
                  <c:v>84.8</c:v>
                </c:pt>
                <c:pt idx="2585">
                  <c:v>84</c:v>
                </c:pt>
                <c:pt idx="2586">
                  <c:v>83.2</c:v>
                </c:pt>
                <c:pt idx="2587">
                  <c:v>84</c:v>
                </c:pt>
                <c:pt idx="2588">
                  <c:v>84</c:v>
                </c:pt>
                <c:pt idx="2589">
                  <c:v>84.2</c:v>
                </c:pt>
                <c:pt idx="2590">
                  <c:v>83.9</c:v>
                </c:pt>
                <c:pt idx="2591">
                  <c:v>83.9</c:v>
                </c:pt>
                <c:pt idx="2592">
                  <c:v>83.8</c:v>
                </c:pt>
                <c:pt idx="2593">
                  <c:v>84</c:v>
                </c:pt>
                <c:pt idx="2594">
                  <c:v>84.4</c:v>
                </c:pt>
                <c:pt idx="2595">
                  <c:v>83.7</c:v>
                </c:pt>
                <c:pt idx="2596">
                  <c:v>83.9</c:v>
                </c:pt>
                <c:pt idx="2597">
                  <c:v>83.6</c:v>
                </c:pt>
                <c:pt idx="2598">
                  <c:v>84</c:v>
                </c:pt>
                <c:pt idx="2599">
                  <c:v>83.7</c:v>
                </c:pt>
                <c:pt idx="2600">
                  <c:v>82.7</c:v>
                </c:pt>
                <c:pt idx="2601">
                  <c:v>83.5</c:v>
                </c:pt>
                <c:pt idx="2602">
                  <c:v>83.2</c:v>
                </c:pt>
                <c:pt idx="2603">
                  <c:v>82.8</c:v>
                </c:pt>
                <c:pt idx="2604">
                  <c:v>83.7</c:v>
                </c:pt>
                <c:pt idx="2605">
                  <c:v>82.4</c:v>
                </c:pt>
                <c:pt idx="2606">
                  <c:v>83.5</c:v>
                </c:pt>
                <c:pt idx="2607">
                  <c:v>83.6</c:v>
                </c:pt>
                <c:pt idx="2608">
                  <c:v>83.1</c:v>
                </c:pt>
                <c:pt idx="2609">
                  <c:v>82.8</c:v>
                </c:pt>
                <c:pt idx="2610">
                  <c:v>82.8</c:v>
                </c:pt>
                <c:pt idx="2611">
                  <c:v>83.1</c:v>
                </c:pt>
                <c:pt idx="2612">
                  <c:v>82.9</c:v>
                </c:pt>
                <c:pt idx="2613">
                  <c:v>82.7</c:v>
                </c:pt>
                <c:pt idx="2614">
                  <c:v>82.7</c:v>
                </c:pt>
                <c:pt idx="2615">
                  <c:v>82.7</c:v>
                </c:pt>
                <c:pt idx="2616">
                  <c:v>83.7</c:v>
                </c:pt>
                <c:pt idx="2617">
                  <c:v>84</c:v>
                </c:pt>
                <c:pt idx="2618">
                  <c:v>84.1</c:v>
                </c:pt>
                <c:pt idx="2619">
                  <c:v>85.6</c:v>
                </c:pt>
                <c:pt idx="2620">
                  <c:v>85</c:v>
                </c:pt>
                <c:pt idx="2621">
                  <c:v>86.3</c:v>
                </c:pt>
                <c:pt idx="2622">
                  <c:v>85.8</c:v>
                </c:pt>
                <c:pt idx="2623">
                  <c:v>85.4</c:v>
                </c:pt>
                <c:pt idx="2624">
                  <c:v>86.6</c:v>
                </c:pt>
                <c:pt idx="2625">
                  <c:v>86.8</c:v>
                </c:pt>
                <c:pt idx="2626">
                  <c:v>86.5</c:v>
                </c:pt>
                <c:pt idx="2627">
                  <c:v>87</c:v>
                </c:pt>
                <c:pt idx="2628">
                  <c:v>85.9</c:v>
                </c:pt>
                <c:pt idx="2629">
                  <c:v>87.3</c:v>
                </c:pt>
                <c:pt idx="2630">
                  <c:v>85.9</c:v>
                </c:pt>
                <c:pt idx="2631">
                  <c:v>86.1</c:v>
                </c:pt>
                <c:pt idx="2632">
                  <c:v>86.3</c:v>
                </c:pt>
                <c:pt idx="2633">
                  <c:v>85.8</c:v>
                </c:pt>
                <c:pt idx="2634">
                  <c:v>85.6</c:v>
                </c:pt>
                <c:pt idx="2635">
                  <c:v>84.4</c:v>
                </c:pt>
                <c:pt idx="2636">
                  <c:v>85.3</c:v>
                </c:pt>
                <c:pt idx="2637">
                  <c:v>83.8</c:v>
                </c:pt>
                <c:pt idx="2638">
                  <c:v>83.6</c:v>
                </c:pt>
                <c:pt idx="2639">
                  <c:v>83.5</c:v>
                </c:pt>
                <c:pt idx="2640">
                  <c:v>83.6</c:v>
                </c:pt>
                <c:pt idx="2641">
                  <c:v>81.5</c:v>
                </c:pt>
                <c:pt idx="2642">
                  <c:v>81.8</c:v>
                </c:pt>
                <c:pt idx="2643">
                  <c:v>80.8</c:v>
                </c:pt>
                <c:pt idx="2644">
                  <c:v>81.099999999999994</c:v>
                </c:pt>
                <c:pt idx="2645">
                  <c:v>80.099999999999994</c:v>
                </c:pt>
                <c:pt idx="2646">
                  <c:v>78.8</c:v>
                </c:pt>
                <c:pt idx="2647">
                  <c:v>78.599999999999994</c:v>
                </c:pt>
                <c:pt idx="2648">
                  <c:v>77.400000000000006</c:v>
                </c:pt>
                <c:pt idx="2649">
                  <c:v>77.599999999999994</c:v>
                </c:pt>
                <c:pt idx="2650">
                  <c:v>75.400000000000006</c:v>
                </c:pt>
                <c:pt idx="2651">
                  <c:v>77.2</c:v>
                </c:pt>
                <c:pt idx="2652">
                  <c:v>76.400000000000006</c:v>
                </c:pt>
                <c:pt idx="2653">
                  <c:v>76.7</c:v>
                </c:pt>
                <c:pt idx="2654">
                  <c:v>76.599999999999994</c:v>
                </c:pt>
                <c:pt idx="2655">
                  <c:v>76.400000000000006</c:v>
                </c:pt>
                <c:pt idx="2656">
                  <c:v>76</c:v>
                </c:pt>
                <c:pt idx="2657">
                  <c:v>75.2</c:v>
                </c:pt>
                <c:pt idx="2658">
                  <c:v>76.3</c:v>
                </c:pt>
                <c:pt idx="2659">
                  <c:v>75.8</c:v>
                </c:pt>
                <c:pt idx="2660">
                  <c:v>74.5</c:v>
                </c:pt>
                <c:pt idx="2661">
                  <c:v>74.599999999999994</c:v>
                </c:pt>
                <c:pt idx="2662">
                  <c:v>75.099999999999994</c:v>
                </c:pt>
                <c:pt idx="2663">
                  <c:v>75</c:v>
                </c:pt>
                <c:pt idx="2664">
                  <c:v>74.900000000000006</c:v>
                </c:pt>
                <c:pt idx="2665">
                  <c:v>74.400000000000006</c:v>
                </c:pt>
                <c:pt idx="2666">
                  <c:v>74.2</c:v>
                </c:pt>
                <c:pt idx="2667">
                  <c:v>74.3</c:v>
                </c:pt>
                <c:pt idx="2668">
                  <c:v>74.7</c:v>
                </c:pt>
                <c:pt idx="2669">
                  <c:v>74.599999999999994</c:v>
                </c:pt>
                <c:pt idx="2670">
                  <c:v>73.7</c:v>
                </c:pt>
                <c:pt idx="2671">
                  <c:v>72.400000000000006</c:v>
                </c:pt>
                <c:pt idx="2672">
                  <c:v>72.8</c:v>
                </c:pt>
                <c:pt idx="2673">
                  <c:v>71.599999999999994</c:v>
                </c:pt>
                <c:pt idx="2674">
                  <c:v>71</c:v>
                </c:pt>
                <c:pt idx="2675">
                  <c:v>69.8</c:v>
                </c:pt>
                <c:pt idx="2676">
                  <c:v>68.099999999999994</c:v>
                </c:pt>
                <c:pt idx="2677">
                  <c:v>67.400000000000006</c:v>
                </c:pt>
                <c:pt idx="2678">
                  <c:v>66.7</c:v>
                </c:pt>
                <c:pt idx="2679">
                  <c:v>65.3</c:v>
                </c:pt>
                <c:pt idx="2680">
                  <c:v>65.900000000000006</c:v>
                </c:pt>
                <c:pt idx="2681">
                  <c:v>64.400000000000006</c:v>
                </c:pt>
                <c:pt idx="2682">
                  <c:v>65.2</c:v>
                </c:pt>
                <c:pt idx="2683">
                  <c:v>63.7</c:v>
                </c:pt>
                <c:pt idx="2684">
                  <c:v>62.5</c:v>
                </c:pt>
                <c:pt idx="2685">
                  <c:v>60.8</c:v>
                </c:pt>
                <c:pt idx="2686">
                  <c:v>60</c:v>
                </c:pt>
                <c:pt idx="2687">
                  <c:v>59.9</c:v>
                </c:pt>
                <c:pt idx="2688">
                  <c:v>60.3</c:v>
                </c:pt>
                <c:pt idx="2689">
                  <c:v>59.1</c:v>
                </c:pt>
                <c:pt idx="2690">
                  <c:v>57.8</c:v>
                </c:pt>
                <c:pt idx="2691">
                  <c:v>57.7</c:v>
                </c:pt>
                <c:pt idx="2692">
                  <c:v>57.2</c:v>
                </c:pt>
                <c:pt idx="2693">
                  <c:v>57.6</c:v>
                </c:pt>
                <c:pt idx="2694">
                  <c:v>55.8</c:v>
                </c:pt>
                <c:pt idx="2695">
                  <c:v>56.2</c:v>
                </c:pt>
                <c:pt idx="2696">
                  <c:v>54.4</c:v>
                </c:pt>
                <c:pt idx="2697">
                  <c:v>55.3</c:v>
                </c:pt>
                <c:pt idx="2698">
                  <c:v>55.9</c:v>
                </c:pt>
                <c:pt idx="2699">
                  <c:v>54.4</c:v>
                </c:pt>
                <c:pt idx="2700">
                  <c:v>53.9</c:v>
                </c:pt>
                <c:pt idx="2701">
                  <c:v>54.8</c:v>
                </c:pt>
                <c:pt idx="2702">
                  <c:v>53.8</c:v>
                </c:pt>
                <c:pt idx="2703">
                  <c:v>54</c:v>
                </c:pt>
                <c:pt idx="2704">
                  <c:v>53.5</c:v>
                </c:pt>
                <c:pt idx="2705">
                  <c:v>53.1</c:v>
                </c:pt>
                <c:pt idx="2706">
                  <c:v>52</c:v>
                </c:pt>
                <c:pt idx="2707">
                  <c:v>51.3</c:v>
                </c:pt>
                <c:pt idx="2708">
                  <c:v>50.6</c:v>
                </c:pt>
                <c:pt idx="2709">
                  <c:v>50.9</c:v>
                </c:pt>
                <c:pt idx="2710">
                  <c:v>49.2</c:v>
                </c:pt>
                <c:pt idx="2711">
                  <c:v>49.7</c:v>
                </c:pt>
                <c:pt idx="2712">
                  <c:v>49.4</c:v>
                </c:pt>
                <c:pt idx="2713">
                  <c:v>49.6</c:v>
                </c:pt>
                <c:pt idx="2714">
                  <c:v>48.7</c:v>
                </c:pt>
                <c:pt idx="2715">
                  <c:v>46.7</c:v>
                </c:pt>
                <c:pt idx="2716">
                  <c:v>45.9</c:v>
                </c:pt>
                <c:pt idx="2717">
                  <c:v>47.5</c:v>
                </c:pt>
                <c:pt idx="2718">
                  <c:v>45.7</c:v>
                </c:pt>
                <c:pt idx="2719">
                  <c:v>45</c:v>
                </c:pt>
                <c:pt idx="2720">
                  <c:v>43.6</c:v>
                </c:pt>
                <c:pt idx="2721">
                  <c:v>45.1</c:v>
                </c:pt>
                <c:pt idx="2722">
                  <c:v>44.8</c:v>
                </c:pt>
                <c:pt idx="2723">
                  <c:v>44.1</c:v>
                </c:pt>
                <c:pt idx="2724">
                  <c:v>44.3</c:v>
                </c:pt>
                <c:pt idx="2725">
                  <c:v>43.3</c:v>
                </c:pt>
                <c:pt idx="2726">
                  <c:v>44.6</c:v>
                </c:pt>
                <c:pt idx="2727">
                  <c:v>44.7</c:v>
                </c:pt>
                <c:pt idx="2728">
                  <c:v>44.2</c:v>
                </c:pt>
                <c:pt idx="2729">
                  <c:v>45.8</c:v>
                </c:pt>
                <c:pt idx="2730">
                  <c:v>46.3</c:v>
                </c:pt>
                <c:pt idx="2731">
                  <c:v>46.9</c:v>
                </c:pt>
                <c:pt idx="2732">
                  <c:v>49.5</c:v>
                </c:pt>
                <c:pt idx="2733">
                  <c:v>48.9</c:v>
                </c:pt>
                <c:pt idx="2734">
                  <c:v>48.8</c:v>
                </c:pt>
                <c:pt idx="2735">
                  <c:v>50.3</c:v>
                </c:pt>
                <c:pt idx="2736">
                  <c:v>50.2</c:v>
                </c:pt>
                <c:pt idx="2737">
                  <c:v>52.3</c:v>
                </c:pt>
                <c:pt idx="2738">
                  <c:v>53.2</c:v>
                </c:pt>
                <c:pt idx="2739">
                  <c:v>55.5</c:v>
                </c:pt>
                <c:pt idx="2740">
                  <c:v>55.4</c:v>
                </c:pt>
                <c:pt idx="2741">
                  <c:v>56.8</c:v>
                </c:pt>
                <c:pt idx="2742">
                  <c:v>58.5</c:v>
                </c:pt>
                <c:pt idx="2743">
                  <c:v>59.9</c:v>
                </c:pt>
                <c:pt idx="2744">
                  <c:v>60.7</c:v>
                </c:pt>
                <c:pt idx="2745">
                  <c:v>62.900000000000006</c:v>
                </c:pt>
                <c:pt idx="2746">
                  <c:v>63</c:v>
                </c:pt>
                <c:pt idx="2747">
                  <c:v>64.7</c:v>
                </c:pt>
                <c:pt idx="2748">
                  <c:v>65.3</c:v>
                </c:pt>
                <c:pt idx="2749">
                  <c:v>67.5</c:v>
                </c:pt>
                <c:pt idx="2750">
                  <c:v>67.900000000000006</c:v>
                </c:pt>
                <c:pt idx="2751">
                  <c:v>68.7</c:v>
                </c:pt>
                <c:pt idx="2752">
                  <c:v>68.8</c:v>
                </c:pt>
                <c:pt idx="2753">
                  <c:v>70.599999999999994</c:v>
                </c:pt>
                <c:pt idx="2754">
                  <c:v>70.900000000000006</c:v>
                </c:pt>
                <c:pt idx="2755">
                  <c:v>70</c:v>
                </c:pt>
                <c:pt idx="2756">
                  <c:v>71.599999999999994</c:v>
                </c:pt>
                <c:pt idx="2757">
                  <c:v>70.099999999999994</c:v>
                </c:pt>
                <c:pt idx="2758">
                  <c:v>71.900000000000006</c:v>
                </c:pt>
                <c:pt idx="2759">
                  <c:v>70.099999999999994</c:v>
                </c:pt>
                <c:pt idx="2760">
                  <c:v>71.3</c:v>
                </c:pt>
                <c:pt idx="2761">
                  <c:v>70.599999999999994</c:v>
                </c:pt>
                <c:pt idx="2762">
                  <c:v>68.400000000000006</c:v>
                </c:pt>
                <c:pt idx="2763">
                  <c:v>68.2</c:v>
                </c:pt>
                <c:pt idx="2764">
                  <c:v>67.3</c:v>
                </c:pt>
                <c:pt idx="2765">
                  <c:v>65.599999999999994</c:v>
                </c:pt>
                <c:pt idx="2766">
                  <c:v>66.3</c:v>
                </c:pt>
                <c:pt idx="2767">
                  <c:v>64.099999999999994</c:v>
                </c:pt>
                <c:pt idx="2768">
                  <c:v>63.400000000000006</c:v>
                </c:pt>
                <c:pt idx="2769">
                  <c:v>61.900000000000006</c:v>
                </c:pt>
                <c:pt idx="2770">
                  <c:v>62.8</c:v>
                </c:pt>
                <c:pt idx="2771">
                  <c:v>61.400000000000006</c:v>
                </c:pt>
                <c:pt idx="2772">
                  <c:v>59.1</c:v>
                </c:pt>
                <c:pt idx="2773">
                  <c:v>58.8</c:v>
                </c:pt>
                <c:pt idx="2774">
                  <c:v>58.6</c:v>
                </c:pt>
                <c:pt idx="2775">
                  <c:v>59.1</c:v>
                </c:pt>
                <c:pt idx="2776">
                  <c:v>59.3</c:v>
                </c:pt>
                <c:pt idx="2777">
                  <c:v>56.8</c:v>
                </c:pt>
                <c:pt idx="2778">
                  <c:v>57.4</c:v>
                </c:pt>
                <c:pt idx="2779">
                  <c:v>58.2</c:v>
                </c:pt>
                <c:pt idx="2780">
                  <c:v>59.1</c:v>
                </c:pt>
                <c:pt idx="2781">
                  <c:v>58.7</c:v>
                </c:pt>
                <c:pt idx="2782">
                  <c:v>58.8</c:v>
                </c:pt>
                <c:pt idx="2783">
                  <c:v>62</c:v>
                </c:pt>
                <c:pt idx="2784">
                  <c:v>61</c:v>
                </c:pt>
                <c:pt idx="2785">
                  <c:v>61.5</c:v>
                </c:pt>
                <c:pt idx="2786">
                  <c:v>61.8</c:v>
                </c:pt>
                <c:pt idx="2787">
                  <c:v>63</c:v>
                </c:pt>
                <c:pt idx="2788">
                  <c:v>64.599999999999994</c:v>
                </c:pt>
                <c:pt idx="2789">
                  <c:v>65</c:v>
                </c:pt>
                <c:pt idx="2790">
                  <c:v>64.2</c:v>
                </c:pt>
                <c:pt idx="2791">
                  <c:v>66</c:v>
                </c:pt>
                <c:pt idx="2792">
                  <c:v>65.2</c:v>
                </c:pt>
                <c:pt idx="2793">
                  <c:v>65.599999999999994</c:v>
                </c:pt>
                <c:pt idx="2794">
                  <c:v>66</c:v>
                </c:pt>
                <c:pt idx="2795">
                  <c:v>65.8</c:v>
                </c:pt>
                <c:pt idx="2796">
                  <c:v>65.900000000000006</c:v>
                </c:pt>
                <c:pt idx="2797">
                  <c:v>63.8</c:v>
                </c:pt>
                <c:pt idx="2798">
                  <c:v>63.599999999999994</c:v>
                </c:pt>
                <c:pt idx="2799">
                  <c:v>63.3</c:v>
                </c:pt>
                <c:pt idx="2800">
                  <c:v>62.099999999999994</c:v>
                </c:pt>
                <c:pt idx="2801">
                  <c:v>59.5</c:v>
                </c:pt>
                <c:pt idx="2802">
                  <c:v>58.3</c:v>
                </c:pt>
                <c:pt idx="2803">
                  <c:v>57.4</c:v>
                </c:pt>
                <c:pt idx="2804">
                  <c:v>57.2</c:v>
                </c:pt>
                <c:pt idx="2805">
                  <c:v>56</c:v>
                </c:pt>
                <c:pt idx="2806">
                  <c:v>55.4</c:v>
                </c:pt>
                <c:pt idx="2807">
                  <c:v>55.7</c:v>
                </c:pt>
                <c:pt idx="2808">
                  <c:v>54.4</c:v>
                </c:pt>
                <c:pt idx="2809">
                  <c:v>53.4</c:v>
                </c:pt>
                <c:pt idx="2810">
                  <c:v>54.6</c:v>
                </c:pt>
                <c:pt idx="2811">
                  <c:v>53.3</c:v>
                </c:pt>
                <c:pt idx="2812">
                  <c:v>53.3</c:v>
                </c:pt>
                <c:pt idx="2813">
                  <c:v>54.7</c:v>
                </c:pt>
                <c:pt idx="2814">
                  <c:v>55</c:v>
                </c:pt>
                <c:pt idx="2815">
                  <c:v>54.9</c:v>
                </c:pt>
                <c:pt idx="2816">
                  <c:v>56.8</c:v>
                </c:pt>
                <c:pt idx="2817">
                  <c:v>57.3</c:v>
                </c:pt>
                <c:pt idx="2818">
                  <c:v>58.7</c:v>
                </c:pt>
                <c:pt idx="2819">
                  <c:v>60.099999999999994</c:v>
                </c:pt>
                <c:pt idx="2820">
                  <c:v>59.8</c:v>
                </c:pt>
                <c:pt idx="2821">
                  <c:v>63.599999999999994</c:v>
                </c:pt>
                <c:pt idx="2822">
                  <c:v>64.5</c:v>
                </c:pt>
                <c:pt idx="2823">
                  <c:v>65.5</c:v>
                </c:pt>
                <c:pt idx="2824">
                  <c:v>66.2</c:v>
                </c:pt>
                <c:pt idx="2825">
                  <c:v>67.8</c:v>
                </c:pt>
                <c:pt idx="2826">
                  <c:v>70.599999999999994</c:v>
                </c:pt>
                <c:pt idx="2827">
                  <c:v>71.5</c:v>
                </c:pt>
                <c:pt idx="2828">
                  <c:v>72.8</c:v>
                </c:pt>
                <c:pt idx="2829">
                  <c:v>74.8</c:v>
                </c:pt>
                <c:pt idx="2830">
                  <c:v>76.099999999999994</c:v>
                </c:pt>
                <c:pt idx="2831">
                  <c:v>77.5</c:v>
                </c:pt>
                <c:pt idx="2832">
                  <c:v>79</c:v>
                </c:pt>
                <c:pt idx="2833">
                  <c:v>80.099999999999994</c:v>
                </c:pt>
                <c:pt idx="2834">
                  <c:v>81.599999999999994</c:v>
                </c:pt>
                <c:pt idx="2835">
                  <c:v>81.400000000000006</c:v>
                </c:pt>
                <c:pt idx="2836">
                  <c:v>83.6</c:v>
                </c:pt>
                <c:pt idx="2837">
                  <c:v>83.3</c:v>
                </c:pt>
                <c:pt idx="2838">
                  <c:v>84.7</c:v>
                </c:pt>
                <c:pt idx="2839">
                  <c:v>85.6</c:v>
                </c:pt>
                <c:pt idx="2840">
                  <c:v>85.3</c:v>
                </c:pt>
                <c:pt idx="2841">
                  <c:v>85.6</c:v>
                </c:pt>
                <c:pt idx="2842">
                  <c:v>85.1</c:v>
                </c:pt>
                <c:pt idx="2843">
                  <c:v>86.3</c:v>
                </c:pt>
                <c:pt idx="2844">
                  <c:v>85.3</c:v>
                </c:pt>
                <c:pt idx="2845">
                  <c:v>85.8</c:v>
                </c:pt>
                <c:pt idx="2846">
                  <c:v>83.8</c:v>
                </c:pt>
                <c:pt idx="2847">
                  <c:v>82.3</c:v>
                </c:pt>
                <c:pt idx="2848">
                  <c:v>83.4</c:v>
                </c:pt>
                <c:pt idx="2849">
                  <c:v>82.9</c:v>
                </c:pt>
                <c:pt idx="2850">
                  <c:v>81.3</c:v>
                </c:pt>
                <c:pt idx="2851">
                  <c:v>80.5</c:v>
                </c:pt>
                <c:pt idx="2852">
                  <c:v>79.3</c:v>
                </c:pt>
                <c:pt idx="2853">
                  <c:v>78.099999999999994</c:v>
                </c:pt>
                <c:pt idx="2854">
                  <c:v>76.2</c:v>
                </c:pt>
                <c:pt idx="2855">
                  <c:v>74.2</c:v>
                </c:pt>
                <c:pt idx="2856">
                  <c:v>73.8</c:v>
                </c:pt>
                <c:pt idx="2857">
                  <c:v>72.900000000000006</c:v>
                </c:pt>
                <c:pt idx="2858">
                  <c:v>69.5</c:v>
                </c:pt>
                <c:pt idx="2859">
                  <c:v>68.8</c:v>
                </c:pt>
                <c:pt idx="2860">
                  <c:v>67.2</c:v>
                </c:pt>
                <c:pt idx="2861">
                  <c:v>64.599999999999994</c:v>
                </c:pt>
                <c:pt idx="2862">
                  <c:v>65.7</c:v>
                </c:pt>
                <c:pt idx="2863">
                  <c:v>64.3</c:v>
                </c:pt>
                <c:pt idx="2864">
                  <c:v>61.5</c:v>
                </c:pt>
                <c:pt idx="2865">
                  <c:v>60.900000000000006</c:v>
                </c:pt>
                <c:pt idx="2866">
                  <c:v>60.599999999999994</c:v>
                </c:pt>
                <c:pt idx="2867">
                  <c:v>60.5</c:v>
                </c:pt>
                <c:pt idx="2868">
                  <c:v>59.3</c:v>
                </c:pt>
                <c:pt idx="2869">
                  <c:v>59.1</c:v>
                </c:pt>
                <c:pt idx="2870">
                  <c:v>59.3</c:v>
                </c:pt>
                <c:pt idx="2871">
                  <c:v>59.6</c:v>
                </c:pt>
                <c:pt idx="2872">
                  <c:v>60.2</c:v>
                </c:pt>
                <c:pt idx="2873">
                  <c:v>60.099999999999994</c:v>
                </c:pt>
                <c:pt idx="2874">
                  <c:v>59.8</c:v>
                </c:pt>
                <c:pt idx="2875">
                  <c:v>59.7</c:v>
                </c:pt>
                <c:pt idx="2876">
                  <c:v>61.400000000000006</c:v>
                </c:pt>
                <c:pt idx="2877">
                  <c:v>63.400000000000006</c:v>
                </c:pt>
                <c:pt idx="2878">
                  <c:v>62.400000000000006</c:v>
                </c:pt>
                <c:pt idx="2879">
                  <c:v>64.2</c:v>
                </c:pt>
                <c:pt idx="2880">
                  <c:v>63.7</c:v>
                </c:pt>
                <c:pt idx="2881">
                  <c:v>65.599999999999994</c:v>
                </c:pt>
                <c:pt idx="2882">
                  <c:v>67.099999999999994</c:v>
                </c:pt>
                <c:pt idx="2883">
                  <c:v>67.3</c:v>
                </c:pt>
                <c:pt idx="2884">
                  <c:v>69.3</c:v>
                </c:pt>
                <c:pt idx="2885">
                  <c:v>70</c:v>
                </c:pt>
                <c:pt idx="2886">
                  <c:v>71.8</c:v>
                </c:pt>
                <c:pt idx="2887">
                  <c:v>73.8</c:v>
                </c:pt>
                <c:pt idx="2888">
                  <c:v>74</c:v>
                </c:pt>
                <c:pt idx="2889">
                  <c:v>74.599999999999994</c:v>
                </c:pt>
                <c:pt idx="2890">
                  <c:v>76.7</c:v>
                </c:pt>
                <c:pt idx="2891">
                  <c:v>77.599999999999994</c:v>
                </c:pt>
                <c:pt idx="2892">
                  <c:v>77</c:v>
                </c:pt>
                <c:pt idx="2893">
                  <c:v>77.099999999999994</c:v>
                </c:pt>
                <c:pt idx="2894">
                  <c:v>77.900000000000006</c:v>
                </c:pt>
                <c:pt idx="2895">
                  <c:v>80</c:v>
                </c:pt>
                <c:pt idx="2896">
                  <c:v>79.5</c:v>
                </c:pt>
                <c:pt idx="2897">
                  <c:v>80.7</c:v>
                </c:pt>
                <c:pt idx="2898">
                  <c:v>81.099999999999994</c:v>
                </c:pt>
                <c:pt idx="2899">
                  <c:v>82</c:v>
                </c:pt>
                <c:pt idx="2900">
                  <c:v>81.900000000000006</c:v>
                </c:pt>
                <c:pt idx="2901">
                  <c:v>82.5</c:v>
                </c:pt>
                <c:pt idx="2902">
                  <c:v>84.3</c:v>
                </c:pt>
                <c:pt idx="2903">
                  <c:v>84.3</c:v>
                </c:pt>
                <c:pt idx="2904">
                  <c:v>85.3</c:v>
                </c:pt>
                <c:pt idx="2905">
                  <c:v>85.4</c:v>
                </c:pt>
                <c:pt idx="2906">
                  <c:v>86.4</c:v>
                </c:pt>
                <c:pt idx="2907">
                  <c:v>86.6</c:v>
                </c:pt>
                <c:pt idx="2908">
                  <c:v>87</c:v>
                </c:pt>
                <c:pt idx="2909">
                  <c:v>87.7</c:v>
                </c:pt>
                <c:pt idx="2910">
                  <c:v>87.7</c:v>
                </c:pt>
                <c:pt idx="2911">
                  <c:v>89.6</c:v>
                </c:pt>
                <c:pt idx="2912">
                  <c:v>90.3</c:v>
                </c:pt>
                <c:pt idx="2913">
                  <c:v>90.5</c:v>
                </c:pt>
                <c:pt idx="2914">
                  <c:v>91.4</c:v>
                </c:pt>
                <c:pt idx="2915">
                  <c:v>90.3</c:v>
                </c:pt>
                <c:pt idx="2916">
                  <c:v>91</c:v>
                </c:pt>
                <c:pt idx="2917">
                  <c:v>91.9</c:v>
                </c:pt>
                <c:pt idx="2918">
                  <c:v>91.1</c:v>
                </c:pt>
                <c:pt idx="2919">
                  <c:v>90.8</c:v>
                </c:pt>
                <c:pt idx="2920">
                  <c:v>92.2</c:v>
                </c:pt>
                <c:pt idx="2921">
                  <c:v>92.1</c:v>
                </c:pt>
                <c:pt idx="2922">
                  <c:v>91.9</c:v>
                </c:pt>
                <c:pt idx="2923">
                  <c:v>91.4</c:v>
                </c:pt>
                <c:pt idx="2924">
                  <c:v>90.8</c:v>
                </c:pt>
                <c:pt idx="2925">
                  <c:v>91</c:v>
                </c:pt>
                <c:pt idx="2926">
                  <c:v>91.5</c:v>
                </c:pt>
                <c:pt idx="2927">
                  <c:v>91.2</c:v>
                </c:pt>
                <c:pt idx="2928">
                  <c:v>91.4</c:v>
                </c:pt>
                <c:pt idx="2929">
                  <c:v>92.9</c:v>
                </c:pt>
                <c:pt idx="2930">
                  <c:v>91.3</c:v>
                </c:pt>
                <c:pt idx="2931">
                  <c:v>92.1</c:v>
                </c:pt>
                <c:pt idx="2932">
                  <c:v>92.3</c:v>
                </c:pt>
                <c:pt idx="2933">
                  <c:v>93.1</c:v>
                </c:pt>
                <c:pt idx="2934">
                  <c:v>92.9</c:v>
                </c:pt>
                <c:pt idx="2935">
                  <c:v>92.4</c:v>
                </c:pt>
                <c:pt idx="2936">
                  <c:v>93.8</c:v>
                </c:pt>
                <c:pt idx="2937">
                  <c:v>93.8</c:v>
                </c:pt>
                <c:pt idx="2938">
                  <c:v>93</c:v>
                </c:pt>
                <c:pt idx="2939">
                  <c:v>94.9</c:v>
                </c:pt>
                <c:pt idx="2940">
                  <c:v>95</c:v>
                </c:pt>
                <c:pt idx="2941">
                  <c:v>93</c:v>
                </c:pt>
                <c:pt idx="2942">
                  <c:v>94.7</c:v>
                </c:pt>
                <c:pt idx="2943">
                  <c:v>94.2</c:v>
                </c:pt>
                <c:pt idx="2944">
                  <c:v>94</c:v>
                </c:pt>
                <c:pt idx="2945">
                  <c:v>95.1</c:v>
                </c:pt>
                <c:pt idx="2946">
                  <c:v>94.4</c:v>
                </c:pt>
                <c:pt idx="2947">
                  <c:v>95.4</c:v>
                </c:pt>
                <c:pt idx="2948">
                  <c:v>94.9</c:v>
                </c:pt>
                <c:pt idx="2949">
                  <c:v>95.8</c:v>
                </c:pt>
                <c:pt idx="2950">
                  <c:v>93.5</c:v>
                </c:pt>
                <c:pt idx="2951">
                  <c:v>94.6</c:v>
                </c:pt>
                <c:pt idx="2952">
                  <c:v>95.1</c:v>
                </c:pt>
                <c:pt idx="2953">
                  <c:v>96.3</c:v>
                </c:pt>
                <c:pt idx="2954">
                  <c:v>96.7</c:v>
                </c:pt>
                <c:pt idx="2955">
                  <c:v>96.7</c:v>
                </c:pt>
                <c:pt idx="2956">
                  <c:v>98.1</c:v>
                </c:pt>
                <c:pt idx="2957">
                  <c:v>99</c:v>
                </c:pt>
                <c:pt idx="2958">
                  <c:v>99.2</c:v>
                </c:pt>
                <c:pt idx="2959">
                  <c:v>100.1</c:v>
                </c:pt>
                <c:pt idx="2960">
                  <c:v>101</c:v>
                </c:pt>
                <c:pt idx="2961">
                  <c:v>101.1</c:v>
                </c:pt>
                <c:pt idx="2962">
                  <c:v>103.1</c:v>
                </c:pt>
                <c:pt idx="2963">
                  <c:v>103.8</c:v>
                </c:pt>
                <c:pt idx="2964">
                  <c:v>105.9</c:v>
                </c:pt>
                <c:pt idx="2965">
                  <c:v>106.3</c:v>
                </c:pt>
                <c:pt idx="2966">
                  <c:v>107</c:v>
                </c:pt>
                <c:pt idx="2967">
                  <c:v>108.3</c:v>
                </c:pt>
                <c:pt idx="2968">
                  <c:v>108.2</c:v>
                </c:pt>
                <c:pt idx="2969">
                  <c:v>109.6</c:v>
                </c:pt>
                <c:pt idx="2970">
                  <c:v>110.1</c:v>
                </c:pt>
                <c:pt idx="2971">
                  <c:v>110.8</c:v>
                </c:pt>
                <c:pt idx="2972">
                  <c:v>110.4</c:v>
                </c:pt>
                <c:pt idx="2973">
                  <c:v>112.2</c:v>
                </c:pt>
                <c:pt idx="2974">
                  <c:v>112.5</c:v>
                </c:pt>
                <c:pt idx="2975">
                  <c:v>112.3</c:v>
                </c:pt>
                <c:pt idx="2976">
                  <c:v>113.6</c:v>
                </c:pt>
                <c:pt idx="2977">
                  <c:v>113.4</c:v>
                </c:pt>
                <c:pt idx="2978">
                  <c:v>113.8</c:v>
                </c:pt>
                <c:pt idx="2979">
                  <c:v>114.1</c:v>
                </c:pt>
                <c:pt idx="2980">
                  <c:v>115</c:v>
                </c:pt>
                <c:pt idx="2981">
                  <c:v>115.1</c:v>
                </c:pt>
                <c:pt idx="2982">
                  <c:v>114.6</c:v>
                </c:pt>
                <c:pt idx="2983">
                  <c:v>115.1</c:v>
                </c:pt>
                <c:pt idx="2984">
                  <c:v>116.5</c:v>
                </c:pt>
                <c:pt idx="2985">
                  <c:v>116.2</c:v>
                </c:pt>
                <c:pt idx="2986">
                  <c:v>116.3</c:v>
                </c:pt>
                <c:pt idx="2987">
                  <c:v>116.6</c:v>
                </c:pt>
                <c:pt idx="2988">
                  <c:v>117.4</c:v>
                </c:pt>
                <c:pt idx="2989">
                  <c:v>116.6</c:v>
                </c:pt>
                <c:pt idx="2990">
                  <c:v>116.7</c:v>
                </c:pt>
                <c:pt idx="2991">
                  <c:v>117.4</c:v>
                </c:pt>
                <c:pt idx="2992">
                  <c:v>116.9</c:v>
                </c:pt>
                <c:pt idx="2993">
                  <c:v>117.7</c:v>
                </c:pt>
                <c:pt idx="2994">
                  <c:v>118.2</c:v>
                </c:pt>
                <c:pt idx="2995">
                  <c:v>118.6</c:v>
                </c:pt>
                <c:pt idx="2996">
                  <c:v>117</c:v>
                </c:pt>
                <c:pt idx="2997">
                  <c:v>119</c:v>
                </c:pt>
                <c:pt idx="2998">
                  <c:v>119.2</c:v>
                </c:pt>
                <c:pt idx="2999">
                  <c:v>119.5</c:v>
                </c:pt>
                <c:pt idx="3000">
                  <c:v>119.4</c:v>
                </c:pt>
                <c:pt idx="3001">
                  <c:v>119.2</c:v>
                </c:pt>
                <c:pt idx="3002">
                  <c:v>120.4</c:v>
                </c:pt>
                <c:pt idx="3003">
                  <c:v>121.6</c:v>
                </c:pt>
                <c:pt idx="3004">
                  <c:v>120.3</c:v>
                </c:pt>
                <c:pt idx="3005">
                  <c:v>121</c:v>
                </c:pt>
                <c:pt idx="3006">
                  <c:v>121.8</c:v>
                </c:pt>
                <c:pt idx="3007">
                  <c:v>122.5</c:v>
                </c:pt>
                <c:pt idx="3008">
                  <c:v>122.3</c:v>
                </c:pt>
                <c:pt idx="3009">
                  <c:v>123.3</c:v>
                </c:pt>
                <c:pt idx="3010">
                  <c:v>121.6</c:v>
                </c:pt>
                <c:pt idx="3011">
                  <c:v>123.2</c:v>
                </c:pt>
                <c:pt idx="3012">
                  <c:v>123.7</c:v>
                </c:pt>
                <c:pt idx="3013">
                  <c:v>124.9</c:v>
                </c:pt>
                <c:pt idx="3014">
                  <c:v>124.80000000000001</c:v>
                </c:pt>
                <c:pt idx="3015">
                  <c:v>124.4</c:v>
                </c:pt>
                <c:pt idx="3016">
                  <c:v>125.19999999999999</c:v>
                </c:pt>
                <c:pt idx="3017">
                  <c:v>126.30000000000001</c:v>
                </c:pt>
                <c:pt idx="3018">
                  <c:v>126.1</c:v>
                </c:pt>
                <c:pt idx="3019">
                  <c:v>125.4</c:v>
                </c:pt>
                <c:pt idx="3020">
                  <c:v>125.1</c:v>
                </c:pt>
                <c:pt idx="3021">
                  <c:v>125.6</c:v>
                </c:pt>
                <c:pt idx="3022">
                  <c:v>126.80000000000001</c:v>
                </c:pt>
                <c:pt idx="3023">
                  <c:v>127.80000000000001</c:v>
                </c:pt>
                <c:pt idx="3024">
                  <c:v>127.6</c:v>
                </c:pt>
                <c:pt idx="3025">
                  <c:v>128.4</c:v>
                </c:pt>
                <c:pt idx="3026">
                  <c:v>128.6</c:v>
                </c:pt>
                <c:pt idx="3027">
                  <c:v>127.9</c:v>
                </c:pt>
                <c:pt idx="3028">
                  <c:v>128.69999999999999</c:v>
                </c:pt>
                <c:pt idx="3029">
                  <c:v>129.4</c:v>
                </c:pt>
                <c:pt idx="3030">
                  <c:v>128.6</c:v>
                </c:pt>
                <c:pt idx="3031">
                  <c:v>128.9</c:v>
                </c:pt>
                <c:pt idx="3032">
                  <c:v>128.6</c:v>
                </c:pt>
                <c:pt idx="3033">
                  <c:v>129.9</c:v>
                </c:pt>
                <c:pt idx="3034">
                  <c:v>129.19999999999999</c:v>
                </c:pt>
                <c:pt idx="3035">
                  <c:v>129.4</c:v>
                </c:pt>
                <c:pt idx="3036">
                  <c:v>130.30000000000001</c:v>
                </c:pt>
                <c:pt idx="3037">
                  <c:v>130.80000000000001</c:v>
                </c:pt>
                <c:pt idx="3038">
                  <c:v>129.80000000000001</c:v>
                </c:pt>
                <c:pt idx="3039">
                  <c:v>129.69999999999999</c:v>
                </c:pt>
                <c:pt idx="3040">
                  <c:v>130.6</c:v>
                </c:pt>
                <c:pt idx="3041">
                  <c:v>130.30000000000001</c:v>
                </c:pt>
                <c:pt idx="3042">
                  <c:v>130.19999999999999</c:v>
                </c:pt>
                <c:pt idx="3043">
                  <c:v>131</c:v>
                </c:pt>
                <c:pt idx="3044">
                  <c:v>130.19999999999999</c:v>
                </c:pt>
                <c:pt idx="3045">
                  <c:v>130.1</c:v>
                </c:pt>
                <c:pt idx="3046">
                  <c:v>129.30000000000001</c:v>
                </c:pt>
                <c:pt idx="3047">
                  <c:v>131.5</c:v>
                </c:pt>
                <c:pt idx="3048">
                  <c:v>130.5</c:v>
                </c:pt>
                <c:pt idx="3049">
                  <c:v>129.9</c:v>
                </c:pt>
                <c:pt idx="3050">
                  <c:v>130</c:v>
                </c:pt>
              </c:numCache>
            </c:numRef>
          </c:xVal>
          <c:yVal>
            <c:numRef>
              <c:f>'64J_11'!$A$2:$A$3052</c:f>
              <c:numCache>
                <c:formatCode>General</c:formatCode>
                <c:ptCount val="3051"/>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pt idx="3035">
                  <c:v>308.5</c:v>
                </c:pt>
                <c:pt idx="3036">
                  <c:v>308.60000000000002</c:v>
                </c:pt>
                <c:pt idx="3037">
                  <c:v>308.7</c:v>
                </c:pt>
                <c:pt idx="3038">
                  <c:v>308.8</c:v>
                </c:pt>
                <c:pt idx="3039">
                  <c:v>308.90000000000003</c:v>
                </c:pt>
                <c:pt idx="3040">
                  <c:v>309.00000000000006</c:v>
                </c:pt>
                <c:pt idx="3041">
                  <c:v>309.10000000000008</c:v>
                </c:pt>
                <c:pt idx="3042">
                  <c:v>309.2000000000001</c:v>
                </c:pt>
                <c:pt idx="3043">
                  <c:v>309.30000000000013</c:v>
                </c:pt>
                <c:pt idx="3044">
                  <c:v>309.40000000000015</c:v>
                </c:pt>
                <c:pt idx="3045">
                  <c:v>309.50000000000017</c:v>
                </c:pt>
                <c:pt idx="3046">
                  <c:v>309.60000000000019</c:v>
                </c:pt>
                <c:pt idx="3047">
                  <c:v>309.70000000000022</c:v>
                </c:pt>
                <c:pt idx="3048">
                  <c:v>309.80000000000024</c:v>
                </c:pt>
                <c:pt idx="3049">
                  <c:v>309.90000000000026</c:v>
                </c:pt>
                <c:pt idx="3050">
                  <c:v>310.00000000000028</c:v>
                </c:pt>
              </c:numCache>
            </c:numRef>
          </c:yVal>
          <c:smooth val="1"/>
          <c:extLst>
            <c:ext xmlns:c16="http://schemas.microsoft.com/office/drawing/2014/chart" uri="{C3380CC4-5D6E-409C-BE32-E72D297353CC}">
              <c16:uniqueId val="{00000002-4CBC-4936-9FDC-F2C97DA0D32B}"/>
            </c:ext>
          </c:extLst>
        </c:ser>
        <c:ser>
          <c:idx val="3"/>
          <c:order val="3"/>
          <c:tx>
            <c:strRef>
              <c:f>'64J_11'!$E$1</c:f>
              <c:strCache>
                <c:ptCount val="1"/>
                <c:pt idx="0">
                  <c:v>2018</c:v>
                </c:pt>
              </c:strCache>
            </c:strRef>
          </c:tx>
          <c:spPr>
            <a:ln w="12700" cap="rnd">
              <a:solidFill>
                <a:schemeClr val="accent4"/>
              </a:solidFill>
              <a:round/>
            </a:ln>
            <a:effectLst/>
          </c:spPr>
          <c:marker>
            <c:symbol val="none"/>
          </c:marker>
          <c:xVal>
            <c:numRef>
              <c:f>'64J_11'!$E$2:$E$3039</c:f>
              <c:numCache>
                <c:formatCode>General</c:formatCode>
                <c:ptCount val="3038"/>
                <c:pt idx="2">
                  <c:v>2.4000000000000004</c:v>
                </c:pt>
                <c:pt idx="3">
                  <c:v>2.2000000000000002</c:v>
                </c:pt>
                <c:pt idx="4">
                  <c:v>2.2999999999999998</c:v>
                </c:pt>
                <c:pt idx="5">
                  <c:v>2.5</c:v>
                </c:pt>
                <c:pt idx="6">
                  <c:v>2.2000000000000002</c:v>
                </c:pt>
                <c:pt idx="7">
                  <c:v>1.5</c:v>
                </c:pt>
                <c:pt idx="8">
                  <c:v>2</c:v>
                </c:pt>
                <c:pt idx="9">
                  <c:v>2.2000000000000002</c:v>
                </c:pt>
                <c:pt idx="10">
                  <c:v>1.9</c:v>
                </c:pt>
                <c:pt idx="11">
                  <c:v>1.6</c:v>
                </c:pt>
                <c:pt idx="12">
                  <c:v>2.2999999999999998</c:v>
                </c:pt>
                <c:pt idx="13">
                  <c:v>1.6</c:v>
                </c:pt>
                <c:pt idx="14">
                  <c:v>2.5</c:v>
                </c:pt>
                <c:pt idx="15">
                  <c:v>1.7999999999999998</c:v>
                </c:pt>
                <c:pt idx="16">
                  <c:v>2.2999999999999998</c:v>
                </c:pt>
                <c:pt idx="17">
                  <c:v>3.3</c:v>
                </c:pt>
                <c:pt idx="18">
                  <c:v>1.5</c:v>
                </c:pt>
                <c:pt idx="19">
                  <c:v>2</c:v>
                </c:pt>
                <c:pt idx="20">
                  <c:v>2.0999999999999996</c:v>
                </c:pt>
                <c:pt idx="21">
                  <c:v>2.0999999999999996</c:v>
                </c:pt>
                <c:pt idx="22">
                  <c:v>2.9000000000000004</c:v>
                </c:pt>
                <c:pt idx="23">
                  <c:v>2.4000000000000004</c:v>
                </c:pt>
                <c:pt idx="24">
                  <c:v>2.4000000000000004</c:v>
                </c:pt>
                <c:pt idx="25">
                  <c:v>3.3</c:v>
                </c:pt>
                <c:pt idx="26">
                  <c:v>2.5999999999999996</c:v>
                </c:pt>
                <c:pt idx="27">
                  <c:v>3.3</c:v>
                </c:pt>
                <c:pt idx="28">
                  <c:v>3.5999999999999996</c:v>
                </c:pt>
                <c:pt idx="29">
                  <c:v>2.5</c:v>
                </c:pt>
                <c:pt idx="30">
                  <c:v>3.5999999999999996</c:v>
                </c:pt>
                <c:pt idx="31">
                  <c:v>4.2</c:v>
                </c:pt>
                <c:pt idx="32">
                  <c:v>4.4000000000000004</c:v>
                </c:pt>
                <c:pt idx="33">
                  <c:v>4</c:v>
                </c:pt>
                <c:pt idx="34">
                  <c:v>4.5999999999999996</c:v>
                </c:pt>
                <c:pt idx="35">
                  <c:v>4.5999999999999996</c:v>
                </c:pt>
                <c:pt idx="36">
                  <c:v>5.0999999999999996</c:v>
                </c:pt>
                <c:pt idx="37">
                  <c:v>6</c:v>
                </c:pt>
                <c:pt idx="38">
                  <c:v>6.3000000000000007</c:v>
                </c:pt>
                <c:pt idx="39">
                  <c:v>6.1999999999999993</c:v>
                </c:pt>
                <c:pt idx="40">
                  <c:v>6.1</c:v>
                </c:pt>
                <c:pt idx="41">
                  <c:v>7</c:v>
                </c:pt>
                <c:pt idx="42">
                  <c:v>7</c:v>
                </c:pt>
                <c:pt idx="43">
                  <c:v>8.1</c:v>
                </c:pt>
                <c:pt idx="44">
                  <c:v>6.6999999999999993</c:v>
                </c:pt>
                <c:pt idx="45">
                  <c:v>8.1999999999999993</c:v>
                </c:pt>
                <c:pt idx="46">
                  <c:v>8.1</c:v>
                </c:pt>
                <c:pt idx="47">
                  <c:v>8.1999999999999993</c:v>
                </c:pt>
                <c:pt idx="48">
                  <c:v>7.9</c:v>
                </c:pt>
                <c:pt idx="49">
                  <c:v>9</c:v>
                </c:pt>
                <c:pt idx="50">
                  <c:v>8.9</c:v>
                </c:pt>
                <c:pt idx="51">
                  <c:v>8.6999999999999993</c:v>
                </c:pt>
                <c:pt idx="52">
                  <c:v>9.6</c:v>
                </c:pt>
                <c:pt idx="53">
                  <c:v>9</c:v>
                </c:pt>
                <c:pt idx="54">
                  <c:v>8.6999999999999993</c:v>
                </c:pt>
                <c:pt idx="55">
                  <c:v>9.5</c:v>
                </c:pt>
                <c:pt idx="56">
                  <c:v>9.1999999999999993</c:v>
                </c:pt>
                <c:pt idx="57">
                  <c:v>9.4</c:v>
                </c:pt>
                <c:pt idx="58">
                  <c:v>9.1</c:v>
                </c:pt>
                <c:pt idx="59">
                  <c:v>9.6999999999999993</c:v>
                </c:pt>
                <c:pt idx="60">
                  <c:v>8.6999999999999993</c:v>
                </c:pt>
                <c:pt idx="61">
                  <c:v>8.1999999999999993</c:v>
                </c:pt>
                <c:pt idx="62">
                  <c:v>8.1</c:v>
                </c:pt>
                <c:pt idx="63">
                  <c:v>8.6</c:v>
                </c:pt>
                <c:pt idx="64">
                  <c:v>7.6</c:v>
                </c:pt>
                <c:pt idx="65">
                  <c:v>8.5</c:v>
                </c:pt>
                <c:pt idx="66">
                  <c:v>8.1</c:v>
                </c:pt>
                <c:pt idx="67">
                  <c:v>8.6999999999999993</c:v>
                </c:pt>
                <c:pt idx="68">
                  <c:v>8.5</c:v>
                </c:pt>
                <c:pt idx="69">
                  <c:v>8.6999999999999993</c:v>
                </c:pt>
                <c:pt idx="70">
                  <c:v>8.4</c:v>
                </c:pt>
                <c:pt idx="71">
                  <c:v>8</c:v>
                </c:pt>
                <c:pt idx="72">
                  <c:v>8.5</c:v>
                </c:pt>
                <c:pt idx="73">
                  <c:v>8</c:v>
                </c:pt>
                <c:pt idx="74">
                  <c:v>8.4</c:v>
                </c:pt>
                <c:pt idx="75">
                  <c:v>7.1</c:v>
                </c:pt>
                <c:pt idx="76">
                  <c:v>8.3000000000000007</c:v>
                </c:pt>
                <c:pt idx="77">
                  <c:v>8.3000000000000007</c:v>
                </c:pt>
                <c:pt idx="78">
                  <c:v>7.8000000000000007</c:v>
                </c:pt>
                <c:pt idx="79">
                  <c:v>7.9</c:v>
                </c:pt>
                <c:pt idx="80">
                  <c:v>7.6</c:v>
                </c:pt>
                <c:pt idx="81">
                  <c:v>8.1</c:v>
                </c:pt>
                <c:pt idx="82">
                  <c:v>7.9</c:v>
                </c:pt>
                <c:pt idx="83">
                  <c:v>8.4</c:v>
                </c:pt>
                <c:pt idx="84">
                  <c:v>8.4</c:v>
                </c:pt>
                <c:pt idx="85">
                  <c:v>7.8000000000000007</c:v>
                </c:pt>
                <c:pt idx="86">
                  <c:v>8.1</c:v>
                </c:pt>
                <c:pt idx="87">
                  <c:v>8.5</c:v>
                </c:pt>
                <c:pt idx="88">
                  <c:v>7.9</c:v>
                </c:pt>
                <c:pt idx="89">
                  <c:v>7.8000000000000007</c:v>
                </c:pt>
                <c:pt idx="90">
                  <c:v>8.1999999999999993</c:v>
                </c:pt>
                <c:pt idx="91">
                  <c:v>9</c:v>
                </c:pt>
                <c:pt idx="92">
                  <c:v>8.6</c:v>
                </c:pt>
                <c:pt idx="93">
                  <c:v>8.6999999999999993</c:v>
                </c:pt>
                <c:pt idx="94">
                  <c:v>8.6999999999999993</c:v>
                </c:pt>
                <c:pt idx="95">
                  <c:v>8.6999999999999993</c:v>
                </c:pt>
                <c:pt idx="96">
                  <c:v>9.8000000000000007</c:v>
                </c:pt>
                <c:pt idx="97">
                  <c:v>10.199999999999999</c:v>
                </c:pt>
                <c:pt idx="98">
                  <c:v>9.1999999999999993</c:v>
                </c:pt>
                <c:pt idx="99">
                  <c:v>10.6</c:v>
                </c:pt>
                <c:pt idx="100">
                  <c:v>9.8000000000000007</c:v>
                </c:pt>
                <c:pt idx="101">
                  <c:v>9</c:v>
                </c:pt>
                <c:pt idx="102">
                  <c:v>9.6999999999999993</c:v>
                </c:pt>
                <c:pt idx="103">
                  <c:v>10.6</c:v>
                </c:pt>
                <c:pt idx="104">
                  <c:v>9.6</c:v>
                </c:pt>
                <c:pt idx="105">
                  <c:v>10</c:v>
                </c:pt>
                <c:pt idx="106">
                  <c:v>9.8000000000000007</c:v>
                </c:pt>
                <c:pt idx="107">
                  <c:v>10.7</c:v>
                </c:pt>
                <c:pt idx="108">
                  <c:v>8</c:v>
                </c:pt>
                <c:pt idx="109">
                  <c:v>9.5</c:v>
                </c:pt>
                <c:pt idx="110">
                  <c:v>10.1</c:v>
                </c:pt>
                <c:pt idx="111">
                  <c:v>8.4</c:v>
                </c:pt>
                <c:pt idx="112">
                  <c:v>9.4</c:v>
                </c:pt>
                <c:pt idx="113">
                  <c:v>9.6</c:v>
                </c:pt>
                <c:pt idx="114">
                  <c:v>8.8000000000000007</c:v>
                </c:pt>
                <c:pt idx="115">
                  <c:v>7.9</c:v>
                </c:pt>
                <c:pt idx="116">
                  <c:v>8.6999999999999993</c:v>
                </c:pt>
                <c:pt idx="117">
                  <c:v>8.8000000000000007</c:v>
                </c:pt>
                <c:pt idx="118">
                  <c:v>9.1999999999999993</c:v>
                </c:pt>
                <c:pt idx="119">
                  <c:v>8.1999999999999993</c:v>
                </c:pt>
                <c:pt idx="120">
                  <c:v>8.1999999999999993</c:v>
                </c:pt>
                <c:pt idx="121">
                  <c:v>8.9</c:v>
                </c:pt>
                <c:pt idx="122">
                  <c:v>7.6999999999999993</c:v>
                </c:pt>
                <c:pt idx="123">
                  <c:v>7.8000000000000007</c:v>
                </c:pt>
                <c:pt idx="124">
                  <c:v>9.6999999999999993</c:v>
                </c:pt>
                <c:pt idx="125">
                  <c:v>8.1</c:v>
                </c:pt>
                <c:pt idx="126">
                  <c:v>9.1</c:v>
                </c:pt>
                <c:pt idx="127">
                  <c:v>8.3000000000000007</c:v>
                </c:pt>
                <c:pt idx="128">
                  <c:v>9.3000000000000007</c:v>
                </c:pt>
                <c:pt idx="129">
                  <c:v>10.199999999999999</c:v>
                </c:pt>
                <c:pt idx="130">
                  <c:v>8.6999999999999993</c:v>
                </c:pt>
                <c:pt idx="131">
                  <c:v>9.6999999999999993</c:v>
                </c:pt>
                <c:pt idx="132">
                  <c:v>8.9</c:v>
                </c:pt>
                <c:pt idx="133">
                  <c:v>8.4</c:v>
                </c:pt>
                <c:pt idx="134">
                  <c:v>9</c:v>
                </c:pt>
                <c:pt idx="135">
                  <c:v>8.1</c:v>
                </c:pt>
                <c:pt idx="136">
                  <c:v>8.6</c:v>
                </c:pt>
                <c:pt idx="137">
                  <c:v>9.5</c:v>
                </c:pt>
                <c:pt idx="138">
                  <c:v>7.8000000000000007</c:v>
                </c:pt>
                <c:pt idx="139">
                  <c:v>8.5</c:v>
                </c:pt>
                <c:pt idx="140">
                  <c:v>8.9</c:v>
                </c:pt>
                <c:pt idx="141">
                  <c:v>8.3000000000000007</c:v>
                </c:pt>
                <c:pt idx="142">
                  <c:v>8.5</c:v>
                </c:pt>
                <c:pt idx="143">
                  <c:v>8.9</c:v>
                </c:pt>
                <c:pt idx="144">
                  <c:v>8.1</c:v>
                </c:pt>
                <c:pt idx="145">
                  <c:v>7.6999999999999993</c:v>
                </c:pt>
                <c:pt idx="146">
                  <c:v>8.8000000000000007</c:v>
                </c:pt>
                <c:pt idx="147">
                  <c:v>7.4</c:v>
                </c:pt>
                <c:pt idx="148">
                  <c:v>7.3000000000000007</c:v>
                </c:pt>
                <c:pt idx="149">
                  <c:v>7.8000000000000007</c:v>
                </c:pt>
                <c:pt idx="150">
                  <c:v>9.8000000000000007</c:v>
                </c:pt>
                <c:pt idx="151">
                  <c:v>9.6999999999999993</c:v>
                </c:pt>
                <c:pt idx="152">
                  <c:v>9.1999999999999993</c:v>
                </c:pt>
                <c:pt idx="153">
                  <c:v>7</c:v>
                </c:pt>
                <c:pt idx="154">
                  <c:v>7.6</c:v>
                </c:pt>
                <c:pt idx="155">
                  <c:v>7</c:v>
                </c:pt>
                <c:pt idx="156">
                  <c:v>7.6</c:v>
                </c:pt>
                <c:pt idx="157">
                  <c:v>8.4</c:v>
                </c:pt>
                <c:pt idx="158">
                  <c:v>7</c:v>
                </c:pt>
                <c:pt idx="159">
                  <c:v>8.6</c:v>
                </c:pt>
                <c:pt idx="160">
                  <c:v>8.4</c:v>
                </c:pt>
                <c:pt idx="161">
                  <c:v>9.1999999999999993</c:v>
                </c:pt>
                <c:pt idx="162">
                  <c:v>7.6999999999999993</c:v>
                </c:pt>
                <c:pt idx="163">
                  <c:v>6.1</c:v>
                </c:pt>
                <c:pt idx="164">
                  <c:v>7.5</c:v>
                </c:pt>
                <c:pt idx="165">
                  <c:v>7.8000000000000007</c:v>
                </c:pt>
                <c:pt idx="166">
                  <c:v>7.4</c:v>
                </c:pt>
                <c:pt idx="167">
                  <c:v>6.9</c:v>
                </c:pt>
                <c:pt idx="168">
                  <c:v>7.4</c:v>
                </c:pt>
                <c:pt idx="169">
                  <c:v>6.6999999999999993</c:v>
                </c:pt>
                <c:pt idx="170">
                  <c:v>7.5</c:v>
                </c:pt>
                <c:pt idx="171">
                  <c:v>7.5</c:v>
                </c:pt>
                <c:pt idx="172">
                  <c:v>8</c:v>
                </c:pt>
                <c:pt idx="173">
                  <c:v>8.1999999999999993</c:v>
                </c:pt>
                <c:pt idx="174">
                  <c:v>7.1999999999999993</c:v>
                </c:pt>
                <c:pt idx="175">
                  <c:v>6.9</c:v>
                </c:pt>
                <c:pt idx="176">
                  <c:v>8.9</c:v>
                </c:pt>
                <c:pt idx="177">
                  <c:v>7.4</c:v>
                </c:pt>
                <c:pt idx="178">
                  <c:v>7.8000000000000007</c:v>
                </c:pt>
                <c:pt idx="179">
                  <c:v>7.5</c:v>
                </c:pt>
                <c:pt idx="180">
                  <c:v>7.6999999999999993</c:v>
                </c:pt>
                <c:pt idx="181">
                  <c:v>7.6999999999999993</c:v>
                </c:pt>
                <c:pt idx="182">
                  <c:v>6.6999999999999993</c:v>
                </c:pt>
                <c:pt idx="183">
                  <c:v>7.1</c:v>
                </c:pt>
                <c:pt idx="184">
                  <c:v>6.8000000000000007</c:v>
                </c:pt>
                <c:pt idx="185">
                  <c:v>7.4</c:v>
                </c:pt>
                <c:pt idx="186">
                  <c:v>7.8000000000000007</c:v>
                </c:pt>
                <c:pt idx="187">
                  <c:v>6.1999999999999993</c:v>
                </c:pt>
                <c:pt idx="188">
                  <c:v>6.9</c:v>
                </c:pt>
                <c:pt idx="189">
                  <c:v>6.4</c:v>
                </c:pt>
                <c:pt idx="190">
                  <c:v>7.1</c:v>
                </c:pt>
                <c:pt idx="191">
                  <c:v>7.5</c:v>
                </c:pt>
                <c:pt idx="192">
                  <c:v>7.6</c:v>
                </c:pt>
                <c:pt idx="193">
                  <c:v>7.1</c:v>
                </c:pt>
                <c:pt idx="194">
                  <c:v>5.7</c:v>
                </c:pt>
                <c:pt idx="195">
                  <c:v>5.6</c:v>
                </c:pt>
                <c:pt idx="196">
                  <c:v>6.6999999999999993</c:v>
                </c:pt>
                <c:pt idx="197">
                  <c:v>5.8</c:v>
                </c:pt>
                <c:pt idx="198">
                  <c:v>6.6999999999999993</c:v>
                </c:pt>
                <c:pt idx="199">
                  <c:v>6.6</c:v>
                </c:pt>
                <c:pt idx="200">
                  <c:v>6.6999999999999993</c:v>
                </c:pt>
                <c:pt idx="201">
                  <c:v>5.9</c:v>
                </c:pt>
                <c:pt idx="202">
                  <c:v>5.6</c:v>
                </c:pt>
                <c:pt idx="203">
                  <c:v>6.1</c:v>
                </c:pt>
                <c:pt idx="204">
                  <c:v>5.6</c:v>
                </c:pt>
                <c:pt idx="205">
                  <c:v>4.4000000000000004</c:v>
                </c:pt>
                <c:pt idx="206">
                  <c:v>6.1</c:v>
                </c:pt>
                <c:pt idx="207">
                  <c:v>5</c:v>
                </c:pt>
                <c:pt idx="208">
                  <c:v>4.9000000000000004</c:v>
                </c:pt>
                <c:pt idx="209">
                  <c:v>4.4000000000000004</c:v>
                </c:pt>
                <c:pt idx="210">
                  <c:v>5.3</c:v>
                </c:pt>
                <c:pt idx="211">
                  <c:v>3.9000000000000004</c:v>
                </c:pt>
                <c:pt idx="212">
                  <c:v>4</c:v>
                </c:pt>
                <c:pt idx="213">
                  <c:v>4.5999999999999996</c:v>
                </c:pt>
                <c:pt idx="214">
                  <c:v>5.3</c:v>
                </c:pt>
                <c:pt idx="215">
                  <c:v>4.5999999999999996</c:v>
                </c:pt>
                <c:pt idx="216">
                  <c:v>6.3000000000000007</c:v>
                </c:pt>
                <c:pt idx="217">
                  <c:v>5.8</c:v>
                </c:pt>
                <c:pt idx="218">
                  <c:v>5.2</c:v>
                </c:pt>
                <c:pt idx="219">
                  <c:v>5.2</c:v>
                </c:pt>
                <c:pt idx="220">
                  <c:v>5.6</c:v>
                </c:pt>
                <c:pt idx="221">
                  <c:v>4.9000000000000004</c:v>
                </c:pt>
                <c:pt idx="222">
                  <c:v>5.5</c:v>
                </c:pt>
                <c:pt idx="223">
                  <c:v>6.1999999999999993</c:v>
                </c:pt>
                <c:pt idx="224">
                  <c:v>5.0999999999999996</c:v>
                </c:pt>
                <c:pt idx="225">
                  <c:v>6.5</c:v>
                </c:pt>
                <c:pt idx="226">
                  <c:v>4.9000000000000004</c:v>
                </c:pt>
                <c:pt idx="227">
                  <c:v>5.4</c:v>
                </c:pt>
                <c:pt idx="228">
                  <c:v>5.2</c:v>
                </c:pt>
                <c:pt idx="229">
                  <c:v>6</c:v>
                </c:pt>
                <c:pt idx="230">
                  <c:v>4.9000000000000004</c:v>
                </c:pt>
                <c:pt idx="231">
                  <c:v>6.1999999999999993</c:v>
                </c:pt>
                <c:pt idx="232">
                  <c:v>6.1</c:v>
                </c:pt>
                <c:pt idx="233">
                  <c:v>6</c:v>
                </c:pt>
                <c:pt idx="234">
                  <c:v>5.8</c:v>
                </c:pt>
                <c:pt idx="235">
                  <c:v>6.6999999999999993</c:v>
                </c:pt>
                <c:pt idx="236">
                  <c:v>6.1</c:v>
                </c:pt>
                <c:pt idx="237">
                  <c:v>5.6</c:v>
                </c:pt>
                <c:pt idx="238">
                  <c:v>5.8</c:v>
                </c:pt>
                <c:pt idx="239">
                  <c:v>4.7</c:v>
                </c:pt>
                <c:pt idx="240">
                  <c:v>5.6</c:v>
                </c:pt>
                <c:pt idx="241">
                  <c:v>5.3</c:v>
                </c:pt>
                <c:pt idx="242">
                  <c:v>6</c:v>
                </c:pt>
                <c:pt idx="243">
                  <c:v>5.8</c:v>
                </c:pt>
                <c:pt idx="244">
                  <c:v>4.7</c:v>
                </c:pt>
                <c:pt idx="245">
                  <c:v>6.1999999999999993</c:v>
                </c:pt>
                <c:pt idx="246">
                  <c:v>5.2</c:v>
                </c:pt>
                <c:pt idx="247">
                  <c:v>5.5</c:v>
                </c:pt>
                <c:pt idx="248">
                  <c:v>6.4</c:v>
                </c:pt>
                <c:pt idx="249">
                  <c:v>6.4</c:v>
                </c:pt>
                <c:pt idx="250">
                  <c:v>5.3</c:v>
                </c:pt>
                <c:pt idx="251">
                  <c:v>6.3000000000000007</c:v>
                </c:pt>
                <c:pt idx="252">
                  <c:v>5.6</c:v>
                </c:pt>
                <c:pt idx="253">
                  <c:v>6.4</c:v>
                </c:pt>
                <c:pt idx="254">
                  <c:v>5.9</c:v>
                </c:pt>
                <c:pt idx="255">
                  <c:v>6.1</c:v>
                </c:pt>
                <c:pt idx="256">
                  <c:v>5.4</c:v>
                </c:pt>
                <c:pt idx="257">
                  <c:v>5.9</c:v>
                </c:pt>
                <c:pt idx="258">
                  <c:v>5.5</c:v>
                </c:pt>
                <c:pt idx="259">
                  <c:v>6.1</c:v>
                </c:pt>
                <c:pt idx="260">
                  <c:v>5.2</c:v>
                </c:pt>
                <c:pt idx="261">
                  <c:v>5.0999999999999996</c:v>
                </c:pt>
                <c:pt idx="262">
                  <c:v>6.1</c:v>
                </c:pt>
                <c:pt idx="263">
                  <c:v>5.8</c:v>
                </c:pt>
                <c:pt idx="264">
                  <c:v>5.7</c:v>
                </c:pt>
                <c:pt idx="265">
                  <c:v>4.9000000000000004</c:v>
                </c:pt>
                <c:pt idx="266">
                  <c:v>5.4</c:v>
                </c:pt>
                <c:pt idx="267">
                  <c:v>6.9</c:v>
                </c:pt>
                <c:pt idx="268">
                  <c:v>6.1999999999999993</c:v>
                </c:pt>
                <c:pt idx="269">
                  <c:v>5.7</c:v>
                </c:pt>
                <c:pt idx="270">
                  <c:v>5.5</c:v>
                </c:pt>
                <c:pt idx="271">
                  <c:v>6.1999999999999993</c:v>
                </c:pt>
                <c:pt idx="272">
                  <c:v>5.0999999999999996</c:v>
                </c:pt>
                <c:pt idx="273">
                  <c:v>5.3</c:v>
                </c:pt>
                <c:pt idx="274">
                  <c:v>4.7</c:v>
                </c:pt>
                <c:pt idx="275">
                  <c:v>5.5</c:v>
                </c:pt>
                <c:pt idx="276">
                  <c:v>5.7</c:v>
                </c:pt>
                <c:pt idx="277">
                  <c:v>5.9</c:v>
                </c:pt>
                <c:pt idx="278">
                  <c:v>8.1</c:v>
                </c:pt>
                <c:pt idx="279">
                  <c:v>7.6999999999999993</c:v>
                </c:pt>
                <c:pt idx="280">
                  <c:v>6.9</c:v>
                </c:pt>
                <c:pt idx="281">
                  <c:v>6.9</c:v>
                </c:pt>
                <c:pt idx="282">
                  <c:v>7.4</c:v>
                </c:pt>
                <c:pt idx="283">
                  <c:v>8.8000000000000007</c:v>
                </c:pt>
                <c:pt idx="284">
                  <c:v>7.9</c:v>
                </c:pt>
                <c:pt idx="285">
                  <c:v>8.1999999999999993</c:v>
                </c:pt>
                <c:pt idx="286">
                  <c:v>10.9</c:v>
                </c:pt>
                <c:pt idx="287">
                  <c:v>7.8000000000000007</c:v>
                </c:pt>
                <c:pt idx="288">
                  <c:v>7.1999999999999993</c:v>
                </c:pt>
                <c:pt idx="289">
                  <c:v>8</c:v>
                </c:pt>
                <c:pt idx="290">
                  <c:v>9.1</c:v>
                </c:pt>
                <c:pt idx="291">
                  <c:v>7.6</c:v>
                </c:pt>
                <c:pt idx="292">
                  <c:v>9.8000000000000007</c:v>
                </c:pt>
                <c:pt idx="293">
                  <c:v>10.9</c:v>
                </c:pt>
                <c:pt idx="294">
                  <c:v>12.6</c:v>
                </c:pt>
                <c:pt idx="295">
                  <c:v>11.8</c:v>
                </c:pt>
                <c:pt idx="296">
                  <c:v>9.6999999999999993</c:v>
                </c:pt>
                <c:pt idx="297">
                  <c:v>9.4</c:v>
                </c:pt>
                <c:pt idx="298">
                  <c:v>8.9</c:v>
                </c:pt>
                <c:pt idx="299">
                  <c:v>8.1999999999999993</c:v>
                </c:pt>
                <c:pt idx="300">
                  <c:v>8.5</c:v>
                </c:pt>
                <c:pt idx="301">
                  <c:v>7.6999999999999993</c:v>
                </c:pt>
                <c:pt idx="302">
                  <c:v>7.6</c:v>
                </c:pt>
                <c:pt idx="303">
                  <c:v>6.1</c:v>
                </c:pt>
                <c:pt idx="304">
                  <c:v>7.1999999999999993</c:v>
                </c:pt>
                <c:pt idx="305">
                  <c:v>8</c:v>
                </c:pt>
                <c:pt idx="306">
                  <c:v>7.3000000000000007</c:v>
                </c:pt>
                <c:pt idx="307">
                  <c:v>6.3000000000000007</c:v>
                </c:pt>
                <c:pt idx="308">
                  <c:v>7.1999999999999993</c:v>
                </c:pt>
                <c:pt idx="309">
                  <c:v>7.1999999999999993</c:v>
                </c:pt>
                <c:pt idx="310">
                  <c:v>6.5</c:v>
                </c:pt>
                <c:pt idx="311">
                  <c:v>7.5</c:v>
                </c:pt>
                <c:pt idx="312">
                  <c:v>6.1999999999999993</c:v>
                </c:pt>
                <c:pt idx="313">
                  <c:v>7.5</c:v>
                </c:pt>
                <c:pt idx="314">
                  <c:v>6.9</c:v>
                </c:pt>
                <c:pt idx="315">
                  <c:v>7.8000000000000007</c:v>
                </c:pt>
                <c:pt idx="316">
                  <c:v>6.5</c:v>
                </c:pt>
                <c:pt idx="317">
                  <c:v>7.1999999999999993</c:v>
                </c:pt>
                <c:pt idx="318">
                  <c:v>6.6999999999999993</c:v>
                </c:pt>
                <c:pt idx="319">
                  <c:v>6.9</c:v>
                </c:pt>
                <c:pt idx="320">
                  <c:v>6.1</c:v>
                </c:pt>
                <c:pt idx="321">
                  <c:v>6.1</c:v>
                </c:pt>
                <c:pt idx="322">
                  <c:v>6.3000000000000007</c:v>
                </c:pt>
                <c:pt idx="323">
                  <c:v>6.9</c:v>
                </c:pt>
                <c:pt idx="324">
                  <c:v>7.6999999999999993</c:v>
                </c:pt>
                <c:pt idx="325">
                  <c:v>6.9</c:v>
                </c:pt>
                <c:pt idx="326">
                  <c:v>6.4</c:v>
                </c:pt>
                <c:pt idx="327">
                  <c:v>6.1999999999999993</c:v>
                </c:pt>
                <c:pt idx="328">
                  <c:v>6.6</c:v>
                </c:pt>
                <c:pt idx="329">
                  <c:v>7.8000000000000007</c:v>
                </c:pt>
                <c:pt idx="330">
                  <c:v>6.6999999999999993</c:v>
                </c:pt>
                <c:pt idx="331">
                  <c:v>6.1</c:v>
                </c:pt>
                <c:pt idx="332">
                  <c:v>6.6999999999999993</c:v>
                </c:pt>
                <c:pt idx="333">
                  <c:v>6.8000000000000007</c:v>
                </c:pt>
                <c:pt idx="334">
                  <c:v>6.6999999999999993</c:v>
                </c:pt>
                <c:pt idx="335">
                  <c:v>7.1999999999999993</c:v>
                </c:pt>
                <c:pt idx="336">
                  <c:v>8.3000000000000007</c:v>
                </c:pt>
                <c:pt idx="337">
                  <c:v>7.1</c:v>
                </c:pt>
                <c:pt idx="338">
                  <c:v>6.4</c:v>
                </c:pt>
                <c:pt idx="339">
                  <c:v>6.9</c:v>
                </c:pt>
                <c:pt idx="340">
                  <c:v>7</c:v>
                </c:pt>
                <c:pt idx="341">
                  <c:v>6.1</c:v>
                </c:pt>
                <c:pt idx="342">
                  <c:v>7</c:v>
                </c:pt>
                <c:pt idx="343">
                  <c:v>7.8000000000000007</c:v>
                </c:pt>
                <c:pt idx="344">
                  <c:v>5.8</c:v>
                </c:pt>
                <c:pt idx="345">
                  <c:v>7.1999999999999993</c:v>
                </c:pt>
                <c:pt idx="346">
                  <c:v>7.4</c:v>
                </c:pt>
                <c:pt idx="347">
                  <c:v>7.4</c:v>
                </c:pt>
                <c:pt idx="348">
                  <c:v>8</c:v>
                </c:pt>
                <c:pt idx="349">
                  <c:v>7.1</c:v>
                </c:pt>
                <c:pt idx="350">
                  <c:v>7.1999999999999993</c:v>
                </c:pt>
                <c:pt idx="351">
                  <c:v>6.6999999999999993</c:v>
                </c:pt>
                <c:pt idx="352">
                  <c:v>7.3000000000000007</c:v>
                </c:pt>
                <c:pt idx="353">
                  <c:v>9</c:v>
                </c:pt>
                <c:pt idx="354">
                  <c:v>7.6999999999999993</c:v>
                </c:pt>
                <c:pt idx="355">
                  <c:v>6.5</c:v>
                </c:pt>
                <c:pt idx="356">
                  <c:v>5.5</c:v>
                </c:pt>
                <c:pt idx="357">
                  <c:v>7.3000000000000007</c:v>
                </c:pt>
                <c:pt idx="358">
                  <c:v>7.6999999999999993</c:v>
                </c:pt>
                <c:pt idx="359">
                  <c:v>6.5</c:v>
                </c:pt>
                <c:pt idx="360">
                  <c:v>6.6</c:v>
                </c:pt>
                <c:pt idx="361">
                  <c:v>7.6</c:v>
                </c:pt>
                <c:pt idx="362">
                  <c:v>7.4</c:v>
                </c:pt>
                <c:pt idx="363">
                  <c:v>7</c:v>
                </c:pt>
                <c:pt idx="364">
                  <c:v>7.6999999999999993</c:v>
                </c:pt>
                <c:pt idx="365">
                  <c:v>7.6</c:v>
                </c:pt>
                <c:pt idx="366">
                  <c:v>6.9</c:v>
                </c:pt>
                <c:pt idx="367">
                  <c:v>7.1999999999999993</c:v>
                </c:pt>
                <c:pt idx="368">
                  <c:v>7.1999999999999993</c:v>
                </c:pt>
                <c:pt idx="369">
                  <c:v>6.8000000000000007</c:v>
                </c:pt>
                <c:pt idx="370">
                  <c:v>7.6</c:v>
                </c:pt>
                <c:pt idx="371">
                  <c:v>8.8000000000000007</c:v>
                </c:pt>
                <c:pt idx="372">
                  <c:v>7.1</c:v>
                </c:pt>
                <c:pt idx="373">
                  <c:v>8</c:v>
                </c:pt>
                <c:pt idx="374">
                  <c:v>7.1999999999999993</c:v>
                </c:pt>
                <c:pt idx="375">
                  <c:v>8.4</c:v>
                </c:pt>
                <c:pt idx="376">
                  <c:v>8.6999999999999993</c:v>
                </c:pt>
                <c:pt idx="377">
                  <c:v>8</c:v>
                </c:pt>
                <c:pt idx="378">
                  <c:v>7.5</c:v>
                </c:pt>
                <c:pt idx="379">
                  <c:v>7.5</c:v>
                </c:pt>
                <c:pt idx="380">
                  <c:v>7.3000000000000007</c:v>
                </c:pt>
                <c:pt idx="381">
                  <c:v>7.9</c:v>
                </c:pt>
                <c:pt idx="382">
                  <c:v>8.5</c:v>
                </c:pt>
                <c:pt idx="383">
                  <c:v>8.6999999999999993</c:v>
                </c:pt>
                <c:pt idx="384">
                  <c:v>8.3000000000000007</c:v>
                </c:pt>
                <c:pt idx="385">
                  <c:v>9.4</c:v>
                </c:pt>
                <c:pt idx="386">
                  <c:v>8.6999999999999993</c:v>
                </c:pt>
                <c:pt idx="387">
                  <c:v>8.5</c:v>
                </c:pt>
                <c:pt idx="388">
                  <c:v>8.8000000000000007</c:v>
                </c:pt>
                <c:pt idx="389">
                  <c:v>9.4</c:v>
                </c:pt>
                <c:pt idx="390">
                  <c:v>8.6</c:v>
                </c:pt>
                <c:pt idx="391">
                  <c:v>9.9</c:v>
                </c:pt>
                <c:pt idx="392">
                  <c:v>9.6999999999999993</c:v>
                </c:pt>
                <c:pt idx="393">
                  <c:v>9.3000000000000007</c:v>
                </c:pt>
                <c:pt idx="394">
                  <c:v>10.9</c:v>
                </c:pt>
                <c:pt idx="395">
                  <c:v>10.7</c:v>
                </c:pt>
                <c:pt idx="396">
                  <c:v>12.3</c:v>
                </c:pt>
                <c:pt idx="397">
                  <c:v>10.9</c:v>
                </c:pt>
                <c:pt idx="398">
                  <c:v>12.3</c:v>
                </c:pt>
                <c:pt idx="399">
                  <c:v>12.8</c:v>
                </c:pt>
                <c:pt idx="400">
                  <c:v>13.2</c:v>
                </c:pt>
                <c:pt idx="401">
                  <c:v>13.2</c:v>
                </c:pt>
                <c:pt idx="402">
                  <c:v>14.399999999999999</c:v>
                </c:pt>
                <c:pt idx="403">
                  <c:v>14.899999999999999</c:v>
                </c:pt>
                <c:pt idx="404">
                  <c:v>15.5</c:v>
                </c:pt>
                <c:pt idx="405">
                  <c:v>15.3</c:v>
                </c:pt>
                <c:pt idx="406">
                  <c:v>16.5</c:v>
                </c:pt>
                <c:pt idx="407">
                  <c:v>17</c:v>
                </c:pt>
                <c:pt idx="408">
                  <c:v>17.399999999999999</c:v>
                </c:pt>
                <c:pt idx="409">
                  <c:v>17.3</c:v>
                </c:pt>
                <c:pt idx="410">
                  <c:v>19.2</c:v>
                </c:pt>
                <c:pt idx="411">
                  <c:v>19.899999999999999</c:v>
                </c:pt>
                <c:pt idx="412">
                  <c:v>20.2</c:v>
                </c:pt>
                <c:pt idx="413">
                  <c:v>20</c:v>
                </c:pt>
                <c:pt idx="414">
                  <c:v>20</c:v>
                </c:pt>
                <c:pt idx="415">
                  <c:v>21.6</c:v>
                </c:pt>
                <c:pt idx="416">
                  <c:v>21.3</c:v>
                </c:pt>
                <c:pt idx="417">
                  <c:v>22.9</c:v>
                </c:pt>
                <c:pt idx="418">
                  <c:v>22</c:v>
                </c:pt>
                <c:pt idx="419">
                  <c:v>20.7</c:v>
                </c:pt>
                <c:pt idx="420">
                  <c:v>21.1</c:v>
                </c:pt>
                <c:pt idx="421">
                  <c:v>22.7</c:v>
                </c:pt>
                <c:pt idx="422">
                  <c:v>22.9</c:v>
                </c:pt>
                <c:pt idx="423">
                  <c:v>23</c:v>
                </c:pt>
                <c:pt idx="424">
                  <c:v>23.4</c:v>
                </c:pt>
                <c:pt idx="425">
                  <c:v>22.5</c:v>
                </c:pt>
                <c:pt idx="426">
                  <c:v>22.3</c:v>
                </c:pt>
                <c:pt idx="427">
                  <c:v>21.6</c:v>
                </c:pt>
                <c:pt idx="428">
                  <c:v>21.7</c:v>
                </c:pt>
                <c:pt idx="429">
                  <c:v>21.6</c:v>
                </c:pt>
                <c:pt idx="430">
                  <c:v>21.7</c:v>
                </c:pt>
                <c:pt idx="431">
                  <c:v>20.7</c:v>
                </c:pt>
                <c:pt idx="432">
                  <c:v>21.3</c:v>
                </c:pt>
                <c:pt idx="433">
                  <c:v>21.6</c:v>
                </c:pt>
                <c:pt idx="434">
                  <c:v>22.3</c:v>
                </c:pt>
                <c:pt idx="435">
                  <c:v>23.4</c:v>
                </c:pt>
                <c:pt idx="436">
                  <c:v>22.3</c:v>
                </c:pt>
                <c:pt idx="437">
                  <c:v>21.3</c:v>
                </c:pt>
                <c:pt idx="438">
                  <c:v>22.2</c:v>
                </c:pt>
                <c:pt idx="439">
                  <c:v>21.9</c:v>
                </c:pt>
                <c:pt idx="440">
                  <c:v>21.6</c:v>
                </c:pt>
                <c:pt idx="441">
                  <c:v>22.3</c:v>
                </c:pt>
                <c:pt idx="442">
                  <c:v>21.2</c:v>
                </c:pt>
                <c:pt idx="443">
                  <c:v>20.7</c:v>
                </c:pt>
                <c:pt idx="444">
                  <c:v>20.8</c:v>
                </c:pt>
                <c:pt idx="445">
                  <c:v>21.6</c:v>
                </c:pt>
                <c:pt idx="446">
                  <c:v>20.399999999999999</c:v>
                </c:pt>
                <c:pt idx="447">
                  <c:v>21.3</c:v>
                </c:pt>
                <c:pt idx="448">
                  <c:v>21.9</c:v>
                </c:pt>
                <c:pt idx="449">
                  <c:v>21.3</c:v>
                </c:pt>
                <c:pt idx="450">
                  <c:v>22.4</c:v>
                </c:pt>
                <c:pt idx="451">
                  <c:v>22.1</c:v>
                </c:pt>
                <c:pt idx="452">
                  <c:v>22.7</c:v>
                </c:pt>
                <c:pt idx="453">
                  <c:v>20.8</c:v>
                </c:pt>
                <c:pt idx="454">
                  <c:v>21.2</c:v>
                </c:pt>
                <c:pt idx="455">
                  <c:v>21.2</c:v>
                </c:pt>
                <c:pt idx="456">
                  <c:v>21.4</c:v>
                </c:pt>
                <c:pt idx="457">
                  <c:v>24.4</c:v>
                </c:pt>
                <c:pt idx="458">
                  <c:v>23.2</c:v>
                </c:pt>
                <c:pt idx="459">
                  <c:v>25.1</c:v>
                </c:pt>
                <c:pt idx="460">
                  <c:v>24.4</c:v>
                </c:pt>
                <c:pt idx="461">
                  <c:v>24.3</c:v>
                </c:pt>
                <c:pt idx="462">
                  <c:v>25.8</c:v>
                </c:pt>
                <c:pt idx="463">
                  <c:v>26.5</c:v>
                </c:pt>
                <c:pt idx="464">
                  <c:v>27</c:v>
                </c:pt>
                <c:pt idx="465">
                  <c:v>26.5</c:v>
                </c:pt>
                <c:pt idx="466">
                  <c:v>26.8</c:v>
                </c:pt>
                <c:pt idx="467">
                  <c:v>27.5</c:v>
                </c:pt>
                <c:pt idx="468">
                  <c:v>28.5</c:v>
                </c:pt>
                <c:pt idx="469">
                  <c:v>28.6</c:v>
                </c:pt>
                <c:pt idx="470">
                  <c:v>27.7</c:v>
                </c:pt>
                <c:pt idx="471">
                  <c:v>29.6</c:v>
                </c:pt>
                <c:pt idx="472">
                  <c:v>28.8</c:v>
                </c:pt>
                <c:pt idx="473">
                  <c:v>27.7</c:v>
                </c:pt>
                <c:pt idx="474">
                  <c:v>28.5</c:v>
                </c:pt>
                <c:pt idx="475">
                  <c:v>27.4</c:v>
                </c:pt>
                <c:pt idx="476">
                  <c:v>26.5</c:v>
                </c:pt>
                <c:pt idx="477">
                  <c:v>27.4</c:v>
                </c:pt>
                <c:pt idx="478">
                  <c:v>25.5</c:v>
                </c:pt>
                <c:pt idx="479">
                  <c:v>25.7</c:v>
                </c:pt>
                <c:pt idx="480">
                  <c:v>24.3</c:v>
                </c:pt>
                <c:pt idx="481">
                  <c:v>23.7</c:v>
                </c:pt>
                <c:pt idx="482">
                  <c:v>24.7</c:v>
                </c:pt>
                <c:pt idx="483">
                  <c:v>23.5</c:v>
                </c:pt>
                <c:pt idx="484">
                  <c:v>23.2</c:v>
                </c:pt>
                <c:pt idx="485">
                  <c:v>22.4</c:v>
                </c:pt>
                <c:pt idx="486">
                  <c:v>22.7</c:v>
                </c:pt>
                <c:pt idx="487">
                  <c:v>22.2</c:v>
                </c:pt>
                <c:pt idx="488">
                  <c:v>23.2</c:v>
                </c:pt>
                <c:pt idx="489">
                  <c:v>21.4</c:v>
                </c:pt>
                <c:pt idx="490">
                  <c:v>22</c:v>
                </c:pt>
                <c:pt idx="491">
                  <c:v>22.3</c:v>
                </c:pt>
                <c:pt idx="492">
                  <c:v>22.5</c:v>
                </c:pt>
                <c:pt idx="493">
                  <c:v>21.3</c:v>
                </c:pt>
                <c:pt idx="494">
                  <c:v>21.7</c:v>
                </c:pt>
                <c:pt idx="495">
                  <c:v>22.4</c:v>
                </c:pt>
                <c:pt idx="496">
                  <c:v>22.4</c:v>
                </c:pt>
                <c:pt idx="497">
                  <c:v>22.1</c:v>
                </c:pt>
                <c:pt idx="498">
                  <c:v>21.8</c:v>
                </c:pt>
                <c:pt idx="499">
                  <c:v>21.9</c:v>
                </c:pt>
                <c:pt idx="500">
                  <c:v>23.2</c:v>
                </c:pt>
                <c:pt idx="501">
                  <c:v>23</c:v>
                </c:pt>
                <c:pt idx="502">
                  <c:v>22</c:v>
                </c:pt>
                <c:pt idx="503">
                  <c:v>22.7</c:v>
                </c:pt>
                <c:pt idx="504">
                  <c:v>23.8</c:v>
                </c:pt>
                <c:pt idx="505">
                  <c:v>23.4</c:v>
                </c:pt>
                <c:pt idx="506">
                  <c:v>24.8</c:v>
                </c:pt>
                <c:pt idx="507">
                  <c:v>25.2</c:v>
                </c:pt>
                <c:pt idx="508">
                  <c:v>25</c:v>
                </c:pt>
                <c:pt idx="509">
                  <c:v>25.3</c:v>
                </c:pt>
                <c:pt idx="510">
                  <c:v>26.1</c:v>
                </c:pt>
                <c:pt idx="511">
                  <c:v>25.9</c:v>
                </c:pt>
                <c:pt idx="512">
                  <c:v>26.9</c:v>
                </c:pt>
                <c:pt idx="513">
                  <c:v>26.7</c:v>
                </c:pt>
                <c:pt idx="514">
                  <c:v>28.8</c:v>
                </c:pt>
                <c:pt idx="515">
                  <c:v>30.1</c:v>
                </c:pt>
                <c:pt idx="516">
                  <c:v>29.8</c:v>
                </c:pt>
                <c:pt idx="517">
                  <c:v>30.1</c:v>
                </c:pt>
                <c:pt idx="518">
                  <c:v>31.6</c:v>
                </c:pt>
                <c:pt idx="519">
                  <c:v>32.9</c:v>
                </c:pt>
                <c:pt idx="520">
                  <c:v>33.9</c:v>
                </c:pt>
                <c:pt idx="521">
                  <c:v>34.700000000000003</c:v>
                </c:pt>
                <c:pt idx="522">
                  <c:v>36</c:v>
                </c:pt>
                <c:pt idx="523">
                  <c:v>36.299999999999997</c:v>
                </c:pt>
                <c:pt idx="524">
                  <c:v>37.700000000000003</c:v>
                </c:pt>
                <c:pt idx="525">
                  <c:v>38.799999999999997</c:v>
                </c:pt>
                <c:pt idx="526">
                  <c:v>38.5</c:v>
                </c:pt>
                <c:pt idx="527">
                  <c:v>38.799999999999997</c:v>
                </c:pt>
                <c:pt idx="528">
                  <c:v>40</c:v>
                </c:pt>
                <c:pt idx="529">
                  <c:v>41</c:v>
                </c:pt>
                <c:pt idx="530">
                  <c:v>39.6</c:v>
                </c:pt>
                <c:pt idx="531">
                  <c:v>41.2</c:v>
                </c:pt>
                <c:pt idx="532">
                  <c:v>42.6</c:v>
                </c:pt>
                <c:pt idx="533">
                  <c:v>43</c:v>
                </c:pt>
                <c:pt idx="534">
                  <c:v>44</c:v>
                </c:pt>
                <c:pt idx="535">
                  <c:v>44</c:v>
                </c:pt>
                <c:pt idx="536">
                  <c:v>44.4</c:v>
                </c:pt>
                <c:pt idx="537">
                  <c:v>43.6</c:v>
                </c:pt>
                <c:pt idx="538">
                  <c:v>45.7</c:v>
                </c:pt>
                <c:pt idx="539">
                  <c:v>45.7</c:v>
                </c:pt>
                <c:pt idx="540">
                  <c:v>46.2</c:v>
                </c:pt>
                <c:pt idx="541">
                  <c:v>46.8</c:v>
                </c:pt>
                <c:pt idx="542">
                  <c:v>46</c:v>
                </c:pt>
                <c:pt idx="543">
                  <c:v>48</c:v>
                </c:pt>
                <c:pt idx="544">
                  <c:v>48.5</c:v>
                </c:pt>
                <c:pt idx="545">
                  <c:v>49.2</c:v>
                </c:pt>
                <c:pt idx="546">
                  <c:v>50.5</c:v>
                </c:pt>
                <c:pt idx="547">
                  <c:v>51.7</c:v>
                </c:pt>
                <c:pt idx="548">
                  <c:v>51.1</c:v>
                </c:pt>
                <c:pt idx="549">
                  <c:v>52.3</c:v>
                </c:pt>
                <c:pt idx="550">
                  <c:v>53.8</c:v>
                </c:pt>
                <c:pt idx="551">
                  <c:v>54.1</c:v>
                </c:pt>
                <c:pt idx="552">
                  <c:v>53</c:v>
                </c:pt>
                <c:pt idx="553">
                  <c:v>53.9</c:v>
                </c:pt>
                <c:pt idx="554">
                  <c:v>57</c:v>
                </c:pt>
                <c:pt idx="555">
                  <c:v>57.9</c:v>
                </c:pt>
                <c:pt idx="556">
                  <c:v>57.1</c:v>
                </c:pt>
                <c:pt idx="557">
                  <c:v>57.9</c:v>
                </c:pt>
                <c:pt idx="558">
                  <c:v>58.7</c:v>
                </c:pt>
                <c:pt idx="559">
                  <c:v>58.8</c:v>
                </c:pt>
                <c:pt idx="560">
                  <c:v>60.1</c:v>
                </c:pt>
                <c:pt idx="561">
                  <c:v>60.5</c:v>
                </c:pt>
                <c:pt idx="562">
                  <c:v>62.3</c:v>
                </c:pt>
                <c:pt idx="563">
                  <c:v>61.6</c:v>
                </c:pt>
                <c:pt idx="564">
                  <c:v>61.8</c:v>
                </c:pt>
                <c:pt idx="565">
                  <c:v>62.8</c:v>
                </c:pt>
                <c:pt idx="566">
                  <c:v>64.2</c:v>
                </c:pt>
                <c:pt idx="567">
                  <c:v>64.7</c:v>
                </c:pt>
                <c:pt idx="568">
                  <c:v>65.900000000000006</c:v>
                </c:pt>
                <c:pt idx="569">
                  <c:v>65.7</c:v>
                </c:pt>
                <c:pt idx="570">
                  <c:v>67</c:v>
                </c:pt>
                <c:pt idx="571">
                  <c:v>67.5</c:v>
                </c:pt>
                <c:pt idx="572">
                  <c:v>67.7</c:v>
                </c:pt>
                <c:pt idx="573">
                  <c:v>69.400000000000006</c:v>
                </c:pt>
                <c:pt idx="574">
                  <c:v>68.900000000000006</c:v>
                </c:pt>
                <c:pt idx="575">
                  <c:v>69.400000000000006</c:v>
                </c:pt>
                <c:pt idx="576">
                  <c:v>69.400000000000006</c:v>
                </c:pt>
                <c:pt idx="577">
                  <c:v>70.400000000000006</c:v>
                </c:pt>
                <c:pt idx="578">
                  <c:v>70.400000000000006</c:v>
                </c:pt>
                <c:pt idx="579">
                  <c:v>71</c:v>
                </c:pt>
                <c:pt idx="580">
                  <c:v>72</c:v>
                </c:pt>
                <c:pt idx="581">
                  <c:v>70.5</c:v>
                </c:pt>
                <c:pt idx="582">
                  <c:v>70.5</c:v>
                </c:pt>
                <c:pt idx="583">
                  <c:v>70.599999999999994</c:v>
                </c:pt>
                <c:pt idx="584">
                  <c:v>69.3</c:v>
                </c:pt>
                <c:pt idx="585">
                  <c:v>70.8</c:v>
                </c:pt>
                <c:pt idx="586">
                  <c:v>71.3</c:v>
                </c:pt>
                <c:pt idx="587">
                  <c:v>71</c:v>
                </c:pt>
                <c:pt idx="588">
                  <c:v>71.2</c:v>
                </c:pt>
                <c:pt idx="589">
                  <c:v>71.400000000000006</c:v>
                </c:pt>
                <c:pt idx="590">
                  <c:v>71.099999999999994</c:v>
                </c:pt>
                <c:pt idx="591">
                  <c:v>71.7</c:v>
                </c:pt>
                <c:pt idx="592">
                  <c:v>71.7</c:v>
                </c:pt>
                <c:pt idx="593">
                  <c:v>70.599999999999994</c:v>
                </c:pt>
                <c:pt idx="594">
                  <c:v>71.5</c:v>
                </c:pt>
                <c:pt idx="595">
                  <c:v>71.599999999999994</c:v>
                </c:pt>
                <c:pt idx="596">
                  <c:v>71.3</c:v>
                </c:pt>
                <c:pt idx="597">
                  <c:v>69.900000000000006</c:v>
                </c:pt>
                <c:pt idx="598">
                  <c:v>69.8</c:v>
                </c:pt>
                <c:pt idx="599">
                  <c:v>69.8</c:v>
                </c:pt>
                <c:pt idx="600">
                  <c:v>69.400000000000006</c:v>
                </c:pt>
                <c:pt idx="601">
                  <c:v>69.3</c:v>
                </c:pt>
                <c:pt idx="602">
                  <c:v>69.8</c:v>
                </c:pt>
                <c:pt idx="603">
                  <c:v>69</c:v>
                </c:pt>
                <c:pt idx="604">
                  <c:v>69.099999999999994</c:v>
                </c:pt>
                <c:pt idx="605">
                  <c:v>67.400000000000006</c:v>
                </c:pt>
                <c:pt idx="606">
                  <c:v>69</c:v>
                </c:pt>
                <c:pt idx="607">
                  <c:v>66.5</c:v>
                </c:pt>
                <c:pt idx="608">
                  <c:v>66.2</c:v>
                </c:pt>
                <c:pt idx="609">
                  <c:v>66</c:v>
                </c:pt>
                <c:pt idx="610">
                  <c:v>65.7</c:v>
                </c:pt>
                <c:pt idx="611">
                  <c:v>66.2</c:v>
                </c:pt>
                <c:pt idx="612">
                  <c:v>64.900000000000006</c:v>
                </c:pt>
                <c:pt idx="613">
                  <c:v>64.8</c:v>
                </c:pt>
                <c:pt idx="614">
                  <c:v>64.7</c:v>
                </c:pt>
                <c:pt idx="615">
                  <c:v>63.8</c:v>
                </c:pt>
                <c:pt idx="616">
                  <c:v>63.2</c:v>
                </c:pt>
                <c:pt idx="617">
                  <c:v>63.2</c:v>
                </c:pt>
                <c:pt idx="618">
                  <c:v>64.099999999999994</c:v>
                </c:pt>
                <c:pt idx="619">
                  <c:v>63.3</c:v>
                </c:pt>
                <c:pt idx="620">
                  <c:v>64</c:v>
                </c:pt>
                <c:pt idx="621">
                  <c:v>62.3</c:v>
                </c:pt>
                <c:pt idx="622">
                  <c:v>62.400000000000006</c:v>
                </c:pt>
                <c:pt idx="623">
                  <c:v>61.9</c:v>
                </c:pt>
                <c:pt idx="624">
                  <c:v>62.400000000000006</c:v>
                </c:pt>
                <c:pt idx="625">
                  <c:v>60.2</c:v>
                </c:pt>
                <c:pt idx="626">
                  <c:v>61.3</c:v>
                </c:pt>
                <c:pt idx="627">
                  <c:v>61.2</c:v>
                </c:pt>
                <c:pt idx="628">
                  <c:v>60.5</c:v>
                </c:pt>
                <c:pt idx="629">
                  <c:v>60.7</c:v>
                </c:pt>
                <c:pt idx="630">
                  <c:v>59.3</c:v>
                </c:pt>
                <c:pt idx="631">
                  <c:v>60.3</c:v>
                </c:pt>
                <c:pt idx="632">
                  <c:v>59.5</c:v>
                </c:pt>
                <c:pt idx="633">
                  <c:v>60.4</c:v>
                </c:pt>
                <c:pt idx="634">
                  <c:v>59.9</c:v>
                </c:pt>
                <c:pt idx="635">
                  <c:v>60.3</c:v>
                </c:pt>
                <c:pt idx="636">
                  <c:v>59</c:v>
                </c:pt>
                <c:pt idx="637">
                  <c:v>59.1</c:v>
                </c:pt>
                <c:pt idx="638">
                  <c:v>59.2</c:v>
                </c:pt>
                <c:pt idx="639">
                  <c:v>59.4</c:v>
                </c:pt>
                <c:pt idx="640">
                  <c:v>58.7</c:v>
                </c:pt>
                <c:pt idx="641">
                  <c:v>59.3</c:v>
                </c:pt>
                <c:pt idx="642">
                  <c:v>59.8</c:v>
                </c:pt>
                <c:pt idx="643">
                  <c:v>58.9</c:v>
                </c:pt>
                <c:pt idx="644">
                  <c:v>59</c:v>
                </c:pt>
                <c:pt idx="645">
                  <c:v>59</c:v>
                </c:pt>
                <c:pt idx="646">
                  <c:v>59.6</c:v>
                </c:pt>
                <c:pt idx="647">
                  <c:v>58.4</c:v>
                </c:pt>
                <c:pt idx="648">
                  <c:v>59</c:v>
                </c:pt>
                <c:pt idx="649">
                  <c:v>58.8</c:v>
                </c:pt>
                <c:pt idx="650">
                  <c:v>58.2</c:v>
                </c:pt>
                <c:pt idx="651">
                  <c:v>59</c:v>
                </c:pt>
                <c:pt idx="652">
                  <c:v>57.5</c:v>
                </c:pt>
                <c:pt idx="653">
                  <c:v>58.5</c:v>
                </c:pt>
                <c:pt idx="654">
                  <c:v>58.6</c:v>
                </c:pt>
                <c:pt idx="655">
                  <c:v>58.8</c:v>
                </c:pt>
                <c:pt idx="656">
                  <c:v>57.4</c:v>
                </c:pt>
                <c:pt idx="657">
                  <c:v>58.5</c:v>
                </c:pt>
                <c:pt idx="658">
                  <c:v>58.3</c:v>
                </c:pt>
                <c:pt idx="659">
                  <c:v>56.4</c:v>
                </c:pt>
                <c:pt idx="660">
                  <c:v>58.6</c:v>
                </c:pt>
                <c:pt idx="661">
                  <c:v>58.1</c:v>
                </c:pt>
                <c:pt idx="662">
                  <c:v>58.4</c:v>
                </c:pt>
                <c:pt idx="663">
                  <c:v>58.6</c:v>
                </c:pt>
                <c:pt idx="664">
                  <c:v>58.8</c:v>
                </c:pt>
                <c:pt idx="665">
                  <c:v>58.1</c:v>
                </c:pt>
                <c:pt idx="666">
                  <c:v>59</c:v>
                </c:pt>
                <c:pt idx="667">
                  <c:v>57.5</c:v>
                </c:pt>
                <c:pt idx="668">
                  <c:v>58.7</c:v>
                </c:pt>
                <c:pt idx="669">
                  <c:v>58.9</c:v>
                </c:pt>
                <c:pt idx="670">
                  <c:v>58.9</c:v>
                </c:pt>
                <c:pt idx="671">
                  <c:v>58.1</c:v>
                </c:pt>
                <c:pt idx="672">
                  <c:v>58.1</c:v>
                </c:pt>
                <c:pt idx="673">
                  <c:v>57.8</c:v>
                </c:pt>
                <c:pt idx="674">
                  <c:v>58.3</c:v>
                </c:pt>
                <c:pt idx="675">
                  <c:v>58.2</c:v>
                </c:pt>
                <c:pt idx="676">
                  <c:v>58.4</c:v>
                </c:pt>
                <c:pt idx="677">
                  <c:v>58.7</c:v>
                </c:pt>
                <c:pt idx="678">
                  <c:v>58.3</c:v>
                </c:pt>
                <c:pt idx="679">
                  <c:v>56.3</c:v>
                </c:pt>
                <c:pt idx="680">
                  <c:v>59</c:v>
                </c:pt>
                <c:pt idx="681">
                  <c:v>56.6</c:v>
                </c:pt>
                <c:pt idx="682">
                  <c:v>58.1</c:v>
                </c:pt>
                <c:pt idx="683">
                  <c:v>59</c:v>
                </c:pt>
                <c:pt idx="684">
                  <c:v>58</c:v>
                </c:pt>
                <c:pt idx="685">
                  <c:v>58.3</c:v>
                </c:pt>
                <c:pt idx="686">
                  <c:v>58.4</c:v>
                </c:pt>
                <c:pt idx="687">
                  <c:v>57.6</c:v>
                </c:pt>
                <c:pt idx="688">
                  <c:v>57.9</c:v>
                </c:pt>
                <c:pt idx="689">
                  <c:v>57.6</c:v>
                </c:pt>
                <c:pt idx="690">
                  <c:v>58.9</c:v>
                </c:pt>
                <c:pt idx="691">
                  <c:v>58</c:v>
                </c:pt>
                <c:pt idx="692">
                  <c:v>57.9</c:v>
                </c:pt>
                <c:pt idx="693">
                  <c:v>57.3</c:v>
                </c:pt>
                <c:pt idx="694">
                  <c:v>57.6</c:v>
                </c:pt>
                <c:pt idx="695">
                  <c:v>58.4</c:v>
                </c:pt>
                <c:pt idx="696">
                  <c:v>57.7</c:v>
                </c:pt>
                <c:pt idx="697">
                  <c:v>58.3</c:v>
                </c:pt>
                <c:pt idx="698">
                  <c:v>57.4</c:v>
                </c:pt>
                <c:pt idx="699">
                  <c:v>58.3</c:v>
                </c:pt>
                <c:pt idx="700">
                  <c:v>59.2</c:v>
                </c:pt>
                <c:pt idx="701">
                  <c:v>59.2</c:v>
                </c:pt>
                <c:pt idx="702">
                  <c:v>56.1</c:v>
                </c:pt>
                <c:pt idx="703">
                  <c:v>56.8</c:v>
                </c:pt>
                <c:pt idx="704">
                  <c:v>59.3</c:v>
                </c:pt>
                <c:pt idx="705">
                  <c:v>57.9</c:v>
                </c:pt>
                <c:pt idx="706">
                  <c:v>58.2</c:v>
                </c:pt>
                <c:pt idx="707">
                  <c:v>57.2</c:v>
                </c:pt>
                <c:pt idx="708">
                  <c:v>58.8</c:v>
                </c:pt>
                <c:pt idx="709">
                  <c:v>58.3</c:v>
                </c:pt>
                <c:pt idx="710">
                  <c:v>58.2</c:v>
                </c:pt>
                <c:pt idx="711">
                  <c:v>58.5</c:v>
                </c:pt>
                <c:pt idx="712">
                  <c:v>58.2</c:v>
                </c:pt>
                <c:pt idx="713">
                  <c:v>59</c:v>
                </c:pt>
                <c:pt idx="714">
                  <c:v>58.8</c:v>
                </c:pt>
                <c:pt idx="715">
                  <c:v>58.2</c:v>
                </c:pt>
                <c:pt idx="716">
                  <c:v>59.3</c:v>
                </c:pt>
                <c:pt idx="717">
                  <c:v>57.8</c:v>
                </c:pt>
                <c:pt idx="718">
                  <c:v>58.4</c:v>
                </c:pt>
                <c:pt idx="719">
                  <c:v>59.6</c:v>
                </c:pt>
                <c:pt idx="720">
                  <c:v>59.1</c:v>
                </c:pt>
                <c:pt idx="721">
                  <c:v>59.3</c:v>
                </c:pt>
                <c:pt idx="722">
                  <c:v>59.3</c:v>
                </c:pt>
                <c:pt idx="723">
                  <c:v>59.8</c:v>
                </c:pt>
                <c:pt idx="724">
                  <c:v>59.4</c:v>
                </c:pt>
                <c:pt idx="725">
                  <c:v>58.9</c:v>
                </c:pt>
                <c:pt idx="726">
                  <c:v>58.3</c:v>
                </c:pt>
                <c:pt idx="727">
                  <c:v>58.5</c:v>
                </c:pt>
                <c:pt idx="728">
                  <c:v>58.6</c:v>
                </c:pt>
                <c:pt idx="729">
                  <c:v>59.7</c:v>
                </c:pt>
                <c:pt idx="730">
                  <c:v>59.5</c:v>
                </c:pt>
                <c:pt idx="731">
                  <c:v>59.5</c:v>
                </c:pt>
                <c:pt idx="732">
                  <c:v>58.6</c:v>
                </c:pt>
                <c:pt idx="733">
                  <c:v>58.8</c:v>
                </c:pt>
                <c:pt idx="734">
                  <c:v>58.3</c:v>
                </c:pt>
                <c:pt idx="735">
                  <c:v>57.8</c:v>
                </c:pt>
                <c:pt idx="736">
                  <c:v>58.9</c:v>
                </c:pt>
                <c:pt idx="737">
                  <c:v>58</c:v>
                </c:pt>
                <c:pt idx="738">
                  <c:v>58.9</c:v>
                </c:pt>
                <c:pt idx="739">
                  <c:v>59.1</c:v>
                </c:pt>
                <c:pt idx="740">
                  <c:v>58.9</c:v>
                </c:pt>
                <c:pt idx="741">
                  <c:v>59.2</c:v>
                </c:pt>
                <c:pt idx="742">
                  <c:v>59.1</c:v>
                </c:pt>
                <c:pt idx="743">
                  <c:v>59.2</c:v>
                </c:pt>
                <c:pt idx="744">
                  <c:v>58.7</c:v>
                </c:pt>
                <c:pt idx="745">
                  <c:v>57.8</c:v>
                </c:pt>
                <c:pt idx="746">
                  <c:v>58.9</c:v>
                </c:pt>
                <c:pt idx="747">
                  <c:v>58.9</c:v>
                </c:pt>
                <c:pt idx="748">
                  <c:v>59</c:v>
                </c:pt>
                <c:pt idx="749">
                  <c:v>59.1</c:v>
                </c:pt>
                <c:pt idx="750">
                  <c:v>58.1</c:v>
                </c:pt>
                <c:pt idx="751">
                  <c:v>60.1</c:v>
                </c:pt>
                <c:pt idx="752">
                  <c:v>58</c:v>
                </c:pt>
                <c:pt idx="753">
                  <c:v>58.1</c:v>
                </c:pt>
                <c:pt idx="754">
                  <c:v>59.6</c:v>
                </c:pt>
                <c:pt idx="755">
                  <c:v>57.8</c:v>
                </c:pt>
                <c:pt idx="756">
                  <c:v>58.7</c:v>
                </c:pt>
                <c:pt idx="757">
                  <c:v>58.8</c:v>
                </c:pt>
                <c:pt idx="758">
                  <c:v>57.5</c:v>
                </c:pt>
                <c:pt idx="759">
                  <c:v>58</c:v>
                </c:pt>
                <c:pt idx="760">
                  <c:v>57.9</c:v>
                </c:pt>
                <c:pt idx="761">
                  <c:v>58.3</c:v>
                </c:pt>
                <c:pt idx="762">
                  <c:v>58.3</c:v>
                </c:pt>
                <c:pt idx="763">
                  <c:v>56.6</c:v>
                </c:pt>
                <c:pt idx="764">
                  <c:v>58.1</c:v>
                </c:pt>
                <c:pt idx="765">
                  <c:v>56.6</c:v>
                </c:pt>
                <c:pt idx="766">
                  <c:v>56.6</c:v>
                </c:pt>
                <c:pt idx="767">
                  <c:v>56.7</c:v>
                </c:pt>
                <c:pt idx="768">
                  <c:v>58.1</c:v>
                </c:pt>
                <c:pt idx="769">
                  <c:v>56.8</c:v>
                </c:pt>
                <c:pt idx="770">
                  <c:v>57</c:v>
                </c:pt>
                <c:pt idx="771">
                  <c:v>56.8</c:v>
                </c:pt>
                <c:pt idx="772">
                  <c:v>56.1</c:v>
                </c:pt>
                <c:pt idx="773">
                  <c:v>56.6</c:v>
                </c:pt>
                <c:pt idx="774">
                  <c:v>57.4</c:v>
                </c:pt>
                <c:pt idx="775">
                  <c:v>56.2</c:v>
                </c:pt>
                <c:pt idx="776">
                  <c:v>56.9</c:v>
                </c:pt>
                <c:pt idx="777">
                  <c:v>56.2</c:v>
                </c:pt>
                <c:pt idx="778">
                  <c:v>56</c:v>
                </c:pt>
                <c:pt idx="779">
                  <c:v>56.1</c:v>
                </c:pt>
                <c:pt idx="780">
                  <c:v>55.9</c:v>
                </c:pt>
                <c:pt idx="781">
                  <c:v>54.9</c:v>
                </c:pt>
                <c:pt idx="782">
                  <c:v>56.7</c:v>
                </c:pt>
                <c:pt idx="783">
                  <c:v>55</c:v>
                </c:pt>
                <c:pt idx="784">
                  <c:v>55.1</c:v>
                </c:pt>
                <c:pt idx="785">
                  <c:v>53.9</c:v>
                </c:pt>
                <c:pt idx="786">
                  <c:v>55.5</c:v>
                </c:pt>
                <c:pt idx="787">
                  <c:v>55.4</c:v>
                </c:pt>
                <c:pt idx="788">
                  <c:v>54.7</c:v>
                </c:pt>
                <c:pt idx="789">
                  <c:v>54.9</c:v>
                </c:pt>
                <c:pt idx="790">
                  <c:v>53.5</c:v>
                </c:pt>
                <c:pt idx="791">
                  <c:v>53.6</c:v>
                </c:pt>
                <c:pt idx="792">
                  <c:v>54.3</c:v>
                </c:pt>
                <c:pt idx="793">
                  <c:v>53.4</c:v>
                </c:pt>
                <c:pt idx="794">
                  <c:v>53.8</c:v>
                </c:pt>
                <c:pt idx="795">
                  <c:v>53.4</c:v>
                </c:pt>
                <c:pt idx="796">
                  <c:v>53.4</c:v>
                </c:pt>
                <c:pt idx="797">
                  <c:v>53.5</c:v>
                </c:pt>
                <c:pt idx="798">
                  <c:v>54.4</c:v>
                </c:pt>
                <c:pt idx="799">
                  <c:v>53.2</c:v>
                </c:pt>
                <c:pt idx="800">
                  <c:v>52.3</c:v>
                </c:pt>
                <c:pt idx="801">
                  <c:v>52.3</c:v>
                </c:pt>
                <c:pt idx="802">
                  <c:v>52.4</c:v>
                </c:pt>
                <c:pt idx="803">
                  <c:v>52.1</c:v>
                </c:pt>
                <c:pt idx="804">
                  <c:v>52.5</c:v>
                </c:pt>
                <c:pt idx="805">
                  <c:v>51.7</c:v>
                </c:pt>
                <c:pt idx="806">
                  <c:v>51.8</c:v>
                </c:pt>
                <c:pt idx="807">
                  <c:v>51.9</c:v>
                </c:pt>
                <c:pt idx="808">
                  <c:v>51.2</c:v>
                </c:pt>
                <c:pt idx="809">
                  <c:v>50.7</c:v>
                </c:pt>
                <c:pt idx="810">
                  <c:v>51</c:v>
                </c:pt>
                <c:pt idx="811">
                  <c:v>51</c:v>
                </c:pt>
                <c:pt idx="812">
                  <c:v>50.2</c:v>
                </c:pt>
                <c:pt idx="813">
                  <c:v>50.4</c:v>
                </c:pt>
                <c:pt idx="814">
                  <c:v>50.4</c:v>
                </c:pt>
                <c:pt idx="815">
                  <c:v>49.9</c:v>
                </c:pt>
                <c:pt idx="816">
                  <c:v>50.2</c:v>
                </c:pt>
                <c:pt idx="817">
                  <c:v>47.8</c:v>
                </c:pt>
                <c:pt idx="818">
                  <c:v>48.8</c:v>
                </c:pt>
                <c:pt idx="819">
                  <c:v>47.6</c:v>
                </c:pt>
                <c:pt idx="820">
                  <c:v>47.4</c:v>
                </c:pt>
                <c:pt idx="821">
                  <c:v>48.2</c:v>
                </c:pt>
                <c:pt idx="822">
                  <c:v>45.8</c:v>
                </c:pt>
                <c:pt idx="823">
                  <c:v>47</c:v>
                </c:pt>
                <c:pt idx="824">
                  <c:v>45.2</c:v>
                </c:pt>
                <c:pt idx="825">
                  <c:v>44.4</c:v>
                </c:pt>
                <c:pt idx="826">
                  <c:v>43.3</c:v>
                </c:pt>
                <c:pt idx="827">
                  <c:v>43.8</c:v>
                </c:pt>
                <c:pt idx="828">
                  <c:v>42.7</c:v>
                </c:pt>
                <c:pt idx="829">
                  <c:v>41.9</c:v>
                </c:pt>
                <c:pt idx="830">
                  <c:v>41.1</c:v>
                </c:pt>
                <c:pt idx="831">
                  <c:v>40</c:v>
                </c:pt>
                <c:pt idx="832">
                  <c:v>41</c:v>
                </c:pt>
                <c:pt idx="833">
                  <c:v>38.9</c:v>
                </c:pt>
                <c:pt idx="834">
                  <c:v>37.200000000000003</c:v>
                </c:pt>
                <c:pt idx="835">
                  <c:v>37.6</c:v>
                </c:pt>
                <c:pt idx="836">
                  <c:v>37.200000000000003</c:v>
                </c:pt>
                <c:pt idx="837">
                  <c:v>35.4</c:v>
                </c:pt>
                <c:pt idx="838">
                  <c:v>36.799999999999997</c:v>
                </c:pt>
                <c:pt idx="839">
                  <c:v>34.5</c:v>
                </c:pt>
                <c:pt idx="840">
                  <c:v>31.700000000000003</c:v>
                </c:pt>
                <c:pt idx="841">
                  <c:v>31.6</c:v>
                </c:pt>
                <c:pt idx="842">
                  <c:v>32.1</c:v>
                </c:pt>
                <c:pt idx="843">
                  <c:v>32.799999999999997</c:v>
                </c:pt>
                <c:pt idx="844">
                  <c:v>30.299999999999997</c:v>
                </c:pt>
                <c:pt idx="845">
                  <c:v>29.5</c:v>
                </c:pt>
                <c:pt idx="846">
                  <c:v>29.8</c:v>
                </c:pt>
                <c:pt idx="847">
                  <c:v>28.7</c:v>
                </c:pt>
                <c:pt idx="848">
                  <c:v>27.4</c:v>
                </c:pt>
                <c:pt idx="849">
                  <c:v>26.8</c:v>
                </c:pt>
                <c:pt idx="850">
                  <c:v>26.4</c:v>
                </c:pt>
                <c:pt idx="851">
                  <c:v>27.7</c:v>
                </c:pt>
                <c:pt idx="852">
                  <c:v>26.9</c:v>
                </c:pt>
                <c:pt idx="853">
                  <c:v>25.7</c:v>
                </c:pt>
                <c:pt idx="854">
                  <c:v>25.4</c:v>
                </c:pt>
                <c:pt idx="855">
                  <c:v>25.2</c:v>
                </c:pt>
                <c:pt idx="856">
                  <c:v>24.5</c:v>
                </c:pt>
                <c:pt idx="857">
                  <c:v>24.2</c:v>
                </c:pt>
                <c:pt idx="858">
                  <c:v>22.7</c:v>
                </c:pt>
                <c:pt idx="859">
                  <c:v>22.8</c:v>
                </c:pt>
                <c:pt idx="860">
                  <c:v>21.3</c:v>
                </c:pt>
                <c:pt idx="861">
                  <c:v>21</c:v>
                </c:pt>
                <c:pt idx="862">
                  <c:v>18.899999999999999</c:v>
                </c:pt>
                <c:pt idx="863">
                  <c:v>19.600000000000001</c:v>
                </c:pt>
                <c:pt idx="864">
                  <c:v>19.899999999999999</c:v>
                </c:pt>
                <c:pt idx="865">
                  <c:v>18.100000000000001</c:v>
                </c:pt>
                <c:pt idx="866">
                  <c:v>19.2</c:v>
                </c:pt>
                <c:pt idx="867">
                  <c:v>18</c:v>
                </c:pt>
                <c:pt idx="868">
                  <c:v>19.2</c:v>
                </c:pt>
                <c:pt idx="869">
                  <c:v>17.8</c:v>
                </c:pt>
                <c:pt idx="870">
                  <c:v>17.7</c:v>
                </c:pt>
                <c:pt idx="871">
                  <c:v>18</c:v>
                </c:pt>
                <c:pt idx="872">
                  <c:v>15.899999999999999</c:v>
                </c:pt>
                <c:pt idx="873">
                  <c:v>15.8</c:v>
                </c:pt>
                <c:pt idx="874">
                  <c:v>15.7</c:v>
                </c:pt>
                <c:pt idx="875">
                  <c:v>16.2</c:v>
                </c:pt>
                <c:pt idx="876">
                  <c:v>15.399999999999999</c:v>
                </c:pt>
                <c:pt idx="877">
                  <c:v>16.5</c:v>
                </c:pt>
                <c:pt idx="878">
                  <c:v>16.3</c:v>
                </c:pt>
                <c:pt idx="879">
                  <c:v>15.5</c:v>
                </c:pt>
                <c:pt idx="880">
                  <c:v>15.600000000000001</c:v>
                </c:pt>
                <c:pt idx="881">
                  <c:v>16</c:v>
                </c:pt>
                <c:pt idx="882">
                  <c:v>14.5</c:v>
                </c:pt>
                <c:pt idx="883">
                  <c:v>15.399999999999999</c:v>
                </c:pt>
                <c:pt idx="884">
                  <c:v>15.5</c:v>
                </c:pt>
                <c:pt idx="885">
                  <c:v>15</c:v>
                </c:pt>
                <c:pt idx="886">
                  <c:v>16.2</c:v>
                </c:pt>
                <c:pt idx="887">
                  <c:v>15.8</c:v>
                </c:pt>
                <c:pt idx="888">
                  <c:v>15.3</c:v>
                </c:pt>
                <c:pt idx="889">
                  <c:v>14.3</c:v>
                </c:pt>
                <c:pt idx="890">
                  <c:v>15.3</c:v>
                </c:pt>
                <c:pt idx="891">
                  <c:v>16.100000000000001</c:v>
                </c:pt>
                <c:pt idx="892">
                  <c:v>16.8</c:v>
                </c:pt>
                <c:pt idx="893">
                  <c:v>15.8</c:v>
                </c:pt>
                <c:pt idx="894">
                  <c:v>16.8</c:v>
                </c:pt>
                <c:pt idx="895">
                  <c:v>16.5</c:v>
                </c:pt>
                <c:pt idx="896">
                  <c:v>16.5</c:v>
                </c:pt>
                <c:pt idx="897">
                  <c:v>17.2</c:v>
                </c:pt>
                <c:pt idx="898">
                  <c:v>17.8</c:v>
                </c:pt>
                <c:pt idx="899">
                  <c:v>18</c:v>
                </c:pt>
                <c:pt idx="900">
                  <c:v>18.100000000000001</c:v>
                </c:pt>
                <c:pt idx="901">
                  <c:v>19</c:v>
                </c:pt>
                <c:pt idx="902">
                  <c:v>19.8</c:v>
                </c:pt>
                <c:pt idx="903">
                  <c:v>19.100000000000001</c:v>
                </c:pt>
                <c:pt idx="904">
                  <c:v>21.2</c:v>
                </c:pt>
                <c:pt idx="905">
                  <c:v>20.2</c:v>
                </c:pt>
                <c:pt idx="906">
                  <c:v>21.5</c:v>
                </c:pt>
                <c:pt idx="907">
                  <c:v>20.3</c:v>
                </c:pt>
                <c:pt idx="908">
                  <c:v>21.4</c:v>
                </c:pt>
                <c:pt idx="909">
                  <c:v>21</c:v>
                </c:pt>
                <c:pt idx="910">
                  <c:v>21.6</c:v>
                </c:pt>
                <c:pt idx="911">
                  <c:v>22.6</c:v>
                </c:pt>
                <c:pt idx="912">
                  <c:v>22.2</c:v>
                </c:pt>
                <c:pt idx="913">
                  <c:v>23.1</c:v>
                </c:pt>
                <c:pt idx="914">
                  <c:v>22.7</c:v>
                </c:pt>
                <c:pt idx="915">
                  <c:v>22.9</c:v>
                </c:pt>
                <c:pt idx="916">
                  <c:v>22.8</c:v>
                </c:pt>
                <c:pt idx="917">
                  <c:v>23.6</c:v>
                </c:pt>
                <c:pt idx="918">
                  <c:v>24.6</c:v>
                </c:pt>
                <c:pt idx="919">
                  <c:v>24.3</c:v>
                </c:pt>
                <c:pt idx="920">
                  <c:v>24.7</c:v>
                </c:pt>
                <c:pt idx="921">
                  <c:v>26</c:v>
                </c:pt>
                <c:pt idx="922">
                  <c:v>25.7</c:v>
                </c:pt>
                <c:pt idx="923">
                  <c:v>24.9</c:v>
                </c:pt>
                <c:pt idx="924">
                  <c:v>25.9</c:v>
                </c:pt>
                <c:pt idx="925">
                  <c:v>24.8</c:v>
                </c:pt>
                <c:pt idx="926">
                  <c:v>26.4</c:v>
                </c:pt>
                <c:pt idx="927">
                  <c:v>26.3</c:v>
                </c:pt>
                <c:pt idx="928">
                  <c:v>26</c:v>
                </c:pt>
                <c:pt idx="929">
                  <c:v>26.6</c:v>
                </c:pt>
                <c:pt idx="930">
                  <c:v>27</c:v>
                </c:pt>
                <c:pt idx="931">
                  <c:v>27.4</c:v>
                </c:pt>
                <c:pt idx="932">
                  <c:v>25</c:v>
                </c:pt>
                <c:pt idx="933">
                  <c:v>26.2</c:v>
                </c:pt>
                <c:pt idx="934">
                  <c:v>26.7</c:v>
                </c:pt>
                <c:pt idx="935">
                  <c:v>26.8</c:v>
                </c:pt>
                <c:pt idx="936">
                  <c:v>25.7</c:v>
                </c:pt>
                <c:pt idx="937">
                  <c:v>26.8</c:v>
                </c:pt>
                <c:pt idx="938">
                  <c:v>25.9</c:v>
                </c:pt>
                <c:pt idx="939">
                  <c:v>26.4</c:v>
                </c:pt>
                <c:pt idx="940">
                  <c:v>26.9</c:v>
                </c:pt>
                <c:pt idx="941">
                  <c:v>25.8</c:v>
                </c:pt>
                <c:pt idx="942">
                  <c:v>25.8</c:v>
                </c:pt>
                <c:pt idx="943">
                  <c:v>26.3</c:v>
                </c:pt>
                <c:pt idx="944">
                  <c:v>26</c:v>
                </c:pt>
                <c:pt idx="945">
                  <c:v>24.6</c:v>
                </c:pt>
                <c:pt idx="946">
                  <c:v>25.7</c:v>
                </c:pt>
                <c:pt idx="947">
                  <c:v>26.5</c:v>
                </c:pt>
                <c:pt idx="948">
                  <c:v>25.7</c:v>
                </c:pt>
                <c:pt idx="949">
                  <c:v>26.5</c:v>
                </c:pt>
                <c:pt idx="950">
                  <c:v>26.3</c:v>
                </c:pt>
                <c:pt idx="951">
                  <c:v>25.2</c:v>
                </c:pt>
                <c:pt idx="952">
                  <c:v>26.2</c:v>
                </c:pt>
                <c:pt idx="953">
                  <c:v>25.7</c:v>
                </c:pt>
                <c:pt idx="954">
                  <c:v>26.8</c:v>
                </c:pt>
                <c:pt idx="955">
                  <c:v>25.7</c:v>
                </c:pt>
                <c:pt idx="956">
                  <c:v>26.2</c:v>
                </c:pt>
                <c:pt idx="957">
                  <c:v>26.8</c:v>
                </c:pt>
                <c:pt idx="958">
                  <c:v>26.4</c:v>
                </c:pt>
                <c:pt idx="959">
                  <c:v>26.2</c:v>
                </c:pt>
                <c:pt idx="960">
                  <c:v>25.9</c:v>
                </c:pt>
                <c:pt idx="961">
                  <c:v>27</c:v>
                </c:pt>
                <c:pt idx="962">
                  <c:v>27.9</c:v>
                </c:pt>
                <c:pt idx="963">
                  <c:v>26.3</c:v>
                </c:pt>
                <c:pt idx="964">
                  <c:v>25.2</c:v>
                </c:pt>
                <c:pt idx="965">
                  <c:v>25.9</c:v>
                </c:pt>
                <c:pt idx="966">
                  <c:v>26.4</c:v>
                </c:pt>
                <c:pt idx="967">
                  <c:v>27.2</c:v>
                </c:pt>
                <c:pt idx="968">
                  <c:v>26.7</c:v>
                </c:pt>
                <c:pt idx="969">
                  <c:v>26.5</c:v>
                </c:pt>
                <c:pt idx="970">
                  <c:v>27.2</c:v>
                </c:pt>
                <c:pt idx="971">
                  <c:v>25.9</c:v>
                </c:pt>
                <c:pt idx="972">
                  <c:v>27</c:v>
                </c:pt>
                <c:pt idx="973">
                  <c:v>26.5</c:v>
                </c:pt>
                <c:pt idx="974">
                  <c:v>27.4</c:v>
                </c:pt>
                <c:pt idx="975">
                  <c:v>27</c:v>
                </c:pt>
                <c:pt idx="976">
                  <c:v>26.4</c:v>
                </c:pt>
                <c:pt idx="977">
                  <c:v>26.3</c:v>
                </c:pt>
                <c:pt idx="978">
                  <c:v>27.4</c:v>
                </c:pt>
                <c:pt idx="979">
                  <c:v>25.9</c:v>
                </c:pt>
                <c:pt idx="980">
                  <c:v>26.6</c:v>
                </c:pt>
                <c:pt idx="981">
                  <c:v>26.7</c:v>
                </c:pt>
                <c:pt idx="982">
                  <c:v>26.7</c:v>
                </c:pt>
                <c:pt idx="983">
                  <c:v>26.3</c:v>
                </c:pt>
                <c:pt idx="984">
                  <c:v>27.4</c:v>
                </c:pt>
                <c:pt idx="985">
                  <c:v>26</c:v>
                </c:pt>
                <c:pt idx="986">
                  <c:v>25.9</c:v>
                </c:pt>
                <c:pt idx="987">
                  <c:v>26.3</c:v>
                </c:pt>
                <c:pt idx="988">
                  <c:v>25.5</c:v>
                </c:pt>
                <c:pt idx="989">
                  <c:v>25.3</c:v>
                </c:pt>
                <c:pt idx="990">
                  <c:v>26.3</c:v>
                </c:pt>
                <c:pt idx="991">
                  <c:v>25.7</c:v>
                </c:pt>
                <c:pt idx="992">
                  <c:v>25.8</c:v>
                </c:pt>
                <c:pt idx="993">
                  <c:v>25.7</c:v>
                </c:pt>
                <c:pt idx="994">
                  <c:v>26.7</c:v>
                </c:pt>
                <c:pt idx="995">
                  <c:v>27.5</c:v>
                </c:pt>
                <c:pt idx="996">
                  <c:v>26.5</c:v>
                </c:pt>
                <c:pt idx="997">
                  <c:v>26.8</c:v>
                </c:pt>
                <c:pt idx="998">
                  <c:v>26.7</c:v>
                </c:pt>
                <c:pt idx="999">
                  <c:v>25.5</c:v>
                </c:pt>
                <c:pt idx="1000">
                  <c:v>26.2</c:v>
                </c:pt>
                <c:pt idx="1001">
                  <c:v>26.2</c:v>
                </c:pt>
                <c:pt idx="1002">
                  <c:v>26.4</c:v>
                </c:pt>
                <c:pt idx="1003">
                  <c:v>27</c:v>
                </c:pt>
                <c:pt idx="1004">
                  <c:v>26.8</c:v>
                </c:pt>
                <c:pt idx="1005">
                  <c:v>26.4</c:v>
                </c:pt>
                <c:pt idx="1006">
                  <c:v>26.6</c:v>
                </c:pt>
                <c:pt idx="1007">
                  <c:v>25.7</c:v>
                </c:pt>
                <c:pt idx="1008">
                  <c:v>26.5</c:v>
                </c:pt>
                <c:pt idx="1009">
                  <c:v>25.9</c:v>
                </c:pt>
                <c:pt idx="1010">
                  <c:v>26.2</c:v>
                </c:pt>
                <c:pt idx="1011">
                  <c:v>25.2</c:v>
                </c:pt>
                <c:pt idx="1012">
                  <c:v>26.3</c:v>
                </c:pt>
                <c:pt idx="1013">
                  <c:v>27.3</c:v>
                </c:pt>
                <c:pt idx="1014">
                  <c:v>26.1</c:v>
                </c:pt>
                <c:pt idx="1015">
                  <c:v>25.9</c:v>
                </c:pt>
                <c:pt idx="1016">
                  <c:v>27</c:v>
                </c:pt>
                <c:pt idx="1017">
                  <c:v>27.4</c:v>
                </c:pt>
                <c:pt idx="1018">
                  <c:v>26</c:v>
                </c:pt>
                <c:pt idx="1019">
                  <c:v>26.6</c:v>
                </c:pt>
                <c:pt idx="1020">
                  <c:v>25.3</c:v>
                </c:pt>
                <c:pt idx="1021">
                  <c:v>26.7</c:v>
                </c:pt>
                <c:pt idx="1022">
                  <c:v>27.4</c:v>
                </c:pt>
                <c:pt idx="1023">
                  <c:v>25.3</c:v>
                </c:pt>
                <c:pt idx="1024">
                  <c:v>27.4</c:v>
                </c:pt>
                <c:pt idx="1025">
                  <c:v>26.7</c:v>
                </c:pt>
                <c:pt idx="1026">
                  <c:v>25.4</c:v>
                </c:pt>
                <c:pt idx="1027">
                  <c:v>26.4</c:v>
                </c:pt>
                <c:pt idx="1028">
                  <c:v>27.2</c:v>
                </c:pt>
                <c:pt idx="1029">
                  <c:v>26</c:v>
                </c:pt>
                <c:pt idx="1030">
                  <c:v>26.2</c:v>
                </c:pt>
                <c:pt idx="1031">
                  <c:v>27.2</c:v>
                </c:pt>
                <c:pt idx="1032">
                  <c:v>26.9</c:v>
                </c:pt>
                <c:pt idx="1033">
                  <c:v>26.2</c:v>
                </c:pt>
                <c:pt idx="1034">
                  <c:v>27.8</c:v>
                </c:pt>
                <c:pt idx="1035">
                  <c:v>27.1</c:v>
                </c:pt>
                <c:pt idx="1036">
                  <c:v>27.4</c:v>
                </c:pt>
                <c:pt idx="1037">
                  <c:v>26.6</c:v>
                </c:pt>
                <c:pt idx="1038">
                  <c:v>26.6</c:v>
                </c:pt>
                <c:pt idx="1039">
                  <c:v>27.3</c:v>
                </c:pt>
                <c:pt idx="1040">
                  <c:v>26.3</c:v>
                </c:pt>
                <c:pt idx="1041">
                  <c:v>27.2</c:v>
                </c:pt>
                <c:pt idx="1042">
                  <c:v>26.3</c:v>
                </c:pt>
                <c:pt idx="1043">
                  <c:v>26.6</c:v>
                </c:pt>
                <c:pt idx="1044">
                  <c:v>27.3</c:v>
                </c:pt>
                <c:pt idx="1045">
                  <c:v>27.3</c:v>
                </c:pt>
                <c:pt idx="1046">
                  <c:v>27.1</c:v>
                </c:pt>
                <c:pt idx="1047">
                  <c:v>26.5</c:v>
                </c:pt>
                <c:pt idx="1048">
                  <c:v>27.6</c:v>
                </c:pt>
                <c:pt idx="1049">
                  <c:v>27</c:v>
                </c:pt>
                <c:pt idx="1050">
                  <c:v>25.9</c:v>
                </c:pt>
                <c:pt idx="1051">
                  <c:v>27.3</c:v>
                </c:pt>
                <c:pt idx="1052">
                  <c:v>26.2</c:v>
                </c:pt>
                <c:pt idx="1053">
                  <c:v>27.3</c:v>
                </c:pt>
                <c:pt idx="1054">
                  <c:v>27.3</c:v>
                </c:pt>
                <c:pt idx="1055">
                  <c:v>26.5</c:v>
                </c:pt>
                <c:pt idx="1056">
                  <c:v>26.8</c:v>
                </c:pt>
                <c:pt idx="1057">
                  <c:v>26.4</c:v>
                </c:pt>
                <c:pt idx="1058">
                  <c:v>26.9</c:v>
                </c:pt>
                <c:pt idx="1059">
                  <c:v>27.2</c:v>
                </c:pt>
                <c:pt idx="1060">
                  <c:v>26.5</c:v>
                </c:pt>
                <c:pt idx="1061">
                  <c:v>27.1</c:v>
                </c:pt>
                <c:pt idx="1062">
                  <c:v>26.6</c:v>
                </c:pt>
                <c:pt idx="1063">
                  <c:v>27.5</c:v>
                </c:pt>
                <c:pt idx="1064">
                  <c:v>26.3</c:v>
                </c:pt>
                <c:pt idx="1065">
                  <c:v>27</c:v>
                </c:pt>
                <c:pt idx="1066">
                  <c:v>27.2</c:v>
                </c:pt>
                <c:pt idx="1067">
                  <c:v>27.4</c:v>
                </c:pt>
                <c:pt idx="1068">
                  <c:v>27.7</c:v>
                </c:pt>
                <c:pt idx="1069">
                  <c:v>26.9</c:v>
                </c:pt>
                <c:pt idx="1070">
                  <c:v>28.6</c:v>
                </c:pt>
                <c:pt idx="1071">
                  <c:v>27.8</c:v>
                </c:pt>
                <c:pt idx="1072">
                  <c:v>27.8</c:v>
                </c:pt>
                <c:pt idx="1073">
                  <c:v>27.8</c:v>
                </c:pt>
                <c:pt idx="1074">
                  <c:v>27.4</c:v>
                </c:pt>
                <c:pt idx="1075">
                  <c:v>27.5</c:v>
                </c:pt>
                <c:pt idx="1076">
                  <c:v>27.2</c:v>
                </c:pt>
                <c:pt idx="1077">
                  <c:v>28.3</c:v>
                </c:pt>
                <c:pt idx="1078">
                  <c:v>27.2</c:v>
                </c:pt>
                <c:pt idx="1079">
                  <c:v>27.1</c:v>
                </c:pt>
                <c:pt idx="1080">
                  <c:v>27.6</c:v>
                </c:pt>
                <c:pt idx="1081">
                  <c:v>29.5</c:v>
                </c:pt>
                <c:pt idx="1082">
                  <c:v>28.3</c:v>
                </c:pt>
                <c:pt idx="1083">
                  <c:v>28.2</c:v>
                </c:pt>
                <c:pt idx="1084">
                  <c:v>27.5</c:v>
                </c:pt>
                <c:pt idx="1085">
                  <c:v>28.7</c:v>
                </c:pt>
                <c:pt idx="1086">
                  <c:v>28.7</c:v>
                </c:pt>
                <c:pt idx="1087">
                  <c:v>28.4</c:v>
                </c:pt>
                <c:pt idx="1088">
                  <c:v>28.9</c:v>
                </c:pt>
                <c:pt idx="1089">
                  <c:v>28.8</c:v>
                </c:pt>
                <c:pt idx="1090">
                  <c:v>28.2</c:v>
                </c:pt>
                <c:pt idx="1091">
                  <c:v>28.2</c:v>
                </c:pt>
                <c:pt idx="1092">
                  <c:v>27.6</c:v>
                </c:pt>
                <c:pt idx="1093">
                  <c:v>27.1</c:v>
                </c:pt>
                <c:pt idx="1094">
                  <c:v>28.4</c:v>
                </c:pt>
                <c:pt idx="1095">
                  <c:v>28</c:v>
                </c:pt>
                <c:pt idx="1096">
                  <c:v>27.5</c:v>
                </c:pt>
                <c:pt idx="1097">
                  <c:v>28</c:v>
                </c:pt>
                <c:pt idx="1098">
                  <c:v>28.5</c:v>
                </c:pt>
                <c:pt idx="1099">
                  <c:v>28.5</c:v>
                </c:pt>
                <c:pt idx="1100">
                  <c:v>27.6</c:v>
                </c:pt>
                <c:pt idx="1101">
                  <c:v>28.5</c:v>
                </c:pt>
                <c:pt idx="1102">
                  <c:v>27.4</c:v>
                </c:pt>
                <c:pt idx="1103">
                  <c:v>27.5</c:v>
                </c:pt>
                <c:pt idx="1104">
                  <c:v>29.6</c:v>
                </c:pt>
                <c:pt idx="1105">
                  <c:v>28.6</c:v>
                </c:pt>
                <c:pt idx="1106">
                  <c:v>29.2</c:v>
                </c:pt>
                <c:pt idx="1107">
                  <c:v>27.7</c:v>
                </c:pt>
                <c:pt idx="1108">
                  <c:v>29.6</c:v>
                </c:pt>
                <c:pt idx="1109">
                  <c:v>28.9</c:v>
                </c:pt>
                <c:pt idx="1110">
                  <c:v>29.7</c:v>
                </c:pt>
                <c:pt idx="1111">
                  <c:v>28.8</c:v>
                </c:pt>
                <c:pt idx="1112">
                  <c:v>29.4</c:v>
                </c:pt>
                <c:pt idx="1113">
                  <c:v>27.7</c:v>
                </c:pt>
                <c:pt idx="1114">
                  <c:v>28.2</c:v>
                </c:pt>
                <c:pt idx="1115">
                  <c:v>29.5</c:v>
                </c:pt>
                <c:pt idx="1116">
                  <c:v>29.4</c:v>
                </c:pt>
                <c:pt idx="1117">
                  <c:v>30</c:v>
                </c:pt>
                <c:pt idx="1118">
                  <c:v>27.6</c:v>
                </c:pt>
                <c:pt idx="1119">
                  <c:v>29.3</c:v>
                </c:pt>
                <c:pt idx="1120">
                  <c:v>28.7</c:v>
                </c:pt>
                <c:pt idx="1121">
                  <c:v>28.7</c:v>
                </c:pt>
                <c:pt idx="1122">
                  <c:v>28.6</c:v>
                </c:pt>
                <c:pt idx="1123">
                  <c:v>28.8</c:v>
                </c:pt>
                <c:pt idx="1124">
                  <c:v>29.2</c:v>
                </c:pt>
                <c:pt idx="1125">
                  <c:v>29.2</c:v>
                </c:pt>
                <c:pt idx="1126">
                  <c:v>28.1</c:v>
                </c:pt>
                <c:pt idx="1127">
                  <c:v>29.3</c:v>
                </c:pt>
                <c:pt idx="1128">
                  <c:v>28.6</c:v>
                </c:pt>
                <c:pt idx="1129">
                  <c:v>29.3</c:v>
                </c:pt>
                <c:pt idx="1130">
                  <c:v>28.7</c:v>
                </c:pt>
                <c:pt idx="1131">
                  <c:v>28.8</c:v>
                </c:pt>
                <c:pt idx="1132">
                  <c:v>29.2</c:v>
                </c:pt>
                <c:pt idx="1133">
                  <c:v>29.1</c:v>
                </c:pt>
                <c:pt idx="1134">
                  <c:v>28.2</c:v>
                </c:pt>
                <c:pt idx="1135">
                  <c:v>29.1</c:v>
                </c:pt>
                <c:pt idx="1136">
                  <c:v>28.9</c:v>
                </c:pt>
                <c:pt idx="1137">
                  <c:v>30.1</c:v>
                </c:pt>
                <c:pt idx="1138">
                  <c:v>27.8</c:v>
                </c:pt>
                <c:pt idx="1139">
                  <c:v>29.6</c:v>
                </c:pt>
                <c:pt idx="1140">
                  <c:v>28.4</c:v>
                </c:pt>
                <c:pt idx="1141">
                  <c:v>29</c:v>
                </c:pt>
                <c:pt idx="1142">
                  <c:v>29</c:v>
                </c:pt>
                <c:pt idx="1143">
                  <c:v>29</c:v>
                </c:pt>
                <c:pt idx="1144">
                  <c:v>29.8</c:v>
                </c:pt>
                <c:pt idx="1145">
                  <c:v>28.4</c:v>
                </c:pt>
                <c:pt idx="1146">
                  <c:v>31.200000000000003</c:v>
                </c:pt>
                <c:pt idx="1147">
                  <c:v>29.7</c:v>
                </c:pt>
                <c:pt idx="1148">
                  <c:v>30</c:v>
                </c:pt>
                <c:pt idx="1149">
                  <c:v>30.1</c:v>
                </c:pt>
                <c:pt idx="1150">
                  <c:v>30.200000000000003</c:v>
                </c:pt>
                <c:pt idx="1151">
                  <c:v>33</c:v>
                </c:pt>
                <c:pt idx="1152">
                  <c:v>31.700000000000003</c:v>
                </c:pt>
                <c:pt idx="1153">
                  <c:v>31</c:v>
                </c:pt>
                <c:pt idx="1154">
                  <c:v>30.4</c:v>
                </c:pt>
                <c:pt idx="1155">
                  <c:v>30.6</c:v>
                </c:pt>
                <c:pt idx="1156">
                  <c:v>31.5</c:v>
                </c:pt>
                <c:pt idx="1157">
                  <c:v>31</c:v>
                </c:pt>
                <c:pt idx="1158">
                  <c:v>31.1</c:v>
                </c:pt>
                <c:pt idx="1159">
                  <c:v>29.3</c:v>
                </c:pt>
                <c:pt idx="1160">
                  <c:v>29.8</c:v>
                </c:pt>
                <c:pt idx="1161">
                  <c:v>32.1</c:v>
                </c:pt>
                <c:pt idx="1162">
                  <c:v>30.799999999999997</c:v>
                </c:pt>
                <c:pt idx="1163">
                  <c:v>32.200000000000003</c:v>
                </c:pt>
                <c:pt idx="1164">
                  <c:v>30.9</c:v>
                </c:pt>
                <c:pt idx="1165">
                  <c:v>29.8</c:v>
                </c:pt>
                <c:pt idx="1166">
                  <c:v>31.6</c:v>
                </c:pt>
                <c:pt idx="1167">
                  <c:v>30.4</c:v>
                </c:pt>
                <c:pt idx="1168">
                  <c:v>31.9</c:v>
                </c:pt>
                <c:pt idx="1169">
                  <c:v>30.5</c:v>
                </c:pt>
                <c:pt idx="1170">
                  <c:v>32.200000000000003</c:v>
                </c:pt>
                <c:pt idx="1171">
                  <c:v>31.5</c:v>
                </c:pt>
                <c:pt idx="1172">
                  <c:v>32.4</c:v>
                </c:pt>
                <c:pt idx="1173">
                  <c:v>30.799999999999997</c:v>
                </c:pt>
                <c:pt idx="1174">
                  <c:v>31</c:v>
                </c:pt>
                <c:pt idx="1175">
                  <c:v>32</c:v>
                </c:pt>
                <c:pt idx="1176">
                  <c:v>29.8</c:v>
                </c:pt>
                <c:pt idx="1177">
                  <c:v>30.799999999999997</c:v>
                </c:pt>
                <c:pt idx="1178">
                  <c:v>30.799999999999997</c:v>
                </c:pt>
                <c:pt idx="1179">
                  <c:v>30.9</c:v>
                </c:pt>
                <c:pt idx="1180">
                  <c:v>29.5</c:v>
                </c:pt>
                <c:pt idx="1181">
                  <c:v>29.5</c:v>
                </c:pt>
                <c:pt idx="1182">
                  <c:v>30.5</c:v>
                </c:pt>
                <c:pt idx="1183">
                  <c:v>29.7</c:v>
                </c:pt>
                <c:pt idx="1184">
                  <c:v>28.4</c:v>
                </c:pt>
                <c:pt idx="1185">
                  <c:v>28.5</c:v>
                </c:pt>
                <c:pt idx="1186">
                  <c:v>27.4</c:v>
                </c:pt>
                <c:pt idx="1187">
                  <c:v>26.5</c:v>
                </c:pt>
                <c:pt idx="1188">
                  <c:v>27.3</c:v>
                </c:pt>
                <c:pt idx="1189">
                  <c:v>26.6</c:v>
                </c:pt>
                <c:pt idx="1190">
                  <c:v>26.7</c:v>
                </c:pt>
                <c:pt idx="1191">
                  <c:v>28.8</c:v>
                </c:pt>
                <c:pt idx="1192">
                  <c:v>27</c:v>
                </c:pt>
                <c:pt idx="1193">
                  <c:v>23.5</c:v>
                </c:pt>
                <c:pt idx="1194">
                  <c:v>24</c:v>
                </c:pt>
                <c:pt idx="1195">
                  <c:v>26.8</c:v>
                </c:pt>
                <c:pt idx="1196">
                  <c:v>27.5</c:v>
                </c:pt>
                <c:pt idx="1197">
                  <c:v>26</c:v>
                </c:pt>
                <c:pt idx="1198">
                  <c:v>24.3</c:v>
                </c:pt>
                <c:pt idx="1199">
                  <c:v>23</c:v>
                </c:pt>
                <c:pt idx="1200">
                  <c:v>22.2</c:v>
                </c:pt>
                <c:pt idx="1201">
                  <c:v>22.4</c:v>
                </c:pt>
                <c:pt idx="1202">
                  <c:v>22.3</c:v>
                </c:pt>
                <c:pt idx="1203">
                  <c:v>21</c:v>
                </c:pt>
                <c:pt idx="1204">
                  <c:v>19.899999999999999</c:v>
                </c:pt>
                <c:pt idx="1205">
                  <c:v>20.9</c:v>
                </c:pt>
                <c:pt idx="1206">
                  <c:v>21.3</c:v>
                </c:pt>
                <c:pt idx="1207">
                  <c:v>20.2</c:v>
                </c:pt>
                <c:pt idx="1208">
                  <c:v>20.100000000000001</c:v>
                </c:pt>
                <c:pt idx="1209">
                  <c:v>20.9</c:v>
                </c:pt>
                <c:pt idx="1210">
                  <c:v>20.399999999999999</c:v>
                </c:pt>
                <c:pt idx="1211">
                  <c:v>20.3</c:v>
                </c:pt>
                <c:pt idx="1212">
                  <c:v>20</c:v>
                </c:pt>
                <c:pt idx="1213">
                  <c:v>19.899999999999999</c:v>
                </c:pt>
                <c:pt idx="1214">
                  <c:v>19.399999999999999</c:v>
                </c:pt>
                <c:pt idx="1215">
                  <c:v>17.399999999999999</c:v>
                </c:pt>
                <c:pt idx="1216">
                  <c:v>18.100000000000001</c:v>
                </c:pt>
                <c:pt idx="1217">
                  <c:v>18.5</c:v>
                </c:pt>
                <c:pt idx="1218">
                  <c:v>18.7</c:v>
                </c:pt>
                <c:pt idx="1219">
                  <c:v>18.2</c:v>
                </c:pt>
                <c:pt idx="1220">
                  <c:v>18.2</c:v>
                </c:pt>
                <c:pt idx="1221">
                  <c:v>18.5</c:v>
                </c:pt>
                <c:pt idx="1222">
                  <c:v>20</c:v>
                </c:pt>
                <c:pt idx="1223">
                  <c:v>21.6</c:v>
                </c:pt>
                <c:pt idx="1224">
                  <c:v>17.600000000000001</c:v>
                </c:pt>
                <c:pt idx="1225">
                  <c:v>15.399999999999999</c:v>
                </c:pt>
                <c:pt idx="1226">
                  <c:v>14.100000000000001</c:v>
                </c:pt>
                <c:pt idx="1227">
                  <c:v>14.2</c:v>
                </c:pt>
                <c:pt idx="1228">
                  <c:v>14.899999999999999</c:v>
                </c:pt>
                <c:pt idx="1229">
                  <c:v>15.899999999999999</c:v>
                </c:pt>
                <c:pt idx="1230">
                  <c:v>15.3</c:v>
                </c:pt>
                <c:pt idx="1231">
                  <c:v>14.2</c:v>
                </c:pt>
                <c:pt idx="1232">
                  <c:v>15.600000000000001</c:v>
                </c:pt>
                <c:pt idx="1233">
                  <c:v>15.100000000000001</c:v>
                </c:pt>
                <c:pt idx="1234">
                  <c:v>13.8</c:v>
                </c:pt>
                <c:pt idx="1235">
                  <c:v>13.4</c:v>
                </c:pt>
                <c:pt idx="1236">
                  <c:v>15</c:v>
                </c:pt>
                <c:pt idx="1237">
                  <c:v>15.399999999999999</c:v>
                </c:pt>
                <c:pt idx="1238">
                  <c:v>14.600000000000001</c:v>
                </c:pt>
                <c:pt idx="1239">
                  <c:v>13</c:v>
                </c:pt>
                <c:pt idx="1240">
                  <c:v>12.8</c:v>
                </c:pt>
                <c:pt idx="1241">
                  <c:v>12.6</c:v>
                </c:pt>
                <c:pt idx="1242">
                  <c:v>12.1</c:v>
                </c:pt>
                <c:pt idx="1243">
                  <c:v>10.3</c:v>
                </c:pt>
                <c:pt idx="1244">
                  <c:v>12.5</c:v>
                </c:pt>
                <c:pt idx="1245">
                  <c:v>16.100000000000001</c:v>
                </c:pt>
                <c:pt idx="1246">
                  <c:v>18.7</c:v>
                </c:pt>
                <c:pt idx="1247">
                  <c:v>21.9</c:v>
                </c:pt>
                <c:pt idx="1248">
                  <c:v>24.1</c:v>
                </c:pt>
                <c:pt idx="1249">
                  <c:v>21.1</c:v>
                </c:pt>
                <c:pt idx="1250">
                  <c:v>15.600000000000001</c:v>
                </c:pt>
                <c:pt idx="1251">
                  <c:v>11.1</c:v>
                </c:pt>
                <c:pt idx="1252">
                  <c:v>9.5</c:v>
                </c:pt>
                <c:pt idx="1253">
                  <c:v>9.4</c:v>
                </c:pt>
                <c:pt idx="1254">
                  <c:v>10.4</c:v>
                </c:pt>
                <c:pt idx="1255">
                  <c:v>10</c:v>
                </c:pt>
                <c:pt idx="1256">
                  <c:v>10.1</c:v>
                </c:pt>
                <c:pt idx="1257">
                  <c:v>11.3</c:v>
                </c:pt>
                <c:pt idx="1258">
                  <c:v>11.1</c:v>
                </c:pt>
                <c:pt idx="1259">
                  <c:v>12.2</c:v>
                </c:pt>
                <c:pt idx="1260">
                  <c:v>11.4</c:v>
                </c:pt>
                <c:pt idx="1261">
                  <c:v>12</c:v>
                </c:pt>
                <c:pt idx="1262">
                  <c:v>11.8</c:v>
                </c:pt>
                <c:pt idx="1263">
                  <c:v>11.5</c:v>
                </c:pt>
                <c:pt idx="1264">
                  <c:v>9</c:v>
                </c:pt>
                <c:pt idx="1265">
                  <c:v>10.199999999999999</c:v>
                </c:pt>
                <c:pt idx="1266">
                  <c:v>11.5</c:v>
                </c:pt>
                <c:pt idx="1267">
                  <c:v>10.6</c:v>
                </c:pt>
                <c:pt idx="1268">
                  <c:v>10.4</c:v>
                </c:pt>
                <c:pt idx="1269">
                  <c:v>10.4</c:v>
                </c:pt>
                <c:pt idx="1270">
                  <c:v>11.4</c:v>
                </c:pt>
                <c:pt idx="1271">
                  <c:v>11.3</c:v>
                </c:pt>
                <c:pt idx="1272">
                  <c:v>11.7</c:v>
                </c:pt>
                <c:pt idx="1273">
                  <c:v>10.4</c:v>
                </c:pt>
                <c:pt idx="1274">
                  <c:v>8.8000000000000007</c:v>
                </c:pt>
                <c:pt idx="1275">
                  <c:v>9.8000000000000007</c:v>
                </c:pt>
                <c:pt idx="1276">
                  <c:v>8.6</c:v>
                </c:pt>
                <c:pt idx="1277">
                  <c:v>8.1</c:v>
                </c:pt>
                <c:pt idx="1278">
                  <c:v>8.6</c:v>
                </c:pt>
                <c:pt idx="1279">
                  <c:v>8.3000000000000007</c:v>
                </c:pt>
                <c:pt idx="1280">
                  <c:v>9.1999999999999993</c:v>
                </c:pt>
                <c:pt idx="1281">
                  <c:v>10.6</c:v>
                </c:pt>
                <c:pt idx="1282">
                  <c:v>10.5</c:v>
                </c:pt>
                <c:pt idx="1283">
                  <c:v>11.4</c:v>
                </c:pt>
                <c:pt idx="1284">
                  <c:v>10.5</c:v>
                </c:pt>
                <c:pt idx="1285">
                  <c:v>11.5</c:v>
                </c:pt>
                <c:pt idx="1286">
                  <c:v>11.3</c:v>
                </c:pt>
                <c:pt idx="1287">
                  <c:v>12.2</c:v>
                </c:pt>
                <c:pt idx="1288">
                  <c:v>11.8</c:v>
                </c:pt>
                <c:pt idx="1289">
                  <c:v>11.4</c:v>
                </c:pt>
                <c:pt idx="1290">
                  <c:v>10.4</c:v>
                </c:pt>
                <c:pt idx="1291">
                  <c:v>10.9</c:v>
                </c:pt>
                <c:pt idx="1292">
                  <c:v>12.2</c:v>
                </c:pt>
                <c:pt idx="1293">
                  <c:v>11</c:v>
                </c:pt>
                <c:pt idx="1294">
                  <c:v>10.5</c:v>
                </c:pt>
                <c:pt idx="1295">
                  <c:v>11.6</c:v>
                </c:pt>
                <c:pt idx="1296">
                  <c:v>12.8</c:v>
                </c:pt>
                <c:pt idx="1297">
                  <c:v>11.8</c:v>
                </c:pt>
                <c:pt idx="1298">
                  <c:v>12.1</c:v>
                </c:pt>
                <c:pt idx="1299">
                  <c:v>13</c:v>
                </c:pt>
                <c:pt idx="1300">
                  <c:v>12</c:v>
                </c:pt>
                <c:pt idx="1301">
                  <c:v>12.8</c:v>
                </c:pt>
                <c:pt idx="1302">
                  <c:v>13.5</c:v>
                </c:pt>
                <c:pt idx="1303">
                  <c:v>13.4</c:v>
                </c:pt>
                <c:pt idx="1304">
                  <c:v>13.6</c:v>
                </c:pt>
                <c:pt idx="1305">
                  <c:v>11.8</c:v>
                </c:pt>
                <c:pt idx="1306">
                  <c:v>12.2</c:v>
                </c:pt>
                <c:pt idx="1307">
                  <c:v>10.7</c:v>
                </c:pt>
                <c:pt idx="1308">
                  <c:v>11.6</c:v>
                </c:pt>
                <c:pt idx="1309">
                  <c:v>11.7</c:v>
                </c:pt>
                <c:pt idx="1310">
                  <c:v>12.3</c:v>
                </c:pt>
                <c:pt idx="1311">
                  <c:v>13.3</c:v>
                </c:pt>
                <c:pt idx="1312">
                  <c:v>13.4</c:v>
                </c:pt>
                <c:pt idx="1313">
                  <c:v>13</c:v>
                </c:pt>
                <c:pt idx="1314">
                  <c:v>14</c:v>
                </c:pt>
                <c:pt idx="1315">
                  <c:v>12.5</c:v>
                </c:pt>
                <c:pt idx="1316">
                  <c:v>12.1</c:v>
                </c:pt>
                <c:pt idx="1317">
                  <c:v>12.3</c:v>
                </c:pt>
                <c:pt idx="1318">
                  <c:v>12.7</c:v>
                </c:pt>
                <c:pt idx="1319">
                  <c:v>13.5</c:v>
                </c:pt>
                <c:pt idx="1320">
                  <c:v>11.9</c:v>
                </c:pt>
                <c:pt idx="1321">
                  <c:v>13.4</c:v>
                </c:pt>
                <c:pt idx="1322">
                  <c:v>12.3</c:v>
                </c:pt>
                <c:pt idx="1323">
                  <c:v>12.4</c:v>
                </c:pt>
                <c:pt idx="1324">
                  <c:v>12.6</c:v>
                </c:pt>
                <c:pt idx="1325">
                  <c:v>13.2</c:v>
                </c:pt>
                <c:pt idx="1326">
                  <c:v>12.6</c:v>
                </c:pt>
                <c:pt idx="1327">
                  <c:v>13.4</c:v>
                </c:pt>
                <c:pt idx="1328">
                  <c:v>12.6</c:v>
                </c:pt>
                <c:pt idx="1329">
                  <c:v>13.1</c:v>
                </c:pt>
                <c:pt idx="1330">
                  <c:v>12.6</c:v>
                </c:pt>
                <c:pt idx="1331">
                  <c:v>12.3</c:v>
                </c:pt>
                <c:pt idx="1332">
                  <c:v>12.9</c:v>
                </c:pt>
                <c:pt idx="1333">
                  <c:v>13.2</c:v>
                </c:pt>
                <c:pt idx="1334">
                  <c:v>12.4</c:v>
                </c:pt>
                <c:pt idx="1335">
                  <c:v>13.8</c:v>
                </c:pt>
                <c:pt idx="1336">
                  <c:v>12.8</c:v>
                </c:pt>
                <c:pt idx="1337">
                  <c:v>13.4</c:v>
                </c:pt>
                <c:pt idx="1338">
                  <c:v>14.2</c:v>
                </c:pt>
                <c:pt idx="1339">
                  <c:v>13.4</c:v>
                </c:pt>
                <c:pt idx="1340">
                  <c:v>13.7</c:v>
                </c:pt>
                <c:pt idx="1341">
                  <c:v>12.7</c:v>
                </c:pt>
                <c:pt idx="1342">
                  <c:v>12.1</c:v>
                </c:pt>
                <c:pt idx="1343">
                  <c:v>13.1</c:v>
                </c:pt>
                <c:pt idx="1344">
                  <c:v>14</c:v>
                </c:pt>
                <c:pt idx="1345">
                  <c:v>13.7</c:v>
                </c:pt>
                <c:pt idx="1346">
                  <c:v>14.2</c:v>
                </c:pt>
                <c:pt idx="1347">
                  <c:v>14.100000000000001</c:v>
                </c:pt>
                <c:pt idx="1348">
                  <c:v>13.5</c:v>
                </c:pt>
                <c:pt idx="1349">
                  <c:v>13.5</c:v>
                </c:pt>
                <c:pt idx="1350">
                  <c:v>13.4</c:v>
                </c:pt>
                <c:pt idx="1351">
                  <c:v>13.3</c:v>
                </c:pt>
                <c:pt idx="1352">
                  <c:v>12.3</c:v>
                </c:pt>
                <c:pt idx="1353">
                  <c:v>12.2</c:v>
                </c:pt>
                <c:pt idx="1354">
                  <c:v>12.1</c:v>
                </c:pt>
                <c:pt idx="1355">
                  <c:v>14.3</c:v>
                </c:pt>
                <c:pt idx="1356">
                  <c:v>14.5</c:v>
                </c:pt>
                <c:pt idx="1357">
                  <c:v>13</c:v>
                </c:pt>
                <c:pt idx="1358">
                  <c:v>14.8</c:v>
                </c:pt>
                <c:pt idx="1359">
                  <c:v>14</c:v>
                </c:pt>
                <c:pt idx="1360">
                  <c:v>13</c:v>
                </c:pt>
                <c:pt idx="1361">
                  <c:v>13.7</c:v>
                </c:pt>
                <c:pt idx="1362">
                  <c:v>13.7</c:v>
                </c:pt>
                <c:pt idx="1363">
                  <c:v>12.8</c:v>
                </c:pt>
                <c:pt idx="1364">
                  <c:v>13</c:v>
                </c:pt>
                <c:pt idx="1365">
                  <c:v>13.5</c:v>
                </c:pt>
                <c:pt idx="1366">
                  <c:v>14.100000000000001</c:v>
                </c:pt>
                <c:pt idx="1367">
                  <c:v>12.9</c:v>
                </c:pt>
                <c:pt idx="1368">
                  <c:v>13.2</c:v>
                </c:pt>
                <c:pt idx="1369">
                  <c:v>13.1</c:v>
                </c:pt>
                <c:pt idx="1370">
                  <c:v>13.9</c:v>
                </c:pt>
                <c:pt idx="1371">
                  <c:v>14.100000000000001</c:v>
                </c:pt>
                <c:pt idx="1372">
                  <c:v>14.100000000000001</c:v>
                </c:pt>
                <c:pt idx="1373">
                  <c:v>14.5</c:v>
                </c:pt>
                <c:pt idx="1374">
                  <c:v>14.399999999999999</c:v>
                </c:pt>
                <c:pt idx="1375">
                  <c:v>15.5</c:v>
                </c:pt>
                <c:pt idx="1376">
                  <c:v>13.8</c:v>
                </c:pt>
                <c:pt idx="1377">
                  <c:v>14.899999999999999</c:v>
                </c:pt>
                <c:pt idx="1378">
                  <c:v>13.8</c:v>
                </c:pt>
                <c:pt idx="1379">
                  <c:v>13.5</c:v>
                </c:pt>
                <c:pt idx="1380">
                  <c:v>14.100000000000001</c:v>
                </c:pt>
                <c:pt idx="1381">
                  <c:v>13.8</c:v>
                </c:pt>
                <c:pt idx="1382">
                  <c:v>14.600000000000001</c:v>
                </c:pt>
                <c:pt idx="1383">
                  <c:v>15.2</c:v>
                </c:pt>
                <c:pt idx="1384">
                  <c:v>14.3</c:v>
                </c:pt>
                <c:pt idx="1385">
                  <c:v>15.100000000000001</c:v>
                </c:pt>
                <c:pt idx="1386">
                  <c:v>14.7</c:v>
                </c:pt>
                <c:pt idx="1387">
                  <c:v>14.3</c:v>
                </c:pt>
                <c:pt idx="1388">
                  <c:v>15.2</c:v>
                </c:pt>
                <c:pt idx="1389">
                  <c:v>15.600000000000001</c:v>
                </c:pt>
                <c:pt idx="1390">
                  <c:v>14.5</c:v>
                </c:pt>
                <c:pt idx="1391">
                  <c:v>14.600000000000001</c:v>
                </c:pt>
                <c:pt idx="1392">
                  <c:v>14.399999999999999</c:v>
                </c:pt>
                <c:pt idx="1393">
                  <c:v>14.7</c:v>
                </c:pt>
                <c:pt idx="1394">
                  <c:v>15.2</c:v>
                </c:pt>
                <c:pt idx="1395">
                  <c:v>14.7</c:v>
                </c:pt>
                <c:pt idx="1396">
                  <c:v>14.399999999999999</c:v>
                </c:pt>
                <c:pt idx="1397">
                  <c:v>15</c:v>
                </c:pt>
                <c:pt idx="1398">
                  <c:v>15.8</c:v>
                </c:pt>
                <c:pt idx="1399">
                  <c:v>14.7</c:v>
                </c:pt>
                <c:pt idx="1400">
                  <c:v>15.600000000000001</c:v>
                </c:pt>
                <c:pt idx="1401">
                  <c:v>16.100000000000001</c:v>
                </c:pt>
                <c:pt idx="1402">
                  <c:v>15.899999999999999</c:v>
                </c:pt>
                <c:pt idx="1403">
                  <c:v>14.899999999999999</c:v>
                </c:pt>
                <c:pt idx="1404">
                  <c:v>14.3</c:v>
                </c:pt>
                <c:pt idx="1405">
                  <c:v>13.7</c:v>
                </c:pt>
                <c:pt idx="1406">
                  <c:v>14.100000000000001</c:v>
                </c:pt>
                <c:pt idx="1407">
                  <c:v>14.600000000000001</c:v>
                </c:pt>
                <c:pt idx="1408">
                  <c:v>15.899999999999999</c:v>
                </c:pt>
                <c:pt idx="1409">
                  <c:v>15.8</c:v>
                </c:pt>
                <c:pt idx="1410">
                  <c:v>16.5</c:v>
                </c:pt>
                <c:pt idx="1411">
                  <c:v>15.899999999999999</c:v>
                </c:pt>
                <c:pt idx="1412">
                  <c:v>14.899999999999999</c:v>
                </c:pt>
                <c:pt idx="1413">
                  <c:v>14.3</c:v>
                </c:pt>
                <c:pt idx="1414">
                  <c:v>15.600000000000001</c:v>
                </c:pt>
                <c:pt idx="1415">
                  <c:v>15.3</c:v>
                </c:pt>
                <c:pt idx="1416">
                  <c:v>15.100000000000001</c:v>
                </c:pt>
                <c:pt idx="1417">
                  <c:v>15.600000000000001</c:v>
                </c:pt>
                <c:pt idx="1418">
                  <c:v>15.8</c:v>
                </c:pt>
                <c:pt idx="1419">
                  <c:v>13.9</c:v>
                </c:pt>
                <c:pt idx="1420">
                  <c:v>14.5</c:v>
                </c:pt>
                <c:pt idx="1421">
                  <c:v>15.3</c:v>
                </c:pt>
                <c:pt idx="1422">
                  <c:v>15.399999999999999</c:v>
                </c:pt>
                <c:pt idx="1423">
                  <c:v>15.7</c:v>
                </c:pt>
                <c:pt idx="1424">
                  <c:v>15.399999999999999</c:v>
                </c:pt>
                <c:pt idx="1425">
                  <c:v>15.399999999999999</c:v>
                </c:pt>
                <c:pt idx="1426">
                  <c:v>15.2</c:v>
                </c:pt>
                <c:pt idx="1427">
                  <c:v>15.8</c:v>
                </c:pt>
                <c:pt idx="1428">
                  <c:v>13.6</c:v>
                </c:pt>
                <c:pt idx="1429">
                  <c:v>14.899999999999999</c:v>
                </c:pt>
                <c:pt idx="1430">
                  <c:v>15.7</c:v>
                </c:pt>
                <c:pt idx="1431">
                  <c:v>15</c:v>
                </c:pt>
                <c:pt idx="1432">
                  <c:v>14.3</c:v>
                </c:pt>
                <c:pt idx="1433">
                  <c:v>14.399999999999999</c:v>
                </c:pt>
                <c:pt idx="1434">
                  <c:v>14.600000000000001</c:v>
                </c:pt>
                <c:pt idx="1435">
                  <c:v>15</c:v>
                </c:pt>
                <c:pt idx="1436">
                  <c:v>13.7</c:v>
                </c:pt>
                <c:pt idx="1437">
                  <c:v>13.6</c:v>
                </c:pt>
                <c:pt idx="1438">
                  <c:v>13.9</c:v>
                </c:pt>
                <c:pt idx="1439">
                  <c:v>15.3</c:v>
                </c:pt>
                <c:pt idx="1440">
                  <c:v>13.7</c:v>
                </c:pt>
                <c:pt idx="1441">
                  <c:v>14.600000000000001</c:v>
                </c:pt>
                <c:pt idx="1442">
                  <c:v>14.7</c:v>
                </c:pt>
                <c:pt idx="1443">
                  <c:v>13.9</c:v>
                </c:pt>
                <c:pt idx="1444">
                  <c:v>14.2</c:v>
                </c:pt>
                <c:pt idx="1445">
                  <c:v>14.100000000000001</c:v>
                </c:pt>
                <c:pt idx="1446">
                  <c:v>16.399999999999999</c:v>
                </c:pt>
                <c:pt idx="1447">
                  <c:v>14.2</c:v>
                </c:pt>
                <c:pt idx="1448">
                  <c:v>15.100000000000001</c:v>
                </c:pt>
                <c:pt idx="1449">
                  <c:v>15</c:v>
                </c:pt>
                <c:pt idx="1450">
                  <c:v>15.5</c:v>
                </c:pt>
                <c:pt idx="1451">
                  <c:v>14.5</c:v>
                </c:pt>
                <c:pt idx="1452">
                  <c:v>13.5</c:v>
                </c:pt>
                <c:pt idx="1453">
                  <c:v>13.8</c:v>
                </c:pt>
                <c:pt idx="1454">
                  <c:v>14.3</c:v>
                </c:pt>
                <c:pt idx="1455">
                  <c:v>15.3</c:v>
                </c:pt>
                <c:pt idx="1456">
                  <c:v>15.5</c:v>
                </c:pt>
                <c:pt idx="1457">
                  <c:v>14.8</c:v>
                </c:pt>
                <c:pt idx="1458">
                  <c:v>14.5</c:v>
                </c:pt>
                <c:pt idx="1459">
                  <c:v>15.600000000000001</c:v>
                </c:pt>
                <c:pt idx="1460">
                  <c:v>14.100000000000001</c:v>
                </c:pt>
                <c:pt idx="1461">
                  <c:v>14.600000000000001</c:v>
                </c:pt>
                <c:pt idx="1462">
                  <c:v>14.100000000000001</c:v>
                </c:pt>
                <c:pt idx="1463">
                  <c:v>16</c:v>
                </c:pt>
                <c:pt idx="1464">
                  <c:v>14.600000000000001</c:v>
                </c:pt>
                <c:pt idx="1465">
                  <c:v>14.5</c:v>
                </c:pt>
                <c:pt idx="1466">
                  <c:v>15.3</c:v>
                </c:pt>
                <c:pt idx="1467">
                  <c:v>14</c:v>
                </c:pt>
                <c:pt idx="1468">
                  <c:v>15.600000000000001</c:v>
                </c:pt>
                <c:pt idx="1469">
                  <c:v>15</c:v>
                </c:pt>
                <c:pt idx="1470">
                  <c:v>16</c:v>
                </c:pt>
                <c:pt idx="1471">
                  <c:v>15.600000000000001</c:v>
                </c:pt>
                <c:pt idx="1472">
                  <c:v>15.600000000000001</c:v>
                </c:pt>
                <c:pt idx="1473">
                  <c:v>15.399999999999999</c:v>
                </c:pt>
                <c:pt idx="1474">
                  <c:v>15</c:v>
                </c:pt>
                <c:pt idx="1475">
                  <c:v>15.8</c:v>
                </c:pt>
                <c:pt idx="1476">
                  <c:v>17.3</c:v>
                </c:pt>
                <c:pt idx="1477">
                  <c:v>16.2</c:v>
                </c:pt>
                <c:pt idx="1478">
                  <c:v>16</c:v>
                </c:pt>
                <c:pt idx="1479">
                  <c:v>17.3</c:v>
                </c:pt>
                <c:pt idx="1480">
                  <c:v>15.600000000000001</c:v>
                </c:pt>
                <c:pt idx="1481">
                  <c:v>16.3</c:v>
                </c:pt>
                <c:pt idx="1482">
                  <c:v>15.100000000000001</c:v>
                </c:pt>
                <c:pt idx="1483">
                  <c:v>15.2</c:v>
                </c:pt>
                <c:pt idx="1484">
                  <c:v>15.899999999999999</c:v>
                </c:pt>
                <c:pt idx="1485">
                  <c:v>15.600000000000001</c:v>
                </c:pt>
                <c:pt idx="1486">
                  <c:v>15</c:v>
                </c:pt>
                <c:pt idx="1487">
                  <c:v>15.7</c:v>
                </c:pt>
                <c:pt idx="1488">
                  <c:v>16.899999999999999</c:v>
                </c:pt>
                <c:pt idx="1489">
                  <c:v>16.899999999999999</c:v>
                </c:pt>
                <c:pt idx="1490">
                  <c:v>17.100000000000001</c:v>
                </c:pt>
                <c:pt idx="1491">
                  <c:v>15.3</c:v>
                </c:pt>
                <c:pt idx="1492">
                  <c:v>16.2</c:v>
                </c:pt>
                <c:pt idx="1493">
                  <c:v>16.2</c:v>
                </c:pt>
                <c:pt idx="1494">
                  <c:v>14.7</c:v>
                </c:pt>
                <c:pt idx="1495">
                  <c:v>15.100000000000001</c:v>
                </c:pt>
                <c:pt idx="1496">
                  <c:v>15.7</c:v>
                </c:pt>
                <c:pt idx="1497">
                  <c:v>15.399999999999999</c:v>
                </c:pt>
                <c:pt idx="1498">
                  <c:v>14.899999999999999</c:v>
                </c:pt>
                <c:pt idx="1499">
                  <c:v>14.7</c:v>
                </c:pt>
                <c:pt idx="1500">
                  <c:v>15</c:v>
                </c:pt>
                <c:pt idx="1501">
                  <c:v>15.2</c:v>
                </c:pt>
                <c:pt idx="1502">
                  <c:v>15.5</c:v>
                </c:pt>
                <c:pt idx="1503">
                  <c:v>15.600000000000001</c:v>
                </c:pt>
                <c:pt idx="1504">
                  <c:v>15.399999999999999</c:v>
                </c:pt>
                <c:pt idx="1505">
                  <c:v>14.2</c:v>
                </c:pt>
                <c:pt idx="1506">
                  <c:v>13</c:v>
                </c:pt>
                <c:pt idx="1507">
                  <c:v>14.100000000000001</c:v>
                </c:pt>
                <c:pt idx="1508">
                  <c:v>15.2</c:v>
                </c:pt>
                <c:pt idx="1509">
                  <c:v>14</c:v>
                </c:pt>
                <c:pt idx="1510">
                  <c:v>13.7</c:v>
                </c:pt>
                <c:pt idx="1511">
                  <c:v>13.6</c:v>
                </c:pt>
                <c:pt idx="1512">
                  <c:v>14.100000000000001</c:v>
                </c:pt>
                <c:pt idx="1513">
                  <c:v>13.9</c:v>
                </c:pt>
                <c:pt idx="1514">
                  <c:v>13.2</c:v>
                </c:pt>
                <c:pt idx="1515">
                  <c:v>14.7</c:v>
                </c:pt>
                <c:pt idx="1516">
                  <c:v>14.600000000000001</c:v>
                </c:pt>
                <c:pt idx="1517">
                  <c:v>14.2</c:v>
                </c:pt>
                <c:pt idx="1518">
                  <c:v>14</c:v>
                </c:pt>
                <c:pt idx="1519">
                  <c:v>14.2</c:v>
                </c:pt>
                <c:pt idx="1520">
                  <c:v>14.5</c:v>
                </c:pt>
                <c:pt idx="1521">
                  <c:v>13.7</c:v>
                </c:pt>
                <c:pt idx="1522">
                  <c:v>13.4</c:v>
                </c:pt>
                <c:pt idx="1523">
                  <c:v>14.100000000000001</c:v>
                </c:pt>
                <c:pt idx="1524">
                  <c:v>13.3</c:v>
                </c:pt>
                <c:pt idx="1525">
                  <c:v>14.100000000000001</c:v>
                </c:pt>
                <c:pt idx="1526">
                  <c:v>14.399999999999999</c:v>
                </c:pt>
                <c:pt idx="1527">
                  <c:v>13.5</c:v>
                </c:pt>
                <c:pt idx="1528">
                  <c:v>13.1</c:v>
                </c:pt>
                <c:pt idx="1529">
                  <c:v>13.8</c:v>
                </c:pt>
                <c:pt idx="1530">
                  <c:v>13</c:v>
                </c:pt>
                <c:pt idx="1531">
                  <c:v>12.9</c:v>
                </c:pt>
                <c:pt idx="1532">
                  <c:v>13.9</c:v>
                </c:pt>
                <c:pt idx="1533">
                  <c:v>12.6</c:v>
                </c:pt>
                <c:pt idx="1534">
                  <c:v>11.9</c:v>
                </c:pt>
                <c:pt idx="1535">
                  <c:v>13.8</c:v>
                </c:pt>
                <c:pt idx="1536">
                  <c:v>14.2</c:v>
                </c:pt>
                <c:pt idx="1537">
                  <c:v>12.5</c:v>
                </c:pt>
                <c:pt idx="1538">
                  <c:v>12.5</c:v>
                </c:pt>
                <c:pt idx="1539">
                  <c:v>12.7</c:v>
                </c:pt>
                <c:pt idx="1540">
                  <c:v>12</c:v>
                </c:pt>
                <c:pt idx="1541">
                  <c:v>13.1</c:v>
                </c:pt>
                <c:pt idx="1542">
                  <c:v>13.4</c:v>
                </c:pt>
                <c:pt idx="1543">
                  <c:v>13.4</c:v>
                </c:pt>
                <c:pt idx="1544">
                  <c:v>12.7</c:v>
                </c:pt>
                <c:pt idx="1545">
                  <c:v>12.6</c:v>
                </c:pt>
                <c:pt idx="1546">
                  <c:v>13.4</c:v>
                </c:pt>
                <c:pt idx="1547">
                  <c:v>13.3</c:v>
                </c:pt>
                <c:pt idx="1548">
                  <c:v>13.4</c:v>
                </c:pt>
                <c:pt idx="1549">
                  <c:v>12.6</c:v>
                </c:pt>
                <c:pt idx="1550">
                  <c:v>13.7</c:v>
                </c:pt>
                <c:pt idx="1551">
                  <c:v>13.5</c:v>
                </c:pt>
                <c:pt idx="1552">
                  <c:v>12.4</c:v>
                </c:pt>
                <c:pt idx="1553">
                  <c:v>13.4</c:v>
                </c:pt>
                <c:pt idx="1554">
                  <c:v>12.7</c:v>
                </c:pt>
                <c:pt idx="1555">
                  <c:v>11.7</c:v>
                </c:pt>
                <c:pt idx="1556">
                  <c:v>12.2</c:v>
                </c:pt>
                <c:pt idx="1557">
                  <c:v>11.9</c:v>
                </c:pt>
                <c:pt idx="1558">
                  <c:v>12.1</c:v>
                </c:pt>
                <c:pt idx="1559">
                  <c:v>12.5</c:v>
                </c:pt>
                <c:pt idx="1560">
                  <c:v>11.4</c:v>
                </c:pt>
                <c:pt idx="1561">
                  <c:v>10.199999999999999</c:v>
                </c:pt>
                <c:pt idx="1562">
                  <c:v>11.5</c:v>
                </c:pt>
                <c:pt idx="1563">
                  <c:v>11.4</c:v>
                </c:pt>
                <c:pt idx="1564">
                  <c:v>12.1</c:v>
                </c:pt>
                <c:pt idx="1565">
                  <c:v>11</c:v>
                </c:pt>
                <c:pt idx="1566">
                  <c:v>11.6</c:v>
                </c:pt>
                <c:pt idx="1567">
                  <c:v>11.3</c:v>
                </c:pt>
                <c:pt idx="1568">
                  <c:v>12.2</c:v>
                </c:pt>
                <c:pt idx="1569">
                  <c:v>13</c:v>
                </c:pt>
                <c:pt idx="1570">
                  <c:v>12.3</c:v>
                </c:pt>
                <c:pt idx="1571">
                  <c:v>11</c:v>
                </c:pt>
                <c:pt idx="1572">
                  <c:v>12</c:v>
                </c:pt>
                <c:pt idx="1573">
                  <c:v>11.6</c:v>
                </c:pt>
                <c:pt idx="1574">
                  <c:v>11.8</c:v>
                </c:pt>
                <c:pt idx="1575">
                  <c:v>11.6</c:v>
                </c:pt>
                <c:pt idx="1576">
                  <c:v>10.9</c:v>
                </c:pt>
                <c:pt idx="1577">
                  <c:v>12.9</c:v>
                </c:pt>
                <c:pt idx="1578">
                  <c:v>12.3</c:v>
                </c:pt>
                <c:pt idx="1579">
                  <c:v>12.8</c:v>
                </c:pt>
                <c:pt idx="1580">
                  <c:v>12.2</c:v>
                </c:pt>
                <c:pt idx="1581">
                  <c:v>11.8</c:v>
                </c:pt>
                <c:pt idx="1582">
                  <c:v>12.6</c:v>
                </c:pt>
                <c:pt idx="1583">
                  <c:v>12.8</c:v>
                </c:pt>
                <c:pt idx="1584">
                  <c:v>13</c:v>
                </c:pt>
                <c:pt idx="1585">
                  <c:v>13.3</c:v>
                </c:pt>
                <c:pt idx="1586">
                  <c:v>12.2</c:v>
                </c:pt>
                <c:pt idx="1587">
                  <c:v>11.8</c:v>
                </c:pt>
                <c:pt idx="1588">
                  <c:v>12.4</c:v>
                </c:pt>
                <c:pt idx="1589">
                  <c:v>12.6</c:v>
                </c:pt>
                <c:pt idx="1590">
                  <c:v>14</c:v>
                </c:pt>
                <c:pt idx="1591">
                  <c:v>13.4</c:v>
                </c:pt>
                <c:pt idx="1592">
                  <c:v>13.4</c:v>
                </c:pt>
                <c:pt idx="1593">
                  <c:v>13</c:v>
                </c:pt>
                <c:pt idx="1594">
                  <c:v>13.7</c:v>
                </c:pt>
                <c:pt idx="1595">
                  <c:v>13</c:v>
                </c:pt>
                <c:pt idx="1596">
                  <c:v>13</c:v>
                </c:pt>
                <c:pt idx="1597">
                  <c:v>13.4</c:v>
                </c:pt>
                <c:pt idx="1598">
                  <c:v>13</c:v>
                </c:pt>
                <c:pt idx="1599">
                  <c:v>12.5</c:v>
                </c:pt>
                <c:pt idx="1600">
                  <c:v>12.7</c:v>
                </c:pt>
                <c:pt idx="1601">
                  <c:v>13.4</c:v>
                </c:pt>
                <c:pt idx="1602">
                  <c:v>14.600000000000001</c:v>
                </c:pt>
                <c:pt idx="1603">
                  <c:v>13</c:v>
                </c:pt>
                <c:pt idx="1604">
                  <c:v>14.7</c:v>
                </c:pt>
                <c:pt idx="1605">
                  <c:v>13.3</c:v>
                </c:pt>
                <c:pt idx="1606">
                  <c:v>14.600000000000001</c:v>
                </c:pt>
                <c:pt idx="1607">
                  <c:v>14.399999999999999</c:v>
                </c:pt>
                <c:pt idx="1608">
                  <c:v>14.8</c:v>
                </c:pt>
                <c:pt idx="1609">
                  <c:v>13.1</c:v>
                </c:pt>
                <c:pt idx="1610">
                  <c:v>13.8</c:v>
                </c:pt>
                <c:pt idx="1611">
                  <c:v>13.6</c:v>
                </c:pt>
                <c:pt idx="1612">
                  <c:v>14.399999999999999</c:v>
                </c:pt>
                <c:pt idx="1613">
                  <c:v>13.5</c:v>
                </c:pt>
                <c:pt idx="1614">
                  <c:v>14.399999999999999</c:v>
                </c:pt>
                <c:pt idx="1615">
                  <c:v>13.9</c:v>
                </c:pt>
                <c:pt idx="1616">
                  <c:v>12.8</c:v>
                </c:pt>
                <c:pt idx="1617">
                  <c:v>12.5</c:v>
                </c:pt>
                <c:pt idx="1618">
                  <c:v>13.8</c:v>
                </c:pt>
                <c:pt idx="1619">
                  <c:v>13.6</c:v>
                </c:pt>
                <c:pt idx="1620">
                  <c:v>12.2</c:v>
                </c:pt>
                <c:pt idx="1621">
                  <c:v>13.1</c:v>
                </c:pt>
                <c:pt idx="1622">
                  <c:v>12.7</c:v>
                </c:pt>
                <c:pt idx="1623">
                  <c:v>13</c:v>
                </c:pt>
                <c:pt idx="1624">
                  <c:v>13.1</c:v>
                </c:pt>
                <c:pt idx="1625">
                  <c:v>12.9</c:v>
                </c:pt>
                <c:pt idx="1626">
                  <c:v>12</c:v>
                </c:pt>
                <c:pt idx="1627">
                  <c:v>12.7</c:v>
                </c:pt>
                <c:pt idx="1628">
                  <c:v>13.3</c:v>
                </c:pt>
                <c:pt idx="1629">
                  <c:v>13.5</c:v>
                </c:pt>
                <c:pt idx="1630">
                  <c:v>13.7</c:v>
                </c:pt>
                <c:pt idx="1631">
                  <c:v>12.8</c:v>
                </c:pt>
                <c:pt idx="1632">
                  <c:v>14.2</c:v>
                </c:pt>
                <c:pt idx="1633">
                  <c:v>13.1</c:v>
                </c:pt>
                <c:pt idx="1634">
                  <c:v>13.2</c:v>
                </c:pt>
                <c:pt idx="1635">
                  <c:v>12.7</c:v>
                </c:pt>
                <c:pt idx="1636">
                  <c:v>13.8</c:v>
                </c:pt>
                <c:pt idx="1637">
                  <c:v>13.7</c:v>
                </c:pt>
                <c:pt idx="1638">
                  <c:v>14.5</c:v>
                </c:pt>
                <c:pt idx="1639">
                  <c:v>14.100000000000001</c:v>
                </c:pt>
                <c:pt idx="1640">
                  <c:v>13.6</c:v>
                </c:pt>
                <c:pt idx="1641">
                  <c:v>14</c:v>
                </c:pt>
                <c:pt idx="1642">
                  <c:v>13.4</c:v>
                </c:pt>
                <c:pt idx="1643">
                  <c:v>12.5</c:v>
                </c:pt>
                <c:pt idx="1644">
                  <c:v>14.7</c:v>
                </c:pt>
                <c:pt idx="1645">
                  <c:v>14.3</c:v>
                </c:pt>
                <c:pt idx="1646">
                  <c:v>14</c:v>
                </c:pt>
                <c:pt idx="1647">
                  <c:v>13.8</c:v>
                </c:pt>
                <c:pt idx="1648">
                  <c:v>12.9</c:v>
                </c:pt>
                <c:pt idx="1649">
                  <c:v>12.7</c:v>
                </c:pt>
                <c:pt idx="1650">
                  <c:v>13.6</c:v>
                </c:pt>
                <c:pt idx="1651">
                  <c:v>14</c:v>
                </c:pt>
                <c:pt idx="1652">
                  <c:v>13.2</c:v>
                </c:pt>
                <c:pt idx="1653">
                  <c:v>13.9</c:v>
                </c:pt>
                <c:pt idx="1654">
                  <c:v>13.2</c:v>
                </c:pt>
                <c:pt idx="1655">
                  <c:v>13</c:v>
                </c:pt>
                <c:pt idx="1656">
                  <c:v>12.3</c:v>
                </c:pt>
                <c:pt idx="1657">
                  <c:v>13.2</c:v>
                </c:pt>
                <c:pt idx="1658">
                  <c:v>12.7</c:v>
                </c:pt>
                <c:pt idx="1659">
                  <c:v>12.9</c:v>
                </c:pt>
                <c:pt idx="1660">
                  <c:v>12.6</c:v>
                </c:pt>
                <c:pt idx="1661">
                  <c:v>13.1</c:v>
                </c:pt>
                <c:pt idx="1662">
                  <c:v>12.8</c:v>
                </c:pt>
                <c:pt idx="1663">
                  <c:v>13.5</c:v>
                </c:pt>
                <c:pt idx="1664">
                  <c:v>13.4</c:v>
                </c:pt>
                <c:pt idx="1665">
                  <c:v>13.4</c:v>
                </c:pt>
                <c:pt idx="1666">
                  <c:v>13.3</c:v>
                </c:pt>
                <c:pt idx="1667">
                  <c:v>14.600000000000001</c:v>
                </c:pt>
                <c:pt idx="1668">
                  <c:v>14.5</c:v>
                </c:pt>
                <c:pt idx="1669">
                  <c:v>14.3</c:v>
                </c:pt>
                <c:pt idx="1670">
                  <c:v>13.4</c:v>
                </c:pt>
                <c:pt idx="1671">
                  <c:v>12.7</c:v>
                </c:pt>
                <c:pt idx="1672">
                  <c:v>13.9</c:v>
                </c:pt>
                <c:pt idx="1673">
                  <c:v>15.399999999999999</c:v>
                </c:pt>
                <c:pt idx="1674">
                  <c:v>13.7</c:v>
                </c:pt>
                <c:pt idx="1675">
                  <c:v>13.5</c:v>
                </c:pt>
                <c:pt idx="1676">
                  <c:v>15.7</c:v>
                </c:pt>
                <c:pt idx="1677">
                  <c:v>14</c:v>
                </c:pt>
                <c:pt idx="1678">
                  <c:v>14.3</c:v>
                </c:pt>
                <c:pt idx="1679">
                  <c:v>14.899999999999999</c:v>
                </c:pt>
                <c:pt idx="1680">
                  <c:v>14.600000000000001</c:v>
                </c:pt>
                <c:pt idx="1681">
                  <c:v>14.7</c:v>
                </c:pt>
                <c:pt idx="1682">
                  <c:v>14.2</c:v>
                </c:pt>
                <c:pt idx="1683">
                  <c:v>15.3</c:v>
                </c:pt>
                <c:pt idx="1684">
                  <c:v>14.600000000000001</c:v>
                </c:pt>
                <c:pt idx="1685">
                  <c:v>14.7</c:v>
                </c:pt>
                <c:pt idx="1686">
                  <c:v>14.899999999999999</c:v>
                </c:pt>
                <c:pt idx="1687">
                  <c:v>15.399999999999999</c:v>
                </c:pt>
                <c:pt idx="1688">
                  <c:v>15.899999999999999</c:v>
                </c:pt>
                <c:pt idx="1689">
                  <c:v>15.100000000000001</c:v>
                </c:pt>
                <c:pt idx="1690">
                  <c:v>13.9</c:v>
                </c:pt>
                <c:pt idx="1691">
                  <c:v>15.100000000000001</c:v>
                </c:pt>
                <c:pt idx="1692">
                  <c:v>16.8</c:v>
                </c:pt>
                <c:pt idx="1693">
                  <c:v>15.5</c:v>
                </c:pt>
                <c:pt idx="1694">
                  <c:v>15.7</c:v>
                </c:pt>
                <c:pt idx="1695">
                  <c:v>17.100000000000001</c:v>
                </c:pt>
                <c:pt idx="1696">
                  <c:v>16.8</c:v>
                </c:pt>
                <c:pt idx="1697">
                  <c:v>18</c:v>
                </c:pt>
                <c:pt idx="1698">
                  <c:v>17.899999999999999</c:v>
                </c:pt>
                <c:pt idx="1699">
                  <c:v>17.2</c:v>
                </c:pt>
                <c:pt idx="1700">
                  <c:v>17.399999999999999</c:v>
                </c:pt>
                <c:pt idx="1701">
                  <c:v>18.899999999999999</c:v>
                </c:pt>
                <c:pt idx="1702">
                  <c:v>18.8</c:v>
                </c:pt>
                <c:pt idx="1703">
                  <c:v>19.8</c:v>
                </c:pt>
                <c:pt idx="1704">
                  <c:v>19.3</c:v>
                </c:pt>
                <c:pt idx="1705">
                  <c:v>18.899999999999999</c:v>
                </c:pt>
                <c:pt idx="1706">
                  <c:v>19.899999999999999</c:v>
                </c:pt>
                <c:pt idx="1707">
                  <c:v>21.5</c:v>
                </c:pt>
                <c:pt idx="1708">
                  <c:v>22.5</c:v>
                </c:pt>
                <c:pt idx="1709">
                  <c:v>22.6</c:v>
                </c:pt>
                <c:pt idx="1710">
                  <c:v>23.2</c:v>
                </c:pt>
                <c:pt idx="1711">
                  <c:v>24.2</c:v>
                </c:pt>
                <c:pt idx="1712">
                  <c:v>23.9</c:v>
                </c:pt>
                <c:pt idx="1713">
                  <c:v>26.1</c:v>
                </c:pt>
                <c:pt idx="1714">
                  <c:v>26.2</c:v>
                </c:pt>
                <c:pt idx="1715">
                  <c:v>24.8</c:v>
                </c:pt>
                <c:pt idx="1716">
                  <c:v>27.3</c:v>
                </c:pt>
                <c:pt idx="1717">
                  <c:v>28.1</c:v>
                </c:pt>
                <c:pt idx="1718">
                  <c:v>30.9</c:v>
                </c:pt>
                <c:pt idx="1719">
                  <c:v>29.3</c:v>
                </c:pt>
                <c:pt idx="1720">
                  <c:v>31.799999999999997</c:v>
                </c:pt>
                <c:pt idx="1721">
                  <c:v>31.700000000000003</c:v>
                </c:pt>
                <c:pt idx="1722">
                  <c:v>31.5</c:v>
                </c:pt>
                <c:pt idx="1723">
                  <c:v>33</c:v>
                </c:pt>
                <c:pt idx="1724">
                  <c:v>34.9</c:v>
                </c:pt>
                <c:pt idx="1725">
                  <c:v>34.9</c:v>
                </c:pt>
                <c:pt idx="1726">
                  <c:v>35.4</c:v>
                </c:pt>
                <c:pt idx="1727">
                  <c:v>36.5</c:v>
                </c:pt>
                <c:pt idx="1728">
                  <c:v>36.5</c:v>
                </c:pt>
                <c:pt idx="1729">
                  <c:v>39</c:v>
                </c:pt>
                <c:pt idx="1730">
                  <c:v>38.200000000000003</c:v>
                </c:pt>
                <c:pt idx="1731">
                  <c:v>39</c:v>
                </c:pt>
                <c:pt idx="1732">
                  <c:v>39.799999999999997</c:v>
                </c:pt>
                <c:pt idx="1733">
                  <c:v>40.299999999999997</c:v>
                </c:pt>
                <c:pt idx="1734">
                  <c:v>40.5</c:v>
                </c:pt>
                <c:pt idx="1735">
                  <c:v>40.6</c:v>
                </c:pt>
                <c:pt idx="1736">
                  <c:v>40.9</c:v>
                </c:pt>
                <c:pt idx="1737">
                  <c:v>40.799999999999997</c:v>
                </c:pt>
                <c:pt idx="1738">
                  <c:v>41.6</c:v>
                </c:pt>
                <c:pt idx="1739">
                  <c:v>41.3</c:v>
                </c:pt>
                <c:pt idx="1740">
                  <c:v>41.6</c:v>
                </c:pt>
                <c:pt idx="1741">
                  <c:v>41</c:v>
                </c:pt>
                <c:pt idx="1742">
                  <c:v>41.9</c:v>
                </c:pt>
                <c:pt idx="1743">
                  <c:v>40.4</c:v>
                </c:pt>
                <c:pt idx="1744">
                  <c:v>41.3</c:v>
                </c:pt>
                <c:pt idx="1745">
                  <c:v>41.6</c:v>
                </c:pt>
                <c:pt idx="1746">
                  <c:v>40.9</c:v>
                </c:pt>
                <c:pt idx="1747">
                  <c:v>40.200000000000003</c:v>
                </c:pt>
                <c:pt idx="1748">
                  <c:v>40.200000000000003</c:v>
                </c:pt>
                <c:pt idx="1749">
                  <c:v>38.6</c:v>
                </c:pt>
                <c:pt idx="1750">
                  <c:v>39.299999999999997</c:v>
                </c:pt>
                <c:pt idx="1751">
                  <c:v>38.700000000000003</c:v>
                </c:pt>
                <c:pt idx="1752">
                  <c:v>39.5</c:v>
                </c:pt>
                <c:pt idx="1753">
                  <c:v>38</c:v>
                </c:pt>
                <c:pt idx="1754">
                  <c:v>39.200000000000003</c:v>
                </c:pt>
                <c:pt idx="1755">
                  <c:v>38.9</c:v>
                </c:pt>
                <c:pt idx="1756">
                  <c:v>40.200000000000003</c:v>
                </c:pt>
                <c:pt idx="1757">
                  <c:v>39.5</c:v>
                </c:pt>
                <c:pt idx="1758">
                  <c:v>38.4</c:v>
                </c:pt>
                <c:pt idx="1759">
                  <c:v>39</c:v>
                </c:pt>
                <c:pt idx="1760">
                  <c:v>40.299999999999997</c:v>
                </c:pt>
                <c:pt idx="1761">
                  <c:v>39.5</c:v>
                </c:pt>
                <c:pt idx="1762">
                  <c:v>39.9</c:v>
                </c:pt>
                <c:pt idx="1763">
                  <c:v>39</c:v>
                </c:pt>
                <c:pt idx="1764">
                  <c:v>39.5</c:v>
                </c:pt>
                <c:pt idx="1765">
                  <c:v>40.4</c:v>
                </c:pt>
                <c:pt idx="1766">
                  <c:v>39.9</c:v>
                </c:pt>
                <c:pt idx="1767">
                  <c:v>41.6</c:v>
                </c:pt>
                <c:pt idx="1768">
                  <c:v>39.6</c:v>
                </c:pt>
                <c:pt idx="1769">
                  <c:v>40.200000000000003</c:v>
                </c:pt>
                <c:pt idx="1770">
                  <c:v>39.799999999999997</c:v>
                </c:pt>
                <c:pt idx="1771">
                  <c:v>39.799999999999997</c:v>
                </c:pt>
                <c:pt idx="1772">
                  <c:v>39.299999999999997</c:v>
                </c:pt>
                <c:pt idx="1773">
                  <c:v>40.299999999999997</c:v>
                </c:pt>
                <c:pt idx="1774">
                  <c:v>40.799999999999997</c:v>
                </c:pt>
                <c:pt idx="1775">
                  <c:v>40.200000000000003</c:v>
                </c:pt>
                <c:pt idx="1776">
                  <c:v>38.700000000000003</c:v>
                </c:pt>
                <c:pt idx="1777">
                  <c:v>39.4</c:v>
                </c:pt>
                <c:pt idx="1778">
                  <c:v>38.799999999999997</c:v>
                </c:pt>
                <c:pt idx="1779">
                  <c:v>39.200000000000003</c:v>
                </c:pt>
                <c:pt idx="1780">
                  <c:v>38.5</c:v>
                </c:pt>
                <c:pt idx="1781">
                  <c:v>40.5</c:v>
                </c:pt>
                <c:pt idx="1782">
                  <c:v>37.9</c:v>
                </c:pt>
                <c:pt idx="1783">
                  <c:v>38.6</c:v>
                </c:pt>
                <c:pt idx="1784">
                  <c:v>39.299999999999997</c:v>
                </c:pt>
                <c:pt idx="1785">
                  <c:v>39.299999999999997</c:v>
                </c:pt>
                <c:pt idx="1786">
                  <c:v>38.799999999999997</c:v>
                </c:pt>
                <c:pt idx="1787">
                  <c:v>39.700000000000003</c:v>
                </c:pt>
                <c:pt idx="1788">
                  <c:v>40.5</c:v>
                </c:pt>
                <c:pt idx="1789">
                  <c:v>40.4</c:v>
                </c:pt>
                <c:pt idx="1790">
                  <c:v>40.299999999999997</c:v>
                </c:pt>
                <c:pt idx="1791">
                  <c:v>41.3</c:v>
                </c:pt>
                <c:pt idx="1792">
                  <c:v>43</c:v>
                </c:pt>
                <c:pt idx="1793">
                  <c:v>42.1</c:v>
                </c:pt>
                <c:pt idx="1794">
                  <c:v>43.1</c:v>
                </c:pt>
                <c:pt idx="1795">
                  <c:v>44.4</c:v>
                </c:pt>
                <c:pt idx="1796">
                  <c:v>44.7</c:v>
                </c:pt>
                <c:pt idx="1797">
                  <c:v>45.8</c:v>
                </c:pt>
                <c:pt idx="1798">
                  <c:v>45.5</c:v>
                </c:pt>
                <c:pt idx="1799">
                  <c:v>46</c:v>
                </c:pt>
                <c:pt idx="1800">
                  <c:v>45.3</c:v>
                </c:pt>
                <c:pt idx="1801">
                  <c:v>47.6</c:v>
                </c:pt>
                <c:pt idx="1802">
                  <c:v>47.4</c:v>
                </c:pt>
                <c:pt idx="1803">
                  <c:v>47.2</c:v>
                </c:pt>
                <c:pt idx="1804">
                  <c:v>47.4</c:v>
                </c:pt>
                <c:pt idx="1805">
                  <c:v>46.9</c:v>
                </c:pt>
                <c:pt idx="1806">
                  <c:v>46.8</c:v>
                </c:pt>
                <c:pt idx="1807">
                  <c:v>48.1</c:v>
                </c:pt>
                <c:pt idx="1808">
                  <c:v>46.7</c:v>
                </c:pt>
                <c:pt idx="1809">
                  <c:v>46.7</c:v>
                </c:pt>
                <c:pt idx="1810">
                  <c:v>46.6</c:v>
                </c:pt>
                <c:pt idx="1811">
                  <c:v>46.8</c:v>
                </c:pt>
                <c:pt idx="1812">
                  <c:v>46</c:v>
                </c:pt>
                <c:pt idx="1813">
                  <c:v>45.2</c:v>
                </c:pt>
                <c:pt idx="1814">
                  <c:v>46.1</c:v>
                </c:pt>
                <c:pt idx="1815">
                  <c:v>44.8</c:v>
                </c:pt>
                <c:pt idx="1816">
                  <c:v>44.7</c:v>
                </c:pt>
                <c:pt idx="1817">
                  <c:v>44.1</c:v>
                </c:pt>
                <c:pt idx="1818">
                  <c:v>42.8</c:v>
                </c:pt>
                <c:pt idx="1819">
                  <c:v>43.4</c:v>
                </c:pt>
                <c:pt idx="1820">
                  <c:v>41.5</c:v>
                </c:pt>
                <c:pt idx="1821">
                  <c:v>42.5</c:v>
                </c:pt>
                <c:pt idx="1822">
                  <c:v>43.6</c:v>
                </c:pt>
                <c:pt idx="1823">
                  <c:v>41.9</c:v>
                </c:pt>
                <c:pt idx="1824">
                  <c:v>39.700000000000003</c:v>
                </c:pt>
                <c:pt idx="1825">
                  <c:v>41.2</c:v>
                </c:pt>
                <c:pt idx="1826">
                  <c:v>39.1</c:v>
                </c:pt>
                <c:pt idx="1827">
                  <c:v>38.9</c:v>
                </c:pt>
                <c:pt idx="1828">
                  <c:v>37.5</c:v>
                </c:pt>
                <c:pt idx="1829">
                  <c:v>36.5</c:v>
                </c:pt>
                <c:pt idx="1830">
                  <c:v>36.200000000000003</c:v>
                </c:pt>
                <c:pt idx="1831">
                  <c:v>36.799999999999997</c:v>
                </c:pt>
                <c:pt idx="1832">
                  <c:v>36.200000000000003</c:v>
                </c:pt>
                <c:pt idx="1833">
                  <c:v>36.200000000000003</c:v>
                </c:pt>
                <c:pt idx="1834">
                  <c:v>34.799999999999997</c:v>
                </c:pt>
                <c:pt idx="1835">
                  <c:v>34</c:v>
                </c:pt>
                <c:pt idx="1836">
                  <c:v>32.4</c:v>
                </c:pt>
                <c:pt idx="1837">
                  <c:v>32.5</c:v>
                </c:pt>
                <c:pt idx="1838">
                  <c:v>32</c:v>
                </c:pt>
                <c:pt idx="1839">
                  <c:v>31.9</c:v>
                </c:pt>
                <c:pt idx="1840">
                  <c:v>31.799999999999997</c:v>
                </c:pt>
                <c:pt idx="1841">
                  <c:v>30.9</c:v>
                </c:pt>
                <c:pt idx="1842">
                  <c:v>30.4</c:v>
                </c:pt>
                <c:pt idx="1843">
                  <c:v>30.299999999999997</c:v>
                </c:pt>
                <c:pt idx="1844">
                  <c:v>27.8</c:v>
                </c:pt>
                <c:pt idx="1845">
                  <c:v>26</c:v>
                </c:pt>
                <c:pt idx="1846">
                  <c:v>27.5</c:v>
                </c:pt>
                <c:pt idx="1847">
                  <c:v>26.4</c:v>
                </c:pt>
                <c:pt idx="1848">
                  <c:v>24.9</c:v>
                </c:pt>
                <c:pt idx="1849">
                  <c:v>26.2</c:v>
                </c:pt>
                <c:pt idx="1850">
                  <c:v>24</c:v>
                </c:pt>
                <c:pt idx="1851">
                  <c:v>24.1</c:v>
                </c:pt>
                <c:pt idx="1852">
                  <c:v>22.4</c:v>
                </c:pt>
                <c:pt idx="1853">
                  <c:v>23.3</c:v>
                </c:pt>
                <c:pt idx="1854">
                  <c:v>22.8</c:v>
                </c:pt>
                <c:pt idx="1855">
                  <c:v>22.1</c:v>
                </c:pt>
                <c:pt idx="1856">
                  <c:v>21</c:v>
                </c:pt>
                <c:pt idx="1857">
                  <c:v>21.4</c:v>
                </c:pt>
                <c:pt idx="1858">
                  <c:v>20.3</c:v>
                </c:pt>
                <c:pt idx="1859">
                  <c:v>19.899999999999999</c:v>
                </c:pt>
                <c:pt idx="1860">
                  <c:v>19.7</c:v>
                </c:pt>
                <c:pt idx="1861">
                  <c:v>18.899999999999999</c:v>
                </c:pt>
                <c:pt idx="1862">
                  <c:v>19.7</c:v>
                </c:pt>
                <c:pt idx="1863">
                  <c:v>18.899999999999999</c:v>
                </c:pt>
                <c:pt idx="1864">
                  <c:v>19</c:v>
                </c:pt>
                <c:pt idx="1865">
                  <c:v>18.3</c:v>
                </c:pt>
                <c:pt idx="1866">
                  <c:v>18.399999999999999</c:v>
                </c:pt>
                <c:pt idx="1867">
                  <c:v>18.8</c:v>
                </c:pt>
                <c:pt idx="1868">
                  <c:v>18.3</c:v>
                </c:pt>
                <c:pt idx="1869">
                  <c:v>17.100000000000001</c:v>
                </c:pt>
                <c:pt idx="1870">
                  <c:v>18</c:v>
                </c:pt>
                <c:pt idx="1871">
                  <c:v>16.600000000000001</c:v>
                </c:pt>
                <c:pt idx="1872">
                  <c:v>15.2</c:v>
                </c:pt>
                <c:pt idx="1873">
                  <c:v>16.8</c:v>
                </c:pt>
                <c:pt idx="1874">
                  <c:v>16.3</c:v>
                </c:pt>
                <c:pt idx="1875">
                  <c:v>16.399999999999999</c:v>
                </c:pt>
                <c:pt idx="1876">
                  <c:v>16.899999999999999</c:v>
                </c:pt>
                <c:pt idx="1877">
                  <c:v>16</c:v>
                </c:pt>
                <c:pt idx="1878">
                  <c:v>16.7</c:v>
                </c:pt>
                <c:pt idx="1879">
                  <c:v>16.600000000000001</c:v>
                </c:pt>
                <c:pt idx="1880">
                  <c:v>17.5</c:v>
                </c:pt>
                <c:pt idx="1881">
                  <c:v>16</c:v>
                </c:pt>
                <c:pt idx="1882">
                  <c:v>17.3</c:v>
                </c:pt>
                <c:pt idx="1883">
                  <c:v>15.600000000000001</c:v>
                </c:pt>
                <c:pt idx="1884">
                  <c:v>16.2</c:v>
                </c:pt>
                <c:pt idx="1885">
                  <c:v>16.7</c:v>
                </c:pt>
                <c:pt idx="1886">
                  <c:v>15.899999999999999</c:v>
                </c:pt>
                <c:pt idx="1887">
                  <c:v>16.600000000000001</c:v>
                </c:pt>
                <c:pt idx="1888">
                  <c:v>16.5</c:v>
                </c:pt>
                <c:pt idx="1889">
                  <c:v>16.5</c:v>
                </c:pt>
                <c:pt idx="1890">
                  <c:v>17.2</c:v>
                </c:pt>
                <c:pt idx="1891">
                  <c:v>16.399999999999999</c:v>
                </c:pt>
                <c:pt idx="1892">
                  <c:v>16.5</c:v>
                </c:pt>
                <c:pt idx="1893">
                  <c:v>16.600000000000001</c:v>
                </c:pt>
                <c:pt idx="1894">
                  <c:v>15.600000000000001</c:v>
                </c:pt>
                <c:pt idx="1895">
                  <c:v>15.600000000000001</c:v>
                </c:pt>
                <c:pt idx="1896">
                  <c:v>16.2</c:v>
                </c:pt>
                <c:pt idx="1897">
                  <c:v>15.2</c:v>
                </c:pt>
                <c:pt idx="1898">
                  <c:v>14.8</c:v>
                </c:pt>
                <c:pt idx="1899">
                  <c:v>15.399999999999999</c:v>
                </c:pt>
                <c:pt idx="1900">
                  <c:v>14.600000000000001</c:v>
                </c:pt>
                <c:pt idx="1901">
                  <c:v>15.2</c:v>
                </c:pt>
                <c:pt idx="1902">
                  <c:v>15.899999999999999</c:v>
                </c:pt>
                <c:pt idx="1903">
                  <c:v>14.899999999999999</c:v>
                </c:pt>
                <c:pt idx="1904">
                  <c:v>13.8</c:v>
                </c:pt>
                <c:pt idx="1905">
                  <c:v>14.899999999999999</c:v>
                </c:pt>
                <c:pt idx="1906">
                  <c:v>15.5</c:v>
                </c:pt>
                <c:pt idx="1907">
                  <c:v>14.8</c:v>
                </c:pt>
                <c:pt idx="1908">
                  <c:v>15</c:v>
                </c:pt>
                <c:pt idx="1909">
                  <c:v>14.7</c:v>
                </c:pt>
                <c:pt idx="1910">
                  <c:v>14.7</c:v>
                </c:pt>
                <c:pt idx="1911">
                  <c:v>14.899999999999999</c:v>
                </c:pt>
                <c:pt idx="1912">
                  <c:v>15</c:v>
                </c:pt>
                <c:pt idx="1913">
                  <c:v>14.100000000000001</c:v>
                </c:pt>
                <c:pt idx="1914">
                  <c:v>14.8</c:v>
                </c:pt>
                <c:pt idx="1915">
                  <c:v>14.100000000000001</c:v>
                </c:pt>
                <c:pt idx="1916">
                  <c:v>14</c:v>
                </c:pt>
                <c:pt idx="1917">
                  <c:v>14.399999999999999</c:v>
                </c:pt>
                <c:pt idx="1918">
                  <c:v>14.600000000000001</c:v>
                </c:pt>
                <c:pt idx="1919">
                  <c:v>13.1</c:v>
                </c:pt>
                <c:pt idx="1920">
                  <c:v>14.2</c:v>
                </c:pt>
                <c:pt idx="1921">
                  <c:v>13.6</c:v>
                </c:pt>
                <c:pt idx="1922">
                  <c:v>13.9</c:v>
                </c:pt>
                <c:pt idx="1923">
                  <c:v>14.100000000000001</c:v>
                </c:pt>
                <c:pt idx="1924">
                  <c:v>13.2</c:v>
                </c:pt>
                <c:pt idx="1925">
                  <c:v>12.9</c:v>
                </c:pt>
                <c:pt idx="1926">
                  <c:v>12.7</c:v>
                </c:pt>
                <c:pt idx="1927">
                  <c:v>13.9</c:v>
                </c:pt>
                <c:pt idx="1928">
                  <c:v>12.5</c:v>
                </c:pt>
                <c:pt idx="1929">
                  <c:v>13.5</c:v>
                </c:pt>
                <c:pt idx="1930">
                  <c:v>12.9</c:v>
                </c:pt>
                <c:pt idx="1931">
                  <c:v>13.3</c:v>
                </c:pt>
                <c:pt idx="1932">
                  <c:v>13.2</c:v>
                </c:pt>
                <c:pt idx="1933">
                  <c:v>10.9</c:v>
                </c:pt>
                <c:pt idx="1934">
                  <c:v>11.9</c:v>
                </c:pt>
                <c:pt idx="1935">
                  <c:v>12</c:v>
                </c:pt>
                <c:pt idx="1936">
                  <c:v>13.2</c:v>
                </c:pt>
                <c:pt idx="1937">
                  <c:v>12.6</c:v>
                </c:pt>
                <c:pt idx="1938">
                  <c:v>12.9</c:v>
                </c:pt>
                <c:pt idx="1939">
                  <c:v>13.5</c:v>
                </c:pt>
                <c:pt idx="1940">
                  <c:v>12</c:v>
                </c:pt>
                <c:pt idx="1941">
                  <c:v>12.4</c:v>
                </c:pt>
                <c:pt idx="1942">
                  <c:v>11.7</c:v>
                </c:pt>
                <c:pt idx="1943">
                  <c:v>12</c:v>
                </c:pt>
                <c:pt idx="1944">
                  <c:v>13.3</c:v>
                </c:pt>
                <c:pt idx="1945">
                  <c:v>12.3</c:v>
                </c:pt>
                <c:pt idx="1946">
                  <c:v>11.5</c:v>
                </c:pt>
                <c:pt idx="1947">
                  <c:v>13.4</c:v>
                </c:pt>
                <c:pt idx="1948">
                  <c:v>13.6</c:v>
                </c:pt>
                <c:pt idx="1949">
                  <c:v>12</c:v>
                </c:pt>
                <c:pt idx="1950">
                  <c:v>12.5</c:v>
                </c:pt>
                <c:pt idx="1951">
                  <c:v>12.5</c:v>
                </c:pt>
                <c:pt idx="1952">
                  <c:v>12.7</c:v>
                </c:pt>
                <c:pt idx="1953">
                  <c:v>12.6</c:v>
                </c:pt>
                <c:pt idx="1954">
                  <c:v>12.1</c:v>
                </c:pt>
                <c:pt idx="1955">
                  <c:v>11.1</c:v>
                </c:pt>
                <c:pt idx="1956">
                  <c:v>14.5</c:v>
                </c:pt>
                <c:pt idx="1957">
                  <c:v>13.3</c:v>
                </c:pt>
                <c:pt idx="1958">
                  <c:v>13.4</c:v>
                </c:pt>
                <c:pt idx="1959">
                  <c:v>11.8</c:v>
                </c:pt>
                <c:pt idx="1960">
                  <c:v>12.2</c:v>
                </c:pt>
                <c:pt idx="1961">
                  <c:v>12.6</c:v>
                </c:pt>
                <c:pt idx="1962">
                  <c:v>12.8</c:v>
                </c:pt>
                <c:pt idx="1963">
                  <c:v>13.3</c:v>
                </c:pt>
                <c:pt idx="1964">
                  <c:v>13.3</c:v>
                </c:pt>
                <c:pt idx="1965">
                  <c:v>13</c:v>
                </c:pt>
                <c:pt idx="1966">
                  <c:v>12.8</c:v>
                </c:pt>
                <c:pt idx="1967">
                  <c:v>13.4</c:v>
                </c:pt>
                <c:pt idx="1968">
                  <c:v>13.1</c:v>
                </c:pt>
                <c:pt idx="1969">
                  <c:v>13.7</c:v>
                </c:pt>
                <c:pt idx="1970">
                  <c:v>13.8</c:v>
                </c:pt>
                <c:pt idx="1971">
                  <c:v>12.4</c:v>
                </c:pt>
                <c:pt idx="1972">
                  <c:v>13</c:v>
                </c:pt>
                <c:pt idx="1973">
                  <c:v>13.5</c:v>
                </c:pt>
                <c:pt idx="1974">
                  <c:v>13.5</c:v>
                </c:pt>
                <c:pt idx="1975">
                  <c:v>13.1</c:v>
                </c:pt>
                <c:pt idx="1976">
                  <c:v>14.3</c:v>
                </c:pt>
                <c:pt idx="1977">
                  <c:v>12.4</c:v>
                </c:pt>
                <c:pt idx="1978">
                  <c:v>13.4</c:v>
                </c:pt>
                <c:pt idx="1979">
                  <c:v>14.100000000000001</c:v>
                </c:pt>
                <c:pt idx="1980">
                  <c:v>14.5</c:v>
                </c:pt>
                <c:pt idx="1981">
                  <c:v>14.100000000000001</c:v>
                </c:pt>
                <c:pt idx="1982">
                  <c:v>12.8</c:v>
                </c:pt>
                <c:pt idx="1983">
                  <c:v>13.1</c:v>
                </c:pt>
                <c:pt idx="1984">
                  <c:v>13</c:v>
                </c:pt>
                <c:pt idx="1985">
                  <c:v>13.3</c:v>
                </c:pt>
                <c:pt idx="1986">
                  <c:v>13.5</c:v>
                </c:pt>
                <c:pt idx="1987">
                  <c:v>14</c:v>
                </c:pt>
                <c:pt idx="1988">
                  <c:v>14.100000000000001</c:v>
                </c:pt>
                <c:pt idx="1989">
                  <c:v>12.8</c:v>
                </c:pt>
                <c:pt idx="1990">
                  <c:v>13.8</c:v>
                </c:pt>
                <c:pt idx="1991">
                  <c:v>13.4</c:v>
                </c:pt>
                <c:pt idx="1992">
                  <c:v>14.8</c:v>
                </c:pt>
                <c:pt idx="1993">
                  <c:v>13.6</c:v>
                </c:pt>
                <c:pt idx="1994">
                  <c:v>12.7</c:v>
                </c:pt>
                <c:pt idx="1995">
                  <c:v>12.5</c:v>
                </c:pt>
                <c:pt idx="1996">
                  <c:v>14.5</c:v>
                </c:pt>
                <c:pt idx="1997">
                  <c:v>13.1</c:v>
                </c:pt>
                <c:pt idx="1998">
                  <c:v>13.4</c:v>
                </c:pt>
                <c:pt idx="1999">
                  <c:v>14.2</c:v>
                </c:pt>
                <c:pt idx="2000">
                  <c:v>12.6</c:v>
                </c:pt>
                <c:pt idx="2001">
                  <c:v>14.399999999999999</c:v>
                </c:pt>
                <c:pt idx="2002">
                  <c:v>13.8</c:v>
                </c:pt>
                <c:pt idx="2003">
                  <c:v>14.3</c:v>
                </c:pt>
                <c:pt idx="2004">
                  <c:v>14.899999999999999</c:v>
                </c:pt>
                <c:pt idx="2005">
                  <c:v>13.5</c:v>
                </c:pt>
                <c:pt idx="2006">
                  <c:v>12.4</c:v>
                </c:pt>
                <c:pt idx="2007">
                  <c:v>13.4</c:v>
                </c:pt>
                <c:pt idx="2008">
                  <c:v>13.4</c:v>
                </c:pt>
                <c:pt idx="2009">
                  <c:v>15.2</c:v>
                </c:pt>
                <c:pt idx="2010">
                  <c:v>14.399999999999999</c:v>
                </c:pt>
                <c:pt idx="2011">
                  <c:v>13.9</c:v>
                </c:pt>
                <c:pt idx="2012">
                  <c:v>14.8</c:v>
                </c:pt>
                <c:pt idx="2013">
                  <c:v>14</c:v>
                </c:pt>
                <c:pt idx="2014">
                  <c:v>13.2</c:v>
                </c:pt>
                <c:pt idx="2015">
                  <c:v>14.5</c:v>
                </c:pt>
                <c:pt idx="2016">
                  <c:v>13.1</c:v>
                </c:pt>
                <c:pt idx="2017">
                  <c:v>14.399999999999999</c:v>
                </c:pt>
                <c:pt idx="2018">
                  <c:v>15.600000000000001</c:v>
                </c:pt>
                <c:pt idx="2019">
                  <c:v>14.7</c:v>
                </c:pt>
                <c:pt idx="2020">
                  <c:v>14.399999999999999</c:v>
                </c:pt>
                <c:pt idx="2021">
                  <c:v>14.8</c:v>
                </c:pt>
                <c:pt idx="2022">
                  <c:v>13.5</c:v>
                </c:pt>
                <c:pt idx="2023">
                  <c:v>14.899999999999999</c:v>
                </c:pt>
                <c:pt idx="2024">
                  <c:v>13.9</c:v>
                </c:pt>
                <c:pt idx="2025">
                  <c:v>15.100000000000001</c:v>
                </c:pt>
                <c:pt idx="2026">
                  <c:v>15.399999999999999</c:v>
                </c:pt>
                <c:pt idx="2027">
                  <c:v>14.2</c:v>
                </c:pt>
                <c:pt idx="2028">
                  <c:v>14.100000000000001</c:v>
                </c:pt>
                <c:pt idx="2029">
                  <c:v>15.399999999999999</c:v>
                </c:pt>
                <c:pt idx="2030">
                  <c:v>15</c:v>
                </c:pt>
                <c:pt idx="2031">
                  <c:v>15</c:v>
                </c:pt>
                <c:pt idx="2032">
                  <c:v>14.3</c:v>
                </c:pt>
                <c:pt idx="2033">
                  <c:v>13</c:v>
                </c:pt>
                <c:pt idx="2034">
                  <c:v>14.100000000000001</c:v>
                </c:pt>
                <c:pt idx="2035">
                  <c:v>14.2</c:v>
                </c:pt>
                <c:pt idx="2036">
                  <c:v>14.7</c:v>
                </c:pt>
                <c:pt idx="2037">
                  <c:v>15.399999999999999</c:v>
                </c:pt>
                <c:pt idx="2038">
                  <c:v>15.899999999999999</c:v>
                </c:pt>
                <c:pt idx="2039">
                  <c:v>13.7</c:v>
                </c:pt>
                <c:pt idx="2040">
                  <c:v>14.7</c:v>
                </c:pt>
                <c:pt idx="2041">
                  <c:v>14.899999999999999</c:v>
                </c:pt>
                <c:pt idx="2042">
                  <c:v>13.9</c:v>
                </c:pt>
                <c:pt idx="2043">
                  <c:v>12.9</c:v>
                </c:pt>
                <c:pt idx="2044">
                  <c:v>14.899999999999999</c:v>
                </c:pt>
                <c:pt idx="2045">
                  <c:v>15.399999999999999</c:v>
                </c:pt>
                <c:pt idx="2046">
                  <c:v>14.3</c:v>
                </c:pt>
                <c:pt idx="2047">
                  <c:v>14.7</c:v>
                </c:pt>
                <c:pt idx="2048">
                  <c:v>14.8</c:v>
                </c:pt>
                <c:pt idx="2049">
                  <c:v>14.3</c:v>
                </c:pt>
                <c:pt idx="2050">
                  <c:v>14.5</c:v>
                </c:pt>
                <c:pt idx="2051">
                  <c:v>14.600000000000001</c:v>
                </c:pt>
                <c:pt idx="2052">
                  <c:v>15.2</c:v>
                </c:pt>
                <c:pt idx="2053">
                  <c:v>14.7</c:v>
                </c:pt>
                <c:pt idx="2054">
                  <c:v>15</c:v>
                </c:pt>
                <c:pt idx="2055">
                  <c:v>14.899999999999999</c:v>
                </c:pt>
                <c:pt idx="2056">
                  <c:v>15.600000000000001</c:v>
                </c:pt>
                <c:pt idx="2057">
                  <c:v>15.5</c:v>
                </c:pt>
                <c:pt idx="2058">
                  <c:v>13.6</c:v>
                </c:pt>
                <c:pt idx="2059">
                  <c:v>14.5</c:v>
                </c:pt>
                <c:pt idx="2060">
                  <c:v>15.2</c:v>
                </c:pt>
                <c:pt idx="2061">
                  <c:v>15.2</c:v>
                </c:pt>
                <c:pt idx="2062">
                  <c:v>15.100000000000001</c:v>
                </c:pt>
                <c:pt idx="2063">
                  <c:v>15.8</c:v>
                </c:pt>
                <c:pt idx="2064">
                  <c:v>14.600000000000001</c:v>
                </c:pt>
                <c:pt idx="2065">
                  <c:v>16.399999999999999</c:v>
                </c:pt>
                <c:pt idx="2066">
                  <c:v>15.8</c:v>
                </c:pt>
                <c:pt idx="2067">
                  <c:v>15.399999999999999</c:v>
                </c:pt>
                <c:pt idx="2068">
                  <c:v>15.600000000000001</c:v>
                </c:pt>
                <c:pt idx="2069">
                  <c:v>16</c:v>
                </c:pt>
                <c:pt idx="2070">
                  <c:v>16.2</c:v>
                </c:pt>
                <c:pt idx="2071">
                  <c:v>15.100000000000001</c:v>
                </c:pt>
                <c:pt idx="2072">
                  <c:v>16.100000000000001</c:v>
                </c:pt>
                <c:pt idx="2073">
                  <c:v>16.399999999999999</c:v>
                </c:pt>
                <c:pt idx="2074">
                  <c:v>14.899999999999999</c:v>
                </c:pt>
                <c:pt idx="2075">
                  <c:v>15.3</c:v>
                </c:pt>
                <c:pt idx="2076">
                  <c:v>16.5</c:v>
                </c:pt>
                <c:pt idx="2077">
                  <c:v>15.3</c:v>
                </c:pt>
                <c:pt idx="2078">
                  <c:v>16.899999999999999</c:v>
                </c:pt>
                <c:pt idx="2079">
                  <c:v>16</c:v>
                </c:pt>
                <c:pt idx="2080">
                  <c:v>15.399999999999999</c:v>
                </c:pt>
                <c:pt idx="2081">
                  <c:v>15.3</c:v>
                </c:pt>
                <c:pt idx="2082">
                  <c:v>16.5</c:v>
                </c:pt>
                <c:pt idx="2083">
                  <c:v>16.7</c:v>
                </c:pt>
                <c:pt idx="2084">
                  <c:v>16.5</c:v>
                </c:pt>
                <c:pt idx="2085">
                  <c:v>17.399999999999999</c:v>
                </c:pt>
                <c:pt idx="2086">
                  <c:v>18.2</c:v>
                </c:pt>
                <c:pt idx="2087">
                  <c:v>17.100000000000001</c:v>
                </c:pt>
                <c:pt idx="2088">
                  <c:v>17.600000000000001</c:v>
                </c:pt>
                <c:pt idx="2089">
                  <c:v>17.899999999999999</c:v>
                </c:pt>
                <c:pt idx="2090">
                  <c:v>18.2</c:v>
                </c:pt>
                <c:pt idx="2091">
                  <c:v>19</c:v>
                </c:pt>
                <c:pt idx="2092">
                  <c:v>19.399999999999999</c:v>
                </c:pt>
                <c:pt idx="2093">
                  <c:v>18.399999999999999</c:v>
                </c:pt>
                <c:pt idx="2094">
                  <c:v>18.7</c:v>
                </c:pt>
                <c:pt idx="2095">
                  <c:v>18.399999999999999</c:v>
                </c:pt>
                <c:pt idx="2096">
                  <c:v>20.399999999999999</c:v>
                </c:pt>
                <c:pt idx="2097">
                  <c:v>19.3</c:v>
                </c:pt>
                <c:pt idx="2098">
                  <c:v>20.7</c:v>
                </c:pt>
                <c:pt idx="2099">
                  <c:v>19.3</c:v>
                </c:pt>
                <c:pt idx="2100">
                  <c:v>21</c:v>
                </c:pt>
                <c:pt idx="2101">
                  <c:v>21</c:v>
                </c:pt>
                <c:pt idx="2102">
                  <c:v>22.3</c:v>
                </c:pt>
                <c:pt idx="2103">
                  <c:v>20.100000000000001</c:v>
                </c:pt>
                <c:pt idx="2104">
                  <c:v>21.9</c:v>
                </c:pt>
                <c:pt idx="2105">
                  <c:v>21.9</c:v>
                </c:pt>
                <c:pt idx="2106">
                  <c:v>20.8</c:v>
                </c:pt>
                <c:pt idx="2107">
                  <c:v>22.4</c:v>
                </c:pt>
                <c:pt idx="2108">
                  <c:v>21.8</c:v>
                </c:pt>
                <c:pt idx="2109">
                  <c:v>20.5</c:v>
                </c:pt>
                <c:pt idx="2110">
                  <c:v>22.1</c:v>
                </c:pt>
                <c:pt idx="2111">
                  <c:v>21.5</c:v>
                </c:pt>
                <c:pt idx="2112">
                  <c:v>20.7</c:v>
                </c:pt>
                <c:pt idx="2113">
                  <c:v>22.1</c:v>
                </c:pt>
                <c:pt idx="2114">
                  <c:v>21.7</c:v>
                </c:pt>
                <c:pt idx="2115">
                  <c:v>21.7</c:v>
                </c:pt>
                <c:pt idx="2116">
                  <c:v>22.1</c:v>
                </c:pt>
                <c:pt idx="2117">
                  <c:v>21.9</c:v>
                </c:pt>
                <c:pt idx="2118">
                  <c:v>21.7</c:v>
                </c:pt>
                <c:pt idx="2119">
                  <c:v>22.2</c:v>
                </c:pt>
                <c:pt idx="2120">
                  <c:v>21.8</c:v>
                </c:pt>
                <c:pt idx="2121">
                  <c:v>22</c:v>
                </c:pt>
                <c:pt idx="2122">
                  <c:v>22.5</c:v>
                </c:pt>
                <c:pt idx="2123">
                  <c:v>23.6</c:v>
                </c:pt>
                <c:pt idx="2124">
                  <c:v>21.7</c:v>
                </c:pt>
                <c:pt idx="2125">
                  <c:v>24</c:v>
                </c:pt>
                <c:pt idx="2126">
                  <c:v>22.4</c:v>
                </c:pt>
                <c:pt idx="2127">
                  <c:v>22.6</c:v>
                </c:pt>
                <c:pt idx="2128">
                  <c:v>23.6</c:v>
                </c:pt>
                <c:pt idx="2129">
                  <c:v>23.1</c:v>
                </c:pt>
                <c:pt idx="2130">
                  <c:v>23.8</c:v>
                </c:pt>
                <c:pt idx="2131">
                  <c:v>23.4</c:v>
                </c:pt>
                <c:pt idx="2132">
                  <c:v>23.9</c:v>
                </c:pt>
                <c:pt idx="2133">
                  <c:v>24</c:v>
                </c:pt>
                <c:pt idx="2134">
                  <c:v>23.9</c:v>
                </c:pt>
                <c:pt idx="2135">
                  <c:v>24.1</c:v>
                </c:pt>
                <c:pt idx="2136">
                  <c:v>24.3</c:v>
                </c:pt>
                <c:pt idx="2137">
                  <c:v>24.9</c:v>
                </c:pt>
                <c:pt idx="2138">
                  <c:v>24.7</c:v>
                </c:pt>
                <c:pt idx="2139">
                  <c:v>24.4</c:v>
                </c:pt>
                <c:pt idx="2140">
                  <c:v>25.2</c:v>
                </c:pt>
                <c:pt idx="2141">
                  <c:v>24.2</c:v>
                </c:pt>
                <c:pt idx="2142">
                  <c:v>25.6</c:v>
                </c:pt>
                <c:pt idx="2143">
                  <c:v>24.4</c:v>
                </c:pt>
                <c:pt idx="2144">
                  <c:v>25.4</c:v>
                </c:pt>
                <c:pt idx="2145">
                  <c:v>25.6</c:v>
                </c:pt>
                <c:pt idx="2146">
                  <c:v>26.2</c:v>
                </c:pt>
                <c:pt idx="2147">
                  <c:v>25.3</c:v>
                </c:pt>
                <c:pt idx="2148">
                  <c:v>26.2</c:v>
                </c:pt>
                <c:pt idx="2149">
                  <c:v>25.3</c:v>
                </c:pt>
                <c:pt idx="2150">
                  <c:v>25.6</c:v>
                </c:pt>
                <c:pt idx="2151">
                  <c:v>26</c:v>
                </c:pt>
                <c:pt idx="2152">
                  <c:v>26.8</c:v>
                </c:pt>
                <c:pt idx="2153">
                  <c:v>26.2</c:v>
                </c:pt>
                <c:pt idx="2154">
                  <c:v>26.7</c:v>
                </c:pt>
                <c:pt idx="2155">
                  <c:v>26</c:v>
                </c:pt>
                <c:pt idx="2156">
                  <c:v>25.5</c:v>
                </c:pt>
                <c:pt idx="2157">
                  <c:v>25.5</c:v>
                </c:pt>
                <c:pt idx="2158">
                  <c:v>25.7</c:v>
                </c:pt>
                <c:pt idx="2159">
                  <c:v>26.2</c:v>
                </c:pt>
                <c:pt idx="2160">
                  <c:v>26.3</c:v>
                </c:pt>
                <c:pt idx="2161">
                  <c:v>24.9</c:v>
                </c:pt>
                <c:pt idx="2162">
                  <c:v>27.2</c:v>
                </c:pt>
                <c:pt idx="2163">
                  <c:v>26.6</c:v>
                </c:pt>
                <c:pt idx="2164">
                  <c:v>27.6</c:v>
                </c:pt>
                <c:pt idx="2165">
                  <c:v>26.6</c:v>
                </c:pt>
                <c:pt idx="2166">
                  <c:v>25.9</c:v>
                </c:pt>
                <c:pt idx="2167">
                  <c:v>27.7</c:v>
                </c:pt>
                <c:pt idx="2168">
                  <c:v>27.3</c:v>
                </c:pt>
                <c:pt idx="2169">
                  <c:v>26.5</c:v>
                </c:pt>
                <c:pt idx="2170">
                  <c:v>28.3</c:v>
                </c:pt>
                <c:pt idx="2171">
                  <c:v>28</c:v>
                </c:pt>
                <c:pt idx="2172">
                  <c:v>28.9</c:v>
                </c:pt>
                <c:pt idx="2173">
                  <c:v>28</c:v>
                </c:pt>
                <c:pt idx="2174">
                  <c:v>28.3</c:v>
                </c:pt>
                <c:pt idx="2175">
                  <c:v>29</c:v>
                </c:pt>
                <c:pt idx="2176">
                  <c:v>28.6</c:v>
                </c:pt>
                <c:pt idx="2177">
                  <c:v>28.9</c:v>
                </c:pt>
                <c:pt idx="2178">
                  <c:v>28.3</c:v>
                </c:pt>
                <c:pt idx="2179">
                  <c:v>29.6</c:v>
                </c:pt>
                <c:pt idx="2180">
                  <c:v>28.9</c:v>
                </c:pt>
                <c:pt idx="2181">
                  <c:v>27.4</c:v>
                </c:pt>
                <c:pt idx="2182">
                  <c:v>29.9</c:v>
                </c:pt>
                <c:pt idx="2183">
                  <c:v>28.8</c:v>
                </c:pt>
                <c:pt idx="2184">
                  <c:v>29.3</c:v>
                </c:pt>
                <c:pt idx="2185">
                  <c:v>31</c:v>
                </c:pt>
                <c:pt idx="2186">
                  <c:v>30.5</c:v>
                </c:pt>
                <c:pt idx="2187">
                  <c:v>31.200000000000003</c:v>
                </c:pt>
                <c:pt idx="2188">
                  <c:v>31.9</c:v>
                </c:pt>
                <c:pt idx="2189">
                  <c:v>31.9</c:v>
                </c:pt>
                <c:pt idx="2190">
                  <c:v>31.700000000000003</c:v>
                </c:pt>
                <c:pt idx="2191">
                  <c:v>32.700000000000003</c:v>
                </c:pt>
                <c:pt idx="2192">
                  <c:v>32.799999999999997</c:v>
                </c:pt>
                <c:pt idx="2193">
                  <c:v>35.1</c:v>
                </c:pt>
                <c:pt idx="2194">
                  <c:v>33.9</c:v>
                </c:pt>
                <c:pt idx="2195">
                  <c:v>34.5</c:v>
                </c:pt>
                <c:pt idx="2196">
                  <c:v>33.6</c:v>
                </c:pt>
                <c:pt idx="2197">
                  <c:v>34.799999999999997</c:v>
                </c:pt>
                <c:pt idx="2198">
                  <c:v>34.9</c:v>
                </c:pt>
                <c:pt idx="2199">
                  <c:v>36.4</c:v>
                </c:pt>
                <c:pt idx="2200">
                  <c:v>36.299999999999997</c:v>
                </c:pt>
                <c:pt idx="2201">
                  <c:v>37.200000000000003</c:v>
                </c:pt>
                <c:pt idx="2202">
                  <c:v>38.4</c:v>
                </c:pt>
                <c:pt idx="2203">
                  <c:v>38.1</c:v>
                </c:pt>
                <c:pt idx="2204">
                  <c:v>39.799999999999997</c:v>
                </c:pt>
                <c:pt idx="2205">
                  <c:v>39</c:v>
                </c:pt>
                <c:pt idx="2206">
                  <c:v>39.5</c:v>
                </c:pt>
                <c:pt idx="2207">
                  <c:v>41</c:v>
                </c:pt>
                <c:pt idx="2208">
                  <c:v>40.799999999999997</c:v>
                </c:pt>
                <c:pt idx="2209">
                  <c:v>40.299999999999997</c:v>
                </c:pt>
                <c:pt idx="2210">
                  <c:v>41</c:v>
                </c:pt>
                <c:pt idx="2211">
                  <c:v>41.2</c:v>
                </c:pt>
                <c:pt idx="2212">
                  <c:v>42.4</c:v>
                </c:pt>
                <c:pt idx="2213">
                  <c:v>42.8</c:v>
                </c:pt>
                <c:pt idx="2214">
                  <c:v>43</c:v>
                </c:pt>
                <c:pt idx="2215">
                  <c:v>42.9</c:v>
                </c:pt>
                <c:pt idx="2216">
                  <c:v>43.8</c:v>
                </c:pt>
                <c:pt idx="2217">
                  <c:v>44.4</c:v>
                </c:pt>
                <c:pt idx="2218">
                  <c:v>44.8</c:v>
                </c:pt>
                <c:pt idx="2219">
                  <c:v>45.5</c:v>
                </c:pt>
                <c:pt idx="2220">
                  <c:v>45.8</c:v>
                </c:pt>
                <c:pt idx="2221">
                  <c:v>45.8</c:v>
                </c:pt>
                <c:pt idx="2222">
                  <c:v>45.1</c:v>
                </c:pt>
                <c:pt idx="2223">
                  <c:v>45.7</c:v>
                </c:pt>
                <c:pt idx="2224">
                  <c:v>45.8</c:v>
                </c:pt>
                <c:pt idx="2225">
                  <c:v>46.5</c:v>
                </c:pt>
                <c:pt idx="2226">
                  <c:v>47.5</c:v>
                </c:pt>
                <c:pt idx="2227">
                  <c:v>47.7</c:v>
                </c:pt>
                <c:pt idx="2228">
                  <c:v>48.3</c:v>
                </c:pt>
                <c:pt idx="2229">
                  <c:v>48.4</c:v>
                </c:pt>
                <c:pt idx="2230">
                  <c:v>48.1</c:v>
                </c:pt>
                <c:pt idx="2231">
                  <c:v>48.7</c:v>
                </c:pt>
                <c:pt idx="2232">
                  <c:v>49.4</c:v>
                </c:pt>
                <c:pt idx="2233">
                  <c:v>50</c:v>
                </c:pt>
                <c:pt idx="2234">
                  <c:v>51.2</c:v>
                </c:pt>
                <c:pt idx="2235">
                  <c:v>50.7</c:v>
                </c:pt>
                <c:pt idx="2236">
                  <c:v>52</c:v>
                </c:pt>
                <c:pt idx="2237">
                  <c:v>51.1</c:v>
                </c:pt>
                <c:pt idx="2238">
                  <c:v>50.9</c:v>
                </c:pt>
                <c:pt idx="2239">
                  <c:v>52.8</c:v>
                </c:pt>
                <c:pt idx="2240">
                  <c:v>52.8</c:v>
                </c:pt>
                <c:pt idx="2241">
                  <c:v>53.6</c:v>
                </c:pt>
                <c:pt idx="2242">
                  <c:v>53.7</c:v>
                </c:pt>
                <c:pt idx="2243">
                  <c:v>53.6</c:v>
                </c:pt>
                <c:pt idx="2244">
                  <c:v>55.6</c:v>
                </c:pt>
                <c:pt idx="2245">
                  <c:v>54.5</c:v>
                </c:pt>
                <c:pt idx="2246">
                  <c:v>55</c:v>
                </c:pt>
                <c:pt idx="2247">
                  <c:v>54</c:v>
                </c:pt>
                <c:pt idx="2248">
                  <c:v>55.7</c:v>
                </c:pt>
                <c:pt idx="2249">
                  <c:v>55.7</c:v>
                </c:pt>
                <c:pt idx="2250">
                  <c:v>57.5</c:v>
                </c:pt>
                <c:pt idx="2251">
                  <c:v>55.9</c:v>
                </c:pt>
                <c:pt idx="2252">
                  <c:v>55.8</c:v>
                </c:pt>
                <c:pt idx="2253">
                  <c:v>55.6</c:v>
                </c:pt>
                <c:pt idx="2254">
                  <c:v>55.9</c:v>
                </c:pt>
                <c:pt idx="2255">
                  <c:v>55.1</c:v>
                </c:pt>
                <c:pt idx="2256">
                  <c:v>55.4</c:v>
                </c:pt>
                <c:pt idx="2257">
                  <c:v>55.9</c:v>
                </c:pt>
                <c:pt idx="2258">
                  <c:v>55.4</c:v>
                </c:pt>
                <c:pt idx="2259">
                  <c:v>56.5</c:v>
                </c:pt>
                <c:pt idx="2260">
                  <c:v>54.9</c:v>
                </c:pt>
                <c:pt idx="2261">
                  <c:v>56.1</c:v>
                </c:pt>
                <c:pt idx="2262">
                  <c:v>56</c:v>
                </c:pt>
                <c:pt idx="2263">
                  <c:v>56.8</c:v>
                </c:pt>
                <c:pt idx="2264">
                  <c:v>56.3</c:v>
                </c:pt>
                <c:pt idx="2265">
                  <c:v>56.7</c:v>
                </c:pt>
                <c:pt idx="2266">
                  <c:v>55.7</c:v>
                </c:pt>
                <c:pt idx="2267">
                  <c:v>55</c:v>
                </c:pt>
                <c:pt idx="2268">
                  <c:v>55.9</c:v>
                </c:pt>
                <c:pt idx="2269">
                  <c:v>55.2</c:v>
                </c:pt>
                <c:pt idx="2270">
                  <c:v>56.4</c:v>
                </c:pt>
                <c:pt idx="2271">
                  <c:v>55.3</c:v>
                </c:pt>
                <c:pt idx="2272">
                  <c:v>56.4</c:v>
                </c:pt>
                <c:pt idx="2273">
                  <c:v>56.8</c:v>
                </c:pt>
                <c:pt idx="2274">
                  <c:v>54.3</c:v>
                </c:pt>
                <c:pt idx="2275">
                  <c:v>55.7</c:v>
                </c:pt>
                <c:pt idx="2276">
                  <c:v>56.2</c:v>
                </c:pt>
                <c:pt idx="2277">
                  <c:v>55.5</c:v>
                </c:pt>
                <c:pt idx="2278">
                  <c:v>55.4</c:v>
                </c:pt>
                <c:pt idx="2279">
                  <c:v>54.9</c:v>
                </c:pt>
                <c:pt idx="2280">
                  <c:v>56.5</c:v>
                </c:pt>
                <c:pt idx="2281">
                  <c:v>56.1</c:v>
                </c:pt>
                <c:pt idx="2282">
                  <c:v>55.7</c:v>
                </c:pt>
                <c:pt idx="2283">
                  <c:v>55.3</c:v>
                </c:pt>
                <c:pt idx="2284">
                  <c:v>56.4</c:v>
                </c:pt>
                <c:pt idx="2285">
                  <c:v>56.3</c:v>
                </c:pt>
                <c:pt idx="2286">
                  <c:v>55.9</c:v>
                </c:pt>
                <c:pt idx="2287">
                  <c:v>55.2</c:v>
                </c:pt>
                <c:pt idx="2288">
                  <c:v>57.1</c:v>
                </c:pt>
                <c:pt idx="2289">
                  <c:v>56.5</c:v>
                </c:pt>
                <c:pt idx="2290">
                  <c:v>58.1</c:v>
                </c:pt>
                <c:pt idx="2291">
                  <c:v>56.9</c:v>
                </c:pt>
                <c:pt idx="2292">
                  <c:v>56.7</c:v>
                </c:pt>
                <c:pt idx="2293">
                  <c:v>58.1</c:v>
                </c:pt>
                <c:pt idx="2294">
                  <c:v>59.2</c:v>
                </c:pt>
                <c:pt idx="2295">
                  <c:v>59.6</c:v>
                </c:pt>
                <c:pt idx="2296">
                  <c:v>60.5</c:v>
                </c:pt>
                <c:pt idx="2297">
                  <c:v>59.9</c:v>
                </c:pt>
                <c:pt idx="2298">
                  <c:v>60</c:v>
                </c:pt>
                <c:pt idx="2299">
                  <c:v>61.2</c:v>
                </c:pt>
                <c:pt idx="2300">
                  <c:v>62</c:v>
                </c:pt>
                <c:pt idx="2301">
                  <c:v>60.8</c:v>
                </c:pt>
                <c:pt idx="2302">
                  <c:v>63.3</c:v>
                </c:pt>
                <c:pt idx="2303">
                  <c:v>64.599999999999994</c:v>
                </c:pt>
                <c:pt idx="2304">
                  <c:v>63.599999999999994</c:v>
                </c:pt>
                <c:pt idx="2305">
                  <c:v>64.900000000000006</c:v>
                </c:pt>
                <c:pt idx="2306">
                  <c:v>65</c:v>
                </c:pt>
                <c:pt idx="2307">
                  <c:v>63.900000000000006</c:v>
                </c:pt>
                <c:pt idx="2308">
                  <c:v>64.099999999999994</c:v>
                </c:pt>
                <c:pt idx="2309">
                  <c:v>64.900000000000006</c:v>
                </c:pt>
                <c:pt idx="2310">
                  <c:v>65.900000000000006</c:v>
                </c:pt>
                <c:pt idx="2311">
                  <c:v>64.599999999999994</c:v>
                </c:pt>
                <c:pt idx="2312">
                  <c:v>66.8</c:v>
                </c:pt>
                <c:pt idx="2313">
                  <c:v>66.2</c:v>
                </c:pt>
                <c:pt idx="2314">
                  <c:v>65.400000000000006</c:v>
                </c:pt>
                <c:pt idx="2315">
                  <c:v>64.8</c:v>
                </c:pt>
                <c:pt idx="2316">
                  <c:v>66.5</c:v>
                </c:pt>
                <c:pt idx="2317">
                  <c:v>65.8</c:v>
                </c:pt>
                <c:pt idx="2318">
                  <c:v>66.7</c:v>
                </c:pt>
                <c:pt idx="2319">
                  <c:v>66.5</c:v>
                </c:pt>
                <c:pt idx="2320">
                  <c:v>66.3</c:v>
                </c:pt>
                <c:pt idx="2321">
                  <c:v>66.5</c:v>
                </c:pt>
                <c:pt idx="2322">
                  <c:v>66</c:v>
                </c:pt>
                <c:pt idx="2323">
                  <c:v>66.8</c:v>
                </c:pt>
                <c:pt idx="2324">
                  <c:v>67</c:v>
                </c:pt>
                <c:pt idx="2325">
                  <c:v>66.400000000000006</c:v>
                </c:pt>
                <c:pt idx="2326">
                  <c:v>66.599999999999994</c:v>
                </c:pt>
                <c:pt idx="2327">
                  <c:v>65.7</c:v>
                </c:pt>
                <c:pt idx="2328">
                  <c:v>68.3</c:v>
                </c:pt>
                <c:pt idx="2329">
                  <c:v>67.7</c:v>
                </c:pt>
                <c:pt idx="2330">
                  <c:v>68.599999999999994</c:v>
                </c:pt>
                <c:pt idx="2331">
                  <c:v>69.7</c:v>
                </c:pt>
                <c:pt idx="2332">
                  <c:v>69.2</c:v>
                </c:pt>
                <c:pt idx="2333">
                  <c:v>69</c:v>
                </c:pt>
                <c:pt idx="2334">
                  <c:v>69</c:v>
                </c:pt>
                <c:pt idx="2335">
                  <c:v>69.5</c:v>
                </c:pt>
                <c:pt idx="2336">
                  <c:v>70</c:v>
                </c:pt>
                <c:pt idx="2337">
                  <c:v>69.2</c:v>
                </c:pt>
                <c:pt idx="2338">
                  <c:v>69.8</c:v>
                </c:pt>
                <c:pt idx="2339">
                  <c:v>71.599999999999994</c:v>
                </c:pt>
                <c:pt idx="2340">
                  <c:v>71.400000000000006</c:v>
                </c:pt>
                <c:pt idx="2341">
                  <c:v>70.599999999999994</c:v>
                </c:pt>
                <c:pt idx="2342">
                  <c:v>70.900000000000006</c:v>
                </c:pt>
                <c:pt idx="2343">
                  <c:v>70.5</c:v>
                </c:pt>
                <c:pt idx="2344">
                  <c:v>71.8</c:v>
                </c:pt>
                <c:pt idx="2345">
                  <c:v>70.099999999999994</c:v>
                </c:pt>
                <c:pt idx="2346">
                  <c:v>70.900000000000006</c:v>
                </c:pt>
                <c:pt idx="2347">
                  <c:v>70</c:v>
                </c:pt>
                <c:pt idx="2348">
                  <c:v>69.5</c:v>
                </c:pt>
                <c:pt idx="2349">
                  <c:v>70.099999999999994</c:v>
                </c:pt>
                <c:pt idx="2350">
                  <c:v>69.599999999999994</c:v>
                </c:pt>
                <c:pt idx="2351">
                  <c:v>69.3</c:v>
                </c:pt>
                <c:pt idx="2352">
                  <c:v>68.8</c:v>
                </c:pt>
                <c:pt idx="2353">
                  <c:v>68.599999999999994</c:v>
                </c:pt>
                <c:pt idx="2354">
                  <c:v>68.099999999999994</c:v>
                </c:pt>
                <c:pt idx="2355">
                  <c:v>69.099999999999994</c:v>
                </c:pt>
                <c:pt idx="2356">
                  <c:v>68.5</c:v>
                </c:pt>
                <c:pt idx="2357">
                  <c:v>69.2</c:v>
                </c:pt>
                <c:pt idx="2358">
                  <c:v>68.5</c:v>
                </c:pt>
                <c:pt idx="2359">
                  <c:v>68.5</c:v>
                </c:pt>
                <c:pt idx="2360">
                  <c:v>68.7</c:v>
                </c:pt>
                <c:pt idx="2361">
                  <c:v>69</c:v>
                </c:pt>
                <c:pt idx="2362">
                  <c:v>69.7</c:v>
                </c:pt>
                <c:pt idx="2363">
                  <c:v>69.400000000000006</c:v>
                </c:pt>
                <c:pt idx="2364">
                  <c:v>70</c:v>
                </c:pt>
                <c:pt idx="2365">
                  <c:v>69</c:v>
                </c:pt>
                <c:pt idx="2366">
                  <c:v>70.599999999999994</c:v>
                </c:pt>
                <c:pt idx="2367">
                  <c:v>71.599999999999994</c:v>
                </c:pt>
                <c:pt idx="2368">
                  <c:v>70.7</c:v>
                </c:pt>
                <c:pt idx="2369">
                  <c:v>71.7</c:v>
                </c:pt>
                <c:pt idx="2370">
                  <c:v>72.3</c:v>
                </c:pt>
                <c:pt idx="2371">
                  <c:v>72</c:v>
                </c:pt>
                <c:pt idx="2372">
                  <c:v>73.2</c:v>
                </c:pt>
                <c:pt idx="2373">
                  <c:v>73.2</c:v>
                </c:pt>
                <c:pt idx="2374">
                  <c:v>73</c:v>
                </c:pt>
                <c:pt idx="2375">
                  <c:v>72.5</c:v>
                </c:pt>
                <c:pt idx="2376">
                  <c:v>73</c:v>
                </c:pt>
                <c:pt idx="2377">
                  <c:v>72.2</c:v>
                </c:pt>
                <c:pt idx="2378">
                  <c:v>74.2</c:v>
                </c:pt>
                <c:pt idx="2379">
                  <c:v>74.400000000000006</c:v>
                </c:pt>
                <c:pt idx="2380">
                  <c:v>74.2</c:v>
                </c:pt>
                <c:pt idx="2381">
                  <c:v>73.8</c:v>
                </c:pt>
                <c:pt idx="2382">
                  <c:v>74.3</c:v>
                </c:pt>
                <c:pt idx="2383">
                  <c:v>73</c:v>
                </c:pt>
                <c:pt idx="2384">
                  <c:v>76</c:v>
                </c:pt>
                <c:pt idx="2385">
                  <c:v>74.599999999999994</c:v>
                </c:pt>
                <c:pt idx="2386">
                  <c:v>75.7</c:v>
                </c:pt>
                <c:pt idx="2387">
                  <c:v>74.5</c:v>
                </c:pt>
                <c:pt idx="2388">
                  <c:v>74.400000000000006</c:v>
                </c:pt>
                <c:pt idx="2389">
                  <c:v>74.599999999999994</c:v>
                </c:pt>
                <c:pt idx="2390">
                  <c:v>75.2</c:v>
                </c:pt>
                <c:pt idx="2391">
                  <c:v>75</c:v>
                </c:pt>
                <c:pt idx="2392">
                  <c:v>75.2</c:v>
                </c:pt>
                <c:pt idx="2393">
                  <c:v>75.900000000000006</c:v>
                </c:pt>
                <c:pt idx="2394">
                  <c:v>76.099999999999994</c:v>
                </c:pt>
                <c:pt idx="2395">
                  <c:v>75.8</c:v>
                </c:pt>
                <c:pt idx="2396">
                  <c:v>75.8</c:v>
                </c:pt>
                <c:pt idx="2397">
                  <c:v>76.5</c:v>
                </c:pt>
                <c:pt idx="2398">
                  <c:v>75.5</c:v>
                </c:pt>
                <c:pt idx="2399">
                  <c:v>77.5</c:v>
                </c:pt>
                <c:pt idx="2400">
                  <c:v>76.3</c:v>
                </c:pt>
                <c:pt idx="2401">
                  <c:v>77.3</c:v>
                </c:pt>
                <c:pt idx="2402">
                  <c:v>77.3</c:v>
                </c:pt>
                <c:pt idx="2403">
                  <c:v>76.5</c:v>
                </c:pt>
                <c:pt idx="2404">
                  <c:v>75.7</c:v>
                </c:pt>
                <c:pt idx="2405">
                  <c:v>76.2</c:v>
                </c:pt>
                <c:pt idx="2406">
                  <c:v>76.900000000000006</c:v>
                </c:pt>
                <c:pt idx="2407">
                  <c:v>77.2</c:v>
                </c:pt>
                <c:pt idx="2408">
                  <c:v>77.8</c:v>
                </c:pt>
                <c:pt idx="2409">
                  <c:v>77.2</c:v>
                </c:pt>
                <c:pt idx="2410">
                  <c:v>77.8</c:v>
                </c:pt>
                <c:pt idx="2411">
                  <c:v>76.900000000000006</c:v>
                </c:pt>
                <c:pt idx="2412">
                  <c:v>77</c:v>
                </c:pt>
                <c:pt idx="2413">
                  <c:v>76.900000000000006</c:v>
                </c:pt>
                <c:pt idx="2414">
                  <c:v>78.5</c:v>
                </c:pt>
                <c:pt idx="2415">
                  <c:v>77.400000000000006</c:v>
                </c:pt>
                <c:pt idx="2416">
                  <c:v>77</c:v>
                </c:pt>
                <c:pt idx="2417">
                  <c:v>80.099999999999994</c:v>
                </c:pt>
                <c:pt idx="2418">
                  <c:v>78.2</c:v>
                </c:pt>
                <c:pt idx="2419">
                  <c:v>77.7</c:v>
                </c:pt>
                <c:pt idx="2420">
                  <c:v>78.400000000000006</c:v>
                </c:pt>
                <c:pt idx="2421">
                  <c:v>79.400000000000006</c:v>
                </c:pt>
                <c:pt idx="2422">
                  <c:v>78.5</c:v>
                </c:pt>
                <c:pt idx="2423">
                  <c:v>78</c:v>
                </c:pt>
                <c:pt idx="2424">
                  <c:v>77</c:v>
                </c:pt>
                <c:pt idx="2425">
                  <c:v>78.8</c:v>
                </c:pt>
                <c:pt idx="2426">
                  <c:v>78.8</c:v>
                </c:pt>
                <c:pt idx="2427">
                  <c:v>78.599999999999994</c:v>
                </c:pt>
                <c:pt idx="2428">
                  <c:v>79.400000000000006</c:v>
                </c:pt>
                <c:pt idx="2429">
                  <c:v>78.8</c:v>
                </c:pt>
                <c:pt idx="2430">
                  <c:v>78.900000000000006</c:v>
                </c:pt>
                <c:pt idx="2431">
                  <c:v>79.7</c:v>
                </c:pt>
                <c:pt idx="2432">
                  <c:v>79.3</c:v>
                </c:pt>
                <c:pt idx="2433">
                  <c:v>79.900000000000006</c:v>
                </c:pt>
                <c:pt idx="2434">
                  <c:v>80.5</c:v>
                </c:pt>
                <c:pt idx="2435">
                  <c:v>80</c:v>
                </c:pt>
                <c:pt idx="2436">
                  <c:v>79.7</c:v>
                </c:pt>
                <c:pt idx="2437">
                  <c:v>80.5</c:v>
                </c:pt>
                <c:pt idx="2438">
                  <c:v>78.2</c:v>
                </c:pt>
                <c:pt idx="2439">
                  <c:v>79.8</c:v>
                </c:pt>
                <c:pt idx="2440">
                  <c:v>80.7</c:v>
                </c:pt>
                <c:pt idx="2441">
                  <c:v>79.7</c:v>
                </c:pt>
                <c:pt idx="2442">
                  <c:v>80.400000000000006</c:v>
                </c:pt>
                <c:pt idx="2443">
                  <c:v>80.099999999999994</c:v>
                </c:pt>
                <c:pt idx="2444">
                  <c:v>80</c:v>
                </c:pt>
                <c:pt idx="2445">
                  <c:v>79.7</c:v>
                </c:pt>
                <c:pt idx="2446">
                  <c:v>80.599999999999994</c:v>
                </c:pt>
                <c:pt idx="2447">
                  <c:v>81</c:v>
                </c:pt>
                <c:pt idx="2448">
                  <c:v>80</c:v>
                </c:pt>
                <c:pt idx="2449">
                  <c:v>79.7</c:v>
                </c:pt>
                <c:pt idx="2450">
                  <c:v>80</c:v>
                </c:pt>
                <c:pt idx="2451">
                  <c:v>80.099999999999994</c:v>
                </c:pt>
                <c:pt idx="2452">
                  <c:v>80.2</c:v>
                </c:pt>
                <c:pt idx="2453">
                  <c:v>80</c:v>
                </c:pt>
                <c:pt idx="2454">
                  <c:v>81.099999999999994</c:v>
                </c:pt>
                <c:pt idx="2455">
                  <c:v>80.5</c:v>
                </c:pt>
                <c:pt idx="2456">
                  <c:v>80.099999999999994</c:v>
                </c:pt>
                <c:pt idx="2457">
                  <c:v>80.400000000000006</c:v>
                </c:pt>
                <c:pt idx="2458">
                  <c:v>80</c:v>
                </c:pt>
                <c:pt idx="2459">
                  <c:v>81.3</c:v>
                </c:pt>
                <c:pt idx="2460">
                  <c:v>81.900000000000006</c:v>
                </c:pt>
                <c:pt idx="2461">
                  <c:v>80.400000000000006</c:v>
                </c:pt>
                <c:pt idx="2462">
                  <c:v>81.2</c:v>
                </c:pt>
                <c:pt idx="2463">
                  <c:v>80.400000000000006</c:v>
                </c:pt>
                <c:pt idx="2464">
                  <c:v>81.400000000000006</c:v>
                </c:pt>
                <c:pt idx="2465">
                  <c:v>81.8</c:v>
                </c:pt>
                <c:pt idx="2466">
                  <c:v>80.8</c:v>
                </c:pt>
                <c:pt idx="2467">
                  <c:v>80.599999999999994</c:v>
                </c:pt>
                <c:pt idx="2468">
                  <c:v>80.7</c:v>
                </c:pt>
                <c:pt idx="2469">
                  <c:v>81</c:v>
                </c:pt>
                <c:pt idx="2470">
                  <c:v>81.7</c:v>
                </c:pt>
                <c:pt idx="2471">
                  <c:v>81.3</c:v>
                </c:pt>
                <c:pt idx="2472">
                  <c:v>81.5</c:v>
                </c:pt>
                <c:pt idx="2473">
                  <c:v>80.7</c:v>
                </c:pt>
                <c:pt idx="2474">
                  <c:v>79.8</c:v>
                </c:pt>
                <c:pt idx="2475">
                  <c:v>80.599999999999994</c:v>
                </c:pt>
                <c:pt idx="2476">
                  <c:v>82.2</c:v>
                </c:pt>
                <c:pt idx="2477">
                  <c:v>81.7</c:v>
                </c:pt>
                <c:pt idx="2478">
                  <c:v>81.099999999999994</c:v>
                </c:pt>
                <c:pt idx="2479">
                  <c:v>81.2</c:v>
                </c:pt>
                <c:pt idx="2480">
                  <c:v>82.4</c:v>
                </c:pt>
                <c:pt idx="2481">
                  <c:v>80.599999999999994</c:v>
                </c:pt>
                <c:pt idx="2482">
                  <c:v>83.2</c:v>
                </c:pt>
                <c:pt idx="2483">
                  <c:v>82.9</c:v>
                </c:pt>
                <c:pt idx="2484">
                  <c:v>84.5</c:v>
                </c:pt>
                <c:pt idx="2485">
                  <c:v>82.9</c:v>
                </c:pt>
                <c:pt idx="2486">
                  <c:v>83.5</c:v>
                </c:pt>
                <c:pt idx="2487">
                  <c:v>83.1</c:v>
                </c:pt>
                <c:pt idx="2488">
                  <c:v>83.2</c:v>
                </c:pt>
                <c:pt idx="2489">
                  <c:v>83.2</c:v>
                </c:pt>
                <c:pt idx="2490">
                  <c:v>81.400000000000006</c:v>
                </c:pt>
                <c:pt idx="2491">
                  <c:v>82.5</c:v>
                </c:pt>
                <c:pt idx="2492">
                  <c:v>82.9</c:v>
                </c:pt>
                <c:pt idx="2493">
                  <c:v>84</c:v>
                </c:pt>
                <c:pt idx="2494">
                  <c:v>82.8</c:v>
                </c:pt>
                <c:pt idx="2495">
                  <c:v>82.3</c:v>
                </c:pt>
                <c:pt idx="2496">
                  <c:v>83.6</c:v>
                </c:pt>
                <c:pt idx="2497">
                  <c:v>83.1</c:v>
                </c:pt>
                <c:pt idx="2498">
                  <c:v>82.3</c:v>
                </c:pt>
                <c:pt idx="2499">
                  <c:v>84.3</c:v>
                </c:pt>
                <c:pt idx="2500">
                  <c:v>84.2</c:v>
                </c:pt>
                <c:pt idx="2501">
                  <c:v>82.6</c:v>
                </c:pt>
                <c:pt idx="2502">
                  <c:v>84</c:v>
                </c:pt>
                <c:pt idx="2503">
                  <c:v>82.4</c:v>
                </c:pt>
                <c:pt idx="2504">
                  <c:v>82.4</c:v>
                </c:pt>
                <c:pt idx="2505">
                  <c:v>83.9</c:v>
                </c:pt>
                <c:pt idx="2506">
                  <c:v>83.8</c:v>
                </c:pt>
                <c:pt idx="2507">
                  <c:v>82.5</c:v>
                </c:pt>
                <c:pt idx="2508">
                  <c:v>83.6</c:v>
                </c:pt>
                <c:pt idx="2509">
                  <c:v>83.1</c:v>
                </c:pt>
                <c:pt idx="2510">
                  <c:v>83.1</c:v>
                </c:pt>
                <c:pt idx="2511">
                  <c:v>83</c:v>
                </c:pt>
                <c:pt idx="2512">
                  <c:v>84.1</c:v>
                </c:pt>
                <c:pt idx="2513">
                  <c:v>83.1</c:v>
                </c:pt>
                <c:pt idx="2514">
                  <c:v>83.9</c:v>
                </c:pt>
                <c:pt idx="2515">
                  <c:v>84.8</c:v>
                </c:pt>
                <c:pt idx="2516">
                  <c:v>82.6</c:v>
                </c:pt>
                <c:pt idx="2517">
                  <c:v>85</c:v>
                </c:pt>
                <c:pt idx="2518">
                  <c:v>83.6</c:v>
                </c:pt>
                <c:pt idx="2519">
                  <c:v>82.6</c:v>
                </c:pt>
                <c:pt idx="2520">
                  <c:v>84.9</c:v>
                </c:pt>
                <c:pt idx="2521">
                  <c:v>82.9</c:v>
                </c:pt>
                <c:pt idx="2522">
                  <c:v>84.9</c:v>
                </c:pt>
                <c:pt idx="2523">
                  <c:v>84.1</c:v>
                </c:pt>
                <c:pt idx="2524">
                  <c:v>85.7</c:v>
                </c:pt>
                <c:pt idx="2525">
                  <c:v>86.2</c:v>
                </c:pt>
                <c:pt idx="2526">
                  <c:v>86.1</c:v>
                </c:pt>
                <c:pt idx="2527">
                  <c:v>84.6</c:v>
                </c:pt>
                <c:pt idx="2528">
                  <c:v>85.5</c:v>
                </c:pt>
                <c:pt idx="2529">
                  <c:v>85.1</c:v>
                </c:pt>
                <c:pt idx="2530">
                  <c:v>85.6</c:v>
                </c:pt>
                <c:pt idx="2531">
                  <c:v>85</c:v>
                </c:pt>
                <c:pt idx="2532">
                  <c:v>85.8</c:v>
                </c:pt>
                <c:pt idx="2533">
                  <c:v>87</c:v>
                </c:pt>
                <c:pt idx="2534">
                  <c:v>84.8</c:v>
                </c:pt>
                <c:pt idx="2535">
                  <c:v>86.2</c:v>
                </c:pt>
                <c:pt idx="2536">
                  <c:v>85.8</c:v>
                </c:pt>
                <c:pt idx="2537">
                  <c:v>86.5</c:v>
                </c:pt>
                <c:pt idx="2538">
                  <c:v>85.9</c:v>
                </c:pt>
                <c:pt idx="2539">
                  <c:v>85.4</c:v>
                </c:pt>
                <c:pt idx="2540">
                  <c:v>86.3</c:v>
                </c:pt>
                <c:pt idx="2541">
                  <c:v>85.4</c:v>
                </c:pt>
                <c:pt idx="2542">
                  <c:v>87.2</c:v>
                </c:pt>
                <c:pt idx="2543">
                  <c:v>87.1</c:v>
                </c:pt>
                <c:pt idx="2544">
                  <c:v>87.3</c:v>
                </c:pt>
                <c:pt idx="2545">
                  <c:v>87</c:v>
                </c:pt>
                <c:pt idx="2546">
                  <c:v>87.4</c:v>
                </c:pt>
                <c:pt idx="2547">
                  <c:v>87.7</c:v>
                </c:pt>
                <c:pt idx="2548">
                  <c:v>85.3</c:v>
                </c:pt>
                <c:pt idx="2549">
                  <c:v>86.2</c:v>
                </c:pt>
                <c:pt idx="2550">
                  <c:v>87</c:v>
                </c:pt>
                <c:pt idx="2551">
                  <c:v>86.6</c:v>
                </c:pt>
                <c:pt idx="2552">
                  <c:v>88.1</c:v>
                </c:pt>
                <c:pt idx="2553">
                  <c:v>87.4</c:v>
                </c:pt>
                <c:pt idx="2554">
                  <c:v>85.6</c:v>
                </c:pt>
                <c:pt idx="2555">
                  <c:v>86.9</c:v>
                </c:pt>
                <c:pt idx="2556">
                  <c:v>87.2</c:v>
                </c:pt>
                <c:pt idx="2557">
                  <c:v>87.1</c:v>
                </c:pt>
                <c:pt idx="2558">
                  <c:v>86.7</c:v>
                </c:pt>
                <c:pt idx="2559">
                  <c:v>87.3</c:v>
                </c:pt>
                <c:pt idx="2560">
                  <c:v>87.1</c:v>
                </c:pt>
                <c:pt idx="2561">
                  <c:v>87</c:v>
                </c:pt>
                <c:pt idx="2562">
                  <c:v>86.6</c:v>
                </c:pt>
                <c:pt idx="2563">
                  <c:v>85.6</c:v>
                </c:pt>
                <c:pt idx="2564">
                  <c:v>86.7</c:v>
                </c:pt>
                <c:pt idx="2565">
                  <c:v>86</c:v>
                </c:pt>
                <c:pt idx="2566">
                  <c:v>86.3</c:v>
                </c:pt>
                <c:pt idx="2567">
                  <c:v>86.9</c:v>
                </c:pt>
                <c:pt idx="2568">
                  <c:v>86.5</c:v>
                </c:pt>
                <c:pt idx="2569">
                  <c:v>87</c:v>
                </c:pt>
                <c:pt idx="2570">
                  <c:v>86.7</c:v>
                </c:pt>
                <c:pt idx="2571">
                  <c:v>85.8</c:v>
                </c:pt>
                <c:pt idx="2572">
                  <c:v>85.8</c:v>
                </c:pt>
                <c:pt idx="2573">
                  <c:v>86.3</c:v>
                </c:pt>
                <c:pt idx="2574">
                  <c:v>86</c:v>
                </c:pt>
                <c:pt idx="2575">
                  <c:v>85.3</c:v>
                </c:pt>
                <c:pt idx="2576">
                  <c:v>84.6</c:v>
                </c:pt>
                <c:pt idx="2577">
                  <c:v>84.1</c:v>
                </c:pt>
                <c:pt idx="2578">
                  <c:v>84.9</c:v>
                </c:pt>
                <c:pt idx="2579">
                  <c:v>84</c:v>
                </c:pt>
                <c:pt idx="2580">
                  <c:v>83.2</c:v>
                </c:pt>
                <c:pt idx="2581">
                  <c:v>83.9</c:v>
                </c:pt>
                <c:pt idx="2582">
                  <c:v>85</c:v>
                </c:pt>
                <c:pt idx="2583">
                  <c:v>84.6</c:v>
                </c:pt>
                <c:pt idx="2584">
                  <c:v>85.6</c:v>
                </c:pt>
                <c:pt idx="2585">
                  <c:v>83.9</c:v>
                </c:pt>
                <c:pt idx="2586">
                  <c:v>84.2</c:v>
                </c:pt>
                <c:pt idx="2587">
                  <c:v>85.3</c:v>
                </c:pt>
                <c:pt idx="2588">
                  <c:v>85.3</c:v>
                </c:pt>
                <c:pt idx="2589">
                  <c:v>85.5</c:v>
                </c:pt>
                <c:pt idx="2590">
                  <c:v>85.6</c:v>
                </c:pt>
                <c:pt idx="2591">
                  <c:v>84.7</c:v>
                </c:pt>
                <c:pt idx="2592">
                  <c:v>84.6</c:v>
                </c:pt>
                <c:pt idx="2593">
                  <c:v>85.6</c:v>
                </c:pt>
                <c:pt idx="2594">
                  <c:v>85.2</c:v>
                </c:pt>
                <c:pt idx="2595">
                  <c:v>83.1</c:v>
                </c:pt>
                <c:pt idx="2596">
                  <c:v>84.9</c:v>
                </c:pt>
                <c:pt idx="2597">
                  <c:v>84.5</c:v>
                </c:pt>
                <c:pt idx="2598">
                  <c:v>84.3</c:v>
                </c:pt>
                <c:pt idx="2599">
                  <c:v>84.3</c:v>
                </c:pt>
                <c:pt idx="2600">
                  <c:v>84.2</c:v>
                </c:pt>
                <c:pt idx="2601">
                  <c:v>83.6</c:v>
                </c:pt>
                <c:pt idx="2602">
                  <c:v>84.9</c:v>
                </c:pt>
                <c:pt idx="2603">
                  <c:v>83.7</c:v>
                </c:pt>
                <c:pt idx="2604">
                  <c:v>84.3</c:v>
                </c:pt>
                <c:pt idx="2605">
                  <c:v>84.9</c:v>
                </c:pt>
                <c:pt idx="2606">
                  <c:v>83.3</c:v>
                </c:pt>
                <c:pt idx="2607">
                  <c:v>84.8</c:v>
                </c:pt>
                <c:pt idx="2608">
                  <c:v>83.6</c:v>
                </c:pt>
                <c:pt idx="2609">
                  <c:v>83.7</c:v>
                </c:pt>
                <c:pt idx="2610">
                  <c:v>86</c:v>
                </c:pt>
                <c:pt idx="2611">
                  <c:v>83.1</c:v>
                </c:pt>
                <c:pt idx="2612">
                  <c:v>83.8</c:v>
                </c:pt>
                <c:pt idx="2613">
                  <c:v>84.1</c:v>
                </c:pt>
                <c:pt idx="2614">
                  <c:v>84.2</c:v>
                </c:pt>
                <c:pt idx="2615">
                  <c:v>84.8</c:v>
                </c:pt>
                <c:pt idx="2616">
                  <c:v>85</c:v>
                </c:pt>
                <c:pt idx="2617">
                  <c:v>85.8</c:v>
                </c:pt>
                <c:pt idx="2618">
                  <c:v>85.2</c:v>
                </c:pt>
                <c:pt idx="2619">
                  <c:v>86</c:v>
                </c:pt>
                <c:pt idx="2620">
                  <c:v>85.6</c:v>
                </c:pt>
                <c:pt idx="2621">
                  <c:v>86</c:v>
                </c:pt>
                <c:pt idx="2622">
                  <c:v>85.9</c:v>
                </c:pt>
                <c:pt idx="2623">
                  <c:v>87.1</c:v>
                </c:pt>
                <c:pt idx="2624">
                  <c:v>85.3</c:v>
                </c:pt>
                <c:pt idx="2625">
                  <c:v>86.9</c:v>
                </c:pt>
                <c:pt idx="2626">
                  <c:v>87.9</c:v>
                </c:pt>
                <c:pt idx="2627">
                  <c:v>86.4</c:v>
                </c:pt>
                <c:pt idx="2628">
                  <c:v>88</c:v>
                </c:pt>
                <c:pt idx="2629">
                  <c:v>87.1</c:v>
                </c:pt>
                <c:pt idx="2630">
                  <c:v>86.6</c:v>
                </c:pt>
                <c:pt idx="2631">
                  <c:v>87.2</c:v>
                </c:pt>
                <c:pt idx="2632">
                  <c:v>86.1</c:v>
                </c:pt>
                <c:pt idx="2633">
                  <c:v>85.9</c:v>
                </c:pt>
                <c:pt idx="2634">
                  <c:v>85.3</c:v>
                </c:pt>
                <c:pt idx="2635">
                  <c:v>86.1</c:v>
                </c:pt>
                <c:pt idx="2636">
                  <c:v>86.4</c:v>
                </c:pt>
                <c:pt idx="2637">
                  <c:v>85.6</c:v>
                </c:pt>
                <c:pt idx="2638">
                  <c:v>83.9</c:v>
                </c:pt>
                <c:pt idx="2639">
                  <c:v>84.6</c:v>
                </c:pt>
                <c:pt idx="2640">
                  <c:v>83.8</c:v>
                </c:pt>
                <c:pt idx="2641">
                  <c:v>83.1</c:v>
                </c:pt>
                <c:pt idx="2642">
                  <c:v>81.599999999999994</c:v>
                </c:pt>
                <c:pt idx="2643">
                  <c:v>82.3</c:v>
                </c:pt>
                <c:pt idx="2644">
                  <c:v>80.2</c:v>
                </c:pt>
                <c:pt idx="2645">
                  <c:v>79.900000000000006</c:v>
                </c:pt>
                <c:pt idx="2646">
                  <c:v>79</c:v>
                </c:pt>
                <c:pt idx="2647">
                  <c:v>78.400000000000006</c:v>
                </c:pt>
                <c:pt idx="2648">
                  <c:v>78.900000000000006</c:v>
                </c:pt>
                <c:pt idx="2649">
                  <c:v>77.599999999999994</c:v>
                </c:pt>
                <c:pt idx="2650">
                  <c:v>77</c:v>
                </c:pt>
                <c:pt idx="2651">
                  <c:v>78.099999999999994</c:v>
                </c:pt>
                <c:pt idx="2652">
                  <c:v>78</c:v>
                </c:pt>
                <c:pt idx="2653">
                  <c:v>78.7</c:v>
                </c:pt>
                <c:pt idx="2654">
                  <c:v>77</c:v>
                </c:pt>
                <c:pt idx="2655">
                  <c:v>77.3</c:v>
                </c:pt>
                <c:pt idx="2656">
                  <c:v>76.400000000000006</c:v>
                </c:pt>
                <c:pt idx="2657">
                  <c:v>76.3</c:v>
                </c:pt>
                <c:pt idx="2658">
                  <c:v>77.900000000000006</c:v>
                </c:pt>
                <c:pt idx="2659">
                  <c:v>76.900000000000006</c:v>
                </c:pt>
                <c:pt idx="2660">
                  <c:v>77.8</c:v>
                </c:pt>
                <c:pt idx="2661">
                  <c:v>76.3</c:v>
                </c:pt>
                <c:pt idx="2662">
                  <c:v>76.7</c:v>
                </c:pt>
                <c:pt idx="2663">
                  <c:v>76</c:v>
                </c:pt>
                <c:pt idx="2664">
                  <c:v>75</c:v>
                </c:pt>
                <c:pt idx="2665">
                  <c:v>76.5</c:v>
                </c:pt>
                <c:pt idx="2666">
                  <c:v>75.3</c:v>
                </c:pt>
                <c:pt idx="2667">
                  <c:v>75.8</c:v>
                </c:pt>
                <c:pt idx="2668">
                  <c:v>74.900000000000006</c:v>
                </c:pt>
                <c:pt idx="2669">
                  <c:v>74.7</c:v>
                </c:pt>
                <c:pt idx="2670">
                  <c:v>73.099999999999994</c:v>
                </c:pt>
                <c:pt idx="2671">
                  <c:v>74.099999999999994</c:v>
                </c:pt>
                <c:pt idx="2672">
                  <c:v>72.400000000000006</c:v>
                </c:pt>
                <c:pt idx="2673">
                  <c:v>72.7</c:v>
                </c:pt>
                <c:pt idx="2674">
                  <c:v>71.3</c:v>
                </c:pt>
                <c:pt idx="2675">
                  <c:v>70</c:v>
                </c:pt>
                <c:pt idx="2676">
                  <c:v>69.900000000000006</c:v>
                </c:pt>
                <c:pt idx="2677">
                  <c:v>68.2</c:v>
                </c:pt>
                <c:pt idx="2678">
                  <c:v>68.2</c:v>
                </c:pt>
                <c:pt idx="2679">
                  <c:v>67.900000000000006</c:v>
                </c:pt>
                <c:pt idx="2680">
                  <c:v>65.900000000000006</c:v>
                </c:pt>
                <c:pt idx="2681">
                  <c:v>65.5</c:v>
                </c:pt>
                <c:pt idx="2682">
                  <c:v>64.099999999999994</c:v>
                </c:pt>
                <c:pt idx="2683">
                  <c:v>64</c:v>
                </c:pt>
                <c:pt idx="2684">
                  <c:v>62.3</c:v>
                </c:pt>
                <c:pt idx="2685">
                  <c:v>62.599999999999994</c:v>
                </c:pt>
                <c:pt idx="2686">
                  <c:v>60.5</c:v>
                </c:pt>
                <c:pt idx="2687">
                  <c:v>61.1</c:v>
                </c:pt>
                <c:pt idx="2688">
                  <c:v>60.1</c:v>
                </c:pt>
                <c:pt idx="2689">
                  <c:v>60.1</c:v>
                </c:pt>
                <c:pt idx="2690">
                  <c:v>58.7</c:v>
                </c:pt>
                <c:pt idx="2691">
                  <c:v>59</c:v>
                </c:pt>
                <c:pt idx="2692">
                  <c:v>58.7</c:v>
                </c:pt>
                <c:pt idx="2693">
                  <c:v>57.6</c:v>
                </c:pt>
                <c:pt idx="2694">
                  <c:v>59.2</c:v>
                </c:pt>
                <c:pt idx="2695">
                  <c:v>57.9</c:v>
                </c:pt>
                <c:pt idx="2696">
                  <c:v>56.6</c:v>
                </c:pt>
                <c:pt idx="2697">
                  <c:v>57.4</c:v>
                </c:pt>
                <c:pt idx="2698">
                  <c:v>56.2</c:v>
                </c:pt>
                <c:pt idx="2699">
                  <c:v>55.7</c:v>
                </c:pt>
                <c:pt idx="2700">
                  <c:v>56.6</c:v>
                </c:pt>
                <c:pt idx="2701">
                  <c:v>55.9</c:v>
                </c:pt>
                <c:pt idx="2702">
                  <c:v>55.9</c:v>
                </c:pt>
                <c:pt idx="2703">
                  <c:v>54.9</c:v>
                </c:pt>
                <c:pt idx="2704">
                  <c:v>55.1</c:v>
                </c:pt>
                <c:pt idx="2705">
                  <c:v>53.9</c:v>
                </c:pt>
                <c:pt idx="2706">
                  <c:v>53.7</c:v>
                </c:pt>
                <c:pt idx="2707">
                  <c:v>52.8</c:v>
                </c:pt>
                <c:pt idx="2708">
                  <c:v>52.5</c:v>
                </c:pt>
                <c:pt idx="2709">
                  <c:v>52.1</c:v>
                </c:pt>
                <c:pt idx="2710">
                  <c:v>51.7</c:v>
                </c:pt>
                <c:pt idx="2711">
                  <c:v>50.7</c:v>
                </c:pt>
                <c:pt idx="2712">
                  <c:v>51</c:v>
                </c:pt>
                <c:pt idx="2713">
                  <c:v>49.6</c:v>
                </c:pt>
                <c:pt idx="2714">
                  <c:v>49.3</c:v>
                </c:pt>
                <c:pt idx="2715">
                  <c:v>48.3</c:v>
                </c:pt>
                <c:pt idx="2716">
                  <c:v>48.3</c:v>
                </c:pt>
                <c:pt idx="2717">
                  <c:v>47.2</c:v>
                </c:pt>
                <c:pt idx="2718">
                  <c:v>46.4</c:v>
                </c:pt>
                <c:pt idx="2719">
                  <c:v>46.5</c:v>
                </c:pt>
                <c:pt idx="2720">
                  <c:v>45.6</c:v>
                </c:pt>
                <c:pt idx="2721">
                  <c:v>45.6</c:v>
                </c:pt>
                <c:pt idx="2722">
                  <c:v>45.7</c:v>
                </c:pt>
                <c:pt idx="2723">
                  <c:v>45.6</c:v>
                </c:pt>
                <c:pt idx="2724">
                  <c:v>45.7</c:v>
                </c:pt>
                <c:pt idx="2725">
                  <c:v>46.1</c:v>
                </c:pt>
                <c:pt idx="2726">
                  <c:v>45.8</c:v>
                </c:pt>
                <c:pt idx="2727">
                  <c:v>47</c:v>
                </c:pt>
                <c:pt idx="2728">
                  <c:v>47.7</c:v>
                </c:pt>
                <c:pt idx="2729">
                  <c:v>48.3</c:v>
                </c:pt>
                <c:pt idx="2730">
                  <c:v>47.8</c:v>
                </c:pt>
                <c:pt idx="2731">
                  <c:v>49.9</c:v>
                </c:pt>
                <c:pt idx="2732">
                  <c:v>50.4</c:v>
                </c:pt>
                <c:pt idx="2733">
                  <c:v>50.3</c:v>
                </c:pt>
                <c:pt idx="2734">
                  <c:v>50.7</c:v>
                </c:pt>
                <c:pt idx="2735">
                  <c:v>51.6</c:v>
                </c:pt>
                <c:pt idx="2736">
                  <c:v>53</c:v>
                </c:pt>
                <c:pt idx="2737">
                  <c:v>53.4</c:v>
                </c:pt>
                <c:pt idx="2738">
                  <c:v>56.4</c:v>
                </c:pt>
                <c:pt idx="2739">
                  <c:v>57.4</c:v>
                </c:pt>
                <c:pt idx="2740">
                  <c:v>60</c:v>
                </c:pt>
                <c:pt idx="2741">
                  <c:v>61.2</c:v>
                </c:pt>
                <c:pt idx="2742">
                  <c:v>61.8</c:v>
                </c:pt>
                <c:pt idx="2743">
                  <c:v>61.8</c:v>
                </c:pt>
                <c:pt idx="2744">
                  <c:v>63.099999999999994</c:v>
                </c:pt>
                <c:pt idx="2745">
                  <c:v>65.3</c:v>
                </c:pt>
                <c:pt idx="2746">
                  <c:v>66.7</c:v>
                </c:pt>
                <c:pt idx="2747">
                  <c:v>66.7</c:v>
                </c:pt>
                <c:pt idx="2748">
                  <c:v>67</c:v>
                </c:pt>
                <c:pt idx="2749">
                  <c:v>69</c:v>
                </c:pt>
                <c:pt idx="2750">
                  <c:v>68.599999999999994</c:v>
                </c:pt>
                <c:pt idx="2751">
                  <c:v>69.7</c:v>
                </c:pt>
                <c:pt idx="2752">
                  <c:v>71.599999999999994</c:v>
                </c:pt>
                <c:pt idx="2753">
                  <c:v>71.8</c:v>
                </c:pt>
                <c:pt idx="2754">
                  <c:v>72.7</c:v>
                </c:pt>
                <c:pt idx="2755">
                  <c:v>72.3</c:v>
                </c:pt>
                <c:pt idx="2756">
                  <c:v>72.8</c:v>
                </c:pt>
                <c:pt idx="2757">
                  <c:v>73.400000000000006</c:v>
                </c:pt>
                <c:pt idx="2758">
                  <c:v>72.599999999999994</c:v>
                </c:pt>
                <c:pt idx="2759">
                  <c:v>71.3</c:v>
                </c:pt>
                <c:pt idx="2760">
                  <c:v>71.8</c:v>
                </c:pt>
                <c:pt idx="2761">
                  <c:v>70.7</c:v>
                </c:pt>
                <c:pt idx="2762">
                  <c:v>68.8</c:v>
                </c:pt>
                <c:pt idx="2763">
                  <c:v>68.7</c:v>
                </c:pt>
                <c:pt idx="2764">
                  <c:v>68.2</c:v>
                </c:pt>
                <c:pt idx="2765">
                  <c:v>66.400000000000006</c:v>
                </c:pt>
                <c:pt idx="2766">
                  <c:v>65.5</c:v>
                </c:pt>
                <c:pt idx="2767">
                  <c:v>65.5</c:v>
                </c:pt>
                <c:pt idx="2768">
                  <c:v>65.2</c:v>
                </c:pt>
                <c:pt idx="2769">
                  <c:v>63.400000000000006</c:v>
                </c:pt>
                <c:pt idx="2770">
                  <c:v>62.5</c:v>
                </c:pt>
                <c:pt idx="2771">
                  <c:v>61.3</c:v>
                </c:pt>
                <c:pt idx="2772">
                  <c:v>60.3</c:v>
                </c:pt>
                <c:pt idx="2773">
                  <c:v>60.6</c:v>
                </c:pt>
                <c:pt idx="2774">
                  <c:v>58</c:v>
                </c:pt>
                <c:pt idx="2775">
                  <c:v>58.3</c:v>
                </c:pt>
                <c:pt idx="2776">
                  <c:v>58.5</c:v>
                </c:pt>
                <c:pt idx="2777">
                  <c:v>59</c:v>
                </c:pt>
                <c:pt idx="2778">
                  <c:v>59.6</c:v>
                </c:pt>
                <c:pt idx="2779">
                  <c:v>59.4</c:v>
                </c:pt>
                <c:pt idx="2780">
                  <c:v>60.2</c:v>
                </c:pt>
                <c:pt idx="2781">
                  <c:v>60.2</c:v>
                </c:pt>
                <c:pt idx="2782">
                  <c:v>61.9</c:v>
                </c:pt>
                <c:pt idx="2783">
                  <c:v>62.3</c:v>
                </c:pt>
                <c:pt idx="2784">
                  <c:v>62.5</c:v>
                </c:pt>
                <c:pt idx="2785">
                  <c:v>63.900000000000006</c:v>
                </c:pt>
                <c:pt idx="2786">
                  <c:v>64.3</c:v>
                </c:pt>
                <c:pt idx="2787">
                  <c:v>65.900000000000006</c:v>
                </c:pt>
                <c:pt idx="2788">
                  <c:v>66.2</c:v>
                </c:pt>
                <c:pt idx="2789">
                  <c:v>65.8</c:v>
                </c:pt>
                <c:pt idx="2790">
                  <c:v>66.900000000000006</c:v>
                </c:pt>
                <c:pt idx="2791">
                  <c:v>67.8</c:v>
                </c:pt>
                <c:pt idx="2792">
                  <c:v>65.900000000000006</c:v>
                </c:pt>
                <c:pt idx="2793">
                  <c:v>68</c:v>
                </c:pt>
                <c:pt idx="2794">
                  <c:v>66.7</c:v>
                </c:pt>
                <c:pt idx="2795">
                  <c:v>66.400000000000006</c:v>
                </c:pt>
                <c:pt idx="2796">
                  <c:v>65.900000000000006</c:v>
                </c:pt>
                <c:pt idx="2797">
                  <c:v>65.5</c:v>
                </c:pt>
                <c:pt idx="2798">
                  <c:v>62.3</c:v>
                </c:pt>
                <c:pt idx="2799">
                  <c:v>64.099999999999994</c:v>
                </c:pt>
                <c:pt idx="2800">
                  <c:v>62.099999999999994</c:v>
                </c:pt>
                <c:pt idx="2801">
                  <c:v>60.5</c:v>
                </c:pt>
                <c:pt idx="2802">
                  <c:v>59.6</c:v>
                </c:pt>
                <c:pt idx="2803">
                  <c:v>58.8</c:v>
                </c:pt>
                <c:pt idx="2804">
                  <c:v>57.9</c:v>
                </c:pt>
                <c:pt idx="2805">
                  <c:v>58.3</c:v>
                </c:pt>
                <c:pt idx="2806">
                  <c:v>56.1</c:v>
                </c:pt>
                <c:pt idx="2807">
                  <c:v>54.8</c:v>
                </c:pt>
                <c:pt idx="2808">
                  <c:v>54.7</c:v>
                </c:pt>
                <c:pt idx="2809">
                  <c:v>54.2</c:v>
                </c:pt>
                <c:pt idx="2810">
                  <c:v>54.9</c:v>
                </c:pt>
                <c:pt idx="2811">
                  <c:v>56.8</c:v>
                </c:pt>
                <c:pt idx="2812">
                  <c:v>56.4</c:v>
                </c:pt>
                <c:pt idx="2813">
                  <c:v>57.1</c:v>
                </c:pt>
                <c:pt idx="2814">
                  <c:v>55.9</c:v>
                </c:pt>
                <c:pt idx="2815">
                  <c:v>56.3</c:v>
                </c:pt>
                <c:pt idx="2816">
                  <c:v>57.4</c:v>
                </c:pt>
                <c:pt idx="2817">
                  <c:v>59.7</c:v>
                </c:pt>
                <c:pt idx="2818">
                  <c:v>60.7</c:v>
                </c:pt>
                <c:pt idx="2819">
                  <c:v>61.4</c:v>
                </c:pt>
                <c:pt idx="2820">
                  <c:v>63.900000000000006</c:v>
                </c:pt>
                <c:pt idx="2821">
                  <c:v>64.7</c:v>
                </c:pt>
                <c:pt idx="2822">
                  <c:v>65.400000000000006</c:v>
                </c:pt>
                <c:pt idx="2823">
                  <c:v>66.900000000000006</c:v>
                </c:pt>
                <c:pt idx="2824">
                  <c:v>69.400000000000006</c:v>
                </c:pt>
                <c:pt idx="2825">
                  <c:v>70.2</c:v>
                </c:pt>
                <c:pt idx="2826">
                  <c:v>73.099999999999994</c:v>
                </c:pt>
                <c:pt idx="2827">
                  <c:v>74.099999999999994</c:v>
                </c:pt>
                <c:pt idx="2828">
                  <c:v>75.2</c:v>
                </c:pt>
                <c:pt idx="2829">
                  <c:v>77.099999999999994</c:v>
                </c:pt>
                <c:pt idx="2830">
                  <c:v>78.400000000000006</c:v>
                </c:pt>
                <c:pt idx="2831">
                  <c:v>79.2</c:v>
                </c:pt>
                <c:pt idx="2832">
                  <c:v>81</c:v>
                </c:pt>
                <c:pt idx="2833">
                  <c:v>82.7</c:v>
                </c:pt>
                <c:pt idx="2834">
                  <c:v>83.1</c:v>
                </c:pt>
                <c:pt idx="2835">
                  <c:v>84.6</c:v>
                </c:pt>
                <c:pt idx="2836">
                  <c:v>85.3</c:v>
                </c:pt>
                <c:pt idx="2837">
                  <c:v>85.7</c:v>
                </c:pt>
                <c:pt idx="2838">
                  <c:v>88.1</c:v>
                </c:pt>
                <c:pt idx="2839">
                  <c:v>87.2</c:v>
                </c:pt>
                <c:pt idx="2840">
                  <c:v>87.7</c:v>
                </c:pt>
                <c:pt idx="2841">
                  <c:v>87.2</c:v>
                </c:pt>
                <c:pt idx="2842">
                  <c:v>87</c:v>
                </c:pt>
                <c:pt idx="2843">
                  <c:v>86.2</c:v>
                </c:pt>
                <c:pt idx="2844">
                  <c:v>86.5</c:v>
                </c:pt>
                <c:pt idx="2845">
                  <c:v>87.2</c:v>
                </c:pt>
                <c:pt idx="2846">
                  <c:v>86.2</c:v>
                </c:pt>
                <c:pt idx="2847">
                  <c:v>85.2</c:v>
                </c:pt>
                <c:pt idx="2848">
                  <c:v>84.7</c:v>
                </c:pt>
                <c:pt idx="2849">
                  <c:v>83.9</c:v>
                </c:pt>
                <c:pt idx="2850">
                  <c:v>82.4</c:v>
                </c:pt>
                <c:pt idx="2851">
                  <c:v>81.599999999999994</c:v>
                </c:pt>
                <c:pt idx="2852">
                  <c:v>79</c:v>
                </c:pt>
                <c:pt idx="2853">
                  <c:v>78.099999999999994</c:v>
                </c:pt>
                <c:pt idx="2854">
                  <c:v>77.2</c:v>
                </c:pt>
                <c:pt idx="2855">
                  <c:v>75.599999999999994</c:v>
                </c:pt>
                <c:pt idx="2856">
                  <c:v>73.400000000000006</c:v>
                </c:pt>
                <c:pt idx="2857">
                  <c:v>71.5</c:v>
                </c:pt>
                <c:pt idx="2858">
                  <c:v>68.8</c:v>
                </c:pt>
                <c:pt idx="2859">
                  <c:v>68.5</c:v>
                </c:pt>
                <c:pt idx="2860">
                  <c:v>66.900000000000006</c:v>
                </c:pt>
                <c:pt idx="2861">
                  <c:v>67.2</c:v>
                </c:pt>
                <c:pt idx="2862">
                  <c:v>65.8</c:v>
                </c:pt>
                <c:pt idx="2863">
                  <c:v>65</c:v>
                </c:pt>
                <c:pt idx="2864">
                  <c:v>62.599999999999994</c:v>
                </c:pt>
                <c:pt idx="2865">
                  <c:v>61.9</c:v>
                </c:pt>
                <c:pt idx="2866">
                  <c:v>61</c:v>
                </c:pt>
                <c:pt idx="2867">
                  <c:v>59.8</c:v>
                </c:pt>
                <c:pt idx="2868">
                  <c:v>60.9</c:v>
                </c:pt>
                <c:pt idx="2869">
                  <c:v>60.7</c:v>
                </c:pt>
                <c:pt idx="2870">
                  <c:v>60.3</c:v>
                </c:pt>
                <c:pt idx="2871">
                  <c:v>60.7</c:v>
                </c:pt>
                <c:pt idx="2872">
                  <c:v>60.8</c:v>
                </c:pt>
                <c:pt idx="2873">
                  <c:v>61.5</c:v>
                </c:pt>
                <c:pt idx="2874">
                  <c:v>62.900000000000006</c:v>
                </c:pt>
                <c:pt idx="2875">
                  <c:v>63.099999999999994</c:v>
                </c:pt>
                <c:pt idx="2876">
                  <c:v>62.2</c:v>
                </c:pt>
                <c:pt idx="2877">
                  <c:v>63.8</c:v>
                </c:pt>
                <c:pt idx="2878">
                  <c:v>64.7</c:v>
                </c:pt>
                <c:pt idx="2879">
                  <c:v>65.099999999999994</c:v>
                </c:pt>
                <c:pt idx="2880">
                  <c:v>65.8</c:v>
                </c:pt>
                <c:pt idx="2881">
                  <c:v>67.900000000000006</c:v>
                </c:pt>
                <c:pt idx="2882">
                  <c:v>69.3</c:v>
                </c:pt>
                <c:pt idx="2883">
                  <c:v>69.5</c:v>
                </c:pt>
                <c:pt idx="2884">
                  <c:v>71.099999999999994</c:v>
                </c:pt>
                <c:pt idx="2885">
                  <c:v>72.7</c:v>
                </c:pt>
                <c:pt idx="2886">
                  <c:v>73.8</c:v>
                </c:pt>
                <c:pt idx="2887">
                  <c:v>74.3</c:v>
                </c:pt>
                <c:pt idx="2888">
                  <c:v>74.5</c:v>
                </c:pt>
                <c:pt idx="2889">
                  <c:v>76.3</c:v>
                </c:pt>
                <c:pt idx="2890">
                  <c:v>76.3</c:v>
                </c:pt>
                <c:pt idx="2891">
                  <c:v>78.099999999999994</c:v>
                </c:pt>
                <c:pt idx="2892">
                  <c:v>79.2</c:v>
                </c:pt>
                <c:pt idx="2893">
                  <c:v>78.900000000000006</c:v>
                </c:pt>
                <c:pt idx="2894">
                  <c:v>79.7</c:v>
                </c:pt>
                <c:pt idx="2895">
                  <c:v>82.1</c:v>
                </c:pt>
                <c:pt idx="2896">
                  <c:v>81.400000000000006</c:v>
                </c:pt>
                <c:pt idx="2897">
                  <c:v>81.400000000000006</c:v>
                </c:pt>
                <c:pt idx="2898">
                  <c:v>83.9</c:v>
                </c:pt>
                <c:pt idx="2899">
                  <c:v>84.4</c:v>
                </c:pt>
                <c:pt idx="2900">
                  <c:v>85.3</c:v>
                </c:pt>
                <c:pt idx="2901">
                  <c:v>84.1</c:v>
                </c:pt>
                <c:pt idx="2902">
                  <c:v>85.2</c:v>
                </c:pt>
                <c:pt idx="2903">
                  <c:v>86.6</c:v>
                </c:pt>
                <c:pt idx="2904">
                  <c:v>87</c:v>
                </c:pt>
                <c:pt idx="2905">
                  <c:v>87.9</c:v>
                </c:pt>
                <c:pt idx="2906">
                  <c:v>87.7</c:v>
                </c:pt>
                <c:pt idx="2907">
                  <c:v>88.6</c:v>
                </c:pt>
                <c:pt idx="2908">
                  <c:v>88.9</c:v>
                </c:pt>
                <c:pt idx="2909">
                  <c:v>89.6</c:v>
                </c:pt>
                <c:pt idx="2910">
                  <c:v>91.7</c:v>
                </c:pt>
                <c:pt idx="2911">
                  <c:v>91.3</c:v>
                </c:pt>
                <c:pt idx="2912">
                  <c:v>91.4</c:v>
                </c:pt>
                <c:pt idx="2913">
                  <c:v>91.4</c:v>
                </c:pt>
                <c:pt idx="2914">
                  <c:v>91.3</c:v>
                </c:pt>
                <c:pt idx="2915">
                  <c:v>91.6</c:v>
                </c:pt>
                <c:pt idx="2916">
                  <c:v>92.6</c:v>
                </c:pt>
                <c:pt idx="2917">
                  <c:v>92.4</c:v>
                </c:pt>
                <c:pt idx="2918">
                  <c:v>94.4</c:v>
                </c:pt>
                <c:pt idx="2919">
                  <c:v>94.2</c:v>
                </c:pt>
                <c:pt idx="2920">
                  <c:v>92.1</c:v>
                </c:pt>
                <c:pt idx="2921">
                  <c:v>93.3</c:v>
                </c:pt>
                <c:pt idx="2922">
                  <c:v>92.5</c:v>
                </c:pt>
                <c:pt idx="2923">
                  <c:v>92.5</c:v>
                </c:pt>
                <c:pt idx="2924">
                  <c:v>92</c:v>
                </c:pt>
                <c:pt idx="2925">
                  <c:v>93.3</c:v>
                </c:pt>
                <c:pt idx="2926">
                  <c:v>93.3</c:v>
                </c:pt>
                <c:pt idx="2927">
                  <c:v>92.5</c:v>
                </c:pt>
                <c:pt idx="2928">
                  <c:v>93.7</c:v>
                </c:pt>
                <c:pt idx="2929">
                  <c:v>93.4</c:v>
                </c:pt>
                <c:pt idx="2930">
                  <c:v>94.6</c:v>
                </c:pt>
                <c:pt idx="2931">
                  <c:v>93.6</c:v>
                </c:pt>
                <c:pt idx="2932">
                  <c:v>94.5</c:v>
                </c:pt>
                <c:pt idx="2933">
                  <c:v>94.2</c:v>
                </c:pt>
                <c:pt idx="2934">
                  <c:v>94.8</c:v>
                </c:pt>
                <c:pt idx="2935">
                  <c:v>95.3</c:v>
                </c:pt>
                <c:pt idx="2936">
                  <c:v>94.8</c:v>
                </c:pt>
                <c:pt idx="2937">
                  <c:v>96</c:v>
                </c:pt>
                <c:pt idx="2938">
                  <c:v>95.1</c:v>
                </c:pt>
                <c:pt idx="2939">
                  <c:v>96</c:v>
                </c:pt>
                <c:pt idx="2940">
                  <c:v>96.1</c:v>
                </c:pt>
                <c:pt idx="2941">
                  <c:v>95.3</c:v>
                </c:pt>
                <c:pt idx="2942">
                  <c:v>95</c:v>
                </c:pt>
                <c:pt idx="2943">
                  <c:v>95.2</c:v>
                </c:pt>
                <c:pt idx="2944">
                  <c:v>95.6</c:v>
                </c:pt>
                <c:pt idx="2945">
                  <c:v>96.5</c:v>
                </c:pt>
                <c:pt idx="2946">
                  <c:v>93.9</c:v>
                </c:pt>
                <c:pt idx="2947">
                  <c:v>95</c:v>
                </c:pt>
                <c:pt idx="2948">
                  <c:v>94.9</c:v>
                </c:pt>
                <c:pt idx="2949">
                  <c:v>95.2</c:v>
                </c:pt>
                <c:pt idx="2950">
                  <c:v>96.8</c:v>
                </c:pt>
                <c:pt idx="2951">
                  <c:v>96.2</c:v>
                </c:pt>
                <c:pt idx="2952">
                  <c:v>96.6</c:v>
                </c:pt>
                <c:pt idx="2953">
                  <c:v>97.2</c:v>
                </c:pt>
                <c:pt idx="2954">
                  <c:v>98</c:v>
                </c:pt>
                <c:pt idx="2955">
                  <c:v>98.9</c:v>
                </c:pt>
                <c:pt idx="2956">
                  <c:v>99.4</c:v>
                </c:pt>
                <c:pt idx="2957">
                  <c:v>101.1</c:v>
                </c:pt>
                <c:pt idx="2958">
                  <c:v>100.6</c:v>
                </c:pt>
                <c:pt idx="2959">
                  <c:v>102.9</c:v>
                </c:pt>
                <c:pt idx="2960">
                  <c:v>103.8</c:v>
                </c:pt>
                <c:pt idx="2961">
                  <c:v>104.5</c:v>
                </c:pt>
                <c:pt idx="2962">
                  <c:v>105</c:v>
                </c:pt>
                <c:pt idx="2963">
                  <c:v>104.8</c:v>
                </c:pt>
                <c:pt idx="2964">
                  <c:v>107.4</c:v>
                </c:pt>
                <c:pt idx="2965">
                  <c:v>107.2</c:v>
                </c:pt>
                <c:pt idx="2966">
                  <c:v>109.3</c:v>
                </c:pt>
                <c:pt idx="2967">
                  <c:v>109.8</c:v>
                </c:pt>
                <c:pt idx="2968">
                  <c:v>110</c:v>
                </c:pt>
                <c:pt idx="2969">
                  <c:v>111.5</c:v>
                </c:pt>
                <c:pt idx="2970">
                  <c:v>112.4</c:v>
                </c:pt>
                <c:pt idx="2971">
                  <c:v>112.5</c:v>
                </c:pt>
                <c:pt idx="2972">
                  <c:v>113.9</c:v>
                </c:pt>
                <c:pt idx="2973">
                  <c:v>112.3</c:v>
                </c:pt>
                <c:pt idx="2974">
                  <c:v>112.9</c:v>
                </c:pt>
                <c:pt idx="2975">
                  <c:v>114.4</c:v>
                </c:pt>
                <c:pt idx="2976">
                  <c:v>115.5</c:v>
                </c:pt>
                <c:pt idx="2977">
                  <c:v>114</c:v>
                </c:pt>
                <c:pt idx="2978">
                  <c:v>117</c:v>
                </c:pt>
                <c:pt idx="2979">
                  <c:v>116.1</c:v>
                </c:pt>
                <c:pt idx="2980">
                  <c:v>116.9</c:v>
                </c:pt>
                <c:pt idx="2981">
                  <c:v>116.4</c:v>
                </c:pt>
                <c:pt idx="2982">
                  <c:v>117.6</c:v>
                </c:pt>
                <c:pt idx="2983">
                  <c:v>117.9</c:v>
                </c:pt>
                <c:pt idx="2984">
                  <c:v>117.4</c:v>
                </c:pt>
                <c:pt idx="2985">
                  <c:v>116.3</c:v>
                </c:pt>
                <c:pt idx="2986">
                  <c:v>118.3</c:v>
                </c:pt>
                <c:pt idx="2987">
                  <c:v>116.4</c:v>
                </c:pt>
                <c:pt idx="2988">
                  <c:v>118.5</c:v>
                </c:pt>
                <c:pt idx="2989">
                  <c:v>118.9</c:v>
                </c:pt>
                <c:pt idx="2990">
                  <c:v>118.9</c:v>
                </c:pt>
                <c:pt idx="2991">
                  <c:v>118.8</c:v>
                </c:pt>
                <c:pt idx="2992">
                  <c:v>119</c:v>
                </c:pt>
                <c:pt idx="2993">
                  <c:v>119.9</c:v>
                </c:pt>
                <c:pt idx="2994">
                  <c:v>119.7</c:v>
                </c:pt>
                <c:pt idx="2995">
                  <c:v>119.3</c:v>
                </c:pt>
                <c:pt idx="2996">
                  <c:v>120.3</c:v>
                </c:pt>
                <c:pt idx="2997">
                  <c:v>120.9</c:v>
                </c:pt>
                <c:pt idx="2998">
                  <c:v>120.8</c:v>
                </c:pt>
                <c:pt idx="2999">
                  <c:v>121</c:v>
                </c:pt>
                <c:pt idx="3000">
                  <c:v>121.4</c:v>
                </c:pt>
                <c:pt idx="3001">
                  <c:v>121.9</c:v>
                </c:pt>
                <c:pt idx="3002">
                  <c:v>122.1</c:v>
                </c:pt>
                <c:pt idx="3003">
                  <c:v>122.8</c:v>
                </c:pt>
                <c:pt idx="3004">
                  <c:v>122.1</c:v>
                </c:pt>
                <c:pt idx="3005">
                  <c:v>121.8</c:v>
                </c:pt>
                <c:pt idx="3006">
                  <c:v>122.4</c:v>
                </c:pt>
                <c:pt idx="3007">
                  <c:v>122.9</c:v>
                </c:pt>
                <c:pt idx="3008">
                  <c:v>123.9</c:v>
                </c:pt>
                <c:pt idx="3009">
                  <c:v>125.2</c:v>
                </c:pt>
                <c:pt idx="3010">
                  <c:v>124.7</c:v>
                </c:pt>
                <c:pt idx="3011">
                  <c:v>125.8</c:v>
                </c:pt>
                <c:pt idx="3012">
                  <c:v>124.3</c:v>
                </c:pt>
                <c:pt idx="3013">
                  <c:v>127.5</c:v>
                </c:pt>
                <c:pt idx="3014">
                  <c:v>125.5</c:v>
                </c:pt>
                <c:pt idx="3015">
                  <c:v>126.5</c:v>
                </c:pt>
                <c:pt idx="3016">
                  <c:v>126.4</c:v>
                </c:pt>
                <c:pt idx="3017">
                  <c:v>125.8</c:v>
                </c:pt>
                <c:pt idx="3018">
                  <c:v>126.19999999999999</c:v>
                </c:pt>
                <c:pt idx="3019">
                  <c:v>127.9</c:v>
                </c:pt>
                <c:pt idx="3020">
                  <c:v>127.80000000000001</c:v>
                </c:pt>
                <c:pt idx="3021">
                  <c:v>128.30000000000001</c:v>
                </c:pt>
                <c:pt idx="3022">
                  <c:v>127.9</c:v>
                </c:pt>
                <c:pt idx="3023">
                  <c:v>129.4</c:v>
                </c:pt>
                <c:pt idx="3024">
                  <c:v>128.4</c:v>
                </c:pt>
                <c:pt idx="3025">
                  <c:v>129.19999999999999</c:v>
                </c:pt>
                <c:pt idx="3026">
                  <c:v>129.69999999999999</c:v>
                </c:pt>
                <c:pt idx="3027">
                  <c:v>130.5</c:v>
                </c:pt>
                <c:pt idx="3028">
                  <c:v>130.69999999999999</c:v>
                </c:pt>
                <c:pt idx="3029">
                  <c:v>129.69999999999999</c:v>
                </c:pt>
                <c:pt idx="3030">
                  <c:v>130.4</c:v>
                </c:pt>
                <c:pt idx="3031">
                  <c:v>131.19999999999999</c:v>
                </c:pt>
                <c:pt idx="3032">
                  <c:v>130.4</c:v>
                </c:pt>
                <c:pt idx="3033">
                  <c:v>131.5</c:v>
                </c:pt>
                <c:pt idx="3034">
                  <c:v>131.6</c:v>
                </c:pt>
                <c:pt idx="3035">
                  <c:v>132</c:v>
                </c:pt>
                <c:pt idx="3036">
                  <c:v>132.4</c:v>
                </c:pt>
                <c:pt idx="3037">
                  <c:v>131.9</c:v>
                </c:pt>
              </c:numCache>
            </c:numRef>
          </c:xVal>
          <c:yVal>
            <c:numRef>
              <c:f>'64J_11'!$A$2:$A$3039</c:f>
              <c:numCache>
                <c:formatCode>General</c:formatCode>
                <c:ptCount val="3038"/>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pt idx="3035">
                  <c:v>308.5</c:v>
                </c:pt>
                <c:pt idx="3036">
                  <c:v>308.60000000000002</c:v>
                </c:pt>
                <c:pt idx="3037">
                  <c:v>308.7</c:v>
                </c:pt>
              </c:numCache>
            </c:numRef>
          </c:yVal>
          <c:smooth val="1"/>
          <c:extLst>
            <c:ext xmlns:c16="http://schemas.microsoft.com/office/drawing/2014/chart" uri="{C3380CC4-5D6E-409C-BE32-E72D297353CC}">
              <c16:uniqueId val="{00000003-4CBC-4936-9FDC-F2C97DA0D32B}"/>
            </c:ext>
          </c:extLst>
        </c:ser>
        <c:ser>
          <c:idx val="10"/>
          <c:order val="4"/>
          <c:tx>
            <c:strRef>
              <c:f>'64J_11'!$F$1</c:f>
              <c:strCache>
                <c:ptCount val="1"/>
                <c:pt idx="0">
                  <c:v>2019</c:v>
                </c:pt>
              </c:strCache>
            </c:strRef>
          </c:tx>
          <c:spPr>
            <a:ln w="12700" cap="rnd">
              <a:solidFill>
                <a:schemeClr val="accent5">
                  <a:lumMod val="60000"/>
                </a:schemeClr>
              </a:solidFill>
              <a:round/>
            </a:ln>
            <a:effectLst/>
          </c:spPr>
          <c:marker>
            <c:symbol val="none"/>
          </c:marker>
          <c:xVal>
            <c:numRef>
              <c:f>'64J_11'!$F$2:$F$3035</c:f>
              <c:numCache>
                <c:formatCode>General</c:formatCode>
                <c:ptCount val="3034"/>
                <c:pt idx="0">
                  <c:v>1.5</c:v>
                </c:pt>
                <c:pt idx="1">
                  <c:v>0.8</c:v>
                </c:pt>
                <c:pt idx="2">
                  <c:v>0.9</c:v>
                </c:pt>
                <c:pt idx="3">
                  <c:v>1.1000000000000001</c:v>
                </c:pt>
                <c:pt idx="4">
                  <c:v>0.4</c:v>
                </c:pt>
                <c:pt idx="5">
                  <c:v>1.6</c:v>
                </c:pt>
                <c:pt idx="6">
                  <c:v>1</c:v>
                </c:pt>
                <c:pt idx="7">
                  <c:v>0.2</c:v>
                </c:pt>
                <c:pt idx="8">
                  <c:v>1.6</c:v>
                </c:pt>
                <c:pt idx="9">
                  <c:v>0.7</c:v>
                </c:pt>
                <c:pt idx="10">
                  <c:v>0.8</c:v>
                </c:pt>
                <c:pt idx="11">
                  <c:v>0.7</c:v>
                </c:pt>
                <c:pt idx="12">
                  <c:v>0.6</c:v>
                </c:pt>
                <c:pt idx="13">
                  <c:v>0.7</c:v>
                </c:pt>
                <c:pt idx="14">
                  <c:v>0.7</c:v>
                </c:pt>
                <c:pt idx="15">
                  <c:v>1.6</c:v>
                </c:pt>
                <c:pt idx="16">
                  <c:v>0.7</c:v>
                </c:pt>
                <c:pt idx="17">
                  <c:v>1.1000000000000001</c:v>
                </c:pt>
                <c:pt idx="18">
                  <c:v>1</c:v>
                </c:pt>
                <c:pt idx="19">
                  <c:v>0.9</c:v>
                </c:pt>
                <c:pt idx="20">
                  <c:v>0.8</c:v>
                </c:pt>
                <c:pt idx="21">
                  <c:v>0.4</c:v>
                </c:pt>
                <c:pt idx="22">
                  <c:v>0.7</c:v>
                </c:pt>
                <c:pt idx="23">
                  <c:v>1.3</c:v>
                </c:pt>
                <c:pt idx="24">
                  <c:v>1.6</c:v>
                </c:pt>
                <c:pt idx="25">
                  <c:v>0.5</c:v>
                </c:pt>
                <c:pt idx="26">
                  <c:v>1.4</c:v>
                </c:pt>
                <c:pt idx="27">
                  <c:v>1.6</c:v>
                </c:pt>
                <c:pt idx="28">
                  <c:v>2.5</c:v>
                </c:pt>
                <c:pt idx="29">
                  <c:v>2.8</c:v>
                </c:pt>
                <c:pt idx="30">
                  <c:v>2.5</c:v>
                </c:pt>
                <c:pt idx="31">
                  <c:v>3.1</c:v>
                </c:pt>
                <c:pt idx="32">
                  <c:v>3.3</c:v>
                </c:pt>
                <c:pt idx="33">
                  <c:v>2</c:v>
                </c:pt>
                <c:pt idx="34">
                  <c:v>3.5</c:v>
                </c:pt>
                <c:pt idx="35">
                  <c:v>4.8</c:v>
                </c:pt>
                <c:pt idx="36">
                  <c:v>5.9</c:v>
                </c:pt>
                <c:pt idx="37">
                  <c:v>4.9000000000000004</c:v>
                </c:pt>
                <c:pt idx="38">
                  <c:v>5.8</c:v>
                </c:pt>
                <c:pt idx="39">
                  <c:v>5.4</c:v>
                </c:pt>
                <c:pt idx="40">
                  <c:v>3.8</c:v>
                </c:pt>
                <c:pt idx="41">
                  <c:v>6.9</c:v>
                </c:pt>
                <c:pt idx="42">
                  <c:v>7.6</c:v>
                </c:pt>
                <c:pt idx="43">
                  <c:v>8</c:v>
                </c:pt>
                <c:pt idx="44">
                  <c:v>8.8000000000000007</c:v>
                </c:pt>
                <c:pt idx="45">
                  <c:v>8.1</c:v>
                </c:pt>
                <c:pt idx="46">
                  <c:v>9.8000000000000007</c:v>
                </c:pt>
                <c:pt idx="47">
                  <c:v>11</c:v>
                </c:pt>
                <c:pt idx="48">
                  <c:v>10.7</c:v>
                </c:pt>
                <c:pt idx="49">
                  <c:v>10.199999999999999</c:v>
                </c:pt>
                <c:pt idx="50">
                  <c:v>11</c:v>
                </c:pt>
                <c:pt idx="51">
                  <c:v>12.9</c:v>
                </c:pt>
                <c:pt idx="52">
                  <c:v>11.3</c:v>
                </c:pt>
                <c:pt idx="53">
                  <c:v>11.9</c:v>
                </c:pt>
                <c:pt idx="54">
                  <c:v>12.5</c:v>
                </c:pt>
                <c:pt idx="55">
                  <c:v>10.4</c:v>
                </c:pt>
                <c:pt idx="56">
                  <c:v>13.1</c:v>
                </c:pt>
                <c:pt idx="57">
                  <c:v>12.9</c:v>
                </c:pt>
                <c:pt idx="58">
                  <c:v>13.1</c:v>
                </c:pt>
                <c:pt idx="59">
                  <c:v>13.5</c:v>
                </c:pt>
                <c:pt idx="60">
                  <c:v>12.9</c:v>
                </c:pt>
                <c:pt idx="61">
                  <c:v>13.1</c:v>
                </c:pt>
                <c:pt idx="62">
                  <c:v>11.9</c:v>
                </c:pt>
                <c:pt idx="63">
                  <c:v>13</c:v>
                </c:pt>
                <c:pt idx="64">
                  <c:v>11.9</c:v>
                </c:pt>
                <c:pt idx="65">
                  <c:v>11.6</c:v>
                </c:pt>
                <c:pt idx="66">
                  <c:v>12.4</c:v>
                </c:pt>
                <c:pt idx="67">
                  <c:v>12.1</c:v>
                </c:pt>
                <c:pt idx="68">
                  <c:v>12.9</c:v>
                </c:pt>
                <c:pt idx="69">
                  <c:v>13</c:v>
                </c:pt>
                <c:pt idx="70">
                  <c:v>12.3</c:v>
                </c:pt>
                <c:pt idx="71">
                  <c:v>10.9</c:v>
                </c:pt>
                <c:pt idx="72">
                  <c:v>12.4</c:v>
                </c:pt>
                <c:pt idx="73">
                  <c:v>11.6</c:v>
                </c:pt>
                <c:pt idx="74">
                  <c:v>11.4</c:v>
                </c:pt>
                <c:pt idx="75">
                  <c:v>11.4</c:v>
                </c:pt>
                <c:pt idx="76">
                  <c:v>11.6</c:v>
                </c:pt>
                <c:pt idx="77">
                  <c:v>11.1</c:v>
                </c:pt>
                <c:pt idx="78">
                  <c:v>11.4</c:v>
                </c:pt>
                <c:pt idx="79">
                  <c:v>12.2</c:v>
                </c:pt>
                <c:pt idx="80">
                  <c:v>11.2</c:v>
                </c:pt>
                <c:pt idx="81">
                  <c:v>10.1</c:v>
                </c:pt>
                <c:pt idx="82">
                  <c:v>11</c:v>
                </c:pt>
                <c:pt idx="83">
                  <c:v>10.8</c:v>
                </c:pt>
                <c:pt idx="84">
                  <c:v>10.6</c:v>
                </c:pt>
                <c:pt idx="85">
                  <c:v>11.6</c:v>
                </c:pt>
                <c:pt idx="86">
                  <c:v>12</c:v>
                </c:pt>
                <c:pt idx="87">
                  <c:v>12.1</c:v>
                </c:pt>
                <c:pt idx="88">
                  <c:v>12.5</c:v>
                </c:pt>
                <c:pt idx="89">
                  <c:v>12</c:v>
                </c:pt>
                <c:pt idx="90">
                  <c:v>13.4</c:v>
                </c:pt>
                <c:pt idx="91">
                  <c:v>13.8</c:v>
                </c:pt>
                <c:pt idx="92">
                  <c:v>12.6</c:v>
                </c:pt>
                <c:pt idx="93">
                  <c:v>13.9</c:v>
                </c:pt>
                <c:pt idx="94">
                  <c:v>12.7</c:v>
                </c:pt>
                <c:pt idx="95">
                  <c:v>13.2</c:v>
                </c:pt>
                <c:pt idx="96">
                  <c:v>12.6</c:v>
                </c:pt>
                <c:pt idx="97">
                  <c:v>14.5</c:v>
                </c:pt>
                <c:pt idx="98">
                  <c:v>14.2</c:v>
                </c:pt>
                <c:pt idx="99">
                  <c:v>14.3</c:v>
                </c:pt>
                <c:pt idx="100">
                  <c:v>14.8</c:v>
                </c:pt>
                <c:pt idx="101">
                  <c:v>14.2</c:v>
                </c:pt>
                <c:pt idx="102">
                  <c:v>14.9</c:v>
                </c:pt>
                <c:pt idx="103">
                  <c:v>14.8</c:v>
                </c:pt>
                <c:pt idx="104">
                  <c:v>14.5</c:v>
                </c:pt>
                <c:pt idx="105">
                  <c:v>15.2</c:v>
                </c:pt>
                <c:pt idx="106">
                  <c:v>15.4</c:v>
                </c:pt>
                <c:pt idx="107">
                  <c:v>14.2</c:v>
                </c:pt>
                <c:pt idx="108">
                  <c:v>13.9</c:v>
                </c:pt>
                <c:pt idx="109">
                  <c:v>13.7</c:v>
                </c:pt>
                <c:pt idx="110">
                  <c:v>13.2</c:v>
                </c:pt>
                <c:pt idx="111">
                  <c:v>13.8</c:v>
                </c:pt>
                <c:pt idx="112">
                  <c:v>13.4</c:v>
                </c:pt>
                <c:pt idx="113">
                  <c:v>13.6</c:v>
                </c:pt>
                <c:pt idx="114">
                  <c:v>12.7</c:v>
                </c:pt>
                <c:pt idx="115">
                  <c:v>12.2</c:v>
                </c:pt>
                <c:pt idx="116">
                  <c:v>12.6</c:v>
                </c:pt>
                <c:pt idx="117">
                  <c:v>12.1</c:v>
                </c:pt>
                <c:pt idx="118">
                  <c:v>11.7</c:v>
                </c:pt>
                <c:pt idx="119">
                  <c:v>11.1</c:v>
                </c:pt>
                <c:pt idx="120">
                  <c:v>10.5</c:v>
                </c:pt>
                <c:pt idx="121">
                  <c:v>10.3</c:v>
                </c:pt>
                <c:pt idx="122">
                  <c:v>10</c:v>
                </c:pt>
                <c:pt idx="123">
                  <c:v>9.6</c:v>
                </c:pt>
                <c:pt idx="124">
                  <c:v>8.8000000000000007</c:v>
                </c:pt>
                <c:pt idx="125">
                  <c:v>9.1999999999999993</c:v>
                </c:pt>
                <c:pt idx="126">
                  <c:v>8.3000000000000007</c:v>
                </c:pt>
                <c:pt idx="127">
                  <c:v>9</c:v>
                </c:pt>
                <c:pt idx="128">
                  <c:v>8.6999999999999993</c:v>
                </c:pt>
                <c:pt idx="129">
                  <c:v>8.1999999999999993</c:v>
                </c:pt>
                <c:pt idx="130">
                  <c:v>8.1</c:v>
                </c:pt>
                <c:pt idx="131">
                  <c:v>9.6</c:v>
                </c:pt>
                <c:pt idx="132">
                  <c:v>9.1999999999999993</c:v>
                </c:pt>
                <c:pt idx="133">
                  <c:v>7.1</c:v>
                </c:pt>
                <c:pt idx="134">
                  <c:v>7.1</c:v>
                </c:pt>
                <c:pt idx="135">
                  <c:v>7.1</c:v>
                </c:pt>
                <c:pt idx="136">
                  <c:v>7.7</c:v>
                </c:pt>
                <c:pt idx="137">
                  <c:v>7</c:v>
                </c:pt>
                <c:pt idx="138">
                  <c:v>7.5</c:v>
                </c:pt>
                <c:pt idx="139">
                  <c:v>7.7</c:v>
                </c:pt>
                <c:pt idx="140">
                  <c:v>7.3</c:v>
                </c:pt>
                <c:pt idx="141">
                  <c:v>7.1</c:v>
                </c:pt>
                <c:pt idx="142">
                  <c:v>6.3</c:v>
                </c:pt>
                <c:pt idx="143">
                  <c:v>6.9</c:v>
                </c:pt>
                <c:pt idx="144">
                  <c:v>6</c:v>
                </c:pt>
                <c:pt idx="145">
                  <c:v>6.8</c:v>
                </c:pt>
                <c:pt idx="146">
                  <c:v>5.5</c:v>
                </c:pt>
                <c:pt idx="147">
                  <c:v>5.5</c:v>
                </c:pt>
                <c:pt idx="148">
                  <c:v>7.4</c:v>
                </c:pt>
                <c:pt idx="149">
                  <c:v>6.2</c:v>
                </c:pt>
                <c:pt idx="150">
                  <c:v>7.3</c:v>
                </c:pt>
                <c:pt idx="151">
                  <c:v>6.5</c:v>
                </c:pt>
                <c:pt idx="152">
                  <c:v>8.6999999999999993</c:v>
                </c:pt>
                <c:pt idx="153">
                  <c:v>6.9</c:v>
                </c:pt>
                <c:pt idx="154">
                  <c:v>5.8</c:v>
                </c:pt>
                <c:pt idx="155">
                  <c:v>5.6</c:v>
                </c:pt>
                <c:pt idx="156">
                  <c:v>5</c:v>
                </c:pt>
                <c:pt idx="157">
                  <c:v>5.5</c:v>
                </c:pt>
                <c:pt idx="158">
                  <c:v>4.5999999999999996</c:v>
                </c:pt>
                <c:pt idx="159">
                  <c:v>4.4000000000000004</c:v>
                </c:pt>
                <c:pt idx="160">
                  <c:v>5</c:v>
                </c:pt>
                <c:pt idx="161">
                  <c:v>5</c:v>
                </c:pt>
                <c:pt idx="162">
                  <c:v>5.3</c:v>
                </c:pt>
                <c:pt idx="163">
                  <c:v>4.8</c:v>
                </c:pt>
                <c:pt idx="164">
                  <c:v>5.3</c:v>
                </c:pt>
                <c:pt idx="165">
                  <c:v>4.2</c:v>
                </c:pt>
                <c:pt idx="166">
                  <c:v>4.4000000000000004</c:v>
                </c:pt>
                <c:pt idx="167">
                  <c:v>5.0999999999999996</c:v>
                </c:pt>
                <c:pt idx="168">
                  <c:v>5.3</c:v>
                </c:pt>
                <c:pt idx="169">
                  <c:v>4.9000000000000004</c:v>
                </c:pt>
                <c:pt idx="170">
                  <c:v>3.7</c:v>
                </c:pt>
                <c:pt idx="171">
                  <c:v>5.0999999999999996</c:v>
                </c:pt>
                <c:pt idx="172">
                  <c:v>5.0999999999999996</c:v>
                </c:pt>
                <c:pt idx="173">
                  <c:v>3.9</c:v>
                </c:pt>
                <c:pt idx="174">
                  <c:v>5</c:v>
                </c:pt>
                <c:pt idx="175">
                  <c:v>5</c:v>
                </c:pt>
                <c:pt idx="176">
                  <c:v>3.2</c:v>
                </c:pt>
                <c:pt idx="177">
                  <c:v>4.8</c:v>
                </c:pt>
                <c:pt idx="178">
                  <c:v>4</c:v>
                </c:pt>
                <c:pt idx="179">
                  <c:v>4.3</c:v>
                </c:pt>
                <c:pt idx="180">
                  <c:v>5.2</c:v>
                </c:pt>
                <c:pt idx="181">
                  <c:v>4.3</c:v>
                </c:pt>
                <c:pt idx="182">
                  <c:v>3.5</c:v>
                </c:pt>
                <c:pt idx="183">
                  <c:v>4.2</c:v>
                </c:pt>
                <c:pt idx="184">
                  <c:v>4.5999999999999996</c:v>
                </c:pt>
                <c:pt idx="185">
                  <c:v>4.5</c:v>
                </c:pt>
                <c:pt idx="186">
                  <c:v>4.3</c:v>
                </c:pt>
                <c:pt idx="187">
                  <c:v>4.3</c:v>
                </c:pt>
                <c:pt idx="188">
                  <c:v>4.5</c:v>
                </c:pt>
                <c:pt idx="189">
                  <c:v>4.9000000000000004</c:v>
                </c:pt>
                <c:pt idx="190">
                  <c:v>5.0999999999999996</c:v>
                </c:pt>
                <c:pt idx="191">
                  <c:v>3</c:v>
                </c:pt>
                <c:pt idx="192">
                  <c:v>4.5999999999999996</c:v>
                </c:pt>
                <c:pt idx="193">
                  <c:v>4.7</c:v>
                </c:pt>
                <c:pt idx="194">
                  <c:v>2.7</c:v>
                </c:pt>
                <c:pt idx="195">
                  <c:v>4.3</c:v>
                </c:pt>
                <c:pt idx="196">
                  <c:v>4.5</c:v>
                </c:pt>
                <c:pt idx="197">
                  <c:v>4.8</c:v>
                </c:pt>
                <c:pt idx="198">
                  <c:v>2.6</c:v>
                </c:pt>
                <c:pt idx="199">
                  <c:v>3.9</c:v>
                </c:pt>
                <c:pt idx="200">
                  <c:v>4.0999999999999996</c:v>
                </c:pt>
                <c:pt idx="201">
                  <c:v>4.8</c:v>
                </c:pt>
                <c:pt idx="202">
                  <c:v>6</c:v>
                </c:pt>
                <c:pt idx="203">
                  <c:v>4</c:v>
                </c:pt>
                <c:pt idx="204">
                  <c:v>3.7</c:v>
                </c:pt>
                <c:pt idx="205">
                  <c:v>3</c:v>
                </c:pt>
                <c:pt idx="206">
                  <c:v>4.0999999999999996</c:v>
                </c:pt>
                <c:pt idx="207">
                  <c:v>3.8</c:v>
                </c:pt>
                <c:pt idx="208">
                  <c:v>4.2</c:v>
                </c:pt>
                <c:pt idx="209">
                  <c:v>5.4</c:v>
                </c:pt>
                <c:pt idx="210">
                  <c:v>3.6</c:v>
                </c:pt>
                <c:pt idx="211">
                  <c:v>4.3</c:v>
                </c:pt>
                <c:pt idx="212">
                  <c:v>4.4000000000000004</c:v>
                </c:pt>
                <c:pt idx="213">
                  <c:v>3.3</c:v>
                </c:pt>
                <c:pt idx="214">
                  <c:v>2.7</c:v>
                </c:pt>
                <c:pt idx="215">
                  <c:v>3</c:v>
                </c:pt>
                <c:pt idx="216">
                  <c:v>3.4</c:v>
                </c:pt>
                <c:pt idx="217">
                  <c:v>3.7</c:v>
                </c:pt>
                <c:pt idx="218">
                  <c:v>4.0999999999999996</c:v>
                </c:pt>
                <c:pt idx="219">
                  <c:v>4.2</c:v>
                </c:pt>
                <c:pt idx="220">
                  <c:v>3.7</c:v>
                </c:pt>
                <c:pt idx="221">
                  <c:v>3.2</c:v>
                </c:pt>
                <c:pt idx="222">
                  <c:v>3.1</c:v>
                </c:pt>
                <c:pt idx="223">
                  <c:v>3.4</c:v>
                </c:pt>
                <c:pt idx="224">
                  <c:v>4.3</c:v>
                </c:pt>
                <c:pt idx="225">
                  <c:v>3.4</c:v>
                </c:pt>
                <c:pt idx="226">
                  <c:v>5.0999999999999996</c:v>
                </c:pt>
                <c:pt idx="227">
                  <c:v>4.4000000000000004</c:v>
                </c:pt>
                <c:pt idx="228">
                  <c:v>2.5</c:v>
                </c:pt>
                <c:pt idx="229">
                  <c:v>4.5999999999999996</c:v>
                </c:pt>
                <c:pt idx="230">
                  <c:v>4.0999999999999996</c:v>
                </c:pt>
                <c:pt idx="231">
                  <c:v>4.8</c:v>
                </c:pt>
                <c:pt idx="232">
                  <c:v>3.4</c:v>
                </c:pt>
                <c:pt idx="233">
                  <c:v>5.9</c:v>
                </c:pt>
                <c:pt idx="234">
                  <c:v>4.4000000000000004</c:v>
                </c:pt>
                <c:pt idx="235">
                  <c:v>5.5</c:v>
                </c:pt>
                <c:pt idx="236">
                  <c:v>4.5999999999999996</c:v>
                </c:pt>
                <c:pt idx="237">
                  <c:v>4</c:v>
                </c:pt>
                <c:pt idx="238">
                  <c:v>4.5999999999999996</c:v>
                </c:pt>
                <c:pt idx="239">
                  <c:v>4.9000000000000004</c:v>
                </c:pt>
                <c:pt idx="240">
                  <c:v>4.2</c:v>
                </c:pt>
                <c:pt idx="241">
                  <c:v>5.2</c:v>
                </c:pt>
                <c:pt idx="242">
                  <c:v>4.5</c:v>
                </c:pt>
                <c:pt idx="243">
                  <c:v>3.4</c:v>
                </c:pt>
                <c:pt idx="244">
                  <c:v>4.7</c:v>
                </c:pt>
                <c:pt idx="245">
                  <c:v>3.4</c:v>
                </c:pt>
                <c:pt idx="246">
                  <c:v>4.5</c:v>
                </c:pt>
                <c:pt idx="247">
                  <c:v>4.3</c:v>
                </c:pt>
                <c:pt idx="248">
                  <c:v>3.5</c:v>
                </c:pt>
                <c:pt idx="249">
                  <c:v>2.6</c:v>
                </c:pt>
                <c:pt idx="250">
                  <c:v>4.9000000000000004</c:v>
                </c:pt>
                <c:pt idx="251">
                  <c:v>5.0999999999999996</c:v>
                </c:pt>
                <c:pt idx="252">
                  <c:v>3.9</c:v>
                </c:pt>
                <c:pt idx="253">
                  <c:v>5.2</c:v>
                </c:pt>
                <c:pt idx="254">
                  <c:v>4.9000000000000004</c:v>
                </c:pt>
                <c:pt idx="255">
                  <c:v>4</c:v>
                </c:pt>
                <c:pt idx="256">
                  <c:v>4</c:v>
                </c:pt>
                <c:pt idx="257">
                  <c:v>2.9</c:v>
                </c:pt>
                <c:pt idx="258">
                  <c:v>3.7</c:v>
                </c:pt>
                <c:pt idx="259">
                  <c:v>4.0999999999999996</c:v>
                </c:pt>
                <c:pt idx="260">
                  <c:v>4.0999999999999996</c:v>
                </c:pt>
                <c:pt idx="261">
                  <c:v>3.9</c:v>
                </c:pt>
                <c:pt idx="262">
                  <c:v>3.5</c:v>
                </c:pt>
                <c:pt idx="263">
                  <c:v>4</c:v>
                </c:pt>
                <c:pt idx="264">
                  <c:v>3.2</c:v>
                </c:pt>
                <c:pt idx="265">
                  <c:v>4.4000000000000004</c:v>
                </c:pt>
                <c:pt idx="266">
                  <c:v>4.5</c:v>
                </c:pt>
                <c:pt idx="267">
                  <c:v>4</c:v>
                </c:pt>
                <c:pt idx="268">
                  <c:v>3.5</c:v>
                </c:pt>
                <c:pt idx="269">
                  <c:v>3.8</c:v>
                </c:pt>
                <c:pt idx="270">
                  <c:v>3.9</c:v>
                </c:pt>
                <c:pt idx="271">
                  <c:v>3.1</c:v>
                </c:pt>
                <c:pt idx="272">
                  <c:v>3.7</c:v>
                </c:pt>
                <c:pt idx="273">
                  <c:v>4.4000000000000004</c:v>
                </c:pt>
                <c:pt idx="274">
                  <c:v>4.8</c:v>
                </c:pt>
                <c:pt idx="275">
                  <c:v>4.3</c:v>
                </c:pt>
                <c:pt idx="276">
                  <c:v>4.7</c:v>
                </c:pt>
                <c:pt idx="277">
                  <c:v>4.3</c:v>
                </c:pt>
                <c:pt idx="278">
                  <c:v>4.3</c:v>
                </c:pt>
                <c:pt idx="279">
                  <c:v>4.7</c:v>
                </c:pt>
                <c:pt idx="280">
                  <c:v>4.7</c:v>
                </c:pt>
                <c:pt idx="281">
                  <c:v>4.9000000000000004</c:v>
                </c:pt>
                <c:pt idx="282">
                  <c:v>5.4</c:v>
                </c:pt>
                <c:pt idx="283">
                  <c:v>5.3</c:v>
                </c:pt>
                <c:pt idx="284">
                  <c:v>6</c:v>
                </c:pt>
                <c:pt idx="285">
                  <c:v>5.8</c:v>
                </c:pt>
                <c:pt idx="286">
                  <c:v>6.3</c:v>
                </c:pt>
                <c:pt idx="287">
                  <c:v>6.6</c:v>
                </c:pt>
                <c:pt idx="288">
                  <c:v>7.5</c:v>
                </c:pt>
                <c:pt idx="289">
                  <c:v>6.5</c:v>
                </c:pt>
                <c:pt idx="290">
                  <c:v>6</c:v>
                </c:pt>
                <c:pt idx="291">
                  <c:v>6.5</c:v>
                </c:pt>
                <c:pt idx="292">
                  <c:v>5.5</c:v>
                </c:pt>
                <c:pt idx="293">
                  <c:v>6.3</c:v>
                </c:pt>
                <c:pt idx="294">
                  <c:v>8.1999999999999993</c:v>
                </c:pt>
                <c:pt idx="295">
                  <c:v>11.2</c:v>
                </c:pt>
                <c:pt idx="296">
                  <c:v>10.9</c:v>
                </c:pt>
                <c:pt idx="297">
                  <c:v>10.1</c:v>
                </c:pt>
                <c:pt idx="298">
                  <c:v>8</c:v>
                </c:pt>
                <c:pt idx="299">
                  <c:v>6.2</c:v>
                </c:pt>
                <c:pt idx="300">
                  <c:v>6.6</c:v>
                </c:pt>
                <c:pt idx="301">
                  <c:v>5.9</c:v>
                </c:pt>
                <c:pt idx="302">
                  <c:v>6.6</c:v>
                </c:pt>
                <c:pt idx="303">
                  <c:v>5.0999999999999996</c:v>
                </c:pt>
                <c:pt idx="304">
                  <c:v>5.0999999999999996</c:v>
                </c:pt>
                <c:pt idx="305">
                  <c:v>4.4000000000000004</c:v>
                </c:pt>
                <c:pt idx="306">
                  <c:v>4.5999999999999996</c:v>
                </c:pt>
                <c:pt idx="307">
                  <c:v>6.6</c:v>
                </c:pt>
                <c:pt idx="308">
                  <c:v>5.3</c:v>
                </c:pt>
                <c:pt idx="309">
                  <c:v>6</c:v>
                </c:pt>
                <c:pt idx="310">
                  <c:v>5.5</c:v>
                </c:pt>
                <c:pt idx="311">
                  <c:v>6.4</c:v>
                </c:pt>
                <c:pt idx="312">
                  <c:v>6.1</c:v>
                </c:pt>
                <c:pt idx="313">
                  <c:v>4.5</c:v>
                </c:pt>
                <c:pt idx="314">
                  <c:v>6.5</c:v>
                </c:pt>
                <c:pt idx="315">
                  <c:v>6.6</c:v>
                </c:pt>
                <c:pt idx="316">
                  <c:v>4.8</c:v>
                </c:pt>
                <c:pt idx="317">
                  <c:v>5</c:v>
                </c:pt>
                <c:pt idx="318">
                  <c:v>5.4</c:v>
                </c:pt>
                <c:pt idx="319">
                  <c:v>4.7</c:v>
                </c:pt>
                <c:pt idx="320">
                  <c:v>5.8</c:v>
                </c:pt>
                <c:pt idx="321">
                  <c:v>5.8</c:v>
                </c:pt>
                <c:pt idx="322">
                  <c:v>5.7</c:v>
                </c:pt>
                <c:pt idx="323">
                  <c:v>5.5</c:v>
                </c:pt>
                <c:pt idx="324">
                  <c:v>4</c:v>
                </c:pt>
                <c:pt idx="325">
                  <c:v>5.2</c:v>
                </c:pt>
                <c:pt idx="326">
                  <c:v>5.3</c:v>
                </c:pt>
                <c:pt idx="327">
                  <c:v>5</c:v>
                </c:pt>
                <c:pt idx="328">
                  <c:v>4.2</c:v>
                </c:pt>
                <c:pt idx="329">
                  <c:v>4.7</c:v>
                </c:pt>
                <c:pt idx="330">
                  <c:v>5.0999999999999996</c:v>
                </c:pt>
                <c:pt idx="331">
                  <c:v>5.3</c:v>
                </c:pt>
                <c:pt idx="332">
                  <c:v>3.4</c:v>
                </c:pt>
                <c:pt idx="333">
                  <c:v>5.3</c:v>
                </c:pt>
                <c:pt idx="334">
                  <c:v>5.6</c:v>
                </c:pt>
                <c:pt idx="335">
                  <c:v>4.7</c:v>
                </c:pt>
                <c:pt idx="336">
                  <c:v>5.6</c:v>
                </c:pt>
                <c:pt idx="337">
                  <c:v>4.4000000000000004</c:v>
                </c:pt>
                <c:pt idx="338">
                  <c:v>4.9000000000000004</c:v>
                </c:pt>
                <c:pt idx="339">
                  <c:v>6.3</c:v>
                </c:pt>
                <c:pt idx="340">
                  <c:v>4.8</c:v>
                </c:pt>
                <c:pt idx="341">
                  <c:v>5.6</c:v>
                </c:pt>
                <c:pt idx="342">
                  <c:v>4.7</c:v>
                </c:pt>
                <c:pt idx="343">
                  <c:v>5.9</c:v>
                </c:pt>
                <c:pt idx="344">
                  <c:v>4.7</c:v>
                </c:pt>
                <c:pt idx="345">
                  <c:v>5.7</c:v>
                </c:pt>
                <c:pt idx="346">
                  <c:v>4.9000000000000004</c:v>
                </c:pt>
                <c:pt idx="347">
                  <c:v>6</c:v>
                </c:pt>
                <c:pt idx="348">
                  <c:v>6.5</c:v>
                </c:pt>
                <c:pt idx="349">
                  <c:v>5.3</c:v>
                </c:pt>
                <c:pt idx="350">
                  <c:v>6.1</c:v>
                </c:pt>
                <c:pt idx="351">
                  <c:v>5.4</c:v>
                </c:pt>
                <c:pt idx="352">
                  <c:v>4.2</c:v>
                </c:pt>
                <c:pt idx="353">
                  <c:v>4.5999999999999996</c:v>
                </c:pt>
                <c:pt idx="354">
                  <c:v>4.8</c:v>
                </c:pt>
                <c:pt idx="355">
                  <c:v>4.2</c:v>
                </c:pt>
                <c:pt idx="356">
                  <c:v>5.0999999999999996</c:v>
                </c:pt>
                <c:pt idx="357">
                  <c:v>5.3</c:v>
                </c:pt>
                <c:pt idx="358">
                  <c:v>5.3</c:v>
                </c:pt>
                <c:pt idx="359">
                  <c:v>5.6</c:v>
                </c:pt>
                <c:pt idx="360">
                  <c:v>5.7</c:v>
                </c:pt>
                <c:pt idx="361">
                  <c:v>4.8</c:v>
                </c:pt>
                <c:pt idx="362">
                  <c:v>5.8</c:v>
                </c:pt>
                <c:pt idx="363">
                  <c:v>4.8</c:v>
                </c:pt>
                <c:pt idx="364">
                  <c:v>6</c:v>
                </c:pt>
                <c:pt idx="365">
                  <c:v>6.1</c:v>
                </c:pt>
                <c:pt idx="366">
                  <c:v>5.6</c:v>
                </c:pt>
                <c:pt idx="367">
                  <c:v>5.8</c:v>
                </c:pt>
                <c:pt idx="368">
                  <c:v>5.6</c:v>
                </c:pt>
                <c:pt idx="369">
                  <c:v>4.2</c:v>
                </c:pt>
                <c:pt idx="370">
                  <c:v>6.4</c:v>
                </c:pt>
                <c:pt idx="371">
                  <c:v>4.8</c:v>
                </c:pt>
                <c:pt idx="372">
                  <c:v>5.9</c:v>
                </c:pt>
                <c:pt idx="373">
                  <c:v>5.6</c:v>
                </c:pt>
                <c:pt idx="374">
                  <c:v>6.1</c:v>
                </c:pt>
                <c:pt idx="375">
                  <c:v>5.5</c:v>
                </c:pt>
                <c:pt idx="376">
                  <c:v>5.7</c:v>
                </c:pt>
                <c:pt idx="377">
                  <c:v>6.1</c:v>
                </c:pt>
                <c:pt idx="378">
                  <c:v>6.3</c:v>
                </c:pt>
                <c:pt idx="379">
                  <c:v>6.8</c:v>
                </c:pt>
                <c:pt idx="380">
                  <c:v>6.2</c:v>
                </c:pt>
                <c:pt idx="381">
                  <c:v>5.7</c:v>
                </c:pt>
                <c:pt idx="382">
                  <c:v>6.7</c:v>
                </c:pt>
                <c:pt idx="383">
                  <c:v>6.8</c:v>
                </c:pt>
                <c:pt idx="384">
                  <c:v>7.8</c:v>
                </c:pt>
                <c:pt idx="385">
                  <c:v>7</c:v>
                </c:pt>
                <c:pt idx="386">
                  <c:v>6.3</c:v>
                </c:pt>
                <c:pt idx="387">
                  <c:v>6.3</c:v>
                </c:pt>
                <c:pt idx="388">
                  <c:v>7.3</c:v>
                </c:pt>
                <c:pt idx="389">
                  <c:v>7.7</c:v>
                </c:pt>
                <c:pt idx="390">
                  <c:v>7.4</c:v>
                </c:pt>
                <c:pt idx="391">
                  <c:v>7.9</c:v>
                </c:pt>
                <c:pt idx="392">
                  <c:v>8.1</c:v>
                </c:pt>
                <c:pt idx="393">
                  <c:v>8.6</c:v>
                </c:pt>
                <c:pt idx="394">
                  <c:v>8.1</c:v>
                </c:pt>
                <c:pt idx="395">
                  <c:v>8.1999999999999993</c:v>
                </c:pt>
                <c:pt idx="396">
                  <c:v>8.1999999999999993</c:v>
                </c:pt>
                <c:pt idx="397">
                  <c:v>8.9</c:v>
                </c:pt>
                <c:pt idx="398">
                  <c:v>9.4</c:v>
                </c:pt>
                <c:pt idx="399">
                  <c:v>10.4</c:v>
                </c:pt>
                <c:pt idx="400">
                  <c:v>10.3</c:v>
                </c:pt>
                <c:pt idx="401">
                  <c:v>10.5</c:v>
                </c:pt>
                <c:pt idx="402">
                  <c:v>11.8</c:v>
                </c:pt>
                <c:pt idx="403">
                  <c:v>12.2</c:v>
                </c:pt>
                <c:pt idx="404">
                  <c:v>12.6</c:v>
                </c:pt>
                <c:pt idx="405">
                  <c:v>12.6</c:v>
                </c:pt>
                <c:pt idx="406">
                  <c:v>14.1</c:v>
                </c:pt>
                <c:pt idx="407">
                  <c:v>14.4</c:v>
                </c:pt>
                <c:pt idx="408">
                  <c:v>14.8</c:v>
                </c:pt>
                <c:pt idx="409">
                  <c:v>15.9</c:v>
                </c:pt>
                <c:pt idx="410">
                  <c:v>16.8</c:v>
                </c:pt>
                <c:pt idx="411">
                  <c:v>15.7</c:v>
                </c:pt>
                <c:pt idx="412">
                  <c:v>17.5</c:v>
                </c:pt>
                <c:pt idx="413">
                  <c:v>18.100000000000001</c:v>
                </c:pt>
                <c:pt idx="414">
                  <c:v>19</c:v>
                </c:pt>
                <c:pt idx="415">
                  <c:v>17.7</c:v>
                </c:pt>
                <c:pt idx="416">
                  <c:v>18.8</c:v>
                </c:pt>
                <c:pt idx="417">
                  <c:v>19.100000000000001</c:v>
                </c:pt>
                <c:pt idx="418">
                  <c:v>19.2</c:v>
                </c:pt>
                <c:pt idx="419">
                  <c:v>21</c:v>
                </c:pt>
                <c:pt idx="420">
                  <c:v>20.3</c:v>
                </c:pt>
                <c:pt idx="421">
                  <c:v>20.100000000000001</c:v>
                </c:pt>
                <c:pt idx="422">
                  <c:v>20.2</c:v>
                </c:pt>
                <c:pt idx="423">
                  <c:v>19.399999999999999</c:v>
                </c:pt>
                <c:pt idx="424">
                  <c:v>21.3</c:v>
                </c:pt>
                <c:pt idx="425">
                  <c:v>20.5</c:v>
                </c:pt>
                <c:pt idx="426">
                  <c:v>19.399999999999999</c:v>
                </c:pt>
                <c:pt idx="427">
                  <c:v>20.399999999999999</c:v>
                </c:pt>
                <c:pt idx="428">
                  <c:v>20.399999999999999</c:v>
                </c:pt>
                <c:pt idx="429">
                  <c:v>20.5</c:v>
                </c:pt>
                <c:pt idx="430">
                  <c:v>19.600000000000001</c:v>
                </c:pt>
                <c:pt idx="431">
                  <c:v>21</c:v>
                </c:pt>
                <c:pt idx="432">
                  <c:v>19.899999999999999</c:v>
                </c:pt>
                <c:pt idx="433">
                  <c:v>20.5</c:v>
                </c:pt>
                <c:pt idx="434">
                  <c:v>19.600000000000001</c:v>
                </c:pt>
                <c:pt idx="435">
                  <c:v>17.899999999999999</c:v>
                </c:pt>
                <c:pt idx="436">
                  <c:v>19.8</c:v>
                </c:pt>
                <c:pt idx="437">
                  <c:v>20.2</c:v>
                </c:pt>
                <c:pt idx="438">
                  <c:v>19.899999999999999</c:v>
                </c:pt>
                <c:pt idx="439">
                  <c:v>19.5</c:v>
                </c:pt>
                <c:pt idx="440">
                  <c:v>19.3</c:v>
                </c:pt>
                <c:pt idx="441">
                  <c:v>19</c:v>
                </c:pt>
                <c:pt idx="442">
                  <c:v>18.399999999999999</c:v>
                </c:pt>
                <c:pt idx="443">
                  <c:v>19.3</c:v>
                </c:pt>
                <c:pt idx="444">
                  <c:v>20.100000000000001</c:v>
                </c:pt>
                <c:pt idx="445">
                  <c:v>19.2</c:v>
                </c:pt>
                <c:pt idx="446">
                  <c:v>18.2</c:v>
                </c:pt>
                <c:pt idx="447">
                  <c:v>18.600000000000001</c:v>
                </c:pt>
                <c:pt idx="448">
                  <c:v>19.5</c:v>
                </c:pt>
                <c:pt idx="449">
                  <c:v>18.7</c:v>
                </c:pt>
                <c:pt idx="450">
                  <c:v>19.399999999999999</c:v>
                </c:pt>
                <c:pt idx="451">
                  <c:v>20.3</c:v>
                </c:pt>
                <c:pt idx="452">
                  <c:v>19.100000000000001</c:v>
                </c:pt>
                <c:pt idx="453">
                  <c:v>19</c:v>
                </c:pt>
                <c:pt idx="454">
                  <c:v>19.7</c:v>
                </c:pt>
                <c:pt idx="455">
                  <c:v>19.7</c:v>
                </c:pt>
                <c:pt idx="456">
                  <c:v>20.7</c:v>
                </c:pt>
                <c:pt idx="457">
                  <c:v>20.6</c:v>
                </c:pt>
                <c:pt idx="458">
                  <c:v>20.6</c:v>
                </c:pt>
                <c:pt idx="459">
                  <c:v>22</c:v>
                </c:pt>
                <c:pt idx="460">
                  <c:v>21.1</c:v>
                </c:pt>
                <c:pt idx="461">
                  <c:v>23.3</c:v>
                </c:pt>
                <c:pt idx="462">
                  <c:v>22.1</c:v>
                </c:pt>
                <c:pt idx="463">
                  <c:v>23.5</c:v>
                </c:pt>
                <c:pt idx="464">
                  <c:v>23.8</c:v>
                </c:pt>
                <c:pt idx="465">
                  <c:v>24.9</c:v>
                </c:pt>
                <c:pt idx="466">
                  <c:v>23.7</c:v>
                </c:pt>
                <c:pt idx="467">
                  <c:v>24.5</c:v>
                </c:pt>
                <c:pt idx="468">
                  <c:v>24.8</c:v>
                </c:pt>
                <c:pt idx="469">
                  <c:v>25.6</c:v>
                </c:pt>
                <c:pt idx="470">
                  <c:v>27.1</c:v>
                </c:pt>
                <c:pt idx="471">
                  <c:v>26.9</c:v>
                </c:pt>
                <c:pt idx="472">
                  <c:v>27.5</c:v>
                </c:pt>
                <c:pt idx="473">
                  <c:v>28.2</c:v>
                </c:pt>
                <c:pt idx="474">
                  <c:v>27.7</c:v>
                </c:pt>
                <c:pt idx="475">
                  <c:v>28.3</c:v>
                </c:pt>
                <c:pt idx="476">
                  <c:v>27.7</c:v>
                </c:pt>
                <c:pt idx="477">
                  <c:v>25.1</c:v>
                </c:pt>
                <c:pt idx="478">
                  <c:v>24.5</c:v>
                </c:pt>
                <c:pt idx="479">
                  <c:v>24.8</c:v>
                </c:pt>
                <c:pt idx="480">
                  <c:v>24.3</c:v>
                </c:pt>
                <c:pt idx="481">
                  <c:v>22.5</c:v>
                </c:pt>
                <c:pt idx="482">
                  <c:v>22.8</c:v>
                </c:pt>
                <c:pt idx="483">
                  <c:v>22.1</c:v>
                </c:pt>
                <c:pt idx="484">
                  <c:v>21.9</c:v>
                </c:pt>
                <c:pt idx="485">
                  <c:v>21.7</c:v>
                </c:pt>
                <c:pt idx="486">
                  <c:v>22.4</c:v>
                </c:pt>
                <c:pt idx="487">
                  <c:v>21.9</c:v>
                </c:pt>
                <c:pt idx="488">
                  <c:v>20</c:v>
                </c:pt>
                <c:pt idx="489">
                  <c:v>20.3</c:v>
                </c:pt>
                <c:pt idx="490">
                  <c:v>21.1</c:v>
                </c:pt>
                <c:pt idx="491">
                  <c:v>19.600000000000001</c:v>
                </c:pt>
                <c:pt idx="492">
                  <c:v>20.9</c:v>
                </c:pt>
                <c:pt idx="493">
                  <c:v>20.399999999999999</c:v>
                </c:pt>
                <c:pt idx="494">
                  <c:v>19.399999999999999</c:v>
                </c:pt>
                <c:pt idx="495">
                  <c:v>19.899999999999999</c:v>
                </c:pt>
                <c:pt idx="496">
                  <c:v>20.399999999999999</c:v>
                </c:pt>
                <c:pt idx="497">
                  <c:v>19.3</c:v>
                </c:pt>
                <c:pt idx="498">
                  <c:v>19.2</c:v>
                </c:pt>
                <c:pt idx="499">
                  <c:v>21.1</c:v>
                </c:pt>
                <c:pt idx="500">
                  <c:v>22</c:v>
                </c:pt>
                <c:pt idx="501">
                  <c:v>21.6</c:v>
                </c:pt>
                <c:pt idx="502">
                  <c:v>20.8</c:v>
                </c:pt>
                <c:pt idx="503">
                  <c:v>21</c:v>
                </c:pt>
                <c:pt idx="504">
                  <c:v>19.899999999999999</c:v>
                </c:pt>
                <c:pt idx="505">
                  <c:v>21.6</c:v>
                </c:pt>
                <c:pt idx="506">
                  <c:v>22.1</c:v>
                </c:pt>
                <c:pt idx="507">
                  <c:v>21</c:v>
                </c:pt>
                <c:pt idx="508">
                  <c:v>22.8</c:v>
                </c:pt>
                <c:pt idx="509">
                  <c:v>22.7</c:v>
                </c:pt>
                <c:pt idx="510">
                  <c:v>23.7</c:v>
                </c:pt>
                <c:pt idx="511">
                  <c:v>24</c:v>
                </c:pt>
                <c:pt idx="512">
                  <c:v>23.8</c:v>
                </c:pt>
                <c:pt idx="513">
                  <c:v>24.2</c:v>
                </c:pt>
                <c:pt idx="514">
                  <c:v>25.8</c:v>
                </c:pt>
                <c:pt idx="515">
                  <c:v>27.1</c:v>
                </c:pt>
                <c:pt idx="516">
                  <c:v>26</c:v>
                </c:pt>
                <c:pt idx="517">
                  <c:v>26.8</c:v>
                </c:pt>
                <c:pt idx="518">
                  <c:v>29</c:v>
                </c:pt>
                <c:pt idx="519">
                  <c:v>29.7</c:v>
                </c:pt>
                <c:pt idx="520">
                  <c:v>30.2</c:v>
                </c:pt>
                <c:pt idx="521">
                  <c:v>30.5</c:v>
                </c:pt>
                <c:pt idx="522">
                  <c:v>30.1</c:v>
                </c:pt>
                <c:pt idx="523">
                  <c:v>33.299999999999997</c:v>
                </c:pt>
                <c:pt idx="524">
                  <c:v>33.1</c:v>
                </c:pt>
                <c:pt idx="525">
                  <c:v>35.200000000000003</c:v>
                </c:pt>
                <c:pt idx="526">
                  <c:v>36.4</c:v>
                </c:pt>
                <c:pt idx="527">
                  <c:v>37.1</c:v>
                </c:pt>
                <c:pt idx="528">
                  <c:v>37.5</c:v>
                </c:pt>
                <c:pt idx="529">
                  <c:v>37.4</c:v>
                </c:pt>
                <c:pt idx="530">
                  <c:v>38.5</c:v>
                </c:pt>
                <c:pt idx="531">
                  <c:v>40.1</c:v>
                </c:pt>
                <c:pt idx="532">
                  <c:v>39.799999999999997</c:v>
                </c:pt>
                <c:pt idx="533">
                  <c:v>40.299999999999997</c:v>
                </c:pt>
                <c:pt idx="534">
                  <c:v>41.9</c:v>
                </c:pt>
                <c:pt idx="535">
                  <c:v>42.2</c:v>
                </c:pt>
                <c:pt idx="536">
                  <c:v>41.9</c:v>
                </c:pt>
                <c:pt idx="537">
                  <c:v>42.4</c:v>
                </c:pt>
                <c:pt idx="538">
                  <c:v>42.5</c:v>
                </c:pt>
                <c:pt idx="539">
                  <c:v>43.9</c:v>
                </c:pt>
                <c:pt idx="540">
                  <c:v>43.9</c:v>
                </c:pt>
                <c:pt idx="541">
                  <c:v>44.3</c:v>
                </c:pt>
                <c:pt idx="542">
                  <c:v>45.2</c:v>
                </c:pt>
                <c:pt idx="543">
                  <c:v>44.4</c:v>
                </c:pt>
                <c:pt idx="544">
                  <c:v>45.9</c:v>
                </c:pt>
                <c:pt idx="545">
                  <c:v>46.3</c:v>
                </c:pt>
                <c:pt idx="546">
                  <c:v>47.3</c:v>
                </c:pt>
                <c:pt idx="547">
                  <c:v>47.1</c:v>
                </c:pt>
                <c:pt idx="548">
                  <c:v>47.4</c:v>
                </c:pt>
                <c:pt idx="549">
                  <c:v>49.9</c:v>
                </c:pt>
                <c:pt idx="550">
                  <c:v>49.7</c:v>
                </c:pt>
                <c:pt idx="551">
                  <c:v>51.1</c:v>
                </c:pt>
                <c:pt idx="552">
                  <c:v>52.2</c:v>
                </c:pt>
                <c:pt idx="553">
                  <c:v>53.8</c:v>
                </c:pt>
                <c:pt idx="554">
                  <c:v>51.9</c:v>
                </c:pt>
                <c:pt idx="555">
                  <c:v>52.5</c:v>
                </c:pt>
                <c:pt idx="556">
                  <c:v>53.5</c:v>
                </c:pt>
                <c:pt idx="557">
                  <c:v>55.3</c:v>
                </c:pt>
                <c:pt idx="558">
                  <c:v>55.6</c:v>
                </c:pt>
                <c:pt idx="559">
                  <c:v>55.9</c:v>
                </c:pt>
                <c:pt idx="560">
                  <c:v>56.3</c:v>
                </c:pt>
                <c:pt idx="561">
                  <c:v>58.2</c:v>
                </c:pt>
                <c:pt idx="562">
                  <c:v>59.8</c:v>
                </c:pt>
                <c:pt idx="563">
                  <c:v>59.7</c:v>
                </c:pt>
                <c:pt idx="564">
                  <c:v>59.9</c:v>
                </c:pt>
                <c:pt idx="565">
                  <c:v>60</c:v>
                </c:pt>
                <c:pt idx="566">
                  <c:v>61</c:v>
                </c:pt>
                <c:pt idx="567">
                  <c:v>62.2</c:v>
                </c:pt>
                <c:pt idx="568">
                  <c:v>62.1</c:v>
                </c:pt>
                <c:pt idx="569">
                  <c:v>63</c:v>
                </c:pt>
                <c:pt idx="570">
                  <c:v>63.7</c:v>
                </c:pt>
                <c:pt idx="571">
                  <c:v>63.8</c:v>
                </c:pt>
                <c:pt idx="572">
                  <c:v>64.099999999999994</c:v>
                </c:pt>
                <c:pt idx="573">
                  <c:v>65.7</c:v>
                </c:pt>
                <c:pt idx="574">
                  <c:v>66.2</c:v>
                </c:pt>
                <c:pt idx="575">
                  <c:v>66.7</c:v>
                </c:pt>
                <c:pt idx="576">
                  <c:v>65.8</c:v>
                </c:pt>
                <c:pt idx="577">
                  <c:v>67.900000000000006</c:v>
                </c:pt>
                <c:pt idx="578">
                  <c:v>67.099999999999994</c:v>
                </c:pt>
                <c:pt idx="579">
                  <c:v>67.400000000000006</c:v>
                </c:pt>
                <c:pt idx="580">
                  <c:v>68.599999999999994</c:v>
                </c:pt>
                <c:pt idx="581">
                  <c:v>68.599999999999994</c:v>
                </c:pt>
                <c:pt idx="582">
                  <c:v>68.3</c:v>
                </c:pt>
                <c:pt idx="583">
                  <c:v>69.7</c:v>
                </c:pt>
                <c:pt idx="584">
                  <c:v>69.2</c:v>
                </c:pt>
                <c:pt idx="585">
                  <c:v>70</c:v>
                </c:pt>
                <c:pt idx="586">
                  <c:v>69.2</c:v>
                </c:pt>
                <c:pt idx="587">
                  <c:v>67.900000000000006</c:v>
                </c:pt>
                <c:pt idx="588">
                  <c:v>69.3</c:v>
                </c:pt>
                <c:pt idx="589">
                  <c:v>69</c:v>
                </c:pt>
                <c:pt idx="590">
                  <c:v>68.099999999999994</c:v>
                </c:pt>
                <c:pt idx="591">
                  <c:v>68.8</c:v>
                </c:pt>
                <c:pt idx="592">
                  <c:v>67.3</c:v>
                </c:pt>
                <c:pt idx="593">
                  <c:v>69.3</c:v>
                </c:pt>
                <c:pt idx="594">
                  <c:v>69.8</c:v>
                </c:pt>
                <c:pt idx="595">
                  <c:v>68.7</c:v>
                </c:pt>
                <c:pt idx="596">
                  <c:v>69</c:v>
                </c:pt>
                <c:pt idx="597">
                  <c:v>69.099999999999994</c:v>
                </c:pt>
                <c:pt idx="598">
                  <c:v>69.3</c:v>
                </c:pt>
                <c:pt idx="599">
                  <c:v>68.2</c:v>
                </c:pt>
                <c:pt idx="600">
                  <c:v>68</c:v>
                </c:pt>
                <c:pt idx="601">
                  <c:v>67</c:v>
                </c:pt>
                <c:pt idx="602">
                  <c:v>66.599999999999994</c:v>
                </c:pt>
                <c:pt idx="603">
                  <c:v>69.099999999999994</c:v>
                </c:pt>
                <c:pt idx="604">
                  <c:v>66.7</c:v>
                </c:pt>
                <c:pt idx="605">
                  <c:v>67</c:v>
                </c:pt>
                <c:pt idx="606">
                  <c:v>65.599999999999994</c:v>
                </c:pt>
                <c:pt idx="607">
                  <c:v>65</c:v>
                </c:pt>
                <c:pt idx="608">
                  <c:v>64.900000000000006</c:v>
                </c:pt>
                <c:pt idx="609">
                  <c:v>65.400000000000006</c:v>
                </c:pt>
                <c:pt idx="610">
                  <c:v>64.7</c:v>
                </c:pt>
                <c:pt idx="611">
                  <c:v>63.7</c:v>
                </c:pt>
                <c:pt idx="612">
                  <c:v>64.099999999999994</c:v>
                </c:pt>
                <c:pt idx="613">
                  <c:v>63.6</c:v>
                </c:pt>
                <c:pt idx="614">
                  <c:v>63.8</c:v>
                </c:pt>
                <c:pt idx="615">
                  <c:v>63.9</c:v>
                </c:pt>
                <c:pt idx="616">
                  <c:v>62.5</c:v>
                </c:pt>
                <c:pt idx="617">
                  <c:v>61.8</c:v>
                </c:pt>
                <c:pt idx="618">
                  <c:v>61.8</c:v>
                </c:pt>
                <c:pt idx="619">
                  <c:v>62.1</c:v>
                </c:pt>
                <c:pt idx="620">
                  <c:v>60.8</c:v>
                </c:pt>
                <c:pt idx="621">
                  <c:v>60.8</c:v>
                </c:pt>
                <c:pt idx="622">
                  <c:v>59.5</c:v>
                </c:pt>
                <c:pt idx="623">
                  <c:v>60.3</c:v>
                </c:pt>
                <c:pt idx="624">
                  <c:v>59.9</c:v>
                </c:pt>
                <c:pt idx="625">
                  <c:v>59.3</c:v>
                </c:pt>
                <c:pt idx="626">
                  <c:v>59.5</c:v>
                </c:pt>
                <c:pt idx="627">
                  <c:v>59.5</c:v>
                </c:pt>
                <c:pt idx="628">
                  <c:v>58.5</c:v>
                </c:pt>
                <c:pt idx="629">
                  <c:v>58.8</c:v>
                </c:pt>
                <c:pt idx="630">
                  <c:v>58.8</c:v>
                </c:pt>
                <c:pt idx="631">
                  <c:v>59.4</c:v>
                </c:pt>
                <c:pt idx="632">
                  <c:v>59.3</c:v>
                </c:pt>
                <c:pt idx="633">
                  <c:v>57.5</c:v>
                </c:pt>
                <c:pt idx="634">
                  <c:v>57.5</c:v>
                </c:pt>
                <c:pt idx="635">
                  <c:v>58.3</c:v>
                </c:pt>
                <c:pt idx="636">
                  <c:v>57.2</c:v>
                </c:pt>
                <c:pt idx="637">
                  <c:v>57</c:v>
                </c:pt>
                <c:pt idx="638">
                  <c:v>58.6</c:v>
                </c:pt>
                <c:pt idx="639">
                  <c:v>58.2</c:v>
                </c:pt>
                <c:pt idx="640">
                  <c:v>57.8</c:v>
                </c:pt>
                <c:pt idx="641">
                  <c:v>57</c:v>
                </c:pt>
                <c:pt idx="642">
                  <c:v>56.1</c:v>
                </c:pt>
                <c:pt idx="643">
                  <c:v>56.6</c:v>
                </c:pt>
                <c:pt idx="644">
                  <c:v>56.6</c:v>
                </c:pt>
                <c:pt idx="645">
                  <c:v>57.3</c:v>
                </c:pt>
                <c:pt idx="646">
                  <c:v>57.5</c:v>
                </c:pt>
                <c:pt idx="647">
                  <c:v>57.1</c:v>
                </c:pt>
                <c:pt idx="648">
                  <c:v>56.8</c:v>
                </c:pt>
                <c:pt idx="649">
                  <c:v>57.3</c:v>
                </c:pt>
                <c:pt idx="650">
                  <c:v>56.6</c:v>
                </c:pt>
                <c:pt idx="651">
                  <c:v>56.5</c:v>
                </c:pt>
                <c:pt idx="652">
                  <c:v>56</c:v>
                </c:pt>
                <c:pt idx="653">
                  <c:v>56.8</c:v>
                </c:pt>
                <c:pt idx="654">
                  <c:v>57.2</c:v>
                </c:pt>
                <c:pt idx="655">
                  <c:v>55.9</c:v>
                </c:pt>
                <c:pt idx="656">
                  <c:v>56.2</c:v>
                </c:pt>
                <c:pt idx="657">
                  <c:v>57.1</c:v>
                </c:pt>
                <c:pt idx="658">
                  <c:v>55.9</c:v>
                </c:pt>
                <c:pt idx="659">
                  <c:v>56.8</c:v>
                </c:pt>
                <c:pt idx="660">
                  <c:v>56</c:v>
                </c:pt>
                <c:pt idx="661">
                  <c:v>55.9</c:v>
                </c:pt>
                <c:pt idx="662">
                  <c:v>57</c:v>
                </c:pt>
                <c:pt idx="663">
                  <c:v>56.4</c:v>
                </c:pt>
                <c:pt idx="664">
                  <c:v>56</c:v>
                </c:pt>
                <c:pt idx="665">
                  <c:v>55.9</c:v>
                </c:pt>
                <c:pt idx="666">
                  <c:v>56.7</c:v>
                </c:pt>
                <c:pt idx="667">
                  <c:v>56.9</c:v>
                </c:pt>
                <c:pt idx="668">
                  <c:v>57.7</c:v>
                </c:pt>
                <c:pt idx="669">
                  <c:v>57.2</c:v>
                </c:pt>
                <c:pt idx="670">
                  <c:v>56.6</c:v>
                </c:pt>
                <c:pt idx="671">
                  <c:v>56.4</c:v>
                </c:pt>
                <c:pt idx="672">
                  <c:v>57</c:v>
                </c:pt>
                <c:pt idx="673">
                  <c:v>57.3</c:v>
                </c:pt>
                <c:pt idx="674">
                  <c:v>57</c:v>
                </c:pt>
                <c:pt idx="675">
                  <c:v>56.2</c:v>
                </c:pt>
                <c:pt idx="676">
                  <c:v>56.1</c:v>
                </c:pt>
                <c:pt idx="677">
                  <c:v>55</c:v>
                </c:pt>
                <c:pt idx="678">
                  <c:v>55.6</c:v>
                </c:pt>
                <c:pt idx="679">
                  <c:v>56.4</c:v>
                </c:pt>
                <c:pt idx="680">
                  <c:v>56.6</c:v>
                </c:pt>
                <c:pt idx="681">
                  <c:v>56.8</c:v>
                </c:pt>
                <c:pt idx="682">
                  <c:v>56.6</c:v>
                </c:pt>
                <c:pt idx="683">
                  <c:v>56.8</c:v>
                </c:pt>
                <c:pt idx="684">
                  <c:v>56.3</c:v>
                </c:pt>
                <c:pt idx="685">
                  <c:v>56.3</c:v>
                </c:pt>
                <c:pt idx="686">
                  <c:v>56.1</c:v>
                </c:pt>
                <c:pt idx="687">
                  <c:v>56</c:v>
                </c:pt>
                <c:pt idx="688">
                  <c:v>56.4</c:v>
                </c:pt>
                <c:pt idx="689">
                  <c:v>56</c:v>
                </c:pt>
                <c:pt idx="690">
                  <c:v>55.7</c:v>
                </c:pt>
                <c:pt idx="691">
                  <c:v>55.8</c:v>
                </c:pt>
                <c:pt idx="692">
                  <c:v>56.1</c:v>
                </c:pt>
                <c:pt idx="693">
                  <c:v>55.7</c:v>
                </c:pt>
                <c:pt idx="694">
                  <c:v>56.7</c:v>
                </c:pt>
                <c:pt idx="695">
                  <c:v>56.2</c:v>
                </c:pt>
                <c:pt idx="696">
                  <c:v>56</c:v>
                </c:pt>
                <c:pt idx="697">
                  <c:v>55.1</c:v>
                </c:pt>
                <c:pt idx="698">
                  <c:v>55.3</c:v>
                </c:pt>
                <c:pt idx="699">
                  <c:v>57.1</c:v>
                </c:pt>
                <c:pt idx="700">
                  <c:v>56.7</c:v>
                </c:pt>
                <c:pt idx="701">
                  <c:v>55.5</c:v>
                </c:pt>
                <c:pt idx="702">
                  <c:v>56.8</c:v>
                </c:pt>
                <c:pt idx="703">
                  <c:v>57.5</c:v>
                </c:pt>
                <c:pt idx="704">
                  <c:v>57.7</c:v>
                </c:pt>
                <c:pt idx="705">
                  <c:v>56.5</c:v>
                </c:pt>
                <c:pt idx="706">
                  <c:v>56.7</c:v>
                </c:pt>
                <c:pt idx="707">
                  <c:v>56.4</c:v>
                </c:pt>
                <c:pt idx="708">
                  <c:v>56.8</c:v>
                </c:pt>
                <c:pt idx="709">
                  <c:v>56.1</c:v>
                </c:pt>
                <c:pt idx="710">
                  <c:v>57.8</c:v>
                </c:pt>
                <c:pt idx="711">
                  <c:v>55.1</c:v>
                </c:pt>
                <c:pt idx="712">
                  <c:v>56.9</c:v>
                </c:pt>
                <c:pt idx="713">
                  <c:v>57.6</c:v>
                </c:pt>
                <c:pt idx="714">
                  <c:v>57.7</c:v>
                </c:pt>
                <c:pt idx="715">
                  <c:v>56.8</c:v>
                </c:pt>
                <c:pt idx="716">
                  <c:v>57.1</c:v>
                </c:pt>
                <c:pt idx="717">
                  <c:v>57</c:v>
                </c:pt>
                <c:pt idx="718">
                  <c:v>57.7</c:v>
                </c:pt>
                <c:pt idx="719">
                  <c:v>57.7</c:v>
                </c:pt>
                <c:pt idx="720">
                  <c:v>57.7</c:v>
                </c:pt>
                <c:pt idx="721">
                  <c:v>58.4</c:v>
                </c:pt>
                <c:pt idx="722">
                  <c:v>58.8</c:v>
                </c:pt>
                <c:pt idx="723">
                  <c:v>57.9</c:v>
                </c:pt>
                <c:pt idx="724">
                  <c:v>57.6</c:v>
                </c:pt>
                <c:pt idx="725">
                  <c:v>57.3</c:v>
                </c:pt>
                <c:pt idx="726">
                  <c:v>57.5</c:v>
                </c:pt>
                <c:pt idx="727">
                  <c:v>57.8</c:v>
                </c:pt>
                <c:pt idx="728">
                  <c:v>58.2</c:v>
                </c:pt>
                <c:pt idx="729">
                  <c:v>57.8</c:v>
                </c:pt>
                <c:pt idx="730">
                  <c:v>58.1</c:v>
                </c:pt>
                <c:pt idx="731">
                  <c:v>57.3</c:v>
                </c:pt>
                <c:pt idx="732">
                  <c:v>55.8</c:v>
                </c:pt>
                <c:pt idx="733">
                  <c:v>57.7</c:v>
                </c:pt>
                <c:pt idx="734">
                  <c:v>57.1</c:v>
                </c:pt>
                <c:pt idx="735">
                  <c:v>57.6</c:v>
                </c:pt>
                <c:pt idx="736">
                  <c:v>56.5</c:v>
                </c:pt>
                <c:pt idx="737">
                  <c:v>56.9</c:v>
                </c:pt>
                <c:pt idx="738">
                  <c:v>57.2</c:v>
                </c:pt>
                <c:pt idx="739">
                  <c:v>56.4</c:v>
                </c:pt>
                <c:pt idx="740">
                  <c:v>57.5</c:v>
                </c:pt>
                <c:pt idx="741">
                  <c:v>57.3</c:v>
                </c:pt>
                <c:pt idx="742">
                  <c:v>56.6</c:v>
                </c:pt>
                <c:pt idx="743">
                  <c:v>56.8</c:v>
                </c:pt>
                <c:pt idx="744">
                  <c:v>56.3</c:v>
                </c:pt>
                <c:pt idx="745">
                  <c:v>56.9</c:v>
                </c:pt>
                <c:pt idx="746">
                  <c:v>57.3</c:v>
                </c:pt>
                <c:pt idx="747">
                  <c:v>58.1</c:v>
                </c:pt>
                <c:pt idx="748">
                  <c:v>55.5</c:v>
                </c:pt>
                <c:pt idx="749">
                  <c:v>56.1</c:v>
                </c:pt>
                <c:pt idx="750">
                  <c:v>58</c:v>
                </c:pt>
                <c:pt idx="751">
                  <c:v>57.2</c:v>
                </c:pt>
                <c:pt idx="752">
                  <c:v>56.4</c:v>
                </c:pt>
                <c:pt idx="753">
                  <c:v>57.2</c:v>
                </c:pt>
                <c:pt idx="754">
                  <c:v>57.5</c:v>
                </c:pt>
                <c:pt idx="755">
                  <c:v>57</c:v>
                </c:pt>
                <c:pt idx="756">
                  <c:v>55.4</c:v>
                </c:pt>
                <c:pt idx="757">
                  <c:v>56.9</c:v>
                </c:pt>
                <c:pt idx="758">
                  <c:v>56.1</c:v>
                </c:pt>
                <c:pt idx="759">
                  <c:v>56.8</c:v>
                </c:pt>
                <c:pt idx="760">
                  <c:v>56.1</c:v>
                </c:pt>
                <c:pt idx="761">
                  <c:v>57.5</c:v>
                </c:pt>
                <c:pt idx="762">
                  <c:v>56.2</c:v>
                </c:pt>
                <c:pt idx="763">
                  <c:v>57.2</c:v>
                </c:pt>
                <c:pt idx="764">
                  <c:v>56.9</c:v>
                </c:pt>
                <c:pt idx="765">
                  <c:v>56.6</c:v>
                </c:pt>
                <c:pt idx="766">
                  <c:v>56.4</c:v>
                </c:pt>
                <c:pt idx="767">
                  <c:v>55.8</c:v>
                </c:pt>
                <c:pt idx="768">
                  <c:v>54.6</c:v>
                </c:pt>
                <c:pt idx="769">
                  <c:v>55</c:v>
                </c:pt>
                <c:pt idx="770">
                  <c:v>55.4</c:v>
                </c:pt>
                <c:pt idx="771">
                  <c:v>55.6</c:v>
                </c:pt>
                <c:pt idx="772">
                  <c:v>55.5</c:v>
                </c:pt>
                <c:pt idx="773">
                  <c:v>55.7</c:v>
                </c:pt>
                <c:pt idx="774">
                  <c:v>54.5</c:v>
                </c:pt>
                <c:pt idx="775">
                  <c:v>55.2</c:v>
                </c:pt>
                <c:pt idx="776">
                  <c:v>54.6</c:v>
                </c:pt>
                <c:pt idx="777">
                  <c:v>54.6</c:v>
                </c:pt>
                <c:pt idx="778">
                  <c:v>55.6</c:v>
                </c:pt>
                <c:pt idx="779">
                  <c:v>53.6</c:v>
                </c:pt>
                <c:pt idx="780">
                  <c:v>54.2</c:v>
                </c:pt>
                <c:pt idx="781">
                  <c:v>54.9</c:v>
                </c:pt>
                <c:pt idx="782">
                  <c:v>54.3</c:v>
                </c:pt>
                <c:pt idx="783">
                  <c:v>53.6</c:v>
                </c:pt>
                <c:pt idx="784">
                  <c:v>54.4</c:v>
                </c:pt>
                <c:pt idx="785">
                  <c:v>53.8</c:v>
                </c:pt>
                <c:pt idx="786">
                  <c:v>53.6</c:v>
                </c:pt>
                <c:pt idx="787">
                  <c:v>53.1</c:v>
                </c:pt>
                <c:pt idx="788">
                  <c:v>54.2</c:v>
                </c:pt>
                <c:pt idx="789">
                  <c:v>53</c:v>
                </c:pt>
                <c:pt idx="790">
                  <c:v>53</c:v>
                </c:pt>
                <c:pt idx="791">
                  <c:v>52.6</c:v>
                </c:pt>
                <c:pt idx="792">
                  <c:v>52.5</c:v>
                </c:pt>
                <c:pt idx="793">
                  <c:v>51.9</c:v>
                </c:pt>
                <c:pt idx="794">
                  <c:v>52.1</c:v>
                </c:pt>
                <c:pt idx="795">
                  <c:v>51.9</c:v>
                </c:pt>
                <c:pt idx="796">
                  <c:v>51.7</c:v>
                </c:pt>
                <c:pt idx="797">
                  <c:v>51.7</c:v>
                </c:pt>
                <c:pt idx="798">
                  <c:v>51.9</c:v>
                </c:pt>
                <c:pt idx="799">
                  <c:v>52.5</c:v>
                </c:pt>
                <c:pt idx="800">
                  <c:v>51.4</c:v>
                </c:pt>
                <c:pt idx="801">
                  <c:v>51.3</c:v>
                </c:pt>
                <c:pt idx="802">
                  <c:v>51.9</c:v>
                </c:pt>
                <c:pt idx="803">
                  <c:v>51</c:v>
                </c:pt>
                <c:pt idx="804">
                  <c:v>51.2</c:v>
                </c:pt>
                <c:pt idx="805">
                  <c:v>51.9</c:v>
                </c:pt>
                <c:pt idx="806">
                  <c:v>50.6</c:v>
                </c:pt>
                <c:pt idx="807">
                  <c:v>50.7</c:v>
                </c:pt>
                <c:pt idx="808">
                  <c:v>50.2</c:v>
                </c:pt>
                <c:pt idx="809">
                  <c:v>50.1</c:v>
                </c:pt>
                <c:pt idx="810">
                  <c:v>49.5</c:v>
                </c:pt>
                <c:pt idx="811">
                  <c:v>48.4</c:v>
                </c:pt>
                <c:pt idx="812">
                  <c:v>49.7</c:v>
                </c:pt>
                <c:pt idx="813">
                  <c:v>48.9</c:v>
                </c:pt>
                <c:pt idx="814">
                  <c:v>48.3</c:v>
                </c:pt>
                <c:pt idx="815">
                  <c:v>48.6</c:v>
                </c:pt>
                <c:pt idx="816">
                  <c:v>48.3</c:v>
                </c:pt>
                <c:pt idx="817">
                  <c:v>47.2</c:v>
                </c:pt>
                <c:pt idx="818">
                  <c:v>45.6</c:v>
                </c:pt>
                <c:pt idx="819">
                  <c:v>47.6</c:v>
                </c:pt>
                <c:pt idx="820">
                  <c:v>46.7</c:v>
                </c:pt>
                <c:pt idx="821">
                  <c:v>47.4</c:v>
                </c:pt>
                <c:pt idx="822">
                  <c:v>44.9</c:v>
                </c:pt>
                <c:pt idx="823">
                  <c:v>45.2</c:v>
                </c:pt>
                <c:pt idx="824">
                  <c:v>45.6</c:v>
                </c:pt>
                <c:pt idx="825">
                  <c:v>44.2</c:v>
                </c:pt>
                <c:pt idx="826">
                  <c:v>43.1</c:v>
                </c:pt>
                <c:pt idx="827">
                  <c:v>42.1</c:v>
                </c:pt>
                <c:pt idx="828">
                  <c:v>42</c:v>
                </c:pt>
                <c:pt idx="829">
                  <c:v>40.5</c:v>
                </c:pt>
                <c:pt idx="830">
                  <c:v>40.6</c:v>
                </c:pt>
                <c:pt idx="831">
                  <c:v>39.9</c:v>
                </c:pt>
                <c:pt idx="832">
                  <c:v>38.299999999999997</c:v>
                </c:pt>
                <c:pt idx="833">
                  <c:v>39.200000000000003</c:v>
                </c:pt>
                <c:pt idx="834">
                  <c:v>37.200000000000003</c:v>
                </c:pt>
                <c:pt idx="835">
                  <c:v>36.299999999999997</c:v>
                </c:pt>
                <c:pt idx="836">
                  <c:v>35.5</c:v>
                </c:pt>
                <c:pt idx="837">
                  <c:v>36.5</c:v>
                </c:pt>
                <c:pt idx="838">
                  <c:v>34.200000000000003</c:v>
                </c:pt>
                <c:pt idx="839">
                  <c:v>33.5</c:v>
                </c:pt>
                <c:pt idx="840">
                  <c:v>31.7</c:v>
                </c:pt>
                <c:pt idx="841">
                  <c:v>31.9</c:v>
                </c:pt>
                <c:pt idx="842">
                  <c:v>30.6</c:v>
                </c:pt>
                <c:pt idx="843">
                  <c:v>29.7</c:v>
                </c:pt>
                <c:pt idx="844">
                  <c:v>31.3</c:v>
                </c:pt>
                <c:pt idx="845">
                  <c:v>30</c:v>
                </c:pt>
                <c:pt idx="846">
                  <c:v>29.8</c:v>
                </c:pt>
                <c:pt idx="847">
                  <c:v>26.1</c:v>
                </c:pt>
                <c:pt idx="848">
                  <c:v>26.2</c:v>
                </c:pt>
                <c:pt idx="849">
                  <c:v>26.6</c:v>
                </c:pt>
                <c:pt idx="850">
                  <c:v>25.6</c:v>
                </c:pt>
                <c:pt idx="851">
                  <c:v>26.5</c:v>
                </c:pt>
                <c:pt idx="852">
                  <c:v>24.6</c:v>
                </c:pt>
                <c:pt idx="853">
                  <c:v>26.1</c:v>
                </c:pt>
                <c:pt idx="854">
                  <c:v>25.5</c:v>
                </c:pt>
                <c:pt idx="855">
                  <c:v>24.4</c:v>
                </c:pt>
                <c:pt idx="856">
                  <c:v>23.1</c:v>
                </c:pt>
                <c:pt idx="857">
                  <c:v>24.4</c:v>
                </c:pt>
                <c:pt idx="858">
                  <c:v>22.5</c:v>
                </c:pt>
                <c:pt idx="859">
                  <c:v>22.2</c:v>
                </c:pt>
                <c:pt idx="860">
                  <c:v>20.2</c:v>
                </c:pt>
                <c:pt idx="861">
                  <c:v>19.399999999999999</c:v>
                </c:pt>
                <c:pt idx="862">
                  <c:v>19.7</c:v>
                </c:pt>
                <c:pt idx="863">
                  <c:v>19</c:v>
                </c:pt>
                <c:pt idx="864">
                  <c:v>18.100000000000001</c:v>
                </c:pt>
                <c:pt idx="865">
                  <c:v>17.899999999999999</c:v>
                </c:pt>
                <c:pt idx="866">
                  <c:v>18.100000000000001</c:v>
                </c:pt>
                <c:pt idx="867">
                  <c:v>16.7</c:v>
                </c:pt>
                <c:pt idx="868">
                  <c:v>17.100000000000001</c:v>
                </c:pt>
                <c:pt idx="869">
                  <c:v>17.3</c:v>
                </c:pt>
                <c:pt idx="870">
                  <c:v>16.8</c:v>
                </c:pt>
                <c:pt idx="871">
                  <c:v>15.6</c:v>
                </c:pt>
                <c:pt idx="872">
                  <c:v>16.399999999999999</c:v>
                </c:pt>
                <c:pt idx="873">
                  <c:v>15.2</c:v>
                </c:pt>
                <c:pt idx="874">
                  <c:v>16.3</c:v>
                </c:pt>
                <c:pt idx="875">
                  <c:v>15.2</c:v>
                </c:pt>
                <c:pt idx="876">
                  <c:v>15.7</c:v>
                </c:pt>
                <c:pt idx="877">
                  <c:v>14</c:v>
                </c:pt>
                <c:pt idx="878">
                  <c:v>13.7</c:v>
                </c:pt>
                <c:pt idx="879">
                  <c:v>14</c:v>
                </c:pt>
                <c:pt idx="880">
                  <c:v>14.3</c:v>
                </c:pt>
                <c:pt idx="881">
                  <c:v>14</c:v>
                </c:pt>
                <c:pt idx="882">
                  <c:v>13.8</c:v>
                </c:pt>
                <c:pt idx="883">
                  <c:v>14.7</c:v>
                </c:pt>
                <c:pt idx="884">
                  <c:v>14.1</c:v>
                </c:pt>
                <c:pt idx="885">
                  <c:v>14.3</c:v>
                </c:pt>
                <c:pt idx="886">
                  <c:v>13.8</c:v>
                </c:pt>
                <c:pt idx="887">
                  <c:v>13.8</c:v>
                </c:pt>
                <c:pt idx="888">
                  <c:v>12.9</c:v>
                </c:pt>
                <c:pt idx="889">
                  <c:v>14.6</c:v>
                </c:pt>
                <c:pt idx="890">
                  <c:v>13.6</c:v>
                </c:pt>
                <c:pt idx="891">
                  <c:v>14.2</c:v>
                </c:pt>
                <c:pt idx="892">
                  <c:v>13.4</c:v>
                </c:pt>
                <c:pt idx="893">
                  <c:v>15</c:v>
                </c:pt>
                <c:pt idx="894">
                  <c:v>14.5</c:v>
                </c:pt>
                <c:pt idx="895">
                  <c:v>15.9</c:v>
                </c:pt>
                <c:pt idx="896">
                  <c:v>14.4</c:v>
                </c:pt>
                <c:pt idx="897">
                  <c:v>15.6</c:v>
                </c:pt>
                <c:pt idx="898">
                  <c:v>15.3</c:v>
                </c:pt>
                <c:pt idx="899">
                  <c:v>15.8</c:v>
                </c:pt>
                <c:pt idx="900">
                  <c:v>17.100000000000001</c:v>
                </c:pt>
                <c:pt idx="901">
                  <c:v>17.600000000000001</c:v>
                </c:pt>
                <c:pt idx="902">
                  <c:v>18.3</c:v>
                </c:pt>
                <c:pt idx="903">
                  <c:v>16.3</c:v>
                </c:pt>
                <c:pt idx="904">
                  <c:v>17.8</c:v>
                </c:pt>
                <c:pt idx="905">
                  <c:v>17.100000000000001</c:v>
                </c:pt>
                <c:pt idx="906">
                  <c:v>19.600000000000001</c:v>
                </c:pt>
                <c:pt idx="907">
                  <c:v>19.5</c:v>
                </c:pt>
                <c:pt idx="908">
                  <c:v>19.7</c:v>
                </c:pt>
                <c:pt idx="909">
                  <c:v>20.100000000000001</c:v>
                </c:pt>
                <c:pt idx="910">
                  <c:v>19.899999999999999</c:v>
                </c:pt>
                <c:pt idx="911">
                  <c:v>19.399999999999999</c:v>
                </c:pt>
                <c:pt idx="912">
                  <c:v>20.7</c:v>
                </c:pt>
                <c:pt idx="913">
                  <c:v>21.8</c:v>
                </c:pt>
                <c:pt idx="914">
                  <c:v>22</c:v>
                </c:pt>
                <c:pt idx="915">
                  <c:v>22.3</c:v>
                </c:pt>
                <c:pt idx="916">
                  <c:v>21.8</c:v>
                </c:pt>
                <c:pt idx="917">
                  <c:v>21.8</c:v>
                </c:pt>
                <c:pt idx="918">
                  <c:v>23.5</c:v>
                </c:pt>
                <c:pt idx="919">
                  <c:v>24.1</c:v>
                </c:pt>
                <c:pt idx="920">
                  <c:v>23.1</c:v>
                </c:pt>
                <c:pt idx="921">
                  <c:v>23.8</c:v>
                </c:pt>
                <c:pt idx="922">
                  <c:v>24.2</c:v>
                </c:pt>
                <c:pt idx="923">
                  <c:v>23.9</c:v>
                </c:pt>
                <c:pt idx="924">
                  <c:v>23.8</c:v>
                </c:pt>
                <c:pt idx="925">
                  <c:v>24.7</c:v>
                </c:pt>
                <c:pt idx="926">
                  <c:v>23.4</c:v>
                </c:pt>
                <c:pt idx="927">
                  <c:v>25.6</c:v>
                </c:pt>
                <c:pt idx="928">
                  <c:v>25.1</c:v>
                </c:pt>
                <c:pt idx="929">
                  <c:v>24.3</c:v>
                </c:pt>
                <c:pt idx="930">
                  <c:v>24.9</c:v>
                </c:pt>
                <c:pt idx="931">
                  <c:v>25</c:v>
                </c:pt>
                <c:pt idx="932">
                  <c:v>24.8</c:v>
                </c:pt>
                <c:pt idx="933">
                  <c:v>24.6</c:v>
                </c:pt>
                <c:pt idx="934">
                  <c:v>25.3</c:v>
                </c:pt>
                <c:pt idx="935">
                  <c:v>25</c:v>
                </c:pt>
                <c:pt idx="936">
                  <c:v>26.5</c:v>
                </c:pt>
                <c:pt idx="937">
                  <c:v>25.5</c:v>
                </c:pt>
                <c:pt idx="938">
                  <c:v>25</c:v>
                </c:pt>
                <c:pt idx="939">
                  <c:v>27.1</c:v>
                </c:pt>
                <c:pt idx="940">
                  <c:v>26.3</c:v>
                </c:pt>
                <c:pt idx="941">
                  <c:v>25.2</c:v>
                </c:pt>
                <c:pt idx="942">
                  <c:v>26.1</c:v>
                </c:pt>
                <c:pt idx="943">
                  <c:v>25.2</c:v>
                </c:pt>
                <c:pt idx="944">
                  <c:v>26</c:v>
                </c:pt>
                <c:pt idx="945">
                  <c:v>25.2</c:v>
                </c:pt>
                <c:pt idx="946">
                  <c:v>25.7</c:v>
                </c:pt>
                <c:pt idx="947">
                  <c:v>24.1</c:v>
                </c:pt>
                <c:pt idx="948">
                  <c:v>25.8</c:v>
                </c:pt>
                <c:pt idx="949">
                  <c:v>26.3</c:v>
                </c:pt>
                <c:pt idx="950">
                  <c:v>26.1</c:v>
                </c:pt>
                <c:pt idx="951">
                  <c:v>26.2</c:v>
                </c:pt>
                <c:pt idx="952">
                  <c:v>25.7</c:v>
                </c:pt>
                <c:pt idx="953">
                  <c:v>25.6</c:v>
                </c:pt>
                <c:pt idx="954">
                  <c:v>26.1</c:v>
                </c:pt>
                <c:pt idx="955">
                  <c:v>25.8</c:v>
                </c:pt>
                <c:pt idx="956">
                  <c:v>25</c:v>
                </c:pt>
                <c:pt idx="957">
                  <c:v>25.1</c:v>
                </c:pt>
                <c:pt idx="958">
                  <c:v>24.6</c:v>
                </c:pt>
                <c:pt idx="959">
                  <c:v>25.7</c:v>
                </c:pt>
                <c:pt idx="960">
                  <c:v>25.9</c:v>
                </c:pt>
                <c:pt idx="961">
                  <c:v>25.1</c:v>
                </c:pt>
                <c:pt idx="962">
                  <c:v>25.9</c:v>
                </c:pt>
                <c:pt idx="963">
                  <c:v>27.4</c:v>
                </c:pt>
                <c:pt idx="964">
                  <c:v>26</c:v>
                </c:pt>
                <c:pt idx="965">
                  <c:v>25.8</c:v>
                </c:pt>
                <c:pt idx="966">
                  <c:v>26.4</c:v>
                </c:pt>
                <c:pt idx="967">
                  <c:v>26</c:v>
                </c:pt>
                <c:pt idx="968">
                  <c:v>25.9</c:v>
                </c:pt>
                <c:pt idx="969">
                  <c:v>25.4</c:v>
                </c:pt>
                <c:pt idx="970">
                  <c:v>25.7</c:v>
                </c:pt>
                <c:pt idx="971">
                  <c:v>24.8</c:v>
                </c:pt>
                <c:pt idx="972">
                  <c:v>26.2</c:v>
                </c:pt>
                <c:pt idx="973">
                  <c:v>26.7</c:v>
                </c:pt>
                <c:pt idx="974">
                  <c:v>27.2</c:v>
                </c:pt>
                <c:pt idx="975">
                  <c:v>27.2</c:v>
                </c:pt>
                <c:pt idx="976">
                  <c:v>26.1</c:v>
                </c:pt>
                <c:pt idx="977">
                  <c:v>26.1</c:v>
                </c:pt>
                <c:pt idx="978">
                  <c:v>26.2</c:v>
                </c:pt>
                <c:pt idx="979">
                  <c:v>25.6</c:v>
                </c:pt>
                <c:pt idx="980">
                  <c:v>25.8</c:v>
                </c:pt>
                <c:pt idx="981">
                  <c:v>26.8</c:v>
                </c:pt>
                <c:pt idx="982">
                  <c:v>25.4</c:v>
                </c:pt>
                <c:pt idx="983">
                  <c:v>26</c:v>
                </c:pt>
                <c:pt idx="984">
                  <c:v>26.7</c:v>
                </c:pt>
                <c:pt idx="985">
                  <c:v>27.1</c:v>
                </c:pt>
                <c:pt idx="986">
                  <c:v>25.6</c:v>
                </c:pt>
                <c:pt idx="987">
                  <c:v>25.3</c:v>
                </c:pt>
                <c:pt idx="988">
                  <c:v>25.2</c:v>
                </c:pt>
                <c:pt idx="989">
                  <c:v>24.1</c:v>
                </c:pt>
                <c:pt idx="990">
                  <c:v>24.8</c:v>
                </c:pt>
                <c:pt idx="991">
                  <c:v>25.6</c:v>
                </c:pt>
                <c:pt idx="992">
                  <c:v>25.2</c:v>
                </c:pt>
                <c:pt idx="993">
                  <c:v>25</c:v>
                </c:pt>
                <c:pt idx="994">
                  <c:v>25.8</c:v>
                </c:pt>
                <c:pt idx="995">
                  <c:v>25</c:v>
                </c:pt>
                <c:pt idx="996">
                  <c:v>25.7</c:v>
                </c:pt>
                <c:pt idx="997">
                  <c:v>25.2</c:v>
                </c:pt>
                <c:pt idx="998">
                  <c:v>24.9</c:v>
                </c:pt>
                <c:pt idx="999">
                  <c:v>25.6</c:v>
                </c:pt>
                <c:pt idx="1000">
                  <c:v>25.7</c:v>
                </c:pt>
                <c:pt idx="1001">
                  <c:v>25.5</c:v>
                </c:pt>
                <c:pt idx="1002">
                  <c:v>26.3</c:v>
                </c:pt>
                <c:pt idx="1003">
                  <c:v>24.9</c:v>
                </c:pt>
                <c:pt idx="1004">
                  <c:v>25.6</c:v>
                </c:pt>
                <c:pt idx="1005">
                  <c:v>25.7</c:v>
                </c:pt>
                <c:pt idx="1006">
                  <c:v>25.5</c:v>
                </c:pt>
                <c:pt idx="1007">
                  <c:v>24.6</c:v>
                </c:pt>
                <c:pt idx="1008">
                  <c:v>24.5</c:v>
                </c:pt>
                <c:pt idx="1009">
                  <c:v>25.8</c:v>
                </c:pt>
                <c:pt idx="1010">
                  <c:v>24.9</c:v>
                </c:pt>
                <c:pt idx="1011">
                  <c:v>25.5</c:v>
                </c:pt>
                <c:pt idx="1012">
                  <c:v>25.6</c:v>
                </c:pt>
                <c:pt idx="1013">
                  <c:v>26.1</c:v>
                </c:pt>
                <c:pt idx="1014">
                  <c:v>24.3</c:v>
                </c:pt>
                <c:pt idx="1015">
                  <c:v>25.7</c:v>
                </c:pt>
                <c:pt idx="1016">
                  <c:v>25.5</c:v>
                </c:pt>
                <c:pt idx="1017">
                  <c:v>26</c:v>
                </c:pt>
                <c:pt idx="1018">
                  <c:v>26</c:v>
                </c:pt>
                <c:pt idx="1019">
                  <c:v>26</c:v>
                </c:pt>
                <c:pt idx="1020">
                  <c:v>25.3</c:v>
                </c:pt>
                <c:pt idx="1021">
                  <c:v>26.2</c:v>
                </c:pt>
                <c:pt idx="1022">
                  <c:v>25.3</c:v>
                </c:pt>
                <c:pt idx="1023">
                  <c:v>27.6</c:v>
                </c:pt>
                <c:pt idx="1024">
                  <c:v>26.3</c:v>
                </c:pt>
                <c:pt idx="1025">
                  <c:v>24.5</c:v>
                </c:pt>
                <c:pt idx="1026">
                  <c:v>25.2</c:v>
                </c:pt>
                <c:pt idx="1027">
                  <c:v>25.1</c:v>
                </c:pt>
                <c:pt idx="1028">
                  <c:v>24.8</c:v>
                </c:pt>
                <c:pt idx="1029">
                  <c:v>26.5</c:v>
                </c:pt>
                <c:pt idx="1030">
                  <c:v>25.7</c:v>
                </c:pt>
                <c:pt idx="1031">
                  <c:v>26.3</c:v>
                </c:pt>
                <c:pt idx="1032">
                  <c:v>26.3</c:v>
                </c:pt>
                <c:pt idx="1033">
                  <c:v>26.7</c:v>
                </c:pt>
                <c:pt idx="1034">
                  <c:v>26.1</c:v>
                </c:pt>
                <c:pt idx="1035">
                  <c:v>25.5</c:v>
                </c:pt>
                <c:pt idx="1036">
                  <c:v>26.6</c:v>
                </c:pt>
                <c:pt idx="1037">
                  <c:v>26.3</c:v>
                </c:pt>
                <c:pt idx="1038">
                  <c:v>25.6</c:v>
                </c:pt>
                <c:pt idx="1039">
                  <c:v>26.3</c:v>
                </c:pt>
                <c:pt idx="1040">
                  <c:v>25.8</c:v>
                </c:pt>
                <c:pt idx="1041">
                  <c:v>25.2</c:v>
                </c:pt>
                <c:pt idx="1042">
                  <c:v>26</c:v>
                </c:pt>
                <c:pt idx="1043">
                  <c:v>26.6</c:v>
                </c:pt>
                <c:pt idx="1044">
                  <c:v>25.8</c:v>
                </c:pt>
                <c:pt idx="1045">
                  <c:v>27.1</c:v>
                </c:pt>
                <c:pt idx="1046">
                  <c:v>25.5</c:v>
                </c:pt>
                <c:pt idx="1047">
                  <c:v>26.7</c:v>
                </c:pt>
                <c:pt idx="1048">
                  <c:v>26.7</c:v>
                </c:pt>
                <c:pt idx="1049">
                  <c:v>27.3</c:v>
                </c:pt>
                <c:pt idx="1050">
                  <c:v>28.1</c:v>
                </c:pt>
                <c:pt idx="1051">
                  <c:v>25.5</c:v>
                </c:pt>
                <c:pt idx="1052">
                  <c:v>26.1</c:v>
                </c:pt>
                <c:pt idx="1053">
                  <c:v>25.7</c:v>
                </c:pt>
                <c:pt idx="1054">
                  <c:v>25.6</c:v>
                </c:pt>
                <c:pt idx="1055">
                  <c:v>26.4</c:v>
                </c:pt>
                <c:pt idx="1056">
                  <c:v>27.1</c:v>
                </c:pt>
                <c:pt idx="1057">
                  <c:v>25.6</c:v>
                </c:pt>
                <c:pt idx="1058">
                  <c:v>25.4</c:v>
                </c:pt>
                <c:pt idx="1059">
                  <c:v>25.8</c:v>
                </c:pt>
                <c:pt idx="1060">
                  <c:v>26</c:v>
                </c:pt>
                <c:pt idx="1061">
                  <c:v>26.1</c:v>
                </c:pt>
                <c:pt idx="1062">
                  <c:v>26.6</c:v>
                </c:pt>
                <c:pt idx="1063">
                  <c:v>27.7</c:v>
                </c:pt>
                <c:pt idx="1064">
                  <c:v>26.2</c:v>
                </c:pt>
                <c:pt idx="1065">
                  <c:v>27.1</c:v>
                </c:pt>
                <c:pt idx="1066">
                  <c:v>25.6</c:v>
                </c:pt>
                <c:pt idx="1067">
                  <c:v>25.1</c:v>
                </c:pt>
                <c:pt idx="1068">
                  <c:v>26.4</c:v>
                </c:pt>
                <c:pt idx="1069">
                  <c:v>28.3</c:v>
                </c:pt>
                <c:pt idx="1070">
                  <c:v>27.5</c:v>
                </c:pt>
                <c:pt idx="1071">
                  <c:v>27.7</c:v>
                </c:pt>
                <c:pt idx="1072">
                  <c:v>28.2</c:v>
                </c:pt>
                <c:pt idx="1073">
                  <c:v>27.3</c:v>
                </c:pt>
                <c:pt idx="1074">
                  <c:v>26.4</c:v>
                </c:pt>
                <c:pt idx="1075">
                  <c:v>27.5</c:v>
                </c:pt>
                <c:pt idx="1076">
                  <c:v>26.6</c:v>
                </c:pt>
                <c:pt idx="1077">
                  <c:v>26.4</c:v>
                </c:pt>
                <c:pt idx="1078">
                  <c:v>27.4</c:v>
                </c:pt>
                <c:pt idx="1079">
                  <c:v>27.2</c:v>
                </c:pt>
                <c:pt idx="1080">
                  <c:v>26.3</c:v>
                </c:pt>
                <c:pt idx="1081">
                  <c:v>25.5</c:v>
                </c:pt>
                <c:pt idx="1082">
                  <c:v>27.4</c:v>
                </c:pt>
                <c:pt idx="1083">
                  <c:v>26.5</c:v>
                </c:pt>
                <c:pt idx="1084">
                  <c:v>27.6</c:v>
                </c:pt>
                <c:pt idx="1085">
                  <c:v>29.3</c:v>
                </c:pt>
                <c:pt idx="1086">
                  <c:v>27.4</c:v>
                </c:pt>
                <c:pt idx="1087">
                  <c:v>27</c:v>
                </c:pt>
                <c:pt idx="1088">
                  <c:v>27.6</c:v>
                </c:pt>
                <c:pt idx="1089">
                  <c:v>26.8</c:v>
                </c:pt>
                <c:pt idx="1090">
                  <c:v>28</c:v>
                </c:pt>
                <c:pt idx="1091">
                  <c:v>27.2</c:v>
                </c:pt>
                <c:pt idx="1092">
                  <c:v>27.5</c:v>
                </c:pt>
                <c:pt idx="1093">
                  <c:v>27.6</c:v>
                </c:pt>
                <c:pt idx="1094">
                  <c:v>27.1</c:v>
                </c:pt>
                <c:pt idx="1095">
                  <c:v>28.2</c:v>
                </c:pt>
                <c:pt idx="1096">
                  <c:v>26.6</c:v>
                </c:pt>
                <c:pt idx="1097">
                  <c:v>28.4</c:v>
                </c:pt>
                <c:pt idx="1098">
                  <c:v>26.8</c:v>
                </c:pt>
                <c:pt idx="1099">
                  <c:v>27.9</c:v>
                </c:pt>
                <c:pt idx="1100">
                  <c:v>27.2</c:v>
                </c:pt>
                <c:pt idx="1101">
                  <c:v>26.8</c:v>
                </c:pt>
                <c:pt idx="1102">
                  <c:v>25.8</c:v>
                </c:pt>
                <c:pt idx="1103">
                  <c:v>27.4</c:v>
                </c:pt>
                <c:pt idx="1104">
                  <c:v>27</c:v>
                </c:pt>
                <c:pt idx="1105">
                  <c:v>28.5</c:v>
                </c:pt>
                <c:pt idx="1106">
                  <c:v>27.9</c:v>
                </c:pt>
                <c:pt idx="1107">
                  <c:v>29.4</c:v>
                </c:pt>
                <c:pt idx="1108">
                  <c:v>28.6</c:v>
                </c:pt>
                <c:pt idx="1109">
                  <c:v>28.5</c:v>
                </c:pt>
                <c:pt idx="1110">
                  <c:v>28.7</c:v>
                </c:pt>
                <c:pt idx="1111">
                  <c:v>28.8</c:v>
                </c:pt>
                <c:pt idx="1112">
                  <c:v>28.4</c:v>
                </c:pt>
                <c:pt idx="1113">
                  <c:v>28.6</c:v>
                </c:pt>
                <c:pt idx="1114">
                  <c:v>29</c:v>
                </c:pt>
                <c:pt idx="1115">
                  <c:v>29.6</c:v>
                </c:pt>
                <c:pt idx="1116">
                  <c:v>30.1</c:v>
                </c:pt>
                <c:pt idx="1117">
                  <c:v>29.7</c:v>
                </c:pt>
                <c:pt idx="1118">
                  <c:v>20.399999999999999</c:v>
                </c:pt>
                <c:pt idx="1119">
                  <c:v>28.7</c:v>
                </c:pt>
                <c:pt idx="1120">
                  <c:v>28.4</c:v>
                </c:pt>
                <c:pt idx="1121">
                  <c:v>27.7</c:v>
                </c:pt>
                <c:pt idx="1122">
                  <c:v>28.1</c:v>
                </c:pt>
                <c:pt idx="1123">
                  <c:v>28.6</c:v>
                </c:pt>
                <c:pt idx="1124">
                  <c:v>28.1</c:v>
                </c:pt>
                <c:pt idx="1125">
                  <c:v>28.8</c:v>
                </c:pt>
                <c:pt idx="1126">
                  <c:v>27.7</c:v>
                </c:pt>
                <c:pt idx="1127">
                  <c:v>28.6</c:v>
                </c:pt>
                <c:pt idx="1128">
                  <c:v>28.4</c:v>
                </c:pt>
                <c:pt idx="1129">
                  <c:v>28.3</c:v>
                </c:pt>
                <c:pt idx="1130">
                  <c:v>29.3</c:v>
                </c:pt>
                <c:pt idx="1131">
                  <c:v>29.7</c:v>
                </c:pt>
                <c:pt idx="1132">
                  <c:v>29.9</c:v>
                </c:pt>
                <c:pt idx="1133">
                  <c:v>29</c:v>
                </c:pt>
                <c:pt idx="1134">
                  <c:v>28.9</c:v>
                </c:pt>
                <c:pt idx="1135">
                  <c:v>29.3</c:v>
                </c:pt>
                <c:pt idx="1136">
                  <c:v>28.1</c:v>
                </c:pt>
                <c:pt idx="1137">
                  <c:v>29.3</c:v>
                </c:pt>
                <c:pt idx="1138">
                  <c:v>27.7</c:v>
                </c:pt>
                <c:pt idx="1139">
                  <c:v>29.3</c:v>
                </c:pt>
                <c:pt idx="1140">
                  <c:v>29.2</c:v>
                </c:pt>
                <c:pt idx="1141">
                  <c:v>27.6</c:v>
                </c:pt>
                <c:pt idx="1142">
                  <c:v>28.7</c:v>
                </c:pt>
                <c:pt idx="1143">
                  <c:v>30</c:v>
                </c:pt>
                <c:pt idx="1144">
                  <c:v>29.4</c:v>
                </c:pt>
                <c:pt idx="1145">
                  <c:v>29.1</c:v>
                </c:pt>
                <c:pt idx="1146">
                  <c:v>29.5</c:v>
                </c:pt>
                <c:pt idx="1147">
                  <c:v>29.3</c:v>
                </c:pt>
                <c:pt idx="1148">
                  <c:v>28.8</c:v>
                </c:pt>
                <c:pt idx="1149">
                  <c:v>30.4</c:v>
                </c:pt>
                <c:pt idx="1150">
                  <c:v>29.4</c:v>
                </c:pt>
                <c:pt idx="1151">
                  <c:v>29.8</c:v>
                </c:pt>
                <c:pt idx="1152">
                  <c:v>30</c:v>
                </c:pt>
                <c:pt idx="1153">
                  <c:v>30.5</c:v>
                </c:pt>
                <c:pt idx="1154">
                  <c:v>30.4</c:v>
                </c:pt>
                <c:pt idx="1155">
                  <c:v>31.5</c:v>
                </c:pt>
                <c:pt idx="1156">
                  <c:v>31.4</c:v>
                </c:pt>
                <c:pt idx="1157">
                  <c:v>30.6</c:v>
                </c:pt>
                <c:pt idx="1158">
                  <c:v>30.4</c:v>
                </c:pt>
                <c:pt idx="1159">
                  <c:v>30.3</c:v>
                </c:pt>
                <c:pt idx="1160">
                  <c:v>31</c:v>
                </c:pt>
                <c:pt idx="1161">
                  <c:v>30.7</c:v>
                </c:pt>
                <c:pt idx="1162">
                  <c:v>31.1</c:v>
                </c:pt>
                <c:pt idx="1163">
                  <c:v>30.4</c:v>
                </c:pt>
                <c:pt idx="1164">
                  <c:v>31.1</c:v>
                </c:pt>
                <c:pt idx="1165">
                  <c:v>31.3</c:v>
                </c:pt>
                <c:pt idx="1166">
                  <c:v>31.3</c:v>
                </c:pt>
                <c:pt idx="1167">
                  <c:v>30.7</c:v>
                </c:pt>
                <c:pt idx="1168">
                  <c:v>30.7</c:v>
                </c:pt>
                <c:pt idx="1169">
                  <c:v>31</c:v>
                </c:pt>
                <c:pt idx="1170">
                  <c:v>30.2</c:v>
                </c:pt>
                <c:pt idx="1171">
                  <c:v>30.8</c:v>
                </c:pt>
                <c:pt idx="1172">
                  <c:v>31.5</c:v>
                </c:pt>
                <c:pt idx="1173">
                  <c:v>30.1</c:v>
                </c:pt>
                <c:pt idx="1174">
                  <c:v>30.8</c:v>
                </c:pt>
                <c:pt idx="1175">
                  <c:v>29.8</c:v>
                </c:pt>
                <c:pt idx="1176">
                  <c:v>30.8</c:v>
                </c:pt>
                <c:pt idx="1177">
                  <c:v>31.3</c:v>
                </c:pt>
                <c:pt idx="1178">
                  <c:v>29.4</c:v>
                </c:pt>
                <c:pt idx="1179">
                  <c:v>29.6</c:v>
                </c:pt>
                <c:pt idx="1180">
                  <c:v>31</c:v>
                </c:pt>
                <c:pt idx="1181">
                  <c:v>29.7</c:v>
                </c:pt>
                <c:pt idx="1182">
                  <c:v>30.5</c:v>
                </c:pt>
                <c:pt idx="1183">
                  <c:v>30.2</c:v>
                </c:pt>
                <c:pt idx="1184">
                  <c:v>28.4</c:v>
                </c:pt>
                <c:pt idx="1185">
                  <c:v>28</c:v>
                </c:pt>
                <c:pt idx="1186">
                  <c:v>28.5</c:v>
                </c:pt>
                <c:pt idx="1187">
                  <c:v>27.4</c:v>
                </c:pt>
                <c:pt idx="1188">
                  <c:v>27.9</c:v>
                </c:pt>
                <c:pt idx="1189">
                  <c:v>27.5</c:v>
                </c:pt>
                <c:pt idx="1190">
                  <c:v>27.2</c:v>
                </c:pt>
                <c:pt idx="1191">
                  <c:v>26.8</c:v>
                </c:pt>
                <c:pt idx="1192">
                  <c:v>26.6</c:v>
                </c:pt>
                <c:pt idx="1193">
                  <c:v>26.7</c:v>
                </c:pt>
                <c:pt idx="1194">
                  <c:v>25.7</c:v>
                </c:pt>
                <c:pt idx="1195">
                  <c:v>22.9</c:v>
                </c:pt>
                <c:pt idx="1196">
                  <c:v>24</c:v>
                </c:pt>
                <c:pt idx="1197">
                  <c:v>26.4</c:v>
                </c:pt>
                <c:pt idx="1198">
                  <c:v>26.2</c:v>
                </c:pt>
                <c:pt idx="1199">
                  <c:v>25</c:v>
                </c:pt>
                <c:pt idx="1200">
                  <c:v>24.2</c:v>
                </c:pt>
                <c:pt idx="1201">
                  <c:v>22.9</c:v>
                </c:pt>
                <c:pt idx="1202">
                  <c:v>22.8</c:v>
                </c:pt>
                <c:pt idx="1203">
                  <c:v>22.2</c:v>
                </c:pt>
                <c:pt idx="1204">
                  <c:v>22.6</c:v>
                </c:pt>
                <c:pt idx="1205">
                  <c:v>21.9</c:v>
                </c:pt>
                <c:pt idx="1206">
                  <c:v>21.1</c:v>
                </c:pt>
                <c:pt idx="1207">
                  <c:v>19.7</c:v>
                </c:pt>
                <c:pt idx="1208">
                  <c:v>19.2</c:v>
                </c:pt>
                <c:pt idx="1209">
                  <c:v>21.1</c:v>
                </c:pt>
                <c:pt idx="1210">
                  <c:v>20.2</c:v>
                </c:pt>
                <c:pt idx="1211">
                  <c:v>19.399999999999999</c:v>
                </c:pt>
                <c:pt idx="1212">
                  <c:v>19</c:v>
                </c:pt>
                <c:pt idx="1213">
                  <c:v>19.899999999999999</c:v>
                </c:pt>
                <c:pt idx="1214">
                  <c:v>19.7</c:v>
                </c:pt>
                <c:pt idx="1215">
                  <c:v>18.100000000000001</c:v>
                </c:pt>
                <c:pt idx="1216">
                  <c:v>18.8</c:v>
                </c:pt>
                <c:pt idx="1217">
                  <c:v>18.600000000000001</c:v>
                </c:pt>
                <c:pt idx="1218">
                  <c:v>18</c:v>
                </c:pt>
                <c:pt idx="1219">
                  <c:v>17.399999999999999</c:v>
                </c:pt>
                <c:pt idx="1220">
                  <c:v>18.600000000000001</c:v>
                </c:pt>
                <c:pt idx="1221">
                  <c:v>17.899999999999999</c:v>
                </c:pt>
                <c:pt idx="1222">
                  <c:v>18.2</c:v>
                </c:pt>
                <c:pt idx="1223">
                  <c:v>18.600000000000001</c:v>
                </c:pt>
                <c:pt idx="1224">
                  <c:v>19.899999999999999</c:v>
                </c:pt>
                <c:pt idx="1225">
                  <c:v>18.7</c:v>
                </c:pt>
                <c:pt idx="1226">
                  <c:v>17.5</c:v>
                </c:pt>
                <c:pt idx="1227">
                  <c:v>15.3</c:v>
                </c:pt>
                <c:pt idx="1228">
                  <c:v>15.4</c:v>
                </c:pt>
                <c:pt idx="1229">
                  <c:v>15.4</c:v>
                </c:pt>
                <c:pt idx="1230">
                  <c:v>14</c:v>
                </c:pt>
                <c:pt idx="1231">
                  <c:v>15.3</c:v>
                </c:pt>
                <c:pt idx="1232">
                  <c:v>14.9</c:v>
                </c:pt>
                <c:pt idx="1233">
                  <c:v>15.3</c:v>
                </c:pt>
                <c:pt idx="1234">
                  <c:v>14.3</c:v>
                </c:pt>
                <c:pt idx="1235">
                  <c:v>14.2</c:v>
                </c:pt>
                <c:pt idx="1236">
                  <c:v>13.8</c:v>
                </c:pt>
                <c:pt idx="1237">
                  <c:v>14.5</c:v>
                </c:pt>
                <c:pt idx="1238">
                  <c:v>13.9</c:v>
                </c:pt>
                <c:pt idx="1239">
                  <c:v>14.5</c:v>
                </c:pt>
                <c:pt idx="1240">
                  <c:v>14.3</c:v>
                </c:pt>
                <c:pt idx="1241">
                  <c:v>11.8</c:v>
                </c:pt>
                <c:pt idx="1242">
                  <c:v>11.1</c:v>
                </c:pt>
                <c:pt idx="1243">
                  <c:v>10.6</c:v>
                </c:pt>
                <c:pt idx="1244">
                  <c:v>10.5</c:v>
                </c:pt>
                <c:pt idx="1245">
                  <c:v>12.3</c:v>
                </c:pt>
                <c:pt idx="1246">
                  <c:v>13.4</c:v>
                </c:pt>
                <c:pt idx="1247">
                  <c:v>17.3</c:v>
                </c:pt>
                <c:pt idx="1248">
                  <c:v>19.2</c:v>
                </c:pt>
                <c:pt idx="1249">
                  <c:v>22.8</c:v>
                </c:pt>
                <c:pt idx="1250">
                  <c:v>24.5</c:v>
                </c:pt>
                <c:pt idx="1251">
                  <c:v>18</c:v>
                </c:pt>
                <c:pt idx="1252">
                  <c:v>13</c:v>
                </c:pt>
                <c:pt idx="1253">
                  <c:v>10.1</c:v>
                </c:pt>
                <c:pt idx="1254">
                  <c:v>8.9</c:v>
                </c:pt>
                <c:pt idx="1255">
                  <c:v>9.1</c:v>
                </c:pt>
                <c:pt idx="1256">
                  <c:v>10.7</c:v>
                </c:pt>
                <c:pt idx="1257">
                  <c:v>10.4</c:v>
                </c:pt>
                <c:pt idx="1258">
                  <c:v>10.9</c:v>
                </c:pt>
                <c:pt idx="1259">
                  <c:v>10.6</c:v>
                </c:pt>
                <c:pt idx="1260">
                  <c:v>11</c:v>
                </c:pt>
                <c:pt idx="1261">
                  <c:v>10.6</c:v>
                </c:pt>
                <c:pt idx="1262">
                  <c:v>12.3</c:v>
                </c:pt>
                <c:pt idx="1263">
                  <c:v>11.3</c:v>
                </c:pt>
                <c:pt idx="1264">
                  <c:v>11.1</c:v>
                </c:pt>
                <c:pt idx="1265">
                  <c:v>11.7</c:v>
                </c:pt>
                <c:pt idx="1266">
                  <c:v>10.3</c:v>
                </c:pt>
                <c:pt idx="1267">
                  <c:v>12</c:v>
                </c:pt>
                <c:pt idx="1268">
                  <c:v>11</c:v>
                </c:pt>
                <c:pt idx="1269">
                  <c:v>11.4</c:v>
                </c:pt>
                <c:pt idx="1270">
                  <c:v>11</c:v>
                </c:pt>
                <c:pt idx="1271">
                  <c:v>10</c:v>
                </c:pt>
                <c:pt idx="1272">
                  <c:v>11.5</c:v>
                </c:pt>
                <c:pt idx="1273">
                  <c:v>12</c:v>
                </c:pt>
                <c:pt idx="1274">
                  <c:v>10.8</c:v>
                </c:pt>
                <c:pt idx="1275">
                  <c:v>10.6</c:v>
                </c:pt>
                <c:pt idx="1276">
                  <c:v>9.4</c:v>
                </c:pt>
                <c:pt idx="1277">
                  <c:v>9.6</c:v>
                </c:pt>
                <c:pt idx="1278">
                  <c:v>7.4</c:v>
                </c:pt>
                <c:pt idx="1279">
                  <c:v>7.9</c:v>
                </c:pt>
                <c:pt idx="1280">
                  <c:v>9.1</c:v>
                </c:pt>
                <c:pt idx="1281">
                  <c:v>9.1999999999999993</c:v>
                </c:pt>
                <c:pt idx="1282">
                  <c:v>10.8</c:v>
                </c:pt>
                <c:pt idx="1283">
                  <c:v>10.199999999999999</c:v>
                </c:pt>
                <c:pt idx="1284">
                  <c:v>9.6999999999999993</c:v>
                </c:pt>
                <c:pt idx="1285">
                  <c:v>10.9</c:v>
                </c:pt>
                <c:pt idx="1286">
                  <c:v>9.6999999999999993</c:v>
                </c:pt>
                <c:pt idx="1287">
                  <c:v>10.9</c:v>
                </c:pt>
                <c:pt idx="1288">
                  <c:v>12</c:v>
                </c:pt>
                <c:pt idx="1289">
                  <c:v>11.5</c:v>
                </c:pt>
                <c:pt idx="1290">
                  <c:v>12.4</c:v>
                </c:pt>
                <c:pt idx="1291">
                  <c:v>9.6999999999999993</c:v>
                </c:pt>
                <c:pt idx="1292">
                  <c:v>11.3</c:v>
                </c:pt>
                <c:pt idx="1293">
                  <c:v>11</c:v>
                </c:pt>
                <c:pt idx="1294">
                  <c:v>11</c:v>
                </c:pt>
                <c:pt idx="1295">
                  <c:v>12.2</c:v>
                </c:pt>
                <c:pt idx="1296">
                  <c:v>11.7</c:v>
                </c:pt>
                <c:pt idx="1297">
                  <c:v>11.7</c:v>
                </c:pt>
                <c:pt idx="1298">
                  <c:v>12.5</c:v>
                </c:pt>
                <c:pt idx="1299">
                  <c:v>12.4</c:v>
                </c:pt>
                <c:pt idx="1300">
                  <c:v>11.9</c:v>
                </c:pt>
                <c:pt idx="1301">
                  <c:v>12.7</c:v>
                </c:pt>
                <c:pt idx="1302">
                  <c:v>12.7</c:v>
                </c:pt>
                <c:pt idx="1303">
                  <c:v>14</c:v>
                </c:pt>
                <c:pt idx="1304">
                  <c:v>12.5</c:v>
                </c:pt>
                <c:pt idx="1305">
                  <c:v>11.3</c:v>
                </c:pt>
                <c:pt idx="1306">
                  <c:v>11.9</c:v>
                </c:pt>
                <c:pt idx="1307">
                  <c:v>12.5</c:v>
                </c:pt>
                <c:pt idx="1308">
                  <c:v>11.5</c:v>
                </c:pt>
                <c:pt idx="1309">
                  <c:v>10.8</c:v>
                </c:pt>
                <c:pt idx="1310">
                  <c:v>12.1</c:v>
                </c:pt>
                <c:pt idx="1311">
                  <c:v>12.2</c:v>
                </c:pt>
                <c:pt idx="1312">
                  <c:v>12.7</c:v>
                </c:pt>
                <c:pt idx="1313">
                  <c:v>13.4</c:v>
                </c:pt>
                <c:pt idx="1314">
                  <c:v>12.6</c:v>
                </c:pt>
                <c:pt idx="1315">
                  <c:v>13.4</c:v>
                </c:pt>
                <c:pt idx="1316">
                  <c:v>12.9</c:v>
                </c:pt>
                <c:pt idx="1317">
                  <c:v>13</c:v>
                </c:pt>
                <c:pt idx="1318">
                  <c:v>13.7</c:v>
                </c:pt>
                <c:pt idx="1319">
                  <c:v>13.5</c:v>
                </c:pt>
                <c:pt idx="1320">
                  <c:v>12.9</c:v>
                </c:pt>
                <c:pt idx="1321">
                  <c:v>12.5</c:v>
                </c:pt>
                <c:pt idx="1322">
                  <c:v>13.1</c:v>
                </c:pt>
                <c:pt idx="1323">
                  <c:v>12.2</c:v>
                </c:pt>
                <c:pt idx="1324">
                  <c:v>13.3</c:v>
                </c:pt>
                <c:pt idx="1325">
                  <c:v>12.8</c:v>
                </c:pt>
                <c:pt idx="1326">
                  <c:v>11.9</c:v>
                </c:pt>
                <c:pt idx="1327">
                  <c:v>13.1</c:v>
                </c:pt>
                <c:pt idx="1328">
                  <c:v>13.1</c:v>
                </c:pt>
                <c:pt idx="1329">
                  <c:v>13.6</c:v>
                </c:pt>
                <c:pt idx="1330">
                  <c:v>12.4</c:v>
                </c:pt>
                <c:pt idx="1331">
                  <c:v>12.2</c:v>
                </c:pt>
                <c:pt idx="1332">
                  <c:v>12.7</c:v>
                </c:pt>
                <c:pt idx="1333">
                  <c:v>12.2</c:v>
                </c:pt>
                <c:pt idx="1334">
                  <c:v>11.7</c:v>
                </c:pt>
                <c:pt idx="1335">
                  <c:v>13.9</c:v>
                </c:pt>
                <c:pt idx="1336">
                  <c:v>12.8</c:v>
                </c:pt>
                <c:pt idx="1337">
                  <c:v>12.8</c:v>
                </c:pt>
                <c:pt idx="1338">
                  <c:v>13.3</c:v>
                </c:pt>
                <c:pt idx="1339">
                  <c:v>12.4</c:v>
                </c:pt>
                <c:pt idx="1340">
                  <c:v>13</c:v>
                </c:pt>
                <c:pt idx="1341">
                  <c:v>13.7</c:v>
                </c:pt>
                <c:pt idx="1342">
                  <c:v>13.7</c:v>
                </c:pt>
                <c:pt idx="1343">
                  <c:v>12.8</c:v>
                </c:pt>
                <c:pt idx="1344">
                  <c:v>12.1</c:v>
                </c:pt>
                <c:pt idx="1345">
                  <c:v>12.9</c:v>
                </c:pt>
                <c:pt idx="1346">
                  <c:v>13.3</c:v>
                </c:pt>
                <c:pt idx="1347">
                  <c:v>13</c:v>
                </c:pt>
                <c:pt idx="1348">
                  <c:v>13.7</c:v>
                </c:pt>
                <c:pt idx="1349">
                  <c:v>12.2</c:v>
                </c:pt>
                <c:pt idx="1350">
                  <c:v>13.5</c:v>
                </c:pt>
                <c:pt idx="1351">
                  <c:v>14</c:v>
                </c:pt>
                <c:pt idx="1352">
                  <c:v>13.1</c:v>
                </c:pt>
                <c:pt idx="1353">
                  <c:v>12.6</c:v>
                </c:pt>
                <c:pt idx="1354">
                  <c:v>13</c:v>
                </c:pt>
                <c:pt idx="1355">
                  <c:v>13.5</c:v>
                </c:pt>
                <c:pt idx="1356">
                  <c:v>13.5</c:v>
                </c:pt>
                <c:pt idx="1357">
                  <c:v>14.4</c:v>
                </c:pt>
                <c:pt idx="1358">
                  <c:v>13.5</c:v>
                </c:pt>
                <c:pt idx="1359">
                  <c:v>13.4</c:v>
                </c:pt>
                <c:pt idx="1360">
                  <c:v>13.3</c:v>
                </c:pt>
                <c:pt idx="1361">
                  <c:v>11.9</c:v>
                </c:pt>
                <c:pt idx="1362">
                  <c:v>12.9</c:v>
                </c:pt>
                <c:pt idx="1363">
                  <c:v>13.9</c:v>
                </c:pt>
                <c:pt idx="1364">
                  <c:v>13.7</c:v>
                </c:pt>
                <c:pt idx="1365">
                  <c:v>14.2</c:v>
                </c:pt>
                <c:pt idx="1366">
                  <c:v>13.3</c:v>
                </c:pt>
                <c:pt idx="1367">
                  <c:v>13.4</c:v>
                </c:pt>
                <c:pt idx="1368">
                  <c:v>14</c:v>
                </c:pt>
                <c:pt idx="1369">
                  <c:v>14.1</c:v>
                </c:pt>
                <c:pt idx="1370">
                  <c:v>13.9</c:v>
                </c:pt>
                <c:pt idx="1371">
                  <c:v>14.8</c:v>
                </c:pt>
                <c:pt idx="1372">
                  <c:v>13.9</c:v>
                </c:pt>
                <c:pt idx="1373">
                  <c:v>13</c:v>
                </c:pt>
                <c:pt idx="1374">
                  <c:v>13.6</c:v>
                </c:pt>
                <c:pt idx="1375">
                  <c:v>13.5</c:v>
                </c:pt>
                <c:pt idx="1376">
                  <c:v>13.4</c:v>
                </c:pt>
                <c:pt idx="1377">
                  <c:v>15.2</c:v>
                </c:pt>
                <c:pt idx="1378">
                  <c:v>15.2</c:v>
                </c:pt>
                <c:pt idx="1379">
                  <c:v>14.2</c:v>
                </c:pt>
                <c:pt idx="1380">
                  <c:v>13.6</c:v>
                </c:pt>
                <c:pt idx="1381">
                  <c:v>14.6</c:v>
                </c:pt>
                <c:pt idx="1382">
                  <c:v>15.3</c:v>
                </c:pt>
                <c:pt idx="1383">
                  <c:v>14.5</c:v>
                </c:pt>
                <c:pt idx="1384">
                  <c:v>15.2</c:v>
                </c:pt>
                <c:pt idx="1385">
                  <c:v>14.5</c:v>
                </c:pt>
                <c:pt idx="1386">
                  <c:v>15.1</c:v>
                </c:pt>
                <c:pt idx="1387">
                  <c:v>15</c:v>
                </c:pt>
                <c:pt idx="1388">
                  <c:v>16.399999999999999</c:v>
                </c:pt>
                <c:pt idx="1389">
                  <c:v>14.9</c:v>
                </c:pt>
                <c:pt idx="1390">
                  <c:v>14.6</c:v>
                </c:pt>
                <c:pt idx="1391">
                  <c:v>14.8</c:v>
                </c:pt>
                <c:pt idx="1392">
                  <c:v>15</c:v>
                </c:pt>
                <c:pt idx="1393">
                  <c:v>15.5</c:v>
                </c:pt>
                <c:pt idx="1394">
                  <c:v>14.5</c:v>
                </c:pt>
                <c:pt idx="1395">
                  <c:v>14.9</c:v>
                </c:pt>
                <c:pt idx="1396">
                  <c:v>15.3</c:v>
                </c:pt>
                <c:pt idx="1397">
                  <c:v>13.9</c:v>
                </c:pt>
                <c:pt idx="1398">
                  <c:v>15</c:v>
                </c:pt>
                <c:pt idx="1399">
                  <c:v>14.9</c:v>
                </c:pt>
                <c:pt idx="1400">
                  <c:v>16.5</c:v>
                </c:pt>
                <c:pt idx="1401">
                  <c:v>16.899999999999999</c:v>
                </c:pt>
                <c:pt idx="1402">
                  <c:v>15.1</c:v>
                </c:pt>
                <c:pt idx="1403">
                  <c:v>14.6</c:v>
                </c:pt>
                <c:pt idx="1404">
                  <c:v>16.100000000000001</c:v>
                </c:pt>
                <c:pt idx="1405">
                  <c:v>14.2</c:v>
                </c:pt>
                <c:pt idx="1406">
                  <c:v>14.5</c:v>
                </c:pt>
                <c:pt idx="1407">
                  <c:v>14.1</c:v>
                </c:pt>
                <c:pt idx="1408">
                  <c:v>14.4</c:v>
                </c:pt>
                <c:pt idx="1409">
                  <c:v>16.2</c:v>
                </c:pt>
                <c:pt idx="1410">
                  <c:v>15</c:v>
                </c:pt>
                <c:pt idx="1411">
                  <c:v>14.9</c:v>
                </c:pt>
                <c:pt idx="1412">
                  <c:v>15.2</c:v>
                </c:pt>
                <c:pt idx="1413">
                  <c:v>15</c:v>
                </c:pt>
                <c:pt idx="1414">
                  <c:v>15</c:v>
                </c:pt>
                <c:pt idx="1415">
                  <c:v>15.7</c:v>
                </c:pt>
                <c:pt idx="1416">
                  <c:v>15.8</c:v>
                </c:pt>
                <c:pt idx="1417">
                  <c:v>15.4</c:v>
                </c:pt>
                <c:pt idx="1418">
                  <c:v>15.9</c:v>
                </c:pt>
                <c:pt idx="1419">
                  <c:v>15.2</c:v>
                </c:pt>
                <c:pt idx="1420">
                  <c:v>15.3</c:v>
                </c:pt>
                <c:pt idx="1421">
                  <c:v>15.1</c:v>
                </c:pt>
                <c:pt idx="1422">
                  <c:v>14.4</c:v>
                </c:pt>
                <c:pt idx="1423">
                  <c:v>14.2</c:v>
                </c:pt>
                <c:pt idx="1424">
                  <c:v>15.5</c:v>
                </c:pt>
                <c:pt idx="1425">
                  <c:v>16.100000000000001</c:v>
                </c:pt>
                <c:pt idx="1426">
                  <c:v>15.8</c:v>
                </c:pt>
                <c:pt idx="1427">
                  <c:v>15.8</c:v>
                </c:pt>
                <c:pt idx="1428">
                  <c:v>15</c:v>
                </c:pt>
                <c:pt idx="1429">
                  <c:v>16.399999999999999</c:v>
                </c:pt>
                <c:pt idx="1430">
                  <c:v>15.3</c:v>
                </c:pt>
                <c:pt idx="1431">
                  <c:v>15</c:v>
                </c:pt>
                <c:pt idx="1432">
                  <c:v>15.6</c:v>
                </c:pt>
                <c:pt idx="1433">
                  <c:v>14.8</c:v>
                </c:pt>
                <c:pt idx="1434">
                  <c:v>15.3</c:v>
                </c:pt>
                <c:pt idx="1435">
                  <c:v>15.5</c:v>
                </c:pt>
                <c:pt idx="1436">
                  <c:v>14.5</c:v>
                </c:pt>
                <c:pt idx="1437">
                  <c:v>15.4</c:v>
                </c:pt>
                <c:pt idx="1438">
                  <c:v>15.7</c:v>
                </c:pt>
                <c:pt idx="1439">
                  <c:v>14.7</c:v>
                </c:pt>
                <c:pt idx="1440">
                  <c:v>16</c:v>
                </c:pt>
                <c:pt idx="1441">
                  <c:v>15.2</c:v>
                </c:pt>
                <c:pt idx="1442">
                  <c:v>15</c:v>
                </c:pt>
                <c:pt idx="1443">
                  <c:v>14.8</c:v>
                </c:pt>
                <c:pt idx="1444">
                  <c:v>14.8</c:v>
                </c:pt>
                <c:pt idx="1445">
                  <c:v>15.1</c:v>
                </c:pt>
                <c:pt idx="1446">
                  <c:v>14.8</c:v>
                </c:pt>
                <c:pt idx="1447">
                  <c:v>15.4</c:v>
                </c:pt>
                <c:pt idx="1448">
                  <c:v>14.2</c:v>
                </c:pt>
                <c:pt idx="1449">
                  <c:v>15.5</c:v>
                </c:pt>
                <c:pt idx="1450">
                  <c:v>16</c:v>
                </c:pt>
                <c:pt idx="1451">
                  <c:v>15</c:v>
                </c:pt>
                <c:pt idx="1452">
                  <c:v>15.6</c:v>
                </c:pt>
                <c:pt idx="1453">
                  <c:v>16</c:v>
                </c:pt>
                <c:pt idx="1454">
                  <c:v>15.5</c:v>
                </c:pt>
                <c:pt idx="1455">
                  <c:v>14.7</c:v>
                </c:pt>
                <c:pt idx="1456">
                  <c:v>15</c:v>
                </c:pt>
                <c:pt idx="1457">
                  <c:v>15.4</c:v>
                </c:pt>
                <c:pt idx="1458">
                  <c:v>15.3</c:v>
                </c:pt>
                <c:pt idx="1459">
                  <c:v>15</c:v>
                </c:pt>
                <c:pt idx="1460">
                  <c:v>14.8</c:v>
                </c:pt>
                <c:pt idx="1461">
                  <c:v>16.899999999999999</c:v>
                </c:pt>
                <c:pt idx="1462">
                  <c:v>16</c:v>
                </c:pt>
                <c:pt idx="1463">
                  <c:v>15.9</c:v>
                </c:pt>
                <c:pt idx="1464">
                  <c:v>15</c:v>
                </c:pt>
                <c:pt idx="1465">
                  <c:v>15.6</c:v>
                </c:pt>
                <c:pt idx="1466">
                  <c:v>16.8</c:v>
                </c:pt>
                <c:pt idx="1467">
                  <c:v>15.1</c:v>
                </c:pt>
                <c:pt idx="1468">
                  <c:v>16.3</c:v>
                </c:pt>
                <c:pt idx="1469">
                  <c:v>15.3</c:v>
                </c:pt>
                <c:pt idx="1470">
                  <c:v>16.100000000000001</c:v>
                </c:pt>
                <c:pt idx="1471">
                  <c:v>15.5</c:v>
                </c:pt>
                <c:pt idx="1472">
                  <c:v>16</c:v>
                </c:pt>
                <c:pt idx="1473">
                  <c:v>15</c:v>
                </c:pt>
                <c:pt idx="1474">
                  <c:v>15.8</c:v>
                </c:pt>
                <c:pt idx="1475">
                  <c:v>15.4</c:v>
                </c:pt>
                <c:pt idx="1476">
                  <c:v>15.5</c:v>
                </c:pt>
                <c:pt idx="1477">
                  <c:v>15.7</c:v>
                </c:pt>
                <c:pt idx="1478">
                  <c:v>17</c:v>
                </c:pt>
                <c:pt idx="1479">
                  <c:v>15.5</c:v>
                </c:pt>
                <c:pt idx="1480">
                  <c:v>15.7</c:v>
                </c:pt>
                <c:pt idx="1481">
                  <c:v>15.1</c:v>
                </c:pt>
                <c:pt idx="1482">
                  <c:v>16.3</c:v>
                </c:pt>
                <c:pt idx="1483">
                  <c:v>15.5</c:v>
                </c:pt>
                <c:pt idx="1484">
                  <c:v>16.399999999999999</c:v>
                </c:pt>
                <c:pt idx="1485">
                  <c:v>16</c:v>
                </c:pt>
                <c:pt idx="1486">
                  <c:v>15.1</c:v>
                </c:pt>
                <c:pt idx="1487">
                  <c:v>16.5</c:v>
                </c:pt>
                <c:pt idx="1488">
                  <c:v>17.5</c:v>
                </c:pt>
                <c:pt idx="1489">
                  <c:v>16</c:v>
                </c:pt>
                <c:pt idx="1490">
                  <c:v>15.7</c:v>
                </c:pt>
                <c:pt idx="1491">
                  <c:v>15.5</c:v>
                </c:pt>
                <c:pt idx="1492">
                  <c:v>15.8</c:v>
                </c:pt>
                <c:pt idx="1493">
                  <c:v>15.3</c:v>
                </c:pt>
                <c:pt idx="1494">
                  <c:v>17</c:v>
                </c:pt>
                <c:pt idx="1495">
                  <c:v>16.8</c:v>
                </c:pt>
                <c:pt idx="1496">
                  <c:v>15.1</c:v>
                </c:pt>
                <c:pt idx="1497">
                  <c:v>15.5</c:v>
                </c:pt>
                <c:pt idx="1498">
                  <c:v>14.6</c:v>
                </c:pt>
                <c:pt idx="1499">
                  <c:v>14.3</c:v>
                </c:pt>
                <c:pt idx="1500">
                  <c:v>14.5</c:v>
                </c:pt>
                <c:pt idx="1501">
                  <c:v>15.4</c:v>
                </c:pt>
                <c:pt idx="1502">
                  <c:v>14.8</c:v>
                </c:pt>
                <c:pt idx="1503">
                  <c:v>14.4</c:v>
                </c:pt>
                <c:pt idx="1504">
                  <c:v>13.6</c:v>
                </c:pt>
                <c:pt idx="1505">
                  <c:v>15.4</c:v>
                </c:pt>
                <c:pt idx="1506">
                  <c:v>14.9</c:v>
                </c:pt>
                <c:pt idx="1507">
                  <c:v>14.1</c:v>
                </c:pt>
                <c:pt idx="1508">
                  <c:v>13.9</c:v>
                </c:pt>
                <c:pt idx="1509">
                  <c:v>14</c:v>
                </c:pt>
                <c:pt idx="1510">
                  <c:v>14.1</c:v>
                </c:pt>
                <c:pt idx="1511">
                  <c:v>13.4</c:v>
                </c:pt>
                <c:pt idx="1512">
                  <c:v>13.7</c:v>
                </c:pt>
                <c:pt idx="1513">
                  <c:v>13.6</c:v>
                </c:pt>
                <c:pt idx="1514">
                  <c:v>13.3</c:v>
                </c:pt>
                <c:pt idx="1515">
                  <c:v>13.1</c:v>
                </c:pt>
                <c:pt idx="1516">
                  <c:v>13.5</c:v>
                </c:pt>
                <c:pt idx="1517">
                  <c:v>14.1</c:v>
                </c:pt>
                <c:pt idx="1518">
                  <c:v>14.5</c:v>
                </c:pt>
                <c:pt idx="1519">
                  <c:v>14.1</c:v>
                </c:pt>
                <c:pt idx="1520">
                  <c:v>14.3</c:v>
                </c:pt>
                <c:pt idx="1521">
                  <c:v>13.3</c:v>
                </c:pt>
                <c:pt idx="1522">
                  <c:v>13.8</c:v>
                </c:pt>
                <c:pt idx="1523">
                  <c:v>13.2</c:v>
                </c:pt>
                <c:pt idx="1524">
                  <c:v>13.2</c:v>
                </c:pt>
                <c:pt idx="1525">
                  <c:v>13.4</c:v>
                </c:pt>
                <c:pt idx="1526">
                  <c:v>13.4</c:v>
                </c:pt>
                <c:pt idx="1527">
                  <c:v>13.5</c:v>
                </c:pt>
                <c:pt idx="1528">
                  <c:v>13.3</c:v>
                </c:pt>
                <c:pt idx="1529">
                  <c:v>13.5</c:v>
                </c:pt>
                <c:pt idx="1530">
                  <c:v>12.5</c:v>
                </c:pt>
                <c:pt idx="1531">
                  <c:v>12.7</c:v>
                </c:pt>
                <c:pt idx="1532">
                  <c:v>13.1</c:v>
                </c:pt>
                <c:pt idx="1533">
                  <c:v>13</c:v>
                </c:pt>
                <c:pt idx="1534">
                  <c:v>12.8</c:v>
                </c:pt>
                <c:pt idx="1535">
                  <c:v>13.2</c:v>
                </c:pt>
                <c:pt idx="1536">
                  <c:v>12.9</c:v>
                </c:pt>
                <c:pt idx="1537">
                  <c:v>13.6</c:v>
                </c:pt>
                <c:pt idx="1538">
                  <c:v>12.9</c:v>
                </c:pt>
                <c:pt idx="1539">
                  <c:v>12.4</c:v>
                </c:pt>
                <c:pt idx="1540">
                  <c:v>12.7</c:v>
                </c:pt>
                <c:pt idx="1541">
                  <c:v>11.5</c:v>
                </c:pt>
                <c:pt idx="1542">
                  <c:v>13.5</c:v>
                </c:pt>
                <c:pt idx="1543">
                  <c:v>13.1</c:v>
                </c:pt>
                <c:pt idx="1544">
                  <c:v>12.5</c:v>
                </c:pt>
                <c:pt idx="1545">
                  <c:v>12.5</c:v>
                </c:pt>
                <c:pt idx="1546">
                  <c:v>12.7</c:v>
                </c:pt>
                <c:pt idx="1547">
                  <c:v>11.7</c:v>
                </c:pt>
                <c:pt idx="1548">
                  <c:v>11.3</c:v>
                </c:pt>
                <c:pt idx="1549">
                  <c:v>12.4</c:v>
                </c:pt>
                <c:pt idx="1550">
                  <c:v>11.7</c:v>
                </c:pt>
                <c:pt idx="1551">
                  <c:v>12.7</c:v>
                </c:pt>
                <c:pt idx="1552">
                  <c:v>12.3</c:v>
                </c:pt>
                <c:pt idx="1553">
                  <c:v>13.2</c:v>
                </c:pt>
                <c:pt idx="1554">
                  <c:v>12.3</c:v>
                </c:pt>
                <c:pt idx="1555">
                  <c:v>13</c:v>
                </c:pt>
                <c:pt idx="1556">
                  <c:v>12.6</c:v>
                </c:pt>
                <c:pt idx="1557">
                  <c:v>12.4</c:v>
                </c:pt>
                <c:pt idx="1558">
                  <c:v>11.6</c:v>
                </c:pt>
                <c:pt idx="1559">
                  <c:v>12.4</c:v>
                </c:pt>
                <c:pt idx="1560">
                  <c:v>12.7</c:v>
                </c:pt>
                <c:pt idx="1561">
                  <c:v>13.3</c:v>
                </c:pt>
                <c:pt idx="1562">
                  <c:v>11.6</c:v>
                </c:pt>
                <c:pt idx="1563">
                  <c:v>12.6</c:v>
                </c:pt>
                <c:pt idx="1564">
                  <c:v>10.6</c:v>
                </c:pt>
                <c:pt idx="1565">
                  <c:v>12</c:v>
                </c:pt>
                <c:pt idx="1566">
                  <c:v>10.9</c:v>
                </c:pt>
                <c:pt idx="1567">
                  <c:v>11.2</c:v>
                </c:pt>
                <c:pt idx="1568">
                  <c:v>12</c:v>
                </c:pt>
                <c:pt idx="1569">
                  <c:v>10.9</c:v>
                </c:pt>
                <c:pt idx="1570">
                  <c:v>11.9</c:v>
                </c:pt>
                <c:pt idx="1571">
                  <c:v>11.7</c:v>
                </c:pt>
                <c:pt idx="1572">
                  <c:v>12.4</c:v>
                </c:pt>
                <c:pt idx="1573">
                  <c:v>11.1</c:v>
                </c:pt>
                <c:pt idx="1574">
                  <c:v>12</c:v>
                </c:pt>
                <c:pt idx="1575">
                  <c:v>12.8</c:v>
                </c:pt>
                <c:pt idx="1576">
                  <c:v>12</c:v>
                </c:pt>
                <c:pt idx="1577">
                  <c:v>11.9</c:v>
                </c:pt>
                <c:pt idx="1578">
                  <c:v>13.7</c:v>
                </c:pt>
                <c:pt idx="1579">
                  <c:v>11.7</c:v>
                </c:pt>
                <c:pt idx="1580">
                  <c:v>12.6</c:v>
                </c:pt>
                <c:pt idx="1581">
                  <c:v>13</c:v>
                </c:pt>
                <c:pt idx="1582">
                  <c:v>13.6</c:v>
                </c:pt>
                <c:pt idx="1583">
                  <c:v>12.4</c:v>
                </c:pt>
                <c:pt idx="1584">
                  <c:v>12.7</c:v>
                </c:pt>
                <c:pt idx="1585">
                  <c:v>13.9</c:v>
                </c:pt>
                <c:pt idx="1586">
                  <c:v>12</c:v>
                </c:pt>
                <c:pt idx="1587">
                  <c:v>13.7</c:v>
                </c:pt>
                <c:pt idx="1588">
                  <c:v>14.3</c:v>
                </c:pt>
                <c:pt idx="1589">
                  <c:v>14.5</c:v>
                </c:pt>
                <c:pt idx="1590">
                  <c:v>13.1</c:v>
                </c:pt>
                <c:pt idx="1591">
                  <c:v>13.8</c:v>
                </c:pt>
                <c:pt idx="1592">
                  <c:v>13.8</c:v>
                </c:pt>
                <c:pt idx="1593">
                  <c:v>14.3</c:v>
                </c:pt>
                <c:pt idx="1594">
                  <c:v>13.4</c:v>
                </c:pt>
                <c:pt idx="1595">
                  <c:v>12.5</c:v>
                </c:pt>
                <c:pt idx="1596">
                  <c:v>14.2</c:v>
                </c:pt>
                <c:pt idx="1597">
                  <c:v>13.3</c:v>
                </c:pt>
                <c:pt idx="1598">
                  <c:v>13.6</c:v>
                </c:pt>
                <c:pt idx="1599">
                  <c:v>13.7</c:v>
                </c:pt>
                <c:pt idx="1600">
                  <c:v>14.1</c:v>
                </c:pt>
                <c:pt idx="1601">
                  <c:v>14.3</c:v>
                </c:pt>
                <c:pt idx="1602">
                  <c:v>14</c:v>
                </c:pt>
                <c:pt idx="1603">
                  <c:v>13.5</c:v>
                </c:pt>
                <c:pt idx="1604">
                  <c:v>14</c:v>
                </c:pt>
                <c:pt idx="1605">
                  <c:v>13.9</c:v>
                </c:pt>
                <c:pt idx="1606">
                  <c:v>13.9</c:v>
                </c:pt>
                <c:pt idx="1607">
                  <c:v>15</c:v>
                </c:pt>
                <c:pt idx="1608">
                  <c:v>13.5</c:v>
                </c:pt>
                <c:pt idx="1609">
                  <c:v>16.100000000000001</c:v>
                </c:pt>
                <c:pt idx="1610">
                  <c:v>13.4</c:v>
                </c:pt>
                <c:pt idx="1611">
                  <c:v>13.8</c:v>
                </c:pt>
                <c:pt idx="1612">
                  <c:v>13.6</c:v>
                </c:pt>
                <c:pt idx="1613">
                  <c:v>14.6</c:v>
                </c:pt>
                <c:pt idx="1614">
                  <c:v>13.6</c:v>
                </c:pt>
                <c:pt idx="1615">
                  <c:v>14.8</c:v>
                </c:pt>
                <c:pt idx="1616">
                  <c:v>14.2</c:v>
                </c:pt>
                <c:pt idx="1617">
                  <c:v>13.3</c:v>
                </c:pt>
                <c:pt idx="1618">
                  <c:v>14</c:v>
                </c:pt>
                <c:pt idx="1619">
                  <c:v>14.1</c:v>
                </c:pt>
                <c:pt idx="1620">
                  <c:v>12.8</c:v>
                </c:pt>
                <c:pt idx="1621">
                  <c:v>14.9</c:v>
                </c:pt>
                <c:pt idx="1622">
                  <c:v>12.7</c:v>
                </c:pt>
                <c:pt idx="1623">
                  <c:v>13.4</c:v>
                </c:pt>
                <c:pt idx="1624">
                  <c:v>13.1</c:v>
                </c:pt>
                <c:pt idx="1625">
                  <c:v>13.4</c:v>
                </c:pt>
                <c:pt idx="1626">
                  <c:v>13.4</c:v>
                </c:pt>
                <c:pt idx="1627">
                  <c:v>12.9</c:v>
                </c:pt>
                <c:pt idx="1628">
                  <c:v>12.4</c:v>
                </c:pt>
                <c:pt idx="1629">
                  <c:v>14.1</c:v>
                </c:pt>
                <c:pt idx="1630">
                  <c:v>13.1</c:v>
                </c:pt>
                <c:pt idx="1631">
                  <c:v>12.6</c:v>
                </c:pt>
                <c:pt idx="1632">
                  <c:v>13.5</c:v>
                </c:pt>
                <c:pt idx="1633">
                  <c:v>13.4</c:v>
                </c:pt>
                <c:pt idx="1634">
                  <c:v>13</c:v>
                </c:pt>
                <c:pt idx="1635">
                  <c:v>13</c:v>
                </c:pt>
                <c:pt idx="1636">
                  <c:v>14.4</c:v>
                </c:pt>
                <c:pt idx="1637">
                  <c:v>12.9</c:v>
                </c:pt>
                <c:pt idx="1638">
                  <c:v>13.9</c:v>
                </c:pt>
                <c:pt idx="1639">
                  <c:v>12</c:v>
                </c:pt>
                <c:pt idx="1640">
                  <c:v>13.7</c:v>
                </c:pt>
                <c:pt idx="1641">
                  <c:v>13.9</c:v>
                </c:pt>
                <c:pt idx="1642">
                  <c:v>13.8</c:v>
                </c:pt>
                <c:pt idx="1643">
                  <c:v>12.3</c:v>
                </c:pt>
                <c:pt idx="1644">
                  <c:v>14.1</c:v>
                </c:pt>
                <c:pt idx="1645">
                  <c:v>13.8</c:v>
                </c:pt>
                <c:pt idx="1646">
                  <c:v>14.1</c:v>
                </c:pt>
                <c:pt idx="1647">
                  <c:v>13.6</c:v>
                </c:pt>
                <c:pt idx="1648">
                  <c:v>13.1</c:v>
                </c:pt>
                <c:pt idx="1649">
                  <c:v>15.3</c:v>
                </c:pt>
                <c:pt idx="1650">
                  <c:v>13.6</c:v>
                </c:pt>
                <c:pt idx="1651">
                  <c:v>15.1</c:v>
                </c:pt>
                <c:pt idx="1652">
                  <c:v>14.3</c:v>
                </c:pt>
                <c:pt idx="1653">
                  <c:v>13.4</c:v>
                </c:pt>
                <c:pt idx="1654">
                  <c:v>13.1</c:v>
                </c:pt>
                <c:pt idx="1655">
                  <c:v>14.2</c:v>
                </c:pt>
                <c:pt idx="1656">
                  <c:v>13.4</c:v>
                </c:pt>
                <c:pt idx="1657">
                  <c:v>13.9</c:v>
                </c:pt>
                <c:pt idx="1658">
                  <c:v>15.6</c:v>
                </c:pt>
                <c:pt idx="1659">
                  <c:v>13.3</c:v>
                </c:pt>
                <c:pt idx="1660">
                  <c:v>15</c:v>
                </c:pt>
                <c:pt idx="1661">
                  <c:v>13.5</c:v>
                </c:pt>
                <c:pt idx="1662">
                  <c:v>15.2</c:v>
                </c:pt>
                <c:pt idx="1663">
                  <c:v>15</c:v>
                </c:pt>
                <c:pt idx="1664">
                  <c:v>15.5</c:v>
                </c:pt>
                <c:pt idx="1665">
                  <c:v>13.9</c:v>
                </c:pt>
                <c:pt idx="1666">
                  <c:v>14.7</c:v>
                </c:pt>
                <c:pt idx="1667">
                  <c:v>15.2</c:v>
                </c:pt>
                <c:pt idx="1668">
                  <c:v>14.5</c:v>
                </c:pt>
                <c:pt idx="1669">
                  <c:v>14.6</c:v>
                </c:pt>
                <c:pt idx="1670">
                  <c:v>16.3</c:v>
                </c:pt>
                <c:pt idx="1671">
                  <c:v>14.7</c:v>
                </c:pt>
                <c:pt idx="1672">
                  <c:v>15.2</c:v>
                </c:pt>
                <c:pt idx="1673">
                  <c:v>15.9</c:v>
                </c:pt>
                <c:pt idx="1674">
                  <c:v>15.7</c:v>
                </c:pt>
                <c:pt idx="1675">
                  <c:v>14.9</c:v>
                </c:pt>
                <c:pt idx="1676">
                  <c:v>15.7</c:v>
                </c:pt>
                <c:pt idx="1677">
                  <c:v>15</c:v>
                </c:pt>
                <c:pt idx="1678">
                  <c:v>15</c:v>
                </c:pt>
                <c:pt idx="1679">
                  <c:v>15.4</c:v>
                </c:pt>
                <c:pt idx="1680">
                  <c:v>15.8</c:v>
                </c:pt>
                <c:pt idx="1681">
                  <c:v>16</c:v>
                </c:pt>
                <c:pt idx="1682">
                  <c:v>14.2</c:v>
                </c:pt>
                <c:pt idx="1683">
                  <c:v>15.6</c:v>
                </c:pt>
                <c:pt idx="1684">
                  <c:v>14.6</c:v>
                </c:pt>
                <c:pt idx="1685">
                  <c:v>15.8</c:v>
                </c:pt>
                <c:pt idx="1686">
                  <c:v>15.3</c:v>
                </c:pt>
                <c:pt idx="1687">
                  <c:v>15.7</c:v>
                </c:pt>
                <c:pt idx="1688">
                  <c:v>15.6</c:v>
                </c:pt>
                <c:pt idx="1689">
                  <c:v>15.9</c:v>
                </c:pt>
                <c:pt idx="1690">
                  <c:v>16.100000000000001</c:v>
                </c:pt>
                <c:pt idx="1691">
                  <c:v>16.3</c:v>
                </c:pt>
                <c:pt idx="1692">
                  <c:v>16.5</c:v>
                </c:pt>
                <c:pt idx="1693">
                  <c:v>16.2</c:v>
                </c:pt>
                <c:pt idx="1694">
                  <c:v>16.600000000000001</c:v>
                </c:pt>
                <c:pt idx="1695">
                  <c:v>16.8</c:v>
                </c:pt>
                <c:pt idx="1696">
                  <c:v>16.2</c:v>
                </c:pt>
                <c:pt idx="1697">
                  <c:v>17.399999999999999</c:v>
                </c:pt>
                <c:pt idx="1698">
                  <c:v>18</c:v>
                </c:pt>
                <c:pt idx="1699">
                  <c:v>17.2</c:v>
                </c:pt>
                <c:pt idx="1700">
                  <c:v>18</c:v>
                </c:pt>
                <c:pt idx="1701">
                  <c:v>16.899999999999999</c:v>
                </c:pt>
                <c:pt idx="1702">
                  <c:v>17.399999999999999</c:v>
                </c:pt>
                <c:pt idx="1703">
                  <c:v>18.3</c:v>
                </c:pt>
                <c:pt idx="1704">
                  <c:v>18</c:v>
                </c:pt>
                <c:pt idx="1705">
                  <c:v>18.2</c:v>
                </c:pt>
                <c:pt idx="1706">
                  <c:v>19.899999999999999</c:v>
                </c:pt>
                <c:pt idx="1707">
                  <c:v>19.7</c:v>
                </c:pt>
                <c:pt idx="1708">
                  <c:v>19.2</c:v>
                </c:pt>
                <c:pt idx="1709">
                  <c:v>20.9</c:v>
                </c:pt>
                <c:pt idx="1710">
                  <c:v>21.6</c:v>
                </c:pt>
                <c:pt idx="1711">
                  <c:v>22.7</c:v>
                </c:pt>
                <c:pt idx="1712">
                  <c:v>24</c:v>
                </c:pt>
                <c:pt idx="1713">
                  <c:v>23.5</c:v>
                </c:pt>
                <c:pt idx="1714">
                  <c:v>24.9</c:v>
                </c:pt>
                <c:pt idx="1715">
                  <c:v>25</c:v>
                </c:pt>
                <c:pt idx="1716">
                  <c:v>27.3</c:v>
                </c:pt>
                <c:pt idx="1717">
                  <c:v>27</c:v>
                </c:pt>
                <c:pt idx="1718">
                  <c:v>26.9</c:v>
                </c:pt>
                <c:pt idx="1719">
                  <c:v>30</c:v>
                </c:pt>
                <c:pt idx="1720">
                  <c:v>28.9</c:v>
                </c:pt>
                <c:pt idx="1721">
                  <c:v>30.5</c:v>
                </c:pt>
                <c:pt idx="1722">
                  <c:v>30.8</c:v>
                </c:pt>
                <c:pt idx="1723">
                  <c:v>31.3</c:v>
                </c:pt>
                <c:pt idx="1724">
                  <c:v>32.200000000000003</c:v>
                </c:pt>
                <c:pt idx="1725">
                  <c:v>33.700000000000003</c:v>
                </c:pt>
                <c:pt idx="1726">
                  <c:v>34.9</c:v>
                </c:pt>
                <c:pt idx="1727">
                  <c:v>35.1</c:v>
                </c:pt>
                <c:pt idx="1728">
                  <c:v>35.799999999999997</c:v>
                </c:pt>
                <c:pt idx="1729">
                  <c:v>36.700000000000003</c:v>
                </c:pt>
                <c:pt idx="1730">
                  <c:v>36.9</c:v>
                </c:pt>
                <c:pt idx="1731">
                  <c:v>38.5</c:v>
                </c:pt>
                <c:pt idx="1732">
                  <c:v>37.299999999999997</c:v>
                </c:pt>
                <c:pt idx="1733">
                  <c:v>39</c:v>
                </c:pt>
                <c:pt idx="1734">
                  <c:v>37.6</c:v>
                </c:pt>
                <c:pt idx="1735">
                  <c:v>39.299999999999997</c:v>
                </c:pt>
                <c:pt idx="1736">
                  <c:v>41.7</c:v>
                </c:pt>
                <c:pt idx="1737">
                  <c:v>39.799999999999997</c:v>
                </c:pt>
                <c:pt idx="1738">
                  <c:v>39.6</c:v>
                </c:pt>
                <c:pt idx="1739">
                  <c:v>41.8</c:v>
                </c:pt>
                <c:pt idx="1740">
                  <c:v>41.3</c:v>
                </c:pt>
                <c:pt idx="1741">
                  <c:v>40.5</c:v>
                </c:pt>
                <c:pt idx="1742">
                  <c:v>41</c:v>
                </c:pt>
                <c:pt idx="1743">
                  <c:v>41.2</c:v>
                </c:pt>
                <c:pt idx="1744">
                  <c:v>40.1</c:v>
                </c:pt>
                <c:pt idx="1745">
                  <c:v>41.5</c:v>
                </c:pt>
                <c:pt idx="1746">
                  <c:v>41.5</c:v>
                </c:pt>
                <c:pt idx="1747">
                  <c:v>40.799999999999997</c:v>
                </c:pt>
                <c:pt idx="1748">
                  <c:v>40</c:v>
                </c:pt>
                <c:pt idx="1749">
                  <c:v>39.6</c:v>
                </c:pt>
                <c:pt idx="1750">
                  <c:v>40.299999999999997</c:v>
                </c:pt>
                <c:pt idx="1751">
                  <c:v>39.700000000000003</c:v>
                </c:pt>
                <c:pt idx="1752">
                  <c:v>39.200000000000003</c:v>
                </c:pt>
                <c:pt idx="1753">
                  <c:v>38.700000000000003</c:v>
                </c:pt>
                <c:pt idx="1754">
                  <c:v>38.1</c:v>
                </c:pt>
                <c:pt idx="1755">
                  <c:v>38.299999999999997</c:v>
                </c:pt>
                <c:pt idx="1756">
                  <c:v>38.9</c:v>
                </c:pt>
                <c:pt idx="1757">
                  <c:v>39.700000000000003</c:v>
                </c:pt>
                <c:pt idx="1758">
                  <c:v>38.799999999999997</c:v>
                </c:pt>
                <c:pt idx="1759">
                  <c:v>39.799999999999997</c:v>
                </c:pt>
                <c:pt idx="1760">
                  <c:v>38.799999999999997</c:v>
                </c:pt>
                <c:pt idx="1761">
                  <c:v>39.299999999999997</c:v>
                </c:pt>
                <c:pt idx="1762">
                  <c:v>38.5</c:v>
                </c:pt>
                <c:pt idx="1763">
                  <c:v>41.6</c:v>
                </c:pt>
                <c:pt idx="1764">
                  <c:v>39</c:v>
                </c:pt>
                <c:pt idx="1765">
                  <c:v>41.8</c:v>
                </c:pt>
                <c:pt idx="1766">
                  <c:v>40.799999999999997</c:v>
                </c:pt>
                <c:pt idx="1767">
                  <c:v>41.2</c:v>
                </c:pt>
                <c:pt idx="1768">
                  <c:v>41.7</c:v>
                </c:pt>
                <c:pt idx="1769">
                  <c:v>41.3</c:v>
                </c:pt>
                <c:pt idx="1770">
                  <c:v>40.5</c:v>
                </c:pt>
                <c:pt idx="1771">
                  <c:v>41.1</c:v>
                </c:pt>
                <c:pt idx="1772">
                  <c:v>40.5</c:v>
                </c:pt>
                <c:pt idx="1773">
                  <c:v>41.3</c:v>
                </c:pt>
                <c:pt idx="1774">
                  <c:v>39.6</c:v>
                </c:pt>
                <c:pt idx="1775">
                  <c:v>39.9</c:v>
                </c:pt>
                <c:pt idx="1776">
                  <c:v>38.9</c:v>
                </c:pt>
                <c:pt idx="1777">
                  <c:v>39.299999999999997</c:v>
                </c:pt>
                <c:pt idx="1778">
                  <c:v>40.5</c:v>
                </c:pt>
                <c:pt idx="1779">
                  <c:v>38.799999999999997</c:v>
                </c:pt>
                <c:pt idx="1780">
                  <c:v>39.6</c:v>
                </c:pt>
                <c:pt idx="1781">
                  <c:v>39.9</c:v>
                </c:pt>
                <c:pt idx="1782">
                  <c:v>38.4</c:v>
                </c:pt>
                <c:pt idx="1783">
                  <c:v>39.1</c:v>
                </c:pt>
                <c:pt idx="1784">
                  <c:v>38.700000000000003</c:v>
                </c:pt>
                <c:pt idx="1785">
                  <c:v>39.200000000000003</c:v>
                </c:pt>
                <c:pt idx="1786">
                  <c:v>39</c:v>
                </c:pt>
                <c:pt idx="1787">
                  <c:v>40.4</c:v>
                </c:pt>
                <c:pt idx="1788">
                  <c:v>39.5</c:v>
                </c:pt>
                <c:pt idx="1789">
                  <c:v>40.6</c:v>
                </c:pt>
                <c:pt idx="1790">
                  <c:v>40.4</c:v>
                </c:pt>
                <c:pt idx="1791">
                  <c:v>41.3</c:v>
                </c:pt>
                <c:pt idx="1792">
                  <c:v>41.5</c:v>
                </c:pt>
                <c:pt idx="1793">
                  <c:v>41</c:v>
                </c:pt>
                <c:pt idx="1794">
                  <c:v>42.9</c:v>
                </c:pt>
                <c:pt idx="1795">
                  <c:v>43.5</c:v>
                </c:pt>
                <c:pt idx="1796">
                  <c:v>44.2</c:v>
                </c:pt>
                <c:pt idx="1797">
                  <c:v>44.6</c:v>
                </c:pt>
                <c:pt idx="1798">
                  <c:v>45.2</c:v>
                </c:pt>
                <c:pt idx="1799">
                  <c:v>46.6</c:v>
                </c:pt>
                <c:pt idx="1800">
                  <c:v>47.2</c:v>
                </c:pt>
                <c:pt idx="1801">
                  <c:v>46.7</c:v>
                </c:pt>
                <c:pt idx="1802">
                  <c:v>45.5</c:v>
                </c:pt>
                <c:pt idx="1803">
                  <c:v>46.8</c:v>
                </c:pt>
                <c:pt idx="1804">
                  <c:v>48.1</c:v>
                </c:pt>
                <c:pt idx="1805">
                  <c:v>47.4</c:v>
                </c:pt>
                <c:pt idx="1806">
                  <c:v>47.7</c:v>
                </c:pt>
                <c:pt idx="1807">
                  <c:v>47.6</c:v>
                </c:pt>
                <c:pt idx="1808">
                  <c:v>47.4</c:v>
                </c:pt>
                <c:pt idx="1809">
                  <c:v>46.7</c:v>
                </c:pt>
                <c:pt idx="1810">
                  <c:v>47.5</c:v>
                </c:pt>
                <c:pt idx="1811">
                  <c:v>46.9</c:v>
                </c:pt>
                <c:pt idx="1812">
                  <c:v>46.9</c:v>
                </c:pt>
                <c:pt idx="1813">
                  <c:v>47.5</c:v>
                </c:pt>
                <c:pt idx="1814">
                  <c:v>45.9</c:v>
                </c:pt>
                <c:pt idx="1815">
                  <c:v>45.9</c:v>
                </c:pt>
                <c:pt idx="1816">
                  <c:v>46.4</c:v>
                </c:pt>
                <c:pt idx="1817">
                  <c:v>45.3</c:v>
                </c:pt>
                <c:pt idx="1818">
                  <c:v>44.1</c:v>
                </c:pt>
                <c:pt idx="1819">
                  <c:v>43.1</c:v>
                </c:pt>
                <c:pt idx="1820">
                  <c:v>43.5</c:v>
                </c:pt>
                <c:pt idx="1821">
                  <c:v>43.4</c:v>
                </c:pt>
                <c:pt idx="1822">
                  <c:v>42.8</c:v>
                </c:pt>
                <c:pt idx="1823">
                  <c:v>41.7</c:v>
                </c:pt>
                <c:pt idx="1824">
                  <c:v>40.700000000000003</c:v>
                </c:pt>
                <c:pt idx="1825">
                  <c:v>41.6</c:v>
                </c:pt>
                <c:pt idx="1826">
                  <c:v>40.6</c:v>
                </c:pt>
                <c:pt idx="1827">
                  <c:v>40.700000000000003</c:v>
                </c:pt>
                <c:pt idx="1828">
                  <c:v>38.5</c:v>
                </c:pt>
                <c:pt idx="1829">
                  <c:v>39.700000000000003</c:v>
                </c:pt>
                <c:pt idx="1830">
                  <c:v>37.4</c:v>
                </c:pt>
                <c:pt idx="1831">
                  <c:v>37.200000000000003</c:v>
                </c:pt>
                <c:pt idx="1832">
                  <c:v>35.700000000000003</c:v>
                </c:pt>
                <c:pt idx="1833">
                  <c:v>35.5</c:v>
                </c:pt>
                <c:pt idx="1834">
                  <c:v>35.1</c:v>
                </c:pt>
                <c:pt idx="1835">
                  <c:v>34.4</c:v>
                </c:pt>
                <c:pt idx="1836">
                  <c:v>35.1</c:v>
                </c:pt>
                <c:pt idx="1837">
                  <c:v>33.6</c:v>
                </c:pt>
                <c:pt idx="1838">
                  <c:v>33.1</c:v>
                </c:pt>
                <c:pt idx="1839">
                  <c:v>32.799999999999997</c:v>
                </c:pt>
                <c:pt idx="1840">
                  <c:v>32.200000000000003</c:v>
                </c:pt>
                <c:pt idx="1841">
                  <c:v>31.9</c:v>
                </c:pt>
                <c:pt idx="1842">
                  <c:v>30.2</c:v>
                </c:pt>
                <c:pt idx="1843">
                  <c:v>29.6</c:v>
                </c:pt>
                <c:pt idx="1844">
                  <c:v>28.3</c:v>
                </c:pt>
                <c:pt idx="1845">
                  <c:v>28.9</c:v>
                </c:pt>
                <c:pt idx="1846">
                  <c:v>26.8</c:v>
                </c:pt>
                <c:pt idx="1847">
                  <c:v>26.2</c:v>
                </c:pt>
                <c:pt idx="1848">
                  <c:v>26.5</c:v>
                </c:pt>
                <c:pt idx="1849">
                  <c:v>26.1</c:v>
                </c:pt>
                <c:pt idx="1850">
                  <c:v>25.1</c:v>
                </c:pt>
                <c:pt idx="1851">
                  <c:v>23.9</c:v>
                </c:pt>
                <c:pt idx="1852">
                  <c:v>24</c:v>
                </c:pt>
                <c:pt idx="1853">
                  <c:v>23.3</c:v>
                </c:pt>
                <c:pt idx="1854">
                  <c:v>22.2</c:v>
                </c:pt>
                <c:pt idx="1855">
                  <c:v>22.1</c:v>
                </c:pt>
                <c:pt idx="1856">
                  <c:v>22</c:v>
                </c:pt>
                <c:pt idx="1857">
                  <c:v>22</c:v>
                </c:pt>
                <c:pt idx="1858">
                  <c:v>20.5</c:v>
                </c:pt>
                <c:pt idx="1859">
                  <c:v>20.2</c:v>
                </c:pt>
                <c:pt idx="1860">
                  <c:v>19</c:v>
                </c:pt>
                <c:pt idx="1861">
                  <c:v>19.2</c:v>
                </c:pt>
                <c:pt idx="1862">
                  <c:v>18.899999999999999</c:v>
                </c:pt>
                <c:pt idx="1863">
                  <c:v>18.399999999999999</c:v>
                </c:pt>
                <c:pt idx="1864">
                  <c:v>17.8</c:v>
                </c:pt>
                <c:pt idx="1865">
                  <c:v>18.3</c:v>
                </c:pt>
                <c:pt idx="1866">
                  <c:v>17.8</c:v>
                </c:pt>
                <c:pt idx="1867">
                  <c:v>17</c:v>
                </c:pt>
                <c:pt idx="1868">
                  <c:v>17.5</c:v>
                </c:pt>
                <c:pt idx="1869">
                  <c:v>17.7</c:v>
                </c:pt>
                <c:pt idx="1870">
                  <c:v>17.8</c:v>
                </c:pt>
                <c:pt idx="1871">
                  <c:v>15.9</c:v>
                </c:pt>
                <c:pt idx="1872">
                  <c:v>17.5</c:v>
                </c:pt>
                <c:pt idx="1873">
                  <c:v>16.899999999999999</c:v>
                </c:pt>
                <c:pt idx="1874">
                  <c:v>15.8</c:v>
                </c:pt>
                <c:pt idx="1875">
                  <c:v>16.5</c:v>
                </c:pt>
                <c:pt idx="1876">
                  <c:v>15.6</c:v>
                </c:pt>
                <c:pt idx="1877">
                  <c:v>16.899999999999999</c:v>
                </c:pt>
                <c:pt idx="1878">
                  <c:v>15.7</c:v>
                </c:pt>
                <c:pt idx="1879">
                  <c:v>15.1</c:v>
                </c:pt>
                <c:pt idx="1880">
                  <c:v>16.899999999999999</c:v>
                </c:pt>
                <c:pt idx="1881">
                  <c:v>16.100000000000001</c:v>
                </c:pt>
                <c:pt idx="1882">
                  <c:v>16.3</c:v>
                </c:pt>
                <c:pt idx="1883">
                  <c:v>16</c:v>
                </c:pt>
                <c:pt idx="1884">
                  <c:v>16.2</c:v>
                </c:pt>
                <c:pt idx="1885">
                  <c:v>17</c:v>
                </c:pt>
                <c:pt idx="1886">
                  <c:v>18.2</c:v>
                </c:pt>
                <c:pt idx="1887">
                  <c:v>14.9</c:v>
                </c:pt>
                <c:pt idx="1888">
                  <c:v>16.899999999999999</c:v>
                </c:pt>
                <c:pt idx="1889">
                  <c:v>15.2</c:v>
                </c:pt>
                <c:pt idx="1890">
                  <c:v>16.899999999999999</c:v>
                </c:pt>
                <c:pt idx="1891">
                  <c:v>15.7</c:v>
                </c:pt>
                <c:pt idx="1892">
                  <c:v>16.5</c:v>
                </c:pt>
                <c:pt idx="1893">
                  <c:v>15.8</c:v>
                </c:pt>
                <c:pt idx="1894">
                  <c:v>16.8</c:v>
                </c:pt>
                <c:pt idx="1895">
                  <c:v>16.7</c:v>
                </c:pt>
                <c:pt idx="1896">
                  <c:v>16</c:v>
                </c:pt>
                <c:pt idx="1897">
                  <c:v>15</c:v>
                </c:pt>
                <c:pt idx="1898">
                  <c:v>15.4</c:v>
                </c:pt>
                <c:pt idx="1899">
                  <c:v>15</c:v>
                </c:pt>
                <c:pt idx="1900">
                  <c:v>15.3</c:v>
                </c:pt>
                <c:pt idx="1901">
                  <c:v>15.7</c:v>
                </c:pt>
                <c:pt idx="1902">
                  <c:v>15.2</c:v>
                </c:pt>
                <c:pt idx="1903">
                  <c:v>14.4</c:v>
                </c:pt>
                <c:pt idx="1904">
                  <c:v>14.4</c:v>
                </c:pt>
                <c:pt idx="1905">
                  <c:v>14.3</c:v>
                </c:pt>
                <c:pt idx="1906">
                  <c:v>15.4</c:v>
                </c:pt>
                <c:pt idx="1907">
                  <c:v>15.2</c:v>
                </c:pt>
                <c:pt idx="1908">
                  <c:v>16.7</c:v>
                </c:pt>
                <c:pt idx="1909">
                  <c:v>14.9</c:v>
                </c:pt>
                <c:pt idx="1910">
                  <c:v>15.1</c:v>
                </c:pt>
                <c:pt idx="1911">
                  <c:v>14.4</c:v>
                </c:pt>
                <c:pt idx="1912">
                  <c:v>13.6</c:v>
                </c:pt>
                <c:pt idx="1913">
                  <c:v>14.6</c:v>
                </c:pt>
                <c:pt idx="1914">
                  <c:v>14.7</c:v>
                </c:pt>
                <c:pt idx="1915">
                  <c:v>14.4</c:v>
                </c:pt>
                <c:pt idx="1916">
                  <c:v>14.7</c:v>
                </c:pt>
                <c:pt idx="1917">
                  <c:v>12.9</c:v>
                </c:pt>
                <c:pt idx="1918">
                  <c:v>14.2</c:v>
                </c:pt>
                <c:pt idx="1919">
                  <c:v>13.8</c:v>
                </c:pt>
                <c:pt idx="1920">
                  <c:v>13.5</c:v>
                </c:pt>
                <c:pt idx="1921">
                  <c:v>15.4</c:v>
                </c:pt>
                <c:pt idx="1922">
                  <c:v>13.6</c:v>
                </c:pt>
                <c:pt idx="1923">
                  <c:v>13.3</c:v>
                </c:pt>
                <c:pt idx="1924">
                  <c:v>13.3</c:v>
                </c:pt>
                <c:pt idx="1925">
                  <c:v>13.8</c:v>
                </c:pt>
                <c:pt idx="1926">
                  <c:v>13.6</c:v>
                </c:pt>
                <c:pt idx="1927">
                  <c:v>12.3</c:v>
                </c:pt>
                <c:pt idx="1928">
                  <c:v>13.2</c:v>
                </c:pt>
                <c:pt idx="1929">
                  <c:v>13.3</c:v>
                </c:pt>
                <c:pt idx="1930">
                  <c:v>14</c:v>
                </c:pt>
                <c:pt idx="1931">
                  <c:v>11.7</c:v>
                </c:pt>
                <c:pt idx="1932">
                  <c:v>12</c:v>
                </c:pt>
                <c:pt idx="1933">
                  <c:v>13.3</c:v>
                </c:pt>
                <c:pt idx="1934">
                  <c:v>13.6</c:v>
                </c:pt>
                <c:pt idx="1935">
                  <c:v>13.5</c:v>
                </c:pt>
                <c:pt idx="1936">
                  <c:v>12.3</c:v>
                </c:pt>
                <c:pt idx="1937">
                  <c:v>12.5</c:v>
                </c:pt>
                <c:pt idx="1938">
                  <c:v>11.6</c:v>
                </c:pt>
                <c:pt idx="1939">
                  <c:v>12.1</c:v>
                </c:pt>
                <c:pt idx="1940">
                  <c:v>12.5</c:v>
                </c:pt>
                <c:pt idx="1941">
                  <c:v>12.1</c:v>
                </c:pt>
                <c:pt idx="1942">
                  <c:v>12.4</c:v>
                </c:pt>
                <c:pt idx="1943">
                  <c:v>12.1</c:v>
                </c:pt>
                <c:pt idx="1944">
                  <c:v>13.2</c:v>
                </c:pt>
                <c:pt idx="1945">
                  <c:v>12</c:v>
                </c:pt>
                <c:pt idx="1946">
                  <c:v>12</c:v>
                </c:pt>
                <c:pt idx="1947">
                  <c:v>11.5</c:v>
                </c:pt>
                <c:pt idx="1948">
                  <c:v>13.6</c:v>
                </c:pt>
                <c:pt idx="1949">
                  <c:v>12.3</c:v>
                </c:pt>
                <c:pt idx="1950">
                  <c:v>12.4</c:v>
                </c:pt>
                <c:pt idx="1951">
                  <c:v>12.3</c:v>
                </c:pt>
                <c:pt idx="1952">
                  <c:v>12.2</c:v>
                </c:pt>
                <c:pt idx="1953">
                  <c:v>13.1</c:v>
                </c:pt>
                <c:pt idx="1954">
                  <c:v>12.5</c:v>
                </c:pt>
                <c:pt idx="1955">
                  <c:v>12.6</c:v>
                </c:pt>
                <c:pt idx="1956">
                  <c:v>12.5</c:v>
                </c:pt>
                <c:pt idx="1957">
                  <c:v>13.1</c:v>
                </c:pt>
                <c:pt idx="1958">
                  <c:v>14.1</c:v>
                </c:pt>
                <c:pt idx="1959">
                  <c:v>12.7</c:v>
                </c:pt>
                <c:pt idx="1960">
                  <c:v>12.3</c:v>
                </c:pt>
                <c:pt idx="1961">
                  <c:v>11.7</c:v>
                </c:pt>
                <c:pt idx="1962">
                  <c:v>12.6</c:v>
                </c:pt>
                <c:pt idx="1963">
                  <c:v>12.1</c:v>
                </c:pt>
                <c:pt idx="1964">
                  <c:v>12.7</c:v>
                </c:pt>
                <c:pt idx="1965">
                  <c:v>13.4</c:v>
                </c:pt>
                <c:pt idx="1966">
                  <c:v>11.6</c:v>
                </c:pt>
                <c:pt idx="1967">
                  <c:v>12.6</c:v>
                </c:pt>
                <c:pt idx="1968">
                  <c:v>11.8</c:v>
                </c:pt>
                <c:pt idx="1969">
                  <c:v>12.2</c:v>
                </c:pt>
                <c:pt idx="1970">
                  <c:v>12.4</c:v>
                </c:pt>
                <c:pt idx="1971">
                  <c:v>11.3</c:v>
                </c:pt>
                <c:pt idx="1972">
                  <c:v>12.6</c:v>
                </c:pt>
                <c:pt idx="1973">
                  <c:v>13.3</c:v>
                </c:pt>
                <c:pt idx="1974">
                  <c:v>12.6</c:v>
                </c:pt>
                <c:pt idx="1975">
                  <c:v>12.7</c:v>
                </c:pt>
                <c:pt idx="1976">
                  <c:v>13.8</c:v>
                </c:pt>
                <c:pt idx="1977">
                  <c:v>13.7</c:v>
                </c:pt>
                <c:pt idx="1978">
                  <c:v>13.5</c:v>
                </c:pt>
                <c:pt idx="1979">
                  <c:v>12</c:v>
                </c:pt>
                <c:pt idx="1980">
                  <c:v>13.9</c:v>
                </c:pt>
                <c:pt idx="1981">
                  <c:v>12.6</c:v>
                </c:pt>
                <c:pt idx="1982">
                  <c:v>13</c:v>
                </c:pt>
                <c:pt idx="1983">
                  <c:v>13</c:v>
                </c:pt>
                <c:pt idx="1984">
                  <c:v>13.6</c:v>
                </c:pt>
                <c:pt idx="1985">
                  <c:v>13.6</c:v>
                </c:pt>
                <c:pt idx="1986">
                  <c:v>12.5</c:v>
                </c:pt>
                <c:pt idx="1987">
                  <c:v>12.8</c:v>
                </c:pt>
                <c:pt idx="1988">
                  <c:v>12.6</c:v>
                </c:pt>
                <c:pt idx="1989">
                  <c:v>13.6</c:v>
                </c:pt>
                <c:pt idx="1990">
                  <c:v>12.7</c:v>
                </c:pt>
                <c:pt idx="1991">
                  <c:v>13.5</c:v>
                </c:pt>
                <c:pt idx="1992">
                  <c:v>12.6</c:v>
                </c:pt>
                <c:pt idx="1993">
                  <c:v>13.4</c:v>
                </c:pt>
                <c:pt idx="1994">
                  <c:v>12.8</c:v>
                </c:pt>
                <c:pt idx="1995">
                  <c:v>13</c:v>
                </c:pt>
                <c:pt idx="1996">
                  <c:v>13.2</c:v>
                </c:pt>
                <c:pt idx="1997">
                  <c:v>12.5</c:v>
                </c:pt>
                <c:pt idx="1998">
                  <c:v>13.6</c:v>
                </c:pt>
                <c:pt idx="1999">
                  <c:v>12.8</c:v>
                </c:pt>
                <c:pt idx="2000">
                  <c:v>12.9</c:v>
                </c:pt>
                <c:pt idx="2001">
                  <c:v>13.1</c:v>
                </c:pt>
                <c:pt idx="2002">
                  <c:v>13.4</c:v>
                </c:pt>
                <c:pt idx="2003">
                  <c:v>13.1</c:v>
                </c:pt>
                <c:pt idx="2004">
                  <c:v>13.3</c:v>
                </c:pt>
                <c:pt idx="2005">
                  <c:v>12.4</c:v>
                </c:pt>
                <c:pt idx="2006">
                  <c:v>12.9</c:v>
                </c:pt>
                <c:pt idx="2007">
                  <c:v>13.6</c:v>
                </c:pt>
                <c:pt idx="2008">
                  <c:v>12.6</c:v>
                </c:pt>
                <c:pt idx="2009">
                  <c:v>14.2</c:v>
                </c:pt>
                <c:pt idx="2010">
                  <c:v>12.5</c:v>
                </c:pt>
                <c:pt idx="2011">
                  <c:v>13</c:v>
                </c:pt>
                <c:pt idx="2012">
                  <c:v>14.2</c:v>
                </c:pt>
                <c:pt idx="2013">
                  <c:v>13.7</c:v>
                </c:pt>
                <c:pt idx="2014">
                  <c:v>13.6</c:v>
                </c:pt>
                <c:pt idx="2015">
                  <c:v>13.8</c:v>
                </c:pt>
                <c:pt idx="2016">
                  <c:v>12.9</c:v>
                </c:pt>
                <c:pt idx="2017">
                  <c:v>14.2</c:v>
                </c:pt>
                <c:pt idx="2018">
                  <c:v>13.6</c:v>
                </c:pt>
                <c:pt idx="2019">
                  <c:v>13</c:v>
                </c:pt>
                <c:pt idx="2020">
                  <c:v>14.7</c:v>
                </c:pt>
                <c:pt idx="2021">
                  <c:v>13.2</c:v>
                </c:pt>
                <c:pt idx="2022">
                  <c:v>13.3</c:v>
                </c:pt>
                <c:pt idx="2023">
                  <c:v>15.1</c:v>
                </c:pt>
                <c:pt idx="2024">
                  <c:v>13.8</c:v>
                </c:pt>
                <c:pt idx="2025">
                  <c:v>13</c:v>
                </c:pt>
                <c:pt idx="2026">
                  <c:v>13.7</c:v>
                </c:pt>
                <c:pt idx="2027">
                  <c:v>14.6</c:v>
                </c:pt>
                <c:pt idx="2028">
                  <c:v>13.4</c:v>
                </c:pt>
                <c:pt idx="2029">
                  <c:v>13.7</c:v>
                </c:pt>
                <c:pt idx="2030">
                  <c:v>13.8</c:v>
                </c:pt>
                <c:pt idx="2031">
                  <c:v>13.4</c:v>
                </c:pt>
                <c:pt idx="2032">
                  <c:v>13.6</c:v>
                </c:pt>
                <c:pt idx="2033">
                  <c:v>14.5</c:v>
                </c:pt>
                <c:pt idx="2034">
                  <c:v>13.9</c:v>
                </c:pt>
                <c:pt idx="2035">
                  <c:v>14</c:v>
                </c:pt>
                <c:pt idx="2036">
                  <c:v>13.3</c:v>
                </c:pt>
                <c:pt idx="2037">
                  <c:v>14.5</c:v>
                </c:pt>
                <c:pt idx="2038">
                  <c:v>13.7</c:v>
                </c:pt>
                <c:pt idx="2039">
                  <c:v>15</c:v>
                </c:pt>
                <c:pt idx="2040">
                  <c:v>13</c:v>
                </c:pt>
                <c:pt idx="2041">
                  <c:v>14.7</c:v>
                </c:pt>
                <c:pt idx="2042">
                  <c:v>15</c:v>
                </c:pt>
                <c:pt idx="2043">
                  <c:v>14.2</c:v>
                </c:pt>
                <c:pt idx="2044">
                  <c:v>13.4</c:v>
                </c:pt>
                <c:pt idx="2045">
                  <c:v>14.3</c:v>
                </c:pt>
                <c:pt idx="2046">
                  <c:v>14.2</c:v>
                </c:pt>
                <c:pt idx="2047">
                  <c:v>13.8</c:v>
                </c:pt>
                <c:pt idx="2048">
                  <c:v>15</c:v>
                </c:pt>
                <c:pt idx="2049">
                  <c:v>12.9</c:v>
                </c:pt>
                <c:pt idx="2050">
                  <c:v>15.3</c:v>
                </c:pt>
                <c:pt idx="2051">
                  <c:v>14.7</c:v>
                </c:pt>
                <c:pt idx="2052">
                  <c:v>15.2</c:v>
                </c:pt>
                <c:pt idx="2053">
                  <c:v>14.4</c:v>
                </c:pt>
                <c:pt idx="2054">
                  <c:v>12.9</c:v>
                </c:pt>
                <c:pt idx="2055">
                  <c:v>13.7</c:v>
                </c:pt>
                <c:pt idx="2056">
                  <c:v>15</c:v>
                </c:pt>
                <c:pt idx="2057">
                  <c:v>14.1</c:v>
                </c:pt>
                <c:pt idx="2058">
                  <c:v>14.3</c:v>
                </c:pt>
                <c:pt idx="2059">
                  <c:v>14.6</c:v>
                </c:pt>
                <c:pt idx="2060">
                  <c:v>14.7</c:v>
                </c:pt>
                <c:pt idx="2061">
                  <c:v>14.8</c:v>
                </c:pt>
                <c:pt idx="2062">
                  <c:v>14.4</c:v>
                </c:pt>
                <c:pt idx="2063">
                  <c:v>16</c:v>
                </c:pt>
                <c:pt idx="2064">
                  <c:v>15.5</c:v>
                </c:pt>
                <c:pt idx="2065">
                  <c:v>16.3</c:v>
                </c:pt>
                <c:pt idx="2066">
                  <c:v>14.8</c:v>
                </c:pt>
                <c:pt idx="2067">
                  <c:v>14.6</c:v>
                </c:pt>
                <c:pt idx="2068">
                  <c:v>15.1</c:v>
                </c:pt>
                <c:pt idx="2069">
                  <c:v>14.3</c:v>
                </c:pt>
                <c:pt idx="2070">
                  <c:v>15.1</c:v>
                </c:pt>
                <c:pt idx="2071">
                  <c:v>14.6</c:v>
                </c:pt>
                <c:pt idx="2072">
                  <c:v>14.5</c:v>
                </c:pt>
                <c:pt idx="2073">
                  <c:v>14.2</c:v>
                </c:pt>
                <c:pt idx="2074">
                  <c:v>17.100000000000001</c:v>
                </c:pt>
                <c:pt idx="2075">
                  <c:v>14.9</c:v>
                </c:pt>
                <c:pt idx="2076">
                  <c:v>14.4</c:v>
                </c:pt>
                <c:pt idx="2077">
                  <c:v>14.9</c:v>
                </c:pt>
                <c:pt idx="2078">
                  <c:v>15.9</c:v>
                </c:pt>
                <c:pt idx="2079">
                  <c:v>15.8</c:v>
                </c:pt>
                <c:pt idx="2080">
                  <c:v>15.7</c:v>
                </c:pt>
                <c:pt idx="2081">
                  <c:v>16.8</c:v>
                </c:pt>
                <c:pt idx="2082">
                  <c:v>15.5</c:v>
                </c:pt>
                <c:pt idx="2083">
                  <c:v>15.6</c:v>
                </c:pt>
                <c:pt idx="2084">
                  <c:v>16.899999999999999</c:v>
                </c:pt>
                <c:pt idx="2085">
                  <c:v>16.600000000000001</c:v>
                </c:pt>
                <c:pt idx="2086">
                  <c:v>16.2</c:v>
                </c:pt>
                <c:pt idx="2087">
                  <c:v>17.399999999999999</c:v>
                </c:pt>
                <c:pt idx="2088">
                  <c:v>17.3</c:v>
                </c:pt>
                <c:pt idx="2089">
                  <c:v>17.8</c:v>
                </c:pt>
                <c:pt idx="2090">
                  <c:v>18.100000000000001</c:v>
                </c:pt>
                <c:pt idx="2091">
                  <c:v>17.399999999999999</c:v>
                </c:pt>
                <c:pt idx="2092">
                  <c:v>17.8</c:v>
                </c:pt>
                <c:pt idx="2093">
                  <c:v>18.8</c:v>
                </c:pt>
                <c:pt idx="2094">
                  <c:v>18.600000000000001</c:v>
                </c:pt>
                <c:pt idx="2095">
                  <c:v>18.7</c:v>
                </c:pt>
                <c:pt idx="2096">
                  <c:v>20.2</c:v>
                </c:pt>
                <c:pt idx="2097">
                  <c:v>20.100000000000001</c:v>
                </c:pt>
                <c:pt idx="2098">
                  <c:v>19.899999999999999</c:v>
                </c:pt>
                <c:pt idx="2099">
                  <c:v>19.600000000000001</c:v>
                </c:pt>
                <c:pt idx="2100">
                  <c:v>19.8</c:v>
                </c:pt>
                <c:pt idx="2101">
                  <c:v>21.4</c:v>
                </c:pt>
                <c:pt idx="2102">
                  <c:v>19.5</c:v>
                </c:pt>
                <c:pt idx="2103">
                  <c:v>20</c:v>
                </c:pt>
                <c:pt idx="2104">
                  <c:v>21.4</c:v>
                </c:pt>
                <c:pt idx="2105">
                  <c:v>20.9</c:v>
                </c:pt>
                <c:pt idx="2106">
                  <c:v>21.2</c:v>
                </c:pt>
                <c:pt idx="2107">
                  <c:v>21.7</c:v>
                </c:pt>
                <c:pt idx="2108">
                  <c:v>22.7</c:v>
                </c:pt>
                <c:pt idx="2109">
                  <c:v>21.8</c:v>
                </c:pt>
                <c:pt idx="2110">
                  <c:v>20.3</c:v>
                </c:pt>
                <c:pt idx="2111">
                  <c:v>21.9</c:v>
                </c:pt>
                <c:pt idx="2112">
                  <c:v>20.8</c:v>
                </c:pt>
                <c:pt idx="2113">
                  <c:v>21.3</c:v>
                </c:pt>
                <c:pt idx="2114">
                  <c:v>21.5</c:v>
                </c:pt>
                <c:pt idx="2115">
                  <c:v>21</c:v>
                </c:pt>
                <c:pt idx="2116">
                  <c:v>21.1</c:v>
                </c:pt>
                <c:pt idx="2117">
                  <c:v>21.8</c:v>
                </c:pt>
                <c:pt idx="2118">
                  <c:v>20.9</c:v>
                </c:pt>
                <c:pt idx="2119">
                  <c:v>21.2</c:v>
                </c:pt>
                <c:pt idx="2120">
                  <c:v>22</c:v>
                </c:pt>
                <c:pt idx="2121">
                  <c:v>20</c:v>
                </c:pt>
                <c:pt idx="2122">
                  <c:v>22.1</c:v>
                </c:pt>
                <c:pt idx="2123">
                  <c:v>21.8</c:v>
                </c:pt>
                <c:pt idx="2124">
                  <c:v>22</c:v>
                </c:pt>
                <c:pt idx="2125">
                  <c:v>21.2</c:v>
                </c:pt>
                <c:pt idx="2126">
                  <c:v>21.8</c:v>
                </c:pt>
                <c:pt idx="2127">
                  <c:v>23</c:v>
                </c:pt>
                <c:pt idx="2128">
                  <c:v>20.9</c:v>
                </c:pt>
                <c:pt idx="2129">
                  <c:v>21.9</c:v>
                </c:pt>
                <c:pt idx="2130">
                  <c:v>23.8</c:v>
                </c:pt>
                <c:pt idx="2131">
                  <c:v>22.7</c:v>
                </c:pt>
                <c:pt idx="2132">
                  <c:v>23.2</c:v>
                </c:pt>
                <c:pt idx="2133">
                  <c:v>22.3</c:v>
                </c:pt>
                <c:pt idx="2134">
                  <c:v>23.1</c:v>
                </c:pt>
                <c:pt idx="2135">
                  <c:v>23.6</c:v>
                </c:pt>
                <c:pt idx="2136">
                  <c:v>23.4</c:v>
                </c:pt>
                <c:pt idx="2137">
                  <c:v>23.5</c:v>
                </c:pt>
                <c:pt idx="2138">
                  <c:v>22.5</c:v>
                </c:pt>
                <c:pt idx="2139">
                  <c:v>22.2</c:v>
                </c:pt>
                <c:pt idx="2140">
                  <c:v>23.5</c:v>
                </c:pt>
                <c:pt idx="2141">
                  <c:v>24.2</c:v>
                </c:pt>
                <c:pt idx="2142">
                  <c:v>24.2</c:v>
                </c:pt>
                <c:pt idx="2143">
                  <c:v>23.7</c:v>
                </c:pt>
                <c:pt idx="2144">
                  <c:v>24.2</c:v>
                </c:pt>
                <c:pt idx="2145">
                  <c:v>24.2</c:v>
                </c:pt>
                <c:pt idx="2146">
                  <c:v>25.1</c:v>
                </c:pt>
                <c:pt idx="2147">
                  <c:v>25.4</c:v>
                </c:pt>
                <c:pt idx="2148">
                  <c:v>24.1</c:v>
                </c:pt>
                <c:pt idx="2149">
                  <c:v>24.1</c:v>
                </c:pt>
                <c:pt idx="2150">
                  <c:v>24.7</c:v>
                </c:pt>
                <c:pt idx="2151">
                  <c:v>24.8</c:v>
                </c:pt>
                <c:pt idx="2152">
                  <c:v>26</c:v>
                </c:pt>
                <c:pt idx="2153">
                  <c:v>25</c:v>
                </c:pt>
                <c:pt idx="2154">
                  <c:v>25</c:v>
                </c:pt>
                <c:pt idx="2155">
                  <c:v>25.6</c:v>
                </c:pt>
                <c:pt idx="2156">
                  <c:v>25.1</c:v>
                </c:pt>
                <c:pt idx="2157">
                  <c:v>24.3</c:v>
                </c:pt>
                <c:pt idx="2158">
                  <c:v>24.8</c:v>
                </c:pt>
                <c:pt idx="2159">
                  <c:v>24.7</c:v>
                </c:pt>
                <c:pt idx="2160">
                  <c:v>25.1</c:v>
                </c:pt>
                <c:pt idx="2161">
                  <c:v>26.1</c:v>
                </c:pt>
                <c:pt idx="2162">
                  <c:v>25</c:v>
                </c:pt>
                <c:pt idx="2163">
                  <c:v>25.9</c:v>
                </c:pt>
                <c:pt idx="2164">
                  <c:v>26.9</c:v>
                </c:pt>
                <c:pt idx="2165">
                  <c:v>27.5</c:v>
                </c:pt>
                <c:pt idx="2166">
                  <c:v>27.2</c:v>
                </c:pt>
                <c:pt idx="2167">
                  <c:v>27.3</c:v>
                </c:pt>
                <c:pt idx="2168">
                  <c:v>27.1</c:v>
                </c:pt>
                <c:pt idx="2169">
                  <c:v>26.9</c:v>
                </c:pt>
                <c:pt idx="2170">
                  <c:v>27.3</c:v>
                </c:pt>
                <c:pt idx="2171">
                  <c:v>27.5</c:v>
                </c:pt>
                <c:pt idx="2172">
                  <c:v>27.4</c:v>
                </c:pt>
                <c:pt idx="2173">
                  <c:v>28.3</c:v>
                </c:pt>
                <c:pt idx="2174">
                  <c:v>28</c:v>
                </c:pt>
                <c:pt idx="2175">
                  <c:v>27.6</c:v>
                </c:pt>
                <c:pt idx="2176">
                  <c:v>28.4</c:v>
                </c:pt>
                <c:pt idx="2177">
                  <c:v>28.3</c:v>
                </c:pt>
                <c:pt idx="2178">
                  <c:v>27.6</c:v>
                </c:pt>
                <c:pt idx="2179">
                  <c:v>29.1</c:v>
                </c:pt>
                <c:pt idx="2180">
                  <c:v>29.9</c:v>
                </c:pt>
                <c:pt idx="2181">
                  <c:v>29.4</c:v>
                </c:pt>
                <c:pt idx="2182">
                  <c:v>29.2</c:v>
                </c:pt>
                <c:pt idx="2183">
                  <c:v>29.3</c:v>
                </c:pt>
                <c:pt idx="2184">
                  <c:v>28.7</c:v>
                </c:pt>
                <c:pt idx="2185">
                  <c:v>28.9</c:v>
                </c:pt>
                <c:pt idx="2186">
                  <c:v>30.2</c:v>
                </c:pt>
                <c:pt idx="2187">
                  <c:v>30.1</c:v>
                </c:pt>
                <c:pt idx="2188">
                  <c:v>30.3</c:v>
                </c:pt>
                <c:pt idx="2189">
                  <c:v>31.5</c:v>
                </c:pt>
                <c:pt idx="2190">
                  <c:v>30.9</c:v>
                </c:pt>
                <c:pt idx="2191">
                  <c:v>32.1</c:v>
                </c:pt>
                <c:pt idx="2192">
                  <c:v>31.7</c:v>
                </c:pt>
                <c:pt idx="2193">
                  <c:v>32.6</c:v>
                </c:pt>
                <c:pt idx="2194">
                  <c:v>33.200000000000003</c:v>
                </c:pt>
                <c:pt idx="2195">
                  <c:v>33.9</c:v>
                </c:pt>
                <c:pt idx="2196">
                  <c:v>34.1</c:v>
                </c:pt>
                <c:pt idx="2197">
                  <c:v>33.9</c:v>
                </c:pt>
                <c:pt idx="2198">
                  <c:v>35.5</c:v>
                </c:pt>
                <c:pt idx="2199">
                  <c:v>34.9</c:v>
                </c:pt>
                <c:pt idx="2200">
                  <c:v>35.700000000000003</c:v>
                </c:pt>
                <c:pt idx="2201">
                  <c:v>35.6</c:v>
                </c:pt>
                <c:pt idx="2202">
                  <c:v>37.799999999999997</c:v>
                </c:pt>
                <c:pt idx="2203">
                  <c:v>37.6</c:v>
                </c:pt>
                <c:pt idx="2204">
                  <c:v>38</c:v>
                </c:pt>
                <c:pt idx="2205">
                  <c:v>36.6</c:v>
                </c:pt>
                <c:pt idx="2206">
                  <c:v>37.299999999999997</c:v>
                </c:pt>
                <c:pt idx="2207">
                  <c:v>39.5</c:v>
                </c:pt>
                <c:pt idx="2208">
                  <c:v>40.6</c:v>
                </c:pt>
                <c:pt idx="2209">
                  <c:v>41</c:v>
                </c:pt>
                <c:pt idx="2210">
                  <c:v>41.5</c:v>
                </c:pt>
                <c:pt idx="2211">
                  <c:v>39.4</c:v>
                </c:pt>
                <c:pt idx="2212">
                  <c:v>41.4</c:v>
                </c:pt>
                <c:pt idx="2213">
                  <c:v>42.6</c:v>
                </c:pt>
                <c:pt idx="2214">
                  <c:v>42.1</c:v>
                </c:pt>
                <c:pt idx="2215">
                  <c:v>43.2</c:v>
                </c:pt>
                <c:pt idx="2216">
                  <c:v>41.9</c:v>
                </c:pt>
                <c:pt idx="2217">
                  <c:v>43.4</c:v>
                </c:pt>
                <c:pt idx="2218">
                  <c:v>43</c:v>
                </c:pt>
                <c:pt idx="2219">
                  <c:v>43.9</c:v>
                </c:pt>
                <c:pt idx="2220">
                  <c:v>44.6</c:v>
                </c:pt>
                <c:pt idx="2221">
                  <c:v>44.7</c:v>
                </c:pt>
                <c:pt idx="2222">
                  <c:v>45.9</c:v>
                </c:pt>
                <c:pt idx="2223">
                  <c:v>45.5</c:v>
                </c:pt>
                <c:pt idx="2224">
                  <c:v>44.9</c:v>
                </c:pt>
                <c:pt idx="2225">
                  <c:v>45.3</c:v>
                </c:pt>
                <c:pt idx="2226">
                  <c:v>45.7</c:v>
                </c:pt>
                <c:pt idx="2227">
                  <c:v>46.8</c:v>
                </c:pt>
                <c:pt idx="2228">
                  <c:v>46.9</c:v>
                </c:pt>
                <c:pt idx="2229">
                  <c:v>46.9</c:v>
                </c:pt>
                <c:pt idx="2230">
                  <c:v>48.2</c:v>
                </c:pt>
                <c:pt idx="2231">
                  <c:v>47.5</c:v>
                </c:pt>
                <c:pt idx="2232">
                  <c:v>47.9</c:v>
                </c:pt>
                <c:pt idx="2233">
                  <c:v>49.4</c:v>
                </c:pt>
                <c:pt idx="2234">
                  <c:v>49.5</c:v>
                </c:pt>
                <c:pt idx="2235">
                  <c:v>49.4</c:v>
                </c:pt>
                <c:pt idx="2236">
                  <c:v>50.2</c:v>
                </c:pt>
                <c:pt idx="2237">
                  <c:v>50.1</c:v>
                </c:pt>
                <c:pt idx="2238">
                  <c:v>49.4</c:v>
                </c:pt>
                <c:pt idx="2239">
                  <c:v>49.7</c:v>
                </c:pt>
                <c:pt idx="2240">
                  <c:v>50.7</c:v>
                </c:pt>
                <c:pt idx="2241">
                  <c:v>52.1</c:v>
                </c:pt>
                <c:pt idx="2242">
                  <c:v>52.4</c:v>
                </c:pt>
                <c:pt idx="2243">
                  <c:v>53.5</c:v>
                </c:pt>
                <c:pt idx="2244">
                  <c:v>53.7</c:v>
                </c:pt>
                <c:pt idx="2245">
                  <c:v>53.8</c:v>
                </c:pt>
                <c:pt idx="2246">
                  <c:v>54.5</c:v>
                </c:pt>
                <c:pt idx="2247">
                  <c:v>54</c:v>
                </c:pt>
                <c:pt idx="2248">
                  <c:v>54.7</c:v>
                </c:pt>
                <c:pt idx="2249">
                  <c:v>54.3</c:v>
                </c:pt>
                <c:pt idx="2250">
                  <c:v>55</c:v>
                </c:pt>
                <c:pt idx="2251">
                  <c:v>54.4</c:v>
                </c:pt>
                <c:pt idx="2252">
                  <c:v>54.4</c:v>
                </c:pt>
                <c:pt idx="2253">
                  <c:v>55.6</c:v>
                </c:pt>
                <c:pt idx="2254">
                  <c:v>55.5</c:v>
                </c:pt>
                <c:pt idx="2255">
                  <c:v>56.4</c:v>
                </c:pt>
                <c:pt idx="2256">
                  <c:v>57</c:v>
                </c:pt>
                <c:pt idx="2257">
                  <c:v>57.4</c:v>
                </c:pt>
                <c:pt idx="2258">
                  <c:v>55.6</c:v>
                </c:pt>
                <c:pt idx="2259">
                  <c:v>56.3</c:v>
                </c:pt>
                <c:pt idx="2260">
                  <c:v>56.6</c:v>
                </c:pt>
                <c:pt idx="2261">
                  <c:v>55.5</c:v>
                </c:pt>
                <c:pt idx="2262">
                  <c:v>55.8</c:v>
                </c:pt>
                <c:pt idx="2263">
                  <c:v>55.6</c:v>
                </c:pt>
                <c:pt idx="2264">
                  <c:v>55.4</c:v>
                </c:pt>
                <c:pt idx="2265">
                  <c:v>55.9</c:v>
                </c:pt>
                <c:pt idx="2266">
                  <c:v>56.6</c:v>
                </c:pt>
                <c:pt idx="2267">
                  <c:v>57.1</c:v>
                </c:pt>
                <c:pt idx="2268">
                  <c:v>55.1</c:v>
                </c:pt>
                <c:pt idx="2269">
                  <c:v>56.2</c:v>
                </c:pt>
                <c:pt idx="2270">
                  <c:v>55.5</c:v>
                </c:pt>
                <c:pt idx="2271">
                  <c:v>56.2</c:v>
                </c:pt>
                <c:pt idx="2272">
                  <c:v>55.8</c:v>
                </c:pt>
                <c:pt idx="2273">
                  <c:v>54.4</c:v>
                </c:pt>
                <c:pt idx="2274">
                  <c:v>56.4</c:v>
                </c:pt>
                <c:pt idx="2275">
                  <c:v>55.4</c:v>
                </c:pt>
                <c:pt idx="2276">
                  <c:v>55.5</c:v>
                </c:pt>
                <c:pt idx="2277">
                  <c:v>55.7</c:v>
                </c:pt>
                <c:pt idx="2278">
                  <c:v>55.5</c:v>
                </c:pt>
                <c:pt idx="2279">
                  <c:v>55.6</c:v>
                </c:pt>
                <c:pt idx="2280">
                  <c:v>56.1</c:v>
                </c:pt>
                <c:pt idx="2281">
                  <c:v>55.9</c:v>
                </c:pt>
                <c:pt idx="2282">
                  <c:v>55.5</c:v>
                </c:pt>
                <c:pt idx="2283">
                  <c:v>56.8</c:v>
                </c:pt>
                <c:pt idx="2284">
                  <c:v>56.5</c:v>
                </c:pt>
                <c:pt idx="2285">
                  <c:v>56.2</c:v>
                </c:pt>
                <c:pt idx="2286">
                  <c:v>56.4</c:v>
                </c:pt>
                <c:pt idx="2287">
                  <c:v>56.6</c:v>
                </c:pt>
                <c:pt idx="2288">
                  <c:v>56.2</c:v>
                </c:pt>
                <c:pt idx="2289">
                  <c:v>56.9</c:v>
                </c:pt>
                <c:pt idx="2290">
                  <c:v>57.2</c:v>
                </c:pt>
                <c:pt idx="2291">
                  <c:v>57.3</c:v>
                </c:pt>
                <c:pt idx="2292">
                  <c:v>56</c:v>
                </c:pt>
                <c:pt idx="2293">
                  <c:v>58.1</c:v>
                </c:pt>
                <c:pt idx="2294">
                  <c:v>58.1</c:v>
                </c:pt>
                <c:pt idx="2295">
                  <c:v>58.4</c:v>
                </c:pt>
                <c:pt idx="2296">
                  <c:v>58.6</c:v>
                </c:pt>
                <c:pt idx="2297">
                  <c:v>60.4</c:v>
                </c:pt>
                <c:pt idx="2298">
                  <c:v>61.6</c:v>
                </c:pt>
                <c:pt idx="2299">
                  <c:v>61.8</c:v>
                </c:pt>
                <c:pt idx="2300">
                  <c:v>62.3</c:v>
                </c:pt>
                <c:pt idx="2301">
                  <c:v>60.7</c:v>
                </c:pt>
                <c:pt idx="2302">
                  <c:v>62.9</c:v>
                </c:pt>
                <c:pt idx="2303">
                  <c:v>63.7</c:v>
                </c:pt>
                <c:pt idx="2304">
                  <c:v>64.7</c:v>
                </c:pt>
                <c:pt idx="2305">
                  <c:v>64.099999999999994</c:v>
                </c:pt>
                <c:pt idx="2306">
                  <c:v>63.6</c:v>
                </c:pt>
                <c:pt idx="2307">
                  <c:v>65.2</c:v>
                </c:pt>
                <c:pt idx="2308">
                  <c:v>65.099999999999994</c:v>
                </c:pt>
                <c:pt idx="2309">
                  <c:v>65.2</c:v>
                </c:pt>
                <c:pt idx="2310">
                  <c:v>64.400000000000006</c:v>
                </c:pt>
                <c:pt idx="2311">
                  <c:v>65.3</c:v>
                </c:pt>
                <c:pt idx="2312">
                  <c:v>64.8</c:v>
                </c:pt>
                <c:pt idx="2313">
                  <c:v>65.7</c:v>
                </c:pt>
                <c:pt idx="2314">
                  <c:v>65.8</c:v>
                </c:pt>
                <c:pt idx="2315">
                  <c:v>66.400000000000006</c:v>
                </c:pt>
                <c:pt idx="2316">
                  <c:v>65.7</c:v>
                </c:pt>
                <c:pt idx="2317">
                  <c:v>65.599999999999994</c:v>
                </c:pt>
                <c:pt idx="2318">
                  <c:v>66.099999999999994</c:v>
                </c:pt>
                <c:pt idx="2319">
                  <c:v>66.900000000000006</c:v>
                </c:pt>
                <c:pt idx="2320">
                  <c:v>66.900000000000006</c:v>
                </c:pt>
                <c:pt idx="2321">
                  <c:v>65.7</c:v>
                </c:pt>
                <c:pt idx="2322">
                  <c:v>66.900000000000006</c:v>
                </c:pt>
                <c:pt idx="2323">
                  <c:v>66.900000000000006</c:v>
                </c:pt>
                <c:pt idx="2324">
                  <c:v>67.5</c:v>
                </c:pt>
                <c:pt idx="2325">
                  <c:v>68.400000000000006</c:v>
                </c:pt>
                <c:pt idx="2326">
                  <c:v>67.599999999999994</c:v>
                </c:pt>
                <c:pt idx="2327">
                  <c:v>67.5</c:v>
                </c:pt>
                <c:pt idx="2328">
                  <c:v>68.2</c:v>
                </c:pt>
                <c:pt idx="2329">
                  <c:v>67.8</c:v>
                </c:pt>
                <c:pt idx="2330">
                  <c:v>67.3</c:v>
                </c:pt>
                <c:pt idx="2331">
                  <c:v>68.400000000000006</c:v>
                </c:pt>
                <c:pt idx="2332">
                  <c:v>68.599999999999994</c:v>
                </c:pt>
                <c:pt idx="2333">
                  <c:v>68.900000000000006</c:v>
                </c:pt>
                <c:pt idx="2334">
                  <c:v>69.7</c:v>
                </c:pt>
                <c:pt idx="2335">
                  <c:v>69.5</c:v>
                </c:pt>
                <c:pt idx="2336">
                  <c:v>70.3</c:v>
                </c:pt>
                <c:pt idx="2337">
                  <c:v>69.5</c:v>
                </c:pt>
                <c:pt idx="2338">
                  <c:v>70</c:v>
                </c:pt>
                <c:pt idx="2339">
                  <c:v>71.099999999999994</c:v>
                </c:pt>
                <c:pt idx="2340">
                  <c:v>69.5</c:v>
                </c:pt>
                <c:pt idx="2341">
                  <c:v>70.5</c:v>
                </c:pt>
                <c:pt idx="2342">
                  <c:v>71.900000000000006</c:v>
                </c:pt>
                <c:pt idx="2343">
                  <c:v>71.7</c:v>
                </c:pt>
                <c:pt idx="2344">
                  <c:v>69.599999999999994</c:v>
                </c:pt>
                <c:pt idx="2345">
                  <c:v>72</c:v>
                </c:pt>
                <c:pt idx="2346">
                  <c:v>70.599999999999994</c:v>
                </c:pt>
                <c:pt idx="2347">
                  <c:v>71</c:v>
                </c:pt>
                <c:pt idx="2348">
                  <c:v>70.3</c:v>
                </c:pt>
                <c:pt idx="2349">
                  <c:v>70.099999999999994</c:v>
                </c:pt>
                <c:pt idx="2350">
                  <c:v>71</c:v>
                </c:pt>
                <c:pt idx="2351">
                  <c:v>70.3</c:v>
                </c:pt>
                <c:pt idx="2352">
                  <c:v>72.099999999999994</c:v>
                </c:pt>
                <c:pt idx="2353">
                  <c:v>69.599999999999994</c:v>
                </c:pt>
                <c:pt idx="2354">
                  <c:v>69.2</c:v>
                </c:pt>
                <c:pt idx="2355">
                  <c:v>69.8</c:v>
                </c:pt>
                <c:pt idx="2356">
                  <c:v>69.400000000000006</c:v>
                </c:pt>
                <c:pt idx="2357">
                  <c:v>69.099999999999994</c:v>
                </c:pt>
                <c:pt idx="2358">
                  <c:v>70.5</c:v>
                </c:pt>
                <c:pt idx="2359">
                  <c:v>69.5</c:v>
                </c:pt>
                <c:pt idx="2360">
                  <c:v>68.5</c:v>
                </c:pt>
                <c:pt idx="2361">
                  <c:v>69.599999999999994</c:v>
                </c:pt>
                <c:pt idx="2362">
                  <c:v>70.099999999999994</c:v>
                </c:pt>
                <c:pt idx="2363">
                  <c:v>69.599999999999994</c:v>
                </c:pt>
                <c:pt idx="2364">
                  <c:v>69.900000000000006</c:v>
                </c:pt>
                <c:pt idx="2365">
                  <c:v>71</c:v>
                </c:pt>
                <c:pt idx="2366">
                  <c:v>70.599999999999994</c:v>
                </c:pt>
                <c:pt idx="2367">
                  <c:v>69.599999999999994</c:v>
                </c:pt>
                <c:pt idx="2368">
                  <c:v>71.2</c:v>
                </c:pt>
                <c:pt idx="2369">
                  <c:v>70.8</c:v>
                </c:pt>
                <c:pt idx="2370">
                  <c:v>70.400000000000006</c:v>
                </c:pt>
                <c:pt idx="2371">
                  <c:v>72.2</c:v>
                </c:pt>
                <c:pt idx="2372">
                  <c:v>73</c:v>
                </c:pt>
                <c:pt idx="2373">
                  <c:v>73.099999999999994</c:v>
                </c:pt>
                <c:pt idx="2374">
                  <c:v>72.099999999999994</c:v>
                </c:pt>
                <c:pt idx="2375">
                  <c:v>73.400000000000006</c:v>
                </c:pt>
                <c:pt idx="2376">
                  <c:v>71.900000000000006</c:v>
                </c:pt>
                <c:pt idx="2377">
                  <c:v>73.8</c:v>
                </c:pt>
                <c:pt idx="2378">
                  <c:v>74</c:v>
                </c:pt>
                <c:pt idx="2379">
                  <c:v>74.900000000000006</c:v>
                </c:pt>
                <c:pt idx="2380">
                  <c:v>72.599999999999994</c:v>
                </c:pt>
                <c:pt idx="2381">
                  <c:v>73.7</c:v>
                </c:pt>
                <c:pt idx="2382">
                  <c:v>73</c:v>
                </c:pt>
                <c:pt idx="2383">
                  <c:v>73.5</c:v>
                </c:pt>
                <c:pt idx="2384">
                  <c:v>73.8</c:v>
                </c:pt>
                <c:pt idx="2385">
                  <c:v>73.900000000000006</c:v>
                </c:pt>
                <c:pt idx="2386">
                  <c:v>74.5</c:v>
                </c:pt>
                <c:pt idx="2387">
                  <c:v>75.8</c:v>
                </c:pt>
                <c:pt idx="2388">
                  <c:v>75.3</c:v>
                </c:pt>
                <c:pt idx="2389">
                  <c:v>75.400000000000006</c:v>
                </c:pt>
                <c:pt idx="2390">
                  <c:v>75.5</c:v>
                </c:pt>
                <c:pt idx="2391">
                  <c:v>76.3</c:v>
                </c:pt>
                <c:pt idx="2392">
                  <c:v>76.5</c:v>
                </c:pt>
                <c:pt idx="2393">
                  <c:v>76.2</c:v>
                </c:pt>
                <c:pt idx="2394">
                  <c:v>76.8</c:v>
                </c:pt>
                <c:pt idx="2395">
                  <c:v>76.900000000000006</c:v>
                </c:pt>
                <c:pt idx="2396">
                  <c:v>76.2</c:v>
                </c:pt>
                <c:pt idx="2397">
                  <c:v>76.099999999999994</c:v>
                </c:pt>
                <c:pt idx="2398">
                  <c:v>76.5</c:v>
                </c:pt>
                <c:pt idx="2399">
                  <c:v>77.099999999999994</c:v>
                </c:pt>
                <c:pt idx="2400">
                  <c:v>76.599999999999994</c:v>
                </c:pt>
                <c:pt idx="2401">
                  <c:v>76.7</c:v>
                </c:pt>
                <c:pt idx="2402">
                  <c:v>76.599999999999994</c:v>
                </c:pt>
                <c:pt idx="2403">
                  <c:v>76.400000000000006</c:v>
                </c:pt>
                <c:pt idx="2404">
                  <c:v>76.900000000000006</c:v>
                </c:pt>
                <c:pt idx="2405">
                  <c:v>76.5</c:v>
                </c:pt>
                <c:pt idx="2406">
                  <c:v>77.3</c:v>
                </c:pt>
                <c:pt idx="2407">
                  <c:v>77.8</c:v>
                </c:pt>
                <c:pt idx="2408">
                  <c:v>77.5</c:v>
                </c:pt>
                <c:pt idx="2409">
                  <c:v>77.8</c:v>
                </c:pt>
                <c:pt idx="2410">
                  <c:v>78.599999999999994</c:v>
                </c:pt>
                <c:pt idx="2411">
                  <c:v>77.099999999999994</c:v>
                </c:pt>
                <c:pt idx="2412">
                  <c:v>76.599999999999994</c:v>
                </c:pt>
                <c:pt idx="2413">
                  <c:v>77.3</c:v>
                </c:pt>
                <c:pt idx="2414">
                  <c:v>77.599999999999994</c:v>
                </c:pt>
                <c:pt idx="2415">
                  <c:v>77.099999999999994</c:v>
                </c:pt>
                <c:pt idx="2416">
                  <c:v>76.599999999999994</c:v>
                </c:pt>
                <c:pt idx="2417">
                  <c:v>78.099999999999994</c:v>
                </c:pt>
                <c:pt idx="2418">
                  <c:v>78.400000000000006</c:v>
                </c:pt>
                <c:pt idx="2419">
                  <c:v>77.900000000000006</c:v>
                </c:pt>
                <c:pt idx="2420">
                  <c:v>79.2</c:v>
                </c:pt>
                <c:pt idx="2421">
                  <c:v>78.099999999999994</c:v>
                </c:pt>
                <c:pt idx="2422">
                  <c:v>78.3</c:v>
                </c:pt>
                <c:pt idx="2423">
                  <c:v>78.400000000000006</c:v>
                </c:pt>
                <c:pt idx="2424">
                  <c:v>77.7</c:v>
                </c:pt>
                <c:pt idx="2425">
                  <c:v>78.2</c:v>
                </c:pt>
                <c:pt idx="2426">
                  <c:v>79.099999999999994</c:v>
                </c:pt>
                <c:pt idx="2427">
                  <c:v>79.7</c:v>
                </c:pt>
                <c:pt idx="2428">
                  <c:v>78.099999999999994</c:v>
                </c:pt>
                <c:pt idx="2429">
                  <c:v>78.5</c:v>
                </c:pt>
                <c:pt idx="2430">
                  <c:v>78.099999999999994</c:v>
                </c:pt>
                <c:pt idx="2431">
                  <c:v>78.8</c:v>
                </c:pt>
                <c:pt idx="2432">
                  <c:v>79.900000000000006</c:v>
                </c:pt>
                <c:pt idx="2433">
                  <c:v>78.2</c:v>
                </c:pt>
                <c:pt idx="2434">
                  <c:v>78.5</c:v>
                </c:pt>
                <c:pt idx="2435">
                  <c:v>80.099999999999994</c:v>
                </c:pt>
                <c:pt idx="2436">
                  <c:v>79.3</c:v>
                </c:pt>
                <c:pt idx="2437">
                  <c:v>78.8</c:v>
                </c:pt>
                <c:pt idx="2438">
                  <c:v>78.7</c:v>
                </c:pt>
                <c:pt idx="2439">
                  <c:v>78.599999999999994</c:v>
                </c:pt>
                <c:pt idx="2440">
                  <c:v>79.099999999999994</c:v>
                </c:pt>
                <c:pt idx="2441">
                  <c:v>80.5</c:v>
                </c:pt>
                <c:pt idx="2442">
                  <c:v>80.2</c:v>
                </c:pt>
                <c:pt idx="2443">
                  <c:v>80</c:v>
                </c:pt>
                <c:pt idx="2444">
                  <c:v>80.2</c:v>
                </c:pt>
                <c:pt idx="2445">
                  <c:v>78.400000000000006</c:v>
                </c:pt>
                <c:pt idx="2446">
                  <c:v>79.8</c:v>
                </c:pt>
                <c:pt idx="2447">
                  <c:v>79.900000000000006</c:v>
                </c:pt>
                <c:pt idx="2448">
                  <c:v>79.599999999999994</c:v>
                </c:pt>
                <c:pt idx="2449">
                  <c:v>78.900000000000006</c:v>
                </c:pt>
                <c:pt idx="2450">
                  <c:v>80.2</c:v>
                </c:pt>
                <c:pt idx="2451">
                  <c:v>81.3</c:v>
                </c:pt>
                <c:pt idx="2452">
                  <c:v>80.900000000000006</c:v>
                </c:pt>
                <c:pt idx="2453">
                  <c:v>80.7</c:v>
                </c:pt>
                <c:pt idx="2454">
                  <c:v>80.3</c:v>
                </c:pt>
                <c:pt idx="2455">
                  <c:v>80.3</c:v>
                </c:pt>
                <c:pt idx="2456">
                  <c:v>80.599999999999994</c:v>
                </c:pt>
                <c:pt idx="2457">
                  <c:v>81.5</c:v>
                </c:pt>
                <c:pt idx="2458">
                  <c:v>79.8</c:v>
                </c:pt>
                <c:pt idx="2459">
                  <c:v>80.400000000000006</c:v>
                </c:pt>
                <c:pt idx="2460">
                  <c:v>79.900000000000006</c:v>
                </c:pt>
                <c:pt idx="2461">
                  <c:v>80.099999999999994</c:v>
                </c:pt>
                <c:pt idx="2462">
                  <c:v>80.900000000000006</c:v>
                </c:pt>
                <c:pt idx="2463">
                  <c:v>81.7</c:v>
                </c:pt>
                <c:pt idx="2464">
                  <c:v>81.2</c:v>
                </c:pt>
                <c:pt idx="2465">
                  <c:v>80.3</c:v>
                </c:pt>
                <c:pt idx="2466">
                  <c:v>80.400000000000006</c:v>
                </c:pt>
                <c:pt idx="2467">
                  <c:v>81.5</c:v>
                </c:pt>
                <c:pt idx="2468">
                  <c:v>79.5</c:v>
                </c:pt>
                <c:pt idx="2469">
                  <c:v>81.2</c:v>
                </c:pt>
                <c:pt idx="2470">
                  <c:v>80.2</c:v>
                </c:pt>
                <c:pt idx="2471">
                  <c:v>80</c:v>
                </c:pt>
                <c:pt idx="2472">
                  <c:v>80.2</c:v>
                </c:pt>
                <c:pt idx="2473">
                  <c:v>81.3</c:v>
                </c:pt>
                <c:pt idx="2474">
                  <c:v>80.400000000000006</c:v>
                </c:pt>
                <c:pt idx="2475">
                  <c:v>82</c:v>
                </c:pt>
                <c:pt idx="2476">
                  <c:v>80.2</c:v>
                </c:pt>
                <c:pt idx="2477">
                  <c:v>80.7</c:v>
                </c:pt>
                <c:pt idx="2478">
                  <c:v>82.3</c:v>
                </c:pt>
                <c:pt idx="2479">
                  <c:v>80.7</c:v>
                </c:pt>
                <c:pt idx="2480">
                  <c:v>80.599999999999994</c:v>
                </c:pt>
                <c:pt idx="2481">
                  <c:v>81.900000000000006</c:v>
                </c:pt>
                <c:pt idx="2482">
                  <c:v>83.3</c:v>
                </c:pt>
                <c:pt idx="2483">
                  <c:v>82.3</c:v>
                </c:pt>
                <c:pt idx="2484">
                  <c:v>83</c:v>
                </c:pt>
                <c:pt idx="2485">
                  <c:v>82.8</c:v>
                </c:pt>
                <c:pt idx="2486">
                  <c:v>83.4</c:v>
                </c:pt>
                <c:pt idx="2487">
                  <c:v>82.7</c:v>
                </c:pt>
                <c:pt idx="2488">
                  <c:v>83.6</c:v>
                </c:pt>
                <c:pt idx="2489">
                  <c:v>82.6</c:v>
                </c:pt>
                <c:pt idx="2490">
                  <c:v>83.6</c:v>
                </c:pt>
                <c:pt idx="2491">
                  <c:v>82.7</c:v>
                </c:pt>
                <c:pt idx="2492">
                  <c:v>83.2</c:v>
                </c:pt>
                <c:pt idx="2493">
                  <c:v>82.1</c:v>
                </c:pt>
                <c:pt idx="2494">
                  <c:v>82.7</c:v>
                </c:pt>
                <c:pt idx="2495">
                  <c:v>82.2</c:v>
                </c:pt>
                <c:pt idx="2496">
                  <c:v>84</c:v>
                </c:pt>
                <c:pt idx="2497">
                  <c:v>82.5</c:v>
                </c:pt>
                <c:pt idx="2498">
                  <c:v>83.7</c:v>
                </c:pt>
                <c:pt idx="2499">
                  <c:v>83.4</c:v>
                </c:pt>
                <c:pt idx="2500">
                  <c:v>84.3</c:v>
                </c:pt>
                <c:pt idx="2501">
                  <c:v>84</c:v>
                </c:pt>
                <c:pt idx="2502">
                  <c:v>83.1</c:v>
                </c:pt>
                <c:pt idx="2503">
                  <c:v>83</c:v>
                </c:pt>
                <c:pt idx="2504">
                  <c:v>83.2</c:v>
                </c:pt>
                <c:pt idx="2505">
                  <c:v>83.3</c:v>
                </c:pt>
                <c:pt idx="2506">
                  <c:v>83.6</c:v>
                </c:pt>
                <c:pt idx="2507">
                  <c:v>81.900000000000006</c:v>
                </c:pt>
                <c:pt idx="2508">
                  <c:v>83.1</c:v>
                </c:pt>
                <c:pt idx="2509">
                  <c:v>82.2</c:v>
                </c:pt>
                <c:pt idx="2510">
                  <c:v>83.3</c:v>
                </c:pt>
                <c:pt idx="2511">
                  <c:v>83.7</c:v>
                </c:pt>
                <c:pt idx="2512">
                  <c:v>82.9</c:v>
                </c:pt>
                <c:pt idx="2513">
                  <c:v>84.1</c:v>
                </c:pt>
                <c:pt idx="2514">
                  <c:v>82.8</c:v>
                </c:pt>
                <c:pt idx="2515">
                  <c:v>83.1</c:v>
                </c:pt>
                <c:pt idx="2516">
                  <c:v>83.8</c:v>
                </c:pt>
                <c:pt idx="2517">
                  <c:v>84</c:v>
                </c:pt>
                <c:pt idx="2518">
                  <c:v>85.6</c:v>
                </c:pt>
                <c:pt idx="2519">
                  <c:v>84.7</c:v>
                </c:pt>
                <c:pt idx="2520">
                  <c:v>85.3</c:v>
                </c:pt>
                <c:pt idx="2521">
                  <c:v>84.4</c:v>
                </c:pt>
                <c:pt idx="2522">
                  <c:v>83.9</c:v>
                </c:pt>
                <c:pt idx="2523">
                  <c:v>85.3</c:v>
                </c:pt>
                <c:pt idx="2524">
                  <c:v>84.7</c:v>
                </c:pt>
                <c:pt idx="2525">
                  <c:v>85.1</c:v>
                </c:pt>
                <c:pt idx="2526">
                  <c:v>86</c:v>
                </c:pt>
                <c:pt idx="2527">
                  <c:v>85.8</c:v>
                </c:pt>
                <c:pt idx="2528">
                  <c:v>85.2</c:v>
                </c:pt>
                <c:pt idx="2529">
                  <c:v>84.2</c:v>
                </c:pt>
                <c:pt idx="2530">
                  <c:v>85.9</c:v>
                </c:pt>
                <c:pt idx="2531">
                  <c:v>84.8</c:v>
                </c:pt>
                <c:pt idx="2532">
                  <c:v>84.6</c:v>
                </c:pt>
                <c:pt idx="2533">
                  <c:v>84.8</c:v>
                </c:pt>
                <c:pt idx="2534">
                  <c:v>86.9</c:v>
                </c:pt>
                <c:pt idx="2535">
                  <c:v>85.8</c:v>
                </c:pt>
                <c:pt idx="2536">
                  <c:v>86.5</c:v>
                </c:pt>
                <c:pt idx="2537">
                  <c:v>85.5</c:v>
                </c:pt>
                <c:pt idx="2538">
                  <c:v>85.8</c:v>
                </c:pt>
                <c:pt idx="2539">
                  <c:v>86.8</c:v>
                </c:pt>
                <c:pt idx="2540">
                  <c:v>86.7</c:v>
                </c:pt>
                <c:pt idx="2541">
                  <c:v>86.1</c:v>
                </c:pt>
                <c:pt idx="2542">
                  <c:v>85.4</c:v>
                </c:pt>
                <c:pt idx="2543">
                  <c:v>85.8</c:v>
                </c:pt>
                <c:pt idx="2544">
                  <c:v>86.6</c:v>
                </c:pt>
                <c:pt idx="2545">
                  <c:v>86.6</c:v>
                </c:pt>
                <c:pt idx="2546">
                  <c:v>86.7</c:v>
                </c:pt>
                <c:pt idx="2547">
                  <c:v>85.9</c:v>
                </c:pt>
                <c:pt idx="2548">
                  <c:v>86.4</c:v>
                </c:pt>
                <c:pt idx="2549">
                  <c:v>86.4</c:v>
                </c:pt>
                <c:pt idx="2550">
                  <c:v>87</c:v>
                </c:pt>
                <c:pt idx="2551">
                  <c:v>86.4</c:v>
                </c:pt>
                <c:pt idx="2552">
                  <c:v>87.1</c:v>
                </c:pt>
                <c:pt idx="2553">
                  <c:v>86.2</c:v>
                </c:pt>
                <c:pt idx="2554">
                  <c:v>86.3</c:v>
                </c:pt>
                <c:pt idx="2555">
                  <c:v>86.5</c:v>
                </c:pt>
                <c:pt idx="2556">
                  <c:v>87.4</c:v>
                </c:pt>
                <c:pt idx="2557">
                  <c:v>86.7</c:v>
                </c:pt>
                <c:pt idx="2558">
                  <c:v>86.6</c:v>
                </c:pt>
                <c:pt idx="2559">
                  <c:v>86.5</c:v>
                </c:pt>
                <c:pt idx="2560">
                  <c:v>87.4</c:v>
                </c:pt>
                <c:pt idx="2561">
                  <c:v>86.9</c:v>
                </c:pt>
                <c:pt idx="2562">
                  <c:v>87.8</c:v>
                </c:pt>
                <c:pt idx="2563">
                  <c:v>86.6</c:v>
                </c:pt>
                <c:pt idx="2564">
                  <c:v>87.2</c:v>
                </c:pt>
                <c:pt idx="2565">
                  <c:v>86.4</c:v>
                </c:pt>
                <c:pt idx="2566">
                  <c:v>86.6</c:v>
                </c:pt>
                <c:pt idx="2567">
                  <c:v>86.7</c:v>
                </c:pt>
                <c:pt idx="2568">
                  <c:v>87</c:v>
                </c:pt>
                <c:pt idx="2569">
                  <c:v>86.4</c:v>
                </c:pt>
                <c:pt idx="2570">
                  <c:v>86.8</c:v>
                </c:pt>
                <c:pt idx="2571">
                  <c:v>85.1</c:v>
                </c:pt>
                <c:pt idx="2572">
                  <c:v>84.8</c:v>
                </c:pt>
                <c:pt idx="2573">
                  <c:v>86</c:v>
                </c:pt>
                <c:pt idx="2574">
                  <c:v>86.2</c:v>
                </c:pt>
                <c:pt idx="2575">
                  <c:v>85</c:v>
                </c:pt>
                <c:pt idx="2576">
                  <c:v>86.1</c:v>
                </c:pt>
                <c:pt idx="2577">
                  <c:v>85.3</c:v>
                </c:pt>
                <c:pt idx="2578">
                  <c:v>84.9</c:v>
                </c:pt>
                <c:pt idx="2579">
                  <c:v>85.6</c:v>
                </c:pt>
                <c:pt idx="2580">
                  <c:v>85.4</c:v>
                </c:pt>
                <c:pt idx="2581">
                  <c:v>85</c:v>
                </c:pt>
                <c:pt idx="2582">
                  <c:v>84.8</c:v>
                </c:pt>
                <c:pt idx="2583">
                  <c:v>85</c:v>
                </c:pt>
                <c:pt idx="2584">
                  <c:v>84</c:v>
                </c:pt>
                <c:pt idx="2585">
                  <c:v>85.8</c:v>
                </c:pt>
                <c:pt idx="2586">
                  <c:v>84.8</c:v>
                </c:pt>
                <c:pt idx="2587">
                  <c:v>84.5</c:v>
                </c:pt>
                <c:pt idx="2588">
                  <c:v>84.3</c:v>
                </c:pt>
                <c:pt idx="2589">
                  <c:v>84.6</c:v>
                </c:pt>
                <c:pt idx="2590">
                  <c:v>85.3</c:v>
                </c:pt>
                <c:pt idx="2591">
                  <c:v>85.1</c:v>
                </c:pt>
                <c:pt idx="2592">
                  <c:v>85.3</c:v>
                </c:pt>
                <c:pt idx="2593">
                  <c:v>84.8</c:v>
                </c:pt>
                <c:pt idx="2594">
                  <c:v>84.9</c:v>
                </c:pt>
                <c:pt idx="2595">
                  <c:v>85.3</c:v>
                </c:pt>
                <c:pt idx="2596">
                  <c:v>83.5</c:v>
                </c:pt>
                <c:pt idx="2597">
                  <c:v>84.6</c:v>
                </c:pt>
                <c:pt idx="2598">
                  <c:v>85.1</c:v>
                </c:pt>
                <c:pt idx="2599">
                  <c:v>85.2</c:v>
                </c:pt>
                <c:pt idx="2600">
                  <c:v>84.6</c:v>
                </c:pt>
                <c:pt idx="2601">
                  <c:v>83.5</c:v>
                </c:pt>
                <c:pt idx="2602">
                  <c:v>84</c:v>
                </c:pt>
                <c:pt idx="2603">
                  <c:v>83.7</c:v>
                </c:pt>
                <c:pt idx="2604">
                  <c:v>83.4</c:v>
                </c:pt>
                <c:pt idx="2605">
                  <c:v>82.2</c:v>
                </c:pt>
                <c:pt idx="2606">
                  <c:v>83.3</c:v>
                </c:pt>
                <c:pt idx="2607">
                  <c:v>83.4</c:v>
                </c:pt>
                <c:pt idx="2608">
                  <c:v>83.4</c:v>
                </c:pt>
                <c:pt idx="2609">
                  <c:v>81.7</c:v>
                </c:pt>
                <c:pt idx="2610">
                  <c:v>83.3</c:v>
                </c:pt>
                <c:pt idx="2611">
                  <c:v>83.7</c:v>
                </c:pt>
                <c:pt idx="2612">
                  <c:v>82.6</c:v>
                </c:pt>
                <c:pt idx="2613">
                  <c:v>83.1</c:v>
                </c:pt>
                <c:pt idx="2614">
                  <c:v>83.4</c:v>
                </c:pt>
                <c:pt idx="2615">
                  <c:v>83.6</c:v>
                </c:pt>
                <c:pt idx="2616">
                  <c:v>83.1</c:v>
                </c:pt>
                <c:pt idx="2617">
                  <c:v>85.2</c:v>
                </c:pt>
                <c:pt idx="2618">
                  <c:v>84.4</c:v>
                </c:pt>
                <c:pt idx="2619">
                  <c:v>84.8</c:v>
                </c:pt>
                <c:pt idx="2620">
                  <c:v>83.9</c:v>
                </c:pt>
                <c:pt idx="2621">
                  <c:v>84.5</c:v>
                </c:pt>
                <c:pt idx="2622">
                  <c:v>85.3</c:v>
                </c:pt>
                <c:pt idx="2623">
                  <c:v>85.5</c:v>
                </c:pt>
                <c:pt idx="2624">
                  <c:v>85.3</c:v>
                </c:pt>
                <c:pt idx="2625">
                  <c:v>84.6</c:v>
                </c:pt>
                <c:pt idx="2626">
                  <c:v>87</c:v>
                </c:pt>
                <c:pt idx="2627">
                  <c:v>84.5</c:v>
                </c:pt>
                <c:pt idx="2628">
                  <c:v>85.6</c:v>
                </c:pt>
                <c:pt idx="2629">
                  <c:v>86.9</c:v>
                </c:pt>
                <c:pt idx="2630">
                  <c:v>86.4</c:v>
                </c:pt>
                <c:pt idx="2631">
                  <c:v>85.8</c:v>
                </c:pt>
                <c:pt idx="2632">
                  <c:v>86.2</c:v>
                </c:pt>
                <c:pt idx="2633">
                  <c:v>85</c:v>
                </c:pt>
                <c:pt idx="2634">
                  <c:v>86.1</c:v>
                </c:pt>
                <c:pt idx="2635">
                  <c:v>86.9</c:v>
                </c:pt>
                <c:pt idx="2636">
                  <c:v>85.8</c:v>
                </c:pt>
                <c:pt idx="2637">
                  <c:v>84.9</c:v>
                </c:pt>
                <c:pt idx="2638">
                  <c:v>83.4</c:v>
                </c:pt>
                <c:pt idx="2639">
                  <c:v>84.8</c:v>
                </c:pt>
                <c:pt idx="2640">
                  <c:v>84.6</c:v>
                </c:pt>
                <c:pt idx="2641">
                  <c:v>83.6</c:v>
                </c:pt>
                <c:pt idx="2642">
                  <c:v>82.2</c:v>
                </c:pt>
                <c:pt idx="2643">
                  <c:v>83.1</c:v>
                </c:pt>
                <c:pt idx="2644">
                  <c:v>80.7</c:v>
                </c:pt>
                <c:pt idx="2645">
                  <c:v>80.8</c:v>
                </c:pt>
                <c:pt idx="2646">
                  <c:v>82.3</c:v>
                </c:pt>
                <c:pt idx="2647">
                  <c:v>80.599999999999994</c:v>
                </c:pt>
                <c:pt idx="2648">
                  <c:v>79.400000000000006</c:v>
                </c:pt>
                <c:pt idx="2649">
                  <c:v>79.8</c:v>
                </c:pt>
                <c:pt idx="2650">
                  <c:v>78.2</c:v>
                </c:pt>
                <c:pt idx="2651">
                  <c:v>77.2</c:v>
                </c:pt>
                <c:pt idx="2652">
                  <c:v>77.599999999999994</c:v>
                </c:pt>
                <c:pt idx="2653">
                  <c:v>77.400000000000006</c:v>
                </c:pt>
                <c:pt idx="2654">
                  <c:v>77.599999999999994</c:v>
                </c:pt>
                <c:pt idx="2655">
                  <c:v>77.099999999999994</c:v>
                </c:pt>
                <c:pt idx="2656">
                  <c:v>77.3</c:v>
                </c:pt>
                <c:pt idx="2657">
                  <c:v>76.900000000000006</c:v>
                </c:pt>
                <c:pt idx="2658">
                  <c:v>77.099999999999994</c:v>
                </c:pt>
                <c:pt idx="2659">
                  <c:v>76.900000000000006</c:v>
                </c:pt>
                <c:pt idx="2660">
                  <c:v>76.8</c:v>
                </c:pt>
                <c:pt idx="2661">
                  <c:v>76.400000000000006</c:v>
                </c:pt>
                <c:pt idx="2662">
                  <c:v>77.400000000000006</c:v>
                </c:pt>
                <c:pt idx="2663">
                  <c:v>76.3</c:v>
                </c:pt>
                <c:pt idx="2664">
                  <c:v>76.7</c:v>
                </c:pt>
                <c:pt idx="2665">
                  <c:v>76.900000000000006</c:v>
                </c:pt>
                <c:pt idx="2666">
                  <c:v>77.400000000000006</c:v>
                </c:pt>
                <c:pt idx="2667">
                  <c:v>75.5</c:v>
                </c:pt>
                <c:pt idx="2668">
                  <c:v>74.900000000000006</c:v>
                </c:pt>
                <c:pt idx="2669">
                  <c:v>75</c:v>
                </c:pt>
                <c:pt idx="2670">
                  <c:v>74.7</c:v>
                </c:pt>
                <c:pt idx="2671">
                  <c:v>74.5</c:v>
                </c:pt>
                <c:pt idx="2672">
                  <c:v>73.2</c:v>
                </c:pt>
                <c:pt idx="2673">
                  <c:v>72.5</c:v>
                </c:pt>
                <c:pt idx="2674">
                  <c:v>72.400000000000006</c:v>
                </c:pt>
                <c:pt idx="2675">
                  <c:v>70.900000000000006</c:v>
                </c:pt>
                <c:pt idx="2676">
                  <c:v>70.599999999999994</c:v>
                </c:pt>
                <c:pt idx="2677">
                  <c:v>71.099999999999994</c:v>
                </c:pt>
                <c:pt idx="2678">
                  <c:v>69.3</c:v>
                </c:pt>
                <c:pt idx="2679">
                  <c:v>70.599999999999994</c:v>
                </c:pt>
                <c:pt idx="2680">
                  <c:v>68.8</c:v>
                </c:pt>
                <c:pt idx="2681">
                  <c:v>67.599999999999994</c:v>
                </c:pt>
                <c:pt idx="2682">
                  <c:v>67</c:v>
                </c:pt>
                <c:pt idx="2683">
                  <c:v>64.8</c:v>
                </c:pt>
                <c:pt idx="2684">
                  <c:v>64.099999999999994</c:v>
                </c:pt>
                <c:pt idx="2685">
                  <c:v>63.2</c:v>
                </c:pt>
                <c:pt idx="2686">
                  <c:v>62.3</c:v>
                </c:pt>
                <c:pt idx="2687">
                  <c:v>62.2</c:v>
                </c:pt>
                <c:pt idx="2688">
                  <c:v>62.5</c:v>
                </c:pt>
                <c:pt idx="2689">
                  <c:v>62</c:v>
                </c:pt>
                <c:pt idx="2690">
                  <c:v>60.9</c:v>
                </c:pt>
                <c:pt idx="2691">
                  <c:v>59.6</c:v>
                </c:pt>
                <c:pt idx="2692">
                  <c:v>58.9</c:v>
                </c:pt>
                <c:pt idx="2693">
                  <c:v>58.8</c:v>
                </c:pt>
                <c:pt idx="2694">
                  <c:v>58.4</c:v>
                </c:pt>
                <c:pt idx="2695">
                  <c:v>58.6</c:v>
                </c:pt>
                <c:pt idx="2696">
                  <c:v>57.1</c:v>
                </c:pt>
                <c:pt idx="2697">
                  <c:v>56.5</c:v>
                </c:pt>
                <c:pt idx="2698">
                  <c:v>57.5</c:v>
                </c:pt>
                <c:pt idx="2699">
                  <c:v>57.5</c:v>
                </c:pt>
                <c:pt idx="2700">
                  <c:v>58.3</c:v>
                </c:pt>
                <c:pt idx="2701">
                  <c:v>56.6</c:v>
                </c:pt>
                <c:pt idx="2702">
                  <c:v>56.2</c:v>
                </c:pt>
                <c:pt idx="2703">
                  <c:v>56.6</c:v>
                </c:pt>
                <c:pt idx="2704">
                  <c:v>54.8</c:v>
                </c:pt>
                <c:pt idx="2705">
                  <c:v>54.6</c:v>
                </c:pt>
                <c:pt idx="2706">
                  <c:v>54.9</c:v>
                </c:pt>
                <c:pt idx="2707">
                  <c:v>53</c:v>
                </c:pt>
                <c:pt idx="2708">
                  <c:v>53.3</c:v>
                </c:pt>
                <c:pt idx="2709">
                  <c:v>53</c:v>
                </c:pt>
                <c:pt idx="2710">
                  <c:v>52.9</c:v>
                </c:pt>
                <c:pt idx="2711">
                  <c:v>51.3</c:v>
                </c:pt>
                <c:pt idx="2712">
                  <c:v>51.2</c:v>
                </c:pt>
                <c:pt idx="2713">
                  <c:v>51.6</c:v>
                </c:pt>
                <c:pt idx="2714">
                  <c:v>50.7</c:v>
                </c:pt>
                <c:pt idx="2715">
                  <c:v>49.9</c:v>
                </c:pt>
                <c:pt idx="2716">
                  <c:v>49.5</c:v>
                </c:pt>
                <c:pt idx="2717">
                  <c:v>48.5</c:v>
                </c:pt>
                <c:pt idx="2718">
                  <c:v>48.6</c:v>
                </c:pt>
                <c:pt idx="2719">
                  <c:v>46.9</c:v>
                </c:pt>
                <c:pt idx="2720">
                  <c:v>47.8</c:v>
                </c:pt>
                <c:pt idx="2721">
                  <c:v>45.7</c:v>
                </c:pt>
                <c:pt idx="2722">
                  <c:v>45.9</c:v>
                </c:pt>
                <c:pt idx="2723">
                  <c:v>45.7</c:v>
                </c:pt>
                <c:pt idx="2724">
                  <c:v>46.3</c:v>
                </c:pt>
                <c:pt idx="2725">
                  <c:v>45.9</c:v>
                </c:pt>
                <c:pt idx="2726">
                  <c:v>44.7</c:v>
                </c:pt>
                <c:pt idx="2727">
                  <c:v>46.1</c:v>
                </c:pt>
                <c:pt idx="2728">
                  <c:v>46.3</c:v>
                </c:pt>
                <c:pt idx="2729">
                  <c:v>44.6</c:v>
                </c:pt>
                <c:pt idx="2730">
                  <c:v>46.6</c:v>
                </c:pt>
                <c:pt idx="2731">
                  <c:v>47.1</c:v>
                </c:pt>
                <c:pt idx="2732">
                  <c:v>47.4</c:v>
                </c:pt>
                <c:pt idx="2733">
                  <c:v>48.2</c:v>
                </c:pt>
                <c:pt idx="2734">
                  <c:v>49.5</c:v>
                </c:pt>
                <c:pt idx="2735">
                  <c:v>49.5</c:v>
                </c:pt>
                <c:pt idx="2736">
                  <c:v>49.9</c:v>
                </c:pt>
                <c:pt idx="2737">
                  <c:v>50.9</c:v>
                </c:pt>
                <c:pt idx="2738">
                  <c:v>51.8</c:v>
                </c:pt>
                <c:pt idx="2739">
                  <c:v>53.1</c:v>
                </c:pt>
                <c:pt idx="2740">
                  <c:v>53.6</c:v>
                </c:pt>
                <c:pt idx="2741">
                  <c:v>56.1</c:v>
                </c:pt>
                <c:pt idx="2742">
                  <c:v>56.6</c:v>
                </c:pt>
                <c:pt idx="2743">
                  <c:v>58.8</c:v>
                </c:pt>
                <c:pt idx="2744">
                  <c:v>60.4</c:v>
                </c:pt>
                <c:pt idx="2745">
                  <c:v>61.8</c:v>
                </c:pt>
                <c:pt idx="2746">
                  <c:v>62.5</c:v>
                </c:pt>
                <c:pt idx="2747">
                  <c:v>64.8</c:v>
                </c:pt>
                <c:pt idx="2748">
                  <c:v>65.3</c:v>
                </c:pt>
                <c:pt idx="2749">
                  <c:v>66.400000000000006</c:v>
                </c:pt>
                <c:pt idx="2750">
                  <c:v>66.7</c:v>
                </c:pt>
                <c:pt idx="2751">
                  <c:v>69.5</c:v>
                </c:pt>
                <c:pt idx="2752">
                  <c:v>68.400000000000006</c:v>
                </c:pt>
                <c:pt idx="2753">
                  <c:v>70</c:v>
                </c:pt>
                <c:pt idx="2754">
                  <c:v>70.3</c:v>
                </c:pt>
                <c:pt idx="2755">
                  <c:v>70.3</c:v>
                </c:pt>
                <c:pt idx="2756">
                  <c:v>71.2</c:v>
                </c:pt>
                <c:pt idx="2757">
                  <c:v>71.599999999999994</c:v>
                </c:pt>
                <c:pt idx="2758">
                  <c:v>71.900000000000006</c:v>
                </c:pt>
                <c:pt idx="2759">
                  <c:v>72.400000000000006</c:v>
                </c:pt>
                <c:pt idx="2760">
                  <c:v>71.900000000000006</c:v>
                </c:pt>
                <c:pt idx="2761">
                  <c:v>70.8</c:v>
                </c:pt>
                <c:pt idx="2762">
                  <c:v>71</c:v>
                </c:pt>
                <c:pt idx="2763">
                  <c:v>69.8</c:v>
                </c:pt>
                <c:pt idx="2764">
                  <c:v>69.7</c:v>
                </c:pt>
                <c:pt idx="2765">
                  <c:v>70.2</c:v>
                </c:pt>
                <c:pt idx="2766">
                  <c:v>67.5</c:v>
                </c:pt>
                <c:pt idx="2767">
                  <c:v>66.900000000000006</c:v>
                </c:pt>
                <c:pt idx="2768">
                  <c:v>66.5</c:v>
                </c:pt>
                <c:pt idx="2769">
                  <c:v>65.2</c:v>
                </c:pt>
                <c:pt idx="2770">
                  <c:v>63.4</c:v>
                </c:pt>
                <c:pt idx="2771">
                  <c:v>63.6</c:v>
                </c:pt>
                <c:pt idx="2772">
                  <c:v>63.1</c:v>
                </c:pt>
                <c:pt idx="2773">
                  <c:v>61.9</c:v>
                </c:pt>
                <c:pt idx="2774">
                  <c:v>61.7</c:v>
                </c:pt>
                <c:pt idx="2775">
                  <c:v>59.7</c:v>
                </c:pt>
                <c:pt idx="2776">
                  <c:v>59</c:v>
                </c:pt>
                <c:pt idx="2777">
                  <c:v>58.6</c:v>
                </c:pt>
                <c:pt idx="2778">
                  <c:v>58.4</c:v>
                </c:pt>
                <c:pt idx="2779">
                  <c:v>59</c:v>
                </c:pt>
                <c:pt idx="2780">
                  <c:v>59</c:v>
                </c:pt>
                <c:pt idx="2781">
                  <c:v>60.1</c:v>
                </c:pt>
                <c:pt idx="2782">
                  <c:v>60.5</c:v>
                </c:pt>
                <c:pt idx="2783">
                  <c:v>62.1</c:v>
                </c:pt>
                <c:pt idx="2784">
                  <c:v>60.8</c:v>
                </c:pt>
                <c:pt idx="2785">
                  <c:v>62</c:v>
                </c:pt>
                <c:pt idx="2786">
                  <c:v>63.1</c:v>
                </c:pt>
                <c:pt idx="2787">
                  <c:v>65.900000000000006</c:v>
                </c:pt>
                <c:pt idx="2788">
                  <c:v>65.900000000000006</c:v>
                </c:pt>
                <c:pt idx="2789">
                  <c:v>64.7</c:v>
                </c:pt>
                <c:pt idx="2790">
                  <c:v>66.2</c:v>
                </c:pt>
                <c:pt idx="2791">
                  <c:v>66.5</c:v>
                </c:pt>
                <c:pt idx="2792">
                  <c:v>67.2</c:v>
                </c:pt>
                <c:pt idx="2793">
                  <c:v>67.7</c:v>
                </c:pt>
                <c:pt idx="2794">
                  <c:v>68.3</c:v>
                </c:pt>
                <c:pt idx="2795">
                  <c:v>67.8</c:v>
                </c:pt>
                <c:pt idx="2796">
                  <c:v>67.8</c:v>
                </c:pt>
                <c:pt idx="2797">
                  <c:v>66.3</c:v>
                </c:pt>
                <c:pt idx="2798">
                  <c:v>65.900000000000006</c:v>
                </c:pt>
                <c:pt idx="2799">
                  <c:v>66.3</c:v>
                </c:pt>
                <c:pt idx="2800">
                  <c:v>65.2</c:v>
                </c:pt>
                <c:pt idx="2801">
                  <c:v>63.4</c:v>
                </c:pt>
                <c:pt idx="2802">
                  <c:v>63.3</c:v>
                </c:pt>
                <c:pt idx="2803">
                  <c:v>60.9</c:v>
                </c:pt>
                <c:pt idx="2804">
                  <c:v>59.8</c:v>
                </c:pt>
                <c:pt idx="2805">
                  <c:v>59.9</c:v>
                </c:pt>
                <c:pt idx="2806">
                  <c:v>58.7</c:v>
                </c:pt>
                <c:pt idx="2807">
                  <c:v>58.2</c:v>
                </c:pt>
                <c:pt idx="2808">
                  <c:v>56.7</c:v>
                </c:pt>
                <c:pt idx="2809">
                  <c:v>55.7</c:v>
                </c:pt>
                <c:pt idx="2810">
                  <c:v>55.6</c:v>
                </c:pt>
                <c:pt idx="2811">
                  <c:v>54.5</c:v>
                </c:pt>
                <c:pt idx="2812">
                  <c:v>54.7</c:v>
                </c:pt>
                <c:pt idx="2813">
                  <c:v>54.3</c:v>
                </c:pt>
                <c:pt idx="2814">
                  <c:v>54.5</c:v>
                </c:pt>
                <c:pt idx="2815">
                  <c:v>56.3</c:v>
                </c:pt>
                <c:pt idx="2816">
                  <c:v>54.6</c:v>
                </c:pt>
                <c:pt idx="2817">
                  <c:v>56.8</c:v>
                </c:pt>
                <c:pt idx="2818">
                  <c:v>57.2</c:v>
                </c:pt>
                <c:pt idx="2819">
                  <c:v>58.8</c:v>
                </c:pt>
                <c:pt idx="2820">
                  <c:v>60.1</c:v>
                </c:pt>
                <c:pt idx="2821">
                  <c:v>61.2</c:v>
                </c:pt>
                <c:pt idx="2822">
                  <c:v>61.9</c:v>
                </c:pt>
                <c:pt idx="2823">
                  <c:v>63.1</c:v>
                </c:pt>
                <c:pt idx="2824">
                  <c:v>65.5</c:v>
                </c:pt>
                <c:pt idx="2825">
                  <c:v>67.7</c:v>
                </c:pt>
                <c:pt idx="2826">
                  <c:v>68.5</c:v>
                </c:pt>
                <c:pt idx="2827">
                  <c:v>69.599999999999994</c:v>
                </c:pt>
                <c:pt idx="2828">
                  <c:v>73</c:v>
                </c:pt>
                <c:pt idx="2829">
                  <c:v>73.099999999999994</c:v>
                </c:pt>
                <c:pt idx="2830">
                  <c:v>75.7</c:v>
                </c:pt>
                <c:pt idx="2831">
                  <c:v>75.900000000000006</c:v>
                </c:pt>
                <c:pt idx="2832">
                  <c:v>79.2</c:v>
                </c:pt>
                <c:pt idx="2833">
                  <c:v>79.3</c:v>
                </c:pt>
                <c:pt idx="2834">
                  <c:v>81.599999999999994</c:v>
                </c:pt>
                <c:pt idx="2835">
                  <c:v>81.8</c:v>
                </c:pt>
                <c:pt idx="2836">
                  <c:v>82</c:v>
                </c:pt>
                <c:pt idx="2837">
                  <c:v>83.6</c:v>
                </c:pt>
                <c:pt idx="2838">
                  <c:v>85.8</c:v>
                </c:pt>
                <c:pt idx="2839">
                  <c:v>86.2</c:v>
                </c:pt>
                <c:pt idx="2840">
                  <c:v>86.5</c:v>
                </c:pt>
                <c:pt idx="2841">
                  <c:v>87.3</c:v>
                </c:pt>
                <c:pt idx="2842">
                  <c:v>87.1</c:v>
                </c:pt>
                <c:pt idx="2843">
                  <c:v>86.6</c:v>
                </c:pt>
                <c:pt idx="2844">
                  <c:v>88.3</c:v>
                </c:pt>
                <c:pt idx="2845">
                  <c:v>86.4</c:v>
                </c:pt>
                <c:pt idx="2846">
                  <c:v>86.8</c:v>
                </c:pt>
                <c:pt idx="2847">
                  <c:v>85.9</c:v>
                </c:pt>
                <c:pt idx="2848">
                  <c:v>86.6</c:v>
                </c:pt>
                <c:pt idx="2849">
                  <c:v>86</c:v>
                </c:pt>
                <c:pt idx="2850">
                  <c:v>84.7</c:v>
                </c:pt>
                <c:pt idx="2851">
                  <c:v>83.9</c:v>
                </c:pt>
                <c:pt idx="2852">
                  <c:v>82.6</c:v>
                </c:pt>
                <c:pt idx="2853">
                  <c:v>80.2</c:v>
                </c:pt>
                <c:pt idx="2854">
                  <c:v>80.3</c:v>
                </c:pt>
                <c:pt idx="2855">
                  <c:v>79</c:v>
                </c:pt>
                <c:pt idx="2856">
                  <c:v>78</c:v>
                </c:pt>
                <c:pt idx="2857">
                  <c:v>76</c:v>
                </c:pt>
                <c:pt idx="2858">
                  <c:v>73.900000000000006</c:v>
                </c:pt>
                <c:pt idx="2859">
                  <c:v>73</c:v>
                </c:pt>
                <c:pt idx="2860">
                  <c:v>71.5</c:v>
                </c:pt>
                <c:pt idx="2861">
                  <c:v>70.900000000000006</c:v>
                </c:pt>
                <c:pt idx="2862">
                  <c:v>69.099999999999994</c:v>
                </c:pt>
                <c:pt idx="2863">
                  <c:v>67</c:v>
                </c:pt>
                <c:pt idx="2864">
                  <c:v>65.2</c:v>
                </c:pt>
                <c:pt idx="2865">
                  <c:v>63.6</c:v>
                </c:pt>
                <c:pt idx="2866">
                  <c:v>63.3</c:v>
                </c:pt>
                <c:pt idx="2867">
                  <c:v>62.2</c:v>
                </c:pt>
                <c:pt idx="2868">
                  <c:v>61.7</c:v>
                </c:pt>
                <c:pt idx="2869">
                  <c:v>61.3</c:v>
                </c:pt>
                <c:pt idx="2870">
                  <c:v>61.1</c:v>
                </c:pt>
                <c:pt idx="2871">
                  <c:v>59.8</c:v>
                </c:pt>
                <c:pt idx="2872">
                  <c:v>60.4</c:v>
                </c:pt>
                <c:pt idx="2873">
                  <c:v>59.8</c:v>
                </c:pt>
                <c:pt idx="2874">
                  <c:v>60.4</c:v>
                </c:pt>
                <c:pt idx="2875">
                  <c:v>60.4</c:v>
                </c:pt>
                <c:pt idx="2876">
                  <c:v>61.5</c:v>
                </c:pt>
                <c:pt idx="2877">
                  <c:v>62.2</c:v>
                </c:pt>
                <c:pt idx="2878">
                  <c:v>63.1</c:v>
                </c:pt>
                <c:pt idx="2879">
                  <c:v>63.3</c:v>
                </c:pt>
                <c:pt idx="2880">
                  <c:v>63.8</c:v>
                </c:pt>
                <c:pt idx="2881">
                  <c:v>66.599999999999994</c:v>
                </c:pt>
                <c:pt idx="2882">
                  <c:v>65.900000000000006</c:v>
                </c:pt>
                <c:pt idx="2883">
                  <c:v>67.7</c:v>
                </c:pt>
                <c:pt idx="2884">
                  <c:v>69.099999999999994</c:v>
                </c:pt>
                <c:pt idx="2885">
                  <c:v>70.400000000000006</c:v>
                </c:pt>
                <c:pt idx="2886">
                  <c:v>71.8</c:v>
                </c:pt>
                <c:pt idx="2887">
                  <c:v>72.2</c:v>
                </c:pt>
                <c:pt idx="2888">
                  <c:v>74.5</c:v>
                </c:pt>
                <c:pt idx="2889">
                  <c:v>74.8</c:v>
                </c:pt>
                <c:pt idx="2890">
                  <c:v>75.7</c:v>
                </c:pt>
                <c:pt idx="2891">
                  <c:v>76.400000000000006</c:v>
                </c:pt>
                <c:pt idx="2892">
                  <c:v>78.599999999999994</c:v>
                </c:pt>
                <c:pt idx="2893">
                  <c:v>78.5</c:v>
                </c:pt>
                <c:pt idx="2894">
                  <c:v>79.2</c:v>
                </c:pt>
                <c:pt idx="2895">
                  <c:v>79.5</c:v>
                </c:pt>
                <c:pt idx="2896">
                  <c:v>80.2</c:v>
                </c:pt>
                <c:pt idx="2897">
                  <c:v>81</c:v>
                </c:pt>
                <c:pt idx="2898">
                  <c:v>82.2</c:v>
                </c:pt>
                <c:pt idx="2899">
                  <c:v>83.6</c:v>
                </c:pt>
                <c:pt idx="2900">
                  <c:v>82.2</c:v>
                </c:pt>
                <c:pt idx="2901">
                  <c:v>82.9</c:v>
                </c:pt>
                <c:pt idx="2902">
                  <c:v>84</c:v>
                </c:pt>
                <c:pt idx="2903">
                  <c:v>85.1</c:v>
                </c:pt>
                <c:pt idx="2904">
                  <c:v>85.8</c:v>
                </c:pt>
                <c:pt idx="2905">
                  <c:v>86.6</c:v>
                </c:pt>
                <c:pt idx="2906">
                  <c:v>86.8</c:v>
                </c:pt>
                <c:pt idx="2907">
                  <c:v>86.2</c:v>
                </c:pt>
                <c:pt idx="2908">
                  <c:v>87.9</c:v>
                </c:pt>
                <c:pt idx="2909">
                  <c:v>89.2</c:v>
                </c:pt>
                <c:pt idx="2910">
                  <c:v>89.7</c:v>
                </c:pt>
                <c:pt idx="2911">
                  <c:v>90.5</c:v>
                </c:pt>
                <c:pt idx="2912">
                  <c:v>90.7</c:v>
                </c:pt>
                <c:pt idx="2913">
                  <c:v>91.1</c:v>
                </c:pt>
                <c:pt idx="2914">
                  <c:v>91</c:v>
                </c:pt>
                <c:pt idx="2915">
                  <c:v>91.5</c:v>
                </c:pt>
                <c:pt idx="2916">
                  <c:v>91.4</c:v>
                </c:pt>
                <c:pt idx="2917">
                  <c:v>91.2</c:v>
                </c:pt>
                <c:pt idx="2918">
                  <c:v>93.7</c:v>
                </c:pt>
                <c:pt idx="2919">
                  <c:v>93.9</c:v>
                </c:pt>
                <c:pt idx="2920">
                  <c:v>93.9</c:v>
                </c:pt>
                <c:pt idx="2921">
                  <c:v>94.8</c:v>
                </c:pt>
                <c:pt idx="2922">
                  <c:v>92.1</c:v>
                </c:pt>
                <c:pt idx="2923">
                  <c:v>93.8</c:v>
                </c:pt>
                <c:pt idx="2924">
                  <c:v>94.1</c:v>
                </c:pt>
                <c:pt idx="2925">
                  <c:v>93.6</c:v>
                </c:pt>
                <c:pt idx="2926">
                  <c:v>94.1</c:v>
                </c:pt>
                <c:pt idx="2927">
                  <c:v>93.1</c:v>
                </c:pt>
                <c:pt idx="2928">
                  <c:v>93.5</c:v>
                </c:pt>
                <c:pt idx="2929">
                  <c:v>92.9</c:v>
                </c:pt>
                <c:pt idx="2930">
                  <c:v>93.1</c:v>
                </c:pt>
                <c:pt idx="2931">
                  <c:v>92.5</c:v>
                </c:pt>
                <c:pt idx="2932">
                  <c:v>93.9</c:v>
                </c:pt>
                <c:pt idx="2933">
                  <c:v>94.1</c:v>
                </c:pt>
                <c:pt idx="2934">
                  <c:v>94.6</c:v>
                </c:pt>
                <c:pt idx="2935">
                  <c:v>94.7</c:v>
                </c:pt>
                <c:pt idx="2936">
                  <c:v>95.5</c:v>
                </c:pt>
                <c:pt idx="2937">
                  <c:v>96.2</c:v>
                </c:pt>
                <c:pt idx="2938">
                  <c:v>96.1</c:v>
                </c:pt>
                <c:pt idx="2939">
                  <c:v>95.9</c:v>
                </c:pt>
                <c:pt idx="2940">
                  <c:v>95.2</c:v>
                </c:pt>
                <c:pt idx="2941">
                  <c:v>95.3</c:v>
                </c:pt>
                <c:pt idx="2942">
                  <c:v>95.8</c:v>
                </c:pt>
                <c:pt idx="2943">
                  <c:v>96.4</c:v>
                </c:pt>
                <c:pt idx="2944">
                  <c:v>96.1</c:v>
                </c:pt>
                <c:pt idx="2945">
                  <c:v>96</c:v>
                </c:pt>
                <c:pt idx="2946">
                  <c:v>94.2</c:v>
                </c:pt>
                <c:pt idx="2947">
                  <c:v>95.8</c:v>
                </c:pt>
                <c:pt idx="2948">
                  <c:v>96.2</c:v>
                </c:pt>
                <c:pt idx="2949">
                  <c:v>95.2</c:v>
                </c:pt>
                <c:pt idx="2950">
                  <c:v>95.1</c:v>
                </c:pt>
                <c:pt idx="2951">
                  <c:v>96</c:v>
                </c:pt>
                <c:pt idx="2952">
                  <c:v>95.7</c:v>
                </c:pt>
                <c:pt idx="2953">
                  <c:v>97.9</c:v>
                </c:pt>
                <c:pt idx="2954">
                  <c:v>96.9</c:v>
                </c:pt>
                <c:pt idx="2955">
                  <c:v>97.3</c:v>
                </c:pt>
                <c:pt idx="2956">
                  <c:v>99.1</c:v>
                </c:pt>
                <c:pt idx="2957">
                  <c:v>99</c:v>
                </c:pt>
                <c:pt idx="2958">
                  <c:v>99.1</c:v>
                </c:pt>
                <c:pt idx="2959">
                  <c:v>100.4</c:v>
                </c:pt>
                <c:pt idx="2960">
                  <c:v>100.3</c:v>
                </c:pt>
                <c:pt idx="2961">
                  <c:v>100.5</c:v>
                </c:pt>
                <c:pt idx="2962">
                  <c:v>102.6</c:v>
                </c:pt>
                <c:pt idx="2963">
                  <c:v>102</c:v>
                </c:pt>
                <c:pt idx="2964">
                  <c:v>104</c:v>
                </c:pt>
                <c:pt idx="2965">
                  <c:v>105</c:v>
                </c:pt>
                <c:pt idx="2966">
                  <c:v>105.5</c:v>
                </c:pt>
                <c:pt idx="2967">
                  <c:v>108</c:v>
                </c:pt>
                <c:pt idx="2968">
                  <c:v>107.9</c:v>
                </c:pt>
                <c:pt idx="2969">
                  <c:v>108.8</c:v>
                </c:pt>
                <c:pt idx="2970">
                  <c:v>110.8</c:v>
                </c:pt>
                <c:pt idx="2971">
                  <c:v>110.9</c:v>
                </c:pt>
                <c:pt idx="2972">
                  <c:v>111.8</c:v>
                </c:pt>
                <c:pt idx="2973">
                  <c:v>113.3</c:v>
                </c:pt>
                <c:pt idx="2974">
                  <c:v>112.6</c:v>
                </c:pt>
                <c:pt idx="2975">
                  <c:v>114.2</c:v>
                </c:pt>
                <c:pt idx="2976">
                  <c:v>113.8</c:v>
                </c:pt>
                <c:pt idx="2977">
                  <c:v>114</c:v>
                </c:pt>
                <c:pt idx="2978">
                  <c:v>114.5</c:v>
                </c:pt>
                <c:pt idx="2979">
                  <c:v>115.2</c:v>
                </c:pt>
                <c:pt idx="2980">
                  <c:v>115.4</c:v>
                </c:pt>
                <c:pt idx="2981">
                  <c:v>115.8</c:v>
                </c:pt>
                <c:pt idx="2982">
                  <c:v>115.9</c:v>
                </c:pt>
                <c:pt idx="2983">
                  <c:v>117.8</c:v>
                </c:pt>
                <c:pt idx="2984">
                  <c:v>116.5</c:v>
                </c:pt>
                <c:pt idx="2985">
                  <c:v>118</c:v>
                </c:pt>
                <c:pt idx="2986">
                  <c:v>118.5</c:v>
                </c:pt>
                <c:pt idx="2987">
                  <c:v>118.3</c:v>
                </c:pt>
                <c:pt idx="2988">
                  <c:v>117.7</c:v>
                </c:pt>
                <c:pt idx="2989">
                  <c:v>118.4</c:v>
                </c:pt>
                <c:pt idx="2990">
                  <c:v>118.2</c:v>
                </c:pt>
                <c:pt idx="2991">
                  <c:v>119.4</c:v>
                </c:pt>
                <c:pt idx="2992">
                  <c:v>118.8</c:v>
                </c:pt>
                <c:pt idx="2993">
                  <c:v>118.8</c:v>
                </c:pt>
                <c:pt idx="2994">
                  <c:v>118.5</c:v>
                </c:pt>
                <c:pt idx="2995">
                  <c:v>118.9</c:v>
                </c:pt>
                <c:pt idx="2996">
                  <c:v>119.8</c:v>
                </c:pt>
                <c:pt idx="2997">
                  <c:v>119.4</c:v>
                </c:pt>
                <c:pt idx="2998">
                  <c:v>119.3</c:v>
                </c:pt>
                <c:pt idx="2999">
                  <c:v>120.4</c:v>
                </c:pt>
                <c:pt idx="3000">
                  <c:v>120.8</c:v>
                </c:pt>
                <c:pt idx="3001">
                  <c:v>121.4</c:v>
                </c:pt>
                <c:pt idx="3002">
                  <c:v>120.4</c:v>
                </c:pt>
                <c:pt idx="3003">
                  <c:v>121.1</c:v>
                </c:pt>
                <c:pt idx="3004">
                  <c:v>121.7</c:v>
                </c:pt>
                <c:pt idx="3005">
                  <c:v>122.4</c:v>
                </c:pt>
                <c:pt idx="3006">
                  <c:v>122.9</c:v>
                </c:pt>
                <c:pt idx="3007">
                  <c:v>123.1</c:v>
                </c:pt>
                <c:pt idx="3008">
                  <c:v>123</c:v>
                </c:pt>
                <c:pt idx="3009">
                  <c:v>123.6</c:v>
                </c:pt>
                <c:pt idx="3010">
                  <c:v>124.2</c:v>
                </c:pt>
                <c:pt idx="3011">
                  <c:v>124.4</c:v>
                </c:pt>
                <c:pt idx="3012">
                  <c:v>125</c:v>
                </c:pt>
                <c:pt idx="3013">
                  <c:v>125.6</c:v>
                </c:pt>
                <c:pt idx="3014">
                  <c:v>125.4</c:v>
                </c:pt>
                <c:pt idx="3015">
                  <c:v>126.8</c:v>
                </c:pt>
                <c:pt idx="3016">
                  <c:v>126.6</c:v>
                </c:pt>
                <c:pt idx="3017">
                  <c:v>126.9</c:v>
                </c:pt>
                <c:pt idx="3018">
                  <c:v>126.9</c:v>
                </c:pt>
                <c:pt idx="3019">
                  <c:v>125.5</c:v>
                </c:pt>
                <c:pt idx="3020">
                  <c:v>126.9</c:v>
                </c:pt>
                <c:pt idx="3021">
                  <c:v>128.30000000000001</c:v>
                </c:pt>
                <c:pt idx="3022">
                  <c:v>127.1</c:v>
                </c:pt>
                <c:pt idx="3023">
                  <c:v>127.4</c:v>
                </c:pt>
                <c:pt idx="3024">
                  <c:v>128.5</c:v>
                </c:pt>
                <c:pt idx="3025">
                  <c:v>130.19999999999999</c:v>
                </c:pt>
                <c:pt idx="3026">
                  <c:v>128.19999999999999</c:v>
                </c:pt>
                <c:pt idx="3027">
                  <c:v>130.30000000000001</c:v>
                </c:pt>
                <c:pt idx="3028">
                  <c:v>130.30000000000001</c:v>
                </c:pt>
                <c:pt idx="3029">
                  <c:v>130.1</c:v>
                </c:pt>
                <c:pt idx="3030">
                  <c:v>129.9</c:v>
                </c:pt>
                <c:pt idx="3031">
                  <c:v>131.30000000000001</c:v>
                </c:pt>
                <c:pt idx="3032">
                  <c:v>130.69999999999999</c:v>
                </c:pt>
                <c:pt idx="3033">
                  <c:v>130.80000000000001</c:v>
                </c:pt>
              </c:numCache>
            </c:numRef>
          </c:xVal>
          <c:yVal>
            <c:numRef>
              <c:f>'64J_11'!$A$2:$A$3035</c:f>
              <c:numCache>
                <c:formatCode>General</c:formatCode>
                <c:ptCount val="3034"/>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numCache>
            </c:numRef>
          </c:yVal>
          <c:smooth val="1"/>
          <c:extLst>
            <c:ext xmlns:c16="http://schemas.microsoft.com/office/drawing/2014/chart" uri="{C3380CC4-5D6E-409C-BE32-E72D297353CC}">
              <c16:uniqueId val="{00000004-4CBC-4936-9FDC-F2C97DA0D32B}"/>
            </c:ext>
          </c:extLst>
        </c:ser>
        <c:ser>
          <c:idx val="11"/>
          <c:order val="5"/>
          <c:tx>
            <c:strRef>
              <c:f>'64J_11'!$G$1</c:f>
              <c:strCache>
                <c:ptCount val="1"/>
                <c:pt idx="0">
                  <c:v>2020</c:v>
                </c:pt>
              </c:strCache>
            </c:strRef>
          </c:tx>
          <c:spPr>
            <a:ln w="12700" cap="rnd">
              <a:solidFill>
                <a:schemeClr val="accent4">
                  <a:lumMod val="75000"/>
                </a:schemeClr>
              </a:solidFill>
              <a:round/>
            </a:ln>
            <a:effectLst/>
          </c:spPr>
          <c:marker>
            <c:symbol val="none"/>
          </c:marker>
          <c:xVal>
            <c:numRef>
              <c:f>'64J_11'!$G$2:$G$3035</c:f>
              <c:numCache>
                <c:formatCode>General</c:formatCode>
                <c:ptCount val="3034"/>
                <c:pt idx="5">
                  <c:v>2.9000000000000004</c:v>
                </c:pt>
                <c:pt idx="6">
                  <c:v>3.1999999999999993</c:v>
                </c:pt>
                <c:pt idx="7">
                  <c:v>3</c:v>
                </c:pt>
                <c:pt idx="8">
                  <c:v>2.9000000000000004</c:v>
                </c:pt>
                <c:pt idx="9">
                  <c:v>2.5999999999999996</c:v>
                </c:pt>
                <c:pt idx="10">
                  <c:v>2.6999999999999993</c:v>
                </c:pt>
                <c:pt idx="11">
                  <c:v>2.8000000000000007</c:v>
                </c:pt>
                <c:pt idx="12">
                  <c:v>3</c:v>
                </c:pt>
                <c:pt idx="13">
                  <c:v>3.1999999999999993</c:v>
                </c:pt>
                <c:pt idx="14">
                  <c:v>2.6999999999999993</c:v>
                </c:pt>
                <c:pt idx="15">
                  <c:v>3.1999999999999993</c:v>
                </c:pt>
                <c:pt idx="16">
                  <c:v>3.3000000000000007</c:v>
                </c:pt>
                <c:pt idx="17">
                  <c:v>2.9000000000000004</c:v>
                </c:pt>
                <c:pt idx="18">
                  <c:v>3.6999999999999993</c:v>
                </c:pt>
                <c:pt idx="19">
                  <c:v>3.4000000000000004</c:v>
                </c:pt>
                <c:pt idx="20">
                  <c:v>4.4000000000000004</c:v>
                </c:pt>
                <c:pt idx="21">
                  <c:v>3.1999999999999993</c:v>
                </c:pt>
                <c:pt idx="22">
                  <c:v>3.4000000000000004</c:v>
                </c:pt>
                <c:pt idx="23">
                  <c:v>2.5</c:v>
                </c:pt>
                <c:pt idx="24">
                  <c:v>2.9000000000000004</c:v>
                </c:pt>
                <c:pt idx="25">
                  <c:v>3.6999999999999993</c:v>
                </c:pt>
                <c:pt idx="26">
                  <c:v>4</c:v>
                </c:pt>
                <c:pt idx="27">
                  <c:v>4.6999999999999993</c:v>
                </c:pt>
                <c:pt idx="28">
                  <c:v>3.3000000000000007</c:v>
                </c:pt>
                <c:pt idx="29">
                  <c:v>4.6999999999999993</c:v>
                </c:pt>
                <c:pt idx="30">
                  <c:v>4.0999999999999996</c:v>
                </c:pt>
                <c:pt idx="31">
                  <c:v>4.1999999999999993</c:v>
                </c:pt>
                <c:pt idx="32">
                  <c:v>5.1999999999999993</c:v>
                </c:pt>
                <c:pt idx="33">
                  <c:v>5</c:v>
                </c:pt>
                <c:pt idx="34">
                  <c:v>5.6999999999999993</c:v>
                </c:pt>
                <c:pt idx="35">
                  <c:v>5.3000000000000007</c:v>
                </c:pt>
                <c:pt idx="36">
                  <c:v>5.9</c:v>
                </c:pt>
                <c:pt idx="37">
                  <c:v>5.6999999999999993</c:v>
                </c:pt>
                <c:pt idx="38">
                  <c:v>6.1999999999999993</c:v>
                </c:pt>
                <c:pt idx="39">
                  <c:v>7.1999999999999993</c:v>
                </c:pt>
                <c:pt idx="40">
                  <c:v>6.6999999999999993</c:v>
                </c:pt>
                <c:pt idx="41">
                  <c:v>7.4</c:v>
                </c:pt>
                <c:pt idx="42">
                  <c:v>7.8000000000000007</c:v>
                </c:pt>
                <c:pt idx="43">
                  <c:v>8.1999999999999993</c:v>
                </c:pt>
                <c:pt idx="44">
                  <c:v>8.3000000000000007</c:v>
                </c:pt>
                <c:pt idx="45">
                  <c:v>8.9</c:v>
                </c:pt>
                <c:pt idx="46">
                  <c:v>8.6</c:v>
                </c:pt>
                <c:pt idx="47">
                  <c:v>8.6999999999999993</c:v>
                </c:pt>
                <c:pt idx="48">
                  <c:v>10</c:v>
                </c:pt>
                <c:pt idx="49">
                  <c:v>9.5</c:v>
                </c:pt>
                <c:pt idx="50">
                  <c:v>9.9</c:v>
                </c:pt>
                <c:pt idx="51">
                  <c:v>10.899999999999999</c:v>
                </c:pt>
                <c:pt idx="52">
                  <c:v>9.4</c:v>
                </c:pt>
                <c:pt idx="53">
                  <c:v>10.3</c:v>
                </c:pt>
                <c:pt idx="54">
                  <c:v>10.600000000000001</c:v>
                </c:pt>
                <c:pt idx="55">
                  <c:v>11</c:v>
                </c:pt>
                <c:pt idx="56">
                  <c:v>11.2</c:v>
                </c:pt>
                <c:pt idx="57">
                  <c:v>11.3</c:v>
                </c:pt>
                <c:pt idx="58">
                  <c:v>11.600000000000001</c:v>
                </c:pt>
                <c:pt idx="59">
                  <c:v>10.7</c:v>
                </c:pt>
                <c:pt idx="60">
                  <c:v>10.399999999999999</c:v>
                </c:pt>
                <c:pt idx="61">
                  <c:v>10.600000000000001</c:v>
                </c:pt>
                <c:pt idx="62">
                  <c:v>10.5</c:v>
                </c:pt>
                <c:pt idx="63">
                  <c:v>10.199999999999999</c:v>
                </c:pt>
                <c:pt idx="64">
                  <c:v>11.3</c:v>
                </c:pt>
                <c:pt idx="65">
                  <c:v>10.7</c:v>
                </c:pt>
                <c:pt idx="66">
                  <c:v>10</c:v>
                </c:pt>
                <c:pt idx="67">
                  <c:v>11</c:v>
                </c:pt>
                <c:pt idx="68">
                  <c:v>12.2</c:v>
                </c:pt>
                <c:pt idx="69">
                  <c:v>10.5</c:v>
                </c:pt>
                <c:pt idx="70">
                  <c:v>11.3</c:v>
                </c:pt>
                <c:pt idx="71">
                  <c:v>10.199999999999999</c:v>
                </c:pt>
                <c:pt idx="72">
                  <c:v>11.100000000000001</c:v>
                </c:pt>
                <c:pt idx="73">
                  <c:v>11.3</c:v>
                </c:pt>
                <c:pt idx="74">
                  <c:v>11.100000000000001</c:v>
                </c:pt>
                <c:pt idx="75">
                  <c:v>10.600000000000001</c:v>
                </c:pt>
                <c:pt idx="76">
                  <c:v>10.199999999999999</c:v>
                </c:pt>
                <c:pt idx="77">
                  <c:v>9.9</c:v>
                </c:pt>
                <c:pt idx="78">
                  <c:v>11</c:v>
                </c:pt>
                <c:pt idx="79">
                  <c:v>9.8000000000000007</c:v>
                </c:pt>
                <c:pt idx="80">
                  <c:v>10.600000000000001</c:v>
                </c:pt>
                <c:pt idx="81">
                  <c:v>10.100000000000001</c:v>
                </c:pt>
                <c:pt idx="82">
                  <c:v>10.5</c:v>
                </c:pt>
                <c:pt idx="83">
                  <c:v>10.100000000000001</c:v>
                </c:pt>
                <c:pt idx="84">
                  <c:v>10.5</c:v>
                </c:pt>
                <c:pt idx="85">
                  <c:v>11.5</c:v>
                </c:pt>
                <c:pt idx="86">
                  <c:v>10.600000000000001</c:v>
                </c:pt>
                <c:pt idx="87">
                  <c:v>10.5</c:v>
                </c:pt>
                <c:pt idx="88">
                  <c:v>11.899999999999999</c:v>
                </c:pt>
                <c:pt idx="89">
                  <c:v>10.399999999999999</c:v>
                </c:pt>
                <c:pt idx="90">
                  <c:v>11.899999999999999</c:v>
                </c:pt>
                <c:pt idx="91">
                  <c:v>11.2</c:v>
                </c:pt>
                <c:pt idx="92">
                  <c:v>11.7</c:v>
                </c:pt>
                <c:pt idx="93">
                  <c:v>12.399999999999999</c:v>
                </c:pt>
                <c:pt idx="94">
                  <c:v>12.8</c:v>
                </c:pt>
                <c:pt idx="95">
                  <c:v>12.7</c:v>
                </c:pt>
                <c:pt idx="96">
                  <c:v>12</c:v>
                </c:pt>
                <c:pt idx="97">
                  <c:v>13.100000000000001</c:v>
                </c:pt>
                <c:pt idx="98">
                  <c:v>13.399999999999999</c:v>
                </c:pt>
                <c:pt idx="99">
                  <c:v>13.3</c:v>
                </c:pt>
                <c:pt idx="100">
                  <c:v>13.3</c:v>
                </c:pt>
                <c:pt idx="101">
                  <c:v>12.7</c:v>
                </c:pt>
                <c:pt idx="102">
                  <c:v>12.7</c:v>
                </c:pt>
                <c:pt idx="103">
                  <c:v>12.899999999999999</c:v>
                </c:pt>
                <c:pt idx="104">
                  <c:v>11.600000000000001</c:v>
                </c:pt>
                <c:pt idx="105">
                  <c:v>12.100000000000001</c:v>
                </c:pt>
                <c:pt idx="106">
                  <c:v>12.2</c:v>
                </c:pt>
                <c:pt idx="107">
                  <c:v>11.899999999999999</c:v>
                </c:pt>
                <c:pt idx="108">
                  <c:v>13.3</c:v>
                </c:pt>
                <c:pt idx="109">
                  <c:v>11.600000000000001</c:v>
                </c:pt>
                <c:pt idx="110">
                  <c:v>11.600000000000001</c:v>
                </c:pt>
                <c:pt idx="111">
                  <c:v>11</c:v>
                </c:pt>
                <c:pt idx="112">
                  <c:v>10.600000000000001</c:v>
                </c:pt>
                <c:pt idx="113">
                  <c:v>11.3</c:v>
                </c:pt>
                <c:pt idx="114">
                  <c:v>10.399999999999999</c:v>
                </c:pt>
                <c:pt idx="115">
                  <c:v>10.3</c:v>
                </c:pt>
                <c:pt idx="116">
                  <c:v>10.600000000000001</c:v>
                </c:pt>
                <c:pt idx="117">
                  <c:v>10.8</c:v>
                </c:pt>
                <c:pt idx="118">
                  <c:v>8.8000000000000007</c:v>
                </c:pt>
                <c:pt idx="119">
                  <c:v>10.5</c:v>
                </c:pt>
                <c:pt idx="120">
                  <c:v>9.3000000000000007</c:v>
                </c:pt>
                <c:pt idx="121">
                  <c:v>7.6</c:v>
                </c:pt>
                <c:pt idx="122">
                  <c:v>9.1999999999999993</c:v>
                </c:pt>
                <c:pt idx="123">
                  <c:v>9.5</c:v>
                </c:pt>
                <c:pt idx="124">
                  <c:v>8.9</c:v>
                </c:pt>
                <c:pt idx="125">
                  <c:v>8.9</c:v>
                </c:pt>
                <c:pt idx="126">
                  <c:v>9.5</c:v>
                </c:pt>
                <c:pt idx="127">
                  <c:v>7</c:v>
                </c:pt>
                <c:pt idx="128">
                  <c:v>8.8000000000000007</c:v>
                </c:pt>
                <c:pt idx="129">
                  <c:v>8.6</c:v>
                </c:pt>
                <c:pt idx="130">
                  <c:v>9.1999999999999993</c:v>
                </c:pt>
                <c:pt idx="131">
                  <c:v>8.1</c:v>
                </c:pt>
                <c:pt idx="132">
                  <c:v>8.6999999999999993</c:v>
                </c:pt>
                <c:pt idx="133">
                  <c:v>8.1</c:v>
                </c:pt>
                <c:pt idx="134">
                  <c:v>7.8000000000000007</c:v>
                </c:pt>
                <c:pt idx="135">
                  <c:v>8.1999999999999993</c:v>
                </c:pt>
                <c:pt idx="136">
                  <c:v>7.5</c:v>
                </c:pt>
                <c:pt idx="137">
                  <c:v>7.1</c:v>
                </c:pt>
                <c:pt idx="138">
                  <c:v>7.6999999999999993</c:v>
                </c:pt>
                <c:pt idx="139">
                  <c:v>6.5</c:v>
                </c:pt>
                <c:pt idx="140">
                  <c:v>7.6999999999999993</c:v>
                </c:pt>
                <c:pt idx="141">
                  <c:v>5.9</c:v>
                </c:pt>
                <c:pt idx="142">
                  <c:v>6.8000000000000007</c:v>
                </c:pt>
                <c:pt idx="143">
                  <c:v>7.1</c:v>
                </c:pt>
                <c:pt idx="144">
                  <c:v>7.4</c:v>
                </c:pt>
                <c:pt idx="145">
                  <c:v>6.1999999999999993</c:v>
                </c:pt>
                <c:pt idx="146">
                  <c:v>6.6</c:v>
                </c:pt>
                <c:pt idx="147">
                  <c:v>5.6999999999999993</c:v>
                </c:pt>
                <c:pt idx="148">
                  <c:v>7.1999999999999993</c:v>
                </c:pt>
                <c:pt idx="149">
                  <c:v>5.6999999999999993</c:v>
                </c:pt>
                <c:pt idx="150">
                  <c:v>7.6999999999999993</c:v>
                </c:pt>
                <c:pt idx="151">
                  <c:v>8</c:v>
                </c:pt>
                <c:pt idx="152">
                  <c:v>7.1</c:v>
                </c:pt>
                <c:pt idx="153">
                  <c:v>6.9</c:v>
                </c:pt>
                <c:pt idx="154">
                  <c:v>6.1</c:v>
                </c:pt>
                <c:pt idx="155">
                  <c:v>5.0999999999999996</c:v>
                </c:pt>
                <c:pt idx="156">
                  <c:v>6.3000000000000007</c:v>
                </c:pt>
                <c:pt idx="157">
                  <c:v>5.3000000000000007</c:v>
                </c:pt>
                <c:pt idx="158">
                  <c:v>6.3000000000000007</c:v>
                </c:pt>
                <c:pt idx="159">
                  <c:v>6.6</c:v>
                </c:pt>
                <c:pt idx="160">
                  <c:v>7.1</c:v>
                </c:pt>
                <c:pt idx="161">
                  <c:v>4.4000000000000004</c:v>
                </c:pt>
                <c:pt idx="162">
                  <c:v>6.1999999999999993</c:v>
                </c:pt>
                <c:pt idx="163">
                  <c:v>6.1999999999999993</c:v>
                </c:pt>
                <c:pt idx="164">
                  <c:v>5.5</c:v>
                </c:pt>
                <c:pt idx="165">
                  <c:v>5.1999999999999993</c:v>
                </c:pt>
                <c:pt idx="166">
                  <c:v>5.5</c:v>
                </c:pt>
                <c:pt idx="167">
                  <c:v>6.4</c:v>
                </c:pt>
                <c:pt idx="168">
                  <c:v>6.1999999999999993</c:v>
                </c:pt>
                <c:pt idx="169">
                  <c:v>5.9</c:v>
                </c:pt>
                <c:pt idx="170">
                  <c:v>4.8000000000000007</c:v>
                </c:pt>
                <c:pt idx="171">
                  <c:v>4.3000000000000007</c:v>
                </c:pt>
                <c:pt idx="172">
                  <c:v>5.1999999999999993</c:v>
                </c:pt>
                <c:pt idx="173">
                  <c:v>5.8000000000000007</c:v>
                </c:pt>
                <c:pt idx="174">
                  <c:v>5</c:v>
                </c:pt>
                <c:pt idx="175">
                  <c:v>6.1</c:v>
                </c:pt>
                <c:pt idx="176">
                  <c:v>6.5</c:v>
                </c:pt>
                <c:pt idx="177">
                  <c:v>5.1999999999999993</c:v>
                </c:pt>
                <c:pt idx="178">
                  <c:v>4.5999999999999996</c:v>
                </c:pt>
                <c:pt idx="179">
                  <c:v>6.1999999999999993</c:v>
                </c:pt>
                <c:pt idx="180">
                  <c:v>4.3000000000000007</c:v>
                </c:pt>
                <c:pt idx="181">
                  <c:v>6</c:v>
                </c:pt>
                <c:pt idx="182">
                  <c:v>5.6999999999999993</c:v>
                </c:pt>
                <c:pt idx="183">
                  <c:v>6.3000000000000007</c:v>
                </c:pt>
                <c:pt idx="184">
                  <c:v>6.3000000000000007</c:v>
                </c:pt>
                <c:pt idx="185">
                  <c:v>7.1999999999999993</c:v>
                </c:pt>
                <c:pt idx="186">
                  <c:v>6.5</c:v>
                </c:pt>
                <c:pt idx="187">
                  <c:v>5.3000000000000007</c:v>
                </c:pt>
                <c:pt idx="188">
                  <c:v>5.6</c:v>
                </c:pt>
                <c:pt idx="189">
                  <c:v>6.1</c:v>
                </c:pt>
                <c:pt idx="190">
                  <c:v>6.6</c:v>
                </c:pt>
                <c:pt idx="191">
                  <c:v>6.5</c:v>
                </c:pt>
                <c:pt idx="192">
                  <c:v>5.8000000000000007</c:v>
                </c:pt>
                <c:pt idx="193">
                  <c:v>5.6999999999999993</c:v>
                </c:pt>
                <c:pt idx="194">
                  <c:v>5.6</c:v>
                </c:pt>
                <c:pt idx="195">
                  <c:v>5.3000000000000007</c:v>
                </c:pt>
                <c:pt idx="196">
                  <c:v>7.1</c:v>
                </c:pt>
                <c:pt idx="197">
                  <c:v>5.6</c:v>
                </c:pt>
                <c:pt idx="198">
                  <c:v>6</c:v>
                </c:pt>
                <c:pt idx="199">
                  <c:v>6.1</c:v>
                </c:pt>
                <c:pt idx="200">
                  <c:v>5.0999999999999996</c:v>
                </c:pt>
                <c:pt idx="201">
                  <c:v>5.5</c:v>
                </c:pt>
                <c:pt idx="202">
                  <c:v>5.5</c:v>
                </c:pt>
                <c:pt idx="203">
                  <c:v>6.6999999999999993</c:v>
                </c:pt>
                <c:pt idx="204">
                  <c:v>5.0999999999999996</c:v>
                </c:pt>
                <c:pt idx="205">
                  <c:v>6.6</c:v>
                </c:pt>
                <c:pt idx="206">
                  <c:v>6.5</c:v>
                </c:pt>
                <c:pt idx="207">
                  <c:v>4.5999999999999996</c:v>
                </c:pt>
                <c:pt idx="208">
                  <c:v>6.1</c:v>
                </c:pt>
                <c:pt idx="209">
                  <c:v>6.3000000000000007</c:v>
                </c:pt>
                <c:pt idx="210">
                  <c:v>6.1999999999999993</c:v>
                </c:pt>
                <c:pt idx="211">
                  <c:v>6.5</c:v>
                </c:pt>
                <c:pt idx="212">
                  <c:v>7</c:v>
                </c:pt>
                <c:pt idx="213">
                  <c:v>6.3000000000000007</c:v>
                </c:pt>
                <c:pt idx="214">
                  <c:v>7.4</c:v>
                </c:pt>
                <c:pt idx="215">
                  <c:v>7</c:v>
                </c:pt>
                <c:pt idx="216">
                  <c:v>6.4</c:v>
                </c:pt>
                <c:pt idx="217">
                  <c:v>6.5</c:v>
                </c:pt>
                <c:pt idx="218">
                  <c:v>5.3000000000000007</c:v>
                </c:pt>
                <c:pt idx="219">
                  <c:v>5</c:v>
                </c:pt>
                <c:pt idx="220">
                  <c:v>5.6</c:v>
                </c:pt>
                <c:pt idx="221">
                  <c:v>6.1</c:v>
                </c:pt>
                <c:pt idx="222">
                  <c:v>6.9</c:v>
                </c:pt>
                <c:pt idx="223">
                  <c:v>5.6999999999999993</c:v>
                </c:pt>
                <c:pt idx="224">
                  <c:v>7</c:v>
                </c:pt>
                <c:pt idx="225">
                  <c:v>6.6</c:v>
                </c:pt>
                <c:pt idx="226">
                  <c:v>6.4</c:v>
                </c:pt>
                <c:pt idx="227">
                  <c:v>6.1999999999999993</c:v>
                </c:pt>
                <c:pt idx="228">
                  <c:v>7.4</c:v>
                </c:pt>
                <c:pt idx="229">
                  <c:v>6.3000000000000007</c:v>
                </c:pt>
                <c:pt idx="230">
                  <c:v>6.5</c:v>
                </c:pt>
                <c:pt idx="231">
                  <c:v>6.4</c:v>
                </c:pt>
                <c:pt idx="232">
                  <c:v>7.5</c:v>
                </c:pt>
                <c:pt idx="233">
                  <c:v>7.6999999999999993</c:v>
                </c:pt>
                <c:pt idx="234">
                  <c:v>7</c:v>
                </c:pt>
                <c:pt idx="235">
                  <c:v>5.8000000000000007</c:v>
                </c:pt>
                <c:pt idx="236">
                  <c:v>6.5</c:v>
                </c:pt>
                <c:pt idx="237">
                  <c:v>7.6999999999999993</c:v>
                </c:pt>
                <c:pt idx="238">
                  <c:v>6.8000000000000007</c:v>
                </c:pt>
                <c:pt idx="239">
                  <c:v>6</c:v>
                </c:pt>
                <c:pt idx="240">
                  <c:v>7.6</c:v>
                </c:pt>
                <c:pt idx="241">
                  <c:v>7.9</c:v>
                </c:pt>
                <c:pt idx="242">
                  <c:v>6.6</c:v>
                </c:pt>
                <c:pt idx="243">
                  <c:v>6.5</c:v>
                </c:pt>
                <c:pt idx="244">
                  <c:v>5.6999999999999993</c:v>
                </c:pt>
                <c:pt idx="245">
                  <c:v>7.6999999999999993</c:v>
                </c:pt>
                <c:pt idx="246">
                  <c:v>6.1</c:v>
                </c:pt>
                <c:pt idx="247">
                  <c:v>5.9</c:v>
                </c:pt>
                <c:pt idx="248">
                  <c:v>7</c:v>
                </c:pt>
                <c:pt idx="249">
                  <c:v>7.6</c:v>
                </c:pt>
                <c:pt idx="250">
                  <c:v>7.8000000000000007</c:v>
                </c:pt>
                <c:pt idx="251">
                  <c:v>6.6</c:v>
                </c:pt>
                <c:pt idx="252">
                  <c:v>7.1</c:v>
                </c:pt>
                <c:pt idx="253">
                  <c:v>6.8000000000000007</c:v>
                </c:pt>
                <c:pt idx="254">
                  <c:v>7.1</c:v>
                </c:pt>
                <c:pt idx="255">
                  <c:v>6.8000000000000007</c:v>
                </c:pt>
                <c:pt idx="256">
                  <c:v>7</c:v>
                </c:pt>
                <c:pt idx="257">
                  <c:v>6.5</c:v>
                </c:pt>
                <c:pt idx="258">
                  <c:v>6.6999999999999993</c:v>
                </c:pt>
                <c:pt idx="259">
                  <c:v>6.6999999999999993</c:v>
                </c:pt>
                <c:pt idx="260">
                  <c:v>6.6</c:v>
                </c:pt>
                <c:pt idx="261">
                  <c:v>6.8000000000000007</c:v>
                </c:pt>
                <c:pt idx="262">
                  <c:v>6.9</c:v>
                </c:pt>
                <c:pt idx="263">
                  <c:v>6.5</c:v>
                </c:pt>
                <c:pt idx="264">
                  <c:v>6.5</c:v>
                </c:pt>
                <c:pt idx="265">
                  <c:v>6.1999999999999993</c:v>
                </c:pt>
                <c:pt idx="266">
                  <c:v>6.1</c:v>
                </c:pt>
                <c:pt idx="267">
                  <c:v>7</c:v>
                </c:pt>
                <c:pt idx="268">
                  <c:v>6.5</c:v>
                </c:pt>
                <c:pt idx="269">
                  <c:v>7</c:v>
                </c:pt>
                <c:pt idx="270">
                  <c:v>6.6</c:v>
                </c:pt>
                <c:pt idx="271">
                  <c:v>6.8000000000000007</c:v>
                </c:pt>
                <c:pt idx="272">
                  <c:v>8.3000000000000007</c:v>
                </c:pt>
                <c:pt idx="273">
                  <c:v>7.1999999999999993</c:v>
                </c:pt>
                <c:pt idx="274">
                  <c:v>7.4</c:v>
                </c:pt>
                <c:pt idx="275">
                  <c:v>7.1999999999999993</c:v>
                </c:pt>
                <c:pt idx="276">
                  <c:v>6.6</c:v>
                </c:pt>
                <c:pt idx="277">
                  <c:v>7.6</c:v>
                </c:pt>
                <c:pt idx="278">
                  <c:v>7.9</c:v>
                </c:pt>
                <c:pt idx="279">
                  <c:v>7</c:v>
                </c:pt>
                <c:pt idx="280">
                  <c:v>8.1</c:v>
                </c:pt>
                <c:pt idx="281">
                  <c:v>9</c:v>
                </c:pt>
                <c:pt idx="282">
                  <c:v>8.9</c:v>
                </c:pt>
                <c:pt idx="283">
                  <c:v>9</c:v>
                </c:pt>
                <c:pt idx="284">
                  <c:v>9.3000000000000007</c:v>
                </c:pt>
                <c:pt idx="285">
                  <c:v>8.4</c:v>
                </c:pt>
                <c:pt idx="286">
                  <c:v>10.100000000000001</c:v>
                </c:pt>
                <c:pt idx="287">
                  <c:v>9</c:v>
                </c:pt>
                <c:pt idx="288">
                  <c:v>7.9</c:v>
                </c:pt>
                <c:pt idx="289">
                  <c:v>9.6999999999999993</c:v>
                </c:pt>
                <c:pt idx="290">
                  <c:v>8.4</c:v>
                </c:pt>
                <c:pt idx="291">
                  <c:v>8.5</c:v>
                </c:pt>
                <c:pt idx="292">
                  <c:v>9.1999999999999993</c:v>
                </c:pt>
                <c:pt idx="293">
                  <c:v>12.2</c:v>
                </c:pt>
                <c:pt idx="294">
                  <c:v>12.7</c:v>
                </c:pt>
                <c:pt idx="295">
                  <c:v>13.2</c:v>
                </c:pt>
                <c:pt idx="296">
                  <c:v>12</c:v>
                </c:pt>
                <c:pt idx="297">
                  <c:v>10.100000000000001</c:v>
                </c:pt>
                <c:pt idx="298">
                  <c:v>10.3</c:v>
                </c:pt>
                <c:pt idx="299">
                  <c:v>8.9</c:v>
                </c:pt>
                <c:pt idx="300">
                  <c:v>8.5</c:v>
                </c:pt>
                <c:pt idx="301">
                  <c:v>8.1999999999999993</c:v>
                </c:pt>
                <c:pt idx="302">
                  <c:v>8</c:v>
                </c:pt>
                <c:pt idx="303">
                  <c:v>8</c:v>
                </c:pt>
                <c:pt idx="304">
                  <c:v>8.1999999999999993</c:v>
                </c:pt>
                <c:pt idx="305">
                  <c:v>8.6</c:v>
                </c:pt>
                <c:pt idx="306">
                  <c:v>9</c:v>
                </c:pt>
                <c:pt idx="307">
                  <c:v>8.6999999999999993</c:v>
                </c:pt>
                <c:pt idx="308">
                  <c:v>7.4</c:v>
                </c:pt>
                <c:pt idx="309">
                  <c:v>7.6999999999999993</c:v>
                </c:pt>
                <c:pt idx="310">
                  <c:v>8.6</c:v>
                </c:pt>
                <c:pt idx="311">
                  <c:v>7.6</c:v>
                </c:pt>
                <c:pt idx="312">
                  <c:v>8.3000000000000007</c:v>
                </c:pt>
                <c:pt idx="313">
                  <c:v>8</c:v>
                </c:pt>
                <c:pt idx="314">
                  <c:v>7.3000000000000007</c:v>
                </c:pt>
                <c:pt idx="315">
                  <c:v>7.5</c:v>
                </c:pt>
                <c:pt idx="316">
                  <c:v>6.5</c:v>
                </c:pt>
                <c:pt idx="317">
                  <c:v>6.4</c:v>
                </c:pt>
                <c:pt idx="318">
                  <c:v>6.8000000000000007</c:v>
                </c:pt>
                <c:pt idx="319">
                  <c:v>7.5</c:v>
                </c:pt>
                <c:pt idx="320">
                  <c:v>7.4</c:v>
                </c:pt>
                <c:pt idx="321">
                  <c:v>7.1</c:v>
                </c:pt>
                <c:pt idx="322">
                  <c:v>7.9</c:v>
                </c:pt>
                <c:pt idx="323">
                  <c:v>7.6</c:v>
                </c:pt>
                <c:pt idx="324">
                  <c:v>7.9</c:v>
                </c:pt>
                <c:pt idx="325">
                  <c:v>8.3000000000000007</c:v>
                </c:pt>
                <c:pt idx="326">
                  <c:v>7.1999999999999993</c:v>
                </c:pt>
                <c:pt idx="327">
                  <c:v>7.8000000000000007</c:v>
                </c:pt>
                <c:pt idx="328">
                  <c:v>6</c:v>
                </c:pt>
                <c:pt idx="329">
                  <c:v>7.1999999999999993</c:v>
                </c:pt>
                <c:pt idx="330">
                  <c:v>7.6999999999999993</c:v>
                </c:pt>
                <c:pt idx="331">
                  <c:v>6.3000000000000007</c:v>
                </c:pt>
                <c:pt idx="332">
                  <c:v>7.6</c:v>
                </c:pt>
                <c:pt idx="333">
                  <c:v>8.8000000000000007</c:v>
                </c:pt>
                <c:pt idx="334">
                  <c:v>7.9</c:v>
                </c:pt>
                <c:pt idx="335">
                  <c:v>7.6999999999999993</c:v>
                </c:pt>
                <c:pt idx="336">
                  <c:v>7.5</c:v>
                </c:pt>
                <c:pt idx="337">
                  <c:v>7.4</c:v>
                </c:pt>
                <c:pt idx="338">
                  <c:v>8.3000000000000007</c:v>
                </c:pt>
                <c:pt idx="339">
                  <c:v>9.4</c:v>
                </c:pt>
                <c:pt idx="340">
                  <c:v>7.6999999999999993</c:v>
                </c:pt>
                <c:pt idx="341">
                  <c:v>7.8000000000000007</c:v>
                </c:pt>
                <c:pt idx="342">
                  <c:v>8.1999999999999993</c:v>
                </c:pt>
                <c:pt idx="343">
                  <c:v>8.1999999999999993</c:v>
                </c:pt>
                <c:pt idx="344">
                  <c:v>8.4</c:v>
                </c:pt>
                <c:pt idx="345">
                  <c:v>6.4</c:v>
                </c:pt>
                <c:pt idx="346">
                  <c:v>7.6</c:v>
                </c:pt>
                <c:pt idx="347">
                  <c:v>8.6</c:v>
                </c:pt>
                <c:pt idx="348">
                  <c:v>8.3000000000000007</c:v>
                </c:pt>
                <c:pt idx="349">
                  <c:v>8</c:v>
                </c:pt>
                <c:pt idx="350">
                  <c:v>7.6999999999999993</c:v>
                </c:pt>
                <c:pt idx="351">
                  <c:v>7.5</c:v>
                </c:pt>
                <c:pt idx="352">
                  <c:v>8.1</c:v>
                </c:pt>
                <c:pt idx="353">
                  <c:v>8</c:v>
                </c:pt>
                <c:pt idx="354">
                  <c:v>8.1</c:v>
                </c:pt>
                <c:pt idx="355">
                  <c:v>8</c:v>
                </c:pt>
                <c:pt idx="356">
                  <c:v>7.6999999999999993</c:v>
                </c:pt>
                <c:pt idx="357">
                  <c:v>7.3000000000000007</c:v>
                </c:pt>
                <c:pt idx="358">
                  <c:v>8.6</c:v>
                </c:pt>
                <c:pt idx="359">
                  <c:v>8.6999999999999993</c:v>
                </c:pt>
                <c:pt idx="360">
                  <c:v>7.6999999999999993</c:v>
                </c:pt>
                <c:pt idx="361">
                  <c:v>8.1999999999999993</c:v>
                </c:pt>
                <c:pt idx="362">
                  <c:v>8.9</c:v>
                </c:pt>
                <c:pt idx="363">
                  <c:v>8.1999999999999993</c:v>
                </c:pt>
                <c:pt idx="364">
                  <c:v>8.1999999999999993</c:v>
                </c:pt>
                <c:pt idx="365">
                  <c:v>9.1999999999999993</c:v>
                </c:pt>
                <c:pt idx="366">
                  <c:v>9.3000000000000007</c:v>
                </c:pt>
                <c:pt idx="367">
                  <c:v>9</c:v>
                </c:pt>
                <c:pt idx="368">
                  <c:v>9.6</c:v>
                </c:pt>
                <c:pt idx="369">
                  <c:v>8</c:v>
                </c:pt>
                <c:pt idx="370">
                  <c:v>8</c:v>
                </c:pt>
                <c:pt idx="371">
                  <c:v>7.6</c:v>
                </c:pt>
                <c:pt idx="372">
                  <c:v>7.4</c:v>
                </c:pt>
                <c:pt idx="373">
                  <c:v>8.1999999999999993</c:v>
                </c:pt>
                <c:pt idx="374">
                  <c:v>8.3000000000000007</c:v>
                </c:pt>
                <c:pt idx="375">
                  <c:v>9.6999999999999993</c:v>
                </c:pt>
                <c:pt idx="376">
                  <c:v>10.100000000000001</c:v>
                </c:pt>
                <c:pt idx="377">
                  <c:v>8.1999999999999993</c:v>
                </c:pt>
                <c:pt idx="378">
                  <c:v>8.8000000000000007</c:v>
                </c:pt>
                <c:pt idx="379">
                  <c:v>9.1999999999999993</c:v>
                </c:pt>
                <c:pt idx="380">
                  <c:v>9.1</c:v>
                </c:pt>
                <c:pt idx="381">
                  <c:v>8.8000000000000007</c:v>
                </c:pt>
                <c:pt idx="382">
                  <c:v>9.9</c:v>
                </c:pt>
                <c:pt idx="383">
                  <c:v>9.1999999999999993</c:v>
                </c:pt>
                <c:pt idx="384">
                  <c:v>8.4</c:v>
                </c:pt>
                <c:pt idx="385">
                  <c:v>9.6999999999999993</c:v>
                </c:pt>
                <c:pt idx="386">
                  <c:v>8.6</c:v>
                </c:pt>
                <c:pt idx="387">
                  <c:v>9.1</c:v>
                </c:pt>
                <c:pt idx="388">
                  <c:v>11.399999999999999</c:v>
                </c:pt>
                <c:pt idx="389">
                  <c:v>10.3</c:v>
                </c:pt>
                <c:pt idx="390">
                  <c:v>8.5</c:v>
                </c:pt>
                <c:pt idx="391">
                  <c:v>11.399999999999999</c:v>
                </c:pt>
                <c:pt idx="392">
                  <c:v>11</c:v>
                </c:pt>
                <c:pt idx="393">
                  <c:v>11.2</c:v>
                </c:pt>
                <c:pt idx="394">
                  <c:v>12.8</c:v>
                </c:pt>
                <c:pt idx="395">
                  <c:v>11.399999999999999</c:v>
                </c:pt>
                <c:pt idx="396">
                  <c:v>13</c:v>
                </c:pt>
                <c:pt idx="397">
                  <c:v>13.600000000000001</c:v>
                </c:pt>
                <c:pt idx="398">
                  <c:v>13.3</c:v>
                </c:pt>
                <c:pt idx="399">
                  <c:v>13.5</c:v>
                </c:pt>
                <c:pt idx="400">
                  <c:v>13.5</c:v>
                </c:pt>
                <c:pt idx="401">
                  <c:v>14.100000000000001</c:v>
                </c:pt>
                <c:pt idx="402">
                  <c:v>14.600000000000001</c:v>
                </c:pt>
                <c:pt idx="403">
                  <c:v>16.7</c:v>
                </c:pt>
                <c:pt idx="404">
                  <c:v>16.399999999999999</c:v>
                </c:pt>
                <c:pt idx="405">
                  <c:v>17.3</c:v>
                </c:pt>
                <c:pt idx="406">
                  <c:v>17.100000000000001</c:v>
                </c:pt>
                <c:pt idx="407">
                  <c:v>17.100000000000001</c:v>
                </c:pt>
                <c:pt idx="408">
                  <c:v>19.8</c:v>
                </c:pt>
                <c:pt idx="409">
                  <c:v>19.600000000000001</c:v>
                </c:pt>
                <c:pt idx="410">
                  <c:v>20.3</c:v>
                </c:pt>
                <c:pt idx="411">
                  <c:v>20.399999999999999</c:v>
                </c:pt>
                <c:pt idx="412">
                  <c:v>20.5</c:v>
                </c:pt>
                <c:pt idx="413">
                  <c:v>21.6</c:v>
                </c:pt>
                <c:pt idx="414">
                  <c:v>21.8</c:v>
                </c:pt>
                <c:pt idx="415">
                  <c:v>22</c:v>
                </c:pt>
                <c:pt idx="416">
                  <c:v>21.4</c:v>
                </c:pt>
                <c:pt idx="417">
                  <c:v>23.1</c:v>
                </c:pt>
                <c:pt idx="418">
                  <c:v>22.6</c:v>
                </c:pt>
                <c:pt idx="419">
                  <c:v>23.6</c:v>
                </c:pt>
                <c:pt idx="420">
                  <c:v>24.2</c:v>
                </c:pt>
                <c:pt idx="421">
                  <c:v>23.7</c:v>
                </c:pt>
                <c:pt idx="422">
                  <c:v>22.8</c:v>
                </c:pt>
                <c:pt idx="423">
                  <c:v>23.3</c:v>
                </c:pt>
                <c:pt idx="424">
                  <c:v>22.7</c:v>
                </c:pt>
                <c:pt idx="425">
                  <c:v>23.1</c:v>
                </c:pt>
                <c:pt idx="426">
                  <c:v>23.4</c:v>
                </c:pt>
                <c:pt idx="427">
                  <c:v>24.1</c:v>
                </c:pt>
                <c:pt idx="428">
                  <c:v>22.5</c:v>
                </c:pt>
                <c:pt idx="429">
                  <c:v>22.3</c:v>
                </c:pt>
                <c:pt idx="430">
                  <c:v>22.8</c:v>
                </c:pt>
                <c:pt idx="431">
                  <c:v>23</c:v>
                </c:pt>
                <c:pt idx="432">
                  <c:v>21.8</c:v>
                </c:pt>
                <c:pt idx="433">
                  <c:v>22.9</c:v>
                </c:pt>
                <c:pt idx="434">
                  <c:v>22.9</c:v>
                </c:pt>
                <c:pt idx="435">
                  <c:v>22.4</c:v>
                </c:pt>
                <c:pt idx="436">
                  <c:v>22.6</c:v>
                </c:pt>
                <c:pt idx="437">
                  <c:v>22.1</c:v>
                </c:pt>
                <c:pt idx="438">
                  <c:v>21.1</c:v>
                </c:pt>
                <c:pt idx="439">
                  <c:v>22.2</c:v>
                </c:pt>
                <c:pt idx="440">
                  <c:v>22.4</c:v>
                </c:pt>
                <c:pt idx="441">
                  <c:v>22.8</c:v>
                </c:pt>
                <c:pt idx="442">
                  <c:v>22.8</c:v>
                </c:pt>
                <c:pt idx="443">
                  <c:v>22.4</c:v>
                </c:pt>
                <c:pt idx="444">
                  <c:v>22.2</c:v>
                </c:pt>
                <c:pt idx="445">
                  <c:v>22.7</c:v>
                </c:pt>
                <c:pt idx="446">
                  <c:v>22.3</c:v>
                </c:pt>
                <c:pt idx="447">
                  <c:v>22.1</c:v>
                </c:pt>
                <c:pt idx="448">
                  <c:v>22.7</c:v>
                </c:pt>
                <c:pt idx="449">
                  <c:v>22.8</c:v>
                </c:pt>
                <c:pt idx="450">
                  <c:v>23.1</c:v>
                </c:pt>
                <c:pt idx="451">
                  <c:v>21.6</c:v>
                </c:pt>
                <c:pt idx="452">
                  <c:v>22.1</c:v>
                </c:pt>
                <c:pt idx="453">
                  <c:v>21.8</c:v>
                </c:pt>
                <c:pt idx="454">
                  <c:v>22.8</c:v>
                </c:pt>
                <c:pt idx="455">
                  <c:v>22.9</c:v>
                </c:pt>
                <c:pt idx="456">
                  <c:v>24.6</c:v>
                </c:pt>
                <c:pt idx="457">
                  <c:v>23.3</c:v>
                </c:pt>
                <c:pt idx="458">
                  <c:v>24.5</c:v>
                </c:pt>
                <c:pt idx="459">
                  <c:v>24.3</c:v>
                </c:pt>
                <c:pt idx="460">
                  <c:v>25.4</c:v>
                </c:pt>
                <c:pt idx="461">
                  <c:v>25.5</c:v>
                </c:pt>
                <c:pt idx="462">
                  <c:v>26.9</c:v>
                </c:pt>
                <c:pt idx="463">
                  <c:v>26.799999999999997</c:v>
                </c:pt>
                <c:pt idx="464">
                  <c:v>26.700000000000003</c:v>
                </c:pt>
                <c:pt idx="465">
                  <c:v>27.700000000000003</c:v>
                </c:pt>
                <c:pt idx="466">
                  <c:v>25.8</c:v>
                </c:pt>
                <c:pt idx="467">
                  <c:v>26.799999999999997</c:v>
                </c:pt>
                <c:pt idx="468">
                  <c:v>28.6</c:v>
                </c:pt>
                <c:pt idx="469">
                  <c:v>29.4</c:v>
                </c:pt>
                <c:pt idx="470">
                  <c:v>29.6</c:v>
                </c:pt>
                <c:pt idx="471">
                  <c:v>29.6</c:v>
                </c:pt>
                <c:pt idx="472">
                  <c:v>29</c:v>
                </c:pt>
                <c:pt idx="473">
                  <c:v>30.299999999999997</c:v>
                </c:pt>
                <c:pt idx="474">
                  <c:v>28.6</c:v>
                </c:pt>
                <c:pt idx="475">
                  <c:v>29.299999999999997</c:v>
                </c:pt>
                <c:pt idx="476">
                  <c:v>29.4</c:v>
                </c:pt>
                <c:pt idx="477">
                  <c:v>27.6</c:v>
                </c:pt>
                <c:pt idx="478">
                  <c:v>27.200000000000003</c:v>
                </c:pt>
                <c:pt idx="479">
                  <c:v>26.299999999999997</c:v>
                </c:pt>
                <c:pt idx="480">
                  <c:v>26.5</c:v>
                </c:pt>
                <c:pt idx="481">
                  <c:v>26.299999999999997</c:v>
                </c:pt>
                <c:pt idx="482">
                  <c:v>24.7</c:v>
                </c:pt>
                <c:pt idx="483">
                  <c:v>24.8</c:v>
                </c:pt>
                <c:pt idx="484">
                  <c:v>25.9</c:v>
                </c:pt>
                <c:pt idx="485">
                  <c:v>23.7</c:v>
                </c:pt>
                <c:pt idx="486">
                  <c:v>23.9</c:v>
                </c:pt>
                <c:pt idx="487">
                  <c:v>22.6</c:v>
                </c:pt>
                <c:pt idx="488">
                  <c:v>23.6</c:v>
                </c:pt>
                <c:pt idx="489">
                  <c:v>22.9</c:v>
                </c:pt>
                <c:pt idx="490">
                  <c:v>23</c:v>
                </c:pt>
                <c:pt idx="491">
                  <c:v>23.9</c:v>
                </c:pt>
                <c:pt idx="492">
                  <c:v>23.6</c:v>
                </c:pt>
                <c:pt idx="493">
                  <c:v>22.6</c:v>
                </c:pt>
                <c:pt idx="494">
                  <c:v>22.7</c:v>
                </c:pt>
                <c:pt idx="495">
                  <c:v>23.1</c:v>
                </c:pt>
                <c:pt idx="496">
                  <c:v>22.4</c:v>
                </c:pt>
                <c:pt idx="497">
                  <c:v>22.3</c:v>
                </c:pt>
                <c:pt idx="498">
                  <c:v>22.7</c:v>
                </c:pt>
                <c:pt idx="499">
                  <c:v>21.8</c:v>
                </c:pt>
                <c:pt idx="500">
                  <c:v>23.5</c:v>
                </c:pt>
                <c:pt idx="501">
                  <c:v>24</c:v>
                </c:pt>
                <c:pt idx="502">
                  <c:v>24.1</c:v>
                </c:pt>
                <c:pt idx="503">
                  <c:v>24.5</c:v>
                </c:pt>
                <c:pt idx="504">
                  <c:v>23.7</c:v>
                </c:pt>
                <c:pt idx="505">
                  <c:v>24.4</c:v>
                </c:pt>
                <c:pt idx="506">
                  <c:v>25.7</c:v>
                </c:pt>
                <c:pt idx="507">
                  <c:v>26.6</c:v>
                </c:pt>
                <c:pt idx="508">
                  <c:v>25.7</c:v>
                </c:pt>
                <c:pt idx="509">
                  <c:v>25.1</c:v>
                </c:pt>
                <c:pt idx="510">
                  <c:v>26.4</c:v>
                </c:pt>
                <c:pt idx="511">
                  <c:v>27.700000000000003</c:v>
                </c:pt>
                <c:pt idx="512">
                  <c:v>27.700000000000003</c:v>
                </c:pt>
                <c:pt idx="513">
                  <c:v>28.6</c:v>
                </c:pt>
                <c:pt idx="514">
                  <c:v>28.700000000000003</c:v>
                </c:pt>
                <c:pt idx="515">
                  <c:v>29.200000000000003</c:v>
                </c:pt>
                <c:pt idx="516">
                  <c:v>30.5</c:v>
                </c:pt>
                <c:pt idx="517">
                  <c:v>30.700000000000003</c:v>
                </c:pt>
                <c:pt idx="518">
                  <c:v>31.200000000000003</c:v>
                </c:pt>
                <c:pt idx="519">
                  <c:v>33.4</c:v>
                </c:pt>
                <c:pt idx="520">
                  <c:v>33.6</c:v>
                </c:pt>
                <c:pt idx="521">
                  <c:v>32.9</c:v>
                </c:pt>
                <c:pt idx="522">
                  <c:v>35.200000000000003</c:v>
                </c:pt>
                <c:pt idx="523">
                  <c:v>36.4</c:v>
                </c:pt>
                <c:pt idx="524">
                  <c:v>37.1</c:v>
                </c:pt>
                <c:pt idx="525">
                  <c:v>37.5</c:v>
                </c:pt>
                <c:pt idx="526">
                  <c:v>38.700000000000003</c:v>
                </c:pt>
                <c:pt idx="527">
                  <c:v>39.5</c:v>
                </c:pt>
                <c:pt idx="528">
                  <c:v>41.3</c:v>
                </c:pt>
                <c:pt idx="529">
                  <c:v>40.700000000000003</c:v>
                </c:pt>
                <c:pt idx="530">
                  <c:v>41.4</c:v>
                </c:pt>
                <c:pt idx="531">
                  <c:v>41.9</c:v>
                </c:pt>
                <c:pt idx="532">
                  <c:v>43</c:v>
                </c:pt>
                <c:pt idx="533">
                  <c:v>43.8</c:v>
                </c:pt>
                <c:pt idx="534">
                  <c:v>42.4</c:v>
                </c:pt>
                <c:pt idx="535">
                  <c:v>43.5</c:v>
                </c:pt>
                <c:pt idx="536">
                  <c:v>44.8</c:v>
                </c:pt>
                <c:pt idx="537">
                  <c:v>45</c:v>
                </c:pt>
                <c:pt idx="538">
                  <c:v>45.7</c:v>
                </c:pt>
                <c:pt idx="539">
                  <c:v>45.6</c:v>
                </c:pt>
                <c:pt idx="540">
                  <c:v>46.9</c:v>
                </c:pt>
                <c:pt idx="541">
                  <c:v>47.1</c:v>
                </c:pt>
                <c:pt idx="542">
                  <c:v>48.7</c:v>
                </c:pt>
                <c:pt idx="543">
                  <c:v>48.3</c:v>
                </c:pt>
                <c:pt idx="544">
                  <c:v>49.4</c:v>
                </c:pt>
                <c:pt idx="545">
                  <c:v>48.7</c:v>
                </c:pt>
                <c:pt idx="546">
                  <c:v>52</c:v>
                </c:pt>
                <c:pt idx="547">
                  <c:v>51.6</c:v>
                </c:pt>
                <c:pt idx="548">
                  <c:v>52.5</c:v>
                </c:pt>
                <c:pt idx="549">
                  <c:v>52.6</c:v>
                </c:pt>
                <c:pt idx="550">
                  <c:v>53.8</c:v>
                </c:pt>
                <c:pt idx="551">
                  <c:v>53.7</c:v>
                </c:pt>
                <c:pt idx="552">
                  <c:v>54.5</c:v>
                </c:pt>
                <c:pt idx="553">
                  <c:v>55.5</c:v>
                </c:pt>
                <c:pt idx="554">
                  <c:v>55.9</c:v>
                </c:pt>
                <c:pt idx="555">
                  <c:v>56.4</c:v>
                </c:pt>
                <c:pt idx="556">
                  <c:v>58</c:v>
                </c:pt>
                <c:pt idx="557">
                  <c:v>59.2</c:v>
                </c:pt>
                <c:pt idx="558">
                  <c:v>59.5</c:v>
                </c:pt>
                <c:pt idx="559">
                  <c:v>60.8</c:v>
                </c:pt>
                <c:pt idx="560">
                  <c:v>60</c:v>
                </c:pt>
                <c:pt idx="561">
                  <c:v>62.3</c:v>
                </c:pt>
                <c:pt idx="562">
                  <c:v>63.3</c:v>
                </c:pt>
                <c:pt idx="563">
                  <c:v>64.2</c:v>
                </c:pt>
                <c:pt idx="564">
                  <c:v>64.7</c:v>
                </c:pt>
                <c:pt idx="565">
                  <c:v>66</c:v>
                </c:pt>
                <c:pt idx="566">
                  <c:v>64.599999999999994</c:v>
                </c:pt>
                <c:pt idx="567">
                  <c:v>65.8</c:v>
                </c:pt>
                <c:pt idx="568">
                  <c:v>65.3</c:v>
                </c:pt>
                <c:pt idx="569">
                  <c:v>65.8</c:v>
                </c:pt>
                <c:pt idx="570">
                  <c:v>67.7</c:v>
                </c:pt>
                <c:pt idx="571">
                  <c:v>68.7</c:v>
                </c:pt>
                <c:pt idx="572">
                  <c:v>69.7</c:v>
                </c:pt>
                <c:pt idx="573">
                  <c:v>70.400000000000006</c:v>
                </c:pt>
                <c:pt idx="574">
                  <c:v>70.099999999999994</c:v>
                </c:pt>
                <c:pt idx="575">
                  <c:v>70.3</c:v>
                </c:pt>
                <c:pt idx="576">
                  <c:v>71.599999999999994</c:v>
                </c:pt>
                <c:pt idx="577">
                  <c:v>71.099999999999994</c:v>
                </c:pt>
                <c:pt idx="578">
                  <c:v>70.900000000000006</c:v>
                </c:pt>
                <c:pt idx="579">
                  <c:v>71.3</c:v>
                </c:pt>
                <c:pt idx="580">
                  <c:v>71.3</c:v>
                </c:pt>
                <c:pt idx="581">
                  <c:v>72.5</c:v>
                </c:pt>
                <c:pt idx="582">
                  <c:v>71.3</c:v>
                </c:pt>
                <c:pt idx="583">
                  <c:v>71.3</c:v>
                </c:pt>
                <c:pt idx="584">
                  <c:v>71.5</c:v>
                </c:pt>
                <c:pt idx="585">
                  <c:v>72.2</c:v>
                </c:pt>
                <c:pt idx="586">
                  <c:v>73</c:v>
                </c:pt>
                <c:pt idx="587">
                  <c:v>72.5</c:v>
                </c:pt>
                <c:pt idx="588">
                  <c:v>71.3</c:v>
                </c:pt>
                <c:pt idx="589">
                  <c:v>72.599999999999994</c:v>
                </c:pt>
                <c:pt idx="590">
                  <c:v>72.900000000000006</c:v>
                </c:pt>
                <c:pt idx="591">
                  <c:v>72.3</c:v>
                </c:pt>
                <c:pt idx="592">
                  <c:v>72.2</c:v>
                </c:pt>
                <c:pt idx="593">
                  <c:v>71.099999999999994</c:v>
                </c:pt>
                <c:pt idx="594">
                  <c:v>72.3</c:v>
                </c:pt>
                <c:pt idx="595">
                  <c:v>71.5</c:v>
                </c:pt>
                <c:pt idx="596">
                  <c:v>70.8</c:v>
                </c:pt>
                <c:pt idx="597">
                  <c:v>71.2</c:v>
                </c:pt>
                <c:pt idx="598">
                  <c:v>71.2</c:v>
                </c:pt>
                <c:pt idx="599">
                  <c:v>71.7</c:v>
                </c:pt>
                <c:pt idx="600">
                  <c:v>70.7</c:v>
                </c:pt>
                <c:pt idx="601">
                  <c:v>71.3</c:v>
                </c:pt>
                <c:pt idx="602">
                  <c:v>69.5</c:v>
                </c:pt>
                <c:pt idx="603">
                  <c:v>70</c:v>
                </c:pt>
                <c:pt idx="604">
                  <c:v>69.2</c:v>
                </c:pt>
                <c:pt idx="605">
                  <c:v>69.099999999999994</c:v>
                </c:pt>
                <c:pt idx="606">
                  <c:v>69.400000000000006</c:v>
                </c:pt>
                <c:pt idx="607">
                  <c:v>67.2</c:v>
                </c:pt>
                <c:pt idx="608">
                  <c:v>66.5</c:v>
                </c:pt>
                <c:pt idx="609">
                  <c:v>66.7</c:v>
                </c:pt>
                <c:pt idx="610">
                  <c:v>66.599999999999994</c:v>
                </c:pt>
                <c:pt idx="611">
                  <c:v>67.099999999999994</c:v>
                </c:pt>
                <c:pt idx="612">
                  <c:v>66.599999999999994</c:v>
                </c:pt>
                <c:pt idx="613">
                  <c:v>65.400000000000006</c:v>
                </c:pt>
                <c:pt idx="614">
                  <c:v>64.3</c:v>
                </c:pt>
                <c:pt idx="615">
                  <c:v>64.400000000000006</c:v>
                </c:pt>
                <c:pt idx="616">
                  <c:v>65.599999999999994</c:v>
                </c:pt>
                <c:pt idx="617">
                  <c:v>63.400000000000006</c:v>
                </c:pt>
                <c:pt idx="618">
                  <c:v>63.2</c:v>
                </c:pt>
                <c:pt idx="619">
                  <c:v>62.599999999999994</c:v>
                </c:pt>
                <c:pt idx="620">
                  <c:v>63.7</c:v>
                </c:pt>
                <c:pt idx="621">
                  <c:v>62.5</c:v>
                </c:pt>
                <c:pt idx="622">
                  <c:v>61.7</c:v>
                </c:pt>
                <c:pt idx="623">
                  <c:v>61.400000000000006</c:v>
                </c:pt>
                <c:pt idx="624">
                  <c:v>61.599999999999994</c:v>
                </c:pt>
                <c:pt idx="625">
                  <c:v>62.3</c:v>
                </c:pt>
                <c:pt idx="626">
                  <c:v>61</c:v>
                </c:pt>
                <c:pt idx="627">
                  <c:v>61.8</c:v>
                </c:pt>
                <c:pt idx="628">
                  <c:v>62.099999999999994</c:v>
                </c:pt>
                <c:pt idx="629">
                  <c:v>62.8</c:v>
                </c:pt>
                <c:pt idx="630">
                  <c:v>61.2</c:v>
                </c:pt>
                <c:pt idx="631">
                  <c:v>62.099999999999994</c:v>
                </c:pt>
                <c:pt idx="632">
                  <c:v>60.3</c:v>
                </c:pt>
                <c:pt idx="633">
                  <c:v>60.400000000000006</c:v>
                </c:pt>
                <c:pt idx="634">
                  <c:v>61.2</c:v>
                </c:pt>
                <c:pt idx="635">
                  <c:v>60.099999999999994</c:v>
                </c:pt>
                <c:pt idx="636">
                  <c:v>59.8</c:v>
                </c:pt>
                <c:pt idx="637">
                  <c:v>59.099999999999994</c:v>
                </c:pt>
                <c:pt idx="638">
                  <c:v>58.900000000000006</c:v>
                </c:pt>
                <c:pt idx="639">
                  <c:v>58.900000000000006</c:v>
                </c:pt>
                <c:pt idx="640">
                  <c:v>59.3</c:v>
                </c:pt>
                <c:pt idx="641">
                  <c:v>60.5</c:v>
                </c:pt>
                <c:pt idx="642">
                  <c:v>60.2</c:v>
                </c:pt>
                <c:pt idx="643">
                  <c:v>59.7</c:v>
                </c:pt>
                <c:pt idx="644">
                  <c:v>60.2</c:v>
                </c:pt>
                <c:pt idx="645">
                  <c:v>59.8</c:v>
                </c:pt>
                <c:pt idx="646">
                  <c:v>60.8</c:v>
                </c:pt>
                <c:pt idx="647">
                  <c:v>58.8</c:v>
                </c:pt>
                <c:pt idx="648">
                  <c:v>59.3</c:v>
                </c:pt>
                <c:pt idx="649">
                  <c:v>59</c:v>
                </c:pt>
                <c:pt idx="650">
                  <c:v>59.7</c:v>
                </c:pt>
                <c:pt idx="651">
                  <c:v>58.900000000000006</c:v>
                </c:pt>
                <c:pt idx="652">
                  <c:v>59.2</c:v>
                </c:pt>
                <c:pt idx="653">
                  <c:v>59</c:v>
                </c:pt>
                <c:pt idx="654">
                  <c:v>59.099999999999994</c:v>
                </c:pt>
                <c:pt idx="655">
                  <c:v>58.3</c:v>
                </c:pt>
                <c:pt idx="656">
                  <c:v>58.900000000000006</c:v>
                </c:pt>
                <c:pt idx="657">
                  <c:v>60.099999999999994</c:v>
                </c:pt>
                <c:pt idx="658">
                  <c:v>58.3</c:v>
                </c:pt>
                <c:pt idx="659">
                  <c:v>59.2</c:v>
                </c:pt>
                <c:pt idx="660">
                  <c:v>57.5</c:v>
                </c:pt>
                <c:pt idx="661">
                  <c:v>59</c:v>
                </c:pt>
                <c:pt idx="662">
                  <c:v>58.8</c:v>
                </c:pt>
                <c:pt idx="663">
                  <c:v>59.599999999999994</c:v>
                </c:pt>
                <c:pt idx="664">
                  <c:v>58.7</c:v>
                </c:pt>
                <c:pt idx="665">
                  <c:v>59.5</c:v>
                </c:pt>
                <c:pt idx="666">
                  <c:v>58.8</c:v>
                </c:pt>
                <c:pt idx="667">
                  <c:v>58.3</c:v>
                </c:pt>
                <c:pt idx="668">
                  <c:v>58.3</c:v>
                </c:pt>
                <c:pt idx="669">
                  <c:v>59.099999999999994</c:v>
                </c:pt>
                <c:pt idx="670">
                  <c:v>58.900000000000006</c:v>
                </c:pt>
                <c:pt idx="671">
                  <c:v>58.400000000000006</c:v>
                </c:pt>
                <c:pt idx="672">
                  <c:v>58.8</c:v>
                </c:pt>
                <c:pt idx="673">
                  <c:v>58.7</c:v>
                </c:pt>
                <c:pt idx="674">
                  <c:v>58.599999999999994</c:v>
                </c:pt>
                <c:pt idx="675">
                  <c:v>58.8</c:v>
                </c:pt>
                <c:pt idx="676">
                  <c:v>58.599999999999994</c:v>
                </c:pt>
                <c:pt idx="677">
                  <c:v>58.5</c:v>
                </c:pt>
                <c:pt idx="678">
                  <c:v>59</c:v>
                </c:pt>
                <c:pt idx="679">
                  <c:v>57.4</c:v>
                </c:pt>
                <c:pt idx="680">
                  <c:v>59</c:v>
                </c:pt>
                <c:pt idx="681">
                  <c:v>57.9</c:v>
                </c:pt>
                <c:pt idx="682">
                  <c:v>57.5</c:v>
                </c:pt>
                <c:pt idx="683">
                  <c:v>57.7</c:v>
                </c:pt>
                <c:pt idx="684">
                  <c:v>58.400000000000006</c:v>
                </c:pt>
                <c:pt idx="685">
                  <c:v>57.4</c:v>
                </c:pt>
                <c:pt idx="686">
                  <c:v>58.099999999999994</c:v>
                </c:pt>
                <c:pt idx="687">
                  <c:v>57.3</c:v>
                </c:pt>
                <c:pt idx="688">
                  <c:v>56.7</c:v>
                </c:pt>
                <c:pt idx="689">
                  <c:v>57.9</c:v>
                </c:pt>
                <c:pt idx="690">
                  <c:v>57.4</c:v>
                </c:pt>
                <c:pt idx="691">
                  <c:v>57.5</c:v>
                </c:pt>
                <c:pt idx="692">
                  <c:v>57.9</c:v>
                </c:pt>
                <c:pt idx="693">
                  <c:v>56.7</c:v>
                </c:pt>
                <c:pt idx="694">
                  <c:v>57.5</c:v>
                </c:pt>
                <c:pt idx="695">
                  <c:v>58.5</c:v>
                </c:pt>
                <c:pt idx="696">
                  <c:v>59.099999999999994</c:v>
                </c:pt>
                <c:pt idx="697">
                  <c:v>56.7</c:v>
                </c:pt>
                <c:pt idx="698">
                  <c:v>58.599999999999994</c:v>
                </c:pt>
                <c:pt idx="699">
                  <c:v>58.2</c:v>
                </c:pt>
                <c:pt idx="700">
                  <c:v>58.8</c:v>
                </c:pt>
                <c:pt idx="701">
                  <c:v>57.2</c:v>
                </c:pt>
                <c:pt idx="702">
                  <c:v>57.5</c:v>
                </c:pt>
                <c:pt idx="703">
                  <c:v>57.8</c:v>
                </c:pt>
                <c:pt idx="704">
                  <c:v>59.099999999999994</c:v>
                </c:pt>
                <c:pt idx="705">
                  <c:v>58.400000000000006</c:v>
                </c:pt>
                <c:pt idx="706">
                  <c:v>57.7</c:v>
                </c:pt>
                <c:pt idx="707">
                  <c:v>58.099999999999994</c:v>
                </c:pt>
                <c:pt idx="708">
                  <c:v>58.5</c:v>
                </c:pt>
                <c:pt idx="709">
                  <c:v>58.5</c:v>
                </c:pt>
                <c:pt idx="710">
                  <c:v>58.900000000000006</c:v>
                </c:pt>
                <c:pt idx="711">
                  <c:v>57.7</c:v>
                </c:pt>
                <c:pt idx="712">
                  <c:v>59.2</c:v>
                </c:pt>
                <c:pt idx="713">
                  <c:v>57.6</c:v>
                </c:pt>
                <c:pt idx="714">
                  <c:v>59</c:v>
                </c:pt>
                <c:pt idx="715">
                  <c:v>59.599999999999994</c:v>
                </c:pt>
                <c:pt idx="716">
                  <c:v>59</c:v>
                </c:pt>
                <c:pt idx="717">
                  <c:v>59.3</c:v>
                </c:pt>
                <c:pt idx="718">
                  <c:v>59.3</c:v>
                </c:pt>
                <c:pt idx="719">
                  <c:v>60</c:v>
                </c:pt>
                <c:pt idx="720">
                  <c:v>59.5</c:v>
                </c:pt>
                <c:pt idx="721">
                  <c:v>60.7</c:v>
                </c:pt>
                <c:pt idx="722">
                  <c:v>59</c:v>
                </c:pt>
                <c:pt idx="723">
                  <c:v>57.6</c:v>
                </c:pt>
                <c:pt idx="724">
                  <c:v>60.099999999999994</c:v>
                </c:pt>
                <c:pt idx="725">
                  <c:v>59.400000000000006</c:v>
                </c:pt>
                <c:pt idx="726">
                  <c:v>58.8</c:v>
                </c:pt>
                <c:pt idx="727">
                  <c:v>58.599999999999994</c:v>
                </c:pt>
                <c:pt idx="728">
                  <c:v>59.2</c:v>
                </c:pt>
                <c:pt idx="729">
                  <c:v>59.900000000000006</c:v>
                </c:pt>
                <c:pt idx="730">
                  <c:v>59.400000000000006</c:v>
                </c:pt>
                <c:pt idx="731">
                  <c:v>58.8</c:v>
                </c:pt>
                <c:pt idx="732">
                  <c:v>59.5</c:v>
                </c:pt>
                <c:pt idx="733">
                  <c:v>59.3</c:v>
                </c:pt>
                <c:pt idx="734">
                  <c:v>57.7</c:v>
                </c:pt>
                <c:pt idx="735">
                  <c:v>58.3</c:v>
                </c:pt>
                <c:pt idx="736">
                  <c:v>59.400000000000006</c:v>
                </c:pt>
                <c:pt idx="737">
                  <c:v>58.2</c:v>
                </c:pt>
                <c:pt idx="738">
                  <c:v>57.7</c:v>
                </c:pt>
                <c:pt idx="739">
                  <c:v>57.3</c:v>
                </c:pt>
                <c:pt idx="740">
                  <c:v>59.2</c:v>
                </c:pt>
                <c:pt idx="741">
                  <c:v>58.8</c:v>
                </c:pt>
                <c:pt idx="742">
                  <c:v>57.9</c:v>
                </c:pt>
                <c:pt idx="743">
                  <c:v>59.400000000000006</c:v>
                </c:pt>
                <c:pt idx="744">
                  <c:v>57.7</c:v>
                </c:pt>
                <c:pt idx="745">
                  <c:v>58.400000000000006</c:v>
                </c:pt>
                <c:pt idx="746">
                  <c:v>57.7</c:v>
                </c:pt>
                <c:pt idx="747">
                  <c:v>58.099999999999994</c:v>
                </c:pt>
                <c:pt idx="748">
                  <c:v>58.099999999999994</c:v>
                </c:pt>
                <c:pt idx="749">
                  <c:v>57</c:v>
                </c:pt>
                <c:pt idx="750">
                  <c:v>59.099999999999994</c:v>
                </c:pt>
                <c:pt idx="751">
                  <c:v>57.5</c:v>
                </c:pt>
                <c:pt idx="752">
                  <c:v>57.7</c:v>
                </c:pt>
                <c:pt idx="753">
                  <c:v>58</c:v>
                </c:pt>
                <c:pt idx="754">
                  <c:v>58.3</c:v>
                </c:pt>
                <c:pt idx="755">
                  <c:v>58.7</c:v>
                </c:pt>
                <c:pt idx="756">
                  <c:v>57.4</c:v>
                </c:pt>
                <c:pt idx="757">
                  <c:v>59.7</c:v>
                </c:pt>
                <c:pt idx="758">
                  <c:v>59.3</c:v>
                </c:pt>
                <c:pt idx="759">
                  <c:v>59.099999999999994</c:v>
                </c:pt>
                <c:pt idx="760">
                  <c:v>58.2</c:v>
                </c:pt>
                <c:pt idx="761">
                  <c:v>57.5</c:v>
                </c:pt>
                <c:pt idx="762">
                  <c:v>57.2</c:v>
                </c:pt>
                <c:pt idx="763">
                  <c:v>57.4</c:v>
                </c:pt>
                <c:pt idx="764">
                  <c:v>57.5</c:v>
                </c:pt>
                <c:pt idx="765">
                  <c:v>57.2</c:v>
                </c:pt>
                <c:pt idx="766">
                  <c:v>57.4</c:v>
                </c:pt>
                <c:pt idx="767">
                  <c:v>56.8</c:v>
                </c:pt>
                <c:pt idx="768">
                  <c:v>56.9</c:v>
                </c:pt>
                <c:pt idx="769">
                  <c:v>57.1</c:v>
                </c:pt>
                <c:pt idx="770">
                  <c:v>56.4</c:v>
                </c:pt>
                <c:pt idx="771">
                  <c:v>57.5</c:v>
                </c:pt>
                <c:pt idx="772">
                  <c:v>55.8</c:v>
                </c:pt>
                <c:pt idx="773">
                  <c:v>56.8</c:v>
                </c:pt>
                <c:pt idx="774">
                  <c:v>56.3</c:v>
                </c:pt>
                <c:pt idx="775">
                  <c:v>56.2</c:v>
                </c:pt>
                <c:pt idx="776">
                  <c:v>56.1</c:v>
                </c:pt>
                <c:pt idx="777">
                  <c:v>55.7</c:v>
                </c:pt>
                <c:pt idx="778">
                  <c:v>55.9</c:v>
                </c:pt>
                <c:pt idx="779">
                  <c:v>57.1</c:v>
                </c:pt>
                <c:pt idx="780">
                  <c:v>55.4</c:v>
                </c:pt>
                <c:pt idx="781">
                  <c:v>56.1</c:v>
                </c:pt>
                <c:pt idx="782">
                  <c:v>56.7</c:v>
                </c:pt>
                <c:pt idx="783">
                  <c:v>55.8</c:v>
                </c:pt>
                <c:pt idx="784">
                  <c:v>55.7</c:v>
                </c:pt>
                <c:pt idx="785">
                  <c:v>55.5</c:v>
                </c:pt>
                <c:pt idx="786">
                  <c:v>54.2</c:v>
                </c:pt>
                <c:pt idx="787">
                  <c:v>55.3</c:v>
                </c:pt>
                <c:pt idx="788">
                  <c:v>54.9</c:v>
                </c:pt>
                <c:pt idx="789">
                  <c:v>56.1</c:v>
                </c:pt>
                <c:pt idx="790">
                  <c:v>54.8</c:v>
                </c:pt>
                <c:pt idx="791">
                  <c:v>54.4</c:v>
                </c:pt>
                <c:pt idx="792">
                  <c:v>54.3</c:v>
                </c:pt>
                <c:pt idx="793">
                  <c:v>53</c:v>
                </c:pt>
                <c:pt idx="794">
                  <c:v>54.4</c:v>
                </c:pt>
                <c:pt idx="795">
                  <c:v>54.1</c:v>
                </c:pt>
                <c:pt idx="796">
                  <c:v>54</c:v>
                </c:pt>
                <c:pt idx="797">
                  <c:v>52.9</c:v>
                </c:pt>
                <c:pt idx="798">
                  <c:v>54.3</c:v>
                </c:pt>
                <c:pt idx="799">
                  <c:v>53.9</c:v>
                </c:pt>
                <c:pt idx="800">
                  <c:v>54.5</c:v>
                </c:pt>
                <c:pt idx="801">
                  <c:v>53</c:v>
                </c:pt>
                <c:pt idx="802">
                  <c:v>53</c:v>
                </c:pt>
                <c:pt idx="803">
                  <c:v>52.6</c:v>
                </c:pt>
                <c:pt idx="804">
                  <c:v>51.5</c:v>
                </c:pt>
                <c:pt idx="805">
                  <c:v>52.5</c:v>
                </c:pt>
                <c:pt idx="806">
                  <c:v>51.9</c:v>
                </c:pt>
                <c:pt idx="807">
                  <c:v>52.1</c:v>
                </c:pt>
                <c:pt idx="808">
                  <c:v>52.2</c:v>
                </c:pt>
                <c:pt idx="809">
                  <c:v>51.8</c:v>
                </c:pt>
                <c:pt idx="810">
                  <c:v>50.9</c:v>
                </c:pt>
                <c:pt idx="811">
                  <c:v>51</c:v>
                </c:pt>
                <c:pt idx="812">
                  <c:v>50.1</c:v>
                </c:pt>
                <c:pt idx="813">
                  <c:v>50.3</c:v>
                </c:pt>
                <c:pt idx="814">
                  <c:v>51.5</c:v>
                </c:pt>
                <c:pt idx="815">
                  <c:v>49.7</c:v>
                </c:pt>
                <c:pt idx="816">
                  <c:v>50.4</c:v>
                </c:pt>
                <c:pt idx="817">
                  <c:v>48.6</c:v>
                </c:pt>
                <c:pt idx="818">
                  <c:v>48</c:v>
                </c:pt>
                <c:pt idx="819">
                  <c:v>47.7</c:v>
                </c:pt>
                <c:pt idx="820">
                  <c:v>48.2</c:v>
                </c:pt>
                <c:pt idx="821">
                  <c:v>46.6</c:v>
                </c:pt>
                <c:pt idx="822">
                  <c:v>47.1</c:v>
                </c:pt>
                <c:pt idx="823">
                  <c:v>47.1</c:v>
                </c:pt>
                <c:pt idx="824">
                  <c:v>47.1</c:v>
                </c:pt>
                <c:pt idx="825">
                  <c:v>44.6</c:v>
                </c:pt>
                <c:pt idx="826">
                  <c:v>44.3</c:v>
                </c:pt>
                <c:pt idx="827">
                  <c:v>43.6</c:v>
                </c:pt>
                <c:pt idx="828">
                  <c:v>42.9</c:v>
                </c:pt>
                <c:pt idx="829">
                  <c:v>42</c:v>
                </c:pt>
                <c:pt idx="830">
                  <c:v>41.9</c:v>
                </c:pt>
                <c:pt idx="831">
                  <c:v>40.299999999999997</c:v>
                </c:pt>
                <c:pt idx="832">
                  <c:v>39.200000000000003</c:v>
                </c:pt>
                <c:pt idx="833">
                  <c:v>39.9</c:v>
                </c:pt>
                <c:pt idx="834">
                  <c:v>38.700000000000003</c:v>
                </c:pt>
                <c:pt idx="835">
                  <c:v>37</c:v>
                </c:pt>
                <c:pt idx="836">
                  <c:v>37</c:v>
                </c:pt>
                <c:pt idx="837">
                  <c:v>35.200000000000003</c:v>
                </c:pt>
                <c:pt idx="838">
                  <c:v>35.700000000000003</c:v>
                </c:pt>
                <c:pt idx="839">
                  <c:v>34.6</c:v>
                </c:pt>
                <c:pt idx="840">
                  <c:v>34.9</c:v>
                </c:pt>
                <c:pt idx="841">
                  <c:v>34.200000000000003</c:v>
                </c:pt>
                <c:pt idx="842">
                  <c:v>32.9</c:v>
                </c:pt>
                <c:pt idx="843">
                  <c:v>32.200000000000003</c:v>
                </c:pt>
                <c:pt idx="844">
                  <c:v>31</c:v>
                </c:pt>
                <c:pt idx="845">
                  <c:v>31.1</c:v>
                </c:pt>
                <c:pt idx="846">
                  <c:v>29.299999999999997</c:v>
                </c:pt>
                <c:pt idx="847">
                  <c:v>28.6</c:v>
                </c:pt>
                <c:pt idx="848">
                  <c:v>28.4</c:v>
                </c:pt>
                <c:pt idx="849">
                  <c:v>27.4</c:v>
                </c:pt>
                <c:pt idx="850">
                  <c:v>27.9</c:v>
                </c:pt>
                <c:pt idx="851">
                  <c:v>27.5</c:v>
                </c:pt>
                <c:pt idx="852">
                  <c:v>27</c:v>
                </c:pt>
                <c:pt idx="853">
                  <c:v>27.6</c:v>
                </c:pt>
                <c:pt idx="854">
                  <c:v>26.700000000000003</c:v>
                </c:pt>
                <c:pt idx="855">
                  <c:v>26.200000000000003</c:v>
                </c:pt>
                <c:pt idx="856">
                  <c:v>25.5</c:v>
                </c:pt>
                <c:pt idx="857">
                  <c:v>24.4</c:v>
                </c:pt>
                <c:pt idx="858">
                  <c:v>23</c:v>
                </c:pt>
                <c:pt idx="859">
                  <c:v>23.4</c:v>
                </c:pt>
                <c:pt idx="860">
                  <c:v>21.1</c:v>
                </c:pt>
                <c:pt idx="861">
                  <c:v>21.5</c:v>
                </c:pt>
                <c:pt idx="862">
                  <c:v>20.2</c:v>
                </c:pt>
                <c:pt idx="863">
                  <c:v>19.7</c:v>
                </c:pt>
                <c:pt idx="864">
                  <c:v>20</c:v>
                </c:pt>
                <c:pt idx="865">
                  <c:v>19.5</c:v>
                </c:pt>
                <c:pt idx="866">
                  <c:v>19.3</c:v>
                </c:pt>
                <c:pt idx="867">
                  <c:v>18.600000000000001</c:v>
                </c:pt>
                <c:pt idx="868">
                  <c:v>18.600000000000001</c:v>
                </c:pt>
                <c:pt idx="869">
                  <c:v>18.399999999999999</c:v>
                </c:pt>
                <c:pt idx="870">
                  <c:v>17</c:v>
                </c:pt>
                <c:pt idx="871">
                  <c:v>17.100000000000001</c:v>
                </c:pt>
                <c:pt idx="872">
                  <c:v>16.7</c:v>
                </c:pt>
                <c:pt idx="873">
                  <c:v>16.8</c:v>
                </c:pt>
                <c:pt idx="874">
                  <c:v>16.399999999999999</c:v>
                </c:pt>
                <c:pt idx="875">
                  <c:v>15.600000000000001</c:v>
                </c:pt>
                <c:pt idx="876">
                  <c:v>16.3</c:v>
                </c:pt>
                <c:pt idx="877">
                  <c:v>15.899999999999999</c:v>
                </c:pt>
                <c:pt idx="878">
                  <c:v>16.2</c:v>
                </c:pt>
                <c:pt idx="879">
                  <c:v>15.100000000000001</c:v>
                </c:pt>
                <c:pt idx="880">
                  <c:v>15.7</c:v>
                </c:pt>
                <c:pt idx="881">
                  <c:v>16.2</c:v>
                </c:pt>
                <c:pt idx="882">
                  <c:v>16.600000000000001</c:v>
                </c:pt>
                <c:pt idx="883">
                  <c:v>14.899999999999999</c:v>
                </c:pt>
                <c:pt idx="884">
                  <c:v>16.399999999999999</c:v>
                </c:pt>
                <c:pt idx="885">
                  <c:v>15.3</c:v>
                </c:pt>
                <c:pt idx="886">
                  <c:v>16.2</c:v>
                </c:pt>
                <c:pt idx="887">
                  <c:v>15.7</c:v>
                </c:pt>
                <c:pt idx="888">
                  <c:v>14.7</c:v>
                </c:pt>
                <c:pt idx="889">
                  <c:v>16</c:v>
                </c:pt>
                <c:pt idx="890">
                  <c:v>16</c:v>
                </c:pt>
                <c:pt idx="891">
                  <c:v>16.7</c:v>
                </c:pt>
                <c:pt idx="892">
                  <c:v>16.2</c:v>
                </c:pt>
                <c:pt idx="893">
                  <c:v>16.2</c:v>
                </c:pt>
                <c:pt idx="894">
                  <c:v>17.2</c:v>
                </c:pt>
                <c:pt idx="895">
                  <c:v>15.7</c:v>
                </c:pt>
                <c:pt idx="896">
                  <c:v>18.3</c:v>
                </c:pt>
                <c:pt idx="897">
                  <c:v>16.600000000000001</c:v>
                </c:pt>
                <c:pt idx="898">
                  <c:v>18.2</c:v>
                </c:pt>
                <c:pt idx="899">
                  <c:v>18.899999999999999</c:v>
                </c:pt>
                <c:pt idx="900">
                  <c:v>18.399999999999999</c:v>
                </c:pt>
                <c:pt idx="901">
                  <c:v>17</c:v>
                </c:pt>
                <c:pt idx="902">
                  <c:v>19.899999999999999</c:v>
                </c:pt>
                <c:pt idx="903">
                  <c:v>20.2</c:v>
                </c:pt>
                <c:pt idx="904">
                  <c:v>20.399999999999999</c:v>
                </c:pt>
                <c:pt idx="905">
                  <c:v>21</c:v>
                </c:pt>
                <c:pt idx="906">
                  <c:v>22</c:v>
                </c:pt>
                <c:pt idx="907">
                  <c:v>21</c:v>
                </c:pt>
                <c:pt idx="908">
                  <c:v>22.1</c:v>
                </c:pt>
                <c:pt idx="909">
                  <c:v>22.5</c:v>
                </c:pt>
                <c:pt idx="910">
                  <c:v>22.3</c:v>
                </c:pt>
                <c:pt idx="911">
                  <c:v>22.2</c:v>
                </c:pt>
                <c:pt idx="912">
                  <c:v>23.4</c:v>
                </c:pt>
                <c:pt idx="913">
                  <c:v>23</c:v>
                </c:pt>
                <c:pt idx="914">
                  <c:v>23.4</c:v>
                </c:pt>
                <c:pt idx="915">
                  <c:v>24.4</c:v>
                </c:pt>
                <c:pt idx="916">
                  <c:v>23.1</c:v>
                </c:pt>
                <c:pt idx="917">
                  <c:v>23.4</c:v>
                </c:pt>
                <c:pt idx="918">
                  <c:v>24.5</c:v>
                </c:pt>
                <c:pt idx="919">
                  <c:v>24</c:v>
                </c:pt>
                <c:pt idx="920">
                  <c:v>25.7</c:v>
                </c:pt>
                <c:pt idx="921">
                  <c:v>26</c:v>
                </c:pt>
                <c:pt idx="922">
                  <c:v>25.3</c:v>
                </c:pt>
                <c:pt idx="923">
                  <c:v>26.299999999999997</c:v>
                </c:pt>
                <c:pt idx="924">
                  <c:v>26.799999999999997</c:v>
                </c:pt>
                <c:pt idx="925">
                  <c:v>25.9</c:v>
                </c:pt>
                <c:pt idx="926">
                  <c:v>26.799999999999997</c:v>
                </c:pt>
                <c:pt idx="927">
                  <c:v>26</c:v>
                </c:pt>
                <c:pt idx="928">
                  <c:v>25.3</c:v>
                </c:pt>
                <c:pt idx="929">
                  <c:v>26.700000000000003</c:v>
                </c:pt>
                <c:pt idx="930">
                  <c:v>26.799999999999997</c:v>
                </c:pt>
                <c:pt idx="931">
                  <c:v>26.5</c:v>
                </c:pt>
                <c:pt idx="932">
                  <c:v>25.8</c:v>
                </c:pt>
                <c:pt idx="933">
                  <c:v>25.9</c:v>
                </c:pt>
                <c:pt idx="934">
                  <c:v>26.6</c:v>
                </c:pt>
                <c:pt idx="935">
                  <c:v>27.9</c:v>
                </c:pt>
                <c:pt idx="936">
                  <c:v>25.9</c:v>
                </c:pt>
                <c:pt idx="937">
                  <c:v>27</c:v>
                </c:pt>
                <c:pt idx="938">
                  <c:v>28.1</c:v>
                </c:pt>
                <c:pt idx="939">
                  <c:v>28.6</c:v>
                </c:pt>
                <c:pt idx="940">
                  <c:v>27.6</c:v>
                </c:pt>
                <c:pt idx="941">
                  <c:v>27.200000000000003</c:v>
                </c:pt>
                <c:pt idx="942">
                  <c:v>26.5</c:v>
                </c:pt>
                <c:pt idx="943">
                  <c:v>27.1</c:v>
                </c:pt>
                <c:pt idx="944">
                  <c:v>25.9</c:v>
                </c:pt>
                <c:pt idx="945">
                  <c:v>26.6</c:v>
                </c:pt>
                <c:pt idx="946">
                  <c:v>27</c:v>
                </c:pt>
                <c:pt idx="947">
                  <c:v>26.799999999999997</c:v>
                </c:pt>
                <c:pt idx="948">
                  <c:v>27.200000000000003</c:v>
                </c:pt>
                <c:pt idx="949">
                  <c:v>25.4</c:v>
                </c:pt>
                <c:pt idx="950">
                  <c:v>27.200000000000003</c:v>
                </c:pt>
                <c:pt idx="951">
                  <c:v>27.6</c:v>
                </c:pt>
                <c:pt idx="952">
                  <c:v>27.200000000000003</c:v>
                </c:pt>
                <c:pt idx="953">
                  <c:v>27.5</c:v>
                </c:pt>
                <c:pt idx="954">
                  <c:v>27.6</c:v>
                </c:pt>
                <c:pt idx="955">
                  <c:v>26.1</c:v>
                </c:pt>
                <c:pt idx="956">
                  <c:v>27.200000000000003</c:v>
                </c:pt>
                <c:pt idx="957">
                  <c:v>26.299999999999997</c:v>
                </c:pt>
                <c:pt idx="958">
                  <c:v>26.9</c:v>
                </c:pt>
                <c:pt idx="959">
                  <c:v>26.700000000000003</c:v>
                </c:pt>
                <c:pt idx="960">
                  <c:v>27.700000000000003</c:v>
                </c:pt>
                <c:pt idx="961">
                  <c:v>25.6</c:v>
                </c:pt>
                <c:pt idx="962">
                  <c:v>26.6</c:v>
                </c:pt>
                <c:pt idx="963">
                  <c:v>27</c:v>
                </c:pt>
                <c:pt idx="964">
                  <c:v>28.1</c:v>
                </c:pt>
                <c:pt idx="965">
                  <c:v>27.799999999999997</c:v>
                </c:pt>
                <c:pt idx="966">
                  <c:v>27</c:v>
                </c:pt>
                <c:pt idx="967">
                  <c:v>26.700000000000003</c:v>
                </c:pt>
                <c:pt idx="968">
                  <c:v>27.700000000000003</c:v>
                </c:pt>
                <c:pt idx="969">
                  <c:v>26.6</c:v>
                </c:pt>
                <c:pt idx="970">
                  <c:v>27.1</c:v>
                </c:pt>
                <c:pt idx="971">
                  <c:v>28.9</c:v>
                </c:pt>
                <c:pt idx="972">
                  <c:v>28</c:v>
                </c:pt>
                <c:pt idx="973">
                  <c:v>26.700000000000003</c:v>
                </c:pt>
                <c:pt idx="974">
                  <c:v>27</c:v>
                </c:pt>
                <c:pt idx="975">
                  <c:v>27.299999999999997</c:v>
                </c:pt>
                <c:pt idx="976">
                  <c:v>26.5</c:v>
                </c:pt>
                <c:pt idx="977">
                  <c:v>26.9</c:v>
                </c:pt>
                <c:pt idx="978">
                  <c:v>26.6</c:v>
                </c:pt>
                <c:pt idx="979">
                  <c:v>25.9</c:v>
                </c:pt>
                <c:pt idx="980">
                  <c:v>27.299999999999997</c:v>
                </c:pt>
                <c:pt idx="981">
                  <c:v>26.799999999999997</c:v>
                </c:pt>
                <c:pt idx="982">
                  <c:v>25.5</c:v>
                </c:pt>
                <c:pt idx="983">
                  <c:v>27.799999999999997</c:v>
                </c:pt>
                <c:pt idx="984">
                  <c:v>26.299999999999997</c:v>
                </c:pt>
                <c:pt idx="985">
                  <c:v>27.6</c:v>
                </c:pt>
                <c:pt idx="986">
                  <c:v>27</c:v>
                </c:pt>
                <c:pt idx="987">
                  <c:v>26.299999999999997</c:v>
                </c:pt>
                <c:pt idx="988">
                  <c:v>26.5</c:v>
                </c:pt>
                <c:pt idx="989">
                  <c:v>26.6</c:v>
                </c:pt>
                <c:pt idx="990">
                  <c:v>26.799999999999997</c:v>
                </c:pt>
                <c:pt idx="991">
                  <c:v>26.200000000000003</c:v>
                </c:pt>
                <c:pt idx="992">
                  <c:v>26.9</c:v>
                </c:pt>
                <c:pt idx="993">
                  <c:v>26.1</c:v>
                </c:pt>
                <c:pt idx="994">
                  <c:v>26.1</c:v>
                </c:pt>
                <c:pt idx="995">
                  <c:v>26.700000000000003</c:v>
                </c:pt>
                <c:pt idx="996">
                  <c:v>26.299999999999997</c:v>
                </c:pt>
                <c:pt idx="997">
                  <c:v>25.9</c:v>
                </c:pt>
                <c:pt idx="998">
                  <c:v>26.1</c:v>
                </c:pt>
                <c:pt idx="999">
                  <c:v>25.9</c:v>
                </c:pt>
                <c:pt idx="1000">
                  <c:v>26.200000000000003</c:v>
                </c:pt>
                <c:pt idx="1001">
                  <c:v>26.6</c:v>
                </c:pt>
                <c:pt idx="1002">
                  <c:v>26.9</c:v>
                </c:pt>
                <c:pt idx="1003">
                  <c:v>26.5</c:v>
                </c:pt>
                <c:pt idx="1004">
                  <c:v>25.6</c:v>
                </c:pt>
                <c:pt idx="1005">
                  <c:v>25.4</c:v>
                </c:pt>
                <c:pt idx="1006">
                  <c:v>26.299999999999997</c:v>
                </c:pt>
                <c:pt idx="1007">
                  <c:v>26.9</c:v>
                </c:pt>
                <c:pt idx="1008">
                  <c:v>26.700000000000003</c:v>
                </c:pt>
                <c:pt idx="1009">
                  <c:v>25.8</c:v>
                </c:pt>
                <c:pt idx="1010">
                  <c:v>27.299999999999997</c:v>
                </c:pt>
                <c:pt idx="1011">
                  <c:v>28.1</c:v>
                </c:pt>
                <c:pt idx="1012">
                  <c:v>26.5</c:v>
                </c:pt>
                <c:pt idx="1013">
                  <c:v>25.8</c:v>
                </c:pt>
                <c:pt idx="1014">
                  <c:v>26.299999999999997</c:v>
                </c:pt>
                <c:pt idx="1015">
                  <c:v>27.4</c:v>
                </c:pt>
                <c:pt idx="1016">
                  <c:v>25.4</c:v>
                </c:pt>
                <c:pt idx="1017">
                  <c:v>26.6</c:v>
                </c:pt>
                <c:pt idx="1018">
                  <c:v>26.6</c:v>
                </c:pt>
                <c:pt idx="1019">
                  <c:v>26.799999999999997</c:v>
                </c:pt>
                <c:pt idx="1020">
                  <c:v>27.5</c:v>
                </c:pt>
                <c:pt idx="1021">
                  <c:v>26.4</c:v>
                </c:pt>
                <c:pt idx="1022">
                  <c:v>27</c:v>
                </c:pt>
                <c:pt idx="1023">
                  <c:v>27.700000000000003</c:v>
                </c:pt>
                <c:pt idx="1024">
                  <c:v>26.700000000000003</c:v>
                </c:pt>
                <c:pt idx="1025">
                  <c:v>28</c:v>
                </c:pt>
                <c:pt idx="1026">
                  <c:v>27.200000000000003</c:v>
                </c:pt>
                <c:pt idx="1027">
                  <c:v>27.4</c:v>
                </c:pt>
                <c:pt idx="1028">
                  <c:v>28</c:v>
                </c:pt>
                <c:pt idx="1029">
                  <c:v>26.9</c:v>
                </c:pt>
                <c:pt idx="1030">
                  <c:v>26</c:v>
                </c:pt>
                <c:pt idx="1031">
                  <c:v>26.700000000000003</c:v>
                </c:pt>
                <c:pt idx="1032">
                  <c:v>26.6</c:v>
                </c:pt>
                <c:pt idx="1033">
                  <c:v>27.1</c:v>
                </c:pt>
                <c:pt idx="1034">
                  <c:v>27</c:v>
                </c:pt>
                <c:pt idx="1035">
                  <c:v>27.5</c:v>
                </c:pt>
                <c:pt idx="1036">
                  <c:v>28.1</c:v>
                </c:pt>
                <c:pt idx="1037">
                  <c:v>27.1</c:v>
                </c:pt>
                <c:pt idx="1038">
                  <c:v>28.5</c:v>
                </c:pt>
                <c:pt idx="1039">
                  <c:v>28.299999999999997</c:v>
                </c:pt>
                <c:pt idx="1040">
                  <c:v>27.4</c:v>
                </c:pt>
                <c:pt idx="1041">
                  <c:v>29.200000000000003</c:v>
                </c:pt>
                <c:pt idx="1042">
                  <c:v>28.5</c:v>
                </c:pt>
                <c:pt idx="1043">
                  <c:v>26.6</c:v>
                </c:pt>
                <c:pt idx="1044">
                  <c:v>27.1</c:v>
                </c:pt>
                <c:pt idx="1045">
                  <c:v>27.200000000000003</c:v>
                </c:pt>
                <c:pt idx="1046">
                  <c:v>27.799999999999997</c:v>
                </c:pt>
                <c:pt idx="1047">
                  <c:v>26.299999999999997</c:v>
                </c:pt>
                <c:pt idx="1048">
                  <c:v>27.6</c:v>
                </c:pt>
                <c:pt idx="1049">
                  <c:v>26.6</c:v>
                </c:pt>
                <c:pt idx="1050">
                  <c:v>28.299999999999997</c:v>
                </c:pt>
                <c:pt idx="1051">
                  <c:v>27.200000000000003</c:v>
                </c:pt>
                <c:pt idx="1052">
                  <c:v>27.299999999999997</c:v>
                </c:pt>
                <c:pt idx="1053">
                  <c:v>27.200000000000003</c:v>
                </c:pt>
                <c:pt idx="1054">
                  <c:v>27.4</c:v>
                </c:pt>
                <c:pt idx="1055">
                  <c:v>27.799999999999997</c:v>
                </c:pt>
                <c:pt idx="1056">
                  <c:v>27.9</c:v>
                </c:pt>
                <c:pt idx="1057">
                  <c:v>28.700000000000003</c:v>
                </c:pt>
                <c:pt idx="1058">
                  <c:v>26.700000000000003</c:v>
                </c:pt>
                <c:pt idx="1059">
                  <c:v>27.5</c:v>
                </c:pt>
                <c:pt idx="1060">
                  <c:v>27.700000000000003</c:v>
                </c:pt>
                <c:pt idx="1061">
                  <c:v>29.200000000000003</c:v>
                </c:pt>
                <c:pt idx="1062">
                  <c:v>26.700000000000003</c:v>
                </c:pt>
                <c:pt idx="1063">
                  <c:v>27.700000000000003</c:v>
                </c:pt>
                <c:pt idx="1064">
                  <c:v>27.700000000000003</c:v>
                </c:pt>
                <c:pt idx="1065">
                  <c:v>27.6</c:v>
                </c:pt>
                <c:pt idx="1066">
                  <c:v>28.6</c:v>
                </c:pt>
                <c:pt idx="1067">
                  <c:v>28.799999999999997</c:v>
                </c:pt>
                <c:pt idx="1068">
                  <c:v>27.6</c:v>
                </c:pt>
                <c:pt idx="1069">
                  <c:v>28.4</c:v>
                </c:pt>
                <c:pt idx="1070">
                  <c:v>29</c:v>
                </c:pt>
                <c:pt idx="1071">
                  <c:v>28.299999999999997</c:v>
                </c:pt>
                <c:pt idx="1072">
                  <c:v>28.6</c:v>
                </c:pt>
                <c:pt idx="1073">
                  <c:v>28.6</c:v>
                </c:pt>
                <c:pt idx="1074">
                  <c:v>29.1</c:v>
                </c:pt>
                <c:pt idx="1075">
                  <c:v>27.299999999999997</c:v>
                </c:pt>
                <c:pt idx="1076">
                  <c:v>27.4</c:v>
                </c:pt>
                <c:pt idx="1077">
                  <c:v>26.5</c:v>
                </c:pt>
                <c:pt idx="1078">
                  <c:v>27.799999999999997</c:v>
                </c:pt>
                <c:pt idx="1079">
                  <c:v>29.200000000000003</c:v>
                </c:pt>
                <c:pt idx="1080">
                  <c:v>28.1</c:v>
                </c:pt>
                <c:pt idx="1081">
                  <c:v>28.200000000000003</c:v>
                </c:pt>
                <c:pt idx="1082">
                  <c:v>28</c:v>
                </c:pt>
                <c:pt idx="1083">
                  <c:v>28.200000000000003</c:v>
                </c:pt>
                <c:pt idx="1084">
                  <c:v>28</c:v>
                </c:pt>
                <c:pt idx="1085">
                  <c:v>29.299999999999997</c:v>
                </c:pt>
                <c:pt idx="1086">
                  <c:v>28.700000000000003</c:v>
                </c:pt>
                <c:pt idx="1087">
                  <c:v>28.6</c:v>
                </c:pt>
                <c:pt idx="1088">
                  <c:v>27.700000000000003</c:v>
                </c:pt>
                <c:pt idx="1089">
                  <c:v>27.6</c:v>
                </c:pt>
                <c:pt idx="1090">
                  <c:v>29.1</c:v>
                </c:pt>
                <c:pt idx="1091">
                  <c:v>28.200000000000003</c:v>
                </c:pt>
                <c:pt idx="1092">
                  <c:v>29.700000000000003</c:v>
                </c:pt>
                <c:pt idx="1093">
                  <c:v>28.9</c:v>
                </c:pt>
                <c:pt idx="1094">
                  <c:v>27.799999999999997</c:v>
                </c:pt>
                <c:pt idx="1095">
                  <c:v>29.9</c:v>
                </c:pt>
                <c:pt idx="1096">
                  <c:v>28.200000000000003</c:v>
                </c:pt>
                <c:pt idx="1097">
                  <c:v>28.200000000000003</c:v>
                </c:pt>
                <c:pt idx="1098">
                  <c:v>28.1</c:v>
                </c:pt>
                <c:pt idx="1099">
                  <c:v>29.1</c:v>
                </c:pt>
                <c:pt idx="1100">
                  <c:v>28.700000000000003</c:v>
                </c:pt>
                <c:pt idx="1101">
                  <c:v>29</c:v>
                </c:pt>
                <c:pt idx="1102">
                  <c:v>28.9</c:v>
                </c:pt>
                <c:pt idx="1103">
                  <c:v>28.200000000000003</c:v>
                </c:pt>
                <c:pt idx="1104">
                  <c:v>29.200000000000003</c:v>
                </c:pt>
                <c:pt idx="1105">
                  <c:v>29.200000000000003</c:v>
                </c:pt>
                <c:pt idx="1106">
                  <c:v>28.4</c:v>
                </c:pt>
                <c:pt idx="1107">
                  <c:v>29.200000000000003</c:v>
                </c:pt>
                <c:pt idx="1108">
                  <c:v>28.200000000000003</c:v>
                </c:pt>
                <c:pt idx="1109">
                  <c:v>29.200000000000003</c:v>
                </c:pt>
                <c:pt idx="1110">
                  <c:v>29</c:v>
                </c:pt>
                <c:pt idx="1111">
                  <c:v>29.5</c:v>
                </c:pt>
                <c:pt idx="1112">
                  <c:v>29.5</c:v>
                </c:pt>
                <c:pt idx="1113">
                  <c:v>29.799999999999997</c:v>
                </c:pt>
                <c:pt idx="1114">
                  <c:v>29.200000000000003</c:v>
                </c:pt>
                <c:pt idx="1115">
                  <c:v>29.5</c:v>
                </c:pt>
                <c:pt idx="1116">
                  <c:v>29.5</c:v>
                </c:pt>
                <c:pt idx="1117">
                  <c:v>28.4</c:v>
                </c:pt>
                <c:pt idx="1118">
                  <c:v>29.200000000000003</c:v>
                </c:pt>
                <c:pt idx="1119">
                  <c:v>28.4</c:v>
                </c:pt>
                <c:pt idx="1120">
                  <c:v>29.9</c:v>
                </c:pt>
                <c:pt idx="1121">
                  <c:v>28.4</c:v>
                </c:pt>
                <c:pt idx="1122">
                  <c:v>28.200000000000003</c:v>
                </c:pt>
                <c:pt idx="1123">
                  <c:v>28.799999999999997</c:v>
                </c:pt>
                <c:pt idx="1124">
                  <c:v>29.200000000000003</c:v>
                </c:pt>
                <c:pt idx="1125">
                  <c:v>29.6</c:v>
                </c:pt>
                <c:pt idx="1126">
                  <c:v>29.6</c:v>
                </c:pt>
                <c:pt idx="1127">
                  <c:v>29.700000000000003</c:v>
                </c:pt>
                <c:pt idx="1128">
                  <c:v>29.1</c:v>
                </c:pt>
                <c:pt idx="1129">
                  <c:v>29.799999999999997</c:v>
                </c:pt>
                <c:pt idx="1130">
                  <c:v>28.299999999999997</c:v>
                </c:pt>
                <c:pt idx="1131">
                  <c:v>29.700000000000003</c:v>
                </c:pt>
                <c:pt idx="1132">
                  <c:v>29.4</c:v>
                </c:pt>
                <c:pt idx="1133">
                  <c:v>29.4</c:v>
                </c:pt>
                <c:pt idx="1134">
                  <c:v>29.700000000000003</c:v>
                </c:pt>
                <c:pt idx="1135">
                  <c:v>29.700000000000003</c:v>
                </c:pt>
                <c:pt idx="1136">
                  <c:v>28.200000000000003</c:v>
                </c:pt>
                <c:pt idx="1137">
                  <c:v>28.799999999999997</c:v>
                </c:pt>
                <c:pt idx="1138">
                  <c:v>28.700000000000003</c:v>
                </c:pt>
                <c:pt idx="1139">
                  <c:v>29.299999999999997</c:v>
                </c:pt>
                <c:pt idx="1140">
                  <c:v>28.9</c:v>
                </c:pt>
                <c:pt idx="1141">
                  <c:v>30.799999999999997</c:v>
                </c:pt>
                <c:pt idx="1142">
                  <c:v>30</c:v>
                </c:pt>
                <c:pt idx="1143">
                  <c:v>30.4</c:v>
                </c:pt>
                <c:pt idx="1144">
                  <c:v>30.299999999999997</c:v>
                </c:pt>
                <c:pt idx="1145">
                  <c:v>29.299999999999997</c:v>
                </c:pt>
                <c:pt idx="1146">
                  <c:v>29.9</c:v>
                </c:pt>
                <c:pt idx="1147">
                  <c:v>30.200000000000003</c:v>
                </c:pt>
                <c:pt idx="1148">
                  <c:v>30.1</c:v>
                </c:pt>
                <c:pt idx="1149">
                  <c:v>30.799999999999997</c:v>
                </c:pt>
                <c:pt idx="1150">
                  <c:v>30.4</c:v>
                </c:pt>
                <c:pt idx="1151">
                  <c:v>30.5</c:v>
                </c:pt>
                <c:pt idx="1152">
                  <c:v>29.9</c:v>
                </c:pt>
                <c:pt idx="1153">
                  <c:v>31</c:v>
                </c:pt>
                <c:pt idx="1154">
                  <c:v>30.700000000000003</c:v>
                </c:pt>
                <c:pt idx="1155">
                  <c:v>31.9</c:v>
                </c:pt>
                <c:pt idx="1156">
                  <c:v>31</c:v>
                </c:pt>
                <c:pt idx="1157">
                  <c:v>30.6</c:v>
                </c:pt>
                <c:pt idx="1158">
                  <c:v>30.6</c:v>
                </c:pt>
                <c:pt idx="1159">
                  <c:v>30.200000000000003</c:v>
                </c:pt>
                <c:pt idx="1160">
                  <c:v>29.299999999999997</c:v>
                </c:pt>
                <c:pt idx="1161">
                  <c:v>30.700000000000003</c:v>
                </c:pt>
                <c:pt idx="1162">
                  <c:v>29.9</c:v>
                </c:pt>
                <c:pt idx="1163">
                  <c:v>30.799999999999997</c:v>
                </c:pt>
                <c:pt idx="1164">
                  <c:v>30.200000000000003</c:v>
                </c:pt>
                <c:pt idx="1165">
                  <c:v>31.799999999999997</c:v>
                </c:pt>
                <c:pt idx="1166">
                  <c:v>32.200000000000003</c:v>
                </c:pt>
                <c:pt idx="1167">
                  <c:v>30.299999999999997</c:v>
                </c:pt>
                <c:pt idx="1168">
                  <c:v>29.9</c:v>
                </c:pt>
                <c:pt idx="1169">
                  <c:v>32.299999999999997</c:v>
                </c:pt>
                <c:pt idx="1170">
                  <c:v>31.799999999999997</c:v>
                </c:pt>
                <c:pt idx="1171">
                  <c:v>31.200000000000003</c:v>
                </c:pt>
                <c:pt idx="1172">
                  <c:v>30.5</c:v>
                </c:pt>
                <c:pt idx="1173">
                  <c:v>30.799999999999997</c:v>
                </c:pt>
                <c:pt idx="1174">
                  <c:v>31</c:v>
                </c:pt>
                <c:pt idx="1175">
                  <c:v>30.1</c:v>
                </c:pt>
                <c:pt idx="1176">
                  <c:v>29.9</c:v>
                </c:pt>
                <c:pt idx="1177">
                  <c:v>29.4</c:v>
                </c:pt>
                <c:pt idx="1178">
                  <c:v>31.299999999999997</c:v>
                </c:pt>
                <c:pt idx="1179">
                  <c:v>30.1</c:v>
                </c:pt>
                <c:pt idx="1180">
                  <c:v>31.6</c:v>
                </c:pt>
                <c:pt idx="1181">
                  <c:v>30.200000000000003</c:v>
                </c:pt>
                <c:pt idx="1182">
                  <c:v>30.200000000000003</c:v>
                </c:pt>
                <c:pt idx="1183">
                  <c:v>28.799999999999997</c:v>
                </c:pt>
                <c:pt idx="1184">
                  <c:v>30</c:v>
                </c:pt>
                <c:pt idx="1185">
                  <c:v>29.200000000000003</c:v>
                </c:pt>
                <c:pt idx="1186">
                  <c:v>26.9</c:v>
                </c:pt>
                <c:pt idx="1187">
                  <c:v>27.9</c:v>
                </c:pt>
                <c:pt idx="1188">
                  <c:v>28.200000000000003</c:v>
                </c:pt>
                <c:pt idx="1189">
                  <c:v>28.200000000000003</c:v>
                </c:pt>
                <c:pt idx="1190">
                  <c:v>26.1</c:v>
                </c:pt>
                <c:pt idx="1191">
                  <c:v>27.799999999999997</c:v>
                </c:pt>
                <c:pt idx="1192">
                  <c:v>26.200000000000003</c:v>
                </c:pt>
                <c:pt idx="1193">
                  <c:v>24.2</c:v>
                </c:pt>
                <c:pt idx="1194">
                  <c:v>23</c:v>
                </c:pt>
                <c:pt idx="1195">
                  <c:v>25.3</c:v>
                </c:pt>
                <c:pt idx="1196">
                  <c:v>26.9</c:v>
                </c:pt>
                <c:pt idx="1197">
                  <c:v>25.6</c:v>
                </c:pt>
                <c:pt idx="1198">
                  <c:v>24.3</c:v>
                </c:pt>
                <c:pt idx="1199">
                  <c:v>22.2</c:v>
                </c:pt>
                <c:pt idx="1200">
                  <c:v>22.3</c:v>
                </c:pt>
                <c:pt idx="1201">
                  <c:v>22.2</c:v>
                </c:pt>
                <c:pt idx="1202">
                  <c:v>21.9</c:v>
                </c:pt>
                <c:pt idx="1203">
                  <c:v>21.6</c:v>
                </c:pt>
                <c:pt idx="1204">
                  <c:v>22</c:v>
                </c:pt>
                <c:pt idx="1205">
                  <c:v>21.2</c:v>
                </c:pt>
                <c:pt idx="1206">
                  <c:v>21</c:v>
                </c:pt>
                <c:pt idx="1207">
                  <c:v>20.100000000000001</c:v>
                </c:pt>
                <c:pt idx="1208">
                  <c:v>20.7</c:v>
                </c:pt>
                <c:pt idx="1209">
                  <c:v>19.899999999999999</c:v>
                </c:pt>
                <c:pt idx="1210">
                  <c:v>19.5</c:v>
                </c:pt>
                <c:pt idx="1211">
                  <c:v>17.5</c:v>
                </c:pt>
                <c:pt idx="1212">
                  <c:v>19.7</c:v>
                </c:pt>
                <c:pt idx="1213">
                  <c:v>19.100000000000001</c:v>
                </c:pt>
                <c:pt idx="1214">
                  <c:v>18.600000000000001</c:v>
                </c:pt>
                <c:pt idx="1215">
                  <c:v>18.600000000000001</c:v>
                </c:pt>
                <c:pt idx="1216">
                  <c:v>19.100000000000001</c:v>
                </c:pt>
                <c:pt idx="1217">
                  <c:v>17.899999999999999</c:v>
                </c:pt>
                <c:pt idx="1218">
                  <c:v>18.100000000000001</c:v>
                </c:pt>
                <c:pt idx="1219">
                  <c:v>18.399999999999999</c:v>
                </c:pt>
                <c:pt idx="1220">
                  <c:v>19.600000000000001</c:v>
                </c:pt>
                <c:pt idx="1221">
                  <c:v>17.600000000000001</c:v>
                </c:pt>
                <c:pt idx="1222">
                  <c:v>20.7</c:v>
                </c:pt>
                <c:pt idx="1223">
                  <c:v>20</c:v>
                </c:pt>
                <c:pt idx="1224">
                  <c:v>16.3</c:v>
                </c:pt>
                <c:pt idx="1225">
                  <c:v>15.8</c:v>
                </c:pt>
                <c:pt idx="1226">
                  <c:v>15.399999999999999</c:v>
                </c:pt>
                <c:pt idx="1227">
                  <c:v>14.8</c:v>
                </c:pt>
                <c:pt idx="1228">
                  <c:v>15.600000000000001</c:v>
                </c:pt>
                <c:pt idx="1229">
                  <c:v>14.600000000000001</c:v>
                </c:pt>
                <c:pt idx="1230">
                  <c:v>14.600000000000001</c:v>
                </c:pt>
                <c:pt idx="1231">
                  <c:v>14.8</c:v>
                </c:pt>
                <c:pt idx="1232">
                  <c:v>14.5</c:v>
                </c:pt>
                <c:pt idx="1233">
                  <c:v>14.8</c:v>
                </c:pt>
                <c:pt idx="1234">
                  <c:v>15</c:v>
                </c:pt>
                <c:pt idx="1235">
                  <c:v>15.100000000000001</c:v>
                </c:pt>
                <c:pt idx="1236">
                  <c:v>15.399999999999999</c:v>
                </c:pt>
                <c:pt idx="1237">
                  <c:v>14.100000000000001</c:v>
                </c:pt>
                <c:pt idx="1238">
                  <c:v>13.899999999999999</c:v>
                </c:pt>
                <c:pt idx="1239">
                  <c:v>13.5</c:v>
                </c:pt>
                <c:pt idx="1240">
                  <c:v>12.100000000000001</c:v>
                </c:pt>
                <c:pt idx="1241">
                  <c:v>11.399999999999999</c:v>
                </c:pt>
                <c:pt idx="1242">
                  <c:v>12.2</c:v>
                </c:pt>
                <c:pt idx="1243">
                  <c:v>11.5</c:v>
                </c:pt>
                <c:pt idx="1244">
                  <c:v>11.5</c:v>
                </c:pt>
                <c:pt idx="1245">
                  <c:v>16.899999999999999</c:v>
                </c:pt>
                <c:pt idx="1246">
                  <c:v>18.100000000000001</c:v>
                </c:pt>
                <c:pt idx="1247">
                  <c:v>20.100000000000001</c:v>
                </c:pt>
                <c:pt idx="1248">
                  <c:v>22.7</c:v>
                </c:pt>
                <c:pt idx="1249">
                  <c:v>22.6</c:v>
                </c:pt>
                <c:pt idx="1250">
                  <c:v>17.600000000000001</c:v>
                </c:pt>
                <c:pt idx="1251">
                  <c:v>11.600000000000001</c:v>
                </c:pt>
                <c:pt idx="1252">
                  <c:v>9.3000000000000007</c:v>
                </c:pt>
                <c:pt idx="1253">
                  <c:v>8.6999999999999993</c:v>
                </c:pt>
                <c:pt idx="1254">
                  <c:v>9.1</c:v>
                </c:pt>
                <c:pt idx="1255">
                  <c:v>11.100000000000001</c:v>
                </c:pt>
                <c:pt idx="1256">
                  <c:v>12.3</c:v>
                </c:pt>
                <c:pt idx="1257">
                  <c:v>11</c:v>
                </c:pt>
                <c:pt idx="1258">
                  <c:v>11.100000000000001</c:v>
                </c:pt>
                <c:pt idx="1259">
                  <c:v>12.3</c:v>
                </c:pt>
                <c:pt idx="1260">
                  <c:v>11.399999999999999</c:v>
                </c:pt>
                <c:pt idx="1261">
                  <c:v>11.399999999999999</c:v>
                </c:pt>
                <c:pt idx="1262">
                  <c:v>10.600000000000001</c:v>
                </c:pt>
                <c:pt idx="1263">
                  <c:v>10.199999999999999</c:v>
                </c:pt>
                <c:pt idx="1264">
                  <c:v>10.5</c:v>
                </c:pt>
                <c:pt idx="1265">
                  <c:v>9.5</c:v>
                </c:pt>
                <c:pt idx="1266">
                  <c:v>10.5</c:v>
                </c:pt>
                <c:pt idx="1267">
                  <c:v>10.199999999999999</c:v>
                </c:pt>
                <c:pt idx="1268">
                  <c:v>11</c:v>
                </c:pt>
                <c:pt idx="1269">
                  <c:v>10.7</c:v>
                </c:pt>
                <c:pt idx="1270">
                  <c:v>9.4</c:v>
                </c:pt>
                <c:pt idx="1271">
                  <c:v>11</c:v>
                </c:pt>
                <c:pt idx="1272">
                  <c:v>11.8</c:v>
                </c:pt>
                <c:pt idx="1273">
                  <c:v>11.100000000000001</c:v>
                </c:pt>
                <c:pt idx="1274">
                  <c:v>10.399999999999999</c:v>
                </c:pt>
                <c:pt idx="1275">
                  <c:v>8.6999999999999993</c:v>
                </c:pt>
                <c:pt idx="1276">
                  <c:v>8.6999999999999993</c:v>
                </c:pt>
                <c:pt idx="1277">
                  <c:v>8.9</c:v>
                </c:pt>
                <c:pt idx="1278">
                  <c:v>8.9</c:v>
                </c:pt>
                <c:pt idx="1279">
                  <c:v>8.3000000000000007</c:v>
                </c:pt>
                <c:pt idx="1280">
                  <c:v>9.8000000000000007</c:v>
                </c:pt>
                <c:pt idx="1281">
                  <c:v>10.5</c:v>
                </c:pt>
                <c:pt idx="1282">
                  <c:v>11.2</c:v>
                </c:pt>
                <c:pt idx="1283">
                  <c:v>11.3</c:v>
                </c:pt>
                <c:pt idx="1284">
                  <c:v>10.8</c:v>
                </c:pt>
                <c:pt idx="1285">
                  <c:v>11.8</c:v>
                </c:pt>
                <c:pt idx="1286">
                  <c:v>12.3</c:v>
                </c:pt>
                <c:pt idx="1287">
                  <c:v>11.5</c:v>
                </c:pt>
                <c:pt idx="1288">
                  <c:v>13.899999999999999</c:v>
                </c:pt>
                <c:pt idx="1289">
                  <c:v>11.2</c:v>
                </c:pt>
                <c:pt idx="1290">
                  <c:v>11.899999999999999</c:v>
                </c:pt>
                <c:pt idx="1291">
                  <c:v>11.100000000000001</c:v>
                </c:pt>
                <c:pt idx="1292">
                  <c:v>11</c:v>
                </c:pt>
                <c:pt idx="1293">
                  <c:v>12.399999999999999</c:v>
                </c:pt>
                <c:pt idx="1294">
                  <c:v>11.8</c:v>
                </c:pt>
                <c:pt idx="1295">
                  <c:v>13.2</c:v>
                </c:pt>
                <c:pt idx="1296">
                  <c:v>13.100000000000001</c:v>
                </c:pt>
                <c:pt idx="1297">
                  <c:v>12.8</c:v>
                </c:pt>
                <c:pt idx="1298">
                  <c:v>12.100000000000001</c:v>
                </c:pt>
                <c:pt idx="1299">
                  <c:v>12.600000000000001</c:v>
                </c:pt>
                <c:pt idx="1300">
                  <c:v>12.7</c:v>
                </c:pt>
                <c:pt idx="1301">
                  <c:v>12.100000000000001</c:v>
                </c:pt>
                <c:pt idx="1302">
                  <c:v>12.100000000000001</c:v>
                </c:pt>
                <c:pt idx="1303">
                  <c:v>13.100000000000001</c:v>
                </c:pt>
                <c:pt idx="1304">
                  <c:v>13.3</c:v>
                </c:pt>
                <c:pt idx="1305">
                  <c:v>11.2</c:v>
                </c:pt>
                <c:pt idx="1306">
                  <c:v>11.100000000000001</c:v>
                </c:pt>
                <c:pt idx="1307">
                  <c:v>12</c:v>
                </c:pt>
                <c:pt idx="1308">
                  <c:v>11.399999999999999</c:v>
                </c:pt>
                <c:pt idx="1309">
                  <c:v>11.899999999999999</c:v>
                </c:pt>
                <c:pt idx="1310">
                  <c:v>10.899999999999999</c:v>
                </c:pt>
                <c:pt idx="1311">
                  <c:v>12.899999999999999</c:v>
                </c:pt>
                <c:pt idx="1312">
                  <c:v>14</c:v>
                </c:pt>
                <c:pt idx="1313">
                  <c:v>14.2</c:v>
                </c:pt>
                <c:pt idx="1314">
                  <c:v>13.5</c:v>
                </c:pt>
                <c:pt idx="1315">
                  <c:v>12.899999999999999</c:v>
                </c:pt>
                <c:pt idx="1316">
                  <c:v>13.399999999999999</c:v>
                </c:pt>
                <c:pt idx="1317">
                  <c:v>13.2</c:v>
                </c:pt>
                <c:pt idx="1318">
                  <c:v>12.899999999999999</c:v>
                </c:pt>
                <c:pt idx="1319">
                  <c:v>12.600000000000001</c:v>
                </c:pt>
                <c:pt idx="1320">
                  <c:v>12.5</c:v>
                </c:pt>
                <c:pt idx="1321">
                  <c:v>13</c:v>
                </c:pt>
                <c:pt idx="1322">
                  <c:v>13.100000000000001</c:v>
                </c:pt>
                <c:pt idx="1323">
                  <c:v>12.8</c:v>
                </c:pt>
                <c:pt idx="1324">
                  <c:v>13.100000000000001</c:v>
                </c:pt>
                <c:pt idx="1325">
                  <c:v>13.100000000000001</c:v>
                </c:pt>
                <c:pt idx="1326">
                  <c:v>13</c:v>
                </c:pt>
                <c:pt idx="1327">
                  <c:v>12.7</c:v>
                </c:pt>
                <c:pt idx="1328">
                  <c:v>12.2</c:v>
                </c:pt>
                <c:pt idx="1329">
                  <c:v>13.5</c:v>
                </c:pt>
                <c:pt idx="1330">
                  <c:v>11.399999999999999</c:v>
                </c:pt>
                <c:pt idx="1331">
                  <c:v>12.7</c:v>
                </c:pt>
                <c:pt idx="1332">
                  <c:v>11.8</c:v>
                </c:pt>
                <c:pt idx="1333">
                  <c:v>13.2</c:v>
                </c:pt>
                <c:pt idx="1334">
                  <c:v>13.399999999999999</c:v>
                </c:pt>
                <c:pt idx="1335">
                  <c:v>14.399999999999999</c:v>
                </c:pt>
                <c:pt idx="1336">
                  <c:v>13.7</c:v>
                </c:pt>
                <c:pt idx="1337">
                  <c:v>14.600000000000001</c:v>
                </c:pt>
                <c:pt idx="1338">
                  <c:v>13</c:v>
                </c:pt>
                <c:pt idx="1339">
                  <c:v>12.8</c:v>
                </c:pt>
                <c:pt idx="1340">
                  <c:v>13.399999999999999</c:v>
                </c:pt>
                <c:pt idx="1341">
                  <c:v>12.600000000000001</c:v>
                </c:pt>
                <c:pt idx="1342">
                  <c:v>13</c:v>
                </c:pt>
                <c:pt idx="1343">
                  <c:v>12.899999999999999</c:v>
                </c:pt>
                <c:pt idx="1344">
                  <c:v>13.3</c:v>
                </c:pt>
                <c:pt idx="1345">
                  <c:v>14.2</c:v>
                </c:pt>
                <c:pt idx="1346">
                  <c:v>13.2</c:v>
                </c:pt>
                <c:pt idx="1347">
                  <c:v>13.7</c:v>
                </c:pt>
                <c:pt idx="1348">
                  <c:v>12.8</c:v>
                </c:pt>
                <c:pt idx="1349">
                  <c:v>12.899999999999999</c:v>
                </c:pt>
                <c:pt idx="1350">
                  <c:v>14.100000000000001</c:v>
                </c:pt>
                <c:pt idx="1351">
                  <c:v>12.899999999999999</c:v>
                </c:pt>
                <c:pt idx="1352">
                  <c:v>12.7</c:v>
                </c:pt>
                <c:pt idx="1353">
                  <c:v>12.600000000000001</c:v>
                </c:pt>
                <c:pt idx="1354">
                  <c:v>14.5</c:v>
                </c:pt>
                <c:pt idx="1355">
                  <c:v>13.7</c:v>
                </c:pt>
                <c:pt idx="1356">
                  <c:v>12.7</c:v>
                </c:pt>
                <c:pt idx="1357">
                  <c:v>13.899999999999999</c:v>
                </c:pt>
                <c:pt idx="1358">
                  <c:v>13.3</c:v>
                </c:pt>
                <c:pt idx="1359">
                  <c:v>11.8</c:v>
                </c:pt>
                <c:pt idx="1360">
                  <c:v>13.100000000000001</c:v>
                </c:pt>
                <c:pt idx="1361">
                  <c:v>12.899999999999999</c:v>
                </c:pt>
                <c:pt idx="1362">
                  <c:v>12.8</c:v>
                </c:pt>
                <c:pt idx="1363">
                  <c:v>14.100000000000001</c:v>
                </c:pt>
                <c:pt idx="1364">
                  <c:v>15</c:v>
                </c:pt>
                <c:pt idx="1365">
                  <c:v>13.600000000000001</c:v>
                </c:pt>
                <c:pt idx="1366">
                  <c:v>14.5</c:v>
                </c:pt>
                <c:pt idx="1367">
                  <c:v>13.5</c:v>
                </c:pt>
                <c:pt idx="1368">
                  <c:v>13.399999999999999</c:v>
                </c:pt>
                <c:pt idx="1369">
                  <c:v>14.399999999999999</c:v>
                </c:pt>
                <c:pt idx="1370">
                  <c:v>13.600000000000001</c:v>
                </c:pt>
                <c:pt idx="1371">
                  <c:v>14.5</c:v>
                </c:pt>
                <c:pt idx="1372">
                  <c:v>14.8</c:v>
                </c:pt>
                <c:pt idx="1373">
                  <c:v>14.100000000000001</c:v>
                </c:pt>
                <c:pt idx="1374">
                  <c:v>15.2</c:v>
                </c:pt>
                <c:pt idx="1375">
                  <c:v>14.399999999999999</c:v>
                </c:pt>
                <c:pt idx="1376">
                  <c:v>15.5</c:v>
                </c:pt>
                <c:pt idx="1377">
                  <c:v>15.8</c:v>
                </c:pt>
                <c:pt idx="1378">
                  <c:v>15.600000000000001</c:v>
                </c:pt>
                <c:pt idx="1379">
                  <c:v>14.3</c:v>
                </c:pt>
                <c:pt idx="1380">
                  <c:v>14.3</c:v>
                </c:pt>
                <c:pt idx="1381">
                  <c:v>14.5</c:v>
                </c:pt>
                <c:pt idx="1382">
                  <c:v>16.2</c:v>
                </c:pt>
                <c:pt idx="1383">
                  <c:v>15.399999999999999</c:v>
                </c:pt>
                <c:pt idx="1384">
                  <c:v>15</c:v>
                </c:pt>
                <c:pt idx="1385">
                  <c:v>15.7</c:v>
                </c:pt>
                <c:pt idx="1386">
                  <c:v>16.600000000000001</c:v>
                </c:pt>
                <c:pt idx="1387">
                  <c:v>15.3</c:v>
                </c:pt>
                <c:pt idx="1388">
                  <c:v>15.7</c:v>
                </c:pt>
                <c:pt idx="1389">
                  <c:v>14.8</c:v>
                </c:pt>
                <c:pt idx="1390">
                  <c:v>15.600000000000001</c:v>
                </c:pt>
                <c:pt idx="1391">
                  <c:v>15.399999999999999</c:v>
                </c:pt>
                <c:pt idx="1392">
                  <c:v>17.2</c:v>
                </c:pt>
                <c:pt idx="1393">
                  <c:v>16.100000000000001</c:v>
                </c:pt>
                <c:pt idx="1394">
                  <c:v>16.3</c:v>
                </c:pt>
                <c:pt idx="1395">
                  <c:v>16.399999999999999</c:v>
                </c:pt>
                <c:pt idx="1396">
                  <c:v>15.5</c:v>
                </c:pt>
                <c:pt idx="1397">
                  <c:v>15.3</c:v>
                </c:pt>
                <c:pt idx="1398">
                  <c:v>16.2</c:v>
                </c:pt>
                <c:pt idx="1399">
                  <c:v>15.3</c:v>
                </c:pt>
                <c:pt idx="1400">
                  <c:v>16.399999999999999</c:v>
                </c:pt>
                <c:pt idx="1401">
                  <c:v>15.399999999999999</c:v>
                </c:pt>
                <c:pt idx="1402">
                  <c:v>15</c:v>
                </c:pt>
                <c:pt idx="1403">
                  <c:v>14.8</c:v>
                </c:pt>
                <c:pt idx="1404">
                  <c:v>16.100000000000001</c:v>
                </c:pt>
                <c:pt idx="1405">
                  <c:v>15.3</c:v>
                </c:pt>
                <c:pt idx="1406">
                  <c:v>15.3</c:v>
                </c:pt>
                <c:pt idx="1407">
                  <c:v>15.2</c:v>
                </c:pt>
                <c:pt idx="1408">
                  <c:v>15</c:v>
                </c:pt>
                <c:pt idx="1409">
                  <c:v>15.7</c:v>
                </c:pt>
                <c:pt idx="1410">
                  <c:v>16.2</c:v>
                </c:pt>
                <c:pt idx="1411">
                  <c:v>16.600000000000001</c:v>
                </c:pt>
                <c:pt idx="1412">
                  <c:v>15.899999999999999</c:v>
                </c:pt>
                <c:pt idx="1413">
                  <c:v>15.899999999999999</c:v>
                </c:pt>
                <c:pt idx="1414">
                  <c:v>16.3</c:v>
                </c:pt>
                <c:pt idx="1415">
                  <c:v>15.2</c:v>
                </c:pt>
                <c:pt idx="1416">
                  <c:v>13.7</c:v>
                </c:pt>
                <c:pt idx="1417">
                  <c:v>15.2</c:v>
                </c:pt>
                <c:pt idx="1418">
                  <c:v>14.899999999999999</c:v>
                </c:pt>
                <c:pt idx="1419">
                  <c:v>14.5</c:v>
                </c:pt>
                <c:pt idx="1420">
                  <c:v>14.600000000000001</c:v>
                </c:pt>
                <c:pt idx="1421">
                  <c:v>16.100000000000001</c:v>
                </c:pt>
                <c:pt idx="1422">
                  <c:v>16.7</c:v>
                </c:pt>
                <c:pt idx="1423">
                  <c:v>15.7</c:v>
                </c:pt>
                <c:pt idx="1424">
                  <c:v>15.399999999999999</c:v>
                </c:pt>
                <c:pt idx="1425">
                  <c:v>15.600000000000001</c:v>
                </c:pt>
                <c:pt idx="1426">
                  <c:v>15.899999999999999</c:v>
                </c:pt>
                <c:pt idx="1427">
                  <c:v>14.7</c:v>
                </c:pt>
                <c:pt idx="1428">
                  <c:v>16.7</c:v>
                </c:pt>
                <c:pt idx="1429">
                  <c:v>15.2</c:v>
                </c:pt>
                <c:pt idx="1430">
                  <c:v>14.399999999999999</c:v>
                </c:pt>
                <c:pt idx="1431">
                  <c:v>15.100000000000001</c:v>
                </c:pt>
                <c:pt idx="1432">
                  <c:v>15.100000000000001</c:v>
                </c:pt>
                <c:pt idx="1433">
                  <c:v>14.7</c:v>
                </c:pt>
                <c:pt idx="1434">
                  <c:v>16.8</c:v>
                </c:pt>
                <c:pt idx="1435">
                  <c:v>14.7</c:v>
                </c:pt>
                <c:pt idx="1436">
                  <c:v>15.5</c:v>
                </c:pt>
                <c:pt idx="1437">
                  <c:v>15.8</c:v>
                </c:pt>
                <c:pt idx="1438">
                  <c:v>13.899999999999999</c:v>
                </c:pt>
                <c:pt idx="1439">
                  <c:v>15.899999999999999</c:v>
                </c:pt>
                <c:pt idx="1440">
                  <c:v>14.7</c:v>
                </c:pt>
                <c:pt idx="1441">
                  <c:v>16.5</c:v>
                </c:pt>
                <c:pt idx="1442">
                  <c:v>16.399999999999999</c:v>
                </c:pt>
                <c:pt idx="1443">
                  <c:v>15.5</c:v>
                </c:pt>
                <c:pt idx="1444">
                  <c:v>16.100000000000001</c:v>
                </c:pt>
                <c:pt idx="1445">
                  <c:v>14.5</c:v>
                </c:pt>
                <c:pt idx="1446">
                  <c:v>14.600000000000001</c:v>
                </c:pt>
                <c:pt idx="1447">
                  <c:v>15.899999999999999</c:v>
                </c:pt>
                <c:pt idx="1448">
                  <c:v>15.399999999999999</c:v>
                </c:pt>
                <c:pt idx="1449">
                  <c:v>16.100000000000001</c:v>
                </c:pt>
                <c:pt idx="1450">
                  <c:v>15.8</c:v>
                </c:pt>
                <c:pt idx="1451">
                  <c:v>15</c:v>
                </c:pt>
                <c:pt idx="1452">
                  <c:v>14.899999999999999</c:v>
                </c:pt>
                <c:pt idx="1453">
                  <c:v>14.8</c:v>
                </c:pt>
                <c:pt idx="1454">
                  <c:v>16.3</c:v>
                </c:pt>
                <c:pt idx="1455">
                  <c:v>16.7</c:v>
                </c:pt>
                <c:pt idx="1456">
                  <c:v>16.7</c:v>
                </c:pt>
                <c:pt idx="1457">
                  <c:v>17.399999999999999</c:v>
                </c:pt>
                <c:pt idx="1458">
                  <c:v>15.2</c:v>
                </c:pt>
                <c:pt idx="1459">
                  <c:v>14.8</c:v>
                </c:pt>
                <c:pt idx="1460">
                  <c:v>16.2</c:v>
                </c:pt>
                <c:pt idx="1461">
                  <c:v>16.100000000000001</c:v>
                </c:pt>
                <c:pt idx="1462">
                  <c:v>15.3</c:v>
                </c:pt>
                <c:pt idx="1463">
                  <c:v>16.600000000000001</c:v>
                </c:pt>
                <c:pt idx="1464">
                  <c:v>15.899999999999999</c:v>
                </c:pt>
                <c:pt idx="1465">
                  <c:v>16.100000000000001</c:v>
                </c:pt>
                <c:pt idx="1466">
                  <c:v>15.7</c:v>
                </c:pt>
                <c:pt idx="1467">
                  <c:v>17.100000000000001</c:v>
                </c:pt>
                <c:pt idx="1468">
                  <c:v>15.2</c:v>
                </c:pt>
                <c:pt idx="1469">
                  <c:v>15.5</c:v>
                </c:pt>
                <c:pt idx="1470">
                  <c:v>15.3</c:v>
                </c:pt>
                <c:pt idx="1471">
                  <c:v>16.3</c:v>
                </c:pt>
                <c:pt idx="1472">
                  <c:v>15.7</c:v>
                </c:pt>
                <c:pt idx="1473">
                  <c:v>16.7</c:v>
                </c:pt>
                <c:pt idx="1474">
                  <c:v>15.899999999999999</c:v>
                </c:pt>
                <c:pt idx="1475">
                  <c:v>15.100000000000001</c:v>
                </c:pt>
                <c:pt idx="1476">
                  <c:v>15.7</c:v>
                </c:pt>
                <c:pt idx="1477">
                  <c:v>16.3</c:v>
                </c:pt>
                <c:pt idx="1478">
                  <c:v>15.5</c:v>
                </c:pt>
                <c:pt idx="1479">
                  <c:v>16.100000000000001</c:v>
                </c:pt>
                <c:pt idx="1480">
                  <c:v>16.399999999999999</c:v>
                </c:pt>
                <c:pt idx="1481">
                  <c:v>16.8</c:v>
                </c:pt>
                <c:pt idx="1482">
                  <c:v>16.2</c:v>
                </c:pt>
                <c:pt idx="1483">
                  <c:v>16</c:v>
                </c:pt>
                <c:pt idx="1484">
                  <c:v>16.399999999999999</c:v>
                </c:pt>
                <c:pt idx="1485">
                  <c:v>16.3</c:v>
                </c:pt>
                <c:pt idx="1486">
                  <c:v>16.7</c:v>
                </c:pt>
                <c:pt idx="1487">
                  <c:v>16.7</c:v>
                </c:pt>
                <c:pt idx="1488">
                  <c:v>15.8</c:v>
                </c:pt>
                <c:pt idx="1489">
                  <c:v>16.2</c:v>
                </c:pt>
                <c:pt idx="1490">
                  <c:v>15.8</c:v>
                </c:pt>
                <c:pt idx="1491">
                  <c:v>16.2</c:v>
                </c:pt>
                <c:pt idx="1492">
                  <c:v>15.8</c:v>
                </c:pt>
                <c:pt idx="1493">
                  <c:v>15.100000000000001</c:v>
                </c:pt>
                <c:pt idx="1494">
                  <c:v>16.7</c:v>
                </c:pt>
                <c:pt idx="1495">
                  <c:v>15.399999999999999</c:v>
                </c:pt>
                <c:pt idx="1496">
                  <c:v>16</c:v>
                </c:pt>
                <c:pt idx="1497">
                  <c:v>14.5</c:v>
                </c:pt>
                <c:pt idx="1498">
                  <c:v>16.5</c:v>
                </c:pt>
                <c:pt idx="1499">
                  <c:v>15.600000000000001</c:v>
                </c:pt>
                <c:pt idx="1500">
                  <c:v>16.100000000000001</c:v>
                </c:pt>
                <c:pt idx="1501">
                  <c:v>15.399999999999999</c:v>
                </c:pt>
                <c:pt idx="1502">
                  <c:v>15.8</c:v>
                </c:pt>
                <c:pt idx="1503">
                  <c:v>15.100000000000001</c:v>
                </c:pt>
                <c:pt idx="1504">
                  <c:v>16.5</c:v>
                </c:pt>
                <c:pt idx="1505">
                  <c:v>16.2</c:v>
                </c:pt>
                <c:pt idx="1506">
                  <c:v>14.3</c:v>
                </c:pt>
                <c:pt idx="1507">
                  <c:v>16</c:v>
                </c:pt>
                <c:pt idx="1508">
                  <c:v>14.3</c:v>
                </c:pt>
                <c:pt idx="1509">
                  <c:v>13</c:v>
                </c:pt>
                <c:pt idx="1510">
                  <c:v>14.3</c:v>
                </c:pt>
                <c:pt idx="1511">
                  <c:v>14.7</c:v>
                </c:pt>
                <c:pt idx="1512">
                  <c:v>14.2</c:v>
                </c:pt>
                <c:pt idx="1513">
                  <c:v>15</c:v>
                </c:pt>
                <c:pt idx="1514">
                  <c:v>14.100000000000001</c:v>
                </c:pt>
                <c:pt idx="1515">
                  <c:v>14.399999999999999</c:v>
                </c:pt>
                <c:pt idx="1516">
                  <c:v>15.2</c:v>
                </c:pt>
                <c:pt idx="1517">
                  <c:v>14.5</c:v>
                </c:pt>
                <c:pt idx="1518">
                  <c:v>14.3</c:v>
                </c:pt>
                <c:pt idx="1519">
                  <c:v>14.100000000000001</c:v>
                </c:pt>
                <c:pt idx="1520">
                  <c:v>15.2</c:v>
                </c:pt>
                <c:pt idx="1521">
                  <c:v>14.5</c:v>
                </c:pt>
                <c:pt idx="1522">
                  <c:v>14.8</c:v>
                </c:pt>
                <c:pt idx="1523">
                  <c:v>15.399999999999999</c:v>
                </c:pt>
                <c:pt idx="1524">
                  <c:v>15.899999999999999</c:v>
                </c:pt>
                <c:pt idx="1525">
                  <c:v>15.899999999999999</c:v>
                </c:pt>
                <c:pt idx="1526">
                  <c:v>14.8</c:v>
                </c:pt>
                <c:pt idx="1527">
                  <c:v>15.100000000000001</c:v>
                </c:pt>
                <c:pt idx="1528">
                  <c:v>14.899999999999999</c:v>
                </c:pt>
                <c:pt idx="1529">
                  <c:v>14.899999999999999</c:v>
                </c:pt>
                <c:pt idx="1530">
                  <c:v>14.8</c:v>
                </c:pt>
                <c:pt idx="1531">
                  <c:v>13.8</c:v>
                </c:pt>
                <c:pt idx="1532">
                  <c:v>13.3</c:v>
                </c:pt>
                <c:pt idx="1533">
                  <c:v>13.7</c:v>
                </c:pt>
                <c:pt idx="1534">
                  <c:v>13.7</c:v>
                </c:pt>
                <c:pt idx="1535">
                  <c:v>14.3</c:v>
                </c:pt>
                <c:pt idx="1536">
                  <c:v>14</c:v>
                </c:pt>
                <c:pt idx="1537">
                  <c:v>13.399999999999999</c:v>
                </c:pt>
                <c:pt idx="1538">
                  <c:v>13.3</c:v>
                </c:pt>
                <c:pt idx="1539">
                  <c:v>13.399999999999999</c:v>
                </c:pt>
                <c:pt idx="1540">
                  <c:v>13.2</c:v>
                </c:pt>
                <c:pt idx="1541">
                  <c:v>13.899999999999999</c:v>
                </c:pt>
                <c:pt idx="1542">
                  <c:v>13.2</c:v>
                </c:pt>
                <c:pt idx="1543">
                  <c:v>13.5</c:v>
                </c:pt>
                <c:pt idx="1544">
                  <c:v>13.8</c:v>
                </c:pt>
                <c:pt idx="1545">
                  <c:v>12.7</c:v>
                </c:pt>
                <c:pt idx="1546">
                  <c:v>13.7</c:v>
                </c:pt>
                <c:pt idx="1547">
                  <c:v>13.600000000000001</c:v>
                </c:pt>
                <c:pt idx="1548">
                  <c:v>12.899999999999999</c:v>
                </c:pt>
                <c:pt idx="1549">
                  <c:v>12.600000000000001</c:v>
                </c:pt>
                <c:pt idx="1550">
                  <c:v>12.3</c:v>
                </c:pt>
                <c:pt idx="1551">
                  <c:v>14</c:v>
                </c:pt>
                <c:pt idx="1552">
                  <c:v>14.399999999999999</c:v>
                </c:pt>
                <c:pt idx="1553">
                  <c:v>13.5</c:v>
                </c:pt>
                <c:pt idx="1554">
                  <c:v>13.2</c:v>
                </c:pt>
                <c:pt idx="1555">
                  <c:v>12.899999999999999</c:v>
                </c:pt>
                <c:pt idx="1556">
                  <c:v>12.100000000000001</c:v>
                </c:pt>
                <c:pt idx="1557">
                  <c:v>12.5</c:v>
                </c:pt>
                <c:pt idx="1558">
                  <c:v>13.3</c:v>
                </c:pt>
                <c:pt idx="1559">
                  <c:v>13</c:v>
                </c:pt>
                <c:pt idx="1560">
                  <c:v>14</c:v>
                </c:pt>
                <c:pt idx="1561">
                  <c:v>13.100000000000001</c:v>
                </c:pt>
                <c:pt idx="1562">
                  <c:v>12.8</c:v>
                </c:pt>
                <c:pt idx="1563">
                  <c:v>12.399999999999999</c:v>
                </c:pt>
                <c:pt idx="1564">
                  <c:v>13</c:v>
                </c:pt>
                <c:pt idx="1565">
                  <c:v>12.399999999999999</c:v>
                </c:pt>
                <c:pt idx="1566">
                  <c:v>12.7</c:v>
                </c:pt>
                <c:pt idx="1567">
                  <c:v>11.7</c:v>
                </c:pt>
                <c:pt idx="1568">
                  <c:v>13.600000000000001</c:v>
                </c:pt>
                <c:pt idx="1569">
                  <c:v>12.7</c:v>
                </c:pt>
                <c:pt idx="1570">
                  <c:v>11.5</c:v>
                </c:pt>
                <c:pt idx="1571">
                  <c:v>12.399999999999999</c:v>
                </c:pt>
                <c:pt idx="1572">
                  <c:v>13.2</c:v>
                </c:pt>
                <c:pt idx="1573">
                  <c:v>11.8</c:v>
                </c:pt>
                <c:pt idx="1574">
                  <c:v>11.100000000000001</c:v>
                </c:pt>
                <c:pt idx="1575">
                  <c:v>12.3</c:v>
                </c:pt>
                <c:pt idx="1576">
                  <c:v>12.899999999999999</c:v>
                </c:pt>
                <c:pt idx="1577">
                  <c:v>12.399999999999999</c:v>
                </c:pt>
                <c:pt idx="1578">
                  <c:v>12.100000000000001</c:v>
                </c:pt>
                <c:pt idx="1579">
                  <c:v>12.899999999999999</c:v>
                </c:pt>
                <c:pt idx="1580">
                  <c:v>13.399999999999999</c:v>
                </c:pt>
                <c:pt idx="1581">
                  <c:v>13.399999999999999</c:v>
                </c:pt>
                <c:pt idx="1582">
                  <c:v>12.899999999999999</c:v>
                </c:pt>
                <c:pt idx="1583">
                  <c:v>13.600000000000001</c:v>
                </c:pt>
                <c:pt idx="1584">
                  <c:v>13.399999999999999</c:v>
                </c:pt>
                <c:pt idx="1585">
                  <c:v>14.3</c:v>
                </c:pt>
                <c:pt idx="1586">
                  <c:v>13.600000000000001</c:v>
                </c:pt>
                <c:pt idx="1587">
                  <c:v>13.5</c:v>
                </c:pt>
                <c:pt idx="1588">
                  <c:v>13.5</c:v>
                </c:pt>
                <c:pt idx="1589">
                  <c:v>14.2</c:v>
                </c:pt>
                <c:pt idx="1590">
                  <c:v>14.5</c:v>
                </c:pt>
                <c:pt idx="1591">
                  <c:v>14.399999999999999</c:v>
                </c:pt>
                <c:pt idx="1592">
                  <c:v>14.100000000000001</c:v>
                </c:pt>
                <c:pt idx="1593">
                  <c:v>13.7</c:v>
                </c:pt>
                <c:pt idx="1594">
                  <c:v>14</c:v>
                </c:pt>
                <c:pt idx="1595">
                  <c:v>13.5</c:v>
                </c:pt>
                <c:pt idx="1596">
                  <c:v>14.399999999999999</c:v>
                </c:pt>
                <c:pt idx="1597">
                  <c:v>13.8</c:v>
                </c:pt>
                <c:pt idx="1598">
                  <c:v>14.3</c:v>
                </c:pt>
                <c:pt idx="1599">
                  <c:v>14.8</c:v>
                </c:pt>
                <c:pt idx="1600">
                  <c:v>13</c:v>
                </c:pt>
                <c:pt idx="1601">
                  <c:v>14.2</c:v>
                </c:pt>
                <c:pt idx="1602">
                  <c:v>13.899999999999999</c:v>
                </c:pt>
                <c:pt idx="1603">
                  <c:v>15.899999999999999</c:v>
                </c:pt>
                <c:pt idx="1604">
                  <c:v>13.600000000000001</c:v>
                </c:pt>
                <c:pt idx="1605">
                  <c:v>15.3</c:v>
                </c:pt>
                <c:pt idx="1606">
                  <c:v>14.8</c:v>
                </c:pt>
                <c:pt idx="1607">
                  <c:v>13.100000000000001</c:v>
                </c:pt>
                <c:pt idx="1608">
                  <c:v>15.2</c:v>
                </c:pt>
                <c:pt idx="1609">
                  <c:v>14.100000000000001</c:v>
                </c:pt>
                <c:pt idx="1610">
                  <c:v>14</c:v>
                </c:pt>
                <c:pt idx="1611">
                  <c:v>14</c:v>
                </c:pt>
                <c:pt idx="1612">
                  <c:v>14.399999999999999</c:v>
                </c:pt>
                <c:pt idx="1613">
                  <c:v>15</c:v>
                </c:pt>
                <c:pt idx="1614">
                  <c:v>15.899999999999999</c:v>
                </c:pt>
                <c:pt idx="1615">
                  <c:v>16</c:v>
                </c:pt>
                <c:pt idx="1616">
                  <c:v>14.7</c:v>
                </c:pt>
                <c:pt idx="1617">
                  <c:v>15.5</c:v>
                </c:pt>
                <c:pt idx="1618">
                  <c:v>15</c:v>
                </c:pt>
                <c:pt idx="1619">
                  <c:v>14.899999999999999</c:v>
                </c:pt>
                <c:pt idx="1620">
                  <c:v>15.2</c:v>
                </c:pt>
                <c:pt idx="1621">
                  <c:v>13.7</c:v>
                </c:pt>
                <c:pt idx="1622">
                  <c:v>14.2</c:v>
                </c:pt>
                <c:pt idx="1623">
                  <c:v>14.399999999999999</c:v>
                </c:pt>
                <c:pt idx="1624">
                  <c:v>12.600000000000001</c:v>
                </c:pt>
                <c:pt idx="1625">
                  <c:v>12.399999999999999</c:v>
                </c:pt>
                <c:pt idx="1626">
                  <c:v>13.100000000000001</c:v>
                </c:pt>
                <c:pt idx="1627">
                  <c:v>12</c:v>
                </c:pt>
                <c:pt idx="1628">
                  <c:v>13.8</c:v>
                </c:pt>
                <c:pt idx="1629">
                  <c:v>12.7</c:v>
                </c:pt>
                <c:pt idx="1630">
                  <c:v>12.8</c:v>
                </c:pt>
                <c:pt idx="1631">
                  <c:v>12.2</c:v>
                </c:pt>
                <c:pt idx="1632">
                  <c:v>12.5</c:v>
                </c:pt>
                <c:pt idx="1633">
                  <c:v>13.399999999999999</c:v>
                </c:pt>
                <c:pt idx="1634">
                  <c:v>13.7</c:v>
                </c:pt>
                <c:pt idx="1635">
                  <c:v>13.8</c:v>
                </c:pt>
                <c:pt idx="1636">
                  <c:v>13.8</c:v>
                </c:pt>
                <c:pt idx="1637">
                  <c:v>14.5</c:v>
                </c:pt>
                <c:pt idx="1638">
                  <c:v>12.7</c:v>
                </c:pt>
                <c:pt idx="1639">
                  <c:v>13.5</c:v>
                </c:pt>
                <c:pt idx="1640">
                  <c:v>13.5</c:v>
                </c:pt>
                <c:pt idx="1641">
                  <c:v>14.399999999999999</c:v>
                </c:pt>
                <c:pt idx="1642">
                  <c:v>14.7</c:v>
                </c:pt>
                <c:pt idx="1643">
                  <c:v>14</c:v>
                </c:pt>
                <c:pt idx="1644">
                  <c:v>15</c:v>
                </c:pt>
                <c:pt idx="1645">
                  <c:v>14.3</c:v>
                </c:pt>
                <c:pt idx="1646">
                  <c:v>14.3</c:v>
                </c:pt>
                <c:pt idx="1647">
                  <c:v>14.3</c:v>
                </c:pt>
                <c:pt idx="1648">
                  <c:v>15.3</c:v>
                </c:pt>
                <c:pt idx="1649">
                  <c:v>15.5</c:v>
                </c:pt>
                <c:pt idx="1650">
                  <c:v>15</c:v>
                </c:pt>
                <c:pt idx="1651">
                  <c:v>13.899999999999999</c:v>
                </c:pt>
                <c:pt idx="1652">
                  <c:v>15.100000000000001</c:v>
                </c:pt>
                <c:pt idx="1653">
                  <c:v>13.3</c:v>
                </c:pt>
                <c:pt idx="1654">
                  <c:v>14</c:v>
                </c:pt>
                <c:pt idx="1655">
                  <c:v>14.2</c:v>
                </c:pt>
                <c:pt idx="1656">
                  <c:v>14.600000000000001</c:v>
                </c:pt>
                <c:pt idx="1657">
                  <c:v>13.7</c:v>
                </c:pt>
                <c:pt idx="1658">
                  <c:v>14.2</c:v>
                </c:pt>
                <c:pt idx="1659">
                  <c:v>14.2</c:v>
                </c:pt>
                <c:pt idx="1660">
                  <c:v>15</c:v>
                </c:pt>
                <c:pt idx="1661">
                  <c:v>15.399999999999999</c:v>
                </c:pt>
                <c:pt idx="1662">
                  <c:v>15.8</c:v>
                </c:pt>
                <c:pt idx="1663">
                  <c:v>14.899999999999999</c:v>
                </c:pt>
                <c:pt idx="1664">
                  <c:v>15.5</c:v>
                </c:pt>
                <c:pt idx="1665">
                  <c:v>14.899999999999999</c:v>
                </c:pt>
                <c:pt idx="1666">
                  <c:v>15</c:v>
                </c:pt>
                <c:pt idx="1667">
                  <c:v>15.7</c:v>
                </c:pt>
                <c:pt idx="1668">
                  <c:v>15.7</c:v>
                </c:pt>
                <c:pt idx="1669">
                  <c:v>16.100000000000001</c:v>
                </c:pt>
                <c:pt idx="1670">
                  <c:v>15.8</c:v>
                </c:pt>
                <c:pt idx="1671">
                  <c:v>16.3</c:v>
                </c:pt>
                <c:pt idx="1672">
                  <c:v>15.8</c:v>
                </c:pt>
                <c:pt idx="1673">
                  <c:v>15.100000000000001</c:v>
                </c:pt>
                <c:pt idx="1674">
                  <c:v>16.899999999999999</c:v>
                </c:pt>
                <c:pt idx="1675">
                  <c:v>15.5</c:v>
                </c:pt>
                <c:pt idx="1676">
                  <c:v>16</c:v>
                </c:pt>
                <c:pt idx="1677">
                  <c:v>16.3</c:v>
                </c:pt>
                <c:pt idx="1678">
                  <c:v>16.7</c:v>
                </c:pt>
                <c:pt idx="1679">
                  <c:v>16.2</c:v>
                </c:pt>
                <c:pt idx="1680">
                  <c:v>16.7</c:v>
                </c:pt>
                <c:pt idx="1681">
                  <c:v>15.600000000000001</c:v>
                </c:pt>
                <c:pt idx="1682">
                  <c:v>15.7</c:v>
                </c:pt>
                <c:pt idx="1683">
                  <c:v>16.7</c:v>
                </c:pt>
                <c:pt idx="1684">
                  <c:v>16.5</c:v>
                </c:pt>
                <c:pt idx="1685">
                  <c:v>17.2</c:v>
                </c:pt>
                <c:pt idx="1686">
                  <c:v>17.5</c:v>
                </c:pt>
                <c:pt idx="1687">
                  <c:v>15.8</c:v>
                </c:pt>
                <c:pt idx="1688">
                  <c:v>16.3</c:v>
                </c:pt>
                <c:pt idx="1689">
                  <c:v>17.5</c:v>
                </c:pt>
                <c:pt idx="1690">
                  <c:v>17.3</c:v>
                </c:pt>
                <c:pt idx="1691">
                  <c:v>16.7</c:v>
                </c:pt>
                <c:pt idx="1692">
                  <c:v>17.7</c:v>
                </c:pt>
                <c:pt idx="1693">
                  <c:v>17</c:v>
                </c:pt>
                <c:pt idx="1694">
                  <c:v>18.100000000000001</c:v>
                </c:pt>
                <c:pt idx="1695">
                  <c:v>17.100000000000001</c:v>
                </c:pt>
                <c:pt idx="1696">
                  <c:v>17.899999999999999</c:v>
                </c:pt>
                <c:pt idx="1697">
                  <c:v>18.8</c:v>
                </c:pt>
                <c:pt idx="1698">
                  <c:v>18.399999999999999</c:v>
                </c:pt>
                <c:pt idx="1699">
                  <c:v>18.5</c:v>
                </c:pt>
                <c:pt idx="1700">
                  <c:v>19.7</c:v>
                </c:pt>
                <c:pt idx="1701">
                  <c:v>19.899999999999999</c:v>
                </c:pt>
                <c:pt idx="1702">
                  <c:v>20.6</c:v>
                </c:pt>
                <c:pt idx="1703">
                  <c:v>18.600000000000001</c:v>
                </c:pt>
                <c:pt idx="1704">
                  <c:v>21</c:v>
                </c:pt>
                <c:pt idx="1705">
                  <c:v>20</c:v>
                </c:pt>
                <c:pt idx="1706">
                  <c:v>19.600000000000001</c:v>
                </c:pt>
                <c:pt idx="1707">
                  <c:v>22.2</c:v>
                </c:pt>
                <c:pt idx="1708">
                  <c:v>22.4</c:v>
                </c:pt>
                <c:pt idx="1709">
                  <c:v>22.8</c:v>
                </c:pt>
                <c:pt idx="1710">
                  <c:v>22.6</c:v>
                </c:pt>
                <c:pt idx="1711">
                  <c:v>24.6</c:v>
                </c:pt>
                <c:pt idx="1712">
                  <c:v>25.8</c:v>
                </c:pt>
                <c:pt idx="1713">
                  <c:v>27</c:v>
                </c:pt>
                <c:pt idx="1714">
                  <c:v>27.4</c:v>
                </c:pt>
                <c:pt idx="1715">
                  <c:v>27.299999999999997</c:v>
                </c:pt>
                <c:pt idx="1716">
                  <c:v>28.700000000000003</c:v>
                </c:pt>
                <c:pt idx="1717">
                  <c:v>29</c:v>
                </c:pt>
                <c:pt idx="1718">
                  <c:v>30</c:v>
                </c:pt>
                <c:pt idx="1719">
                  <c:v>29.9</c:v>
                </c:pt>
                <c:pt idx="1720">
                  <c:v>31.9</c:v>
                </c:pt>
                <c:pt idx="1721">
                  <c:v>31.6</c:v>
                </c:pt>
                <c:pt idx="1722">
                  <c:v>32.700000000000003</c:v>
                </c:pt>
                <c:pt idx="1723">
                  <c:v>34.799999999999997</c:v>
                </c:pt>
                <c:pt idx="1724">
                  <c:v>35.200000000000003</c:v>
                </c:pt>
                <c:pt idx="1725">
                  <c:v>35.6</c:v>
                </c:pt>
                <c:pt idx="1726">
                  <c:v>37</c:v>
                </c:pt>
                <c:pt idx="1727">
                  <c:v>36.200000000000003</c:v>
                </c:pt>
                <c:pt idx="1728">
                  <c:v>38.1</c:v>
                </c:pt>
                <c:pt idx="1729">
                  <c:v>39.700000000000003</c:v>
                </c:pt>
                <c:pt idx="1730">
                  <c:v>39.1</c:v>
                </c:pt>
                <c:pt idx="1731">
                  <c:v>40.1</c:v>
                </c:pt>
                <c:pt idx="1732">
                  <c:v>41.3</c:v>
                </c:pt>
                <c:pt idx="1733">
                  <c:v>40.299999999999997</c:v>
                </c:pt>
                <c:pt idx="1734">
                  <c:v>40.4</c:v>
                </c:pt>
                <c:pt idx="1735">
                  <c:v>39.5</c:v>
                </c:pt>
                <c:pt idx="1736">
                  <c:v>40.700000000000003</c:v>
                </c:pt>
                <c:pt idx="1737">
                  <c:v>42.4</c:v>
                </c:pt>
                <c:pt idx="1738">
                  <c:v>43</c:v>
                </c:pt>
                <c:pt idx="1739">
                  <c:v>42.3</c:v>
                </c:pt>
                <c:pt idx="1740">
                  <c:v>42.2</c:v>
                </c:pt>
                <c:pt idx="1741">
                  <c:v>40.5</c:v>
                </c:pt>
                <c:pt idx="1742">
                  <c:v>41.8</c:v>
                </c:pt>
                <c:pt idx="1743">
                  <c:v>42.1</c:v>
                </c:pt>
                <c:pt idx="1744">
                  <c:v>42</c:v>
                </c:pt>
                <c:pt idx="1745">
                  <c:v>42.4</c:v>
                </c:pt>
                <c:pt idx="1746">
                  <c:v>42.4</c:v>
                </c:pt>
                <c:pt idx="1747">
                  <c:v>41.9</c:v>
                </c:pt>
                <c:pt idx="1748">
                  <c:v>40</c:v>
                </c:pt>
                <c:pt idx="1749">
                  <c:v>41.1</c:v>
                </c:pt>
                <c:pt idx="1750">
                  <c:v>40.9</c:v>
                </c:pt>
                <c:pt idx="1751">
                  <c:v>40.5</c:v>
                </c:pt>
                <c:pt idx="1752">
                  <c:v>41.5</c:v>
                </c:pt>
                <c:pt idx="1753">
                  <c:v>40.200000000000003</c:v>
                </c:pt>
                <c:pt idx="1754">
                  <c:v>39.4</c:v>
                </c:pt>
                <c:pt idx="1755">
                  <c:v>40.4</c:v>
                </c:pt>
                <c:pt idx="1756">
                  <c:v>40.5</c:v>
                </c:pt>
                <c:pt idx="1757">
                  <c:v>40.6</c:v>
                </c:pt>
                <c:pt idx="1758">
                  <c:v>39.200000000000003</c:v>
                </c:pt>
                <c:pt idx="1759">
                  <c:v>41.7</c:v>
                </c:pt>
                <c:pt idx="1760">
                  <c:v>41.2</c:v>
                </c:pt>
                <c:pt idx="1761">
                  <c:v>41.4</c:v>
                </c:pt>
                <c:pt idx="1762">
                  <c:v>41.7</c:v>
                </c:pt>
                <c:pt idx="1763">
                  <c:v>41.6</c:v>
                </c:pt>
                <c:pt idx="1764">
                  <c:v>41.4</c:v>
                </c:pt>
                <c:pt idx="1765">
                  <c:v>41.1</c:v>
                </c:pt>
                <c:pt idx="1766">
                  <c:v>40.799999999999997</c:v>
                </c:pt>
                <c:pt idx="1767">
                  <c:v>40.799999999999997</c:v>
                </c:pt>
                <c:pt idx="1768">
                  <c:v>42.6</c:v>
                </c:pt>
                <c:pt idx="1769">
                  <c:v>42.7</c:v>
                </c:pt>
                <c:pt idx="1770">
                  <c:v>42.3</c:v>
                </c:pt>
                <c:pt idx="1771">
                  <c:v>41.5</c:v>
                </c:pt>
                <c:pt idx="1772">
                  <c:v>42.3</c:v>
                </c:pt>
                <c:pt idx="1773">
                  <c:v>40.299999999999997</c:v>
                </c:pt>
                <c:pt idx="1774">
                  <c:v>41.2</c:v>
                </c:pt>
                <c:pt idx="1775">
                  <c:v>39.700000000000003</c:v>
                </c:pt>
                <c:pt idx="1776">
                  <c:v>41.5</c:v>
                </c:pt>
                <c:pt idx="1777">
                  <c:v>41.2</c:v>
                </c:pt>
                <c:pt idx="1778">
                  <c:v>39.799999999999997</c:v>
                </c:pt>
                <c:pt idx="1779">
                  <c:v>39.5</c:v>
                </c:pt>
                <c:pt idx="1780">
                  <c:v>41.5</c:v>
                </c:pt>
                <c:pt idx="1781">
                  <c:v>41</c:v>
                </c:pt>
                <c:pt idx="1782">
                  <c:v>39.5</c:v>
                </c:pt>
                <c:pt idx="1783">
                  <c:v>41.8</c:v>
                </c:pt>
                <c:pt idx="1784">
                  <c:v>39.9</c:v>
                </c:pt>
                <c:pt idx="1785">
                  <c:v>41.2</c:v>
                </c:pt>
                <c:pt idx="1786">
                  <c:v>41.3</c:v>
                </c:pt>
                <c:pt idx="1787">
                  <c:v>41.1</c:v>
                </c:pt>
                <c:pt idx="1788">
                  <c:v>40.700000000000003</c:v>
                </c:pt>
                <c:pt idx="1789">
                  <c:v>41.3</c:v>
                </c:pt>
                <c:pt idx="1790">
                  <c:v>42.3</c:v>
                </c:pt>
                <c:pt idx="1791">
                  <c:v>43.7</c:v>
                </c:pt>
                <c:pt idx="1792">
                  <c:v>44.8</c:v>
                </c:pt>
                <c:pt idx="1793">
                  <c:v>44.9</c:v>
                </c:pt>
                <c:pt idx="1794">
                  <c:v>44.9</c:v>
                </c:pt>
                <c:pt idx="1795">
                  <c:v>45.8</c:v>
                </c:pt>
                <c:pt idx="1796">
                  <c:v>45.3</c:v>
                </c:pt>
                <c:pt idx="1797">
                  <c:v>45.3</c:v>
                </c:pt>
                <c:pt idx="1798">
                  <c:v>47.7</c:v>
                </c:pt>
                <c:pt idx="1799">
                  <c:v>47.4</c:v>
                </c:pt>
                <c:pt idx="1800">
                  <c:v>47.1</c:v>
                </c:pt>
                <c:pt idx="1801">
                  <c:v>47.4</c:v>
                </c:pt>
                <c:pt idx="1802">
                  <c:v>48</c:v>
                </c:pt>
                <c:pt idx="1803">
                  <c:v>48.5</c:v>
                </c:pt>
                <c:pt idx="1804">
                  <c:v>48.1</c:v>
                </c:pt>
                <c:pt idx="1805">
                  <c:v>48</c:v>
                </c:pt>
                <c:pt idx="1806">
                  <c:v>48.6</c:v>
                </c:pt>
                <c:pt idx="1807">
                  <c:v>48.4</c:v>
                </c:pt>
                <c:pt idx="1808">
                  <c:v>49.3</c:v>
                </c:pt>
                <c:pt idx="1809">
                  <c:v>48.7</c:v>
                </c:pt>
                <c:pt idx="1810">
                  <c:v>48.2</c:v>
                </c:pt>
                <c:pt idx="1811">
                  <c:v>48.4</c:v>
                </c:pt>
                <c:pt idx="1812">
                  <c:v>47.5</c:v>
                </c:pt>
                <c:pt idx="1813">
                  <c:v>48.4</c:v>
                </c:pt>
                <c:pt idx="1814">
                  <c:v>46.4</c:v>
                </c:pt>
                <c:pt idx="1815">
                  <c:v>45.2</c:v>
                </c:pt>
                <c:pt idx="1816">
                  <c:v>46.6</c:v>
                </c:pt>
                <c:pt idx="1817">
                  <c:v>45</c:v>
                </c:pt>
                <c:pt idx="1818">
                  <c:v>45</c:v>
                </c:pt>
                <c:pt idx="1819">
                  <c:v>44.7</c:v>
                </c:pt>
                <c:pt idx="1820">
                  <c:v>44.2</c:v>
                </c:pt>
                <c:pt idx="1821">
                  <c:v>42.2</c:v>
                </c:pt>
                <c:pt idx="1822">
                  <c:v>43.5</c:v>
                </c:pt>
                <c:pt idx="1823">
                  <c:v>42.8</c:v>
                </c:pt>
                <c:pt idx="1824">
                  <c:v>41.8</c:v>
                </c:pt>
                <c:pt idx="1825">
                  <c:v>41.7</c:v>
                </c:pt>
                <c:pt idx="1826">
                  <c:v>41.1</c:v>
                </c:pt>
                <c:pt idx="1827">
                  <c:v>39.9</c:v>
                </c:pt>
                <c:pt idx="1828">
                  <c:v>38.200000000000003</c:v>
                </c:pt>
                <c:pt idx="1829">
                  <c:v>38</c:v>
                </c:pt>
                <c:pt idx="1830">
                  <c:v>39.5</c:v>
                </c:pt>
                <c:pt idx="1831">
                  <c:v>38.799999999999997</c:v>
                </c:pt>
                <c:pt idx="1832">
                  <c:v>36.9</c:v>
                </c:pt>
                <c:pt idx="1833">
                  <c:v>36.200000000000003</c:v>
                </c:pt>
                <c:pt idx="1834">
                  <c:v>35.799999999999997</c:v>
                </c:pt>
                <c:pt idx="1835">
                  <c:v>35.4</c:v>
                </c:pt>
                <c:pt idx="1836">
                  <c:v>35.9</c:v>
                </c:pt>
                <c:pt idx="1837">
                  <c:v>33.700000000000003</c:v>
                </c:pt>
                <c:pt idx="1838">
                  <c:v>32.9</c:v>
                </c:pt>
                <c:pt idx="1839">
                  <c:v>33.200000000000003</c:v>
                </c:pt>
                <c:pt idx="1840">
                  <c:v>31.9</c:v>
                </c:pt>
                <c:pt idx="1841">
                  <c:v>31.799999999999997</c:v>
                </c:pt>
                <c:pt idx="1842">
                  <c:v>31.6</c:v>
                </c:pt>
                <c:pt idx="1843">
                  <c:v>29.5</c:v>
                </c:pt>
                <c:pt idx="1844">
                  <c:v>29.5</c:v>
                </c:pt>
                <c:pt idx="1845">
                  <c:v>29.200000000000003</c:v>
                </c:pt>
                <c:pt idx="1846">
                  <c:v>27.1</c:v>
                </c:pt>
                <c:pt idx="1847">
                  <c:v>28.299999999999997</c:v>
                </c:pt>
                <c:pt idx="1848">
                  <c:v>27.200000000000003</c:v>
                </c:pt>
                <c:pt idx="1849">
                  <c:v>24.6</c:v>
                </c:pt>
                <c:pt idx="1850">
                  <c:v>24.4</c:v>
                </c:pt>
                <c:pt idx="1851">
                  <c:v>25.5</c:v>
                </c:pt>
                <c:pt idx="1852">
                  <c:v>24.2</c:v>
                </c:pt>
                <c:pt idx="1853">
                  <c:v>23.9</c:v>
                </c:pt>
                <c:pt idx="1854">
                  <c:v>23.3</c:v>
                </c:pt>
                <c:pt idx="1855">
                  <c:v>23.3</c:v>
                </c:pt>
                <c:pt idx="1856">
                  <c:v>22.4</c:v>
                </c:pt>
                <c:pt idx="1857">
                  <c:v>22.8</c:v>
                </c:pt>
                <c:pt idx="1858">
                  <c:v>21.7</c:v>
                </c:pt>
                <c:pt idx="1859">
                  <c:v>22</c:v>
                </c:pt>
                <c:pt idx="1860">
                  <c:v>19.8</c:v>
                </c:pt>
                <c:pt idx="1861">
                  <c:v>20.5</c:v>
                </c:pt>
                <c:pt idx="1862">
                  <c:v>21.5</c:v>
                </c:pt>
                <c:pt idx="1863">
                  <c:v>18.899999999999999</c:v>
                </c:pt>
                <c:pt idx="1864">
                  <c:v>19.8</c:v>
                </c:pt>
                <c:pt idx="1865">
                  <c:v>20.2</c:v>
                </c:pt>
                <c:pt idx="1866">
                  <c:v>19.600000000000001</c:v>
                </c:pt>
                <c:pt idx="1867">
                  <c:v>20</c:v>
                </c:pt>
                <c:pt idx="1868">
                  <c:v>19.3</c:v>
                </c:pt>
                <c:pt idx="1869">
                  <c:v>17.8</c:v>
                </c:pt>
                <c:pt idx="1870">
                  <c:v>17.7</c:v>
                </c:pt>
                <c:pt idx="1871">
                  <c:v>17.8</c:v>
                </c:pt>
                <c:pt idx="1872">
                  <c:v>17.399999999999999</c:v>
                </c:pt>
                <c:pt idx="1873">
                  <c:v>18.3</c:v>
                </c:pt>
                <c:pt idx="1874">
                  <c:v>16.8</c:v>
                </c:pt>
                <c:pt idx="1875">
                  <c:v>18</c:v>
                </c:pt>
                <c:pt idx="1876">
                  <c:v>17.8</c:v>
                </c:pt>
                <c:pt idx="1877">
                  <c:v>17</c:v>
                </c:pt>
                <c:pt idx="1878">
                  <c:v>16.399999999999999</c:v>
                </c:pt>
                <c:pt idx="1879">
                  <c:v>17.7</c:v>
                </c:pt>
                <c:pt idx="1880">
                  <c:v>15.5</c:v>
                </c:pt>
                <c:pt idx="1881">
                  <c:v>17.399999999999999</c:v>
                </c:pt>
                <c:pt idx="1882">
                  <c:v>17.899999999999999</c:v>
                </c:pt>
                <c:pt idx="1883">
                  <c:v>17.399999999999999</c:v>
                </c:pt>
                <c:pt idx="1884">
                  <c:v>17.2</c:v>
                </c:pt>
                <c:pt idx="1885">
                  <c:v>18.399999999999999</c:v>
                </c:pt>
                <c:pt idx="1886">
                  <c:v>17.899999999999999</c:v>
                </c:pt>
                <c:pt idx="1887">
                  <c:v>16.899999999999999</c:v>
                </c:pt>
                <c:pt idx="1888">
                  <c:v>17.100000000000001</c:v>
                </c:pt>
                <c:pt idx="1889">
                  <c:v>16.2</c:v>
                </c:pt>
                <c:pt idx="1890">
                  <c:v>16.8</c:v>
                </c:pt>
                <c:pt idx="1891">
                  <c:v>17.600000000000001</c:v>
                </c:pt>
                <c:pt idx="1892">
                  <c:v>18.2</c:v>
                </c:pt>
                <c:pt idx="1893">
                  <c:v>17.600000000000001</c:v>
                </c:pt>
                <c:pt idx="1894">
                  <c:v>17.5</c:v>
                </c:pt>
                <c:pt idx="1895">
                  <c:v>17</c:v>
                </c:pt>
                <c:pt idx="1896">
                  <c:v>17.100000000000001</c:v>
                </c:pt>
                <c:pt idx="1897">
                  <c:v>15</c:v>
                </c:pt>
                <c:pt idx="1898">
                  <c:v>17.7</c:v>
                </c:pt>
                <c:pt idx="1899">
                  <c:v>18.399999999999999</c:v>
                </c:pt>
                <c:pt idx="1900">
                  <c:v>16.399999999999999</c:v>
                </c:pt>
                <c:pt idx="1901">
                  <c:v>15.2</c:v>
                </c:pt>
                <c:pt idx="1902">
                  <c:v>16.7</c:v>
                </c:pt>
                <c:pt idx="1903">
                  <c:v>15.399999999999999</c:v>
                </c:pt>
                <c:pt idx="1904">
                  <c:v>15.7</c:v>
                </c:pt>
                <c:pt idx="1905">
                  <c:v>15.899999999999999</c:v>
                </c:pt>
                <c:pt idx="1906">
                  <c:v>15.7</c:v>
                </c:pt>
                <c:pt idx="1907">
                  <c:v>15.399999999999999</c:v>
                </c:pt>
                <c:pt idx="1908">
                  <c:v>15.399999999999999</c:v>
                </c:pt>
                <c:pt idx="1909">
                  <c:v>16.600000000000001</c:v>
                </c:pt>
                <c:pt idx="1910">
                  <c:v>14.899999999999999</c:v>
                </c:pt>
                <c:pt idx="1911">
                  <c:v>15.100000000000001</c:v>
                </c:pt>
                <c:pt idx="1912">
                  <c:v>15</c:v>
                </c:pt>
                <c:pt idx="1913">
                  <c:v>14.7</c:v>
                </c:pt>
                <c:pt idx="1914">
                  <c:v>15.100000000000001</c:v>
                </c:pt>
                <c:pt idx="1915">
                  <c:v>15.5</c:v>
                </c:pt>
                <c:pt idx="1916">
                  <c:v>16.100000000000001</c:v>
                </c:pt>
                <c:pt idx="1917">
                  <c:v>14.899999999999999</c:v>
                </c:pt>
                <c:pt idx="1918">
                  <c:v>15.3</c:v>
                </c:pt>
                <c:pt idx="1919">
                  <c:v>14.2</c:v>
                </c:pt>
                <c:pt idx="1920">
                  <c:v>14.600000000000001</c:v>
                </c:pt>
                <c:pt idx="1921">
                  <c:v>14.8</c:v>
                </c:pt>
                <c:pt idx="1922">
                  <c:v>13.5</c:v>
                </c:pt>
                <c:pt idx="1923">
                  <c:v>14.399999999999999</c:v>
                </c:pt>
                <c:pt idx="1924">
                  <c:v>15.2</c:v>
                </c:pt>
                <c:pt idx="1925">
                  <c:v>14.600000000000001</c:v>
                </c:pt>
                <c:pt idx="1926">
                  <c:v>14.600000000000001</c:v>
                </c:pt>
                <c:pt idx="1927">
                  <c:v>12.899999999999999</c:v>
                </c:pt>
                <c:pt idx="1928">
                  <c:v>13.7</c:v>
                </c:pt>
                <c:pt idx="1929">
                  <c:v>13.8</c:v>
                </c:pt>
                <c:pt idx="1930">
                  <c:v>13.399999999999999</c:v>
                </c:pt>
                <c:pt idx="1931">
                  <c:v>12.899999999999999</c:v>
                </c:pt>
                <c:pt idx="1932">
                  <c:v>13.2</c:v>
                </c:pt>
                <c:pt idx="1933">
                  <c:v>14</c:v>
                </c:pt>
                <c:pt idx="1934">
                  <c:v>13.399999999999999</c:v>
                </c:pt>
                <c:pt idx="1935">
                  <c:v>13.899999999999999</c:v>
                </c:pt>
                <c:pt idx="1936">
                  <c:v>12.2</c:v>
                </c:pt>
                <c:pt idx="1937">
                  <c:v>13.5</c:v>
                </c:pt>
                <c:pt idx="1938">
                  <c:v>13.8</c:v>
                </c:pt>
                <c:pt idx="1939">
                  <c:v>13</c:v>
                </c:pt>
                <c:pt idx="1940">
                  <c:v>12.899999999999999</c:v>
                </c:pt>
                <c:pt idx="1941">
                  <c:v>13.600000000000001</c:v>
                </c:pt>
                <c:pt idx="1942">
                  <c:v>12.399999999999999</c:v>
                </c:pt>
                <c:pt idx="1943">
                  <c:v>11.899999999999999</c:v>
                </c:pt>
                <c:pt idx="1944">
                  <c:v>14.3</c:v>
                </c:pt>
                <c:pt idx="1945">
                  <c:v>11.5</c:v>
                </c:pt>
                <c:pt idx="1946">
                  <c:v>13</c:v>
                </c:pt>
                <c:pt idx="1947">
                  <c:v>14.2</c:v>
                </c:pt>
                <c:pt idx="1948">
                  <c:v>13</c:v>
                </c:pt>
                <c:pt idx="1949">
                  <c:v>13.2</c:v>
                </c:pt>
                <c:pt idx="1950">
                  <c:v>12.600000000000001</c:v>
                </c:pt>
                <c:pt idx="1951">
                  <c:v>12.899999999999999</c:v>
                </c:pt>
                <c:pt idx="1952">
                  <c:v>13.899999999999999</c:v>
                </c:pt>
                <c:pt idx="1953">
                  <c:v>13.8</c:v>
                </c:pt>
                <c:pt idx="1954">
                  <c:v>13.100000000000001</c:v>
                </c:pt>
                <c:pt idx="1955">
                  <c:v>13.3</c:v>
                </c:pt>
                <c:pt idx="1956">
                  <c:v>13.2</c:v>
                </c:pt>
                <c:pt idx="1957">
                  <c:v>15.100000000000001</c:v>
                </c:pt>
                <c:pt idx="1958">
                  <c:v>14.3</c:v>
                </c:pt>
                <c:pt idx="1959">
                  <c:v>12.899999999999999</c:v>
                </c:pt>
                <c:pt idx="1960">
                  <c:v>12.8</c:v>
                </c:pt>
                <c:pt idx="1961">
                  <c:v>13.8</c:v>
                </c:pt>
                <c:pt idx="1962">
                  <c:v>14.399999999999999</c:v>
                </c:pt>
                <c:pt idx="1963">
                  <c:v>14</c:v>
                </c:pt>
                <c:pt idx="1964">
                  <c:v>12.8</c:v>
                </c:pt>
                <c:pt idx="1965">
                  <c:v>14</c:v>
                </c:pt>
                <c:pt idx="1966">
                  <c:v>13.399999999999999</c:v>
                </c:pt>
                <c:pt idx="1967">
                  <c:v>14</c:v>
                </c:pt>
                <c:pt idx="1968">
                  <c:v>14.600000000000001</c:v>
                </c:pt>
                <c:pt idx="1969">
                  <c:v>14.2</c:v>
                </c:pt>
                <c:pt idx="1970">
                  <c:v>15.399999999999999</c:v>
                </c:pt>
                <c:pt idx="1971">
                  <c:v>13.600000000000001</c:v>
                </c:pt>
                <c:pt idx="1972">
                  <c:v>13.600000000000001</c:v>
                </c:pt>
                <c:pt idx="1973">
                  <c:v>14.3</c:v>
                </c:pt>
                <c:pt idx="1974">
                  <c:v>14.5</c:v>
                </c:pt>
                <c:pt idx="1975">
                  <c:v>14.600000000000001</c:v>
                </c:pt>
                <c:pt idx="1976">
                  <c:v>14.5</c:v>
                </c:pt>
                <c:pt idx="1977">
                  <c:v>13.899999999999999</c:v>
                </c:pt>
                <c:pt idx="1978">
                  <c:v>14.399999999999999</c:v>
                </c:pt>
                <c:pt idx="1979">
                  <c:v>14</c:v>
                </c:pt>
                <c:pt idx="1980">
                  <c:v>14.100000000000001</c:v>
                </c:pt>
                <c:pt idx="1981">
                  <c:v>14</c:v>
                </c:pt>
                <c:pt idx="1982">
                  <c:v>13.5</c:v>
                </c:pt>
                <c:pt idx="1983">
                  <c:v>12.899999999999999</c:v>
                </c:pt>
                <c:pt idx="1984">
                  <c:v>15</c:v>
                </c:pt>
                <c:pt idx="1985">
                  <c:v>14.899999999999999</c:v>
                </c:pt>
                <c:pt idx="1986">
                  <c:v>13.399999999999999</c:v>
                </c:pt>
                <c:pt idx="1987">
                  <c:v>13.2</c:v>
                </c:pt>
                <c:pt idx="1988">
                  <c:v>14.899999999999999</c:v>
                </c:pt>
                <c:pt idx="1989">
                  <c:v>14.100000000000001</c:v>
                </c:pt>
                <c:pt idx="1990">
                  <c:v>13.100000000000001</c:v>
                </c:pt>
                <c:pt idx="1991">
                  <c:v>15.5</c:v>
                </c:pt>
                <c:pt idx="1992">
                  <c:v>14.2</c:v>
                </c:pt>
                <c:pt idx="1993">
                  <c:v>13.899999999999999</c:v>
                </c:pt>
                <c:pt idx="1994">
                  <c:v>13.399999999999999</c:v>
                </c:pt>
                <c:pt idx="1995">
                  <c:v>14.100000000000001</c:v>
                </c:pt>
                <c:pt idx="1996">
                  <c:v>14</c:v>
                </c:pt>
                <c:pt idx="1997">
                  <c:v>13.8</c:v>
                </c:pt>
                <c:pt idx="1998">
                  <c:v>13.3</c:v>
                </c:pt>
                <c:pt idx="1999">
                  <c:v>13.899999999999999</c:v>
                </c:pt>
                <c:pt idx="2000">
                  <c:v>13.600000000000001</c:v>
                </c:pt>
                <c:pt idx="2001">
                  <c:v>13.600000000000001</c:v>
                </c:pt>
                <c:pt idx="2002">
                  <c:v>13.8</c:v>
                </c:pt>
                <c:pt idx="2003">
                  <c:v>14.399999999999999</c:v>
                </c:pt>
                <c:pt idx="2004">
                  <c:v>13.899999999999999</c:v>
                </c:pt>
                <c:pt idx="2005">
                  <c:v>14</c:v>
                </c:pt>
                <c:pt idx="2006">
                  <c:v>14</c:v>
                </c:pt>
                <c:pt idx="2007">
                  <c:v>13.5</c:v>
                </c:pt>
                <c:pt idx="2008">
                  <c:v>14.2</c:v>
                </c:pt>
                <c:pt idx="2009">
                  <c:v>14.5</c:v>
                </c:pt>
                <c:pt idx="2010">
                  <c:v>15</c:v>
                </c:pt>
                <c:pt idx="2011">
                  <c:v>14.8</c:v>
                </c:pt>
                <c:pt idx="2012">
                  <c:v>14.899999999999999</c:v>
                </c:pt>
                <c:pt idx="2013">
                  <c:v>15.8</c:v>
                </c:pt>
                <c:pt idx="2014">
                  <c:v>13.600000000000001</c:v>
                </c:pt>
                <c:pt idx="2015">
                  <c:v>13.3</c:v>
                </c:pt>
                <c:pt idx="2016">
                  <c:v>15.600000000000001</c:v>
                </c:pt>
                <c:pt idx="2017">
                  <c:v>14.899999999999999</c:v>
                </c:pt>
                <c:pt idx="2018">
                  <c:v>15.600000000000001</c:v>
                </c:pt>
                <c:pt idx="2019">
                  <c:v>13.600000000000001</c:v>
                </c:pt>
                <c:pt idx="2020">
                  <c:v>13.5</c:v>
                </c:pt>
                <c:pt idx="2021">
                  <c:v>14.7</c:v>
                </c:pt>
                <c:pt idx="2022">
                  <c:v>14.600000000000001</c:v>
                </c:pt>
                <c:pt idx="2023">
                  <c:v>14.399999999999999</c:v>
                </c:pt>
                <c:pt idx="2024">
                  <c:v>13.899999999999999</c:v>
                </c:pt>
                <c:pt idx="2025">
                  <c:v>14.3</c:v>
                </c:pt>
                <c:pt idx="2026">
                  <c:v>14.600000000000001</c:v>
                </c:pt>
                <c:pt idx="2027">
                  <c:v>13.899999999999999</c:v>
                </c:pt>
                <c:pt idx="2028">
                  <c:v>14.5</c:v>
                </c:pt>
                <c:pt idx="2029">
                  <c:v>14.600000000000001</c:v>
                </c:pt>
                <c:pt idx="2030">
                  <c:v>14.399999999999999</c:v>
                </c:pt>
                <c:pt idx="2031">
                  <c:v>15.5</c:v>
                </c:pt>
                <c:pt idx="2032">
                  <c:v>14.600000000000001</c:v>
                </c:pt>
                <c:pt idx="2033">
                  <c:v>15.3</c:v>
                </c:pt>
                <c:pt idx="2034">
                  <c:v>14.399999999999999</c:v>
                </c:pt>
                <c:pt idx="2035">
                  <c:v>15.5</c:v>
                </c:pt>
                <c:pt idx="2036">
                  <c:v>15.3</c:v>
                </c:pt>
                <c:pt idx="2037">
                  <c:v>15</c:v>
                </c:pt>
                <c:pt idx="2038">
                  <c:v>15.3</c:v>
                </c:pt>
                <c:pt idx="2039">
                  <c:v>14.2</c:v>
                </c:pt>
                <c:pt idx="2040">
                  <c:v>14.600000000000001</c:v>
                </c:pt>
                <c:pt idx="2041">
                  <c:v>16.100000000000001</c:v>
                </c:pt>
                <c:pt idx="2042">
                  <c:v>15.7</c:v>
                </c:pt>
                <c:pt idx="2043">
                  <c:v>15</c:v>
                </c:pt>
                <c:pt idx="2044">
                  <c:v>14.7</c:v>
                </c:pt>
                <c:pt idx="2045">
                  <c:v>13.3</c:v>
                </c:pt>
                <c:pt idx="2046">
                  <c:v>15</c:v>
                </c:pt>
                <c:pt idx="2047">
                  <c:v>15.8</c:v>
                </c:pt>
                <c:pt idx="2048">
                  <c:v>15</c:v>
                </c:pt>
                <c:pt idx="2049">
                  <c:v>13.8</c:v>
                </c:pt>
                <c:pt idx="2050">
                  <c:v>14.2</c:v>
                </c:pt>
                <c:pt idx="2051">
                  <c:v>15.100000000000001</c:v>
                </c:pt>
                <c:pt idx="2052">
                  <c:v>15.3</c:v>
                </c:pt>
                <c:pt idx="2053">
                  <c:v>14.600000000000001</c:v>
                </c:pt>
                <c:pt idx="2054">
                  <c:v>15.3</c:v>
                </c:pt>
                <c:pt idx="2055">
                  <c:v>15.899999999999999</c:v>
                </c:pt>
                <c:pt idx="2056">
                  <c:v>15.899999999999999</c:v>
                </c:pt>
                <c:pt idx="2057">
                  <c:v>15.8</c:v>
                </c:pt>
                <c:pt idx="2058">
                  <c:v>16</c:v>
                </c:pt>
                <c:pt idx="2059">
                  <c:v>14.600000000000001</c:v>
                </c:pt>
                <c:pt idx="2060">
                  <c:v>15.2</c:v>
                </c:pt>
                <c:pt idx="2061">
                  <c:v>16.100000000000001</c:v>
                </c:pt>
                <c:pt idx="2062">
                  <c:v>15.899999999999999</c:v>
                </c:pt>
                <c:pt idx="2063">
                  <c:v>16</c:v>
                </c:pt>
                <c:pt idx="2064">
                  <c:v>15.600000000000001</c:v>
                </c:pt>
                <c:pt idx="2065">
                  <c:v>15.5</c:v>
                </c:pt>
                <c:pt idx="2066">
                  <c:v>14.5</c:v>
                </c:pt>
                <c:pt idx="2067">
                  <c:v>16</c:v>
                </c:pt>
                <c:pt idx="2068">
                  <c:v>15.100000000000001</c:v>
                </c:pt>
                <c:pt idx="2069">
                  <c:v>14.7</c:v>
                </c:pt>
                <c:pt idx="2070">
                  <c:v>16.5</c:v>
                </c:pt>
                <c:pt idx="2071">
                  <c:v>17.100000000000001</c:v>
                </c:pt>
                <c:pt idx="2072">
                  <c:v>15.100000000000001</c:v>
                </c:pt>
                <c:pt idx="2073">
                  <c:v>14.5</c:v>
                </c:pt>
                <c:pt idx="2074">
                  <c:v>15.8</c:v>
                </c:pt>
                <c:pt idx="2075">
                  <c:v>16.5</c:v>
                </c:pt>
                <c:pt idx="2076">
                  <c:v>16</c:v>
                </c:pt>
                <c:pt idx="2077">
                  <c:v>15.8</c:v>
                </c:pt>
                <c:pt idx="2078">
                  <c:v>17.2</c:v>
                </c:pt>
                <c:pt idx="2079">
                  <c:v>16</c:v>
                </c:pt>
                <c:pt idx="2080">
                  <c:v>16.3</c:v>
                </c:pt>
                <c:pt idx="2081">
                  <c:v>17.399999999999999</c:v>
                </c:pt>
                <c:pt idx="2082">
                  <c:v>15.2</c:v>
                </c:pt>
                <c:pt idx="2083">
                  <c:v>15.5</c:v>
                </c:pt>
                <c:pt idx="2084">
                  <c:v>16.600000000000001</c:v>
                </c:pt>
                <c:pt idx="2085">
                  <c:v>17.899999999999999</c:v>
                </c:pt>
                <c:pt idx="2086">
                  <c:v>17.5</c:v>
                </c:pt>
                <c:pt idx="2087">
                  <c:v>18.3</c:v>
                </c:pt>
                <c:pt idx="2088">
                  <c:v>18.100000000000001</c:v>
                </c:pt>
                <c:pt idx="2089">
                  <c:v>17.2</c:v>
                </c:pt>
                <c:pt idx="2090">
                  <c:v>18.7</c:v>
                </c:pt>
                <c:pt idx="2091">
                  <c:v>18.600000000000001</c:v>
                </c:pt>
                <c:pt idx="2092">
                  <c:v>18.8</c:v>
                </c:pt>
                <c:pt idx="2093">
                  <c:v>18.7</c:v>
                </c:pt>
                <c:pt idx="2094">
                  <c:v>19.600000000000001</c:v>
                </c:pt>
                <c:pt idx="2095">
                  <c:v>20.8</c:v>
                </c:pt>
                <c:pt idx="2096">
                  <c:v>20</c:v>
                </c:pt>
                <c:pt idx="2097">
                  <c:v>20.8</c:v>
                </c:pt>
                <c:pt idx="2098">
                  <c:v>19.8</c:v>
                </c:pt>
                <c:pt idx="2099">
                  <c:v>21.9</c:v>
                </c:pt>
                <c:pt idx="2100">
                  <c:v>21.5</c:v>
                </c:pt>
                <c:pt idx="2101">
                  <c:v>21.4</c:v>
                </c:pt>
                <c:pt idx="2102">
                  <c:v>20.3</c:v>
                </c:pt>
                <c:pt idx="2103">
                  <c:v>21.8</c:v>
                </c:pt>
                <c:pt idx="2104">
                  <c:v>21.1</c:v>
                </c:pt>
                <c:pt idx="2105">
                  <c:v>22.3</c:v>
                </c:pt>
                <c:pt idx="2106">
                  <c:v>21.5</c:v>
                </c:pt>
                <c:pt idx="2107">
                  <c:v>23.6</c:v>
                </c:pt>
                <c:pt idx="2108">
                  <c:v>22.8</c:v>
                </c:pt>
                <c:pt idx="2109">
                  <c:v>22.1</c:v>
                </c:pt>
                <c:pt idx="2110">
                  <c:v>22.8</c:v>
                </c:pt>
                <c:pt idx="2111">
                  <c:v>22.9</c:v>
                </c:pt>
                <c:pt idx="2112">
                  <c:v>22.4</c:v>
                </c:pt>
                <c:pt idx="2113">
                  <c:v>22.1</c:v>
                </c:pt>
                <c:pt idx="2114">
                  <c:v>22.3</c:v>
                </c:pt>
                <c:pt idx="2115">
                  <c:v>21.5</c:v>
                </c:pt>
                <c:pt idx="2116">
                  <c:v>21.8</c:v>
                </c:pt>
                <c:pt idx="2117">
                  <c:v>22.9</c:v>
                </c:pt>
                <c:pt idx="2118">
                  <c:v>22.9</c:v>
                </c:pt>
                <c:pt idx="2119">
                  <c:v>23.2</c:v>
                </c:pt>
                <c:pt idx="2120">
                  <c:v>22.8</c:v>
                </c:pt>
                <c:pt idx="2121">
                  <c:v>22.2</c:v>
                </c:pt>
                <c:pt idx="2122">
                  <c:v>23.4</c:v>
                </c:pt>
                <c:pt idx="2123">
                  <c:v>23.4</c:v>
                </c:pt>
                <c:pt idx="2124">
                  <c:v>22.5</c:v>
                </c:pt>
                <c:pt idx="2125">
                  <c:v>22.2</c:v>
                </c:pt>
                <c:pt idx="2126">
                  <c:v>23.7</c:v>
                </c:pt>
                <c:pt idx="2127">
                  <c:v>23.5</c:v>
                </c:pt>
                <c:pt idx="2128">
                  <c:v>23.6</c:v>
                </c:pt>
                <c:pt idx="2129">
                  <c:v>24.2</c:v>
                </c:pt>
                <c:pt idx="2130">
                  <c:v>26.1</c:v>
                </c:pt>
                <c:pt idx="2131">
                  <c:v>25.5</c:v>
                </c:pt>
                <c:pt idx="2132">
                  <c:v>24.1</c:v>
                </c:pt>
                <c:pt idx="2133">
                  <c:v>24.5</c:v>
                </c:pt>
                <c:pt idx="2134">
                  <c:v>25.2</c:v>
                </c:pt>
                <c:pt idx="2135">
                  <c:v>24.7</c:v>
                </c:pt>
                <c:pt idx="2136">
                  <c:v>25.2</c:v>
                </c:pt>
                <c:pt idx="2137">
                  <c:v>24.8</c:v>
                </c:pt>
                <c:pt idx="2138">
                  <c:v>24</c:v>
                </c:pt>
                <c:pt idx="2139">
                  <c:v>25.2</c:v>
                </c:pt>
                <c:pt idx="2140">
                  <c:v>25.3</c:v>
                </c:pt>
                <c:pt idx="2141">
                  <c:v>25</c:v>
                </c:pt>
                <c:pt idx="2142">
                  <c:v>24.3</c:v>
                </c:pt>
                <c:pt idx="2143">
                  <c:v>25.4</c:v>
                </c:pt>
                <c:pt idx="2144">
                  <c:v>24.6</c:v>
                </c:pt>
                <c:pt idx="2145">
                  <c:v>26</c:v>
                </c:pt>
                <c:pt idx="2146">
                  <c:v>23.7</c:v>
                </c:pt>
                <c:pt idx="2147">
                  <c:v>26.1</c:v>
                </c:pt>
                <c:pt idx="2148">
                  <c:v>25.1</c:v>
                </c:pt>
                <c:pt idx="2149">
                  <c:v>26</c:v>
                </c:pt>
                <c:pt idx="2150">
                  <c:v>26.5</c:v>
                </c:pt>
                <c:pt idx="2151">
                  <c:v>26.200000000000003</c:v>
                </c:pt>
                <c:pt idx="2152">
                  <c:v>27.799999999999997</c:v>
                </c:pt>
                <c:pt idx="2153">
                  <c:v>27.5</c:v>
                </c:pt>
                <c:pt idx="2154">
                  <c:v>26.799999999999997</c:v>
                </c:pt>
                <c:pt idx="2155">
                  <c:v>26.700000000000003</c:v>
                </c:pt>
                <c:pt idx="2156">
                  <c:v>27</c:v>
                </c:pt>
                <c:pt idx="2157">
                  <c:v>25.7</c:v>
                </c:pt>
                <c:pt idx="2158">
                  <c:v>25.7</c:v>
                </c:pt>
                <c:pt idx="2159">
                  <c:v>26.4</c:v>
                </c:pt>
                <c:pt idx="2160">
                  <c:v>27.1</c:v>
                </c:pt>
                <c:pt idx="2161">
                  <c:v>28.700000000000003</c:v>
                </c:pt>
                <c:pt idx="2162">
                  <c:v>28</c:v>
                </c:pt>
                <c:pt idx="2163">
                  <c:v>27.4</c:v>
                </c:pt>
                <c:pt idx="2164">
                  <c:v>27.9</c:v>
                </c:pt>
                <c:pt idx="2165">
                  <c:v>26.1</c:v>
                </c:pt>
                <c:pt idx="2166">
                  <c:v>27.700000000000003</c:v>
                </c:pt>
                <c:pt idx="2167">
                  <c:v>27.9</c:v>
                </c:pt>
                <c:pt idx="2168">
                  <c:v>29.700000000000003</c:v>
                </c:pt>
                <c:pt idx="2169">
                  <c:v>28.9</c:v>
                </c:pt>
                <c:pt idx="2170">
                  <c:v>29.200000000000003</c:v>
                </c:pt>
                <c:pt idx="2171">
                  <c:v>28.5</c:v>
                </c:pt>
                <c:pt idx="2172">
                  <c:v>28.1</c:v>
                </c:pt>
                <c:pt idx="2173">
                  <c:v>29.5</c:v>
                </c:pt>
                <c:pt idx="2174">
                  <c:v>30.299999999999997</c:v>
                </c:pt>
                <c:pt idx="2175">
                  <c:v>29.6</c:v>
                </c:pt>
                <c:pt idx="2176">
                  <c:v>28.6</c:v>
                </c:pt>
                <c:pt idx="2177">
                  <c:v>29.200000000000003</c:v>
                </c:pt>
                <c:pt idx="2178">
                  <c:v>29.700000000000003</c:v>
                </c:pt>
                <c:pt idx="2179">
                  <c:v>31.200000000000003</c:v>
                </c:pt>
                <c:pt idx="2180">
                  <c:v>29.1</c:v>
                </c:pt>
                <c:pt idx="2181">
                  <c:v>28.9</c:v>
                </c:pt>
                <c:pt idx="2182">
                  <c:v>30.299999999999997</c:v>
                </c:pt>
                <c:pt idx="2183">
                  <c:v>29.6</c:v>
                </c:pt>
                <c:pt idx="2184">
                  <c:v>31.9</c:v>
                </c:pt>
                <c:pt idx="2185">
                  <c:v>31.299999999999997</c:v>
                </c:pt>
                <c:pt idx="2186">
                  <c:v>30.5</c:v>
                </c:pt>
                <c:pt idx="2187">
                  <c:v>31.200000000000003</c:v>
                </c:pt>
                <c:pt idx="2188">
                  <c:v>30.9</c:v>
                </c:pt>
                <c:pt idx="2189">
                  <c:v>33.299999999999997</c:v>
                </c:pt>
                <c:pt idx="2190">
                  <c:v>32.700000000000003</c:v>
                </c:pt>
                <c:pt idx="2191">
                  <c:v>32.1</c:v>
                </c:pt>
                <c:pt idx="2192">
                  <c:v>32.799999999999997</c:v>
                </c:pt>
                <c:pt idx="2193">
                  <c:v>34</c:v>
                </c:pt>
                <c:pt idx="2194">
                  <c:v>35</c:v>
                </c:pt>
                <c:pt idx="2195">
                  <c:v>35.299999999999997</c:v>
                </c:pt>
                <c:pt idx="2196">
                  <c:v>36.200000000000003</c:v>
                </c:pt>
                <c:pt idx="2197">
                  <c:v>37.1</c:v>
                </c:pt>
                <c:pt idx="2198">
                  <c:v>35.200000000000003</c:v>
                </c:pt>
                <c:pt idx="2199">
                  <c:v>36.799999999999997</c:v>
                </c:pt>
                <c:pt idx="2200">
                  <c:v>37.700000000000003</c:v>
                </c:pt>
                <c:pt idx="2201">
                  <c:v>37.299999999999997</c:v>
                </c:pt>
                <c:pt idx="2202">
                  <c:v>38.9</c:v>
                </c:pt>
                <c:pt idx="2203">
                  <c:v>38</c:v>
                </c:pt>
                <c:pt idx="2204">
                  <c:v>38.5</c:v>
                </c:pt>
                <c:pt idx="2205">
                  <c:v>39.5</c:v>
                </c:pt>
                <c:pt idx="2206">
                  <c:v>40</c:v>
                </c:pt>
                <c:pt idx="2207">
                  <c:v>41.9</c:v>
                </c:pt>
                <c:pt idx="2208">
                  <c:v>40.5</c:v>
                </c:pt>
                <c:pt idx="2209">
                  <c:v>41.8</c:v>
                </c:pt>
                <c:pt idx="2210">
                  <c:v>42.4</c:v>
                </c:pt>
                <c:pt idx="2211">
                  <c:v>43</c:v>
                </c:pt>
                <c:pt idx="2212">
                  <c:v>42.8</c:v>
                </c:pt>
                <c:pt idx="2213">
                  <c:v>43.2</c:v>
                </c:pt>
                <c:pt idx="2214">
                  <c:v>43.3</c:v>
                </c:pt>
                <c:pt idx="2215">
                  <c:v>43</c:v>
                </c:pt>
                <c:pt idx="2216">
                  <c:v>44.2</c:v>
                </c:pt>
                <c:pt idx="2217">
                  <c:v>44.3</c:v>
                </c:pt>
                <c:pt idx="2218">
                  <c:v>44.8</c:v>
                </c:pt>
                <c:pt idx="2219">
                  <c:v>45</c:v>
                </c:pt>
                <c:pt idx="2220">
                  <c:v>45.4</c:v>
                </c:pt>
                <c:pt idx="2221">
                  <c:v>45.6</c:v>
                </c:pt>
                <c:pt idx="2222">
                  <c:v>45.6</c:v>
                </c:pt>
                <c:pt idx="2223">
                  <c:v>47.2</c:v>
                </c:pt>
                <c:pt idx="2224">
                  <c:v>46.8</c:v>
                </c:pt>
                <c:pt idx="2225">
                  <c:v>47.1</c:v>
                </c:pt>
                <c:pt idx="2226">
                  <c:v>47.6</c:v>
                </c:pt>
                <c:pt idx="2227">
                  <c:v>48.3</c:v>
                </c:pt>
                <c:pt idx="2228">
                  <c:v>49</c:v>
                </c:pt>
                <c:pt idx="2229">
                  <c:v>51.2</c:v>
                </c:pt>
                <c:pt idx="2230">
                  <c:v>49.9</c:v>
                </c:pt>
                <c:pt idx="2231">
                  <c:v>50.4</c:v>
                </c:pt>
                <c:pt idx="2232">
                  <c:v>50</c:v>
                </c:pt>
                <c:pt idx="2233">
                  <c:v>50.8</c:v>
                </c:pt>
                <c:pt idx="2234">
                  <c:v>51.3</c:v>
                </c:pt>
                <c:pt idx="2235">
                  <c:v>51.9</c:v>
                </c:pt>
                <c:pt idx="2236">
                  <c:v>53.4</c:v>
                </c:pt>
                <c:pt idx="2237">
                  <c:v>53</c:v>
                </c:pt>
                <c:pt idx="2238">
                  <c:v>52.5</c:v>
                </c:pt>
                <c:pt idx="2239">
                  <c:v>53.1</c:v>
                </c:pt>
                <c:pt idx="2240">
                  <c:v>54.5</c:v>
                </c:pt>
                <c:pt idx="2241">
                  <c:v>54.5</c:v>
                </c:pt>
                <c:pt idx="2242">
                  <c:v>54.6</c:v>
                </c:pt>
                <c:pt idx="2243">
                  <c:v>54.6</c:v>
                </c:pt>
                <c:pt idx="2244">
                  <c:v>55.6</c:v>
                </c:pt>
                <c:pt idx="2245">
                  <c:v>55.3</c:v>
                </c:pt>
                <c:pt idx="2246">
                  <c:v>55.4</c:v>
                </c:pt>
                <c:pt idx="2247">
                  <c:v>57.6</c:v>
                </c:pt>
                <c:pt idx="2248">
                  <c:v>56.1</c:v>
                </c:pt>
                <c:pt idx="2249">
                  <c:v>56.4</c:v>
                </c:pt>
                <c:pt idx="2250">
                  <c:v>57.4</c:v>
                </c:pt>
                <c:pt idx="2251">
                  <c:v>56.9</c:v>
                </c:pt>
                <c:pt idx="2252">
                  <c:v>58.400000000000006</c:v>
                </c:pt>
                <c:pt idx="2253">
                  <c:v>57.6</c:v>
                </c:pt>
                <c:pt idx="2254">
                  <c:v>56.6</c:v>
                </c:pt>
                <c:pt idx="2255">
                  <c:v>56.5</c:v>
                </c:pt>
                <c:pt idx="2256">
                  <c:v>56.7</c:v>
                </c:pt>
                <c:pt idx="2257">
                  <c:v>57.2</c:v>
                </c:pt>
                <c:pt idx="2258">
                  <c:v>56</c:v>
                </c:pt>
                <c:pt idx="2259">
                  <c:v>57.2</c:v>
                </c:pt>
                <c:pt idx="2260">
                  <c:v>56.4</c:v>
                </c:pt>
                <c:pt idx="2261">
                  <c:v>57.6</c:v>
                </c:pt>
                <c:pt idx="2262">
                  <c:v>57.4</c:v>
                </c:pt>
                <c:pt idx="2263">
                  <c:v>56.9</c:v>
                </c:pt>
                <c:pt idx="2264">
                  <c:v>57.7</c:v>
                </c:pt>
                <c:pt idx="2265">
                  <c:v>57.3</c:v>
                </c:pt>
                <c:pt idx="2266">
                  <c:v>56.9</c:v>
                </c:pt>
                <c:pt idx="2267">
                  <c:v>56.6</c:v>
                </c:pt>
                <c:pt idx="2268">
                  <c:v>56.6</c:v>
                </c:pt>
                <c:pt idx="2269">
                  <c:v>58.5</c:v>
                </c:pt>
                <c:pt idx="2270">
                  <c:v>57.2</c:v>
                </c:pt>
                <c:pt idx="2271">
                  <c:v>56.9</c:v>
                </c:pt>
                <c:pt idx="2272">
                  <c:v>58.3</c:v>
                </c:pt>
                <c:pt idx="2273">
                  <c:v>56.6</c:v>
                </c:pt>
                <c:pt idx="2274">
                  <c:v>57.7</c:v>
                </c:pt>
                <c:pt idx="2275">
                  <c:v>57</c:v>
                </c:pt>
                <c:pt idx="2276">
                  <c:v>58.3</c:v>
                </c:pt>
                <c:pt idx="2277">
                  <c:v>57.2</c:v>
                </c:pt>
                <c:pt idx="2278">
                  <c:v>58.099999999999994</c:v>
                </c:pt>
                <c:pt idx="2279">
                  <c:v>56.2</c:v>
                </c:pt>
                <c:pt idx="2280">
                  <c:v>57.5</c:v>
                </c:pt>
                <c:pt idx="2281">
                  <c:v>57.9</c:v>
                </c:pt>
                <c:pt idx="2282">
                  <c:v>58</c:v>
                </c:pt>
                <c:pt idx="2283">
                  <c:v>57.3</c:v>
                </c:pt>
                <c:pt idx="2284">
                  <c:v>56.8</c:v>
                </c:pt>
                <c:pt idx="2285">
                  <c:v>58.2</c:v>
                </c:pt>
                <c:pt idx="2286">
                  <c:v>57</c:v>
                </c:pt>
                <c:pt idx="2287">
                  <c:v>58</c:v>
                </c:pt>
                <c:pt idx="2288">
                  <c:v>58.2</c:v>
                </c:pt>
                <c:pt idx="2289">
                  <c:v>58.7</c:v>
                </c:pt>
                <c:pt idx="2290">
                  <c:v>59.400000000000006</c:v>
                </c:pt>
                <c:pt idx="2291">
                  <c:v>58.8</c:v>
                </c:pt>
                <c:pt idx="2292">
                  <c:v>58.900000000000006</c:v>
                </c:pt>
                <c:pt idx="2293">
                  <c:v>60.900000000000006</c:v>
                </c:pt>
                <c:pt idx="2294">
                  <c:v>60.2</c:v>
                </c:pt>
                <c:pt idx="2295">
                  <c:v>61.599999999999994</c:v>
                </c:pt>
                <c:pt idx="2296">
                  <c:v>61.3</c:v>
                </c:pt>
                <c:pt idx="2297">
                  <c:v>61.5</c:v>
                </c:pt>
                <c:pt idx="2298">
                  <c:v>62.5</c:v>
                </c:pt>
                <c:pt idx="2299">
                  <c:v>62.099999999999994</c:v>
                </c:pt>
                <c:pt idx="2300">
                  <c:v>62.599999999999994</c:v>
                </c:pt>
                <c:pt idx="2301">
                  <c:v>62.599999999999994</c:v>
                </c:pt>
                <c:pt idx="2302">
                  <c:v>64.599999999999994</c:v>
                </c:pt>
                <c:pt idx="2303">
                  <c:v>65.400000000000006</c:v>
                </c:pt>
                <c:pt idx="2304">
                  <c:v>64.400000000000006</c:v>
                </c:pt>
                <c:pt idx="2305">
                  <c:v>65.099999999999994</c:v>
                </c:pt>
                <c:pt idx="2306">
                  <c:v>65</c:v>
                </c:pt>
                <c:pt idx="2307">
                  <c:v>65</c:v>
                </c:pt>
                <c:pt idx="2308">
                  <c:v>66.7</c:v>
                </c:pt>
                <c:pt idx="2309">
                  <c:v>65.599999999999994</c:v>
                </c:pt>
                <c:pt idx="2310">
                  <c:v>65.8</c:v>
                </c:pt>
                <c:pt idx="2311">
                  <c:v>67</c:v>
                </c:pt>
                <c:pt idx="2312">
                  <c:v>66.599999999999994</c:v>
                </c:pt>
                <c:pt idx="2313">
                  <c:v>68.400000000000006</c:v>
                </c:pt>
                <c:pt idx="2314">
                  <c:v>68.099999999999994</c:v>
                </c:pt>
                <c:pt idx="2315">
                  <c:v>68.099999999999994</c:v>
                </c:pt>
                <c:pt idx="2316">
                  <c:v>66.599999999999994</c:v>
                </c:pt>
                <c:pt idx="2317">
                  <c:v>67.099999999999994</c:v>
                </c:pt>
                <c:pt idx="2318">
                  <c:v>68.099999999999994</c:v>
                </c:pt>
                <c:pt idx="2319">
                  <c:v>67.3</c:v>
                </c:pt>
                <c:pt idx="2320">
                  <c:v>68.8</c:v>
                </c:pt>
                <c:pt idx="2321">
                  <c:v>69.2</c:v>
                </c:pt>
                <c:pt idx="2322">
                  <c:v>67.099999999999994</c:v>
                </c:pt>
                <c:pt idx="2323">
                  <c:v>67.7</c:v>
                </c:pt>
                <c:pt idx="2324">
                  <c:v>68.2</c:v>
                </c:pt>
                <c:pt idx="2325">
                  <c:v>69</c:v>
                </c:pt>
                <c:pt idx="2326">
                  <c:v>68.400000000000006</c:v>
                </c:pt>
                <c:pt idx="2327">
                  <c:v>68.3</c:v>
                </c:pt>
                <c:pt idx="2328">
                  <c:v>68.2</c:v>
                </c:pt>
                <c:pt idx="2329">
                  <c:v>69</c:v>
                </c:pt>
                <c:pt idx="2330">
                  <c:v>70.7</c:v>
                </c:pt>
                <c:pt idx="2331">
                  <c:v>70.599999999999994</c:v>
                </c:pt>
                <c:pt idx="2332">
                  <c:v>70.7</c:v>
                </c:pt>
                <c:pt idx="2333">
                  <c:v>72</c:v>
                </c:pt>
                <c:pt idx="2334">
                  <c:v>71.099999999999994</c:v>
                </c:pt>
                <c:pt idx="2335">
                  <c:v>71.5</c:v>
                </c:pt>
                <c:pt idx="2336">
                  <c:v>72.900000000000006</c:v>
                </c:pt>
                <c:pt idx="2337">
                  <c:v>72.599999999999994</c:v>
                </c:pt>
                <c:pt idx="2338">
                  <c:v>72.8</c:v>
                </c:pt>
                <c:pt idx="2339">
                  <c:v>73.900000000000006</c:v>
                </c:pt>
                <c:pt idx="2340">
                  <c:v>72.099999999999994</c:v>
                </c:pt>
                <c:pt idx="2341">
                  <c:v>73.7</c:v>
                </c:pt>
                <c:pt idx="2342">
                  <c:v>73</c:v>
                </c:pt>
                <c:pt idx="2343">
                  <c:v>73</c:v>
                </c:pt>
                <c:pt idx="2344">
                  <c:v>72.400000000000006</c:v>
                </c:pt>
                <c:pt idx="2345">
                  <c:v>71.5</c:v>
                </c:pt>
                <c:pt idx="2346">
                  <c:v>72.400000000000006</c:v>
                </c:pt>
                <c:pt idx="2347">
                  <c:v>72.8</c:v>
                </c:pt>
                <c:pt idx="2348">
                  <c:v>72.900000000000006</c:v>
                </c:pt>
                <c:pt idx="2349">
                  <c:v>72.5</c:v>
                </c:pt>
                <c:pt idx="2350">
                  <c:v>71.900000000000006</c:v>
                </c:pt>
                <c:pt idx="2351">
                  <c:v>71.099999999999994</c:v>
                </c:pt>
                <c:pt idx="2352">
                  <c:v>72.099999999999994</c:v>
                </c:pt>
                <c:pt idx="2353">
                  <c:v>70.599999999999994</c:v>
                </c:pt>
                <c:pt idx="2354">
                  <c:v>71.599999999999994</c:v>
                </c:pt>
                <c:pt idx="2355">
                  <c:v>71.5</c:v>
                </c:pt>
                <c:pt idx="2356">
                  <c:v>71.8</c:v>
                </c:pt>
                <c:pt idx="2357">
                  <c:v>70.8</c:v>
                </c:pt>
                <c:pt idx="2358">
                  <c:v>70.099999999999994</c:v>
                </c:pt>
                <c:pt idx="2359">
                  <c:v>70.8</c:v>
                </c:pt>
                <c:pt idx="2360">
                  <c:v>71.400000000000006</c:v>
                </c:pt>
                <c:pt idx="2361">
                  <c:v>71.3</c:v>
                </c:pt>
                <c:pt idx="2362">
                  <c:v>70.599999999999994</c:v>
                </c:pt>
                <c:pt idx="2363">
                  <c:v>70.7</c:v>
                </c:pt>
                <c:pt idx="2364">
                  <c:v>70.900000000000006</c:v>
                </c:pt>
                <c:pt idx="2365">
                  <c:v>72.3</c:v>
                </c:pt>
                <c:pt idx="2366">
                  <c:v>72.5</c:v>
                </c:pt>
                <c:pt idx="2367">
                  <c:v>72.5</c:v>
                </c:pt>
                <c:pt idx="2368">
                  <c:v>74.3</c:v>
                </c:pt>
                <c:pt idx="2369">
                  <c:v>73.2</c:v>
                </c:pt>
                <c:pt idx="2370">
                  <c:v>72.900000000000006</c:v>
                </c:pt>
                <c:pt idx="2371">
                  <c:v>73.2</c:v>
                </c:pt>
                <c:pt idx="2372">
                  <c:v>73.5</c:v>
                </c:pt>
                <c:pt idx="2373">
                  <c:v>73.900000000000006</c:v>
                </c:pt>
                <c:pt idx="2374">
                  <c:v>74.7</c:v>
                </c:pt>
                <c:pt idx="2375">
                  <c:v>74.5</c:v>
                </c:pt>
                <c:pt idx="2376">
                  <c:v>74.3</c:v>
                </c:pt>
                <c:pt idx="2377">
                  <c:v>74.900000000000006</c:v>
                </c:pt>
                <c:pt idx="2378">
                  <c:v>74.8</c:v>
                </c:pt>
                <c:pt idx="2379">
                  <c:v>75.099999999999994</c:v>
                </c:pt>
                <c:pt idx="2380">
                  <c:v>74.400000000000006</c:v>
                </c:pt>
                <c:pt idx="2381">
                  <c:v>75.2</c:v>
                </c:pt>
                <c:pt idx="2382">
                  <c:v>75.599999999999994</c:v>
                </c:pt>
                <c:pt idx="2383">
                  <c:v>75.8</c:v>
                </c:pt>
                <c:pt idx="2384">
                  <c:v>74.7</c:v>
                </c:pt>
                <c:pt idx="2385">
                  <c:v>76.2</c:v>
                </c:pt>
                <c:pt idx="2386">
                  <c:v>76.3</c:v>
                </c:pt>
                <c:pt idx="2387">
                  <c:v>76.599999999999994</c:v>
                </c:pt>
                <c:pt idx="2388">
                  <c:v>77</c:v>
                </c:pt>
                <c:pt idx="2389">
                  <c:v>77.3</c:v>
                </c:pt>
                <c:pt idx="2390">
                  <c:v>75.7</c:v>
                </c:pt>
                <c:pt idx="2391">
                  <c:v>76.5</c:v>
                </c:pt>
                <c:pt idx="2392">
                  <c:v>76.900000000000006</c:v>
                </c:pt>
                <c:pt idx="2393">
                  <c:v>77</c:v>
                </c:pt>
                <c:pt idx="2394">
                  <c:v>78.2</c:v>
                </c:pt>
                <c:pt idx="2395">
                  <c:v>76.7</c:v>
                </c:pt>
                <c:pt idx="2396">
                  <c:v>77.5</c:v>
                </c:pt>
                <c:pt idx="2397">
                  <c:v>76.8</c:v>
                </c:pt>
                <c:pt idx="2398">
                  <c:v>78.3</c:v>
                </c:pt>
                <c:pt idx="2399">
                  <c:v>78.2</c:v>
                </c:pt>
                <c:pt idx="2400">
                  <c:v>79.099999999999994</c:v>
                </c:pt>
                <c:pt idx="2401">
                  <c:v>79</c:v>
                </c:pt>
                <c:pt idx="2402">
                  <c:v>77.3</c:v>
                </c:pt>
                <c:pt idx="2403">
                  <c:v>77.8</c:v>
                </c:pt>
                <c:pt idx="2404">
                  <c:v>78.2</c:v>
                </c:pt>
                <c:pt idx="2405">
                  <c:v>77.900000000000006</c:v>
                </c:pt>
                <c:pt idx="2406">
                  <c:v>78.2</c:v>
                </c:pt>
                <c:pt idx="2407">
                  <c:v>77.7</c:v>
                </c:pt>
                <c:pt idx="2408">
                  <c:v>79</c:v>
                </c:pt>
                <c:pt idx="2409">
                  <c:v>79.099999999999994</c:v>
                </c:pt>
                <c:pt idx="2410">
                  <c:v>79.2</c:v>
                </c:pt>
                <c:pt idx="2411">
                  <c:v>78.5</c:v>
                </c:pt>
                <c:pt idx="2412">
                  <c:v>80.7</c:v>
                </c:pt>
                <c:pt idx="2413">
                  <c:v>78.3</c:v>
                </c:pt>
                <c:pt idx="2414">
                  <c:v>78.900000000000006</c:v>
                </c:pt>
                <c:pt idx="2415">
                  <c:v>79.5</c:v>
                </c:pt>
                <c:pt idx="2416">
                  <c:v>79.2</c:v>
                </c:pt>
                <c:pt idx="2417">
                  <c:v>78.900000000000006</c:v>
                </c:pt>
                <c:pt idx="2418">
                  <c:v>79.099999999999994</c:v>
                </c:pt>
                <c:pt idx="2419">
                  <c:v>80.3</c:v>
                </c:pt>
                <c:pt idx="2420">
                  <c:v>79.7</c:v>
                </c:pt>
                <c:pt idx="2421">
                  <c:v>78.900000000000006</c:v>
                </c:pt>
                <c:pt idx="2422">
                  <c:v>79.3</c:v>
                </c:pt>
                <c:pt idx="2423">
                  <c:v>81.099999999999994</c:v>
                </c:pt>
                <c:pt idx="2424">
                  <c:v>81.900000000000006</c:v>
                </c:pt>
                <c:pt idx="2425">
                  <c:v>80.2</c:v>
                </c:pt>
                <c:pt idx="2426">
                  <c:v>80</c:v>
                </c:pt>
                <c:pt idx="2427">
                  <c:v>80.3</c:v>
                </c:pt>
                <c:pt idx="2428">
                  <c:v>80.599999999999994</c:v>
                </c:pt>
                <c:pt idx="2429">
                  <c:v>79.7</c:v>
                </c:pt>
                <c:pt idx="2430">
                  <c:v>79.8</c:v>
                </c:pt>
                <c:pt idx="2431">
                  <c:v>79.7</c:v>
                </c:pt>
                <c:pt idx="2432">
                  <c:v>80.5</c:v>
                </c:pt>
                <c:pt idx="2433">
                  <c:v>81.099999999999994</c:v>
                </c:pt>
                <c:pt idx="2434">
                  <c:v>80.3</c:v>
                </c:pt>
                <c:pt idx="2435">
                  <c:v>81.599999999999994</c:v>
                </c:pt>
                <c:pt idx="2436">
                  <c:v>80.8</c:v>
                </c:pt>
                <c:pt idx="2437">
                  <c:v>81</c:v>
                </c:pt>
                <c:pt idx="2438">
                  <c:v>80.2</c:v>
                </c:pt>
                <c:pt idx="2439">
                  <c:v>81.2</c:v>
                </c:pt>
                <c:pt idx="2440">
                  <c:v>81.099999999999994</c:v>
                </c:pt>
                <c:pt idx="2441">
                  <c:v>81</c:v>
                </c:pt>
                <c:pt idx="2442">
                  <c:v>81.099999999999994</c:v>
                </c:pt>
                <c:pt idx="2443">
                  <c:v>80.7</c:v>
                </c:pt>
                <c:pt idx="2444">
                  <c:v>80.900000000000006</c:v>
                </c:pt>
                <c:pt idx="2445">
                  <c:v>80.5</c:v>
                </c:pt>
                <c:pt idx="2446">
                  <c:v>81.099999999999994</c:v>
                </c:pt>
                <c:pt idx="2447">
                  <c:v>81.7</c:v>
                </c:pt>
                <c:pt idx="2448">
                  <c:v>81.2</c:v>
                </c:pt>
                <c:pt idx="2449">
                  <c:v>82.2</c:v>
                </c:pt>
                <c:pt idx="2450">
                  <c:v>82</c:v>
                </c:pt>
                <c:pt idx="2451">
                  <c:v>81.2</c:v>
                </c:pt>
                <c:pt idx="2452">
                  <c:v>81.400000000000006</c:v>
                </c:pt>
                <c:pt idx="2453">
                  <c:v>83.4</c:v>
                </c:pt>
                <c:pt idx="2454">
                  <c:v>81.900000000000006</c:v>
                </c:pt>
                <c:pt idx="2455">
                  <c:v>81.8</c:v>
                </c:pt>
                <c:pt idx="2456">
                  <c:v>82.9</c:v>
                </c:pt>
                <c:pt idx="2457">
                  <c:v>82.2</c:v>
                </c:pt>
                <c:pt idx="2458">
                  <c:v>81.599999999999994</c:v>
                </c:pt>
                <c:pt idx="2459">
                  <c:v>82.7</c:v>
                </c:pt>
                <c:pt idx="2460">
                  <c:v>83.2</c:v>
                </c:pt>
                <c:pt idx="2461">
                  <c:v>82.4</c:v>
                </c:pt>
                <c:pt idx="2462">
                  <c:v>82.5</c:v>
                </c:pt>
                <c:pt idx="2463">
                  <c:v>82.3</c:v>
                </c:pt>
                <c:pt idx="2464">
                  <c:v>82.7</c:v>
                </c:pt>
                <c:pt idx="2465">
                  <c:v>83</c:v>
                </c:pt>
                <c:pt idx="2466">
                  <c:v>82.3</c:v>
                </c:pt>
                <c:pt idx="2467">
                  <c:v>83.1</c:v>
                </c:pt>
                <c:pt idx="2468">
                  <c:v>82.5</c:v>
                </c:pt>
                <c:pt idx="2469">
                  <c:v>82.3</c:v>
                </c:pt>
                <c:pt idx="2470">
                  <c:v>80.599999999999994</c:v>
                </c:pt>
                <c:pt idx="2471">
                  <c:v>82.4</c:v>
                </c:pt>
                <c:pt idx="2472">
                  <c:v>82.6</c:v>
                </c:pt>
                <c:pt idx="2473">
                  <c:v>81.2</c:v>
                </c:pt>
                <c:pt idx="2474">
                  <c:v>81.3</c:v>
                </c:pt>
                <c:pt idx="2475">
                  <c:v>81.7</c:v>
                </c:pt>
                <c:pt idx="2476">
                  <c:v>80.8</c:v>
                </c:pt>
                <c:pt idx="2477">
                  <c:v>82.6</c:v>
                </c:pt>
                <c:pt idx="2478">
                  <c:v>83.7</c:v>
                </c:pt>
                <c:pt idx="2479">
                  <c:v>83.8</c:v>
                </c:pt>
                <c:pt idx="2480">
                  <c:v>84</c:v>
                </c:pt>
                <c:pt idx="2481">
                  <c:v>83.9</c:v>
                </c:pt>
                <c:pt idx="2482">
                  <c:v>84.1</c:v>
                </c:pt>
                <c:pt idx="2483">
                  <c:v>84.9</c:v>
                </c:pt>
                <c:pt idx="2484">
                  <c:v>85.2</c:v>
                </c:pt>
                <c:pt idx="2485">
                  <c:v>85.7</c:v>
                </c:pt>
                <c:pt idx="2486">
                  <c:v>85.2</c:v>
                </c:pt>
                <c:pt idx="2487">
                  <c:v>86.6</c:v>
                </c:pt>
                <c:pt idx="2488">
                  <c:v>85.2</c:v>
                </c:pt>
                <c:pt idx="2489">
                  <c:v>84.9</c:v>
                </c:pt>
                <c:pt idx="2490">
                  <c:v>84.9</c:v>
                </c:pt>
                <c:pt idx="2491">
                  <c:v>84.3</c:v>
                </c:pt>
                <c:pt idx="2492">
                  <c:v>85.5</c:v>
                </c:pt>
                <c:pt idx="2493">
                  <c:v>83.5</c:v>
                </c:pt>
                <c:pt idx="2494">
                  <c:v>86</c:v>
                </c:pt>
                <c:pt idx="2495">
                  <c:v>85.2</c:v>
                </c:pt>
                <c:pt idx="2496">
                  <c:v>84.5</c:v>
                </c:pt>
                <c:pt idx="2497">
                  <c:v>84.7</c:v>
                </c:pt>
                <c:pt idx="2498">
                  <c:v>84.2</c:v>
                </c:pt>
                <c:pt idx="2499">
                  <c:v>85</c:v>
                </c:pt>
                <c:pt idx="2500">
                  <c:v>85.5</c:v>
                </c:pt>
                <c:pt idx="2501">
                  <c:v>84.6</c:v>
                </c:pt>
                <c:pt idx="2502">
                  <c:v>85</c:v>
                </c:pt>
                <c:pt idx="2503">
                  <c:v>84.8</c:v>
                </c:pt>
                <c:pt idx="2504">
                  <c:v>85.7</c:v>
                </c:pt>
                <c:pt idx="2505">
                  <c:v>84.5</c:v>
                </c:pt>
                <c:pt idx="2506">
                  <c:v>84.8</c:v>
                </c:pt>
                <c:pt idx="2507">
                  <c:v>84.7</c:v>
                </c:pt>
                <c:pt idx="2508">
                  <c:v>84.7</c:v>
                </c:pt>
                <c:pt idx="2509">
                  <c:v>84</c:v>
                </c:pt>
                <c:pt idx="2510">
                  <c:v>85.5</c:v>
                </c:pt>
                <c:pt idx="2511">
                  <c:v>85.9</c:v>
                </c:pt>
                <c:pt idx="2512">
                  <c:v>86.2</c:v>
                </c:pt>
                <c:pt idx="2513">
                  <c:v>86.3</c:v>
                </c:pt>
                <c:pt idx="2514">
                  <c:v>86.3</c:v>
                </c:pt>
                <c:pt idx="2515">
                  <c:v>85.3</c:v>
                </c:pt>
                <c:pt idx="2516">
                  <c:v>85.9</c:v>
                </c:pt>
                <c:pt idx="2517">
                  <c:v>86.1</c:v>
                </c:pt>
                <c:pt idx="2518">
                  <c:v>86</c:v>
                </c:pt>
                <c:pt idx="2519">
                  <c:v>85.7</c:v>
                </c:pt>
                <c:pt idx="2520">
                  <c:v>85.7</c:v>
                </c:pt>
                <c:pt idx="2521">
                  <c:v>86.3</c:v>
                </c:pt>
                <c:pt idx="2522">
                  <c:v>86.7</c:v>
                </c:pt>
                <c:pt idx="2523">
                  <c:v>85.3</c:v>
                </c:pt>
                <c:pt idx="2524">
                  <c:v>87.3</c:v>
                </c:pt>
                <c:pt idx="2525">
                  <c:v>86</c:v>
                </c:pt>
                <c:pt idx="2526">
                  <c:v>85.9</c:v>
                </c:pt>
                <c:pt idx="2527">
                  <c:v>86.6</c:v>
                </c:pt>
                <c:pt idx="2528">
                  <c:v>86.2</c:v>
                </c:pt>
                <c:pt idx="2529">
                  <c:v>85.9</c:v>
                </c:pt>
                <c:pt idx="2530">
                  <c:v>87.3</c:v>
                </c:pt>
                <c:pt idx="2531">
                  <c:v>87.7</c:v>
                </c:pt>
                <c:pt idx="2532">
                  <c:v>86.1</c:v>
                </c:pt>
                <c:pt idx="2533">
                  <c:v>88.8</c:v>
                </c:pt>
                <c:pt idx="2534">
                  <c:v>88</c:v>
                </c:pt>
                <c:pt idx="2535">
                  <c:v>88.3</c:v>
                </c:pt>
                <c:pt idx="2536">
                  <c:v>87.4</c:v>
                </c:pt>
                <c:pt idx="2537">
                  <c:v>87</c:v>
                </c:pt>
                <c:pt idx="2538">
                  <c:v>87.6</c:v>
                </c:pt>
                <c:pt idx="2539">
                  <c:v>88.2</c:v>
                </c:pt>
                <c:pt idx="2540">
                  <c:v>87.4</c:v>
                </c:pt>
                <c:pt idx="2541">
                  <c:v>88.2</c:v>
                </c:pt>
                <c:pt idx="2542">
                  <c:v>86.9</c:v>
                </c:pt>
                <c:pt idx="2543">
                  <c:v>88.4</c:v>
                </c:pt>
                <c:pt idx="2544">
                  <c:v>87</c:v>
                </c:pt>
                <c:pt idx="2545">
                  <c:v>87.7</c:v>
                </c:pt>
                <c:pt idx="2546">
                  <c:v>87.7</c:v>
                </c:pt>
                <c:pt idx="2547">
                  <c:v>88.7</c:v>
                </c:pt>
                <c:pt idx="2548">
                  <c:v>88.3</c:v>
                </c:pt>
                <c:pt idx="2549">
                  <c:v>88.3</c:v>
                </c:pt>
                <c:pt idx="2550">
                  <c:v>87.7</c:v>
                </c:pt>
                <c:pt idx="2551">
                  <c:v>88.6</c:v>
                </c:pt>
                <c:pt idx="2552">
                  <c:v>87.2</c:v>
                </c:pt>
                <c:pt idx="2553">
                  <c:v>87</c:v>
                </c:pt>
                <c:pt idx="2554">
                  <c:v>87.5</c:v>
                </c:pt>
                <c:pt idx="2555">
                  <c:v>87.5</c:v>
                </c:pt>
                <c:pt idx="2556">
                  <c:v>89.4</c:v>
                </c:pt>
                <c:pt idx="2557">
                  <c:v>88.6</c:v>
                </c:pt>
                <c:pt idx="2558">
                  <c:v>88</c:v>
                </c:pt>
                <c:pt idx="2559">
                  <c:v>89.1</c:v>
                </c:pt>
                <c:pt idx="2560">
                  <c:v>88.8</c:v>
                </c:pt>
                <c:pt idx="2561">
                  <c:v>87.8</c:v>
                </c:pt>
                <c:pt idx="2562">
                  <c:v>88</c:v>
                </c:pt>
                <c:pt idx="2563">
                  <c:v>88.2</c:v>
                </c:pt>
                <c:pt idx="2564">
                  <c:v>87.6</c:v>
                </c:pt>
                <c:pt idx="2565">
                  <c:v>88.3</c:v>
                </c:pt>
                <c:pt idx="2566">
                  <c:v>87.4</c:v>
                </c:pt>
                <c:pt idx="2567">
                  <c:v>87.1</c:v>
                </c:pt>
                <c:pt idx="2568">
                  <c:v>87</c:v>
                </c:pt>
                <c:pt idx="2569">
                  <c:v>87.7</c:v>
                </c:pt>
                <c:pt idx="2570">
                  <c:v>87.5</c:v>
                </c:pt>
                <c:pt idx="2571">
                  <c:v>87.4</c:v>
                </c:pt>
                <c:pt idx="2572">
                  <c:v>87.2</c:v>
                </c:pt>
                <c:pt idx="2573">
                  <c:v>86.7</c:v>
                </c:pt>
                <c:pt idx="2574">
                  <c:v>87.6</c:v>
                </c:pt>
                <c:pt idx="2575">
                  <c:v>86.2</c:v>
                </c:pt>
                <c:pt idx="2576">
                  <c:v>85.6</c:v>
                </c:pt>
                <c:pt idx="2577">
                  <c:v>86.9</c:v>
                </c:pt>
                <c:pt idx="2578">
                  <c:v>87.1</c:v>
                </c:pt>
                <c:pt idx="2579">
                  <c:v>86.3</c:v>
                </c:pt>
                <c:pt idx="2580">
                  <c:v>85.8</c:v>
                </c:pt>
                <c:pt idx="2581">
                  <c:v>85.7</c:v>
                </c:pt>
                <c:pt idx="2582">
                  <c:v>87.3</c:v>
                </c:pt>
                <c:pt idx="2583">
                  <c:v>85.4</c:v>
                </c:pt>
                <c:pt idx="2584">
                  <c:v>86</c:v>
                </c:pt>
                <c:pt idx="2585">
                  <c:v>85.7</c:v>
                </c:pt>
                <c:pt idx="2586">
                  <c:v>87.7</c:v>
                </c:pt>
                <c:pt idx="2587">
                  <c:v>85.8</c:v>
                </c:pt>
                <c:pt idx="2588">
                  <c:v>87.1</c:v>
                </c:pt>
                <c:pt idx="2589">
                  <c:v>86.3</c:v>
                </c:pt>
                <c:pt idx="2590">
                  <c:v>87</c:v>
                </c:pt>
                <c:pt idx="2591">
                  <c:v>85.4</c:v>
                </c:pt>
                <c:pt idx="2592">
                  <c:v>85.9</c:v>
                </c:pt>
                <c:pt idx="2593">
                  <c:v>85.6</c:v>
                </c:pt>
                <c:pt idx="2594">
                  <c:v>85.4</c:v>
                </c:pt>
                <c:pt idx="2595">
                  <c:v>85.6</c:v>
                </c:pt>
                <c:pt idx="2596">
                  <c:v>85.5</c:v>
                </c:pt>
                <c:pt idx="2597">
                  <c:v>86</c:v>
                </c:pt>
                <c:pt idx="2598">
                  <c:v>85.2</c:v>
                </c:pt>
                <c:pt idx="2599">
                  <c:v>85.5</c:v>
                </c:pt>
                <c:pt idx="2600">
                  <c:v>85.4</c:v>
                </c:pt>
                <c:pt idx="2601">
                  <c:v>85.5</c:v>
                </c:pt>
                <c:pt idx="2602">
                  <c:v>85.5</c:v>
                </c:pt>
                <c:pt idx="2603">
                  <c:v>85.8</c:v>
                </c:pt>
                <c:pt idx="2604">
                  <c:v>84.7</c:v>
                </c:pt>
                <c:pt idx="2605">
                  <c:v>85.2</c:v>
                </c:pt>
                <c:pt idx="2606">
                  <c:v>85.4</c:v>
                </c:pt>
                <c:pt idx="2607">
                  <c:v>86.5</c:v>
                </c:pt>
                <c:pt idx="2608">
                  <c:v>83.8</c:v>
                </c:pt>
                <c:pt idx="2609">
                  <c:v>85.4</c:v>
                </c:pt>
                <c:pt idx="2610">
                  <c:v>84</c:v>
                </c:pt>
                <c:pt idx="2611">
                  <c:v>84.7</c:v>
                </c:pt>
                <c:pt idx="2612">
                  <c:v>84.9</c:v>
                </c:pt>
                <c:pt idx="2613">
                  <c:v>85.3</c:v>
                </c:pt>
                <c:pt idx="2614">
                  <c:v>86.4</c:v>
                </c:pt>
                <c:pt idx="2615">
                  <c:v>84.9</c:v>
                </c:pt>
                <c:pt idx="2616">
                  <c:v>86.1</c:v>
                </c:pt>
                <c:pt idx="2617">
                  <c:v>85.8</c:v>
                </c:pt>
                <c:pt idx="2618">
                  <c:v>85.9</c:v>
                </c:pt>
                <c:pt idx="2619">
                  <c:v>86.8</c:v>
                </c:pt>
                <c:pt idx="2620">
                  <c:v>87.3</c:v>
                </c:pt>
                <c:pt idx="2621">
                  <c:v>86.4</c:v>
                </c:pt>
                <c:pt idx="2622">
                  <c:v>87.1</c:v>
                </c:pt>
                <c:pt idx="2623">
                  <c:v>87.4</c:v>
                </c:pt>
                <c:pt idx="2624">
                  <c:v>87.9</c:v>
                </c:pt>
                <c:pt idx="2625">
                  <c:v>88.3</c:v>
                </c:pt>
                <c:pt idx="2626">
                  <c:v>87.9</c:v>
                </c:pt>
                <c:pt idx="2627">
                  <c:v>88.4</c:v>
                </c:pt>
                <c:pt idx="2628">
                  <c:v>87.2</c:v>
                </c:pt>
                <c:pt idx="2629">
                  <c:v>87.8</c:v>
                </c:pt>
                <c:pt idx="2630">
                  <c:v>88.7</c:v>
                </c:pt>
                <c:pt idx="2631">
                  <c:v>88.2</c:v>
                </c:pt>
                <c:pt idx="2632">
                  <c:v>87.9</c:v>
                </c:pt>
                <c:pt idx="2633">
                  <c:v>87.6</c:v>
                </c:pt>
                <c:pt idx="2634">
                  <c:v>86.1</c:v>
                </c:pt>
                <c:pt idx="2635">
                  <c:v>86.9</c:v>
                </c:pt>
                <c:pt idx="2636">
                  <c:v>86.8</c:v>
                </c:pt>
                <c:pt idx="2637">
                  <c:v>86</c:v>
                </c:pt>
                <c:pt idx="2638">
                  <c:v>85.6</c:v>
                </c:pt>
                <c:pt idx="2639">
                  <c:v>85.5</c:v>
                </c:pt>
                <c:pt idx="2640">
                  <c:v>84.9</c:v>
                </c:pt>
                <c:pt idx="2641">
                  <c:v>84.4</c:v>
                </c:pt>
                <c:pt idx="2642">
                  <c:v>84</c:v>
                </c:pt>
                <c:pt idx="2643">
                  <c:v>83.8</c:v>
                </c:pt>
                <c:pt idx="2644">
                  <c:v>82.2</c:v>
                </c:pt>
                <c:pt idx="2645">
                  <c:v>82.2</c:v>
                </c:pt>
                <c:pt idx="2646">
                  <c:v>80</c:v>
                </c:pt>
                <c:pt idx="2647">
                  <c:v>81.099999999999994</c:v>
                </c:pt>
                <c:pt idx="2648">
                  <c:v>79.5</c:v>
                </c:pt>
                <c:pt idx="2649">
                  <c:v>79.900000000000006</c:v>
                </c:pt>
                <c:pt idx="2650">
                  <c:v>79.900000000000006</c:v>
                </c:pt>
                <c:pt idx="2651">
                  <c:v>78.900000000000006</c:v>
                </c:pt>
                <c:pt idx="2652">
                  <c:v>78.8</c:v>
                </c:pt>
                <c:pt idx="2653">
                  <c:v>78.2</c:v>
                </c:pt>
                <c:pt idx="2654">
                  <c:v>77.900000000000006</c:v>
                </c:pt>
                <c:pt idx="2655">
                  <c:v>78.8</c:v>
                </c:pt>
                <c:pt idx="2656">
                  <c:v>78.5</c:v>
                </c:pt>
                <c:pt idx="2657">
                  <c:v>78.8</c:v>
                </c:pt>
                <c:pt idx="2658">
                  <c:v>78.2</c:v>
                </c:pt>
                <c:pt idx="2659">
                  <c:v>78.8</c:v>
                </c:pt>
                <c:pt idx="2660">
                  <c:v>78.400000000000006</c:v>
                </c:pt>
                <c:pt idx="2661">
                  <c:v>78.2</c:v>
                </c:pt>
                <c:pt idx="2662">
                  <c:v>78.2</c:v>
                </c:pt>
                <c:pt idx="2663">
                  <c:v>77</c:v>
                </c:pt>
                <c:pt idx="2664">
                  <c:v>76.8</c:v>
                </c:pt>
                <c:pt idx="2665">
                  <c:v>77.7</c:v>
                </c:pt>
                <c:pt idx="2666">
                  <c:v>77.2</c:v>
                </c:pt>
                <c:pt idx="2667">
                  <c:v>77.2</c:v>
                </c:pt>
                <c:pt idx="2668">
                  <c:v>76.7</c:v>
                </c:pt>
                <c:pt idx="2669">
                  <c:v>76.3</c:v>
                </c:pt>
                <c:pt idx="2670">
                  <c:v>75</c:v>
                </c:pt>
                <c:pt idx="2671">
                  <c:v>75</c:v>
                </c:pt>
                <c:pt idx="2672">
                  <c:v>74.099999999999994</c:v>
                </c:pt>
                <c:pt idx="2673">
                  <c:v>73.599999999999994</c:v>
                </c:pt>
                <c:pt idx="2674">
                  <c:v>71.599999999999994</c:v>
                </c:pt>
                <c:pt idx="2675">
                  <c:v>71</c:v>
                </c:pt>
                <c:pt idx="2676">
                  <c:v>71</c:v>
                </c:pt>
                <c:pt idx="2677">
                  <c:v>70</c:v>
                </c:pt>
                <c:pt idx="2678">
                  <c:v>67.8</c:v>
                </c:pt>
                <c:pt idx="2679">
                  <c:v>68.5</c:v>
                </c:pt>
                <c:pt idx="2680">
                  <c:v>67</c:v>
                </c:pt>
                <c:pt idx="2681">
                  <c:v>67</c:v>
                </c:pt>
                <c:pt idx="2682">
                  <c:v>65.2</c:v>
                </c:pt>
                <c:pt idx="2683">
                  <c:v>64.900000000000006</c:v>
                </c:pt>
                <c:pt idx="2684">
                  <c:v>63.8</c:v>
                </c:pt>
                <c:pt idx="2685">
                  <c:v>63.599999999999994</c:v>
                </c:pt>
                <c:pt idx="2686">
                  <c:v>63.099999999999994</c:v>
                </c:pt>
                <c:pt idx="2687">
                  <c:v>61</c:v>
                </c:pt>
                <c:pt idx="2688">
                  <c:v>62.400000000000006</c:v>
                </c:pt>
                <c:pt idx="2689">
                  <c:v>61.5</c:v>
                </c:pt>
                <c:pt idx="2690">
                  <c:v>59.3</c:v>
                </c:pt>
                <c:pt idx="2691">
                  <c:v>60.099999999999994</c:v>
                </c:pt>
                <c:pt idx="2692">
                  <c:v>60.099999999999994</c:v>
                </c:pt>
                <c:pt idx="2693">
                  <c:v>59.599999999999994</c:v>
                </c:pt>
                <c:pt idx="2694">
                  <c:v>56.7</c:v>
                </c:pt>
                <c:pt idx="2695">
                  <c:v>58.099999999999994</c:v>
                </c:pt>
                <c:pt idx="2696">
                  <c:v>57.9</c:v>
                </c:pt>
                <c:pt idx="2697">
                  <c:v>58.2</c:v>
                </c:pt>
                <c:pt idx="2698">
                  <c:v>56.8</c:v>
                </c:pt>
                <c:pt idx="2699">
                  <c:v>56.5</c:v>
                </c:pt>
                <c:pt idx="2700">
                  <c:v>56.8</c:v>
                </c:pt>
                <c:pt idx="2701">
                  <c:v>56.7</c:v>
                </c:pt>
                <c:pt idx="2702">
                  <c:v>56.6</c:v>
                </c:pt>
                <c:pt idx="2703">
                  <c:v>54.3</c:v>
                </c:pt>
                <c:pt idx="2704">
                  <c:v>54.8</c:v>
                </c:pt>
                <c:pt idx="2705">
                  <c:v>54.1</c:v>
                </c:pt>
                <c:pt idx="2706">
                  <c:v>53.9</c:v>
                </c:pt>
                <c:pt idx="2707">
                  <c:v>53.5</c:v>
                </c:pt>
                <c:pt idx="2708">
                  <c:v>52</c:v>
                </c:pt>
                <c:pt idx="2709">
                  <c:v>53.2</c:v>
                </c:pt>
                <c:pt idx="2710">
                  <c:v>52.4</c:v>
                </c:pt>
                <c:pt idx="2711">
                  <c:v>50.5</c:v>
                </c:pt>
                <c:pt idx="2712">
                  <c:v>51.1</c:v>
                </c:pt>
                <c:pt idx="2713">
                  <c:v>50.3</c:v>
                </c:pt>
                <c:pt idx="2714">
                  <c:v>50.2</c:v>
                </c:pt>
                <c:pt idx="2715">
                  <c:v>49.6</c:v>
                </c:pt>
                <c:pt idx="2716">
                  <c:v>49.4</c:v>
                </c:pt>
                <c:pt idx="2717">
                  <c:v>48.2</c:v>
                </c:pt>
                <c:pt idx="2718">
                  <c:v>47.8</c:v>
                </c:pt>
                <c:pt idx="2719">
                  <c:v>48</c:v>
                </c:pt>
                <c:pt idx="2720">
                  <c:v>46.3</c:v>
                </c:pt>
                <c:pt idx="2721">
                  <c:v>47.2</c:v>
                </c:pt>
                <c:pt idx="2722">
                  <c:v>45.4</c:v>
                </c:pt>
                <c:pt idx="2723">
                  <c:v>46.6</c:v>
                </c:pt>
                <c:pt idx="2724">
                  <c:v>45.2</c:v>
                </c:pt>
                <c:pt idx="2725">
                  <c:v>45.9</c:v>
                </c:pt>
                <c:pt idx="2726">
                  <c:v>47.8</c:v>
                </c:pt>
                <c:pt idx="2727">
                  <c:v>47.9</c:v>
                </c:pt>
                <c:pt idx="2728">
                  <c:v>47.7</c:v>
                </c:pt>
                <c:pt idx="2729">
                  <c:v>49.2</c:v>
                </c:pt>
                <c:pt idx="2730">
                  <c:v>49.6</c:v>
                </c:pt>
                <c:pt idx="2731">
                  <c:v>50.4</c:v>
                </c:pt>
                <c:pt idx="2732">
                  <c:v>50.3</c:v>
                </c:pt>
                <c:pt idx="2733">
                  <c:v>51.1</c:v>
                </c:pt>
                <c:pt idx="2734">
                  <c:v>51.2</c:v>
                </c:pt>
                <c:pt idx="2735">
                  <c:v>52.6</c:v>
                </c:pt>
                <c:pt idx="2736">
                  <c:v>54.2</c:v>
                </c:pt>
                <c:pt idx="2737">
                  <c:v>54.5</c:v>
                </c:pt>
                <c:pt idx="2738">
                  <c:v>56.7</c:v>
                </c:pt>
                <c:pt idx="2739">
                  <c:v>57.7</c:v>
                </c:pt>
                <c:pt idx="2740">
                  <c:v>57.7</c:v>
                </c:pt>
                <c:pt idx="2741">
                  <c:v>61.7</c:v>
                </c:pt>
                <c:pt idx="2742">
                  <c:v>61.900000000000006</c:v>
                </c:pt>
                <c:pt idx="2743">
                  <c:v>62.8</c:v>
                </c:pt>
                <c:pt idx="2744">
                  <c:v>64</c:v>
                </c:pt>
                <c:pt idx="2745">
                  <c:v>66.2</c:v>
                </c:pt>
                <c:pt idx="2746">
                  <c:v>68.400000000000006</c:v>
                </c:pt>
                <c:pt idx="2747">
                  <c:v>68.599999999999994</c:v>
                </c:pt>
                <c:pt idx="2748">
                  <c:v>69.7</c:v>
                </c:pt>
                <c:pt idx="2749">
                  <c:v>70.7</c:v>
                </c:pt>
                <c:pt idx="2750">
                  <c:v>70.900000000000006</c:v>
                </c:pt>
                <c:pt idx="2751">
                  <c:v>72.099999999999994</c:v>
                </c:pt>
                <c:pt idx="2752">
                  <c:v>72.5</c:v>
                </c:pt>
                <c:pt idx="2753">
                  <c:v>73.400000000000006</c:v>
                </c:pt>
                <c:pt idx="2754">
                  <c:v>74</c:v>
                </c:pt>
                <c:pt idx="2755">
                  <c:v>74</c:v>
                </c:pt>
                <c:pt idx="2756">
                  <c:v>72.400000000000006</c:v>
                </c:pt>
                <c:pt idx="2757">
                  <c:v>73.7</c:v>
                </c:pt>
                <c:pt idx="2758">
                  <c:v>72.7</c:v>
                </c:pt>
                <c:pt idx="2759">
                  <c:v>72.900000000000006</c:v>
                </c:pt>
                <c:pt idx="2760">
                  <c:v>71.8</c:v>
                </c:pt>
                <c:pt idx="2761">
                  <c:v>71.5</c:v>
                </c:pt>
                <c:pt idx="2762">
                  <c:v>71</c:v>
                </c:pt>
                <c:pt idx="2763">
                  <c:v>70.5</c:v>
                </c:pt>
                <c:pt idx="2764">
                  <c:v>69.400000000000006</c:v>
                </c:pt>
                <c:pt idx="2765">
                  <c:v>68.900000000000006</c:v>
                </c:pt>
                <c:pt idx="2766">
                  <c:v>67</c:v>
                </c:pt>
                <c:pt idx="2767">
                  <c:v>65.3</c:v>
                </c:pt>
                <c:pt idx="2768">
                  <c:v>65.5</c:v>
                </c:pt>
                <c:pt idx="2769">
                  <c:v>64.3</c:v>
                </c:pt>
                <c:pt idx="2770">
                  <c:v>64.2</c:v>
                </c:pt>
                <c:pt idx="2771">
                  <c:v>63.099999999999994</c:v>
                </c:pt>
                <c:pt idx="2772">
                  <c:v>62.5</c:v>
                </c:pt>
                <c:pt idx="2773">
                  <c:v>61.2</c:v>
                </c:pt>
                <c:pt idx="2774">
                  <c:v>60</c:v>
                </c:pt>
                <c:pt idx="2775">
                  <c:v>60.599999999999994</c:v>
                </c:pt>
                <c:pt idx="2776">
                  <c:v>61.900000000000006</c:v>
                </c:pt>
                <c:pt idx="2777">
                  <c:v>60.7</c:v>
                </c:pt>
                <c:pt idx="2778">
                  <c:v>60.7</c:v>
                </c:pt>
                <c:pt idx="2779">
                  <c:v>62.400000000000006</c:v>
                </c:pt>
                <c:pt idx="2780">
                  <c:v>62.400000000000006</c:v>
                </c:pt>
                <c:pt idx="2781">
                  <c:v>62.099999999999994</c:v>
                </c:pt>
                <c:pt idx="2782">
                  <c:v>61.7</c:v>
                </c:pt>
                <c:pt idx="2783">
                  <c:v>63</c:v>
                </c:pt>
                <c:pt idx="2784">
                  <c:v>64.3</c:v>
                </c:pt>
                <c:pt idx="2785">
                  <c:v>66.900000000000006</c:v>
                </c:pt>
                <c:pt idx="2786">
                  <c:v>65.400000000000006</c:v>
                </c:pt>
                <c:pt idx="2787">
                  <c:v>66</c:v>
                </c:pt>
                <c:pt idx="2788">
                  <c:v>66.900000000000006</c:v>
                </c:pt>
                <c:pt idx="2789">
                  <c:v>66.900000000000006</c:v>
                </c:pt>
                <c:pt idx="2790">
                  <c:v>69.099999999999994</c:v>
                </c:pt>
                <c:pt idx="2791">
                  <c:v>69</c:v>
                </c:pt>
                <c:pt idx="2792">
                  <c:v>69</c:v>
                </c:pt>
                <c:pt idx="2793">
                  <c:v>67.3</c:v>
                </c:pt>
                <c:pt idx="2794">
                  <c:v>69.900000000000006</c:v>
                </c:pt>
                <c:pt idx="2795">
                  <c:v>66.900000000000006</c:v>
                </c:pt>
                <c:pt idx="2796">
                  <c:v>68</c:v>
                </c:pt>
                <c:pt idx="2797">
                  <c:v>67.900000000000006</c:v>
                </c:pt>
                <c:pt idx="2798">
                  <c:v>65.7</c:v>
                </c:pt>
                <c:pt idx="2799">
                  <c:v>64.2</c:v>
                </c:pt>
                <c:pt idx="2800">
                  <c:v>63.599999999999994</c:v>
                </c:pt>
                <c:pt idx="2801">
                  <c:v>62.900000000000006</c:v>
                </c:pt>
                <c:pt idx="2802">
                  <c:v>62.099999999999994</c:v>
                </c:pt>
                <c:pt idx="2803">
                  <c:v>58.599999999999994</c:v>
                </c:pt>
                <c:pt idx="2804">
                  <c:v>58.099999999999994</c:v>
                </c:pt>
                <c:pt idx="2805">
                  <c:v>58.400000000000006</c:v>
                </c:pt>
                <c:pt idx="2806">
                  <c:v>58.8</c:v>
                </c:pt>
                <c:pt idx="2807">
                  <c:v>56.3</c:v>
                </c:pt>
                <c:pt idx="2808">
                  <c:v>55.1</c:v>
                </c:pt>
                <c:pt idx="2809">
                  <c:v>56.2</c:v>
                </c:pt>
                <c:pt idx="2810">
                  <c:v>55.7</c:v>
                </c:pt>
                <c:pt idx="2811">
                  <c:v>56.4</c:v>
                </c:pt>
                <c:pt idx="2812">
                  <c:v>56.4</c:v>
                </c:pt>
                <c:pt idx="2813">
                  <c:v>57</c:v>
                </c:pt>
                <c:pt idx="2814">
                  <c:v>57.7</c:v>
                </c:pt>
                <c:pt idx="2815">
                  <c:v>57.5</c:v>
                </c:pt>
                <c:pt idx="2816">
                  <c:v>58.7</c:v>
                </c:pt>
                <c:pt idx="2817">
                  <c:v>60.2</c:v>
                </c:pt>
                <c:pt idx="2818">
                  <c:v>62.5</c:v>
                </c:pt>
                <c:pt idx="2819">
                  <c:v>63.5</c:v>
                </c:pt>
                <c:pt idx="2820">
                  <c:v>64.099999999999994</c:v>
                </c:pt>
                <c:pt idx="2821">
                  <c:v>66.099999999999994</c:v>
                </c:pt>
                <c:pt idx="2822">
                  <c:v>66.900000000000006</c:v>
                </c:pt>
                <c:pt idx="2823">
                  <c:v>68.099999999999994</c:v>
                </c:pt>
                <c:pt idx="2824">
                  <c:v>71</c:v>
                </c:pt>
                <c:pt idx="2825">
                  <c:v>71.400000000000006</c:v>
                </c:pt>
                <c:pt idx="2826">
                  <c:v>73.599999999999994</c:v>
                </c:pt>
                <c:pt idx="2827">
                  <c:v>76.5</c:v>
                </c:pt>
                <c:pt idx="2828">
                  <c:v>77.099999999999994</c:v>
                </c:pt>
                <c:pt idx="2829">
                  <c:v>78.3</c:v>
                </c:pt>
                <c:pt idx="2830">
                  <c:v>79.7</c:v>
                </c:pt>
                <c:pt idx="2831">
                  <c:v>81.3</c:v>
                </c:pt>
                <c:pt idx="2832">
                  <c:v>82.6</c:v>
                </c:pt>
                <c:pt idx="2833">
                  <c:v>83.6</c:v>
                </c:pt>
                <c:pt idx="2834">
                  <c:v>84.7</c:v>
                </c:pt>
                <c:pt idx="2835">
                  <c:v>86</c:v>
                </c:pt>
                <c:pt idx="2836">
                  <c:v>86.5</c:v>
                </c:pt>
                <c:pt idx="2837">
                  <c:v>86.5</c:v>
                </c:pt>
                <c:pt idx="2838">
                  <c:v>87.9</c:v>
                </c:pt>
                <c:pt idx="2839">
                  <c:v>88.3</c:v>
                </c:pt>
                <c:pt idx="2840">
                  <c:v>88.9</c:v>
                </c:pt>
                <c:pt idx="2841">
                  <c:v>88.2</c:v>
                </c:pt>
                <c:pt idx="2842">
                  <c:v>89.3</c:v>
                </c:pt>
                <c:pt idx="2843">
                  <c:v>89.8</c:v>
                </c:pt>
                <c:pt idx="2844">
                  <c:v>89.9</c:v>
                </c:pt>
                <c:pt idx="2845">
                  <c:v>88.1</c:v>
                </c:pt>
                <c:pt idx="2846">
                  <c:v>87.1</c:v>
                </c:pt>
                <c:pt idx="2847">
                  <c:v>86.9</c:v>
                </c:pt>
                <c:pt idx="2848">
                  <c:v>85.4</c:v>
                </c:pt>
                <c:pt idx="2849">
                  <c:v>85.6</c:v>
                </c:pt>
                <c:pt idx="2850">
                  <c:v>83.7</c:v>
                </c:pt>
                <c:pt idx="2851">
                  <c:v>81.3</c:v>
                </c:pt>
                <c:pt idx="2852">
                  <c:v>80.900000000000006</c:v>
                </c:pt>
                <c:pt idx="2853">
                  <c:v>79.400000000000006</c:v>
                </c:pt>
                <c:pt idx="2854">
                  <c:v>77.099999999999994</c:v>
                </c:pt>
                <c:pt idx="2855">
                  <c:v>77.099999999999994</c:v>
                </c:pt>
                <c:pt idx="2856">
                  <c:v>75.900000000000006</c:v>
                </c:pt>
                <c:pt idx="2857">
                  <c:v>74.099999999999994</c:v>
                </c:pt>
                <c:pt idx="2858">
                  <c:v>72.2</c:v>
                </c:pt>
                <c:pt idx="2859">
                  <c:v>69.400000000000006</c:v>
                </c:pt>
                <c:pt idx="2860">
                  <c:v>69.8</c:v>
                </c:pt>
                <c:pt idx="2861">
                  <c:v>67.900000000000006</c:v>
                </c:pt>
                <c:pt idx="2862">
                  <c:v>66.599999999999994</c:v>
                </c:pt>
                <c:pt idx="2863">
                  <c:v>65.099999999999994</c:v>
                </c:pt>
                <c:pt idx="2864">
                  <c:v>63.400000000000006</c:v>
                </c:pt>
                <c:pt idx="2865">
                  <c:v>63.599999999999994</c:v>
                </c:pt>
                <c:pt idx="2866">
                  <c:v>63.400000000000006</c:v>
                </c:pt>
                <c:pt idx="2867">
                  <c:v>61.2</c:v>
                </c:pt>
                <c:pt idx="2868">
                  <c:v>63.400000000000006</c:v>
                </c:pt>
                <c:pt idx="2869">
                  <c:v>61.400000000000006</c:v>
                </c:pt>
                <c:pt idx="2870">
                  <c:v>60.3</c:v>
                </c:pt>
                <c:pt idx="2871">
                  <c:v>62.5</c:v>
                </c:pt>
                <c:pt idx="2872">
                  <c:v>63.2</c:v>
                </c:pt>
                <c:pt idx="2873">
                  <c:v>61.599999999999994</c:v>
                </c:pt>
                <c:pt idx="2874">
                  <c:v>63.2</c:v>
                </c:pt>
                <c:pt idx="2875">
                  <c:v>63</c:v>
                </c:pt>
                <c:pt idx="2876">
                  <c:v>64.5</c:v>
                </c:pt>
                <c:pt idx="2877">
                  <c:v>65.3</c:v>
                </c:pt>
                <c:pt idx="2878">
                  <c:v>65.3</c:v>
                </c:pt>
                <c:pt idx="2879">
                  <c:v>65.8</c:v>
                </c:pt>
                <c:pt idx="2880">
                  <c:v>68.2</c:v>
                </c:pt>
                <c:pt idx="2881">
                  <c:v>69.7</c:v>
                </c:pt>
                <c:pt idx="2882">
                  <c:v>70.7</c:v>
                </c:pt>
                <c:pt idx="2883">
                  <c:v>72.599999999999994</c:v>
                </c:pt>
                <c:pt idx="2884">
                  <c:v>73.8</c:v>
                </c:pt>
                <c:pt idx="2885">
                  <c:v>74.400000000000006</c:v>
                </c:pt>
                <c:pt idx="2886">
                  <c:v>76.5</c:v>
                </c:pt>
                <c:pt idx="2887">
                  <c:v>76.5</c:v>
                </c:pt>
                <c:pt idx="2888">
                  <c:v>78.7</c:v>
                </c:pt>
                <c:pt idx="2889">
                  <c:v>77.8</c:v>
                </c:pt>
                <c:pt idx="2890">
                  <c:v>80.099999999999994</c:v>
                </c:pt>
                <c:pt idx="2891">
                  <c:v>80.5</c:v>
                </c:pt>
                <c:pt idx="2892">
                  <c:v>80.8</c:v>
                </c:pt>
                <c:pt idx="2893">
                  <c:v>80.8</c:v>
                </c:pt>
                <c:pt idx="2894">
                  <c:v>82.4</c:v>
                </c:pt>
                <c:pt idx="2895">
                  <c:v>83.4</c:v>
                </c:pt>
                <c:pt idx="2896">
                  <c:v>82.5</c:v>
                </c:pt>
                <c:pt idx="2897">
                  <c:v>83.1</c:v>
                </c:pt>
                <c:pt idx="2898">
                  <c:v>84.6</c:v>
                </c:pt>
                <c:pt idx="2899">
                  <c:v>84.5</c:v>
                </c:pt>
                <c:pt idx="2900">
                  <c:v>86.6</c:v>
                </c:pt>
                <c:pt idx="2901">
                  <c:v>86.5</c:v>
                </c:pt>
                <c:pt idx="2902">
                  <c:v>87.3</c:v>
                </c:pt>
                <c:pt idx="2903">
                  <c:v>88.1</c:v>
                </c:pt>
                <c:pt idx="2904">
                  <c:v>88.1</c:v>
                </c:pt>
                <c:pt idx="2905">
                  <c:v>89.8</c:v>
                </c:pt>
                <c:pt idx="2906">
                  <c:v>89.6</c:v>
                </c:pt>
                <c:pt idx="2907">
                  <c:v>91.3</c:v>
                </c:pt>
                <c:pt idx="2908">
                  <c:v>91.9</c:v>
                </c:pt>
                <c:pt idx="2909">
                  <c:v>91.8</c:v>
                </c:pt>
                <c:pt idx="2910">
                  <c:v>92.4</c:v>
                </c:pt>
                <c:pt idx="2911">
                  <c:v>92.6</c:v>
                </c:pt>
                <c:pt idx="2912">
                  <c:v>92.8</c:v>
                </c:pt>
                <c:pt idx="2913">
                  <c:v>93.1</c:v>
                </c:pt>
                <c:pt idx="2914">
                  <c:v>94.1</c:v>
                </c:pt>
                <c:pt idx="2915">
                  <c:v>93.5</c:v>
                </c:pt>
                <c:pt idx="2916">
                  <c:v>93</c:v>
                </c:pt>
                <c:pt idx="2917">
                  <c:v>94</c:v>
                </c:pt>
                <c:pt idx="2918">
                  <c:v>93.8</c:v>
                </c:pt>
                <c:pt idx="2919">
                  <c:v>94.1</c:v>
                </c:pt>
                <c:pt idx="2920">
                  <c:v>93.9</c:v>
                </c:pt>
                <c:pt idx="2921">
                  <c:v>94.6</c:v>
                </c:pt>
                <c:pt idx="2922">
                  <c:v>94.6</c:v>
                </c:pt>
                <c:pt idx="2923">
                  <c:v>94.7</c:v>
                </c:pt>
                <c:pt idx="2924">
                  <c:v>94.3</c:v>
                </c:pt>
                <c:pt idx="2925">
                  <c:v>94.5</c:v>
                </c:pt>
                <c:pt idx="2926">
                  <c:v>95</c:v>
                </c:pt>
                <c:pt idx="2927">
                  <c:v>95.6</c:v>
                </c:pt>
                <c:pt idx="2928">
                  <c:v>96.2</c:v>
                </c:pt>
                <c:pt idx="2929">
                  <c:v>95.1</c:v>
                </c:pt>
                <c:pt idx="2930">
                  <c:v>94.7</c:v>
                </c:pt>
                <c:pt idx="2931">
                  <c:v>95.4</c:v>
                </c:pt>
                <c:pt idx="2932">
                  <c:v>96.2</c:v>
                </c:pt>
                <c:pt idx="2933">
                  <c:v>95.9</c:v>
                </c:pt>
                <c:pt idx="2934">
                  <c:v>96.4</c:v>
                </c:pt>
                <c:pt idx="2935">
                  <c:v>97.5</c:v>
                </c:pt>
                <c:pt idx="2936">
                  <c:v>97.8</c:v>
                </c:pt>
                <c:pt idx="2937">
                  <c:v>97.9</c:v>
                </c:pt>
                <c:pt idx="2938">
                  <c:v>97.3</c:v>
                </c:pt>
                <c:pt idx="2939">
                  <c:v>97.8</c:v>
                </c:pt>
                <c:pt idx="2940">
                  <c:v>97.1</c:v>
                </c:pt>
                <c:pt idx="2941">
                  <c:v>98.1</c:v>
                </c:pt>
                <c:pt idx="2942">
                  <c:v>97.6</c:v>
                </c:pt>
                <c:pt idx="2943">
                  <c:v>96.8</c:v>
                </c:pt>
                <c:pt idx="2944">
                  <c:v>97.3</c:v>
                </c:pt>
                <c:pt idx="2945">
                  <c:v>97.4</c:v>
                </c:pt>
                <c:pt idx="2946">
                  <c:v>97.3</c:v>
                </c:pt>
                <c:pt idx="2947">
                  <c:v>97.3</c:v>
                </c:pt>
                <c:pt idx="2948">
                  <c:v>97.9</c:v>
                </c:pt>
                <c:pt idx="2949">
                  <c:v>98.6</c:v>
                </c:pt>
                <c:pt idx="2950">
                  <c:v>97.5</c:v>
                </c:pt>
                <c:pt idx="2951">
                  <c:v>97.5</c:v>
                </c:pt>
                <c:pt idx="2952">
                  <c:v>98.7</c:v>
                </c:pt>
                <c:pt idx="2953">
                  <c:v>99.6</c:v>
                </c:pt>
                <c:pt idx="2954">
                  <c:v>100.1</c:v>
                </c:pt>
                <c:pt idx="2955">
                  <c:v>101.6</c:v>
                </c:pt>
                <c:pt idx="2956">
                  <c:v>101.3</c:v>
                </c:pt>
                <c:pt idx="2957">
                  <c:v>101.8</c:v>
                </c:pt>
                <c:pt idx="2958">
                  <c:v>102.7</c:v>
                </c:pt>
                <c:pt idx="2959">
                  <c:v>103.1</c:v>
                </c:pt>
                <c:pt idx="2960">
                  <c:v>103.4</c:v>
                </c:pt>
                <c:pt idx="2961">
                  <c:v>106</c:v>
                </c:pt>
                <c:pt idx="2962">
                  <c:v>105.7</c:v>
                </c:pt>
                <c:pt idx="2963">
                  <c:v>107.8</c:v>
                </c:pt>
                <c:pt idx="2964">
                  <c:v>109.4</c:v>
                </c:pt>
                <c:pt idx="2965">
                  <c:v>109</c:v>
                </c:pt>
                <c:pt idx="2966">
                  <c:v>108.9</c:v>
                </c:pt>
                <c:pt idx="2967">
                  <c:v>110.5</c:v>
                </c:pt>
                <c:pt idx="2968">
                  <c:v>112</c:v>
                </c:pt>
                <c:pt idx="2969">
                  <c:v>113</c:v>
                </c:pt>
                <c:pt idx="2970">
                  <c:v>113.7</c:v>
                </c:pt>
                <c:pt idx="2971">
                  <c:v>115.4</c:v>
                </c:pt>
                <c:pt idx="2972">
                  <c:v>115.9</c:v>
                </c:pt>
                <c:pt idx="2973">
                  <c:v>115.5</c:v>
                </c:pt>
                <c:pt idx="2974">
                  <c:v>114.2</c:v>
                </c:pt>
                <c:pt idx="2975">
                  <c:v>114.6</c:v>
                </c:pt>
                <c:pt idx="2976">
                  <c:v>115.1</c:v>
                </c:pt>
                <c:pt idx="2977">
                  <c:v>117.3</c:v>
                </c:pt>
                <c:pt idx="2978">
                  <c:v>115.7</c:v>
                </c:pt>
                <c:pt idx="2979">
                  <c:v>117.7</c:v>
                </c:pt>
                <c:pt idx="2980">
                  <c:v>118.4</c:v>
                </c:pt>
                <c:pt idx="2981">
                  <c:v>116.8</c:v>
                </c:pt>
                <c:pt idx="2982">
                  <c:v>118.3</c:v>
                </c:pt>
                <c:pt idx="2983">
                  <c:v>118.5</c:v>
                </c:pt>
                <c:pt idx="2984">
                  <c:v>118.3</c:v>
                </c:pt>
                <c:pt idx="2985">
                  <c:v>118.6</c:v>
                </c:pt>
                <c:pt idx="2986">
                  <c:v>118.9</c:v>
                </c:pt>
                <c:pt idx="2987">
                  <c:v>119.4</c:v>
                </c:pt>
                <c:pt idx="2988">
                  <c:v>119.4</c:v>
                </c:pt>
                <c:pt idx="2989">
                  <c:v>118.7</c:v>
                </c:pt>
                <c:pt idx="2990">
                  <c:v>119.4</c:v>
                </c:pt>
                <c:pt idx="2991">
                  <c:v>120.1</c:v>
                </c:pt>
                <c:pt idx="2992">
                  <c:v>119.7</c:v>
                </c:pt>
                <c:pt idx="2993">
                  <c:v>121.5</c:v>
                </c:pt>
                <c:pt idx="2994">
                  <c:v>120.8</c:v>
                </c:pt>
                <c:pt idx="2995">
                  <c:v>121.2</c:v>
                </c:pt>
                <c:pt idx="2996">
                  <c:v>122.1</c:v>
                </c:pt>
                <c:pt idx="2997">
                  <c:v>121.8</c:v>
                </c:pt>
                <c:pt idx="2998">
                  <c:v>122.80000000000001</c:v>
                </c:pt>
                <c:pt idx="2999">
                  <c:v>122.30000000000001</c:v>
                </c:pt>
                <c:pt idx="3000">
                  <c:v>122.1</c:v>
                </c:pt>
                <c:pt idx="3001">
                  <c:v>123.1</c:v>
                </c:pt>
                <c:pt idx="3002">
                  <c:v>124.5</c:v>
                </c:pt>
                <c:pt idx="3003">
                  <c:v>124.30000000000001</c:v>
                </c:pt>
                <c:pt idx="3004">
                  <c:v>124.5</c:v>
                </c:pt>
                <c:pt idx="3005">
                  <c:v>125.30000000000001</c:v>
                </c:pt>
                <c:pt idx="3006">
                  <c:v>125.69999999999999</c:v>
                </c:pt>
                <c:pt idx="3007">
                  <c:v>125.30000000000001</c:v>
                </c:pt>
                <c:pt idx="3008">
                  <c:v>125.6</c:v>
                </c:pt>
                <c:pt idx="3009">
                  <c:v>125.1</c:v>
                </c:pt>
                <c:pt idx="3010">
                  <c:v>126.6</c:v>
                </c:pt>
                <c:pt idx="3011">
                  <c:v>127.30000000000001</c:v>
                </c:pt>
                <c:pt idx="3012">
                  <c:v>127.5</c:v>
                </c:pt>
                <c:pt idx="3013">
                  <c:v>126.4</c:v>
                </c:pt>
                <c:pt idx="3014">
                  <c:v>127.9</c:v>
                </c:pt>
                <c:pt idx="3015">
                  <c:v>128.1</c:v>
                </c:pt>
                <c:pt idx="3016">
                  <c:v>128.80000000000001</c:v>
                </c:pt>
                <c:pt idx="3017">
                  <c:v>129.5</c:v>
                </c:pt>
                <c:pt idx="3018">
                  <c:v>129.6</c:v>
                </c:pt>
                <c:pt idx="3019">
                  <c:v>129.6</c:v>
                </c:pt>
                <c:pt idx="3020">
                  <c:v>130.69999999999999</c:v>
                </c:pt>
                <c:pt idx="3021">
                  <c:v>129.69999999999999</c:v>
                </c:pt>
                <c:pt idx="3022">
                  <c:v>131.80000000000001</c:v>
                </c:pt>
                <c:pt idx="3023">
                  <c:v>132</c:v>
                </c:pt>
                <c:pt idx="3024">
                  <c:v>132</c:v>
                </c:pt>
                <c:pt idx="3025">
                  <c:v>131.6</c:v>
                </c:pt>
                <c:pt idx="3026">
                  <c:v>133.5</c:v>
                </c:pt>
                <c:pt idx="3027">
                  <c:v>131.9</c:v>
                </c:pt>
                <c:pt idx="3028">
                  <c:v>131.80000000000001</c:v>
                </c:pt>
                <c:pt idx="3029">
                  <c:v>132</c:v>
                </c:pt>
                <c:pt idx="3030">
                  <c:v>132.30000000000001</c:v>
                </c:pt>
                <c:pt idx="3031">
                  <c:v>133</c:v>
                </c:pt>
                <c:pt idx="3032">
                  <c:v>132.69999999999999</c:v>
                </c:pt>
                <c:pt idx="3033">
                  <c:v>132.9</c:v>
                </c:pt>
              </c:numCache>
            </c:numRef>
          </c:xVal>
          <c:yVal>
            <c:numRef>
              <c:f>'64J_11'!$A$2:$A$3035</c:f>
              <c:numCache>
                <c:formatCode>General</c:formatCode>
                <c:ptCount val="3034"/>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numCache>
            </c:numRef>
          </c:yVal>
          <c:smooth val="1"/>
          <c:extLst>
            <c:ext xmlns:c16="http://schemas.microsoft.com/office/drawing/2014/chart" uri="{C3380CC4-5D6E-409C-BE32-E72D297353CC}">
              <c16:uniqueId val="{00000005-4CBC-4936-9FDC-F2C97DA0D32B}"/>
            </c:ext>
          </c:extLst>
        </c:ser>
        <c:ser>
          <c:idx val="4"/>
          <c:order val="6"/>
          <c:tx>
            <c:strRef>
              <c:f>'64J_11'!$X$1</c:f>
              <c:strCache>
                <c:ptCount val="1"/>
                <c:pt idx="0">
                  <c:v>UPCUDEP</c:v>
                </c:pt>
              </c:strCache>
            </c:strRef>
          </c:tx>
          <c:spPr>
            <a:ln w="19050" cap="rnd">
              <a:solidFill>
                <a:schemeClr val="tx1"/>
              </a:solidFill>
              <a:round/>
            </a:ln>
            <a:effectLst/>
          </c:spPr>
          <c:marker>
            <c:symbol val="none"/>
          </c:marker>
          <c:xVal>
            <c:numRef>
              <c:f>'64J_11'!$X$4:$X$5</c:f>
              <c:numCache>
                <c:formatCode>General</c:formatCode>
                <c:ptCount val="2"/>
                <c:pt idx="0">
                  <c:v>0</c:v>
                </c:pt>
                <c:pt idx="1">
                  <c:v>160</c:v>
                </c:pt>
              </c:numCache>
            </c:numRef>
          </c:xVal>
          <c:yVal>
            <c:numRef>
              <c:f>'64J_11'!$X$2:$X$3</c:f>
              <c:numCache>
                <c:formatCode>General</c:formatCode>
                <c:ptCount val="2"/>
                <c:pt idx="0">
                  <c:v>46</c:v>
                </c:pt>
                <c:pt idx="1">
                  <c:v>46</c:v>
                </c:pt>
              </c:numCache>
            </c:numRef>
          </c:yVal>
          <c:smooth val="1"/>
          <c:extLst>
            <c:ext xmlns:c16="http://schemas.microsoft.com/office/drawing/2014/chart" uri="{C3380CC4-5D6E-409C-BE32-E72D297353CC}">
              <c16:uniqueId val="{00000006-4CBC-4936-9FDC-F2C97DA0D32B}"/>
            </c:ext>
          </c:extLst>
        </c:ser>
        <c:ser>
          <c:idx val="5"/>
          <c:order val="7"/>
          <c:tx>
            <c:strRef>
              <c:f>'64J_11'!$Y$1</c:f>
              <c:strCache>
                <c:ptCount val="1"/>
                <c:pt idx="0">
                  <c:v>UPAQDEP</c:v>
                </c:pt>
              </c:strCache>
            </c:strRef>
          </c:tx>
          <c:spPr>
            <a:ln w="19050" cap="rnd">
              <a:solidFill>
                <a:schemeClr val="tx1"/>
              </a:solidFill>
              <a:round/>
            </a:ln>
            <a:effectLst/>
          </c:spPr>
          <c:marker>
            <c:symbol val="none"/>
          </c:marker>
          <c:xVal>
            <c:numRef>
              <c:f>'64J_11'!$X$4:$X$5</c:f>
              <c:numCache>
                <c:formatCode>General</c:formatCode>
                <c:ptCount val="2"/>
                <c:pt idx="0">
                  <c:v>0</c:v>
                </c:pt>
                <c:pt idx="1">
                  <c:v>160</c:v>
                </c:pt>
              </c:numCache>
            </c:numRef>
          </c:xVal>
          <c:yVal>
            <c:numRef>
              <c:f>'64J_11'!$Y$2:$Y$3</c:f>
              <c:numCache>
                <c:formatCode>General</c:formatCode>
                <c:ptCount val="2"/>
                <c:pt idx="0">
                  <c:v>126</c:v>
                </c:pt>
                <c:pt idx="1">
                  <c:v>126</c:v>
                </c:pt>
              </c:numCache>
            </c:numRef>
          </c:yVal>
          <c:smooth val="1"/>
          <c:extLst>
            <c:ext xmlns:c16="http://schemas.microsoft.com/office/drawing/2014/chart" uri="{C3380CC4-5D6E-409C-BE32-E72D297353CC}">
              <c16:uniqueId val="{00000007-4CBC-4936-9FDC-F2C97DA0D32B}"/>
            </c:ext>
          </c:extLst>
        </c:ser>
        <c:ser>
          <c:idx val="6"/>
          <c:order val="8"/>
          <c:tx>
            <c:strRef>
              <c:f>'64J_11'!$Z$1</c:f>
              <c:strCache>
                <c:ptCount val="1"/>
                <c:pt idx="0">
                  <c:v>MIDCUDEP</c:v>
                </c:pt>
              </c:strCache>
            </c:strRef>
          </c:tx>
          <c:spPr>
            <a:ln w="19050" cap="rnd">
              <a:solidFill>
                <a:schemeClr val="tx1"/>
              </a:solidFill>
              <a:round/>
            </a:ln>
            <a:effectLst/>
          </c:spPr>
          <c:marker>
            <c:symbol val="none"/>
          </c:marker>
          <c:xVal>
            <c:numRef>
              <c:f>'64J_11'!$X$4:$X$5</c:f>
              <c:numCache>
                <c:formatCode>General</c:formatCode>
                <c:ptCount val="2"/>
                <c:pt idx="0">
                  <c:v>0</c:v>
                </c:pt>
                <c:pt idx="1">
                  <c:v>160</c:v>
                </c:pt>
              </c:numCache>
            </c:numRef>
          </c:xVal>
          <c:yVal>
            <c:numRef>
              <c:f>'64J_11'!$Z$2:$Z$3</c:f>
              <c:numCache>
                <c:formatCode>General</c:formatCode>
                <c:ptCount val="2"/>
                <c:pt idx="0">
                  <c:v>175</c:v>
                </c:pt>
                <c:pt idx="1">
                  <c:v>175</c:v>
                </c:pt>
              </c:numCache>
            </c:numRef>
          </c:yVal>
          <c:smooth val="1"/>
          <c:extLst>
            <c:ext xmlns:c16="http://schemas.microsoft.com/office/drawing/2014/chart" uri="{C3380CC4-5D6E-409C-BE32-E72D297353CC}">
              <c16:uniqueId val="{00000008-4CBC-4936-9FDC-F2C97DA0D32B}"/>
            </c:ext>
          </c:extLst>
        </c:ser>
        <c:ser>
          <c:idx val="7"/>
          <c:order val="9"/>
          <c:tx>
            <c:strRef>
              <c:f>'64J_11'!$AA$1</c:f>
              <c:strCache>
                <c:ptCount val="1"/>
                <c:pt idx="0">
                  <c:v>MIDAQDEP</c:v>
                </c:pt>
              </c:strCache>
            </c:strRef>
          </c:tx>
          <c:spPr>
            <a:ln w="19050" cap="rnd">
              <a:solidFill>
                <a:schemeClr val="tx1"/>
              </a:solidFill>
              <a:round/>
            </a:ln>
            <a:effectLst/>
          </c:spPr>
          <c:marker>
            <c:symbol val="none"/>
          </c:marker>
          <c:xVal>
            <c:numRef>
              <c:f>'64J_11'!$X$4:$X$5</c:f>
              <c:numCache>
                <c:formatCode>General</c:formatCode>
                <c:ptCount val="2"/>
                <c:pt idx="0">
                  <c:v>0</c:v>
                </c:pt>
                <c:pt idx="1">
                  <c:v>160</c:v>
                </c:pt>
              </c:numCache>
            </c:numRef>
          </c:xVal>
          <c:yVal>
            <c:numRef>
              <c:f>'64J_11'!$AA$2:$AA$3</c:f>
              <c:numCache>
                <c:formatCode>General</c:formatCode>
                <c:ptCount val="2"/>
                <c:pt idx="0">
                  <c:v>191</c:v>
                </c:pt>
                <c:pt idx="1">
                  <c:v>191</c:v>
                </c:pt>
              </c:numCache>
            </c:numRef>
          </c:yVal>
          <c:smooth val="1"/>
          <c:extLst>
            <c:ext xmlns:c16="http://schemas.microsoft.com/office/drawing/2014/chart" uri="{C3380CC4-5D6E-409C-BE32-E72D297353CC}">
              <c16:uniqueId val="{00000009-4CBC-4936-9FDC-F2C97DA0D32B}"/>
            </c:ext>
          </c:extLst>
        </c:ser>
        <c:ser>
          <c:idx val="8"/>
          <c:order val="10"/>
          <c:tx>
            <c:strRef>
              <c:f>'64J_11'!$AB$1</c:f>
              <c:strCache>
                <c:ptCount val="1"/>
                <c:pt idx="0">
                  <c:v>LOCUDEP</c:v>
                </c:pt>
              </c:strCache>
            </c:strRef>
          </c:tx>
          <c:spPr>
            <a:ln w="19050" cap="rnd">
              <a:solidFill>
                <a:schemeClr val="tx1"/>
              </a:solidFill>
              <a:round/>
            </a:ln>
            <a:effectLst/>
          </c:spPr>
          <c:marker>
            <c:symbol val="none"/>
          </c:marker>
          <c:xVal>
            <c:numRef>
              <c:f>'64J_11'!$X$4:$X$5</c:f>
              <c:numCache>
                <c:formatCode>General</c:formatCode>
                <c:ptCount val="2"/>
                <c:pt idx="0">
                  <c:v>0</c:v>
                </c:pt>
                <c:pt idx="1">
                  <c:v>160</c:v>
                </c:pt>
              </c:numCache>
            </c:numRef>
          </c:xVal>
          <c:yVal>
            <c:numRef>
              <c:f>'64J_11'!$AB$2:$AB$3</c:f>
              <c:numCache>
                <c:formatCode>General</c:formatCode>
                <c:ptCount val="2"/>
                <c:pt idx="0">
                  <c:v>224</c:v>
                </c:pt>
                <c:pt idx="1">
                  <c:v>224</c:v>
                </c:pt>
              </c:numCache>
            </c:numRef>
          </c:yVal>
          <c:smooth val="1"/>
          <c:extLst>
            <c:ext xmlns:c16="http://schemas.microsoft.com/office/drawing/2014/chart" uri="{C3380CC4-5D6E-409C-BE32-E72D297353CC}">
              <c16:uniqueId val="{0000000A-4CBC-4936-9FDC-F2C97DA0D32B}"/>
            </c:ext>
          </c:extLst>
        </c:ser>
        <c:ser>
          <c:idx val="9"/>
          <c:order val="11"/>
          <c:tx>
            <c:strRef>
              <c:f>'64J_11'!$AC$1</c:f>
              <c:strCache>
                <c:ptCount val="1"/>
                <c:pt idx="0">
                  <c:v>LOAQDEP</c:v>
                </c:pt>
              </c:strCache>
            </c:strRef>
          </c:tx>
          <c:spPr>
            <a:ln w="19050" cap="rnd">
              <a:solidFill>
                <a:schemeClr val="tx1"/>
              </a:solidFill>
              <a:round/>
            </a:ln>
            <a:effectLst/>
          </c:spPr>
          <c:marker>
            <c:symbol val="none"/>
          </c:marker>
          <c:xVal>
            <c:numRef>
              <c:f>'64J_11'!$X$4:$X$5</c:f>
              <c:numCache>
                <c:formatCode>General</c:formatCode>
                <c:ptCount val="2"/>
                <c:pt idx="0">
                  <c:v>0</c:v>
                </c:pt>
                <c:pt idx="1">
                  <c:v>160</c:v>
                </c:pt>
              </c:numCache>
            </c:numRef>
          </c:xVal>
          <c:yVal>
            <c:numRef>
              <c:f>'64J_11'!$AC$2:$AC$3</c:f>
              <c:numCache>
                <c:formatCode>General</c:formatCode>
                <c:ptCount val="2"/>
                <c:pt idx="0">
                  <c:v>273</c:v>
                </c:pt>
                <c:pt idx="1">
                  <c:v>273</c:v>
                </c:pt>
              </c:numCache>
            </c:numRef>
          </c:yVal>
          <c:smooth val="1"/>
          <c:extLst>
            <c:ext xmlns:c16="http://schemas.microsoft.com/office/drawing/2014/chart" uri="{C3380CC4-5D6E-409C-BE32-E72D297353CC}">
              <c16:uniqueId val="{0000000B-4CBC-4936-9FDC-F2C97DA0D32B}"/>
            </c:ext>
          </c:extLst>
        </c:ser>
        <c:dLbls>
          <c:showLegendKey val="0"/>
          <c:showVal val="0"/>
          <c:showCatName val="0"/>
          <c:showSerName val="0"/>
          <c:showPercent val="0"/>
          <c:showBubbleSize val="0"/>
        </c:dLbls>
        <c:axId val="696461312"/>
        <c:axId val="696451800"/>
      </c:scatterChart>
      <c:valAx>
        <c:axId val="696461312"/>
        <c:scaling>
          <c:orientation val="minMax"/>
          <c:max val="150"/>
          <c:min val="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a:solidFill>
                      <a:sysClr val="windowText" lastClr="000000"/>
                    </a:solidFill>
                  </a:rPr>
                  <a:t>Conductance (mS/m)</a:t>
                </a: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out"/>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696451800"/>
        <c:crosses val="autoZero"/>
        <c:crossBetween val="midCat"/>
        <c:majorUnit val="25"/>
      </c:valAx>
      <c:valAx>
        <c:axId val="696451800"/>
        <c:scaling>
          <c:orientation val="maxMin"/>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a:solidFill>
                      <a:sysClr val="windowText" lastClr="000000"/>
                    </a:solidFill>
                  </a:rPr>
                  <a:t>Depth (ft)</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out"/>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696461312"/>
        <c:crosses val="autoZero"/>
        <c:crossBetween val="midCat"/>
      </c:valAx>
      <c:spPr>
        <a:noFill/>
        <a:ln>
          <a:solidFill>
            <a:sysClr val="windowText" lastClr="000000"/>
          </a:solidFill>
        </a:ln>
        <a:effectLst/>
      </c:spPr>
    </c:plotArea>
    <c:legend>
      <c:legendPos val="r"/>
      <c:layout>
        <c:manualLayout>
          <c:xMode val="edge"/>
          <c:yMode val="edge"/>
          <c:x val="0.12169953838226992"/>
          <c:y val="0.83636847518995383"/>
          <c:w val="0.28485956604178919"/>
          <c:h val="0.12702782210934105"/>
        </c:manualLayout>
      </c:layout>
      <c:overlay val="0"/>
      <c:spPr>
        <a:noFill/>
        <a:ln>
          <a:noFill/>
        </a:ln>
        <a:effectLst/>
      </c:spPr>
      <c:txPr>
        <a:bodyPr rot="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1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r>
              <a:rPr lang="en-US" b="1">
                <a:solidFill>
                  <a:sysClr val="windowText" lastClr="000000"/>
                </a:solidFill>
                <a:latin typeface="Calibri" panose="020F0502020204030204" pitchFamily="34" charset="0"/>
                <a:cs typeface="Calibri" panose="020F0502020204030204" pitchFamily="34" charset="0"/>
              </a:rPr>
              <a:t>64J 11 </a:t>
            </a:r>
            <a:r>
              <a:rPr lang="el-GR" b="1">
                <a:solidFill>
                  <a:sysClr val="windowText" lastClr="000000"/>
                </a:solidFill>
                <a:latin typeface="Calibri" panose="020F0502020204030204" pitchFamily="34" charset="0"/>
                <a:cs typeface="Calibri" panose="020F0502020204030204" pitchFamily="34" charset="0"/>
              </a:rPr>
              <a:t>Δ</a:t>
            </a:r>
            <a:r>
              <a:rPr lang="en-US" b="1">
                <a:solidFill>
                  <a:sysClr val="windowText" lastClr="000000"/>
                </a:solidFill>
                <a:latin typeface="Calibri" panose="020F0502020204030204" pitchFamily="34" charset="0"/>
                <a:cs typeface="Calibri" panose="020F0502020204030204" pitchFamily="34" charset="0"/>
              </a:rPr>
              <a:t> in Conductance Over</a:t>
            </a:r>
            <a:r>
              <a:rPr lang="en-US" b="1" baseline="0">
                <a:solidFill>
                  <a:sysClr val="windowText" lastClr="000000"/>
                </a:solidFill>
                <a:latin typeface="Calibri" panose="020F0502020204030204" pitchFamily="34" charset="0"/>
                <a:cs typeface="Calibri" panose="020F0502020204030204" pitchFamily="34" charset="0"/>
              </a:rPr>
              <a:t> Time</a:t>
            </a:r>
            <a:endParaRPr lang="en-US" b="1">
              <a:solidFill>
                <a:sysClr val="windowText" lastClr="000000"/>
              </a:solidFill>
            </a:endParaRPr>
          </a:p>
        </c:rich>
      </c:tx>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4.7048556430446191E-2"/>
          <c:y val="0.12306173278221458"/>
          <c:w val="0.90972922134733158"/>
          <c:h val="0.83937413108397085"/>
        </c:manualLayout>
      </c:layout>
      <c:scatterChart>
        <c:scatterStyle val="smoothMarker"/>
        <c:varyColors val="0"/>
        <c:ser>
          <c:idx val="0"/>
          <c:order val="0"/>
          <c:tx>
            <c:strRef>
              <c:f>'64J_11'!$O$1</c:f>
              <c:strCache>
                <c:ptCount val="1"/>
                <c:pt idx="0">
                  <c:v>2008-2016</c:v>
                </c:pt>
              </c:strCache>
            </c:strRef>
          </c:tx>
          <c:spPr>
            <a:ln w="12700" cap="rnd">
              <a:solidFill>
                <a:schemeClr val="accent1">
                  <a:lumMod val="40000"/>
                  <a:lumOff val="60000"/>
                </a:schemeClr>
              </a:solidFill>
              <a:round/>
            </a:ln>
            <a:effectLst/>
          </c:spPr>
          <c:marker>
            <c:symbol val="none"/>
          </c:marker>
          <c:xVal>
            <c:numRef>
              <c:f>'64J_11'!$O$2:$O$3036</c:f>
              <c:numCache>
                <c:formatCode>General</c:formatCode>
                <c:ptCount val="3035"/>
                <c:pt idx="4">
                  <c:v>4.9000000000000004</c:v>
                </c:pt>
                <c:pt idx="5">
                  <c:v>5.08</c:v>
                </c:pt>
                <c:pt idx="6">
                  <c:v>5.2200000000000006</c:v>
                </c:pt>
                <c:pt idx="7">
                  <c:v>5.0999999999999996</c:v>
                </c:pt>
                <c:pt idx="8">
                  <c:v>5.24</c:v>
                </c:pt>
                <c:pt idx="9">
                  <c:v>5.4799999999999995</c:v>
                </c:pt>
                <c:pt idx="10">
                  <c:v>5.52</c:v>
                </c:pt>
                <c:pt idx="11">
                  <c:v>5.54</c:v>
                </c:pt>
                <c:pt idx="12">
                  <c:v>5.5400000000000009</c:v>
                </c:pt>
                <c:pt idx="13">
                  <c:v>5.28</c:v>
                </c:pt>
                <c:pt idx="14">
                  <c:v>5.1000000000000005</c:v>
                </c:pt>
                <c:pt idx="15">
                  <c:v>4.9800000000000004</c:v>
                </c:pt>
                <c:pt idx="16">
                  <c:v>4.9800000000000004</c:v>
                </c:pt>
                <c:pt idx="17">
                  <c:v>5.32</c:v>
                </c:pt>
                <c:pt idx="18">
                  <c:v>5.58</c:v>
                </c:pt>
                <c:pt idx="19">
                  <c:v>5.7</c:v>
                </c:pt>
                <c:pt idx="20">
                  <c:v>5.72</c:v>
                </c:pt>
                <c:pt idx="21">
                  <c:v>6.02</c:v>
                </c:pt>
                <c:pt idx="22">
                  <c:v>6.1</c:v>
                </c:pt>
                <c:pt idx="23">
                  <c:v>6.3599999999999994</c:v>
                </c:pt>
                <c:pt idx="24">
                  <c:v>6.56</c:v>
                </c:pt>
                <c:pt idx="25">
                  <c:v>7.1</c:v>
                </c:pt>
                <c:pt idx="26">
                  <c:v>7.4799999999999995</c:v>
                </c:pt>
                <c:pt idx="27">
                  <c:v>7.9599999999999991</c:v>
                </c:pt>
                <c:pt idx="28">
                  <c:v>8.6199999999999992</c:v>
                </c:pt>
                <c:pt idx="29">
                  <c:v>9.1999999999999993</c:v>
                </c:pt>
                <c:pt idx="30">
                  <c:v>9.84</c:v>
                </c:pt>
                <c:pt idx="31">
                  <c:v>10.1</c:v>
                </c:pt>
                <c:pt idx="32">
                  <c:v>10.580000000000002</c:v>
                </c:pt>
                <c:pt idx="33">
                  <c:v>11.02</c:v>
                </c:pt>
                <c:pt idx="34">
                  <c:v>11.52</c:v>
                </c:pt>
                <c:pt idx="35">
                  <c:v>12.08</c:v>
                </c:pt>
                <c:pt idx="36">
                  <c:v>13</c:v>
                </c:pt>
                <c:pt idx="37">
                  <c:v>13.84</c:v>
                </c:pt>
                <c:pt idx="38">
                  <c:v>14.62</c:v>
                </c:pt>
                <c:pt idx="39">
                  <c:v>15.9</c:v>
                </c:pt>
                <c:pt idx="40">
                  <c:v>16.68</c:v>
                </c:pt>
                <c:pt idx="41">
                  <c:v>17.52</c:v>
                </c:pt>
                <c:pt idx="42">
                  <c:v>18.46</c:v>
                </c:pt>
                <c:pt idx="43">
                  <c:v>19.259999999999998</c:v>
                </c:pt>
                <c:pt idx="44">
                  <c:v>19.8</c:v>
                </c:pt>
                <c:pt idx="45">
                  <c:v>20.759999999999998</c:v>
                </c:pt>
                <c:pt idx="46">
                  <c:v>21.359999999999996</c:v>
                </c:pt>
                <c:pt idx="47">
                  <c:v>21.84</c:v>
                </c:pt>
                <c:pt idx="48">
                  <c:v>22.299999999999997</c:v>
                </c:pt>
                <c:pt idx="49">
                  <c:v>22.6</c:v>
                </c:pt>
                <c:pt idx="50">
                  <c:v>22.82</c:v>
                </c:pt>
                <c:pt idx="51">
                  <c:v>23.04</c:v>
                </c:pt>
                <c:pt idx="52">
                  <c:v>23.380000000000003</c:v>
                </c:pt>
                <c:pt idx="53">
                  <c:v>23.479999999999997</c:v>
                </c:pt>
                <c:pt idx="54">
                  <c:v>23.82</c:v>
                </c:pt>
                <c:pt idx="55">
                  <c:v>23.88</c:v>
                </c:pt>
                <c:pt idx="56">
                  <c:v>23.979999999999997</c:v>
                </c:pt>
                <c:pt idx="57">
                  <c:v>23.58</c:v>
                </c:pt>
                <c:pt idx="58">
                  <c:v>23.46</c:v>
                </c:pt>
                <c:pt idx="59">
                  <c:v>23.18</c:v>
                </c:pt>
                <c:pt idx="60">
                  <c:v>22.6</c:v>
                </c:pt>
                <c:pt idx="61">
                  <c:v>22.42</c:v>
                </c:pt>
                <c:pt idx="62">
                  <c:v>22.32</c:v>
                </c:pt>
                <c:pt idx="63">
                  <c:v>22.139999999999997</c:v>
                </c:pt>
                <c:pt idx="64">
                  <c:v>21.96</c:v>
                </c:pt>
                <c:pt idx="65">
                  <c:v>21.98</c:v>
                </c:pt>
                <c:pt idx="66">
                  <c:v>21.5</c:v>
                </c:pt>
                <c:pt idx="67">
                  <c:v>21</c:v>
                </c:pt>
                <c:pt idx="68">
                  <c:v>20.399999999999999</c:v>
                </c:pt>
                <c:pt idx="69">
                  <c:v>19.899999999999999</c:v>
                </c:pt>
                <c:pt idx="70">
                  <c:v>19.68</c:v>
                </c:pt>
                <c:pt idx="71">
                  <c:v>19.34</c:v>
                </c:pt>
                <c:pt idx="72">
                  <c:v>19.3</c:v>
                </c:pt>
                <c:pt idx="73">
                  <c:v>19.560000000000002</c:v>
                </c:pt>
                <c:pt idx="74">
                  <c:v>19.440000000000001</c:v>
                </c:pt>
                <c:pt idx="75">
                  <c:v>19.18</c:v>
                </c:pt>
                <c:pt idx="76">
                  <c:v>18.96</c:v>
                </c:pt>
                <c:pt idx="77">
                  <c:v>18.600000000000001</c:v>
                </c:pt>
                <c:pt idx="78">
                  <c:v>18.16</c:v>
                </c:pt>
                <c:pt idx="79">
                  <c:v>17.899999999999999</c:v>
                </c:pt>
                <c:pt idx="80">
                  <c:v>17.740000000000002</c:v>
                </c:pt>
                <c:pt idx="81">
                  <c:v>17.940000000000005</c:v>
                </c:pt>
                <c:pt idx="82">
                  <c:v>18.080000000000005</c:v>
                </c:pt>
                <c:pt idx="83">
                  <c:v>18.3</c:v>
                </c:pt>
                <c:pt idx="84">
                  <c:v>18.619999999999997</c:v>
                </c:pt>
                <c:pt idx="85">
                  <c:v>19.079999999999998</c:v>
                </c:pt>
                <c:pt idx="86">
                  <c:v>19.619999999999997</c:v>
                </c:pt>
                <c:pt idx="87">
                  <c:v>19.839999999999996</c:v>
                </c:pt>
                <c:pt idx="88">
                  <c:v>20.479999999999997</c:v>
                </c:pt>
                <c:pt idx="89">
                  <c:v>20.92</c:v>
                </c:pt>
                <c:pt idx="90">
                  <c:v>21.400000000000002</c:v>
                </c:pt>
                <c:pt idx="91">
                  <c:v>21.68</c:v>
                </c:pt>
                <c:pt idx="92">
                  <c:v>22.340000000000003</c:v>
                </c:pt>
                <c:pt idx="93">
                  <c:v>22.560000000000002</c:v>
                </c:pt>
                <c:pt idx="94">
                  <c:v>22.979999999999997</c:v>
                </c:pt>
                <c:pt idx="95">
                  <c:v>22.859999999999996</c:v>
                </c:pt>
                <c:pt idx="96">
                  <c:v>23.259999999999998</c:v>
                </c:pt>
                <c:pt idx="97">
                  <c:v>23.84</c:v>
                </c:pt>
                <c:pt idx="98">
                  <c:v>24.360000000000003</c:v>
                </c:pt>
                <c:pt idx="99">
                  <c:v>24.4</c:v>
                </c:pt>
                <c:pt idx="100">
                  <c:v>24.9</c:v>
                </c:pt>
                <c:pt idx="101">
                  <c:v>24.68</c:v>
                </c:pt>
                <c:pt idx="102">
                  <c:v>24.720000000000002</c:v>
                </c:pt>
                <c:pt idx="103">
                  <c:v>24.5</c:v>
                </c:pt>
                <c:pt idx="104">
                  <c:v>24.7</c:v>
                </c:pt>
                <c:pt idx="105">
                  <c:v>24.699999999999996</c:v>
                </c:pt>
                <c:pt idx="106">
                  <c:v>24.459999999999997</c:v>
                </c:pt>
                <c:pt idx="107">
                  <c:v>24.08</c:v>
                </c:pt>
                <c:pt idx="108">
                  <c:v>23.779999999999998</c:v>
                </c:pt>
                <c:pt idx="109">
                  <c:v>23.299999999999997</c:v>
                </c:pt>
                <c:pt idx="110">
                  <c:v>23.04</c:v>
                </c:pt>
                <c:pt idx="111">
                  <c:v>22.52</c:v>
                </c:pt>
                <c:pt idx="112">
                  <c:v>21.54</c:v>
                </c:pt>
                <c:pt idx="113">
                  <c:v>20.7</c:v>
                </c:pt>
                <c:pt idx="114">
                  <c:v>20.2</c:v>
                </c:pt>
                <c:pt idx="115">
                  <c:v>19.599999999999998</c:v>
                </c:pt>
                <c:pt idx="116">
                  <c:v>19.160000000000004</c:v>
                </c:pt>
                <c:pt idx="117">
                  <c:v>18.78</c:v>
                </c:pt>
                <c:pt idx="118">
                  <c:v>18.559999999999999</c:v>
                </c:pt>
                <c:pt idx="119">
                  <c:v>17.78</c:v>
                </c:pt>
                <c:pt idx="120">
                  <c:v>16.940000000000005</c:v>
                </c:pt>
                <c:pt idx="121">
                  <c:v>16.600000000000001</c:v>
                </c:pt>
                <c:pt idx="122">
                  <c:v>15.9</c:v>
                </c:pt>
                <c:pt idx="123">
                  <c:v>15.220000000000002</c:v>
                </c:pt>
                <c:pt idx="124">
                  <c:v>14.620000000000001</c:v>
                </c:pt>
                <c:pt idx="125">
                  <c:v>13.8</c:v>
                </c:pt>
                <c:pt idx="126">
                  <c:v>13.24</c:v>
                </c:pt>
                <c:pt idx="127">
                  <c:v>12.98</c:v>
                </c:pt>
                <c:pt idx="128">
                  <c:v>12.320000000000002</c:v>
                </c:pt>
                <c:pt idx="129">
                  <c:v>11.88</c:v>
                </c:pt>
                <c:pt idx="130">
                  <c:v>11.360000000000001</c:v>
                </c:pt>
                <c:pt idx="131">
                  <c:v>10.96</c:v>
                </c:pt>
                <c:pt idx="132">
                  <c:v>10.620000000000001</c:v>
                </c:pt>
                <c:pt idx="133">
                  <c:v>10.5</c:v>
                </c:pt>
                <c:pt idx="134">
                  <c:v>10.02</c:v>
                </c:pt>
                <c:pt idx="135">
                  <c:v>9.7200000000000006</c:v>
                </c:pt>
                <c:pt idx="136">
                  <c:v>8.84</c:v>
                </c:pt>
                <c:pt idx="137">
                  <c:v>8.8000000000000007</c:v>
                </c:pt>
                <c:pt idx="138">
                  <c:v>8.8000000000000007</c:v>
                </c:pt>
                <c:pt idx="139">
                  <c:v>8.6800000000000015</c:v>
                </c:pt>
                <c:pt idx="140">
                  <c:v>8.5400000000000009</c:v>
                </c:pt>
                <c:pt idx="141">
                  <c:v>8.4400000000000013</c:v>
                </c:pt>
                <c:pt idx="142">
                  <c:v>7.74</c:v>
                </c:pt>
                <c:pt idx="143">
                  <c:v>7.24</c:v>
                </c:pt>
                <c:pt idx="144">
                  <c:v>6.9799999999999995</c:v>
                </c:pt>
                <c:pt idx="145">
                  <c:v>7.12</c:v>
                </c:pt>
                <c:pt idx="146">
                  <c:v>7.4799999999999995</c:v>
                </c:pt>
                <c:pt idx="147">
                  <c:v>6.92</c:v>
                </c:pt>
                <c:pt idx="148">
                  <c:v>5.96</c:v>
                </c:pt>
                <c:pt idx="149">
                  <c:v>5.3</c:v>
                </c:pt>
                <c:pt idx="150">
                  <c:v>5.32</c:v>
                </c:pt>
                <c:pt idx="151">
                  <c:v>5.0400000000000009</c:v>
                </c:pt>
                <c:pt idx="152">
                  <c:v>5.58</c:v>
                </c:pt>
                <c:pt idx="153">
                  <c:v>6.36</c:v>
                </c:pt>
                <c:pt idx="154">
                  <c:v>7.1</c:v>
                </c:pt>
                <c:pt idx="155">
                  <c:v>6.56</c:v>
                </c:pt>
                <c:pt idx="156">
                  <c:v>6.5</c:v>
                </c:pt>
                <c:pt idx="157">
                  <c:v>6.16</c:v>
                </c:pt>
                <c:pt idx="158">
                  <c:v>5.5600000000000005</c:v>
                </c:pt>
                <c:pt idx="159">
                  <c:v>5.3600000000000012</c:v>
                </c:pt>
                <c:pt idx="160">
                  <c:v>5.04</c:v>
                </c:pt>
                <c:pt idx="161">
                  <c:v>4.6199999999999992</c:v>
                </c:pt>
                <c:pt idx="162">
                  <c:v>4.5</c:v>
                </c:pt>
                <c:pt idx="163">
                  <c:v>4.4399999999999995</c:v>
                </c:pt>
                <c:pt idx="164">
                  <c:v>4.1199999999999992</c:v>
                </c:pt>
                <c:pt idx="165">
                  <c:v>3.94</c:v>
                </c:pt>
                <c:pt idx="166">
                  <c:v>3.78</c:v>
                </c:pt>
                <c:pt idx="167">
                  <c:v>3.5</c:v>
                </c:pt>
                <c:pt idx="168">
                  <c:v>3.4200000000000004</c:v>
                </c:pt>
                <c:pt idx="169">
                  <c:v>3.2</c:v>
                </c:pt>
                <c:pt idx="170">
                  <c:v>3.6599999999999993</c:v>
                </c:pt>
                <c:pt idx="171">
                  <c:v>3.7600000000000002</c:v>
                </c:pt>
                <c:pt idx="172">
                  <c:v>3.9399999999999991</c:v>
                </c:pt>
                <c:pt idx="173">
                  <c:v>3.9599999999999995</c:v>
                </c:pt>
                <c:pt idx="174">
                  <c:v>4.3199999999999994</c:v>
                </c:pt>
                <c:pt idx="175">
                  <c:v>4.04</c:v>
                </c:pt>
                <c:pt idx="176">
                  <c:v>4.1800000000000006</c:v>
                </c:pt>
                <c:pt idx="177">
                  <c:v>4.0999999999999996</c:v>
                </c:pt>
                <c:pt idx="178">
                  <c:v>3.8600000000000003</c:v>
                </c:pt>
                <c:pt idx="179">
                  <c:v>3.5</c:v>
                </c:pt>
                <c:pt idx="180">
                  <c:v>3.62</c:v>
                </c:pt>
                <c:pt idx="181">
                  <c:v>3.62</c:v>
                </c:pt>
                <c:pt idx="182">
                  <c:v>3.72</c:v>
                </c:pt>
                <c:pt idx="183">
                  <c:v>3.8400000000000007</c:v>
                </c:pt>
                <c:pt idx="184">
                  <c:v>3.8200000000000003</c:v>
                </c:pt>
                <c:pt idx="185">
                  <c:v>3.62</c:v>
                </c:pt>
                <c:pt idx="186">
                  <c:v>3.4799999999999995</c:v>
                </c:pt>
                <c:pt idx="187">
                  <c:v>3.3600000000000003</c:v>
                </c:pt>
                <c:pt idx="188">
                  <c:v>3.2399999999999998</c:v>
                </c:pt>
                <c:pt idx="189">
                  <c:v>3.3199999999999994</c:v>
                </c:pt>
                <c:pt idx="190">
                  <c:v>3.4</c:v>
                </c:pt>
                <c:pt idx="191">
                  <c:v>3.2599999999999993</c:v>
                </c:pt>
                <c:pt idx="192">
                  <c:v>3.1</c:v>
                </c:pt>
                <c:pt idx="193">
                  <c:v>3.4199999999999995</c:v>
                </c:pt>
                <c:pt idx="194">
                  <c:v>3.6</c:v>
                </c:pt>
                <c:pt idx="195">
                  <c:v>3.46</c:v>
                </c:pt>
                <c:pt idx="196">
                  <c:v>3.54</c:v>
                </c:pt>
                <c:pt idx="197">
                  <c:v>3.78</c:v>
                </c:pt>
                <c:pt idx="198">
                  <c:v>3.8600000000000003</c:v>
                </c:pt>
                <c:pt idx="199">
                  <c:v>3.7800000000000002</c:v>
                </c:pt>
                <c:pt idx="200">
                  <c:v>4.1000000000000005</c:v>
                </c:pt>
                <c:pt idx="201">
                  <c:v>4.5</c:v>
                </c:pt>
                <c:pt idx="202">
                  <c:v>4.82</c:v>
                </c:pt>
                <c:pt idx="203">
                  <c:v>5.08</c:v>
                </c:pt>
                <c:pt idx="204">
                  <c:v>5.24</c:v>
                </c:pt>
                <c:pt idx="205">
                  <c:v>4.96</c:v>
                </c:pt>
                <c:pt idx="206">
                  <c:v>4.6199999999999992</c:v>
                </c:pt>
                <c:pt idx="207">
                  <c:v>4.6399999999999997</c:v>
                </c:pt>
                <c:pt idx="208">
                  <c:v>4.58</c:v>
                </c:pt>
                <c:pt idx="209">
                  <c:v>4.6199999999999992</c:v>
                </c:pt>
                <c:pt idx="210">
                  <c:v>5.0999999999999996</c:v>
                </c:pt>
                <c:pt idx="211">
                  <c:v>5.48</c:v>
                </c:pt>
                <c:pt idx="212">
                  <c:v>5.28</c:v>
                </c:pt>
                <c:pt idx="213">
                  <c:v>5.3</c:v>
                </c:pt>
                <c:pt idx="214">
                  <c:v>5.2</c:v>
                </c:pt>
                <c:pt idx="215">
                  <c:v>4.9799999999999995</c:v>
                </c:pt>
                <c:pt idx="216">
                  <c:v>4.7</c:v>
                </c:pt>
                <c:pt idx="217">
                  <c:v>4.4000000000000004</c:v>
                </c:pt>
                <c:pt idx="218">
                  <c:v>4.3600000000000012</c:v>
                </c:pt>
                <c:pt idx="219">
                  <c:v>3.9800000000000004</c:v>
                </c:pt>
                <c:pt idx="220">
                  <c:v>3.6800000000000006</c:v>
                </c:pt>
                <c:pt idx="221">
                  <c:v>3.44</c:v>
                </c:pt>
                <c:pt idx="222">
                  <c:v>3.6</c:v>
                </c:pt>
                <c:pt idx="223">
                  <c:v>3</c:v>
                </c:pt>
                <c:pt idx="224">
                  <c:v>3.04</c:v>
                </c:pt>
                <c:pt idx="225">
                  <c:v>3.0400000000000005</c:v>
                </c:pt>
                <c:pt idx="226">
                  <c:v>3.16</c:v>
                </c:pt>
                <c:pt idx="227">
                  <c:v>3.14</c:v>
                </c:pt>
                <c:pt idx="228">
                  <c:v>3.4799999999999995</c:v>
                </c:pt>
                <c:pt idx="229">
                  <c:v>3.46</c:v>
                </c:pt>
                <c:pt idx="230">
                  <c:v>3.4</c:v>
                </c:pt>
                <c:pt idx="231">
                  <c:v>3.56</c:v>
                </c:pt>
                <c:pt idx="232">
                  <c:v>3.38</c:v>
                </c:pt>
                <c:pt idx="233">
                  <c:v>3.2399999999999998</c:v>
                </c:pt>
                <c:pt idx="234">
                  <c:v>3.5400000000000005</c:v>
                </c:pt>
                <c:pt idx="235">
                  <c:v>3.88</c:v>
                </c:pt>
                <c:pt idx="236">
                  <c:v>3.5799999999999996</c:v>
                </c:pt>
                <c:pt idx="237">
                  <c:v>3.2600000000000002</c:v>
                </c:pt>
                <c:pt idx="238">
                  <c:v>3.2800000000000002</c:v>
                </c:pt>
                <c:pt idx="239">
                  <c:v>2.9200000000000004</c:v>
                </c:pt>
                <c:pt idx="240">
                  <c:v>2.5800000000000005</c:v>
                </c:pt>
                <c:pt idx="241">
                  <c:v>2.66</c:v>
                </c:pt>
                <c:pt idx="242">
                  <c:v>3.1800000000000006</c:v>
                </c:pt>
                <c:pt idx="243">
                  <c:v>3.06</c:v>
                </c:pt>
                <c:pt idx="244">
                  <c:v>3.0599999999999996</c:v>
                </c:pt>
                <c:pt idx="245">
                  <c:v>2.82</c:v>
                </c:pt>
                <c:pt idx="246">
                  <c:v>2.42</c:v>
                </c:pt>
                <c:pt idx="247">
                  <c:v>2</c:v>
                </c:pt>
                <c:pt idx="248">
                  <c:v>2.1399999999999997</c:v>
                </c:pt>
                <c:pt idx="249">
                  <c:v>1.8</c:v>
                </c:pt>
                <c:pt idx="250">
                  <c:v>2.08</c:v>
                </c:pt>
                <c:pt idx="251">
                  <c:v>2.2800000000000002</c:v>
                </c:pt>
                <c:pt idx="252">
                  <c:v>2.76</c:v>
                </c:pt>
                <c:pt idx="253">
                  <c:v>2.68</c:v>
                </c:pt>
                <c:pt idx="254">
                  <c:v>2.82</c:v>
                </c:pt>
                <c:pt idx="255">
                  <c:v>3.4</c:v>
                </c:pt>
                <c:pt idx="256">
                  <c:v>3.4</c:v>
                </c:pt>
                <c:pt idx="257">
                  <c:v>3.3600000000000003</c:v>
                </c:pt>
                <c:pt idx="258">
                  <c:v>3.56</c:v>
                </c:pt>
                <c:pt idx="259">
                  <c:v>3.9</c:v>
                </c:pt>
                <c:pt idx="260">
                  <c:v>3.2599999999999993</c:v>
                </c:pt>
                <c:pt idx="261">
                  <c:v>3.3</c:v>
                </c:pt>
                <c:pt idx="262">
                  <c:v>2.9199999999999995</c:v>
                </c:pt>
                <c:pt idx="263">
                  <c:v>2.2599999999999993</c:v>
                </c:pt>
                <c:pt idx="264">
                  <c:v>2.3200000000000003</c:v>
                </c:pt>
                <c:pt idx="265">
                  <c:v>2.3600000000000003</c:v>
                </c:pt>
                <c:pt idx="266">
                  <c:v>2.4800000000000004</c:v>
                </c:pt>
                <c:pt idx="267">
                  <c:v>2.6799999999999997</c:v>
                </c:pt>
                <c:pt idx="268">
                  <c:v>3.1599999999999997</c:v>
                </c:pt>
                <c:pt idx="269">
                  <c:v>3.2199999999999998</c:v>
                </c:pt>
                <c:pt idx="270">
                  <c:v>3.2399999999999998</c:v>
                </c:pt>
                <c:pt idx="271">
                  <c:v>3.1</c:v>
                </c:pt>
                <c:pt idx="272">
                  <c:v>3.0200000000000005</c:v>
                </c:pt>
                <c:pt idx="273">
                  <c:v>2.8000000000000007</c:v>
                </c:pt>
                <c:pt idx="274">
                  <c:v>2.5200000000000005</c:v>
                </c:pt>
                <c:pt idx="275">
                  <c:v>2.46</c:v>
                </c:pt>
                <c:pt idx="276">
                  <c:v>2.46</c:v>
                </c:pt>
                <c:pt idx="277">
                  <c:v>2.2000000000000002</c:v>
                </c:pt>
                <c:pt idx="278">
                  <c:v>2.2800000000000002</c:v>
                </c:pt>
                <c:pt idx="279">
                  <c:v>2.56</c:v>
                </c:pt>
                <c:pt idx="280">
                  <c:v>2.5999999999999996</c:v>
                </c:pt>
                <c:pt idx="281">
                  <c:v>2.1599999999999997</c:v>
                </c:pt>
                <c:pt idx="282">
                  <c:v>2.2599999999999993</c:v>
                </c:pt>
                <c:pt idx="283">
                  <c:v>2.0999999999999996</c:v>
                </c:pt>
                <c:pt idx="284">
                  <c:v>2.0799999999999996</c:v>
                </c:pt>
                <c:pt idx="285">
                  <c:v>2.3600000000000003</c:v>
                </c:pt>
                <c:pt idx="286">
                  <c:v>2.6800000000000006</c:v>
                </c:pt>
                <c:pt idx="287">
                  <c:v>2.7</c:v>
                </c:pt>
                <c:pt idx="288">
                  <c:v>3.4</c:v>
                </c:pt>
                <c:pt idx="289">
                  <c:v>3.2800000000000002</c:v>
                </c:pt>
                <c:pt idx="290">
                  <c:v>2.8800000000000003</c:v>
                </c:pt>
                <c:pt idx="291">
                  <c:v>2.1800000000000006</c:v>
                </c:pt>
                <c:pt idx="292">
                  <c:v>2.6000000000000005</c:v>
                </c:pt>
                <c:pt idx="293">
                  <c:v>2.54</c:v>
                </c:pt>
                <c:pt idx="294">
                  <c:v>3.02</c:v>
                </c:pt>
                <c:pt idx="295">
                  <c:v>3.0999999999999996</c:v>
                </c:pt>
                <c:pt idx="296">
                  <c:v>4.2200000000000006</c:v>
                </c:pt>
                <c:pt idx="297">
                  <c:v>4.0399999999999991</c:v>
                </c:pt>
                <c:pt idx="298">
                  <c:v>3.94</c:v>
                </c:pt>
                <c:pt idx="299">
                  <c:v>3.54</c:v>
                </c:pt>
                <c:pt idx="300">
                  <c:v>4</c:v>
                </c:pt>
                <c:pt idx="301">
                  <c:v>3.6799999999999997</c:v>
                </c:pt>
                <c:pt idx="302">
                  <c:v>3.6</c:v>
                </c:pt>
                <c:pt idx="303">
                  <c:v>2.94</c:v>
                </c:pt>
                <c:pt idx="304">
                  <c:v>3.0199999999999996</c:v>
                </c:pt>
                <c:pt idx="305">
                  <c:v>2.46</c:v>
                </c:pt>
                <c:pt idx="306">
                  <c:v>2.7599999999999993</c:v>
                </c:pt>
                <c:pt idx="307">
                  <c:v>2.9999999999999991</c:v>
                </c:pt>
                <c:pt idx="308">
                  <c:v>3.6199999999999988</c:v>
                </c:pt>
                <c:pt idx="309">
                  <c:v>3.4799999999999995</c:v>
                </c:pt>
                <c:pt idx="310">
                  <c:v>3.5599999999999996</c:v>
                </c:pt>
                <c:pt idx="311">
                  <c:v>3.34</c:v>
                </c:pt>
                <c:pt idx="312">
                  <c:v>3.4799999999999995</c:v>
                </c:pt>
                <c:pt idx="313">
                  <c:v>3.5400000000000005</c:v>
                </c:pt>
                <c:pt idx="314">
                  <c:v>3.66</c:v>
                </c:pt>
                <c:pt idx="315">
                  <c:v>3.6399999999999997</c:v>
                </c:pt>
                <c:pt idx="316">
                  <c:v>3.9400000000000004</c:v>
                </c:pt>
                <c:pt idx="317">
                  <c:v>4.12</c:v>
                </c:pt>
                <c:pt idx="318">
                  <c:v>4.04</c:v>
                </c:pt>
                <c:pt idx="319">
                  <c:v>3.6400000000000006</c:v>
                </c:pt>
                <c:pt idx="320">
                  <c:v>3.6399999999999997</c:v>
                </c:pt>
                <c:pt idx="321">
                  <c:v>3.4200000000000004</c:v>
                </c:pt>
                <c:pt idx="322">
                  <c:v>2.9800000000000004</c:v>
                </c:pt>
                <c:pt idx="323">
                  <c:v>2.62</c:v>
                </c:pt>
                <c:pt idx="324">
                  <c:v>3.06</c:v>
                </c:pt>
                <c:pt idx="325">
                  <c:v>3.4200000000000004</c:v>
                </c:pt>
                <c:pt idx="326">
                  <c:v>3.4400000000000004</c:v>
                </c:pt>
                <c:pt idx="327">
                  <c:v>3.4800000000000004</c:v>
                </c:pt>
                <c:pt idx="328">
                  <c:v>3.78</c:v>
                </c:pt>
                <c:pt idx="329">
                  <c:v>3.56</c:v>
                </c:pt>
                <c:pt idx="330">
                  <c:v>3.3400000000000007</c:v>
                </c:pt>
                <c:pt idx="331">
                  <c:v>2.76</c:v>
                </c:pt>
                <c:pt idx="332">
                  <c:v>2.6999999999999997</c:v>
                </c:pt>
                <c:pt idx="333">
                  <c:v>2.7399999999999998</c:v>
                </c:pt>
                <c:pt idx="334">
                  <c:v>2.7</c:v>
                </c:pt>
                <c:pt idx="335">
                  <c:v>2.6599999999999997</c:v>
                </c:pt>
                <c:pt idx="336">
                  <c:v>3.0599999999999996</c:v>
                </c:pt>
                <c:pt idx="337">
                  <c:v>2.7599999999999993</c:v>
                </c:pt>
                <c:pt idx="338">
                  <c:v>2.5799999999999996</c:v>
                </c:pt>
                <c:pt idx="339">
                  <c:v>2.6</c:v>
                </c:pt>
                <c:pt idx="340">
                  <c:v>2.7199999999999998</c:v>
                </c:pt>
                <c:pt idx="341">
                  <c:v>2.96</c:v>
                </c:pt>
                <c:pt idx="342">
                  <c:v>3.0599999999999996</c:v>
                </c:pt>
                <c:pt idx="343">
                  <c:v>2.88</c:v>
                </c:pt>
                <c:pt idx="344">
                  <c:v>2.9799999999999995</c:v>
                </c:pt>
                <c:pt idx="345">
                  <c:v>2.4999999999999996</c:v>
                </c:pt>
                <c:pt idx="346">
                  <c:v>2.2800000000000002</c:v>
                </c:pt>
                <c:pt idx="347">
                  <c:v>2.6399999999999997</c:v>
                </c:pt>
                <c:pt idx="348">
                  <c:v>2.8999999999999995</c:v>
                </c:pt>
                <c:pt idx="349">
                  <c:v>3</c:v>
                </c:pt>
                <c:pt idx="350">
                  <c:v>3.6</c:v>
                </c:pt>
                <c:pt idx="351">
                  <c:v>3.6</c:v>
                </c:pt>
                <c:pt idx="352">
                  <c:v>3.4200000000000004</c:v>
                </c:pt>
                <c:pt idx="353">
                  <c:v>3.3599999999999994</c:v>
                </c:pt>
                <c:pt idx="354">
                  <c:v>3.1</c:v>
                </c:pt>
                <c:pt idx="355">
                  <c:v>2.8</c:v>
                </c:pt>
                <c:pt idx="356">
                  <c:v>3.06</c:v>
                </c:pt>
                <c:pt idx="357">
                  <c:v>3.0599999999999996</c:v>
                </c:pt>
                <c:pt idx="358">
                  <c:v>3.0200000000000005</c:v>
                </c:pt>
                <c:pt idx="359">
                  <c:v>2.96</c:v>
                </c:pt>
                <c:pt idx="360">
                  <c:v>3.1599999999999997</c:v>
                </c:pt>
                <c:pt idx="361">
                  <c:v>2.88</c:v>
                </c:pt>
                <c:pt idx="362">
                  <c:v>2.5200000000000005</c:v>
                </c:pt>
                <c:pt idx="363">
                  <c:v>2.9199999999999995</c:v>
                </c:pt>
                <c:pt idx="364">
                  <c:v>2.96</c:v>
                </c:pt>
                <c:pt idx="365">
                  <c:v>2.9199999999999995</c:v>
                </c:pt>
                <c:pt idx="366">
                  <c:v>3.0999999999999992</c:v>
                </c:pt>
                <c:pt idx="367">
                  <c:v>3.3199999999999994</c:v>
                </c:pt>
                <c:pt idx="368">
                  <c:v>3.06</c:v>
                </c:pt>
                <c:pt idx="369">
                  <c:v>3.08</c:v>
                </c:pt>
                <c:pt idx="370">
                  <c:v>2.8399999999999994</c:v>
                </c:pt>
                <c:pt idx="371">
                  <c:v>2.96</c:v>
                </c:pt>
                <c:pt idx="372">
                  <c:v>2.9199999999999995</c:v>
                </c:pt>
                <c:pt idx="373">
                  <c:v>2.64</c:v>
                </c:pt>
                <c:pt idx="374">
                  <c:v>2.62</c:v>
                </c:pt>
                <c:pt idx="375">
                  <c:v>2.8000000000000007</c:v>
                </c:pt>
                <c:pt idx="376">
                  <c:v>2.6399999999999997</c:v>
                </c:pt>
                <c:pt idx="377">
                  <c:v>3.3000000000000007</c:v>
                </c:pt>
                <c:pt idx="378">
                  <c:v>3.3</c:v>
                </c:pt>
                <c:pt idx="379">
                  <c:v>3.1</c:v>
                </c:pt>
                <c:pt idx="380">
                  <c:v>2.9800000000000004</c:v>
                </c:pt>
                <c:pt idx="381">
                  <c:v>2.6399999999999997</c:v>
                </c:pt>
                <c:pt idx="382">
                  <c:v>2.1999999999999997</c:v>
                </c:pt>
                <c:pt idx="383">
                  <c:v>2.4199999999999995</c:v>
                </c:pt>
                <c:pt idx="384">
                  <c:v>2.7599999999999993</c:v>
                </c:pt>
                <c:pt idx="385">
                  <c:v>2.5999999999999996</c:v>
                </c:pt>
                <c:pt idx="386">
                  <c:v>2.7399999999999998</c:v>
                </c:pt>
                <c:pt idx="387">
                  <c:v>2.66</c:v>
                </c:pt>
                <c:pt idx="388">
                  <c:v>2.46</c:v>
                </c:pt>
                <c:pt idx="389">
                  <c:v>2.2800000000000002</c:v>
                </c:pt>
                <c:pt idx="390">
                  <c:v>2.6399999999999997</c:v>
                </c:pt>
                <c:pt idx="391">
                  <c:v>2.6</c:v>
                </c:pt>
                <c:pt idx="392">
                  <c:v>2.6399999999999997</c:v>
                </c:pt>
                <c:pt idx="393">
                  <c:v>2.56</c:v>
                </c:pt>
                <c:pt idx="394">
                  <c:v>2.7399999999999998</c:v>
                </c:pt>
                <c:pt idx="395">
                  <c:v>2.42</c:v>
                </c:pt>
                <c:pt idx="396">
                  <c:v>2.56</c:v>
                </c:pt>
                <c:pt idx="397">
                  <c:v>2.2800000000000002</c:v>
                </c:pt>
                <c:pt idx="398">
                  <c:v>2.3400000000000003</c:v>
                </c:pt>
                <c:pt idx="399">
                  <c:v>2.38</c:v>
                </c:pt>
                <c:pt idx="400">
                  <c:v>2.5</c:v>
                </c:pt>
                <c:pt idx="401">
                  <c:v>2.6799999999999993</c:v>
                </c:pt>
                <c:pt idx="402">
                  <c:v>2.7799999999999989</c:v>
                </c:pt>
                <c:pt idx="403">
                  <c:v>2.8999999999999995</c:v>
                </c:pt>
                <c:pt idx="404">
                  <c:v>2.5799999999999992</c:v>
                </c:pt>
                <c:pt idx="405">
                  <c:v>2.5799999999999992</c:v>
                </c:pt>
                <c:pt idx="406">
                  <c:v>2.4999999999999991</c:v>
                </c:pt>
                <c:pt idx="407">
                  <c:v>2.5399999999999991</c:v>
                </c:pt>
                <c:pt idx="408">
                  <c:v>2.4799999999999991</c:v>
                </c:pt>
                <c:pt idx="409">
                  <c:v>2.9</c:v>
                </c:pt>
                <c:pt idx="410">
                  <c:v>2.7</c:v>
                </c:pt>
                <c:pt idx="411">
                  <c:v>2.44</c:v>
                </c:pt>
                <c:pt idx="412">
                  <c:v>2.5200000000000005</c:v>
                </c:pt>
                <c:pt idx="413">
                  <c:v>2.6800000000000006</c:v>
                </c:pt>
                <c:pt idx="414">
                  <c:v>2.9</c:v>
                </c:pt>
                <c:pt idx="415">
                  <c:v>3.0200000000000005</c:v>
                </c:pt>
                <c:pt idx="416">
                  <c:v>3.22</c:v>
                </c:pt>
                <c:pt idx="417">
                  <c:v>3.7400000000000007</c:v>
                </c:pt>
                <c:pt idx="418">
                  <c:v>3.5400000000000005</c:v>
                </c:pt>
                <c:pt idx="419">
                  <c:v>3.2400000000000007</c:v>
                </c:pt>
                <c:pt idx="420">
                  <c:v>3.2600000000000002</c:v>
                </c:pt>
                <c:pt idx="421">
                  <c:v>3.2</c:v>
                </c:pt>
                <c:pt idx="422">
                  <c:v>2.4999999999999991</c:v>
                </c:pt>
                <c:pt idx="423">
                  <c:v>2.8599999999999994</c:v>
                </c:pt>
                <c:pt idx="424">
                  <c:v>2.7199999999999998</c:v>
                </c:pt>
                <c:pt idx="425">
                  <c:v>2.84</c:v>
                </c:pt>
                <c:pt idx="426">
                  <c:v>3.3</c:v>
                </c:pt>
                <c:pt idx="427">
                  <c:v>3.6400000000000006</c:v>
                </c:pt>
                <c:pt idx="428">
                  <c:v>3.6800000000000006</c:v>
                </c:pt>
                <c:pt idx="429">
                  <c:v>3.62</c:v>
                </c:pt>
                <c:pt idx="430">
                  <c:v>3.5</c:v>
                </c:pt>
                <c:pt idx="431">
                  <c:v>3.1400000000000006</c:v>
                </c:pt>
                <c:pt idx="432">
                  <c:v>3.2400000000000007</c:v>
                </c:pt>
                <c:pt idx="433">
                  <c:v>3.0400000000000005</c:v>
                </c:pt>
                <c:pt idx="434">
                  <c:v>3.0800000000000005</c:v>
                </c:pt>
                <c:pt idx="435">
                  <c:v>3.3200000000000003</c:v>
                </c:pt>
                <c:pt idx="436">
                  <c:v>3.44</c:v>
                </c:pt>
                <c:pt idx="437">
                  <c:v>3.1199999999999997</c:v>
                </c:pt>
                <c:pt idx="438">
                  <c:v>3.0999999999999992</c:v>
                </c:pt>
                <c:pt idx="439">
                  <c:v>2.88</c:v>
                </c:pt>
                <c:pt idx="440">
                  <c:v>2.66</c:v>
                </c:pt>
                <c:pt idx="441">
                  <c:v>2.46</c:v>
                </c:pt>
                <c:pt idx="442">
                  <c:v>2.7800000000000002</c:v>
                </c:pt>
                <c:pt idx="443">
                  <c:v>2.9200000000000004</c:v>
                </c:pt>
                <c:pt idx="444">
                  <c:v>3.3800000000000003</c:v>
                </c:pt>
                <c:pt idx="445">
                  <c:v>3.44</c:v>
                </c:pt>
                <c:pt idx="446">
                  <c:v>3.4799999999999995</c:v>
                </c:pt>
                <c:pt idx="447">
                  <c:v>3.0799999999999996</c:v>
                </c:pt>
                <c:pt idx="448">
                  <c:v>3</c:v>
                </c:pt>
                <c:pt idx="449">
                  <c:v>2.8199999999999994</c:v>
                </c:pt>
                <c:pt idx="450">
                  <c:v>2.6</c:v>
                </c:pt>
                <c:pt idx="451">
                  <c:v>2.62</c:v>
                </c:pt>
                <c:pt idx="452">
                  <c:v>2.6</c:v>
                </c:pt>
                <c:pt idx="453">
                  <c:v>2.1</c:v>
                </c:pt>
                <c:pt idx="454">
                  <c:v>2.0200000000000005</c:v>
                </c:pt>
                <c:pt idx="455">
                  <c:v>2.3800000000000003</c:v>
                </c:pt>
                <c:pt idx="456">
                  <c:v>2.2600000000000002</c:v>
                </c:pt>
                <c:pt idx="457">
                  <c:v>1.9600000000000002</c:v>
                </c:pt>
                <c:pt idx="458">
                  <c:v>2.0200000000000005</c:v>
                </c:pt>
                <c:pt idx="459">
                  <c:v>1.94</c:v>
                </c:pt>
                <c:pt idx="460">
                  <c:v>1.7599999999999993</c:v>
                </c:pt>
                <c:pt idx="461">
                  <c:v>1.4600000000000002</c:v>
                </c:pt>
                <c:pt idx="462">
                  <c:v>2.2200000000000002</c:v>
                </c:pt>
                <c:pt idx="463">
                  <c:v>2.0200000000000005</c:v>
                </c:pt>
                <c:pt idx="464">
                  <c:v>2.2000000000000002</c:v>
                </c:pt>
                <c:pt idx="465">
                  <c:v>2.1800000000000006</c:v>
                </c:pt>
                <c:pt idx="466">
                  <c:v>2.7599999999999993</c:v>
                </c:pt>
                <c:pt idx="467">
                  <c:v>2.5199999999999996</c:v>
                </c:pt>
                <c:pt idx="468">
                  <c:v>3.0399999999999991</c:v>
                </c:pt>
                <c:pt idx="469">
                  <c:v>3.06</c:v>
                </c:pt>
                <c:pt idx="470">
                  <c:v>3.2800000000000002</c:v>
                </c:pt>
                <c:pt idx="471">
                  <c:v>2.9400000000000004</c:v>
                </c:pt>
                <c:pt idx="472">
                  <c:v>3.06</c:v>
                </c:pt>
                <c:pt idx="473">
                  <c:v>3.5200000000000009</c:v>
                </c:pt>
                <c:pt idx="474">
                  <c:v>3.8400000000000007</c:v>
                </c:pt>
                <c:pt idx="475">
                  <c:v>4.0999999999999996</c:v>
                </c:pt>
                <c:pt idx="476">
                  <c:v>4.4800000000000004</c:v>
                </c:pt>
                <c:pt idx="477">
                  <c:v>4.7200000000000006</c:v>
                </c:pt>
                <c:pt idx="478">
                  <c:v>4.4399999999999995</c:v>
                </c:pt>
                <c:pt idx="479">
                  <c:v>4.2799999999999994</c:v>
                </c:pt>
                <c:pt idx="480">
                  <c:v>3.7999999999999994</c:v>
                </c:pt>
                <c:pt idx="481">
                  <c:v>3.6999999999999993</c:v>
                </c:pt>
                <c:pt idx="482">
                  <c:v>3.4199999999999995</c:v>
                </c:pt>
                <c:pt idx="483">
                  <c:v>3.6800000000000006</c:v>
                </c:pt>
                <c:pt idx="484">
                  <c:v>3.6399999999999997</c:v>
                </c:pt>
                <c:pt idx="485">
                  <c:v>3.5999999999999992</c:v>
                </c:pt>
                <c:pt idx="486">
                  <c:v>3.6199999999999997</c:v>
                </c:pt>
                <c:pt idx="487">
                  <c:v>3.88</c:v>
                </c:pt>
                <c:pt idx="488">
                  <c:v>3.6199999999999988</c:v>
                </c:pt>
                <c:pt idx="489">
                  <c:v>3.2399999999999993</c:v>
                </c:pt>
                <c:pt idx="490">
                  <c:v>3.5599999999999996</c:v>
                </c:pt>
                <c:pt idx="491">
                  <c:v>3.6999999999999993</c:v>
                </c:pt>
                <c:pt idx="492">
                  <c:v>3.339999999999999</c:v>
                </c:pt>
                <c:pt idx="493">
                  <c:v>3.4200000000000004</c:v>
                </c:pt>
                <c:pt idx="494">
                  <c:v>3.7</c:v>
                </c:pt>
                <c:pt idx="495">
                  <c:v>3.5800000000000005</c:v>
                </c:pt>
                <c:pt idx="496">
                  <c:v>3.5800000000000005</c:v>
                </c:pt>
                <c:pt idx="497">
                  <c:v>3.72</c:v>
                </c:pt>
                <c:pt idx="498">
                  <c:v>3.3600000000000003</c:v>
                </c:pt>
                <c:pt idx="499">
                  <c:v>3.2600000000000007</c:v>
                </c:pt>
                <c:pt idx="500">
                  <c:v>3.1800000000000006</c:v>
                </c:pt>
                <c:pt idx="501">
                  <c:v>2.9200000000000004</c:v>
                </c:pt>
                <c:pt idx="502">
                  <c:v>2.620000000000001</c:v>
                </c:pt>
                <c:pt idx="503">
                  <c:v>2.7000000000000006</c:v>
                </c:pt>
                <c:pt idx="504">
                  <c:v>2.9000000000000008</c:v>
                </c:pt>
                <c:pt idx="505">
                  <c:v>2.9000000000000008</c:v>
                </c:pt>
                <c:pt idx="506">
                  <c:v>3.160000000000001</c:v>
                </c:pt>
                <c:pt idx="507">
                  <c:v>3.160000000000001</c:v>
                </c:pt>
                <c:pt idx="508">
                  <c:v>3.0800000000000005</c:v>
                </c:pt>
                <c:pt idx="509">
                  <c:v>2.8200000000000003</c:v>
                </c:pt>
                <c:pt idx="510">
                  <c:v>2.7800000000000002</c:v>
                </c:pt>
                <c:pt idx="511">
                  <c:v>2.9000000000000008</c:v>
                </c:pt>
                <c:pt idx="512">
                  <c:v>2.9799999999999995</c:v>
                </c:pt>
                <c:pt idx="513">
                  <c:v>3.2</c:v>
                </c:pt>
                <c:pt idx="514">
                  <c:v>3.2599999999999993</c:v>
                </c:pt>
                <c:pt idx="515">
                  <c:v>3.6199999999999988</c:v>
                </c:pt>
                <c:pt idx="516">
                  <c:v>3.3799999999999977</c:v>
                </c:pt>
                <c:pt idx="517">
                  <c:v>3.5999999999999979</c:v>
                </c:pt>
                <c:pt idx="518">
                  <c:v>3.6199999999999983</c:v>
                </c:pt>
                <c:pt idx="519">
                  <c:v>3.5799999999999992</c:v>
                </c:pt>
                <c:pt idx="520">
                  <c:v>3.0199999999999996</c:v>
                </c:pt>
                <c:pt idx="521">
                  <c:v>2.84</c:v>
                </c:pt>
                <c:pt idx="522">
                  <c:v>2.5599999999999996</c:v>
                </c:pt>
                <c:pt idx="523">
                  <c:v>2.2399999999999993</c:v>
                </c:pt>
                <c:pt idx="524">
                  <c:v>2.4399999999999991</c:v>
                </c:pt>
                <c:pt idx="525">
                  <c:v>2.9799999999999995</c:v>
                </c:pt>
                <c:pt idx="526">
                  <c:v>2.8400000000000007</c:v>
                </c:pt>
                <c:pt idx="527">
                  <c:v>2.660000000000001</c:v>
                </c:pt>
                <c:pt idx="528">
                  <c:v>2.8800000000000012</c:v>
                </c:pt>
                <c:pt idx="529">
                  <c:v>2.5400000000000005</c:v>
                </c:pt>
                <c:pt idx="530">
                  <c:v>2.2400000000000007</c:v>
                </c:pt>
                <c:pt idx="531">
                  <c:v>2.2599999999999993</c:v>
                </c:pt>
                <c:pt idx="532">
                  <c:v>2.38</c:v>
                </c:pt>
                <c:pt idx="533">
                  <c:v>2.4</c:v>
                </c:pt>
                <c:pt idx="534">
                  <c:v>2.3600000000000008</c:v>
                </c:pt>
                <c:pt idx="535">
                  <c:v>2.4200000000000004</c:v>
                </c:pt>
                <c:pt idx="536">
                  <c:v>2.680000000000001</c:v>
                </c:pt>
                <c:pt idx="537">
                  <c:v>3.2400000000000007</c:v>
                </c:pt>
                <c:pt idx="538">
                  <c:v>3</c:v>
                </c:pt>
                <c:pt idx="539">
                  <c:v>3.62</c:v>
                </c:pt>
                <c:pt idx="540">
                  <c:v>3.7599999999999993</c:v>
                </c:pt>
                <c:pt idx="541">
                  <c:v>3.8</c:v>
                </c:pt>
                <c:pt idx="542">
                  <c:v>3.2600000000000007</c:v>
                </c:pt>
                <c:pt idx="543">
                  <c:v>3.3</c:v>
                </c:pt>
                <c:pt idx="544">
                  <c:v>2.9399999999999991</c:v>
                </c:pt>
                <c:pt idx="545">
                  <c:v>2.5</c:v>
                </c:pt>
                <c:pt idx="546">
                  <c:v>2.319999999999999</c:v>
                </c:pt>
                <c:pt idx="547">
                  <c:v>2.319999999999999</c:v>
                </c:pt>
                <c:pt idx="548">
                  <c:v>2.2799999999999998</c:v>
                </c:pt>
                <c:pt idx="549">
                  <c:v>1.7799999999999998</c:v>
                </c:pt>
                <c:pt idx="550">
                  <c:v>1.8600000000000008</c:v>
                </c:pt>
                <c:pt idx="551">
                  <c:v>1.680000000000001</c:v>
                </c:pt>
                <c:pt idx="552">
                  <c:v>1.8600000000000008</c:v>
                </c:pt>
                <c:pt idx="553">
                  <c:v>1.8600000000000008</c:v>
                </c:pt>
                <c:pt idx="554">
                  <c:v>2.3800000000000012</c:v>
                </c:pt>
                <c:pt idx="555">
                  <c:v>2.5200000000000005</c:v>
                </c:pt>
                <c:pt idx="556">
                  <c:v>2.7000000000000015</c:v>
                </c:pt>
                <c:pt idx="557">
                  <c:v>2.5400000000000018</c:v>
                </c:pt>
                <c:pt idx="558">
                  <c:v>2.4800000000000026</c:v>
                </c:pt>
                <c:pt idx="559">
                  <c:v>2.2600000000000025</c:v>
                </c:pt>
                <c:pt idx="560">
                  <c:v>2.2200000000000015</c:v>
                </c:pt>
                <c:pt idx="561">
                  <c:v>1.9800000000000011</c:v>
                </c:pt>
                <c:pt idx="562">
                  <c:v>1.7400000000000007</c:v>
                </c:pt>
                <c:pt idx="563">
                  <c:v>1.6999999999999986</c:v>
                </c:pt>
                <c:pt idx="564">
                  <c:v>2.2199999999999989</c:v>
                </c:pt>
                <c:pt idx="565">
                  <c:v>2.38</c:v>
                </c:pt>
                <c:pt idx="566">
                  <c:v>2.3399999999999976</c:v>
                </c:pt>
                <c:pt idx="567">
                  <c:v>2.7399999999999975</c:v>
                </c:pt>
                <c:pt idx="568">
                  <c:v>3.2000000000000015</c:v>
                </c:pt>
                <c:pt idx="569">
                  <c:v>2.5200000000000018</c:v>
                </c:pt>
                <c:pt idx="570">
                  <c:v>2.6</c:v>
                </c:pt>
                <c:pt idx="571">
                  <c:v>2.7800000000000011</c:v>
                </c:pt>
                <c:pt idx="572">
                  <c:v>2.680000000000001</c:v>
                </c:pt>
                <c:pt idx="573">
                  <c:v>2.3399999999999976</c:v>
                </c:pt>
                <c:pt idx="574">
                  <c:v>2.2999999999999972</c:v>
                </c:pt>
                <c:pt idx="575">
                  <c:v>2.1199999999999961</c:v>
                </c:pt>
                <c:pt idx="576">
                  <c:v>2.4199999999999959</c:v>
                </c:pt>
                <c:pt idx="577">
                  <c:v>2.6199999999999961</c:v>
                </c:pt>
                <c:pt idx="578">
                  <c:v>2.6799999999999953</c:v>
                </c:pt>
                <c:pt idx="579">
                  <c:v>3.1799999999999953</c:v>
                </c:pt>
                <c:pt idx="580">
                  <c:v>3.2799999999999985</c:v>
                </c:pt>
                <c:pt idx="581">
                  <c:v>2.9999999999999973</c:v>
                </c:pt>
                <c:pt idx="582">
                  <c:v>3.1599999999999966</c:v>
                </c:pt>
                <c:pt idx="583">
                  <c:v>2.919999999999999</c:v>
                </c:pt>
                <c:pt idx="584">
                  <c:v>2.819999999999999</c:v>
                </c:pt>
                <c:pt idx="585">
                  <c:v>2.6599999999999966</c:v>
                </c:pt>
                <c:pt idx="586">
                  <c:v>2.8599999999999994</c:v>
                </c:pt>
                <c:pt idx="587">
                  <c:v>2.5399999999999978</c:v>
                </c:pt>
                <c:pt idx="588">
                  <c:v>2.8399999999999976</c:v>
                </c:pt>
                <c:pt idx="589">
                  <c:v>2.8</c:v>
                </c:pt>
                <c:pt idx="590">
                  <c:v>2.6400000000000006</c:v>
                </c:pt>
                <c:pt idx="591">
                  <c:v>2.2599999999999993</c:v>
                </c:pt>
                <c:pt idx="592">
                  <c:v>2.5400000000000005</c:v>
                </c:pt>
                <c:pt idx="593">
                  <c:v>2.6</c:v>
                </c:pt>
                <c:pt idx="594">
                  <c:v>2.0799999999999983</c:v>
                </c:pt>
                <c:pt idx="595">
                  <c:v>2.2799999999999985</c:v>
                </c:pt>
                <c:pt idx="596">
                  <c:v>2.2999999999999972</c:v>
                </c:pt>
                <c:pt idx="597">
                  <c:v>2.2999999999999998</c:v>
                </c:pt>
                <c:pt idx="598">
                  <c:v>2.1</c:v>
                </c:pt>
                <c:pt idx="599">
                  <c:v>2.6400000000000006</c:v>
                </c:pt>
                <c:pt idx="600">
                  <c:v>2.7600000000000025</c:v>
                </c:pt>
                <c:pt idx="601">
                  <c:v>3.1000000000000028</c:v>
                </c:pt>
                <c:pt idx="602">
                  <c:v>3.1599999999999993</c:v>
                </c:pt>
                <c:pt idx="603">
                  <c:v>3.6799999999999984</c:v>
                </c:pt>
                <c:pt idx="604">
                  <c:v>3.099999999999997</c:v>
                </c:pt>
                <c:pt idx="605">
                  <c:v>3.1199999999999961</c:v>
                </c:pt>
                <c:pt idx="606">
                  <c:v>2.9799999999999982</c:v>
                </c:pt>
                <c:pt idx="607">
                  <c:v>2.6400000000000006</c:v>
                </c:pt>
                <c:pt idx="608">
                  <c:v>2.6600000000000024</c:v>
                </c:pt>
                <c:pt idx="609">
                  <c:v>3.2400000000000033</c:v>
                </c:pt>
                <c:pt idx="610">
                  <c:v>3.2600000000000051</c:v>
                </c:pt>
                <c:pt idx="611">
                  <c:v>3.1400000000000032</c:v>
                </c:pt>
                <c:pt idx="612">
                  <c:v>3.1000000000000028</c:v>
                </c:pt>
                <c:pt idx="613">
                  <c:v>2.5800000000000027</c:v>
                </c:pt>
                <c:pt idx="614">
                  <c:v>2.4200000000000004</c:v>
                </c:pt>
                <c:pt idx="615">
                  <c:v>2.2599999999999993</c:v>
                </c:pt>
                <c:pt idx="616">
                  <c:v>2.839999999999999</c:v>
                </c:pt>
                <c:pt idx="617">
                  <c:v>3.0600000000000009</c:v>
                </c:pt>
                <c:pt idx="618">
                  <c:v>3.4400000000000004</c:v>
                </c:pt>
                <c:pt idx="619">
                  <c:v>3.8</c:v>
                </c:pt>
                <c:pt idx="620">
                  <c:v>3.62</c:v>
                </c:pt>
                <c:pt idx="621">
                  <c:v>3.2599999999999993</c:v>
                </c:pt>
                <c:pt idx="622">
                  <c:v>3.3799999999999981</c:v>
                </c:pt>
                <c:pt idx="623">
                  <c:v>2.9799999999999982</c:v>
                </c:pt>
                <c:pt idx="624">
                  <c:v>3.0200000000000005</c:v>
                </c:pt>
                <c:pt idx="625">
                  <c:v>3.0999999999999988</c:v>
                </c:pt>
                <c:pt idx="626">
                  <c:v>3.4200000000000004</c:v>
                </c:pt>
                <c:pt idx="627">
                  <c:v>3.3</c:v>
                </c:pt>
                <c:pt idx="628">
                  <c:v>3.6</c:v>
                </c:pt>
                <c:pt idx="629">
                  <c:v>3.4599999999999995</c:v>
                </c:pt>
                <c:pt idx="630">
                  <c:v>3.5799999999999996</c:v>
                </c:pt>
                <c:pt idx="631">
                  <c:v>3.1</c:v>
                </c:pt>
                <c:pt idx="632">
                  <c:v>3.1399999999999992</c:v>
                </c:pt>
                <c:pt idx="633">
                  <c:v>3.1599999999999993</c:v>
                </c:pt>
                <c:pt idx="634">
                  <c:v>3</c:v>
                </c:pt>
                <c:pt idx="635">
                  <c:v>3.22</c:v>
                </c:pt>
                <c:pt idx="636">
                  <c:v>3</c:v>
                </c:pt>
                <c:pt idx="637">
                  <c:v>2.9200000000000004</c:v>
                </c:pt>
                <c:pt idx="638">
                  <c:v>2.8200000000000003</c:v>
                </c:pt>
                <c:pt idx="639">
                  <c:v>3.0599999999999996</c:v>
                </c:pt>
                <c:pt idx="640">
                  <c:v>2.9800000000000013</c:v>
                </c:pt>
                <c:pt idx="641">
                  <c:v>3.12</c:v>
                </c:pt>
                <c:pt idx="642">
                  <c:v>3.0600000000000009</c:v>
                </c:pt>
                <c:pt idx="643">
                  <c:v>3.3200000000000016</c:v>
                </c:pt>
                <c:pt idx="644">
                  <c:v>3.1000000000000028</c:v>
                </c:pt>
                <c:pt idx="645">
                  <c:v>3.1400000000000019</c:v>
                </c:pt>
                <c:pt idx="646">
                  <c:v>3.1600000000000024</c:v>
                </c:pt>
                <c:pt idx="647">
                  <c:v>3.2600000000000007</c:v>
                </c:pt>
                <c:pt idx="648">
                  <c:v>2.9799999999999995</c:v>
                </c:pt>
                <c:pt idx="649">
                  <c:v>3.1399999999999992</c:v>
                </c:pt>
                <c:pt idx="650">
                  <c:v>3.0799999999999983</c:v>
                </c:pt>
                <c:pt idx="651">
                  <c:v>3.1399999999999979</c:v>
                </c:pt>
                <c:pt idx="652">
                  <c:v>2.9799999999999995</c:v>
                </c:pt>
                <c:pt idx="653">
                  <c:v>3.2199999999999989</c:v>
                </c:pt>
                <c:pt idx="654">
                  <c:v>3.0799999999999983</c:v>
                </c:pt>
                <c:pt idx="655">
                  <c:v>3.1599999999999993</c:v>
                </c:pt>
                <c:pt idx="656">
                  <c:v>3.5399999999999991</c:v>
                </c:pt>
                <c:pt idx="657">
                  <c:v>3.5599999999999978</c:v>
                </c:pt>
                <c:pt idx="658">
                  <c:v>3.1399999999999979</c:v>
                </c:pt>
                <c:pt idx="659">
                  <c:v>3.3999999999999986</c:v>
                </c:pt>
                <c:pt idx="660">
                  <c:v>3.2399999999999975</c:v>
                </c:pt>
                <c:pt idx="661">
                  <c:v>2.8999999999999986</c:v>
                </c:pt>
                <c:pt idx="662">
                  <c:v>3.1799999999999997</c:v>
                </c:pt>
                <c:pt idx="663">
                  <c:v>3.3400000000000007</c:v>
                </c:pt>
                <c:pt idx="664">
                  <c:v>2.88</c:v>
                </c:pt>
                <c:pt idx="665">
                  <c:v>3.0200000000000005</c:v>
                </c:pt>
                <c:pt idx="666">
                  <c:v>2.7400000000000007</c:v>
                </c:pt>
                <c:pt idx="667">
                  <c:v>2.2199999999999989</c:v>
                </c:pt>
                <c:pt idx="668">
                  <c:v>2.319999999999999</c:v>
                </c:pt>
                <c:pt idx="669">
                  <c:v>2.5199999999999987</c:v>
                </c:pt>
                <c:pt idx="670">
                  <c:v>2.6999999999999984</c:v>
                </c:pt>
                <c:pt idx="671">
                  <c:v>3.1599999999999979</c:v>
                </c:pt>
                <c:pt idx="672">
                  <c:v>3.1799999999999984</c:v>
                </c:pt>
                <c:pt idx="673">
                  <c:v>3.1199999999999988</c:v>
                </c:pt>
                <c:pt idx="674">
                  <c:v>3.0400000000000005</c:v>
                </c:pt>
                <c:pt idx="675">
                  <c:v>2.680000000000001</c:v>
                </c:pt>
                <c:pt idx="676">
                  <c:v>2.5000000000000013</c:v>
                </c:pt>
                <c:pt idx="677">
                  <c:v>2.5200000000000031</c:v>
                </c:pt>
                <c:pt idx="678">
                  <c:v>2.6800000000000024</c:v>
                </c:pt>
                <c:pt idx="679">
                  <c:v>2.8000000000000016</c:v>
                </c:pt>
                <c:pt idx="680">
                  <c:v>2.8200000000000003</c:v>
                </c:pt>
                <c:pt idx="681">
                  <c:v>2.8599999999999994</c:v>
                </c:pt>
                <c:pt idx="682">
                  <c:v>3.0399999999999991</c:v>
                </c:pt>
                <c:pt idx="683">
                  <c:v>2.7599999999999993</c:v>
                </c:pt>
                <c:pt idx="684">
                  <c:v>2.6399999999999992</c:v>
                </c:pt>
                <c:pt idx="685">
                  <c:v>2.72</c:v>
                </c:pt>
                <c:pt idx="686">
                  <c:v>2.8</c:v>
                </c:pt>
                <c:pt idx="687">
                  <c:v>2.9599999999999995</c:v>
                </c:pt>
                <c:pt idx="688">
                  <c:v>2.9799999999999995</c:v>
                </c:pt>
                <c:pt idx="689">
                  <c:v>2.9599999999999995</c:v>
                </c:pt>
                <c:pt idx="690">
                  <c:v>2.5199999999999987</c:v>
                </c:pt>
                <c:pt idx="691">
                  <c:v>2.580000000000001</c:v>
                </c:pt>
                <c:pt idx="692">
                  <c:v>2.5400000000000005</c:v>
                </c:pt>
                <c:pt idx="693">
                  <c:v>2.2400000000000007</c:v>
                </c:pt>
                <c:pt idx="694">
                  <c:v>2.180000000000001</c:v>
                </c:pt>
                <c:pt idx="695">
                  <c:v>2.3000000000000016</c:v>
                </c:pt>
                <c:pt idx="696">
                  <c:v>1.9400000000000006</c:v>
                </c:pt>
                <c:pt idx="697">
                  <c:v>1.4600000000000009</c:v>
                </c:pt>
                <c:pt idx="698">
                  <c:v>1.2200000000000002</c:v>
                </c:pt>
                <c:pt idx="699">
                  <c:v>1.2400000000000007</c:v>
                </c:pt>
                <c:pt idx="700">
                  <c:v>1.4400000000000006</c:v>
                </c:pt>
                <c:pt idx="701">
                  <c:v>1.5</c:v>
                </c:pt>
                <c:pt idx="702">
                  <c:v>1.8</c:v>
                </c:pt>
                <c:pt idx="703">
                  <c:v>2.4599999999999995</c:v>
                </c:pt>
                <c:pt idx="704">
                  <c:v>2.5399999999999991</c:v>
                </c:pt>
                <c:pt idx="705">
                  <c:v>2.4599999999999995</c:v>
                </c:pt>
                <c:pt idx="706">
                  <c:v>2.78</c:v>
                </c:pt>
                <c:pt idx="707">
                  <c:v>2.88</c:v>
                </c:pt>
                <c:pt idx="708">
                  <c:v>2.88</c:v>
                </c:pt>
                <c:pt idx="709">
                  <c:v>2.7399999999999993</c:v>
                </c:pt>
                <c:pt idx="710">
                  <c:v>2.6199999999999988</c:v>
                </c:pt>
                <c:pt idx="711">
                  <c:v>2.6999999999999984</c:v>
                </c:pt>
                <c:pt idx="712">
                  <c:v>2.7999999999999985</c:v>
                </c:pt>
                <c:pt idx="713">
                  <c:v>3</c:v>
                </c:pt>
                <c:pt idx="714">
                  <c:v>2.9600000000000009</c:v>
                </c:pt>
                <c:pt idx="715">
                  <c:v>2.9800000000000013</c:v>
                </c:pt>
                <c:pt idx="716">
                  <c:v>2.660000000000001</c:v>
                </c:pt>
                <c:pt idx="717">
                  <c:v>2.1400000000000006</c:v>
                </c:pt>
                <c:pt idx="718">
                  <c:v>1.9599999999999995</c:v>
                </c:pt>
                <c:pt idx="719">
                  <c:v>2.2999999999999985</c:v>
                </c:pt>
                <c:pt idx="720">
                  <c:v>2.4799999999999982</c:v>
                </c:pt>
                <c:pt idx="721">
                  <c:v>2.4999999999999987</c:v>
                </c:pt>
                <c:pt idx="722">
                  <c:v>2.78</c:v>
                </c:pt>
                <c:pt idx="723">
                  <c:v>2.7600000000000007</c:v>
                </c:pt>
                <c:pt idx="724">
                  <c:v>2.7800000000000011</c:v>
                </c:pt>
                <c:pt idx="725">
                  <c:v>2.9400000000000004</c:v>
                </c:pt>
                <c:pt idx="726">
                  <c:v>2.9200000000000004</c:v>
                </c:pt>
                <c:pt idx="727">
                  <c:v>3.2599999999999993</c:v>
                </c:pt>
                <c:pt idx="728">
                  <c:v>3.0599999999999996</c:v>
                </c:pt>
                <c:pt idx="729">
                  <c:v>2.7999999999999985</c:v>
                </c:pt>
                <c:pt idx="730">
                  <c:v>2.8599999999999994</c:v>
                </c:pt>
                <c:pt idx="731">
                  <c:v>3</c:v>
                </c:pt>
                <c:pt idx="732">
                  <c:v>2.9400000000000004</c:v>
                </c:pt>
                <c:pt idx="733">
                  <c:v>3.0599999999999996</c:v>
                </c:pt>
                <c:pt idx="734">
                  <c:v>3.0400000000000005</c:v>
                </c:pt>
                <c:pt idx="735">
                  <c:v>2.6799999999999997</c:v>
                </c:pt>
                <c:pt idx="736">
                  <c:v>3.1199999999999988</c:v>
                </c:pt>
                <c:pt idx="737">
                  <c:v>3.2199999999999975</c:v>
                </c:pt>
                <c:pt idx="738">
                  <c:v>3.0799999999999983</c:v>
                </c:pt>
                <c:pt idx="739">
                  <c:v>3.5599999999999978</c:v>
                </c:pt>
                <c:pt idx="740">
                  <c:v>3.8999999999999986</c:v>
                </c:pt>
                <c:pt idx="741">
                  <c:v>3.72</c:v>
                </c:pt>
                <c:pt idx="742">
                  <c:v>3.6400000000000019</c:v>
                </c:pt>
                <c:pt idx="743">
                  <c:v>3.8000000000000016</c:v>
                </c:pt>
                <c:pt idx="744">
                  <c:v>3.4000000000000012</c:v>
                </c:pt>
                <c:pt idx="745">
                  <c:v>3.3600000000000008</c:v>
                </c:pt>
                <c:pt idx="746">
                  <c:v>3.4600000000000009</c:v>
                </c:pt>
                <c:pt idx="747">
                  <c:v>3.38</c:v>
                </c:pt>
                <c:pt idx="748">
                  <c:v>3.5799999999999996</c:v>
                </c:pt>
                <c:pt idx="749">
                  <c:v>4.32</c:v>
                </c:pt>
                <c:pt idx="750">
                  <c:v>4.2200000000000006</c:v>
                </c:pt>
                <c:pt idx="751">
                  <c:v>3.9399999999999991</c:v>
                </c:pt>
                <c:pt idx="752">
                  <c:v>4.26</c:v>
                </c:pt>
                <c:pt idx="753">
                  <c:v>3.9200000000000004</c:v>
                </c:pt>
                <c:pt idx="754">
                  <c:v>3.5400000000000005</c:v>
                </c:pt>
                <c:pt idx="755">
                  <c:v>3.5400000000000005</c:v>
                </c:pt>
                <c:pt idx="756">
                  <c:v>3.5</c:v>
                </c:pt>
                <c:pt idx="757">
                  <c:v>3.4</c:v>
                </c:pt>
                <c:pt idx="758">
                  <c:v>3.6599999999999993</c:v>
                </c:pt>
                <c:pt idx="759">
                  <c:v>3.5399999999999991</c:v>
                </c:pt>
                <c:pt idx="760">
                  <c:v>3.9</c:v>
                </c:pt>
                <c:pt idx="761">
                  <c:v>3.9000000000000012</c:v>
                </c:pt>
                <c:pt idx="762">
                  <c:v>3.1200000000000019</c:v>
                </c:pt>
                <c:pt idx="763">
                  <c:v>3.0000000000000013</c:v>
                </c:pt>
                <c:pt idx="764">
                  <c:v>3.0400000000000005</c:v>
                </c:pt>
                <c:pt idx="765">
                  <c:v>2.8</c:v>
                </c:pt>
                <c:pt idx="766">
                  <c:v>2.819999999999999</c:v>
                </c:pt>
                <c:pt idx="767">
                  <c:v>3.4999999999999987</c:v>
                </c:pt>
                <c:pt idx="768">
                  <c:v>3.5199999999999987</c:v>
                </c:pt>
                <c:pt idx="769">
                  <c:v>3.6</c:v>
                </c:pt>
                <c:pt idx="770">
                  <c:v>3.5599999999999996</c:v>
                </c:pt>
                <c:pt idx="771">
                  <c:v>3.6799999999999997</c:v>
                </c:pt>
                <c:pt idx="772">
                  <c:v>3.3200000000000003</c:v>
                </c:pt>
                <c:pt idx="773">
                  <c:v>3.22</c:v>
                </c:pt>
                <c:pt idx="774">
                  <c:v>3.2599999999999993</c:v>
                </c:pt>
                <c:pt idx="775">
                  <c:v>3.2</c:v>
                </c:pt>
                <c:pt idx="776">
                  <c:v>3.080000000000001</c:v>
                </c:pt>
                <c:pt idx="777">
                  <c:v>2.9200000000000004</c:v>
                </c:pt>
                <c:pt idx="778">
                  <c:v>2.9200000000000004</c:v>
                </c:pt>
                <c:pt idx="779">
                  <c:v>2.3400000000000007</c:v>
                </c:pt>
                <c:pt idx="780">
                  <c:v>2.3599999999999994</c:v>
                </c:pt>
                <c:pt idx="781">
                  <c:v>2.3799999999999981</c:v>
                </c:pt>
                <c:pt idx="782">
                  <c:v>2.9399999999999977</c:v>
                </c:pt>
                <c:pt idx="783">
                  <c:v>3.2799999999999967</c:v>
                </c:pt>
                <c:pt idx="784">
                  <c:v>3.9599999999999982</c:v>
                </c:pt>
                <c:pt idx="785">
                  <c:v>4</c:v>
                </c:pt>
                <c:pt idx="786">
                  <c:v>3.8600000000000008</c:v>
                </c:pt>
                <c:pt idx="787">
                  <c:v>3.7800000000000025</c:v>
                </c:pt>
                <c:pt idx="788">
                  <c:v>3.7400000000000033</c:v>
                </c:pt>
                <c:pt idx="789">
                  <c:v>3.5400000000000018</c:v>
                </c:pt>
                <c:pt idx="790">
                  <c:v>3.4</c:v>
                </c:pt>
                <c:pt idx="791">
                  <c:v>3.5199999999999987</c:v>
                </c:pt>
                <c:pt idx="792">
                  <c:v>3.259999999999998</c:v>
                </c:pt>
                <c:pt idx="793">
                  <c:v>2.6199999999999974</c:v>
                </c:pt>
                <c:pt idx="794">
                  <c:v>2.6799999999999984</c:v>
                </c:pt>
                <c:pt idx="795">
                  <c:v>2.6</c:v>
                </c:pt>
                <c:pt idx="796">
                  <c:v>2.8000000000000016</c:v>
                </c:pt>
                <c:pt idx="797">
                  <c:v>2.9800000000000013</c:v>
                </c:pt>
                <c:pt idx="798">
                  <c:v>3.660000000000001</c:v>
                </c:pt>
                <c:pt idx="799">
                  <c:v>3.4599999999999995</c:v>
                </c:pt>
                <c:pt idx="800">
                  <c:v>3.319999999999999</c:v>
                </c:pt>
                <c:pt idx="801">
                  <c:v>3.0799999999999983</c:v>
                </c:pt>
                <c:pt idx="802">
                  <c:v>2.9599999999999995</c:v>
                </c:pt>
                <c:pt idx="803">
                  <c:v>2.6599999999999993</c:v>
                </c:pt>
                <c:pt idx="804">
                  <c:v>3.0799999999999996</c:v>
                </c:pt>
                <c:pt idx="805">
                  <c:v>3.5</c:v>
                </c:pt>
                <c:pt idx="806">
                  <c:v>3.6199999999999988</c:v>
                </c:pt>
                <c:pt idx="807">
                  <c:v>3.4999999999999973</c:v>
                </c:pt>
                <c:pt idx="808">
                  <c:v>3.5599999999999978</c:v>
                </c:pt>
                <c:pt idx="809">
                  <c:v>3.1399999999999992</c:v>
                </c:pt>
                <c:pt idx="810">
                  <c:v>2.8</c:v>
                </c:pt>
                <c:pt idx="811">
                  <c:v>2.5799999999999996</c:v>
                </c:pt>
                <c:pt idx="812">
                  <c:v>2.9800000000000013</c:v>
                </c:pt>
                <c:pt idx="813">
                  <c:v>2.5400000000000005</c:v>
                </c:pt>
                <c:pt idx="814">
                  <c:v>2.5399999999999991</c:v>
                </c:pt>
                <c:pt idx="815">
                  <c:v>3.0599999999999978</c:v>
                </c:pt>
                <c:pt idx="816">
                  <c:v>3.2199999999999989</c:v>
                </c:pt>
                <c:pt idx="817">
                  <c:v>3.0399999999999978</c:v>
                </c:pt>
                <c:pt idx="818">
                  <c:v>3.5599999999999978</c:v>
                </c:pt>
                <c:pt idx="819">
                  <c:v>3.7399999999999993</c:v>
                </c:pt>
                <c:pt idx="820">
                  <c:v>3.2399999999999993</c:v>
                </c:pt>
                <c:pt idx="821">
                  <c:v>3.2599999999999993</c:v>
                </c:pt>
                <c:pt idx="822">
                  <c:v>3.2</c:v>
                </c:pt>
                <c:pt idx="823">
                  <c:v>3.1799999999999997</c:v>
                </c:pt>
                <c:pt idx="824">
                  <c:v>3.3599999999999994</c:v>
                </c:pt>
                <c:pt idx="825">
                  <c:v>3.62</c:v>
                </c:pt>
                <c:pt idx="826">
                  <c:v>3.660000000000001</c:v>
                </c:pt>
                <c:pt idx="827">
                  <c:v>3.9200000000000017</c:v>
                </c:pt>
                <c:pt idx="828">
                  <c:v>4.1200000000000028</c:v>
                </c:pt>
                <c:pt idx="829">
                  <c:v>4.1400000000000023</c:v>
                </c:pt>
                <c:pt idx="830">
                  <c:v>3.9200000000000004</c:v>
                </c:pt>
                <c:pt idx="831">
                  <c:v>3.9400000000000004</c:v>
                </c:pt>
                <c:pt idx="832">
                  <c:v>3.7</c:v>
                </c:pt>
                <c:pt idx="833">
                  <c:v>3.8</c:v>
                </c:pt>
                <c:pt idx="834">
                  <c:v>3.72</c:v>
                </c:pt>
                <c:pt idx="835">
                  <c:v>3.9000000000000012</c:v>
                </c:pt>
                <c:pt idx="836">
                  <c:v>3.7800000000000011</c:v>
                </c:pt>
                <c:pt idx="837">
                  <c:v>3.9200000000000004</c:v>
                </c:pt>
                <c:pt idx="838">
                  <c:v>3.8599999999999994</c:v>
                </c:pt>
                <c:pt idx="839">
                  <c:v>3.6599999999999993</c:v>
                </c:pt>
                <c:pt idx="840">
                  <c:v>3.7799999999999989</c:v>
                </c:pt>
                <c:pt idx="841">
                  <c:v>4.0999999999999996</c:v>
                </c:pt>
                <c:pt idx="842">
                  <c:v>4.1799999999999988</c:v>
                </c:pt>
                <c:pt idx="843">
                  <c:v>4.24</c:v>
                </c:pt>
                <c:pt idx="844">
                  <c:v>4.32</c:v>
                </c:pt>
                <c:pt idx="845">
                  <c:v>4.2000000000000011</c:v>
                </c:pt>
                <c:pt idx="846">
                  <c:v>3.6</c:v>
                </c:pt>
                <c:pt idx="847">
                  <c:v>3.5000000000000013</c:v>
                </c:pt>
                <c:pt idx="848">
                  <c:v>3.1800000000000006</c:v>
                </c:pt>
                <c:pt idx="849">
                  <c:v>2.7600000000000007</c:v>
                </c:pt>
                <c:pt idx="850">
                  <c:v>2.5600000000000009</c:v>
                </c:pt>
                <c:pt idx="851">
                  <c:v>2.7800000000000011</c:v>
                </c:pt>
                <c:pt idx="852">
                  <c:v>3.0400000000000005</c:v>
                </c:pt>
                <c:pt idx="853">
                  <c:v>3.120000000000001</c:v>
                </c:pt>
                <c:pt idx="854">
                  <c:v>3.4200000000000008</c:v>
                </c:pt>
                <c:pt idx="855">
                  <c:v>4.1800000000000015</c:v>
                </c:pt>
                <c:pt idx="856">
                  <c:v>4.5600000000000005</c:v>
                </c:pt>
                <c:pt idx="857">
                  <c:v>4.160000000000001</c:v>
                </c:pt>
                <c:pt idx="858">
                  <c:v>4.0000000000000009</c:v>
                </c:pt>
                <c:pt idx="859">
                  <c:v>4.2000000000000011</c:v>
                </c:pt>
                <c:pt idx="860">
                  <c:v>3.6799999999999997</c:v>
                </c:pt>
                <c:pt idx="861">
                  <c:v>2.78</c:v>
                </c:pt>
                <c:pt idx="862">
                  <c:v>2.7399999999999998</c:v>
                </c:pt>
                <c:pt idx="863">
                  <c:v>2.8600000000000003</c:v>
                </c:pt>
                <c:pt idx="864">
                  <c:v>2.4</c:v>
                </c:pt>
                <c:pt idx="865">
                  <c:v>2.660000000000001</c:v>
                </c:pt>
                <c:pt idx="866">
                  <c:v>3.3400000000000007</c:v>
                </c:pt>
                <c:pt idx="867">
                  <c:v>3.0200000000000005</c:v>
                </c:pt>
                <c:pt idx="868">
                  <c:v>3.1799999999999997</c:v>
                </c:pt>
                <c:pt idx="869">
                  <c:v>2.8600000000000003</c:v>
                </c:pt>
                <c:pt idx="870">
                  <c:v>2.52</c:v>
                </c:pt>
                <c:pt idx="871">
                  <c:v>2.5799999999999996</c:v>
                </c:pt>
                <c:pt idx="872">
                  <c:v>2.8199999999999994</c:v>
                </c:pt>
                <c:pt idx="873">
                  <c:v>2.1399999999999997</c:v>
                </c:pt>
                <c:pt idx="874">
                  <c:v>2.6199999999999997</c:v>
                </c:pt>
                <c:pt idx="875">
                  <c:v>2.4999999999999996</c:v>
                </c:pt>
                <c:pt idx="876">
                  <c:v>2.2200000000000002</c:v>
                </c:pt>
                <c:pt idx="877">
                  <c:v>2.3000000000000003</c:v>
                </c:pt>
                <c:pt idx="878">
                  <c:v>2.6</c:v>
                </c:pt>
                <c:pt idx="879">
                  <c:v>2.6</c:v>
                </c:pt>
                <c:pt idx="880">
                  <c:v>2.3599999999999994</c:v>
                </c:pt>
                <c:pt idx="881">
                  <c:v>2.0799999999999992</c:v>
                </c:pt>
                <c:pt idx="882">
                  <c:v>2.2599999999999993</c:v>
                </c:pt>
                <c:pt idx="883">
                  <c:v>2.1599999999999997</c:v>
                </c:pt>
                <c:pt idx="884">
                  <c:v>2.08</c:v>
                </c:pt>
                <c:pt idx="885">
                  <c:v>2.4600000000000004</c:v>
                </c:pt>
                <c:pt idx="886">
                  <c:v>2.8400000000000007</c:v>
                </c:pt>
                <c:pt idx="887">
                  <c:v>2.6600000000000006</c:v>
                </c:pt>
                <c:pt idx="888">
                  <c:v>2.6</c:v>
                </c:pt>
                <c:pt idx="889">
                  <c:v>2.5799999999999996</c:v>
                </c:pt>
                <c:pt idx="890">
                  <c:v>2.3199999999999994</c:v>
                </c:pt>
                <c:pt idx="891">
                  <c:v>2.1599999999999997</c:v>
                </c:pt>
                <c:pt idx="892">
                  <c:v>2.2599999999999998</c:v>
                </c:pt>
                <c:pt idx="893">
                  <c:v>2.44</c:v>
                </c:pt>
                <c:pt idx="894">
                  <c:v>2.2200000000000002</c:v>
                </c:pt>
                <c:pt idx="895">
                  <c:v>2.3600000000000003</c:v>
                </c:pt>
                <c:pt idx="896">
                  <c:v>2.2200000000000002</c:v>
                </c:pt>
                <c:pt idx="897">
                  <c:v>2.2399999999999998</c:v>
                </c:pt>
                <c:pt idx="898">
                  <c:v>2.1</c:v>
                </c:pt>
                <c:pt idx="899">
                  <c:v>2.1599999999999993</c:v>
                </c:pt>
                <c:pt idx="900">
                  <c:v>1.9999999999999993</c:v>
                </c:pt>
                <c:pt idx="901">
                  <c:v>1.8999999999999992</c:v>
                </c:pt>
                <c:pt idx="902">
                  <c:v>1.3199999999999996</c:v>
                </c:pt>
                <c:pt idx="903">
                  <c:v>1.44</c:v>
                </c:pt>
                <c:pt idx="904">
                  <c:v>1.2399999999999998</c:v>
                </c:pt>
                <c:pt idx="905">
                  <c:v>1.5400000000000005</c:v>
                </c:pt>
                <c:pt idx="906">
                  <c:v>1.8400000000000005</c:v>
                </c:pt>
                <c:pt idx="907">
                  <c:v>2.0600000000000009</c:v>
                </c:pt>
                <c:pt idx="908">
                  <c:v>2.1000000000000005</c:v>
                </c:pt>
                <c:pt idx="909">
                  <c:v>2.2800000000000002</c:v>
                </c:pt>
                <c:pt idx="910">
                  <c:v>1.9</c:v>
                </c:pt>
                <c:pt idx="911">
                  <c:v>1.8399999999999992</c:v>
                </c:pt>
                <c:pt idx="912">
                  <c:v>1.7999999999999985</c:v>
                </c:pt>
                <c:pt idx="913">
                  <c:v>1.7799999999999983</c:v>
                </c:pt>
                <c:pt idx="914">
                  <c:v>2.1799999999999988</c:v>
                </c:pt>
                <c:pt idx="915">
                  <c:v>2.5399999999999991</c:v>
                </c:pt>
                <c:pt idx="916">
                  <c:v>2.5599999999999996</c:v>
                </c:pt>
                <c:pt idx="917">
                  <c:v>3.06</c:v>
                </c:pt>
                <c:pt idx="918">
                  <c:v>3.06</c:v>
                </c:pt>
                <c:pt idx="919">
                  <c:v>2.9200000000000004</c:v>
                </c:pt>
                <c:pt idx="920">
                  <c:v>2.84</c:v>
                </c:pt>
                <c:pt idx="921">
                  <c:v>2.9799999999999995</c:v>
                </c:pt>
                <c:pt idx="922">
                  <c:v>2.5999999999999992</c:v>
                </c:pt>
                <c:pt idx="923">
                  <c:v>2.5799999999999992</c:v>
                </c:pt>
                <c:pt idx="924">
                  <c:v>2.7799999999999989</c:v>
                </c:pt>
                <c:pt idx="925">
                  <c:v>2.8999999999999995</c:v>
                </c:pt>
                <c:pt idx="926">
                  <c:v>2.5799999999999996</c:v>
                </c:pt>
                <c:pt idx="927">
                  <c:v>2.7599999999999993</c:v>
                </c:pt>
                <c:pt idx="928">
                  <c:v>2.7800000000000002</c:v>
                </c:pt>
                <c:pt idx="929">
                  <c:v>2.4</c:v>
                </c:pt>
                <c:pt idx="930">
                  <c:v>2.5</c:v>
                </c:pt>
                <c:pt idx="931">
                  <c:v>2.4</c:v>
                </c:pt>
                <c:pt idx="932">
                  <c:v>2.3000000000000007</c:v>
                </c:pt>
                <c:pt idx="933">
                  <c:v>2.2800000000000002</c:v>
                </c:pt>
                <c:pt idx="934">
                  <c:v>2.8</c:v>
                </c:pt>
                <c:pt idx="935">
                  <c:v>2.2800000000000002</c:v>
                </c:pt>
                <c:pt idx="936">
                  <c:v>2.3200000000000003</c:v>
                </c:pt>
                <c:pt idx="937">
                  <c:v>2.78</c:v>
                </c:pt>
                <c:pt idx="938">
                  <c:v>2.6599999999999993</c:v>
                </c:pt>
                <c:pt idx="939">
                  <c:v>2.54</c:v>
                </c:pt>
                <c:pt idx="940">
                  <c:v>3</c:v>
                </c:pt>
                <c:pt idx="941">
                  <c:v>3.2800000000000002</c:v>
                </c:pt>
                <c:pt idx="942">
                  <c:v>2.9600000000000009</c:v>
                </c:pt>
                <c:pt idx="943">
                  <c:v>2.8000000000000007</c:v>
                </c:pt>
                <c:pt idx="944">
                  <c:v>2.660000000000001</c:v>
                </c:pt>
                <c:pt idx="945">
                  <c:v>2.7</c:v>
                </c:pt>
                <c:pt idx="946">
                  <c:v>2.54</c:v>
                </c:pt>
                <c:pt idx="947">
                  <c:v>2.8</c:v>
                </c:pt>
                <c:pt idx="948">
                  <c:v>2.7600000000000002</c:v>
                </c:pt>
                <c:pt idx="949">
                  <c:v>3</c:v>
                </c:pt>
                <c:pt idx="950">
                  <c:v>2.7800000000000002</c:v>
                </c:pt>
                <c:pt idx="951">
                  <c:v>2.8000000000000007</c:v>
                </c:pt>
                <c:pt idx="952">
                  <c:v>2.5800000000000005</c:v>
                </c:pt>
                <c:pt idx="953">
                  <c:v>3.4</c:v>
                </c:pt>
                <c:pt idx="954">
                  <c:v>3.16</c:v>
                </c:pt>
                <c:pt idx="955">
                  <c:v>3.16</c:v>
                </c:pt>
                <c:pt idx="956">
                  <c:v>3.5</c:v>
                </c:pt>
                <c:pt idx="957">
                  <c:v>3.4999999999999991</c:v>
                </c:pt>
                <c:pt idx="958">
                  <c:v>3</c:v>
                </c:pt>
                <c:pt idx="959">
                  <c:v>3.0599999999999996</c:v>
                </c:pt>
                <c:pt idx="960">
                  <c:v>3.4399999999999991</c:v>
                </c:pt>
                <c:pt idx="961">
                  <c:v>3.0799999999999992</c:v>
                </c:pt>
                <c:pt idx="962">
                  <c:v>2.8999999999999995</c:v>
                </c:pt>
                <c:pt idx="963">
                  <c:v>2.8599999999999994</c:v>
                </c:pt>
                <c:pt idx="964">
                  <c:v>2.6799999999999997</c:v>
                </c:pt>
                <c:pt idx="965">
                  <c:v>2.2200000000000002</c:v>
                </c:pt>
                <c:pt idx="966">
                  <c:v>2.1</c:v>
                </c:pt>
                <c:pt idx="967">
                  <c:v>2</c:v>
                </c:pt>
                <c:pt idx="968">
                  <c:v>2.6</c:v>
                </c:pt>
                <c:pt idx="969">
                  <c:v>2.16</c:v>
                </c:pt>
                <c:pt idx="970">
                  <c:v>1.8799999999999997</c:v>
                </c:pt>
                <c:pt idx="971">
                  <c:v>2</c:v>
                </c:pt>
                <c:pt idx="972">
                  <c:v>2.4000000000000008</c:v>
                </c:pt>
                <c:pt idx="973">
                  <c:v>1.9800000000000004</c:v>
                </c:pt>
                <c:pt idx="974">
                  <c:v>2.3200000000000012</c:v>
                </c:pt>
                <c:pt idx="975">
                  <c:v>2.8400000000000007</c:v>
                </c:pt>
                <c:pt idx="976">
                  <c:v>2.7800000000000002</c:v>
                </c:pt>
                <c:pt idx="977">
                  <c:v>2.5799999999999996</c:v>
                </c:pt>
                <c:pt idx="978">
                  <c:v>2.3200000000000003</c:v>
                </c:pt>
                <c:pt idx="979">
                  <c:v>2.3600000000000003</c:v>
                </c:pt>
                <c:pt idx="980">
                  <c:v>2.5000000000000009</c:v>
                </c:pt>
                <c:pt idx="981">
                  <c:v>2.5800000000000005</c:v>
                </c:pt>
                <c:pt idx="982">
                  <c:v>2.3200000000000003</c:v>
                </c:pt>
                <c:pt idx="983">
                  <c:v>2.3599999999999994</c:v>
                </c:pt>
                <c:pt idx="984">
                  <c:v>2.1599999999999988</c:v>
                </c:pt>
                <c:pt idx="985">
                  <c:v>1.5199999999999982</c:v>
                </c:pt>
                <c:pt idx="986">
                  <c:v>1.7599999999999987</c:v>
                </c:pt>
                <c:pt idx="987">
                  <c:v>1.5399999999999991</c:v>
                </c:pt>
                <c:pt idx="988">
                  <c:v>1.5399999999999991</c:v>
                </c:pt>
                <c:pt idx="989">
                  <c:v>1.4599999999999995</c:v>
                </c:pt>
                <c:pt idx="990">
                  <c:v>1.5799999999999996</c:v>
                </c:pt>
                <c:pt idx="991">
                  <c:v>1.2199999999999995</c:v>
                </c:pt>
                <c:pt idx="992">
                  <c:v>1.3999999999999992</c:v>
                </c:pt>
                <c:pt idx="993">
                  <c:v>1.44</c:v>
                </c:pt>
                <c:pt idx="994">
                  <c:v>1.94</c:v>
                </c:pt>
                <c:pt idx="995">
                  <c:v>1.8800000000000003</c:v>
                </c:pt>
                <c:pt idx="996">
                  <c:v>1.8600000000000008</c:v>
                </c:pt>
                <c:pt idx="997">
                  <c:v>1.9400000000000013</c:v>
                </c:pt>
                <c:pt idx="998">
                  <c:v>2.080000000000001</c:v>
                </c:pt>
                <c:pt idx="999">
                  <c:v>1.8400000000000012</c:v>
                </c:pt>
                <c:pt idx="1000">
                  <c:v>2.2200000000000011</c:v>
                </c:pt>
                <c:pt idx="1001">
                  <c:v>2.2800000000000002</c:v>
                </c:pt>
                <c:pt idx="1002">
                  <c:v>2.5400000000000005</c:v>
                </c:pt>
                <c:pt idx="1003">
                  <c:v>2.8800000000000003</c:v>
                </c:pt>
                <c:pt idx="1004">
                  <c:v>2.72</c:v>
                </c:pt>
                <c:pt idx="1005">
                  <c:v>2.46</c:v>
                </c:pt>
                <c:pt idx="1006">
                  <c:v>2.56</c:v>
                </c:pt>
                <c:pt idx="1007">
                  <c:v>2.56</c:v>
                </c:pt>
                <c:pt idx="1008">
                  <c:v>2.54</c:v>
                </c:pt>
                <c:pt idx="1009">
                  <c:v>3.0599999999999996</c:v>
                </c:pt>
                <c:pt idx="1010">
                  <c:v>3.04</c:v>
                </c:pt>
                <c:pt idx="1011">
                  <c:v>3.1</c:v>
                </c:pt>
                <c:pt idx="1012">
                  <c:v>2.84</c:v>
                </c:pt>
                <c:pt idx="1013">
                  <c:v>2.4800000000000004</c:v>
                </c:pt>
                <c:pt idx="1014">
                  <c:v>2.0400000000000014</c:v>
                </c:pt>
                <c:pt idx="1015">
                  <c:v>2.3400000000000007</c:v>
                </c:pt>
                <c:pt idx="1016">
                  <c:v>2.0800000000000005</c:v>
                </c:pt>
                <c:pt idx="1017">
                  <c:v>2.2600000000000002</c:v>
                </c:pt>
                <c:pt idx="1018">
                  <c:v>2.04</c:v>
                </c:pt>
                <c:pt idx="1019">
                  <c:v>1.6199999999999997</c:v>
                </c:pt>
                <c:pt idx="1020">
                  <c:v>1.3599999999999994</c:v>
                </c:pt>
                <c:pt idx="1021">
                  <c:v>1.7199999999999995</c:v>
                </c:pt>
                <c:pt idx="1022">
                  <c:v>1.7799999999999998</c:v>
                </c:pt>
                <c:pt idx="1023">
                  <c:v>1.8199999999999996</c:v>
                </c:pt>
                <c:pt idx="1024">
                  <c:v>2.2000000000000002</c:v>
                </c:pt>
                <c:pt idx="1025">
                  <c:v>2.5000000000000009</c:v>
                </c:pt>
                <c:pt idx="1026">
                  <c:v>2.5</c:v>
                </c:pt>
                <c:pt idx="1027">
                  <c:v>2.2600000000000002</c:v>
                </c:pt>
                <c:pt idx="1028">
                  <c:v>2.3200000000000003</c:v>
                </c:pt>
                <c:pt idx="1029">
                  <c:v>2.44</c:v>
                </c:pt>
                <c:pt idx="1030">
                  <c:v>2.1799999999999997</c:v>
                </c:pt>
                <c:pt idx="1031">
                  <c:v>2.1400000000000006</c:v>
                </c:pt>
                <c:pt idx="1032">
                  <c:v>2.3600000000000003</c:v>
                </c:pt>
                <c:pt idx="1033">
                  <c:v>2.4800000000000004</c:v>
                </c:pt>
                <c:pt idx="1034">
                  <c:v>2.66</c:v>
                </c:pt>
                <c:pt idx="1035">
                  <c:v>2.84</c:v>
                </c:pt>
                <c:pt idx="1036">
                  <c:v>2.9</c:v>
                </c:pt>
                <c:pt idx="1037">
                  <c:v>2.7</c:v>
                </c:pt>
                <c:pt idx="1038">
                  <c:v>2.5</c:v>
                </c:pt>
                <c:pt idx="1039">
                  <c:v>2.0200000000000005</c:v>
                </c:pt>
                <c:pt idx="1040">
                  <c:v>1.9800000000000004</c:v>
                </c:pt>
                <c:pt idx="1041">
                  <c:v>1.8</c:v>
                </c:pt>
                <c:pt idx="1042">
                  <c:v>1.7</c:v>
                </c:pt>
                <c:pt idx="1043">
                  <c:v>1.5</c:v>
                </c:pt>
                <c:pt idx="1044">
                  <c:v>2.12</c:v>
                </c:pt>
                <c:pt idx="1045">
                  <c:v>2.1800000000000006</c:v>
                </c:pt>
                <c:pt idx="1046">
                  <c:v>2.2400000000000007</c:v>
                </c:pt>
                <c:pt idx="1047">
                  <c:v>2.180000000000001</c:v>
                </c:pt>
                <c:pt idx="1048">
                  <c:v>2.5000000000000009</c:v>
                </c:pt>
                <c:pt idx="1049">
                  <c:v>2.1799999999999997</c:v>
                </c:pt>
                <c:pt idx="1050">
                  <c:v>2.1199999999999997</c:v>
                </c:pt>
                <c:pt idx="1051">
                  <c:v>2.5599999999999996</c:v>
                </c:pt>
                <c:pt idx="1052">
                  <c:v>2.819999999999999</c:v>
                </c:pt>
                <c:pt idx="1053">
                  <c:v>2.5999999999999992</c:v>
                </c:pt>
                <c:pt idx="1054">
                  <c:v>2.56</c:v>
                </c:pt>
                <c:pt idx="1055">
                  <c:v>2.72</c:v>
                </c:pt>
                <c:pt idx="1056">
                  <c:v>2.2400000000000007</c:v>
                </c:pt>
                <c:pt idx="1057">
                  <c:v>2.1400000000000015</c:v>
                </c:pt>
                <c:pt idx="1058">
                  <c:v>1.9800000000000011</c:v>
                </c:pt>
                <c:pt idx="1059">
                  <c:v>2.4200000000000008</c:v>
                </c:pt>
                <c:pt idx="1060">
                  <c:v>2.0400000000000014</c:v>
                </c:pt>
                <c:pt idx="1061">
                  <c:v>2.3400000000000012</c:v>
                </c:pt>
                <c:pt idx="1062">
                  <c:v>2.580000000000001</c:v>
                </c:pt>
                <c:pt idx="1063">
                  <c:v>2.680000000000001</c:v>
                </c:pt>
                <c:pt idx="1064">
                  <c:v>2.3200000000000012</c:v>
                </c:pt>
                <c:pt idx="1065">
                  <c:v>2.4800000000000013</c:v>
                </c:pt>
                <c:pt idx="1066">
                  <c:v>2.2000000000000006</c:v>
                </c:pt>
                <c:pt idx="1067">
                  <c:v>1.9400000000000006</c:v>
                </c:pt>
                <c:pt idx="1068">
                  <c:v>2.4200000000000004</c:v>
                </c:pt>
                <c:pt idx="1069">
                  <c:v>2.7600000000000007</c:v>
                </c:pt>
                <c:pt idx="1070">
                  <c:v>2.6000000000000005</c:v>
                </c:pt>
                <c:pt idx="1071">
                  <c:v>2.5200000000000009</c:v>
                </c:pt>
                <c:pt idx="1072">
                  <c:v>2.7000000000000006</c:v>
                </c:pt>
                <c:pt idx="1073">
                  <c:v>2.2600000000000007</c:v>
                </c:pt>
                <c:pt idx="1074">
                  <c:v>1.8600000000000008</c:v>
                </c:pt>
                <c:pt idx="1075">
                  <c:v>1.8200000000000003</c:v>
                </c:pt>
                <c:pt idx="1076">
                  <c:v>1.7799999999999998</c:v>
                </c:pt>
                <c:pt idx="1077">
                  <c:v>1.2999999999999994</c:v>
                </c:pt>
                <c:pt idx="1078">
                  <c:v>1.7199999999999995</c:v>
                </c:pt>
                <c:pt idx="1079">
                  <c:v>1.7399999999999984</c:v>
                </c:pt>
                <c:pt idx="1080">
                  <c:v>1.8599999999999988</c:v>
                </c:pt>
                <c:pt idx="1081">
                  <c:v>1.6599999999999988</c:v>
                </c:pt>
                <c:pt idx="1082">
                  <c:v>1.879999999999999</c:v>
                </c:pt>
                <c:pt idx="1083">
                  <c:v>1.6999999999999986</c:v>
                </c:pt>
                <c:pt idx="1084">
                  <c:v>1.4999999999999993</c:v>
                </c:pt>
                <c:pt idx="1085">
                  <c:v>1.8999999999999992</c:v>
                </c:pt>
                <c:pt idx="1086">
                  <c:v>2.1799999999999997</c:v>
                </c:pt>
                <c:pt idx="1087">
                  <c:v>2.1399999999999997</c:v>
                </c:pt>
                <c:pt idx="1088">
                  <c:v>1.94</c:v>
                </c:pt>
                <c:pt idx="1089">
                  <c:v>1.94</c:v>
                </c:pt>
                <c:pt idx="1090">
                  <c:v>0.9</c:v>
                </c:pt>
                <c:pt idx="1091">
                  <c:v>0.68000000000000038</c:v>
                </c:pt>
                <c:pt idx="1092">
                  <c:v>0.90000000000000069</c:v>
                </c:pt>
                <c:pt idx="1093">
                  <c:v>1.1000000000000008</c:v>
                </c:pt>
                <c:pt idx="1094">
                  <c:v>1.320000000000001</c:v>
                </c:pt>
                <c:pt idx="1095">
                  <c:v>2.3000000000000007</c:v>
                </c:pt>
                <c:pt idx="1096">
                  <c:v>2.7800000000000002</c:v>
                </c:pt>
                <c:pt idx="1097">
                  <c:v>2.7600000000000002</c:v>
                </c:pt>
                <c:pt idx="1098">
                  <c:v>2.4200000000000004</c:v>
                </c:pt>
                <c:pt idx="1099">
                  <c:v>2.2999999999999998</c:v>
                </c:pt>
                <c:pt idx="1100">
                  <c:v>1.9600000000000002</c:v>
                </c:pt>
                <c:pt idx="1101">
                  <c:v>1.5799999999999996</c:v>
                </c:pt>
                <c:pt idx="1102">
                  <c:v>1.4</c:v>
                </c:pt>
                <c:pt idx="1103">
                  <c:v>1.8800000000000003</c:v>
                </c:pt>
                <c:pt idx="1104">
                  <c:v>1.8</c:v>
                </c:pt>
                <c:pt idx="1105">
                  <c:v>1.9600000000000002</c:v>
                </c:pt>
                <c:pt idx="1106">
                  <c:v>1.9600000000000002</c:v>
                </c:pt>
                <c:pt idx="1107">
                  <c:v>2.2200000000000002</c:v>
                </c:pt>
                <c:pt idx="1108">
                  <c:v>2.06</c:v>
                </c:pt>
                <c:pt idx="1109">
                  <c:v>2.1400000000000006</c:v>
                </c:pt>
                <c:pt idx="1110">
                  <c:v>2.0000000000000009</c:v>
                </c:pt>
                <c:pt idx="1111">
                  <c:v>1.8600000000000008</c:v>
                </c:pt>
                <c:pt idx="1112">
                  <c:v>2.0000000000000009</c:v>
                </c:pt>
                <c:pt idx="1113">
                  <c:v>2.1000000000000005</c:v>
                </c:pt>
                <c:pt idx="1114">
                  <c:v>1.9600000000000009</c:v>
                </c:pt>
                <c:pt idx="1115">
                  <c:v>2.0400000000000005</c:v>
                </c:pt>
                <c:pt idx="1116">
                  <c:v>2.5200000000000009</c:v>
                </c:pt>
                <c:pt idx="1117">
                  <c:v>2.3000000000000007</c:v>
                </c:pt>
                <c:pt idx="1118">
                  <c:v>2.54</c:v>
                </c:pt>
                <c:pt idx="1119">
                  <c:v>2.8600000000000003</c:v>
                </c:pt>
                <c:pt idx="1120">
                  <c:v>2.6800000000000006</c:v>
                </c:pt>
                <c:pt idx="1121">
                  <c:v>2.12</c:v>
                </c:pt>
                <c:pt idx="1122">
                  <c:v>1.8800000000000003</c:v>
                </c:pt>
                <c:pt idx="1123">
                  <c:v>1.1600000000000008</c:v>
                </c:pt>
                <c:pt idx="1124">
                  <c:v>1.1400000000000006</c:v>
                </c:pt>
                <c:pt idx="1125">
                  <c:v>1.1400000000000006</c:v>
                </c:pt>
                <c:pt idx="1126">
                  <c:v>1.9200000000000004</c:v>
                </c:pt>
                <c:pt idx="1127">
                  <c:v>2.1000000000000005</c:v>
                </c:pt>
                <c:pt idx="1128">
                  <c:v>2.6400000000000015</c:v>
                </c:pt>
                <c:pt idx="1129">
                  <c:v>2.680000000000001</c:v>
                </c:pt>
                <c:pt idx="1130">
                  <c:v>2.7600000000000007</c:v>
                </c:pt>
                <c:pt idx="1131">
                  <c:v>2.3800000000000003</c:v>
                </c:pt>
                <c:pt idx="1132">
                  <c:v>2.4199999999999995</c:v>
                </c:pt>
                <c:pt idx="1133">
                  <c:v>2.2599999999999993</c:v>
                </c:pt>
                <c:pt idx="1134">
                  <c:v>2.4399999999999991</c:v>
                </c:pt>
                <c:pt idx="1135">
                  <c:v>2.4399999999999991</c:v>
                </c:pt>
                <c:pt idx="1136">
                  <c:v>2.4599999999999995</c:v>
                </c:pt>
                <c:pt idx="1137">
                  <c:v>2.3999999999999995</c:v>
                </c:pt>
                <c:pt idx="1138">
                  <c:v>2.7199999999999998</c:v>
                </c:pt>
                <c:pt idx="1139">
                  <c:v>2.54</c:v>
                </c:pt>
                <c:pt idx="1140">
                  <c:v>2.7</c:v>
                </c:pt>
                <c:pt idx="1141">
                  <c:v>2.44</c:v>
                </c:pt>
                <c:pt idx="1142">
                  <c:v>2.5800000000000005</c:v>
                </c:pt>
                <c:pt idx="1143">
                  <c:v>1.9600000000000002</c:v>
                </c:pt>
                <c:pt idx="1144">
                  <c:v>1.7200000000000002</c:v>
                </c:pt>
                <c:pt idx="1145">
                  <c:v>1.6600000000000001</c:v>
                </c:pt>
                <c:pt idx="1146">
                  <c:v>2.0200000000000005</c:v>
                </c:pt>
                <c:pt idx="1147">
                  <c:v>2.0200000000000005</c:v>
                </c:pt>
                <c:pt idx="1148">
                  <c:v>2.2399999999999998</c:v>
                </c:pt>
                <c:pt idx="1149">
                  <c:v>1.6199999999999997</c:v>
                </c:pt>
                <c:pt idx="1150">
                  <c:v>1.7999999999999994</c:v>
                </c:pt>
                <c:pt idx="1151">
                  <c:v>2</c:v>
                </c:pt>
                <c:pt idx="1152">
                  <c:v>1.8799999999999997</c:v>
                </c:pt>
                <c:pt idx="1153">
                  <c:v>1.94</c:v>
                </c:pt>
                <c:pt idx="1154">
                  <c:v>2.4200000000000004</c:v>
                </c:pt>
                <c:pt idx="1155">
                  <c:v>2.1800000000000006</c:v>
                </c:pt>
                <c:pt idx="1156">
                  <c:v>1.8800000000000003</c:v>
                </c:pt>
                <c:pt idx="1157">
                  <c:v>1.7200000000000011</c:v>
                </c:pt>
                <c:pt idx="1158">
                  <c:v>1.6800000000000019</c:v>
                </c:pt>
                <c:pt idx="1159">
                  <c:v>2.0600000000000009</c:v>
                </c:pt>
                <c:pt idx="1160">
                  <c:v>2.0400000000000014</c:v>
                </c:pt>
                <c:pt idx="1161">
                  <c:v>2.0200000000000005</c:v>
                </c:pt>
                <c:pt idx="1162">
                  <c:v>2.2600000000000002</c:v>
                </c:pt>
                <c:pt idx="1163">
                  <c:v>2.7599999999999989</c:v>
                </c:pt>
                <c:pt idx="1164">
                  <c:v>3.04</c:v>
                </c:pt>
                <c:pt idx="1165">
                  <c:v>3.0799999999999996</c:v>
                </c:pt>
                <c:pt idx="1166">
                  <c:v>3.0200000000000005</c:v>
                </c:pt>
                <c:pt idx="1167">
                  <c:v>3.0599999999999996</c:v>
                </c:pt>
                <c:pt idx="1168">
                  <c:v>2.9799999999999995</c:v>
                </c:pt>
                <c:pt idx="1169">
                  <c:v>2.5199999999999996</c:v>
                </c:pt>
                <c:pt idx="1170">
                  <c:v>2.56</c:v>
                </c:pt>
                <c:pt idx="1171">
                  <c:v>2.9000000000000008</c:v>
                </c:pt>
                <c:pt idx="1172">
                  <c:v>3.1400000000000019</c:v>
                </c:pt>
                <c:pt idx="1173">
                  <c:v>3.1800000000000024</c:v>
                </c:pt>
                <c:pt idx="1174">
                  <c:v>3.280000000000002</c:v>
                </c:pt>
                <c:pt idx="1175">
                  <c:v>2.9400000000000004</c:v>
                </c:pt>
                <c:pt idx="1176">
                  <c:v>2.5</c:v>
                </c:pt>
                <c:pt idx="1177">
                  <c:v>2.3999999999999995</c:v>
                </c:pt>
                <c:pt idx="1178">
                  <c:v>2.0399999999999991</c:v>
                </c:pt>
                <c:pt idx="1179">
                  <c:v>2.2399999999999993</c:v>
                </c:pt>
                <c:pt idx="1180">
                  <c:v>2.9</c:v>
                </c:pt>
                <c:pt idx="1181">
                  <c:v>2.84</c:v>
                </c:pt>
                <c:pt idx="1182">
                  <c:v>3.0200000000000005</c:v>
                </c:pt>
                <c:pt idx="1183">
                  <c:v>3.84</c:v>
                </c:pt>
                <c:pt idx="1184">
                  <c:v>3.46</c:v>
                </c:pt>
                <c:pt idx="1185">
                  <c:v>3.04</c:v>
                </c:pt>
                <c:pt idx="1186">
                  <c:v>3.3199999999999994</c:v>
                </c:pt>
                <c:pt idx="1187">
                  <c:v>3.1599999999999993</c:v>
                </c:pt>
                <c:pt idx="1188">
                  <c:v>2.4799999999999995</c:v>
                </c:pt>
                <c:pt idx="1189">
                  <c:v>2.88</c:v>
                </c:pt>
                <c:pt idx="1190">
                  <c:v>3.5199999999999996</c:v>
                </c:pt>
                <c:pt idx="1191">
                  <c:v>3.9</c:v>
                </c:pt>
                <c:pt idx="1192">
                  <c:v>3.2599999999999993</c:v>
                </c:pt>
                <c:pt idx="1193">
                  <c:v>2.2399999999999993</c:v>
                </c:pt>
                <c:pt idx="1194">
                  <c:v>2.2599999999999993</c:v>
                </c:pt>
                <c:pt idx="1195">
                  <c:v>2.2199999999999998</c:v>
                </c:pt>
                <c:pt idx="1196">
                  <c:v>2.3599999999999994</c:v>
                </c:pt>
                <c:pt idx="1197">
                  <c:v>2.9200000000000004</c:v>
                </c:pt>
                <c:pt idx="1198">
                  <c:v>3.3600000000000003</c:v>
                </c:pt>
                <c:pt idx="1199">
                  <c:v>2.84</c:v>
                </c:pt>
                <c:pt idx="1200">
                  <c:v>2.3599999999999994</c:v>
                </c:pt>
                <c:pt idx="1201">
                  <c:v>2.1599999999999993</c:v>
                </c:pt>
                <c:pt idx="1202">
                  <c:v>2.1999999999999984</c:v>
                </c:pt>
                <c:pt idx="1203">
                  <c:v>2.9599999999999995</c:v>
                </c:pt>
                <c:pt idx="1204">
                  <c:v>3.2599999999999993</c:v>
                </c:pt>
                <c:pt idx="1205">
                  <c:v>3.3199999999999994</c:v>
                </c:pt>
                <c:pt idx="1206">
                  <c:v>2.9799999999999995</c:v>
                </c:pt>
                <c:pt idx="1207">
                  <c:v>2.7399999999999998</c:v>
                </c:pt>
                <c:pt idx="1208">
                  <c:v>2.6199999999999988</c:v>
                </c:pt>
                <c:pt idx="1209">
                  <c:v>2.3999999999999986</c:v>
                </c:pt>
                <c:pt idx="1210">
                  <c:v>2.3999999999999995</c:v>
                </c:pt>
                <c:pt idx="1211">
                  <c:v>2.38</c:v>
                </c:pt>
                <c:pt idx="1212">
                  <c:v>2.7</c:v>
                </c:pt>
                <c:pt idx="1213">
                  <c:v>2.5200000000000009</c:v>
                </c:pt>
                <c:pt idx="1214">
                  <c:v>2.6400000000000015</c:v>
                </c:pt>
                <c:pt idx="1215">
                  <c:v>2.4800000000000013</c:v>
                </c:pt>
                <c:pt idx="1216">
                  <c:v>2.4000000000000008</c:v>
                </c:pt>
                <c:pt idx="1217">
                  <c:v>2.3800000000000003</c:v>
                </c:pt>
                <c:pt idx="1218">
                  <c:v>2.4</c:v>
                </c:pt>
                <c:pt idx="1219">
                  <c:v>2.3800000000000003</c:v>
                </c:pt>
                <c:pt idx="1220">
                  <c:v>2.3200000000000003</c:v>
                </c:pt>
                <c:pt idx="1221">
                  <c:v>3.0799999999999996</c:v>
                </c:pt>
                <c:pt idx="1222">
                  <c:v>3.66</c:v>
                </c:pt>
                <c:pt idx="1223">
                  <c:v>4.08</c:v>
                </c:pt>
                <c:pt idx="1224">
                  <c:v>4.4400000000000004</c:v>
                </c:pt>
                <c:pt idx="1225">
                  <c:v>4.92</c:v>
                </c:pt>
                <c:pt idx="1226">
                  <c:v>4.0000000000000009</c:v>
                </c:pt>
                <c:pt idx="1227">
                  <c:v>2.8400000000000007</c:v>
                </c:pt>
                <c:pt idx="1228">
                  <c:v>2.06</c:v>
                </c:pt>
                <c:pt idx="1229">
                  <c:v>2.06</c:v>
                </c:pt>
                <c:pt idx="1230">
                  <c:v>1.94</c:v>
                </c:pt>
                <c:pt idx="1231">
                  <c:v>2.1000000000000005</c:v>
                </c:pt>
                <c:pt idx="1232">
                  <c:v>2.14</c:v>
                </c:pt>
                <c:pt idx="1233">
                  <c:v>2.4600000000000004</c:v>
                </c:pt>
                <c:pt idx="1234">
                  <c:v>2.56</c:v>
                </c:pt>
                <c:pt idx="1235">
                  <c:v>2.08</c:v>
                </c:pt>
                <c:pt idx="1236">
                  <c:v>2.1999999999999997</c:v>
                </c:pt>
                <c:pt idx="1237">
                  <c:v>2.96</c:v>
                </c:pt>
                <c:pt idx="1238">
                  <c:v>3.4799999999999995</c:v>
                </c:pt>
                <c:pt idx="1239">
                  <c:v>3.3</c:v>
                </c:pt>
                <c:pt idx="1240">
                  <c:v>3.62</c:v>
                </c:pt>
                <c:pt idx="1241">
                  <c:v>3.4799999999999995</c:v>
                </c:pt>
                <c:pt idx="1242">
                  <c:v>2.08</c:v>
                </c:pt>
                <c:pt idx="1243">
                  <c:v>0.47999999999999937</c:v>
                </c:pt>
                <c:pt idx="1244">
                  <c:v>-0.84000000000000052</c:v>
                </c:pt>
                <c:pt idx="1245">
                  <c:v>-1.4800000000000011</c:v>
                </c:pt>
                <c:pt idx="1246">
                  <c:v>-1.1400000000000006</c:v>
                </c:pt>
                <c:pt idx="1247">
                  <c:v>1.5599999999999994</c:v>
                </c:pt>
                <c:pt idx="1248">
                  <c:v>4.6399999999999997</c:v>
                </c:pt>
                <c:pt idx="1249">
                  <c:v>7</c:v>
                </c:pt>
                <c:pt idx="1250">
                  <c:v>7.8800000000000008</c:v>
                </c:pt>
                <c:pt idx="1251">
                  <c:v>7.5600000000000005</c:v>
                </c:pt>
                <c:pt idx="1252">
                  <c:v>5.660000000000001</c:v>
                </c:pt>
                <c:pt idx="1253">
                  <c:v>3.2400000000000007</c:v>
                </c:pt>
                <c:pt idx="1254">
                  <c:v>1.8400000000000003</c:v>
                </c:pt>
                <c:pt idx="1255">
                  <c:v>1.1000000000000003</c:v>
                </c:pt>
                <c:pt idx="1256">
                  <c:v>1.0400000000000005</c:v>
                </c:pt>
                <c:pt idx="1257">
                  <c:v>1.1000000000000008</c:v>
                </c:pt>
                <c:pt idx="1258">
                  <c:v>2.0200000000000005</c:v>
                </c:pt>
                <c:pt idx="1259">
                  <c:v>2.0000000000000004</c:v>
                </c:pt>
                <c:pt idx="1260">
                  <c:v>2.3400000000000003</c:v>
                </c:pt>
                <c:pt idx="1261">
                  <c:v>2.5599999999999996</c:v>
                </c:pt>
                <c:pt idx="1262">
                  <c:v>2.6799999999999997</c:v>
                </c:pt>
                <c:pt idx="1263">
                  <c:v>2.04</c:v>
                </c:pt>
                <c:pt idx="1264">
                  <c:v>2.34</c:v>
                </c:pt>
                <c:pt idx="1265">
                  <c:v>2.1599999999999997</c:v>
                </c:pt>
                <c:pt idx="1266">
                  <c:v>1.7600000000000002</c:v>
                </c:pt>
                <c:pt idx="1267">
                  <c:v>1.4400000000000002</c:v>
                </c:pt>
                <c:pt idx="1268">
                  <c:v>1.4800000000000004</c:v>
                </c:pt>
                <c:pt idx="1269">
                  <c:v>1.3200000000000003</c:v>
                </c:pt>
                <c:pt idx="1270">
                  <c:v>1.9600000000000004</c:v>
                </c:pt>
                <c:pt idx="1271">
                  <c:v>2.3400000000000003</c:v>
                </c:pt>
                <c:pt idx="1272">
                  <c:v>2.96</c:v>
                </c:pt>
                <c:pt idx="1273">
                  <c:v>3.5599999999999996</c:v>
                </c:pt>
                <c:pt idx="1274">
                  <c:v>3.9200000000000004</c:v>
                </c:pt>
                <c:pt idx="1275">
                  <c:v>3.7599999999999993</c:v>
                </c:pt>
                <c:pt idx="1276">
                  <c:v>3.2</c:v>
                </c:pt>
                <c:pt idx="1277">
                  <c:v>2.4799999999999995</c:v>
                </c:pt>
                <c:pt idx="1278">
                  <c:v>2.3600000000000003</c:v>
                </c:pt>
                <c:pt idx="1279">
                  <c:v>1.7799999999999998</c:v>
                </c:pt>
                <c:pt idx="1280">
                  <c:v>1.26</c:v>
                </c:pt>
                <c:pt idx="1281">
                  <c:v>1.52</c:v>
                </c:pt>
                <c:pt idx="1282">
                  <c:v>1.9200000000000004</c:v>
                </c:pt>
                <c:pt idx="1283">
                  <c:v>1.2400000000000007</c:v>
                </c:pt>
                <c:pt idx="1284">
                  <c:v>1.4400000000000006</c:v>
                </c:pt>
                <c:pt idx="1285">
                  <c:v>1.3000000000000003</c:v>
                </c:pt>
                <c:pt idx="1286">
                  <c:v>1.48</c:v>
                </c:pt>
                <c:pt idx="1287">
                  <c:v>1.8199999999999998</c:v>
                </c:pt>
                <c:pt idx="1288">
                  <c:v>1.7599999999999998</c:v>
                </c:pt>
                <c:pt idx="1289">
                  <c:v>1.5999999999999996</c:v>
                </c:pt>
                <c:pt idx="1290">
                  <c:v>1.8599999999999999</c:v>
                </c:pt>
                <c:pt idx="1291">
                  <c:v>2.02</c:v>
                </c:pt>
                <c:pt idx="1292">
                  <c:v>1.3</c:v>
                </c:pt>
                <c:pt idx="1293">
                  <c:v>1.28</c:v>
                </c:pt>
                <c:pt idx="1294">
                  <c:v>1.3000000000000003</c:v>
                </c:pt>
                <c:pt idx="1295">
                  <c:v>1.2400000000000007</c:v>
                </c:pt>
                <c:pt idx="1296">
                  <c:v>1.1800000000000004</c:v>
                </c:pt>
                <c:pt idx="1297">
                  <c:v>1.6600000000000006</c:v>
                </c:pt>
                <c:pt idx="1298">
                  <c:v>2.2000000000000002</c:v>
                </c:pt>
                <c:pt idx="1299">
                  <c:v>2.38</c:v>
                </c:pt>
                <c:pt idx="1300">
                  <c:v>2.0999999999999996</c:v>
                </c:pt>
                <c:pt idx="1301">
                  <c:v>2.1599999999999997</c:v>
                </c:pt>
                <c:pt idx="1302">
                  <c:v>2.3199999999999994</c:v>
                </c:pt>
                <c:pt idx="1303">
                  <c:v>2.3999999999999995</c:v>
                </c:pt>
                <c:pt idx="1304">
                  <c:v>2.96</c:v>
                </c:pt>
                <c:pt idx="1305">
                  <c:v>3.5</c:v>
                </c:pt>
                <c:pt idx="1306">
                  <c:v>3.18</c:v>
                </c:pt>
                <c:pt idx="1307">
                  <c:v>2.7800000000000002</c:v>
                </c:pt>
                <c:pt idx="1308">
                  <c:v>2.2800000000000002</c:v>
                </c:pt>
                <c:pt idx="1309">
                  <c:v>1.56</c:v>
                </c:pt>
                <c:pt idx="1310">
                  <c:v>1.4200000000000004</c:v>
                </c:pt>
                <c:pt idx="1311">
                  <c:v>1.8000000000000003</c:v>
                </c:pt>
                <c:pt idx="1312">
                  <c:v>2.46</c:v>
                </c:pt>
                <c:pt idx="1313">
                  <c:v>2.68</c:v>
                </c:pt>
                <c:pt idx="1314">
                  <c:v>2.98</c:v>
                </c:pt>
                <c:pt idx="1315">
                  <c:v>3.22</c:v>
                </c:pt>
                <c:pt idx="1316">
                  <c:v>2.7399999999999998</c:v>
                </c:pt>
                <c:pt idx="1317">
                  <c:v>2.16</c:v>
                </c:pt>
                <c:pt idx="1318">
                  <c:v>2.06</c:v>
                </c:pt>
                <c:pt idx="1319">
                  <c:v>1.8199999999999998</c:v>
                </c:pt>
                <c:pt idx="1320">
                  <c:v>1.6199999999999999</c:v>
                </c:pt>
                <c:pt idx="1321">
                  <c:v>1.92</c:v>
                </c:pt>
                <c:pt idx="1322">
                  <c:v>2.3199999999999994</c:v>
                </c:pt>
                <c:pt idx="1323">
                  <c:v>2.4999999999999996</c:v>
                </c:pt>
                <c:pt idx="1324">
                  <c:v>2.6399999999999997</c:v>
                </c:pt>
                <c:pt idx="1325">
                  <c:v>2.62</c:v>
                </c:pt>
                <c:pt idx="1326">
                  <c:v>2.4</c:v>
                </c:pt>
                <c:pt idx="1327">
                  <c:v>2.2000000000000002</c:v>
                </c:pt>
                <c:pt idx="1328">
                  <c:v>2.4200000000000008</c:v>
                </c:pt>
                <c:pt idx="1329">
                  <c:v>2.3200000000000007</c:v>
                </c:pt>
                <c:pt idx="1330">
                  <c:v>2.3600000000000008</c:v>
                </c:pt>
                <c:pt idx="1331">
                  <c:v>2.3800000000000008</c:v>
                </c:pt>
                <c:pt idx="1332">
                  <c:v>2.080000000000001</c:v>
                </c:pt>
                <c:pt idx="1333">
                  <c:v>1.9600000000000004</c:v>
                </c:pt>
                <c:pt idx="1334">
                  <c:v>2.2400000000000007</c:v>
                </c:pt>
                <c:pt idx="1335">
                  <c:v>2.3000000000000003</c:v>
                </c:pt>
                <c:pt idx="1336">
                  <c:v>2.4600000000000004</c:v>
                </c:pt>
                <c:pt idx="1337">
                  <c:v>2.5600000000000005</c:v>
                </c:pt>
                <c:pt idx="1338">
                  <c:v>2.5600000000000005</c:v>
                </c:pt>
                <c:pt idx="1339">
                  <c:v>2.4000000000000004</c:v>
                </c:pt>
                <c:pt idx="1340">
                  <c:v>2.4000000000000004</c:v>
                </c:pt>
                <c:pt idx="1341">
                  <c:v>2.42</c:v>
                </c:pt>
                <c:pt idx="1342">
                  <c:v>2.3600000000000003</c:v>
                </c:pt>
                <c:pt idx="1343">
                  <c:v>2.46</c:v>
                </c:pt>
                <c:pt idx="1344">
                  <c:v>2.48</c:v>
                </c:pt>
                <c:pt idx="1345">
                  <c:v>2.4</c:v>
                </c:pt>
                <c:pt idx="1346">
                  <c:v>2.6000000000000005</c:v>
                </c:pt>
                <c:pt idx="1347">
                  <c:v>2.98</c:v>
                </c:pt>
                <c:pt idx="1348">
                  <c:v>2.74</c:v>
                </c:pt>
                <c:pt idx="1349">
                  <c:v>2.4400000000000004</c:v>
                </c:pt>
                <c:pt idx="1350">
                  <c:v>2.3400000000000003</c:v>
                </c:pt>
                <c:pt idx="1351">
                  <c:v>2.1</c:v>
                </c:pt>
                <c:pt idx="1352">
                  <c:v>1.58</c:v>
                </c:pt>
                <c:pt idx="1353">
                  <c:v>1.3399999999999999</c:v>
                </c:pt>
                <c:pt idx="1354">
                  <c:v>1.52</c:v>
                </c:pt>
                <c:pt idx="1355">
                  <c:v>1.7599999999999998</c:v>
                </c:pt>
                <c:pt idx="1356">
                  <c:v>2.2000000000000002</c:v>
                </c:pt>
                <c:pt idx="1357">
                  <c:v>2.7600000000000002</c:v>
                </c:pt>
                <c:pt idx="1358">
                  <c:v>2.74</c:v>
                </c:pt>
                <c:pt idx="1359">
                  <c:v>2.46</c:v>
                </c:pt>
                <c:pt idx="1360">
                  <c:v>2.1600000000000006</c:v>
                </c:pt>
                <c:pt idx="1361">
                  <c:v>1.58</c:v>
                </c:pt>
                <c:pt idx="1362">
                  <c:v>1.3599999999999999</c:v>
                </c:pt>
                <c:pt idx="1363">
                  <c:v>1.44</c:v>
                </c:pt>
                <c:pt idx="1364">
                  <c:v>1.7</c:v>
                </c:pt>
                <c:pt idx="1365">
                  <c:v>1.8399999999999999</c:v>
                </c:pt>
                <c:pt idx="1366">
                  <c:v>1.92</c:v>
                </c:pt>
                <c:pt idx="1367">
                  <c:v>1.1800000000000002</c:v>
                </c:pt>
                <c:pt idx="1368">
                  <c:v>1.1000000000000001</c:v>
                </c:pt>
                <c:pt idx="1369">
                  <c:v>1.2199999999999995</c:v>
                </c:pt>
                <c:pt idx="1370">
                  <c:v>1.7599999999999998</c:v>
                </c:pt>
                <c:pt idx="1371">
                  <c:v>2.04</c:v>
                </c:pt>
                <c:pt idx="1372">
                  <c:v>2.74</c:v>
                </c:pt>
                <c:pt idx="1373">
                  <c:v>3.0800000000000005</c:v>
                </c:pt>
                <c:pt idx="1374">
                  <c:v>2.9400000000000008</c:v>
                </c:pt>
                <c:pt idx="1375">
                  <c:v>2.6400000000000006</c:v>
                </c:pt>
                <c:pt idx="1376">
                  <c:v>2.3600000000000003</c:v>
                </c:pt>
                <c:pt idx="1377">
                  <c:v>2.36</c:v>
                </c:pt>
                <c:pt idx="1378">
                  <c:v>2.4799999999999995</c:v>
                </c:pt>
                <c:pt idx="1379">
                  <c:v>2.5999999999999992</c:v>
                </c:pt>
                <c:pt idx="1380">
                  <c:v>2.5599999999999996</c:v>
                </c:pt>
                <c:pt idx="1381">
                  <c:v>2.6199999999999997</c:v>
                </c:pt>
                <c:pt idx="1382">
                  <c:v>3.0200000000000005</c:v>
                </c:pt>
                <c:pt idx="1383">
                  <c:v>3.1600000000000006</c:v>
                </c:pt>
                <c:pt idx="1384">
                  <c:v>3.5200000000000005</c:v>
                </c:pt>
                <c:pt idx="1385">
                  <c:v>3.0800000000000005</c:v>
                </c:pt>
                <c:pt idx="1386">
                  <c:v>3.46</c:v>
                </c:pt>
                <c:pt idx="1387">
                  <c:v>3.12</c:v>
                </c:pt>
                <c:pt idx="1388">
                  <c:v>3.28</c:v>
                </c:pt>
                <c:pt idx="1389">
                  <c:v>3.1599999999999993</c:v>
                </c:pt>
                <c:pt idx="1390">
                  <c:v>3.38</c:v>
                </c:pt>
                <c:pt idx="1391">
                  <c:v>3.1599999999999997</c:v>
                </c:pt>
                <c:pt idx="1392">
                  <c:v>3.1399999999999997</c:v>
                </c:pt>
                <c:pt idx="1393">
                  <c:v>2.6199999999999992</c:v>
                </c:pt>
                <c:pt idx="1394">
                  <c:v>2.2399999999999993</c:v>
                </c:pt>
                <c:pt idx="1395">
                  <c:v>2.5999999999999992</c:v>
                </c:pt>
                <c:pt idx="1396">
                  <c:v>2.94</c:v>
                </c:pt>
                <c:pt idx="1397">
                  <c:v>3.2</c:v>
                </c:pt>
                <c:pt idx="1398">
                  <c:v>3.56</c:v>
                </c:pt>
                <c:pt idx="1399">
                  <c:v>4.1400000000000006</c:v>
                </c:pt>
                <c:pt idx="1400">
                  <c:v>3.9799999999999995</c:v>
                </c:pt>
                <c:pt idx="1401">
                  <c:v>3.9799999999999995</c:v>
                </c:pt>
                <c:pt idx="1402">
                  <c:v>4.04</c:v>
                </c:pt>
                <c:pt idx="1403">
                  <c:v>4.3200000000000012</c:v>
                </c:pt>
                <c:pt idx="1404">
                  <c:v>3.8</c:v>
                </c:pt>
                <c:pt idx="1405">
                  <c:v>3.5800000000000005</c:v>
                </c:pt>
                <c:pt idx="1406">
                  <c:v>3.22</c:v>
                </c:pt>
                <c:pt idx="1407">
                  <c:v>2.9400000000000004</c:v>
                </c:pt>
                <c:pt idx="1408">
                  <c:v>2.46</c:v>
                </c:pt>
                <c:pt idx="1409">
                  <c:v>2.5199999999999996</c:v>
                </c:pt>
                <c:pt idx="1410">
                  <c:v>2.9599999999999995</c:v>
                </c:pt>
                <c:pt idx="1411">
                  <c:v>2.9399999999999995</c:v>
                </c:pt>
                <c:pt idx="1412">
                  <c:v>2.8599999999999994</c:v>
                </c:pt>
                <c:pt idx="1413">
                  <c:v>2.8400000000000003</c:v>
                </c:pt>
                <c:pt idx="1414">
                  <c:v>3.16</c:v>
                </c:pt>
                <c:pt idx="1415">
                  <c:v>2.74</c:v>
                </c:pt>
                <c:pt idx="1416">
                  <c:v>2.5</c:v>
                </c:pt>
                <c:pt idx="1417">
                  <c:v>2.5200000000000005</c:v>
                </c:pt>
                <c:pt idx="1418">
                  <c:v>2.2999999999999998</c:v>
                </c:pt>
                <c:pt idx="1419">
                  <c:v>1.8199999999999998</c:v>
                </c:pt>
                <c:pt idx="1420">
                  <c:v>1.7200000000000002</c:v>
                </c:pt>
                <c:pt idx="1421">
                  <c:v>1.8800000000000003</c:v>
                </c:pt>
                <c:pt idx="1422">
                  <c:v>2.0800000000000005</c:v>
                </c:pt>
                <c:pt idx="1423">
                  <c:v>2.3200000000000003</c:v>
                </c:pt>
                <c:pt idx="1424">
                  <c:v>2.44</c:v>
                </c:pt>
                <c:pt idx="1425">
                  <c:v>2.8199999999999994</c:v>
                </c:pt>
                <c:pt idx="1426">
                  <c:v>2.6999999999999997</c:v>
                </c:pt>
                <c:pt idx="1427">
                  <c:v>2.6599999999999993</c:v>
                </c:pt>
                <c:pt idx="1428">
                  <c:v>2.5199999999999991</c:v>
                </c:pt>
                <c:pt idx="1429">
                  <c:v>2.5999999999999996</c:v>
                </c:pt>
                <c:pt idx="1430">
                  <c:v>2.1799999999999997</c:v>
                </c:pt>
                <c:pt idx="1431">
                  <c:v>2.3199999999999998</c:v>
                </c:pt>
                <c:pt idx="1432">
                  <c:v>2.12</c:v>
                </c:pt>
                <c:pt idx="1433">
                  <c:v>2.2400000000000002</c:v>
                </c:pt>
                <c:pt idx="1434">
                  <c:v>2.4800000000000004</c:v>
                </c:pt>
                <c:pt idx="1435">
                  <c:v>2.3200000000000007</c:v>
                </c:pt>
                <c:pt idx="1436">
                  <c:v>2.5000000000000004</c:v>
                </c:pt>
                <c:pt idx="1437">
                  <c:v>2.3200000000000003</c:v>
                </c:pt>
                <c:pt idx="1438">
                  <c:v>2.2199999999999998</c:v>
                </c:pt>
                <c:pt idx="1439">
                  <c:v>1.6199999999999999</c:v>
                </c:pt>
                <c:pt idx="1440">
                  <c:v>2.04</c:v>
                </c:pt>
                <c:pt idx="1441">
                  <c:v>1.7400000000000002</c:v>
                </c:pt>
                <c:pt idx="1442">
                  <c:v>1.9600000000000002</c:v>
                </c:pt>
                <c:pt idx="1443">
                  <c:v>1.7399999999999998</c:v>
                </c:pt>
                <c:pt idx="1444">
                  <c:v>2.2199999999999993</c:v>
                </c:pt>
                <c:pt idx="1445">
                  <c:v>2.2799999999999989</c:v>
                </c:pt>
                <c:pt idx="1446">
                  <c:v>2.1799999999999988</c:v>
                </c:pt>
                <c:pt idx="1447">
                  <c:v>2.1199999999999983</c:v>
                </c:pt>
                <c:pt idx="1448">
                  <c:v>2.2199999999999989</c:v>
                </c:pt>
                <c:pt idx="1449">
                  <c:v>2.2199999999999993</c:v>
                </c:pt>
                <c:pt idx="1450">
                  <c:v>2.2599999999999989</c:v>
                </c:pt>
                <c:pt idx="1451">
                  <c:v>2.5599999999999996</c:v>
                </c:pt>
                <c:pt idx="1452">
                  <c:v>2.88</c:v>
                </c:pt>
                <c:pt idx="1453">
                  <c:v>3.0999999999999996</c:v>
                </c:pt>
                <c:pt idx="1454">
                  <c:v>2.8399999999999994</c:v>
                </c:pt>
                <c:pt idx="1455">
                  <c:v>2.7199999999999998</c:v>
                </c:pt>
                <c:pt idx="1456">
                  <c:v>2.6599999999999993</c:v>
                </c:pt>
                <c:pt idx="1457">
                  <c:v>2.4799999999999986</c:v>
                </c:pt>
                <c:pt idx="1458">
                  <c:v>2.419999999999999</c:v>
                </c:pt>
                <c:pt idx="1459">
                  <c:v>2.7399999999999993</c:v>
                </c:pt>
                <c:pt idx="1460">
                  <c:v>3.0999999999999992</c:v>
                </c:pt>
                <c:pt idx="1461">
                  <c:v>3.2</c:v>
                </c:pt>
                <c:pt idx="1462">
                  <c:v>3.1000000000000005</c:v>
                </c:pt>
                <c:pt idx="1463">
                  <c:v>2.8400000000000003</c:v>
                </c:pt>
                <c:pt idx="1464">
                  <c:v>2.7600000000000007</c:v>
                </c:pt>
                <c:pt idx="1465">
                  <c:v>2.6400000000000015</c:v>
                </c:pt>
                <c:pt idx="1466">
                  <c:v>3.0200000000000009</c:v>
                </c:pt>
                <c:pt idx="1467">
                  <c:v>3.080000000000001</c:v>
                </c:pt>
                <c:pt idx="1468">
                  <c:v>3.5000000000000013</c:v>
                </c:pt>
                <c:pt idx="1469">
                  <c:v>3.3000000000000007</c:v>
                </c:pt>
                <c:pt idx="1470">
                  <c:v>3.12</c:v>
                </c:pt>
                <c:pt idx="1471">
                  <c:v>2.7600000000000002</c:v>
                </c:pt>
                <c:pt idx="1472">
                  <c:v>2.6200000000000006</c:v>
                </c:pt>
                <c:pt idx="1473">
                  <c:v>2.7600000000000007</c:v>
                </c:pt>
                <c:pt idx="1474">
                  <c:v>3.14</c:v>
                </c:pt>
                <c:pt idx="1475">
                  <c:v>3.0800000000000005</c:v>
                </c:pt>
                <c:pt idx="1476">
                  <c:v>3.1000000000000005</c:v>
                </c:pt>
                <c:pt idx="1477">
                  <c:v>3.0999999999999996</c:v>
                </c:pt>
                <c:pt idx="1478">
                  <c:v>2.6599999999999993</c:v>
                </c:pt>
                <c:pt idx="1479">
                  <c:v>2.2199999999999998</c:v>
                </c:pt>
                <c:pt idx="1480">
                  <c:v>2.1599999999999993</c:v>
                </c:pt>
                <c:pt idx="1481">
                  <c:v>1.7399999999999995</c:v>
                </c:pt>
                <c:pt idx="1482">
                  <c:v>1.5599999999999998</c:v>
                </c:pt>
                <c:pt idx="1483">
                  <c:v>1.9000000000000004</c:v>
                </c:pt>
                <c:pt idx="1484">
                  <c:v>2.06</c:v>
                </c:pt>
                <c:pt idx="1485">
                  <c:v>2.1399999999999997</c:v>
                </c:pt>
                <c:pt idx="1486">
                  <c:v>2.4599999999999995</c:v>
                </c:pt>
                <c:pt idx="1487">
                  <c:v>2.6199999999999997</c:v>
                </c:pt>
                <c:pt idx="1488">
                  <c:v>2.7399999999999993</c:v>
                </c:pt>
                <c:pt idx="1489">
                  <c:v>2.8599999999999994</c:v>
                </c:pt>
                <c:pt idx="1490">
                  <c:v>2.9199999999999995</c:v>
                </c:pt>
                <c:pt idx="1491">
                  <c:v>3.1999999999999997</c:v>
                </c:pt>
                <c:pt idx="1492">
                  <c:v>3.4599999999999995</c:v>
                </c:pt>
                <c:pt idx="1493">
                  <c:v>3.1399999999999992</c:v>
                </c:pt>
                <c:pt idx="1494">
                  <c:v>2.9999999999999991</c:v>
                </c:pt>
                <c:pt idx="1495">
                  <c:v>2.6199999999999992</c:v>
                </c:pt>
                <c:pt idx="1496">
                  <c:v>2.5199999999999996</c:v>
                </c:pt>
                <c:pt idx="1497">
                  <c:v>2.6399999999999997</c:v>
                </c:pt>
                <c:pt idx="1498">
                  <c:v>2.6000000000000005</c:v>
                </c:pt>
                <c:pt idx="1499">
                  <c:v>2.6399999999999997</c:v>
                </c:pt>
                <c:pt idx="1500">
                  <c:v>3.12</c:v>
                </c:pt>
                <c:pt idx="1501">
                  <c:v>3.0999999999999996</c:v>
                </c:pt>
                <c:pt idx="1502">
                  <c:v>2.8599999999999994</c:v>
                </c:pt>
                <c:pt idx="1503">
                  <c:v>3.0199999999999991</c:v>
                </c:pt>
                <c:pt idx="1504">
                  <c:v>3.2599999999999993</c:v>
                </c:pt>
                <c:pt idx="1505">
                  <c:v>3.04</c:v>
                </c:pt>
                <c:pt idx="1506">
                  <c:v>3.2600000000000007</c:v>
                </c:pt>
                <c:pt idx="1507">
                  <c:v>3.2200000000000011</c:v>
                </c:pt>
                <c:pt idx="1508">
                  <c:v>3.0400000000000005</c:v>
                </c:pt>
                <c:pt idx="1509">
                  <c:v>2.7400000000000007</c:v>
                </c:pt>
                <c:pt idx="1510">
                  <c:v>2.7400000000000007</c:v>
                </c:pt>
                <c:pt idx="1511">
                  <c:v>2.48</c:v>
                </c:pt>
                <c:pt idx="1512">
                  <c:v>2.6599999999999997</c:v>
                </c:pt>
                <c:pt idx="1513">
                  <c:v>2.9</c:v>
                </c:pt>
                <c:pt idx="1514">
                  <c:v>2.82</c:v>
                </c:pt>
                <c:pt idx="1515">
                  <c:v>2.9200000000000004</c:v>
                </c:pt>
                <c:pt idx="1516">
                  <c:v>2.8400000000000003</c:v>
                </c:pt>
                <c:pt idx="1517">
                  <c:v>2.64</c:v>
                </c:pt>
                <c:pt idx="1518">
                  <c:v>2.3600000000000003</c:v>
                </c:pt>
                <c:pt idx="1519">
                  <c:v>2.3600000000000003</c:v>
                </c:pt>
                <c:pt idx="1520">
                  <c:v>2.3200000000000003</c:v>
                </c:pt>
                <c:pt idx="1521">
                  <c:v>2.4000000000000004</c:v>
                </c:pt>
                <c:pt idx="1522">
                  <c:v>2.5200000000000005</c:v>
                </c:pt>
                <c:pt idx="1523">
                  <c:v>2.74</c:v>
                </c:pt>
                <c:pt idx="1524">
                  <c:v>2.74</c:v>
                </c:pt>
                <c:pt idx="1525">
                  <c:v>2.66</c:v>
                </c:pt>
                <c:pt idx="1526">
                  <c:v>2.5600000000000005</c:v>
                </c:pt>
                <c:pt idx="1527">
                  <c:v>2.6400000000000006</c:v>
                </c:pt>
                <c:pt idx="1528">
                  <c:v>2.64</c:v>
                </c:pt>
                <c:pt idx="1529">
                  <c:v>2.8400000000000003</c:v>
                </c:pt>
                <c:pt idx="1530">
                  <c:v>3.0600000000000005</c:v>
                </c:pt>
                <c:pt idx="1531">
                  <c:v>3.2600000000000002</c:v>
                </c:pt>
                <c:pt idx="1532">
                  <c:v>3.6599999999999993</c:v>
                </c:pt>
                <c:pt idx="1533">
                  <c:v>3.78</c:v>
                </c:pt>
                <c:pt idx="1534">
                  <c:v>3.5400000000000005</c:v>
                </c:pt>
                <c:pt idx="1535">
                  <c:v>3.5799999999999996</c:v>
                </c:pt>
                <c:pt idx="1536">
                  <c:v>3.7</c:v>
                </c:pt>
                <c:pt idx="1537">
                  <c:v>3.4</c:v>
                </c:pt>
                <c:pt idx="1538">
                  <c:v>3.62</c:v>
                </c:pt>
                <c:pt idx="1539">
                  <c:v>3.9599999999999995</c:v>
                </c:pt>
                <c:pt idx="1540">
                  <c:v>3.8200000000000003</c:v>
                </c:pt>
                <c:pt idx="1541">
                  <c:v>3.7000000000000006</c:v>
                </c:pt>
                <c:pt idx="1542">
                  <c:v>3.4000000000000008</c:v>
                </c:pt>
                <c:pt idx="1543">
                  <c:v>2.9400000000000004</c:v>
                </c:pt>
                <c:pt idx="1544">
                  <c:v>2.8800000000000003</c:v>
                </c:pt>
                <c:pt idx="1545">
                  <c:v>3.06</c:v>
                </c:pt>
                <c:pt idx="1546">
                  <c:v>2.7600000000000002</c:v>
                </c:pt>
                <c:pt idx="1547">
                  <c:v>3.22</c:v>
                </c:pt>
                <c:pt idx="1548">
                  <c:v>3.04</c:v>
                </c:pt>
                <c:pt idx="1549">
                  <c:v>2.9600000000000004</c:v>
                </c:pt>
                <c:pt idx="1550">
                  <c:v>2.9200000000000004</c:v>
                </c:pt>
                <c:pt idx="1551">
                  <c:v>3.12</c:v>
                </c:pt>
                <c:pt idx="1552">
                  <c:v>3.06</c:v>
                </c:pt>
                <c:pt idx="1553">
                  <c:v>3.4600000000000009</c:v>
                </c:pt>
                <c:pt idx="1554">
                  <c:v>3.6400000000000006</c:v>
                </c:pt>
                <c:pt idx="1555">
                  <c:v>3.7400000000000007</c:v>
                </c:pt>
                <c:pt idx="1556">
                  <c:v>3.8200000000000003</c:v>
                </c:pt>
                <c:pt idx="1557">
                  <c:v>3.7</c:v>
                </c:pt>
                <c:pt idx="1558">
                  <c:v>3.3200000000000003</c:v>
                </c:pt>
                <c:pt idx="1559">
                  <c:v>2.84</c:v>
                </c:pt>
                <c:pt idx="1560">
                  <c:v>2.8</c:v>
                </c:pt>
                <c:pt idx="1561">
                  <c:v>2.88</c:v>
                </c:pt>
                <c:pt idx="1562">
                  <c:v>2.82</c:v>
                </c:pt>
                <c:pt idx="1563">
                  <c:v>3.2199999999999998</c:v>
                </c:pt>
                <c:pt idx="1564">
                  <c:v>3.5599999999999996</c:v>
                </c:pt>
                <c:pt idx="1565">
                  <c:v>3.2600000000000002</c:v>
                </c:pt>
                <c:pt idx="1566">
                  <c:v>2.46</c:v>
                </c:pt>
                <c:pt idx="1567">
                  <c:v>1.8000000000000003</c:v>
                </c:pt>
                <c:pt idx="1568">
                  <c:v>1.3600000000000005</c:v>
                </c:pt>
                <c:pt idx="1569">
                  <c:v>0.98000000000000043</c:v>
                </c:pt>
                <c:pt idx="1570">
                  <c:v>0.5</c:v>
                </c:pt>
                <c:pt idx="1571">
                  <c:v>0.8600000000000001</c:v>
                </c:pt>
                <c:pt idx="1572">
                  <c:v>1.1000000000000001</c:v>
                </c:pt>
                <c:pt idx="1573">
                  <c:v>0.85999999999999976</c:v>
                </c:pt>
                <c:pt idx="1574">
                  <c:v>0.73999999999999988</c:v>
                </c:pt>
                <c:pt idx="1575">
                  <c:v>0.8600000000000001</c:v>
                </c:pt>
                <c:pt idx="1576">
                  <c:v>0.38000000000000006</c:v>
                </c:pt>
                <c:pt idx="1577">
                  <c:v>0.18000000000000008</c:v>
                </c:pt>
                <c:pt idx="1578">
                  <c:v>4.0000000000000216E-2</c:v>
                </c:pt>
                <c:pt idx="1579">
                  <c:v>0.11999999999999993</c:v>
                </c:pt>
                <c:pt idx="1580">
                  <c:v>3.9999999999999501E-2</c:v>
                </c:pt>
                <c:pt idx="1581">
                  <c:v>0.23999999999999949</c:v>
                </c:pt>
                <c:pt idx="1582">
                  <c:v>0.15999999999999942</c:v>
                </c:pt>
                <c:pt idx="1583">
                  <c:v>0.23999999999999949</c:v>
                </c:pt>
                <c:pt idx="1584">
                  <c:v>-3.5527136788005011E-16</c:v>
                </c:pt>
                <c:pt idx="1585">
                  <c:v>0.26000000000000012</c:v>
                </c:pt>
                <c:pt idx="1586">
                  <c:v>5.999999999999979E-2</c:v>
                </c:pt>
                <c:pt idx="1587">
                  <c:v>0.43999999999999984</c:v>
                </c:pt>
                <c:pt idx="1588">
                  <c:v>0.72</c:v>
                </c:pt>
                <c:pt idx="1589">
                  <c:v>1.08</c:v>
                </c:pt>
                <c:pt idx="1590">
                  <c:v>0.67999999999999972</c:v>
                </c:pt>
                <c:pt idx="1591">
                  <c:v>0.91999999999999993</c:v>
                </c:pt>
                <c:pt idx="1592">
                  <c:v>0.76000000000000012</c:v>
                </c:pt>
                <c:pt idx="1593">
                  <c:v>0.46000000000000013</c:v>
                </c:pt>
                <c:pt idx="1594">
                  <c:v>0.72</c:v>
                </c:pt>
                <c:pt idx="1595">
                  <c:v>0.83999999999999986</c:v>
                </c:pt>
                <c:pt idx="1596">
                  <c:v>0.89999999999999969</c:v>
                </c:pt>
                <c:pt idx="1597">
                  <c:v>1.0599999999999994</c:v>
                </c:pt>
                <c:pt idx="1598">
                  <c:v>1.0399999999999991</c:v>
                </c:pt>
                <c:pt idx="1599">
                  <c:v>0.87999999999999934</c:v>
                </c:pt>
                <c:pt idx="1600">
                  <c:v>0.97999999999999976</c:v>
                </c:pt>
                <c:pt idx="1601">
                  <c:v>1.06</c:v>
                </c:pt>
                <c:pt idx="1602">
                  <c:v>1.2600000000000002</c:v>
                </c:pt>
                <c:pt idx="1603">
                  <c:v>1.5000000000000004</c:v>
                </c:pt>
                <c:pt idx="1604">
                  <c:v>1.3600000000000005</c:v>
                </c:pt>
                <c:pt idx="1605">
                  <c:v>1.5000000000000004</c:v>
                </c:pt>
                <c:pt idx="1606">
                  <c:v>1.3400000000000003</c:v>
                </c:pt>
                <c:pt idx="1607">
                  <c:v>1.1800000000000002</c:v>
                </c:pt>
                <c:pt idx="1608">
                  <c:v>1.1199999999999999</c:v>
                </c:pt>
                <c:pt idx="1609">
                  <c:v>1.3399999999999999</c:v>
                </c:pt>
                <c:pt idx="1610">
                  <c:v>1.2599999999999998</c:v>
                </c:pt>
                <c:pt idx="1611">
                  <c:v>1.3199999999999998</c:v>
                </c:pt>
                <c:pt idx="1612">
                  <c:v>1</c:v>
                </c:pt>
                <c:pt idx="1613">
                  <c:v>1.3000000000000003</c:v>
                </c:pt>
                <c:pt idx="1614">
                  <c:v>1.3</c:v>
                </c:pt>
                <c:pt idx="1615">
                  <c:v>1.3</c:v>
                </c:pt>
                <c:pt idx="1616">
                  <c:v>0.97999999999999976</c:v>
                </c:pt>
                <c:pt idx="1617">
                  <c:v>1.2199999999999995</c:v>
                </c:pt>
                <c:pt idx="1618">
                  <c:v>1.0399999999999991</c:v>
                </c:pt>
                <c:pt idx="1619">
                  <c:v>0.59999999999999931</c:v>
                </c:pt>
                <c:pt idx="1620">
                  <c:v>0.75999999999999945</c:v>
                </c:pt>
                <c:pt idx="1621">
                  <c:v>1.2599999999999993</c:v>
                </c:pt>
                <c:pt idx="1622">
                  <c:v>1.1999999999999997</c:v>
                </c:pt>
                <c:pt idx="1623">
                  <c:v>0.93999999999999984</c:v>
                </c:pt>
                <c:pt idx="1624">
                  <c:v>0.93999999999999984</c:v>
                </c:pt>
                <c:pt idx="1625">
                  <c:v>1.0399999999999998</c:v>
                </c:pt>
                <c:pt idx="1626">
                  <c:v>0.98000000000000009</c:v>
                </c:pt>
                <c:pt idx="1627">
                  <c:v>0.96000000000000019</c:v>
                </c:pt>
                <c:pt idx="1628">
                  <c:v>1.3200000000000003</c:v>
                </c:pt>
                <c:pt idx="1629">
                  <c:v>1.6400000000000001</c:v>
                </c:pt>
                <c:pt idx="1630">
                  <c:v>1.3</c:v>
                </c:pt>
                <c:pt idx="1631">
                  <c:v>1.1199999999999999</c:v>
                </c:pt>
                <c:pt idx="1632">
                  <c:v>0.83999999999999986</c:v>
                </c:pt>
                <c:pt idx="1633">
                  <c:v>1.0199999999999996</c:v>
                </c:pt>
                <c:pt idx="1634">
                  <c:v>0.65999999999999981</c:v>
                </c:pt>
                <c:pt idx="1635">
                  <c:v>0.9</c:v>
                </c:pt>
                <c:pt idx="1636">
                  <c:v>1.1800000000000002</c:v>
                </c:pt>
                <c:pt idx="1637">
                  <c:v>1.72</c:v>
                </c:pt>
                <c:pt idx="1638">
                  <c:v>1.36</c:v>
                </c:pt>
                <c:pt idx="1639">
                  <c:v>1.5400000000000003</c:v>
                </c:pt>
                <c:pt idx="1640">
                  <c:v>1.8400000000000003</c:v>
                </c:pt>
                <c:pt idx="1641">
                  <c:v>1.44</c:v>
                </c:pt>
                <c:pt idx="1642">
                  <c:v>1.1600000000000001</c:v>
                </c:pt>
                <c:pt idx="1643">
                  <c:v>1.1400000000000001</c:v>
                </c:pt>
                <c:pt idx="1644">
                  <c:v>1.1000000000000001</c:v>
                </c:pt>
                <c:pt idx="1645">
                  <c:v>0.58000000000000007</c:v>
                </c:pt>
                <c:pt idx="1646">
                  <c:v>1.0200000000000007</c:v>
                </c:pt>
                <c:pt idx="1647">
                  <c:v>0.94000000000000017</c:v>
                </c:pt>
                <c:pt idx="1648">
                  <c:v>0.91999999999999993</c:v>
                </c:pt>
                <c:pt idx="1649">
                  <c:v>0.94000000000000017</c:v>
                </c:pt>
                <c:pt idx="1650">
                  <c:v>0.93999999999999984</c:v>
                </c:pt>
                <c:pt idx="1651">
                  <c:v>0.61999999999999955</c:v>
                </c:pt>
                <c:pt idx="1652">
                  <c:v>0.31999999999999995</c:v>
                </c:pt>
                <c:pt idx="1653">
                  <c:v>0.10000000000000035</c:v>
                </c:pt>
                <c:pt idx="1654">
                  <c:v>4.0000000000000216E-2</c:v>
                </c:pt>
                <c:pt idx="1655">
                  <c:v>0.12000000000000029</c:v>
                </c:pt>
                <c:pt idx="1656">
                  <c:v>0.36000000000000015</c:v>
                </c:pt>
                <c:pt idx="1657">
                  <c:v>0.72</c:v>
                </c:pt>
                <c:pt idx="1658">
                  <c:v>1.4</c:v>
                </c:pt>
                <c:pt idx="1659">
                  <c:v>1.6599999999999997</c:v>
                </c:pt>
                <c:pt idx="1660">
                  <c:v>1.6400000000000001</c:v>
                </c:pt>
                <c:pt idx="1661">
                  <c:v>1.6400000000000001</c:v>
                </c:pt>
                <c:pt idx="1662">
                  <c:v>1.6600000000000001</c:v>
                </c:pt>
                <c:pt idx="1663">
                  <c:v>1.3</c:v>
                </c:pt>
                <c:pt idx="1664">
                  <c:v>1.1600000000000001</c:v>
                </c:pt>
                <c:pt idx="1665">
                  <c:v>1.4799999999999998</c:v>
                </c:pt>
                <c:pt idx="1666">
                  <c:v>1.2399999999999998</c:v>
                </c:pt>
                <c:pt idx="1667">
                  <c:v>1.22</c:v>
                </c:pt>
                <c:pt idx="1668">
                  <c:v>1.4999999999999996</c:v>
                </c:pt>
                <c:pt idx="1669">
                  <c:v>1.4999999999999996</c:v>
                </c:pt>
                <c:pt idx="1670">
                  <c:v>1.4999999999999996</c:v>
                </c:pt>
                <c:pt idx="1671">
                  <c:v>1.7999999999999996</c:v>
                </c:pt>
                <c:pt idx="1672">
                  <c:v>1.8599999999999999</c:v>
                </c:pt>
                <c:pt idx="1673">
                  <c:v>1.56</c:v>
                </c:pt>
                <c:pt idx="1674">
                  <c:v>1.4600000000000002</c:v>
                </c:pt>
                <c:pt idx="1675">
                  <c:v>1.2200000000000002</c:v>
                </c:pt>
                <c:pt idx="1676">
                  <c:v>1.0600000000000005</c:v>
                </c:pt>
                <c:pt idx="1677">
                  <c:v>1.3200000000000003</c:v>
                </c:pt>
                <c:pt idx="1678">
                  <c:v>1.48</c:v>
                </c:pt>
                <c:pt idx="1679">
                  <c:v>1.6200000000000003</c:v>
                </c:pt>
                <c:pt idx="1680">
                  <c:v>1.5200000000000002</c:v>
                </c:pt>
                <c:pt idx="1681">
                  <c:v>1.7</c:v>
                </c:pt>
                <c:pt idx="1682">
                  <c:v>1.8200000000000003</c:v>
                </c:pt>
                <c:pt idx="1683">
                  <c:v>2.1400000000000006</c:v>
                </c:pt>
                <c:pt idx="1684">
                  <c:v>2.0200000000000005</c:v>
                </c:pt>
                <c:pt idx="1685">
                  <c:v>2.3200000000000007</c:v>
                </c:pt>
                <c:pt idx="1686">
                  <c:v>2.3400000000000007</c:v>
                </c:pt>
                <c:pt idx="1687">
                  <c:v>2.1000000000000005</c:v>
                </c:pt>
                <c:pt idx="1688">
                  <c:v>1.6600000000000001</c:v>
                </c:pt>
                <c:pt idx="1689">
                  <c:v>1.6600000000000006</c:v>
                </c:pt>
                <c:pt idx="1690">
                  <c:v>1.6600000000000006</c:v>
                </c:pt>
                <c:pt idx="1691">
                  <c:v>1.4000000000000008</c:v>
                </c:pt>
                <c:pt idx="1692">
                  <c:v>1.2600000000000011</c:v>
                </c:pt>
                <c:pt idx="1693">
                  <c:v>1.2600000000000011</c:v>
                </c:pt>
                <c:pt idx="1694">
                  <c:v>1.5000000000000011</c:v>
                </c:pt>
                <c:pt idx="1695">
                  <c:v>1.0600000000000009</c:v>
                </c:pt>
                <c:pt idx="1696">
                  <c:v>1.06</c:v>
                </c:pt>
                <c:pt idx="1697">
                  <c:v>0.7000000000000004</c:v>
                </c:pt>
                <c:pt idx="1698">
                  <c:v>0.62000000000000033</c:v>
                </c:pt>
                <c:pt idx="1699">
                  <c:v>0.28000000000000042</c:v>
                </c:pt>
                <c:pt idx="1700">
                  <c:v>0.72000000000000031</c:v>
                </c:pt>
                <c:pt idx="1701">
                  <c:v>0.64000000000000057</c:v>
                </c:pt>
                <c:pt idx="1702">
                  <c:v>0.8</c:v>
                </c:pt>
                <c:pt idx="1703">
                  <c:v>0.6399999999999999</c:v>
                </c:pt>
                <c:pt idx="1704">
                  <c:v>0.59999999999999931</c:v>
                </c:pt>
                <c:pt idx="1705">
                  <c:v>-0.2000000000000007</c:v>
                </c:pt>
                <c:pt idx="1706">
                  <c:v>-0.72000000000000031</c:v>
                </c:pt>
                <c:pt idx="1707">
                  <c:v>-0.61999999999999955</c:v>
                </c:pt>
                <c:pt idx="1708">
                  <c:v>-0.93999999999999917</c:v>
                </c:pt>
                <c:pt idx="1709">
                  <c:v>-0.77999999999999903</c:v>
                </c:pt>
                <c:pt idx="1710">
                  <c:v>-0.63999999999999846</c:v>
                </c:pt>
                <c:pt idx="1711">
                  <c:v>-0.29999999999999927</c:v>
                </c:pt>
                <c:pt idx="1712">
                  <c:v>-0.71999999999999953</c:v>
                </c:pt>
                <c:pt idx="1713">
                  <c:v>-0.56000000000000016</c:v>
                </c:pt>
                <c:pt idx="1714">
                  <c:v>-0.64000000000000057</c:v>
                </c:pt>
                <c:pt idx="1715">
                  <c:v>-0.42000000000000098</c:v>
                </c:pt>
                <c:pt idx="1716">
                  <c:v>-0.60000000000000075</c:v>
                </c:pt>
                <c:pt idx="1717">
                  <c:v>-0.44000000000000128</c:v>
                </c:pt>
                <c:pt idx="1718">
                  <c:v>-0.7000000000000014</c:v>
                </c:pt>
                <c:pt idx="1719">
                  <c:v>-0.74000000000000055</c:v>
                </c:pt>
                <c:pt idx="1720">
                  <c:v>-0.74000000000000055</c:v>
                </c:pt>
                <c:pt idx="1721">
                  <c:v>-0.59999999999999931</c:v>
                </c:pt>
                <c:pt idx="1722">
                  <c:v>-0.69999999999999862</c:v>
                </c:pt>
                <c:pt idx="1723">
                  <c:v>-1.0599999999999987</c:v>
                </c:pt>
                <c:pt idx="1724">
                  <c:v>-1.4199999999999995</c:v>
                </c:pt>
                <c:pt idx="1725">
                  <c:v>-1.8799999999999997</c:v>
                </c:pt>
                <c:pt idx="1726">
                  <c:v>-2.3000000000000016</c:v>
                </c:pt>
                <c:pt idx="1727">
                  <c:v>-2.0400000000000018</c:v>
                </c:pt>
                <c:pt idx="1728">
                  <c:v>-1.2200000000000002</c:v>
                </c:pt>
                <c:pt idx="1729">
                  <c:v>-1.0200000000000002</c:v>
                </c:pt>
                <c:pt idx="1730">
                  <c:v>-0.62000000000000033</c:v>
                </c:pt>
                <c:pt idx="1731">
                  <c:v>-0.45999999999999941</c:v>
                </c:pt>
                <c:pt idx="1732">
                  <c:v>-0.63999999999999913</c:v>
                </c:pt>
                <c:pt idx="1733">
                  <c:v>-0.62000000000000033</c:v>
                </c:pt>
                <c:pt idx="1734">
                  <c:v>-0.7399999999999991</c:v>
                </c:pt>
                <c:pt idx="1735">
                  <c:v>-0.3</c:v>
                </c:pt>
                <c:pt idx="1736">
                  <c:v>0.4799999999999997</c:v>
                </c:pt>
                <c:pt idx="1737">
                  <c:v>0.62000000000000033</c:v>
                </c:pt>
                <c:pt idx="1738">
                  <c:v>0.64000000000000057</c:v>
                </c:pt>
                <c:pt idx="1739">
                  <c:v>1.1200000000000003</c:v>
                </c:pt>
                <c:pt idx="1740">
                  <c:v>0.9600000000000023</c:v>
                </c:pt>
                <c:pt idx="1741">
                  <c:v>0.62000000000000166</c:v>
                </c:pt>
                <c:pt idx="1742">
                  <c:v>0.78000000000000114</c:v>
                </c:pt>
                <c:pt idx="1743">
                  <c:v>0.62000000000000033</c:v>
                </c:pt>
                <c:pt idx="1744">
                  <c:v>0.75999999999999945</c:v>
                </c:pt>
                <c:pt idx="1745">
                  <c:v>0.7999999999999986</c:v>
                </c:pt>
                <c:pt idx="1746">
                  <c:v>1.2</c:v>
                </c:pt>
                <c:pt idx="1747">
                  <c:v>1.0799999999999996</c:v>
                </c:pt>
                <c:pt idx="1748">
                  <c:v>1.5600000000000009</c:v>
                </c:pt>
                <c:pt idx="1749">
                  <c:v>1.4400000000000019</c:v>
                </c:pt>
                <c:pt idx="1750">
                  <c:v>1.540000000000002</c:v>
                </c:pt>
                <c:pt idx="1751">
                  <c:v>1.0400000000000005</c:v>
                </c:pt>
                <c:pt idx="1752">
                  <c:v>0.96000000000000085</c:v>
                </c:pt>
                <c:pt idx="1753">
                  <c:v>0.50000000000000144</c:v>
                </c:pt>
                <c:pt idx="1754">
                  <c:v>0.18000000000000113</c:v>
                </c:pt>
                <c:pt idx="1755">
                  <c:v>-0.11999999999999886</c:v>
                </c:pt>
                <c:pt idx="1756">
                  <c:v>8.0000000000002555E-2</c:v>
                </c:pt>
                <c:pt idx="1757">
                  <c:v>0.26000000000000367</c:v>
                </c:pt>
                <c:pt idx="1758">
                  <c:v>0.28000000000000258</c:v>
                </c:pt>
                <c:pt idx="1759">
                  <c:v>0.30000000000000143</c:v>
                </c:pt>
                <c:pt idx="1760">
                  <c:v>0.50000000000000144</c:v>
                </c:pt>
                <c:pt idx="1761">
                  <c:v>0.58000000000000118</c:v>
                </c:pt>
                <c:pt idx="1762">
                  <c:v>0.53999999999999915</c:v>
                </c:pt>
                <c:pt idx="1763">
                  <c:v>0.81999999999999884</c:v>
                </c:pt>
                <c:pt idx="1764">
                  <c:v>0.82000000000000028</c:v>
                </c:pt>
                <c:pt idx="1765">
                  <c:v>0.86000000000000087</c:v>
                </c:pt>
                <c:pt idx="1766">
                  <c:v>0.7</c:v>
                </c:pt>
                <c:pt idx="1767">
                  <c:v>0.54000000000000059</c:v>
                </c:pt>
                <c:pt idx="1768">
                  <c:v>0.66000000000000081</c:v>
                </c:pt>
                <c:pt idx="1769">
                  <c:v>0.92000000000000026</c:v>
                </c:pt>
                <c:pt idx="1770">
                  <c:v>0.7</c:v>
                </c:pt>
                <c:pt idx="1771">
                  <c:v>1.1200000000000003</c:v>
                </c:pt>
                <c:pt idx="1772">
                  <c:v>1.4600000000000009</c:v>
                </c:pt>
                <c:pt idx="1773">
                  <c:v>1.3200000000000003</c:v>
                </c:pt>
                <c:pt idx="1774">
                  <c:v>1.4</c:v>
                </c:pt>
                <c:pt idx="1775">
                  <c:v>1.9399999999999991</c:v>
                </c:pt>
                <c:pt idx="1776">
                  <c:v>1.8599999999999994</c:v>
                </c:pt>
                <c:pt idx="1777">
                  <c:v>1.8599999999999994</c:v>
                </c:pt>
                <c:pt idx="1778">
                  <c:v>1.9400000000000006</c:v>
                </c:pt>
                <c:pt idx="1779">
                  <c:v>1.9200000000000004</c:v>
                </c:pt>
                <c:pt idx="1780">
                  <c:v>1.7400000000000007</c:v>
                </c:pt>
                <c:pt idx="1781">
                  <c:v>1.5</c:v>
                </c:pt>
                <c:pt idx="1782">
                  <c:v>1.3799999999999997</c:v>
                </c:pt>
                <c:pt idx="1783">
                  <c:v>1.1599999999999979</c:v>
                </c:pt>
                <c:pt idx="1784">
                  <c:v>0.91999999999999882</c:v>
                </c:pt>
                <c:pt idx="1785">
                  <c:v>0.7999999999999986</c:v>
                </c:pt>
                <c:pt idx="1786">
                  <c:v>0.47999999999999832</c:v>
                </c:pt>
                <c:pt idx="1787">
                  <c:v>0.41999999999999887</c:v>
                </c:pt>
                <c:pt idx="1788">
                  <c:v>0.28000000000000114</c:v>
                </c:pt>
                <c:pt idx="1789">
                  <c:v>0.20000000000000143</c:v>
                </c:pt>
                <c:pt idx="1790">
                  <c:v>-0.11999999999999744</c:v>
                </c:pt>
                <c:pt idx="1791">
                  <c:v>4.0000000000003408E-2</c:v>
                </c:pt>
                <c:pt idx="1792">
                  <c:v>-3.9999999999996302E-2</c:v>
                </c:pt>
                <c:pt idx="1793">
                  <c:v>0.26000000000000228</c:v>
                </c:pt>
                <c:pt idx="1794">
                  <c:v>0.26000000000000084</c:v>
                </c:pt>
                <c:pt idx="1795">
                  <c:v>0.53999999999999915</c:v>
                </c:pt>
                <c:pt idx="1796">
                  <c:v>0.25999999999999945</c:v>
                </c:pt>
                <c:pt idx="1797">
                  <c:v>0.33999999999999914</c:v>
                </c:pt>
                <c:pt idx="1798">
                  <c:v>0.27999999999999831</c:v>
                </c:pt>
                <c:pt idx="1799">
                  <c:v>0.51999999999999891</c:v>
                </c:pt>
                <c:pt idx="1800">
                  <c:v>0.33999999999999914</c:v>
                </c:pt>
                <c:pt idx="1801">
                  <c:v>0.69999999999999862</c:v>
                </c:pt>
                <c:pt idx="1802">
                  <c:v>0.77999999999999825</c:v>
                </c:pt>
                <c:pt idx="1803">
                  <c:v>0.5</c:v>
                </c:pt>
                <c:pt idx="1804">
                  <c:v>0.24000000000000057</c:v>
                </c:pt>
                <c:pt idx="1805">
                  <c:v>0.16000000000000228</c:v>
                </c:pt>
                <c:pt idx="1806">
                  <c:v>0.38000000000000111</c:v>
                </c:pt>
                <c:pt idx="1807">
                  <c:v>0.42000000000000171</c:v>
                </c:pt>
                <c:pt idx="1808">
                  <c:v>0.84000000000000052</c:v>
                </c:pt>
                <c:pt idx="1809">
                  <c:v>1.3200000000000003</c:v>
                </c:pt>
                <c:pt idx="1810">
                  <c:v>1.8599999999999994</c:v>
                </c:pt>
                <c:pt idx="1811">
                  <c:v>1.8200000000000003</c:v>
                </c:pt>
                <c:pt idx="1812">
                  <c:v>1.7400000000000007</c:v>
                </c:pt>
                <c:pt idx="1813">
                  <c:v>1.9400000000000019</c:v>
                </c:pt>
                <c:pt idx="1814">
                  <c:v>2.0000000000000013</c:v>
                </c:pt>
                <c:pt idx="1815">
                  <c:v>1.8200000000000016</c:v>
                </c:pt>
                <c:pt idx="1816">
                  <c:v>1.5200000000000031</c:v>
                </c:pt>
                <c:pt idx="1817">
                  <c:v>1.7800000000000011</c:v>
                </c:pt>
                <c:pt idx="1818">
                  <c:v>1.9600000000000009</c:v>
                </c:pt>
                <c:pt idx="1819">
                  <c:v>2.0400000000000018</c:v>
                </c:pt>
                <c:pt idx="1820">
                  <c:v>2.0200000000000018</c:v>
                </c:pt>
                <c:pt idx="1821">
                  <c:v>2.4800000000000013</c:v>
                </c:pt>
                <c:pt idx="1822">
                  <c:v>2.6400000000000019</c:v>
                </c:pt>
                <c:pt idx="1823">
                  <c:v>2.3600000000000008</c:v>
                </c:pt>
                <c:pt idx="1824">
                  <c:v>2.2400000000000007</c:v>
                </c:pt>
                <c:pt idx="1825">
                  <c:v>2.3800000000000012</c:v>
                </c:pt>
                <c:pt idx="1826">
                  <c:v>2.4200000000000004</c:v>
                </c:pt>
                <c:pt idx="1827">
                  <c:v>2.1400000000000006</c:v>
                </c:pt>
                <c:pt idx="1828">
                  <c:v>1.8800000000000012</c:v>
                </c:pt>
                <c:pt idx="1829">
                  <c:v>1.9000000000000015</c:v>
                </c:pt>
                <c:pt idx="1830">
                  <c:v>1.8</c:v>
                </c:pt>
                <c:pt idx="1831">
                  <c:v>1.7200000000000002</c:v>
                </c:pt>
                <c:pt idx="1832">
                  <c:v>2</c:v>
                </c:pt>
                <c:pt idx="1833">
                  <c:v>2.2600000000000002</c:v>
                </c:pt>
                <c:pt idx="1834">
                  <c:v>2.3199999999999994</c:v>
                </c:pt>
                <c:pt idx="1835">
                  <c:v>2.34</c:v>
                </c:pt>
                <c:pt idx="1836">
                  <c:v>2.3800000000000003</c:v>
                </c:pt>
                <c:pt idx="1837">
                  <c:v>2.2000000000000006</c:v>
                </c:pt>
                <c:pt idx="1838">
                  <c:v>2.4800000000000004</c:v>
                </c:pt>
                <c:pt idx="1839">
                  <c:v>2.4200000000000004</c:v>
                </c:pt>
                <c:pt idx="1840">
                  <c:v>2.6400000000000006</c:v>
                </c:pt>
                <c:pt idx="1841">
                  <c:v>2.94</c:v>
                </c:pt>
                <c:pt idx="1842">
                  <c:v>3.2</c:v>
                </c:pt>
                <c:pt idx="1843">
                  <c:v>3.1800000000000006</c:v>
                </c:pt>
                <c:pt idx="1844">
                  <c:v>3.2000000000000006</c:v>
                </c:pt>
                <c:pt idx="1845">
                  <c:v>3.16</c:v>
                </c:pt>
                <c:pt idx="1846">
                  <c:v>3.0200000000000005</c:v>
                </c:pt>
                <c:pt idx="1847">
                  <c:v>2.56</c:v>
                </c:pt>
                <c:pt idx="1848">
                  <c:v>2.2999999999999998</c:v>
                </c:pt>
                <c:pt idx="1849">
                  <c:v>2.4599999999999995</c:v>
                </c:pt>
                <c:pt idx="1850">
                  <c:v>2.2399999999999998</c:v>
                </c:pt>
                <c:pt idx="1851">
                  <c:v>2.2999999999999998</c:v>
                </c:pt>
                <c:pt idx="1852">
                  <c:v>2.4200000000000004</c:v>
                </c:pt>
                <c:pt idx="1853">
                  <c:v>2.2999999999999998</c:v>
                </c:pt>
                <c:pt idx="1854">
                  <c:v>2.3800000000000003</c:v>
                </c:pt>
                <c:pt idx="1855">
                  <c:v>2.4200000000000004</c:v>
                </c:pt>
                <c:pt idx="1856">
                  <c:v>2.4400000000000004</c:v>
                </c:pt>
                <c:pt idx="1857">
                  <c:v>2.6399999999999997</c:v>
                </c:pt>
                <c:pt idx="1858">
                  <c:v>2.6800000000000006</c:v>
                </c:pt>
                <c:pt idx="1859">
                  <c:v>2.3200000000000003</c:v>
                </c:pt>
                <c:pt idx="1860">
                  <c:v>2.0600000000000009</c:v>
                </c:pt>
                <c:pt idx="1861">
                  <c:v>1.8200000000000003</c:v>
                </c:pt>
                <c:pt idx="1862">
                  <c:v>1.3200000000000003</c:v>
                </c:pt>
                <c:pt idx="1863">
                  <c:v>1.4</c:v>
                </c:pt>
                <c:pt idx="1864">
                  <c:v>1.0000000000000007</c:v>
                </c:pt>
                <c:pt idx="1865">
                  <c:v>1.2400000000000007</c:v>
                </c:pt>
                <c:pt idx="1866">
                  <c:v>1.3000000000000012</c:v>
                </c:pt>
                <c:pt idx="1867">
                  <c:v>1.8000000000000014</c:v>
                </c:pt>
                <c:pt idx="1868">
                  <c:v>1.6400000000000012</c:v>
                </c:pt>
                <c:pt idx="1869">
                  <c:v>2.140000000000001</c:v>
                </c:pt>
                <c:pt idx="1870">
                  <c:v>1.9800000000000004</c:v>
                </c:pt>
                <c:pt idx="1871">
                  <c:v>1.8400000000000003</c:v>
                </c:pt>
                <c:pt idx="1872">
                  <c:v>1.8200000000000003</c:v>
                </c:pt>
                <c:pt idx="1873">
                  <c:v>1.6400000000000006</c:v>
                </c:pt>
                <c:pt idx="1874">
                  <c:v>1.5000000000000004</c:v>
                </c:pt>
                <c:pt idx="1875">
                  <c:v>1.5600000000000005</c:v>
                </c:pt>
                <c:pt idx="1876">
                  <c:v>1.4200000000000006</c:v>
                </c:pt>
                <c:pt idx="1877">
                  <c:v>1.0400000000000003</c:v>
                </c:pt>
                <c:pt idx="1878">
                  <c:v>1.3799999999999997</c:v>
                </c:pt>
                <c:pt idx="1879">
                  <c:v>1.1599999999999997</c:v>
                </c:pt>
                <c:pt idx="1880">
                  <c:v>1.06</c:v>
                </c:pt>
                <c:pt idx="1881">
                  <c:v>0.95999999999999974</c:v>
                </c:pt>
                <c:pt idx="1882">
                  <c:v>1.08</c:v>
                </c:pt>
                <c:pt idx="1883">
                  <c:v>0.74000000000000055</c:v>
                </c:pt>
                <c:pt idx="1884">
                  <c:v>0.76000000000000045</c:v>
                </c:pt>
                <c:pt idx="1885">
                  <c:v>0.98000000000000009</c:v>
                </c:pt>
                <c:pt idx="1886">
                  <c:v>1.1400000000000001</c:v>
                </c:pt>
                <c:pt idx="1887">
                  <c:v>0.78</c:v>
                </c:pt>
                <c:pt idx="1888">
                  <c:v>0.95999999999999974</c:v>
                </c:pt>
                <c:pt idx="1889">
                  <c:v>1.0599999999999998</c:v>
                </c:pt>
                <c:pt idx="1890">
                  <c:v>1.08</c:v>
                </c:pt>
                <c:pt idx="1891">
                  <c:v>0.88000000000000012</c:v>
                </c:pt>
                <c:pt idx="1892">
                  <c:v>1.2400000000000002</c:v>
                </c:pt>
                <c:pt idx="1893">
                  <c:v>1.42</c:v>
                </c:pt>
                <c:pt idx="1894">
                  <c:v>1.3999999999999997</c:v>
                </c:pt>
                <c:pt idx="1895">
                  <c:v>1.4799999999999998</c:v>
                </c:pt>
                <c:pt idx="1896">
                  <c:v>1.5199999999999996</c:v>
                </c:pt>
                <c:pt idx="1897">
                  <c:v>1.6199999999999992</c:v>
                </c:pt>
                <c:pt idx="1898">
                  <c:v>1.2999999999999994</c:v>
                </c:pt>
                <c:pt idx="1899">
                  <c:v>1.5399999999999996</c:v>
                </c:pt>
                <c:pt idx="1900">
                  <c:v>1.1999999999999997</c:v>
                </c:pt>
                <c:pt idx="1901">
                  <c:v>1.2599999999999998</c:v>
                </c:pt>
                <c:pt idx="1902">
                  <c:v>1.1399999999999999</c:v>
                </c:pt>
                <c:pt idx="1903">
                  <c:v>0.96000000000000019</c:v>
                </c:pt>
                <c:pt idx="1904">
                  <c:v>0.80000000000000038</c:v>
                </c:pt>
                <c:pt idx="1905">
                  <c:v>1.1000000000000003</c:v>
                </c:pt>
                <c:pt idx="1906">
                  <c:v>1.0200000000000002</c:v>
                </c:pt>
                <c:pt idx="1907">
                  <c:v>1.1400000000000006</c:v>
                </c:pt>
                <c:pt idx="1908">
                  <c:v>1.5200000000000002</c:v>
                </c:pt>
                <c:pt idx="1909">
                  <c:v>1.2400000000000002</c:v>
                </c:pt>
                <c:pt idx="1910">
                  <c:v>1</c:v>
                </c:pt>
                <c:pt idx="1911">
                  <c:v>1.42</c:v>
                </c:pt>
                <c:pt idx="1912">
                  <c:v>0.93999999999999984</c:v>
                </c:pt>
                <c:pt idx="1913">
                  <c:v>0.8</c:v>
                </c:pt>
                <c:pt idx="1914">
                  <c:v>1.1599999999999997</c:v>
                </c:pt>
                <c:pt idx="1915">
                  <c:v>1.1399999999999995</c:v>
                </c:pt>
                <c:pt idx="1916">
                  <c:v>0.67999999999999972</c:v>
                </c:pt>
                <c:pt idx="1917">
                  <c:v>0.83999999999999952</c:v>
                </c:pt>
                <c:pt idx="1918">
                  <c:v>0.99999999999999967</c:v>
                </c:pt>
                <c:pt idx="1919">
                  <c:v>0.7999999999999996</c:v>
                </c:pt>
                <c:pt idx="1920">
                  <c:v>0.65999999999999981</c:v>
                </c:pt>
                <c:pt idx="1921">
                  <c:v>0.69999999999999962</c:v>
                </c:pt>
                <c:pt idx="1922">
                  <c:v>1.02</c:v>
                </c:pt>
                <c:pt idx="1923">
                  <c:v>1.2799999999999998</c:v>
                </c:pt>
                <c:pt idx="1924">
                  <c:v>1.0799999999999996</c:v>
                </c:pt>
                <c:pt idx="1925">
                  <c:v>1.3599999999999999</c:v>
                </c:pt>
                <c:pt idx="1926">
                  <c:v>1.4599999999999997</c:v>
                </c:pt>
                <c:pt idx="1927">
                  <c:v>1.5399999999999996</c:v>
                </c:pt>
                <c:pt idx="1928">
                  <c:v>1.3999999999999997</c:v>
                </c:pt>
                <c:pt idx="1929">
                  <c:v>1.6199999999999997</c:v>
                </c:pt>
                <c:pt idx="1930">
                  <c:v>1.6399999999999995</c:v>
                </c:pt>
                <c:pt idx="1931">
                  <c:v>1.2599999999999993</c:v>
                </c:pt>
                <c:pt idx="1932">
                  <c:v>1.0199999999999996</c:v>
                </c:pt>
                <c:pt idx="1933">
                  <c:v>0.9199999999999996</c:v>
                </c:pt>
                <c:pt idx="1934">
                  <c:v>0.91999999999999993</c:v>
                </c:pt>
                <c:pt idx="1935">
                  <c:v>0.96000000000000019</c:v>
                </c:pt>
                <c:pt idx="1936">
                  <c:v>1.3800000000000003</c:v>
                </c:pt>
                <c:pt idx="1937">
                  <c:v>1.6000000000000003</c:v>
                </c:pt>
                <c:pt idx="1938">
                  <c:v>1.3000000000000003</c:v>
                </c:pt>
                <c:pt idx="1939">
                  <c:v>1.4600000000000002</c:v>
                </c:pt>
                <c:pt idx="1940">
                  <c:v>1.4400000000000002</c:v>
                </c:pt>
                <c:pt idx="1941">
                  <c:v>1.7399999999999998</c:v>
                </c:pt>
                <c:pt idx="1942">
                  <c:v>1.7399999999999998</c:v>
                </c:pt>
                <c:pt idx="1943">
                  <c:v>1.8399999999999999</c:v>
                </c:pt>
                <c:pt idx="1944">
                  <c:v>1.8</c:v>
                </c:pt>
                <c:pt idx="1945">
                  <c:v>1.5599999999999998</c:v>
                </c:pt>
                <c:pt idx="1946">
                  <c:v>1.0399999999999998</c:v>
                </c:pt>
                <c:pt idx="1947">
                  <c:v>1</c:v>
                </c:pt>
                <c:pt idx="1948">
                  <c:v>1.0599999999999998</c:v>
                </c:pt>
                <c:pt idx="1949">
                  <c:v>1.1199999999999997</c:v>
                </c:pt>
                <c:pt idx="1950">
                  <c:v>1.3399999999999994</c:v>
                </c:pt>
                <c:pt idx="1951">
                  <c:v>1.4399999999999995</c:v>
                </c:pt>
                <c:pt idx="1952">
                  <c:v>1.7399999999999991</c:v>
                </c:pt>
                <c:pt idx="1953">
                  <c:v>1.6199999999999992</c:v>
                </c:pt>
                <c:pt idx="1954">
                  <c:v>1.4399999999999995</c:v>
                </c:pt>
                <c:pt idx="1955">
                  <c:v>1.9799999999999998</c:v>
                </c:pt>
                <c:pt idx="1956">
                  <c:v>2.54</c:v>
                </c:pt>
                <c:pt idx="1957">
                  <c:v>2.52</c:v>
                </c:pt>
                <c:pt idx="1958">
                  <c:v>2.86</c:v>
                </c:pt>
                <c:pt idx="1959">
                  <c:v>2.8199999999999994</c:v>
                </c:pt>
                <c:pt idx="1960">
                  <c:v>2.4399999999999995</c:v>
                </c:pt>
                <c:pt idx="1961">
                  <c:v>2.0199999999999996</c:v>
                </c:pt>
                <c:pt idx="1962">
                  <c:v>1.44</c:v>
                </c:pt>
                <c:pt idx="1963">
                  <c:v>1.1400000000000001</c:v>
                </c:pt>
                <c:pt idx="1964">
                  <c:v>1.4400000000000006</c:v>
                </c:pt>
                <c:pt idx="1965">
                  <c:v>1.2200000000000006</c:v>
                </c:pt>
                <c:pt idx="1966">
                  <c:v>1.3200000000000007</c:v>
                </c:pt>
                <c:pt idx="1967">
                  <c:v>1.3200000000000003</c:v>
                </c:pt>
                <c:pt idx="1968">
                  <c:v>1.5800000000000005</c:v>
                </c:pt>
                <c:pt idx="1969">
                  <c:v>1.7400000000000002</c:v>
                </c:pt>
                <c:pt idx="1970">
                  <c:v>1.9400000000000002</c:v>
                </c:pt>
                <c:pt idx="1971">
                  <c:v>1.8199999999999998</c:v>
                </c:pt>
                <c:pt idx="1972">
                  <c:v>2.1000000000000005</c:v>
                </c:pt>
                <c:pt idx="1973">
                  <c:v>1.6600000000000001</c:v>
                </c:pt>
                <c:pt idx="1974">
                  <c:v>1.72</c:v>
                </c:pt>
                <c:pt idx="1975">
                  <c:v>1.6</c:v>
                </c:pt>
                <c:pt idx="1976">
                  <c:v>1.56</c:v>
                </c:pt>
                <c:pt idx="1977">
                  <c:v>1.1199999999999999</c:v>
                </c:pt>
                <c:pt idx="1978">
                  <c:v>1.44</c:v>
                </c:pt>
                <c:pt idx="1979">
                  <c:v>1.2399999999999998</c:v>
                </c:pt>
                <c:pt idx="1980">
                  <c:v>1.3599999999999994</c:v>
                </c:pt>
                <c:pt idx="1981">
                  <c:v>1.6399999999999995</c:v>
                </c:pt>
                <c:pt idx="1982">
                  <c:v>2.1199999999999997</c:v>
                </c:pt>
                <c:pt idx="1983">
                  <c:v>2.1999999999999997</c:v>
                </c:pt>
                <c:pt idx="1984">
                  <c:v>2.2199999999999998</c:v>
                </c:pt>
                <c:pt idx="1985">
                  <c:v>1.8999999999999997</c:v>
                </c:pt>
                <c:pt idx="1986">
                  <c:v>1.9399999999999995</c:v>
                </c:pt>
                <c:pt idx="1987">
                  <c:v>1.6999999999999993</c:v>
                </c:pt>
                <c:pt idx="1988">
                  <c:v>1.6599999999999995</c:v>
                </c:pt>
                <c:pt idx="1989">
                  <c:v>1.3199999999999996</c:v>
                </c:pt>
                <c:pt idx="1990">
                  <c:v>1.22</c:v>
                </c:pt>
                <c:pt idx="1991">
                  <c:v>1.1399999999999999</c:v>
                </c:pt>
                <c:pt idx="1992">
                  <c:v>1.2600000000000002</c:v>
                </c:pt>
                <c:pt idx="1993">
                  <c:v>1.2600000000000002</c:v>
                </c:pt>
                <c:pt idx="1994">
                  <c:v>1.1000000000000003</c:v>
                </c:pt>
                <c:pt idx="1995">
                  <c:v>1.4200000000000004</c:v>
                </c:pt>
                <c:pt idx="1996">
                  <c:v>1.2800000000000005</c:v>
                </c:pt>
                <c:pt idx="1997">
                  <c:v>1.1000000000000003</c:v>
                </c:pt>
                <c:pt idx="1998">
                  <c:v>1.2400000000000002</c:v>
                </c:pt>
                <c:pt idx="1999">
                  <c:v>1.7400000000000002</c:v>
                </c:pt>
                <c:pt idx="2000">
                  <c:v>1.6400000000000001</c:v>
                </c:pt>
                <c:pt idx="2001">
                  <c:v>1.48</c:v>
                </c:pt>
                <c:pt idx="2002">
                  <c:v>1.2599999999999998</c:v>
                </c:pt>
                <c:pt idx="2003">
                  <c:v>0.68</c:v>
                </c:pt>
                <c:pt idx="2004">
                  <c:v>0.74000000000000021</c:v>
                </c:pt>
                <c:pt idx="2005">
                  <c:v>0.61999999999999988</c:v>
                </c:pt>
                <c:pt idx="2006">
                  <c:v>0.50000000000000033</c:v>
                </c:pt>
                <c:pt idx="2007">
                  <c:v>0.86000000000000087</c:v>
                </c:pt>
                <c:pt idx="2008">
                  <c:v>0.94000000000000061</c:v>
                </c:pt>
                <c:pt idx="2009">
                  <c:v>0.76000000000000012</c:v>
                </c:pt>
                <c:pt idx="2010">
                  <c:v>1.0400000000000005</c:v>
                </c:pt>
                <c:pt idx="2011">
                  <c:v>1.4</c:v>
                </c:pt>
                <c:pt idx="2012">
                  <c:v>1.4399999999999995</c:v>
                </c:pt>
                <c:pt idx="2013">
                  <c:v>1.5999999999999992</c:v>
                </c:pt>
                <c:pt idx="2014">
                  <c:v>1.2199999999999993</c:v>
                </c:pt>
                <c:pt idx="2015">
                  <c:v>0.91999999999999882</c:v>
                </c:pt>
                <c:pt idx="2016">
                  <c:v>0.81999999999999917</c:v>
                </c:pt>
                <c:pt idx="2017">
                  <c:v>0.49999999999999967</c:v>
                </c:pt>
                <c:pt idx="2018">
                  <c:v>0.43999999999999984</c:v>
                </c:pt>
                <c:pt idx="2019">
                  <c:v>0.88000000000000012</c:v>
                </c:pt>
                <c:pt idx="2020">
                  <c:v>1.1800000000000002</c:v>
                </c:pt>
                <c:pt idx="2021">
                  <c:v>1.08</c:v>
                </c:pt>
                <c:pt idx="2022">
                  <c:v>1.44</c:v>
                </c:pt>
                <c:pt idx="2023">
                  <c:v>1.58</c:v>
                </c:pt>
                <c:pt idx="2024">
                  <c:v>1.58</c:v>
                </c:pt>
                <c:pt idx="2025">
                  <c:v>1.7400000000000002</c:v>
                </c:pt>
                <c:pt idx="2026">
                  <c:v>2.08</c:v>
                </c:pt>
                <c:pt idx="2027">
                  <c:v>1.9000000000000004</c:v>
                </c:pt>
                <c:pt idx="2028">
                  <c:v>2.4200000000000004</c:v>
                </c:pt>
                <c:pt idx="2029">
                  <c:v>2.4200000000000004</c:v>
                </c:pt>
                <c:pt idx="2030">
                  <c:v>2.14</c:v>
                </c:pt>
                <c:pt idx="2031">
                  <c:v>2.3800000000000003</c:v>
                </c:pt>
                <c:pt idx="2032">
                  <c:v>2.54</c:v>
                </c:pt>
                <c:pt idx="2033">
                  <c:v>2.08</c:v>
                </c:pt>
                <c:pt idx="2034">
                  <c:v>1.8400000000000003</c:v>
                </c:pt>
                <c:pt idx="2035">
                  <c:v>1.7400000000000002</c:v>
                </c:pt>
                <c:pt idx="2036">
                  <c:v>1.3</c:v>
                </c:pt>
                <c:pt idx="2037">
                  <c:v>1.1000000000000001</c:v>
                </c:pt>
                <c:pt idx="2038">
                  <c:v>1.02</c:v>
                </c:pt>
                <c:pt idx="2039">
                  <c:v>0.85999999999999976</c:v>
                </c:pt>
                <c:pt idx="2040">
                  <c:v>1.02</c:v>
                </c:pt>
                <c:pt idx="2041">
                  <c:v>0.96000000000000019</c:v>
                </c:pt>
                <c:pt idx="2042">
                  <c:v>1.2600000000000002</c:v>
                </c:pt>
                <c:pt idx="2043">
                  <c:v>1.2800000000000005</c:v>
                </c:pt>
                <c:pt idx="2044">
                  <c:v>1.3400000000000003</c:v>
                </c:pt>
                <c:pt idx="2045">
                  <c:v>0.98000000000000043</c:v>
                </c:pt>
                <c:pt idx="2046">
                  <c:v>0.94000000000000017</c:v>
                </c:pt>
                <c:pt idx="2047">
                  <c:v>1.08</c:v>
                </c:pt>
                <c:pt idx="2048">
                  <c:v>1.1399999999999999</c:v>
                </c:pt>
                <c:pt idx="2049">
                  <c:v>1.2600000000000002</c:v>
                </c:pt>
                <c:pt idx="2050">
                  <c:v>1.2199999999999995</c:v>
                </c:pt>
                <c:pt idx="2051">
                  <c:v>1.1399999999999999</c:v>
                </c:pt>
                <c:pt idx="2052">
                  <c:v>0.6399999999999999</c:v>
                </c:pt>
                <c:pt idx="2053">
                  <c:v>0.51999999999999991</c:v>
                </c:pt>
                <c:pt idx="2054">
                  <c:v>0.35999999999999976</c:v>
                </c:pt>
                <c:pt idx="2055">
                  <c:v>0.78</c:v>
                </c:pt>
                <c:pt idx="2056">
                  <c:v>0.91999999999999993</c:v>
                </c:pt>
                <c:pt idx="2057">
                  <c:v>1.2</c:v>
                </c:pt>
                <c:pt idx="2058">
                  <c:v>1.22</c:v>
                </c:pt>
                <c:pt idx="2059">
                  <c:v>1.1800000000000002</c:v>
                </c:pt>
                <c:pt idx="2060">
                  <c:v>1.08</c:v>
                </c:pt>
                <c:pt idx="2061">
                  <c:v>1</c:v>
                </c:pt>
                <c:pt idx="2062">
                  <c:v>1.0400000000000003</c:v>
                </c:pt>
                <c:pt idx="2063">
                  <c:v>1.48</c:v>
                </c:pt>
                <c:pt idx="2064">
                  <c:v>1.94</c:v>
                </c:pt>
                <c:pt idx="2065">
                  <c:v>1.8</c:v>
                </c:pt>
                <c:pt idx="2066">
                  <c:v>2.12</c:v>
                </c:pt>
                <c:pt idx="2067">
                  <c:v>1.7400000000000002</c:v>
                </c:pt>
                <c:pt idx="2068">
                  <c:v>1.2400000000000002</c:v>
                </c:pt>
                <c:pt idx="2069">
                  <c:v>1.1000000000000003</c:v>
                </c:pt>
                <c:pt idx="2070">
                  <c:v>1.1200000000000003</c:v>
                </c:pt>
                <c:pt idx="2071">
                  <c:v>0.7</c:v>
                </c:pt>
                <c:pt idx="2072">
                  <c:v>0.87999999999999967</c:v>
                </c:pt>
                <c:pt idx="2073">
                  <c:v>0.68</c:v>
                </c:pt>
                <c:pt idx="2074">
                  <c:v>0.36000000000000015</c:v>
                </c:pt>
                <c:pt idx="2075">
                  <c:v>0.18000000000000008</c:v>
                </c:pt>
                <c:pt idx="2076">
                  <c:v>0</c:v>
                </c:pt>
                <c:pt idx="2077">
                  <c:v>0.32000000000000028</c:v>
                </c:pt>
                <c:pt idx="2078">
                  <c:v>0.55999999999999983</c:v>
                </c:pt>
                <c:pt idx="2079">
                  <c:v>0.75999999999999979</c:v>
                </c:pt>
                <c:pt idx="2080">
                  <c:v>0.65999999999999981</c:v>
                </c:pt>
                <c:pt idx="2081">
                  <c:v>0.72</c:v>
                </c:pt>
                <c:pt idx="2082">
                  <c:v>0.5</c:v>
                </c:pt>
                <c:pt idx="2083">
                  <c:v>0.42000000000000026</c:v>
                </c:pt>
                <c:pt idx="2084">
                  <c:v>0.32000000000000062</c:v>
                </c:pt>
                <c:pt idx="2085">
                  <c:v>0.58000000000000074</c:v>
                </c:pt>
                <c:pt idx="2086">
                  <c:v>0.74000000000000055</c:v>
                </c:pt>
                <c:pt idx="2087">
                  <c:v>0.44000000000000056</c:v>
                </c:pt>
                <c:pt idx="2088">
                  <c:v>0.92000000000000104</c:v>
                </c:pt>
                <c:pt idx="2089">
                  <c:v>0.62000000000000099</c:v>
                </c:pt>
                <c:pt idx="2090">
                  <c:v>0.54000000000000059</c:v>
                </c:pt>
                <c:pt idx="2091">
                  <c:v>0.24000000000000057</c:v>
                </c:pt>
                <c:pt idx="2092">
                  <c:v>0.2000000000000007</c:v>
                </c:pt>
                <c:pt idx="2093">
                  <c:v>-0.23999999999999985</c:v>
                </c:pt>
                <c:pt idx="2094">
                  <c:v>-2.0000000000000285E-2</c:v>
                </c:pt>
                <c:pt idx="2095">
                  <c:v>0.21999999999999958</c:v>
                </c:pt>
                <c:pt idx="2096">
                  <c:v>0.6</c:v>
                </c:pt>
                <c:pt idx="2097">
                  <c:v>0.82000000000000028</c:v>
                </c:pt>
                <c:pt idx="2098">
                  <c:v>0.68000000000000038</c:v>
                </c:pt>
                <c:pt idx="2099">
                  <c:v>0.84000000000000052</c:v>
                </c:pt>
                <c:pt idx="2100">
                  <c:v>0.36000000000000087</c:v>
                </c:pt>
                <c:pt idx="2101">
                  <c:v>0.36000000000000087</c:v>
                </c:pt>
                <c:pt idx="2102">
                  <c:v>2.0000000000000285E-2</c:v>
                </c:pt>
                <c:pt idx="2103">
                  <c:v>0.30000000000000071</c:v>
                </c:pt>
                <c:pt idx="2104">
                  <c:v>0.24000000000000057</c:v>
                </c:pt>
                <c:pt idx="2105">
                  <c:v>0.44000000000000056</c:v>
                </c:pt>
                <c:pt idx="2106">
                  <c:v>0.26000000000000084</c:v>
                </c:pt>
                <c:pt idx="2107">
                  <c:v>0.42000000000000098</c:v>
                </c:pt>
                <c:pt idx="2108">
                  <c:v>0.48000000000000043</c:v>
                </c:pt>
                <c:pt idx="2109">
                  <c:v>0.32000000000000101</c:v>
                </c:pt>
                <c:pt idx="2110">
                  <c:v>0.28000000000000114</c:v>
                </c:pt>
                <c:pt idx="2111">
                  <c:v>0.52000000000000024</c:v>
                </c:pt>
                <c:pt idx="2112">
                  <c:v>0.68000000000000038</c:v>
                </c:pt>
                <c:pt idx="2113">
                  <c:v>0.7600000000000009</c:v>
                </c:pt>
                <c:pt idx="2114">
                  <c:v>0.88000000000000045</c:v>
                </c:pt>
                <c:pt idx="2115">
                  <c:v>0.72000000000000031</c:v>
                </c:pt>
                <c:pt idx="2116">
                  <c:v>0.34000000000000058</c:v>
                </c:pt>
                <c:pt idx="2117">
                  <c:v>0.54000000000000059</c:v>
                </c:pt>
                <c:pt idx="2118">
                  <c:v>0.24000000000000057</c:v>
                </c:pt>
                <c:pt idx="2119">
                  <c:v>0.48000000000000043</c:v>
                </c:pt>
                <c:pt idx="2120">
                  <c:v>1.1600000000000001</c:v>
                </c:pt>
                <c:pt idx="2121">
                  <c:v>1.3399999999999999</c:v>
                </c:pt>
                <c:pt idx="2122">
                  <c:v>1.079999999999999</c:v>
                </c:pt>
                <c:pt idx="2123">
                  <c:v>1.1599999999999988</c:v>
                </c:pt>
                <c:pt idx="2124">
                  <c:v>1.0199999999999989</c:v>
                </c:pt>
                <c:pt idx="2125">
                  <c:v>0.79999999999999927</c:v>
                </c:pt>
                <c:pt idx="2126">
                  <c:v>0.9199999999999996</c:v>
                </c:pt>
                <c:pt idx="2127">
                  <c:v>1.0399999999999998</c:v>
                </c:pt>
                <c:pt idx="2128">
                  <c:v>0.53999999999999981</c:v>
                </c:pt>
                <c:pt idx="2129">
                  <c:v>0.3</c:v>
                </c:pt>
                <c:pt idx="2130">
                  <c:v>2.0000000000000285E-2</c:v>
                </c:pt>
                <c:pt idx="2131">
                  <c:v>-0.17999999999999972</c:v>
                </c:pt>
                <c:pt idx="2132">
                  <c:v>-0.15999999999999942</c:v>
                </c:pt>
                <c:pt idx="2133">
                  <c:v>2.0000000000000285E-2</c:v>
                </c:pt>
                <c:pt idx="2134">
                  <c:v>6.0000000000000143E-2</c:v>
                </c:pt>
                <c:pt idx="2135">
                  <c:v>0.13999999999999985</c:v>
                </c:pt>
                <c:pt idx="2136">
                  <c:v>0.18000000000000044</c:v>
                </c:pt>
                <c:pt idx="2137">
                  <c:v>-1.9999999999999574E-2</c:v>
                </c:pt>
                <c:pt idx="2138">
                  <c:v>-7.999999999999971E-2</c:v>
                </c:pt>
                <c:pt idx="2139">
                  <c:v>-0.13999999999999985</c:v>
                </c:pt>
                <c:pt idx="2140">
                  <c:v>-7.999999999999971E-2</c:v>
                </c:pt>
                <c:pt idx="2141">
                  <c:v>-0.27999999999999969</c:v>
                </c:pt>
                <c:pt idx="2142">
                  <c:v>-0.27999999999999969</c:v>
                </c:pt>
                <c:pt idx="2143">
                  <c:v>-0.11999999999999886</c:v>
                </c:pt>
                <c:pt idx="2144">
                  <c:v>6.0000000000000851E-2</c:v>
                </c:pt>
                <c:pt idx="2145">
                  <c:v>4.000000000000057E-2</c:v>
                </c:pt>
                <c:pt idx="2146">
                  <c:v>0</c:v>
                </c:pt>
                <c:pt idx="2147">
                  <c:v>-0.16000000000000014</c:v>
                </c:pt>
                <c:pt idx="2148">
                  <c:v>-0.46000000000000085</c:v>
                </c:pt>
                <c:pt idx="2149">
                  <c:v>-0.46000000000000085</c:v>
                </c:pt>
                <c:pt idx="2150">
                  <c:v>-0.54000000000000059</c:v>
                </c:pt>
                <c:pt idx="2151">
                  <c:v>0.13999999999999915</c:v>
                </c:pt>
                <c:pt idx="2152">
                  <c:v>0.45999999999999941</c:v>
                </c:pt>
                <c:pt idx="2153">
                  <c:v>0.71999999999999953</c:v>
                </c:pt>
                <c:pt idx="2154">
                  <c:v>1</c:v>
                </c:pt>
                <c:pt idx="2155">
                  <c:v>1</c:v>
                </c:pt>
                <c:pt idx="2156">
                  <c:v>0.46000000000000013</c:v>
                </c:pt>
                <c:pt idx="2157">
                  <c:v>0.33999999999999986</c:v>
                </c:pt>
                <c:pt idx="2158">
                  <c:v>0.43999999999999984</c:v>
                </c:pt>
                <c:pt idx="2159">
                  <c:v>0.1</c:v>
                </c:pt>
                <c:pt idx="2160">
                  <c:v>-6.0000000000000143E-2</c:v>
                </c:pt>
                <c:pt idx="2161">
                  <c:v>6.0000000000000143E-2</c:v>
                </c:pt>
                <c:pt idx="2162">
                  <c:v>2.0000000000000285E-2</c:v>
                </c:pt>
                <c:pt idx="2163">
                  <c:v>-0.1</c:v>
                </c:pt>
                <c:pt idx="2164">
                  <c:v>-0.2000000000000007</c:v>
                </c:pt>
                <c:pt idx="2165">
                  <c:v>-0.28000000000000042</c:v>
                </c:pt>
                <c:pt idx="2166">
                  <c:v>-0.38000000000000045</c:v>
                </c:pt>
                <c:pt idx="2167">
                  <c:v>-0.52000000000000024</c:v>
                </c:pt>
                <c:pt idx="2168">
                  <c:v>-0.33999999999999986</c:v>
                </c:pt>
                <c:pt idx="2169">
                  <c:v>-0.4799999999999997</c:v>
                </c:pt>
                <c:pt idx="2170">
                  <c:v>-0.6</c:v>
                </c:pt>
                <c:pt idx="2171">
                  <c:v>-0.7</c:v>
                </c:pt>
                <c:pt idx="2172">
                  <c:v>-0.36000000000000015</c:v>
                </c:pt>
                <c:pt idx="2173">
                  <c:v>-0.7</c:v>
                </c:pt>
                <c:pt idx="2174">
                  <c:v>-0.55999999999999939</c:v>
                </c:pt>
                <c:pt idx="2175">
                  <c:v>0.32000000000000101</c:v>
                </c:pt>
                <c:pt idx="2176">
                  <c:v>0.3400000000000013</c:v>
                </c:pt>
                <c:pt idx="2177">
                  <c:v>0.10000000000000142</c:v>
                </c:pt>
                <c:pt idx="2178">
                  <c:v>0.220000000000001</c:v>
                </c:pt>
                <c:pt idx="2179">
                  <c:v>0.32000000000000028</c:v>
                </c:pt>
                <c:pt idx="2180">
                  <c:v>-0.36000000000000015</c:v>
                </c:pt>
                <c:pt idx="2181">
                  <c:v>-0.34000000000000058</c:v>
                </c:pt>
                <c:pt idx="2182">
                  <c:v>-0.52000000000000102</c:v>
                </c:pt>
                <c:pt idx="2183">
                  <c:v>-0.34000000000000058</c:v>
                </c:pt>
                <c:pt idx="2184">
                  <c:v>-0.33999999999999986</c:v>
                </c:pt>
                <c:pt idx="2185">
                  <c:v>-0.38000000000000045</c:v>
                </c:pt>
                <c:pt idx="2186">
                  <c:v>-0.34000000000000058</c:v>
                </c:pt>
                <c:pt idx="2187">
                  <c:v>-0.14000000000000057</c:v>
                </c:pt>
                <c:pt idx="2188">
                  <c:v>-0.36000000000000015</c:v>
                </c:pt>
                <c:pt idx="2189">
                  <c:v>-0.49999999999999928</c:v>
                </c:pt>
                <c:pt idx="2190">
                  <c:v>-0.7199999999999982</c:v>
                </c:pt>
                <c:pt idx="2191">
                  <c:v>-0.97999999999999832</c:v>
                </c:pt>
                <c:pt idx="2192">
                  <c:v>-1.459999999999998</c:v>
                </c:pt>
                <c:pt idx="2193">
                  <c:v>-1.5199999999999989</c:v>
                </c:pt>
                <c:pt idx="2194">
                  <c:v>-1.6400000000000006</c:v>
                </c:pt>
                <c:pt idx="2195">
                  <c:v>-1.4200000000000004</c:v>
                </c:pt>
                <c:pt idx="2196">
                  <c:v>-1.2400000000000007</c:v>
                </c:pt>
                <c:pt idx="2197">
                  <c:v>-0.8</c:v>
                </c:pt>
                <c:pt idx="2198">
                  <c:v>-0.55999999999999939</c:v>
                </c:pt>
                <c:pt idx="2199">
                  <c:v>-0.43999999999999917</c:v>
                </c:pt>
                <c:pt idx="2200">
                  <c:v>-0.26000000000000084</c:v>
                </c:pt>
                <c:pt idx="2201">
                  <c:v>-8.000000000000114E-2</c:v>
                </c:pt>
                <c:pt idx="2202">
                  <c:v>-0.16000000000000228</c:v>
                </c:pt>
                <c:pt idx="2203">
                  <c:v>-0.72000000000000308</c:v>
                </c:pt>
                <c:pt idx="2204">
                  <c:v>-0.56000000000000372</c:v>
                </c:pt>
                <c:pt idx="2205">
                  <c:v>-0.66000000000000225</c:v>
                </c:pt>
                <c:pt idx="2206">
                  <c:v>-0.96000000000000085</c:v>
                </c:pt>
                <c:pt idx="2207">
                  <c:v>-1.1000000000000001</c:v>
                </c:pt>
                <c:pt idx="2208">
                  <c:v>-0.92000000000000026</c:v>
                </c:pt>
                <c:pt idx="2209">
                  <c:v>-1.319999999999999</c:v>
                </c:pt>
                <c:pt idx="2210">
                  <c:v>-1.5200000000000002</c:v>
                </c:pt>
                <c:pt idx="2211">
                  <c:v>-1.3000000000000014</c:v>
                </c:pt>
                <c:pt idx="2212">
                  <c:v>-1.3600000000000008</c:v>
                </c:pt>
                <c:pt idx="2213">
                  <c:v>-1.1200000000000003</c:v>
                </c:pt>
                <c:pt idx="2214">
                  <c:v>-0.7600000000000009</c:v>
                </c:pt>
                <c:pt idx="2215">
                  <c:v>-0.68000000000000116</c:v>
                </c:pt>
                <c:pt idx="2216">
                  <c:v>-0.74000000000000055</c:v>
                </c:pt>
                <c:pt idx="2217">
                  <c:v>-0.26000000000000084</c:v>
                </c:pt>
                <c:pt idx="2218">
                  <c:v>-0.26000000000000084</c:v>
                </c:pt>
                <c:pt idx="2219">
                  <c:v>-0.12000000000000029</c:v>
                </c:pt>
                <c:pt idx="2220">
                  <c:v>-5.9999999999999429E-2</c:v>
                </c:pt>
                <c:pt idx="2221">
                  <c:v>-0.39999999999999858</c:v>
                </c:pt>
                <c:pt idx="2222">
                  <c:v>-0.49999999999999856</c:v>
                </c:pt>
                <c:pt idx="2223">
                  <c:v>-0.67999999999999827</c:v>
                </c:pt>
                <c:pt idx="2224">
                  <c:v>-0.85999999999999799</c:v>
                </c:pt>
                <c:pt idx="2225">
                  <c:v>-1.1599999999999979</c:v>
                </c:pt>
                <c:pt idx="2226">
                  <c:v>-0.99999999999999856</c:v>
                </c:pt>
                <c:pt idx="2227">
                  <c:v>-1.4799999999999998</c:v>
                </c:pt>
                <c:pt idx="2228">
                  <c:v>-1.5399999999999991</c:v>
                </c:pt>
                <c:pt idx="2229">
                  <c:v>-1.6399999999999992</c:v>
                </c:pt>
                <c:pt idx="2230">
                  <c:v>-1.5399999999999978</c:v>
                </c:pt>
                <c:pt idx="2231">
                  <c:v>-1.6399999999999977</c:v>
                </c:pt>
                <c:pt idx="2232">
                  <c:v>-1.6999999999999971</c:v>
                </c:pt>
                <c:pt idx="2233">
                  <c:v>-1.8199999999999974</c:v>
                </c:pt>
                <c:pt idx="2234">
                  <c:v>-2.2999999999999985</c:v>
                </c:pt>
                <c:pt idx="2235">
                  <c:v>-2.6999999999999984</c:v>
                </c:pt>
                <c:pt idx="2236">
                  <c:v>-2.8799999999999981</c:v>
                </c:pt>
                <c:pt idx="2237">
                  <c:v>-2.8999999999999986</c:v>
                </c:pt>
                <c:pt idx="2238">
                  <c:v>-2.6999999999999984</c:v>
                </c:pt>
                <c:pt idx="2239">
                  <c:v>-2.7399999999999993</c:v>
                </c:pt>
                <c:pt idx="2240">
                  <c:v>-2.4799999999999995</c:v>
                </c:pt>
                <c:pt idx="2241">
                  <c:v>-2.3800000000000012</c:v>
                </c:pt>
                <c:pt idx="2242">
                  <c:v>-2.0000000000000013</c:v>
                </c:pt>
                <c:pt idx="2243">
                  <c:v>-1.8000000000000014</c:v>
                </c:pt>
                <c:pt idx="2244">
                  <c:v>-1.5600000000000009</c:v>
                </c:pt>
                <c:pt idx="2245">
                  <c:v>-1.2000000000000015</c:v>
                </c:pt>
                <c:pt idx="2246">
                  <c:v>-1.1000000000000014</c:v>
                </c:pt>
                <c:pt idx="2247">
                  <c:v>-1.2200000000000017</c:v>
                </c:pt>
                <c:pt idx="2248">
                  <c:v>-1.3800000000000026</c:v>
                </c:pt>
                <c:pt idx="2249">
                  <c:v>-1.3000000000000014</c:v>
                </c:pt>
                <c:pt idx="2250">
                  <c:v>-1.3800000000000012</c:v>
                </c:pt>
                <c:pt idx="2251">
                  <c:v>-1.6000000000000014</c:v>
                </c:pt>
                <c:pt idx="2252">
                  <c:v>-1.8000000000000014</c:v>
                </c:pt>
                <c:pt idx="2253">
                  <c:v>-1.8200000000000016</c:v>
                </c:pt>
                <c:pt idx="2254">
                  <c:v>-1.5000000000000029</c:v>
                </c:pt>
                <c:pt idx="2255">
                  <c:v>-1.9800000000000026</c:v>
                </c:pt>
                <c:pt idx="2256">
                  <c:v>-1.3600000000000023</c:v>
                </c:pt>
                <c:pt idx="2257">
                  <c:v>-1.1400000000000019</c:v>
                </c:pt>
                <c:pt idx="2258">
                  <c:v>-0.96000000000000085</c:v>
                </c:pt>
                <c:pt idx="2259">
                  <c:v>-1.2400000000000007</c:v>
                </c:pt>
                <c:pt idx="2260">
                  <c:v>-0.82000000000000173</c:v>
                </c:pt>
                <c:pt idx="2261">
                  <c:v>-1.5400000000000005</c:v>
                </c:pt>
                <c:pt idx="2262">
                  <c:v>-1.6799999999999997</c:v>
                </c:pt>
                <c:pt idx="2263">
                  <c:v>-1.8</c:v>
                </c:pt>
                <c:pt idx="2264">
                  <c:v>-1.6200000000000003</c:v>
                </c:pt>
                <c:pt idx="2265">
                  <c:v>-1.3200000000000003</c:v>
                </c:pt>
                <c:pt idx="2266">
                  <c:v>-0.8</c:v>
                </c:pt>
                <c:pt idx="2267">
                  <c:v>-0.50000000000000144</c:v>
                </c:pt>
                <c:pt idx="2268">
                  <c:v>-0.54000000000000059</c:v>
                </c:pt>
                <c:pt idx="2269">
                  <c:v>-0.6</c:v>
                </c:pt>
                <c:pt idx="2270">
                  <c:v>-1</c:v>
                </c:pt>
                <c:pt idx="2271">
                  <c:v>-0.67999999999999972</c:v>
                </c:pt>
                <c:pt idx="2272">
                  <c:v>-0.65999999999999948</c:v>
                </c:pt>
                <c:pt idx="2273">
                  <c:v>-0.74000000000000055</c:v>
                </c:pt>
                <c:pt idx="2274">
                  <c:v>-0.72000000000000175</c:v>
                </c:pt>
                <c:pt idx="2275">
                  <c:v>-0.62000000000000166</c:v>
                </c:pt>
                <c:pt idx="2276">
                  <c:v>-0.52000000000000313</c:v>
                </c:pt>
                <c:pt idx="2277">
                  <c:v>-0.9000000000000028</c:v>
                </c:pt>
                <c:pt idx="2278">
                  <c:v>-0.50000000000000289</c:v>
                </c:pt>
                <c:pt idx="2279">
                  <c:v>5.9999999999998013E-2</c:v>
                </c:pt>
                <c:pt idx="2280">
                  <c:v>0.13999999999999915</c:v>
                </c:pt>
                <c:pt idx="2281">
                  <c:v>-0.14000000000000057</c:v>
                </c:pt>
                <c:pt idx="2282">
                  <c:v>0.3</c:v>
                </c:pt>
                <c:pt idx="2283">
                  <c:v>0.2</c:v>
                </c:pt>
                <c:pt idx="2284">
                  <c:v>-0.17999999999999972</c:v>
                </c:pt>
                <c:pt idx="2285">
                  <c:v>-0.26000000000000084</c:v>
                </c:pt>
                <c:pt idx="2286">
                  <c:v>-0.3</c:v>
                </c:pt>
                <c:pt idx="2287">
                  <c:v>-0.35999999999999943</c:v>
                </c:pt>
                <c:pt idx="2288">
                  <c:v>-0.51999999999999891</c:v>
                </c:pt>
                <c:pt idx="2289">
                  <c:v>-0.49999999999999856</c:v>
                </c:pt>
                <c:pt idx="2290">
                  <c:v>-0.73999999999999777</c:v>
                </c:pt>
                <c:pt idx="2291">
                  <c:v>-0.85999999999999799</c:v>
                </c:pt>
                <c:pt idx="2292">
                  <c:v>-0.89999999999999858</c:v>
                </c:pt>
                <c:pt idx="2293">
                  <c:v>-0.95999999999999797</c:v>
                </c:pt>
                <c:pt idx="2294">
                  <c:v>-1.2999999999999985</c:v>
                </c:pt>
                <c:pt idx="2295">
                  <c:v>-0.77999999999999825</c:v>
                </c:pt>
                <c:pt idx="2296">
                  <c:v>-0.55999999999999805</c:v>
                </c:pt>
                <c:pt idx="2297">
                  <c:v>-0.53999999999999915</c:v>
                </c:pt>
                <c:pt idx="2298">
                  <c:v>-0.44000000000000056</c:v>
                </c:pt>
                <c:pt idx="2299">
                  <c:v>-0.20000000000000143</c:v>
                </c:pt>
                <c:pt idx="2300">
                  <c:v>-0.36000000000000087</c:v>
                </c:pt>
                <c:pt idx="2301">
                  <c:v>-0.440000000000002</c:v>
                </c:pt>
                <c:pt idx="2302">
                  <c:v>-0.38000000000000111</c:v>
                </c:pt>
                <c:pt idx="2303">
                  <c:v>-4.000000000000057E-2</c:v>
                </c:pt>
                <c:pt idx="2304">
                  <c:v>-0.22000000000000028</c:v>
                </c:pt>
                <c:pt idx="2305">
                  <c:v>-0.26000000000000367</c:v>
                </c:pt>
                <c:pt idx="2306">
                  <c:v>-0.48000000000000254</c:v>
                </c:pt>
                <c:pt idx="2307">
                  <c:v>-0.36000000000000226</c:v>
                </c:pt>
                <c:pt idx="2308">
                  <c:v>-0.84000000000000341</c:v>
                </c:pt>
                <c:pt idx="2309">
                  <c:v>-0.72000000000000175</c:v>
                </c:pt>
                <c:pt idx="2310">
                  <c:v>-0.31999999999999884</c:v>
                </c:pt>
                <c:pt idx="2311">
                  <c:v>-0.13999999999999774</c:v>
                </c:pt>
                <c:pt idx="2312">
                  <c:v>-0.5399999999999977</c:v>
                </c:pt>
                <c:pt idx="2313">
                  <c:v>-0.15999999999999659</c:v>
                </c:pt>
                <c:pt idx="2314">
                  <c:v>-0.1</c:v>
                </c:pt>
                <c:pt idx="2315">
                  <c:v>-6.0000000000002274E-2</c:v>
                </c:pt>
                <c:pt idx="2316">
                  <c:v>-2.0000000000001704E-2</c:v>
                </c:pt>
                <c:pt idx="2317">
                  <c:v>0.1799999999999983</c:v>
                </c:pt>
                <c:pt idx="2318">
                  <c:v>7.9999999999998295E-2</c:v>
                </c:pt>
                <c:pt idx="2319">
                  <c:v>0.15999999999999942</c:v>
                </c:pt>
                <c:pt idx="2320">
                  <c:v>-0.11999999999999886</c:v>
                </c:pt>
                <c:pt idx="2321">
                  <c:v>-0.18000000000000113</c:v>
                </c:pt>
                <c:pt idx="2322">
                  <c:v>-0.68000000000000116</c:v>
                </c:pt>
                <c:pt idx="2323">
                  <c:v>-0.4</c:v>
                </c:pt>
                <c:pt idx="2324">
                  <c:v>-0.41999999999999887</c:v>
                </c:pt>
                <c:pt idx="2325">
                  <c:v>-0.41999999999999887</c:v>
                </c:pt>
                <c:pt idx="2326">
                  <c:v>-0.45999999999999658</c:v>
                </c:pt>
                <c:pt idx="2327">
                  <c:v>0.36000000000000226</c:v>
                </c:pt>
                <c:pt idx="2328">
                  <c:v>0.14000000000000057</c:v>
                </c:pt>
                <c:pt idx="2329">
                  <c:v>-0.18000000000000113</c:v>
                </c:pt>
                <c:pt idx="2330">
                  <c:v>-0.41999999999999887</c:v>
                </c:pt>
                <c:pt idx="2331">
                  <c:v>-0.44000000000000056</c:v>
                </c:pt>
                <c:pt idx="2332">
                  <c:v>-1.1799999999999984</c:v>
                </c:pt>
                <c:pt idx="2333">
                  <c:v>-1.3799999999999955</c:v>
                </c:pt>
                <c:pt idx="2334">
                  <c:v>-0.79999999999999427</c:v>
                </c:pt>
                <c:pt idx="2335">
                  <c:v>-0.5999999999999972</c:v>
                </c:pt>
                <c:pt idx="2336">
                  <c:v>-0.75999999999999945</c:v>
                </c:pt>
                <c:pt idx="2337">
                  <c:v>-0.5</c:v>
                </c:pt>
                <c:pt idx="2338">
                  <c:v>-0.66000000000000225</c:v>
                </c:pt>
                <c:pt idx="2339">
                  <c:v>-0.78000000000000402</c:v>
                </c:pt>
                <c:pt idx="2340">
                  <c:v>-1.0800000000000041</c:v>
                </c:pt>
                <c:pt idx="2341">
                  <c:v>-0.68000000000000393</c:v>
                </c:pt>
                <c:pt idx="2342">
                  <c:v>-0.28000000000000397</c:v>
                </c:pt>
                <c:pt idx="2343">
                  <c:v>0.25999999999999657</c:v>
                </c:pt>
                <c:pt idx="2344">
                  <c:v>-0.24000000000000057</c:v>
                </c:pt>
                <c:pt idx="2345">
                  <c:v>0.38000000000000111</c:v>
                </c:pt>
                <c:pt idx="2346">
                  <c:v>6.0000000000002274E-2</c:v>
                </c:pt>
                <c:pt idx="2347">
                  <c:v>-0.33999999999999775</c:v>
                </c:pt>
                <c:pt idx="2348">
                  <c:v>-0.5999999999999972</c:v>
                </c:pt>
                <c:pt idx="2349">
                  <c:v>0.1200000000000017</c:v>
                </c:pt>
                <c:pt idx="2350">
                  <c:v>-0.21999999999999886</c:v>
                </c:pt>
                <c:pt idx="2351">
                  <c:v>0.18000000000000113</c:v>
                </c:pt>
                <c:pt idx="2352">
                  <c:v>0.34000000000000058</c:v>
                </c:pt>
                <c:pt idx="2353">
                  <c:v>0.52000000000000168</c:v>
                </c:pt>
                <c:pt idx="2354">
                  <c:v>0.44000000000000339</c:v>
                </c:pt>
                <c:pt idx="2355">
                  <c:v>0.62000000000000455</c:v>
                </c:pt>
                <c:pt idx="2356">
                  <c:v>0.36000000000000509</c:v>
                </c:pt>
                <c:pt idx="2357">
                  <c:v>0.60000000000000564</c:v>
                </c:pt>
                <c:pt idx="2358">
                  <c:v>0.56000000000000227</c:v>
                </c:pt>
                <c:pt idx="2359">
                  <c:v>0.52000000000000168</c:v>
                </c:pt>
                <c:pt idx="2360">
                  <c:v>0.35999999999999943</c:v>
                </c:pt>
                <c:pt idx="2361">
                  <c:v>0.25999999999999945</c:v>
                </c:pt>
                <c:pt idx="2362">
                  <c:v>-0.2</c:v>
                </c:pt>
                <c:pt idx="2363">
                  <c:v>-0.31999999999999884</c:v>
                </c:pt>
                <c:pt idx="2364">
                  <c:v>-0.45999999999999941</c:v>
                </c:pt>
                <c:pt idx="2365">
                  <c:v>-0.1</c:v>
                </c:pt>
                <c:pt idx="2366">
                  <c:v>0.34000000000000058</c:v>
                </c:pt>
                <c:pt idx="2367">
                  <c:v>0.55999999999999939</c:v>
                </c:pt>
                <c:pt idx="2368">
                  <c:v>0.75999999999999945</c:v>
                </c:pt>
                <c:pt idx="2369">
                  <c:v>0.65999999999999948</c:v>
                </c:pt>
                <c:pt idx="2370">
                  <c:v>0.6</c:v>
                </c:pt>
                <c:pt idx="2371">
                  <c:v>0.45999999999999941</c:v>
                </c:pt>
                <c:pt idx="2372">
                  <c:v>0.77999999999999825</c:v>
                </c:pt>
                <c:pt idx="2373">
                  <c:v>0.6</c:v>
                </c:pt>
                <c:pt idx="2374">
                  <c:v>0.78000000000000114</c:v>
                </c:pt>
                <c:pt idx="2375">
                  <c:v>0.62000000000000166</c:v>
                </c:pt>
                <c:pt idx="2376">
                  <c:v>0.52000000000000168</c:v>
                </c:pt>
                <c:pt idx="2377">
                  <c:v>0.40000000000000285</c:v>
                </c:pt>
                <c:pt idx="2378">
                  <c:v>1.0800000000000012</c:v>
                </c:pt>
                <c:pt idx="2379">
                  <c:v>1.2800000000000011</c:v>
                </c:pt>
                <c:pt idx="2380">
                  <c:v>1.0599999999999994</c:v>
                </c:pt>
                <c:pt idx="2381">
                  <c:v>1</c:v>
                </c:pt>
                <c:pt idx="2382">
                  <c:v>1.1599999999999995</c:v>
                </c:pt>
                <c:pt idx="2383">
                  <c:v>0.24000000000000057</c:v>
                </c:pt>
                <c:pt idx="2384">
                  <c:v>-0.14000000000000057</c:v>
                </c:pt>
                <c:pt idx="2385">
                  <c:v>0.34000000000000058</c:v>
                </c:pt>
                <c:pt idx="2386">
                  <c:v>0.48000000000000115</c:v>
                </c:pt>
                <c:pt idx="2387">
                  <c:v>0.1400000000000034</c:v>
                </c:pt>
                <c:pt idx="2388">
                  <c:v>0.26000000000000228</c:v>
                </c:pt>
                <c:pt idx="2389">
                  <c:v>0.48000000000000115</c:v>
                </c:pt>
                <c:pt idx="2390">
                  <c:v>-3.9999999999997725E-2</c:v>
                </c:pt>
                <c:pt idx="2391">
                  <c:v>4.0000000000003408E-2</c:v>
                </c:pt>
                <c:pt idx="2392">
                  <c:v>0.4600000000000023</c:v>
                </c:pt>
                <c:pt idx="2393">
                  <c:v>0.78000000000000114</c:v>
                </c:pt>
                <c:pt idx="2394">
                  <c:v>0.78000000000000114</c:v>
                </c:pt>
                <c:pt idx="2395">
                  <c:v>1.0400000000000005</c:v>
                </c:pt>
                <c:pt idx="2396">
                  <c:v>1.1999999999999971</c:v>
                </c:pt>
                <c:pt idx="2397">
                  <c:v>0.93999999999999773</c:v>
                </c:pt>
                <c:pt idx="2398">
                  <c:v>0.65999999999999948</c:v>
                </c:pt>
                <c:pt idx="2399">
                  <c:v>0.65999999999999948</c:v>
                </c:pt>
                <c:pt idx="2400">
                  <c:v>0.33999999999999775</c:v>
                </c:pt>
                <c:pt idx="2401">
                  <c:v>0.21999999999999886</c:v>
                </c:pt>
                <c:pt idx="2402">
                  <c:v>0.19999999999999715</c:v>
                </c:pt>
                <c:pt idx="2403">
                  <c:v>0.31999999999999601</c:v>
                </c:pt>
                <c:pt idx="2404">
                  <c:v>0.35999999999999943</c:v>
                </c:pt>
                <c:pt idx="2405">
                  <c:v>0.54000000000000059</c:v>
                </c:pt>
                <c:pt idx="2406">
                  <c:v>0.32000000000000173</c:v>
                </c:pt>
                <c:pt idx="2407">
                  <c:v>0.22000000000000455</c:v>
                </c:pt>
                <c:pt idx="2408">
                  <c:v>0.32000000000000456</c:v>
                </c:pt>
                <c:pt idx="2409">
                  <c:v>0.38000000000000111</c:v>
                </c:pt>
                <c:pt idx="2410">
                  <c:v>0.72000000000000175</c:v>
                </c:pt>
                <c:pt idx="2411">
                  <c:v>0.68000000000000116</c:v>
                </c:pt>
                <c:pt idx="2412">
                  <c:v>0.71999999999999886</c:v>
                </c:pt>
                <c:pt idx="2413">
                  <c:v>1.0200000000000018</c:v>
                </c:pt>
                <c:pt idx="2414">
                  <c:v>0.72000000000000175</c:v>
                </c:pt>
                <c:pt idx="2415">
                  <c:v>0.40000000000000285</c:v>
                </c:pt>
                <c:pt idx="2416">
                  <c:v>0.40000000000000285</c:v>
                </c:pt>
                <c:pt idx="2417">
                  <c:v>0.66000000000000514</c:v>
                </c:pt>
                <c:pt idx="2418">
                  <c:v>0.56000000000000227</c:v>
                </c:pt>
                <c:pt idx="2419">
                  <c:v>1.2800000000000011</c:v>
                </c:pt>
                <c:pt idx="2420">
                  <c:v>1.5400000000000005</c:v>
                </c:pt>
                <c:pt idx="2421">
                  <c:v>1.8599999999999994</c:v>
                </c:pt>
                <c:pt idx="2422">
                  <c:v>1.6599999999999966</c:v>
                </c:pt>
                <c:pt idx="2423">
                  <c:v>1.4599999999999966</c:v>
                </c:pt>
                <c:pt idx="2424">
                  <c:v>0.94000000000000061</c:v>
                </c:pt>
                <c:pt idx="2425">
                  <c:v>0.78000000000000114</c:v>
                </c:pt>
                <c:pt idx="2426">
                  <c:v>0.76000000000000223</c:v>
                </c:pt>
                <c:pt idx="2427">
                  <c:v>0.36000000000000226</c:v>
                </c:pt>
                <c:pt idx="2428">
                  <c:v>0.44000000000000056</c:v>
                </c:pt>
                <c:pt idx="2429">
                  <c:v>0.61999999999999889</c:v>
                </c:pt>
                <c:pt idx="2430">
                  <c:v>0.67999999999999827</c:v>
                </c:pt>
                <c:pt idx="2431">
                  <c:v>0.49999999999999717</c:v>
                </c:pt>
                <c:pt idx="2432">
                  <c:v>0.79999999999999716</c:v>
                </c:pt>
                <c:pt idx="2433">
                  <c:v>0.83999999999999775</c:v>
                </c:pt>
                <c:pt idx="2434">
                  <c:v>0.85999999999999943</c:v>
                </c:pt>
                <c:pt idx="2435">
                  <c:v>0.71999999999999886</c:v>
                </c:pt>
                <c:pt idx="2436">
                  <c:v>0.81999999999999884</c:v>
                </c:pt>
                <c:pt idx="2437">
                  <c:v>1.0200000000000018</c:v>
                </c:pt>
                <c:pt idx="2438">
                  <c:v>0.9000000000000028</c:v>
                </c:pt>
                <c:pt idx="2439">
                  <c:v>0.3</c:v>
                </c:pt>
                <c:pt idx="2440">
                  <c:v>0.47999999999999832</c:v>
                </c:pt>
                <c:pt idx="2441">
                  <c:v>0.3599999999999966</c:v>
                </c:pt>
                <c:pt idx="2442">
                  <c:v>3.9999999999994887E-2</c:v>
                </c:pt>
                <c:pt idx="2443">
                  <c:v>0.37999999999999545</c:v>
                </c:pt>
                <c:pt idx="2444">
                  <c:v>0.619999999999996</c:v>
                </c:pt>
                <c:pt idx="2445">
                  <c:v>0.63999999999999768</c:v>
                </c:pt>
                <c:pt idx="2446">
                  <c:v>0.9</c:v>
                </c:pt>
                <c:pt idx="2447">
                  <c:v>1.3</c:v>
                </c:pt>
                <c:pt idx="2448">
                  <c:v>1.1799999999999984</c:v>
                </c:pt>
                <c:pt idx="2449">
                  <c:v>1.0599999999999994</c:v>
                </c:pt>
                <c:pt idx="2450">
                  <c:v>0.81999999999999884</c:v>
                </c:pt>
                <c:pt idx="2451">
                  <c:v>0.2</c:v>
                </c:pt>
                <c:pt idx="2452">
                  <c:v>0.2</c:v>
                </c:pt>
                <c:pt idx="2453">
                  <c:v>-0.11999999999999886</c:v>
                </c:pt>
                <c:pt idx="2454">
                  <c:v>-0.13999999999999774</c:v>
                </c:pt>
                <c:pt idx="2455">
                  <c:v>-0.21999999999999886</c:v>
                </c:pt>
                <c:pt idx="2456">
                  <c:v>0.15999999999999942</c:v>
                </c:pt>
                <c:pt idx="2457">
                  <c:v>0.3</c:v>
                </c:pt>
                <c:pt idx="2458">
                  <c:v>0.37999999999999828</c:v>
                </c:pt>
                <c:pt idx="2459">
                  <c:v>0.4399999999999949</c:v>
                </c:pt>
                <c:pt idx="2460">
                  <c:v>0.49999999999999434</c:v>
                </c:pt>
                <c:pt idx="2461">
                  <c:v>0.25999999999999374</c:v>
                </c:pt>
                <c:pt idx="2462">
                  <c:v>-0.22000000000000738</c:v>
                </c:pt>
                <c:pt idx="2463">
                  <c:v>-0.26000000000000512</c:v>
                </c:pt>
                <c:pt idx="2464">
                  <c:v>-0.380000000000004</c:v>
                </c:pt>
                <c:pt idx="2465">
                  <c:v>-0.56000000000000227</c:v>
                </c:pt>
                <c:pt idx="2466">
                  <c:v>-0.28000000000000114</c:v>
                </c:pt>
                <c:pt idx="2467">
                  <c:v>-0.21999999999999886</c:v>
                </c:pt>
                <c:pt idx="2468">
                  <c:v>-0.43999999999999773</c:v>
                </c:pt>
                <c:pt idx="2469">
                  <c:v>-0.33999999999999486</c:v>
                </c:pt>
                <c:pt idx="2470">
                  <c:v>8.0000000000003985E-2</c:v>
                </c:pt>
                <c:pt idx="2471">
                  <c:v>4.0000000000003408E-2</c:v>
                </c:pt>
                <c:pt idx="2472">
                  <c:v>0.41999999999999887</c:v>
                </c:pt>
                <c:pt idx="2473">
                  <c:v>0.35999999999999943</c:v>
                </c:pt>
                <c:pt idx="2474">
                  <c:v>0.73999999999999488</c:v>
                </c:pt>
                <c:pt idx="2475">
                  <c:v>0.65999999999999659</c:v>
                </c:pt>
                <c:pt idx="2476">
                  <c:v>0.45999999999999658</c:v>
                </c:pt>
                <c:pt idx="2477">
                  <c:v>0.3</c:v>
                </c:pt>
                <c:pt idx="2478">
                  <c:v>0.43999999999999773</c:v>
                </c:pt>
                <c:pt idx="2479">
                  <c:v>4.000000000000057E-2</c:v>
                </c:pt>
                <c:pt idx="2480">
                  <c:v>-3.9999999999997725E-2</c:v>
                </c:pt>
                <c:pt idx="2481">
                  <c:v>0.26000000000000228</c:v>
                </c:pt>
                <c:pt idx="2482">
                  <c:v>-3.9999999999997725E-2</c:v>
                </c:pt>
                <c:pt idx="2483">
                  <c:v>0.1200000000000017</c:v>
                </c:pt>
                <c:pt idx="2484">
                  <c:v>0.26000000000000228</c:v>
                </c:pt>
                <c:pt idx="2485">
                  <c:v>0.35999999999999943</c:v>
                </c:pt>
                <c:pt idx="2486">
                  <c:v>0</c:v>
                </c:pt>
                <c:pt idx="2487">
                  <c:v>0.21999999999999886</c:v>
                </c:pt>
                <c:pt idx="2488">
                  <c:v>-0.1799999999999983</c:v>
                </c:pt>
                <c:pt idx="2489">
                  <c:v>-0.18000000000000113</c:v>
                </c:pt>
                <c:pt idx="2490">
                  <c:v>-0.41999999999999887</c:v>
                </c:pt>
                <c:pt idx="2491">
                  <c:v>-0.37999999999999828</c:v>
                </c:pt>
                <c:pt idx="2492">
                  <c:v>-0.67999999999999827</c:v>
                </c:pt>
                <c:pt idx="2493">
                  <c:v>-0.38000000000000111</c:v>
                </c:pt>
                <c:pt idx="2494">
                  <c:v>-0.95999999999999941</c:v>
                </c:pt>
                <c:pt idx="2495">
                  <c:v>-0.8</c:v>
                </c:pt>
                <c:pt idx="2496">
                  <c:v>-0.47999999999999832</c:v>
                </c:pt>
                <c:pt idx="2497">
                  <c:v>-0.83999999999999775</c:v>
                </c:pt>
                <c:pt idx="2498">
                  <c:v>-0.65999999999999659</c:v>
                </c:pt>
                <c:pt idx="2499">
                  <c:v>-5.9999999999996591E-2</c:v>
                </c:pt>
                <c:pt idx="2500">
                  <c:v>-0.27999999999999831</c:v>
                </c:pt>
                <c:pt idx="2501">
                  <c:v>-0.50000000000000289</c:v>
                </c:pt>
                <c:pt idx="2502">
                  <c:v>7.999999999999545E-2</c:v>
                </c:pt>
                <c:pt idx="2503">
                  <c:v>-4.0000000000003408E-2</c:v>
                </c:pt>
                <c:pt idx="2504">
                  <c:v>-8.0000000000003985E-2</c:v>
                </c:pt>
                <c:pt idx="2505">
                  <c:v>-0.16000000000000228</c:v>
                </c:pt>
                <c:pt idx="2506">
                  <c:v>-0.26000000000000228</c:v>
                </c:pt>
                <c:pt idx="2507">
                  <c:v>-0.42000000000000171</c:v>
                </c:pt>
                <c:pt idx="2508">
                  <c:v>-0.68000000000000116</c:v>
                </c:pt>
                <c:pt idx="2509">
                  <c:v>-0.44000000000000056</c:v>
                </c:pt>
                <c:pt idx="2510">
                  <c:v>-0.2</c:v>
                </c:pt>
                <c:pt idx="2511">
                  <c:v>-0.21999999999999886</c:v>
                </c:pt>
                <c:pt idx="2512">
                  <c:v>-0.29999999999999716</c:v>
                </c:pt>
                <c:pt idx="2513">
                  <c:v>-0.43999999999999773</c:v>
                </c:pt>
                <c:pt idx="2514">
                  <c:v>-0.91999999999999604</c:v>
                </c:pt>
                <c:pt idx="2515">
                  <c:v>-1.3599999999999965</c:v>
                </c:pt>
                <c:pt idx="2516">
                  <c:v>-1.3999999999999944</c:v>
                </c:pt>
                <c:pt idx="2517">
                  <c:v>-1.5999999999999972</c:v>
                </c:pt>
                <c:pt idx="2518">
                  <c:v>-1.2399999999999978</c:v>
                </c:pt>
                <c:pt idx="2519">
                  <c:v>-1</c:v>
                </c:pt>
                <c:pt idx="2520">
                  <c:v>-0.78000000000000114</c:v>
                </c:pt>
                <c:pt idx="2521">
                  <c:v>-0.9600000000000023</c:v>
                </c:pt>
                <c:pt idx="2522">
                  <c:v>-0.58000000000000118</c:v>
                </c:pt>
                <c:pt idx="2523">
                  <c:v>-0.62000000000000166</c:v>
                </c:pt>
                <c:pt idx="2524">
                  <c:v>-0.24000000000000341</c:v>
                </c:pt>
                <c:pt idx="2525">
                  <c:v>0.23999999999999488</c:v>
                </c:pt>
                <c:pt idx="2526">
                  <c:v>0.73999999999999488</c:v>
                </c:pt>
                <c:pt idx="2527">
                  <c:v>0.63999999999999768</c:v>
                </c:pt>
                <c:pt idx="2528">
                  <c:v>0.13999999999999774</c:v>
                </c:pt>
                <c:pt idx="2529">
                  <c:v>-0.37999999999999828</c:v>
                </c:pt>
                <c:pt idx="2530">
                  <c:v>-0.51999999999999602</c:v>
                </c:pt>
                <c:pt idx="2531">
                  <c:v>-0.65999999999999659</c:v>
                </c:pt>
                <c:pt idx="2532">
                  <c:v>-0.49999999999999717</c:v>
                </c:pt>
                <c:pt idx="2533">
                  <c:v>-0.33999999999999775</c:v>
                </c:pt>
                <c:pt idx="2534">
                  <c:v>-0.5</c:v>
                </c:pt>
                <c:pt idx="2535">
                  <c:v>-0.65999999999999948</c:v>
                </c:pt>
                <c:pt idx="2536">
                  <c:v>-0.95999999999999941</c:v>
                </c:pt>
                <c:pt idx="2537">
                  <c:v>-1.0800000000000012</c:v>
                </c:pt>
                <c:pt idx="2538">
                  <c:v>-0.52000000000000168</c:v>
                </c:pt>
                <c:pt idx="2539">
                  <c:v>-0.4600000000000023</c:v>
                </c:pt>
                <c:pt idx="2540">
                  <c:v>-0.1200000000000017</c:v>
                </c:pt>
                <c:pt idx="2541">
                  <c:v>0.2</c:v>
                </c:pt>
                <c:pt idx="2542">
                  <c:v>-0.11999999999999886</c:v>
                </c:pt>
                <c:pt idx="2543">
                  <c:v>-0.55999999999999661</c:v>
                </c:pt>
                <c:pt idx="2544">
                  <c:v>-0.4399999999999949</c:v>
                </c:pt>
                <c:pt idx="2545">
                  <c:v>-0.91999999999999604</c:v>
                </c:pt>
                <c:pt idx="2546">
                  <c:v>-0.85999999999999654</c:v>
                </c:pt>
                <c:pt idx="2547">
                  <c:v>-0.3599999999999966</c:v>
                </c:pt>
                <c:pt idx="2548">
                  <c:v>-0.27999999999999831</c:v>
                </c:pt>
                <c:pt idx="2549">
                  <c:v>-0.31999999999999884</c:v>
                </c:pt>
                <c:pt idx="2550">
                  <c:v>-3.9999999999997725E-2</c:v>
                </c:pt>
                <c:pt idx="2551">
                  <c:v>2.0000000000001704E-2</c:v>
                </c:pt>
                <c:pt idx="2552">
                  <c:v>-3.9999999999997725E-2</c:v>
                </c:pt>
                <c:pt idx="2553">
                  <c:v>2.0000000000001704E-2</c:v>
                </c:pt>
                <c:pt idx="2554">
                  <c:v>0.32000000000000173</c:v>
                </c:pt>
                <c:pt idx="2555">
                  <c:v>8.000000000000114E-2</c:v>
                </c:pt>
                <c:pt idx="2556">
                  <c:v>-0.23999999999999772</c:v>
                </c:pt>
                <c:pt idx="2557">
                  <c:v>-0.37999999999999828</c:v>
                </c:pt>
                <c:pt idx="2558">
                  <c:v>-0.5399999999999977</c:v>
                </c:pt>
                <c:pt idx="2559">
                  <c:v>-1.0999999999999972</c:v>
                </c:pt>
                <c:pt idx="2560">
                  <c:v>-1.1599999999999966</c:v>
                </c:pt>
                <c:pt idx="2561">
                  <c:v>-1.0199999999999989</c:v>
                </c:pt>
                <c:pt idx="2562">
                  <c:v>-1.0200000000000018</c:v>
                </c:pt>
                <c:pt idx="2563">
                  <c:v>-0.94000000000000061</c:v>
                </c:pt>
                <c:pt idx="2564">
                  <c:v>-0.54000000000000059</c:v>
                </c:pt>
                <c:pt idx="2565">
                  <c:v>-0.80000000000000282</c:v>
                </c:pt>
                <c:pt idx="2566">
                  <c:v>-0.92000000000000171</c:v>
                </c:pt>
                <c:pt idx="2567">
                  <c:v>-1.1400000000000006</c:v>
                </c:pt>
                <c:pt idx="2568">
                  <c:v>-1.2800000000000011</c:v>
                </c:pt>
                <c:pt idx="2569">
                  <c:v>-1.1400000000000006</c:v>
                </c:pt>
                <c:pt idx="2570">
                  <c:v>-1.0199999999999989</c:v>
                </c:pt>
                <c:pt idx="2571">
                  <c:v>-0.89999999999999714</c:v>
                </c:pt>
                <c:pt idx="2572">
                  <c:v>-0.51999999999999602</c:v>
                </c:pt>
                <c:pt idx="2573">
                  <c:v>-0.3999999999999943</c:v>
                </c:pt>
                <c:pt idx="2574">
                  <c:v>-0.45999999999999375</c:v>
                </c:pt>
                <c:pt idx="2575">
                  <c:v>2.0000000000004549E-2</c:v>
                </c:pt>
                <c:pt idx="2576">
                  <c:v>0.16000000000000228</c:v>
                </c:pt>
                <c:pt idx="2577">
                  <c:v>-0.1799999999999983</c:v>
                </c:pt>
                <c:pt idx="2578">
                  <c:v>0.1</c:v>
                </c:pt>
                <c:pt idx="2579">
                  <c:v>-2.0000000000001704E-2</c:v>
                </c:pt>
                <c:pt idx="2580">
                  <c:v>-0.50000000000000289</c:v>
                </c:pt>
                <c:pt idx="2581">
                  <c:v>-0.38000000000000111</c:v>
                </c:pt>
                <c:pt idx="2582">
                  <c:v>-6.0000000000002274E-2</c:v>
                </c:pt>
                <c:pt idx="2583">
                  <c:v>-0.40000000000000285</c:v>
                </c:pt>
                <c:pt idx="2584">
                  <c:v>-0.74000000000000343</c:v>
                </c:pt>
                <c:pt idx="2585">
                  <c:v>-0.48000000000000115</c:v>
                </c:pt>
                <c:pt idx="2586">
                  <c:v>-1</c:v>
                </c:pt>
                <c:pt idx="2587">
                  <c:v>-1.0199999999999989</c:v>
                </c:pt>
                <c:pt idx="2588">
                  <c:v>-0.77999999999999825</c:v>
                </c:pt>
                <c:pt idx="2589">
                  <c:v>-0.29999999999999716</c:v>
                </c:pt>
                <c:pt idx="2590">
                  <c:v>-9.9999999999997161E-2</c:v>
                </c:pt>
                <c:pt idx="2591">
                  <c:v>6.0000000000002274E-2</c:v>
                </c:pt>
                <c:pt idx="2592">
                  <c:v>6.0000000000002274E-2</c:v>
                </c:pt>
                <c:pt idx="2593">
                  <c:v>4.0000000000003408E-2</c:v>
                </c:pt>
                <c:pt idx="2594">
                  <c:v>-0.25999999999999657</c:v>
                </c:pt>
                <c:pt idx="2595">
                  <c:v>-0.81999999999999607</c:v>
                </c:pt>
                <c:pt idx="2596">
                  <c:v>-0.77999999999999825</c:v>
                </c:pt>
                <c:pt idx="2597">
                  <c:v>-0.83999999999999775</c:v>
                </c:pt>
                <c:pt idx="2598">
                  <c:v>-0.77999999999999825</c:v>
                </c:pt>
                <c:pt idx="2599">
                  <c:v>-0.55999999999999661</c:v>
                </c:pt>
                <c:pt idx="2600">
                  <c:v>0.10000000000000284</c:v>
                </c:pt>
                <c:pt idx="2601">
                  <c:v>0.34000000000000341</c:v>
                </c:pt>
                <c:pt idx="2602">
                  <c:v>0.44000000000000339</c:v>
                </c:pt>
                <c:pt idx="2603">
                  <c:v>0.32000000000000173</c:v>
                </c:pt>
                <c:pt idx="2604">
                  <c:v>-4.000000000000057E-2</c:v>
                </c:pt>
                <c:pt idx="2605">
                  <c:v>-0.5</c:v>
                </c:pt>
                <c:pt idx="2606">
                  <c:v>-0.64000000000000057</c:v>
                </c:pt>
                <c:pt idx="2607">
                  <c:v>-0.68000000000000116</c:v>
                </c:pt>
                <c:pt idx="2608">
                  <c:v>-0.54000000000000059</c:v>
                </c:pt>
                <c:pt idx="2609">
                  <c:v>-0.4</c:v>
                </c:pt>
                <c:pt idx="2610">
                  <c:v>-0.22000000000000169</c:v>
                </c:pt>
                <c:pt idx="2611">
                  <c:v>-0.45999999999999941</c:v>
                </c:pt>
                <c:pt idx="2612">
                  <c:v>-0.64000000000000057</c:v>
                </c:pt>
                <c:pt idx="2613">
                  <c:v>-0.94000000000000061</c:v>
                </c:pt>
                <c:pt idx="2614">
                  <c:v>-0.9000000000000028</c:v>
                </c:pt>
                <c:pt idx="2615">
                  <c:v>-0.68000000000000116</c:v>
                </c:pt>
                <c:pt idx="2616">
                  <c:v>-0.42000000000000454</c:v>
                </c:pt>
                <c:pt idx="2617">
                  <c:v>0.15999999999999659</c:v>
                </c:pt>
                <c:pt idx="2618">
                  <c:v>0.45999999999999658</c:v>
                </c:pt>
                <c:pt idx="2619">
                  <c:v>0.89999999999999714</c:v>
                </c:pt>
                <c:pt idx="2620">
                  <c:v>0.51999999999999602</c:v>
                </c:pt>
                <c:pt idx="2621">
                  <c:v>0.43999999999999773</c:v>
                </c:pt>
                <c:pt idx="2622">
                  <c:v>-8.0000000000003985E-2</c:v>
                </c:pt>
                <c:pt idx="2623">
                  <c:v>9.9999999999997161E-2</c:v>
                </c:pt>
                <c:pt idx="2624">
                  <c:v>-0.24000000000000057</c:v>
                </c:pt>
                <c:pt idx="2625">
                  <c:v>-0.14000000000000057</c:v>
                </c:pt>
                <c:pt idx="2626">
                  <c:v>-0.18000000000000113</c:v>
                </c:pt>
                <c:pt idx="2627">
                  <c:v>-0.25999999999999945</c:v>
                </c:pt>
                <c:pt idx="2628">
                  <c:v>-0.84000000000000052</c:v>
                </c:pt>
                <c:pt idx="2629">
                  <c:v>-0.9600000000000023</c:v>
                </c:pt>
                <c:pt idx="2630">
                  <c:v>-0.78000000000000114</c:v>
                </c:pt>
                <c:pt idx="2631">
                  <c:v>-0.92000000000000171</c:v>
                </c:pt>
                <c:pt idx="2632">
                  <c:v>-0.62000000000000166</c:v>
                </c:pt>
                <c:pt idx="2633">
                  <c:v>-0.16000000000000228</c:v>
                </c:pt>
                <c:pt idx="2634">
                  <c:v>3.9999999999997725E-2</c:v>
                </c:pt>
                <c:pt idx="2635">
                  <c:v>0.13999999999999774</c:v>
                </c:pt>
                <c:pt idx="2636">
                  <c:v>0.43999999999999773</c:v>
                </c:pt>
                <c:pt idx="2637">
                  <c:v>0.47999999999999832</c:v>
                </c:pt>
                <c:pt idx="2638">
                  <c:v>0.67999999999999827</c:v>
                </c:pt>
                <c:pt idx="2639">
                  <c:v>0.67999999999999827</c:v>
                </c:pt>
                <c:pt idx="2640">
                  <c:v>0.51999999999999891</c:v>
                </c:pt>
                <c:pt idx="2641">
                  <c:v>0.37999999999999828</c:v>
                </c:pt>
                <c:pt idx="2642">
                  <c:v>0.15999999999999942</c:v>
                </c:pt>
                <c:pt idx="2643">
                  <c:v>-0.23999999999999772</c:v>
                </c:pt>
                <c:pt idx="2644">
                  <c:v>-0.3599999999999966</c:v>
                </c:pt>
                <c:pt idx="2645">
                  <c:v>-0.5999999999999972</c:v>
                </c:pt>
                <c:pt idx="2646">
                  <c:v>-0.17999999999999544</c:v>
                </c:pt>
                <c:pt idx="2647">
                  <c:v>-9.9999999999997161E-2</c:v>
                </c:pt>
                <c:pt idx="2648">
                  <c:v>0.2</c:v>
                </c:pt>
                <c:pt idx="2649">
                  <c:v>0.24000000000000057</c:v>
                </c:pt>
                <c:pt idx="2650">
                  <c:v>0.28000000000000114</c:v>
                </c:pt>
                <c:pt idx="2651">
                  <c:v>0.16000000000000228</c:v>
                </c:pt>
                <c:pt idx="2652">
                  <c:v>8.0000000000003985E-2</c:v>
                </c:pt>
                <c:pt idx="2653">
                  <c:v>-7.999999999999545E-2</c:v>
                </c:pt>
                <c:pt idx="2654">
                  <c:v>-7.999999999999545E-2</c:v>
                </c:pt>
                <c:pt idx="2655">
                  <c:v>0.22000000000000455</c:v>
                </c:pt>
                <c:pt idx="2656">
                  <c:v>0.16000000000000511</c:v>
                </c:pt>
                <c:pt idx="2657">
                  <c:v>0.30000000000000282</c:v>
                </c:pt>
                <c:pt idx="2658">
                  <c:v>-0.13999999999999488</c:v>
                </c:pt>
                <c:pt idx="2659">
                  <c:v>-0.29999999999999716</c:v>
                </c:pt>
                <c:pt idx="2660">
                  <c:v>-0.3599999999999966</c:v>
                </c:pt>
                <c:pt idx="2661">
                  <c:v>-0.57999999999999829</c:v>
                </c:pt>
                <c:pt idx="2662">
                  <c:v>-0.5399999999999977</c:v>
                </c:pt>
                <c:pt idx="2663">
                  <c:v>2.0000000000001704E-2</c:v>
                </c:pt>
                <c:pt idx="2664">
                  <c:v>0.20000000000000284</c:v>
                </c:pt>
                <c:pt idx="2665">
                  <c:v>0.54000000000000337</c:v>
                </c:pt>
                <c:pt idx="2666">
                  <c:v>0.64000000000000346</c:v>
                </c:pt>
                <c:pt idx="2667">
                  <c:v>0.76000000000000223</c:v>
                </c:pt>
                <c:pt idx="2668">
                  <c:v>0.61999999999999889</c:v>
                </c:pt>
                <c:pt idx="2669">
                  <c:v>0.65999999999999948</c:v>
                </c:pt>
                <c:pt idx="2670">
                  <c:v>-6.0000000000002274E-2</c:v>
                </c:pt>
                <c:pt idx="2671">
                  <c:v>-0.24000000000000057</c:v>
                </c:pt>
                <c:pt idx="2672">
                  <c:v>-0.7</c:v>
                </c:pt>
                <c:pt idx="2673">
                  <c:v>-0.57999999999999541</c:v>
                </c:pt>
                <c:pt idx="2674">
                  <c:v>-0.45999999999999375</c:v>
                </c:pt>
                <c:pt idx="2675">
                  <c:v>-1.9999999999996021E-2</c:v>
                </c:pt>
                <c:pt idx="2676">
                  <c:v>0.66000000000000225</c:v>
                </c:pt>
                <c:pt idx="2677">
                  <c:v>1.3400000000000034</c:v>
                </c:pt>
                <c:pt idx="2678">
                  <c:v>1.4400000000000006</c:v>
                </c:pt>
                <c:pt idx="2679">
                  <c:v>1.3799999999999983</c:v>
                </c:pt>
                <c:pt idx="2680">
                  <c:v>1.4600000000000009</c:v>
                </c:pt>
                <c:pt idx="2681">
                  <c:v>0.77999999999999969</c:v>
                </c:pt>
                <c:pt idx="2682">
                  <c:v>0.45999999999999941</c:v>
                </c:pt>
                <c:pt idx="2683">
                  <c:v>0.24000000000000057</c:v>
                </c:pt>
                <c:pt idx="2684">
                  <c:v>0.16000000000000086</c:v>
                </c:pt>
                <c:pt idx="2685">
                  <c:v>0.1</c:v>
                </c:pt>
                <c:pt idx="2686">
                  <c:v>0.38000000000000111</c:v>
                </c:pt>
                <c:pt idx="2687">
                  <c:v>0.54000000000000059</c:v>
                </c:pt>
                <c:pt idx="2688">
                  <c:v>0.7399999999999991</c:v>
                </c:pt>
                <c:pt idx="2689">
                  <c:v>0.4799999999999997</c:v>
                </c:pt>
                <c:pt idx="2690">
                  <c:v>0.44000000000000056</c:v>
                </c:pt>
                <c:pt idx="2691">
                  <c:v>0</c:v>
                </c:pt>
                <c:pt idx="2692">
                  <c:v>-0.19999999999999857</c:v>
                </c:pt>
                <c:pt idx="2693">
                  <c:v>-9.9999999999998576E-2</c:v>
                </c:pt>
                <c:pt idx="2694">
                  <c:v>0.38000000000000111</c:v>
                </c:pt>
                <c:pt idx="2695">
                  <c:v>0.48000000000000115</c:v>
                </c:pt>
                <c:pt idx="2696">
                  <c:v>0.84000000000000197</c:v>
                </c:pt>
                <c:pt idx="2697">
                  <c:v>1.0200000000000002</c:v>
                </c:pt>
                <c:pt idx="2698">
                  <c:v>0.80000000000000138</c:v>
                </c:pt>
                <c:pt idx="2699">
                  <c:v>0.6</c:v>
                </c:pt>
                <c:pt idx="2700">
                  <c:v>0.37999999999999828</c:v>
                </c:pt>
                <c:pt idx="2701">
                  <c:v>0.5999999999999972</c:v>
                </c:pt>
                <c:pt idx="2702">
                  <c:v>0.47999999999999832</c:v>
                </c:pt>
                <c:pt idx="2703">
                  <c:v>0.63999999999999768</c:v>
                </c:pt>
                <c:pt idx="2704">
                  <c:v>0.97999999999999832</c:v>
                </c:pt>
                <c:pt idx="2705">
                  <c:v>0.95999999999999941</c:v>
                </c:pt>
                <c:pt idx="2706">
                  <c:v>0.83999999999999919</c:v>
                </c:pt>
                <c:pt idx="2707">
                  <c:v>0.57999999999999829</c:v>
                </c:pt>
                <c:pt idx="2708">
                  <c:v>0.37999999999999828</c:v>
                </c:pt>
                <c:pt idx="2709">
                  <c:v>0.45999999999999941</c:v>
                </c:pt>
                <c:pt idx="2710">
                  <c:v>0.35999999999999943</c:v>
                </c:pt>
                <c:pt idx="2711">
                  <c:v>0.34000000000000058</c:v>
                </c:pt>
                <c:pt idx="2712">
                  <c:v>0.58000000000000118</c:v>
                </c:pt>
                <c:pt idx="2713">
                  <c:v>0.80000000000000138</c:v>
                </c:pt>
                <c:pt idx="2714">
                  <c:v>0.56000000000000083</c:v>
                </c:pt>
                <c:pt idx="2715">
                  <c:v>0.92000000000000026</c:v>
                </c:pt>
                <c:pt idx="2716">
                  <c:v>1</c:v>
                </c:pt>
                <c:pt idx="2717">
                  <c:v>1</c:v>
                </c:pt>
                <c:pt idx="2718">
                  <c:v>0.82000000000000028</c:v>
                </c:pt>
                <c:pt idx="2719">
                  <c:v>0.92000000000000026</c:v>
                </c:pt>
                <c:pt idx="2720">
                  <c:v>0.67999999999999972</c:v>
                </c:pt>
                <c:pt idx="2721">
                  <c:v>0.52000000000000024</c:v>
                </c:pt>
                <c:pt idx="2722">
                  <c:v>0.7600000000000009</c:v>
                </c:pt>
                <c:pt idx="2723">
                  <c:v>1.0600000000000009</c:v>
                </c:pt>
                <c:pt idx="2724">
                  <c:v>0.72000000000000031</c:v>
                </c:pt>
                <c:pt idx="2725">
                  <c:v>1.0000000000000013</c:v>
                </c:pt>
                <c:pt idx="2726">
                  <c:v>1.2800000000000011</c:v>
                </c:pt>
                <c:pt idx="2727">
                  <c:v>0.8</c:v>
                </c:pt>
                <c:pt idx="2728">
                  <c:v>0.4</c:v>
                </c:pt>
                <c:pt idx="2729">
                  <c:v>8.000000000000114E-2</c:v>
                </c:pt>
                <c:pt idx="2730">
                  <c:v>-0.1799999999999983</c:v>
                </c:pt>
                <c:pt idx="2731">
                  <c:v>-0.51999999999999746</c:v>
                </c:pt>
                <c:pt idx="2732">
                  <c:v>-0.61999999999999744</c:v>
                </c:pt>
                <c:pt idx="2733">
                  <c:v>-0.93999999999999773</c:v>
                </c:pt>
                <c:pt idx="2734">
                  <c:v>-0.83999999999999919</c:v>
                </c:pt>
                <c:pt idx="2735">
                  <c:v>-0.87999999999999967</c:v>
                </c:pt>
                <c:pt idx="2736">
                  <c:v>-0.72000000000000175</c:v>
                </c:pt>
                <c:pt idx="2737">
                  <c:v>-0.4600000000000023</c:v>
                </c:pt>
                <c:pt idx="2738">
                  <c:v>-0.48000000000000254</c:v>
                </c:pt>
                <c:pt idx="2739">
                  <c:v>0.33999999999999914</c:v>
                </c:pt>
                <c:pt idx="2740">
                  <c:v>0.57999999999999974</c:v>
                </c:pt>
                <c:pt idx="2741">
                  <c:v>0.56000000000000083</c:v>
                </c:pt>
                <c:pt idx="2742">
                  <c:v>0.54000000000000203</c:v>
                </c:pt>
                <c:pt idx="2743">
                  <c:v>0.78000000000000258</c:v>
                </c:pt>
                <c:pt idx="2744">
                  <c:v>-0.35999999999999799</c:v>
                </c:pt>
                <c:pt idx="2745">
                  <c:v>-0.41999999999999887</c:v>
                </c:pt>
                <c:pt idx="2746">
                  <c:v>-0.6</c:v>
                </c:pt>
                <c:pt idx="2747">
                  <c:v>-0.87999999999999967</c:v>
                </c:pt>
                <c:pt idx="2748">
                  <c:v>-0.9</c:v>
                </c:pt>
                <c:pt idx="2749">
                  <c:v>-6.0000000000002274E-2</c:v>
                </c:pt>
                <c:pt idx="2750">
                  <c:v>-0.44000000000000339</c:v>
                </c:pt>
                <c:pt idx="2751">
                  <c:v>-0.64000000000000346</c:v>
                </c:pt>
                <c:pt idx="2752">
                  <c:v>-0.42000000000000454</c:v>
                </c:pt>
                <c:pt idx="2753">
                  <c:v>-0.34000000000000341</c:v>
                </c:pt>
                <c:pt idx="2754">
                  <c:v>-0.50000000000000289</c:v>
                </c:pt>
                <c:pt idx="2755">
                  <c:v>-0.30000000000000282</c:v>
                </c:pt>
                <c:pt idx="2756">
                  <c:v>-0.1200000000000017</c:v>
                </c:pt>
                <c:pt idx="2757">
                  <c:v>-5.9999999999999429E-2</c:v>
                </c:pt>
                <c:pt idx="2758">
                  <c:v>0.34000000000000058</c:v>
                </c:pt>
                <c:pt idx="2759">
                  <c:v>0.66000000000000225</c:v>
                </c:pt>
                <c:pt idx="2760">
                  <c:v>0.94000000000000339</c:v>
                </c:pt>
                <c:pt idx="2761">
                  <c:v>1.0000000000000029</c:v>
                </c:pt>
                <c:pt idx="2762">
                  <c:v>0.95999999999999941</c:v>
                </c:pt>
                <c:pt idx="2763">
                  <c:v>0.63999999999999768</c:v>
                </c:pt>
                <c:pt idx="2764">
                  <c:v>0.41999999999999743</c:v>
                </c:pt>
                <c:pt idx="2765">
                  <c:v>0.11999999999999744</c:v>
                </c:pt>
                <c:pt idx="2766">
                  <c:v>7.9999999999998295E-2</c:v>
                </c:pt>
                <c:pt idx="2767">
                  <c:v>0.42000000000000026</c:v>
                </c:pt>
                <c:pt idx="2768">
                  <c:v>0.42000000000000171</c:v>
                </c:pt>
                <c:pt idx="2769">
                  <c:v>0.34000000000000058</c:v>
                </c:pt>
                <c:pt idx="2770">
                  <c:v>0.46000000000000085</c:v>
                </c:pt>
                <c:pt idx="2771">
                  <c:v>0.4799999999999997</c:v>
                </c:pt>
                <c:pt idx="2772">
                  <c:v>0.33999999999999914</c:v>
                </c:pt>
                <c:pt idx="2773">
                  <c:v>0.45999999999999941</c:v>
                </c:pt>
                <c:pt idx="2774">
                  <c:v>0.14000000000000057</c:v>
                </c:pt>
                <c:pt idx="2775">
                  <c:v>-7.999999999999971E-2</c:v>
                </c:pt>
                <c:pt idx="2776">
                  <c:v>-0.23999999999999916</c:v>
                </c:pt>
                <c:pt idx="2777">
                  <c:v>-0.35999999999999799</c:v>
                </c:pt>
                <c:pt idx="2778">
                  <c:v>-0.53999999999999915</c:v>
                </c:pt>
                <c:pt idx="2779">
                  <c:v>-0.42000000000000026</c:v>
                </c:pt>
                <c:pt idx="2780">
                  <c:v>-0.14000000000000057</c:v>
                </c:pt>
                <c:pt idx="2781">
                  <c:v>-0.3</c:v>
                </c:pt>
                <c:pt idx="2782">
                  <c:v>-0.30000000000000143</c:v>
                </c:pt>
                <c:pt idx="2783">
                  <c:v>-0.4600000000000023</c:v>
                </c:pt>
                <c:pt idx="2784">
                  <c:v>-0.40000000000000141</c:v>
                </c:pt>
                <c:pt idx="2785">
                  <c:v>-0.38000000000000111</c:v>
                </c:pt>
                <c:pt idx="2786">
                  <c:v>-0.22000000000000028</c:v>
                </c:pt>
                <c:pt idx="2787">
                  <c:v>-0.14000000000000198</c:v>
                </c:pt>
                <c:pt idx="2788">
                  <c:v>0.3</c:v>
                </c:pt>
                <c:pt idx="2789">
                  <c:v>0.65999999999999948</c:v>
                </c:pt>
                <c:pt idx="2790">
                  <c:v>0.41999999999999887</c:v>
                </c:pt>
                <c:pt idx="2791">
                  <c:v>0.83999999999999775</c:v>
                </c:pt>
                <c:pt idx="2792">
                  <c:v>0.9</c:v>
                </c:pt>
                <c:pt idx="2793">
                  <c:v>1.0199999999999989</c:v>
                </c:pt>
                <c:pt idx="2794">
                  <c:v>1.2</c:v>
                </c:pt>
                <c:pt idx="2795">
                  <c:v>1.5600000000000009</c:v>
                </c:pt>
                <c:pt idx="2796">
                  <c:v>1.2800000000000011</c:v>
                </c:pt>
                <c:pt idx="2797">
                  <c:v>1.740000000000002</c:v>
                </c:pt>
                <c:pt idx="2798">
                  <c:v>1.7800000000000025</c:v>
                </c:pt>
                <c:pt idx="2799">
                  <c:v>1.4800000000000026</c:v>
                </c:pt>
                <c:pt idx="2800">
                  <c:v>1.5000000000000013</c:v>
                </c:pt>
                <c:pt idx="2801">
                  <c:v>2.160000000000001</c:v>
                </c:pt>
                <c:pt idx="2802">
                  <c:v>1.9799999999999998</c:v>
                </c:pt>
                <c:pt idx="2803">
                  <c:v>1.6199999999999988</c:v>
                </c:pt>
                <c:pt idx="2804">
                  <c:v>1.2999999999999972</c:v>
                </c:pt>
                <c:pt idx="2805">
                  <c:v>1.5399999999999991</c:v>
                </c:pt>
                <c:pt idx="2806">
                  <c:v>1.1599999999999995</c:v>
                </c:pt>
                <c:pt idx="2807">
                  <c:v>0.63999999999999913</c:v>
                </c:pt>
                <c:pt idx="2808">
                  <c:v>0.81999999999999884</c:v>
                </c:pt>
                <c:pt idx="2809">
                  <c:v>0.83999999999999919</c:v>
                </c:pt>
                <c:pt idx="2810">
                  <c:v>0.45999999999999802</c:v>
                </c:pt>
                <c:pt idx="2811">
                  <c:v>0.13999999999999774</c:v>
                </c:pt>
                <c:pt idx="2812">
                  <c:v>-6.0000000000000851E-2</c:v>
                </c:pt>
                <c:pt idx="2813">
                  <c:v>-0.4799999999999997</c:v>
                </c:pt>
                <c:pt idx="2814">
                  <c:v>-0.43999999999999917</c:v>
                </c:pt>
                <c:pt idx="2815">
                  <c:v>-0.87999999999999834</c:v>
                </c:pt>
                <c:pt idx="2816">
                  <c:v>-0.95999999999999797</c:v>
                </c:pt>
                <c:pt idx="2817">
                  <c:v>-0.51999999999999891</c:v>
                </c:pt>
                <c:pt idx="2818">
                  <c:v>-0.47999999999999832</c:v>
                </c:pt>
                <c:pt idx="2819">
                  <c:v>-0.47999999999999687</c:v>
                </c:pt>
                <c:pt idx="2820">
                  <c:v>-0.33999999999999775</c:v>
                </c:pt>
                <c:pt idx="2821">
                  <c:v>-0.61999999999999889</c:v>
                </c:pt>
                <c:pt idx="2822">
                  <c:v>-0.97999999999999832</c:v>
                </c:pt>
                <c:pt idx="2823">
                  <c:v>-0.95999999999999941</c:v>
                </c:pt>
                <c:pt idx="2824">
                  <c:v>-1.3400000000000005</c:v>
                </c:pt>
                <c:pt idx="2825">
                  <c:v>-1.2800000000000011</c:v>
                </c:pt>
                <c:pt idx="2826">
                  <c:v>-0.8</c:v>
                </c:pt>
                <c:pt idx="2827">
                  <c:v>-0.86000000000000232</c:v>
                </c:pt>
                <c:pt idx="2828">
                  <c:v>-1.1000000000000001</c:v>
                </c:pt>
                <c:pt idx="2829">
                  <c:v>-0.64000000000000057</c:v>
                </c:pt>
                <c:pt idx="2830">
                  <c:v>-0.56000000000000227</c:v>
                </c:pt>
                <c:pt idx="2831">
                  <c:v>-0.66000000000000225</c:v>
                </c:pt>
                <c:pt idx="2832">
                  <c:v>-0.28000000000000114</c:v>
                </c:pt>
                <c:pt idx="2833">
                  <c:v>0.29999999999999716</c:v>
                </c:pt>
                <c:pt idx="2834">
                  <c:v>0.33999999999999775</c:v>
                </c:pt>
                <c:pt idx="2835">
                  <c:v>0.54000000000000059</c:v>
                </c:pt>
                <c:pt idx="2836">
                  <c:v>0.58000000000000118</c:v>
                </c:pt>
                <c:pt idx="2837">
                  <c:v>0.16000000000000228</c:v>
                </c:pt>
                <c:pt idx="2838">
                  <c:v>-1.9999999999998862E-2</c:v>
                </c:pt>
                <c:pt idx="2839">
                  <c:v>0.4</c:v>
                </c:pt>
                <c:pt idx="2840">
                  <c:v>0.47999999999999832</c:v>
                </c:pt>
                <c:pt idx="2841">
                  <c:v>0.97999999999999543</c:v>
                </c:pt>
                <c:pt idx="2842">
                  <c:v>1.5399999999999949</c:v>
                </c:pt>
                <c:pt idx="2843">
                  <c:v>1.5999999999999972</c:v>
                </c:pt>
                <c:pt idx="2844">
                  <c:v>1.1199999999999988</c:v>
                </c:pt>
                <c:pt idx="2845">
                  <c:v>0.95999999999999941</c:v>
                </c:pt>
                <c:pt idx="2846">
                  <c:v>0.82000000000000173</c:v>
                </c:pt>
                <c:pt idx="2847">
                  <c:v>0.92000000000000171</c:v>
                </c:pt>
                <c:pt idx="2848">
                  <c:v>0.85999999999999943</c:v>
                </c:pt>
                <c:pt idx="2849">
                  <c:v>0.97999999999999832</c:v>
                </c:pt>
                <c:pt idx="2850">
                  <c:v>1.0799999999999983</c:v>
                </c:pt>
                <c:pt idx="2851">
                  <c:v>0.95999999999999941</c:v>
                </c:pt>
                <c:pt idx="2852">
                  <c:v>0.98000000000000109</c:v>
                </c:pt>
                <c:pt idx="2853">
                  <c:v>1.3600000000000023</c:v>
                </c:pt>
                <c:pt idx="2854">
                  <c:v>1.5800000000000041</c:v>
                </c:pt>
                <c:pt idx="2855">
                  <c:v>2.0200000000000045</c:v>
                </c:pt>
                <c:pt idx="2856">
                  <c:v>2.0600000000000049</c:v>
                </c:pt>
                <c:pt idx="2857">
                  <c:v>1.5000000000000029</c:v>
                </c:pt>
                <c:pt idx="2858">
                  <c:v>0.9000000000000028</c:v>
                </c:pt>
                <c:pt idx="2859">
                  <c:v>0.76000000000000223</c:v>
                </c:pt>
                <c:pt idx="2860">
                  <c:v>0.74000000000000055</c:v>
                </c:pt>
                <c:pt idx="2861">
                  <c:v>0.4799999999999997</c:v>
                </c:pt>
                <c:pt idx="2862">
                  <c:v>0.98000000000000109</c:v>
                </c:pt>
                <c:pt idx="2863">
                  <c:v>1.2000000000000015</c:v>
                </c:pt>
                <c:pt idx="2864">
                  <c:v>1</c:v>
                </c:pt>
                <c:pt idx="2865">
                  <c:v>0.32000000000000173</c:v>
                </c:pt>
                <c:pt idx="2866">
                  <c:v>0.40000000000000141</c:v>
                </c:pt>
                <c:pt idx="2867">
                  <c:v>0.24000000000000057</c:v>
                </c:pt>
                <c:pt idx="2868">
                  <c:v>-7.999999999999971E-2</c:v>
                </c:pt>
                <c:pt idx="2869">
                  <c:v>2.0000000000001704E-2</c:v>
                </c:pt>
                <c:pt idx="2870">
                  <c:v>0.30000000000000143</c:v>
                </c:pt>
                <c:pt idx="2871">
                  <c:v>0.14000000000000198</c:v>
                </c:pt>
                <c:pt idx="2872">
                  <c:v>-0.13999999999999774</c:v>
                </c:pt>
                <c:pt idx="2873">
                  <c:v>-0.21999999999999745</c:v>
                </c:pt>
                <c:pt idx="2874">
                  <c:v>-0.67999999999999827</c:v>
                </c:pt>
                <c:pt idx="2875">
                  <c:v>-1.2399999999999991</c:v>
                </c:pt>
                <c:pt idx="2876">
                  <c:v>-1.2200000000000002</c:v>
                </c:pt>
                <c:pt idx="2877">
                  <c:v>-1.3200000000000016</c:v>
                </c:pt>
                <c:pt idx="2878">
                  <c:v>-1.1400000000000048</c:v>
                </c:pt>
                <c:pt idx="2879">
                  <c:v>-1.0400000000000034</c:v>
                </c:pt>
                <c:pt idx="2880">
                  <c:v>-0.78000000000000402</c:v>
                </c:pt>
                <c:pt idx="2881">
                  <c:v>-1.0200000000000045</c:v>
                </c:pt>
                <c:pt idx="2882">
                  <c:v>-1.1000000000000028</c:v>
                </c:pt>
                <c:pt idx="2883">
                  <c:v>-1.2199999999999989</c:v>
                </c:pt>
                <c:pt idx="2884">
                  <c:v>-1.2199999999999989</c:v>
                </c:pt>
                <c:pt idx="2885">
                  <c:v>-1.2799999999999954</c:v>
                </c:pt>
                <c:pt idx="2886">
                  <c:v>-1.1399999999999948</c:v>
                </c:pt>
                <c:pt idx="2887">
                  <c:v>-1.0399999999999949</c:v>
                </c:pt>
                <c:pt idx="2888">
                  <c:v>-0.85999999999999654</c:v>
                </c:pt>
                <c:pt idx="2889">
                  <c:v>-0.67999999999999827</c:v>
                </c:pt>
                <c:pt idx="2890">
                  <c:v>-0.65999999999999948</c:v>
                </c:pt>
                <c:pt idx="2891">
                  <c:v>-0.52000000000000168</c:v>
                </c:pt>
                <c:pt idx="2892">
                  <c:v>-0.4</c:v>
                </c:pt>
                <c:pt idx="2893">
                  <c:v>-0.3</c:v>
                </c:pt>
                <c:pt idx="2894">
                  <c:v>-0.9</c:v>
                </c:pt>
                <c:pt idx="2895">
                  <c:v>-0.21999999999999886</c:v>
                </c:pt>
                <c:pt idx="2896">
                  <c:v>-0.21999999999999603</c:v>
                </c:pt>
                <c:pt idx="2897">
                  <c:v>-3.9999999999997725E-2</c:v>
                </c:pt>
                <c:pt idx="2898">
                  <c:v>-0.1799999999999983</c:v>
                </c:pt>
                <c:pt idx="2899">
                  <c:v>0.22000000000000455</c:v>
                </c:pt>
                <c:pt idx="2900">
                  <c:v>-0.55999999999999661</c:v>
                </c:pt>
                <c:pt idx="2901">
                  <c:v>-0.51999999999999602</c:v>
                </c:pt>
                <c:pt idx="2902">
                  <c:v>-0.51999999999999602</c:v>
                </c:pt>
                <c:pt idx="2903">
                  <c:v>-0.31999999999999601</c:v>
                </c:pt>
                <c:pt idx="2904">
                  <c:v>0.1200000000000017</c:v>
                </c:pt>
                <c:pt idx="2905">
                  <c:v>0.58000000000000118</c:v>
                </c:pt>
                <c:pt idx="2906">
                  <c:v>0.85999999999999943</c:v>
                </c:pt>
                <c:pt idx="2907">
                  <c:v>0.7</c:v>
                </c:pt>
                <c:pt idx="2908">
                  <c:v>0.76000000000000223</c:v>
                </c:pt>
                <c:pt idx="2909">
                  <c:v>0.42000000000000171</c:v>
                </c:pt>
                <c:pt idx="2910">
                  <c:v>0.36000000000000226</c:v>
                </c:pt>
                <c:pt idx="2911">
                  <c:v>2.0000000000001704E-2</c:v>
                </c:pt>
                <c:pt idx="2912">
                  <c:v>2.0000000000001704E-2</c:v>
                </c:pt>
                <c:pt idx="2913">
                  <c:v>4.000000000000057E-2</c:v>
                </c:pt>
                <c:pt idx="2914">
                  <c:v>8.000000000000114E-2</c:v>
                </c:pt>
                <c:pt idx="2915">
                  <c:v>2.0000000000001704E-2</c:v>
                </c:pt>
                <c:pt idx="2916">
                  <c:v>0.48000000000000115</c:v>
                </c:pt>
                <c:pt idx="2917">
                  <c:v>0.9</c:v>
                </c:pt>
                <c:pt idx="2918">
                  <c:v>1.1599999999999995</c:v>
                </c:pt>
                <c:pt idx="2919">
                  <c:v>1.5599999999999994</c:v>
                </c:pt>
                <c:pt idx="2920">
                  <c:v>2.1599999999999993</c:v>
                </c:pt>
                <c:pt idx="2921">
                  <c:v>2.0600000000000023</c:v>
                </c:pt>
                <c:pt idx="2922">
                  <c:v>1.9600000000000022</c:v>
                </c:pt>
                <c:pt idx="2923">
                  <c:v>1.6600000000000024</c:v>
                </c:pt>
                <c:pt idx="2924">
                  <c:v>1.7600000000000022</c:v>
                </c:pt>
                <c:pt idx="2925">
                  <c:v>1.180000000000001</c:v>
                </c:pt>
                <c:pt idx="2926">
                  <c:v>1.0800000000000012</c:v>
                </c:pt>
                <c:pt idx="2927">
                  <c:v>0.91999999999999882</c:v>
                </c:pt>
                <c:pt idx="2928">
                  <c:v>1.2</c:v>
                </c:pt>
                <c:pt idx="2929">
                  <c:v>1.0400000000000005</c:v>
                </c:pt>
                <c:pt idx="2930">
                  <c:v>1.0400000000000005</c:v>
                </c:pt>
                <c:pt idx="2931">
                  <c:v>0.95999999999999941</c:v>
                </c:pt>
                <c:pt idx="2932">
                  <c:v>1.0200000000000018</c:v>
                </c:pt>
                <c:pt idx="2933">
                  <c:v>0.45999999999999941</c:v>
                </c:pt>
                <c:pt idx="2934">
                  <c:v>0.1799999999999983</c:v>
                </c:pt>
                <c:pt idx="2935">
                  <c:v>9.9999999999997161E-2</c:v>
                </c:pt>
                <c:pt idx="2936">
                  <c:v>0.1799999999999983</c:v>
                </c:pt>
                <c:pt idx="2937">
                  <c:v>0.1799999999999983</c:v>
                </c:pt>
                <c:pt idx="2938">
                  <c:v>0.58000000000000118</c:v>
                </c:pt>
                <c:pt idx="2939">
                  <c:v>0.84000000000000052</c:v>
                </c:pt>
                <c:pt idx="2940">
                  <c:v>1.2</c:v>
                </c:pt>
                <c:pt idx="2941">
                  <c:v>1.3599999999999994</c:v>
                </c:pt>
                <c:pt idx="2942">
                  <c:v>1.6599999999999995</c:v>
                </c:pt>
                <c:pt idx="2943">
                  <c:v>1.5399999999999978</c:v>
                </c:pt>
                <c:pt idx="2944">
                  <c:v>1.5</c:v>
                </c:pt>
                <c:pt idx="2945">
                  <c:v>1.3800000000000012</c:v>
                </c:pt>
                <c:pt idx="2946">
                  <c:v>1.1400000000000006</c:v>
                </c:pt>
                <c:pt idx="2947">
                  <c:v>1</c:v>
                </c:pt>
                <c:pt idx="2948">
                  <c:v>1.2200000000000017</c:v>
                </c:pt>
                <c:pt idx="2949">
                  <c:v>1.1200000000000017</c:v>
                </c:pt>
                <c:pt idx="2950">
                  <c:v>1.3400000000000005</c:v>
                </c:pt>
                <c:pt idx="2951">
                  <c:v>1.4600000000000022</c:v>
                </c:pt>
                <c:pt idx="2952">
                  <c:v>1.3200000000000016</c:v>
                </c:pt>
                <c:pt idx="2953">
                  <c:v>1.1400000000000006</c:v>
                </c:pt>
                <c:pt idx="2954">
                  <c:v>1.0800000000000012</c:v>
                </c:pt>
                <c:pt idx="2955">
                  <c:v>0.22000000000000455</c:v>
                </c:pt>
                <c:pt idx="2956">
                  <c:v>0.22000000000000169</c:v>
                </c:pt>
                <c:pt idx="2957">
                  <c:v>6.0000000000002274E-2</c:v>
                </c:pt>
                <c:pt idx="2958">
                  <c:v>-0.1799999999999983</c:v>
                </c:pt>
                <c:pt idx="2959">
                  <c:v>-0.36000000000000226</c:v>
                </c:pt>
                <c:pt idx="2960">
                  <c:v>0.21999999999999603</c:v>
                </c:pt>
                <c:pt idx="2961">
                  <c:v>-0.28000000000000397</c:v>
                </c:pt>
                <c:pt idx="2962">
                  <c:v>-0.66000000000000225</c:v>
                </c:pt>
                <c:pt idx="2963">
                  <c:v>-0.62000000000000166</c:v>
                </c:pt>
                <c:pt idx="2964">
                  <c:v>-0.21999999999999886</c:v>
                </c:pt>
                <c:pt idx="2965">
                  <c:v>-0.13999999999999774</c:v>
                </c:pt>
                <c:pt idx="2966">
                  <c:v>0.20000000000000284</c:v>
                </c:pt>
                <c:pt idx="2967">
                  <c:v>0.72000000000000175</c:v>
                </c:pt>
                <c:pt idx="2968">
                  <c:v>0.98000000000000109</c:v>
                </c:pt>
                <c:pt idx="2969">
                  <c:v>0.9600000000000023</c:v>
                </c:pt>
                <c:pt idx="2970">
                  <c:v>0.62000000000000166</c:v>
                </c:pt>
                <c:pt idx="2971">
                  <c:v>0.64000000000000346</c:v>
                </c:pt>
                <c:pt idx="2972">
                  <c:v>0.64000000000000346</c:v>
                </c:pt>
                <c:pt idx="2973">
                  <c:v>0.62000000000000455</c:v>
                </c:pt>
                <c:pt idx="2974">
                  <c:v>0.50000000000000289</c:v>
                </c:pt>
                <c:pt idx="2975">
                  <c:v>0.82000000000000173</c:v>
                </c:pt>
                <c:pt idx="2976">
                  <c:v>1.0400000000000005</c:v>
                </c:pt>
                <c:pt idx="2977">
                  <c:v>1.0400000000000005</c:v>
                </c:pt>
                <c:pt idx="2978">
                  <c:v>1.1199999999999988</c:v>
                </c:pt>
                <c:pt idx="2979">
                  <c:v>1.180000000000001</c:v>
                </c:pt>
                <c:pt idx="2980">
                  <c:v>0.78000000000000402</c:v>
                </c:pt>
                <c:pt idx="2981">
                  <c:v>0.70000000000000284</c:v>
                </c:pt>
                <c:pt idx="2982">
                  <c:v>0.4600000000000023</c:v>
                </c:pt>
                <c:pt idx="2983">
                  <c:v>0.44000000000000056</c:v>
                </c:pt>
                <c:pt idx="2984">
                  <c:v>0.27999999999999831</c:v>
                </c:pt>
                <c:pt idx="2985">
                  <c:v>0.39999999999999714</c:v>
                </c:pt>
                <c:pt idx="2986">
                  <c:v>0.1799999999999983</c:v>
                </c:pt>
                <c:pt idx="2987">
                  <c:v>0.1</c:v>
                </c:pt>
                <c:pt idx="2988">
                  <c:v>-7.9999999999998295E-2</c:v>
                </c:pt>
                <c:pt idx="2989">
                  <c:v>-5.9999999999996591E-2</c:v>
                </c:pt>
                <c:pt idx="2990">
                  <c:v>0.28000000000000114</c:v>
                </c:pt>
                <c:pt idx="2991">
                  <c:v>0.25999999999999945</c:v>
                </c:pt>
                <c:pt idx="2992">
                  <c:v>0.3599999999999966</c:v>
                </c:pt>
                <c:pt idx="2993">
                  <c:v>0.29999999999999716</c:v>
                </c:pt>
                <c:pt idx="2994">
                  <c:v>0.33999999999999486</c:v>
                </c:pt>
                <c:pt idx="2995">
                  <c:v>0.33999999999999775</c:v>
                </c:pt>
                <c:pt idx="2996">
                  <c:v>0.47999999999999832</c:v>
                </c:pt>
                <c:pt idx="2997">
                  <c:v>0.48000000000000115</c:v>
                </c:pt>
                <c:pt idx="2998">
                  <c:v>0.52000000000000168</c:v>
                </c:pt>
                <c:pt idx="2999">
                  <c:v>0.56000000000000227</c:v>
                </c:pt>
                <c:pt idx="3000">
                  <c:v>0.28000000000000114</c:v>
                </c:pt>
                <c:pt idx="3001">
                  <c:v>0.28000000000000114</c:v>
                </c:pt>
                <c:pt idx="3002">
                  <c:v>0.3</c:v>
                </c:pt>
                <c:pt idx="3003">
                  <c:v>0.45999999999999941</c:v>
                </c:pt>
                <c:pt idx="3004">
                  <c:v>0.5</c:v>
                </c:pt>
                <c:pt idx="3005">
                  <c:v>0.35999999999999943</c:v>
                </c:pt>
                <c:pt idx="3006">
                  <c:v>0.21999999999999886</c:v>
                </c:pt>
                <c:pt idx="3007">
                  <c:v>0.31999999999999884</c:v>
                </c:pt>
                <c:pt idx="3008">
                  <c:v>0.41999999999999887</c:v>
                </c:pt>
                <c:pt idx="3009">
                  <c:v>0.37999999999999828</c:v>
                </c:pt>
                <c:pt idx="3010">
                  <c:v>0.65999999999999659</c:v>
                </c:pt>
                <c:pt idx="3011">
                  <c:v>0.77999999999999825</c:v>
                </c:pt>
                <c:pt idx="3012">
                  <c:v>0.43999999999999773</c:v>
                </c:pt>
                <c:pt idx="3013">
                  <c:v>0.35999999999999943</c:v>
                </c:pt>
                <c:pt idx="3014">
                  <c:v>0.45999999999999941</c:v>
                </c:pt>
                <c:pt idx="3015">
                  <c:v>0.18000000000000113</c:v>
                </c:pt>
                <c:pt idx="3016">
                  <c:v>4.000000000000057E-2</c:v>
                </c:pt>
                <c:pt idx="3017">
                  <c:v>0.4600000000000023</c:v>
                </c:pt>
                <c:pt idx="3018">
                  <c:v>0.22000000000000169</c:v>
                </c:pt>
                <c:pt idx="3019">
                  <c:v>0.1200000000000017</c:v>
                </c:pt>
                <c:pt idx="3020">
                  <c:v>0.40000000000000285</c:v>
                </c:pt>
                <c:pt idx="3021">
                  <c:v>0.36000000000000509</c:v>
                </c:pt>
                <c:pt idx="3022">
                  <c:v>0.20000000000000284</c:v>
                </c:pt>
                <c:pt idx="3023">
                  <c:v>0.14000000000000626</c:v>
                </c:pt>
                <c:pt idx="3024">
                  <c:v>2.000000000000739E-2</c:v>
                </c:pt>
                <c:pt idx="3025">
                  <c:v>-0.4399999999999949</c:v>
                </c:pt>
                <c:pt idx="3026">
                  <c:v>-0.28000000000000114</c:v>
                </c:pt>
                <c:pt idx="3027">
                  <c:v>-0.6</c:v>
                </c:pt>
                <c:pt idx="3028">
                  <c:v>-0.38000000000000111</c:v>
                </c:pt>
                <c:pt idx="3029">
                  <c:v>-0.28000000000000114</c:v>
                </c:pt>
                <c:pt idx="3030">
                  <c:v>0.18000000000000113</c:v>
                </c:pt>
                <c:pt idx="3031">
                  <c:v>0.20000000000000567</c:v>
                </c:pt>
                <c:pt idx="3032">
                  <c:v>0.54000000000000914</c:v>
                </c:pt>
                <c:pt idx="3033">
                  <c:v>0.36000000000000798</c:v>
                </c:pt>
                <c:pt idx="3034">
                  <c:v>0.62000000000001021</c:v>
                </c:pt>
              </c:numCache>
            </c:numRef>
          </c:xVal>
          <c:yVal>
            <c:numRef>
              <c:f>'64J_11'!$A$2:$A$3036</c:f>
              <c:numCache>
                <c:formatCode>General</c:formatCode>
                <c:ptCount val="3035"/>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numCache>
            </c:numRef>
          </c:yVal>
          <c:smooth val="1"/>
          <c:extLst>
            <c:ext xmlns:c16="http://schemas.microsoft.com/office/drawing/2014/chart" uri="{C3380CC4-5D6E-409C-BE32-E72D297353CC}">
              <c16:uniqueId val="{00000000-ED35-498A-8B44-BA3B955DBD11}"/>
            </c:ext>
          </c:extLst>
        </c:ser>
        <c:ser>
          <c:idx val="1"/>
          <c:order val="1"/>
          <c:tx>
            <c:strRef>
              <c:f>'64J_11'!$P$1</c:f>
              <c:strCache>
                <c:ptCount val="1"/>
                <c:pt idx="0">
                  <c:v>2016-2017</c:v>
                </c:pt>
              </c:strCache>
            </c:strRef>
          </c:tx>
          <c:spPr>
            <a:ln w="12700" cap="rnd">
              <a:solidFill>
                <a:schemeClr val="accent2">
                  <a:lumMod val="40000"/>
                  <a:lumOff val="60000"/>
                </a:schemeClr>
              </a:solidFill>
              <a:round/>
            </a:ln>
            <a:effectLst/>
          </c:spPr>
          <c:marker>
            <c:symbol val="none"/>
          </c:marker>
          <c:xVal>
            <c:numRef>
              <c:f>'64J_11'!$P$2:$P$3037</c:f>
              <c:numCache>
                <c:formatCode>General</c:formatCode>
                <c:ptCount val="3036"/>
                <c:pt idx="12">
                  <c:v>-5.28</c:v>
                </c:pt>
                <c:pt idx="13">
                  <c:v>-4.8800000000000008</c:v>
                </c:pt>
                <c:pt idx="14">
                  <c:v>-5.0999999999999996</c:v>
                </c:pt>
                <c:pt idx="15">
                  <c:v>-5.0600000000000005</c:v>
                </c:pt>
                <c:pt idx="16">
                  <c:v>-5.0999999999999996</c:v>
                </c:pt>
                <c:pt idx="17">
                  <c:v>-5.2799999999999994</c:v>
                </c:pt>
                <c:pt idx="18">
                  <c:v>-5.7</c:v>
                </c:pt>
                <c:pt idx="19">
                  <c:v>-5.8199999999999994</c:v>
                </c:pt>
                <c:pt idx="20">
                  <c:v>-5.58</c:v>
                </c:pt>
                <c:pt idx="21">
                  <c:v>-5.8199999999999994</c:v>
                </c:pt>
                <c:pt idx="22">
                  <c:v>-5.96</c:v>
                </c:pt>
                <c:pt idx="23">
                  <c:v>-6.2</c:v>
                </c:pt>
                <c:pt idx="24">
                  <c:v>-6.2</c:v>
                </c:pt>
                <c:pt idx="25">
                  <c:v>-6.7</c:v>
                </c:pt>
                <c:pt idx="26">
                  <c:v>-7.0400000000000009</c:v>
                </c:pt>
                <c:pt idx="27">
                  <c:v>-7.6</c:v>
                </c:pt>
                <c:pt idx="28">
                  <c:v>-8.1999999999999993</c:v>
                </c:pt>
                <c:pt idx="29">
                  <c:v>-8.8800000000000008</c:v>
                </c:pt>
                <c:pt idx="30">
                  <c:v>-9.1999999999999993</c:v>
                </c:pt>
                <c:pt idx="31">
                  <c:v>-9.26</c:v>
                </c:pt>
                <c:pt idx="32">
                  <c:v>-9.66</c:v>
                </c:pt>
                <c:pt idx="33">
                  <c:v>-9.92</c:v>
                </c:pt>
                <c:pt idx="34">
                  <c:v>-10.42</c:v>
                </c:pt>
                <c:pt idx="35">
                  <c:v>-11.24</c:v>
                </c:pt>
                <c:pt idx="36">
                  <c:v>-11.98</c:v>
                </c:pt>
                <c:pt idx="37">
                  <c:v>-12.78</c:v>
                </c:pt>
                <c:pt idx="38">
                  <c:v>-13.560000000000002</c:v>
                </c:pt>
                <c:pt idx="39">
                  <c:v>-14.319999999999999</c:v>
                </c:pt>
                <c:pt idx="40">
                  <c:v>-15.16</c:v>
                </c:pt>
                <c:pt idx="41">
                  <c:v>-16.059999999999999</c:v>
                </c:pt>
                <c:pt idx="42">
                  <c:v>-16.68</c:v>
                </c:pt>
                <c:pt idx="43">
                  <c:v>-17.560000000000002</c:v>
                </c:pt>
                <c:pt idx="44">
                  <c:v>-18.18</c:v>
                </c:pt>
                <c:pt idx="45">
                  <c:v>-18.660000000000004</c:v>
                </c:pt>
                <c:pt idx="46">
                  <c:v>-19.02</c:v>
                </c:pt>
                <c:pt idx="47">
                  <c:v>-19.46</c:v>
                </c:pt>
                <c:pt idx="48">
                  <c:v>-19.52</c:v>
                </c:pt>
                <c:pt idx="49">
                  <c:v>-19.399999999999999</c:v>
                </c:pt>
                <c:pt idx="50">
                  <c:v>-19.399999999999999</c:v>
                </c:pt>
                <c:pt idx="51">
                  <c:v>-19.72</c:v>
                </c:pt>
                <c:pt idx="52">
                  <c:v>-19.360000000000003</c:v>
                </c:pt>
                <c:pt idx="53">
                  <c:v>-19.400000000000002</c:v>
                </c:pt>
                <c:pt idx="54">
                  <c:v>-19.84</c:v>
                </c:pt>
                <c:pt idx="55">
                  <c:v>-19.759999999999998</c:v>
                </c:pt>
                <c:pt idx="56">
                  <c:v>-19.68</c:v>
                </c:pt>
                <c:pt idx="57">
                  <c:v>-19.5</c:v>
                </c:pt>
                <c:pt idx="58">
                  <c:v>-19.18</c:v>
                </c:pt>
                <c:pt idx="59">
                  <c:v>-18.740000000000002</c:v>
                </c:pt>
                <c:pt idx="60">
                  <c:v>-18.440000000000001</c:v>
                </c:pt>
                <c:pt idx="61">
                  <c:v>-17.84</c:v>
                </c:pt>
                <c:pt idx="62">
                  <c:v>-17.66</c:v>
                </c:pt>
                <c:pt idx="63">
                  <c:v>-17.14</c:v>
                </c:pt>
                <c:pt idx="64">
                  <c:v>-16.82</c:v>
                </c:pt>
                <c:pt idx="65">
                  <c:v>-16.100000000000001</c:v>
                </c:pt>
                <c:pt idx="66">
                  <c:v>-15.66</c:v>
                </c:pt>
                <c:pt idx="67">
                  <c:v>-15.319999999999999</c:v>
                </c:pt>
                <c:pt idx="68">
                  <c:v>-14.959999999999999</c:v>
                </c:pt>
                <c:pt idx="69">
                  <c:v>-14.220000000000002</c:v>
                </c:pt>
                <c:pt idx="70">
                  <c:v>-14.020000000000001</c:v>
                </c:pt>
                <c:pt idx="71">
                  <c:v>-13.420000000000002</c:v>
                </c:pt>
                <c:pt idx="72">
                  <c:v>-12.8</c:v>
                </c:pt>
                <c:pt idx="73">
                  <c:v>-12.819999999999999</c:v>
                </c:pt>
                <c:pt idx="74">
                  <c:v>-12.620000000000001</c:v>
                </c:pt>
                <c:pt idx="75">
                  <c:v>-12.219999999999999</c:v>
                </c:pt>
                <c:pt idx="76">
                  <c:v>-12.239999999999998</c:v>
                </c:pt>
                <c:pt idx="77">
                  <c:v>-11.999999999999996</c:v>
                </c:pt>
                <c:pt idx="78">
                  <c:v>-11.6</c:v>
                </c:pt>
                <c:pt idx="79">
                  <c:v>-11.879999999999999</c:v>
                </c:pt>
                <c:pt idx="80">
                  <c:v>-12.14</c:v>
                </c:pt>
                <c:pt idx="81">
                  <c:v>-12.06</c:v>
                </c:pt>
                <c:pt idx="82">
                  <c:v>-12.5</c:v>
                </c:pt>
                <c:pt idx="83">
                  <c:v>-12.74</c:v>
                </c:pt>
                <c:pt idx="84">
                  <c:v>-13.080000000000002</c:v>
                </c:pt>
                <c:pt idx="85">
                  <c:v>-13.5</c:v>
                </c:pt>
                <c:pt idx="86">
                  <c:v>-14.040000000000001</c:v>
                </c:pt>
                <c:pt idx="87">
                  <c:v>-14.460000000000003</c:v>
                </c:pt>
                <c:pt idx="88">
                  <c:v>-15.040000000000001</c:v>
                </c:pt>
                <c:pt idx="89">
                  <c:v>-14.86</c:v>
                </c:pt>
                <c:pt idx="90">
                  <c:v>-15.24</c:v>
                </c:pt>
                <c:pt idx="91">
                  <c:v>-15.959999999999999</c:v>
                </c:pt>
                <c:pt idx="92">
                  <c:v>-16.360000000000003</c:v>
                </c:pt>
                <c:pt idx="93">
                  <c:v>-17.020000000000003</c:v>
                </c:pt>
                <c:pt idx="94">
                  <c:v>-17.880000000000003</c:v>
                </c:pt>
                <c:pt idx="95">
                  <c:v>-17.98</c:v>
                </c:pt>
                <c:pt idx="96">
                  <c:v>-18.28</c:v>
                </c:pt>
                <c:pt idx="97">
                  <c:v>-18.54</c:v>
                </c:pt>
                <c:pt idx="98">
                  <c:v>-18.899999999999999</c:v>
                </c:pt>
                <c:pt idx="99">
                  <c:v>-19.12</c:v>
                </c:pt>
                <c:pt idx="100">
                  <c:v>-19.759999999999998</c:v>
                </c:pt>
                <c:pt idx="101">
                  <c:v>-19.52</c:v>
                </c:pt>
                <c:pt idx="102">
                  <c:v>-19.72</c:v>
                </c:pt>
                <c:pt idx="103">
                  <c:v>-19.2</c:v>
                </c:pt>
                <c:pt idx="104">
                  <c:v>-18.98</c:v>
                </c:pt>
                <c:pt idx="105">
                  <c:v>-18.440000000000001</c:v>
                </c:pt>
                <c:pt idx="106">
                  <c:v>-18.3</c:v>
                </c:pt>
                <c:pt idx="107">
                  <c:v>-17.68</c:v>
                </c:pt>
                <c:pt idx="108">
                  <c:v>-17.080000000000002</c:v>
                </c:pt>
                <c:pt idx="109">
                  <c:v>-16.3</c:v>
                </c:pt>
                <c:pt idx="110">
                  <c:v>-16.02</c:v>
                </c:pt>
                <c:pt idx="111">
                  <c:v>-15.279999999999998</c:v>
                </c:pt>
                <c:pt idx="112">
                  <c:v>-14.680000000000001</c:v>
                </c:pt>
                <c:pt idx="113">
                  <c:v>-13.959999999999999</c:v>
                </c:pt>
                <c:pt idx="114">
                  <c:v>-13.459999999999999</c:v>
                </c:pt>
                <c:pt idx="115">
                  <c:v>-12.959999999999999</c:v>
                </c:pt>
                <c:pt idx="116">
                  <c:v>-12.4</c:v>
                </c:pt>
                <c:pt idx="117">
                  <c:v>-11.940000000000001</c:v>
                </c:pt>
                <c:pt idx="118">
                  <c:v>-11.6</c:v>
                </c:pt>
                <c:pt idx="119">
                  <c:v>-10.780000000000001</c:v>
                </c:pt>
                <c:pt idx="120">
                  <c:v>-9.7800000000000011</c:v>
                </c:pt>
                <c:pt idx="121">
                  <c:v>-9.120000000000001</c:v>
                </c:pt>
                <c:pt idx="122">
                  <c:v>-8.1600000000000019</c:v>
                </c:pt>
                <c:pt idx="123">
                  <c:v>-7.3599999999999994</c:v>
                </c:pt>
                <c:pt idx="124">
                  <c:v>-6.82</c:v>
                </c:pt>
                <c:pt idx="125">
                  <c:v>-6.0400000000000009</c:v>
                </c:pt>
                <c:pt idx="126">
                  <c:v>-5.4400000000000013</c:v>
                </c:pt>
                <c:pt idx="127">
                  <c:v>-4.8600000000000012</c:v>
                </c:pt>
                <c:pt idx="128">
                  <c:v>-4.32</c:v>
                </c:pt>
                <c:pt idx="129">
                  <c:v>-3.72</c:v>
                </c:pt>
                <c:pt idx="130">
                  <c:v>-3.3600000000000003</c:v>
                </c:pt>
                <c:pt idx="131">
                  <c:v>-3.02</c:v>
                </c:pt>
                <c:pt idx="132">
                  <c:v>-2.5799999999999996</c:v>
                </c:pt>
                <c:pt idx="133">
                  <c:v>-2.38</c:v>
                </c:pt>
                <c:pt idx="134">
                  <c:v>-2.08</c:v>
                </c:pt>
                <c:pt idx="135">
                  <c:v>-1.44</c:v>
                </c:pt>
                <c:pt idx="136">
                  <c:v>-0.41999999999999993</c:v>
                </c:pt>
                <c:pt idx="137">
                  <c:v>-0.41999999999999993</c:v>
                </c:pt>
                <c:pt idx="138">
                  <c:v>-6.0000000000000143E-2</c:v>
                </c:pt>
                <c:pt idx="139">
                  <c:v>0.15999999999999978</c:v>
                </c:pt>
                <c:pt idx="140">
                  <c:v>0.11999999999999958</c:v>
                </c:pt>
                <c:pt idx="141">
                  <c:v>5.999999999999979E-2</c:v>
                </c:pt>
                <c:pt idx="142">
                  <c:v>0.61999999999999955</c:v>
                </c:pt>
                <c:pt idx="143">
                  <c:v>0.61999999999999988</c:v>
                </c:pt>
                <c:pt idx="144">
                  <c:v>0.66000000000000014</c:v>
                </c:pt>
                <c:pt idx="145">
                  <c:v>0.80000000000000038</c:v>
                </c:pt>
                <c:pt idx="146">
                  <c:v>0.82</c:v>
                </c:pt>
                <c:pt idx="147">
                  <c:v>0.82</c:v>
                </c:pt>
                <c:pt idx="148">
                  <c:v>1.3599999999999999</c:v>
                </c:pt>
                <c:pt idx="149">
                  <c:v>1.2199999999999995</c:v>
                </c:pt>
                <c:pt idx="150">
                  <c:v>1.1799999999999997</c:v>
                </c:pt>
                <c:pt idx="151">
                  <c:v>1.4200000000000004</c:v>
                </c:pt>
                <c:pt idx="152">
                  <c:v>1.4000000000000008</c:v>
                </c:pt>
                <c:pt idx="153">
                  <c:v>1.3000000000000007</c:v>
                </c:pt>
                <c:pt idx="154">
                  <c:v>1.420000000000001</c:v>
                </c:pt>
                <c:pt idx="155">
                  <c:v>1.4000000000000008</c:v>
                </c:pt>
                <c:pt idx="156">
                  <c:v>0.98000000000000009</c:v>
                </c:pt>
                <c:pt idx="157">
                  <c:v>0.93999999999999984</c:v>
                </c:pt>
                <c:pt idx="158">
                  <c:v>1.3199999999999998</c:v>
                </c:pt>
                <c:pt idx="159">
                  <c:v>1.5199999999999996</c:v>
                </c:pt>
                <c:pt idx="160">
                  <c:v>1.6999999999999997</c:v>
                </c:pt>
                <c:pt idx="161">
                  <c:v>1.8</c:v>
                </c:pt>
                <c:pt idx="162">
                  <c:v>1.48</c:v>
                </c:pt>
                <c:pt idx="163">
                  <c:v>1.28</c:v>
                </c:pt>
                <c:pt idx="164">
                  <c:v>1.2000000000000004</c:v>
                </c:pt>
                <c:pt idx="165">
                  <c:v>1.4200000000000002</c:v>
                </c:pt>
                <c:pt idx="166">
                  <c:v>1.3800000000000001</c:v>
                </c:pt>
                <c:pt idx="167">
                  <c:v>1.7599999999999998</c:v>
                </c:pt>
                <c:pt idx="168">
                  <c:v>1.5399999999999996</c:v>
                </c:pt>
                <c:pt idx="169">
                  <c:v>1.7199999999999995</c:v>
                </c:pt>
                <c:pt idx="170">
                  <c:v>0.85999999999999976</c:v>
                </c:pt>
                <c:pt idx="171">
                  <c:v>0.41999999999999976</c:v>
                </c:pt>
                <c:pt idx="172">
                  <c:v>-0.30000000000000016</c:v>
                </c:pt>
                <c:pt idx="173">
                  <c:v>-0.3</c:v>
                </c:pt>
                <c:pt idx="174">
                  <c:v>-1.2600000000000002</c:v>
                </c:pt>
                <c:pt idx="175">
                  <c:v>-0.98000000000000009</c:v>
                </c:pt>
                <c:pt idx="176">
                  <c:v>-1.0200000000000002</c:v>
                </c:pt>
                <c:pt idx="177">
                  <c:v>-0.7000000000000004</c:v>
                </c:pt>
                <c:pt idx="178">
                  <c:v>-0.9600000000000003</c:v>
                </c:pt>
                <c:pt idx="179">
                  <c:v>-0.60000000000000053</c:v>
                </c:pt>
                <c:pt idx="180">
                  <c:v>-1.0600000000000007</c:v>
                </c:pt>
                <c:pt idx="181">
                  <c:v>-1.1000000000000003</c:v>
                </c:pt>
                <c:pt idx="182">
                  <c:v>-1.56</c:v>
                </c:pt>
                <c:pt idx="183">
                  <c:v>-2.12</c:v>
                </c:pt>
                <c:pt idx="184">
                  <c:v>-2.1</c:v>
                </c:pt>
                <c:pt idx="185">
                  <c:v>-1.8599999999999999</c:v>
                </c:pt>
                <c:pt idx="186">
                  <c:v>-2.2799999999999998</c:v>
                </c:pt>
                <c:pt idx="187">
                  <c:v>-2.3600000000000003</c:v>
                </c:pt>
                <c:pt idx="188">
                  <c:v>-2.02</c:v>
                </c:pt>
                <c:pt idx="189">
                  <c:v>-2.44</c:v>
                </c:pt>
                <c:pt idx="190">
                  <c:v>-2.88</c:v>
                </c:pt>
                <c:pt idx="191">
                  <c:v>-2.7599999999999993</c:v>
                </c:pt>
                <c:pt idx="192">
                  <c:v>-2.4</c:v>
                </c:pt>
                <c:pt idx="193">
                  <c:v>-2.38</c:v>
                </c:pt>
                <c:pt idx="194">
                  <c:v>-2.2000000000000002</c:v>
                </c:pt>
                <c:pt idx="195">
                  <c:v>-1.72</c:v>
                </c:pt>
                <c:pt idx="196">
                  <c:v>-1.54</c:v>
                </c:pt>
                <c:pt idx="197">
                  <c:v>-1.6600000000000001</c:v>
                </c:pt>
                <c:pt idx="198">
                  <c:v>-2.14</c:v>
                </c:pt>
                <c:pt idx="199">
                  <c:v>-2.2600000000000002</c:v>
                </c:pt>
                <c:pt idx="200">
                  <c:v>-2.66</c:v>
                </c:pt>
                <c:pt idx="201">
                  <c:v>-2.9</c:v>
                </c:pt>
                <c:pt idx="202">
                  <c:v>-3.0200000000000005</c:v>
                </c:pt>
                <c:pt idx="203">
                  <c:v>-3.1000000000000005</c:v>
                </c:pt>
                <c:pt idx="204">
                  <c:v>-2.8600000000000003</c:v>
                </c:pt>
                <c:pt idx="205">
                  <c:v>-2.88</c:v>
                </c:pt>
                <c:pt idx="206">
                  <c:v>-2.9199999999999995</c:v>
                </c:pt>
                <c:pt idx="207">
                  <c:v>-3.2999999999999994</c:v>
                </c:pt>
                <c:pt idx="208">
                  <c:v>-3.0399999999999991</c:v>
                </c:pt>
                <c:pt idx="209">
                  <c:v>-3.419999999999999</c:v>
                </c:pt>
                <c:pt idx="210">
                  <c:v>-3.6199999999999997</c:v>
                </c:pt>
                <c:pt idx="211">
                  <c:v>-4.0600000000000005</c:v>
                </c:pt>
                <c:pt idx="212">
                  <c:v>-3.9200000000000004</c:v>
                </c:pt>
                <c:pt idx="213">
                  <c:v>-4.4000000000000004</c:v>
                </c:pt>
                <c:pt idx="214">
                  <c:v>-4.22</c:v>
                </c:pt>
                <c:pt idx="215">
                  <c:v>-4.34</c:v>
                </c:pt>
                <c:pt idx="216">
                  <c:v>-3.88</c:v>
                </c:pt>
                <c:pt idx="217">
                  <c:v>-3.62</c:v>
                </c:pt>
                <c:pt idx="218">
                  <c:v>-3.46</c:v>
                </c:pt>
                <c:pt idx="219">
                  <c:v>-3.6800000000000006</c:v>
                </c:pt>
                <c:pt idx="220">
                  <c:v>-3.6800000000000006</c:v>
                </c:pt>
                <c:pt idx="221">
                  <c:v>-3.6400000000000006</c:v>
                </c:pt>
                <c:pt idx="222">
                  <c:v>-4.1400000000000006</c:v>
                </c:pt>
                <c:pt idx="223">
                  <c:v>-3.7800000000000002</c:v>
                </c:pt>
                <c:pt idx="224">
                  <c:v>-3.78</c:v>
                </c:pt>
                <c:pt idx="225">
                  <c:v>-3.44</c:v>
                </c:pt>
                <c:pt idx="226">
                  <c:v>-3.7400000000000007</c:v>
                </c:pt>
                <c:pt idx="227">
                  <c:v>-3.6800000000000006</c:v>
                </c:pt>
                <c:pt idx="228">
                  <c:v>-4.5200000000000005</c:v>
                </c:pt>
                <c:pt idx="229">
                  <c:v>-4.5600000000000005</c:v>
                </c:pt>
                <c:pt idx="230">
                  <c:v>-4.5400000000000009</c:v>
                </c:pt>
                <c:pt idx="231">
                  <c:v>-4.62</c:v>
                </c:pt>
                <c:pt idx="232">
                  <c:v>-4.82</c:v>
                </c:pt>
                <c:pt idx="233">
                  <c:v>-4.16</c:v>
                </c:pt>
                <c:pt idx="234">
                  <c:v>-4.18</c:v>
                </c:pt>
                <c:pt idx="235">
                  <c:v>-4.160000000000001</c:v>
                </c:pt>
                <c:pt idx="236">
                  <c:v>-3.8</c:v>
                </c:pt>
                <c:pt idx="237">
                  <c:v>-3.2800000000000002</c:v>
                </c:pt>
                <c:pt idx="238">
                  <c:v>-3.3200000000000003</c:v>
                </c:pt>
                <c:pt idx="239">
                  <c:v>-3.2600000000000007</c:v>
                </c:pt>
                <c:pt idx="240">
                  <c:v>-3.3800000000000012</c:v>
                </c:pt>
                <c:pt idx="241">
                  <c:v>-3.62</c:v>
                </c:pt>
                <c:pt idx="242">
                  <c:v>-3.6800000000000006</c:v>
                </c:pt>
                <c:pt idx="243">
                  <c:v>-3.7800000000000002</c:v>
                </c:pt>
                <c:pt idx="244">
                  <c:v>-3.7400000000000007</c:v>
                </c:pt>
                <c:pt idx="245">
                  <c:v>-3.5799999999999996</c:v>
                </c:pt>
                <c:pt idx="246">
                  <c:v>-3.08</c:v>
                </c:pt>
                <c:pt idx="247">
                  <c:v>-3</c:v>
                </c:pt>
                <c:pt idx="248">
                  <c:v>-3.2399999999999998</c:v>
                </c:pt>
                <c:pt idx="249">
                  <c:v>-3.1</c:v>
                </c:pt>
                <c:pt idx="250">
                  <c:v>-3.22</c:v>
                </c:pt>
                <c:pt idx="251">
                  <c:v>-3.54</c:v>
                </c:pt>
                <c:pt idx="252">
                  <c:v>-3.8200000000000003</c:v>
                </c:pt>
                <c:pt idx="253">
                  <c:v>-3.5599999999999996</c:v>
                </c:pt>
                <c:pt idx="254">
                  <c:v>-3.6199999999999997</c:v>
                </c:pt>
                <c:pt idx="255">
                  <c:v>-3.8</c:v>
                </c:pt>
                <c:pt idx="256">
                  <c:v>-3.84</c:v>
                </c:pt>
                <c:pt idx="257">
                  <c:v>-3.9</c:v>
                </c:pt>
                <c:pt idx="258">
                  <c:v>-4</c:v>
                </c:pt>
                <c:pt idx="259">
                  <c:v>-4.42</c:v>
                </c:pt>
                <c:pt idx="260">
                  <c:v>-4.3</c:v>
                </c:pt>
                <c:pt idx="261">
                  <c:v>-4.0999999999999996</c:v>
                </c:pt>
                <c:pt idx="262">
                  <c:v>-3.9</c:v>
                </c:pt>
                <c:pt idx="263">
                  <c:v>-3.5</c:v>
                </c:pt>
                <c:pt idx="264">
                  <c:v>-3.1000000000000005</c:v>
                </c:pt>
                <c:pt idx="265">
                  <c:v>-3.0800000000000005</c:v>
                </c:pt>
                <c:pt idx="266">
                  <c:v>-3.3200000000000003</c:v>
                </c:pt>
                <c:pt idx="267">
                  <c:v>-3.4799999999999995</c:v>
                </c:pt>
                <c:pt idx="268">
                  <c:v>-3.5</c:v>
                </c:pt>
                <c:pt idx="269">
                  <c:v>-3.4399999999999991</c:v>
                </c:pt>
                <c:pt idx="270">
                  <c:v>-3.6</c:v>
                </c:pt>
                <c:pt idx="271">
                  <c:v>-3.5799999999999996</c:v>
                </c:pt>
                <c:pt idx="272">
                  <c:v>-3.66</c:v>
                </c:pt>
                <c:pt idx="273">
                  <c:v>-3.94</c:v>
                </c:pt>
                <c:pt idx="274">
                  <c:v>-4</c:v>
                </c:pt>
                <c:pt idx="275">
                  <c:v>-3.7400000000000007</c:v>
                </c:pt>
                <c:pt idx="276">
                  <c:v>-3.8200000000000003</c:v>
                </c:pt>
                <c:pt idx="277">
                  <c:v>-3.56</c:v>
                </c:pt>
                <c:pt idx="278">
                  <c:v>-3.4799999999999995</c:v>
                </c:pt>
                <c:pt idx="279">
                  <c:v>-3.6799999999999997</c:v>
                </c:pt>
                <c:pt idx="280">
                  <c:v>-3.8200000000000003</c:v>
                </c:pt>
                <c:pt idx="281">
                  <c:v>-3.5799999999999996</c:v>
                </c:pt>
                <c:pt idx="282">
                  <c:v>-3.6599999999999993</c:v>
                </c:pt>
                <c:pt idx="283">
                  <c:v>-3.7199999999999998</c:v>
                </c:pt>
                <c:pt idx="284">
                  <c:v>-3.5799999999999996</c:v>
                </c:pt>
                <c:pt idx="285">
                  <c:v>-3.2600000000000002</c:v>
                </c:pt>
                <c:pt idx="286">
                  <c:v>-3.3400000000000007</c:v>
                </c:pt>
                <c:pt idx="287">
                  <c:v>-3.04</c:v>
                </c:pt>
                <c:pt idx="288">
                  <c:v>-3.1800000000000006</c:v>
                </c:pt>
                <c:pt idx="289">
                  <c:v>-3.3000000000000007</c:v>
                </c:pt>
                <c:pt idx="290">
                  <c:v>-3.8800000000000012</c:v>
                </c:pt>
                <c:pt idx="291">
                  <c:v>-4.0600000000000005</c:v>
                </c:pt>
                <c:pt idx="292">
                  <c:v>-4.9000000000000004</c:v>
                </c:pt>
                <c:pt idx="293">
                  <c:v>-4.78</c:v>
                </c:pt>
                <c:pt idx="294">
                  <c:v>-4.34</c:v>
                </c:pt>
                <c:pt idx="295">
                  <c:v>-3.56</c:v>
                </c:pt>
                <c:pt idx="296">
                  <c:v>-3.3600000000000003</c:v>
                </c:pt>
                <c:pt idx="297">
                  <c:v>-2.5200000000000005</c:v>
                </c:pt>
                <c:pt idx="298">
                  <c:v>-2.5000000000000004</c:v>
                </c:pt>
                <c:pt idx="299">
                  <c:v>-2.9000000000000004</c:v>
                </c:pt>
                <c:pt idx="300">
                  <c:v>-3.46</c:v>
                </c:pt>
                <c:pt idx="301">
                  <c:v>-3.4</c:v>
                </c:pt>
                <c:pt idx="302">
                  <c:v>-3.5199999999999996</c:v>
                </c:pt>
                <c:pt idx="303">
                  <c:v>-3.44</c:v>
                </c:pt>
                <c:pt idx="304">
                  <c:v>-3.9</c:v>
                </c:pt>
                <c:pt idx="305">
                  <c:v>-3.38</c:v>
                </c:pt>
                <c:pt idx="306">
                  <c:v>-3.1399999999999997</c:v>
                </c:pt>
                <c:pt idx="307">
                  <c:v>-3.1199999999999997</c:v>
                </c:pt>
                <c:pt idx="308">
                  <c:v>-3.2999999999999994</c:v>
                </c:pt>
                <c:pt idx="309">
                  <c:v>-2.88</c:v>
                </c:pt>
                <c:pt idx="310">
                  <c:v>-3.3</c:v>
                </c:pt>
                <c:pt idx="311">
                  <c:v>-3.5200000000000005</c:v>
                </c:pt>
                <c:pt idx="312">
                  <c:v>-4</c:v>
                </c:pt>
                <c:pt idx="313">
                  <c:v>-4.1800000000000006</c:v>
                </c:pt>
                <c:pt idx="314">
                  <c:v>-4.3600000000000012</c:v>
                </c:pt>
                <c:pt idx="315">
                  <c:v>-4.3</c:v>
                </c:pt>
                <c:pt idx="316">
                  <c:v>-4.46</c:v>
                </c:pt>
                <c:pt idx="317">
                  <c:v>-4.4799999999999995</c:v>
                </c:pt>
                <c:pt idx="318">
                  <c:v>-4.08</c:v>
                </c:pt>
                <c:pt idx="319">
                  <c:v>-3.8</c:v>
                </c:pt>
                <c:pt idx="320">
                  <c:v>-3.7599999999999993</c:v>
                </c:pt>
                <c:pt idx="321">
                  <c:v>-3.7</c:v>
                </c:pt>
                <c:pt idx="322">
                  <c:v>-3.3200000000000003</c:v>
                </c:pt>
                <c:pt idx="323">
                  <c:v>-3.2600000000000002</c:v>
                </c:pt>
                <c:pt idx="324">
                  <c:v>-3.3600000000000003</c:v>
                </c:pt>
                <c:pt idx="325">
                  <c:v>-3.7600000000000002</c:v>
                </c:pt>
                <c:pt idx="326">
                  <c:v>-3.9</c:v>
                </c:pt>
                <c:pt idx="327">
                  <c:v>-4</c:v>
                </c:pt>
                <c:pt idx="328">
                  <c:v>-4.2799999999999994</c:v>
                </c:pt>
                <c:pt idx="329">
                  <c:v>-4.18</c:v>
                </c:pt>
                <c:pt idx="330">
                  <c:v>-4.0400000000000009</c:v>
                </c:pt>
                <c:pt idx="331">
                  <c:v>-3.7400000000000007</c:v>
                </c:pt>
                <c:pt idx="332">
                  <c:v>-3.5200000000000005</c:v>
                </c:pt>
                <c:pt idx="333">
                  <c:v>-3.02</c:v>
                </c:pt>
                <c:pt idx="334">
                  <c:v>-2.9199999999999995</c:v>
                </c:pt>
                <c:pt idx="335">
                  <c:v>-2.5799999999999992</c:v>
                </c:pt>
                <c:pt idx="336">
                  <c:v>-2.6599999999999993</c:v>
                </c:pt>
                <c:pt idx="337">
                  <c:v>-2.86</c:v>
                </c:pt>
                <c:pt idx="338">
                  <c:v>-3.2</c:v>
                </c:pt>
                <c:pt idx="339">
                  <c:v>-3.4200000000000004</c:v>
                </c:pt>
                <c:pt idx="340">
                  <c:v>-3.6</c:v>
                </c:pt>
                <c:pt idx="341">
                  <c:v>-4.04</c:v>
                </c:pt>
                <c:pt idx="342">
                  <c:v>-3.8200000000000003</c:v>
                </c:pt>
                <c:pt idx="343">
                  <c:v>-3.9599999999999995</c:v>
                </c:pt>
                <c:pt idx="344">
                  <c:v>-3.9200000000000004</c:v>
                </c:pt>
                <c:pt idx="345">
                  <c:v>-3.38</c:v>
                </c:pt>
                <c:pt idx="346">
                  <c:v>-2.86</c:v>
                </c:pt>
                <c:pt idx="347">
                  <c:v>-3.34</c:v>
                </c:pt>
                <c:pt idx="348">
                  <c:v>-3.44</c:v>
                </c:pt>
                <c:pt idx="349">
                  <c:v>-3.3599999999999994</c:v>
                </c:pt>
                <c:pt idx="350">
                  <c:v>-3.7600000000000002</c:v>
                </c:pt>
                <c:pt idx="351">
                  <c:v>-3.9800000000000004</c:v>
                </c:pt>
                <c:pt idx="352">
                  <c:v>-3.4200000000000004</c:v>
                </c:pt>
                <c:pt idx="353">
                  <c:v>-3.3</c:v>
                </c:pt>
                <c:pt idx="354">
                  <c:v>-3.3599999999999994</c:v>
                </c:pt>
                <c:pt idx="355">
                  <c:v>-3.62</c:v>
                </c:pt>
                <c:pt idx="356">
                  <c:v>-3.62</c:v>
                </c:pt>
                <c:pt idx="357">
                  <c:v>-3.9199999999999995</c:v>
                </c:pt>
                <c:pt idx="358">
                  <c:v>-3.9799999999999995</c:v>
                </c:pt>
                <c:pt idx="359">
                  <c:v>-3.78</c:v>
                </c:pt>
                <c:pt idx="360">
                  <c:v>-3.7</c:v>
                </c:pt>
                <c:pt idx="361">
                  <c:v>-3.8</c:v>
                </c:pt>
                <c:pt idx="362">
                  <c:v>-3.9799999999999995</c:v>
                </c:pt>
                <c:pt idx="363">
                  <c:v>-4.4400000000000004</c:v>
                </c:pt>
                <c:pt idx="364">
                  <c:v>-4.580000000000001</c:v>
                </c:pt>
                <c:pt idx="365">
                  <c:v>-4.3400000000000007</c:v>
                </c:pt>
                <c:pt idx="366">
                  <c:v>-4</c:v>
                </c:pt>
                <c:pt idx="367">
                  <c:v>-3.66</c:v>
                </c:pt>
                <c:pt idx="368">
                  <c:v>-3.2400000000000007</c:v>
                </c:pt>
                <c:pt idx="369">
                  <c:v>-3.2399999999999998</c:v>
                </c:pt>
                <c:pt idx="370">
                  <c:v>-3.4599999999999995</c:v>
                </c:pt>
                <c:pt idx="371">
                  <c:v>-3.78</c:v>
                </c:pt>
                <c:pt idx="372">
                  <c:v>-3.84</c:v>
                </c:pt>
                <c:pt idx="373">
                  <c:v>-3.3</c:v>
                </c:pt>
                <c:pt idx="374">
                  <c:v>-3.04</c:v>
                </c:pt>
                <c:pt idx="375">
                  <c:v>-3.0800000000000005</c:v>
                </c:pt>
                <c:pt idx="376">
                  <c:v>-2.7</c:v>
                </c:pt>
                <c:pt idx="377">
                  <c:v>-3.0200000000000005</c:v>
                </c:pt>
                <c:pt idx="378">
                  <c:v>-3.44</c:v>
                </c:pt>
                <c:pt idx="379">
                  <c:v>-3.6</c:v>
                </c:pt>
                <c:pt idx="380">
                  <c:v>-3.3599999999999994</c:v>
                </c:pt>
                <c:pt idx="381">
                  <c:v>-3.7</c:v>
                </c:pt>
                <c:pt idx="382">
                  <c:v>-3.8599999999999994</c:v>
                </c:pt>
                <c:pt idx="383">
                  <c:v>-3.8200000000000003</c:v>
                </c:pt>
                <c:pt idx="384">
                  <c:v>-3.9599999999999995</c:v>
                </c:pt>
                <c:pt idx="385">
                  <c:v>-3.9600000000000009</c:v>
                </c:pt>
                <c:pt idx="386">
                  <c:v>-3.9799999999999995</c:v>
                </c:pt>
                <c:pt idx="387">
                  <c:v>-3.62</c:v>
                </c:pt>
                <c:pt idx="388">
                  <c:v>-3.7600000000000002</c:v>
                </c:pt>
                <c:pt idx="389">
                  <c:v>-4.16</c:v>
                </c:pt>
                <c:pt idx="390">
                  <c:v>-4.5200000000000005</c:v>
                </c:pt>
                <c:pt idx="391">
                  <c:v>-4.58</c:v>
                </c:pt>
                <c:pt idx="392">
                  <c:v>-4.82</c:v>
                </c:pt>
                <c:pt idx="393">
                  <c:v>-4.68</c:v>
                </c:pt>
                <c:pt idx="394">
                  <c:v>-4.2200000000000006</c:v>
                </c:pt>
                <c:pt idx="395">
                  <c:v>-3.8400000000000007</c:v>
                </c:pt>
                <c:pt idx="396">
                  <c:v>-3.8600000000000003</c:v>
                </c:pt>
                <c:pt idx="397">
                  <c:v>-3.8400000000000007</c:v>
                </c:pt>
                <c:pt idx="398">
                  <c:v>-3.9</c:v>
                </c:pt>
                <c:pt idx="399">
                  <c:v>-4.2</c:v>
                </c:pt>
                <c:pt idx="400">
                  <c:v>-4.38</c:v>
                </c:pt>
                <c:pt idx="401">
                  <c:v>-4.6399999999999997</c:v>
                </c:pt>
                <c:pt idx="402">
                  <c:v>-4.0999999999999988</c:v>
                </c:pt>
                <c:pt idx="403">
                  <c:v>-4.0599999999999987</c:v>
                </c:pt>
                <c:pt idx="404">
                  <c:v>-4.2999999999999989</c:v>
                </c:pt>
                <c:pt idx="405">
                  <c:v>-4.0399999999999983</c:v>
                </c:pt>
                <c:pt idx="406">
                  <c:v>-3.7599999999999989</c:v>
                </c:pt>
                <c:pt idx="407">
                  <c:v>-3.919999999999999</c:v>
                </c:pt>
                <c:pt idx="408">
                  <c:v>-3.9399999999999991</c:v>
                </c:pt>
                <c:pt idx="409">
                  <c:v>-3.5799999999999996</c:v>
                </c:pt>
                <c:pt idx="410">
                  <c:v>-3.9200000000000004</c:v>
                </c:pt>
                <c:pt idx="411">
                  <c:v>-3.8</c:v>
                </c:pt>
                <c:pt idx="412">
                  <c:v>-3.9400000000000004</c:v>
                </c:pt>
                <c:pt idx="413">
                  <c:v>-4.1400000000000006</c:v>
                </c:pt>
                <c:pt idx="414">
                  <c:v>-4.3800000000000008</c:v>
                </c:pt>
                <c:pt idx="415">
                  <c:v>-4.3</c:v>
                </c:pt>
                <c:pt idx="416">
                  <c:v>-4.6199999999999992</c:v>
                </c:pt>
                <c:pt idx="417">
                  <c:v>-4.8999999999999995</c:v>
                </c:pt>
                <c:pt idx="418">
                  <c:v>-4.7799999999999994</c:v>
                </c:pt>
                <c:pt idx="419">
                  <c:v>-4.4999999999999982</c:v>
                </c:pt>
                <c:pt idx="420">
                  <c:v>-4.7399999999999984</c:v>
                </c:pt>
                <c:pt idx="421">
                  <c:v>-4.3199999999999985</c:v>
                </c:pt>
                <c:pt idx="422">
                  <c:v>-3.9599999999999986</c:v>
                </c:pt>
                <c:pt idx="423">
                  <c:v>-3.9599999999999986</c:v>
                </c:pt>
                <c:pt idx="424">
                  <c:v>-3.7999999999999994</c:v>
                </c:pt>
                <c:pt idx="425">
                  <c:v>-3.5799999999999996</c:v>
                </c:pt>
                <c:pt idx="426">
                  <c:v>-3.6399999999999997</c:v>
                </c:pt>
                <c:pt idx="427">
                  <c:v>-3.5</c:v>
                </c:pt>
                <c:pt idx="428">
                  <c:v>-3.56</c:v>
                </c:pt>
                <c:pt idx="429">
                  <c:v>-3.7</c:v>
                </c:pt>
                <c:pt idx="430">
                  <c:v>-3.6599999999999993</c:v>
                </c:pt>
                <c:pt idx="431">
                  <c:v>-3.5599999999999996</c:v>
                </c:pt>
                <c:pt idx="432">
                  <c:v>-3.7199999999999998</c:v>
                </c:pt>
                <c:pt idx="433">
                  <c:v>-3.7399999999999998</c:v>
                </c:pt>
                <c:pt idx="434">
                  <c:v>-3.6</c:v>
                </c:pt>
                <c:pt idx="435">
                  <c:v>-3.9</c:v>
                </c:pt>
                <c:pt idx="436">
                  <c:v>-4.0600000000000005</c:v>
                </c:pt>
                <c:pt idx="437">
                  <c:v>-3.9799999999999995</c:v>
                </c:pt>
                <c:pt idx="438">
                  <c:v>-3.6599999999999993</c:v>
                </c:pt>
                <c:pt idx="439">
                  <c:v>-3.3599999999999994</c:v>
                </c:pt>
                <c:pt idx="440">
                  <c:v>-3.3599999999999994</c:v>
                </c:pt>
                <c:pt idx="441">
                  <c:v>-3.339999999999999</c:v>
                </c:pt>
                <c:pt idx="442">
                  <c:v>-3.54</c:v>
                </c:pt>
                <c:pt idx="443">
                  <c:v>-3.54</c:v>
                </c:pt>
                <c:pt idx="444">
                  <c:v>-4.12</c:v>
                </c:pt>
                <c:pt idx="445">
                  <c:v>-3.62</c:v>
                </c:pt>
                <c:pt idx="446">
                  <c:v>-3.7</c:v>
                </c:pt>
                <c:pt idx="447">
                  <c:v>-3.6199999999999997</c:v>
                </c:pt>
                <c:pt idx="448">
                  <c:v>-3.9199999999999995</c:v>
                </c:pt>
                <c:pt idx="449">
                  <c:v>-3.7799999999999989</c:v>
                </c:pt>
                <c:pt idx="450">
                  <c:v>-3.9999999999999991</c:v>
                </c:pt>
                <c:pt idx="451">
                  <c:v>-4.0200000000000005</c:v>
                </c:pt>
                <c:pt idx="452">
                  <c:v>-4.24</c:v>
                </c:pt>
                <c:pt idx="453">
                  <c:v>-3.9</c:v>
                </c:pt>
                <c:pt idx="454">
                  <c:v>-4.0200000000000005</c:v>
                </c:pt>
                <c:pt idx="455">
                  <c:v>-4.5200000000000005</c:v>
                </c:pt>
                <c:pt idx="456">
                  <c:v>-4.6199999999999992</c:v>
                </c:pt>
                <c:pt idx="457">
                  <c:v>-4.58</c:v>
                </c:pt>
                <c:pt idx="458">
                  <c:v>-4.5200000000000005</c:v>
                </c:pt>
                <c:pt idx="459">
                  <c:v>-4.6399999999999997</c:v>
                </c:pt>
                <c:pt idx="460">
                  <c:v>-4.6399999999999997</c:v>
                </c:pt>
                <c:pt idx="461">
                  <c:v>-4.3800000000000008</c:v>
                </c:pt>
                <c:pt idx="462">
                  <c:v>-4.5600000000000005</c:v>
                </c:pt>
                <c:pt idx="463">
                  <c:v>-4.62</c:v>
                </c:pt>
                <c:pt idx="464">
                  <c:v>-4.82</c:v>
                </c:pt>
                <c:pt idx="465">
                  <c:v>-4.7600000000000007</c:v>
                </c:pt>
                <c:pt idx="466">
                  <c:v>-5.14</c:v>
                </c:pt>
                <c:pt idx="467">
                  <c:v>-5.08</c:v>
                </c:pt>
                <c:pt idx="468">
                  <c:v>-5.76</c:v>
                </c:pt>
                <c:pt idx="469">
                  <c:v>-5.62</c:v>
                </c:pt>
                <c:pt idx="470">
                  <c:v>-5.36</c:v>
                </c:pt>
                <c:pt idx="471">
                  <c:v>-4.9800000000000004</c:v>
                </c:pt>
                <c:pt idx="472">
                  <c:v>-5.0000000000000009</c:v>
                </c:pt>
                <c:pt idx="473">
                  <c:v>-4.7600000000000007</c:v>
                </c:pt>
                <c:pt idx="474">
                  <c:v>-4.4800000000000004</c:v>
                </c:pt>
                <c:pt idx="475">
                  <c:v>-4.76</c:v>
                </c:pt>
                <c:pt idx="476">
                  <c:v>-4.78</c:v>
                </c:pt>
                <c:pt idx="477">
                  <c:v>-4.42</c:v>
                </c:pt>
                <c:pt idx="478">
                  <c:v>-3.8200000000000003</c:v>
                </c:pt>
                <c:pt idx="479">
                  <c:v>-3.6799999999999997</c:v>
                </c:pt>
                <c:pt idx="480">
                  <c:v>-3.1799999999999997</c:v>
                </c:pt>
                <c:pt idx="481">
                  <c:v>-2.9799999999999995</c:v>
                </c:pt>
                <c:pt idx="482">
                  <c:v>-2.88</c:v>
                </c:pt>
                <c:pt idx="483">
                  <c:v>-3.2600000000000002</c:v>
                </c:pt>
                <c:pt idx="484">
                  <c:v>-3.1800000000000006</c:v>
                </c:pt>
                <c:pt idx="485">
                  <c:v>-3.0200000000000005</c:v>
                </c:pt>
                <c:pt idx="486">
                  <c:v>-3.2</c:v>
                </c:pt>
                <c:pt idx="487">
                  <c:v>-3.5</c:v>
                </c:pt>
                <c:pt idx="488">
                  <c:v>-3.5199999999999996</c:v>
                </c:pt>
                <c:pt idx="489">
                  <c:v>-3.38</c:v>
                </c:pt>
                <c:pt idx="490">
                  <c:v>-3.78</c:v>
                </c:pt>
                <c:pt idx="491">
                  <c:v>-3.72</c:v>
                </c:pt>
                <c:pt idx="492">
                  <c:v>-3.46</c:v>
                </c:pt>
                <c:pt idx="493">
                  <c:v>-3.5000000000000009</c:v>
                </c:pt>
                <c:pt idx="494">
                  <c:v>-3.8800000000000003</c:v>
                </c:pt>
                <c:pt idx="495">
                  <c:v>-3.7400000000000007</c:v>
                </c:pt>
                <c:pt idx="496">
                  <c:v>-3.9200000000000004</c:v>
                </c:pt>
                <c:pt idx="497">
                  <c:v>-4.0400000000000009</c:v>
                </c:pt>
                <c:pt idx="498">
                  <c:v>-3.7399999999999998</c:v>
                </c:pt>
                <c:pt idx="499">
                  <c:v>-3.7000000000000006</c:v>
                </c:pt>
                <c:pt idx="500">
                  <c:v>-3.9</c:v>
                </c:pt>
                <c:pt idx="501">
                  <c:v>-3.8199999999999994</c:v>
                </c:pt>
                <c:pt idx="502">
                  <c:v>-3.88</c:v>
                </c:pt>
                <c:pt idx="503">
                  <c:v>-4.24</c:v>
                </c:pt>
                <c:pt idx="504">
                  <c:v>-4.2799999999999994</c:v>
                </c:pt>
                <c:pt idx="505">
                  <c:v>-4.6199999999999992</c:v>
                </c:pt>
                <c:pt idx="506">
                  <c:v>-4.6199999999999992</c:v>
                </c:pt>
                <c:pt idx="507">
                  <c:v>-4.4399999999999995</c:v>
                </c:pt>
                <c:pt idx="508">
                  <c:v>-4.18</c:v>
                </c:pt>
                <c:pt idx="509">
                  <c:v>-4.0600000000000005</c:v>
                </c:pt>
                <c:pt idx="510">
                  <c:v>-3.6199999999999997</c:v>
                </c:pt>
                <c:pt idx="511">
                  <c:v>-4.4800000000000004</c:v>
                </c:pt>
                <c:pt idx="512">
                  <c:v>-4.4999999999999991</c:v>
                </c:pt>
                <c:pt idx="513">
                  <c:v>-4.68</c:v>
                </c:pt>
                <c:pt idx="514">
                  <c:v>-4.9399999999999995</c:v>
                </c:pt>
                <c:pt idx="515">
                  <c:v>-5.2199999999999989</c:v>
                </c:pt>
                <c:pt idx="516">
                  <c:v>-4.7599999999999971</c:v>
                </c:pt>
                <c:pt idx="517">
                  <c:v>-5.1399999999999988</c:v>
                </c:pt>
                <c:pt idx="518">
                  <c:v>-5.6199999999999983</c:v>
                </c:pt>
                <c:pt idx="519">
                  <c:v>-5.419999999999999</c:v>
                </c:pt>
                <c:pt idx="520">
                  <c:v>-5.2</c:v>
                </c:pt>
                <c:pt idx="521">
                  <c:v>-5.0400000000000009</c:v>
                </c:pt>
                <c:pt idx="522">
                  <c:v>-5.1199999999999992</c:v>
                </c:pt>
                <c:pt idx="523">
                  <c:v>-4.88</c:v>
                </c:pt>
                <c:pt idx="524">
                  <c:v>-5.0599999999999996</c:v>
                </c:pt>
                <c:pt idx="525">
                  <c:v>-5.2799999999999994</c:v>
                </c:pt>
                <c:pt idx="526">
                  <c:v>-5.42</c:v>
                </c:pt>
                <c:pt idx="527">
                  <c:v>-5.44</c:v>
                </c:pt>
                <c:pt idx="528">
                  <c:v>-5.3</c:v>
                </c:pt>
                <c:pt idx="529">
                  <c:v>-4.76</c:v>
                </c:pt>
                <c:pt idx="530">
                  <c:v>-4.6599999999999993</c:v>
                </c:pt>
                <c:pt idx="531">
                  <c:v>-4.339999999999999</c:v>
                </c:pt>
                <c:pt idx="532">
                  <c:v>-3.9200000000000004</c:v>
                </c:pt>
                <c:pt idx="533">
                  <c:v>-3.88</c:v>
                </c:pt>
                <c:pt idx="534">
                  <c:v>-4.12</c:v>
                </c:pt>
                <c:pt idx="535">
                  <c:v>-3.7599999999999993</c:v>
                </c:pt>
                <c:pt idx="536">
                  <c:v>-3.9799999999999995</c:v>
                </c:pt>
                <c:pt idx="537">
                  <c:v>-4.6599999999999993</c:v>
                </c:pt>
                <c:pt idx="538">
                  <c:v>-4.4599999999999991</c:v>
                </c:pt>
                <c:pt idx="539">
                  <c:v>-4.9400000000000004</c:v>
                </c:pt>
                <c:pt idx="540">
                  <c:v>-5.580000000000001</c:v>
                </c:pt>
                <c:pt idx="541">
                  <c:v>-5.9200000000000017</c:v>
                </c:pt>
                <c:pt idx="542">
                  <c:v>-5.3200000000000021</c:v>
                </c:pt>
                <c:pt idx="543">
                  <c:v>-5.6200000000000019</c:v>
                </c:pt>
                <c:pt idx="544">
                  <c:v>-5.4800000000000013</c:v>
                </c:pt>
                <c:pt idx="545">
                  <c:v>-5.1400000000000006</c:v>
                </c:pt>
                <c:pt idx="546">
                  <c:v>-4.62</c:v>
                </c:pt>
                <c:pt idx="547">
                  <c:v>-4.6599999999999993</c:v>
                </c:pt>
                <c:pt idx="548">
                  <c:v>-4.4599999999999991</c:v>
                </c:pt>
                <c:pt idx="549">
                  <c:v>-4.0599999999999978</c:v>
                </c:pt>
                <c:pt idx="550">
                  <c:v>-4.1399999999999988</c:v>
                </c:pt>
                <c:pt idx="551">
                  <c:v>-4.1199999999999992</c:v>
                </c:pt>
                <c:pt idx="552">
                  <c:v>-4.160000000000001</c:v>
                </c:pt>
                <c:pt idx="553">
                  <c:v>-4.2600000000000007</c:v>
                </c:pt>
                <c:pt idx="554">
                  <c:v>-4.7800000000000029</c:v>
                </c:pt>
                <c:pt idx="555">
                  <c:v>-4.6600000000000019</c:v>
                </c:pt>
                <c:pt idx="556">
                  <c:v>-4.6200000000000028</c:v>
                </c:pt>
                <c:pt idx="557">
                  <c:v>-4.6800000000000024</c:v>
                </c:pt>
                <c:pt idx="558">
                  <c:v>-4.5200000000000031</c:v>
                </c:pt>
                <c:pt idx="559">
                  <c:v>-4.5000000000000027</c:v>
                </c:pt>
                <c:pt idx="560">
                  <c:v>-4.4600000000000026</c:v>
                </c:pt>
                <c:pt idx="561">
                  <c:v>-4.5400000000000018</c:v>
                </c:pt>
                <c:pt idx="562">
                  <c:v>-4.4800000000000013</c:v>
                </c:pt>
                <c:pt idx="563">
                  <c:v>-4.5200000000000005</c:v>
                </c:pt>
                <c:pt idx="564">
                  <c:v>-4.3600000000000012</c:v>
                </c:pt>
                <c:pt idx="565">
                  <c:v>-4.42</c:v>
                </c:pt>
                <c:pt idx="566">
                  <c:v>-4.4599999999999982</c:v>
                </c:pt>
                <c:pt idx="567">
                  <c:v>-4.4399999999999977</c:v>
                </c:pt>
                <c:pt idx="568">
                  <c:v>-4.5599999999999996</c:v>
                </c:pt>
                <c:pt idx="569">
                  <c:v>-4.1199999999999992</c:v>
                </c:pt>
                <c:pt idx="570">
                  <c:v>-4.3</c:v>
                </c:pt>
                <c:pt idx="571">
                  <c:v>-4.1000000000000032</c:v>
                </c:pt>
                <c:pt idx="572">
                  <c:v>-4.0200000000000014</c:v>
                </c:pt>
                <c:pt idx="573">
                  <c:v>-4.1200000000000019</c:v>
                </c:pt>
                <c:pt idx="574">
                  <c:v>-4.3600000000000021</c:v>
                </c:pt>
                <c:pt idx="575">
                  <c:v>-3.7400000000000007</c:v>
                </c:pt>
                <c:pt idx="576">
                  <c:v>-3.5799999999999983</c:v>
                </c:pt>
                <c:pt idx="577">
                  <c:v>-3.6799999999999984</c:v>
                </c:pt>
                <c:pt idx="578">
                  <c:v>-3.5799999999999956</c:v>
                </c:pt>
                <c:pt idx="579">
                  <c:v>-3.619999999999993</c:v>
                </c:pt>
                <c:pt idx="580">
                  <c:v>-3.6399999999999948</c:v>
                </c:pt>
                <c:pt idx="581">
                  <c:v>-3.6599999999999939</c:v>
                </c:pt>
                <c:pt idx="582">
                  <c:v>-3.4399999999999951</c:v>
                </c:pt>
                <c:pt idx="583">
                  <c:v>-3.4799999999999982</c:v>
                </c:pt>
                <c:pt idx="584">
                  <c:v>-3.1399999999999979</c:v>
                </c:pt>
                <c:pt idx="585">
                  <c:v>-3.099999999999997</c:v>
                </c:pt>
                <c:pt idx="586">
                  <c:v>-3.5200000000000018</c:v>
                </c:pt>
                <c:pt idx="587">
                  <c:v>-3.8200000000000016</c:v>
                </c:pt>
                <c:pt idx="588">
                  <c:v>-3.680000000000001</c:v>
                </c:pt>
                <c:pt idx="589">
                  <c:v>-3.900000000000003</c:v>
                </c:pt>
                <c:pt idx="590">
                  <c:v>-4.1800000000000042</c:v>
                </c:pt>
                <c:pt idx="591">
                  <c:v>-3.6200000000000019</c:v>
                </c:pt>
                <c:pt idx="592">
                  <c:v>-3.2000000000000028</c:v>
                </c:pt>
                <c:pt idx="593">
                  <c:v>-3.3800000000000012</c:v>
                </c:pt>
                <c:pt idx="594">
                  <c:v>-2.7800000000000011</c:v>
                </c:pt>
                <c:pt idx="595">
                  <c:v>-2.4799999999999982</c:v>
                </c:pt>
                <c:pt idx="596">
                  <c:v>-2.6599999999999966</c:v>
                </c:pt>
                <c:pt idx="597">
                  <c:v>-2.9999999999999973</c:v>
                </c:pt>
                <c:pt idx="598">
                  <c:v>-2.8199999999999958</c:v>
                </c:pt>
                <c:pt idx="599">
                  <c:v>-3.1399999999999979</c:v>
                </c:pt>
                <c:pt idx="600">
                  <c:v>-3.5599999999999996</c:v>
                </c:pt>
                <c:pt idx="601">
                  <c:v>-3.9800000000000013</c:v>
                </c:pt>
                <c:pt idx="602">
                  <c:v>-3.7</c:v>
                </c:pt>
                <c:pt idx="603">
                  <c:v>-3.6599999999999993</c:v>
                </c:pt>
                <c:pt idx="604">
                  <c:v>-3.5599999999999965</c:v>
                </c:pt>
                <c:pt idx="605">
                  <c:v>-3.3999999999999972</c:v>
                </c:pt>
                <c:pt idx="606">
                  <c:v>-2.5799999999999983</c:v>
                </c:pt>
                <c:pt idx="607">
                  <c:v>-2.4599999999999995</c:v>
                </c:pt>
                <c:pt idx="608">
                  <c:v>-2.3600000000000021</c:v>
                </c:pt>
                <c:pt idx="609">
                  <c:v>-2.4600000000000053</c:v>
                </c:pt>
                <c:pt idx="610">
                  <c:v>-2.2600000000000051</c:v>
                </c:pt>
                <c:pt idx="611">
                  <c:v>-2.480000000000004</c:v>
                </c:pt>
                <c:pt idx="612">
                  <c:v>-2.7200000000000046</c:v>
                </c:pt>
                <c:pt idx="613">
                  <c:v>-2.5400000000000036</c:v>
                </c:pt>
                <c:pt idx="614">
                  <c:v>-2.7</c:v>
                </c:pt>
                <c:pt idx="615">
                  <c:v>-2.7199999999999989</c:v>
                </c:pt>
                <c:pt idx="616">
                  <c:v>-3.0799999999999983</c:v>
                </c:pt>
                <c:pt idx="617">
                  <c:v>-2.8599999999999968</c:v>
                </c:pt>
                <c:pt idx="618">
                  <c:v>-3.019999999999996</c:v>
                </c:pt>
                <c:pt idx="619">
                  <c:v>-3.1399999999999979</c:v>
                </c:pt>
                <c:pt idx="620">
                  <c:v>-3.0399999999999991</c:v>
                </c:pt>
                <c:pt idx="621">
                  <c:v>-3.2599999999999993</c:v>
                </c:pt>
                <c:pt idx="622">
                  <c:v>-3.3</c:v>
                </c:pt>
                <c:pt idx="623">
                  <c:v>-3.3600000000000008</c:v>
                </c:pt>
                <c:pt idx="624">
                  <c:v>-3.3000000000000016</c:v>
                </c:pt>
                <c:pt idx="625">
                  <c:v>-3.5</c:v>
                </c:pt>
                <c:pt idx="626">
                  <c:v>-3.3</c:v>
                </c:pt>
                <c:pt idx="627">
                  <c:v>-3.6799999999999997</c:v>
                </c:pt>
                <c:pt idx="628">
                  <c:v>-3.7600000000000007</c:v>
                </c:pt>
                <c:pt idx="629">
                  <c:v>-3.9399999999999991</c:v>
                </c:pt>
                <c:pt idx="630">
                  <c:v>-3.8599999999999994</c:v>
                </c:pt>
                <c:pt idx="631">
                  <c:v>-3.78</c:v>
                </c:pt>
                <c:pt idx="632">
                  <c:v>-3.6599999999999993</c:v>
                </c:pt>
                <c:pt idx="633">
                  <c:v>-3.419999999999999</c:v>
                </c:pt>
                <c:pt idx="634">
                  <c:v>-3.3</c:v>
                </c:pt>
                <c:pt idx="635">
                  <c:v>-3.5200000000000005</c:v>
                </c:pt>
                <c:pt idx="636">
                  <c:v>-3.0000000000000013</c:v>
                </c:pt>
                <c:pt idx="637">
                  <c:v>-2.8800000000000012</c:v>
                </c:pt>
                <c:pt idx="638">
                  <c:v>-3.160000000000001</c:v>
                </c:pt>
                <c:pt idx="639">
                  <c:v>-3.0200000000000005</c:v>
                </c:pt>
                <c:pt idx="640">
                  <c:v>-2.8200000000000003</c:v>
                </c:pt>
                <c:pt idx="641">
                  <c:v>-3.0999999999999988</c:v>
                </c:pt>
                <c:pt idx="642">
                  <c:v>-3.0999999999999988</c:v>
                </c:pt>
                <c:pt idx="643">
                  <c:v>-2.9999999999999987</c:v>
                </c:pt>
                <c:pt idx="644">
                  <c:v>-3.0200000000000005</c:v>
                </c:pt>
                <c:pt idx="645">
                  <c:v>-3.0200000000000005</c:v>
                </c:pt>
                <c:pt idx="646">
                  <c:v>-3.2400000000000007</c:v>
                </c:pt>
                <c:pt idx="647">
                  <c:v>-3.0200000000000005</c:v>
                </c:pt>
                <c:pt idx="648">
                  <c:v>-3.080000000000001</c:v>
                </c:pt>
                <c:pt idx="649">
                  <c:v>-3.0400000000000005</c:v>
                </c:pt>
                <c:pt idx="650">
                  <c:v>-2.8200000000000003</c:v>
                </c:pt>
                <c:pt idx="651">
                  <c:v>-2.88</c:v>
                </c:pt>
                <c:pt idx="652">
                  <c:v>-3.2800000000000011</c:v>
                </c:pt>
                <c:pt idx="653">
                  <c:v>-3.4599999999999995</c:v>
                </c:pt>
                <c:pt idx="654">
                  <c:v>-3.3999999999999986</c:v>
                </c:pt>
                <c:pt idx="655">
                  <c:v>-3.6799999999999997</c:v>
                </c:pt>
                <c:pt idx="656">
                  <c:v>-3.72</c:v>
                </c:pt>
                <c:pt idx="657">
                  <c:v>-3.4799999999999995</c:v>
                </c:pt>
                <c:pt idx="658">
                  <c:v>-2.9200000000000004</c:v>
                </c:pt>
                <c:pt idx="659">
                  <c:v>-3.0200000000000005</c:v>
                </c:pt>
                <c:pt idx="660">
                  <c:v>-2.9200000000000004</c:v>
                </c:pt>
                <c:pt idx="661">
                  <c:v>-2.62</c:v>
                </c:pt>
                <c:pt idx="662">
                  <c:v>-2.7800000000000011</c:v>
                </c:pt>
                <c:pt idx="663">
                  <c:v>-2.9600000000000009</c:v>
                </c:pt>
                <c:pt idx="664">
                  <c:v>-2.7</c:v>
                </c:pt>
                <c:pt idx="665">
                  <c:v>-2.78</c:v>
                </c:pt>
                <c:pt idx="666">
                  <c:v>-2.78</c:v>
                </c:pt>
                <c:pt idx="667">
                  <c:v>-2.3399999999999976</c:v>
                </c:pt>
                <c:pt idx="668">
                  <c:v>-2.4799999999999982</c:v>
                </c:pt>
                <c:pt idx="669">
                  <c:v>-2.7399999999999993</c:v>
                </c:pt>
                <c:pt idx="670">
                  <c:v>-2.9999999999999987</c:v>
                </c:pt>
                <c:pt idx="671">
                  <c:v>-3.1399999999999979</c:v>
                </c:pt>
                <c:pt idx="672">
                  <c:v>-3.0999999999999988</c:v>
                </c:pt>
                <c:pt idx="673">
                  <c:v>-2.9999999999999987</c:v>
                </c:pt>
                <c:pt idx="674">
                  <c:v>-3.0399999999999991</c:v>
                </c:pt>
                <c:pt idx="675">
                  <c:v>-2.6</c:v>
                </c:pt>
                <c:pt idx="676">
                  <c:v>-2.740000000000002</c:v>
                </c:pt>
                <c:pt idx="677">
                  <c:v>-2.740000000000002</c:v>
                </c:pt>
                <c:pt idx="678">
                  <c:v>-2.8400000000000021</c:v>
                </c:pt>
                <c:pt idx="679">
                  <c:v>-2.7000000000000015</c:v>
                </c:pt>
                <c:pt idx="680">
                  <c:v>-2.9200000000000004</c:v>
                </c:pt>
                <c:pt idx="681">
                  <c:v>-2.7999999999999985</c:v>
                </c:pt>
                <c:pt idx="682">
                  <c:v>-2.7599999999999993</c:v>
                </c:pt>
                <c:pt idx="683">
                  <c:v>-2.419999999999999</c:v>
                </c:pt>
                <c:pt idx="684">
                  <c:v>-2.6799999999999997</c:v>
                </c:pt>
                <c:pt idx="685">
                  <c:v>-2.5600000000000009</c:v>
                </c:pt>
                <c:pt idx="686">
                  <c:v>-2.580000000000001</c:v>
                </c:pt>
                <c:pt idx="687">
                  <c:v>-3.1400000000000006</c:v>
                </c:pt>
                <c:pt idx="688">
                  <c:v>-3.5200000000000018</c:v>
                </c:pt>
                <c:pt idx="689">
                  <c:v>-2.9200000000000017</c:v>
                </c:pt>
                <c:pt idx="690">
                  <c:v>-2.5000000000000013</c:v>
                </c:pt>
                <c:pt idx="691">
                  <c:v>-2.3200000000000029</c:v>
                </c:pt>
                <c:pt idx="692">
                  <c:v>-2.1400000000000019</c:v>
                </c:pt>
                <c:pt idx="693">
                  <c:v>-2.0200000000000018</c:v>
                </c:pt>
                <c:pt idx="694">
                  <c:v>-2.2999999999999998</c:v>
                </c:pt>
                <c:pt idx="695">
                  <c:v>-2.8200000000000003</c:v>
                </c:pt>
                <c:pt idx="696">
                  <c:v>-2.6599999999999993</c:v>
                </c:pt>
                <c:pt idx="697">
                  <c:v>-2.4800000000000013</c:v>
                </c:pt>
                <c:pt idx="698">
                  <c:v>-2.3000000000000016</c:v>
                </c:pt>
                <c:pt idx="699">
                  <c:v>-2.4400000000000035</c:v>
                </c:pt>
                <c:pt idx="700">
                  <c:v>-2.3000000000000029</c:v>
                </c:pt>
                <c:pt idx="701">
                  <c:v>-2.740000000000002</c:v>
                </c:pt>
                <c:pt idx="702">
                  <c:v>-2.8800000000000012</c:v>
                </c:pt>
                <c:pt idx="703">
                  <c:v>-3.2</c:v>
                </c:pt>
                <c:pt idx="704">
                  <c:v>-3.2399999999999993</c:v>
                </c:pt>
                <c:pt idx="705">
                  <c:v>-3.2799999999999985</c:v>
                </c:pt>
                <c:pt idx="706">
                  <c:v>-3.419999999999999</c:v>
                </c:pt>
                <c:pt idx="707">
                  <c:v>-3.1399999999999992</c:v>
                </c:pt>
                <c:pt idx="708">
                  <c:v>-3.1599999999999993</c:v>
                </c:pt>
                <c:pt idx="709">
                  <c:v>-3.0999999999999988</c:v>
                </c:pt>
                <c:pt idx="710">
                  <c:v>-2.9799999999999982</c:v>
                </c:pt>
                <c:pt idx="711">
                  <c:v>-2.7799999999999985</c:v>
                </c:pt>
                <c:pt idx="712">
                  <c:v>-3.1799999999999971</c:v>
                </c:pt>
                <c:pt idx="713">
                  <c:v>-3.2199999999999975</c:v>
                </c:pt>
                <c:pt idx="714">
                  <c:v>-3.0199999999999974</c:v>
                </c:pt>
                <c:pt idx="715">
                  <c:v>-3.0199999999999987</c:v>
                </c:pt>
                <c:pt idx="716">
                  <c:v>-3.0199999999999987</c:v>
                </c:pt>
                <c:pt idx="717">
                  <c:v>-2.6799999999999997</c:v>
                </c:pt>
                <c:pt idx="718">
                  <c:v>-2.8599999999999994</c:v>
                </c:pt>
                <c:pt idx="719">
                  <c:v>-3.2</c:v>
                </c:pt>
                <c:pt idx="720">
                  <c:v>-3.2199999999999989</c:v>
                </c:pt>
                <c:pt idx="721">
                  <c:v>-3.0599999999999978</c:v>
                </c:pt>
                <c:pt idx="722">
                  <c:v>-3.4399999999999991</c:v>
                </c:pt>
                <c:pt idx="723">
                  <c:v>-3.12</c:v>
                </c:pt>
                <c:pt idx="724">
                  <c:v>-3.3</c:v>
                </c:pt>
                <c:pt idx="725">
                  <c:v>-3.4800000000000013</c:v>
                </c:pt>
                <c:pt idx="726">
                  <c:v>-3.740000000000002</c:v>
                </c:pt>
                <c:pt idx="727">
                  <c:v>-3.4400000000000004</c:v>
                </c:pt>
                <c:pt idx="728">
                  <c:v>-3.6599999999999993</c:v>
                </c:pt>
                <c:pt idx="729">
                  <c:v>-3.2399999999999993</c:v>
                </c:pt>
                <c:pt idx="730">
                  <c:v>-3.2799999999999985</c:v>
                </c:pt>
                <c:pt idx="731">
                  <c:v>-3.3199999999999976</c:v>
                </c:pt>
                <c:pt idx="732">
                  <c:v>-3.4399999999999977</c:v>
                </c:pt>
                <c:pt idx="733">
                  <c:v>-3.0399999999999978</c:v>
                </c:pt>
                <c:pt idx="734">
                  <c:v>-3.2199999999999989</c:v>
                </c:pt>
                <c:pt idx="735">
                  <c:v>-2.9999999999999987</c:v>
                </c:pt>
                <c:pt idx="736">
                  <c:v>-3.3599999999999994</c:v>
                </c:pt>
                <c:pt idx="737">
                  <c:v>-3.5399999999999991</c:v>
                </c:pt>
                <c:pt idx="738">
                  <c:v>-3.319999999999999</c:v>
                </c:pt>
                <c:pt idx="739">
                  <c:v>-3.339999999999999</c:v>
                </c:pt>
                <c:pt idx="740">
                  <c:v>-3.819999999999999</c:v>
                </c:pt>
                <c:pt idx="741">
                  <c:v>-3.5599999999999996</c:v>
                </c:pt>
                <c:pt idx="742">
                  <c:v>-3.8</c:v>
                </c:pt>
                <c:pt idx="743">
                  <c:v>-4.1599999999999993</c:v>
                </c:pt>
                <c:pt idx="744">
                  <c:v>-4.1199999999999992</c:v>
                </c:pt>
                <c:pt idx="745">
                  <c:v>-3.9599999999999995</c:v>
                </c:pt>
                <c:pt idx="746">
                  <c:v>-4.0199999999999987</c:v>
                </c:pt>
                <c:pt idx="747">
                  <c:v>-3.7599999999999993</c:v>
                </c:pt>
                <c:pt idx="748">
                  <c:v>-3.72</c:v>
                </c:pt>
                <c:pt idx="749">
                  <c:v>-4.0200000000000005</c:v>
                </c:pt>
                <c:pt idx="750">
                  <c:v>-3.8800000000000012</c:v>
                </c:pt>
                <c:pt idx="751">
                  <c:v>-3.6000000000000014</c:v>
                </c:pt>
                <c:pt idx="752">
                  <c:v>-3.6</c:v>
                </c:pt>
                <c:pt idx="753">
                  <c:v>-3.4799999999999995</c:v>
                </c:pt>
                <c:pt idx="754">
                  <c:v>-3.3599999999999994</c:v>
                </c:pt>
                <c:pt idx="755">
                  <c:v>-3.2799999999999985</c:v>
                </c:pt>
                <c:pt idx="756">
                  <c:v>-3.0799999999999983</c:v>
                </c:pt>
                <c:pt idx="757">
                  <c:v>-2.8999999999999986</c:v>
                </c:pt>
                <c:pt idx="758">
                  <c:v>-3.1799999999999997</c:v>
                </c:pt>
                <c:pt idx="759">
                  <c:v>-3.1400000000000006</c:v>
                </c:pt>
                <c:pt idx="760">
                  <c:v>-2.9600000000000009</c:v>
                </c:pt>
                <c:pt idx="761">
                  <c:v>-2.8800000000000012</c:v>
                </c:pt>
                <c:pt idx="762">
                  <c:v>-2.8400000000000021</c:v>
                </c:pt>
                <c:pt idx="763">
                  <c:v>-2.660000000000001</c:v>
                </c:pt>
                <c:pt idx="764">
                  <c:v>-2.660000000000001</c:v>
                </c:pt>
                <c:pt idx="765">
                  <c:v>-2.8200000000000003</c:v>
                </c:pt>
                <c:pt idx="766">
                  <c:v>-2.839999999999999</c:v>
                </c:pt>
                <c:pt idx="767">
                  <c:v>-2.9399999999999991</c:v>
                </c:pt>
                <c:pt idx="768">
                  <c:v>-2.9799999999999995</c:v>
                </c:pt>
                <c:pt idx="769">
                  <c:v>-3.1799999999999997</c:v>
                </c:pt>
                <c:pt idx="770">
                  <c:v>-3.3600000000000008</c:v>
                </c:pt>
                <c:pt idx="771">
                  <c:v>-3.180000000000001</c:v>
                </c:pt>
                <c:pt idx="772">
                  <c:v>-3.22</c:v>
                </c:pt>
                <c:pt idx="773">
                  <c:v>-2.7599999999999993</c:v>
                </c:pt>
                <c:pt idx="774">
                  <c:v>-2.3999999999999986</c:v>
                </c:pt>
                <c:pt idx="775">
                  <c:v>-2.1999999999999984</c:v>
                </c:pt>
                <c:pt idx="776">
                  <c:v>-2.5799999999999996</c:v>
                </c:pt>
                <c:pt idx="777">
                  <c:v>-2.38</c:v>
                </c:pt>
                <c:pt idx="778">
                  <c:v>-2.7600000000000007</c:v>
                </c:pt>
                <c:pt idx="779">
                  <c:v>-2.2600000000000007</c:v>
                </c:pt>
                <c:pt idx="780">
                  <c:v>-2.2200000000000002</c:v>
                </c:pt>
                <c:pt idx="781">
                  <c:v>-2.2199999999999989</c:v>
                </c:pt>
                <c:pt idx="782">
                  <c:v>-2.6799999999999984</c:v>
                </c:pt>
                <c:pt idx="783">
                  <c:v>-2.7799999999999967</c:v>
                </c:pt>
                <c:pt idx="784">
                  <c:v>-3.4399999999999977</c:v>
                </c:pt>
                <c:pt idx="785">
                  <c:v>-3.6199999999999988</c:v>
                </c:pt>
                <c:pt idx="786">
                  <c:v>-3.2399999999999993</c:v>
                </c:pt>
                <c:pt idx="787">
                  <c:v>-2.8800000000000012</c:v>
                </c:pt>
                <c:pt idx="788">
                  <c:v>-2.740000000000002</c:v>
                </c:pt>
                <c:pt idx="789">
                  <c:v>-2.6000000000000014</c:v>
                </c:pt>
                <c:pt idx="790">
                  <c:v>-2.4799999999999995</c:v>
                </c:pt>
                <c:pt idx="791">
                  <c:v>-3.0400000000000005</c:v>
                </c:pt>
                <c:pt idx="792">
                  <c:v>-2.8599999999999994</c:v>
                </c:pt>
                <c:pt idx="793">
                  <c:v>-2.6199999999999988</c:v>
                </c:pt>
                <c:pt idx="794">
                  <c:v>-2.5799999999999996</c:v>
                </c:pt>
                <c:pt idx="795">
                  <c:v>-2.4800000000000013</c:v>
                </c:pt>
                <c:pt idx="796">
                  <c:v>-2.680000000000001</c:v>
                </c:pt>
                <c:pt idx="797">
                  <c:v>-2.9600000000000009</c:v>
                </c:pt>
                <c:pt idx="798">
                  <c:v>-3.3800000000000012</c:v>
                </c:pt>
                <c:pt idx="799">
                  <c:v>-3.6</c:v>
                </c:pt>
                <c:pt idx="800">
                  <c:v>-3.7399999999999993</c:v>
                </c:pt>
                <c:pt idx="801">
                  <c:v>-3.4599999999999982</c:v>
                </c:pt>
                <c:pt idx="802">
                  <c:v>-3.419999999999999</c:v>
                </c:pt>
                <c:pt idx="803">
                  <c:v>-3.2399999999999993</c:v>
                </c:pt>
                <c:pt idx="804">
                  <c:v>-3.4399999999999991</c:v>
                </c:pt>
                <c:pt idx="805">
                  <c:v>-3.7</c:v>
                </c:pt>
                <c:pt idx="806">
                  <c:v>-3.9400000000000004</c:v>
                </c:pt>
                <c:pt idx="807">
                  <c:v>-3.8</c:v>
                </c:pt>
                <c:pt idx="808">
                  <c:v>-3.9399999999999991</c:v>
                </c:pt>
                <c:pt idx="809">
                  <c:v>-3.0799999999999996</c:v>
                </c:pt>
                <c:pt idx="810">
                  <c:v>-2.4399999999999991</c:v>
                </c:pt>
                <c:pt idx="811">
                  <c:v>-1.759999999999998</c:v>
                </c:pt>
                <c:pt idx="812">
                  <c:v>-1.7999999999999985</c:v>
                </c:pt>
                <c:pt idx="813">
                  <c:v>-1.4599999999999995</c:v>
                </c:pt>
                <c:pt idx="814">
                  <c:v>-1.9799999999999982</c:v>
                </c:pt>
                <c:pt idx="815">
                  <c:v>-2.419999999999999</c:v>
                </c:pt>
                <c:pt idx="816">
                  <c:v>-2.78</c:v>
                </c:pt>
                <c:pt idx="817">
                  <c:v>-3.0599999999999996</c:v>
                </c:pt>
                <c:pt idx="818">
                  <c:v>-3.5799999999999983</c:v>
                </c:pt>
                <c:pt idx="819">
                  <c:v>-3.3599999999999994</c:v>
                </c:pt>
                <c:pt idx="820">
                  <c:v>-3.3399999999999976</c:v>
                </c:pt>
                <c:pt idx="821">
                  <c:v>-3.0199999999999987</c:v>
                </c:pt>
                <c:pt idx="822">
                  <c:v>-2.5799999999999983</c:v>
                </c:pt>
                <c:pt idx="823">
                  <c:v>-2.3999999999999986</c:v>
                </c:pt>
                <c:pt idx="824">
                  <c:v>-2.6799999999999984</c:v>
                </c:pt>
                <c:pt idx="825">
                  <c:v>-2.5799999999999996</c:v>
                </c:pt>
                <c:pt idx="826">
                  <c:v>-2.9999999999999987</c:v>
                </c:pt>
                <c:pt idx="827">
                  <c:v>-3.1</c:v>
                </c:pt>
                <c:pt idx="828">
                  <c:v>-2.8200000000000016</c:v>
                </c:pt>
                <c:pt idx="829">
                  <c:v>-2.8600000000000008</c:v>
                </c:pt>
                <c:pt idx="830">
                  <c:v>-2.4400000000000004</c:v>
                </c:pt>
                <c:pt idx="831">
                  <c:v>-2.4800000000000013</c:v>
                </c:pt>
                <c:pt idx="832">
                  <c:v>-2.62</c:v>
                </c:pt>
                <c:pt idx="833">
                  <c:v>-2.5400000000000005</c:v>
                </c:pt>
                <c:pt idx="834">
                  <c:v>-2.4400000000000004</c:v>
                </c:pt>
                <c:pt idx="835">
                  <c:v>-2.7400000000000007</c:v>
                </c:pt>
                <c:pt idx="836">
                  <c:v>-1.9400000000000006</c:v>
                </c:pt>
                <c:pt idx="837">
                  <c:v>-1.8800000000000012</c:v>
                </c:pt>
                <c:pt idx="838">
                  <c:v>-2.0799999999999996</c:v>
                </c:pt>
                <c:pt idx="839">
                  <c:v>-1.8200000000000003</c:v>
                </c:pt>
                <c:pt idx="840">
                  <c:v>-1.9400000000000006</c:v>
                </c:pt>
                <c:pt idx="841">
                  <c:v>-2.660000000000001</c:v>
                </c:pt>
                <c:pt idx="842">
                  <c:v>-2.4399999999999991</c:v>
                </c:pt>
                <c:pt idx="843">
                  <c:v>-2.3599999999999994</c:v>
                </c:pt>
                <c:pt idx="844">
                  <c:v>-2.3999999999999995</c:v>
                </c:pt>
                <c:pt idx="845">
                  <c:v>-2.7999999999999994</c:v>
                </c:pt>
                <c:pt idx="846">
                  <c:v>-2.6399999999999992</c:v>
                </c:pt>
                <c:pt idx="847">
                  <c:v>-2.8400000000000007</c:v>
                </c:pt>
                <c:pt idx="848">
                  <c:v>-3.1800000000000006</c:v>
                </c:pt>
                <c:pt idx="849">
                  <c:v>-2.9200000000000008</c:v>
                </c:pt>
                <c:pt idx="850">
                  <c:v>-1.9400000000000006</c:v>
                </c:pt>
                <c:pt idx="851">
                  <c:v>-1.7400000000000007</c:v>
                </c:pt>
                <c:pt idx="852">
                  <c:v>-1.8400000000000005</c:v>
                </c:pt>
                <c:pt idx="853">
                  <c:v>-1.2600000000000009</c:v>
                </c:pt>
                <c:pt idx="854">
                  <c:v>-1.620000000000001</c:v>
                </c:pt>
                <c:pt idx="855">
                  <c:v>-2.3400000000000012</c:v>
                </c:pt>
                <c:pt idx="856">
                  <c:v>-2.4600000000000009</c:v>
                </c:pt>
                <c:pt idx="857">
                  <c:v>-2.2000000000000006</c:v>
                </c:pt>
                <c:pt idx="858">
                  <c:v>-2.3400000000000007</c:v>
                </c:pt>
                <c:pt idx="859">
                  <c:v>-2.2399999999999998</c:v>
                </c:pt>
                <c:pt idx="860">
                  <c:v>-2.0199999999999996</c:v>
                </c:pt>
                <c:pt idx="861">
                  <c:v>-1.4600000000000002</c:v>
                </c:pt>
                <c:pt idx="862">
                  <c:v>-1.7399999999999998</c:v>
                </c:pt>
                <c:pt idx="863">
                  <c:v>-2.2800000000000002</c:v>
                </c:pt>
                <c:pt idx="864">
                  <c:v>-2.2600000000000007</c:v>
                </c:pt>
                <c:pt idx="865">
                  <c:v>-2.3600000000000008</c:v>
                </c:pt>
                <c:pt idx="866">
                  <c:v>-3.06</c:v>
                </c:pt>
                <c:pt idx="867">
                  <c:v>-2.4</c:v>
                </c:pt>
                <c:pt idx="868">
                  <c:v>-2.4599999999999995</c:v>
                </c:pt>
                <c:pt idx="869">
                  <c:v>-1.9799999999999998</c:v>
                </c:pt>
                <c:pt idx="870">
                  <c:v>-1.8</c:v>
                </c:pt>
                <c:pt idx="871">
                  <c:v>-1.6600000000000001</c:v>
                </c:pt>
                <c:pt idx="872">
                  <c:v>-2.12</c:v>
                </c:pt>
                <c:pt idx="873">
                  <c:v>-1.7</c:v>
                </c:pt>
                <c:pt idx="874">
                  <c:v>-2.1399999999999997</c:v>
                </c:pt>
                <c:pt idx="875">
                  <c:v>-1.9200000000000004</c:v>
                </c:pt>
                <c:pt idx="876">
                  <c:v>-1.9400000000000006</c:v>
                </c:pt>
                <c:pt idx="877">
                  <c:v>-2.0800000000000005</c:v>
                </c:pt>
                <c:pt idx="878">
                  <c:v>-1.8800000000000003</c:v>
                </c:pt>
                <c:pt idx="879">
                  <c:v>-1.9600000000000002</c:v>
                </c:pt>
                <c:pt idx="880">
                  <c:v>-2.0599999999999996</c:v>
                </c:pt>
                <c:pt idx="881">
                  <c:v>-1.9799999999999991</c:v>
                </c:pt>
                <c:pt idx="882">
                  <c:v>-2.0999999999999992</c:v>
                </c:pt>
                <c:pt idx="883">
                  <c:v>-2.1599999999999993</c:v>
                </c:pt>
                <c:pt idx="884">
                  <c:v>-2.2000000000000002</c:v>
                </c:pt>
                <c:pt idx="885">
                  <c:v>-2.44</c:v>
                </c:pt>
                <c:pt idx="886">
                  <c:v>-2.5199999999999996</c:v>
                </c:pt>
                <c:pt idx="887">
                  <c:v>-2.4</c:v>
                </c:pt>
                <c:pt idx="888">
                  <c:v>-2.66</c:v>
                </c:pt>
                <c:pt idx="889">
                  <c:v>-2.5799999999999996</c:v>
                </c:pt>
                <c:pt idx="890">
                  <c:v>-2.6199999999999997</c:v>
                </c:pt>
                <c:pt idx="891">
                  <c:v>-2.66</c:v>
                </c:pt>
                <c:pt idx="892">
                  <c:v>-3.04</c:v>
                </c:pt>
                <c:pt idx="893">
                  <c:v>-3</c:v>
                </c:pt>
                <c:pt idx="894">
                  <c:v>-3.1399999999999997</c:v>
                </c:pt>
                <c:pt idx="895">
                  <c:v>-3.22</c:v>
                </c:pt>
                <c:pt idx="896">
                  <c:v>-3.3</c:v>
                </c:pt>
                <c:pt idx="897">
                  <c:v>-3.38</c:v>
                </c:pt>
                <c:pt idx="898">
                  <c:v>-3.5599999999999996</c:v>
                </c:pt>
                <c:pt idx="899">
                  <c:v>-3.8</c:v>
                </c:pt>
                <c:pt idx="900">
                  <c:v>-3.94</c:v>
                </c:pt>
                <c:pt idx="901">
                  <c:v>-3.9200000000000004</c:v>
                </c:pt>
                <c:pt idx="902">
                  <c:v>-3.8800000000000003</c:v>
                </c:pt>
                <c:pt idx="903">
                  <c:v>-3.8600000000000003</c:v>
                </c:pt>
                <c:pt idx="904">
                  <c:v>-3.6399999999999997</c:v>
                </c:pt>
                <c:pt idx="905">
                  <c:v>-3.72</c:v>
                </c:pt>
                <c:pt idx="906">
                  <c:v>-3.8</c:v>
                </c:pt>
                <c:pt idx="907">
                  <c:v>-3.5200000000000005</c:v>
                </c:pt>
                <c:pt idx="908">
                  <c:v>-3.3000000000000007</c:v>
                </c:pt>
                <c:pt idx="909">
                  <c:v>-3.3400000000000007</c:v>
                </c:pt>
                <c:pt idx="910">
                  <c:v>-3.1399999999999997</c:v>
                </c:pt>
                <c:pt idx="911">
                  <c:v>-3.1799999999999997</c:v>
                </c:pt>
                <c:pt idx="912">
                  <c:v>-3.1799999999999988</c:v>
                </c:pt>
                <c:pt idx="913">
                  <c:v>-3.2399999999999993</c:v>
                </c:pt>
                <c:pt idx="914">
                  <c:v>-3.4399999999999991</c:v>
                </c:pt>
                <c:pt idx="915">
                  <c:v>-3.5</c:v>
                </c:pt>
                <c:pt idx="916">
                  <c:v>-3.4</c:v>
                </c:pt>
                <c:pt idx="917">
                  <c:v>-3.3600000000000008</c:v>
                </c:pt>
                <c:pt idx="918">
                  <c:v>-3.4400000000000004</c:v>
                </c:pt>
                <c:pt idx="919">
                  <c:v>-3.0600000000000009</c:v>
                </c:pt>
                <c:pt idx="920">
                  <c:v>-3.0200000000000005</c:v>
                </c:pt>
                <c:pt idx="921">
                  <c:v>-2.9800000000000004</c:v>
                </c:pt>
                <c:pt idx="922">
                  <c:v>-2.6799999999999997</c:v>
                </c:pt>
                <c:pt idx="923">
                  <c:v>-2.8199999999999994</c:v>
                </c:pt>
                <c:pt idx="924">
                  <c:v>-3.4199999999999995</c:v>
                </c:pt>
                <c:pt idx="925">
                  <c:v>-3.28</c:v>
                </c:pt>
                <c:pt idx="926">
                  <c:v>-3.1999999999999993</c:v>
                </c:pt>
                <c:pt idx="927">
                  <c:v>-3.7999999999999994</c:v>
                </c:pt>
                <c:pt idx="928">
                  <c:v>-3.56</c:v>
                </c:pt>
                <c:pt idx="929">
                  <c:v>-3.3599999999999994</c:v>
                </c:pt>
                <c:pt idx="930">
                  <c:v>-3.5599999999999996</c:v>
                </c:pt>
                <c:pt idx="931">
                  <c:v>-3.38</c:v>
                </c:pt>
                <c:pt idx="932">
                  <c:v>-2.7</c:v>
                </c:pt>
                <c:pt idx="933">
                  <c:v>-2.6399999999999997</c:v>
                </c:pt>
                <c:pt idx="934">
                  <c:v>-2.72</c:v>
                </c:pt>
                <c:pt idx="935">
                  <c:v>-2.5600000000000009</c:v>
                </c:pt>
                <c:pt idx="936">
                  <c:v>-2.4800000000000013</c:v>
                </c:pt>
                <c:pt idx="937">
                  <c:v>-2.9800000000000013</c:v>
                </c:pt>
                <c:pt idx="938">
                  <c:v>-2.7400000000000007</c:v>
                </c:pt>
                <c:pt idx="939">
                  <c:v>-2.4600000000000009</c:v>
                </c:pt>
                <c:pt idx="940">
                  <c:v>-2.660000000000001</c:v>
                </c:pt>
                <c:pt idx="941">
                  <c:v>-3.1000000000000005</c:v>
                </c:pt>
                <c:pt idx="942">
                  <c:v>-3.1400000000000006</c:v>
                </c:pt>
                <c:pt idx="943">
                  <c:v>-3.3800000000000003</c:v>
                </c:pt>
                <c:pt idx="944">
                  <c:v>-3.46</c:v>
                </c:pt>
                <c:pt idx="945">
                  <c:v>-3.2999999999999994</c:v>
                </c:pt>
                <c:pt idx="946">
                  <c:v>-3.1799999999999988</c:v>
                </c:pt>
                <c:pt idx="947">
                  <c:v>-3.2599999999999993</c:v>
                </c:pt>
                <c:pt idx="948">
                  <c:v>-3.2</c:v>
                </c:pt>
                <c:pt idx="949">
                  <c:v>-3.22</c:v>
                </c:pt>
                <c:pt idx="950">
                  <c:v>-3.0200000000000005</c:v>
                </c:pt>
                <c:pt idx="951">
                  <c:v>-3.3000000000000007</c:v>
                </c:pt>
                <c:pt idx="952">
                  <c:v>-3.06</c:v>
                </c:pt>
                <c:pt idx="953">
                  <c:v>-3.4799999999999995</c:v>
                </c:pt>
                <c:pt idx="954">
                  <c:v>-3.3599999999999994</c:v>
                </c:pt>
                <c:pt idx="955">
                  <c:v>-3.88</c:v>
                </c:pt>
                <c:pt idx="956">
                  <c:v>-3.7</c:v>
                </c:pt>
                <c:pt idx="957">
                  <c:v>-3.44</c:v>
                </c:pt>
                <c:pt idx="958">
                  <c:v>-3.4200000000000004</c:v>
                </c:pt>
                <c:pt idx="959">
                  <c:v>-3.84</c:v>
                </c:pt>
                <c:pt idx="960">
                  <c:v>-3.84</c:v>
                </c:pt>
                <c:pt idx="961">
                  <c:v>-3.7199999999999998</c:v>
                </c:pt>
                <c:pt idx="962">
                  <c:v>-3.84</c:v>
                </c:pt>
                <c:pt idx="963">
                  <c:v>-3.6399999999999997</c:v>
                </c:pt>
                <c:pt idx="964">
                  <c:v>-3.4799999999999995</c:v>
                </c:pt>
                <c:pt idx="965">
                  <c:v>-3.6399999999999997</c:v>
                </c:pt>
                <c:pt idx="966">
                  <c:v>-3.4199999999999995</c:v>
                </c:pt>
                <c:pt idx="967">
                  <c:v>-3.4199999999999995</c:v>
                </c:pt>
                <c:pt idx="968">
                  <c:v>-3.7399999999999993</c:v>
                </c:pt>
                <c:pt idx="969">
                  <c:v>-3.34</c:v>
                </c:pt>
                <c:pt idx="970">
                  <c:v>-2.5999999999999992</c:v>
                </c:pt>
                <c:pt idx="971">
                  <c:v>-2.8199999999999994</c:v>
                </c:pt>
                <c:pt idx="972">
                  <c:v>-3.12</c:v>
                </c:pt>
                <c:pt idx="973">
                  <c:v>-2.62</c:v>
                </c:pt>
                <c:pt idx="974">
                  <c:v>-2.7000000000000006</c:v>
                </c:pt>
                <c:pt idx="975">
                  <c:v>-2.8000000000000007</c:v>
                </c:pt>
                <c:pt idx="976">
                  <c:v>-2.7600000000000002</c:v>
                </c:pt>
                <c:pt idx="977">
                  <c:v>-2.6399999999999992</c:v>
                </c:pt>
                <c:pt idx="978">
                  <c:v>-2.4599999999999995</c:v>
                </c:pt>
                <c:pt idx="979">
                  <c:v>-2.5199999999999987</c:v>
                </c:pt>
                <c:pt idx="980">
                  <c:v>-2.879999999999999</c:v>
                </c:pt>
                <c:pt idx="981">
                  <c:v>-3.2199999999999989</c:v>
                </c:pt>
                <c:pt idx="982">
                  <c:v>-3.0799999999999992</c:v>
                </c:pt>
                <c:pt idx="983">
                  <c:v>-3.4999999999999987</c:v>
                </c:pt>
                <c:pt idx="984">
                  <c:v>-3.719999999999998</c:v>
                </c:pt>
                <c:pt idx="985">
                  <c:v>-3.5999999999999979</c:v>
                </c:pt>
                <c:pt idx="986">
                  <c:v>-3.3199999999999981</c:v>
                </c:pt>
                <c:pt idx="987">
                  <c:v>-3.219999999999998</c:v>
                </c:pt>
                <c:pt idx="988">
                  <c:v>-3.1199999999999983</c:v>
                </c:pt>
                <c:pt idx="989">
                  <c:v>-2.7799999999999985</c:v>
                </c:pt>
                <c:pt idx="990">
                  <c:v>-2.9799999999999991</c:v>
                </c:pt>
                <c:pt idx="991">
                  <c:v>-3.1199999999999988</c:v>
                </c:pt>
                <c:pt idx="992">
                  <c:v>-3.1999999999999993</c:v>
                </c:pt>
                <c:pt idx="993">
                  <c:v>-3.16</c:v>
                </c:pt>
                <c:pt idx="994">
                  <c:v>-3.0800000000000005</c:v>
                </c:pt>
                <c:pt idx="995">
                  <c:v>-3.0800000000000005</c:v>
                </c:pt>
                <c:pt idx="996">
                  <c:v>-3.0600000000000009</c:v>
                </c:pt>
                <c:pt idx="997">
                  <c:v>-3.080000000000001</c:v>
                </c:pt>
                <c:pt idx="998">
                  <c:v>-3.2600000000000007</c:v>
                </c:pt>
                <c:pt idx="999">
                  <c:v>-3.660000000000001</c:v>
                </c:pt>
                <c:pt idx="1000">
                  <c:v>-3.5200000000000005</c:v>
                </c:pt>
                <c:pt idx="1001">
                  <c:v>-3.0000000000000009</c:v>
                </c:pt>
                <c:pt idx="1002">
                  <c:v>-3.2400000000000007</c:v>
                </c:pt>
                <c:pt idx="1003">
                  <c:v>-3.46</c:v>
                </c:pt>
                <c:pt idx="1004">
                  <c:v>-3.1000000000000005</c:v>
                </c:pt>
                <c:pt idx="1005">
                  <c:v>-3.1400000000000006</c:v>
                </c:pt>
                <c:pt idx="1006">
                  <c:v>-3.5</c:v>
                </c:pt>
                <c:pt idx="1007">
                  <c:v>-3.38</c:v>
                </c:pt>
                <c:pt idx="1008">
                  <c:v>-3.2199999999999998</c:v>
                </c:pt>
                <c:pt idx="1009">
                  <c:v>-3.7399999999999993</c:v>
                </c:pt>
                <c:pt idx="1010">
                  <c:v>-3.6399999999999997</c:v>
                </c:pt>
                <c:pt idx="1011">
                  <c:v>-3.66</c:v>
                </c:pt>
                <c:pt idx="1012">
                  <c:v>-3.4200000000000004</c:v>
                </c:pt>
                <c:pt idx="1013">
                  <c:v>-3.120000000000001</c:v>
                </c:pt>
                <c:pt idx="1014">
                  <c:v>-2.580000000000001</c:v>
                </c:pt>
                <c:pt idx="1015">
                  <c:v>-2.4400000000000004</c:v>
                </c:pt>
                <c:pt idx="1016">
                  <c:v>-2.4800000000000004</c:v>
                </c:pt>
                <c:pt idx="1017">
                  <c:v>-2.46</c:v>
                </c:pt>
                <c:pt idx="1018">
                  <c:v>-2.5599999999999996</c:v>
                </c:pt>
                <c:pt idx="1019">
                  <c:v>-2.4799999999999991</c:v>
                </c:pt>
                <c:pt idx="1020">
                  <c:v>-2.5999999999999992</c:v>
                </c:pt>
                <c:pt idx="1021">
                  <c:v>-2.6199999999999988</c:v>
                </c:pt>
                <c:pt idx="1022">
                  <c:v>-2.8599999999999985</c:v>
                </c:pt>
                <c:pt idx="1023">
                  <c:v>-2.8599999999999985</c:v>
                </c:pt>
                <c:pt idx="1024">
                  <c:v>-2.9599999999999995</c:v>
                </c:pt>
                <c:pt idx="1025">
                  <c:v>-2.9199999999999995</c:v>
                </c:pt>
                <c:pt idx="1026">
                  <c:v>-2.9799999999999995</c:v>
                </c:pt>
                <c:pt idx="1027">
                  <c:v>-2.8600000000000003</c:v>
                </c:pt>
                <c:pt idx="1028">
                  <c:v>-3.0400000000000005</c:v>
                </c:pt>
                <c:pt idx="1029">
                  <c:v>-3.3600000000000003</c:v>
                </c:pt>
                <c:pt idx="1030">
                  <c:v>-3.3400000000000007</c:v>
                </c:pt>
                <c:pt idx="1031">
                  <c:v>-3.3200000000000012</c:v>
                </c:pt>
                <c:pt idx="1032">
                  <c:v>-3.5400000000000005</c:v>
                </c:pt>
                <c:pt idx="1033">
                  <c:v>-3.6800000000000006</c:v>
                </c:pt>
                <c:pt idx="1034">
                  <c:v>-3.7</c:v>
                </c:pt>
                <c:pt idx="1035">
                  <c:v>-4.0399999999999991</c:v>
                </c:pt>
                <c:pt idx="1036">
                  <c:v>-4.1999999999999993</c:v>
                </c:pt>
                <c:pt idx="1037">
                  <c:v>-3.9999999999999991</c:v>
                </c:pt>
                <c:pt idx="1038">
                  <c:v>-3.5799999999999996</c:v>
                </c:pt>
                <c:pt idx="1039">
                  <c:v>-3.4400000000000004</c:v>
                </c:pt>
                <c:pt idx="1040">
                  <c:v>-2.9200000000000008</c:v>
                </c:pt>
                <c:pt idx="1041">
                  <c:v>-2.620000000000001</c:v>
                </c:pt>
                <c:pt idx="1042">
                  <c:v>-3.0000000000000009</c:v>
                </c:pt>
                <c:pt idx="1043">
                  <c:v>-3.1400000000000006</c:v>
                </c:pt>
                <c:pt idx="1044">
                  <c:v>-3.2800000000000002</c:v>
                </c:pt>
                <c:pt idx="1045">
                  <c:v>-3.6000000000000005</c:v>
                </c:pt>
                <c:pt idx="1046">
                  <c:v>-3.9400000000000004</c:v>
                </c:pt>
                <c:pt idx="1047">
                  <c:v>-2.9800000000000013</c:v>
                </c:pt>
                <c:pt idx="1048">
                  <c:v>-2.8600000000000008</c:v>
                </c:pt>
                <c:pt idx="1049">
                  <c:v>-2.8</c:v>
                </c:pt>
                <c:pt idx="1050">
                  <c:v>-2.8199999999999994</c:v>
                </c:pt>
                <c:pt idx="1051">
                  <c:v>-2.7599999999999993</c:v>
                </c:pt>
                <c:pt idx="1052">
                  <c:v>-3.3999999999999995</c:v>
                </c:pt>
                <c:pt idx="1053">
                  <c:v>-3.1599999999999993</c:v>
                </c:pt>
                <c:pt idx="1054">
                  <c:v>-3.0200000000000005</c:v>
                </c:pt>
                <c:pt idx="1055">
                  <c:v>-3.1000000000000005</c:v>
                </c:pt>
                <c:pt idx="1056">
                  <c:v>-2.7000000000000006</c:v>
                </c:pt>
                <c:pt idx="1057">
                  <c:v>-2.6400000000000015</c:v>
                </c:pt>
                <c:pt idx="1058">
                  <c:v>-2.660000000000001</c:v>
                </c:pt>
                <c:pt idx="1059">
                  <c:v>-3.12</c:v>
                </c:pt>
                <c:pt idx="1060">
                  <c:v>-2.66</c:v>
                </c:pt>
                <c:pt idx="1061">
                  <c:v>-2.8800000000000003</c:v>
                </c:pt>
                <c:pt idx="1062">
                  <c:v>-3.0200000000000005</c:v>
                </c:pt>
                <c:pt idx="1063">
                  <c:v>-3.1400000000000006</c:v>
                </c:pt>
                <c:pt idx="1064">
                  <c:v>-2.62</c:v>
                </c:pt>
                <c:pt idx="1065">
                  <c:v>-2.72</c:v>
                </c:pt>
                <c:pt idx="1066">
                  <c:v>-2.6799999999999997</c:v>
                </c:pt>
                <c:pt idx="1067">
                  <c:v>-2.6399999999999997</c:v>
                </c:pt>
                <c:pt idx="1068">
                  <c:v>-2.84</c:v>
                </c:pt>
                <c:pt idx="1069">
                  <c:v>-3.22</c:v>
                </c:pt>
                <c:pt idx="1070">
                  <c:v>-3.4200000000000004</c:v>
                </c:pt>
                <c:pt idx="1071">
                  <c:v>-3.3400000000000007</c:v>
                </c:pt>
                <c:pt idx="1072">
                  <c:v>-3.3</c:v>
                </c:pt>
                <c:pt idx="1073">
                  <c:v>-3</c:v>
                </c:pt>
                <c:pt idx="1074">
                  <c:v>-2.7</c:v>
                </c:pt>
                <c:pt idx="1075">
                  <c:v>-2.38</c:v>
                </c:pt>
                <c:pt idx="1076">
                  <c:v>-2.4999999999999991</c:v>
                </c:pt>
                <c:pt idx="1077">
                  <c:v>-2.2399999999999993</c:v>
                </c:pt>
                <c:pt idx="1078">
                  <c:v>-2.2599999999999993</c:v>
                </c:pt>
                <c:pt idx="1079">
                  <c:v>-2.419999999999999</c:v>
                </c:pt>
                <c:pt idx="1080">
                  <c:v>-2.6999999999999993</c:v>
                </c:pt>
                <c:pt idx="1081">
                  <c:v>-2.5199999999999996</c:v>
                </c:pt>
                <c:pt idx="1082">
                  <c:v>-2.4999999999999991</c:v>
                </c:pt>
                <c:pt idx="1083">
                  <c:v>-2.6999999999999993</c:v>
                </c:pt>
                <c:pt idx="1084">
                  <c:v>-2.34</c:v>
                </c:pt>
                <c:pt idx="1085">
                  <c:v>-2.78</c:v>
                </c:pt>
                <c:pt idx="1086">
                  <c:v>-2.8599999999999994</c:v>
                </c:pt>
                <c:pt idx="1087">
                  <c:v>-2.9</c:v>
                </c:pt>
                <c:pt idx="1088">
                  <c:v>-2.8599999999999994</c:v>
                </c:pt>
                <c:pt idx="1089">
                  <c:v>-2.9999999999999991</c:v>
                </c:pt>
                <c:pt idx="1090">
                  <c:v>-2.0399999999999991</c:v>
                </c:pt>
                <c:pt idx="1091">
                  <c:v>-2</c:v>
                </c:pt>
                <c:pt idx="1092">
                  <c:v>-2.2399999999999998</c:v>
                </c:pt>
                <c:pt idx="1093">
                  <c:v>-2.3800000000000003</c:v>
                </c:pt>
                <c:pt idx="1094">
                  <c:v>-2.5600000000000009</c:v>
                </c:pt>
                <c:pt idx="1095">
                  <c:v>-2.9800000000000013</c:v>
                </c:pt>
                <c:pt idx="1096">
                  <c:v>-3.2200000000000011</c:v>
                </c:pt>
                <c:pt idx="1097">
                  <c:v>-3.2600000000000016</c:v>
                </c:pt>
                <c:pt idx="1098">
                  <c:v>-3.160000000000001</c:v>
                </c:pt>
                <c:pt idx="1099">
                  <c:v>-3.06</c:v>
                </c:pt>
                <c:pt idx="1100">
                  <c:v>-2.6199999999999997</c:v>
                </c:pt>
                <c:pt idx="1101">
                  <c:v>-2.5399999999999991</c:v>
                </c:pt>
                <c:pt idx="1102">
                  <c:v>-2.5599999999999987</c:v>
                </c:pt>
                <c:pt idx="1103">
                  <c:v>-2.5799999999999992</c:v>
                </c:pt>
                <c:pt idx="1104">
                  <c:v>-2.4399999999999991</c:v>
                </c:pt>
                <c:pt idx="1105">
                  <c:v>-2.7799999999999989</c:v>
                </c:pt>
                <c:pt idx="1106">
                  <c:v>-2.7199999999999989</c:v>
                </c:pt>
                <c:pt idx="1107">
                  <c:v>-2.7599999999999989</c:v>
                </c:pt>
                <c:pt idx="1108">
                  <c:v>-2.919999999999999</c:v>
                </c:pt>
                <c:pt idx="1109">
                  <c:v>-2.8999999999999995</c:v>
                </c:pt>
                <c:pt idx="1110">
                  <c:v>-2.96</c:v>
                </c:pt>
                <c:pt idx="1111">
                  <c:v>-2.8800000000000003</c:v>
                </c:pt>
                <c:pt idx="1112">
                  <c:v>-2.6800000000000006</c:v>
                </c:pt>
                <c:pt idx="1113">
                  <c:v>-2.5400000000000005</c:v>
                </c:pt>
                <c:pt idx="1114">
                  <c:v>-2.4200000000000008</c:v>
                </c:pt>
                <c:pt idx="1115">
                  <c:v>-2.7200000000000011</c:v>
                </c:pt>
                <c:pt idx="1116">
                  <c:v>-2.9000000000000012</c:v>
                </c:pt>
                <c:pt idx="1117">
                  <c:v>-3.2200000000000015</c:v>
                </c:pt>
                <c:pt idx="1118">
                  <c:v>-3.3600000000000017</c:v>
                </c:pt>
                <c:pt idx="1119">
                  <c:v>-3.7600000000000016</c:v>
                </c:pt>
                <c:pt idx="1120">
                  <c:v>-3.7200000000000011</c:v>
                </c:pt>
                <c:pt idx="1121">
                  <c:v>-3.0200000000000009</c:v>
                </c:pt>
                <c:pt idx="1122">
                  <c:v>-2.5400000000000005</c:v>
                </c:pt>
                <c:pt idx="1123">
                  <c:v>-2.4</c:v>
                </c:pt>
                <c:pt idx="1124">
                  <c:v>-2.2999999999999994</c:v>
                </c:pt>
                <c:pt idx="1125">
                  <c:v>-2.04</c:v>
                </c:pt>
                <c:pt idx="1126">
                  <c:v>-2.7399999999999993</c:v>
                </c:pt>
                <c:pt idx="1127">
                  <c:v>-2.84</c:v>
                </c:pt>
                <c:pt idx="1128">
                  <c:v>-2.7800000000000002</c:v>
                </c:pt>
                <c:pt idx="1129">
                  <c:v>-2.8800000000000012</c:v>
                </c:pt>
                <c:pt idx="1130">
                  <c:v>-3.0800000000000005</c:v>
                </c:pt>
                <c:pt idx="1131">
                  <c:v>-2.96</c:v>
                </c:pt>
                <c:pt idx="1132">
                  <c:v>-2.7600000000000002</c:v>
                </c:pt>
                <c:pt idx="1133">
                  <c:v>-2.7400000000000007</c:v>
                </c:pt>
                <c:pt idx="1134">
                  <c:v>-2.72</c:v>
                </c:pt>
                <c:pt idx="1135">
                  <c:v>-2.5800000000000005</c:v>
                </c:pt>
                <c:pt idx="1136">
                  <c:v>-2.8200000000000012</c:v>
                </c:pt>
                <c:pt idx="1137">
                  <c:v>-3.0200000000000005</c:v>
                </c:pt>
                <c:pt idx="1138">
                  <c:v>-3.44</c:v>
                </c:pt>
                <c:pt idx="1139">
                  <c:v>-3.3199999999999994</c:v>
                </c:pt>
                <c:pt idx="1140">
                  <c:v>-3.3199999999999994</c:v>
                </c:pt>
                <c:pt idx="1141">
                  <c:v>-2.7999999999999994</c:v>
                </c:pt>
                <c:pt idx="1142">
                  <c:v>-2.9799999999999995</c:v>
                </c:pt>
                <c:pt idx="1143">
                  <c:v>-2.4399999999999991</c:v>
                </c:pt>
                <c:pt idx="1144">
                  <c:v>-2.1999999999999993</c:v>
                </c:pt>
                <c:pt idx="1145">
                  <c:v>-2.1399999999999997</c:v>
                </c:pt>
                <c:pt idx="1146">
                  <c:v>-2.54</c:v>
                </c:pt>
                <c:pt idx="1147">
                  <c:v>-2.4</c:v>
                </c:pt>
                <c:pt idx="1148">
                  <c:v>-2.5200000000000005</c:v>
                </c:pt>
                <c:pt idx="1149">
                  <c:v>-2.3200000000000003</c:v>
                </c:pt>
                <c:pt idx="1150">
                  <c:v>-2.7399999999999998</c:v>
                </c:pt>
                <c:pt idx="1151">
                  <c:v>-2.7400000000000011</c:v>
                </c:pt>
                <c:pt idx="1152">
                  <c:v>-3.1400000000000015</c:v>
                </c:pt>
                <c:pt idx="1153">
                  <c:v>-3.1800000000000019</c:v>
                </c:pt>
                <c:pt idx="1154">
                  <c:v>-3.1400000000000015</c:v>
                </c:pt>
                <c:pt idx="1155">
                  <c:v>-2.6800000000000006</c:v>
                </c:pt>
                <c:pt idx="1156">
                  <c:v>-2.3600000000000003</c:v>
                </c:pt>
                <c:pt idx="1157">
                  <c:v>-2.2399999999999998</c:v>
                </c:pt>
                <c:pt idx="1158">
                  <c:v>-2.1399999999999997</c:v>
                </c:pt>
                <c:pt idx="1159">
                  <c:v>-2.7599999999999993</c:v>
                </c:pt>
                <c:pt idx="1160">
                  <c:v>-3.0600000000000009</c:v>
                </c:pt>
                <c:pt idx="1161">
                  <c:v>-3.2399999999999993</c:v>
                </c:pt>
                <c:pt idx="1162">
                  <c:v>-2.7599999999999993</c:v>
                </c:pt>
                <c:pt idx="1163">
                  <c:v>-2.6599999999999993</c:v>
                </c:pt>
                <c:pt idx="1164">
                  <c:v>-2.4200000000000004</c:v>
                </c:pt>
                <c:pt idx="1165">
                  <c:v>-2.3599999999999994</c:v>
                </c:pt>
                <c:pt idx="1166">
                  <c:v>-2.2999999999999998</c:v>
                </c:pt>
                <c:pt idx="1167">
                  <c:v>-2.7999999999999985</c:v>
                </c:pt>
                <c:pt idx="1168">
                  <c:v>-3.259999999999998</c:v>
                </c:pt>
                <c:pt idx="1169">
                  <c:v>-3.2799999999999985</c:v>
                </c:pt>
                <c:pt idx="1170">
                  <c:v>-3.1599999999999993</c:v>
                </c:pt>
                <c:pt idx="1171">
                  <c:v>-3.4</c:v>
                </c:pt>
                <c:pt idx="1172">
                  <c:v>-3.5000000000000013</c:v>
                </c:pt>
                <c:pt idx="1173">
                  <c:v>-3.4800000000000026</c:v>
                </c:pt>
                <c:pt idx="1174">
                  <c:v>-3.6400000000000019</c:v>
                </c:pt>
                <c:pt idx="1175">
                  <c:v>-4.0000000000000009</c:v>
                </c:pt>
                <c:pt idx="1176">
                  <c:v>-3.8600000000000003</c:v>
                </c:pt>
                <c:pt idx="1177">
                  <c:v>-3.54</c:v>
                </c:pt>
                <c:pt idx="1178">
                  <c:v>-3.34</c:v>
                </c:pt>
                <c:pt idx="1179">
                  <c:v>-3.16</c:v>
                </c:pt>
                <c:pt idx="1180">
                  <c:v>-2.72</c:v>
                </c:pt>
                <c:pt idx="1181">
                  <c:v>-2.2999999999999998</c:v>
                </c:pt>
                <c:pt idx="1182">
                  <c:v>-2.3400000000000007</c:v>
                </c:pt>
                <c:pt idx="1183">
                  <c:v>-2.5999999999999992</c:v>
                </c:pt>
                <c:pt idx="1184">
                  <c:v>-2.2799999999999989</c:v>
                </c:pt>
                <c:pt idx="1185">
                  <c:v>-2.0599999999999996</c:v>
                </c:pt>
                <c:pt idx="1186">
                  <c:v>-2.6</c:v>
                </c:pt>
                <c:pt idx="1187">
                  <c:v>-2.84</c:v>
                </c:pt>
                <c:pt idx="1188">
                  <c:v>-2.7800000000000002</c:v>
                </c:pt>
                <c:pt idx="1189">
                  <c:v>-3.2000000000000006</c:v>
                </c:pt>
                <c:pt idx="1190">
                  <c:v>-3.4200000000000004</c:v>
                </c:pt>
                <c:pt idx="1191">
                  <c:v>-3.06</c:v>
                </c:pt>
                <c:pt idx="1192">
                  <c:v>-2.5999999999999992</c:v>
                </c:pt>
                <c:pt idx="1193">
                  <c:v>-2.0399999999999991</c:v>
                </c:pt>
                <c:pt idx="1194">
                  <c:v>-2.4599999999999995</c:v>
                </c:pt>
                <c:pt idx="1195">
                  <c:v>-2.4</c:v>
                </c:pt>
                <c:pt idx="1196">
                  <c:v>-2.7400000000000007</c:v>
                </c:pt>
                <c:pt idx="1197">
                  <c:v>-2.580000000000001</c:v>
                </c:pt>
                <c:pt idx="1198">
                  <c:v>-2.9200000000000008</c:v>
                </c:pt>
                <c:pt idx="1199">
                  <c:v>-2.3200000000000012</c:v>
                </c:pt>
                <c:pt idx="1200">
                  <c:v>-2.56</c:v>
                </c:pt>
                <c:pt idx="1201">
                  <c:v>-2.4799999999999995</c:v>
                </c:pt>
                <c:pt idx="1202">
                  <c:v>-2.4399999999999991</c:v>
                </c:pt>
                <c:pt idx="1203">
                  <c:v>-2.6799999999999997</c:v>
                </c:pt>
                <c:pt idx="1204">
                  <c:v>-2.6399999999999997</c:v>
                </c:pt>
                <c:pt idx="1205">
                  <c:v>-2.4800000000000004</c:v>
                </c:pt>
                <c:pt idx="1206">
                  <c:v>-2.3600000000000003</c:v>
                </c:pt>
                <c:pt idx="1207">
                  <c:v>-2.7800000000000002</c:v>
                </c:pt>
                <c:pt idx="1208">
                  <c:v>-2.7399999999999998</c:v>
                </c:pt>
                <c:pt idx="1209">
                  <c:v>-2.7999999999999994</c:v>
                </c:pt>
                <c:pt idx="1210">
                  <c:v>-2.7399999999999998</c:v>
                </c:pt>
                <c:pt idx="1211">
                  <c:v>-2.66</c:v>
                </c:pt>
                <c:pt idx="1212">
                  <c:v>-2.7600000000000002</c:v>
                </c:pt>
                <c:pt idx="1213">
                  <c:v>-2.5200000000000005</c:v>
                </c:pt>
                <c:pt idx="1214">
                  <c:v>-2.8800000000000003</c:v>
                </c:pt>
                <c:pt idx="1215">
                  <c:v>-3.06</c:v>
                </c:pt>
                <c:pt idx="1216">
                  <c:v>-3.2400000000000007</c:v>
                </c:pt>
                <c:pt idx="1217">
                  <c:v>-3.0600000000000009</c:v>
                </c:pt>
                <c:pt idx="1218">
                  <c:v>-3.3800000000000003</c:v>
                </c:pt>
                <c:pt idx="1219">
                  <c:v>-3.2000000000000006</c:v>
                </c:pt>
                <c:pt idx="1220">
                  <c:v>-2.96</c:v>
                </c:pt>
                <c:pt idx="1221">
                  <c:v>-3.1999999999999993</c:v>
                </c:pt>
                <c:pt idx="1222">
                  <c:v>-3.0199999999999987</c:v>
                </c:pt>
                <c:pt idx="1223">
                  <c:v>-2.5999999999999992</c:v>
                </c:pt>
                <c:pt idx="1224">
                  <c:v>-2.6399999999999992</c:v>
                </c:pt>
                <c:pt idx="1225">
                  <c:v>-3.3999999999999995</c:v>
                </c:pt>
                <c:pt idx="1226">
                  <c:v>-3.1</c:v>
                </c:pt>
                <c:pt idx="1227">
                  <c:v>-3.12</c:v>
                </c:pt>
                <c:pt idx="1228">
                  <c:v>-3.3200000000000003</c:v>
                </c:pt>
                <c:pt idx="1229">
                  <c:v>-3.6800000000000006</c:v>
                </c:pt>
                <c:pt idx="1230">
                  <c:v>-3.3600000000000003</c:v>
                </c:pt>
                <c:pt idx="1231">
                  <c:v>-3.66</c:v>
                </c:pt>
                <c:pt idx="1232">
                  <c:v>-3.5800000000000005</c:v>
                </c:pt>
                <c:pt idx="1233">
                  <c:v>-3.9</c:v>
                </c:pt>
                <c:pt idx="1234">
                  <c:v>-3.6799999999999997</c:v>
                </c:pt>
                <c:pt idx="1235">
                  <c:v>-3.7</c:v>
                </c:pt>
                <c:pt idx="1236">
                  <c:v>-3.7</c:v>
                </c:pt>
                <c:pt idx="1237">
                  <c:v>-4.04</c:v>
                </c:pt>
                <c:pt idx="1238">
                  <c:v>-4.0200000000000005</c:v>
                </c:pt>
                <c:pt idx="1239">
                  <c:v>-4.4000000000000004</c:v>
                </c:pt>
                <c:pt idx="1240">
                  <c:v>-4.42</c:v>
                </c:pt>
                <c:pt idx="1241">
                  <c:v>-4.5</c:v>
                </c:pt>
                <c:pt idx="1242">
                  <c:v>-4.62</c:v>
                </c:pt>
                <c:pt idx="1243">
                  <c:v>-4.8</c:v>
                </c:pt>
                <c:pt idx="1244">
                  <c:v>-4.5200000000000005</c:v>
                </c:pt>
                <c:pt idx="1245">
                  <c:v>-4.54</c:v>
                </c:pt>
                <c:pt idx="1246">
                  <c:v>-4.6800000000000006</c:v>
                </c:pt>
                <c:pt idx="1247">
                  <c:v>-4.8800000000000008</c:v>
                </c:pt>
                <c:pt idx="1248">
                  <c:v>-4.28</c:v>
                </c:pt>
                <c:pt idx="1249">
                  <c:v>-3.8600000000000008</c:v>
                </c:pt>
                <c:pt idx="1250">
                  <c:v>-3.680000000000001</c:v>
                </c:pt>
                <c:pt idx="1251">
                  <c:v>-3.5400000000000005</c:v>
                </c:pt>
                <c:pt idx="1252">
                  <c:v>-4.0200000000000005</c:v>
                </c:pt>
                <c:pt idx="1253">
                  <c:v>-4.4800000000000013</c:v>
                </c:pt>
                <c:pt idx="1254">
                  <c:v>-4.42</c:v>
                </c:pt>
                <c:pt idx="1255">
                  <c:v>-4.2200000000000006</c:v>
                </c:pt>
                <c:pt idx="1256">
                  <c:v>-4.5200000000000005</c:v>
                </c:pt>
                <c:pt idx="1257">
                  <c:v>-4.1800000000000006</c:v>
                </c:pt>
                <c:pt idx="1258">
                  <c:v>-4.4800000000000004</c:v>
                </c:pt>
                <c:pt idx="1259">
                  <c:v>-4.5599999999999996</c:v>
                </c:pt>
                <c:pt idx="1260">
                  <c:v>-4.7799999999999994</c:v>
                </c:pt>
                <c:pt idx="1261">
                  <c:v>-4.38</c:v>
                </c:pt>
                <c:pt idx="1262">
                  <c:v>-4.1399999999999988</c:v>
                </c:pt>
                <c:pt idx="1263">
                  <c:v>-3.78</c:v>
                </c:pt>
                <c:pt idx="1264">
                  <c:v>-4.18</c:v>
                </c:pt>
                <c:pt idx="1265">
                  <c:v>-4.3600000000000003</c:v>
                </c:pt>
                <c:pt idx="1266">
                  <c:v>-4.2200000000000006</c:v>
                </c:pt>
                <c:pt idx="1267">
                  <c:v>-4.160000000000001</c:v>
                </c:pt>
                <c:pt idx="1268">
                  <c:v>-4.04</c:v>
                </c:pt>
                <c:pt idx="1269">
                  <c:v>-4.0999999999999996</c:v>
                </c:pt>
                <c:pt idx="1270">
                  <c:v>-4.16</c:v>
                </c:pt>
                <c:pt idx="1271">
                  <c:v>-4.3</c:v>
                </c:pt>
                <c:pt idx="1272">
                  <c:v>-4.3599999999999994</c:v>
                </c:pt>
                <c:pt idx="1273">
                  <c:v>-4.38</c:v>
                </c:pt>
                <c:pt idx="1274">
                  <c:v>-4.2200000000000006</c:v>
                </c:pt>
                <c:pt idx="1275">
                  <c:v>-3.819999999999999</c:v>
                </c:pt>
                <c:pt idx="1276">
                  <c:v>-3.5799999999999996</c:v>
                </c:pt>
                <c:pt idx="1277">
                  <c:v>-3.3599999999999994</c:v>
                </c:pt>
                <c:pt idx="1278">
                  <c:v>-3.4200000000000004</c:v>
                </c:pt>
                <c:pt idx="1279">
                  <c:v>-3.4</c:v>
                </c:pt>
                <c:pt idx="1280">
                  <c:v>-3.6799999999999997</c:v>
                </c:pt>
                <c:pt idx="1281">
                  <c:v>-3.78</c:v>
                </c:pt>
                <c:pt idx="1282">
                  <c:v>-3.84</c:v>
                </c:pt>
                <c:pt idx="1283">
                  <c:v>-3.5599999999999996</c:v>
                </c:pt>
                <c:pt idx="1284">
                  <c:v>-3.3400000000000007</c:v>
                </c:pt>
                <c:pt idx="1285">
                  <c:v>-2.9400000000000004</c:v>
                </c:pt>
                <c:pt idx="1286">
                  <c:v>-3.16</c:v>
                </c:pt>
                <c:pt idx="1287">
                  <c:v>-3.1800000000000006</c:v>
                </c:pt>
                <c:pt idx="1288">
                  <c:v>-3.3200000000000003</c:v>
                </c:pt>
                <c:pt idx="1289">
                  <c:v>-3.7600000000000002</c:v>
                </c:pt>
                <c:pt idx="1290">
                  <c:v>-3.9799999999999995</c:v>
                </c:pt>
                <c:pt idx="1291">
                  <c:v>-3.9</c:v>
                </c:pt>
                <c:pt idx="1292">
                  <c:v>-3.9</c:v>
                </c:pt>
                <c:pt idx="1293">
                  <c:v>-3.9799999999999995</c:v>
                </c:pt>
                <c:pt idx="1294">
                  <c:v>-3.5799999999999996</c:v>
                </c:pt>
                <c:pt idx="1295">
                  <c:v>-3.4</c:v>
                </c:pt>
                <c:pt idx="1296">
                  <c:v>-3.62</c:v>
                </c:pt>
                <c:pt idx="1297">
                  <c:v>-3.66</c:v>
                </c:pt>
                <c:pt idx="1298">
                  <c:v>-3.96</c:v>
                </c:pt>
                <c:pt idx="1299">
                  <c:v>-3.9200000000000004</c:v>
                </c:pt>
                <c:pt idx="1300">
                  <c:v>-4.0600000000000005</c:v>
                </c:pt>
                <c:pt idx="1301">
                  <c:v>-3.9200000000000004</c:v>
                </c:pt>
                <c:pt idx="1302">
                  <c:v>-3.8400000000000007</c:v>
                </c:pt>
                <c:pt idx="1303">
                  <c:v>-3.7</c:v>
                </c:pt>
                <c:pt idx="1304">
                  <c:v>-4.04</c:v>
                </c:pt>
                <c:pt idx="1305">
                  <c:v>-4.2</c:v>
                </c:pt>
                <c:pt idx="1306">
                  <c:v>-3.96</c:v>
                </c:pt>
                <c:pt idx="1307">
                  <c:v>-3.9199999999999995</c:v>
                </c:pt>
                <c:pt idx="1308">
                  <c:v>-3.62</c:v>
                </c:pt>
                <c:pt idx="1309">
                  <c:v>-3.4599999999999995</c:v>
                </c:pt>
                <c:pt idx="1310">
                  <c:v>-3.38</c:v>
                </c:pt>
                <c:pt idx="1311">
                  <c:v>-3.6</c:v>
                </c:pt>
                <c:pt idx="1312">
                  <c:v>-3.88</c:v>
                </c:pt>
                <c:pt idx="1313">
                  <c:v>-3.84</c:v>
                </c:pt>
                <c:pt idx="1314">
                  <c:v>-3.5200000000000005</c:v>
                </c:pt>
                <c:pt idx="1315">
                  <c:v>-3.4799999999999995</c:v>
                </c:pt>
                <c:pt idx="1316">
                  <c:v>-3.1</c:v>
                </c:pt>
                <c:pt idx="1317">
                  <c:v>-2.38</c:v>
                </c:pt>
                <c:pt idx="1318">
                  <c:v>-2.3600000000000003</c:v>
                </c:pt>
                <c:pt idx="1319">
                  <c:v>-2.42</c:v>
                </c:pt>
                <c:pt idx="1320">
                  <c:v>-2.3199999999999994</c:v>
                </c:pt>
                <c:pt idx="1321">
                  <c:v>-2.8</c:v>
                </c:pt>
                <c:pt idx="1322">
                  <c:v>-3.4399999999999991</c:v>
                </c:pt>
                <c:pt idx="1323">
                  <c:v>-3.4399999999999991</c:v>
                </c:pt>
                <c:pt idx="1324">
                  <c:v>-3.9199999999999995</c:v>
                </c:pt>
                <c:pt idx="1325">
                  <c:v>-4.0199999999999996</c:v>
                </c:pt>
                <c:pt idx="1326">
                  <c:v>-3.8</c:v>
                </c:pt>
                <c:pt idx="1327">
                  <c:v>-3.8200000000000003</c:v>
                </c:pt>
                <c:pt idx="1328">
                  <c:v>-4.0200000000000005</c:v>
                </c:pt>
                <c:pt idx="1329">
                  <c:v>-3.9400000000000004</c:v>
                </c:pt>
                <c:pt idx="1330">
                  <c:v>-4.2000000000000011</c:v>
                </c:pt>
                <c:pt idx="1331">
                  <c:v>-4.1400000000000006</c:v>
                </c:pt>
                <c:pt idx="1332">
                  <c:v>-4.2000000000000011</c:v>
                </c:pt>
                <c:pt idx="1333">
                  <c:v>-4.2200000000000006</c:v>
                </c:pt>
                <c:pt idx="1334">
                  <c:v>-4.12</c:v>
                </c:pt>
                <c:pt idx="1335">
                  <c:v>-4.18</c:v>
                </c:pt>
                <c:pt idx="1336">
                  <c:v>-4.3600000000000003</c:v>
                </c:pt>
                <c:pt idx="1337">
                  <c:v>-3.96</c:v>
                </c:pt>
                <c:pt idx="1338">
                  <c:v>-4.3800000000000008</c:v>
                </c:pt>
                <c:pt idx="1339">
                  <c:v>-4.34</c:v>
                </c:pt>
                <c:pt idx="1340">
                  <c:v>-4.38</c:v>
                </c:pt>
                <c:pt idx="1341">
                  <c:v>-4.3400000000000007</c:v>
                </c:pt>
                <c:pt idx="1342">
                  <c:v>-4.5400000000000009</c:v>
                </c:pt>
                <c:pt idx="1343">
                  <c:v>-3.9000000000000008</c:v>
                </c:pt>
                <c:pt idx="1344">
                  <c:v>-3.8400000000000007</c:v>
                </c:pt>
                <c:pt idx="1345">
                  <c:v>-3.660000000000001</c:v>
                </c:pt>
                <c:pt idx="1346">
                  <c:v>-3.8400000000000007</c:v>
                </c:pt>
                <c:pt idx="1347">
                  <c:v>-3.8</c:v>
                </c:pt>
                <c:pt idx="1348">
                  <c:v>-3.7400000000000007</c:v>
                </c:pt>
                <c:pt idx="1349">
                  <c:v>-3.8600000000000003</c:v>
                </c:pt>
                <c:pt idx="1350">
                  <c:v>-3.6</c:v>
                </c:pt>
                <c:pt idx="1351">
                  <c:v>-3.0000000000000004</c:v>
                </c:pt>
                <c:pt idx="1352">
                  <c:v>-3.0000000000000004</c:v>
                </c:pt>
                <c:pt idx="1353">
                  <c:v>-3.2600000000000007</c:v>
                </c:pt>
                <c:pt idx="1354">
                  <c:v>-3.22</c:v>
                </c:pt>
                <c:pt idx="1355">
                  <c:v>-3.72</c:v>
                </c:pt>
                <c:pt idx="1356">
                  <c:v>-4.3600000000000012</c:v>
                </c:pt>
                <c:pt idx="1357">
                  <c:v>-4.58</c:v>
                </c:pt>
                <c:pt idx="1358">
                  <c:v>-4.42</c:v>
                </c:pt>
                <c:pt idx="1359">
                  <c:v>-4.1399999999999997</c:v>
                </c:pt>
                <c:pt idx="1360">
                  <c:v>-3.7399999999999998</c:v>
                </c:pt>
                <c:pt idx="1361">
                  <c:v>-3.6399999999999992</c:v>
                </c:pt>
                <c:pt idx="1362">
                  <c:v>-3.44</c:v>
                </c:pt>
                <c:pt idx="1363">
                  <c:v>-3.54</c:v>
                </c:pt>
                <c:pt idx="1364">
                  <c:v>-3.88</c:v>
                </c:pt>
                <c:pt idx="1365">
                  <c:v>-3.88</c:v>
                </c:pt>
                <c:pt idx="1366">
                  <c:v>-3.9400000000000004</c:v>
                </c:pt>
                <c:pt idx="1367">
                  <c:v>-3.6799999999999997</c:v>
                </c:pt>
                <c:pt idx="1368">
                  <c:v>-3.44</c:v>
                </c:pt>
                <c:pt idx="1369">
                  <c:v>-3.1599999999999997</c:v>
                </c:pt>
                <c:pt idx="1370">
                  <c:v>-3.5199999999999996</c:v>
                </c:pt>
                <c:pt idx="1371">
                  <c:v>-3.2199999999999998</c:v>
                </c:pt>
                <c:pt idx="1372">
                  <c:v>-3.78</c:v>
                </c:pt>
                <c:pt idx="1373">
                  <c:v>-4.2</c:v>
                </c:pt>
                <c:pt idx="1374">
                  <c:v>-4.3800000000000008</c:v>
                </c:pt>
                <c:pt idx="1375">
                  <c:v>-4.1800000000000006</c:v>
                </c:pt>
                <c:pt idx="1376">
                  <c:v>-4.4200000000000008</c:v>
                </c:pt>
                <c:pt idx="1377">
                  <c:v>-4.1399999999999997</c:v>
                </c:pt>
                <c:pt idx="1378">
                  <c:v>-4.0600000000000005</c:v>
                </c:pt>
                <c:pt idx="1379">
                  <c:v>-4.18</c:v>
                </c:pt>
                <c:pt idx="1380">
                  <c:v>-3.9</c:v>
                </c:pt>
                <c:pt idx="1381">
                  <c:v>-3.4800000000000004</c:v>
                </c:pt>
                <c:pt idx="1382">
                  <c:v>-3.5400000000000005</c:v>
                </c:pt>
                <c:pt idx="1383">
                  <c:v>-3.3400000000000007</c:v>
                </c:pt>
                <c:pt idx="1384">
                  <c:v>-3.1800000000000006</c:v>
                </c:pt>
                <c:pt idx="1385">
                  <c:v>-2.94</c:v>
                </c:pt>
                <c:pt idx="1386">
                  <c:v>-3.3199999999999994</c:v>
                </c:pt>
                <c:pt idx="1387">
                  <c:v>-3.0199999999999996</c:v>
                </c:pt>
                <c:pt idx="1388">
                  <c:v>-3.2399999999999993</c:v>
                </c:pt>
                <c:pt idx="1389">
                  <c:v>-3.379999999999999</c:v>
                </c:pt>
                <c:pt idx="1390">
                  <c:v>-3.6999999999999993</c:v>
                </c:pt>
                <c:pt idx="1391">
                  <c:v>-3.6199999999999988</c:v>
                </c:pt>
                <c:pt idx="1392">
                  <c:v>-3.919999999999999</c:v>
                </c:pt>
                <c:pt idx="1393">
                  <c:v>-3.819999999999999</c:v>
                </c:pt>
                <c:pt idx="1394">
                  <c:v>-3.8999999999999995</c:v>
                </c:pt>
                <c:pt idx="1395">
                  <c:v>-4.0999999999999996</c:v>
                </c:pt>
                <c:pt idx="1396">
                  <c:v>-4.0600000000000005</c:v>
                </c:pt>
                <c:pt idx="1397">
                  <c:v>-4.12</c:v>
                </c:pt>
                <c:pt idx="1398">
                  <c:v>-4.24</c:v>
                </c:pt>
                <c:pt idx="1399">
                  <c:v>-4.46</c:v>
                </c:pt>
                <c:pt idx="1400">
                  <c:v>-4.4800000000000004</c:v>
                </c:pt>
                <c:pt idx="1401">
                  <c:v>-4.8600000000000003</c:v>
                </c:pt>
                <c:pt idx="1402">
                  <c:v>-5.0999999999999996</c:v>
                </c:pt>
                <c:pt idx="1403">
                  <c:v>-5.3800000000000008</c:v>
                </c:pt>
                <c:pt idx="1404">
                  <c:v>-5.0000000000000018</c:v>
                </c:pt>
                <c:pt idx="1405">
                  <c:v>-4.6600000000000019</c:v>
                </c:pt>
                <c:pt idx="1406">
                  <c:v>-4.3400000000000016</c:v>
                </c:pt>
                <c:pt idx="1407">
                  <c:v>-3.7800000000000011</c:v>
                </c:pt>
                <c:pt idx="1408">
                  <c:v>-3.6800000000000006</c:v>
                </c:pt>
                <c:pt idx="1409">
                  <c:v>-3.96</c:v>
                </c:pt>
                <c:pt idx="1410">
                  <c:v>-4.2799999999999994</c:v>
                </c:pt>
                <c:pt idx="1411">
                  <c:v>-4.24</c:v>
                </c:pt>
                <c:pt idx="1412">
                  <c:v>-4.26</c:v>
                </c:pt>
                <c:pt idx="1413">
                  <c:v>-3.9800000000000004</c:v>
                </c:pt>
                <c:pt idx="1414">
                  <c:v>-3.8200000000000003</c:v>
                </c:pt>
                <c:pt idx="1415">
                  <c:v>-3.96</c:v>
                </c:pt>
                <c:pt idx="1416">
                  <c:v>-3.6799999999999997</c:v>
                </c:pt>
                <c:pt idx="1417">
                  <c:v>-4.18</c:v>
                </c:pt>
                <c:pt idx="1418">
                  <c:v>-4.1399999999999997</c:v>
                </c:pt>
                <c:pt idx="1419">
                  <c:v>-4.08</c:v>
                </c:pt>
                <c:pt idx="1420">
                  <c:v>-3.8400000000000007</c:v>
                </c:pt>
                <c:pt idx="1421">
                  <c:v>-4.080000000000001</c:v>
                </c:pt>
                <c:pt idx="1422">
                  <c:v>-3.5600000000000014</c:v>
                </c:pt>
                <c:pt idx="1423">
                  <c:v>-3.4600000000000017</c:v>
                </c:pt>
                <c:pt idx="1424">
                  <c:v>-3.4200000000000008</c:v>
                </c:pt>
                <c:pt idx="1425">
                  <c:v>-3.6800000000000006</c:v>
                </c:pt>
                <c:pt idx="1426">
                  <c:v>-3.66</c:v>
                </c:pt>
                <c:pt idx="1427">
                  <c:v>-3.94</c:v>
                </c:pt>
                <c:pt idx="1428">
                  <c:v>-3.5999999999999992</c:v>
                </c:pt>
                <c:pt idx="1429">
                  <c:v>-3.6</c:v>
                </c:pt>
                <c:pt idx="1430">
                  <c:v>-3.2199999999999998</c:v>
                </c:pt>
                <c:pt idx="1431">
                  <c:v>-3.44</c:v>
                </c:pt>
                <c:pt idx="1432">
                  <c:v>-3.2999999999999994</c:v>
                </c:pt>
                <c:pt idx="1433">
                  <c:v>-4.0199999999999996</c:v>
                </c:pt>
                <c:pt idx="1434">
                  <c:v>-4.2</c:v>
                </c:pt>
                <c:pt idx="1435">
                  <c:v>-4.080000000000001</c:v>
                </c:pt>
                <c:pt idx="1436">
                  <c:v>-3.9400000000000004</c:v>
                </c:pt>
                <c:pt idx="1437">
                  <c:v>-4.24</c:v>
                </c:pt>
                <c:pt idx="1438">
                  <c:v>-4.2</c:v>
                </c:pt>
                <c:pt idx="1439">
                  <c:v>-3.78</c:v>
                </c:pt>
                <c:pt idx="1440">
                  <c:v>-4</c:v>
                </c:pt>
                <c:pt idx="1441">
                  <c:v>-3.8600000000000003</c:v>
                </c:pt>
                <c:pt idx="1442">
                  <c:v>-3.6400000000000006</c:v>
                </c:pt>
                <c:pt idx="1443">
                  <c:v>-3.3000000000000007</c:v>
                </c:pt>
                <c:pt idx="1444">
                  <c:v>-3.8</c:v>
                </c:pt>
                <c:pt idx="1445">
                  <c:v>-3.6999999999999993</c:v>
                </c:pt>
                <c:pt idx="1446">
                  <c:v>-3.6599999999999988</c:v>
                </c:pt>
                <c:pt idx="1447">
                  <c:v>-3.6999999999999984</c:v>
                </c:pt>
                <c:pt idx="1448">
                  <c:v>-3.9799999999999991</c:v>
                </c:pt>
                <c:pt idx="1449">
                  <c:v>-3.7199999999999998</c:v>
                </c:pt>
                <c:pt idx="1450">
                  <c:v>-4.04</c:v>
                </c:pt>
                <c:pt idx="1451">
                  <c:v>-4.08</c:v>
                </c:pt>
                <c:pt idx="1452">
                  <c:v>-4.2200000000000006</c:v>
                </c:pt>
                <c:pt idx="1453">
                  <c:v>-4.0200000000000005</c:v>
                </c:pt>
                <c:pt idx="1454">
                  <c:v>-3.8</c:v>
                </c:pt>
                <c:pt idx="1455">
                  <c:v>-3.44</c:v>
                </c:pt>
                <c:pt idx="1456">
                  <c:v>-3.1399999999999992</c:v>
                </c:pt>
                <c:pt idx="1457">
                  <c:v>-2.9599999999999986</c:v>
                </c:pt>
                <c:pt idx="1458">
                  <c:v>-3.0399999999999991</c:v>
                </c:pt>
                <c:pt idx="1459">
                  <c:v>-3.6199999999999988</c:v>
                </c:pt>
                <c:pt idx="1460">
                  <c:v>-3.9399999999999991</c:v>
                </c:pt>
                <c:pt idx="1461">
                  <c:v>-4.4799999999999995</c:v>
                </c:pt>
                <c:pt idx="1462">
                  <c:v>-4.58</c:v>
                </c:pt>
                <c:pt idx="1463">
                  <c:v>-4.0599999999999996</c:v>
                </c:pt>
                <c:pt idx="1464">
                  <c:v>-3.680000000000001</c:v>
                </c:pt>
                <c:pt idx="1465">
                  <c:v>-3.5200000000000018</c:v>
                </c:pt>
                <c:pt idx="1466">
                  <c:v>-3.7400000000000007</c:v>
                </c:pt>
                <c:pt idx="1467">
                  <c:v>-3.5</c:v>
                </c:pt>
                <c:pt idx="1468">
                  <c:v>-3.9400000000000004</c:v>
                </c:pt>
                <c:pt idx="1469">
                  <c:v>-3.66</c:v>
                </c:pt>
                <c:pt idx="1470">
                  <c:v>-3.2199999999999998</c:v>
                </c:pt>
                <c:pt idx="1471">
                  <c:v>-2.7399999999999998</c:v>
                </c:pt>
                <c:pt idx="1472">
                  <c:v>-2.6000000000000005</c:v>
                </c:pt>
                <c:pt idx="1473">
                  <c:v>-2.2400000000000011</c:v>
                </c:pt>
                <c:pt idx="1474">
                  <c:v>-2.5600000000000009</c:v>
                </c:pt>
                <c:pt idx="1475">
                  <c:v>-3.0600000000000009</c:v>
                </c:pt>
                <c:pt idx="1476">
                  <c:v>-3.12</c:v>
                </c:pt>
                <c:pt idx="1477">
                  <c:v>-3.5</c:v>
                </c:pt>
                <c:pt idx="1478">
                  <c:v>-4.0399999999999991</c:v>
                </c:pt>
                <c:pt idx="1479">
                  <c:v>-3.7599999999999993</c:v>
                </c:pt>
                <c:pt idx="1480">
                  <c:v>-3.88</c:v>
                </c:pt>
                <c:pt idx="1481">
                  <c:v>-3.6800000000000006</c:v>
                </c:pt>
                <c:pt idx="1482">
                  <c:v>-3.3200000000000003</c:v>
                </c:pt>
                <c:pt idx="1483">
                  <c:v>-3.5400000000000005</c:v>
                </c:pt>
                <c:pt idx="1484">
                  <c:v>-3.7400000000000007</c:v>
                </c:pt>
                <c:pt idx="1485">
                  <c:v>-3.46</c:v>
                </c:pt>
                <c:pt idx="1486">
                  <c:v>-3.5199999999999996</c:v>
                </c:pt>
                <c:pt idx="1487">
                  <c:v>-3.7999999999999994</c:v>
                </c:pt>
                <c:pt idx="1488">
                  <c:v>-3.7399999999999993</c:v>
                </c:pt>
                <c:pt idx="1489">
                  <c:v>-3.5599999999999996</c:v>
                </c:pt>
                <c:pt idx="1490">
                  <c:v>-3.5199999999999996</c:v>
                </c:pt>
                <c:pt idx="1491">
                  <c:v>-3.9599999999999995</c:v>
                </c:pt>
                <c:pt idx="1492">
                  <c:v>-4.2999999999999989</c:v>
                </c:pt>
                <c:pt idx="1493">
                  <c:v>-3.9799999999999995</c:v>
                </c:pt>
                <c:pt idx="1494">
                  <c:v>-4.0999999999999996</c:v>
                </c:pt>
                <c:pt idx="1495">
                  <c:v>-3.9399999999999991</c:v>
                </c:pt>
                <c:pt idx="1496">
                  <c:v>-4.04</c:v>
                </c:pt>
                <c:pt idx="1497">
                  <c:v>-4.0400000000000009</c:v>
                </c:pt>
                <c:pt idx="1498">
                  <c:v>-4.42</c:v>
                </c:pt>
                <c:pt idx="1499">
                  <c:v>-4.6800000000000006</c:v>
                </c:pt>
                <c:pt idx="1500">
                  <c:v>-5.24</c:v>
                </c:pt>
                <c:pt idx="1501">
                  <c:v>-4.82</c:v>
                </c:pt>
                <c:pt idx="1502">
                  <c:v>-4.54</c:v>
                </c:pt>
                <c:pt idx="1503">
                  <c:v>-4.28</c:v>
                </c:pt>
                <c:pt idx="1504">
                  <c:v>-4.4400000000000004</c:v>
                </c:pt>
                <c:pt idx="1505">
                  <c:v>-4.2000000000000011</c:v>
                </c:pt>
                <c:pt idx="1506">
                  <c:v>-4.5200000000000014</c:v>
                </c:pt>
                <c:pt idx="1507">
                  <c:v>-4.6800000000000015</c:v>
                </c:pt>
                <c:pt idx="1508">
                  <c:v>-4.62</c:v>
                </c:pt>
                <c:pt idx="1509">
                  <c:v>-4.5400000000000009</c:v>
                </c:pt>
                <c:pt idx="1510">
                  <c:v>-4.9600000000000009</c:v>
                </c:pt>
                <c:pt idx="1511">
                  <c:v>-4.7000000000000011</c:v>
                </c:pt>
                <c:pt idx="1512">
                  <c:v>-4.5999999999999996</c:v>
                </c:pt>
                <c:pt idx="1513">
                  <c:v>-4.82</c:v>
                </c:pt>
                <c:pt idx="1514">
                  <c:v>-4.92</c:v>
                </c:pt>
                <c:pt idx="1515">
                  <c:v>-4.74</c:v>
                </c:pt>
                <c:pt idx="1516">
                  <c:v>-5.22</c:v>
                </c:pt>
                <c:pt idx="1517">
                  <c:v>-5.28</c:v>
                </c:pt>
                <c:pt idx="1518">
                  <c:v>-5.2000000000000011</c:v>
                </c:pt>
                <c:pt idx="1519">
                  <c:v>-5.1400000000000006</c:v>
                </c:pt>
                <c:pt idx="1520">
                  <c:v>-5.160000000000001</c:v>
                </c:pt>
                <c:pt idx="1521">
                  <c:v>-4.7</c:v>
                </c:pt>
                <c:pt idx="1522">
                  <c:v>-4.9599999999999991</c:v>
                </c:pt>
                <c:pt idx="1523">
                  <c:v>-4.9999999999999991</c:v>
                </c:pt>
                <c:pt idx="1524">
                  <c:v>-4.5999999999999996</c:v>
                </c:pt>
                <c:pt idx="1525">
                  <c:v>-4.4799999999999995</c:v>
                </c:pt>
                <c:pt idx="1526">
                  <c:v>-4.5999999999999996</c:v>
                </c:pt>
                <c:pt idx="1527">
                  <c:v>-4.0200000000000005</c:v>
                </c:pt>
                <c:pt idx="1528">
                  <c:v>-3.8200000000000003</c:v>
                </c:pt>
                <c:pt idx="1529">
                  <c:v>-4</c:v>
                </c:pt>
                <c:pt idx="1530">
                  <c:v>-4.18</c:v>
                </c:pt>
                <c:pt idx="1531">
                  <c:v>-4.18</c:v>
                </c:pt>
                <c:pt idx="1532">
                  <c:v>-4.7799999999999994</c:v>
                </c:pt>
                <c:pt idx="1533">
                  <c:v>-4.8600000000000012</c:v>
                </c:pt>
                <c:pt idx="1534">
                  <c:v>-4.9800000000000013</c:v>
                </c:pt>
                <c:pt idx="1535">
                  <c:v>-4.8600000000000003</c:v>
                </c:pt>
                <c:pt idx="1536">
                  <c:v>-5.1800000000000015</c:v>
                </c:pt>
                <c:pt idx="1537">
                  <c:v>-4.9800000000000004</c:v>
                </c:pt>
                <c:pt idx="1538">
                  <c:v>-5.0200000000000005</c:v>
                </c:pt>
                <c:pt idx="1539">
                  <c:v>-5.26</c:v>
                </c:pt>
                <c:pt idx="1540">
                  <c:v>-5.16</c:v>
                </c:pt>
                <c:pt idx="1541">
                  <c:v>-4.8600000000000012</c:v>
                </c:pt>
                <c:pt idx="1542">
                  <c:v>-4.96</c:v>
                </c:pt>
                <c:pt idx="1543">
                  <c:v>-5.1599999999999993</c:v>
                </c:pt>
                <c:pt idx="1544">
                  <c:v>-5</c:v>
                </c:pt>
                <c:pt idx="1545">
                  <c:v>-5.3199999999999985</c:v>
                </c:pt>
                <c:pt idx="1546">
                  <c:v>-5.6</c:v>
                </c:pt>
                <c:pt idx="1547">
                  <c:v>-5.72</c:v>
                </c:pt>
                <c:pt idx="1548">
                  <c:v>-5.32</c:v>
                </c:pt>
                <c:pt idx="1549">
                  <c:v>-4.9600000000000009</c:v>
                </c:pt>
                <c:pt idx="1550">
                  <c:v>-4.7200000000000006</c:v>
                </c:pt>
                <c:pt idx="1551">
                  <c:v>-4.5600000000000005</c:v>
                </c:pt>
                <c:pt idx="1552">
                  <c:v>-4.34</c:v>
                </c:pt>
                <c:pt idx="1553">
                  <c:v>-4.46</c:v>
                </c:pt>
                <c:pt idx="1554">
                  <c:v>-4.6400000000000006</c:v>
                </c:pt>
                <c:pt idx="1555">
                  <c:v>-4.82</c:v>
                </c:pt>
                <c:pt idx="1556">
                  <c:v>-4.7200000000000006</c:v>
                </c:pt>
                <c:pt idx="1557">
                  <c:v>-4.42</c:v>
                </c:pt>
                <c:pt idx="1558">
                  <c:v>-4.0400000000000009</c:v>
                </c:pt>
                <c:pt idx="1559">
                  <c:v>-3.96</c:v>
                </c:pt>
                <c:pt idx="1560">
                  <c:v>-3.4</c:v>
                </c:pt>
                <c:pt idx="1561">
                  <c:v>-3.3199999999999994</c:v>
                </c:pt>
                <c:pt idx="1562">
                  <c:v>-3.38</c:v>
                </c:pt>
                <c:pt idx="1563">
                  <c:v>-3.9399999999999991</c:v>
                </c:pt>
                <c:pt idx="1564">
                  <c:v>-4.1999999999999993</c:v>
                </c:pt>
                <c:pt idx="1565">
                  <c:v>-3.9999999999999991</c:v>
                </c:pt>
                <c:pt idx="1566">
                  <c:v>-3.1399999999999997</c:v>
                </c:pt>
                <c:pt idx="1567">
                  <c:v>-2.52</c:v>
                </c:pt>
                <c:pt idx="1568">
                  <c:v>-1.6600000000000001</c:v>
                </c:pt>
                <c:pt idx="1569">
                  <c:v>-0.7</c:v>
                </c:pt>
                <c:pt idx="1570">
                  <c:v>-0.33999999999999986</c:v>
                </c:pt>
                <c:pt idx="1571">
                  <c:v>-0.72</c:v>
                </c:pt>
                <c:pt idx="1572">
                  <c:v>-0.43999999999999984</c:v>
                </c:pt>
                <c:pt idx="1573">
                  <c:v>-0.38000000000000006</c:v>
                </c:pt>
                <c:pt idx="1574">
                  <c:v>-0.7000000000000004</c:v>
                </c:pt>
                <c:pt idx="1575">
                  <c:v>-0.86000000000000054</c:v>
                </c:pt>
                <c:pt idx="1576">
                  <c:v>-0.76000000000000045</c:v>
                </c:pt>
                <c:pt idx="1577">
                  <c:v>-0.7600000000000009</c:v>
                </c:pt>
                <c:pt idx="1578">
                  <c:v>-0.7600000000000009</c:v>
                </c:pt>
                <c:pt idx="1579">
                  <c:v>-0.46000000000000052</c:v>
                </c:pt>
                <c:pt idx="1580">
                  <c:v>-0.41999999999999993</c:v>
                </c:pt>
                <c:pt idx="1581">
                  <c:v>-6.0000000000000143E-2</c:v>
                </c:pt>
                <c:pt idx="1582">
                  <c:v>-0.18000000000000008</c:v>
                </c:pt>
                <c:pt idx="1583">
                  <c:v>0</c:v>
                </c:pt>
                <c:pt idx="1584">
                  <c:v>-0.34000000000000019</c:v>
                </c:pt>
                <c:pt idx="1585">
                  <c:v>-0.46000000000000052</c:v>
                </c:pt>
                <c:pt idx="1586">
                  <c:v>-0.64000000000000024</c:v>
                </c:pt>
                <c:pt idx="1587">
                  <c:v>-0.8</c:v>
                </c:pt>
                <c:pt idx="1588">
                  <c:v>-1.3800000000000001</c:v>
                </c:pt>
                <c:pt idx="1589">
                  <c:v>-1.2800000000000005</c:v>
                </c:pt>
                <c:pt idx="1590">
                  <c:v>-1.0400000000000005</c:v>
                </c:pt>
                <c:pt idx="1591">
                  <c:v>-1.2800000000000007</c:v>
                </c:pt>
                <c:pt idx="1592">
                  <c:v>-1.4400000000000006</c:v>
                </c:pt>
                <c:pt idx="1593">
                  <c:v>-1.0000000000000007</c:v>
                </c:pt>
                <c:pt idx="1594">
                  <c:v>-1.0400000000000003</c:v>
                </c:pt>
                <c:pt idx="1595">
                  <c:v>-1.3</c:v>
                </c:pt>
                <c:pt idx="1596">
                  <c:v>-1.2599999999999998</c:v>
                </c:pt>
                <c:pt idx="1597">
                  <c:v>-1.1400000000000001</c:v>
                </c:pt>
                <c:pt idx="1598">
                  <c:v>-1.1800000000000002</c:v>
                </c:pt>
                <c:pt idx="1599">
                  <c:v>-1.1000000000000001</c:v>
                </c:pt>
                <c:pt idx="1600">
                  <c:v>-1.0400000000000005</c:v>
                </c:pt>
                <c:pt idx="1601">
                  <c:v>-1.140000000000001</c:v>
                </c:pt>
                <c:pt idx="1602">
                  <c:v>-1.1800000000000004</c:v>
                </c:pt>
                <c:pt idx="1603">
                  <c:v>-1.1800000000000002</c:v>
                </c:pt>
                <c:pt idx="1604">
                  <c:v>-1.1200000000000006</c:v>
                </c:pt>
                <c:pt idx="1605">
                  <c:v>-1.1600000000000006</c:v>
                </c:pt>
                <c:pt idx="1606">
                  <c:v>-0.91999999999999993</c:v>
                </c:pt>
                <c:pt idx="1607">
                  <c:v>-0.75999999999999979</c:v>
                </c:pt>
                <c:pt idx="1608">
                  <c:v>-0.77999999999999969</c:v>
                </c:pt>
                <c:pt idx="1609">
                  <c:v>-0.9199999999999996</c:v>
                </c:pt>
                <c:pt idx="1610">
                  <c:v>-0.7399999999999991</c:v>
                </c:pt>
                <c:pt idx="1611">
                  <c:v>-0.69999999999999962</c:v>
                </c:pt>
                <c:pt idx="1612">
                  <c:v>-0.42000000000000026</c:v>
                </c:pt>
                <c:pt idx="1613">
                  <c:v>-0.50000000000000067</c:v>
                </c:pt>
                <c:pt idx="1614">
                  <c:v>-0.38000000000000045</c:v>
                </c:pt>
                <c:pt idx="1615">
                  <c:v>-0.38000000000000078</c:v>
                </c:pt>
                <c:pt idx="1616">
                  <c:v>-4.0000000000000216E-2</c:v>
                </c:pt>
                <c:pt idx="1617">
                  <c:v>-0.49999999999999967</c:v>
                </c:pt>
                <c:pt idx="1618">
                  <c:v>-0.51999999999999924</c:v>
                </c:pt>
                <c:pt idx="1619">
                  <c:v>-0.55999999999999939</c:v>
                </c:pt>
                <c:pt idx="1620">
                  <c:v>-0.77999999999999903</c:v>
                </c:pt>
                <c:pt idx="1621">
                  <c:v>-1.4599999999999991</c:v>
                </c:pt>
                <c:pt idx="1622">
                  <c:v>-1.5599999999999994</c:v>
                </c:pt>
                <c:pt idx="1623">
                  <c:v>-1.1399999999999995</c:v>
                </c:pt>
                <c:pt idx="1624">
                  <c:v>-0.9399999999999995</c:v>
                </c:pt>
                <c:pt idx="1625">
                  <c:v>-1.0199999999999996</c:v>
                </c:pt>
                <c:pt idx="1626">
                  <c:v>-0.85999999999999976</c:v>
                </c:pt>
                <c:pt idx="1627">
                  <c:v>-0.76000000000000012</c:v>
                </c:pt>
                <c:pt idx="1628">
                  <c:v>-1.4000000000000004</c:v>
                </c:pt>
                <c:pt idx="1629">
                  <c:v>-1.5600000000000005</c:v>
                </c:pt>
                <c:pt idx="1630">
                  <c:v>-1.5400000000000005</c:v>
                </c:pt>
                <c:pt idx="1631">
                  <c:v>-1.4600000000000002</c:v>
                </c:pt>
                <c:pt idx="1632">
                  <c:v>-1.2999999999999996</c:v>
                </c:pt>
                <c:pt idx="1633">
                  <c:v>-1.4599999999999995</c:v>
                </c:pt>
                <c:pt idx="1634">
                  <c:v>-1.159999999999999</c:v>
                </c:pt>
                <c:pt idx="1635">
                  <c:v>-1.0799999999999994</c:v>
                </c:pt>
                <c:pt idx="1636">
                  <c:v>-1.1199999999999997</c:v>
                </c:pt>
                <c:pt idx="1637">
                  <c:v>-1.4799999999999993</c:v>
                </c:pt>
                <c:pt idx="1638">
                  <c:v>-1.1799999999999997</c:v>
                </c:pt>
                <c:pt idx="1639">
                  <c:v>-1.3799999999999997</c:v>
                </c:pt>
                <c:pt idx="1640">
                  <c:v>-1.2999999999999996</c:v>
                </c:pt>
                <c:pt idx="1641">
                  <c:v>-0.95999999999999941</c:v>
                </c:pt>
                <c:pt idx="1642">
                  <c:v>-0.55999999999999983</c:v>
                </c:pt>
                <c:pt idx="1643">
                  <c:v>-0.51999999999999957</c:v>
                </c:pt>
                <c:pt idx="1644">
                  <c:v>-0.49999999999999928</c:v>
                </c:pt>
                <c:pt idx="1645">
                  <c:v>-0.3599999999999991</c:v>
                </c:pt>
                <c:pt idx="1646">
                  <c:v>-1.1399999999999995</c:v>
                </c:pt>
                <c:pt idx="1647">
                  <c:v>-1.2199999999999993</c:v>
                </c:pt>
                <c:pt idx="1648">
                  <c:v>-1.1199999999999988</c:v>
                </c:pt>
                <c:pt idx="1649">
                  <c:v>-1.2399999999999991</c:v>
                </c:pt>
                <c:pt idx="1650">
                  <c:v>-1.3399999999999992</c:v>
                </c:pt>
                <c:pt idx="1651">
                  <c:v>-0.91999999999999926</c:v>
                </c:pt>
                <c:pt idx="1652">
                  <c:v>-1.0199999999999996</c:v>
                </c:pt>
                <c:pt idx="1653">
                  <c:v>-1.1600000000000001</c:v>
                </c:pt>
                <c:pt idx="1654">
                  <c:v>-1</c:v>
                </c:pt>
                <c:pt idx="1655">
                  <c:v>-0.97999999999999976</c:v>
                </c:pt>
                <c:pt idx="1656">
                  <c:v>-0.97999999999999932</c:v>
                </c:pt>
                <c:pt idx="1657">
                  <c:v>-1.1199999999999992</c:v>
                </c:pt>
                <c:pt idx="1658">
                  <c:v>-1.5599999999999992</c:v>
                </c:pt>
                <c:pt idx="1659">
                  <c:v>-1.9799999999999991</c:v>
                </c:pt>
                <c:pt idx="1660">
                  <c:v>-2.0599999999999996</c:v>
                </c:pt>
                <c:pt idx="1661">
                  <c:v>-2.2000000000000002</c:v>
                </c:pt>
                <c:pt idx="1662">
                  <c:v>-2.12</c:v>
                </c:pt>
                <c:pt idx="1663">
                  <c:v>-2.0000000000000009</c:v>
                </c:pt>
                <c:pt idx="1664">
                  <c:v>-1.840000000000001</c:v>
                </c:pt>
                <c:pt idx="1665">
                  <c:v>-2.3400000000000007</c:v>
                </c:pt>
                <c:pt idx="1666">
                  <c:v>-2.1000000000000005</c:v>
                </c:pt>
                <c:pt idx="1667">
                  <c:v>-2.34</c:v>
                </c:pt>
                <c:pt idx="1668">
                  <c:v>-2.339999999999999</c:v>
                </c:pt>
                <c:pt idx="1669">
                  <c:v>-2.339999999999999</c:v>
                </c:pt>
                <c:pt idx="1670">
                  <c:v>-1.8799999999999986</c:v>
                </c:pt>
                <c:pt idx="1671">
                  <c:v>-2.1199999999999988</c:v>
                </c:pt>
                <c:pt idx="1672">
                  <c:v>-2.0999999999999988</c:v>
                </c:pt>
                <c:pt idx="1673">
                  <c:v>-2.0999999999999996</c:v>
                </c:pt>
                <c:pt idx="1674">
                  <c:v>-2.2600000000000007</c:v>
                </c:pt>
                <c:pt idx="1675">
                  <c:v>-2.4800000000000009</c:v>
                </c:pt>
                <c:pt idx="1676">
                  <c:v>-2.8000000000000012</c:v>
                </c:pt>
                <c:pt idx="1677">
                  <c:v>-2.7600000000000011</c:v>
                </c:pt>
                <c:pt idx="1678">
                  <c:v>-2.7200000000000006</c:v>
                </c:pt>
                <c:pt idx="1679">
                  <c:v>-2.58</c:v>
                </c:pt>
                <c:pt idx="1680">
                  <c:v>-2.36</c:v>
                </c:pt>
                <c:pt idx="1681">
                  <c:v>-2.0599999999999996</c:v>
                </c:pt>
                <c:pt idx="1682">
                  <c:v>-2.2799999999999998</c:v>
                </c:pt>
                <c:pt idx="1683">
                  <c:v>-2.2999999999999998</c:v>
                </c:pt>
                <c:pt idx="1684">
                  <c:v>-2.2400000000000002</c:v>
                </c:pt>
                <c:pt idx="1685">
                  <c:v>-2.3200000000000007</c:v>
                </c:pt>
                <c:pt idx="1686">
                  <c:v>-2.160000000000001</c:v>
                </c:pt>
                <c:pt idx="1687">
                  <c:v>-2.0000000000000004</c:v>
                </c:pt>
                <c:pt idx="1688">
                  <c:v>-1.6200000000000003</c:v>
                </c:pt>
                <c:pt idx="1689">
                  <c:v>-1.7200000000000006</c:v>
                </c:pt>
                <c:pt idx="1690">
                  <c:v>-1.7600000000000005</c:v>
                </c:pt>
                <c:pt idx="1691">
                  <c:v>-1.6600000000000006</c:v>
                </c:pt>
                <c:pt idx="1692">
                  <c:v>-1.3800000000000014</c:v>
                </c:pt>
                <c:pt idx="1693">
                  <c:v>-1.5400000000000014</c:v>
                </c:pt>
                <c:pt idx="1694">
                  <c:v>-1.8000000000000007</c:v>
                </c:pt>
                <c:pt idx="1695">
                  <c:v>-1.6000000000000008</c:v>
                </c:pt>
                <c:pt idx="1696">
                  <c:v>-1.9800000000000004</c:v>
                </c:pt>
                <c:pt idx="1697">
                  <c:v>-2</c:v>
                </c:pt>
                <c:pt idx="1698">
                  <c:v>-2.1399999999999997</c:v>
                </c:pt>
                <c:pt idx="1699">
                  <c:v>-1.5200000000000002</c:v>
                </c:pt>
                <c:pt idx="1700">
                  <c:v>-1.9600000000000002</c:v>
                </c:pt>
                <c:pt idx="1701">
                  <c:v>-1.7800000000000005</c:v>
                </c:pt>
                <c:pt idx="1702">
                  <c:v>-1.4800000000000004</c:v>
                </c:pt>
                <c:pt idx="1703">
                  <c:v>-1.2800000000000005</c:v>
                </c:pt>
                <c:pt idx="1704">
                  <c:v>-1.7600000000000002</c:v>
                </c:pt>
                <c:pt idx="1705">
                  <c:v>-1</c:v>
                </c:pt>
                <c:pt idx="1706">
                  <c:v>-0.67999999999999972</c:v>
                </c:pt>
                <c:pt idx="1707">
                  <c:v>-0.97999999999999976</c:v>
                </c:pt>
                <c:pt idx="1708">
                  <c:v>-0.8600000000000001</c:v>
                </c:pt>
                <c:pt idx="1709">
                  <c:v>-0.52000000000000024</c:v>
                </c:pt>
                <c:pt idx="1710">
                  <c:v>-0.74000000000000055</c:v>
                </c:pt>
                <c:pt idx="1711">
                  <c:v>-0.92000000000000026</c:v>
                </c:pt>
                <c:pt idx="1712">
                  <c:v>-0.80000000000000071</c:v>
                </c:pt>
                <c:pt idx="1713">
                  <c:v>-0.6</c:v>
                </c:pt>
                <c:pt idx="1714">
                  <c:v>-0.87999999999999967</c:v>
                </c:pt>
                <c:pt idx="1715">
                  <c:v>-1.1599999999999995</c:v>
                </c:pt>
                <c:pt idx="1716">
                  <c:v>-0.9199999999999996</c:v>
                </c:pt>
                <c:pt idx="1717">
                  <c:v>-0.85999999999999877</c:v>
                </c:pt>
                <c:pt idx="1718">
                  <c:v>-1.1199999999999988</c:v>
                </c:pt>
                <c:pt idx="1719">
                  <c:v>-0.95999999999999941</c:v>
                </c:pt>
                <c:pt idx="1720">
                  <c:v>-0.61999999999999955</c:v>
                </c:pt>
                <c:pt idx="1721">
                  <c:v>-0.61999999999999955</c:v>
                </c:pt>
                <c:pt idx="1722">
                  <c:v>-0.57999999999999974</c:v>
                </c:pt>
                <c:pt idx="1723">
                  <c:v>-0.38000000000000045</c:v>
                </c:pt>
                <c:pt idx="1724">
                  <c:v>-2.0000000000000285E-2</c:v>
                </c:pt>
                <c:pt idx="1725">
                  <c:v>5.9999999999999429E-2</c:v>
                </c:pt>
                <c:pt idx="1726">
                  <c:v>0.37999999999999973</c:v>
                </c:pt>
                <c:pt idx="1727">
                  <c:v>0.41999999999999887</c:v>
                </c:pt>
                <c:pt idx="1728">
                  <c:v>0.2999999999999986</c:v>
                </c:pt>
                <c:pt idx="1729">
                  <c:v>-4.000000000000057E-2</c:v>
                </c:pt>
                <c:pt idx="1730">
                  <c:v>7.999999999999971E-2</c:v>
                </c:pt>
                <c:pt idx="1731">
                  <c:v>-0.18000000000000113</c:v>
                </c:pt>
                <c:pt idx="1732">
                  <c:v>-0.12000000000000029</c:v>
                </c:pt>
                <c:pt idx="1733">
                  <c:v>-0.1</c:v>
                </c:pt>
                <c:pt idx="1734">
                  <c:v>0.35999999999999943</c:v>
                </c:pt>
                <c:pt idx="1735">
                  <c:v>-0.14000000000000057</c:v>
                </c:pt>
                <c:pt idx="1736">
                  <c:v>-0.42000000000000026</c:v>
                </c:pt>
                <c:pt idx="1737">
                  <c:v>-0.6</c:v>
                </c:pt>
                <c:pt idx="1738">
                  <c:v>-0.6</c:v>
                </c:pt>
                <c:pt idx="1739">
                  <c:v>-1.0200000000000002</c:v>
                </c:pt>
                <c:pt idx="1740">
                  <c:v>-1.0800000000000012</c:v>
                </c:pt>
                <c:pt idx="1741">
                  <c:v>-0.8</c:v>
                </c:pt>
                <c:pt idx="1742">
                  <c:v>-0.88000000000000111</c:v>
                </c:pt>
                <c:pt idx="1743">
                  <c:v>-0.98000000000000109</c:v>
                </c:pt>
                <c:pt idx="1744">
                  <c:v>-0.78000000000000114</c:v>
                </c:pt>
                <c:pt idx="1745">
                  <c:v>-0.36000000000000087</c:v>
                </c:pt>
                <c:pt idx="1746">
                  <c:v>-0.82000000000000173</c:v>
                </c:pt>
                <c:pt idx="1747">
                  <c:v>-0.7000000000000014</c:v>
                </c:pt>
                <c:pt idx="1748">
                  <c:v>-0.7000000000000014</c:v>
                </c:pt>
                <c:pt idx="1749">
                  <c:v>-0.86000000000000087</c:v>
                </c:pt>
                <c:pt idx="1750">
                  <c:v>-0.92000000000000026</c:v>
                </c:pt>
                <c:pt idx="1751">
                  <c:v>-0.4799999999999997</c:v>
                </c:pt>
                <c:pt idx="1752">
                  <c:v>-0.4</c:v>
                </c:pt>
                <c:pt idx="1753">
                  <c:v>-0.54000000000000059</c:v>
                </c:pt>
                <c:pt idx="1754">
                  <c:v>-0.26000000000000084</c:v>
                </c:pt>
                <c:pt idx="1755">
                  <c:v>-0.38000000000000111</c:v>
                </c:pt>
                <c:pt idx="1756">
                  <c:v>-0.26000000000000228</c:v>
                </c:pt>
                <c:pt idx="1757">
                  <c:v>-0.52000000000000168</c:v>
                </c:pt>
                <c:pt idx="1758">
                  <c:v>-0.5</c:v>
                </c:pt>
                <c:pt idx="1759">
                  <c:v>-0.51999999999999891</c:v>
                </c:pt>
                <c:pt idx="1760">
                  <c:v>-0.49999999999999856</c:v>
                </c:pt>
                <c:pt idx="1761">
                  <c:v>-0.97999999999999832</c:v>
                </c:pt>
                <c:pt idx="1762">
                  <c:v>-0.87999999999999834</c:v>
                </c:pt>
                <c:pt idx="1763">
                  <c:v>-0.55999999999999805</c:v>
                </c:pt>
                <c:pt idx="1764">
                  <c:v>-0.69999999999999862</c:v>
                </c:pt>
                <c:pt idx="1765">
                  <c:v>-0.81999999999999884</c:v>
                </c:pt>
                <c:pt idx="1766">
                  <c:v>-0.59999999999999853</c:v>
                </c:pt>
                <c:pt idx="1767">
                  <c:v>-0.35999999999999799</c:v>
                </c:pt>
                <c:pt idx="1768">
                  <c:v>-0.8</c:v>
                </c:pt>
                <c:pt idx="1769">
                  <c:v>-0.78000000000000114</c:v>
                </c:pt>
                <c:pt idx="1770">
                  <c:v>-0.58000000000000118</c:v>
                </c:pt>
                <c:pt idx="1771">
                  <c:v>-0.88000000000000111</c:v>
                </c:pt>
                <c:pt idx="1772">
                  <c:v>-1.240000000000002</c:v>
                </c:pt>
                <c:pt idx="1773">
                  <c:v>-0.74000000000000055</c:v>
                </c:pt>
                <c:pt idx="1774">
                  <c:v>-0.75999999999999945</c:v>
                </c:pt>
                <c:pt idx="1775">
                  <c:v>-0.89999999999999858</c:v>
                </c:pt>
                <c:pt idx="1776">
                  <c:v>-0.69999999999999862</c:v>
                </c:pt>
                <c:pt idx="1777">
                  <c:v>-0.43999999999999917</c:v>
                </c:pt>
                <c:pt idx="1778">
                  <c:v>-0.65999999999999948</c:v>
                </c:pt>
                <c:pt idx="1779">
                  <c:v>-0.82000000000000028</c:v>
                </c:pt>
                <c:pt idx="1780">
                  <c:v>-0.96000000000000085</c:v>
                </c:pt>
                <c:pt idx="1781">
                  <c:v>-1.0600000000000009</c:v>
                </c:pt>
                <c:pt idx="1782">
                  <c:v>-1.1400000000000006</c:v>
                </c:pt>
                <c:pt idx="1783">
                  <c:v>-1.1000000000000001</c:v>
                </c:pt>
                <c:pt idx="1784">
                  <c:v>-1.1799999999999997</c:v>
                </c:pt>
                <c:pt idx="1785">
                  <c:v>-1.2</c:v>
                </c:pt>
                <c:pt idx="1786">
                  <c:v>-1.2</c:v>
                </c:pt>
                <c:pt idx="1787">
                  <c:v>-1.3200000000000003</c:v>
                </c:pt>
                <c:pt idx="1788">
                  <c:v>-1.4200000000000017</c:v>
                </c:pt>
                <c:pt idx="1789">
                  <c:v>-1.1400000000000019</c:v>
                </c:pt>
                <c:pt idx="1790">
                  <c:v>-1.0800000000000025</c:v>
                </c:pt>
                <c:pt idx="1791">
                  <c:v>-1.0000000000000029</c:v>
                </c:pt>
                <c:pt idx="1792">
                  <c:v>-0.86000000000000232</c:v>
                </c:pt>
                <c:pt idx="1793">
                  <c:v>-1.0200000000000018</c:v>
                </c:pt>
                <c:pt idx="1794">
                  <c:v>-1.3000000000000014</c:v>
                </c:pt>
                <c:pt idx="1795">
                  <c:v>-1.4</c:v>
                </c:pt>
                <c:pt idx="1796">
                  <c:v>-0.86000000000000087</c:v>
                </c:pt>
                <c:pt idx="1797">
                  <c:v>-0.80000000000000138</c:v>
                </c:pt>
                <c:pt idx="1798">
                  <c:v>-0.72000000000000031</c:v>
                </c:pt>
                <c:pt idx="1799">
                  <c:v>-0.54000000000000059</c:v>
                </c:pt>
                <c:pt idx="1800">
                  <c:v>-0.28000000000000114</c:v>
                </c:pt>
                <c:pt idx="1801">
                  <c:v>-0.83999999999999919</c:v>
                </c:pt>
                <c:pt idx="1802">
                  <c:v>-1.0799999999999983</c:v>
                </c:pt>
                <c:pt idx="1803">
                  <c:v>-0.65999999999999948</c:v>
                </c:pt>
                <c:pt idx="1804">
                  <c:v>-0.43999999999999917</c:v>
                </c:pt>
                <c:pt idx="1805">
                  <c:v>-0.32000000000000028</c:v>
                </c:pt>
                <c:pt idx="1806">
                  <c:v>-0.28000000000000114</c:v>
                </c:pt>
                <c:pt idx="1807">
                  <c:v>-0.34000000000000197</c:v>
                </c:pt>
                <c:pt idx="1808">
                  <c:v>-0.36000000000000226</c:v>
                </c:pt>
                <c:pt idx="1809">
                  <c:v>-0.6800000000000026</c:v>
                </c:pt>
                <c:pt idx="1810">
                  <c:v>-0.94000000000000195</c:v>
                </c:pt>
                <c:pt idx="1811">
                  <c:v>-0.74000000000000199</c:v>
                </c:pt>
                <c:pt idx="1812">
                  <c:v>-0.58000000000000118</c:v>
                </c:pt>
                <c:pt idx="1813">
                  <c:v>-0.92000000000000171</c:v>
                </c:pt>
                <c:pt idx="1814">
                  <c:v>-1.3200000000000016</c:v>
                </c:pt>
                <c:pt idx="1815">
                  <c:v>-1.2200000000000017</c:v>
                </c:pt>
                <c:pt idx="1816">
                  <c:v>-1.2600000000000022</c:v>
                </c:pt>
                <c:pt idx="1817">
                  <c:v>-1.4000000000000015</c:v>
                </c:pt>
                <c:pt idx="1818">
                  <c:v>-1.5600000000000009</c:v>
                </c:pt>
                <c:pt idx="1819">
                  <c:v>-1.3400000000000005</c:v>
                </c:pt>
                <c:pt idx="1820">
                  <c:v>-1.3</c:v>
                </c:pt>
                <c:pt idx="1821">
                  <c:v>-1.3</c:v>
                </c:pt>
                <c:pt idx="1822">
                  <c:v>-0.90000000000000147</c:v>
                </c:pt>
                <c:pt idx="1823">
                  <c:v>-0.52000000000000024</c:v>
                </c:pt>
                <c:pt idx="1824">
                  <c:v>-0.3</c:v>
                </c:pt>
                <c:pt idx="1825">
                  <c:v>-0.44000000000000056</c:v>
                </c:pt>
                <c:pt idx="1826">
                  <c:v>-0.4</c:v>
                </c:pt>
                <c:pt idx="1827">
                  <c:v>-0.67999999999999972</c:v>
                </c:pt>
                <c:pt idx="1828">
                  <c:v>-0.36000000000000087</c:v>
                </c:pt>
                <c:pt idx="1829">
                  <c:v>-0.52000000000000168</c:v>
                </c:pt>
                <c:pt idx="1830">
                  <c:v>-0.18000000000000113</c:v>
                </c:pt>
                <c:pt idx="1831">
                  <c:v>-0.1200000000000017</c:v>
                </c:pt>
                <c:pt idx="1832">
                  <c:v>-4.0000000000001992E-2</c:v>
                </c:pt>
                <c:pt idx="1833">
                  <c:v>-0.440000000000002</c:v>
                </c:pt>
                <c:pt idx="1834">
                  <c:v>0.1799999999999983</c:v>
                </c:pt>
                <c:pt idx="1835">
                  <c:v>0.13999999999999915</c:v>
                </c:pt>
                <c:pt idx="1836">
                  <c:v>-6.0000000000000851E-2</c:v>
                </c:pt>
                <c:pt idx="1837">
                  <c:v>3.9999999999999147E-2</c:v>
                </c:pt>
                <c:pt idx="1838">
                  <c:v>0.1</c:v>
                </c:pt>
                <c:pt idx="1839">
                  <c:v>-0.43999999999999917</c:v>
                </c:pt>
                <c:pt idx="1840">
                  <c:v>-0.77999999999999969</c:v>
                </c:pt>
                <c:pt idx="1841">
                  <c:v>-1.0999999999999985</c:v>
                </c:pt>
                <c:pt idx="1842">
                  <c:v>-1.2799999999999983</c:v>
                </c:pt>
                <c:pt idx="1843">
                  <c:v>-1.5199999999999989</c:v>
                </c:pt>
                <c:pt idx="1844">
                  <c:v>-1.2999999999999994</c:v>
                </c:pt>
                <c:pt idx="1845">
                  <c:v>-1.179999999999999</c:v>
                </c:pt>
                <c:pt idx="1846">
                  <c:v>-0.9199999999999996</c:v>
                </c:pt>
                <c:pt idx="1847">
                  <c:v>-0.61999999999999955</c:v>
                </c:pt>
                <c:pt idx="1848">
                  <c:v>-0.21999999999999958</c:v>
                </c:pt>
                <c:pt idx="1849">
                  <c:v>-0.49999999999999928</c:v>
                </c:pt>
                <c:pt idx="1850">
                  <c:v>-0.52000000000000024</c:v>
                </c:pt>
                <c:pt idx="1851">
                  <c:v>-0.44000000000000056</c:v>
                </c:pt>
                <c:pt idx="1852">
                  <c:v>-0.56000000000000083</c:v>
                </c:pt>
                <c:pt idx="1853">
                  <c:v>-0.70000000000000073</c:v>
                </c:pt>
                <c:pt idx="1854">
                  <c:v>-0.40000000000000069</c:v>
                </c:pt>
                <c:pt idx="1855">
                  <c:v>-0.3</c:v>
                </c:pt>
                <c:pt idx="1856">
                  <c:v>-0.27999999999999969</c:v>
                </c:pt>
                <c:pt idx="1857">
                  <c:v>-0.47999999999999898</c:v>
                </c:pt>
                <c:pt idx="1858">
                  <c:v>-0.61999999999999955</c:v>
                </c:pt>
                <c:pt idx="1859">
                  <c:v>-0.76000000000000012</c:v>
                </c:pt>
                <c:pt idx="1860">
                  <c:v>-0.68000000000000038</c:v>
                </c:pt>
                <c:pt idx="1861">
                  <c:v>-0.94000000000000061</c:v>
                </c:pt>
                <c:pt idx="1862">
                  <c:v>-0.82000000000000028</c:v>
                </c:pt>
                <c:pt idx="1863">
                  <c:v>-0.83999999999999986</c:v>
                </c:pt>
                <c:pt idx="1864">
                  <c:v>-0.7</c:v>
                </c:pt>
                <c:pt idx="1865">
                  <c:v>-0.8600000000000001</c:v>
                </c:pt>
                <c:pt idx="1866">
                  <c:v>-0.78000000000000047</c:v>
                </c:pt>
                <c:pt idx="1867">
                  <c:v>-0.90000000000000147</c:v>
                </c:pt>
                <c:pt idx="1868">
                  <c:v>-0.76000000000000156</c:v>
                </c:pt>
                <c:pt idx="1869">
                  <c:v>-1.0600000000000016</c:v>
                </c:pt>
                <c:pt idx="1870">
                  <c:v>-0.88000000000000111</c:v>
                </c:pt>
                <c:pt idx="1871">
                  <c:v>-0.68000000000000116</c:v>
                </c:pt>
                <c:pt idx="1872">
                  <c:v>-0.96000000000000085</c:v>
                </c:pt>
                <c:pt idx="1873">
                  <c:v>-0.94000000000000128</c:v>
                </c:pt>
                <c:pt idx="1874">
                  <c:v>-0.92000000000000104</c:v>
                </c:pt>
                <c:pt idx="1875">
                  <c:v>-1.120000000000001</c:v>
                </c:pt>
                <c:pt idx="1876">
                  <c:v>-1.1000000000000008</c:v>
                </c:pt>
                <c:pt idx="1877">
                  <c:v>-0.72000000000000064</c:v>
                </c:pt>
                <c:pt idx="1878">
                  <c:v>-1.22</c:v>
                </c:pt>
                <c:pt idx="1879">
                  <c:v>-0.97999999999999976</c:v>
                </c:pt>
                <c:pt idx="1880">
                  <c:v>-0.95999999999999974</c:v>
                </c:pt>
                <c:pt idx="1881">
                  <c:v>-1.1599999999999995</c:v>
                </c:pt>
                <c:pt idx="1882">
                  <c:v>-0.95999999999999941</c:v>
                </c:pt>
                <c:pt idx="1883">
                  <c:v>-0.37999999999999973</c:v>
                </c:pt>
                <c:pt idx="1884">
                  <c:v>-0.33999999999999986</c:v>
                </c:pt>
                <c:pt idx="1885">
                  <c:v>-0.49999999999999967</c:v>
                </c:pt>
                <c:pt idx="1886">
                  <c:v>-0.13999999999999985</c:v>
                </c:pt>
                <c:pt idx="1887">
                  <c:v>-3.9999999999999501E-2</c:v>
                </c:pt>
                <c:pt idx="1888">
                  <c:v>-0.31999999999999956</c:v>
                </c:pt>
                <c:pt idx="1889">
                  <c:v>-3.9999999999999855E-2</c:v>
                </c:pt>
                <c:pt idx="1890">
                  <c:v>7.999999999999971E-2</c:v>
                </c:pt>
                <c:pt idx="1891">
                  <c:v>3.9999999999999855E-2</c:v>
                </c:pt>
                <c:pt idx="1892">
                  <c:v>-0.18000000000000008</c:v>
                </c:pt>
                <c:pt idx="1893">
                  <c:v>-5.9999999999999429E-2</c:v>
                </c:pt>
                <c:pt idx="1894">
                  <c:v>-0.45999999999999908</c:v>
                </c:pt>
                <c:pt idx="1895">
                  <c:v>-0.45999999999999941</c:v>
                </c:pt>
                <c:pt idx="1896">
                  <c:v>-0.65999999999999981</c:v>
                </c:pt>
                <c:pt idx="1897">
                  <c:v>-1.08</c:v>
                </c:pt>
                <c:pt idx="1898">
                  <c:v>-1.1000000000000008</c:v>
                </c:pt>
                <c:pt idx="1899">
                  <c:v>-1.2800000000000007</c:v>
                </c:pt>
                <c:pt idx="1900">
                  <c:v>-1.1000000000000003</c:v>
                </c:pt>
                <c:pt idx="1901">
                  <c:v>-0.94000000000000061</c:v>
                </c:pt>
                <c:pt idx="1902">
                  <c:v>-0.36000000000000049</c:v>
                </c:pt>
                <c:pt idx="1903">
                  <c:v>9.9999999999999284E-2</c:v>
                </c:pt>
                <c:pt idx="1904">
                  <c:v>0.29999999999999927</c:v>
                </c:pt>
                <c:pt idx="1905">
                  <c:v>0.25999999999999907</c:v>
                </c:pt>
                <c:pt idx="1906">
                  <c:v>-0.18000000000000044</c:v>
                </c:pt>
                <c:pt idx="1907">
                  <c:v>-0.52000000000000024</c:v>
                </c:pt>
                <c:pt idx="1908">
                  <c:v>-0.9199999999999996</c:v>
                </c:pt>
                <c:pt idx="1909">
                  <c:v>-0.73999999999999955</c:v>
                </c:pt>
                <c:pt idx="1910">
                  <c:v>-0.67999999999999938</c:v>
                </c:pt>
                <c:pt idx="1911">
                  <c:v>-0.63999999999999946</c:v>
                </c:pt>
                <c:pt idx="1912">
                  <c:v>-0.4799999999999997</c:v>
                </c:pt>
                <c:pt idx="1913">
                  <c:v>-0.46000000000000013</c:v>
                </c:pt>
                <c:pt idx="1914">
                  <c:v>-0.7</c:v>
                </c:pt>
                <c:pt idx="1915">
                  <c:v>-0.96000000000000019</c:v>
                </c:pt>
                <c:pt idx="1916">
                  <c:v>-0.64000000000000024</c:v>
                </c:pt>
                <c:pt idx="1917">
                  <c:v>-0.76000000000000012</c:v>
                </c:pt>
                <c:pt idx="1918">
                  <c:v>-1.02</c:v>
                </c:pt>
                <c:pt idx="1919">
                  <c:v>-0.88000000000000045</c:v>
                </c:pt>
                <c:pt idx="1920">
                  <c:v>-0.7</c:v>
                </c:pt>
                <c:pt idx="1921">
                  <c:v>-0.75999999999999979</c:v>
                </c:pt>
                <c:pt idx="1922">
                  <c:v>-0.7</c:v>
                </c:pt>
                <c:pt idx="1923">
                  <c:v>-0.7000000000000004</c:v>
                </c:pt>
                <c:pt idx="1924">
                  <c:v>-0.52000000000000024</c:v>
                </c:pt>
                <c:pt idx="1925">
                  <c:v>-0.82000000000000028</c:v>
                </c:pt>
                <c:pt idx="1926">
                  <c:v>-0.68000000000000038</c:v>
                </c:pt>
                <c:pt idx="1927">
                  <c:v>-0.76000000000000045</c:v>
                </c:pt>
                <c:pt idx="1928">
                  <c:v>-0.82000000000000028</c:v>
                </c:pt>
                <c:pt idx="1929">
                  <c:v>-1.02</c:v>
                </c:pt>
                <c:pt idx="1930">
                  <c:v>-1.06</c:v>
                </c:pt>
                <c:pt idx="1931">
                  <c:v>-1.0400000000000003</c:v>
                </c:pt>
                <c:pt idx="1932">
                  <c:v>-0.97999999999999976</c:v>
                </c:pt>
                <c:pt idx="1933">
                  <c:v>-0.87999999999999967</c:v>
                </c:pt>
                <c:pt idx="1934">
                  <c:v>-1</c:v>
                </c:pt>
                <c:pt idx="1935">
                  <c:v>-0.78</c:v>
                </c:pt>
                <c:pt idx="1936">
                  <c:v>-0.64000000000000024</c:v>
                </c:pt>
                <c:pt idx="1937">
                  <c:v>-0.84000000000000052</c:v>
                </c:pt>
                <c:pt idx="1938">
                  <c:v>-0.60000000000000031</c:v>
                </c:pt>
                <c:pt idx="1939">
                  <c:v>-0.76000000000000012</c:v>
                </c:pt>
                <c:pt idx="1940">
                  <c:v>-1.1800000000000004</c:v>
                </c:pt>
                <c:pt idx="1941">
                  <c:v>-1.42</c:v>
                </c:pt>
                <c:pt idx="1942">
                  <c:v>-1.5799999999999996</c:v>
                </c:pt>
                <c:pt idx="1943">
                  <c:v>-1.44</c:v>
                </c:pt>
                <c:pt idx="1944">
                  <c:v>-1.0599999999999998</c:v>
                </c:pt>
                <c:pt idx="1945">
                  <c:v>-0.27999999999999936</c:v>
                </c:pt>
                <c:pt idx="1946">
                  <c:v>-0.15999999999999942</c:v>
                </c:pt>
                <c:pt idx="1947">
                  <c:v>0.26000000000000051</c:v>
                </c:pt>
                <c:pt idx="1948">
                  <c:v>4.000000000000057E-2</c:v>
                </c:pt>
                <c:pt idx="1949">
                  <c:v>-0.19999999999999929</c:v>
                </c:pt>
                <c:pt idx="1950">
                  <c:v>-0.63999999999999946</c:v>
                </c:pt>
                <c:pt idx="1951">
                  <c:v>-0.71999999999999953</c:v>
                </c:pt>
                <c:pt idx="1952">
                  <c:v>-1.1799999999999993</c:v>
                </c:pt>
                <c:pt idx="1953">
                  <c:v>-1.4599999999999995</c:v>
                </c:pt>
                <c:pt idx="1954">
                  <c:v>-1.5999999999999996</c:v>
                </c:pt>
                <c:pt idx="1955">
                  <c:v>-1.64</c:v>
                </c:pt>
                <c:pt idx="1956">
                  <c:v>-1.6800000000000002</c:v>
                </c:pt>
                <c:pt idx="1957">
                  <c:v>-1.1800000000000002</c:v>
                </c:pt>
                <c:pt idx="1958">
                  <c:v>-0.93999999999999984</c:v>
                </c:pt>
                <c:pt idx="1959">
                  <c:v>-0.75999999999999979</c:v>
                </c:pt>
                <c:pt idx="1960">
                  <c:v>-0.85999999999999943</c:v>
                </c:pt>
                <c:pt idx="1961">
                  <c:v>-0.67999999999999972</c:v>
                </c:pt>
                <c:pt idx="1962">
                  <c:v>-0.6</c:v>
                </c:pt>
                <c:pt idx="1963">
                  <c:v>-0.3</c:v>
                </c:pt>
                <c:pt idx="1964">
                  <c:v>-0.36000000000000049</c:v>
                </c:pt>
                <c:pt idx="1965">
                  <c:v>-6.0000000000000497E-2</c:v>
                </c:pt>
                <c:pt idx="1966">
                  <c:v>-5.999999999999979E-2</c:v>
                </c:pt>
                <c:pt idx="1967">
                  <c:v>0.32000000000000028</c:v>
                </c:pt>
                <c:pt idx="1968">
                  <c:v>0.28000000000000008</c:v>
                </c:pt>
                <c:pt idx="1969">
                  <c:v>0.28000000000000042</c:v>
                </c:pt>
                <c:pt idx="1970">
                  <c:v>0.11999999999999993</c:v>
                </c:pt>
                <c:pt idx="1971">
                  <c:v>-1.9999999999999928E-2</c:v>
                </c:pt>
                <c:pt idx="1972">
                  <c:v>-0.4</c:v>
                </c:pt>
                <c:pt idx="1973">
                  <c:v>-0.4</c:v>
                </c:pt>
                <c:pt idx="1974">
                  <c:v>-0.55999999999999983</c:v>
                </c:pt>
                <c:pt idx="1975">
                  <c:v>-0.45999999999999941</c:v>
                </c:pt>
                <c:pt idx="1976">
                  <c:v>-0.67999999999999972</c:v>
                </c:pt>
                <c:pt idx="1977">
                  <c:v>-0.59999999999999964</c:v>
                </c:pt>
                <c:pt idx="1978">
                  <c:v>-0.87999999999999967</c:v>
                </c:pt>
                <c:pt idx="1979">
                  <c:v>-0.68</c:v>
                </c:pt>
                <c:pt idx="1980">
                  <c:v>-0.73999999999999988</c:v>
                </c:pt>
                <c:pt idx="1981">
                  <c:v>-0.52000000000000024</c:v>
                </c:pt>
                <c:pt idx="1982">
                  <c:v>-0.64000000000000057</c:v>
                </c:pt>
                <c:pt idx="1983">
                  <c:v>-0.82000000000000028</c:v>
                </c:pt>
                <c:pt idx="1984">
                  <c:v>-0.64000000000000024</c:v>
                </c:pt>
                <c:pt idx="1985">
                  <c:v>-0.18000000000000008</c:v>
                </c:pt>
                <c:pt idx="1986">
                  <c:v>-3.9999999999999501E-2</c:v>
                </c:pt>
                <c:pt idx="1987">
                  <c:v>-0.11999999999999886</c:v>
                </c:pt>
                <c:pt idx="1988">
                  <c:v>6.0000000000000851E-2</c:v>
                </c:pt>
                <c:pt idx="1989">
                  <c:v>0.10000000000000071</c:v>
                </c:pt>
                <c:pt idx="1990">
                  <c:v>0</c:v>
                </c:pt>
                <c:pt idx="1991">
                  <c:v>0.27999999999999969</c:v>
                </c:pt>
                <c:pt idx="1992">
                  <c:v>0.11999999999999958</c:v>
                </c:pt>
                <c:pt idx="1993">
                  <c:v>0.19999999999999929</c:v>
                </c:pt>
                <c:pt idx="1994">
                  <c:v>0.19999999999999929</c:v>
                </c:pt>
                <c:pt idx="1995">
                  <c:v>7.999999999999971E-2</c:v>
                </c:pt>
                <c:pt idx="1996">
                  <c:v>-0.32000000000000028</c:v>
                </c:pt>
                <c:pt idx="1997">
                  <c:v>-0.22000000000000064</c:v>
                </c:pt>
                <c:pt idx="1998">
                  <c:v>-0.26000000000000012</c:v>
                </c:pt>
                <c:pt idx="1999">
                  <c:v>-0.46000000000000013</c:v>
                </c:pt>
                <c:pt idx="2000">
                  <c:v>-0.33999999999999986</c:v>
                </c:pt>
                <c:pt idx="2001">
                  <c:v>-0.38000000000000006</c:v>
                </c:pt>
                <c:pt idx="2002">
                  <c:v>4.0000000000000216E-2</c:v>
                </c:pt>
                <c:pt idx="2003">
                  <c:v>0.51999999999999991</c:v>
                </c:pt>
                <c:pt idx="2004">
                  <c:v>0.55999999999999983</c:v>
                </c:pt>
                <c:pt idx="2005">
                  <c:v>0.21999999999999992</c:v>
                </c:pt>
                <c:pt idx="2006">
                  <c:v>0.22000000000000028</c:v>
                </c:pt>
                <c:pt idx="2007">
                  <c:v>0.3</c:v>
                </c:pt>
                <c:pt idx="2008">
                  <c:v>0.1</c:v>
                </c:pt>
                <c:pt idx="2009">
                  <c:v>0.10000000000000035</c:v>
                </c:pt>
                <c:pt idx="2010">
                  <c:v>0.36000000000000015</c:v>
                </c:pt>
                <c:pt idx="2011">
                  <c:v>0.6</c:v>
                </c:pt>
                <c:pt idx="2012">
                  <c:v>0.38000000000000045</c:v>
                </c:pt>
                <c:pt idx="2013">
                  <c:v>0.40000000000000069</c:v>
                </c:pt>
                <c:pt idx="2014">
                  <c:v>0.56000000000000083</c:v>
                </c:pt>
                <c:pt idx="2015">
                  <c:v>0.80000000000000104</c:v>
                </c:pt>
                <c:pt idx="2016">
                  <c:v>0.76000000000000123</c:v>
                </c:pt>
                <c:pt idx="2017">
                  <c:v>0.92000000000000104</c:v>
                </c:pt>
                <c:pt idx="2018">
                  <c:v>0.70000000000000107</c:v>
                </c:pt>
                <c:pt idx="2019">
                  <c:v>0.5600000000000005</c:v>
                </c:pt>
                <c:pt idx="2020">
                  <c:v>0.36000000000000049</c:v>
                </c:pt>
                <c:pt idx="2021">
                  <c:v>-1.9999999999999928E-2</c:v>
                </c:pt>
                <c:pt idx="2022">
                  <c:v>-0.39999999999999963</c:v>
                </c:pt>
                <c:pt idx="2023">
                  <c:v>-0.19999999999999965</c:v>
                </c:pt>
                <c:pt idx="2024">
                  <c:v>8.0000000000000432E-2</c:v>
                </c:pt>
                <c:pt idx="2025">
                  <c:v>-0.28000000000000042</c:v>
                </c:pt>
                <c:pt idx="2026">
                  <c:v>-2.0000000000000285E-2</c:v>
                </c:pt>
                <c:pt idx="2027">
                  <c:v>9.9999999999998937E-2</c:v>
                </c:pt>
                <c:pt idx="2028">
                  <c:v>-0.220000000000001</c:v>
                </c:pt>
                <c:pt idx="2029">
                  <c:v>-0.56000000000000083</c:v>
                </c:pt>
                <c:pt idx="2030">
                  <c:v>0.13999999999999985</c:v>
                </c:pt>
                <c:pt idx="2031">
                  <c:v>-0.52000000000000024</c:v>
                </c:pt>
                <c:pt idx="2032">
                  <c:v>-0.66000000000000014</c:v>
                </c:pt>
                <c:pt idx="2033">
                  <c:v>-0.46000000000000013</c:v>
                </c:pt>
                <c:pt idx="2034">
                  <c:v>-0.55999999999999983</c:v>
                </c:pt>
                <c:pt idx="2035">
                  <c:v>-0.85999999999999976</c:v>
                </c:pt>
                <c:pt idx="2036">
                  <c:v>-0.23999999999999949</c:v>
                </c:pt>
                <c:pt idx="2037">
                  <c:v>8.0000000000000779E-2</c:v>
                </c:pt>
                <c:pt idx="2038">
                  <c:v>-5.9999999999999075E-2</c:v>
                </c:pt>
                <c:pt idx="2039">
                  <c:v>0.48000000000000115</c:v>
                </c:pt>
                <c:pt idx="2040">
                  <c:v>0.30000000000000071</c:v>
                </c:pt>
                <c:pt idx="2041">
                  <c:v>0.30000000000000071</c:v>
                </c:pt>
                <c:pt idx="2042">
                  <c:v>0.44000000000000056</c:v>
                </c:pt>
                <c:pt idx="2043">
                  <c:v>0.27999999999999969</c:v>
                </c:pt>
                <c:pt idx="2044">
                  <c:v>0.19999999999999965</c:v>
                </c:pt>
                <c:pt idx="2045">
                  <c:v>0.59999999999999964</c:v>
                </c:pt>
                <c:pt idx="2046">
                  <c:v>0.65999999999999981</c:v>
                </c:pt>
                <c:pt idx="2047">
                  <c:v>0.24000000000000021</c:v>
                </c:pt>
                <c:pt idx="2048">
                  <c:v>0.52000000000000068</c:v>
                </c:pt>
                <c:pt idx="2049">
                  <c:v>0.51999999999999991</c:v>
                </c:pt>
                <c:pt idx="2050">
                  <c:v>0.51999999999999991</c:v>
                </c:pt>
                <c:pt idx="2051">
                  <c:v>0.4199999999999996</c:v>
                </c:pt>
                <c:pt idx="2052">
                  <c:v>0.51999999999999957</c:v>
                </c:pt>
                <c:pt idx="2053">
                  <c:v>0.51999999999999957</c:v>
                </c:pt>
                <c:pt idx="2054">
                  <c:v>0.44000000000000022</c:v>
                </c:pt>
                <c:pt idx="2055">
                  <c:v>3.5527136788005011E-16</c:v>
                </c:pt>
                <c:pt idx="2056">
                  <c:v>0.10000000000000071</c:v>
                </c:pt>
                <c:pt idx="2057">
                  <c:v>0.32000000000000028</c:v>
                </c:pt>
                <c:pt idx="2058">
                  <c:v>0.38000000000000006</c:v>
                </c:pt>
                <c:pt idx="2059">
                  <c:v>0.45999999999999941</c:v>
                </c:pt>
                <c:pt idx="2060">
                  <c:v>0.61999999999999955</c:v>
                </c:pt>
                <c:pt idx="2061">
                  <c:v>0.49999999999999967</c:v>
                </c:pt>
                <c:pt idx="2062">
                  <c:v>9.9999999999999645E-2</c:v>
                </c:pt>
                <c:pt idx="2063">
                  <c:v>0.17999999999999972</c:v>
                </c:pt>
                <c:pt idx="2064">
                  <c:v>3.5527136788005011E-16</c:v>
                </c:pt>
                <c:pt idx="2065">
                  <c:v>-0.17999999999999972</c:v>
                </c:pt>
                <c:pt idx="2066">
                  <c:v>-0.35999999999999976</c:v>
                </c:pt>
                <c:pt idx="2067">
                  <c:v>8.0000000000000432E-2</c:v>
                </c:pt>
                <c:pt idx="2068">
                  <c:v>7.1054273576010023E-16</c:v>
                </c:pt>
                <c:pt idx="2069">
                  <c:v>-0.1</c:v>
                </c:pt>
                <c:pt idx="2070">
                  <c:v>5.999999999999979E-2</c:v>
                </c:pt>
                <c:pt idx="2071">
                  <c:v>0.29999999999999966</c:v>
                </c:pt>
                <c:pt idx="2072">
                  <c:v>0.27999999999999936</c:v>
                </c:pt>
                <c:pt idx="2073">
                  <c:v>0.3599999999999991</c:v>
                </c:pt>
                <c:pt idx="2074">
                  <c:v>0.33999999999999914</c:v>
                </c:pt>
                <c:pt idx="2075">
                  <c:v>0.33999999999999952</c:v>
                </c:pt>
                <c:pt idx="2076">
                  <c:v>0.49999999999999928</c:v>
                </c:pt>
                <c:pt idx="2077">
                  <c:v>3.9999999999999501E-2</c:v>
                </c:pt>
                <c:pt idx="2078">
                  <c:v>9.9999999999999645E-2</c:v>
                </c:pt>
                <c:pt idx="2079">
                  <c:v>0.11999999999999958</c:v>
                </c:pt>
                <c:pt idx="2080">
                  <c:v>0.23999999999999916</c:v>
                </c:pt>
                <c:pt idx="2081">
                  <c:v>7.9999999999999363E-2</c:v>
                </c:pt>
                <c:pt idx="2082">
                  <c:v>0.27999999999999936</c:v>
                </c:pt>
                <c:pt idx="2083">
                  <c:v>0.23999999999999916</c:v>
                </c:pt>
                <c:pt idx="2084">
                  <c:v>0.31999999999999956</c:v>
                </c:pt>
                <c:pt idx="2085">
                  <c:v>1.9999999999999928E-2</c:v>
                </c:pt>
                <c:pt idx="2086">
                  <c:v>5.999999999999979E-2</c:v>
                </c:pt>
                <c:pt idx="2087">
                  <c:v>0.24000000000000021</c:v>
                </c:pt>
                <c:pt idx="2088">
                  <c:v>-3.9999999999999855E-2</c:v>
                </c:pt>
                <c:pt idx="2089">
                  <c:v>0.17999999999999972</c:v>
                </c:pt>
                <c:pt idx="2090">
                  <c:v>0.21999999999999958</c:v>
                </c:pt>
                <c:pt idx="2091">
                  <c:v>0.43999999999999984</c:v>
                </c:pt>
                <c:pt idx="2092">
                  <c:v>0.19999999999999929</c:v>
                </c:pt>
                <c:pt idx="2093">
                  <c:v>0.37999999999999973</c:v>
                </c:pt>
                <c:pt idx="2094">
                  <c:v>2.0000000000000285E-2</c:v>
                </c:pt>
                <c:pt idx="2095">
                  <c:v>-0.17999999999999972</c:v>
                </c:pt>
                <c:pt idx="2096">
                  <c:v>-0.57999999999999974</c:v>
                </c:pt>
                <c:pt idx="2097">
                  <c:v>-0.51999999999999957</c:v>
                </c:pt>
                <c:pt idx="2098">
                  <c:v>-0.4199999999999996</c:v>
                </c:pt>
                <c:pt idx="2099">
                  <c:v>-0.33999999999999986</c:v>
                </c:pt>
                <c:pt idx="2100">
                  <c:v>0.12000000000000029</c:v>
                </c:pt>
                <c:pt idx="2101">
                  <c:v>0.46000000000000013</c:v>
                </c:pt>
                <c:pt idx="2102">
                  <c:v>0.5</c:v>
                </c:pt>
                <c:pt idx="2103">
                  <c:v>0.23999999999999985</c:v>
                </c:pt>
                <c:pt idx="2104">
                  <c:v>0.6399999999999999</c:v>
                </c:pt>
                <c:pt idx="2105">
                  <c:v>0.3</c:v>
                </c:pt>
                <c:pt idx="2106">
                  <c:v>0.27999999999999969</c:v>
                </c:pt>
                <c:pt idx="2107">
                  <c:v>0.42000000000000026</c:v>
                </c:pt>
                <c:pt idx="2108">
                  <c:v>0.30000000000000071</c:v>
                </c:pt>
                <c:pt idx="2109">
                  <c:v>0.26000000000000084</c:v>
                </c:pt>
                <c:pt idx="2110">
                  <c:v>0.34000000000000058</c:v>
                </c:pt>
                <c:pt idx="2111">
                  <c:v>0.32000000000000101</c:v>
                </c:pt>
                <c:pt idx="2112">
                  <c:v>0.12000000000000029</c:v>
                </c:pt>
                <c:pt idx="2113">
                  <c:v>0.37999999999999973</c:v>
                </c:pt>
                <c:pt idx="2114">
                  <c:v>-4.000000000000057E-2</c:v>
                </c:pt>
                <c:pt idx="2115">
                  <c:v>0.13999999999999915</c:v>
                </c:pt>
                <c:pt idx="2116">
                  <c:v>1.9999999999998862E-2</c:v>
                </c:pt>
                <c:pt idx="2117">
                  <c:v>3.9999999999999147E-2</c:v>
                </c:pt>
                <c:pt idx="2118">
                  <c:v>-8.000000000000114E-2</c:v>
                </c:pt>
                <c:pt idx="2119">
                  <c:v>5.9999999999999429E-2</c:v>
                </c:pt>
                <c:pt idx="2120">
                  <c:v>7.999999999999971E-2</c:v>
                </c:pt>
                <c:pt idx="2121">
                  <c:v>6.0000000000000143E-2</c:v>
                </c:pt>
                <c:pt idx="2122">
                  <c:v>2.0000000000000285E-2</c:v>
                </c:pt>
                <c:pt idx="2123">
                  <c:v>-7.9999999999999002E-2</c:v>
                </c:pt>
                <c:pt idx="2124">
                  <c:v>-0.15999999999999942</c:v>
                </c:pt>
                <c:pt idx="2125">
                  <c:v>-0.43999999999999984</c:v>
                </c:pt>
                <c:pt idx="2126">
                  <c:v>-0.70000000000000073</c:v>
                </c:pt>
                <c:pt idx="2127">
                  <c:v>-0.78000000000000047</c:v>
                </c:pt>
                <c:pt idx="2128">
                  <c:v>-0.36000000000000087</c:v>
                </c:pt>
                <c:pt idx="2129">
                  <c:v>1.9999999999999574E-2</c:v>
                </c:pt>
                <c:pt idx="2130">
                  <c:v>0.31999999999999956</c:v>
                </c:pt>
                <c:pt idx="2131">
                  <c:v>0.64000000000000057</c:v>
                </c:pt>
                <c:pt idx="2132">
                  <c:v>0.76000000000000012</c:v>
                </c:pt>
                <c:pt idx="2133">
                  <c:v>0.38000000000000045</c:v>
                </c:pt>
                <c:pt idx="2134">
                  <c:v>3.9999999999999855E-2</c:v>
                </c:pt>
                <c:pt idx="2135">
                  <c:v>-0.33999999999999914</c:v>
                </c:pt>
                <c:pt idx="2136">
                  <c:v>-0.46000000000000013</c:v>
                </c:pt>
                <c:pt idx="2137">
                  <c:v>-0.3</c:v>
                </c:pt>
                <c:pt idx="2138">
                  <c:v>-0.11999999999999958</c:v>
                </c:pt>
                <c:pt idx="2139">
                  <c:v>8.0000000000000432E-2</c:v>
                </c:pt>
                <c:pt idx="2140">
                  <c:v>0.56000000000000016</c:v>
                </c:pt>
                <c:pt idx="2141">
                  <c:v>0.70000000000000073</c:v>
                </c:pt>
                <c:pt idx="2142">
                  <c:v>0.22000000000000028</c:v>
                </c:pt>
                <c:pt idx="2143">
                  <c:v>0.23999999999999985</c:v>
                </c:pt>
                <c:pt idx="2144">
                  <c:v>2.0000000000000285E-2</c:v>
                </c:pt>
                <c:pt idx="2145">
                  <c:v>-0.35999999999999943</c:v>
                </c:pt>
                <c:pt idx="2146">
                  <c:v>-0.37999999999999973</c:v>
                </c:pt>
                <c:pt idx="2147">
                  <c:v>0.10000000000000071</c:v>
                </c:pt>
                <c:pt idx="2148">
                  <c:v>0.16000000000000086</c:v>
                </c:pt>
                <c:pt idx="2149">
                  <c:v>0.28000000000000042</c:v>
                </c:pt>
                <c:pt idx="2150">
                  <c:v>0.33999999999999986</c:v>
                </c:pt>
                <c:pt idx="2151">
                  <c:v>7.1054273576010023E-16</c:v>
                </c:pt>
                <c:pt idx="2152">
                  <c:v>-0.11999999999999958</c:v>
                </c:pt>
                <c:pt idx="2153">
                  <c:v>-0.2</c:v>
                </c:pt>
                <c:pt idx="2154">
                  <c:v>-0.43999999999999984</c:v>
                </c:pt>
                <c:pt idx="2155">
                  <c:v>-0.4</c:v>
                </c:pt>
                <c:pt idx="2156">
                  <c:v>5.9999999999999429E-2</c:v>
                </c:pt>
                <c:pt idx="2157">
                  <c:v>0.13999999999999985</c:v>
                </c:pt>
                <c:pt idx="2158">
                  <c:v>7.999999999999971E-2</c:v>
                </c:pt>
                <c:pt idx="2159">
                  <c:v>7.999999999999971E-2</c:v>
                </c:pt>
                <c:pt idx="2160">
                  <c:v>7.999999999999971E-2</c:v>
                </c:pt>
                <c:pt idx="2161">
                  <c:v>-0.18000000000000044</c:v>
                </c:pt>
                <c:pt idx="2162">
                  <c:v>-0.28000000000000114</c:v>
                </c:pt>
                <c:pt idx="2163">
                  <c:v>0.21999999999999958</c:v>
                </c:pt>
                <c:pt idx="2164">
                  <c:v>0.53999999999999981</c:v>
                </c:pt>
                <c:pt idx="2165">
                  <c:v>0.46000000000000013</c:v>
                </c:pt>
                <c:pt idx="2166">
                  <c:v>0.32000000000000028</c:v>
                </c:pt>
                <c:pt idx="2167">
                  <c:v>0.68000000000000038</c:v>
                </c:pt>
                <c:pt idx="2168">
                  <c:v>1.9999999999999574E-2</c:v>
                </c:pt>
                <c:pt idx="2169">
                  <c:v>-0.26000000000000012</c:v>
                </c:pt>
                <c:pt idx="2170">
                  <c:v>-2.0000000000000285E-2</c:v>
                </c:pt>
                <c:pt idx="2171">
                  <c:v>0.17999999999999972</c:v>
                </c:pt>
                <c:pt idx="2172">
                  <c:v>-0.27999999999999969</c:v>
                </c:pt>
                <c:pt idx="2173">
                  <c:v>2.0000000000000996E-2</c:v>
                </c:pt>
                <c:pt idx="2174">
                  <c:v>-5.9999999999999429E-2</c:v>
                </c:pt>
                <c:pt idx="2175">
                  <c:v>-0.67999999999999972</c:v>
                </c:pt>
                <c:pt idx="2176">
                  <c:v>-1.1000000000000001</c:v>
                </c:pt>
                <c:pt idx="2177">
                  <c:v>-1.0399999999999998</c:v>
                </c:pt>
                <c:pt idx="2178">
                  <c:v>-1.2600000000000002</c:v>
                </c:pt>
                <c:pt idx="2179">
                  <c:v>-1.1799999999999997</c:v>
                </c:pt>
                <c:pt idx="2180">
                  <c:v>-0.47999999999999898</c:v>
                </c:pt>
                <c:pt idx="2181">
                  <c:v>-7.9999999999998295E-2</c:v>
                </c:pt>
                <c:pt idx="2182">
                  <c:v>0.1200000000000017</c:v>
                </c:pt>
                <c:pt idx="2183">
                  <c:v>0.20000000000000212</c:v>
                </c:pt>
                <c:pt idx="2184">
                  <c:v>0.42000000000000098</c:v>
                </c:pt>
                <c:pt idx="2185">
                  <c:v>0.46000000000000085</c:v>
                </c:pt>
                <c:pt idx="2186">
                  <c:v>0.18000000000000044</c:v>
                </c:pt>
                <c:pt idx="2187">
                  <c:v>0.12000000000000029</c:v>
                </c:pt>
                <c:pt idx="2188">
                  <c:v>-7.1054273576010023E-16</c:v>
                </c:pt>
                <c:pt idx="2189">
                  <c:v>-0.12000000000000029</c:v>
                </c:pt>
                <c:pt idx="2190">
                  <c:v>-0.28000000000000114</c:v>
                </c:pt>
                <c:pt idx="2191">
                  <c:v>0.11999999999999886</c:v>
                </c:pt>
                <c:pt idx="2192">
                  <c:v>0.159999999999998</c:v>
                </c:pt>
                <c:pt idx="2193">
                  <c:v>5.9999999999998013E-2</c:v>
                </c:pt>
                <c:pt idx="2194">
                  <c:v>0.47999999999999832</c:v>
                </c:pt>
                <c:pt idx="2195">
                  <c:v>0.31999999999999884</c:v>
                </c:pt>
                <c:pt idx="2196">
                  <c:v>0.35999999999999943</c:v>
                </c:pt>
                <c:pt idx="2197">
                  <c:v>0.37999999999999973</c:v>
                </c:pt>
                <c:pt idx="2198">
                  <c:v>0.33999999999999914</c:v>
                </c:pt>
                <c:pt idx="2199">
                  <c:v>-0.14000000000000057</c:v>
                </c:pt>
                <c:pt idx="2200">
                  <c:v>-0.22000000000000028</c:v>
                </c:pt>
                <c:pt idx="2201">
                  <c:v>-0.56000000000000083</c:v>
                </c:pt>
                <c:pt idx="2202">
                  <c:v>-0.97999999999999976</c:v>
                </c:pt>
                <c:pt idx="2203">
                  <c:v>-0.69999999999999862</c:v>
                </c:pt>
                <c:pt idx="2204">
                  <c:v>-0.87999999999999834</c:v>
                </c:pt>
                <c:pt idx="2205">
                  <c:v>-0.75999999999999801</c:v>
                </c:pt>
                <c:pt idx="2206">
                  <c:v>-0.37999999999999828</c:v>
                </c:pt>
                <c:pt idx="2207">
                  <c:v>-0.22000000000000028</c:v>
                </c:pt>
                <c:pt idx="2208">
                  <c:v>-7.999999999999971E-2</c:v>
                </c:pt>
                <c:pt idx="2209">
                  <c:v>0.25999999999999945</c:v>
                </c:pt>
                <c:pt idx="2210">
                  <c:v>0.25999999999999945</c:v>
                </c:pt>
                <c:pt idx="2211">
                  <c:v>7.999999999999971E-2</c:v>
                </c:pt>
                <c:pt idx="2212">
                  <c:v>0.17999999999999972</c:v>
                </c:pt>
                <c:pt idx="2213">
                  <c:v>-0.30000000000000143</c:v>
                </c:pt>
                <c:pt idx="2214">
                  <c:v>-0.56000000000000083</c:v>
                </c:pt>
                <c:pt idx="2215">
                  <c:v>-0.64000000000000057</c:v>
                </c:pt>
                <c:pt idx="2216">
                  <c:v>-0.68000000000000116</c:v>
                </c:pt>
                <c:pt idx="2217">
                  <c:v>-0.94000000000000061</c:v>
                </c:pt>
                <c:pt idx="2218">
                  <c:v>-0.36000000000000087</c:v>
                </c:pt>
                <c:pt idx="2219">
                  <c:v>-0.32000000000000173</c:v>
                </c:pt>
                <c:pt idx="2220">
                  <c:v>-0.34000000000000197</c:v>
                </c:pt>
                <c:pt idx="2221">
                  <c:v>-0.24000000000000199</c:v>
                </c:pt>
                <c:pt idx="2222">
                  <c:v>-0.18000000000000255</c:v>
                </c:pt>
                <c:pt idx="2223">
                  <c:v>-0.62000000000000166</c:v>
                </c:pt>
                <c:pt idx="2224">
                  <c:v>-0.7000000000000014</c:v>
                </c:pt>
                <c:pt idx="2225">
                  <c:v>-0.68000000000000116</c:v>
                </c:pt>
                <c:pt idx="2226">
                  <c:v>-1</c:v>
                </c:pt>
                <c:pt idx="2227">
                  <c:v>-0.83999999999999775</c:v>
                </c:pt>
                <c:pt idx="2228">
                  <c:v>-0.93999999999999773</c:v>
                </c:pt>
                <c:pt idx="2229">
                  <c:v>-1.1599999999999979</c:v>
                </c:pt>
                <c:pt idx="2230">
                  <c:v>-1.1599999999999995</c:v>
                </c:pt>
                <c:pt idx="2231">
                  <c:v>-1.1000000000000001</c:v>
                </c:pt>
                <c:pt idx="2232">
                  <c:v>-1.3</c:v>
                </c:pt>
                <c:pt idx="2233">
                  <c:v>-0.8</c:v>
                </c:pt>
                <c:pt idx="2234">
                  <c:v>-0.32000000000000028</c:v>
                </c:pt>
                <c:pt idx="2235">
                  <c:v>-0.1</c:v>
                </c:pt>
                <c:pt idx="2236">
                  <c:v>-0.12000000000000029</c:v>
                </c:pt>
                <c:pt idx="2237">
                  <c:v>-1.4210854715202005E-15</c:v>
                </c:pt>
                <c:pt idx="2238">
                  <c:v>-0.4600000000000023</c:v>
                </c:pt>
                <c:pt idx="2239">
                  <c:v>-1.0000000000000013</c:v>
                </c:pt>
                <c:pt idx="2240">
                  <c:v>-1.3400000000000005</c:v>
                </c:pt>
                <c:pt idx="2241">
                  <c:v>-1.2400000000000007</c:v>
                </c:pt>
                <c:pt idx="2242">
                  <c:v>-1.5400000000000005</c:v>
                </c:pt>
                <c:pt idx="2243">
                  <c:v>-1.5799999999999996</c:v>
                </c:pt>
                <c:pt idx="2244">
                  <c:v>-1.4</c:v>
                </c:pt>
                <c:pt idx="2245">
                  <c:v>-1.1400000000000006</c:v>
                </c:pt>
                <c:pt idx="2246">
                  <c:v>-1.1400000000000006</c:v>
                </c:pt>
                <c:pt idx="2247">
                  <c:v>-0.77999999999999969</c:v>
                </c:pt>
                <c:pt idx="2248">
                  <c:v>-0.93999999999999917</c:v>
                </c:pt>
                <c:pt idx="2249">
                  <c:v>-0.91999999999999882</c:v>
                </c:pt>
                <c:pt idx="2250">
                  <c:v>-1.2999999999999985</c:v>
                </c:pt>
                <c:pt idx="2251">
                  <c:v>-1.459999999999998</c:v>
                </c:pt>
                <c:pt idx="2252">
                  <c:v>-1.3599999999999981</c:v>
                </c:pt>
                <c:pt idx="2253">
                  <c:v>-0.99999999999999856</c:v>
                </c:pt>
                <c:pt idx="2254">
                  <c:v>-0.97999999999999832</c:v>
                </c:pt>
                <c:pt idx="2255">
                  <c:v>-0.55999999999999805</c:v>
                </c:pt>
                <c:pt idx="2256">
                  <c:v>-0.71999999999999742</c:v>
                </c:pt>
                <c:pt idx="2257">
                  <c:v>-1.0399999999999978</c:v>
                </c:pt>
                <c:pt idx="2258">
                  <c:v>-1.3199999999999974</c:v>
                </c:pt>
                <c:pt idx="2259">
                  <c:v>-0.99999999999999711</c:v>
                </c:pt>
                <c:pt idx="2260">
                  <c:v>-1.3599999999999981</c:v>
                </c:pt>
                <c:pt idx="2261">
                  <c:v>-0.91999999999999882</c:v>
                </c:pt>
                <c:pt idx="2262">
                  <c:v>-0.77999999999999969</c:v>
                </c:pt>
                <c:pt idx="2263">
                  <c:v>-0.8</c:v>
                </c:pt>
                <c:pt idx="2264">
                  <c:v>-0.44000000000000056</c:v>
                </c:pt>
                <c:pt idx="2265">
                  <c:v>-0.52000000000000024</c:v>
                </c:pt>
                <c:pt idx="2266">
                  <c:v>-0.44000000000000056</c:v>
                </c:pt>
                <c:pt idx="2267">
                  <c:v>-0.5</c:v>
                </c:pt>
                <c:pt idx="2268">
                  <c:v>-0.24000000000000057</c:v>
                </c:pt>
                <c:pt idx="2269">
                  <c:v>-0.74000000000000055</c:v>
                </c:pt>
                <c:pt idx="2270">
                  <c:v>-0.56000000000000083</c:v>
                </c:pt>
                <c:pt idx="2271">
                  <c:v>-1.1000000000000014</c:v>
                </c:pt>
                <c:pt idx="2272">
                  <c:v>-0.96000000000000085</c:v>
                </c:pt>
                <c:pt idx="2273">
                  <c:v>-0.77999999999999969</c:v>
                </c:pt>
                <c:pt idx="2274">
                  <c:v>-1.1000000000000001</c:v>
                </c:pt>
                <c:pt idx="2275">
                  <c:v>-0.95999999999999941</c:v>
                </c:pt>
                <c:pt idx="2276">
                  <c:v>-0.63999999999999768</c:v>
                </c:pt>
                <c:pt idx="2277">
                  <c:v>-0.93999999999999773</c:v>
                </c:pt>
                <c:pt idx="2278">
                  <c:v>-1.2399999999999978</c:v>
                </c:pt>
                <c:pt idx="2279">
                  <c:v>-1.3199999999999974</c:v>
                </c:pt>
                <c:pt idx="2280">
                  <c:v>-1.5399999999999978</c:v>
                </c:pt>
                <c:pt idx="2281">
                  <c:v>-1.5599999999999981</c:v>
                </c:pt>
                <c:pt idx="2282">
                  <c:v>-1.319999999999999</c:v>
                </c:pt>
                <c:pt idx="2283">
                  <c:v>-1.3999999999999986</c:v>
                </c:pt>
                <c:pt idx="2284">
                  <c:v>-1.259999999999998</c:v>
                </c:pt>
                <c:pt idx="2285">
                  <c:v>-1.1999999999999971</c:v>
                </c:pt>
                <c:pt idx="2286">
                  <c:v>-1.1399999999999977</c:v>
                </c:pt>
                <c:pt idx="2287">
                  <c:v>-1.1999999999999986</c:v>
                </c:pt>
                <c:pt idx="2288">
                  <c:v>-1.1799999999999997</c:v>
                </c:pt>
                <c:pt idx="2289">
                  <c:v>-0.77999999999999969</c:v>
                </c:pt>
                <c:pt idx="2290">
                  <c:v>-0.42000000000000171</c:v>
                </c:pt>
                <c:pt idx="2291">
                  <c:v>-0.22000000000000169</c:v>
                </c:pt>
                <c:pt idx="2292">
                  <c:v>-0.16000000000000086</c:v>
                </c:pt>
                <c:pt idx="2293">
                  <c:v>1.9999999999998862E-2</c:v>
                </c:pt>
                <c:pt idx="2294">
                  <c:v>-0.30000000000000143</c:v>
                </c:pt>
                <c:pt idx="2295">
                  <c:v>-0.8</c:v>
                </c:pt>
                <c:pt idx="2296">
                  <c:v>-1.0400000000000005</c:v>
                </c:pt>
                <c:pt idx="2297">
                  <c:v>-1.4200000000000004</c:v>
                </c:pt>
                <c:pt idx="2298">
                  <c:v>-1.4799999999999998</c:v>
                </c:pt>
                <c:pt idx="2299">
                  <c:v>-1.2799999999999998</c:v>
                </c:pt>
                <c:pt idx="2300">
                  <c:v>-1.2200000000000017</c:v>
                </c:pt>
                <c:pt idx="2301">
                  <c:v>-1.2600000000000022</c:v>
                </c:pt>
                <c:pt idx="2302">
                  <c:v>-1.2800000000000011</c:v>
                </c:pt>
                <c:pt idx="2303">
                  <c:v>-1.6200000000000017</c:v>
                </c:pt>
                <c:pt idx="2304">
                  <c:v>-1.8600000000000008</c:v>
                </c:pt>
                <c:pt idx="2305">
                  <c:v>-1.6399999999999992</c:v>
                </c:pt>
                <c:pt idx="2306">
                  <c:v>-1.7799999999999998</c:v>
                </c:pt>
                <c:pt idx="2307">
                  <c:v>-1.8</c:v>
                </c:pt>
                <c:pt idx="2308">
                  <c:v>-1.0199999999999989</c:v>
                </c:pt>
                <c:pt idx="2309">
                  <c:v>-0.9600000000000023</c:v>
                </c:pt>
                <c:pt idx="2310">
                  <c:v>-1.5800000000000012</c:v>
                </c:pt>
                <c:pt idx="2311">
                  <c:v>-1.1200000000000017</c:v>
                </c:pt>
                <c:pt idx="2312">
                  <c:v>-0.28000000000000114</c:v>
                </c:pt>
                <c:pt idx="2313">
                  <c:v>-0.30000000000000282</c:v>
                </c:pt>
                <c:pt idx="2314">
                  <c:v>-1.9999999999998862E-2</c:v>
                </c:pt>
                <c:pt idx="2315">
                  <c:v>0.98000000000000109</c:v>
                </c:pt>
                <c:pt idx="2316">
                  <c:v>0.9000000000000028</c:v>
                </c:pt>
                <c:pt idx="2317">
                  <c:v>0.36000000000000226</c:v>
                </c:pt>
                <c:pt idx="2318">
                  <c:v>4.0000000000003408E-2</c:v>
                </c:pt>
                <c:pt idx="2319">
                  <c:v>-0.31999999999999884</c:v>
                </c:pt>
                <c:pt idx="2320">
                  <c:v>-0.65999999999999948</c:v>
                </c:pt>
                <c:pt idx="2321">
                  <c:v>-0.6</c:v>
                </c:pt>
                <c:pt idx="2322">
                  <c:v>-0.4600000000000023</c:v>
                </c:pt>
                <c:pt idx="2323">
                  <c:v>-0.4600000000000023</c:v>
                </c:pt>
                <c:pt idx="2324">
                  <c:v>-0.4600000000000023</c:v>
                </c:pt>
                <c:pt idx="2325">
                  <c:v>-0.72000000000000453</c:v>
                </c:pt>
                <c:pt idx="2326">
                  <c:v>-0.96000000000000507</c:v>
                </c:pt>
                <c:pt idx="2327">
                  <c:v>-1.1200000000000045</c:v>
                </c:pt>
                <c:pt idx="2328">
                  <c:v>-1.3000000000000029</c:v>
                </c:pt>
                <c:pt idx="2329">
                  <c:v>-1.0800000000000012</c:v>
                </c:pt>
                <c:pt idx="2330">
                  <c:v>-0.92000000000000171</c:v>
                </c:pt>
                <c:pt idx="2331">
                  <c:v>-1.5</c:v>
                </c:pt>
                <c:pt idx="2332">
                  <c:v>-1.3</c:v>
                </c:pt>
                <c:pt idx="2333">
                  <c:v>-1.0600000000000023</c:v>
                </c:pt>
                <c:pt idx="2334">
                  <c:v>-1.3400000000000034</c:v>
                </c:pt>
                <c:pt idx="2335">
                  <c:v>-1.4</c:v>
                </c:pt>
                <c:pt idx="2336">
                  <c:v>-1.0399999999999978</c:v>
                </c:pt>
                <c:pt idx="2337">
                  <c:v>-0.79999999999999716</c:v>
                </c:pt>
                <c:pt idx="2338">
                  <c:v>-0.73999999999999777</c:v>
                </c:pt>
                <c:pt idx="2339">
                  <c:v>-0.73999999999999777</c:v>
                </c:pt>
                <c:pt idx="2340">
                  <c:v>-0.41999999999999887</c:v>
                </c:pt>
                <c:pt idx="2341">
                  <c:v>-0.35999999999999943</c:v>
                </c:pt>
                <c:pt idx="2342">
                  <c:v>-0.65999999999999948</c:v>
                </c:pt>
                <c:pt idx="2343">
                  <c:v>-1.0199999999999989</c:v>
                </c:pt>
                <c:pt idx="2344">
                  <c:v>-0.57999999999999829</c:v>
                </c:pt>
                <c:pt idx="2345">
                  <c:v>-0.31999999999999884</c:v>
                </c:pt>
                <c:pt idx="2346">
                  <c:v>0.5</c:v>
                </c:pt>
                <c:pt idx="2347">
                  <c:v>0.67999999999999827</c:v>
                </c:pt>
                <c:pt idx="2348">
                  <c:v>0.85999999999999943</c:v>
                </c:pt>
                <c:pt idx="2349">
                  <c:v>0.35999999999999943</c:v>
                </c:pt>
                <c:pt idx="2350">
                  <c:v>-7.9999999999998295E-2</c:v>
                </c:pt>
                <c:pt idx="2351">
                  <c:v>-0.97999999999999832</c:v>
                </c:pt>
                <c:pt idx="2352">
                  <c:v>-1.1199999999999988</c:v>
                </c:pt>
                <c:pt idx="2353">
                  <c:v>-1.3400000000000005</c:v>
                </c:pt>
                <c:pt idx="2354">
                  <c:v>-1.2600000000000022</c:v>
                </c:pt>
                <c:pt idx="2355">
                  <c:v>-1.280000000000004</c:v>
                </c:pt>
                <c:pt idx="2356">
                  <c:v>-0.98000000000000398</c:v>
                </c:pt>
                <c:pt idx="2357">
                  <c:v>-1.0600000000000023</c:v>
                </c:pt>
                <c:pt idx="2358">
                  <c:v>-0.61999999999999889</c:v>
                </c:pt>
                <c:pt idx="2359">
                  <c:v>-0.37999999999999828</c:v>
                </c:pt>
                <c:pt idx="2360">
                  <c:v>-0.31999999999999884</c:v>
                </c:pt>
                <c:pt idx="2361">
                  <c:v>0.18000000000000113</c:v>
                </c:pt>
                <c:pt idx="2362">
                  <c:v>5.9999999999999429E-2</c:v>
                </c:pt>
                <c:pt idx="2363">
                  <c:v>9.9999999999997161E-2</c:v>
                </c:pt>
                <c:pt idx="2364">
                  <c:v>-2.0000000000001704E-2</c:v>
                </c:pt>
                <c:pt idx="2365">
                  <c:v>-0.42000000000000171</c:v>
                </c:pt>
                <c:pt idx="2366">
                  <c:v>-1.0400000000000005</c:v>
                </c:pt>
                <c:pt idx="2367">
                  <c:v>-0.75999999999999657</c:v>
                </c:pt>
                <c:pt idx="2368">
                  <c:v>-1.2399999999999978</c:v>
                </c:pt>
                <c:pt idx="2369">
                  <c:v>-1</c:v>
                </c:pt>
                <c:pt idx="2370">
                  <c:v>-0.5999999999999972</c:v>
                </c:pt>
                <c:pt idx="2371">
                  <c:v>-0.37999999999999828</c:v>
                </c:pt>
                <c:pt idx="2372">
                  <c:v>-0.47999999999999832</c:v>
                </c:pt>
                <c:pt idx="2373">
                  <c:v>-0.13999999999999774</c:v>
                </c:pt>
                <c:pt idx="2374">
                  <c:v>-0.19999999999999715</c:v>
                </c:pt>
                <c:pt idx="2375">
                  <c:v>-0.11999999999999886</c:v>
                </c:pt>
                <c:pt idx="2376">
                  <c:v>-0.11999999999999886</c:v>
                </c:pt>
                <c:pt idx="2377">
                  <c:v>-2.0000000000001704E-2</c:v>
                </c:pt>
                <c:pt idx="2378">
                  <c:v>-0.7</c:v>
                </c:pt>
                <c:pt idx="2379">
                  <c:v>-0.77999999999999825</c:v>
                </c:pt>
                <c:pt idx="2380">
                  <c:v>-0.89999999999999714</c:v>
                </c:pt>
                <c:pt idx="2381">
                  <c:v>-1.0799999999999983</c:v>
                </c:pt>
                <c:pt idx="2382">
                  <c:v>-1.0999999999999972</c:v>
                </c:pt>
                <c:pt idx="2383">
                  <c:v>-0.21999999999999886</c:v>
                </c:pt>
                <c:pt idx="2384">
                  <c:v>-0.24000000000000057</c:v>
                </c:pt>
                <c:pt idx="2385">
                  <c:v>-0.40000000000000285</c:v>
                </c:pt>
                <c:pt idx="2386">
                  <c:v>-0.24000000000000341</c:v>
                </c:pt>
                <c:pt idx="2387">
                  <c:v>-0.1400000000000034</c:v>
                </c:pt>
                <c:pt idx="2388">
                  <c:v>-0.40000000000000285</c:v>
                </c:pt>
                <c:pt idx="2389">
                  <c:v>-0.16000000000000228</c:v>
                </c:pt>
                <c:pt idx="2390">
                  <c:v>0.27999999999999831</c:v>
                </c:pt>
                <c:pt idx="2391">
                  <c:v>0.13999999999999774</c:v>
                </c:pt>
                <c:pt idx="2392">
                  <c:v>-6.0000000000002274E-2</c:v>
                </c:pt>
                <c:pt idx="2393">
                  <c:v>7.9999999999998295E-2</c:v>
                </c:pt>
                <c:pt idx="2394">
                  <c:v>-0.22000000000000169</c:v>
                </c:pt>
                <c:pt idx="2395">
                  <c:v>-0.7</c:v>
                </c:pt>
                <c:pt idx="2396">
                  <c:v>-1.0199999999999989</c:v>
                </c:pt>
                <c:pt idx="2397">
                  <c:v>-0.57999999999999829</c:v>
                </c:pt>
                <c:pt idx="2398">
                  <c:v>-0.85999999999999943</c:v>
                </c:pt>
                <c:pt idx="2399">
                  <c:v>-0.81999999999999884</c:v>
                </c:pt>
                <c:pt idx="2400">
                  <c:v>-0.34000000000000058</c:v>
                </c:pt>
                <c:pt idx="2401">
                  <c:v>5.9999999999999429E-2</c:v>
                </c:pt>
                <c:pt idx="2402">
                  <c:v>-0.32000000000000173</c:v>
                </c:pt>
                <c:pt idx="2403">
                  <c:v>-0.1200000000000017</c:v>
                </c:pt>
                <c:pt idx="2404">
                  <c:v>-8.0000000000003985E-2</c:v>
                </c:pt>
                <c:pt idx="2405">
                  <c:v>-0.16000000000000228</c:v>
                </c:pt>
                <c:pt idx="2406">
                  <c:v>-0.1200000000000017</c:v>
                </c:pt>
                <c:pt idx="2407">
                  <c:v>3.9999999999997725E-2</c:v>
                </c:pt>
                <c:pt idx="2408">
                  <c:v>0.2</c:v>
                </c:pt>
                <c:pt idx="2409">
                  <c:v>0.18000000000000399</c:v>
                </c:pt>
                <c:pt idx="2410">
                  <c:v>-7.9999999999998295E-2</c:v>
                </c:pt>
                <c:pt idx="2411">
                  <c:v>-0.29999999999999716</c:v>
                </c:pt>
                <c:pt idx="2412">
                  <c:v>-0.53999999999999493</c:v>
                </c:pt>
                <c:pt idx="2413">
                  <c:v>-0.75999999999999657</c:v>
                </c:pt>
                <c:pt idx="2414">
                  <c:v>-0.41999999999999887</c:v>
                </c:pt>
                <c:pt idx="2415">
                  <c:v>-0.4</c:v>
                </c:pt>
                <c:pt idx="2416">
                  <c:v>-0.34000000000000058</c:v>
                </c:pt>
                <c:pt idx="2417">
                  <c:v>-2.8421709430404009E-15</c:v>
                </c:pt>
                <c:pt idx="2418">
                  <c:v>-0.1200000000000017</c:v>
                </c:pt>
                <c:pt idx="2419">
                  <c:v>-0.61999999999999889</c:v>
                </c:pt>
                <c:pt idx="2420">
                  <c:v>-0.51999999999999602</c:v>
                </c:pt>
                <c:pt idx="2421">
                  <c:v>-0.47999999999999832</c:v>
                </c:pt>
                <c:pt idx="2422">
                  <c:v>-1.0399999999999978</c:v>
                </c:pt>
                <c:pt idx="2423">
                  <c:v>-0.81999999999999884</c:v>
                </c:pt>
                <c:pt idx="2424">
                  <c:v>-0.64000000000000346</c:v>
                </c:pt>
                <c:pt idx="2425">
                  <c:v>-0.62000000000000455</c:v>
                </c:pt>
                <c:pt idx="2426">
                  <c:v>-0.80000000000000282</c:v>
                </c:pt>
                <c:pt idx="2427">
                  <c:v>-0.26000000000000228</c:v>
                </c:pt>
                <c:pt idx="2428">
                  <c:v>-0.1200000000000017</c:v>
                </c:pt>
                <c:pt idx="2429">
                  <c:v>0</c:v>
                </c:pt>
                <c:pt idx="2430">
                  <c:v>-0.15999999999999942</c:v>
                </c:pt>
                <c:pt idx="2431">
                  <c:v>0.14000000000000057</c:v>
                </c:pt>
                <c:pt idx="2432">
                  <c:v>5.9999999999999429E-2</c:v>
                </c:pt>
                <c:pt idx="2433">
                  <c:v>-8.000000000000114E-2</c:v>
                </c:pt>
                <c:pt idx="2434">
                  <c:v>-0.42000000000000171</c:v>
                </c:pt>
                <c:pt idx="2435">
                  <c:v>-0.22000000000000169</c:v>
                </c:pt>
                <c:pt idx="2436">
                  <c:v>-0.1200000000000017</c:v>
                </c:pt>
                <c:pt idx="2437">
                  <c:v>-0.22000000000000169</c:v>
                </c:pt>
                <c:pt idx="2438">
                  <c:v>-8.000000000000114E-2</c:v>
                </c:pt>
                <c:pt idx="2439">
                  <c:v>0.64000000000000057</c:v>
                </c:pt>
                <c:pt idx="2440">
                  <c:v>0.22000000000000169</c:v>
                </c:pt>
                <c:pt idx="2441">
                  <c:v>6.0000000000002274E-2</c:v>
                </c:pt>
                <c:pt idx="2442">
                  <c:v>0.28000000000000397</c:v>
                </c:pt>
                <c:pt idx="2443">
                  <c:v>-0.15999999999999659</c:v>
                </c:pt>
                <c:pt idx="2444">
                  <c:v>-0.69999999999999718</c:v>
                </c:pt>
                <c:pt idx="2445">
                  <c:v>-0.37999999999999828</c:v>
                </c:pt>
                <c:pt idx="2446">
                  <c:v>-0.14000000000000057</c:v>
                </c:pt>
                <c:pt idx="2447">
                  <c:v>-0.65999999999999948</c:v>
                </c:pt>
                <c:pt idx="2448">
                  <c:v>-0.67999999999999827</c:v>
                </c:pt>
                <c:pt idx="2449">
                  <c:v>-0.27999999999999831</c:v>
                </c:pt>
                <c:pt idx="2450">
                  <c:v>-0.29999999999999716</c:v>
                </c:pt>
                <c:pt idx="2451">
                  <c:v>-0.49999999999999434</c:v>
                </c:pt>
                <c:pt idx="2452">
                  <c:v>-0.33999999999999486</c:v>
                </c:pt>
                <c:pt idx="2453">
                  <c:v>-0.15999999999999659</c:v>
                </c:pt>
                <c:pt idx="2454">
                  <c:v>-9.9999999999997161E-2</c:v>
                </c:pt>
                <c:pt idx="2455">
                  <c:v>8.000000000000114E-2</c:v>
                </c:pt>
                <c:pt idx="2456">
                  <c:v>7.9999999999998295E-2</c:v>
                </c:pt>
                <c:pt idx="2457">
                  <c:v>-2.8421709430404009E-15</c:v>
                </c:pt>
                <c:pt idx="2458">
                  <c:v>-8.000000000000114E-2</c:v>
                </c:pt>
                <c:pt idx="2459">
                  <c:v>-0.48000000000000115</c:v>
                </c:pt>
                <c:pt idx="2460">
                  <c:v>-0.7</c:v>
                </c:pt>
                <c:pt idx="2461">
                  <c:v>-0.65999999999999659</c:v>
                </c:pt>
                <c:pt idx="2462">
                  <c:v>-0.49999999999999717</c:v>
                </c:pt>
                <c:pt idx="2463">
                  <c:v>-0.37999999999999828</c:v>
                </c:pt>
                <c:pt idx="2464">
                  <c:v>-0.27999999999999547</c:v>
                </c:pt>
                <c:pt idx="2465">
                  <c:v>-0.3599999999999966</c:v>
                </c:pt>
                <c:pt idx="2466">
                  <c:v>-0.55999999999999939</c:v>
                </c:pt>
                <c:pt idx="2467">
                  <c:v>-0.38000000000000111</c:v>
                </c:pt>
                <c:pt idx="2468">
                  <c:v>-0.22000000000000169</c:v>
                </c:pt>
                <c:pt idx="2469">
                  <c:v>-0.380000000000004</c:v>
                </c:pt>
                <c:pt idx="2470">
                  <c:v>-0.16000000000000228</c:v>
                </c:pt>
                <c:pt idx="2471">
                  <c:v>-0.24000000000000057</c:v>
                </c:pt>
                <c:pt idx="2472">
                  <c:v>-0.3599999999999966</c:v>
                </c:pt>
                <c:pt idx="2473">
                  <c:v>-0.13999999999999774</c:v>
                </c:pt>
                <c:pt idx="2474">
                  <c:v>-0.27999999999999547</c:v>
                </c:pt>
                <c:pt idx="2475">
                  <c:v>-0.51999999999999602</c:v>
                </c:pt>
                <c:pt idx="2476">
                  <c:v>-0.13999999999999488</c:v>
                </c:pt>
                <c:pt idx="2477">
                  <c:v>-0.45999999999999658</c:v>
                </c:pt>
                <c:pt idx="2478">
                  <c:v>-0.6599999999999937</c:v>
                </c:pt>
                <c:pt idx="2479">
                  <c:v>-0.33999999999999486</c:v>
                </c:pt>
                <c:pt idx="2480">
                  <c:v>-0.51999999999999602</c:v>
                </c:pt>
                <c:pt idx="2481">
                  <c:v>-0.85999999999999654</c:v>
                </c:pt>
                <c:pt idx="2482">
                  <c:v>-0.5399999999999977</c:v>
                </c:pt>
                <c:pt idx="2483">
                  <c:v>-0.51999999999999891</c:v>
                </c:pt>
                <c:pt idx="2484">
                  <c:v>-0.76000000000000223</c:v>
                </c:pt>
                <c:pt idx="2485">
                  <c:v>-0.48000000000000115</c:v>
                </c:pt>
                <c:pt idx="2486">
                  <c:v>9.9999999999997161E-2</c:v>
                </c:pt>
                <c:pt idx="2487">
                  <c:v>-0.16000000000000228</c:v>
                </c:pt>
                <c:pt idx="2488">
                  <c:v>-0.24000000000000341</c:v>
                </c:pt>
                <c:pt idx="2489">
                  <c:v>-2.0000000000001704E-2</c:v>
                </c:pt>
                <c:pt idx="2490">
                  <c:v>1.9999999999996021E-2</c:v>
                </c:pt>
                <c:pt idx="2491">
                  <c:v>-6.0000000000005119E-2</c:v>
                </c:pt>
                <c:pt idx="2492">
                  <c:v>0.35999999999999377</c:v>
                </c:pt>
                <c:pt idx="2493">
                  <c:v>0.31999999999999601</c:v>
                </c:pt>
                <c:pt idx="2494">
                  <c:v>0.51999999999999602</c:v>
                </c:pt>
                <c:pt idx="2495">
                  <c:v>0.69999999999999718</c:v>
                </c:pt>
                <c:pt idx="2496">
                  <c:v>0.27999999999999831</c:v>
                </c:pt>
                <c:pt idx="2497">
                  <c:v>0.2</c:v>
                </c:pt>
                <c:pt idx="2498">
                  <c:v>-5.9999999999999429E-2</c:v>
                </c:pt>
                <c:pt idx="2499">
                  <c:v>-0.23999999999999772</c:v>
                </c:pt>
                <c:pt idx="2500">
                  <c:v>-0.27999999999999831</c:v>
                </c:pt>
                <c:pt idx="2501">
                  <c:v>-5.9999999999996591E-2</c:v>
                </c:pt>
                <c:pt idx="2502">
                  <c:v>-0.15999999999999659</c:v>
                </c:pt>
                <c:pt idx="2503">
                  <c:v>-0.25999999999999945</c:v>
                </c:pt>
                <c:pt idx="2504">
                  <c:v>-0.31999999999999884</c:v>
                </c:pt>
                <c:pt idx="2505">
                  <c:v>-5.9999999999996591E-2</c:v>
                </c:pt>
                <c:pt idx="2506">
                  <c:v>-9.9999999999997161E-2</c:v>
                </c:pt>
                <c:pt idx="2507">
                  <c:v>2.8421709430404009E-15</c:v>
                </c:pt>
                <c:pt idx="2508">
                  <c:v>0.40000000000000285</c:v>
                </c:pt>
                <c:pt idx="2509">
                  <c:v>0.58000000000000118</c:v>
                </c:pt>
                <c:pt idx="2510">
                  <c:v>0.29999999999999716</c:v>
                </c:pt>
                <c:pt idx="2511">
                  <c:v>0.23999999999999772</c:v>
                </c:pt>
                <c:pt idx="2512">
                  <c:v>0.45999999999999658</c:v>
                </c:pt>
                <c:pt idx="2513">
                  <c:v>0.79999999999999716</c:v>
                </c:pt>
                <c:pt idx="2514">
                  <c:v>0.95999999999999663</c:v>
                </c:pt>
                <c:pt idx="2515">
                  <c:v>1.0199999999999989</c:v>
                </c:pt>
                <c:pt idx="2516">
                  <c:v>1.0599999999999965</c:v>
                </c:pt>
                <c:pt idx="2517">
                  <c:v>1.0599999999999994</c:v>
                </c:pt>
                <c:pt idx="2518">
                  <c:v>0.81999999999999884</c:v>
                </c:pt>
                <c:pt idx="2519">
                  <c:v>0.98000000000000109</c:v>
                </c:pt>
                <c:pt idx="2520">
                  <c:v>1.3599999999999994</c:v>
                </c:pt>
                <c:pt idx="2521">
                  <c:v>1.6599999999999995</c:v>
                </c:pt>
                <c:pt idx="2522">
                  <c:v>1.4199999999999988</c:v>
                </c:pt>
                <c:pt idx="2523">
                  <c:v>1.4</c:v>
                </c:pt>
                <c:pt idx="2524">
                  <c:v>0.75999999999999945</c:v>
                </c:pt>
                <c:pt idx="2525">
                  <c:v>0.10000000000000284</c:v>
                </c:pt>
                <c:pt idx="2526">
                  <c:v>-0.15999999999999659</c:v>
                </c:pt>
                <c:pt idx="2527">
                  <c:v>-0.23999999999999772</c:v>
                </c:pt>
                <c:pt idx="2528">
                  <c:v>2.0000000000001704E-2</c:v>
                </c:pt>
                <c:pt idx="2529">
                  <c:v>0.41999999999999887</c:v>
                </c:pt>
                <c:pt idx="2530">
                  <c:v>0.79999999999999716</c:v>
                </c:pt>
                <c:pt idx="2531">
                  <c:v>0.73999999999999777</c:v>
                </c:pt>
                <c:pt idx="2532">
                  <c:v>0.95999999999999663</c:v>
                </c:pt>
                <c:pt idx="2533">
                  <c:v>1.0399999999999978</c:v>
                </c:pt>
                <c:pt idx="2534">
                  <c:v>0.95999999999999941</c:v>
                </c:pt>
                <c:pt idx="2535">
                  <c:v>1.0199999999999989</c:v>
                </c:pt>
                <c:pt idx="2536">
                  <c:v>0.95999999999999941</c:v>
                </c:pt>
                <c:pt idx="2537">
                  <c:v>0.7</c:v>
                </c:pt>
                <c:pt idx="2538">
                  <c:v>0.2</c:v>
                </c:pt>
                <c:pt idx="2539">
                  <c:v>0.26000000000000228</c:v>
                </c:pt>
                <c:pt idx="2540">
                  <c:v>-1.9999999999996021E-2</c:v>
                </c:pt>
                <c:pt idx="2541">
                  <c:v>0.10000000000000284</c:v>
                </c:pt>
                <c:pt idx="2542">
                  <c:v>0.26000000000000228</c:v>
                </c:pt>
                <c:pt idx="2543">
                  <c:v>0.22000000000000169</c:v>
                </c:pt>
                <c:pt idx="2544">
                  <c:v>0</c:v>
                </c:pt>
                <c:pt idx="2545">
                  <c:v>5.9999999999999429E-2</c:v>
                </c:pt>
                <c:pt idx="2546">
                  <c:v>-1.9999999999998862E-2</c:v>
                </c:pt>
                <c:pt idx="2547">
                  <c:v>-0.19999999999999715</c:v>
                </c:pt>
                <c:pt idx="2548">
                  <c:v>8.000000000000114E-2</c:v>
                </c:pt>
                <c:pt idx="2549">
                  <c:v>0.25999999999999945</c:v>
                </c:pt>
                <c:pt idx="2550">
                  <c:v>0.21999999999999886</c:v>
                </c:pt>
                <c:pt idx="2551">
                  <c:v>0.11999999999999603</c:v>
                </c:pt>
                <c:pt idx="2552">
                  <c:v>0.17999999999999544</c:v>
                </c:pt>
                <c:pt idx="2553">
                  <c:v>7.9999999999998295E-2</c:v>
                </c:pt>
                <c:pt idx="2554">
                  <c:v>-0.21999999999999886</c:v>
                </c:pt>
                <c:pt idx="2555">
                  <c:v>-0.23999999999999772</c:v>
                </c:pt>
                <c:pt idx="2556">
                  <c:v>2.8421709430404009E-15</c:v>
                </c:pt>
                <c:pt idx="2557">
                  <c:v>0.10000000000000284</c:v>
                </c:pt>
                <c:pt idx="2558">
                  <c:v>0.62000000000000166</c:v>
                </c:pt>
                <c:pt idx="2559">
                  <c:v>1.0599999999999994</c:v>
                </c:pt>
                <c:pt idx="2560">
                  <c:v>1.4599999999999966</c:v>
                </c:pt>
                <c:pt idx="2561">
                  <c:v>1.4399999999999977</c:v>
                </c:pt>
                <c:pt idx="2562">
                  <c:v>1.4399999999999977</c:v>
                </c:pt>
                <c:pt idx="2563">
                  <c:v>1.0399999999999978</c:v>
                </c:pt>
                <c:pt idx="2564">
                  <c:v>0.81999999999999884</c:v>
                </c:pt>
                <c:pt idx="2565">
                  <c:v>1.0400000000000005</c:v>
                </c:pt>
                <c:pt idx="2566">
                  <c:v>1.2599999999999993</c:v>
                </c:pt>
                <c:pt idx="2567">
                  <c:v>1.6199999999999988</c:v>
                </c:pt>
                <c:pt idx="2568">
                  <c:v>1.6599999999999995</c:v>
                </c:pt>
                <c:pt idx="2569">
                  <c:v>1.8599999999999994</c:v>
                </c:pt>
                <c:pt idx="2570">
                  <c:v>1.1799999999999984</c:v>
                </c:pt>
                <c:pt idx="2571">
                  <c:v>1.0199999999999989</c:v>
                </c:pt>
                <c:pt idx="2572">
                  <c:v>0.54000000000000059</c:v>
                </c:pt>
                <c:pt idx="2573">
                  <c:v>0.45999999999999941</c:v>
                </c:pt>
                <c:pt idx="2574">
                  <c:v>-0.16000000000000228</c:v>
                </c:pt>
                <c:pt idx="2575">
                  <c:v>-1.9999999999998862E-2</c:v>
                </c:pt>
                <c:pt idx="2576">
                  <c:v>-5.9999999999999429E-2</c:v>
                </c:pt>
                <c:pt idx="2577">
                  <c:v>-0.15999999999999942</c:v>
                </c:pt>
                <c:pt idx="2578">
                  <c:v>-0.15999999999999659</c:v>
                </c:pt>
                <c:pt idx="2579">
                  <c:v>0.68000000000000682</c:v>
                </c:pt>
                <c:pt idx="2580">
                  <c:v>0.90000000000000568</c:v>
                </c:pt>
                <c:pt idx="2581">
                  <c:v>0.82000000000000739</c:v>
                </c:pt>
                <c:pt idx="2582">
                  <c:v>1.0400000000000063</c:v>
                </c:pt>
                <c:pt idx="2583">
                  <c:v>1.1400000000000035</c:v>
                </c:pt>
                <c:pt idx="2584">
                  <c:v>0.68000000000000116</c:v>
                </c:pt>
                <c:pt idx="2585">
                  <c:v>0.58000000000000118</c:v>
                </c:pt>
                <c:pt idx="2586">
                  <c:v>0.95999999999999941</c:v>
                </c:pt>
                <c:pt idx="2587">
                  <c:v>0.94000000000000061</c:v>
                </c:pt>
                <c:pt idx="2588">
                  <c:v>0.72000000000000175</c:v>
                </c:pt>
                <c:pt idx="2589">
                  <c:v>0.74000000000000343</c:v>
                </c:pt>
                <c:pt idx="2590">
                  <c:v>0.58000000000000118</c:v>
                </c:pt>
                <c:pt idx="2591">
                  <c:v>0.28000000000000114</c:v>
                </c:pt>
                <c:pt idx="2592">
                  <c:v>0.16000000000000228</c:v>
                </c:pt>
                <c:pt idx="2593">
                  <c:v>6.0000000000002274E-2</c:v>
                </c:pt>
                <c:pt idx="2594">
                  <c:v>0.16000000000000228</c:v>
                </c:pt>
                <c:pt idx="2595">
                  <c:v>0.38000000000000111</c:v>
                </c:pt>
                <c:pt idx="2596">
                  <c:v>0.52000000000000168</c:v>
                </c:pt>
                <c:pt idx="2597">
                  <c:v>0.75999999999999945</c:v>
                </c:pt>
                <c:pt idx="2598">
                  <c:v>0.67999999999999827</c:v>
                </c:pt>
                <c:pt idx="2599">
                  <c:v>0.57999999999999541</c:v>
                </c:pt>
                <c:pt idx="2600">
                  <c:v>0.29999999999999716</c:v>
                </c:pt>
                <c:pt idx="2601">
                  <c:v>1.9999999999996021E-2</c:v>
                </c:pt>
                <c:pt idx="2602">
                  <c:v>5.9999999999996591E-2</c:v>
                </c:pt>
                <c:pt idx="2603">
                  <c:v>0.27999999999999831</c:v>
                </c:pt>
                <c:pt idx="2604">
                  <c:v>0.44000000000000056</c:v>
                </c:pt>
                <c:pt idx="2605">
                  <c:v>0.74000000000000055</c:v>
                </c:pt>
                <c:pt idx="2606">
                  <c:v>0.76000000000000223</c:v>
                </c:pt>
                <c:pt idx="2607">
                  <c:v>0.52000000000000168</c:v>
                </c:pt>
                <c:pt idx="2608">
                  <c:v>0.48000000000000115</c:v>
                </c:pt>
                <c:pt idx="2609">
                  <c:v>0.41999999999999887</c:v>
                </c:pt>
                <c:pt idx="2610">
                  <c:v>0.28000000000000114</c:v>
                </c:pt>
                <c:pt idx="2611">
                  <c:v>0.34000000000000058</c:v>
                </c:pt>
                <c:pt idx="2612">
                  <c:v>0.28000000000000114</c:v>
                </c:pt>
                <c:pt idx="2613">
                  <c:v>0.24000000000000057</c:v>
                </c:pt>
                <c:pt idx="2614">
                  <c:v>0.20000000000000284</c:v>
                </c:pt>
                <c:pt idx="2615">
                  <c:v>4.000000000000057E-2</c:v>
                </c:pt>
                <c:pt idx="2616">
                  <c:v>-5.9999999999999429E-2</c:v>
                </c:pt>
                <c:pt idx="2617">
                  <c:v>0.1</c:v>
                </c:pt>
                <c:pt idx="2618">
                  <c:v>0.24000000000000057</c:v>
                </c:pt>
                <c:pt idx="2619">
                  <c:v>0.25999999999999945</c:v>
                </c:pt>
                <c:pt idx="2620">
                  <c:v>0.61999999999999889</c:v>
                </c:pt>
                <c:pt idx="2621">
                  <c:v>0.7</c:v>
                </c:pt>
                <c:pt idx="2622">
                  <c:v>0.6</c:v>
                </c:pt>
                <c:pt idx="2623">
                  <c:v>0.55999999999999939</c:v>
                </c:pt>
                <c:pt idx="2624">
                  <c:v>0.75999999999999945</c:v>
                </c:pt>
                <c:pt idx="2625">
                  <c:v>0.8</c:v>
                </c:pt>
                <c:pt idx="2626">
                  <c:v>0.98000000000000109</c:v>
                </c:pt>
                <c:pt idx="2627">
                  <c:v>1.4400000000000006</c:v>
                </c:pt>
                <c:pt idx="2628">
                  <c:v>1.5600000000000023</c:v>
                </c:pt>
                <c:pt idx="2629">
                  <c:v>1.3800000000000012</c:v>
                </c:pt>
                <c:pt idx="2630">
                  <c:v>1.2800000000000011</c:v>
                </c:pt>
                <c:pt idx="2631">
                  <c:v>1.4599999999999995</c:v>
                </c:pt>
                <c:pt idx="2632">
                  <c:v>1.1199999999999988</c:v>
                </c:pt>
                <c:pt idx="2633">
                  <c:v>0.87999999999999834</c:v>
                </c:pt>
                <c:pt idx="2634">
                  <c:v>1.2</c:v>
                </c:pt>
                <c:pt idx="2635">
                  <c:v>0.9</c:v>
                </c:pt>
                <c:pt idx="2636">
                  <c:v>0.61999999999999889</c:v>
                </c:pt>
                <c:pt idx="2637">
                  <c:v>0.71999999999999886</c:v>
                </c:pt>
                <c:pt idx="2638">
                  <c:v>0.89999999999999714</c:v>
                </c:pt>
                <c:pt idx="2639">
                  <c:v>0.63999999999999768</c:v>
                </c:pt>
                <c:pt idx="2640">
                  <c:v>1.0599999999999965</c:v>
                </c:pt>
                <c:pt idx="2641">
                  <c:v>1.2399999999999978</c:v>
                </c:pt>
                <c:pt idx="2642">
                  <c:v>1.5999999999999972</c:v>
                </c:pt>
                <c:pt idx="2643">
                  <c:v>1.7799999999999954</c:v>
                </c:pt>
                <c:pt idx="2644">
                  <c:v>1.7799999999999927</c:v>
                </c:pt>
                <c:pt idx="2645">
                  <c:v>1.8399999999999921</c:v>
                </c:pt>
                <c:pt idx="2646">
                  <c:v>1.4799999999999927</c:v>
                </c:pt>
                <c:pt idx="2647">
                  <c:v>1.0199999999999931</c:v>
                </c:pt>
                <c:pt idx="2648">
                  <c:v>0.33999999999999775</c:v>
                </c:pt>
                <c:pt idx="2649">
                  <c:v>0.51999999999999891</c:v>
                </c:pt>
                <c:pt idx="2650">
                  <c:v>8.000000000000114E-2</c:v>
                </c:pt>
                <c:pt idx="2651">
                  <c:v>0.2</c:v>
                </c:pt>
                <c:pt idx="2652">
                  <c:v>0.31999999999999884</c:v>
                </c:pt>
                <c:pt idx="2653">
                  <c:v>0.77999999999999825</c:v>
                </c:pt>
                <c:pt idx="2654">
                  <c:v>0.51999999999999891</c:v>
                </c:pt>
                <c:pt idx="2655">
                  <c:v>0.37999999999999828</c:v>
                </c:pt>
                <c:pt idx="2656">
                  <c:v>0.5399999999999977</c:v>
                </c:pt>
                <c:pt idx="2657">
                  <c:v>0.2</c:v>
                </c:pt>
                <c:pt idx="2658">
                  <c:v>-2.8421709430404009E-15</c:v>
                </c:pt>
                <c:pt idx="2659">
                  <c:v>-0.24000000000000341</c:v>
                </c:pt>
                <c:pt idx="2660">
                  <c:v>-6.0000000000005119E-2</c:v>
                </c:pt>
                <c:pt idx="2661">
                  <c:v>-0.1400000000000034</c:v>
                </c:pt>
                <c:pt idx="2662">
                  <c:v>-0.10000000000000284</c:v>
                </c:pt>
                <c:pt idx="2663">
                  <c:v>-8.000000000000114E-2</c:v>
                </c:pt>
                <c:pt idx="2664">
                  <c:v>-1.9999999999998862E-2</c:v>
                </c:pt>
                <c:pt idx="2665">
                  <c:v>-7.9999999999998295E-2</c:v>
                </c:pt>
                <c:pt idx="2666">
                  <c:v>6.0000000000002274E-2</c:v>
                </c:pt>
                <c:pt idx="2667">
                  <c:v>0.52000000000000168</c:v>
                </c:pt>
                <c:pt idx="2668">
                  <c:v>0.80000000000000282</c:v>
                </c:pt>
                <c:pt idx="2669">
                  <c:v>1.0200000000000018</c:v>
                </c:pt>
                <c:pt idx="2670">
                  <c:v>1.8000000000000029</c:v>
                </c:pt>
                <c:pt idx="2671">
                  <c:v>2.1</c:v>
                </c:pt>
                <c:pt idx="2672">
                  <c:v>2.2999999999999998</c:v>
                </c:pt>
                <c:pt idx="2673">
                  <c:v>2.2599999999999967</c:v>
                </c:pt>
                <c:pt idx="2674">
                  <c:v>2.1599999999999939</c:v>
                </c:pt>
                <c:pt idx="2675">
                  <c:v>1.4199999999999959</c:v>
                </c:pt>
                <c:pt idx="2676">
                  <c:v>0.67999999999999827</c:v>
                </c:pt>
                <c:pt idx="2677">
                  <c:v>-2.8421709430404009E-15</c:v>
                </c:pt>
                <c:pt idx="2678">
                  <c:v>-1.9999999999998862E-2</c:v>
                </c:pt>
                <c:pt idx="2679">
                  <c:v>0.10000000000000427</c:v>
                </c:pt>
                <c:pt idx="2680">
                  <c:v>0.60000000000000286</c:v>
                </c:pt>
                <c:pt idx="2681">
                  <c:v>1.2400000000000033</c:v>
                </c:pt>
                <c:pt idx="2682">
                  <c:v>1.5000000000000042</c:v>
                </c:pt>
                <c:pt idx="2683">
                  <c:v>1.3600000000000008</c:v>
                </c:pt>
                <c:pt idx="2684">
                  <c:v>1.1599999999999995</c:v>
                </c:pt>
                <c:pt idx="2685">
                  <c:v>0.65999999999999948</c:v>
                </c:pt>
                <c:pt idx="2686">
                  <c:v>0.41999999999999743</c:v>
                </c:pt>
                <c:pt idx="2687">
                  <c:v>0.37999999999999828</c:v>
                </c:pt>
                <c:pt idx="2688">
                  <c:v>0.35999999999999943</c:v>
                </c:pt>
                <c:pt idx="2689">
                  <c:v>0.6</c:v>
                </c:pt>
                <c:pt idx="2690">
                  <c:v>0.5</c:v>
                </c:pt>
                <c:pt idx="2691">
                  <c:v>0.62000000000000166</c:v>
                </c:pt>
                <c:pt idx="2692">
                  <c:v>0.4</c:v>
                </c:pt>
                <c:pt idx="2693">
                  <c:v>0.26000000000000084</c:v>
                </c:pt>
                <c:pt idx="2694">
                  <c:v>-0.3</c:v>
                </c:pt>
                <c:pt idx="2695">
                  <c:v>-0.20000000000000143</c:v>
                </c:pt>
                <c:pt idx="2696">
                  <c:v>-0.28000000000000258</c:v>
                </c:pt>
                <c:pt idx="2697">
                  <c:v>-0.30000000000000143</c:v>
                </c:pt>
                <c:pt idx="2698">
                  <c:v>-0.12000000000000313</c:v>
                </c:pt>
                <c:pt idx="2699">
                  <c:v>0.61999999999999744</c:v>
                </c:pt>
                <c:pt idx="2700">
                  <c:v>0.7999999999999986</c:v>
                </c:pt>
                <c:pt idx="2701">
                  <c:v>0.55999999999999939</c:v>
                </c:pt>
                <c:pt idx="2702">
                  <c:v>0.61999999999999889</c:v>
                </c:pt>
                <c:pt idx="2703">
                  <c:v>0.67999999999999972</c:v>
                </c:pt>
                <c:pt idx="2704">
                  <c:v>0.24000000000000057</c:v>
                </c:pt>
                <c:pt idx="2705">
                  <c:v>0.12000000000000029</c:v>
                </c:pt>
                <c:pt idx="2706">
                  <c:v>4.000000000000057E-2</c:v>
                </c:pt>
                <c:pt idx="2707">
                  <c:v>0.44000000000000056</c:v>
                </c:pt>
                <c:pt idx="2708">
                  <c:v>0.30000000000000143</c:v>
                </c:pt>
                <c:pt idx="2709">
                  <c:v>0.16000000000000086</c:v>
                </c:pt>
                <c:pt idx="2710">
                  <c:v>0.34000000000000058</c:v>
                </c:pt>
                <c:pt idx="2711">
                  <c:v>0.7</c:v>
                </c:pt>
                <c:pt idx="2712">
                  <c:v>0.74000000000000055</c:v>
                </c:pt>
                <c:pt idx="2713">
                  <c:v>0.87999999999999967</c:v>
                </c:pt>
                <c:pt idx="2714">
                  <c:v>0.83999999999999919</c:v>
                </c:pt>
                <c:pt idx="2715">
                  <c:v>0.92000000000000026</c:v>
                </c:pt>
                <c:pt idx="2716">
                  <c:v>0.7600000000000009</c:v>
                </c:pt>
                <c:pt idx="2717">
                  <c:v>0.42000000000000026</c:v>
                </c:pt>
                <c:pt idx="2718">
                  <c:v>4.000000000000057E-2</c:v>
                </c:pt>
                <c:pt idx="2719">
                  <c:v>0.26000000000000084</c:v>
                </c:pt>
                <c:pt idx="2720">
                  <c:v>0.1</c:v>
                </c:pt>
                <c:pt idx="2721">
                  <c:v>-2.0000000000000285E-2</c:v>
                </c:pt>
                <c:pt idx="2722">
                  <c:v>-0.36000000000000087</c:v>
                </c:pt>
                <c:pt idx="2723">
                  <c:v>-0.50000000000000144</c:v>
                </c:pt>
                <c:pt idx="2724">
                  <c:v>-0.38000000000000111</c:v>
                </c:pt>
                <c:pt idx="2725">
                  <c:v>-0.8</c:v>
                </c:pt>
                <c:pt idx="2726">
                  <c:v>-1.2599999999999993</c:v>
                </c:pt>
                <c:pt idx="2727">
                  <c:v>-1.0999999999999985</c:v>
                </c:pt>
                <c:pt idx="2728">
                  <c:v>-0.83999999999999919</c:v>
                </c:pt>
                <c:pt idx="2729">
                  <c:v>-1.0799999999999996</c:v>
                </c:pt>
                <c:pt idx="2730">
                  <c:v>-0.66000000000000081</c:v>
                </c:pt>
                <c:pt idx="2731">
                  <c:v>-0.20000000000000284</c:v>
                </c:pt>
                <c:pt idx="2732">
                  <c:v>-0.24000000000000341</c:v>
                </c:pt>
                <c:pt idx="2733">
                  <c:v>-2.0000000000003126E-2</c:v>
                </c:pt>
                <c:pt idx="2734">
                  <c:v>-0.32000000000000173</c:v>
                </c:pt>
                <c:pt idx="2735">
                  <c:v>-0.72000000000000175</c:v>
                </c:pt>
                <c:pt idx="2736">
                  <c:v>-1.1799999999999997</c:v>
                </c:pt>
                <c:pt idx="2737">
                  <c:v>-1.1799999999999984</c:v>
                </c:pt>
                <c:pt idx="2738">
                  <c:v>-1.3799999999999983</c:v>
                </c:pt>
                <c:pt idx="2739">
                  <c:v>-1.6200000000000003</c:v>
                </c:pt>
                <c:pt idx="2740">
                  <c:v>-1.7200000000000002</c:v>
                </c:pt>
                <c:pt idx="2741">
                  <c:v>-1.7000000000000015</c:v>
                </c:pt>
                <c:pt idx="2742">
                  <c:v>-2.0000000000000013</c:v>
                </c:pt>
                <c:pt idx="2743">
                  <c:v>-2.0599999999999996</c:v>
                </c:pt>
                <c:pt idx="2744">
                  <c:v>-1.5799999999999983</c:v>
                </c:pt>
                <c:pt idx="2745">
                  <c:v>-1.5399999999999963</c:v>
                </c:pt>
                <c:pt idx="2746">
                  <c:v>-1.4799999999999969</c:v>
                </c:pt>
                <c:pt idx="2747">
                  <c:v>-1.0999999999999985</c:v>
                </c:pt>
                <c:pt idx="2748">
                  <c:v>-1.1000000000000001</c:v>
                </c:pt>
                <c:pt idx="2749">
                  <c:v>-0.97999999999999832</c:v>
                </c:pt>
                <c:pt idx="2750">
                  <c:v>-0.75999999999999945</c:v>
                </c:pt>
                <c:pt idx="2751">
                  <c:v>-0.11999999999999886</c:v>
                </c:pt>
                <c:pt idx="2752">
                  <c:v>0.12000000000000455</c:v>
                </c:pt>
                <c:pt idx="2753">
                  <c:v>0.12000000000000455</c:v>
                </c:pt>
                <c:pt idx="2754">
                  <c:v>0.4600000000000023</c:v>
                </c:pt>
                <c:pt idx="2755">
                  <c:v>0.54000000000000059</c:v>
                </c:pt>
                <c:pt idx="2756">
                  <c:v>0.62000000000000166</c:v>
                </c:pt>
                <c:pt idx="2757">
                  <c:v>0.5399999999999977</c:v>
                </c:pt>
                <c:pt idx="2758">
                  <c:v>1.0999999999999972</c:v>
                </c:pt>
                <c:pt idx="2759">
                  <c:v>1.0999999999999972</c:v>
                </c:pt>
                <c:pt idx="2760">
                  <c:v>1.0400000000000005</c:v>
                </c:pt>
                <c:pt idx="2761">
                  <c:v>0.85999999999999943</c:v>
                </c:pt>
                <c:pt idx="2762">
                  <c:v>1.0200000000000018</c:v>
                </c:pt>
                <c:pt idx="2763">
                  <c:v>0.84000000000000052</c:v>
                </c:pt>
                <c:pt idx="2764">
                  <c:v>0.84000000000000052</c:v>
                </c:pt>
                <c:pt idx="2765">
                  <c:v>1.2199999999999975</c:v>
                </c:pt>
                <c:pt idx="2766">
                  <c:v>1.3599999999999981</c:v>
                </c:pt>
                <c:pt idx="2767">
                  <c:v>1.0599999999999981</c:v>
                </c:pt>
                <c:pt idx="2768">
                  <c:v>1.2999999999999985</c:v>
                </c:pt>
                <c:pt idx="2769">
                  <c:v>1.6400000000000006</c:v>
                </c:pt>
                <c:pt idx="2770">
                  <c:v>1.3800000000000012</c:v>
                </c:pt>
                <c:pt idx="2771">
                  <c:v>1.2400000000000007</c:v>
                </c:pt>
                <c:pt idx="2772">
                  <c:v>1.4</c:v>
                </c:pt>
                <c:pt idx="2773">
                  <c:v>1.1600000000000008</c:v>
                </c:pt>
                <c:pt idx="2774">
                  <c:v>1.1399999999999992</c:v>
                </c:pt>
                <c:pt idx="2775">
                  <c:v>0.99999999999999856</c:v>
                </c:pt>
                <c:pt idx="2776">
                  <c:v>0.91999999999999882</c:v>
                </c:pt>
                <c:pt idx="2777">
                  <c:v>0.53999999999999915</c:v>
                </c:pt>
                <c:pt idx="2778">
                  <c:v>0.25999999999999945</c:v>
                </c:pt>
                <c:pt idx="2779">
                  <c:v>-0.45999999999999941</c:v>
                </c:pt>
                <c:pt idx="2780">
                  <c:v>-0.85999999999999943</c:v>
                </c:pt>
                <c:pt idx="2781">
                  <c:v>-0.62000000000000033</c:v>
                </c:pt>
                <c:pt idx="2782">
                  <c:v>-0.62000000000000033</c:v>
                </c:pt>
                <c:pt idx="2783">
                  <c:v>-0.67999999999999972</c:v>
                </c:pt>
                <c:pt idx="2784">
                  <c:v>-0.86000000000000087</c:v>
                </c:pt>
                <c:pt idx="2785">
                  <c:v>-0.65999999999999948</c:v>
                </c:pt>
                <c:pt idx="2786">
                  <c:v>-0.9</c:v>
                </c:pt>
                <c:pt idx="2787">
                  <c:v>-0.7399999999999991</c:v>
                </c:pt>
                <c:pt idx="2788">
                  <c:v>-1.1399999999999992</c:v>
                </c:pt>
                <c:pt idx="2789">
                  <c:v>-0.85999999999999943</c:v>
                </c:pt>
                <c:pt idx="2790">
                  <c:v>-0.55999999999999939</c:v>
                </c:pt>
                <c:pt idx="2791">
                  <c:v>-0.75999999999999945</c:v>
                </c:pt>
                <c:pt idx="2792">
                  <c:v>-0.58000000000000118</c:v>
                </c:pt>
                <c:pt idx="2793">
                  <c:v>9.9999999999997161E-2</c:v>
                </c:pt>
                <c:pt idx="2794">
                  <c:v>7.9999999999998295E-2</c:v>
                </c:pt>
                <c:pt idx="2795">
                  <c:v>0.19999999999999715</c:v>
                </c:pt>
                <c:pt idx="2796">
                  <c:v>0.61999999999999744</c:v>
                </c:pt>
                <c:pt idx="2797">
                  <c:v>0.67999999999999683</c:v>
                </c:pt>
                <c:pt idx="2798">
                  <c:v>0.8799999999999969</c:v>
                </c:pt>
                <c:pt idx="2799">
                  <c:v>0.91999999999999604</c:v>
                </c:pt>
                <c:pt idx="2800">
                  <c:v>0.63999999999999635</c:v>
                </c:pt>
                <c:pt idx="2801">
                  <c:v>9.9999999999997161E-2</c:v>
                </c:pt>
                <c:pt idx="2802">
                  <c:v>-4.000000000000057E-2</c:v>
                </c:pt>
                <c:pt idx="2803">
                  <c:v>-0.27999999999999969</c:v>
                </c:pt>
                <c:pt idx="2804">
                  <c:v>6.0000000000000851E-2</c:v>
                </c:pt>
                <c:pt idx="2805">
                  <c:v>0.18000000000000113</c:v>
                </c:pt>
                <c:pt idx="2806">
                  <c:v>0.54000000000000059</c:v>
                </c:pt>
                <c:pt idx="2807">
                  <c:v>0.57999999999999974</c:v>
                </c:pt>
                <c:pt idx="2808">
                  <c:v>0.64000000000000057</c:v>
                </c:pt>
                <c:pt idx="2809">
                  <c:v>0.22000000000000028</c:v>
                </c:pt>
                <c:pt idx="2810">
                  <c:v>5.9999999999999429E-2</c:v>
                </c:pt>
                <c:pt idx="2811">
                  <c:v>-5.9999999999999429E-2</c:v>
                </c:pt>
                <c:pt idx="2812">
                  <c:v>7.999999999999971E-2</c:v>
                </c:pt>
                <c:pt idx="2813">
                  <c:v>-0.28000000000000114</c:v>
                </c:pt>
                <c:pt idx="2814">
                  <c:v>-0.1200000000000017</c:v>
                </c:pt>
                <c:pt idx="2815">
                  <c:v>-4.0000000000001992E-2</c:v>
                </c:pt>
                <c:pt idx="2816">
                  <c:v>-0.16000000000000228</c:v>
                </c:pt>
                <c:pt idx="2817">
                  <c:v>-0.48000000000000254</c:v>
                </c:pt>
                <c:pt idx="2818">
                  <c:v>-0.84000000000000341</c:v>
                </c:pt>
                <c:pt idx="2819">
                  <c:v>-0.92000000000000459</c:v>
                </c:pt>
                <c:pt idx="2820">
                  <c:v>-0.9600000000000023</c:v>
                </c:pt>
                <c:pt idx="2821">
                  <c:v>-1.1400000000000019</c:v>
                </c:pt>
                <c:pt idx="2822">
                  <c:v>-1.4800000000000011</c:v>
                </c:pt>
                <c:pt idx="2823">
                  <c:v>-1.4599999999999995</c:v>
                </c:pt>
                <c:pt idx="2824">
                  <c:v>-1.6</c:v>
                </c:pt>
                <c:pt idx="2825">
                  <c:v>-2.080000000000001</c:v>
                </c:pt>
                <c:pt idx="2826">
                  <c:v>-2.400000000000003</c:v>
                </c:pt>
                <c:pt idx="2827">
                  <c:v>-2.400000000000003</c:v>
                </c:pt>
                <c:pt idx="2828">
                  <c:v>-2.1000000000000059</c:v>
                </c:pt>
                <c:pt idx="2829">
                  <c:v>-2.2800000000000038</c:v>
                </c:pt>
                <c:pt idx="2830">
                  <c:v>-2.0000000000000027</c:v>
                </c:pt>
                <c:pt idx="2831">
                  <c:v>-1.8000000000000029</c:v>
                </c:pt>
                <c:pt idx="2832">
                  <c:v>-1.6200000000000045</c:v>
                </c:pt>
                <c:pt idx="2833">
                  <c:v>-1.8600000000000023</c:v>
                </c:pt>
                <c:pt idx="2834">
                  <c:v>-1.8200000000000016</c:v>
                </c:pt>
                <c:pt idx="2835">
                  <c:v>-2.0000000000000027</c:v>
                </c:pt>
                <c:pt idx="2836">
                  <c:v>-1.7600000000000022</c:v>
                </c:pt>
                <c:pt idx="2837">
                  <c:v>-1.3000000000000029</c:v>
                </c:pt>
                <c:pt idx="2838">
                  <c:v>-0.98000000000000398</c:v>
                </c:pt>
                <c:pt idx="2839">
                  <c:v>-0.92000000000000459</c:v>
                </c:pt>
                <c:pt idx="2840">
                  <c:v>-0.50000000000000566</c:v>
                </c:pt>
                <c:pt idx="2841">
                  <c:v>-0.42000000000000454</c:v>
                </c:pt>
                <c:pt idx="2842">
                  <c:v>-0.76000000000000223</c:v>
                </c:pt>
                <c:pt idx="2843">
                  <c:v>-0.40000000000000285</c:v>
                </c:pt>
                <c:pt idx="2844">
                  <c:v>-0.28000000000000397</c:v>
                </c:pt>
                <c:pt idx="2845">
                  <c:v>-0.44000000000000339</c:v>
                </c:pt>
                <c:pt idx="2846">
                  <c:v>-0.32000000000000173</c:v>
                </c:pt>
                <c:pt idx="2847">
                  <c:v>-0.18000000000000113</c:v>
                </c:pt>
                <c:pt idx="2848">
                  <c:v>-0.14000000000000057</c:v>
                </c:pt>
                <c:pt idx="2849">
                  <c:v>0.32000000000000173</c:v>
                </c:pt>
                <c:pt idx="2850">
                  <c:v>0.86000000000000232</c:v>
                </c:pt>
                <c:pt idx="2851">
                  <c:v>0.97999999999999832</c:v>
                </c:pt>
                <c:pt idx="2852">
                  <c:v>1.1399999999999977</c:v>
                </c:pt>
                <c:pt idx="2853">
                  <c:v>0.97999999999999832</c:v>
                </c:pt>
                <c:pt idx="2854">
                  <c:v>1.0999999999999972</c:v>
                </c:pt>
                <c:pt idx="2855">
                  <c:v>1.2199999999999989</c:v>
                </c:pt>
                <c:pt idx="2856">
                  <c:v>1.1000000000000001</c:v>
                </c:pt>
                <c:pt idx="2857">
                  <c:v>1.4199999999999988</c:v>
                </c:pt>
                <c:pt idx="2858">
                  <c:v>1.6</c:v>
                </c:pt>
                <c:pt idx="2859">
                  <c:v>1.0599999999999994</c:v>
                </c:pt>
                <c:pt idx="2860">
                  <c:v>0.85999999999999943</c:v>
                </c:pt>
                <c:pt idx="2861">
                  <c:v>1.3399999999999992</c:v>
                </c:pt>
                <c:pt idx="2862">
                  <c:v>0.77999999999999969</c:v>
                </c:pt>
                <c:pt idx="2863">
                  <c:v>0.6</c:v>
                </c:pt>
                <c:pt idx="2864">
                  <c:v>0.82000000000000028</c:v>
                </c:pt>
                <c:pt idx="2865">
                  <c:v>0.7399999999999991</c:v>
                </c:pt>
                <c:pt idx="2866">
                  <c:v>0.25999999999999945</c:v>
                </c:pt>
                <c:pt idx="2867">
                  <c:v>0.16000000000000086</c:v>
                </c:pt>
                <c:pt idx="2868">
                  <c:v>0.33999999999999914</c:v>
                </c:pt>
                <c:pt idx="2869">
                  <c:v>2.0000000000000285E-2</c:v>
                </c:pt>
                <c:pt idx="2870">
                  <c:v>-0.2</c:v>
                </c:pt>
                <c:pt idx="2871">
                  <c:v>-0.28000000000000114</c:v>
                </c:pt>
                <c:pt idx="2872">
                  <c:v>-0.26000000000000228</c:v>
                </c:pt>
                <c:pt idx="2873">
                  <c:v>-0.78000000000000114</c:v>
                </c:pt>
                <c:pt idx="2874">
                  <c:v>-0.52000000000000024</c:v>
                </c:pt>
                <c:pt idx="2875">
                  <c:v>-0.21999999999999886</c:v>
                </c:pt>
                <c:pt idx="2876">
                  <c:v>-0.55999999999999661</c:v>
                </c:pt>
                <c:pt idx="2877">
                  <c:v>-0.35999999999999516</c:v>
                </c:pt>
                <c:pt idx="2878">
                  <c:v>-0.55999999999999373</c:v>
                </c:pt>
                <c:pt idx="2879">
                  <c:v>-0.85999999999999654</c:v>
                </c:pt>
                <c:pt idx="2880">
                  <c:v>-1.319999999999999</c:v>
                </c:pt>
                <c:pt idx="2881">
                  <c:v>-1.3</c:v>
                </c:pt>
                <c:pt idx="2882">
                  <c:v>-1.4600000000000022</c:v>
                </c:pt>
                <c:pt idx="2883">
                  <c:v>-1.4200000000000046</c:v>
                </c:pt>
                <c:pt idx="2884">
                  <c:v>-1.4200000000000046</c:v>
                </c:pt>
                <c:pt idx="2885">
                  <c:v>-1.0600000000000052</c:v>
                </c:pt>
                <c:pt idx="2886">
                  <c:v>-0.90000000000000568</c:v>
                </c:pt>
                <c:pt idx="2887">
                  <c:v>-0.76000000000000512</c:v>
                </c:pt>
                <c:pt idx="2888">
                  <c:v>-0.18000000000000399</c:v>
                </c:pt>
                <c:pt idx="2889">
                  <c:v>3.9999999999997725E-2</c:v>
                </c:pt>
                <c:pt idx="2890">
                  <c:v>-0.44000000000000056</c:v>
                </c:pt>
                <c:pt idx="2891">
                  <c:v>-0.55999999999999939</c:v>
                </c:pt>
                <c:pt idx="2892">
                  <c:v>-0.71999999999999886</c:v>
                </c:pt>
                <c:pt idx="2893">
                  <c:v>-0.97999999999999832</c:v>
                </c:pt>
                <c:pt idx="2894">
                  <c:v>-0.83999999999999775</c:v>
                </c:pt>
                <c:pt idx="2895">
                  <c:v>-0.87999999999999834</c:v>
                </c:pt>
                <c:pt idx="2896">
                  <c:v>-0.91999999999999882</c:v>
                </c:pt>
                <c:pt idx="2897">
                  <c:v>-0.97999999999999832</c:v>
                </c:pt>
                <c:pt idx="2898">
                  <c:v>-1.1999999999999971</c:v>
                </c:pt>
                <c:pt idx="2899">
                  <c:v>-1.5199999999999989</c:v>
                </c:pt>
                <c:pt idx="2900">
                  <c:v>-1.2599999999999993</c:v>
                </c:pt>
                <c:pt idx="2901">
                  <c:v>-1.2</c:v>
                </c:pt>
                <c:pt idx="2902">
                  <c:v>-1.2600000000000022</c:v>
                </c:pt>
                <c:pt idx="2903">
                  <c:v>-1.2000000000000028</c:v>
                </c:pt>
                <c:pt idx="2904">
                  <c:v>-1.2800000000000011</c:v>
                </c:pt>
                <c:pt idx="2905">
                  <c:v>-1.4800000000000011</c:v>
                </c:pt>
                <c:pt idx="2906">
                  <c:v>-1.7</c:v>
                </c:pt>
                <c:pt idx="2907">
                  <c:v>-1.6199999999999988</c:v>
                </c:pt>
                <c:pt idx="2908">
                  <c:v>-1.8800000000000012</c:v>
                </c:pt>
                <c:pt idx="2909">
                  <c:v>-1.5600000000000023</c:v>
                </c:pt>
                <c:pt idx="2910">
                  <c:v>-1.3200000000000016</c:v>
                </c:pt>
                <c:pt idx="2911">
                  <c:v>-0.82000000000000173</c:v>
                </c:pt>
                <c:pt idx="2912">
                  <c:v>-0.68000000000000116</c:v>
                </c:pt>
                <c:pt idx="2913">
                  <c:v>-0.38000000000000111</c:v>
                </c:pt>
                <c:pt idx="2914">
                  <c:v>-0.62000000000000166</c:v>
                </c:pt>
                <c:pt idx="2915">
                  <c:v>-0.44000000000000056</c:v>
                </c:pt>
                <c:pt idx="2916">
                  <c:v>-0.64000000000000057</c:v>
                </c:pt>
                <c:pt idx="2917">
                  <c:v>-0.68000000000000116</c:v>
                </c:pt>
                <c:pt idx="2918">
                  <c:v>-0.7</c:v>
                </c:pt>
                <c:pt idx="2919">
                  <c:v>-0.84000000000000052</c:v>
                </c:pt>
                <c:pt idx="2920">
                  <c:v>-1.3200000000000016</c:v>
                </c:pt>
                <c:pt idx="2921">
                  <c:v>-1.180000000000001</c:v>
                </c:pt>
                <c:pt idx="2922">
                  <c:v>-1.5600000000000023</c:v>
                </c:pt>
                <c:pt idx="2923">
                  <c:v>-1.4600000000000022</c:v>
                </c:pt>
                <c:pt idx="2924">
                  <c:v>-1.3800000000000012</c:v>
                </c:pt>
                <c:pt idx="2925">
                  <c:v>-1.1000000000000001</c:v>
                </c:pt>
                <c:pt idx="2926">
                  <c:v>-1.4400000000000006</c:v>
                </c:pt>
                <c:pt idx="2927">
                  <c:v>-0.85999999999999654</c:v>
                </c:pt>
                <c:pt idx="2928">
                  <c:v>-1.1199999999999988</c:v>
                </c:pt>
                <c:pt idx="2929">
                  <c:v>-1.2199999999999989</c:v>
                </c:pt>
                <c:pt idx="2930">
                  <c:v>-1.4599999999999995</c:v>
                </c:pt>
                <c:pt idx="2931">
                  <c:v>-1.2400000000000007</c:v>
                </c:pt>
                <c:pt idx="2932">
                  <c:v>-1.5400000000000005</c:v>
                </c:pt>
                <c:pt idx="2933">
                  <c:v>-1.2399999999999978</c:v>
                </c:pt>
                <c:pt idx="2934">
                  <c:v>-0.73999999999999777</c:v>
                </c:pt>
                <c:pt idx="2935">
                  <c:v>-0.37999999999999828</c:v>
                </c:pt>
                <c:pt idx="2936">
                  <c:v>-0.49999999999999717</c:v>
                </c:pt>
                <c:pt idx="2937">
                  <c:v>-0.11999999999999886</c:v>
                </c:pt>
                <c:pt idx="2938">
                  <c:v>-4.000000000000057E-2</c:v>
                </c:pt>
                <c:pt idx="2939">
                  <c:v>-0.51999999999999891</c:v>
                </c:pt>
                <c:pt idx="2940">
                  <c:v>-0.63999999999999768</c:v>
                </c:pt>
                <c:pt idx="2941">
                  <c:v>-0.69999999999999718</c:v>
                </c:pt>
                <c:pt idx="2942">
                  <c:v>-1.1199999999999988</c:v>
                </c:pt>
                <c:pt idx="2943">
                  <c:v>-1</c:v>
                </c:pt>
                <c:pt idx="2944">
                  <c:v>-0.8</c:v>
                </c:pt>
                <c:pt idx="2945">
                  <c:v>-0.64000000000000057</c:v>
                </c:pt>
                <c:pt idx="2946">
                  <c:v>-0.2</c:v>
                </c:pt>
                <c:pt idx="2947">
                  <c:v>0.1</c:v>
                </c:pt>
                <c:pt idx="2948">
                  <c:v>-0.51999999999999891</c:v>
                </c:pt>
                <c:pt idx="2949">
                  <c:v>-0.66000000000000225</c:v>
                </c:pt>
                <c:pt idx="2950">
                  <c:v>-1.1400000000000035</c:v>
                </c:pt>
                <c:pt idx="2951">
                  <c:v>-1.3400000000000063</c:v>
                </c:pt>
                <c:pt idx="2952">
                  <c:v>-1.3800000000000039</c:v>
                </c:pt>
                <c:pt idx="2953">
                  <c:v>-1.1600000000000024</c:v>
                </c:pt>
                <c:pt idx="2954">
                  <c:v>-0.92000000000000171</c:v>
                </c:pt>
                <c:pt idx="2955">
                  <c:v>-0.26000000000000228</c:v>
                </c:pt>
                <c:pt idx="2956">
                  <c:v>-0.31999999999999884</c:v>
                </c:pt>
                <c:pt idx="2957">
                  <c:v>-0.54000000000000059</c:v>
                </c:pt>
                <c:pt idx="2958">
                  <c:v>-0.56000000000000227</c:v>
                </c:pt>
                <c:pt idx="2959">
                  <c:v>-0.94000000000000061</c:v>
                </c:pt>
                <c:pt idx="2960">
                  <c:v>-1.3200000000000016</c:v>
                </c:pt>
                <c:pt idx="2961">
                  <c:v>-1.3000000000000029</c:v>
                </c:pt>
                <c:pt idx="2962">
                  <c:v>-0.88000000000000111</c:v>
                </c:pt>
                <c:pt idx="2963">
                  <c:v>-0.4600000000000023</c:v>
                </c:pt>
                <c:pt idx="2964">
                  <c:v>-0.20000000000000284</c:v>
                </c:pt>
                <c:pt idx="2965">
                  <c:v>-0.28000000000000114</c:v>
                </c:pt>
                <c:pt idx="2966">
                  <c:v>-0.32000000000000173</c:v>
                </c:pt>
                <c:pt idx="2967">
                  <c:v>-0.68000000000000393</c:v>
                </c:pt>
                <c:pt idx="2968">
                  <c:v>-1.0200000000000045</c:v>
                </c:pt>
                <c:pt idx="2969">
                  <c:v>-1.0600000000000052</c:v>
                </c:pt>
                <c:pt idx="2970">
                  <c:v>-1.1000000000000028</c:v>
                </c:pt>
                <c:pt idx="2971">
                  <c:v>-0.74000000000000343</c:v>
                </c:pt>
                <c:pt idx="2972">
                  <c:v>-0.56000000000000227</c:v>
                </c:pt>
                <c:pt idx="2973">
                  <c:v>-0.52000000000000168</c:v>
                </c:pt>
                <c:pt idx="2974">
                  <c:v>-0.28000000000000114</c:v>
                </c:pt>
                <c:pt idx="2975">
                  <c:v>-0.1200000000000017</c:v>
                </c:pt>
                <c:pt idx="2976">
                  <c:v>-0.54000000000000059</c:v>
                </c:pt>
                <c:pt idx="2977">
                  <c:v>-0.70000000000000284</c:v>
                </c:pt>
                <c:pt idx="2978">
                  <c:v>-0.62000000000000166</c:v>
                </c:pt>
                <c:pt idx="2979">
                  <c:v>-0.74000000000000343</c:v>
                </c:pt>
                <c:pt idx="2980">
                  <c:v>-0.68000000000000682</c:v>
                </c:pt>
                <c:pt idx="2981">
                  <c:v>-0.66000000000000791</c:v>
                </c:pt>
                <c:pt idx="2982">
                  <c:v>-0.42000000000000454</c:v>
                </c:pt>
                <c:pt idx="2983">
                  <c:v>-0.36000000000000226</c:v>
                </c:pt>
                <c:pt idx="2984">
                  <c:v>-0.44000000000000056</c:v>
                </c:pt>
                <c:pt idx="2985">
                  <c:v>-0.44000000000000056</c:v>
                </c:pt>
                <c:pt idx="2986">
                  <c:v>-7.9999999999998295E-2</c:v>
                </c:pt>
                <c:pt idx="2987">
                  <c:v>-0.28000000000000114</c:v>
                </c:pt>
                <c:pt idx="2988">
                  <c:v>-0.32000000000000173</c:v>
                </c:pt>
                <c:pt idx="2989">
                  <c:v>-0.38000000000000111</c:v>
                </c:pt>
                <c:pt idx="2990">
                  <c:v>-0.5999999999999972</c:v>
                </c:pt>
                <c:pt idx="2991">
                  <c:v>-0.89999999999999714</c:v>
                </c:pt>
                <c:pt idx="2992">
                  <c:v>-0.89999999999999436</c:v>
                </c:pt>
                <c:pt idx="2993">
                  <c:v>-0.75999999999999657</c:v>
                </c:pt>
                <c:pt idx="2994">
                  <c:v>-0.95999999999999663</c:v>
                </c:pt>
                <c:pt idx="2995">
                  <c:v>-0.95999999999999941</c:v>
                </c:pt>
                <c:pt idx="2996">
                  <c:v>-0.85999999999999943</c:v>
                </c:pt>
                <c:pt idx="2997">
                  <c:v>-0.64000000000000057</c:v>
                </c:pt>
                <c:pt idx="2998">
                  <c:v>-0.63999999999999768</c:v>
                </c:pt>
                <c:pt idx="2999">
                  <c:v>-0.77999999999999825</c:v>
                </c:pt>
                <c:pt idx="3000">
                  <c:v>-0.65999999999999659</c:v>
                </c:pt>
                <c:pt idx="3001">
                  <c:v>-0.51999999999999891</c:v>
                </c:pt>
                <c:pt idx="3002">
                  <c:v>-0.87999999999999834</c:v>
                </c:pt>
                <c:pt idx="3003">
                  <c:v>-1.2199999999999989</c:v>
                </c:pt>
                <c:pt idx="3004">
                  <c:v>-0.87999999999999834</c:v>
                </c:pt>
                <c:pt idx="3005">
                  <c:v>-0.73999999999999777</c:v>
                </c:pt>
                <c:pt idx="3006">
                  <c:v>-0.95999999999999663</c:v>
                </c:pt>
                <c:pt idx="3007">
                  <c:v>-0.55999999999999661</c:v>
                </c:pt>
                <c:pt idx="3008">
                  <c:v>-0.77999999999999825</c:v>
                </c:pt>
                <c:pt idx="3009">
                  <c:v>-0.93999999999999773</c:v>
                </c:pt>
                <c:pt idx="3010">
                  <c:v>-1.2399999999999978</c:v>
                </c:pt>
                <c:pt idx="3011">
                  <c:v>-1.1399999999999977</c:v>
                </c:pt>
                <c:pt idx="3012">
                  <c:v>-1.1799999999999955</c:v>
                </c:pt>
                <c:pt idx="3013">
                  <c:v>-1.0399999999999949</c:v>
                </c:pt>
                <c:pt idx="3014">
                  <c:v>-0.93999999999999773</c:v>
                </c:pt>
                <c:pt idx="3015">
                  <c:v>-0.63999999999999768</c:v>
                </c:pt>
                <c:pt idx="3016">
                  <c:v>-0.47999999999999832</c:v>
                </c:pt>
                <c:pt idx="3017">
                  <c:v>-1.0400000000000005</c:v>
                </c:pt>
                <c:pt idx="3018">
                  <c:v>-1.1600000000000024</c:v>
                </c:pt>
                <c:pt idx="3019">
                  <c:v>-1.4800000000000011</c:v>
                </c:pt>
                <c:pt idx="3020">
                  <c:v>-1.8</c:v>
                </c:pt>
                <c:pt idx="3021">
                  <c:v>-1.819999999999999</c:v>
                </c:pt>
                <c:pt idx="3022">
                  <c:v>-1.5599999999999994</c:v>
                </c:pt>
                <c:pt idx="3023">
                  <c:v>-1.1199999999999988</c:v>
                </c:pt>
                <c:pt idx="3024">
                  <c:v>-0.63999999999999768</c:v>
                </c:pt>
                <c:pt idx="3025">
                  <c:v>-0.41999999999999887</c:v>
                </c:pt>
                <c:pt idx="3026">
                  <c:v>-0.6</c:v>
                </c:pt>
                <c:pt idx="3027">
                  <c:v>-0.33999999999999775</c:v>
                </c:pt>
                <c:pt idx="3028">
                  <c:v>-0.51999999999999891</c:v>
                </c:pt>
                <c:pt idx="3029">
                  <c:v>-0.75999999999999657</c:v>
                </c:pt>
                <c:pt idx="3030">
                  <c:v>-1.0199999999999989</c:v>
                </c:pt>
                <c:pt idx="3031">
                  <c:v>-1.1399999999999977</c:v>
                </c:pt>
                <c:pt idx="3032">
                  <c:v>-1.5400000000000034</c:v>
                </c:pt>
                <c:pt idx="3033">
                  <c:v>-1.5</c:v>
                </c:pt>
                <c:pt idx="3034">
                  <c:v>-1.5600000000000023</c:v>
                </c:pt>
                <c:pt idx="3035">
                  <c:v>-1.2</c:v>
                </c:pt>
              </c:numCache>
            </c:numRef>
          </c:xVal>
          <c:yVal>
            <c:numRef>
              <c:f>'64J_11'!$A$2:$A$3036</c:f>
              <c:numCache>
                <c:formatCode>General</c:formatCode>
                <c:ptCount val="3035"/>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numCache>
            </c:numRef>
          </c:yVal>
          <c:smooth val="1"/>
          <c:extLst>
            <c:ext xmlns:c16="http://schemas.microsoft.com/office/drawing/2014/chart" uri="{C3380CC4-5D6E-409C-BE32-E72D297353CC}">
              <c16:uniqueId val="{00000001-ED35-498A-8B44-BA3B955DBD11}"/>
            </c:ext>
          </c:extLst>
        </c:ser>
        <c:ser>
          <c:idx val="2"/>
          <c:order val="2"/>
          <c:tx>
            <c:strRef>
              <c:f>'64J_11'!$Q$1</c:f>
              <c:strCache>
                <c:ptCount val="1"/>
                <c:pt idx="0">
                  <c:v>2017-2018</c:v>
                </c:pt>
              </c:strCache>
            </c:strRef>
          </c:tx>
          <c:spPr>
            <a:ln w="12700" cap="rnd">
              <a:solidFill>
                <a:schemeClr val="accent6">
                  <a:lumMod val="40000"/>
                  <a:lumOff val="60000"/>
                </a:schemeClr>
              </a:solidFill>
              <a:round/>
            </a:ln>
            <a:effectLst/>
          </c:spPr>
          <c:marker>
            <c:symbol val="none"/>
          </c:marker>
          <c:xVal>
            <c:numRef>
              <c:f>'64J_11'!$Q$2:$Q$3037</c:f>
              <c:numCache>
                <c:formatCode>General</c:formatCode>
                <c:ptCount val="3036"/>
                <c:pt idx="12">
                  <c:v>1.24</c:v>
                </c:pt>
                <c:pt idx="13">
                  <c:v>1</c:v>
                </c:pt>
                <c:pt idx="14">
                  <c:v>1.3199999999999998</c:v>
                </c:pt>
                <c:pt idx="15">
                  <c:v>1.5599999999999998</c:v>
                </c:pt>
                <c:pt idx="16">
                  <c:v>1.48</c:v>
                </c:pt>
                <c:pt idx="17">
                  <c:v>1.2799999999999998</c:v>
                </c:pt>
                <c:pt idx="18">
                  <c:v>1.48</c:v>
                </c:pt>
                <c:pt idx="19">
                  <c:v>1.5399999999999998</c:v>
                </c:pt>
                <c:pt idx="20">
                  <c:v>1.1399999999999999</c:v>
                </c:pt>
                <c:pt idx="21">
                  <c:v>1.2999999999999998</c:v>
                </c:pt>
                <c:pt idx="22">
                  <c:v>1.3599999999999999</c:v>
                </c:pt>
                <c:pt idx="23">
                  <c:v>1.6</c:v>
                </c:pt>
                <c:pt idx="24">
                  <c:v>1.48</c:v>
                </c:pt>
                <c:pt idx="25">
                  <c:v>1.58</c:v>
                </c:pt>
                <c:pt idx="26">
                  <c:v>1.8399999999999999</c:v>
                </c:pt>
                <c:pt idx="27">
                  <c:v>1.92</c:v>
                </c:pt>
                <c:pt idx="28">
                  <c:v>1.8199999999999998</c:v>
                </c:pt>
                <c:pt idx="29">
                  <c:v>2.08</c:v>
                </c:pt>
                <c:pt idx="30">
                  <c:v>1.9400000000000002</c:v>
                </c:pt>
                <c:pt idx="31">
                  <c:v>1.5400000000000003</c:v>
                </c:pt>
                <c:pt idx="32">
                  <c:v>1.78</c:v>
                </c:pt>
                <c:pt idx="33">
                  <c:v>1.8399999999999999</c:v>
                </c:pt>
                <c:pt idx="34">
                  <c:v>1.92</c:v>
                </c:pt>
                <c:pt idx="35">
                  <c:v>2.38</c:v>
                </c:pt>
                <c:pt idx="36">
                  <c:v>2.6399999999999997</c:v>
                </c:pt>
                <c:pt idx="37">
                  <c:v>2.8</c:v>
                </c:pt>
                <c:pt idx="38">
                  <c:v>2.94</c:v>
                </c:pt>
                <c:pt idx="39">
                  <c:v>2.94</c:v>
                </c:pt>
                <c:pt idx="40">
                  <c:v>2.9800000000000004</c:v>
                </c:pt>
                <c:pt idx="41">
                  <c:v>3.2600000000000002</c:v>
                </c:pt>
                <c:pt idx="42">
                  <c:v>2.96</c:v>
                </c:pt>
                <c:pt idx="43">
                  <c:v>3.16</c:v>
                </c:pt>
                <c:pt idx="44">
                  <c:v>3.3200000000000003</c:v>
                </c:pt>
                <c:pt idx="45">
                  <c:v>3.0599999999999996</c:v>
                </c:pt>
                <c:pt idx="46">
                  <c:v>2.54</c:v>
                </c:pt>
                <c:pt idx="47">
                  <c:v>2.6799999999999997</c:v>
                </c:pt>
                <c:pt idx="48">
                  <c:v>2.4799999999999995</c:v>
                </c:pt>
                <c:pt idx="49">
                  <c:v>1.9599999999999997</c:v>
                </c:pt>
                <c:pt idx="50">
                  <c:v>1.9599999999999997</c:v>
                </c:pt>
                <c:pt idx="51">
                  <c:v>2.36</c:v>
                </c:pt>
                <c:pt idx="52">
                  <c:v>1.7799999999999998</c:v>
                </c:pt>
                <c:pt idx="53">
                  <c:v>1.7799999999999998</c:v>
                </c:pt>
                <c:pt idx="54">
                  <c:v>2.0599999999999996</c:v>
                </c:pt>
                <c:pt idx="55">
                  <c:v>1.8199999999999996</c:v>
                </c:pt>
                <c:pt idx="56">
                  <c:v>1.6199999999999997</c:v>
                </c:pt>
                <c:pt idx="57">
                  <c:v>1.8999999999999997</c:v>
                </c:pt>
                <c:pt idx="58">
                  <c:v>1.4599999999999995</c:v>
                </c:pt>
                <c:pt idx="59">
                  <c:v>0.9399999999999995</c:v>
                </c:pt>
                <c:pt idx="60">
                  <c:v>0.79999999999999927</c:v>
                </c:pt>
                <c:pt idx="61">
                  <c:v>0.51999999999999924</c:v>
                </c:pt>
                <c:pt idx="62">
                  <c:v>0.11999999999999922</c:v>
                </c:pt>
                <c:pt idx="63">
                  <c:v>-0.10000000000000071</c:v>
                </c:pt>
                <c:pt idx="64">
                  <c:v>-0.18000000000000044</c:v>
                </c:pt>
                <c:pt idx="65">
                  <c:v>-0.5800000000000004</c:v>
                </c:pt>
                <c:pt idx="66">
                  <c:v>-0.76000000000000012</c:v>
                </c:pt>
                <c:pt idx="67">
                  <c:v>-0.56000000000000016</c:v>
                </c:pt>
                <c:pt idx="68">
                  <c:v>-0.53999999999999981</c:v>
                </c:pt>
                <c:pt idx="69">
                  <c:v>-0.72</c:v>
                </c:pt>
                <c:pt idx="70">
                  <c:v>-0.5</c:v>
                </c:pt>
                <c:pt idx="71">
                  <c:v>-0.66000000000000014</c:v>
                </c:pt>
                <c:pt idx="72">
                  <c:v>-0.88000000000000012</c:v>
                </c:pt>
                <c:pt idx="73">
                  <c:v>-1.0400000000000003</c:v>
                </c:pt>
                <c:pt idx="74">
                  <c:v>-0.98000000000000009</c:v>
                </c:pt>
                <c:pt idx="75">
                  <c:v>-1.1199999999999999</c:v>
                </c:pt>
                <c:pt idx="76">
                  <c:v>-1.1199999999999999</c:v>
                </c:pt>
                <c:pt idx="77">
                  <c:v>-1.2799999999999998</c:v>
                </c:pt>
                <c:pt idx="78">
                  <c:v>-1.3199999999999998</c:v>
                </c:pt>
                <c:pt idx="79">
                  <c:v>-1.0200000000000002</c:v>
                </c:pt>
                <c:pt idx="80">
                  <c:v>-0.84000000000000019</c:v>
                </c:pt>
                <c:pt idx="81">
                  <c:v>-0.74000000000000021</c:v>
                </c:pt>
                <c:pt idx="82">
                  <c:v>-0.40000000000000036</c:v>
                </c:pt>
                <c:pt idx="83">
                  <c:v>-0.23999999999999985</c:v>
                </c:pt>
                <c:pt idx="84">
                  <c:v>-0.29999999999999966</c:v>
                </c:pt>
                <c:pt idx="85">
                  <c:v>-0.17999999999999972</c:v>
                </c:pt>
                <c:pt idx="86">
                  <c:v>-0.35999999999999976</c:v>
                </c:pt>
                <c:pt idx="87">
                  <c:v>-0.49999999999999967</c:v>
                </c:pt>
                <c:pt idx="88">
                  <c:v>-0.54000000000000026</c:v>
                </c:pt>
                <c:pt idx="89">
                  <c:v>-0.80000000000000038</c:v>
                </c:pt>
                <c:pt idx="90">
                  <c:v>-1.0800000000000005</c:v>
                </c:pt>
                <c:pt idx="91">
                  <c:v>-0.64000000000000057</c:v>
                </c:pt>
                <c:pt idx="92">
                  <c:v>-0.50000000000000067</c:v>
                </c:pt>
                <c:pt idx="93">
                  <c:v>-8.0000000000000432E-2</c:v>
                </c:pt>
                <c:pt idx="94">
                  <c:v>0.25999999999999979</c:v>
                </c:pt>
                <c:pt idx="95">
                  <c:v>0.4599999999999998</c:v>
                </c:pt>
                <c:pt idx="96">
                  <c:v>0.35999999999999976</c:v>
                </c:pt>
                <c:pt idx="97">
                  <c:v>0.4199999999999996</c:v>
                </c:pt>
                <c:pt idx="98">
                  <c:v>0.35999999999999976</c:v>
                </c:pt>
                <c:pt idx="99">
                  <c:v>0.17999999999999972</c:v>
                </c:pt>
                <c:pt idx="100">
                  <c:v>0.19999999999999965</c:v>
                </c:pt>
                <c:pt idx="101">
                  <c:v>0.35999999999999976</c:v>
                </c:pt>
                <c:pt idx="102">
                  <c:v>0.15999999999999978</c:v>
                </c:pt>
                <c:pt idx="103">
                  <c:v>5.9999999999999429E-2</c:v>
                </c:pt>
                <c:pt idx="104">
                  <c:v>9.9999999999999645E-2</c:v>
                </c:pt>
                <c:pt idx="105">
                  <c:v>0.21999999999999958</c:v>
                </c:pt>
                <c:pt idx="106">
                  <c:v>-0.38000000000000045</c:v>
                </c:pt>
                <c:pt idx="107">
                  <c:v>-0.52000000000000024</c:v>
                </c:pt>
                <c:pt idx="108">
                  <c:v>-0.84000000000000019</c:v>
                </c:pt>
                <c:pt idx="109">
                  <c:v>-1.2000000000000004</c:v>
                </c:pt>
                <c:pt idx="110">
                  <c:v>-1.58</c:v>
                </c:pt>
                <c:pt idx="111">
                  <c:v>-1.3400000000000003</c:v>
                </c:pt>
                <c:pt idx="112">
                  <c:v>-1.3199999999999998</c:v>
                </c:pt>
                <c:pt idx="113">
                  <c:v>-1.72</c:v>
                </c:pt>
                <c:pt idx="114">
                  <c:v>-1.8200000000000003</c:v>
                </c:pt>
                <c:pt idx="115">
                  <c:v>-1.8200000000000003</c:v>
                </c:pt>
                <c:pt idx="116">
                  <c:v>-1.98</c:v>
                </c:pt>
                <c:pt idx="117">
                  <c:v>-2.12</c:v>
                </c:pt>
                <c:pt idx="118">
                  <c:v>-2.0000000000000004</c:v>
                </c:pt>
                <c:pt idx="119">
                  <c:v>-1.8800000000000001</c:v>
                </c:pt>
                <c:pt idx="120">
                  <c:v>-2.2000000000000002</c:v>
                </c:pt>
                <c:pt idx="121">
                  <c:v>-2.5000000000000004</c:v>
                </c:pt>
                <c:pt idx="122">
                  <c:v>-2.4000000000000004</c:v>
                </c:pt>
                <c:pt idx="123">
                  <c:v>-2.5200000000000005</c:v>
                </c:pt>
                <c:pt idx="124">
                  <c:v>-2.6800000000000006</c:v>
                </c:pt>
                <c:pt idx="125">
                  <c:v>-2.8</c:v>
                </c:pt>
                <c:pt idx="126">
                  <c:v>-2.6799999999999997</c:v>
                </c:pt>
                <c:pt idx="127">
                  <c:v>-2.7399999999999998</c:v>
                </c:pt>
                <c:pt idx="128">
                  <c:v>-2.52</c:v>
                </c:pt>
                <c:pt idx="129">
                  <c:v>-2.4400000000000004</c:v>
                </c:pt>
                <c:pt idx="130">
                  <c:v>-2.2000000000000002</c:v>
                </c:pt>
                <c:pt idx="131">
                  <c:v>-2.3600000000000003</c:v>
                </c:pt>
                <c:pt idx="132">
                  <c:v>-2.5600000000000005</c:v>
                </c:pt>
                <c:pt idx="133">
                  <c:v>-2.8600000000000003</c:v>
                </c:pt>
                <c:pt idx="134">
                  <c:v>-3.16</c:v>
                </c:pt>
                <c:pt idx="135">
                  <c:v>-3.3600000000000008</c:v>
                </c:pt>
                <c:pt idx="136">
                  <c:v>-3.8200000000000003</c:v>
                </c:pt>
                <c:pt idx="137">
                  <c:v>-3.9400000000000004</c:v>
                </c:pt>
                <c:pt idx="138">
                  <c:v>-3.8400000000000007</c:v>
                </c:pt>
                <c:pt idx="139">
                  <c:v>-3.6399999999999997</c:v>
                </c:pt>
                <c:pt idx="140">
                  <c:v>-3.4599999999999995</c:v>
                </c:pt>
                <c:pt idx="141">
                  <c:v>-3.0999999999999996</c:v>
                </c:pt>
                <c:pt idx="142">
                  <c:v>-3.1999999999999997</c:v>
                </c:pt>
                <c:pt idx="143">
                  <c:v>-3.2</c:v>
                </c:pt>
                <c:pt idx="144">
                  <c:v>-3.16</c:v>
                </c:pt>
                <c:pt idx="145">
                  <c:v>-3.5</c:v>
                </c:pt>
                <c:pt idx="146">
                  <c:v>-3.84</c:v>
                </c:pt>
                <c:pt idx="147">
                  <c:v>-3.6399999999999992</c:v>
                </c:pt>
                <c:pt idx="148">
                  <c:v>-3.2399999999999993</c:v>
                </c:pt>
                <c:pt idx="149">
                  <c:v>-2.6999999999999993</c:v>
                </c:pt>
                <c:pt idx="150">
                  <c:v>-2.5999999999999996</c:v>
                </c:pt>
                <c:pt idx="151">
                  <c:v>-2.64</c:v>
                </c:pt>
                <c:pt idx="152">
                  <c:v>-2.7000000000000006</c:v>
                </c:pt>
                <c:pt idx="153">
                  <c:v>-3.140000000000001</c:v>
                </c:pt>
                <c:pt idx="154">
                  <c:v>-3.620000000000001</c:v>
                </c:pt>
                <c:pt idx="155">
                  <c:v>-3.1200000000000006</c:v>
                </c:pt>
                <c:pt idx="156">
                  <c:v>-2.74</c:v>
                </c:pt>
                <c:pt idx="157">
                  <c:v>-2.2400000000000002</c:v>
                </c:pt>
                <c:pt idx="158">
                  <c:v>-2.16</c:v>
                </c:pt>
                <c:pt idx="159">
                  <c:v>-1.78</c:v>
                </c:pt>
                <c:pt idx="160">
                  <c:v>-1.7600000000000002</c:v>
                </c:pt>
                <c:pt idx="161">
                  <c:v>-1.7200000000000002</c:v>
                </c:pt>
                <c:pt idx="162">
                  <c:v>-1.7400000000000002</c:v>
                </c:pt>
                <c:pt idx="163">
                  <c:v>-1.3800000000000001</c:v>
                </c:pt>
                <c:pt idx="164">
                  <c:v>-1.6</c:v>
                </c:pt>
                <c:pt idx="165">
                  <c:v>-1.7999999999999996</c:v>
                </c:pt>
                <c:pt idx="166">
                  <c:v>-1.2199999999999995</c:v>
                </c:pt>
                <c:pt idx="167">
                  <c:v>-1.4599999999999995</c:v>
                </c:pt>
                <c:pt idx="168">
                  <c:v>-1.2199999999999995</c:v>
                </c:pt>
                <c:pt idx="169">
                  <c:v>-1.0799999999999996</c:v>
                </c:pt>
                <c:pt idx="170">
                  <c:v>-0.4599999999999998</c:v>
                </c:pt>
                <c:pt idx="171">
                  <c:v>-1.9999999999999928E-2</c:v>
                </c:pt>
                <c:pt idx="172">
                  <c:v>0.7</c:v>
                </c:pt>
                <c:pt idx="173">
                  <c:v>0.51999999999999991</c:v>
                </c:pt>
                <c:pt idx="174">
                  <c:v>1.36</c:v>
                </c:pt>
                <c:pt idx="175">
                  <c:v>1.2400000000000002</c:v>
                </c:pt>
                <c:pt idx="176">
                  <c:v>1.1400000000000006</c:v>
                </c:pt>
                <c:pt idx="177">
                  <c:v>0.98000000000000076</c:v>
                </c:pt>
                <c:pt idx="178">
                  <c:v>1.4600000000000004</c:v>
                </c:pt>
                <c:pt idx="179">
                  <c:v>1.1000000000000003</c:v>
                </c:pt>
                <c:pt idx="180">
                  <c:v>1.36</c:v>
                </c:pt>
                <c:pt idx="181">
                  <c:v>1.2799999999999998</c:v>
                </c:pt>
                <c:pt idx="182">
                  <c:v>1.6199999999999997</c:v>
                </c:pt>
                <c:pt idx="183">
                  <c:v>2.02</c:v>
                </c:pt>
                <c:pt idx="184">
                  <c:v>2.2000000000000002</c:v>
                </c:pt>
                <c:pt idx="185">
                  <c:v>1.92</c:v>
                </c:pt>
                <c:pt idx="186">
                  <c:v>2.1800000000000002</c:v>
                </c:pt>
                <c:pt idx="187">
                  <c:v>2.14</c:v>
                </c:pt>
                <c:pt idx="188">
                  <c:v>1.86</c:v>
                </c:pt>
                <c:pt idx="189">
                  <c:v>2.2399999999999998</c:v>
                </c:pt>
                <c:pt idx="190">
                  <c:v>2.96</c:v>
                </c:pt>
                <c:pt idx="191">
                  <c:v>3.3</c:v>
                </c:pt>
                <c:pt idx="192">
                  <c:v>2.88</c:v>
                </c:pt>
                <c:pt idx="193">
                  <c:v>2.4199999999999995</c:v>
                </c:pt>
                <c:pt idx="194">
                  <c:v>1.9599999999999995</c:v>
                </c:pt>
                <c:pt idx="195">
                  <c:v>1.2999999999999996</c:v>
                </c:pt>
                <c:pt idx="196">
                  <c:v>0.97999999999999976</c:v>
                </c:pt>
                <c:pt idx="197">
                  <c:v>1.1799999999999995</c:v>
                </c:pt>
                <c:pt idx="198">
                  <c:v>1.8599999999999994</c:v>
                </c:pt>
                <c:pt idx="199">
                  <c:v>1.7399999999999998</c:v>
                </c:pt>
                <c:pt idx="200">
                  <c:v>1.6799999999999997</c:v>
                </c:pt>
                <c:pt idx="201">
                  <c:v>1.6799999999999997</c:v>
                </c:pt>
                <c:pt idx="202">
                  <c:v>1.64</c:v>
                </c:pt>
                <c:pt idx="203">
                  <c:v>1.0399999999999998</c:v>
                </c:pt>
                <c:pt idx="204">
                  <c:v>0.9199999999999996</c:v>
                </c:pt>
                <c:pt idx="205">
                  <c:v>1.1599999999999997</c:v>
                </c:pt>
                <c:pt idx="206">
                  <c:v>1.0399999999999996</c:v>
                </c:pt>
                <c:pt idx="207">
                  <c:v>1.0399999999999996</c:v>
                </c:pt>
                <c:pt idx="208">
                  <c:v>1.0999999999999996</c:v>
                </c:pt>
                <c:pt idx="209">
                  <c:v>0.85999999999999976</c:v>
                </c:pt>
                <c:pt idx="210">
                  <c:v>0.53999999999999981</c:v>
                </c:pt>
                <c:pt idx="211">
                  <c:v>0.5199999999999998</c:v>
                </c:pt>
                <c:pt idx="212">
                  <c:v>0.49999999999999967</c:v>
                </c:pt>
                <c:pt idx="213">
                  <c:v>0.67999999999999972</c:v>
                </c:pt>
                <c:pt idx="214">
                  <c:v>1.1599999999999997</c:v>
                </c:pt>
                <c:pt idx="215">
                  <c:v>1.5999999999999996</c:v>
                </c:pt>
                <c:pt idx="216">
                  <c:v>1.5599999999999998</c:v>
                </c:pt>
                <c:pt idx="217">
                  <c:v>1.3</c:v>
                </c:pt>
                <c:pt idx="218">
                  <c:v>1.2999999999999998</c:v>
                </c:pt>
                <c:pt idx="219">
                  <c:v>1.1999999999999997</c:v>
                </c:pt>
                <c:pt idx="220">
                  <c:v>1.1000000000000001</c:v>
                </c:pt>
                <c:pt idx="221">
                  <c:v>1.2199999999999998</c:v>
                </c:pt>
                <c:pt idx="222">
                  <c:v>1.5999999999999996</c:v>
                </c:pt>
                <c:pt idx="223">
                  <c:v>1.6799999999999997</c:v>
                </c:pt>
                <c:pt idx="224">
                  <c:v>1.5999999999999999</c:v>
                </c:pt>
                <c:pt idx="225">
                  <c:v>1.2999999999999998</c:v>
                </c:pt>
                <c:pt idx="226">
                  <c:v>1.1400000000000001</c:v>
                </c:pt>
                <c:pt idx="227">
                  <c:v>1.3200000000000003</c:v>
                </c:pt>
                <c:pt idx="228">
                  <c:v>1.3600000000000005</c:v>
                </c:pt>
                <c:pt idx="229">
                  <c:v>1.4000000000000001</c:v>
                </c:pt>
                <c:pt idx="230">
                  <c:v>1.6</c:v>
                </c:pt>
                <c:pt idx="231">
                  <c:v>1.8199999999999998</c:v>
                </c:pt>
                <c:pt idx="232">
                  <c:v>1.8599999999999999</c:v>
                </c:pt>
                <c:pt idx="233">
                  <c:v>1.8799999999999997</c:v>
                </c:pt>
                <c:pt idx="234">
                  <c:v>1.9599999999999997</c:v>
                </c:pt>
                <c:pt idx="235">
                  <c:v>1.6599999999999997</c:v>
                </c:pt>
                <c:pt idx="236">
                  <c:v>1.38</c:v>
                </c:pt>
                <c:pt idx="237">
                  <c:v>0.91999999999999993</c:v>
                </c:pt>
                <c:pt idx="238">
                  <c:v>0.6399999999999999</c:v>
                </c:pt>
                <c:pt idx="239">
                  <c:v>0.54</c:v>
                </c:pt>
                <c:pt idx="240">
                  <c:v>0.82000000000000006</c:v>
                </c:pt>
                <c:pt idx="241">
                  <c:v>0.96</c:v>
                </c:pt>
                <c:pt idx="242">
                  <c:v>0.96</c:v>
                </c:pt>
                <c:pt idx="243">
                  <c:v>1.24</c:v>
                </c:pt>
                <c:pt idx="244">
                  <c:v>1.1200000000000001</c:v>
                </c:pt>
                <c:pt idx="245">
                  <c:v>1.22</c:v>
                </c:pt>
                <c:pt idx="246">
                  <c:v>1.3000000000000003</c:v>
                </c:pt>
                <c:pt idx="247">
                  <c:v>1.5200000000000002</c:v>
                </c:pt>
                <c:pt idx="248">
                  <c:v>1.3400000000000003</c:v>
                </c:pt>
                <c:pt idx="249">
                  <c:v>1.6800000000000004</c:v>
                </c:pt>
                <c:pt idx="250">
                  <c:v>1.4600000000000004</c:v>
                </c:pt>
                <c:pt idx="251">
                  <c:v>1.4000000000000001</c:v>
                </c:pt>
                <c:pt idx="252">
                  <c:v>1.44</c:v>
                </c:pt>
                <c:pt idx="253">
                  <c:v>1.5599999999999998</c:v>
                </c:pt>
                <c:pt idx="254">
                  <c:v>1.2599999999999998</c:v>
                </c:pt>
                <c:pt idx="255">
                  <c:v>1.3199999999999998</c:v>
                </c:pt>
                <c:pt idx="256">
                  <c:v>1.28</c:v>
                </c:pt>
                <c:pt idx="257">
                  <c:v>1.36</c:v>
                </c:pt>
                <c:pt idx="258">
                  <c:v>1.2800000000000002</c:v>
                </c:pt>
                <c:pt idx="259">
                  <c:v>1.46</c:v>
                </c:pt>
                <c:pt idx="260">
                  <c:v>1.54</c:v>
                </c:pt>
                <c:pt idx="261">
                  <c:v>1.4</c:v>
                </c:pt>
                <c:pt idx="262">
                  <c:v>1.34</c:v>
                </c:pt>
                <c:pt idx="263">
                  <c:v>1.0400000000000003</c:v>
                </c:pt>
                <c:pt idx="264">
                  <c:v>0.78000000000000047</c:v>
                </c:pt>
                <c:pt idx="265">
                  <c:v>1.1000000000000003</c:v>
                </c:pt>
                <c:pt idx="266">
                  <c:v>1.5000000000000002</c:v>
                </c:pt>
                <c:pt idx="267">
                  <c:v>1.52</c:v>
                </c:pt>
                <c:pt idx="268">
                  <c:v>1.7</c:v>
                </c:pt>
                <c:pt idx="269">
                  <c:v>1.8799999999999994</c:v>
                </c:pt>
                <c:pt idx="270">
                  <c:v>1.5999999999999994</c:v>
                </c:pt>
                <c:pt idx="271">
                  <c:v>1.3199999999999996</c:v>
                </c:pt>
                <c:pt idx="272">
                  <c:v>1.1799999999999997</c:v>
                </c:pt>
                <c:pt idx="273">
                  <c:v>1.3399999999999999</c:v>
                </c:pt>
                <c:pt idx="274">
                  <c:v>1.24</c:v>
                </c:pt>
                <c:pt idx="275">
                  <c:v>1.04</c:v>
                </c:pt>
                <c:pt idx="276">
                  <c:v>1.6</c:v>
                </c:pt>
                <c:pt idx="277">
                  <c:v>1.9</c:v>
                </c:pt>
                <c:pt idx="278">
                  <c:v>1.86</c:v>
                </c:pt>
                <c:pt idx="279">
                  <c:v>1.92</c:v>
                </c:pt>
                <c:pt idx="280">
                  <c:v>2.02</c:v>
                </c:pt>
                <c:pt idx="281">
                  <c:v>1.8199999999999998</c:v>
                </c:pt>
                <c:pt idx="282">
                  <c:v>1.7400000000000002</c:v>
                </c:pt>
                <c:pt idx="283">
                  <c:v>1.7399999999999998</c:v>
                </c:pt>
                <c:pt idx="284">
                  <c:v>2.2000000000000002</c:v>
                </c:pt>
                <c:pt idx="285">
                  <c:v>1.7400000000000002</c:v>
                </c:pt>
                <c:pt idx="286">
                  <c:v>1.3</c:v>
                </c:pt>
                <c:pt idx="287">
                  <c:v>1.02</c:v>
                </c:pt>
                <c:pt idx="288">
                  <c:v>1.1400000000000001</c:v>
                </c:pt>
                <c:pt idx="289">
                  <c:v>0.76000000000000012</c:v>
                </c:pt>
                <c:pt idx="290">
                  <c:v>1.7200000000000002</c:v>
                </c:pt>
                <c:pt idx="291">
                  <c:v>2.4400000000000004</c:v>
                </c:pt>
                <c:pt idx="292">
                  <c:v>3.3800000000000003</c:v>
                </c:pt>
                <c:pt idx="293">
                  <c:v>3.4600000000000009</c:v>
                </c:pt>
                <c:pt idx="294">
                  <c:v>2.9000000000000004</c:v>
                </c:pt>
                <c:pt idx="295">
                  <c:v>2.14</c:v>
                </c:pt>
                <c:pt idx="296">
                  <c:v>1.4000000000000004</c:v>
                </c:pt>
                <c:pt idx="297">
                  <c:v>0.30000000000000038</c:v>
                </c:pt>
                <c:pt idx="298">
                  <c:v>0.18000000000000008</c:v>
                </c:pt>
                <c:pt idx="299">
                  <c:v>0.88000000000000012</c:v>
                </c:pt>
                <c:pt idx="300">
                  <c:v>1.1799999999999997</c:v>
                </c:pt>
                <c:pt idx="301">
                  <c:v>1.2599999999999993</c:v>
                </c:pt>
                <c:pt idx="302">
                  <c:v>1.3399999999999992</c:v>
                </c:pt>
                <c:pt idx="303">
                  <c:v>1.5599999999999994</c:v>
                </c:pt>
                <c:pt idx="304">
                  <c:v>1.6999999999999997</c:v>
                </c:pt>
                <c:pt idx="305">
                  <c:v>1.22</c:v>
                </c:pt>
                <c:pt idx="306">
                  <c:v>0.75999999999999979</c:v>
                </c:pt>
                <c:pt idx="307">
                  <c:v>0.75999999999999979</c:v>
                </c:pt>
                <c:pt idx="308">
                  <c:v>0.31999999999999956</c:v>
                </c:pt>
                <c:pt idx="309">
                  <c:v>0.11999999999999958</c:v>
                </c:pt>
                <c:pt idx="310">
                  <c:v>0.55999999999999939</c:v>
                </c:pt>
                <c:pt idx="311">
                  <c:v>1.1599999999999997</c:v>
                </c:pt>
                <c:pt idx="312">
                  <c:v>1.4200000000000004</c:v>
                </c:pt>
                <c:pt idx="313">
                  <c:v>1.8600000000000005</c:v>
                </c:pt>
                <c:pt idx="314">
                  <c:v>1.7000000000000004</c:v>
                </c:pt>
                <c:pt idx="315">
                  <c:v>1.9400000000000002</c:v>
                </c:pt>
                <c:pt idx="316">
                  <c:v>1.6599999999999997</c:v>
                </c:pt>
                <c:pt idx="317">
                  <c:v>1.6599999999999997</c:v>
                </c:pt>
                <c:pt idx="318">
                  <c:v>1.1199999999999997</c:v>
                </c:pt>
                <c:pt idx="319">
                  <c:v>1.1599999999999995</c:v>
                </c:pt>
                <c:pt idx="320">
                  <c:v>0.83999999999999986</c:v>
                </c:pt>
                <c:pt idx="321">
                  <c:v>1.0000000000000004</c:v>
                </c:pt>
                <c:pt idx="322">
                  <c:v>1.1000000000000001</c:v>
                </c:pt>
                <c:pt idx="323">
                  <c:v>1.3400000000000003</c:v>
                </c:pt>
                <c:pt idx="324">
                  <c:v>1.2800000000000005</c:v>
                </c:pt>
                <c:pt idx="325">
                  <c:v>1.3800000000000001</c:v>
                </c:pt>
                <c:pt idx="326">
                  <c:v>1.3799999999999997</c:v>
                </c:pt>
                <c:pt idx="327">
                  <c:v>1.42</c:v>
                </c:pt>
                <c:pt idx="328">
                  <c:v>1.3999999999999997</c:v>
                </c:pt>
                <c:pt idx="329">
                  <c:v>1.1799999999999997</c:v>
                </c:pt>
                <c:pt idx="330">
                  <c:v>1.2399999999999998</c:v>
                </c:pt>
                <c:pt idx="331">
                  <c:v>1.1600000000000001</c:v>
                </c:pt>
                <c:pt idx="332">
                  <c:v>0.85999999999999976</c:v>
                </c:pt>
                <c:pt idx="333">
                  <c:v>0.6399999999999999</c:v>
                </c:pt>
                <c:pt idx="334">
                  <c:v>1.2599999999999998</c:v>
                </c:pt>
                <c:pt idx="335">
                  <c:v>1.1199999999999997</c:v>
                </c:pt>
                <c:pt idx="336">
                  <c:v>1.0999999999999996</c:v>
                </c:pt>
                <c:pt idx="337">
                  <c:v>1.28</c:v>
                </c:pt>
                <c:pt idx="338">
                  <c:v>1.5400000000000003</c:v>
                </c:pt>
                <c:pt idx="339">
                  <c:v>1.1800000000000002</c:v>
                </c:pt>
                <c:pt idx="340">
                  <c:v>1.2400000000000002</c:v>
                </c:pt>
                <c:pt idx="341">
                  <c:v>1.6800000000000002</c:v>
                </c:pt>
                <c:pt idx="342">
                  <c:v>1.34</c:v>
                </c:pt>
                <c:pt idx="343">
                  <c:v>1.4199999999999997</c:v>
                </c:pt>
                <c:pt idx="344">
                  <c:v>1.6600000000000001</c:v>
                </c:pt>
                <c:pt idx="345">
                  <c:v>1.64</c:v>
                </c:pt>
                <c:pt idx="346">
                  <c:v>1.38</c:v>
                </c:pt>
                <c:pt idx="347">
                  <c:v>1.7999999999999996</c:v>
                </c:pt>
                <c:pt idx="348">
                  <c:v>1.7799999999999998</c:v>
                </c:pt>
                <c:pt idx="349">
                  <c:v>1.3199999999999996</c:v>
                </c:pt>
                <c:pt idx="350">
                  <c:v>1.2999999999999996</c:v>
                </c:pt>
                <c:pt idx="351">
                  <c:v>1.7799999999999998</c:v>
                </c:pt>
                <c:pt idx="352">
                  <c:v>1.5399999999999998</c:v>
                </c:pt>
                <c:pt idx="353">
                  <c:v>1.3399999999999999</c:v>
                </c:pt>
                <c:pt idx="354">
                  <c:v>1.3599999999999999</c:v>
                </c:pt>
                <c:pt idx="355">
                  <c:v>1.6</c:v>
                </c:pt>
                <c:pt idx="356">
                  <c:v>1.1399999999999999</c:v>
                </c:pt>
                <c:pt idx="357">
                  <c:v>1.0599999999999998</c:v>
                </c:pt>
                <c:pt idx="358">
                  <c:v>1.0599999999999998</c:v>
                </c:pt>
                <c:pt idx="359">
                  <c:v>1.2799999999999998</c:v>
                </c:pt>
                <c:pt idx="360">
                  <c:v>1.0999999999999996</c:v>
                </c:pt>
                <c:pt idx="361">
                  <c:v>1.1199999999999999</c:v>
                </c:pt>
                <c:pt idx="362">
                  <c:v>1.6799999999999997</c:v>
                </c:pt>
                <c:pt idx="363">
                  <c:v>2.12</c:v>
                </c:pt>
                <c:pt idx="364">
                  <c:v>2.1000000000000005</c:v>
                </c:pt>
                <c:pt idx="365">
                  <c:v>1.8800000000000001</c:v>
                </c:pt>
                <c:pt idx="366">
                  <c:v>1.5399999999999998</c:v>
                </c:pt>
                <c:pt idx="367">
                  <c:v>0.90000000000000036</c:v>
                </c:pt>
                <c:pt idx="368">
                  <c:v>0.74000000000000021</c:v>
                </c:pt>
                <c:pt idx="369">
                  <c:v>1.1800000000000002</c:v>
                </c:pt>
                <c:pt idx="370">
                  <c:v>1.4</c:v>
                </c:pt>
                <c:pt idx="371">
                  <c:v>1.7400000000000002</c:v>
                </c:pt>
                <c:pt idx="372">
                  <c:v>2.0599999999999996</c:v>
                </c:pt>
                <c:pt idx="373">
                  <c:v>1.8</c:v>
                </c:pt>
                <c:pt idx="374">
                  <c:v>1.5599999999999998</c:v>
                </c:pt>
                <c:pt idx="375">
                  <c:v>1.6199999999999999</c:v>
                </c:pt>
                <c:pt idx="376">
                  <c:v>1.2999999999999996</c:v>
                </c:pt>
                <c:pt idx="377">
                  <c:v>1.0599999999999998</c:v>
                </c:pt>
                <c:pt idx="378">
                  <c:v>1.1799999999999997</c:v>
                </c:pt>
                <c:pt idx="379">
                  <c:v>1.1000000000000001</c:v>
                </c:pt>
                <c:pt idx="380">
                  <c:v>1.1000000000000001</c:v>
                </c:pt>
                <c:pt idx="381">
                  <c:v>1.6800000000000002</c:v>
                </c:pt>
                <c:pt idx="382">
                  <c:v>2.04</c:v>
                </c:pt>
                <c:pt idx="383">
                  <c:v>2.3400000000000003</c:v>
                </c:pt>
                <c:pt idx="384">
                  <c:v>2.3199999999999998</c:v>
                </c:pt>
                <c:pt idx="385">
                  <c:v>2.2800000000000002</c:v>
                </c:pt>
                <c:pt idx="386">
                  <c:v>2.12</c:v>
                </c:pt>
                <c:pt idx="387">
                  <c:v>2.12</c:v>
                </c:pt>
                <c:pt idx="388">
                  <c:v>1.8</c:v>
                </c:pt>
                <c:pt idx="389">
                  <c:v>2.2200000000000002</c:v>
                </c:pt>
                <c:pt idx="390">
                  <c:v>2.44</c:v>
                </c:pt>
                <c:pt idx="391">
                  <c:v>2.2199999999999998</c:v>
                </c:pt>
                <c:pt idx="392">
                  <c:v>2.3199999999999998</c:v>
                </c:pt>
                <c:pt idx="393">
                  <c:v>2.4</c:v>
                </c:pt>
                <c:pt idx="394">
                  <c:v>2.12</c:v>
                </c:pt>
                <c:pt idx="395">
                  <c:v>1.7800000000000005</c:v>
                </c:pt>
                <c:pt idx="396">
                  <c:v>2.0200000000000005</c:v>
                </c:pt>
                <c:pt idx="397">
                  <c:v>2.04</c:v>
                </c:pt>
                <c:pt idx="398">
                  <c:v>2.2000000000000002</c:v>
                </c:pt>
                <c:pt idx="399">
                  <c:v>2.14</c:v>
                </c:pt>
                <c:pt idx="400">
                  <c:v>2.4599999999999995</c:v>
                </c:pt>
                <c:pt idx="401">
                  <c:v>2.6199999999999992</c:v>
                </c:pt>
                <c:pt idx="402">
                  <c:v>2.2999999999999989</c:v>
                </c:pt>
                <c:pt idx="403">
                  <c:v>2.0999999999999988</c:v>
                </c:pt>
                <c:pt idx="404">
                  <c:v>2.5599999999999987</c:v>
                </c:pt>
                <c:pt idx="405">
                  <c:v>2.3999999999999995</c:v>
                </c:pt>
                <c:pt idx="406">
                  <c:v>2.1599999999999993</c:v>
                </c:pt>
                <c:pt idx="407">
                  <c:v>2.0799999999999996</c:v>
                </c:pt>
                <c:pt idx="408">
                  <c:v>2.4199999999999995</c:v>
                </c:pt>
                <c:pt idx="409">
                  <c:v>2.0999999999999992</c:v>
                </c:pt>
                <c:pt idx="410">
                  <c:v>2.3599999999999994</c:v>
                </c:pt>
                <c:pt idx="411">
                  <c:v>2.2999999999999994</c:v>
                </c:pt>
                <c:pt idx="412">
                  <c:v>2.3599999999999994</c:v>
                </c:pt>
                <c:pt idx="413">
                  <c:v>2.2799999999999998</c:v>
                </c:pt>
                <c:pt idx="414">
                  <c:v>2.16</c:v>
                </c:pt>
                <c:pt idx="415">
                  <c:v>2.0799999999999996</c:v>
                </c:pt>
                <c:pt idx="416">
                  <c:v>2.2199999999999998</c:v>
                </c:pt>
                <c:pt idx="417">
                  <c:v>1.879999999999999</c:v>
                </c:pt>
                <c:pt idx="418">
                  <c:v>1.5399999999999991</c:v>
                </c:pt>
                <c:pt idx="419">
                  <c:v>1.5199999999999989</c:v>
                </c:pt>
                <c:pt idx="420">
                  <c:v>1.6199999999999988</c:v>
                </c:pt>
                <c:pt idx="421">
                  <c:v>1.3999999999999992</c:v>
                </c:pt>
                <c:pt idx="422">
                  <c:v>1.8399999999999992</c:v>
                </c:pt>
                <c:pt idx="423">
                  <c:v>1.8999999999999986</c:v>
                </c:pt>
                <c:pt idx="424">
                  <c:v>1.6999999999999993</c:v>
                </c:pt>
                <c:pt idx="425">
                  <c:v>1.1000000000000001</c:v>
                </c:pt>
                <c:pt idx="426">
                  <c:v>0.77999999999999969</c:v>
                </c:pt>
                <c:pt idx="427">
                  <c:v>0.38000000000000045</c:v>
                </c:pt>
                <c:pt idx="428">
                  <c:v>0.32000000000000028</c:v>
                </c:pt>
                <c:pt idx="429">
                  <c:v>0.13999999999999985</c:v>
                </c:pt>
                <c:pt idx="430">
                  <c:v>0.3999999999999993</c:v>
                </c:pt>
                <c:pt idx="431">
                  <c:v>0.57999999999999974</c:v>
                </c:pt>
                <c:pt idx="432">
                  <c:v>0.87999999999999967</c:v>
                </c:pt>
                <c:pt idx="433">
                  <c:v>1.36</c:v>
                </c:pt>
                <c:pt idx="434">
                  <c:v>1.6400000000000006</c:v>
                </c:pt>
                <c:pt idx="435">
                  <c:v>1.7400000000000007</c:v>
                </c:pt>
                <c:pt idx="436">
                  <c:v>1.9600000000000002</c:v>
                </c:pt>
                <c:pt idx="437">
                  <c:v>2.0599999999999996</c:v>
                </c:pt>
                <c:pt idx="438">
                  <c:v>1.6</c:v>
                </c:pt>
                <c:pt idx="439">
                  <c:v>1.44</c:v>
                </c:pt>
                <c:pt idx="440">
                  <c:v>1.6799999999999997</c:v>
                </c:pt>
                <c:pt idx="441">
                  <c:v>1.4199999999999995</c:v>
                </c:pt>
                <c:pt idx="442">
                  <c:v>1.1200000000000003</c:v>
                </c:pt>
                <c:pt idx="443">
                  <c:v>1.1200000000000003</c:v>
                </c:pt>
                <c:pt idx="444">
                  <c:v>1.2600000000000002</c:v>
                </c:pt>
                <c:pt idx="445">
                  <c:v>0.68000000000000038</c:v>
                </c:pt>
                <c:pt idx="446">
                  <c:v>1.06</c:v>
                </c:pt>
                <c:pt idx="447">
                  <c:v>1.2399999999999998</c:v>
                </c:pt>
                <c:pt idx="448">
                  <c:v>1.4399999999999991</c:v>
                </c:pt>
                <c:pt idx="449">
                  <c:v>1.5199999999999996</c:v>
                </c:pt>
                <c:pt idx="450">
                  <c:v>2.0799999999999996</c:v>
                </c:pt>
                <c:pt idx="451">
                  <c:v>1.7000000000000006</c:v>
                </c:pt>
                <c:pt idx="452">
                  <c:v>1.7600000000000009</c:v>
                </c:pt>
                <c:pt idx="453">
                  <c:v>1.1400000000000006</c:v>
                </c:pt>
                <c:pt idx="454">
                  <c:v>0.73999999999999988</c:v>
                </c:pt>
                <c:pt idx="455">
                  <c:v>0.93999999999999917</c:v>
                </c:pt>
                <c:pt idx="456">
                  <c:v>1.1999999999999986</c:v>
                </c:pt>
                <c:pt idx="457">
                  <c:v>1.6199999999999988</c:v>
                </c:pt>
                <c:pt idx="458">
                  <c:v>1.8599999999999988</c:v>
                </c:pt>
                <c:pt idx="459">
                  <c:v>2.1399999999999992</c:v>
                </c:pt>
                <c:pt idx="460">
                  <c:v>1.94</c:v>
                </c:pt>
                <c:pt idx="461">
                  <c:v>1.9600000000000002</c:v>
                </c:pt>
                <c:pt idx="462">
                  <c:v>1.7199999999999995</c:v>
                </c:pt>
                <c:pt idx="463">
                  <c:v>1.9600000000000002</c:v>
                </c:pt>
                <c:pt idx="464">
                  <c:v>2.2600000000000002</c:v>
                </c:pt>
                <c:pt idx="465">
                  <c:v>2.3200000000000003</c:v>
                </c:pt>
                <c:pt idx="466">
                  <c:v>2.54</c:v>
                </c:pt>
                <c:pt idx="467">
                  <c:v>2.5200000000000005</c:v>
                </c:pt>
                <c:pt idx="468">
                  <c:v>2.5200000000000005</c:v>
                </c:pt>
                <c:pt idx="469">
                  <c:v>2.6000000000000005</c:v>
                </c:pt>
                <c:pt idx="470">
                  <c:v>2.3600000000000008</c:v>
                </c:pt>
                <c:pt idx="471">
                  <c:v>1.7200000000000011</c:v>
                </c:pt>
                <c:pt idx="472">
                  <c:v>1.620000000000001</c:v>
                </c:pt>
                <c:pt idx="473">
                  <c:v>1.3800000000000003</c:v>
                </c:pt>
                <c:pt idx="474">
                  <c:v>0.73999999999999988</c:v>
                </c:pt>
                <c:pt idx="475">
                  <c:v>0.75999999999999945</c:v>
                </c:pt>
                <c:pt idx="476">
                  <c:v>0.6399999999999999</c:v>
                </c:pt>
                <c:pt idx="477">
                  <c:v>0.13999999999999985</c:v>
                </c:pt>
                <c:pt idx="478">
                  <c:v>-0.33999999999999914</c:v>
                </c:pt>
                <c:pt idx="479">
                  <c:v>-0.51999999999999957</c:v>
                </c:pt>
                <c:pt idx="480">
                  <c:v>-0.67999999999999972</c:v>
                </c:pt>
                <c:pt idx="481">
                  <c:v>-0.66000000000000014</c:v>
                </c:pt>
                <c:pt idx="482">
                  <c:v>-0.52000000000000024</c:v>
                </c:pt>
                <c:pt idx="483">
                  <c:v>-0.2000000000000007</c:v>
                </c:pt>
                <c:pt idx="484">
                  <c:v>-2.0000000000000285E-2</c:v>
                </c:pt>
                <c:pt idx="485">
                  <c:v>-0.26000000000000012</c:v>
                </c:pt>
                <c:pt idx="486">
                  <c:v>0.11999999999999958</c:v>
                </c:pt>
                <c:pt idx="487">
                  <c:v>0.13999999999999915</c:v>
                </c:pt>
                <c:pt idx="488">
                  <c:v>0.45999999999999941</c:v>
                </c:pt>
                <c:pt idx="489">
                  <c:v>0.71999999999999953</c:v>
                </c:pt>
                <c:pt idx="490">
                  <c:v>1.1599999999999995</c:v>
                </c:pt>
                <c:pt idx="491">
                  <c:v>0.92000000000000026</c:v>
                </c:pt>
                <c:pt idx="492">
                  <c:v>0.92000000000000026</c:v>
                </c:pt>
                <c:pt idx="493">
                  <c:v>0.9</c:v>
                </c:pt>
                <c:pt idx="494">
                  <c:v>1.0199999999999996</c:v>
                </c:pt>
                <c:pt idx="495">
                  <c:v>0.8600000000000001</c:v>
                </c:pt>
                <c:pt idx="496">
                  <c:v>1.0199999999999996</c:v>
                </c:pt>
                <c:pt idx="497">
                  <c:v>1.2399999999999998</c:v>
                </c:pt>
                <c:pt idx="498">
                  <c:v>1.4599999999999995</c:v>
                </c:pt>
                <c:pt idx="499">
                  <c:v>1.3</c:v>
                </c:pt>
                <c:pt idx="500">
                  <c:v>1.0999999999999992</c:v>
                </c:pt>
                <c:pt idx="501">
                  <c:v>1.179999999999999</c:v>
                </c:pt>
                <c:pt idx="502">
                  <c:v>1.2999999999999994</c:v>
                </c:pt>
                <c:pt idx="503">
                  <c:v>1.0999999999999992</c:v>
                </c:pt>
                <c:pt idx="504">
                  <c:v>1.319999999999999</c:v>
                </c:pt>
                <c:pt idx="505">
                  <c:v>1.9399999999999991</c:v>
                </c:pt>
                <c:pt idx="506">
                  <c:v>1.8999999999999992</c:v>
                </c:pt>
                <c:pt idx="507">
                  <c:v>1.7199999999999995</c:v>
                </c:pt>
                <c:pt idx="508">
                  <c:v>1.7800000000000005</c:v>
                </c:pt>
                <c:pt idx="509">
                  <c:v>1.5800000000000005</c:v>
                </c:pt>
                <c:pt idx="510">
                  <c:v>1.2399999999999998</c:v>
                </c:pt>
                <c:pt idx="511">
                  <c:v>1.7200000000000002</c:v>
                </c:pt>
                <c:pt idx="512">
                  <c:v>1.8799999999999997</c:v>
                </c:pt>
                <c:pt idx="513">
                  <c:v>2.1399999999999997</c:v>
                </c:pt>
                <c:pt idx="514">
                  <c:v>2.3200000000000003</c:v>
                </c:pt>
                <c:pt idx="515">
                  <c:v>2.3600000000000008</c:v>
                </c:pt>
                <c:pt idx="516">
                  <c:v>2.3800000000000003</c:v>
                </c:pt>
                <c:pt idx="517">
                  <c:v>2.660000000000001</c:v>
                </c:pt>
                <c:pt idx="518">
                  <c:v>2.9599999999999995</c:v>
                </c:pt>
                <c:pt idx="519">
                  <c:v>3.0599999999999996</c:v>
                </c:pt>
                <c:pt idx="520">
                  <c:v>3.6399999999999992</c:v>
                </c:pt>
                <c:pt idx="521">
                  <c:v>3.6799999999999984</c:v>
                </c:pt>
                <c:pt idx="522">
                  <c:v>3.9599999999999982</c:v>
                </c:pt>
                <c:pt idx="523">
                  <c:v>4.0199999999999987</c:v>
                </c:pt>
                <c:pt idx="524">
                  <c:v>3.919999999999999</c:v>
                </c:pt>
                <c:pt idx="525">
                  <c:v>3.5199999999999987</c:v>
                </c:pt>
                <c:pt idx="526">
                  <c:v>3.4</c:v>
                </c:pt>
                <c:pt idx="527">
                  <c:v>3.28</c:v>
                </c:pt>
                <c:pt idx="528">
                  <c:v>2.4400000000000004</c:v>
                </c:pt>
                <c:pt idx="529">
                  <c:v>2.1400000000000006</c:v>
                </c:pt>
                <c:pt idx="530">
                  <c:v>2.180000000000001</c:v>
                </c:pt>
                <c:pt idx="531">
                  <c:v>1.9800000000000011</c:v>
                </c:pt>
                <c:pt idx="532">
                  <c:v>1.680000000000001</c:v>
                </c:pt>
                <c:pt idx="533">
                  <c:v>2.2000000000000002</c:v>
                </c:pt>
                <c:pt idx="534">
                  <c:v>2.5399999999999991</c:v>
                </c:pt>
                <c:pt idx="535">
                  <c:v>2.0199999999999987</c:v>
                </c:pt>
                <c:pt idx="536">
                  <c:v>2.1199999999999988</c:v>
                </c:pt>
                <c:pt idx="537">
                  <c:v>2.2999999999999998</c:v>
                </c:pt>
                <c:pt idx="538">
                  <c:v>2.12</c:v>
                </c:pt>
                <c:pt idx="539">
                  <c:v>2.2600000000000007</c:v>
                </c:pt>
                <c:pt idx="540">
                  <c:v>2.6000000000000014</c:v>
                </c:pt>
                <c:pt idx="541">
                  <c:v>2.6400000000000019</c:v>
                </c:pt>
                <c:pt idx="542">
                  <c:v>2.4400000000000004</c:v>
                </c:pt>
                <c:pt idx="543">
                  <c:v>2.6000000000000014</c:v>
                </c:pt>
                <c:pt idx="544">
                  <c:v>2.6400000000000019</c:v>
                </c:pt>
                <c:pt idx="545">
                  <c:v>3.2600000000000025</c:v>
                </c:pt>
                <c:pt idx="546">
                  <c:v>3.1600000000000024</c:v>
                </c:pt>
                <c:pt idx="547">
                  <c:v>3.3200000000000016</c:v>
                </c:pt>
                <c:pt idx="548">
                  <c:v>3.4</c:v>
                </c:pt>
                <c:pt idx="549">
                  <c:v>3.2599999999999993</c:v>
                </c:pt>
                <c:pt idx="550">
                  <c:v>2.6199999999999988</c:v>
                </c:pt>
                <c:pt idx="551">
                  <c:v>2.4599999999999982</c:v>
                </c:pt>
                <c:pt idx="552">
                  <c:v>2.5799999999999996</c:v>
                </c:pt>
                <c:pt idx="553">
                  <c:v>2.6400000000000006</c:v>
                </c:pt>
                <c:pt idx="554">
                  <c:v>2.8000000000000016</c:v>
                </c:pt>
                <c:pt idx="555">
                  <c:v>2.9600000000000009</c:v>
                </c:pt>
                <c:pt idx="556">
                  <c:v>3.0600000000000023</c:v>
                </c:pt>
                <c:pt idx="557">
                  <c:v>2.7800000000000011</c:v>
                </c:pt>
                <c:pt idx="558">
                  <c:v>2.5200000000000018</c:v>
                </c:pt>
                <c:pt idx="559">
                  <c:v>2.580000000000001</c:v>
                </c:pt>
                <c:pt idx="560">
                  <c:v>2.660000000000001</c:v>
                </c:pt>
                <c:pt idx="561">
                  <c:v>2.6400000000000006</c:v>
                </c:pt>
                <c:pt idx="562">
                  <c:v>2.6400000000000006</c:v>
                </c:pt>
                <c:pt idx="563">
                  <c:v>2.6</c:v>
                </c:pt>
                <c:pt idx="564">
                  <c:v>2.160000000000001</c:v>
                </c:pt>
                <c:pt idx="565">
                  <c:v>1.9000000000000015</c:v>
                </c:pt>
                <c:pt idx="566">
                  <c:v>2.2400000000000007</c:v>
                </c:pt>
                <c:pt idx="567">
                  <c:v>2.2400000000000007</c:v>
                </c:pt>
                <c:pt idx="568">
                  <c:v>2.3400000000000007</c:v>
                </c:pt>
                <c:pt idx="569">
                  <c:v>2.4400000000000004</c:v>
                </c:pt>
                <c:pt idx="570">
                  <c:v>2.5200000000000018</c:v>
                </c:pt>
                <c:pt idx="571">
                  <c:v>2.480000000000004</c:v>
                </c:pt>
                <c:pt idx="572">
                  <c:v>2.5600000000000049</c:v>
                </c:pt>
                <c:pt idx="573">
                  <c:v>2.7200000000000073</c:v>
                </c:pt>
                <c:pt idx="574">
                  <c:v>2.8600000000000079</c:v>
                </c:pt>
                <c:pt idx="575">
                  <c:v>2.7600000000000078</c:v>
                </c:pt>
                <c:pt idx="576">
                  <c:v>2.380000000000007</c:v>
                </c:pt>
                <c:pt idx="577">
                  <c:v>2.3000000000000056</c:v>
                </c:pt>
                <c:pt idx="578">
                  <c:v>2.5000000000000027</c:v>
                </c:pt>
                <c:pt idx="579">
                  <c:v>2.4</c:v>
                </c:pt>
                <c:pt idx="580">
                  <c:v>2.2799999999999985</c:v>
                </c:pt>
                <c:pt idx="581">
                  <c:v>2.2399999999999949</c:v>
                </c:pt>
                <c:pt idx="582">
                  <c:v>1.7399999999999949</c:v>
                </c:pt>
                <c:pt idx="583">
                  <c:v>1.4199999999999959</c:v>
                </c:pt>
                <c:pt idx="584">
                  <c:v>1.1799999999999955</c:v>
                </c:pt>
                <c:pt idx="585">
                  <c:v>1.1999999999999971</c:v>
                </c:pt>
                <c:pt idx="586">
                  <c:v>1.4800000000000011</c:v>
                </c:pt>
                <c:pt idx="587">
                  <c:v>2.1400000000000032</c:v>
                </c:pt>
                <c:pt idx="588">
                  <c:v>1.9600000000000022</c:v>
                </c:pt>
                <c:pt idx="589">
                  <c:v>2.3400000000000034</c:v>
                </c:pt>
                <c:pt idx="590">
                  <c:v>2.5800000000000041</c:v>
                </c:pt>
                <c:pt idx="591">
                  <c:v>2.180000000000001</c:v>
                </c:pt>
                <c:pt idx="592">
                  <c:v>1.8</c:v>
                </c:pt>
                <c:pt idx="593">
                  <c:v>2.319999999999999</c:v>
                </c:pt>
                <c:pt idx="594">
                  <c:v>2.1399999999999979</c:v>
                </c:pt>
                <c:pt idx="595">
                  <c:v>1.9599999999999966</c:v>
                </c:pt>
                <c:pt idx="596">
                  <c:v>2.2199999999999962</c:v>
                </c:pt>
                <c:pt idx="597">
                  <c:v>2.5399999999999947</c:v>
                </c:pt>
                <c:pt idx="598">
                  <c:v>2.099999999999997</c:v>
                </c:pt>
                <c:pt idx="599">
                  <c:v>1.9599999999999995</c:v>
                </c:pt>
                <c:pt idx="600">
                  <c:v>2.2799999999999985</c:v>
                </c:pt>
                <c:pt idx="601">
                  <c:v>2.4800000000000013</c:v>
                </c:pt>
                <c:pt idx="602">
                  <c:v>2.2800000000000011</c:v>
                </c:pt>
                <c:pt idx="603">
                  <c:v>2.0400000000000005</c:v>
                </c:pt>
                <c:pt idx="604">
                  <c:v>2.5</c:v>
                </c:pt>
                <c:pt idx="605">
                  <c:v>1.9800000000000011</c:v>
                </c:pt>
                <c:pt idx="606">
                  <c:v>1.3400000000000005</c:v>
                </c:pt>
                <c:pt idx="607">
                  <c:v>1.1200000000000017</c:v>
                </c:pt>
                <c:pt idx="608">
                  <c:v>0.94000000000000339</c:v>
                </c:pt>
                <c:pt idx="609">
                  <c:v>0.42000000000000454</c:v>
                </c:pt>
                <c:pt idx="610">
                  <c:v>0.30000000000000571</c:v>
                </c:pt>
                <c:pt idx="611">
                  <c:v>0.68000000000000393</c:v>
                </c:pt>
                <c:pt idx="612">
                  <c:v>1.0600000000000052</c:v>
                </c:pt>
                <c:pt idx="613">
                  <c:v>1.2600000000000022</c:v>
                </c:pt>
                <c:pt idx="614">
                  <c:v>1.3800000000000012</c:v>
                </c:pt>
                <c:pt idx="615">
                  <c:v>1.6199999999999988</c:v>
                </c:pt>
                <c:pt idx="616">
                  <c:v>1.7799999999999983</c:v>
                </c:pt>
                <c:pt idx="617">
                  <c:v>1.5399999999999949</c:v>
                </c:pt>
                <c:pt idx="618">
                  <c:v>1.8799999999999955</c:v>
                </c:pt>
                <c:pt idx="619">
                  <c:v>1.8199999999999961</c:v>
                </c:pt>
                <c:pt idx="620">
                  <c:v>1.9799999999999982</c:v>
                </c:pt>
                <c:pt idx="621">
                  <c:v>2</c:v>
                </c:pt>
                <c:pt idx="622">
                  <c:v>2.1400000000000032</c:v>
                </c:pt>
                <c:pt idx="623">
                  <c:v>1.7000000000000042</c:v>
                </c:pt>
                <c:pt idx="624">
                  <c:v>1.6600000000000037</c:v>
                </c:pt>
                <c:pt idx="625">
                  <c:v>1.7800000000000025</c:v>
                </c:pt>
                <c:pt idx="626">
                  <c:v>1.5600000000000023</c:v>
                </c:pt>
                <c:pt idx="627">
                  <c:v>1.5800000000000012</c:v>
                </c:pt>
                <c:pt idx="628">
                  <c:v>1.5600000000000009</c:v>
                </c:pt>
                <c:pt idx="629">
                  <c:v>1.7799999999999998</c:v>
                </c:pt>
                <c:pt idx="630">
                  <c:v>1.3399999999999992</c:v>
                </c:pt>
                <c:pt idx="631">
                  <c:v>1.5999999999999985</c:v>
                </c:pt>
                <c:pt idx="632">
                  <c:v>1.459999999999998</c:v>
                </c:pt>
                <c:pt idx="633">
                  <c:v>1.5599999999999981</c:v>
                </c:pt>
                <c:pt idx="634">
                  <c:v>1.3999999999999986</c:v>
                </c:pt>
                <c:pt idx="635">
                  <c:v>1.4399999999999991</c:v>
                </c:pt>
                <c:pt idx="636">
                  <c:v>1.180000000000001</c:v>
                </c:pt>
                <c:pt idx="637">
                  <c:v>1.180000000000001</c:v>
                </c:pt>
                <c:pt idx="638">
                  <c:v>1.2200000000000017</c:v>
                </c:pt>
                <c:pt idx="639">
                  <c:v>1.2200000000000017</c:v>
                </c:pt>
                <c:pt idx="640">
                  <c:v>1.5</c:v>
                </c:pt>
                <c:pt idx="641">
                  <c:v>1.3599999999999981</c:v>
                </c:pt>
                <c:pt idx="642">
                  <c:v>1.3599999999999981</c:v>
                </c:pt>
                <c:pt idx="643">
                  <c:v>1.3799999999999968</c:v>
                </c:pt>
                <c:pt idx="644">
                  <c:v>1.6799999999999984</c:v>
                </c:pt>
                <c:pt idx="645">
                  <c:v>1.4599999999999995</c:v>
                </c:pt>
                <c:pt idx="646">
                  <c:v>1.8</c:v>
                </c:pt>
                <c:pt idx="647">
                  <c:v>1.6599999999999995</c:v>
                </c:pt>
                <c:pt idx="648">
                  <c:v>1.5600000000000009</c:v>
                </c:pt>
                <c:pt idx="649">
                  <c:v>1.2200000000000002</c:v>
                </c:pt>
                <c:pt idx="650">
                  <c:v>0.82000000000000028</c:v>
                </c:pt>
                <c:pt idx="651">
                  <c:v>0.62000000000000033</c:v>
                </c:pt>
                <c:pt idx="652">
                  <c:v>0.90000000000000147</c:v>
                </c:pt>
                <c:pt idx="653">
                  <c:v>0.97999999999999976</c:v>
                </c:pt>
                <c:pt idx="654">
                  <c:v>0.65999999999999948</c:v>
                </c:pt>
                <c:pt idx="655">
                  <c:v>1</c:v>
                </c:pt>
                <c:pt idx="656">
                  <c:v>0.77999999999999969</c:v>
                </c:pt>
                <c:pt idx="657">
                  <c:v>0.25999999999999945</c:v>
                </c:pt>
                <c:pt idx="658">
                  <c:v>0.26000000000000084</c:v>
                </c:pt>
                <c:pt idx="659">
                  <c:v>0.48000000000000115</c:v>
                </c:pt>
                <c:pt idx="660">
                  <c:v>0.36000000000000087</c:v>
                </c:pt>
                <c:pt idx="661">
                  <c:v>0.62000000000000166</c:v>
                </c:pt>
                <c:pt idx="662">
                  <c:v>1.0000000000000013</c:v>
                </c:pt>
                <c:pt idx="663">
                  <c:v>0.96000000000000085</c:v>
                </c:pt>
                <c:pt idx="664">
                  <c:v>1.1000000000000001</c:v>
                </c:pt>
                <c:pt idx="665">
                  <c:v>1.1799999999999997</c:v>
                </c:pt>
                <c:pt idx="666">
                  <c:v>1.0599999999999994</c:v>
                </c:pt>
                <c:pt idx="667">
                  <c:v>0.99999999999999856</c:v>
                </c:pt>
                <c:pt idx="668">
                  <c:v>1.1999999999999986</c:v>
                </c:pt>
                <c:pt idx="669">
                  <c:v>1.0399999999999991</c:v>
                </c:pt>
                <c:pt idx="670">
                  <c:v>1.1799999999999997</c:v>
                </c:pt>
                <c:pt idx="671">
                  <c:v>0.89999999999999858</c:v>
                </c:pt>
                <c:pt idx="672">
                  <c:v>0.71999999999999886</c:v>
                </c:pt>
                <c:pt idx="673">
                  <c:v>0.63999999999999913</c:v>
                </c:pt>
                <c:pt idx="674">
                  <c:v>0.7999999999999986</c:v>
                </c:pt>
                <c:pt idx="675">
                  <c:v>0.81999999999999884</c:v>
                </c:pt>
                <c:pt idx="676">
                  <c:v>1.2</c:v>
                </c:pt>
                <c:pt idx="677">
                  <c:v>0.75999999999999945</c:v>
                </c:pt>
                <c:pt idx="678">
                  <c:v>0.75999999999999945</c:v>
                </c:pt>
                <c:pt idx="679">
                  <c:v>0.24000000000000057</c:v>
                </c:pt>
                <c:pt idx="680">
                  <c:v>0.22000000000000028</c:v>
                </c:pt>
                <c:pt idx="681">
                  <c:v>0.4</c:v>
                </c:pt>
                <c:pt idx="682">
                  <c:v>0.72000000000000175</c:v>
                </c:pt>
                <c:pt idx="683">
                  <c:v>0.44000000000000056</c:v>
                </c:pt>
                <c:pt idx="684">
                  <c:v>1.2</c:v>
                </c:pt>
                <c:pt idx="685">
                  <c:v>1.0200000000000002</c:v>
                </c:pt>
                <c:pt idx="686">
                  <c:v>0.72000000000000031</c:v>
                </c:pt>
                <c:pt idx="687">
                  <c:v>1.0200000000000002</c:v>
                </c:pt>
                <c:pt idx="688">
                  <c:v>1.4600000000000009</c:v>
                </c:pt>
                <c:pt idx="689">
                  <c:v>1.0000000000000013</c:v>
                </c:pt>
                <c:pt idx="690">
                  <c:v>0.96000000000000085</c:v>
                </c:pt>
                <c:pt idx="691">
                  <c:v>0.68000000000000116</c:v>
                </c:pt>
                <c:pt idx="692">
                  <c:v>0.44000000000000056</c:v>
                </c:pt>
                <c:pt idx="693">
                  <c:v>0.36000000000000087</c:v>
                </c:pt>
                <c:pt idx="694">
                  <c:v>0.52000000000000024</c:v>
                </c:pt>
                <c:pt idx="695">
                  <c:v>0.87999999999999967</c:v>
                </c:pt>
                <c:pt idx="696">
                  <c:v>0.85999999999999943</c:v>
                </c:pt>
                <c:pt idx="697">
                  <c:v>0.95999999999999941</c:v>
                </c:pt>
                <c:pt idx="698">
                  <c:v>1.0400000000000005</c:v>
                </c:pt>
                <c:pt idx="699">
                  <c:v>1.2000000000000015</c:v>
                </c:pt>
                <c:pt idx="700">
                  <c:v>0.52000000000000168</c:v>
                </c:pt>
                <c:pt idx="701">
                  <c:v>0.66000000000000081</c:v>
                </c:pt>
                <c:pt idx="702">
                  <c:v>0.87999999999999967</c:v>
                </c:pt>
                <c:pt idx="703">
                  <c:v>0.45999999999999802</c:v>
                </c:pt>
                <c:pt idx="704">
                  <c:v>0.39999999999999714</c:v>
                </c:pt>
                <c:pt idx="705">
                  <c:v>0.79999999999999716</c:v>
                </c:pt>
                <c:pt idx="706">
                  <c:v>1.2399999999999978</c:v>
                </c:pt>
                <c:pt idx="707">
                  <c:v>0.99999999999999856</c:v>
                </c:pt>
                <c:pt idx="708">
                  <c:v>1.1000000000000001</c:v>
                </c:pt>
                <c:pt idx="709">
                  <c:v>0.95999999999999941</c:v>
                </c:pt>
                <c:pt idx="710">
                  <c:v>0.85999999999999943</c:v>
                </c:pt>
                <c:pt idx="711">
                  <c:v>0.5</c:v>
                </c:pt>
                <c:pt idx="712">
                  <c:v>0.43999999999999917</c:v>
                </c:pt>
                <c:pt idx="713">
                  <c:v>0.2999999999999986</c:v>
                </c:pt>
                <c:pt idx="714">
                  <c:v>0.25999999999999801</c:v>
                </c:pt>
                <c:pt idx="715">
                  <c:v>0.21999999999999745</c:v>
                </c:pt>
                <c:pt idx="716">
                  <c:v>0.23999999999999772</c:v>
                </c:pt>
                <c:pt idx="717">
                  <c:v>0.43999999999999917</c:v>
                </c:pt>
                <c:pt idx="718">
                  <c:v>0.67999999999999972</c:v>
                </c:pt>
                <c:pt idx="719">
                  <c:v>0.8</c:v>
                </c:pt>
                <c:pt idx="720">
                  <c:v>0.87999999999999967</c:v>
                </c:pt>
                <c:pt idx="721">
                  <c:v>1.0999999999999985</c:v>
                </c:pt>
                <c:pt idx="722">
                  <c:v>1.1799999999999984</c:v>
                </c:pt>
                <c:pt idx="723">
                  <c:v>1.0399999999999978</c:v>
                </c:pt>
                <c:pt idx="724">
                  <c:v>0.91999999999999749</c:v>
                </c:pt>
                <c:pt idx="725">
                  <c:v>0.89999999999999858</c:v>
                </c:pt>
                <c:pt idx="726">
                  <c:v>0.7</c:v>
                </c:pt>
                <c:pt idx="727">
                  <c:v>0.44000000000000056</c:v>
                </c:pt>
                <c:pt idx="728">
                  <c:v>0.6</c:v>
                </c:pt>
                <c:pt idx="729">
                  <c:v>0.66000000000000081</c:v>
                </c:pt>
                <c:pt idx="730">
                  <c:v>0.62000000000000033</c:v>
                </c:pt>
                <c:pt idx="731">
                  <c:v>0.7999999999999986</c:v>
                </c:pt>
                <c:pt idx="732">
                  <c:v>0.77999999999999692</c:v>
                </c:pt>
                <c:pt idx="733">
                  <c:v>0.49999999999999717</c:v>
                </c:pt>
                <c:pt idx="734">
                  <c:v>0.61999999999999744</c:v>
                </c:pt>
                <c:pt idx="735">
                  <c:v>0.61999999999999744</c:v>
                </c:pt>
                <c:pt idx="736">
                  <c:v>0.69999999999999862</c:v>
                </c:pt>
                <c:pt idx="737">
                  <c:v>1</c:v>
                </c:pt>
                <c:pt idx="738">
                  <c:v>1.0399999999999991</c:v>
                </c:pt>
                <c:pt idx="739">
                  <c:v>0.92000000000000026</c:v>
                </c:pt>
                <c:pt idx="740">
                  <c:v>1.3200000000000003</c:v>
                </c:pt>
                <c:pt idx="741">
                  <c:v>1.3600000000000008</c:v>
                </c:pt>
                <c:pt idx="742">
                  <c:v>1.3600000000000008</c:v>
                </c:pt>
                <c:pt idx="743">
                  <c:v>1.1600000000000008</c:v>
                </c:pt>
                <c:pt idx="744">
                  <c:v>1.3399999999999992</c:v>
                </c:pt>
                <c:pt idx="745">
                  <c:v>1.1999999999999986</c:v>
                </c:pt>
                <c:pt idx="746">
                  <c:v>1.1399999999999977</c:v>
                </c:pt>
                <c:pt idx="747">
                  <c:v>1.0599999999999981</c:v>
                </c:pt>
                <c:pt idx="748">
                  <c:v>1.1799999999999997</c:v>
                </c:pt>
                <c:pt idx="749">
                  <c:v>1.1600000000000008</c:v>
                </c:pt>
                <c:pt idx="750">
                  <c:v>0.94000000000000195</c:v>
                </c:pt>
                <c:pt idx="751">
                  <c:v>0.88000000000000256</c:v>
                </c:pt>
                <c:pt idx="752">
                  <c:v>1.1400000000000019</c:v>
                </c:pt>
                <c:pt idx="753">
                  <c:v>1.2200000000000002</c:v>
                </c:pt>
                <c:pt idx="754">
                  <c:v>1.1799999999999997</c:v>
                </c:pt>
                <c:pt idx="755">
                  <c:v>1.4999999999999987</c:v>
                </c:pt>
                <c:pt idx="756">
                  <c:v>1.1199999999999988</c:v>
                </c:pt>
                <c:pt idx="757">
                  <c:v>0.59999999999999853</c:v>
                </c:pt>
                <c:pt idx="758">
                  <c:v>0.75999999999999945</c:v>
                </c:pt>
                <c:pt idx="759">
                  <c:v>0.7399999999999991</c:v>
                </c:pt>
                <c:pt idx="760">
                  <c:v>0.43999999999999917</c:v>
                </c:pt>
                <c:pt idx="761">
                  <c:v>0.43999999999999917</c:v>
                </c:pt>
                <c:pt idx="762">
                  <c:v>0.97999999999999976</c:v>
                </c:pt>
                <c:pt idx="763">
                  <c:v>0.85999999999999943</c:v>
                </c:pt>
                <c:pt idx="764">
                  <c:v>0.64000000000000057</c:v>
                </c:pt>
                <c:pt idx="765">
                  <c:v>0.60000000000000142</c:v>
                </c:pt>
                <c:pt idx="766">
                  <c:v>0.74000000000000055</c:v>
                </c:pt>
                <c:pt idx="767">
                  <c:v>0.22000000000000028</c:v>
                </c:pt>
                <c:pt idx="768">
                  <c:v>0.28000000000000114</c:v>
                </c:pt>
                <c:pt idx="769">
                  <c:v>0.6</c:v>
                </c:pt>
                <c:pt idx="770">
                  <c:v>0.64000000000000057</c:v>
                </c:pt>
                <c:pt idx="771">
                  <c:v>0.40000000000000141</c:v>
                </c:pt>
                <c:pt idx="772">
                  <c:v>0.74000000000000055</c:v>
                </c:pt>
                <c:pt idx="773">
                  <c:v>0.44000000000000056</c:v>
                </c:pt>
                <c:pt idx="774">
                  <c:v>0.24000000000000057</c:v>
                </c:pt>
                <c:pt idx="775">
                  <c:v>0.42000000000000026</c:v>
                </c:pt>
                <c:pt idx="776">
                  <c:v>0.8</c:v>
                </c:pt>
                <c:pt idx="777">
                  <c:v>0.68000000000000116</c:v>
                </c:pt>
                <c:pt idx="778">
                  <c:v>0.94000000000000061</c:v>
                </c:pt>
                <c:pt idx="779">
                  <c:v>0.66000000000000081</c:v>
                </c:pt>
                <c:pt idx="780">
                  <c:v>0.80000000000000138</c:v>
                </c:pt>
                <c:pt idx="781">
                  <c:v>0.68000000000000116</c:v>
                </c:pt>
                <c:pt idx="782">
                  <c:v>0.74000000000000055</c:v>
                </c:pt>
                <c:pt idx="783">
                  <c:v>0.5</c:v>
                </c:pt>
                <c:pt idx="784">
                  <c:v>0.8</c:v>
                </c:pt>
                <c:pt idx="785">
                  <c:v>0.63999999999999913</c:v>
                </c:pt>
                <c:pt idx="786">
                  <c:v>0.33999999999999914</c:v>
                </c:pt>
                <c:pt idx="787">
                  <c:v>0.27999999999999969</c:v>
                </c:pt>
                <c:pt idx="788">
                  <c:v>0.17999999999999972</c:v>
                </c:pt>
                <c:pt idx="789">
                  <c:v>2.0000000000000285E-2</c:v>
                </c:pt>
                <c:pt idx="790">
                  <c:v>5.9999999999999429E-2</c:v>
                </c:pt>
                <c:pt idx="791">
                  <c:v>0.37999999999999973</c:v>
                </c:pt>
                <c:pt idx="792">
                  <c:v>0.2999999999999986</c:v>
                </c:pt>
                <c:pt idx="793">
                  <c:v>0.61999999999999889</c:v>
                </c:pt>
                <c:pt idx="794">
                  <c:v>0.47999999999999832</c:v>
                </c:pt>
                <c:pt idx="795">
                  <c:v>0.45999999999999941</c:v>
                </c:pt>
                <c:pt idx="796">
                  <c:v>0.81999999999999884</c:v>
                </c:pt>
                <c:pt idx="797">
                  <c:v>0.87999999999999967</c:v>
                </c:pt>
                <c:pt idx="798">
                  <c:v>0.77999999999999969</c:v>
                </c:pt>
                <c:pt idx="799">
                  <c:v>1.0399999999999991</c:v>
                </c:pt>
                <c:pt idx="800">
                  <c:v>0.91999999999999882</c:v>
                </c:pt>
                <c:pt idx="801">
                  <c:v>0.63999999999999913</c:v>
                </c:pt>
                <c:pt idx="802">
                  <c:v>0.61999999999999889</c:v>
                </c:pt>
                <c:pt idx="803">
                  <c:v>0.7</c:v>
                </c:pt>
                <c:pt idx="804">
                  <c:v>0.77999999999999969</c:v>
                </c:pt>
                <c:pt idx="805">
                  <c:v>0.97999999999999976</c:v>
                </c:pt>
                <c:pt idx="806">
                  <c:v>1.1600000000000008</c:v>
                </c:pt>
                <c:pt idx="807">
                  <c:v>1.1200000000000017</c:v>
                </c:pt>
                <c:pt idx="808">
                  <c:v>1.4400000000000006</c:v>
                </c:pt>
                <c:pt idx="809">
                  <c:v>1.0800000000000012</c:v>
                </c:pt>
                <c:pt idx="810">
                  <c:v>0.88000000000000111</c:v>
                </c:pt>
                <c:pt idx="811">
                  <c:v>0.7399999999999991</c:v>
                </c:pt>
                <c:pt idx="812">
                  <c:v>0.65999999999999803</c:v>
                </c:pt>
                <c:pt idx="813">
                  <c:v>0.39999999999999858</c:v>
                </c:pt>
                <c:pt idx="814">
                  <c:v>0.83999999999999919</c:v>
                </c:pt>
                <c:pt idx="815">
                  <c:v>0.69999999999999862</c:v>
                </c:pt>
                <c:pt idx="816">
                  <c:v>0.69999999999999862</c:v>
                </c:pt>
                <c:pt idx="817">
                  <c:v>1</c:v>
                </c:pt>
                <c:pt idx="818">
                  <c:v>1.1199999999999988</c:v>
                </c:pt>
                <c:pt idx="819">
                  <c:v>1.1599999999999995</c:v>
                </c:pt>
                <c:pt idx="820">
                  <c:v>1.4199999999999988</c:v>
                </c:pt>
                <c:pt idx="821">
                  <c:v>1.5</c:v>
                </c:pt>
                <c:pt idx="822">
                  <c:v>1.2799999999999998</c:v>
                </c:pt>
                <c:pt idx="823">
                  <c:v>1.2</c:v>
                </c:pt>
                <c:pt idx="824">
                  <c:v>0.69999999999999862</c:v>
                </c:pt>
                <c:pt idx="825">
                  <c:v>0.63999999999999913</c:v>
                </c:pt>
                <c:pt idx="826">
                  <c:v>0.53999999999999915</c:v>
                </c:pt>
                <c:pt idx="827">
                  <c:v>0.31999999999999884</c:v>
                </c:pt>
                <c:pt idx="828">
                  <c:v>0.1</c:v>
                </c:pt>
                <c:pt idx="829">
                  <c:v>0.32000000000000028</c:v>
                </c:pt>
                <c:pt idx="830">
                  <c:v>0.20000000000000143</c:v>
                </c:pt>
                <c:pt idx="831">
                  <c:v>0.34000000000000058</c:v>
                </c:pt>
                <c:pt idx="832">
                  <c:v>0.34000000000000058</c:v>
                </c:pt>
                <c:pt idx="833">
                  <c:v>0.26000000000000084</c:v>
                </c:pt>
                <c:pt idx="834">
                  <c:v>0.60000000000000142</c:v>
                </c:pt>
                <c:pt idx="835">
                  <c:v>0.44000000000000056</c:v>
                </c:pt>
                <c:pt idx="836">
                  <c:v>0.36000000000000087</c:v>
                </c:pt>
                <c:pt idx="837">
                  <c:v>0.68000000000000116</c:v>
                </c:pt>
                <c:pt idx="838">
                  <c:v>0.52000000000000024</c:v>
                </c:pt>
                <c:pt idx="839">
                  <c:v>-0.15999999999999942</c:v>
                </c:pt>
                <c:pt idx="840">
                  <c:v>-9.9999999999998576E-2</c:v>
                </c:pt>
                <c:pt idx="841">
                  <c:v>8.000000000000114E-2</c:v>
                </c:pt>
                <c:pt idx="842">
                  <c:v>-0.34000000000000058</c:v>
                </c:pt>
                <c:pt idx="843">
                  <c:v>-0.28000000000000114</c:v>
                </c:pt>
                <c:pt idx="844">
                  <c:v>0.11999999999999815</c:v>
                </c:pt>
                <c:pt idx="845">
                  <c:v>0.67999999999999761</c:v>
                </c:pt>
                <c:pt idx="846">
                  <c:v>0.31999999999999817</c:v>
                </c:pt>
                <c:pt idx="847">
                  <c:v>0.35999999999999943</c:v>
                </c:pt>
                <c:pt idx="848">
                  <c:v>0.65999999999999948</c:v>
                </c:pt>
                <c:pt idx="849">
                  <c:v>0.65999999999999948</c:v>
                </c:pt>
                <c:pt idx="850">
                  <c:v>1.9999999999998862E-2</c:v>
                </c:pt>
                <c:pt idx="851">
                  <c:v>-0.28000000000000114</c:v>
                </c:pt>
                <c:pt idx="852">
                  <c:v>-0.24000000000000127</c:v>
                </c:pt>
                <c:pt idx="853">
                  <c:v>-0.50000000000000067</c:v>
                </c:pt>
                <c:pt idx="854">
                  <c:v>-0.5800000000000004</c:v>
                </c:pt>
                <c:pt idx="855">
                  <c:v>-0.5</c:v>
                </c:pt>
                <c:pt idx="856">
                  <c:v>-0.5800000000000004</c:v>
                </c:pt>
                <c:pt idx="857">
                  <c:v>-0.32000000000000028</c:v>
                </c:pt>
                <c:pt idx="858">
                  <c:v>-0.22000000000000028</c:v>
                </c:pt>
                <c:pt idx="859">
                  <c:v>-0.2000000000000007</c:v>
                </c:pt>
                <c:pt idx="860">
                  <c:v>-0.50000000000000067</c:v>
                </c:pt>
                <c:pt idx="861">
                  <c:v>-0.27999999999999969</c:v>
                </c:pt>
                <c:pt idx="862">
                  <c:v>-8.0000000000000432E-2</c:v>
                </c:pt>
                <c:pt idx="863">
                  <c:v>0.16000000000000014</c:v>
                </c:pt>
                <c:pt idx="864">
                  <c:v>0.46000000000000013</c:v>
                </c:pt>
                <c:pt idx="865">
                  <c:v>0.8</c:v>
                </c:pt>
                <c:pt idx="866">
                  <c:v>1.079999999999999</c:v>
                </c:pt>
                <c:pt idx="867">
                  <c:v>0.57999999999999974</c:v>
                </c:pt>
                <c:pt idx="868">
                  <c:v>0.87999999999999901</c:v>
                </c:pt>
                <c:pt idx="869">
                  <c:v>0.55999999999999939</c:v>
                </c:pt>
                <c:pt idx="870">
                  <c:v>0.35999999999999943</c:v>
                </c:pt>
                <c:pt idx="871">
                  <c:v>-7.999999999999971E-2</c:v>
                </c:pt>
                <c:pt idx="872">
                  <c:v>0.1</c:v>
                </c:pt>
                <c:pt idx="873">
                  <c:v>-0.12000000000000029</c:v>
                </c:pt>
                <c:pt idx="874">
                  <c:v>-0.28000000000000042</c:v>
                </c:pt>
                <c:pt idx="875">
                  <c:v>-3.9999999999999855E-2</c:v>
                </c:pt>
                <c:pt idx="876">
                  <c:v>0.43999999999999984</c:v>
                </c:pt>
                <c:pt idx="877">
                  <c:v>0.43999999999999984</c:v>
                </c:pt>
                <c:pt idx="878">
                  <c:v>8.0000000000000432E-2</c:v>
                </c:pt>
                <c:pt idx="879">
                  <c:v>0.28000000000000042</c:v>
                </c:pt>
                <c:pt idx="880">
                  <c:v>0.12000000000000029</c:v>
                </c:pt>
                <c:pt idx="881">
                  <c:v>3.9999999999999855E-2</c:v>
                </c:pt>
                <c:pt idx="882">
                  <c:v>0.17999999999999972</c:v>
                </c:pt>
                <c:pt idx="883">
                  <c:v>0.35999999999999943</c:v>
                </c:pt>
                <c:pt idx="884">
                  <c:v>0.55999999999999939</c:v>
                </c:pt>
                <c:pt idx="885">
                  <c:v>1.0399999999999991</c:v>
                </c:pt>
                <c:pt idx="886">
                  <c:v>0.99999999999999933</c:v>
                </c:pt>
                <c:pt idx="887">
                  <c:v>0.7</c:v>
                </c:pt>
                <c:pt idx="888">
                  <c:v>0.84000000000000052</c:v>
                </c:pt>
                <c:pt idx="889">
                  <c:v>0.66000000000000081</c:v>
                </c:pt>
                <c:pt idx="890">
                  <c:v>0.72000000000000097</c:v>
                </c:pt>
                <c:pt idx="891">
                  <c:v>0.58000000000000118</c:v>
                </c:pt>
                <c:pt idx="892">
                  <c:v>1.2000000000000006</c:v>
                </c:pt>
                <c:pt idx="893">
                  <c:v>1.1800000000000004</c:v>
                </c:pt>
                <c:pt idx="894">
                  <c:v>1.3399999999999999</c:v>
                </c:pt>
                <c:pt idx="895">
                  <c:v>1.2</c:v>
                </c:pt>
                <c:pt idx="896">
                  <c:v>1.6</c:v>
                </c:pt>
                <c:pt idx="897">
                  <c:v>1.5</c:v>
                </c:pt>
                <c:pt idx="898">
                  <c:v>1.6600000000000001</c:v>
                </c:pt>
                <c:pt idx="899">
                  <c:v>2.0000000000000009</c:v>
                </c:pt>
                <c:pt idx="900">
                  <c:v>2.4600000000000009</c:v>
                </c:pt>
                <c:pt idx="901">
                  <c:v>2.3800000000000012</c:v>
                </c:pt>
                <c:pt idx="902">
                  <c:v>2.8000000000000007</c:v>
                </c:pt>
                <c:pt idx="903">
                  <c:v>2.7</c:v>
                </c:pt>
                <c:pt idx="904">
                  <c:v>2.2799999999999998</c:v>
                </c:pt>
                <c:pt idx="905">
                  <c:v>1.6199999999999997</c:v>
                </c:pt>
                <c:pt idx="906">
                  <c:v>1.5199999999999989</c:v>
                </c:pt>
                <c:pt idx="907">
                  <c:v>0.99999999999999933</c:v>
                </c:pt>
                <c:pt idx="908">
                  <c:v>0.8600000000000001</c:v>
                </c:pt>
                <c:pt idx="909">
                  <c:v>1.0000000000000007</c:v>
                </c:pt>
                <c:pt idx="910">
                  <c:v>1.1600000000000001</c:v>
                </c:pt>
                <c:pt idx="911">
                  <c:v>1.320000000000001</c:v>
                </c:pt>
                <c:pt idx="912">
                  <c:v>1.2000000000000006</c:v>
                </c:pt>
                <c:pt idx="913">
                  <c:v>1.1600000000000001</c:v>
                </c:pt>
                <c:pt idx="914">
                  <c:v>0.77999999999999969</c:v>
                </c:pt>
                <c:pt idx="915">
                  <c:v>0.70000000000000073</c:v>
                </c:pt>
                <c:pt idx="916">
                  <c:v>0.64000000000000057</c:v>
                </c:pt>
                <c:pt idx="917">
                  <c:v>0.58000000000000118</c:v>
                </c:pt>
                <c:pt idx="918">
                  <c:v>0.72000000000000097</c:v>
                </c:pt>
                <c:pt idx="919">
                  <c:v>1.120000000000001</c:v>
                </c:pt>
                <c:pt idx="920">
                  <c:v>1.1200000000000003</c:v>
                </c:pt>
                <c:pt idx="921">
                  <c:v>0.9</c:v>
                </c:pt>
                <c:pt idx="922">
                  <c:v>0.95999999999999941</c:v>
                </c:pt>
                <c:pt idx="923">
                  <c:v>0.93999999999999984</c:v>
                </c:pt>
                <c:pt idx="924">
                  <c:v>1.1199999999999997</c:v>
                </c:pt>
                <c:pt idx="925">
                  <c:v>1.1600000000000001</c:v>
                </c:pt>
                <c:pt idx="926">
                  <c:v>1.3399999999999999</c:v>
                </c:pt>
                <c:pt idx="927">
                  <c:v>1.6800000000000004</c:v>
                </c:pt>
                <c:pt idx="928">
                  <c:v>1.8400000000000005</c:v>
                </c:pt>
                <c:pt idx="929">
                  <c:v>1.8200000000000003</c:v>
                </c:pt>
                <c:pt idx="930">
                  <c:v>1.5799999999999996</c:v>
                </c:pt>
                <c:pt idx="931">
                  <c:v>1.3799999999999997</c:v>
                </c:pt>
                <c:pt idx="932">
                  <c:v>0.87999999999999901</c:v>
                </c:pt>
                <c:pt idx="933">
                  <c:v>0.77999999999999903</c:v>
                </c:pt>
                <c:pt idx="934">
                  <c:v>0.4199999999999996</c:v>
                </c:pt>
                <c:pt idx="935">
                  <c:v>0.8600000000000001</c:v>
                </c:pt>
                <c:pt idx="936">
                  <c:v>0.76000000000000012</c:v>
                </c:pt>
                <c:pt idx="937">
                  <c:v>0.82000000000000028</c:v>
                </c:pt>
                <c:pt idx="938">
                  <c:v>0.61999999999999955</c:v>
                </c:pt>
                <c:pt idx="939">
                  <c:v>0.51999999999999957</c:v>
                </c:pt>
                <c:pt idx="940">
                  <c:v>0.21999999999999958</c:v>
                </c:pt>
                <c:pt idx="941">
                  <c:v>0.53999999999999981</c:v>
                </c:pt>
                <c:pt idx="942">
                  <c:v>0.73999999999999988</c:v>
                </c:pt>
                <c:pt idx="943">
                  <c:v>0.62000000000000033</c:v>
                </c:pt>
                <c:pt idx="944">
                  <c:v>0.6399999999999999</c:v>
                </c:pt>
                <c:pt idx="945">
                  <c:v>0.59999999999999931</c:v>
                </c:pt>
                <c:pt idx="946">
                  <c:v>0.41999999999999887</c:v>
                </c:pt>
                <c:pt idx="947">
                  <c:v>0.29999999999999927</c:v>
                </c:pt>
                <c:pt idx="948">
                  <c:v>0.4199999999999996</c:v>
                </c:pt>
                <c:pt idx="949">
                  <c:v>7.999999999999971E-2</c:v>
                </c:pt>
                <c:pt idx="950">
                  <c:v>-4.000000000000057E-2</c:v>
                </c:pt>
                <c:pt idx="951">
                  <c:v>0.11999999999999958</c:v>
                </c:pt>
                <c:pt idx="952">
                  <c:v>0.19999999999999929</c:v>
                </c:pt>
                <c:pt idx="953">
                  <c:v>0.27999999999999903</c:v>
                </c:pt>
                <c:pt idx="954">
                  <c:v>0.55999999999999872</c:v>
                </c:pt>
                <c:pt idx="955">
                  <c:v>1.1199999999999997</c:v>
                </c:pt>
                <c:pt idx="956">
                  <c:v>0.97999999999999976</c:v>
                </c:pt>
                <c:pt idx="957">
                  <c:v>0.61999999999999955</c:v>
                </c:pt>
                <c:pt idx="958">
                  <c:v>0.69999999999999929</c:v>
                </c:pt>
                <c:pt idx="959">
                  <c:v>1.0599999999999994</c:v>
                </c:pt>
                <c:pt idx="960">
                  <c:v>1.079999999999999</c:v>
                </c:pt>
                <c:pt idx="961">
                  <c:v>1.1199999999999997</c:v>
                </c:pt>
                <c:pt idx="962">
                  <c:v>0.97999999999999976</c:v>
                </c:pt>
                <c:pt idx="963">
                  <c:v>0.83999999999999986</c:v>
                </c:pt>
                <c:pt idx="964">
                  <c:v>0.71999999999999953</c:v>
                </c:pt>
                <c:pt idx="965">
                  <c:v>0.85999999999999943</c:v>
                </c:pt>
                <c:pt idx="966">
                  <c:v>0.71999999999999886</c:v>
                </c:pt>
                <c:pt idx="967">
                  <c:v>1.179999999999999</c:v>
                </c:pt>
                <c:pt idx="968">
                  <c:v>1.5599999999999987</c:v>
                </c:pt>
                <c:pt idx="969">
                  <c:v>1.4799999999999991</c:v>
                </c:pt>
                <c:pt idx="970">
                  <c:v>1.0199999999999989</c:v>
                </c:pt>
                <c:pt idx="971">
                  <c:v>1.1399999999999992</c:v>
                </c:pt>
                <c:pt idx="972">
                  <c:v>1.4399999999999991</c:v>
                </c:pt>
                <c:pt idx="973">
                  <c:v>1.0999999999999992</c:v>
                </c:pt>
                <c:pt idx="974">
                  <c:v>1.2199999999999995</c:v>
                </c:pt>
                <c:pt idx="975">
                  <c:v>0.93999999999999984</c:v>
                </c:pt>
                <c:pt idx="976">
                  <c:v>1.2999999999999994</c:v>
                </c:pt>
                <c:pt idx="977">
                  <c:v>1.0199999999999989</c:v>
                </c:pt>
                <c:pt idx="978">
                  <c:v>0.89999999999999925</c:v>
                </c:pt>
                <c:pt idx="979">
                  <c:v>0.87999999999999901</c:v>
                </c:pt>
                <c:pt idx="980">
                  <c:v>1.1599999999999988</c:v>
                </c:pt>
                <c:pt idx="981">
                  <c:v>0.87999999999999901</c:v>
                </c:pt>
                <c:pt idx="982">
                  <c:v>1.0399999999999991</c:v>
                </c:pt>
                <c:pt idx="983">
                  <c:v>1.2599999999999987</c:v>
                </c:pt>
                <c:pt idx="984">
                  <c:v>1.3399999999999985</c:v>
                </c:pt>
                <c:pt idx="985">
                  <c:v>1.3999999999999986</c:v>
                </c:pt>
                <c:pt idx="986">
                  <c:v>1.0399999999999985</c:v>
                </c:pt>
                <c:pt idx="987">
                  <c:v>0.69999999999999862</c:v>
                </c:pt>
                <c:pt idx="988">
                  <c:v>0.71999999999999886</c:v>
                </c:pt>
                <c:pt idx="989">
                  <c:v>0.43999999999999917</c:v>
                </c:pt>
                <c:pt idx="990">
                  <c:v>0.67999999999999972</c:v>
                </c:pt>
                <c:pt idx="991">
                  <c:v>1.0199999999999996</c:v>
                </c:pt>
                <c:pt idx="992">
                  <c:v>1.2399999999999998</c:v>
                </c:pt>
                <c:pt idx="993">
                  <c:v>1.56</c:v>
                </c:pt>
                <c:pt idx="994">
                  <c:v>1.5400000000000005</c:v>
                </c:pt>
                <c:pt idx="995">
                  <c:v>1.56</c:v>
                </c:pt>
                <c:pt idx="996">
                  <c:v>1.6600000000000001</c:v>
                </c:pt>
                <c:pt idx="997">
                  <c:v>1.56</c:v>
                </c:pt>
                <c:pt idx="998">
                  <c:v>1.3799999999999997</c:v>
                </c:pt>
                <c:pt idx="999">
                  <c:v>1.5599999999999994</c:v>
                </c:pt>
                <c:pt idx="1000">
                  <c:v>1.2799999999999989</c:v>
                </c:pt>
                <c:pt idx="1001">
                  <c:v>1.1799999999999997</c:v>
                </c:pt>
                <c:pt idx="1002">
                  <c:v>1.4</c:v>
                </c:pt>
                <c:pt idx="1003">
                  <c:v>1.2799999999999998</c:v>
                </c:pt>
                <c:pt idx="1004">
                  <c:v>1.2800000000000005</c:v>
                </c:pt>
                <c:pt idx="1005">
                  <c:v>1.2800000000000005</c:v>
                </c:pt>
                <c:pt idx="1006">
                  <c:v>1.2200000000000002</c:v>
                </c:pt>
                <c:pt idx="1007">
                  <c:v>1.0199999999999996</c:v>
                </c:pt>
                <c:pt idx="1008">
                  <c:v>0.97999999999999976</c:v>
                </c:pt>
                <c:pt idx="1009">
                  <c:v>0.79999999999999927</c:v>
                </c:pt>
                <c:pt idx="1010">
                  <c:v>0.87999999999999967</c:v>
                </c:pt>
                <c:pt idx="1011">
                  <c:v>1.2</c:v>
                </c:pt>
                <c:pt idx="1012">
                  <c:v>1.1000000000000008</c:v>
                </c:pt>
                <c:pt idx="1013">
                  <c:v>0.86000000000000087</c:v>
                </c:pt>
                <c:pt idx="1014">
                  <c:v>1.1600000000000008</c:v>
                </c:pt>
                <c:pt idx="1015">
                  <c:v>1.1800000000000004</c:v>
                </c:pt>
                <c:pt idx="1016">
                  <c:v>0.83999999999999986</c:v>
                </c:pt>
                <c:pt idx="1017">
                  <c:v>0.95999999999999941</c:v>
                </c:pt>
                <c:pt idx="1018">
                  <c:v>1.1199999999999997</c:v>
                </c:pt>
                <c:pt idx="1019">
                  <c:v>1.0999999999999992</c:v>
                </c:pt>
                <c:pt idx="1020">
                  <c:v>1.2199999999999995</c:v>
                </c:pt>
                <c:pt idx="1021">
                  <c:v>0.9199999999999996</c:v>
                </c:pt>
                <c:pt idx="1022">
                  <c:v>1.179999999999999</c:v>
                </c:pt>
                <c:pt idx="1023">
                  <c:v>1.3599999999999988</c:v>
                </c:pt>
                <c:pt idx="1024">
                  <c:v>0.91999999999999882</c:v>
                </c:pt>
                <c:pt idx="1025">
                  <c:v>0.59999999999999853</c:v>
                </c:pt>
                <c:pt idx="1026">
                  <c:v>1.1999999999999986</c:v>
                </c:pt>
                <c:pt idx="1027">
                  <c:v>0.87999999999999901</c:v>
                </c:pt>
                <c:pt idx="1028">
                  <c:v>0.85999999999999943</c:v>
                </c:pt>
                <c:pt idx="1029">
                  <c:v>1.4999999999999993</c:v>
                </c:pt>
                <c:pt idx="1030">
                  <c:v>1.6799999999999997</c:v>
                </c:pt>
                <c:pt idx="1031">
                  <c:v>1.4199999999999995</c:v>
                </c:pt>
                <c:pt idx="1032">
                  <c:v>1.64</c:v>
                </c:pt>
                <c:pt idx="1033">
                  <c:v>1.8</c:v>
                </c:pt>
                <c:pt idx="1034">
                  <c:v>1.64</c:v>
                </c:pt>
                <c:pt idx="1035">
                  <c:v>1.7399999999999998</c:v>
                </c:pt>
                <c:pt idx="1036">
                  <c:v>1.8800000000000003</c:v>
                </c:pt>
                <c:pt idx="1037">
                  <c:v>1.9200000000000004</c:v>
                </c:pt>
                <c:pt idx="1038">
                  <c:v>1.6800000000000004</c:v>
                </c:pt>
                <c:pt idx="1039">
                  <c:v>1.8600000000000008</c:v>
                </c:pt>
                <c:pt idx="1040">
                  <c:v>1.420000000000001</c:v>
                </c:pt>
                <c:pt idx="1041">
                  <c:v>1.2400000000000013</c:v>
                </c:pt>
                <c:pt idx="1042">
                  <c:v>1.4800000000000011</c:v>
                </c:pt>
                <c:pt idx="1043">
                  <c:v>1.7800000000000011</c:v>
                </c:pt>
                <c:pt idx="1044">
                  <c:v>1.5000000000000013</c:v>
                </c:pt>
                <c:pt idx="1045">
                  <c:v>1.7400000000000013</c:v>
                </c:pt>
                <c:pt idx="1046">
                  <c:v>2.2400000000000011</c:v>
                </c:pt>
                <c:pt idx="1047">
                  <c:v>1.6400000000000012</c:v>
                </c:pt>
                <c:pt idx="1048">
                  <c:v>1.3400000000000005</c:v>
                </c:pt>
                <c:pt idx="1049">
                  <c:v>1.4600000000000002</c:v>
                </c:pt>
                <c:pt idx="1050">
                  <c:v>1.5399999999999998</c:v>
                </c:pt>
                <c:pt idx="1051">
                  <c:v>1.2799999999999998</c:v>
                </c:pt>
                <c:pt idx="1052">
                  <c:v>1.6</c:v>
                </c:pt>
                <c:pt idx="1053">
                  <c:v>1.4200000000000004</c:v>
                </c:pt>
                <c:pt idx="1054">
                  <c:v>1.3000000000000007</c:v>
                </c:pt>
                <c:pt idx="1055">
                  <c:v>1.2600000000000009</c:v>
                </c:pt>
                <c:pt idx="1056">
                  <c:v>1</c:v>
                </c:pt>
                <c:pt idx="1057">
                  <c:v>0.9</c:v>
                </c:pt>
                <c:pt idx="1058">
                  <c:v>0.97999999999999976</c:v>
                </c:pt>
                <c:pt idx="1059">
                  <c:v>1.2199999999999995</c:v>
                </c:pt>
                <c:pt idx="1060">
                  <c:v>1.06</c:v>
                </c:pt>
                <c:pt idx="1061">
                  <c:v>1.0600000000000009</c:v>
                </c:pt>
                <c:pt idx="1062">
                  <c:v>0.86000000000000087</c:v>
                </c:pt>
                <c:pt idx="1063">
                  <c:v>0.86000000000000087</c:v>
                </c:pt>
                <c:pt idx="1064">
                  <c:v>0.46000000000000013</c:v>
                </c:pt>
                <c:pt idx="1065">
                  <c:v>0.59999999999999931</c:v>
                </c:pt>
                <c:pt idx="1066">
                  <c:v>0.61999999999999889</c:v>
                </c:pt>
                <c:pt idx="1067">
                  <c:v>0.75999999999999868</c:v>
                </c:pt>
                <c:pt idx="1068">
                  <c:v>1.1399999999999992</c:v>
                </c:pt>
                <c:pt idx="1069">
                  <c:v>1.5599999999999994</c:v>
                </c:pt>
                <c:pt idx="1070">
                  <c:v>1.8</c:v>
                </c:pt>
                <c:pt idx="1071">
                  <c:v>2.06</c:v>
                </c:pt>
                <c:pt idx="1072">
                  <c:v>1.94</c:v>
                </c:pt>
                <c:pt idx="1073">
                  <c:v>1.7199999999999995</c:v>
                </c:pt>
                <c:pt idx="1074">
                  <c:v>1.3999999999999992</c:v>
                </c:pt>
                <c:pt idx="1075">
                  <c:v>1.2999999999999994</c:v>
                </c:pt>
                <c:pt idx="1076">
                  <c:v>1.2799999999999989</c:v>
                </c:pt>
                <c:pt idx="1077">
                  <c:v>1.4199999999999995</c:v>
                </c:pt>
                <c:pt idx="1078">
                  <c:v>1.3</c:v>
                </c:pt>
                <c:pt idx="1079">
                  <c:v>1.7600000000000002</c:v>
                </c:pt>
                <c:pt idx="1080">
                  <c:v>1.7800000000000005</c:v>
                </c:pt>
                <c:pt idx="1081">
                  <c:v>1.7400000000000007</c:v>
                </c:pt>
                <c:pt idx="1082">
                  <c:v>1.7</c:v>
                </c:pt>
                <c:pt idx="1083">
                  <c:v>1.94</c:v>
                </c:pt>
                <c:pt idx="1084">
                  <c:v>1.7</c:v>
                </c:pt>
                <c:pt idx="1085">
                  <c:v>1.7999999999999994</c:v>
                </c:pt>
                <c:pt idx="1086">
                  <c:v>1.7199999999999989</c:v>
                </c:pt>
                <c:pt idx="1087">
                  <c:v>1.9599999999999995</c:v>
                </c:pt>
                <c:pt idx="1088">
                  <c:v>1.7799999999999989</c:v>
                </c:pt>
                <c:pt idx="1089">
                  <c:v>1.7199999999999989</c:v>
                </c:pt>
                <c:pt idx="1090">
                  <c:v>1.4999999999999993</c:v>
                </c:pt>
                <c:pt idx="1091">
                  <c:v>1.2800000000000005</c:v>
                </c:pt>
                <c:pt idx="1092">
                  <c:v>1.2799999999999998</c:v>
                </c:pt>
                <c:pt idx="1093">
                  <c:v>1.3200000000000003</c:v>
                </c:pt>
                <c:pt idx="1094">
                  <c:v>1.2400000000000007</c:v>
                </c:pt>
                <c:pt idx="1095">
                  <c:v>1.0000000000000007</c:v>
                </c:pt>
                <c:pt idx="1096">
                  <c:v>1.3200000000000003</c:v>
                </c:pt>
                <c:pt idx="1097">
                  <c:v>1.420000000000001</c:v>
                </c:pt>
                <c:pt idx="1098">
                  <c:v>1.3600000000000008</c:v>
                </c:pt>
                <c:pt idx="1099">
                  <c:v>1.3400000000000005</c:v>
                </c:pt>
                <c:pt idx="1100">
                  <c:v>1.2399999999999998</c:v>
                </c:pt>
                <c:pt idx="1101">
                  <c:v>1.0399999999999998</c:v>
                </c:pt>
                <c:pt idx="1102">
                  <c:v>1.2199999999999995</c:v>
                </c:pt>
                <c:pt idx="1103">
                  <c:v>1.2599999999999993</c:v>
                </c:pt>
                <c:pt idx="1104">
                  <c:v>1.3599999999999994</c:v>
                </c:pt>
                <c:pt idx="1105">
                  <c:v>1.4599999999999995</c:v>
                </c:pt>
                <c:pt idx="1106">
                  <c:v>1.8599999999999994</c:v>
                </c:pt>
                <c:pt idx="1107">
                  <c:v>1.4799999999999991</c:v>
                </c:pt>
                <c:pt idx="1108">
                  <c:v>1.9199999999999988</c:v>
                </c:pt>
                <c:pt idx="1109">
                  <c:v>1.8399999999999992</c:v>
                </c:pt>
                <c:pt idx="1110">
                  <c:v>2.2199999999999998</c:v>
                </c:pt>
                <c:pt idx="1111">
                  <c:v>1.8599999999999994</c:v>
                </c:pt>
                <c:pt idx="1112">
                  <c:v>1.5799999999999996</c:v>
                </c:pt>
                <c:pt idx="1113">
                  <c:v>1.3</c:v>
                </c:pt>
                <c:pt idx="1114">
                  <c:v>1.2200000000000002</c:v>
                </c:pt>
                <c:pt idx="1115">
                  <c:v>1.3800000000000003</c:v>
                </c:pt>
                <c:pt idx="1116">
                  <c:v>1.1600000000000008</c:v>
                </c:pt>
                <c:pt idx="1117">
                  <c:v>1.680000000000001</c:v>
                </c:pt>
                <c:pt idx="1118">
                  <c:v>1.680000000000001</c:v>
                </c:pt>
                <c:pt idx="1119">
                  <c:v>1.820000000000001</c:v>
                </c:pt>
                <c:pt idx="1120">
                  <c:v>1.620000000000001</c:v>
                </c:pt>
                <c:pt idx="1121">
                  <c:v>1.620000000000001</c:v>
                </c:pt>
                <c:pt idx="1122">
                  <c:v>1.2800000000000005</c:v>
                </c:pt>
                <c:pt idx="1123">
                  <c:v>1.44</c:v>
                </c:pt>
                <c:pt idx="1124">
                  <c:v>1.3399999999999999</c:v>
                </c:pt>
                <c:pt idx="1125">
                  <c:v>1.36</c:v>
                </c:pt>
                <c:pt idx="1126">
                  <c:v>1.4799999999999998</c:v>
                </c:pt>
                <c:pt idx="1127">
                  <c:v>1.6400000000000006</c:v>
                </c:pt>
                <c:pt idx="1128">
                  <c:v>1.2400000000000007</c:v>
                </c:pt>
                <c:pt idx="1129">
                  <c:v>1.3600000000000008</c:v>
                </c:pt>
                <c:pt idx="1130">
                  <c:v>1.3</c:v>
                </c:pt>
                <c:pt idx="1131">
                  <c:v>1.4</c:v>
                </c:pt>
                <c:pt idx="1132">
                  <c:v>0.9</c:v>
                </c:pt>
                <c:pt idx="1133">
                  <c:v>1.0200000000000009</c:v>
                </c:pt>
                <c:pt idx="1134">
                  <c:v>0.88000000000000045</c:v>
                </c:pt>
                <c:pt idx="1135">
                  <c:v>0.88000000000000111</c:v>
                </c:pt>
                <c:pt idx="1136">
                  <c:v>0.76000000000000156</c:v>
                </c:pt>
                <c:pt idx="1137">
                  <c:v>1.2000000000000015</c:v>
                </c:pt>
                <c:pt idx="1138">
                  <c:v>1.1200000000000003</c:v>
                </c:pt>
                <c:pt idx="1139">
                  <c:v>0.88000000000000045</c:v>
                </c:pt>
                <c:pt idx="1140">
                  <c:v>0.6399999999999999</c:v>
                </c:pt>
                <c:pt idx="1141">
                  <c:v>0.55999999999999939</c:v>
                </c:pt>
                <c:pt idx="1142">
                  <c:v>0.49999999999999928</c:v>
                </c:pt>
                <c:pt idx="1143">
                  <c:v>0.17999999999999899</c:v>
                </c:pt>
                <c:pt idx="1144">
                  <c:v>0.61999999999999955</c:v>
                </c:pt>
                <c:pt idx="1145">
                  <c:v>0.6</c:v>
                </c:pt>
                <c:pt idx="1146">
                  <c:v>0.77999999999999969</c:v>
                </c:pt>
                <c:pt idx="1147">
                  <c:v>0.53999999999999981</c:v>
                </c:pt>
                <c:pt idx="1148">
                  <c:v>0.82000000000000095</c:v>
                </c:pt>
                <c:pt idx="1149">
                  <c:v>1.1000000000000008</c:v>
                </c:pt>
                <c:pt idx="1150">
                  <c:v>1.6000000000000014</c:v>
                </c:pt>
                <c:pt idx="1151">
                  <c:v>1.6600000000000024</c:v>
                </c:pt>
                <c:pt idx="1152">
                  <c:v>2.0600000000000023</c:v>
                </c:pt>
                <c:pt idx="1153">
                  <c:v>2.1600000000000024</c:v>
                </c:pt>
                <c:pt idx="1154">
                  <c:v>1.7000000000000015</c:v>
                </c:pt>
                <c:pt idx="1155">
                  <c:v>1.3</c:v>
                </c:pt>
                <c:pt idx="1156">
                  <c:v>1.0200000000000002</c:v>
                </c:pt>
                <c:pt idx="1157">
                  <c:v>0.73999999999999988</c:v>
                </c:pt>
                <c:pt idx="1158">
                  <c:v>0.45999999999999941</c:v>
                </c:pt>
                <c:pt idx="1159">
                  <c:v>0.57999999999999974</c:v>
                </c:pt>
                <c:pt idx="1160">
                  <c:v>0.67999999999999972</c:v>
                </c:pt>
                <c:pt idx="1161">
                  <c:v>1.1399999999999992</c:v>
                </c:pt>
                <c:pt idx="1162">
                  <c:v>0.97999999999999898</c:v>
                </c:pt>
                <c:pt idx="1163">
                  <c:v>0.73999999999999988</c:v>
                </c:pt>
                <c:pt idx="1164">
                  <c:v>0.56000000000000016</c:v>
                </c:pt>
                <c:pt idx="1165">
                  <c:v>0.36000000000000015</c:v>
                </c:pt>
                <c:pt idx="1166">
                  <c:v>0.11999999999999958</c:v>
                </c:pt>
                <c:pt idx="1167">
                  <c:v>0.19999999999999929</c:v>
                </c:pt>
                <c:pt idx="1168">
                  <c:v>0.85999999999999943</c:v>
                </c:pt>
                <c:pt idx="1169">
                  <c:v>0.85999999999999943</c:v>
                </c:pt>
                <c:pt idx="1170">
                  <c:v>1.3</c:v>
                </c:pt>
                <c:pt idx="1171">
                  <c:v>1.3599999999999994</c:v>
                </c:pt>
                <c:pt idx="1172">
                  <c:v>1.8</c:v>
                </c:pt>
                <c:pt idx="1173">
                  <c:v>1.9599999999999995</c:v>
                </c:pt>
                <c:pt idx="1174">
                  <c:v>1.7999999999999994</c:v>
                </c:pt>
                <c:pt idx="1175">
                  <c:v>1.8999999999999986</c:v>
                </c:pt>
                <c:pt idx="1176">
                  <c:v>1.9799999999999982</c:v>
                </c:pt>
                <c:pt idx="1177">
                  <c:v>1.8799999999999983</c:v>
                </c:pt>
                <c:pt idx="1178">
                  <c:v>1.4999999999999987</c:v>
                </c:pt>
                <c:pt idx="1179">
                  <c:v>1.2799999999999989</c:v>
                </c:pt>
                <c:pt idx="1180">
                  <c:v>1.1399999999999992</c:v>
                </c:pt>
                <c:pt idx="1181">
                  <c:v>0.93999999999999984</c:v>
                </c:pt>
                <c:pt idx="1182">
                  <c:v>0.53999999999999981</c:v>
                </c:pt>
                <c:pt idx="1183">
                  <c:v>0.53999999999999915</c:v>
                </c:pt>
                <c:pt idx="1184">
                  <c:v>0.67999999999999827</c:v>
                </c:pt>
                <c:pt idx="1185">
                  <c:v>0.21999999999999886</c:v>
                </c:pt>
                <c:pt idx="1186">
                  <c:v>0.37999999999999973</c:v>
                </c:pt>
                <c:pt idx="1187">
                  <c:v>0.56000000000000016</c:v>
                </c:pt>
                <c:pt idx="1188">
                  <c:v>0.68000000000000038</c:v>
                </c:pt>
                <c:pt idx="1189">
                  <c:v>1.2600000000000009</c:v>
                </c:pt>
                <c:pt idx="1190">
                  <c:v>1.4600000000000009</c:v>
                </c:pt>
                <c:pt idx="1191">
                  <c:v>0.66000000000000014</c:v>
                </c:pt>
                <c:pt idx="1192">
                  <c:v>0.65999999999999948</c:v>
                </c:pt>
                <c:pt idx="1193">
                  <c:v>1.1199999999999997</c:v>
                </c:pt>
                <c:pt idx="1194">
                  <c:v>1.3</c:v>
                </c:pt>
                <c:pt idx="1195">
                  <c:v>0.96000000000000019</c:v>
                </c:pt>
                <c:pt idx="1196">
                  <c:v>1.4600000000000009</c:v>
                </c:pt>
                <c:pt idx="1197">
                  <c:v>1.0200000000000009</c:v>
                </c:pt>
                <c:pt idx="1198">
                  <c:v>0.60000000000000075</c:v>
                </c:pt>
                <c:pt idx="1199">
                  <c:v>0.22000000000000028</c:v>
                </c:pt>
                <c:pt idx="1200">
                  <c:v>0.7</c:v>
                </c:pt>
                <c:pt idx="1201">
                  <c:v>0.6399999999999999</c:v>
                </c:pt>
                <c:pt idx="1202">
                  <c:v>0.61999999999999955</c:v>
                </c:pt>
                <c:pt idx="1203">
                  <c:v>0.65999999999999948</c:v>
                </c:pt>
                <c:pt idx="1204">
                  <c:v>0.6</c:v>
                </c:pt>
                <c:pt idx="1205">
                  <c:v>0.3</c:v>
                </c:pt>
                <c:pt idx="1206">
                  <c:v>0.6</c:v>
                </c:pt>
                <c:pt idx="1207">
                  <c:v>1.4</c:v>
                </c:pt>
                <c:pt idx="1208">
                  <c:v>1.3</c:v>
                </c:pt>
                <c:pt idx="1209">
                  <c:v>1.2399999999999998</c:v>
                </c:pt>
                <c:pt idx="1210">
                  <c:v>1.3200000000000003</c:v>
                </c:pt>
                <c:pt idx="1211">
                  <c:v>1.2199999999999995</c:v>
                </c:pt>
                <c:pt idx="1212">
                  <c:v>1.0199999999999996</c:v>
                </c:pt>
                <c:pt idx="1213">
                  <c:v>0.7399999999999991</c:v>
                </c:pt>
                <c:pt idx="1214">
                  <c:v>0.83999999999999919</c:v>
                </c:pt>
                <c:pt idx="1215">
                  <c:v>0.87999999999999901</c:v>
                </c:pt>
                <c:pt idx="1216">
                  <c:v>1.1199999999999997</c:v>
                </c:pt>
                <c:pt idx="1217">
                  <c:v>0.8600000000000001</c:v>
                </c:pt>
                <c:pt idx="1218">
                  <c:v>1.2800000000000005</c:v>
                </c:pt>
                <c:pt idx="1219">
                  <c:v>1.2600000000000002</c:v>
                </c:pt>
                <c:pt idx="1220">
                  <c:v>1.5799999999999996</c:v>
                </c:pt>
                <c:pt idx="1221">
                  <c:v>1.8799999999999997</c:v>
                </c:pt>
                <c:pt idx="1222">
                  <c:v>1.6199999999999997</c:v>
                </c:pt>
                <c:pt idx="1223">
                  <c:v>0.89999999999999925</c:v>
                </c:pt>
                <c:pt idx="1224">
                  <c:v>0.4199999999999996</c:v>
                </c:pt>
                <c:pt idx="1225">
                  <c:v>0.25999999999999945</c:v>
                </c:pt>
                <c:pt idx="1226">
                  <c:v>-7.1054273576010023E-16</c:v>
                </c:pt>
                <c:pt idx="1227">
                  <c:v>0.67999999999999905</c:v>
                </c:pt>
                <c:pt idx="1228">
                  <c:v>1.3199999999999996</c:v>
                </c:pt>
                <c:pt idx="1229">
                  <c:v>1.8999999999999992</c:v>
                </c:pt>
                <c:pt idx="1230">
                  <c:v>1.9799999999999998</c:v>
                </c:pt>
                <c:pt idx="1231">
                  <c:v>2.2000000000000002</c:v>
                </c:pt>
                <c:pt idx="1232">
                  <c:v>1.8000000000000007</c:v>
                </c:pt>
                <c:pt idx="1233">
                  <c:v>1.8000000000000007</c:v>
                </c:pt>
                <c:pt idx="1234">
                  <c:v>1.820000000000001</c:v>
                </c:pt>
                <c:pt idx="1235">
                  <c:v>2.2200000000000006</c:v>
                </c:pt>
                <c:pt idx="1236">
                  <c:v>2.1600000000000006</c:v>
                </c:pt>
                <c:pt idx="1237">
                  <c:v>2.2000000000000002</c:v>
                </c:pt>
                <c:pt idx="1238">
                  <c:v>2.1400000000000006</c:v>
                </c:pt>
                <c:pt idx="1239">
                  <c:v>2.48</c:v>
                </c:pt>
                <c:pt idx="1240">
                  <c:v>2.2000000000000002</c:v>
                </c:pt>
                <c:pt idx="1241">
                  <c:v>1.7600000000000005</c:v>
                </c:pt>
                <c:pt idx="1242">
                  <c:v>2.3000000000000003</c:v>
                </c:pt>
                <c:pt idx="1243">
                  <c:v>3.3600000000000008</c:v>
                </c:pt>
                <c:pt idx="1244">
                  <c:v>3.7600000000000007</c:v>
                </c:pt>
                <c:pt idx="1245">
                  <c:v>4.42</c:v>
                </c:pt>
                <c:pt idx="1246">
                  <c:v>5.5400000000000009</c:v>
                </c:pt>
                <c:pt idx="1247">
                  <c:v>5.2200000000000015</c:v>
                </c:pt>
                <c:pt idx="1248">
                  <c:v>3.0200000000000009</c:v>
                </c:pt>
                <c:pt idx="1249">
                  <c:v>1.2400000000000009</c:v>
                </c:pt>
                <c:pt idx="1250">
                  <c:v>8.000000000000114E-2</c:v>
                </c:pt>
                <c:pt idx="1251">
                  <c:v>-0.59999999999999931</c:v>
                </c:pt>
                <c:pt idx="1252">
                  <c:v>6.0000000000000143E-2</c:v>
                </c:pt>
                <c:pt idx="1253">
                  <c:v>1.5400000000000003</c:v>
                </c:pt>
                <c:pt idx="1254">
                  <c:v>2.14</c:v>
                </c:pt>
                <c:pt idx="1255">
                  <c:v>2.5200000000000005</c:v>
                </c:pt>
                <c:pt idx="1256">
                  <c:v>2.7199999999999998</c:v>
                </c:pt>
                <c:pt idx="1257">
                  <c:v>2.4999999999999996</c:v>
                </c:pt>
                <c:pt idx="1258">
                  <c:v>2.5199999999999996</c:v>
                </c:pt>
                <c:pt idx="1259">
                  <c:v>2.9399999999999995</c:v>
                </c:pt>
                <c:pt idx="1260">
                  <c:v>3.0799999999999996</c:v>
                </c:pt>
                <c:pt idx="1261">
                  <c:v>2.7800000000000002</c:v>
                </c:pt>
                <c:pt idx="1262">
                  <c:v>2.1800000000000006</c:v>
                </c:pt>
                <c:pt idx="1263">
                  <c:v>2.0800000000000005</c:v>
                </c:pt>
                <c:pt idx="1264">
                  <c:v>2.4000000000000004</c:v>
                </c:pt>
                <c:pt idx="1265">
                  <c:v>2.56</c:v>
                </c:pt>
                <c:pt idx="1266">
                  <c:v>2.56</c:v>
                </c:pt>
                <c:pt idx="1267">
                  <c:v>2.98</c:v>
                </c:pt>
                <c:pt idx="1268">
                  <c:v>3.0200000000000005</c:v>
                </c:pt>
                <c:pt idx="1269">
                  <c:v>2.9800000000000004</c:v>
                </c:pt>
                <c:pt idx="1270">
                  <c:v>2.8200000000000003</c:v>
                </c:pt>
                <c:pt idx="1271">
                  <c:v>2.72</c:v>
                </c:pt>
                <c:pt idx="1272">
                  <c:v>2.3200000000000003</c:v>
                </c:pt>
                <c:pt idx="1273">
                  <c:v>2.0000000000000004</c:v>
                </c:pt>
                <c:pt idx="1274">
                  <c:v>1.4600000000000002</c:v>
                </c:pt>
                <c:pt idx="1275">
                  <c:v>0.88000000000000012</c:v>
                </c:pt>
                <c:pt idx="1276">
                  <c:v>0.91999999999999993</c:v>
                </c:pt>
                <c:pt idx="1277">
                  <c:v>0.9</c:v>
                </c:pt>
                <c:pt idx="1278">
                  <c:v>0.97999999999999976</c:v>
                </c:pt>
                <c:pt idx="1279">
                  <c:v>1.4999999999999996</c:v>
                </c:pt>
                <c:pt idx="1280">
                  <c:v>2.1599999999999997</c:v>
                </c:pt>
                <c:pt idx="1281">
                  <c:v>2.44</c:v>
                </c:pt>
                <c:pt idx="1282">
                  <c:v>2.4999999999999996</c:v>
                </c:pt>
                <c:pt idx="1283">
                  <c:v>2.5999999999999996</c:v>
                </c:pt>
                <c:pt idx="1284">
                  <c:v>2.2000000000000002</c:v>
                </c:pt>
                <c:pt idx="1285">
                  <c:v>2.0599999999999996</c:v>
                </c:pt>
                <c:pt idx="1286">
                  <c:v>1.8399999999999999</c:v>
                </c:pt>
                <c:pt idx="1287">
                  <c:v>1.7400000000000002</c:v>
                </c:pt>
                <c:pt idx="1288">
                  <c:v>1.7000000000000004</c:v>
                </c:pt>
                <c:pt idx="1289">
                  <c:v>2.0000000000000004</c:v>
                </c:pt>
                <c:pt idx="1290">
                  <c:v>1.9800000000000004</c:v>
                </c:pt>
                <c:pt idx="1291">
                  <c:v>1.6600000000000001</c:v>
                </c:pt>
                <c:pt idx="1292">
                  <c:v>1.78</c:v>
                </c:pt>
                <c:pt idx="1293">
                  <c:v>1.9</c:v>
                </c:pt>
                <c:pt idx="1294">
                  <c:v>1.94</c:v>
                </c:pt>
                <c:pt idx="1295">
                  <c:v>1.6400000000000001</c:v>
                </c:pt>
                <c:pt idx="1296">
                  <c:v>1.9400000000000002</c:v>
                </c:pt>
                <c:pt idx="1297">
                  <c:v>2.06</c:v>
                </c:pt>
                <c:pt idx="1298">
                  <c:v>2.04</c:v>
                </c:pt>
                <c:pt idx="1299">
                  <c:v>1.7600000000000005</c:v>
                </c:pt>
                <c:pt idx="1300">
                  <c:v>2.2000000000000002</c:v>
                </c:pt>
                <c:pt idx="1301">
                  <c:v>2.3400000000000007</c:v>
                </c:pt>
                <c:pt idx="1302">
                  <c:v>2.5400000000000005</c:v>
                </c:pt>
                <c:pt idx="1303">
                  <c:v>2.3400000000000007</c:v>
                </c:pt>
                <c:pt idx="1304">
                  <c:v>2.4</c:v>
                </c:pt>
                <c:pt idx="1305">
                  <c:v>1.7599999999999998</c:v>
                </c:pt>
                <c:pt idx="1306">
                  <c:v>1.6399999999999995</c:v>
                </c:pt>
                <c:pt idx="1307">
                  <c:v>1.3599999999999994</c:v>
                </c:pt>
                <c:pt idx="1308">
                  <c:v>1.3999999999999992</c:v>
                </c:pt>
                <c:pt idx="1309">
                  <c:v>1.6999999999999997</c:v>
                </c:pt>
                <c:pt idx="1310">
                  <c:v>2.1399999999999997</c:v>
                </c:pt>
                <c:pt idx="1311">
                  <c:v>1.98</c:v>
                </c:pt>
                <c:pt idx="1312">
                  <c:v>2.2800000000000002</c:v>
                </c:pt>
                <c:pt idx="1313">
                  <c:v>2.16</c:v>
                </c:pt>
                <c:pt idx="1314">
                  <c:v>1.5</c:v>
                </c:pt>
                <c:pt idx="1315">
                  <c:v>1.3200000000000003</c:v>
                </c:pt>
                <c:pt idx="1316">
                  <c:v>1.1800000000000002</c:v>
                </c:pt>
                <c:pt idx="1317">
                  <c:v>0.78</c:v>
                </c:pt>
                <c:pt idx="1318">
                  <c:v>0.66000000000000014</c:v>
                </c:pt>
                <c:pt idx="1319">
                  <c:v>0.96000000000000019</c:v>
                </c:pt>
                <c:pt idx="1320">
                  <c:v>0.77999999999999969</c:v>
                </c:pt>
                <c:pt idx="1321">
                  <c:v>0.88000000000000012</c:v>
                </c:pt>
                <c:pt idx="1322">
                  <c:v>0.77999999999999969</c:v>
                </c:pt>
                <c:pt idx="1323">
                  <c:v>0.95999999999999941</c:v>
                </c:pt>
                <c:pt idx="1324">
                  <c:v>1.0199999999999996</c:v>
                </c:pt>
                <c:pt idx="1325">
                  <c:v>1.3399999999999999</c:v>
                </c:pt>
                <c:pt idx="1326">
                  <c:v>1.3599999999999999</c:v>
                </c:pt>
                <c:pt idx="1327">
                  <c:v>1.7400000000000002</c:v>
                </c:pt>
                <c:pt idx="1328">
                  <c:v>1.8400000000000003</c:v>
                </c:pt>
                <c:pt idx="1329">
                  <c:v>1.8400000000000003</c:v>
                </c:pt>
                <c:pt idx="1330">
                  <c:v>2.0200000000000005</c:v>
                </c:pt>
                <c:pt idx="1331">
                  <c:v>2.2800000000000002</c:v>
                </c:pt>
                <c:pt idx="1332">
                  <c:v>2.16</c:v>
                </c:pt>
                <c:pt idx="1333">
                  <c:v>2.4000000000000004</c:v>
                </c:pt>
                <c:pt idx="1334">
                  <c:v>2.1800000000000006</c:v>
                </c:pt>
                <c:pt idx="1335">
                  <c:v>2.2400000000000002</c:v>
                </c:pt>
                <c:pt idx="1336">
                  <c:v>2.3400000000000003</c:v>
                </c:pt>
                <c:pt idx="1337">
                  <c:v>2.2000000000000002</c:v>
                </c:pt>
                <c:pt idx="1338">
                  <c:v>2.42</c:v>
                </c:pt>
                <c:pt idx="1339">
                  <c:v>2.5199999999999996</c:v>
                </c:pt>
                <c:pt idx="1340">
                  <c:v>2.2599999999999993</c:v>
                </c:pt>
                <c:pt idx="1341">
                  <c:v>2.0399999999999996</c:v>
                </c:pt>
                <c:pt idx="1342">
                  <c:v>2.3999999999999995</c:v>
                </c:pt>
                <c:pt idx="1343">
                  <c:v>1.8599999999999999</c:v>
                </c:pt>
                <c:pt idx="1344">
                  <c:v>2.0199999999999996</c:v>
                </c:pt>
                <c:pt idx="1345">
                  <c:v>2.3600000000000003</c:v>
                </c:pt>
                <c:pt idx="1346">
                  <c:v>2.56</c:v>
                </c:pt>
                <c:pt idx="1347">
                  <c:v>2.2999999999999998</c:v>
                </c:pt>
                <c:pt idx="1348">
                  <c:v>2.34</c:v>
                </c:pt>
                <c:pt idx="1349">
                  <c:v>2.5400000000000005</c:v>
                </c:pt>
                <c:pt idx="1350">
                  <c:v>1.9800000000000004</c:v>
                </c:pt>
                <c:pt idx="1351">
                  <c:v>1.2200000000000006</c:v>
                </c:pt>
                <c:pt idx="1352">
                  <c:v>1.0600000000000005</c:v>
                </c:pt>
                <c:pt idx="1353">
                  <c:v>1.4800000000000009</c:v>
                </c:pt>
                <c:pt idx="1354">
                  <c:v>1.4800000000000004</c:v>
                </c:pt>
                <c:pt idx="1355">
                  <c:v>1.9400000000000002</c:v>
                </c:pt>
                <c:pt idx="1356">
                  <c:v>2.9000000000000004</c:v>
                </c:pt>
                <c:pt idx="1357">
                  <c:v>3.3800000000000003</c:v>
                </c:pt>
                <c:pt idx="1358">
                  <c:v>3</c:v>
                </c:pt>
                <c:pt idx="1359">
                  <c:v>2.6999999999999997</c:v>
                </c:pt>
                <c:pt idx="1360">
                  <c:v>2.5599999999999996</c:v>
                </c:pt>
                <c:pt idx="1361">
                  <c:v>2.0999999999999992</c:v>
                </c:pt>
                <c:pt idx="1362">
                  <c:v>1.5799999999999996</c:v>
                </c:pt>
                <c:pt idx="1363">
                  <c:v>1.5599999999999998</c:v>
                </c:pt>
                <c:pt idx="1364">
                  <c:v>1.9000000000000004</c:v>
                </c:pt>
                <c:pt idx="1365">
                  <c:v>1.6400000000000006</c:v>
                </c:pt>
                <c:pt idx="1366">
                  <c:v>1.8200000000000003</c:v>
                </c:pt>
                <c:pt idx="1367">
                  <c:v>2.04</c:v>
                </c:pt>
                <c:pt idx="1368">
                  <c:v>1.9600000000000002</c:v>
                </c:pt>
                <c:pt idx="1369">
                  <c:v>1.3800000000000003</c:v>
                </c:pt>
                <c:pt idx="1370">
                  <c:v>1.6000000000000003</c:v>
                </c:pt>
                <c:pt idx="1371">
                  <c:v>1.4400000000000002</c:v>
                </c:pt>
                <c:pt idx="1372">
                  <c:v>1.6400000000000001</c:v>
                </c:pt>
                <c:pt idx="1373">
                  <c:v>2.1800000000000002</c:v>
                </c:pt>
                <c:pt idx="1374">
                  <c:v>2.36</c:v>
                </c:pt>
                <c:pt idx="1375">
                  <c:v>2.4399999999999995</c:v>
                </c:pt>
                <c:pt idx="1376">
                  <c:v>2.46</c:v>
                </c:pt>
                <c:pt idx="1377">
                  <c:v>2.08</c:v>
                </c:pt>
                <c:pt idx="1378">
                  <c:v>1.5400000000000005</c:v>
                </c:pt>
                <c:pt idx="1379">
                  <c:v>1.5000000000000007</c:v>
                </c:pt>
                <c:pt idx="1380">
                  <c:v>1.0400000000000014</c:v>
                </c:pt>
                <c:pt idx="1381">
                  <c:v>1.0000000000000013</c:v>
                </c:pt>
                <c:pt idx="1382">
                  <c:v>0.98000000000000109</c:v>
                </c:pt>
                <c:pt idx="1383">
                  <c:v>1.0600000000000009</c:v>
                </c:pt>
                <c:pt idx="1384">
                  <c:v>1.0200000000000002</c:v>
                </c:pt>
                <c:pt idx="1385">
                  <c:v>1.1399999999999999</c:v>
                </c:pt>
                <c:pt idx="1386">
                  <c:v>1.1399999999999999</c:v>
                </c:pt>
                <c:pt idx="1387">
                  <c:v>1.2</c:v>
                </c:pt>
                <c:pt idx="1388">
                  <c:v>1.0599999999999994</c:v>
                </c:pt>
                <c:pt idx="1389">
                  <c:v>1.0399999999999998</c:v>
                </c:pt>
                <c:pt idx="1390">
                  <c:v>1.1599999999999995</c:v>
                </c:pt>
                <c:pt idx="1391">
                  <c:v>0.97999999999999898</c:v>
                </c:pt>
                <c:pt idx="1392">
                  <c:v>1.2399999999999991</c:v>
                </c:pt>
                <c:pt idx="1393">
                  <c:v>1.3599999999999994</c:v>
                </c:pt>
                <c:pt idx="1394">
                  <c:v>1.4399999999999991</c:v>
                </c:pt>
                <c:pt idx="1395">
                  <c:v>1.4799999999999998</c:v>
                </c:pt>
                <c:pt idx="1396">
                  <c:v>1.6200000000000003</c:v>
                </c:pt>
                <c:pt idx="1397">
                  <c:v>1.44</c:v>
                </c:pt>
                <c:pt idx="1398">
                  <c:v>1.5399999999999998</c:v>
                </c:pt>
                <c:pt idx="1399">
                  <c:v>1.9800000000000004</c:v>
                </c:pt>
                <c:pt idx="1400">
                  <c:v>2.0800000000000005</c:v>
                </c:pt>
                <c:pt idx="1401">
                  <c:v>2.04</c:v>
                </c:pt>
                <c:pt idx="1402">
                  <c:v>1.9600000000000002</c:v>
                </c:pt>
                <c:pt idx="1403">
                  <c:v>1.6200000000000003</c:v>
                </c:pt>
                <c:pt idx="1404">
                  <c:v>1.0800000000000005</c:v>
                </c:pt>
                <c:pt idx="1405">
                  <c:v>0.92000000000000104</c:v>
                </c:pt>
                <c:pt idx="1406">
                  <c:v>1.1600000000000008</c:v>
                </c:pt>
                <c:pt idx="1407">
                  <c:v>1.2600000000000009</c:v>
                </c:pt>
                <c:pt idx="1408">
                  <c:v>1.9600000000000009</c:v>
                </c:pt>
                <c:pt idx="1409">
                  <c:v>2.5200000000000005</c:v>
                </c:pt>
                <c:pt idx="1410">
                  <c:v>2.5599999999999996</c:v>
                </c:pt>
                <c:pt idx="1411">
                  <c:v>2.2000000000000002</c:v>
                </c:pt>
                <c:pt idx="1412">
                  <c:v>2.1800000000000006</c:v>
                </c:pt>
                <c:pt idx="1413">
                  <c:v>1.7200000000000002</c:v>
                </c:pt>
                <c:pt idx="1414">
                  <c:v>1.4000000000000008</c:v>
                </c:pt>
                <c:pt idx="1415">
                  <c:v>1.680000000000001</c:v>
                </c:pt>
                <c:pt idx="1416">
                  <c:v>1.8600000000000008</c:v>
                </c:pt>
                <c:pt idx="1417">
                  <c:v>2.1000000000000005</c:v>
                </c:pt>
                <c:pt idx="1418">
                  <c:v>2.1000000000000005</c:v>
                </c:pt>
                <c:pt idx="1419">
                  <c:v>2.02</c:v>
                </c:pt>
                <c:pt idx="1420">
                  <c:v>1.9599999999999997</c:v>
                </c:pt>
                <c:pt idx="1421">
                  <c:v>2.08</c:v>
                </c:pt>
                <c:pt idx="1422">
                  <c:v>1.56</c:v>
                </c:pt>
                <c:pt idx="1423">
                  <c:v>1.5</c:v>
                </c:pt>
                <c:pt idx="1424">
                  <c:v>1.5199999999999996</c:v>
                </c:pt>
                <c:pt idx="1425">
                  <c:v>1.7</c:v>
                </c:pt>
                <c:pt idx="1426">
                  <c:v>1.2999999999999996</c:v>
                </c:pt>
                <c:pt idx="1427">
                  <c:v>1.4999999999999996</c:v>
                </c:pt>
                <c:pt idx="1428">
                  <c:v>1.4399999999999995</c:v>
                </c:pt>
                <c:pt idx="1429">
                  <c:v>1.42</c:v>
                </c:pt>
                <c:pt idx="1430">
                  <c:v>0.97999999999999932</c:v>
                </c:pt>
                <c:pt idx="1431">
                  <c:v>1.2599999999999993</c:v>
                </c:pt>
                <c:pt idx="1432">
                  <c:v>1.2599999999999993</c:v>
                </c:pt>
                <c:pt idx="1433">
                  <c:v>1.5799999999999996</c:v>
                </c:pt>
                <c:pt idx="1434">
                  <c:v>1.3399999999999999</c:v>
                </c:pt>
                <c:pt idx="1435">
                  <c:v>1.1400000000000001</c:v>
                </c:pt>
                <c:pt idx="1436">
                  <c:v>0.90000000000000069</c:v>
                </c:pt>
                <c:pt idx="1437">
                  <c:v>1.2000000000000006</c:v>
                </c:pt>
                <c:pt idx="1438">
                  <c:v>0.92000000000000026</c:v>
                </c:pt>
                <c:pt idx="1439">
                  <c:v>1.0400000000000005</c:v>
                </c:pt>
                <c:pt idx="1440">
                  <c:v>1.2600000000000005</c:v>
                </c:pt>
                <c:pt idx="1441">
                  <c:v>1.2600000000000005</c:v>
                </c:pt>
                <c:pt idx="1442">
                  <c:v>0.86000000000000054</c:v>
                </c:pt>
                <c:pt idx="1443">
                  <c:v>0.60000000000000109</c:v>
                </c:pt>
                <c:pt idx="1444">
                  <c:v>1.1400000000000001</c:v>
                </c:pt>
                <c:pt idx="1445">
                  <c:v>0.89999999999999969</c:v>
                </c:pt>
                <c:pt idx="1446">
                  <c:v>1.0199999999999996</c:v>
                </c:pt>
                <c:pt idx="1447">
                  <c:v>1.2799999999999998</c:v>
                </c:pt>
                <c:pt idx="1448">
                  <c:v>1.8399999999999999</c:v>
                </c:pt>
                <c:pt idx="1449">
                  <c:v>1.2800000000000005</c:v>
                </c:pt>
                <c:pt idx="1450">
                  <c:v>1.2200000000000011</c:v>
                </c:pt>
                <c:pt idx="1451">
                  <c:v>0.98000000000000109</c:v>
                </c:pt>
                <c:pt idx="1452">
                  <c:v>0.66000000000000081</c:v>
                </c:pt>
                <c:pt idx="1453">
                  <c:v>0.32000000000000101</c:v>
                </c:pt>
                <c:pt idx="1454">
                  <c:v>0.36000000000000087</c:v>
                </c:pt>
                <c:pt idx="1455">
                  <c:v>0.50000000000000067</c:v>
                </c:pt>
                <c:pt idx="1456">
                  <c:v>0.26000000000000012</c:v>
                </c:pt>
                <c:pt idx="1457">
                  <c:v>0.42000000000000026</c:v>
                </c:pt>
                <c:pt idx="1458">
                  <c:v>0.42000000000000026</c:v>
                </c:pt>
                <c:pt idx="1459">
                  <c:v>0.48000000000000043</c:v>
                </c:pt>
                <c:pt idx="1460">
                  <c:v>0.40000000000000069</c:v>
                </c:pt>
                <c:pt idx="1461">
                  <c:v>1.1600000000000008</c:v>
                </c:pt>
                <c:pt idx="1462">
                  <c:v>1.2000000000000015</c:v>
                </c:pt>
                <c:pt idx="1463">
                  <c:v>1.0000000000000007</c:v>
                </c:pt>
                <c:pt idx="1464">
                  <c:v>0.92000000000000104</c:v>
                </c:pt>
                <c:pt idx="1465">
                  <c:v>0.82000000000000095</c:v>
                </c:pt>
                <c:pt idx="1466">
                  <c:v>0.72000000000000097</c:v>
                </c:pt>
                <c:pt idx="1467">
                  <c:v>0.56000000000000016</c:v>
                </c:pt>
                <c:pt idx="1468">
                  <c:v>0.76000000000000012</c:v>
                </c:pt>
                <c:pt idx="1469">
                  <c:v>0.7</c:v>
                </c:pt>
                <c:pt idx="1470">
                  <c:v>0.6</c:v>
                </c:pt>
                <c:pt idx="1471">
                  <c:v>0.13999999999999985</c:v>
                </c:pt>
                <c:pt idx="1472">
                  <c:v>0.18000000000000044</c:v>
                </c:pt>
                <c:pt idx="1473">
                  <c:v>-0.11999999999999886</c:v>
                </c:pt>
                <c:pt idx="1474">
                  <c:v>0.12000000000000099</c:v>
                </c:pt>
                <c:pt idx="1475">
                  <c:v>0.54000000000000059</c:v>
                </c:pt>
                <c:pt idx="1476">
                  <c:v>0.88000000000000045</c:v>
                </c:pt>
                <c:pt idx="1477">
                  <c:v>1.3400000000000005</c:v>
                </c:pt>
                <c:pt idx="1478">
                  <c:v>1.7200000000000002</c:v>
                </c:pt>
                <c:pt idx="1479">
                  <c:v>1.6</c:v>
                </c:pt>
                <c:pt idx="1480">
                  <c:v>1.6400000000000006</c:v>
                </c:pt>
                <c:pt idx="1481">
                  <c:v>1.5200000000000009</c:v>
                </c:pt>
                <c:pt idx="1482">
                  <c:v>1.0200000000000002</c:v>
                </c:pt>
                <c:pt idx="1483">
                  <c:v>1.06</c:v>
                </c:pt>
                <c:pt idx="1484">
                  <c:v>0.8600000000000001</c:v>
                </c:pt>
                <c:pt idx="1485">
                  <c:v>0.81999999999999962</c:v>
                </c:pt>
                <c:pt idx="1486">
                  <c:v>0.93999999999999917</c:v>
                </c:pt>
                <c:pt idx="1487">
                  <c:v>1.379999999999999</c:v>
                </c:pt>
                <c:pt idx="1488">
                  <c:v>1.579999999999999</c:v>
                </c:pt>
                <c:pt idx="1489">
                  <c:v>1.3199999999999996</c:v>
                </c:pt>
                <c:pt idx="1490">
                  <c:v>1.3399999999999999</c:v>
                </c:pt>
                <c:pt idx="1491">
                  <c:v>1.5399999999999998</c:v>
                </c:pt>
                <c:pt idx="1492">
                  <c:v>1.2399999999999998</c:v>
                </c:pt>
                <c:pt idx="1493">
                  <c:v>0.88000000000000045</c:v>
                </c:pt>
                <c:pt idx="1494">
                  <c:v>1.3799999999999997</c:v>
                </c:pt>
                <c:pt idx="1495">
                  <c:v>1.3599999999999994</c:v>
                </c:pt>
                <c:pt idx="1496">
                  <c:v>1.3199999999999996</c:v>
                </c:pt>
                <c:pt idx="1497">
                  <c:v>1.5</c:v>
                </c:pt>
                <c:pt idx="1498">
                  <c:v>1.8399999999999992</c:v>
                </c:pt>
                <c:pt idx="1499">
                  <c:v>2.0199999999999996</c:v>
                </c:pt>
                <c:pt idx="1500">
                  <c:v>2.34</c:v>
                </c:pt>
                <c:pt idx="1501">
                  <c:v>2.4400000000000004</c:v>
                </c:pt>
                <c:pt idx="1502">
                  <c:v>2.46</c:v>
                </c:pt>
                <c:pt idx="1503">
                  <c:v>2.2400000000000007</c:v>
                </c:pt>
                <c:pt idx="1504">
                  <c:v>2.0800000000000005</c:v>
                </c:pt>
                <c:pt idx="1505">
                  <c:v>1.7600000000000009</c:v>
                </c:pt>
                <c:pt idx="1506">
                  <c:v>1.86</c:v>
                </c:pt>
                <c:pt idx="1507">
                  <c:v>1.9200000000000006</c:v>
                </c:pt>
                <c:pt idx="1508">
                  <c:v>2.14</c:v>
                </c:pt>
                <c:pt idx="1509">
                  <c:v>2.38</c:v>
                </c:pt>
                <c:pt idx="1510">
                  <c:v>2.94</c:v>
                </c:pt>
                <c:pt idx="1511">
                  <c:v>2.74</c:v>
                </c:pt>
                <c:pt idx="1512">
                  <c:v>2.62</c:v>
                </c:pt>
                <c:pt idx="1513">
                  <c:v>2.7800000000000002</c:v>
                </c:pt>
                <c:pt idx="1514">
                  <c:v>3.0400000000000005</c:v>
                </c:pt>
                <c:pt idx="1515">
                  <c:v>2.92</c:v>
                </c:pt>
                <c:pt idx="1516">
                  <c:v>3.28</c:v>
                </c:pt>
                <c:pt idx="1517">
                  <c:v>3.5200000000000005</c:v>
                </c:pt>
                <c:pt idx="1518">
                  <c:v>3.5400000000000005</c:v>
                </c:pt>
                <c:pt idx="1519">
                  <c:v>3.3</c:v>
                </c:pt>
                <c:pt idx="1520">
                  <c:v>3.22</c:v>
                </c:pt>
                <c:pt idx="1521">
                  <c:v>2.82</c:v>
                </c:pt>
                <c:pt idx="1522">
                  <c:v>2.7600000000000002</c:v>
                </c:pt>
                <c:pt idx="1523">
                  <c:v>2.62</c:v>
                </c:pt>
                <c:pt idx="1524">
                  <c:v>2.56</c:v>
                </c:pt>
                <c:pt idx="1525">
                  <c:v>2.38</c:v>
                </c:pt>
                <c:pt idx="1526">
                  <c:v>2.3199999999999998</c:v>
                </c:pt>
                <c:pt idx="1527">
                  <c:v>2.1</c:v>
                </c:pt>
                <c:pt idx="1528">
                  <c:v>1.8199999999999996</c:v>
                </c:pt>
                <c:pt idx="1529">
                  <c:v>1.7399999999999998</c:v>
                </c:pt>
                <c:pt idx="1530">
                  <c:v>2.02</c:v>
                </c:pt>
                <c:pt idx="1531">
                  <c:v>1.86</c:v>
                </c:pt>
                <c:pt idx="1532">
                  <c:v>1.8199999999999998</c:v>
                </c:pt>
                <c:pt idx="1533">
                  <c:v>2.12</c:v>
                </c:pt>
                <c:pt idx="1534">
                  <c:v>2.7</c:v>
                </c:pt>
                <c:pt idx="1535">
                  <c:v>2.4000000000000004</c:v>
                </c:pt>
                <c:pt idx="1536">
                  <c:v>2.8000000000000003</c:v>
                </c:pt>
                <c:pt idx="1537">
                  <c:v>3</c:v>
                </c:pt>
                <c:pt idx="1538">
                  <c:v>2.6799999999999997</c:v>
                </c:pt>
                <c:pt idx="1539">
                  <c:v>2.3999999999999995</c:v>
                </c:pt>
                <c:pt idx="1540">
                  <c:v>2.5799999999999996</c:v>
                </c:pt>
                <c:pt idx="1541">
                  <c:v>2.5199999999999996</c:v>
                </c:pt>
                <c:pt idx="1542">
                  <c:v>2.7199999999999998</c:v>
                </c:pt>
                <c:pt idx="1543">
                  <c:v>3.0599999999999996</c:v>
                </c:pt>
                <c:pt idx="1544">
                  <c:v>2.9999999999999996</c:v>
                </c:pt>
                <c:pt idx="1545">
                  <c:v>3.1999999999999997</c:v>
                </c:pt>
                <c:pt idx="1546">
                  <c:v>3.7</c:v>
                </c:pt>
                <c:pt idx="1547">
                  <c:v>3.6399999999999997</c:v>
                </c:pt>
                <c:pt idx="1548">
                  <c:v>3.5</c:v>
                </c:pt>
                <c:pt idx="1549">
                  <c:v>3.5200000000000005</c:v>
                </c:pt>
                <c:pt idx="1550">
                  <c:v>3.22</c:v>
                </c:pt>
                <c:pt idx="1551">
                  <c:v>2.96</c:v>
                </c:pt>
                <c:pt idx="1552">
                  <c:v>2.8</c:v>
                </c:pt>
                <c:pt idx="1553">
                  <c:v>2.44</c:v>
                </c:pt>
                <c:pt idx="1554">
                  <c:v>2.0199999999999996</c:v>
                </c:pt>
                <c:pt idx="1555">
                  <c:v>2.1199999999999997</c:v>
                </c:pt>
                <c:pt idx="1556">
                  <c:v>1.7399999999999995</c:v>
                </c:pt>
                <c:pt idx="1557">
                  <c:v>1.7399999999999998</c:v>
                </c:pt>
                <c:pt idx="1558">
                  <c:v>1.8</c:v>
                </c:pt>
                <c:pt idx="1559">
                  <c:v>1.6</c:v>
                </c:pt>
                <c:pt idx="1560">
                  <c:v>1.2599999999999998</c:v>
                </c:pt>
                <c:pt idx="1561">
                  <c:v>1.1799999999999997</c:v>
                </c:pt>
                <c:pt idx="1562">
                  <c:v>1.1599999999999995</c:v>
                </c:pt>
                <c:pt idx="1563">
                  <c:v>1.4799999999999993</c:v>
                </c:pt>
                <c:pt idx="1564">
                  <c:v>2.0799999999999992</c:v>
                </c:pt>
                <c:pt idx="1565">
                  <c:v>1.8999999999999997</c:v>
                </c:pt>
                <c:pt idx="1566">
                  <c:v>1.7199999999999995</c:v>
                </c:pt>
                <c:pt idx="1567">
                  <c:v>1.6799999999999997</c:v>
                </c:pt>
                <c:pt idx="1568">
                  <c:v>1.3</c:v>
                </c:pt>
                <c:pt idx="1569">
                  <c:v>0.48000000000000009</c:v>
                </c:pt>
                <c:pt idx="1570">
                  <c:v>0.41999999999999993</c:v>
                </c:pt>
                <c:pt idx="1571">
                  <c:v>0.5</c:v>
                </c:pt>
                <c:pt idx="1572">
                  <c:v>-3.9999999999999855E-2</c:v>
                </c:pt>
                <c:pt idx="1573">
                  <c:v>-0.25999999999999979</c:v>
                </c:pt>
                <c:pt idx="1574">
                  <c:v>-0.11999999999999958</c:v>
                </c:pt>
                <c:pt idx="1575">
                  <c:v>0.1600000000000005</c:v>
                </c:pt>
                <c:pt idx="1576">
                  <c:v>0.12000000000000063</c:v>
                </c:pt>
                <c:pt idx="1577">
                  <c:v>0.14000000000000093</c:v>
                </c:pt>
                <c:pt idx="1578">
                  <c:v>0.30000000000000071</c:v>
                </c:pt>
                <c:pt idx="1579">
                  <c:v>0.12000000000000063</c:v>
                </c:pt>
                <c:pt idx="1580">
                  <c:v>-5.999999999999979E-2</c:v>
                </c:pt>
                <c:pt idx="1581">
                  <c:v>-0.29999999999999966</c:v>
                </c:pt>
                <c:pt idx="1582">
                  <c:v>-5.999999999999979E-2</c:v>
                </c:pt>
                <c:pt idx="1583">
                  <c:v>3.5527136788005011E-16</c:v>
                </c:pt>
                <c:pt idx="1584">
                  <c:v>0.32000000000000028</c:v>
                </c:pt>
                <c:pt idx="1585">
                  <c:v>6.0000000000000497E-2</c:v>
                </c:pt>
                <c:pt idx="1586">
                  <c:v>0.28000000000000042</c:v>
                </c:pt>
                <c:pt idx="1587">
                  <c:v>-1.9999999999999928E-2</c:v>
                </c:pt>
                <c:pt idx="1588">
                  <c:v>0.18000000000000008</c:v>
                </c:pt>
                <c:pt idx="1589">
                  <c:v>0.1600000000000005</c:v>
                </c:pt>
                <c:pt idx="1590">
                  <c:v>0.48000000000000043</c:v>
                </c:pt>
                <c:pt idx="1591">
                  <c:v>0.50000000000000033</c:v>
                </c:pt>
                <c:pt idx="1592">
                  <c:v>0.9</c:v>
                </c:pt>
                <c:pt idx="1593">
                  <c:v>0.6</c:v>
                </c:pt>
                <c:pt idx="1594">
                  <c:v>0.4399999999999995</c:v>
                </c:pt>
                <c:pt idx="1595">
                  <c:v>0.49999999999999967</c:v>
                </c:pt>
                <c:pt idx="1596">
                  <c:v>0.39999999999999963</c:v>
                </c:pt>
                <c:pt idx="1597">
                  <c:v>-9.9999999999999645E-2</c:v>
                </c:pt>
                <c:pt idx="1598">
                  <c:v>-0.19999999999999965</c:v>
                </c:pt>
                <c:pt idx="1599">
                  <c:v>-0.11999999999999958</c:v>
                </c:pt>
                <c:pt idx="1600">
                  <c:v>1.0658141036401502E-15</c:v>
                </c:pt>
                <c:pt idx="1601">
                  <c:v>-3.9999999999998793E-2</c:v>
                </c:pt>
                <c:pt idx="1602">
                  <c:v>0.42000000000000065</c:v>
                </c:pt>
                <c:pt idx="1603">
                  <c:v>0.46000000000000052</c:v>
                </c:pt>
                <c:pt idx="1604">
                  <c:v>0.78000000000000114</c:v>
                </c:pt>
                <c:pt idx="1605">
                  <c:v>0.68000000000000038</c:v>
                </c:pt>
                <c:pt idx="1606">
                  <c:v>0.8600000000000001</c:v>
                </c:pt>
                <c:pt idx="1607">
                  <c:v>0.48000000000000009</c:v>
                </c:pt>
                <c:pt idx="1608">
                  <c:v>0.58000000000000007</c:v>
                </c:pt>
                <c:pt idx="1609">
                  <c:v>0.21999999999999958</c:v>
                </c:pt>
                <c:pt idx="1610">
                  <c:v>0.19999999999999929</c:v>
                </c:pt>
                <c:pt idx="1611">
                  <c:v>5.9999999999999429E-2</c:v>
                </c:pt>
                <c:pt idx="1612">
                  <c:v>0.35999999999999976</c:v>
                </c:pt>
                <c:pt idx="1613">
                  <c:v>0.33999999999999986</c:v>
                </c:pt>
                <c:pt idx="1614">
                  <c:v>0.11999999999999993</c:v>
                </c:pt>
                <c:pt idx="1615">
                  <c:v>-0.37999999999999934</c:v>
                </c:pt>
                <c:pt idx="1616">
                  <c:v>-0.33999999999999952</c:v>
                </c:pt>
                <c:pt idx="1617">
                  <c:v>-0.27999999999999969</c:v>
                </c:pt>
                <c:pt idx="1618">
                  <c:v>-0.48000000000000009</c:v>
                </c:pt>
                <c:pt idx="1619">
                  <c:v>0.15999999999999978</c:v>
                </c:pt>
                <c:pt idx="1620">
                  <c:v>0.3599999999999991</c:v>
                </c:pt>
                <c:pt idx="1621">
                  <c:v>0.47999999999999898</c:v>
                </c:pt>
                <c:pt idx="1622">
                  <c:v>0.55999999999999905</c:v>
                </c:pt>
                <c:pt idx="1623">
                  <c:v>0.59999999999999931</c:v>
                </c:pt>
                <c:pt idx="1624">
                  <c:v>1.9999999999999574E-2</c:v>
                </c:pt>
                <c:pt idx="1625">
                  <c:v>7.999999999999971E-2</c:v>
                </c:pt>
                <c:pt idx="1626">
                  <c:v>-4.0000000000000216E-2</c:v>
                </c:pt>
                <c:pt idx="1627">
                  <c:v>-0.15999999999999978</c:v>
                </c:pt>
                <c:pt idx="1628">
                  <c:v>0.26000000000000012</c:v>
                </c:pt>
                <c:pt idx="1629">
                  <c:v>0.42000000000000026</c:v>
                </c:pt>
                <c:pt idx="1630">
                  <c:v>0.90000000000000036</c:v>
                </c:pt>
                <c:pt idx="1631">
                  <c:v>0.9</c:v>
                </c:pt>
                <c:pt idx="1632">
                  <c:v>0.81999999999999962</c:v>
                </c:pt>
                <c:pt idx="1633">
                  <c:v>0.85999999999999943</c:v>
                </c:pt>
                <c:pt idx="1634">
                  <c:v>1.079999999999999</c:v>
                </c:pt>
                <c:pt idx="1635">
                  <c:v>0.91999999999999926</c:v>
                </c:pt>
                <c:pt idx="1636">
                  <c:v>1.0599999999999994</c:v>
                </c:pt>
                <c:pt idx="1637">
                  <c:v>1.4199999999999995</c:v>
                </c:pt>
                <c:pt idx="1638">
                  <c:v>1.3199999999999998</c:v>
                </c:pt>
                <c:pt idx="1639">
                  <c:v>1.3599999999999999</c:v>
                </c:pt>
                <c:pt idx="1640">
                  <c:v>0.93999999999999984</c:v>
                </c:pt>
                <c:pt idx="1641">
                  <c:v>0.37999999999999973</c:v>
                </c:pt>
                <c:pt idx="1642">
                  <c:v>0.21999999999999958</c:v>
                </c:pt>
                <c:pt idx="1643">
                  <c:v>0.33999999999999952</c:v>
                </c:pt>
                <c:pt idx="1644">
                  <c:v>7.9999999999999363E-2</c:v>
                </c:pt>
                <c:pt idx="1645">
                  <c:v>0.3999999999999993</c:v>
                </c:pt>
                <c:pt idx="1646">
                  <c:v>1.0399999999999996</c:v>
                </c:pt>
                <c:pt idx="1647">
                  <c:v>0.67999999999999938</c:v>
                </c:pt>
                <c:pt idx="1648">
                  <c:v>0.47999999999999898</c:v>
                </c:pt>
                <c:pt idx="1649">
                  <c:v>0.7399999999999991</c:v>
                </c:pt>
                <c:pt idx="1650">
                  <c:v>0.57999999999999896</c:v>
                </c:pt>
                <c:pt idx="1651">
                  <c:v>0.49999999999999928</c:v>
                </c:pt>
                <c:pt idx="1652">
                  <c:v>0.85999999999999943</c:v>
                </c:pt>
                <c:pt idx="1653">
                  <c:v>0.85999999999999976</c:v>
                </c:pt>
                <c:pt idx="1654">
                  <c:v>0.35999999999999976</c:v>
                </c:pt>
                <c:pt idx="1655">
                  <c:v>0.33999999999999952</c:v>
                </c:pt>
                <c:pt idx="1656">
                  <c:v>-2.0000000000000996E-2</c:v>
                </c:pt>
                <c:pt idx="1657">
                  <c:v>-0.18000000000000077</c:v>
                </c:pt>
                <c:pt idx="1658">
                  <c:v>-0.2800000000000008</c:v>
                </c:pt>
                <c:pt idx="1659">
                  <c:v>3.9999999999999147E-2</c:v>
                </c:pt>
                <c:pt idx="1660">
                  <c:v>-0.18000000000000044</c:v>
                </c:pt>
                <c:pt idx="1661">
                  <c:v>-3.9999999999999855E-2</c:v>
                </c:pt>
                <c:pt idx="1662">
                  <c:v>-0.11999999999999993</c:v>
                </c:pt>
                <c:pt idx="1663">
                  <c:v>8.0000000000000432E-2</c:v>
                </c:pt>
                <c:pt idx="1664">
                  <c:v>0.12000000000000063</c:v>
                </c:pt>
                <c:pt idx="1665">
                  <c:v>0.80000000000000104</c:v>
                </c:pt>
                <c:pt idx="1666">
                  <c:v>0.96000000000000052</c:v>
                </c:pt>
                <c:pt idx="1667">
                  <c:v>1.2600000000000005</c:v>
                </c:pt>
                <c:pt idx="1668">
                  <c:v>1.08</c:v>
                </c:pt>
                <c:pt idx="1669">
                  <c:v>0.59999999999999964</c:v>
                </c:pt>
                <c:pt idx="1670">
                  <c:v>-7.1054273576010023E-16</c:v>
                </c:pt>
                <c:pt idx="1671">
                  <c:v>0.13999999999999915</c:v>
                </c:pt>
                <c:pt idx="1672">
                  <c:v>-4.0000000000001278E-2</c:v>
                </c:pt>
                <c:pt idx="1673">
                  <c:v>-4.0000000000000924E-2</c:v>
                </c:pt>
                <c:pt idx="1674">
                  <c:v>0.69999999999999962</c:v>
                </c:pt>
                <c:pt idx="1675">
                  <c:v>0.93999999999999984</c:v>
                </c:pt>
                <c:pt idx="1676">
                  <c:v>1.0400000000000005</c:v>
                </c:pt>
                <c:pt idx="1677">
                  <c:v>1.0200000000000009</c:v>
                </c:pt>
                <c:pt idx="1678">
                  <c:v>1.2600000000000009</c:v>
                </c:pt>
                <c:pt idx="1679">
                  <c:v>1.1200000000000003</c:v>
                </c:pt>
                <c:pt idx="1680">
                  <c:v>1.0799999999999996</c:v>
                </c:pt>
                <c:pt idx="1681">
                  <c:v>0.95999999999999941</c:v>
                </c:pt>
                <c:pt idx="1682">
                  <c:v>1.1000000000000001</c:v>
                </c:pt>
                <c:pt idx="1683">
                  <c:v>0.71999999999999953</c:v>
                </c:pt>
                <c:pt idx="1684">
                  <c:v>0.57999999999999974</c:v>
                </c:pt>
                <c:pt idx="1685">
                  <c:v>0.67999999999999972</c:v>
                </c:pt>
                <c:pt idx="1686">
                  <c:v>0.4199999999999996</c:v>
                </c:pt>
                <c:pt idx="1687">
                  <c:v>0.37999999999999901</c:v>
                </c:pt>
                <c:pt idx="1688">
                  <c:v>0.27999999999999936</c:v>
                </c:pt>
                <c:pt idx="1689">
                  <c:v>0.18000000000000008</c:v>
                </c:pt>
                <c:pt idx="1690">
                  <c:v>0.30000000000000038</c:v>
                </c:pt>
                <c:pt idx="1691">
                  <c:v>0.12000000000000063</c:v>
                </c:pt>
                <c:pt idx="1692">
                  <c:v>-0.11999999999999922</c:v>
                </c:pt>
                <c:pt idx="1693">
                  <c:v>0.40000000000000069</c:v>
                </c:pt>
                <c:pt idx="1694">
                  <c:v>0.78000000000000047</c:v>
                </c:pt>
                <c:pt idx="1695">
                  <c:v>0.74000000000000055</c:v>
                </c:pt>
                <c:pt idx="1696">
                  <c:v>1.3800000000000003</c:v>
                </c:pt>
                <c:pt idx="1697">
                  <c:v>1.56</c:v>
                </c:pt>
                <c:pt idx="1698">
                  <c:v>1.5199999999999996</c:v>
                </c:pt>
                <c:pt idx="1699">
                  <c:v>1.4599999999999995</c:v>
                </c:pt>
                <c:pt idx="1700">
                  <c:v>1.5799999999999996</c:v>
                </c:pt>
                <c:pt idx="1701">
                  <c:v>1.5</c:v>
                </c:pt>
                <c:pt idx="1702">
                  <c:v>1.4200000000000004</c:v>
                </c:pt>
                <c:pt idx="1703">
                  <c:v>1.3800000000000003</c:v>
                </c:pt>
                <c:pt idx="1704">
                  <c:v>1.4600000000000002</c:v>
                </c:pt>
                <c:pt idx="1705">
                  <c:v>1.3199999999999996</c:v>
                </c:pt>
                <c:pt idx="1706">
                  <c:v>1.3999999999999992</c:v>
                </c:pt>
                <c:pt idx="1707">
                  <c:v>1.5999999999999992</c:v>
                </c:pt>
                <c:pt idx="1708">
                  <c:v>1.7599999999999993</c:v>
                </c:pt>
                <c:pt idx="1709">
                  <c:v>1.7199999999999995</c:v>
                </c:pt>
                <c:pt idx="1710">
                  <c:v>1.6999999999999993</c:v>
                </c:pt>
                <c:pt idx="1711">
                  <c:v>1.6799999999999997</c:v>
                </c:pt>
                <c:pt idx="1712">
                  <c:v>1.9199999999999995</c:v>
                </c:pt>
                <c:pt idx="1713">
                  <c:v>1.2799999999999998</c:v>
                </c:pt>
                <c:pt idx="1714">
                  <c:v>1.2600000000000002</c:v>
                </c:pt>
                <c:pt idx="1715">
                  <c:v>1.4600000000000009</c:v>
                </c:pt>
                <c:pt idx="1716">
                  <c:v>1.5800000000000005</c:v>
                </c:pt>
                <c:pt idx="1717">
                  <c:v>1.2200000000000002</c:v>
                </c:pt>
                <c:pt idx="1718">
                  <c:v>2.0199999999999996</c:v>
                </c:pt>
                <c:pt idx="1719">
                  <c:v>2.06</c:v>
                </c:pt>
                <c:pt idx="1720">
                  <c:v>1.64</c:v>
                </c:pt>
                <c:pt idx="1721">
                  <c:v>1.1999999999999993</c:v>
                </c:pt>
                <c:pt idx="1722">
                  <c:v>1.3999999999999986</c:v>
                </c:pt>
                <c:pt idx="1723">
                  <c:v>1.2599999999999993</c:v>
                </c:pt>
                <c:pt idx="1724">
                  <c:v>1.0999999999999985</c:v>
                </c:pt>
                <c:pt idx="1725">
                  <c:v>1.3999999999999986</c:v>
                </c:pt>
                <c:pt idx="1726">
                  <c:v>1.2599999999999993</c:v>
                </c:pt>
                <c:pt idx="1727">
                  <c:v>1.3400000000000005</c:v>
                </c:pt>
                <c:pt idx="1728">
                  <c:v>1.180000000000001</c:v>
                </c:pt>
                <c:pt idx="1729">
                  <c:v>1.3800000000000012</c:v>
                </c:pt>
                <c:pt idx="1730">
                  <c:v>1.1600000000000008</c:v>
                </c:pt>
                <c:pt idx="1731">
                  <c:v>1.6200000000000003</c:v>
                </c:pt>
                <c:pt idx="1732">
                  <c:v>1.5599999999999994</c:v>
                </c:pt>
                <c:pt idx="1733">
                  <c:v>1.4399999999999991</c:v>
                </c:pt>
                <c:pt idx="1734">
                  <c:v>1.1799999999999984</c:v>
                </c:pt>
                <c:pt idx="1735">
                  <c:v>1.2999999999999985</c:v>
                </c:pt>
                <c:pt idx="1736">
                  <c:v>0.95999999999999941</c:v>
                </c:pt>
                <c:pt idx="1737">
                  <c:v>0.81999999999999884</c:v>
                </c:pt>
                <c:pt idx="1738">
                  <c:v>1.0199999999999989</c:v>
                </c:pt>
                <c:pt idx="1739">
                  <c:v>1.0599999999999994</c:v>
                </c:pt>
                <c:pt idx="1740">
                  <c:v>1.2599999999999993</c:v>
                </c:pt>
                <c:pt idx="1741">
                  <c:v>1.0799999999999983</c:v>
                </c:pt>
                <c:pt idx="1742">
                  <c:v>1.2199999999999989</c:v>
                </c:pt>
                <c:pt idx="1743">
                  <c:v>1.3399999999999992</c:v>
                </c:pt>
                <c:pt idx="1744">
                  <c:v>1.2599999999999993</c:v>
                </c:pt>
                <c:pt idx="1745">
                  <c:v>0.8</c:v>
                </c:pt>
                <c:pt idx="1746">
                  <c:v>1.1400000000000006</c:v>
                </c:pt>
                <c:pt idx="1747">
                  <c:v>0.82000000000000173</c:v>
                </c:pt>
                <c:pt idx="1748">
                  <c:v>0.34000000000000058</c:v>
                </c:pt>
                <c:pt idx="1749">
                  <c:v>0.16000000000000086</c:v>
                </c:pt>
                <c:pt idx="1750">
                  <c:v>0.14000000000000057</c:v>
                </c:pt>
                <c:pt idx="1751">
                  <c:v>-0.35999999999999943</c:v>
                </c:pt>
                <c:pt idx="1752">
                  <c:v>-0.21999999999999886</c:v>
                </c:pt>
                <c:pt idx="1753">
                  <c:v>2.0000000000001704E-2</c:v>
                </c:pt>
                <c:pt idx="1754">
                  <c:v>0.36000000000000226</c:v>
                </c:pt>
                <c:pt idx="1755">
                  <c:v>0.78000000000000258</c:v>
                </c:pt>
                <c:pt idx="1756">
                  <c:v>0.78000000000000258</c:v>
                </c:pt>
                <c:pt idx="1757">
                  <c:v>0.66000000000000081</c:v>
                </c:pt>
                <c:pt idx="1758">
                  <c:v>0.87999999999999967</c:v>
                </c:pt>
                <c:pt idx="1759">
                  <c:v>0.57999999999999829</c:v>
                </c:pt>
                <c:pt idx="1760">
                  <c:v>0.31999999999999745</c:v>
                </c:pt>
                <c:pt idx="1761">
                  <c:v>0.5399999999999977</c:v>
                </c:pt>
                <c:pt idx="1762">
                  <c:v>0.61999999999999889</c:v>
                </c:pt>
                <c:pt idx="1763">
                  <c:v>0.23999999999999916</c:v>
                </c:pt>
                <c:pt idx="1764">
                  <c:v>0.41999999999999887</c:v>
                </c:pt>
                <c:pt idx="1765">
                  <c:v>0.65999999999999948</c:v>
                </c:pt>
                <c:pt idx="1766">
                  <c:v>0.65999999999999948</c:v>
                </c:pt>
                <c:pt idx="1767">
                  <c:v>0.45999999999999941</c:v>
                </c:pt>
                <c:pt idx="1768">
                  <c:v>0.4</c:v>
                </c:pt>
                <c:pt idx="1769">
                  <c:v>0.12000000000000029</c:v>
                </c:pt>
                <c:pt idx="1770">
                  <c:v>-0.36000000000000087</c:v>
                </c:pt>
                <c:pt idx="1771">
                  <c:v>-0.14000000000000198</c:v>
                </c:pt>
                <c:pt idx="1772">
                  <c:v>0.19999999999999715</c:v>
                </c:pt>
                <c:pt idx="1773">
                  <c:v>0.35999999999999799</c:v>
                </c:pt>
                <c:pt idx="1774">
                  <c:v>0.2999999999999986</c:v>
                </c:pt>
                <c:pt idx="1775">
                  <c:v>0.49999999999999856</c:v>
                </c:pt>
                <c:pt idx="1776">
                  <c:v>0.21999999999999886</c:v>
                </c:pt>
                <c:pt idx="1777">
                  <c:v>0.12000000000000029</c:v>
                </c:pt>
                <c:pt idx="1778">
                  <c:v>3.9999999999999147E-2</c:v>
                </c:pt>
                <c:pt idx="1779">
                  <c:v>0.67999999999999972</c:v>
                </c:pt>
                <c:pt idx="1780">
                  <c:v>0.52000000000000024</c:v>
                </c:pt>
                <c:pt idx="1781">
                  <c:v>0.7600000000000009</c:v>
                </c:pt>
                <c:pt idx="1782">
                  <c:v>0.85999999999999943</c:v>
                </c:pt>
                <c:pt idx="1783">
                  <c:v>0.83999999999999919</c:v>
                </c:pt>
                <c:pt idx="1784">
                  <c:v>0.41999999999999743</c:v>
                </c:pt>
                <c:pt idx="1785">
                  <c:v>0.57999999999999829</c:v>
                </c:pt>
                <c:pt idx="1786">
                  <c:v>0.77999999999999825</c:v>
                </c:pt>
                <c:pt idx="1787">
                  <c:v>0.69999999999999862</c:v>
                </c:pt>
                <c:pt idx="1788">
                  <c:v>0.81999999999999884</c:v>
                </c:pt>
                <c:pt idx="1789">
                  <c:v>0.85999999999999943</c:v>
                </c:pt>
                <c:pt idx="1790">
                  <c:v>1.2399999999999991</c:v>
                </c:pt>
                <c:pt idx="1791">
                  <c:v>0.97999999999999976</c:v>
                </c:pt>
                <c:pt idx="1792">
                  <c:v>0.8</c:v>
                </c:pt>
                <c:pt idx="1793">
                  <c:v>0.94000000000000061</c:v>
                </c:pt>
                <c:pt idx="1794">
                  <c:v>1.240000000000002</c:v>
                </c:pt>
                <c:pt idx="1795">
                  <c:v>1.0800000000000012</c:v>
                </c:pt>
                <c:pt idx="1796">
                  <c:v>0.78000000000000114</c:v>
                </c:pt>
                <c:pt idx="1797">
                  <c:v>0.78000000000000114</c:v>
                </c:pt>
                <c:pt idx="1798">
                  <c:v>0.5</c:v>
                </c:pt>
                <c:pt idx="1799">
                  <c:v>0.5</c:v>
                </c:pt>
                <c:pt idx="1800">
                  <c:v>0.46000000000000085</c:v>
                </c:pt>
                <c:pt idx="1801">
                  <c:v>0.92000000000000026</c:v>
                </c:pt>
                <c:pt idx="1802">
                  <c:v>1.2</c:v>
                </c:pt>
                <c:pt idx="1803">
                  <c:v>1.2600000000000009</c:v>
                </c:pt>
                <c:pt idx="1804">
                  <c:v>0.95999999999999941</c:v>
                </c:pt>
                <c:pt idx="1805">
                  <c:v>1</c:v>
                </c:pt>
                <c:pt idx="1806">
                  <c:v>0.78000000000000114</c:v>
                </c:pt>
                <c:pt idx="1807">
                  <c:v>0.66000000000000225</c:v>
                </c:pt>
                <c:pt idx="1808">
                  <c:v>0.32000000000000312</c:v>
                </c:pt>
                <c:pt idx="1809">
                  <c:v>0.44000000000000339</c:v>
                </c:pt>
                <c:pt idx="1810">
                  <c:v>0.18000000000000255</c:v>
                </c:pt>
                <c:pt idx="1811">
                  <c:v>-7.9999999999998295E-2</c:v>
                </c:pt>
                <c:pt idx="1812">
                  <c:v>2.0000000000000285E-2</c:v>
                </c:pt>
                <c:pt idx="1813">
                  <c:v>0.35999999999999943</c:v>
                </c:pt>
                <c:pt idx="1814">
                  <c:v>0.64000000000000057</c:v>
                </c:pt>
                <c:pt idx="1815">
                  <c:v>0.88000000000000111</c:v>
                </c:pt>
                <c:pt idx="1816">
                  <c:v>1.0200000000000002</c:v>
                </c:pt>
                <c:pt idx="1817">
                  <c:v>0.87999999999999967</c:v>
                </c:pt>
                <c:pt idx="1818">
                  <c:v>0.8</c:v>
                </c:pt>
                <c:pt idx="1819">
                  <c:v>0.61999999999999889</c:v>
                </c:pt>
                <c:pt idx="1820">
                  <c:v>0.89999999999999858</c:v>
                </c:pt>
                <c:pt idx="1821">
                  <c:v>1.0599999999999994</c:v>
                </c:pt>
                <c:pt idx="1822">
                  <c:v>0.58000000000000118</c:v>
                </c:pt>
                <c:pt idx="1823">
                  <c:v>0.98000000000000109</c:v>
                </c:pt>
                <c:pt idx="1824">
                  <c:v>0.82000000000000173</c:v>
                </c:pt>
                <c:pt idx="1825">
                  <c:v>0.48000000000000115</c:v>
                </c:pt>
                <c:pt idx="1826">
                  <c:v>0.10000000000000142</c:v>
                </c:pt>
                <c:pt idx="1827">
                  <c:v>0.38000000000000111</c:v>
                </c:pt>
                <c:pt idx="1828">
                  <c:v>-0.2999999999999986</c:v>
                </c:pt>
                <c:pt idx="1829">
                  <c:v>-0.15999999999999942</c:v>
                </c:pt>
                <c:pt idx="1830">
                  <c:v>-0.27999999999999831</c:v>
                </c:pt>
                <c:pt idx="1831">
                  <c:v>6.0000000000002274E-2</c:v>
                </c:pt>
                <c:pt idx="1832">
                  <c:v>8.000000000000114E-2</c:v>
                </c:pt>
                <c:pt idx="1833">
                  <c:v>0.46000000000000085</c:v>
                </c:pt>
                <c:pt idx="1834">
                  <c:v>-0.1799999999999983</c:v>
                </c:pt>
                <c:pt idx="1835">
                  <c:v>-0.35999999999999943</c:v>
                </c:pt>
                <c:pt idx="1836">
                  <c:v>-0.44000000000000056</c:v>
                </c:pt>
                <c:pt idx="1837">
                  <c:v>-0.4</c:v>
                </c:pt>
                <c:pt idx="1838">
                  <c:v>-0.46000000000000085</c:v>
                </c:pt>
                <c:pt idx="1839">
                  <c:v>0.27999999999999831</c:v>
                </c:pt>
                <c:pt idx="1840">
                  <c:v>0.65999999999999803</c:v>
                </c:pt>
                <c:pt idx="1841">
                  <c:v>0.99999999999999711</c:v>
                </c:pt>
                <c:pt idx="1842">
                  <c:v>0.9599999999999973</c:v>
                </c:pt>
                <c:pt idx="1843">
                  <c:v>0.7199999999999982</c:v>
                </c:pt>
                <c:pt idx="1844">
                  <c:v>0.63999999999999846</c:v>
                </c:pt>
                <c:pt idx="1845">
                  <c:v>0.43999999999999845</c:v>
                </c:pt>
                <c:pt idx="1846">
                  <c:v>1.9999999999998862E-2</c:v>
                </c:pt>
                <c:pt idx="1847">
                  <c:v>0.39999999999999858</c:v>
                </c:pt>
                <c:pt idx="1848">
                  <c:v>0.43999999999999845</c:v>
                </c:pt>
                <c:pt idx="1849">
                  <c:v>0.31999999999999884</c:v>
                </c:pt>
                <c:pt idx="1850">
                  <c:v>0.25999999999999945</c:v>
                </c:pt>
                <c:pt idx="1851">
                  <c:v>0.46000000000000013</c:v>
                </c:pt>
                <c:pt idx="1852">
                  <c:v>0.30000000000000071</c:v>
                </c:pt>
                <c:pt idx="1853">
                  <c:v>0.56000000000000083</c:v>
                </c:pt>
                <c:pt idx="1854">
                  <c:v>0.24000000000000057</c:v>
                </c:pt>
                <c:pt idx="1855">
                  <c:v>0.32000000000000028</c:v>
                </c:pt>
                <c:pt idx="1856">
                  <c:v>0.3</c:v>
                </c:pt>
                <c:pt idx="1857">
                  <c:v>0.37999999999999901</c:v>
                </c:pt>
                <c:pt idx="1858">
                  <c:v>0.47999999999999898</c:v>
                </c:pt>
                <c:pt idx="1859">
                  <c:v>0.71999999999999886</c:v>
                </c:pt>
                <c:pt idx="1860">
                  <c:v>0.91999999999999882</c:v>
                </c:pt>
                <c:pt idx="1861">
                  <c:v>1.1999999999999986</c:v>
                </c:pt>
                <c:pt idx="1862">
                  <c:v>1.379999999999999</c:v>
                </c:pt>
                <c:pt idx="1863">
                  <c:v>1.1399999999999992</c:v>
                </c:pt>
                <c:pt idx="1864">
                  <c:v>1.4399999999999991</c:v>
                </c:pt>
                <c:pt idx="1865">
                  <c:v>1.5199999999999996</c:v>
                </c:pt>
                <c:pt idx="1866">
                  <c:v>1.56</c:v>
                </c:pt>
                <c:pt idx="1867">
                  <c:v>1.0600000000000009</c:v>
                </c:pt>
                <c:pt idx="1868">
                  <c:v>1.5000000000000007</c:v>
                </c:pt>
                <c:pt idx="1869">
                  <c:v>1.2400000000000013</c:v>
                </c:pt>
                <c:pt idx="1870">
                  <c:v>0.52000000000000102</c:v>
                </c:pt>
                <c:pt idx="1871">
                  <c:v>0.32000000000000101</c:v>
                </c:pt>
                <c:pt idx="1872">
                  <c:v>0.70000000000000073</c:v>
                </c:pt>
                <c:pt idx="1873">
                  <c:v>0.40000000000000069</c:v>
                </c:pt>
                <c:pt idx="1874">
                  <c:v>0.62000000000000033</c:v>
                </c:pt>
                <c:pt idx="1875">
                  <c:v>1.0200000000000002</c:v>
                </c:pt>
                <c:pt idx="1876">
                  <c:v>0.97999999999999976</c:v>
                </c:pt>
                <c:pt idx="1877">
                  <c:v>1</c:v>
                </c:pt>
                <c:pt idx="1878">
                  <c:v>1.56</c:v>
                </c:pt>
                <c:pt idx="1879">
                  <c:v>1.36</c:v>
                </c:pt>
                <c:pt idx="1880">
                  <c:v>1.7600000000000002</c:v>
                </c:pt>
                <c:pt idx="1881">
                  <c:v>1.8400000000000005</c:v>
                </c:pt>
                <c:pt idx="1882">
                  <c:v>1.6</c:v>
                </c:pt>
                <c:pt idx="1883">
                  <c:v>1.1799999999999997</c:v>
                </c:pt>
                <c:pt idx="1884">
                  <c:v>1.2599999999999993</c:v>
                </c:pt>
                <c:pt idx="1885">
                  <c:v>1.2199999999999995</c:v>
                </c:pt>
                <c:pt idx="1886">
                  <c:v>1.0599999999999994</c:v>
                </c:pt>
                <c:pt idx="1887">
                  <c:v>0.99999999999999933</c:v>
                </c:pt>
                <c:pt idx="1888">
                  <c:v>1.2599999999999993</c:v>
                </c:pt>
                <c:pt idx="1889">
                  <c:v>1.0799999999999996</c:v>
                </c:pt>
                <c:pt idx="1890">
                  <c:v>0.9199999999999996</c:v>
                </c:pt>
                <c:pt idx="1891">
                  <c:v>1.0199999999999996</c:v>
                </c:pt>
                <c:pt idx="1892">
                  <c:v>0.97999999999999976</c:v>
                </c:pt>
                <c:pt idx="1893">
                  <c:v>0.4799999999999997</c:v>
                </c:pt>
                <c:pt idx="1894">
                  <c:v>0.67999999999999972</c:v>
                </c:pt>
                <c:pt idx="1895">
                  <c:v>0.5</c:v>
                </c:pt>
                <c:pt idx="1896">
                  <c:v>0.38000000000000045</c:v>
                </c:pt>
                <c:pt idx="1897">
                  <c:v>0.82000000000000028</c:v>
                </c:pt>
                <c:pt idx="1898">
                  <c:v>0.86000000000000087</c:v>
                </c:pt>
                <c:pt idx="1899">
                  <c:v>0.80000000000000071</c:v>
                </c:pt>
                <c:pt idx="1900">
                  <c:v>1.06</c:v>
                </c:pt>
                <c:pt idx="1901">
                  <c:v>0.97999999999999976</c:v>
                </c:pt>
                <c:pt idx="1902">
                  <c:v>0.26000000000000012</c:v>
                </c:pt>
                <c:pt idx="1903">
                  <c:v>0.11999999999999958</c:v>
                </c:pt>
                <c:pt idx="1904">
                  <c:v>7.999999999999971E-2</c:v>
                </c:pt>
                <c:pt idx="1905">
                  <c:v>-0.27999999999999969</c:v>
                </c:pt>
                <c:pt idx="1906">
                  <c:v>6.0000000000000143E-2</c:v>
                </c:pt>
                <c:pt idx="1907">
                  <c:v>0.51999999999999957</c:v>
                </c:pt>
                <c:pt idx="1908">
                  <c:v>0.89999999999999925</c:v>
                </c:pt>
                <c:pt idx="1909">
                  <c:v>1.0199999999999989</c:v>
                </c:pt>
                <c:pt idx="1910">
                  <c:v>1.2999999999999985</c:v>
                </c:pt>
                <c:pt idx="1911">
                  <c:v>1.1399999999999992</c:v>
                </c:pt>
                <c:pt idx="1912">
                  <c:v>1.4199999999999995</c:v>
                </c:pt>
                <c:pt idx="1913">
                  <c:v>1.2800000000000005</c:v>
                </c:pt>
                <c:pt idx="1914">
                  <c:v>1.2600000000000009</c:v>
                </c:pt>
                <c:pt idx="1915">
                  <c:v>1.320000000000001</c:v>
                </c:pt>
                <c:pt idx="1916">
                  <c:v>1.2200000000000011</c:v>
                </c:pt>
                <c:pt idx="1917">
                  <c:v>0.94000000000000095</c:v>
                </c:pt>
                <c:pt idx="1918">
                  <c:v>1.0400000000000003</c:v>
                </c:pt>
                <c:pt idx="1919">
                  <c:v>0.94000000000000061</c:v>
                </c:pt>
                <c:pt idx="1920">
                  <c:v>0.86000000000000054</c:v>
                </c:pt>
                <c:pt idx="1921">
                  <c:v>0.94000000000000017</c:v>
                </c:pt>
                <c:pt idx="1922">
                  <c:v>0.8600000000000001</c:v>
                </c:pt>
                <c:pt idx="1923">
                  <c:v>0.72000000000000064</c:v>
                </c:pt>
                <c:pt idx="1924">
                  <c:v>0.64000000000000057</c:v>
                </c:pt>
                <c:pt idx="1925">
                  <c:v>0.78000000000000047</c:v>
                </c:pt>
                <c:pt idx="1926">
                  <c:v>0.62000000000000033</c:v>
                </c:pt>
                <c:pt idx="1927">
                  <c:v>0.64000000000000057</c:v>
                </c:pt>
                <c:pt idx="1928">
                  <c:v>0.68000000000000038</c:v>
                </c:pt>
                <c:pt idx="1929">
                  <c:v>0.90000000000000036</c:v>
                </c:pt>
                <c:pt idx="1930">
                  <c:v>0.96000000000000052</c:v>
                </c:pt>
                <c:pt idx="1931">
                  <c:v>0.66000000000000081</c:v>
                </c:pt>
                <c:pt idx="1932">
                  <c:v>0.54000000000000059</c:v>
                </c:pt>
                <c:pt idx="1933">
                  <c:v>0.52000000000000024</c:v>
                </c:pt>
                <c:pt idx="1934">
                  <c:v>0.56000000000000016</c:v>
                </c:pt>
                <c:pt idx="1935">
                  <c:v>0.38000000000000006</c:v>
                </c:pt>
                <c:pt idx="1936">
                  <c:v>0.72</c:v>
                </c:pt>
                <c:pt idx="1937">
                  <c:v>1.1000000000000001</c:v>
                </c:pt>
                <c:pt idx="1938">
                  <c:v>1.08</c:v>
                </c:pt>
                <c:pt idx="1939">
                  <c:v>1.0400000000000003</c:v>
                </c:pt>
                <c:pt idx="1940">
                  <c:v>1.1000000000000003</c:v>
                </c:pt>
                <c:pt idx="1941">
                  <c:v>1.1000000000000001</c:v>
                </c:pt>
                <c:pt idx="1942">
                  <c:v>1.52</c:v>
                </c:pt>
                <c:pt idx="1943">
                  <c:v>1.6800000000000002</c:v>
                </c:pt>
                <c:pt idx="1944">
                  <c:v>1.3399999999999999</c:v>
                </c:pt>
                <c:pt idx="1945">
                  <c:v>1.1599999999999997</c:v>
                </c:pt>
                <c:pt idx="1946">
                  <c:v>1.4599999999999997</c:v>
                </c:pt>
                <c:pt idx="1947">
                  <c:v>0.73999999999999988</c:v>
                </c:pt>
                <c:pt idx="1948">
                  <c:v>0.77999999999999969</c:v>
                </c:pt>
                <c:pt idx="1949">
                  <c:v>0.81999999999999962</c:v>
                </c:pt>
                <c:pt idx="1950">
                  <c:v>1.0999999999999996</c:v>
                </c:pt>
                <c:pt idx="1951">
                  <c:v>0.99999999999999967</c:v>
                </c:pt>
                <c:pt idx="1952">
                  <c:v>1.1599999999999995</c:v>
                </c:pt>
                <c:pt idx="1953">
                  <c:v>0.73999999999999955</c:v>
                </c:pt>
                <c:pt idx="1954">
                  <c:v>1.3999999999999997</c:v>
                </c:pt>
                <c:pt idx="1955">
                  <c:v>1.02</c:v>
                </c:pt>
                <c:pt idx="1956">
                  <c:v>0.72000000000000031</c:v>
                </c:pt>
                <c:pt idx="1957">
                  <c:v>0.38000000000000045</c:v>
                </c:pt>
                <c:pt idx="1958">
                  <c:v>0.56000000000000016</c:v>
                </c:pt>
                <c:pt idx="1959">
                  <c:v>0.18000000000000008</c:v>
                </c:pt>
                <c:pt idx="1960">
                  <c:v>0.4</c:v>
                </c:pt>
                <c:pt idx="1961">
                  <c:v>0.54000000000000026</c:v>
                </c:pt>
                <c:pt idx="1962">
                  <c:v>0.92000000000000026</c:v>
                </c:pt>
                <c:pt idx="1963">
                  <c:v>0.80000000000000038</c:v>
                </c:pt>
                <c:pt idx="1964">
                  <c:v>0.7600000000000009</c:v>
                </c:pt>
                <c:pt idx="1965">
                  <c:v>0.70000000000000073</c:v>
                </c:pt>
                <c:pt idx="1966">
                  <c:v>0.72</c:v>
                </c:pt>
                <c:pt idx="1967">
                  <c:v>0.53999999999999981</c:v>
                </c:pt>
                <c:pt idx="1968">
                  <c:v>0.7</c:v>
                </c:pt>
                <c:pt idx="1969">
                  <c:v>0.35999999999999976</c:v>
                </c:pt>
                <c:pt idx="1970">
                  <c:v>0.3</c:v>
                </c:pt>
                <c:pt idx="1971">
                  <c:v>0.38000000000000006</c:v>
                </c:pt>
                <c:pt idx="1972">
                  <c:v>0.38000000000000006</c:v>
                </c:pt>
                <c:pt idx="1973">
                  <c:v>0.3</c:v>
                </c:pt>
                <c:pt idx="1974">
                  <c:v>0.85999999999999976</c:v>
                </c:pt>
                <c:pt idx="1975">
                  <c:v>0.71999999999999953</c:v>
                </c:pt>
                <c:pt idx="1976">
                  <c:v>0.82</c:v>
                </c:pt>
                <c:pt idx="1977">
                  <c:v>1.0400000000000003</c:v>
                </c:pt>
                <c:pt idx="1978">
                  <c:v>1.4800000000000004</c:v>
                </c:pt>
                <c:pt idx="1979">
                  <c:v>1.320000000000001</c:v>
                </c:pt>
                <c:pt idx="1980">
                  <c:v>1.5000000000000011</c:v>
                </c:pt>
                <c:pt idx="1981">
                  <c:v>1.3000000000000012</c:v>
                </c:pt>
                <c:pt idx="1982">
                  <c:v>1.0000000000000011</c:v>
                </c:pt>
                <c:pt idx="1983">
                  <c:v>0.94000000000000095</c:v>
                </c:pt>
                <c:pt idx="1984">
                  <c:v>0.84000000000000019</c:v>
                </c:pt>
                <c:pt idx="1985">
                  <c:v>0.61999999999999988</c:v>
                </c:pt>
                <c:pt idx="1986">
                  <c:v>0.6</c:v>
                </c:pt>
                <c:pt idx="1987">
                  <c:v>0.61999999999999955</c:v>
                </c:pt>
                <c:pt idx="1988">
                  <c:v>0.4799999999999997</c:v>
                </c:pt>
                <c:pt idx="1989">
                  <c:v>0.50000000000000033</c:v>
                </c:pt>
                <c:pt idx="1990">
                  <c:v>0.84000000000000097</c:v>
                </c:pt>
                <c:pt idx="1991">
                  <c:v>0.56000000000000083</c:v>
                </c:pt>
                <c:pt idx="1992">
                  <c:v>0.60000000000000075</c:v>
                </c:pt>
                <c:pt idx="1993">
                  <c:v>0.26000000000000084</c:v>
                </c:pt>
                <c:pt idx="1994">
                  <c:v>0.42000000000000065</c:v>
                </c:pt>
                <c:pt idx="1995">
                  <c:v>0.14000000000000021</c:v>
                </c:pt>
                <c:pt idx="1996">
                  <c:v>0.36000000000000015</c:v>
                </c:pt>
                <c:pt idx="1997">
                  <c:v>0.5800000000000004</c:v>
                </c:pt>
                <c:pt idx="1998">
                  <c:v>0.55999999999999983</c:v>
                </c:pt>
                <c:pt idx="1999">
                  <c:v>0.5799999999999994</c:v>
                </c:pt>
                <c:pt idx="2000">
                  <c:v>0.7199999999999992</c:v>
                </c:pt>
                <c:pt idx="2001">
                  <c:v>0.99999999999999967</c:v>
                </c:pt>
                <c:pt idx="2002">
                  <c:v>1.1799999999999993</c:v>
                </c:pt>
                <c:pt idx="2003">
                  <c:v>1.2799999999999998</c:v>
                </c:pt>
                <c:pt idx="2004">
                  <c:v>0.94000000000000017</c:v>
                </c:pt>
                <c:pt idx="2005">
                  <c:v>1.06</c:v>
                </c:pt>
                <c:pt idx="2006">
                  <c:v>1.0399999999999996</c:v>
                </c:pt>
                <c:pt idx="2007">
                  <c:v>0.69999999999999962</c:v>
                </c:pt>
                <c:pt idx="2008">
                  <c:v>0.99999999999999967</c:v>
                </c:pt>
                <c:pt idx="2009">
                  <c:v>1.1399999999999995</c:v>
                </c:pt>
                <c:pt idx="2010">
                  <c:v>1.0199999999999996</c:v>
                </c:pt>
                <c:pt idx="2011">
                  <c:v>0.82</c:v>
                </c:pt>
                <c:pt idx="2012">
                  <c:v>0.65999999999999981</c:v>
                </c:pt>
                <c:pt idx="2013">
                  <c:v>0.35999999999999976</c:v>
                </c:pt>
                <c:pt idx="2014">
                  <c:v>0.23999999999999949</c:v>
                </c:pt>
                <c:pt idx="2015">
                  <c:v>5.9999999999999075E-2</c:v>
                </c:pt>
                <c:pt idx="2016">
                  <c:v>0.29999999999999893</c:v>
                </c:pt>
                <c:pt idx="2017">
                  <c:v>0.49999999999999895</c:v>
                </c:pt>
                <c:pt idx="2018">
                  <c:v>0.71999999999999853</c:v>
                </c:pt>
                <c:pt idx="2019">
                  <c:v>0.93999999999999917</c:v>
                </c:pt>
                <c:pt idx="2020">
                  <c:v>0.75999999999999945</c:v>
                </c:pt>
                <c:pt idx="2021">
                  <c:v>0.89999999999999925</c:v>
                </c:pt>
                <c:pt idx="2022">
                  <c:v>0.97999999999999932</c:v>
                </c:pt>
                <c:pt idx="2023">
                  <c:v>0.95999999999999974</c:v>
                </c:pt>
                <c:pt idx="2024">
                  <c:v>0.97999999999999932</c:v>
                </c:pt>
                <c:pt idx="2025">
                  <c:v>1.5599999999999998</c:v>
                </c:pt>
                <c:pt idx="2026">
                  <c:v>1.2600000000000005</c:v>
                </c:pt>
                <c:pt idx="2027">
                  <c:v>1.4000000000000008</c:v>
                </c:pt>
                <c:pt idx="2028">
                  <c:v>1.3800000000000003</c:v>
                </c:pt>
                <c:pt idx="2029">
                  <c:v>1.4000000000000008</c:v>
                </c:pt>
                <c:pt idx="2030">
                  <c:v>0.84000000000000052</c:v>
                </c:pt>
                <c:pt idx="2031">
                  <c:v>0.82000000000000028</c:v>
                </c:pt>
                <c:pt idx="2032">
                  <c:v>0.66000000000000081</c:v>
                </c:pt>
                <c:pt idx="2033">
                  <c:v>0.60000000000000075</c:v>
                </c:pt>
                <c:pt idx="2034">
                  <c:v>0.7</c:v>
                </c:pt>
                <c:pt idx="2035">
                  <c:v>1.1599999999999995</c:v>
                </c:pt>
                <c:pt idx="2036">
                  <c:v>1.4199999999999988</c:v>
                </c:pt>
                <c:pt idx="2037">
                  <c:v>0.97999999999999832</c:v>
                </c:pt>
                <c:pt idx="2038">
                  <c:v>1.2799999999999983</c:v>
                </c:pt>
                <c:pt idx="2039">
                  <c:v>1.0199999999999982</c:v>
                </c:pt>
                <c:pt idx="2040">
                  <c:v>0.73999999999999877</c:v>
                </c:pt>
                <c:pt idx="2041">
                  <c:v>0.13999999999999915</c:v>
                </c:pt>
                <c:pt idx="2042">
                  <c:v>0.27999999999999903</c:v>
                </c:pt>
                <c:pt idx="2043">
                  <c:v>0.35999999999999943</c:v>
                </c:pt>
                <c:pt idx="2044">
                  <c:v>0.23999999999999985</c:v>
                </c:pt>
                <c:pt idx="2045">
                  <c:v>0.39999999999999963</c:v>
                </c:pt>
                <c:pt idx="2046">
                  <c:v>0.67999999999999972</c:v>
                </c:pt>
                <c:pt idx="2047">
                  <c:v>0.73999999999999988</c:v>
                </c:pt>
                <c:pt idx="2048">
                  <c:v>0.21999999999999958</c:v>
                </c:pt>
                <c:pt idx="2049">
                  <c:v>0.12000000000000029</c:v>
                </c:pt>
                <c:pt idx="2050">
                  <c:v>4.000000000000057E-2</c:v>
                </c:pt>
                <c:pt idx="2051">
                  <c:v>8.0000000000000432E-2</c:v>
                </c:pt>
                <c:pt idx="2052">
                  <c:v>0.26000000000000012</c:v>
                </c:pt>
                <c:pt idx="2053">
                  <c:v>0.43999999999999984</c:v>
                </c:pt>
                <c:pt idx="2054">
                  <c:v>0.75999999999999945</c:v>
                </c:pt>
                <c:pt idx="2055">
                  <c:v>0.79999999999999927</c:v>
                </c:pt>
                <c:pt idx="2056">
                  <c:v>0.49999999999999895</c:v>
                </c:pt>
                <c:pt idx="2057">
                  <c:v>-2.0000000000000639E-2</c:v>
                </c:pt>
                <c:pt idx="2058">
                  <c:v>-8.0000000000000071E-2</c:v>
                </c:pt>
                <c:pt idx="2059">
                  <c:v>-0.28000000000000008</c:v>
                </c:pt>
                <c:pt idx="2060">
                  <c:v>-0.35999999999999976</c:v>
                </c:pt>
                <c:pt idx="2061">
                  <c:v>8.0000000000000432E-2</c:v>
                </c:pt>
                <c:pt idx="2062">
                  <c:v>0.44000000000000056</c:v>
                </c:pt>
                <c:pt idx="2063">
                  <c:v>0.54000000000000059</c:v>
                </c:pt>
                <c:pt idx="2064">
                  <c:v>0.62000000000000033</c:v>
                </c:pt>
                <c:pt idx="2065">
                  <c:v>0.81999999999999962</c:v>
                </c:pt>
                <c:pt idx="2066">
                  <c:v>0.87999999999999967</c:v>
                </c:pt>
                <c:pt idx="2067">
                  <c:v>0.95999999999999941</c:v>
                </c:pt>
                <c:pt idx="2068">
                  <c:v>0.99999999999999933</c:v>
                </c:pt>
                <c:pt idx="2069">
                  <c:v>0.9</c:v>
                </c:pt>
                <c:pt idx="2070">
                  <c:v>0.86000000000000087</c:v>
                </c:pt>
                <c:pt idx="2071">
                  <c:v>0.86000000000000087</c:v>
                </c:pt>
                <c:pt idx="2072">
                  <c:v>0.66000000000000081</c:v>
                </c:pt>
                <c:pt idx="2073">
                  <c:v>0.48000000000000115</c:v>
                </c:pt>
                <c:pt idx="2074">
                  <c:v>0.86000000000000087</c:v>
                </c:pt>
                <c:pt idx="2075">
                  <c:v>0.82000000000000028</c:v>
                </c:pt>
                <c:pt idx="2076">
                  <c:v>0.76000000000000012</c:v>
                </c:pt>
                <c:pt idx="2077">
                  <c:v>1</c:v>
                </c:pt>
                <c:pt idx="2078">
                  <c:v>0.77999999999999969</c:v>
                </c:pt>
                <c:pt idx="2079">
                  <c:v>0.33999999999999986</c:v>
                </c:pt>
                <c:pt idx="2080">
                  <c:v>0.32000000000000028</c:v>
                </c:pt>
                <c:pt idx="2081">
                  <c:v>0.4</c:v>
                </c:pt>
                <c:pt idx="2082">
                  <c:v>0.33999999999999986</c:v>
                </c:pt>
                <c:pt idx="2083">
                  <c:v>0.7</c:v>
                </c:pt>
                <c:pt idx="2084">
                  <c:v>1.1399999999999992</c:v>
                </c:pt>
                <c:pt idx="2085">
                  <c:v>1.4199999999999988</c:v>
                </c:pt>
                <c:pt idx="2086">
                  <c:v>1.2799999999999998</c:v>
                </c:pt>
                <c:pt idx="2087">
                  <c:v>1.3599999999999994</c:v>
                </c:pt>
                <c:pt idx="2088">
                  <c:v>1.2999999999999994</c:v>
                </c:pt>
                <c:pt idx="2089">
                  <c:v>1.2399999999999998</c:v>
                </c:pt>
                <c:pt idx="2090">
                  <c:v>1.2199999999999995</c:v>
                </c:pt>
                <c:pt idx="2091">
                  <c:v>1.0599999999999987</c:v>
                </c:pt>
                <c:pt idx="2092">
                  <c:v>1.079999999999999</c:v>
                </c:pt>
                <c:pt idx="2093">
                  <c:v>0.85999999999999877</c:v>
                </c:pt>
                <c:pt idx="2094">
                  <c:v>1.0799999999999983</c:v>
                </c:pt>
                <c:pt idx="2095">
                  <c:v>0.81999999999999884</c:v>
                </c:pt>
                <c:pt idx="2096">
                  <c:v>1.179999999999999</c:v>
                </c:pt>
                <c:pt idx="2097">
                  <c:v>0.93999999999999917</c:v>
                </c:pt>
                <c:pt idx="2098">
                  <c:v>1.2599999999999993</c:v>
                </c:pt>
                <c:pt idx="2099">
                  <c:v>0.83999999999999986</c:v>
                </c:pt>
                <c:pt idx="2100">
                  <c:v>1.2399999999999998</c:v>
                </c:pt>
                <c:pt idx="2101">
                  <c:v>0.78000000000000047</c:v>
                </c:pt>
                <c:pt idx="2102">
                  <c:v>1.2800000000000005</c:v>
                </c:pt>
                <c:pt idx="2103">
                  <c:v>1.36</c:v>
                </c:pt>
                <c:pt idx="2104">
                  <c:v>1.1000000000000001</c:v>
                </c:pt>
                <c:pt idx="2105">
                  <c:v>1.0999999999999992</c:v>
                </c:pt>
                <c:pt idx="2106">
                  <c:v>1.3399999999999992</c:v>
                </c:pt>
                <c:pt idx="2107">
                  <c:v>0.77999999999999903</c:v>
                </c:pt>
                <c:pt idx="2108">
                  <c:v>0.75999999999999945</c:v>
                </c:pt>
                <c:pt idx="2109">
                  <c:v>0.83999999999999919</c:v>
                </c:pt>
                <c:pt idx="2110">
                  <c:v>0.45999999999999941</c:v>
                </c:pt>
                <c:pt idx="2111">
                  <c:v>0.37999999999999973</c:v>
                </c:pt>
                <c:pt idx="2112">
                  <c:v>0.5</c:v>
                </c:pt>
                <c:pt idx="2113">
                  <c:v>0.23999999999999985</c:v>
                </c:pt>
                <c:pt idx="2114">
                  <c:v>0.60000000000000075</c:v>
                </c:pt>
                <c:pt idx="2115">
                  <c:v>0.7600000000000009</c:v>
                </c:pt>
                <c:pt idx="2116">
                  <c:v>0.94000000000000061</c:v>
                </c:pt>
                <c:pt idx="2117">
                  <c:v>1.1200000000000003</c:v>
                </c:pt>
                <c:pt idx="2118">
                  <c:v>1.3000000000000007</c:v>
                </c:pt>
                <c:pt idx="2119">
                  <c:v>0.96000000000000019</c:v>
                </c:pt>
                <c:pt idx="2120">
                  <c:v>0.62000000000000033</c:v>
                </c:pt>
                <c:pt idx="2121">
                  <c:v>0.78000000000000047</c:v>
                </c:pt>
                <c:pt idx="2122">
                  <c:v>0.60000000000000075</c:v>
                </c:pt>
                <c:pt idx="2123">
                  <c:v>0.92000000000000026</c:v>
                </c:pt>
                <c:pt idx="2124">
                  <c:v>1.06</c:v>
                </c:pt>
                <c:pt idx="2125">
                  <c:v>1.0800000000000005</c:v>
                </c:pt>
                <c:pt idx="2126">
                  <c:v>0.90000000000000069</c:v>
                </c:pt>
                <c:pt idx="2127">
                  <c:v>1.2000000000000006</c:v>
                </c:pt>
                <c:pt idx="2128">
                  <c:v>0.86000000000000087</c:v>
                </c:pt>
                <c:pt idx="2129">
                  <c:v>0.68000000000000038</c:v>
                </c:pt>
                <c:pt idx="2130">
                  <c:v>0.83999999999999986</c:v>
                </c:pt>
                <c:pt idx="2131">
                  <c:v>0.7399999999999991</c:v>
                </c:pt>
                <c:pt idx="2132">
                  <c:v>0.47999999999999898</c:v>
                </c:pt>
                <c:pt idx="2133">
                  <c:v>0.65999999999999948</c:v>
                </c:pt>
                <c:pt idx="2134">
                  <c:v>0.8600000000000001</c:v>
                </c:pt>
                <c:pt idx="2135">
                  <c:v>1.1799999999999997</c:v>
                </c:pt>
                <c:pt idx="2136">
                  <c:v>1.4</c:v>
                </c:pt>
                <c:pt idx="2137">
                  <c:v>1.4199999999999995</c:v>
                </c:pt>
                <c:pt idx="2138">
                  <c:v>1.5599999999999987</c:v>
                </c:pt>
                <c:pt idx="2139">
                  <c:v>1.3399999999999985</c:v>
                </c:pt>
                <c:pt idx="2140">
                  <c:v>1.0399999999999991</c:v>
                </c:pt>
                <c:pt idx="2141">
                  <c:v>0.83999999999999841</c:v>
                </c:pt>
                <c:pt idx="2142">
                  <c:v>1.2599999999999987</c:v>
                </c:pt>
                <c:pt idx="2143">
                  <c:v>1.0399999999999991</c:v>
                </c:pt>
                <c:pt idx="2144">
                  <c:v>1.5399999999999991</c:v>
                </c:pt>
                <c:pt idx="2145">
                  <c:v>1.6199999999999988</c:v>
                </c:pt>
                <c:pt idx="2146">
                  <c:v>1.8599999999999994</c:v>
                </c:pt>
                <c:pt idx="2147">
                  <c:v>1.44</c:v>
                </c:pt>
                <c:pt idx="2148">
                  <c:v>1.4</c:v>
                </c:pt>
                <c:pt idx="2149">
                  <c:v>1.1800000000000004</c:v>
                </c:pt>
                <c:pt idx="2150">
                  <c:v>1.3800000000000003</c:v>
                </c:pt>
                <c:pt idx="2151">
                  <c:v>1.3</c:v>
                </c:pt>
                <c:pt idx="2152">
                  <c:v>1.5799999999999996</c:v>
                </c:pt>
                <c:pt idx="2153">
                  <c:v>1.5199999999999996</c:v>
                </c:pt>
                <c:pt idx="2154">
                  <c:v>1.2999999999999994</c:v>
                </c:pt>
                <c:pt idx="2155">
                  <c:v>0.81999999999999962</c:v>
                </c:pt>
                <c:pt idx="2156">
                  <c:v>0.37999999999999973</c:v>
                </c:pt>
                <c:pt idx="2157">
                  <c:v>0.15999999999999942</c:v>
                </c:pt>
                <c:pt idx="2158">
                  <c:v>0.13999999999999985</c:v>
                </c:pt>
                <c:pt idx="2159">
                  <c:v>5.9999999999999429E-2</c:v>
                </c:pt>
                <c:pt idx="2160">
                  <c:v>0.45999999999999941</c:v>
                </c:pt>
                <c:pt idx="2161">
                  <c:v>0.8600000000000001</c:v>
                </c:pt>
                <c:pt idx="2162">
                  <c:v>0.92000000000000104</c:v>
                </c:pt>
                <c:pt idx="2163">
                  <c:v>0.70000000000000073</c:v>
                </c:pt>
                <c:pt idx="2164">
                  <c:v>0.62000000000000099</c:v>
                </c:pt>
                <c:pt idx="2165">
                  <c:v>0.5800000000000004</c:v>
                </c:pt>
                <c:pt idx="2166">
                  <c:v>0.6</c:v>
                </c:pt>
                <c:pt idx="2167">
                  <c:v>0.11999999999999958</c:v>
                </c:pt>
                <c:pt idx="2168">
                  <c:v>0.4799999999999997</c:v>
                </c:pt>
                <c:pt idx="2169">
                  <c:v>0.87999999999999967</c:v>
                </c:pt>
                <c:pt idx="2170">
                  <c:v>0.96000000000000019</c:v>
                </c:pt>
                <c:pt idx="2171">
                  <c:v>0.96000000000000019</c:v>
                </c:pt>
                <c:pt idx="2172">
                  <c:v>1.4200000000000004</c:v>
                </c:pt>
                <c:pt idx="2173">
                  <c:v>1.1799999999999997</c:v>
                </c:pt>
                <c:pt idx="2174">
                  <c:v>1.1600000000000001</c:v>
                </c:pt>
                <c:pt idx="2175">
                  <c:v>1.2</c:v>
                </c:pt>
                <c:pt idx="2176">
                  <c:v>1.3200000000000003</c:v>
                </c:pt>
                <c:pt idx="2177">
                  <c:v>1.44</c:v>
                </c:pt>
                <c:pt idx="2178">
                  <c:v>1.6600000000000001</c:v>
                </c:pt>
                <c:pt idx="2179">
                  <c:v>1.3999999999999992</c:v>
                </c:pt>
                <c:pt idx="2180">
                  <c:v>1.0999999999999985</c:v>
                </c:pt>
                <c:pt idx="2181">
                  <c:v>0.81999999999999817</c:v>
                </c:pt>
                <c:pt idx="2182">
                  <c:v>0.47999999999999832</c:v>
                </c:pt>
                <c:pt idx="2183">
                  <c:v>0.43999999999999773</c:v>
                </c:pt>
                <c:pt idx="2184">
                  <c:v>0.51999999999999891</c:v>
                </c:pt>
                <c:pt idx="2185">
                  <c:v>0.52000000000000024</c:v>
                </c:pt>
                <c:pt idx="2186">
                  <c:v>0.88000000000000045</c:v>
                </c:pt>
                <c:pt idx="2187">
                  <c:v>1</c:v>
                </c:pt>
                <c:pt idx="2188">
                  <c:v>0.90000000000000147</c:v>
                </c:pt>
                <c:pt idx="2189">
                  <c:v>0.98000000000000109</c:v>
                </c:pt>
                <c:pt idx="2190">
                  <c:v>1.0200000000000002</c:v>
                </c:pt>
                <c:pt idx="2191">
                  <c:v>0.96000000000000085</c:v>
                </c:pt>
                <c:pt idx="2192">
                  <c:v>1.2000000000000015</c:v>
                </c:pt>
                <c:pt idx="2193">
                  <c:v>1.3600000000000008</c:v>
                </c:pt>
                <c:pt idx="2194">
                  <c:v>0.90000000000000147</c:v>
                </c:pt>
                <c:pt idx="2195">
                  <c:v>0.74000000000000055</c:v>
                </c:pt>
                <c:pt idx="2196">
                  <c:v>5.9999999999999429E-2</c:v>
                </c:pt>
                <c:pt idx="2197">
                  <c:v>-0.24000000000000057</c:v>
                </c:pt>
                <c:pt idx="2198">
                  <c:v>-0.36000000000000087</c:v>
                </c:pt>
                <c:pt idx="2199">
                  <c:v>7.9999999999998295E-2</c:v>
                </c:pt>
                <c:pt idx="2200">
                  <c:v>0.43999999999999917</c:v>
                </c:pt>
                <c:pt idx="2201">
                  <c:v>0.92000000000000026</c:v>
                </c:pt>
                <c:pt idx="2202">
                  <c:v>1.4599999999999995</c:v>
                </c:pt>
                <c:pt idx="2203">
                  <c:v>1.4799999999999998</c:v>
                </c:pt>
                <c:pt idx="2204">
                  <c:v>1.7799999999999998</c:v>
                </c:pt>
                <c:pt idx="2205">
                  <c:v>1.6599999999999995</c:v>
                </c:pt>
                <c:pt idx="2206">
                  <c:v>1.5999999999999985</c:v>
                </c:pt>
                <c:pt idx="2207">
                  <c:v>1.0599999999999994</c:v>
                </c:pt>
                <c:pt idx="2208">
                  <c:v>0.81999999999999884</c:v>
                </c:pt>
                <c:pt idx="2209">
                  <c:v>0.45999999999999941</c:v>
                </c:pt>
                <c:pt idx="2210">
                  <c:v>0.45999999999999941</c:v>
                </c:pt>
                <c:pt idx="2211">
                  <c:v>0.45999999999999941</c:v>
                </c:pt>
                <c:pt idx="2212">
                  <c:v>0.6</c:v>
                </c:pt>
                <c:pt idx="2213">
                  <c:v>0.94000000000000061</c:v>
                </c:pt>
                <c:pt idx="2214">
                  <c:v>1.2399999999999991</c:v>
                </c:pt>
                <c:pt idx="2215">
                  <c:v>1.3399999999999992</c:v>
                </c:pt>
                <c:pt idx="2216">
                  <c:v>1.3399999999999992</c:v>
                </c:pt>
                <c:pt idx="2217">
                  <c:v>1.5199999999999989</c:v>
                </c:pt>
                <c:pt idx="2218">
                  <c:v>1.1999999999999986</c:v>
                </c:pt>
                <c:pt idx="2219">
                  <c:v>1.0199999999999989</c:v>
                </c:pt>
                <c:pt idx="2220">
                  <c:v>0.75999999999999945</c:v>
                </c:pt>
                <c:pt idx="2221">
                  <c:v>0.64000000000000057</c:v>
                </c:pt>
                <c:pt idx="2222">
                  <c:v>0.32000000000000028</c:v>
                </c:pt>
                <c:pt idx="2223">
                  <c:v>0.66000000000000081</c:v>
                </c:pt>
                <c:pt idx="2224">
                  <c:v>0.7000000000000014</c:v>
                </c:pt>
                <c:pt idx="2225">
                  <c:v>0.90000000000000147</c:v>
                </c:pt>
                <c:pt idx="2226">
                  <c:v>1.3799999999999997</c:v>
                </c:pt>
                <c:pt idx="2227">
                  <c:v>1.6199999999999988</c:v>
                </c:pt>
                <c:pt idx="2228">
                  <c:v>1.4799999999999982</c:v>
                </c:pt>
                <c:pt idx="2229">
                  <c:v>1.6399999999999992</c:v>
                </c:pt>
                <c:pt idx="2230">
                  <c:v>1.5199999999999989</c:v>
                </c:pt>
                <c:pt idx="2231">
                  <c:v>1.2799999999999998</c:v>
                </c:pt>
                <c:pt idx="2232">
                  <c:v>1.6400000000000006</c:v>
                </c:pt>
                <c:pt idx="2233">
                  <c:v>1.4000000000000015</c:v>
                </c:pt>
                <c:pt idx="2234">
                  <c:v>1.4800000000000011</c:v>
                </c:pt>
                <c:pt idx="2235">
                  <c:v>1.4000000000000015</c:v>
                </c:pt>
                <c:pt idx="2236">
                  <c:v>1.0800000000000012</c:v>
                </c:pt>
                <c:pt idx="2237">
                  <c:v>0.68000000000000116</c:v>
                </c:pt>
                <c:pt idx="2238">
                  <c:v>0.82000000000000028</c:v>
                </c:pt>
                <c:pt idx="2239">
                  <c:v>0.94000000000000061</c:v>
                </c:pt>
                <c:pt idx="2240">
                  <c:v>1.3400000000000005</c:v>
                </c:pt>
                <c:pt idx="2241">
                  <c:v>1.4200000000000017</c:v>
                </c:pt>
                <c:pt idx="2242">
                  <c:v>1.7600000000000022</c:v>
                </c:pt>
                <c:pt idx="2243">
                  <c:v>1.7800000000000025</c:v>
                </c:pt>
                <c:pt idx="2244">
                  <c:v>1.5200000000000018</c:v>
                </c:pt>
                <c:pt idx="2245">
                  <c:v>0.76000000000000223</c:v>
                </c:pt>
                <c:pt idx="2246">
                  <c:v>0.98000000000000254</c:v>
                </c:pt>
                <c:pt idx="2247">
                  <c:v>0.26000000000000228</c:v>
                </c:pt>
                <c:pt idx="2248">
                  <c:v>0.74000000000000199</c:v>
                </c:pt>
                <c:pt idx="2249">
                  <c:v>0.7000000000000014</c:v>
                </c:pt>
                <c:pt idx="2250">
                  <c:v>1.2</c:v>
                </c:pt>
                <c:pt idx="2251">
                  <c:v>1.1599999999999995</c:v>
                </c:pt>
                <c:pt idx="2252">
                  <c:v>1.2799999999999983</c:v>
                </c:pt>
                <c:pt idx="2253">
                  <c:v>0.43999999999999917</c:v>
                </c:pt>
                <c:pt idx="2254">
                  <c:v>0.15999999999999942</c:v>
                </c:pt>
                <c:pt idx="2255">
                  <c:v>-4.000000000000057E-2</c:v>
                </c:pt>
                <c:pt idx="2256">
                  <c:v>-0.14000000000000198</c:v>
                </c:pt>
                <c:pt idx="2257">
                  <c:v>1.9999999999998862E-2</c:v>
                </c:pt>
                <c:pt idx="2258">
                  <c:v>0.21999999999999745</c:v>
                </c:pt>
                <c:pt idx="2259">
                  <c:v>0.31999999999999745</c:v>
                </c:pt>
                <c:pt idx="2260">
                  <c:v>0.41999999999999887</c:v>
                </c:pt>
                <c:pt idx="2261">
                  <c:v>0.43999999999999917</c:v>
                </c:pt>
                <c:pt idx="2262">
                  <c:v>0.59999999999999853</c:v>
                </c:pt>
                <c:pt idx="2263">
                  <c:v>1.0399999999999991</c:v>
                </c:pt>
                <c:pt idx="2264">
                  <c:v>0.5</c:v>
                </c:pt>
                <c:pt idx="2265">
                  <c:v>0.3</c:v>
                </c:pt>
                <c:pt idx="2266">
                  <c:v>2.0000000000000285E-2</c:v>
                </c:pt>
                <c:pt idx="2267">
                  <c:v>-0.27999999999999831</c:v>
                </c:pt>
                <c:pt idx="2268">
                  <c:v>-0.47999999999999832</c:v>
                </c:pt>
                <c:pt idx="2269">
                  <c:v>-3.9999999999999147E-2</c:v>
                </c:pt>
                <c:pt idx="2270">
                  <c:v>0.22000000000000028</c:v>
                </c:pt>
                <c:pt idx="2271">
                  <c:v>0.72000000000000031</c:v>
                </c:pt>
                <c:pt idx="2272">
                  <c:v>0.37999999999999828</c:v>
                </c:pt>
                <c:pt idx="2273">
                  <c:v>0.11999999999999886</c:v>
                </c:pt>
                <c:pt idx="2274">
                  <c:v>0.52000000000000024</c:v>
                </c:pt>
                <c:pt idx="2275">
                  <c:v>0.34000000000000058</c:v>
                </c:pt>
                <c:pt idx="2276">
                  <c:v>-7.999999999999971E-2</c:v>
                </c:pt>
                <c:pt idx="2277">
                  <c:v>0.46000000000000085</c:v>
                </c:pt>
                <c:pt idx="2278">
                  <c:v>0.7</c:v>
                </c:pt>
                <c:pt idx="2279">
                  <c:v>0.53999999999999915</c:v>
                </c:pt>
                <c:pt idx="2280">
                  <c:v>0.81999999999999884</c:v>
                </c:pt>
                <c:pt idx="2281">
                  <c:v>0.87999999999999834</c:v>
                </c:pt>
                <c:pt idx="2282">
                  <c:v>0.91999999999999882</c:v>
                </c:pt>
                <c:pt idx="2283">
                  <c:v>1.259999999999998</c:v>
                </c:pt>
                <c:pt idx="2284">
                  <c:v>1.2999999999999972</c:v>
                </c:pt>
                <c:pt idx="2285">
                  <c:v>0.99999999999999711</c:v>
                </c:pt>
                <c:pt idx="2286">
                  <c:v>1.259999999999998</c:v>
                </c:pt>
                <c:pt idx="2287">
                  <c:v>1.0999999999999985</c:v>
                </c:pt>
                <c:pt idx="2288">
                  <c:v>0.97999999999999976</c:v>
                </c:pt>
                <c:pt idx="2289">
                  <c:v>0.55999999999999939</c:v>
                </c:pt>
                <c:pt idx="2290">
                  <c:v>0.34000000000000058</c:v>
                </c:pt>
                <c:pt idx="2291">
                  <c:v>0.18000000000000113</c:v>
                </c:pt>
                <c:pt idx="2292">
                  <c:v>0.30000000000000143</c:v>
                </c:pt>
                <c:pt idx="2293">
                  <c:v>0.1200000000000017</c:v>
                </c:pt>
                <c:pt idx="2294">
                  <c:v>0.76000000000000223</c:v>
                </c:pt>
                <c:pt idx="2295">
                  <c:v>1.0200000000000002</c:v>
                </c:pt>
                <c:pt idx="2296">
                  <c:v>0.84000000000000052</c:v>
                </c:pt>
                <c:pt idx="2297">
                  <c:v>1.0400000000000005</c:v>
                </c:pt>
                <c:pt idx="2298">
                  <c:v>1.0600000000000009</c:v>
                </c:pt>
                <c:pt idx="2299">
                  <c:v>0.24000000000000057</c:v>
                </c:pt>
                <c:pt idx="2300">
                  <c:v>0.64000000000000201</c:v>
                </c:pt>
                <c:pt idx="2301">
                  <c:v>1.1000000000000014</c:v>
                </c:pt>
                <c:pt idx="2302">
                  <c:v>1.1799999999999984</c:v>
                </c:pt>
                <c:pt idx="2303">
                  <c:v>1.3</c:v>
                </c:pt>
                <c:pt idx="2304">
                  <c:v>2</c:v>
                </c:pt>
                <c:pt idx="2305">
                  <c:v>1.6200000000000017</c:v>
                </c:pt>
                <c:pt idx="2306">
                  <c:v>1.5200000000000018</c:v>
                </c:pt>
                <c:pt idx="2307">
                  <c:v>1.4200000000000046</c:v>
                </c:pt>
                <c:pt idx="2308">
                  <c:v>1.0800000000000041</c:v>
                </c:pt>
                <c:pt idx="2309">
                  <c:v>0.72000000000000453</c:v>
                </c:pt>
                <c:pt idx="2310">
                  <c:v>1.2800000000000011</c:v>
                </c:pt>
                <c:pt idx="2311">
                  <c:v>1.1000000000000028</c:v>
                </c:pt>
                <c:pt idx="2312">
                  <c:v>0.50000000000000289</c:v>
                </c:pt>
                <c:pt idx="2313">
                  <c:v>0.24000000000000057</c:v>
                </c:pt>
                <c:pt idx="2314">
                  <c:v>0.4</c:v>
                </c:pt>
                <c:pt idx="2315">
                  <c:v>-0.6</c:v>
                </c:pt>
                <c:pt idx="2316">
                  <c:v>-0.82000000000000173</c:v>
                </c:pt>
                <c:pt idx="2317">
                  <c:v>-0.40000000000000285</c:v>
                </c:pt>
                <c:pt idx="2318">
                  <c:v>-0.1400000000000034</c:v>
                </c:pt>
                <c:pt idx="2319">
                  <c:v>-2.0000000000001704E-2</c:v>
                </c:pt>
                <c:pt idx="2320">
                  <c:v>0.4</c:v>
                </c:pt>
                <c:pt idx="2321">
                  <c:v>0.6</c:v>
                </c:pt>
                <c:pt idx="2322">
                  <c:v>0.78000000000000114</c:v>
                </c:pt>
                <c:pt idx="2323">
                  <c:v>0.74000000000000343</c:v>
                </c:pt>
                <c:pt idx="2324">
                  <c:v>0.62000000000000166</c:v>
                </c:pt>
                <c:pt idx="2325">
                  <c:v>0.50000000000000289</c:v>
                </c:pt>
                <c:pt idx="2326">
                  <c:v>0.9000000000000028</c:v>
                </c:pt>
                <c:pt idx="2327">
                  <c:v>0.78000000000000402</c:v>
                </c:pt>
                <c:pt idx="2328">
                  <c:v>1.0800000000000012</c:v>
                </c:pt>
                <c:pt idx="2329">
                  <c:v>1.5600000000000023</c:v>
                </c:pt>
                <c:pt idx="2330">
                  <c:v>2.1600000000000024</c:v>
                </c:pt>
                <c:pt idx="2331">
                  <c:v>2.3600000000000021</c:v>
                </c:pt>
                <c:pt idx="2332">
                  <c:v>2.2800000000000011</c:v>
                </c:pt>
                <c:pt idx="2333">
                  <c:v>2.0600000000000023</c:v>
                </c:pt>
                <c:pt idx="2334">
                  <c:v>1.7000000000000028</c:v>
                </c:pt>
                <c:pt idx="2335">
                  <c:v>1.3400000000000005</c:v>
                </c:pt>
                <c:pt idx="2336">
                  <c:v>0.81999999999999884</c:v>
                </c:pt>
                <c:pt idx="2337">
                  <c:v>1.0399999999999978</c:v>
                </c:pt>
                <c:pt idx="2338">
                  <c:v>1.3400000000000005</c:v>
                </c:pt>
                <c:pt idx="2339">
                  <c:v>1.4599999999999995</c:v>
                </c:pt>
                <c:pt idx="2340">
                  <c:v>1.5400000000000005</c:v>
                </c:pt>
                <c:pt idx="2341">
                  <c:v>1.5200000000000018</c:v>
                </c:pt>
                <c:pt idx="2342">
                  <c:v>1.4200000000000017</c:v>
                </c:pt>
                <c:pt idx="2343">
                  <c:v>1.2599999999999993</c:v>
                </c:pt>
                <c:pt idx="2344">
                  <c:v>1.1400000000000006</c:v>
                </c:pt>
                <c:pt idx="2345">
                  <c:v>0.54000000000000059</c:v>
                </c:pt>
                <c:pt idx="2346">
                  <c:v>-0.11999999999999886</c:v>
                </c:pt>
                <c:pt idx="2347">
                  <c:v>-0.1799999999999983</c:v>
                </c:pt>
                <c:pt idx="2348">
                  <c:v>-0.2</c:v>
                </c:pt>
                <c:pt idx="2349">
                  <c:v>-0.20000000000000284</c:v>
                </c:pt>
                <c:pt idx="2350">
                  <c:v>0.33999999999999486</c:v>
                </c:pt>
                <c:pt idx="2351">
                  <c:v>0.87999999999999257</c:v>
                </c:pt>
                <c:pt idx="2352">
                  <c:v>0.67999999999999261</c:v>
                </c:pt>
                <c:pt idx="2353">
                  <c:v>0.81999999999999318</c:v>
                </c:pt>
                <c:pt idx="2354">
                  <c:v>0.619999999999996</c:v>
                </c:pt>
                <c:pt idx="2355">
                  <c:v>0.49999999999999717</c:v>
                </c:pt>
                <c:pt idx="2356">
                  <c:v>0.41999999999999887</c:v>
                </c:pt>
                <c:pt idx="2357">
                  <c:v>0.3</c:v>
                </c:pt>
                <c:pt idx="2358">
                  <c:v>-0.15999999999999942</c:v>
                </c:pt>
                <c:pt idx="2359">
                  <c:v>-0.28000000000000114</c:v>
                </c:pt>
                <c:pt idx="2360">
                  <c:v>-5.9999999999999429E-2</c:v>
                </c:pt>
                <c:pt idx="2361">
                  <c:v>-0.23999999999999772</c:v>
                </c:pt>
                <c:pt idx="2362">
                  <c:v>0.36000000000000226</c:v>
                </c:pt>
                <c:pt idx="2363">
                  <c:v>0.380000000000004</c:v>
                </c:pt>
                <c:pt idx="2364">
                  <c:v>0.64000000000000346</c:v>
                </c:pt>
                <c:pt idx="2365">
                  <c:v>0.82000000000000173</c:v>
                </c:pt>
                <c:pt idx="2366">
                  <c:v>1.1000000000000001</c:v>
                </c:pt>
                <c:pt idx="2367">
                  <c:v>0.71999999999999886</c:v>
                </c:pt>
                <c:pt idx="2368">
                  <c:v>1.3799999999999983</c:v>
                </c:pt>
                <c:pt idx="2369">
                  <c:v>1.2</c:v>
                </c:pt>
                <c:pt idx="2370">
                  <c:v>0.9</c:v>
                </c:pt>
                <c:pt idx="2371">
                  <c:v>1</c:v>
                </c:pt>
                <c:pt idx="2372">
                  <c:v>1.0199999999999989</c:v>
                </c:pt>
                <c:pt idx="2373">
                  <c:v>0.47999999999999832</c:v>
                </c:pt>
                <c:pt idx="2374">
                  <c:v>0.43999999999999773</c:v>
                </c:pt>
                <c:pt idx="2375">
                  <c:v>0.15999999999999942</c:v>
                </c:pt>
                <c:pt idx="2376">
                  <c:v>0.2</c:v>
                </c:pt>
                <c:pt idx="2377">
                  <c:v>0.36000000000000226</c:v>
                </c:pt>
                <c:pt idx="2378">
                  <c:v>0.76000000000000223</c:v>
                </c:pt>
                <c:pt idx="2379">
                  <c:v>0.94000000000000061</c:v>
                </c:pt>
                <c:pt idx="2380">
                  <c:v>1.2799999999999983</c:v>
                </c:pt>
                <c:pt idx="2381">
                  <c:v>1.0799999999999983</c:v>
                </c:pt>
                <c:pt idx="2382">
                  <c:v>1.0999999999999972</c:v>
                </c:pt>
                <c:pt idx="2383">
                  <c:v>0.85999999999999654</c:v>
                </c:pt>
                <c:pt idx="2384">
                  <c:v>1.1199999999999988</c:v>
                </c:pt>
                <c:pt idx="2385">
                  <c:v>0.84000000000000052</c:v>
                </c:pt>
                <c:pt idx="2386">
                  <c:v>0.80000000000000282</c:v>
                </c:pt>
                <c:pt idx="2387">
                  <c:v>0.64000000000000057</c:v>
                </c:pt>
                <c:pt idx="2388">
                  <c:v>0.66000000000000225</c:v>
                </c:pt>
                <c:pt idx="2389">
                  <c:v>2.8421709430404009E-15</c:v>
                </c:pt>
                <c:pt idx="2390">
                  <c:v>-3.9999999999997725E-2</c:v>
                </c:pt>
                <c:pt idx="2391">
                  <c:v>0.1200000000000017</c:v>
                </c:pt>
                <c:pt idx="2392">
                  <c:v>0.16000000000000228</c:v>
                </c:pt>
                <c:pt idx="2393">
                  <c:v>4.000000000000057E-2</c:v>
                </c:pt>
                <c:pt idx="2394">
                  <c:v>0.3</c:v>
                </c:pt>
                <c:pt idx="2395">
                  <c:v>0.71999999999999886</c:v>
                </c:pt>
                <c:pt idx="2396">
                  <c:v>0.83999999999999775</c:v>
                </c:pt>
                <c:pt idx="2397">
                  <c:v>0.71999999999999886</c:v>
                </c:pt>
                <c:pt idx="2398">
                  <c:v>0.8</c:v>
                </c:pt>
                <c:pt idx="2399">
                  <c:v>1.0599999999999994</c:v>
                </c:pt>
                <c:pt idx="2400">
                  <c:v>0.98000000000000109</c:v>
                </c:pt>
                <c:pt idx="2401">
                  <c:v>0.84000000000000052</c:v>
                </c:pt>
                <c:pt idx="2402">
                  <c:v>0.82000000000000173</c:v>
                </c:pt>
                <c:pt idx="2403">
                  <c:v>0.62000000000000166</c:v>
                </c:pt>
                <c:pt idx="2404">
                  <c:v>0.48000000000000398</c:v>
                </c:pt>
                <c:pt idx="2405">
                  <c:v>0.50000000000000289</c:v>
                </c:pt>
                <c:pt idx="2406">
                  <c:v>0.72000000000000175</c:v>
                </c:pt>
                <c:pt idx="2407">
                  <c:v>0.82000000000000173</c:v>
                </c:pt>
                <c:pt idx="2408">
                  <c:v>0.95999999999999941</c:v>
                </c:pt>
                <c:pt idx="2409">
                  <c:v>0.89999999999999714</c:v>
                </c:pt>
                <c:pt idx="2410">
                  <c:v>0.61999999999999889</c:v>
                </c:pt>
                <c:pt idx="2411">
                  <c:v>0.3</c:v>
                </c:pt>
                <c:pt idx="2412">
                  <c:v>0.51999999999999891</c:v>
                </c:pt>
                <c:pt idx="2413">
                  <c:v>0.44000000000000056</c:v>
                </c:pt>
                <c:pt idx="2414">
                  <c:v>0.32000000000000173</c:v>
                </c:pt>
                <c:pt idx="2415">
                  <c:v>1.1000000000000001</c:v>
                </c:pt>
                <c:pt idx="2416">
                  <c:v>1.3</c:v>
                </c:pt>
                <c:pt idx="2417">
                  <c:v>0.78000000000000114</c:v>
                </c:pt>
                <c:pt idx="2418">
                  <c:v>0.92000000000000171</c:v>
                </c:pt>
                <c:pt idx="2419">
                  <c:v>1.2400000000000007</c:v>
                </c:pt>
                <c:pt idx="2420">
                  <c:v>0.6</c:v>
                </c:pt>
                <c:pt idx="2421">
                  <c:v>0.48000000000000115</c:v>
                </c:pt>
                <c:pt idx="2422">
                  <c:v>0.72000000000000175</c:v>
                </c:pt>
                <c:pt idx="2423">
                  <c:v>0.88000000000000111</c:v>
                </c:pt>
                <c:pt idx="2424">
                  <c:v>0.82000000000000173</c:v>
                </c:pt>
                <c:pt idx="2425">
                  <c:v>0.84000000000000052</c:v>
                </c:pt>
                <c:pt idx="2426">
                  <c:v>1.0599999999999994</c:v>
                </c:pt>
                <c:pt idx="2427">
                  <c:v>0.99999999999999711</c:v>
                </c:pt>
                <c:pt idx="2428">
                  <c:v>0.71999999999999886</c:v>
                </c:pt>
                <c:pt idx="2429">
                  <c:v>0.55999999999999939</c:v>
                </c:pt>
                <c:pt idx="2430">
                  <c:v>0.64000000000000057</c:v>
                </c:pt>
                <c:pt idx="2431">
                  <c:v>0.60000000000000286</c:v>
                </c:pt>
                <c:pt idx="2432">
                  <c:v>0.92000000000000459</c:v>
                </c:pt>
                <c:pt idx="2433">
                  <c:v>1.2400000000000033</c:v>
                </c:pt>
                <c:pt idx="2434">
                  <c:v>1.4400000000000035</c:v>
                </c:pt>
                <c:pt idx="2435">
                  <c:v>1.5200000000000045</c:v>
                </c:pt>
                <c:pt idx="2436">
                  <c:v>1.0400000000000034</c:v>
                </c:pt>
                <c:pt idx="2437">
                  <c:v>0.86000000000000232</c:v>
                </c:pt>
                <c:pt idx="2438">
                  <c:v>0.70000000000000284</c:v>
                </c:pt>
                <c:pt idx="2439">
                  <c:v>0.42000000000000171</c:v>
                </c:pt>
                <c:pt idx="2440">
                  <c:v>0.52000000000000168</c:v>
                </c:pt>
                <c:pt idx="2441">
                  <c:v>0.9</c:v>
                </c:pt>
                <c:pt idx="2442">
                  <c:v>0.74000000000000055</c:v>
                </c:pt>
                <c:pt idx="2443">
                  <c:v>0.65999999999999948</c:v>
                </c:pt>
                <c:pt idx="2444">
                  <c:v>1.0399999999999978</c:v>
                </c:pt>
                <c:pt idx="2445">
                  <c:v>0.79999999999999716</c:v>
                </c:pt>
                <c:pt idx="2446">
                  <c:v>0.67999999999999827</c:v>
                </c:pt>
                <c:pt idx="2447">
                  <c:v>0.83999999999999775</c:v>
                </c:pt>
                <c:pt idx="2448">
                  <c:v>0.93999999999999773</c:v>
                </c:pt>
                <c:pt idx="2449">
                  <c:v>0.67999999999999827</c:v>
                </c:pt>
                <c:pt idx="2450">
                  <c:v>0.67999999999999827</c:v>
                </c:pt>
                <c:pt idx="2451">
                  <c:v>0.75999999999999657</c:v>
                </c:pt>
                <c:pt idx="2452">
                  <c:v>0.87999999999999545</c:v>
                </c:pt>
                <c:pt idx="2453">
                  <c:v>0.85999999999999654</c:v>
                </c:pt>
                <c:pt idx="2454">
                  <c:v>0.51999999999999602</c:v>
                </c:pt>
                <c:pt idx="2455">
                  <c:v>0.41999999999999887</c:v>
                </c:pt>
                <c:pt idx="2456">
                  <c:v>0.28000000000000114</c:v>
                </c:pt>
                <c:pt idx="2457">
                  <c:v>0.28000000000000114</c:v>
                </c:pt>
                <c:pt idx="2458">
                  <c:v>0.58000000000000118</c:v>
                </c:pt>
                <c:pt idx="2459">
                  <c:v>1.0600000000000052</c:v>
                </c:pt>
                <c:pt idx="2460">
                  <c:v>1.3400000000000034</c:v>
                </c:pt>
                <c:pt idx="2461">
                  <c:v>1.4000000000000028</c:v>
                </c:pt>
                <c:pt idx="2462">
                  <c:v>1.4800000000000069</c:v>
                </c:pt>
                <c:pt idx="2463">
                  <c:v>1.4600000000000051</c:v>
                </c:pt>
                <c:pt idx="2464">
                  <c:v>1.4800000000000011</c:v>
                </c:pt>
                <c:pt idx="2465">
                  <c:v>1.5400000000000005</c:v>
                </c:pt>
                <c:pt idx="2466">
                  <c:v>1.6400000000000006</c:v>
                </c:pt>
                <c:pt idx="2467">
                  <c:v>1.4599999999999995</c:v>
                </c:pt>
                <c:pt idx="2468">
                  <c:v>1.4400000000000006</c:v>
                </c:pt>
                <c:pt idx="2469">
                  <c:v>1.6400000000000006</c:v>
                </c:pt>
                <c:pt idx="2470">
                  <c:v>1.5</c:v>
                </c:pt>
                <c:pt idx="2471">
                  <c:v>1.7</c:v>
                </c:pt>
                <c:pt idx="2472">
                  <c:v>1.3399999999999976</c:v>
                </c:pt>
                <c:pt idx="2473">
                  <c:v>0.85999999999999654</c:v>
                </c:pt>
                <c:pt idx="2474">
                  <c:v>0.83999999999999775</c:v>
                </c:pt>
                <c:pt idx="2475">
                  <c:v>0.91999999999999882</c:v>
                </c:pt>
                <c:pt idx="2476">
                  <c:v>0.71999999999999598</c:v>
                </c:pt>
                <c:pt idx="2477">
                  <c:v>1.0999999999999972</c:v>
                </c:pt>
                <c:pt idx="2478">
                  <c:v>1.3399999999999976</c:v>
                </c:pt>
                <c:pt idx="2479">
                  <c:v>0.619999999999996</c:v>
                </c:pt>
                <c:pt idx="2480">
                  <c:v>0.73999999999999488</c:v>
                </c:pt>
                <c:pt idx="2481">
                  <c:v>0.79999999999999716</c:v>
                </c:pt>
                <c:pt idx="2482">
                  <c:v>0.97999999999999832</c:v>
                </c:pt>
                <c:pt idx="2483">
                  <c:v>0.7</c:v>
                </c:pt>
                <c:pt idx="2484">
                  <c:v>1.3400000000000034</c:v>
                </c:pt>
                <c:pt idx="2485">
                  <c:v>1.0600000000000023</c:v>
                </c:pt>
                <c:pt idx="2486">
                  <c:v>0.80000000000000282</c:v>
                </c:pt>
                <c:pt idx="2487">
                  <c:v>0.56000000000000227</c:v>
                </c:pt>
                <c:pt idx="2488">
                  <c:v>0.42000000000000171</c:v>
                </c:pt>
                <c:pt idx="2489">
                  <c:v>-7.9999999999998295E-2</c:v>
                </c:pt>
                <c:pt idx="2490">
                  <c:v>-7.999999999999545E-2</c:v>
                </c:pt>
                <c:pt idx="2491">
                  <c:v>0.12000000000000455</c:v>
                </c:pt>
                <c:pt idx="2492">
                  <c:v>-7.999999999999545E-2</c:v>
                </c:pt>
                <c:pt idx="2493">
                  <c:v>0.1200000000000017</c:v>
                </c:pt>
                <c:pt idx="2494">
                  <c:v>0.55999999999999939</c:v>
                </c:pt>
                <c:pt idx="2495">
                  <c:v>0.3599999999999966</c:v>
                </c:pt>
                <c:pt idx="2496">
                  <c:v>0.23999999999999488</c:v>
                </c:pt>
                <c:pt idx="2497">
                  <c:v>0.77999999999999259</c:v>
                </c:pt>
                <c:pt idx="2498">
                  <c:v>1.1999999999999944</c:v>
                </c:pt>
                <c:pt idx="2499">
                  <c:v>0.99999999999999434</c:v>
                </c:pt>
                <c:pt idx="2500">
                  <c:v>1.4999999999999971</c:v>
                </c:pt>
                <c:pt idx="2501">
                  <c:v>1.5599999999999994</c:v>
                </c:pt>
                <c:pt idx="2502">
                  <c:v>1.0600000000000023</c:v>
                </c:pt>
                <c:pt idx="2503">
                  <c:v>1.1400000000000035</c:v>
                </c:pt>
                <c:pt idx="2504">
                  <c:v>1.3000000000000029</c:v>
                </c:pt>
                <c:pt idx="2505">
                  <c:v>0.74000000000000055</c:v>
                </c:pt>
                <c:pt idx="2506">
                  <c:v>0.81999999999999884</c:v>
                </c:pt>
                <c:pt idx="2507">
                  <c:v>0.81999999999999607</c:v>
                </c:pt>
                <c:pt idx="2508">
                  <c:v>0.45999999999999375</c:v>
                </c:pt>
                <c:pt idx="2509">
                  <c:v>-6.0000000000005119E-2</c:v>
                </c:pt>
                <c:pt idx="2510">
                  <c:v>0.21999999999999603</c:v>
                </c:pt>
                <c:pt idx="2511">
                  <c:v>0.13999999999999488</c:v>
                </c:pt>
                <c:pt idx="2512">
                  <c:v>0.27999999999999831</c:v>
                </c:pt>
                <c:pt idx="2513">
                  <c:v>0.35999999999999943</c:v>
                </c:pt>
                <c:pt idx="2514">
                  <c:v>0.41999999999999887</c:v>
                </c:pt>
                <c:pt idx="2515">
                  <c:v>0.75999999999999945</c:v>
                </c:pt>
                <c:pt idx="2516">
                  <c:v>0.88000000000000111</c:v>
                </c:pt>
                <c:pt idx="2517">
                  <c:v>0.43999999999999773</c:v>
                </c:pt>
                <c:pt idx="2518">
                  <c:v>0.35999999999999943</c:v>
                </c:pt>
                <c:pt idx="2519">
                  <c:v>0.14000000000000057</c:v>
                </c:pt>
                <c:pt idx="2520">
                  <c:v>-0.5399999999999977</c:v>
                </c:pt>
                <c:pt idx="2521">
                  <c:v>-0.81999999999999884</c:v>
                </c:pt>
                <c:pt idx="2522">
                  <c:v>-0.19999999999999715</c:v>
                </c:pt>
                <c:pt idx="2523">
                  <c:v>-7.9999999999998295E-2</c:v>
                </c:pt>
                <c:pt idx="2524">
                  <c:v>0.64000000000000057</c:v>
                </c:pt>
                <c:pt idx="2525">
                  <c:v>0.85999999999999654</c:v>
                </c:pt>
                <c:pt idx="2526">
                  <c:v>1.0199999999999989</c:v>
                </c:pt>
                <c:pt idx="2527">
                  <c:v>0.85999999999999654</c:v>
                </c:pt>
                <c:pt idx="2528">
                  <c:v>0.79999999999999427</c:v>
                </c:pt>
                <c:pt idx="2529">
                  <c:v>0.41999999999999604</c:v>
                </c:pt>
                <c:pt idx="2530">
                  <c:v>0.33999999999999775</c:v>
                </c:pt>
                <c:pt idx="2531">
                  <c:v>0.69999999999999718</c:v>
                </c:pt>
                <c:pt idx="2532">
                  <c:v>0.35999999999999943</c:v>
                </c:pt>
                <c:pt idx="2533">
                  <c:v>0.36000000000000226</c:v>
                </c:pt>
                <c:pt idx="2534">
                  <c:v>0.66000000000000225</c:v>
                </c:pt>
                <c:pt idx="2535">
                  <c:v>0.80000000000000282</c:v>
                </c:pt>
                <c:pt idx="2536">
                  <c:v>0.66000000000000225</c:v>
                </c:pt>
                <c:pt idx="2537">
                  <c:v>1.0800000000000041</c:v>
                </c:pt>
                <c:pt idx="2538">
                  <c:v>1.1000000000000028</c:v>
                </c:pt>
                <c:pt idx="2539">
                  <c:v>0.86000000000000232</c:v>
                </c:pt>
                <c:pt idx="2540">
                  <c:v>0.98000000000000109</c:v>
                </c:pt>
                <c:pt idx="2541">
                  <c:v>0.94000000000000061</c:v>
                </c:pt>
                <c:pt idx="2542">
                  <c:v>1.1599999999999995</c:v>
                </c:pt>
                <c:pt idx="2543">
                  <c:v>1.5199999999999989</c:v>
                </c:pt>
                <c:pt idx="2544">
                  <c:v>1.8</c:v>
                </c:pt>
                <c:pt idx="2545">
                  <c:v>2.0200000000000018</c:v>
                </c:pt>
                <c:pt idx="2546">
                  <c:v>1.5800000000000012</c:v>
                </c:pt>
                <c:pt idx="2547">
                  <c:v>1.2400000000000007</c:v>
                </c:pt>
                <c:pt idx="2548">
                  <c:v>0.9600000000000023</c:v>
                </c:pt>
                <c:pt idx="2549">
                  <c:v>0.88000000000000111</c:v>
                </c:pt>
                <c:pt idx="2550">
                  <c:v>0.83999999999999775</c:v>
                </c:pt>
                <c:pt idx="2551">
                  <c:v>1.3800000000000012</c:v>
                </c:pt>
                <c:pt idx="2552">
                  <c:v>1.2599999999999993</c:v>
                </c:pt>
                <c:pt idx="2553">
                  <c:v>1.2599999999999993</c:v>
                </c:pt>
                <c:pt idx="2554">
                  <c:v>1.4599999999999995</c:v>
                </c:pt>
                <c:pt idx="2555">
                  <c:v>1.1599999999999995</c:v>
                </c:pt>
                <c:pt idx="2556">
                  <c:v>0.87999999999999834</c:v>
                </c:pt>
                <c:pt idx="2557">
                  <c:v>1.2599999999999993</c:v>
                </c:pt>
                <c:pt idx="2558">
                  <c:v>1.0399999999999978</c:v>
                </c:pt>
                <c:pt idx="2559">
                  <c:v>0.87999999999999834</c:v>
                </c:pt>
                <c:pt idx="2560">
                  <c:v>0.7</c:v>
                </c:pt>
                <c:pt idx="2561">
                  <c:v>0.43999999999999773</c:v>
                </c:pt>
                <c:pt idx="2562">
                  <c:v>0.2</c:v>
                </c:pt>
                <c:pt idx="2563">
                  <c:v>0.1</c:v>
                </c:pt>
                <c:pt idx="2564">
                  <c:v>1.9999999999998862E-2</c:v>
                </c:pt>
                <c:pt idx="2565">
                  <c:v>8.000000000000114E-2</c:v>
                </c:pt>
                <c:pt idx="2566">
                  <c:v>0.50000000000000289</c:v>
                </c:pt>
                <c:pt idx="2567">
                  <c:v>0.62000000000000166</c:v>
                </c:pt>
                <c:pt idx="2568">
                  <c:v>1.0200000000000018</c:v>
                </c:pt>
                <c:pt idx="2569">
                  <c:v>0.84000000000000052</c:v>
                </c:pt>
                <c:pt idx="2570">
                  <c:v>1.319999999999999</c:v>
                </c:pt>
                <c:pt idx="2571">
                  <c:v>1.4399999999999977</c:v>
                </c:pt>
                <c:pt idx="2572">
                  <c:v>1.519999999999996</c:v>
                </c:pt>
                <c:pt idx="2573">
                  <c:v>1.4199999999999959</c:v>
                </c:pt>
                <c:pt idx="2574">
                  <c:v>1.7599999999999967</c:v>
                </c:pt>
                <c:pt idx="2575">
                  <c:v>1.1999999999999944</c:v>
                </c:pt>
                <c:pt idx="2576">
                  <c:v>0.95999999999999663</c:v>
                </c:pt>
                <c:pt idx="2577">
                  <c:v>0.83999999999999775</c:v>
                </c:pt>
                <c:pt idx="2578">
                  <c:v>0.33999999999999775</c:v>
                </c:pt>
                <c:pt idx="2579">
                  <c:v>-0.18000000000000113</c:v>
                </c:pt>
                <c:pt idx="2580">
                  <c:v>0.18000000000000113</c:v>
                </c:pt>
                <c:pt idx="2581">
                  <c:v>9.9999999999997161E-2</c:v>
                </c:pt>
                <c:pt idx="2582">
                  <c:v>5.9999999999996591E-2</c:v>
                </c:pt>
                <c:pt idx="2583">
                  <c:v>0.27999999999999831</c:v>
                </c:pt>
                <c:pt idx="2584">
                  <c:v>0.67999999999999827</c:v>
                </c:pt>
                <c:pt idx="2585">
                  <c:v>0.63999999999999768</c:v>
                </c:pt>
                <c:pt idx="2586">
                  <c:v>0.85999999999999943</c:v>
                </c:pt>
                <c:pt idx="2587">
                  <c:v>0.95999999999999941</c:v>
                </c:pt>
                <c:pt idx="2588">
                  <c:v>1.3199999999999961</c:v>
                </c:pt>
                <c:pt idx="2589">
                  <c:v>1.2799999999999954</c:v>
                </c:pt>
                <c:pt idx="2590">
                  <c:v>1.1799999999999955</c:v>
                </c:pt>
                <c:pt idx="2591">
                  <c:v>1.2399999999999949</c:v>
                </c:pt>
                <c:pt idx="2592">
                  <c:v>1.1399999999999948</c:v>
                </c:pt>
                <c:pt idx="2593">
                  <c:v>0.6799999999999955</c:v>
                </c:pt>
                <c:pt idx="2594">
                  <c:v>0.71999999999999598</c:v>
                </c:pt>
                <c:pt idx="2595">
                  <c:v>0.73999999999999777</c:v>
                </c:pt>
                <c:pt idx="2596">
                  <c:v>0.47999999999999832</c:v>
                </c:pt>
                <c:pt idx="2597">
                  <c:v>0.43999999999999773</c:v>
                </c:pt>
                <c:pt idx="2598">
                  <c:v>0.85999999999999943</c:v>
                </c:pt>
                <c:pt idx="2599">
                  <c:v>0.67999999999999827</c:v>
                </c:pt>
                <c:pt idx="2600">
                  <c:v>0.83999999999999775</c:v>
                </c:pt>
                <c:pt idx="2601">
                  <c:v>0.95999999999999941</c:v>
                </c:pt>
                <c:pt idx="2602">
                  <c:v>0.95999999999999941</c:v>
                </c:pt>
                <c:pt idx="2603">
                  <c:v>1.1599999999999995</c:v>
                </c:pt>
                <c:pt idx="2604">
                  <c:v>1.1000000000000001</c:v>
                </c:pt>
                <c:pt idx="2605">
                  <c:v>1</c:v>
                </c:pt>
                <c:pt idx="2606">
                  <c:v>0.91999999999999882</c:v>
                </c:pt>
                <c:pt idx="2607">
                  <c:v>0.98000000000000109</c:v>
                </c:pt>
                <c:pt idx="2608">
                  <c:v>1.1200000000000017</c:v>
                </c:pt>
                <c:pt idx="2609">
                  <c:v>1.1600000000000024</c:v>
                </c:pt>
                <c:pt idx="2610">
                  <c:v>1.1000000000000001</c:v>
                </c:pt>
                <c:pt idx="2611">
                  <c:v>1.2799999999999983</c:v>
                </c:pt>
                <c:pt idx="2612">
                  <c:v>1.3999999999999972</c:v>
                </c:pt>
                <c:pt idx="2613">
                  <c:v>1.1799999999999955</c:v>
                </c:pt>
                <c:pt idx="2614">
                  <c:v>1.4399999999999948</c:v>
                </c:pt>
                <c:pt idx="2615">
                  <c:v>1.6199999999999961</c:v>
                </c:pt>
                <c:pt idx="2616">
                  <c:v>1.5599999999999994</c:v>
                </c:pt>
                <c:pt idx="2617">
                  <c:v>1.3400000000000005</c:v>
                </c:pt>
                <c:pt idx="2618">
                  <c:v>1.0400000000000005</c:v>
                </c:pt>
                <c:pt idx="2619">
                  <c:v>0.72000000000000175</c:v>
                </c:pt>
                <c:pt idx="2620">
                  <c:v>0.380000000000004</c:v>
                </c:pt>
                <c:pt idx="2621">
                  <c:v>0.5</c:v>
                </c:pt>
                <c:pt idx="2622">
                  <c:v>0.15999999999999942</c:v>
                </c:pt>
                <c:pt idx="2623">
                  <c:v>6.0000000000002274E-2</c:v>
                </c:pt>
                <c:pt idx="2624">
                  <c:v>0.40000000000000285</c:v>
                </c:pt>
                <c:pt idx="2625">
                  <c:v>0.26000000000000228</c:v>
                </c:pt>
                <c:pt idx="2626">
                  <c:v>0.34000000000000341</c:v>
                </c:pt>
                <c:pt idx="2627">
                  <c:v>0.56000000000000227</c:v>
                </c:pt>
                <c:pt idx="2628">
                  <c:v>0.67999999999999827</c:v>
                </c:pt>
                <c:pt idx="2629">
                  <c:v>0.61999999999999889</c:v>
                </c:pt>
                <c:pt idx="2630">
                  <c:v>0.69999999999999718</c:v>
                </c:pt>
                <c:pt idx="2631">
                  <c:v>0.3</c:v>
                </c:pt>
                <c:pt idx="2632">
                  <c:v>0.28000000000000114</c:v>
                </c:pt>
                <c:pt idx="2633">
                  <c:v>0.48000000000000115</c:v>
                </c:pt>
                <c:pt idx="2634">
                  <c:v>0.48000000000000115</c:v>
                </c:pt>
                <c:pt idx="2635">
                  <c:v>0.88000000000000111</c:v>
                </c:pt>
                <c:pt idx="2636">
                  <c:v>0.92000000000000171</c:v>
                </c:pt>
                <c:pt idx="2637">
                  <c:v>1.2</c:v>
                </c:pt>
                <c:pt idx="2638">
                  <c:v>0.9000000000000028</c:v>
                </c:pt>
                <c:pt idx="2639">
                  <c:v>1</c:v>
                </c:pt>
                <c:pt idx="2640">
                  <c:v>0.6</c:v>
                </c:pt>
                <c:pt idx="2641">
                  <c:v>0.83999999999999775</c:v>
                </c:pt>
                <c:pt idx="2642">
                  <c:v>0.44000000000000056</c:v>
                </c:pt>
                <c:pt idx="2643">
                  <c:v>0.36000000000000226</c:v>
                </c:pt>
                <c:pt idx="2644">
                  <c:v>8.0000000000003985E-2</c:v>
                </c:pt>
                <c:pt idx="2645">
                  <c:v>8.0000000000006816E-2</c:v>
                </c:pt>
                <c:pt idx="2646">
                  <c:v>8.0000000000006816E-2</c:v>
                </c:pt>
                <c:pt idx="2647">
                  <c:v>0.26000000000000512</c:v>
                </c:pt>
                <c:pt idx="2648">
                  <c:v>0.62000000000000166</c:v>
                </c:pt>
                <c:pt idx="2649">
                  <c:v>0.75999999999999945</c:v>
                </c:pt>
                <c:pt idx="2650">
                  <c:v>1.1199999999999961</c:v>
                </c:pt>
                <c:pt idx="2651">
                  <c:v>1.219999999999996</c:v>
                </c:pt>
                <c:pt idx="2652">
                  <c:v>1.2999999999999972</c:v>
                </c:pt>
                <c:pt idx="2653">
                  <c:v>1.1599999999999966</c:v>
                </c:pt>
                <c:pt idx="2654">
                  <c:v>1.0599999999999994</c:v>
                </c:pt>
                <c:pt idx="2655">
                  <c:v>0.95999999999999941</c:v>
                </c:pt>
                <c:pt idx="2656">
                  <c:v>0.88000000000000111</c:v>
                </c:pt>
                <c:pt idx="2657">
                  <c:v>1.0200000000000018</c:v>
                </c:pt>
                <c:pt idx="2658">
                  <c:v>1.5000000000000029</c:v>
                </c:pt>
                <c:pt idx="2659">
                  <c:v>1.7600000000000022</c:v>
                </c:pt>
                <c:pt idx="2660">
                  <c:v>1.8600000000000052</c:v>
                </c:pt>
                <c:pt idx="2661">
                  <c:v>1.7400000000000033</c:v>
                </c:pt>
                <c:pt idx="2662">
                  <c:v>1.5400000000000005</c:v>
                </c:pt>
                <c:pt idx="2663">
                  <c:v>1.3</c:v>
                </c:pt>
                <c:pt idx="2664">
                  <c:v>1.1799999999999984</c:v>
                </c:pt>
                <c:pt idx="2665">
                  <c:v>1.1599999999999966</c:v>
                </c:pt>
                <c:pt idx="2666">
                  <c:v>0.99999999999999711</c:v>
                </c:pt>
                <c:pt idx="2667">
                  <c:v>1</c:v>
                </c:pt>
                <c:pt idx="2668">
                  <c:v>0.45999999999999941</c:v>
                </c:pt>
                <c:pt idx="2669">
                  <c:v>0.57999999999999829</c:v>
                </c:pt>
                <c:pt idx="2670">
                  <c:v>0.2</c:v>
                </c:pt>
                <c:pt idx="2671">
                  <c:v>0.38000000000000111</c:v>
                </c:pt>
                <c:pt idx="2672">
                  <c:v>0.41999999999999887</c:v>
                </c:pt>
                <c:pt idx="2673">
                  <c:v>0.58000000000000118</c:v>
                </c:pt>
                <c:pt idx="2674">
                  <c:v>0.60000000000000564</c:v>
                </c:pt>
                <c:pt idx="2675">
                  <c:v>0.84000000000000341</c:v>
                </c:pt>
                <c:pt idx="2676">
                  <c:v>0.92000000000000171</c:v>
                </c:pt>
                <c:pt idx="2677">
                  <c:v>1.3800000000000039</c:v>
                </c:pt>
                <c:pt idx="2678">
                  <c:v>1.3400000000000034</c:v>
                </c:pt>
                <c:pt idx="2679">
                  <c:v>1.2</c:v>
                </c:pt>
                <c:pt idx="2680">
                  <c:v>0.81999999999999884</c:v>
                </c:pt>
                <c:pt idx="2681">
                  <c:v>0.57999999999999829</c:v>
                </c:pt>
                <c:pt idx="2682">
                  <c:v>1.9999999999996021E-2</c:v>
                </c:pt>
                <c:pt idx="2683">
                  <c:v>0.37999999999999545</c:v>
                </c:pt>
                <c:pt idx="2684">
                  <c:v>0.25999999999999657</c:v>
                </c:pt>
                <c:pt idx="2685">
                  <c:v>0.71999999999999886</c:v>
                </c:pt>
                <c:pt idx="2686">
                  <c:v>0.62000000000000033</c:v>
                </c:pt>
                <c:pt idx="2687">
                  <c:v>0.86000000000000087</c:v>
                </c:pt>
                <c:pt idx="2688">
                  <c:v>0.6800000000000026</c:v>
                </c:pt>
                <c:pt idx="2689">
                  <c:v>0.84000000000000197</c:v>
                </c:pt>
                <c:pt idx="2690">
                  <c:v>0.90000000000000147</c:v>
                </c:pt>
                <c:pt idx="2691">
                  <c:v>0.94000000000000061</c:v>
                </c:pt>
                <c:pt idx="2692">
                  <c:v>1.4200000000000017</c:v>
                </c:pt>
                <c:pt idx="2693">
                  <c:v>1.5799999999999996</c:v>
                </c:pt>
                <c:pt idx="2694">
                  <c:v>1.7600000000000009</c:v>
                </c:pt>
                <c:pt idx="2695">
                  <c:v>1.8800000000000012</c:v>
                </c:pt>
                <c:pt idx="2696">
                  <c:v>1.9400000000000019</c:v>
                </c:pt>
                <c:pt idx="2697">
                  <c:v>1.5200000000000018</c:v>
                </c:pt>
                <c:pt idx="2698">
                  <c:v>1.7200000000000031</c:v>
                </c:pt>
                <c:pt idx="2699">
                  <c:v>1.5000000000000029</c:v>
                </c:pt>
                <c:pt idx="2700">
                  <c:v>1.5000000000000029</c:v>
                </c:pt>
                <c:pt idx="2701">
                  <c:v>1.6200000000000017</c:v>
                </c:pt>
                <c:pt idx="2702">
                  <c:v>1.680000000000001</c:v>
                </c:pt>
                <c:pt idx="2703">
                  <c:v>1.3</c:v>
                </c:pt>
                <c:pt idx="2704">
                  <c:v>1.4200000000000004</c:v>
                </c:pt>
                <c:pt idx="2705">
                  <c:v>1.3</c:v>
                </c:pt>
                <c:pt idx="2706">
                  <c:v>1.5</c:v>
                </c:pt>
                <c:pt idx="2707">
                  <c:v>1.4200000000000004</c:v>
                </c:pt>
                <c:pt idx="2708">
                  <c:v>1.7600000000000009</c:v>
                </c:pt>
                <c:pt idx="2709">
                  <c:v>1.6200000000000003</c:v>
                </c:pt>
                <c:pt idx="2710">
                  <c:v>1.6400000000000006</c:v>
                </c:pt>
                <c:pt idx="2711">
                  <c:v>1.2600000000000009</c:v>
                </c:pt>
                <c:pt idx="2712">
                  <c:v>1.1399999999999992</c:v>
                </c:pt>
                <c:pt idx="2713">
                  <c:v>0.95999999999999797</c:v>
                </c:pt>
                <c:pt idx="2714">
                  <c:v>1.2399999999999978</c:v>
                </c:pt>
                <c:pt idx="2715">
                  <c:v>0.85999999999999799</c:v>
                </c:pt>
                <c:pt idx="2716">
                  <c:v>0.99999999999999711</c:v>
                </c:pt>
                <c:pt idx="2717">
                  <c:v>1.1799999999999984</c:v>
                </c:pt>
                <c:pt idx="2718">
                  <c:v>1.2599999999999993</c:v>
                </c:pt>
                <c:pt idx="2719">
                  <c:v>0.87999999999999967</c:v>
                </c:pt>
                <c:pt idx="2720">
                  <c:v>1.1200000000000003</c:v>
                </c:pt>
                <c:pt idx="2721">
                  <c:v>1.2800000000000011</c:v>
                </c:pt>
                <c:pt idx="2722">
                  <c:v>1.2600000000000022</c:v>
                </c:pt>
                <c:pt idx="2723">
                  <c:v>1.420000000000003</c:v>
                </c:pt>
                <c:pt idx="2724">
                  <c:v>1.5600000000000023</c:v>
                </c:pt>
                <c:pt idx="2725">
                  <c:v>1.8400000000000005</c:v>
                </c:pt>
                <c:pt idx="2726">
                  <c:v>2.2400000000000007</c:v>
                </c:pt>
                <c:pt idx="2727">
                  <c:v>2.4599999999999995</c:v>
                </c:pt>
                <c:pt idx="2728">
                  <c:v>2.1999999999999984</c:v>
                </c:pt>
                <c:pt idx="2729">
                  <c:v>2.5599999999999996</c:v>
                </c:pt>
                <c:pt idx="2730">
                  <c:v>2.2799999999999998</c:v>
                </c:pt>
                <c:pt idx="2731">
                  <c:v>1.8599999999999994</c:v>
                </c:pt>
                <c:pt idx="2732">
                  <c:v>1.7400000000000007</c:v>
                </c:pt>
                <c:pt idx="2733">
                  <c:v>1.7000000000000015</c:v>
                </c:pt>
                <c:pt idx="2734">
                  <c:v>1.6600000000000008</c:v>
                </c:pt>
                <c:pt idx="2735">
                  <c:v>1.7000000000000015</c:v>
                </c:pt>
                <c:pt idx="2736">
                  <c:v>2.0600000000000009</c:v>
                </c:pt>
                <c:pt idx="2737">
                  <c:v>2.0599999999999996</c:v>
                </c:pt>
                <c:pt idx="2738">
                  <c:v>2.7199999999999989</c:v>
                </c:pt>
                <c:pt idx="2739">
                  <c:v>3.0400000000000005</c:v>
                </c:pt>
                <c:pt idx="2740">
                  <c:v>3.4799999999999995</c:v>
                </c:pt>
                <c:pt idx="2741">
                  <c:v>3.22</c:v>
                </c:pt>
                <c:pt idx="2742">
                  <c:v>3.319999999999999</c:v>
                </c:pt>
                <c:pt idx="2743">
                  <c:v>2.8799999999999968</c:v>
                </c:pt>
                <c:pt idx="2744">
                  <c:v>2.7399999999999962</c:v>
                </c:pt>
                <c:pt idx="2745">
                  <c:v>2.4799999999999969</c:v>
                </c:pt>
                <c:pt idx="2746">
                  <c:v>2.4399999999999977</c:v>
                </c:pt>
                <c:pt idx="2747">
                  <c:v>2.2599999999999993</c:v>
                </c:pt>
                <c:pt idx="2748">
                  <c:v>1.9199999999999988</c:v>
                </c:pt>
                <c:pt idx="2749">
                  <c:v>1.3799999999999983</c:v>
                </c:pt>
                <c:pt idx="2750">
                  <c:v>1.5399999999999978</c:v>
                </c:pt>
                <c:pt idx="2751">
                  <c:v>1.4399999999999977</c:v>
                </c:pt>
                <c:pt idx="2752">
                  <c:v>1.4999999999999971</c:v>
                </c:pt>
                <c:pt idx="2753">
                  <c:v>1.819999999999999</c:v>
                </c:pt>
                <c:pt idx="2754">
                  <c:v>1.8599999999999994</c:v>
                </c:pt>
                <c:pt idx="2755">
                  <c:v>1.9600000000000022</c:v>
                </c:pt>
                <c:pt idx="2756">
                  <c:v>1.8599999999999994</c:v>
                </c:pt>
                <c:pt idx="2757">
                  <c:v>1.7400000000000007</c:v>
                </c:pt>
                <c:pt idx="2758">
                  <c:v>1.3800000000000012</c:v>
                </c:pt>
                <c:pt idx="2759">
                  <c:v>1.1600000000000024</c:v>
                </c:pt>
                <c:pt idx="2760">
                  <c:v>0.57999999999999829</c:v>
                </c:pt>
                <c:pt idx="2761">
                  <c:v>0.54000000000000059</c:v>
                </c:pt>
                <c:pt idx="2762">
                  <c:v>0.48000000000000115</c:v>
                </c:pt>
                <c:pt idx="2763">
                  <c:v>0.54000000000000337</c:v>
                </c:pt>
                <c:pt idx="2764">
                  <c:v>0.36000000000000226</c:v>
                </c:pt>
                <c:pt idx="2765">
                  <c:v>0.56000000000000516</c:v>
                </c:pt>
                <c:pt idx="2766">
                  <c:v>0.8200000000000045</c:v>
                </c:pt>
                <c:pt idx="2767">
                  <c:v>0.94000000000000339</c:v>
                </c:pt>
                <c:pt idx="2768">
                  <c:v>0.72000000000000175</c:v>
                </c:pt>
                <c:pt idx="2769">
                  <c:v>0.85999999999999943</c:v>
                </c:pt>
                <c:pt idx="2770">
                  <c:v>0.8199999999999974</c:v>
                </c:pt>
                <c:pt idx="2771">
                  <c:v>0.81999999999999884</c:v>
                </c:pt>
                <c:pt idx="2772">
                  <c:v>0.39999999999999858</c:v>
                </c:pt>
                <c:pt idx="2773">
                  <c:v>0.29999999999999716</c:v>
                </c:pt>
                <c:pt idx="2774">
                  <c:v>0.15999999999999942</c:v>
                </c:pt>
                <c:pt idx="2775">
                  <c:v>0.36000000000000087</c:v>
                </c:pt>
                <c:pt idx="2776">
                  <c:v>0.44000000000000056</c:v>
                </c:pt>
                <c:pt idx="2777">
                  <c:v>0.8</c:v>
                </c:pt>
                <c:pt idx="2778">
                  <c:v>1.180000000000001</c:v>
                </c:pt>
                <c:pt idx="2779">
                  <c:v>1.6400000000000006</c:v>
                </c:pt>
                <c:pt idx="2780">
                  <c:v>1.8200000000000003</c:v>
                </c:pt>
                <c:pt idx="2781">
                  <c:v>1.4399999999999991</c:v>
                </c:pt>
                <c:pt idx="2782">
                  <c:v>1.5</c:v>
                </c:pt>
                <c:pt idx="2783">
                  <c:v>1.7600000000000009</c:v>
                </c:pt>
                <c:pt idx="2784">
                  <c:v>1.9600000000000009</c:v>
                </c:pt>
                <c:pt idx="2785">
                  <c:v>1.9200000000000017</c:v>
                </c:pt>
                <c:pt idx="2786">
                  <c:v>2.1800000000000042</c:v>
                </c:pt>
                <c:pt idx="2787">
                  <c:v>2.0400000000000036</c:v>
                </c:pt>
                <c:pt idx="2788">
                  <c:v>2.1000000000000028</c:v>
                </c:pt>
                <c:pt idx="2789">
                  <c:v>1.9600000000000022</c:v>
                </c:pt>
                <c:pt idx="2790">
                  <c:v>1.5200000000000018</c:v>
                </c:pt>
                <c:pt idx="2791">
                  <c:v>1.680000000000001</c:v>
                </c:pt>
                <c:pt idx="2792">
                  <c:v>1.6600000000000024</c:v>
                </c:pt>
                <c:pt idx="2793">
                  <c:v>1.2400000000000033</c:v>
                </c:pt>
                <c:pt idx="2794">
                  <c:v>0.880000000000004</c:v>
                </c:pt>
                <c:pt idx="2795">
                  <c:v>1.0800000000000041</c:v>
                </c:pt>
                <c:pt idx="2796">
                  <c:v>0.34000000000000341</c:v>
                </c:pt>
                <c:pt idx="2797">
                  <c:v>0.36000000000000226</c:v>
                </c:pt>
                <c:pt idx="2798">
                  <c:v>0.24000000000000057</c:v>
                </c:pt>
                <c:pt idx="2799">
                  <c:v>0.44000000000000056</c:v>
                </c:pt>
                <c:pt idx="2800">
                  <c:v>0.36000000000000087</c:v>
                </c:pt>
                <c:pt idx="2801">
                  <c:v>0.9</c:v>
                </c:pt>
                <c:pt idx="2802">
                  <c:v>0.87999999999999967</c:v>
                </c:pt>
                <c:pt idx="2803">
                  <c:v>1.3399999999999992</c:v>
                </c:pt>
                <c:pt idx="2804">
                  <c:v>1.2799999999999998</c:v>
                </c:pt>
                <c:pt idx="2805">
                  <c:v>0.83999999999999775</c:v>
                </c:pt>
                <c:pt idx="2806">
                  <c:v>0.61999999999999889</c:v>
                </c:pt>
                <c:pt idx="2807">
                  <c:v>0.64000000000000057</c:v>
                </c:pt>
                <c:pt idx="2808">
                  <c:v>0.24000000000000057</c:v>
                </c:pt>
                <c:pt idx="2809">
                  <c:v>0.8</c:v>
                </c:pt>
                <c:pt idx="2810">
                  <c:v>1.6000000000000014</c:v>
                </c:pt>
                <c:pt idx="2811">
                  <c:v>2.0200000000000005</c:v>
                </c:pt>
                <c:pt idx="2812">
                  <c:v>2.0399999999999991</c:v>
                </c:pt>
                <c:pt idx="2813">
                  <c:v>2.2599999999999993</c:v>
                </c:pt>
                <c:pt idx="2814">
                  <c:v>1.6799999999999997</c:v>
                </c:pt>
                <c:pt idx="2815">
                  <c:v>1.5400000000000005</c:v>
                </c:pt>
                <c:pt idx="2816">
                  <c:v>1.4600000000000009</c:v>
                </c:pt>
                <c:pt idx="2817">
                  <c:v>1.540000000000002</c:v>
                </c:pt>
                <c:pt idx="2818">
                  <c:v>2.0800000000000041</c:v>
                </c:pt>
                <c:pt idx="2819">
                  <c:v>2.1800000000000055</c:v>
                </c:pt>
                <c:pt idx="2820">
                  <c:v>1.8800000000000054</c:v>
                </c:pt>
                <c:pt idx="2821">
                  <c:v>1.7600000000000064</c:v>
                </c:pt>
                <c:pt idx="2822">
                  <c:v>2.1400000000000063</c:v>
                </c:pt>
                <c:pt idx="2823">
                  <c:v>1.8000000000000056</c:v>
                </c:pt>
                <c:pt idx="2824">
                  <c:v>2.0800000000000041</c:v>
                </c:pt>
                <c:pt idx="2825">
                  <c:v>2.4200000000000017</c:v>
                </c:pt>
                <c:pt idx="2826">
                  <c:v>2.6200000000000019</c:v>
                </c:pt>
                <c:pt idx="2827">
                  <c:v>2.4400000000000004</c:v>
                </c:pt>
                <c:pt idx="2828">
                  <c:v>2.4200000000000017</c:v>
                </c:pt>
                <c:pt idx="2829">
                  <c:v>2.2600000000000025</c:v>
                </c:pt>
                <c:pt idx="2830">
                  <c:v>2.1400000000000032</c:v>
                </c:pt>
                <c:pt idx="2831">
                  <c:v>2.1800000000000042</c:v>
                </c:pt>
                <c:pt idx="2832">
                  <c:v>2.0200000000000045</c:v>
                </c:pt>
                <c:pt idx="2833">
                  <c:v>2.2000000000000002</c:v>
                </c:pt>
                <c:pt idx="2834">
                  <c:v>2.2000000000000002</c:v>
                </c:pt>
                <c:pt idx="2835">
                  <c:v>2.2800000000000011</c:v>
                </c:pt>
                <c:pt idx="2836">
                  <c:v>2.4399999999999977</c:v>
                </c:pt>
                <c:pt idx="2837">
                  <c:v>2.4599999999999995</c:v>
                </c:pt>
                <c:pt idx="2838">
                  <c:v>2.3000000000000029</c:v>
                </c:pt>
                <c:pt idx="2839">
                  <c:v>2.2800000000000038</c:v>
                </c:pt>
                <c:pt idx="2840">
                  <c:v>2.1800000000000042</c:v>
                </c:pt>
                <c:pt idx="2841">
                  <c:v>1.4800000000000069</c:v>
                </c:pt>
                <c:pt idx="2842">
                  <c:v>1.4000000000000057</c:v>
                </c:pt>
                <c:pt idx="2843">
                  <c:v>1.2000000000000057</c:v>
                </c:pt>
                <c:pt idx="2844">
                  <c:v>1.3600000000000052</c:v>
                </c:pt>
                <c:pt idx="2845">
                  <c:v>1.5600000000000052</c:v>
                </c:pt>
                <c:pt idx="2846">
                  <c:v>1.8400000000000034</c:v>
                </c:pt>
                <c:pt idx="2847">
                  <c:v>1.8000000000000029</c:v>
                </c:pt>
                <c:pt idx="2848">
                  <c:v>1.7400000000000033</c:v>
                </c:pt>
                <c:pt idx="2849">
                  <c:v>1.4800000000000011</c:v>
                </c:pt>
                <c:pt idx="2850">
                  <c:v>0.84000000000000052</c:v>
                </c:pt>
                <c:pt idx="2851">
                  <c:v>0.58000000000000118</c:v>
                </c:pt>
                <c:pt idx="2852">
                  <c:v>0.58000000000000118</c:v>
                </c:pt>
                <c:pt idx="2853">
                  <c:v>0.63999999999999768</c:v>
                </c:pt>
                <c:pt idx="2854">
                  <c:v>0.34000000000000058</c:v>
                </c:pt>
                <c:pt idx="2855">
                  <c:v>0.11999999999999886</c:v>
                </c:pt>
                <c:pt idx="2856">
                  <c:v>-2.0000000000001704E-2</c:v>
                </c:pt>
                <c:pt idx="2857">
                  <c:v>-0.28000000000000114</c:v>
                </c:pt>
                <c:pt idx="2858">
                  <c:v>-0.61999999999999889</c:v>
                </c:pt>
                <c:pt idx="2859">
                  <c:v>-1.9999999999998862E-2</c:v>
                </c:pt>
                <c:pt idx="2860">
                  <c:v>0.28000000000000114</c:v>
                </c:pt>
                <c:pt idx="2861">
                  <c:v>0.56000000000000227</c:v>
                </c:pt>
                <c:pt idx="2862">
                  <c:v>0.84000000000000052</c:v>
                </c:pt>
                <c:pt idx="2863">
                  <c:v>1.0999999999999985</c:v>
                </c:pt>
                <c:pt idx="2864">
                  <c:v>0.65999999999999803</c:v>
                </c:pt>
                <c:pt idx="2865">
                  <c:v>0.49999999999999856</c:v>
                </c:pt>
                <c:pt idx="2866">
                  <c:v>0.67999999999999827</c:v>
                </c:pt>
                <c:pt idx="2867">
                  <c:v>0.77999999999999969</c:v>
                </c:pt>
                <c:pt idx="2868">
                  <c:v>0.78000000000000114</c:v>
                </c:pt>
                <c:pt idx="2869">
                  <c:v>0.92000000000000026</c:v>
                </c:pt>
                <c:pt idx="2870">
                  <c:v>1.1799999999999997</c:v>
                </c:pt>
                <c:pt idx="2871">
                  <c:v>1.1400000000000006</c:v>
                </c:pt>
                <c:pt idx="2872">
                  <c:v>1.4400000000000019</c:v>
                </c:pt>
                <c:pt idx="2873">
                  <c:v>1.9200000000000004</c:v>
                </c:pt>
                <c:pt idx="2874">
                  <c:v>1.8599999999999994</c:v>
                </c:pt>
                <c:pt idx="2875">
                  <c:v>1.819999999999999</c:v>
                </c:pt>
                <c:pt idx="2876">
                  <c:v>1.9999999999999971</c:v>
                </c:pt>
                <c:pt idx="2877">
                  <c:v>1.5599999999999938</c:v>
                </c:pt>
                <c:pt idx="2878">
                  <c:v>1.2999999999999943</c:v>
                </c:pt>
                <c:pt idx="2879">
                  <c:v>1.5999999999999972</c:v>
                </c:pt>
                <c:pt idx="2880">
                  <c:v>1.9599999999999995</c:v>
                </c:pt>
                <c:pt idx="2881">
                  <c:v>1.9400000000000006</c:v>
                </c:pt>
                <c:pt idx="2882">
                  <c:v>2.1200000000000019</c:v>
                </c:pt>
                <c:pt idx="2883">
                  <c:v>2.2400000000000033</c:v>
                </c:pt>
                <c:pt idx="2884">
                  <c:v>2.180000000000001</c:v>
                </c:pt>
                <c:pt idx="2885">
                  <c:v>1.8400000000000005</c:v>
                </c:pt>
                <c:pt idx="2886">
                  <c:v>1.5</c:v>
                </c:pt>
                <c:pt idx="2887">
                  <c:v>1.4800000000000011</c:v>
                </c:pt>
                <c:pt idx="2888">
                  <c:v>0.85999999999999943</c:v>
                </c:pt>
                <c:pt idx="2889">
                  <c:v>0.55999999999999939</c:v>
                </c:pt>
                <c:pt idx="2890">
                  <c:v>0.9</c:v>
                </c:pt>
                <c:pt idx="2891">
                  <c:v>1.1600000000000024</c:v>
                </c:pt>
                <c:pt idx="2892">
                  <c:v>1.180000000000001</c:v>
                </c:pt>
                <c:pt idx="2893">
                  <c:v>1.680000000000001</c:v>
                </c:pt>
                <c:pt idx="2894">
                  <c:v>1.9600000000000022</c:v>
                </c:pt>
                <c:pt idx="2895">
                  <c:v>1.6600000000000024</c:v>
                </c:pt>
                <c:pt idx="2896">
                  <c:v>1.8600000000000023</c:v>
                </c:pt>
                <c:pt idx="2897">
                  <c:v>1.980000000000004</c:v>
                </c:pt>
                <c:pt idx="2898">
                  <c:v>2.2400000000000033</c:v>
                </c:pt>
                <c:pt idx="2899">
                  <c:v>2.180000000000001</c:v>
                </c:pt>
                <c:pt idx="2900">
                  <c:v>2.2200000000000015</c:v>
                </c:pt>
                <c:pt idx="2901">
                  <c:v>2.1199999999999988</c:v>
                </c:pt>
                <c:pt idx="2902">
                  <c:v>1.9799999999999982</c:v>
                </c:pt>
                <c:pt idx="2903">
                  <c:v>1.8</c:v>
                </c:pt>
                <c:pt idx="2904">
                  <c:v>1.7400000000000007</c:v>
                </c:pt>
                <c:pt idx="2905">
                  <c:v>1.9599999999999995</c:v>
                </c:pt>
                <c:pt idx="2906">
                  <c:v>1.8800000000000012</c:v>
                </c:pt>
                <c:pt idx="2907">
                  <c:v>1.9199999999999988</c:v>
                </c:pt>
                <c:pt idx="2908">
                  <c:v>2.2199999999999989</c:v>
                </c:pt>
                <c:pt idx="2909">
                  <c:v>2.2999999999999998</c:v>
                </c:pt>
                <c:pt idx="2910">
                  <c:v>2.1200000000000019</c:v>
                </c:pt>
                <c:pt idx="2911">
                  <c:v>1.9200000000000017</c:v>
                </c:pt>
                <c:pt idx="2912">
                  <c:v>1.5200000000000018</c:v>
                </c:pt>
                <c:pt idx="2913">
                  <c:v>0.98000000000000109</c:v>
                </c:pt>
                <c:pt idx="2914">
                  <c:v>0.95999999999999941</c:v>
                </c:pt>
                <c:pt idx="2915">
                  <c:v>0.83999999999999775</c:v>
                </c:pt>
                <c:pt idx="2916">
                  <c:v>1.319999999999999</c:v>
                </c:pt>
                <c:pt idx="2917">
                  <c:v>2.0200000000000018</c:v>
                </c:pt>
                <c:pt idx="2918">
                  <c:v>1.7400000000000007</c:v>
                </c:pt>
                <c:pt idx="2919">
                  <c:v>1.6600000000000024</c:v>
                </c:pt>
                <c:pt idx="2920">
                  <c:v>1.680000000000001</c:v>
                </c:pt>
                <c:pt idx="2921">
                  <c:v>1.2399999999999978</c:v>
                </c:pt>
                <c:pt idx="2922">
                  <c:v>0.79999999999999716</c:v>
                </c:pt>
                <c:pt idx="2923">
                  <c:v>1.2799999999999983</c:v>
                </c:pt>
                <c:pt idx="2924">
                  <c:v>1.3999999999999972</c:v>
                </c:pt>
                <c:pt idx="2925">
                  <c:v>1.5399999999999978</c:v>
                </c:pt>
                <c:pt idx="2926">
                  <c:v>1.7799999999999983</c:v>
                </c:pt>
                <c:pt idx="2927">
                  <c:v>1.6399999999999977</c:v>
                </c:pt>
                <c:pt idx="2928">
                  <c:v>1.8399999999999976</c:v>
                </c:pt>
                <c:pt idx="2929">
                  <c:v>1.7799999999999983</c:v>
                </c:pt>
                <c:pt idx="2930">
                  <c:v>1.9599999999999995</c:v>
                </c:pt>
                <c:pt idx="2931">
                  <c:v>1.7200000000000017</c:v>
                </c:pt>
                <c:pt idx="2932">
                  <c:v>2</c:v>
                </c:pt>
                <c:pt idx="2933">
                  <c:v>1.9199999999999988</c:v>
                </c:pt>
                <c:pt idx="2934">
                  <c:v>1.819999999999999</c:v>
                </c:pt>
                <c:pt idx="2935">
                  <c:v>1.819999999999999</c:v>
                </c:pt>
                <c:pt idx="2936">
                  <c:v>2.019999999999996</c:v>
                </c:pt>
                <c:pt idx="2937">
                  <c:v>1.8599999999999965</c:v>
                </c:pt>
                <c:pt idx="2938">
                  <c:v>1.4999999999999971</c:v>
                </c:pt>
                <c:pt idx="2939">
                  <c:v>1.7599999999999967</c:v>
                </c:pt>
                <c:pt idx="2940">
                  <c:v>1.3799999999999955</c:v>
                </c:pt>
                <c:pt idx="2941">
                  <c:v>1.1599999999999966</c:v>
                </c:pt>
                <c:pt idx="2942">
                  <c:v>1.2599999999999967</c:v>
                </c:pt>
                <c:pt idx="2943">
                  <c:v>1.319999999999999</c:v>
                </c:pt>
                <c:pt idx="2944">
                  <c:v>0.75999999999999945</c:v>
                </c:pt>
                <c:pt idx="2945">
                  <c:v>0.61999999999999889</c:v>
                </c:pt>
                <c:pt idx="2946">
                  <c:v>0.41999999999999887</c:v>
                </c:pt>
                <c:pt idx="2947">
                  <c:v>-1.9999999999998862E-2</c:v>
                </c:pt>
                <c:pt idx="2948">
                  <c:v>0.35999999999999943</c:v>
                </c:pt>
                <c:pt idx="2949">
                  <c:v>0.78000000000000114</c:v>
                </c:pt>
                <c:pt idx="2950">
                  <c:v>1.1600000000000024</c:v>
                </c:pt>
                <c:pt idx="2951">
                  <c:v>1.3400000000000034</c:v>
                </c:pt>
                <c:pt idx="2952">
                  <c:v>1.7200000000000017</c:v>
                </c:pt>
                <c:pt idx="2953">
                  <c:v>1.5000000000000029</c:v>
                </c:pt>
                <c:pt idx="2954">
                  <c:v>1.4400000000000035</c:v>
                </c:pt>
                <c:pt idx="2955">
                  <c:v>1.5600000000000023</c:v>
                </c:pt>
                <c:pt idx="2956">
                  <c:v>1.6599999999999995</c:v>
                </c:pt>
                <c:pt idx="2957">
                  <c:v>1.9600000000000022</c:v>
                </c:pt>
                <c:pt idx="2958">
                  <c:v>2.080000000000001</c:v>
                </c:pt>
                <c:pt idx="2959">
                  <c:v>2.5</c:v>
                </c:pt>
                <c:pt idx="2960">
                  <c:v>2.4600000000000022</c:v>
                </c:pt>
                <c:pt idx="2961">
                  <c:v>2.3800000000000039</c:v>
                </c:pt>
                <c:pt idx="2962">
                  <c:v>2.1200000000000019</c:v>
                </c:pt>
                <c:pt idx="2963">
                  <c:v>1.7400000000000033</c:v>
                </c:pt>
                <c:pt idx="2964">
                  <c:v>1.5200000000000018</c:v>
                </c:pt>
                <c:pt idx="2965">
                  <c:v>1.4400000000000006</c:v>
                </c:pt>
                <c:pt idx="2966">
                  <c:v>1.6</c:v>
                </c:pt>
                <c:pt idx="2967">
                  <c:v>1.680000000000001</c:v>
                </c:pt>
                <c:pt idx="2968">
                  <c:v>1.9600000000000022</c:v>
                </c:pt>
                <c:pt idx="2969">
                  <c:v>1.8400000000000034</c:v>
                </c:pt>
                <c:pt idx="2970">
                  <c:v>2.2400000000000033</c:v>
                </c:pt>
                <c:pt idx="2971">
                  <c:v>1.9000000000000028</c:v>
                </c:pt>
                <c:pt idx="2972">
                  <c:v>1.6000000000000028</c:v>
                </c:pt>
                <c:pt idx="2973">
                  <c:v>1.5600000000000023</c:v>
                </c:pt>
                <c:pt idx="2974">
                  <c:v>1.6000000000000028</c:v>
                </c:pt>
                <c:pt idx="2975">
                  <c:v>1.0200000000000018</c:v>
                </c:pt>
                <c:pt idx="2976">
                  <c:v>1.6400000000000035</c:v>
                </c:pt>
                <c:pt idx="2977">
                  <c:v>1.9600000000000022</c:v>
                </c:pt>
                <c:pt idx="2978">
                  <c:v>1.9200000000000017</c:v>
                </c:pt>
                <c:pt idx="2979">
                  <c:v>1.8000000000000029</c:v>
                </c:pt>
                <c:pt idx="2980">
                  <c:v>2.2800000000000038</c:v>
                </c:pt>
                <c:pt idx="2981">
                  <c:v>2.2000000000000055</c:v>
                </c:pt>
                <c:pt idx="2982">
                  <c:v>1.9800000000000069</c:v>
                </c:pt>
                <c:pt idx="2983">
                  <c:v>1.6200000000000045</c:v>
                </c:pt>
                <c:pt idx="2984">
                  <c:v>1.7600000000000022</c:v>
                </c:pt>
                <c:pt idx="2985">
                  <c:v>1.1200000000000045</c:v>
                </c:pt>
                <c:pt idx="2986">
                  <c:v>0.78000000000000114</c:v>
                </c:pt>
                <c:pt idx="2987">
                  <c:v>1.0600000000000023</c:v>
                </c:pt>
                <c:pt idx="2988">
                  <c:v>1.480000000000004</c:v>
                </c:pt>
                <c:pt idx="2989">
                  <c:v>1.3600000000000023</c:v>
                </c:pt>
                <c:pt idx="2990">
                  <c:v>1.819999999999999</c:v>
                </c:pt>
                <c:pt idx="2991">
                  <c:v>2.0400000000000005</c:v>
                </c:pt>
                <c:pt idx="2992">
                  <c:v>1.8799999999999983</c:v>
                </c:pt>
                <c:pt idx="2993">
                  <c:v>1.5799999999999983</c:v>
                </c:pt>
                <c:pt idx="2994">
                  <c:v>1.9599999999999995</c:v>
                </c:pt>
                <c:pt idx="2995">
                  <c:v>1.9200000000000017</c:v>
                </c:pt>
                <c:pt idx="2996">
                  <c:v>1.8</c:v>
                </c:pt>
                <c:pt idx="2997">
                  <c:v>1.8</c:v>
                </c:pt>
                <c:pt idx="2998">
                  <c:v>2.0599999999999996</c:v>
                </c:pt>
                <c:pt idx="2999">
                  <c:v>1.9400000000000006</c:v>
                </c:pt>
                <c:pt idx="3000">
                  <c:v>1.8999999999999972</c:v>
                </c:pt>
                <c:pt idx="3001">
                  <c:v>1.819999999999999</c:v>
                </c:pt>
                <c:pt idx="3002">
                  <c:v>1.8799999999999983</c:v>
                </c:pt>
                <c:pt idx="3003">
                  <c:v>1.6399999999999977</c:v>
                </c:pt>
                <c:pt idx="3004">
                  <c:v>1.2199999999999989</c:v>
                </c:pt>
                <c:pt idx="3005">
                  <c:v>0.9600000000000023</c:v>
                </c:pt>
                <c:pt idx="3006">
                  <c:v>1.0400000000000034</c:v>
                </c:pt>
                <c:pt idx="3007">
                  <c:v>1.0600000000000052</c:v>
                </c:pt>
                <c:pt idx="3008">
                  <c:v>1.5200000000000073</c:v>
                </c:pt>
                <c:pt idx="3009">
                  <c:v>1.9200000000000046</c:v>
                </c:pt>
                <c:pt idx="3010">
                  <c:v>1.9600000000000022</c:v>
                </c:pt>
                <c:pt idx="3011">
                  <c:v>2.1599999999999993</c:v>
                </c:pt>
                <c:pt idx="3012">
                  <c:v>1.9199999999999959</c:v>
                </c:pt>
                <c:pt idx="3013">
                  <c:v>1.7199999999999931</c:v>
                </c:pt>
                <c:pt idx="3014">
                  <c:v>1.4399999999999977</c:v>
                </c:pt>
                <c:pt idx="3015">
                  <c:v>1.219999999999996</c:v>
                </c:pt>
                <c:pt idx="3016">
                  <c:v>0.71999999999999598</c:v>
                </c:pt>
                <c:pt idx="3017">
                  <c:v>1.0799999999999983</c:v>
                </c:pt>
                <c:pt idx="3018">
                  <c:v>1.2000000000000028</c:v>
                </c:pt>
                <c:pt idx="3019">
                  <c:v>1.5000000000000029</c:v>
                </c:pt>
                <c:pt idx="3020">
                  <c:v>1.8200000000000045</c:v>
                </c:pt>
                <c:pt idx="3021">
                  <c:v>2.1200000000000045</c:v>
                </c:pt>
                <c:pt idx="3022">
                  <c:v>1.7800000000000069</c:v>
                </c:pt>
                <c:pt idx="3023">
                  <c:v>1.4</c:v>
                </c:pt>
                <c:pt idx="3024">
                  <c:v>1.0799999999999954</c:v>
                </c:pt>
                <c:pt idx="3025">
                  <c:v>1.3799999999999955</c:v>
                </c:pt>
                <c:pt idx="3026">
                  <c:v>1.4599999999999966</c:v>
                </c:pt>
                <c:pt idx="3027">
                  <c:v>1.359999999999991</c:v>
                </c:pt>
                <c:pt idx="3028">
                  <c:v>1.5599999999999965</c:v>
                </c:pt>
                <c:pt idx="3029">
                  <c:v>1.7999999999999943</c:v>
                </c:pt>
                <c:pt idx="3030">
                  <c:v>1.6399999999999977</c:v>
                </c:pt>
                <c:pt idx="3031">
                  <c:v>1.5599999999999965</c:v>
                </c:pt>
                <c:pt idx="3032">
                  <c:v>1.9800000000000011</c:v>
                </c:pt>
                <c:pt idx="3033">
                  <c:v>2.1399999999999979</c:v>
                </c:pt>
                <c:pt idx="3034">
                  <c:v>2.1</c:v>
                </c:pt>
                <c:pt idx="3035">
                  <c:v>1.9599999999999966</c:v>
                </c:pt>
              </c:numCache>
            </c:numRef>
          </c:xVal>
          <c:yVal>
            <c:numRef>
              <c:f>'64J_11'!$A$2:$A$3037</c:f>
              <c:numCache>
                <c:formatCode>General</c:formatCode>
                <c:ptCount val="3036"/>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pt idx="3035">
                  <c:v>308.5</c:v>
                </c:pt>
              </c:numCache>
            </c:numRef>
          </c:yVal>
          <c:smooth val="1"/>
          <c:extLst>
            <c:ext xmlns:c16="http://schemas.microsoft.com/office/drawing/2014/chart" uri="{C3380CC4-5D6E-409C-BE32-E72D297353CC}">
              <c16:uniqueId val="{00000002-ED35-498A-8B44-BA3B955DBD11}"/>
            </c:ext>
          </c:extLst>
        </c:ser>
        <c:ser>
          <c:idx val="11"/>
          <c:order val="3"/>
          <c:tx>
            <c:strRef>
              <c:f>'64J_11'!$R$1</c:f>
              <c:strCache>
                <c:ptCount val="1"/>
                <c:pt idx="0">
                  <c:v>2018-2019</c:v>
                </c:pt>
              </c:strCache>
            </c:strRef>
          </c:tx>
          <c:spPr>
            <a:ln w="12700" cap="rnd">
              <a:solidFill>
                <a:schemeClr val="bg2">
                  <a:lumMod val="75000"/>
                </a:schemeClr>
              </a:solidFill>
              <a:round/>
            </a:ln>
            <a:effectLst/>
          </c:spPr>
          <c:marker>
            <c:symbol val="none"/>
          </c:marker>
          <c:xVal>
            <c:numRef>
              <c:f>'64J_11'!$S$2:$S$3033</c:f>
              <c:numCache>
                <c:formatCode>General</c:formatCode>
                <c:ptCount val="3032"/>
                <c:pt idx="7">
                  <c:v>1.9</c:v>
                </c:pt>
                <c:pt idx="8">
                  <c:v>2.0199999999999996</c:v>
                </c:pt>
                <c:pt idx="9">
                  <c:v>2</c:v>
                </c:pt>
                <c:pt idx="10">
                  <c:v>1.92</c:v>
                </c:pt>
                <c:pt idx="11">
                  <c:v>2.1599999999999993</c:v>
                </c:pt>
                <c:pt idx="12">
                  <c:v>2.1799999999999997</c:v>
                </c:pt>
                <c:pt idx="13">
                  <c:v>2.1199999999999997</c:v>
                </c:pt>
                <c:pt idx="14">
                  <c:v>2.2199999999999998</c:v>
                </c:pt>
                <c:pt idx="15">
                  <c:v>2.1</c:v>
                </c:pt>
                <c:pt idx="16">
                  <c:v>2.1399999999999997</c:v>
                </c:pt>
                <c:pt idx="17">
                  <c:v>2.2399999999999998</c:v>
                </c:pt>
                <c:pt idx="18">
                  <c:v>2.6399999999999997</c:v>
                </c:pt>
                <c:pt idx="19">
                  <c:v>2.68</c:v>
                </c:pt>
                <c:pt idx="20">
                  <c:v>2.8600000000000003</c:v>
                </c:pt>
                <c:pt idx="21">
                  <c:v>2.56</c:v>
                </c:pt>
                <c:pt idx="22">
                  <c:v>2.3200000000000003</c:v>
                </c:pt>
                <c:pt idx="23">
                  <c:v>2.2399999999999998</c:v>
                </c:pt>
                <c:pt idx="24">
                  <c:v>2.2000000000000002</c:v>
                </c:pt>
                <c:pt idx="25">
                  <c:v>2.2799999999999998</c:v>
                </c:pt>
                <c:pt idx="26">
                  <c:v>2.2000000000000002</c:v>
                </c:pt>
                <c:pt idx="27">
                  <c:v>2.3199999999999994</c:v>
                </c:pt>
                <c:pt idx="28">
                  <c:v>1.9999999999999996</c:v>
                </c:pt>
                <c:pt idx="29">
                  <c:v>1.6999999999999997</c:v>
                </c:pt>
                <c:pt idx="30">
                  <c:v>1.4599999999999995</c:v>
                </c:pt>
                <c:pt idx="31">
                  <c:v>1.8999999999999992</c:v>
                </c:pt>
                <c:pt idx="32">
                  <c:v>1.9599999999999995</c:v>
                </c:pt>
                <c:pt idx="33">
                  <c:v>1.7399999999999998</c:v>
                </c:pt>
                <c:pt idx="34">
                  <c:v>1.52</c:v>
                </c:pt>
                <c:pt idx="35">
                  <c:v>1.2999999999999998</c:v>
                </c:pt>
                <c:pt idx="36">
                  <c:v>0.77999999999999969</c:v>
                </c:pt>
                <c:pt idx="37">
                  <c:v>0.69999999999999962</c:v>
                </c:pt>
                <c:pt idx="38">
                  <c:v>1.1799999999999993</c:v>
                </c:pt>
                <c:pt idx="39">
                  <c:v>1.2799999999999994</c:v>
                </c:pt>
                <c:pt idx="40">
                  <c:v>1.1599999999999997</c:v>
                </c:pt>
                <c:pt idx="41">
                  <c:v>1.1199999999999997</c:v>
                </c:pt>
                <c:pt idx="42">
                  <c:v>0.65999999999999992</c:v>
                </c:pt>
                <c:pt idx="43">
                  <c:v>0.24000000000000021</c:v>
                </c:pt>
                <c:pt idx="44">
                  <c:v>-0.1</c:v>
                </c:pt>
                <c:pt idx="45">
                  <c:v>-0.60000000000000031</c:v>
                </c:pt>
                <c:pt idx="46">
                  <c:v>-0.78</c:v>
                </c:pt>
                <c:pt idx="47">
                  <c:v>-0.82</c:v>
                </c:pt>
                <c:pt idx="48">
                  <c:v>-1.2</c:v>
                </c:pt>
                <c:pt idx="49">
                  <c:v>-1.36</c:v>
                </c:pt>
                <c:pt idx="50">
                  <c:v>-1.28</c:v>
                </c:pt>
                <c:pt idx="51">
                  <c:v>-1.4600000000000002</c:v>
                </c:pt>
                <c:pt idx="52">
                  <c:v>-1.7</c:v>
                </c:pt>
                <c:pt idx="53">
                  <c:v>-1.36</c:v>
                </c:pt>
                <c:pt idx="54">
                  <c:v>-1.3399999999999999</c:v>
                </c:pt>
                <c:pt idx="55">
                  <c:v>-1.2799999999999998</c:v>
                </c:pt>
                <c:pt idx="56">
                  <c:v>-1.2599999999999993</c:v>
                </c:pt>
                <c:pt idx="57">
                  <c:v>-1.44</c:v>
                </c:pt>
                <c:pt idx="58">
                  <c:v>-2.06</c:v>
                </c:pt>
                <c:pt idx="59">
                  <c:v>-2.1799999999999997</c:v>
                </c:pt>
                <c:pt idx="60">
                  <c:v>-2.1399999999999997</c:v>
                </c:pt>
                <c:pt idx="61">
                  <c:v>-2.4000000000000004</c:v>
                </c:pt>
                <c:pt idx="62">
                  <c:v>-1.9600000000000002</c:v>
                </c:pt>
                <c:pt idx="63">
                  <c:v>-1.64</c:v>
                </c:pt>
                <c:pt idx="64">
                  <c:v>-1.6200000000000003</c:v>
                </c:pt>
                <c:pt idx="65">
                  <c:v>-1.56</c:v>
                </c:pt>
                <c:pt idx="66">
                  <c:v>-1.1400000000000001</c:v>
                </c:pt>
                <c:pt idx="67">
                  <c:v>-1.5200000000000002</c:v>
                </c:pt>
                <c:pt idx="68">
                  <c:v>-1.5400000000000003</c:v>
                </c:pt>
                <c:pt idx="69">
                  <c:v>-1.2000000000000004</c:v>
                </c:pt>
                <c:pt idx="70">
                  <c:v>-1.2400000000000002</c:v>
                </c:pt>
                <c:pt idx="71">
                  <c:v>-1.1599999999999997</c:v>
                </c:pt>
                <c:pt idx="72">
                  <c:v>-0.71999999999999953</c:v>
                </c:pt>
                <c:pt idx="73">
                  <c:v>-0.67999999999999938</c:v>
                </c:pt>
                <c:pt idx="74">
                  <c:v>-0.81999999999999917</c:v>
                </c:pt>
                <c:pt idx="75">
                  <c:v>-0.79999999999999927</c:v>
                </c:pt>
                <c:pt idx="76">
                  <c:v>-0.81999999999999962</c:v>
                </c:pt>
                <c:pt idx="77">
                  <c:v>-1.2399999999999995</c:v>
                </c:pt>
                <c:pt idx="78">
                  <c:v>-1.1999999999999993</c:v>
                </c:pt>
                <c:pt idx="79">
                  <c:v>-0.91999999999999926</c:v>
                </c:pt>
                <c:pt idx="80">
                  <c:v>-0.77999999999999936</c:v>
                </c:pt>
                <c:pt idx="81">
                  <c:v>-0.83999999999999919</c:v>
                </c:pt>
                <c:pt idx="82">
                  <c:v>-0.37999999999999934</c:v>
                </c:pt>
                <c:pt idx="83">
                  <c:v>-0.27999999999999969</c:v>
                </c:pt>
                <c:pt idx="84">
                  <c:v>-0.55999999999999939</c:v>
                </c:pt>
                <c:pt idx="85">
                  <c:v>-0.77999999999999936</c:v>
                </c:pt>
                <c:pt idx="86">
                  <c:v>-0.75999999999999979</c:v>
                </c:pt>
                <c:pt idx="87">
                  <c:v>-1.06</c:v>
                </c:pt>
                <c:pt idx="88">
                  <c:v>-1.3400000000000005</c:v>
                </c:pt>
                <c:pt idx="89">
                  <c:v>-1.5800000000000012</c:v>
                </c:pt>
                <c:pt idx="90">
                  <c:v>-1.4400000000000013</c:v>
                </c:pt>
                <c:pt idx="91">
                  <c:v>-1.6200000000000014</c:v>
                </c:pt>
                <c:pt idx="92">
                  <c:v>-1.2800000000000007</c:v>
                </c:pt>
                <c:pt idx="93">
                  <c:v>-1.0800000000000005</c:v>
                </c:pt>
                <c:pt idx="94">
                  <c:v>-0.68</c:v>
                </c:pt>
                <c:pt idx="95">
                  <c:v>-0.77999999999999969</c:v>
                </c:pt>
                <c:pt idx="96">
                  <c:v>-0.63999999999999946</c:v>
                </c:pt>
                <c:pt idx="97">
                  <c:v>-0.85999999999999976</c:v>
                </c:pt>
                <c:pt idx="98">
                  <c:v>-1.0599999999999998</c:v>
                </c:pt>
                <c:pt idx="99">
                  <c:v>-1.2399999999999998</c:v>
                </c:pt>
                <c:pt idx="100">
                  <c:v>-1.4000000000000004</c:v>
                </c:pt>
                <c:pt idx="101">
                  <c:v>-1.6200000000000006</c:v>
                </c:pt>
                <c:pt idx="102">
                  <c:v>-2.0000000000000004</c:v>
                </c:pt>
                <c:pt idx="103">
                  <c:v>-2.3199999999999998</c:v>
                </c:pt>
                <c:pt idx="104">
                  <c:v>-2.66</c:v>
                </c:pt>
                <c:pt idx="105">
                  <c:v>-2.68</c:v>
                </c:pt>
                <c:pt idx="106">
                  <c:v>-2.4199999999999995</c:v>
                </c:pt>
                <c:pt idx="107">
                  <c:v>-2.2599999999999993</c:v>
                </c:pt>
                <c:pt idx="108">
                  <c:v>-1.9599999999999995</c:v>
                </c:pt>
                <c:pt idx="109">
                  <c:v>-1.8799999999999994</c:v>
                </c:pt>
                <c:pt idx="110">
                  <c:v>-1.9799999999999991</c:v>
                </c:pt>
                <c:pt idx="111">
                  <c:v>-2.319999999999999</c:v>
                </c:pt>
                <c:pt idx="112">
                  <c:v>-2.3599999999999994</c:v>
                </c:pt>
                <c:pt idx="113">
                  <c:v>-2.4199999999999995</c:v>
                </c:pt>
                <c:pt idx="114">
                  <c:v>-2.2599999999999989</c:v>
                </c:pt>
                <c:pt idx="115">
                  <c:v>-1.9599999999999991</c:v>
                </c:pt>
                <c:pt idx="116">
                  <c:v>-2.0799999999999992</c:v>
                </c:pt>
                <c:pt idx="117">
                  <c:v>-1.7399999999999989</c:v>
                </c:pt>
                <c:pt idx="118">
                  <c:v>-1.599999999999999</c:v>
                </c:pt>
                <c:pt idx="119">
                  <c:v>-1.7399999999999995</c:v>
                </c:pt>
                <c:pt idx="120">
                  <c:v>-1.64</c:v>
                </c:pt>
                <c:pt idx="121">
                  <c:v>-1.08</c:v>
                </c:pt>
                <c:pt idx="122">
                  <c:v>-0.94000000000000017</c:v>
                </c:pt>
                <c:pt idx="123">
                  <c:v>-0.76000000000000012</c:v>
                </c:pt>
                <c:pt idx="124">
                  <c:v>1.9999999999999928E-2</c:v>
                </c:pt>
                <c:pt idx="125">
                  <c:v>-0.21999999999999992</c:v>
                </c:pt>
                <c:pt idx="126">
                  <c:v>-0.17999999999999972</c:v>
                </c:pt>
                <c:pt idx="127">
                  <c:v>-0.11999999999999958</c:v>
                </c:pt>
                <c:pt idx="128">
                  <c:v>0.16000000000000014</c:v>
                </c:pt>
                <c:pt idx="129">
                  <c:v>-0.37999999999999973</c:v>
                </c:pt>
                <c:pt idx="130">
                  <c:v>-7.999999999999971E-2</c:v>
                </c:pt>
                <c:pt idx="131">
                  <c:v>0.1</c:v>
                </c:pt>
                <c:pt idx="132">
                  <c:v>0.16000000000000014</c:v>
                </c:pt>
                <c:pt idx="133">
                  <c:v>0.16000000000000014</c:v>
                </c:pt>
                <c:pt idx="134">
                  <c:v>0.4200000000000001</c:v>
                </c:pt>
                <c:pt idx="135">
                  <c:v>0.54</c:v>
                </c:pt>
                <c:pt idx="136">
                  <c:v>0.37999999999999989</c:v>
                </c:pt>
                <c:pt idx="137">
                  <c:v>-3.5527136788005011E-16</c:v>
                </c:pt>
                <c:pt idx="138">
                  <c:v>-0.1400000000000004</c:v>
                </c:pt>
                <c:pt idx="139">
                  <c:v>-0.34000000000000019</c:v>
                </c:pt>
                <c:pt idx="140">
                  <c:v>-0.25999999999999995</c:v>
                </c:pt>
                <c:pt idx="141">
                  <c:v>-0.25999999999999995</c:v>
                </c:pt>
                <c:pt idx="142">
                  <c:v>0.26000000000000012</c:v>
                </c:pt>
                <c:pt idx="143">
                  <c:v>6.0000000000000143E-2</c:v>
                </c:pt>
                <c:pt idx="144">
                  <c:v>0.51999999999999991</c:v>
                </c:pt>
                <c:pt idx="145">
                  <c:v>0.45999999999999963</c:v>
                </c:pt>
                <c:pt idx="146">
                  <c:v>0.37999999999999956</c:v>
                </c:pt>
                <c:pt idx="147">
                  <c:v>-7.1054273576010023E-16</c:v>
                </c:pt>
                <c:pt idx="148">
                  <c:v>0.19999999999999929</c:v>
                </c:pt>
                <c:pt idx="149">
                  <c:v>0.27999999999999936</c:v>
                </c:pt>
                <c:pt idx="150">
                  <c:v>-8.0000000000000432E-2</c:v>
                </c:pt>
                <c:pt idx="151">
                  <c:v>-4.0000000000000216E-2</c:v>
                </c:pt>
                <c:pt idx="152">
                  <c:v>0.11999999999999993</c:v>
                </c:pt>
                <c:pt idx="153">
                  <c:v>-5.9999999999999963E-2</c:v>
                </c:pt>
                <c:pt idx="154">
                  <c:v>-9.9999999999999825E-2</c:v>
                </c:pt>
                <c:pt idx="155">
                  <c:v>0.18000000000000024</c:v>
                </c:pt>
                <c:pt idx="156">
                  <c:v>0.52000000000000046</c:v>
                </c:pt>
                <c:pt idx="157">
                  <c:v>0.90000000000000036</c:v>
                </c:pt>
                <c:pt idx="158">
                  <c:v>1.4200000000000004</c:v>
                </c:pt>
                <c:pt idx="159">
                  <c:v>1.0400000000000003</c:v>
                </c:pt>
                <c:pt idx="160">
                  <c:v>1.26</c:v>
                </c:pt>
                <c:pt idx="161">
                  <c:v>1.1999999999999997</c:v>
                </c:pt>
                <c:pt idx="162">
                  <c:v>0.79999999999999982</c:v>
                </c:pt>
                <c:pt idx="163">
                  <c:v>0.57999999999999974</c:v>
                </c:pt>
                <c:pt idx="164">
                  <c:v>0.9199999999999996</c:v>
                </c:pt>
                <c:pt idx="165">
                  <c:v>0.99999999999999978</c:v>
                </c:pt>
                <c:pt idx="166">
                  <c:v>0.8999999999999998</c:v>
                </c:pt>
                <c:pt idx="167">
                  <c:v>1.0599999999999998</c:v>
                </c:pt>
                <c:pt idx="168">
                  <c:v>1.08</c:v>
                </c:pt>
                <c:pt idx="169">
                  <c:v>0.7000000000000004</c:v>
                </c:pt>
                <c:pt idx="170">
                  <c:v>0.46000000000000013</c:v>
                </c:pt>
                <c:pt idx="171">
                  <c:v>0.66000000000000036</c:v>
                </c:pt>
                <c:pt idx="172">
                  <c:v>0.46000000000000041</c:v>
                </c:pt>
                <c:pt idx="173">
                  <c:v>0.46000000000000024</c:v>
                </c:pt>
                <c:pt idx="174">
                  <c:v>1.28</c:v>
                </c:pt>
                <c:pt idx="175">
                  <c:v>1.34</c:v>
                </c:pt>
                <c:pt idx="176">
                  <c:v>1.0799999999999996</c:v>
                </c:pt>
                <c:pt idx="177">
                  <c:v>1.4599999999999995</c:v>
                </c:pt>
                <c:pt idx="178">
                  <c:v>1.0599999999999998</c:v>
                </c:pt>
                <c:pt idx="179">
                  <c:v>0.73999999999999988</c:v>
                </c:pt>
                <c:pt idx="180">
                  <c:v>1.0999999999999999</c:v>
                </c:pt>
                <c:pt idx="181">
                  <c:v>1.4</c:v>
                </c:pt>
                <c:pt idx="182">
                  <c:v>1.3600000000000003</c:v>
                </c:pt>
                <c:pt idx="183">
                  <c:v>2.08</c:v>
                </c:pt>
                <c:pt idx="184">
                  <c:v>2.1799999999999997</c:v>
                </c:pt>
                <c:pt idx="185">
                  <c:v>1.9400000000000006</c:v>
                </c:pt>
                <c:pt idx="186">
                  <c:v>1.7400000000000002</c:v>
                </c:pt>
                <c:pt idx="187">
                  <c:v>1.64</c:v>
                </c:pt>
                <c:pt idx="188">
                  <c:v>1.4</c:v>
                </c:pt>
                <c:pt idx="189">
                  <c:v>1.6600000000000001</c:v>
                </c:pt>
                <c:pt idx="190">
                  <c:v>1.7</c:v>
                </c:pt>
                <c:pt idx="191">
                  <c:v>1.6799999999999997</c:v>
                </c:pt>
                <c:pt idx="192">
                  <c:v>2.02</c:v>
                </c:pt>
                <c:pt idx="193">
                  <c:v>1.9200000000000004</c:v>
                </c:pt>
                <c:pt idx="194">
                  <c:v>1.7399999999999998</c:v>
                </c:pt>
                <c:pt idx="195">
                  <c:v>1.6599999999999997</c:v>
                </c:pt>
                <c:pt idx="196">
                  <c:v>2.1399999999999997</c:v>
                </c:pt>
                <c:pt idx="197">
                  <c:v>2</c:v>
                </c:pt>
                <c:pt idx="198">
                  <c:v>1.9999999999999996</c:v>
                </c:pt>
                <c:pt idx="199">
                  <c:v>1.6199999999999997</c:v>
                </c:pt>
                <c:pt idx="200">
                  <c:v>1.3599999999999999</c:v>
                </c:pt>
                <c:pt idx="201">
                  <c:v>1.22</c:v>
                </c:pt>
                <c:pt idx="202">
                  <c:v>1.0599999999999998</c:v>
                </c:pt>
                <c:pt idx="203">
                  <c:v>1.5799999999999996</c:v>
                </c:pt>
                <c:pt idx="204">
                  <c:v>1.9199999999999995</c:v>
                </c:pt>
                <c:pt idx="205">
                  <c:v>2.1799999999999997</c:v>
                </c:pt>
                <c:pt idx="206">
                  <c:v>2.0199999999999996</c:v>
                </c:pt>
                <c:pt idx="207">
                  <c:v>1.92</c:v>
                </c:pt>
                <c:pt idx="208">
                  <c:v>1.72</c:v>
                </c:pt>
                <c:pt idx="209">
                  <c:v>1.6799999999999997</c:v>
                </c:pt>
                <c:pt idx="210">
                  <c:v>2.04</c:v>
                </c:pt>
                <c:pt idx="211">
                  <c:v>2.2600000000000002</c:v>
                </c:pt>
                <c:pt idx="212">
                  <c:v>3.0199999999999996</c:v>
                </c:pt>
                <c:pt idx="213">
                  <c:v>3.3</c:v>
                </c:pt>
                <c:pt idx="214">
                  <c:v>3.46</c:v>
                </c:pt>
                <c:pt idx="215">
                  <c:v>3.5</c:v>
                </c:pt>
                <c:pt idx="216">
                  <c:v>3.14</c:v>
                </c:pt>
                <c:pt idx="217">
                  <c:v>2.3600000000000003</c:v>
                </c:pt>
                <c:pt idx="218">
                  <c:v>1.9400000000000002</c:v>
                </c:pt>
                <c:pt idx="219">
                  <c:v>1.92</c:v>
                </c:pt>
                <c:pt idx="220">
                  <c:v>2.12</c:v>
                </c:pt>
                <c:pt idx="221">
                  <c:v>2.3399999999999994</c:v>
                </c:pt>
                <c:pt idx="222">
                  <c:v>2.7199999999999998</c:v>
                </c:pt>
                <c:pt idx="223">
                  <c:v>2.9799999999999995</c:v>
                </c:pt>
                <c:pt idx="224">
                  <c:v>2.66</c:v>
                </c:pt>
                <c:pt idx="225">
                  <c:v>2.2599999999999998</c:v>
                </c:pt>
                <c:pt idx="226">
                  <c:v>2.7800000000000002</c:v>
                </c:pt>
                <c:pt idx="227">
                  <c:v>2.58</c:v>
                </c:pt>
                <c:pt idx="228">
                  <c:v>2.4200000000000004</c:v>
                </c:pt>
                <c:pt idx="229">
                  <c:v>2.4800000000000004</c:v>
                </c:pt>
                <c:pt idx="230">
                  <c:v>2.9400000000000004</c:v>
                </c:pt>
                <c:pt idx="231">
                  <c:v>2.3199999999999998</c:v>
                </c:pt>
                <c:pt idx="232">
                  <c:v>2.5</c:v>
                </c:pt>
                <c:pt idx="233">
                  <c:v>2.0799999999999996</c:v>
                </c:pt>
                <c:pt idx="234">
                  <c:v>2.1399999999999997</c:v>
                </c:pt>
                <c:pt idx="235">
                  <c:v>2.0599999999999996</c:v>
                </c:pt>
                <c:pt idx="236">
                  <c:v>2.14</c:v>
                </c:pt>
                <c:pt idx="237">
                  <c:v>1.8400000000000003</c:v>
                </c:pt>
                <c:pt idx="238">
                  <c:v>2.46</c:v>
                </c:pt>
                <c:pt idx="239">
                  <c:v>2.6199999999999997</c:v>
                </c:pt>
                <c:pt idx="240">
                  <c:v>2.2999999999999998</c:v>
                </c:pt>
                <c:pt idx="241">
                  <c:v>2.4799999999999995</c:v>
                </c:pt>
                <c:pt idx="242">
                  <c:v>2.4599999999999995</c:v>
                </c:pt>
                <c:pt idx="243">
                  <c:v>2.6399999999999997</c:v>
                </c:pt>
                <c:pt idx="244">
                  <c:v>2.419999999999999</c:v>
                </c:pt>
                <c:pt idx="245">
                  <c:v>2.3199999999999994</c:v>
                </c:pt>
                <c:pt idx="246">
                  <c:v>2.3999999999999995</c:v>
                </c:pt>
                <c:pt idx="247">
                  <c:v>3.2</c:v>
                </c:pt>
                <c:pt idx="248">
                  <c:v>2.92</c:v>
                </c:pt>
                <c:pt idx="249">
                  <c:v>2.9000000000000004</c:v>
                </c:pt>
                <c:pt idx="250">
                  <c:v>3.22</c:v>
                </c:pt>
                <c:pt idx="251">
                  <c:v>2.84</c:v>
                </c:pt>
                <c:pt idx="252">
                  <c:v>2.2799999999999998</c:v>
                </c:pt>
                <c:pt idx="253">
                  <c:v>2.2600000000000002</c:v>
                </c:pt>
                <c:pt idx="254">
                  <c:v>2.56</c:v>
                </c:pt>
                <c:pt idx="255">
                  <c:v>2.64</c:v>
                </c:pt>
                <c:pt idx="256">
                  <c:v>2.9199999999999995</c:v>
                </c:pt>
                <c:pt idx="257">
                  <c:v>2.9999999999999996</c:v>
                </c:pt>
                <c:pt idx="258">
                  <c:v>2.9399999999999995</c:v>
                </c:pt>
                <c:pt idx="259">
                  <c:v>2.92</c:v>
                </c:pt>
                <c:pt idx="260">
                  <c:v>2.88</c:v>
                </c:pt>
                <c:pt idx="261">
                  <c:v>2.7800000000000002</c:v>
                </c:pt>
                <c:pt idx="262">
                  <c:v>2.9200000000000004</c:v>
                </c:pt>
                <c:pt idx="263">
                  <c:v>2.7800000000000002</c:v>
                </c:pt>
                <c:pt idx="264">
                  <c:v>2.5199999999999996</c:v>
                </c:pt>
                <c:pt idx="265">
                  <c:v>2.44</c:v>
                </c:pt>
                <c:pt idx="266">
                  <c:v>2.54</c:v>
                </c:pt>
                <c:pt idx="267">
                  <c:v>2.5199999999999996</c:v>
                </c:pt>
                <c:pt idx="268">
                  <c:v>2.7</c:v>
                </c:pt>
                <c:pt idx="269">
                  <c:v>3.12</c:v>
                </c:pt>
                <c:pt idx="270">
                  <c:v>3.4400000000000004</c:v>
                </c:pt>
                <c:pt idx="271">
                  <c:v>3.4</c:v>
                </c:pt>
                <c:pt idx="272">
                  <c:v>3.28</c:v>
                </c:pt>
                <c:pt idx="273">
                  <c:v>3.3199999999999994</c:v>
                </c:pt>
                <c:pt idx="274">
                  <c:v>2.9599999999999995</c:v>
                </c:pt>
                <c:pt idx="275">
                  <c:v>2.7</c:v>
                </c:pt>
                <c:pt idx="276">
                  <c:v>2.8600000000000003</c:v>
                </c:pt>
                <c:pt idx="277">
                  <c:v>2.8</c:v>
                </c:pt>
                <c:pt idx="278">
                  <c:v>2.9</c:v>
                </c:pt>
                <c:pt idx="279">
                  <c:v>3.339999999999999</c:v>
                </c:pt>
                <c:pt idx="280">
                  <c:v>3.38</c:v>
                </c:pt>
                <c:pt idx="281">
                  <c:v>3.4</c:v>
                </c:pt>
                <c:pt idx="282">
                  <c:v>3.6</c:v>
                </c:pt>
                <c:pt idx="283">
                  <c:v>3.4400000000000004</c:v>
                </c:pt>
                <c:pt idx="284">
                  <c:v>3.3800000000000003</c:v>
                </c:pt>
                <c:pt idx="285">
                  <c:v>3.1600000000000006</c:v>
                </c:pt>
                <c:pt idx="286">
                  <c:v>2.5000000000000009</c:v>
                </c:pt>
                <c:pt idx="287">
                  <c:v>2.4800000000000004</c:v>
                </c:pt>
                <c:pt idx="288">
                  <c:v>2.4400000000000004</c:v>
                </c:pt>
                <c:pt idx="289">
                  <c:v>2.08</c:v>
                </c:pt>
                <c:pt idx="290">
                  <c:v>2.34</c:v>
                </c:pt>
                <c:pt idx="291">
                  <c:v>3.44</c:v>
                </c:pt>
                <c:pt idx="292">
                  <c:v>3.7</c:v>
                </c:pt>
                <c:pt idx="293">
                  <c:v>3.6199999999999997</c:v>
                </c:pt>
                <c:pt idx="294">
                  <c:v>3.4399999999999991</c:v>
                </c:pt>
                <c:pt idx="295">
                  <c:v>2.6999999999999997</c:v>
                </c:pt>
                <c:pt idx="296">
                  <c:v>1.98</c:v>
                </c:pt>
                <c:pt idx="297">
                  <c:v>1.6200000000000003</c:v>
                </c:pt>
                <c:pt idx="298">
                  <c:v>1.6</c:v>
                </c:pt>
                <c:pt idx="299">
                  <c:v>1.8399999999999999</c:v>
                </c:pt>
                <c:pt idx="300">
                  <c:v>2.12</c:v>
                </c:pt>
                <c:pt idx="301">
                  <c:v>2.2400000000000002</c:v>
                </c:pt>
                <c:pt idx="302">
                  <c:v>2.3199999999999998</c:v>
                </c:pt>
                <c:pt idx="303">
                  <c:v>2.78</c:v>
                </c:pt>
                <c:pt idx="304">
                  <c:v>3.2</c:v>
                </c:pt>
                <c:pt idx="305">
                  <c:v>3.34</c:v>
                </c:pt>
                <c:pt idx="306">
                  <c:v>3.1799999999999997</c:v>
                </c:pt>
                <c:pt idx="307">
                  <c:v>2.9</c:v>
                </c:pt>
                <c:pt idx="308">
                  <c:v>2.68</c:v>
                </c:pt>
                <c:pt idx="309">
                  <c:v>2.04</c:v>
                </c:pt>
                <c:pt idx="310">
                  <c:v>2.0599999999999996</c:v>
                </c:pt>
                <c:pt idx="311">
                  <c:v>2.34</c:v>
                </c:pt>
                <c:pt idx="312">
                  <c:v>2.16</c:v>
                </c:pt>
                <c:pt idx="313">
                  <c:v>1.7200000000000002</c:v>
                </c:pt>
                <c:pt idx="314">
                  <c:v>1.8200000000000003</c:v>
                </c:pt>
                <c:pt idx="315">
                  <c:v>1.6600000000000001</c:v>
                </c:pt>
                <c:pt idx="316">
                  <c:v>1.2400000000000004</c:v>
                </c:pt>
                <c:pt idx="317">
                  <c:v>1.6400000000000001</c:v>
                </c:pt>
                <c:pt idx="318">
                  <c:v>1.7800000000000005</c:v>
                </c:pt>
                <c:pt idx="319">
                  <c:v>1.7</c:v>
                </c:pt>
                <c:pt idx="320">
                  <c:v>1.86</c:v>
                </c:pt>
                <c:pt idx="321">
                  <c:v>2</c:v>
                </c:pt>
                <c:pt idx="322">
                  <c:v>2.2200000000000002</c:v>
                </c:pt>
                <c:pt idx="323">
                  <c:v>2.5200000000000005</c:v>
                </c:pt>
                <c:pt idx="324">
                  <c:v>2.6399999999999997</c:v>
                </c:pt>
                <c:pt idx="325">
                  <c:v>2.7600000000000002</c:v>
                </c:pt>
                <c:pt idx="326">
                  <c:v>2.7</c:v>
                </c:pt>
                <c:pt idx="327">
                  <c:v>2.4200000000000004</c:v>
                </c:pt>
                <c:pt idx="328">
                  <c:v>2.3199999999999998</c:v>
                </c:pt>
                <c:pt idx="329">
                  <c:v>2.1399999999999997</c:v>
                </c:pt>
                <c:pt idx="330">
                  <c:v>2.4199999999999995</c:v>
                </c:pt>
                <c:pt idx="331">
                  <c:v>2.7600000000000002</c:v>
                </c:pt>
                <c:pt idx="332">
                  <c:v>2.72</c:v>
                </c:pt>
                <c:pt idx="333">
                  <c:v>2.8</c:v>
                </c:pt>
                <c:pt idx="334">
                  <c:v>2.98</c:v>
                </c:pt>
                <c:pt idx="335">
                  <c:v>2.74</c:v>
                </c:pt>
                <c:pt idx="336">
                  <c:v>2.7199999999999998</c:v>
                </c:pt>
                <c:pt idx="337">
                  <c:v>2.8800000000000003</c:v>
                </c:pt>
                <c:pt idx="338">
                  <c:v>2.8600000000000003</c:v>
                </c:pt>
                <c:pt idx="339">
                  <c:v>2.92</c:v>
                </c:pt>
                <c:pt idx="340">
                  <c:v>3.0200000000000005</c:v>
                </c:pt>
                <c:pt idx="341">
                  <c:v>2.8</c:v>
                </c:pt>
                <c:pt idx="342">
                  <c:v>2.9199999999999995</c:v>
                </c:pt>
                <c:pt idx="343">
                  <c:v>2.4799999999999995</c:v>
                </c:pt>
                <c:pt idx="344">
                  <c:v>2.5799999999999996</c:v>
                </c:pt>
                <c:pt idx="345">
                  <c:v>2.3999999999999995</c:v>
                </c:pt>
                <c:pt idx="346">
                  <c:v>2.2999999999999998</c:v>
                </c:pt>
                <c:pt idx="347">
                  <c:v>2.1</c:v>
                </c:pt>
                <c:pt idx="348">
                  <c:v>2.2800000000000002</c:v>
                </c:pt>
                <c:pt idx="349">
                  <c:v>2.1599999999999997</c:v>
                </c:pt>
                <c:pt idx="350">
                  <c:v>2.4199999999999995</c:v>
                </c:pt>
                <c:pt idx="351">
                  <c:v>2.7399999999999998</c:v>
                </c:pt>
                <c:pt idx="352">
                  <c:v>2.8600000000000003</c:v>
                </c:pt>
                <c:pt idx="353">
                  <c:v>3.3</c:v>
                </c:pt>
                <c:pt idx="354">
                  <c:v>3.4</c:v>
                </c:pt>
                <c:pt idx="355">
                  <c:v>3.0200000000000005</c:v>
                </c:pt>
                <c:pt idx="356">
                  <c:v>3</c:v>
                </c:pt>
                <c:pt idx="357">
                  <c:v>2.96</c:v>
                </c:pt>
                <c:pt idx="358">
                  <c:v>2.6</c:v>
                </c:pt>
                <c:pt idx="359">
                  <c:v>2.7599999999999993</c:v>
                </c:pt>
                <c:pt idx="360">
                  <c:v>2.9799999999999995</c:v>
                </c:pt>
                <c:pt idx="361">
                  <c:v>2.9999999999999991</c:v>
                </c:pt>
                <c:pt idx="362">
                  <c:v>2.8199999999999994</c:v>
                </c:pt>
                <c:pt idx="363">
                  <c:v>3.0399999999999996</c:v>
                </c:pt>
                <c:pt idx="364">
                  <c:v>3.1</c:v>
                </c:pt>
                <c:pt idx="365">
                  <c:v>3.12</c:v>
                </c:pt>
                <c:pt idx="366">
                  <c:v>3.2399999999999998</c:v>
                </c:pt>
                <c:pt idx="367">
                  <c:v>3.56</c:v>
                </c:pt>
                <c:pt idx="368">
                  <c:v>3.2600000000000007</c:v>
                </c:pt>
                <c:pt idx="369">
                  <c:v>3.0799999999999996</c:v>
                </c:pt>
                <c:pt idx="370">
                  <c:v>2.7399999999999998</c:v>
                </c:pt>
                <c:pt idx="371">
                  <c:v>2.46</c:v>
                </c:pt>
                <c:pt idx="372">
                  <c:v>2.14</c:v>
                </c:pt>
                <c:pt idx="373">
                  <c:v>2.66</c:v>
                </c:pt>
                <c:pt idx="374">
                  <c:v>2.9800000000000004</c:v>
                </c:pt>
                <c:pt idx="375">
                  <c:v>3.1000000000000005</c:v>
                </c:pt>
                <c:pt idx="376">
                  <c:v>3.0800000000000005</c:v>
                </c:pt>
                <c:pt idx="377">
                  <c:v>3.12</c:v>
                </c:pt>
                <c:pt idx="378">
                  <c:v>2.8600000000000003</c:v>
                </c:pt>
                <c:pt idx="379">
                  <c:v>2.6</c:v>
                </c:pt>
                <c:pt idx="380">
                  <c:v>2.8200000000000003</c:v>
                </c:pt>
                <c:pt idx="381">
                  <c:v>2.7999999999999994</c:v>
                </c:pt>
                <c:pt idx="382">
                  <c:v>2.44</c:v>
                </c:pt>
                <c:pt idx="383">
                  <c:v>2.4</c:v>
                </c:pt>
                <c:pt idx="384">
                  <c:v>2.2399999999999998</c:v>
                </c:pt>
                <c:pt idx="385">
                  <c:v>2.1599999999999997</c:v>
                </c:pt>
                <c:pt idx="386">
                  <c:v>2.4999999999999991</c:v>
                </c:pt>
                <c:pt idx="387">
                  <c:v>2.9</c:v>
                </c:pt>
                <c:pt idx="388">
                  <c:v>2.58</c:v>
                </c:pt>
                <c:pt idx="389">
                  <c:v>2.8199999999999994</c:v>
                </c:pt>
                <c:pt idx="390">
                  <c:v>2.8399999999999994</c:v>
                </c:pt>
                <c:pt idx="391">
                  <c:v>2.5399999999999996</c:v>
                </c:pt>
                <c:pt idx="392">
                  <c:v>2.96</c:v>
                </c:pt>
                <c:pt idx="393">
                  <c:v>3.38</c:v>
                </c:pt>
                <c:pt idx="394">
                  <c:v>3.6400000000000006</c:v>
                </c:pt>
                <c:pt idx="395">
                  <c:v>4</c:v>
                </c:pt>
                <c:pt idx="396">
                  <c:v>4.2600000000000007</c:v>
                </c:pt>
                <c:pt idx="397">
                  <c:v>3.9400000000000004</c:v>
                </c:pt>
                <c:pt idx="398">
                  <c:v>3.94</c:v>
                </c:pt>
                <c:pt idx="399">
                  <c:v>3.7</c:v>
                </c:pt>
                <c:pt idx="400">
                  <c:v>3.3200000000000003</c:v>
                </c:pt>
                <c:pt idx="401">
                  <c:v>3.4400000000000004</c:v>
                </c:pt>
                <c:pt idx="402">
                  <c:v>3.5799999999999996</c:v>
                </c:pt>
                <c:pt idx="403">
                  <c:v>3.8800000000000003</c:v>
                </c:pt>
                <c:pt idx="404">
                  <c:v>3.7600000000000007</c:v>
                </c:pt>
                <c:pt idx="405">
                  <c:v>3.7400000000000007</c:v>
                </c:pt>
                <c:pt idx="406">
                  <c:v>3.8400000000000007</c:v>
                </c:pt>
                <c:pt idx="407">
                  <c:v>3.8200000000000012</c:v>
                </c:pt>
                <c:pt idx="408">
                  <c:v>3.580000000000001</c:v>
                </c:pt>
                <c:pt idx="409">
                  <c:v>3.9200000000000004</c:v>
                </c:pt>
                <c:pt idx="410">
                  <c:v>3.9799999999999995</c:v>
                </c:pt>
                <c:pt idx="411">
                  <c:v>3.6799999999999997</c:v>
                </c:pt>
                <c:pt idx="412">
                  <c:v>3.5</c:v>
                </c:pt>
                <c:pt idx="413">
                  <c:v>3.66</c:v>
                </c:pt>
                <c:pt idx="414">
                  <c:v>3.2399999999999998</c:v>
                </c:pt>
                <c:pt idx="415">
                  <c:v>3.44</c:v>
                </c:pt>
                <c:pt idx="416">
                  <c:v>3.4200000000000004</c:v>
                </c:pt>
                <c:pt idx="417">
                  <c:v>3.3800000000000003</c:v>
                </c:pt>
                <c:pt idx="418">
                  <c:v>3.3</c:v>
                </c:pt>
                <c:pt idx="419">
                  <c:v>3.5</c:v>
                </c:pt>
                <c:pt idx="420">
                  <c:v>3.22</c:v>
                </c:pt>
                <c:pt idx="421">
                  <c:v>3.3200000000000003</c:v>
                </c:pt>
                <c:pt idx="422">
                  <c:v>3.0799999999999996</c:v>
                </c:pt>
                <c:pt idx="423">
                  <c:v>2.8200000000000003</c:v>
                </c:pt>
                <c:pt idx="424">
                  <c:v>2.9000000000000008</c:v>
                </c:pt>
                <c:pt idx="425">
                  <c:v>3.120000000000001</c:v>
                </c:pt>
                <c:pt idx="426">
                  <c:v>2.7600000000000007</c:v>
                </c:pt>
                <c:pt idx="427">
                  <c:v>2.8400000000000012</c:v>
                </c:pt>
                <c:pt idx="428">
                  <c:v>2.9600000000000009</c:v>
                </c:pt>
                <c:pt idx="429">
                  <c:v>2.5600000000000009</c:v>
                </c:pt>
                <c:pt idx="430">
                  <c:v>2.2000000000000006</c:v>
                </c:pt>
                <c:pt idx="431">
                  <c:v>2.2600000000000002</c:v>
                </c:pt>
                <c:pt idx="432">
                  <c:v>2.5599999999999996</c:v>
                </c:pt>
                <c:pt idx="433">
                  <c:v>2.8199999999999994</c:v>
                </c:pt>
                <c:pt idx="434">
                  <c:v>2.9799999999999995</c:v>
                </c:pt>
                <c:pt idx="435">
                  <c:v>2.9799999999999995</c:v>
                </c:pt>
                <c:pt idx="436">
                  <c:v>2.7400000000000007</c:v>
                </c:pt>
                <c:pt idx="437">
                  <c:v>2.620000000000001</c:v>
                </c:pt>
                <c:pt idx="438">
                  <c:v>2.3400000000000007</c:v>
                </c:pt>
                <c:pt idx="439">
                  <c:v>2.5400000000000005</c:v>
                </c:pt>
                <c:pt idx="440">
                  <c:v>3.0400000000000005</c:v>
                </c:pt>
                <c:pt idx="441">
                  <c:v>3.4199999999999995</c:v>
                </c:pt>
                <c:pt idx="442">
                  <c:v>3.2999999999999994</c:v>
                </c:pt>
                <c:pt idx="443">
                  <c:v>3.38</c:v>
                </c:pt>
                <c:pt idx="444">
                  <c:v>3.44</c:v>
                </c:pt>
                <c:pt idx="445">
                  <c:v>3.2599999999999993</c:v>
                </c:pt>
                <c:pt idx="446">
                  <c:v>3.28</c:v>
                </c:pt>
                <c:pt idx="447">
                  <c:v>3.6800000000000006</c:v>
                </c:pt>
                <c:pt idx="448">
                  <c:v>3.7200000000000011</c:v>
                </c:pt>
                <c:pt idx="449">
                  <c:v>3.160000000000001</c:v>
                </c:pt>
                <c:pt idx="450">
                  <c:v>3.0600000000000009</c:v>
                </c:pt>
                <c:pt idx="451">
                  <c:v>2.9800000000000013</c:v>
                </c:pt>
                <c:pt idx="452">
                  <c:v>2.7800000000000011</c:v>
                </c:pt>
                <c:pt idx="453">
                  <c:v>2.6800000000000006</c:v>
                </c:pt>
                <c:pt idx="454">
                  <c:v>3.2000000000000006</c:v>
                </c:pt>
                <c:pt idx="455">
                  <c:v>3.1400000000000006</c:v>
                </c:pt>
                <c:pt idx="456">
                  <c:v>3.3600000000000003</c:v>
                </c:pt>
                <c:pt idx="457">
                  <c:v>3.2</c:v>
                </c:pt>
                <c:pt idx="458">
                  <c:v>3.4199999999999995</c:v>
                </c:pt>
                <c:pt idx="459">
                  <c:v>3.0799999999999992</c:v>
                </c:pt>
                <c:pt idx="460">
                  <c:v>3.4999999999999987</c:v>
                </c:pt>
                <c:pt idx="461">
                  <c:v>3.3799999999999981</c:v>
                </c:pt>
                <c:pt idx="462">
                  <c:v>3.4999999999999987</c:v>
                </c:pt>
                <c:pt idx="463">
                  <c:v>3.2</c:v>
                </c:pt>
                <c:pt idx="464">
                  <c:v>3.1800000000000006</c:v>
                </c:pt>
                <c:pt idx="465">
                  <c:v>2.6800000000000006</c:v>
                </c:pt>
                <c:pt idx="466">
                  <c:v>2.7800000000000011</c:v>
                </c:pt>
                <c:pt idx="467">
                  <c:v>2.96</c:v>
                </c:pt>
                <c:pt idx="468">
                  <c:v>2.8999999999999995</c:v>
                </c:pt>
                <c:pt idx="469">
                  <c:v>3.0199999999999996</c:v>
                </c:pt>
                <c:pt idx="470">
                  <c:v>2.8600000000000003</c:v>
                </c:pt>
                <c:pt idx="471">
                  <c:v>2.5199999999999996</c:v>
                </c:pt>
                <c:pt idx="472">
                  <c:v>1.9400000000000006</c:v>
                </c:pt>
                <c:pt idx="473">
                  <c:v>1.64</c:v>
                </c:pt>
                <c:pt idx="474">
                  <c:v>1.4399999999999991</c:v>
                </c:pt>
                <c:pt idx="475">
                  <c:v>1.6399999999999992</c:v>
                </c:pt>
                <c:pt idx="476">
                  <c:v>1.7600000000000002</c:v>
                </c:pt>
                <c:pt idx="477">
                  <c:v>1.879999999999999</c:v>
                </c:pt>
                <c:pt idx="478">
                  <c:v>2.1199999999999997</c:v>
                </c:pt>
                <c:pt idx="479">
                  <c:v>2.5399999999999991</c:v>
                </c:pt>
                <c:pt idx="480">
                  <c:v>2.419999999999999</c:v>
                </c:pt>
                <c:pt idx="481">
                  <c:v>2.4199999999999982</c:v>
                </c:pt>
                <c:pt idx="482">
                  <c:v>2.919999999999999</c:v>
                </c:pt>
                <c:pt idx="483">
                  <c:v>2.879999999999999</c:v>
                </c:pt>
                <c:pt idx="484">
                  <c:v>2.4199999999999995</c:v>
                </c:pt>
                <c:pt idx="485">
                  <c:v>2.1800000000000006</c:v>
                </c:pt>
                <c:pt idx="486">
                  <c:v>2.3600000000000008</c:v>
                </c:pt>
                <c:pt idx="487">
                  <c:v>2.0800000000000005</c:v>
                </c:pt>
                <c:pt idx="488">
                  <c:v>2.06</c:v>
                </c:pt>
                <c:pt idx="489">
                  <c:v>2.6199999999999997</c:v>
                </c:pt>
                <c:pt idx="490">
                  <c:v>3.0199999999999996</c:v>
                </c:pt>
                <c:pt idx="491">
                  <c:v>2.7399999999999998</c:v>
                </c:pt>
                <c:pt idx="492">
                  <c:v>2.8800000000000003</c:v>
                </c:pt>
                <c:pt idx="493">
                  <c:v>3.1400000000000015</c:v>
                </c:pt>
                <c:pt idx="494">
                  <c:v>2.6800000000000019</c:v>
                </c:pt>
                <c:pt idx="495">
                  <c:v>2.7400000000000011</c:v>
                </c:pt>
                <c:pt idx="496">
                  <c:v>3.0000000000000009</c:v>
                </c:pt>
                <c:pt idx="497">
                  <c:v>2.4800000000000004</c:v>
                </c:pt>
                <c:pt idx="498">
                  <c:v>2.1399999999999997</c:v>
                </c:pt>
                <c:pt idx="499">
                  <c:v>2.2199999999999998</c:v>
                </c:pt>
                <c:pt idx="500">
                  <c:v>2.2799999999999998</c:v>
                </c:pt>
                <c:pt idx="501">
                  <c:v>2.2799999999999998</c:v>
                </c:pt>
                <c:pt idx="502">
                  <c:v>2.9</c:v>
                </c:pt>
                <c:pt idx="503">
                  <c:v>3.1599999999999993</c:v>
                </c:pt>
                <c:pt idx="504">
                  <c:v>3.3999999999999995</c:v>
                </c:pt>
                <c:pt idx="505">
                  <c:v>3.8599999999999994</c:v>
                </c:pt>
                <c:pt idx="506">
                  <c:v>3.7399999999999993</c:v>
                </c:pt>
                <c:pt idx="507">
                  <c:v>3.4599999999999995</c:v>
                </c:pt>
                <c:pt idx="508">
                  <c:v>3.44</c:v>
                </c:pt>
                <c:pt idx="509">
                  <c:v>3.4600000000000009</c:v>
                </c:pt>
                <c:pt idx="510">
                  <c:v>3.120000000000001</c:v>
                </c:pt>
                <c:pt idx="511">
                  <c:v>3.4200000000000017</c:v>
                </c:pt>
                <c:pt idx="512">
                  <c:v>3.5200000000000018</c:v>
                </c:pt>
                <c:pt idx="513">
                  <c:v>3.4000000000000021</c:v>
                </c:pt>
                <c:pt idx="514">
                  <c:v>3.5600000000000014</c:v>
                </c:pt>
                <c:pt idx="515">
                  <c:v>3.5600000000000014</c:v>
                </c:pt>
                <c:pt idx="516">
                  <c:v>3.1200000000000019</c:v>
                </c:pt>
                <c:pt idx="517">
                  <c:v>3.2800000000000011</c:v>
                </c:pt>
                <c:pt idx="518">
                  <c:v>3.5400000000000014</c:v>
                </c:pt>
                <c:pt idx="519">
                  <c:v>3.120000000000001</c:v>
                </c:pt>
                <c:pt idx="520">
                  <c:v>3.3600000000000008</c:v>
                </c:pt>
                <c:pt idx="521">
                  <c:v>3.5400000000000005</c:v>
                </c:pt>
                <c:pt idx="522">
                  <c:v>3.6000000000000005</c:v>
                </c:pt>
                <c:pt idx="523">
                  <c:v>3.38</c:v>
                </c:pt>
                <c:pt idx="524">
                  <c:v>3.3600000000000008</c:v>
                </c:pt>
                <c:pt idx="525">
                  <c:v>2.8200000000000003</c:v>
                </c:pt>
                <c:pt idx="526">
                  <c:v>2.9599999999999995</c:v>
                </c:pt>
                <c:pt idx="527">
                  <c:v>2.8200000000000003</c:v>
                </c:pt>
                <c:pt idx="528">
                  <c:v>2.9400000000000004</c:v>
                </c:pt>
                <c:pt idx="529">
                  <c:v>2.839999999999999</c:v>
                </c:pt>
                <c:pt idx="530">
                  <c:v>3</c:v>
                </c:pt>
                <c:pt idx="531">
                  <c:v>2.9400000000000004</c:v>
                </c:pt>
                <c:pt idx="532">
                  <c:v>2.38</c:v>
                </c:pt>
                <c:pt idx="533">
                  <c:v>2.0599999999999996</c:v>
                </c:pt>
                <c:pt idx="534">
                  <c:v>2.2799999999999998</c:v>
                </c:pt>
                <c:pt idx="535">
                  <c:v>2.1599999999999993</c:v>
                </c:pt>
                <c:pt idx="536">
                  <c:v>2.1</c:v>
                </c:pt>
                <c:pt idx="537">
                  <c:v>2.3400000000000007</c:v>
                </c:pt>
                <c:pt idx="538">
                  <c:v>2.680000000000001</c:v>
                </c:pt>
                <c:pt idx="539">
                  <c:v>2.6600000000000024</c:v>
                </c:pt>
                <c:pt idx="540">
                  <c:v>2.8400000000000021</c:v>
                </c:pt>
                <c:pt idx="541">
                  <c:v>2.9800000000000013</c:v>
                </c:pt>
                <c:pt idx="542">
                  <c:v>3.3400000000000007</c:v>
                </c:pt>
                <c:pt idx="543">
                  <c:v>3.2200000000000015</c:v>
                </c:pt>
                <c:pt idx="544">
                  <c:v>3.6000000000000014</c:v>
                </c:pt>
                <c:pt idx="545">
                  <c:v>3.8000000000000016</c:v>
                </c:pt>
                <c:pt idx="546">
                  <c:v>4.0400000000000018</c:v>
                </c:pt>
                <c:pt idx="547">
                  <c:v>3.8800000000000026</c:v>
                </c:pt>
                <c:pt idx="548">
                  <c:v>4.2200000000000006</c:v>
                </c:pt>
                <c:pt idx="549">
                  <c:v>3.8</c:v>
                </c:pt>
                <c:pt idx="550">
                  <c:v>3.3599999999999994</c:v>
                </c:pt>
                <c:pt idx="551">
                  <c:v>2.6799999999999997</c:v>
                </c:pt>
                <c:pt idx="552">
                  <c:v>2.9399999999999991</c:v>
                </c:pt>
                <c:pt idx="553">
                  <c:v>2.9</c:v>
                </c:pt>
                <c:pt idx="554">
                  <c:v>3.28</c:v>
                </c:pt>
                <c:pt idx="555">
                  <c:v>3.6000000000000014</c:v>
                </c:pt>
                <c:pt idx="556">
                  <c:v>4.0400000000000009</c:v>
                </c:pt>
                <c:pt idx="557">
                  <c:v>4.2200000000000006</c:v>
                </c:pt>
                <c:pt idx="558">
                  <c:v>4.1800000000000015</c:v>
                </c:pt>
                <c:pt idx="559">
                  <c:v>4.0999999999999996</c:v>
                </c:pt>
                <c:pt idx="560">
                  <c:v>4.0199999999999987</c:v>
                </c:pt>
                <c:pt idx="561">
                  <c:v>4.1399999999999988</c:v>
                </c:pt>
                <c:pt idx="562">
                  <c:v>4.12</c:v>
                </c:pt>
                <c:pt idx="563">
                  <c:v>4.58</c:v>
                </c:pt>
                <c:pt idx="564">
                  <c:v>4.4799999999999995</c:v>
                </c:pt>
                <c:pt idx="565">
                  <c:v>4.4999999999999982</c:v>
                </c:pt>
                <c:pt idx="566">
                  <c:v>4.2399999999999975</c:v>
                </c:pt>
                <c:pt idx="567">
                  <c:v>3.8399999999999963</c:v>
                </c:pt>
                <c:pt idx="568">
                  <c:v>3.4399999999999964</c:v>
                </c:pt>
                <c:pt idx="569">
                  <c:v>3.6999999999999984</c:v>
                </c:pt>
                <c:pt idx="570">
                  <c:v>4.1000000000000014</c:v>
                </c:pt>
                <c:pt idx="571">
                  <c:v>4.400000000000003</c:v>
                </c:pt>
                <c:pt idx="572">
                  <c:v>4.6200000000000019</c:v>
                </c:pt>
                <c:pt idx="573">
                  <c:v>4.5400000000000009</c:v>
                </c:pt>
                <c:pt idx="574">
                  <c:v>4.7199999999999989</c:v>
                </c:pt>
                <c:pt idx="575">
                  <c:v>4.2399999999999949</c:v>
                </c:pt>
                <c:pt idx="576">
                  <c:v>4.0599999999999969</c:v>
                </c:pt>
                <c:pt idx="577">
                  <c:v>4.0599999999999969</c:v>
                </c:pt>
                <c:pt idx="578">
                  <c:v>3.8799999999999981</c:v>
                </c:pt>
                <c:pt idx="579">
                  <c:v>3.5</c:v>
                </c:pt>
                <c:pt idx="580">
                  <c:v>3.4600000000000022</c:v>
                </c:pt>
                <c:pt idx="581">
                  <c:v>3.0199999999999987</c:v>
                </c:pt>
                <c:pt idx="582">
                  <c:v>2.7</c:v>
                </c:pt>
                <c:pt idx="583">
                  <c:v>2.6</c:v>
                </c:pt>
                <c:pt idx="584">
                  <c:v>2.5799999999999983</c:v>
                </c:pt>
                <c:pt idx="585">
                  <c:v>2.8999999999999972</c:v>
                </c:pt>
                <c:pt idx="586">
                  <c:v>2.9799999999999982</c:v>
                </c:pt>
                <c:pt idx="587">
                  <c:v>3.2399999999999975</c:v>
                </c:pt>
                <c:pt idx="588">
                  <c:v>3.7599999999999993</c:v>
                </c:pt>
                <c:pt idx="589">
                  <c:v>3.7</c:v>
                </c:pt>
                <c:pt idx="590">
                  <c:v>3.7600000000000025</c:v>
                </c:pt>
                <c:pt idx="591">
                  <c:v>3.7200000000000015</c:v>
                </c:pt>
                <c:pt idx="592">
                  <c:v>3.5000000000000027</c:v>
                </c:pt>
                <c:pt idx="593">
                  <c:v>3.1</c:v>
                </c:pt>
                <c:pt idx="594">
                  <c:v>2.7599999999999993</c:v>
                </c:pt>
                <c:pt idx="595">
                  <c:v>2.2000000000000002</c:v>
                </c:pt>
                <c:pt idx="596">
                  <c:v>2.2200000000000015</c:v>
                </c:pt>
                <c:pt idx="597">
                  <c:v>2.4200000000000017</c:v>
                </c:pt>
                <c:pt idx="598">
                  <c:v>2.400000000000003</c:v>
                </c:pt>
                <c:pt idx="599">
                  <c:v>2.900000000000003</c:v>
                </c:pt>
                <c:pt idx="600">
                  <c:v>3.0600000000000023</c:v>
                </c:pt>
                <c:pt idx="601">
                  <c:v>2.8600000000000021</c:v>
                </c:pt>
                <c:pt idx="602">
                  <c:v>2.6600000000000024</c:v>
                </c:pt>
                <c:pt idx="603">
                  <c:v>2.5400000000000005</c:v>
                </c:pt>
                <c:pt idx="604">
                  <c:v>2.4400000000000035</c:v>
                </c:pt>
                <c:pt idx="605">
                  <c:v>2.3000000000000029</c:v>
                </c:pt>
                <c:pt idx="606">
                  <c:v>2.4400000000000004</c:v>
                </c:pt>
                <c:pt idx="607">
                  <c:v>2.2000000000000002</c:v>
                </c:pt>
                <c:pt idx="608">
                  <c:v>2.1599999999999993</c:v>
                </c:pt>
                <c:pt idx="609">
                  <c:v>2.0799999999999956</c:v>
                </c:pt>
                <c:pt idx="610">
                  <c:v>2.1399999999999948</c:v>
                </c:pt>
                <c:pt idx="611">
                  <c:v>2.1799999999999971</c:v>
                </c:pt>
                <c:pt idx="612">
                  <c:v>2.0199999999999974</c:v>
                </c:pt>
                <c:pt idx="613">
                  <c:v>1.7400000000000007</c:v>
                </c:pt>
                <c:pt idx="614">
                  <c:v>1.680000000000001</c:v>
                </c:pt>
                <c:pt idx="615">
                  <c:v>1.5000000000000029</c:v>
                </c:pt>
                <c:pt idx="616">
                  <c:v>1.420000000000003</c:v>
                </c:pt>
                <c:pt idx="617">
                  <c:v>1.4200000000000017</c:v>
                </c:pt>
                <c:pt idx="618">
                  <c:v>1.9000000000000015</c:v>
                </c:pt>
                <c:pt idx="619">
                  <c:v>1.6200000000000032</c:v>
                </c:pt>
                <c:pt idx="620">
                  <c:v>1.740000000000002</c:v>
                </c:pt>
                <c:pt idx="621">
                  <c:v>1.6800000000000026</c:v>
                </c:pt>
                <c:pt idx="622">
                  <c:v>1.920000000000003</c:v>
                </c:pt>
                <c:pt idx="623">
                  <c:v>1.9400000000000019</c:v>
                </c:pt>
                <c:pt idx="624">
                  <c:v>1.9000000000000015</c:v>
                </c:pt>
                <c:pt idx="625">
                  <c:v>1.9200000000000004</c:v>
                </c:pt>
                <c:pt idx="626">
                  <c:v>2.4199999999999973</c:v>
                </c:pt>
                <c:pt idx="627">
                  <c:v>2.8799999999999981</c:v>
                </c:pt>
                <c:pt idx="628">
                  <c:v>2.7599999999999993</c:v>
                </c:pt>
                <c:pt idx="629">
                  <c:v>2.9999999999999987</c:v>
                </c:pt>
                <c:pt idx="630">
                  <c:v>2.7399999999999993</c:v>
                </c:pt>
                <c:pt idx="631">
                  <c:v>2.6000000000000014</c:v>
                </c:pt>
                <c:pt idx="632">
                  <c:v>2.5400000000000018</c:v>
                </c:pt>
                <c:pt idx="633">
                  <c:v>2.4200000000000004</c:v>
                </c:pt>
                <c:pt idx="634">
                  <c:v>2.4</c:v>
                </c:pt>
                <c:pt idx="635">
                  <c:v>2.6199999999999988</c:v>
                </c:pt>
                <c:pt idx="636">
                  <c:v>2.0999999999999988</c:v>
                </c:pt>
                <c:pt idx="637">
                  <c:v>1.4999999999999987</c:v>
                </c:pt>
                <c:pt idx="638">
                  <c:v>1.4399999999999991</c:v>
                </c:pt>
                <c:pt idx="639">
                  <c:v>1.6200000000000003</c:v>
                </c:pt>
                <c:pt idx="640">
                  <c:v>2.0200000000000018</c:v>
                </c:pt>
                <c:pt idx="641">
                  <c:v>2.580000000000001</c:v>
                </c:pt>
                <c:pt idx="642">
                  <c:v>3.160000000000001</c:v>
                </c:pt>
                <c:pt idx="643">
                  <c:v>3.3600000000000008</c:v>
                </c:pt>
                <c:pt idx="644">
                  <c:v>3.3200000000000003</c:v>
                </c:pt>
                <c:pt idx="645">
                  <c:v>2.839999999999999</c:v>
                </c:pt>
                <c:pt idx="646">
                  <c:v>2.7199999999999989</c:v>
                </c:pt>
                <c:pt idx="647">
                  <c:v>2.339999999999999</c:v>
                </c:pt>
                <c:pt idx="648">
                  <c:v>2.4599999999999995</c:v>
                </c:pt>
                <c:pt idx="649">
                  <c:v>2.2800000000000011</c:v>
                </c:pt>
                <c:pt idx="650">
                  <c:v>2.5800000000000027</c:v>
                </c:pt>
                <c:pt idx="651">
                  <c:v>2.5200000000000031</c:v>
                </c:pt>
                <c:pt idx="652">
                  <c:v>2.5600000000000009</c:v>
                </c:pt>
                <c:pt idx="653">
                  <c:v>2.4200000000000004</c:v>
                </c:pt>
                <c:pt idx="654">
                  <c:v>2.4799999999999995</c:v>
                </c:pt>
                <c:pt idx="655">
                  <c:v>2.4399999999999977</c:v>
                </c:pt>
                <c:pt idx="656">
                  <c:v>2.4799999999999969</c:v>
                </c:pt>
                <c:pt idx="657">
                  <c:v>2.5799999999999996</c:v>
                </c:pt>
                <c:pt idx="658">
                  <c:v>2.4</c:v>
                </c:pt>
                <c:pt idx="659">
                  <c:v>2.4799999999999995</c:v>
                </c:pt>
                <c:pt idx="660">
                  <c:v>2.2400000000000007</c:v>
                </c:pt>
                <c:pt idx="661">
                  <c:v>2.4</c:v>
                </c:pt>
                <c:pt idx="662">
                  <c:v>2.4599999999999995</c:v>
                </c:pt>
                <c:pt idx="663">
                  <c:v>2.88</c:v>
                </c:pt>
                <c:pt idx="664">
                  <c:v>2.6799999999999984</c:v>
                </c:pt>
                <c:pt idx="665">
                  <c:v>2.5999999999999988</c:v>
                </c:pt>
                <c:pt idx="666">
                  <c:v>2.0799999999999983</c:v>
                </c:pt>
                <c:pt idx="667">
                  <c:v>1.9199999999999959</c:v>
                </c:pt>
                <c:pt idx="668">
                  <c:v>1.6599999999999966</c:v>
                </c:pt>
                <c:pt idx="669">
                  <c:v>1.6399999999999992</c:v>
                </c:pt>
                <c:pt idx="670">
                  <c:v>1.7199999999999989</c:v>
                </c:pt>
                <c:pt idx="671">
                  <c:v>1.8800000000000012</c:v>
                </c:pt>
                <c:pt idx="672">
                  <c:v>1.8200000000000016</c:v>
                </c:pt>
                <c:pt idx="673">
                  <c:v>1.8799999999999997</c:v>
                </c:pt>
                <c:pt idx="674">
                  <c:v>1.9799999999999969</c:v>
                </c:pt>
                <c:pt idx="675">
                  <c:v>2.3199999999999976</c:v>
                </c:pt>
                <c:pt idx="676">
                  <c:v>2.7199999999999962</c:v>
                </c:pt>
                <c:pt idx="677">
                  <c:v>2.599999999999997</c:v>
                </c:pt>
                <c:pt idx="678">
                  <c:v>2.5599999999999978</c:v>
                </c:pt>
                <c:pt idx="679">
                  <c:v>2.2799999999999998</c:v>
                </c:pt>
                <c:pt idx="680">
                  <c:v>1.7599999999999993</c:v>
                </c:pt>
                <c:pt idx="681">
                  <c:v>1.2600000000000009</c:v>
                </c:pt>
                <c:pt idx="682">
                  <c:v>1.4800000000000026</c:v>
                </c:pt>
                <c:pt idx="683">
                  <c:v>1.2200000000000031</c:v>
                </c:pt>
                <c:pt idx="684">
                  <c:v>1.4000000000000015</c:v>
                </c:pt>
                <c:pt idx="685">
                  <c:v>1.4800000000000011</c:v>
                </c:pt>
                <c:pt idx="686">
                  <c:v>1.3600000000000008</c:v>
                </c:pt>
                <c:pt idx="687">
                  <c:v>1.319999999999999</c:v>
                </c:pt>
                <c:pt idx="688">
                  <c:v>1.4399999999999977</c:v>
                </c:pt>
                <c:pt idx="689">
                  <c:v>1.3799999999999997</c:v>
                </c:pt>
                <c:pt idx="690">
                  <c:v>1.4799999999999998</c:v>
                </c:pt>
                <c:pt idx="691">
                  <c:v>1.6199999999999988</c:v>
                </c:pt>
                <c:pt idx="692">
                  <c:v>1.3999999999999986</c:v>
                </c:pt>
                <c:pt idx="693">
                  <c:v>1.5199999999999989</c:v>
                </c:pt>
                <c:pt idx="694">
                  <c:v>1.7999999999999972</c:v>
                </c:pt>
                <c:pt idx="695">
                  <c:v>1.759999999999998</c:v>
                </c:pt>
                <c:pt idx="696">
                  <c:v>2.2199999999999975</c:v>
                </c:pt>
                <c:pt idx="697">
                  <c:v>2.2799999999999985</c:v>
                </c:pt>
                <c:pt idx="698">
                  <c:v>2.2399999999999975</c:v>
                </c:pt>
                <c:pt idx="699">
                  <c:v>1.9599999999999995</c:v>
                </c:pt>
                <c:pt idx="700">
                  <c:v>1.7799999999999998</c:v>
                </c:pt>
                <c:pt idx="701">
                  <c:v>1.1799999999999997</c:v>
                </c:pt>
                <c:pt idx="702">
                  <c:v>1.2399999999999978</c:v>
                </c:pt>
                <c:pt idx="703">
                  <c:v>1.2</c:v>
                </c:pt>
                <c:pt idx="704">
                  <c:v>1.0599999999999994</c:v>
                </c:pt>
                <c:pt idx="705">
                  <c:v>1.259999999999998</c:v>
                </c:pt>
                <c:pt idx="706">
                  <c:v>1.5399999999999991</c:v>
                </c:pt>
                <c:pt idx="707">
                  <c:v>1.7400000000000007</c:v>
                </c:pt>
                <c:pt idx="708">
                  <c:v>1.5800000000000012</c:v>
                </c:pt>
                <c:pt idx="709">
                  <c:v>1.9000000000000015</c:v>
                </c:pt>
                <c:pt idx="710">
                  <c:v>2.0200000000000031</c:v>
                </c:pt>
                <c:pt idx="711">
                  <c:v>1.6800000000000026</c:v>
                </c:pt>
                <c:pt idx="712">
                  <c:v>1.4600000000000022</c:v>
                </c:pt>
                <c:pt idx="713">
                  <c:v>1.8</c:v>
                </c:pt>
                <c:pt idx="714">
                  <c:v>1.6599999999999995</c:v>
                </c:pt>
                <c:pt idx="715">
                  <c:v>1.6599999999999979</c:v>
                </c:pt>
                <c:pt idx="716">
                  <c:v>1.9799999999999969</c:v>
                </c:pt>
                <c:pt idx="717">
                  <c:v>2.1799999999999971</c:v>
                </c:pt>
                <c:pt idx="718">
                  <c:v>1.9799999999999969</c:v>
                </c:pt>
                <c:pt idx="719">
                  <c:v>2.0599999999999978</c:v>
                </c:pt>
                <c:pt idx="720">
                  <c:v>1.6399999999999992</c:v>
                </c:pt>
                <c:pt idx="721">
                  <c:v>1.2600000000000009</c:v>
                </c:pt>
                <c:pt idx="722">
                  <c:v>1.3</c:v>
                </c:pt>
                <c:pt idx="723">
                  <c:v>1.3600000000000023</c:v>
                </c:pt>
                <c:pt idx="724">
                  <c:v>1.1600000000000008</c:v>
                </c:pt>
                <c:pt idx="725">
                  <c:v>1.2799999999999998</c:v>
                </c:pt>
                <c:pt idx="726">
                  <c:v>1.5399999999999991</c:v>
                </c:pt>
                <c:pt idx="727">
                  <c:v>1.4600000000000022</c:v>
                </c:pt>
                <c:pt idx="728">
                  <c:v>1.3000000000000014</c:v>
                </c:pt>
                <c:pt idx="729">
                  <c:v>1.3400000000000021</c:v>
                </c:pt>
                <c:pt idx="730">
                  <c:v>1.920000000000003</c:v>
                </c:pt>
                <c:pt idx="731">
                  <c:v>2.0400000000000018</c:v>
                </c:pt>
                <c:pt idx="732">
                  <c:v>1.7400000000000007</c:v>
                </c:pt>
                <c:pt idx="733">
                  <c:v>1.6199999999999988</c:v>
                </c:pt>
                <c:pt idx="734">
                  <c:v>1.9</c:v>
                </c:pt>
                <c:pt idx="735">
                  <c:v>1.4200000000000004</c:v>
                </c:pt>
                <c:pt idx="736">
                  <c:v>1.2000000000000015</c:v>
                </c:pt>
                <c:pt idx="737">
                  <c:v>1.2600000000000009</c:v>
                </c:pt>
                <c:pt idx="738">
                  <c:v>1.4600000000000022</c:v>
                </c:pt>
                <c:pt idx="739">
                  <c:v>1.180000000000001</c:v>
                </c:pt>
                <c:pt idx="740">
                  <c:v>1.1799999999999997</c:v>
                </c:pt>
                <c:pt idx="741">
                  <c:v>1.6000000000000014</c:v>
                </c:pt>
                <c:pt idx="742">
                  <c:v>1.7000000000000028</c:v>
                </c:pt>
                <c:pt idx="743">
                  <c:v>1.6600000000000037</c:v>
                </c:pt>
                <c:pt idx="744">
                  <c:v>1.4400000000000048</c:v>
                </c:pt>
                <c:pt idx="745">
                  <c:v>1.1800000000000055</c:v>
                </c:pt>
                <c:pt idx="746">
                  <c:v>1.1800000000000026</c:v>
                </c:pt>
                <c:pt idx="747">
                  <c:v>1.0800000000000012</c:v>
                </c:pt>
                <c:pt idx="748">
                  <c:v>0.99999999999999856</c:v>
                </c:pt>
                <c:pt idx="749">
                  <c:v>0.97999999999999687</c:v>
                </c:pt>
                <c:pt idx="750">
                  <c:v>1.2399999999999978</c:v>
                </c:pt>
                <c:pt idx="751">
                  <c:v>0.87999999999999834</c:v>
                </c:pt>
                <c:pt idx="752">
                  <c:v>0.85999999999999799</c:v>
                </c:pt>
                <c:pt idx="753">
                  <c:v>0.97999999999999976</c:v>
                </c:pt>
                <c:pt idx="754">
                  <c:v>1.3200000000000003</c:v>
                </c:pt>
                <c:pt idx="755">
                  <c:v>1.6200000000000003</c:v>
                </c:pt>
                <c:pt idx="756">
                  <c:v>2.1</c:v>
                </c:pt>
                <c:pt idx="757">
                  <c:v>2.4</c:v>
                </c:pt>
                <c:pt idx="758">
                  <c:v>2.4799999999999995</c:v>
                </c:pt>
                <c:pt idx="759">
                  <c:v>2.0799999999999996</c:v>
                </c:pt>
                <c:pt idx="760">
                  <c:v>1.7199999999999989</c:v>
                </c:pt>
                <c:pt idx="761">
                  <c:v>1.1199999999999988</c:v>
                </c:pt>
                <c:pt idx="762">
                  <c:v>0.77999999999999969</c:v>
                </c:pt>
                <c:pt idx="763">
                  <c:v>0.4799999999999997</c:v>
                </c:pt>
                <c:pt idx="764">
                  <c:v>0.67999999999999972</c:v>
                </c:pt>
                <c:pt idx="765">
                  <c:v>0.67999999999999972</c:v>
                </c:pt>
                <c:pt idx="766">
                  <c:v>1.1000000000000001</c:v>
                </c:pt>
                <c:pt idx="767">
                  <c:v>1.4</c:v>
                </c:pt>
                <c:pt idx="768">
                  <c:v>1.4799999999999998</c:v>
                </c:pt>
                <c:pt idx="769">
                  <c:v>1.6599999999999995</c:v>
                </c:pt>
                <c:pt idx="770">
                  <c:v>1.5199999999999989</c:v>
                </c:pt>
                <c:pt idx="771">
                  <c:v>1.2799999999999983</c:v>
                </c:pt>
                <c:pt idx="772">
                  <c:v>1.2199999999999975</c:v>
                </c:pt>
                <c:pt idx="773">
                  <c:v>1.2199999999999975</c:v>
                </c:pt>
                <c:pt idx="774">
                  <c:v>1.1399999999999977</c:v>
                </c:pt>
                <c:pt idx="775">
                  <c:v>1.2999999999999985</c:v>
                </c:pt>
                <c:pt idx="776">
                  <c:v>1.1399999999999992</c:v>
                </c:pt>
                <c:pt idx="777">
                  <c:v>1.4799999999999998</c:v>
                </c:pt>
                <c:pt idx="778">
                  <c:v>1.5199999999999989</c:v>
                </c:pt>
                <c:pt idx="779">
                  <c:v>1.4599999999999995</c:v>
                </c:pt>
                <c:pt idx="780">
                  <c:v>1.7200000000000002</c:v>
                </c:pt>
                <c:pt idx="781">
                  <c:v>2.1</c:v>
                </c:pt>
                <c:pt idx="782">
                  <c:v>1.6600000000000008</c:v>
                </c:pt>
                <c:pt idx="783">
                  <c:v>1.7600000000000022</c:v>
                </c:pt>
                <c:pt idx="784">
                  <c:v>1.6400000000000019</c:v>
                </c:pt>
                <c:pt idx="785">
                  <c:v>1.6</c:v>
                </c:pt>
                <c:pt idx="786">
                  <c:v>1.3</c:v>
                </c:pt>
                <c:pt idx="787">
                  <c:v>1.6599999999999995</c:v>
                </c:pt>
                <c:pt idx="788">
                  <c:v>1.6799999999999984</c:v>
                </c:pt>
                <c:pt idx="789">
                  <c:v>1.9199999999999975</c:v>
                </c:pt>
                <c:pt idx="790">
                  <c:v>1.8399999999999976</c:v>
                </c:pt>
                <c:pt idx="791">
                  <c:v>1.9199999999999988</c:v>
                </c:pt>
                <c:pt idx="792">
                  <c:v>1.759999999999998</c:v>
                </c:pt>
                <c:pt idx="793">
                  <c:v>1.8399999999999992</c:v>
                </c:pt>
                <c:pt idx="794">
                  <c:v>1.9399999999999991</c:v>
                </c:pt>
                <c:pt idx="795">
                  <c:v>1.819999999999999</c:v>
                </c:pt>
                <c:pt idx="796">
                  <c:v>2.0799999999999983</c:v>
                </c:pt>
                <c:pt idx="797">
                  <c:v>1.8999999999999986</c:v>
                </c:pt>
                <c:pt idx="798">
                  <c:v>2.0799999999999983</c:v>
                </c:pt>
                <c:pt idx="799">
                  <c:v>1.9599999999999995</c:v>
                </c:pt>
                <c:pt idx="800">
                  <c:v>1.9400000000000006</c:v>
                </c:pt>
                <c:pt idx="801">
                  <c:v>1.7800000000000011</c:v>
                </c:pt>
                <c:pt idx="802">
                  <c:v>1.5600000000000009</c:v>
                </c:pt>
                <c:pt idx="803">
                  <c:v>1.0600000000000009</c:v>
                </c:pt>
                <c:pt idx="804">
                  <c:v>0.97999999999999976</c:v>
                </c:pt>
                <c:pt idx="805">
                  <c:v>1.0399999999999991</c:v>
                </c:pt>
                <c:pt idx="806">
                  <c:v>1.1199999999999988</c:v>
                </c:pt>
                <c:pt idx="807">
                  <c:v>1.3999999999999986</c:v>
                </c:pt>
                <c:pt idx="808">
                  <c:v>1.5599999999999981</c:v>
                </c:pt>
                <c:pt idx="809">
                  <c:v>1.819999999999999</c:v>
                </c:pt>
                <c:pt idx="810">
                  <c:v>1.6199999999999988</c:v>
                </c:pt>
                <c:pt idx="811">
                  <c:v>1.4999999999999987</c:v>
                </c:pt>
                <c:pt idx="812">
                  <c:v>1.8</c:v>
                </c:pt>
                <c:pt idx="813">
                  <c:v>1.7400000000000007</c:v>
                </c:pt>
                <c:pt idx="814">
                  <c:v>1.6400000000000006</c:v>
                </c:pt>
                <c:pt idx="815">
                  <c:v>1.8400000000000005</c:v>
                </c:pt>
                <c:pt idx="816">
                  <c:v>2.0400000000000005</c:v>
                </c:pt>
                <c:pt idx="817">
                  <c:v>1.4200000000000004</c:v>
                </c:pt>
                <c:pt idx="818">
                  <c:v>1.5</c:v>
                </c:pt>
                <c:pt idx="819">
                  <c:v>0.92000000000000026</c:v>
                </c:pt>
                <c:pt idx="820">
                  <c:v>1.0800000000000012</c:v>
                </c:pt>
                <c:pt idx="821">
                  <c:v>0.98000000000000109</c:v>
                </c:pt>
                <c:pt idx="822">
                  <c:v>1.2600000000000009</c:v>
                </c:pt>
                <c:pt idx="823">
                  <c:v>1.0400000000000005</c:v>
                </c:pt>
                <c:pt idx="824">
                  <c:v>1.4399999999999991</c:v>
                </c:pt>
                <c:pt idx="825">
                  <c:v>1.2999999999999985</c:v>
                </c:pt>
                <c:pt idx="826">
                  <c:v>1.0999999999999985</c:v>
                </c:pt>
                <c:pt idx="827">
                  <c:v>1.0999999999999985</c:v>
                </c:pt>
                <c:pt idx="828">
                  <c:v>1.2799999999999983</c:v>
                </c:pt>
                <c:pt idx="829">
                  <c:v>1.1199999999999988</c:v>
                </c:pt>
                <c:pt idx="830">
                  <c:v>1</c:v>
                </c:pt>
                <c:pt idx="831">
                  <c:v>0.95999999999999941</c:v>
                </c:pt>
                <c:pt idx="832">
                  <c:v>0.95999999999999941</c:v>
                </c:pt>
                <c:pt idx="833">
                  <c:v>0.84000000000000052</c:v>
                </c:pt>
                <c:pt idx="834">
                  <c:v>1.0600000000000009</c:v>
                </c:pt>
                <c:pt idx="835">
                  <c:v>0.62000000000000033</c:v>
                </c:pt>
                <c:pt idx="836">
                  <c:v>0.78000000000000114</c:v>
                </c:pt>
                <c:pt idx="837">
                  <c:v>0.7000000000000014</c:v>
                </c:pt>
                <c:pt idx="838">
                  <c:v>1.2000000000000006</c:v>
                </c:pt>
                <c:pt idx="839">
                  <c:v>1.3600000000000017</c:v>
                </c:pt>
                <c:pt idx="840">
                  <c:v>2.0800000000000005</c:v>
                </c:pt>
                <c:pt idx="841">
                  <c:v>2.2800000000000011</c:v>
                </c:pt>
                <c:pt idx="842">
                  <c:v>2.0000000000000009</c:v>
                </c:pt>
                <c:pt idx="843">
                  <c:v>1.5800000000000012</c:v>
                </c:pt>
                <c:pt idx="844">
                  <c:v>1.0199999999999996</c:v>
                </c:pt>
                <c:pt idx="845">
                  <c:v>1.06</c:v>
                </c:pt>
                <c:pt idx="846">
                  <c:v>0.99999999999999933</c:v>
                </c:pt>
                <c:pt idx="847">
                  <c:v>1.2199999999999989</c:v>
                </c:pt>
                <c:pt idx="848">
                  <c:v>1.459999999999998</c:v>
                </c:pt>
                <c:pt idx="849">
                  <c:v>1.7599999999999987</c:v>
                </c:pt>
                <c:pt idx="850">
                  <c:v>1.7399999999999984</c:v>
                </c:pt>
                <c:pt idx="851">
                  <c:v>1.5999999999999985</c:v>
                </c:pt>
                <c:pt idx="852">
                  <c:v>1.6799999999999997</c:v>
                </c:pt>
                <c:pt idx="853">
                  <c:v>1.5800000000000012</c:v>
                </c:pt>
                <c:pt idx="854">
                  <c:v>1.8600000000000008</c:v>
                </c:pt>
                <c:pt idx="855">
                  <c:v>1.3800000000000012</c:v>
                </c:pt>
                <c:pt idx="856">
                  <c:v>1.180000000000001</c:v>
                </c:pt>
                <c:pt idx="857">
                  <c:v>1.1800000000000004</c:v>
                </c:pt>
                <c:pt idx="858">
                  <c:v>1</c:v>
                </c:pt>
                <c:pt idx="859">
                  <c:v>0.94000000000000061</c:v>
                </c:pt>
                <c:pt idx="860">
                  <c:v>1.0400000000000005</c:v>
                </c:pt>
                <c:pt idx="861">
                  <c:v>1.0800000000000005</c:v>
                </c:pt>
                <c:pt idx="862">
                  <c:v>1.2200000000000002</c:v>
                </c:pt>
                <c:pt idx="863">
                  <c:v>1.36</c:v>
                </c:pt>
                <c:pt idx="864">
                  <c:v>1.1799999999999997</c:v>
                </c:pt>
                <c:pt idx="865">
                  <c:v>1.4600000000000002</c:v>
                </c:pt>
                <c:pt idx="866">
                  <c:v>1.6200000000000003</c:v>
                </c:pt>
                <c:pt idx="867">
                  <c:v>1.4600000000000002</c:v>
                </c:pt>
                <c:pt idx="868">
                  <c:v>1.1799999999999997</c:v>
                </c:pt>
                <c:pt idx="869">
                  <c:v>1.2400000000000002</c:v>
                </c:pt>
                <c:pt idx="870">
                  <c:v>0.91999999999999993</c:v>
                </c:pt>
                <c:pt idx="871">
                  <c:v>0.94000000000000017</c:v>
                </c:pt>
                <c:pt idx="872">
                  <c:v>0.74000000000000021</c:v>
                </c:pt>
                <c:pt idx="873">
                  <c:v>0.7800000000000008</c:v>
                </c:pt>
                <c:pt idx="874">
                  <c:v>0.60000000000000075</c:v>
                </c:pt>
                <c:pt idx="875">
                  <c:v>0.92000000000000026</c:v>
                </c:pt>
                <c:pt idx="876">
                  <c:v>1.1000000000000001</c:v>
                </c:pt>
                <c:pt idx="877">
                  <c:v>1.3000000000000007</c:v>
                </c:pt>
                <c:pt idx="878">
                  <c:v>1.5</c:v>
                </c:pt>
                <c:pt idx="879">
                  <c:v>1.8199999999999996</c:v>
                </c:pt>
                <c:pt idx="880">
                  <c:v>2</c:v>
                </c:pt>
                <c:pt idx="881">
                  <c:v>1.5399999999999998</c:v>
                </c:pt>
                <c:pt idx="882">
                  <c:v>1.7799999999999994</c:v>
                </c:pt>
                <c:pt idx="883">
                  <c:v>1.6999999999999997</c:v>
                </c:pt>
                <c:pt idx="884">
                  <c:v>1.7399999999999995</c:v>
                </c:pt>
                <c:pt idx="885">
                  <c:v>1.5599999999999992</c:v>
                </c:pt>
                <c:pt idx="886">
                  <c:v>1.879999999999999</c:v>
                </c:pt>
                <c:pt idx="887">
                  <c:v>1.6999999999999993</c:v>
                </c:pt>
                <c:pt idx="888">
                  <c:v>1.9799999999999993</c:v>
                </c:pt>
                <c:pt idx="889">
                  <c:v>1.9999999999999996</c:v>
                </c:pt>
                <c:pt idx="890">
                  <c:v>2.1799999999999997</c:v>
                </c:pt>
                <c:pt idx="891">
                  <c:v>2.0599999999999996</c:v>
                </c:pt>
                <c:pt idx="892">
                  <c:v>2.3199999999999994</c:v>
                </c:pt>
                <c:pt idx="893">
                  <c:v>1.7999999999999994</c:v>
                </c:pt>
                <c:pt idx="894">
                  <c:v>2.0799999999999992</c:v>
                </c:pt>
                <c:pt idx="895">
                  <c:v>1.72</c:v>
                </c:pt>
                <c:pt idx="896">
                  <c:v>2.0599999999999996</c:v>
                </c:pt>
                <c:pt idx="897">
                  <c:v>2.1399999999999997</c:v>
                </c:pt>
                <c:pt idx="898">
                  <c:v>2.4399999999999991</c:v>
                </c:pt>
                <c:pt idx="899">
                  <c:v>1.5399999999999987</c:v>
                </c:pt>
                <c:pt idx="900">
                  <c:v>1.6599999999999979</c:v>
                </c:pt>
                <c:pt idx="901">
                  <c:v>1.8599999999999981</c:v>
                </c:pt>
                <c:pt idx="902">
                  <c:v>1.759999999999998</c:v>
                </c:pt>
                <c:pt idx="903">
                  <c:v>2.2799999999999985</c:v>
                </c:pt>
                <c:pt idx="904">
                  <c:v>2.8799999999999981</c:v>
                </c:pt>
                <c:pt idx="905">
                  <c:v>2.8599999999999985</c:v>
                </c:pt>
                <c:pt idx="906">
                  <c:v>2.5599999999999996</c:v>
                </c:pt>
                <c:pt idx="907">
                  <c:v>2.5199999999999996</c:v>
                </c:pt>
                <c:pt idx="908">
                  <c:v>2.2200000000000002</c:v>
                </c:pt>
                <c:pt idx="909">
                  <c:v>2.3000000000000007</c:v>
                </c:pt>
                <c:pt idx="910">
                  <c:v>2.5400000000000005</c:v>
                </c:pt>
                <c:pt idx="911">
                  <c:v>2.2999999999999998</c:v>
                </c:pt>
                <c:pt idx="912">
                  <c:v>2.1</c:v>
                </c:pt>
                <c:pt idx="913">
                  <c:v>2.0399999999999991</c:v>
                </c:pt>
                <c:pt idx="914">
                  <c:v>1.7399999999999991</c:v>
                </c:pt>
                <c:pt idx="915">
                  <c:v>1.5199999999999989</c:v>
                </c:pt>
                <c:pt idx="916">
                  <c:v>1.4799999999999991</c:v>
                </c:pt>
                <c:pt idx="917">
                  <c:v>1.179999999999999</c:v>
                </c:pt>
                <c:pt idx="918">
                  <c:v>1.2799999999999989</c:v>
                </c:pt>
                <c:pt idx="919">
                  <c:v>1.4599999999999986</c:v>
                </c:pt>
                <c:pt idx="920">
                  <c:v>1.3599999999999994</c:v>
                </c:pt>
                <c:pt idx="921">
                  <c:v>1.6399999999999992</c:v>
                </c:pt>
                <c:pt idx="922">
                  <c:v>2.2599999999999989</c:v>
                </c:pt>
                <c:pt idx="923">
                  <c:v>1.9799999999999991</c:v>
                </c:pt>
                <c:pt idx="924">
                  <c:v>2.2199999999999989</c:v>
                </c:pt>
                <c:pt idx="925">
                  <c:v>2.0799999999999983</c:v>
                </c:pt>
                <c:pt idx="926">
                  <c:v>1.6399999999999983</c:v>
                </c:pt>
                <c:pt idx="927">
                  <c:v>1.5199999999999996</c:v>
                </c:pt>
                <c:pt idx="928">
                  <c:v>1.6599999999999995</c:v>
                </c:pt>
                <c:pt idx="929">
                  <c:v>1.2799999999999998</c:v>
                </c:pt>
                <c:pt idx="930">
                  <c:v>1.4</c:v>
                </c:pt>
                <c:pt idx="931">
                  <c:v>1.6199999999999997</c:v>
                </c:pt>
                <c:pt idx="932">
                  <c:v>1.3999999999999992</c:v>
                </c:pt>
                <c:pt idx="933">
                  <c:v>1.5999999999999992</c:v>
                </c:pt>
                <c:pt idx="934">
                  <c:v>1.179999999999999</c:v>
                </c:pt>
                <c:pt idx="935">
                  <c:v>1.2799999999999989</c:v>
                </c:pt>
                <c:pt idx="936">
                  <c:v>1.64</c:v>
                </c:pt>
                <c:pt idx="937">
                  <c:v>1.6799999999999997</c:v>
                </c:pt>
                <c:pt idx="938">
                  <c:v>1.36</c:v>
                </c:pt>
                <c:pt idx="939">
                  <c:v>1.8800000000000012</c:v>
                </c:pt>
                <c:pt idx="940">
                  <c:v>1.6600000000000008</c:v>
                </c:pt>
                <c:pt idx="941">
                  <c:v>1.420000000000001</c:v>
                </c:pt>
                <c:pt idx="942">
                  <c:v>1.1000000000000008</c:v>
                </c:pt>
                <c:pt idx="943">
                  <c:v>1.120000000000001</c:v>
                </c:pt>
                <c:pt idx="944">
                  <c:v>0.98000000000000043</c:v>
                </c:pt>
                <c:pt idx="945">
                  <c:v>1.44</c:v>
                </c:pt>
                <c:pt idx="946">
                  <c:v>1.3399999999999999</c:v>
                </c:pt>
                <c:pt idx="947">
                  <c:v>1.1799999999999997</c:v>
                </c:pt>
                <c:pt idx="948">
                  <c:v>1.1199999999999997</c:v>
                </c:pt>
                <c:pt idx="949">
                  <c:v>1.1399999999999999</c:v>
                </c:pt>
                <c:pt idx="950">
                  <c:v>0.90000000000000147</c:v>
                </c:pt>
                <c:pt idx="951">
                  <c:v>1.0000000000000007</c:v>
                </c:pt>
                <c:pt idx="952">
                  <c:v>1.4800000000000011</c:v>
                </c:pt>
                <c:pt idx="953">
                  <c:v>1.320000000000001</c:v>
                </c:pt>
                <c:pt idx="954">
                  <c:v>1.4800000000000011</c:v>
                </c:pt>
                <c:pt idx="955">
                  <c:v>1.4199999999999995</c:v>
                </c:pt>
                <c:pt idx="956">
                  <c:v>1.4999999999999993</c:v>
                </c:pt>
                <c:pt idx="957">
                  <c:v>1.4</c:v>
                </c:pt>
                <c:pt idx="958">
                  <c:v>1.7000000000000006</c:v>
                </c:pt>
                <c:pt idx="959">
                  <c:v>1.36</c:v>
                </c:pt>
                <c:pt idx="960">
                  <c:v>1.2600000000000016</c:v>
                </c:pt>
                <c:pt idx="961">
                  <c:v>0.72000000000000242</c:v>
                </c:pt>
                <c:pt idx="962">
                  <c:v>0.94000000000000195</c:v>
                </c:pt>
                <c:pt idx="963">
                  <c:v>0.98000000000000043</c:v>
                </c:pt>
                <c:pt idx="964">
                  <c:v>1.0000000000000007</c:v>
                </c:pt>
                <c:pt idx="965">
                  <c:v>1.0000000000000007</c:v>
                </c:pt>
                <c:pt idx="966">
                  <c:v>1.4400000000000013</c:v>
                </c:pt>
                <c:pt idx="967">
                  <c:v>1.2600000000000016</c:v>
                </c:pt>
                <c:pt idx="968">
                  <c:v>1.1400000000000028</c:v>
                </c:pt>
                <c:pt idx="969">
                  <c:v>1.8400000000000021</c:v>
                </c:pt>
                <c:pt idx="970">
                  <c:v>2.0600000000000014</c:v>
                </c:pt>
                <c:pt idx="971">
                  <c:v>1.7000000000000006</c:v>
                </c:pt>
                <c:pt idx="972">
                  <c:v>1.4200000000000004</c:v>
                </c:pt>
                <c:pt idx="973">
                  <c:v>1.1599999999999995</c:v>
                </c:pt>
                <c:pt idx="974">
                  <c:v>0.4199999999999996</c:v>
                </c:pt>
                <c:pt idx="975">
                  <c:v>0.21999999999999886</c:v>
                </c:pt>
                <c:pt idx="976">
                  <c:v>0.29999999999999927</c:v>
                </c:pt>
                <c:pt idx="977">
                  <c:v>0.39999999999999858</c:v>
                </c:pt>
                <c:pt idx="978">
                  <c:v>0.67999999999999827</c:v>
                </c:pt>
                <c:pt idx="979">
                  <c:v>0.59999999999999853</c:v>
                </c:pt>
                <c:pt idx="980">
                  <c:v>0.45999999999999941</c:v>
                </c:pt>
                <c:pt idx="981">
                  <c:v>0.73999999999999844</c:v>
                </c:pt>
                <c:pt idx="982">
                  <c:v>0.59999999999999853</c:v>
                </c:pt>
                <c:pt idx="983">
                  <c:v>0.3999999999999993</c:v>
                </c:pt>
                <c:pt idx="984">
                  <c:v>0.67999999999999905</c:v>
                </c:pt>
                <c:pt idx="985">
                  <c:v>0.85999999999999799</c:v>
                </c:pt>
                <c:pt idx="986">
                  <c:v>0.75999999999999868</c:v>
                </c:pt>
                <c:pt idx="987">
                  <c:v>1.3399999999999992</c:v>
                </c:pt>
                <c:pt idx="988">
                  <c:v>1.6399999999999983</c:v>
                </c:pt>
                <c:pt idx="989">
                  <c:v>1.4799999999999991</c:v>
                </c:pt>
                <c:pt idx="990">
                  <c:v>1.6199999999999997</c:v>
                </c:pt>
                <c:pt idx="991">
                  <c:v>1.5799999999999996</c:v>
                </c:pt>
                <c:pt idx="992">
                  <c:v>1.1399999999999999</c:v>
                </c:pt>
                <c:pt idx="993">
                  <c:v>1.0800000000000012</c:v>
                </c:pt>
                <c:pt idx="994">
                  <c:v>1.0800000000000005</c:v>
                </c:pt>
                <c:pt idx="995">
                  <c:v>0.88000000000000045</c:v>
                </c:pt>
                <c:pt idx="996">
                  <c:v>0.90000000000000069</c:v>
                </c:pt>
                <c:pt idx="997">
                  <c:v>0.9</c:v>
                </c:pt>
                <c:pt idx="998">
                  <c:v>0.66000000000000014</c:v>
                </c:pt>
                <c:pt idx="999">
                  <c:v>0.7600000000000009</c:v>
                </c:pt>
                <c:pt idx="1000">
                  <c:v>0.74000000000000055</c:v>
                </c:pt>
                <c:pt idx="1001">
                  <c:v>0.82000000000000028</c:v>
                </c:pt>
                <c:pt idx="1002">
                  <c:v>0.7600000000000009</c:v>
                </c:pt>
                <c:pt idx="1003">
                  <c:v>0.6</c:v>
                </c:pt>
                <c:pt idx="1004">
                  <c:v>0.53999999999999915</c:v>
                </c:pt>
                <c:pt idx="1005">
                  <c:v>0.87999999999999901</c:v>
                </c:pt>
                <c:pt idx="1006">
                  <c:v>0.99999999999999933</c:v>
                </c:pt>
                <c:pt idx="1007">
                  <c:v>0.99999999999999933</c:v>
                </c:pt>
                <c:pt idx="1008">
                  <c:v>1.5399999999999991</c:v>
                </c:pt>
                <c:pt idx="1009">
                  <c:v>1.9</c:v>
                </c:pt>
                <c:pt idx="1010">
                  <c:v>1.6200000000000003</c:v>
                </c:pt>
                <c:pt idx="1011">
                  <c:v>1.1199999999999997</c:v>
                </c:pt>
                <c:pt idx="1012">
                  <c:v>1.5199999999999989</c:v>
                </c:pt>
                <c:pt idx="1013">
                  <c:v>1.379999999999999</c:v>
                </c:pt>
                <c:pt idx="1014">
                  <c:v>0.83999999999999841</c:v>
                </c:pt>
                <c:pt idx="1015">
                  <c:v>0.77999999999999903</c:v>
                </c:pt>
                <c:pt idx="1016">
                  <c:v>0.95999999999999941</c:v>
                </c:pt>
                <c:pt idx="1017">
                  <c:v>0.71999999999999953</c:v>
                </c:pt>
                <c:pt idx="1018">
                  <c:v>0.81999999999999962</c:v>
                </c:pt>
                <c:pt idx="1019">
                  <c:v>0.87999999999999967</c:v>
                </c:pt>
                <c:pt idx="1020">
                  <c:v>1.0999999999999992</c:v>
                </c:pt>
                <c:pt idx="1021">
                  <c:v>0.99999999999999933</c:v>
                </c:pt>
                <c:pt idx="1022">
                  <c:v>0.92000000000000026</c:v>
                </c:pt>
                <c:pt idx="1023">
                  <c:v>1.1800000000000004</c:v>
                </c:pt>
                <c:pt idx="1024">
                  <c:v>1.5400000000000014</c:v>
                </c:pt>
                <c:pt idx="1025">
                  <c:v>1.6600000000000008</c:v>
                </c:pt>
                <c:pt idx="1026">
                  <c:v>2.2800000000000002</c:v>
                </c:pt>
                <c:pt idx="1027">
                  <c:v>2.2799999999999998</c:v>
                </c:pt>
                <c:pt idx="1028">
                  <c:v>1.64</c:v>
                </c:pt>
                <c:pt idx="1029">
                  <c:v>1.3199999999999996</c:v>
                </c:pt>
                <c:pt idx="1030">
                  <c:v>0.92000000000000026</c:v>
                </c:pt>
                <c:pt idx="1031">
                  <c:v>0.36000000000000087</c:v>
                </c:pt>
                <c:pt idx="1032">
                  <c:v>0.46000000000000085</c:v>
                </c:pt>
                <c:pt idx="1033">
                  <c:v>0.80000000000000071</c:v>
                </c:pt>
                <c:pt idx="1034">
                  <c:v>1.0200000000000002</c:v>
                </c:pt>
                <c:pt idx="1035">
                  <c:v>1.1200000000000003</c:v>
                </c:pt>
                <c:pt idx="1036">
                  <c:v>1.6199999999999997</c:v>
                </c:pt>
                <c:pt idx="1037">
                  <c:v>1.8399999999999992</c:v>
                </c:pt>
                <c:pt idx="1038">
                  <c:v>1.7599999999999987</c:v>
                </c:pt>
                <c:pt idx="1039">
                  <c:v>2.2599999999999993</c:v>
                </c:pt>
                <c:pt idx="1040">
                  <c:v>2.5999999999999992</c:v>
                </c:pt>
                <c:pt idx="1041">
                  <c:v>2.0199999999999996</c:v>
                </c:pt>
                <c:pt idx="1042">
                  <c:v>1.8800000000000003</c:v>
                </c:pt>
                <c:pt idx="1043">
                  <c:v>1.5800000000000012</c:v>
                </c:pt>
                <c:pt idx="1044">
                  <c:v>1.2399999999999998</c:v>
                </c:pt>
                <c:pt idx="1045">
                  <c:v>0.65999999999999948</c:v>
                </c:pt>
                <c:pt idx="1046">
                  <c:v>0.83999999999999986</c:v>
                </c:pt>
                <c:pt idx="1047">
                  <c:v>0.43999999999999984</c:v>
                </c:pt>
                <c:pt idx="1048">
                  <c:v>0.45999999999999874</c:v>
                </c:pt>
                <c:pt idx="1049">
                  <c:v>0.33999999999999986</c:v>
                </c:pt>
                <c:pt idx="1050">
                  <c:v>0.65999999999999948</c:v>
                </c:pt>
                <c:pt idx="1051">
                  <c:v>0.77999999999999969</c:v>
                </c:pt>
                <c:pt idx="1052">
                  <c:v>1.2799999999999989</c:v>
                </c:pt>
                <c:pt idx="1053">
                  <c:v>1.5199999999999996</c:v>
                </c:pt>
                <c:pt idx="1054">
                  <c:v>1.3399999999999985</c:v>
                </c:pt>
                <c:pt idx="1055">
                  <c:v>1.7199999999999995</c:v>
                </c:pt>
                <c:pt idx="1056">
                  <c:v>1.6799999999999997</c:v>
                </c:pt>
                <c:pt idx="1057">
                  <c:v>1.6600000000000001</c:v>
                </c:pt>
                <c:pt idx="1058">
                  <c:v>1.7200000000000011</c:v>
                </c:pt>
                <c:pt idx="1059">
                  <c:v>2.1800000000000019</c:v>
                </c:pt>
                <c:pt idx="1060">
                  <c:v>1.5800000000000018</c:v>
                </c:pt>
                <c:pt idx="1061">
                  <c:v>1.320000000000001</c:v>
                </c:pt>
                <c:pt idx="1062">
                  <c:v>1.2800000000000018</c:v>
                </c:pt>
                <c:pt idx="1063">
                  <c:v>1.0400000000000014</c:v>
                </c:pt>
                <c:pt idx="1064">
                  <c:v>1.0200000000000009</c:v>
                </c:pt>
                <c:pt idx="1065">
                  <c:v>1.7399999999999998</c:v>
                </c:pt>
                <c:pt idx="1066">
                  <c:v>1.9800000000000004</c:v>
                </c:pt>
                <c:pt idx="1067">
                  <c:v>1.6999999999999993</c:v>
                </c:pt>
                <c:pt idx="1068">
                  <c:v>1.8999999999999992</c:v>
                </c:pt>
                <c:pt idx="1069">
                  <c:v>1.4199999999999988</c:v>
                </c:pt>
                <c:pt idx="1070">
                  <c:v>0.76000000000000012</c:v>
                </c:pt>
                <c:pt idx="1071">
                  <c:v>0.77999999999999969</c:v>
                </c:pt>
                <c:pt idx="1072">
                  <c:v>1.3000000000000007</c:v>
                </c:pt>
                <c:pt idx="1073">
                  <c:v>0.96000000000000019</c:v>
                </c:pt>
                <c:pt idx="1074">
                  <c:v>1</c:v>
                </c:pt>
                <c:pt idx="1075">
                  <c:v>0.93999999999999984</c:v>
                </c:pt>
                <c:pt idx="1076">
                  <c:v>0.75999999999999945</c:v>
                </c:pt>
                <c:pt idx="1077">
                  <c:v>0.61999999999999955</c:v>
                </c:pt>
                <c:pt idx="1078">
                  <c:v>1.0200000000000002</c:v>
                </c:pt>
                <c:pt idx="1079">
                  <c:v>1.4000000000000015</c:v>
                </c:pt>
                <c:pt idx="1080">
                  <c:v>1.5000000000000013</c:v>
                </c:pt>
                <c:pt idx="1081">
                  <c:v>1.7600000000000022</c:v>
                </c:pt>
                <c:pt idx="1082">
                  <c:v>1.4400000000000013</c:v>
                </c:pt>
                <c:pt idx="1083">
                  <c:v>1.0800000000000012</c:v>
                </c:pt>
                <c:pt idx="1084">
                  <c:v>0.80000000000000138</c:v>
                </c:pt>
                <c:pt idx="1085">
                  <c:v>1.0000000000000013</c:v>
                </c:pt>
                <c:pt idx="1086">
                  <c:v>0.68000000000000116</c:v>
                </c:pt>
                <c:pt idx="1087">
                  <c:v>0.76000000000000156</c:v>
                </c:pt>
                <c:pt idx="1088">
                  <c:v>0.98000000000000187</c:v>
                </c:pt>
                <c:pt idx="1089">
                  <c:v>0.92000000000000171</c:v>
                </c:pt>
                <c:pt idx="1090">
                  <c:v>1.040000000000002</c:v>
                </c:pt>
                <c:pt idx="1091">
                  <c:v>1.2800000000000011</c:v>
                </c:pt>
                <c:pt idx="1092">
                  <c:v>1.2600000000000002</c:v>
                </c:pt>
                <c:pt idx="1093">
                  <c:v>1.3799999999999997</c:v>
                </c:pt>
                <c:pt idx="1094">
                  <c:v>1.4999999999999993</c:v>
                </c:pt>
                <c:pt idx="1095">
                  <c:v>1.0199999999999996</c:v>
                </c:pt>
                <c:pt idx="1096">
                  <c:v>1.0200000000000002</c:v>
                </c:pt>
                <c:pt idx="1097">
                  <c:v>1.1200000000000017</c:v>
                </c:pt>
                <c:pt idx="1098">
                  <c:v>1.0800000000000025</c:v>
                </c:pt>
                <c:pt idx="1099">
                  <c:v>1.2000000000000022</c:v>
                </c:pt>
                <c:pt idx="1100">
                  <c:v>1.8600000000000008</c:v>
                </c:pt>
                <c:pt idx="1101">
                  <c:v>1.7600000000000016</c:v>
                </c:pt>
                <c:pt idx="1102">
                  <c:v>1.9600000000000015</c:v>
                </c:pt>
                <c:pt idx="1103">
                  <c:v>1.8000000000000014</c:v>
                </c:pt>
                <c:pt idx="1104">
                  <c:v>1.4600000000000015</c:v>
                </c:pt>
                <c:pt idx="1105">
                  <c:v>0.80000000000000282</c:v>
                </c:pt>
                <c:pt idx="1106">
                  <c:v>0.56000000000000227</c:v>
                </c:pt>
                <c:pt idx="1107">
                  <c:v>0.26000000000000228</c:v>
                </c:pt>
                <c:pt idx="1108">
                  <c:v>0.18000000000000185</c:v>
                </c:pt>
                <c:pt idx="1109">
                  <c:v>0.22000000000000169</c:v>
                </c:pt>
                <c:pt idx="1110">
                  <c:v>0.48000000000000115</c:v>
                </c:pt>
                <c:pt idx="1111">
                  <c:v>0.8</c:v>
                </c:pt>
                <c:pt idx="1112">
                  <c:v>0.7</c:v>
                </c:pt>
                <c:pt idx="1113">
                  <c:v>0.61999999999999955</c:v>
                </c:pt>
                <c:pt idx="1114">
                  <c:v>0.35999999999999943</c:v>
                </c:pt>
                <c:pt idx="1115">
                  <c:v>-0.12000000000000099</c:v>
                </c:pt>
                <c:pt idx="1116">
                  <c:v>1.4000000000000008</c:v>
                </c:pt>
                <c:pt idx="1117">
                  <c:v>1.3</c:v>
                </c:pt>
                <c:pt idx="1118">
                  <c:v>1.6200000000000003</c:v>
                </c:pt>
                <c:pt idx="1119">
                  <c:v>1.8800000000000003</c:v>
                </c:pt>
                <c:pt idx="1120">
                  <c:v>2.160000000000001</c:v>
                </c:pt>
                <c:pt idx="1121">
                  <c:v>0.43999999999999917</c:v>
                </c:pt>
                <c:pt idx="1122">
                  <c:v>0.71999999999999953</c:v>
                </c:pt>
                <c:pt idx="1123">
                  <c:v>0.57999999999999974</c:v>
                </c:pt>
                <c:pt idx="1124">
                  <c:v>0.82000000000000028</c:v>
                </c:pt>
                <c:pt idx="1125">
                  <c:v>1.0200000000000002</c:v>
                </c:pt>
                <c:pt idx="1126">
                  <c:v>1.1200000000000017</c:v>
                </c:pt>
                <c:pt idx="1127">
                  <c:v>1.2000000000000006</c:v>
                </c:pt>
                <c:pt idx="1128">
                  <c:v>0.83999999999999986</c:v>
                </c:pt>
                <c:pt idx="1129">
                  <c:v>0.45999999999999941</c:v>
                </c:pt>
                <c:pt idx="1130">
                  <c:v>0.13999999999999915</c:v>
                </c:pt>
                <c:pt idx="1131">
                  <c:v>7.9999999999998295E-2</c:v>
                </c:pt>
                <c:pt idx="1132">
                  <c:v>-6.0000000000000143E-2</c:v>
                </c:pt>
                <c:pt idx="1133">
                  <c:v>0.220000000000001</c:v>
                </c:pt>
                <c:pt idx="1134">
                  <c:v>0.24000000000000127</c:v>
                </c:pt>
                <c:pt idx="1135">
                  <c:v>0.24000000000000057</c:v>
                </c:pt>
                <c:pt idx="1136">
                  <c:v>0.36000000000000154</c:v>
                </c:pt>
                <c:pt idx="1137">
                  <c:v>0.2000000000000007</c:v>
                </c:pt>
                <c:pt idx="1138">
                  <c:v>6.0000000000000143E-2</c:v>
                </c:pt>
                <c:pt idx="1139">
                  <c:v>0.67999999999999905</c:v>
                </c:pt>
                <c:pt idx="1140">
                  <c:v>1.0399999999999998</c:v>
                </c:pt>
                <c:pt idx="1141">
                  <c:v>0.91999999999999882</c:v>
                </c:pt>
                <c:pt idx="1142">
                  <c:v>1.0999999999999985</c:v>
                </c:pt>
                <c:pt idx="1143">
                  <c:v>1.199999999999998</c:v>
                </c:pt>
                <c:pt idx="1144">
                  <c:v>0.63999999999999846</c:v>
                </c:pt>
                <c:pt idx="1145">
                  <c:v>0.55999999999999872</c:v>
                </c:pt>
                <c:pt idx="1146">
                  <c:v>0.7399999999999991</c:v>
                </c:pt>
                <c:pt idx="1147">
                  <c:v>0.63999999999999913</c:v>
                </c:pt>
                <c:pt idx="1148">
                  <c:v>0.8</c:v>
                </c:pt>
                <c:pt idx="1149">
                  <c:v>0.8600000000000001</c:v>
                </c:pt>
                <c:pt idx="1150">
                  <c:v>0.65999999999999948</c:v>
                </c:pt>
                <c:pt idx="1151">
                  <c:v>0.49999999999999928</c:v>
                </c:pt>
                <c:pt idx="1152">
                  <c:v>0.48000000000000043</c:v>
                </c:pt>
                <c:pt idx="1153">
                  <c:v>0.36000000000000015</c:v>
                </c:pt>
                <c:pt idx="1154">
                  <c:v>0.14000000000000057</c:v>
                </c:pt>
                <c:pt idx="1155">
                  <c:v>0.16000000000000086</c:v>
                </c:pt>
                <c:pt idx="1156">
                  <c:v>0.10000000000000142</c:v>
                </c:pt>
                <c:pt idx="1157">
                  <c:v>2.0000000000000996E-2</c:v>
                </c:pt>
                <c:pt idx="1158">
                  <c:v>-0.3999999999999993</c:v>
                </c:pt>
                <c:pt idx="1159">
                  <c:v>-0.31999999999999956</c:v>
                </c:pt>
                <c:pt idx="1160">
                  <c:v>-0.56000000000000016</c:v>
                </c:pt>
                <c:pt idx="1161">
                  <c:v>-0.52000000000000102</c:v>
                </c:pt>
                <c:pt idx="1162">
                  <c:v>-0.68000000000000116</c:v>
                </c:pt>
                <c:pt idx="1163">
                  <c:v>-0.24000000000000127</c:v>
                </c:pt>
                <c:pt idx="1164">
                  <c:v>-6.0000000000000851E-2</c:v>
                </c:pt>
                <c:pt idx="1165">
                  <c:v>9.9999999999999284E-2</c:v>
                </c:pt>
                <c:pt idx="1166">
                  <c:v>-0.14000000000000057</c:v>
                </c:pt>
                <c:pt idx="1167">
                  <c:v>0.2999999999999986</c:v>
                </c:pt>
                <c:pt idx="1168">
                  <c:v>0.51999999999999891</c:v>
                </c:pt>
                <c:pt idx="1169">
                  <c:v>0.41999999999999887</c:v>
                </c:pt>
                <c:pt idx="1170">
                  <c:v>0.29999999999999927</c:v>
                </c:pt>
                <c:pt idx="1171">
                  <c:v>0.59999999999999853</c:v>
                </c:pt>
                <c:pt idx="1172">
                  <c:v>0.37999999999999901</c:v>
                </c:pt>
                <c:pt idx="1173">
                  <c:v>0.11999999999999958</c:v>
                </c:pt>
                <c:pt idx="1174">
                  <c:v>-0.14000000000000129</c:v>
                </c:pt>
                <c:pt idx="1175">
                  <c:v>-0.32000000000000173</c:v>
                </c:pt>
                <c:pt idx="1176">
                  <c:v>-8.000000000000114E-2</c:v>
                </c:pt>
                <c:pt idx="1177">
                  <c:v>-2.0000000000000996E-2</c:v>
                </c:pt>
                <c:pt idx="1178">
                  <c:v>3.9999999999999147E-2</c:v>
                </c:pt>
                <c:pt idx="1179">
                  <c:v>0.32000000000000028</c:v>
                </c:pt>
                <c:pt idx="1180">
                  <c:v>0.64000000000000123</c:v>
                </c:pt>
                <c:pt idx="1181">
                  <c:v>-1.9999999999998862E-2</c:v>
                </c:pt>
                <c:pt idx="1182">
                  <c:v>0.20000000000000143</c:v>
                </c:pt>
                <c:pt idx="1183">
                  <c:v>0.32000000000000173</c:v>
                </c:pt>
                <c:pt idx="1184">
                  <c:v>-9.9999999999999284E-2</c:v>
                </c:pt>
                <c:pt idx="1185">
                  <c:v>6.0000000000000143E-2</c:v>
                </c:pt>
                <c:pt idx="1186">
                  <c:v>0.40000000000000141</c:v>
                </c:pt>
                <c:pt idx="1187">
                  <c:v>0.22000000000000169</c:v>
                </c:pt>
                <c:pt idx="1188">
                  <c:v>-0.23999999999999844</c:v>
                </c:pt>
                <c:pt idx="1189">
                  <c:v>0.28000000000000114</c:v>
                </c:pt>
                <c:pt idx="1190">
                  <c:v>0.10000000000000142</c:v>
                </c:pt>
                <c:pt idx="1191">
                  <c:v>-0.45999999999999941</c:v>
                </c:pt>
                <c:pt idx="1192">
                  <c:v>-1.1399999999999999</c:v>
                </c:pt>
                <c:pt idx="1193">
                  <c:v>-0.43999999999999984</c:v>
                </c:pt>
                <c:pt idx="1194">
                  <c:v>-5.9999999999999429E-2</c:v>
                </c:pt>
                <c:pt idx="1195">
                  <c:v>-0.13999999999999915</c:v>
                </c:pt>
                <c:pt idx="1196">
                  <c:v>-1.9999999999998862E-2</c:v>
                </c:pt>
                <c:pt idx="1197">
                  <c:v>-3.9999999999999147E-2</c:v>
                </c:pt>
                <c:pt idx="1198">
                  <c:v>-0.89999999999999925</c:v>
                </c:pt>
                <c:pt idx="1199">
                  <c:v>-1.6199999999999988</c:v>
                </c:pt>
                <c:pt idx="1200">
                  <c:v>-1.64</c:v>
                </c:pt>
                <c:pt idx="1201">
                  <c:v>-1.3799999999999997</c:v>
                </c:pt>
                <c:pt idx="1202">
                  <c:v>-0.93999999999999984</c:v>
                </c:pt>
                <c:pt idx="1203">
                  <c:v>-0.7</c:v>
                </c:pt>
                <c:pt idx="1204">
                  <c:v>-0.5800000000000004</c:v>
                </c:pt>
                <c:pt idx="1205">
                  <c:v>-0.31999999999999956</c:v>
                </c:pt>
                <c:pt idx="1206">
                  <c:v>0.1</c:v>
                </c:pt>
                <c:pt idx="1207">
                  <c:v>-2.0000000000000285E-2</c:v>
                </c:pt>
                <c:pt idx="1208">
                  <c:v>-2.0000000000000285E-2</c:v>
                </c:pt>
                <c:pt idx="1209">
                  <c:v>-0.37999999999999973</c:v>
                </c:pt>
                <c:pt idx="1210">
                  <c:v>-0.32000000000000028</c:v>
                </c:pt>
                <c:pt idx="1211">
                  <c:v>-0.77999999999999969</c:v>
                </c:pt>
                <c:pt idx="1212">
                  <c:v>-0.75999999999999868</c:v>
                </c:pt>
                <c:pt idx="1213">
                  <c:v>-0.51999999999999891</c:v>
                </c:pt>
                <c:pt idx="1214">
                  <c:v>-7.9999999999999002E-2</c:v>
                </c:pt>
                <c:pt idx="1215">
                  <c:v>-0.35999999999999943</c:v>
                </c:pt>
                <c:pt idx="1216">
                  <c:v>-0.17999999999999972</c:v>
                </c:pt>
                <c:pt idx="1217">
                  <c:v>0.23999999999999985</c:v>
                </c:pt>
                <c:pt idx="1218">
                  <c:v>0.33999999999999986</c:v>
                </c:pt>
                <c:pt idx="1219">
                  <c:v>0.22000000000000028</c:v>
                </c:pt>
                <c:pt idx="1220">
                  <c:v>0.86000000000000087</c:v>
                </c:pt>
                <c:pt idx="1221">
                  <c:v>1.1200000000000003</c:v>
                </c:pt>
                <c:pt idx="1222">
                  <c:v>0.2000000000000007</c:v>
                </c:pt>
                <c:pt idx="1223">
                  <c:v>-0.57999999999999896</c:v>
                </c:pt>
                <c:pt idx="1224">
                  <c:v>-0.93999999999999984</c:v>
                </c:pt>
                <c:pt idx="1225">
                  <c:v>-1.5399999999999998</c:v>
                </c:pt>
                <c:pt idx="1226">
                  <c:v>-1.7799999999999994</c:v>
                </c:pt>
                <c:pt idx="1227">
                  <c:v>-1.2199999999999995</c:v>
                </c:pt>
                <c:pt idx="1228">
                  <c:v>-0.51999999999999957</c:v>
                </c:pt>
                <c:pt idx="1229">
                  <c:v>-0.19999999999999929</c:v>
                </c:pt>
                <c:pt idx="1230">
                  <c:v>-0.17999999999999935</c:v>
                </c:pt>
                <c:pt idx="1231">
                  <c:v>-0.31999999999999956</c:v>
                </c:pt>
                <c:pt idx="1232">
                  <c:v>-1.9999999999999928E-2</c:v>
                </c:pt>
                <c:pt idx="1233">
                  <c:v>4.0000000000000216E-2</c:v>
                </c:pt>
                <c:pt idx="1234">
                  <c:v>0.4599999999999998</c:v>
                </c:pt>
                <c:pt idx="1235">
                  <c:v>0.46000000000000013</c:v>
                </c:pt>
                <c:pt idx="1236">
                  <c:v>0.56000000000000016</c:v>
                </c:pt>
                <c:pt idx="1237">
                  <c:v>0.22000000000000028</c:v>
                </c:pt>
                <c:pt idx="1238">
                  <c:v>-0.4</c:v>
                </c:pt>
                <c:pt idx="1239">
                  <c:v>-0.8</c:v>
                </c:pt>
                <c:pt idx="1240">
                  <c:v>-0.50000000000000033</c:v>
                </c:pt>
                <c:pt idx="1241">
                  <c:v>-0.32000000000000028</c:v>
                </c:pt>
                <c:pt idx="1242">
                  <c:v>7.999999999999971E-2</c:v>
                </c:pt>
                <c:pt idx="1243">
                  <c:v>1.4399999999999991</c:v>
                </c:pt>
                <c:pt idx="1244">
                  <c:v>2.46</c:v>
                </c:pt>
                <c:pt idx="1245">
                  <c:v>2.8</c:v>
                </c:pt>
                <c:pt idx="1246">
                  <c:v>3.3200000000000003</c:v>
                </c:pt>
                <c:pt idx="1247">
                  <c:v>3.08</c:v>
                </c:pt>
                <c:pt idx="1248">
                  <c:v>0.7800000000000008</c:v>
                </c:pt>
                <c:pt idx="1249">
                  <c:v>-1.4399999999999991</c:v>
                </c:pt>
                <c:pt idx="1250">
                  <c:v>-2.7399999999999993</c:v>
                </c:pt>
                <c:pt idx="1251">
                  <c:v>-3.7199999999999989</c:v>
                </c:pt>
                <c:pt idx="1252">
                  <c:v>-3.6399999999999997</c:v>
                </c:pt>
                <c:pt idx="1253">
                  <c:v>-1.8599999999999994</c:v>
                </c:pt>
                <c:pt idx="1254">
                  <c:v>-0.25999999999999945</c:v>
                </c:pt>
                <c:pt idx="1255">
                  <c:v>0.60000000000000031</c:v>
                </c:pt>
                <c:pt idx="1256">
                  <c:v>0.9200000000000006</c:v>
                </c:pt>
                <c:pt idx="1257">
                  <c:v>1.2200000000000011</c:v>
                </c:pt>
                <c:pt idx="1258">
                  <c:v>0.90000000000000036</c:v>
                </c:pt>
                <c:pt idx="1259">
                  <c:v>0.73999999999999988</c:v>
                </c:pt>
                <c:pt idx="1260">
                  <c:v>0.28000000000000008</c:v>
                </c:pt>
                <c:pt idx="1261">
                  <c:v>1.9999999999999574E-2</c:v>
                </c:pt>
                <c:pt idx="1262">
                  <c:v>-0.44000000000000056</c:v>
                </c:pt>
                <c:pt idx="1263">
                  <c:v>-0.96000000000000019</c:v>
                </c:pt>
                <c:pt idx="1264">
                  <c:v>-1.08</c:v>
                </c:pt>
                <c:pt idx="1265">
                  <c:v>-1.1000000000000003</c:v>
                </c:pt>
                <c:pt idx="1266">
                  <c:v>-0.88000000000000012</c:v>
                </c:pt>
                <c:pt idx="1267">
                  <c:v>-0.90000000000000036</c:v>
                </c:pt>
                <c:pt idx="1268">
                  <c:v>-0.78000000000000047</c:v>
                </c:pt>
                <c:pt idx="1269">
                  <c:v>-0.62000000000000033</c:v>
                </c:pt>
                <c:pt idx="1270">
                  <c:v>-0.2</c:v>
                </c:pt>
                <c:pt idx="1271">
                  <c:v>-0.37999999999999973</c:v>
                </c:pt>
                <c:pt idx="1272">
                  <c:v>-0.31999999999999995</c:v>
                </c:pt>
                <c:pt idx="1273">
                  <c:v>-0.38000000000000006</c:v>
                </c:pt>
                <c:pt idx="1274">
                  <c:v>-0.72000000000000031</c:v>
                </c:pt>
                <c:pt idx="1275">
                  <c:v>-0.92000000000000026</c:v>
                </c:pt>
                <c:pt idx="1276">
                  <c:v>-0.44000000000000056</c:v>
                </c:pt>
                <c:pt idx="1277">
                  <c:v>-0.28000000000000008</c:v>
                </c:pt>
                <c:pt idx="1278">
                  <c:v>0.24000000000000021</c:v>
                </c:pt>
                <c:pt idx="1279">
                  <c:v>0.64000000000000057</c:v>
                </c:pt>
                <c:pt idx="1280">
                  <c:v>0.8600000000000001</c:v>
                </c:pt>
                <c:pt idx="1281">
                  <c:v>0.78000000000000047</c:v>
                </c:pt>
                <c:pt idx="1282">
                  <c:v>0.9200000000000006</c:v>
                </c:pt>
                <c:pt idx="1283">
                  <c:v>0.96000000000000052</c:v>
                </c:pt>
                <c:pt idx="1284">
                  <c:v>1.2200000000000006</c:v>
                </c:pt>
                <c:pt idx="1285">
                  <c:v>1.2600000000000009</c:v>
                </c:pt>
                <c:pt idx="1286">
                  <c:v>1.4200000000000004</c:v>
                </c:pt>
                <c:pt idx="1287">
                  <c:v>1.1399999999999999</c:v>
                </c:pt>
                <c:pt idx="1288">
                  <c:v>0.85999999999999943</c:v>
                </c:pt>
                <c:pt idx="1289">
                  <c:v>0.61999999999999955</c:v>
                </c:pt>
                <c:pt idx="1290">
                  <c:v>0.4399999999999995</c:v>
                </c:pt>
                <c:pt idx="1291">
                  <c:v>0.33999999999999952</c:v>
                </c:pt>
                <c:pt idx="1292">
                  <c:v>0.55999999999999983</c:v>
                </c:pt>
                <c:pt idx="1293">
                  <c:v>0.8600000000000001</c:v>
                </c:pt>
                <c:pt idx="1294">
                  <c:v>0.8600000000000001</c:v>
                </c:pt>
                <c:pt idx="1295">
                  <c:v>1.1400000000000006</c:v>
                </c:pt>
                <c:pt idx="1296">
                  <c:v>0.78000000000000114</c:v>
                </c:pt>
                <c:pt idx="1297">
                  <c:v>0.66000000000000125</c:v>
                </c:pt>
                <c:pt idx="1298">
                  <c:v>0.62000000000000099</c:v>
                </c:pt>
                <c:pt idx="1299">
                  <c:v>0.220000000000001</c:v>
                </c:pt>
                <c:pt idx="1300">
                  <c:v>-0.11999999999999886</c:v>
                </c:pt>
                <c:pt idx="1301">
                  <c:v>-0.21999999999999886</c:v>
                </c:pt>
                <c:pt idx="1302">
                  <c:v>-9.9999999999998937E-2</c:v>
                </c:pt>
                <c:pt idx="1303">
                  <c:v>-0.27999999999999903</c:v>
                </c:pt>
                <c:pt idx="1304">
                  <c:v>-0.31999999999999923</c:v>
                </c:pt>
                <c:pt idx="1305">
                  <c:v>-0.29999999999999966</c:v>
                </c:pt>
                <c:pt idx="1306">
                  <c:v>-0.14000000000000021</c:v>
                </c:pt>
                <c:pt idx="1307">
                  <c:v>-8.0000000000000779E-2</c:v>
                </c:pt>
                <c:pt idx="1308">
                  <c:v>-0.30000000000000071</c:v>
                </c:pt>
                <c:pt idx="1309">
                  <c:v>-1.0658141036401502E-15</c:v>
                </c:pt>
                <c:pt idx="1310">
                  <c:v>0.3599999999999991</c:v>
                </c:pt>
                <c:pt idx="1311">
                  <c:v>0.53999999999999915</c:v>
                </c:pt>
                <c:pt idx="1312">
                  <c:v>0.49999999999999967</c:v>
                </c:pt>
                <c:pt idx="1313">
                  <c:v>0.63999999999999946</c:v>
                </c:pt>
                <c:pt idx="1314">
                  <c:v>0.59999999999999931</c:v>
                </c:pt>
                <c:pt idx="1315">
                  <c:v>0.37999999999999901</c:v>
                </c:pt>
                <c:pt idx="1316">
                  <c:v>5.9999999999999075E-2</c:v>
                </c:pt>
                <c:pt idx="1317">
                  <c:v>-0.30000000000000071</c:v>
                </c:pt>
                <c:pt idx="1318">
                  <c:v>-0.28000000000000042</c:v>
                </c:pt>
                <c:pt idx="1319">
                  <c:v>-0.28000000000000008</c:v>
                </c:pt>
                <c:pt idx="1320">
                  <c:v>-0.31999999999999995</c:v>
                </c:pt>
                <c:pt idx="1321">
                  <c:v>-3.9999999999999501E-2</c:v>
                </c:pt>
                <c:pt idx="1322">
                  <c:v>0.10000000000000035</c:v>
                </c:pt>
                <c:pt idx="1323">
                  <c:v>0.24000000000000057</c:v>
                </c:pt>
                <c:pt idx="1324">
                  <c:v>0.36000000000000049</c:v>
                </c:pt>
                <c:pt idx="1325">
                  <c:v>0.28000000000000042</c:v>
                </c:pt>
                <c:pt idx="1326">
                  <c:v>-1.9999999999999928E-2</c:v>
                </c:pt>
                <c:pt idx="1327">
                  <c:v>0</c:v>
                </c:pt>
                <c:pt idx="1328">
                  <c:v>-0.26000000000000051</c:v>
                </c:pt>
                <c:pt idx="1329">
                  <c:v>-0.38000000000000045</c:v>
                </c:pt>
                <c:pt idx="1330">
                  <c:v>-0.48000000000000009</c:v>
                </c:pt>
                <c:pt idx="1331">
                  <c:v>-0.1</c:v>
                </c:pt>
                <c:pt idx="1332">
                  <c:v>0.25999999999999979</c:v>
                </c:pt>
                <c:pt idx="1333">
                  <c:v>0.55999999999999983</c:v>
                </c:pt>
                <c:pt idx="1334">
                  <c:v>0.63999999999999946</c:v>
                </c:pt>
                <c:pt idx="1335">
                  <c:v>1.1799999999999993</c:v>
                </c:pt>
                <c:pt idx="1336">
                  <c:v>0.91999999999999926</c:v>
                </c:pt>
                <c:pt idx="1337">
                  <c:v>0.65999999999999948</c:v>
                </c:pt>
                <c:pt idx="1338">
                  <c:v>0.63999999999999946</c:v>
                </c:pt>
                <c:pt idx="1339">
                  <c:v>0.24000000000000021</c:v>
                </c:pt>
                <c:pt idx="1340">
                  <c:v>-0.25999999999999979</c:v>
                </c:pt>
                <c:pt idx="1341">
                  <c:v>-0.18000000000000008</c:v>
                </c:pt>
                <c:pt idx="1342">
                  <c:v>-1.9999999999999928E-2</c:v>
                </c:pt>
                <c:pt idx="1343">
                  <c:v>0.16000000000000014</c:v>
                </c:pt>
                <c:pt idx="1344">
                  <c:v>0.35999999999999943</c:v>
                </c:pt>
                <c:pt idx="1345">
                  <c:v>0.63999999999999913</c:v>
                </c:pt>
                <c:pt idx="1346">
                  <c:v>0.43999999999999984</c:v>
                </c:pt>
                <c:pt idx="1347">
                  <c:v>0.33999999999999952</c:v>
                </c:pt>
                <c:pt idx="1348">
                  <c:v>0.2</c:v>
                </c:pt>
                <c:pt idx="1349">
                  <c:v>0</c:v>
                </c:pt>
                <c:pt idx="1350">
                  <c:v>-0.21999999999999992</c:v>
                </c:pt>
                <c:pt idx="1351">
                  <c:v>-4.0000000000000216E-2</c:v>
                </c:pt>
                <c:pt idx="1352">
                  <c:v>0.11999999999999993</c:v>
                </c:pt>
                <c:pt idx="1353">
                  <c:v>3.9999999999999501E-2</c:v>
                </c:pt>
                <c:pt idx="1354">
                  <c:v>9.9999999999999645E-2</c:v>
                </c:pt>
                <c:pt idx="1355">
                  <c:v>7.9999999999999363E-2</c:v>
                </c:pt>
                <c:pt idx="1356">
                  <c:v>3.9999999999999501E-2</c:v>
                </c:pt>
                <c:pt idx="1357">
                  <c:v>-0.5800000000000004</c:v>
                </c:pt>
                <c:pt idx="1358">
                  <c:v>-0.66000000000000014</c:v>
                </c:pt>
                <c:pt idx="1359">
                  <c:v>-0.30000000000000038</c:v>
                </c:pt>
                <c:pt idx="1360">
                  <c:v>-0.21999999999999992</c:v>
                </c:pt>
                <c:pt idx="1361">
                  <c:v>-0.13999999999999985</c:v>
                </c:pt>
                <c:pt idx="1362">
                  <c:v>0.44000000000000022</c:v>
                </c:pt>
                <c:pt idx="1363">
                  <c:v>0.36000000000000049</c:v>
                </c:pt>
                <c:pt idx="1364">
                  <c:v>0.40000000000000069</c:v>
                </c:pt>
                <c:pt idx="1365">
                  <c:v>0.44000000000000056</c:v>
                </c:pt>
                <c:pt idx="1366">
                  <c:v>0.28000000000000008</c:v>
                </c:pt>
                <c:pt idx="1367">
                  <c:v>7.999999999999971E-2</c:v>
                </c:pt>
                <c:pt idx="1368">
                  <c:v>0.13999999999999951</c:v>
                </c:pt>
                <c:pt idx="1369">
                  <c:v>-0.1600000000000005</c:v>
                </c:pt>
                <c:pt idx="1370">
                  <c:v>-3.5527136788005011E-16</c:v>
                </c:pt>
                <c:pt idx="1371">
                  <c:v>0.34000000000000019</c:v>
                </c:pt>
                <c:pt idx="1372">
                  <c:v>0.60000000000000031</c:v>
                </c:pt>
                <c:pt idx="1373">
                  <c:v>0.83999999999999986</c:v>
                </c:pt>
                <c:pt idx="1374">
                  <c:v>1.3199999999999998</c:v>
                </c:pt>
                <c:pt idx="1375">
                  <c:v>1.2600000000000002</c:v>
                </c:pt>
                <c:pt idx="1376">
                  <c:v>1.1200000000000003</c:v>
                </c:pt>
                <c:pt idx="1377">
                  <c:v>0.82000000000000062</c:v>
                </c:pt>
                <c:pt idx="1378">
                  <c:v>0.78000000000000114</c:v>
                </c:pt>
                <c:pt idx="1379">
                  <c:v>0.3400000000000013</c:v>
                </c:pt>
                <c:pt idx="1380">
                  <c:v>0.40000000000000069</c:v>
                </c:pt>
                <c:pt idx="1381">
                  <c:v>0.5</c:v>
                </c:pt>
                <c:pt idx="1382">
                  <c:v>0.43999999999999984</c:v>
                </c:pt>
                <c:pt idx="1383">
                  <c:v>0.53999999999999948</c:v>
                </c:pt>
                <c:pt idx="1384">
                  <c:v>0.85999999999999976</c:v>
                </c:pt>
                <c:pt idx="1385">
                  <c:v>0.74000000000000021</c:v>
                </c:pt>
                <c:pt idx="1386">
                  <c:v>0.42000000000000065</c:v>
                </c:pt>
                <c:pt idx="1387">
                  <c:v>0.44000000000000056</c:v>
                </c:pt>
                <c:pt idx="1388">
                  <c:v>0.40000000000000108</c:v>
                </c:pt>
                <c:pt idx="1389">
                  <c:v>0.22000000000000028</c:v>
                </c:pt>
                <c:pt idx="1390">
                  <c:v>0.6</c:v>
                </c:pt>
                <c:pt idx="1391">
                  <c:v>0.8600000000000001</c:v>
                </c:pt>
                <c:pt idx="1392">
                  <c:v>1.2400000000000002</c:v>
                </c:pt>
                <c:pt idx="1393">
                  <c:v>1.3399999999999994</c:v>
                </c:pt>
                <c:pt idx="1394">
                  <c:v>1.2599999999999998</c:v>
                </c:pt>
                <c:pt idx="1395">
                  <c:v>1.1000000000000001</c:v>
                </c:pt>
                <c:pt idx="1396">
                  <c:v>1.2199999999999995</c:v>
                </c:pt>
                <c:pt idx="1397">
                  <c:v>0.9399999999999995</c:v>
                </c:pt>
                <c:pt idx="1398">
                  <c:v>0.61999999999999955</c:v>
                </c:pt>
                <c:pt idx="1399">
                  <c:v>0.27999999999999969</c:v>
                </c:pt>
                <c:pt idx="1400">
                  <c:v>-2.0000000000000285E-2</c:v>
                </c:pt>
                <c:pt idx="1401">
                  <c:v>-0.21999999999999992</c:v>
                </c:pt>
                <c:pt idx="1402">
                  <c:v>-0.3</c:v>
                </c:pt>
                <c:pt idx="1403">
                  <c:v>-5.9999999999999429E-2</c:v>
                </c:pt>
                <c:pt idx="1404">
                  <c:v>0.40000000000000069</c:v>
                </c:pt>
                <c:pt idx="1405">
                  <c:v>0.64000000000000057</c:v>
                </c:pt>
                <c:pt idx="1406">
                  <c:v>0.72000000000000031</c:v>
                </c:pt>
                <c:pt idx="1407">
                  <c:v>0.62000000000000033</c:v>
                </c:pt>
                <c:pt idx="1408">
                  <c:v>0.6399999999999999</c:v>
                </c:pt>
                <c:pt idx="1409">
                  <c:v>0.82</c:v>
                </c:pt>
                <c:pt idx="1410">
                  <c:v>0.73999999999999988</c:v>
                </c:pt>
                <c:pt idx="1411">
                  <c:v>0.7999999999999996</c:v>
                </c:pt>
                <c:pt idx="1412">
                  <c:v>1.1599999999999997</c:v>
                </c:pt>
                <c:pt idx="1413">
                  <c:v>0.82</c:v>
                </c:pt>
                <c:pt idx="1414">
                  <c:v>5.9999999999999429E-2</c:v>
                </c:pt>
                <c:pt idx="1415">
                  <c:v>-0.12000000000000063</c:v>
                </c:pt>
                <c:pt idx="1416">
                  <c:v>-0.50000000000000067</c:v>
                </c:pt>
                <c:pt idx="1417">
                  <c:v>-0.90000000000000069</c:v>
                </c:pt>
                <c:pt idx="1418">
                  <c:v>-0.94000000000000061</c:v>
                </c:pt>
                <c:pt idx="1419">
                  <c:v>-0.31999999999999995</c:v>
                </c:pt>
                <c:pt idx="1420">
                  <c:v>0.18000000000000008</c:v>
                </c:pt>
                <c:pt idx="1421">
                  <c:v>0.68000000000000038</c:v>
                </c:pt>
                <c:pt idx="1422">
                  <c:v>0.8</c:v>
                </c:pt>
                <c:pt idx="1423">
                  <c:v>0.83999999999999986</c:v>
                </c:pt>
                <c:pt idx="1424">
                  <c:v>0.65999999999999903</c:v>
                </c:pt>
                <c:pt idx="1425">
                  <c:v>-2.0000000000000996E-2</c:v>
                </c:pt>
                <c:pt idx="1426">
                  <c:v>1.9999999999998862E-2</c:v>
                </c:pt>
                <c:pt idx="1427">
                  <c:v>-0.2000000000000007</c:v>
                </c:pt>
                <c:pt idx="1428">
                  <c:v>-0.28000000000000114</c:v>
                </c:pt>
                <c:pt idx="1429">
                  <c:v>-0.28000000000000042</c:v>
                </c:pt>
                <c:pt idx="1430">
                  <c:v>-0.15999999999999978</c:v>
                </c:pt>
                <c:pt idx="1431">
                  <c:v>-0.51999999999999991</c:v>
                </c:pt>
                <c:pt idx="1432">
                  <c:v>1.9999999999999928E-2</c:v>
                </c:pt>
                <c:pt idx="1433">
                  <c:v>4.0000000000000216E-2</c:v>
                </c:pt>
                <c:pt idx="1434">
                  <c:v>0.21999999999999992</c:v>
                </c:pt>
                <c:pt idx="1435">
                  <c:v>0.39999999999999963</c:v>
                </c:pt>
                <c:pt idx="1436">
                  <c:v>5.999999999999979E-2</c:v>
                </c:pt>
                <c:pt idx="1437">
                  <c:v>-3.5527136788005011E-16</c:v>
                </c:pt>
                <c:pt idx="1438">
                  <c:v>-0.10000000000000035</c:v>
                </c:pt>
                <c:pt idx="1439">
                  <c:v>-4.0000000000000216E-2</c:v>
                </c:pt>
                <c:pt idx="1440">
                  <c:v>0.15999999999999942</c:v>
                </c:pt>
                <c:pt idx="1441">
                  <c:v>0.65999999999999948</c:v>
                </c:pt>
                <c:pt idx="1442">
                  <c:v>0.67999999999999972</c:v>
                </c:pt>
                <c:pt idx="1443">
                  <c:v>0.82</c:v>
                </c:pt>
                <c:pt idx="1444">
                  <c:v>0.51999999999999991</c:v>
                </c:pt>
                <c:pt idx="1445">
                  <c:v>0.33999999999999986</c:v>
                </c:pt>
                <c:pt idx="1446">
                  <c:v>0.43999999999999984</c:v>
                </c:pt>
                <c:pt idx="1447">
                  <c:v>0.3</c:v>
                </c:pt>
                <c:pt idx="1448">
                  <c:v>0.38000000000000006</c:v>
                </c:pt>
                <c:pt idx="1449">
                  <c:v>0.41999999999999993</c:v>
                </c:pt>
                <c:pt idx="1450">
                  <c:v>0.18000000000000008</c:v>
                </c:pt>
                <c:pt idx="1451">
                  <c:v>-0.29999999999999966</c:v>
                </c:pt>
                <c:pt idx="1452">
                  <c:v>-0.25999999999999979</c:v>
                </c:pt>
                <c:pt idx="1453">
                  <c:v>0.18000000000000008</c:v>
                </c:pt>
                <c:pt idx="1454">
                  <c:v>0.51999999999999991</c:v>
                </c:pt>
                <c:pt idx="1455">
                  <c:v>1.0599999999999998</c:v>
                </c:pt>
                <c:pt idx="1456">
                  <c:v>1.2799999999999994</c:v>
                </c:pt>
                <c:pt idx="1457">
                  <c:v>1.0799999999999994</c:v>
                </c:pt>
                <c:pt idx="1458">
                  <c:v>0.95999999999999908</c:v>
                </c:pt>
                <c:pt idx="1459">
                  <c:v>0.4599999999999998</c:v>
                </c:pt>
                <c:pt idx="1460">
                  <c:v>-7.999999999999971E-2</c:v>
                </c:pt>
                <c:pt idx="1461">
                  <c:v>8.0000000000000779E-2</c:v>
                </c:pt>
                <c:pt idx="1462">
                  <c:v>0.30000000000000038</c:v>
                </c:pt>
                <c:pt idx="1463">
                  <c:v>0.12000000000000099</c:v>
                </c:pt>
                <c:pt idx="1464">
                  <c:v>6.0000000000000143E-2</c:v>
                </c:pt>
                <c:pt idx="1465">
                  <c:v>0.60000000000000031</c:v>
                </c:pt>
                <c:pt idx="1466">
                  <c:v>0.23999999999999985</c:v>
                </c:pt>
                <c:pt idx="1467">
                  <c:v>0.1</c:v>
                </c:pt>
                <c:pt idx="1468">
                  <c:v>-0.1600000000000005</c:v>
                </c:pt>
                <c:pt idx="1469">
                  <c:v>0.21999999999999992</c:v>
                </c:pt>
                <c:pt idx="1470">
                  <c:v>-0.24000000000000057</c:v>
                </c:pt>
                <c:pt idx="1471">
                  <c:v>0.31999999999999956</c:v>
                </c:pt>
                <c:pt idx="1472">
                  <c:v>0.29999999999999927</c:v>
                </c:pt>
                <c:pt idx="1473">
                  <c:v>0.39999999999999963</c:v>
                </c:pt>
                <c:pt idx="1474">
                  <c:v>0.27999999999999936</c:v>
                </c:pt>
                <c:pt idx="1475">
                  <c:v>0.4599999999999998</c:v>
                </c:pt>
                <c:pt idx="1476">
                  <c:v>-0.18000000000000008</c:v>
                </c:pt>
                <c:pt idx="1477">
                  <c:v>-7.9999999999999363E-2</c:v>
                </c:pt>
                <c:pt idx="1478">
                  <c:v>0.12000000000000029</c:v>
                </c:pt>
                <c:pt idx="1479">
                  <c:v>0.42000000000000065</c:v>
                </c:pt>
                <c:pt idx="1480">
                  <c:v>0.28000000000000008</c:v>
                </c:pt>
                <c:pt idx="1481">
                  <c:v>0.68</c:v>
                </c:pt>
                <c:pt idx="1482">
                  <c:v>0.55999999999999983</c:v>
                </c:pt>
                <c:pt idx="1483">
                  <c:v>0.48000000000000009</c:v>
                </c:pt>
                <c:pt idx="1484">
                  <c:v>0.4599999999999998</c:v>
                </c:pt>
                <c:pt idx="1485">
                  <c:v>0.51999999999999991</c:v>
                </c:pt>
                <c:pt idx="1486">
                  <c:v>8.0000000000000071E-2</c:v>
                </c:pt>
                <c:pt idx="1487">
                  <c:v>0.11999999999999993</c:v>
                </c:pt>
                <c:pt idx="1488">
                  <c:v>8.0000000000000071E-2</c:v>
                </c:pt>
                <c:pt idx="1489">
                  <c:v>-0.1</c:v>
                </c:pt>
                <c:pt idx="1490">
                  <c:v>-0.13999999999999985</c:v>
                </c:pt>
                <c:pt idx="1491">
                  <c:v>0.16000000000000014</c:v>
                </c:pt>
                <c:pt idx="1492">
                  <c:v>6.0000000000000143E-2</c:v>
                </c:pt>
                <c:pt idx="1493">
                  <c:v>-0.24000000000000057</c:v>
                </c:pt>
                <c:pt idx="1494">
                  <c:v>-0.20000000000000034</c:v>
                </c:pt>
                <c:pt idx="1495">
                  <c:v>-0.40000000000000036</c:v>
                </c:pt>
                <c:pt idx="1496">
                  <c:v>1.9999999999999574E-2</c:v>
                </c:pt>
                <c:pt idx="1497">
                  <c:v>0.33999999999999986</c:v>
                </c:pt>
                <c:pt idx="1498">
                  <c:v>0.94000000000000061</c:v>
                </c:pt>
                <c:pt idx="1499">
                  <c:v>0.76000000000000045</c:v>
                </c:pt>
                <c:pt idx="1500">
                  <c:v>1.1600000000000006</c:v>
                </c:pt>
                <c:pt idx="1501">
                  <c:v>0.9200000000000006</c:v>
                </c:pt>
                <c:pt idx="1502">
                  <c:v>1.2400000000000007</c:v>
                </c:pt>
                <c:pt idx="1503">
                  <c:v>1.08</c:v>
                </c:pt>
                <c:pt idx="1504">
                  <c:v>0.96000000000000019</c:v>
                </c:pt>
                <c:pt idx="1505">
                  <c:v>1.1400000000000001</c:v>
                </c:pt>
                <c:pt idx="1506">
                  <c:v>1.08</c:v>
                </c:pt>
                <c:pt idx="1507">
                  <c:v>0.3</c:v>
                </c:pt>
                <c:pt idx="1508">
                  <c:v>0.18000000000000044</c:v>
                </c:pt>
                <c:pt idx="1509">
                  <c:v>0.56000000000000016</c:v>
                </c:pt>
                <c:pt idx="1510">
                  <c:v>0.28000000000000008</c:v>
                </c:pt>
                <c:pt idx="1511">
                  <c:v>0.48000000000000009</c:v>
                </c:pt>
                <c:pt idx="1512">
                  <c:v>0.84000000000000019</c:v>
                </c:pt>
                <c:pt idx="1513">
                  <c:v>1.0599999999999998</c:v>
                </c:pt>
                <c:pt idx="1514">
                  <c:v>1.1399999999999999</c:v>
                </c:pt>
                <c:pt idx="1515">
                  <c:v>1.1199999999999999</c:v>
                </c:pt>
                <c:pt idx="1516">
                  <c:v>0.8</c:v>
                </c:pt>
                <c:pt idx="1517">
                  <c:v>0.6399999999999999</c:v>
                </c:pt>
                <c:pt idx="1518">
                  <c:v>0.55999999999999983</c:v>
                </c:pt>
                <c:pt idx="1519">
                  <c:v>0.4599999999999998</c:v>
                </c:pt>
                <c:pt idx="1520">
                  <c:v>0.57999999999999974</c:v>
                </c:pt>
                <c:pt idx="1521">
                  <c:v>1.0599999999999994</c:v>
                </c:pt>
                <c:pt idx="1522">
                  <c:v>1.5999999999999992</c:v>
                </c:pt>
                <c:pt idx="1523">
                  <c:v>1.9199999999999993</c:v>
                </c:pt>
                <c:pt idx="1524">
                  <c:v>1.9599999999999995</c:v>
                </c:pt>
                <c:pt idx="1525">
                  <c:v>2.0799999999999996</c:v>
                </c:pt>
                <c:pt idx="1526">
                  <c:v>1.9599999999999995</c:v>
                </c:pt>
                <c:pt idx="1527">
                  <c:v>1.6999999999999993</c:v>
                </c:pt>
                <c:pt idx="1528">
                  <c:v>1.6599999999999997</c:v>
                </c:pt>
                <c:pt idx="1529">
                  <c:v>1.6</c:v>
                </c:pt>
                <c:pt idx="1530">
                  <c:v>1.3199999999999998</c:v>
                </c:pt>
                <c:pt idx="1531">
                  <c:v>1.1400000000000001</c:v>
                </c:pt>
                <c:pt idx="1532">
                  <c:v>1.0400000000000003</c:v>
                </c:pt>
                <c:pt idx="1533">
                  <c:v>0.80000000000000038</c:v>
                </c:pt>
                <c:pt idx="1534">
                  <c:v>0.8</c:v>
                </c:pt>
                <c:pt idx="1535">
                  <c:v>0.71999999999999953</c:v>
                </c:pt>
                <c:pt idx="1536">
                  <c:v>0.65999999999999981</c:v>
                </c:pt>
                <c:pt idx="1537">
                  <c:v>0.67999999999999972</c:v>
                </c:pt>
                <c:pt idx="1538">
                  <c:v>0.55999999999999939</c:v>
                </c:pt>
                <c:pt idx="1539">
                  <c:v>0.81999999999999917</c:v>
                </c:pt>
                <c:pt idx="1540">
                  <c:v>0.79999999999999927</c:v>
                </c:pt>
                <c:pt idx="1541">
                  <c:v>0.79999999999999927</c:v>
                </c:pt>
                <c:pt idx="1542">
                  <c:v>0.85999999999999976</c:v>
                </c:pt>
                <c:pt idx="1543">
                  <c:v>0.7999999999999996</c:v>
                </c:pt>
                <c:pt idx="1544">
                  <c:v>0.51999999999999991</c:v>
                </c:pt>
                <c:pt idx="1545">
                  <c:v>0.96000000000000052</c:v>
                </c:pt>
                <c:pt idx="1546">
                  <c:v>1.2</c:v>
                </c:pt>
                <c:pt idx="1547">
                  <c:v>0.98000000000000009</c:v>
                </c:pt>
                <c:pt idx="1548">
                  <c:v>1.0600000000000005</c:v>
                </c:pt>
                <c:pt idx="1549">
                  <c:v>1.1200000000000006</c:v>
                </c:pt>
                <c:pt idx="1550">
                  <c:v>1.1599999999999997</c:v>
                </c:pt>
                <c:pt idx="1551">
                  <c:v>0.90000000000000036</c:v>
                </c:pt>
                <c:pt idx="1552">
                  <c:v>1.0399999999999998</c:v>
                </c:pt>
                <c:pt idx="1553">
                  <c:v>0.89999999999999925</c:v>
                </c:pt>
                <c:pt idx="1554">
                  <c:v>0.53999999999999948</c:v>
                </c:pt>
                <c:pt idx="1555">
                  <c:v>0.13999999999999985</c:v>
                </c:pt>
                <c:pt idx="1556">
                  <c:v>0.41999999999999993</c:v>
                </c:pt>
                <c:pt idx="1557">
                  <c:v>0.36000000000000015</c:v>
                </c:pt>
                <c:pt idx="1558">
                  <c:v>0.64000000000000057</c:v>
                </c:pt>
                <c:pt idx="1559">
                  <c:v>0.7000000000000004</c:v>
                </c:pt>
                <c:pt idx="1560">
                  <c:v>0.9200000000000006</c:v>
                </c:pt>
                <c:pt idx="1561">
                  <c:v>0.54000000000000026</c:v>
                </c:pt>
                <c:pt idx="1562">
                  <c:v>0.90000000000000036</c:v>
                </c:pt>
                <c:pt idx="1563">
                  <c:v>0.72</c:v>
                </c:pt>
                <c:pt idx="1564">
                  <c:v>1.1199999999999997</c:v>
                </c:pt>
                <c:pt idx="1565">
                  <c:v>0.97999999999999932</c:v>
                </c:pt>
                <c:pt idx="1566">
                  <c:v>1.3399999999999999</c:v>
                </c:pt>
                <c:pt idx="1567">
                  <c:v>1.2199999999999995</c:v>
                </c:pt>
                <c:pt idx="1568">
                  <c:v>1.0599999999999998</c:v>
                </c:pt>
                <c:pt idx="1569">
                  <c:v>0.83999999999999986</c:v>
                </c:pt>
                <c:pt idx="1570">
                  <c:v>0.89999999999999969</c:v>
                </c:pt>
                <c:pt idx="1571">
                  <c:v>0.71999999999999953</c:v>
                </c:pt>
                <c:pt idx="1572">
                  <c:v>0.18000000000000008</c:v>
                </c:pt>
                <c:pt idx="1573">
                  <c:v>0.16000000000000014</c:v>
                </c:pt>
                <c:pt idx="1574">
                  <c:v>0.2</c:v>
                </c:pt>
                <c:pt idx="1575">
                  <c:v>0.13999999999999985</c:v>
                </c:pt>
                <c:pt idx="1576">
                  <c:v>-0.31999999999999995</c:v>
                </c:pt>
                <c:pt idx="1577">
                  <c:v>9.9999999999999645E-2</c:v>
                </c:pt>
                <c:pt idx="1578">
                  <c:v>0.35999999999999943</c:v>
                </c:pt>
                <c:pt idx="1579">
                  <c:v>0.25999999999999945</c:v>
                </c:pt>
                <c:pt idx="1580">
                  <c:v>1.9999999999999574E-2</c:v>
                </c:pt>
                <c:pt idx="1581">
                  <c:v>0.5799999999999994</c:v>
                </c:pt>
                <c:pt idx="1582">
                  <c:v>0.47999999999999937</c:v>
                </c:pt>
                <c:pt idx="1583">
                  <c:v>0.39999999999999963</c:v>
                </c:pt>
                <c:pt idx="1584">
                  <c:v>0.64000000000000024</c:v>
                </c:pt>
                <c:pt idx="1585">
                  <c:v>0.74000000000000055</c:v>
                </c:pt>
                <c:pt idx="1586">
                  <c:v>0.34000000000000019</c:v>
                </c:pt>
                <c:pt idx="1587">
                  <c:v>0.14000000000000021</c:v>
                </c:pt>
                <c:pt idx="1588">
                  <c:v>0.34000000000000019</c:v>
                </c:pt>
                <c:pt idx="1589">
                  <c:v>0.13999999999999951</c:v>
                </c:pt>
                <c:pt idx="1590">
                  <c:v>0.23999999999999949</c:v>
                </c:pt>
                <c:pt idx="1591">
                  <c:v>0.27999999999999936</c:v>
                </c:pt>
                <c:pt idx="1592">
                  <c:v>0.45999999999999941</c:v>
                </c:pt>
                <c:pt idx="1593">
                  <c:v>0.37999999999999934</c:v>
                </c:pt>
                <c:pt idx="1594">
                  <c:v>0.29999999999999966</c:v>
                </c:pt>
                <c:pt idx="1595">
                  <c:v>0.33999999999999952</c:v>
                </c:pt>
                <c:pt idx="1596">
                  <c:v>0.6</c:v>
                </c:pt>
                <c:pt idx="1597">
                  <c:v>0.7000000000000004</c:v>
                </c:pt>
                <c:pt idx="1598">
                  <c:v>0.28000000000000042</c:v>
                </c:pt>
                <c:pt idx="1599">
                  <c:v>0.22000000000000028</c:v>
                </c:pt>
                <c:pt idx="1600">
                  <c:v>0.1</c:v>
                </c:pt>
                <c:pt idx="1601">
                  <c:v>0.4399999999999995</c:v>
                </c:pt>
                <c:pt idx="1602">
                  <c:v>0.13999999999999951</c:v>
                </c:pt>
                <c:pt idx="1603">
                  <c:v>0.63999999999999946</c:v>
                </c:pt>
                <c:pt idx="1604">
                  <c:v>0.83999999999999986</c:v>
                </c:pt>
                <c:pt idx="1605">
                  <c:v>0.48000000000000043</c:v>
                </c:pt>
                <c:pt idx="1606">
                  <c:v>0.34000000000000058</c:v>
                </c:pt>
                <c:pt idx="1607">
                  <c:v>2.0000000000000285E-2</c:v>
                </c:pt>
                <c:pt idx="1608">
                  <c:v>-0.13999999999999985</c:v>
                </c:pt>
                <c:pt idx="1609">
                  <c:v>-0.28000000000000008</c:v>
                </c:pt>
                <c:pt idx="1610">
                  <c:v>0.25999999999999945</c:v>
                </c:pt>
                <c:pt idx="1611">
                  <c:v>-3.5527136788005011E-16</c:v>
                </c:pt>
                <c:pt idx="1612">
                  <c:v>0.85999999999999943</c:v>
                </c:pt>
                <c:pt idx="1613">
                  <c:v>0.97999999999999932</c:v>
                </c:pt>
                <c:pt idx="1614">
                  <c:v>1.0399999999999996</c:v>
                </c:pt>
                <c:pt idx="1615">
                  <c:v>1.3199999999999996</c:v>
                </c:pt>
                <c:pt idx="1616">
                  <c:v>1.4399999999999995</c:v>
                </c:pt>
                <c:pt idx="1617">
                  <c:v>1.1399999999999995</c:v>
                </c:pt>
                <c:pt idx="1618">
                  <c:v>1.3799999999999994</c:v>
                </c:pt>
                <c:pt idx="1619">
                  <c:v>1.0399999999999991</c:v>
                </c:pt>
                <c:pt idx="1620">
                  <c:v>0.89999999999999925</c:v>
                </c:pt>
                <c:pt idx="1621">
                  <c:v>0.89999999999999891</c:v>
                </c:pt>
                <c:pt idx="1622">
                  <c:v>0.63999999999999946</c:v>
                </c:pt>
                <c:pt idx="1623">
                  <c:v>-4.000000000000057E-2</c:v>
                </c:pt>
                <c:pt idx="1624">
                  <c:v>0.13999999999999985</c:v>
                </c:pt>
                <c:pt idx="1625">
                  <c:v>-0.34000000000000019</c:v>
                </c:pt>
                <c:pt idx="1626">
                  <c:v>-0.25999999999999979</c:v>
                </c:pt>
                <c:pt idx="1627">
                  <c:v>-0.44000000000000022</c:v>
                </c:pt>
                <c:pt idx="1628">
                  <c:v>-0.29999999999999966</c:v>
                </c:pt>
                <c:pt idx="1629">
                  <c:v>-0.31999999999999995</c:v>
                </c:pt>
                <c:pt idx="1630">
                  <c:v>-0.33999999999999986</c:v>
                </c:pt>
                <c:pt idx="1631">
                  <c:v>-0.61999999999999988</c:v>
                </c:pt>
                <c:pt idx="1632">
                  <c:v>-0.2</c:v>
                </c:pt>
                <c:pt idx="1633">
                  <c:v>1.9999999999999928E-2</c:v>
                </c:pt>
                <c:pt idx="1634">
                  <c:v>-1.9999999999999928E-2</c:v>
                </c:pt>
                <c:pt idx="1635">
                  <c:v>0.5</c:v>
                </c:pt>
                <c:pt idx="1636">
                  <c:v>0.25999999999999979</c:v>
                </c:pt>
                <c:pt idx="1637">
                  <c:v>0.41999999999999993</c:v>
                </c:pt>
                <c:pt idx="1638">
                  <c:v>0.21999999999999992</c:v>
                </c:pt>
                <c:pt idx="1639">
                  <c:v>0.4399999999999995</c:v>
                </c:pt>
                <c:pt idx="1640">
                  <c:v>0.29999999999999927</c:v>
                </c:pt>
                <c:pt idx="1641">
                  <c:v>0.87999999999999934</c:v>
                </c:pt>
                <c:pt idx="1642">
                  <c:v>0.75999999999999945</c:v>
                </c:pt>
                <c:pt idx="1643">
                  <c:v>0.89999999999999925</c:v>
                </c:pt>
                <c:pt idx="1644">
                  <c:v>0.83999999999999986</c:v>
                </c:pt>
                <c:pt idx="1645">
                  <c:v>0.80000000000000038</c:v>
                </c:pt>
                <c:pt idx="1646">
                  <c:v>0.90000000000000069</c:v>
                </c:pt>
                <c:pt idx="1647">
                  <c:v>0.76000000000000045</c:v>
                </c:pt>
                <c:pt idx="1648">
                  <c:v>0.94000000000000061</c:v>
                </c:pt>
                <c:pt idx="1649">
                  <c:v>0.66000000000000014</c:v>
                </c:pt>
                <c:pt idx="1650">
                  <c:v>0.68</c:v>
                </c:pt>
                <c:pt idx="1651">
                  <c:v>0.21999999999999992</c:v>
                </c:pt>
                <c:pt idx="1652">
                  <c:v>0.36000000000000015</c:v>
                </c:pt>
                <c:pt idx="1653">
                  <c:v>8.0000000000000071E-2</c:v>
                </c:pt>
                <c:pt idx="1654">
                  <c:v>0.5600000000000005</c:v>
                </c:pt>
                <c:pt idx="1655">
                  <c:v>0.36000000000000015</c:v>
                </c:pt>
                <c:pt idx="1656">
                  <c:v>0.1</c:v>
                </c:pt>
                <c:pt idx="1657">
                  <c:v>9.9999999999999645E-2</c:v>
                </c:pt>
                <c:pt idx="1658">
                  <c:v>9.9999999999999645E-2</c:v>
                </c:pt>
                <c:pt idx="1659">
                  <c:v>0.23999999999999916</c:v>
                </c:pt>
                <c:pt idx="1660">
                  <c:v>0.39999999999999963</c:v>
                </c:pt>
                <c:pt idx="1661">
                  <c:v>0.65999999999999948</c:v>
                </c:pt>
                <c:pt idx="1662">
                  <c:v>0.4799999999999997</c:v>
                </c:pt>
                <c:pt idx="1663">
                  <c:v>0.67999999999999938</c:v>
                </c:pt>
                <c:pt idx="1664">
                  <c:v>0.35999999999999976</c:v>
                </c:pt>
                <c:pt idx="1665">
                  <c:v>0.33999999999999952</c:v>
                </c:pt>
                <c:pt idx="1666">
                  <c:v>0.59999999999999964</c:v>
                </c:pt>
                <c:pt idx="1667">
                  <c:v>0.9</c:v>
                </c:pt>
                <c:pt idx="1668">
                  <c:v>0.60000000000000031</c:v>
                </c:pt>
                <c:pt idx="1669">
                  <c:v>0.86000000000000054</c:v>
                </c:pt>
                <c:pt idx="1670">
                  <c:v>0.88000000000000078</c:v>
                </c:pt>
                <c:pt idx="1671">
                  <c:v>0.48000000000000115</c:v>
                </c:pt>
                <c:pt idx="1672">
                  <c:v>0.42000000000000065</c:v>
                </c:pt>
                <c:pt idx="1673">
                  <c:v>0.64000000000000057</c:v>
                </c:pt>
                <c:pt idx="1674">
                  <c:v>0.38000000000000045</c:v>
                </c:pt>
                <c:pt idx="1675">
                  <c:v>0.52000000000000024</c:v>
                </c:pt>
                <c:pt idx="1676">
                  <c:v>1.02</c:v>
                </c:pt>
                <c:pt idx="1677">
                  <c:v>0.93999999999999984</c:v>
                </c:pt>
                <c:pt idx="1678">
                  <c:v>0.99999999999999967</c:v>
                </c:pt>
                <c:pt idx="1679">
                  <c:v>0.85999999999999976</c:v>
                </c:pt>
                <c:pt idx="1680">
                  <c:v>0.89999999999999969</c:v>
                </c:pt>
                <c:pt idx="1681">
                  <c:v>0.77999999999999969</c:v>
                </c:pt>
                <c:pt idx="1682">
                  <c:v>1</c:v>
                </c:pt>
                <c:pt idx="1683">
                  <c:v>1.1000000000000001</c:v>
                </c:pt>
                <c:pt idx="1684">
                  <c:v>1.6199999999999997</c:v>
                </c:pt>
                <c:pt idx="1685">
                  <c:v>1.3399999999999999</c:v>
                </c:pt>
                <c:pt idx="1686">
                  <c:v>1.2600000000000002</c:v>
                </c:pt>
                <c:pt idx="1687">
                  <c:v>1.2</c:v>
                </c:pt>
                <c:pt idx="1688">
                  <c:v>1.1600000000000001</c:v>
                </c:pt>
                <c:pt idx="1689">
                  <c:v>0.8</c:v>
                </c:pt>
                <c:pt idx="1690">
                  <c:v>1.0199999999999996</c:v>
                </c:pt>
                <c:pt idx="1691">
                  <c:v>1.0399999999999996</c:v>
                </c:pt>
                <c:pt idx="1692">
                  <c:v>1.0199999999999996</c:v>
                </c:pt>
                <c:pt idx="1693">
                  <c:v>0.83999999999999986</c:v>
                </c:pt>
                <c:pt idx="1694">
                  <c:v>1.1000000000000001</c:v>
                </c:pt>
                <c:pt idx="1695">
                  <c:v>1.1400000000000006</c:v>
                </c:pt>
                <c:pt idx="1696">
                  <c:v>1.06</c:v>
                </c:pt>
                <c:pt idx="1697">
                  <c:v>1.0200000000000002</c:v>
                </c:pt>
                <c:pt idx="1698">
                  <c:v>1.3</c:v>
                </c:pt>
                <c:pt idx="1699">
                  <c:v>1.56</c:v>
                </c:pt>
                <c:pt idx="1700">
                  <c:v>1.9200000000000004</c:v>
                </c:pt>
                <c:pt idx="1701">
                  <c:v>1.9000000000000008</c:v>
                </c:pt>
                <c:pt idx="1702">
                  <c:v>2.2400000000000007</c:v>
                </c:pt>
                <c:pt idx="1703">
                  <c:v>2.2600000000000007</c:v>
                </c:pt>
                <c:pt idx="1704">
                  <c:v>1.6000000000000014</c:v>
                </c:pt>
                <c:pt idx="1705">
                  <c:v>1.4600000000000009</c:v>
                </c:pt>
                <c:pt idx="1706">
                  <c:v>2.0400000000000005</c:v>
                </c:pt>
                <c:pt idx="1707">
                  <c:v>1.820000000000001</c:v>
                </c:pt>
                <c:pt idx="1708">
                  <c:v>1.6600000000000008</c:v>
                </c:pt>
                <c:pt idx="1709">
                  <c:v>2.1000000000000005</c:v>
                </c:pt>
                <c:pt idx="1710">
                  <c:v>1.9600000000000009</c:v>
                </c:pt>
                <c:pt idx="1711">
                  <c:v>2.0200000000000009</c:v>
                </c:pt>
                <c:pt idx="1712">
                  <c:v>2.1400000000000006</c:v>
                </c:pt>
                <c:pt idx="1713">
                  <c:v>2.4</c:v>
                </c:pt>
                <c:pt idx="1714">
                  <c:v>2.2999999999999998</c:v>
                </c:pt>
                <c:pt idx="1715">
                  <c:v>2.34</c:v>
                </c:pt>
                <c:pt idx="1716">
                  <c:v>2.2600000000000002</c:v>
                </c:pt>
                <c:pt idx="1717">
                  <c:v>1.7399999999999998</c:v>
                </c:pt>
                <c:pt idx="1718">
                  <c:v>1.8800000000000003</c:v>
                </c:pt>
                <c:pt idx="1719">
                  <c:v>1.8200000000000003</c:v>
                </c:pt>
                <c:pt idx="1720">
                  <c:v>1.8000000000000007</c:v>
                </c:pt>
                <c:pt idx="1721">
                  <c:v>1.8799999999999997</c:v>
                </c:pt>
                <c:pt idx="1722">
                  <c:v>2.5</c:v>
                </c:pt>
                <c:pt idx="1723">
                  <c:v>2.2799999999999998</c:v>
                </c:pt>
                <c:pt idx="1724">
                  <c:v>2.4799999999999995</c:v>
                </c:pt>
                <c:pt idx="1725">
                  <c:v>2.3199999999999994</c:v>
                </c:pt>
                <c:pt idx="1726">
                  <c:v>2.080000000000001</c:v>
                </c:pt>
                <c:pt idx="1727">
                  <c:v>2.080000000000001</c:v>
                </c:pt>
                <c:pt idx="1728">
                  <c:v>2.1400000000000019</c:v>
                </c:pt>
                <c:pt idx="1729">
                  <c:v>2.0400000000000018</c:v>
                </c:pt>
                <c:pt idx="1730">
                  <c:v>2.6200000000000019</c:v>
                </c:pt>
                <c:pt idx="1731">
                  <c:v>2.4200000000000004</c:v>
                </c:pt>
                <c:pt idx="1732">
                  <c:v>2.38</c:v>
                </c:pt>
                <c:pt idx="1733">
                  <c:v>1.9799999999999998</c:v>
                </c:pt>
                <c:pt idx="1734">
                  <c:v>1.4599999999999995</c:v>
                </c:pt>
                <c:pt idx="1735">
                  <c:v>1.1799999999999997</c:v>
                </c:pt>
                <c:pt idx="1736">
                  <c:v>1.6</c:v>
                </c:pt>
                <c:pt idx="1737">
                  <c:v>1.1400000000000006</c:v>
                </c:pt>
                <c:pt idx="1738">
                  <c:v>1.2800000000000011</c:v>
                </c:pt>
                <c:pt idx="1739">
                  <c:v>1.4800000000000011</c:v>
                </c:pt>
                <c:pt idx="1740">
                  <c:v>1.1200000000000003</c:v>
                </c:pt>
                <c:pt idx="1741">
                  <c:v>0.62000000000000033</c:v>
                </c:pt>
                <c:pt idx="1742">
                  <c:v>0.9</c:v>
                </c:pt>
                <c:pt idx="1743">
                  <c:v>0.89999999999999858</c:v>
                </c:pt>
                <c:pt idx="1744">
                  <c:v>1.0799999999999983</c:v>
                </c:pt>
                <c:pt idx="1745">
                  <c:v>1.1399999999999992</c:v>
                </c:pt>
                <c:pt idx="1746">
                  <c:v>0.95999999999999941</c:v>
                </c:pt>
                <c:pt idx="1747">
                  <c:v>0.87999999999999967</c:v>
                </c:pt>
                <c:pt idx="1748">
                  <c:v>0.82000000000000028</c:v>
                </c:pt>
                <c:pt idx="1749">
                  <c:v>0.8</c:v>
                </c:pt>
                <c:pt idx="1750">
                  <c:v>1.0399999999999991</c:v>
                </c:pt>
                <c:pt idx="1751">
                  <c:v>1.3399999999999992</c:v>
                </c:pt>
                <c:pt idx="1752">
                  <c:v>1.2999999999999985</c:v>
                </c:pt>
                <c:pt idx="1753">
                  <c:v>1.5999999999999985</c:v>
                </c:pt>
                <c:pt idx="1754">
                  <c:v>1.7599999999999993</c:v>
                </c:pt>
                <c:pt idx="1755">
                  <c:v>1.4799999999999998</c:v>
                </c:pt>
                <c:pt idx="1756">
                  <c:v>1.2600000000000009</c:v>
                </c:pt>
                <c:pt idx="1757">
                  <c:v>1.3800000000000026</c:v>
                </c:pt>
                <c:pt idx="1758">
                  <c:v>1.4400000000000035</c:v>
                </c:pt>
                <c:pt idx="1759">
                  <c:v>1.5400000000000034</c:v>
                </c:pt>
                <c:pt idx="1760">
                  <c:v>2.0000000000000044</c:v>
                </c:pt>
                <c:pt idx="1761">
                  <c:v>1.920000000000003</c:v>
                </c:pt>
                <c:pt idx="1762">
                  <c:v>2.0200000000000018</c:v>
                </c:pt>
                <c:pt idx="1763">
                  <c:v>1.4000000000000015</c:v>
                </c:pt>
                <c:pt idx="1764">
                  <c:v>0.98000000000000109</c:v>
                </c:pt>
                <c:pt idx="1765">
                  <c:v>0.25999999999999945</c:v>
                </c:pt>
                <c:pt idx="1766">
                  <c:v>0.43999999999999917</c:v>
                </c:pt>
                <c:pt idx="1767">
                  <c:v>0.24000000000000057</c:v>
                </c:pt>
                <c:pt idx="1768">
                  <c:v>0.7399999999999991</c:v>
                </c:pt>
                <c:pt idx="1769">
                  <c:v>0.81999999999999884</c:v>
                </c:pt>
                <c:pt idx="1770">
                  <c:v>1.2599999999999993</c:v>
                </c:pt>
                <c:pt idx="1771">
                  <c:v>0.87999999999999967</c:v>
                </c:pt>
                <c:pt idx="1772">
                  <c:v>0.91999999999999882</c:v>
                </c:pt>
                <c:pt idx="1773">
                  <c:v>0.52000000000000024</c:v>
                </c:pt>
                <c:pt idx="1774">
                  <c:v>0.96000000000000085</c:v>
                </c:pt>
                <c:pt idx="1775">
                  <c:v>0.98000000000000254</c:v>
                </c:pt>
                <c:pt idx="1776">
                  <c:v>1.040000000000002</c:v>
                </c:pt>
                <c:pt idx="1777">
                  <c:v>0.86000000000000232</c:v>
                </c:pt>
                <c:pt idx="1778">
                  <c:v>1.2800000000000011</c:v>
                </c:pt>
                <c:pt idx="1779">
                  <c:v>0.98000000000000109</c:v>
                </c:pt>
                <c:pt idx="1780">
                  <c:v>0.82000000000000028</c:v>
                </c:pt>
                <c:pt idx="1781">
                  <c:v>1.5</c:v>
                </c:pt>
                <c:pt idx="1782">
                  <c:v>1.5999999999999985</c:v>
                </c:pt>
                <c:pt idx="1783">
                  <c:v>1.6199999999999988</c:v>
                </c:pt>
                <c:pt idx="1784">
                  <c:v>1.8599999999999981</c:v>
                </c:pt>
                <c:pt idx="1785">
                  <c:v>1.7799999999999983</c:v>
                </c:pt>
                <c:pt idx="1786">
                  <c:v>1.4799999999999998</c:v>
                </c:pt>
                <c:pt idx="1787">
                  <c:v>1.3799999999999997</c:v>
                </c:pt>
                <c:pt idx="1788">
                  <c:v>1.3599999999999994</c:v>
                </c:pt>
                <c:pt idx="1789">
                  <c:v>1.3800000000000012</c:v>
                </c:pt>
                <c:pt idx="1790">
                  <c:v>1.9</c:v>
                </c:pt>
                <c:pt idx="1791">
                  <c:v>2.4399999999999991</c:v>
                </c:pt>
                <c:pt idx="1792">
                  <c:v>2.7</c:v>
                </c:pt>
                <c:pt idx="1793">
                  <c:v>2.78</c:v>
                </c:pt>
                <c:pt idx="1794">
                  <c:v>2.5199999999999974</c:v>
                </c:pt>
                <c:pt idx="1795">
                  <c:v>1.9999999999999971</c:v>
                </c:pt>
                <c:pt idx="1796">
                  <c:v>1.7199999999999975</c:v>
                </c:pt>
                <c:pt idx="1797">
                  <c:v>1.4799999999999969</c:v>
                </c:pt>
                <c:pt idx="1798">
                  <c:v>0.99999999999999711</c:v>
                </c:pt>
                <c:pt idx="1799">
                  <c:v>0.91999999999999749</c:v>
                </c:pt>
                <c:pt idx="1800">
                  <c:v>1.2799999999999983</c:v>
                </c:pt>
                <c:pt idx="1801">
                  <c:v>1.1199999999999988</c:v>
                </c:pt>
                <c:pt idx="1802">
                  <c:v>0.95999999999999941</c:v>
                </c:pt>
                <c:pt idx="1803">
                  <c:v>1.1000000000000001</c:v>
                </c:pt>
                <c:pt idx="1804">
                  <c:v>1.1400000000000006</c:v>
                </c:pt>
                <c:pt idx="1805">
                  <c:v>0.8</c:v>
                </c:pt>
                <c:pt idx="1806">
                  <c:v>0.83999999999999919</c:v>
                </c:pt>
                <c:pt idx="1807">
                  <c:v>1.2399999999999991</c:v>
                </c:pt>
                <c:pt idx="1808">
                  <c:v>1.2599999999999993</c:v>
                </c:pt>
                <c:pt idx="1809">
                  <c:v>1.3799999999999997</c:v>
                </c:pt>
                <c:pt idx="1810">
                  <c:v>1.3400000000000005</c:v>
                </c:pt>
                <c:pt idx="1811">
                  <c:v>1.1400000000000006</c:v>
                </c:pt>
                <c:pt idx="1812">
                  <c:v>0.84000000000000052</c:v>
                </c:pt>
                <c:pt idx="1813">
                  <c:v>0.56000000000000083</c:v>
                </c:pt>
                <c:pt idx="1814">
                  <c:v>0.30000000000000143</c:v>
                </c:pt>
                <c:pt idx="1815">
                  <c:v>0.1200000000000017</c:v>
                </c:pt>
                <c:pt idx="1816">
                  <c:v>0.1200000000000017</c:v>
                </c:pt>
                <c:pt idx="1817">
                  <c:v>0.34000000000000197</c:v>
                </c:pt>
                <c:pt idx="1818">
                  <c:v>0.62000000000000166</c:v>
                </c:pt>
                <c:pt idx="1819">
                  <c:v>0.34000000000000197</c:v>
                </c:pt>
                <c:pt idx="1820">
                  <c:v>0.54000000000000203</c:v>
                </c:pt>
                <c:pt idx="1821">
                  <c:v>0.58000000000000118</c:v>
                </c:pt>
                <c:pt idx="1822">
                  <c:v>0.4799999999999997</c:v>
                </c:pt>
                <c:pt idx="1823">
                  <c:v>0.35999999999999943</c:v>
                </c:pt>
                <c:pt idx="1824">
                  <c:v>0.69999999999999862</c:v>
                </c:pt>
                <c:pt idx="1825">
                  <c:v>0.39999999999999714</c:v>
                </c:pt>
                <c:pt idx="1826">
                  <c:v>0.11999999999999886</c:v>
                </c:pt>
                <c:pt idx="1827">
                  <c:v>-0.44000000000000056</c:v>
                </c:pt>
                <c:pt idx="1828">
                  <c:v>-4.000000000000057E-2</c:v>
                </c:pt>
                <c:pt idx="1829">
                  <c:v>0.1799999999999983</c:v>
                </c:pt>
                <c:pt idx="1830">
                  <c:v>0.57999999999999829</c:v>
                </c:pt>
                <c:pt idx="1831">
                  <c:v>0.77999999999999825</c:v>
                </c:pt>
                <c:pt idx="1832">
                  <c:v>1.259999999999998</c:v>
                </c:pt>
                <c:pt idx="1833">
                  <c:v>1.0399999999999978</c:v>
                </c:pt>
                <c:pt idx="1834">
                  <c:v>0.87999999999999834</c:v>
                </c:pt>
                <c:pt idx="1835">
                  <c:v>0.65999999999999948</c:v>
                </c:pt>
                <c:pt idx="1836">
                  <c:v>0.47999999999999832</c:v>
                </c:pt>
                <c:pt idx="1837">
                  <c:v>0.42000000000000026</c:v>
                </c:pt>
                <c:pt idx="1838">
                  <c:v>0.15999999999999942</c:v>
                </c:pt>
                <c:pt idx="1839">
                  <c:v>-2.0000000000000285E-2</c:v>
                </c:pt>
                <c:pt idx="1840">
                  <c:v>0.23999999999999985</c:v>
                </c:pt>
                <c:pt idx="1841">
                  <c:v>0.26000000000000012</c:v>
                </c:pt>
                <c:pt idx="1842">
                  <c:v>0.41999999999999887</c:v>
                </c:pt>
                <c:pt idx="1843">
                  <c:v>0.54000000000000059</c:v>
                </c:pt>
                <c:pt idx="1844">
                  <c:v>0.62000000000000099</c:v>
                </c:pt>
                <c:pt idx="1845">
                  <c:v>0.76000000000000012</c:v>
                </c:pt>
                <c:pt idx="1846">
                  <c:v>0.92000000000000104</c:v>
                </c:pt>
                <c:pt idx="1847">
                  <c:v>0.38000000000000111</c:v>
                </c:pt>
                <c:pt idx="1848">
                  <c:v>0.17999999999999972</c:v>
                </c:pt>
                <c:pt idx="1849">
                  <c:v>0.43999999999999984</c:v>
                </c:pt>
                <c:pt idx="1850">
                  <c:v>6.0000000000000143E-2</c:v>
                </c:pt>
                <c:pt idx="1851">
                  <c:v>3.9999999999999147E-2</c:v>
                </c:pt>
                <c:pt idx="1852">
                  <c:v>0.55999999999999939</c:v>
                </c:pt>
                <c:pt idx="1853">
                  <c:v>0.93999999999999984</c:v>
                </c:pt>
                <c:pt idx="1854">
                  <c:v>0.69999999999999929</c:v>
                </c:pt>
                <c:pt idx="1855">
                  <c:v>0.81999999999999962</c:v>
                </c:pt>
                <c:pt idx="1856">
                  <c:v>0.93999999999999984</c:v>
                </c:pt>
                <c:pt idx="1857">
                  <c:v>1.0799999999999996</c:v>
                </c:pt>
                <c:pt idx="1858">
                  <c:v>1</c:v>
                </c:pt>
                <c:pt idx="1859">
                  <c:v>1.1800000000000004</c:v>
                </c:pt>
                <c:pt idx="1860">
                  <c:v>1.5400000000000005</c:v>
                </c:pt>
                <c:pt idx="1861">
                  <c:v>1.4000000000000008</c:v>
                </c:pt>
                <c:pt idx="1862">
                  <c:v>1.4400000000000006</c:v>
                </c:pt>
                <c:pt idx="1863">
                  <c:v>1.6600000000000001</c:v>
                </c:pt>
                <c:pt idx="1864">
                  <c:v>1.7600000000000002</c:v>
                </c:pt>
                <c:pt idx="1865">
                  <c:v>1.8399999999999999</c:v>
                </c:pt>
                <c:pt idx="1866">
                  <c:v>2.1</c:v>
                </c:pt>
                <c:pt idx="1867">
                  <c:v>1.7200000000000002</c:v>
                </c:pt>
                <c:pt idx="1868">
                  <c:v>1.3200000000000003</c:v>
                </c:pt>
                <c:pt idx="1869">
                  <c:v>1.3400000000000003</c:v>
                </c:pt>
                <c:pt idx="1870">
                  <c:v>0.72</c:v>
                </c:pt>
                <c:pt idx="1871">
                  <c:v>0.64000000000000024</c:v>
                </c:pt>
                <c:pt idx="1872">
                  <c:v>0.82</c:v>
                </c:pt>
                <c:pt idx="1873">
                  <c:v>1.1400000000000001</c:v>
                </c:pt>
                <c:pt idx="1874">
                  <c:v>1.2000000000000004</c:v>
                </c:pt>
                <c:pt idx="1875">
                  <c:v>1.2400000000000009</c:v>
                </c:pt>
                <c:pt idx="1876">
                  <c:v>1.1000000000000003</c:v>
                </c:pt>
                <c:pt idx="1877">
                  <c:v>1.4200000000000004</c:v>
                </c:pt>
                <c:pt idx="1878">
                  <c:v>0.84000000000000052</c:v>
                </c:pt>
                <c:pt idx="1879">
                  <c:v>0.65999999999999981</c:v>
                </c:pt>
                <c:pt idx="1880">
                  <c:v>0.95999999999999908</c:v>
                </c:pt>
                <c:pt idx="1881">
                  <c:v>1.099999999999999</c:v>
                </c:pt>
                <c:pt idx="1882">
                  <c:v>0.77999999999999903</c:v>
                </c:pt>
                <c:pt idx="1883">
                  <c:v>1.3399999999999985</c:v>
                </c:pt>
                <c:pt idx="1884">
                  <c:v>1.0199999999999989</c:v>
                </c:pt>
                <c:pt idx="1885">
                  <c:v>1.099999999999999</c:v>
                </c:pt>
                <c:pt idx="1886">
                  <c:v>0.85999999999999976</c:v>
                </c:pt>
                <c:pt idx="1887">
                  <c:v>0.85999999999999976</c:v>
                </c:pt>
                <c:pt idx="1888">
                  <c:v>0.5600000000000005</c:v>
                </c:pt>
                <c:pt idx="1889">
                  <c:v>1.0000000000000011</c:v>
                </c:pt>
                <c:pt idx="1890">
                  <c:v>0.94000000000000128</c:v>
                </c:pt>
                <c:pt idx="1891">
                  <c:v>1.2600000000000009</c:v>
                </c:pt>
                <c:pt idx="1892">
                  <c:v>1.2000000000000006</c:v>
                </c:pt>
                <c:pt idx="1893">
                  <c:v>1.2800000000000005</c:v>
                </c:pt>
                <c:pt idx="1894">
                  <c:v>1.1200000000000003</c:v>
                </c:pt>
                <c:pt idx="1895">
                  <c:v>0.78000000000000047</c:v>
                </c:pt>
                <c:pt idx="1896">
                  <c:v>0.88000000000000012</c:v>
                </c:pt>
                <c:pt idx="1897">
                  <c:v>1.42</c:v>
                </c:pt>
                <c:pt idx="1898">
                  <c:v>1.5799999999999994</c:v>
                </c:pt>
                <c:pt idx="1899">
                  <c:v>1.2599999999999991</c:v>
                </c:pt>
                <c:pt idx="1900">
                  <c:v>1.5599999999999992</c:v>
                </c:pt>
                <c:pt idx="1901">
                  <c:v>1.2999999999999989</c:v>
                </c:pt>
                <c:pt idx="1902">
                  <c:v>0.87999999999999901</c:v>
                </c:pt>
                <c:pt idx="1903">
                  <c:v>0.97999999999999898</c:v>
                </c:pt>
                <c:pt idx="1904">
                  <c:v>1.1399999999999988</c:v>
                </c:pt>
                <c:pt idx="1905">
                  <c:v>0.87999999999999867</c:v>
                </c:pt>
                <c:pt idx="1906">
                  <c:v>0.41999999999999887</c:v>
                </c:pt>
                <c:pt idx="1907">
                  <c:v>0.49999999999999928</c:v>
                </c:pt>
                <c:pt idx="1908">
                  <c:v>0.13999999999999951</c:v>
                </c:pt>
                <c:pt idx="1909">
                  <c:v>0.21999999999999992</c:v>
                </c:pt>
                <c:pt idx="1910">
                  <c:v>0.46000000000000013</c:v>
                </c:pt>
                <c:pt idx="1911">
                  <c:v>0.74000000000000021</c:v>
                </c:pt>
                <c:pt idx="1912">
                  <c:v>0.48000000000000043</c:v>
                </c:pt>
                <c:pt idx="1913">
                  <c:v>0.74000000000000055</c:v>
                </c:pt>
                <c:pt idx="1914">
                  <c:v>0.88000000000000078</c:v>
                </c:pt>
                <c:pt idx="1915">
                  <c:v>1.0000000000000004</c:v>
                </c:pt>
                <c:pt idx="1916">
                  <c:v>1.2000000000000006</c:v>
                </c:pt>
                <c:pt idx="1917">
                  <c:v>1.2</c:v>
                </c:pt>
                <c:pt idx="1918">
                  <c:v>1.2000000000000004</c:v>
                </c:pt>
                <c:pt idx="1919">
                  <c:v>0.8</c:v>
                </c:pt>
                <c:pt idx="1920">
                  <c:v>0.38000000000000045</c:v>
                </c:pt>
                <c:pt idx="1921">
                  <c:v>0.37999999999999973</c:v>
                </c:pt>
                <c:pt idx="1922">
                  <c:v>0.67999999999999972</c:v>
                </c:pt>
                <c:pt idx="1923">
                  <c:v>0.61999999999999955</c:v>
                </c:pt>
                <c:pt idx="1924">
                  <c:v>0.93999999999999984</c:v>
                </c:pt>
                <c:pt idx="1925">
                  <c:v>1.0799999999999994</c:v>
                </c:pt>
                <c:pt idx="1926">
                  <c:v>0.95999999999999974</c:v>
                </c:pt>
                <c:pt idx="1927">
                  <c:v>0.68</c:v>
                </c:pt>
                <c:pt idx="1928">
                  <c:v>0.39999999999999963</c:v>
                </c:pt>
                <c:pt idx="1929">
                  <c:v>0.43999999999999917</c:v>
                </c:pt>
                <c:pt idx="1930">
                  <c:v>0.55999999999999939</c:v>
                </c:pt>
                <c:pt idx="1931">
                  <c:v>0.59999999999999931</c:v>
                </c:pt>
                <c:pt idx="1932">
                  <c:v>0.45999999999999908</c:v>
                </c:pt>
                <c:pt idx="1933">
                  <c:v>0.65999999999999903</c:v>
                </c:pt>
                <c:pt idx="1934">
                  <c:v>0.39999999999999891</c:v>
                </c:pt>
                <c:pt idx="1935">
                  <c:v>0.3599999999999991</c:v>
                </c:pt>
                <c:pt idx="1936">
                  <c:v>0.65999999999999948</c:v>
                </c:pt>
                <c:pt idx="1937">
                  <c:v>0.87999999999999967</c:v>
                </c:pt>
                <c:pt idx="1938">
                  <c:v>0.87999999999999967</c:v>
                </c:pt>
                <c:pt idx="1939">
                  <c:v>1.2000000000000004</c:v>
                </c:pt>
                <c:pt idx="1940">
                  <c:v>1.0000000000000004</c:v>
                </c:pt>
                <c:pt idx="1941">
                  <c:v>0.51999999999999991</c:v>
                </c:pt>
                <c:pt idx="1942">
                  <c:v>0.56000000000000016</c:v>
                </c:pt>
                <c:pt idx="1943">
                  <c:v>0.38000000000000045</c:v>
                </c:pt>
                <c:pt idx="1944">
                  <c:v>0.28000000000000008</c:v>
                </c:pt>
                <c:pt idx="1945">
                  <c:v>0.82</c:v>
                </c:pt>
                <c:pt idx="1946">
                  <c:v>0.74000000000000021</c:v>
                </c:pt>
                <c:pt idx="1947">
                  <c:v>0.69999999999999962</c:v>
                </c:pt>
                <c:pt idx="1948">
                  <c:v>0.83999999999999986</c:v>
                </c:pt>
                <c:pt idx="1949">
                  <c:v>0.75999999999999945</c:v>
                </c:pt>
                <c:pt idx="1950">
                  <c:v>0.55999999999999939</c:v>
                </c:pt>
                <c:pt idx="1951">
                  <c:v>0.81999999999999962</c:v>
                </c:pt>
                <c:pt idx="1952">
                  <c:v>0.76000000000000012</c:v>
                </c:pt>
                <c:pt idx="1953">
                  <c:v>0.8600000000000001</c:v>
                </c:pt>
                <c:pt idx="1954">
                  <c:v>0.88000000000000045</c:v>
                </c:pt>
                <c:pt idx="1955">
                  <c:v>0.94000000000000095</c:v>
                </c:pt>
                <c:pt idx="1956">
                  <c:v>0.84000000000000097</c:v>
                </c:pt>
                <c:pt idx="1957">
                  <c:v>0.76000000000000045</c:v>
                </c:pt>
                <c:pt idx="1958">
                  <c:v>0.72000000000000031</c:v>
                </c:pt>
                <c:pt idx="1959">
                  <c:v>1.0000000000000007</c:v>
                </c:pt>
                <c:pt idx="1960">
                  <c:v>0.96000000000000019</c:v>
                </c:pt>
                <c:pt idx="1961">
                  <c:v>1.3</c:v>
                </c:pt>
                <c:pt idx="1962">
                  <c:v>1.2800000000000005</c:v>
                </c:pt>
                <c:pt idx="1963">
                  <c:v>1.3000000000000003</c:v>
                </c:pt>
                <c:pt idx="1964">
                  <c:v>1.2399999999999998</c:v>
                </c:pt>
                <c:pt idx="1965">
                  <c:v>1.1600000000000001</c:v>
                </c:pt>
                <c:pt idx="1966">
                  <c:v>1.3400000000000003</c:v>
                </c:pt>
                <c:pt idx="1967">
                  <c:v>1.72</c:v>
                </c:pt>
                <c:pt idx="1968">
                  <c:v>2.1999999999999997</c:v>
                </c:pt>
                <c:pt idx="1969">
                  <c:v>2.2999999999999998</c:v>
                </c:pt>
                <c:pt idx="1970">
                  <c:v>2.2200000000000002</c:v>
                </c:pt>
                <c:pt idx="1971">
                  <c:v>1.86</c:v>
                </c:pt>
                <c:pt idx="1972">
                  <c:v>1.8400000000000003</c:v>
                </c:pt>
                <c:pt idx="1973">
                  <c:v>1.620000000000001</c:v>
                </c:pt>
                <c:pt idx="1974">
                  <c:v>1.3000000000000007</c:v>
                </c:pt>
                <c:pt idx="1975">
                  <c:v>1.1400000000000001</c:v>
                </c:pt>
                <c:pt idx="1976">
                  <c:v>1.1199999999999999</c:v>
                </c:pt>
                <c:pt idx="1977">
                  <c:v>1.1399999999999999</c:v>
                </c:pt>
                <c:pt idx="1978">
                  <c:v>0.7999999999999996</c:v>
                </c:pt>
                <c:pt idx="1979">
                  <c:v>0.93999999999999984</c:v>
                </c:pt>
                <c:pt idx="1980">
                  <c:v>1</c:v>
                </c:pt>
                <c:pt idx="1981">
                  <c:v>0.8</c:v>
                </c:pt>
                <c:pt idx="1982">
                  <c:v>0.68</c:v>
                </c:pt>
                <c:pt idx="1983">
                  <c:v>0.89999999999999969</c:v>
                </c:pt>
                <c:pt idx="1984">
                  <c:v>0.79999999999999927</c:v>
                </c:pt>
                <c:pt idx="1985">
                  <c:v>0.77999999999999903</c:v>
                </c:pt>
                <c:pt idx="1986">
                  <c:v>1.2599999999999991</c:v>
                </c:pt>
                <c:pt idx="1987">
                  <c:v>1.0799999999999994</c:v>
                </c:pt>
                <c:pt idx="1988">
                  <c:v>0.9</c:v>
                </c:pt>
                <c:pt idx="1989">
                  <c:v>1.1200000000000003</c:v>
                </c:pt>
                <c:pt idx="1990">
                  <c:v>1.3600000000000005</c:v>
                </c:pt>
                <c:pt idx="1991">
                  <c:v>1.0000000000000004</c:v>
                </c:pt>
                <c:pt idx="1992">
                  <c:v>1.0199999999999996</c:v>
                </c:pt>
                <c:pt idx="1993">
                  <c:v>1.1599999999999995</c:v>
                </c:pt>
                <c:pt idx="1994">
                  <c:v>0.9199999999999996</c:v>
                </c:pt>
                <c:pt idx="1995">
                  <c:v>0.85999999999999976</c:v>
                </c:pt>
                <c:pt idx="1996">
                  <c:v>0.7000000000000004</c:v>
                </c:pt>
                <c:pt idx="1997">
                  <c:v>0.80000000000000038</c:v>
                </c:pt>
                <c:pt idx="1998">
                  <c:v>0.72000000000000031</c:v>
                </c:pt>
                <c:pt idx="1999">
                  <c:v>0.66000000000000048</c:v>
                </c:pt>
                <c:pt idx="2000">
                  <c:v>0.48000000000000043</c:v>
                </c:pt>
                <c:pt idx="2001">
                  <c:v>0.8</c:v>
                </c:pt>
                <c:pt idx="2002">
                  <c:v>0.7</c:v>
                </c:pt>
                <c:pt idx="2003">
                  <c:v>0.87999999999999967</c:v>
                </c:pt>
                <c:pt idx="2004">
                  <c:v>0.99999999999999933</c:v>
                </c:pt>
                <c:pt idx="2005">
                  <c:v>0.89999999999999925</c:v>
                </c:pt>
                <c:pt idx="2006">
                  <c:v>0.95999999999999941</c:v>
                </c:pt>
                <c:pt idx="2007">
                  <c:v>0.9</c:v>
                </c:pt>
                <c:pt idx="2008">
                  <c:v>1.08</c:v>
                </c:pt>
                <c:pt idx="2009">
                  <c:v>1.2200000000000002</c:v>
                </c:pt>
                <c:pt idx="2010">
                  <c:v>1.3800000000000001</c:v>
                </c:pt>
                <c:pt idx="2011">
                  <c:v>1.4800000000000004</c:v>
                </c:pt>
                <c:pt idx="2012">
                  <c:v>1.4200000000000004</c:v>
                </c:pt>
                <c:pt idx="2013">
                  <c:v>0.82000000000000028</c:v>
                </c:pt>
                <c:pt idx="2014">
                  <c:v>1.0000000000000004</c:v>
                </c:pt>
                <c:pt idx="2015">
                  <c:v>1.0000000000000004</c:v>
                </c:pt>
                <c:pt idx="2016">
                  <c:v>0.98000000000000043</c:v>
                </c:pt>
                <c:pt idx="2017">
                  <c:v>1.1000000000000008</c:v>
                </c:pt>
                <c:pt idx="2018">
                  <c:v>0.96000000000000085</c:v>
                </c:pt>
                <c:pt idx="2019">
                  <c:v>0.72000000000000064</c:v>
                </c:pt>
                <c:pt idx="2020">
                  <c:v>0.84000000000000097</c:v>
                </c:pt>
                <c:pt idx="2021">
                  <c:v>0.30000000000000038</c:v>
                </c:pt>
                <c:pt idx="2022">
                  <c:v>0.19999999999999965</c:v>
                </c:pt>
                <c:pt idx="2023">
                  <c:v>0.69999999999999962</c:v>
                </c:pt>
                <c:pt idx="2024">
                  <c:v>0.58000000000000007</c:v>
                </c:pt>
                <c:pt idx="2025">
                  <c:v>0.17999999999999972</c:v>
                </c:pt>
                <c:pt idx="2026">
                  <c:v>0.53999999999999981</c:v>
                </c:pt>
                <c:pt idx="2027">
                  <c:v>0.70000000000000073</c:v>
                </c:pt>
                <c:pt idx="2028">
                  <c:v>0.56000000000000016</c:v>
                </c:pt>
                <c:pt idx="2029">
                  <c:v>0.7999999999999996</c:v>
                </c:pt>
                <c:pt idx="2030">
                  <c:v>1.1400000000000001</c:v>
                </c:pt>
                <c:pt idx="2031">
                  <c:v>1.0800000000000005</c:v>
                </c:pt>
                <c:pt idx="2032">
                  <c:v>0.99999999999999967</c:v>
                </c:pt>
                <c:pt idx="2033">
                  <c:v>1.1800000000000002</c:v>
                </c:pt>
                <c:pt idx="2034">
                  <c:v>1.1600000000000001</c:v>
                </c:pt>
                <c:pt idx="2035">
                  <c:v>1.0599999999999998</c:v>
                </c:pt>
                <c:pt idx="2036">
                  <c:v>1.22</c:v>
                </c:pt>
                <c:pt idx="2037">
                  <c:v>0.96000000000000019</c:v>
                </c:pt>
                <c:pt idx="2038">
                  <c:v>0.98000000000000043</c:v>
                </c:pt>
                <c:pt idx="2039">
                  <c:v>0.86000000000000087</c:v>
                </c:pt>
                <c:pt idx="2040">
                  <c:v>0.90000000000000069</c:v>
                </c:pt>
                <c:pt idx="2041">
                  <c:v>0.74000000000000055</c:v>
                </c:pt>
                <c:pt idx="2042">
                  <c:v>1.1600000000000006</c:v>
                </c:pt>
                <c:pt idx="2043">
                  <c:v>0.64000000000000024</c:v>
                </c:pt>
                <c:pt idx="2044">
                  <c:v>0.51999999999999991</c:v>
                </c:pt>
                <c:pt idx="2045">
                  <c:v>0.78</c:v>
                </c:pt>
                <c:pt idx="2046">
                  <c:v>0.61999999999999988</c:v>
                </c:pt>
                <c:pt idx="2047">
                  <c:v>0.54000000000000026</c:v>
                </c:pt>
                <c:pt idx="2048">
                  <c:v>0.51999999999999991</c:v>
                </c:pt>
                <c:pt idx="2049">
                  <c:v>0.44000000000000022</c:v>
                </c:pt>
                <c:pt idx="2050">
                  <c:v>6.0000000000000497E-2</c:v>
                </c:pt>
                <c:pt idx="2051">
                  <c:v>0.10000000000000071</c:v>
                </c:pt>
                <c:pt idx="2052">
                  <c:v>0.40000000000000069</c:v>
                </c:pt>
                <c:pt idx="2053">
                  <c:v>1.0600000000000009</c:v>
                </c:pt>
                <c:pt idx="2054">
                  <c:v>1.1600000000000001</c:v>
                </c:pt>
                <c:pt idx="2055">
                  <c:v>1.48</c:v>
                </c:pt>
                <c:pt idx="2056">
                  <c:v>1.7799999999999998</c:v>
                </c:pt>
                <c:pt idx="2057">
                  <c:v>1.2999999999999996</c:v>
                </c:pt>
                <c:pt idx="2058">
                  <c:v>0.95999999999999974</c:v>
                </c:pt>
                <c:pt idx="2059">
                  <c:v>1.0400000000000003</c:v>
                </c:pt>
                <c:pt idx="2060">
                  <c:v>0.99999999999999967</c:v>
                </c:pt>
                <c:pt idx="2061">
                  <c:v>0.65999999999999981</c:v>
                </c:pt>
                <c:pt idx="2062">
                  <c:v>0.68</c:v>
                </c:pt>
                <c:pt idx="2063">
                  <c:v>0.41999999999999993</c:v>
                </c:pt>
                <c:pt idx="2064">
                  <c:v>9.9999999999999645E-2</c:v>
                </c:pt>
                <c:pt idx="2065">
                  <c:v>8.0000000000000071E-2</c:v>
                </c:pt>
                <c:pt idx="2066">
                  <c:v>8.0000000000000071E-2</c:v>
                </c:pt>
                <c:pt idx="2067">
                  <c:v>0.13999999999999951</c:v>
                </c:pt>
                <c:pt idx="2068">
                  <c:v>0.57999999999999974</c:v>
                </c:pt>
                <c:pt idx="2069">
                  <c:v>1.1400000000000001</c:v>
                </c:pt>
                <c:pt idx="2070">
                  <c:v>0.98000000000000043</c:v>
                </c:pt>
                <c:pt idx="2071">
                  <c:v>1.0400000000000005</c:v>
                </c:pt>
                <c:pt idx="2072">
                  <c:v>0.70000000000000073</c:v>
                </c:pt>
                <c:pt idx="2073">
                  <c:v>0.74000000000000055</c:v>
                </c:pt>
                <c:pt idx="2074">
                  <c:v>0.56000000000000016</c:v>
                </c:pt>
                <c:pt idx="2075">
                  <c:v>0.61999999999999988</c:v>
                </c:pt>
                <c:pt idx="2076">
                  <c:v>0.81999999999999962</c:v>
                </c:pt>
                <c:pt idx="2077">
                  <c:v>1.1199999999999997</c:v>
                </c:pt>
                <c:pt idx="2078">
                  <c:v>0.91999999999999993</c:v>
                </c:pt>
                <c:pt idx="2079">
                  <c:v>0.71999999999999953</c:v>
                </c:pt>
                <c:pt idx="2080">
                  <c:v>0.47999999999999937</c:v>
                </c:pt>
                <c:pt idx="2081">
                  <c:v>0.19999999999999965</c:v>
                </c:pt>
                <c:pt idx="2082">
                  <c:v>0.10000000000000035</c:v>
                </c:pt>
                <c:pt idx="2083">
                  <c:v>0.23999999999999949</c:v>
                </c:pt>
                <c:pt idx="2084">
                  <c:v>0.38000000000000006</c:v>
                </c:pt>
                <c:pt idx="2085">
                  <c:v>0.62000000000000066</c:v>
                </c:pt>
                <c:pt idx="2086">
                  <c:v>0.80000000000000071</c:v>
                </c:pt>
                <c:pt idx="2087">
                  <c:v>0.73999999999999988</c:v>
                </c:pt>
                <c:pt idx="2088">
                  <c:v>0.6</c:v>
                </c:pt>
                <c:pt idx="2089">
                  <c:v>0.5800000000000004</c:v>
                </c:pt>
                <c:pt idx="2090">
                  <c:v>0.6</c:v>
                </c:pt>
                <c:pt idx="2091">
                  <c:v>0.4199999999999996</c:v>
                </c:pt>
                <c:pt idx="2092">
                  <c:v>0.73999999999999988</c:v>
                </c:pt>
                <c:pt idx="2093">
                  <c:v>1.0400000000000005</c:v>
                </c:pt>
                <c:pt idx="2094">
                  <c:v>0.76000000000000012</c:v>
                </c:pt>
                <c:pt idx="2095">
                  <c:v>0.7</c:v>
                </c:pt>
                <c:pt idx="2096">
                  <c:v>0.70000000000000073</c:v>
                </c:pt>
                <c:pt idx="2097">
                  <c:v>0.96000000000000019</c:v>
                </c:pt>
                <c:pt idx="2098">
                  <c:v>0.87999999999999967</c:v>
                </c:pt>
                <c:pt idx="2099">
                  <c:v>0.9199999999999996</c:v>
                </c:pt>
                <c:pt idx="2100">
                  <c:v>0.93999999999999984</c:v>
                </c:pt>
                <c:pt idx="2101">
                  <c:v>1.3199999999999996</c:v>
                </c:pt>
                <c:pt idx="2102">
                  <c:v>0.80000000000000071</c:v>
                </c:pt>
                <c:pt idx="2103">
                  <c:v>0.74000000000000132</c:v>
                </c:pt>
                <c:pt idx="2104">
                  <c:v>0.80000000000000138</c:v>
                </c:pt>
                <c:pt idx="2105">
                  <c:v>1.0200000000000018</c:v>
                </c:pt>
                <c:pt idx="2106">
                  <c:v>0.68000000000000183</c:v>
                </c:pt>
                <c:pt idx="2107">
                  <c:v>0.80000000000000138</c:v>
                </c:pt>
                <c:pt idx="2108">
                  <c:v>1.0200000000000009</c:v>
                </c:pt>
                <c:pt idx="2109">
                  <c:v>1.1600000000000008</c:v>
                </c:pt>
                <c:pt idx="2110">
                  <c:v>1.1000000000000001</c:v>
                </c:pt>
                <c:pt idx="2111">
                  <c:v>1.2399999999999998</c:v>
                </c:pt>
                <c:pt idx="2112">
                  <c:v>1.3399999999999999</c:v>
                </c:pt>
                <c:pt idx="2113">
                  <c:v>0.93999999999999984</c:v>
                </c:pt>
                <c:pt idx="2114">
                  <c:v>0.87999999999999967</c:v>
                </c:pt>
                <c:pt idx="2115">
                  <c:v>0.77999999999999969</c:v>
                </c:pt>
                <c:pt idx="2116">
                  <c:v>1.0199999999999996</c:v>
                </c:pt>
                <c:pt idx="2117">
                  <c:v>1.2599999999999993</c:v>
                </c:pt>
                <c:pt idx="2118">
                  <c:v>1.3199999999999996</c:v>
                </c:pt>
                <c:pt idx="2119">
                  <c:v>1.6199999999999997</c:v>
                </c:pt>
                <c:pt idx="2120">
                  <c:v>1.6599999999999995</c:v>
                </c:pt>
                <c:pt idx="2121">
                  <c:v>1.579999999999999</c:v>
                </c:pt>
                <c:pt idx="2122">
                  <c:v>1.2799999999999989</c:v>
                </c:pt>
                <c:pt idx="2123">
                  <c:v>1.319999999999999</c:v>
                </c:pt>
                <c:pt idx="2124">
                  <c:v>1.2599999999999987</c:v>
                </c:pt>
                <c:pt idx="2125">
                  <c:v>1.0999999999999992</c:v>
                </c:pt>
                <c:pt idx="2126">
                  <c:v>1.3200000000000003</c:v>
                </c:pt>
                <c:pt idx="2127">
                  <c:v>1.6800000000000004</c:v>
                </c:pt>
                <c:pt idx="2128">
                  <c:v>1.9400000000000006</c:v>
                </c:pt>
                <c:pt idx="2129">
                  <c:v>2.120000000000001</c:v>
                </c:pt>
                <c:pt idx="2130">
                  <c:v>2.2000000000000015</c:v>
                </c:pt>
                <c:pt idx="2131">
                  <c:v>2.1000000000000005</c:v>
                </c:pt>
                <c:pt idx="2132">
                  <c:v>2.06</c:v>
                </c:pt>
                <c:pt idx="2133">
                  <c:v>1.8199999999999996</c:v>
                </c:pt>
                <c:pt idx="2134">
                  <c:v>1.6199999999999997</c:v>
                </c:pt>
                <c:pt idx="2135">
                  <c:v>1.6999999999999993</c:v>
                </c:pt>
                <c:pt idx="2136">
                  <c:v>1.5599999999999994</c:v>
                </c:pt>
                <c:pt idx="2137">
                  <c:v>1.7399999999999998</c:v>
                </c:pt>
                <c:pt idx="2138">
                  <c:v>1.8800000000000003</c:v>
                </c:pt>
                <c:pt idx="2139">
                  <c:v>1.6800000000000004</c:v>
                </c:pt>
                <c:pt idx="2140">
                  <c:v>1.4400000000000006</c:v>
                </c:pt>
                <c:pt idx="2141">
                  <c:v>1.4800000000000004</c:v>
                </c:pt>
                <c:pt idx="2142">
                  <c:v>0.96000000000000085</c:v>
                </c:pt>
                <c:pt idx="2143">
                  <c:v>0.96000000000000085</c:v>
                </c:pt>
                <c:pt idx="2144">
                  <c:v>0.52000000000000024</c:v>
                </c:pt>
                <c:pt idx="2145">
                  <c:v>0.64000000000000057</c:v>
                </c:pt>
                <c:pt idx="2146">
                  <c:v>0.50000000000000067</c:v>
                </c:pt>
                <c:pt idx="2147">
                  <c:v>0.8</c:v>
                </c:pt>
                <c:pt idx="2148">
                  <c:v>0.8</c:v>
                </c:pt>
                <c:pt idx="2149">
                  <c:v>1.3600000000000008</c:v>
                </c:pt>
                <c:pt idx="2150">
                  <c:v>1.5799999999999996</c:v>
                </c:pt>
                <c:pt idx="2151">
                  <c:v>1.8799999999999997</c:v>
                </c:pt>
                <c:pt idx="2152">
                  <c:v>1.8599999999999994</c:v>
                </c:pt>
                <c:pt idx="2153">
                  <c:v>1.7199999999999995</c:v>
                </c:pt>
                <c:pt idx="2154">
                  <c:v>1.819999999999999</c:v>
                </c:pt>
                <c:pt idx="2155">
                  <c:v>1.7399999999999991</c:v>
                </c:pt>
                <c:pt idx="2156">
                  <c:v>1.4199999999999988</c:v>
                </c:pt>
                <c:pt idx="2157">
                  <c:v>1.3999999999999992</c:v>
                </c:pt>
                <c:pt idx="2158">
                  <c:v>1.579999999999999</c:v>
                </c:pt>
                <c:pt idx="2159">
                  <c:v>1.7199999999999995</c:v>
                </c:pt>
                <c:pt idx="2160">
                  <c:v>2.04</c:v>
                </c:pt>
                <c:pt idx="2161">
                  <c:v>2.16</c:v>
                </c:pt>
                <c:pt idx="2162">
                  <c:v>2.0200000000000005</c:v>
                </c:pt>
                <c:pt idx="2163">
                  <c:v>1.3400000000000005</c:v>
                </c:pt>
                <c:pt idx="2164">
                  <c:v>0.92000000000000104</c:v>
                </c:pt>
                <c:pt idx="2165">
                  <c:v>0.44000000000000056</c:v>
                </c:pt>
                <c:pt idx="2166">
                  <c:v>0.66000000000000081</c:v>
                </c:pt>
                <c:pt idx="2167">
                  <c:v>0.86000000000000087</c:v>
                </c:pt>
                <c:pt idx="2168">
                  <c:v>1.5200000000000009</c:v>
                </c:pt>
                <c:pt idx="2169">
                  <c:v>1.6200000000000003</c:v>
                </c:pt>
                <c:pt idx="2170">
                  <c:v>1.6400000000000012</c:v>
                </c:pt>
                <c:pt idx="2171">
                  <c:v>1.3600000000000008</c:v>
                </c:pt>
                <c:pt idx="2172">
                  <c:v>1.4200000000000004</c:v>
                </c:pt>
                <c:pt idx="2173">
                  <c:v>1.44</c:v>
                </c:pt>
                <c:pt idx="2174">
                  <c:v>1.2800000000000005</c:v>
                </c:pt>
                <c:pt idx="2175">
                  <c:v>1.3200000000000003</c:v>
                </c:pt>
                <c:pt idx="2176">
                  <c:v>1.5000000000000007</c:v>
                </c:pt>
                <c:pt idx="2177">
                  <c:v>1.4600000000000015</c:v>
                </c:pt>
                <c:pt idx="2178">
                  <c:v>0.90000000000000213</c:v>
                </c:pt>
                <c:pt idx="2179">
                  <c:v>0.76000000000000156</c:v>
                </c:pt>
                <c:pt idx="2180">
                  <c:v>0.80000000000000071</c:v>
                </c:pt>
                <c:pt idx="2181">
                  <c:v>0.44000000000000056</c:v>
                </c:pt>
                <c:pt idx="2182">
                  <c:v>0.66000000000000014</c:v>
                </c:pt>
                <c:pt idx="2183">
                  <c:v>1.2999999999999994</c:v>
                </c:pt>
                <c:pt idx="2184">
                  <c:v>1.4599999999999995</c:v>
                </c:pt>
                <c:pt idx="2185">
                  <c:v>1.4600000000000002</c:v>
                </c:pt>
                <c:pt idx="2186">
                  <c:v>1.5199999999999996</c:v>
                </c:pt>
                <c:pt idx="2187">
                  <c:v>1.2399999999999991</c:v>
                </c:pt>
                <c:pt idx="2188">
                  <c:v>1.1200000000000003</c:v>
                </c:pt>
                <c:pt idx="2189">
                  <c:v>1.06</c:v>
                </c:pt>
                <c:pt idx="2190">
                  <c:v>1.0599999999999994</c:v>
                </c:pt>
                <c:pt idx="2191">
                  <c:v>1.2199999999999995</c:v>
                </c:pt>
                <c:pt idx="2192">
                  <c:v>1.2199999999999995</c:v>
                </c:pt>
                <c:pt idx="2193">
                  <c:v>1.1399999999999983</c:v>
                </c:pt>
                <c:pt idx="2194">
                  <c:v>1.5599999999999987</c:v>
                </c:pt>
                <c:pt idx="2195">
                  <c:v>1.9799999999999998</c:v>
                </c:pt>
                <c:pt idx="2196">
                  <c:v>1.6400000000000006</c:v>
                </c:pt>
                <c:pt idx="2197">
                  <c:v>1.6600000000000008</c:v>
                </c:pt>
                <c:pt idx="2198">
                  <c:v>1.7800000000000011</c:v>
                </c:pt>
                <c:pt idx="2199">
                  <c:v>1.7</c:v>
                </c:pt>
                <c:pt idx="2200">
                  <c:v>1.2799999999999998</c:v>
                </c:pt>
                <c:pt idx="2201">
                  <c:v>1.4199999999999988</c:v>
                </c:pt>
                <c:pt idx="2202">
                  <c:v>1.1399999999999992</c:v>
                </c:pt>
                <c:pt idx="2203">
                  <c:v>1.319999999999999</c:v>
                </c:pt>
                <c:pt idx="2204">
                  <c:v>1.5200000000000002</c:v>
                </c:pt>
                <c:pt idx="2205">
                  <c:v>1.7799999999999998</c:v>
                </c:pt>
                <c:pt idx="2206">
                  <c:v>1.6799999999999997</c:v>
                </c:pt>
                <c:pt idx="2207">
                  <c:v>1.7399999999999991</c:v>
                </c:pt>
                <c:pt idx="2208">
                  <c:v>1.3399999999999992</c:v>
                </c:pt>
                <c:pt idx="2209">
                  <c:v>1.5199999999999989</c:v>
                </c:pt>
                <c:pt idx="2210">
                  <c:v>1.319999999999999</c:v>
                </c:pt>
                <c:pt idx="2211">
                  <c:v>1.4599999999999995</c:v>
                </c:pt>
                <c:pt idx="2212">
                  <c:v>1.5399999999999991</c:v>
                </c:pt>
                <c:pt idx="2213">
                  <c:v>1.319999999999999</c:v>
                </c:pt>
                <c:pt idx="2214">
                  <c:v>1.0599999999999994</c:v>
                </c:pt>
                <c:pt idx="2215">
                  <c:v>0.95999999999999941</c:v>
                </c:pt>
                <c:pt idx="2216">
                  <c:v>1.1999999999999986</c:v>
                </c:pt>
                <c:pt idx="2217">
                  <c:v>1.1799999999999997</c:v>
                </c:pt>
                <c:pt idx="2218">
                  <c:v>1.3799999999999997</c:v>
                </c:pt>
                <c:pt idx="2219">
                  <c:v>1.0999999999999985</c:v>
                </c:pt>
                <c:pt idx="2220">
                  <c:v>0.85999999999999943</c:v>
                </c:pt>
                <c:pt idx="2221">
                  <c:v>0.84000000000000052</c:v>
                </c:pt>
                <c:pt idx="2222">
                  <c:v>1</c:v>
                </c:pt>
                <c:pt idx="2223">
                  <c:v>1.2000000000000015</c:v>
                </c:pt>
                <c:pt idx="2224">
                  <c:v>1.4000000000000015</c:v>
                </c:pt>
                <c:pt idx="2225">
                  <c:v>1.7600000000000009</c:v>
                </c:pt>
                <c:pt idx="2226">
                  <c:v>1.8400000000000005</c:v>
                </c:pt>
                <c:pt idx="2227">
                  <c:v>2.3200000000000016</c:v>
                </c:pt>
                <c:pt idx="2228">
                  <c:v>2.2999999999999998</c:v>
                </c:pt>
                <c:pt idx="2229">
                  <c:v>2.5</c:v>
                </c:pt>
                <c:pt idx="2230">
                  <c:v>2.62</c:v>
                </c:pt>
                <c:pt idx="2231">
                  <c:v>2.4799999999999995</c:v>
                </c:pt>
                <c:pt idx="2232">
                  <c:v>1.9799999999999982</c:v>
                </c:pt>
                <c:pt idx="2233">
                  <c:v>2.1399999999999992</c:v>
                </c:pt>
                <c:pt idx="2234">
                  <c:v>2.1999999999999984</c:v>
                </c:pt>
                <c:pt idx="2235">
                  <c:v>2.3599999999999981</c:v>
                </c:pt>
                <c:pt idx="2236">
                  <c:v>2.6999999999999984</c:v>
                </c:pt>
                <c:pt idx="2237">
                  <c:v>3.0199999999999987</c:v>
                </c:pt>
                <c:pt idx="2238">
                  <c:v>3.2799999999999985</c:v>
                </c:pt>
                <c:pt idx="2239">
                  <c:v>3.1199999999999988</c:v>
                </c:pt>
                <c:pt idx="2240">
                  <c:v>2.9799999999999995</c:v>
                </c:pt>
                <c:pt idx="2241">
                  <c:v>2.5799999999999996</c:v>
                </c:pt>
                <c:pt idx="2242">
                  <c:v>2.2799999999999998</c:v>
                </c:pt>
                <c:pt idx="2243">
                  <c:v>1.8200000000000003</c:v>
                </c:pt>
                <c:pt idx="2244">
                  <c:v>1.5200000000000002</c:v>
                </c:pt>
                <c:pt idx="2245">
                  <c:v>1.8</c:v>
                </c:pt>
                <c:pt idx="2246">
                  <c:v>1.8599999999999994</c:v>
                </c:pt>
                <c:pt idx="2247">
                  <c:v>1.9</c:v>
                </c:pt>
                <c:pt idx="2248">
                  <c:v>2.0799999999999996</c:v>
                </c:pt>
                <c:pt idx="2249">
                  <c:v>2.4</c:v>
                </c:pt>
                <c:pt idx="2250">
                  <c:v>2.4800000000000013</c:v>
                </c:pt>
                <c:pt idx="2251">
                  <c:v>2.6000000000000014</c:v>
                </c:pt>
                <c:pt idx="2252">
                  <c:v>2.4000000000000012</c:v>
                </c:pt>
                <c:pt idx="2253">
                  <c:v>1.9400000000000019</c:v>
                </c:pt>
                <c:pt idx="2254">
                  <c:v>1.3800000000000026</c:v>
                </c:pt>
                <c:pt idx="2255">
                  <c:v>0.54000000000000203</c:v>
                </c:pt>
                <c:pt idx="2256">
                  <c:v>0.22000000000000169</c:v>
                </c:pt>
                <c:pt idx="2257">
                  <c:v>0.18000000000000255</c:v>
                </c:pt>
                <c:pt idx="2258">
                  <c:v>0.1200000000000017</c:v>
                </c:pt>
                <c:pt idx="2259">
                  <c:v>0.60000000000000142</c:v>
                </c:pt>
                <c:pt idx="2260">
                  <c:v>0.96000000000000085</c:v>
                </c:pt>
                <c:pt idx="2261">
                  <c:v>1.1400000000000006</c:v>
                </c:pt>
                <c:pt idx="2262">
                  <c:v>1.4200000000000004</c:v>
                </c:pt>
                <c:pt idx="2263">
                  <c:v>1.7400000000000007</c:v>
                </c:pt>
                <c:pt idx="2264">
                  <c:v>1.3799999999999997</c:v>
                </c:pt>
                <c:pt idx="2265">
                  <c:v>0.95999999999999941</c:v>
                </c:pt>
                <c:pt idx="2266">
                  <c:v>1</c:v>
                </c:pt>
                <c:pt idx="2267">
                  <c:v>0.99999999999999856</c:v>
                </c:pt>
                <c:pt idx="2268">
                  <c:v>1.0599999999999994</c:v>
                </c:pt>
                <c:pt idx="2269">
                  <c:v>1.1399999999999992</c:v>
                </c:pt>
                <c:pt idx="2270">
                  <c:v>1.7399999999999991</c:v>
                </c:pt>
                <c:pt idx="2271">
                  <c:v>1.8799999999999997</c:v>
                </c:pt>
                <c:pt idx="2272">
                  <c:v>1.680000000000001</c:v>
                </c:pt>
                <c:pt idx="2273">
                  <c:v>1.6600000000000008</c:v>
                </c:pt>
                <c:pt idx="2274">
                  <c:v>2.080000000000001</c:v>
                </c:pt>
                <c:pt idx="2275">
                  <c:v>1.8800000000000012</c:v>
                </c:pt>
                <c:pt idx="2276">
                  <c:v>1.9599999999999995</c:v>
                </c:pt>
                <c:pt idx="2277">
                  <c:v>1.819999999999999</c:v>
                </c:pt>
                <c:pt idx="2278">
                  <c:v>1.7799999999999983</c:v>
                </c:pt>
                <c:pt idx="2279">
                  <c:v>1.6199999999999988</c:v>
                </c:pt>
                <c:pt idx="2280">
                  <c:v>1.819999999999999</c:v>
                </c:pt>
                <c:pt idx="2281">
                  <c:v>1.4</c:v>
                </c:pt>
                <c:pt idx="2282">
                  <c:v>1.3399999999999992</c:v>
                </c:pt>
                <c:pt idx="2283">
                  <c:v>1.4599999999999995</c:v>
                </c:pt>
                <c:pt idx="2284">
                  <c:v>1.1799999999999997</c:v>
                </c:pt>
                <c:pt idx="2285">
                  <c:v>0.95999999999999941</c:v>
                </c:pt>
                <c:pt idx="2286">
                  <c:v>1.2599999999999993</c:v>
                </c:pt>
                <c:pt idx="2287">
                  <c:v>1.5600000000000009</c:v>
                </c:pt>
                <c:pt idx="2288">
                  <c:v>1.6000000000000014</c:v>
                </c:pt>
                <c:pt idx="2289">
                  <c:v>1.7800000000000011</c:v>
                </c:pt>
                <c:pt idx="2290">
                  <c:v>2.0800000000000027</c:v>
                </c:pt>
                <c:pt idx="2291">
                  <c:v>2.2400000000000033</c:v>
                </c:pt>
                <c:pt idx="2292">
                  <c:v>2.3000000000000029</c:v>
                </c:pt>
                <c:pt idx="2293">
                  <c:v>2.5000000000000013</c:v>
                </c:pt>
                <c:pt idx="2294">
                  <c:v>2.7400000000000007</c:v>
                </c:pt>
                <c:pt idx="2295">
                  <c:v>2.38</c:v>
                </c:pt>
                <c:pt idx="2296">
                  <c:v>1.9999999999999987</c:v>
                </c:pt>
                <c:pt idx="2297">
                  <c:v>1.6399999999999977</c:v>
                </c:pt>
                <c:pt idx="2298">
                  <c:v>1.0599999999999981</c:v>
                </c:pt>
                <c:pt idx="2299">
                  <c:v>0.89999999999999714</c:v>
                </c:pt>
                <c:pt idx="2300">
                  <c:v>1.019999999999996</c:v>
                </c:pt>
                <c:pt idx="2301">
                  <c:v>1.1799999999999968</c:v>
                </c:pt>
                <c:pt idx="2302">
                  <c:v>1.0599999999999981</c:v>
                </c:pt>
                <c:pt idx="2303">
                  <c:v>1.1999999999999986</c:v>
                </c:pt>
                <c:pt idx="2304">
                  <c:v>1.1000000000000001</c:v>
                </c:pt>
                <c:pt idx="2305">
                  <c:v>0.72000000000000031</c:v>
                </c:pt>
                <c:pt idx="2306">
                  <c:v>0.7000000000000014</c:v>
                </c:pt>
                <c:pt idx="2307">
                  <c:v>0.83999999999999919</c:v>
                </c:pt>
                <c:pt idx="2308">
                  <c:v>0.91999999999999749</c:v>
                </c:pt>
                <c:pt idx="2309">
                  <c:v>0.97999999999999832</c:v>
                </c:pt>
                <c:pt idx="2310">
                  <c:v>1.3799999999999983</c:v>
                </c:pt>
                <c:pt idx="2311">
                  <c:v>1.5999999999999972</c:v>
                </c:pt>
                <c:pt idx="2312">
                  <c:v>1.9799999999999982</c:v>
                </c:pt>
                <c:pt idx="2313">
                  <c:v>2.0399999999999978</c:v>
                </c:pt>
                <c:pt idx="2314">
                  <c:v>1.8799999999999955</c:v>
                </c:pt>
                <c:pt idx="2315">
                  <c:v>1.8199999999999961</c:v>
                </c:pt>
                <c:pt idx="2316">
                  <c:v>1.6799999999999955</c:v>
                </c:pt>
                <c:pt idx="2317">
                  <c:v>1.2999999999999943</c:v>
                </c:pt>
                <c:pt idx="2318">
                  <c:v>1.339999999999995</c:v>
                </c:pt>
                <c:pt idx="2319">
                  <c:v>1.8599999999999965</c:v>
                </c:pt>
                <c:pt idx="2320">
                  <c:v>1.5999999999999943</c:v>
                </c:pt>
                <c:pt idx="2321">
                  <c:v>1.3599999999999937</c:v>
                </c:pt>
                <c:pt idx="2322">
                  <c:v>1.4199999999999959</c:v>
                </c:pt>
                <c:pt idx="2323">
                  <c:v>1.1599999999999966</c:v>
                </c:pt>
                <c:pt idx="2324">
                  <c:v>0.61999999999999889</c:v>
                </c:pt>
                <c:pt idx="2325">
                  <c:v>0.74000000000000055</c:v>
                </c:pt>
                <c:pt idx="2326">
                  <c:v>0.58000000000000118</c:v>
                </c:pt>
                <c:pt idx="2327">
                  <c:v>0.68000000000000116</c:v>
                </c:pt>
                <c:pt idx="2328">
                  <c:v>1.2400000000000033</c:v>
                </c:pt>
                <c:pt idx="2329">
                  <c:v>1.5199999999999989</c:v>
                </c:pt>
                <c:pt idx="2330">
                  <c:v>1.7800000000000011</c:v>
                </c:pt>
                <c:pt idx="2331">
                  <c:v>2.4</c:v>
                </c:pt>
                <c:pt idx="2332">
                  <c:v>2.4399999999999977</c:v>
                </c:pt>
                <c:pt idx="2333">
                  <c:v>2.1599999999999966</c:v>
                </c:pt>
                <c:pt idx="2334">
                  <c:v>2.2400000000000007</c:v>
                </c:pt>
                <c:pt idx="2335">
                  <c:v>2.4399999999999977</c:v>
                </c:pt>
                <c:pt idx="2336">
                  <c:v>2.3799999999999981</c:v>
                </c:pt>
                <c:pt idx="2337">
                  <c:v>2.6600000000000024</c:v>
                </c:pt>
                <c:pt idx="2338">
                  <c:v>2.7800000000000011</c:v>
                </c:pt>
                <c:pt idx="2339">
                  <c:v>2.9</c:v>
                </c:pt>
                <c:pt idx="2340">
                  <c:v>2.5</c:v>
                </c:pt>
                <c:pt idx="2341">
                  <c:v>2.2000000000000002</c:v>
                </c:pt>
                <c:pt idx="2342">
                  <c:v>2.2000000000000002</c:v>
                </c:pt>
                <c:pt idx="2343">
                  <c:v>1.5800000000000012</c:v>
                </c:pt>
                <c:pt idx="2344">
                  <c:v>1.3000000000000029</c:v>
                </c:pt>
                <c:pt idx="2345">
                  <c:v>1.4400000000000035</c:v>
                </c:pt>
                <c:pt idx="2346">
                  <c:v>1.7000000000000057</c:v>
                </c:pt>
                <c:pt idx="2347">
                  <c:v>1.6200000000000045</c:v>
                </c:pt>
                <c:pt idx="2348">
                  <c:v>1.9000000000000057</c:v>
                </c:pt>
                <c:pt idx="2349">
                  <c:v>1.7000000000000028</c:v>
                </c:pt>
                <c:pt idx="2350">
                  <c:v>1.3400000000000034</c:v>
                </c:pt>
                <c:pt idx="2351">
                  <c:v>1.0200000000000018</c:v>
                </c:pt>
                <c:pt idx="2352">
                  <c:v>1.0199999999999989</c:v>
                </c:pt>
                <c:pt idx="2353">
                  <c:v>1.1799999999999984</c:v>
                </c:pt>
                <c:pt idx="2354">
                  <c:v>1.4999999999999971</c:v>
                </c:pt>
                <c:pt idx="2355">
                  <c:v>1.8399999999999976</c:v>
                </c:pt>
                <c:pt idx="2356">
                  <c:v>1.5599999999999965</c:v>
                </c:pt>
                <c:pt idx="2357">
                  <c:v>1.3399999999999976</c:v>
                </c:pt>
                <c:pt idx="2358">
                  <c:v>1.5799999999999983</c:v>
                </c:pt>
                <c:pt idx="2359">
                  <c:v>1.4400000000000006</c:v>
                </c:pt>
                <c:pt idx="2360">
                  <c:v>1.2</c:v>
                </c:pt>
                <c:pt idx="2361">
                  <c:v>1.5000000000000029</c:v>
                </c:pt>
                <c:pt idx="2362">
                  <c:v>1.4400000000000035</c:v>
                </c:pt>
                <c:pt idx="2363">
                  <c:v>1.1200000000000017</c:v>
                </c:pt>
                <c:pt idx="2364">
                  <c:v>1.1600000000000024</c:v>
                </c:pt>
                <c:pt idx="2365">
                  <c:v>1.6400000000000035</c:v>
                </c:pt>
                <c:pt idx="2366">
                  <c:v>2.0400000000000005</c:v>
                </c:pt>
                <c:pt idx="2367">
                  <c:v>2.3200000000000016</c:v>
                </c:pt>
                <c:pt idx="2368">
                  <c:v>2.5600000000000023</c:v>
                </c:pt>
                <c:pt idx="2369">
                  <c:v>2.3800000000000012</c:v>
                </c:pt>
                <c:pt idx="2370">
                  <c:v>1.9</c:v>
                </c:pt>
                <c:pt idx="2371">
                  <c:v>1.4400000000000035</c:v>
                </c:pt>
                <c:pt idx="2372">
                  <c:v>1.480000000000004</c:v>
                </c:pt>
                <c:pt idx="2373">
                  <c:v>1.2000000000000028</c:v>
                </c:pt>
                <c:pt idx="2374">
                  <c:v>1.4800000000000011</c:v>
                </c:pt>
                <c:pt idx="2375">
                  <c:v>1.6000000000000028</c:v>
                </c:pt>
                <c:pt idx="2376">
                  <c:v>1.6</c:v>
                </c:pt>
                <c:pt idx="2377">
                  <c:v>1.1199999999999961</c:v>
                </c:pt>
                <c:pt idx="2378">
                  <c:v>1.2599999999999993</c:v>
                </c:pt>
                <c:pt idx="2379">
                  <c:v>1.0800000000000012</c:v>
                </c:pt>
                <c:pt idx="2380">
                  <c:v>1.3799999999999983</c:v>
                </c:pt>
                <c:pt idx="2381">
                  <c:v>1.6799999999999984</c:v>
                </c:pt>
                <c:pt idx="2382">
                  <c:v>1.8200000000000016</c:v>
                </c:pt>
                <c:pt idx="2383">
                  <c:v>1.9199999999999988</c:v>
                </c:pt>
                <c:pt idx="2384">
                  <c:v>1.9799999999999982</c:v>
                </c:pt>
                <c:pt idx="2385">
                  <c:v>1.6199999999999988</c:v>
                </c:pt>
                <c:pt idx="2386">
                  <c:v>1.5</c:v>
                </c:pt>
                <c:pt idx="2387">
                  <c:v>1.6999999999999971</c:v>
                </c:pt>
                <c:pt idx="2388">
                  <c:v>1.2799999999999983</c:v>
                </c:pt>
                <c:pt idx="2389">
                  <c:v>0.95999999999999941</c:v>
                </c:pt>
                <c:pt idx="2390">
                  <c:v>0.88000000000000111</c:v>
                </c:pt>
                <c:pt idx="2391">
                  <c:v>0.7</c:v>
                </c:pt>
                <c:pt idx="2392">
                  <c:v>0.60000000000000286</c:v>
                </c:pt>
                <c:pt idx="2393">
                  <c:v>0.52000000000000168</c:v>
                </c:pt>
                <c:pt idx="2394">
                  <c:v>0.74000000000000055</c:v>
                </c:pt>
                <c:pt idx="2395">
                  <c:v>0.8</c:v>
                </c:pt>
                <c:pt idx="2396">
                  <c:v>1</c:v>
                </c:pt>
                <c:pt idx="2397">
                  <c:v>0.94000000000000061</c:v>
                </c:pt>
                <c:pt idx="2398">
                  <c:v>1.4800000000000011</c:v>
                </c:pt>
                <c:pt idx="2399">
                  <c:v>1.680000000000001</c:v>
                </c:pt>
                <c:pt idx="2400">
                  <c:v>1.680000000000001</c:v>
                </c:pt>
                <c:pt idx="2401">
                  <c:v>1.6</c:v>
                </c:pt>
                <c:pt idx="2402">
                  <c:v>1.6399999999999977</c:v>
                </c:pt>
                <c:pt idx="2403">
                  <c:v>1.4199999999999988</c:v>
                </c:pt>
                <c:pt idx="2404">
                  <c:v>1.1400000000000006</c:v>
                </c:pt>
                <c:pt idx="2405">
                  <c:v>0.98000000000000109</c:v>
                </c:pt>
                <c:pt idx="2406">
                  <c:v>1.0000000000000029</c:v>
                </c:pt>
                <c:pt idx="2407">
                  <c:v>1.0000000000000029</c:v>
                </c:pt>
                <c:pt idx="2408">
                  <c:v>0.84000000000000341</c:v>
                </c:pt>
                <c:pt idx="2409">
                  <c:v>0.94000000000000339</c:v>
                </c:pt>
                <c:pt idx="2410">
                  <c:v>1.780000000000004</c:v>
                </c:pt>
                <c:pt idx="2411">
                  <c:v>1.6800000000000039</c:v>
                </c:pt>
                <c:pt idx="2412">
                  <c:v>1.6800000000000068</c:v>
                </c:pt>
                <c:pt idx="2413">
                  <c:v>2.0400000000000063</c:v>
                </c:pt>
                <c:pt idx="2414">
                  <c:v>2.2800000000000069</c:v>
                </c:pt>
                <c:pt idx="2415">
                  <c:v>1.6200000000000074</c:v>
                </c:pt>
                <c:pt idx="2416">
                  <c:v>1.5600000000000052</c:v>
                </c:pt>
                <c:pt idx="2417">
                  <c:v>1.7800000000000011</c:v>
                </c:pt>
                <c:pt idx="2418">
                  <c:v>1.4</c:v>
                </c:pt>
                <c:pt idx="2419">
                  <c:v>1.0400000000000005</c:v>
                </c:pt>
                <c:pt idx="2420">
                  <c:v>1.0799999999999983</c:v>
                </c:pt>
                <c:pt idx="2421">
                  <c:v>1.4799999999999982</c:v>
                </c:pt>
                <c:pt idx="2422">
                  <c:v>1.8400000000000005</c:v>
                </c:pt>
                <c:pt idx="2423">
                  <c:v>2.1400000000000006</c:v>
                </c:pt>
                <c:pt idx="2424">
                  <c:v>2.1599999999999993</c:v>
                </c:pt>
                <c:pt idx="2425">
                  <c:v>2.0799999999999983</c:v>
                </c:pt>
                <c:pt idx="2426">
                  <c:v>2.0400000000000005</c:v>
                </c:pt>
                <c:pt idx="2427">
                  <c:v>1.4400000000000006</c:v>
                </c:pt>
                <c:pt idx="2428">
                  <c:v>1.3800000000000012</c:v>
                </c:pt>
                <c:pt idx="2429">
                  <c:v>1.3800000000000012</c:v>
                </c:pt>
                <c:pt idx="2430">
                  <c:v>1.3800000000000012</c:v>
                </c:pt>
                <c:pt idx="2431">
                  <c:v>1.4599999999999995</c:v>
                </c:pt>
                <c:pt idx="2432">
                  <c:v>1.5799999999999983</c:v>
                </c:pt>
                <c:pt idx="2433">
                  <c:v>1.5399999999999978</c:v>
                </c:pt>
                <c:pt idx="2434">
                  <c:v>1.6599999999999966</c:v>
                </c:pt>
                <c:pt idx="2435">
                  <c:v>1.9799999999999982</c:v>
                </c:pt>
                <c:pt idx="2436">
                  <c:v>1.7</c:v>
                </c:pt>
                <c:pt idx="2437">
                  <c:v>1.8600000000000023</c:v>
                </c:pt>
                <c:pt idx="2438">
                  <c:v>1.9600000000000022</c:v>
                </c:pt>
                <c:pt idx="2439">
                  <c:v>1.7600000000000022</c:v>
                </c:pt>
                <c:pt idx="2440">
                  <c:v>1.5</c:v>
                </c:pt>
                <c:pt idx="2441">
                  <c:v>1.3400000000000005</c:v>
                </c:pt>
                <c:pt idx="2442">
                  <c:v>0.95999999999999941</c:v>
                </c:pt>
                <c:pt idx="2443">
                  <c:v>0.97999999999999832</c:v>
                </c:pt>
                <c:pt idx="2444">
                  <c:v>1.1399999999999977</c:v>
                </c:pt>
                <c:pt idx="2445">
                  <c:v>1.319999999999999</c:v>
                </c:pt>
                <c:pt idx="2446">
                  <c:v>1.5</c:v>
                </c:pt>
                <c:pt idx="2447">
                  <c:v>2.0199999999999987</c:v>
                </c:pt>
                <c:pt idx="2448">
                  <c:v>1.9599999999999995</c:v>
                </c:pt>
                <c:pt idx="2449">
                  <c:v>1.680000000000001</c:v>
                </c:pt>
                <c:pt idx="2450">
                  <c:v>1.4200000000000017</c:v>
                </c:pt>
                <c:pt idx="2451">
                  <c:v>1.6400000000000006</c:v>
                </c:pt>
                <c:pt idx="2452">
                  <c:v>1.3000000000000029</c:v>
                </c:pt>
                <c:pt idx="2453">
                  <c:v>1.2400000000000033</c:v>
                </c:pt>
                <c:pt idx="2454">
                  <c:v>1.7200000000000046</c:v>
                </c:pt>
                <c:pt idx="2455">
                  <c:v>1.7600000000000051</c:v>
                </c:pt>
                <c:pt idx="2456">
                  <c:v>1.5800000000000041</c:v>
                </c:pt>
                <c:pt idx="2457">
                  <c:v>1.7200000000000017</c:v>
                </c:pt>
                <c:pt idx="2458">
                  <c:v>2.080000000000001</c:v>
                </c:pt>
                <c:pt idx="2459">
                  <c:v>2.080000000000001</c:v>
                </c:pt>
                <c:pt idx="2460">
                  <c:v>2.2599999999999993</c:v>
                </c:pt>
                <c:pt idx="2461">
                  <c:v>2.0199999999999987</c:v>
                </c:pt>
                <c:pt idx="2462">
                  <c:v>1.8599999999999994</c:v>
                </c:pt>
                <c:pt idx="2463">
                  <c:v>1.7400000000000007</c:v>
                </c:pt>
                <c:pt idx="2464">
                  <c:v>1.6599999999999966</c:v>
                </c:pt>
                <c:pt idx="2465">
                  <c:v>1.6599999999999966</c:v>
                </c:pt>
                <c:pt idx="2466">
                  <c:v>2.1399999999999979</c:v>
                </c:pt>
                <c:pt idx="2467">
                  <c:v>2.0599999999999965</c:v>
                </c:pt>
                <c:pt idx="2468">
                  <c:v>1.5999999999999943</c:v>
                </c:pt>
                <c:pt idx="2469">
                  <c:v>1.6999999999999971</c:v>
                </c:pt>
                <c:pt idx="2470">
                  <c:v>1.8599999999999965</c:v>
                </c:pt>
                <c:pt idx="2471">
                  <c:v>1.2399999999999978</c:v>
                </c:pt>
                <c:pt idx="2472">
                  <c:v>1.1999999999999971</c:v>
                </c:pt>
                <c:pt idx="2473">
                  <c:v>1.0599999999999994</c:v>
                </c:pt>
                <c:pt idx="2474">
                  <c:v>0.69999999999999718</c:v>
                </c:pt>
                <c:pt idx="2475">
                  <c:v>0.5999999999999972</c:v>
                </c:pt>
                <c:pt idx="2476">
                  <c:v>0.89999999999999714</c:v>
                </c:pt>
                <c:pt idx="2477">
                  <c:v>1.3399999999999976</c:v>
                </c:pt>
                <c:pt idx="2478">
                  <c:v>2.0799999999999983</c:v>
                </c:pt>
                <c:pt idx="2479">
                  <c:v>2.3599999999999994</c:v>
                </c:pt>
                <c:pt idx="2480">
                  <c:v>2.1400000000000006</c:v>
                </c:pt>
                <c:pt idx="2481">
                  <c:v>2.3800000000000012</c:v>
                </c:pt>
                <c:pt idx="2482">
                  <c:v>2.2000000000000028</c:v>
                </c:pt>
                <c:pt idx="2483">
                  <c:v>2.1000000000000028</c:v>
                </c:pt>
                <c:pt idx="2484">
                  <c:v>2.0600000000000023</c:v>
                </c:pt>
                <c:pt idx="2485">
                  <c:v>2.680000000000001</c:v>
                </c:pt>
                <c:pt idx="2486">
                  <c:v>2.4800000000000013</c:v>
                </c:pt>
                <c:pt idx="2487">
                  <c:v>2.5000000000000027</c:v>
                </c:pt>
                <c:pt idx="2488">
                  <c:v>2.1800000000000042</c:v>
                </c:pt>
                <c:pt idx="2489">
                  <c:v>2.1400000000000032</c:v>
                </c:pt>
                <c:pt idx="2490">
                  <c:v>1.8200000000000045</c:v>
                </c:pt>
                <c:pt idx="2491">
                  <c:v>1.780000000000004</c:v>
                </c:pt>
                <c:pt idx="2492">
                  <c:v>1.9800000000000011</c:v>
                </c:pt>
                <c:pt idx="2493">
                  <c:v>2.319999999999999</c:v>
                </c:pt>
                <c:pt idx="2494">
                  <c:v>2.1</c:v>
                </c:pt>
                <c:pt idx="2495">
                  <c:v>2.080000000000001</c:v>
                </c:pt>
                <c:pt idx="2496">
                  <c:v>1.9</c:v>
                </c:pt>
                <c:pt idx="2497">
                  <c:v>1.5599999999999994</c:v>
                </c:pt>
                <c:pt idx="2498">
                  <c:v>1.2</c:v>
                </c:pt>
                <c:pt idx="2499">
                  <c:v>1.2199999999999989</c:v>
                </c:pt>
                <c:pt idx="2500">
                  <c:v>1.1599999999999995</c:v>
                </c:pt>
                <c:pt idx="2501">
                  <c:v>1.4199999999999988</c:v>
                </c:pt>
                <c:pt idx="2502">
                  <c:v>1.6</c:v>
                </c:pt>
                <c:pt idx="2503">
                  <c:v>1.6</c:v>
                </c:pt>
                <c:pt idx="2504">
                  <c:v>1.7200000000000017</c:v>
                </c:pt>
                <c:pt idx="2505">
                  <c:v>1.9</c:v>
                </c:pt>
                <c:pt idx="2506">
                  <c:v>1.8600000000000023</c:v>
                </c:pt>
                <c:pt idx="2507">
                  <c:v>1.7200000000000017</c:v>
                </c:pt>
                <c:pt idx="2508">
                  <c:v>1.9200000000000017</c:v>
                </c:pt>
                <c:pt idx="2509">
                  <c:v>2.1200000000000019</c:v>
                </c:pt>
                <c:pt idx="2510">
                  <c:v>2.2200000000000015</c:v>
                </c:pt>
                <c:pt idx="2511">
                  <c:v>2.3400000000000007</c:v>
                </c:pt>
                <c:pt idx="2512">
                  <c:v>2.680000000000001</c:v>
                </c:pt>
                <c:pt idx="2513">
                  <c:v>2.680000000000001</c:v>
                </c:pt>
                <c:pt idx="2514">
                  <c:v>2.6600000000000024</c:v>
                </c:pt>
                <c:pt idx="2515">
                  <c:v>2.4200000000000017</c:v>
                </c:pt>
                <c:pt idx="2516">
                  <c:v>2.0600000000000023</c:v>
                </c:pt>
                <c:pt idx="2517">
                  <c:v>1.5600000000000023</c:v>
                </c:pt>
                <c:pt idx="2518">
                  <c:v>1.2000000000000028</c:v>
                </c:pt>
                <c:pt idx="2519">
                  <c:v>1.1599999999999995</c:v>
                </c:pt>
                <c:pt idx="2520">
                  <c:v>1.3</c:v>
                </c:pt>
                <c:pt idx="2521">
                  <c:v>1.2199999999999989</c:v>
                </c:pt>
                <c:pt idx="2522">
                  <c:v>1.5399999999999978</c:v>
                </c:pt>
                <c:pt idx="2523">
                  <c:v>1.6399999999999977</c:v>
                </c:pt>
                <c:pt idx="2524">
                  <c:v>1.2400000000000007</c:v>
                </c:pt>
                <c:pt idx="2525">
                  <c:v>0.84000000000000052</c:v>
                </c:pt>
                <c:pt idx="2526">
                  <c:v>1.0400000000000005</c:v>
                </c:pt>
                <c:pt idx="2527">
                  <c:v>0.86000000000000232</c:v>
                </c:pt>
                <c:pt idx="2528">
                  <c:v>0.95999999999999941</c:v>
                </c:pt>
                <c:pt idx="2529">
                  <c:v>1.5599999999999994</c:v>
                </c:pt>
                <c:pt idx="2530">
                  <c:v>1.7</c:v>
                </c:pt>
                <c:pt idx="2531">
                  <c:v>2.2999999999999998</c:v>
                </c:pt>
                <c:pt idx="2532">
                  <c:v>2.1799999999999984</c:v>
                </c:pt>
                <c:pt idx="2533">
                  <c:v>2.4</c:v>
                </c:pt>
                <c:pt idx="2534">
                  <c:v>2</c:v>
                </c:pt>
                <c:pt idx="2535">
                  <c:v>2</c:v>
                </c:pt>
                <c:pt idx="2536">
                  <c:v>1.5599999999999994</c:v>
                </c:pt>
                <c:pt idx="2537">
                  <c:v>1.6200000000000017</c:v>
                </c:pt>
                <c:pt idx="2538">
                  <c:v>1.2600000000000022</c:v>
                </c:pt>
                <c:pt idx="2539">
                  <c:v>1.5000000000000029</c:v>
                </c:pt>
                <c:pt idx="2540">
                  <c:v>1.5000000000000029</c:v>
                </c:pt>
                <c:pt idx="2541">
                  <c:v>1.660000000000005</c:v>
                </c:pt>
                <c:pt idx="2542">
                  <c:v>1.4600000000000051</c:v>
                </c:pt>
                <c:pt idx="2543">
                  <c:v>1.5400000000000063</c:v>
                </c:pt>
                <c:pt idx="2544">
                  <c:v>1.3200000000000045</c:v>
                </c:pt>
                <c:pt idx="2545">
                  <c:v>1.5800000000000041</c:v>
                </c:pt>
                <c:pt idx="2546">
                  <c:v>1.4400000000000006</c:v>
                </c:pt>
                <c:pt idx="2547">
                  <c:v>1.7399999999999978</c:v>
                </c:pt>
                <c:pt idx="2548">
                  <c:v>1.6599999999999966</c:v>
                </c:pt>
                <c:pt idx="2549">
                  <c:v>1.8999999999999944</c:v>
                </c:pt>
                <c:pt idx="2550">
                  <c:v>1.3599999999999965</c:v>
                </c:pt>
                <c:pt idx="2551">
                  <c:v>1.1399999999999977</c:v>
                </c:pt>
                <c:pt idx="2552">
                  <c:v>1</c:v>
                </c:pt>
                <c:pt idx="2553">
                  <c:v>1.0599999999999994</c:v>
                </c:pt>
                <c:pt idx="2554">
                  <c:v>1.0200000000000018</c:v>
                </c:pt>
                <c:pt idx="2555">
                  <c:v>1.3799999999999983</c:v>
                </c:pt>
                <c:pt idx="2556">
                  <c:v>1.5</c:v>
                </c:pt>
                <c:pt idx="2557">
                  <c:v>1.7799999999999983</c:v>
                </c:pt>
                <c:pt idx="2558">
                  <c:v>1.8599999999999965</c:v>
                </c:pt>
                <c:pt idx="2559">
                  <c:v>1.6399999999999948</c:v>
                </c:pt>
                <c:pt idx="2560">
                  <c:v>1.2999999999999972</c:v>
                </c:pt>
                <c:pt idx="2561">
                  <c:v>1.3399999999999976</c:v>
                </c:pt>
                <c:pt idx="2562">
                  <c:v>0.89999999999999714</c:v>
                </c:pt>
                <c:pt idx="2563">
                  <c:v>0.99999999999999711</c:v>
                </c:pt>
                <c:pt idx="2564">
                  <c:v>0.98000000000000109</c:v>
                </c:pt>
                <c:pt idx="2565">
                  <c:v>1.0199999999999989</c:v>
                </c:pt>
                <c:pt idx="2566">
                  <c:v>0.69999999999999718</c:v>
                </c:pt>
                <c:pt idx="2567">
                  <c:v>0.87999999999999834</c:v>
                </c:pt>
                <c:pt idx="2568">
                  <c:v>0.64000000000000057</c:v>
                </c:pt>
                <c:pt idx="2569">
                  <c:v>0.94000000000000061</c:v>
                </c:pt>
                <c:pt idx="2570">
                  <c:v>1.3400000000000034</c:v>
                </c:pt>
                <c:pt idx="2571">
                  <c:v>1.480000000000004</c:v>
                </c:pt>
                <c:pt idx="2572">
                  <c:v>1.5000000000000029</c:v>
                </c:pt>
                <c:pt idx="2573">
                  <c:v>1.6000000000000028</c:v>
                </c:pt>
                <c:pt idx="2574">
                  <c:v>1.0400000000000005</c:v>
                </c:pt>
                <c:pt idx="2575">
                  <c:v>0.88000000000000111</c:v>
                </c:pt>
                <c:pt idx="2576">
                  <c:v>1.1799999999999984</c:v>
                </c:pt>
                <c:pt idx="2577">
                  <c:v>1.0400000000000005</c:v>
                </c:pt>
                <c:pt idx="2578">
                  <c:v>0.87999999999999834</c:v>
                </c:pt>
                <c:pt idx="2579">
                  <c:v>1.1199999999999988</c:v>
                </c:pt>
                <c:pt idx="2580">
                  <c:v>1.2999999999999972</c:v>
                </c:pt>
                <c:pt idx="2581">
                  <c:v>0.94000000000000061</c:v>
                </c:pt>
                <c:pt idx="2582">
                  <c:v>1.2</c:v>
                </c:pt>
                <c:pt idx="2583">
                  <c:v>1.1000000000000028</c:v>
                </c:pt>
                <c:pt idx="2584">
                  <c:v>1.5400000000000034</c:v>
                </c:pt>
                <c:pt idx="2585">
                  <c:v>1.3000000000000029</c:v>
                </c:pt>
                <c:pt idx="2586">
                  <c:v>1.7800000000000011</c:v>
                </c:pt>
                <c:pt idx="2587">
                  <c:v>1.7200000000000017</c:v>
                </c:pt>
                <c:pt idx="2588">
                  <c:v>2.080000000000001</c:v>
                </c:pt>
                <c:pt idx="2589">
                  <c:v>1.5600000000000023</c:v>
                </c:pt>
                <c:pt idx="2590">
                  <c:v>1.4200000000000046</c:v>
                </c:pt>
                <c:pt idx="2591">
                  <c:v>1.0200000000000045</c:v>
                </c:pt>
                <c:pt idx="2592">
                  <c:v>0.78000000000000402</c:v>
                </c:pt>
                <c:pt idx="2593">
                  <c:v>0.50000000000000289</c:v>
                </c:pt>
                <c:pt idx="2594">
                  <c:v>0.84000000000000052</c:v>
                </c:pt>
                <c:pt idx="2595">
                  <c:v>1</c:v>
                </c:pt>
                <c:pt idx="2596">
                  <c:v>0.86000000000000232</c:v>
                </c:pt>
                <c:pt idx="2597">
                  <c:v>0.82000000000000173</c:v>
                </c:pt>
                <c:pt idx="2598">
                  <c:v>0.92000000000000459</c:v>
                </c:pt>
                <c:pt idx="2599">
                  <c:v>0.92000000000000459</c:v>
                </c:pt>
                <c:pt idx="2600">
                  <c:v>0.94000000000000339</c:v>
                </c:pt>
                <c:pt idx="2601">
                  <c:v>1.3400000000000005</c:v>
                </c:pt>
                <c:pt idx="2602">
                  <c:v>1.5400000000000005</c:v>
                </c:pt>
                <c:pt idx="2603">
                  <c:v>1.9799999999999982</c:v>
                </c:pt>
                <c:pt idx="2604">
                  <c:v>2</c:v>
                </c:pt>
                <c:pt idx="2605">
                  <c:v>2.319999999999999</c:v>
                </c:pt>
                <c:pt idx="2606">
                  <c:v>1.9799999999999982</c:v>
                </c:pt>
                <c:pt idx="2607">
                  <c:v>2.4599999999999995</c:v>
                </c:pt>
                <c:pt idx="2608">
                  <c:v>2</c:v>
                </c:pt>
                <c:pt idx="2609">
                  <c:v>1.7799999999999983</c:v>
                </c:pt>
                <c:pt idx="2610">
                  <c:v>1.6200000000000017</c:v>
                </c:pt>
                <c:pt idx="2611">
                  <c:v>1.980000000000004</c:v>
                </c:pt>
                <c:pt idx="2612">
                  <c:v>1.8400000000000034</c:v>
                </c:pt>
                <c:pt idx="2613">
                  <c:v>1.9600000000000051</c:v>
                </c:pt>
                <c:pt idx="2614">
                  <c:v>2.3600000000000052</c:v>
                </c:pt>
                <c:pt idx="2615">
                  <c:v>2.0200000000000018</c:v>
                </c:pt>
                <c:pt idx="2616">
                  <c:v>1.8800000000000012</c:v>
                </c:pt>
                <c:pt idx="2617">
                  <c:v>1.680000000000001</c:v>
                </c:pt>
                <c:pt idx="2618">
                  <c:v>2.099999999999997</c:v>
                </c:pt>
                <c:pt idx="2619">
                  <c:v>1.8799999999999983</c:v>
                </c:pt>
                <c:pt idx="2620">
                  <c:v>2.1199999999999988</c:v>
                </c:pt>
                <c:pt idx="2621">
                  <c:v>2.2000000000000002</c:v>
                </c:pt>
                <c:pt idx="2622">
                  <c:v>2.3200000000000016</c:v>
                </c:pt>
                <c:pt idx="2623">
                  <c:v>2.3800000000000039</c:v>
                </c:pt>
                <c:pt idx="2624">
                  <c:v>2.1800000000000042</c:v>
                </c:pt>
                <c:pt idx="2625">
                  <c:v>2.6000000000000059</c:v>
                </c:pt>
                <c:pt idx="2626">
                  <c:v>2.5400000000000063</c:v>
                </c:pt>
                <c:pt idx="2627">
                  <c:v>2.2000000000000028</c:v>
                </c:pt>
                <c:pt idx="2628">
                  <c:v>1.9200000000000017</c:v>
                </c:pt>
                <c:pt idx="2629">
                  <c:v>2.2200000000000015</c:v>
                </c:pt>
                <c:pt idx="2630">
                  <c:v>1.7800000000000011</c:v>
                </c:pt>
                <c:pt idx="2631">
                  <c:v>1.9799999999999982</c:v>
                </c:pt>
                <c:pt idx="2632">
                  <c:v>1.8</c:v>
                </c:pt>
                <c:pt idx="2633">
                  <c:v>1.3400000000000005</c:v>
                </c:pt>
                <c:pt idx="2634">
                  <c:v>1.0599999999999994</c:v>
                </c:pt>
                <c:pt idx="2635">
                  <c:v>0.93999999999999773</c:v>
                </c:pt>
                <c:pt idx="2636">
                  <c:v>0.85999999999999654</c:v>
                </c:pt>
                <c:pt idx="2637">
                  <c:v>0.99999999999999711</c:v>
                </c:pt>
                <c:pt idx="2638">
                  <c:v>1.0599999999999994</c:v>
                </c:pt>
                <c:pt idx="2639">
                  <c:v>1.0200000000000018</c:v>
                </c:pt>
                <c:pt idx="2640">
                  <c:v>1.1600000000000024</c:v>
                </c:pt>
                <c:pt idx="2641">
                  <c:v>0.86000000000000509</c:v>
                </c:pt>
                <c:pt idx="2642">
                  <c:v>1.0200000000000045</c:v>
                </c:pt>
                <c:pt idx="2643">
                  <c:v>1.2400000000000033</c:v>
                </c:pt>
                <c:pt idx="2644">
                  <c:v>0.62000000000000166</c:v>
                </c:pt>
                <c:pt idx="2645">
                  <c:v>0.36000000000000226</c:v>
                </c:pt>
                <c:pt idx="2646">
                  <c:v>0.24000000000000057</c:v>
                </c:pt>
                <c:pt idx="2647">
                  <c:v>-3.9999999999997725E-2</c:v>
                </c:pt>
                <c:pt idx="2648">
                  <c:v>2.0000000000001704E-2</c:v>
                </c:pt>
                <c:pt idx="2649">
                  <c:v>0.82000000000000173</c:v>
                </c:pt>
                <c:pt idx="2650">
                  <c:v>0.9600000000000023</c:v>
                </c:pt>
                <c:pt idx="2651">
                  <c:v>1.1000000000000028</c:v>
                </c:pt>
                <c:pt idx="2652">
                  <c:v>1.1400000000000035</c:v>
                </c:pt>
                <c:pt idx="2653">
                  <c:v>1.1400000000000035</c:v>
                </c:pt>
                <c:pt idx="2654">
                  <c:v>1.0400000000000034</c:v>
                </c:pt>
                <c:pt idx="2655">
                  <c:v>1.180000000000001</c:v>
                </c:pt>
                <c:pt idx="2656">
                  <c:v>1.2400000000000033</c:v>
                </c:pt>
                <c:pt idx="2657">
                  <c:v>1.5599999999999994</c:v>
                </c:pt>
                <c:pt idx="2658">
                  <c:v>1.5400000000000005</c:v>
                </c:pt>
                <c:pt idx="2659">
                  <c:v>1.6599999999999995</c:v>
                </c:pt>
                <c:pt idx="2660">
                  <c:v>1.4400000000000006</c:v>
                </c:pt>
                <c:pt idx="2661">
                  <c:v>1.3599999999999994</c:v>
                </c:pt>
                <c:pt idx="2662">
                  <c:v>1</c:v>
                </c:pt>
                <c:pt idx="2663">
                  <c:v>0.83999999999999775</c:v>
                </c:pt>
                <c:pt idx="2664">
                  <c:v>0.43999999999999773</c:v>
                </c:pt>
                <c:pt idx="2665">
                  <c:v>0.61999999999999889</c:v>
                </c:pt>
                <c:pt idx="2666">
                  <c:v>0.83999999999999775</c:v>
                </c:pt>
                <c:pt idx="2667">
                  <c:v>1.0799999999999983</c:v>
                </c:pt>
                <c:pt idx="2668">
                  <c:v>0.97999999999999832</c:v>
                </c:pt>
                <c:pt idx="2669">
                  <c:v>1.1199999999999988</c:v>
                </c:pt>
                <c:pt idx="2670">
                  <c:v>0.95999999999999663</c:v>
                </c:pt>
                <c:pt idx="2671">
                  <c:v>0.81999999999999607</c:v>
                </c:pt>
                <c:pt idx="2672">
                  <c:v>0.3999999999999943</c:v>
                </c:pt>
                <c:pt idx="2673">
                  <c:v>0.35999999999999377</c:v>
                </c:pt>
                <c:pt idx="2674">
                  <c:v>0.33999999999999486</c:v>
                </c:pt>
                <c:pt idx="2675">
                  <c:v>-6.0000000000002274E-2</c:v>
                </c:pt>
                <c:pt idx="2676">
                  <c:v>-0.58000000000000118</c:v>
                </c:pt>
                <c:pt idx="2677">
                  <c:v>-0.83999999999999775</c:v>
                </c:pt>
                <c:pt idx="2678">
                  <c:v>-1.219999999999996</c:v>
                </c:pt>
                <c:pt idx="2679">
                  <c:v>-1.4199999999999959</c:v>
                </c:pt>
                <c:pt idx="2680">
                  <c:v>-1.5599999999999965</c:v>
                </c:pt>
                <c:pt idx="2681">
                  <c:v>-1.2399999999999949</c:v>
                </c:pt>
                <c:pt idx="2682">
                  <c:v>-0.87999999999999545</c:v>
                </c:pt>
                <c:pt idx="2683">
                  <c:v>-0.43999999999999773</c:v>
                </c:pt>
                <c:pt idx="2684">
                  <c:v>-0.15999999999999942</c:v>
                </c:pt>
                <c:pt idx="2685">
                  <c:v>-4.000000000000057E-2</c:v>
                </c:pt>
                <c:pt idx="2686">
                  <c:v>-8.000000000000114E-2</c:v>
                </c:pt>
                <c:pt idx="2687">
                  <c:v>-0.1200000000000017</c:v>
                </c:pt>
                <c:pt idx="2688">
                  <c:v>-0.52000000000000024</c:v>
                </c:pt>
                <c:pt idx="2689">
                  <c:v>-0.58000000000000118</c:v>
                </c:pt>
                <c:pt idx="2690">
                  <c:v>-0.10000000000000142</c:v>
                </c:pt>
                <c:pt idx="2691">
                  <c:v>7.9999999999996879E-2</c:v>
                </c:pt>
                <c:pt idx="2692">
                  <c:v>-0.16000000000000228</c:v>
                </c:pt>
                <c:pt idx="2693">
                  <c:v>5.9999999999996591E-2</c:v>
                </c:pt>
                <c:pt idx="2694">
                  <c:v>0.11999999999999744</c:v>
                </c:pt>
                <c:pt idx="2695">
                  <c:v>0.21999999999999886</c:v>
                </c:pt>
                <c:pt idx="2696">
                  <c:v>-8.000000000000114E-2</c:v>
                </c:pt>
                <c:pt idx="2697">
                  <c:v>5.9999999999998013E-2</c:v>
                </c:pt>
                <c:pt idx="2698">
                  <c:v>-0.14000000000000057</c:v>
                </c:pt>
                <c:pt idx="2699">
                  <c:v>-0.27999999999999969</c:v>
                </c:pt>
                <c:pt idx="2700">
                  <c:v>-0.54000000000000059</c:v>
                </c:pt>
                <c:pt idx="2701">
                  <c:v>-0.86000000000000087</c:v>
                </c:pt>
                <c:pt idx="2702">
                  <c:v>-0.66000000000000081</c:v>
                </c:pt>
                <c:pt idx="2703">
                  <c:v>-0.46000000000000085</c:v>
                </c:pt>
                <c:pt idx="2704">
                  <c:v>-0.68000000000000116</c:v>
                </c:pt>
                <c:pt idx="2705">
                  <c:v>-0.66000000000000081</c:v>
                </c:pt>
                <c:pt idx="2706">
                  <c:v>-0.45999999999999941</c:v>
                </c:pt>
                <c:pt idx="2707">
                  <c:v>-0.41999999999999887</c:v>
                </c:pt>
                <c:pt idx="2708">
                  <c:v>-0.41999999999999887</c:v>
                </c:pt>
                <c:pt idx="2709">
                  <c:v>-0.37999999999999828</c:v>
                </c:pt>
                <c:pt idx="2710">
                  <c:v>-0.49999999999999856</c:v>
                </c:pt>
                <c:pt idx="2711">
                  <c:v>-0.5</c:v>
                </c:pt>
                <c:pt idx="2712">
                  <c:v>-0.64000000000000057</c:v>
                </c:pt>
                <c:pt idx="2713">
                  <c:v>-0.6</c:v>
                </c:pt>
                <c:pt idx="2714">
                  <c:v>-0.46000000000000085</c:v>
                </c:pt>
                <c:pt idx="2715">
                  <c:v>-0.5</c:v>
                </c:pt>
                <c:pt idx="2716">
                  <c:v>-0.4</c:v>
                </c:pt>
                <c:pt idx="2717">
                  <c:v>-7.999999999999971E-2</c:v>
                </c:pt>
                <c:pt idx="2718">
                  <c:v>-0.32000000000000028</c:v>
                </c:pt>
                <c:pt idx="2719">
                  <c:v>0</c:v>
                </c:pt>
                <c:pt idx="2720">
                  <c:v>-4.000000000000057E-2</c:v>
                </c:pt>
                <c:pt idx="2721">
                  <c:v>0.3</c:v>
                </c:pt>
                <c:pt idx="2722">
                  <c:v>-0.13999999999999915</c:v>
                </c:pt>
                <c:pt idx="2723">
                  <c:v>0.16000000000000086</c:v>
                </c:pt>
                <c:pt idx="2724">
                  <c:v>0.4799999999999997</c:v>
                </c:pt>
                <c:pt idx="2725">
                  <c:v>0.93999999999999917</c:v>
                </c:pt>
                <c:pt idx="2726">
                  <c:v>1.0400000000000005</c:v>
                </c:pt>
                <c:pt idx="2727">
                  <c:v>2.1799999999999997</c:v>
                </c:pt>
                <c:pt idx="2728">
                  <c:v>2.78</c:v>
                </c:pt>
                <c:pt idx="2729">
                  <c:v>2.8200000000000003</c:v>
                </c:pt>
                <c:pt idx="2730">
                  <c:v>3.0400000000000005</c:v>
                </c:pt>
                <c:pt idx="2731">
                  <c:v>3.339999999999999</c:v>
                </c:pt>
                <c:pt idx="2732">
                  <c:v>2.7599999999999993</c:v>
                </c:pt>
                <c:pt idx="2733">
                  <c:v>2.78</c:v>
                </c:pt>
                <c:pt idx="2734">
                  <c:v>2.9800000000000013</c:v>
                </c:pt>
                <c:pt idx="2735">
                  <c:v>3.1200000000000019</c:v>
                </c:pt>
                <c:pt idx="2736">
                  <c:v>3.5200000000000031</c:v>
                </c:pt>
                <c:pt idx="2737">
                  <c:v>4.1000000000000032</c:v>
                </c:pt>
                <c:pt idx="2738">
                  <c:v>4.3000000000000025</c:v>
                </c:pt>
                <c:pt idx="2739">
                  <c:v>4.5600000000000023</c:v>
                </c:pt>
                <c:pt idx="2740">
                  <c:v>4.900000000000003</c:v>
                </c:pt>
                <c:pt idx="2741">
                  <c:v>4.7200000000000015</c:v>
                </c:pt>
                <c:pt idx="2742">
                  <c:v>4.5200000000000014</c:v>
                </c:pt>
                <c:pt idx="2743">
                  <c:v>4.5800000000000027</c:v>
                </c:pt>
                <c:pt idx="2744">
                  <c:v>4.6400000000000032</c:v>
                </c:pt>
                <c:pt idx="2745">
                  <c:v>4.3400000000000016</c:v>
                </c:pt>
                <c:pt idx="2746">
                  <c:v>4.4200000000000035</c:v>
                </c:pt>
                <c:pt idx="2747">
                  <c:v>4.5600000000000023</c:v>
                </c:pt>
                <c:pt idx="2748">
                  <c:v>4.5200000000000014</c:v>
                </c:pt>
                <c:pt idx="2749">
                  <c:v>3.8599999999999994</c:v>
                </c:pt>
                <c:pt idx="2750">
                  <c:v>3.919999999999999</c:v>
                </c:pt>
                <c:pt idx="2751">
                  <c:v>3.7199999999999989</c:v>
                </c:pt>
                <c:pt idx="2752">
                  <c:v>3.6</c:v>
                </c:pt>
                <c:pt idx="2753">
                  <c:v>3.5</c:v>
                </c:pt>
                <c:pt idx="2754">
                  <c:v>3.2200000000000015</c:v>
                </c:pt>
                <c:pt idx="2755">
                  <c:v>2.8200000000000047</c:v>
                </c:pt>
                <c:pt idx="2756">
                  <c:v>2.3000000000000029</c:v>
                </c:pt>
                <c:pt idx="2757">
                  <c:v>1.6600000000000024</c:v>
                </c:pt>
                <c:pt idx="2758">
                  <c:v>0.9</c:v>
                </c:pt>
                <c:pt idx="2759">
                  <c:v>0.8</c:v>
                </c:pt>
                <c:pt idx="2760">
                  <c:v>0.37999999999999828</c:v>
                </c:pt>
                <c:pt idx="2761">
                  <c:v>0.35999999999999943</c:v>
                </c:pt>
                <c:pt idx="2762">
                  <c:v>0.2</c:v>
                </c:pt>
                <c:pt idx="2763">
                  <c:v>-3.9999999999997725E-2</c:v>
                </c:pt>
                <c:pt idx="2764">
                  <c:v>-0.27999999999999831</c:v>
                </c:pt>
                <c:pt idx="2765">
                  <c:v>-0.6</c:v>
                </c:pt>
                <c:pt idx="2766">
                  <c:v>-0.94000000000000061</c:v>
                </c:pt>
                <c:pt idx="2767">
                  <c:v>-1.0600000000000023</c:v>
                </c:pt>
                <c:pt idx="2768">
                  <c:v>-0.64000000000000201</c:v>
                </c:pt>
                <c:pt idx="2769">
                  <c:v>-0.64000000000000346</c:v>
                </c:pt>
                <c:pt idx="2770">
                  <c:v>-0.440000000000002</c:v>
                </c:pt>
                <c:pt idx="2771">
                  <c:v>-0.38000000000000111</c:v>
                </c:pt>
                <c:pt idx="2772">
                  <c:v>-0.54000000000000059</c:v>
                </c:pt>
                <c:pt idx="2773">
                  <c:v>-0.52000000000000313</c:v>
                </c:pt>
                <c:pt idx="2774">
                  <c:v>0.15999999999999942</c:v>
                </c:pt>
                <c:pt idx="2775">
                  <c:v>0.7</c:v>
                </c:pt>
                <c:pt idx="2776">
                  <c:v>1.3</c:v>
                </c:pt>
                <c:pt idx="2777">
                  <c:v>2.3200000000000016</c:v>
                </c:pt>
                <c:pt idx="2778">
                  <c:v>2.8200000000000047</c:v>
                </c:pt>
                <c:pt idx="2779">
                  <c:v>2.6400000000000019</c:v>
                </c:pt>
                <c:pt idx="2780">
                  <c:v>2.4600000000000022</c:v>
                </c:pt>
                <c:pt idx="2781">
                  <c:v>2.180000000000001</c:v>
                </c:pt>
                <c:pt idx="2782">
                  <c:v>2.2000000000000002</c:v>
                </c:pt>
                <c:pt idx="2783">
                  <c:v>2.5</c:v>
                </c:pt>
                <c:pt idx="2784">
                  <c:v>2.5600000000000023</c:v>
                </c:pt>
                <c:pt idx="2785">
                  <c:v>2.3400000000000007</c:v>
                </c:pt>
                <c:pt idx="2786">
                  <c:v>2.3600000000000008</c:v>
                </c:pt>
                <c:pt idx="2787">
                  <c:v>2.1000000000000014</c:v>
                </c:pt>
                <c:pt idx="2788">
                  <c:v>1.6999999999999986</c:v>
                </c:pt>
                <c:pt idx="2789">
                  <c:v>1.7399999999999978</c:v>
                </c:pt>
                <c:pt idx="2790">
                  <c:v>2.0799999999999983</c:v>
                </c:pt>
                <c:pt idx="2791">
                  <c:v>1.7999999999999972</c:v>
                </c:pt>
                <c:pt idx="2792">
                  <c:v>1.6799999999999984</c:v>
                </c:pt>
                <c:pt idx="2793">
                  <c:v>0.92000000000000171</c:v>
                </c:pt>
                <c:pt idx="2794">
                  <c:v>0.4600000000000023</c:v>
                </c:pt>
                <c:pt idx="2795">
                  <c:v>0.42000000000000454</c:v>
                </c:pt>
                <c:pt idx="2796">
                  <c:v>0.46000000000000513</c:v>
                </c:pt>
                <c:pt idx="2797">
                  <c:v>-0.27999999999999547</c:v>
                </c:pt>
                <c:pt idx="2798">
                  <c:v>-0.41999999999999887</c:v>
                </c:pt>
                <c:pt idx="2799">
                  <c:v>-0.55999999999999805</c:v>
                </c:pt>
                <c:pt idx="2800">
                  <c:v>-1.1200000000000003</c:v>
                </c:pt>
                <c:pt idx="2801">
                  <c:v>-1.5400000000000005</c:v>
                </c:pt>
                <c:pt idx="2802">
                  <c:v>-1.4600000000000022</c:v>
                </c:pt>
                <c:pt idx="2803">
                  <c:v>-1.4399999999999991</c:v>
                </c:pt>
                <c:pt idx="2804">
                  <c:v>-1.3200000000000016</c:v>
                </c:pt>
                <c:pt idx="2805">
                  <c:v>-1.4600000000000022</c:v>
                </c:pt>
                <c:pt idx="2806">
                  <c:v>-1.3200000000000016</c:v>
                </c:pt>
                <c:pt idx="2807">
                  <c:v>-0.88000000000000111</c:v>
                </c:pt>
                <c:pt idx="2808">
                  <c:v>-0.56000000000000227</c:v>
                </c:pt>
                <c:pt idx="2809">
                  <c:v>-0.20000000000000143</c:v>
                </c:pt>
                <c:pt idx="2810">
                  <c:v>0.51999999999999891</c:v>
                </c:pt>
                <c:pt idx="2811">
                  <c:v>1.3799999999999997</c:v>
                </c:pt>
                <c:pt idx="2812">
                  <c:v>1.9200000000000004</c:v>
                </c:pt>
                <c:pt idx="2813">
                  <c:v>2.1400000000000006</c:v>
                </c:pt>
                <c:pt idx="2814">
                  <c:v>2.580000000000001</c:v>
                </c:pt>
                <c:pt idx="2815">
                  <c:v>2.920000000000003</c:v>
                </c:pt>
                <c:pt idx="2816">
                  <c:v>3.4400000000000022</c:v>
                </c:pt>
                <c:pt idx="2817">
                  <c:v>3.740000000000002</c:v>
                </c:pt>
                <c:pt idx="2818">
                  <c:v>4.3</c:v>
                </c:pt>
                <c:pt idx="2819">
                  <c:v>4.4599999999999982</c:v>
                </c:pt>
                <c:pt idx="2820">
                  <c:v>4.7799999999999985</c:v>
                </c:pt>
                <c:pt idx="2821">
                  <c:v>4.7199999999999971</c:v>
                </c:pt>
                <c:pt idx="2822">
                  <c:v>4.8799999999999972</c:v>
                </c:pt>
                <c:pt idx="2823">
                  <c:v>4.8199999999999985</c:v>
                </c:pt>
                <c:pt idx="2824">
                  <c:v>4.8599999999999994</c:v>
                </c:pt>
                <c:pt idx="2825">
                  <c:v>5.2399999999999993</c:v>
                </c:pt>
                <c:pt idx="2826">
                  <c:v>5.0599999999999996</c:v>
                </c:pt>
                <c:pt idx="2827">
                  <c:v>5</c:v>
                </c:pt>
                <c:pt idx="2828">
                  <c:v>5.0599999999999996</c:v>
                </c:pt>
                <c:pt idx="2829">
                  <c:v>5.1199999999999992</c:v>
                </c:pt>
                <c:pt idx="2830">
                  <c:v>4.4199999999999964</c:v>
                </c:pt>
                <c:pt idx="2831">
                  <c:v>4.4599999999999964</c:v>
                </c:pt>
                <c:pt idx="2832">
                  <c:v>4.0399999999999974</c:v>
                </c:pt>
                <c:pt idx="2833">
                  <c:v>4.0799999999999983</c:v>
                </c:pt>
                <c:pt idx="2834">
                  <c:v>3.9</c:v>
                </c:pt>
                <c:pt idx="2835">
                  <c:v>3.8000000000000029</c:v>
                </c:pt>
                <c:pt idx="2836">
                  <c:v>3.3600000000000052</c:v>
                </c:pt>
                <c:pt idx="2837">
                  <c:v>3.1600000000000024</c:v>
                </c:pt>
                <c:pt idx="2838">
                  <c:v>2.8000000000000029</c:v>
                </c:pt>
                <c:pt idx="2839">
                  <c:v>2.0800000000000041</c:v>
                </c:pt>
                <c:pt idx="2840">
                  <c:v>1.9400000000000035</c:v>
                </c:pt>
                <c:pt idx="2841">
                  <c:v>2.1600000000000024</c:v>
                </c:pt>
                <c:pt idx="2842">
                  <c:v>2.0600000000000049</c:v>
                </c:pt>
                <c:pt idx="2843">
                  <c:v>1.9200000000000017</c:v>
                </c:pt>
                <c:pt idx="2844">
                  <c:v>1.8</c:v>
                </c:pt>
                <c:pt idx="2845">
                  <c:v>1.5599999999999994</c:v>
                </c:pt>
                <c:pt idx="2846">
                  <c:v>0.68000000000000116</c:v>
                </c:pt>
                <c:pt idx="2847">
                  <c:v>0.27999999999999831</c:v>
                </c:pt>
                <c:pt idx="2848">
                  <c:v>-0.25999999999999945</c:v>
                </c:pt>
                <c:pt idx="2849">
                  <c:v>-0.84000000000000052</c:v>
                </c:pt>
                <c:pt idx="2850">
                  <c:v>-1.3799999999999983</c:v>
                </c:pt>
                <c:pt idx="2851">
                  <c:v>-1.3</c:v>
                </c:pt>
                <c:pt idx="2852">
                  <c:v>-1.8599999999999994</c:v>
                </c:pt>
                <c:pt idx="2853">
                  <c:v>-2.0400000000000005</c:v>
                </c:pt>
                <c:pt idx="2854">
                  <c:v>-1.9399999999999977</c:v>
                </c:pt>
                <c:pt idx="2855">
                  <c:v>-1.9800000000000011</c:v>
                </c:pt>
                <c:pt idx="2856">
                  <c:v>-2.1600000000000024</c:v>
                </c:pt>
                <c:pt idx="2857">
                  <c:v>-2.2400000000000007</c:v>
                </c:pt>
                <c:pt idx="2858">
                  <c:v>-2.2000000000000002</c:v>
                </c:pt>
                <c:pt idx="2859">
                  <c:v>-2.3800000000000012</c:v>
                </c:pt>
                <c:pt idx="2860">
                  <c:v>-2.5</c:v>
                </c:pt>
                <c:pt idx="2861">
                  <c:v>-2.5400000000000005</c:v>
                </c:pt>
                <c:pt idx="2862">
                  <c:v>-2.180000000000001</c:v>
                </c:pt>
                <c:pt idx="2863">
                  <c:v>-1.8400000000000005</c:v>
                </c:pt>
                <c:pt idx="2864">
                  <c:v>-1.2199999999999989</c:v>
                </c:pt>
                <c:pt idx="2865">
                  <c:v>-0.91999999999999882</c:v>
                </c:pt>
                <c:pt idx="2866">
                  <c:v>-0.19999999999999715</c:v>
                </c:pt>
                <c:pt idx="2867">
                  <c:v>0.18000000000000399</c:v>
                </c:pt>
                <c:pt idx="2868">
                  <c:v>2.0000000000003126E-2</c:v>
                </c:pt>
                <c:pt idx="2869">
                  <c:v>0.54000000000000203</c:v>
                </c:pt>
                <c:pt idx="2870">
                  <c:v>1.3000000000000029</c:v>
                </c:pt>
                <c:pt idx="2871">
                  <c:v>1.3200000000000016</c:v>
                </c:pt>
                <c:pt idx="2872">
                  <c:v>1.8600000000000008</c:v>
                </c:pt>
                <c:pt idx="2873">
                  <c:v>2.5400000000000018</c:v>
                </c:pt>
                <c:pt idx="2874">
                  <c:v>2.6000000000000014</c:v>
                </c:pt>
                <c:pt idx="2875">
                  <c:v>2.6599999999999993</c:v>
                </c:pt>
                <c:pt idx="2876">
                  <c:v>2.7399999999999993</c:v>
                </c:pt>
                <c:pt idx="2877">
                  <c:v>2.6799999999999984</c:v>
                </c:pt>
                <c:pt idx="2878">
                  <c:v>3.0399999999999991</c:v>
                </c:pt>
                <c:pt idx="2879">
                  <c:v>3.0600000000000009</c:v>
                </c:pt>
                <c:pt idx="2880">
                  <c:v>3.4000000000000012</c:v>
                </c:pt>
                <c:pt idx="2881">
                  <c:v>3.9400000000000004</c:v>
                </c:pt>
                <c:pt idx="2882">
                  <c:v>4.3800000000000008</c:v>
                </c:pt>
                <c:pt idx="2883">
                  <c:v>4.3</c:v>
                </c:pt>
                <c:pt idx="2884">
                  <c:v>4.6199999999999992</c:v>
                </c:pt>
                <c:pt idx="2885">
                  <c:v>4.5199999999999987</c:v>
                </c:pt>
                <c:pt idx="2886">
                  <c:v>4.3800000000000008</c:v>
                </c:pt>
                <c:pt idx="2887">
                  <c:v>4.0400000000000009</c:v>
                </c:pt>
                <c:pt idx="2888">
                  <c:v>4.1199999999999992</c:v>
                </c:pt>
                <c:pt idx="2889">
                  <c:v>3.9999999999999973</c:v>
                </c:pt>
                <c:pt idx="2890">
                  <c:v>3.5799999999999983</c:v>
                </c:pt>
                <c:pt idx="2891">
                  <c:v>3.1999999999999971</c:v>
                </c:pt>
                <c:pt idx="2892">
                  <c:v>3.2399999999999975</c:v>
                </c:pt>
                <c:pt idx="2893">
                  <c:v>3.1400000000000006</c:v>
                </c:pt>
                <c:pt idx="2894">
                  <c:v>2.7800000000000011</c:v>
                </c:pt>
                <c:pt idx="2895">
                  <c:v>2.7599999999999993</c:v>
                </c:pt>
                <c:pt idx="2896">
                  <c:v>2.7799999999999985</c:v>
                </c:pt>
                <c:pt idx="2897">
                  <c:v>2.319999999999999</c:v>
                </c:pt>
                <c:pt idx="2898">
                  <c:v>2.4199999999999959</c:v>
                </c:pt>
                <c:pt idx="2899">
                  <c:v>2.6799999999999953</c:v>
                </c:pt>
                <c:pt idx="2900">
                  <c:v>2.9199999999999959</c:v>
                </c:pt>
                <c:pt idx="2901">
                  <c:v>3.0399999999999978</c:v>
                </c:pt>
                <c:pt idx="2902">
                  <c:v>3.3199999999999958</c:v>
                </c:pt>
                <c:pt idx="2903">
                  <c:v>3.0799999999999983</c:v>
                </c:pt>
                <c:pt idx="2904">
                  <c:v>2.919999999999999</c:v>
                </c:pt>
                <c:pt idx="2905">
                  <c:v>3.2799999999999985</c:v>
                </c:pt>
                <c:pt idx="2906">
                  <c:v>3.4799999999999982</c:v>
                </c:pt>
                <c:pt idx="2907">
                  <c:v>3.5399999999999978</c:v>
                </c:pt>
                <c:pt idx="2908">
                  <c:v>3.4399999999999977</c:v>
                </c:pt>
                <c:pt idx="2909">
                  <c:v>3.2999999999999972</c:v>
                </c:pt>
                <c:pt idx="2910">
                  <c:v>2.6999999999999971</c:v>
                </c:pt>
                <c:pt idx="2911">
                  <c:v>2.2999999999999972</c:v>
                </c:pt>
                <c:pt idx="2912">
                  <c:v>2.3999999999999972</c:v>
                </c:pt>
                <c:pt idx="2913">
                  <c:v>2.2599999999999967</c:v>
                </c:pt>
                <c:pt idx="2914">
                  <c:v>2.1599999999999966</c:v>
                </c:pt>
                <c:pt idx="2915">
                  <c:v>2.2999999999999972</c:v>
                </c:pt>
                <c:pt idx="2916">
                  <c:v>1.9199999999999959</c:v>
                </c:pt>
                <c:pt idx="2917">
                  <c:v>1.339999999999995</c:v>
                </c:pt>
                <c:pt idx="2918">
                  <c:v>0.93999999999999484</c:v>
                </c:pt>
                <c:pt idx="2919">
                  <c:v>0.57999999999999541</c:v>
                </c:pt>
                <c:pt idx="2920">
                  <c:v>0.51999999999999602</c:v>
                </c:pt>
                <c:pt idx="2921">
                  <c:v>0.67999999999999827</c:v>
                </c:pt>
                <c:pt idx="2922">
                  <c:v>0.68000000000000116</c:v>
                </c:pt>
                <c:pt idx="2923">
                  <c:v>0.86000000000000232</c:v>
                </c:pt>
                <c:pt idx="2924">
                  <c:v>1.0800000000000041</c:v>
                </c:pt>
                <c:pt idx="2925">
                  <c:v>1.0800000000000041</c:v>
                </c:pt>
                <c:pt idx="2926">
                  <c:v>1.4400000000000035</c:v>
                </c:pt>
                <c:pt idx="2927">
                  <c:v>1.8400000000000005</c:v>
                </c:pt>
                <c:pt idx="2928">
                  <c:v>1.9800000000000011</c:v>
                </c:pt>
                <c:pt idx="2929">
                  <c:v>2.3800000000000012</c:v>
                </c:pt>
                <c:pt idx="2930">
                  <c:v>2.3400000000000007</c:v>
                </c:pt>
                <c:pt idx="2931">
                  <c:v>2.1600000000000024</c:v>
                </c:pt>
                <c:pt idx="2932">
                  <c:v>2.0800000000000067</c:v>
                </c:pt>
                <c:pt idx="2933">
                  <c:v>2.3200000000000047</c:v>
                </c:pt>
                <c:pt idx="2934">
                  <c:v>2.2000000000000028</c:v>
                </c:pt>
                <c:pt idx="2935">
                  <c:v>2.0800000000000041</c:v>
                </c:pt>
                <c:pt idx="2936">
                  <c:v>1.9600000000000022</c:v>
                </c:pt>
                <c:pt idx="2937">
                  <c:v>1.9799999999999982</c:v>
                </c:pt>
                <c:pt idx="2938">
                  <c:v>1.7999999999999972</c:v>
                </c:pt>
                <c:pt idx="2939">
                  <c:v>1.8999999999999972</c:v>
                </c:pt>
                <c:pt idx="2940">
                  <c:v>1.9199999999999959</c:v>
                </c:pt>
                <c:pt idx="2941">
                  <c:v>1.7599999999999938</c:v>
                </c:pt>
                <c:pt idx="2942">
                  <c:v>1.6199999999999961</c:v>
                </c:pt>
                <c:pt idx="2943">
                  <c:v>1.5199999999999989</c:v>
                </c:pt>
                <c:pt idx="2944">
                  <c:v>1.5799999999999983</c:v>
                </c:pt>
                <c:pt idx="2945">
                  <c:v>1.5199999999999989</c:v>
                </c:pt>
                <c:pt idx="2946">
                  <c:v>1.7800000000000011</c:v>
                </c:pt>
                <c:pt idx="2947">
                  <c:v>2.2199999999999989</c:v>
                </c:pt>
                <c:pt idx="2948">
                  <c:v>2.419999999999999</c:v>
                </c:pt>
                <c:pt idx="2949">
                  <c:v>2.1</c:v>
                </c:pt>
                <c:pt idx="2950">
                  <c:v>2.4</c:v>
                </c:pt>
                <c:pt idx="2951">
                  <c:v>2.3999999999999972</c:v>
                </c:pt>
                <c:pt idx="2952">
                  <c:v>2.3599999999999968</c:v>
                </c:pt>
                <c:pt idx="2953">
                  <c:v>2.7399999999999949</c:v>
                </c:pt>
                <c:pt idx="2954">
                  <c:v>2.8799999999999955</c:v>
                </c:pt>
                <c:pt idx="2955">
                  <c:v>2.839999999999995</c:v>
                </c:pt>
                <c:pt idx="2956">
                  <c:v>3.2199999999999989</c:v>
                </c:pt>
                <c:pt idx="2957">
                  <c:v>3.1199999999999988</c:v>
                </c:pt>
                <c:pt idx="2958">
                  <c:v>2.8800000000000012</c:v>
                </c:pt>
                <c:pt idx="2959">
                  <c:v>3.5400000000000005</c:v>
                </c:pt>
                <c:pt idx="2960">
                  <c:v>3.6000000000000028</c:v>
                </c:pt>
                <c:pt idx="2961">
                  <c:v>4.0400000000000009</c:v>
                </c:pt>
                <c:pt idx="2962">
                  <c:v>4.5800000000000036</c:v>
                </c:pt>
                <c:pt idx="2963">
                  <c:v>4.7600000000000025</c:v>
                </c:pt>
                <c:pt idx="2964">
                  <c:v>4.3400000000000034</c:v>
                </c:pt>
                <c:pt idx="2965">
                  <c:v>4.2200000000000015</c:v>
                </c:pt>
                <c:pt idx="2966">
                  <c:v>3.8800000000000012</c:v>
                </c:pt>
                <c:pt idx="2967">
                  <c:v>3.6400000000000006</c:v>
                </c:pt>
                <c:pt idx="2968">
                  <c:v>3.4200000000000017</c:v>
                </c:pt>
                <c:pt idx="2969">
                  <c:v>3.6400000000000006</c:v>
                </c:pt>
                <c:pt idx="2970">
                  <c:v>3.9600000000000022</c:v>
                </c:pt>
                <c:pt idx="2971">
                  <c:v>3.5800000000000041</c:v>
                </c:pt>
                <c:pt idx="2972">
                  <c:v>3.0600000000000049</c:v>
                </c:pt>
                <c:pt idx="2973">
                  <c:v>2.5600000000000023</c:v>
                </c:pt>
                <c:pt idx="2974">
                  <c:v>1.9200000000000017</c:v>
                </c:pt>
                <c:pt idx="2975">
                  <c:v>1.7599999999999993</c:v>
                </c:pt>
                <c:pt idx="2976">
                  <c:v>1.5599999999999994</c:v>
                </c:pt>
                <c:pt idx="2977">
                  <c:v>1.7399999999999978</c:v>
                </c:pt>
                <c:pt idx="2978">
                  <c:v>2.2599999999999993</c:v>
                </c:pt>
                <c:pt idx="2979">
                  <c:v>2.2000000000000002</c:v>
                </c:pt>
                <c:pt idx="2980">
                  <c:v>2.0199999999999987</c:v>
                </c:pt>
                <c:pt idx="2981">
                  <c:v>1.9199999999999988</c:v>
                </c:pt>
                <c:pt idx="2982">
                  <c:v>1.7799999999999983</c:v>
                </c:pt>
                <c:pt idx="2983">
                  <c:v>1.2999999999999972</c:v>
                </c:pt>
                <c:pt idx="2984">
                  <c:v>1.1799999999999984</c:v>
                </c:pt>
                <c:pt idx="2985">
                  <c:v>0.92000000000000171</c:v>
                </c:pt>
                <c:pt idx="2986">
                  <c:v>1.1200000000000017</c:v>
                </c:pt>
                <c:pt idx="2987">
                  <c:v>0.82000000000000173</c:v>
                </c:pt>
                <c:pt idx="2988">
                  <c:v>0.94000000000000339</c:v>
                </c:pt>
                <c:pt idx="2989">
                  <c:v>1</c:v>
                </c:pt>
                <c:pt idx="2990">
                  <c:v>0.95999999999999941</c:v>
                </c:pt>
                <c:pt idx="2991">
                  <c:v>1.1599999999999995</c:v>
                </c:pt>
                <c:pt idx="2992">
                  <c:v>1.5599999999999994</c:v>
                </c:pt>
                <c:pt idx="2993">
                  <c:v>1.7799999999999983</c:v>
                </c:pt>
                <c:pt idx="2994">
                  <c:v>2.1</c:v>
                </c:pt>
                <c:pt idx="2995">
                  <c:v>2.3999999999999972</c:v>
                </c:pt>
                <c:pt idx="2996">
                  <c:v>2.5599999999999996</c:v>
                </c:pt>
                <c:pt idx="2997">
                  <c:v>2.4800000000000013</c:v>
                </c:pt>
                <c:pt idx="2998">
                  <c:v>2.2800000000000011</c:v>
                </c:pt>
                <c:pt idx="2999">
                  <c:v>2.1599999999999993</c:v>
                </c:pt>
                <c:pt idx="3000">
                  <c:v>2.5</c:v>
                </c:pt>
                <c:pt idx="3001">
                  <c:v>2.4400000000000004</c:v>
                </c:pt>
                <c:pt idx="3002">
                  <c:v>2.6199999999999988</c:v>
                </c:pt>
                <c:pt idx="3003">
                  <c:v>2.9400000000000004</c:v>
                </c:pt>
                <c:pt idx="3004">
                  <c:v>3.1599999999999993</c:v>
                </c:pt>
                <c:pt idx="3005">
                  <c:v>2.7800000000000038</c:v>
                </c:pt>
                <c:pt idx="3006">
                  <c:v>2.6599999999999993</c:v>
                </c:pt>
                <c:pt idx="3007">
                  <c:v>2.4</c:v>
                </c:pt>
                <c:pt idx="3008">
                  <c:v>2.2999999999999972</c:v>
                </c:pt>
                <c:pt idx="3009">
                  <c:v>2.3200000000000016</c:v>
                </c:pt>
                <c:pt idx="3010">
                  <c:v>2.3799999999999981</c:v>
                </c:pt>
                <c:pt idx="3011">
                  <c:v>2.0200000000000018</c:v>
                </c:pt>
                <c:pt idx="3012">
                  <c:v>2.2200000000000015</c:v>
                </c:pt>
                <c:pt idx="3013">
                  <c:v>2.0000000000000027</c:v>
                </c:pt>
                <c:pt idx="3014">
                  <c:v>1.8600000000000052</c:v>
                </c:pt>
                <c:pt idx="3015">
                  <c:v>1.8800000000000039</c:v>
                </c:pt>
                <c:pt idx="3016">
                  <c:v>2.2599999999999993</c:v>
                </c:pt>
                <c:pt idx="3017">
                  <c:v>2.5799999999999983</c:v>
                </c:pt>
                <c:pt idx="3018">
                  <c:v>3.0799999999999956</c:v>
                </c:pt>
                <c:pt idx="3019">
                  <c:v>2.9199999999999875</c:v>
                </c:pt>
                <c:pt idx="3020">
                  <c:v>3.3399999999999919</c:v>
                </c:pt>
                <c:pt idx="3021">
                  <c:v>3.7199999999999931</c:v>
                </c:pt>
                <c:pt idx="3022">
                  <c:v>3.5999999999999943</c:v>
                </c:pt>
                <c:pt idx="3023">
                  <c:v>3.1199999999999988</c:v>
                </c:pt>
                <c:pt idx="3024">
                  <c:v>3.9000000000000057</c:v>
                </c:pt>
                <c:pt idx="3025">
                  <c:v>3.2800000000000011</c:v>
                </c:pt>
                <c:pt idx="3026">
                  <c:v>2.6600000000000024</c:v>
                </c:pt>
                <c:pt idx="3027">
                  <c:v>2.3400000000000034</c:v>
                </c:pt>
                <c:pt idx="3028">
                  <c:v>2.5400000000000036</c:v>
                </c:pt>
                <c:pt idx="3029">
                  <c:v>1.819999999999999</c:v>
                </c:pt>
                <c:pt idx="3030">
                  <c:v>1.9</c:v>
                </c:pt>
                <c:pt idx="3031">
                  <c:v>2.0199999999999987</c:v>
                </c:pt>
              </c:numCache>
            </c:numRef>
          </c:xVal>
          <c:yVal>
            <c:numRef>
              <c:f>'64J_11'!$A$2:$A$3052</c:f>
              <c:numCache>
                <c:formatCode>General</c:formatCode>
                <c:ptCount val="3051"/>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pt idx="3035">
                  <c:v>308.5</c:v>
                </c:pt>
                <c:pt idx="3036">
                  <c:v>308.60000000000002</c:v>
                </c:pt>
                <c:pt idx="3037">
                  <c:v>308.7</c:v>
                </c:pt>
                <c:pt idx="3038">
                  <c:v>308.8</c:v>
                </c:pt>
                <c:pt idx="3039">
                  <c:v>308.90000000000003</c:v>
                </c:pt>
                <c:pt idx="3040">
                  <c:v>309.00000000000006</c:v>
                </c:pt>
                <c:pt idx="3041">
                  <c:v>309.10000000000008</c:v>
                </c:pt>
                <c:pt idx="3042">
                  <c:v>309.2000000000001</c:v>
                </c:pt>
                <c:pt idx="3043">
                  <c:v>309.30000000000013</c:v>
                </c:pt>
                <c:pt idx="3044">
                  <c:v>309.40000000000015</c:v>
                </c:pt>
                <c:pt idx="3045">
                  <c:v>309.50000000000017</c:v>
                </c:pt>
                <c:pt idx="3046">
                  <c:v>309.60000000000019</c:v>
                </c:pt>
                <c:pt idx="3047">
                  <c:v>309.70000000000022</c:v>
                </c:pt>
                <c:pt idx="3048">
                  <c:v>309.80000000000024</c:v>
                </c:pt>
                <c:pt idx="3049">
                  <c:v>309.90000000000026</c:v>
                </c:pt>
                <c:pt idx="3050">
                  <c:v>310.00000000000028</c:v>
                </c:pt>
              </c:numCache>
            </c:numRef>
          </c:yVal>
          <c:smooth val="1"/>
          <c:extLst>
            <c:ext xmlns:c16="http://schemas.microsoft.com/office/drawing/2014/chart" uri="{C3380CC4-5D6E-409C-BE32-E72D297353CC}">
              <c16:uniqueId val="{00000003-ED35-498A-8B44-BA3B955DBD11}"/>
            </c:ext>
          </c:extLst>
        </c:ser>
        <c:ser>
          <c:idx val="10"/>
          <c:order val="4"/>
          <c:tx>
            <c:strRef>
              <c:f>'64J_11'!$S$1</c:f>
              <c:strCache>
                <c:ptCount val="1"/>
                <c:pt idx="0">
                  <c:v>2019-2020</c:v>
                </c:pt>
              </c:strCache>
            </c:strRef>
          </c:tx>
          <c:spPr>
            <a:ln w="12700" cap="rnd">
              <a:solidFill>
                <a:schemeClr val="accent4">
                  <a:lumMod val="75000"/>
                </a:schemeClr>
              </a:solidFill>
              <a:round/>
            </a:ln>
            <a:effectLst/>
          </c:spPr>
          <c:marker>
            <c:symbol val="none"/>
          </c:marker>
          <c:xVal>
            <c:numRef>
              <c:f>'64J_11'!$R$5:$R$3035</c:f>
              <c:numCache>
                <c:formatCode>General</c:formatCode>
                <c:ptCount val="3031"/>
                <c:pt idx="0">
                  <c:v>-1.35</c:v>
                </c:pt>
                <c:pt idx="1">
                  <c:v>-1.32</c:v>
                </c:pt>
                <c:pt idx="2">
                  <c:v>-1.2799999999999998</c:v>
                </c:pt>
                <c:pt idx="3">
                  <c:v>-1.1399999999999999</c:v>
                </c:pt>
                <c:pt idx="4">
                  <c:v>-1.06</c:v>
                </c:pt>
                <c:pt idx="5">
                  <c:v>-1.1000000000000001</c:v>
                </c:pt>
                <c:pt idx="6">
                  <c:v>-1.04</c:v>
                </c:pt>
                <c:pt idx="7">
                  <c:v>-1.1199999999999999</c:v>
                </c:pt>
                <c:pt idx="8">
                  <c:v>-1.22</c:v>
                </c:pt>
                <c:pt idx="9">
                  <c:v>-1.2799999999999998</c:v>
                </c:pt>
                <c:pt idx="10">
                  <c:v>-1.1000000000000001</c:v>
                </c:pt>
                <c:pt idx="11">
                  <c:v>-1.2399999999999998</c:v>
                </c:pt>
                <c:pt idx="12">
                  <c:v>-1.3399999999999999</c:v>
                </c:pt>
                <c:pt idx="13">
                  <c:v>-1.2599999999999998</c:v>
                </c:pt>
                <c:pt idx="14">
                  <c:v>-1.1199999999999999</c:v>
                </c:pt>
                <c:pt idx="15">
                  <c:v>-1.34</c:v>
                </c:pt>
                <c:pt idx="16">
                  <c:v>-1.3599999999999999</c:v>
                </c:pt>
                <c:pt idx="17">
                  <c:v>-1.3599999999999999</c:v>
                </c:pt>
                <c:pt idx="18">
                  <c:v>-1.48</c:v>
                </c:pt>
                <c:pt idx="19">
                  <c:v>-1.42</c:v>
                </c:pt>
                <c:pt idx="20">
                  <c:v>-1.7200000000000002</c:v>
                </c:pt>
                <c:pt idx="21">
                  <c:v>-1.6200000000000003</c:v>
                </c:pt>
                <c:pt idx="22">
                  <c:v>-1.52</c:v>
                </c:pt>
                <c:pt idx="23">
                  <c:v>-1.52</c:v>
                </c:pt>
                <c:pt idx="24">
                  <c:v>-1.2999999999999998</c:v>
                </c:pt>
                <c:pt idx="25">
                  <c:v>-0.95999999999999974</c:v>
                </c:pt>
                <c:pt idx="26">
                  <c:v>-0.93999999999999984</c:v>
                </c:pt>
                <c:pt idx="27">
                  <c:v>-0.82</c:v>
                </c:pt>
                <c:pt idx="28">
                  <c:v>-1</c:v>
                </c:pt>
                <c:pt idx="29">
                  <c:v>-1.28</c:v>
                </c:pt>
                <c:pt idx="30">
                  <c:v>-1.02</c:v>
                </c:pt>
                <c:pt idx="31">
                  <c:v>-0.6399999999999999</c:v>
                </c:pt>
                <c:pt idx="32">
                  <c:v>-0.63999999999999968</c:v>
                </c:pt>
                <c:pt idx="33">
                  <c:v>-0.33999999999999986</c:v>
                </c:pt>
                <c:pt idx="34">
                  <c:v>-0.27999999999999969</c:v>
                </c:pt>
                <c:pt idx="35">
                  <c:v>-0.77999999999999969</c:v>
                </c:pt>
                <c:pt idx="36">
                  <c:v>-0.95999999999999974</c:v>
                </c:pt>
                <c:pt idx="37">
                  <c:v>-0.61999999999999988</c:v>
                </c:pt>
                <c:pt idx="38">
                  <c:v>-0.5399999999999997</c:v>
                </c:pt>
                <c:pt idx="39">
                  <c:v>4.0000000000000389E-2</c:v>
                </c:pt>
                <c:pt idx="40">
                  <c:v>0.48000000000000043</c:v>
                </c:pt>
                <c:pt idx="41">
                  <c:v>0.84000000000000052</c:v>
                </c:pt>
                <c:pt idx="42">
                  <c:v>1.2800000000000007</c:v>
                </c:pt>
                <c:pt idx="43">
                  <c:v>1.8600000000000005</c:v>
                </c:pt>
                <c:pt idx="44">
                  <c:v>1.6800000000000002</c:v>
                </c:pt>
                <c:pt idx="45">
                  <c:v>2.12</c:v>
                </c:pt>
                <c:pt idx="46">
                  <c:v>2.62</c:v>
                </c:pt>
                <c:pt idx="47">
                  <c:v>2.4</c:v>
                </c:pt>
                <c:pt idx="48">
                  <c:v>2.4200000000000004</c:v>
                </c:pt>
                <c:pt idx="49">
                  <c:v>2.9400000000000004</c:v>
                </c:pt>
                <c:pt idx="50">
                  <c:v>2.7000000000000006</c:v>
                </c:pt>
                <c:pt idx="51">
                  <c:v>2.6400000000000006</c:v>
                </c:pt>
                <c:pt idx="52">
                  <c:v>3.0000000000000004</c:v>
                </c:pt>
                <c:pt idx="53">
                  <c:v>3.22</c:v>
                </c:pt>
                <c:pt idx="54">
                  <c:v>3.22</c:v>
                </c:pt>
                <c:pt idx="55">
                  <c:v>3.8800000000000003</c:v>
                </c:pt>
                <c:pt idx="56">
                  <c:v>4.08</c:v>
                </c:pt>
                <c:pt idx="57">
                  <c:v>4.1400000000000006</c:v>
                </c:pt>
                <c:pt idx="58">
                  <c:v>4.2200000000000006</c:v>
                </c:pt>
                <c:pt idx="59">
                  <c:v>4.3200000000000012</c:v>
                </c:pt>
                <c:pt idx="60">
                  <c:v>4.0999999999999996</c:v>
                </c:pt>
                <c:pt idx="61">
                  <c:v>3.9800000000000004</c:v>
                </c:pt>
                <c:pt idx="62">
                  <c:v>3.9</c:v>
                </c:pt>
                <c:pt idx="63">
                  <c:v>3.9</c:v>
                </c:pt>
                <c:pt idx="64">
                  <c:v>3.9</c:v>
                </c:pt>
                <c:pt idx="65">
                  <c:v>4.0600000000000005</c:v>
                </c:pt>
                <c:pt idx="66">
                  <c:v>3.78</c:v>
                </c:pt>
                <c:pt idx="67">
                  <c:v>3.8800000000000003</c:v>
                </c:pt>
                <c:pt idx="68">
                  <c:v>3.72</c:v>
                </c:pt>
                <c:pt idx="69">
                  <c:v>3.46</c:v>
                </c:pt>
                <c:pt idx="70">
                  <c:v>3.5400000000000005</c:v>
                </c:pt>
                <c:pt idx="71">
                  <c:v>3.62</c:v>
                </c:pt>
                <c:pt idx="72">
                  <c:v>3.4</c:v>
                </c:pt>
                <c:pt idx="73">
                  <c:v>3.4</c:v>
                </c:pt>
                <c:pt idx="74">
                  <c:v>3.6599999999999993</c:v>
                </c:pt>
                <c:pt idx="75">
                  <c:v>3.5199999999999987</c:v>
                </c:pt>
                <c:pt idx="76">
                  <c:v>3.2599999999999993</c:v>
                </c:pt>
                <c:pt idx="77">
                  <c:v>3.3199999999999994</c:v>
                </c:pt>
                <c:pt idx="78">
                  <c:v>3.0799999999999996</c:v>
                </c:pt>
                <c:pt idx="79">
                  <c:v>2.6599999999999997</c:v>
                </c:pt>
                <c:pt idx="80">
                  <c:v>2.6999999999999997</c:v>
                </c:pt>
                <c:pt idx="81">
                  <c:v>3.0799999999999996</c:v>
                </c:pt>
                <c:pt idx="82">
                  <c:v>3.1799999999999997</c:v>
                </c:pt>
                <c:pt idx="83">
                  <c:v>3.6199999999999997</c:v>
                </c:pt>
                <c:pt idx="84">
                  <c:v>4.0199999999999996</c:v>
                </c:pt>
                <c:pt idx="85">
                  <c:v>4.3</c:v>
                </c:pt>
                <c:pt idx="86">
                  <c:v>4.4800000000000004</c:v>
                </c:pt>
                <c:pt idx="87">
                  <c:v>4.5600000000000005</c:v>
                </c:pt>
                <c:pt idx="88">
                  <c:v>4.6800000000000015</c:v>
                </c:pt>
                <c:pt idx="89">
                  <c:v>4.6400000000000006</c:v>
                </c:pt>
                <c:pt idx="90">
                  <c:v>4.5</c:v>
                </c:pt>
                <c:pt idx="91">
                  <c:v>4.0999999999999996</c:v>
                </c:pt>
                <c:pt idx="92">
                  <c:v>4.16</c:v>
                </c:pt>
                <c:pt idx="93">
                  <c:v>4.12</c:v>
                </c:pt>
                <c:pt idx="94">
                  <c:v>4.0600000000000005</c:v>
                </c:pt>
                <c:pt idx="95">
                  <c:v>4.16</c:v>
                </c:pt>
                <c:pt idx="96">
                  <c:v>4.6399999999999997</c:v>
                </c:pt>
                <c:pt idx="97">
                  <c:v>4.82</c:v>
                </c:pt>
                <c:pt idx="98">
                  <c:v>4.660000000000001</c:v>
                </c:pt>
                <c:pt idx="99">
                  <c:v>4.9000000000000004</c:v>
                </c:pt>
                <c:pt idx="100">
                  <c:v>4.9399999999999995</c:v>
                </c:pt>
                <c:pt idx="101">
                  <c:v>5.0200000000000005</c:v>
                </c:pt>
                <c:pt idx="102">
                  <c:v>4.68</c:v>
                </c:pt>
                <c:pt idx="103">
                  <c:v>5.0200000000000005</c:v>
                </c:pt>
                <c:pt idx="104">
                  <c:v>4.88</c:v>
                </c:pt>
                <c:pt idx="105">
                  <c:v>4.4599999999999991</c:v>
                </c:pt>
                <c:pt idx="106">
                  <c:v>4.42</c:v>
                </c:pt>
                <c:pt idx="107">
                  <c:v>4.5200000000000005</c:v>
                </c:pt>
                <c:pt idx="108">
                  <c:v>4.1399999999999997</c:v>
                </c:pt>
                <c:pt idx="109">
                  <c:v>4.08</c:v>
                </c:pt>
                <c:pt idx="110">
                  <c:v>4.3199999999999985</c:v>
                </c:pt>
                <c:pt idx="111">
                  <c:v>4.0199999999999987</c:v>
                </c:pt>
                <c:pt idx="112">
                  <c:v>3.88</c:v>
                </c:pt>
                <c:pt idx="113">
                  <c:v>3.5799999999999996</c:v>
                </c:pt>
                <c:pt idx="114">
                  <c:v>3.38</c:v>
                </c:pt>
                <c:pt idx="115">
                  <c:v>2.98</c:v>
                </c:pt>
                <c:pt idx="116">
                  <c:v>2.48</c:v>
                </c:pt>
                <c:pt idx="117">
                  <c:v>2.2800000000000002</c:v>
                </c:pt>
                <c:pt idx="118">
                  <c:v>2.14</c:v>
                </c:pt>
                <c:pt idx="119">
                  <c:v>1.3800000000000003</c:v>
                </c:pt>
                <c:pt idx="120">
                  <c:v>1.1400000000000001</c:v>
                </c:pt>
                <c:pt idx="121">
                  <c:v>0.7000000000000004</c:v>
                </c:pt>
                <c:pt idx="122">
                  <c:v>0.38000000000000006</c:v>
                </c:pt>
                <c:pt idx="123">
                  <c:v>-0.1</c:v>
                </c:pt>
                <c:pt idx="124">
                  <c:v>-0.32000000000000028</c:v>
                </c:pt>
                <c:pt idx="125">
                  <c:v>-0.66000000000000014</c:v>
                </c:pt>
                <c:pt idx="126">
                  <c:v>-0.52000000000000024</c:v>
                </c:pt>
                <c:pt idx="127">
                  <c:v>-0.60000000000000031</c:v>
                </c:pt>
                <c:pt idx="128">
                  <c:v>-0.74000000000000021</c:v>
                </c:pt>
                <c:pt idx="129">
                  <c:v>-0.72000000000000031</c:v>
                </c:pt>
                <c:pt idx="130">
                  <c:v>-0.80000000000000038</c:v>
                </c:pt>
                <c:pt idx="131">
                  <c:v>-0.9600000000000003</c:v>
                </c:pt>
                <c:pt idx="132">
                  <c:v>-1.52</c:v>
                </c:pt>
                <c:pt idx="133">
                  <c:v>-1.32</c:v>
                </c:pt>
                <c:pt idx="134">
                  <c:v>-1.1000000000000001</c:v>
                </c:pt>
                <c:pt idx="135">
                  <c:v>-1.2200000000000002</c:v>
                </c:pt>
                <c:pt idx="136">
                  <c:v>-1.2800000000000005</c:v>
                </c:pt>
                <c:pt idx="137">
                  <c:v>-1.2200000000000004</c:v>
                </c:pt>
                <c:pt idx="138">
                  <c:v>-1.5600000000000003</c:v>
                </c:pt>
                <c:pt idx="139">
                  <c:v>-1.8200000000000003</c:v>
                </c:pt>
                <c:pt idx="140">
                  <c:v>-1.6800000000000002</c:v>
                </c:pt>
                <c:pt idx="141">
                  <c:v>-2.1</c:v>
                </c:pt>
                <c:pt idx="142">
                  <c:v>-2.04</c:v>
                </c:pt>
                <c:pt idx="143">
                  <c:v>-1.6199999999999999</c:v>
                </c:pt>
                <c:pt idx="144">
                  <c:v>-1.5200000000000002</c:v>
                </c:pt>
                <c:pt idx="145">
                  <c:v>-1.8400000000000005</c:v>
                </c:pt>
                <c:pt idx="146">
                  <c:v>-1.8200000000000003</c:v>
                </c:pt>
                <c:pt idx="147">
                  <c:v>-1.5400000000000003</c:v>
                </c:pt>
                <c:pt idx="148">
                  <c:v>-1.58</c:v>
                </c:pt>
                <c:pt idx="149">
                  <c:v>-1.6199999999999999</c:v>
                </c:pt>
                <c:pt idx="150">
                  <c:v>-1.4</c:v>
                </c:pt>
                <c:pt idx="151">
                  <c:v>-1.2799999999999998</c:v>
                </c:pt>
                <c:pt idx="152">
                  <c:v>-1.7600000000000002</c:v>
                </c:pt>
                <c:pt idx="153">
                  <c:v>-2.2199999999999998</c:v>
                </c:pt>
                <c:pt idx="154">
                  <c:v>-2.7</c:v>
                </c:pt>
                <c:pt idx="155">
                  <c:v>-3.1</c:v>
                </c:pt>
                <c:pt idx="156">
                  <c:v>-3.4200000000000004</c:v>
                </c:pt>
                <c:pt idx="157">
                  <c:v>-3.3199999999999994</c:v>
                </c:pt>
                <c:pt idx="158">
                  <c:v>-3.1</c:v>
                </c:pt>
                <c:pt idx="159">
                  <c:v>-2.7</c:v>
                </c:pt>
                <c:pt idx="160">
                  <c:v>-2.7399999999999998</c:v>
                </c:pt>
                <c:pt idx="161">
                  <c:v>-2.5</c:v>
                </c:pt>
                <c:pt idx="162">
                  <c:v>-2.3800000000000003</c:v>
                </c:pt>
                <c:pt idx="163">
                  <c:v>-2.5400000000000005</c:v>
                </c:pt>
                <c:pt idx="164">
                  <c:v>-2.4600000000000004</c:v>
                </c:pt>
                <c:pt idx="165">
                  <c:v>-2.5</c:v>
                </c:pt>
                <c:pt idx="166">
                  <c:v>-2.38</c:v>
                </c:pt>
                <c:pt idx="167">
                  <c:v>-2.6</c:v>
                </c:pt>
                <c:pt idx="168">
                  <c:v>-3.0399999999999996</c:v>
                </c:pt>
                <c:pt idx="169">
                  <c:v>-3.12</c:v>
                </c:pt>
                <c:pt idx="170">
                  <c:v>-2.7399999999999998</c:v>
                </c:pt>
                <c:pt idx="171">
                  <c:v>-3.4</c:v>
                </c:pt>
                <c:pt idx="172">
                  <c:v>-3.34</c:v>
                </c:pt>
                <c:pt idx="173">
                  <c:v>-3.2400000000000007</c:v>
                </c:pt>
                <c:pt idx="174">
                  <c:v>-3.4400000000000004</c:v>
                </c:pt>
                <c:pt idx="175">
                  <c:v>-3.56</c:v>
                </c:pt>
                <c:pt idx="176">
                  <c:v>-3.1</c:v>
                </c:pt>
                <c:pt idx="177">
                  <c:v>-3.2199999999999998</c:v>
                </c:pt>
                <c:pt idx="178">
                  <c:v>-3.0399999999999991</c:v>
                </c:pt>
                <c:pt idx="179">
                  <c:v>-2.8399999999999994</c:v>
                </c:pt>
                <c:pt idx="180">
                  <c:v>-2.92</c:v>
                </c:pt>
                <c:pt idx="181">
                  <c:v>-2.9400000000000004</c:v>
                </c:pt>
                <c:pt idx="182">
                  <c:v>-2.6799999999999997</c:v>
                </c:pt>
                <c:pt idx="183">
                  <c:v>-2.58</c:v>
                </c:pt>
                <c:pt idx="184">
                  <c:v>-2.4400000000000004</c:v>
                </c:pt>
                <c:pt idx="185">
                  <c:v>-2.2600000000000002</c:v>
                </c:pt>
                <c:pt idx="186">
                  <c:v>-2.46</c:v>
                </c:pt>
                <c:pt idx="187">
                  <c:v>-2.68</c:v>
                </c:pt>
                <c:pt idx="188">
                  <c:v>-2.6799999999999997</c:v>
                </c:pt>
                <c:pt idx="189">
                  <c:v>-2.9799999999999995</c:v>
                </c:pt>
                <c:pt idx="190">
                  <c:v>-2.84</c:v>
                </c:pt>
                <c:pt idx="191">
                  <c:v>-2.38</c:v>
                </c:pt>
                <c:pt idx="192">
                  <c:v>-1.9799999999999998</c:v>
                </c:pt>
                <c:pt idx="193">
                  <c:v>-2.3199999999999994</c:v>
                </c:pt>
                <c:pt idx="194">
                  <c:v>-2.2599999999999993</c:v>
                </c:pt>
                <c:pt idx="195">
                  <c:v>-2.5199999999999996</c:v>
                </c:pt>
                <c:pt idx="196">
                  <c:v>-2.2999999999999998</c:v>
                </c:pt>
                <c:pt idx="197">
                  <c:v>-2.02</c:v>
                </c:pt>
                <c:pt idx="198">
                  <c:v>-1.6199999999999997</c:v>
                </c:pt>
                <c:pt idx="199">
                  <c:v>-1.4599999999999997</c:v>
                </c:pt>
                <c:pt idx="200">
                  <c:v>-1.22</c:v>
                </c:pt>
                <c:pt idx="201">
                  <c:v>-1.4</c:v>
                </c:pt>
                <c:pt idx="202">
                  <c:v>-1.72</c:v>
                </c:pt>
                <c:pt idx="203">
                  <c:v>-1.44</c:v>
                </c:pt>
                <c:pt idx="204">
                  <c:v>-0.8600000000000001</c:v>
                </c:pt>
                <c:pt idx="205">
                  <c:v>-0.91999999999999993</c:v>
                </c:pt>
                <c:pt idx="206">
                  <c:v>-0.44000000000000011</c:v>
                </c:pt>
                <c:pt idx="207">
                  <c:v>-0.12000000000000002</c:v>
                </c:pt>
                <c:pt idx="208">
                  <c:v>-0.23999999999999994</c:v>
                </c:pt>
                <c:pt idx="209">
                  <c:v>-0.95999999999999974</c:v>
                </c:pt>
                <c:pt idx="210">
                  <c:v>-0.93999999999999984</c:v>
                </c:pt>
                <c:pt idx="211">
                  <c:v>-1.6</c:v>
                </c:pt>
                <c:pt idx="212">
                  <c:v>-2.1</c:v>
                </c:pt>
                <c:pt idx="213">
                  <c:v>-2.06</c:v>
                </c:pt>
                <c:pt idx="214">
                  <c:v>-1.7399999999999998</c:v>
                </c:pt>
                <c:pt idx="215">
                  <c:v>-1.8</c:v>
                </c:pt>
                <c:pt idx="216">
                  <c:v>-1.56</c:v>
                </c:pt>
                <c:pt idx="217">
                  <c:v>-1.6199999999999999</c:v>
                </c:pt>
                <c:pt idx="218">
                  <c:v>-1.9599999999999997</c:v>
                </c:pt>
                <c:pt idx="219">
                  <c:v>-1.9199999999999995</c:v>
                </c:pt>
                <c:pt idx="220">
                  <c:v>-2.1599999999999997</c:v>
                </c:pt>
                <c:pt idx="221">
                  <c:v>-1.78</c:v>
                </c:pt>
                <c:pt idx="222">
                  <c:v>-1.5</c:v>
                </c:pt>
                <c:pt idx="223">
                  <c:v>-1.4800000000000002</c:v>
                </c:pt>
                <c:pt idx="224">
                  <c:v>-1.6000000000000003</c:v>
                </c:pt>
                <c:pt idx="225">
                  <c:v>-1.1400000000000003</c:v>
                </c:pt>
                <c:pt idx="226">
                  <c:v>-1.4600000000000002</c:v>
                </c:pt>
                <c:pt idx="227">
                  <c:v>-1.8</c:v>
                </c:pt>
                <c:pt idx="228">
                  <c:v>-1.28</c:v>
                </c:pt>
                <c:pt idx="229">
                  <c:v>-1.2799999999999998</c:v>
                </c:pt>
                <c:pt idx="230">
                  <c:v>-1.3599999999999997</c:v>
                </c:pt>
                <c:pt idx="231">
                  <c:v>-1.3799999999999997</c:v>
                </c:pt>
                <c:pt idx="232">
                  <c:v>-1.1599999999999997</c:v>
                </c:pt>
                <c:pt idx="233">
                  <c:v>-1.3799999999999997</c:v>
                </c:pt>
                <c:pt idx="234">
                  <c:v>-1.0599999999999998</c:v>
                </c:pt>
                <c:pt idx="235">
                  <c:v>-1.0999999999999999</c:v>
                </c:pt>
                <c:pt idx="236">
                  <c:v>-0.81999999999999973</c:v>
                </c:pt>
                <c:pt idx="237">
                  <c:v>-0.79999999999999982</c:v>
                </c:pt>
                <c:pt idx="238">
                  <c:v>-1.0399999999999998</c:v>
                </c:pt>
                <c:pt idx="239">
                  <c:v>-1.0799999999999996</c:v>
                </c:pt>
                <c:pt idx="240">
                  <c:v>-1.3599999999999999</c:v>
                </c:pt>
                <c:pt idx="241">
                  <c:v>-1.48</c:v>
                </c:pt>
                <c:pt idx="242">
                  <c:v>-1.42</c:v>
                </c:pt>
                <c:pt idx="243">
                  <c:v>-1.52</c:v>
                </c:pt>
                <c:pt idx="244">
                  <c:v>-2.2800000000000002</c:v>
                </c:pt>
                <c:pt idx="245">
                  <c:v>-1.8</c:v>
                </c:pt>
                <c:pt idx="246">
                  <c:v>-1.9000000000000004</c:v>
                </c:pt>
                <c:pt idx="247">
                  <c:v>-2</c:v>
                </c:pt>
                <c:pt idx="248">
                  <c:v>-1.6600000000000001</c:v>
                </c:pt>
                <c:pt idx="249">
                  <c:v>-1.1000000000000001</c:v>
                </c:pt>
                <c:pt idx="250">
                  <c:v>-1.4400000000000002</c:v>
                </c:pt>
                <c:pt idx="251">
                  <c:v>-1.48</c:v>
                </c:pt>
                <c:pt idx="252">
                  <c:v>-1.7400000000000002</c:v>
                </c:pt>
                <c:pt idx="253">
                  <c:v>-1.86</c:v>
                </c:pt>
                <c:pt idx="254">
                  <c:v>-2.06</c:v>
                </c:pt>
                <c:pt idx="255">
                  <c:v>-1.86</c:v>
                </c:pt>
                <c:pt idx="256">
                  <c:v>-1.8200000000000003</c:v>
                </c:pt>
                <c:pt idx="257">
                  <c:v>-1.7399999999999998</c:v>
                </c:pt>
                <c:pt idx="258">
                  <c:v>-1.7399999999999998</c:v>
                </c:pt>
                <c:pt idx="259">
                  <c:v>-1.8399999999999999</c:v>
                </c:pt>
                <c:pt idx="260">
                  <c:v>-1.72</c:v>
                </c:pt>
                <c:pt idx="261">
                  <c:v>-1.6600000000000001</c:v>
                </c:pt>
                <c:pt idx="262">
                  <c:v>-1.7200000000000002</c:v>
                </c:pt>
                <c:pt idx="263">
                  <c:v>-1.9</c:v>
                </c:pt>
                <c:pt idx="264">
                  <c:v>-1.78</c:v>
                </c:pt>
                <c:pt idx="265">
                  <c:v>-2</c:v>
                </c:pt>
                <c:pt idx="266">
                  <c:v>-2.44</c:v>
                </c:pt>
                <c:pt idx="267">
                  <c:v>-2.1399999999999997</c:v>
                </c:pt>
                <c:pt idx="268">
                  <c:v>-1.7799999999999998</c:v>
                </c:pt>
                <c:pt idx="269">
                  <c:v>-1.3799999999999997</c:v>
                </c:pt>
                <c:pt idx="270">
                  <c:v>-1.2999999999999996</c:v>
                </c:pt>
                <c:pt idx="271">
                  <c:v>-0.87999999999999989</c:v>
                </c:pt>
                <c:pt idx="272">
                  <c:v>-0.92000000000000015</c:v>
                </c:pt>
                <c:pt idx="273">
                  <c:v>-1.5000000000000002</c:v>
                </c:pt>
                <c:pt idx="274">
                  <c:v>-2.12</c:v>
                </c:pt>
                <c:pt idx="275">
                  <c:v>-2.3199999999999994</c:v>
                </c:pt>
                <c:pt idx="276">
                  <c:v>-2.5199999999999996</c:v>
                </c:pt>
                <c:pt idx="277">
                  <c:v>-2.6</c:v>
                </c:pt>
                <c:pt idx="278">
                  <c:v>-2.54</c:v>
                </c:pt>
                <c:pt idx="279">
                  <c:v>-2.3200000000000003</c:v>
                </c:pt>
                <c:pt idx="280">
                  <c:v>-2.3600000000000003</c:v>
                </c:pt>
                <c:pt idx="281">
                  <c:v>-2.8800000000000003</c:v>
                </c:pt>
                <c:pt idx="282">
                  <c:v>-2.7200000000000006</c:v>
                </c:pt>
                <c:pt idx="283">
                  <c:v>-1.9600000000000002</c:v>
                </c:pt>
                <c:pt idx="284">
                  <c:v>-1.8800000000000001</c:v>
                </c:pt>
                <c:pt idx="285">
                  <c:v>-2.0200000000000005</c:v>
                </c:pt>
                <c:pt idx="286">
                  <c:v>-1.3199999999999998</c:v>
                </c:pt>
                <c:pt idx="287">
                  <c:v>-1.94</c:v>
                </c:pt>
                <c:pt idx="288">
                  <c:v>-2.9200000000000004</c:v>
                </c:pt>
                <c:pt idx="289">
                  <c:v>-3.5</c:v>
                </c:pt>
                <c:pt idx="290">
                  <c:v>-3.0000000000000004</c:v>
                </c:pt>
                <c:pt idx="291">
                  <c:v>-2.5400000000000005</c:v>
                </c:pt>
                <c:pt idx="292">
                  <c:v>-1.5400000000000003</c:v>
                </c:pt>
                <c:pt idx="293">
                  <c:v>-0.80000000000000038</c:v>
                </c:pt>
                <c:pt idx="294">
                  <c:v>-0.32000000000000012</c:v>
                </c:pt>
                <c:pt idx="295">
                  <c:v>-0.57999999999999985</c:v>
                </c:pt>
                <c:pt idx="296">
                  <c:v>-1.18</c:v>
                </c:pt>
                <c:pt idx="297">
                  <c:v>-1.5199999999999998</c:v>
                </c:pt>
                <c:pt idx="298">
                  <c:v>-1.5399999999999996</c:v>
                </c:pt>
                <c:pt idx="299">
                  <c:v>-1.5599999999999998</c:v>
                </c:pt>
                <c:pt idx="300">
                  <c:v>-1.8999999999999997</c:v>
                </c:pt>
                <c:pt idx="301">
                  <c:v>-2.08</c:v>
                </c:pt>
                <c:pt idx="302">
                  <c:v>-1.8200000000000003</c:v>
                </c:pt>
                <c:pt idx="303">
                  <c:v>-2</c:v>
                </c:pt>
                <c:pt idx="304">
                  <c:v>-1.8200000000000003</c:v>
                </c:pt>
                <c:pt idx="305">
                  <c:v>-1.3000000000000003</c:v>
                </c:pt>
                <c:pt idx="306">
                  <c:v>-0.97999999999999987</c:v>
                </c:pt>
                <c:pt idx="307">
                  <c:v>-1.0599999999999996</c:v>
                </c:pt>
                <c:pt idx="308">
                  <c:v>-1.2799999999999998</c:v>
                </c:pt>
                <c:pt idx="309">
                  <c:v>-1.1199999999999999</c:v>
                </c:pt>
                <c:pt idx="310">
                  <c:v>-1.1600000000000001</c:v>
                </c:pt>
                <c:pt idx="311">
                  <c:v>-1.2800000000000002</c:v>
                </c:pt>
                <c:pt idx="312">
                  <c:v>-1.7</c:v>
                </c:pt>
                <c:pt idx="313">
                  <c:v>-1.3599999999999999</c:v>
                </c:pt>
                <c:pt idx="314">
                  <c:v>-1.72</c:v>
                </c:pt>
                <c:pt idx="315">
                  <c:v>-1.5399999999999996</c:v>
                </c:pt>
                <c:pt idx="316">
                  <c:v>-1.2599999999999996</c:v>
                </c:pt>
                <c:pt idx="317">
                  <c:v>-0.93999999999999984</c:v>
                </c:pt>
                <c:pt idx="318">
                  <c:v>-0.96000000000000019</c:v>
                </c:pt>
                <c:pt idx="319">
                  <c:v>-1.26</c:v>
                </c:pt>
                <c:pt idx="320">
                  <c:v>-1.54</c:v>
                </c:pt>
                <c:pt idx="321">
                  <c:v>-1.7</c:v>
                </c:pt>
                <c:pt idx="322">
                  <c:v>-1.8199999999999998</c:v>
                </c:pt>
                <c:pt idx="323">
                  <c:v>-2.0199999999999996</c:v>
                </c:pt>
                <c:pt idx="324">
                  <c:v>-1.9</c:v>
                </c:pt>
                <c:pt idx="325">
                  <c:v>-1.8799999999999997</c:v>
                </c:pt>
                <c:pt idx="326">
                  <c:v>-1.8199999999999996</c:v>
                </c:pt>
                <c:pt idx="327">
                  <c:v>-2.2399999999999998</c:v>
                </c:pt>
                <c:pt idx="328">
                  <c:v>-2.06</c:v>
                </c:pt>
                <c:pt idx="329">
                  <c:v>-1.6600000000000001</c:v>
                </c:pt>
                <c:pt idx="330">
                  <c:v>-1.8399999999999999</c:v>
                </c:pt>
                <c:pt idx="331">
                  <c:v>-2.2199999999999998</c:v>
                </c:pt>
                <c:pt idx="332">
                  <c:v>-2.1</c:v>
                </c:pt>
                <c:pt idx="333">
                  <c:v>-2.1</c:v>
                </c:pt>
                <c:pt idx="334">
                  <c:v>-2</c:v>
                </c:pt>
                <c:pt idx="335">
                  <c:v>-1.9400000000000002</c:v>
                </c:pt>
                <c:pt idx="336">
                  <c:v>-1.5</c:v>
                </c:pt>
                <c:pt idx="337">
                  <c:v>-1.4200000000000002</c:v>
                </c:pt>
                <c:pt idx="338">
                  <c:v>-1.5000000000000002</c:v>
                </c:pt>
                <c:pt idx="339">
                  <c:v>-1.6</c:v>
                </c:pt>
                <c:pt idx="340">
                  <c:v>-1.4599999999999997</c:v>
                </c:pt>
                <c:pt idx="341">
                  <c:v>-1.8599999999999999</c:v>
                </c:pt>
                <c:pt idx="342">
                  <c:v>-1.6799999999999997</c:v>
                </c:pt>
                <c:pt idx="343">
                  <c:v>-1.5999999999999999</c:v>
                </c:pt>
                <c:pt idx="344">
                  <c:v>-1.7399999999999998</c:v>
                </c:pt>
                <c:pt idx="345">
                  <c:v>-1.6600000000000001</c:v>
                </c:pt>
                <c:pt idx="346">
                  <c:v>-1.4199999999999997</c:v>
                </c:pt>
                <c:pt idx="347">
                  <c:v>-1.7599999999999998</c:v>
                </c:pt>
                <c:pt idx="348">
                  <c:v>-2.34</c:v>
                </c:pt>
                <c:pt idx="349">
                  <c:v>-2.5599999999999996</c:v>
                </c:pt>
                <c:pt idx="350">
                  <c:v>-2.8</c:v>
                </c:pt>
                <c:pt idx="351">
                  <c:v>-2.62</c:v>
                </c:pt>
                <c:pt idx="352">
                  <c:v>-2.4</c:v>
                </c:pt>
                <c:pt idx="353">
                  <c:v>-2</c:v>
                </c:pt>
                <c:pt idx="354">
                  <c:v>-1.6</c:v>
                </c:pt>
                <c:pt idx="355">
                  <c:v>-1.32</c:v>
                </c:pt>
                <c:pt idx="356">
                  <c:v>-1.8</c:v>
                </c:pt>
                <c:pt idx="357">
                  <c:v>-1.72</c:v>
                </c:pt>
                <c:pt idx="358">
                  <c:v>-1.6800000000000002</c:v>
                </c:pt>
                <c:pt idx="359">
                  <c:v>-1.8399999999999999</c:v>
                </c:pt>
                <c:pt idx="360">
                  <c:v>-1.9600000000000002</c:v>
                </c:pt>
                <c:pt idx="361">
                  <c:v>-1.6600000000000001</c:v>
                </c:pt>
                <c:pt idx="362">
                  <c:v>-1.6199999999999999</c:v>
                </c:pt>
                <c:pt idx="363">
                  <c:v>-1.4999999999999998</c:v>
                </c:pt>
                <c:pt idx="364">
                  <c:v>-1.6800000000000002</c:v>
                </c:pt>
                <c:pt idx="365">
                  <c:v>-1.6199999999999999</c:v>
                </c:pt>
                <c:pt idx="366">
                  <c:v>-2.16</c:v>
                </c:pt>
                <c:pt idx="367">
                  <c:v>-2.12</c:v>
                </c:pt>
                <c:pt idx="368">
                  <c:v>-2.2800000000000002</c:v>
                </c:pt>
                <c:pt idx="369">
                  <c:v>-1.98</c:v>
                </c:pt>
                <c:pt idx="370">
                  <c:v>-2.3199999999999998</c:v>
                </c:pt>
                <c:pt idx="371">
                  <c:v>-2.1199999999999997</c:v>
                </c:pt>
                <c:pt idx="372">
                  <c:v>-2.2599999999999998</c:v>
                </c:pt>
                <c:pt idx="373">
                  <c:v>-2.0199999999999996</c:v>
                </c:pt>
                <c:pt idx="374">
                  <c:v>-1.94</c:v>
                </c:pt>
                <c:pt idx="375">
                  <c:v>-1.58</c:v>
                </c:pt>
                <c:pt idx="376">
                  <c:v>-1.4200000000000004</c:v>
                </c:pt>
                <c:pt idx="377">
                  <c:v>-1.4000000000000001</c:v>
                </c:pt>
                <c:pt idx="378">
                  <c:v>-1.54</c:v>
                </c:pt>
                <c:pt idx="379">
                  <c:v>-1.5000000000000002</c:v>
                </c:pt>
                <c:pt idx="380">
                  <c:v>-1.7600000000000002</c:v>
                </c:pt>
                <c:pt idx="381">
                  <c:v>-1.8</c:v>
                </c:pt>
                <c:pt idx="382">
                  <c:v>-1.8800000000000001</c:v>
                </c:pt>
                <c:pt idx="383">
                  <c:v>-1.8000000000000003</c:v>
                </c:pt>
                <c:pt idx="384">
                  <c:v>-2.04</c:v>
                </c:pt>
                <c:pt idx="385">
                  <c:v>-1.8</c:v>
                </c:pt>
                <c:pt idx="386">
                  <c:v>-1.7200000000000002</c:v>
                </c:pt>
                <c:pt idx="387">
                  <c:v>-1.6</c:v>
                </c:pt>
                <c:pt idx="388">
                  <c:v>-1.44</c:v>
                </c:pt>
                <c:pt idx="389">
                  <c:v>-1.6600000000000001</c:v>
                </c:pt>
                <c:pt idx="390">
                  <c:v>-1.9200000000000004</c:v>
                </c:pt>
                <c:pt idx="391">
                  <c:v>-2.3400000000000007</c:v>
                </c:pt>
                <c:pt idx="392">
                  <c:v>-2.4200000000000008</c:v>
                </c:pt>
                <c:pt idx="393">
                  <c:v>-2.8600000000000003</c:v>
                </c:pt>
                <c:pt idx="394">
                  <c:v>-2.7800000000000002</c:v>
                </c:pt>
                <c:pt idx="395">
                  <c:v>-2.8600000000000003</c:v>
                </c:pt>
                <c:pt idx="396">
                  <c:v>-2.5799999999999996</c:v>
                </c:pt>
                <c:pt idx="397">
                  <c:v>-2.6999999999999993</c:v>
                </c:pt>
                <c:pt idx="398">
                  <c:v>-2.6599999999999993</c:v>
                </c:pt>
                <c:pt idx="399">
                  <c:v>-2.7599999999999989</c:v>
                </c:pt>
                <c:pt idx="400">
                  <c:v>-2.7199999999999998</c:v>
                </c:pt>
                <c:pt idx="401">
                  <c:v>-2.6599999999999997</c:v>
                </c:pt>
                <c:pt idx="402">
                  <c:v>-2.66</c:v>
                </c:pt>
                <c:pt idx="403">
                  <c:v>-2.6399999999999997</c:v>
                </c:pt>
                <c:pt idx="404">
                  <c:v>-2.34</c:v>
                </c:pt>
                <c:pt idx="405">
                  <c:v>-2.2799999999999994</c:v>
                </c:pt>
                <c:pt idx="406">
                  <c:v>-2.6399999999999992</c:v>
                </c:pt>
                <c:pt idx="407">
                  <c:v>-2.6599999999999993</c:v>
                </c:pt>
                <c:pt idx="408">
                  <c:v>-2.5199999999999991</c:v>
                </c:pt>
                <c:pt idx="409">
                  <c:v>-2.4399999999999991</c:v>
                </c:pt>
                <c:pt idx="410">
                  <c:v>-2.7399999999999998</c:v>
                </c:pt>
                <c:pt idx="411">
                  <c:v>-2.4</c:v>
                </c:pt>
                <c:pt idx="412">
                  <c:v>-2.6199999999999997</c:v>
                </c:pt>
                <c:pt idx="413">
                  <c:v>-2.8</c:v>
                </c:pt>
                <c:pt idx="414">
                  <c:v>-2.54</c:v>
                </c:pt>
                <c:pt idx="415">
                  <c:v>-1.9199999999999995</c:v>
                </c:pt>
                <c:pt idx="416">
                  <c:v>-1.9399999999999991</c:v>
                </c:pt>
                <c:pt idx="417">
                  <c:v>-1.7199999999999995</c:v>
                </c:pt>
                <c:pt idx="418">
                  <c:v>-1.8799999999999997</c:v>
                </c:pt>
                <c:pt idx="419">
                  <c:v>-2.3599999999999994</c:v>
                </c:pt>
                <c:pt idx="420">
                  <c:v>-2.5999999999999992</c:v>
                </c:pt>
                <c:pt idx="421">
                  <c:v>-2.66</c:v>
                </c:pt>
                <c:pt idx="422">
                  <c:v>-2.3600000000000008</c:v>
                </c:pt>
                <c:pt idx="423">
                  <c:v>-1.9000000000000008</c:v>
                </c:pt>
                <c:pt idx="424">
                  <c:v>-1.7000000000000015</c:v>
                </c:pt>
                <c:pt idx="425">
                  <c:v>-1.7200000000000011</c:v>
                </c:pt>
                <c:pt idx="426">
                  <c:v>-1.0800000000000005</c:v>
                </c:pt>
                <c:pt idx="427">
                  <c:v>-1.1200000000000003</c:v>
                </c:pt>
                <c:pt idx="428">
                  <c:v>-1.0800000000000005</c:v>
                </c:pt>
                <c:pt idx="429">
                  <c:v>-1.4</c:v>
                </c:pt>
                <c:pt idx="430">
                  <c:v>-2.0800000000000005</c:v>
                </c:pt>
                <c:pt idx="431">
                  <c:v>-2.6400000000000006</c:v>
                </c:pt>
                <c:pt idx="432">
                  <c:v>-2.5800000000000005</c:v>
                </c:pt>
                <c:pt idx="433">
                  <c:v>-2.8200000000000003</c:v>
                </c:pt>
                <c:pt idx="434">
                  <c:v>-2.7600000000000002</c:v>
                </c:pt>
                <c:pt idx="435">
                  <c:v>-2.12</c:v>
                </c:pt>
                <c:pt idx="436">
                  <c:v>-2.2800000000000002</c:v>
                </c:pt>
                <c:pt idx="437">
                  <c:v>-2.62</c:v>
                </c:pt>
                <c:pt idx="438">
                  <c:v>-2.44</c:v>
                </c:pt>
                <c:pt idx="439">
                  <c:v>-2.1</c:v>
                </c:pt>
                <c:pt idx="440">
                  <c:v>-2.12</c:v>
                </c:pt>
                <c:pt idx="441">
                  <c:v>-1.9</c:v>
                </c:pt>
                <c:pt idx="442">
                  <c:v>-1.8799999999999997</c:v>
                </c:pt>
                <c:pt idx="443">
                  <c:v>-2.0799999999999996</c:v>
                </c:pt>
                <c:pt idx="444">
                  <c:v>-2.46</c:v>
                </c:pt>
                <c:pt idx="445">
                  <c:v>-2.5799999999999996</c:v>
                </c:pt>
                <c:pt idx="446">
                  <c:v>-2.5</c:v>
                </c:pt>
                <c:pt idx="447">
                  <c:v>-2.6799999999999997</c:v>
                </c:pt>
                <c:pt idx="448">
                  <c:v>-2.56</c:v>
                </c:pt>
                <c:pt idx="449">
                  <c:v>-2.34</c:v>
                </c:pt>
                <c:pt idx="450">
                  <c:v>-2.04</c:v>
                </c:pt>
                <c:pt idx="451">
                  <c:v>-1.8199999999999996</c:v>
                </c:pt>
                <c:pt idx="452">
                  <c:v>-1.8599999999999994</c:v>
                </c:pt>
                <c:pt idx="453">
                  <c:v>-2.0199999999999987</c:v>
                </c:pt>
                <c:pt idx="454">
                  <c:v>-2.339999999999999</c:v>
                </c:pt>
                <c:pt idx="455">
                  <c:v>-2.6999999999999984</c:v>
                </c:pt>
                <c:pt idx="456">
                  <c:v>-2.7599999999999989</c:v>
                </c:pt>
                <c:pt idx="457">
                  <c:v>-2.7399999999999993</c:v>
                </c:pt>
                <c:pt idx="458">
                  <c:v>-2.8199999999999994</c:v>
                </c:pt>
                <c:pt idx="459">
                  <c:v>-2.839999999999999</c:v>
                </c:pt>
                <c:pt idx="460">
                  <c:v>-2.5</c:v>
                </c:pt>
                <c:pt idx="461">
                  <c:v>-2.9200000000000004</c:v>
                </c:pt>
                <c:pt idx="462">
                  <c:v>-2.7800000000000002</c:v>
                </c:pt>
                <c:pt idx="463">
                  <c:v>-2.9200000000000004</c:v>
                </c:pt>
                <c:pt idx="464">
                  <c:v>-2.8800000000000003</c:v>
                </c:pt>
                <c:pt idx="465">
                  <c:v>-2.6799999999999997</c:v>
                </c:pt>
                <c:pt idx="466">
                  <c:v>-2.6</c:v>
                </c:pt>
                <c:pt idx="467">
                  <c:v>-2.2600000000000002</c:v>
                </c:pt>
                <c:pt idx="468">
                  <c:v>-1.4200000000000004</c:v>
                </c:pt>
                <c:pt idx="469">
                  <c:v>-0.98000000000000043</c:v>
                </c:pt>
                <c:pt idx="470">
                  <c:v>-0.68000000000000038</c:v>
                </c:pt>
                <c:pt idx="471">
                  <c:v>0.1</c:v>
                </c:pt>
                <c:pt idx="472">
                  <c:v>-9.9999999999999284E-2</c:v>
                </c:pt>
                <c:pt idx="473">
                  <c:v>-0.3999999999999993</c:v>
                </c:pt>
                <c:pt idx="474">
                  <c:v>-0.41999999999999887</c:v>
                </c:pt>
                <c:pt idx="475">
                  <c:v>-0.59999999999999931</c:v>
                </c:pt>
                <c:pt idx="476">
                  <c:v>-1.079999999999999</c:v>
                </c:pt>
                <c:pt idx="477">
                  <c:v>-0.99999999999999933</c:v>
                </c:pt>
                <c:pt idx="478">
                  <c:v>-1.079999999999999</c:v>
                </c:pt>
                <c:pt idx="479">
                  <c:v>-1.1599999999999995</c:v>
                </c:pt>
                <c:pt idx="480">
                  <c:v>-1.2999999999999994</c:v>
                </c:pt>
                <c:pt idx="481">
                  <c:v>-1.1199999999999997</c:v>
                </c:pt>
                <c:pt idx="482">
                  <c:v>-0.8</c:v>
                </c:pt>
                <c:pt idx="483">
                  <c:v>-1.1600000000000001</c:v>
                </c:pt>
                <c:pt idx="484">
                  <c:v>-1.1199999999999997</c:v>
                </c:pt>
                <c:pt idx="485">
                  <c:v>-1.1599999999999995</c:v>
                </c:pt>
                <c:pt idx="486">
                  <c:v>-1.6399999999999992</c:v>
                </c:pt>
                <c:pt idx="487">
                  <c:v>-1.8999999999999992</c:v>
                </c:pt>
                <c:pt idx="488">
                  <c:v>-1.44</c:v>
                </c:pt>
                <c:pt idx="489">
                  <c:v>-1.6800000000000004</c:v>
                </c:pt>
                <c:pt idx="490">
                  <c:v>-2.0000000000000009</c:v>
                </c:pt>
                <c:pt idx="491">
                  <c:v>-1.8600000000000008</c:v>
                </c:pt>
                <c:pt idx="492">
                  <c:v>-2.1000000000000005</c:v>
                </c:pt>
                <c:pt idx="493">
                  <c:v>-2.4400000000000004</c:v>
                </c:pt>
                <c:pt idx="494">
                  <c:v>-2.1399999999999997</c:v>
                </c:pt>
                <c:pt idx="495">
                  <c:v>-1.8799999999999997</c:v>
                </c:pt>
                <c:pt idx="496">
                  <c:v>-1.7599999999999993</c:v>
                </c:pt>
                <c:pt idx="497">
                  <c:v>-1.4399999999999991</c:v>
                </c:pt>
                <c:pt idx="498">
                  <c:v>-1.2599999999999987</c:v>
                </c:pt>
                <c:pt idx="499">
                  <c:v>-1.8799999999999997</c:v>
                </c:pt>
                <c:pt idx="500">
                  <c:v>-1.9999999999999993</c:v>
                </c:pt>
                <c:pt idx="501">
                  <c:v>-2.2599999999999993</c:v>
                </c:pt>
                <c:pt idx="502">
                  <c:v>-2.8599999999999994</c:v>
                </c:pt>
                <c:pt idx="503">
                  <c:v>-2.9599999999999995</c:v>
                </c:pt>
                <c:pt idx="504">
                  <c:v>-2.6999999999999993</c:v>
                </c:pt>
                <c:pt idx="505">
                  <c:v>-2.8200000000000003</c:v>
                </c:pt>
                <c:pt idx="506">
                  <c:v>-2.66</c:v>
                </c:pt>
                <c:pt idx="507">
                  <c:v>-2.44</c:v>
                </c:pt>
                <c:pt idx="508">
                  <c:v>-2.5</c:v>
                </c:pt>
                <c:pt idx="509">
                  <c:v>-2.5799999999999996</c:v>
                </c:pt>
                <c:pt idx="510">
                  <c:v>-2.6999999999999993</c:v>
                </c:pt>
                <c:pt idx="511">
                  <c:v>-3.0799999999999996</c:v>
                </c:pt>
                <c:pt idx="512">
                  <c:v>-3.12</c:v>
                </c:pt>
                <c:pt idx="513">
                  <c:v>-3.1400000000000006</c:v>
                </c:pt>
                <c:pt idx="514">
                  <c:v>-3.1800000000000006</c:v>
                </c:pt>
                <c:pt idx="515">
                  <c:v>-3.3200000000000003</c:v>
                </c:pt>
                <c:pt idx="516">
                  <c:v>-3.4000000000000008</c:v>
                </c:pt>
                <c:pt idx="517">
                  <c:v>-3.9200000000000004</c:v>
                </c:pt>
                <c:pt idx="518">
                  <c:v>-4</c:v>
                </c:pt>
                <c:pt idx="519">
                  <c:v>-4.28</c:v>
                </c:pt>
                <c:pt idx="520">
                  <c:v>-4.26</c:v>
                </c:pt>
                <c:pt idx="521">
                  <c:v>-3.839999999999999</c:v>
                </c:pt>
                <c:pt idx="522">
                  <c:v>-2.9999999999999987</c:v>
                </c:pt>
                <c:pt idx="523">
                  <c:v>-2.8999999999999986</c:v>
                </c:pt>
                <c:pt idx="524">
                  <c:v>-2.6999999999999984</c:v>
                </c:pt>
                <c:pt idx="525">
                  <c:v>-2.2000000000000002</c:v>
                </c:pt>
                <c:pt idx="526">
                  <c:v>-2</c:v>
                </c:pt>
                <c:pt idx="527">
                  <c:v>-2.2200000000000015</c:v>
                </c:pt>
                <c:pt idx="528">
                  <c:v>-2.2600000000000025</c:v>
                </c:pt>
                <c:pt idx="529">
                  <c:v>-1.9600000000000022</c:v>
                </c:pt>
                <c:pt idx="530">
                  <c:v>-2.1000000000000014</c:v>
                </c:pt>
                <c:pt idx="531">
                  <c:v>-2.3800000000000012</c:v>
                </c:pt>
                <c:pt idx="532">
                  <c:v>-2.0600000000000009</c:v>
                </c:pt>
                <c:pt idx="533">
                  <c:v>-2.160000000000001</c:v>
                </c:pt>
                <c:pt idx="534">
                  <c:v>-2.1000000000000014</c:v>
                </c:pt>
                <c:pt idx="535">
                  <c:v>-2.2000000000000028</c:v>
                </c:pt>
                <c:pt idx="536">
                  <c:v>-2.2000000000000028</c:v>
                </c:pt>
                <c:pt idx="537">
                  <c:v>-2.1200000000000019</c:v>
                </c:pt>
                <c:pt idx="538">
                  <c:v>-2.2000000000000015</c:v>
                </c:pt>
                <c:pt idx="539">
                  <c:v>-2.3600000000000008</c:v>
                </c:pt>
                <c:pt idx="540">
                  <c:v>-2.4800000000000013</c:v>
                </c:pt>
                <c:pt idx="541">
                  <c:v>-2.6200000000000019</c:v>
                </c:pt>
                <c:pt idx="542">
                  <c:v>-3.3800000000000026</c:v>
                </c:pt>
                <c:pt idx="543">
                  <c:v>-3.400000000000003</c:v>
                </c:pt>
                <c:pt idx="544">
                  <c:v>-3.3600000000000021</c:v>
                </c:pt>
                <c:pt idx="545">
                  <c:v>-3.6</c:v>
                </c:pt>
                <c:pt idx="546">
                  <c:v>-3.5599999999999996</c:v>
                </c:pt>
                <c:pt idx="547">
                  <c:v>-2.7999999999999985</c:v>
                </c:pt>
                <c:pt idx="548">
                  <c:v>-2.0799999999999983</c:v>
                </c:pt>
                <c:pt idx="549">
                  <c:v>-2.6199999999999988</c:v>
                </c:pt>
                <c:pt idx="550">
                  <c:v>-2.88</c:v>
                </c:pt>
                <c:pt idx="551">
                  <c:v>-3</c:v>
                </c:pt>
                <c:pt idx="552">
                  <c:v>-3.3600000000000008</c:v>
                </c:pt>
                <c:pt idx="553">
                  <c:v>-3.9600000000000009</c:v>
                </c:pt>
                <c:pt idx="554">
                  <c:v>-3.5200000000000005</c:v>
                </c:pt>
                <c:pt idx="555">
                  <c:v>-3.2000000000000015</c:v>
                </c:pt>
                <c:pt idx="556">
                  <c:v>-2.9400000000000004</c:v>
                </c:pt>
                <c:pt idx="557">
                  <c:v>-2.9200000000000004</c:v>
                </c:pt>
                <c:pt idx="558">
                  <c:v>-2.6799999999999997</c:v>
                </c:pt>
                <c:pt idx="559">
                  <c:v>-2.4799999999999995</c:v>
                </c:pt>
                <c:pt idx="560">
                  <c:v>-2.2799999999999985</c:v>
                </c:pt>
                <c:pt idx="561">
                  <c:v>-2.4599999999999995</c:v>
                </c:pt>
                <c:pt idx="562">
                  <c:v>-2.4599999999999995</c:v>
                </c:pt>
                <c:pt idx="563">
                  <c:v>-2.8400000000000007</c:v>
                </c:pt>
                <c:pt idx="564">
                  <c:v>-3.0000000000000013</c:v>
                </c:pt>
                <c:pt idx="565">
                  <c:v>-3.1000000000000014</c:v>
                </c:pt>
                <c:pt idx="566">
                  <c:v>-3.2000000000000015</c:v>
                </c:pt>
                <c:pt idx="567">
                  <c:v>-3.420000000000003</c:v>
                </c:pt>
                <c:pt idx="568">
                  <c:v>-3.400000000000003</c:v>
                </c:pt>
                <c:pt idx="569">
                  <c:v>-3.400000000000003</c:v>
                </c:pt>
                <c:pt idx="570">
                  <c:v>-3.2800000000000038</c:v>
                </c:pt>
                <c:pt idx="571">
                  <c:v>-3.2600000000000051</c:v>
                </c:pt>
                <c:pt idx="572">
                  <c:v>-3.0400000000000036</c:v>
                </c:pt>
                <c:pt idx="573">
                  <c:v>-2.9600000000000053</c:v>
                </c:pt>
                <c:pt idx="574">
                  <c:v>-3.1400000000000032</c:v>
                </c:pt>
                <c:pt idx="575">
                  <c:v>-3.2800000000000038</c:v>
                </c:pt>
                <c:pt idx="576">
                  <c:v>-2.9400000000000035</c:v>
                </c:pt>
                <c:pt idx="577">
                  <c:v>-2.8800000000000039</c:v>
                </c:pt>
                <c:pt idx="578">
                  <c:v>-2.4</c:v>
                </c:pt>
                <c:pt idx="579">
                  <c:v>-1.7</c:v>
                </c:pt>
                <c:pt idx="580">
                  <c:v>-1.1799999999999984</c:v>
                </c:pt>
                <c:pt idx="581">
                  <c:v>-1.219999999999996</c:v>
                </c:pt>
                <c:pt idx="582">
                  <c:v>-1.3999999999999944</c:v>
                </c:pt>
                <c:pt idx="583">
                  <c:v>-1.5999999999999972</c:v>
                </c:pt>
                <c:pt idx="584">
                  <c:v>-2.0599999999999996</c:v>
                </c:pt>
                <c:pt idx="585">
                  <c:v>-2.5</c:v>
                </c:pt>
                <c:pt idx="586">
                  <c:v>-2.6600000000000024</c:v>
                </c:pt>
                <c:pt idx="587">
                  <c:v>-2.9200000000000044</c:v>
                </c:pt>
                <c:pt idx="588">
                  <c:v>-2.8000000000000029</c:v>
                </c:pt>
                <c:pt idx="589">
                  <c:v>-2.6600000000000024</c:v>
                </c:pt>
                <c:pt idx="590">
                  <c:v>-2.6400000000000006</c:v>
                </c:pt>
                <c:pt idx="591">
                  <c:v>-2.5199999999999987</c:v>
                </c:pt>
                <c:pt idx="592">
                  <c:v>-1.8</c:v>
                </c:pt>
                <c:pt idx="593">
                  <c:v>-1.6400000000000006</c:v>
                </c:pt>
                <c:pt idx="594">
                  <c:v>-1.6199999999999988</c:v>
                </c:pt>
                <c:pt idx="595">
                  <c:v>-1.3200000000000016</c:v>
                </c:pt>
                <c:pt idx="596">
                  <c:v>-1.3200000000000016</c:v>
                </c:pt>
                <c:pt idx="597">
                  <c:v>-1.8</c:v>
                </c:pt>
                <c:pt idx="598">
                  <c:v>-1.680000000000001</c:v>
                </c:pt>
                <c:pt idx="599">
                  <c:v>-1.8400000000000005</c:v>
                </c:pt>
                <c:pt idx="600">
                  <c:v>-1.6400000000000006</c:v>
                </c:pt>
                <c:pt idx="601">
                  <c:v>-1.8600000000000023</c:v>
                </c:pt>
                <c:pt idx="602">
                  <c:v>-1.5200000000000018</c:v>
                </c:pt>
                <c:pt idx="603">
                  <c:v>-1.8</c:v>
                </c:pt>
                <c:pt idx="604">
                  <c:v>-1.4400000000000006</c:v>
                </c:pt>
                <c:pt idx="605">
                  <c:v>-1.5599999999999994</c:v>
                </c:pt>
                <c:pt idx="606">
                  <c:v>-1.3799999999999983</c:v>
                </c:pt>
                <c:pt idx="607">
                  <c:v>-1.2400000000000007</c:v>
                </c:pt>
                <c:pt idx="608">
                  <c:v>-1.2200000000000002</c:v>
                </c:pt>
                <c:pt idx="609">
                  <c:v>-1.2800000000000025</c:v>
                </c:pt>
                <c:pt idx="610">
                  <c:v>-1.0600000000000023</c:v>
                </c:pt>
                <c:pt idx="611">
                  <c:v>-0.70000000000000284</c:v>
                </c:pt>
                <c:pt idx="612">
                  <c:v>-0.82000000000000173</c:v>
                </c:pt>
                <c:pt idx="613">
                  <c:v>-1.040000000000002</c:v>
                </c:pt>
                <c:pt idx="614">
                  <c:v>-1.1000000000000001</c:v>
                </c:pt>
                <c:pt idx="615">
                  <c:v>-1.7600000000000009</c:v>
                </c:pt>
                <c:pt idx="616">
                  <c:v>-1.9200000000000004</c:v>
                </c:pt>
                <c:pt idx="617">
                  <c:v>-2.2200000000000002</c:v>
                </c:pt>
                <c:pt idx="618">
                  <c:v>-2.080000000000001</c:v>
                </c:pt>
                <c:pt idx="619">
                  <c:v>-2.3400000000000034</c:v>
                </c:pt>
                <c:pt idx="620">
                  <c:v>-1.8800000000000039</c:v>
                </c:pt>
                <c:pt idx="621">
                  <c:v>-1.9400000000000035</c:v>
                </c:pt>
                <c:pt idx="622">
                  <c:v>-1.7000000000000028</c:v>
                </c:pt>
                <c:pt idx="623">
                  <c:v>-1.7800000000000025</c:v>
                </c:pt>
                <c:pt idx="624">
                  <c:v>-1.6600000000000024</c:v>
                </c:pt>
                <c:pt idx="625">
                  <c:v>-1.5800000000000012</c:v>
                </c:pt>
                <c:pt idx="626">
                  <c:v>-1.4000000000000015</c:v>
                </c:pt>
                <c:pt idx="627">
                  <c:v>-1.1000000000000014</c:v>
                </c:pt>
                <c:pt idx="628">
                  <c:v>-1.2800000000000011</c:v>
                </c:pt>
                <c:pt idx="629">
                  <c:v>-1.3799999999999997</c:v>
                </c:pt>
                <c:pt idx="630">
                  <c:v>-1.6799999999999997</c:v>
                </c:pt>
                <c:pt idx="631">
                  <c:v>-1.8599999999999994</c:v>
                </c:pt>
                <c:pt idx="632">
                  <c:v>-2.2399999999999993</c:v>
                </c:pt>
                <c:pt idx="633">
                  <c:v>-1.7799999999999998</c:v>
                </c:pt>
                <c:pt idx="634">
                  <c:v>-1.5399999999999991</c:v>
                </c:pt>
                <c:pt idx="635">
                  <c:v>-1.3200000000000003</c:v>
                </c:pt>
                <c:pt idx="636">
                  <c:v>-1.4200000000000004</c:v>
                </c:pt>
                <c:pt idx="637">
                  <c:v>-1.7399999999999991</c:v>
                </c:pt>
                <c:pt idx="638">
                  <c:v>-2.0799999999999983</c:v>
                </c:pt>
                <c:pt idx="639">
                  <c:v>-2.319999999999999</c:v>
                </c:pt>
                <c:pt idx="640">
                  <c:v>-2.4799999999999982</c:v>
                </c:pt>
                <c:pt idx="641">
                  <c:v>-2.4399999999999991</c:v>
                </c:pt>
                <c:pt idx="642">
                  <c:v>-1.9599999999999995</c:v>
                </c:pt>
                <c:pt idx="643">
                  <c:v>-1.9400000000000006</c:v>
                </c:pt>
                <c:pt idx="644">
                  <c:v>-1.7600000000000009</c:v>
                </c:pt>
                <c:pt idx="645">
                  <c:v>-1.7400000000000007</c:v>
                </c:pt>
                <c:pt idx="646">
                  <c:v>-1.8200000000000003</c:v>
                </c:pt>
                <c:pt idx="647">
                  <c:v>-1.8600000000000008</c:v>
                </c:pt>
                <c:pt idx="648">
                  <c:v>-1.7600000000000009</c:v>
                </c:pt>
                <c:pt idx="649">
                  <c:v>-1.7400000000000007</c:v>
                </c:pt>
                <c:pt idx="650">
                  <c:v>-2</c:v>
                </c:pt>
                <c:pt idx="651">
                  <c:v>-1.7399999999999991</c:v>
                </c:pt>
                <c:pt idx="652">
                  <c:v>-1.7199999999999989</c:v>
                </c:pt>
                <c:pt idx="653">
                  <c:v>-1.8599999999999981</c:v>
                </c:pt>
                <c:pt idx="654">
                  <c:v>-1.4999999999999987</c:v>
                </c:pt>
                <c:pt idx="655">
                  <c:v>-1.4399999999999991</c:v>
                </c:pt>
                <c:pt idx="656">
                  <c:v>-1.6400000000000006</c:v>
                </c:pt>
                <c:pt idx="657">
                  <c:v>-1.6400000000000006</c:v>
                </c:pt>
                <c:pt idx="658">
                  <c:v>-1.6000000000000014</c:v>
                </c:pt>
                <c:pt idx="659">
                  <c:v>-2.2400000000000007</c:v>
                </c:pt>
                <c:pt idx="660">
                  <c:v>-2.160000000000001</c:v>
                </c:pt>
                <c:pt idx="661">
                  <c:v>-2.1799999999999997</c:v>
                </c:pt>
                <c:pt idx="662">
                  <c:v>-2.0200000000000005</c:v>
                </c:pt>
                <c:pt idx="663">
                  <c:v>-1.7799999999999998</c:v>
                </c:pt>
                <c:pt idx="664">
                  <c:v>-1.5599999999999994</c:v>
                </c:pt>
                <c:pt idx="665">
                  <c:v>-1.5799999999999983</c:v>
                </c:pt>
                <c:pt idx="666">
                  <c:v>-1.4599999999999995</c:v>
                </c:pt>
                <c:pt idx="667">
                  <c:v>-1.5599999999999994</c:v>
                </c:pt>
                <c:pt idx="668">
                  <c:v>-1.4599999999999995</c:v>
                </c:pt>
                <c:pt idx="669">
                  <c:v>-1.3799999999999997</c:v>
                </c:pt>
                <c:pt idx="670">
                  <c:v>-1.3200000000000003</c:v>
                </c:pt>
                <c:pt idx="671">
                  <c:v>-1.4399999999999991</c:v>
                </c:pt>
                <c:pt idx="672">
                  <c:v>-1.9599999999999995</c:v>
                </c:pt>
                <c:pt idx="673">
                  <c:v>-2.3999999999999986</c:v>
                </c:pt>
                <c:pt idx="674">
                  <c:v>-2.1199999999999988</c:v>
                </c:pt>
                <c:pt idx="675">
                  <c:v>-2.1999999999999984</c:v>
                </c:pt>
                <c:pt idx="676">
                  <c:v>-1.7</c:v>
                </c:pt>
                <c:pt idx="677">
                  <c:v>-1.2599999999999993</c:v>
                </c:pt>
                <c:pt idx="678">
                  <c:v>-1.1600000000000008</c:v>
                </c:pt>
                <c:pt idx="679">
                  <c:v>-1.5200000000000018</c:v>
                </c:pt>
                <c:pt idx="680">
                  <c:v>-1.4400000000000019</c:v>
                </c:pt>
                <c:pt idx="681">
                  <c:v>-1.9400000000000006</c:v>
                </c:pt>
                <c:pt idx="682">
                  <c:v>-1.9600000000000009</c:v>
                </c:pt>
                <c:pt idx="683">
                  <c:v>-1.8200000000000003</c:v>
                </c:pt>
                <c:pt idx="684">
                  <c:v>-1.8</c:v>
                </c:pt>
                <c:pt idx="685">
                  <c:v>-2.0399999999999991</c:v>
                </c:pt>
                <c:pt idx="686">
                  <c:v>-2.0200000000000005</c:v>
                </c:pt>
                <c:pt idx="687">
                  <c:v>-2.0599999999999996</c:v>
                </c:pt>
                <c:pt idx="688">
                  <c:v>-2.0799999999999983</c:v>
                </c:pt>
                <c:pt idx="689">
                  <c:v>-1.9399999999999977</c:v>
                </c:pt>
                <c:pt idx="690">
                  <c:v>-1.7399999999999978</c:v>
                </c:pt>
                <c:pt idx="691">
                  <c:v>-1.6399999999999977</c:v>
                </c:pt>
                <c:pt idx="692">
                  <c:v>-1.9199999999999975</c:v>
                </c:pt>
                <c:pt idx="693">
                  <c:v>-2.0199999999999987</c:v>
                </c:pt>
                <c:pt idx="694">
                  <c:v>-2.0799999999999983</c:v>
                </c:pt>
                <c:pt idx="695">
                  <c:v>-2.1399999999999992</c:v>
                </c:pt>
                <c:pt idx="696">
                  <c:v>-2.5399999999999991</c:v>
                </c:pt>
                <c:pt idx="697">
                  <c:v>-1.7600000000000009</c:v>
                </c:pt>
                <c:pt idx="698">
                  <c:v>-1.2</c:v>
                </c:pt>
                <c:pt idx="699">
                  <c:v>-1.2799999999999998</c:v>
                </c:pt>
                <c:pt idx="700">
                  <c:v>-1.0599999999999994</c:v>
                </c:pt>
                <c:pt idx="701">
                  <c:v>-0.61999999999999889</c:v>
                </c:pt>
                <c:pt idx="702">
                  <c:v>-0.91999999999999882</c:v>
                </c:pt>
                <c:pt idx="703">
                  <c:v>-1.4599999999999995</c:v>
                </c:pt>
                <c:pt idx="704">
                  <c:v>-1.5799999999999996</c:v>
                </c:pt>
                <c:pt idx="705">
                  <c:v>-1.3800000000000012</c:v>
                </c:pt>
                <c:pt idx="706">
                  <c:v>-1.7600000000000009</c:v>
                </c:pt>
                <c:pt idx="707">
                  <c:v>-1.8600000000000008</c:v>
                </c:pt>
                <c:pt idx="708">
                  <c:v>-1.7400000000000007</c:v>
                </c:pt>
                <c:pt idx="709">
                  <c:v>-1.5200000000000002</c:v>
                </c:pt>
                <c:pt idx="710">
                  <c:v>-1.7200000000000002</c:v>
                </c:pt>
                <c:pt idx="711">
                  <c:v>-1.4799999999999998</c:v>
                </c:pt>
                <c:pt idx="712">
                  <c:v>-1.3799999999999983</c:v>
                </c:pt>
                <c:pt idx="713">
                  <c:v>-1.2399999999999978</c:v>
                </c:pt>
                <c:pt idx="714">
                  <c:v>-1.3999999999999986</c:v>
                </c:pt>
                <c:pt idx="715">
                  <c:v>-1.3999999999999972</c:v>
                </c:pt>
                <c:pt idx="716">
                  <c:v>-1.1399999999999977</c:v>
                </c:pt>
                <c:pt idx="717">
                  <c:v>-1.0799999999999983</c:v>
                </c:pt>
                <c:pt idx="718">
                  <c:v>-1.319999999999999</c:v>
                </c:pt>
                <c:pt idx="719">
                  <c:v>-1.2999999999999985</c:v>
                </c:pt>
                <c:pt idx="720">
                  <c:v>-1.3399999999999992</c:v>
                </c:pt>
                <c:pt idx="721">
                  <c:v>-1.319999999999999</c:v>
                </c:pt>
                <c:pt idx="722">
                  <c:v>-1.3599999999999994</c:v>
                </c:pt>
                <c:pt idx="723">
                  <c:v>-1.0599999999999994</c:v>
                </c:pt>
                <c:pt idx="724">
                  <c:v>-1.0800000000000012</c:v>
                </c:pt>
                <c:pt idx="725">
                  <c:v>-1.0400000000000005</c:v>
                </c:pt>
                <c:pt idx="726">
                  <c:v>-1.3200000000000016</c:v>
                </c:pt>
                <c:pt idx="727">
                  <c:v>-1.740000000000002</c:v>
                </c:pt>
                <c:pt idx="728">
                  <c:v>-1.8800000000000012</c:v>
                </c:pt>
                <c:pt idx="729">
                  <c:v>-1.7399999999999991</c:v>
                </c:pt>
                <c:pt idx="730">
                  <c:v>-1.4999999999999987</c:v>
                </c:pt>
                <c:pt idx="731">
                  <c:v>-1.5399999999999978</c:v>
                </c:pt>
                <c:pt idx="732">
                  <c:v>-1.1999999999999971</c:v>
                </c:pt>
                <c:pt idx="733">
                  <c:v>-1.3199999999999974</c:v>
                </c:pt>
                <c:pt idx="734">
                  <c:v>-1.6199999999999988</c:v>
                </c:pt>
                <c:pt idx="735">
                  <c:v>-1.8599999999999994</c:v>
                </c:pt>
                <c:pt idx="736">
                  <c:v>-1.7600000000000009</c:v>
                </c:pt>
                <c:pt idx="737">
                  <c:v>-2.0400000000000005</c:v>
                </c:pt>
                <c:pt idx="738">
                  <c:v>-2.1800000000000024</c:v>
                </c:pt>
                <c:pt idx="739">
                  <c:v>-2.1200000000000032</c:v>
                </c:pt>
                <c:pt idx="740">
                  <c:v>-2.0200000000000031</c:v>
                </c:pt>
                <c:pt idx="741">
                  <c:v>-1.9600000000000022</c:v>
                </c:pt>
                <c:pt idx="742">
                  <c:v>-1.6200000000000017</c:v>
                </c:pt>
                <c:pt idx="743">
                  <c:v>-1.8400000000000005</c:v>
                </c:pt>
                <c:pt idx="744">
                  <c:v>-1.9599999999999995</c:v>
                </c:pt>
                <c:pt idx="745">
                  <c:v>-1.8</c:v>
                </c:pt>
                <c:pt idx="746">
                  <c:v>-2.0599999999999996</c:v>
                </c:pt>
                <c:pt idx="747">
                  <c:v>-2.2200000000000002</c:v>
                </c:pt>
                <c:pt idx="748">
                  <c:v>-1.7</c:v>
                </c:pt>
                <c:pt idx="749">
                  <c:v>-1.5200000000000002</c:v>
                </c:pt>
                <c:pt idx="750">
                  <c:v>-1.6599999999999995</c:v>
                </c:pt>
                <c:pt idx="751">
                  <c:v>-1.7400000000000007</c:v>
                </c:pt>
                <c:pt idx="752">
                  <c:v>-1.8</c:v>
                </c:pt>
                <c:pt idx="753">
                  <c:v>-1.9</c:v>
                </c:pt>
                <c:pt idx="754">
                  <c:v>-1.7200000000000002</c:v>
                </c:pt>
                <c:pt idx="755">
                  <c:v>-1.9200000000000004</c:v>
                </c:pt>
                <c:pt idx="756">
                  <c:v>-1.4199999999999988</c:v>
                </c:pt>
                <c:pt idx="757">
                  <c:v>-1.459999999999998</c:v>
                </c:pt>
                <c:pt idx="758">
                  <c:v>-1.0599999999999981</c:v>
                </c:pt>
                <c:pt idx="759">
                  <c:v>-1.0599999999999981</c:v>
                </c:pt>
                <c:pt idx="760">
                  <c:v>-0.69999999999999862</c:v>
                </c:pt>
                <c:pt idx="761">
                  <c:v>-0.57999999999999974</c:v>
                </c:pt>
                <c:pt idx="762">
                  <c:v>-0.34000000000000197</c:v>
                </c:pt>
                <c:pt idx="763">
                  <c:v>-1.1600000000000024</c:v>
                </c:pt>
                <c:pt idx="764">
                  <c:v>-1.2800000000000011</c:v>
                </c:pt>
                <c:pt idx="765">
                  <c:v>-1.6000000000000014</c:v>
                </c:pt>
                <c:pt idx="766">
                  <c:v>-1.8</c:v>
                </c:pt>
                <c:pt idx="767">
                  <c:v>-1.7399999999999991</c:v>
                </c:pt>
                <c:pt idx="768">
                  <c:v>-1.2199999999999989</c:v>
                </c:pt>
                <c:pt idx="769">
                  <c:v>-1.4399999999999991</c:v>
                </c:pt>
                <c:pt idx="770">
                  <c:v>-1.319999999999999</c:v>
                </c:pt>
                <c:pt idx="771">
                  <c:v>-1.5399999999999991</c:v>
                </c:pt>
                <c:pt idx="772">
                  <c:v>-1.7399999999999991</c:v>
                </c:pt>
                <c:pt idx="773">
                  <c:v>-1.6399999999999992</c:v>
                </c:pt>
                <c:pt idx="774">
                  <c:v>-1.5599999999999994</c:v>
                </c:pt>
                <c:pt idx="775">
                  <c:v>-1.6999999999999986</c:v>
                </c:pt>
                <c:pt idx="776">
                  <c:v>-1.2399999999999991</c:v>
                </c:pt>
                <c:pt idx="777">
                  <c:v>-1.4</c:v>
                </c:pt>
                <c:pt idx="778">
                  <c:v>-1.6</c:v>
                </c:pt>
                <c:pt idx="779">
                  <c:v>-1.2400000000000007</c:v>
                </c:pt>
                <c:pt idx="780">
                  <c:v>-0.92000000000000171</c:v>
                </c:pt>
                <c:pt idx="781">
                  <c:v>-1.3000000000000014</c:v>
                </c:pt>
                <c:pt idx="782">
                  <c:v>-1.2799999999999998</c:v>
                </c:pt>
                <c:pt idx="783">
                  <c:v>-1.1000000000000001</c:v>
                </c:pt>
                <c:pt idx="784">
                  <c:v>-1.3399999999999992</c:v>
                </c:pt>
                <c:pt idx="785">
                  <c:v>-1.4199999999999988</c:v>
                </c:pt>
                <c:pt idx="786">
                  <c:v>-1.2399999999999991</c:v>
                </c:pt>
                <c:pt idx="787">
                  <c:v>-1.1399999999999992</c:v>
                </c:pt>
                <c:pt idx="788">
                  <c:v>-1.3399999999999992</c:v>
                </c:pt>
                <c:pt idx="789">
                  <c:v>-1.2999999999999985</c:v>
                </c:pt>
                <c:pt idx="790">
                  <c:v>-1.4999999999999987</c:v>
                </c:pt>
                <c:pt idx="791">
                  <c:v>-1.6399999999999977</c:v>
                </c:pt>
                <c:pt idx="792">
                  <c:v>-1.6399999999999977</c:v>
                </c:pt>
                <c:pt idx="793">
                  <c:v>-1.8399999999999976</c:v>
                </c:pt>
                <c:pt idx="794">
                  <c:v>-1.6399999999999992</c:v>
                </c:pt>
                <c:pt idx="795">
                  <c:v>-1.5199999999999989</c:v>
                </c:pt>
                <c:pt idx="796">
                  <c:v>-1.3799999999999997</c:v>
                </c:pt>
                <c:pt idx="797">
                  <c:v>-1.1200000000000003</c:v>
                </c:pt>
                <c:pt idx="798">
                  <c:v>-0.84000000000000052</c:v>
                </c:pt>
                <c:pt idx="799">
                  <c:v>-0.95999999999999941</c:v>
                </c:pt>
                <c:pt idx="800">
                  <c:v>-0.74000000000000055</c:v>
                </c:pt>
                <c:pt idx="801">
                  <c:v>-0.77999999999999969</c:v>
                </c:pt>
                <c:pt idx="802">
                  <c:v>-0.91999999999999882</c:v>
                </c:pt>
                <c:pt idx="803">
                  <c:v>-0.89999999999999858</c:v>
                </c:pt>
                <c:pt idx="804">
                  <c:v>-0.75999999999999945</c:v>
                </c:pt>
                <c:pt idx="805">
                  <c:v>-1.0999999999999985</c:v>
                </c:pt>
                <c:pt idx="806">
                  <c:v>-1.3799999999999997</c:v>
                </c:pt>
                <c:pt idx="807">
                  <c:v>-1.2400000000000007</c:v>
                </c:pt>
                <c:pt idx="808">
                  <c:v>-1.3400000000000005</c:v>
                </c:pt>
                <c:pt idx="809">
                  <c:v>-1.6400000000000006</c:v>
                </c:pt>
                <c:pt idx="810">
                  <c:v>-1.6</c:v>
                </c:pt>
                <c:pt idx="811">
                  <c:v>-1.4600000000000009</c:v>
                </c:pt>
                <c:pt idx="812">
                  <c:v>-1.4799999999999998</c:v>
                </c:pt>
                <c:pt idx="813">
                  <c:v>-1.819999999999999</c:v>
                </c:pt>
                <c:pt idx="814">
                  <c:v>-1.3999999999999986</c:v>
                </c:pt>
                <c:pt idx="815">
                  <c:v>-1.2799999999999983</c:v>
                </c:pt>
                <c:pt idx="816">
                  <c:v>-1.0599999999999981</c:v>
                </c:pt>
                <c:pt idx="817">
                  <c:v>-1.1199999999999988</c:v>
                </c:pt>
                <c:pt idx="818">
                  <c:v>-0.83999999999999919</c:v>
                </c:pt>
                <c:pt idx="819">
                  <c:v>-0.75999999999999945</c:v>
                </c:pt>
                <c:pt idx="820">
                  <c:v>-0.65999999999999948</c:v>
                </c:pt>
                <c:pt idx="821">
                  <c:v>-0.5399999999999977</c:v>
                </c:pt>
                <c:pt idx="822">
                  <c:v>-0.69999999999999718</c:v>
                </c:pt>
                <c:pt idx="823">
                  <c:v>-0.47999999999999832</c:v>
                </c:pt>
                <c:pt idx="824">
                  <c:v>-0.83999999999999775</c:v>
                </c:pt>
                <c:pt idx="825">
                  <c:v>-0.89999999999999858</c:v>
                </c:pt>
                <c:pt idx="826">
                  <c:v>-0.87999999999999967</c:v>
                </c:pt>
                <c:pt idx="827">
                  <c:v>-1.0800000000000012</c:v>
                </c:pt>
                <c:pt idx="828">
                  <c:v>-0.87999999999999967</c:v>
                </c:pt>
                <c:pt idx="829">
                  <c:v>-0.6</c:v>
                </c:pt>
                <c:pt idx="830">
                  <c:v>-0.7600000000000009</c:v>
                </c:pt>
                <c:pt idx="831">
                  <c:v>-1.0800000000000012</c:v>
                </c:pt>
                <c:pt idx="832">
                  <c:v>-0.32000000000000028</c:v>
                </c:pt>
                <c:pt idx="833">
                  <c:v>-0.9</c:v>
                </c:pt>
                <c:pt idx="834">
                  <c:v>-1.1000000000000001</c:v>
                </c:pt>
                <c:pt idx="835">
                  <c:v>-0.83999999999999919</c:v>
                </c:pt>
                <c:pt idx="836">
                  <c:v>-0.43999999999999917</c:v>
                </c:pt>
                <c:pt idx="837">
                  <c:v>-0.95999999999999941</c:v>
                </c:pt>
                <c:pt idx="838">
                  <c:v>-1.06</c:v>
                </c:pt>
                <c:pt idx="839">
                  <c:v>-0.65999999999999948</c:v>
                </c:pt>
                <c:pt idx="840">
                  <c:v>-0.55999999999999939</c:v>
                </c:pt>
                <c:pt idx="841">
                  <c:v>-0.61999999999999889</c:v>
                </c:pt>
                <c:pt idx="842">
                  <c:v>-0.83999999999999841</c:v>
                </c:pt>
                <c:pt idx="843">
                  <c:v>-0.45999999999999874</c:v>
                </c:pt>
                <c:pt idx="844">
                  <c:v>-0.69999999999999929</c:v>
                </c:pt>
                <c:pt idx="845">
                  <c:v>-0.95999999999999874</c:v>
                </c:pt>
                <c:pt idx="846">
                  <c:v>-1.1999999999999986</c:v>
                </c:pt>
                <c:pt idx="847">
                  <c:v>-1.1399999999999983</c:v>
                </c:pt>
                <c:pt idx="848">
                  <c:v>-0.81999999999999817</c:v>
                </c:pt>
                <c:pt idx="849">
                  <c:v>-0.75999999999999801</c:v>
                </c:pt>
                <c:pt idx="850">
                  <c:v>-0.75999999999999868</c:v>
                </c:pt>
                <c:pt idx="851">
                  <c:v>-0.7999999999999986</c:v>
                </c:pt>
                <c:pt idx="852">
                  <c:v>-0.29999999999999927</c:v>
                </c:pt>
                <c:pt idx="853">
                  <c:v>-0.4199999999999996</c:v>
                </c:pt>
                <c:pt idx="854">
                  <c:v>-0.56000000000000016</c:v>
                </c:pt>
                <c:pt idx="855">
                  <c:v>-0.62000000000000033</c:v>
                </c:pt>
                <c:pt idx="856">
                  <c:v>-0.66000000000000081</c:v>
                </c:pt>
                <c:pt idx="857">
                  <c:v>-0.54000000000000059</c:v>
                </c:pt>
                <c:pt idx="858">
                  <c:v>-0.62000000000000099</c:v>
                </c:pt>
                <c:pt idx="859">
                  <c:v>-0.8600000000000001</c:v>
                </c:pt>
                <c:pt idx="860">
                  <c:v>-0.68000000000000038</c:v>
                </c:pt>
                <c:pt idx="861">
                  <c:v>-0.57999999999999974</c:v>
                </c:pt>
                <c:pt idx="862">
                  <c:v>-1</c:v>
                </c:pt>
                <c:pt idx="863">
                  <c:v>-1.2999999999999994</c:v>
                </c:pt>
                <c:pt idx="864">
                  <c:v>-1.0399999999999998</c:v>
                </c:pt>
                <c:pt idx="865">
                  <c:v>-1.179999999999999</c:v>
                </c:pt>
                <c:pt idx="866">
                  <c:v>-1.4399999999999995</c:v>
                </c:pt>
                <c:pt idx="867">
                  <c:v>-1.0799999999999994</c:v>
                </c:pt>
                <c:pt idx="868">
                  <c:v>-0.78</c:v>
                </c:pt>
                <c:pt idx="869">
                  <c:v>-0.55999999999999983</c:v>
                </c:pt>
                <c:pt idx="870">
                  <c:v>-0.58000000000000007</c:v>
                </c:pt>
                <c:pt idx="871">
                  <c:v>-3.9999999999999855E-2</c:v>
                </c:pt>
                <c:pt idx="872">
                  <c:v>-0.6399999999999999</c:v>
                </c:pt>
                <c:pt idx="873">
                  <c:v>-1.0399999999999998</c:v>
                </c:pt>
                <c:pt idx="874">
                  <c:v>-1.4600000000000002</c:v>
                </c:pt>
                <c:pt idx="875">
                  <c:v>-1.5200000000000002</c:v>
                </c:pt>
                <c:pt idx="876">
                  <c:v>-1.9800000000000004</c:v>
                </c:pt>
                <c:pt idx="877">
                  <c:v>-1.6200000000000003</c:v>
                </c:pt>
                <c:pt idx="878">
                  <c:v>-1.2399999999999998</c:v>
                </c:pt>
                <c:pt idx="879">
                  <c:v>-1.22</c:v>
                </c:pt>
                <c:pt idx="880">
                  <c:v>-1.0999999999999996</c:v>
                </c:pt>
                <c:pt idx="881">
                  <c:v>-1.1799999999999993</c:v>
                </c:pt>
                <c:pt idx="882">
                  <c:v>-1.4399999999999995</c:v>
                </c:pt>
                <c:pt idx="883">
                  <c:v>-1.7799999999999998</c:v>
                </c:pt>
                <c:pt idx="884">
                  <c:v>-1.44</c:v>
                </c:pt>
                <c:pt idx="885">
                  <c:v>-1.6400000000000001</c:v>
                </c:pt>
                <c:pt idx="886">
                  <c:v>-1.5400000000000009</c:v>
                </c:pt>
                <c:pt idx="887">
                  <c:v>-1.820000000000001</c:v>
                </c:pt>
                <c:pt idx="888">
                  <c:v>-1.5000000000000011</c:v>
                </c:pt>
                <c:pt idx="889">
                  <c:v>-2.0200000000000009</c:v>
                </c:pt>
                <c:pt idx="890">
                  <c:v>-1.8000000000000007</c:v>
                </c:pt>
                <c:pt idx="891">
                  <c:v>-1.8400000000000003</c:v>
                </c:pt>
                <c:pt idx="892">
                  <c:v>-1.48</c:v>
                </c:pt>
                <c:pt idx="893">
                  <c:v>-1.8199999999999998</c:v>
                </c:pt>
                <c:pt idx="894">
                  <c:v>-1.7999999999999996</c:v>
                </c:pt>
                <c:pt idx="895">
                  <c:v>-1.8799999999999997</c:v>
                </c:pt>
                <c:pt idx="896">
                  <c:v>-1.7399999999999995</c:v>
                </c:pt>
                <c:pt idx="897">
                  <c:v>-1.7199999999999995</c:v>
                </c:pt>
                <c:pt idx="898">
                  <c:v>-1.7799999999999998</c:v>
                </c:pt>
                <c:pt idx="899">
                  <c:v>-2.0199999999999996</c:v>
                </c:pt>
                <c:pt idx="900">
                  <c:v>-2.4399999999999991</c:v>
                </c:pt>
                <c:pt idx="901">
                  <c:v>-2.5399999999999991</c:v>
                </c:pt>
                <c:pt idx="902">
                  <c:v>-2.3999999999999995</c:v>
                </c:pt>
                <c:pt idx="903">
                  <c:v>-2.1799999999999988</c:v>
                </c:pt>
                <c:pt idx="904">
                  <c:v>-1.679999999999999</c:v>
                </c:pt>
                <c:pt idx="905">
                  <c:v>-1.4</c:v>
                </c:pt>
                <c:pt idx="906">
                  <c:v>-1.6600000000000008</c:v>
                </c:pt>
                <c:pt idx="907">
                  <c:v>-1.8000000000000007</c:v>
                </c:pt>
                <c:pt idx="908">
                  <c:v>-1.7200000000000011</c:v>
                </c:pt>
                <c:pt idx="909">
                  <c:v>-1.680000000000001</c:v>
                </c:pt>
                <c:pt idx="910">
                  <c:v>-1.4600000000000002</c:v>
                </c:pt>
                <c:pt idx="911">
                  <c:v>-1.0199999999999996</c:v>
                </c:pt>
                <c:pt idx="912">
                  <c:v>-1.0799999999999996</c:v>
                </c:pt>
                <c:pt idx="913">
                  <c:v>-1.0399999999999998</c:v>
                </c:pt>
                <c:pt idx="914">
                  <c:v>-0.93999999999999984</c:v>
                </c:pt>
                <c:pt idx="915">
                  <c:v>-1.1399999999999999</c:v>
                </c:pt>
                <c:pt idx="916">
                  <c:v>-1.3799999999999997</c:v>
                </c:pt>
                <c:pt idx="917">
                  <c:v>-1.3199999999999996</c:v>
                </c:pt>
                <c:pt idx="918">
                  <c:v>-1.2999999999999994</c:v>
                </c:pt>
                <c:pt idx="919">
                  <c:v>-1.679999999999999</c:v>
                </c:pt>
                <c:pt idx="920">
                  <c:v>-1.3799999999999997</c:v>
                </c:pt>
                <c:pt idx="921">
                  <c:v>-1.5399999999999998</c:v>
                </c:pt>
                <c:pt idx="922">
                  <c:v>-1.3799999999999997</c:v>
                </c:pt>
                <c:pt idx="923">
                  <c:v>-1.3599999999999994</c:v>
                </c:pt>
                <c:pt idx="924">
                  <c:v>-1.4</c:v>
                </c:pt>
                <c:pt idx="925">
                  <c:v>-1.8</c:v>
                </c:pt>
                <c:pt idx="926">
                  <c:v>-1.6799999999999997</c:v>
                </c:pt>
                <c:pt idx="927">
                  <c:v>-1.5799999999999996</c:v>
                </c:pt>
                <c:pt idx="928">
                  <c:v>-1.7199999999999995</c:v>
                </c:pt>
                <c:pt idx="929">
                  <c:v>-1.5399999999999991</c:v>
                </c:pt>
                <c:pt idx="930">
                  <c:v>-1.4799999999999991</c:v>
                </c:pt>
                <c:pt idx="931">
                  <c:v>-0.83999999999999919</c:v>
                </c:pt>
                <c:pt idx="932">
                  <c:v>-1.0599999999999994</c:v>
                </c:pt>
                <c:pt idx="933">
                  <c:v>-0.9199999999999996</c:v>
                </c:pt>
                <c:pt idx="934">
                  <c:v>-0.49999999999999928</c:v>
                </c:pt>
                <c:pt idx="935">
                  <c:v>-0.25999999999999873</c:v>
                </c:pt>
                <c:pt idx="936">
                  <c:v>-0.53999999999999915</c:v>
                </c:pt>
                <c:pt idx="937">
                  <c:v>-0.21999999999999886</c:v>
                </c:pt>
                <c:pt idx="938">
                  <c:v>-0.25999999999999945</c:v>
                </c:pt>
                <c:pt idx="939">
                  <c:v>-0.4</c:v>
                </c:pt>
                <c:pt idx="940">
                  <c:v>-0.16000000000000086</c:v>
                </c:pt>
                <c:pt idx="941">
                  <c:v>-4.000000000000057E-2</c:v>
                </c:pt>
                <c:pt idx="942">
                  <c:v>-0.5800000000000004</c:v>
                </c:pt>
                <c:pt idx="943">
                  <c:v>-0.33999999999999986</c:v>
                </c:pt>
                <c:pt idx="944">
                  <c:v>-0.37999999999999973</c:v>
                </c:pt>
                <c:pt idx="945">
                  <c:v>-0.53999999999999915</c:v>
                </c:pt>
                <c:pt idx="946">
                  <c:v>-0.33999999999999914</c:v>
                </c:pt>
                <c:pt idx="947">
                  <c:v>4.000000000000057E-2</c:v>
                </c:pt>
                <c:pt idx="948">
                  <c:v>7.1054273576010023E-16</c:v>
                </c:pt>
                <c:pt idx="949">
                  <c:v>-9.9999999999999284E-2</c:v>
                </c:pt>
                <c:pt idx="950">
                  <c:v>-3.9999999999999147E-2</c:v>
                </c:pt>
                <c:pt idx="951">
                  <c:v>-0.47999999999999898</c:v>
                </c:pt>
                <c:pt idx="952">
                  <c:v>-0.71999999999999886</c:v>
                </c:pt>
                <c:pt idx="953">
                  <c:v>-1.0599999999999987</c:v>
                </c:pt>
                <c:pt idx="954">
                  <c:v>-1.0199999999999989</c:v>
                </c:pt>
                <c:pt idx="955">
                  <c:v>-1.0399999999999991</c:v>
                </c:pt>
                <c:pt idx="956">
                  <c:v>-1.179999999999999</c:v>
                </c:pt>
                <c:pt idx="957">
                  <c:v>-1.2399999999999991</c:v>
                </c:pt>
                <c:pt idx="958">
                  <c:v>-0.66000000000000014</c:v>
                </c:pt>
                <c:pt idx="959">
                  <c:v>-0.4</c:v>
                </c:pt>
                <c:pt idx="960">
                  <c:v>-0.4199999999999996</c:v>
                </c:pt>
                <c:pt idx="961">
                  <c:v>-3.9999999999999855E-2</c:v>
                </c:pt>
                <c:pt idx="962">
                  <c:v>0.12000000000000029</c:v>
                </c:pt>
                <c:pt idx="963">
                  <c:v>-0.25999999999999945</c:v>
                </c:pt>
                <c:pt idx="964">
                  <c:v>-0.6399999999999999</c:v>
                </c:pt>
                <c:pt idx="965">
                  <c:v>-0.92000000000000026</c:v>
                </c:pt>
                <c:pt idx="966">
                  <c:v>-1.1399999999999999</c:v>
                </c:pt>
                <c:pt idx="967">
                  <c:v>-1.06</c:v>
                </c:pt>
                <c:pt idx="968">
                  <c:v>-0.8600000000000001</c:v>
                </c:pt>
                <c:pt idx="969">
                  <c:v>-0.67999999999999972</c:v>
                </c:pt>
                <c:pt idx="970">
                  <c:v>-0.33999999999999986</c:v>
                </c:pt>
                <c:pt idx="971">
                  <c:v>-0.17999999999999972</c:v>
                </c:pt>
                <c:pt idx="972">
                  <c:v>-5.9999999999999429E-2</c:v>
                </c:pt>
                <c:pt idx="973">
                  <c:v>-0.33999999999999914</c:v>
                </c:pt>
                <c:pt idx="974">
                  <c:v>-0.35999999999999871</c:v>
                </c:pt>
                <c:pt idx="975">
                  <c:v>-0.55999999999999872</c:v>
                </c:pt>
                <c:pt idx="976">
                  <c:v>-0.47999999999999898</c:v>
                </c:pt>
                <c:pt idx="977">
                  <c:v>-0.69999999999999929</c:v>
                </c:pt>
                <c:pt idx="978">
                  <c:v>-0.51999999999999957</c:v>
                </c:pt>
                <c:pt idx="979">
                  <c:v>-0.6</c:v>
                </c:pt>
                <c:pt idx="980">
                  <c:v>-0.21999999999999958</c:v>
                </c:pt>
                <c:pt idx="981">
                  <c:v>-0.29999999999999927</c:v>
                </c:pt>
                <c:pt idx="982">
                  <c:v>-0.23999999999999916</c:v>
                </c:pt>
                <c:pt idx="983">
                  <c:v>-0.23999999999999916</c:v>
                </c:pt>
                <c:pt idx="984">
                  <c:v>-0.33999999999999914</c:v>
                </c:pt>
                <c:pt idx="985">
                  <c:v>-0.85999999999999943</c:v>
                </c:pt>
                <c:pt idx="986">
                  <c:v>-0.81999999999999962</c:v>
                </c:pt>
                <c:pt idx="987">
                  <c:v>-0.73999999999999988</c:v>
                </c:pt>
                <c:pt idx="988">
                  <c:v>-0.81999999999999962</c:v>
                </c:pt>
                <c:pt idx="989">
                  <c:v>-0.75999999999999945</c:v>
                </c:pt>
                <c:pt idx="990">
                  <c:v>-0.95999999999999941</c:v>
                </c:pt>
                <c:pt idx="991">
                  <c:v>-1.1000000000000001</c:v>
                </c:pt>
                <c:pt idx="992">
                  <c:v>-1.3</c:v>
                </c:pt>
                <c:pt idx="993">
                  <c:v>-1.5200000000000002</c:v>
                </c:pt>
                <c:pt idx="994">
                  <c:v>-1.3200000000000003</c:v>
                </c:pt>
                <c:pt idx="995">
                  <c:v>-0.92000000000000026</c:v>
                </c:pt>
                <c:pt idx="996">
                  <c:v>-0.9</c:v>
                </c:pt>
                <c:pt idx="997">
                  <c:v>-0.59999999999999931</c:v>
                </c:pt>
                <c:pt idx="998">
                  <c:v>-0.65999999999999948</c:v>
                </c:pt>
                <c:pt idx="999">
                  <c:v>-0.9199999999999996</c:v>
                </c:pt>
                <c:pt idx="1000">
                  <c:v>-0.95999999999999941</c:v>
                </c:pt>
                <c:pt idx="1001">
                  <c:v>-1.0399999999999998</c:v>
                </c:pt>
                <c:pt idx="1002">
                  <c:v>-1.2399999999999998</c:v>
                </c:pt>
                <c:pt idx="1003">
                  <c:v>-1.2199999999999995</c:v>
                </c:pt>
                <c:pt idx="1004">
                  <c:v>-0.99999999999999933</c:v>
                </c:pt>
                <c:pt idx="1005">
                  <c:v>-1.1199999999999997</c:v>
                </c:pt>
                <c:pt idx="1006">
                  <c:v>-0.83999999999999919</c:v>
                </c:pt>
                <c:pt idx="1007">
                  <c:v>-0.75999999999999945</c:v>
                </c:pt>
                <c:pt idx="1008">
                  <c:v>-0.59999999999999931</c:v>
                </c:pt>
                <c:pt idx="1009">
                  <c:v>-0.93999999999999984</c:v>
                </c:pt>
                <c:pt idx="1010">
                  <c:v>-0.71999999999999953</c:v>
                </c:pt>
                <c:pt idx="1011">
                  <c:v>-1.0799999999999996</c:v>
                </c:pt>
                <c:pt idx="1012">
                  <c:v>-1.2199999999999995</c:v>
                </c:pt>
                <c:pt idx="1013">
                  <c:v>-0.97999999999999976</c:v>
                </c:pt>
                <c:pt idx="1014">
                  <c:v>-0.73999999999999988</c:v>
                </c:pt>
                <c:pt idx="1015">
                  <c:v>-0.7</c:v>
                </c:pt>
                <c:pt idx="1016">
                  <c:v>-0.5</c:v>
                </c:pt>
                <c:pt idx="1017">
                  <c:v>-0.6399999999999999</c:v>
                </c:pt>
                <c:pt idx="1018">
                  <c:v>-0.17999999999999972</c:v>
                </c:pt>
                <c:pt idx="1019">
                  <c:v>-0.27999999999999903</c:v>
                </c:pt>
                <c:pt idx="1020">
                  <c:v>-0.71999999999999886</c:v>
                </c:pt>
                <c:pt idx="1021">
                  <c:v>-0.6599999999999987</c:v>
                </c:pt>
                <c:pt idx="1022">
                  <c:v>-0.49999999999999856</c:v>
                </c:pt>
                <c:pt idx="1023">
                  <c:v>-1.4399999999999984</c:v>
                </c:pt>
                <c:pt idx="1024">
                  <c:v>-1.1199999999999988</c:v>
                </c:pt>
                <c:pt idx="1025">
                  <c:v>-0.77999999999999903</c:v>
                </c:pt>
                <c:pt idx="1026">
                  <c:v>-0.91999999999999882</c:v>
                </c:pt>
                <c:pt idx="1027">
                  <c:v>-0.77999999999999903</c:v>
                </c:pt>
                <c:pt idx="1028">
                  <c:v>-0.19999999999999929</c:v>
                </c:pt>
                <c:pt idx="1029">
                  <c:v>-0.63999999999999913</c:v>
                </c:pt>
                <c:pt idx="1030">
                  <c:v>-0.85999999999999943</c:v>
                </c:pt>
                <c:pt idx="1031">
                  <c:v>-0.83999999999999919</c:v>
                </c:pt>
                <c:pt idx="1032">
                  <c:v>-0.77999999999999969</c:v>
                </c:pt>
                <c:pt idx="1033">
                  <c:v>-1.0799999999999996</c:v>
                </c:pt>
                <c:pt idx="1034">
                  <c:v>-0.93999999999999984</c:v>
                </c:pt>
                <c:pt idx="1035">
                  <c:v>-0.71999999999999953</c:v>
                </c:pt>
                <c:pt idx="1036">
                  <c:v>-0.96000000000000019</c:v>
                </c:pt>
                <c:pt idx="1037">
                  <c:v>-0.96000000000000019</c:v>
                </c:pt>
                <c:pt idx="1038">
                  <c:v>-0.76000000000000012</c:v>
                </c:pt>
                <c:pt idx="1039">
                  <c:v>-0.8600000000000001</c:v>
                </c:pt>
                <c:pt idx="1040">
                  <c:v>-0.8</c:v>
                </c:pt>
                <c:pt idx="1041">
                  <c:v>-0.72000000000000031</c:v>
                </c:pt>
                <c:pt idx="1042">
                  <c:v>-0.62000000000000033</c:v>
                </c:pt>
                <c:pt idx="1043">
                  <c:v>-0.80000000000000071</c:v>
                </c:pt>
                <c:pt idx="1044">
                  <c:v>-0.44000000000000056</c:v>
                </c:pt>
                <c:pt idx="1045">
                  <c:v>3.9999999999999855E-2</c:v>
                </c:pt>
                <c:pt idx="1046">
                  <c:v>0</c:v>
                </c:pt>
                <c:pt idx="1047">
                  <c:v>-5.9999999999999429E-2</c:v>
                </c:pt>
                <c:pt idx="1048">
                  <c:v>-0.19999999999999929</c:v>
                </c:pt>
                <c:pt idx="1049">
                  <c:v>-0.59999999999999931</c:v>
                </c:pt>
                <c:pt idx="1050">
                  <c:v>-1.06</c:v>
                </c:pt>
                <c:pt idx="1051">
                  <c:v>-0.6399999999999999</c:v>
                </c:pt>
                <c:pt idx="1052">
                  <c:v>-0.77999999999999969</c:v>
                </c:pt>
                <c:pt idx="1053">
                  <c:v>-0.75999999999999945</c:v>
                </c:pt>
                <c:pt idx="1054">
                  <c:v>-0.69999999999999929</c:v>
                </c:pt>
                <c:pt idx="1055">
                  <c:v>-0.77999999999999903</c:v>
                </c:pt>
                <c:pt idx="1056">
                  <c:v>-1.0399999999999991</c:v>
                </c:pt>
                <c:pt idx="1057">
                  <c:v>-0.87999999999999967</c:v>
                </c:pt>
                <c:pt idx="1058">
                  <c:v>-0.53999999999999981</c:v>
                </c:pt>
                <c:pt idx="1059">
                  <c:v>-0.28000000000000042</c:v>
                </c:pt>
                <c:pt idx="1060">
                  <c:v>-0.16000000000000014</c:v>
                </c:pt>
                <c:pt idx="1061">
                  <c:v>-0.27999999999999969</c:v>
                </c:pt>
                <c:pt idx="1062">
                  <c:v>-0.7399999999999991</c:v>
                </c:pt>
                <c:pt idx="1063">
                  <c:v>-1.0399999999999991</c:v>
                </c:pt>
                <c:pt idx="1064">
                  <c:v>-0.73999999999999844</c:v>
                </c:pt>
                <c:pt idx="1065">
                  <c:v>-0.97999999999999898</c:v>
                </c:pt>
                <c:pt idx="1066">
                  <c:v>-0.67999999999999972</c:v>
                </c:pt>
                <c:pt idx="1067">
                  <c:v>-0.14000000000000057</c:v>
                </c:pt>
                <c:pt idx="1068">
                  <c:v>1.9999999999999574E-2</c:v>
                </c:pt>
                <c:pt idx="1069">
                  <c:v>-0.46000000000000085</c:v>
                </c:pt>
                <c:pt idx="1070">
                  <c:v>-0.24000000000000057</c:v>
                </c:pt>
                <c:pt idx="1071">
                  <c:v>-0.33999999999999986</c:v>
                </c:pt>
                <c:pt idx="1072">
                  <c:v>-0.8</c:v>
                </c:pt>
                <c:pt idx="1073">
                  <c:v>-0.66000000000000014</c:v>
                </c:pt>
                <c:pt idx="1074">
                  <c:v>-0.44000000000000056</c:v>
                </c:pt>
                <c:pt idx="1075">
                  <c:v>-0.70000000000000073</c:v>
                </c:pt>
                <c:pt idx="1076">
                  <c:v>-1.3800000000000012</c:v>
                </c:pt>
                <c:pt idx="1077">
                  <c:v>-1.180000000000001</c:v>
                </c:pt>
                <c:pt idx="1078">
                  <c:v>-1.5600000000000009</c:v>
                </c:pt>
                <c:pt idx="1079">
                  <c:v>-1.56</c:v>
                </c:pt>
                <c:pt idx="1080">
                  <c:v>-1.1799999999999997</c:v>
                </c:pt>
                <c:pt idx="1081">
                  <c:v>-0.6399999999999999</c:v>
                </c:pt>
                <c:pt idx="1082">
                  <c:v>-0.7399999999999991</c:v>
                </c:pt>
                <c:pt idx="1083">
                  <c:v>-0.6599999999999987</c:v>
                </c:pt>
                <c:pt idx="1084">
                  <c:v>-1.079999999999999</c:v>
                </c:pt>
                <c:pt idx="1085">
                  <c:v>-1.2399999999999991</c:v>
                </c:pt>
                <c:pt idx="1086">
                  <c:v>-1.179999999999999</c:v>
                </c:pt>
                <c:pt idx="1087">
                  <c:v>-0.9199999999999996</c:v>
                </c:pt>
                <c:pt idx="1088">
                  <c:v>-0.56000000000000016</c:v>
                </c:pt>
                <c:pt idx="1089">
                  <c:v>-0.4199999999999996</c:v>
                </c:pt>
                <c:pt idx="1090">
                  <c:v>-0.33999999999999986</c:v>
                </c:pt>
                <c:pt idx="1091">
                  <c:v>-0.31999999999999956</c:v>
                </c:pt>
                <c:pt idx="1092">
                  <c:v>-0.21999999999999958</c:v>
                </c:pt>
                <c:pt idx="1093">
                  <c:v>-0.65999999999999948</c:v>
                </c:pt>
                <c:pt idx="1094">
                  <c:v>-0.52000000000000024</c:v>
                </c:pt>
                <c:pt idx="1095">
                  <c:v>-0.64000000000000057</c:v>
                </c:pt>
                <c:pt idx="1096">
                  <c:v>-0.80000000000000071</c:v>
                </c:pt>
                <c:pt idx="1097">
                  <c:v>-1.2</c:v>
                </c:pt>
                <c:pt idx="1098">
                  <c:v>-0.88000000000000045</c:v>
                </c:pt>
                <c:pt idx="1099">
                  <c:v>-1.2800000000000005</c:v>
                </c:pt>
                <c:pt idx="1100">
                  <c:v>-1.2200000000000002</c:v>
                </c:pt>
                <c:pt idx="1101">
                  <c:v>-1.1400000000000006</c:v>
                </c:pt>
                <c:pt idx="1102">
                  <c:v>-0.48000000000000115</c:v>
                </c:pt>
                <c:pt idx="1103">
                  <c:v>-0.66000000000000081</c:v>
                </c:pt>
                <c:pt idx="1104">
                  <c:v>-0.22000000000000028</c:v>
                </c:pt>
                <c:pt idx="1105">
                  <c:v>-0.4</c:v>
                </c:pt>
                <c:pt idx="1106">
                  <c:v>-0.13999999999999985</c:v>
                </c:pt>
                <c:pt idx="1107">
                  <c:v>-0.67999999999999972</c:v>
                </c:pt>
                <c:pt idx="1108">
                  <c:v>-0.29999999999999927</c:v>
                </c:pt>
                <c:pt idx="1109">
                  <c:v>-5.9999999999999429E-2</c:v>
                </c:pt>
                <c:pt idx="1110">
                  <c:v>0.16000000000000086</c:v>
                </c:pt>
                <c:pt idx="1111">
                  <c:v>0.30000000000000143</c:v>
                </c:pt>
                <c:pt idx="1112">
                  <c:v>0.44000000000000128</c:v>
                </c:pt>
                <c:pt idx="1113">
                  <c:v>-1.1799999999999997</c:v>
                </c:pt>
                <c:pt idx="1114">
                  <c:v>-1.4600000000000002</c:v>
                </c:pt>
                <c:pt idx="1115">
                  <c:v>-1.5400000000000005</c:v>
                </c:pt>
                <c:pt idx="1116">
                  <c:v>-1.8800000000000012</c:v>
                </c:pt>
                <c:pt idx="1117">
                  <c:v>-1.920000000000001</c:v>
                </c:pt>
                <c:pt idx="1118">
                  <c:v>-0.52000000000000024</c:v>
                </c:pt>
                <c:pt idx="1119">
                  <c:v>-0.61999999999999955</c:v>
                </c:pt>
                <c:pt idx="1120">
                  <c:v>-0.63999999999999913</c:v>
                </c:pt>
                <c:pt idx="1121">
                  <c:v>-0.51999999999999957</c:v>
                </c:pt>
                <c:pt idx="1122">
                  <c:v>-0.55999999999999939</c:v>
                </c:pt>
                <c:pt idx="1123">
                  <c:v>-0.56000000000000016</c:v>
                </c:pt>
                <c:pt idx="1124">
                  <c:v>-0.54000000000000059</c:v>
                </c:pt>
                <c:pt idx="1125">
                  <c:v>-0.34000000000000058</c:v>
                </c:pt>
                <c:pt idx="1126">
                  <c:v>-8.0000000000000432E-2</c:v>
                </c:pt>
                <c:pt idx="1127">
                  <c:v>0.19999999999999929</c:v>
                </c:pt>
                <c:pt idx="1128">
                  <c:v>0.21999999999999958</c:v>
                </c:pt>
                <c:pt idx="1129">
                  <c:v>0.55999999999999939</c:v>
                </c:pt>
                <c:pt idx="1130">
                  <c:v>0.47999999999999898</c:v>
                </c:pt>
                <c:pt idx="1131">
                  <c:v>0.13999999999999985</c:v>
                </c:pt>
                <c:pt idx="1132">
                  <c:v>-0.16000000000000014</c:v>
                </c:pt>
                <c:pt idx="1133">
                  <c:v>-0.16000000000000014</c:v>
                </c:pt>
                <c:pt idx="1134">
                  <c:v>-0.36000000000000015</c:v>
                </c:pt>
                <c:pt idx="1135">
                  <c:v>-0.23999999999999985</c:v>
                </c:pt>
                <c:pt idx="1136">
                  <c:v>-0.36000000000000015</c:v>
                </c:pt>
                <c:pt idx="1137">
                  <c:v>-0.26000000000000012</c:v>
                </c:pt>
                <c:pt idx="1138">
                  <c:v>-3.9999999999999855E-2</c:v>
                </c:pt>
                <c:pt idx="1139">
                  <c:v>-6.0000000000000143E-2</c:v>
                </c:pt>
                <c:pt idx="1140">
                  <c:v>-7.999999999999971E-2</c:v>
                </c:pt>
                <c:pt idx="1141">
                  <c:v>-0.14000000000000057</c:v>
                </c:pt>
                <c:pt idx="1142">
                  <c:v>-0.16000000000000014</c:v>
                </c:pt>
                <c:pt idx="1143">
                  <c:v>-0.6</c:v>
                </c:pt>
                <c:pt idx="1144">
                  <c:v>-0.46000000000000013</c:v>
                </c:pt>
                <c:pt idx="1145">
                  <c:v>-0.76000000000000156</c:v>
                </c:pt>
                <c:pt idx="1146">
                  <c:v>-1.0600000000000009</c:v>
                </c:pt>
                <c:pt idx="1147">
                  <c:v>-1.3200000000000016</c:v>
                </c:pt>
                <c:pt idx="1148">
                  <c:v>-1.1800000000000019</c:v>
                </c:pt>
                <c:pt idx="1149">
                  <c:v>-1.2400000000000013</c:v>
                </c:pt>
                <c:pt idx="1150">
                  <c:v>-0.90000000000000069</c:v>
                </c:pt>
                <c:pt idx="1151">
                  <c:v>-0.28000000000000114</c:v>
                </c:pt>
                <c:pt idx="1152">
                  <c:v>-2.0000000000000285E-2</c:v>
                </c:pt>
                <c:pt idx="1153">
                  <c:v>-6.0000000000000851E-2</c:v>
                </c:pt>
                <c:pt idx="1154">
                  <c:v>0.13999999999999915</c:v>
                </c:pt>
                <c:pt idx="1155">
                  <c:v>0.19999999999999929</c:v>
                </c:pt>
                <c:pt idx="1156">
                  <c:v>-6.0000000000000851E-2</c:v>
                </c:pt>
                <c:pt idx="1157">
                  <c:v>7.999999999999971E-2</c:v>
                </c:pt>
                <c:pt idx="1158">
                  <c:v>-0.14000000000000057</c:v>
                </c:pt>
                <c:pt idx="1159">
                  <c:v>-0.3</c:v>
                </c:pt>
                <c:pt idx="1160">
                  <c:v>-0.23999999999999985</c:v>
                </c:pt>
                <c:pt idx="1161">
                  <c:v>-1.9999999999999574E-2</c:v>
                </c:pt>
                <c:pt idx="1162">
                  <c:v>-2.0000000000000285E-2</c:v>
                </c:pt>
                <c:pt idx="1163">
                  <c:v>0.10000000000000071</c:v>
                </c:pt>
                <c:pt idx="1164">
                  <c:v>0.16000000000000014</c:v>
                </c:pt>
                <c:pt idx="1165">
                  <c:v>-0.54000000000000059</c:v>
                </c:pt>
                <c:pt idx="1166">
                  <c:v>-0.62000000000000033</c:v>
                </c:pt>
                <c:pt idx="1167">
                  <c:v>-0.8600000000000001</c:v>
                </c:pt>
                <c:pt idx="1168">
                  <c:v>-0.75999999999999945</c:v>
                </c:pt>
                <c:pt idx="1169">
                  <c:v>-0.89999999999999925</c:v>
                </c:pt>
                <c:pt idx="1170">
                  <c:v>-0.93999999999999839</c:v>
                </c:pt>
                <c:pt idx="1171">
                  <c:v>-0.59999999999999853</c:v>
                </c:pt>
                <c:pt idx="1172">
                  <c:v>-0.31999999999999817</c:v>
                </c:pt>
                <c:pt idx="1173">
                  <c:v>-0.45999999999999874</c:v>
                </c:pt>
                <c:pt idx="1174">
                  <c:v>-0.67999999999999827</c:v>
                </c:pt>
                <c:pt idx="1175">
                  <c:v>6.0000000000001566E-2</c:v>
                </c:pt>
                <c:pt idx="1176">
                  <c:v>-9.9999999999998576E-2</c:v>
                </c:pt>
                <c:pt idx="1177">
                  <c:v>-0.19999999999999929</c:v>
                </c:pt>
                <c:pt idx="1178">
                  <c:v>0.18000000000000044</c:v>
                </c:pt>
                <c:pt idx="1179">
                  <c:v>0.43999999999999984</c:v>
                </c:pt>
                <c:pt idx="1180">
                  <c:v>3.9999999999999855E-2</c:v>
                </c:pt>
                <c:pt idx="1181">
                  <c:v>0.22000000000000028</c:v>
                </c:pt>
                <c:pt idx="1182">
                  <c:v>0.4</c:v>
                </c:pt>
                <c:pt idx="1183">
                  <c:v>0.4199999999999996</c:v>
                </c:pt>
                <c:pt idx="1184">
                  <c:v>0.59999999999999931</c:v>
                </c:pt>
                <c:pt idx="1185">
                  <c:v>0.79999999999999927</c:v>
                </c:pt>
                <c:pt idx="1186">
                  <c:v>0.17999999999999899</c:v>
                </c:pt>
                <c:pt idx="1187">
                  <c:v>-8.0000000000000432E-2</c:v>
                </c:pt>
                <c:pt idx="1188">
                  <c:v>0.43999999999999984</c:v>
                </c:pt>
                <c:pt idx="1189">
                  <c:v>0.6</c:v>
                </c:pt>
                <c:pt idx="1190">
                  <c:v>-0.28000000000000042</c:v>
                </c:pt>
                <c:pt idx="1191">
                  <c:v>-0.5800000000000004</c:v>
                </c:pt>
                <c:pt idx="1192">
                  <c:v>-0.42000000000000098</c:v>
                </c:pt>
                <c:pt idx="1193">
                  <c:v>-0.68000000000000116</c:v>
                </c:pt>
                <c:pt idx="1194">
                  <c:v>-0.62000000000000099</c:v>
                </c:pt>
                <c:pt idx="1195">
                  <c:v>0.55999999999999939</c:v>
                </c:pt>
                <c:pt idx="1196">
                  <c:v>1.3599999999999994</c:v>
                </c:pt>
                <c:pt idx="1197">
                  <c:v>1.3799999999999997</c:v>
                </c:pt>
                <c:pt idx="1198">
                  <c:v>1.2399999999999998</c:v>
                </c:pt>
                <c:pt idx="1199">
                  <c:v>1.3800000000000003</c:v>
                </c:pt>
                <c:pt idx="1200">
                  <c:v>1.1800000000000004</c:v>
                </c:pt>
                <c:pt idx="1201">
                  <c:v>1.0400000000000005</c:v>
                </c:pt>
                <c:pt idx="1202">
                  <c:v>0.84000000000000052</c:v>
                </c:pt>
                <c:pt idx="1203">
                  <c:v>0.42000000000000026</c:v>
                </c:pt>
                <c:pt idx="1204">
                  <c:v>-7.999999999999971E-2</c:v>
                </c:pt>
                <c:pt idx="1205">
                  <c:v>-0.31999999999999956</c:v>
                </c:pt>
                <c:pt idx="1206">
                  <c:v>-0.46000000000000013</c:v>
                </c:pt>
                <c:pt idx="1207">
                  <c:v>-0.56000000000000016</c:v>
                </c:pt>
                <c:pt idx="1208">
                  <c:v>-0.37999999999999973</c:v>
                </c:pt>
                <c:pt idx="1209">
                  <c:v>-0.36000000000000015</c:v>
                </c:pt>
                <c:pt idx="1210">
                  <c:v>-0.17999999999999972</c:v>
                </c:pt>
                <c:pt idx="1211">
                  <c:v>0.14000000000000057</c:v>
                </c:pt>
                <c:pt idx="1212">
                  <c:v>0.36000000000000087</c:v>
                </c:pt>
                <c:pt idx="1213">
                  <c:v>0.220000000000001</c:v>
                </c:pt>
                <c:pt idx="1214">
                  <c:v>7.1054273576010023E-16</c:v>
                </c:pt>
                <c:pt idx="1215">
                  <c:v>-5.9999999999999429E-2</c:v>
                </c:pt>
                <c:pt idx="1216">
                  <c:v>-0.31999999999999956</c:v>
                </c:pt>
                <c:pt idx="1217">
                  <c:v>-0.7</c:v>
                </c:pt>
                <c:pt idx="1218">
                  <c:v>-1.1600000000000001</c:v>
                </c:pt>
                <c:pt idx="1219">
                  <c:v>-0.54000000000000059</c:v>
                </c:pt>
                <c:pt idx="1220">
                  <c:v>3.9999999999999147E-2</c:v>
                </c:pt>
                <c:pt idx="1221">
                  <c:v>0.83999999999999919</c:v>
                </c:pt>
                <c:pt idx="1222">
                  <c:v>1.4199999999999995</c:v>
                </c:pt>
                <c:pt idx="1223">
                  <c:v>2.12</c:v>
                </c:pt>
                <c:pt idx="1224">
                  <c:v>1.5600000000000009</c:v>
                </c:pt>
                <c:pt idx="1225">
                  <c:v>0.64000000000000057</c:v>
                </c:pt>
                <c:pt idx="1226">
                  <c:v>0.18000000000000113</c:v>
                </c:pt>
                <c:pt idx="1227">
                  <c:v>-0.17999999999999935</c:v>
                </c:pt>
                <c:pt idx="1228">
                  <c:v>-0.23999999999999985</c:v>
                </c:pt>
                <c:pt idx="1229">
                  <c:v>-4.0000000000000216E-2</c:v>
                </c:pt>
                <c:pt idx="1230">
                  <c:v>0.37999999999999973</c:v>
                </c:pt>
                <c:pt idx="1231">
                  <c:v>-8.0000000000000432E-2</c:v>
                </c:pt>
                <c:pt idx="1232">
                  <c:v>-0.11999999999999993</c:v>
                </c:pt>
                <c:pt idx="1233">
                  <c:v>-0.3</c:v>
                </c:pt>
                <c:pt idx="1234">
                  <c:v>-0.1</c:v>
                </c:pt>
                <c:pt idx="1235">
                  <c:v>4.0000000000000216E-2</c:v>
                </c:pt>
                <c:pt idx="1236">
                  <c:v>0.12000000000000029</c:v>
                </c:pt>
                <c:pt idx="1237">
                  <c:v>0.1</c:v>
                </c:pt>
                <c:pt idx="1238">
                  <c:v>0.3</c:v>
                </c:pt>
                <c:pt idx="1239">
                  <c:v>-0.4</c:v>
                </c:pt>
                <c:pt idx="1240">
                  <c:v>-1.4600000000000002</c:v>
                </c:pt>
                <c:pt idx="1241">
                  <c:v>-2.3600000000000003</c:v>
                </c:pt>
                <c:pt idx="1242">
                  <c:v>-3.0799999999999996</c:v>
                </c:pt>
                <c:pt idx="1243">
                  <c:v>-4.12</c:v>
                </c:pt>
                <c:pt idx="1244">
                  <c:v>-3.3800000000000003</c:v>
                </c:pt>
                <c:pt idx="1245">
                  <c:v>-0.84000000000000019</c:v>
                </c:pt>
                <c:pt idx="1246">
                  <c:v>1.5999999999999996</c:v>
                </c:pt>
                <c:pt idx="1247">
                  <c:v>3.2199999999999989</c:v>
                </c:pt>
                <c:pt idx="1248">
                  <c:v>4.34</c:v>
                </c:pt>
                <c:pt idx="1249">
                  <c:v>3.6999999999999993</c:v>
                </c:pt>
                <c:pt idx="1250">
                  <c:v>1.7399999999999998</c:v>
                </c:pt>
                <c:pt idx="1251">
                  <c:v>0.4799999999999997</c:v>
                </c:pt>
                <c:pt idx="1252">
                  <c:v>-0.40000000000000036</c:v>
                </c:pt>
                <c:pt idx="1253">
                  <c:v>-0.58000000000000007</c:v>
                </c:pt>
                <c:pt idx="1254">
                  <c:v>-0.6</c:v>
                </c:pt>
                <c:pt idx="1255">
                  <c:v>-0.5</c:v>
                </c:pt>
                <c:pt idx="1256">
                  <c:v>-0.9</c:v>
                </c:pt>
                <c:pt idx="1257">
                  <c:v>-0.61999999999999988</c:v>
                </c:pt>
                <c:pt idx="1258">
                  <c:v>-0.61999999999999988</c:v>
                </c:pt>
                <c:pt idx="1259">
                  <c:v>0.11999999999999993</c:v>
                </c:pt>
                <c:pt idx="1260">
                  <c:v>0.5</c:v>
                </c:pt>
                <c:pt idx="1261">
                  <c:v>0.54000000000000026</c:v>
                </c:pt>
                <c:pt idx="1262">
                  <c:v>0.72000000000000031</c:v>
                </c:pt>
                <c:pt idx="1263">
                  <c:v>0.88000000000000012</c:v>
                </c:pt>
                <c:pt idx="1264">
                  <c:v>0.66000000000000014</c:v>
                </c:pt>
                <c:pt idx="1265">
                  <c:v>0.28000000000000008</c:v>
                </c:pt>
                <c:pt idx="1266">
                  <c:v>0.25999999999999979</c:v>
                </c:pt>
                <c:pt idx="1267">
                  <c:v>-6.0000000000000143E-2</c:v>
                </c:pt>
                <c:pt idx="1268">
                  <c:v>0.13999999999999985</c:v>
                </c:pt>
                <c:pt idx="1269">
                  <c:v>0.33999999999999986</c:v>
                </c:pt>
                <c:pt idx="1270">
                  <c:v>0.57999999999999974</c:v>
                </c:pt>
                <c:pt idx="1271">
                  <c:v>1</c:v>
                </c:pt>
                <c:pt idx="1272">
                  <c:v>1.3399999999999999</c:v>
                </c:pt>
                <c:pt idx="1273">
                  <c:v>0.78</c:v>
                </c:pt>
                <c:pt idx="1274">
                  <c:v>0.3</c:v>
                </c:pt>
                <c:pt idx="1275">
                  <c:v>0.12000000000000029</c:v>
                </c:pt>
                <c:pt idx="1276">
                  <c:v>-0.31999999999999995</c:v>
                </c:pt>
                <c:pt idx="1277">
                  <c:v>-0.55999999999999983</c:v>
                </c:pt>
                <c:pt idx="1278">
                  <c:v>-0.56000000000000016</c:v>
                </c:pt>
                <c:pt idx="1279">
                  <c:v>-0.64000000000000024</c:v>
                </c:pt>
                <c:pt idx="1280">
                  <c:v>-0.74000000000000021</c:v>
                </c:pt>
                <c:pt idx="1281">
                  <c:v>-0.78000000000000047</c:v>
                </c:pt>
                <c:pt idx="1282">
                  <c:v>-1.1000000000000003</c:v>
                </c:pt>
                <c:pt idx="1283">
                  <c:v>-0.82000000000000028</c:v>
                </c:pt>
                <c:pt idx="1284">
                  <c:v>-0.64000000000000024</c:v>
                </c:pt>
                <c:pt idx="1285">
                  <c:v>-0.12000000000000029</c:v>
                </c:pt>
                <c:pt idx="1286">
                  <c:v>-4.0000000000000216E-2</c:v>
                </c:pt>
                <c:pt idx="1287">
                  <c:v>3.9999999999999855E-2</c:v>
                </c:pt>
                <c:pt idx="1288">
                  <c:v>0</c:v>
                </c:pt>
                <c:pt idx="1289">
                  <c:v>8.0000000000000071E-2</c:v>
                </c:pt>
                <c:pt idx="1290">
                  <c:v>-0.2</c:v>
                </c:pt>
                <c:pt idx="1291">
                  <c:v>-0.18000000000000008</c:v>
                </c:pt>
                <c:pt idx="1292">
                  <c:v>-2.0000000000000639E-2</c:v>
                </c:pt>
                <c:pt idx="1293">
                  <c:v>5.9999999999999429E-2</c:v>
                </c:pt>
                <c:pt idx="1294">
                  <c:v>-0.1600000000000005</c:v>
                </c:pt>
                <c:pt idx="1295">
                  <c:v>-0.30000000000000038</c:v>
                </c:pt>
                <c:pt idx="1296">
                  <c:v>-0.10000000000000035</c:v>
                </c:pt>
                <c:pt idx="1297">
                  <c:v>-0.24000000000000021</c:v>
                </c:pt>
                <c:pt idx="1298">
                  <c:v>-0.20000000000000034</c:v>
                </c:pt>
                <c:pt idx="1299">
                  <c:v>-0.30000000000000038</c:v>
                </c:pt>
                <c:pt idx="1300">
                  <c:v>-0.38000000000000045</c:v>
                </c:pt>
                <c:pt idx="1301">
                  <c:v>-0.41999999999999993</c:v>
                </c:pt>
                <c:pt idx="1302">
                  <c:v>0.10000000000000035</c:v>
                </c:pt>
                <c:pt idx="1303">
                  <c:v>-3.9999999999999501E-2</c:v>
                </c:pt>
                <c:pt idx="1304">
                  <c:v>7.1054273576010023E-16</c:v>
                </c:pt>
                <c:pt idx="1305">
                  <c:v>6.0000000000000497E-2</c:v>
                </c:pt>
                <c:pt idx="1306">
                  <c:v>-0.1</c:v>
                </c:pt>
                <c:pt idx="1307">
                  <c:v>-0.60000000000000031</c:v>
                </c:pt>
                <c:pt idx="1308">
                  <c:v>-0.50000000000000033</c:v>
                </c:pt>
                <c:pt idx="1309">
                  <c:v>-0.60000000000000075</c:v>
                </c:pt>
                <c:pt idx="1310">
                  <c:v>-0.38000000000000045</c:v>
                </c:pt>
                <c:pt idx="1311">
                  <c:v>0</c:v>
                </c:pt>
                <c:pt idx="1312">
                  <c:v>0.28000000000000008</c:v>
                </c:pt>
                <c:pt idx="1313">
                  <c:v>0.4</c:v>
                </c:pt>
                <c:pt idx="1314">
                  <c:v>0.68</c:v>
                </c:pt>
                <c:pt idx="1315">
                  <c:v>0.7</c:v>
                </c:pt>
                <c:pt idx="1316">
                  <c:v>0.35999999999999976</c:v>
                </c:pt>
                <c:pt idx="1317">
                  <c:v>0.37999999999999973</c:v>
                </c:pt>
                <c:pt idx="1318">
                  <c:v>0.13999999999999951</c:v>
                </c:pt>
                <c:pt idx="1319">
                  <c:v>0.27999999999999969</c:v>
                </c:pt>
                <c:pt idx="1320">
                  <c:v>0</c:v>
                </c:pt>
                <c:pt idx="1321">
                  <c:v>4.0000000000000216E-2</c:v>
                </c:pt>
                <c:pt idx="1322">
                  <c:v>-0.17999999999999972</c:v>
                </c:pt>
                <c:pt idx="1323">
                  <c:v>-3.9999999999999501E-2</c:v>
                </c:pt>
                <c:pt idx="1324">
                  <c:v>-7.999999999999971E-2</c:v>
                </c:pt>
                <c:pt idx="1325">
                  <c:v>-3.9999999999999855E-2</c:v>
                </c:pt>
                <c:pt idx="1326">
                  <c:v>7.999999999999971E-2</c:v>
                </c:pt>
                <c:pt idx="1327">
                  <c:v>9.9999999999999645E-2</c:v>
                </c:pt>
                <c:pt idx="1328">
                  <c:v>-0.20000000000000034</c:v>
                </c:pt>
                <c:pt idx="1329">
                  <c:v>-0.44000000000000056</c:v>
                </c:pt>
                <c:pt idx="1330">
                  <c:v>-0.38000000000000078</c:v>
                </c:pt>
                <c:pt idx="1331">
                  <c:v>-0.36000000000000049</c:v>
                </c:pt>
                <c:pt idx="1332">
                  <c:v>-0.44000000000000022</c:v>
                </c:pt>
                <c:pt idx="1333">
                  <c:v>-0.41999999999999993</c:v>
                </c:pt>
                <c:pt idx="1334">
                  <c:v>-0.4799999999999997</c:v>
                </c:pt>
                <c:pt idx="1335">
                  <c:v>-0.63999999999999946</c:v>
                </c:pt>
                <c:pt idx="1336">
                  <c:v>-0.4399999999999995</c:v>
                </c:pt>
                <c:pt idx="1337">
                  <c:v>3.5527136788005011E-16</c:v>
                </c:pt>
                <c:pt idx="1338">
                  <c:v>0.12000000000000029</c:v>
                </c:pt>
                <c:pt idx="1339">
                  <c:v>-5.999999999999979E-2</c:v>
                </c:pt>
                <c:pt idx="1340">
                  <c:v>-7.999999999999971E-2</c:v>
                </c:pt>
                <c:pt idx="1341">
                  <c:v>-0.45999999999999941</c:v>
                </c:pt>
                <c:pt idx="1342">
                  <c:v>-0.99999999999999967</c:v>
                </c:pt>
                <c:pt idx="1343">
                  <c:v>-0.9</c:v>
                </c:pt>
                <c:pt idx="1344">
                  <c:v>-0.78</c:v>
                </c:pt>
                <c:pt idx="1345">
                  <c:v>-0.60000000000000031</c:v>
                </c:pt>
                <c:pt idx="1346">
                  <c:v>-0.2800000000000008</c:v>
                </c:pt>
                <c:pt idx="1347">
                  <c:v>9.9999999999999284E-2</c:v>
                </c:pt>
                <c:pt idx="1348">
                  <c:v>0.13999999999999951</c:v>
                </c:pt>
                <c:pt idx="1349">
                  <c:v>0.57999999999999974</c:v>
                </c:pt>
                <c:pt idx="1350">
                  <c:v>0.39999999999999963</c:v>
                </c:pt>
                <c:pt idx="1351">
                  <c:v>5.999999999999979E-2</c:v>
                </c:pt>
                <c:pt idx="1352">
                  <c:v>0.18000000000000008</c:v>
                </c:pt>
                <c:pt idx="1353">
                  <c:v>-0.16000000000000014</c:v>
                </c:pt>
                <c:pt idx="1354">
                  <c:v>-0.46000000000000013</c:v>
                </c:pt>
                <c:pt idx="1355">
                  <c:v>-0.23999999999999985</c:v>
                </c:pt>
                <c:pt idx="1356">
                  <c:v>-0.39999999999999963</c:v>
                </c:pt>
                <c:pt idx="1357">
                  <c:v>-0.83999999999999952</c:v>
                </c:pt>
                <c:pt idx="1358">
                  <c:v>-0.35999999999999943</c:v>
                </c:pt>
                <c:pt idx="1359">
                  <c:v>-9.9999999999999645E-2</c:v>
                </c:pt>
                <c:pt idx="1360">
                  <c:v>-1.9999999999999928E-2</c:v>
                </c:pt>
                <c:pt idx="1361">
                  <c:v>0.17999999999999972</c:v>
                </c:pt>
                <c:pt idx="1362">
                  <c:v>0.4399999999999995</c:v>
                </c:pt>
                <c:pt idx="1363">
                  <c:v>0.37999999999999973</c:v>
                </c:pt>
                <c:pt idx="1364">
                  <c:v>0.43999999999999984</c:v>
                </c:pt>
                <c:pt idx="1365">
                  <c:v>0.3</c:v>
                </c:pt>
                <c:pt idx="1366">
                  <c:v>0.6</c:v>
                </c:pt>
                <c:pt idx="1367">
                  <c:v>0.4599999999999998</c:v>
                </c:pt>
                <c:pt idx="1368">
                  <c:v>-3.5527136788005011E-16</c:v>
                </c:pt>
                <c:pt idx="1369">
                  <c:v>-0.36000000000000015</c:v>
                </c:pt>
                <c:pt idx="1370">
                  <c:v>-0.76000000000000012</c:v>
                </c:pt>
                <c:pt idx="1371">
                  <c:v>-0.98000000000000009</c:v>
                </c:pt>
                <c:pt idx="1372">
                  <c:v>-0.87999999999999967</c:v>
                </c:pt>
                <c:pt idx="1373">
                  <c:v>-0.3</c:v>
                </c:pt>
                <c:pt idx="1374">
                  <c:v>-3.5527136788005011E-16</c:v>
                </c:pt>
                <c:pt idx="1375">
                  <c:v>0.29999999999999927</c:v>
                </c:pt>
                <c:pt idx="1376">
                  <c:v>0.53999999999999915</c:v>
                </c:pt>
                <c:pt idx="1377">
                  <c:v>0.61999999999999889</c:v>
                </c:pt>
                <c:pt idx="1378">
                  <c:v>0.19999999999999929</c:v>
                </c:pt>
                <c:pt idx="1379">
                  <c:v>0.23999999999999916</c:v>
                </c:pt>
                <c:pt idx="1380">
                  <c:v>0.21999999999999922</c:v>
                </c:pt>
                <c:pt idx="1381">
                  <c:v>0.13999999999999951</c:v>
                </c:pt>
                <c:pt idx="1382">
                  <c:v>0.13999999999999951</c:v>
                </c:pt>
                <c:pt idx="1383">
                  <c:v>0.51999999999999924</c:v>
                </c:pt>
                <c:pt idx="1384">
                  <c:v>0.19999999999999929</c:v>
                </c:pt>
                <c:pt idx="1385">
                  <c:v>0.33999999999999952</c:v>
                </c:pt>
                <c:pt idx="1386">
                  <c:v>0.29999999999999927</c:v>
                </c:pt>
                <c:pt idx="1387">
                  <c:v>0.27999999999999969</c:v>
                </c:pt>
                <c:pt idx="1388">
                  <c:v>0.2</c:v>
                </c:pt>
                <c:pt idx="1389">
                  <c:v>0.20000000000000034</c:v>
                </c:pt>
                <c:pt idx="1390">
                  <c:v>0.22000000000000064</c:v>
                </c:pt>
                <c:pt idx="1391">
                  <c:v>0.36000000000000121</c:v>
                </c:pt>
                <c:pt idx="1392">
                  <c:v>2.0000000000000996E-2</c:v>
                </c:pt>
                <c:pt idx="1393">
                  <c:v>-0.29999999999999927</c:v>
                </c:pt>
                <c:pt idx="1394">
                  <c:v>-0.11999999999999922</c:v>
                </c:pt>
                <c:pt idx="1395">
                  <c:v>2.0000000000000285E-2</c:v>
                </c:pt>
                <c:pt idx="1396">
                  <c:v>-7.1054273576010023E-16</c:v>
                </c:pt>
                <c:pt idx="1397">
                  <c:v>5.9999999999999429E-2</c:v>
                </c:pt>
                <c:pt idx="1398">
                  <c:v>0.15999999999999978</c:v>
                </c:pt>
                <c:pt idx="1399">
                  <c:v>0.4799999999999997</c:v>
                </c:pt>
                <c:pt idx="1400">
                  <c:v>0.4</c:v>
                </c:pt>
                <c:pt idx="1401">
                  <c:v>0.32000000000000028</c:v>
                </c:pt>
                <c:pt idx="1402">
                  <c:v>0.37999999999999973</c:v>
                </c:pt>
                <c:pt idx="1403">
                  <c:v>0.13999999999999985</c:v>
                </c:pt>
                <c:pt idx="1404">
                  <c:v>-0.14000000000000057</c:v>
                </c:pt>
                <c:pt idx="1405">
                  <c:v>-0.54000000000000059</c:v>
                </c:pt>
                <c:pt idx="1406">
                  <c:v>-0.82</c:v>
                </c:pt>
                <c:pt idx="1407">
                  <c:v>-0.65999999999999948</c:v>
                </c:pt>
                <c:pt idx="1408">
                  <c:v>-0.21999999999999992</c:v>
                </c:pt>
                <c:pt idx="1409">
                  <c:v>-0.41999999999999993</c:v>
                </c:pt>
                <c:pt idx="1410">
                  <c:v>-4.0000000000000216E-2</c:v>
                </c:pt>
                <c:pt idx="1411">
                  <c:v>0.29999999999999927</c:v>
                </c:pt>
                <c:pt idx="1412">
                  <c:v>0.19999999999999893</c:v>
                </c:pt>
                <c:pt idx="1413">
                  <c:v>7.9999999999999002E-2</c:v>
                </c:pt>
                <c:pt idx="1414">
                  <c:v>0.45999999999999908</c:v>
                </c:pt>
                <c:pt idx="1415">
                  <c:v>0.53999999999999948</c:v>
                </c:pt>
                <c:pt idx="1416">
                  <c:v>0.35999999999999943</c:v>
                </c:pt>
                <c:pt idx="1417">
                  <c:v>0.2</c:v>
                </c:pt>
                <c:pt idx="1418">
                  <c:v>-0.11999999999999993</c:v>
                </c:pt>
                <c:pt idx="1419">
                  <c:v>-0.35999999999999943</c:v>
                </c:pt>
                <c:pt idx="1420">
                  <c:v>-0.37999999999999901</c:v>
                </c:pt>
                <c:pt idx="1421">
                  <c:v>-0.2199999999999985</c:v>
                </c:pt>
                <c:pt idx="1422">
                  <c:v>-1.9999999999998862E-2</c:v>
                </c:pt>
                <c:pt idx="1423">
                  <c:v>0.56000000000000116</c:v>
                </c:pt>
                <c:pt idx="1424">
                  <c:v>0.84000000000000097</c:v>
                </c:pt>
                <c:pt idx="1425">
                  <c:v>0.62000000000000066</c:v>
                </c:pt>
                <c:pt idx="1426">
                  <c:v>0.50000000000000033</c:v>
                </c:pt>
                <c:pt idx="1427">
                  <c:v>0.76000000000000012</c:v>
                </c:pt>
                <c:pt idx="1428">
                  <c:v>0.5600000000000005</c:v>
                </c:pt>
                <c:pt idx="1429">
                  <c:v>0.40000000000000036</c:v>
                </c:pt>
                <c:pt idx="1430">
                  <c:v>0.58000000000000007</c:v>
                </c:pt>
                <c:pt idx="1431">
                  <c:v>0.74000000000000021</c:v>
                </c:pt>
                <c:pt idx="1432">
                  <c:v>0.84000000000000052</c:v>
                </c:pt>
                <c:pt idx="1433">
                  <c:v>1.1199999999999999</c:v>
                </c:pt>
                <c:pt idx="1434">
                  <c:v>0.85999999999999976</c:v>
                </c:pt>
                <c:pt idx="1435">
                  <c:v>1.22</c:v>
                </c:pt>
                <c:pt idx="1436">
                  <c:v>1.1799999999999993</c:v>
                </c:pt>
                <c:pt idx="1437">
                  <c:v>0.87999999999999934</c:v>
                </c:pt>
                <c:pt idx="1438">
                  <c:v>0.69999999999999962</c:v>
                </c:pt>
                <c:pt idx="1439">
                  <c:v>0.94000000000000017</c:v>
                </c:pt>
                <c:pt idx="1440">
                  <c:v>0.67999999999999972</c:v>
                </c:pt>
                <c:pt idx="1441">
                  <c:v>0.24000000000000057</c:v>
                </c:pt>
                <c:pt idx="1442">
                  <c:v>0.42000000000000065</c:v>
                </c:pt>
                <c:pt idx="1443">
                  <c:v>6.0000000000000143E-2</c:v>
                </c:pt>
                <c:pt idx="1444">
                  <c:v>3.9999999999999855E-2</c:v>
                </c:pt>
                <c:pt idx="1445">
                  <c:v>-5.999999999999979E-2</c:v>
                </c:pt>
                <c:pt idx="1446">
                  <c:v>0.35999999999999976</c:v>
                </c:pt>
                <c:pt idx="1447">
                  <c:v>0.53999999999999948</c:v>
                </c:pt>
                <c:pt idx="1448">
                  <c:v>1.1599999999999997</c:v>
                </c:pt>
                <c:pt idx="1449">
                  <c:v>1.2999999999999996</c:v>
                </c:pt>
                <c:pt idx="1450">
                  <c:v>1.0799999999999994</c:v>
                </c:pt>
                <c:pt idx="1451">
                  <c:v>0.87999999999999934</c:v>
                </c:pt>
                <c:pt idx="1452">
                  <c:v>0.5799999999999994</c:v>
                </c:pt>
                <c:pt idx="1453">
                  <c:v>0.29999999999999966</c:v>
                </c:pt>
                <c:pt idx="1454">
                  <c:v>-6.0000000000000497E-2</c:v>
                </c:pt>
                <c:pt idx="1455">
                  <c:v>0.19999999999999965</c:v>
                </c:pt>
                <c:pt idx="1456">
                  <c:v>0.75999999999999912</c:v>
                </c:pt>
                <c:pt idx="1457">
                  <c:v>1.0199999999999989</c:v>
                </c:pt>
                <c:pt idx="1458">
                  <c:v>0.83999999999999875</c:v>
                </c:pt>
                <c:pt idx="1459">
                  <c:v>1.0399999999999987</c:v>
                </c:pt>
                <c:pt idx="1460">
                  <c:v>1.1199999999999988</c:v>
                </c:pt>
                <c:pt idx="1461">
                  <c:v>0.95999999999999941</c:v>
                </c:pt>
                <c:pt idx="1462">
                  <c:v>0.7999999999999996</c:v>
                </c:pt>
                <c:pt idx="1463">
                  <c:v>0.95999999999999941</c:v>
                </c:pt>
                <c:pt idx="1464">
                  <c:v>0.93999999999999984</c:v>
                </c:pt>
                <c:pt idx="1465">
                  <c:v>0.74000000000000021</c:v>
                </c:pt>
                <c:pt idx="1466">
                  <c:v>0.41999999999999993</c:v>
                </c:pt>
                <c:pt idx="1467">
                  <c:v>0.27999999999999969</c:v>
                </c:pt>
                <c:pt idx="1468">
                  <c:v>6.0000000000000143E-2</c:v>
                </c:pt>
                <c:pt idx="1469">
                  <c:v>0.16000000000000014</c:v>
                </c:pt>
                <c:pt idx="1470">
                  <c:v>5.999999999999979E-2</c:v>
                </c:pt>
                <c:pt idx="1471">
                  <c:v>-0.28000000000000008</c:v>
                </c:pt>
                <c:pt idx="1472">
                  <c:v>-0.4599999999999998</c:v>
                </c:pt>
                <c:pt idx="1473">
                  <c:v>-0.18000000000000008</c:v>
                </c:pt>
                <c:pt idx="1474">
                  <c:v>-0.7000000000000004</c:v>
                </c:pt>
                <c:pt idx="1475">
                  <c:v>-0.60000000000000075</c:v>
                </c:pt>
                <c:pt idx="1476">
                  <c:v>-0.48000000000000076</c:v>
                </c:pt>
                <c:pt idx="1477">
                  <c:v>-0.14000000000000093</c:v>
                </c:pt>
                <c:pt idx="1478">
                  <c:v>-0.2800000000000008</c:v>
                </c:pt>
                <c:pt idx="1479">
                  <c:v>0.17999999999999935</c:v>
                </c:pt>
                <c:pt idx="1480">
                  <c:v>0.23999999999999949</c:v>
                </c:pt>
                <c:pt idx="1481">
                  <c:v>0.49999999999999967</c:v>
                </c:pt>
                <c:pt idx="1482">
                  <c:v>0.41999999999999993</c:v>
                </c:pt>
                <c:pt idx="1483">
                  <c:v>0.48000000000000009</c:v>
                </c:pt>
                <c:pt idx="1484">
                  <c:v>0.20000000000000034</c:v>
                </c:pt>
                <c:pt idx="1485">
                  <c:v>-0.15999999999999978</c:v>
                </c:pt>
                <c:pt idx="1486">
                  <c:v>-0.13999999999999985</c:v>
                </c:pt>
                <c:pt idx="1487">
                  <c:v>-0.37999999999999973</c:v>
                </c:pt>
                <c:pt idx="1488">
                  <c:v>-0.67999999999999972</c:v>
                </c:pt>
                <c:pt idx="1489">
                  <c:v>-3.9999999999999855E-2</c:v>
                </c:pt>
                <c:pt idx="1490">
                  <c:v>0.5800000000000004</c:v>
                </c:pt>
                <c:pt idx="1491">
                  <c:v>0.42000000000000065</c:v>
                </c:pt>
                <c:pt idx="1492">
                  <c:v>0.52000000000000068</c:v>
                </c:pt>
                <c:pt idx="1493">
                  <c:v>0.64000000000000057</c:v>
                </c:pt>
                <c:pt idx="1494">
                  <c:v>0.10000000000000071</c:v>
                </c:pt>
                <c:pt idx="1495">
                  <c:v>-0.33999999999999914</c:v>
                </c:pt>
                <c:pt idx="1496">
                  <c:v>-0.17999999999999899</c:v>
                </c:pt>
                <c:pt idx="1497">
                  <c:v>-0.33999999999999914</c:v>
                </c:pt>
                <c:pt idx="1498">
                  <c:v>-0.51999999999999957</c:v>
                </c:pt>
                <c:pt idx="1499">
                  <c:v>-0.7999999999999996</c:v>
                </c:pt>
                <c:pt idx="1500">
                  <c:v>-0.45999999999999941</c:v>
                </c:pt>
                <c:pt idx="1501">
                  <c:v>-0.11999999999999958</c:v>
                </c:pt>
                <c:pt idx="1502">
                  <c:v>2.0000000000000285E-2</c:v>
                </c:pt>
                <c:pt idx="1503">
                  <c:v>7.1054273576010023E-16</c:v>
                </c:pt>
                <c:pt idx="1504">
                  <c:v>0.36000000000000049</c:v>
                </c:pt>
                <c:pt idx="1505">
                  <c:v>0.20000000000000034</c:v>
                </c:pt>
                <c:pt idx="1506">
                  <c:v>-0.21999999999999958</c:v>
                </c:pt>
                <c:pt idx="1507">
                  <c:v>-0.3</c:v>
                </c:pt>
                <c:pt idx="1508">
                  <c:v>-0.10000000000000035</c:v>
                </c:pt>
                <c:pt idx="1509">
                  <c:v>-8.0000000000000071E-2</c:v>
                </c:pt>
                <c:pt idx="1510">
                  <c:v>-0.48000000000000009</c:v>
                </c:pt>
                <c:pt idx="1511">
                  <c:v>-0.66000000000000048</c:v>
                </c:pt>
                <c:pt idx="1512">
                  <c:v>-0.6</c:v>
                </c:pt>
                <c:pt idx="1513">
                  <c:v>-0.43999999999999984</c:v>
                </c:pt>
                <c:pt idx="1514">
                  <c:v>-0.48000000000000009</c:v>
                </c:pt>
                <c:pt idx="1515">
                  <c:v>-0.2</c:v>
                </c:pt>
                <c:pt idx="1516">
                  <c:v>-5.9999999999999429E-2</c:v>
                </c:pt>
                <c:pt idx="1517">
                  <c:v>4.000000000000057E-2</c:v>
                </c:pt>
                <c:pt idx="1518">
                  <c:v>-0.23999999999999985</c:v>
                </c:pt>
                <c:pt idx="1519">
                  <c:v>-0.24000000000000021</c:v>
                </c:pt>
                <c:pt idx="1520">
                  <c:v>-0.34000000000000058</c:v>
                </c:pt>
                <c:pt idx="1521">
                  <c:v>-0.46000000000000052</c:v>
                </c:pt>
                <c:pt idx="1522">
                  <c:v>-0.54000000000000059</c:v>
                </c:pt>
                <c:pt idx="1523">
                  <c:v>-0.31999999999999995</c:v>
                </c:pt>
                <c:pt idx="1524">
                  <c:v>-0.35999999999999976</c:v>
                </c:pt>
                <c:pt idx="1525">
                  <c:v>-0.31999999999999956</c:v>
                </c:pt>
                <c:pt idx="1526">
                  <c:v>-0.16000000000000014</c:v>
                </c:pt>
                <c:pt idx="1527">
                  <c:v>-0.32000000000000028</c:v>
                </c:pt>
                <c:pt idx="1528">
                  <c:v>-0.28000000000000042</c:v>
                </c:pt>
                <c:pt idx="1529">
                  <c:v>-4.0000000000000216E-2</c:v>
                </c:pt>
                <c:pt idx="1530">
                  <c:v>-6.0000000000000497E-2</c:v>
                </c:pt>
                <c:pt idx="1531">
                  <c:v>-0.28000000000000008</c:v>
                </c:pt>
                <c:pt idx="1532">
                  <c:v>0.1</c:v>
                </c:pt>
                <c:pt idx="1533">
                  <c:v>0.1</c:v>
                </c:pt>
                <c:pt idx="1534">
                  <c:v>-0.13999999999999985</c:v>
                </c:pt>
                <c:pt idx="1535">
                  <c:v>0.12000000000000029</c:v>
                </c:pt>
                <c:pt idx="1536">
                  <c:v>6.0000000000000143E-2</c:v>
                </c:pt>
                <c:pt idx="1537">
                  <c:v>-0.13999999999999985</c:v>
                </c:pt>
                <c:pt idx="1538">
                  <c:v>-0.28000000000000008</c:v>
                </c:pt>
                <c:pt idx="1539">
                  <c:v>-0.26000000000000012</c:v>
                </c:pt>
                <c:pt idx="1540">
                  <c:v>-0.41999999999999993</c:v>
                </c:pt>
                <c:pt idx="1541">
                  <c:v>-0.24000000000000021</c:v>
                </c:pt>
                <c:pt idx="1542">
                  <c:v>-0.5800000000000004</c:v>
                </c:pt>
                <c:pt idx="1543">
                  <c:v>-0.94000000000000017</c:v>
                </c:pt>
                <c:pt idx="1544">
                  <c:v>-0.94000000000000017</c:v>
                </c:pt>
                <c:pt idx="1545">
                  <c:v>-1.3200000000000003</c:v>
                </c:pt>
                <c:pt idx="1546">
                  <c:v>-1.3400000000000003</c:v>
                </c:pt>
                <c:pt idx="1547">
                  <c:v>-1.0399999999999998</c:v>
                </c:pt>
                <c:pt idx="1548">
                  <c:v>-0.66000000000000014</c:v>
                </c:pt>
                <c:pt idx="1549">
                  <c:v>-0.7</c:v>
                </c:pt>
                <c:pt idx="1550">
                  <c:v>-3.9999999999999855E-2</c:v>
                </c:pt>
                <c:pt idx="1551">
                  <c:v>0.20000000000000034</c:v>
                </c:pt>
                <c:pt idx="1552">
                  <c:v>0.32000000000000028</c:v>
                </c:pt>
                <c:pt idx="1553">
                  <c:v>0.26000000000000051</c:v>
                </c:pt>
                <c:pt idx="1554">
                  <c:v>0.32000000000000028</c:v>
                </c:pt>
                <c:pt idx="1555">
                  <c:v>0.31999999999999995</c:v>
                </c:pt>
                <c:pt idx="1556">
                  <c:v>0.8600000000000001</c:v>
                </c:pt>
                <c:pt idx="1557">
                  <c:v>0.78</c:v>
                </c:pt>
                <c:pt idx="1558">
                  <c:v>1.1199999999999999</c:v>
                </c:pt>
                <c:pt idx="1559">
                  <c:v>0.83999999999999986</c:v>
                </c:pt>
                <c:pt idx="1560">
                  <c:v>0.78</c:v>
                </c:pt>
                <c:pt idx="1561">
                  <c:v>1.9999999999999928E-2</c:v>
                </c:pt>
                <c:pt idx="1562">
                  <c:v>-2.0000000000000285E-2</c:v>
                </c:pt>
                <c:pt idx="1563">
                  <c:v>-0.3</c:v>
                </c:pt>
                <c:pt idx="1564">
                  <c:v>-0.41999999999999993</c:v>
                </c:pt>
                <c:pt idx="1565">
                  <c:v>-0.7</c:v>
                </c:pt>
                <c:pt idx="1566">
                  <c:v>-0.42000000000000026</c:v>
                </c:pt>
                <c:pt idx="1567">
                  <c:v>-0.31999999999999995</c:v>
                </c:pt>
                <c:pt idx="1568">
                  <c:v>-0.38000000000000006</c:v>
                </c:pt>
                <c:pt idx="1569">
                  <c:v>7.999999999999971E-2</c:v>
                </c:pt>
                <c:pt idx="1570">
                  <c:v>0.4</c:v>
                </c:pt>
                <c:pt idx="1571">
                  <c:v>0.48000000000000009</c:v>
                </c:pt>
                <c:pt idx="1572">
                  <c:v>0.2</c:v>
                </c:pt>
                <c:pt idx="1573">
                  <c:v>0.57999999999999974</c:v>
                </c:pt>
                <c:pt idx="1574">
                  <c:v>0.31999999999999956</c:v>
                </c:pt>
                <c:pt idx="1575">
                  <c:v>0.15999999999999942</c:v>
                </c:pt>
                <c:pt idx="1576">
                  <c:v>0.17999999999999935</c:v>
                </c:pt>
                <c:pt idx="1577">
                  <c:v>0.5799999999999994</c:v>
                </c:pt>
                <c:pt idx="1578">
                  <c:v>0.21999999999999958</c:v>
                </c:pt>
                <c:pt idx="1579">
                  <c:v>0.37999999999999973</c:v>
                </c:pt>
                <c:pt idx="1580">
                  <c:v>0.4199999999999996</c:v>
                </c:pt>
                <c:pt idx="1581">
                  <c:v>0.13999999999999985</c:v>
                </c:pt>
                <c:pt idx="1582">
                  <c:v>0.31999999999999956</c:v>
                </c:pt>
                <c:pt idx="1583">
                  <c:v>0.77999999999999969</c:v>
                </c:pt>
                <c:pt idx="1584">
                  <c:v>1.22</c:v>
                </c:pt>
                <c:pt idx="1585">
                  <c:v>0.91999999999999993</c:v>
                </c:pt>
                <c:pt idx="1586">
                  <c:v>1.0399999999999998</c:v>
                </c:pt>
                <c:pt idx="1587">
                  <c:v>0.74000000000000021</c:v>
                </c:pt>
                <c:pt idx="1588">
                  <c:v>0.62000000000000033</c:v>
                </c:pt>
                <c:pt idx="1589">
                  <c:v>0.18000000000000044</c:v>
                </c:pt>
                <c:pt idx="1590">
                  <c:v>0.26000000000000051</c:v>
                </c:pt>
                <c:pt idx="1591">
                  <c:v>0.42000000000000026</c:v>
                </c:pt>
                <c:pt idx="1592">
                  <c:v>0.32000000000000028</c:v>
                </c:pt>
                <c:pt idx="1593">
                  <c:v>0.18000000000000008</c:v>
                </c:pt>
                <c:pt idx="1594">
                  <c:v>0.4799999999999997</c:v>
                </c:pt>
                <c:pt idx="1595">
                  <c:v>0.85999999999999976</c:v>
                </c:pt>
                <c:pt idx="1596">
                  <c:v>0.8</c:v>
                </c:pt>
                <c:pt idx="1597">
                  <c:v>0.69999999999999962</c:v>
                </c:pt>
                <c:pt idx="1598">
                  <c:v>0.67999999999999972</c:v>
                </c:pt>
                <c:pt idx="1599">
                  <c:v>0.3</c:v>
                </c:pt>
                <c:pt idx="1600">
                  <c:v>0.13999999999999985</c:v>
                </c:pt>
                <c:pt idx="1601">
                  <c:v>-0.18000000000000044</c:v>
                </c:pt>
                <c:pt idx="1602">
                  <c:v>6.0000000000000143E-2</c:v>
                </c:pt>
                <c:pt idx="1603">
                  <c:v>-0.3</c:v>
                </c:pt>
                <c:pt idx="1604">
                  <c:v>0.44000000000000022</c:v>
                </c:pt>
                <c:pt idx="1605">
                  <c:v>0.24000000000000021</c:v>
                </c:pt>
                <c:pt idx="1606">
                  <c:v>0.42000000000000065</c:v>
                </c:pt>
                <c:pt idx="1607">
                  <c:v>0.14000000000000057</c:v>
                </c:pt>
                <c:pt idx="1608">
                  <c:v>0.62000000000000066</c:v>
                </c:pt>
                <c:pt idx="1609">
                  <c:v>-0.13999999999999951</c:v>
                </c:pt>
                <c:pt idx="1610">
                  <c:v>0.12000000000000063</c:v>
                </c:pt>
                <c:pt idx="1611">
                  <c:v>0.36000000000000015</c:v>
                </c:pt>
                <c:pt idx="1612">
                  <c:v>0.68</c:v>
                </c:pt>
                <c:pt idx="1613">
                  <c:v>0.5</c:v>
                </c:pt>
                <c:pt idx="1614">
                  <c:v>0.75999999999999979</c:v>
                </c:pt>
                <c:pt idx="1615">
                  <c:v>0.7</c:v>
                </c:pt>
                <c:pt idx="1616">
                  <c:v>0.78000000000000047</c:v>
                </c:pt>
                <c:pt idx="1617">
                  <c:v>0.62000000000000033</c:v>
                </c:pt>
                <c:pt idx="1618">
                  <c:v>0.66000000000000048</c:v>
                </c:pt>
                <c:pt idx="1619">
                  <c:v>0.5600000000000005</c:v>
                </c:pt>
                <c:pt idx="1620">
                  <c:v>0.54000000000000026</c:v>
                </c:pt>
                <c:pt idx="1621">
                  <c:v>0.46000000000000013</c:v>
                </c:pt>
                <c:pt idx="1622">
                  <c:v>0.50000000000000033</c:v>
                </c:pt>
                <c:pt idx="1623">
                  <c:v>0.24000000000000021</c:v>
                </c:pt>
                <c:pt idx="1624">
                  <c:v>0.36000000000000015</c:v>
                </c:pt>
                <c:pt idx="1625">
                  <c:v>0.14000000000000021</c:v>
                </c:pt>
                <c:pt idx="1626">
                  <c:v>-0.18000000000000008</c:v>
                </c:pt>
                <c:pt idx="1627">
                  <c:v>-0.36000000000000015</c:v>
                </c:pt>
                <c:pt idx="1628">
                  <c:v>-0.11999999999999993</c:v>
                </c:pt>
                <c:pt idx="1629">
                  <c:v>-0.27999999999999969</c:v>
                </c:pt>
                <c:pt idx="1630">
                  <c:v>-9.9999999999999645E-2</c:v>
                </c:pt>
                <c:pt idx="1631">
                  <c:v>6.0000000000000497E-2</c:v>
                </c:pt>
                <c:pt idx="1632">
                  <c:v>4.000000000000057E-2</c:v>
                </c:pt>
                <c:pt idx="1633">
                  <c:v>-0.13999999999999951</c:v>
                </c:pt>
                <c:pt idx="1634">
                  <c:v>-0.51999999999999991</c:v>
                </c:pt>
                <c:pt idx="1635">
                  <c:v>-0.56000000000000016</c:v>
                </c:pt>
                <c:pt idx="1636">
                  <c:v>-0.7</c:v>
                </c:pt>
                <c:pt idx="1637">
                  <c:v>-0.46000000000000013</c:v>
                </c:pt>
                <c:pt idx="1638">
                  <c:v>-0.38000000000000006</c:v>
                </c:pt>
                <c:pt idx="1639">
                  <c:v>-7.999999999999971E-2</c:v>
                </c:pt>
                <c:pt idx="1640">
                  <c:v>-0.19999999999999965</c:v>
                </c:pt>
                <c:pt idx="1641">
                  <c:v>-0.15999999999999978</c:v>
                </c:pt>
                <c:pt idx="1642">
                  <c:v>-0.28000000000000008</c:v>
                </c:pt>
                <c:pt idx="1643">
                  <c:v>-0.20000000000000034</c:v>
                </c:pt>
                <c:pt idx="1644">
                  <c:v>0.43999999999999984</c:v>
                </c:pt>
                <c:pt idx="1645">
                  <c:v>0.53999999999999981</c:v>
                </c:pt>
                <c:pt idx="1646">
                  <c:v>0.73999999999999988</c:v>
                </c:pt>
                <c:pt idx="1647">
                  <c:v>1.0000000000000004</c:v>
                </c:pt>
                <c:pt idx="1648">
                  <c:v>0.86000000000000054</c:v>
                </c:pt>
                <c:pt idx="1649">
                  <c:v>0.32000000000000028</c:v>
                </c:pt>
                <c:pt idx="1650">
                  <c:v>0.56000000000000016</c:v>
                </c:pt>
                <c:pt idx="1651">
                  <c:v>0.56000000000000016</c:v>
                </c:pt>
                <c:pt idx="1652">
                  <c:v>0.48000000000000009</c:v>
                </c:pt>
                <c:pt idx="1653">
                  <c:v>1.1600000000000001</c:v>
                </c:pt>
                <c:pt idx="1654">
                  <c:v>1.2600000000000002</c:v>
                </c:pt>
                <c:pt idx="1655">
                  <c:v>1.5000000000000004</c:v>
                </c:pt>
                <c:pt idx="1656">
                  <c:v>1.3600000000000005</c:v>
                </c:pt>
                <c:pt idx="1657">
                  <c:v>1.7</c:v>
                </c:pt>
                <c:pt idx="1658">
                  <c:v>1.42</c:v>
                </c:pt>
                <c:pt idx="1659">
                  <c:v>1.7599999999999998</c:v>
                </c:pt>
                <c:pt idx="1660">
                  <c:v>1.3799999999999997</c:v>
                </c:pt>
                <c:pt idx="1661">
                  <c:v>1.5799999999999994</c:v>
                </c:pt>
                <c:pt idx="1662">
                  <c:v>1.2199999999999993</c:v>
                </c:pt>
                <c:pt idx="1663">
                  <c:v>0.91999999999999926</c:v>
                </c:pt>
                <c:pt idx="1664">
                  <c:v>0.55999999999999905</c:v>
                </c:pt>
                <c:pt idx="1665">
                  <c:v>1.0399999999999991</c:v>
                </c:pt>
                <c:pt idx="1666">
                  <c:v>1.1599999999999995</c:v>
                </c:pt>
                <c:pt idx="1667">
                  <c:v>1.2999999999999996</c:v>
                </c:pt>
                <c:pt idx="1668">
                  <c:v>1.4</c:v>
                </c:pt>
                <c:pt idx="1669">
                  <c:v>1.7400000000000002</c:v>
                </c:pt>
                <c:pt idx="1670">
                  <c:v>1.4400000000000002</c:v>
                </c:pt>
                <c:pt idx="1671">
                  <c:v>1.0400000000000003</c:v>
                </c:pt>
                <c:pt idx="1672">
                  <c:v>0.98000000000000043</c:v>
                </c:pt>
                <c:pt idx="1673">
                  <c:v>1.02</c:v>
                </c:pt>
                <c:pt idx="1674">
                  <c:v>0.72000000000000031</c:v>
                </c:pt>
                <c:pt idx="1675">
                  <c:v>0.68</c:v>
                </c:pt>
                <c:pt idx="1676">
                  <c:v>0.94000000000000017</c:v>
                </c:pt>
                <c:pt idx="1677">
                  <c:v>0.74000000000000021</c:v>
                </c:pt>
                <c:pt idx="1678">
                  <c:v>0.66000000000000014</c:v>
                </c:pt>
                <c:pt idx="1679">
                  <c:v>0.55999999999999983</c:v>
                </c:pt>
                <c:pt idx="1680">
                  <c:v>0.54000000000000026</c:v>
                </c:pt>
                <c:pt idx="1681">
                  <c:v>0.36000000000000049</c:v>
                </c:pt>
                <c:pt idx="1682">
                  <c:v>0.42000000000000065</c:v>
                </c:pt>
                <c:pt idx="1683">
                  <c:v>0.30000000000000104</c:v>
                </c:pt>
                <c:pt idx="1684">
                  <c:v>0.46000000000000085</c:v>
                </c:pt>
                <c:pt idx="1685">
                  <c:v>0.68000000000000083</c:v>
                </c:pt>
                <c:pt idx="1686">
                  <c:v>0.84000000000000019</c:v>
                </c:pt>
                <c:pt idx="1687">
                  <c:v>0.72</c:v>
                </c:pt>
                <c:pt idx="1688">
                  <c:v>0.9199999999999996</c:v>
                </c:pt>
                <c:pt idx="1689">
                  <c:v>0.94000000000000017</c:v>
                </c:pt>
                <c:pt idx="1690">
                  <c:v>0.43999999999999984</c:v>
                </c:pt>
                <c:pt idx="1691">
                  <c:v>7.999999999999971E-2</c:v>
                </c:pt>
                <c:pt idx="1692">
                  <c:v>1.9999999999999574E-2</c:v>
                </c:pt>
                <c:pt idx="1693">
                  <c:v>-0.1</c:v>
                </c:pt>
                <c:pt idx="1694">
                  <c:v>-0.28000000000000042</c:v>
                </c:pt>
                <c:pt idx="1695">
                  <c:v>-0.1</c:v>
                </c:pt>
                <c:pt idx="1696">
                  <c:v>-0.37999999999999973</c:v>
                </c:pt>
                <c:pt idx="1697">
                  <c:v>-0.53999999999999981</c:v>
                </c:pt>
                <c:pt idx="1698">
                  <c:v>-0.8600000000000001</c:v>
                </c:pt>
                <c:pt idx="1699">
                  <c:v>-1.1200000000000003</c:v>
                </c:pt>
                <c:pt idx="1700">
                  <c:v>-1.3800000000000003</c:v>
                </c:pt>
                <c:pt idx="1701">
                  <c:v>-0.98000000000000043</c:v>
                </c:pt>
                <c:pt idx="1702">
                  <c:v>-1.06</c:v>
                </c:pt>
                <c:pt idx="1703">
                  <c:v>-1.4200000000000004</c:v>
                </c:pt>
                <c:pt idx="1704">
                  <c:v>-1.5000000000000007</c:v>
                </c:pt>
                <c:pt idx="1705">
                  <c:v>-1.6800000000000004</c:v>
                </c:pt>
                <c:pt idx="1706">
                  <c:v>-1.9800000000000004</c:v>
                </c:pt>
                <c:pt idx="1707">
                  <c:v>-1.6</c:v>
                </c:pt>
                <c:pt idx="1708">
                  <c:v>-1.4600000000000002</c:v>
                </c:pt>
                <c:pt idx="1709">
                  <c:v>-1.3799999999999997</c:v>
                </c:pt>
                <c:pt idx="1710">
                  <c:v>-1.0200000000000002</c:v>
                </c:pt>
                <c:pt idx="1711">
                  <c:v>-0.72000000000000031</c:v>
                </c:pt>
                <c:pt idx="1712">
                  <c:v>-0.96000000000000085</c:v>
                </c:pt>
                <c:pt idx="1713">
                  <c:v>-1.2400000000000007</c:v>
                </c:pt>
                <c:pt idx="1714">
                  <c:v>-0.84000000000000052</c:v>
                </c:pt>
                <c:pt idx="1715">
                  <c:v>-1.4600000000000002</c:v>
                </c:pt>
                <c:pt idx="1716">
                  <c:v>-1.7000000000000006</c:v>
                </c:pt>
                <c:pt idx="1717">
                  <c:v>-1.6200000000000003</c:v>
                </c:pt>
                <c:pt idx="1718">
                  <c:v>-1.1600000000000001</c:v>
                </c:pt>
                <c:pt idx="1719">
                  <c:v>-1.8399999999999992</c:v>
                </c:pt>
                <c:pt idx="1720">
                  <c:v>-1.4999999999999987</c:v>
                </c:pt>
                <c:pt idx="1721">
                  <c:v>-1.3599999999999981</c:v>
                </c:pt>
                <c:pt idx="1722">
                  <c:v>-1.4999999999999978</c:v>
                </c:pt>
                <c:pt idx="1723">
                  <c:v>-1.2999999999999985</c:v>
                </c:pt>
                <c:pt idx="1724">
                  <c:v>-1.2199999999999989</c:v>
                </c:pt>
                <c:pt idx="1725">
                  <c:v>-1.2400000000000007</c:v>
                </c:pt>
                <c:pt idx="1726">
                  <c:v>-1.2400000000000007</c:v>
                </c:pt>
                <c:pt idx="1727">
                  <c:v>-1.4600000000000009</c:v>
                </c:pt>
                <c:pt idx="1728">
                  <c:v>-1.5799999999999996</c:v>
                </c:pt>
                <c:pt idx="1729">
                  <c:v>-1.7</c:v>
                </c:pt>
                <c:pt idx="1730">
                  <c:v>-1.7</c:v>
                </c:pt>
                <c:pt idx="1731">
                  <c:v>-1.4399999999999991</c:v>
                </c:pt>
                <c:pt idx="1732">
                  <c:v>-1.1399999999999992</c:v>
                </c:pt>
                <c:pt idx="1733">
                  <c:v>-1.2799999999999998</c:v>
                </c:pt>
                <c:pt idx="1734">
                  <c:v>-0.6</c:v>
                </c:pt>
                <c:pt idx="1735">
                  <c:v>-0.4</c:v>
                </c:pt>
                <c:pt idx="1736">
                  <c:v>-0.66000000000000081</c:v>
                </c:pt>
                <c:pt idx="1737">
                  <c:v>-0.64000000000000057</c:v>
                </c:pt>
                <c:pt idx="1738">
                  <c:v>-7.999999999999971E-2</c:v>
                </c:pt>
                <c:pt idx="1739">
                  <c:v>-0.41999999999999887</c:v>
                </c:pt>
                <c:pt idx="1740">
                  <c:v>-0.37999999999999828</c:v>
                </c:pt>
                <c:pt idx="1741">
                  <c:v>-0.159999999999998</c:v>
                </c:pt>
                <c:pt idx="1742">
                  <c:v>0.14000000000000057</c:v>
                </c:pt>
                <c:pt idx="1743">
                  <c:v>-6.0000000000000851E-2</c:v>
                </c:pt>
                <c:pt idx="1744">
                  <c:v>0.37999999999999828</c:v>
                </c:pt>
                <c:pt idx="1745">
                  <c:v>0.59999999999999853</c:v>
                </c:pt>
                <c:pt idx="1746">
                  <c:v>0.67999999999999827</c:v>
                </c:pt>
                <c:pt idx="1747">
                  <c:v>0.5</c:v>
                </c:pt>
                <c:pt idx="1748">
                  <c:v>0.68000000000000116</c:v>
                </c:pt>
                <c:pt idx="1749">
                  <c:v>0.26000000000000084</c:v>
                </c:pt>
                <c:pt idx="1750">
                  <c:v>-5.9999999999999429E-2</c:v>
                </c:pt>
                <c:pt idx="1751">
                  <c:v>-0.52000000000000024</c:v>
                </c:pt>
                <c:pt idx="1752">
                  <c:v>-0.42000000000000026</c:v>
                </c:pt>
                <c:pt idx="1753">
                  <c:v>-0.48000000000000115</c:v>
                </c:pt>
                <c:pt idx="1754">
                  <c:v>-0.10000000000000142</c:v>
                </c:pt>
                <c:pt idx="1755">
                  <c:v>-0.28000000000000114</c:v>
                </c:pt>
                <c:pt idx="1756">
                  <c:v>-6.0000000000000851E-2</c:v>
                </c:pt>
                <c:pt idx="1757">
                  <c:v>-0.38000000000000111</c:v>
                </c:pt>
                <c:pt idx="1758">
                  <c:v>5.9999999999999429E-2</c:v>
                </c:pt>
                <c:pt idx="1759">
                  <c:v>-0.2</c:v>
                </c:pt>
                <c:pt idx="1760">
                  <c:v>0.37999999999999973</c:v>
                </c:pt>
                <c:pt idx="1761">
                  <c:v>0.6</c:v>
                </c:pt>
                <c:pt idx="1762">
                  <c:v>0.8</c:v>
                </c:pt>
                <c:pt idx="1763">
                  <c:v>0.7</c:v>
                </c:pt>
                <c:pt idx="1764">
                  <c:v>1.0199999999999989</c:v>
                </c:pt>
                <c:pt idx="1765">
                  <c:v>0.87999999999999967</c:v>
                </c:pt>
                <c:pt idx="1766">
                  <c:v>0.96000000000000085</c:v>
                </c:pt>
                <c:pt idx="1767">
                  <c:v>1.2800000000000011</c:v>
                </c:pt>
                <c:pt idx="1768">
                  <c:v>1.0600000000000009</c:v>
                </c:pt>
                <c:pt idx="1769">
                  <c:v>0.60000000000000286</c:v>
                </c:pt>
                <c:pt idx="1770">
                  <c:v>0.40000000000000141</c:v>
                </c:pt>
                <c:pt idx="1771">
                  <c:v>0.17999999999999972</c:v>
                </c:pt>
                <c:pt idx="1772">
                  <c:v>-8.000000000000114E-2</c:v>
                </c:pt>
                <c:pt idx="1773">
                  <c:v>5.9999999999999429E-2</c:v>
                </c:pt>
                <c:pt idx="1774">
                  <c:v>0.21999999999999745</c:v>
                </c:pt>
                <c:pt idx="1775">
                  <c:v>0.49999999999999856</c:v>
                </c:pt>
                <c:pt idx="1776">
                  <c:v>0.33999999999999914</c:v>
                </c:pt>
                <c:pt idx="1777">
                  <c:v>0.45999999999999941</c:v>
                </c:pt>
                <c:pt idx="1778">
                  <c:v>0.21999999999999886</c:v>
                </c:pt>
                <c:pt idx="1779">
                  <c:v>0.18000000000000113</c:v>
                </c:pt>
                <c:pt idx="1780">
                  <c:v>-5.9999999999998013E-2</c:v>
                </c:pt>
                <c:pt idx="1781">
                  <c:v>0.10000000000000284</c:v>
                </c:pt>
                <c:pt idx="1782">
                  <c:v>0.14000000000000198</c:v>
                </c:pt>
                <c:pt idx="1783">
                  <c:v>-0.159999999999998</c:v>
                </c:pt>
                <c:pt idx="1784">
                  <c:v>1.4210854715202005E-15</c:v>
                </c:pt>
                <c:pt idx="1785">
                  <c:v>4.000000000000057E-2</c:v>
                </c:pt>
                <c:pt idx="1786">
                  <c:v>0</c:v>
                </c:pt>
                <c:pt idx="1787">
                  <c:v>-0.43999999999999917</c:v>
                </c:pt>
                <c:pt idx="1788">
                  <c:v>-0.45999999999999941</c:v>
                </c:pt>
                <c:pt idx="1789">
                  <c:v>-0.54000000000000059</c:v>
                </c:pt>
                <c:pt idx="1790">
                  <c:v>-0.74000000000000055</c:v>
                </c:pt>
                <c:pt idx="1791">
                  <c:v>-0.84000000000000052</c:v>
                </c:pt>
                <c:pt idx="1792">
                  <c:v>-0.77999999999999969</c:v>
                </c:pt>
                <c:pt idx="1793">
                  <c:v>-0.61999999999999889</c:v>
                </c:pt>
                <c:pt idx="1794">
                  <c:v>-0.45999999999999802</c:v>
                </c:pt>
                <c:pt idx="1795">
                  <c:v>0.10000000000000284</c:v>
                </c:pt>
                <c:pt idx="1796">
                  <c:v>2.0000000000003126E-2</c:v>
                </c:pt>
                <c:pt idx="1797">
                  <c:v>-0.11999999999999744</c:v>
                </c:pt>
                <c:pt idx="1798">
                  <c:v>-0.13999999999999915</c:v>
                </c:pt>
                <c:pt idx="1799">
                  <c:v>-0.11999999999999886</c:v>
                </c:pt>
                <c:pt idx="1800">
                  <c:v>-0.4</c:v>
                </c:pt>
                <c:pt idx="1801">
                  <c:v>-3.9999999999999147E-2</c:v>
                </c:pt>
                <c:pt idx="1802">
                  <c:v>0.24000000000000057</c:v>
                </c:pt>
                <c:pt idx="1803">
                  <c:v>0.46000000000000085</c:v>
                </c:pt>
                <c:pt idx="1804">
                  <c:v>0.32000000000000028</c:v>
                </c:pt>
                <c:pt idx="1805">
                  <c:v>0.4</c:v>
                </c:pt>
                <c:pt idx="1806">
                  <c:v>0.23999999999999916</c:v>
                </c:pt>
                <c:pt idx="1807">
                  <c:v>0.51999999999999891</c:v>
                </c:pt>
                <c:pt idx="1808">
                  <c:v>0.83999999999999919</c:v>
                </c:pt>
                <c:pt idx="1809">
                  <c:v>0.7999999999999986</c:v>
                </c:pt>
                <c:pt idx="1810">
                  <c:v>0.83999999999999919</c:v>
                </c:pt>
                <c:pt idx="1811">
                  <c:v>1.1599999999999979</c:v>
                </c:pt>
                <c:pt idx="1812">
                  <c:v>1.2199999999999975</c:v>
                </c:pt>
                <c:pt idx="1813">
                  <c:v>1.0199999999999989</c:v>
                </c:pt>
                <c:pt idx="1814">
                  <c:v>1</c:v>
                </c:pt>
                <c:pt idx="1815">
                  <c:v>1.1799999999999997</c:v>
                </c:pt>
                <c:pt idx="1816">
                  <c:v>1.0200000000000002</c:v>
                </c:pt>
                <c:pt idx="1817">
                  <c:v>0.62000000000000033</c:v>
                </c:pt>
                <c:pt idx="1818">
                  <c:v>0.32000000000000028</c:v>
                </c:pt>
                <c:pt idx="1819">
                  <c:v>0.57999999999999974</c:v>
                </c:pt>
                <c:pt idx="1820">
                  <c:v>0.25999999999999945</c:v>
                </c:pt>
                <c:pt idx="1821">
                  <c:v>0.37999999999999973</c:v>
                </c:pt>
                <c:pt idx="1822">
                  <c:v>0.90000000000000147</c:v>
                </c:pt>
                <c:pt idx="1823">
                  <c:v>1.1400000000000006</c:v>
                </c:pt>
                <c:pt idx="1824">
                  <c:v>1.5800000000000012</c:v>
                </c:pt>
                <c:pt idx="1825">
                  <c:v>1.7400000000000007</c:v>
                </c:pt>
                <c:pt idx="1826">
                  <c:v>1.5200000000000018</c:v>
                </c:pt>
                <c:pt idx="1827">
                  <c:v>1.0600000000000009</c:v>
                </c:pt>
                <c:pt idx="1828">
                  <c:v>0.72000000000000031</c:v>
                </c:pt>
                <c:pt idx="1829">
                  <c:v>0.14000000000000057</c:v>
                </c:pt>
                <c:pt idx="1830">
                  <c:v>-1.9999999999998862E-2</c:v>
                </c:pt>
                <c:pt idx="1831">
                  <c:v>0.44000000000000056</c:v>
                </c:pt>
                <c:pt idx="1832">
                  <c:v>0.7600000000000009</c:v>
                </c:pt>
                <c:pt idx="1833">
                  <c:v>1.1200000000000017</c:v>
                </c:pt>
                <c:pt idx="1834">
                  <c:v>1.2400000000000007</c:v>
                </c:pt>
                <c:pt idx="1835">
                  <c:v>1.240000000000002</c:v>
                </c:pt>
                <c:pt idx="1836">
                  <c:v>0.90000000000000147</c:v>
                </c:pt>
                <c:pt idx="1837">
                  <c:v>0.64000000000000123</c:v>
                </c:pt>
                <c:pt idx="1838">
                  <c:v>0.28000000000000186</c:v>
                </c:pt>
                <c:pt idx="1839">
                  <c:v>0.20000000000000212</c:v>
                </c:pt>
                <c:pt idx="1840">
                  <c:v>0.70000000000000073</c:v>
                </c:pt>
                <c:pt idx="1841">
                  <c:v>0.36000000000000087</c:v>
                </c:pt>
                <c:pt idx="1842">
                  <c:v>0.36000000000000087</c:v>
                </c:pt>
                <c:pt idx="1843">
                  <c:v>0.82000000000000028</c:v>
                </c:pt>
                <c:pt idx="1844">
                  <c:v>0.70000000000000073</c:v>
                </c:pt>
                <c:pt idx="1845">
                  <c:v>0.3400000000000013</c:v>
                </c:pt>
                <c:pt idx="1846">
                  <c:v>0.44000000000000056</c:v>
                </c:pt>
                <c:pt idx="1847">
                  <c:v>0.80000000000000071</c:v>
                </c:pt>
                <c:pt idx="1848">
                  <c:v>0.48000000000000043</c:v>
                </c:pt>
                <c:pt idx="1849">
                  <c:v>0.37999999999999973</c:v>
                </c:pt>
                <c:pt idx="1850">
                  <c:v>0.15999999999999942</c:v>
                </c:pt>
                <c:pt idx="1851">
                  <c:v>0.4</c:v>
                </c:pt>
                <c:pt idx="1852">
                  <c:v>0.2</c:v>
                </c:pt>
                <c:pt idx="1853">
                  <c:v>0.23999999999999985</c:v>
                </c:pt>
                <c:pt idx="1854">
                  <c:v>0.42000000000000026</c:v>
                </c:pt>
                <c:pt idx="1855">
                  <c:v>0.28000000000000042</c:v>
                </c:pt>
                <c:pt idx="1856">
                  <c:v>0.14000000000000057</c:v>
                </c:pt>
                <c:pt idx="1857">
                  <c:v>-0.13999999999999985</c:v>
                </c:pt>
                <c:pt idx="1858">
                  <c:v>-0.27999999999999969</c:v>
                </c:pt>
                <c:pt idx="1859">
                  <c:v>-0.57999999999999974</c:v>
                </c:pt>
                <c:pt idx="1860">
                  <c:v>-0.43999999999999984</c:v>
                </c:pt>
                <c:pt idx="1861">
                  <c:v>-0.61999999999999955</c:v>
                </c:pt>
                <c:pt idx="1862">
                  <c:v>-0.81999999999999962</c:v>
                </c:pt>
                <c:pt idx="1863">
                  <c:v>-0.87999999999999967</c:v>
                </c:pt>
                <c:pt idx="1864">
                  <c:v>-0.52000000000000024</c:v>
                </c:pt>
                <c:pt idx="1865">
                  <c:v>-0.56000000000000016</c:v>
                </c:pt>
                <c:pt idx="1866">
                  <c:v>-0.58000000000000074</c:v>
                </c:pt>
                <c:pt idx="1867">
                  <c:v>0.23999999999999949</c:v>
                </c:pt>
                <c:pt idx="1868">
                  <c:v>0.41999999999999921</c:v>
                </c:pt>
                <c:pt idx="1869">
                  <c:v>0.19999999999999965</c:v>
                </c:pt>
                <c:pt idx="1870">
                  <c:v>0.25999999999999979</c:v>
                </c:pt>
                <c:pt idx="1871">
                  <c:v>0.14000000000000021</c:v>
                </c:pt>
                <c:pt idx="1872">
                  <c:v>-0.14000000000000021</c:v>
                </c:pt>
                <c:pt idx="1873">
                  <c:v>-0.35999999999999976</c:v>
                </c:pt>
                <c:pt idx="1874">
                  <c:v>-0.56000000000000016</c:v>
                </c:pt>
                <c:pt idx="1875">
                  <c:v>-0.70000000000000073</c:v>
                </c:pt>
                <c:pt idx="1876">
                  <c:v>-0.42000000000000065</c:v>
                </c:pt>
                <c:pt idx="1877">
                  <c:v>-0.80000000000000038</c:v>
                </c:pt>
                <c:pt idx="1878">
                  <c:v>-0.52000000000000068</c:v>
                </c:pt>
                <c:pt idx="1879">
                  <c:v>-0.22000000000000028</c:v>
                </c:pt>
                <c:pt idx="1880">
                  <c:v>-3.9999999999999855E-2</c:v>
                </c:pt>
                <c:pt idx="1881">
                  <c:v>0.4</c:v>
                </c:pt>
                <c:pt idx="1882">
                  <c:v>0.25999999999999979</c:v>
                </c:pt>
                <c:pt idx="1883">
                  <c:v>0.25999999999999979</c:v>
                </c:pt>
                <c:pt idx="1884">
                  <c:v>-3.5527136788005011E-16</c:v>
                </c:pt>
                <c:pt idx="1885">
                  <c:v>-0.12000000000000063</c:v>
                </c:pt>
                <c:pt idx="1886">
                  <c:v>-0.72000000000000064</c:v>
                </c:pt>
                <c:pt idx="1887">
                  <c:v>-0.38000000000000045</c:v>
                </c:pt>
                <c:pt idx="1888">
                  <c:v>-0.62000000000000033</c:v>
                </c:pt>
                <c:pt idx="1889">
                  <c:v>-0.12000000000000029</c:v>
                </c:pt>
                <c:pt idx="1890">
                  <c:v>0.15999999999999942</c:v>
                </c:pt>
                <c:pt idx="1891">
                  <c:v>0.25999999999999945</c:v>
                </c:pt>
                <c:pt idx="1892">
                  <c:v>0.21999999999999958</c:v>
                </c:pt>
                <c:pt idx="1893">
                  <c:v>0.49999999999999967</c:v>
                </c:pt>
                <c:pt idx="1894">
                  <c:v>0.18000000000000008</c:v>
                </c:pt>
                <c:pt idx="1895">
                  <c:v>0.10000000000000035</c:v>
                </c:pt>
                <c:pt idx="1896">
                  <c:v>0.24000000000000021</c:v>
                </c:pt>
                <c:pt idx="1897">
                  <c:v>0.14000000000000021</c:v>
                </c:pt>
                <c:pt idx="1898">
                  <c:v>-7.9999999999999363E-2</c:v>
                </c:pt>
                <c:pt idx="1899">
                  <c:v>0.12000000000000029</c:v>
                </c:pt>
                <c:pt idx="1900">
                  <c:v>-0.13999999999999915</c:v>
                </c:pt>
                <c:pt idx="1901">
                  <c:v>-0.25999999999999907</c:v>
                </c:pt>
                <c:pt idx="1902">
                  <c:v>-3.9999999999999501E-2</c:v>
                </c:pt>
                <c:pt idx="1903">
                  <c:v>0.4</c:v>
                </c:pt>
                <c:pt idx="1904">
                  <c:v>0.32000000000000028</c:v>
                </c:pt>
                <c:pt idx="1905">
                  <c:v>0.51999999999999991</c:v>
                </c:pt>
                <c:pt idx="1906">
                  <c:v>0.44000000000000022</c:v>
                </c:pt>
                <c:pt idx="1907">
                  <c:v>8.0000000000000432E-2</c:v>
                </c:pt>
                <c:pt idx="1908">
                  <c:v>-0.15999999999999978</c:v>
                </c:pt>
                <c:pt idx="1909">
                  <c:v>-0.22000000000000028</c:v>
                </c:pt>
                <c:pt idx="1910">
                  <c:v>-0.24000000000000057</c:v>
                </c:pt>
                <c:pt idx="1911">
                  <c:v>-1.0658141036401502E-15</c:v>
                </c:pt>
                <c:pt idx="1912">
                  <c:v>-2.0000000000000639E-2</c:v>
                </c:pt>
                <c:pt idx="1913">
                  <c:v>-0.2000000000000007</c:v>
                </c:pt>
                <c:pt idx="1914">
                  <c:v>-4.0000000000000216E-2</c:v>
                </c:pt>
                <c:pt idx="1915">
                  <c:v>-0.23999999999999985</c:v>
                </c:pt>
                <c:pt idx="1916">
                  <c:v>-1.9999999999999574E-2</c:v>
                </c:pt>
                <c:pt idx="1917">
                  <c:v>0.21999999999999992</c:v>
                </c:pt>
                <c:pt idx="1918">
                  <c:v>0.14000000000000021</c:v>
                </c:pt>
                <c:pt idx="1919">
                  <c:v>2.0000000000000285E-2</c:v>
                </c:pt>
                <c:pt idx="1920">
                  <c:v>0.34000000000000019</c:v>
                </c:pt>
                <c:pt idx="1921">
                  <c:v>0.16000000000000014</c:v>
                </c:pt>
                <c:pt idx="1922">
                  <c:v>-9.9999999999999645E-2</c:v>
                </c:pt>
                <c:pt idx="1923">
                  <c:v>0.20000000000000034</c:v>
                </c:pt>
                <c:pt idx="1924">
                  <c:v>0.14000000000000021</c:v>
                </c:pt>
                <c:pt idx="1925">
                  <c:v>0.18000000000000008</c:v>
                </c:pt>
                <c:pt idx="1926">
                  <c:v>-0.32000000000000028</c:v>
                </c:pt>
                <c:pt idx="1927">
                  <c:v>-0.24000000000000021</c:v>
                </c:pt>
                <c:pt idx="1928">
                  <c:v>0.1</c:v>
                </c:pt>
                <c:pt idx="1929">
                  <c:v>0.4799999999999997</c:v>
                </c:pt>
                <c:pt idx="1930">
                  <c:v>0.55999999999999983</c:v>
                </c:pt>
                <c:pt idx="1931">
                  <c:v>0.7000000000000004</c:v>
                </c:pt>
                <c:pt idx="1932">
                  <c:v>0.92000000000000026</c:v>
                </c:pt>
                <c:pt idx="1933">
                  <c:v>0.18000000000000008</c:v>
                </c:pt>
                <c:pt idx="1934">
                  <c:v>-0.43999999999999984</c:v>
                </c:pt>
                <c:pt idx="1935">
                  <c:v>-0.6399999999999999</c:v>
                </c:pt>
                <c:pt idx="1936">
                  <c:v>-0.52000000000000024</c:v>
                </c:pt>
                <c:pt idx="1937">
                  <c:v>-0.36000000000000015</c:v>
                </c:pt>
                <c:pt idx="1938">
                  <c:v>-8.0000000000000071E-2</c:v>
                </c:pt>
                <c:pt idx="1939">
                  <c:v>0.17999999999999972</c:v>
                </c:pt>
                <c:pt idx="1940">
                  <c:v>1.9999999999999574E-2</c:v>
                </c:pt>
                <c:pt idx="1941">
                  <c:v>0.17999999999999972</c:v>
                </c:pt>
                <c:pt idx="1942">
                  <c:v>-0.34000000000000058</c:v>
                </c:pt>
                <c:pt idx="1943">
                  <c:v>-0.36000000000000049</c:v>
                </c:pt>
                <c:pt idx="1944">
                  <c:v>-0.28000000000000008</c:v>
                </c:pt>
                <c:pt idx="1945">
                  <c:v>-0.23999999999999985</c:v>
                </c:pt>
                <c:pt idx="1946">
                  <c:v>-0.37999999999999973</c:v>
                </c:pt>
                <c:pt idx="1947">
                  <c:v>-9.9999999999999645E-2</c:v>
                </c:pt>
                <c:pt idx="1948">
                  <c:v>3.5527136788005011E-16</c:v>
                </c:pt>
                <c:pt idx="1949">
                  <c:v>2.0000000000000285E-2</c:v>
                </c:pt>
                <c:pt idx="1950">
                  <c:v>0.34000000000000019</c:v>
                </c:pt>
                <c:pt idx="1951">
                  <c:v>-1.9999999999999928E-2</c:v>
                </c:pt>
                <c:pt idx="1952">
                  <c:v>3.9999999999999855E-2</c:v>
                </c:pt>
                <c:pt idx="1953">
                  <c:v>7.999999999999971E-2</c:v>
                </c:pt>
                <c:pt idx="1954">
                  <c:v>0.17999999999999935</c:v>
                </c:pt>
                <c:pt idx="1955">
                  <c:v>-0.10000000000000035</c:v>
                </c:pt>
                <c:pt idx="1956">
                  <c:v>0.11999999999999958</c:v>
                </c:pt>
                <c:pt idx="1957">
                  <c:v>0.11999999999999958</c:v>
                </c:pt>
                <c:pt idx="1958">
                  <c:v>-0.26000000000000051</c:v>
                </c:pt>
                <c:pt idx="1959">
                  <c:v>-0.5600000000000005</c:v>
                </c:pt>
                <c:pt idx="1960">
                  <c:v>-0.50000000000000067</c:v>
                </c:pt>
                <c:pt idx="1961">
                  <c:v>-0.56000000000000083</c:v>
                </c:pt>
                <c:pt idx="1962">
                  <c:v>-0.68000000000000083</c:v>
                </c:pt>
                <c:pt idx="1963">
                  <c:v>-0.7000000000000004</c:v>
                </c:pt>
                <c:pt idx="1964">
                  <c:v>-0.88000000000000012</c:v>
                </c:pt>
                <c:pt idx="1965">
                  <c:v>-1.2400000000000002</c:v>
                </c:pt>
                <c:pt idx="1966">
                  <c:v>-1.22</c:v>
                </c:pt>
                <c:pt idx="1967">
                  <c:v>-1.1399999999999999</c:v>
                </c:pt>
                <c:pt idx="1968">
                  <c:v>-0.91999999999999993</c:v>
                </c:pt>
                <c:pt idx="1969">
                  <c:v>-0.8</c:v>
                </c:pt>
                <c:pt idx="1970">
                  <c:v>-0.6</c:v>
                </c:pt>
                <c:pt idx="1971">
                  <c:v>-0.48000000000000009</c:v>
                </c:pt>
                <c:pt idx="1972">
                  <c:v>-0.14000000000000021</c:v>
                </c:pt>
                <c:pt idx="1973">
                  <c:v>-8.0000000000000432E-2</c:v>
                </c:pt>
                <c:pt idx="1974">
                  <c:v>-0.32000000000000062</c:v>
                </c:pt>
                <c:pt idx="1975">
                  <c:v>-0.36000000000000049</c:v>
                </c:pt>
                <c:pt idx="1976">
                  <c:v>-0.56000000000000083</c:v>
                </c:pt>
                <c:pt idx="1977">
                  <c:v>-0.7800000000000008</c:v>
                </c:pt>
                <c:pt idx="1978">
                  <c:v>-0.82000000000000062</c:v>
                </c:pt>
                <c:pt idx="1979">
                  <c:v>-0.28000000000000042</c:v>
                </c:pt>
                <c:pt idx="1980">
                  <c:v>-0.10000000000000071</c:v>
                </c:pt>
                <c:pt idx="1981">
                  <c:v>-3.5527136788005011E-16</c:v>
                </c:pt>
                <c:pt idx="1982">
                  <c:v>-0.28000000000000008</c:v>
                </c:pt>
                <c:pt idx="1983">
                  <c:v>-0.5600000000000005</c:v>
                </c:pt>
                <c:pt idx="1984">
                  <c:v>-0.52000000000000068</c:v>
                </c:pt>
                <c:pt idx="1985">
                  <c:v>-0.80000000000000071</c:v>
                </c:pt>
                <c:pt idx="1986">
                  <c:v>-0.58000000000000074</c:v>
                </c:pt>
                <c:pt idx="1987">
                  <c:v>-0.78000000000000114</c:v>
                </c:pt>
                <c:pt idx="1988">
                  <c:v>-0.52000000000000068</c:v>
                </c:pt>
                <c:pt idx="1989">
                  <c:v>-0.66000000000000014</c:v>
                </c:pt>
                <c:pt idx="1990">
                  <c:v>-0.33999999999999986</c:v>
                </c:pt>
                <c:pt idx="1991">
                  <c:v>-0.61999999999999988</c:v>
                </c:pt>
                <c:pt idx="1992">
                  <c:v>-0.29999999999999966</c:v>
                </c:pt>
                <c:pt idx="1993">
                  <c:v>-0.21999999999999992</c:v>
                </c:pt>
                <c:pt idx="1994">
                  <c:v>-0.51999999999999991</c:v>
                </c:pt>
                <c:pt idx="1995">
                  <c:v>-0.55999999999999983</c:v>
                </c:pt>
                <c:pt idx="1996">
                  <c:v>-0.55999999999999939</c:v>
                </c:pt>
                <c:pt idx="1997">
                  <c:v>-0.51999999999999957</c:v>
                </c:pt>
                <c:pt idx="1998">
                  <c:v>-0.7999999999999996</c:v>
                </c:pt>
                <c:pt idx="1999">
                  <c:v>-0.83999999999999952</c:v>
                </c:pt>
                <c:pt idx="2000">
                  <c:v>-1.1199999999999997</c:v>
                </c:pt>
                <c:pt idx="2001">
                  <c:v>-0.75999999999999979</c:v>
                </c:pt>
                <c:pt idx="2002">
                  <c:v>-0.6399999999999999</c:v>
                </c:pt>
                <c:pt idx="2003">
                  <c:v>-0.55999999999999983</c:v>
                </c:pt>
                <c:pt idx="2004">
                  <c:v>-0.44000000000000022</c:v>
                </c:pt>
                <c:pt idx="2005">
                  <c:v>-0.6</c:v>
                </c:pt>
                <c:pt idx="2006">
                  <c:v>-0.88000000000000012</c:v>
                </c:pt>
                <c:pt idx="2007">
                  <c:v>-1.0400000000000003</c:v>
                </c:pt>
                <c:pt idx="2008">
                  <c:v>-0.94000000000000017</c:v>
                </c:pt>
                <c:pt idx="2009">
                  <c:v>-0.66000000000000014</c:v>
                </c:pt>
                <c:pt idx="2010">
                  <c:v>-0.42000000000000026</c:v>
                </c:pt>
                <c:pt idx="2011">
                  <c:v>-0.28000000000000008</c:v>
                </c:pt>
                <c:pt idx="2012">
                  <c:v>-0.19999999999999965</c:v>
                </c:pt>
                <c:pt idx="2013">
                  <c:v>-0.53999999999999981</c:v>
                </c:pt>
                <c:pt idx="2014">
                  <c:v>-0.95999999999999974</c:v>
                </c:pt>
                <c:pt idx="2015">
                  <c:v>-0.75999999999999979</c:v>
                </c:pt>
                <c:pt idx="2016">
                  <c:v>-1.0400000000000003</c:v>
                </c:pt>
                <c:pt idx="2017">
                  <c:v>-1.0400000000000003</c:v>
                </c:pt>
                <c:pt idx="2018">
                  <c:v>-0.59999999999999964</c:v>
                </c:pt>
                <c:pt idx="2019">
                  <c:v>-0.27999999999999969</c:v>
                </c:pt>
                <c:pt idx="2020">
                  <c:v>-0.76000000000000012</c:v>
                </c:pt>
                <c:pt idx="2021">
                  <c:v>-0.77999999999999969</c:v>
                </c:pt>
                <c:pt idx="2022">
                  <c:v>-0.65999999999999981</c:v>
                </c:pt>
                <c:pt idx="2023">
                  <c:v>-0.84000000000000019</c:v>
                </c:pt>
                <c:pt idx="2024">
                  <c:v>-1.1600000000000001</c:v>
                </c:pt>
                <c:pt idx="2025">
                  <c:v>-0.97999999999999976</c:v>
                </c:pt>
                <c:pt idx="2026">
                  <c:v>-0.95999999999999974</c:v>
                </c:pt>
                <c:pt idx="2027">
                  <c:v>-1.1800000000000002</c:v>
                </c:pt>
                <c:pt idx="2028">
                  <c:v>-0.73999999999999988</c:v>
                </c:pt>
                <c:pt idx="2029">
                  <c:v>-0.44000000000000022</c:v>
                </c:pt>
                <c:pt idx="2030">
                  <c:v>-0.24000000000000021</c:v>
                </c:pt>
                <c:pt idx="2031">
                  <c:v>-0.2</c:v>
                </c:pt>
                <c:pt idx="2032">
                  <c:v>-0.23999999999999949</c:v>
                </c:pt>
                <c:pt idx="2033">
                  <c:v>-0.97999999999999932</c:v>
                </c:pt>
                <c:pt idx="2034">
                  <c:v>-0.67999999999999905</c:v>
                </c:pt>
                <c:pt idx="2035">
                  <c:v>-0.97999999999999898</c:v>
                </c:pt>
                <c:pt idx="2036">
                  <c:v>-0.7399999999999991</c:v>
                </c:pt>
                <c:pt idx="2037">
                  <c:v>-0.33999999999999952</c:v>
                </c:pt>
                <c:pt idx="2038">
                  <c:v>0.36000000000000015</c:v>
                </c:pt>
                <c:pt idx="2039">
                  <c:v>-0.19999999999999965</c:v>
                </c:pt>
                <c:pt idx="2040">
                  <c:v>-7.9999999999999363E-2</c:v>
                </c:pt>
                <c:pt idx="2041">
                  <c:v>-5.999999999999979E-2</c:v>
                </c:pt>
                <c:pt idx="2042">
                  <c:v>-0.45999999999999941</c:v>
                </c:pt>
                <c:pt idx="2043">
                  <c:v>-0.67999999999999938</c:v>
                </c:pt>
                <c:pt idx="2044">
                  <c:v>-0.65999999999999981</c:v>
                </c:pt>
                <c:pt idx="2045">
                  <c:v>-0.28000000000000008</c:v>
                </c:pt>
                <c:pt idx="2046">
                  <c:v>-0.24000000000000021</c:v>
                </c:pt>
                <c:pt idx="2047">
                  <c:v>-6.0000000000000497E-2</c:v>
                </c:pt>
                <c:pt idx="2048">
                  <c:v>-0.16000000000000014</c:v>
                </c:pt>
                <c:pt idx="2049">
                  <c:v>-0.3</c:v>
                </c:pt>
                <c:pt idx="2050">
                  <c:v>-0.7</c:v>
                </c:pt>
                <c:pt idx="2051">
                  <c:v>-0.83999999999999986</c:v>
                </c:pt>
                <c:pt idx="2052">
                  <c:v>-1.1199999999999999</c:v>
                </c:pt>
                <c:pt idx="2053">
                  <c:v>-0.91999999999999993</c:v>
                </c:pt>
                <c:pt idx="2054">
                  <c:v>-0.48000000000000009</c:v>
                </c:pt>
                <c:pt idx="2055">
                  <c:v>-0.34000000000000019</c:v>
                </c:pt>
                <c:pt idx="2056">
                  <c:v>-0.29999999999999966</c:v>
                </c:pt>
                <c:pt idx="2057">
                  <c:v>-0.15999999999999978</c:v>
                </c:pt>
                <c:pt idx="2058">
                  <c:v>-0.26000000000000012</c:v>
                </c:pt>
                <c:pt idx="2059">
                  <c:v>-0.10000000000000035</c:v>
                </c:pt>
                <c:pt idx="2060">
                  <c:v>-1.9999999999999928E-2</c:v>
                </c:pt>
                <c:pt idx="2061">
                  <c:v>-0.14000000000000021</c:v>
                </c:pt>
                <c:pt idx="2062">
                  <c:v>-0.15999999999999978</c:v>
                </c:pt>
                <c:pt idx="2063">
                  <c:v>-0.3</c:v>
                </c:pt>
                <c:pt idx="2064">
                  <c:v>-0.81999999999999962</c:v>
                </c:pt>
                <c:pt idx="2065">
                  <c:v>-1.02</c:v>
                </c:pt>
                <c:pt idx="2066">
                  <c:v>-0.92000000000000026</c:v>
                </c:pt>
                <c:pt idx="2067">
                  <c:v>-1.0800000000000007</c:v>
                </c:pt>
                <c:pt idx="2068">
                  <c:v>-1.4200000000000004</c:v>
                </c:pt>
                <c:pt idx="2069">
                  <c:v>-0.6399999999999999</c:v>
                </c:pt>
                <c:pt idx="2070">
                  <c:v>-0.5</c:v>
                </c:pt>
                <c:pt idx="2071">
                  <c:v>-0.81999999999999962</c:v>
                </c:pt>
                <c:pt idx="2072">
                  <c:v>-0.5799999999999994</c:v>
                </c:pt>
                <c:pt idx="2073">
                  <c:v>-0.33999999999999914</c:v>
                </c:pt>
                <c:pt idx="2074">
                  <c:v>-0.81999999999999962</c:v>
                </c:pt>
                <c:pt idx="2075">
                  <c:v>-0.67999999999999938</c:v>
                </c:pt>
                <c:pt idx="2076">
                  <c:v>4.000000000000057E-2</c:v>
                </c:pt>
                <c:pt idx="2077">
                  <c:v>-7.9999999999999363E-2</c:v>
                </c:pt>
                <c:pt idx="2078">
                  <c:v>-9.9999999999999645E-2</c:v>
                </c:pt>
                <c:pt idx="2079">
                  <c:v>1.9999999999999928E-2</c:v>
                </c:pt>
                <c:pt idx="2080">
                  <c:v>-0.19999999999999965</c:v>
                </c:pt>
                <c:pt idx="2081">
                  <c:v>-0.89999999999999969</c:v>
                </c:pt>
                <c:pt idx="2082">
                  <c:v>-0.64000000000000024</c:v>
                </c:pt>
                <c:pt idx="2083">
                  <c:v>-0.48000000000000043</c:v>
                </c:pt>
                <c:pt idx="2084">
                  <c:v>-0.57999999999999974</c:v>
                </c:pt>
                <c:pt idx="2085">
                  <c:v>-0.43999999999999984</c:v>
                </c:pt>
                <c:pt idx="2086">
                  <c:v>-0.36000000000000015</c:v>
                </c:pt>
                <c:pt idx="2087">
                  <c:v>-0.7399999999999991</c:v>
                </c:pt>
                <c:pt idx="2088">
                  <c:v>-0.59999999999999853</c:v>
                </c:pt>
                <c:pt idx="2089">
                  <c:v>-0.59999999999999853</c:v>
                </c:pt>
                <c:pt idx="2090">
                  <c:v>-0.51999999999999891</c:v>
                </c:pt>
                <c:pt idx="2091">
                  <c:v>-0.23999999999999844</c:v>
                </c:pt>
                <c:pt idx="2092">
                  <c:v>0.24000000000000127</c:v>
                </c:pt>
                <c:pt idx="2093">
                  <c:v>7.1054273576010023E-16</c:v>
                </c:pt>
                <c:pt idx="2094">
                  <c:v>8.0000000000000432E-2</c:v>
                </c:pt>
                <c:pt idx="2095">
                  <c:v>-0.21999999999999958</c:v>
                </c:pt>
                <c:pt idx="2096">
                  <c:v>-0.1</c:v>
                </c:pt>
                <c:pt idx="2097">
                  <c:v>-0.82000000000000028</c:v>
                </c:pt>
                <c:pt idx="2098">
                  <c:v>-0.68000000000000038</c:v>
                </c:pt>
                <c:pt idx="2099">
                  <c:v>-0.84000000000000052</c:v>
                </c:pt>
                <c:pt idx="2100">
                  <c:v>-0.80000000000000071</c:v>
                </c:pt>
                <c:pt idx="2101">
                  <c:v>-0.80000000000000071</c:v>
                </c:pt>
                <c:pt idx="2102">
                  <c:v>-0.38000000000000045</c:v>
                </c:pt>
                <c:pt idx="2103">
                  <c:v>-0.18000000000000044</c:v>
                </c:pt>
                <c:pt idx="2104">
                  <c:v>0.17999999999999972</c:v>
                </c:pt>
                <c:pt idx="2105">
                  <c:v>1.9999999999999574E-2</c:v>
                </c:pt>
                <c:pt idx="2106">
                  <c:v>1.9999999999999574E-2</c:v>
                </c:pt>
                <c:pt idx="2107">
                  <c:v>0.17999999999999972</c:v>
                </c:pt>
                <c:pt idx="2108">
                  <c:v>-0.16000000000000014</c:v>
                </c:pt>
                <c:pt idx="2109">
                  <c:v>-0.46000000000000013</c:v>
                </c:pt>
                <c:pt idx="2110">
                  <c:v>-0.23999999999999985</c:v>
                </c:pt>
                <c:pt idx="2111">
                  <c:v>-0.51999999999999957</c:v>
                </c:pt>
                <c:pt idx="2112">
                  <c:v>-0.55999999999999939</c:v>
                </c:pt>
                <c:pt idx="2113">
                  <c:v>-0.55999999999999939</c:v>
                </c:pt>
                <c:pt idx="2114">
                  <c:v>-0.71999999999999953</c:v>
                </c:pt>
                <c:pt idx="2115">
                  <c:v>-0.53999999999999981</c:v>
                </c:pt>
                <c:pt idx="2116">
                  <c:v>-0.73999999999999988</c:v>
                </c:pt>
                <c:pt idx="2117">
                  <c:v>-0.8</c:v>
                </c:pt>
                <c:pt idx="2118">
                  <c:v>-1</c:v>
                </c:pt>
                <c:pt idx="2119">
                  <c:v>-0.73999999999999988</c:v>
                </c:pt>
                <c:pt idx="2120">
                  <c:v>-1.3399999999999999</c:v>
                </c:pt>
                <c:pt idx="2121">
                  <c:v>-1.0599999999999994</c:v>
                </c:pt>
                <c:pt idx="2122">
                  <c:v>-0.9</c:v>
                </c:pt>
                <c:pt idx="2123">
                  <c:v>-1.0800000000000005</c:v>
                </c:pt>
                <c:pt idx="2124">
                  <c:v>-1.3800000000000012</c:v>
                </c:pt>
                <c:pt idx="2125">
                  <c:v>-0.82000000000000095</c:v>
                </c:pt>
                <c:pt idx="2126">
                  <c:v>-0.8400000000000013</c:v>
                </c:pt>
                <c:pt idx="2127">
                  <c:v>-1.0600000000000009</c:v>
                </c:pt>
                <c:pt idx="2128">
                  <c:v>-0.8600000000000001</c:v>
                </c:pt>
                <c:pt idx="2129">
                  <c:v>-0.77999999999999903</c:v>
                </c:pt>
                <c:pt idx="2130">
                  <c:v>-0.87999999999999901</c:v>
                </c:pt>
                <c:pt idx="2131">
                  <c:v>-0.9199999999999996</c:v>
                </c:pt>
                <c:pt idx="2132">
                  <c:v>-1.0599999999999994</c:v>
                </c:pt>
                <c:pt idx="2133">
                  <c:v>-1.1599999999999995</c:v>
                </c:pt>
                <c:pt idx="2134">
                  <c:v>-1.44</c:v>
                </c:pt>
                <c:pt idx="2135">
                  <c:v>-1.6799999999999997</c:v>
                </c:pt>
                <c:pt idx="2136">
                  <c:v>-1.4999999999999993</c:v>
                </c:pt>
                <c:pt idx="2137">
                  <c:v>-1.5</c:v>
                </c:pt>
                <c:pt idx="2138">
                  <c:v>-1.2</c:v>
                </c:pt>
                <c:pt idx="2139">
                  <c:v>-1</c:v>
                </c:pt>
                <c:pt idx="2140">
                  <c:v>-0.94000000000000061</c:v>
                </c:pt>
                <c:pt idx="2141">
                  <c:v>-1.1600000000000001</c:v>
                </c:pt>
                <c:pt idx="2142">
                  <c:v>-0.8600000000000001</c:v>
                </c:pt>
                <c:pt idx="2143">
                  <c:v>-1.1399999999999999</c:v>
                </c:pt>
                <c:pt idx="2144">
                  <c:v>-1.1399999999999999</c:v>
                </c:pt>
                <c:pt idx="2145">
                  <c:v>-1.0399999999999998</c:v>
                </c:pt>
                <c:pt idx="2146">
                  <c:v>-1.06</c:v>
                </c:pt>
                <c:pt idx="2147">
                  <c:v>-1.2399999999999998</c:v>
                </c:pt>
                <c:pt idx="2148">
                  <c:v>-1.06</c:v>
                </c:pt>
                <c:pt idx="2149">
                  <c:v>-1.1600000000000001</c:v>
                </c:pt>
                <c:pt idx="2150">
                  <c:v>-1.0599999999999994</c:v>
                </c:pt>
                <c:pt idx="2151">
                  <c:v>-0.89999999999999925</c:v>
                </c:pt>
                <c:pt idx="2152">
                  <c:v>-0.97999999999999898</c:v>
                </c:pt>
                <c:pt idx="2153">
                  <c:v>-0.91999999999999882</c:v>
                </c:pt>
                <c:pt idx="2154">
                  <c:v>-0.87999999999999901</c:v>
                </c:pt>
                <c:pt idx="2155">
                  <c:v>-1.0399999999999991</c:v>
                </c:pt>
                <c:pt idx="2156">
                  <c:v>-0.71999999999999886</c:v>
                </c:pt>
                <c:pt idx="2157">
                  <c:v>-0.91999999999999882</c:v>
                </c:pt>
                <c:pt idx="2158">
                  <c:v>-0.87999999999999967</c:v>
                </c:pt>
                <c:pt idx="2159">
                  <c:v>-0.72000000000000031</c:v>
                </c:pt>
                <c:pt idx="2160">
                  <c:v>-0.30000000000000071</c:v>
                </c:pt>
                <c:pt idx="2161">
                  <c:v>-0.28000000000000114</c:v>
                </c:pt>
                <c:pt idx="2162">
                  <c:v>7.9999999999999002E-2</c:v>
                </c:pt>
                <c:pt idx="2163">
                  <c:v>0.17999999999999972</c:v>
                </c:pt>
                <c:pt idx="2164">
                  <c:v>0.4</c:v>
                </c:pt>
                <c:pt idx="2165">
                  <c:v>2.0000000000000285E-2</c:v>
                </c:pt>
                <c:pt idx="2166">
                  <c:v>-0.33999999999999986</c:v>
                </c:pt>
                <c:pt idx="2167">
                  <c:v>-0.56000000000000016</c:v>
                </c:pt>
                <c:pt idx="2168">
                  <c:v>-0.46000000000000013</c:v>
                </c:pt>
                <c:pt idx="2169">
                  <c:v>-0.6</c:v>
                </c:pt>
                <c:pt idx="2170">
                  <c:v>-0.67999999999999972</c:v>
                </c:pt>
                <c:pt idx="2171">
                  <c:v>-0.62000000000000033</c:v>
                </c:pt>
                <c:pt idx="2172">
                  <c:v>-0.43999999999999984</c:v>
                </c:pt>
                <c:pt idx="2173">
                  <c:v>-0.6399999999999999</c:v>
                </c:pt>
                <c:pt idx="2174">
                  <c:v>-0.67999999999999972</c:v>
                </c:pt>
                <c:pt idx="2175">
                  <c:v>-0.2</c:v>
                </c:pt>
                <c:pt idx="2176">
                  <c:v>0.24000000000000057</c:v>
                </c:pt>
                <c:pt idx="2177">
                  <c:v>0.22000000000000028</c:v>
                </c:pt>
                <c:pt idx="2178">
                  <c:v>0.46000000000000013</c:v>
                </c:pt>
                <c:pt idx="2179">
                  <c:v>0.43999999999999984</c:v>
                </c:pt>
                <c:pt idx="2180">
                  <c:v>-0.18000000000000044</c:v>
                </c:pt>
                <c:pt idx="2181">
                  <c:v>-0.64000000000000057</c:v>
                </c:pt>
                <c:pt idx="2182">
                  <c:v>-0.72000000000000097</c:v>
                </c:pt>
                <c:pt idx="2183">
                  <c:v>-1.1400000000000006</c:v>
                </c:pt>
                <c:pt idx="2184">
                  <c:v>-1.1000000000000001</c:v>
                </c:pt>
                <c:pt idx="2185">
                  <c:v>-0.84000000000000052</c:v>
                </c:pt>
                <c:pt idx="2186">
                  <c:v>-0.90000000000000069</c:v>
                </c:pt>
                <c:pt idx="2187">
                  <c:v>-0.9</c:v>
                </c:pt>
                <c:pt idx="2188">
                  <c:v>-1.0800000000000005</c:v>
                </c:pt>
                <c:pt idx="2189">
                  <c:v>-1.1399999999999999</c:v>
                </c:pt>
                <c:pt idx="2190">
                  <c:v>-1.0999999999999992</c:v>
                </c:pt>
                <c:pt idx="2191">
                  <c:v>-0.87999999999999901</c:v>
                </c:pt>
                <c:pt idx="2192">
                  <c:v>-0.83999999999999919</c:v>
                </c:pt>
                <c:pt idx="2193">
                  <c:v>-0.21999999999999886</c:v>
                </c:pt>
                <c:pt idx="2194">
                  <c:v>-0.37999999999999973</c:v>
                </c:pt>
                <c:pt idx="2195">
                  <c:v>-0.37999999999999828</c:v>
                </c:pt>
                <c:pt idx="2196">
                  <c:v>-0.7999999999999986</c:v>
                </c:pt>
                <c:pt idx="2197">
                  <c:v>-0.7399999999999991</c:v>
                </c:pt>
                <c:pt idx="2198">
                  <c:v>-0.95999999999999941</c:v>
                </c:pt>
                <c:pt idx="2199">
                  <c:v>-1.0199999999999989</c:v>
                </c:pt>
                <c:pt idx="2200">
                  <c:v>-1.3799999999999997</c:v>
                </c:pt>
                <c:pt idx="2201">
                  <c:v>-1.5</c:v>
                </c:pt>
                <c:pt idx="2202">
                  <c:v>-1.6799999999999997</c:v>
                </c:pt>
                <c:pt idx="2203">
                  <c:v>-1.6199999999999988</c:v>
                </c:pt>
                <c:pt idx="2204">
                  <c:v>-1.1199999999999988</c:v>
                </c:pt>
                <c:pt idx="2205">
                  <c:v>-0.53999999999999915</c:v>
                </c:pt>
                <c:pt idx="2206">
                  <c:v>-0.45999999999999941</c:v>
                </c:pt>
                <c:pt idx="2207">
                  <c:v>-0.35999999999999943</c:v>
                </c:pt>
                <c:pt idx="2208">
                  <c:v>-0.35999999999999943</c:v>
                </c:pt>
                <c:pt idx="2209">
                  <c:v>-0.67999999999999972</c:v>
                </c:pt>
                <c:pt idx="2210">
                  <c:v>-0.71999999999999886</c:v>
                </c:pt>
                <c:pt idx="2211">
                  <c:v>-0.73999999999999777</c:v>
                </c:pt>
                <c:pt idx="2212">
                  <c:v>-0.73999999999999777</c:v>
                </c:pt>
                <c:pt idx="2213">
                  <c:v>-1.0599999999999981</c:v>
                </c:pt>
                <c:pt idx="2214">
                  <c:v>-1.1999999999999986</c:v>
                </c:pt>
                <c:pt idx="2215">
                  <c:v>-1.4999999999999987</c:v>
                </c:pt>
                <c:pt idx="2216">
                  <c:v>-1.3399999999999976</c:v>
                </c:pt>
                <c:pt idx="2217">
                  <c:v>-0.97999999999999832</c:v>
                </c:pt>
                <c:pt idx="2218">
                  <c:v>-0.65999999999999948</c:v>
                </c:pt>
                <c:pt idx="2219">
                  <c:v>-0.51999999999999891</c:v>
                </c:pt>
                <c:pt idx="2220">
                  <c:v>-0.52000000000000024</c:v>
                </c:pt>
                <c:pt idx="2221">
                  <c:v>-0.66000000000000081</c:v>
                </c:pt>
                <c:pt idx="2222">
                  <c:v>-1.0000000000000013</c:v>
                </c:pt>
                <c:pt idx="2223">
                  <c:v>-1.2400000000000007</c:v>
                </c:pt>
                <c:pt idx="2224">
                  <c:v>-1.3600000000000008</c:v>
                </c:pt>
                <c:pt idx="2225">
                  <c:v>-1.1000000000000001</c:v>
                </c:pt>
                <c:pt idx="2226">
                  <c:v>-0.98000000000000109</c:v>
                </c:pt>
                <c:pt idx="2227">
                  <c:v>-1.1000000000000001</c:v>
                </c:pt>
                <c:pt idx="2228">
                  <c:v>-0.94000000000000061</c:v>
                </c:pt>
                <c:pt idx="2229">
                  <c:v>-0.98000000000000109</c:v>
                </c:pt>
                <c:pt idx="2230">
                  <c:v>-1.2600000000000022</c:v>
                </c:pt>
                <c:pt idx="2231">
                  <c:v>-1.3800000000000012</c:v>
                </c:pt>
                <c:pt idx="2232">
                  <c:v>-1.2800000000000011</c:v>
                </c:pt>
                <c:pt idx="2233">
                  <c:v>-1.4600000000000009</c:v>
                </c:pt>
                <c:pt idx="2234">
                  <c:v>-1.7399999999999991</c:v>
                </c:pt>
                <c:pt idx="2235">
                  <c:v>-1.8999999999999972</c:v>
                </c:pt>
                <c:pt idx="2236">
                  <c:v>-1.8399999999999976</c:v>
                </c:pt>
                <c:pt idx="2237">
                  <c:v>-1.8999999999999986</c:v>
                </c:pt>
                <c:pt idx="2238">
                  <c:v>-1.6199999999999988</c:v>
                </c:pt>
                <c:pt idx="2239">
                  <c:v>-1.3799999999999997</c:v>
                </c:pt>
                <c:pt idx="2240">
                  <c:v>-1.1000000000000014</c:v>
                </c:pt>
                <c:pt idx="2241">
                  <c:v>-0.90000000000000147</c:v>
                </c:pt>
                <c:pt idx="2242">
                  <c:v>-0.64000000000000057</c:v>
                </c:pt>
                <c:pt idx="2243">
                  <c:v>-0.82000000000000028</c:v>
                </c:pt>
                <c:pt idx="2244">
                  <c:v>-0.72000000000000175</c:v>
                </c:pt>
                <c:pt idx="2245">
                  <c:v>-1.0800000000000012</c:v>
                </c:pt>
                <c:pt idx="2246">
                  <c:v>-1.2800000000000011</c:v>
                </c:pt>
                <c:pt idx="2247">
                  <c:v>-1.5600000000000009</c:v>
                </c:pt>
                <c:pt idx="2248">
                  <c:v>-1.3600000000000008</c:v>
                </c:pt>
                <c:pt idx="2249">
                  <c:v>-1.1599999999999995</c:v>
                </c:pt>
                <c:pt idx="2250">
                  <c:v>-0.4</c:v>
                </c:pt>
                <c:pt idx="2251">
                  <c:v>0.22000000000000028</c:v>
                </c:pt>
                <c:pt idx="2252">
                  <c:v>0.8</c:v>
                </c:pt>
                <c:pt idx="2253">
                  <c:v>0.84000000000000052</c:v>
                </c:pt>
                <c:pt idx="2254">
                  <c:v>0.87999999999999967</c:v>
                </c:pt>
                <c:pt idx="2255">
                  <c:v>0.96000000000000085</c:v>
                </c:pt>
                <c:pt idx="2256">
                  <c:v>0.52000000000000024</c:v>
                </c:pt>
                <c:pt idx="2257">
                  <c:v>0.17999999999999972</c:v>
                </c:pt>
                <c:pt idx="2258">
                  <c:v>-0.1</c:v>
                </c:pt>
                <c:pt idx="2259">
                  <c:v>-0.23999999999999916</c:v>
                </c:pt>
                <c:pt idx="2260">
                  <c:v>-0.74000000000000055</c:v>
                </c:pt>
                <c:pt idx="2261">
                  <c:v>-0.44000000000000056</c:v>
                </c:pt>
                <c:pt idx="2262">
                  <c:v>2.0000000000000285E-2</c:v>
                </c:pt>
                <c:pt idx="2263">
                  <c:v>0.1</c:v>
                </c:pt>
                <c:pt idx="2264">
                  <c:v>0.4799999999999997</c:v>
                </c:pt>
                <c:pt idx="2265">
                  <c:v>0.46000000000000085</c:v>
                </c:pt>
                <c:pt idx="2266">
                  <c:v>0.4600000000000023</c:v>
                </c:pt>
                <c:pt idx="2267">
                  <c:v>-7.9999999999998295E-2</c:v>
                </c:pt>
                <c:pt idx="2268">
                  <c:v>-0.39999999999999858</c:v>
                </c:pt>
                <c:pt idx="2269">
                  <c:v>-0.1799999999999983</c:v>
                </c:pt>
                <c:pt idx="2270">
                  <c:v>-5.9999999999999429E-2</c:v>
                </c:pt>
                <c:pt idx="2271">
                  <c:v>-0.38000000000000111</c:v>
                </c:pt>
                <c:pt idx="2272">
                  <c:v>-0.22000000000000028</c:v>
                </c:pt>
                <c:pt idx="2273">
                  <c:v>0.27999999999999969</c:v>
                </c:pt>
                <c:pt idx="2274">
                  <c:v>0</c:v>
                </c:pt>
                <c:pt idx="2275">
                  <c:v>-1.9999999999998862E-2</c:v>
                </c:pt>
                <c:pt idx="2276">
                  <c:v>8.000000000000114E-2</c:v>
                </c:pt>
                <c:pt idx="2277">
                  <c:v>0</c:v>
                </c:pt>
                <c:pt idx="2278">
                  <c:v>0.27999999999999969</c:v>
                </c:pt>
                <c:pt idx="2279">
                  <c:v>0.15999999999999942</c:v>
                </c:pt>
                <c:pt idx="2280">
                  <c:v>0.22000000000000028</c:v>
                </c:pt>
                <c:pt idx="2281">
                  <c:v>0.36000000000000087</c:v>
                </c:pt>
                <c:pt idx="2282">
                  <c:v>0.68000000000000116</c:v>
                </c:pt>
                <c:pt idx="2283">
                  <c:v>0.20000000000000143</c:v>
                </c:pt>
                <c:pt idx="2284">
                  <c:v>0.26000000000000084</c:v>
                </c:pt>
                <c:pt idx="2285">
                  <c:v>0.1</c:v>
                </c:pt>
                <c:pt idx="2286">
                  <c:v>7.999999999999971E-2</c:v>
                </c:pt>
                <c:pt idx="2287">
                  <c:v>-0.34000000000000058</c:v>
                </c:pt>
                <c:pt idx="2288">
                  <c:v>-0.16000000000000086</c:v>
                </c:pt>
                <c:pt idx="2289">
                  <c:v>-0.46000000000000085</c:v>
                </c:pt>
                <c:pt idx="2290">
                  <c:v>-0.52000000000000168</c:v>
                </c:pt>
                <c:pt idx="2291">
                  <c:v>-0.98000000000000109</c:v>
                </c:pt>
                <c:pt idx="2292">
                  <c:v>-0.74000000000000055</c:v>
                </c:pt>
                <c:pt idx="2293">
                  <c:v>-0.42000000000000026</c:v>
                </c:pt>
                <c:pt idx="2294">
                  <c:v>-8.000000000000114E-2</c:v>
                </c:pt>
                <c:pt idx="2295">
                  <c:v>0.21999999999999886</c:v>
                </c:pt>
                <c:pt idx="2296">
                  <c:v>0.57999999999999974</c:v>
                </c:pt>
                <c:pt idx="2297">
                  <c:v>0.4</c:v>
                </c:pt>
                <c:pt idx="2298">
                  <c:v>-9.9999999999998576E-2</c:v>
                </c:pt>
                <c:pt idx="2299">
                  <c:v>4.263256414560601E-15</c:v>
                </c:pt>
                <c:pt idx="2300">
                  <c:v>-0.21999999999999745</c:v>
                </c:pt>
                <c:pt idx="2301">
                  <c:v>-0.47999999999999832</c:v>
                </c:pt>
                <c:pt idx="2302">
                  <c:v>-0.13999999999999915</c:v>
                </c:pt>
                <c:pt idx="2303">
                  <c:v>0.23999999999999916</c:v>
                </c:pt>
                <c:pt idx="2304">
                  <c:v>7.9999999999996879E-2</c:v>
                </c:pt>
                <c:pt idx="2305">
                  <c:v>-6.0000000000000851E-2</c:v>
                </c:pt>
                <c:pt idx="2306">
                  <c:v>0.35999999999999943</c:v>
                </c:pt>
                <c:pt idx="2307">
                  <c:v>-0.3</c:v>
                </c:pt>
                <c:pt idx="2308">
                  <c:v>-0.6</c:v>
                </c:pt>
                <c:pt idx="2309">
                  <c:v>-0.58000000000000118</c:v>
                </c:pt>
                <c:pt idx="2310">
                  <c:v>4.000000000000057E-2</c:v>
                </c:pt>
                <c:pt idx="2311">
                  <c:v>-0.25999999999999945</c:v>
                </c:pt>
                <c:pt idx="2312">
                  <c:v>0.1</c:v>
                </c:pt>
                <c:pt idx="2313">
                  <c:v>7.9999999999998295E-2</c:v>
                </c:pt>
                <c:pt idx="2314">
                  <c:v>8.000000000000114E-2</c:v>
                </c:pt>
                <c:pt idx="2315">
                  <c:v>-0.11999999999999886</c:v>
                </c:pt>
                <c:pt idx="2316">
                  <c:v>-0.11999999999999886</c:v>
                </c:pt>
                <c:pt idx="2317">
                  <c:v>0.10000000000000284</c:v>
                </c:pt>
                <c:pt idx="2318">
                  <c:v>0.24000000000000626</c:v>
                </c:pt>
                <c:pt idx="2319">
                  <c:v>0.26000000000000512</c:v>
                </c:pt>
                <c:pt idx="2320">
                  <c:v>0.54000000000000337</c:v>
                </c:pt>
                <c:pt idx="2321">
                  <c:v>0.9000000000000028</c:v>
                </c:pt>
                <c:pt idx="2322">
                  <c:v>1.0800000000000012</c:v>
                </c:pt>
                <c:pt idx="2323">
                  <c:v>1.0400000000000005</c:v>
                </c:pt>
                <c:pt idx="2324">
                  <c:v>0.95999999999999941</c:v>
                </c:pt>
                <c:pt idx="2325">
                  <c:v>0.3</c:v>
                </c:pt>
                <c:pt idx="2326">
                  <c:v>-0.15999999999999942</c:v>
                </c:pt>
                <c:pt idx="2327">
                  <c:v>-0.64000000000000057</c:v>
                </c:pt>
                <c:pt idx="2328">
                  <c:v>-0.64000000000000057</c:v>
                </c:pt>
                <c:pt idx="2329">
                  <c:v>-0.51999999999999891</c:v>
                </c:pt>
                <c:pt idx="2330">
                  <c:v>-0.25999999999999945</c:v>
                </c:pt>
                <c:pt idx="2331">
                  <c:v>5.9999999999999429E-2</c:v>
                </c:pt>
                <c:pt idx="2332">
                  <c:v>0.24000000000000057</c:v>
                </c:pt>
                <c:pt idx="2333">
                  <c:v>0.3</c:v>
                </c:pt>
                <c:pt idx="2334">
                  <c:v>5.9999999999999429E-2</c:v>
                </c:pt>
                <c:pt idx="2335">
                  <c:v>-0.32000000000000173</c:v>
                </c:pt>
                <c:pt idx="2336">
                  <c:v>-0.4</c:v>
                </c:pt>
                <c:pt idx="2337">
                  <c:v>-0.25999999999999945</c:v>
                </c:pt>
                <c:pt idx="2338">
                  <c:v>-5.9999999999999429E-2</c:v>
                </c:pt>
                <c:pt idx="2339">
                  <c:v>-0.4</c:v>
                </c:pt>
                <c:pt idx="2340">
                  <c:v>0.36000000000000226</c:v>
                </c:pt>
                <c:pt idx="2341">
                  <c:v>0.31999999999999884</c:v>
                </c:pt>
                <c:pt idx="2342">
                  <c:v>0.31999999999999884</c:v>
                </c:pt>
                <c:pt idx="2343">
                  <c:v>0.23999999999999772</c:v>
                </c:pt>
                <c:pt idx="2344">
                  <c:v>0.67999999999999827</c:v>
                </c:pt>
                <c:pt idx="2345">
                  <c:v>0.57999999999999829</c:v>
                </c:pt>
                <c:pt idx="2346">
                  <c:v>0.84000000000000052</c:v>
                </c:pt>
                <c:pt idx="2347">
                  <c:v>1.3</c:v>
                </c:pt>
                <c:pt idx="2348">
                  <c:v>1.3400000000000005</c:v>
                </c:pt>
                <c:pt idx="2349">
                  <c:v>1.5600000000000023</c:v>
                </c:pt>
                <c:pt idx="2350">
                  <c:v>1.4200000000000017</c:v>
                </c:pt>
                <c:pt idx="2351">
                  <c:v>1.4000000000000028</c:v>
                </c:pt>
                <c:pt idx="2352">
                  <c:v>0.72000000000000175</c:v>
                </c:pt>
                <c:pt idx="2353">
                  <c:v>0.92000000000000171</c:v>
                </c:pt>
                <c:pt idx="2354">
                  <c:v>0.9</c:v>
                </c:pt>
                <c:pt idx="2355">
                  <c:v>0.71999999999999886</c:v>
                </c:pt>
                <c:pt idx="2356">
                  <c:v>0.65999999999999659</c:v>
                </c:pt>
                <c:pt idx="2357">
                  <c:v>0.75999999999999657</c:v>
                </c:pt>
                <c:pt idx="2358">
                  <c:v>0.3999999999999943</c:v>
                </c:pt>
                <c:pt idx="2359">
                  <c:v>0.17999999999999544</c:v>
                </c:pt>
                <c:pt idx="2360">
                  <c:v>0.619999999999996</c:v>
                </c:pt>
                <c:pt idx="2361">
                  <c:v>0.49999999999999717</c:v>
                </c:pt>
                <c:pt idx="2362">
                  <c:v>1.9999999999998862E-2</c:v>
                </c:pt>
                <c:pt idx="2363">
                  <c:v>8.000000000000114E-2</c:v>
                </c:pt>
                <c:pt idx="2364">
                  <c:v>-8.000000000000114E-2</c:v>
                </c:pt>
                <c:pt idx="2365">
                  <c:v>-0.85999999999999943</c:v>
                </c:pt>
                <c:pt idx="2366">
                  <c:v>-0.81999999999999884</c:v>
                </c:pt>
                <c:pt idx="2367">
                  <c:v>-0.45999999999999941</c:v>
                </c:pt>
                <c:pt idx="2368">
                  <c:v>-0.58000000000000118</c:v>
                </c:pt>
                <c:pt idx="2369">
                  <c:v>-0.58000000000000118</c:v>
                </c:pt>
                <c:pt idx="2370">
                  <c:v>-2.0000000000001704E-2</c:v>
                </c:pt>
                <c:pt idx="2371">
                  <c:v>-0.28000000000000114</c:v>
                </c:pt>
                <c:pt idx="2372">
                  <c:v>7.9999999999998295E-2</c:v>
                </c:pt>
                <c:pt idx="2373">
                  <c:v>5.9999999999999429E-2</c:v>
                </c:pt>
                <c:pt idx="2374">
                  <c:v>0.34000000000000058</c:v>
                </c:pt>
                <c:pt idx="2375">
                  <c:v>-0.16000000000000228</c:v>
                </c:pt>
                <c:pt idx="2376">
                  <c:v>3.9999999999997725E-2</c:v>
                </c:pt>
                <c:pt idx="2377">
                  <c:v>-0.54000000000000059</c:v>
                </c:pt>
                <c:pt idx="2378">
                  <c:v>-0.4</c:v>
                </c:pt>
                <c:pt idx="2379">
                  <c:v>-0.94000000000000061</c:v>
                </c:pt>
                <c:pt idx="2380">
                  <c:v>-0.75999999999999657</c:v>
                </c:pt>
                <c:pt idx="2381">
                  <c:v>-0.97999999999999832</c:v>
                </c:pt>
                <c:pt idx="2382">
                  <c:v>-0.45999999999999941</c:v>
                </c:pt>
                <c:pt idx="2383">
                  <c:v>-0.38000000000000111</c:v>
                </c:pt>
                <c:pt idx="2384">
                  <c:v>0.22000000000000169</c:v>
                </c:pt>
                <c:pt idx="2385">
                  <c:v>0.41999999999999887</c:v>
                </c:pt>
                <c:pt idx="2386">
                  <c:v>0.91999999999999882</c:v>
                </c:pt>
                <c:pt idx="2387">
                  <c:v>0.91999999999999882</c:v>
                </c:pt>
                <c:pt idx="2388">
                  <c:v>0.8</c:v>
                </c:pt>
                <c:pt idx="2389">
                  <c:v>0.77999999999999825</c:v>
                </c:pt>
                <c:pt idx="2390">
                  <c:v>0.94000000000000061</c:v>
                </c:pt>
                <c:pt idx="2391">
                  <c:v>0.76000000000000223</c:v>
                </c:pt>
                <c:pt idx="2392">
                  <c:v>0.42000000000000171</c:v>
                </c:pt>
                <c:pt idx="2393">
                  <c:v>0.56000000000000227</c:v>
                </c:pt>
                <c:pt idx="2394">
                  <c:v>0.34000000000000058</c:v>
                </c:pt>
                <c:pt idx="2395">
                  <c:v>0.1799999999999983</c:v>
                </c:pt>
                <c:pt idx="2396">
                  <c:v>-2.0000000000001704E-2</c:v>
                </c:pt>
                <c:pt idx="2397">
                  <c:v>-8.000000000000114E-2</c:v>
                </c:pt>
                <c:pt idx="2398">
                  <c:v>-0.3</c:v>
                </c:pt>
                <c:pt idx="2399">
                  <c:v>2.0000000000001704E-2</c:v>
                </c:pt>
                <c:pt idx="2400">
                  <c:v>2.0000000000001704E-2</c:v>
                </c:pt>
                <c:pt idx="2401">
                  <c:v>0.21999999999999886</c:v>
                </c:pt>
                <c:pt idx="2402">
                  <c:v>0.47999999999999832</c:v>
                </c:pt>
                <c:pt idx="2403">
                  <c:v>0.43999999999999773</c:v>
                </c:pt>
                <c:pt idx="2404">
                  <c:v>0.31999999999999601</c:v>
                </c:pt>
                <c:pt idx="2405">
                  <c:v>0.41999999999999604</c:v>
                </c:pt>
                <c:pt idx="2406">
                  <c:v>0.37999999999999545</c:v>
                </c:pt>
                <c:pt idx="2407">
                  <c:v>0.17999999999999544</c:v>
                </c:pt>
                <c:pt idx="2408">
                  <c:v>0.31999999999999318</c:v>
                </c:pt>
                <c:pt idx="2409">
                  <c:v>1.9999999999993179E-2</c:v>
                </c:pt>
                <c:pt idx="2410">
                  <c:v>-0.20000000000000853</c:v>
                </c:pt>
                <c:pt idx="2411">
                  <c:v>-0.32000000000000739</c:v>
                </c:pt>
                <c:pt idx="2412">
                  <c:v>-0.64000000000000623</c:v>
                </c:pt>
                <c:pt idx="2413">
                  <c:v>-0.68000000000000393</c:v>
                </c:pt>
                <c:pt idx="2414">
                  <c:v>-0.4600000000000023</c:v>
                </c:pt>
                <c:pt idx="2415">
                  <c:v>-0.24000000000000057</c:v>
                </c:pt>
                <c:pt idx="2416">
                  <c:v>-0.42000000000000171</c:v>
                </c:pt>
                <c:pt idx="2417">
                  <c:v>-6.0000000000002274E-2</c:v>
                </c:pt>
                <c:pt idx="2418">
                  <c:v>-2.0000000000001704E-2</c:v>
                </c:pt>
                <c:pt idx="2419">
                  <c:v>7.9999999999998295E-2</c:v>
                </c:pt>
                <c:pt idx="2420">
                  <c:v>-0.2</c:v>
                </c:pt>
                <c:pt idx="2421">
                  <c:v>0.1200000000000017</c:v>
                </c:pt>
                <c:pt idx="2422">
                  <c:v>0.380000000000004</c:v>
                </c:pt>
                <c:pt idx="2423">
                  <c:v>4.000000000000057E-2</c:v>
                </c:pt>
                <c:pt idx="2424">
                  <c:v>-0.15999999999999942</c:v>
                </c:pt>
                <c:pt idx="2425">
                  <c:v>-0.20000000000000284</c:v>
                </c:pt>
                <c:pt idx="2426">
                  <c:v>-0.44000000000000339</c:v>
                </c:pt>
                <c:pt idx="2427">
                  <c:v>-0.54000000000000337</c:v>
                </c:pt>
                <c:pt idx="2428">
                  <c:v>-0.62000000000000166</c:v>
                </c:pt>
                <c:pt idx="2429">
                  <c:v>-0.9600000000000023</c:v>
                </c:pt>
                <c:pt idx="2430">
                  <c:v>-0.78000000000000114</c:v>
                </c:pt>
                <c:pt idx="2431">
                  <c:v>-0.68000000000000116</c:v>
                </c:pt>
                <c:pt idx="2432">
                  <c:v>-1.1400000000000035</c:v>
                </c:pt>
                <c:pt idx="2433">
                  <c:v>-0.70000000000000284</c:v>
                </c:pt>
                <c:pt idx="2434">
                  <c:v>-0.54000000000000337</c:v>
                </c:pt>
                <c:pt idx="2435">
                  <c:v>-0.880000000000004</c:v>
                </c:pt>
                <c:pt idx="2436">
                  <c:v>-0.64000000000000346</c:v>
                </c:pt>
                <c:pt idx="2437">
                  <c:v>-0.34000000000000341</c:v>
                </c:pt>
                <c:pt idx="2438">
                  <c:v>-0.4600000000000023</c:v>
                </c:pt>
                <c:pt idx="2439">
                  <c:v>-0.18000000000000113</c:v>
                </c:pt>
                <c:pt idx="2440">
                  <c:v>-0.11999999999999886</c:v>
                </c:pt>
                <c:pt idx="2441">
                  <c:v>-0.43999999999999773</c:v>
                </c:pt>
                <c:pt idx="2442">
                  <c:v>-0.619999999999996</c:v>
                </c:pt>
                <c:pt idx="2443">
                  <c:v>-0.67999999999999827</c:v>
                </c:pt>
                <c:pt idx="2444">
                  <c:v>-0.87999999999999834</c:v>
                </c:pt>
                <c:pt idx="2445">
                  <c:v>-0.57999999999999829</c:v>
                </c:pt>
                <c:pt idx="2446">
                  <c:v>-0.1799999999999983</c:v>
                </c:pt>
                <c:pt idx="2447">
                  <c:v>0.18000000000000113</c:v>
                </c:pt>
                <c:pt idx="2448">
                  <c:v>0.40000000000000285</c:v>
                </c:pt>
                <c:pt idx="2449">
                  <c:v>0.40000000000000285</c:v>
                </c:pt>
                <c:pt idx="2450">
                  <c:v>0.32000000000000173</c:v>
                </c:pt>
                <c:pt idx="2451">
                  <c:v>0.18000000000000113</c:v>
                </c:pt>
                <c:pt idx="2452">
                  <c:v>0.25999999999999945</c:v>
                </c:pt>
                <c:pt idx="2453">
                  <c:v>7.9999999999998295E-2</c:v>
                </c:pt>
                <c:pt idx="2454">
                  <c:v>5.9999999999999429E-2</c:v>
                </c:pt>
                <c:pt idx="2455">
                  <c:v>-0.3</c:v>
                </c:pt>
                <c:pt idx="2456">
                  <c:v>-0.4600000000000023</c:v>
                </c:pt>
                <c:pt idx="2457">
                  <c:v>-0.74000000000000055</c:v>
                </c:pt>
                <c:pt idx="2458">
                  <c:v>-0.44000000000000056</c:v>
                </c:pt>
                <c:pt idx="2459">
                  <c:v>-0.30000000000000282</c:v>
                </c:pt>
                <c:pt idx="2460">
                  <c:v>-0.20000000000000284</c:v>
                </c:pt>
                <c:pt idx="2461">
                  <c:v>-0.21999999999999886</c:v>
                </c:pt>
                <c:pt idx="2462">
                  <c:v>2.0000000000001704E-2</c:v>
                </c:pt>
                <c:pt idx="2463">
                  <c:v>-0.47999999999999832</c:v>
                </c:pt>
                <c:pt idx="2464">
                  <c:v>-0.39999999999999714</c:v>
                </c:pt>
                <c:pt idx="2465">
                  <c:v>-0.39999999999999714</c:v>
                </c:pt>
                <c:pt idx="2466">
                  <c:v>-0.57999999999999829</c:v>
                </c:pt>
                <c:pt idx="2467">
                  <c:v>-1.0199999999999989</c:v>
                </c:pt>
                <c:pt idx="2468">
                  <c:v>-0.65999999999999948</c:v>
                </c:pt>
                <c:pt idx="2469">
                  <c:v>-0.57999999999999829</c:v>
                </c:pt>
                <c:pt idx="2470">
                  <c:v>2.8421709430404009E-15</c:v>
                </c:pt>
                <c:pt idx="2471">
                  <c:v>-0.13999999999999774</c:v>
                </c:pt>
                <c:pt idx="2472">
                  <c:v>-7.9999999999998295E-2</c:v>
                </c:pt>
                <c:pt idx="2473">
                  <c:v>4.0000000000003408E-2</c:v>
                </c:pt>
                <c:pt idx="2474">
                  <c:v>-0.1799999999999983</c:v>
                </c:pt>
                <c:pt idx="2475">
                  <c:v>-0.82000000000000173</c:v>
                </c:pt>
                <c:pt idx="2476">
                  <c:v>-0.15999999999999942</c:v>
                </c:pt>
                <c:pt idx="2477">
                  <c:v>5.9999999999999429E-2</c:v>
                </c:pt>
                <c:pt idx="2478">
                  <c:v>-0.30000000000000282</c:v>
                </c:pt>
                <c:pt idx="2479">
                  <c:v>-0.50000000000000289</c:v>
                </c:pt>
                <c:pt idx="2480">
                  <c:v>-0.16000000000000228</c:v>
                </c:pt>
                <c:pt idx="2481">
                  <c:v>-0.44000000000000339</c:v>
                </c:pt>
                <c:pt idx="2482">
                  <c:v>-0.54000000000000059</c:v>
                </c:pt>
                <c:pt idx="2483">
                  <c:v>-0.34000000000000058</c:v>
                </c:pt>
                <c:pt idx="2484">
                  <c:v>-0.16000000000000228</c:v>
                </c:pt>
                <c:pt idx="2485">
                  <c:v>0.29999999999999716</c:v>
                </c:pt>
                <c:pt idx="2486">
                  <c:v>0.3599999999999966</c:v>
                </c:pt>
                <c:pt idx="2487">
                  <c:v>0.49999999999999434</c:v>
                </c:pt>
                <c:pt idx="2488">
                  <c:v>3.9999999999994887E-2</c:v>
                </c:pt>
                <c:pt idx="2489">
                  <c:v>0.13999999999999774</c:v>
                </c:pt>
                <c:pt idx="2490">
                  <c:v>-0.31999999999999884</c:v>
                </c:pt>
                <c:pt idx="2491">
                  <c:v>-0.27999999999999831</c:v>
                </c:pt>
                <c:pt idx="2492">
                  <c:v>-0.45999999999999658</c:v>
                </c:pt>
                <c:pt idx="2493">
                  <c:v>0.20000000000000567</c:v>
                </c:pt>
                <c:pt idx="2494">
                  <c:v>4.0000000000006253E-2</c:v>
                </c:pt>
                <c:pt idx="2495">
                  <c:v>8.0000000000003985E-2</c:v>
                </c:pt>
                <c:pt idx="2496">
                  <c:v>0.28000000000000397</c:v>
                </c:pt>
                <c:pt idx="2497">
                  <c:v>0.22000000000000169</c:v>
                </c:pt>
                <c:pt idx="2498">
                  <c:v>5.9999999999999429E-2</c:v>
                </c:pt>
                <c:pt idx="2499">
                  <c:v>0.39999999999999714</c:v>
                </c:pt>
                <c:pt idx="2500">
                  <c:v>0.25999999999999657</c:v>
                </c:pt>
                <c:pt idx="2501">
                  <c:v>-6.0000000000005119E-2</c:v>
                </c:pt>
                <c:pt idx="2502">
                  <c:v>-2.8421709430404009E-15</c:v>
                </c:pt>
                <c:pt idx="2503">
                  <c:v>-0.22000000000000169</c:v>
                </c:pt>
                <c:pt idx="2504">
                  <c:v>-0.55999999999999939</c:v>
                </c:pt>
                <c:pt idx="2505">
                  <c:v>-0.39999999999999714</c:v>
                </c:pt>
                <c:pt idx="2506">
                  <c:v>-0.21999999999999603</c:v>
                </c:pt>
                <c:pt idx="2507">
                  <c:v>-0.33999999999999486</c:v>
                </c:pt>
                <c:pt idx="2508">
                  <c:v>-3.9999999999994887E-2</c:v>
                </c:pt>
                <c:pt idx="2509">
                  <c:v>-7.9999999999998295E-2</c:v>
                </c:pt>
                <c:pt idx="2510">
                  <c:v>-0.45999999999999941</c:v>
                </c:pt>
                <c:pt idx="2511">
                  <c:v>-0.35999999999999943</c:v>
                </c:pt>
                <c:pt idx="2512">
                  <c:v>-0.32000000000000173</c:v>
                </c:pt>
                <c:pt idx="2513">
                  <c:v>-0.1200000000000017</c:v>
                </c:pt>
                <c:pt idx="2514">
                  <c:v>0.52000000000000168</c:v>
                </c:pt>
                <c:pt idx="2515">
                  <c:v>0.94000000000000061</c:v>
                </c:pt>
                <c:pt idx="2516">
                  <c:v>1</c:v>
                </c:pt>
                <c:pt idx="2517">
                  <c:v>1</c:v>
                </c:pt>
                <c:pt idx="2518">
                  <c:v>0.84000000000000052</c:v>
                </c:pt>
                <c:pt idx="2519">
                  <c:v>0.21999999999999886</c:v>
                </c:pt>
                <c:pt idx="2520">
                  <c:v>-8.000000000000114E-2</c:v>
                </c:pt>
                <c:pt idx="2521">
                  <c:v>-0.4</c:v>
                </c:pt>
                <c:pt idx="2522">
                  <c:v>4.000000000000057E-2</c:v>
                </c:pt>
                <c:pt idx="2523">
                  <c:v>-0.25999999999999945</c:v>
                </c:pt>
                <c:pt idx="2524">
                  <c:v>-0.23999999999999772</c:v>
                </c:pt>
                <c:pt idx="2525">
                  <c:v>4.0000000000006253E-2</c:v>
                </c:pt>
                <c:pt idx="2526">
                  <c:v>2.0000000000004549E-2</c:v>
                </c:pt>
                <c:pt idx="2527">
                  <c:v>-0.45999999999999658</c:v>
                </c:pt>
                <c:pt idx="2528">
                  <c:v>-0.83999999999999775</c:v>
                </c:pt>
                <c:pt idx="2529">
                  <c:v>-0.23999999999999772</c:v>
                </c:pt>
                <c:pt idx="2530">
                  <c:v>-0.38000000000000111</c:v>
                </c:pt>
                <c:pt idx="2531">
                  <c:v>-0.2</c:v>
                </c:pt>
                <c:pt idx="2532">
                  <c:v>-0.15999999999999942</c:v>
                </c:pt>
                <c:pt idx="2533">
                  <c:v>0.25999999999999945</c:v>
                </c:pt>
                <c:pt idx="2534">
                  <c:v>0.11999999999999603</c:v>
                </c:pt>
                <c:pt idx="2535">
                  <c:v>0.27999999999999831</c:v>
                </c:pt>
                <c:pt idx="2536">
                  <c:v>0.27999999999999547</c:v>
                </c:pt>
                <c:pt idx="2537">
                  <c:v>0.11999999999999603</c:v>
                </c:pt>
                <c:pt idx="2538">
                  <c:v>-0.1200000000000017</c:v>
                </c:pt>
                <c:pt idx="2539">
                  <c:v>-0.54000000000000059</c:v>
                </c:pt>
                <c:pt idx="2540">
                  <c:v>-0.70000000000000284</c:v>
                </c:pt>
                <c:pt idx="2541">
                  <c:v>-0.98000000000000109</c:v>
                </c:pt>
                <c:pt idx="2542">
                  <c:v>-0.98000000000000109</c:v>
                </c:pt>
                <c:pt idx="2543">
                  <c:v>-0.5</c:v>
                </c:pt>
                <c:pt idx="2544">
                  <c:v>-0.31999999999999884</c:v>
                </c:pt>
                <c:pt idx="2545">
                  <c:v>-0.23999999999999772</c:v>
                </c:pt>
                <c:pt idx="2546">
                  <c:v>-0.13999999999999488</c:v>
                </c:pt>
                <c:pt idx="2547">
                  <c:v>2.0000000000004549E-2</c:v>
                </c:pt>
                <c:pt idx="2548">
                  <c:v>-0.43999999999999773</c:v>
                </c:pt>
                <c:pt idx="2549">
                  <c:v>-0.33999999999999775</c:v>
                </c:pt>
                <c:pt idx="2550">
                  <c:v>-0.41999999999999887</c:v>
                </c:pt>
                <c:pt idx="2551">
                  <c:v>-0.34000000000000058</c:v>
                </c:pt>
                <c:pt idx="2552">
                  <c:v>-0.21999999999999886</c:v>
                </c:pt>
                <c:pt idx="2553">
                  <c:v>0</c:v>
                </c:pt>
                <c:pt idx="2554">
                  <c:v>-0.3</c:v>
                </c:pt>
                <c:pt idx="2555">
                  <c:v>-0.15999999999999659</c:v>
                </c:pt>
                <c:pt idx="2556">
                  <c:v>-0.21999999999999603</c:v>
                </c:pt>
                <c:pt idx="2557">
                  <c:v>0.10000000000000284</c:v>
                </c:pt>
                <c:pt idx="2558">
                  <c:v>0.32000000000000456</c:v>
                </c:pt>
                <c:pt idx="2559">
                  <c:v>0.58000000000000396</c:v>
                </c:pt>
                <c:pt idx="2560">
                  <c:v>0.60000000000000286</c:v>
                </c:pt>
                <c:pt idx="2561">
                  <c:v>0.68000000000000116</c:v>
                </c:pt>
                <c:pt idx="2562">
                  <c:v>0.4</c:v>
                </c:pt>
                <c:pt idx="2563">
                  <c:v>0.3</c:v>
                </c:pt>
                <c:pt idx="2564">
                  <c:v>8.000000000000114E-2</c:v>
                </c:pt>
                <c:pt idx="2565">
                  <c:v>1.9999999999998862E-2</c:v>
                </c:pt>
                <c:pt idx="2566">
                  <c:v>-0.18000000000000113</c:v>
                </c:pt>
                <c:pt idx="2567">
                  <c:v>-0.34000000000000058</c:v>
                </c:pt>
                <c:pt idx="2568">
                  <c:v>-0.5</c:v>
                </c:pt>
                <c:pt idx="2569">
                  <c:v>-0.34000000000000058</c:v>
                </c:pt>
                <c:pt idx="2570">
                  <c:v>-0.41999999999999887</c:v>
                </c:pt>
                <c:pt idx="2571">
                  <c:v>2.0000000000001704E-2</c:v>
                </c:pt>
                <c:pt idx="2572">
                  <c:v>0.4600000000000023</c:v>
                </c:pt>
                <c:pt idx="2573">
                  <c:v>0.52000000000000168</c:v>
                </c:pt>
                <c:pt idx="2574">
                  <c:v>0.8</c:v>
                </c:pt>
                <c:pt idx="2575">
                  <c:v>1.3</c:v>
                </c:pt>
                <c:pt idx="2576">
                  <c:v>1.2199999999999989</c:v>
                </c:pt>
                <c:pt idx="2577">
                  <c:v>0.93999999999999773</c:v>
                </c:pt>
                <c:pt idx="2578">
                  <c:v>1.0199999999999989</c:v>
                </c:pt>
                <c:pt idx="2579">
                  <c:v>0.38000000000000111</c:v>
                </c:pt>
                <c:pt idx="2580">
                  <c:v>0.31999999999999884</c:v>
                </c:pt>
                <c:pt idx="2581">
                  <c:v>0.21999999999999886</c:v>
                </c:pt>
                <c:pt idx="2582">
                  <c:v>0.1</c:v>
                </c:pt>
                <c:pt idx="2583">
                  <c:v>-0.18000000000000113</c:v>
                </c:pt>
                <c:pt idx="2584">
                  <c:v>-4.0000000000003408E-2</c:v>
                </c:pt>
                <c:pt idx="2585">
                  <c:v>-0.48000000000000115</c:v>
                </c:pt>
                <c:pt idx="2586">
                  <c:v>-0.52000000000000168</c:v>
                </c:pt>
                <c:pt idx="2587">
                  <c:v>-0.22000000000000169</c:v>
                </c:pt>
                <c:pt idx="2588">
                  <c:v>-0.18000000000000113</c:v>
                </c:pt>
                <c:pt idx="2589">
                  <c:v>-5.9999999999999429E-2</c:v>
                </c:pt>
                <c:pt idx="2590">
                  <c:v>0.44000000000000056</c:v>
                </c:pt>
                <c:pt idx="2591">
                  <c:v>8.000000000000114E-2</c:v>
                </c:pt>
                <c:pt idx="2592">
                  <c:v>-4.000000000000057E-2</c:v>
                </c:pt>
                <c:pt idx="2593">
                  <c:v>0.27999999999999831</c:v>
                </c:pt>
                <c:pt idx="2594">
                  <c:v>0.51999999999999891</c:v>
                </c:pt>
                <c:pt idx="2595">
                  <c:v>0.15999999999999659</c:v>
                </c:pt>
                <c:pt idx="2596">
                  <c:v>0.41999999999999887</c:v>
                </c:pt>
                <c:pt idx="2597">
                  <c:v>0.21999999999999886</c:v>
                </c:pt>
                <c:pt idx="2598">
                  <c:v>5.9999999999999429E-2</c:v>
                </c:pt>
                <c:pt idx="2599">
                  <c:v>-0.3</c:v>
                </c:pt>
                <c:pt idx="2600">
                  <c:v>-0.91999999999999882</c:v>
                </c:pt>
                <c:pt idx="2601">
                  <c:v>-0.9</c:v>
                </c:pt>
                <c:pt idx="2602">
                  <c:v>-0.99999999999999711</c:v>
                </c:pt>
                <c:pt idx="2603">
                  <c:v>-1.0399999999999949</c:v>
                </c:pt>
                <c:pt idx="2604">
                  <c:v>-1.2599999999999967</c:v>
                </c:pt>
                <c:pt idx="2605">
                  <c:v>-1.2599999999999967</c:v>
                </c:pt>
                <c:pt idx="2606">
                  <c:v>-1.1399999999999948</c:v>
                </c:pt>
                <c:pt idx="2607">
                  <c:v>-1.0999999999999972</c:v>
                </c:pt>
                <c:pt idx="2608">
                  <c:v>-1.2599999999999993</c:v>
                </c:pt>
                <c:pt idx="2609">
                  <c:v>-1.0199999999999989</c:v>
                </c:pt>
                <c:pt idx="2610">
                  <c:v>-0.71999999999999886</c:v>
                </c:pt>
                <c:pt idx="2611">
                  <c:v>-1.2200000000000017</c:v>
                </c:pt>
                <c:pt idx="2612">
                  <c:v>-1.1000000000000001</c:v>
                </c:pt>
                <c:pt idx="2613">
                  <c:v>-1.0599999999999994</c:v>
                </c:pt>
                <c:pt idx="2614">
                  <c:v>-1.1400000000000006</c:v>
                </c:pt>
                <c:pt idx="2615">
                  <c:v>-1.2399999999999978</c:v>
                </c:pt>
                <c:pt idx="2616">
                  <c:v>-1.1599999999999966</c:v>
                </c:pt>
                <c:pt idx="2617">
                  <c:v>-1.1599999999999995</c:v>
                </c:pt>
                <c:pt idx="2618">
                  <c:v>-1.319999999999999</c:v>
                </c:pt>
                <c:pt idx="2619">
                  <c:v>-1.0799999999999983</c:v>
                </c:pt>
                <c:pt idx="2620">
                  <c:v>-1.2000000000000028</c:v>
                </c:pt>
                <c:pt idx="2621">
                  <c:v>-1.0800000000000041</c:v>
                </c:pt>
                <c:pt idx="2622">
                  <c:v>-1.3400000000000034</c:v>
                </c:pt>
                <c:pt idx="2623">
                  <c:v>-1.5000000000000058</c:v>
                </c:pt>
                <c:pt idx="2624">
                  <c:v>-1.5400000000000034</c:v>
                </c:pt>
                <c:pt idx="2625">
                  <c:v>-1.1199999999999988</c:v>
                </c:pt>
                <c:pt idx="2626">
                  <c:v>-1.2199999999999989</c:v>
                </c:pt>
                <c:pt idx="2627">
                  <c:v>-0.81999999999999607</c:v>
                </c:pt>
                <c:pt idx="2628">
                  <c:v>-0.51999999999999602</c:v>
                </c:pt>
                <c:pt idx="2629">
                  <c:v>-0.31999999999999884</c:v>
                </c:pt>
                <c:pt idx="2630">
                  <c:v>-0.11999999999999886</c:v>
                </c:pt>
                <c:pt idx="2631">
                  <c:v>4.000000000000057E-2</c:v>
                </c:pt>
                <c:pt idx="2632">
                  <c:v>-0.11999999999999886</c:v>
                </c:pt>
                <c:pt idx="2633">
                  <c:v>-3.9999999999997725E-2</c:v>
                </c:pt>
                <c:pt idx="2634">
                  <c:v>-0.15999999999999659</c:v>
                </c:pt>
                <c:pt idx="2635">
                  <c:v>-0.15999999999999942</c:v>
                </c:pt>
                <c:pt idx="2636">
                  <c:v>6.0000000000002274E-2</c:v>
                </c:pt>
                <c:pt idx="2637">
                  <c:v>0.32000000000000173</c:v>
                </c:pt>
                <c:pt idx="2638">
                  <c:v>0.58000000000000118</c:v>
                </c:pt>
                <c:pt idx="2639">
                  <c:v>0.64000000000000057</c:v>
                </c:pt>
                <c:pt idx="2640">
                  <c:v>0.65999999999999948</c:v>
                </c:pt>
                <c:pt idx="2641">
                  <c:v>1.2199999999999989</c:v>
                </c:pt>
                <c:pt idx="2642">
                  <c:v>1.5399999999999949</c:v>
                </c:pt>
                <c:pt idx="2643">
                  <c:v>1.4799999999999955</c:v>
                </c:pt>
                <c:pt idx="2644">
                  <c:v>1.8199999999999961</c:v>
                </c:pt>
                <c:pt idx="2645">
                  <c:v>1.8799999999999983</c:v>
                </c:pt>
                <c:pt idx="2646">
                  <c:v>1.0400000000000005</c:v>
                </c:pt>
                <c:pt idx="2647">
                  <c:v>0.52000000000000168</c:v>
                </c:pt>
                <c:pt idx="2648">
                  <c:v>0.16000000000000228</c:v>
                </c:pt>
                <c:pt idx="2649">
                  <c:v>-0.15999999999999942</c:v>
                </c:pt>
                <c:pt idx="2650">
                  <c:v>-0.44000000000000056</c:v>
                </c:pt>
                <c:pt idx="2651">
                  <c:v>-8.0000000000003985E-2</c:v>
                </c:pt>
                <c:pt idx="2652">
                  <c:v>0.11999999999999886</c:v>
                </c:pt>
                <c:pt idx="2653">
                  <c:v>0.21999999999999603</c:v>
                </c:pt>
                <c:pt idx="2654">
                  <c:v>9.9999999999997161E-2</c:v>
                </c:pt>
                <c:pt idx="2655">
                  <c:v>-6.0000000000002274E-2</c:v>
                </c:pt>
                <c:pt idx="2656">
                  <c:v>-0.21999999999999886</c:v>
                </c:pt>
                <c:pt idx="2657">
                  <c:v>-0.2</c:v>
                </c:pt>
                <c:pt idx="2658">
                  <c:v>2.0000000000001704E-2</c:v>
                </c:pt>
                <c:pt idx="2659">
                  <c:v>0.36000000000000226</c:v>
                </c:pt>
                <c:pt idx="2660">
                  <c:v>0.64000000000000346</c:v>
                </c:pt>
                <c:pt idx="2661">
                  <c:v>1.0400000000000034</c:v>
                </c:pt>
                <c:pt idx="2662">
                  <c:v>0.84000000000000341</c:v>
                </c:pt>
                <c:pt idx="2663">
                  <c:v>0.78000000000000402</c:v>
                </c:pt>
                <c:pt idx="2664">
                  <c:v>0.50000000000000289</c:v>
                </c:pt>
                <c:pt idx="2665">
                  <c:v>0.74000000000000343</c:v>
                </c:pt>
                <c:pt idx="2666">
                  <c:v>0.40000000000000285</c:v>
                </c:pt>
                <c:pt idx="2667">
                  <c:v>0.62000000000000166</c:v>
                </c:pt>
                <c:pt idx="2668">
                  <c:v>0.58000000000000118</c:v>
                </c:pt>
                <c:pt idx="2669">
                  <c:v>0.74000000000000343</c:v>
                </c:pt>
                <c:pt idx="2670">
                  <c:v>0.60000000000000286</c:v>
                </c:pt>
                <c:pt idx="2671">
                  <c:v>0.65999999999999948</c:v>
                </c:pt>
                <c:pt idx="2672">
                  <c:v>1.0799999999999983</c:v>
                </c:pt>
                <c:pt idx="2673">
                  <c:v>1.3399999999999976</c:v>
                </c:pt>
                <c:pt idx="2674">
                  <c:v>1.6599999999999937</c:v>
                </c:pt>
                <c:pt idx="2675">
                  <c:v>2.0599999999999907</c:v>
                </c:pt>
                <c:pt idx="2676">
                  <c:v>2.3399999999999919</c:v>
                </c:pt>
                <c:pt idx="2677">
                  <c:v>2.339999999999995</c:v>
                </c:pt>
                <c:pt idx="2678">
                  <c:v>2.2799999999999954</c:v>
                </c:pt>
                <c:pt idx="2679">
                  <c:v>2.099999999999997</c:v>
                </c:pt>
                <c:pt idx="2680">
                  <c:v>1.6400000000000006</c:v>
                </c:pt>
                <c:pt idx="2681">
                  <c:v>1.5800000000000012</c:v>
                </c:pt>
                <c:pt idx="2682">
                  <c:v>1.2200000000000002</c:v>
                </c:pt>
                <c:pt idx="2683">
                  <c:v>1.5400000000000005</c:v>
                </c:pt>
                <c:pt idx="2684">
                  <c:v>1.5600000000000009</c:v>
                </c:pt>
                <c:pt idx="2685">
                  <c:v>1.8799999999999983</c:v>
                </c:pt>
                <c:pt idx="2686">
                  <c:v>1.6399999999999992</c:v>
                </c:pt>
                <c:pt idx="2687">
                  <c:v>1.459999999999998</c:v>
                </c:pt>
                <c:pt idx="2688">
                  <c:v>1.2199999999999975</c:v>
                </c:pt>
                <c:pt idx="2689">
                  <c:v>0.67999999999999683</c:v>
                </c:pt>
                <c:pt idx="2690">
                  <c:v>0.37999999999999828</c:v>
                </c:pt>
                <c:pt idx="2691">
                  <c:v>0.35999999999999799</c:v>
                </c:pt>
                <c:pt idx="2692">
                  <c:v>0.13999999999999915</c:v>
                </c:pt>
                <c:pt idx="2693">
                  <c:v>0.15999999999999942</c:v>
                </c:pt>
                <c:pt idx="2694">
                  <c:v>0.67999999999999972</c:v>
                </c:pt>
                <c:pt idx="2695">
                  <c:v>0.87999999999999834</c:v>
                </c:pt>
                <c:pt idx="2696">
                  <c:v>0.91999999999999882</c:v>
                </c:pt>
                <c:pt idx="2697">
                  <c:v>1.1599999999999995</c:v>
                </c:pt>
                <c:pt idx="2698">
                  <c:v>1.2400000000000007</c:v>
                </c:pt>
                <c:pt idx="2699">
                  <c:v>0.82000000000000028</c:v>
                </c:pt>
                <c:pt idx="2700">
                  <c:v>0.62000000000000166</c:v>
                </c:pt>
                <c:pt idx="2701">
                  <c:v>0.72000000000000031</c:v>
                </c:pt>
                <c:pt idx="2702">
                  <c:v>0.7</c:v>
                </c:pt>
                <c:pt idx="2703">
                  <c:v>0.51999999999999891</c:v>
                </c:pt>
                <c:pt idx="2704">
                  <c:v>0.75999999999999945</c:v>
                </c:pt>
                <c:pt idx="2705">
                  <c:v>0.85999999999999799</c:v>
                </c:pt>
                <c:pt idx="2706">
                  <c:v>0.73999999999999777</c:v>
                </c:pt>
                <c:pt idx="2707">
                  <c:v>0.73999999999999777</c:v>
                </c:pt>
                <c:pt idx="2708">
                  <c:v>0.97999999999999832</c:v>
                </c:pt>
                <c:pt idx="2709">
                  <c:v>1.0799999999999996</c:v>
                </c:pt>
                <c:pt idx="2710">
                  <c:v>1.1600000000000008</c:v>
                </c:pt>
                <c:pt idx="2711">
                  <c:v>1.2800000000000025</c:v>
                </c:pt>
                <c:pt idx="2712">
                  <c:v>1.5000000000000013</c:v>
                </c:pt>
                <c:pt idx="2713">
                  <c:v>1.540000000000002</c:v>
                </c:pt>
                <c:pt idx="2714">
                  <c:v>1.3400000000000005</c:v>
                </c:pt>
                <c:pt idx="2715">
                  <c:v>1.4599999999999995</c:v>
                </c:pt>
                <c:pt idx="2716">
                  <c:v>1.2399999999999991</c:v>
                </c:pt>
                <c:pt idx="2717">
                  <c:v>1.0199999999999989</c:v>
                </c:pt>
                <c:pt idx="2718">
                  <c:v>0.59999999999999853</c:v>
                </c:pt>
                <c:pt idx="2719">
                  <c:v>0.63999999999999768</c:v>
                </c:pt>
                <c:pt idx="2720">
                  <c:v>0.159999999999998</c:v>
                </c:pt>
                <c:pt idx="2721">
                  <c:v>-8.000000000000114E-2</c:v>
                </c:pt>
                <c:pt idx="2722">
                  <c:v>-0.3</c:v>
                </c:pt>
                <c:pt idx="2723">
                  <c:v>-0.60000000000000142</c:v>
                </c:pt>
                <c:pt idx="2724">
                  <c:v>-1.4599999999999995</c:v>
                </c:pt>
                <c:pt idx="2725">
                  <c:v>-1.6599999999999979</c:v>
                </c:pt>
                <c:pt idx="2726">
                  <c:v>-1.9999999999999987</c:v>
                </c:pt>
                <c:pt idx="2727">
                  <c:v>-2.419999999999999</c:v>
                </c:pt>
                <c:pt idx="2728">
                  <c:v>-2.5599999999999965</c:v>
                </c:pt>
                <c:pt idx="2729">
                  <c:v>-2.0599999999999978</c:v>
                </c:pt>
                <c:pt idx="2730">
                  <c:v>-2.2399999999999993</c:v>
                </c:pt>
                <c:pt idx="2731">
                  <c:v>-2.2999999999999998</c:v>
                </c:pt>
                <c:pt idx="2732">
                  <c:v>-2.2000000000000002</c:v>
                </c:pt>
                <c:pt idx="2733">
                  <c:v>-2.7000000000000015</c:v>
                </c:pt>
                <c:pt idx="2734">
                  <c:v>-3.3200000000000003</c:v>
                </c:pt>
                <c:pt idx="2735">
                  <c:v>-4.18</c:v>
                </c:pt>
                <c:pt idx="2736">
                  <c:v>-4.58</c:v>
                </c:pt>
                <c:pt idx="2737">
                  <c:v>-5.1199999999999992</c:v>
                </c:pt>
                <c:pt idx="2738">
                  <c:v>-4.7999999999999989</c:v>
                </c:pt>
                <c:pt idx="2739">
                  <c:v>-4.4799999999999986</c:v>
                </c:pt>
                <c:pt idx="2740">
                  <c:v>-3.8999999999999986</c:v>
                </c:pt>
                <c:pt idx="2741">
                  <c:v>-3.7199999999999989</c:v>
                </c:pt>
                <c:pt idx="2742">
                  <c:v>-3.0600000000000009</c:v>
                </c:pt>
                <c:pt idx="2743">
                  <c:v>-2.8000000000000016</c:v>
                </c:pt>
                <c:pt idx="2744">
                  <c:v>-2.7800000000000011</c:v>
                </c:pt>
                <c:pt idx="2745">
                  <c:v>-2.4599999999999995</c:v>
                </c:pt>
                <c:pt idx="2746">
                  <c:v>-1.6599999999999995</c:v>
                </c:pt>
                <c:pt idx="2747">
                  <c:v>-1.9199999999999959</c:v>
                </c:pt>
                <c:pt idx="2748">
                  <c:v>-1.9399999999999948</c:v>
                </c:pt>
                <c:pt idx="2749">
                  <c:v>-1.8999999999999972</c:v>
                </c:pt>
                <c:pt idx="2750">
                  <c:v>-1.9199999999999988</c:v>
                </c:pt>
                <c:pt idx="2751">
                  <c:v>-2.1999999999999971</c:v>
                </c:pt>
                <c:pt idx="2752">
                  <c:v>-1.9200000000000017</c:v>
                </c:pt>
                <c:pt idx="2753">
                  <c:v>-1.7</c:v>
                </c:pt>
                <c:pt idx="2754">
                  <c:v>-0.99999999999999711</c:v>
                </c:pt>
                <c:pt idx="2755">
                  <c:v>-0.57999999999999541</c:v>
                </c:pt>
                <c:pt idx="2756">
                  <c:v>-0.23999999999999772</c:v>
                </c:pt>
                <c:pt idx="2757">
                  <c:v>0.56000000000000516</c:v>
                </c:pt>
                <c:pt idx="2758">
                  <c:v>0.92000000000000171</c:v>
                </c:pt>
                <c:pt idx="2759">
                  <c:v>1</c:v>
                </c:pt>
                <c:pt idx="2760">
                  <c:v>1.7399999999999978</c:v>
                </c:pt>
                <c:pt idx="2761">
                  <c:v>2.1199999999999988</c:v>
                </c:pt>
                <c:pt idx="2762">
                  <c:v>1.9599999999999995</c:v>
                </c:pt>
                <c:pt idx="2763">
                  <c:v>2</c:v>
                </c:pt>
                <c:pt idx="2764">
                  <c:v>2.0599999999999996</c:v>
                </c:pt>
                <c:pt idx="2765">
                  <c:v>1.4799999999999998</c:v>
                </c:pt>
                <c:pt idx="2766">
                  <c:v>1.5400000000000005</c:v>
                </c:pt>
                <c:pt idx="2767">
                  <c:v>1.8200000000000003</c:v>
                </c:pt>
                <c:pt idx="2768">
                  <c:v>1.8200000000000003</c:v>
                </c:pt>
                <c:pt idx="2769">
                  <c:v>2.2000000000000015</c:v>
                </c:pt>
                <c:pt idx="2770">
                  <c:v>2.3000000000000029</c:v>
                </c:pt>
                <c:pt idx="2771">
                  <c:v>1.9400000000000019</c:v>
                </c:pt>
                <c:pt idx="2772">
                  <c:v>1.3000000000000014</c:v>
                </c:pt>
                <c:pt idx="2773">
                  <c:v>0.80000000000000138</c:v>
                </c:pt>
                <c:pt idx="2774">
                  <c:v>-1.9999999999998862E-2</c:v>
                </c:pt>
                <c:pt idx="2775">
                  <c:v>-0.54000000000000059</c:v>
                </c:pt>
                <c:pt idx="2776">
                  <c:v>-0.66000000000000081</c:v>
                </c:pt>
                <c:pt idx="2777">
                  <c:v>-0.86000000000000087</c:v>
                </c:pt>
                <c:pt idx="2778">
                  <c:v>-0.65999999999999948</c:v>
                </c:pt>
                <c:pt idx="2779">
                  <c:v>-0.92000000000000026</c:v>
                </c:pt>
                <c:pt idx="2780">
                  <c:v>-1.0600000000000009</c:v>
                </c:pt>
                <c:pt idx="2781">
                  <c:v>-1.2799999999999998</c:v>
                </c:pt>
                <c:pt idx="2782">
                  <c:v>-1</c:v>
                </c:pt>
                <c:pt idx="2783">
                  <c:v>-1.0200000000000002</c:v>
                </c:pt>
                <c:pt idx="2784">
                  <c:v>-0.89999999999999858</c:v>
                </c:pt>
                <c:pt idx="2785">
                  <c:v>-0.65999999999999803</c:v>
                </c:pt>
                <c:pt idx="2786">
                  <c:v>-0.67999999999999827</c:v>
                </c:pt>
                <c:pt idx="2787">
                  <c:v>-0.41999999999999887</c:v>
                </c:pt>
                <c:pt idx="2788">
                  <c:v>-0.41999999999999887</c:v>
                </c:pt>
                <c:pt idx="2789">
                  <c:v>0.11999999999999886</c:v>
                </c:pt>
                <c:pt idx="2790">
                  <c:v>0.5399999999999977</c:v>
                </c:pt>
                <c:pt idx="2791">
                  <c:v>1.1799999999999955</c:v>
                </c:pt>
                <c:pt idx="2792">
                  <c:v>1.0799999999999954</c:v>
                </c:pt>
                <c:pt idx="2793">
                  <c:v>1.8599999999999965</c:v>
                </c:pt>
                <c:pt idx="2794">
                  <c:v>1.9799999999999982</c:v>
                </c:pt>
                <c:pt idx="2795">
                  <c:v>2.3200000000000016</c:v>
                </c:pt>
                <c:pt idx="2796">
                  <c:v>2.5200000000000031</c:v>
                </c:pt>
                <c:pt idx="2797">
                  <c:v>3.1000000000000028</c:v>
                </c:pt>
                <c:pt idx="2798">
                  <c:v>2.8000000000000016</c:v>
                </c:pt>
                <c:pt idx="2799">
                  <c:v>2.7400000000000007</c:v>
                </c:pt>
                <c:pt idx="2800">
                  <c:v>2.4399999999999991</c:v>
                </c:pt>
                <c:pt idx="2801">
                  <c:v>2.38</c:v>
                </c:pt>
                <c:pt idx="2802">
                  <c:v>2.3200000000000016</c:v>
                </c:pt>
                <c:pt idx="2803">
                  <c:v>2.3000000000000016</c:v>
                </c:pt>
                <c:pt idx="2804">
                  <c:v>2.2200000000000015</c:v>
                </c:pt>
                <c:pt idx="2805">
                  <c:v>2.0400000000000018</c:v>
                </c:pt>
                <c:pt idx="2806">
                  <c:v>1.0600000000000023</c:v>
                </c:pt>
                <c:pt idx="2807">
                  <c:v>4.0000000000001992E-2</c:v>
                </c:pt>
                <c:pt idx="2808">
                  <c:v>-0.91999999999999882</c:v>
                </c:pt>
                <c:pt idx="2809">
                  <c:v>-1.4999999999999987</c:v>
                </c:pt>
                <c:pt idx="2810">
                  <c:v>-1.6399999999999992</c:v>
                </c:pt>
                <c:pt idx="2811">
                  <c:v>-1.7399999999999991</c:v>
                </c:pt>
                <c:pt idx="2812">
                  <c:v>-1.9800000000000011</c:v>
                </c:pt>
                <c:pt idx="2813">
                  <c:v>-2.12</c:v>
                </c:pt>
                <c:pt idx="2814">
                  <c:v>-2.3600000000000008</c:v>
                </c:pt>
                <c:pt idx="2815">
                  <c:v>-3.1200000000000019</c:v>
                </c:pt>
                <c:pt idx="2816">
                  <c:v>-3.2600000000000025</c:v>
                </c:pt>
                <c:pt idx="2817">
                  <c:v>-3.3800000000000026</c:v>
                </c:pt>
                <c:pt idx="2818">
                  <c:v>-3.4400000000000035</c:v>
                </c:pt>
                <c:pt idx="2819">
                  <c:v>-3.7000000000000042</c:v>
                </c:pt>
                <c:pt idx="2820">
                  <c:v>-3.4400000000000035</c:v>
                </c:pt>
                <c:pt idx="2821">
                  <c:v>-3.6600000000000024</c:v>
                </c:pt>
                <c:pt idx="2822">
                  <c:v>-3.8600000000000008</c:v>
                </c:pt>
                <c:pt idx="2823">
                  <c:v>-3.5400000000000005</c:v>
                </c:pt>
                <c:pt idx="2824">
                  <c:v>-3.5599999999999996</c:v>
                </c:pt>
                <c:pt idx="2825">
                  <c:v>-3.6</c:v>
                </c:pt>
                <c:pt idx="2826">
                  <c:v>-3.3400000000000007</c:v>
                </c:pt>
                <c:pt idx="2827">
                  <c:v>-2.8</c:v>
                </c:pt>
                <c:pt idx="2828">
                  <c:v>-3.0400000000000005</c:v>
                </c:pt>
                <c:pt idx="2829">
                  <c:v>-2.5400000000000005</c:v>
                </c:pt>
                <c:pt idx="2830">
                  <c:v>-2.5599999999999996</c:v>
                </c:pt>
                <c:pt idx="2831">
                  <c:v>-2.5599999999999996</c:v>
                </c:pt>
                <c:pt idx="2832">
                  <c:v>-2.6200000000000019</c:v>
                </c:pt>
                <c:pt idx="2833">
                  <c:v>-2.4</c:v>
                </c:pt>
                <c:pt idx="2834">
                  <c:v>-2.2999999999999998</c:v>
                </c:pt>
                <c:pt idx="2835">
                  <c:v>-1.9800000000000011</c:v>
                </c:pt>
                <c:pt idx="2836">
                  <c:v>-1.3000000000000029</c:v>
                </c:pt>
                <c:pt idx="2837">
                  <c:v>-0.86000000000000232</c:v>
                </c:pt>
                <c:pt idx="2838">
                  <c:v>-0.32000000000000456</c:v>
                </c:pt>
                <c:pt idx="2839">
                  <c:v>0.23999999999999488</c:v>
                </c:pt>
                <c:pt idx="2840">
                  <c:v>0.31999999999999601</c:v>
                </c:pt>
                <c:pt idx="2841">
                  <c:v>0.41999999999999604</c:v>
                </c:pt>
                <c:pt idx="2842">
                  <c:v>0.5399999999999977</c:v>
                </c:pt>
                <c:pt idx="2843">
                  <c:v>0.83999999999999775</c:v>
                </c:pt>
                <c:pt idx="2844">
                  <c:v>0.89999999999999714</c:v>
                </c:pt>
                <c:pt idx="2845">
                  <c:v>1.519999999999996</c:v>
                </c:pt>
                <c:pt idx="2846">
                  <c:v>1.8599999999999994</c:v>
                </c:pt>
                <c:pt idx="2847">
                  <c:v>2.4399999999999977</c:v>
                </c:pt>
                <c:pt idx="2848">
                  <c:v>2.4800000000000013</c:v>
                </c:pt>
                <c:pt idx="2849">
                  <c:v>2.680000000000001</c:v>
                </c:pt>
                <c:pt idx="2850">
                  <c:v>2.900000000000003</c:v>
                </c:pt>
                <c:pt idx="2851">
                  <c:v>3.3599999999999994</c:v>
                </c:pt>
                <c:pt idx="2852">
                  <c:v>3.5400000000000005</c:v>
                </c:pt>
                <c:pt idx="2853">
                  <c:v>4.1400000000000006</c:v>
                </c:pt>
                <c:pt idx="2854">
                  <c:v>4.4200000000000017</c:v>
                </c:pt>
                <c:pt idx="2855">
                  <c:v>4.6599999999999993</c:v>
                </c:pt>
                <c:pt idx="2856">
                  <c:v>4.4800000000000013</c:v>
                </c:pt>
                <c:pt idx="2857">
                  <c:v>4.24</c:v>
                </c:pt>
                <c:pt idx="2858">
                  <c:v>3.6199999999999988</c:v>
                </c:pt>
                <c:pt idx="2859">
                  <c:v>3.2400000000000007</c:v>
                </c:pt>
                <c:pt idx="2860">
                  <c:v>2.6600000000000024</c:v>
                </c:pt>
                <c:pt idx="2861">
                  <c:v>2.3800000000000012</c:v>
                </c:pt>
                <c:pt idx="2862">
                  <c:v>2.2000000000000028</c:v>
                </c:pt>
                <c:pt idx="2863">
                  <c:v>1.9600000000000037</c:v>
                </c:pt>
                <c:pt idx="2864">
                  <c:v>1.5600000000000009</c:v>
                </c:pt>
                <c:pt idx="2865">
                  <c:v>1.3800000000000012</c:v>
                </c:pt>
                <c:pt idx="2866">
                  <c:v>0.74000000000000055</c:v>
                </c:pt>
                <c:pt idx="2867">
                  <c:v>0.17999999999999972</c:v>
                </c:pt>
                <c:pt idx="2868">
                  <c:v>-0.32000000000000173</c:v>
                </c:pt>
                <c:pt idx="2869">
                  <c:v>-0.94000000000000195</c:v>
                </c:pt>
                <c:pt idx="2870">
                  <c:v>-1.6400000000000019</c:v>
                </c:pt>
                <c:pt idx="2871">
                  <c:v>-1.6000000000000014</c:v>
                </c:pt>
                <c:pt idx="2872">
                  <c:v>-1.8400000000000005</c:v>
                </c:pt>
                <c:pt idx="2873">
                  <c:v>-1.8200000000000003</c:v>
                </c:pt>
                <c:pt idx="2874">
                  <c:v>-1.6799999999999984</c:v>
                </c:pt>
                <c:pt idx="2875">
                  <c:v>-1.5399999999999991</c:v>
                </c:pt>
                <c:pt idx="2876">
                  <c:v>-1.6600000000000008</c:v>
                </c:pt>
                <c:pt idx="2877">
                  <c:v>-2.0200000000000005</c:v>
                </c:pt>
                <c:pt idx="2878">
                  <c:v>-2.0599999999999996</c:v>
                </c:pt>
                <c:pt idx="2879">
                  <c:v>-2.1</c:v>
                </c:pt>
                <c:pt idx="2880">
                  <c:v>-2.1599999999999993</c:v>
                </c:pt>
                <c:pt idx="2881">
                  <c:v>-2.2999999999999972</c:v>
                </c:pt>
                <c:pt idx="2882">
                  <c:v>-2.0399999999999978</c:v>
                </c:pt>
                <c:pt idx="2883">
                  <c:v>-1.6799999999999984</c:v>
                </c:pt>
                <c:pt idx="2884">
                  <c:v>-1.5799999999999983</c:v>
                </c:pt>
                <c:pt idx="2885">
                  <c:v>-1.2399999999999978</c:v>
                </c:pt>
                <c:pt idx="2886">
                  <c:v>-1.1799999999999955</c:v>
                </c:pt>
                <c:pt idx="2887">
                  <c:v>-0.87999999999999834</c:v>
                </c:pt>
                <c:pt idx="2888">
                  <c:v>-0.95999999999999941</c:v>
                </c:pt>
                <c:pt idx="2889">
                  <c:v>-0.75999999999999945</c:v>
                </c:pt>
                <c:pt idx="2890">
                  <c:v>-1.1599999999999995</c:v>
                </c:pt>
                <c:pt idx="2891">
                  <c:v>-1.0600000000000023</c:v>
                </c:pt>
                <c:pt idx="2892">
                  <c:v>-1.0200000000000018</c:v>
                </c:pt>
                <c:pt idx="2893">
                  <c:v>-1.2800000000000011</c:v>
                </c:pt>
                <c:pt idx="2894">
                  <c:v>-1.3400000000000034</c:v>
                </c:pt>
                <c:pt idx="2895">
                  <c:v>-1.4400000000000035</c:v>
                </c:pt>
                <c:pt idx="2896">
                  <c:v>-1.4400000000000006</c:v>
                </c:pt>
                <c:pt idx="2897">
                  <c:v>-1.6</c:v>
                </c:pt>
                <c:pt idx="2898">
                  <c:v>-1.5599999999999994</c:v>
                </c:pt>
                <c:pt idx="2899">
                  <c:v>-1.6399999999999977</c:v>
                </c:pt>
                <c:pt idx="2900">
                  <c:v>-1.2800000000000011</c:v>
                </c:pt>
                <c:pt idx="2901">
                  <c:v>-1.2200000000000046</c:v>
                </c:pt>
                <c:pt idx="2902">
                  <c:v>-1.4600000000000022</c:v>
                </c:pt>
                <c:pt idx="2903">
                  <c:v>-1.3600000000000023</c:v>
                </c:pt>
                <c:pt idx="2904">
                  <c:v>-1.2</c:v>
                </c:pt>
                <c:pt idx="2905">
                  <c:v>-1.3399999999999976</c:v>
                </c:pt>
                <c:pt idx="2906">
                  <c:v>-1.3199999999999961</c:v>
                </c:pt>
                <c:pt idx="2907">
                  <c:v>-0.97999999999999832</c:v>
                </c:pt>
                <c:pt idx="2908">
                  <c:v>-0.84000000000000052</c:v>
                </c:pt>
                <c:pt idx="2909">
                  <c:v>-0.82000000000000173</c:v>
                </c:pt>
                <c:pt idx="2910">
                  <c:v>-0.44000000000000056</c:v>
                </c:pt>
                <c:pt idx="2911">
                  <c:v>-0.51999999999999891</c:v>
                </c:pt>
                <c:pt idx="2912">
                  <c:v>-0.61999999999999889</c:v>
                </c:pt>
                <c:pt idx="2913">
                  <c:v>-0.69999999999999718</c:v>
                </c:pt>
                <c:pt idx="2914">
                  <c:v>-0.69999999999999718</c:v>
                </c:pt>
                <c:pt idx="2915">
                  <c:v>-0.31999999999999601</c:v>
                </c:pt>
                <c:pt idx="2916">
                  <c:v>0.22000000000000169</c:v>
                </c:pt>
                <c:pt idx="2917">
                  <c:v>0.38000000000000111</c:v>
                </c:pt>
                <c:pt idx="2918">
                  <c:v>0.78000000000000114</c:v>
                </c:pt>
                <c:pt idx="2919">
                  <c:v>1.2599999999999993</c:v>
                </c:pt>
                <c:pt idx="2920">
                  <c:v>0.95999999999999663</c:v>
                </c:pt>
                <c:pt idx="2921">
                  <c:v>0.81999999999999607</c:v>
                </c:pt>
                <c:pt idx="2922">
                  <c:v>1.019999999999996</c:v>
                </c:pt>
                <c:pt idx="2923">
                  <c:v>0.71999999999999598</c:v>
                </c:pt>
                <c:pt idx="2924">
                  <c:v>0.19999999999999715</c:v>
                </c:pt>
                <c:pt idx="2925">
                  <c:v>-0.16000000000000228</c:v>
                </c:pt>
                <c:pt idx="2926">
                  <c:v>-0.54000000000000059</c:v>
                </c:pt>
                <c:pt idx="2927">
                  <c:v>-0.77999999999999825</c:v>
                </c:pt>
                <c:pt idx="2928">
                  <c:v>-0.75999999999999945</c:v>
                </c:pt>
                <c:pt idx="2929">
                  <c:v>-0.7</c:v>
                </c:pt>
                <c:pt idx="2930">
                  <c:v>-0.51999999999999891</c:v>
                </c:pt>
                <c:pt idx="2931">
                  <c:v>-0.15999999999999942</c:v>
                </c:pt>
                <c:pt idx="2932">
                  <c:v>0</c:v>
                </c:pt>
                <c:pt idx="2933">
                  <c:v>0.22000000000000169</c:v>
                </c:pt>
                <c:pt idx="2934">
                  <c:v>0.24000000000000341</c:v>
                </c:pt>
                <c:pt idx="2935">
                  <c:v>0.18000000000000399</c:v>
                </c:pt>
                <c:pt idx="2936">
                  <c:v>4.0000000000003408E-2</c:v>
                </c:pt>
                <c:pt idx="2937">
                  <c:v>0.16000000000000228</c:v>
                </c:pt>
                <c:pt idx="2938">
                  <c:v>0.20000000000000284</c:v>
                </c:pt>
                <c:pt idx="2939">
                  <c:v>0.32000000000000173</c:v>
                </c:pt>
                <c:pt idx="2940">
                  <c:v>0.4</c:v>
                </c:pt>
                <c:pt idx="2941">
                  <c:v>0.45999999999999941</c:v>
                </c:pt>
                <c:pt idx="2942">
                  <c:v>0.45999999999999941</c:v>
                </c:pt>
                <c:pt idx="2943">
                  <c:v>0.47999999999999832</c:v>
                </c:pt>
                <c:pt idx="2944">
                  <c:v>0.37999999999999828</c:v>
                </c:pt>
                <c:pt idx="2945">
                  <c:v>0.13999999999999774</c:v>
                </c:pt>
                <c:pt idx="2946">
                  <c:v>3.9999999999997725E-2</c:v>
                </c:pt>
                <c:pt idx="2947">
                  <c:v>-0.3</c:v>
                </c:pt>
                <c:pt idx="2948">
                  <c:v>-0.41999999999999887</c:v>
                </c:pt>
                <c:pt idx="2949">
                  <c:v>-0.63999999999999768</c:v>
                </c:pt>
                <c:pt idx="2950">
                  <c:v>-0.61999999999999889</c:v>
                </c:pt>
                <c:pt idx="2951">
                  <c:v>-0.64000000000000057</c:v>
                </c:pt>
                <c:pt idx="2952">
                  <c:v>-0.88000000000000111</c:v>
                </c:pt>
                <c:pt idx="2953">
                  <c:v>-1.3200000000000016</c:v>
                </c:pt>
                <c:pt idx="2954">
                  <c:v>-1.6000000000000028</c:v>
                </c:pt>
                <c:pt idx="2955">
                  <c:v>-1.9800000000000011</c:v>
                </c:pt>
                <c:pt idx="2956">
                  <c:v>-2.7199999999999989</c:v>
                </c:pt>
                <c:pt idx="2957">
                  <c:v>-2.7800000000000011</c:v>
                </c:pt>
                <c:pt idx="2958">
                  <c:v>-3.0400000000000005</c:v>
                </c:pt>
                <c:pt idx="2959">
                  <c:v>-3.2200000000000015</c:v>
                </c:pt>
                <c:pt idx="2960">
                  <c:v>-2.9600000000000022</c:v>
                </c:pt>
                <c:pt idx="2961">
                  <c:v>-2.9200000000000017</c:v>
                </c:pt>
                <c:pt idx="2962">
                  <c:v>-2.8</c:v>
                </c:pt>
                <c:pt idx="2963">
                  <c:v>-2.6599999999999993</c:v>
                </c:pt>
                <c:pt idx="2964">
                  <c:v>-2.5199999999999987</c:v>
                </c:pt>
                <c:pt idx="2965">
                  <c:v>-2.4</c:v>
                </c:pt>
                <c:pt idx="2966">
                  <c:v>-1.9599999999999995</c:v>
                </c:pt>
                <c:pt idx="2967">
                  <c:v>-2.0200000000000018</c:v>
                </c:pt>
                <c:pt idx="2968">
                  <c:v>-1.4000000000000028</c:v>
                </c:pt>
                <c:pt idx="2969">
                  <c:v>-0.92000000000000459</c:v>
                </c:pt>
                <c:pt idx="2970">
                  <c:v>-0.64000000000000346</c:v>
                </c:pt>
                <c:pt idx="2971">
                  <c:v>-0.66000000000000514</c:v>
                </c:pt>
                <c:pt idx="2972">
                  <c:v>-0.24000000000000341</c:v>
                </c:pt>
                <c:pt idx="2973">
                  <c:v>-0.94000000000000339</c:v>
                </c:pt>
                <c:pt idx="2974">
                  <c:v>-1.0599999999999994</c:v>
                </c:pt>
                <c:pt idx="2975">
                  <c:v>-1.319999999999999</c:v>
                </c:pt>
                <c:pt idx="2976">
                  <c:v>-1.1000000000000001</c:v>
                </c:pt>
                <c:pt idx="2977">
                  <c:v>-1.4399999999999977</c:v>
                </c:pt>
                <c:pt idx="2978">
                  <c:v>-0.95999999999999941</c:v>
                </c:pt>
                <c:pt idx="2979">
                  <c:v>-0.9600000000000023</c:v>
                </c:pt>
                <c:pt idx="2980">
                  <c:v>-0.32000000000000173</c:v>
                </c:pt>
                <c:pt idx="2981">
                  <c:v>-0.15999999999999942</c:v>
                </c:pt>
                <c:pt idx="2982">
                  <c:v>0.55999999999999661</c:v>
                </c:pt>
                <c:pt idx="2983">
                  <c:v>0.41999999999999887</c:v>
                </c:pt>
                <c:pt idx="2984">
                  <c:v>0.5</c:v>
                </c:pt>
                <c:pt idx="2985">
                  <c:v>1.9999999999998862E-2</c:v>
                </c:pt>
                <c:pt idx="2986">
                  <c:v>0.1</c:v>
                </c:pt>
                <c:pt idx="2987">
                  <c:v>-0.31999999999999884</c:v>
                </c:pt>
                <c:pt idx="2988">
                  <c:v>-0.38000000000000111</c:v>
                </c:pt>
                <c:pt idx="2989">
                  <c:v>-0.52000000000000168</c:v>
                </c:pt>
                <c:pt idx="2990">
                  <c:v>-0.45999999999999941</c:v>
                </c:pt>
                <c:pt idx="2991">
                  <c:v>-0.68000000000000116</c:v>
                </c:pt>
                <c:pt idx="2992">
                  <c:v>-0.94000000000000061</c:v>
                </c:pt>
                <c:pt idx="2993">
                  <c:v>-1.0199999999999989</c:v>
                </c:pt>
                <c:pt idx="2994">
                  <c:v>-0.89999999999999714</c:v>
                </c:pt>
                <c:pt idx="2995">
                  <c:v>-0.94000000000000061</c:v>
                </c:pt>
                <c:pt idx="2996">
                  <c:v>-0.94000000000000061</c:v>
                </c:pt>
                <c:pt idx="2997">
                  <c:v>-0.97999999999999832</c:v>
                </c:pt>
                <c:pt idx="2998">
                  <c:v>-1.0199999999999989</c:v>
                </c:pt>
                <c:pt idx="2999">
                  <c:v>-0.97999999999999832</c:v>
                </c:pt>
                <c:pt idx="3000">
                  <c:v>-0.73999999999999488</c:v>
                </c:pt>
                <c:pt idx="3001">
                  <c:v>-0.53999999999999493</c:v>
                </c:pt>
                <c:pt idx="3002">
                  <c:v>-0.15999999999999942</c:v>
                </c:pt>
                <c:pt idx="3003">
                  <c:v>0</c:v>
                </c:pt>
                <c:pt idx="3004">
                  <c:v>-0.24000000000000341</c:v>
                </c:pt>
                <c:pt idx="3005">
                  <c:v>-0.46000000000000513</c:v>
                </c:pt>
                <c:pt idx="3006">
                  <c:v>-0.84000000000000341</c:v>
                </c:pt>
                <c:pt idx="3007">
                  <c:v>-0.74000000000000055</c:v>
                </c:pt>
                <c:pt idx="3008">
                  <c:v>-0.94000000000000061</c:v>
                </c:pt>
                <c:pt idx="3009">
                  <c:v>-0.63999999999999768</c:v>
                </c:pt>
                <c:pt idx="3010">
                  <c:v>-0.47999999999999832</c:v>
                </c:pt>
                <c:pt idx="3011">
                  <c:v>-0.16000000000000228</c:v>
                </c:pt>
                <c:pt idx="3012">
                  <c:v>-8.000000000000114E-2</c:v>
                </c:pt>
                <c:pt idx="3013">
                  <c:v>0.44000000000000339</c:v>
                </c:pt>
                <c:pt idx="3014">
                  <c:v>-1.9999999999998862E-2</c:v>
                </c:pt>
                <c:pt idx="3015">
                  <c:v>-0.25999999999999945</c:v>
                </c:pt>
                <c:pt idx="3016">
                  <c:v>-0.29999999999999716</c:v>
                </c:pt>
                <c:pt idx="3017">
                  <c:v>-0.68000000000000116</c:v>
                </c:pt>
                <c:pt idx="3018">
                  <c:v>-1.2200000000000046</c:v>
                </c:pt>
                <c:pt idx="3019">
                  <c:v>-0.72000000000000453</c:v>
                </c:pt>
                <c:pt idx="3020">
                  <c:v>-0.34000000000000341</c:v>
                </c:pt>
                <c:pt idx="3021">
                  <c:v>-0.64000000000000346</c:v>
                </c:pt>
                <c:pt idx="3022">
                  <c:v>-0.51999999999999891</c:v>
                </c:pt>
                <c:pt idx="3023">
                  <c:v>-0.19999999999999432</c:v>
                </c:pt>
                <c:pt idx="3024">
                  <c:v>-0.13999999999999205</c:v>
                </c:pt>
                <c:pt idx="3025">
                  <c:v>-0.43999999999999206</c:v>
                </c:pt>
                <c:pt idx="3026">
                  <c:v>-0.11999999999998749</c:v>
                </c:pt>
                <c:pt idx="3027">
                  <c:v>-1.9999999999993179E-2</c:v>
                </c:pt>
                <c:pt idx="3028">
                  <c:v>-7.999999999999545E-2</c:v>
                </c:pt>
              </c:numCache>
            </c:numRef>
          </c:xVal>
          <c:yVal>
            <c:numRef>
              <c:f>'64J_11'!$A$2:$A$3035</c:f>
              <c:numCache>
                <c:formatCode>General</c:formatCode>
                <c:ptCount val="3034"/>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numCache>
            </c:numRef>
          </c:yVal>
          <c:smooth val="1"/>
          <c:extLst>
            <c:ext xmlns:c16="http://schemas.microsoft.com/office/drawing/2014/chart" uri="{C3380CC4-5D6E-409C-BE32-E72D297353CC}">
              <c16:uniqueId val="{00000004-ED35-498A-8B44-BA3B955DBD11}"/>
            </c:ext>
          </c:extLst>
        </c:ser>
        <c:ser>
          <c:idx val="3"/>
          <c:order val="5"/>
          <c:tx>
            <c:strRef>
              <c:f>'64J_11'!$V$1</c:f>
              <c:strCache>
                <c:ptCount val="1"/>
                <c:pt idx="0">
                  <c:v>Net Change</c:v>
                </c:pt>
              </c:strCache>
            </c:strRef>
          </c:tx>
          <c:spPr>
            <a:ln w="19050" cap="rnd">
              <a:solidFill>
                <a:srgbClr val="FF0000"/>
              </a:solidFill>
              <a:round/>
            </a:ln>
            <a:effectLst/>
          </c:spPr>
          <c:marker>
            <c:symbol val="none"/>
          </c:marker>
          <c:xVal>
            <c:numRef>
              <c:f>'64J_11'!$V$2:$V$3036</c:f>
              <c:numCache>
                <c:formatCode>General</c:formatCode>
                <c:ptCount val="3035"/>
                <c:pt idx="4">
                  <c:v>0.23999999999999994</c:v>
                </c:pt>
                <c:pt idx="5">
                  <c:v>0.83999999999999986</c:v>
                </c:pt>
                <c:pt idx="6">
                  <c:v>1.4</c:v>
                </c:pt>
                <c:pt idx="7">
                  <c:v>1.9</c:v>
                </c:pt>
                <c:pt idx="8">
                  <c:v>1.9599999999999997</c:v>
                </c:pt>
                <c:pt idx="9">
                  <c:v>1.9400000000000002</c:v>
                </c:pt>
                <c:pt idx="10">
                  <c:v>2.02</c:v>
                </c:pt>
                <c:pt idx="11">
                  <c:v>2.3199999999999994</c:v>
                </c:pt>
                <c:pt idx="12">
                  <c:v>2.3999999999999995</c:v>
                </c:pt>
                <c:pt idx="13">
                  <c:v>2.4199999999999995</c:v>
                </c:pt>
                <c:pt idx="14">
                  <c:v>2.2999999999999998</c:v>
                </c:pt>
                <c:pt idx="15">
                  <c:v>2.2399999999999998</c:v>
                </c:pt>
                <c:pt idx="16">
                  <c:v>2.2399999999999998</c:v>
                </c:pt>
                <c:pt idx="17">
                  <c:v>2.4400000000000004</c:v>
                </c:pt>
                <c:pt idx="18">
                  <c:v>2.66</c:v>
                </c:pt>
                <c:pt idx="19">
                  <c:v>2.7399999999999998</c:v>
                </c:pt>
                <c:pt idx="20">
                  <c:v>2.78</c:v>
                </c:pt>
                <c:pt idx="21">
                  <c:v>2.58</c:v>
                </c:pt>
                <c:pt idx="22">
                  <c:v>2.4</c:v>
                </c:pt>
                <c:pt idx="23">
                  <c:v>2.2799999999999998</c:v>
                </c:pt>
                <c:pt idx="24">
                  <c:v>2.4200000000000004</c:v>
                </c:pt>
                <c:pt idx="25">
                  <c:v>2.7399999999999998</c:v>
                </c:pt>
                <c:pt idx="26">
                  <c:v>2.96</c:v>
                </c:pt>
                <c:pt idx="27">
                  <c:v>3.3</c:v>
                </c:pt>
                <c:pt idx="28">
                  <c:v>3.28</c:v>
                </c:pt>
                <c:pt idx="29">
                  <c:v>3.1599999999999997</c:v>
                </c:pt>
                <c:pt idx="30">
                  <c:v>3.22</c:v>
                </c:pt>
                <c:pt idx="31">
                  <c:v>3.28</c:v>
                </c:pt>
                <c:pt idx="32">
                  <c:v>3.38</c:v>
                </c:pt>
                <c:pt idx="33">
                  <c:v>3.6599999999999993</c:v>
                </c:pt>
                <c:pt idx="34">
                  <c:v>3.9</c:v>
                </c:pt>
                <c:pt idx="35">
                  <c:v>3.88</c:v>
                </c:pt>
                <c:pt idx="36">
                  <c:v>4.0999999999999996</c:v>
                </c:pt>
                <c:pt idx="37">
                  <c:v>4.2799999999999994</c:v>
                </c:pt>
                <c:pt idx="38">
                  <c:v>4.4000000000000004</c:v>
                </c:pt>
                <c:pt idx="39">
                  <c:v>4.84</c:v>
                </c:pt>
                <c:pt idx="40">
                  <c:v>5.0400000000000009</c:v>
                </c:pt>
                <c:pt idx="41">
                  <c:v>5.3</c:v>
                </c:pt>
                <c:pt idx="42">
                  <c:v>5.4399999999999995</c:v>
                </c:pt>
                <c:pt idx="43">
                  <c:v>5.58</c:v>
                </c:pt>
                <c:pt idx="44">
                  <c:v>5.6800000000000006</c:v>
                </c:pt>
                <c:pt idx="45">
                  <c:v>5.84</c:v>
                </c:pt>
                <c:pt idx="46">
                  <c:v>5.96</c:v>
                </c:pt>
                <c:pt idx="47">
                  <c:v>5.92</c:v>
                </c:pt>
                <c:pt idx="48">
                  <c:v>6.18</c:v>
                </c:pt>
                <c:pt idx="49">
                  <c:v>6.419999999999999</c:v>
                </c:pt>
                <c:pt idx="50">
                  <c:v>6.5</c:v>
                </c:pt>
                <c:pt idx="51">
                  <c:v>6.6400000000000006</c:v>
                </c:pt>
                <c:pt idx="52">
                  <c:v>7.0400000000000009</c:v>
                </c:pt>
                <c:pt idx="53">
                  <c:v>7.2</c:v>
                </c:pt>
                <c:pt idx="54">
                  <c:v>7.3400000000000007</c:v>
                </c:pt>
                <c:pt idx="55">
                  <c:v>7.6599999999999993</c:v>
                </c:pt>
                <c:pt idx="56">
                  <c:v>7.88</c:v>
                </c:pt>
                <c:pt idx="57">
                  <c:v>7.76</c:v>
                </c:pt>
                <c:pt idx="58">
                  <c:v>7.56</c:v>
                </c:pt>
                <c:pt idx="59">
                  <c:v>7.2799999999999994</c:v>
                </c:pt>
                <c:pt idx="60">
                  <c:v>6.9599999999999991</c:v>
                </c:pt>
                <c:pt idx="61">
                  <c:v>6.92</c:v>
                </c:pt>
                <c:pt idx="62">
                  <c:v>7.1400000000000006</c:v>
                </c:pt>
                <c:pt idx="63">
                  <c:v>7.3599999999999994</c:v>
                </c:pt>
                <c:pt idx="64">
                  <c:v>7.32</c:v>
                </c:pt>
                <c:pt idx="65">
                  <c:v>7.6400000000000006</c:v>
                </c:pt>
                <c:pt idx="66">
                  <c:v>7.8400000000000007</c:v>
                </c:pt>
                <c:pt idx="67">
                  <c:v>7.5</c:v>
                </c:pt>
                <c:pt idx="68">
                  <c:v>7.42</c:v>
                </c:pt>
                <c:pt idx="69">
                  <c:v>7.5399999999999991</c:v>
                </c:pt>
                <c:pt idx="70">
                  <c:v>7.8</c:v>
                </c:pt>
                <c:pt idx="71">
                  <c:v>7.82</c:v>
                </c:pt>
                <c:pt idx="72">
                  <c:v>8.3600000000000012</c:v>
                </c:pt>
                <c:pt idx="73">
                  <c:v>8.56</c:v>
                </c:pt>
                <c:pt idx="74">
                  <c:v>8.64</c:v>
                </c:pt>
                <c:pt idx="75">
                  <c:v>8.4400000000000013</c:v>
                </c:pt>
                <c:pt idx="76">
                  <c:v>8.1800000000000015</c:v>
                </c:pt>
                <c:pt idx="77">
                  <c:v>7.74</c:v>
                </c:pt>
                <c:pt idx="78">
                  <c:v>7.5600000000000005</c:v>
                </c:pt>
                <c:pt idx="79">
                  <c:v>7.3400000000000016</c:v>
                </c:pt>
                <c:pt idx="80">
                  <c:v>7.3000000000000016</c:v>
                </c:pt>
                <c:pt idx="81">
                  <c:v>7.3800000000000008</c:v>
                </c:pt>
                <c:pt idx="82">
                  <c:v>7.4600000000000009</c:v>
                </c:pt>
                <c:pt idx="83">
                  <c:v>7.74</c:v>
                </c:pt>
                <c:pt idx="84">
                  <c:v>7.7600000000000007</c:v>
                </c:pt>
                <c:pt idx="85">
                  <c:v>7.8</c:v>
                </c:pt>
                <c:pt idx="86">
                  <c:v>8.08</c:v>
                </c:pt>
                <c:pt idx="87">
                  <c:v>7.8400000000000007</c:v>
                </c:pt>
                <c:pt idx="88">
                  <c:v>7.8599999999999994</c:v>
                </c:pt>
                <c:pt idx="89">
                  <c:v>8.1599999999999984</c:v>
                </c:pt>
                <c:pt idx="90">
                  <c:v>8.1999999999999993</c:v>
                </c:pt>
                <c:pt idx="91">
                  <c:v>8.139999999999997</c:v>
                </c:pt>
                <c:pt idx="92">
                  <c:v>8.84</c:v>
                </c:pt>
                <c:pt idx="93">
                  <c:v>8.879999999999999</c:v>
                </c:pt>
                <c:pt idx="94">
                  <c:v>8.7799999999999976</c:v>
                </c:pt>
                <c:pt idx="95">
                  <c:v>8.7200000000000006</c:v>
                </c:pt>
                <c:pt idx="96">
                  <c:v>8.8200000000000021</c:v>
                </c:pt>
                <c:pt idx="97">
                  <c:v>8.92</c:v>
                </c:pt>
                <c:pt idx="98">
                  <c:v>8.92</c:v>
                </c:pt>
                <c:pt idx="99">
                  <c:v>8.8600000000000012</c:v>
                </c:pt>
                <c:pt idx="100">
                  <c:v>8.7600000000000016</c:v>
                </c:pt>
                <c:pt idx="101">
                  <c:v>8.5599999999999987</c:v>
                </c:pt>
                <c:pt idx="102">
                  <c:v>8.06</c:v>
                </c:pt>
                <c:pt idx="103">
                  <c:v>7.9799999999999995</c:v>
                </c:pt>
                <c:pt idx="104">
                  <c:v>8.18</c:v>
                </c:pt>
                <c:pt idx="105">
                  <c:v>8.48</c:v>
                </c:pt>
                <c:pt idx="106">
                  <c:v>8.3800000000000008</c:v>
                </c:pt>
                <c:pt idx="107">
                  <c:v>8.5</c:v>
                </c:pt>
                <c:pt idx="108">
                  <c:v>8.3600000000000012</c:v>
                </c:pt>
                <c:pt idx="109">
                  <c:v>8.34</c:v>
                </c:pt>
                <c:pt idx="110">
                  <c:v>7.9800000000000013</c:v>
                </c:pt>
                <c:pt idx="111">
                  <c:v>7.7200000000000015</c:v>
                </c:pt>
                <c:pt idx="112">
                  <c:v>7.2600000000000007</c:v>
                </c:pt>
                <c:pt idx="113">
                  <c:v>6.92</c:v>
                </c:pt>
                <c:pt idx="114">
                  <c:v>6.6800000000000015</c:v>
                </c:pt>
                <c:pt idx="115">
                  <c:v>6.74</c:v>
                </c:pt>
                <c:pt idx="116">
                  <c:v>6.2800000000000011</c:v>
                </c:pt>
                <c:pt idx="117">
                  <c:v>6.3600000000000012</c:v>
                </c:pt>
                <c:pt idx="118">
                  <c:v>6.3400000000000007</c:v>
                </c:pt>
                <c:pt idx="119">
                  <c:v>5.86</c:v>
                </c:pt>
                <c:pt idx="120">
                  <c:v>5.6</c:v>
                </c:pt>
                <c:pt idx="121">
                  <c:v>6.04</c:v>
                </c:pt>
                <c:pt idx="122">
                  <c:v>5.78</c:v>
                </c:pt>
                <c:pt idx="123">
                  <c:v>5.72</c:v>
                </c:pt>
                <c:pt idx="124">
                  <c:v>5.839999999999999</c:v>
                </c:pt>
                <c:pt idx="125">
                  <c:v>5.1199999999999992</c:v>
                </c:pt>
                <c:pt idx="126">
                  <c:v>4.8400000000000007</c:v>
                </c:pt>
                <c:pt idx="127">
                  <c:v>4.9400000000000004</c:v>
                </c:pt>
                <c:pt idx="128">
                  <c:v>4.9799999999999995</c:v>
                </c:pt>
                <c:pt idx="129">
                  <c:v>4.82</c:v>
                </c:pt>
                <c:pt idx="130">
                  <c:v>5.1199999999999992</c:v>
                </c:pt>
                <c:pt idx="131">
                  <c:v>4.9399999999999995</c:v>
                </c:pt>
                <c:pt idx="132">
                  <c:v>4.92</c:v>
                </c:pt>
                <c:pt idx="133">
                  <c:v>4.6199999999999992</c:v>
                </c:pt>
                <c:pt idx="134">
                  <c:v>4.24</c:v>
                </c:pt>
                <c:pt idx="135">
                  <c:v>3.94</c:v>
                </c:pt>
                <c:pt idx="136">
                  <c:v>3.6599999999999993</c:v>
                </c:pt>
                <c:pt idx="137">
                  <c:v>3.34</c:v>
                </c:pt>
                <c:pt idx="138">
                  <c:v>3.54</c:v>
                </c:pt>
                <c:pt idx="139">
                  <c:v>3.5799999999999996</c:v>
                </c:pt>
                <c:pt idx="140">
                  <c:v>3.72</c:v>
                </c:pt>
                <c:pt idx="141">
                  <c:v>3.5799999999999996</c:v>
                </c:pt>
                <c:pt idx="142">
                  <c:v>3.6</c:v>
                </c:pt>
                <c:pt idx="143">
                  <c:v>3.04</c:v>
                </c:pt>
                <c:pt idx="144">
                  <c:v>2.9</c:v>
                </c:pt>
                <c:pt idx="145">
                  <c:v>2.8399999999999994</c:v>
                </c:pt>
                <c:pt idx="146">
                  <c:v>3.2199999999999998</c:v>
                </c:pt>
                <c:pt idx="147">
                  <c:v>2.5799999999999992</c:v>
                </c:pt>
                <c:pt idx="148">
                  <c:v>2.4399999999999991</c:v>
                </c:pt>
                <c:pt idx="149">
                  <c:v>2.2799999999999994</c:v>
                </c:pt>
                <c:pt idx="150">
                  <c:v>2.2799999999999994</c:v>
                </c:pt>
                <c:pt idx="151">
                  <c:v>2.2000000000000002</c:v>
                </c:pt>
                <c:pt idx="152">
                  <c:v>2.7800000000000002</c:v>
                </c:pt>
                <c:pt idx="153">
                  <c:v>3.06</c:v>
                </c:pt>
                <c:pt idx="154">
                  <c:v>3.5199999999999996</c:v>
                </c:pt>
                <c:pt idx="155">
                  <c:v>3.2600000000000007</c:v>
                </c:pt>
                <c:pt idx="156">
                  <c:v>3.04</c:v>
                </c:pt>
                <c:pt idx="157">
                  <c:v>3.06</c:v>
                </c:pt>
                <c:pt idx="158">
                  <c:v>3.04</c:v>
                </c:pt>
                <c:pt idx="159">
                  <c:v>2.72</c:v>
                </c:pt>
                <c:pt idx="160">
                  <c:v>2.92</c:v>
                </c:pt>
                <c:pt idx="161">
                  <c:v>2.8</c:v>
                </c:pt>
                <c:pt idx="162">
                  <c:v>2.34</c:v>
                </c:pt>
                <c:pt idx="163">
                  <c:v>2.1799999999999997</c:v>
                </c:pt>
                <c:pt idx="164">
                  <c:v>2.1399999999999997</c:v>
                </c:pt>
                <c:pt idx="165">
                  <c:v>2.1799999999999997</c:v>
                </c:pt>
                <c:pt idx="166">
                  <c:v>2.2999999999999998</c:v>
                </c:pt>
                <c:pt idx="167">
                  <c:v>2.3999999999999995</c:v>
                </c:pt>
                <c:pt idx="168">
                  <c:v>2.3200000000000003</c:v>
                </c:pt>
                <c:pt idx="169">
                  <c:v>2.16</c:v>
                </c:pt>
                <c:pt idx="170">
                  <c:v>1.92</c:v>
                </c:pt>
                <c:pt idx="171">
                  <c:v>1.7800000000000005</c:v>
                </c:pt>
                <c:pt idx="172">
                  <c:v>1.6800000000000002</c:v>
                </c:pt>
                <c:pt idx="173">
                  <c:v>1.9</c:v>
                </c:pt>
                <c:pt idx="174">
                  <c:v>2.2999999999999998</c:v>
                </c:pt>
                <c:pt idx="175">
                  <c:v>2.2999999999999998</c:v>
                </c:pt>
                <c:pt idx="176">
                  <c:v>2.1399999999999997</c:v>
                </c:pt>
                <c:pt idx="177">
                  <c:v>2.3999999999999995</c:v>
                </c:pt>
                <c:pt idx="178">
                  <c:v>1.8599999999999999</c:v>
                </c:pt>
                <c:pt idx="179">
                  <c:v>1.64</c:v>
                </c:pt>
                <c:pt idx="180">
                  <c:v>1.8</c:v>
                </c:pt>
                <c:pt idx="181">
                  <c:v>2.16</c:v>
                </c:pt>
                <c:pt idx="182">
                  <c:v>2.3000000000000003</c:v>
                </c:pt>
                <c:pt idx="183">
                  <c:v>2.9</c:v>
                </c:pt>
                <c:pt idx="184">
                  <c:v>3.16</c:v>
                </c:pt>
                <c:pt idx="185">
                  <c:v>2.9400000000000004</c:v>
                </c:pt>
                <c:pt idx="186">
                  <c:v>2.54</c:v>
                </c:pt>
                <c:pt idx="187">
                  <c:v>2.34</c:v>
                </c:pt>
                <c:pt idx="188">
                  <c:v>2.2200000000000002</c:v>
                </c:pt>
                <c:pt idx="189">
                  <c:v>2.3199999999999998</c:v>
                </c:pt>
                <c:pt idx="190">
                  <c:v>2.4999999999999996</c:v>
                </c:pt>
                <c:pt idx="191">
                  <c:v>2.8</c:v>
                </c:pt>
                <c:pt idx="192">
                  <c:v>2.62</c:v>
                </c:pt>
                <c:pt idx="193">
                  <c:v>2.54</c:v>
                </c:pt>
                <c:pt idx="194">
                  <c:v>2.7199999999999998</c:v>
                </c:pt>
                <c:pt idx="195">
                  <c:v>2.7199999999999998</c:v>
                </c:pt>
                <c:pt idx="196">
                  <c:v>2.8</c:v>
                </c:pt>
                <c:pt idx="197">
                  <c:v>3.04</c:v>
                </c:pt>
                <c:pt idx="198">
                  <c:v>3.0599999999999996</c:v>
                </c:pt>
                <c:pt idx="199">
                  <c:v>2.5799999999999996</c:v>
                </c:pt>
                <c:pt idx="200">
                  <c:v>2.46</c:v>
                </c:pt>
                <c:pt idx="201">
                  <c:v>2.88</c:v>
                </c:pt>
                <c:pt idx="202">
                  <c:v>3.04</c:v>
                </c:pt>
                <c:pt idx="203">
                  <c:v>3.38</c:v>
                </c:pt>
                <c:pt idx="204">
                  <c:v>3.8199999999999994</c:v>
                </c:pt>
                <c:pt idx="205">
                  <c:v>3.6999999999999993</c:v>
                </c:pt>
                <c:pt idx="206">
                  <c:v>3.3199999999999994</c:v>
                </c:pt>
                <c:pt idx="207">
                  <c:v>3.44</c:v>
                </c:pt>
                <c:pt idx="208">
                  <c:v>3.44</c:v>
                </c:pt>
                <c:pt idx="209">
                  <c:v>3.3</c:v>
                </c:pt>
                <c:pt idx="210">
                  <c:v>3.9400000000000004</c:v>
                </c:pt>
                <c:pt idx="211">
                  <c:v>3.96</c:v>
                </c:pt>
                <c:pt idx="212">
                  <c:v>3.9200000000000004</c:v>
                </c:pt>
                <c:pt idx="213">
                  <c:v>3.94</c:v>
                </c:pt>
                <c:pt idx="214">
                  <c:v>4.0000000000000009</c:v>
                </c:pt>
                <c:pt idx="215">
                  <c:v>3.6400000000000006</c:v>
                </c:pt>
                <c:pt idx="216">
                  <c:v>3.46</c:v>
                </c:pt>
                <c:pt idx="217">
                  <c:v>2.7</c:v>
                </c:pt>
                <c:pt idx="218">
                  <c:v>2.3400000000000003</c:v>
                </c:pt>
                <c:pt idx="219">
                  <c:v>1.8599999999999999</c:v>
                </c:pt>
                <c:pt idx="220">
                  <c:v>1.6</c:v>
                </c:pt>
                <c:pt idx="221">
                  <c:v>1.4</c:v>
                </c:pt>
                <c:pt idx="222">
                  <c:v>1.86</c:v>
                </c:pt>
                <c:pt idx="223">
                  <c:v>1.72</c:v>
                </c:pt>
                <c:pt idx="224">
                  <c:v>1.7400000000000002</c:v>
                </c:pt>
                <c:pt idx="225">
                  <c:v>1.6600000000000001</c:v>
                </c:pt>
                <c:pt idx="226">
                  <c:v>1.86</c:v>
                </c:pt>
                <c:pt idx="227">
                  <c:v>1.7600000000000002</c:v>
                </c:pt>
                <c:pt idx="228">
                  <c:v>1.6</c:v>
                </c:pt>
                <c:pt idx="229">
                  <c:v>1.32</c:v>
                </c:pt>
                <c:pt idx="230">
                  <c:v>1.6</c:v>
                </c:pt>
                <c:pt idx="231">
                  <c:v>1.8</c:v>
                </c:pt>
                <c:pt idx="232">
                  <c:v>1.64</c:v>
                </c:pt>
                <c:pt idx="233">
                  <c:v>1.6800000000000002</c:v>
                </c:pt>
                <c:pt idx="234">
                  <c:v>2.08</c:v>
                </c:pt>
                <c:pt idx="235">
                  <c:v>2.2800000000000002</c:v>
                </c:pt>
                <c:pt idx="236">
                  <c:v>1.9200000000000004</c:v>
                </c:pt>
                <c:pt idx="237">
                  <c:v>1.6800000000000002</c:v>
                </c:pt>
                <c:pt idx="238">
                  <c:v>1.9600000000000002</c:v>
                </c:pt>
                <c:pt idx="239">
                  <c:v>2</c:v>
                </c:pt>
                <c:pt idx="240">
                  <c:v>1.52</c:v>
                </c:pt>
                <c:pt idx="241">
                  <c:v>1.44</c:v>
                </c:pt>
                <c:pt idx="242">
                  <c:v>1.8399999999999999</c:v>
                </c:pt>
                <c:pt idx="243">
                  <c:v>1.8</c:v>
                </c:pt>
                <c:pt idx="244">
                  <c:v>1.3799999999999997</c:v>
                </c:pt>
                <c:pt idx="245">
                  <c:v>1.3599999999999999</c:v>
                </c:pt>
                <c:pt idx="246">
                  <c:v>1.52</c:v>
                </c:pt>
                <c:pt idx="247">
                  <c:v>1.44</c:v>
                </c:pt>
                <c:pt idx="248">
                  <c:v>1.3600000000000003</c:v>
                </c:pt>
                <c:pt idx="249">
                  <c:v>1.3800000000000003</c:v>
                </c:pt>
                <c:pt idx="250">
                  <c:v>1.54</c:v>
                </c:pt>
                <c:pt idx="251">
                  <c:v>1.32</c:v>
                </c:pt>
                <c:pt idx="252">
                  <c:v>1.56</c:v>
                </c:pt>
                <c:pt idx="253">
                  <c:v>1.5</c:v>
                </c:pt>
                <c:pt idx="254">
                  <c:v>1.54</c:v>
                </c:pt>
                <c:pt idx="255">
                  <c:v>1.8200000000000003</c:v>
                </c:pt>
                <c:pt idx="256">
                  <c:v>1.8999999999999997</c:v>
                </c:pt>
                <c:pt idx="257">
                  <c:v>1.7599999999999998</c:v>
                </c:pt>
                <c:pt idx="258">
                  <c:v>1.9199999999999995</c:v>
                </c:pt>
                <c:pt idx="259">
                  <c:v>2.0399999999999996</c:v>
                </c:pt>
                <c:pt idx="260">
                  <c:v>1.64</c:v>
                </c:pt>
                <c:pt idx="261">
                  <c:v>1.64</c:v>
                </c:pt>
                <c:pt idx="262">
                  <c:v>1.44</c:v>
                </c:pt>
                <c:pt idx="263">
                  <c:v>0.86</c:v>
                </c:pt>
                <c:pt idx="264">
                  <c:v>0.85999999999999976</c:v>
                </c:pt>
                <c:pt idx="265">
                  <c:v>1.0999999999999999</c:v>
                </c:pt>
                <c:pt idx="266">
                  <c:v>1.2999999999999998</c:v>
                </c:pt>
                <c:pt idx="267">
                  <c:v>1.4599999999999997</c:v>
                </c:pt>
                <c:pt idx="268">
                  <c:v>2.0599999999999996</c:v>
                </c:pt>
                <c:pt idx="269">
                  <c:v>2.34</c:v>
                </c:pt>
                <c:pt idx="270">
                  <c:v>2.54</c:v>
                </c:pt>
                <c:pt idx="271">
                  <c:v>2.46</c:v>
                </c:pt>
                <c:pt idx="272">
                  <c:v>2.44</c:v>
                </c:pt>
                <c:pt idx="273">
                  <c:v>2.2200000000000002</c:v>
                </c:pt>
                <c:pt idx="274">
                  <c:v>1.8399999999999999</c:v>
                </c:pt>
                <c:pt idx="275">
                  <c:v>1.5399999999999996</c:v>
                </c:pt>
                <c:pt idx="276">
                  <c:v>1.5999999999999996</c:v>
                </c:pt>
                <c:pt idx="277">
                  <c:v>1.2199999999999995</c:v>
                </c:pt>
                <c:pt idx="278">
                  <c:v>1.2399999999999998</c:v>
                </c:pt>
                <c:pt idx="279">
                  <c:v>1.6199999999999997</c:v>
                </c:pt>
                <c:pt idx="280">
                  <c:v>1.5799999999999998</c:v>
                </c:pt>
                <c:pt idx="281">
                  <c:v>1.2599999999999998</c:v>
                </c:pt>
                <c:pt idx="282">
                  <c:v>1.6199999999999999</c:v>
                </c:pt>
                <c:pt idx="283">
                  <c:v>1.2</c:v>
                </c:pt>
                <c:pt idx="284">
                  <c:v>1.2000000000000004</c:v>
                </c:pt>
                <c:pt idx="285">
                  <c:v>1.2800000000000005</c:v>
                </c:pt>
                <c:pt idx="286">
                  <c:v>1.1800000000000006</c:v>
                </c:pt>
                <c:pt idx="287">
                  <c:v>1.2800000000000005</c:v>
                </c:pt>
                <c:pt idx="288">
                  <c:v>1.7800000000000005</c:v>
                </c:pt>
                <c:pt idx="289">
                  <c:v>1.5000000000000002</c:v>
                </c:pt>
                <c:pt idx="290">
                  <c:v>1.1200000000000001</c:v>
                </c:pt>
                <c:pt idx="291">
                  <c:v>1.0799999999999996</c:v>
                </c:pt>
                <c:pt idx="292">
                  <c:v>1.2799999999999998</c:v>
                </c:pt>
                <c:pt idx="293">
                  <c:v>1.8399999999999994</c:v>
                </c:pt>
                <c:pt idx="294">
                  <c:v>2.4799999999999995</c:v>
                </c:pt>
                <c:pt idx="295">
                  <c:v>2.8399999999999994</c:v>
                </c:pt>
                <c:pt idx="296">
                  <c:v>3.44</c:v>
                </c:pt>
                <c:pt idx="297">
                  <c:v>3.12</c:v>
                </c:pt>
                <c:pt idx="298">
                  <c:v>2.64</c:v>
                </c:pt>
                <c:pt idx="299">
                  <c:v>2.1800000000000002</c:v>
                </c:pt>
                <c:pt idx="300">
                  <c:v>2.3199999999999998</c:v>
                </c:pt>
                <c:pt idx="301">
                  <c:v>2.2399999999999998</c:v>
                </c:pt>
                <c:pt idx="302">
                  <c:v>2.1799999999999997</c:v>
                </c:pt>
                <c:pt idx="303">
                  <c:v>1.9399999999999995</c:v>
                </c:pt>
                <c:pt idx="304">
                  <c:v>1.94</c:v>
                </c:pt>
                <c:pt idx="305">
                  <c:v>1.8199999999999996</c:v>
                </c:pt>
                <c:pt idx="306">
                  <c:v>1.5599999999999996</c:v>
                </c:pt>
                <c:pt idx="307">
                  <c:v>1.7199999999999995</c:v>
                </c:pt>
                <c:pt idx="308">
                  <c:v>2.0199999999999996</c:v>
                </c:pt>
                <c:pt idx="309">
                  <c:v>1.7799999999999998</c:v>
                </c:pt>
                <c:pt idx="310">
                  <c:v>1.8199999999999996</c:v>
                </c:pt>
                <c:pt idx="311">
                  <c:v>2.04</c:v>
                </c:pt>
                <c:pt idx="312">
                  <c:v>1.94</c:v>
                </c:pt>
                <c:pt idx="313">
                  <c:v>1.7800000000000005</c:v>
                </c:pt>
                <c:pt idx="314">
                  <c:v>1.5400000000000005</c:v>
                </c:pt>
                <c:pt idx="315">
                  <c:v>1.2400000000000004</c:v>
                </c:pt>
                <c:pt idx="316">
                  <c:v>1.0200000000000007</c:v>
                </c:pt>
                <c:pt idx="317">
                  <c:v>1.2200000000000004</c:v>
                </c:pt>
                <c:pt idx="318">
                  <c:v>1.3200000000000005</c:v>
                </c:pt>
                <c:pt idx="319">
                  <c:v>1.4400000000000004</c:v>
                </c:pt>
                <c:pt idx="320">
                  <c:v>1.6400000000000006</c:v>
                </c:pt>
                <c:pt idx="321">
                  <c:v>1.7600000000000002</c:v>
                </c:pt>
                <c:pt idx="322">
                  <c:v>1.7200000000000002</c:v>
                </c:pt>
                <c:pt idx="323">
                  <c:v>1.6800000000000004</c:v>
                </c:pt>
                <c:pt idx="324">
                  <c:v>1.9200000000000004</c:v>
                </c:pt>
                <c:pt idx="325">
                  <c:v>1.98</c:v>
                </c:pt>
                <c:pt idx="326">
                  <c:v>1.6000000000000003</c:v>
                </c:pt>
                <c:pt idx="327">
                  <c:v>1.4200000000000002</c:v>
                </c:pt>
                <c:pt idx="328">
                  <c:v>1.3399999999999996</c:v>
                </c:pt>
                <c:pt idx="329">
                  <c:v>0.87999999999999989</c:v>
                </c:pt>
                <c:pt idx="330">
                  <c:v>0.71999999999999975</c:v>
                </c:pt>
                <c:pt idx="331">
                  <c:v>0.87999999999999989</c:v>
                </c:pt>
                <c:pt idx="332">
                  <c:v>1.1000000000000001</c:v>
                </c:pt>
                <c:pt idx="333">
                  <c:v>1.32</c:v>
                </c:pt>
                <c:pt idx="334">
                  <c:v>1.8</c:v>
                </c:pt>
                <c:pt idx="335">
                  <c:v>1.8400000000000003</c:v>
                </c:pt>
                <c:pt idx="336">
                  <c:v>2.12</c:v>
                </c:pt>
                <c:pt idx="337">
                  <c:v>2.06</c:v>
                </c:pt>
                <c:pt idx="338">
                  <c:v>1.8399999999999999</c:v>
                </c:pt>
                <c:pt idx="339">
                  <c:v>1.7800000000000005</c:v>
                </c:pt>
                <c:pt idx="340">
                  <c:v>1.9600000000000002</c:v>
                </c:pt>
                <c:pt idx="341">
                  <c:v>1.8999999999999997</c:v>
                </c:pt>
                <c:pt idx="342">
                  <c:v>1.8999999999999997</c:v>
                </c:pt>
                <c:pt idx="343">
                  <c:v>1.3599999999999999</c:v>
                </c:pt>
                <c:pt idx="344">
                  <c:v>1.4399999999999997</c:v>
                </c:pt>
                <c:pt idx="345">
                  <c:v>1.4799999999999998</c:v>
                </c:pt>
                <c:pt idx="346">
                  <c:v>1.5</c:v>
                </c:pt>
                <c:pt idx="347">
                  <c:v>1.46</c:v>
                </c:pt>
                <c:pt idx="348">
                  <c:v>1.8599999999999999</c:v>
                </c:pt>
                <c:pt idx="349">
                  <c:v>1.7</c:v>
                </c:pt>
                <c:pt idx="350">
                  <c:v>1.8</c:v>
                </c:pt>
                <c:pt idx="351">
                  <c:v>1.8</c:v>
                </c:pt>
                <c:pt idx="352">
                  <c:v>1.8399999999999999</c:v>
                </c:pt>
                <c:pt idx="353">
                  <c:v>1.8999999999999997</c:v>
                </c:pt>
                <c:pt idx="354">
                  <c:v>1.8799999999999997</c:v>
                </c:pt>
                <c:pt idx="355">
                  <c:v>1.4</c:v>
                </c:pt>
                <c:pt idx="356">
                  <c:v>1.5799999999999998</c:v>
                </c:pt>
                <c:pt idx="357">
                  <c:v>1.56</c:v>
                </c:pt>
                <c:pt idx="358">
                  <c:v>1.3799999999999997</c:v>
                </c:pt>
                <c:pt idx="359">
                  <c:v>1.4199999999999997</c:v>
                </c:pt>
                <c:pt idx="360">
                  <c:v>1.8199999999999996</c:v>
                </c:pt>
                <c:pt idx="361">
                  <c:v>1.5199999999999994</c:v>
                </c:pt>
                <c:pt idx="362">
                  <c:v>1.1999999999999993</c:v>
                </c:pt>
                <c:pt idx="363">
                  <c:v>1.6799999999999993</c:v>
                </c:pt>
                <c:pt idx="364">
                  <c:v>1.9199999999999995</c:v>
                </c:pt>
                <c:pt idx="365">
                  <c:v>1.9599999999999995</c:v>
                </c:pt>
                <c:pt idx="366">
                  <c:v>2.38</c:v>
                </c:pt>
                <c:pt idx="367">
                  <c:v>2.44</c:v>
                </c:pt>
                <c:pt idx="368">
                  <c:v>2.2000000000000002</c:v>
                </c:pt>
                <c:pt idx="369">
                  <c:v>1.94</c:v>
                </c:pt>
                <c:pt idx="370">
                  <c:v>1.4</c:v>
                </c:pt>
                <c:pt idx="371">
                  <c:v>1.0999999999999999</c:v>
                </c:pt>
                <c:pt idx="372">
                  <c:v>1.3</c:v>
                </c:pt>
                <c:pt idx="373">
                  <c:v>1.48</c:v>
                </c:pt>
                <c:pt idx="374">
                  <c:v>2</c:v>
                </c:pt>
                <c:pt idx="375">
                  <c:v>2.1799999999999997</c:v>
                </c:pt>
                <c:pt idx="376">
                  <c:v>2.2999999999999998</c:v>
                </c:pt>
                <c:pt idx="377">
                  <c:v>2.5200000000000005</c:v>
                </c:pt>
                <c:pt idx="378">
                  <c:v>2.3199999999999998</c:v>
                </c:pt>
                <c:pt idx="379">
                  <c:v>1.78</c:v>
                </c:pt>
                <c:pt idx="380">
                  <c:v>2.1399999999999997</c:v>
                </c:pt>
                <c:pt idx="381">
                  <c:v>1.8799999999999997</c:v>
                </c:pt>
                <c:pt idx="382">
                  <c:v>1.3199999999999998</c:v>
                </c:pt>
                <c:pt idx="383">
                  <c:v>1.5799999999999998</c:v>
                </c:pt>
                <c:pt idx="384">
                  <c:v>1.5599999999999996</c:v>
                </c:pt>
                <c:pt idx="385">
                  <c:v>1.1999999999999997</c:v>
                </c:pt>
                <c:pt idx="386">
                  <c:v>1.5799999999999994</c:v>
                </c:pt>
                <c:pt idx="387">
                  <c:v>2.0199999999999996</c:v>
                </c:pt>
                <c:pt idx="388">
                  <c:v>1.2799999999999996</c:v>
                </c:pt>
                <c:pt idx="389">
                  <c:v>1.4399999999999995</c:v>
                </c:pt>
                <c:pt idx="390">
                  <c:v>1.7999999999999994</c:v>
                </c:pt>
                <c:pt idx="391">
                  <c:v>1.3399999999999994</c:v>
                </c:pt>
                <c:pt idx="392">
                  <c:v>1.4399999999999995</c:v>
                </c:pt>
                <c:pt idx="393">
                  <c:v>1.7399999999999995</c:v>
                </c:pt>
                <c:pt idx="394">
                  <c:v>1.9399999999999995</c:v>
                </c:pt>
                <c:pt idx="395">
                  <c:v>1.94</c:v>
                </c:pt>
                <c:pt idx="396">
                  <c:v>2.12</c:v>
                </c:pt>
                <c:pt idx="397">
                  <c:v>1.6400000000000001</c:v>
                </c:pt>
                <c:pt idx="398">
                  <c:v>1.7200000000000002</c:v>
                </c:pt>
                <c:pt idx="399">
                  <c:v>1.4400000000000006</c:v>
                </c:pt>
                <c:pt idx="400">
                  <c:v>1.2000000000000006</c:v>
                </c:pt>
                <c:pt idx="401">
                  <c:v>1.4400000000000002</c:v>
                </c:pt>
                <c:pt idx="402">
                  <c:v>1.8</c:v>
                </c:pt>
                <c:pt idx="403">
                  <c:v>2.1000000000000005</c:v>
                </c:pt>
                <c:pt idx="404">
                  <c:v>1.9400000000000002</c:v>
                </c:pt>
                <c:pt idx="405">
                  <c:v>2.0200000000000005</c:v>
                </c:pt>
                <c:pt idx="406">
                  <c:v>2.1000000000000005</c:v>
                </c:pt>
                <c:pt idx="407">
                  <c:v>2.180000000000001</c:v>
                </c:pt>
                <c:pt idx="408">
                  <c:v>2.2600000000000007</c:v>
                </c:pt>
                <c:pt idx="409">
                  <c:v>2.7000000000000006</c:v>
                </c:pt>
                <c:pt idx="410">
                  <c:v>2.46</c:v>
                </c:pt>
                <c:pt idx="411">
                  <c:v>2.1</c:v>
                </c:pt>
                <c:pt idx="412">
                  <c:v>2</c:v>
                </c:pt>
                <c:pt idx="413">
                  <c:v>1.7399999999999998</c:v>
                </c:pt>
                <c:pt idx="414">
                  <c:v>1.5199999999999996</c:v>
                </c:pt>
                <c:pt idx="415">
                  <c:v>1.6200000000000003</c:v>
                </c:pt>
                <c:pt idx="416">
                  <c:v>1.4400000000000006</c:v>
                </c:pt>
                <c:pt idx="417">
                  <c:v>1.5600000000000009</c:v>
                </c:pt>
                <c:pt idx="418">
                  <c:v>1.680000000000001</c:v>
                </c:pt>
                <c:pt idx="419">
                  <c:v>1.8200000000000016</c:v>
                </c:pt>
                <c:pt idx="420">
                  <c:v>1.6400000000000012</c:v>
                </c:pt>
                <c:pt idx="421">
                  <c:v>1.7200000000000011</c:v>
                </c:pt>
                <c:pt idx="422">
                  <c:v>1.1000000000000001</c:v>
                </c:pt>
                <c:pt idx="423">
                  <c:v>1.0200000000000002</c:v>
                </c:pt>
                <c:pt idx="424">
                  <c:v>0.8600000000000001</c:v>
                </c:pt>
                <c:pt idx="425">
                  <c:v>1.1200000000000003</c:v>
                </c:pt>
                <c:pt idx="426">
                  <c:v>1.3</c:v>
                </c:pt>
                <c:pt idx="427">
                  <c:v>1.6600000000000008</c:v>
                </c:pt>
                <c:pt idx="428">
                  <c:v>1.6800000000000004</c:v>
                </c:pt>
                <c:pt idx="429">
                  <c:v>1.5400000000000005</c:v>
                </c:pt>
                <c:pt idx="430">
                  <c:v>1.3200000000000003</c:v>
                </c:pt>
                <c:pt idx="431">
                  <c:v>1.3400000000000005</c:v>
                </c:pt>
                <c:pt idx="432">
                  <c:v>1.56</c:v>
                </c:pt>
                <c:pt idx="433">
                  <c:v>1.4</c:v>
                </c:pt>
                <c:pt idx="434">
                  <c:v>1.4600000000000002</c:v>
                </c:pt>
                <c:pt idx="435">
                  <c:v>1.56</c:v>
                </c:pt>
                <c:pt idx="436">
                  <c:v>1.2600000000000002</c:v>
                </c:pt>
                <c:pt idx="437">
                  <c:v>1.06</c:v>
                </c:pt>
                <c:pt idx="438">
                  <c:v>1.2600000000000002</c:v>
                </c:pt>
                <c:pt idx="439">
                  <c:v>1.2200000000000002</c:v>
                </c:pt>
                <c:pt idx="440">
                  <c:v>1.4000000000000008</c:v>
                </c:pt>
                <c:pt idx="441">
                  <c:v>1.5200000000000002</c:v>
                </c:pt>
                <c:pt idx="442">
                  <c:v>1.56</c:v>
                </c:pt>
                <c:pt idx="443">
                  <c:v>1.7600000000000002</c:v>
                </c:pt>
                <c:pt idx="444">
                  <c:v>2.06</c:v>
                </c:pt>
                <c:pt idx="445">
                  <c:v>1.8799999999999997</c:v>
                </c:pt>
                <c:pt idx="446">
                  <c:v>2.04</c:v>
                </c:pt>
                <c:pt idx="447">
                  <c:v>1.9200000000000004</c:v>
                </c:pt>
                <c:pt idx="448">
                  <c:v>1.6600000000000008</c:v>
                </c:pt>
                <c:pt idx="449">
                  <c:v>1.2200000000000011</c:v>
                </c:pt>
                <c:pt idx="450">
                  <c:v>1.0600000000000016</c:v>
                </c:pt>
                <c:pt idx="451">
                  <c:v>0.72000000000000175</c:v>
                </c:pt>
                <c:pt idx="452">
                  <c:v>0.56000000000000161</c:v>
                </c:pt>
                <c:pt idx="453">
                  <c:v>-1.9999999999998862E-2</c:v>
                </c:pt>
                <c:pt idx="454">
                  <c:v>0.12000000000000099</c:v>
                </c:pt>
                <c:pt idx="455">
                  <c:v>8.0000000000000432E-2</c:v>
                </c:pt>
                <c:pt idx="456">
                  <c:v>0.18000000000000044</c:v>
                </c:pt>
                <c:pt idx="457">
                  <c:v>-0.13999999999999985</c:v>
                </c:pt>
                <c:pt idx="458">
                  <c:v>7.999999999999971E-2</c:v>
                </c:pt>
                <c:pt idx="459">
                  <c:v>-0.24000000000000057</c:v>
                </c:pt>
                <c:pt idx="460">
                  <c:v>-0.18000000000000113</c:v>
                </c:pt>
                <c:pt idx="461">
                  <c:v>-0.40000000000000141</c:v>
                </c:pt>
                <c:pt idx="462">
                  <c:v>3.9999999999999147E-2</c:v>
                </c:pt>
                <c:pt idx="463">
                  <c:v>6.0000000000000143E-2</c:v>
                </c:pt>
                <c:pt idx="464">
                  <c:v>-0.1</c:v>
                </c:pt>
                <c:pt idx="465">
                  <c:v>-0.36000000000000015</c:v>
                </c:pt>
                <c:pt idx="466">
                  <c:v>2.0000000000000285E-2</c:v>
                </c:pt>
                <c:pt idx="467">
                  <c:v>3.9999999999999855E-2</c:v>
                </c:pt>
                <c:pt idx="468">
                  <c:v>1.9999999999999574E-2</c:v>
                </c:pt>
                <c:pt idx="469">
                  <c:v>0.46000000000000013</c:v>
                </c:pt>
                <c:pt idx="470">
                  <c:v>0.88000000000000111</c:v>
                </c:pt>
                <c:pt idx="471">
                  <c:v>0.78000000000000047</c:v>
                </c:pt>
                <c:pt idx="472">
                  <c:v>0.64000000000000057</c:v>
                </c:pt>
                <c:pt idx="473">
                  <c:v>1.1000000000000001</c:v>
                </c:pt>
                <c:pt idx="474">
                  <c:v>1.6399999999999992</c:v>
                </c:pt>
                <c:pt idx="475">
                  <c:v>1.6399999999999992</c:v>
                </c:pt>
                <c:pt idx="476">
                  <c:v>1.7000000000000006</c:v>
                </c:pt>
                <c:pt idx="477">
                  <c:v>1.9</c:v>
                </c:pt>
                <c:pt idx="478">
                  <c:v>1.8</c:v>
                </c:pt>
                <c:pt idx="479">
                  <c:v>1.5399999999999998</c:v>
                </c:pt>
                <c:pt idx="480">
                  <c:v>1.3599999999999994</c:v>
                </c:pt>
                <c:pt idx="481">
                  <c:v>1.3999999999999986</c:v>
                </c:pt>
                <c:pt idx="482">
                  <c:v>1.7799999999999989</c:v>
                </c:pt>
                <c:pt idx="483">
                  <c:v>1.7999999999999994</c:v>
                </c:pt>
                <c:pt idx="484">
                  <c:v>1.7399999999999991</c:v>
                </c:pt>
                <c:pt idx="485">
                  <c:v>1.6999999999999993</c:v>
                </c:pt>
                <c:pt idx="486">
                  <c:v>1.7399999999999998</c:v>
                </c:pt>
                <c:pt idx="487">
                  <c:v>1.4799999999999998</c:v>
                </c:pt>
                <c:pt idx="488">
                  <c:v>1.4599999999999995</c:v>
                </c:pt>
                <c:pt idx="489">
                  <c:v>1.5599999999999994</c:v>
                </c:pt>
                <c:pt idx="490">
                  <c:v>2.0599999999999996</c:v>
                </c:pt>
                <c:pt idx="491">
                  <c:v>2.1999999999999993</c:v>
                </c:pt>
                <c:pt idx="492">
                  <c:v>1.9999999999999993</c:v>
                </c:pt>
                <c:pt idx="493">
                  <c:v>1.9600000000000002</c:v>
                </c:pt>
                <c:pt idx="494">
                  <c:v>1.6600000000000001</c:v>
                </c:pt>
                <c:pt idx="495">
                  <c:v>1.3400000000000005</c:v>
                </c:pt>
                <c:pt idx="496">
                  <c:v>1.2399999999999998</c:v>
                </c:pt>
                <c:pt idx="497">
                  <c:v>1.2600000000000002</c:v>
                </c:pt>
                <c:pt idx="498">
                  <c:v>1.3399999999999999</c:v>
                </c:pt>
                <c:pt idx="499">
                  <c:v>1.3200000000000003</c:v>
                </c:pt>
                <c:pt idx="500">
                  <c:v>1.2200000000000002</c:v>
                </c:pt>
                <c:pt idx="501">
                  <c:v>1.3000000000000007</c:v>
                </c:pt>
                <c:pt idx="502">
                  <c:v>1.0600000000000009</c:v>
                </c:pt>
                <c:pt idx="503">
                  <c:v>0.72000000000000031</c:v>
                </c:pt>
                <c:pt idx="504">
                  <c:v>1.0800000000000005</c:v>
                </c:pt>
                <c:pt idx="505">
                  <c:v>1.2200000000000002</c:v>
                </c:pt>
                <c:pt idx="506">
                  <c:v>1.2200000000000002</c:v>
                </c:pt>
                <c:pt idx="507">
                  <c:v>1.2000000000000006</c:v>
                </c:pt>
                <c:pt idx="508">
                  <c:v>1.3000000000000007</c:v>
                </c:pt>
                <c:pt idx="509">
                  <c:v>1.1400000000000012</c:v>
                </c:pt>
                <c:pt idx="510">
                  <c:v>1.0800000000000018</c:v>
                </c:pt>
                <c:pt idx="511">
                  <c:v>1.0600000000000023</c:v>
                </c:pt>
                <c:pt idx="512">
                  <c:v>1.300000000000002</c:v>
                </c:pt>
                <c:pt idx="513">
                  <c:v>1.360000000000003</c:v>
                </c:pt>
                <c:pt idx="514">
                  <c:v>1.1200000000000023</c:v>
                </c:pt>
                <c:pt idx="515">
                  <c:v>1.2000000000000022</c:v>
                </c:pt>
                <c:pt idx="516">
                  <c:v>0.98000000000000187</c:v>
                </c:pt>
                <c:pt idx="517">
                  <c:v>1.2200000000000011</c:v>
                </c:pt>
                <c:pt idx="518">
                  <c:v>1.1800000000000004</c:v>
                </c:pt>
                <c:pt idx="519">
                  <c:v>0.93999999999999984</c:v>
                </c:pt>
                <c:pt idx="520">
                  <c:v>0.89999999999999925</c:v>
                </c:pt>
                <c:pt idx="521">
                  <c:v>1.0199999999999982</c:v>
                </c:pt>
                <c:pt idx="522">
                  <c:v>0.71999999999999886</c:v>
                </c:pt>
                <c:pt idx="523">
                  <c:v>0.49999999999999856</c:v>
                </c:pt>
                <c:pt idx="524">
                  <c:v>0.82000000000000028</c:v>
                </c:pt>
                <c:pt idx="525">
                  <c:v>1.0400000000000005</c:v>
                </c:pt>
                <c:pt idx="526">
                  <c:v>0.88000000000000111</c:v>
                </c:pt>
                <c:pt idx="527">
                  <c:v>0.62000000000000166</c:v>
                </c:pt>
                <c:pt idx="528">
                  <c:v>0.76000000000000223</c:v>
                </c:pt>
                <c:pt idx="529">
                  <c:v>0.7600000000000009</c:v>
                </c:pt>
                <c:pt idx="530">
                  <c:v>0.54000000000000059</c:v>
                </c:pt>
                <c:pt idx="531">
                  <c:v>0.57999999999999974</c:v>
                </c:pt>
                <c:pt idx="532">
                  <c:v>0.55999999999999805</c:v>
                </c:pt>
                <c:pt idx="533">
                  <c:v>0.67999999999999827</c:v>
                </c:pt>
                <c:pt idx="534">
                  <c:v>0.67999999999999827</c:v>
                </c:pt>
                <c:pt idx="535">
                  <c:v>0.77999999999999825</c:v>
                </c:pt>
                <c:pt idx="536">
                  <c:v>0.75999999999999945</c:v>
                </c:pt>
                <c:pt idx="537">
                  <c:v>1.1200000000000003</c:v>
                </c:pt>
                <c:pt idx="538">
                  <c:v>1.1399999999999992</c:v>
                </c:pt>
                <c:pt idx="539">
                  <c:v>1.4</c:v>
                </c:pt>
                <c:pt idx="540">
                  <c:v>1.5</c:v>
                </c:pt>
                <c:pt idx="541">
                  <c:v>1.3</c:v>
                </c:pt>
                <c:pt idx="542">
                  <c:v>1.3599999999999994</c:v>
                </c:pt>
                <c:pt idx="543">
                  <c:v>1.0200000000000002</c:v>
                </c:pt>
                <c:pt idx="544">
                  <c:v>1.0799999999999996</c:v>
                </c:pt>
                <c:pt idx="545">
                  <c:v>1.0400000000000005</c:v>
                </c:pt>
                <c:pt idx="546">
                  <c:v>1.5</c:v>
                </c:pt>
                <c:pt idx="547">
                  <c:v>1.5000000000000013</c:v>
                </c:pt>
                <c:pt idx="548">
                  <c:v>1.8400000000000005</c:v>
                </c:pt>
                <c:pt idx="549">
                  <c:v>1.2200000000000017</c:v>
                </c:pt>
                <c:pt idx="550">
                  <c:v>0.90000000000000147</c:v>
                </c:pt>
                <c:pt idx="551">
                  <c:v>0.62000000000000166</c:v>
                </c:pt>
                <c:pt idx="552">
                  <c:v>0.6</c:v>
                </c:pt>
                <c:pt idx="553">
                  <c:v>0.26000000000000084</c:v>
                </c:pt>
                <c:pt idx="554">
                  <c:v>0.67999999999999972</c:v>
                </c:pt>
                <c:pt idx="555">
                  <c:v>1.0599999999999994</c:v>
                </c:pt>
                <c:pt idx="556">
                  <c:v>1.2200000000000002</c:v>
                </c:pt>
                <c:pt idx="557">
                  <c:v>1.3400000000000005</c:v>
                </c:pt>
                <c:pt idx="558">
                  <c:v>1.4600000000000009</c:v>
                </c:pt>
                <c:pt idx="559">
                  <c:v>1.5</c:v>
                </c:pt>
                <c:pt idx="560">
                  <c:v>1.5199999999999989</c:v>
                </c:pt>
                <c:pt idx="561">
                  <c:v>1.5399999999999991</c:v>
                </c:pt>
                <c:pt idx="562">
                  <c:v>1.5400000000000005</c:v>
                </c:pt>
                <c:pt idx="563">
                  <c:v>2.0799999999999996</c:v>
                </c:pt>
                <c:pt idx="564">
                  <c:v>2.0399999999999991</c:v>
                </c:pt>
                <c:pt idx="565">
                  <c:v>1.9</c:v>
                </c:pt>
                <c:pt idx="566">
                  <c:v>1.5199999999999974</c:v>
                </c:pt>
                <c:pt idx="567">
                  <c:v>1.3799999999999955</c:v>
                </c:pt>
                <c:pt idx="568">
                  <c:v>1.3199999999999974</c:v>
                </c:pt>
                <c:pt idx="569">
                  <c:v>1.3400000000000005</c:v>
                </c:pt>
                <c:pt idx="570">
                  <c:v>1.5</c:v>
                </c:pt>
                <c:pt idx="571">
                  <c:v>2.1600000000000024</c:v>
                </c:pt>
                <c:pt idx="572">
                  <c:v>2.4400000000000035</c:v>
                </c:pt>
                <c:pt idx="573">
                  <c:v>2.2000000000000002</c:v>
                </c:pt>
                <c:pt idx="574">
                  <c:v>2.2599999999999967</c:v>
                </c:pt>
                <c:pt idx="575">
                  <c:v>2.339999999999995</c:v>
                </c:pt>
                <c:pt idx="576">
                  <c:v>2.3199999999999958</c:v>
                </c:pt>
                <c:pt idx="577">
                  <c:v>2.1599999999999966</c:v>
                </c:pt>
                <c:pt idx="578">
                  <c:v>2.1999999999999971</c:v>
                </c:pt>
                <c:pt idx="579">
                  <c:v>2.5199999999999987</c:v>
                </c:pt>
                <c:pt idx="580">
                  <c:v>2.5</c:v>
                </c:pt>
                <c:pt idx="581">
                  <c:v>2.1999999999999971</c:v>
                </c:pt>
                <c:pt idx="582">
                  <c:v>2.4599999999999964</c:v>
                </c:pt>
                <c:pt idx="583">
                  <c:v>2.2799999999999985</c:v>
                </c:pt>
                <c:pt idx="584">
                  <c:v>2.2199999999999989</c:v>
                </c:pt>
                <c:pt idx="585">
                  <c:v>2.2599999999999993</c:v>
                </c:pt>
                <c:pt idx="586">
                  <c:v>2.2000000000000002</c:v>
                </c:pt>
                <c:pt idx="587">
                  <c:v>2.0399999999999978</c:v>
                </c:pt>
                <c:pt idx="588">
                  <c:v>2.3799999999999981</c:v>
                </c:pt>
                <c:pt idx="589">
                  <c:v>2.2799999999999985</c:v>
                </c:pt>
                <c:pt idx="590">
                  <c:v>1.8799999999999983</c:v>
                </c:pt>
                <c:pt idx="591">
                  <c:v>1.7399999999999978</c:v>
                </c:pt>
                <c:pt idx="592">
                  <c:v>1.9799999999999982</c:v>
                </c:pt>
                <c:pt idx="593">
                  <c:v>1.9999999999999971</c:v>
                </c:pt>
                <c:pt idx="594">
                  <c:v>1.6799999999999955</c:v>
                </c:pt>
                <c:pt idx="595">
                  <c:v>2.1599999999999966</c:v>
                </c:pt>
                <c:pt idx="596">
                  <c:v>2.4399999999999977</c:v>
                </c:pt>
                <c:pt idx="597">
                  <c:v>2.6400000000000006</c:v>
                </c:pt>
                <c:pt idx="598">
                  <c:v>2.4600000000000022</c:v>
                </c:pt>
                <c:pt idx="599">
                  <c:v>3.0400000000000036</c:v>
                </c:pt>
                <c:pt idx="600">
                  <c:v>2.7400000000000033</c:v>
                </c:pt>
                <c:pt idx="601">
                  <c:v>2.7800000000000038</c:v>
                </c:pt>
                <c:pt idx="602">
                  <c:v>2.5600000000000023</c:v>
                </c:pt>
                <c:pt idx="603">
                  <c:v>2.9599999999999995</c:v>
                </c:pt>
                <c:pt idx="604">
                  <c:v>2.6200000000000019</c:v>
                </c:pt>
                <c:pt idx="605">
                  <c:v>2.4800000000000013</c:v>
                </c:pt>
                <c:pt idx="606">
                  <c:v>2.3800000000000012</c:v>
                </c:pt>
                <c:pt idx="607">
                  <c:v>2.0600000000000023</c:v>
                </c:pt>
                <c:pt idx="608">
                  <c:v>1.8400000000000034</c:v>
                </c:pt>
                <c:pt idx="609">
                  <c:v>1.9</c:v>
                </c:pt>
                <c:pt idx="610">
                  <c:v>2.2000000000000002</c:v>
                </c:pt>
                <c:pt idx="611">
                  <c:v>2.2999999999999998</c:v>
                </c:pt>
                <c:pt idx="612">
                  <c:v>2.1799999999999984</c:v>
                </c:pt>
                <c:pt idx="613">
                  <c:v>1.9799999999999998</c:v>
                </c:pt>
                <c:pt idx="614">
                  <c:v>2.0799999999999996</c:v>
                </c:pt>
                <c:pt idx="615">
                  <c:v>1.8400000000000005</c:v>
                </c:pt>
                <c:pt idx="616">
                  <c:v>1.9200000000000004</c:v>
                </c:pt>
                <c:pt idx="617">
                  <c:v>2.0600000000000009</c:v>
                </c:pt>
                <c:pt idx="618">
                  <c:v>2.4400000000000004</c:v>
                </c:pt>
                <c:pt idx="619">
                  <c:v>2.180000000000001</c:v>
                </c:pt>
                <c:pt idx="620">
                  <c:v>2.080000000000001</c:v>
                </c:pt>
                <c:pt idx="621">
                  <c:v>1.6000000000000014</c:v>
                </c:pt>
                <c:pt idx="622">
                  <c:v>1.8000000000000014</c:v>
                </c:pt>
                <c:pt idx="623">
                  <c:v>1.3799999999999997</c:v>
                </c:pt>
                <c:pt idx="624">
                  <c:v>1.3400000000000005</c:v>
                </c:pt>
                <c:pt idx="625">
                  <c:v>1.5999999999999985</c:v>
                </c:pt>
                <c:pt idx="626">
                  <c:v>2.3199999999999976</c:v>
                </c:pt>
                <c:pt idx="627">
                  <c:v>2.4199999999999973</c:v>
                </c:pt>
                <c:pt idx="628">
                  <c:v>2.5799999999999983</c:v>
                </c:pt>
                <c:pt idx="629">
                  <c:v>2.8999999999999972</c:v>
                </c:pt>
                <c:pt idx="630">
                  <c:v>2.6999999999999971</c:v>
                </c:pt>
                <c:pt idx="631">
                  <c:v>2.2399999999999993</c:v>
                </c:pt>
                <c:pt idx="632">
                  <c:v>2.1</c:v>
                </c:pt>
                <c:pt idx="633">
                  <c:v>2.0399999999999991</c:v>
                </c:pt>
                <c:pt idx="634">
                  <c:v>1.6399999999999992</c:v>
                </c:pt>
                <c:pt idx="635">
                  <c:v>1.5199999999999989</c:v>
                </c:pt>
                <c:pt idx="636">
                  <c:v>1.4999999999999987</c:v>
                </c:pt>
                <c:pt idx="637">
                  <c:v>1.1799999999999997</c:v>
                </c:pt>
                <c:pt idx="638">
                  <c:v>1</c:v>
                </c:pt>
                <c:pt idx="639">
                  <c:v>1.4600000000000009</c:v>
                </c:pt>
                <c:pt idx="640">
                  <c:v>1.9400000000000035</c:v>
                </c:pt>
                <c:pt idx="641">
                  <c:v>1.8800000000000026</c:v>
                </c:pt>
                <c:pt idx="642">
                  <c:v>2.1600000000000024</c:v>
                </c:pt>
                <c:pt idx="643">
                  <c:v>2.5800000000000027</c:v>
                </c:pt>
                <c:pt idx="644">
                  <c:v>2.6400000000000019</c:v>
                </c:pt>
                <c:pt idx="645">
                  <c:v>2.4600000000000009</c:v>
                </c:pt>
                <c:pt idx="646">
                  <c:v>2.5</c:v>
                </c:pt>
                <c:pt idx="647">
                  <c:v>2.4799999999999982</c:v>
                </c:pt>
                <c:pt idx="648">
                  <c:v>2.1799999999999984</c:v>
                </c:pt>
                <c:pt idx="649">
                  <c:v>1.7799999999999998</c:v>
                </c:pt>
                <c:pt idx="650">
                  <c:v>1.8</c:v>
                </c:pt>
                <c:pt idx="651">
                  <c:v>1.6400000000000006</c:v>
                </c:pt>
                <c:pt idx="652">
                  <c:v>1.4200000000000004</c:v>
                </c:pt>
                <c:pt idx="653">
                  <c:v>1.1599999999999995</c:v>
                </c:pt>
                <c:pt idx="654">
                  <c:v>1.0799999999999996</c:v>
                </c:pt>
                <c:pt idx="655">
                  <c:v>1.1999999999999986</c:v>
                </c:pt>
                <c:pt idx="656">
                  <c:v>1.2199999999999975</c:v>
                </c:pt>
                <c:pt idx="657">
                  <c:v>1.4199999999999988</c:v>
                </c:pt>
                <c:pt idx="658">
                  <c:v>1.4399999999999991</c:v>
                </c:pt>
                <c:pt idx="659">
                  <c:v>1.6999999999999986</c:v>
                </c:pt>
                <c:pt idx="660">
                  <c:v>1.2799999999999983</c:v>
                </c:pt>
                <c:pt idx="661">
                  <c:v>1.6999999999999986</c:v>
                </c:pt>
                <c:pt idx="662">
                  <c:v>1.6199999999999988</c:v>
                </c:pt>
                <c:pt idx="663">
                  <c:v>2.0599999999999996</c:v>
                </c:pt>
                <c:pt idx="664">
                  <c:v>1.7799999999999983</c:v>
                </c:pt>
                <c:pt idx="665">
                  <c:v>1.9999999999999987</c:v>
                </c:pt>
                <c:pt idx="666">
                  <c:v>1.319999999999999</c:v>
                </c:pt>
                <c:pt idx="667">
                  <c:v>1.2399999999999962</c:v>
                </c:pt>
                <c:pt idx="668">
                  <c:v>1.1199999999999974</c:v>
                </c:pt>
                <c:pt idx="669">
                  <c:v>0.99999999999999856</c:v>
                </c:pt>
                <c:pt idx="670">
                  <c:v>1.0399999999999991</c:v>
                </c:pt>
                <c:pt idx="671">
                  <c:v>1.3400000000000005</c:v>
                </c:pt>
                <c:pt idx="672">
                  <c:v>1.2400000000000007</c:v>
                </c:pt>
                <c:pt idx="673">
                  <c:v>1.319999999999999</c:v>
                </c:pt>
                <c:pt idx="674">
                  <c:v>1.3399999999999976</c:v>
                </c:pt>
                <c:pt idx="675">
                  <c:v>1.259999999999998</c:v>
                </c:pt>
                <c:pt idx="676">
                  <c:v>1.2799999999999969</c:v>
                </c:pt>
                <c:pt idx="677">
                  <c:v>1.0199999999999989</c:v>
                </c:pt>
                <c:pt idx="678">
                  <c:v>0.95999999999999941</c:v>
                </c:pt>
                <c:pt idx="679">
                  <c:v>0.92000000000000026</c:v>
                </c:pt>
                <c:pt idx="680">
                  <c:v>0.62000000000000033</c:v>
                </c:pt>
                <c:pt idx="681">
                  <c:v>0.56000000000000083</c:v>
                </c:pt>
                <c:pt idx="682">
                  <c:v>0.9600000000000023</c:v>
                </c:pt>
                <c:pt idx="683">
                  <c:v>0.56000000000000227</c:v>
                </c:pt>
                <c:pt idx="684">
                  <c:v>0.62000000000000033</c:v>
                </c:pt>
                <c:pt idx="685">
                  <c:v>0.7</c:v>
                </c:pt>
                <c:pt idx="686">
                  <c:v>0.4799999999999997</c:v>
                </c:pt>
                <c:pt idx="687">
                  <c:v>0.35999999999999799</c:v>
                </c:pt>
                <c:pt idx="688">
                  <c:v>0.31999999999999745</c:v>
                </c:pt>
                <c:pt idx="689">
                  <c:v>0.39999999999999858</c:v>
                </c:pt>
                <c:pt idx="690">
                  <c:v>0.39999999999999858</c:v>
                </c:pt>
                <c:pt idx="691">
                  <c:v>0.4799999999999997</c:v>
                </c:pt>
                <c:pt idx="692">
                  <c:v>0.3</c:v>
                </c:pt>
                <c:pt idx="693">
                  <c:v>0.36000000000000087</c:v>
                </c:pt>
                <c:pt idx="694">
                  <c:v>0.56000000000000083</c:v>
                </c:pt>
                <c:pt idx="695">
                  <c:v>0.20000000000000143</c:v>
                </c:pt>
                <c:pt idx="696">
                  <c:v>0.33999999999999914</c:v>
                </c:pt>
                <c:pt idx="697">
                  <c:v>0.13999999999999915</c:v>
                </c:pt>
                <c:pt idx="698">
                  <c:v>5.9999999999998013E-2</c:v>
                </c:pt>
                <c:pt idx="699">
                  <c:v>-0.58000000000000118</c:v>
                </c:pt>
                <c:pt idx="700">
                  <c:v>-0.32000000000000173</c:v>
                </c:pt>
                <c:pt idx="701">
                  <c:v>-0.60000000000000142</c:v>
                </c:pt>
                <c:pt idx="702">
                  <c:v>-0.24000000000000341</c:v>
                </c:pt>
                <c:pt idx="703">
                  <c:v>-0.14000000000000198</c:v>
                </c:pt>
                <c:pt idx="704">
                  <c:v>0.13999999999999774</c:v>
                </c:pt>
                <c:pt idx="705">
                  <c:v>0.31999999999999745</c:v>
                </c:pt>
                <c:pt idx="706">
                  <c:v>0.67999999999999827</c:v>
                </c:pt>
                <c:pt idx="707">
                  <c:v>0.9</c:v>
                </c:pt>
                <c:pt idx="708">
                  <c:v>1.0200000000000002</c:v>
                </c:pt>
                <c:pt idx="709">
                  <c:v>0.74000000000000055</c:v>
                </c:pt>
                <c:pt idx="710">
                  <c:v>0.66000000000000225</c:v>
                </c:pt>
                <c:pt idx="711">
                  <c:v>0.36000000000000226</c:v>
                </c:pt>
                <c:pt idx="712">
                  <c:v>2.8421709430404009E-15</c:v>
                </c:pt>
                <c:pt idx="713">
                  <c:v>0.16000000000000086</c:v>
                </c:pt>
                <c:pt idx="714">
                  <c:v>0.38000000000000111</c:v>
                </c:pt>
                <c:pt idx="715">
                  <c:v>0.45999999999999941</c:v>
                </c:pt>
                <c:pt idx="716">
                  <c:v>0.61999999999999889</c:v>
                </c:pt>
                <c:pt idx="717">
                  <c:v>0.67999999999999827</c:v>
                </c:pt>
                <c:pt idx="718">
                  <c:v>0.35999999999999943</c:v>
                </c:pt>
                <c:pt idx="719">
                  <c:v>0.81999999999999884</c:v>
                </c:pt>
                <c:pt idx="720">
                  <c:v>0.7</c:v>
                </c:pt>
                <c:pt idx="721">
                  <c:v>0.48000000000000115</c:v>
                </c:pt>
                <c:pt idx="722">
                  <c:v>0.52000000000000024</c:v>
                </c:pt>
                <c:pt idx="723">
                  <c:v>0.7000000000000014</c:v>
                </c:pt>
                <c:pt idx="724">
                  <c:v>0.24000000000000057</c:v>
                </c:pt>
                <c:pt idx="725">
                  <c:v>0.27999999999999831</c:v>
                </c:pt>
                <c:pt idx="726">
                  <c:v>0.35999999999999799</c:v>
                </c:pt>
                <c:pt idx="727">
                  <c:v>0.64000000000000057</c:v>
                </c:pt>
                <c:pt idx="728">
                  <c:v>0.26000000000000084</c:v>
                </c:pt>
                <c:pt idx="729">
                  <c:v>0.24000000000000057</c:v>
                </c:pt>
                <c:pt idx="730">
                  <c:v>0.38000000000000256</c:v>
                </c:pt>
                <c:pt idx="731">
                  <c:v>0.64000000000000201</c:v>
                </c:pt>
                <c:pt idx="732">
                  <c:v>0.28000000000000114</c:v>
                </c:pt>
                <c:pt idx="733">
                  <c:v>0.63999999999999913</c:v>
                </c:pt>
                <c:pt idx="734">
                  <c:v>0.80000000000000138</c:v>
                </c:pt>
                <c:pt idx="735">
                  <c:v>0.52000000000000168</c:v>
                </c:pt>
                <c:pt idx="736">
                  <c:v>0.34000000000000197</c:v>
                </c:pt>
                <c:pt idx="737">
                  <c:v>0.32000000000000028</c:v>
                </c:pt>
                <c:pt idx="738">
                  <c:v>0.40000000000000141</c:v>
                </c:pt>
                <c:pt idx="739">
                  <c:v>0.55999999999999939</c:v>
                </c:pt>
                <c:pt idx="740">
                  <c:v>0.53999999999999915</c:v>
                </c:pt>
                <c:pt idx="741">
                  <c:v>0.94000000000000061</c:v>
                </c:pt>
                <c:pt idx="742">
                  <c:v>0.78000000000000258</c:v>
                </c:pt>
                <c:pt idx="743">
                  <c:v>0.44000000000000339</c:v>
                </c:pt>
                <c:pt idx="744">
                  <c:v>0.10000000000000427</c:v>
                </c:pt>
                <c:pt idx="745">
                  <c:v>0.16000000000000228</c:v>
                </c:pt>
                <c:pt idx="746">
                  <c:v>-7.999999999999971E-2</c:v>
                </c:pt>
                <c:pt idx="747">
                  <c:v>-0.20000000000000143</c:v>
                </c:pt>
                <c:pt idx="748">
                  <c:v>0.2399999999999963</c:v>
                </c:pt>
                <c:pt idx="749">
                  <c:v>0.3799999999999969</c:v>
                </c:pt>
                <c:pt idx="750">
                  <c:v>0.2999999999999986</c:v>
                </c:pt>
                <c:pt idx="751">
                  <c:v>0.39999999999999858</c:v>
                </c:pt>
                <c:pt idx="752">
                  <c:v>1.1399999999999992</c:v>
                </c:pt>
                <c:pt idx="753">
                  <c:v>0.98000000000000109</c:v>
                </c:pt>
                <c:pt idx="754">
                  <c:v>0.94000000000000061</c:v>
                </c:pt>
                <c:pt idx="755">
                  <c:v>1.5800000000000012</c:v>
                </c:pt>
                <c:pt idx="756">
                  <c:v>1.7400000000000007</c:v>
                </c:pt>
                <c:pt idx="757">
                  <c:v>1.7799999999999998</c:v>
                </c:pt>
                <c:pt idx="758">
                  <c:v>1.7999999999999985</c:v>
                </c:pt>
                <c:pt idx="759">
                  <c:v>1.7999999999999985</c:v>
                </c:pt>
                <c:pt idx="760">
                  <c:v>1.6399999999999992</c:v>
                </c:pt>
                <c:pt idx="761">
                  <c:v>1.5200000000000002</c:v>
                </c:pt>
                <c:pt idx="762">
                  <c:v>0.98000000000000109</c:v>
                </c:pt>
                <c:pt idx="763">
                  <c:v>0.98000000000000109</c:v>
                </c:pt>
                <c:pt idx="764">
                  <c:v>1.1200000000000003</c:v>
                </c:pt>
                <c:pt idx="765">
                  <c:v>0.91999999999999882</c:v>
                </c:pt>
                <c:pt idx="766">
                  <c:v>0.65999999999999803</c:v>
                </c:pt>
                <c:pt idx="767">
                  <c:v>0.89999999999999858</c:v>
                </c:pt>
                <c:pt idx="768">
                  <c:v>0.69999999999999862</c:v>
                </c:pt>
                <c:pt idx="769">
                  <c:v>0.87999999999999967</c:v>
                </c:pt>
                <c:pt idx="770">
                  <c:v>0.61999999999999889</c:v>
                </c:pt>
                <c:pt idx="771">
                  <c:v>0.95999999999999941</c:v>
                </c:pt>
                <c:pt idx="772">
                  <c:v>0.61999999999999889</c:v>
                </c:pt>
                <c:pt idx="773">
                  <c:v>0.8</c:v>
                </c:pt>
                <c:pt idx="774">
                  <c:v>0.7</c:v>
                </c:pt>
                <c:pt idx="775">
                  <c:v>0.98000000000000109</c:v>
                </c:pt>
                <c:pt idx="776">
                  <c:v>0.80000000000000138</c:v>
                </c:pt>
                <c:pt idx="777">
                  <c:v>1.1400000000000019</c:v>
                </c:pt>
                <c:pt idx="778">
                  <c:v>0.92000000000000026</c:v>
                </c:pt>
                <c:pt idx="779">
                  <c:v>0.96000000000000085</c:v>
                </c:pt>
                <c:pt idx="780">
                  <c:v>1.2600000000000009</c:v>
                </c:pt>
                <c:pt idx="781">
                  <c:v>1.3400000000000005</c:v>
                </c:pt>
                <c:pt idx="782">
                  <c:v>1.4200000000000004</c:v>
                </c:pt>
                <c:pt idx="783">
                  <c:v>1.8400000000000005</c:v>
                </c:pt>
                <c:pt idx="784">
                  <c:v>1.6600000000000008</c:v>
                </c:pt>
                <c:pt idx="785">
                  <c:v>1.3400000000000005</c:v>
                </c:pt>
                <c:pt idx="786">
                  <c:v>1.1600000000000008</c:v>
                </c:pt>
                <c:pt idx="787">
                  <c:v>1.5000000000000013</c:v>
                </c:pt>
                <c:pt idx="788">
                  <c:v>1.4400000000000006</c:v>
                </c:pt>
                <c:pt idx="789">
                  <c:v>1.6399999999999992</c:v>
                </c:pt>
                <c:pt idx="790">
                  <c:v>1.6799999999999984</c:v>
                </c:pt>
                <c:pt idx="791">
                  <c:v>1.4399999999999977</c:v>
                </c:pt>
                <c:pt idx="792">
                  <c:v>1.1599999999999966</c:v>
                </c:pt>
                <c:pt idx="793">
                  <c:v>0.95999999999999797</c:v>
                </c:pt>
                <c:pt idx="794">
                  <c:v>0.87999999999999834</c:v>
                </c:pt>
                <c:pt idx="795">
                  <c:v>0.75999999999999945</c:v>
                </c:pt>
                <c:pt idx="796">
                  <c:v>1.1799999999999997</c:v>
                </c:pt>
                <c:pt idx="797">
                  <c:v>1.1599999999999995</c:v>
                </c:pt>
                <c:pt idx="798">
                  <c:v>1.6199999999999988</c:v>
                </c:pt>
                <c:pt idx="799">
                  <c:v>1.4799999999999982</c:v>
                </c:pt>
                <c:pt idx="800">
                  <c:v>1.319999999999999</c:v>
                </c:pt>
                <c:pt idx="801">
                  <c:v>1.2</c:v>
                </c:pt>
                <c:pt idx="802">
                  <c:v>0.7600000000000009</c:v>
                </c:pt>
                <c:pt idx="803">
                  <c:v>0.44000000000000056</c:v>
                </c:pt>
                <c:pt idx="804">
                  <c:v>0.62000000000000033</c:v>
                </c:pt>
                <c:pt idx="805">
                  <c:v>0.9</c:v>
                </c:pt>
                <c:pt idx="806">
                  <c:v>1.0599999999999994</c:v>
                </c:pt>
                <c:pt idx="807">
                  <c:v>1.459999999999998</c:v>
                </c:pt>
                <c:pt idx="808">
                  <c:v>1.5199999999999989</c:v>
                </c:pt>
                <c:pt idx="809">
                  <c:v>1.5799999999999996</c:v>
                </c:pt>
                <c:pt idx="810">
                  <c:v>1.6200000000000003</c:v>
                </c:pt>
                <c:pt idx="811">
                  <c:v>1.7199999999999989</c:v>
                </c:pt>
                <c:pt idx="812">
                  <c:v>2</c:v>
                </c:pt>
                <c:pt idx="813">
                  <c:v>1.6200000000000003</c:v>
                </c:pt>
                <c:pt idx="814">
                  <c:v>1.5799999999999996</c:v>
                </c:pt>
                <c:pt idx="815">
                  <c:v>1.6999999999999986</c:v>
                </c:pt>
                <c:pt idx="816">
                  <c:v>1.3599999999999994</c:v>
                </c:pt>
                <c:pt idx="817">
                  <c:v>1</c:v>
                </c:pt>
                <c:pt idx="818">
                  <c:v>1.3200000000000003</c:v>
                </c:pt>
                <c:pt idx="819">
                  <c:v>1.4000000000000015</c:v>
                </c:pt>
                <c:pt idx="820">
                  <c:v>1.2800000000000025</c:v>
                </c:pt>
                <c:pt idx="821">
                  <c:v>1.8800000000000026</c:v>
                </c:pt>
                <c:pt idx="822">
                  <c:v>2.400000000000003</c:v>
                </c:pt>
                <c:pt idx="823">
                  <c:v>2.3600000000000021</c:v>
                </c:pt>
                <c:pt idx="824">
                  <c:v>2.2800000000000011</c:v>
                </c:pt>
                <c:pt idx="825">
                  <c:v>2.2800000000000011</c:v>
                </c:pt>
                <c:pt idx="826">
                  <c:v>1.8200000000000016</c:v>
                </c:pt>
                <c:pt idx="827">
                  <c:v>1.4000000000000015</c:v>
                </c:pt>
                <c:pt idx="828">
                  <c:v>1.7800000000000011</c:v>
                </c:pt>
                <c:pt idx="829">
                  <c:v>1.8400000000000005</c:v>
                </c:pt>
                <c:pt idx="830">
                  <c:v>1.6</c:v>
                </c:pt>
                <c:pt idx="831">
                  <c:v>1.8799999999999997</c:v>
                </c:pt>
                <c:pt idx="832">
                  <c:v>1.7799999999999998</c:v>
                </c:pt>
                <c:pt idx="833">
                  <c:v>1.6</c:v>
                </c:pt>
                <c:pt idx="834">
                  <c:v>1.8600000000000008</c:v>
                </c:pt>
                <c:pt idx="835">
                  <c:v>1.9000000000000015</c:v>
                </c:pt>
                <c:pt idx="836">
                  <c:v>2.0800000000000027</c:v>
                </c:pt>
                <c:pt idx="837">
                  <c:v>2.3200000000000016</c:v>
                </c:pt>
                <c:pt idx="838">
                  <c:v>2.660000000000001</c:v>
                </c:pt>
                <c:pt idx="839">
                  <c:v>2.6000000000000014</c:v>
                </c:pt>
                <c:pt idx="840">
                  <c:v>2.8600000000000003</c:v>
                </c:pt>
                <c:pt idx="841">
                  <c:v>2.7399999999999998</c:v>
                </c:pt>
                <c:pt idx="842">
                  <c:v>2.7399999999999998</c:v>
                </c:pt>
                <c:pt idx="843">
                  <c:v>2.620000000000001</c:v>
                </c:pt>
                <c:pt idx="844">
                  <c:v>2.44</c:v>
                </c:pt>
                <c:pt idx="845">
                  <c:v>2.3000000000000007</c:v>
                </c:pt>
                <c:pt idx="846">
                  <c:v>1.8199999999999996</c:v>
                </c:pt>
                <c:pt idx="847">
                  <c:v>1.5399999999999998</c:v>
                </c:pt>
                <c:pt idx="848">
                  <c:v>1.1599999999999988</c:v>
                </c:pt>
                <c:pt idx="849">
                  <c:v>1.0599999999999994</c:v>
                </c:pt>
                <c:pt idx="850">
                  <c:v>1.2399999999999991</c:v>
                </c:pt>
                <c:pt idx="851">
                  <c:v>1.5399999999999998</c:v>
                </c:pt>
                <c:pt idx="852">
                  <c:v>1.8800000000000003</c:v>
                </c:pt>
                <c:pt idx="853">
                  <c:v>2.1800000000000019</c:v>
                </c:pt>
                <c:pt idx="854">
                  <c:v>2.280000000000002</c:v>
                </c:pt>
                <c:pt idx="855">
                  <c:v>2.4200000000000017</c:v>
                </c:pt>
                <c:pt idx="856">
                  <c:v>2.2800000000000011</c:v>
                </c:pt>
                <c:pt idx="857">
                  <c:v>2.2600000000000002</c:v>
                </c:pt>
                <c:pt idx="858">
                  <c:v>1.8199999999999996</c:v>
                </c:pt>
                <c:pt idx="859">
                  <c:v>2.04</c:v>
                </c:pt>
                <c:pt idx="860">
                  <c:v>1.6599999999999995</c:v>
                </c:pt>
                <c:pt idx="861">
                  <c:v>1.4999999999999993</c:v>
                </c:pt>
                <c:pt idx="862">
                  <c:v>1.2799999999999998</c:v>
                </c:pt>
                <c:pt idx="863">
                  <c:v>1.4199999999999995</c:v>
                </c:pt>
                <c:pt idx="864">
                  <c:v>1.1999999999999993</c:v>
                </c:pt>
                <c:pt idx="865">
                  <c:v>1.56</c:v>
                </c:pt>
                <c:pt idx="866">
                  <c:v>1.6800000000000004</c:v>
                </c:pt>
                <c:pt idx="867">
                  <c:v>1.6200000000000003</c:v>
                </c:pt>
                <c:pt idx="868">
                  <c:v>1.6</c:v>
                </c:pt>
                <c:pt idx="869">
                  <c:v>1.2400000000000007</c:v>
                </c:pt>
                <c:pt idx="870">
                  <c:v>0.91999999999999993</c:v>
                </c:pt>
                <c:pt idx="871">
                  <c:v>1</c:v>
                </c:pt>
                <c:pt idx="872">
                  <c:v>0.97999999999999976</c:v>
                </c:pt>
                <c:pt idx="873">
                  <c:v>0.52000000000000024</c:v>
                </c:pt>
                <c:pt idx="874">
                  <c:v>0.76000000000000012</c:v>
                </c:pt>
                <c:pt idx="875">
                  <c:v>0.82</c:v>
                </c:pt>
                <c:pt idx="876">
                  <c:v>0.77999999999999969</c:v>
                </c:pt>
                <c:pt idx="877">
                  <c:v>0.50000000000000033</c:v>
                </c:pt>
                <c:pt idx="878">
                  <c:v>0.77999999999999969</c:v>
                </c:pt>
                <c:pt idx="879">
                  <c:v>0.75999999999999945</c:v>
                </c:pt>
                <c:pt idx="880">
                  <c:v>0.8</c:v>
                </c:pt>
                <c:pt idx="881">
                  <c:v>0.43999999999999984</c:v>
                </c:pt>
                <c:pt idx="882">
                  <c:v>0.89999999999999925</c:v>
                </c:pt>
                <c:pt idx="883">
                  <c:v>0.95999999999999974</c:v>
                </c:pt>
                <c:pt idx="884">
                  <c:v>0.99999999999999967</c:v>
                </c:pt>
                <c:pt idx="885">
                  <c:v>1.1799999999999993</c:v>
                </c:pt>
                <c:pt idx="886">
                  <c:v>1.4199999999999995</c:v>
                </c:pt>
                <c:pt idx="887">
                  <c:v>1.22</c:v>
                </c:pt>
                <c:pt idx="888">
                  <c:v>1.1199999999999997</c:v>
                </c:pt>
                <c:pt idx="889">
                  <c:v>1.1199999999999997</c:v>
                </c:pt>
                <c:pt idx="890">
                  <c:v>0.77999999999999969</c:v>
                </c:pt>
                <c:pt idx="891">
                  <c:v>0.63999999999999946</c:v>
                </c:pt>
                <c:pt idx="892">
                  <c:v>0.7199999999999992</c:v>
                </c:pt>
                <c:pt idx="893">
                  <c:v>0.61999999999999889</c:v>
                </c:pt>
                <c:pt idx="894">
                  <c:v>0.65999999999999948</c:v>
                </c:pt>
                <c:pt idx="895">
                  <c:v>0.57999999999999974</c:v>
                </c:pt>
                <c:pt idx="896">
                  <c:v>0.76000000000000012</c:v>
                </c:pt>
                <c:pt idx="897">
                  <c:v>0.7</c:v>
                </c:pt>
                <c:pt idx="898">
                  <c:v>0.76000000000000012</c:v>
                </c:pt>
                <c:pt idx="899">
                  <c:v>0.15999999999999942</c:v>
                </c:pt>
                <c:pt idx="900">
                  <c:v>0.45999999999999874</c:v>
                </c:pt>
                <c:pt idx="901">
                  <c:v>0.43999999999999845</c:v>
                </c:pt>
                <c:pt idx="902">
                  <c:v>-2.0000000000001704E-2</c:v>
                </c:pt>
                <c:pt idx="903">
                  <c:v>0.11999999999999886</c:v>
                </c:pt>
                <c:pt idx="904">
                  <c:v>0.21999999999999886</c:v>
                </c:pt>
                <c:pt idx="905">
                  <c:v>-0.10000000000000071</c:v>
                </c:pt>
                <c:pt idx="906">
                  <c:v>-6.0000000000000143E-2</c:v>
                </c:pt>
                <c:pt idx="907">
                  <c:v>0.38000000000000045</c:v>
                </c:pt>
                <c:pt idx="908">
                  <c:v>0.48000000000000043</c:v>
                </c:pt>
                <c:pt idx="909">
                  <c:v>0.5800000000000004</c:v>
                </c:pt>
                <c:pt idx="910">
                  <c:v>0.66000000000000014</c:v>
                </c:pt>
                <c:pt idx="911">
                  <c:v>0.55999999999999939</c:v>
                </c:pt>
                <c:pt idx="912">
                  <c:v>0.23999999999999916</c:v>
                </c:pt>
                <c:pt idx="913">
                  <c:v>0.27999999999999831</c:v>
                </c:pt>
                <c:pt idx="914">
                  <c:v>0.23999999999999916</c:v>
                </c:pt>
                <c:pt idx="915">
                  <c:v>0.17999999999999899</c:v>
                </c:pt>
                <c:pt idx="916">
                  <c:v>0.23999999999999916</c:v>
                </c:pt>
                <c:pt idx="917">
                  <c:v>0.51999999999999957</c:v>
                </c:pt>
                <c:pt idx="918">
                  <c:v>0.4799999999999997</c:v>
                </c:pt>
                <c:pt idx="919">
                  <c:v>1.0599999999999994</c:v>
                </c:pt>
                <c:pt idx="920">
                  <c:v>0.97999999999999976</c:v>
                </c:pt>
                <c:pt idx="921">
                  <c:v>1.2399999999999991</c:v>
                </c:pt>
                <c:pt idx="922">
                  <c:v>1.4599999999999986</c:v>
                </c:pt>
                <c:pt idx="923">
                  <c:v>1.2999999999999985</c:v>
                </c:pt>
                <c:pt idx="924">
                  <c:v>1.1599999999999979</c:v>
                </c:pt>
                <c:pt idx="925">
                  <c:v>1.4799999999999982</c:v>
                </c:pt>
                <c:pt idx="926">
                  <c:v>0.99999999999999933</c:v>
                </c:pt>
                <c:pt idx="927">
                  <c:v>0.76000000000000012</c:v>
                </c:pt>
                <c:pt idx="928">
                  <c:v>0.92000000000000026</c:v>
                </c:pt>
                <c:pt idx="929">
                  <c:v>0.46000000000000085</c:v>
                </c:pt>
                <c:pt idx="930">
                  <c:v>0.34000000000000058</c:v>
                </c:pt>
                <c:pt idx="931">
                  <c:v>0.3</c:v>
                </c:pt>
                <c:pt idx="932">
                  <c:v>0.33999999999999986</c:v>
                </c:pt>
                <c:pt idx="933">
                  <c:v>0.53999999999999981</c:v>
                </c:pt>
                <c:pt idx="934">
                  <c:v>0.83999999999999919</c:v>
                </c:pt>
                <c:pt idx="935">
                  <c:v>0.79999999999999927</c:v>
                </c:pt>
                <c:pt idx="936">
                  <c:v>1.3199999999999996</c:v>
                </c:pt>
                <c:pt idx="937">
                  <c:v>1.7999999999999994</c:v>
                </c:pt>
                <c:pt idx="938">
                  <c:v>1.64</c:v>
                </c:pt>
                <c:pt idx="939">
                  <c:v>1.9400000000000006</c:v>
                </c:pt>
                <c:pt idx="940">
                  <c:v>2.0000000000000009</c:v>
                </c:pt>
                <c:pt idx="941">
                  <c:v>1.8800000000000012</c:v>
                </c:pt>
                <c:pt idx="942">
                  <c:v>1.2600000000000009</c:v>
                </c:pt>
                <c:pt idx="943">
                  <c:v>1.0000000000000007</c:v>
                </c:pt>
                <c:pt idx="944">
                  <c:v>0.78000000000000047</c:v>
                </c:pt>
                <c:pt idx="945">
                  <c:v>0.85999999999999943</c:v>
                </c:pt>
                <c:pt idx="946">
                  <c:v>0.77999999999999969</c:v>
                </c:pt>
                <c:pt idx="947">
                  <c:v>0.6399999999999999</c:v>
                </c:pt>
                <c:pt idx="948">
                  <c:v>0.56000000000000016</c:v>
                </c:pt>
                <c:pt idx="949">
                  <c:v>0.66000000000000014</c:v>
                </c:pt>
                <c:pt idx="950">
                  <c:v>0.66000000000000159</c:v>
                </c:pt>
                <c:pt idx="951">
                  <c:v>0.62000000000000099</c:v>
                </c:pt>
                <c:pt idx="952">
                  <c:v>1.1000000000000014</c:v>
                </c:pt>
                <c:pt idx="953">
                  <c:v>1.4800000000000011</c:v>
                </c:pt>
                <c:pt idx="954">
                  <c:v>1.3600000000000017</c:v>
                </c:pt>
                <c:pt idx="955">
                  <c:v>1.1000000000000008</c:v>
                </c:pt>
                <c:pt idx="956">
                  <c:v>1.2200000000000002</c:v>
                </c:pt>
                <c:pt idx="957">
                  <c:v>1.06</c:v>
                </c:pt>
                <c:pt idx="958">
                  <c:v>0.94000000000000061</c:v>
                </c:pt>
                <c:pt idx="959">
                  <c:v>0.46000000000000013</c:v>
                </c:pt>
                <c:pt idx="960">
                  <c:v>0.70000000000000073</c:v>
                </c:pt>
                <c:pt idx="961">
                  <c:v>0.54000000000000126</c:v>
                </c:pt>
                <c:pt idx="962">
                  <c:v>0.58000000000000118</c:v>
                </c:pt>
                <c:pt idx="963">
                  <c:v>0.62000000000000033</c:v>
                </c:pt>
                <c:pt idx="964">
                  <c:v>0.88000000000000045</c:v>
                </c:pt>
                <c:pt idx="965">
                  <c:v>0.56000000000000083</c:v>
                </c:pt>
                <c:pt idx="966">
                  <c:v>0.58000000000000118</c:v>
                </c:pt>
                <c:pt idx="967">
                  <c:v>0.38000000000000111</c:v>
                </c:pt>
                <c:pt idx="968">
                  <c:v>0.64000000000000201</c:v>
                </c:pt>
                <c:pt idx="969">
                  <c:v>1.0000000000000013</c:v>
                </c:pt>
                <c:pt idx="970">
                  <c:v>1.3000000000000007</c:v>
                </c:pt>
                <c:pt idx="971">
                  <c:v>1.1600000000000001</c:v>
                </c:pt>
                <c:pt idx="972">
                  <c:v>1.4600000000000002</c:v>
                </c:pt>
                <c:pt idx="973">
                  <c:v>1.2799999999999989</c:v>
                </c:pt>
                <c:pt idx="974">
                  <c:v>1.0799999999999996</c:v>
                </c:pt>
                <c:pt idx="975">
                  <c:v>1.1399999999999992</c:v>
                </c:pt>
                <c:pt idx="976">
                  <c:v>1.2799999999999998</c:v>
                </c:pt>
                <c:pt idx="977">
                  <c:v>0.99999999999999933</c:v>
                </c:pt>
                <c:pt idx="978">
                  <c:v>0.87999999999999967</c:v>
                </c:pt>
                <c:pt idx="979">
                  <c:v>0.83999999999999919</c:v>
                </c:pt>
                <c:pt idx="980">
                  <c:v>0.53999999999999981</c:v>
                </c:pt>
                <c:pt idx="981">
                  <c:v>0.45999999999999874</c:v>
                </c:pt>
                <c:pt idx="982">
                  <c:v>0.27999999999999831</c:v>
                </c:pt>
                <c:pt idx="983">
                  <c:v>0.2999999999999986</c:v>
                </c:pt>
                <c:pt idx="984">
                  <c:v>0.15999999999999873</c:v>
                </c:pt>
                <c:pt idx="985">
                  <c:v>-6.0000000000002274E-2</c:v>
                </c:pt>
                <c:pt idx="986">
                  <c:v>-1.4210854715202005E-15</c:v>
                </c:pt>
                <c:pt idx="987">
                  <c:v>1.9999999999999574E-2</c:v>
                </c:pt>
                <c:pt idx="988">
                  <c:v>-8.000000000000114E-2</c:v>
                </c:pt>
                <c:pt idx="989">
                  <c:v>-0.22000000000000028</c:v>
                </c:pt>
                <c:pt idx="990">
                  <c:v>0.16000000000000014</c:v>
                </c:pt>
                <c:pt idx="991">
                  <c:v>-0.11999999999999958</c:v>
                </c:pt>
                <c:pt idx="992">
                  <c:v>-0.17999999999999972</c:v>
                </c:pt>
                <c:pt idx="993">
                  <c:v>-3.999999999999844E-2</c:v>
                </c:pt>
                <c:pt idx="994">
                  <c:v>0.38000000000000045</c:v>
                </c:pt>
                <c:pt idx="995">
                  <c:v>-5.9999999999999429E-2</c:v>
                </c:pt>
                <c:pt idx="996">
                  <c:v>-0.15999999999999942</c:v>
                </c:pt>
                <c:pt idx="997">
                  <c:v>0</c:v>
                </c:pt>
                <c:pt idx="998">
                  <c:v>-6.0000000000000143E-2</c:v>
                </c:pt>
                <c:pt idx="999">
                  <c:v>-0.3999999999999993</c:v>
                </c:pt>
                <c:pt idx="1000">
                  <c:v>0.12000000000000099</c:v>
                </c:pt>
                <c:pt idx="1001">
                  <c:v>0.62000000000000033</c:v>
                </c:pt>
                <c:pt idx="1002">
                  <c:v>0.54000000000000126</c:v>
                </c:pt>
                <c:pt idx="1003">
                  <c:v>0.34000000000000058</c:v>
                </c:pt>
                <c:pt idx="1004">
                  <c:v>0.3999999999999993</c:v>
                </c:pt>
                <c:pt idx="1005">
                  <c:v>0.23999999999999916</c:v>
                </c:pt>
                <c:pt idx="1006">
                  <c:v>6.0000000000000143E-2</c:v>
                </c:pt>
                <c:pt idx="1007">
                  <c:v>0.2</c:v>
                </c:pt>
                <c:pt idx="1008">
                  <c:v>0.71999999999999953</c:v>
                </c:pt>
                <c:pt idx="1009">
                  <c:v>1.1800000000000004</c:v>
                </c:pt>
                <c:pt idx="1010">
                  <c:v>1.1400000000000006</c:v>
                </c:pt>
                <c:pt idx="1011">
                  <c:v>1.1600000000000001</c:v>
                </c:pt>
                <c:pt idx="1012">
                  <c:v>1.0999999999999992</c:v>
                </c:pt>
                <c:pt idx="1013">
                  <c:v>0.87999999999999967</c:v>
                </c:pt>
                <c:pt idx="1014">
                  <c:v>0.37999999999999973</c:v>
                </c:pt>
                <c:pt idx="1015">
                  <c:v>0.6399999999999999</c:v>
                </c:pt>
                <c:pt idx="1016">
                  <c:v>0.4199999999999996</c:v>
                </c:pt>
                <c:pt idx="1017">
                  <c:v>0.7399999999999991</c:v>
                </c:pt>
                <c:pt idx="1018">
                  <c:v>0.71999999999999953</c:v>
                </c:pt>
                <c:pt idx="1019">
                  <c:v>0.61999999999999955</c:v>
                </c:pt>
                <c:pt idx="1020">
                  <c:v>0.43999999999999917</c:v>
                </c:pt>
                <c:pt idx="1021">
                  <c:v>0.83999999999999986</c:v>
                </c:pt>
                <c:pt idx="1022">
                  <c:v>0.74000000000000132</c:v>
                </c:pt>
                <c:pt idx="1023">
                  <c:v>0.78000000000000114</c:v>
                </c:pt>
                <c:pt idx="1024">
                  <c:v>1.040000000000002</c:v>
                </c:pt>
                <c:pt idx="1025">
                  <c:v>1.3400000000000021</c:v>
                </c:pt>
                <c:pt idx="1026">
                  <c:v>1.5600000000000009</c:v>
                </c:pt>
                <c:pt idx="1027">
                  <c:v>1.44</c:v>
                </c:pt>
                <c:pt idx="1028">
                  <c:v>1</c:v>
                </c:pt>
                <c:pt idx="1029">
                  <c:v>0.97999999999999976</c:v>
                </c:pt>
                <c:pt idx="1030">
                  <c:v>0.66000000000000014</c:v>
                </c:pt>
                <c:pt idx="1031">
                  <c:v>0.40000000000000069</c:v>
                </c:pt>
                <c:pt idx="1032">
                  <c:v>0.28000000000000114</c:v>
                </c:pt>
                <c:pt idx="1033">
                  <c:v>0.54000000000000126</c:v>
                </c:pt>
                <c:pt idx="1034">
                  <c:v>0.78000000000000114</c:v>
                </c:pt>
                <c:pt idx="1035">
                  <c:v>0.88000000000000111</c:v>
                </c:pt>
                <c:pt idx="1036">
                  <c:v>1.120000000000001</c:v>
                </c:pt>
                <c:pt idx="1037">
                  <c:v>1.5200000000000002</c:v>
                </c:pt>
                <c:pt idx="1038">
                  <c:v>1.64</c:v>
                </c:pt>
                <c:pt idx="1039">
                  <c:v>1.7399999999999998</c:v>
                </c:pt>
                <c:pt idx="1040">
                  <c:v>2.1199999999999997</c:v>
                </c:pt>
                <c:pt idx="1041">
                  <c:v>1.6799999999999997</c:v>
                </c:pt>
                <c:pt idx="1042">
                  <c:v>1.2000000000000006</c:v>
                </c:pt>
                <c:pt idx="1043">
                  <c:v>0.92000000000000171</c:v>
                </c:pt>
                <c:pt idx="1044">
                  <c:v>0.86000000000000087</c:v>
                </c:pt>
                <c:pt idx="1045">
                  <c:v>0.36000000000000015</c:v>
                </c:pt>
                <c:pt idx="1046">
                  <c:v>0.5800000000000004</c:v>
                </c:pt>
                <c:pt idx="1047">
                  <c:v>0.84000000000000052</c:v>
                </c:pt>
                <c:pt idx="1048">
                  <c:v>1.4799999999999991</c:v>
                </c:pt>
                <c:pt idx="1049">
                  <c:v>1.1799999999999997</c:v>
                </c:pt>
                <c:pt idx="1050">
                  <c:v>1.44</c:v>
                </c:pt>
                <c:pt idx="1051">
                  <c:v>1.6600000000000001</c:v>
                </c:pt>
                <c:pt idx="1052">
                  <c:v>1.6999999999999993</c:v>
                </c:pt>
                <c:pt idx="1053">
                  <c:v>1.3199999999999996</c:v>
                </c:pt>
                <c:pt idx="1054">
                  <c:v>1.5399999999999991</c:v>
                </c:pt>
                <c:pt idx="1055">
                  <c:v>1.8200000000000003</c:v>
                </c:pt>
                <c:pt idx="1056">
                  <c:v>1.4600000000000002</c:v>
                </c:pt>
                <c:pt idx="1057">
                  <c:v>1.3600000000000008</c:v>
                </c:pt>
                <c:pt idx="1058">
                  <c:v>1.240000000000002</c:v>
                </c:pt>
                <c:pt idx="1059">
                  <c:v>1.660000000000003</c:v>
                </c:pt>
                <c:pt idx="1060">
                  <c:v>1.1400000000000035</c:v>
                </c:pt>
                <c:pt idx="1061">
                  <c:v>1.3000000000000036</c:v>
                </c:pt>
                <c:pt idx="1062">
                  <c:v>1.4200000000000039</c:v>
                </c:pt>
                <c:pt idx="1063">
                  <c:v>1.2800000000000034</c:v>
                </c:pt>
                <c:pt idx="1064">
                  <c:v>0.9000000000000028</c:v>
                </c:pt>
                <c:pt idx="1065">
                  <c:v>1.3600000000000017</c:v>
                </c:pt>
                <c:pt idx="1066">
                  <c:v>1.0800000000000012</c:v>
                </c:pt>
                <c:pt idx="1067">
                  <c:v>1.0200000000000002</c:v>
                </c:pt>
                <c:pt idx="1068">
                  <c:v>1.64</c:v>
                </c:pt>
                <c:pt idx="1069">
                  <c:v>1.8399999999999992</c:v>
                </c:pt>
                <c:pt idx="1070">
                  <c:v>1.6</c:v>
                </c:pt>
                <c:pt idx="1071">
                  <c:v>2.04</c:v>
                </c:pt>
                <c:pt idx="1072">
                  <c:v>2.1800000000000006</c:v>
                </c:pt>
                <c:pt idx="1073">
                  <c:v>1.7</c:v>
                </c:pt>
                <c:pt idx="1074">
                  <c:v>1.2200000000000002</c:v>
                </c:pt>
                <c:pt idx="1075">
                  <c:v>0.87999999999999967</c:v>
                </c:pt>
                <c:pt idx="1076">
                  <c:v>0.6599999999999987</c:v>
                </c:pt>
                <c:pt idx="1077">
                  <c:v>0.6599999999999987</c:v>
                </c:pt>
                <c:pt idx="1078">
                  <c:v>1.0799999999999996</c:v>
                </c:pt>
                <c:pt idx="1079">
                  <c:v>1.1000000000000001</c:v>
                </c:pt>
                <c:pt idx="1080">
                  <c:v>1.2600000000000002</c:v>
                </c:pt>
                <c:pt idx="1081">
                  <c:v>1.0800000000000012</c:v>
                </c:pt>
                <c:pt idx="1082">
                  <c:v>0.96000000000000085</c:v>
                </c:pt>
                <c:pt idx="1083">
                  <c:v>0.83999999999999986</c:v>
                </c:pt>
                <c:pt idx="1084">
                  <c:v>1.0200000000000002</c:v>
                </c:pt>
                <c:pt idx="1085">
                  <c:v>1.1800000000000004</c:v>
                </c:pt>
                <c:pt idx="1086">
                  <c:v>1.0600000000000009</c:v>
                </c:pt>
                <c:pt idx="1087">
                  <c:v>0.88000000000000111</c:v>
                </c:pt>
                <c:pt idx="1088">
                  <c:v>0.60000000000000209</c:v>
                </c:pt>
                <c:pt idx="1089">
                  <c:v>0.40000000000000213</c:v>
                </c:pt>
                <c:pt idx="1090">
                  <c:v>0.48000000000000254</c:v>
                </c:pt>
                <c:pt idx="1091">
                  <c:v>0.68000000000000183</c:v>
                </c:pt>
                <c:pt idx="1092">
                  <c:v>0.78000000000000114</c:v>
                </c:pt>
                <c:pt idx="1093">
                  <c:v>1.0800000000000005</c:v>
                </c:pt>
                <c:pt idx="1094">
                  <c:v>1.1800000000000004</c:v>
                </c:pt>
                <c:pt idx="1095">
                  <c:v>1.1200000000000003</c:v>
                </c:pt>
                <c:pt idx="1096">
                  <c:v>1.2400000000000007</c:v>
                </c:pt>
                <c:pt idx="1097">
                  <c:v>1.5200000000000009</c:v>
                </c:pt>
                <c:pt idx="1098">
                  <c:v>1.0600000000000023</c:v>
                </c:pt>
                <c:pt idx="1099">
                  <c:v>0.98000000000000187</c:v>
                </c:pt>
                <c:pt idx="1100">
                  <c:v>1.2400000000000013</c:v>
                </c:pt>
                <c:pt idx="1101">
                  <c:v>0.96000000000000152</c:v>
                </c:pt>
                <c:pt idx="1102">
                  <c:v>0.74000000000000199</c:v>
                </c:pt>
                <c:pt idx="1103">
                  <c:v>1.1400000000000019</c:v>
                </c:pt>
                <c:pt idx="1104">
                  <c:v>1.0400000000000014</c:v>
                </c:pt>
                <c:pt idx="1105">
                  <c:v>0.9600000000000023</c:v>
                </c:pt>
                <c:pt idx="1106">
                  <c:v>1.0000000000000022</c:v>
                </c:pt>
                <c:pt idx="1107">
                  <c:v>0.98000000000000254</c:v>
                </c:pt>
                <c:pt idx="1108">
                  <c:v>0.84000000000000197</c:v>
                </c:pt>
                <c:pt idx="1109">
                  <c:v>1.1600000000000024</c:v>
                </c:pt>
                <c:pt idx="1110">
                  <c:v>1.0600000000000016</c:v>
                </c:pt>
                <c:pt idx="1111">
                  <c:v>1.3400000000000005</c:v>
                </c:pt>
                <c:pt idx="1112">
                  <c:v>1.5400000000000005</c:v>
                </c:pt>
                <c:pt idx="1113">
                  <c:v>1.6400000000000006</c:v>
                </c:pt>
                <c:pt idx="1114">
                  <c:v>1.420000000000001</c:v>
                </c:pt>
                <c:pt idx="1115">
                  <c:v>1.0200000000000002</c:v>
                </c:pt>
                <c:pt idx="1116">
                  <c:v>1.0000000000000013</c:v>
                </c:pt>
                <c:pt idx="1117">
                  <c:v>0.6</c:v>
                </c:pt>
                <c:pt idx="1118">
                  <c:v>0.93999999999999917</c:v>
                </c:pt>
                <c:pt idx="1119">
                  <c:v>0.91999999999999882</c:v>
                </c:pt>
                <c:pt idx="1120">
                  <c:v>0.82000000000000028</c:v>
                </c:pt>
                <c:pt idx="1121">
                  <c:v>0.63999999999999913</c:v>
                </c:pt>
                <c:pt idx="1122">
                  <c:v>0.72000000000000031</c:v>
                </c:pt>
                <c:pt idx="1123">
                  <c:v>0.14000000000000129</c:v>
                </c:pt>
                <c:pt idx="1124">
                  <c:v>0.48000000000000187</c:v>
                </c:pt>
                <c:pt idx="1125">
                  <c:v>0.92000000000000171</c:v>
                </c:pt>
                <c:pt idx="1126">
                  <c:v>1.2200000000000024</c:v>
                </c:pt>
                <c:pt idx="1127">
                  <c:v>1.5600000000000016</c:v>
                </c:pt>
                <c:pt idx="1128">
                  <c:v>1.6000000000000008</c:v>
                </c:pt>
                <c:pt idx="1129">
                  <c:v>1.5400000000000005</c:v>
                </c:pt>
                <c:pt idx="1130">
                  <c:v>1.3199999999999996</c:v>
                </c:pt>
                <c:pt idx="1131">
                  <c:v>1.1199999999999988</c:v>
                </c:pt>
                <c:pt idx="1132">
                  <c:v>1.0599999999999994</c:v>
                </c:pt>
                <c:pt idx="1133">
                  <c:v>1.2400000000000007</c:v>
                </c:pt>
                <c:pt idx="1134">
                  <c:v>0.98000000000000043</c:v>
                </c:pt>
                <c:pt idx="1135">
                  <c:v>0.82000000000000028</c:v>
                </c:pt>
                <c:pt idx="1136">
                  <c:v>0.60000000000000142</c:v>
                </c:pt>
                <c:pt idx="1137">
                  <c:v>0.42000000000000026</c:v>
                </c:pt>
                <c:pt idx="1138">
                  <c:v>0.21999999999999958</c:v>
                </c:pt>
                <c:pt idx="1139">
                  <c:v>0.41999999999999887</c:v>
                </c:pt>
                <c:pt idx="1140">
                  <c:v>0.79999999999999927</c:v>
                </c:pt>
                <c:pt idx="1141">
                  <c:v>1.0799999999999983</c:v>
                </c:pt>
                <c:pt idx="1142">
                  <c:v>1.1399999999999983</c:v>
                </c:pt>
                <c:pt idx="1143">
                  <c:v>0.81999999999999817</c:v>
                </c:pt>
                <c:pt idx="1144">
                  <c:v>0.63999999999999846</c:v>
                </c:pt>
                <c:pt idx="1145">
                  <c:v>0.51999999999999891</c:v>
                </c:pt>
                <c:pt idx="1146">
                  <c:v>0.3999999999999993</c:v>
                </c:pt>
                <c:pt idx="1147">
                  <c:v>0.33999999999999914</c:v>
                </c:pt>
                <c:pt idx="1148">
                  <c:v>0.57999999999999896</c:v>
                </c:pt>
                <c:pt idx="1149">
                  <c:v>0.19999999999999929</c:v>
                </c:pt>
                <c:pt idx="1150">
                  <c:v>-1.4210854715202005E-15</c:v>
                </c:pt>
                <c:pt idx="1151">
                  <c:v>0.23999999999999844</c:v>
                </c:pt>
                <c:pt idx="1152">
                  <c:v>3.9999999999999855E-2</c:v>
                </c:pt>
                <c:pt idx="1153">
                  <c:v>0.37999999999999973</c:v>
                </c:pt>
                <c:pt idx="1154">
                  <c:v>0.83999999999999986</c:v>
                </c:pt>
                <c:pt idx="1155">
                  <c:v>0.94000000000000061</c:v>
                </c:pt>
                <c:pt idx="1156">
                  <c:v>0.58000000000000118</c:v>
                </c:pt>
                <c:pt idx="1157">
                  <c:v>0.38000000000000111</c:v>
                </c:pt>
                <c:pt idx="1158">
                  <c:v>-0.19999999999999857</c:v>
                </c:pt>
                <c:pt idx="1159">
                  <c:v>-0.49999999999999856</c:v>
                </c:pt>
                <c:pt idx="1160">
                  <c:v>-0.81999999999999962</c:v>
                </c:pt>
                <c:pt idx="1161">
                  <c:v>-0.74000000000000055</c:v>
                </c:pt>
                <c:pt idx="1162">
                  <c:v>-0.50000000000000067</c:v>
                </c:pt>
                <c:pt idx="1163">
                  <c:v>0.35999999999999871</c:v>
                </c:pt>
                <c:pt idx="1164">
                  <c:v>1.0999999999999992</c:v>
                </c:pt>
                <c:pt idx="1165">
                  <c:v>1.1599999999999995</c:v>
                </c:pt>
                <c:pt idx="1166">
                  <c:v>0.8</c:v>
                </c:pt>
                <c:pt idx="1167">
                  <c:v>0.91999999999999882</c:v>
                </c:pt>
                <c:pt idx="1168">
                  <c:v>0.55999999999999939</c:v>
                </c:pt>
                <c:pt idx="1169">
                  <c:v>-0.10000000000000142</c:v>
                </c:pt>
                <c:pt idx="1170">
                  <c:v>0.13999999999999915</c:v>
                </c:pt>
                <c:pt idx="1171">
                  <c:v>0.69999999999999862</c:v>
                </c:pt>
                <c:pt idx="1172">
                  <c:v>0.9199999999999996</c:v>
                </c:pt>
                <c:pt idx="1173">
                  <c:v>0.83999999999999986</c:v>
                </c:pt>
                <c:pt idx="1174">
                  <c:v>0.69999999999999929</c:v>
                </c:pt>
                <c:pt idx="1175">
                  <c:v>0.19999999999999857</c:v>
                </c:pt>
                <c:pt idx="1176">
                  <c:v>7.9999999999998295E-2</c:v>
                </c:pt>
                <c:pt idx="1177">
                  <c:v>3.999999999999844E-2</c:v>
                </c:pt>
                <c:pt idx="1178">
                  <c:v>0.2999999999999986</c:v>
                </c:pt>
                <c:pt idx="1179">
                  <c:v>0.57999999999999974</c:v>
                </c:pt>
                <c:pt idx="1180">
                  <c:v>1.7600000000000009</c:v>
                </c:pt>
                <c:pt idx="1181">
                  <c:v>1.6400000000000012</c:v>
                </c:pt>
                <c:pt idx="1182">
                  <c:v>1.8600000000000008</c:v>
                </c:pt>
                <c:pt idx="1183">
                  <c:v>2.1400000000000015</c:v>
                </c:pt>
                <c:pt idx="1184">
                  <c:v>1.9800000000000004</c:v>
                </c:pt>
                <c:pt idx="1185">
                  <c:v>1.6599999999999995</c:v>
                </c:pt>
                <c:pt idx="1186">
                  <c:v>1.9200000000000004</c:v>
                </c:pt>
                <c:pt idx="1187">
                  <c:v>1.7000000000000006</c:v>
                </c:pt>
                <c:pt idx="1188">
                  <c:v>0.94000000000000061</c:v>
                </c:pt>
                <c:pt idx="1189">
                  <c:v>1.4</c:v>
                </c:pt>
                <c:pt idx="1190">
                  <c:v>1.5800000000000012</c:v>
                </c:pt>
                <c:pt idx="1191">
                  <c:v>1.4800000000000004</c:v>
                </c:pt>
                <c:pt idx="1192">
                  <c:v>0.77999999999999969</c:v>
                </c:pt>
                <c:pt idx="1193">
                  <c:v>0.59999999999999931</c:v>
                </c:pt>
                <c:pt idx="1194">
                  <c:v>0.46000000000000013</c:v>
                </c:pt>
                <c:pt idx="1195">
                  <c:v>0.21999999999999958</c:v>
                </c:pt>
                <c:pt idx="1196">
                  <c:v>0.37999999999999973</c:v>
                </c:pt>
                <c:pt idx="1197">
                  <c:v>0.7</c:v>
                </c:pt>
                <c:pt idx="1198">
                  <c:v>0.7</c:v>
                </c:pt>
                <c:pt idx="1199">
                  <c:v>0.4799999999999997</c:v>
                </c:pt>
                <c:pt idx="1200">
                  <c:v>0.23999999999999916</c:v>
                </c:pt>
                <c:pt idx="1201">
                  <c:v>0.17999999999999972</c:v>
                </c:pt>
                <c:pt idx="1202">
                  <c:v>0.81999999999999962</c:v>
                </c:pt>
                <c:pt idx="1203">
                  <c:v>1.4199999999999995</c:v>
                </c:pt>
                <c:pt idx="1204">
                  <c:v>1.6799999999999997</c:v>
                </c:pt>
                <c:pt idx="1205">
                  <c:v>1.6600000000000001</c:v>
                </c:pt>
                <c:pt idx="1206">
                  <c:v>1.7399999999999998</c:v>
                </c:pt>
                <c:pt idx="1207">
                  <c:v>1.2599999999999993</c:v>
                </c:pt>
                <c:pt idx="1208">
                  <c:v>0.83999999999999919</c:v>
                </c:pt>
                <c:pt idx="1209">
                  <c:v>-7.1054273576010023E-16</c:v>
                </c:pt>
                <c:pt idx="1210">
                  <c:v>9.9999999999999284E-2</c:v>
                </c:pt>
                <c:pt idx="1211">
                  <c:v>-0.22000000000000028</c:v>
                </c:pt>
                <c:pt idx="1212">
                  <c:v>-0.15999999999999942</c:v>
                </c:pt>
                <c:pt idx="1213">
                  <c:v>4.0000000000001278E-2</c:v>
                </c:pt>
                <c:pt idx="1214">
                  <c:v>0.66000000000000159</c:v>
                </c:pt>
                <c:pt idx="1215">
                  <c:v>0.30000000000000143</c:v>
                </c:pt>
                <c:pt idx="1216">
                  <c:v>0.32000000000000101</c:v>
                </c:pt>
                <c:pt idx="1217">
                  <c:v>0.42000000000000026</c:v>
                </c:pt>
                <c:pt idx="1218">
                  <c:v>0.5800000000000004</c:v>
                </c:pt>
                <c:pt idx="1219">
                  <c:v>0.34000000000000058</c:v>
                </c:pt>
                <c:pt idx="1220">
                  <c:v>1.1000000000000008</c:v>
                </c:pt>
                <c:pt idx="1221">
                  <c:v>1.7200000000000002</c:v>
                </c:pt>
                <c:pt idx="1222">
                  <c:v>1.920000000000001</c:v>
                </c:pt>
                <c:pt idx="1223">
                  <c:v>1.8400000000000005</c:v>
                </c:pt>
                <c:pt idx="1224">
                  <c:v>2.12</c:v>
                </c:pt>
                <c:pt idx="1225">
                  <c:v>1.6600000000000001</c:v>
                </c:pt>
                <c:pt idx="1226">
                  <c:v>1.2400000000000007</c:v>
                </c:pt>
                <c:pt idx="1227">
                  <c:v>0.74000000000000055</c:v>
                </c:pt>
                <c:pt idx="1228">
                  <c:v>0.18000000000000044</c:v>
                </c:pt>
                <c:pt idx="1229">
                  <c:v>0.26000000000000084</c:v>
                </c:pt>
                <c:pt idx="1230">
                  <c:v>0.2000000000000007</c:v>
                </c:pt>
                <c:pt idx="1231">
                  <c:v>8.0000000000000779E-2</c:v>
                </c:pt>
                <c:pt idx="1232">
                  <c:v>0.30000000000000038</c:v>
                </c:pt>
                <c:pt idx="1233">
                  <c:v>0.7800000000000008</c:v>
                </c:pt>
                <c:pt idx="1234">
                  <c:v>1.0800000000000005</c:v>
                </c:pt>
                <c:pt idx="1235">
                  <c:v>0.94000000000000061</c:v>
                </c:pt>
                <c:pt idx="1236">
                  <c:v>0.91999999999999993</c:v>
                </c:pt>
                <c:pt idx="1237">
                  <c:v>1.2400000000000002</c:v>
                </c:pt>
                <c:pt idx="1238">
                  <c:v>1.2400000000000002</c:v>
                </c:pt>
                <c:pt idx="1239">
                  <c:v>0.7000000000000004</c:v>
                </c:pt>
                <c:pt idx="1240">
                  <c:v>1</c:v>
                </c:pt>
                <c:pt idx="1241">
                  <c:v>0.72000000000000031</c:v>
                </c:pt>
                <c:pt idx="1242">
                  <c:v>-0.55999999999999983</c:v>
                </c:pt>
                <c:pt idx="1243">
                  <c:v>-0.98000000000000076</c:v>
                </c:pt>
                <c:pt idx="1244">
                  <c:v>-1.5000000000000004</c:v>
                </c:pt>
                <c:pt idx="1245">
                  <c:v>-1.8800000000000001</c:v>
                </c:pt>
                <c:pt idx="1246">
                  <c:v>-1.08</c:v>
                </c:pt>
                <c:pt idx="1247">
                  <c:v>1.6</c:v>
                </c:pt>
                <c:pt idx="1248">
                  <c:v>3.3200000000000012</c:v>
                </c:pt>
                <c:pt idx="1249">
                  <c:v>4.5400000000000009</c:v>
                </c:pt>
                <c:pt idx="1250">
                  <c:v>4.7600000000000007</c:v>
                </c:pt>
                <c:pt idx="1251">
                  <c:v>4.0400000000000009</c:v>
                </c:pt>
                <c:pt idx="1252">
                  <c:v>1.7600000000000009</c:v>
                </c:pt>
                <c:pt idx="1253">
                  <c:v>0.18000000000000077</c:v>
                </c:pt>
                <c:pt idx="1254">
                  <c:v>-0.21999999999999958</c:v>
                </c:pt>
                <c:pt idx="1255">
                  <c:v>-0.39999999999999963</c:v>
                </c:pt>
                <c:pt idx="1256">
                  <c:v>-0.41999999999999921</c:v>
                </c:pt>
                <c:pt idx="1257">
                  <c:v>4.0000000000000924E-2</c:v>
                </c:pt>
                <c:pt idx="1258">
                  <c:v>0.46000000000000013</c:v>
                </c:pt>
                <c:pt idx="1259">
                  <c:v>0.21999999999999992</c:v>
                </c:pt>
                <c:pt idx="1260">
                  <c:v>0.30000000000000038</c:v>
                </c:pt>
                <c:pt idx="1261">
                  <c:v>0.35999999999999976</c:v>
                </c:pt>
                <c:pt idx="1262">
                  <c:v>0.39999999999999963</c:v>
                </c:pt>
                <c:pt idx="1263">
                  <c:v>-0.11999999999999993</c:v>
                </c:pt>
                <c:pt idx="1264">
                  <c:v>2.0000000000000285E-2</c:v>
                </c:pt>
                <c:pt idx="1265">
                  <c:v>-2.0000000000000285E-2</c:v>
                </c:pt>
                <c:pt idx="1266">
                  <c:v>0.1</c:v>
                </c:pt>
                <c:pt idx="1267">
                  <c:v>1.9999999999999928E-2</c:v>
                </c:pt>
                <c:pt idx="1268">
                  <c:v>-3.9999999999999855E-2</c:v>
                </c:pt>
                <c:pt idx="1269">
                  <c:v>-0.15999999999999978</c:v>
                </c:pt>
                <c:pt idx="1270">
                  <c:v>0.36000000000000049</c:v>
                </c:pt>
                <c:pt idx="1271">
                  <c:v>0.52000000000000068</c:v>
                </c:pt>
                <c:pt idx="1272">
                  <c:v>0.94000000000000017</c:v>
                </c:pt>
                <c:pt idx="1273">
                  <c:v>1.38</c:v>
                </c:pt>
                <c:pt idx="1274">
                  <c:v>1.4399999999999997</c:v>
                </c:pt>
                <c:pt idx="1275">
                  <c:v>1.2399999999999998</c:v>
                </c:pt>
                <c:pt idx="1276">
                  <c:v>0.87999999999999956</c:v>
                </c:pt>
                <c:pt idx="1277">
                  <c:v>4.0000000000000036E-2</c:v>
                </c:pt>
                <c:pt idx="1278">
                  <c:v>0.28000000000000025</c:v>
                </c:pt>
                <c:pt idx="1279">
                  <c:v>0.20000000000000054</c:v>
                </c:pt>
                <c:pt idx="1280">
                  <c:v>4.0000000000000389E-2</c:v>
                </c:pt>
                <c:pt idx="1281">
                  <c:v>0.40000000000000052</c:v>
                </c:pt>
                <c:pt idx="1282">
                  <c:v>0.86000000000000065</c:v>
                </c:pt>
                <c:pt idx="1283">
                  <c:v>0.50000000000000067</c:v>
                </c:pt>
                <c:pt idx="1284">
                  <c:v>0.74000000000000055</c:v>
                </c:pt>
                <c:pt idx="1285">
                  <c:v>0.5800000000000004</c:v>
                </c:pt>
                <c:pt idx="1286">
                  <c:v>0.75999999999999979</c:v>
                </c:pt>
                <c:pt idx="1287">
                  <c:v>0.87999999999999934</c:v>
                </c:pt>
                <c:pt idx="1288">
                  <c:v>0.87999999999999901</c:v>
                </c:pt>
                <c:pt idx="1289">
                  <c:v>0.41999999999999921</c:v>
                </c:pt>
                <c:pt idx="1290">
                  <c:v>0.33999999999999952</c:v>
                </c:pt>
                <c:pt idx="1291">
                  <c:v>0.11999999999999958</c:v>
                </c:pt>
                <c:pt idx="1292">
                  <c:v>-0.18000000000000008</c:v>
                </c:pt>
                <c:pt idx="1293">
                  <c:v>-0.13999999999999985</c:v>
                </c:pt>
                <c:pt idx="1294">
                  <c:v>0.34000000000000019</c:v>
                </c:pt>
                <c:pt idx="1295">
                  <c:v>0.60000000000000031</c:v>
                </c:pt>
                <c:pt idx="1296">
                  <c:v>0.34000000000000091</c:v>
                </c:pt>
                <c:pt idx="1297">
                  <c:v>0.56000000000000116</c:v>
                </c:pt>
                <c:pt idx="1298">
                  <c:v>0.60000000000000109</c:v>
                </c:pt>
                <c:pt idx="1299">
                  <c:v>0.34000000000000091</c:v>
                </c:pt>
                <c:pt idx="1300">
                  <c:v>-0.11999999999999922</c:v>
                </c:pt>
                <c:pt idx="1301">
                  <c:v>0.16000000000000086</c:v>
                </c:pt>
                <c:pt idx="1302">
                  <c:v>0.62000000000000066</c:v>
                </c:pt>
                <c:pt idx="1303">
                  <c:v>0.38000000000000078</c:v>
                </c:pt>
                <c:pt idx="1304">
                  <c:v>0.58000000000000074</c:v>
                </c:pt>
                <c:pt idx="1305">
                  <c:v>0.86000000000000054</c:v>
                </c:pt>
                <c:pt idx="1306">
                  <c:v>0.68</c:v>
                </c:pt>
                <c:pt idx="1307">
                  <c:v>0.13999999999999985</c:v>
                </c:pt>
                <c:pt idx="1308">
                  <c:v>-0.18000000000000044</c:v>
                </c:pt>
                <c:pt idx="1309">
                  <c:v>-0.30000000000000071</c:v>
                </c:pt>
                <c:pt idx="1310">
                  <c:v>-6.0000000000000497E-2</c:v>
                </c:pt>
                <c:pt idx="1311">
                  <c:v>0.21999999999999958</c:v>
                </c:pt>
                <c:pt idx="1312">
                  <c:v>0.75999999999999945</c:v>
                </c:pt>
                <c:pt idx="1313">
                  <c:v>1.2599999999999993</c:v>
                </c:pt>
                <c:pt idx="1314">
                  <c:v>1.5599999999999994</c:v>
                </c:pt>
                <c:pt idx="1315">
                  <c:v>1.7199999999999993</c:v>
                </c:pt>
                <c:pt idx="1316">
                  <c:v>1.2799999999999989</c:v>
                </c:pt>
                <c:pt idx="1317">
                  <c:v>0.9399999999999995</c:v>
                </c:pt>
                <c:pt idx="1318">
                  <c:v>0.77999999999999969</c:v>
                </c:pt>
                <c:pt idx="1319">
                  <c:v>0.43999999999999984</c:v>
                </c:pt>
                <c:pt idx="1320">
                  <c:v>0.14000000000000021</c:v>
                </c:pt>
                <c:pt idx="1321">
                  <c:v>0.10000000000000071</c:v>
                </c:pt>
                <c:pt idx="1322">
                  <c:v>4.000000000000057E-2</c:v>
                </c:pt>
                <c:pt idx="1323">
                  <c:v>0.26000000000000084</c:v>
                </c:pt>
                <c:pt idx="1324">
                  <c:v>0.14000000000000093</c:v>
                </c:pt>
                <c:pt idx="1325">
                  <c:v>4.000000000000057E-2</c:v>
                </c:pt>
                <c:pt idx="1326">
                  <c:v>-9.9999999999999645E-2</c:v>
                </c:pt>
                <c:pt idx="1327">
                  <c:v>4.0000000000000216E-2</c:v>
                </c:pt>
                <c:pt idx="1328">
                  <c:v>-6.0000000000000143E-2</c:v>
                </c:pt>
                <c:pt idx="1329">
                  <c:v>-8.0000000000000432E-2</c:v>
                </c:pt>
                <c:pt idx="1330">
                  <c:v>-0.2</c:v>
                </c:pt>
                <c:pt idx="1331">
                  <c:v>0.21999999999999992</c:v>
                </c:pt>
                <c:pt idx="1332">
                  <c:v>-0.14000000000000057</c:v>
                </c:pt>
                <c:pt idx="1333">
                  <c:v>0.31999999999999923</c:v>
                </c:pt>
                <c:pt idx="1334">
                  <c:v>0.5799999999999994</c:v>
                </c:pt>
                <c:pt idx="1335">
                  <c:v>1.0999999999999992</c:v>
                </c:pt>
                <c:pt idx="1336">
                  <c:v>0.9399999999999995</c:v>
                </c:pt>
                <c:pt idx="1337">
                  <c:v>0.98000000000000009</c:v>
                </c:pt>
                <c:pt idx="1338">
                  <c:v>0.6</c:v>
                </c:pt>
                <c:pt idx="1339">
                  <c:v>0.38000000000000006</c:v>
                </c:pt>
                <c:pt idx="1340">
                  <c:v>1.9999999999999928E-2</c:v>
                </c:pt>
                <c:pt idx="1341">
                  <c:v>5.999999999999979E-2</c:v>
                </c:pt>
                <c:pt idx="1342">
                  <c:v>0.13999999999999985</c:v>
                </c:pt>
                <c:pt idx="1343">
                  <c:v>0.5</c:v>
                </c:pt>
                <c:pt idx="1344">
                  <c:v>0.55999999999999983</c:v>
                </c:pt>
                <c:pt idx="1345">
                  <c:v>0.73999999999999955</c:v>
                </c:pt>
                <c:pt idx="1346">
                  <c:v>0.85999999999999976</c:v>
                </c:pt>
                <c:pt idx="1347">
                  <c:v>1.0399999999999991</c:v>
                </c:pt>
                <c:pt idx="1348">
                  <c:v>0.93999999999999984</c:v>
                </c:pt>
                <c:pt idx="1349">
                  <c:v>0.83999999999999986</c:v>
                </c:pt>
                <c:pt idx="1350">
                  <c:v>0.6</c:v>
                </c:pt>
                <c:pt idx="1351">
                  <c:v>0.41999999999999993</c:v>
                </c:pt>
                <c:pt idx="1352">
                  <c:v>0.34000000000000019</c:v>
                </c:pt>
                <c:pt idx="1353">
                  <c:v>-3.5527136788005011E-16</c:v>
                </c:pt>
                <c:pt idx="1354">
                  <c:v>-6.0000000000000143E-2</c:v>
                </c:pt>
                <c:pt idx="1355">
                  <c:v>0.23999999999999949</c:v>
                </c:pt>
                <c:pt idx="1356">
                  <c:v>0.61999999999999955</c:v>
                </c:pt>
                <c:pt idx="1357">
                  <c:v>0.51999999999999991</c:v>
                </c:pt>
                <c:pt idx="1358">
                  <c:v>0.42000000000000026</c:v>
                </c:pt>
                <c:pt idx="1359">
                  <c:v>0.31999999999999995</c:v>
                </c:pt>
                <c:pt idx="1360">
                  <c:v>-7.9999999999999363E-2</c:v>
                </c:pt>
                <c:pt idx="1361">
                  <c:v>-0.45999999999999941</c:v>
                </c:pt>
                <c:pt idx="1362">
                  <c:v>-0.15999999999999978</c:v>
                </c:pt>
                <c:pt idx="1363">
                  <c:v>-0.19999999999999965</c:v>
                </c:pt>
                <c:pt idx="1364">
                  <c:v>0.30000000000000071</c:v>
                </c:pt>
                <c:pt idx="1365">
                  <c:v>0.48000000000000043</c:v>
                </c:pt>
                <c:pt idx="1366">
                  <c:v>0.4599999999999998</c:v>
                </c:pt>
                <c:pt idx="1367">
                  <c:v>5.999999999999979E-2</c:v>
                </c:pt>
                <c:pt idx="1368">
                  <c:v>5.999999999999979E-2</c:v>
                </c:pt>
                <c:pt idx="1369">
                  <c:v>-0.12000000000000029</c:v>
                </c:pt>
                <c:pt idx="1370">
                  <c:v>0.3</c:v>
                </c:pt>
                <c:pt idx="1371">
                  <c:v>0.60000000000000075</c:v>
                </c:pt>
                <c:pt idx="1372">
                  <c:v>0.84000000000000052</c:v>
                </c:pt>
                <c:pt idx="1373">
                  <c:v>1.1399999999999999</c:v>
                </c:pt>
                <c:pt idx="1374">
                  <c:v>1.2599999999999998</c:v>
                </c:pt>
                <c:pt idx="1375">
                  <c:v>1.2799999999999998</c:v>
                </c:pt>
                <c:pt idx="1376">
                  <c:v>1.2199999999999995</c:v>
                </c:pt>
                <c:pt idx="1377">
                  <c:v>1.1199999999999999</c:v>
                </c:pt>
                <c:pt idx="1378">
                  <c:v>1.0400000000000005</c:v>
                </c:pt>
                <c:pt idx="1379">
                  <c:v>0.80000000000000071</c:v>
                </c:pt>
                <c:pt idx="1380">
                  <c:v>0.72000000000000031</c:v>
                </c:pt>
                <c:pt idx="1381">
                  <c:v>0.83999999999999986</c:v>
                </c:pt>
                <c:pt idx="1382">
                  <c:v>1.1399999999999999</c:v>
                </c:pt>
                <c:pt idx="1383">
                  <c:v>1.6399999999999995</c:v>
                </c:pt>
                <c:pt idx="1384">
                  <c:v>2.36</c:v>
                </c:pt>
                <c:pt idx="1385">
                  <c:v>2.16</c:v>
                </c:pt>
                <c:pt idx="1386">
                  <c:v>2.2200000000000002</c:v>
                </c:pt>
                <c:pt idx="1387">
                  <c:v>1.9400000000000002</c:v>
                </c:pt>
                <c:pt idx="1388">
                  <c:v>1.8400000000000005</c:v>
                </c:pt>
                <c:pt idx="1389">
                  <c:v>1.3399999999999999</c:v>
                </c:pt>
                <c:pt idx="1390">
                  <c:v>1.7199999999999995</c:v>
                </c:pt>
                <c:pt idx="1391">
                  <c:v>1.58</c:v>
                </c:pt>
                <c:pt idx="1392">
                  <c:v>1.9000000000000004</c:v>
                </c:pt>
                <c:pt idx="1393">
                  <c:v>1.72</c:v>
                </c:pt>
                <c:pt idx="1394">
                  <c:v>1.4000000000000004</c:v>
                </c:pt>
                <c:pt idx="1395">
                  <c:v>1.1000000000000008</c:v>
                </c:pt>
                <c:pt idx="1396">
                  <c:v>1.4200000000000004</c:v>
                </c:pt>
                <c:pt idx="1397">
                  <c:v>1.3400000000000003</c:v>
                </c:pt>
                <c:pt idx="1398">
                  <c:v>1.5</c:v>
                </c:pt>
                <c:pt idx="1399">
                  <c:v>1.94</c:v>
                </c:pt>
                <c:pt idx="1400">
                  <c:v>1.6199999999999997</c:v>
                </c:pt>
                <c:pt idx="1401">
                  <c:v>1.0999999999999996</c:v>
                </c:pt>
                <c:pt idx="1402">
                  <c:v>1.0799999999999996</c:v>
                </c:pt>
                <c:pt idx="1403">
                  <c:v>0.90000000000000036</c:v>
                </c:pt>
                <c:pt idx="1404">
                  <c:v>0.60000000000000075</c:v>
                </c:pt>
                <c:pt idx="1405">
                  <c:v>0.86000000000000054</c:v>
                </c:pt>
                <c:pt idx="1406">
                  <c:v>0.90000000000000036</c:v>
                </c:pt>
                <c:pt idx="1407">
                  <c:v>0.9</c:v>
                </c:pt>
                <c:pt idx="1408">
                  <c:v>0.83999999999999952</c:v>
                </c:pt>
                <c:pt idx="1409">
                  <c:v>1.0799999999999996</c:v>
                </c:pt>
                <c:pt idx="1410">
                  <c:v>1.3199999999999996</c:v>
                </c:pt>
                <c:pt idx="1411">
                  <c:v>1.4799999999999993</c:v>
                </c:pt>
                <c:pt idx="1412">
                  <c:v>1.5199999999999996</c:v>
                </c:pt>
                <c:pt idx="1413">
                  <c:v>1.3599999999999999</c:v>
                </c:pt>
                <c:pt idx="1414">
                  <c:v>1.0999999999999992</c:v>
                </c:pt>
                <c:pt idx="1415">
                  <c:v>0.53999999999999948</c:v>
                </c:pt>
                <c:pt idx="1416">
                  <c:v>0.25999999999999945</c:v>
                </c:pt>
                <c:pt idx="1417">
                  <c:v>-7.1054273576010023E-16</c:v>
                </c:pt>
                <c:pt idx="1418">
                  <c:v>-0.14000000000000057</c:v>
                </c:pt>
                <c:pt idx="1419">
                  <c:v>-0.20000000000000034</c:v>
                </c:pt>
                <c:pt idx="1420">
                  <c:v>0.21999999999999958</c:v>
                </c:pt>
                <c:pt idx="1421">
                  <c:v>0.43999999999999984</c:v>
                </c:pt>
                <c:pt idx="1422">
                  <c:v>0.51999999999999957</c:v>
                </c:pt>
                <c:pt idx="1423">
                  <c:v>0.81999999999999962</c:v>
                </c:pt>
                <c:pt idx="1424">
                  <c:v>0.97999999999999898</c:v>
                </c:pt>
                <c:pt idx="1425">
                  <c:v>0.79999999999999927</c:v>
                </c:pt>
                <c:pt idx="1426">
                  <c:v>0.91999999999999926</c:v>
                </c:pt>
                <c:pt idx="1427">
                  <c:v>0.85999999999999943</c:v>
                </c:pt>
                <c:pt idx="1428">
                  <c:v>0.69999999999999896</c:v>
                </c:pt>
                <c:pt idx="1429">
                  <c:v>0.63999999999999946</c:v>
                </c:pt>
                <c:pt idx="1430">
                  <c:v>0.53999999999999948</c:v>
                </c:pt>
                <c:pt idx="1431">
                  <c:v>0.17999999999999972</c:v>
                </c:pt>
                <c:pt idx="1432">
                  <c:v>0.5</c:v>
                </c:pt>
                <c:pt idx="1433">
                  <c:v>0.42000000000000026</c:v>
                </c:pt>
                <c:pt idx="1434">
                  <c:v>0.58000000000000007</c:v>
                </c:pt>
                <c:pt idx="1435">
                  <c:v>0.62000000000000033</c:v>
                </c:pt>
                <c:pt idx="1436">
                  <c:v>0.6399999999999999</c:v>
                </c:pt>
                <c:pt idx="1437">
                  <c:v>0.13999999999999951</c:v>
                </c:pt>
                <c:pt idx="1438">
                  <c:v>5.9999999999999429E-2</c:v>
                </c:pt>
                <c:pt idx="1439">
                  <c:v>1.9999999999999574E-2</c:v>
                </c:pt>
                <c:pt idx="1440">
                  <c:v>0.33999999999999914</c:v>
                </c:pt>
                <c:pt idx="1441">
                  <c:v>0.49999999999999967</c:v>
                </c:pt>
                <c:pt idx="1442">
                  <c:v>0.8</c:v>
                </c:pt>
                <c:pt idx="1443">
                  <c:v>0.53999999999999981</c:v>
                </c:pt>
                <c:pt idx="1444">
                  <c:v>0.31999999999999995</c:v>
                </c:pt>
                <c:pt idx="1445">
                  <c:v>0.23999999999999985</c:v>
                </c:pt>
                <c:pt idx="1446">
                  <c:v>3.9999999999999501E-2</c:v>
                </c:pt>
                <c:pt idx="1447">
                  <c:v>3.9999999999999501E-2</c:v>
                </c:pt>
                <c:pt idx="1448">
                  <c:v>0.4</c:v>
                </c:pt>
                <c:pt idx="1449">
                  <c:v>0.55999999999999983</c:v>
                </c:pt>
                <c:pt idx="1450">
                  <c:v>0.15999999999999978</c:v>
                </c:pt>
                <c:pt idx="1451">
                  <c:v>0.32000000000000028</c:v>
                </c:pt>
                <c:pt idx="1452">
                  <c:v>0.36000000000000015</c:v>
                </c:pt>
                <c:pt idx="1453">
                  <c:v>0.65999999999999981</c:v>
                </c:pt>
                <c:pt idx="1454">
                  <c:v>0.7999999999999996</c:v>
                </c:pt>
                <c:pt idx="1455">
                  <c:v>1.4199999999999995</c:v>
                </c:pt>
                <c:pt idx="1456">
                  <c:v>1.359999999999999</c:v>
                </c:pt>
                <c:pt idx="1457">
                  <c:v>0.95999999999999908</c:v>
                </c:pt>
                <c:pt idx="1458">
                  <c:v>0.95999999999999908</c:v>
                </c:pt>
                <c:pt idx="1459">
                  <c:v>0.81999999999999962</c:v>
                </c:pt>
                <c:pt idx="1460">
                  <c:v>0.5</c:v>
                </c:pt>
                <c:pt idx="1461">
                  <c:v>0.80000000000000071</c:v>
                </c:pt>
                <c:pt idx="1462">
                  <c:v>1.0600000000000005</c:v>
                </c:pt>
                <c:pt idx="1463">
                  <c:v>1.0200000000000009</c:v>
                </c:pt>
                <c:pt idx="1464">
                  <c:v>1.0200000000000007</c:v>
                </c:pt>
                <c:pt idx="1465">
                  <c:v>1.340000000000001</c:v>
                </c:pt>
                <c:pt idx="1466">
                  <c:v>1.2000000000000004</c:v>
                </c:pt>
                <c:pt idx="1467">
                  <c:v>1.1800000000000004</c:v>
                </c:pt>
                <c:pt idx="1468">
                  <c:v>0.90000000000000036</c:v>
                </c:pt>
                <c:pt idx="1469">
                  <c:v>0.98000000000000043</c:v>
                </c:pt>
                <c:pt idx="1470">
                  <c:v>0.53999999999999981</c:v>
                </c:pt>
                <c:pt idx="1471">
                  <c:v>0.53999999999999981</c:v>
                </c:pt>
                <c:pt idx="1472">
                  <c:v>0.65999999999999981</c:v>
                </c:pt>
                <c:pt idx="1473">
                  <c:v>0.85999999999999976</c:v>
                </c:pt>
                <c:pt idx="1474">
                  <c:v>0.69999999999999962</c:v>
                </c:pt>
                <c:pt idx="1475">
                  <c:v>0.56000000000000016</c:v>
                </c:pt>
                <c:pt idx="1476">
                  <c:v>0.50000000000000033</c:v>
                </c:pt>
                <c:pt idx="1477">
                  <c:v>0.1600000000000005</c:v>
                </c:pt>
                <c:pt idx="1478">
                  <c:v>-0.14000000000000021</c:v>
                </c:pt>
                <c:pt idx="1479">
                  <c:v>0</c:v>
                </c:pt>
                <c:pt idx="1480">
                  <c:v>5.9999999999999429E-2</c:v>
                </c:pt>
                <c:pt idx="1481">
                  <c:v>-2.0000000000000639E-2</c:v>
                </c:pt>
                <c:pt idx="1482">
                  <c:v>-1.0658141036401502E-15</c:v>
                </c:pt>
                <c:pt idx="1483">
                  <c:v>0.13999999999999951</c:v>
                </c:pt>
                <c:pt idx="1484">
                  <c:v>0.13999999999999915</c:v>
                </c:pt>
                <c:pt idx="1485">
                  <c:v>0.43999999999999917</c:v>
                </c:pt>
                <c:pt idx="1486">
                  <c:v>0.43999999999999917</c:v>
                </c:pt>
                <c:pt idx="1487">
                  <c:v>0.51999999999999957</c:v>
                </c:pt>
                <c:pt idx="1488">
                  <c:v>0.49999999999999967</c:v>
                </c:pt>
                <c:pt idx="1489">
                  <c:v>0.37999999999999973</c:v>
                </c:pt>
                <c:pt idx="1490">
                  <c:v>0.22000000000000028</c:v>
                </c:pt>
                <c:pt idx="1491">
                  <c:v>0.26000000000000051</c:v>
                </c:pt>
                <c:pt idx="1492">
                  <c:v>0.42000000000000026</c:v>
                </c:pt>
                <c:pt idx="1493">
                  <c:v>0.38000000000000006</c:v>
                </c:pt>
                <c:pt idx="1494">
                  <c:v>0.50000000000000033</c:v>
                </c:pt>
                <c:pt idx="1495">
                  <c:v>0.16000000000000014</c:v>
                </c:pt>
                <c:pt idx="1496">
                  <c:v>0.4599999999999998</c:v>
                </c:pt>
                <c:pt idx="1497">
                  <c:v>0.54000000000000026</c:v>
                </c:pt>
                <c:pt idx="1498">
                  <c:v>0.62000000000000066</c:v>
                </c:pt>
                <c:pt idx="1499">
                  <c:v>0.56000000000000016</c:v>
                </c:pt>
                <c:pt idx="1500">
                  <c:v>1.0400000000000003</c:v>
                </c:pt>
                <c:pt idx="1501">
                  <c:v>1.1200000000000006</c:v>
                </c:pt>
                <c:pt idx="1502">
                  <c:v>1.2200000000000002</c:v>
                </c:pt>
                <c:pt idx="1503">
                  <c:v>1.5999999999999996</c:v>
                </c:pt>
                <c:pt idx="1504">
                  <c:v>1.7400000000000002</c:v>
                </c:pt>
                <c:pt idx="1505">
                  <c:v>1.7600000000000002</c:v>
                </c:pt>
                <c:pt idx="1506">
                  <c:v>1.6800000000000002</c:v>
                </c:pt>
                <c:pt idx="1507">
                  <c:v>1.1200000000000003</c:v>
                </c:pt>
                <c:pt idx="1508">
                  <c:v>0.94000000000000061</c:v>
                </c:pt>
                <c:pt idx="1509">
                  <c:v>0.92000000000000026</c:v>
                </c:pt>
                <c:pt idx="1510">
                  <c:v>0.7</c:v>
                </c:pt>
                <c:pt idx="1511">
                  <c:v>0.89999999999999969</c:v>
                </c:pt>
                <c:pt idx="1512">
                  <c:v>1.44</c:v>
                </c:pt>
                <c:pt idx="1513">
                  <c:v>1.4399999999999995</c:v>
                </c:pt>
                <c:pt idx="1514">
                  <c:v>1.4199999999999995</c:v>
                </c:pt>
                <c:pt idx="1515">
                  <c:v>1.6199999999999999</c:v>
                </c:pt>
                <c:pt idx="1516">
                  <c:v>1.2600000000000002</c:v>
                </c:pt>
                <c:pt idx="1517">
                  <c:v>1.0400000000000003</c:v>
                </c:pt>
                <c:pt idx="1518">
                  <c:v>1.0600000000000005</c:v>
                </c:pt>
                <c:pt idx="1519">
                  <c:v>0.9200000000000006</c:v>
                </c:pt>
                <c:pt idx="1520">
                  <c:v>1.0000000000000007</c:v>
                </c:pt>
                <c:pt idx="1521">
                  <c:v>1.3400000000000003</c:v>
                </c:pt>
                <c:pt idx="1522">
                  <c:v>1.6799999999999997</c:v>
                </c:pt>
                <c:pt idx="1523">
                  <c:v>1.9399999999999995</c:v>
                </c:pt>
                <c:pt idx="1524">
                  <c:v>2.1999999999999997</c:v>
                </c:pt>
                <c:pt idx="1525">
                  <c:v>2.0999999999999996</c:v>
                </c:pt>
                <c:pt idx="1526">
                  <c:v>1.92</c:v>
                </c:pt>
                <c:pt idx="1527">
                  <c:v>2.0599999999999996</c:v>
                </c:pt>
                <c:pt idx="1528">
                  <c:v>1.98</c:v>
                </c:pt>
                <c:pt idx="1529">
                  <c:v>2.02</c:v>
                </c:pt>
                <c:pt idx="1530">
                  <c:v>1.9</c:v>
                </c:pt>
                <c:pt idx="1531">
                  <c:v>1.8</c:v>
                </c:pt>
                <c:pt idx="1532">
                  <c:v>1.7</c:v>
                </c:pt>
                <c:pt idx="1533">
                  <c:v>1.78</c:v>
                </c:pt>
                <c:pt idx="1534">
                  <c:v>1.78</c:v>
                </c:pt>
                <c:pt idx="1535">
                  <c:v>1.9399999999999995</c:v>
                </c:pt>
                <c:pt idx="1536">
                  <c:v>2.0799999999999996</c:v>
                </c:pt>
                <c:pt idx="1537">
                  <c:v>1.9599999999999997</c:v>
                </c:pt>
                <c:pt idx="1538">
                  <c:v>1.9599999999999995</c:v>
                </c:pt>
                <c:pt idx="1539">
                  <c:v>1.9799999999999991</c:v>
                </c:pt>
                <c:pt idx="1540">
                  <c:v>1.8999999999999992</c:v>
                </c:pt>
                <c:pt idx="1541">
                  <c:v>1.8799999999999994</c:v>
                </c:pt>
                <c:pt idx="1542">
                  <c:v>1.7599999999999998</c:v>
                </c:pt>
                <c:pt idx="1543">
                  <c:v>1.22</c:v>
                </c:pt>
                <c:pt idx="1544">
                  <c:v>1.1600000000000001</c:v>
                </c:pt>
                <c:pt idx="1545">
                  <c:v>1.3200000000000003</c:v>
                </c:pt>
                <c:pt idx="1546">
                  <c:v>1.1199999999999999</c:v>
                </c:pt>
                <c:pt idx="1547">
                  <c:v>1.1800000000000002</c:v>
                </c:pt>
                <c:pt idx="1548">
                  <c:v>0.96000000000000019</c:v>
                </c:pt>
                <c:pt idx="1549">
                  <c:v>1.3000000000000003</c:v>
                </c:pt>
                <c:pt idx="1550">
                  <c:v>1.5399999999999998</c:v>
                </c:pt>
                <c:pt idx="1551">
                  <c:v>1.7600000000000002</c:v>
                </c:pt>
                <c:pt idx="1552">
                  <c:v>1.8599999999999999</c:v>
                </c:pt>
                <c:pt idx="1553">
                  <c:v>2.2999999999999998</c:v>
                </c:pt>
                <c:pt idx="1554">
                  <c:v>1.7599999999999998</c:v>
                </c:pt>
                <c:pt idx="1555">
                  <c:v>1.5</c:v>
                </c:pt>
                <c:pt idx="1556">
                  <c:v>1.52</c:v>
                </c:pt>
                <c:pt idx="1557">
                  <c:v>1.7</c:v>
                </c:pt>
                <c:pt idx="1558">
                  <c:v>2.04</c:v>
                </c:pt>
                <c:pt idx="1559">
                  <c:v>2.04</c:v>
                </c:pt>
                <c:pt idx="1560">
                  <c:v>2.3600000000000003</c:v>
                </c:pt>
                <c:pt idx="1561">
                  <c:v>2.4000000000000004</c:v>
                </c:pt>
                <c:pt idx="1562">
                  <c:v>2.3400000000000003</c:v>
                </c:pt>
                <c:pt idx="1563">
                  <c:v>2.2599999999999998</c:v>
                </c:pt>
                <c:pt idx="1564">
                  <c:v>2.5799999999999992</c:v>
                </c:pt>
                <c:pt idx="1565">
                  <c:v>2.1199999999999992</c:v>
                </c:pt>
                <c:pt idx="1566">
                  <c:v>2.0799999999999996</c:v>
                </c:pt>
                <c:pt idx="1567">
                  <c:v>1.7599999999999998</c:v>
                </c:pt>
                <c:pt idx="1568">
                  <c:v>1.36</c:v>
                </c:pt>
                <c:pt idx="1569">
                  <c:v>1.1800000000000002</c:v>
                </c:pt>
                <c:pt idx="1570">
                  <c:v>1.1599999999999997</c:v>
                </c:pt>
                <c:pt idx="1571">
                  <c:v>0.97999999999999976</c:v>
                </c:pt>
                <c:pt idx="1572">
                  <c:v>0.88000000000000012</c:v>
                </c:pt>
                <c:pt idx="1573">
                  <c:v>0.78</c:v>
                </c:pt>
                <c:pt idx="1574">
                  <c:v>0.6</c:v>
                </c:pt>
                <c:pt idx="1575">
                  <c:v>0.5</c:v>
                </c:pt>
                <c:pt idx="1576">
                  <c:v>0</c:v>
                </c:pt>
                <c:pt idx="1577">
                  <c:v>-2.0000000000000639E-2</c:v>
                </c:pt>
                <c:pt idx="1578">
                  <c:v>9.9999999999998937E-2</c:v>
                </c:pt>
                <c:pt idx="1579">
                  <c:v>0.21999999999999886</c:v>
                </c:pt>
                <c:pt idx="1580">
                  <c:v>0.15999999999999873</c:v>
                </c:pt>
                <c:pt idx="1581">
                  <c:v>0.67999999999999861</c:v>
                </c:pt>
                <c:pt idx="1582">
                  <c:v>0.77999999999999869</c:v>
                </c:pt>
                <c:pt idx="1583">
                  <c:v>1.0599999999999992</c:v>
                </c:pt>
                <c:pt idx="1584">
                  <c:v>0.75999999999999979</c:v>
                </c:pt>
                <c:pt idx="1585">
                  <c:v>0.92000000000000026</c:v>
                </c:pt>
                <c:pt idx="1586">
                  <c:v>0.82</c:v>
                </c:pt>
                <c:pt idx="1587">
                  <c:v>0.98000000000000009</c:v>
                </c:pt>
                <c:pt idx="1588">
                  <c:v>0.78</c:v>
                </c:pt>
                <c:pt idx="1589">
                  <c:v>1.1399999999999995</c:v>
                </c:pt>
                <c:pt idx="1590">
                  <c:v>1.0999999999999996</c:v>
                </c:pt>
                <c:pt idx="1591">
                  <c:v>1.0399999999999996</c:v>
                </c:pt>
                <c:pt idx="1592">
                  <c:v>0.85999999999999976</c:v>
                </c:pt>
                <c:pt idx="1593">
                  <c:v>0.69999999999999962</c:v>
                </c:pt>
                <c:pt idx="1594">
                  <c:v>0.83999999999999952</c:v>
                </c:pt>
                <c:pt idx="1595">
                  <c:v>0.69999999999999929</c:v>
                </c:pt>
                <c:pt idx="1596">
                  <c:v>0.81999999999999962</c:v>
                </c:pt>
                <c:pt idx="1597">
                  <c:v>0.99999999999999967</c:v>
                </c:pt>
                <c:pt idx="1598">
                  <c:v>0.7999999999999996</c:v>
                </c:pt>
                <c:pt idx="1599">
                  <c:v>0.68</c:v>
                </c:pt>
                <c:pt idx="1600">
                  <c:v>0.73999999999999988</c:v>
                </c:pt>
                <c:pt idx="1601">
                  <c:v>0.99999999999999967</c:v>
                </c:pt>
                <c:pt idx="1602">
                  <c:v>0.93999999999999984</c:v>
                </c:pt>
                <c:pt idx="1603">
                  <c:v>1.56</c:v>
                </c:pt>
                <c:pt idx="1604">
                  <c:v>1.6800000000000004</c:v>
                </c:pt>
                <c:pt idx="1605">
                  <c:v>1.5600000000000009</c:v>
                </c:pt>
                <c:pt idx="1606">
                  <c:v>1.320000000000001</c:v>
                </c:pt>
                <c:pt idx="1607">
                  <c:v>1.3600000000000008</c:v>
                </c:pt>
                <c:pt idx="1608">
                  <c:v>1.0200000000000007</c:v>
                </c:pt>
                <c:pt idx="1609">
                  <c:v>0.78000000000000047</c:v>
                </c:pt>
                <c:pt idx="1610">
                  <c:v>1.1199999999999999</c:v>
                </c:pt>
                <c:pt idx="1611">
                  <c:v>1.3</c:v>
                </c:pt>
                <c:pt idx="1612">
                  <c:v>1.6599999999999995</c:v>
                </c:pt>
                <c:pt idx="1613">
                  <c:v>2.2399999999999993</c:v>
                </c:pt>
                <c:pt idx="1614">
                  <c:v>2.4399999999999991</c:v>
                </c:pt>
                <c:pt idx="1615">
                  <c:v>2.5399999999999996</c:v>
                </c:pt>
                <c:pt idx="1616">
                  <c:v>2.5399999999999996</c:v>
                </c:pt>
                <c:pt idx="1617">
                  <c:v>2.3399999999999994</c:v>
                </c:pt>
                <c:pt idx="1618">
                  <c:v>2.1199999999999992</c:v>
                </c:pt>
                <c:pt idx="1619">
                  <c:v>2.0199999999999991</c:v>
                </c:pt>
                <c:pt idx="1620">
                  <c:v>1.859999999999999</c:v>
                </c:pt>
                <c:pt idx="1621">
                  <c:v>1.8399999999999987</c:v>
                </c:pt>
                <c:pt idx="1622">
                  <c:v>1.3999999999999992</c:v>
                </c:pt>
                <c:pt idx="1623">
                  <c:v>0.89999999999999925</c:v>
                </c:pt>
                <c:pt idx="1624">
                  <c:v>0.61999999999999955</c:v>
                </c:pt>
                <c:pt idx="1625">
                  <c:v>0.25999999999999979</c:v>
                </c:pt>
                <c:pt idx="1626">
                  <c:v>6.0000000000000143E-2</c:v>
                </c:pt>
                <c:pt idx="1627">
                  <c:v>-4.0000000000000216E-2</c:v>
                </c:pt>
                <c:pt idx="1628">
                  <c:v>2.0000000000000285E-2</c:v>
                </c:pt>
                <c:pt idx="1629">
                  <c:v>0</c:v>
                </c:pt>
                <c:pt idx="1630">
                  <c:v>-4.0000000000000216E-2</c:v>
                </c:pt>
                <c:pt idx="1631">
                  <c:v>-0.18000000000000044</c:v>
                </c:pt>
                <c:pt idx="1632">
                  <c:v>-0.12000000000000029</c:v>
                </c:pt>
                <c:pt idx="1633">
                  <c:v>0.33999999999999952</c:v>
                </c:pt>
                <c:pt idx="1634">
                  <c:v>0.61999999999999988</c:v>
                </c:pt>
                <c:pt idx="1635">
                  <c:v>1.28</c:v>
                </c:pt>
                <c:pt idx="1636">
                  <c:v>1.2400000000000002</c:v>
                </c:pt>
                <c:pt idx="1637">
                  <c:v>1.56</c:v>
                </c:pt>
                <c:pt idx="1638">
                  <c:v>1.1600000000000001</c:v>
                </c:pt>
                <c:pt idx="1639">
                  <c:v>1.2599999999999998</c:v>
                </c:pt>
                <c:pt idx="1640">
                  <c:v>1.3199999999999996</c:v>
                </c:pt>
                <c:pt idx="1641">
                  <c:v>1.3599999999999994</c:v>
                </c:pt>
                <c:pt idx="1642">
                  <c:v>1.4999999999999996</c:v>
                </c:pt>
                <c:pt idx="1643">
                  <c:v>1.6599999999999997</c:v>
                </c:pt>
                <c:pt idx="1644">
                  <c:v>1.36</c:v>
                </c:pt>
                <c:pt idx="1645">
                  <c:v>1.1400000000000006</c:v>
                </c:pt>
                <c:pt idx="1646">
                  <c:v>1.620000000000001</c:v>
                </c:pt>
                <c:pt idx="1647">
                  <c:v>1.6000000000000008</c:v>
                </c:pt>
                <c:pt idx="1648">
                  <c:v>1.7600000000000005</c:v>
                </c:pt>
                <c:pt idx="1649">
                  <c:v>1.8400000000000003</c:v>
                </c:pt>
                <c:pt idx="1650">
                  <c:v>1.86</c:v>
                </c:pt>
                <c:pt idx="1651">
                  <c:v>1.28</c:v>
                </c:pt>
                <c:pt idx="1652">
                  <c:v>0.84000000000000019</c:v>
                </c:pt>
                <c:pt idx="1653">
                  <c:v>0.44000000000000022</c:v>
                </c:pt>
                <c:pt idx="1654">
                  <c:v>0.52000000000000068</c:v>
                </c:pt>
                <c:pt idx="1655">
                  <c:v>0.32000000000000028</c:v>
                </c:pt>
                <c:pt idx="1656">
                  <c:v>0.61999999999999988</c:v>
                </c:pt>
                <c:pt idx="1657">
                  <c:v>0.77999999999999969</c:v>
                </c:pt>
                <c:pt idx="1658">
                  <c:v>1.1599999999999997</c:v>
                </c:pt>
                <c:pt idx="1659">
                  <c:v>1.3199999999999992</c:v>
                </c:pt>
                <c:pt idx="1660">
                  <c:v>1.4999999999999996</c:v>
                </c:pt>
                <c:pt idx="1661">
                  <c:v>1.4799999999999993</c:v>
                </c:pt>
                <c:pt idx="1662">
                  <c:v>1.6599999999999995</c:v>
                </c:pt>
                <c:pt idx="1663">
                  <c:v>1.4399999999999991</c:v>
                </c:pt>
                <c:pt idx="1664">
                  <c:v>1.3799999999999994</c:v>
                </c:pt>
                <c:pt idx="1665">
                  <c:v>1.4999999999999989</c:v>
                </c:pt>
                <c:pt idx="1666">
                  <c:v>1.6199999999999992</c:v>
                </c:pt>
                <c:pt idx="1667">
                  <c:v>1.5999999999999996</c:v>
                </c:pt>
                <c:pt idx="1668">
                  <c:v>1.8800000000000001</c:v>
                </c:pt>
                <c:pt idx="1669">
                  <c:v>1.7800000000000005</c:v>
                </c:pt>
                <c:pt idx="1670">
                  <c:v>1.8000000000000007</c:v>
                </c:pt>
                <c:pt idx="1671">
                  <c:v>1.7000000000000011</c:v>
                </c:pt>
                <c:pt idx="1672">
                  <c:v>1.8800000000000003</c:v>
                </c:pt>
                <c:pt idx="1673">
                  <c:v>1.5000000000000004</c:v>
                </c:pt>
                <c:pt idx="1674">
                  <c:v>1.3199999999999998</c:v>
                </c:pt>
                <c:pt idx="1675">
                  <c:v>1.1800000000000002</c:v>
                </c:pt>
                <c:pt idx="1676">
                  <c:v>1.3399999999999999</c:v>
                </c:pt>
                <c:pt idx="1677">
                  <c:v>1.2400000000000002</c:v>
                </c:pt>
                <c:pt idx="1678">
                  <c:v>1.7</c:v>
                </c:pt>
                <c:pt idx="1679">
                  <c:v>1.9600000000000004</c:v>
                </c:pt>
                <c:pt idx="1680">
                  <c:v>1.8800000000000001</c:v>
                </c:pt>
                <c:pt idx="1681">
                  <c:v>2.04</c:v>
                </c:pt>
                <c:pt idx="1682">
                  <c:v>2.2000000000000002</c:v>
                </c:pt>
                <c:pt idx="1683">
                  <c:v>2.2000000000000002</c:v>
                </c:pt>
                <c:pt idx="1684">
                  <c:v>2.3399999999999994</c:v>
                </c:pt>
                <c:pt idx="1685">
                  <c:v>2.44</c:v>
                </c:pt>
                <c:pt idx="1686">
                  <c:v>2.16</c:v>
                </c:pt>
                <c:pt idx="1687">
                  <c:v>2.1399999999999997</c:v>
                </c:pt>
                <c:pt idx="1688">
                  <c:v>2.16</c:v>
                </c:pt>
                <c:pt idx="1689">
                  <c:v>1.7600000000000002</c:v>
                </c:pt>
                <c:pt idx="1690">
                  <c:v>1.94</c:v>
                </c:pt>
                <c:pt idx="1691">
                  <c:v>1.8199999999999998</c:v>
                </c:pt>
                <c:pt idx="1692">
                  <c:v>1.7200000000000002</c:v>
                </c:pt>
                <c:pt idx="1693">
                  <c:v>1.4000000000000004</c:v>
                </c:pt>
                <c:pt idx="1694">
                  <c:v>1.6600000000000006</c:v>
                </c:pt>
                <c:pt idx="1695">
                  <c:v>1.3600000000000008</c:v>
                </c:pt>
                <c:pt idx="1696">
                  <c:v>1.4200000000000004</c:v>
                </c:pt>
                <c:pt idx="1697">
                  <c:v>1.0000000000000004</c:v>
                </c:pt>
                <c:pt idx="1698">
                  <c:v>1.2</c:v>
                </c:pt>
                <c:pt idx="1699">
                  <c:v>1.4</c:v>
                </c:pt>
                <c:pt idx="1700">
                  <c:v>1.7200000000000002</c:v>
                </c:pt>
                <c:pt idx="1701">
                  <c:v>1.4000000000000008</c:v>
                </c:pt>
                <c:pt idx="1702">
                  <c:v>1.86</c:v>
                </c:pt>
                <c:pt idx="1703">
                  <c:v>1.6200000000000003</c:v>
                </c:pt>
                <c:pt idx="1704">
                  <c:v>0.92000000000000026</c:v>
                </c:pt>
                <c:pt idx="1705">
                  <c:v>0.51999999999999957</c:v>
                </c:pt>
                <c:pt idx="1706">
                  <c:v>0.61999999999999955</c:v>
                </c:pt>
                <c:pt idx="1707">
                  <c:v>0.32000000000000028</c:v>
                </c:pt>
                <c:pt idx="1708">
                  <c:v>-5.9999999999999429E-2</c:v>
                </c:pt>
                <c:pt idx="1709">
                  <c:v>0.54000000000000059</c:v>
                </c:pt>
                <c:pt idx="1710">
                  <c:v>0.68000000000000116</c:v>
                </c:pt>
                <c:pt idx="1711">
                  <c:v>1.0200000000000009</c:v>
                </c:pt>
                <c:pt idx="1712">
                  <c:v>1.1600000000000001</c:v>
                </c:pt>
                <c:pt idx="1713">
                  <c:v>1.4999999999999993</c:v>
                </c:pt>
                <c:pt idx="1714">
                  <c:v>1.3199999999999996</c:v>
                </c:pt>
                <c:pt idx="1715">
                  <c:v>1.2599999999999993</c:v>
                </c:pt>
                <c:pt idx="1716">
                  <c:v>1.0799999999999996</c:v>
                </c:pt>
                <c:pt idx="1717">
                  <c:v>0.81999999999999962</c:v>
                </c:pt>
                <c:pt idx="1718">
                  <c:v>0.61999999999999955</c:v>
                </c:pt>
                <c:pt idx="1719">
                  <c:v>0.4799999999999997</c:v>
                </c:pt>
                <c:pt idx="1720">
                  <c:v>0.46000000000000013</c:v>
                </c:pt>
                <c:pt idx="1721">
                  <c:v>0.7</c:v>
                </c:pt>
                <c:pt idx="1722">
                  <c:v>0.78000000000000114</c:v>
                </c:pt>
                <c:pt idx="1723">
                  <c:v>0.60000000000000142</c:v>
                </c:pt>
                <c:pt idx="1724">
                  <c:v>0.78000000000000047</c:v>
                </c:pt>
                <c:pt idx="1725">
                  <c:v>0.4</c:v>
                </c:pt>
                <c:pt idx="1726">
                  <c:v>0.12000000000000029</c:v>
                </c:pt>
                <c:pt idx="1727">
                  <c:v>0.57999999999999974</c:v>
                </c:pt>
                <c:pt idx="1728">
                  <c:v>1.1600000000000008</c:v>
                </c:pt>
                <c:pt idx="1729">
                  <c:v>1.1200000000000017</c:v>
                </c:pt>
                <c:pt idx="1730">
                  <c:v>1.7800000000000011</c:v>
                </c:pt>
                <c:pt idx="1731">
                  <c:v>1.8200000000000003</c:v>
                </c:pt>
                <c:pt idx="1732">
                  <c:v>1.4799999999999998</c:v>
                </c:pt>
                <c:pt idx="1733">
                  <c:v>0.99999999999999856</c:v>
                </c:pt>
                <c:pt idx="1734">
                  <c:v>0.81999999999999884</c:v>
                </c:pt>
                <c:pt idx="1735">
                  <c:v>0.89999999999999858</c:v>
                </c:pt>
                <c:pt idx="1736">
                  <c:v>1.3399999999999992</c:v>
                </c:pt>
                <c:pt idx="1737">
                  <c:v>1.3799999999999997</c:v>
                </c:pt>
                <c:pt idx="1738">
                  <c:v>1.9400000000000006</c:v>
                </c:pt>
                <c:pt idx="1739">
                  <c:v>1.9799999999999998</c:v>
                </c:pt>
                <c:pt idx="1740">
                  <c:v>1.6200000000000003</c:v>
                </c:pt>
                <c:pt idx="1741">
                  <c:v>1.4400000000000006</c:v>
                </c:pt>
                <c:pt idx="1742">
                  <c:v>1.6</c:v>
                </c:pt>
                <c:pt idx="1743">
                  <c:v>1.4999999999999987</c:v>
                </c:pt>
                <c:pt idx="1744">
                  <c:v>2.1599999999999979</c:v>
                </c:pt>
                <c:pt idx="1745">
                  <c:v>2.5199999999999974</c:v>
                </c:pt>
                <c:pt idx="1746">
                  <c:v>2.4199999999999973</c:v>
                </c:pt>
                <c:pt idx="1747">
                  <c:v>2.4599999999999982</c:v>
                </c:pt>
                <c:pt idx="1748">
                  <c:v>2.6199999999999988</c:v>
                </c:pt>
                <c:pt idx="1749">
                  <c:v>2.2200000000000002</c:v>
                </c:pt>
                <c:pt idx="1750">
                  <c:v>2.3000000000000016</c:v>
                </c:pt>
                <c:pt idx="1751">
                  <c:v>2.2200000000000015</c:v>
                </c:pt>
                <c:pt idx="1752">
                  <c:v>1.9000000000000015</c:v>
                </c:pt>
                <c:pt idx="1753">
                  <c:v>1.5200000000000018</c:v>
                </c:pt>
                <c:pt idx="1754">
                  <c:v>1.5200000000000018</c:v>
                </c:pt>
                <c:pt idx="1755">
                  <c:v>1.3400000000000021</c:v>
                </c:pt>
                <c:pt idx="1756">
                  <c:v>1.3800000000000026</c:v>
                </c:pt>
                <c:pt idx="1757">
                  <c:v>1.6800000000000039</c:v>
                </c:pt>
                <c:pt idx="1758">
                  <c:v>1.8200000000000045</c:v>
                </c:pt>
                <c:pt idx="1759">
                  <c:v>1.8400000000000034</c:v>
                </c:pt>
                <c:pt idx="1760">
                  <c:v>1.9400000000000035</c:v>
                </c:pt>
                <c:pt idx="1761">
                  <c:v>2.1200000000000032</c:v>
                </c:pt>
                <c:pt idx="1762">
                  <c:v>2.1000000000000014</c:v>
                </c:pt>
                <c:pt idx="1763">
                  <c:v>2.2800000000000011</c:v>
                </c:pt>
                <c:pt idx="1764">
                  <c:v>2.1200000000000019</c:v>
                </c:pt>
                <c:pt idx="1765">
                  <c:v>1.7600000000000009</c:v>
                </c:pt>
                <c:pt idx="1766">
                  <c:v>1.9</c:v>
                </c:pt>
                <c:pt idx="1767">
                  <c:v>1.9000000000000015</c:v>
                </c:pt>
                <c:pt idx="1768">
                  <c:v>1.8799999999999997</c:v>
                </c:pt>
                <c:pt idx="1769">
                  <c:v>2.0399999999999991</c:v>
                </c:pt>
                <c:pt idx="1770">
                  <c:v>2.2999999999999985</c:v>
                </c:pt>
                <c:pt idx="1771">
                  <c:v>2.0399999999999978</c:v>
                </c:pt>
                <c:pt idx="1772">
                  <c:v>1.9399999999999977</c:v>
                </c:pt>
                <c:pt idx="1773">
                  <c:v>1.8599999999999994</c:v>
                </c:pt>
                <c:pt idx="1774">
                  <c:v>2.0799999999999996</c:v>
                </c:pt>
                <c:pt idx="1775">
                  <c:v>2.4400000000000004</c:v>
                </c:pt>
                <c:pt idx="1776">
                  <c:v>2.4800000000000013</c:v>
                </c:pt>
                <c:pt idx="1777">
                  <c:v>2.62</c:v>
                </c:pt>
                <c:pt idx="1778">
                  <c:v>3.1</c:v>
                </c:pt>
                <c:pt idx="1779">
                  <c:v>3.1</c:v>
                </c:pt>
                <c:pt idx="1780">
                  <c:v>2.5799999999999996</c:v>
                </c:pt>
                <c:pt idx="1781">
                  <c:v>2.919999999999999</c:v>
                </c:pt>
                <c:pt idx="1782">
                  <c:v>2.8799999999999981</c:v>
                </c:pt>
                <c:pt idx="1783">
                  <c:v>2.4599999999999982</c:v>
                </c:pt>
                <c:pt idx="1784">
                  <c:v>2.1199999999999974</c:v>
                </c:pt>
                <c:pt idx="1785">
                  <c:v>2.099999999999997</c:v>
                </c:pt>
                <c:pt idx="1786">
                  <c:v>1.3799999999999983</c:v>
                </c:pt>
                <c:pt idx="1787">
                  <c:v>1.1799999999999984</c:v>
                </c:pt>
                <c:pt idx="1788">
                  <c:v>1.0799999999999983</c:v>
                </c:pt>
                <c:pt idx="1789">
                  <c:v>1.3</c:v>
                </c:pt>
                <c:pt idx="1790">
                  <c:v>1.5</c:v>
                </c:pt>
                <c:pt idx="1791">
                  <c:v>2</c:v>
                </c:pt>
                <c:pt idx="1792">
                  <c:v>2.0600000000000009</c:v>
                </c:pt>
                <c:pt idx="1793">
                  <c:v>2.2200000000000002</c:v>
                </c:pt>
                <c:pt idx="1794">
                  <c:v>1.8799999999999983</c:v>
                </c:pt>
                <c:pt idx="1795">
                  <c:v>1.4399999999999977</c:v>
                </c:pt>
                <c:pt idx="1796">
                  <c:v>1.2799999999999983</c:v>
                </c:pt>
                <c:pt idx="1797">
                  <c:v>1.3399999999999976</c:v>
                </c:pt>
                <c:pt idx="1798">
                  <c:v>1.1599999999999979</c:v>
                </c:pt>
                <c:pt idx="1799">
                  <c:v>1.4199999999999988</c:v>
                </c:pt>
                <c:pt idx="1800">
                  <c:v>1.6799999999999997</c:v>
                </c:pt>
                <c:pt idx="1801">
                  <c:v>1.7599999999999993</c:v>
                </c:pt>
                <c:pt idx="1802">
                  <c:v>1.7400000000000007</c:v>
                </c:pt>
                <c:pt idx="1803">
                  <c:v>1.8000000000000014</c:v>
                </c:pt>
                <c:pt idx="1804">
                  <c:v>1.8600000000000023</c:v>
                </c:pt>
                <c:pt idx="1805">
                  <c:v>1.8800000000000026</c:v>
                </c:pt>
                <c:pt idx="1806">
                  <c:v>2.180000000000001</c:v>
                </c:pt>
                <c:pt idx="1807">
                  <c:v>2.3000000000000016</c:v>
                </c:pt>
                <c:pt idx="1808">
                  <c:v>2.4600000000000009</c:v>
                </c:pt>
                <c:pt idx="1809">
                  <c:v>2.7</c:v>
                </c:pt>
                <c:pt idx="1810">
                  <c:v>2.9599999999999995</c:v>
                </c:pt>
                <c:pt idx="1811">
                  <c:v>2.9799999999999995</c:v>
                </c:pt>
                <c:pt idx="1812">
                  <c:v>2.819999999999999</c:v>
                </c:pt>
                <c:pt idx="1813">
                  <c:v>2.78</c:v>
                </c:pt>
                <c:pt idx="1814">
                  <c:v>2.78</c:v>
                </c:pt>
                <c:pt idx="1815">
                  <c:v>2.8200000000000003</c:v>
                </c:pt>
                <c:pt idx="1816">
                  <c:v>2.4200000000000017</c:v>
                </c:pt>
                <c:pt idx="1817">
                  <c:v>2.6000000000000014</c:v>
                </c:pt>
                <c:pt idx="1818">
                  <c:v>3.0000000000000013</c:v>
                </c:pt>
                <c:pt idx="1819">
                  <c:v>2.6800000000000024</c:v>
                </c:pt>
                <c:pt idx="1820">
                  <c:v>2.7800000000000025</c:v>
                </c:pt>
                <c:pt idx="1821">
                  <c:v>3.1400000000000019</c:v>
                </c:pt>
                <c:pt idx="1822">
                  <c:v>3.3800000000000012</c:v>
                </c:pt>
                <c:pt idx="1823">
                  <c:v>3.4400000000000004</c:v>
                </c:pt>
                <c:pt idx="1824">
                  <c:v>3.8400000000000007</c:v>
                </c:pt>
                <c:pt idx="1825">
                  <c:v>3.72</c:v>
                </c:pt>
                <c:pt idx="1826">
                  <c:v>3.3800000000000012</c:v>
                </c:pt>
                <c:pt idx="1827">
                  <c:v>2.9800000000000026</c:v>
                </c:pt>
                <c:pt idx="1828">
                  <c:v>2.9200000000000017</c:v>
                </c:pt>
                <c:pt idx="1829">
                  <c:v>2.9200000000000004</c:v>
                </c:pt>
                <c:pt idx="1830">
                  <c:v>2.9799999999999995</c:v>
                </c:pt>
                <c:pt idx="1831">
                  <c:v>3.1599999999999993</c:v>
                </c:pt>
                <c:pt idx="1832">
                  <c:v>3.4399999999999977</c:v>
                </c:pt>
                <c:pt idx="1833">
                  <c:v>3.299999999999998</c:v>
                </c:pt>
                <c:pt idx="1834">
                  <c:v>3.6399999999999983</c:v>
                </c:pt>
                <c:pt idx="1835">
                  <c:v>3.54</c:v>
                </c:pt>
                <c:pt idx="1836">
                  <c:v>3.4799999999999991</c:v>
                </c:pt>
                <c:pt idx="1837">
                  <c:v>3.5000000000000009</c:v>
                </c:pt>
                <c:pt idx="1838">
                  <c:v>3.5200000000000009</c:v>
                </c:pt>
                <c:pt idx="1839">
                  <c:v>3.1400000000000006</c:v>
                </c:pt>
                <c:pt idx="1840">
                  <c:v>3.4</c:v>
                </c:pt>
                <c:pt idx="1841">
                  <c:v>3.3800000000000003</c:v>
                </c:pt>
                <c:pt idx="1842">
                  <c:v>3.5</c:v>
                </c:pt>
                <c:pt idx="1843">
                  <c:v>3.620000000000001</c:v>
                </c:pt>
                <c:pt idx="1844">
                  <c:v>3.5200000000000018</c:v>
                </c:pt>
                <c:pt idx="1845">
                  <c:v>3.5400000000000005</c:v>
                </c:pt>
                <c:pt idx="1846">
                  <c:v>3.8600000000000008</c:v>
                </c:pt>
                <c:pt idx="1847">
                  <c:v>3.4200000000000008</c:v>
                </c:pt>
                <c:pt idx="1848">
                  <c:v>3.04</c:v>
                </c:pt>
                <c:pt idx="1849">
                  <c:v>3.1599999999999993</c:v>
                </c:pt>
                <c:pt idx="1850">
                  <c:v>2.84</c:v>
                </c:pt>
                <c:pt idx="1851">
                  <c:v>2.839999999999999</c:v>
                </c:pt>
                <c:pt idx="1852">
                  <c:v>3.0999999999999992</c:v>
                </c:pt>
                <c:pt idx="1853">
                  <c:v>3.2599999999999993</c:v>
                </c:pt>
                <c:pt idx="1854">
                  <c:v>3.3199999999999994</c:v>
                </c:pt>
                <c:pt idx="1855">
                  <c:v>3.46</c:v>
                </c:pt>
                <c:pt idx="1856">
                  <c:v>3.6400000000000006</c:v>
                </c:pt>
                <c:pt idx="1857">
                  <c:v>4.04</c:v>
                </c:pt>
                <c:pt idx="1858">
                  <c:v>3.8200000000000003</c:v>
                </c:pt>
                <c:pt idx="1859">
                  <c:v>3.6</c:v>
                </c:pt>
                <c:pt idx="1860">
                  <c:v>3.7</c:v>
                </c:pt>
                <c:pt idx="1861">
                  <c:v>3.1999999999999993</c:v>
                </c:pt>
                <c:pt idx="1862">
                  <c:v>2.7399999999999998</c:v>
                </c:pt>
                <c:pt idx="1863">
                  <c:v>2.9199999999999995</c:v>
                </c:pt>
                <c:pt idx="1864">
                  <c:v>2.8800000000000003</c:v>
                </c:pt>
                <c:pt idx="1865">
                  <c:v>2.9200000000000004</c:v>
                </c:pt>
                <c:pt idx="1866">
                  <c:v>3.3000000000000016</c:v>
                </c:pt>
                <c:pt idx="1867">
                  <c:v>3.160000000000001</c:v>
                </c:pt>
                <c:pt idx="1868">
                  <c:v>3.1400000000000006</c:v>
                </c:pt>
                <c:pt idx="1869">
                  <c:v>3.08</c:v>
                </c:pt>
                <c:pt idx="1870">
                  <c:v>2.5799999999999996</c:v>
                </c:pt>
                <c:pt idx="1871">
                  <c:v>2.5399999999999996</c:v>
                </c:pt>
                <c:pt idx="1872">
                  <c:v>2.5799999999999996</c:v>
                </c:pt>
                <c:pt idx="1873">
                  <c:v>2.5</c:v>
                </c:pt>
                <c:pt idx="1874">
                  <c:v>2.54</c:v>
                </c:pt>
                <c:pt idx="1875">
                  <c:v>2.5600000000000005</c:v>
                </c:pt>
                <c:pt idx="1876">
                  <c:v>2.04</c:v>
                </c:pt>
                <c:pt idx="1877">
                  <c:v>2.1799999999999997</c:v>
                </c:pt>
                <c:pt idx="1878">
                  <c:v>1.8599999999999999</c:v>
                </c:pt>
                <c:pt idx="1879">
                  <c:v>1.7799999999999994</c:v>
                </c:pt>
                <c:pt idx="1880">
                  <c:v>2.0199999999999991</c:v>
                </c:pt>
                <c:pt idx="1881">
                  <c:v>2.2199999999999993</c:v>
                </c:pt>
                <c:pt idx="1882">
                  <c:v>2.2799999999999994</c:v>
                </c:pt>
                <c:pt idx="1883">
                  <c:v>2.839999999999999</c:v>
                </c:pt>
                <c:pt idx="1884">
                  <c:v>3.0999999999999988</c:v>
                </c:pt>
                <c:pt idx="1885">
                  <c:v>3.0599999999999987</c:v>
                </c:pt>
                <c:pt idx="1886">
                  <c:v>3.1799999999999993</c:v>
                </c:pt>
                <c:pt idx="1887">
                  <c:v>2.5999999999999992</c:v>
                </c:pt>
                <c:pt idx="1888">
                  <c:v>2.3399999999999994</c:v>
                </c:pt>
                <c:pt idx="1889">
                  <c:v>2.38</c:v>
                </c:pt>
                <c:pt idx="1890">
                  <c:v>2.64</c:v>
                </c:pt>
                <c:pt idx="1891">
                  <c:v>2.58</c:v>
                </c:pt>
                <c:pt idx="1892">
                  <c:v>3.12</c:v>
                </c:pt>
                <c:pt idx="1893">
                  <c:v>3.28</c:v>
                </c:pt>
                <c:pt idx="1894">
                  <c:v>3</c:v>
                </c:pt>
                <c:pt idx="1895">
                  <c:v>2.5200000000000005</c:v>
                </c:pt>
                <c:pt idx="1896">
                  <c:v>2.62</c:v>
                </c:pt>
                <c:pt idx="1897">
                  <c:v>2.9599999999999995</c:v>
                </c:pt>
                <c:pt idx="1898">
                  <c:v>2.7399999999999993</c:v>
                </c:pt>
                <c:pt idx="1899">
                  <c:v>2.5599999999999987</c:v>
                </c:pt>
                <c:pt idx="1900">
                  <c:v>2.8599999999999985</c:v>
                </c:pt>
                <c:pt idx="1901">
                  <c:v>2.5199999999999987</c:v>
                </c:pt>
                <c:pt idx="1902">
                  <c:v>2.0399999999999987</c:v>
                </c:pt>
                <c:pt idx="1903">
                  <c:v>2.0199999999999987</c:v>
                </c:pt>
                <c:pt idx="1904">
                  <c:v>2.0599999999999992</c:v>
                </c:pt>
                <c:pt idx="1905">
                  <c:v>1.9199999999999988</c:v>
                </c:pt>
                <c:pt idx="1906">
                  <c:v>1.7199999999999989</c:v>
                </c:pt>
                <c:pt idx="1907">
                  <c:v>1.9599999999999995</c:v>
                </c:pt>
                <c:pt idx="1908">
                  <c:v>2.1599999999999993</c:v>
                </c:pt>
                <c:pt idx="1909">
                  <c:v>2.1799999999999997</c:v>
                </c:pt>
                <c:pt idx="1910">
                  <c:v>2.1599999999999997</c:v>
                </c:pt>
                <c:pt idx="1911">
                  <c:v>2.5</c:v>
                </c:pt>
                <c:pt idx="1912">
                  <c:v>2.1399999999999997</c:v>
                </c:pt>
                <c:pt idx="1913">
                  <c:v>2.12</c:v>
                </c:pt>
                <c:pt idx="1914">
                  <c:v>2.6000000000000005</c:v>
                </c:pt>
                <c:pt idx="1915">
                  <c:v>2.48</c:v>
                </c:pt>
                <c:pt idx="1916">
                  <c:v>2.2600000000000007</c:v>
                </c:pt>
                <c:pt idx="1917">
                  <c:v>2.1800000000000002</c:v>
                </c:pt>
                <c:pt idx="1918">
                  <c:v>1.9800000000000004</c:v>
                </c:pt>
                <c:pt idx="1919">
                  <c:v>1.6400000000000001</c:v>
                </c:pt>
                <c:pt idx="1920">
                  <c:v>1.4200000000000006</c:v>
                </c:pt>
                <c:pt idx="1921">
                  <c:v>1.4</c:v>
                </c:pt>
                <c:pt idx="1922">
                  <c:v>1.8800000000000001</c:v>
                </c:pt>
                <c:pt idx="1923">
                  <c:v>2.2599999999999998</c:v>
                </c:pt>
                <c:pt idx="1924">
                  <c:v>2.2999999999999998</c:v>
                </c:pt>
                <c:pt idx="1925">
                  <c:v>2.2999999999999998</c:v>
                </c:pt>
                <c:pt idx="1926">
                  <c:v>2.5599999999999996</c:v>
                </c:pt>
                <c:pt idx="1927">
                  <c:v>2.2399999999999998</c:v>
                </c:pt>
                <c:pt idx="1928">
                  <c:v>1.8399999999999994</c:v>
                </c:pt>
                <c:pt idx="1929">
                  <c:v>1.6199999999999988</c:v>
                </c:pt>
                <c:pt idx="1930">
                  <c:v>1.859999999999999</c:v>
                </c:pt>
                <c:pt idx="1931">
                  <c:v>1.5799999999999994</c:v>
                </c:pt>
                <c:pt idx="1932">
                  <c:v>1.5199999999999991</c:v>
                </c:pt>
                <c:pt idx="1933">
                  <c:v>1.7799999999999989</c:v>
                </c:pt>
                <c:pt idx="1934">
                  <c:v>1.5799999999999994</c:v>
                </c:pt>
                <c:pt idx="1935">
                  <c:v>1.8399999999999994</c:v>
                </c:pt>
                <c:pt idx="1936">
                  <c:v>2.2999999999999998</c:v>
                </c:pt>
                <c:pt idx="1937">
                  <c:v>2.2999999999999998</c:v>
                </c:pt>
                <c:pt idx="1938">
                  <c:v>2.02</c:v>
                </c:pt>
                <c:pt idx="1939">
                  <c:v>2.4200000000000004</c:v>
                </c:pt>
                <c:pt idx="1940">
                  <c:v>2</c:v>
                </c:pt>
                <c:pt idx="1941">
                  <c:v>1.8599999999999994</c:v>
                </c:pt>
                <c:pt idx="1942">
                  <c:v>2.4199999999999995</c:v>
                </c:pt>
                <c:pt idx="1943">
                  <c:v>2.4799999999999995</c:v>
                </c:pt>
                <c:pt idx="1944">
                  <c:v>2.5399999999999996</c:v>
                </c:pt>
                <c:pt idx="1945">
                  <c:v>2.9199999999999995</c:v>
                </c:pt>
                <c:pt idx="1946">
                  <c:v>2.7199999999999998</c:v>
                </c:pt>
                <c:pt idx="1947">
                  <c:v>2.42</c:v>
                </c:pt>
                <c:pt idx="1948">
                  <c:v>2.48</c:v>
                </c:pt>
                <c:pt idx="1949">
                  <c:v>2.1199999999999997</c:v>
                </c:pt>
                <c:pt idx="1950">
                  <c:v>2.2599999999999993</c:v>
                </c:pt>
                <c:pt idx="1951">
                  <c:v>2.5399999999999996</c:v>
                </c:pt>
                <c:pt idx="1952">
                  <c:v>2.4999999999999996</c:v>
                </c:pt>
                <c:pt idx="1953">
                  <c:v>2.0999999999999996</c:v>
                </c:pt>
                <c:pt idx="1954">
                  <c:v>2.1</c:v>
                </c:pt>
                <c:pt idx="1955">
                  <c:v>2.3400000000000007</c:v>
                </c:pt>
                <c:pt idx="1956">
                  <c:v>2.5000000000000009</c:v>
                </c:pt>
                <c:pt idx="1957">
                  <c:v>2.66</c:v>
                </c:pt>
                <c:pt idx="1958">
                  <c:v>3.1</c:v>
                </c:pt>
                <c:pt idx="1959">
                  <c:v>3.3600000000000003</c:v>
                </c:pt>
                <c:pt idx="1960">
                  <c:v>3.0599999999999996</c:v>
                </c:pt>
                <c:pt idx="1961">
                  <c:v>2.9199999999999995</c:v>
                </c:pt>
                <c:pt idx="1962">
                  <c:v>2.48</c:v>
                </c:pt>
                <c:pt idx="1963">
                  <c:v>2.4400000000000004</c:v>
                </c:pt>
                <c:pt idx="1964">
                  <c:v>2.52</c:v>
                </c:pt>
                <c:pt idx="1965">
                  <c:v>2.3400000000000003</c:v>
                </c:pt>
                <c:pt idx="1966">
                  <c:v>2.6200000000000006</c:v>
                </c:pt>
                <c:pt idx="1967">
                  <c:v>3.0200000000000005</c:v>
                </c:pt>
                <c:pt idx="1968">
                  <c:v>3.5200000000000005</c:v>
                </c:pt>
                <c:pt idx="1969">
                  <c:v>3.4600000000000009</c:v>
                </c:pt>
                <c:pt idx="1970">
                  <c:v>3.4400000000000004</c:v>
                </c:pt>
                <c:pt idx="1971">
                  <c:v>3.12</c:v>
                </c:pt>
                <c:pt idx="1972">
                  <c:v>3.1200000000000006</c:v>
                </c:pt>
                <c:pt idx="1973">
                  <c:v>2.580000000000001</c:v>
                </c:pt>
                <c:pt idx="1974">
                  <c:v>2.8400000000000007</c:v>
                </c:pt>
                <c:pt idx="1975">
                  <c:v>2.8600000000000003</c:v>
                </c:pt>
                <c:pt idx="1976">
                  <c:v>2.7399999999999998</c:v>
                </c:pt>
                <c:pt idx="1977">
                  <c:v>2.38</c:v>
                </c:pt>
                <c:pt idx="1978">
                  <c:v>2.4799999999999995</c:v>
                </c:pt>
                <c:pt idx="1979">
                  <c:v>2.2599999999999998</c:v>
                </c:pt>
                <c:pt idx="1980">
                  <c:v>2.34</c:v>
                </c:pt>
                <c:pt idx="1981">
                  <c:v>2.3999999999999995</c:v>
                </c:pt>
                <c:pt idx="1982">
                  <c:v>2.88</c:v>
                </c:pt>
                <c:pt idx="1983">
                  <c:v>3.1199999999999992</c:v>
                </c:pt>
                <c:pt idx="1984">
                  <c:v>3.2199999999999989</c:v>
                </c:pt>
                <c:pt idx="1985">
                  <c:v>2.839999999999999</c:v>
                </c:pt>
                <c:pt idx="1986">
                  <c:v>3.1999999999999988</c:v>
                </c:pt>
                <c:pt idx="1987">
                  <c:v>2.7599999999999989</c:v>
                </c:pt>
                <c:pt idx="1988">
                  <c:v>2.2999999999999998</c:v>
                </c:pt>
                <c:pt idx="1989">
                  <c:v>2.46</c:v>
                </c:pt>
                <c:pt idx="1990">
                  <c:v>2.64</c:v>
                </c:pt>
                <c:pt idx="1991">
                  <c:v>2.46</c:v>
                </c:pt>
                <c:pt idx="1992">
                  <c:v>2.34</c:v>
                </c:pt>
                <c:pt idx="1993">
                  <c:v>2.54</c:v>
                </c:pt>
                <c:pt idx="1994">
                  <c:v>2.02</c:v>
                </c:pt>
                <c:pt idx="1995">
                  <c:v>2.2000000000000002</c:v>
                </c:pt>
                <c:pt idx="1996">
                  <c:v>1.8000000000000007</c:v>
                </c:pt>
                <c:pt idx="1997">
                  <c:v>1.7400000000000007</c:v>
                </c:pt>
                <c:pt idx="1998">
                  <c:v>1.7000000000000004</c:v>
                </c:pt>
                <c:pt idx="1999">
                  <c:v>1.9600000000000004</c:v>
                </c:pt>
                <c:pt idx="2000">
                  <c:v>1.9800000000000004</c:v>
                </c:pt>
                <c:pt idx="2001">
                  <c:v>2.1</c:v>
                </c:pt>
                <c:pt idx="2002">
                  <c:v>2.34</c:v>
                </c:pt>
                <c:pt idx="2003">
                  <c:v>2.2399999999999998</c:v>
                </c:pt>
                <c:pt idx="2004">
                  <c:v>2.4799999999999995</c:v>
                </c:pt>
                <c:pt idx="2005">
                  <c:v>2.1599999999999993</c:v>
                </c:pt>
                <c:pt idx="2006">
                  <c:v>2.1599999999999997</c:v>
                </c:pt>
                <c:pt idx="2007">
                  <c:v>2.3200000000000003</c:v>
                </c:pt>
                <c:pt idx="2008">
                  <c:v>2.5200000000000005</c:v>
                </c:pt>
                <c:pt idx="2009">
                  <c:v>2.3400000000000003</c:v>
                </c:pt>
                <c:pt idx="2010">
                  <c:v>2.7600000000000002</c:v>
                </c:pt>
                <c:pt idx="2011">
                  <c:v>3.3600000000000003</c:v>
                </c:pt>
                <c:pt idx="2012">
                  <c:v>3.2400000000000007</c:v>
                </c:pt>
                <c:pt idx="2013">
                  <c:v>2.7600000000000002</c:v>
                </c:pt>
                <c:pt idx="2014">
                  <c:v>2.74</c:v>
                </c:pt>
                <c:pt idx="2015">
                  <c:v>2.58</c:v>
                </c:pt>
                <c:pt idx="2016">
                  <c:v>2.3200000000000003</c:v>
                </c:pt>
                <c:pt idx="2017">
                  <c:v>2.0600000000000005</c:v>
                </c:pt>
                <c:pt idx="2018">
                  <c:v>2.0600000000000005</c:v>
                </c:pt>
                <c:pt idx="2019">
                  <c:v>2.06</c:v>
                </c:pt>
                <c:pt idx="2020">
                  <c:v>2.1000000000000005</c:v>
                </c:pt>
                <c:pt idx="2021">
                  <c:v>1.6600000000000001</c:v>
                </c:pt>
                <c:pt idx="2022">
                  <c:v>1.9399999999999995</c:v>
                </c:pt>
                <c:pt idx="2023">
                  <c:v>2.2799999999999998</c:v>
                </c:pt>
                <c:pt idx="2024">
                  <c:v>2.4400000000000004</c:v>
                </c:pt>
                <c:pt idx="2025">
                  <c:v>2.5399999999999996</c:v>
                </c:pt>
                <c:pt idx="2026">
                  <c:v>3.02</c:v>
                </c:pt>
                <c:pt idx="2027">
                  <c:v>2.9400000000000004</c:v>
                </c:pt>
                <c:pt idx="2028">
                  <c:v>3.16</c:v>
                </c:pt>
                <c:pt idx="2029">
                  <c:v>3.1</c:v>
                </c:pt>
                <c:pt idx="2030">
                  <c:v>3.080000000000001</c:v>
                </c:pt>
                <c:pt idx="2031">
                  <c:v>3.0200000000000009</c:v>
                </c:pt>
                <c:pt idx="2032">
                  <c:v>3.1000000000000005</c:v>
                </c:pt>
                <c:pt idx="2033">
                  <c:v>3.1600000000000006</c:v>
                </c:pt>
                <c:pt idx="2034">
                  <c:v>2.9400000000000004</c:v>
                </c:pt>
                <c:pt idx="2035">
                  <c:v>2.8600000000000003</c:v>
                </c:pt>
                <c:pt idx="2036">
                  <c:v>2.7199999999999998</c:v>
                </c:pt>
                <c:pt idx="2037">
                  <c:v>2.4400000000000004</c:v>
                </c:pt>
                <c:pt idx="2038">
                  <c:v>2.2400000000000007</c:v>
                </c:pt>
                <c:pt idx="2039">
                  <c:v>2.4800000000000009</c:v>
                </c:pt>
                <c:pt idx="2040">
                  <c:v>2.6200000000000006</c:v>
                </c:pt>
                <c:pt idx="2041">
                  <c:v>2.5000000000000009</c:v>
                </c:pt>
                <c:pt idx="2042">
                  <c:v>2.9400000000000004</c:v>
                </c:pt>
                <c:pt idx="2043">
                  <c:v>2.4800000000000004</c:v>
                </c:pt>
                <c:pt idx="2044">
                  <c:v>2.2399999999999998</c:v>
                </c:pt>
                <c:pt idx="2045">
                  <c:v>2.3000000000000003</c:v>
                </c:pt>
                <c:pt idx="2046">
                  <c:v>2.2200000000000002</c:v>
                </c:pt>
                <c:pt idx="2047">
                  <c:v>1.9400000000000006</c:v>
                </c:pt>
                <c:pt idx="2048">
                  <c:v>2.12</c:v>
                </c:pt>
                <c:pt idx="2049">
                  <c:v>2.1000000000000005</c:v>
                </c:pt>
                <c:pt idx="2050">
                  <c:v>1.7800000000000005</c:v>
                </c:pt>
                <c:pt idx="2051">
                  <c:v>1.5800000000000007</c:v>
                </c:pt>
                <c:pt idx="2052">
                  <c:v>1.5200000000000007</c:v>
                </c:pt>
                <c:pt idx="2053">
                  <c:v>1.8400000000000005</c:v>
                </c:pt>
                <c:pt idx="2054">
                  <c:v>1.8800000000000001</c:v>
                </c:pt>
                <c:pt idx="2055">
                  <c:v>1.9400000000000002</c:v>
                </c:pt>
                <c:pt idx="2056">
                  <c:v>2.38</c:v>
                </c:pt>
                <c:pt idx="2057">
                  <c:v>2.3199999999999998</c:v>
                </c:pt>
                <c:pt idx="2058">
                  <c:v>2.1399999999999997</c:v>
                </c:pt>
                <c:pt idx="2059">
                  <c:v>2.1000000000000005</c:v>
                </c:pt>
                <c:pt idx="2060">
                  <c:v>2.1800000000000002</c:v>
                </c:pt>
                <c:pt idx="2061">
                  <c:v>1.98</c:v>
                </c:pt>
                <c:pt idx="2062">
                  <c:v>2.16</c:v>
                </c:pt>
                <c:pt idx="2063">
                  <c:v>2.6000000000000005</c:v>
                </c:pt>
                <c:pt idx="2064">
                  <c:v>2.52</c:v>
                </c:pt>
                <c:pt idx="2065">
                  <c:v>2.3600000000000003</c:v>
                </c:pt>
                <c:pt idx="2066">
                  <c:v>2.4200000000000008</c:v>
                </c:pt>
                <c:pt idx="2067">
                  <c:v>2.1000000000000005</c:v>
                </c:pt>
                <c:pt idx="2068">
                  <c:v>1.8000000000000003</c:v>
                </c:pt>
                <c:pt idx="2069">
                  <c:v>2.1200000000000006</c:v>
                </c:pt>
                <c:pt idx="2070">
                  <c:v>1.9400000000000008</c:v>
                </c:pt>
                <c:pt idx="2071">
                  <c:v>1.4800000000000004</c:v>
                </c:pt>
                <c:pt idx="2072">
                  <c:v>1.8800000000000003</c:v>
                </c:pt>
                <c:pt idx="2073">
                  <c:v>1.7600000000000005</c:v>
                </c:pt>
                <c:pt idx="2074">
                  <c:v>1.3000000000000003</c:v>
                </c:pt>
                <c:pt idx="2075">
                  <c:v>1.3800000000000001</c:v>
                </c:pt>
                <c:pt idx="2076">
                  <c:v>1.7399999999999998</c:v>
                </c:pt>
                <c:pt idx="2077">
                  <c:v>1.6599999999999997</c:v>
                </c:pt>
                <c:pt idx="2078">
                  <c:v>1.6799999999999997</c:v>
                </c:pt>
                <c:pt idx="2079">
                  <c:v>1.9799999999999993</c:v>
                </c:pt>
                <c:pt idx="2080">
                  <c:v>1.6199999999999992</c:v>
                </c:pt>
                <c:pt idx="2081">
                  <c:v>1.2999999999999996</c:v>
                </c:pt>
                <c:pt idx="2082">
                  <c:v>1.2399999999999998</c:v>
                </c:pt>
                <c:pt idx="2083">
                  <c:v>1.3999999999999997</c:v>
                </c:pt>
                <c:pt idx="2084">
                  <c:v>1.2600000000000002</c:v>
                </c:pt>
                <c:pt idx="2085">
                  <c:v>2.0000000000000004</c:v>
                </c:pt>
                <c:pt idx="2086">
                  <c:v>2.4000000000000004</c:v>
                </c:pt>
                <c:pt idx="2087">
                  <c:v>2.2000000000000002</c:v>
                </c:pt>
                <c:pt idx="2088">
                  <c:v>2.3400000000000007</c:v>
                </c:pt>
                <c:pt idx="2089">
                  <c:v>2.2600000000000007</c:v>
                </c:pt>
                <c:pt idx="2090">
                  <c:v>1.8400000000000005</c:v>
                </c:pt>
                <c:pt idx="2091">
                  <c:v>1.56</c:v>
                </c:pt>
                <c:pt idx="2092">
                  <c:v>1.6200000000000003</c:v>
                </c:pt>
                <c:pt idx="2093">
                  <c:v>1.5200000000000002</c:v>
                </c:pt>
                <c:pt idx="2094">
                  <c:v>1.6</c:v>
                </c:pt>
                <c:pt idx="2095">
                  <c:v>1.8</c:v>
                </c:pt>
                <c:pt idx="2096">
                  <c:v>1.9000000000000008</c:v>
                </c:pt>
                <c:pt idx="2097">
                  <c:v>2.2800000000000002</c:v>
                </c:pt>
                <c:pt idx="2098">
                  <c:v>2.1800000000000006</c:v>
                </c:pt>
                <c:pt idx="2099">
                  <c:v>2.16</c:v>
                </c:pt>
                <c:pt idx="2100">
                  <c:v>1.8400000000000005</c:v>
                </c:pt>
                <c:pt idx="2101">
                  <c:v>2.2400000000000007</c:v>
                </c:pt>
                <c:pt idx="2102">
                  <c:v>1.7600000000000009</c:v>
                </c:pt>
                <c:pt idx="2103">
                  <c:v>1.8400000000000012</c:v>
                </c:pt>
                <c:pt idx="2104">
                  <c:v>1.9800000000000011</c:v>
                </c:pt>
                <c:pt idx="2105">
                  <c:v>2.4800000000000013</c:v>
                </c:pt>
                <c:pt idx="2106">
                  <c:v>2.3800000000000012</c:v>
                </c:pt>
                <c:pt idx="2107">
                  <c:v>2.6000000000000014</c:v>
                </c:pt>
                <c:pt idx="2108">
                  <c:v>2.580000000000001</c:v>
                </c:pt>
                <c:pt idx="2109">
                  <c:v>2.6000000000000014</c:v>
                </c:pt>
                <c:pt idx="2110">
                  <c:v>2.3600000000000008</c:v>
                </c:pt>
                <c:pt idx="2111">
                  <c:v>2.3000000000000007</c:v>
                </c:pt>
                <c:pt idx="2112">
                  <c:v>2.1800000000000006</c:v>
                </c:pt>
                <c:pt idx="2113">
                  <c:v>2.0800000000000005</c:v>
                </c:pt>
                <c:pt idx="2114">
                  <c:v>1.8000000000000007</c:v>
                </c:pt>
                <c:pt idx="2115">
                  <c:v>1.8400000000000005</c:v>
                </c:pt>
                <c:pt idx="2116">
                  <c:v>1.7600000000000002</c:v>
                </c:pt>
                <c:pt idx="2117">
                  <c:v>2.2399999999999998</c:v>
                </c:pt>
                <c:pt idx="2118">
                  <c:v>2.2399999999999998</c:v>
                </c:pt>
                <c:pt idx="2119">
                  <c:v>2.38</c:v>
                </c:pt>
                <c:pt idx="2120">
                  <c:v>2.7199999999999998</c:v>
                </c:pt>
                <c:pt idx="2121">
                  <c:v>2.7599999999999993</c:v>
                </c:pt>
                <c:pt idx="2122">
                  <c:v>2.2399999999999993</c:v>
                </c:pt>
                <c:pt idx="2123">
                  <c:v>1.9799999999999991</c:v>
                </c:pt>
                <c:pt idx="2124">
                  <c:v>2.1199999999999988</c:v>
                </c:pt>
                <c:pt idx="2125">
                  <c:v>1.6399999999999992</c:v>
                </c:pt>
                <c:pt idx="2126">
                  <c:v>1.3599999999999994</c:v>
                </c:pt>
                <c:pt idx="2127">
                  <c:v>1.7599999999999993</c:v>
                </c:pt>
                <c:pt idx="2128">
                  <c:v>2.1599999999999993</c:v>
                </c:pt>
                <c:pt idx="2129">
                  <c:v>2.2799999999999998</c:v>
                </c:pt>
                <c:pt idx="2130">
                  <c:v>2.3200000000000003</c:v>
                </c:pt>
                <c:pt idx="2131">
                  <c:v>2.4400000000000004</c:v>
                </c:pt>
                <c:pt idx="2132">
                  <c:v>2.3600000000000008</c:v>
                </c:pt>
                <c:pt idx="2133">
                  <c:v>2.0000000000000009</c:v>
                </c:pt>
                <c:pt idx="2134">
                  <c:v>1.6600000000000001</c:v>
                </c:pt>
                <c:pt idx="2135">
                  <c:v>1.6200000000000003</c:v>
                </c:pt>
                <c:pt idx="2136">
                  <c:v>1.5200000000000002</c:v>
                </c:pt>
                <c:pt idx="2137">
                  <c:v>1.4</c:v>
                </c:pt>
                <c:pt idx="2138">
                  <c:v>1.56</c:v>
                </c:pt>
                <c:pt idx="2139">
                  <c:v>1.4600000000000002</c:v>
                </c:pt>
                <c:pt idx="2140">
                  <c:v>1.4600000000000002</c:v>
                </c:pt>
                <c:pt idx="2141">
                  <c:v>1.5399999999999998</c:v>
                </c:pt>
                <c:pt idx="2142">
                  <c:v>1.1600000000000001</c:v>
                </c:pt>
                <c:pt idx="2143">
                  <c:v>1.1800000000000004</c:v>
                </c:pt>
                <c:pt idx="2144">
                  <c:v>0.98000000000000043</c:v>
                </c:pt>
                <c:pt idx="2145">
                  <c:v>1.0800000000000005</c:v>
                </c:pt>
                <c:pt idx="2146">
                  <c:v>0.84000000000000052</c:v>
                </c:pt>
                <c:pt idx="2147">
                  <c:v>1.0400000000000005</c:v>
                </c:pt>
                <c:pt idx="2148">
                  <c:v>0.8600000000000001</c:v>
                </c:pt>
                <c:pt idx="2149">
                  <c:v>1.3000000000000007</c:v>
                </c:pt>
                <c:pt idx="2150">
                  <c:v>1.5199999999999996</c:v>
                </c:pt>
                <c:pt idx="2151">
                  <c:v>2.2599999999999993</c:v>
                </c:pt>
                <c:pt idx="2152">
                  <c:v>2.6199999999999988</c:v>
                </c:pt>
                <c:pt idx="2153">
                  <c:v>2.6999999999999993</c:v>
                </c:pt>
                <c:pt idx="2154">
                  <c:v>2.7799999999999989</c:v>
                </c:pt>
                <c:pt idx="2155">
                  <c:v>2.1799999999999997</c:v>
                </c:pt>
                <c:pt idx="2156">
                  <c:v>1.3999999999999992</c:v>
                </c:pt>
                <c:pt idx="2157">
                  <c:v>1.1599999999999995</c:v>
                </c:pt>
                <c:pt idx="2158">
                  <c:v>1.1999999999999993</c:v>
                </c:pt>
                <c:pt idx="2159">
                  <c:v>1.2399999999999998</c:v>
                </c:pt>
                <c:pt idx="2160">
                  <c:v>1.6</c:v>
                </c:pt>
                <c:pt idx="2161">
                  <c:v>2.0200000000000005</c:v>
                </c:pt>
                <c:pt idx="2162">
                  <c:v>1.9600000000000002</c:v>
                </c:pt>
                <c:pt idx="2163">
                  <c:v>1.86</c:v>
                </c:pt>
                <c:pt idx="2164">
                  <c:v>1.6</c:v>
                </c:pt>
                <c:pt idx="2165">
                  <c:v>1.2799999999999998</c:v>
                </c:pt>
                <c:pt idx="2166">
                  <c:v>1.3800000000000003</c:v>
                </c:pt>
                <c:pt idx="2167">
                  <c:v>1.5400000000000005</c:v>
                </c:pt>
                <c:pt idx="2168">
                  <c:v>1.7000000000000006</c:v>
                </c:pt>
                <c:pt idx="2169">
                  <c:v>1.4200000000000004</c:v>
                </c:pt>
                <c:pt idx="2170">
                  <c:v>1.420000000000001</c:v>
                </c:pt>
                <c:pt idx="2171">
                  <c:v>1.3400000000000005</c:v>
                </c:pt>
                <c:pt idx="2172">
                  <c:v>1.6000000000000008</c:v>
                </c:pt>
                <c:pt idx="2173">
                  <c:v>1.2600000000000009</c:v>
                </c:pt>
                <c:pt idx="2174">
                  <c:v>1.2000000000000015</c:v>
                </c:pt>
                <c:pt idx="2175">
                  <c:v>1.7200000000000017</c:v>
                </c:pt>
                <c:pt idx="2176">
                  <c:v>1.4200000000000024</c:v>
                </c:pt>
                <c:pt idx="2177">
                  <c:v>1.2800000000000034</c:v>
                </c:pt>
                <c:pt idx="2178">
                  <c:v>1.3200000000000032</c:v>
                </c:pt>
                <c:pt idx="2179">
                  <c:v>1.540000000000002</c:v>
                </c:pt>
                <c:pt idx="2180">
                  <c:v>1.2800000000000005</c:v>
                </c:pt>
                <c:pt idx="2181">
                  <c:v>1.3</c:v>
                </c:pt>
                <c:pt idx="2182">
                  <c:v>1.179999999999999</c:v>
                </c:pt>
                <c:pt idx="2183">
                  <c:v>1.4199999999999982</c:v>
                </c:pt>
                <c:pt idx="2184">
                  <c:v>1.4199999999999988</c:v>
                </c:pt>
                <c:pt idx="2185">
                  <c:v>1.3399999999999999</c:v>
                </c:pt>
                <c:pt idx="2186">
                  <c:v>1.0999999999999992</c:v>
                </c:pt>
                <c:pt idx="2187">
                  <c:v>1.1199999999999988</c:v>
                </c:pt>
                <c:pt idx="2188">
                  <c:v>0.82000000000000028</c:v>
                </c:pt>
                <c:pt idx="2189">
                  <c:v>0.52000000000000102</c:v>
                </c:pt>
                <c:pt idx="2190">
                  <c:v>0.18000000000000044</c:v>
                </c:pt>
                <c:pt idx="2191">
                  <c:v>0.24000000000000057</c:v>
                </c:pt>
                <c:pt idx="2192">
                  <c:v>-1.9999999999998862E-2</c:v>
                </c:pt>
                <c:pt idx="2193">
                  <c:v>-6.0000000000000851E-2</c:v>
                </c:pt>
                <c:pt idx="2194">
                  <c:v>0.41999999999999887</c:v>
                </c:pt>
                <c:pt idx="2195">
                  <c:v>0.77999999999999969</c:v>
                </c:pt>
                <c:pt idx="2196">
                  <c:v>0.6</c:v>
                </c:pt>
                <c:pt idx="2197">
                  <c:v>0.62000000000000033</c:v>
                </c:pt>
                <c:pt idx="2198">
                  <c:v>0.82000000000000173</c:v>
                </c:pt>
                <c:pt idx="2199">
                  <c:v>0.4</c:v>
                </c:pt>
                <c:pt idx="2200">
                  <c:v>0.49999999999999856</c:v>
                </c:pt>
                <c:pt idx="2201">
                  <c:v>0.73999999999999777</c:v>
                </c:pt>
                <c:pt idx="2202">
                  <c:v>0.43999999999999773</c:v>
                </c:pt>
                <c:pt idx="2203">
                  <c:v>-2.8421709430404009E-15</c:v>
                </c:pt>
                <c:pt idx="2204">
                  <c:v>0.35999999999999799</c:v>
                </c:pt>
                <c:pt idx="2205">
                  <c:v>0.33999999999999914</c:v>
                </c:pt>
                <c:pt idx="2206">
                  <c:v>0.32000000000000028</c:v>
                </c:pt>
                <c:pt idx="2207">
                  <c:v>0.35999999999999943</c:v>
                </c:pt>
                <c:pt idx="2208">
                  <c:v>0.61999999999999889</c:v>
                </c:pt>
                <c:pt idx="2209">
                  <c:v>0.45999999999999941</c:v>
                </c:pt>
                <c:pt idx="2210">
                  <c:v>0.159999999999998</c:v>
                </c:pt>
                <c:pt idx="2211">
                  <c:v>0.33999999999999775</c:v>
                </c:pt>
                <c:pt idx="2212">
                  <c:v>0.27999999999999831</c:v>
                </c:pt>
                <c:pt idx="2213">
                  <c:v>0.11999999999999886</c:v>
                </c:pt>
                <c:pt idx="2214">
                  <c:v>0.23999999999999916</c:v>
                </c:pt>
                <c:pt idx="2215">
                  <c:v>0.23999999999999916</c:v>
                </c:pt>
                <c:pt idx="2216">
                  <c:v>5.9999999999998013E-2</c:v>
                </c:pt>
                <c:pt idx="2217">
                  <c:v>0.2999999999999986</c:v>
                </c:pt>
                <c:pt idx="2218">
                  <c:v>0.45999999999999802</c:v>
                </c:pt>
                <c:pt idx="2219">
                  <c:v>0.33999999999999775</c:v>
                </c:pt>
                <c:pt idx="2220">
                  <c:v>0.23999999999999916</c:v>
                </c:pt>
                <c:pt idx="2221">
                  <c:v>0.18000000000000113</c:v>
                </c:pt>
                <c:pt idx="2222">
                  <c:v>0.12000000000000029</c:v>
                </c:pt>
                <c:pt idx="2223">
                  <c:v>4.0000000000001992E-2</c:v>
                </c:pt>
                <c:pt idx="2224">
                  <c:v>-0.11999999999999744</c:v>
                </c:pt>
                <c:pt idx="2225">
                  <c:v>-0.1799999999999983</c:v>
                </c:pt>
                <c:pt idx="2226">
                  <c:v>-1.9999999999998862E-2</c:v>
                </c:pt>
                <c:pt idx="2227">
                  <c:v>0.26000000000000228</c:v>
                </c:pt>
                <c:pt idx="2228">
                  <c:v>0.20000000000000143</c:v>
                </c:pt>
                <c:pt idx="2229">
                  <c:v>0.36000000000000087</c:v>
                </c:pt>
                <c:pt idx="2230">
                  <c:v>0.34000000000000197</c:v>
                </c:pt>
                <c:pt idx="2231">
                  <c:v>8.000000000000114E-2</c:v>
                </c:pt>
                <c:pt idx="2232">
                  <c:v>-0.35999999999999943</c:v>
                </c:pt>
                <c:pt idx="2233">
                  <c:v>-0.33999999999999914</c:v>
                </c:pt>
                <c:pt idx="2234">
                  <c:v>-0.32000000000000028</c:v>
                </c:pt>
                <c:pt idx="2235">
                  <c:v>-0.32000000000000028</c:v>
                </c:pt>
                <c:pt idx="2236">
                  <c:v>-0.67999999999999972</c:v>
                </c:pt>
                <c:pt idx="2237">
                  <c:v>-0.93999999999999917</c:v>
                </c:pt>
                <c:pt idx="2238">
                  <c:v>-0.95999999999999941</c:v>
                </c:pt>
                <c:pt idx="2239">
                  <c:v>-1.5199999999999989</c:v>
                </c:pt>
                <c:pt idx="2240">
                  <c:v>-1.3999999999999986</c:v>
                </c:pt>
                <c:pt idx="2241">
                  <c:v>-1.2399999999999991</c:v>
                </c:pt>
                <c:pt idx="2242">
                  <c:v>-0.87999999999999967</c:v>
                </c:pt>
                <c:pt idx="2243">
                  <c:v>-0.87999999999999967</c:v>
                </c:pt>
                <c:pt idx="2244">
                  <c:v>-0.82000000000000028</c:v>
                </c:pt>
                <c:pt idx="2245">
                  <c:v>-0.42000000000000026</c:v>
                </c:pt>
                <c:pt idx="2246">
                  <c:v>-0.22000000000000028</c:v>
                </c:pt>
                <c:pt idx="2247">
                  <c:v>-0.56000000000000083</c:v>
                </c:pt>
                <c:pt idx="2248">
                  <c:v>-0.58000000000000118</c:v>
                </c:pt>
                <c:pt idx="2249">
                  <c:v>-0.4</c:v>
                </c:pt>
                <c:pt idx="2250">
                  <c:v>-0.55999999999999939</c:v>
                </c:pt>
                <c:pt idx="2251">
                  <c:v>-0.65999999999999948</c:v>
                </c:pt>
                <c:pt idx="2252">
                  <c:v>-0.63999999999999913</c:v>
                </c:pt>
                <c:pt idx="2253">
                  <c:v>-0.83999999999999919</c:v>
                </c:pt>
                <c:pt idx="2254">
                  <c:v>-0.71999999999999886</c:v>
                </c:pt>
                <c:pt idx="2255">
                  <c:v>-1.2399999999999991</c:v>
                </c:pt>
                <c:pt idx="2256">
                  <c:v>-1.1599999999999995</c:v>
                </c:pt>
                <c:pt idx="2257">
                  <c:v>-1.0999999999999985</c:v>
                </c:pt>
                <c:pt idx="2258">
                  <c:v>-0.97999999999999832</c:v>
                </c:pt>
                <c:pt idx="2259">
                  <c:v>-0.7999999999999986</c:v>
                </c:pt>
                <c:pt idx="2260">
                  <c:v>-0.62000000000000033</c:v>
                </c:pt>
                <c:pt idx="2261">
                  <c:v>-0.97999999999999976</c:v>
                </c:pt>
                <c:pt idx="2262">
                  <c:v>-0.67999999999999972</c:v>
                </c:pt>
                <c:pt idx="2263">
                  <c:v>-0.56000000000000083</c:v>
                </c:pt>
                <c:pt idx="2264">
                  <c:v>-0.62000000000000166</c:v>
                </c:pt>
                <c:pt idx="2265">
                  <c:v>-0.56000000000000083</c:v>
                </c:pt>
                <c:pt idx="2266">
                  <c:v>-0.12000000000000029</c:v>
                </c:pt>
                <c:pt idx="2267">
                  <c:v>0.19999999999999857</c:v>
                </c:pt>
                <c:pt idx="2268">
                  <c:v>0.26000000000000084</c:v>
                </c:pt>
                <c:pt idx="2269">
                  <c:v>0.22000000000000169</c:v>
                </c:pt>
                <c:pt idx="2270">
                  <c:v>0.32000000000000028</c:v>
                </c:pt>
                <c:pt idx="2271">
                  <c:v>0.42000000000000026</c:v>
                </c:pt>
                <c:pt idx="2272">
                  <c:v>0.26000000000000084</c:v>
                </c:pt>
                <c:pt idx="2273">
                  <c:v>0.2</c:v>
                </c:pt>
                <c:pt idx="2274">
                  <c:v>0.39999999999999858</c:v>
                </c:pt>
                <c:pt idx="2275">
                  <c:v>0.42000000000000026</c:v>
                </c:pt>
                <c:pt idx="2276">
                  <c:v>0.99999999999999856</c:v>
                </c:pt>
                <c:pt idx="2277">
                  <c:v>0.43999999999999917</c:v>
                </c:pt>
                <c:pt idx="2278">
                  <c:v>0.71999999999999886</c:v>
                </c:pt>
                <c:pt idx="2279">
                  <c:v>0.97999999999999976</c:v>
                </c:pt>
                <c:pt idx="2280">
                  <c:v>1.2399999999999991</c:v>
                </c:pt>
                <c:pt idx="2281">
                  <c:v>0.85999999999999943</c:v>
                </c:pt>
                <c:pt idx="2282">
                  <c:v>1.3999999999999986</c:v>
                </c:pt>
                <c:pt idx="2283">
                  <c:v>1.7399999999999991</c:v>
                </c:pt>
                <c:pt idx="2284">
                  <c:v>1.4</c:v>
                </c:pt>
                <c:pt idx="2285">
                  <c:v>1.1799999999999997</c:v>
                </c:pt>
                <c:pt idx="2286">
                  <c:v>1.2800000000000011</c:v>
                </c:pt>
                <c:pt idx="2287">
                  <c:v>1.3600000000000023</c:v>
                </c:pt>
                <c:pt idx="2288">
                  <c:v>0.98000000000000254</c:v>
                </c:pt>
                <c:pt idx="2289">
                  <c:v>1.1400000000000019</c:v>
                </c:pt>
                <c:pt idx="2290">
                  <c:v>0.92000000000000315</c:v>
                </c:pt>
                <c:pt idx="2291">
                  <c:v>1.1800000000000039</c:v>
                </c:pt>
                <c:pt idx="2292">
                  <c:v>1.0800000000000041</c:v>
                </c:pt>
                <c:pt idx="2293">
                  <c:v>1.1600000000000024</c:v>
                </c:pt>
                <c:pt idx="2294">
                  <c:v>0.92000000000000171</c:v>
                </c:pt>
                <c:pt idx="2295">
                  <c:v>1.0800000000000012</c:v>
                </c:pt>
                <c:pt idx="2296">
                  <c:v>0.82000000000000028</c:v>
                </c:pt>
                <c:pt idx="2297">
                  <c:v>0.63999999999999768</c:v>
                </c:pt>
                <c:pt idx="2298">
                  <c:v>0.41999999999999743</c:v>
                </c:pt>
                <c:pt idx="2299">
                  <c:v>0.2399999999999963</c:v>
                </c:pt>
                <c:pt idx="2300">
                  <c:v>0.47999999999999543</c:v>
                </c:pt>
                <c:pt idx="2301">
                  <c:v>0.47999999999999543</c:v>
                </c:pt>
                <c:pt idx="2302">
                  <c:v>0.57999999999999829</c:v>
                </c:pt>
                <c:pt idx="2303">
                  <c:v>0.61999999999999889</c:v>
                </c:pt>
                <c:pt idx="2304">
                  <c:v>0.54000000000000059</c:v>
                </c:pt>
                <c:pt idx="2305">
                  <c:v>0.3</c:v>
                </c:pt>
                <c:pt idx="2306">
                  <c:v>0.2</c:v>
                </c:pt>
                <c:pt idx="2307">
                  <c:v>0.1799999999999983</c:v>
                </c:pt>
                <c:pt idx="2308">
                  <c:v>7.9999999999998295E-2</c:v>
                </c:pt>
                <c:pt idx="2309">
                  <c:v>0.37999999999999828</c:v>
                </c:pt>
                <c:pt idx="2310">
                  <c:v>0.45999999999999941</c:v>
                </c:pt>
                <c:pt idx="2311">
                  <c:v>0.84000000000000052</c:v>
                </c:pt>
                <c:pt idx="2312">
                  <c:v>1.0800000000000012</c:v>
                </c:pt>
                <c:pt idx="2313">
                  <c:v>1.8599999999999994</c:v>
                </c:pt>
                <c:pt idx="2314">
                  <c:v>1.8999999999999972</c:v>
                </c:pt>
                <c:pt idx="2315">
                  <c:v>2.2399999999999949</c:v>
                </c:pt>
                <c:pt idx="2316">
                  <c:v>1.8199999999999932</c:v>
                </c:pt>
                <c:pt idx="2317">
                  <c:v>1.5199999999999931</c:v>
                </c:pt>
                <c:pt idx="2318">
                  <c:v>1.1999999999999944</c:v>
                </c:pt>
                <c:pt idx="2319">
                  <c:v>1.5599999999999965</c:v>
                </c:pt>
                <c:pt idx="2320">
                  <c:v>1.319999999999999</c:v>
                </c:pt>
                <c:pt idx="2321">
                  <c:v>1.4199999999999988</c:v>
                </c:pt>
                <c:pt idx="2322">
                  <c:v>1.319999999999999</c:v>
                </c:pt>
                <c:pt idx="2323">
                  <c:v>1.5800000000000012</c:v>
                </c:pt>
                <c:pt idx="2324">
                  <c:v>1.2600000000000022</c:v>
                </c:pt>
                <c:pt idx="2325">
                  <c:v>1.180000000000001</c:v>
                </c:pt>
                <c:pt idx="2326">
                  <c:v>1.1000000000000028</c:v>
                </c:pt>
                <c:pt idx="2327">
                  <c:v>1.6600000000000024</c:v>
                </c:pt>
                <c:pt idx="2328">
                  <c:v>1.4600000000000022</c:v>
                </c:pt>
                <c:pt idx="2329">
                  <c:v>1.6599999999999995</c:v>
                </c:pt>
                <c:pt idx="2330">
                  <c:v>1.9600000000000022</c:v>
                </c:pt>
                <c:pt idx="2331">
                  <c:v>2.180000000000001</c:v>
                </c:pt>
                <c:pt idx="2332">
                  <c:v>1.7200000000000017</c:v>
                </c:pt>
                <c:pt idx="2333">
                  <c:v>1.5200000000000018</c:v>
                </c:pt>
                <c:pt idx="2334">
                  <c:v>1.8600000000000052</c:v>
                </c:pt>
                <c:pt idx="2335">
                  <c:v>2.0200000000000018</c:v>
                </c:pt>
                <c:pt idx="2336">
                  <c:v>1.7</c:v>
                </c:pt>
                <c:pt idx="2337">
                  <c:v>2.4600000000000022</c:v>
                </c:pt>
                <c:pt idx="2338">
                  <c:v>2.4</c:v>
                </c:pt>
                <c:pt idx="2339">
                  <c:v>2.4399999999999977</c:v>
                </c:pt>
                <c:pt idx="2340">
                  <c:v>2.2799999999999985</c:v>
                </c:pt>
                <c:pt idx="2341">
                  <c:v>2.6199999999999988</c:v>
                </c:pt>
                <c:pt idx="2342">
                  <c:v>2.2799999999999985</c:v>
                </c:pt>
                <c:pt idx="2343">
                  <c:v>2.4400000000000004</c:v>
                </c:pt>
                <c:pt idx="2344">
                  <c:v>1.9400000000000035</c:v>
                </c:pt>
                <c:pt idx="2345">
                  <c:v>2.3600000000000052</c:v>
                </c:pt>
                <c:pt idx="2346">
                  <c:v>2.380000000000007</c:v>
                </c:pt>
                <c:pt idx="2347">
                  <c:v>2.4600000000000053</c:v>
                </c:pt>
                <c:pt idx="2348">
                  <c:v>2.5400000000000063</c:v>
                </c:pt>
                <c:pt idx="2349">
                  <c:v>2.8200000000000016</c:v>
                </c:pt>
                <c:pt idx="2350">
                  <c:v>2.680000000000001</c:v>
                </c:pt>
                <c:pt idx="2351">
                  <c:v>2.4399999999999977</c:v>
                </c:pt>
                <c:pt idx="2352">
                  <c:v>2.4799999999999955</c:v>
                </c:pt>
                <c:pt idx="2353">
                  <c:v>2.5999999999999943</c:v>
                </c:pt>
                <c:pt idx="2354">
                  <c:v>2.6999999999999971</c:v>
                </c:pt>
                <c:pt idx="2355">
                  <c:v>2.3999999999999972</c:v>
                </c:pt>
                <c:pt idx="2356">
                  <c:v>2.2799999999999985</c:v>
                </c:pt>
                <c:pt idx="2357">
                  <c:v>2.080000000000001</c:v>
                </c:pt>
                <c:pt idx="2358">
                  <c:v>2.080000000000001</c:v>
                </c:pt>
                <c:pt idx="2359">
                  <c:v>1.9599999999999995</c:v>
                </c:pt>
                <c:pt idx="2360">
                  <c:v>1.9399999999999977</c:v>
                </c:pt>
                <c:pt idx="2361">
                  <c:v>2.1</c:v>
                </c:pt>
                <c:pt idx="2362">
                  <c:v>1.8400000000000005</c:v>
                </c:pt>
                <c:pt idx="2363">
                  <c:v>1.9</c:v>
                </c:pt>
                <c:pt idx="2364">
                  <c:v>1.8200000000000016</c:v>
                </c:pt>
                <c:pt idx="2365">
                  <c:v>1.9600000000000022</c:v>
                </c:pt>
                <c:pt idx="2366">
                  <c:v>2.5200000000000018</c:v>
                </c:pt>
                <c:pt idx="2367">
                  <c:v>2.7600000000000025</c:v>
                </c:pt>
                <c:pt idx="2368">
                  <c:v>2.6000000000000028</c:v>
                </c:pt>
                <c:pt idx="2369">
                  <c:v>2.4200000000000017</c:v>
                </c:pt>
                <c:pt idx="2370">
                  <c:v>2.3400000000000034</c:v>
                </c:pt>
                <c:pt idx="2371">
                  <c:v>1.9400000000000035</c:v>
                </c:pt>
                <c:pt idx="2372">
                  <c:v>2.2200000000000015</c:v>
                </c:pt>
                <c:pt idx="2373">
                  <c:v>2.1200000000000019</c:v>
                </c:pt>
                <c:pt idx="2374">
                  <c:v>2.2200000000000015</c:v>
                </c:pt>
                <c:pt idx="2375">
                  <c:v>2.3400000000000034</c:v>
                </c:pt>
                <c:pt idx="2376">
                  <c:v>2.2600000000000025</c:v>
                </c:pt>
                <c:pt idx="2377">
                  <c:v>2.2000000000000002</c:v>
                </c:pt>
                <c:pt idx="2378">
                  <c:v>2.2400000000000007</c:v>
                </c:pt>
                <c:pt idx="2379">
                  <c:v>2.5600000000000023</c:v>
                </c:pt>
                <c:pt idx="2380">
                  <c:v>2.2799999999999985</c:v>
                </c:pt>
                <c:pt idx="2381">
                  <c:v>2.2799999999999985</c:v>
                </c:pt>
                <c:pt idx="2382">
                  <c:v>2.0400000000000005</c:v>
                </c:pt>
                <c:pt idx="2383">
                  <c:v>2.0400000000000005</c:v>
                </c:pt>
                <c:pt idx="2384">
                  <c:v>1.7399999999999978</c:v>
                </c:pt>
                <c:pt idx="2385">
                  <c:v>1.9399999999999977</c:v>
                </c:pt>
                <c:pt idx="2386">
                  <c:v>2.1599999999999993</c:v>
                </c:pt>
                <c:pt idx="2387">
                  <c:v>2.5599999999999996</c:v>
                </c:pt>
                <c:pt idx="2388">
                  <c:v>2.2199999999999989</c:v>
                </c:pt>
                <c:pt idx="2389">
                  <c:v>2.2000000000000002</c:v>
                </c:pt>
                <c:pt idx="2390">
                  <c:v>2.0000000000000027</c:v>
                </c:pt>
                <c:pt idx="2391">
                  <c:v>1.8000000000000029</c:v>
                </c:pt>
                <c:pt idx="2392">
                  <c:v>1.9400000000000035</c:v>
                </c:pt>
                <c:pt idx="2393">
                  <c:v>2.3600000000000021</c:v>
                </c:pt>
                <c:pt idx="2394">
                  <c:v>2.3600000000000021</c:v>
                </c:pt>
                <c:pt idx="2395">
                  <c:v>2.2800000000000011</c:v>
                </c:pt>
                <c:pt idx="2396">
                  <c:v>2.5799999999999983</c:v>
                </c:pt>
                <c:pt idx="2397">
                  <c:v>2.3599999999999994</c:v>
                </c:pt>
                <c:pt idx="2398">
                  <c:v>2.2599999999999993</c:v>
                </c:pt>
                <c:pt idx="2399">
                  <c:v>2.5599999999999996</c:v>
                </c:pt>
                <c:pt idx="2400">
                  <c:v>2.5799999999999983</c:v>
                </c:pt>
                <c:pt idx="2401">
                  <c:v>2.419999999999999</c:v>
                </c:pt>
                <c:pt idx="2402">
                  <c:v>2.3599999999999968</c:v>
                </c:pt>
                <c:pt idx="2403">
                  <c:v>2.2599999999999967</c:v>
                </c:pt>
                <c:pt idx="2404">
                  <c:v>2.1199999999999988</c:v>
                </c:pt>
                <c:pt idx="2405">
                  <c:v>2.3400000000000007</c:v>
                </c:pt>
                <c:pt idx="2406">
                  <c:v>2.3600000000000021</c:v>
                </c:pt>
                <c:pt idx="2407">
                  <c:v>2.400000000000003</c:v>
                </c:pt>
                <c:pt idx="2408">
                  <c:v>2.7400000000000033</c:v>
                </c:pt>
                <c:pt idx="2409">
                  <c:v>2.7800000000000011</c:v>
                </c:pt>
                <c:pt idx="2410">
                  <c:v>3.2200000000000015</c:v>
                </c:pt>
                <c:pt idx="2411">
                  <c:v>2.680000000000001</c:v>
                </c:pt>
                <c:pt idx="2412">
                  <c:v>2.400000000000003</c:v>
                </c:pt>
                <c:pt idx="2413">
                  <c:v>2.5400000000000036</c:v>
                </c:pt>
                <c:pt idx="2414">
                  <c:v>2.5800000000000041</c:v>
                </c:pt>
                <c:pt idx="2415">
                  <c:v>2.0800000000000041</c:v>
                </c:pt>
                <c:pt idx="2416">
                  <c:v>2.2400000000000033</c:v>
                </c:pt>
                <c:pt idx="2417">
                  <c:v>2.7600000000000025</c:v>
                </c:pt>
                <c:pt idx="2418">
                  <c:v>2.5200000000000018</c:v>
                </c:pt>
                <c:pt idx="2419">
                  <c:v>2.5200000000000018</c:v>
                </c:pt>
                <c:pt idx="2420">
                  <c:v>2.6400000000000006</c:v>
                </c:pt>
                <c:pt idx="2421">
                  <c:v>3.319999999999999</c:v>
                </c:pt>
                <c:pt idx="2422">
                  <c:v>3.2599999999999993</c:v>
                </c:pt>
                <c:pt idx="2423">
                  <c:v>3.4599999999999995</c:v>
                </c:pt>
                <c:pt idx="2424">
                  <c:v>3.4</c:v>
                </c:pt>
                <c:pt idx="2425">
                  <c:v>3.4599999999999995</c:v>
                </c:pt>
                <c:pt idx="2426">
                  <c:v>3.1</c:v>
                </c:pt>
                <c:pt idx="2427">
                  <c:v>2.3799999999999981</c:v>
                </c:pt>
                <c:pt idx="2428">
                  <c:v>2.2199999999999962</c:v>
                </c:pt>
                <c:pt idx="2429">
                  <c:v>2.1199999999999961</c:v>
                </c:pt>
                <c:pt idx="2430">
                  <c:v>1.9999999999999971</c:v>
                </c:pt>
                <c:pt idx="2431">
                  <c:v>2.0799999999999983</c:v>
                </c:pt>
                <c:pt idx="2432">
                  <c:v>2.3999999999999972</c:v>
                </c:pt>
                <c:pt idx="2433">
                  <c:v>2.7599999999999967</c:v>
                </c:pt>
                <c:pt idx="2434">
                  <c:v>2.8599999999999968</c:v>
                </c:pt>
                <c:pt idx="2435">
                  <c:v>2.8599999999999968</c:v>
                </c:pt>
                <c:pt idx="2436">
                  <c:v>2.7399999999999975</c:v>
                </c:pt>
                <c:pt idx="2437">
                  <c:v>2.9800000000000013</c:v>
                </c:pt>
                <c:pt idx="2438">
                  <c:v>2.6000000000000028</c:v>
                </c:pt>
                <c:pt idx="2439">
                  <c:v>2.4800000000000013</c:v>
                </c:pt>
                <c:pt idx="2440">
                  <c:v>2.3799999999999981</c:v>
                </c:pt>
                <c:pt idx="2441">
                  <c:v>2.1999999999999971</c:v>
                </c:pt>
                <c:pt idx="2442">
                  <c:v>1.8399999999999976</c:v>
                </c:pt>
                <c:pt idx="2443">
                  <c:v>1.7399999999999978</c:v>
                </c:pt>
                <c:pt idx="2444">
                  <c:v>1.6599999999999966</c:v>
                </c:pt>
                <c:pt idx="2445">
                  <c:v>1.7599999999999993</c:v>
                </c:pt>
                <c:pt idx="2446">
                  <c:v>2.2599999999999993</c:v>
                </c:pt>
                <c:pt idx="2447">
                  <c:v>2.6199999999999988</c:v>
                </c:pt>
                <c:pt idx="2448">
                  <c:v>2.819999999999999</c:v>
                </c:pt>
                <c:pt idx="2449">
                  <c:v>2.9600000000000022</c:v>
                </c:pt>
                <c:pt idx="2450">
                  <c:v>2.8000000000000029</c:v>
                </c:pt>
                <c:pt idx="2451">
                  <c:v>2.5000000000000058</c:v>
                </c:pt>
                <c:pt idx="2452">
                  <c:v>2.4400000000000062</c:v>
                </c:pt>
                <c:pt idx="2453">
                  <c:v>2.1400000000000063</c:v>
                </c:pt>
                <c:pt idx="2454">
                  <c:v>2.1800000000000068</c:v>
                </c:pt>
                <c:pt idx="2455">
                  <c:v>2.3000000000000056</c:v>
                </c:pt>
                <c:pt idx="2456">
                  <c:v>2.180000000000001</c:v>
                </c:pt>
                <c:pt idx="2457">
                  <c:v>2.3599999999999994</c:v>
                </c:pt>
                <c:pt idx="2458">
                  <c:v>2.6599999999999993</c:v>
                </c:pt>
                <c:pt idx="2459">
                  <c:v>2.6399999999999979</c:v>
                </c:pt>
                <c:pt idx="2460">
                  <c:v>2.6599999999999966</c:v>
                </c:pt>
                <c:pt idx="2461">
                  <c:v>2.5799999999999983</c:v>
                </c:pt>
                <c:pt idx="2462">
                  <c:v>2.319999999999999</c:v>
                </c:pt>
                <c:pt idx="2463">
                  <c:v>2.3599999999999994</c:v>
                </c:pt>
                <c:pt idx="2464">
                  <c:v>2.2599999999999993</c:v>
                </c:pt>
                <c:pt idx="2465">
                  <c:v>2.2999999999999998</c:v>
                </c:pt>
                <c:pt idx="2466">
                  <c:v>2.4599999999999995</c:v>
                </c:pt>
                <c:pt idx="2467">
                  <c:v>2.5199999999999987</c:v>
                </c:pt>
                <c:pt idx="2468">
                  <c:v>1.9799999999999982</c:v>
                </c:pt>
                <c:pt idx="2469">
                  <c:v>2.0400000000000005</c:v>
                </c:pt>
                <c:pt idx="2470">
                  <c:v>2.2599999999999993</c:v>
                </c:pt>
                <c:pt idx="2471">
                  <c:v>2.080000000000001</c:v>
                </c:pt>
                <c:pt idx="2472">
                  <c:v>2.0199999999999987</c:v>
                </c:pt>
                <c:pt idx="2473">
                  <c:v>2.1400000000000006</c:v>
                </c:pt>
                <c:pt idx="2474">
                  <c:v>1.8599999999999965</c:v>
                </c:pt>
                <c:pt idx="2475">
                  <c:v>1.5799999999999983</c:v>
                </c:pt>
                <c:pt idx="2476">
                  <c:v>1.9799999999999982</c:v>
                </c:pt>
                <c:pt idx="2477">
                  <c:v>2.1</c:v>
                </c:pt>
                <c:pt idx="2478">
                  <c:v>2.3799999999999981</c:v>
                </c:pt>
                <c:pt idx="2479">
                  <c:v>2.5200000000000018</c:v>
                </c:pt>
                <c:pt idx="2480">
                  <c:v>2.3800000000000012</c:v>
                </c:pt>
                <c:pt idx="2481">
                  <c:v>2.2800000000000011</c:v>
                </c:pt>
                <c:pt idx="2482">
                  <c:v>2.1000000000000028</c:v>
                </c:pt>
                <c:pt idx="2483">
                  <c:v>2.2400000000000033</c:v>
                </c:pt>
                <c:pt idx="2484">
                  <c:v>2.4600000000000022</c:v>
                </c:pt>
                <c:pt idx="2485">
                  <c:v>3.080000000000001</c:v>
                </c:pt>
                <c:pt idx="2486">
                  <c:v>3.0400000000000005</c:v>
                </c:pt>
                <c:pt idx="2487">
                  <c:v>2.9599999999999995</c:v>
                </c:pt>
                <c:pt idx="2488">
                  <c:v>2.4800000000000013</c:v>
                </c:pt>
                <c:pt idx="2489">
                  <c:v>2.2199999999999989</c:v>
                </c:pt>
                <c:pt idx="2490">
                  <c:v>1.8400000000000005</c:v>
                </c:pt>
                <c:pt idx="2491">
                  <c:v>1.5</c:v>
                </c:pt>
                <c:pt idx="2492">
                  <c:v>1.7199999999999989</c:v>
                </c:pt>
                <c:pt idx="2493">
                  <c:v>2.0599999999999965</c:v>
                </c:pt>
                <c:pt idx="2494">
                  <c:v>1.9399999999999977</c:v>
                </c:pt>
                <c:pt idx="2495">
                  <c:v>1.8799999999999983</c:v>
                </c:pt>
                <c:pt idx="2496">
                  <c:v>2.1400000000000006</c:v>
                </c:pt>
                <c:pt idx="2497">
                  <c:v>1.7400000000000007</c:v>
                </c:pt>
                <c:pt idx="2498">
                  <c:v>1.7600000000000022</c:v>
                </c:pt>
                <c:pt idx="2499">
                  <c:v>2.2000000000000028</c:v>
                </c:pt>
                <c:pt idx="2500">
                  <c:v>2.3200000000000016</c:v>
                </c:pt>
                <c:pt idx="2501">
                  <c:v>2.4799999999999982</c:v>
                </c:pt>
                <c:pt idx="2502">
                  <c:v>2.9799999999999982</c:v>
                </c:pt>
                <c:pt idx="2503">
                  <c:v>2.6999999999999971</c:v>
                </c:pt>
                <c:pt idx="2504">
                  <c:v>2.5599999999999965</c:v>
                </c:pt>
                <c:pt idx="2505">
                  <c:v>2.419999999999999</c:v>
                </c:pt>
                <c:pt idx="2506">
                  <c:v>2.1</c:v>
                </c:pt>
                <c:pt idx="2507">
                  <c:v>1.5599999999999994</c:v>
                </c:pt>
                <c:pt idx="2508">
                  <c:v>1.7</c:v>
                </c:pt>
                <c:pt idx="2509">
                  <c:v>1.9800000000000011</c:v>
                </c:pt>
                <c:pt idx="2510">
                  <c:v>2.2000000000000002</c:v>
                </c:pt>
                <c:pt idx="2511">
                  <c:v>2.4599999999999995</c:v>
                </c:pt>
                <c:pt idx="2512">
                  <c:v>3.0400000000000005</c:v>
                </c:pt>
                <c:pt idx="2513">
                  <c:v>2.9400000000000004</c:v>
                </c:pt>
                <c:pt idx="2514">
                  <c:v>2.7600000000000025</c:v>
                </c:pt>
                <c:pt idx="2515">
                  <c:v>2.5200000000000018</c:v>
                </c:pt>
                <c:pt idx="2516">
                  <c:v>2.480000000000004</c:v>
                </c:pt>
                <c:pt idx="2517">
                  <c:v>1.980000000000004</c:v>
                </c:pt>
                <c:pt idx="2518">
                  <c:v>2.0800000000000041</c:v>
                </c:pt>
                <c:pt idx="2519">
                  <c:v>2.2800000000000011</c:v>
                </c:pt>
                <c:pt idx="2520">
                  <c:v>2.3400000000000007</c:v>
                </c:pt>
                <c:pt idx="2521">
                  <c:v>1.9399999999999977</c:v>
                </c:pt>
                <c:pt idx="2522">
                  <c:v>2.3999999999999972</c:v>
                </c:pt>
                <c:pt idx="2523">
                  <c:v>2.2599999999999967</c:v>
                </c:pt>
                <c:pt idx="2524">
                  <c:v>1.9999999999999971</c:v>
                </c:pt>
                <c:pt idx="2525">
                  <c:v>2.0799999999999956</c:v>
                </c:pt>
                <c:pt idx="2526">
                  <c:v>2.3799999999999981</c:v>
                </c:pt>
                <c:pt idx="2527">
                  <c:v>1.8800000000000012</c:v>
                </c:pt>
                <c:pt idx="2528">
                  <c:v>1.9599999999999995</c:v>
                </c:pt>
                <c:pt idx="2529">
                  <c:v>2.0400000000000005</c:v>
                </c:pt>
                <c:pt idx="2530">
                  <c:v>1.8600000000000023</c:v>
                </c:pt>
                <c:pt idx="2531">
                  <c:v>2.2400000000000007</c:v>
                </c:pt>
                <c:pt idx="2532">
                  <c:v>2.7599999999999993</c:v>
                </c:pt>
                <c:pt idx="2533">
                  <c:v>3.080000000000001</c:v>
                </c:pt>
                <c:pt idx="2534">
                  <c:v>2.9200000000000017</c:v>
                </c:pt>
                <c:pt idx="2535">
                  <c:v>3.0000000000000027</c:v>
                </c:pt>
                <c:pt idx="2536">
                  <c:v>2.4800000000000013</c:v>
                </c:pt>
                <c:pt idx="2537">
                  <c:v>2.4400000000000004</c:v>
                </c:pt>
                <c:pt idx="2538">
                  <c:v>2.3200000000000016</c:v>
                </c:pt>
                <c:pt idx="2539">
                  <c:v>2.4400000000000004</c:v>
                </c:pt>
                <c:pt idx="2540">
                  <c:v>2.4600000000000022</c:v>
                </c:pt>
                <c:pt idx="2541">
                  <c:v>2.7800000000000069</c:v>
                </c:pt>
                <c:pt idx="2542">
                  <c:v>2.2200000000000073</c:v>
                </c:pt>
                <c:pt idx="2543">
                  <c:v>2.0200000000000076</c:v>
                </c:pt>
                <c:pt idx="2544">
                  <c:v>1.7000000000000086</c:v>
                </c:pt>
                <c:pt idx="2545">
                  <c:v>1.760000000000008</c:v>
                </c:pt>
                <c:pt idx="2546">
                  <c:v>1.6400000000000063</c:v>
                </c:pt>
                <c:pt idx="2547">
                  <c:v>2.1000000000000059</c:v>
                </c:pt>
                <c:pt idx="2548">
                  <c:v>2.1800000000000042</c:v>
                </c:pt>
                <c:pt idx="2549">
                  <c:v>2.580000000000001</c:v>
                </c:pt>
                <c:pt idx="2550">
                  <c:v>2.4</c:v>
                </c:pt>
                <c:pt idx="2551">
                  <c:v>2.2199999999999989</c:v>
                </c:pt>
                <c:pt idx="2552">
                  <c:v>2.0599999999999996</c:v>
                </c:pt>
                <c:pt idx="2553">
                  <c:v>2</c:v>
                </c:pt>
                <c:pt idx="2554">
                  <c:v>2.2400000000000033</c:v>
                </c:pt>
                <c:pt idx="2555">
                  <c:v>2.1600000000000024</c:v>
                </c:pt>
                <c:pt idx="2556">
                  <c:v>2.1400000000000032</c:v>
                </c:pt>
                <c:pt idx="2557">
                  <c:v>2.4600000000000022</c:v>
                </c:pt>
                <c:pt idx="2558">
                  <c:v>2.8200000000000016</c:v>
                </c:pt>
                <c:pt idx="2559">
                  <c:v>2.2599999999999993</c:v>
                </c:pt>
                <c:pt idx="2560">
                  <c:v>2.4</c:v>
                </c:pt>
                <c:pt idx="2561">
                  <c:v>2.5199999999999987</c:v>
                </c:pt>
                <c:pt idx="2562">
                  <c:v>2.099999999999997</c:v>
                </c:pt>
                <c:pt idx="2563">
                  <c:v>1.7999999999999972</c:v>
                </c:pt>
                <c:pt idx="2564">
                  <c:v>1.9599999999999995</c:v>
                </c:pt>
                <c:pt idx="2565">
                  <c:v>1.7399999999999978</c:v>
                </c:pt>
                <c:pt idx="2566">
                  <c:v>1.8399999999999976</c:v>
                </c:pt>
                <c:pt idx="2567">
                  <c:v>2.0599999999999996</c:v>
                </c:pt>
                <c:pt idx="2568">
                  <c:v>2.0599999999999996</c:v>
                </c:pt>
                <c:pt idx="2569">
                  <c:v>2.319999999999999</c:v>
                </c:pt>
                <c:pt idx="2570">
                  <c:v>2.4800000000000013</c:v>
                </c:pt>
                <c:pt idx="2571">
                  <c:v>2.5400000000000036</c:v>
                </c:pt>
                <c:pt idx="2572">
                  <c:v>2.7000000000000028</c:v>
                </c:pt>
                <c:pt idx="2573">
                  <c:v>2.660000000000005</c:v>
                </c:pt>
                <c:pt idx="2574">
                  <c:v>2.2000000000000028</c:v>
                </c:pt>
                <c:pt idx="2575">
                  <c:v>2.5400000000000036</c:v>
                </c:pt>
                <c:pt idx="2576">
                  <c:v>2.7599999999999993</c:v>
                </c:pt>
                <c:pt idx="2577">
                  <c:v>2.3400000000000007</c:v>
                </c:pt>
                <c:pt idx="2578">
                  <c:v>2.4599999999999995</c:v>
                </c:pt>
                <c:pt idx="2579">
                  <c:v>2.8200000000000016</c:v>
                </c:pt>
                <c:pt idx="2580">
                  <c:v>2.819999999999999</c:v>
                </c:pt>
                <c:pt idx="2581">
                  <c:v>2.5000000000000027</c:v>
                </c:pt>
                <c:pt idx="2582">
                  <c:v>2.6200000000000019</c:v>
                </c:pt>
                <c:pt idx="2583">
                  <c:v>2.4400000000000004</c:v>
                </c:pt>
                <c:pt idx="2584">
                  <c:v>2.3799999999999981</c:v>
                </c:pt>
                <c:pt idx="2585">
                  <c:v>2.1400000000000006</c:v>
                </c:pt>
                <c:pt idx="2586">
                  <c:v>2.419999999999999</c:v>
                </c:pt>
                <c:pt idx="2587">
                  <c:v>2.5599999999999996</c:v>
                </c:pt>
                <c:pt idx="2588">
                  <c:v>2.8599999999999994</c:v>
                </c:pt>
                <c:pt idx="2589">
                  <c:v>2.7600000000000025</c:v>
                </c:pt>
                <c:pt idx="2590">
                  <c:v>2.8600000000000021</c:v>
                </c:pt>
                <c:pt idx="2591">
                  <c:v>2.4200000000000017</c:v>
                </c:pt>
                <c:pt idx="2592">
                  <c:v>2.0800000000000041</c:v>
                </c:pt>
                <c:pt idx="2593">
                  <c:v>1.7200000000000046</c:v>
                </c:pt>
                <c:pt idx="2594">
                  <c:v>1.5400000000000034</c:v>
                </c:pt>
                <c:pt idx="2595">
                  <c:v>1.2600000000000022</c:v>
                </c:pt>
                <c:pt idx="2596">
                  <c:v>1.3600000000000023</c:v>
                </c:pt>
                <c:pt idx="2597">
                  <c:v>1.7</c:v>
                </c:pt>
                <c:pt idx="2598">
                  <c:v>1.8400000000000005</c:v>
                </c:pt>
                <c:pt idx="2599">
                  <c:v>2.0400000000000005</c:v>
                </c:pt>
                <c:pt idx="2600">
                  <c:v>2.4</c:v>
                </c:pt>
                <c:pt idx="2601">
                  <c:v>2.7199999999999989</c:v>
                </c:pt>
                <c:pt idx="2602">
                  <c:v>2.7</c:v>
                </c:pt>
                <c:pt idx="2603">
                  <c:v>2.819999999999999</c:v>
                </c:pt>
                <c:pt idx="2604">
                  <c:v>2.6</c:v>
                </c:pt>
                <c:pt idx="2605">
                  <c:v>2.5600000000000023</c:v>
                </c:pt>
                <c:pt idx="2606">
                  <c:v>1.980000000000004</c:v>
                </c:pt>
                <c:pt idx="2607">
                  <c:v>2.0200000000000045</c:v>
                </c:pt>
                <c:pt idx="2608">
                  <c:v>1.8000000000000056</c:v>
                </c:pt>
                <c:pt idx="2609">
                  <c:v>1.8200000000000045</c:v>
                </c:pt>
                <c:pt idx="2610">
                  <c:v>1.6800000000000039</c:v>
                </c:pt>
                <c:pt idx="2611">
                  <c:v>1.8800000000000039</c:v>
                </c:pt>
                <c:pt idx="2612">
                  <c:v>1.8600000000000023</c:v>
                </c:pt>
                <c:pt idx="2613">
                  <c:v>1.7200000000000017</c:v>
                </c:pt>
                <c:pt idx="2614">
                  <c:v>1.8799999999999983</c:v>
                </c:pt>
                <c:pt idx="2615">
                  <c:v>1.8999999999999972</c:v>
                </c:pt>
                <c:pt idx="2616">
                  <c:v>1.8999999999999972</c:v>
                </c:pt>
                <c:pt idx="2617">
                  <c:v>2.1399999999999979</c:v>
                </c:pt>
                <c:pt idx="2618">
                  <c:v>2.599999999999997</c:v>
                </c:pt>
                <c:pt idx="2619">
                  <c:v>2.6</c:v>
                </c:pt>
                <c:pt idx="2620">
                  <c:v>2.4799999999999982</c:v>
                </c:pt>
                <c:pt idx="2621">
                  <c:v>2.5199999999999987</c:v>
                </c:pt>
                <c:pt idx="2622">
                  <c:v>1.9199999999999988</c:v>
                </c:pt>
                <c:pt idx="2623">
                  <c:v>1.9</c:v>
                </c:pt>
                <c:pt idx="2624">
                  <c:v>2.0200000000000018</c:v>
                </c:pt>
                <c:pt idx="2625">
                  <c:v>2.1800000000000042</c:v>
                </c:pt>
                <c:pt idx="2626">
                  <c:v>2.1800000000000042</c:v>
                </c:pt>
                <c:pt idx="2627">
                  <c:v>2.400000000000003</c:v>
                </c:pt>
                <c:pt idx="2628">
                  <c:v>2.2000000000000028</c:v>
                </c:pt>
                <c:pt idx="2629">
                  <c:v>2.0400000000000005</c:v>
                </c:pt>
                <c:pt idx="2630">
                  <c:v>2.1600000000000024</c:v>
                </c:pt>
                <c:pt idx="2631">
                  <c:v>2.2999999999999998</c:v>
                </c:pt>
                <c:pt idx="2632">
                  <c:v>2.2599999999999993</c:v>
                </c:pt>
                <c:pt idx="2633">
                  <c:v>2.419999999999999</c:v>
                </c:pt>
                <c:pt idx="2634">
                  <c:v>2.819999999999999</c:v>
                </c:pt>
                <c:pt idx="2635">
                  <c:v>2.7399999999999975</c:v>
                </c:pt>
                <c:pt idx="2636">
                  <c:v>2.7999999999999972</c:v>
                </c:pt>
                <c:pt idx="2637">
                  <c:v>3.2399999999999975</c:v>
                </c:pt>
                <c:pt idx="2638">
                  <c:v>3.3799999999999981</c:v>
                </c:pt>
                <c:pt idx="2639">
                  <c:v>3.4</c:v>
                </c:pt>
                <c:pt idx="2640">
                  <c:v>3.6599999999999993</c:v>
                </c:pt>
                <c:pt idx="2641">
                  <c:v>3.9</c:v>
                </c:pt>
                <c:pt idx="2642">
                  <c:v>3.8600000000000021</c:v>
                </c:pt>
                <c:pt idx="2643">
                  <c:v>3.8000000000000029</c:v>
                </c:pt>
                <c:pt idx="2644">
                  <c:v>3.3400000000000007</c:v>
                </c:pt>
                <c:pt idx="2645">
                  <c:v>3.2199999999999989</c:v>
                </c:pt>
                <c:pt idx="2646">
                  <c:v>3.1</c:v>
                </c:pt>
                <c:pt idx="2647">
                  <c:v>2.9599999999999995</c:v>
                </c:pt>
                <c:pt idx="2648">
                  <c:v>3.0599999999999996</c:v>
                </c:pt>
                <c:pt idx="2649">
                  <c:v>3.3800000000000012</c:v>
                </c:pt>
                <c:pt idx="2650">
                  <c:v>2.9600000000000022</c:v>
                </c:pt>
                <c:pt idx="2651">
                  <c:v>2.8400000000000034</c:v>
                </c:pt>
                <c:pt idx="2652">
                  <c:v>2.6800000000000042</c:v>
                </c:pt>
                <c:pt idx="2653">
                  <c:v>2.5600000000000023</c:v>
                </c:pt>
                <c:pt idx="2654">
                  <c:v>2.4600000000000022</c:v>
                </c:pt>
                <c:pt idx="2655">
                  <c:v>2.8600000000000021</c:v>
                </c:pt>
                <c:pt idx="2656">
                  <c:v>3.0400000000000036</c:v>
                </c:pt>
                <c:pt idx="2657">
                  <c:v>3.180000000000001</c:v>
                </c:pt>
                <c:pt idx="2658">
                  <c:v>2.8400000000000034</c:v>
                </c:pt>
                <c:pt idx="2659">
                  <c:v>2.6600000000000024</c:v>
                </c:pt>
                <c:pt idx="2660">
                  <c:v>2.6800000000000042</c:v>
                </c:pt>
                <c:pt idx="2661">
                  <c:v>2.400000000000003</c:v>
                </c:pt>
                <c:pt idx="2662">
                  <c:v>2.2600000000000025</c:v>
                </c:pt>
                <c:pt idx="2663">
                  <c:v>2.7200000000000015</c:v>
                </c:pt>
                <c:pt idx="2664">
                  <c:v>2.8400000000000034</c:v>
                </c:pt>
                <c:pt idx="2665">
                  <c:v>3.0800000000000041</c:v>
                </c:pt>
                <c:pt idx="2666">
                  <c:v>3.3200000000000047</c:v>
                </c:pt>
                <c:pt idx="2667">
                  <c:v>3.8600000000000052</c:v>
                </c:pt>
                <c:pt idx="2668">
                  <c:v>3.6000000000000028</c:v>
                </c:pt>
                <c:pt idx="2669">
                  <c:v>3.7800000000000011</c:v>
                </c:pt>
                <c:pt idx="2670">
                  <c:v>3.5199999999999987</c:v>
                </c:pt>
                <c:pt idx="2671">
                  <c:v>3.6399999999999979</c:v>
                </c:pt>
                <c:pt idx="2672">
                  <c:v>3.1599999999999966</c:v>
                </c:pt>
                <c:pt idx="2673">
                  <c:v>3.2199999999999989</c:v>
                </c:pt>
                <c:pt idx="2674">
                  <c:v>3.3</c:v>
                </c:pt>
                <c:pt idx="2675">
                  <c:v>3.2599999999999993</c:v>
                </c:pt>
                <c:pt idx="2676">
                  <c:v>3.0199999999999987</c:v>
                </c:pt>
                <c:pt idx="2677">
                  <c:v>3.5400000000000005</c:v>
                </c:pt>
                <c:pt idx="2678">
                  <c:v>3.6</c:v>
                </c:pt>
                <c:pt idx="2679">
                  <c:v>3.5999999999999988</c:v>
                </c:pt>
                <c:pt idx="2680">
                  <c:v>3.660000000000001</c:v>
                </c:pt>
                <c:pt idx="2681">
                  <c:v>3.6400000000000019</c:v>
                </c:pt>
                <c:pt idx="2682">
                  <c:v>3.2000000000000015</c:v>
                </c:pt>
                <c:pt idx="2683">
                  <c:v>3.1799999999999997</c:v>
                </c:pt>
                <c:pt idx="2684">
                  <c:v>2.9999999999999987</c:v>
                </c:pt>
                <c:pt idx="2685">
                  <c:v>2.6599999999999979</c:v>
                </c:pt>
                <c:pt idx="2686">
                  <c:v>2.8799999999999981</c:v>
                </c:pt>
                <c:pt idx="2687">
                  <c:v>3.2199999999999989</c:v>
                </c:pt>
                <c:pt idx="2688">
                  <c:v>3.1399999999999992</c:v>
                </c:pt>
                <c:pt idx="2689">
                  <c:v>2.9799999999999995</c:v>
                </c:pt>
                <c:pt idx="2690">
                  <c:v>3.1999999999999984</c:v>
                </c:pt>
                <c:pt idx="2691">
                  <c:v>2.8599999999999968</c:v>
                </c:pt>
                <c:pt idx="2692">
                  <c:v>2.1399999999999979</c:v>
                </c:pt>
                <c:pt idx="2693">
                  <c:v>2.1799999999999971</c:v>
                </c:pt>
                <c:pt idx="2694">
                  <c:v>2.3199999999999976</c:v>
                </c:pt>
                <c:pt idx="2695">
                  <c:v>2.5199999999999987</c:v>
                </c:pt>
                <c:pt idx="2696">
                  <c:v>2.5799999999999996</c:v>
                </c:pt>
                <c:pt idx="2697">
                  <c:v>2.9799999999999982</c:v>
                </c:pt>
                <c:pt idx="2698">
                  <c:v>3.1399999999999992</c:v>
                </c:pt>
                <c:pt idx="2699">
                  <c:v>3.3599999999999994</c:v>
                </c:pt>
                <c:pt idx="2700">
                  <c:v>3.2999999999999985</c:v>
                </c:pt>
                <c:pt idx="2701">
                  <c:v>3.1599999999999979</c:v>
                </c:pt>
                <c:pt idx="2702">
                  <c:v>2.9399999999999977</c:v>
                </c:pt>
                <c:pt idx="2703">
                  <c:v>2.7799999999999985</c:v>
                </c:pt>
                <c:pt idx="2704">
                  <c:v>2.6799999999999984</c:v>
                </c:pt>
                <c:pt idx="2705">
                  <c:v>2.419999999999999</c:v>
                </c:pt>
                <c:pt idx="2706">
                  <c:v>2.4399999999999991</c:v>
                </c:pt>
                <c:pt idx="2707">
                  <c:v>2.78</c:v>
                </c:pt>
                <c:pt idx="2708">
                  <c:v>2.88</c:v>
                </c:pt>
                <c:pt idx="2709">
                  <c:v>2.6</c:v>
                </c:pt>
                <c:pt idx="2710">
                  <c:v>2.5799999999999996</c:v>
                </c:pt>
                <c:pt idx="2711">
                  <c:v>2.78</c:v>
                </c:pt>
                <c:pt idx="2712">
                  <c:v>2.9</c:v>
                </c:pt>
                <c:pt idx="2713">
                  <c:v>3.2</c:v>
                </c:pt>
                <c:pt idx="2714">
                  <c:v>3.4599999999999995</c:v>
                </c:pt>
                <c:pt idx="2715">
                  <c:v>3.7</c:v>
                </c:pt>
                <c:pt idx="2716">
                  <c:v>3.9</c:v>
                </c:pt>
                <c:pt idx="2717">
                  <c:v>3.8599999999999994</c:v>
                </c:pt>
                <c:pt idx="2718">
                  <c:v>3.2599999999999993</c:v>
                </c:pt>
                <c:pt idx="2719">
                  <c:v>3.3</c:v>
                </c:pt>
                <c:pt idx="2720">
                  <c:v>2.8799999999999981</c:v>
                </c:pt>
                <c:pt idx="2721">
                  <c:v>2.6799999999999997</c:v>
                </c:pt>
                <c:pt idx="2722">
                  <c:v>2.160000000000001</c:v>
                </c:pt>
                <c:pt idx="2723">
                  <c:v>2.3000000000000016</c:v>
                </c:pt>
                <c:pt idx="2724">
                  <c:v>2.2999999999999998</c:v>
                </c:pt>
                <c:pt idx="2725">
                  <c:v>2.680000000000001</c:v>
                </c:pt>
                <c:pt idx="2726">
                  <c:v>2.7000000000000015</c:v>
                </c:pt>
                <c:pt idx="2727">
                  <c:v>2.8800000000000012</c:v>
                </c:pt>
                <c:pt idx="2728">
                  <c:v>2.8800000000000012</c:v>
                </c:pt>
                <c:pt idx="2729">
                  <c:v>2.3800000000000026</c:v>
                </c:pt>
                <c:pt idx="2730">
                  <c:v>2.0600000000000023</c:v>
                </c:pt>
                <c:pt idx="2731">
                  <c:v>1.9200000000000017</c:v>
                </c:pt>
                <c:pt idx="2732">
                  <c:v>1.5800000000000012</c:v>
                </c:pt>
                <c:pt idx="2733">
                  <c:v>1.2800000000000011</c:v>
                </c:pt>
                <c:pt idx="2734">
                  <c:v>1.180000000000001</c:v>
                </c:pt>
                <c:pt idx="2735">
                  <c:v>1.0200000000000018</c:v>
                </c:pt>
                <c:pt idx="2736">
                  <c:v>0.98000000000000109</c:v>
                </c:pt>
                <c:pt idx="2737">
                  <c:v>1.2000000000000015</c:v>
                </c:pt>
                <c:pt idx="2738">
                  <c:v>0.98000000000000109</c:v>
                </c:pt>
                <c:pt idx="2739">
                  <c:v>1.740000000000002</c:v>
                </c:pt>
                <c:pt idx="2740">
                  <c:v>2.1200000000000032</c:v>
                </c:pt>
                <c:pt idx="2741">
                  <c:v>2.0000000000000027</c:v>
                </c:pt>
                <c:pt idx="2742">
                  <c:v>1.9000000000000028</c:v>
                </c:pt>
                <c:pt idx="2743">
                  <c:v>2.2800000000000038</c:v>
                </c:pt>
                <c:pt idx="2744">
                  <c:v>1.7200000000000046</c:v>
                </c:pt>
                <c:pt idx="2745">
                  <c:v>1.8000000000000029</c:v>
                </c:pt>
                <c:pt idx="2746">
                  <c:v>1.9800000000000026</c:v>
                </c:pt>
                <c:pt idx="2747">
                  <c:v>2.0600000000000023</c:v>
                </c:pt>
                <c:pt idx="2748">
                  <c:v>1.9800000000000011</c:v>
                </c:pt>
                <c:pt idx="2749">
                  <c:v>2.5399999999999978</c:v>
                </c:pt>
                <c:pt idx="2750">
                  <c:v>2.3399999999999976</c:v>
                </c:pt>
                <c:pt idx="2751">
                  <c:v>2.4599999999999995</c:v>
                </c:pt>
                <c:pt idx="2752">
                  <c:v>2.9</c:v>
                </c:pt>
                <c:pt idx="2753">
                  <c:v>3.180000000000001</c:v>
                </c:pt>
                <c:pt idx="2754">
                  <c:v>2.8400000000000034</c:v>
                </c:pt>
                <c:pt idx="2755">
                  <c:v>3.1000000000000028</c:v>
                </c:pt>
                <c:pt idx="2756">
                  <c:v>2.9600000000000022</c:v>
                </c:pt>
                <c:pt idx="2757">
                  <c:v>2.8800000000000039</c:v>
                </c:pt>
                <c:pt idx="2758">
                  <c:v>3.1400000000000032</c:v>
                </c:pt>
                <c:pt idx="2759">
                  <c:v>3.480000000000004</c:v>
                </c:pt>
                <c:pt idx="2760">
                  <c:v>3.5000000000000058</c:v>
                </c:pt>
                <c:pt idx="2761">
                  <c:v>3.6800000000000042</c:v>
                </c:pt>
                <c:pt idx="2762">
                  <c:v>3.6600000000000024</c:v>
                </c:pt>
                <c:pt idx="2763">
                  <c:v>3.7200000000000015</c:v>
                </c:pt>
                <c:pt idx="2764">
                  <c:v>3.4600000000000009</c:v>
                </c:pt>
                <c:pt idx="2765">
                  <c:v>3.2599999999999993</c:v>
                </c:pt>
                <c:pt idx="2766">
                  <c:v>3.3200000000000003</c:v>
                </c:pt>
                <c:pt idx="2767">
                  <c:v>3.419999999999999</c:v>
                </c:pt>
                <c:pt idx="2768">
                  <c:v>3.28</c:v>
                </c:pt>
                <c:pt idx="2769">
                  <c:v>3.7399999999999975</c:v>
                </c:pt>
                <c:pt idx="2770">
                  <c:v>4.0399999999999974</c:v>
                </c:pt>
                <c:pt idx="2771">
                  <c:v>3.9799999999999982</c:v>
                </c:pt>
                <c:pt idx="2772">
                  <c:v>3.7999999999999985</c:v>
                </c:pt>
                <c:pt idx="2773">
                  <c:v>3.6999999999999971</c:v>
                </c:pt>
                <c:pt idx="2774">
                  <c:v>3.5400000000000005</c:v>
                </c:pt>
                <c:pt idx="2775">
                  <c:v>3.2800000000000011</c:v>
                </c:pt>
                <c:pt idx="2776">
                  <c:v>3.2200000000000015</c:v>
                </c:pt>
                <c:pt idx="2777">
                  <c:v>3.2800000000000038</c:v>
                </c:pt>
                <c:pt idx="2778">
                  <c:v>3.1800000000000055</c:v>
                </c:pt>
                <c:pt idx="2779">
                  <c:v>2.740000000000002</c:v>
                </c:pt>
                <c:pt idx="2780">
                  <c:v>2.4200000000000017</c:v>
                </c:pt>
                <c:pt idx="2781">
                  <c:v>2.0400000000000005</c:v>
                </c:pt>
                <c:pt idx="2782">
                  <c:v>1.8599999999999981</c:v>
                </c:pt>
                <c:pt idx="2783">
                  <c:v>2.0599999999999978</c:v>
                </c:pt>
                <c:pt idx="2784">
                  <c:v>1.9800000000000011</c:v>
                </c:pt>
                <c:pt idx="2785">
                  <c:v>2.2200000000000015</c:v>
                </c:pt>
                <c:pt idx="2786">
                  <c:v>2.4000000000000044</c:v>
                </c:pt>
                <c:pt idx="2787">
                  <c:v>2.3600000000000052</c:v>
                </c:pt>
                <c:pt idx="2788">
                  <c:v>2.3000000000000043</c:v>
                </c:pt>
                <c:pt idx="2789">
                  <c:v>2.8200000000000016</c:v>
                </c:pt>
                <c:pt idx="2790">
                  <c:v>3.0400000000000005</c:v>
                </c:pt>
                <c:pt idx="2791">
                  <c:v>3.1399999999999979</c:v>
                </c:pt>
                <c:pt idx="2792">
                  <c:v>3.7799999999999985</c:v>
                </c:pt>
                <c:pt idx="2793">
                  <c:v>3.819999999999999</c:v>
                </c:pt>
                <c:pt idx="2794">
                  <c:v>3.8</c:v>
                </c:pt>
                <c:pt idx="2795">
                  <c:v>4.3400000000000016</c:v>
                </c:pt>
                <c:pt idx="2796">
                  <c:v>4.5600000000000041</c:v>
                </c:pt>
                <c:pt idx="2797">
                  <c:v>4.480000000000004</c:v>
                </c:pt>
                <c:pt idx="2798">
                  <c:v>4.8000000000000025</c:v>
                </c:pt>
                <c:pt idx="2799">
                  <c:v>4.8000000000000043</c:v>
                </c:pt>
                <c:pt idx="2800">
                  <c:v>4.4800000000000013</c:v>
                </c:pt>
                <c:pt idx="2801">
                  <c:v>4.419999999999999</c:v>
                </c:pt>
                <c:pt idx="2802">
                  <c:v>4.099999999999997</c:v>
                </c:pt>
                <c:pt idx="2803">
                  <c:v>3.6799999999999984</c:v>
                </c:pt>
                <c:pt idx="2804">
                  <c:v>3.6999999999999957</c:v>
                </c:pt>
                <c:pt idx="2805">
                  <c:v>3.4199999999999973</c:v>
                </c:pt>
                <c:pt idx="2806">
                  <c:v>3.2999999999999985</c:v>
                </c:pt>
                <c:pt idx="2807">
                  <c:v>3.2</c:v>
                </c:pt>
                <c:pt idx="2808">
                  <c:v>3.1799999999999997</c:v>
                </c:pt>
                <c:pt idx="2809">
                  <c:v>2.72</c:v>
                </c:pt>
                <c:pt idx="2810">
                  <c:v>2.6799999999999997</c:v>
                </c:pt>
                <c:pt idx="2811">
                  <c:v>2.5599999999999996</c:v>
                </c:pt>
                <c:pt idx="2812">
                  <c:v>2.4799999999999995</c:v>
                </c:pt>
                <c:pt idx="2813">
                  <c:v>2</c:v>
                </c:pt>
                <c:pt idx="2814">
                  <c:v>1.9600000000000009</c:v>
                </c:pt>
                <c:pt idx="2815">
                  <c:v>1.5600000000000023</c:v>
                </c:pt>
                <c:pt idx="2816">
                  <c:v>1.6600000000000024</c:v>
                </c:pt>
                <c:pt idx="2817">
                  <c:v>1.9200000000000017</c:v>
                </c:pt>
                <c:pt idx="2818">
                  <c:v>1.9400000000000006</c:v>
                </c:pt>
                <c:pt idx="2819">
                  <c:v>1.9799999999999998</c:v>
                </c:pt>
                <c:pt idx="2820">
                  <c:v>1.9800000000000011</c:v>
                </c:pt>
                <c:pt idx="2821">
                  <c:v>1.2799999999999998</c:v>
                </c:pt>
                <c:pt idx="2822">
                  <c:v>0.85999999999999943</c:v>
                </c:pt>
                <c:pt idx="2823">
                  <c:v>0.76000000000000223</c:v>
                </c:pt>
                <c:pt idx="2824">
                  <c:v>0.34000000000000058</c:v>
                </c:pt>
                <c:pt idx="2825">
                  <c:v>0.43999999999999773</c:v>
                </c:pt>
                <c:pt idx="2826">
                  <c:v>0.93999999999999773</c:v>
                </c:pt>
                <c:pt idx="2827">
                  <c:v>0.619999999999996</c:v>
                </c:pt>
                <c:pt idx="2828">
                  <c:v>0.6799999999999955</c:v>
                </c:pt>
                <c:pt idx="2829">
                  <c:v>1.1199999999999961</c:v>
                </c:pt>
                <c:pt idx="2830">
                  <c:v>1.1999999999999944</c:v>
                </c:pt>
                <c:pt idx="2831">
                  <c:v>1.1399999999999948</c:v>
                </c:pt>
                <c:pt idx="2832">
                  <c:v>1.6199999999999961</c:v>
                </c:pt>
                <c:pt idx="2833">
                  <c:v>2.1599999999999939</c:v>
                </c:pt>
                <c:pt idx="2834">
                  <c:v>2.0599999999999965</c:v>
                </c:pt>
                <c:pt idx="2835">
                  <c:v>2</c:v>
                </c:pt>
                <c:pt idx="2836">
                  <c:v>2.2200000000000015</c:v>
                </c:pt>
                <c:pt idx="2837">
                  <c:v>2.180000000000001</c:v>
                </c:pt>
                <c:pt idx="2838">
                  <c:v>2.1200000000000019</c:v>
                </c:pt>
                <c:pt idx="2839">
                  <c:v>2.5400000000000005</c:v>
                </c:pt>
                <c:pt idx="2840">
                  <c:v>3.2399999999999975</c:v>
                </c:pt>
                <c:pt idx="2841">
                  <c:v>3.8799999999999955</c:v>
                </c:pt>
                <c:pt idx="2842">
                  <c:v>4.4799999999999986</c:v>
                </c:pt>
                <c:pt idx="2843">
                  <c:v>4.6399999999999979</c:v>
                </c:pt>
                <c:pt idx="2844">
                  <c:v>4.4199999999999964</c:v>
                </c:pt>
                <c:pt idx="2845">
                  <c:v>4.1799999999999979</c:v>
                </c:pt>
                <c:pt idx="2846">
                  <c:v>3.8600000000000021</c:v>
                </c:pt>
                <c:pt idx="2847">
                  <c:v>3.7199999999999989</c:v>
                </c:pt>
                <c:pt idx="2848">
                  <c:v>3.7199999999999989</c:v>
                </c:pt>
                <c:pt idx="2849">
                  <c:v>3.8</c:v>
                </c:pt>
                <c:pt idx="2850">
                  <c:v>3.8400000000000007</c:v>
                </c:pt>
                <c:pt idx="2851">
                  <c:v>3.7</c:v>
                </c:pt>
                <c:pt idx="2852">
                  <c:v>3.5200000000000018</c:v>
                </c:pt>
                <c:pt idx="2853">
                  <c:v>3.8400000000000007</c:v>
                </c:pt>
                <c:pt idx="2854">
                  <c:v>4.4400000000000031</c:v>
                </c:pt>
                <c:pt idx="2855">
                  <c:v>4.9200000000000017</c:v>
                </c:pt>
                <c:pt idx="2856">
                  <c:v>5.1200000000000019</c:v>
                </c:pt>
                <c:pt idx="2857">
                  <c:v>4.8200000000000021</c:v>
                </c:pt>
                <c:pt idx="2858">
                  <c:v>4.3400000000000034</c:v>
                </c:pt>
                <c:pt idx="2859">
                  <c:v>3.900000000000003</c:v>
                </c:pt>
                <c:pt idx="2860">
                  <c:v>3.6200000000000019</c:v>
                </c:pt>
                <c:pt idx="2861">
                  <c:v>3.4599999999999995</c:v>
                </c:pt>
                <c:pt idx="2862">
                  <c:v>3.660000000000001</c:v>
                </c:pt>
                <c:pt idx="2863">
                  <c:v>3.72</c:v>
                </c:pt>
                <c:pt idx="2864">
                  <c:v>3.6399999999999992</c:v>
                </c:pt>
                <c:pt idx="2865">
                  <c:v>2.8400000000000021</c:v>
                </c:pt>
                <c:pt idx="2866">
                  <c:v>3.1000000000000041</c:v>
                </c:pt>
                <c:pt idx="2867">
                  <c:v>2.9200000000000044</c:v>
                </c:pt>
                <c:pt idx="2868">
                  <c:v>2.4400000000000048</c:v>
                </c:pt>
                <c:pt idx="2869">
                  <c:v>2.2400000000000047</c:v>
                </c:pt>
                <c:pt idx="2870">
                  <c:v>2.7600000000000038</c:v>
                </c:pt>
                <c:pt idx="2871">
                  <c:v>2.0000000000000013</c:v>
                </c:pt>
                <c:pt idx="2872">
                  <c:v>1.9600000000000009</c:v>
                </c:pt>
                <c:pt idx="2873">
                  <c:v>1.8200000000000016</c:v>
                </c:pt>
                <c:pt idx="2874">
                  <c:v>1.6600000000000008</c:v>
                </c:pt>
                <c:pt idx="2875">
                  <c:v>1.1799999999999997</c:v>
                </c:pt>
                <c:pt idx="2876">
                  <c:v>1.1399999999999992</c:v>
                </c:pt>
                <c:pt idx="2877">
                  <c:v>0.8799999999999969</c:v>
                </c:pt>
                <c:pt idx="2878">
                  <c:v>1.0999999999999956</c:v>
                </c:pt>
                <c:pt idx="2879">
                  <c:v>1.0999999999999972</c:v>
                </c:pt>
                <c:pt idx="2880">
                  <c:v>1.2399999999999978</c:v>
                </c:pt>
                <c:pt idx="2881">
                  <c:v>1.4999999999999971</c:v>
                </c:pt>
                <c:pt idx="2882">
                  <c:v>1.8399999999999976</c:v>
                </c:pt>
                <c:pt idx="2883">
                  <c:v>1.7400000000000007</c:v>
                </c:pt>
                <c:pt idx="2884">
                  <c:v>1.8599999999999994</c:v>
                </c:pt>
                <c:pt idx="2885">
                  <c:v>1.9800000000000011</c:v>
                </c:pt>
                <c:pt idx="2886">
                  <c:v>2.1600000000000024</c:v>
                </c:pt>
                <c:pt idx="2887">
                  <c:v>2.1400000000000032</c:v>
                </c:pt>
                <c:pt idx="2888">
                  <c:v>2.7</c:v>
                </c:pt>
                <c:pt idx="2889">
                  <c:v>2.7400000000000007</c:v>
                </c:pt>
                <c:pt idx="2890">
                  <c:v>2.5</c:v>
                </c:pt>
                <c:pt idx="2891">
                  <c:v>2.319999999999999</c:v>
                </c:pt>
                <c:pt idx="2892">
                  <c:v>2.5400000000000005</c:v>
                </c:pt>
                <c:pt idx="2893">
                  <c:v>2.3800000000000039</c:v>
                </c:pt>
                <c:pt idx="2894">
                  <c:v>1.9400000000000035</c:v>
                </c:pt>
                <c:pt idx="2895">
                  <c:v>2.3000000000000029</c:v>
                </c:pt>
                <c:pt idx="2896">
                  <c:v>2.2200000000000046</c:v>
                </c:pt>
                <c:pt idx="2897">
                  <c:v>1.9400000000000035</c:v>
                </c:pt>
                <c:pt idx="2898">
                  <c:v>1.8400000000000005</c:v>
                </c:pt>
                <c:pt idx="2899">
                  <c:v>2.1200000000000019</c:v>
                </c:pt>
                <c:pt idx="2900">
                  <c:v>1.7200000000000017</c:v>
                </c:pt>
                <c:pt idx="2901">
                  <c:v>1.8800000000000012</c:v>
                </c:pt>
                <c:pt idx="2902">
                  <c:v>1.8799999999999983</c:v>
                </c:pt>
                <c:pt idx="2903">
                  <c:v>2.0799999999999983</c:v>
                </c:pt>
                <c:pt idx="2904">
                  <c:v>2.2799999999999954</c:v>
                </c:pt>
                <c:pt idx="2905">
                  <c:v>2.8799999999999955</c:v>
                </c:pt>
                <c:pt idx="2906">
                  <c:v>3.1599999999999966</c:v>
                </c:pt>
                <c:pt idx="2907">
                  <c:v>3.3399999999999976</c:v>
                </c:pt>
                <c:pt idx="2908">
                  <c:v>3.2</c:v>
                </c:pt>
                <c:pt idx="2909">
                  <c:v>3.1400000000000006</c:v>
                </c:pt>
                <c:pt idx="2910">
                  <c:v>2.8800000000000012</c:v>
                </c:pt>
                <c:pt idx="2911">
                  <c:v>2.5799999999999983</c:v>
                </c:pt>
                <c:pt idx="2912">
                  <c:v>2.4399999999999977</c:v>
                </c:pt>
                <c:pt idx="2913">
                  <c:v>2.4599999999999964</c:v>
                </c:pt>
                <c:pt idx="2914">
                  <c:v>2.0599999999999965</c:v>
                </c:pt>
                <c:pt idx="2915">
                  <c:v>2.099999999999997</c:v>
                </c:pt>
                <c:pt idx="2916">
                  <c:v>2.3799999999999981</c:v>
                </c:pt>
                <c:pt idx="2917">
                  <c:v>2.8799999999999981</c:v>
                </c:pt>
                <c:pt idx="2918">
                  <c:v>2.819999999999999</c:v>
                </c:pt>
                <c:pt idx="2919">
                  <c:v>3.1799999999999984</c:v>
                </c:pt>
                <c:pt idx="2920">
                  <c:v>3.4199999999999959</c:v>
                </c:pt>
                <c:pt idx="2921">
                  <c:v>3.5799999999999983</c:v>
                </c:pt>
                <c:pt idx="2922">
                  <c:v>3.1399999999999979</c:v>
                </c:pt>
                <c:pt idx="2923">
                  <c:v>3.2999999999999972</c:v>
                </c:pt>
                <c:pt idx="2924">
                  <c:v>3.6799999999999984</c:v>
                </c:pt>
                <c:pt idx="2925">
                  <c:v>3.7199999999999989</c:v>
                </c:pt>
                <c:pt idx="2926">
                  <c:v>3.5799999999999983</c:v>
                </c:pt>
                <c:pt idx="2927">
                  <c:v>3.7399999999999975</c:v>
                </c:pt>
                <c:pt idx="2928">
                  <c:v>3.7399999999999975</c:v>
                </c:pt>
                <c:pt idx="2929">
                  <c:v>3.4400000000000004</c:v>
                </c:pt>
                <c:pt idx="2930">
                  <c:v>3.1000000000000028</c:v>
                </c:pt>
                <c:pt idx="2931">
                  <c:v>2.8400000000000034</c:v>
                </c:pt>
                <c:pt idx="2932">
                  <c:v>2.8600000000000079</c:v>
                </c:pt>
                <c:pt idx="2933">
                  <c:v>2.9400000000000062</c:v>
                </c:pt>
                <c:pt idx="2934">
                  <c:v>3.3000000000000029</c:v>
                </c:pt>
                <c:pt idx="2935">
                  <c:v>3.6200000000000019</c:v>
                </c:pt>
                <c:pt idx="2936">
                  <c:v>3.8800000000000012</c:v>
                </c:pt>
                <c:pt idx="2937">
                  <c:v>4.1399999999999979</c:v>
                </c:pt>
                <c:pt idx="2938">
                  <c:v>4.0199999999999987</c:v>
                </c:pt>
                <c:pt idx="2939">
                  <c:v>4.0199999999999987</c:v>
                </c:pt>
                <c:pt idx="2940">
                  <c:v>4.019999999999996</c:v>
                </c:pt>
                <c:pt idx="2941">
                  <c:v>3.7799999999999954</c:v>
                </c:pt>
                <c:pt idx="2942">
                  <c:v>3.7399999999999949</c:v>
                </c:pt>
                <c:pt idx="2943">
                  <c:v>3.7799999999999954</c:v>
                </c:pt>
                <c:pt idx="2944">
                  <c:v>3.4999999999999973</c:v>
                </c:pt>
                <c:pt idx="2945">
                  <c:v>3.3399999999999976</c:v>
                </c:pt>
                <c:pt idx="2946">
                  <c:v>3.6199999999999988</c:v>
                </c:pt>
                <c:pt idx="2947">
                  <c:v>3.6799999999999984</c:v>
                </c:pt>
                <c:pt idx="2948">
                  <c:v>3.6199999999999988</c:v>
                </c:pt>
                <c:pt idx="2949">
                  <c:v>3.3799999999999981</c:v>
                </c:pt>
                <c:pt idx="2950">
                  <c:v>3.4599999999999995</c:v>
                </c:pt>
                <c:pt idx="2951">
                  <c:v>3.4399999999999977</c:v>
                </c:pt>
                <c:pt idx="2952">
                  <c:v>3.3799999999999981</c:v>
                </c:pt>
                <c:pt idx="2953">
                  <c:v>3.599999999999997</c:v>
                </c:pt>
                <c:pt idx="2954">
                  <c:v>3.8399999999999976</c:v>
                </c:pt>
                <c:pt idx="2955">
                  <c:v>3.4799999999999982</c:v>
                </c:pt>
                <c:pt idx="2956">
                  <c:v>3.4599999999999995</c:v>
                </c:pt>
                <c:pt idx="2957">
                  <c:v>3</c:v>
                </c:pt>
                <c:pt idx="2958">
                  <c:v>2.2400000000000007</c:v>
                </c:pt>
                <c:pt idx="2959">
                  <c:v>2.0199999999999987</c:v>
                </c:pt>
                <c:pt idx="2960">
                  <c:v>2.1799999999999984</c:v>
                </c:pt>
                <c:pt idx="2961">
                  <c:v>1.7999999999999972</c:v>
                </c:pt>
                <c:pt idx="2962">
                  <c:v>1.9400000000000006</c:v>
                </c:pt>
                <c:pt idx="2963">
                  <c:v>2.4599999999999995</c:v>
                </c:pt>
                <c:pt idx="2964">
                  <c:v>2.5200000000000018</c:v>
                </c:pt>
                <c:pt idx="2965">
                  <c:v>2.4400000000000035</c:v>
                </c:pt>
                <c:pt idx="2966">
                  <c:v>2.7000000000000028</c:v>
                </c:pt>
                <c:pt idx="2967">
                  <c:v>2.8400000000000007</c:v>
                </c:pt>
                <c:pt idx="2968">
                  <c:v>2.9400000000000004</c:v>
                </c:pt>
                <c:pt idx="2969">
                  <c:v>3.4200000000000017</c:v>
                </c:pt>
                <c:pt idx="2970">
                  <c:v>3.7000000000000028</c:v>
                </c:pt>
                <c:pt idx="2971">
                  <c:v>3.980000000000004</c:v>
                </c:pt>
                <c:pt idx="2972">
                  <c:v>3.8200000000000047</c:v>
                </c:pt>
                <c:pt idx="2973">
                  <c:v>3.5800000000000041</c:v>
                </c:pt>
                <c:pt idx="2974">
                  <c:v>3.080000000000001</c:v>
                </c:pt>
                <c:pt idx="2975">
                  <c:v>3.2399999999999975</c:v>
                </c:pt>
                <c:pt idx="2976">
                  <c:v>2.7599999999999993</c:v>
                </c:pt>
                <c:pt idx="2977">
                  <c:v>2.9799999999999982</c:v>
                </c:pt>
                <c:pt idx="2978">
                  <c:v>3.3599999999999994</c:v>
                </c:pt>
                <c:pt idx="2979">
                  <c:v>3.3400000000000007</c:v>
                </c:pt>
                <c:pt idx="2980">
                  <c:v>2.9600000000000022</c:v>
                </c:pt>
                <c:pt idx="2981">
                  <c:v>3.2</c:v>
                </c:pt>
                <c:pt idx="2982">
                  <c:v>2.8400000000000007</c:v>
                </c:pt>
                <c:pt idx="2983">
                  <c:v>2.6799999999999984</c:v>
                </c:pt>
                <c:pt idx="2984">
                  <c:v>2.6199999999999988</c:v>
                </c:pt>
                <c:pt idx="2985">
                  <c:v>2.5599999999999996</c:v>
                </c:pt>
                <c:pt idx="2986">
                  <c:v>2.4200000000000017</c:v>
                </c:pt>
                <c:pt idx="2987">
                  <c:v>2.2000000000000028</c:v>
                </c:pt>
                <c:pt idx="2988">
                  <c:v>2.0400000000000063</c:v>
                </c:pt>
                <c:pt idx="2989">
                  <c:v>2.0200000000000045</c:v>
                </c:pt>
                <c:pt idx="2990">
                  <c:v>2.1400000000000032</c:v>
                </c:pt>
                <c:pt idx="2991">
                  <c:v>2.180000000000001</c:v>
                </c:pt>
                <c:pt idx="2992">
                  <c:v>2.3799999999999981</c:v>
                </c:pt>
                <c:pt idx="2993">
                  <c:v>2.4399999999999977</c:v>
                </c:pt>
                <c:pt idx="2994">
                  <c:v>2.7599999999999967</c:v>
                </c:pt>
                <c:pt idx="2995">
                  <c:v>2.7599999999999967</c:v>
                </c:pt>
                <c:pt idx="2996">
                  <c:v>2.9599999999999995</c:v>
                </c:pt>
                <c:pt idx="2997">
                  <c:v>3.2200000000000046</c:v>
                </c:pt>
                <c:pt idx="2998">
                  <c:v>3.2800000000000038</c:v>
                </c:pt>
                <c:pt idx="2999">
                  <c:v>2.9400000000000035</c:v>
                </c:pt>
                <c:pt idx="3000">
                  <c:v>3.0400000000000036</c:v>
                </c:pt>
                <c:pt idx="3001">
                  <c:v>3.0000000000000027</c:v>
                </c:pt>
                <c:pt idx="3002">
                  <c:v>2.9400000000000004</c:v>
                </c:pt>
                <c:pt idx="3003">
                  <c:v>3.0800000000000041</c:v>
                </c:pt>
                <c:pt idx="3004">
                  <c:v>3.4600000000000053</c:v>
                </c:pt>
                <c:pt idx="3005">
                  <c:v>3.2000000000000086</c:v>
                </c:pt>
                <c:pt idx="3006">
                  <c:v>2.9600000000000053</c:v>
                </c:pt>
                <c:pt idx="3007">
                  <c:v>2.980000000000004</c:v>
                </c:pt>
                <c:pt idx="3008">
                  <c:v>3</c:v>
                </c:pt>
                <c:pt idx="3009">
                  <c:v>2.8400000000000034</c:v>
                </c:pt>
                <c:pt idx="3010">
                  <c:v>3.0199999999999987</c:v>
                </c:pt>
                <c:pt idx="3011">
                  <c:v>2.8800000000000012</c:v>
                </c:pt>
                <c:pt idx="3012">
                  <c:v>2.7600000000000025</c:v>
                </c:pt>
                <c:pt idx="3013">
                  <c:v>2.5600000000000023</c:v>
                </c:pt>
                <c:pt idx="3014">
                  <c:v>2.6600000000000024</c:v>
                </c:pt>
                <c:pt idx="3015">
                  <c:v>2.5600000000000023</c:v>
                </c:pt>
                <c:pt idx="3016">
                  <c:v>2.9800000000000013</c:v>
                </c:pt>
                <c:pt idx="3017">
                  <c:v>3.0599999999999996</c:v>
                </c:pt>
                <c:pt idx="3018">
                  <c:v>3.0799999999999983</c:v>
                </c:pt>
                <c:pt idx="3019">
                  <c:v>2.7599999999999936</c:v>
                </c:pt>
                <c:pt idx="3020">
                  <c:v>3.0799999999999983</c:v>
                </c:pt>
                <c:pt idx="3021">
                  <c:v>3.1599999999999993</c:v>
                </c:pt>
                <c:pt idx="3022">
                  <c:v>3.3</c:v>
                </c:pt>
                <c:pt idx="3023">
                  <c:v>3.2000000000000028</c:v>
                </c:pt>
                <c:pt idx="3024">
                  <c:v>3.7200000000000073</c:v>
                </c:pt>
                <c:pt idx="3025">
                  <c:v>3.2800000000000038</c:v>
                </c:pt>
                <c:pt idx="3026">
                  <c:v>3.0400000000000036</c:v>
                </c:pt>
                <c:pt idx="3027">
                  <c:v>2.6200000000000045</c:v>
                </c:pt>
                <c:pt idx="3028">
                  <c:v>2.7600000000000078</c:v>
                </c:pt>
                <c:pt idx="3029">
                  <c:v>2.460000000000008</c:v>
                </c:pt>
                <c:pt idx="3030">
                  <c:v>2.6800000000000068</c:v>
                </c:pt>
                <c:pt idx="3031">
                  <c:v>2.560000000000008</c:v>
                </c:pt>
              </c:numCache>
            </c:numRef>
          </c:xVal>
          <c:yVal>
            <c:numRef>
              <c:f>'64J_11'!$A$2:$A$3038</c:f>
              <c:numCache>
                <c:formatCode>General</c:formatCode>
                <c:ptCount val="3037"/>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pt idx="3035">
                  <c:v>308.5</c:v>
                </c:pt>
                <c:pt idx="3036">
                  <c:v>308.60000000000002</c:v>
                </c:pt>
              </c:numCache>
            </c:numRef>
          </c:yVal>
          <c:smooth val="1"/>
          <c:extLst>
            <c:ext xmlns:c16="http://schemas.microsoft.com/office/drawing/2014/chart" uri="{C3380CC4-5D6E-409C-BE32-E72D297353CC}">
              <c16:uniqueId val="{00000005-ED35-498A-8B44-BA3B955DBD11}"/>
            </c:ext>
          </c:extLst>
        </c:ser>
        <c:ser>
          <c:idx val="4"/>
          <c:order val="6"/>
          <c:tx>
            <c:strRef>
              <c:f>'64J_11'!$X$1</c:f>
              <c:strCache>
                <c:ptCount val="1"/>
                <c:pt idx="0">
                  <c:v>UPCUDEP</c:v>
                </c:pt>
              </c:strCache>
            </c:strRef>
          </c:tx>
          <c:spPr>
            <a:ln w="19050" cap="rnd">
              <a:solidFill>
                <a:schemeClr val="tx1"/>
              </a:solidFill>
              <a:round/>
            </a:ln>
            <a:effectLst/>
          </c:spPr>
          <c:marker>
            <c:symbol val="none"/>
          </c:marker>
          <c:xVal>
            <c:numRef>
              <c:f>'64J_11'!$Y$4:$Y$5</c:f>
              <c:numCache>
                <c:formatCode>General</c:formatCode>
                <c:ptCount val="2"/>
                <c:pt idx="0">
                  <c:v>-20</c:v>
                </c:pt>
                <c:pt idx="1">
                  <c:v>30</c:v>
                </c:pt>
              </c:numCache>
            </c:numRef>
          </c:xVal>
          <c:yVal>
            <c:numRef>
              <c:f>'64J_11'!$X$2:$X$3</c:f>
              <c:numCache>
                <c:formatCode>General</c:formatCode>
                <c:ptCount val="2"/>
                <c:pt idx="0">
                  <c:v>46</c:v>
                </c:pt>
                <c:pt idx="1">
                  <c:v>46</c:v>
                </c:pt>
              </c:numCache>
            </c:numRef>
          </c:yVal>
          <c:smooth val="1"/>
          <c:extLst>
            <c:ext xmlns:c16="http://schemas.microsoft.com/office/drawing/2014/chart" uri="{C3380CC4-5D6E-409C-BE32-E72D297353CC}">
              <c16:uniqueId val="{00000006-ED35-498A-8B44-BA3B955DBD11}"/>
            </c:ext>
          </c:extLst>
        </c:ser>
        <c:ser>
          <c:idx val="5"/>
          <c:order val="7"/>
          <c:tx>
            <c:strRef>
              <c:f>'64J_11'!$Y$1</c:f>
              <c:strCache>
                <c:ptCount val="1"/>
                <c:pt idx="0">
                  <c:v>UPAQDEP</c:v>
                </c:pt>
              </c:strCache>
            </c:strRef>
          </c:tx>
          <c:spPr>
            <a:ln w="19050" cap="rnd">
              <a:solidFill>
                <a:schemeClr val="tx1"/>
              </a:solidFill>
              <a:round/>
            </a:ln>
            <a:effectLst/>
          </c:spPr>
          <c:marker>
            <c:symbol val="none"/>
          </c:marker>
          <c:xVal>
            <c:numRef>
              <c:f>'64J_11'!$Y$4:$Y$5</c:f>
              <c:numCache>
                <c:formatCode>General</c:formatCode>
                <c:ptCount val="2"/>
                <c:pt idx="0">
                  <c:v>-20</c:v>
                </c:pt>
                <c:pt idx="1">
                  <c:v>30</c:v>
                </c:pt>
              </c:numCache>
            </c:numRef>
          </c:xVal>
          <c:yVal>
            <c:numRef>
              <c:f>'64J_11'!$Y$2:$Y$3</c:f>
              <c:numCache>
                <c:formatCode>General</c:formatCode>
                <c:ptCount val="2"/>
                <c:pt idx="0">
                  <c:v>126</c:v>
                </c:pt>
                <c:pt idx="1">
                  <c:v>126</c:v>
                </c:pt>
              </c:numCache>
            </c:numRef>
          </c:yVal>
          <c:smooth val="1"/>
          <c:extLst>
            <c:ext xmlns:c16="http://schemas.microsoft.com/office/drawing/2014/chart" uri="{C3380CC4-5D6E-409C-BE32-E72D297353CC}">
              <c16:uniqueId val="{00000007-ED35-498A-8B44-BA3B955DBD11}"/>
            </c:ext>
          </c:extLst>
        </c:ser>
        <c:ser>
          <c:idx val="6"/>
          <c:order val="8"/>
          <c:tx>
            <c:strRef>
              <c:f>'64J_11'!$Z$1</c:f>
              <c:strCache>
                <c:ptCount val="1"/>
                <c:pt idx="0">
                  <c:v>MIDCUDEP</c:v>
                </c:pt>
              </c:strCache>
            </c:strRef>
          </c:tx>
          <c:spPr>
            <a:ln w="19050" cap="rnd">
              <a:solidFill>
                <a:schemeClr val="tx1"/>
              </a:solidFill>
              <a:round/>
            </a:ln>
            <a:effectLst/>
          </c:spPr>
          <c:marker>
            <c:symbol val="none"/>
          </c:marker>
          <c:xVal>
            <c:numRef>
              <c:f>'64J_11'!$Y$4:$Y$5</c:f>
              <c:numCache>
                <c:formatCode>General</c:formatCode>
                <c:ptCount val="2"/>
                <c:pt idx="0">
                  <c:v>-20</c:v>
                </c:pt>
                <c:pt idx="1">
                  <c:v>30</c:v>
                </c:pt>
              </c:numCache>
            </c:numRef>
          </c:xVal>
          <c:yVal>
            <c:numRef>
              <c:f>'64J_11'!$Z$2:$Z$3</c:f>
              <c:numCache>
                <c:formatCode>General</c:formatCode>
                <c:ptCount val="2"/>
                <c:pt idx="0">
                  <c:v>175</c:v>
                </c:pt>
                <c:pt idx="1">
                  <c:v>175</c:v>
                </c:pt>
              </c:numCache>
            </c:numRef>
          </c:yVal>
          <c:smooth val="1"/>
          <c:extLst>
            <c:ext xmlns:c16="http://schemas.microsoft.com/office/drawing/2014/chart" uri="{C3380CC4-5D6E-409C-BE32-E72D297353CC}">
              <c16:uniqueId val="{00000008-ED35-498A-8B44-BA3B955DBD11}"/>
            </c:ext>
          </c:extLst>
        </c:ser>
        <c:ser>
          <c:idx val="7"/>
          <c:order val="9"/>
          <c:tx>
            <c:strRef>
              <c:f>'64J_11'!$AA$1</c:f>
              <c:strCache>
                <c:ptCount val="1"/>
                <c:pt idx="0">
                  <c:v>MIDAQDEP</c:v>
                </c:pt>
              </c:strCache>
            </c:strRef>
          </c:tx>
          <c:spPr>
            <a:ln w="19050" cap="rnd">
              <a:solidFill>
                <a:schemeClr val="tx1"/>
              </a:solidFill>
              <a:round/>
            </a:ln>
            <a:effectLst/>
          </c:spPr>
          <c:marker>
            <c:symbol val="none"/>
          </c:marker>
          <c:xVal>
            <c:numRef>
              <c:f>'64J_11'!$Y$4:$Y$5</c:f>
              <c:numCache>
                <c:formatCode>General</c:formatCode>
                <c:ptCount val="2"/>
                <c:pt idx="0">
                  <c:v>-20</c:v>
                </c:pt>
                <c:pt idx="1">
                  <c:v>30</c:v>
                </c:pt>
              </c:numCache>
            </c:numRef>
          </c:xVal>
          <c:yVal>
            <c:numRef>
              <c:f>'64J_11'!$AA$2:$AA$3</c:f>
              <c:numCache>
                <c:formatCode>General</c:formatCode>
                <c:ptCount val="2"/>
                <c:pt idx="0">
                  <c:v>191</c:v>
                </c:pt>
                <c:pt idx="1">
                  <c:v>191</c:v>
                </c:pt>
              </c:numCache>
            </c:numRef>
          </c:yVal>
          <c:smooth val="1"/>
          <c:extLst>
            <c:ext xmlns:c16="http://schemas.microsoft.com/office/drawing/2014/chart" uri="{C3380CC4-5D6E-409C-BE32-E72D297353CC}">
              <c16:uniqueId val="{00000009-ED35-498A-8B44-BA3B955DBD11}"/>
            </c:ext>
          </c:extLst>
        </c:ser>
        <c:ser>
          <c:idx val="8"/>
          <c:order val="10"/>
          <c:tx>
            <c:strRef>
              <c:f>'64J_11'!$AB$1</c:f>
              <c:strCache>
                <c:ptCount val="1"/>
                <c:pt idx="0">
                  <c:v>LOCUDEP</c:v>
                </c:pt>
              </c:strCache>
            </c:strRef>
          </c:tx>
          <c:spPr>
            <a:ln w="19050" cap="rnd">
              <a:solidFill>
                <a:schemeClr val="tx1"/>
              </a:solidFill>
              <a:round/>
            </a:ln>
            <a:effectLst/>
          </c:spPr>
          <c:marker>
            <c:symbol val="none"/>
          </c:marker>
          <c:xVal>
            <c:numRef>
              <c:f>'64J_11'!$Y$4:$Y$5</c:f>
              <c:numCache>
                <c:formatCode>General</c:formatCode>
                <c:ptCount val="2"/>
                <c:pt idx="0">
                  <c:v>-20</c:v>
                </c:pt>
                <c:pt idx="1">
                  <c:v>30</c:v>
                </c:pt>
              </c:numCache>
            </c:numRef>
          </c:xVal>
          <c:yVal>
            <c:numRef>
              <c:f>'64J_11'!$AB$2:$AB$3</c:f>
              <c:numCache>
                <c:formatCode>General</c:formatCode>
                <c:ptCount val="2"/>
                <c:pt idx="0">
                  <c:v>224</c:v>
                </c:pt>
                <c:pt idx="1">
                  <c:v>224</c:v>
                </c:pt>
              </c:numCache>
            </c:numRef>
          </c:yVal>
          <c:smooth val="1"/>
          <c:extLst>
            <c:ext xmlns:c16="http://schemas.microsoft.com/office/drawing/2014/chart" uri="{C3380CC4-5D6E-409C-BE32-E72D297353CC}">
              <c16:uniqueId val="{0000000A-ED35-498A-8B44-BA3B955DBD11}"/>
            </c:ext>
          </c:extLst>
        </c:ser>
        <c:ser>
          <c:idx val="9"/>
          <c:order val="11"/>
          <c:tx>
            <c:strRef>
              <c:f>'64J_11'!$AC$1</c:f>
              <c:strCache>
                <c:ptCount val="1"/>
                <c:pt idx="0">
                  <c:v>LOAQDEP</c:v>
                </c:pt>
              </c:strCache>
            </c:strRef>
          </c:tx>
          <c:spPr>
            <a:ln w="19050" cap="rnd">
              <a:solidFill>
                <a:schemeClr val="tx1"/>
              </a:solidFill>
              <a:round/>
            </a:ln>
            <a:effectLst/>
          </c:spPr>
          <c:marker>
            <c:symbol val="none"/>
          </c:marker>
          <c:xVal>
            <c:numRef>
              <c:f>'64J_11'!$Y$4:$Y$5</c:f>
              <c:numCache>
                <c:formatCode>General</c:formatCode>
                <c:ptCount val="2"/>
                <c:pt idx="0">
                  <c:v>-20</c:v>
                </c:pt>
                <c:pt idx="1">
                  <c:v>30</c:v>
                </c:pt>
              </c:numCache>
            </c:numRef>
          </c:xVal>
          <c:yVal>
            <c:numRef>
              <c:f>'64J_11'!$AC$2:$AC$3</c:f>
              <c:numCache>
                <c:formatCode>General</c:formatCode>
                <c:ptCount val="2"/>
                <c:pt idx="0">
                  <c:v>273</c:v>
                </c:pt>
                <c:pt idx="1">
                  <c:v>273</c:v>
                </c:pt>
              </c:numCache>
            </c:numRef>
          </c:yVal>
          <c:smooth val="1"/>
          <c:extLst>
            <c:ext xmlns:c16="http://schemas.microsoft.com/office/drawing/2014/chart" uri="{C3380CC4-5D6E-409C-BE32-E72D297353CC}">
              <c16:uniqueId val="{0000000B-ED35-498A-8B44-BA3B955DBD11}"/>
            </c:ext>
          </c:extLst>
        </c:ser>
        <c:dLbls>
          <c:showLegendKey val="0"/>
          <c:showVal val="0"/>
          <c:showCatName val="0"/>
          <c:showSerName val="0"/>
          <c:showPercent val="0"/>
          <c:showBubbleSize val="0"/>
        </c:dLbls>
        <c:axId val="702675720"/>
        <c:axId val="702676704"/>
      </c:scatterChart>
      <c:valAx>
        <c:axId val="702675720"/>
        <c:scaling>
          <c:orientation val="minMax"/>
          <c:max val="30"/>
          <c:min val="-2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l-GR" dirty="0">
                    <a:solidFill>
                      <a:sysClr val="windowText" lastClr="000000"/>
                    </a:solidFill>
                    <a:latin typeface="Calibri" panose="020F0502020204030204" pitchFamily="34" charset="0"/>
                    <a:cs typeface="Calibri" panose="020F0502020204030204" pitchFamily="34" charset="0"/>
                  </a:rPr>
                  <a:t>Δ</a:t>
                </a:r>
                <a:r>
                  <a:rPr lang="en-US" dirty="0">
                    <a:solidFill>
                      <a:sysClr val="windowText" lastClr="000000"/>
                    </a:solidFill>
                    <a:latin typeface="Calibri" panose="020F0502020204030204" pitchFamily="34" charset="0"/>
                    <a:cs typeface="Calibri" panose="020F0502020204030204" pitchFamily="34" charset="0"/>
                  </a:rPr>
                  <a:t> in Conductance (mS/m)</a:t>
                </a:r>
                <a:endParaRPr lang="en-US" dirty="0">
                  <a:solidFill>
                    <a:sysClr val="windowText" lastClr="000000"/>
                  </a:solidFill>
                </a:endParaRP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702676704"/>
        <c:crosses val="autoZero"/>
        <c:crossBetween val="midCat"/>
      </c:valAx>
      <c:valAx>
        <c:axId val="702676704"/>
        <c:scaling>
          <c:orientation val="maxMin"/>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702675720"/>
        <c:crosses val="autoZero"/>
        <c:crossBetween val="midCat"/>
      </c:valAx>
      <c:spPr>
        <a:noFill/>
        <a:ln>
          <a:solidFill>
            <a:sysClr val="windowText" lastClr="000000"/>
          </a:solidFill>
        </a:ln>
        <a:effectLst/>
      </c:spPr>
    </c:plotArea>
    <c:legend>
      <c:legendPos val="r"/>
      <c:layout>
        <c:manualLayout>
          <c:xMode val="edge"/>
          <c:yMode val="edge"/>
          <c:x val="0.68682512598891388"/>
          <c:y val="0.81975720226183124"/>
          <c:w val="0.27713318694843431"/>
          <c:h val="0.12074425969912905"/>
        </c:manualLayout>
      </c:layout>
      <c:overlay val="0"/>
      <c:spPr>
        <a:noFill/>
        <a:ln>
          <a:noFill/>
        </a:ln>
        <a:effectLst/>
      </c:spPr>
      <c:txPr>
        <a:bodyPr rot="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1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r>
              <a:rPr lang="en-US" b="1">
                <a:solidFill>
                  <a:sysClr val="windowText" lastClr="000000"/>
                </a:solidFill>
                <a:latin typeface="Calibri" panose="020F0502020204030204" pitchFamily="34" charset="0"/>
                <a:cs typeface="Calibri" panose="020F0502020204030204" pitchFamily="34" charset="0"/>
              </a:rPr>
              <a:t>64J 11 </a:t>
            </a:r>
            <a:r>
              <a:rPr lang="el-GR" b="1">
                <a:solidFill>
                  <a:sysClr val="windowText" lastClr="000000"/>
                </a:solidFill>
                <a:latin typeface="Calibri" panose="020F0502020204030204" pitchFamily="34" charset="0"/>
                <a:cs typeface="Calibri" panose="020F0502020204030204" pitchFamily="34" charset="0"/>
              </a:rPr>
              <a:t>Δ</a:t>
            </a:r>
            <a:r>
              <a:rPr lang="en-US" b="1">
                <a:solidFill>
                  <a:sysClr val="windowText" lastClr="000000"/>
                </a:solidFill>
                <a:latin typeface="Calibri" panose="020F0502020204030204" pitchFamily="34" charset="0"/>
                <a:cs typeface="Calibri" panose="020F0502020204030204" pitchFamily="34" charset="0"/>
              </a:rPr>
              <a:t> in Conductance Over</a:t>
            </a:r>
            <a:r>
              <a:rPr lang="en-US" b="1" baseline="0">
                <a:solidFill>
                  <a:sysClr val="windowText" lastClr="000000"/>
                </a:solidFill>
                <a:latin typeface="Calibri" panose="020F0502020204030204" pitchFamily="34" charset="0"/>
                <a:cs typeface="Calibri" panose="020F0502020204030204" pitchFamily="34" charset="0"/>
              </a:rPr>
              <a:t> Time</a:t>
            </a:r>
            <a:endParaRPr lang="en-US" b="1">
              <a:solidFill>
                <a:sysClr val="windowText" lastClr="000000"/>
              </a:solidFill>
            </a:endParaRPr>
          </a:p>
        </c:rich>
      </c:tx>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4.7048556430446191E-2"/>
          <c:y val="0.12306173278221458"/>
          <c:w val="0.90972922134733158"/>
          <c:h val="0.83937413108397085"/>
        </c:manualLayout>
      </c:layout>
      <c:scatterChart>
        <c:scatterStyle val="smoothMarker"/>
        <c:varyColors val="0"/>
        <c:ser>
          <c:idx val="0"/>
          <c:order val="0"/>
          <c:tx>
            <c:strRef>
              <c:f>'64J_11'!$O$1</c:f>
              <c:strCache>
                <c:ptCount val="1"/>
                <c:pt idx="0">
                  <c:v>2008-2016</c:v>
                </c:pt>
              </c:strCache>
            </c:strRef>
          </c:tx>
          <c:spPr>
            <a:ln w="12700" cap="rnd">
              <a:solidFill>
                <a:schemeClr val="accent1">
                  <a:lumMod val="40000"/>
                  <a:lumOff val="60000"/>
                </a:schemeClr>
              </a:solidFill>
              <a:round/>
            </a:ln>
            <a:effectLst/>
          </c:spPr>
          <c:marker>
            <c:symbol val="none"/>
          </c:marker>
          <c:xVal>
            <c:numRef>
              <c:f>'64J_11'!$O$2:$O$3036</c:f>
              <c:numCache>
                <c:formatCode>General</c:formatCode>
                <c:ptCount val="3035"/>
                <c:pt idx="4">
                  <c:v>4.9000000000000004</c:v>
                </c:pt>
                <c:pt idx="5">
                  <c:v>5.08</c:v>
                </c:pt>
                <c:pt idx="6">
                  <c:v>5.2200000000000006</c:v>
                </c:pt>
                <c:pt idx="7">
                  <c:v>5.0999999999999996</c:v>
                </c:pt>
                <c:pt idx="8">
                  <c:v>5.24</c:v>
                </c:pt>
                <c:pt idx="9">
                  <c:v>5.4799999999999995</c:v>
                </c:pt>
                <c:pt idx="10">
                  <c:v>5.52</c:v>
                </c:pt>
                <c:pt idx="11">
                  <c:v>5.54</c:v>
                </c:pt>
                <c:pt idx="12">
                  <c:v>5.5400000000000009</c:v>
                </c:pt>
                <c:pt idx="13">
                  <c:v>5.28</c:v>
                </c:pt>
                <c:pt idx="14">
                  <c:v>5.1000000000000005</c:v>
                </c:pt>
                <c:pt idx="15">
                  <c:v>4.9800000000000004</c:v>
                </c:pt>
                <c:pt idx="16">
                  <c:v>4.9800000000000004</c:v>
                </c:pt>
                <c:pt idx="17">
                  <c:v>5.32</c:v>
                </c:pt>
                <c:pt idx="18">
                  <c:v>5.58</c:v>
                </c:pt>
                <c:pt idx="19">
                  <c:v>5.7</c:v>
                </c:pt>
                <c:pt idx="20">
                  <c:v>5.72</c:v>
                </c:pt>
                <c:pt idx="21">
                  <c:v>6.02</c:v>
                </c:pt>
                <c:pt idx="22">
                  <c:v>6.1</c:v>
                </c:pt>
                <c:pt idx="23">
                  <c:v>6.3599999999999994</c:v>
                </c:pt>
                <c:pt idx="24">
                  <c:v>6.56</c:v>
                </c:pt>
                <c:pt idx="25">
                  <c:v>7.1</c:v>
                </c:pt>
                <c:pt idx="26">
                  <c:v>7.4799999999999995</c:v>
                </c:pt>
                <c:pt idx="27">
                  <c:v>7.9599999999999991</c:v>
                </c:pt>
                <c:pt idx="28">
                  <c:v>8.6199999999999992</c:v>
                </c:pt>
                <c:pt idx="29">
                  <c:v>9.1999999999999993</c:v>
                </c:pt>
                <c:pt idx="30">
                  <c:v>9.84</c:v>
                </c:pt>
                <c:pt idx="31">
                  <c:v>10.1</c:v>
                </c:pt>
                <c:pt idx="32">
                  <c:v>10.580000000000002</c:v>
                </c:pt>
                <c:pt idx="33">
                  <c:v>11.02</c:v>
                </c:pt>
                <c:pt idx="34">
                  <c:v>11.52</c:v>
                </c:pt>
                <c:pt idx="35">
                  <c:v>12.08</c:v>
                </c:pt>
                <c:pt idx="36">
                  <c:v>13</c:v>
                </c:pt>
                <c:pt idx="37">
                  <c:v>13.84</c:v>
                </c:pt>
                <c:pt idx="38">
                  <c:v>14.62</c:v>
                </c:pt>
                <c:pt idx="39">
                  <c:v>15.9</c:v>
                </c:pt>
                <c:pt idx="40">
                  <c:v>16.68</c:v>
                </c:pt>
                <c:pt idx="41">
                  <c:v>17.52</c:v>
                </c:pt>
                <c:pt idx="42">
                  <c:v>18.46</c:v>
                </c:pt>
                <c:pt idx="43">
                  <c:v>19.259999999999998</c:v>
                </c:pt>
                <c:pt idx="44">
                  <c:v>19.8</c:v>
                </c:pt>
                <c:pt idx="45">
                  <c:v>20.759999999999998</c:v>
                </c:pt>
                <c:pt idx="46">
                  <c:v>21.359999999999996</c:v>
                </c:pt>
                <c:pt idx="47">
                  <c:v>21.84</c:v>
                </c:pt>
                <c:pt idx="48">
                  <c:v>22.299999999999997</c:v>
                </c:pt>
                <c:pt idx="49">
                  <c:v>22.6</c:v>
                </c:pt>
                <c:pt idx="50">
                  <c:v>22.82</c:v>
                </c:pt>
                <c:pt idx="51">
                  <c:v>23.04</c:v>
                </c:pt>
                <c:pt idx="52">
                  <c:v>23.380000000000003</c:v>
                </c:pt>
                <c:pt idx="53">
                  <c:v>23.479999999999997</c:v>
                </c:pt>
                <c:pt idx="54">
                  <c:v>23.82</c:v>
                </c:pt>
                <c:pt idx="55">
                  <c:v>23.88</c:v>
                </c:pt>
                <c:pt idx="56">
                  <c:v>23.979999999999997</c:v>
                </c:pt>
                <c:pt idx="57">
                  <c:v>23.58</c:v>
                </c:pt>
                <c:pt idx="58">
                  <c:v>23.46</c:v>
                </c:pt>
                <c:pt idx="59">
                  <c:v>23.18</c:v>
                </c:pt>
                <c:pt idx="60">
                  <c:v>22.6</c:v>
                </c:pt>
                <c:pt idx="61">
                  <c:v>22.42</c:v>
                </c:pt>
                <c:pt idx="62">
                  <c:v>22.32</c:v>
                </c:pt>
                <c:pt idx="63">
                  <c:v>22.139999999999997</c:v>
                </c:pt>
                <c:pt idx="64">
                  <c:v>21.96</c:v>
                </c:pt>
                <c:pt idx="65">
                  <c:v>21.98</c:v>
                </c:pt>
                <c:pt idx="66">
                  <c:v>21.5</c:v>
                </c:pt>
                <c:pt idx="67">
                  <c:v>21</c:v>
                </c:pt>
                <c:pt idx="68">
                  <c:v>20.399999999999999</c:v>
                </c:pt>
                <c:pt idx="69">
                  <c:v>19.899999999999999</c:v>
                </c:pt>
                <c:pt idx="70">
                  <c:v>19.68</c:v>
                </c:pt>
                <c:pt idx="71">
                  <c:v>19.34</c:v>
                </c:pt>
                <c:pt idx="72">
                  <c:v>19.3</c:v>
                </c:pt>
                <c:pt idx="73">
                  <c:v>19.560000000000002</c:v>
                </c:pt>
                <c:pt idx="74">
                  <c:v>19.440000000000001</c:v>
                </c:pt>
                <c:pt idx="75">
                  <c:v>19.18</c:v>
                </c:pt>
                <c:pt idx="76">
                  <c:v>18.96</c:v>
                </c:pt>
                <c:pt idx="77">
                  <c:v>18.600000000000001</c:v>
                </c:pt>
                <c:pt idx="78">
                  <c:v>18.16</c:v>
                </c:pt>
                <c:pt idx="79">
                  <c:v>17.899999999999999</c:v>
                </c:pt>
                <c:pt idx="80">
                  <c:v>17.740000000000002</c:v>
                </c:pt>
                <c:pt idx="81">
                  <c:v>17.940000000000005</c:v>
                </c:pt>
                <c:pt idx="82">
                  <c:v>18.080000000000005</c:v>
                </c:pt>
                <c:pt idx="83">
                  <c:v>18.3</c:v>
                </c:pt>
                <c:pt idx="84">
                  <c:v>18.619999999999997</c:v>
                </c:pt>
                <c:pt idx="85">
                  <c:v>19.079999999999998</c:v>
                </c:pt>
                <c:pt idx="86">
                  <c:v>19.619999999999997</c:v>
                </c:pt>
                <c:pt idx="87">
                  <c:v>19.839999999999996</c:v>
                </c:pt>
                <c:pt idx="88">
                  <c:v>20.479999999999997</c:v>
                </c:pt>
                <c:pt idx="89">
                  <c:v>20.92</c:v>
                </c:pt>
                <c:pt idx="90">
                  <c:v>21.400000000000002</c:v>
                </c:pt>
                <c:pt idx="91">
                  <c:v>21.68</c:v>
                </c:pt>
                <c:pt idx="92">
                  <c:v>22.340000000000003</c:v>
                </c:pt>
                <c:pt idx="93">
                  <c:v>22.560000000000002</c:v>
                </c:pt>
                <c:pt idx="94">
                  <c:v>22.979999999999997</c:v>
                </c:pt>
                <c:pt idx="95">
                  <c:v>22.859999999999996</c:v>
                </c:pt>
                <c:pt idx="96">
                  <c:v>23.259999999999998</c:v>
                </c:pt>
                <c:pt idx="97">
                  <c:v>23.84</c:v>
                </c:pt>
                <c:pt idx="98">
                  <c:v>24.360000000000003</c:v>
                </c:pt>
                <c:pt idx="99">
                  <c:v>24.4</c:v>
                </c:pt>
                <c:pt idx="100">
                  <c:v>24.9</c:v>
                </c:pt>
                <c:pt idx="101">
                  <c:v>24.68</c:v>
                </c:pt>
                <c:pt idx="102">
                  <c:v>24.720000000000002</c:v>
                </c:pt>
                <c:pt idx="103">
                  <c:v>24.5</c:v>
                </c:pt>
                <c:pt idx="104">
                  <c:v>24.7</c:v>
                </c:pt>
                <c:pt idx="105">
                  <c:v>24.699999999999996</c:v>
                </c:pt>
                <c:pt idx="106">
                  <c:v>24.459999999999997</c:v>
                </c:pt>
                <c:pt idx="107">
                  <c:v>24.08</c:v>
                </c:pt>
                <c:pt idx="108">
                  <c:v>23.779999999999998</c:v>
                </c:pt>
                <c:pt idx="109">
                  <c:v>23.299999999999997</c:v>
                </c:pt>
                <c:pt idx="110">
                  <c:v>23.04</c:v>
                </c:pt>
                <c:pt idx="111">
                  <c:v>22.52</c:v>
                </c:pt>
                <c:pt idx="112">
                  <c:v>21.54</c:v>
                </c:pt>
                <c:pt idx="113">
                  <c:v>20.7</c:v>
                </c:pt>
                <c:pt idx="114">
                  <c:v>20.2</c:v>
                </c:pt>
                <c:pt idx="115">
                  <c:v>19.599999999999998</c:v>
                </c:pt>
                <c:pt idx="116">
                  <c:v>19.160000000000004</c:v>
                </c:pt>
                <c:pt idx="117">
                  <c:v>18.78</c:v>
                </c:pt>
                <c:pt idx="118">
                  <c:v>18.559999999999999</c:v>
                </c:pt>
                <c:pt idx="119">
                  <c:v>17.78</c:v>
                </c:pt>
                <c:pt idx="120">
                  <c:v>16.940000000000005</c:v>
                </c:pt>
                <c:pt idx="121">
                  <c:v>16.600000000000001</c:v>
                </c:pt>
                <c:pt idx="122">
                  <c:v>15.9</c:v>
                </c:pt>
                <c:pt idx="123">
                  <c:v>15.220000000000002</c:v>
                </c:pt>
                <c:pt idx="124">
                  <c:v>14.620000000000001</c:v>
                </c:pt>
                <c:pt idx="125">
                  <c:v>13.8</c:v>
                </c:pt>
                <c:pt idx="126">
                  <c:v>13.24</c:v>
                </c:pt>
                <c:pt idx="127">
                  <c:v>12.98</c:v>
                </c:pt>
                <c:pt idx="128">
                  <c:v>12.320000000000002</c:v>
                </c:pt>
                <c:pt idx="129">
                  <c:v>11.88</c:v>
                </c:pt>
                <c:pt idx="130">
                  <c:v>11.360000000000001</c:v>
                </c:pt>
                <c:pt idx="131">
                  <c:v>10.96</c:v>
                </c:pt>
                <c:pt idx="132">
                  <c:v>10.620000000000001</c:v>
                </c:pt>
                <c:pt idx="133">
                  <c:v>10.5</c:v>
                </c:pt>
                <c:pt idx="134">
                  <c:v>10.02</c:v>
                </c:pt>
                <c:pt idx="135">
                  <c:v>9.7200000000000006</c:v>
                </c:pt>
                <c:pt idx="136">
                  <c:v>8.84</c:v>
                </c:pt>
                <c:pt idx="137">
                  <c:v>8.8000000000000007</c:v>
                </c:pt>
                <c:pt idx="138">
                  <c:v>8.8000000000000007</c:v>
                </c:pt>
                <c:pt idx="139">
                  <c:v>8.6800000000000015</c:v>
                </c:pt>
                <c:pt idx="140">
                  <c:v>8.5400000000000009</c:v>
                </c:pt>
                <c:pt idx="141">
                  <c:v>8.4400000000000013</c:v>
                </c:pt>
                <c:pt idx="142">
                  <c:v>7.74</c:v>
                </c:pt>
                <c:pt idx="143">
                  <c:v>7.24</c:v>
                </c:pt>
                <c:pt idx="144">
                  <c:v>6.9799999999999995</c:v>
                </c:pt>
                <c:pt idx="145">
                  <c:v>7.12</c:v>
                </c:pt>
                <c:pt idx="146">
                  <c:v>7.4799999999999995</c:v>
                </c:pt>
                <c:pt idx="147">
                  <c:v>6.92</c:v>
                </c:pt>
                <c:pt idx="148">
                  <c:v>5.96</c:v>
                </c:pt>
                <c:pt idx="149">
                  <c:v>5.3</c:v>
                </c:pt>
                <c:pt idx="150">
                  <c:v>5.32</c:v>
                </c:pt>
                <c:pt idx="151">
                  <c:v>5.0400000000000009</c:v>
                </c:pt>
                <c:pt idx="152">
                  <c:v>5.58</c:v>
                </c:pt>
                <c:pt idx="153">
                  <c:v>6.36</c:v>
                </c:pt>
                <c:pt idx="154">
                  <c:v>7.1</c:v>
                </c:pt>
                <c:pt idx="155">
                  <c:v>6.56</c:v>
                </c:pt>
                <c:pt idx="156">
                  <c:v>6.5</c:v>
                </c:pt>
                <c:pt idx="157">
                  <c:v>6.16</c:v>
                </c:pt>
                <c:pt idx="158">
                  <c:v>5.5600000000000005</c:v>
                </c:pt>
                <c:pt idx="159">
                  <c:v>5.3600000000000012</c:v>
                </c:pt>
                <c:pt idx="160">
                  <c:v>5.04</c:v>
                </c:pt>
                <c:pt idx="161">
                  <c:v>4.6199999999999992</c:v>
                </c:pt>
                <c:pt idx="162">
                  <c:v>4.5</c:v>
                </c:pt>
                <c:pt idx="163">
                  <c:v>4.4399999999999995</c:v>
                </c:pt>
                <c:pt idx="164">
                  <c:v>4.1199999999999992</c:v>
                </c:pt>
                <c:pt idx="165">
                  <c:v>3.94</c:v>
                </c:pt>
                <c:pt idx="166">
                  <c:v>3.78</c:v>
                </c:pt>
                <c:pt idx="167">
                  <c:v>3.5</c:v>
                </c:pt>
                <c:pt idx="168">
                  <c:v>3.4200000000000004</c:v>
                </c:pt>
                <c:pt idx="169">
                  <c:v>3.2</c:v>
                </c:pt>
                <c:pt idx="170">
                  <c:v>3.6599999999999993</c:v>
                </c:pt>
                <c:pt idx="171">
                  <c:v>3.7600000000000002</c:v>
                </c:pt>
                <c:pt idx="172">
                  <c:v>3.9399999999999991</c:v>
                </c:pt>
                <c:pt idx="173">
                  <c:v>3.9599999999999995</c:v>
                </c:pt>
                <c:pt idx="174">
                  <c:v>4.3199999999999994</c:v>
                </c:pt>
                <c:pt idx="175">
                  <c:v>4.04</c:v>
                </c:pt>
                <c:pt idx="176">
                  <c:v>4.1800000000000006</c:v>
                </c:pt>
                <c:pt idx="177">
                  <c:v>4.0999999999999996</c:v>
                </c:pt>
                <c:pt idx="178">
                  <c:v>3.8600000000000003</c:v>
                </c:pt>
                <c:pt idx="179">
                  <c:v>3.5</c:v>
                </c:pt>
                <c:pt idx="180">
                  <c:v>3.62</c:v>
                </c:pt>
                <c:pt idx="181">
                  <c:v>3.62</c:v>
                </c:pt>
                <c:pt idx="182">
                  <c:v>3.72</c:v>
                </c:pt>
                <c:pt idx="183">
                  <c:v>3.8400000000000007</c:v>
                </c:pt>
                <c:pt idx="184">
                  <c:v>3.8200000000000003</c:v>
                </c:pt>
                <c:pt idx="185">
                  <c:v>3.62</c:v>
                </c:pt>
                <c:pt idx="186">
                  <c:v>3.4799999999999995</c:v>
                </c:pt>
                <c:pt idx="187">
                  <c:v>3.3600000000000003</c:v>
                </c:pt>
                <c:pt idx="188">
                  <c:v>3.2399999999999998</c:v>
                </c:pt>
                <c:pt idx="189">
                  <c:v>3.3199999999999994</c:v>
                </c:pt>
                <c:pt idx="190">
                  <c:v>3.4</c:v>
                </c:pt>
                <c:pt idx="191">
                  <c:v>3.2599999999999993</c:v>
                </c:pt>
                <c:pt idx="192">
                  <c:v>3.1</c:v>
                </c:pt>
                <c:pt idx="193">
                  <c:v>3.4199999999999995</c:v>
                </c:pt>
                <c:pt idx="194">
                  <c:v>3.6</c:v>
                </c:pt>
                <c:pt idx="195">
                  <c:v>3.46</c:v>
                </c:pt>
                <c:pt idx="196">
                  <c:v>3.54</c:v>
                </c:pt>
                <c:pt idx="197">
                  <c:v>3.78</c:v>
                </c:pt>
                <c:pt idx="198">
                  <c:v>3.8600000000000003</c:v>
                </c:pt>
                <c:pt idx="199">
                  <c:v>3.7800000000000002</c:v>
                </c:pt>
                <c:pt idx="200">
                  <c:v>4.1000000000000005</c:v>
                </c:pt>
                <c:pt idx="201">
                  <c:v>4.5</c:v>
                </c:pt>
                <c:pt idx="202">
                  <c:v>4.82</c:v>
                </c:pt>
                <c:pt idx="203">
                  <c:v>5.08</c:v>
                </c:pt>
                <c:pt idx="204">
                  <c:v>5.24</c:v>
                </c:pt>
                <c:pt idx="205">
                  <c:v>4.96</c:v>
                </c:pt>
                <c:pt idx="206">
                  <c:v>4.6199999999999992</c:v>
                </c:pt>
                <c:pt idx="207">
                  <c:v>4.6399999999999997</c:v>
                </c:pt>
                <c:pt idx="208">
                  <c:v>4.58</c:v>
                </c:pt>
                <c:pt idx="209">
                  <c:v>4.6199999999999992</c:v>
                </c:pt>
                <c:pt idx="210">
                  <c:v>5.0999999999999996</c:v>
                </c:pt>
                <c:pt idx="211">
                  <c:v>5.48</c:v>
                </c:pt>
                <c:pt idx="212">
                  <c:v>5.28</c:v>
                </c:pt>
                <c:pt idx="213">
                  <c:v>5.3</c:v>
                </c:pt>
                <c:pt idx="214">
                  <c:v>5.2</c:v>
                </c:pt>
                <c:pt idx="215">
                  <c:v>4.9799999999999995</c:v>
                </c:pt>
                <c:pt idx="216">
                  <c:v>4.7</c:v>
                </c:pt>
                <c:pt idx="217">
                  <c:v>4.4000000000000004</c:v>
                </c:pt>
                <c:pt idx="218">
                  <c:v>4.3600000000000012</c:v>
                </c:pt>
                <c:pt idx="219">
                  <c:v>3.9800000000000004</c:v>
                </c:pt>
                <c:pt idx="220">
                  <c:v>3.6800000000000006</c:v>
                </c:pt>
                <c:pt idx="221">
                  <c:v>3.44</c:v>
                </c:pt>
                <c:pt idx="222">
                  <c:v>3.6</c:v>
                </c:pt>
                <c:pt idx="223">
                  <c:v>3</c:v>
                </c:pt>
                <c:pt idx="224">
                  <c:v>3.04</c:v>
                </c:pt>
                <c:pt idx="225">
                  <c:v>3.0400000000000005</c:v>
                </c:pt>
                <c:pt idx="226">
                  <c:v>3.16</c:v>
                </c:pt>
                <c:pt idx="227">
                  <c:v>3.14</c:v>
                </c:pt>
                <c:pt idx="228">
                  <c:v>3.4799999999999995</c:v>
                </c:pt>
                <c:pt idx="229">
                  <c:v>3.46</c:v>
                </c:pt>
                <c:pt idx="230">
                  <c:v>3.4</c:v>
                </c:pt>
                <c:pt idx="231">
                  <c:v>3.56</c:v>
                </c:pt>
                <c:pt idx="232">
                  <c:v>3.38</c:v>
                </c:pt>
                <c:pt idx="233">
                  <c:v>3.2399999999999998</c:v>
                </c:pt>
                <c:pt idx="234">
                  <c:v>3.5400000000000005</c:v>
                </c:pt>
                <c:pt idx="235">
                  <c:v>3.88</c:v>
                </c:pt>
                <c:pt idx="236">
                  <c:v>3.5799999999999996</c:v>
                </c:pt>
                <c:pt idx="237">
                  <c:v>3.2600000000000002</c:v>
                </c:pt>
                <c:pt idx="238">
                  <c:v>3.2800000000000002</c:v>
                </c:pt>
                <c:pt idx="239">
                  <c:v>2.9200000000000004</c:v>
                </c:pt>
                <c:pt idx="240">
                  <c:v>2.5800000000000005</c:v>
                </c:pt>
                <c:pt idx="241">
                  <c:v>2.66</c:v>
                </c:pt>
                <c:pt idx="242">
                  <c:v>3.1800000000000006</c:v>
                </c:pt>
                <c:pt idx="243">
                  <c:v>3.06</c:v>
                </c:pt>
                <c:pt idx="244">
                  <c:v>3.0599999999999996</c:v>
                </c:pt>
                <c:pt idx="245">
                  <c:v>2.82</c:v>
                </c:pt>
                <c:pt idx="246">
                  <c:v>2.42</c:v>
                </c:pt>
                <c:pt idx="247">
                  <c:v>2</c:v>
                </c:pt>
                <c:pt idx="248">
                  <c:v>2.1399999999999997</c:v>
                </c:pt>
                <c:pt idx="249">
                  <c:v>1.8</c:v>
                </c:pt>
                <c:pt idx="250">
                  <c:v>2.08</c:v>
                </c:pt>
                <c:pt idx="251">
                  <c:v>2.2800000000000002</c:v>
                </c:pt>
                <c:pt idx="252">
                  <c:v>2.76</c:v>
                </c:pt>
                <c:pt idx="253">
                  <c:v>2.68</c:v>
                </c:pt>
                <c:pt idx="254">
                  <c:v>2.82</c:v>
                </c:pt>
                <c:pt idx="255">
                  <c:v>3.4</c:v>
                </c:pt>
                <c:pt idx="256">
                  <c:v>3.4</c:v>
                </c:pt>
                <c:pt idx="257">
                  <c:v>3.3600000000000003</c:v>
                </c:pt>
                <c:pt idx="258">
                  <c:v>3.56</c:v>
                </c:pt>
                <c:pt idx="259">
                  <c:v>3.9</c:v>
                </c:pt>
                <c:pt idx="260">
                  <c:v>3.2599999999999993</c:v>
                </c:pt>
                <c:pt idx="261">
                  <c:v>3.3</c:v>
                </c:pt>
                <c:pt idx="262">
                  <c:v>2.9199999999999995</c:v>
                </c:pt>
                <c:pt idx="263">
                  <c:v>2.2599999999999993</c:v>
                </c:pt>
                <c:pt idx="264">
                  <c:v>2.3200000000000003</c:v>
                </c:pt>
                <c:pt idx="265">
                  <c:v>2.3600000000000003</c:v>
                </c:pt>
                <c:pt idx="266">
                  <c:v>2.4800000000000004</c:v>
                </c:pt>
                <c:pt idx="267">
                  <c:v>2.6799999999999997</c:v>
                </c:pt>
                <c:pt idx="268">
                  <c:v>3.1599999999999997</c:v>
                </c:pt>
                <c:pt idx="269">
                  <c:v>3.2199999999999998</c:v>
                </c:pt>
                <c:pt idx="270">
                  <c:v>3.2399999999999998</c:v>
                </c:pt>
                <c:pt idx="271">
                  <c:v>3.1</c:v>
                </c:pt>
                <c:pt idx="272">
                  <c:v>3.0200000000000005</c:v>
                </c:pt>
                <c:pt idx="273">
                  <c:v>2.8000000000000007</c:v>
                </c:pt>
                <c:pt idx="274">
                  <c:v>2.5200000000000005</c:v>
                </c:pt>
                <c:pt idx="275">
                  <c:v>2.46</c:v>
                </c:pt>
                <c:pt idx="276">
                  <c:v>2.46</c:v>
                </c:pt>
                <c:pt idx="277">
                  <c:v>2.2000000000000002</c:v>
                </c:pt>
                <c:pt idx="278">
                  <c:v>2.2800000000000002</c:v>
                </c:pt>
                <c:pt idx="279">
                  <c:v>2.56</c:v>
                </c:pt>
                <c:pt idx="280">
                  <c:v>2.5999999999999996</c:v>
                </c:pt>
                <c:pt idx="281">
                  <c:v>2.1599999999999997</c:v>
                </c:pt>
                <c:pt idx="282">
                  <c:v>2.2599999999999993</c:v>
                </c:pt>
                <c:pt idx="283">
                  <c:v>2.0999999999999996</c:v>
                </c:pt>
                <c:pt idx="284">
                  <c:v>2.0799999999999996</c:v>
                </c:pt>
                <c:pt idx="285">
                  <c:v>2.3600000000000003</c:v>
                </c:pt>
                <c:pt idx="286">
                  <c:v>2.6800000000000006</c:v>
                </c:pt>
                <c:pt idx="287">
                  <c:v>2.7</c:v>
                </c:pt>
                <c:pt idx="288">
                  <c:v>3.4</c:v>
                </c:pt>
                <c:pt idx="289">
                  <c:v>3.2800000000000002</c:v>
                </c:pt>
                <c:pt idx="290">
                  <c:v>2.8800000000000003</c:v>
                </c:pt>
                <c:pt idx="291">
                  <c:v>2.1800000000000006</c:v>
                </c:pt>
                <c:pt idx="292">
                  <c:v>2.6000000000000005</c:v>
                </c:pt>
                <c:pt idx="293">
                  <c:v>2.54</c:v>
                </c:pt>
                <c:pt idx="294">
                  <c:v>3.02</c:v>
                </c:pt>
                <c:pt idx="295">
                  <c:v>3.0999999999999996</c:v>
                </c:pt>
                <c:pt idx="296">
                  <c:v>4.2200000000000006</c:v>
                </c:pt>
                <c:pt idx="297">
                  <c:v>4.0399999999999991</c:v>
                </c:pt>
                <c:pt idx="298">
                  <c:v>3.94</c:v>
                </c:pt>
                <c:pt idx="299">
                  <c:v>3.54</c:v>
                </c:pt>
                <c:pt idx="300">
                  <c:v>4</c:v>
                </c:pt>
                <c:pt idx="301">
                  <c:v>3.6799999999999997</c:v>
                </c:pt>
                <c:pt idx="302">
                  <c:v>3.6</c:v>
                </c:pt>
                <c:pt idx="303">
                  <c:v>2.94</c:v>
                </c:pt>
                <c:pt idx="304">
                  <c:v>3.0199999999999996</c:v>
                </c:pt>
                <c:pt idx="305">
                  <c:v>2.46</c:v>
                </c:pt>
                <c:pt idx="306">
                  <c:v>2.7599999999999993</c:v>
                </c:pt>
                <c:pt idx="307">
                  <c:v>2.9999999999999991</c:v>
                </c:pt>
                <c:pt idx="308">
                  <c:v>3.6199999999999988</c:v>
                </c:pt>
                <c:pt idx="309">
                  <c:v>3.4799999999999995</c:v>
                </c:pt>
                <c:pt idx="310">
                  <c:v>3.5599999999999996</c:v>
                </c:pt>
                <c:pt idx="311">
                  <c:v>3.34</c:v>
                </c:pt>
                <c:pt idx="312">
                  <c:v>3.4799999999999995</c:v>
                </c:pt>
                <c:pt idx="313">
                  <c:v>3.5400000000000005</c:v>
                </c:pt>
                <c:pt idx="314">
                  <c:v>3.66</c:v>
                </c:pt>
                <c:pt idx="315">
                  <c:v>3.6399999999999997</c:v>
                </c:pt>
                <c:pt idx="316">
                  <c:v>3.9400000000000004</c:v>
                </c:pt>
                <c:pt idx="317">
                  <c:v>4.12</c:v>
                </c:pt>
                <c:pt idx="318">
                  <c:v>4.04</c:v>
                </c:pt>
                <c:pt idx="319">
                  <c:v>3.6400000000000006</c:v>
                </c:pt>
                <c:pt idx="320">
                  <c:v>3.6399999999999997</c:v>
                </c:pt>
                <c:pt idx="321">
                  <c:v>3.4200000000000004</c:v>
                </c:pt>
                <c:pt idx="322">
                  <c:v>2.9800000000000004</c:v>
                </c:pt>
                <c:pt idx="323">
                  <c:v>2.62</c:v>
                </c:pt>
                <c:pt idx="324">
                  <c:v>3.06</c:v>
                </c:pt>
                <c:pt idx="325">
                  <c:v>3.4200000000000004</c:v>
                </c:pt>
                <c:pt idx="326">
                  <c:v>3.4400000000000004</c:v>
                </c:pt>
                <c:pt idx="327">
                  <c:v>3.4800000000000004</c:v>
                </c:pt>
                <c:pt idx="328">
                  <c:v>3.78</c:v>
                </c:pt>
                <c:pt idx="329">
                  <c:v>3.56</c:v>
                </c:pt>
                <c:pt idx="330">
                  <c:v>3.3400000000000007</c:v>
                </c:pt>
                <c:pt idx="331">
                  <c:v>2.76</c:v>
                </c:pt>
                <c:pt idx="332">
                  <c:v>2.6999999999999997</c:v>
                </c:pt>
                <c:pt idx="333">
                  <c:v>2.7399999999999998</c:v>
                </c:pt>
                <c:pt idx="334">
                  <c:v>2.7</c:v>
                </c:pt>
                <c:pt idx="335">
                  <c:v>2.6599999999999997</c:v>
                </c:pt>
                <c:pt idx="336">
                  <c:v>3.0599999999999996</c:v>
                </c:pt>
                <c:pt idx="337">
                  <c:v>2.7599999999999993</c:v>
                </c:pt>
                <c:pt idx="338">
                  <c:v>2.5799999999999996</c:v>
                </c:pt>
                <c:pt idx="339">
                  <c:v>2.6</c:v>
                </c:pt>
                <c:pt idx="340">
                  <c:v>2.7199999999999998</c:v>
                </c:pt>
                <c:pt idx="341">
                  <c:v>2.96</c:v>
                </c:pt>
                <c:pt idx="342">
                  <c:v>3.0599999999999996</c:v>
                </c:pt>
                <c:pt idx="343">
                  <c:v>2.88</c:v>
                </c:pt>
                <c:pt idx="344">
                  <c:v>2.9799999999999995</c:v>
                </c:pt>
                <c:pt idx="345">
                  <c:v>2.4999999999999996</c:v>
                </c:pt>
                <c:pt idx="346">
                  <c:v>2.2800000000000002</c:v>
                </c:pt>
                <c:pt idx="347">
                  <c:v>2.6399999999999997</c:v>
                </c:pt>
                <c:pt idx="348">
                  <c:v>2.8999999999999995</c:v>
                </c:pt>
                <c:pt idx="349">
                  <c:v>3</c:v>
                </c:pt>
                <c:pt idx="350">
                  <c:v>3.6</c:v>
                </c:pt>
                <c:pt idx="351">
                  <c:v>3.6</c:v>
                </c:pt>
                <c:pt idx="352">
                  <c:v>3.4200000000000004</c:v>
                </c:pt>
                <c:pt idx="353">
                  <c:v>3.3599999999999994</c:v>
                </c:pt>
                <c:pt idx="354">
                  <c:v>3.1</c:v>
                </c:pt>
                <c:pt idx="355">
                  <c:v>2.8</c:v>
                </c:pt>
                <c:pt idx="356">
                  <c:v>3.06</c:v>
                </c:pt>
                <c:pt idx="357">
                  <c:v>3.0599999999999996</c:v>
                </c:pt>
                <c:pt idx="358">
                  <c:v>3.0200000000000005</c:v>
                </c:pt>
                <c:pt idx="359">
                  <c:v>2.96</c:v>
                </c:pt>
                <c:pt idx="360">
                  <c:v>3.1599999999999997</c:v>
                </c:pt>
                <c:pt idx="361">
                  <c:v>2.88</c:v>
                </c:pt>
                <c:pt idx="362">
                  <c:v>2.5200000000000005</c:v>
                </c:pt>
                <c:pt idx="363">
                  <c:v>2.9199999999999995</c:v>
                </c:pt>
                <c:pt idx="364">
                  <c:v>2.96</c:v>
                </c:pt>
                <c:pt idx="365">
                  <c:v>2.9199999999999995</c:v>
                </c:pt>
                <c:pt idx="366">
                  <c:v>3.0999999999999992</c:v>
                </c:pt>
                <c:pt idx="367">
                  <c:v>3.3199999999999994</c:v>
                </c:pt>
                <c:pt idx="368">
                  <c:v>3.06</c:v>
                </c:pt>
                <c:pt idx="369">
                  <c:v>3.08</c:v>
                </c:pt>
                <c:pt idx="370">
                  <c:v>2.8399999999999994</c:v>
                </c:pt>
                <c:pt idx="371">
                  <c:v>2.96</c:v>
                </c:pt>
                <c:pt idx="372">
                  <c:v>2.9199999999999995</c:v>
                </c:pt>
                <c:pt idx="373">
                  <c:v>2.64</c:v>
                </c:pt>
                <c:pt idx="374">
                  <c:v>2.62</c:v>
                </c:pt>
                <c:pt idx="375">
                  <c:v>2.8000000000000007</c:v>
                </c:pt>
                <c:pt idx="376">
                  <c:v>2.6399999999999997</c:v>
                </c:pt>
                <c:pt idx="377">
                  <c:v>3.3000000000000007</c:v>
                </c:pt>
                <c:pt idx="378">
                  <c:v>3.3</c:v>
                </c:pt>
                <c:pt idx="379">
                  <c:v>3.1</c:v>
                </c:pt>
                <c:pt idx="380">
                  <c:v>2.9800000000000004</c:v>
                </c:pt>
                <c:pt idx="381">
                  <c:v>2.6399999999999997</c:v>
                </c:pt>
                <c:pt idx="382">
                  <c:v>2.1999999999999997</c:v>
                </c:pt>
                <c:pt idx="383">
                  <c:v>2.4199999999999995</c:v>
                </c:pt>
                <c:pt idx="384">
                  <c:v>2.7599999999999993</c:v>
                </c:pt>
                <c:pt idx="385">
                  <c:v>2.5999999999999996</c:v>
                </c:pt>
                <c:pt idx="386">
                  <c:v>2.7399999999999998</c:v>
                </c:pt>
                <c:pt idx="387">
                  <c:v>2.66</c:v>
                </c:pt>
                <c:pt idx="388">
                  <c:v>2.46</c:v>
                </c:pt>
                <c:pt idx="389">
                  <c:v>2.2800000000000002</c:v>
                </c:pt>
                <c:pt idx="390">
                  <c:v>2.6399999999999997</c:v>
                </c:pt>
                <c:pt idx="391">
                  <c:v>2.6</c:v>
                </c:pt>
                <c:pt idx="392">
                  <c:v>2.6399999999999997</c:v>
                </c:pt>
                <c:pt idx="393">
                  <c:v>2.56</c:v>
                </c:pt>
                <c:pt idx="394">
                  <c:v>2.7399999999999998</c:v>
                </c:pt>
                <c:pt idx="395">
                  <c:v>2.42</c:v>
                </c:pt>
                <c:pt idx="396">
                  <c:v>2.56</c:v>
                </c:pt>
                <c:pt idx="397">
                  <c:v>2.2800000000000002</c:v>
                </c:pt>
                <c:pt idx="398">
                  <c:v>2.3400000000000003</c:v>
                </c:pt>
                <c:pt idx="399">
                  <c:v>2.38</c:v>
                </c:pt>
                <c:pt idx="400">
                  <c:v>2.5</c:v>
                </c:pt>
                <c:pt idx="401">
                  <c:v>2.6799999999999993</c:v>
                </c:pt>
                <c:pt idx="402">
                  <c:v>2.7799999999999989</c:v>
                </c:pt>
                <c:pt idx="403">
                  <c:v>2.8999999999999995</c:v>
                </c:pt>
                <c:pt idx="404">
                  <c:v>2.5799999999999992</c:v>
                </c:pt>
                <c:pt idx="405">
                  <c:v>2.5799999999999992</c:v>
                </c:pt>
                <c:pt idx="406">
                  <c:v>2.4999999999999991</c:v>
                </c:pt>
                <c:pt idx="407">
                  <c:v>2.5399999999999991</c:v>
                </c:pt>
                <c:pt idx="408">
                  <c:v>2.4799999999999991</c:v>
                </c:pt>
                <c:pt idx="409">
                  <c:v>2.9</c:v>
                </c:pt>
                <c:pt idx="410">
                  <c:v>2.7</c:v>
                </c:pt>
                <c:pt idx="411">
                  <c:v>2.44</c:v>
                </c:pt>
                <c:pt idx="412">
                  <c:v>2.5200000000000005</c:v>
                </c:pt>
                <c:pt idx="413">
                  <c:v>2.6800000000000006</c:v>
                </c:pt>
                <c:pt idx="414">
                  <c:v>2.9</c:v>
                </c:pt>
                <c:pt idx="415">
                  <c:v>3.0200000000000005</c:v>
                </c:pt>
                <c:pt idx="416">
                  <c:v>3.22</c:v>
                </c:pt>
                <c:pt idx="417">
                  <c:v>3.7400000000000007</c:v>
                </c:pt>
                <c:pt idx="418">
                  <c:v>3.5400000000000005</c:v>
                </c:pt>
                <c:pt idx="419">
                  <c:v>3.2400000000000007</c:v>
                </c:pt>
                <c:pt idx="420">
                  <c:v>3.2600000000000002</c:v>
                </c:pt>
                <c:pt idx="421">
                  <c:v>3.2</c:v>
                </c:pt>
                <c:pt idx="422">
                  <c:v>2.4999999999999991</c:v>
                </c:pt>
                <c:pt idx="423">
                  <c:v>2.8599999999999994</c:v>
                </c:pt>
                <c:pt idx="424">
                  <c:v>2.7199999999999998</c:v>
                </c:pt>
                <c:pt idx="425">
                  <c:v>2.84</c:v>
                </c:pt>
                <c:pt idx="426">
                  <c:v>3.3</c:v>
                </c:pt>
                <c:pt idx="427">
                  <c:v>3.6400000000000006</c:v>
                </c:pt>
                <c:pt idx="428">
                  <c:v>3.6800000000000006</c:v>
                </c:pt>
                <c:pt idx="429">
                  <c:v>3.62</c:v>
                </c:pt>
                <c:pt idx="430">
                  <c:v>3.5</c:v>
                </c:pt>
                <c:pt idx="431">
                  <c:v>3.1400000000000006</c:v>
                </c:pt>
                <c:pt idx="432">
                  <c:v>3.2400000000000007</c:v>
                </c:pt>
                <c:pt idx="433">
                  <c:v>3.0400000000000005</c:v>
                </c:pt>
                <c:pt idx="434">
                  <c:v>3.0800000000000005</c:v>
                </c:pt>
                <c:pt idx="435">
                  <c:v>3.3200000000000003</c:v>
                </c:pt>
                <c:pt idx="436">
                  <c:v>3.44</c:v>
                </c:pt>
                <c:pt idx="437">
                  <c:v>3.1199999999999997</c:v>
                </c:pt>
                <c:pt idx="438">
                  <c:v>3.0999999999999992</c:v>
                </c:pt>
                <c:pt idx="439">
                  <c:v>2.88</c:v>
                </c:pt>
                <c:pt idx="440">
                  <c:v>2.66</c:v>
                </c:pt>
                <c:pt idx="441">
                  <c:v>2.46</c:v>
                </c:pt>
                <c:pt idx="442">
                  <c:v>2.7800000000000002</c:v>
                </c:pt>
                <c:pt idx="443">
                  <c:v>2.9200000000000004</c:v>
                </c:pt>
                <c:pt idx="444">
                  <c:v>3.3800000000000003</c:v>
                </c:pt>
                <c:pt idx="445">
                  <c:v>3.44</c:v>
                </c:pt>
                <c:pt idx="446">
                  <c:v>3.4799999999999995</c:v>
                </c:pt>
                <c:pt idx="447">
                  <c:v>3.0799999999999996</c:v>
                </c:pt>
                <c:pt idx="448">
                  <c:v>3</c:v>
                </c:pt>
                <c:pt idx="449">
                  <c:v>2.8199999999999994</c:v>
                </c:pt>
                <c:pt idx="450">
                  <c:v>2.6</c:v>
                </c:pt>
                <c:pt idx="451">
                  <c:v>2.62</c:v>
                </c:pt>
                <c:pt idx="452">
                  <c:v>2.6</c:v>
                </c:pt>
                <c:pt idx="453">
                  <c:v>2.1</c:v>
                </c:pt>
                <c:pt idx="454">
                  <c:v>2.0200000000000005</c:v>
                </c:pt>
                <c:pt idx="455">
                  <c:v>2.3800000000000003</c:v>
                </c:pt>
                <c:pt idx="456">
                  <c:v>2.2600000000000002</c:v>
                </c:pt>
                <c:pt idx="457">
                  <c:v>1.9600000000000002</c:v>
                </c:pt>
                <c:pt idx="458">
                  <c:v>2.0200000000000005</c:v>
                </c:pt>
                <c:pt idx="459">
                  <c:v>1.94</c:v>
                </c:pt>
                <c:pt idx="460">
                  <c:v>1.7599999999999993</c:v>
                </c:pt>
                <c:pt idx="461">
                  <c:v>1.4600000000000002</c:v>
                </c:pt>
                <c:pt idx="462">
                  <c:v>2.2200000000000002</c:v>
                </c:pt>
                <c:pt idx="463">
                  <c:v>2.0200000000000005</c:v>
                </c:pt>
                <c:pt idx="464">
                  <c:v>2.2000000000000002</c:v>
                </c:pt>
                <c:pt idx="465">
                  <c:v>2.1800000000000006</c:v>
                </c:pt>
                <c:pt idx="466">
                  <c:v>2.7599999999999993</c:v>
                </c:pt>
                <c:pt idx="467">
                  <c:v>2.5199999999999996</c:v>
                </c:pt>
                <c:pt idx="468">
                  <c:v>3.0399999999999991</c:v>
                </c:pt>
                <c:pt idx="469">
                  <c:v>3.06</c:v>
                </c:pt>
                <c:pt idx="470">
                  <c:v>3.2800000000000002</c:v>
                </c:pt>
                <c:pt idx="471">
                  <c:v>2.9400000000000004</c:v>
                </c:pt>
                <c:pt idx="472">
                  <c:v>3.06</c:v>
                </c:pt>
                <c:pt idx="473">
                  <c:v>3.5200000000000009</c:v>
                </c:pt>
                <c:pt idx="474">
                  <c:v>3.8400000000000007</c:v>
                </c:pt>
                <c:pt idx="475">
                  <c:v>4.0999999999999996</c:v>
                </c:pt>
                <c:pt idx="476">
                  <c:v>4.4800000000000004</c:v>
                </c:pt>
                <c:pt idx="477">
                  <c:v>4.7200000000000006</c:v>
                </c:pt>
                <c:pt idx="478">
                  <c:v>4.4399999999999995</c:v>
                </c:pt>
                <c:pt idx="479">
                  <c:v>4.2799999999999994</c:v>
                </c:pt>
                <c:pt idx="480">
                  <c:v>3.7999999999999994</c:v>
                </c:pt>
                <c:pt idx="481">
                  <c:v>3.6999999999999993</c:v>
                </c:pt>
                <c:pt idx="482">
                  <c:v>3.4199999999999995</c:v>
                </c:pt>
                <c:pt idx="483">
                  <c:v>3.6800000000000006</c:v>
                </c:pt>
                <c:pt idx="484">
                  <c:v>3.6399999999999997</c:v>
                </c:pt>
                <c:pt idx="485">
                  <c:v>3.5999999999999992</c:v>
                </c:pt>
                <c:pt idx="486">
                  <c:v>3.6199999999999997</c:v>
                </c:pt>
                <c:pt idx="487">
                  <c:v>3.88</c:v>
                </c:pt>
                <c:pt idx="488">
                  <c:v>3.6199999999999988</c:v>
                </c:pt>
                <c:pt idx="489">
                  <c:v>3.2399999999999993</c:v>
                </c:pt>
                <c:pt idx="490">
                  <c:v>3.5599999999999996</c:v>
                </c:pt>
                <c:pt idx="491">
                  <c:v>3.6999999999999993</c:v>
                </c:pt>
                <c:pt idx="492">
                  <c:v>3.339999999999999</c:v>
                </c:pt>
                <c:pt idx="493">
                  <c:v>3.4200000000000004</c:v>
                </c:pt>
                <c:pt idx="494">
                  <c:v>3.7</c:v>
                </c:pt>
                <c:pt idx="495">
                  <c:v>3.5800000000000005</c:v>
                </c:pt>
                <c:pt idx="496">
                  <c:v>3.5800000000000005</c:v>
                </c:pt>
                <c:pt idx="497">
                  <c:v>3.72</c:v>
                </c:pt>
                <c:pt idx="498">
                  <c:v>3.3600000000000003</c:v>
                </c:pt>
                <c:pt idx="499">
                  <c:v>3.2600000000000007</c:v>
                </c:pt>
                <c:pt idx="500">
                  <c:v>3.1800000000000006</c:v>
                </c:pt>
                <c:pt idx="501">
                  <c:v>2.9200000000000004</c:v>
                </c:pt>
                <c:pt idx="502">
                  <c:v>2.620000000000001</c:v>
                </c:pt>
                <c:pt idx="503">
                  <c:v>2.7000000000000006</c:v>
                </c:pt>
                <c:pt idx="504">
                  <c:v>2.9000000000000008</c:v>
                </c:pt>
                <c:pt idx="505">
                  <c:v>2.9000000000000008</c:v>
                </c:pt>
                <c:pt idx="506">
                  <c:v>3.160000000000001</c:v>
                </c:pt>
                <c:pt idx="507">
                  <c:v>3.160000000000001</c:v>
                </c:pt>
                <c:pt idx="508">
                  <c:v>3.0800000000000005</c:v>
                </c:pt>
                <c:pt idx="509">
                  <c:v>2.8200000000000003</c:v>
                </c:pt>
                <c:pt idx="510">
                  <c:v>2.7800000000000002</c:v>
                </c:pt>
                <c:pt idx="511">
                  <c:v>2.9000000000000008</c:v>
                </c:pt>
                <c:pt idx="512">
                  <c:v>2.9799999999999995</c:v>
                </c:pt>
                <c:pt idx="513">
                  <c:v>3.2</c:v>
                </c:pt>
                <c:pt idx="514">
                  <c:v>3.2599999999999993</c:v>
                </c:pt>
                <c:pt idx="515">
                  <c:v>3.6199999999999988</c:v>
                </c:pt>
                <c:pt idx="516">
                  <c:v>3.3799999999999977</c:v>
                </c:pt>
                <c:pt idx="517">
                  <c:v>3.5999999999999979</c:v>
                </c:pt>
                <c:pt idx="518">
                  <c:v>3.6199999999999983</c:v>
                </c:pt>
                <c:pt idx="519">
                  <c:v>3.5799999999999992</c:v>
                </c:pt>
                <c:pt idx="520">
                  <c:v>3.0199999999999996</c:v>
                </c:pt>
                <c:pt idx="521">
                  <c:v>2.84</c:v>
                </c:pt>
                <c:pt idx="522">
                  <c:v>2.5599999999999996</c:v>
                </c:pt>
                <c:pt idx="523">
                  <c:v>2.2399999999999993</c:v>
                </c:pt>
                <c:pt idx="524">
                  <c:v>2.4399999999999991</c:v>
                </c:pt>
                <c:pt idx="525">
                  <c:v>2.9799999999999995</c:v>
                </c:pt>
                <c:pt idx="526">
                  <c:v>2.8400000000000007</c:v>
                </c:pt>
                <c:pt idx="527">
                  <c:v>2.660000000000001</c:v>
                </c:pt>
                <c:pt idx="528">
                  <c:v>2.8800000000000012</c:v>
                </c:pt>
                <c:pt idx="529">
                  <c:v>2.5400000000000005</c:v>
                </c:pt>
                <c:pt idx="530">
                  <c:v>2.2400000000000007</c:v>
                </c:pt>
                <c:pt idx="531">
                  <c:v>2.2599999999999993</c:v>
                </c:pt>
                <c:pt idx="532">
                  <c:v>2.38</c:v>
                </c:pt>
                <c:pt idx="533">
                  <c:v>2.4</c:v>
                </c:pt>
                <c:pt idx="534">
                  <c:v>2.3600000000000008</c:v>
                </c:pt>
                <c:pt idx="535">
                  <c:v>2.4200000000000004</c:v>
                </c:pt>
                <c:pt idx="536">
                  <c:v>2.680000000000001</c:v>
                </c:pt>
                <c:pt idx="537">
                  <c:v>3.2400000000000007</c:v>
                </c:pt>
                <c:pt idx="538">
                  <c:v>3</c:v>
                </c:pt>
                <c:pt idx="539">
                  <c:v>3.62</c:v>
                </c:pt>
                <c:pt idx="540">
                  <c:v>3.7599999999999993</c:v>
                </c:pt>
                <c:pt idx="541">
                  <c:v>3.8</c:v>
                </c:pt>
                <c:pt idx="542">
                  <c:v>3.2600000000000007</c:v>
                </c:pt>
                <c:pt idx="543">
                  <c:v>3.3</c:v>
                </c:pt>
                <c:pt idx="544">
                  <c:v>2.9399999999999991</c:v>
                </c:pt>
                <c:pt idx="545">
                  <c:v>2.5</c:v>
                </c:pt>
                <c:pt idx="546">
                  <c:v>2.319999999999999</c:v>
                </c:pt>
                <c:pt idx="547">
                  <c:v>2.319999999999999</c:v>
                </c:pt>
                <c:pt idx="548">
                  <c:v>2.2799999999999998</c:v>
                </c:pt>
                <c:pt idx="549">
                  <c:v>1.7799999999999998</c:v>
                </c:pt>
                <c:pt idx="550">
                  <c:v>1.8600000000000008</c:v>
                </c:pt>
                <c:pt idx="551">
                  <c:v>1.680000000000001</c:v>
                </c:pt>
                <c:pt idx="552">
                  <c:v>1.8600000000000008</c:v>
                </c:pt>
                <c:pt idx="553">
                  <c:v>1.8600000000000008</c:v>
                </c:pt>
                <c:pt idx="554">
                  <c:v>2.3800000000000012</c:v>
                </c:pt>
                <c:pt idx="555">
                  <c:v>2.5200000000000005</c:v>
                </c:pt>
                <c:pt idx="556">
                  <c:v>2.7000000000000015</c:v>
                </c:pt>
                <c:pt idx="557">
                  <c:v>2.5400000000000018</c:v>
                </c:pt>
                <c:pt idx="558">
                  <c:v>2.4800000000000026</c:v>
                </c:pt>
                <c:pt idx="559">
                  <c:v>2.2600000000000025</c:v>
                </c:pt>
                <c:pt idx="560">
                  <c:v>2.2200000000000015</c:v>
                </c:pt>
                <c:pt idx="561">
                  <c:v>1.9800000000000011</c:v>
                </c:pt>
                <c:pt idx="562">
                  <c:v>1.7400000000000007</c:v>
                </c:pt>
                <c:pt idx="563">
                  <c:v>1.6999999999999986</c:v>
                </c:pt>
                <c:pt idx="564">
                  <c:v>2.2199999999999989</c:v>
                </c:pt>
                <c:pt idx="565">
                  <c:v>2.38</c:v>
                </c:pt>
                <c:pt idx="566">
                  <c:v>2.3399999999999976</c:v>
                </c:pt>
                <c:pt idx="567">
                  <c:v>2.7399999999999975</c:v>
                </c:pt>
                <c:pt idx="568">
                  <c:v>3.2000000000000015</c:v>
                </c:pt>
                <c:pt idx="569">
                  <c:v>2.5200000000000018</c:v>
                </c:pt>
                <c:pt idx="570">
                  <c:v>2.6</c:v>
                </c:pt>
                <c:pt idx="571">
                  <c:v>2.7800000000000011</c:v>
                </c:pt>
                <c:pt idx="572">
                  <c:v>2.680000000000001</c:v>
                </c:pt>
                <c:pt idx="573">
                  <c:v>2.3399999999999976</c:v>
                </c:pt>
                <c:pt idx="574">
                  <c:v>2.2999999999999972</c:v>
                </c:pt>
                <c:pt idx="575">
                  <c:v>2.1199999999999961</c:v>
                </c:pt>
                <c:pt idx="576">
                  <c:v>2.4199999999999959</c:v>
                </c:pt>
                <c:pt idx="577">
                  <c:v>2.6199999999999961</c:v>
                </c:pt>
                <c:pt idx="578">
                  <c:v>2.6799999999999953</c:v>
                </c:pt>
                <c:pt idx="579">
                  <c:v>3.1799999999999953</c:v>
                </c:pt>
                <c:pt idx="580">
                  <c:v>3.2799999999999985</c:v>
                </c:pt>
                <c:pt idx="581">
                  <c:v>2.9999999999999973</c:v>
                </c:pt>
                <c:pt idx="582">
                  <c:v>3.1599999999999966</c:v>
                </c:pt>
                <c:pt idx="583">
                  <c:v>2.919999999999999</c:v>
                </c:pt>
                <c:pt idx="584">
                  <c:v>2.819999999999999</c:v>
                </c:pt>
                <c:pt idx="585">
                  <c:v>2.6599999999999966</c:v>
                </c:pt>
                <c:pt idx="586">
                  <c:v>2.8599999999999994</c:v>
                </c:pt>
                <c:pt idx="587">
                  <c:v>2.5399999999999978</c:v>
                </c:pt>
                <c:pt idx="588">
                  <c:v>2.8399999999999976</c:v>
                </c:pt>
                <c:pt idx="589">
                  <c:v>2.8</c:v>
                </c:pt>
                <c:pt idx="590">
                  <c:v>2.6400000000000006</c:v>
                </c:pt>
                <c:pt idx="591">
                  <c:v>2.2599999999999993</c:v>
                </c:pt>
                <c:pt idx="592">
                  <c:v>2.5400000000000005</c:v>
                </c:pt>
                <c:pt idx="593">
                  <c:v>2.6</c:v>
                </c:pt>
                <c:pt idx="594">
                  <c:v>2.0799999999999983</c:v>
                </c:pt>
                <c:pt idx="595">
                  <c:v>2.2799999999999985</c:v>
                </c:pt>
                <c:pt idx="596">
                  <c:v>2.2999999999999972</c:v>
                </c:pt>
                <c:pt idx="597">
                  <c:v>2.2999999999999998</c:v>
                </c:pt>
                <c:pt idx="598">
                  <c:v>2.1</c:v>
                </c:pt>
                <c:pt idx="599">
                  <c:v>2.6400000000000006</c:v>
                </c:pt>
                <c:pt idx="600">
                  <c:v>2.7600000000000025</c:v>
                </c:pt>
                <c:pt idx="601">
                  <c:v>3.1000000000000028</c:v>
                </c:pt>
                <c:pt idx="602">
                  <c:v>3.1599999999999993</c:v>
                </c:pt>
                <c:pt idx="603">
                  <c:v>3.6799999999999984</c:v>
                </c:pt>
                <c:pt idx="604">
                  <c:v>3.099999999999997</c:v>
                </c:pt>
                <c:pt idx="605">
                  <c:v>3.1199999999999961</c:v>
                </c:pt>
                <c:pt idx="606">
                  <c:v>2.9799999999999982</c:v>
                </c:pt>
                <c:pt idx="607">
                  <c:v>2.6400000000000006</c:v>
                </c:pt>
                <c:pt idx="608">
                  <c:v>2.6600000000000024</c:v>
                </c:pt>
                <c:pt idx="609">
                  <c:v>3.2400000000000033</c:v>
                </c:pt>
                <c:pt idx="610">
                  <c:v>3.2600000000000051</c:v>
                </c:pt>
                <c:pt idx="611">
                  <c:v>3.1400000000000032</c:v>
                </c:pt>
                <c:pt idx="612">
                  <c:v>3.1000000000000028</c:v>
                </c:pt>
                <c:pt idx="613">
                  <c:v>2.5800000000000027</c:v>
                </c:pt>
                <c:pt idx="614">
                  <c:v>2.4200000000000004</c:v>
                </c:pt>
                <c:pt idx="615">
                  <c:v>2.2599999999999993</c:v>
                </c:pt>
                <c:pt idx="616">
                  <c:v>2.839999999999999</c:v>
                </c:pt>
                <c:pt idx="617">
                  <c:v>3.0600000000000009</c:v>
                </c:pt>
                <c:pt idx="618">
                  <c:v>3.4400000000000004</c:v>
                </c:pt>
                <c:pt idx="619">
                  <c:v>3.8</c:v>
                </c:pt>
                <c:pt idx="620">
                  <c:v>3.62</c:v>
                </c:pt>
                <c:pt idx="621">
                  <c:v>3.2599999999999993</c:v>
                </c:pt>
                <c:pt idx="622">
                  <c:v>3.3799999999999981</c:v>
                </c:pt>
                <c:pt idx="623">
                  <c:v>2.9799999999999982</c:v>
                </c:pt>
                <c:pt idx="624">
                  <c:v>3.0200000000000005</c:v>
                </c:pt>
                <c:pt idx="625">
                  <c:v>3.0999999999999988</c:v>
                </c:pt>
                <c:pt idx="626">
                  <c:v>3.4200000000000004</c:v>
                </c:pt>
                <c:pt idx="627">
                  <c:v>3.3</c:v>
                </c:pt>
                <c:pt idx="628">
                  <c:v>3.6</c:v>
                </c:pt>
                <c:pt idx="629">
                  <c:v>3.4599999999999995</c:v>
                </c:pt>
                <c:pt idx="630">
                  <c:v>3.5799999999999996</c:v>
                </c:pt>
                <c:pt idx="631">
                  <c:v>3.1</c:v>
                </c:pt>
                <c:pt idx="632">
                  <c:v>3.1399999999999992</c:v>
                </c:pt>
                <c:pt idx="633">
                  <c:v>3.1599999999999993</c:v>
                </c:pt>
                <c:pt idx="634">
                  <c:v>3</c:v>
                </c:pt>
                <c:pt idx="635">
                  <c:v>3.22</c:v>
                </c:pt>
                <c:pt idx="636">
                  <c:v>3</c:v>
                </c:pt>
                <c:pt idx="637">
                  <c:v>2.9200000000000004</c:v>
                </c:pt>
                <c:pt idx="638">
                  <c:v>2.8200000000000003</c:v>
                </c:pt>
                <c:pt idx="639">
                  <c:v>3.0599999999999996</c:v>
                </c:pt>
                <c:pt idx="640">
                  <c:v>2.9800000000000013</c:v>
                </c:pt>
                <c:pt idx="641">
                  <c:v>3.12</c:v>
                </c:pt>
                <c:pt idx="642">
                  <c:v>3.0600000000000009</c:v>
                </c:pt>
                <c:pt idx="643">
                  <c:v>3.3200000000000016</c:v>
                </c:pt>
                <c:pt idx="644">
                  <c:v>3.1000000000000028</c:v>
                </c:pt>
                <c:pt idx="645">
                  <c:v>3.1400000000000019</c:v>
                </c:pt>
                <c:pt idx="646">
                  <c:v>3.1600000000000024</c:v>
                </c:pt>
                <c:pt idx="647">
                  <c:v>3.2600000000000007</c:v>
                </c:pt>
                <c:pt idx="648">
                  <c:v>2.9799999999999995</c:v>
                </c:pt>
                <c:pt idx="649">
                  <c:v>3.1399999999999992</c:v>
                </c:pt>
                <c:pt idx="650">
                  <c:v>3.0799999999999983</c:v>
                </c:pt>
                <c:pt idx="651">
                  <c:v>3.1399999999999979</c:v>
                </c:pt>
                <c:pt idx="652">
                  <c:v>2.9799999999999995</c:v>
                </c:pt>
                <c:pt idx="653">
                  <c:v>3.2199999999999989</c:v>
                </c:pt>
                <c:pt idx="654">
                  <c:v>3.0799999999999983</c:v>
                </c:pt>
                <c:pt idx="655">
                  <c:v>3.1599999999999993</c:v>
                </c:pt>
                <c:pt idx="656">
                  <c:v>3.5399999999999991</c:v>
                </c:pt>
                <c:pt idx="657">
                  <c:v>3.5599999999999978</c:v>
                </c:pt>
                <c:pt idx="658">
                  <c:v>3.1399999999999979</c:v>
                </c:pt>
                <c:pt idx="659">
                  <c:v>3.3999999999999986</c:v>
                </c:pt>
                <c:pt idx="660">
                  <c:v>3.2399999999999975</c:v>
                </c:pt>
                <c:pt idx="661">
                  <c:v>2.8999999999999986</c:v>
                </c:pt>
                <c:pt idx="662">
                  <c:v>3.1799999999999997</c:v>
                </c:pt>
                <c:pt idx="663">
                  <c:v>3.3400000000000007</c:v>
                </c:pt>
                <c:pt idx="664">
                  <c:v>2.88</c:v>
                </c:pt>
                <c:pt idx="665">
                  <c:v>3.0200000000000005</c:v>
                </c:pt>
                <c:pt idx="666">
                  <c:v>2.7400000000000007</c:v>
                </c:pt>
                <c:pt idx="667">
                  <c:v>2.2199999999999989</c:v>
                </c:pt>
                <c:pt idx="668">
                  <c:v>2.319999999999999</c:v>
                </c:pt>
                <c:pt idx="669">
                  <c:v>2.5199999999999987</c:v>
                </c:pt>
                <c:pt idx="670">
                  <c:v>2.6999999999999984</c:v>
                </c:pt>
                <c:pt idx="671">
                  <c:v>3.1599999999999979</c:v>
                </c:pt>
                <c:pt idx="672">
                  <c:v>3.1799999999999984</c:v>
                </c:pt>
                <c:pt idx="673">
                  <c:v>3.1199999999999988</c:v>
                </c:pt>
                <c:pt idx="674">
                  <c:v>3.0400000000000005</c:v>
                </c:pt>
                <c:pt idx="675">
                  <c:v>2.680000000000001</c:v>
                </c:pt>
                <c:pt idx="676">
                  <c:v>2.5000000000000013</c:v>
                </c:pt>
                <c:pt idx="677">
                  <c:v>2.5200000000000031</c:v>
                </c:pt>
                <c:pt idx="678">
                  <c:v>2.6800000000000024</c:v>
                </c:pt>
                <c:pt idx="679">
                  <c:v>2.8000000000000016</c:v>
                </c:pt>
                <c:pt idx="680">
                  <c:v>2.8200000000000003</c:v>
                </c:pt>
                <c:pt idx="681">
                  <c:v>2.8599999999999994</c:v>
                </c:pt>
                <c:pt idx="682">
                  <c:v>3.0399999999999991</c:v>
                </c:pt>
                <c:pt idx="683">
                  <c:v>2.7599999999999993</c:v>
                </c:pt>
                <c:pt idx="684">
                  <c:v>2.6399999999999992</c:v>
                </c:pt>
                <c:pt idx="685">
                  <c:v>2.72</c:v>
                </c:pt>
                <c:pt idx="686">
                  <c:v>2.8</c:v>
                </c:pt>
                <c:pt idx="687">
                  <c:v>2.9599999999999995</c:v>
                </c:pt>
                <c:pt idx="688">
                  <c:v>2.9799999999999995</c:v>
                </c:pt>
                <c:pt idx="689">
                  <c:v>2.9599999999999995</c:v>
                </c:pt>
                <c:pt idx="690">
                  <c:v>2.5199999999999987</c:v>
                </c:pt>
                <c:pt idx="691">
                  <c:v>2.580000000000001</c:v>
                </c:pt>
                <c:pt idx="692">
                  <c:v>2.5400000000000005</c:v>
                </c:pt>
                <c:pt idx="693">
                  <c:v>2.2400000000000007</c:v>
                </c:pt>
                <c:pt idx="694">
                  <c:v>2.180000000000001</c:v>
                </c:pt>
                <c:pt idx="695">
                  <c:v>2.3000000000000016</c:v>
                </c:pt>
                <c:pt idx="696">
                  <c:v>1.9400000000000006</c:v>
                </c:pt>
                <c:pt idx="697">
                  <c:v>1.4600000000000009</c:v>
                </c:pt>
                <c:pt idx="698">
                  <c:v>1.2200000000000002</c:v>
                </c:pt>
                <c:pt idx="699">
                  <c:v>1.2400000000000007</c:v>
                </c:pt>
                <c:pt idx="700">
                  <c:v>1.4400000000000006</c:v>
                </c:pt>
                <c:pt idx="701">
                  <c:v>1.5</c:v>
                </c:pt>
                <c:pt idx="702">
                  <c:v>1.8</c:v>
                </c:pt>
                <c:pt idx="703">
                  <c:v>2.4599999999999995</c:v>
                </c:pt>
                <c:pt idx="704">
                  <c:v>2.5399999999999991</c:v>
                </c:pt>
                <c:pt idx="705">
                  <c:v>2.4599999999999995</c:v>
                </c:pt>
                <c:pt idx="706">
                  <c:v>2.78</c:v>
                </c:pt>
                <c:pt idx="707">
                  <c:v>2.88</c:v>
                </c:pt>
                <c:pt idx="708">
                  <c:v>2.88</c:v>
                </c:pt>
                <c:pt idx="709">
                  <c:v>2.7399999999999993</c:v>
                </c:pt>
                <c:pt idx="710">
                  <c:v>2.6199999999999988</c:v>
                </c:pt>
                <c:pt idx="711">
                  <c:v>2.6999999999999984</c:v>
                </c:pt>
                <c:pt idx="712">
                  <c:v>2.7999999999999985</c:v>
                </c:pt>
                <c:pt idx="713">
                  <c:v>3</c:v>
                </c:pt>
                <c:pt idx="714">
                  <c:v>2.9600000000000009</c:v>
                </c:pt>
                <c:pt idx="715">
                  <c:v>2.9800000000000013</c:v>
                </c:pt>
                <c:pt idx="716">
                  <c:v>2.660000000000001</c:v>
                </c:pt>
                <c:pt idx="717">
                  <c:v>2.1400000000000006</c:v>
                </c:pt>
                <c:pt idx="718">
                  <c:v>1.9599999999999995</c:v>
                </c:pt>
                <c:pt idx="719">
                  <c:v>2.2999999999999985</c:v>
                </c:pt>
                <c:pt idx="720">
                  <c:v>2.4799999999999982</c:v>
                </c:pt>
                <c:pt idx="721">
                  <c:v>2.4999999999999987</c:v>
                </c:pt>
                <c:pt idx="722">
                  <c:v>2.78</c:v>
                </c:pt>
                <c:pt idx="723">
                  <c:v>2.7600000000000007</c:v>
                </c:pt>
                <c:pt idx="724">
                  <c:v>2.7800000000000011</c:v>
                </c:pt>
                <c:pt idx="725">
                  <c:v>2.9400000000000004</c:v>
                </c:pt>
                <c:pt idx="726">
                  <c:v>2.9200000000000004</c:v>
                </c:pt>
                <c:pt idx="727">
                  <c:v>3.2599999999999993</c:v>
                </c:pt>
                <c:pt idx="728">
                  <c:v>3.0599999999999996</c:v>
                </c:pt>
                <c:pt idx="729">
                  <c:v>2.7999999999999985</c:v>
                </c:pt>
                <c:pt idx="730">
                  <c:v>2.8599999999999994</c:v>
                </c:pt>
                <c:pt idx="731">
                  <c:v>3</c:v>
                </c:pt>
                <c:pt idx="732">
                  <c:v>2.9400000000000004</c:v>
                </c:pt>
                <c:pt idx="733">
                  <c:v>3.0599999999999996</c:v>
                </c:pt>
                <c:pt idx="734">
                  <c:v>3.0400000000000005</c:v>
                </c:pt>
                <c:pt idx="735">
                  <c:v>2.6799999999999997</c:v>
                </c:pt>
                <c:pt idx="736">
                  <c:v>3.1199999999999988</c:v>
                </c:pt>
                <c:pt idx="737">
                  <c:v>3.2199999999999975</c:v>
                </c:pt>
                <c:pt idx="738">
                  <c:v>3.0799999999999983</c:v>
                </c:pt>
                <c:pt idx="739">
                  <c:v>3.5599999999999978</c:v>
                </c:pt>
                <c:pt idx="740">
                  <c:v>3.8999999999999986</c:v>
                </c:pt>
                <c:pt idx="741">
                  <c:v>3.72</c:v>
                </c:pt>
                <c:pt idx="742">
                  <c:v>3.6400000000000019</c:v>
                </c:pt>
                <c:pt idx="743">
                  <c:v>3.8000000000000016</c:v>
                </c:pt>
                <c:pt idx="744">
                  <c:v>3.4000000000000012</c:v>
                </c:pt>
                <c:pt idx="745">
                  <c:v>3.3600000000000008</c:v>
                </c:pt>
                <c:pt idx="746">
                  <c:v>3.4600000000000009</c:v>
                </c:pt>
                <c:pt idx="747">
                  <c:v>3.38</c:v>
                </c:pt>
                <c:pt idx="748">
                  <c:v>3.5799999999999996</c:v>
                </c:pt>
                <c:pt idx="749">
                  <c:v>4.32</c:v>
                </c:pt>
                <c:pt idx="750">
                  <c:v>4.2200000000000006</c:v>
                </c:pt>
                <c:pt idx="751">
                  <c:v>3.9399999999999991</c:v>
                </c:pt>
                <c:pt idx="752">
                  <c:v>4.26</c:v>
                </c:pt>
                <c:pt idx="753">
                  <c:v>3.9200000000000004</c:v>
                </c:pt>
                <c:pt idx="754">
                  <c:v>3.5400000000000005</c:v>
                </c:pt>
                <c:pt idx="755">
                  <c:v>3.5400000000000005</c:v>
                </c:pt>
                <c:pt idx="756">
                  <c:v>3.5</c:v>
                </c:pt>
                <c:pt idx="757">
                  <c:v>3.4</c:v>
                </c:pt>
                <c:pt idx="758">
                  <c:v>3.6599999999999993</c:v>
                </c:pt>
                <c:pt idx="759">
                  <c:v>3.5399999999999991</c:v>
                </c:pt>
                <c:pt idx="760">
                  <c:v>3.9</c:v>
                </c:pt>
                <c:pt idx="761">
                  <c:v>3.9000000000000012</c:v>
                </c:pt>
                <c:pt idx="762">
                  <c:v>3.1200000000000019</c:v>
                </c:pt>
                <c:pt idx="763">
                  <c:v>3.0000000000000013</c:v>
                </c:pt>
                <c:pt idx="764">
                  <c:v>3.0400000000000005</c:v>
                </c:pt>
                <c:pt idx="765">
                  <c:v>2.8</c:v>
                </c:pt>
                <c:pt idx="766">
                  <c:v>2.819999999999999</c:v>
                </c:pt>
                <c:pt idx="767">
                  <c:v>3.4999999999999987</c:v>
                </c:pt>
                <c:pt idx="768">
                  <c:v>3.5199999999999987</c:v>
                </c:pt>
                <c:pt idx="769">
                  <c:v>3.6</c:v>
                </c:pt>
                <c:pt idx="770">
                  <c:v>3.5599999999999996</c:v>
                </c:pt>
                <c:pt idx="771">
                  <c:v>3.6799999999999997</c:v>
                </c:pt>
                <c:pt idx="772">
                  <c:v>3.3200000000000003</c:v>
                </c:pt>
                <c:pt idx="773">
                  <c:v>3.22</c:v>
                </c:pt>
                <c:pt idx="774">
                  <c:v>3.2599999999999993</c:v>
                </c:pt>
                <c:pt idx="775">
                  <c:v>3.2</c:v>
                </c:pt>
                <c:pt idx="776">
                  <c:v>3.080000000000001</c:v>
                </c:pt>
                <c:pt idx="777">
                  <c:v>2.9200000000000004</c:v>
                </c:pt>
                <c:pt idx="778">
                  <c:v>2.9200000000000004</c:v>
                </c:pt>
                <c:pt idx="779">
                  <c:v>2.3400000000000007</c:v>
                </c:pt>
                <c:pt idx="780">
                  <c:v>2.3599999999999994</c:v>
                </c:pt>
                <c:pt idx="781">
                  <c:v>2.3799999999999981</c:v>
                </c:pt>
                <c:pt idx="782">
                  <c:v>2.9399999999999977</c:v>
                </c:pt>
                <c:pt idx="783">
                  <c:v>3.2799999999999967</c:v>
                </c:pt>
                <c:pt idx="784">
                  <c:v>3.9599999999999982</c:v>
                </c:pt>
                <c:pt idx="785">
                  <c:v>4</c:v>
                </c:pt>
                <c:pt idx="786">
                  <c:v>3.8600000000000008</c:v>
                </c:pt>
                <c:pt idx="787">
                  <c:v>3.7800000000000025</c:v>
                </c:pt>
                <c:pt idx="788">
                  <c:v>3.7400000000000033</c:v>
                </c:pt>
                <c:pt idx="789">
                  <c:v>3.5400000000000018</c:v>
                </c:pt>
                <c:pt idx="790">
                  <c:v>3.4</c:v>
                </c:pt>
                <c:pt idx="791">
                  <c:v>3.5199999999999987</c:v>
                </c:pt>
                <c:pt idx="792">
                  <c:v>3.259999999999998</c:v>
                </c:pt>
                <c:pt idx="793">
                  <c:v>2.6199999999999974</c:v>
                </c:pt>
                <c:pt idx="794">
                  <c:v>2.6799999999999984</c:v>
                </c:pt>
                <c:pt idx="795">
                  <c:v>2.6</c:v>
                </c:pt>
                <c:pt idx="796">
                  <c:v>2.8000000000000016</c:v>
                </c:pt>
                <c:pt idx="797">
                  <c:v>2.9800000000000013</c:v>
                </c:pt>
                <c:pt idx="798">
                  <c:v>3.660000000000001</c:v>
                </c:pt>
                <c:pt idx="799">
                  <c:v>3.4599999999999995</c:v>
                </c:pt>
                <c:pt idx="800">
                  <c:v>3.319999999999999</c:v>
                </c:pt>
                <c:pt idx="801">
                  <c:v>3.0799999999999983</c:v>
                </c:pt>
                <c:pt idx="802">
                  <c:v>2.9599999999999995</c:v>
                </c:pt>
                <c:pt idx="803">
                  <c:v>2.6599999999999993</c:v>
                </c:pt>
                <c:pt idx="804">
                  <c:v>3.0799999999999996</c:v>
                </c:pt>
                <c:pt idx="805">
                  <c:v>3.5</c:v>
                </c:pt>
                <c:pt idx="806">
                  <c:v>3.6199999999999988</c:v>
                </c:pt>
                <c:pt idx="807">
                  <c:v>3.4999999999999973</c:v>
                </c:pt>
                <c:pt idx="808">
                  <c:v>3.5599999999999978</c:v>
                </c:pt>
                <c:pt idx="809">
                  <c:v>3.1399999999999992</c:v>
                </c:pt>
                <c:pt idx="810">
                  <c:v>2.8</c:v>
                </c:pt>
                <c:pt idx="811">
                  <c:v>2.5799999999999996</c:v>
                </c:pt>
                <c:pt idx="812">
                  <c:v>2.9800000000000013</c:v>
                </c:pt>
                <c:pt idx="813">
                  <c:v>2.5400000000000005</c:v>
                </c:pt>
                <c:pt idx="814">
                  <c:v>2.5399999999999991</c:v>
                </c:pt>
                <c:pt idx="815">
                  <c:v>3.0599999999999978</c:v>
                </c:pt>
                <c:pt idx="816">
                  <c:v>3.2199999999999989</c:v>
                </c:pt>
                <c:pt idx="817">
                  <c:v>3.0399999999999978</c:v>
                </c:pt>
                <c:pt idx="818">
                  <c:v>3.5599999999999978</c:v>
                </c:pt>
                <c:pt idx="819">
                  <c:v>3.7399999999999993</c:v>
                </c:pt>
                <c:pt idx="820">
                  <c:v>3.2399999999999993</c:v>
                </c:pt>
                <c:pt idx="821">
                  <c:v>3.2599999999999993</c:v>
                </c:pt>
                <c:pt idx="822">
                  <c:v>3.2</c:v>
                </c:pt>
                <c:pt idx="823">
                  <c:v>3.1799999999999997</c:v>
                </c:pt>
                <c:pt idx="824">
                  <c:v>3.3599999999999994</c:v>
                </c:pt>
                <c:pt idx="825">
                  <c:v>3.62</c:v>
                </c:pt>
                <c:pt idx="826">
                  <c:v>3.660000000000001</c:v>
                </c:pt>
                <c:pt idx="827">
                  <c:v>3.9200000000000017</c:v>
                </c:pt>
                <c:pt idx="828">
                  <c:v>4.1200000000000028</c:v>
                </c:pt>
                <c:pt idx="829">
                  <c:v>4.1400000000000023</c:v>
                </c:pt>
                <c:pt idx="830">
                  <c:v>3.9200000000000004</c:v>
                </c:pt>
                <c:pt idx="831">
                  <c:v>3.9400000000000004</c:v>
                </c:pt>
                <c:pt idx="832">
                  <c:v>3.7</c:v>
                </c:pt>
                <c:pt idx="833">
                  <c:v>3.8</c:v>
                </c:pt>
                <c:pt idx="834">
                  <c:v>3.72</c:v>
                </c:pt>
                <c:pt idx="835">
                  <c:v>3.9000000000000012</c:v>
                </c:pt>
                <c:pt idx="836">
                  <c:v>3.7800000000000011</c:v>
                </c:pt>
                <c:pt idx="837">
                  <c:v>3.9200000000000004</c:v>
                </c:pt>
                <c:pt idx="838">
                  <c:v>3.8599999999999994</c:v>
                </c:pt>
                <c:pt idx="839">
                  <c:v>3.6599999999999993</c:v>
                </c:pt>
                <c:pt idx="840">
                  <c:v>3.7799999999999989</c:v>
                </c:pt>
                <c:pt idx="841">
                  <c:v>4.0999999999999996</c:v>
                </c:pt>
                <c:pt idx="842">
                  <c:v>4.1799999999999988</c:v>
                </c:pt>
                <c:pt idx="843">
                  <c:v>4.24</c:v>
                </c:pt>
                <c:pt idx="844">
                  <c:v>4.32</c:v>
                </c:pt>
                <c:pt idx="845">
                  <c:v>4.2000000000000011</c:v>
                </c:pt>
                <c:pt idx="846">
                  <c:v>3.6</c:v>
                </c:pt>
                <c:pt idx="847">
                  <c:v>3.5000000000000013</c:v>
                </c:pt>
                <c:pt idx="848">
                  <c:v>3.1800000000000006</c:v>
                </c:pt>
                <c:pt idx="849">
                  <c:v>2.7600000000000007</c:v>
                </c:pt>
                <c:pt idx="850">
                  <c:v>2.5600000000000009</c:v>
                </c:pt>
                <c:pt idx="851">
                  <c:v>2.7800000000000011</c:v>
                </c:pt>
                <c:pt idx="852">
                  <c:v>3.0400000000000005</c:v>
                </c:pt>
                <c:pt idx="853">
                  <c:v>3.120000000000001</c:v>
                </c:pt>
                <c:pt idx="854">
                  <c:v>3.4200000000000008</c:v>
                </c:pt>
                <c:pt idx="855">
                  <c:v>4.1800000000000015</c:v>
                </c:pt>
                <c:pt idx="856">
                  <c:v>4.5600000000000005</c:v>
                </c:pt>
                <c:pt idx="857">
                  <c:v>4.160000000000001</c:v>
                </c:pt>
                <c:pt idx="858">
                  <c:v>4.0000000000000009</c:v>
                </c:pt>
                <c:pt idx="859">
                  <c:v>4.2000000000000011</c:v>
                </c:pt>
                <c:pt idx="860">
                  <c:v>3.6799999999999997</c:v>
                </c:pt>
                <c:pt idx="861">
                  <c:v>2.78</c:v>
                </c:pt>
                <c:pt idx="862">
                  <c:v>2.7399999999999998</c:v>
                </c:pt>
                <c:pt idx="863">
                  <c:v>2.8600000000000003</c:v>
                </c:pt>
                <c:pt idx="864">
                  <c:v>2.4</c:v>
                </c:pt>
                <c:pt idx="865">
                  <c:v>2.660000000000001</c:v>
                </c:pt>
                <c:pt idx="866">
                  <c:v>3.3400000000000007</c:v>
                </c:pt>
                <c:pt idx="867">
                  <c:v>3.0200000000000005</c:v>
                </c:pt>
                <c:pt idx="868">
                  <c:v>3.1799999999999997</c:v>
                </c:pt>
                <c:pt idx="869">
                  <c:v>2.8600000000000003</c:v>
                </c:pt>
                <c:pt idx="870">
                  <c:v>2.52</c:v>
                </c:pt>
                <c:pt idx="871">
                  <c:v>2.5799999999999996</c:v>
                </c:pt>
                <c:pt idx="872">
                  <c:v>2.8199999999999994</c:v>
                </c:pt>
                <c:pt idx="873">
                  <c:v>2.1399999999999997</c:v>
                </c:pt>
                <c:pt idx="874">
                  <c:v>2.6199999999999997</c:v>
                </c:pt>
                <c:pt idx="875">
                  <c:v>2.4999999999999996</c:v>
                </c:pt>
                <c:pt idx="876">
                  <c:v>2.2200000000000002</c:v>
                </c:pt>
                <c:pt idx="877">
                  <c:v>2.3000000000000003</c:v>
                </c:pt>
                <c:pt idx="878">
                  <c:v>2.6</c:v>
                </c:pt>
                <c:pt idx="879">
                  <c:v>2.6</c:v>
                </c:pt>
                <c:pt idx="880">
                  <c:v>2.3599999999999994</c:v>
                </c:pt>
                <c:pt idx="881">
                  <c:v>2.0799999999999992</c:v>
                </c:pt>
                <c:pt idx="882">
                  <c:v>2.2599999999999993</c:v>
                </c:pt>
                <c:pt idx="883">
                  <c:v>2.1599999999999997</c:v>
                </c:pt>
                <c:pt idx="884">
                  <c:v>2.08</c:v>
                </c:pt>
                <c:pt idx="885">
                  <c:v>2.4600000000000004</c:v>
                </c:pt>
                <c:pt idx="886">
                  <c:v>2.8400000000000007</c:v>
                </c:pt>
                <c:pt idx="887">
                  <c:v>2.6600000000000006</c:v>
                </c:pt>
                <c:pt idx="888">
                  <c:v>2.6</c:v>
                </c:pt>
                <c:pt idx="889">
                  <c:v>2.5799999999999996</c:v>
                </c:pt>
                <c:pt idx="890">
                  <c:v>2.3199999999999994</c:v>
                </c:pt>
                <c:pt idx="891">
                  <c:v>2.1599999999999997</c:v>
                </c:pt>
                <c:pt idx="892">
                  <c:v>2.2599999999999998</c:v>
                </c:pt>
                <c:pt idx="893">
                  <c:v>2.44</c:v>
                </c:pt>
                <c:pt idx="894">
                  <c:v>2.2200000000000002</c:v>
                </c:pt>
                <c:pt idx="895">
                  <c:v>2.3600000000000003</c:v>
                </c:pt>
                <c:pt idx="896">
                  <c:v>2.2200000000000002</c:v>
                </c:pt>
                <c:pt idx="897">
                  <c:v>2.2399999999999998</c:v>
                </c:pt>
                <c:pt idx="898">
                  <c:v>2.1</c:v>
                </c:pt>
                <c:pt idx="899">
                  <c:v>2.1599999999999993</c:v>
                </c:pt>
                <c:pt idx="900">
                  <c:v>1.9999999999999993</c:v>
                </c:pt>
                <c:pt idx="901">
                  <c:v>1.8999999999999992</c:v>
                </c:pt>
                <c:pt idx="902">
                  <c:v>1.3199999999999996</c:v>
                </c:pt>
                <c:pt idx="903">
                  <c:v>1.44</c:v>
                </c:pt>
                <c:pt idx="904">
                  <c:v>1.2399999999999998</c:v>
                </c:pt>
                <c:pt idx="905">
                  <c:v>1.5400000000000005</c:v>
                </c:pt>
                <c:pt idx="906">
                  <c:v>1.8400000000000005</c:v>
                </c:pt>
                <c:pt idx="907">
                  <c:v>2.0600000000000009</c:v>
                </c:pt>
                <c:pt idx="908">
                  <c:v>2.1000000000000005</c:v>
                </c:pt>
                <c:pt idx="909">
                  <c:v>2.2800000000000002</c:v>
                </c:pt>
                <c:pt idx="910">
                  <c:v>1.9</c:v>
                </c:pt>
                <c:pt idx="911">
                  <c:v>1.8399999999999992</c:v>
                </c:pt>
                <c:pt idx="912">
                  <c:v>1.7999999999999985</c:v>
                </c:pt>
                <c:pt idx="913">
                  <c:v>1.7799999999999983</c:v>
                </c:pt>
                <c:pt idx="914">
                  <c:v>2.1799999999999988</c:v>
                </c:pt>
                <c:pt idx="915">
                  <c:v>2.5399999999999991</c:v>
                </c:pt>
                <c:pt idx="916">
                  <c:v>2.5599999999999996</c:v>
                </c:pt>
                <c:pt idx="917">
                  <c:v>3.06</c:v>
                </c:pt>
                <c:pt idx="918">
                  <c:v>3.06</c:v>
                </c:pt>
                <c:pt idx="919">
                  <c:v>2.9200000000000004</c:v>
                </c:pt>
                <c:pt idx="920">
                  <c:v>2.84</c:v>
                </c:pt>
                <c:pt idx="921">
                  <c:v>2.9799999999999995</c:v>
                </c:pt>
                <c:pt idx="922">
                  <c:v>2.5999999999999992</c:v>
                </c:pt>
                <c:pt idx="923">
                  <c:v>2.5799999999999992</c:v>
                </c:pt>
                <c:pt idx="924">
                  <c:v>2.7799999999999989</c:v>
                </c:pt>
                <c:pt idx="925">
                  <c:v>2.8999999999999995</c:v>
                </c:pt>
                <c:pt idx="926">
                  <c:v>2.5799999999999996</c:v>
                </c:pt>
                <c:pt idx="927">
                  <c:v>2.7599999999999993</c:v>
                </c:pt>
                <c:pt idx="928">
                  <c:v>2.7800000000000002</c:v>
                </c:pt>
                <c:pt idx="929">
                  <c:v>2.4</c:v>
                </c:pt>
                <c:pt idx="930">
                  <c:v>2.5</c:v>
                </c:pt>
                <c:pt idx="931">
                  <c:v>2.4</c:v>
                </c:pt>
                <c:pt idx="932">
                  <c:v>2.3000000000000007</c:v>
                </c:pt>
                <c:pt idx="933">
                  <c:v>2.2800000000000002</c:v>
                </c:pt>
                <c:pt idx="934">
                  <c:v>2.8</c:v>
                </c:pt>
                <c:pt idx="935">
                  <c:v>2.2800000000000002</c:v>
                </c:pt>
                <c:pt idx="936">
                  <c:v>2.3200000000000003</c:v>
                </c:pt>
                <c:pt idx="937">
                  <c:v>2.78</c:v>
                </c:pt>
                <c:pt idx="938">
                  <c:v>2.6599999999999993</c:v>
                </c:pt>
                <c:pt idx="939">
                  <c:v>2.54</c:v>
                </c:pt>
                <c:pt idx="940">
                  <c:v>3</c:v>
                </c:pt>
                <c:pt idx="941">
                  <c:v>3.2800000000000002</c:v>
                </c:pt>
                <c:pt idx="942">
                  <c:v>2.9600000000000009</c:v>
                </c:pt>
                <c:pt idx="943">
                  <c:v>2.8000000000000007</c:v>
                </c:pt>
                <c:pt idx="944">
                  <c:v>2.660000000000001</c:v>
                </c:pt>
                <c:pt idx="945">
                  <c:v>2.7</c:v>
                </c:pt>
                <c:pt idx="946">
                  <c:v>2.54</c:v>
                </c:pt>
                <c:pt idx="947">
                  <c:v>2.8</c:v>
                </c:pt>
                <c:pt idx="948">
                  <c:v>2.7600000000000002</c:v>
                </c:pt>
                <c:pt idx="949">
                  <c:v>3</c:v>
                </c:pt>
                <c:pt idx="950">
                  <c:v>2.7800000000000002</c:v>
                </c:pt>
                <c:pt idx="951">
                  <c:v>2.8000000000000007</c:v>
                </c:pt>
                <c:pt idx="952">
                  <c:v>2.5800000000000005</c:v>
                </c:pt>
                <c:pt idx="953">
                  <c:v>3.4</c:v>
                </c:pt>
                <c:pt idx="954">
                  <c:v>3.16</c:v>
                </c:pt>
                <c:pt idx="955">
                  <c:v>3.16</c:v>
                </c:pt>
                <c:pt idx="956">
                  <c:v>3.5</c:v>
                </c:pt>
                <c:pt idx="957">
                  <c:v>3.4999999999999991</c:v>
                </c:pt>
                <c:pt idx="958">
                  <c:v>3</c:v>
                </c:pt>
                <c:pt idx="959">
                  <c:v>3.0599999999999996</c:v>
                </c:pt>
                <c:pt idx="960">
                  <c:v>3.4399999999999991</c:v>
                </c:pt>
                <c:pt idx="961">
                  <c:v>3.0799999999999992</c:v>
                </c:pt>
                <c:pt idx="962">
                  <c:v>2.8999999999999995</c:v>
                </c:pt>
                <c:pt idx="963">
                  <c:v>2.8599999999999994</c:v>
                </c:pt>
                <c:pt idx="964">
                  <c:v>2.6799999999999997</c:v>
                </c:pt>
                <c:pt idx="965">
                  <c:v>2.2200000000000002</c:v>
                </c:pt>
                <c:pt idx="966">
                  <c:v>2.1</c:v>
                </c:pt>
                <c:pt idx="967">
                  <c:v>2</c:v>
                </c:pt>
                <c:pt idx="968">
                  <c:v>2.6</c:v>
                </c:pt>
                <c:pt idx="969">
                  <c:v>2.16</c:v>
                </c:pt>
                <c:pt idx="970">
                  <c:v>1.8799999999999997</c:v>
                </c:pt>
                <c:pt idx="971">
                  <c:v>2</c:v>
                </c:pt>
                <c:pt idx="972">
                  <c:v>2.4000000000000008</c:v>
                </c:pt>
                <c:pt idx="973">
                  <c:v>1.9800000000000004</c:v>
                </c:pt>
                <c:pt idx="974">
                  <c:v>2.3200000000000012</c:v>
                </c:pt>
                <c:pt idx="975">
                  <c:v>2.8400000000000007</c:v>
                </c:pt>
                <c:pt idx="976">
                  <c:v>2.7800000000000002</c:v>
                </c:pt>
                <c:pt idx="977">
                  <c:v>2.5799999999999996</c:v>
                </c:pt>
                <c:pt idx="978">
                  <c:v>2.3200000000000003</c:v>
                </c:pt>
                <c:pt idx="979">
                  <c:v>2.3600000000000003</c:v>
                </c:pt>
                <c:pt idx="980">
                  <c:v>2.5000000000000009</c:v>
                </c:pt>
                <c:pt idx="981">
                  <c:v>2.5800000000000005</c:v>
                </c:pt>
                <c:pt idx="982">
                  <c:v>2.3200000000000003</c:v>
                </c:pt>
                <c:pt idx="983">
                  <c:v>2.3599999999999994</c:v>
                </c:pt>
                <c:pt idx="984">
                  <c:v>2.1599999999999988</c:v>
                </c:pt>
                <c:pt idx="985">
                  <c:v>1.5199999999999982</c:v>
                </c:pt>
                <c:pt idx="986">
                  <c:v>1.7599999999999987</c:v>
                </c:pt>
                <c:pt idx="987">
                  <c:v>1.5399999999999991</c:v>
                </c:pt>
                <c:pt idx="988">
                  <c:v>1.5399999999999991</c:v>
                </c:pt>
                <c:pt idx="989">
                  <c:v>1.4599999999999995</c:v>
                </c:pt>
                <c:pt idx="990">
                  <c:v>1.5799999999999996</c:v>
                </c:pt>
                <c:pt idx="991">
                  <c:v>1.2199999999999995</c:v>
                </c:pt>
                <c:pt idx="992">
                  <c:v>1.3999999999999992</c:v>
                </c:pt>
                <c:pt idx="993">
                  <c:v>1.44</c:v>
                </c:pt>
                <c:pt idx="994">
                  <c:v>1.94</c:v>
                </c:pt>
                <c:pt idx="995">
                  <c:v>1.8800000000000003</c:v>
                </c:pt>
                <c:pt idx="996">
                  <c:v>1.8600000000000008</c:v>
                </c:pt>
                <c:pt idx="997">
                  <c:v>1.9400000000000013</c:v>
                </c:pt>
                <c:pt idx="998">
                  <c:v>2.080000000000001</c:v>
                </c:pt>
                <c:pt idx="999">
                  <c:v>1.8400000000000012</c:v>
                </c:pt>
                <c:pt idx="1000">
                  <c:v>2.2200000000000011</c:v>
                </c:pt>
                <c:pt idx="1001">
                  <c:v>2.2800000000000002</c:v>
                </c:pt>
                <c:pt idx="1002">
                  <c:v>2.5400000000000005</c:v>
                </c:pt>
                <c:pt idx="1003">
                  <c:v>2.8800000000000003</c:v>
                </c:pt>
                <c:pt idx="1004">
                  <c:v>2.72</c:v>
                </c:pt>
                <c:pt idx="1005">
                  <c:v>2.46</c:v>
                </c:pt>
                <c:pt idx="1006">
                  <c:v>2.56</c:v>
                </c:pt>
                <c:pt idx="1007">
                  <c:v>2.56</c:v>
                </c:pt>
                <c:pt idx="1008">
                  <c:v>2.54</c:v>
                </c:pt>
                <c:pt idx="1009">
                  <c:v>3.0599999999999996</c:v>
                </c:pt>
                <c:pt idx="1010">
                  <c:v>3.04</c:v>
                </c:pt>
                <c:pt idx="1011">
                  <c:v>3.1</c:v>
                </c:pt>
                <c:pt idx="1012">
                  <c:v>2.84</c:v>
                </c:pt>
                <c:pt idx="1013">
                  <c:v>2.4800000000000004</c:v>
                </c:pt>
                <c:pt idx="1014">
                  <c:v>2.0400000000000014</c:v>
                </c:pt>
                <c:pt idx="1015">
                  <c:v>2.3400000000000007</c:v>
                </c:pt>
                <c:pt idx="1016">
                  <c:v>2.0800000000000005</c:v>
                </c:pt>
                <c:pt idx="1017">
                  <c:v>2.2600000000000002</c:v>
                </c:pt>
                <c:pt idx="1018">
                  <c:v>2.04</c:v>
                </c:pt>
                <c:pt idx="1019">
                  <c:v>1.6199999999999997</c:v>
                </c:pt>
                <c:pt idx="1020">
                  <c:v>1.3599999999999994</c:v>
                </c:pt>
                <c:pt idx="1021">
                  <c:v>1.7199999999999995</c:v>
                </c:pt>
                <c:pt idx="1022">
                  <c:v>1.7799999999999998</c:v>
                </c:pt>
                <c:pt idx="1023">
                  <c:v>1.8199999999999996</c:v>
                </c:pt>
                <c:pt idx="1024">
                  <c:v>2.2000000000000002</c:v>
                </c:pt>
                <c:pt idx="1025">
                  <c:v>2.5000000000000009</c:v>
                </c:pt>
                <c:pt idx="1026">
                  <c:v>2.5</c:v>
                </c:pt>
                <c:pt idx="1027">
                  <c:v>2.2600000000000002</c:v>
                </c:pt>
                <c:pt idx="1028">
                  <c:v>2.3200000000000003</c:v>
                </c:pt>
                <c:pt idx="1029">
                  <c:v>2.44</c:v>
                </c:pt>
                <c:pt idx="1030">
                  <c:v>2.1799999999999997</c:v>
                </c:pt>
                <c:pt idx="1031">
                  <c:v>2.1400000000000006</c:v>
                </c:pt>
                <c:pt idx="1032">
                  <c:v>2.3600000000000003</c:v>
                </c:pt>
                <c:pt idx="1033">
                  <c:v>2.4800000000000004</c:v>
                </c:pt>
                <c:pt idx="1034">
                  <c:v>2.66</c:v>
                </c:pt>
                <c:pt idx="1035">
                  <c:v>2.84</c:v>
                </c:pt>
                <c:pt idx="1036">
                  <c:v>2.9</c:v>
                </c:pt>
                <c:pt idx="1037">
                  <c:v>2.7</c:v>
                </c:pt>
                <c:pt idx="1038">
                  <c:v>2.5</c:v>
                </c:pt>
                <c:pt idx="1039">
                  <c:v>2.0200000000000005</c:v>
                </c:pt>
                <c:pt idx="1040">
                  <c:v>1.9800000000000004</c:v>
                </c:pt>
                <c:pt idx="1041">
                  <c:v>1.8</c:v>
                </c:pt>
                <c:pt idx="1042">
                  <c:v>1.7</c:v>
                </c:pt>
                <c:pt idx="1043">
                  <c:v>1.5</c:v>
                </c:pt>
                <c:pt idx="1044">
                  <c:v>2.12</c:v>
                </c:pt>
                <c:pt idx="1045">
                  <c:v>2.1800000000000006</c:v>
                </c:pt>
                <c:pt idx="1046">
                  <c:v>2.2400000000000007</c:v>
                </c:pt>
                <c:pt idx="1047">
                  <c:v>2.180000000000001</c:v>
                </c:pt>
                <c:pt idx="1048">
                  <c:v>2.5000000000000009</c:v>
                </c:pt>
                <c:pt idx="1049">
                  <c:v>2.1799999999999997</c:v>
                </c:pt>
                <c:pt idx="1050">
                  <c:v>2.1199999999999997</c:v>
                </c:pt>
                <c:pt idx="1051">
                  <c:v>2.5599999999999996</c:v>
                </c:pt>
                <c:pt idx="1052">
                  <c:v>2.819999999999999</c:v>
                </c:pt>
                <c:pt idx="1053">
                  <c:v>2.5999999999999992</c:v>
                </c:pt>
                <c:pt idx="1054">
                  <c:v>2.56</c:v>
                </c:pt>
                <c:pt idx="1055">
                  <c:v>2.72</c:v>
                </c:pt>
                <c:pt idx="1056">
                  <c:v>2.2400000000000007</c:v>
                </c:pt>
                <c:pt idx="1057">
                  <c:v>2.1400000000000015</c:v>
                </c:pt>
                <c:pt idx="1058">
                  <c:v>1.9800000000000011</c:v>
                </c:pt>
                <c:pt idx="1059">
                  <c:v>2.4200000000000008</c:v>
                </c:pt>
                <c:pt idx="1060">
                  <c:v>2.0400000000000014</c:v>
                </c:pt>
                <c:pt idx="1061">
                  <c:v>2.3400000000000012</c:v>
                </c:pt>
                <c:pt idx="1062">
                  <c:v>2.580000000000001</c:v>
                </c:pt>
                <c:pt idx="1063">
                  <c:v>2.680000000000001</c:v>
                </c:pt>
                <c:pt idx="1064">
                  <c:v>2.3200000000000012</c:v>
                </c:pt>
                <c:pt idx="1065">
                  <c:v>2.4800000000000013</c:v>
                </c:pt>
                <c:pt idx="1066">
                  <c:v>2.2000000000000006</c:v>
                </c:pt>
                <c:pt idx="1067">
                  <c:v>1.9400000000000006</c:v>
                </c:pt>
                <c:pt idx="1068">
                  <c:v>2.4200000000000004</c:v>
                </c:pt>
                <c:pt idx="1069">
                  <c:v>2.7600000000000007</c:v>
                </c:pt>
                <c:pt idx="1070">
                  <c:v>2.6000000000000005</c:v>
                </c:pt>
                <c:pt idx="1071">
                  <c:v>2.5200000000000009</c:v>
                </c:pt>
                <c:pt idx="1072">
                  <c:v>2.7000000000000006</c:v>
                </c:pt>
                <c:pt idx="1073">
                  <c:v>2.2600000000000007</c:v>
                </c:pt>
                <c:pt idx="1074">
                  <c:v>1.8600000000000008</c:v>
                </c:pt>
                <c:pt idx="1075">
                  <c:v>1.8200000000000003</c:v>
                </c:pt>
                <c:pt idx="1076">
                  <c:v>1.7799999999999998</c:v>
                </c:pt>
                <c:pt idx="1077">
                  <c:v>1.2999999999999994</c:v>
                </c:pt>
                <c:pt idx="1078">
                  <c:v>1.7199999999999995</c:v>
                </c:pt>
                <c:pt idx="1079">
                  <c:v>1.7399999999999984</c:v>
                </c:pt>
                <c:pt idx="1080">
                  <c:v>1.8599999999999988</c:v>
                </c:pt>
                <c:pt idx="1081">
                  <c:v>1.6599999999999988</c:v>
                </c:pt>
                <c:pt idx="1082">
                  <c:v>1.879999999999999</c:v>
                </c:pt>
                <c:pt idx="1083">
                  <c:v>1.6999999999999986</c:v>
                </c:pt>
                <c:pt idx="1084">
                  <c:v>1.4999999999999993</c:v>
                </c:pt>
                <c:pt idx="1085">
                  <c:v>1.8999999999999992</c:v>
                </c:pt>
                <c:pt idx="1086">
                  <c:v>2.1799999999999997</c:v>
                </c:pt>
                <c:pt idx="1087">
                  <c:v>2.1399999999999997</c:v>
                </c:pt>
                <c:pt idx="1088">
                  <c:v>1.94</c:v>
                </c:pt>
                <c:pt idx="1089">
                  <c:v>1.94</c:v>
                </c:pt>
                <c:pt idx="1090">
                  <c:v>0.9</c:v>
                </c:pt>
                <c:pt idx="1091">
                  <c:v>0.68000000000000038</c:v>
                </c:pt>
                <c:pt idx="1092">
                  <c:v>0.90000000000000069</c:v>
                </c:pt>
                <c:pt idx="1093">
                  <c:v>1.1000000000000008</c:v>
                </c:pt>
                <c:pt idx="1094">
                  <c:v>1.320000000000001</c:v>
                </c:pt>
                <c:pt idx="1095">
                  <c:v>2.3000000000000007</c:v>
                </c:pt>
                <c:pt idx="1096">
                  <c:v>2.7800000000000002</c:v>
                </c:pt>
                <c:pt idx="1097">
                  <c:v>2.7600000000000002</c:v>
                </c:pt>
                <c:pt idx="1098">
                  <c:v>2.4200000000000004</c:v>
                </c:pt>
                <c:pt idx="1099">
                  <c:v>2.2999999999999998</c:v>
                </c:pt>
                <c:pt idx="1100">
                  <c:v>1.9600000000000002</c:v>
                </c:pt>
                <c:pt idx="1101">
                  <c:v>1.5799999999999996</c:v>
                </c:pt>
                <c:pt idx="1102">
                  <c:v>1.4</c:v>
                </c:pt>
                <c:pt idx="1103">
                  <c:v>1.8800000000000003</c:v>
                </c:pt>
                <c:pt idx="1104">
                  <c:v>1.8</c:v>
                </c:pt>
                <c:pt idx="1105">
                  <c:v>1.9600000000000002</c:v>
                </c:pt>
                <c:pt idx="1106">
                  <c:v>1.9600000000000002</c:v>
                </c:pt>
                <c:pt idx="1107">
                  <c:v>2.2200000000000002</c:v>
                </c:pt>
                <c:pt idx="1108">
                  <c:v>2.06</c:v>
                </c:pt>
                <c:pt idx="1109">
                  <c:v>2.1400000000000006</c:v>
                </c:pt>
                <c:pt idx="1110">
                  <c:v>2.0000000000000009</c:v>
                </c:pt>
                <c:pt idx="1111">
                  <c:v>1.8600000000000008</c:v>
                </c:pt>
                <c:pt idx="1112">
                  <c:v>2.0000000000000009</c:v>
                </c:pt>
                <c:pt idx="1113">
                  <c:v>2.1000000000000005</c:v>
                </c:pt>
                <c:pt idx="1114">
                  <c:v>1.9600000000000009</c:v>
                </c:pt>
                <c:pt idx="1115">
                  <c:v>2.0400000000000005</c:v>
                </c:pt>
                <c:pt idx="1116">
                  <c:v>2.5200000000000009</c:v>
                </c:pt>
                <c:pt idx="1117">
                  <c:v>2.3000000000000007</c:v>
                </c:pt>
                <c:pt idx="1118">
                  <c:v>2.54</c:v>
                </c:pt>
                <c:pt idx="1119">
                  <c:v>2.8600000000000003</c:v>
                </c:pt>
                <c:pt idx="1120">
                  <c:v>2.6800000000000006</c:v>
                </c:pt>
                <c:pt idx="1121">
                  <c:v>2.12</c:v>
                </c:pt>
                <c:pt idx="1122">
                  <c:v>1.8800000000000003</c:v>
                </c:pt>
                <c:pt idx="1123">
                  <c:v>1.1600000000000008</c:v>
                </c:pt>
                <c:pt idx="1124">
                  <c:v>1.1400000000000006</c:v>
                </c:pt>
                <c:pt idx="1125">
                  <c:v>1.1400000000000006</c:v>
                </c:pt>
                <c:pt idx="1126">
                  <c:v>1.9200000000000004</c:v>
                </c:pt>
                <c:pt idx="1127">
                  <c:v>2.1000000000000005</c:v>
                </c:pt>
                <c:pt idx="1128">
                  <c:v>2.6400000000000015</c:v>
                </c:pt>
                <c:pt idx="1129">
                  <c:v>2.680000000000001</c:v>
                </c:pt>
                <c:pt idx="1130">
                  <c:v>2.7600000000000007</c:v>
                </c:pt>
                <c:pt idx="1131">
                  <c:v>2.3800000000000003</c:v>
                </c:pt>
                <c:pt idx="1132">
                  <c:v>2.4199999999999995</c:v>
                </c:pt>
                <c:pt idx="1133">
                  <c:v>2.2599999999999993</c:v>
                </c:pt>
                <c:pt idx="1134">
                  <c:v>2.4399999999999991</c:v>
                </c:pt>
                <c:pt idx="1135">
                  <c:v>2.4399999999999991</c:v>
                </c:pt>
                <c:pt idx="1136">
                  <c:v>2.4599999999999995</c:v>
                </c:pt>
                <c:pt idx="1137">
                  <c:v>2.3999999999999995</c:v>
                </c:pt>
                <c:pt idx="1138">
                  <c:v>2.7199999999999998</c:v>
                </c:pt>
                <c:pt idx="1139">
                  <c:v>2.54</c:v>
                </c:pt>
                <c:pt idx="1140">
                  <c:v>2.7</c:v>
                </c:pt>
                <c:pt idx="1141">
                  <c:v>2.44</c:v>
                </c:pt>
                <c:pt idx="1142">
                  <c:v>2.5800000000000005</c:v>
                </c:pt>
                <c:pt idx="1143">
                  <c:v>1.9600000000000002</c:v>
                </c:pt>
                <c:pt idx="1144">
                  <c:v>1.7200000000000002</c:v>
                </c:pt>
                <c:pt idx="1145">
                  <c:v>1.6600000000000001</c:v>
                </c:pt>
                <c:pt idx="1146">
                  <c:v>2.0200000000000005</c:v>
                </c:pt>
                <c:pt idx="1147">
                  <c:v>2.0200000000000005</c:v>
                </c:pt>
                <c:pt idx="1148">
                  <c:v>2.2399999999999998</c:v>
                </c:pt>
                <c:pt idx="1149">
                  <c:v>1.6199999999999997</c:v>
                </c:pt>
                <c:pt idx="1150">
                  <c:v>1.7999999999999994</c:v>
                </c:pt>
                <c:pt idx="1151">
                  <c:v>2</c:v>
                </c:pt>
                <c:pt idx="1152">
                  <c:v>1.8799999999999997</c:v>
                </c:pt>
                <c:pt idx="1153">
                  <c:v>1.94</c:v>
                </c:pt>
                <c:pt idx="1154">
                  <c:v>2.4200000000000004</c:v>
                </c:pt>
                <c:pt idx="1155">
                  <c:v>2.1800000000000006</c:v>
                </c:pt>
                <c:pt idx="1156">
                  <c:v>1.8800000000000003</c:v>
                </c:pt>
                <c:pt idx="1157">
                  <c:v>1.7200000000000011</c:v>
                </c:pt>
                <c:pt idx="1158">
                  <c:v>1.6800000000000019</c:v>
                </c:pt>
                <c:pt idx="1159">
                  <c:v>2.0600000000000009</c:v>
                </c:pt>
                <c:pt idx="1160">
                  <c:v>2.0400000000000014</c:v>
                </c:pt>
                <c:pt idx="1161">
                  <c:v>2.0200000000000005</c:v>
                </c:pt>
                <c:pt idx="1162">
                  <c:v>2.2600000000000002</c:v>
                </c:pt>
                <c:pt idx="1163">
                  <c:v>2.7599999999999989</c:v>
                </c:pt>
                <c:pt idx="1164">
                  <c:v>3.04</c:v>
                </c:pt>
                <c:pt idx="1165">
                  <c:v>3.0799999999999996</c:v>
                </c:pt>
                <c:pt idx="1166">
                  <c:v>3.0200000000000005</c:v>
                </c:pt>
                <c:pt idx="1167">
                  <c:v>3.0599999999999996</c:v>
                </c:pt>
                <c:pt idx="1168">
                  <c:v>2.9799999999999995</c:v>
                </c:pt>
                <c:pt idx="1169">
                  <c:v>2.5199999999999996</c:v>
                </c:pt>
                <c:pt idx="1170">
                  <c:v>2.56</c:v>
                </c:pt>
                <c:pt idx="1171">
                  <c:v>2.9000000000000008</c:v>
                </c:pt>
                <c:pt idx="1172">
                  <c:v>3.1400000000000019</c:v>
                </c:pt>
                <c:pt idx="1173">
                  <c:v>3.1800000000000024</c:v>
                </c:pt>
                <c:pt idx="1174">
                  <c:v>3.280000000000002</c:v>
                </c:pt>
                <c:pt idx="1175">
                  <c:v>2.9400000000000004</c:v>
                </c:pt>
                <c:pt idx="1176">
                  <c:v>2.5</c:v>
                </c:pt>
                <c:pt idx="1177">
                  <c:v>2.3999999999999995</c:v>
                </c:pt>
                <c:pt idx="1178">
                  <c:v>2.0399999999999991</c:v>
                </c:pt>
                <c:pt idx="1179">
                  <c:v>2.2399999999999993</c:v>
                </c:pt>
                <c:pt idx="1180">
                  <c:v>2.9</c:v>
                </c:pt>
                <c:pt idx="1181">
                  <c:v>2.84</c:v>
                </c:pt>
                <c:pt idx="1182">
                  <c:v>3.0200000000000005</c:v>
                </c:pt>
                <c:pt idx="1183">
                  <c:v>3.84</c:v>
                </c:pt>
                <c:pt idx="1184">
                  <c:v>3.46</c:v>
                </c:pt>
                <c:pt idx="1185">
                  <c:v>3.04</c:v>
                </c:pt>
                <c:pt idx="1186">
                  <c:v>3.3199999999999994</c:v>
                </c:pt>
                <c:pt idx="1187">
                  <c:v>3.1599999999999993</c:v>
                </c:pt>
                <c:pt idx="1188">
                  <c:v>2.4799999999999995</c:v>
                </c:pt>
                <c:pt idx="1189">
                  <c:v>2.88</c:v>
                </c:pt>
                <c:pt idx="1190">
                  <c:v>3.5199999999999996</c:v>
                </c:pt>
                <c:pt idx="1191">
                  <c:v>3.9</c:v>
                </c:pt>
                <c:pt idx="1192">
                  <c:v>3.2599999999999993</c:v>
                </c:pt>
                <c:pt idx="1193">
                  <c:v>2.2399999999999993</c:v>
                </c:pt>
                <c:pt idx="1194">
                  <c:v>2.2599999999999993</c:v>
                </c:pt>
                <c:pt idx="1195">
                  <c:v>2.2199999999999998</c:v>
                </c:pt>
                <c:pt idx="1196">
                  <c:v>2.3599999999999994</c:v>
                </c:pt>
                <c:pt idx="1197">
                  <c:v>2.9200000000000004</c:v>
                </c:pt>
                <c:pt idx="1198">
                  <c:v>3.3600000000000003</c:v>
                </c:pt>
                <c:pt idx="1199">
                  <c:v>2.84</c:v>
                </c:pt>
                <c:pt idx="1200">
                  <c:v>2.3599999999999994</c:v>
                </c:pt>
                <c:pt idx="1201">
                  <c:v>2.1599999999999993</c:v>
                </c:pt>
                <c:pt idx="1202">
                  <c:v>2.1999999999999984</c:v>
                </c:pt>
                <c:pt idx="1203">
                  <c:v>2.9599999999999995</c:v>
                </c:pt>
                <c:pt idx="1204">
                  <c:v>3.2599999999999993</c:v>
                </c:pt>
                <c:pt idx="1205">
                  <c:v>3.3199999999999994</c:v>
                </c:pt>
                <c:pt idx="1206">
                  <c:v>2.9799999999999995</c:v>
                </c:pt>
                <c:pt idx="1207">
                  <c:v>2.7399999999999998</c:v>
                </c:pt>
                <c:pt idx="1208">
                  <c:v>2.6199999999999988</c:v>
                </c:pt>
                <c:pt idx="1209">
                  <c:v>2.3999999999999986</c:v>
                </c:pt>
                <c:pt idx="1210">
                  <c:v>2.3999999999999995</c:v>
                </c:pt>
                <c:pt idx="1211">
                  <c:v>2.38</c:v>
                </c:pt>
                <c:pt idx="1212">
                  <c:v>2.7</c:v>
                </c:pt>
                <c:pt idx="1213">
                  <c:v>2.5200000000000009</c:v>
                </c:pt>
                <c:pt idx="1214">
                  <c:v>2.6400000000000015</c:v>
                </c:pt>
                <c:pt idx="1215">
                  <c:v>2.4800000000000013</c:v>
                </c:pt>
                <c:pt idx="1216">
                  <c:v>2.4000000000000008</c:v>
                </c:pt>
                <c:pt idx="1217">
                  <c:v>2.3800000000000003</c:v>
                </c:pt>
                <c:pt idx="1218">
                  <c:v>2.4</c:v>
                </c:pt>
                <c:pt idx="1219">
                  <c:v>2.3800000000000003</c:v>
                </c:pt>
                <c:pt idx="1220">
                  <c:v>2.3200000000000003</c:v>
                </c:pt>
                <c:pt idx="1221">
                  <c:v>3.0799999999999996</c:v>
                </c:pt>
                <c:pt idx="1222">
                  <c:v>3.66</c:v>
                </c:pt>
                <c:pt idx="1223">
                  <c:v>4.08</c:v>
                </c:pt>
                <c:pt idx="1224">
                  <c:v>4.4400000000000004</c:v>
                </c:pt>
                <c:pt idx="1225">
                  <c:v>4.92</c:v>
                </c:pt>
                <c:pt idx="1226">
                  <c:v>4.0000000000000009</c:v>
                </c:pt>
                <c:pt idx="1227">
                  <c:v>2.8400000000000007</c:v>
                </c:pt>
                <c:pt idx="1228">
                  <c:v>2.06</c:v>
                </c:pt>
                <c:pt idx="1229">
                  <c:v>2.06</c:v>
                </c:pt>
                <c:pt idx="1230">
                  <c:v>1.94</c:v>
                </c:pt>
                <c:pt idx="1231">
                  <c:v>2.1000000000000005</c:v>
                </c:pt>
                <c:pt idx="1232">
                  <c:v>2.14</c:v>
                </c:pt>
                <c:pt idx="1233">
                  <c:v>2.4600000000000004</c:v>
                </c:pt>
                <c:pt idx="1234">
                  <c:v>2.56</c:v>
                </c:pt>
                <c:pt idx="1235">
                  <c:v>2.08</c:v>
                </c:pt>
                <c:pt idx="1236">
                  <c:v>2.1999999999999997</c:v>
                </c:pt>
                <c:pt idx="1237">
                  <c:v>2.96</c:v>
                </c:pt>
                <c:pt idx="1238">
                  <c:v>3.4799999999999995</c:v>
                </c:pt>
                <c:pt idx="1239">
                  <c:v>3.3</c:v>
                </c:pt>
                <c:pt idx="1240">
                  <c:v>3.62</c:v>
                </c:pt>
                <c:pt idx="1241">
                  <c:v>3.4799999999999995</c:v>
                </c:pt>
                <c:pt idx="1242">
                  <c:v>2.08</c:v>
                </c:pt>
                <c:pt idx="1243">
                  <c:v>0.47999999999999937</c:v>
                </c:pt>
                <c:pt idx="1244">
                  <c:v>-0.84000000000000052</c:v>
                </c:pt>
                <c:pt idx="1245">
                  <c:v>-1.4800000000000011</c:v>
                </c:pt>
                <c:pt idx="1246">
                  <c:v>-1.1400000000000006</c:v>
                </c:pt>
                <c:pt idx="1247">
                  <c:v>1.5599999999999994</c:v>
                </c:pt>
                <c:pt idx="1248">
                  <c:v>4.6399999999999997</c:v>
                </c:pt>
                <c:pt idx="1249">
                  <c:v>7</c:v>
                </c:pt>
                <c:pt idx="1250">
                  <c:v>7.8800000000000008</c:v>
                </c:pt>
                <c:pt idx="1251">
                  <c:v>7.5600000000000005</c:v>
                </c:pt>
                <c:pt idx="1252">
                  <c:v>5.660000000000001</c:v>
                </c:pt>
                <c:pt idx="1253">
                  <c:v>3.2400000000000007</c:v>
                </c:pt>
                <c:pt idx="1254">
                  <c:v>1.8400000000000003</c:v>
                </c:pt>
                <c:pt idx="1255">
                  <c:v>1.1000000000000003</c:v>
                </c:pt>
                <c:pt idx="1256">
                  <c:v>1.0400000000000005</c:v>
                </c:pt>
                <c:pt idx="1257">
                  <c:v>1.1000000000000008</c:v>
                </c:pt>
                <c:pt idx="1258">
                  <c:v>2.0200000000000005</c:v>
                </c:pt>
                <c:pt idx="1259">
                  <c:v>2.0000000000000004</c:v>
                </c:pt>
                <c:pt idx="1260">
                  <c:v>2.3400000000000003</c:v>
                </c:pt>
                <c:pt idx="1261">
                  <c:v>2.5599999999999996</c:v>
                </c:pt>
                <c:pt idx="1262">
                  <c:v>2.6799999999999997</c:v>
                </c:pt>
                <c:pt idx="1263">
                  <c:v>2.04</c:v>
                </c:pt>
                <c:pt idx="1264">
                  <c:v>2.34</c:v>
                </c:pt>
                <c:pt idx="1265">
                  <c:v>2.1599999999999997</c:v>
                </c:pt>
                <c:pt idx="1266">
                  <c:v>1.7600000000000002</c:v>
                </c:pt>
                <c:pt idx="1267">
                  <c:v>1.4400000000000002</c:v>
                </c:pt>
                <c:pt idx="1268">
                  <c:v>1.4800000000000004</c:v>
                </c:pt>
                <c:pt idx="1269">
                  <c:v>1.3200000000000003</c:v>
                </c:pt>
                <c:pt idx="1270">
                  <c:v>1.9600000000000004</c:v>
                </c:pt>
                <c:pt idx="1271">
                  <c:v>2.3400000000000003</c:v>
                </c:pt>
                <c:pt idx="1272">
                  <c:v>2.96</c:v>
                </c:pt>
                <c:pt idx="1273">
                  <c:v>3.5599999999999996</c:v>
                </c:pt>
                <c:pt idx="1274">
                  <c:v>3.9200000000000004</c:v>
                </c:pt>
                <c:pt idx="1275">
                  <c:v>3.7599999999999993</c:v>
                </c:pt>
                <c:pt idx="1276">
                  <c:v>3.2</c:v>
                </c:pt>
                <c:pt idx="1277">
                  <c:v>2.4799999999999995</c:v>
                </c:pt>
                <c:pt idx="1278">
                  <c:v>2.3600000000000003</c:v>
                </c:pt>
                <c:pt idx="1279">
                  <c:v>1.7799999999999998</c:v>
                </c:pt>
                <c:pt idx="1280">
                  <c:v>1.26</c:v>
                </c:pt>
                <c:pt idx="1281">
                  <c:v>1.52</c:v>
                </c:pt>
                <c:pt idx="1282">
                  <c:v>1.9200000000000004</c:v>
                </c:pt>
                <c:pt idx="1283">
                  <c:v>1.2400000000000007</c:v>
                </c:pt>
                <c:pt idx="1284">
                  <c:v>1.4400000000000006</c:v>
                </c:pt>
                <c:pt idx="1285">
                  <c:v>1.3000000000000003</c:v>
                </c:pt>
                <c:pt idx="1286">
                  <c:v>1.48</c:v>
                </c:pt>
                <c:pt idx="1287">
                  <c:v>1.8199999999999998</c:v>
                </c:pt>
                <c:pt idx="1288">
                  <c:v>1.7599999999999998</c:v>
                </c:pt>
                <c:pt idx="1289">
                  <c:v>1.5999999999999996</c:v>
                </c:pt>
                <c:pt idx="1290">
                  <c:v>1.8599999999999999</c:v>
                </c:pt>
                <c:pt idx="1291">
                  <c:v>2.02</c:v>
                </c:pt>
                <c:pt idx="1292">
                  <c:v>1.3</c:v>
                </c:pt>
                <c:pt idx="1293">
                  <c:v>1.28</c:v>
                </c:pt>
                <c:pt idx="1294">
                  <c:v>1.3000000000000003</c:v>
                </c:pt>
                <c:pt idx="1295">
                  <c:v>1.2400000000000007</c:v>
                </c:pt>
                <c:pt idx="1296">
                  <c:v>1.1800000000000004</c:v>
                </c:pt>
                <c:pt idx="1297">
                  <c:v>1.6600000000000006</c:v>
                </c:pt>
                <c:pt idx="1298">
                  <c:v>2.2000000000000002</c:v>
                </c:pt>
                <c:pt idx="1299">
                  <c:v>2.38</c:v>
                </c:pt>
                <c:pt idx="1300">
                  <c:v>2.0999999999999996</c:v>
                </c:pt>
                <c:pt idx="1301">
                  <c:v>2.1599999999999997</c:v>
                </c:pt>
                <c:pt idx="1302">
                  <c:v>2.3199999999999994</c:v>
                </c:pt>
                <c:pt idx="1303">
                  <c:v>2.3999999999999995</c:v>
                </c:pt>
                <c:pt idx="1304">
                  <c:v>2.96</c:v>
                </c:pt>
                <c:pt idx="1305">
                  <c:v>3.5</c:v>
                </c:pt>
                <c:pt idx="1306">
                  <c:v>3.18</c:v>
                </c:pt>
                <c:pt idx="1307">
                  <c:v>2.7800000000000002</c:v>
                </c:pt>
                <c:pt idx="1308">
                  <c:v>2.2800000000000002</c:v>
                </c:pt>
                <c:pt idx="1309">
                  <c:v>1.56</c:v>
                </c:pt>
                <c:pt idx="1310">
                  <c:v>1.4200000000000004</c:v>
                </c:pt>
                <c:pt idx="1311">
                  <c:v>1.8000000000000003</c:v>
                </c:pt>
                <c:pt idx="1312">
                  <c:v>2.46</c:v>
                </c:pt>
                <c:pt idx="1313">
                  <c:v>2.68</c:v>
                </c:pt>
                <c:pt idx="1314">
                  <c:v>2.98</c:v>
                </c:pt>
                <c:pt idx="1315">
                  <c:v>3.22</c:v>
                </c:pt>
                <c:pt idx="1316">
                  <c:v>2.7399999999999998</c:v>
                </c:pt>
                <c:pt idx="1317">
                  <c:v>2.16</c:v>
                </c:pt>
                <c:pt idx="1318">
                  <c:v>2.06</c:v>
                </c:pt>
                <c:pt idx="1319">
                  <c:v>1.8199999999999998</c:v>
                </c:pt>
                <c:pt idx="1320">
                  <c:v>1.6199999999999999</c:v>
                </c:pt>
                <c:pt idx="1321">
                  <c:v>1.92</c:v>
                </c:pt>
                <c:pt idx="1322">
                  <c:v>2.3199999999999994</c:v>
                </c:pt>
                <c:pt idx="1323">
                  <c:v>2.4999999999999996</c:v>
                </c:pt>
                <c:pt idx="1324">
                  <c:v>2.6399999999999997</c:v>
                </c:pt>
                <c:pt idx="1325">
                  <c:v>2.62</c:v>
                </c:pt>
                <c:pt idx="1326">
                  <c:v>2.4</c:v>
                </c:pt>
                <c:pt idx="1327">
                  <c:v>2.2000000000000002</c:v>
                </c:pt>
                <c:pt idx="1328">
                  <c:v>2.4200000000000008</c:v>
                </c:pt>
                <c:pt idx="1329">
                  <c:v>2.3200000000000007</c:v>
                </c:pt>
                <c:pt idx="1330">
                  <c:v>2.3600000000000008</c:v>
                </c:pt>
                <c:pt idx="1331">
                  <c:v>2.3800000000000008</c:v>
                </c:pt>
                <c:pt idx="1332">
                  <c:v>2.080000000000001</c:v>
                </c:pt>
                <c:pt idx="1333">
                  <c:v>1.9600000000000004</c:v>
                </c:pt>
                <c:pt idx="1334">
                  <c:v>2.2400000000000007</c:v>
                </c:pt>
                <c:pt idx="1335">
                  <c:v>2.3000000000000003</c:v>
                </c:pt>
                <c:pt idx="1336">
                  <c:v>2.4600000000000004</c:v>
                </c:pt>
                <c:pt idx="1337">
                  <c:v>2.5600000000000005</c:v>
                </c:pt>
                <c:pt idx="1338">
                  <c:v>2.5600000000000005</c:v>
                </c:pt>
                <c:pt idx="1339">
                  <c:v>2.4000000000000004</c:v>
                </c:pt>
                <c:pt idx="1340">
                  <c:v>2.4000000000000004</c:v>
                </c:pt>
                <c:pt idx="1341">
                  <c:v>2.42</c:v>
                </c:pt>
                <c:pt idx="1342">
                  <c:v>2.3600000000000003</c:v>
                </c:pt>
                <c:pt idx="1343">
                  <c:v>2.46</c:v>
                </c:pt>
                <c:pt idx="1344">
                  <c:v>2.48</c:v>
                </c:pt>
                <c:pt idx="1345">
                  <c:v>2.4</c:v>
                </c:pt>
                <c:pt idx="1346">
                  <c:v>2.6000000000000005</c:v>
                </c:pt>
                <c:pt idx="1347">
                  <c:v>2.98</c:v>
                </c:pt>
                <c:pt idx="1348">
                  <c:v>2.74</c:v>
                </c:pt>
                <c:pt idx="1349">
                  <c:v>2.4400000000000004</c:v>
                </c:pt>
                <c:pt idx="1350">
                  <c:v>2.3400000000000003</c:v>
                </c:pt>
                <c:pt idx="1351">
                  <c:v>2.1</c:v>
                </c:pt>
                <c:pt idx="1352">
                  <c:v>1.58</c:v>
                </c:pt>
                <c:pt idx="1353">
                  <c:v>1.3399999999999999</c:v>
                </c:pt>
                <c:pt idx="1354">
                  <c:v>1.52</c:v>
                </c:pt>
                <c:pt idx="1355">
                  <c:v>1.7599999999999998</c:v>
                </c:pt>
                <c:pt idx="1356">
                  <c:v>2.2000000000000002</c:v>
                </c:pt>
                <c:pt idx="1357">
                  <c:v>2.7600000000000002</c:v>
                </c:pt>
                <c:pt idx="1358">
                  <c:v>2.74</c:v>
                </c:pt>
                <c:pt idx="1359">
                  <c:v>2.46</c:v>
                </c:pt>
                <c:pt idx="1360">
                  <c:v>2.1600000000000006</c:v>
                </c:pt>
                <c:pt idx="1361">
                  <c:v>1.58</c:v>
                </c:pt>
                <c:pt idx="1362">
                  <c:v>1.3599999999999999</c:v>
                </c:pt>
                <c:pt idx="1363">
                  <c:v>1.44</c:v>
                </c:pt>
                <c:pt idx="1364">
                  <c:v>1.7</c:v>
                </c:pt>
                <c:pt idx="1365">
                  <c:v>1.8399999999999999</c:v>
                </c:pt>
                <c:pt idx="1366">
                  <c:v>1.92</c:v>
                </c:pt>
                <c:pt idx="1367">
                  <c:v>1.1800000000000002</c:v>
                </c:pt>
                <c:pt idx="1368">
                  <c:v>1.1000000000000001</c:v>
                </c:pt>
                <c:pt idx="1369">
                  <c:v>1.2199999999999995</c:v>
                </c:pt>
                <c:pt idx="1370">
                  <c:v>1.7599999999999998</c:v>
                </c:pt>
                <c:pt idx="1371">
                  <c:v>2.04</c:v>
                </c:pt>
                <c:pt idx="1372">
                  <c:v>2.74</c:v>
                </c:pt>
                <c:pt idx="1373">
                  <c:v>3.0800000000000005</c:v>
                </c:pt>
                <c:pt idx="1374">
                  <c:v>2.9400000000000008</c:v>
                </c:pt>
                <c:pt idx="1375">
                  <c:v>2.6400000000000006</c:v>
                </c:pt>
                <c:pt idx="1376">
                  <c:v>2.3600000000000003</c:v>
                </c:pt>
                <c:pt idx="1377">
                  <c:v>2.36</c:v>
                </c:pt>
                <c:pt idx="1378">
                  <c:v>2.4799999999999995</c:v>
                </c:pt>
                <c:pt idx="1379">
                  <c:v>2.5999999999999992</c:v>
                </c:pt>
                <c:pt idx="1380">
                  <c:v>2.5599999999999996</c:v>
                </c:pt>
                <c:pt idx="1381">
                  <c:v>2.6199999999999997</c:v>
                </c:pt>
                <c:pt idx="1382">
                  <c:v>3.0200000000000005</c:v>
                </c:pt>
                <c:pt idx="1383">
                  <c:v>3.1600000000000006</c:v>
                </c:pt>
                <c:pt idx="1384">
                  <c:v>3.5200000000000005</c:v>
                </c:pt>
                <c:pt idx="1385">
                  <c:v>3.0800000000000005</c:v>
                </c:pt>
                <c:pt idx="1386">
                  <c:v>3.46</c:v>
                </c:pt>
                <c:pt idx="1387">
                  <c:v>3.12</c:v>
                </c:pt>
                <c:pt idx="1388">
                  <c:v>3.28</c:v>
                </c:pt>
                <c:pt idx="1389">
                  <c:v>3.1599999999999993</c:v>
                </c:pt>
                <c:pt idx="1390">
                  <c:v>3.38</c:v>
                </c:pt>
                <c:pt idx="1391">
                  <c:v>3.1599999999999997</c:v>
                </c:pt>
                <c:pt idx="1392">
                  <c:v>3.1399999999999997</c:v>
                </c:pt>
                <c:pt idx="1393">
                  <c:v>2.6199999999999992</c:v>
                </c:pt>
                <c:pt idx="1394">
                  <c:v>2.2399999999999993</c:v>
                </c:pt>
                <c:pt idx="1395">
                  <c:v>2.5999999999999992</c:v>
                </c:pt>
                <c:pt idx="1396">
                  <c:v>2.94</c:v>
                </c:pt>
                <c:pt idx="1397">
                  <c:v>3.2</c:v>
                </c:pt>
                <c:pt idx="1398">
                  <c:v>3.56</c:v>
                </c:pt>
                <c:pt idx="1399">
                  <c:v>4.1400000000000006</c:v>
                </c:pt>
                <c:pt idx="1400">
                  <c:v>3.9799999999999995</c:v>
                </c:pt>
                <c:pt idx="1401">
                  <c:v>3.9799999999999995</c:v>
                </c:pt>
                <c:pt idx="1402">
                  <c:v>4.04</c:v>
                </c:pt>
                <c:pt idx="1403">
                  <c:v>4.3200000000000012</c:v>
                </c:pt>
                <c:pt idx="1404">
                  <c:v>3.8</c:v>
                </c:pt>
                <c:pt idx="1405">
                  <c:v>3.5800000000000005</c:v>
                </c:pt>
                <c:pt idx="1406">
                  <c:v>3.22</c:v>
                </c:pt>
                <c:pt idx="1407">
                  <c:v>2.9400000000000004</c:v>
                </c:pt>
                <c:pt idx="1408">
                  <c:v>2.46</c:v>
                </c:pt>
                <c:pt idx="1409">
                  <c:v>2.5199999999999996</c:v>
                </c:pt>
                <c:pt idx="1410">
                  <c:v>2.9599999999999995</c:v>
                </c:pt>
                <c:pt idx="1411">
                  <c:v>2.9399999999999995</c:v>
                </c:pt>
                <c:pt idx="1412">
                  <c:v>2.8599999999999994</c:v>
                </c:pt>
                <c:pt idx="1413">
                  <c:v>2.8400000000000003</c:v>
                </c:pt>
                <c:pt idx="1414">
                  <c:v>3.16</c:v>
                </c:pt>
                <c:pt idx="1415">
                  <c:v>2.74</c:v>
                </c:pt>
                <c:pt idx="1416">
                  <c:v>2.5</c:v>
                </c:pt>
                <c:pt idx="1417">
                  <c:v>2.5200000000000005</c:v>
                </c:pt>
                <c:pt idx="1418">
                  <c:v>2.2999999999999998</c:v>
                </c:pt>
                <c:pt idx="1419">
                  <c:v>1.8199999999999998</c:v>
                </c:pt>
                <c:pt idx="1420">
                  <c:v>1.7200000000000002</c:v>
                </c:pt>
                <c:pt idx="1421">
                  <c:v>1.8800000000000003</c:v>
                </c:pt>
                <c:pt idx="1422">
                  <c:v>2.0800000000000005</c:v>
                </c:pt>
                <c:pt idx="1423">
                  <c:v>2.3200000000000003</c:v>
                </c:pt>
                <c:pt idx="1424">
                  <c:v>2.44</c:v>
                </c:pt>
                <c:pt idx="1425">
                  <c:v>2.8199999999999994</c:v>
                </c:pt>
                <c:pt idx="1426">
                  <c:v>2.6999999999999997</c:v>
                </c:pt>
                <c:pt idx="1427">
                  <c:v>2.6599999999999993</c:v>
                </c:pt>
                <c:pt idx="1428">
                  <c:v>2.5199999999999991</c:v>
                </c:pt>
                <c:pt idx="1429">
                  <c:v>2.5999999999999996</c:v>
                </c:pt>
                <c:pt idx="1430">
                  <c:v>2.1799999999999997</c:v>
                </c:pt>
                <c:pt idx="1431">
                  <c:v>2.3199999999999998</c:v>
                </c:pt>
                <c:pt idx="1432">
                  <c:v>2.12</c:v>
                </c:pt>
                <c:pt idx="1433">
                  <c:v>2.2400000000000002</c:v>
                </c:pt>
                <c:pt idx="1434">
                  <c:v>2.4800000000000004</c:v>
                </c:pt>
                <c:pt idx="1435">
                  <c:v>2.3200000000000007</c:v>
                </c:pt>
                <c:pt idx="1436">
                  <c:v>2.5000000000000004</c:v>
                </c:pt>
                <c:pt idx="1437">
                  <c:v>2.3200000000000003</c:v>
                </c:pt>
                <c:pt idx="1438">
                  <c:v>2.2199999999999998</c:v>
                </c:pt>
                <c:pt idx="1439">
                  <c:v>1.6199999999999999</c:v>
                </c:pt>
                <c:pt idx="1440">
                  <c:v>2.04</c:v>
                </c:pt>
                <c:pt idx="1441">
                  <c:v>1.7400000000000002</c:v>
                </c:pt>
                <c:pt idx="1442">
                  <c:v>1.9600000000000002</c:v>
                </c:pt>
                <c:pt idx="1443">
                  <c:v>1.7399999999999998</c:v>
                </c:pt>
                <c:pt idx="1444">
                  <c:v>2.2199999999999993</c:v>
                </c:pt>
                <c:pt idx="1445">
                  <c:v>2.2799999999999989</c:v>
                </c:pt>
                <c:pt idx="1446">
                  <c:v>2.1799999999999988</c:v>
                </c:pt>
                <c:pt idx="1447">
                  <c:v>2.1199999999999983</c:v>
                </c:pt>
                <c:pt idx="1448">
                  <c:v>2.2199999999999989</c:v>
                </c:pt>
                <c:pt idx="1449">
                  <c:v>2.2199999999999993</c:v>
                </c:pt>
                <c:pt idx="1450">
                  <c:v>2.2599999999999989</c:v>
                </c:pt>
                <c:pt idx="1451">
                  <c:v>2.5599999999999996</c:v>
                </c:pt>
                <c:pt idx="1452">
                  <c:v>2.88</c:v>
                </c:pt>
                <c:pt idx="1453">
                  <c:v>3.0999999999999996</c:v>
                </c:pt>
                <c:pt idx="1454">
                  <c:v>2.8399999999999994</c:v>
                </c:pt>
                <c:pt idx="1455">
                  <c:v>2.7199999999999998</c:v>
                </c:pt>
                <c:pt idx="1456">
                  <c:v>2.6599999999999993</c:v>
                </c:pt>
                <c:pt idx="1457">
                  <c:v>2.4799999999999986</c:v>
                </c:pt>
                <c:pt idx="1458">
                  <c:v>2.419999999999999</c:v>
                </c:pt>
                <c:pt idx="1459">
                  <c:v>2.7399999999999993</c:v>
                </c:pt>
                <c:pt idx="1460">
                  <c:v>3.0999999999999992</c:v>
                </c:pt>
                <c:pt idx="1461">
                  <c:v>3.2</c:v>
                </c:pt>
                <c:pt idx="1462">
                  <c:v>3.1000000000000005</c:v>
                </c:pt>
                <c:pt idx="1463">
                  <c:v>2.8400000000000003</c:v>
                </c:pt>
                <c:pt idx="1464">
                  <c:v>2.7600000000000007</c:v>
                </c:pt>
                <c:pt idx="1465">
                  <c:v>2.6400000000000015</c:v>
                </c:pt>
                <c:pt idx="1466">
                  <c:v>3.0200000000000009</c:v>
                </c:pt>
                <c:pt idx="1467">
                  <c:v>3.080000000000001</c:v>
                </c:pt>
                <c:pt idx="1468">
                  <c:v>3.5000000000000013</c:v>
                </c:pt>
                <c:pt idx="1469">
                  <c:v>3.3000000000000007</c:v>
                </c:pt>
                <c:pt idx="1470">
                  <c:v>3.12</c:v>
                </c:pt>
                <c:pt idx="1471">
                  <c:v>2.7600000000000002</c:v>
                </c:pt>
                <c:pt idx="1472">
                  <c:v>2.6200000000000006</c:v>
                </c:pt>
                <c:pt idx="1473">
                  <c:v>2.7600000000000007</c:v>
                </c:pt>
                <c:pt idx="1474">
                  <c:v>3.14</c:v>
                </c:pt>
                <c:pt idx="1475">
                  <c:v>3.0800000000000005</c:v>
                </c:pt>
                <c:pt idx="1476">
                  <c:v>3.1000000000000005</c:v>
                </c:pt>
                <c:pt idx="1477">
                  <c:v>3.0999999999999996</c:v>
                </c:pt>
                <c:pt idx="1478">
                  <c:v>2.6599999999999993</c:v>
                </c:pt>
                <c:pt idx="1479">
                  <c:v>2.2199999999999998</c:v>
                </c:pt>
                <c:pt idx="1480">
                  <c:v>2.1599999999999993</c:v>
                </c:pt>
                <c:pt idx="1481">
                  <c:v>1.7399999999999995</c:v>
                </c:pt>
                <c:pt idx="1482">
                  <c:v>1.5599999999999998</c:v>
                </c:pt>
                <c:pt idx="1483">
                  <c:v>1.9000000000000004</c:v>
                </c:pt>
                <c:pt idx="1484">
                  <c:v>2.06</c:v>
                </c:pt>
                <c:pt idx="1485">
                  <c:v>2.1399999999999997</c:v>
                </c:pt>
                <c:pt idx="1486">
                  <c:v>2.4599999999999995</c:v>
                </c:pt>
                <c:pt idx="1487">
                  <c:v>2.6199999999999997</c:v>
                </c:pt>
                <c:pt idx="1488">
                  <c:v>2.7399999999999993</c:v>
                </c:pt>
                <c:pt idx="1489">
                  <c:v>2.8599999999999994</c:v>
                </c:pt>
                <c:pt idx="1490">
                  <c:v>2.9199999999999995</c:v>
                </c:pt>
                <c:pt idx="1491">
                  <c:v>3.1999999999999997</c:v>
                </c:pt>
                <c:pt idx="1492">
                  <c:v>3.4599999999999995</c:v>
                </c:pt>
                <c:pt idx="1493">
                  <c:v>3.1399999999999992</c:v>
                </c:pt>
                <c:pt idx="1494">
                  <c:v>2.9999999999999991</c:v>
                </c:pt>
                <c:pt idx="1495">
                  <c:v>2.6199999999999992</c:v>
                </c:pt>
                <c:pt idx="1496">
                  <c:v>2.5199999999999996</c:v>
                </c:pt>
                <c:pt idx="1497">
                  <c:v>2.6399999999999997</c:v>
                </c:pt>
                <c:pt idx="1498">
                  <c:v>2.6000000000000005</c:v>
                </c:pt>
                <c:pt idx="1499">
                  <c:v>2.6399999999999997</c:v>
                </c:pt>
                <c:pt idx="1500">
                  <c:v>3.12</c:v>
                </c:pt>
                <c:pt idx="1501">
                  <c:v>3.0999999999999996</c:v>
                </c:pt>
                <c:pt idx="1502">
                  <c:v>2.8599999999999994</c:v>
                </c:pt>
                <c:pt idx="1503">
                  <c:v>3.0199999999999991</c:v>
                </c:pt>
                <c:pt idx="1504">
                  <c:v>3.2599999999999993</c:v>
                </c:pt>
                <c:pt idx="1505">
                  <c:v>3.04</c:v>
                </c:pt>
                <c:pt idx="1506">
                  <c:v>3.2600000000000007</c:v>
                </c:pt>
                <c:pt idx="1507">
                  <c:v>3.2200000000000011</c:v>
                </c:pt>
                <c:pt idx="1508">
                  <c:v>3.0400000000000005</c:v>
                </c:pt>
                <c:pt idx="1509">
                  <c:v>2.7400000000000007</c:v>
                </c:pt>
                <c:pt idx="1510">
                  <c:v>2.7400000000000007</c:v>
                </c:pt>
                <c:pt idx="1511">
                  <c:v>2.48</c:v>
                </c:pt>
                <c:pt idx="1512">
                  <c:v>2.6599999999999997</c:v>
                </c:pt>
                <c:pt idx="1513">
                  <c:v>2.9</c:v>
                </c:pt>
                <c:pt idx="1514">
                  <c:v>2.82</c:v>
                </c:pt>
                <c:pt idx="1515">
                  <c:v>2.9200000000000004</c:v>
                </c:pt>
                <c:pt idx="1516">
                  <c:v>2.8400000000000003</c:v>
                </c:pt>
                <c:pt idx="1517">
                  <c:v>2.64</c:v>
                </c:pt>
                <c:pt idx="1518">
                  <c:v>2.3600000000000003</c:v>
                </c:pt>
                <c:pt idx="1519">
                  <c:v>2.3600000000000003</c:v>
                </c:pt>
                <c:pt idx="1520">
                  <c:v>2.3200000000000003</c:v>
                </c:pt>
                <c:pt idx="1521">
                  <c:v>2.4000000000000004</c:v>
                </c:pt>
                <c:pt idx="1522">
                  <c:v>2.5200000000000005</c:v>
                </c:pt>
                <c:pt idx="1523">
                  <c:v>2.74</c:v>
                </c:pt>
                <c:pt idx="1524">
                  <c:v>2.74</c:v>
                </c:pt>
                <c:pt idx="1525">
                  <c:v>2.66</c:v>
                </c:pt>
                <c:pt idx="1526">
                  <c:v>2.5600000000000005</c:v>
                </c:pt>
                <c:pt idx="1527">
                  <c:v>2.6400000000000006</c:v>
                </c:pt>
                <c:pt idx="1528">
                  <c:v>2.64</c:v>
                </c:pt>
                <c:pt idx="1529">
                  <c:v>2.8400000000000003</c:v>
                </c:pt>
                <c:pt idx="1530">
                  <c:v>3.0600000000000005</c:v>
                </c:pt>
                <c:pt idx="1531">
                  <c:v>3.2600000000000002</c:v>
                </c:pt>
                <c:pt idx="1532">
                  <c:v>3.6599999999999993</c:v>
                </c:pt>
                <c:pt idx="1533">
                  <c:v>3.78</c:v>
                </c:pt>
                <c:pt idx="1534">
                  <c:v>3.5400000000000005</c:v>
                </c:pt>
                <c:pt idx="1535">
                  <c:v>3.5799999999999996</c:v>
                </c:pt>
                <c:pt idx="1536">
                  <c:v>3.7</c:v>
                </c:pt>
                <c:pt idx="1537">
                  <c:v>3.4</c:v>
                </c:pt>
                <c:pt idx="1538">
                  <c:v>3.62</c:v>
                </c:pt>
                <c:pt idx="1539">
                  <c:v>3.9599999999999995</c:v>
                </c:pt>
                <c:pt idx="1540">
                  <c:v>3.8200000000000003</c:v>
                </c:pt>
                <c:pt idx="1541">
                  <c:v>3.7000000000000006</c:v>
                </c:pt>
                <c:pt idx="1542">
                  <c:v>3.4000000000000008</c:v>
                </c:pt>
                <c:pt idx="1543">
                  <c:v>2.9400000000000004</c:v>
                </c:pt>
                <c:pt idx="1544">
                  <c:v>2.8800000000000003</c:v>
                </c:pt>
                <c:pt idx="1545">
                  <c:v>3.06</c:v>
                </c:pt>
                <c:pt idx="1546">
                  <c:v>2.7600000000000002</c:v>
                </c:pt>
                <c:pt idx="1547">
                  <c:v>3.22</c:v>
                </c:pt>
                <c:pt idx="1548">
                  <c:v>3.04</c:v>
                </c:pt>
                <c:pt idx="1549">
                  <c:v>2.9600000000000004</c:v>
                </c:pt>
                <c:pt idx="1550">
                  <c:v>2.9200000000000004</c:v>
                </c:pt>
                <c:pt idx="1551">
                  <c:v>3.12</c:v>
                </c:pt>
                <c:pt idx="1552">
                  <c:v>3.06</c:v>
                </c:pt>
                <c:pt idx="1553">
                  <c:v>3.4600000000000009</c:v>
                </c:pt>
                <c:pt idx="1554">
                  <c:v>3.6400000000000006</c:v>
                </c:pt>
                <c:pt idx="1555">
                  <c:v>3.7400000000000007</c:v>
                </c:pt>
                <c:pt idx="1556">
                  <c:v>3.8200000000000003</c:v>
                </c:pt>
                <c:pt idx="1557">
                  <c:v>3.7</c:v>
                </c:pt>
                <c:pt idx="1558">
                  <c:v>3.3200000000000003</c:v>
                </c:pt>
                <c:pt idx="1559">
                  <c:v>2.84</c:v>
                </c:pt>
                <c:pt idx="1560">
                  <c:v>2.8</c:v>
                </c:pt>
                <c:pt idx="1561">
                  <c:v>2.88</c:v>
                </c:pt>
                <c:pt idx="1562">
                  <c:v>2.82</c:v>
                </c:pt>
                <c:pt idx="1563">
                  <c:v>3.2199999999999998</c:v>
                </c:pt>
                <c:pt idx="1564">
                  <c:v>3.5599999999999996</c:v>
                </c:pt>
                <c:pt idx="1565">
                  <c:v>3.2600000000000002</c:v>
                </c:pt>
                <c:pt idx="1566">
                  <c:v>2.46</c:v>
                </c:pt>
                <c:pt idx="1567">
                  <c:v>1.8000000000000003</c:v>
                </c:pt>
                <c:pt idx="1568">
                  <c:v>1.3600000000000005</c:v>
                </c:pt>
                <c:pt idx="1569">
                  <c:v>0.98000000000000043</c:v>
                </c:pt>
                <c:pt idx="1570">
                  <c:v>0.5</c:v>
                </c:pt>
                <c:pt idx="1571">
                  <c:v>0.8600000000000001</c:v>
                </c:pt>
                <c:pt idx="1572">
                  <c:v>1.1000000000000001</c:v>
                </c:pt>
                <c:pt idx="1573">
                  <c:v>0.85999999999999976</c:v>
                </c:pt>
                <c:pt idx="1574">
                  <c:v>0.73999999999999988</c:v>
                </c:pt>
                <c:pt idx="1575">
                  <c:v>0.8600000000000001</c:v>
                </c:pt>
                <c:pt idx="1576">
                  <c:v>0.38000000000000006</c:v>
                </c:pt>
                <c:pt idx="1577">
                  <c:v>0.18000000000000008</c:v>
                </c:pt>
                <c:pt idx="1578">
                  <c:v>4.0000000000000216E-2</c:v>
                </c:pt>
                <c:pt idx="1579">
                  <c:v>0.11999999999999993</c:v>
                </c:pt>
                <c:pt idx="1580">
                  <c:v>3.9999999999999501E-2</c:v>
                </c:pt>
                <c:pt idx="1581">
                  <c:v>0.23999999999999949</c:v>
                </c:pt>
                <c:pt idx="1582">
                  <c:v>0.15999999999999942</c:v>
                </c:pt>
                <c:pt idx="1583">
                  <c:v>0.23999999999999949</c:v>
                </c:pt>
                <c:pt idx="1584">
                  <c:v>-3.5527136788005011E-16</c:v>
                </c:pt>
                <c:pt idx="1585">
                  <c:v>0.26000000000000012</c:v>
                </c:pt>
                <c:pt idx="1586">
                  <c:v>5.999999999999979E-2</c:v>
                </c:pt>
                <c:pt idx="1587">
                  <c:v>0.43999999999999984</c:v>
                </c:pt>
                <c:pt idx="1588">
                  <c:v>0.72</c:v>
                </c:pt>
                <c:pt idx="1589">
                  <c:v>1.08</c:v>
                </c:pt>
                <c:pt idx="1590">
                  <c:v>0.67999999999999972</c:v>
                </c:pt>
                <c:pt idx="1591">
                  <c:v>0.91999999999999993</c:v>
                </c:pt>
                <c:pt idx="1592">
                  <c:v>0.76000000000000012</c:v>
                </c:pt>
                <c:pt idx="1593">
                  <c:v>0.46000000000000013</c:v>
                </c:pt>
                <c:pt idx="1594">
                  <c:v>0.72</c:v>
                </c:pt>
                <c:pt idx="1595">
                  <c:v>0.83999999999999986</c:v>
                </c:pt>
                <c:pt idx="1596">
                  <c:v>0.89999999999999969</c:v>
                </c:pt>
                <c:pt idx="1597">
                  <c:v>1.0599999999999994</c:v>
                </c:pt>
                <c:pt idx="1598">
                  <c:v>1.0399999999999991</c:v>
                </c:pt>
                <c:pt idx="1599">
                  <c:v>0.87999999999999934</c:v>
                </c:pt>
                <c:pt idx="1600">
                  <c:v>0.97999999999999976</c:v>
                </c:pt>
                <c:pt idx="1601">
                  <c:v>1.06</c:v>
                </c:pt>
                <c:pt idx="1602">
                  <c:v>1.2600000000000002</c:v>
                </c:pt>
                <c:pt idx="1603">
                  <c:v>1.5000000000000004</c:v>
                </c:pt>
                <c:pt idx="1604">
                  <c:v>1.3600000000000005</c:v>
                </c:pt>
                <c:pt idx="1605">
                  <c:v>1.5000000000000004</c:v>
                </c:pt>
                <c:pt idx="1606">
                  <c:v>1.3400000000000003</c:v>
                </c:pt>
                <c:pt idx="1607">
                  <c:v>1.1800000000000002</c:v>
                </c:pt>
                <c:pt idx="1608">
                  <c:v>1.1199999999999999</c:v>
                </c:pt>
                <c:pt idx="1609">
                  <c:v>1.3399999999999999</c:v>
                </c:pt>
                <c:pt idx="1610">
                  <c:v>1.2599999999999998</c:v>
                </c:pt>
                <c:pt idx="1611">
                  <c:v>1.3199999999999998</c:v>
                </c:pt>
                <c:pt idx="1612">
                  <c:v>1</c:v>
                </c:pt>
                <c:pt idx="1613">
                  <c:v>1.3000000000000003</c:v>
                </c:pt>
                <c:pt idx="1614">
                  <c:v>1.3</c:v>
                </c:pt>
                <c:pt idx="1615">
                  <c:v>1.3</c:v>
                </c:pt>
                <c:pt idx="1616">
                  <c:v>0.97999999999999976</c:v>
                </c:pt>
                <c:pt idx="1617">
                  <c:v>1.2199999999999995</c:v>
                </c:pt>
                <c:pt idx="1618">
                  <c:v>1.0399999999999991</c:v>
                </c:pt>
                <c:pt idx="1619">
                  <c:v>0.59999999999999931</c:v>
                </c:pt>
                <c:pt idx="1620">
                  <c:v>0.75999999999999945</c:v>
                </c:pt>
                <c:pt idx="1621">
                  <c:v>1.2599999999999993</c:v>
                </c:pt>
                <c:pt idx="1622">
                  <c:v>1.1999999999999997</c:v>
                </c:pt>
                <c:pt idx="1623">
                  <c:v>0.93999999999999984</c:v>
                </c:pt>
                <c:pt idx="1624">
                  <c:v>0.93999999999999984</c:v>
                </c:pt>
                <c:pt idx="1625">
                  <c:v>1.0399999999999998</c:v>
                </c:pt>
                <c:pt idx="1626">
                  <c:v>0.98000000000000009</c:v>
                </c:pt>
                <c:pt idx="1627">
                  <c:v>0.96000000000000019</c:v>
                </c:pt>
                <c:pt idx="1628">
                  <c:v>1.3200000000000003</c:v>
                </c:pt>
                <c:pt idx="1629">
                  <c:v>1.6400000000000001</c:v>
                </c:pt>
                <c:pt idx="1630">
                  <c:v>1.3</c:v>
                </c:pt>
                <c:pt idx="1631">
                  <c:v>1.1199999999999999</c:v>
                </c:pt>
                <c:pt idx="1632">
                  <c:v>0.83999999999999986</c:v>
                </c:pt>
                <c:pt idx="1633">
                  <c:v>1.0199999999999996</c:v>
                </c:pt>
                <c:pt idx="1634">
                  <c:v>0.65999999999999981</c:v>
                </c:pt>
                <c:pt idx="1635">
                  <c:v>0.9</c:v>
                </c:pt>
                <c:pt idx="1636">
                  <c:v>1.1800000000000002</c:v>
                </c:pt>
                <c:pt idx="1637">
                  <c:v>1.72</c:v>
                </c:pt>
                <c:pt idx="1638">
                  <c:v>1.36</c:v>
                </c:pt>
                <c:pt idx="1639">
                  <c:v>1.5400000000000003</c:v>
                </c:pt>
                <c:pt idx="1640">
                  <c:v>1.8400000000000003</c:v>
                </c:pt>
                <c:pt idx="1641">
                  <c:v>1.44</c:v>
                </c:pt>
                <c:pt idx="1642">
                  <c:v>1.1600000000000001</c:v>
                </c:pt>
                <c:pt idx="1643">
                  <c:v>1.1400000000000001</c:v>
                </c:pt>
                <c:pt idx="1644">
                  <c:v>1.1000000000000001</c:v>
                </c:pt>
                <c:pt idx="1645">
                  <c:v>0.58000000000000007</c:v>
                </c:pt>
                <c:pt idx="1646">
                  <c:v>1.0200000000000007</c:v>
                </c:pt>
                <c:pt idx="1647">
                  <c:v>0.94000000000000017</c:v>
                </c:pt>
                <c:pt idx="1648">
                  <c:v>0.91999999999999993</c:v>
                </c:pt>
                <c:pt idx="1649">
                  <c:v>0.94000000000000017</c:v>
                </c:pt>
                <c:pt idx="1650">
                  <c:v>0.93999999999999984</c:v>
                </c:pt>
                <c:pt idx="1651">
                  <c:v>0.61999999999999955</c:v>
                </c:pt>
                <c:pt idx="1652">
                  <c:v>0.31999999999999995</c:v>
                </c:pt>
                <c:pt idx="1653">
                  <c:v>0.10000000000000035</c:v>
                </c:pt>
                <c:pt idx="1654">
                  <c:v>4.0000000000000216E-2</c:v>
                </c:pt>
                <c:pt idx="1655">
                  <c:v>0.12000000000000029</c:v>
                </c:pt>
                <c:pt idx="1656">
                  <c:v>0.36000000000000015</c:v>
                </c:pt>
                <c:pt idx="1657">
                  <c:v>0.72</c:v>
                </c:pt>
                <c:pt idx="1658">
                  <c:v>1.4</c:v>
                </c:pt>
                <c:pt idx="1659">
                  <c:v>1.6599999999999997</c:v>
                </c:pt>
                <c:pt idx="1660">
                  <c:v>1.6400000000000001</c:v>
                </c:pt>
                <c:pt idx="1661">
                  <c:v>1.6400000000000001</c:v>
                </c:pt>
                <c:pt idx="1662">
                  <c:v>1.6600000000000001</c:v>
                </c:pt>
                <c:pt idx="1663">
                  <c:v>1.3</c:v>
                </c:pt>
                <c:pt idx="1664">
                  <c:v>1.1600000000000001</c:v>
                </c:pt>
                <c:pt idx="1665">
                  <c:v>1.4799999999999998</c:v>
                </c:pt>
                <c:pt idx="1666">
                  <c:v>1.2399999999999998</c:v>
                </c:pt>
                <c:pt idx="1667">
                  <c:v>1.22</c:v>
                </c:pt>
                <c:pt idx="1668">
                  <c:v>1.4999999999999996</c:v>
                </c:pt>
                <c:pt idx="1669">
                  <c:v>1.4999999999999996</c:v>
                </c:pt>
                <c:pt idx="1670">
                  <c:v>1.4999999999999996</c:v>
                </c:pt>
                <c:pt idx="1671">
                  <c:v>1.7999999999999996</c:v>
                </c:pt>
                <c:pt idx="1672">
                  <c:v>1.8599999999999999</c:v>
                </c:pt>
                <c:pt idx="1673">
                  <c:v>1.56</c:v>
                </c:pt>
                <c:pt idx="1674">
                  <c:v>1.4600000000000002</c:v>
                </c:pt>
                <c:pt idx="1675">
                  <c:v>1.2200000000000002</c:v>
                </c:pt>
                <c:pt idx="1676">
                  <c:v>1.0600000000000005</c:v>
                </c:pt>
                <c:pt idx="1677">
                  <c:v>1.3200000000000003</c:v>
                </c:pt>
                <c:pt idx="1678">
                  <c:v>1.48</c:v>
                </c:pt>
                <c:pt idx="1679">
                  <c:v>1.6200000000000003</c:v>
                </c:pt>
                <c:pt idx="1680">
                  <c:v>1.5200000000000002</c:v>
                </c:pt>
                <c:pt idx="1681">
                  <c:v>1.7</c:v>
                </c:pt>
                <c:pt idx="1682">
                  <c:v>1.8200000000000003</c:v>
                </c:pt>
                <c:pt idx="1683">
                  <c:v>2.1400000000000006</c:v>
                </c:pt>
                <c:pt idx="1684">
                  <c:v>2.0200000000000005</c:v>
                </c:pt>
                <c:pt idx="1685">
                  <c:v>2.3200000000000007</c:v>
                </c:pt>
                <c:pt idx="1686">
                  <c:v>2.3400000000000007</c:v>
                </c:pt>
                <c:pt idx="1687">
                  <c:v>2.1000000000000005</c:v>
                </c:pt>
                <c:pt idx="1688">
                  <c:v>1.6600000000000001</c:v>
                </c:pt>
                <c:pt idx="1689">
                  <c:v>1.6600000000000006</c:v>
                </c:pt>
                <c:pt idx="1690">
                  <c:v>1.6600000000000006</c:v>
                </c:pt>
                <c:pt idx="1691">
                  <c:v>1.4000000000000008</c:v>
                </c:pt>
                <c:pt idx="1692">
                  <c:v>1.2600000000000011</c:v>
                </c:pt>
                <c:pt idx="1693">
                  <c:v>1.2600000000000011</c:v>
                </c:pt>
                <c:pt idx="1694">
                  <c:v>1.5000000000000011</c:v>
                </c:pt>
                <c:pt idx="1695">
                  <c:v>1.0600000000000009</c:v>
                </c:pt>
                <c:pt idx="1696">
                  <c:v>1.06</c:v>
                </c:pt>
                <c:pt idx="1697">
                  <c:v>0.7000000000000004</c:v>
                </c:pt>
                <c:pt idx="1698">
                  <c:v>0.62000000000000033</c:v>
                </c:pt>
                <c:pt idx="1699">
                  <c:v>0.28000000000000042</c:v>
                </c:pt>
                <c:pt idx="1700">
                  <c:v>0.72000000000000031</c:v>
                </c:pt>
                <c:pt idx="1701">
                  <c:v>0.64000000000000057</c:v>
                </c:pt>
                <c:pt idx="1702">
                  <c:v>0.8</c:v>
                </c:pt>
                <c:pt idx="1703">
                  <c:v>0.6399999999999999</c:v>
                </c:pt>
                <c:pt idx="1704">
                  <c:v>0.59999999999999931</c:v>
                </c:pt>
                <c:pt idx="1705">
                  <c:v>-0.2000000000000007</c:v>
                </c:pt>
                <c:pt idx="1706">
                  <c:v>-0.72000000000000031</c:v>
                </c:pt>
                <c:pt idx="1707">
                  <c:v>-0.61999999999999955</c:v>
                </c:pt>
                <c:pt idx="1708">
                  <c:v>-0.93999999999999917</c:v>
                </c:pt>
                <c:pt idx="1709">
                  <c:v>-0.77999999999999903</c:v>
                </c:pt>
                <c:pt idx="1710">
                  <c:v>-0.63999999999999846</c:v>
                </c:pt>
                <c:pt idx="1711">
                  <c:v>-0.29999999999999927</c:v>
                </c:pt>
                <c:pt idx="1712">
                  <c:v>-0.71999999999999953</c:v>
                </c:pt>
                <c:pt idx="1713">
                  <c:v>-0.56000000000000016</c:v>
                </c:pt>
                <c:pt idx="1714">
                  <c:v>-0.64000000000000057</c:v>
                </c:pt>
                <c:pt idx="1715">
                  <c:v>-0.42000000000000098</c:v>
                </c:pt>
                <c:pt idx="1716">
                  <c:v>-0.60000000000000075</c:v>
                </c:pt>
                <c:pt idx="1717">
                  <c:v>-0.44000000000000128</c:v>
                </c:pt>
                <c:pt idx="1718">
                  <c:v>-0.7000000000000014</c:v>
                </c:pt>
                <c:pt idx="1719">
                  <c:v>-0.74000000000000055</c:v>
                </c:pt>
                <c:pt idx="1720">
                  <c:v>-0.74000000000000055</c:v>
                </c:pt>
                <c:pt idx="1721">
                  <c:v>-0.59999999999999931</c:v>
                </c:pt>
                <c:pt idx="1722">
                  <c:v>-0.69999999999999862</c:v>
                </c:pt>
                <c:pt idx="1723">
                  <c:v>-1.0599999999999987</c:v>
                </c:pt>
                <c:pt idx="1724">
                  <c:v>-1.4199999999999995</c:v>
                </c:pt>
                <c:pt idx="1725">
                  <c:v>-1.8799999999999997</c:v>
                </c:pt>
                <c:pt idx="1726">
                  <c:v>-2.3000000000000016</c:v>
                </c:pt>
                <c:pt idx="1727">
                  <c:v>-2.0400000000000018</c:v>
                </c:pt>
                <c:pt idx="1728">
                  <c:v>-1.2200000000000002</c:v>
                </c:pt>
                <c:pt idx="1729">
                  <c:v>-1.0200000000000002</c:v>
                </c:pt>
                <c:pt idx="1730">
                  <c:v>-0.62000000000000033</c:v>
                </c:pt>
                <c:pt idx="1731">
                  <c:v>-0.45999999999999941</c:v>
                </c:pt>
                <c:pt idx="1732">
                  <c:v>-0.63999999999999913</c:v>
                </c:pt>
                <c:pt idx="1733">
                  <c:v>-0.62000000000000033</c:v>
                </c:pt>
                <c:pt idx="1734">
                  <c:v>-0.7399999999999991</c:v>
                </c:pt>
                <c:pt idx="1735">
                  <c:v>-0.3</c:v>
                </c:pt>
                <c:pt idx="1736">
                  <c:v>0.4799999999999997</c:v>
                </c:pt>
                <c:pt idx="1737">
                  <c:v>0.62000000000000033</c:v>
                </c:pt>
                <c:pt idx="1738">
                  <c:v>0.64000000000000057</c:v>
                </c:pt>
                <c:pt idx="1739">
                  <c:v>1.1200000000000003</c:v>
                </c:pt>
                <c:pt idx="1740">
                  <c:v>0.9600000000000023</c:v>
                </c:pt>
                <c:pt idx="1741">
                  <c:v>0.62000000000000166</c:v>
                </c:pt>
                <c:pt idx="1742">
                  <c:v>0.78000000000000114</c:v>
                </c:pt>
                <c:pt idx="1743">
                  <c:v>0.62000000000000033</c:v>
                </c:pt>
                <c:pt idx="1744">
                  <c:v>0.75999999999999945</c:v>
                </c:pt>
                <c:pt idx="1745">
                  <c:v>0.7999999999999986</c:v>
                </c:pt>
                <c:pt idx="1746">
                  <c:v>1.2</c:v>
                </c:pt>
                <c:pt idx="1747">
                  <c:v>1.0799999999999996</c:v>
                </c:pt>
                <c:pt idx="1748">
                  <c:v>1.5600000000000009</c:v>
                </c:pt>
                <c:pt idx="1749">
                  <c:v>1.4400000000000019</c:v>
                </c:pt>
                <c:pt idx="1750">
                  <c:v>1.540000000000002</c:v>
                </c:pt>
                <c:pt idx="1751">
                  <c:v>1.0400000000000005</c:v>
                </c:pt>
                <c:pt idx="1752">
                  <c:v>0.96000000000000085</c:v>
                </c:pt>
                <c:pt idx="1753">
                  <c:v>0.50000000000000144</c:v>
                </c:pt>
                <c:pt idx="1754">
                  <c:v>0.18000000000000113</c:v>
                </c:pt>
                <c:pt idx="1755">
                  <c:v>-0.11999999999999886</c:v>
                </c:pt>
                <c:pt idx="1756">
                  <c:v>8.0000000000002555E-2</c:v>
                </c:pt>
                <c:pt idx="1757">
                  <c:v>0.26000000000000367</c:v>
                </c:pt>
                <c:pt idx="1758">
                  <c:v>0.28000000000000258</c:v>
                </c:pt>
                <c:pt idx="1759">
                  <c:v>0.30000000000000143</c:v>
                </c:pt>
                <c:pt idx="1760">
                  <c:v>0.50000000000000144</c:v>
                </c:pt>
                <c:pt idx="1761">
                  <c:v>0.58000000000000118</c:v>
                </c:pt>
                <c:pt idx="1762">
                  <c:v>0.53999999999999915</c:v>
                </c:pt>
                <c:pt idx="1763">
                  <c:v>0.81999999999999884</c:v>
                </c:pt>
                <c:pt idx="1764">
                  <c:v>0.82000000000000028</c:v>
                </c:pt>
                <c:pt idx="1765">
                  <c:v>0.86000000000000087</c:v>
                </c:pt>
                <c:pt idx="1766">
                  <c:v>0.7</c:v>
                </c:pt>
                <c:pt idx="1767">
                  <c:v>0.54000000000000059</c:v>
                </c:pt>
                <c:pt idx="1768">
                  <c:v>0.66000000000000081</c:v>
                </c:pt>
                <c:pt idx="1769">
                  <c:v>0.92000000000000026</c:v>
                </c:pt>
                <c:pt idx="1770">
                  <c:v>0.7</c:v>
                </c:pt>
                <c:pt idx="1771">
                  <c:v>1.1200000000000003</c:v>
                </c:pt>
                <c:pt idx="1772">
                  <c:v>1.4600000000000009</c:v>
                </c:pt>
                <c:pt idx="1773">
                  <c:v>1.3200000000000003</c:v>
                </c:pt>
                <c:pt idx="1774">
                  <c:v>1.4</c:v>
                </c:pt>
                <c:pt idx="1775">
                  <c:v>1.9399999999999991</c:v>
                </c:pt>
                <c:pt idx="1776">
                  <c:v>1.8599999999999994</c:v>
                </c:pt>
                <c:pt idx="1777">
                  <c:v>1.8599999999999994</c:v>
                </c:pt>
                <c:pt idx="1778">
                  <c:v>1.9400000000000006</c:v>
                </c:pt>
                <c:pt idx="1779">
                  <c:v>1.9200000000000004</c:v>
                </c:pt>
                <c:pt idx="1780">
                  <c:v>1.7400000000000007</c:v>
                </c:pt>
                <c:pt idx="1781">
                  <c:v>1.5</c:v>
                </c:pt>
                <c:pt idx="1782">
                  <c:v>1.3799999999999997</c:v>
                </c:pt>
                <c:pt idx="1783">
                  <c:v>1.1599999999999979</c:v>
                </c:pt>
                <c:pt idx="1784">
                  <c:v>0.91999999999999882</c:v>
                </c:pt>
                <c:pt idx="1785">
                  <c:v>0.7999999999999986</c:v>
                </c:pt>
                <c:pt idx="1786">
                  <c:v>0.47999999999999832</c:v>
                </c:pt>
                <c:pt idx="1787">
                  <c:v>0.41999999999999887</c:v>
                </c:pt>
                <c:pt idx="1788">
                  <c:v>0.28000000000000114</c:v>
                </c:pt>
                <c:pt idx="1789">
                  <c:v>0.20000000000000143</c:v>
                </c:pt>
                <c:pt idx="1790">
                  <c:v>-0.11999999999999744</c:v>
                </c:pt>
                <c:pt idx="1791">
                  <c:v>4.0000000000003408E-2</c:v>
                </c:pt>
                <c:pt idx="1792">
                  <c:v>-3.9999999999996302E-2</c:v>
                </c:pt>
                <c:pt idx="1793">
                  <c:v>0.26000000000000228</c:v>
                </c:pt>
                <c:pt idx="1794">
                  <c:v>0.26000000000000084</c:v>
                </c:pt>
                <c:pt idx="1795">
                  <c:v>0.53999999999999915</c:v>
                </c:pt>
                <c:pt idx="1796">
                  <c:v>0.25999999999999945</c:v>
                </c:pt>
                <c:pt idx="1797">
                  <c:v>0.33999999999999914</c:v>
                </c:pt>
                <c:pt idx="1798">
                  <c:v>0.27999999999999831</c:v>
                </c:pt>
                <c:pt idx="1799">
                  <c:v>0.51999999999999891</c:v>
                </c:pt>
                <c:pt idx="1800">
                  <c:v>0.33999999999999914</c:v>
                </c:pt>
                <c:pt idx="1801">
                  <c:v>0.69999999999999862</c:v>
                </c:pt>
                <c:pt idx="1802">
                  <c:v>0.77999999999999825</c:v>
                </c:pt>
                <c:pt idx="1803">
                  <c:v>0.5</c:v>
                </c:pt>
                <c:pt idx="1804">
                  <c:v>0.24000000000000057</c:v>
                </c:pt>
                <c:pt idx="1805">
                  <c:v>0.16000000000000228</c:v>
                </c:pt>
                <c:pt idx="1806">
                  <c:v>0.38000000000000111</c:v>
                </c:pt>
                <c:pt idx="1807">
                  <c:v>0.42000000000000171</c:v>
                </c:pt>
                <c:pt idx="1808">
                  <c:v>0.84000000000000052</c:v>
                </c:pt>
                <c:pt idx="1809">
                  <c:v>1.3200000000000003</c:v>
                </c:pt>
                <c:pt idx="1810">
                  <c:v>1.8599999999999994</c:v>
                </c:pt>
                <c:pt idx="1811">
                  <c:v>1.8200000000000003</c:v>
                </c:pt>
                <c:pt idx="1812">
                  <c:v>1.7400000000000007</c:v>
                </c:pt>
                <c:pt idx="1813">
                  <c:v>1.9400000000000019</c:v>
                </c:pt>
                <c:pt idx="1814">
                  <c:v>2.0000000000000013</c:v>
                </c:pt>
                <c:pt idx="1815">
                  <c:v>1.8200000000000016</c:v>
                </c:pt>
                <c:pt idx="1816">
                  <c:v>1.5200000000000031</c:v>
                </c:pt>
                <c:pt idx="1817">
                  <c:v>1.7800000000000011</c:v>
                </c:pt>
                <c:pt idx="1818">
                  <c:v>1.9600000000000009</c:v>
                </c:pt>
                <c:pt idx="1819">
                  <c:v>2.0400000000000018</c:v>
                </c:pt>
                <c:pt idx="1820">
                  <c:v>2.0200000000000018</c:v>
                </c:pt>
                <c:pt idx="1821">
                  <c:v>2.4800000000000013</c:v>
                </c:pt>
                <c:pt idx="1822">
                  <c:v>2.6400000000000019</c:v>
                </c:pt>
                <c:pt idx="1823">
                  <c:v>2.3600000000000008</c:v>
                </c:pt>
                <c:pt idx="1824">
                  <c:v>2.2400000000000007</c:v>
                </c:pt>
                <c:pt idx="1825">
                  <c:v>2.3800000000000012</c:v>
                </c:pt>
                <c:pt idx="1826">
                  <c:v>2.4200000000000004</c:v>
                </c:pt>
                <c:pt idx="1827">
                  <c:v>2.1400000000000006</c:v>
                </c:pt>
                <c:pt idx="1828">
                  <c:v>1.8800000000000012</c:v>
                </c:pt>
                <c:pt idx="1829">
                  <c:v>1.9000000000000015</c:v>
                </c:pt>
                <c:pt idx="1830">
                  <c:v>1.8</c:v>
                </c:pt>
                <c:pt idx="1831">
                  <c:v>1.7200000000000002</c:v>
                </c:pt>
                <c:pt idx="1832">
                  <c:v>2</c:v>
                </c:pt>
                <c:pt idx="1833">
                  <c:v>2.2600000000000002</c:v>
                </c:pt>
                <c:pt idx="1834">
                  <c:v>2.3199999999999994</c:v>
                </c:pt>
                <c:pt idx="1835">
                  <c:v>2.34</c:v>
                </c:pt>
                <c:pt idx="1836">
                  <c:v>2.3800000000000003</c:v>
                </c:pt>
                <c:pt idx="1837">
                  <c:v>2.2000000000000006</c:v>
                </c:pt>
                <c:pt idx="1838">
                  <c:v>2.4800000000000004</c:v>
                </c:pt>
                <c:pt idx="1839">
                  <c:v>2.4200000000000004</c:v>
                </c:pt>
                <c:pt idx="1840">
                  <c:v>2.6400000000000006</c:v>
                </c:pt>
                <c:pt idx="1841">
                  <c:v>2.94</c:v>
                </c:pt>
                <c:pt idx="1842">
                  <c:v>3.2</c:v>
                </c:pt>
                <c:pt idx="1843">
                  <c:v>3.1800000000000006</c:v>
                </c:pt>
                <c:pt idx="1844">
                  <c:v>3.2000000000000006</c:v>
                </c:pt>
                <c:pt idx="1845">
                  <c:v>3.16</c:v>
                </c:pt>
                <c:pt idx="1846">
                  <c:v>3.0200000000000005</c:v>
                </c:pt>
                <c:pt idx="1847">
                  <c:v>2.56</c:v>
                </c:pt>
                <c:pt idx="1848">
                  <c:v>2.2999999999999998</c:v>
                </c:pt>
                <c:pt idx="1849">
                  <c:v>2.4599999999999995</c:v>
                </c:pt>
                <c:pt idx="1850">
                  <c:v>2.2399999999999998</c:v>
                </c:pt>
                <c:pt idx="1851">
                  <c:v>2.2999999999999998</c:v>
                </c:pt>
                <c:pt idx="1852">
                  <c:v>2.4200000000000004</c:v>
                </c:pt>
                <c:pt idx="1853">
                  <c:v>2.2999999999999998</c:v>
                </c:pt>
                <c:pt idx="1854">
                  <c:v>2.3800000000000003</c:v>
                </c:pt>
                <c:pt idx="1855">
                  <c:v>2.4200000000000004</c:v>
                </c:pt>
                <c:pt idx="1856">
                  <c:v>2.4400000000000004</c:v>
                </c:pt>
                <c:pt idx="1857">
                  <c:v>2.6399999999999997</c:v>
                </c:pt>
                <c:pt idx="1858">
                  <c:v>2.6800000000000006</c:v>
                </c:pt>
                <c:pt idx="1859">
                  <c:v>2.3200000000000003</c:v>
                </c:pt>
                <c:pt idx="1860">
                  <c:v>2.0600000000000009</c:v>
                </c:pt>
                <c:pt idx="1861">
                  <c:v>1.8200000000000003</c:v>
                </c:pt>
                <c:pt idx="1862">
                  <c:v>1.3200000000000003</c:v>
                </c:pt>
                <c:pt idx="1863">
                  <c:v>1.4</c:v>
                </c:pt>
                <c:pt idx="1864">
                  <c:v>1.0000000000000007</c:v>
                </c:pt>
                <c:pt idx="1865">
                  <c:v>1.2400000000000007</c:v>
                </c:pt>
                <c:pt idx="1866">
                  <c:v>1.3000000000000012</c:v>
                </c:pt>
                <c:pt idx="1867">
                  <c:v>1.8000000000000014</c:v>
                </c:pt>
                <c:pt idx="1868">
                  <c:v>1.6400000000000012</c:v>
                </c:pt>
                <c:pt idx="1869">
                  <c:v>2.140000000000001</c:v>
                </c:pt>
                <c:pt idx="1870">
                  <c:v>1.9800000000000004</c:v>
                </c:pt>
                <c:pt idx="1871">
                  <c:v>1.8400000000000003</c:v>
                </c:pt>
                <c:pt idx="1872">
                  <c:v>1.8200000000000003</c:v>
                </c:pt>
                <c:pt idx="1873">
                  <c:v>1.6400000000000006</c:v>
                </c:pt>
                <c:pt idx="1874">
                  <c:v>1.5000000000000004</c:v>
                </c:pt>
                <c:pt idx="1875">
                  <c:v>1.5600000000000005</c:v>
                </c:pt>
                <c:pt idx="1876">
                  <c:v>1.4200000000000006</c:v>
                </c:pt>
                <c:pt idx="1877">
                  <c:v>1.0400000000000003</c:v>
                </c:pt>
                <c:pt idx="1878">
                  <c:v>1.3799999999999997</c:v>
                </c:pt>
                <c:pt idx="1879">
                  <c:v>1.1599999999999997</c:v>
                </c:pt>
                <c:pt idx="1880">
                  <c:v>1.06</c:v>
                </c:pt>
                <c:pt idx="1881">
                  <c:v>0.95999999999999974</c:v>
                </c:pt>
                <c:pt idx="1882">
                  <c:v>1.08</c:v>
                </c:pt>
                <c:pt idx="1883">
                  <c:v>0.74000000000000055</c:v>
                </c:pt>
                <c:pt idx="1884">
                  <c:v>0.76000000000000045</c:v>
                </c:pt>
                <c:pt idx="1885">
                  <c:v>0.98000000000000009</c:v>
                </c:pt>
                <c:pt idx="1886">
                  <c:v>1.1400000000000001</c:v>
                </c:pt>
                <c:pt idx="1887">
                  <c:v>0.78</c:v>
                </c:pt>
                <c:pt idx="1888">
                  <c:v>0.95999999999999974</c:v>
                </c:pt>
                <c:pt idx="1889">
                  <c:v>1.0599999999999998</c:v>
                </c:pt>
                <c:pt idx="1890">
                  <c:v>1.08</c:v>
                </c:pt>
                <c:pt idx="1891">
                  <c:v>0.88000000000000012</c:v>
                </c:pt>
                <c:pt idx="1892">
                  <c:v>1.2400000000000002</c:v>
                </c:pt>
                <c:pt idx="1893">
                  <c:v>1.42</c:v>
                </c:pt>
                <c:pt idx="1894">
                  <c:v>1.3999999999999997</c:v>
                </c:pt>
                <c:pt idx="1895">
                  <c:v>1.4799999999999998</c:v>
                </c:pt>
                <c:pt idx="1896">
                  <c:v>1.5199999999999996</c:v>
                </c:pt>
                <c:pt idx="1897">
                  <c:v>1.6199999999999992</c:v>
                </c:pt>
                <c:pt idx="1898">
                  <c:v>1.2999999999999994</c:v>
                </c:pt>
                <c:pt idx="1899">
                  <c:v>1.5399999999999996</c:v>
                </c:pt>
                <c:pt idx="1900">
                  <c:v>1.1999999999999997</c:v>
                </c:pt>
                <c:pt idx="1901">
                  <c:v>1.2599999999999998</c:v>
                </c:pt>
                <c:pt idx="1902">
                  <c:v>1.1399999999999999</c:v>
                </c:pt>
                <c:pt idx="1903">
                  <c:v>0.96000000000000019</c:v>
                </c:pt>
                <c:pt idx="1904">
                  <c:v>0.80000000000000038</c:v>
                </c:pt>
                <c:pt idx="1905">
                  <c:v>1.1000000000000003</c:v>
                </c:pt>
                <c:pt idx="1906">
                  <c:v>1.0200000000000002</c:v>
                </c:pt>
                <c:pt idx="1907">
                  <c:v>1.1400000000000006</c:v>
                </c:pt>
                <c:pt idx="1908">
                  <c:v>1.5200000000000002</c:v>
                </c:pt>
                <c:pt idx="1909">
                  <c:v>1.2400000000000002</c:v>
                </c:pt>
                <c:pt idx="1910">
                  <c:v>1</c:v>
                </c:pt>
                <c:pt idx="1911">
                  <c:v>1.42</c:v>
                </c:pt>
                <c:pt idx="1912">
                  <c:v>0.93999999999999984</c:v>
                </c:pt>
                <c:pt idx="1913">
                  <c:v>0.8</c:v>
                </c:pt>
                <c:pt idx="1914">
                  <c:v>1.1599999999999997</c:v>
                </c:pt>
                <c:pt idx="1915">
                  <c:v>1.1399999999999995</c:v>
                </c:pt>
                <c:pt idx="1916">
                  <c:v>0.67999999999999972</c:v>
                </c:pt>
                <c:pt idx="1917">
                  <c:v>0.83999999999999952</c:v>
                </c:pt>
                <c:pt idx="1918">
                  <c:v>0.99999999999999967</c:v>
                </c:pt>
                <c:pt idx="1919">
                  <c:v>0.7999999999999996</c:v>
                </c:pt>
                <c:pt idx="1920">
                  <c:v>0.65999999999999981</c:v>
                </c:pt>
                <c:pt idx="1921">
                  <c:v>0.69999999999999962</c:v>
                </c:pt>
                <c:pt idx="1922">
                  <c:v>1.02</c:v>
                </c:pt>
                <c:pt idx="1923">
                  <c:v>1.2799999999999998</c:v>
                </c:pt>
                <c:pt idx="1924">
                  <c:v>1.0799999999999996</c:v>
                </c:pt>
                <c:pt idx="1925">
                  <c:v>1.3599999999999999</c:v>
                </c:pt>
                <c:pt idx="1926">
                  <c:v>1.4599999999999997</c:v>
                </c:pt>
                <c:pt idx="1927">
                  <c:v>1.5399999999999996</c:v>
                </c:pt>
                <c:pt idx="1928">
                  <c:v>1.3999999999999997</c:v>
                </c:pt>
                <c:pt idx="1929">
                  <c:v>1.6199999999999997</c:v>
                </c:pt>
                <c:pt idx="1930">
                  <c:v>1.6399999999999995</c:v>
                </c:pt>
                <c:pt idx="1931">
                  <c:v>1.2599999999999993</c:v>
                </c:pt>
                <c:pt idx="1932">
                  <c:v>1.0199999999999996</c:v>
                </c:pt>
                <c:pt idx="1933">
                  <c:v>0.9199999999999996</c:v>
                </c:pt>
                <c:pt idx="1934">
                  <c:v>0.91999999999999993</c:v>
                </c:pt>
                <c:pt idx="1935">
                  <c:v>0.96000000000000019</c:v>
                </c:pt>
                <c:pt idx="1936">
                  <c:v>1.3800000000000003</c:v>
                </c:pt>
                <c:pt idx="1937">
                  <c:v>1.6000000000000003</c:v>
                </c:pt>
                <c:pt idx="1938">
                  <c:v>1.3000000000000003</c:v>
                </c:pt>
                <c:pt idx="1939">
                  <c:v>1.4600000000000002</c:v>
                </c:pt>
                <c:pt idx="1940">
                  <c:v>1.4400000000000002</c:v>
                </c:pt>
                <c:pt idx="1941">
                  <c:v>1.7399999999999998</c:v>
                </c:pt>
                <c:pt idx="1942">
                  <c:v>1.7399999999999998</c:v>
                </c:pt>
                <c:pt idx="1943">
                  <c:v>1.8399999999999999</c:v>
                </c:pt>
                <c:pt idx="1944">
                  <c:v>1.8</c:v>
                </c:pt>
                <c:pt idx="1945">
                  <c:v>1.5599999999999998</c:v>
                </c:pt>
                <c:pt idx="1946">
                  <c:v>1.0399999999999998</c:v>
                </c:pt>
                <c:pt idx="1947">
                  <c:v>1</c:v>
                </c:pt>
                <c:pt idx="1948">
                  <c:v>1.0599999999999998</c:v>
                </c:pt>
                <c:pt idx="1949">
                  <c:v>1.1199999999999997</c:v>
                </c:pt>
                <c:pt idx="1950">
                  <c:v>1.3399999999999994</c:v>
                </c:pt>
                <c:pt idx="1951">
                  <c:v>1.4399999999999995</c:v>
                </c:pt>
                <c:pt idx="1952">
                  <c:v>1.7399999999999991</c:v>
                </c:pt>
                <c:pt idx="1953">
                  <c:v>1.6199999999999992</c:v>
                </c:pt>
                <c:pt idx="1954">
                  <c:v>1.4399999999999995</c:v>
                </c:pt>
                <c:pt idx="1955">
                  <c:v>1.9799999999999998</c:v>
                </c:pt>
                <c:pt idx="1956">
                  <c:v>2.54</c:v>
                </c:pt>
                <c:pt idx="1957">
                  <c:v>2.52</c:v>
                </c:pt>
                <c:pt idx="1958">
                  <c:v>2.86</c:v>
                </c:pt>
                <c:pt idx="1959">
                  <c:v>2.8199999999999994</c:v>
                </c:pt>
                <c:pt idx="1960">
                  <c:v>2.4399999999999995</c:v>
                </c:pt>
                <c:pt idx="1961">
                  <c:v>2.0199999999999996</c:v>
                </c:pt>
                <c:pt idx="1962">
                  <c:v>1.44</c:v>
                </c:pt>
                <c:pt idx="1963">
                  <c:v>1.1400000000000001</c:v>
                </c:pt>
                <c:pt idx="1964">
                  <c:v>1.4400000000000006</c:v>
                </c:pt>
                <c:pt idx="1965">
                  <c:v>1.2200000000000006</c:v>
                </c:pt>
                <c:pt idx="1966">
                  <c:v>1.3200000000000007</c:v>
                </c:pt>
                <c:pt idx="1967">
                  <c:v>1.3200000000000003</c:v>
                </c:pt>
                <c:pt idx="1968">
                  <c:v>1.5800000000000005</c:v>
                </c:pt>
                <c:pt idx="1969">
                  <c:v>1.7400000000000002</c:v>
                </c:pt>
                <c:pt idx="1970">
                  <c:v>1.9400000000000002</c:v>
                </c:pt>
                <c:pt idx="1971">
                  <c:v>1.8199999999999998</c:v>
                </c:pt>
                <c:pt idx="1972">
                  <c:v>2.1000000000000005</c:v>
                </c:pt>
                <c:pt idx="1973">
                  <c:v>1.6600000000000001</c:v>
                </c:pt>
                <c:pt idx="1974">
                  <c:v>1.72</c:v>
                </c:pt>
                <c:pt idx="1975">
                  <c:v>1.6</c:v>
                </c:pt>
                <c:pt idx="1976">
                  <c:v>1.56</c:v>
                </c:pt>
                <c:pt idx="1977">
                  <c:v>1.1199999999999999</c:v>
                </c:pt>
                <c:pt idx="1978">
                  <c:v>1.44</c:v>
                </c:pt>
                <c:pt idx="1979">
                  <c:v>1.2399999999999998</c:v>
                </c:pt>
                <c:pt idx="1980">
                  <c:v>1.3599999999999994</c:v>
                </c:pt>
                <c:pt idx="1981">
                  <c:v>1.6399999999999995</c:v>
                </c:pt>
                <c:pt idx="1982">
                  <c:v>2.1199999999999997</c:v>
                </c:pt>
                <c:pt idx="1983">
                  <c:v>2.1999999999999997</c:v>
                </c:pt>
                <c:pt idx="1984">
                  <c:v>2.2199999999999998</c:v>
                </c:pt>
                <c:pt idx="1985">
                  <c:v>1.8999999999999997</c:v>
                </c:pt>
                <c:pt idx="1986">
                  <c:v>1.9399999999999995</c:v>
                </c:pt>
                <c:pt idx="1987">
                  <c:v>1.6999999999999993</c:v>
                </c:pt>
                <c:pt idx="1988">
                  <c:v>1.6599999999999995</c:v>
                </c:pt>
                <c:pt idx="1989">
                  <c:v>1.3199999999999996</c:v>
                </c:pt>
                <c:pt idx="1990">
                  <c:v>1.22</c:v>
                </c:pt>
                <c:pt idx="1991">
                  <c:v>1.1399999999999999</c:v>
                </c:pt>
                <c:pt idx="1992">
                  <c:v>1.2600000000000002</c:v>
                </c:pt>
                <c:pt idx="1993">
                  <c:v>1.2600000000000002</c:v>
                </c:pt>
                <c:pt idx="1994">
                  <c:v>1.1000000000000003</c:v>
                </c:pt>
                <c:pt idx="1995">
                  <c:v>1.4200000000000004</c:v>
                </c:pt>
                <c:pt idx="1996">
                  <c:v>1.2800000000000005</c:v>
                </c:pt>
                <c:pt idx="1997">
                  <c:v>1.1000000000000003</c:v>
                </c:pt>
                <c:pt idx="1998">
                  <c:v>1.2400000000000002</c:v>
                </c:pt>
                <c:pt idx="1999">
                  <c:v>1.7400000000000002</c:v>
                </c:pt>
                <c:pt idx="2000">
                  <c:v>1.6400000000000001</c:v>
                </c:pt>
                <c:pt idx="2001">
                  <c:v>1.48</c:v>
                </c:pt>
                <c:pt idx="2002">
                  <c:v>1.2599999999999998</c:v>
                </c:pt>
                <c:pt idx="2003">
                  <c:v>0.68</c:v>
                </c:pt>
                <c:pt idx="2004">
                  <c:v>0.74000000000000021</c:v>
                </c:pt>
                <c:pt idx="2005">
                  <c:v>0.61999999999999988</c:v>
                </c:pt>
                <c:pt idx="2006">
                  <c:v>0.50000000000000033</c:v>
                </c:pt>
                <c:pt idx="2007">
                  <c:v>0.86000000000000087</c:v>
                </c:pt>
                <c:pt idx="2008">
                  <c:v>0.94000000000000061</c:v>
                </c:pt>
                <c:pt idx="2009">
                  <c:v>0.76000000000000012</c:v>
                </c:pt>
                <c:pt idx="2010">
                  <c:v>1.0400000000000005</c:v>
                </c:pt>
                <c:pt idx="2011">
                  <c:v>1.4</c:v>
                </c:pt>
                <c:pt idx="2012">
                  <c:v>1.4399999999999995</c:v>
                </c:pt>
                <c:pt idx="2013">
                  <c:v>1.5999999999999992</c:v>
                </c:pt>
                <c:pt idx="2014">
                  <c:v>1.2199999999999993</c:v>
                </c:pt>
                <c:pt idx="2015">
                  <c:v>0.91999999999999882</c:v>
                </c:pt>
                <c:pt idx="2016">
                  <c:v>0.81999999999999917</c:v>
                </c:pt>
                <c:pt idx="2017">
                  <c:v>0.49999999999999967</c:v>
                </c:pt>
                <c:pt idx="2018">
                  <c:v>0.43999999999999984</c:v>
                </c:pt>
                <c:pt idx="2019">
                  <c:v>0.88000000000000012</c:v>
                </c:pt>
                <c:pt idx="2020">
                  <c:v>1.1800000000000002</c:v>
                </c:pt>
                <c:pt idx="2021">
                  <c:v>1.08</c:v>
                </c:pt>
                <c:pt idx="2022">
                  <c:v>1.44</c:v>
                </c:pt>
                <c:pt idx="2023">
                  <c:v>1.58</c:v>
                </c:pt>
                <c:pt idx="2024">
                  <c:v>1.58</c:v>
                </c:pt>
                <c:pt idx="2025">
                  <c:v>1.7400000000000002</c:v>
                </c:pt>
                <c:pt idx="2026">
                  <c:v>2.08</c:v>
                </c:pt>
                <c:pt idx="2027">
                  <c:v>1.9000000000000004</c:v>
                </c:pt>
                <c:pt idx="2028">
                  <c:v>2.4200000000000004</c:v>
                </c:pt>
                <c:pt idx="2029">
                  <c:v>2.4200000000000004</c:v>
                </c:pt>
                <c:pt idx="2030">
                  <c:v>2.14</c:v>
                </c:pt>
                <c:pt idx="2031">
                  <c:v>2.3800000000000003</c:v>
                </c:pt>
                <c:pt idx="2032">
                  <c:v>2.54</c:v>
                </c:pt>
                <c:pt idx="2033">
                  <c:v>2.08</c:v>
                </c:pt>
                <c:pt idx="2034">
                  <c:v>1.8400000000000003</c:v>
                </c:pt>
                <c:pt idx="2035">
                  <c:v>1.7400000000000002</c:v>
                </c:pt>
                <c:pt idx="2036">
                  <c:v>1.3</c:v>
                </c:pt>
                <c:pt idx="2037">
                  <c:v>1.1000000000000001</c:v>
                </c:pt>
                <c:pt idx="2038">
                  <c:v>1.02</c:v>
                </c:pt>
                <c:pt idx="2039">
                  <c:v>0.85999999999999976</c:v>
                </c:pt>
                <c:pt idx="2040">
                  <c:v>1.02</c:v>
                </c:pt>
                <c:pt idx="2041">
                  <c:v>0.96000000000000019</c:v>
                </c:pt>
                <c:pt idx="2042">
                  <c:v>1.2600000000000002</c:v>
                </c:pt>
                <c:pt idx="2043">
                  <c:v>1.2800000000000005</c:v>
                </c:pt>
                <c:pt idx="2044">
                  <c:v>1.3400000000000003</c:v>
                </c:pt>
                <c:pt idx="2045">
                  <c:v>0.98000000000000043</c:v>
                </c:pt>
                <c:pt idx="2046">
                  <c:v>0.94000000000000017</c:v>
                </c:pt>
                <c:pt idx="2047">
                  <c:v>1.08</c:v>
                </c:pt>
                <c:pt idx="2048">
                  <c:v>1.1399999999999999</c:v>
                </c:pt>
                <c:pt idx="2049">
                  <c:v>1.2600000000000002</c:v>
                </c:pt>
                <c:pt idx="2050">
                  <c:v>1.2199999999999995</c:v>
                </c:pt>
                <c:pt idx="2051">
                  <c:v>1.1399999999999999</c:v>
                </c:pt>
                <c:pt idx="2052">
                  <c:v>0.6399999999999999</c:v>
                </c:pt>
                <c:pt idx="2053">
                  <c:v>0.51999999999999991</c:v>
                </c:pt>
                <c:pt idx="2054">
                  <c:v>0.35999999999999976</c:v>
                </c:pt>
                <c:pt idx="2055">
                  <c:v>0.78</c:v>
                </c:pt>
                <c:pt idx="2056">
                  <c:v>0.91999999999999993</c:v>
                </c:pt>
                <c:pt idx="2057">
                  <c:v>1.2</c:v>
                </c:pt>
                <c:pt idx="2058">
                  <c:v>1.22</c:v>
                </c:pt>
                <c:pt idx="2059">
                  <c:v>1.1800000000000002</c:v>
                </c:pt>
                <c:pt idx="2060">
                  <c:v>1.08</c:v>
                </c:pt>
                <c:pt idx="2061">
                  <c:v>1</c:v>
                </c:pt>
                <c:pt idx="2062">
                  <c:v>1.0400000000000003</c:v>
                </c:pt>
                <c:pt idx="2063">
                  <c:v>1.48</c:v>
                </c:pt>
                <c:pt idx="2064">
                  <c:v>1.94</c:v>
                </c:pt>
                <c:pt idx="2065">
                  <c:v>1.8</c:v>
                </c:pt>
                <c:pt idx="2066">
                  <c:v>2.12</c:v>
                </c:pt>
                <c:pt idx="2067">
                  <c:v>1.7400000000000002</c:v>
                </c:pt>
                <c:pt idx="2068">
                  <c:v>1.2400000000000002</c:v>
                </c:pt>
                <c:pt idx="2069">
                  <c:v>1.1000000000000003</c:v>
                </c:pt>
                <c:pt idx="2070">
                  <c:v>1.1200000000000003</c:v>
                </c:pt>
                <c:pt idx="2071">
                  <c:v>0.7</c:v>
                </c:pt>
                <c:pt idx="2072">
                  <c:v>0.87999999999999967</c:v>
                </c:pt>
                <c:pt idx="2073">
                  <c:v>0.68</c:v>
                </c:pt>
                <c:pt idx="2074">
                  <c:v>0.36000000000000015</c:v>
                </c:pt>
                <c:pt idx="2075">
                  <c:v>0.18000000000000008</c:v>
                </c:pt>
                <c:pt idx="2076">
                  <c:v>0</c:v>
                </c:pt>
                <c:pt idx="2077">
                  <c:v>0.32000000000000028</c:v>
                </c:pt>
                <c:pt idx="2078">
                  <c:v>0.55999999999999983</c:v>
                </c:pt>
                <c:pt idx="2079">
                  <c:v>0.75999999999999979</c:v>
                </c:pt>
                <c:pt idx="2080">
                  <c:v>0.65999999999999981</c:v>
                </c:pt>
                <c:pt idx="2081">
                  <c:v>0.72</c:v>
                </c:pt>
                <c:pt idx="2082">
                  <c:v>0.5</c:v>
                </c:pt>
                <c:pt idx="2083">
                  <c:v>0.42000000000000026</c:v>
                </c:pt>
                <c:pt idx="2084">
                  <c:v>0.32000000000000062</c:v>
                </c:pt>
                <c:pt idx="2085">
                  <c:v>0.58000000000000074</c:v>
                </c:pt>
                <c:pt idx="2086">
                  <c:v>0.74000000000000055</c:v>
                </c:pt>
                <c:pt idx="2087">
                  <c:v>0.44000000000000056</c:v>
                </c:pt>
                <c:pt idx="2088">
                  <c:v>0.92000000000000104</c:v>
                </c:pt>
                <c:pt idx="2089">
                  <c:v>0.62000000000000099</c:v>
                </c:pt>
                <c:pt idx="2090">
                  <c:v>0.54000000000000059</c:v>
                </c:pt>
                <c:pt idx="2091">
                  <c:v>0.24000000000000057</c:v>
                </c:pt>
                <c:pt idx="2092">
                  <c:v>0.2000000000000007</c:v>
                </c:pt>
                <c:pt idx="2093">
                  <c:v>-0.23999999999999985</c:v>
                </c:pt>
                <c:pt idx="2094">
                  <c:v>-2.0000000000000285E-2</c:v>
                </c:pt>
                <c:pt idx="2095">
                  <c:v>0.21999999999999958</c:v>
                </c:pt>
                <c:pt idx="2096">
                  <c:v>0.6</c:v>
                </c:pt>
                <c:pt idx="2097">
                  <c:v>0.82000000000000028</c:v>
                </c:pt>
                <c:pt idx="2098">
                  <c:v>0.68000000000000038</c:v>
                </c:pt>
                <c:pt idx="2099">
                  <c:v>0.84000000000000052</c:v>
                </c:pt>
                <c:pt idx="2100">
                  <c:v>0.36000000000000087</c:v>
                </c:pt>
                <c:pt idx="2101">
                  <c:v>0.36000000000000087</c:v>
                </c:pt>
                <c:pt idx="2102">
                  <c:v>2.0000000000000285E-2</c:v>
                </c:pt>
                <c:pt idx="2103">
                  <c:v>0.30000000000000071</c:v>
                </c:pt>
                <c:pt idx="2104">
                  <c:v>0.24000000000000057</c:v>
                </c:pt>
                <c:pt idx="2105">
                  <c:v>0.44000000000000056</c:v>
                </c:pt>
                <c:pt idx="2106">
                  <c:v>0.26000000000000084</c:v>
                </c:pt>
                <c:pt idx="2107">
                  <c:v>0.42000000000000098</c:v>
                </c:pt>
                <c:pt idx="2108">
                  <c:v>0.48000000000000043</c:v>
                </c:pt>
                <c:pt idx="2109">
                  <c:v>0.32000000000000101</c:v>
                </c:pt>
                <c:pt idx="2110">
                  <c:v>0.28000000000000114</c:v>
                </c:pt>
                <c:pt idx="2111">
                  <c:v>0.52000000000000024</c:v>
                </c:pt>
                <c:pt idx="2112">
                  <c:v>0.68000000000000038</c:v>
                </c:pt>
                <c:pt idx="2113">
                  <c:v>0.7600000000000009</c:v>
                </c:pt>
                <c:pt idx="2114">
                  <c:v>0.88000000000000045</c:v>
                </c:pt>
                <c:pt idx="2115">
                  <c:v>0.72000000000000031</c:v>
                </c:pt>
                <c:pt idx="2116">
                  <c:v>0.34000000000000058</c:v>
                </c:pt>
                <c:pt idx="2117">
                  <c:v>0.54000000000000059</c:v>
                </c:pt>
                <c:pt idx="2118">
                  <c:v>0.24000000000000057</c:v>
                </c:pt>
                <c:pt idx="2119">
                  <c:v>0.48000000000000043</c:v>
                </c:pt>
                <c:pt idx="2120">
                  <c:v>1.1600000000000001</c:v>
                </c:pt>
                <c:pt idx="2121">
                  <c:v>1.3399999999999999</c:v>
                </c:pt>
                <c:pt idx="2122">
                  <c:v>1.079999999999999</c:v>
                </c:pt>
                <c:pt idx="2123">
                  <c:v>1.1599999999999988</c:v>
                </c:pt>
                <c:pt idx="2124">
                  <c:v>1.0199999999999989</c:v>
                </c:pt>
                <c:pt idx="2125">
                  <c:v>0.79999999999999927</c:v>
                </c:pt>
                <c:pt idx="2126">
                  <c:v>0.9199999999999996</c:v>
                </c:pt>
                <c:pt idx="2127">
                  <c:v>1.0399999999999998</c:v>
                </c:pt>
                <c:pt idx="2128">
                  <c:v>0.53999999999999981</c:v>
                </c:pt>
                <c:pt idx="2129">
                  <c:v>0.3</c:v>
                </c:pt>
                <c:pt idx="2130">
                  <c:v>2.0000000000000285E-2</c:v>
                </c:pt>
                <c:pt idx="2131">
                  <c:v>-0.17999999999999972</c:v>
                </c:pt>
                <c:pt idx="2132">
                  <c:v>-0.15999999999999942</c:v>
                </c:pt>
                <c:pt idx="2133">
                  <c:v>2.0000000000000285E-2</c:v>
                </c:pt>
                <c:pt idx="2134">
                  <c:v>6.0000000000000143E-2</c:v>
                </c:pt>
                <c:pt idx="2135">
                  <c:v>0.13999999999999985</c:v>
                </c:pt>
                <c:pt idx="2136">
                  <c:v>0.18000000000000044</c:v>
                </c:pt>
                <c:pt idx="2137">
                  <c:v>-1.9999999999999574E-2</c:v>
                </c:pt>
                <c:pt idx="2138">
                  <c:v>-7.999999999999971E-2</c:v>
                </c:pt>
                <c:pt idx="2139">
                  <c:v>-0.13999999999999985</c:v>
                </c:pt>
                <c:pt idx="2140">
                  <c:v>-7.999999999999971E-2</c:v>
                </c:pt>
                <c:pt idx="2141">
                  <c:v>-0.27999999999999969</c:v>
                </c:pt>
                <c:pt idx="2142">
                  <c:v>-0.27999999999999969</c:v>
                </c:pt>
                <c:pt idx="2143">
                  <c:v>-0.11999999999999886</c:v>
                </c:pt>
                <c:pt idx="2144">
                  <c:v>6.0000000000000851E-2</c:v>
                </c:pt>
                <c:pt idx="2145">
                  <c:v>4.000000000000057E-2</c:v>
                </c:pt>
                <c:pt idx="2146">
                  <c:v>0</c:v>
                </c:pt>
                <c:pt idx="2147">
                  <c:v>-0.16000000000000014</c:v>
                </c:pt>
                <c:pt idx="2148">
                  <c:v>-0.46000000000000085</c:v>
                </c:pt>
                <c:pt idx="2149">
                  <c:v>-0.46000000000000085</c:v>
                </c:pt>
                <c:pt idx="2150">
                  <c:v>-0.54000000000000059</c:v>
                </c:pt>
                <c:pt idx="2151">
                  <c:v>0.13999999999999915</c:v>
                </c:pt>
                <c:pt idx="2152">
                  <c:v>0.45999999999999941</c:v>
                </c:pt>
                <c:pt idx="2153">
                  <c:v>0.71999999999999953</c:v>
                </c:pt>
                <c:pt idx="2154">
                  <c:v>1</c:v>
                </c:pt>
                <c:pt idx="2155">
                  <c:v>1</c:v>
                </c:pt>
                <c:pt idx="2156">
                  <c:v>0.46000000000000013</c:v>
                </c:pt>
                <c:pt idx="2157">
                  <c:v>0.33999999999999986</c:v>
                </c:pt>
                <c:pt idx="2158">
                  <c:v>0.43999999999999984</c:v>
                </c:pt>
                <c:pt idx="2159">
                  <c:v>0.1</c:v>
                </c:pt>
                <c:pt idx="2160">
                  <c:v>-6.0000000000000143E-2</c:v>
                </c:pt>
                <c:pt idx="2161">
                  <c:v>6.0000000000000143E-2</c:v>
                </c:pt>
                <c:pt idx="2162">
                  <c:v>2.0000000000000285E-2</c:v>
                </c:pt>
                <c:pt idx="2163">
                  <c:v>-0.1</c:v>
                </c:pt>
                <c:pt idx="2164">
                  <c:v>-0.2000000000000007</c:v>
                </c:pt>
                <c:pt idx="2165">
                  <c:v>-0.28000000000000042</c:v>
                </c:pt>
                <c:pt idx="2166">
                  <c:v>-0.38000000000000045</c:v>
                </c:pt>
                <c:pt idx="2167">
                  <c:v>-0.52000000000000024</c:v>
                </c:pt>
                <c:pt idx="2168">
                  <c:v>-0.33999999999999986</c:v>
                </c:pt>
                <c:pt idx="2169">
                  <c:v>-0.4799999999999997</c:v>
                </c:pt>
                <c:pt idx="2170">
                  <c:v>-0.6</c:v>
                </c:pt>
                <c:pt idx="2171">
                  <c:v>-0.7</c:v>
                </c:pt>
                <c:pt idx="2172">
                  <c:v>-0.36000000000000015</c:v>
                </c:pt>
                <c:pt idx="2173">
                  <c:v>-0.7</c:v>
                </c:pt>
                <c:pt idx="2174">
                  <c:v>-0.55999999999999939</c:v>
                </c:pt>
                <c:pt idx="2175">
                  <c:v>0.32000000000000101</c:v>
                </c:pt>
                <c:pt idx="2176">
                  <c:v>0.3400000000000013</c:v>
                </c:pt>
                <c:pt idx="2177">
                  <c:v>0.10000000000000142</c:v>
                </c:pt>
                <c:pt idx="2178">
                  <c:v>0.220000000000001</c:v>
                </c:pt>
                <c:pt idx="2179">
                  <c:v>0.32000000000000028</c:v>
                </c:pt>
                <c:pt idx="2180">
                  <c:v>-0.36000000000000015</c:v>
                </c:pt>
                <c:pt idx="2181">
                  <c:v>-0.34000000000000058</c:v>
                </c:pt>
                <c:pt idx="2182">
                  <c:v>-0.52000000000000102</c:v>
                </c:pt>
                <c:pt idx="2183">
                  <c:v>-0.34000000000000058</c:v>
                </c:pt>
                <c:pt idx="2184">
                  <c:v>-0.33999999999999986</c:v>
                </c:pt>
                <c:pt idx="2185">
                  <c:v>-0.38000000000000045</c:v>
                </c:pt>
                <c:pt idx="2186">
                  <c:v>-0.34000000000000058</c:v>
                </c:pt>
                <c:pt idx="2187">
                  <c:v>-0.14000000000000057</c:v>
                </c:pt>
                <c:pt idx="2188">
                  <c:v>-0.36000000000000015</c:v>
                </c:pt>
                <c:pt idx="2189">
                  <c:v>-0.49999999999999928</c:v>
                </c:pt>
                <c:pt idx="2190">
                  <c:v>-0.7199999999999982</c:v>
                </c:pt>
                <c:pt idx="2191">
                  <c:v>-0.97999999999999832</c:v>
                </c:pt>
                <c:pt idx="2192">
                  <c:v>-1.459999999999998</c:v>
                </c:pt>
                <c:pt idx="2193">
                  <c:v>-1.5199999999999989</c:v>
                </c:pt>
                <c:pt idx="2194">
                  <c:v>-1.6400000000000006</c:v>
                </c:pt>
                <c:pt idx="2195">
                  <c:v>-1.4200000000000004</c:v>
                </c:pt>
                <c:pt idx="2196">
                  <c:v>-1.2400000000000007</c:v>
                </c:pt>
                <c:pt idx="2197">
                  <c:v>-0.8</c:v>
                </c:pt>
                <c:pt idx="2198">
                  <c:v>-0.55999999999999939</c:v>
                </c:pt>
                <c:pt idx="2199">
                  <c:v>-0.43999999999999917</c:v>
                </c:pt>
                <c:pt idx="2200">
                  <c:v>-0.26000000000000084</c:v>
                </c:pt>
                <c:pt idx="2201">
                  <c:v>-8.000000000000114E-2</c:v>
                </c:pt>
                <c:pt idx="2202">
                  <c:v>-0.16000000000000228</c:v>
                </c:pt>
                <c:pt idx="2203">
                  <c:v>-0.72000000000000308</c:v>
                </c:pt>
                <c:pt idx="2204">
                  <c:v>-0.56000000000000372</c:v>
                </c:pt>
                <c:pt idx="2205">
                  <c:v>-0.66000000000000225</c:v>
                </c:pt>
                <c:pt idx="2206">
                  <c:v>-0.96000000000000085</c:v>
                </c:pt>
                <c:pt idx="2207">
                  <c:v>-1.1000000000000001</c:v>
                </c:pt>
                <c:pt idx="2208">
                  <c:v>-0.92000000000000026</c:v>
                </c:pt>
                <c:pt idx="2209">
                  <c:v>-1.319999999999999</c:v>
                </c:pt>
                <c:pt idx="2210">
                  <c:v>-1.5200000000000002</c:v>
                </c:pt>
                <c:pt idx="2211">
                  <c:v>-1.3000000000000014</c:v>
                </c:pt>
                <c:pt idx="2212">
                  <c:v>-1.3600000000000008</c:v>
                </c:pt>
                <c:pt idx="2213">
                  <c:v>-1.1200000000000003</c:v>
                </c:pt>
                <c:pt idx="2214">
                  <c:v>-0.7600000000000009</c:v>
                </c:pt>
                <c:pt idx="2215">
                  <c:v>-0.68000000000000116</c:v>
                </c:pt>
                <c:pt idx="2216">
                  <c:v>-0.74000000000000055</c:v>
                </c:pt>
                <c:pt idx="2217">
                  <c:v>-0.26000000000000084</c:v>
                </c:pt>
                <c:pt idx="2218">
                  <c:v>-0.26000000000000084</c:v>
                </c:pt>
                <c:pt idx="2219">
                  <c:v>-0.12000000000000029</c:v>
                </c:pt>
                <c:pt idx="2220">
                  <c:v>-5.9999999999999429E-2</c:v>
                </c:pt>
                <c:pt idx="2221">
                  <c:v>-0.39999999999999858</c:v>
                </c:pt>
                <c:pt idx="2222">
                  <c:v>-0.49999999999999856</c:v>
                </c:pt>
                <c:pt idx="2223">
                  <c:v>-0.67999999999999827</c:v>
                </c:pt>
                <c:pt idx="2224">
                  <c:v>-0.85999999999999799</c:v>
                </c:pt>
                <c:pt idx="2225">
                  <c:v>-1.1599999999999979</c:v>
                </c:pt>
                <c:pt idx="2226">
                  <c:v>-0.99999999999999856</c:v>
                </c:pt>
                <c:pt idx="2227">
                  <c:v>-1.4799999999999998</c:v>
                </c:pt>
                <c:pt idx="2228">
                  <c:v>-1.5399999999999991</c:v>
                </c:pt>
                <c:pt idx="2229">
                  <c:v>-1.6399999999999992</c:v>
                </c:pt>
                <c:pt idx="2230">
                  <c:v>-1.5399999999999978</c:v>
                </c:pt>
                <c:pt idx="2231">
                  <c:v>-1.6399999999999977</c:v>
                </c:pt>
                <c:pt idx="2232">
                  <c:v>-1.6999999999999971</c:v>
                </c:pt>
                <c:pt idx="2233">
                  <c:v>-1.8199999999999974</c:v>
                </c:pt>
                <c:pt idx="2234">
                  <c:v>-2.2999999999999985</c:v>
                </c:pt>
                <c:pt idx="2235">
                  <c:v>-2.6999999999999984</c:v>
                </c:pt>
                <c:pt idx="2236">
                  <c:v>-2.8799999999999981</c:v>
                </c:pt>
                <c:pt idx="2237">
                  <c:v>-2.8999999999999986</c:v>
                </c:pt>
                <c:pt idx="2238">
                  <c:v>-2.6999999999999984</c:v>
                </c:pt>
                <c:pt idx="2239">
                  <c:v>-2.7399999999999993</c:v>
                </c:pt>
                <c:pt idx="2240">
                  <c:v>-2.4799999999999995</c:v>
                </c:pt>
                <c:pt idx="2241">
                  <c:v>-2.3800000000000012</c:v>
                </c:pt>
                <c:pt idx="2242">
                  <c:v>-2.0000000000000013</c:v>
                </c:pt>
                <c:pt idx="2243">
                  <c:v>-1.8000000000000014</c:v>
                </c:pt>
                <c:pt idx="2244">
                  <c:v>-1.5600000000000009</c:v>
                </c:pt>
                <c:pt idx="2245">
                  <c:v>-1.2000000000000015</c:v>
                </c:pt>
                <c:pt idx="2246">
                  <c:v>-1.1000000000000014</c:v>
                </c:pt>
                <c:pt idx="2247">
                  <c:v>-1.2200000000000017</c:v>
                </c:pt>
                <c:pt idx="2248">
                  <c:v>-1.3800000000000026</c:v>
                </c:pt>
                <c:pt idx="2249">
                  <c:v>-1.3000000000000014</c:v>
                </c:pt>
                <c:pt idx="2250">
                  <c:v>-1.3800000000000012</c:v>
                </c:pt>
                <c:pt idx="2251">
                  <c:v>-1.6000000000000014</c:v>
                </c:pt>
                <c:pt idx="2252">
                  <c:v>-1.8000000000000014</c:v>
                </c:pt>
                <c:pt idx="2253">
                  <c:v>-1.8200000000000016</c:v>
                </c:pt>
                <c:pt idx="2254">
                  <c:v>-1.5000000000000029</c:v>
                </c:pt>
                <c:pt idx="2255">
                  <c:v>-1.9800000000000026</c:v>
                </c:pt>
                <c:pt idx="2256">
                  <c:v>-1.3600000000000023</c:v>
                </c:pt>
                <c:pt idx="2257">
                  <c:v>-1.1400000000000019</c:v>
                </c:pt>
                <c:pt idx="2258">
                  <c:v>-0.96000000000000085</c:v>
                </c:pt>
                <c:pt idx="2259">
                  <c:v>-1.2400000000000007</c:v>
                </c:pt>
                <c:pt idx="2260">
                  <c:v>-0.82000000000000173</c:v>
                </c:pt>
                <c:pt idx="2261">
                  <c:v>-1.5400000000000005</c:v>
                </c:pt>
                <c:pt idx="2262">
                  <c:v>-1.6799999999999997</c:v>
                </c:pt>
                <c:pt idx="2263">
                  <c:v>-1.8</c:v>
                </c:pt>
                <c:pt idx="2264">
                  <c:v>-1.6200000000000003</c:v>
                </c:pt>
                <c:pt idx="2265">
                  <c:v>-1.3200000000000003</c:v>
                </c:pt>
                <c:pt idx="2266">
                  <c:v>-0.8</c:v>
                </c:pt>
                <c:pt idx="2267">
                  <c:v>-0.50000000000000144</c:v>
                </c:pt>
                <c:pt idx="2268">
                  <c:v>-0.54000000000000059</c:v>
                </c:pt>
                <c:pt idx="2269">
                  <c:v>-0.6</c:v>
                </c:pt>
                <c:pt idx="2270">
                  <c:v>-1</c:v>
                </c:pt>
                <c:pt idx="2271">
                  <c:v>-0.67999999999999972</c:v>
                </c:pt>
                <c:pt idx="2272">
                  <c:v>-0.65999999999999948</c:v>
                </c:pt>
                <c:pt idx="2273">
                  <c:v>-0.74000000000000055</c:v>
                </c:pt>
                <c:pt idx="2274">
                  <c:v>-0.72000000000000175</c:v>
                </c:pt>
                <c:pt idx="2275">
                  <c:v>-0.62000000000000166</c:v>
                </c:pt>
                <c:pt idx="2276">
                  <c:v>-0.52000000000000313</c:v>
                </c:pt>
                <c:pt idx="2277">
                  <c:v>-0.9000000000000028</c:v>
                </c:pt>
                <c:pt idx="2278">
                  <c:v>-0.50000000000000289</c:v>
                </c:pt>
                <c:pt idx="2279">
                  <c:v>5.9999999999998013E-2</c:v>
                </c:pt>
                <c:pt idx="2280">
                  <c:v>0.13999999999999915</c:v>
                </c:pt>
                <c:pt idx="2281">
                  <c:v>-0.14000000000000057</c:v>
                </c:pt>
                <c:pt idx="2282">
                  <c:v>0.3</c:v>
                </c:pt>
                <c:pt idx="2283">
                  <c:v>0.2</c:v>
                </c:pt>
                <c:pt idx="2284">
                  <c:v>-0.17999999999999972</c:v>
                </c:pt>
                <c:pt idx="2285">
                  <c:v>-0.26000000000000084</c:v>
                </c:pt>
                <c:pt idx="2286">
                  <c:v>-0.3</c:v>
                </c:pt>
                <c:pt idx="2287">
                  <c:v>-0.35999999999999943</c:v>
                </c:pt>
                <c:pt idx="2288">
                  <c:v>-0.51999999999999891</c:v>
                </c:pt>
                <c:pt idx="2289">
                  <c:v>-0.49999999999999856</c:v>
                </c:pt>
                <c:pt idx="2290">
                  <c:v>-0.73999999999999777</c:v>
                </c:pt>
                <c:pt idx="2291">
                  <c:v>-0.85999999999999799</c:v>
                </c:pt>
                <c:pt idx="2292">
                  <c:v>-0.89999999999999858</c:v>
                </c:pt>
                <c:pt idx="2293">
                  <c:v>-0.95999999999999797</c:v>
                </c:pt>
                <c:pt idx="2294">
                  <c:v>-1.2999999999999985</c:v>
                </c:pt>
                <c:pt idx="2295">
                  <c:v>-0.77999999999999825</c:v>
                </c:pt>
                <c:pt idx="2296">
                  <c:v>-0.55999999999999805</c:v>
                </c:pt>
                <c:pt idx="2297">
                  <c:v>-0.53999999999999915</c:v>
                </c:pt>
                <c:pt idx="2298">
                  <c:v>-0.44000000000000056</c:v>
                </c:pt>
                <c:pt idx="2299">
                  <c:v>-0.20000000000000143</c:v>
                </c:pt>
                <c:pt idx="2300">
                  <c:v>-0.36000000000000087</c:v>
                </c:pt>
                <c:pt idx="2301">
                  <c:v>-0.440000000000002</c:v>
                </c:pt>
                <c:pt idx="2302">
                  <c:v>-0.38000000000000111</c:v>
                </c:pt>
                <c:pt idx="2303">
                  <c:v>-4.000000000000057E-2</c:v>
                </c:pt>
                <c:pt idx="2304">
                  <c:v>-0.22000000000000028</c:v>
                </c:pt>
                <c:pt idx="2305">
                  <c:v>-0.26000000000000367</c:v>
                </c:pt>
                <c:pt idx="2306">
                  <c:v>-0.48000000000000254</c:v>
                </c:pt>
                <c:pt idx="2307">
                  <c:v>-0.36000000000000226</c:v>
                </c:pt>
                <c:pt idx="2308">
                  <c:v>-0.84000000000000341</c:v>
                </c:pt>
                <c:pt idx="2309">
                  <c:v>-0.72000000000000175</c:v>
                </c:pt>
                <c:pt idx="2310">
                  <c:v>-0.31999999999999884</c:v>
                </c:pt>
                <c:pt idx="2311">
                  <c:v>-0.13999999999999774</c:v>
                </c:pt>
                <c:pt idx="2312">
                  <c:v>-0.5399999999999977</c:v>
                </c:pt>
                <c:pt idx="2313">
                  <c:v>-0.15999999999999659</c:v>
                </c:pt>
                <c:pt idx="2314">
                  <c:v>-0.1</c:v>
                </c:pt>
                <c:pt idx="2315">
                  <c:v>-6.0000000000002274E-2</c:v>
                </c:pt>
                <c:pt idx="2316">
                  <c:v>-2.0000000000001704E-2</c:v>
                </c:pt>
                <c:pt idx="2317">
                  <c:v>0.1799999999999983</c:v>
                </c:pt>
                <c:pt idx="2318">
                  <c:v>7.9999999999998295E-2</c:v>
                </c:pt>
                <c:pt idx="2319">
                  <c:v>0.15999999999999942</c:v>
                </c:pt>
                <c:pt idx="2320">
                  <c:v>-0.11999999999999886</c:v>
                </c:pt>
                <c:pt idx="2321">
                  <c:v>-0.18000000000000113</c:v>
                </c:pt>
                <c:pt idx="2322">
                  <c:v>-0.68000000000000116</c:v>
                </c:pt>
                <c:pt idx="2323">
                  <c:v>-0.4</c:v>
                </c:pt>
                <c:pt idx="2324">
                  <c:v>-0.41999999999999887</c:v>
                </c:pt>
                <c:pt idx="2325">
                  <c:v>-0.41999999999999887</c:v>
                </c:pt>
                <c:pt idx="2326">
                  <c:v>-0.45999999999999658</c:v>
                </c:pt>
                <c:pt idx="2327">
                  <c:v>0.36000000000000226</c:v>
                </c:pt>
                <c:pt idx="2328">
                  <c:v>0.14000000000000057</c:v>
                </c:pt>
                <c:pt idx="2329">
                  <c:v>-0.18000000000000113</c:v>
                </c:pt>
                <c:pt idx="2330">
                  <c:v>-0.41999999999999887</c:v>
                </c:pt>
                <c:pt idx="2331">
                  <c:v>-0.44000000000000056</c:v>
                </c:pt>
                <c:pt idx="2332">
                  <c:v>-1.1799999999999984</c:v>
                </c:pt>
                <c:pt idx="2333">
                  <c:v>-1.3799999999999955</c:v>
                </c:pt>
                <c:pt idx="2334">
                  <c:v>-0.79999999999999427</c:v>
                </c:pt>
                <c:pt idx="2335">
                  <c:v>-0.5999999999999972</c:v>
                </c:pt>
                <c:pt idx="2336">
                  <c:v>-0.75999999999999945</c:v>
                </c:pt>
                <c:pt idx="2337">
                  <c:v>-0.5</c:v>
                </c:pt>
                <c:pt idx="2338">
                  <c:v>-0.66000000000000225</c:v>
                </c:pt>
                <c:pt idx="2339">
                  <c:v>-0.78000000000000402</c:v>
                </c:pt>
                <c:pt idx="2340">
                  <c:v>-1.0800000000000041</c:v>
                </c:pt>
                <c:pt idx="2341">
                  <c:v>-0.68000000000000393</c:v>
                </c:pt>
                <c:pt idx="2342">
                  <c:v>-0.28000000000000397</c:v>
                </c:pt>
                <c:pt idx="2343">
                  <c:v>0.25999999999999657</c:v>
                </c:pt>
                <c:pt idx="2344">
                  <c:v>-0.24000000000000057</c:v>
                </c:pt>
                <c:pt idx="2345">
                  <c:v>0.38000000000000111</c:v>
                </c:pt>
                <c:pt idx="2346">
                  <c:v>6.0000000000002274E-2</c:v>
                </c:pt>
                <c:pt idx="2347">
                  <c:v>-0.33999999999999775</c:v>
                </c:pt>
                <c:pt idx="2348">
                  <c:v>-0.5999999999999972</c:v>
                </c:pt>
                <c:pt idx="2349">
                  <c:v>0.1200000000000017</c:v>
                </c:pt>
                <c:pt idx="2350">
                  <c:v>-0.21999999999999886</c:v>
                </c:pt>
                <c:pt idx="2351">
                  <c:v>0.18000000000000113</c:v>
                </c:pt>
                <c:pt idx="2352">
                  <c:v>0.34000000000000058</c:v>
                </c:pt>
                <c:pt idx="2353">
                  <c:v>0.52000000000000168</c:v>
                </c:pt>
                <c:pt idx="2354">
                  <c:v>0.44000000000000339</c:v>
                </c:pt>
                <c:pt idx="2355">
                  <c:v>0.62000000000000455</c:v>
                </c:pt>
                <c:pt idx="2356">
                  <c:v>0.36000000000000509</c:v>
                </c:pt>
                <c:pt idx="2357">
                  <c:v>0.60000000000000564</c:v>
                </c:pt>
                <c:pt idx="2358">
                  <c:v>0.56000000000000227</c:v>
                </c:pt>
                <c:pt idx="2359">
                  <c:v>0.52000000000000168</c:v>
                </c:pt>
                <c:pt idx="2360">
                  <c:v>0.35999999999999943</c:v>
                </c:pt>
                <c:pt idx="2361">
                  <c:v>0.25999999999999945</c:v>
                </c:pt>
                <c:pt idx="2362">
                  <c:v>-0.2</c:v>
                </c:pt>
                <c:pt idx="2363">
                  <c:v>-0.31999999999999884</c:v>
                </c:pt>
                <c:pt idx="2364">
                  <c:v>-0.45999999999999941</c:v>
                </c:pt>
                <c:pt idx="2365">
                  <c:v>-0.1</c:v>
                </c:pt>
                <c:pt idx="2366">
                  <c:v>0.34000000000000058</c:v>
                </c:pt>
                <c:pt idx="2367">
                  <c:v>0.55999999999999939</c:v>
                </c:pt>
                <c:pt idx="2368">
                  <c:v>0.75999999999999945</c:v>
                </c:pt>
                <c:pt idx="2369">
                  <c:v>0.65999999999999948</c:v>
                </c:pt>
                <c:pt idx="2370">
                  <c:v>0.6</c:v>
                </c:pt>
                <c:pt idx="2371">
                  <c:v>0.45999999999999941</c:v>
                </c:pt>
                <c:pt idx="2372">
                  <c:v>0.77999999999999825</c:v>
                </c:pt>
                <c:pt idx="2373">
                  <c:v>0.6</c:v>
                </c:pt>
                <c:pt idx="2374">
                  <c:v>0.78000000000000114</c:v>
                </c:pt>
                <c:pt idx="2375">
                  <c:v>0.62000000000000166</c:v>
                </c:pt>
                <c:pt idx="2376">
                  <c:v>0.52000000000000168</c:v>
                </c:pt>
                <c:pt idx="2377">
                  <c:v>0.40000000000000285</c:v>
                </c:pt>
                <c:pt idx="2378">
                  <c:v>1.0800000000000012</c:v>
                </c:pt>
                <c:pt idx="2379">
                  <c:v>1.2800000000000011</c:v>
                </c:pt>
                <c:pt idx="2380">
                  <c:v>1.0599999999999994</c:v>
                </c:pt>
                <c:pt idx="2381">
                  <c:v>1</c:v>
                </c:pt>
                <c:pt idx="2382">
                  <c:v>1.1599999999999995</c:v>
                </c:pt>
                <c:pt idx="2383">
                  <c:v>0.24000000000000057</c:v>
                </c:pt>
                <c:pt idx="2384">
                  <c:v>-0.14000000000000057</c:v>
                </c:pt>
                <c:pt idx="2385">
                  <c:v>0.34000000000000058</c:v>
                </c:pt>
                <c:pt idx="2386">
                  <c:v>0.48000000000000115</c:v>
                </c:pt>
                <c:pt idx="2387">
                  <c:v>0.1400000000000034</c:v>
                </c:pt>
                <c:pt idx="2388">
                  <c:v>0.26000000000000228</c:v>
                </c:pt>
                <c:pt idx="2389">
                  <c:v>0.48000000000000115</c:v>
                </c:pt>
                <c:pt idx="2390">
                  <c:v>-3.9999999999997725E-2</c:v>
                </c:pt>
                <c:pt idx="2391">
                  <c:v>4.0000000000003408E-2</c:v>
                </c:pt>
                <c:pt idx="2392">
                  <c:v>0.4600000000000023</c:v>
                </c:pt>
                <c:pt idx="2393">
                  <c:v>0.78000000000000114</c:v>
                </c:pt>
                <c:pt idx="2394">
                  <c:v>0.78000000000000114</c:v>
                </c:pt>
                <c:pt idx="2395">
                  <c:v>1.0400000000000005</c:v>
                </c:pt>
                <c:pt idx="2396">
                  <c:v>1.1999999999999971</c:v>
                </c:pt>
                <c:pt idx="2397">
                  <c:v>0.93999999999999773</c:v>
                </c:pt>
                <c:pt idx="2398">
                  <c:v>0.65999999999999948</c:v>
                </c:pt>
                <c:pt idx="2399">
                  <c:v>0.65999999999999948</c:v>
                </c:pt>
                <c:pt idx="2400">
                  <c:v>0.33999999999999775</c:v>
                </c:pt>
                <c:pt idx="2401">
                  <c:v>0.21999999999999886</c:v>
                </c:pt>
                <c:pt idx="2402">
                  <c:v>0.19999999999999715</c:v>
                </c:pt>
                <c:pt idx="2403">
                  <c:v>0.31999999999999601</c:v>
                </c:pt>
                <c:pt idx="2404">
                  <c:v>0.35999999999999943</c:v>
                </c:pt>
                <c:pt idx="2405">
                  <c:v>0.54000000000000059</c:v>
                </c:pt>
                <c:pt idx="2406">
                  <c:v>0.32000000000000173</c:v>
                </c:pt>
                <c:pt idx="2407">
                  <c:v>0.22000000000000455</c:v>
                </c:pt>
                <c:pt idx="2408">
                  <c:v>0.32000000000000456</c:v>
                </c:pt>
                <c:pt idx="2409">
                  <c:v>0.38000000000000111</c:v>
                </c:pt>
                <c:pt idx="2410">
                  <c:v>0.72000000000000175</c:v>
                </c:pt>
                <c:pt idx="2411">
                  <c:v>0.68000000000000116</c:v>
                </c:pt>
                <c:pt idx="2412">
                  <c:v>0.71999999999999886</c:v>
                </c:pt>
                <c:pt idx="2413">
                  <c:v>1.0200000000000018</c:v>
                </c:pt>
                <c:pt idx="2414">
                  <c:v>0.72000000000000175</c:v>
                </c:pt>
                <c:pt idx="2415">
                  <c:v>0.40000000000000285</c:v>
                </c:pt>
                <c:pt idx="2416">
                  <c:v>0.40000000000000285</c:v>
                </c:pt>
                <c:pt idx="2417">
                  <c:v>0.66000000000000514</c:v>
                </c:pt>
                <c:pt idx="2418">
                  <c:v>0.56000000000000227</c:v>
                </c:pt>
                <c:pt idx="2419">
                  <c:v>1.2800000000000011</c:v>
                </c:pt>
                <c:pt idx="2420">
                  <c:v>1.5400000000000005</c:v>
                </c:pt>
                <c:pt idx="2421">
                  <c:v>1.8599999999999994</c:v>
                </c:pt>
                <c:pt idx="2422">
                  <c:v>1.6599999999999966</c:v>
                </c:pt>
                <c:pt idx="2423">
                  <c:v>1.4599999999999966</c:v>
                </c:pt>
                <c:pt idx="2424">
                  <c:v>0.94000000000000061</c:v>
                </c:pt>
                <c:pt idx="2425">
                  <c:v>0.78000000000000114</c:v>
                </c:pt>
                <c:pt idx="2426">
                  <c:v>0.76000000000000223</c:v>
                </c:pt>
                <c:pt idx="2427">
                  <c:v>0.36000000000000226</c:v>
                </c:pt>
                <c:pt idx="2428">
                  <c:v>0.44000000000000056</c:v>
                </c:pt>
                <c:pt idx="2429">
                  <c:v>0.61999999999999889</c:v>
                </c:pt>
                <c:pt idx="2430">
                  <c:v>0.67999999999999827</c:v>
                </c:pt>
                <c:pt idx="2431">
                  <c:v>0.49999999999999717</c:v>
                </c:pt>
                <c:pt idx="2432">
                  <c:v>0.79999999999999716</c:v>
                </c:pt>
                <c:pt idx="2433">
                  <c:v>0.83999999999999775</c:v>
                </c:pt>
                <c:pt idx="2434">
                  <c:v>0.85999999999999943</c:v>
                </c:pt>
                <c:pt idx="2435">
                  <c:v>0.71999999999999886</c:v>
                </c:pt>
                <c:pt idx="2436">
                  <c:v>0.81999999999999884</c:v>
                </c:pt>
                <c:pt idx="2437">
                  <c:v>1.0200000000000018</c:v>
                </c:pt>
                <c:pt idx="2438">
                  <c:v>0.9000000000000028</c:v>
                </c:pt>
                <c:pt idx="2439">
                  <c:v>0.3</c:v>
                </c:pt>
                <c:pt idx="2440">
                  <c:v>0.47999999999999832</c:v>
                </c:pt>
                <c:pt idx="2441">
                  <c:v>0.3599999999999966</c:v>
                </c:pt>
                <c:pt idx="2442">
                  <c:v>3.9999999999994887E-2</c:v>
                </c:pt>
                <c:pt idx="2443">
                  <c:v>0.37999999999999545</c:v>
                </c:pt>
                <c:pt idx="2444">
                  <c:v>0.619999999999996</c:v>
                </c:pt>
                <c:pt idx="2445">
                  <c:v>0.63999999999999768</c:v>
                </c:pt>
                <c:pt idx="2446">
                  <c:v>0.9</c:v>
                </c:pt>
                <c:pt idx="2447">
                  <c:v>1.3</c:v>
                </c:pt>
                <c:pt idx="2448">
                  <c:v>1.1799999999999984</c:v>
                </c:pt>
                <c:pt idx="2449">
                  <c:v>1.0599999999999994</c:v>
                </c:pt>
                <c:pt idx="2450">
                  <c:v>0.81999999999999884</c:v>
                </c:pt>
                <c:pt idx="2451">
                  <c:v>0.2</c:v>
                </c:pt>
                <c:pt idx="2452">
                  <c:v>0.2</c:v>
                </c:pt>
                <c:pt idx="2453">
                  <c:v>-0.11999999999999886</c:v>
                </c:pt>
                <c:pt idx="2454">
                  <c:v>-0.13999999999999774</c:v>
                </c:pt>
                <c:pt idx="2455">
                  <c:v>-0.21999999999999886</c:v>
                </c:pt>
                <c:pt idx="2456">
                  <c:v>0.15999999999999942</c:v>
                </c:pt>
                <c:pt idx="2457">
                  <c:v>0.3</c:v>
                </c:pt>
                <c:pt idx="2458">
                  <c:v>0.37999999999999828</c:v>
                </c:pt>
                <c:pt idx="2459">
                  <c:v>0.4399999999999949</c:v>
                </c:pt>
                <c:pt idx="2460">
                  <c:v>0.49999999999999434</c:v>
                </c:pt>
                <c:pt idx="2461">
                  <c:v>0.25999999999999374</c:v>
                </c:pt>
                <c:pt idx="2462">
                  <c:v>-0.22000000000000738</c:v>
                </c:pt>
                <c:pt idx="2463">
                  <c:v>-0.26000000000000512</c:v>
                </c:pt>
                <c:pt idx="2464">
                  <c:v>-0.380000000000004</c:v>
                </c:pt>
                <c:pt idx="2465">
                  <c:v>-0.56000000000000227</c:v>
                </c:pt>
                <c:pt idx="2466">
                  <c:v>-0.28000000000000114</c:v>
                </c:pt>
                <c:pt idx="2467">
                  <c:v>-0.21999999999999886</c:v>
                </c:pt>
                <c:pt idx="2468">
                  <c:v>-0.43999999999999773</c:v>
                </c:pt>
                <c:pt idx="2469">
                  <c:v>-0.33999999999999486</c:v>
                </c:pt>
                <c:pt idx="2470">
                  <c:v>8.0000000000003985E-2</c:v>
                </c:pt>
                <c:pt idx="2471">
                  <c:v>4.0000000000003408E-2</c:v>
                </c:pt>
                <c:pt idx="2472">
                  <c:v>0.41999999999999887</c:v>
                </c:pt>
                <c:pt idx="2473">
                  <c:v>0.35999999999999943</c:v>
                </c:pt>
                <c:pt idx="2474">
                  <c:v>0.73999999999999488</c:v>
                </c:pt>
                <c:pt idx="2475">
                  <c:v>0.65999999999999659</c:v>
                </c:pt>
                <c:pt idx="2476">
                  <c:v>0.45999999999999658</c:v>
                </c:pt>
                <c:pt idx="2477">
                  <c:v>0.3</c:v>
                </c:pt>
                <c:pt idx="2478">
                  <c:v>0.43999999999999773</c:v>
                </c:pt>
                <c:pt idx="2479">
                  <c:v>4.000000000000057E-2</c:v>
                </c:pt>
                <c:pt idx="2480">
                  <c:v>-3.9999999999997725E-2</c:v>
                </c:pt>
                <c:pt idx="2481">
                  <c:v>0.26000000000000228</c:v>
                </c:pt>
                <c:pt idx="2482">
                  <c:v>-3.9999999999997725E-2</c:v>
                </c:pt>
                <c:pt idx="2483">
                  <c:v>0.1200000000000017</c:v>
                </c:pt>
                <c:pt idx="2484">
                  <c:v>0.26000000000000228</c:v>
                </c:pt>
                <c:pt idx="2485">
                  <c:v>0.35999999999999943</c:v>
                </c:pt>
                <c:pt idx="2486">
                  <c:v>0</c:v>
                </c:pt>
                <c:pt idx="2487">
                  <c:v>0.21999999999999886</c:v>
                </c:pt>
                <c:pt idx="2488">
                  <c:v>-0.1799999999999983</c:v>
                </c:pt>
                <c:pt idx="2489">
                  <c:v>-0.18000000000000113</c:v>
                </c:pt>
                <c:pt idx="2490">
                  <c:v>-0.41999999999999887</c:v>
                </c:pt>
                <c:pt idx="2491">
                  <c:v>-0.37999999999999828</c:v>
                </c:pt>
                <c:pt idx="2492">
                  <c:v>-0.67999999999999827</c:v>
                </c:pt>
                <c:pt idx="2493">
                  <c:v>-0.38000000000000111</c:v>
                </c:pt>
                <c:pt idx="2494">
                  <c:v>-0.95999999999999941</c:v>
                </c:pt>
                <c:pt idx="2495">
                  <c:v>-0.8</c:v>
                </c:pt>
                <c:pt idx="2496">
                  <c:v>-0.47999999999999832</c:v>
                </c:pt>
                <c:pt idx="2497">
                  <c:v>-0.83999999999999775</c:v>
                </c:pt>
                <c:pt idx="2498">
                  <c:v>-0.65999999999999659</c:v>
                </c:pt>
                <c:pt idx="2499">
                  <c:v>-5.9999999999996591E-2</c:v>
                </c:pt>
                <c:pt idx="2500">
                  <c:v>-0.27999999999999831</c:v>
                </c:pt>
                <c:pt idx="2501">
                  <c:v>-0.50000000000000289</c:v>
                </c:pt>
                <c:pt idx="2502">
                  <c:v>7.999999999999545E-2</c:v>
                </c:pt>
                <c:pt idx="2503">
                  <c:v>-4.0000000000003408E-2</c:v>
                </c:pt>
                <c:pt idx="2504">
                  <c:v>-8.0000000000003985E-2</c:v>
                </c:pt>
                <c:pt idx="2505">
                  <c:v>-0.16000000000000228</c:v>
                </c:pt>
                <c:pt idx="2506">
                  <c:v>-0.26000000000000228</c:v>
                </c:pt>
                <c:pt idx="2507">
                  <c:v>-0.42000000000000171</c:v>
                </c:pt>
                <c:pt idx="2508">
                  <c:v>-0.68000000000000116</c:v>
                </c:pt>
                <c:pt idx="2509">
                  <c:v>-0.44000000000000056</c:v>
                </c:pt>
                <c:pt idx="2510">
                  <c:v>-0.2</c:v>
                </c:pt>
                <c:pt idx="2511">
                  <c:v>-0.21999999999999886</c:v>
                </c:pt>
                <c:pt idx="2512">
                  <c:v>-0.29999999999999716</c:v>
                </c:pt>
                <c:pt idx="2513">
                  <c:v>-0.43999999999999773</c:v>
                </c:pt>
                <c:pt idx="2514">
                  <c:v>-0.91999999999999604</c:v>
                </c:pt>
                <c:pt idx="2515">
                  <c:v>-1.3599999999999965</c:v>
                </c:pt>
                <c:pt idx="2516">
                  <c:v>-1.3999999999999944</c:v>
                </c:pt>
                <c:pt idx="2517">
                  <c:v>-1.5999999999999972</c:v>
                </c:pt>
                <c:pt idx="2518">
                  <c:v>-1.2399999999999978</c:v>
                </c:pt>
                <c:pt idx="2519">
                  <c:v>-1</c:v>
                </c:pt>
                <c:pt idx="2520">
                  <c:v>-0.78000000000000114</c:v>
                </c:pt>
                <c:pt idx="2521">
                  <c:v>-0.9600000000000023</c:v>
                </c:pt>
                <c:pt idx="2522">
                  <c:v>-0.58000000000000118</c:v>
                </c:pt>
                <c:pt idx="2523">
                  <c:v>-0.62000000000000166</c:v>
                </c:pt>
                <c:pt idx="2524">
                  <c:v>-0.24000000000000341</c:v>
                </c:pt>
                <c:pt idx="2525">
                  <c:v>0.23999999999999488</c:v>
                </c:pt>
                <c:pt idx="2526">
                  <c:v>0.73999999999999488</c:v>
                </c:pt>
                <c:pt idx="2527">
                  <c:v>0.63999999999999768</c:v>
                </c:pt>
                <c:pt idx="2528">
                  <c:v>0.13999999999999774</c:v>
                </c:pt>
                <c:pt idx="2529">
                  <c:v>-0.37999999999999828</c:v>
                </c:pt>
                <c:pt idx="2530">
                  <c:v>-0.51999999999999602</c:v>
                </c:pt>
                <c:pt idx="2531">
                  <c:v>-0.65999999999999659</c:v>
                </c:pt>
                <c:pt idx="2532">
                  <c:v>-0.49999999999999717</c:v>
                </c:pt>
                <c:pt idx="2533">
                  <c:v>-0.33999999999999775</c:v>
                </c:pt>
                <c:pt idx="2534">
                  <c:v>-0.5</c:v>
                </c:pt>
                <c:pt idx="2535">
                  <c:v>-0.65999999999999948</c:v>
                </c:pt>
                <c:pt idx="2536">
                  <c:v>-0.95999999999999941</c:v>
                </c:pt>
                <c:pt idx="2537">
                  <c:v>-1.0800000000000012</c:v>
                </c:pt>
                <c:pt idx="2538">
                  <c:v>-0.52000000000000168</c:v>
                </c:pt>
                <c:pt idx="2539">
                  <c:v>-0.4600000000000023</c:v>
                </c:pt>
                <c:pt idx="2540">
                  <c:v>-0.1200000000000017</c:v>
                </c:pt>
                <c:pt idx="2541">
                  <c:v>0.2</c:v>
                </c:pt>
                <c:pt idx="2542">
                  <c:v>-0.11999999999999886</c:v>
                </c:pt>
                <c:pt idx="2543">
                  <c:v>-0.55999999999999661</c:v>
                </c:pt>
                <c:pt idx="2544">
                  <c:v>-0.4399999999999949</c:v>
                </c:pt>
                <c:pt idx="2545">
                  <c:v>-0.91999999999999604</c:v>
                </c:pt>
                <c:pt idx="2546">
                  <c:v>-0.85999999999999654</c:v>
                </c:pt>
                <c:pt idx="2547">
                  <c:v>-0.3599999999999966</c:v>
                </c:pt>
                <c:pt idx="2548">
                  <c:v>-0.27999999999999831</c:v>
                </c:pt>
                <c:pt idx="2549">
                  <c:v>-0.31999999999999884</c:v>
                </c:pt>
                <c:pt idx="2550">
                  <c:v>-3.9999999999997725E-2</c:v>
                </c:pt>
                <c:pt idx="2551">
                  <c:v>2.0000000000001704E-2</c:v>
                </c:pt>
                <c:pt idx="2552">
                  <c:v>-3.9999999999997725E-2</c:v>
                </c:pt>
                <c:pt idx="2553">
                  <c:v>2.0000000000001704E-2</c:v>
                </c:pt>
                <c:pt idx="2554">
                  <c:v>0.32000000000000173</c:v>
                </c:pt>
                <c:pt idx="2555">
                  <c:v>8.000000000000114E-2</c:v>
                </c:pt>
                <c:pt idx="2556">
                  <c:v>-0.23999999999999772</c:v>
                </c:pt>
                <c:pt idx="2557">
                  <c:v>-0.37999999999999828</c:v>
                </c:pt>
                <c:pt idx="2558">
                  <c:v>-0.5399999999999977</c:v>
                </c:pt>
                <c:pt idx="2559">
                  <c:v>-1.0999999999999972</c:v>
                </c:pt>
                <c:pt idx="2560">
                  <c:v>-1.1599999999999966</c:v>
                </c:pt>
                <c:pt idx="2561">
                  <c:v>-1.0199999999999989</c:v>
                </c:pt>
                <c:pt idx="2562">
                  <c:v>-1.0200000000000018</c:v>
                </c:pt>
                <c:pt idx="2563">
                  <c:v>-0.94000000000000061</c:v>
                </c:pt>
                <c:pt idx="2564">
                  <c:v>-0.54000000000000059</c:v>
                </c:pt>
                <c:pt idx="2565">
                  <c:v>-0.80000000000000282</c:v>
                </c:pt>
                <c:pt idx="2566">
                  <c:v>-0.92000000000000171</c:v>
                </c:pt>
                <c:pt idx="2567">
                  <c:v>-1.1400000000000006</c:v>
                </c:pt>
                <c:pt idx="2568">
                  <c:v>-1.2800000000000011</c:v>
                </c:pt>
                <c:pt idx="2569">
                  <c:v>-1.1400000000000006</c:v>
                </c:pt>
                <c:pt idx="2570">
                  <c:v>-1.0199999999999989</c:v>
                </c:pt>
                <c:pt idx="2571">
                  <c:v>-0.89999999999999714</c:v>
                </c:pt>
                <c:pt idx="2572">
                  <c:v>-0.51999999999999602</c:v>
                </c:pt>
                <c:pt idx="2573">
                  <c:v>-0.3999999999999943</c:v>
                </c:pt>
                <c:pt idx="2574">
                  <c:v>-0.45999999999999375</c:v>
                </c:pt>
                <c:pt idx="2575">
                  <c:v>2.0000000000004549E-2</c:v>
                </c:pt>
                <c:pt idx="2576">
                  <c:v>0.16000000000000228</c:v>
                </c:pt>
                <c:pt idx="2577">
                  <c:v>-0.1799999999999983</c:v>
                </c:pt>
                <c:pt idx="2578">
                  <c:v>0.1</c:v>
                </c:pt>
                <c:pt idx="2579">
                  <c:v>-2.0000000000001704E-2</c:v>
                </c:pt>
                <c:pt idx="2580">
                  <c:v>-0.50000000000000289</c:v>
                </c:pt>
                <c:pt idx="2581">
                  <c:v>-0.38000000000000111</c:v>
                </c:pt>
                <c:pt idx="2582">
                  <c:v>-6.0000000000002274E-2</c:v>
                </c:pt>
                <c:pt idx="2583">
                  <c:v>-0.40000000000000285</c:v>
                </c:pt>
                <c:pt idx="2584">
                  <c:v>-0.74000000000000343</c:v>
                </c:pt>
                <c:pt idx="2585">
                  <c:v>-0.48000000000000115</c:v>
                </c:pt>
                <c:pt idx="2586">
                  <c:v>-1</c:v>
                </c:pt>
                <c:pt idx="2587">
                  <c:v>-1.0199999999999989</c:v>
                </c:pt>
                <c:pt idx="2588">
                  <c:v>-0.77999999999999825</c:v>
                </c:pt>
                <c:pt idx="2589">
                  <c:v>-0.29999999999999716</c:v>
                </c:pt>
                <c:pt idx="2590">
                  <c:v>-9.9999999999997161E-2</c:v>
                </c:pt>
                <c:pt idx="2591">
                  <c:v>6.0000000000002274E-2</c:v>
                </c:pt>
                <c:pt idx="2592">
                  <c:v>6.0000000000002274E-2</c:v>
                </c:pt>
                <c:pt idx="2593">
                  <c:v>4.0000000000003408E-2</c:v>
                </c:pt>
                <c:pt idx="2594">
                  <c:v>-0.25999999999999657</c:v>
                </c:pt>
                <c:pt idx="2595">
                  <c:v>-0.81999999999999607</c:v>
                </c:pt>
                <c:pt idx="2596">
                  <c:v>-0.77999999999999825</c:v>
                </c:pt>
                <c:pt idx="2597">
                  <c:v>-0.83999999999999775</c:v>
                </c:pt>
                <c:pt idx="2598">
                  <c:v>-0.77999999999999825</c:v>
                </c:pt>
                <c:pt idx="2599">
                  <c:v>-0.55999999999999661</c:v>
                </c:pt>
                <c:pt idx="2600">
                  <c:v>0.10000000000000284</c:v>
                </c:pt>
                <c:pt idx="2601">
                  <c:v>0.34000000000000341</c:v>
                </c:pt>
                <c:pt idx="2602">
                  <c:v>0.44000000000000339</c:v>
                </c:pt>
                <c:pt idx="2603">
                  <c:v>0.32000000000000173</c:v>
                </c:pt>
                <c:pt idx="2604">
                  <c:v>-4.000000000000057E-2</c:v>
                </c:pt>
                <c:pt idx="2605">
                  <c:v>-0.5</c:v>
                </c:pt>
                <c:pt idx="2606">
                  <c:v>-0.64000000000000057</c:v>
                </c:pt>
                <c:pt idx="2607">
                  <c:v>-0.68000000000000116</c:v>
                </c:pt>
                <c:pt idx="2608">
                  <c:v>-0.54000000000000059</c:v>
                </c:pt>
                <c:pt idx="2609">
                  <c:v>-0.4</c:v>
                </c:pt>
                <c:pt idx="2610">
                  <c:v>-0.22000000000000169</c:v>
                </c:pt>
                <c:pt idx="2611">
                  <c:v>-0.45999999999999941</c:v>
                </c:pt>
                <c:pt idx="2612">
                  <c:v>-0.64000000000000057</c:v>
                </c:pt>
                <c:pt idx="2613">
                  <c:v>-0.94000000000000061</c:v>
                </c:pt>
                <c:pt idx="2614">
                  <c:v>-0.9000000000000028</c:v>
                </c:pt>
                <c:pt idx="2615">
                  <c:v>-0.68000000000000116</c:v>
                </c:pt>
                <c:pt idx="2616">
                  <c:v>-0.42000000000000454</c:v>
                </c:pt>
                <c:pt idx="2617">
                  <c:v>0.15999999999999659</c:v>
                </c:pt>
                <c:pt idx="2618">
                  <c:v>0.45999999999999658</c:v>
                </c:pt>
                <c:pt idx="2619">
                  <c:v>0.89999999999999714</c:v>
                </c:pt>
                <c:pt idx="2620">
                  <c:v>0.51999999999999602</c:v>
                </c:pt>
                <c:pt idx="2621">
                  <c:v>0.43999999999999773</c:v>
                </c:pt>
                <c:pt idx="2622">
                  <c:v>-8.0000000000003985E-2</c:v>
                </c:pt>
                <c:pt idx="2623">
                  <c:v>9.9999999999997161E-2</c:v>
                </c:pt>
                <c:pt idx="2624">
                  <c:v>-0.24000000000000057</c:v>
                </c:pt>
                <c:pt idx="2625">
                  <c:v>-0.14000000000000057</c:v>
                </c:pt>
                <c:pt idx="2626">
                  <c:v>-0.18000000000000113</c:v>
                </c:pt>
                <c:pt idx="2627">
                  <c:v>-0.25999999999999945</c:v>
                </c:pt>
                <c:pt idx="2628">
                  <c:v>-0.84000000000000052</c:v>
                </c:pt>
                <c:pt idx="2629">
                  <c:v>-0.9600000000000023</c:v>
                </c:pt>
                <c:pt idx="2630">
                  <c:v>-0.78000000000000114</c:v>
                </c:pt>
                <c:pt idx="2631">
                  <c:v>-0.92000000000000171</c:v>
                </c:pt>
                <c:pt idx="2632">
                  <c:v>-0.62000000000000166</c:v>
                </c:pt>
                <c:pt idx="2633">
                  <c:v>-0.16000000000000228</c:v>
                </c:pt>
                <c:pt idx="2634">
                  <c:v>3.9999999999997725E-2</c:v>
                </c:pt>
                <c:pt idx="2635">
                  <c:v>0.13999999999999774</c:v>
                </c:pt>
                <c:pt idx="2636">
                  <c:v>0.43999999999999773</c:v>
                </c:pt>
                <c:pt idx="2637">
                  <c:v>0.47999999999999832</c:v>
                </c:pt>
                <c:pt idx="2638">
                  <c:v>0.67999999999999827</c:v>
                </c:pt>
                <c:pt idx="2639">
                  <c:v>0.67999999999999827</c:v>
                </c:pt>
                <c:pt idx="2640">
                  <c:v>0.51999999999999891</c:v>
                </c:pt>
                <c:pt idx="2641">
                  <c:v>0.37999999999999828</c:v>
                </c:pt>
                <c:pt idx="2642">
                  <c:v>0.15999999999999942</c:v>
                </c:pt>
                <c:pt idx="2643">
                  <c:v>-0.23999999999999772</c:v>
                </c:pt>
                <c:pt idx="2644">
                  <c:v>-0.3599999999999966</c:v>
                </c:pt>
                <c:pt idx="2645">
                  <c:v>-0.5999999999999972</c:v>
                </c:pt>
                <c:pt idx="2646">
                  <c:v>-0.17999999999999544</c:v>
                </c:pt>
                <c:pt idx="2647">
                  <c:v>-9.9999999999997161E-2</c:v>
                </c:pt>
                <c:pt idx="2648">
                  <c:v>0.2</c:v>
                </c:pt>
                <c:pt idx="2649">
                  <c:v>0.24000000000000057</c:v>
                </c:pt>
                <c:pt idx="2650">
                  <c:v>0.28000000000000114</c:v>
                </c:pt>
                <c:pt idx="2651">
                  <c:v>0.16000000000000228</c:v>
                </c:pt>
                <c:pt idx="2652">
                  <c:v>8.0000000000003985E-2</c:v>
                </c:pt>
                <c:pt idx="2653">
                  <c:v>-7.999999999999545E-2</c:v>
                </c:pt>
                <c:pt idx="2654">
                  <c:v>-7.999999999999545E-2</c:v>
                </c:pt>
                <c:pt idx="2655">
                  <c:v>0.22000000000000455</c:v>
                </c:pt>
                <c:pt idx="2656">
                  <c:v>0.16000000000000511</c:v>
                </c:pt>
                <c:pt idx="2657">
                  <c:v>0.30000000000000282</c:v>
                </c:pt>
                <c:pt idx="2658">
                  <c:v>-0.13999999999999488</c:v>
                </c:pt>
                <c:pt idx="2659">
                  <c:v>-0.29999999999999716</c:v>
                </c:pt>
                <c:pt idx="2660">
                  <c:v>-0.3599999999999966</c:v>
                </c:pt>
                <c:pt idx="2661">
                  <c:v>-0.57999999999999829</c:v>
                </c:pt>
                <c:pt idx="2662">
                  <c:v>-0.5399999999999977</c:v>
                </c:pt>
                <c:pt idx="2663">
                  <c:v>2.0000000000001704E-2</c:v>
                </c:pt>
                <c:pt idx="2664">
                  <c:v>0.20000000000000284</c:v>
                </c:pt>
                <c:pt idx="2665">
                  <c:v>0.54000000000000337</c:v>
                </c:pt>
                <c:pt idx="2666">
                  <c:v>0.64000000000000346</c:v>
                </c:pt>
                <c:pt idx="2667">
                  <c:v>0.76000000000000223</c:v>
                </c:pt>
                <c:pt idx="2668">
                  <c:v>0.61999999999999889</c:v>
                </c:pt>
                <c:pt idx="2669">
                  <c:v>0.65999999999999948</c:v>
                </c:pt>
                <c:pt idx="2670">
                  <c:v>-6.0000000000002274E-2</c:v>
                </c:pt>
                <c:pt idx="2671">
                  <c:v>-0.24000000000000057</c:v>
                </c:pt>
                <c:pt idx="2672">
                  <c:v>-0.7</c:v>
                </c:pt>
                <c:pt idx="2673">
                  <c:v>-0.57999999999999541</c:v>
                </c:pt>
                <c:pt idx="2674">
                  <c:v>-0.45999999999999375</c:v>
                </c:pt>
                <c:pt idx="2675">
                  <c:v>-1.9999999999996021E-2</c:v>
                </c:pt>
                <c:pt idx="2676">
                  <c:v>0.66000000000000225</c:v>
                </c:pt>
                <c:pt idx="2677">
                  <c:v>1.3400000000000034</c:v>
                </c:pt>
                <c:pt idx="2678">
                  <c:v>1.4400000000000006</c:v>
                </c:pt>
                <c:pt idx="2679">
                  <c:v>1.3799999999999983</c:v>
                </c:pt>
                <c:pt idx="2680">
                  <c:v>1.4600000000000009</c:v>
                </c:pt>
                <c:pt idx="2681">
                  <c:v>0.77999999999999969</c:v>
                </c:pt>
                <c:pt idx="2682">
                  <c:v>0.45999999999999941</c:v>
                </c:pt>
                <c:pt idx="2683">
                  <c:v>0.24000000000000057</c:v>
                </c:pt>
                <c:pt idx="2684">
                  <c:v>0.16000000000000086</c:v>
                </c:pt>
                <c:pt idx="2685">
                  <c:v>0.1</c:v>
                </c:pt>
                <c:pt idx="2686">
                  <c:v>0.38000000000000111</c:v>
                </c:pt>
                <c:pt idx="2687">
                  <c:v>0.54000000000000059</c:v>
                </c:pt>
                <c:pt idx="2688">
                  <c:v>0.7399999999999991</c:v>
                </c:pt>
                <c:pt idx="2689">
                  <c:v>0.4799999999999997</c:v>
                </c:pt>
                <c:pt idx="2690">
                  <c:v>0.44000000000000056</c:v>
                </c:pt>
                <c:pt idx="2691">
                  <c:v>0</c:v>
                </c:pt>
                <c:pt idx="2692">
                  <c:v>-0.19999999999999857</c:v>
                </c:pt>
                <c:pt idx="2693">
                  <c:v>-9.9999999999998576E-2</c:v>
                </c:pt>
                <c:pt idx="2694">
                  <c:v>0.38000000000000111</c:v>
                </c:pt>
                <c:pt idx="2695">
                  <c:v>0.48000000000000115</c:v>
                </c:pt>
                <c:pt idx="2696">
                  <c:v>0.84000000000000197</c:v>
                </c:pt>
                <c:pt idx="2697">
                  <c:v>1.0200000000000002</c:v>
                </c:pt>
                <c:pt idx="2698">
                  <c:v>0.80000000000000138</c:v>
                </c:pt>
                <c:pt idx="2699">
                  <c:v>0.6</c:v>
                </c:pt>
                <c:pt idx="2700">
                  <c:v>0.37999999999999828</c:v>
                </c:pt>
                <c:pt idx="2701">
                  <c:v>0.5999999999999972</c:v>
                </c:pt>
                <c:pt idx="2702">
                  <c:v>0.47999999999999832</c:v>
                </c:pt>
                <c:pt idx="2703">
                  <c:v>0.63999999999999768</c:v>
                </c:pt>
                <c:pt idx="2704">
                  <c:v>0.97999999999999832</c:v>
                </c:pt>
                <c:pt idx="2705">
                  <c:v>0.95999999999999941</c:v>
                </c:pt>
                <c:pt idx="2706">
                  <c:v>0.83999999999999919</c:v>
                </c:pt>
                <c:pt idx="2707">
                  <c:v>0.57999999999999829</c:v>
                </c:pt>
                <c:pt idx="2708">
                  <c:v>0.37999999999999828</c:v>
                </c:pt>
                <c:pt idx="2709">
                  <c:v>0.45999999999999941</c:v>
                </c:pt>
                <c:pt idx="2710">
                  <c:v>0.35999999999999943</c:v>
                </c:pt>
                <c:pt idx="2711">
                  <c:v>0.34000000000000058</c:v>
                </c:pt>
                <c:pt idx="2712">
                  <c:v>0.58000000000000118</c:v>
                </c:pt>
                <c:pt idx="2713">
                  <c:v>0.80000000000000138</c:v>
                </c:pt>
                <c:pt idx="2714">
                  <c:v>0.56000000000000083</c:v>
                </c:pt>
                <c:pt idx="2715">
                  <c:v>0.92000000000000026</c:v>
                </c:pt>
                <c:pt idx="2716">
                  <c:v>1</c:v>
                </c:pt>
                <c:pt idx="2717">
                  <c:v>1</c:v>
                </c:pt>
                <c:pt idx="2718">
                  <c:v>0.82000000000000028</c:v>
                </c:pt>
                <c:pt idx="2719">
                  <c:v>0.92000000000000026</c:v>
                </c:pt>
                <c:pt idx="2720">
                  <c:v>0.67999999999999972</c:v>
                </c:pt>
                <c:pt idx="2721">
                  <c:v>0.52000000000000024</c:v>
                </c:pt>
                <c:pt idx="2722">
                  <c:v>0.7600000000000009</c:v>
                </c:pt>
                <c:pt idx="2723">
                  <c:v>1.0600000000000009</c:v>
                </c:pt>
                <c:pt idx="2724">
                  <c:v>0.72000000000000031</c:v>
                </c:pt>
                <c:pt idx="2725">
                  <c:v>1.0000000000000013</c:v>
                </c:pt>
                <c:pt idx="2726">
                  <c:v>1.2800000000000011</c:v>
                </c:pt>
                <c:pt idx="2727">
                  <c:v>0.8</c:v>
                </c:pt>
                <c:pt idx="2728">
                  <c:v>0.4</c:v>
                </c:pt>
                <c:pt idx="2729">
                  <c:v>8.000000000000114E-2</c:v>
                </c:pt>
                <c:pt idx="2730">
                  <c:v>-0.1799999999999983</c:v>
                </c:pt>
                <c:pt idx="2731">
                  <c:v>-0.51999999999999746</c:v>
                </c:pt>
                <c:pt idx="2732">
                  <c:v>-0.61999999999999744</c:v>
                </c:pt>
                <c:pt idx="2733">
                  <c:v>-0.93999999999999773</c:v>
                </c:pt>
                <c:pt idx="2734">
                  <c:v>-0.83999999999999919</c:v>
                </c:pt>
                <c:pt idx="2735">
                  <c:v>-0.87999999999999967</c:v>
                </c:pt>
                <c:pt idx="2736">
                  <c:v>-0.72000000000000175</c:v>
                </c:pt>
                <c:pt idx="2737">
                  <c:v>-0.4600000000000023</c:v>
                </c:pt>
                <c:pt idx="2738">
                  <c:v>-0.48000000000000254</c:v>
                </c:pt>
                <c:pt idx="2739">
                  <c:v>0.33999999999999914</c:v>
                </c:pt>
                <c:pt idx="2740">
                  <c:v>0.57999999999999974</c:v>
                </c:pt>
                <c:pt idx="2741">
                  <c:v>0.56000000000000083</c:v>
                </c:pt>
                <c:pt idx="2742">
                  <c:v>0.54000000000000203</c:v>
                </c:pt>
                <c:pt idx="2743">
                  <c:v>0.78000000000000258</c:v>
                </c:pt>
                <c:pt idx="2744">
                  <c:v>-0.35999999999999799</c:v>
                </c:pt>
                <c:pt idx="2745">
                  <c:v>-0.41999999999999887</c:v>
                </c:pt>
                <c:pt idx="2746">
                  <c:v>-0.6</c:v>
                </c:pt>
                <c:pt idx="2747">
                  <c:v>-0.87999999999999967</c:v>
                </c:pt>
                <c:pt idx="2748">
                  <c:v>-0.9</c:v>
                </c:pt>
                <c:pt idx="2749">
                  <c:v>-6.0000000000002274E-2</c:v>
                </c:pt>
                <c:pt idx="2750">
                  <c:v>-0.44000000000000339</c:v>
                </c:pt>
                <c:pt idx="2751">
                  <c:v>-0.64000000000000346</c:v>
                </c:pt>
                <c:pt idx="2752">
                  <c:v>-0.42000000000000454</c:v>
                </c:pt>
                <c:pt idx="2753">
                  <c:v>-0.34000000000000341</c:v>
                </c:pt>
                <c:pt idx="2754">
                  <c:v>-0.50000000000000289</c:v>
                </c:pt>
                <c:pt idx="2755">
                  <c:v>-0.30000000000000282</c:v>
                </c:pt>
                <c:pt idx="2756">
                  <c:v>-0.1200000000000017</c:v>
                </c:pt>
                <c:pt idx="2757">
                  <c:v>-5.9999999999999429E-2</c:v>
                </c:pt>
                <c:pt idx="2758">
                  <c:v>0.34000000000000058</c:v>
                </c:pt>
                <c:pt idx="2759">
                  <c:v>0.66000000000000225</c:v>
                </c:pt>
                <c:pt idx="2760">
                  <c:v>0.94000000000000339</c:v>
                </c:pt>
                <c:pt idx="2761">
                  <c:v>1.0000000000000029</c:v>
                </c:pt>
                <c:pt idx="2762">
                  <c:v>0.95999999999999941</c:v>
                </c:pt>
                <c:pt idx="2763">
                  <c:v>0.63999999999999768</c:v>
                </c:pt>
                <c:pt idx="2764">
                  <c:v>0.41999999999999743</c:v>
                </c:pt>
                <c:pt idx="2765">
                  <c:v>0.11999999999999744</c:v>
                </c:pt>
                <c:pt idx="2766">
                  <c:v>7.9999999999998295E-2</c:v>
                </c:pt>
                <c:pt idx="2767">
                  <c:v>0.42000000000000026</c:v>
                </c:pt>
                <c:pt idx="2768">
                  <c:v>0.42000000000000171</c:v>
                </c:pt>
                <c:pt idx="2769">
                  <c:v>0.34000000000000058</c:v>
                </c:pt>
                <c:pt idx="2770">
                  <c:v>0.46000000000000085</c:v>
                </c:pt>
                <c:pt idx="2771">
                  <c:v>0.4799999999999997</c:v>
                </c:pt>
                <c:pt idx="2772">
                  <c:v>0.33999999999999914</c:v>
                </c:pt>
                <c:pt idx="2773">
                  <c:v>0.45999999999999941</c:v>
                </c:pt>
                <c:pt idx="2774">
                  <c:v>0.14000000000000057</c:v>
                </c:pt>
                <c:pt idx="2775">
                  <c:v>-7.999999999999971E-2</c:v>
                </c:pt>
                <c:pt idx="2776">
                  <c:v>-0.23999999999999916</c:v>
                </c:pt>
                <c:pt idx="2777">
                  <c:v>-0.35999999999999799</c:v>
                </c:pt>
                <c:pt idx="2778">
                  <c:v>-0.53999999999999915</c:v>
                </c:pt>
                <c:pt idx="2779">
                  <c:v>-0.42000000000000026</c:v>
                </c:pt>
                <c:pt idx="2780">
                  <c:v>-0.14000000000000057</c:v>
                </c:pt>
                <c:pt idx="2781">
                  <c:v>-0.3</c:v>
                </c:pt>
                <c:pt idx="2782">
                  <c:v>-0.30000000000000143</c:v>
                </c:pt>
                <c:pt idx="2783">
                  <c:v>-0.4600000000000023</c:v>
                </c:pt>
                <c:pt idx="2784">
                  <c:v>-0.40000000000000141</c:v>
                </c:pt>
                <c:pt idx="2785">
                  <c:v>-0.38000000000000111</c:v>
                </c:pt>
                <c:pt idx="2786">
                  <c:v>-0.22000000000000028</c:v>
                </c:pt>
                <c:pt idx="2787">
                  <c:v>-0.14000000000000198</c:v>
                </c:pt>
                <c:pt idx="2788">
                  <c:v>0.3</c:v>
                </c:pt>
                <c:pt idx="2789">
                  <c:v>0.65999999999999948</c:v>
                </c:pt>
                <c:pt idx="2790">
                  <c:v>0.41999999999999887</c:v>
                </c:pt>
                <c:pt idx="2791">
                  <c:v>0.83999999999999775</c:v>
                </c:pt>
                <c:pt idx="2792">
                  <c:v>0.9</c:v>
                </c:pt>
                <c:pt idx="2793">
                  <c:v>1.0199999999999989</c:v>
                </c:pt>
                <c:pt idx="2794">
                  <c:v>1.2</c:v>
                </c:pt>
                <c:pt idx="2795">
                  <c:v>1.5600000000000009</c:v>
                </c:pt>
                <c:pt idx="2796">
                  <c:v>1.2800000000000011</c:v>
                </c:pt>
                <c:pt idx="2797">
                  <c:v>1.740000000000002</c:v>
                </c:pt>
                <c:pt idx="2798">
                  <c:v>1.7800000000000025</c:v>
                </c:pt>
                <c:pt idx="2799">
                  <c:v>1.4800000000000026</c:v>
                </c:pt>
                <c:pt idx="2800">
                  <c:v>1.5000000000000013</c:v>
                </c:pt>
                <c:pt idx="2801">
                  <c:v>2.160000000000001</c:v>
                </c:pt>
                <c:pt idx="2802">
                  <c:v>1.9799999999999998</c:v>
                </c:pt>
                <c:pt idx="2803">
                  <c:v>1.6199999999999988</c:v>
                </c:pt>
                <c:pt idx="2804">
                  <c:v>1.2999999999999972</c:v>
                </c:pt>
                <c:pt idx="2805">
                  <c:v>1.5399999999999991</c:v>
                </c:pt>
                <c:pt idx="2806">
                  <c:v>1.1599999999999995</c:v>
                </c:pt>
                <c:pt idx="2807">
                  <c:v>0.63999999999999913</c:v>
                </c:pt>
                <c:pt idx="2808">
                  <c:v>0.81999999999999884</c:v>
                </c:pt>
                <c:pt idx="2809">
                  <c:v>0.83999999999999919</c:v>
                </c:pt>
                <c:pt idx="2810">
                  <c:v>0.45999999999999802</c:v>
                </c:pt>
                <c:pt idx="2811">
                  <c:v>0.13999999999999774</c:v>
                </c:pt>
                <c:pt idx="2812">
                  <c:v>-6.0000000000000851E-2</c:v>
                </c:pt>
                <c:pt idx="2813">
                  <c:v>-0.4799999999999997</c:v>
                </c:pt>
                <c:pt idx="2814">
                  <c:v>-0.43999999999999917</c:v>
                </c:pt>
                <c:pt idx="2815">
                  <c:v>-0.87999999999999834</c:v>
                </c:pt>
                <c:pt idx="2816">
                  <c:v>-0.95999999999999797</c:v>
                </c:pt>
                <c:pt idx="2817">
                  <c:v>-0.51999999999999891</c:v>
                </c:pt>
                <c:pt idx="2818">
                  <c:v>-0.47999999999999832</c:v>
                </c:pt>
                <c:pt idx="2819">
                  <c:v>-0.47999999999999687</c:v>
                </c:pt>
                <c:pt idx="2820">
                  <c:v>-0.33999999999999775</c:v>
                </c:pt>
                <c:pt idx="2821">
                  <c:v>-0.61999999999999889</c:v>
                </c:pt>
                <c:pt idx="2822">
                  <c:v>-0.97999999999999832</c:v>
                </c:pt>
                <c:pt idx="2823">
                  <c:v>-0.95999999999999941</c:v>
                </c:pt>
                <c:pt idx="2824">
                  <c:v>-1.3400000000000005</c:v>
                </c:pt>
                <c:pt idx="2825">
                  <c:v>-1.2800000000000011</c:v>
                </c:pt>
                <c:pt idx="2826">
                  <c:v>-0.8</c:v>
                </c:pt>
                <c:pt idx="2827">
                  <c:v>-0.86000000000000232</c:v>
                </c:pt>
                <c:pt idx="2828">
                  <c:v>-1.1000000000000001</c:v>
                </c:pt>
                <c:pt idx="2829">
                  <c:v>-0.64000000000000057</c:v>
                </c:pt>
                <c:pt idx="2830">
                  <c:v>-0.56000000000000227</c:v>
                </c:pt>
                <c:pt idx="2831">
                  <c:v>-0.66000000000000225</c:v>
                </c:pt>
                <c:pt idx="2832">
                  <c:v>-0.28000000000000114</c:v>
                </c:pt>
                <c:pt idx="2833">
                  <c:v>0.29999999999999716</c:v>
                </c:pt>
                <c:pt idx="2834">
                  <c:v>0.33999999999999775</c:v>
                </c:pt>
                <c:pt idx="2835">
                  <c:v>0.54000000000000059</c:v>
                </c:pt>
                <c:pt idx="2836">
                  <c:v>0.58000000000000118</c:v>
                </c:pt>
                <c:pt idx="2837">
                  <c:v>0.16000000000000228</c:v>
                </c:pt>
                <c:pt idx="2838">
                  <c:v>-1.9999999999998862E-2</c:v>
                </c:pt>
                <c:pt idx="2839">
                  <c:v>0.4</c:v>
                </c:pt>
                <c:pt idx="2840">
                  <c:v>0.47999999999999832</c:v>
                </c:pt>
                <c:pt idx="2841">
                  <c:v>0.97999999999999543</c:v>
                </c:pt>
                <c:pt idx="2842">
                  <c:v>1.5399999999999949</c:v>
                </c:pt>
                <c:pt idx="2843">
                  <c:v>1.5999999999999972</c:v>
                </c:pt>
                <c:pt idx="2844">
                  <c:v>1.1199999999999988</c:v>
                </c:pt>
                <c:pt idx="2845">
                  <c:v>0.95999999999999941</c:v>
                </c:pt>
                <c:pt idx="2846">
                  <c:v>0.82000000000000173</c:v>
                </c:pt>
                <c:pt idx="2847">
                  <c:v>0.92000000000000171</c:v>
                </c:pt>
                <c:pt idx="2848">
                  <c:v>0.85999999999999943</c:v>
                </c:pt>
                <c:pt idx="2849">
                  <c:v>0.97999999999999832</c:v>
                </c:pt>
                <c:pt idx="2850">
                  <c:v>1.0799999999999983</c:v>
                </c:pt>
                <c:pt idx="2851">
                  <c:v>0.95999999999999941</c:v>
                </c:pt>
                <c:pt idx="2852">
                  <c:v>0.98000000000000109</c:v>
                </c:pt>
                <c:pt idx="2853">
                  <c:v>1.3600000000000023</c:v>
                </c:pt>
                <c:pt idx="2854">
                  <c:v>1.5800000000000041</c:v>
                </c:pt>
                <c:pt idx="2855">
                  <c:v>2.0200000000000045</c:v>
                </c:pt>
                <c:pt idx="2856">
                  <c:v>2.0600000000000049</c:v>
                </c:pt>
                <c:pt idx="2857">
                  <c:v>1.5000000000000029</c:v>
                </c:pt>
                <c:pt idx="2858">
                  <c:v>0.9000000000000028</c:v>
                </c:pt>
                <c:pt idx="2859">
                  <c:v>0.76000000000000223</c:v>
                </c:pt>
                <c:pt idx="2860">
                  <c:v>0.74000000000000055</c:v>
                </c:pt>
                <c:pt idx="2861">
                  <c:v>0.4799999999999997</c:v>
                </c:pt>
                <c:pt idx="2862">
                  <c:v>0.98000000000000109</c:v>
                </c:pt>
                <c:pt idx="2863">
                  <c:v>1.2000000000000015</c:v>
                </c:pt>
                <c:pt idx="2864">
                  <c:v>1</c:v>
                </c:pt>
                <c:pt idx="2865">
                  <c:v>0.32000000000000173</c:v>
                </c:pt>
                <c:pt idx="2866">
                  <c:v>0.40000000000000141</c:v>
                </c:pt>
                <c:pt idx="2867">
                  <c:v>0.24000000000000057</c:v>
                </c:pt>
                <c:pt idx="2868">
                  <c:v>-7.999999999999971E-2</c:v>
                </c:pt>
                <c:pt idx="2869">
                  <c:v>2.0000000000001704E-2</c:v>
                </c:pt>
                <c:pt idx="2870">
                  <c:v>0.30000000000000143</c:v>
                </c:pt>
                <c:pt idx="2871">
                  <c:v>0.14000000000000198</c:v>
                </c:pt>
                <c:pt idx="2872">
                  <c:v>-0.13999999999999774</c:v>
                </c:pt>
                <c:pt idx="2873">
                  <c:v>-0.21999999999999745</c:v>
                </c:pt>
                <c:pt idx="2874">
                  <c:v>-0.67999999999999827</c:v>
                </c:pt>
                <c:pt idx="2875">
                  <c:v>-1.2399999999999991</c:v>
                </c:pt>
                <c:pt idx="2876">
                  <c:v>-1.2200000000000002</c:v>
                </c:pt>
                <c:pt idx="2877">
                  <c:v>-1.3200000000000016</c:v>
                </c:pt>
                <c:pt idx="2878">
                  <c:v>-1.1400000000000048</c:v>
                </c:pt>
                <c:pt idx="2879">
                  <c:v>-1.0400000000000034</c:v>
                </c:pt>
                <c:pt idx="2880">
                  <c:v>-0.78000000000000402</c:v>
                </c:pt>
                <c:pt idx="2881">
                  <c:v>-1.0200000000000045</c:v>
                </c:pt>
                <c:pt idx="2882">
                  <c:v>-1.1000000000000028</c:v>
                </c:pt>
                <c:pt idx="2883">
                  <c:v>-1.2199999999999989</c:v>
                </c:pt>
                <c:pt idx="2884">
                  <c:v>-1.2199999999999989</c:v>
                </c:pt>
                <c:pt idx="2885">
                  <c:v>-1.2799999999999954</c:v>
                </c:pt>
                <c:pt idx="2886">
                  <c:v>-1.1399999999999948</c:v>
                </c:pt>
                <c:pt idx="2887">
                  <c:v>-1.0399999999999949</c:v>
                </c:pt>
                <c:pt idx="2888">
                  <c:v>-0.85999999999999654</c:v>
                </c:pt>
                <c:pt idx="2889">
                  <c:v>-0.67999999999999827</c:v>
                </c:pt>
                <c:pt idx="2890">
                  <c:v>-0.65999999999999948</c:v>
                </c:pt>
                <c:pt idx="2891">
                  <c:v>-0.52000000000000168</c:v>
                </c:pt>
                <c:pt idx="2892">
                  <c:v>-0.4</c:v>
                </c:pt>
                <c:pt idx="2893">
                  <c:v>-0.3</c:v>
                </c:pt>
                <c:pt idx="2894">
                  <c:v>-0.9</c:v>
                </c:pt>
                <c:pt idx="2895">
                  <c:v>-0.21999999999999886</c:v>
                </c:pt>
                <c:pt idx="2896">
                  <c:v>-0.21999999999999603</c:v>
                </c:pt>
                <c:pt idx="2897">
                  <c:v>-3.9999999999997725E-2</c:v>
                </c:pt>
                <c:pt idx="2898">
                  <c:v>-0.1799999999999983</c:v>
                </c:pt>
                <c:pt idx="2899">
                  <c:v>0.22000000000000455</c:v>
                </c:pt>
                <c:pt idx="2900">
                  <c:v>-0.55999999999999661</c:v>
                </c:pt>
                <c:pt idx="2901">
                  <c:v>-0.51999999999999602</c:v>
                </c:pt>
                <c:pt idx="2902">
                  <c:v>-0.51999999999999602</c:v>
                </c:pt>
                <c:pt idx="2903">
                  <c:v>-0.31999999999999601</c:v>
                </c:pt>
                <c:pt idx="2904">
                  <c:v>0.1200000000000017</c:v>
                </c:pt>
                <c:pt idx="2905">
                  <c:v>0.58000000000000118</c:v>
                </c:pt>
                <c:pt idx="2906">
                  <c:v>0.85999999999999943</c:v>
                </c:pt>
                <c:pt idx="2907">
                  <c:v>0.7</c:v>
                </c:pt>
                <c:pt idx="2908">
                  <c:v>0.76000000000000223</c:v>
                </c:pt>
                <c:pt idx="2909">
                  <c:v>0.42000000000000171</c:v>
                </c:pt>
                <c:pt idx="2910">
                  <c:v>0.36000000000000226</c:v>
                </c:pt>
                <c:pt idx="2911">
                  <c:v>2.0000000000001704E-2</c:v>
                </c:pt>
                <c:pt idx="2912">
                  <c:v>2.0000000000001704E-2</c:v>
                </c:pt>
                <c:pt idx="2913">
                  <c:v>4.000000000000057E-2</c:v>
                </c:pt>
                <c:pt idx="2914">
                  <c:v>8.000000000000114E-2</c:v>
                </c:pt>
                <c:pt idx="2915">
                  <c:v>2.0000000000001704E-2</c:v>
                </c:pt>
                <c:pt idx="2916">
                  <c:v>0.48000000000000115</c:v>
                </c:pt>
                <c:pt idx="2917">
                  <c:v>0.9</c:v>
                </c:pt>
                <c:pt idx="2918">
                  <c:v>1.1599999999999995</c:v>
                </c:pt>
                <c:pt idx="2919">
                  <c:v>1.5599999999999994</c:v>
                </c:pt>
                <c:pt idx="2920">
                  <c:v>2.1599999999999993</c:v>
                </c:pt>
                <c:pt idx="2921">
                  <c:v>2.0600000000000023</c:v>
                </c:pt>
                <c:pt idx="2922">
                  <c:v>1.9600000000000022</c:v>
                </c:pt>
                <c:pt idx="2923">
                  <c:v>1.6600000000000024</c:v>
                </c:pt>
                <c:pt idx="2924">
                  <c:v>1.7600000000000022</c:v>
                </c:pt>
                <c:pt idx="2925">
                  <c:v>1.180000000000001</c:v>
                </c:pt>
                <c:pt idx="2926">
                  <c:v>1.0800000000000012</c:v>
                </c:pt>
                <c:pt idx="2927">
                  <c:v>0.91999999999999882</c:v>
                </c:pt>
                <c:pt idx="2928">
                  <c:v>1.2</c:v>
                </c:pt>
                <c:pt idx="2929">
                  <c:v>1.0400000000000005</c:v>
                </c:pt>
                <c:pt idx="2930">
                  <c:v>1.0400000000000005</c:v>
                </c:pt>
                <c:pt idx="2931">
                  <c:v>0.95999999999999941</c:v>
                </c:pt>
                <c:pt idx="2932">
                  <c:v>1.0200000000000018</c:v>
                </c:pt>
                <c:pt idx="2933">
                  <c:v>0.45999999999999941</c:v>
                </c:pt>
                <c:pt idx="2934">
                  <c:v>0.1799999999999983</c:v>
                </c:pt>
                <c:pt idx="2935">
                  <c:v>9.9999999999997161E-2</c:v>
                </c:pt>
                <c:pt idx="2936">
                  <c:v>0.1799999999999983</c:v>
                </c:pt>
                <c:pt idx="2937">
                  <c:v>0.1799999999999983</c:v>
                </c:pt>
                <c:pt idx="2938">
                  <c:v>0.58000000000000118</c:v>
                </c:pt>
                <c:pt idx="2939">
                  <c:v>0.84000000000000052</c:v>
                </c:pt>
                <c:pt idx="2940">
                  <c:v>1.2</c:v>
                </c:pt>
                <c:pt idx="2941">
                  <c:v>1.3599999999999994</c:v>
                </c:pt>
                <c:pt idx="2942">
                  <c:v>1.6599999999999995</c:v>
                </c:pt>
                <c:pt idx="2943">
                  <c:v>1.5399999999999978</c:v>
                </c:pt>
                <c:pt idx="2944">
                  <c:v>1.5</c:v>
                </c:pt>
                <c:pt idx="2945">
                  <c:v>1.3800000000000012</c:v>
                </c:pt>
                <c:pt idx="2946">
                  <c:v>1.1400000000000006</c:v>
                </c:pt>
                <c:pt idx="2947">
                  <c:v>1</c:v>
                </c:pt>
                <c:pt idx="2948">
                  <c:v>1.2200000000000017</c:v>
                </c:pt>
                <c:pt idx="2949">
                  <c:v>1.1200000000000017</c:v>
                </c:pt>
                <c:pt idx="2950">
                  <c:v>1.3400000000000005</c:v>
                </c:pt>
                <c:pt idx="2951">
                  <c:v>1.4600000000000022</c:v>
                </c:pt>
                <c:pt idx="2952">
                  <c:v>1.3200000000000016</c:v>
                </c:pt>
                <c:pt idx="2953">
                  <c:v>1.1400000000000006</c:v>
                </c:pt>
                <c:pt idx="2954">
                  <c:v>1.0800000000000012</c:v>
                </c:pt>
                <c:pt idx="2955">
                  <c:v>0.22000000000000455</c:v>
                </c:pt>
                <c:pt idx="2956">
                  <c:v>0.22000000000000169</c:v>
                </c:pt>
                <c:pt idx="2957">
                  <c:v>6.0000000000002274E-2</c:v>
                </c:pt>
                <c:pt idx="2958">
                  <c:v>-0.1799999999999983</c:v>
                </c:pt>
                <c:pt idx="2959">
                  <c:v>-0.36000000000000226</c:v>
                </c:pt>
                <c:pt idx="2960">
                  <c:v>0.21999999999999603</c:v>
                </c:pt>
                <c:pt idx="2961">
                  <c:v>-0.28000000000000397</c:v>
                </c:pt>
                <c:pt idx="2962">
                  <c:v>-0.66000000000000225</c:v>
                </c:pt>
                <c:pt idx="2963">
                  <c:v>-0.62000000000000166</c:v>
                </c:pt>
                <c:pt idx="2964">
                  <c:v>-0.21999999999999886</c:v>
                </c:pt>
                <c:pt idx="2965">
                  <c:v>-0.13999999999999774</c:v>
                </c:pt>
                <c:pt idx="2966">
                  <c:v>0.20000000000000284</c:v>
                </c:pt>
                <c:pt idx="2967">
                  <c:v>0.72000000000000175</c:v>
                </c:pt>
                <c:pt idx="2968">
                  <c:v>0.98000000000000109</c:v>
                </c:pt>
                <c:pt idx="2969">
                  <c:v>0.9600000000000023</c:v>
                </c:pt>
                <c:pt idx="2970">
                  <c:v>0.62000000000000166</c:v>
                </c:pt>
                <c:pt idx="2971">
                  <c:v>0.64000000000000346</c:v>
                </c:pt>
                <c:pt idx="2972">
                  <c:v>0.64000000000000346</c:v>
                </c:pt>
                <c:pt idx="2973">
                  <c:v>0.62000000000000455</c:v>
                </c:pt>
                <c:pt idx="2974">
                  <c:v>0.50000000000000289</c:v>
                </c:pt>
                <c:pt idx="2975">
                  <c:v>0.82000000000000173</c:v>
                </c:pt>
                <c:pt idx="2976">
                  <c:v>1.0400000000000005</c:v>
                </c:pt>
                <c:pt idx="2977">
                  <c:v>1.0400000000000005</c:v>
                </c:pt>
                <c:pt idx="2978">
                  <c:v>1.1199999999999988</c:v>
                </c:pt>
                <c:pt idx="2979">
                  <c:v>1.180000000000001</c:v>
                </c:pt>
                <c:pt idx="2980">
                  <c:v>0.78000000000000402</c:v>
                </c:pt>
                <c:pt idx="2981">
                  <c:v>0.70000000000000284</c:v>
                </c:pt>
                <c:pt idx="2982">
                  <c:v>0.4600000000000023</c:v>
                </c:pt>
                <c:pt idx="2983">
                  <c:v>0.44000000000000056</c:v>
                </c:pt>
                <c:pt idx="2984">
                  <c:v>0.27999999999999831</c:v>
                </c:pt>
                <c:pt idx="2985">
                  <c:v>0.39999999999999714</c:v>
                </c:pt>
                <c:pt idx="2986">
                  <c:v>0.1799999999999983</c:v>
                </c:pt>
                <c:pt idx="2987">
                  <c:v>0.1</c:v>
                </c:pt>
                <c:pt idx="2988">
                  <c:v>-7.9999999999998295E-2</c:v>
                </c:pt>
                <c:pt idx="2989">
                  <c:v>-5.9999999999996591E-2</c:v>
                </c:pt>
                <c:pt idx="2990">
                  <c:v>0.28000000000000114</c:v>
                </c:pt>
                <c:pt idx="2991">
                  <c:v>0.25999999999999945</c:v>
                </c:pt>
                <c:pt idx="2992">
                  <c:v>0.3599999999999966</c:v>
                </c:pt>
                <c:pt idx="2993">
                  <c:v>0.29999999999999716</c:v>
                </c:pt>
                <c:pt idx="2994">
                  <c:v>0.33999999999999486</c:v>
                </c:pt>
                <c:pt idx="2995">
                  <c:v>0.33999999999999775</c:v>
                </c:pt>
                <c:pt idx="2996">
                  <c:v>0.47999999999999832</c:v>
                </c:pt>
                <c:pt idx="2997">
                  <c:v>0.48000000000000115</c:v>
                </c:pt>
                <c:pt idx="2998">
                  <c:v>0.52000000000000168</c:v>
                </c:pt>
                <c:pt idx="2999">
                  <c:v>0.56000000000000227</c:v>
                </c:pt>
                <c:pt idx="3000">
                  <c:v>0.28000000000000114</c:v>
                </c:pt>
                <c:pt idx="3001">
                  <c:v>0.28000000000000114</c:v>
                </c:pt>
                <c:pt idx="3002">
                  <c:v>0.3</c:v>
                </c:pt>
                <c:pt idx="3003">
                  <c:v>0.45999999999999941</c:v>
                </c:pt>
                <c:pt idx="3004">
                  <c:v>0.5</c:v>
                </c:pt>
                <c:pt idx="3005">
                  <c:v>0.35999999999999943</c:v>
                </c:pt>
                <c:pt idx="3006">
                  <c:v>0.21999999999999886</c:v>
                </c:pt>
                <c:pt idx="3007">
                  <c:v>0.31999999999999884</c:v>
                </c:pt>
                <c:pt idx="3008">
                  <c:v>0.41999999999999887</c:v>
                </c:pt>
                <c:pt idx="3009">
                  <c:v>0.37999999999999828</c:v>
                </c:pt>
                <c:pt idx="3010">
                  <c:v>0.65999999999999659</c:v>
                </c:pt>
                <c:pt idx="3011">
                  <c:v>0.77999999999999825</c:v>
                </c:pt>
                <c:pt idx="3012">
                  <c:v>0.43999999999999773</c:v>
                </c:pt>
                <c:pt idx="3013">
                  <c:v>0.35999999999999943</c:v>
                </c:pt>
                <c:pt idx="3014">
                  <c:v>0.45999999999999941</c:v>
                </c:pt>
                <c:pt idx="3015">
                  <c:v>0.18000000000000113</c:v>
                </c:pt>
                <c:pt idx="3016">
                  <c:v>4.000000000000057E-2</c:v>
                </c:pt>
                <c:pt idx="3017">
                  <c:v>0.4600000000000023</c:v>
                </c:pt>
                <c:pt idx="3018">
                  <c:v>0.22000000000000169</c:v>
                </c:pt>
                <c:pt idx="3019">
                  <c:v>0.1200000000000017</c:v>
                </c:pt>
                <c:pt idx="3020">
                  <c:v>0.40000000000000285</c:v>
                </c:pt>
                <c:pt idx="3021">
                  <c:v>0.36000000000000509</c:v>
                </c:pt>
                <c:pt idx="3022">
                  <c:v>0.20000000000000284</c:v>
                </c:pt>
                <c:pt idx="3023">
                  <c:v>0.14000000000000626</c:v>
                </c:pt>
                <c:pt idx="3024">
                  <c:v>2.000000000000739E-2</c:v>
                </c:pt>
                <c:pt idx="3025">
                  <c:v>-0.4399999999999949</c:v>
                </c:pt>
                <c:pt idx="3026">
                  <c:v>-0.28000000000000114</c:v>
                </c:pt>
                <c:pt idx="3027">
                  <c:v>-0.6</c:v>
                </c:pt>
                <c:pt idx="3028">
                  <c:v>-0.38000000000000111</c:v>
                </c:pt>
                <c:pt idx="3029">
                  <c:v>-0.28000000000000114</c:v>
                </c:pt>
                <c:pt idx="3030">
                  <c:v>0.18000000000000113</c:v>
                </c:pt>
                <c:pt idx="3031">
                  <c:v>0.20000000000000567</c:v>
                </c:pt>
                <c:pt idx="3032">
                  <c:v>0.54000000000000914</c:v>
                </c:pt>
                <c:pt idx="3033">
                  <c:v>0.36000000000000798</c:v>
                </c:pt>
                <c:pt idx="3034">
                  <c:v>0.62000000000001021</c:v>
                </c:pt>
              </c:numCache>
            </c:numRef>
          </c:xVal>
          <c:yVal>
            <c:numRef>
              <c:f>'64J_11'!$A$2:$A$3036</c:f>
              <c:numCache>
                <c:formatCode>General</c:formatCode>
                <c:ptCount val="3035"/>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numCache>
            </c:numRef>
          </c:yVal>
          <c:smooth val="1"/>
          <c:extLst>
            <c:ext xmlns:c16="http://schemas.microsoft.com/office/drawing/2014/chart" uri="{C3380CC4-5D6E-409C-BE32-E72D297353CC}">
              <c16:uniqueId val="{00000000-81EB-483F-BFFC-04B26E704CF4}"/>
            </c:ext>
          </c:extLst>
        </c:ser>
        <c:ser>
          <c:idx val="1"/>
          <c:order val="1"/>
          <c:tx>
            <c:strRef>
              <c:f>'64J_11'!$P$1</c:f>
              <c:strCache>
                <c:ptCount val="1"/>
                <c:pt idx="0">
                  <c:v>2016-2017</c:v>
                </c:pt>
              </c:strCache>
            </c:strRef>
          </c:tx>
          <c:spPr>
            <a:ln w="12700" cap="rnd">
              <a:solidFill>
                <a:schemeClr val="accent2">
                  <a:lumMod val="40000"/>
                  <a:lumOff val="60000"/>
                </a:schemeClr>
              </a:solidFill>
              <a:round/>
            </a:ln>
            <a:effectLst/>
          </c:spPr>
          <c:marker>
            <c:symbol val="none"/>
          </c:marker>
          <c:xVal>
            <c:numRef>
              <c:f>'64J_11'!$P$2:$P$3037</c:f>
              <c:numCache>
                <c:formatCode>General</c:formatCode>
                <c:ptCount val="3036"/>
                <c:pt idx="12">
                  <c:v>-5.28</c:v>
                </c:pt>
                <c:pt idx="13">
                  <c:v>-4.8800000000000008</c:v>
                </c:pt>
                <c:pt idx="14">
                  <c:v>-5.0999999999999996</c:v>
                </c:pt>
                <c:pt idx="15">
                  <c:v>-5.0600000000000005</c:v>
                </c:pt>
                <c:pt idx="16">
                  <c:v>-5.0999999999999996</c:v>
                </c:pt>
                <c:pt idx="17">
                  <c:v>-5.2799999999999994</c:v>
                </c:pt>
                <c:pt idx="18">
                  <c:v>-5.7</c:v>
                </c:pt>
                <c:pt idx="19">
                  <c:v>-5.8199999999999994</c:v>
                </c:pt>
                <c:pt idx="20">
                  <c:v>-5.58</c:v>
                </c:pt>
                <c:pt idx="21">
                  <c:v>-5.8199999999999994</c:v>
                </c:pt>
                <c:pt idx="22">
                  <c:v>-5.96</c:v>
                </c:pt>
                <c:pt idx="23">
                  <c:v>-6.2</c:v>
                </c:pt>
                <c:pt idx="24">
                  <c:v>-6.2</c:v>
                </c:pt>
                <c:pt idx="25">
                  <c:v>-6.7</c:v>
                </c:pt>
                <c:pt idx="26">
                  <c:v>-7.0400000000000009</c:v>
                </c:pt>
                <c:pt idx="27">
                  <c:v>-7.6</c:v>
                </c:pt>
                <c:pt idx="28">
                  <c:v>-8.1999999999999993</c:v>
                </c:pt>
                <c:pt idx="29">
                  <c:v>-8.8800000000000008</c:v>
                </c:pt>
                <c:pt idx="30">
                  <c:v>-9.1999999999999993</c:v>
                </c:pt>
                <c:pt idx="31">
                  <c:v>-9.26</c:v>
                </c:pt>
                <c:pt idx="32">
                  <c:v>-9.66</c:v>
                </c:pt>
                <c:pt idx="33">
                  <c:v>-9.92</c:v>
                </c:pt>
                <c:pt idx="34">
                  <c:v>-10.42</c:v>
                </c:pt>
                <c:pt idx="35">
                  <c:v>-11.24</c:v>
                </c:pt>
                <c:pt idx="36">
                  <c:v>-11.98</c:v>
                </c:pt>
                <c:pt idx="37">
                  <c:v>-12.78</c:v>
                </c:pt>
                <c:pt idx="38">
                  <c:v>-13.560000000000002</c:v>
                </c:pt>
                <c:pt idx="39">
                  <c:v>-14.319999999999999</c:v>
                </c:pt>
                <c:pt idx="40">
                  <c:v>-15.16</c:v>
                </c:pt>
                <c:pt idx="41">
                  <c:v>-16.059999999999999</c:v>
                </c:pt>
                <c:pt idx="42">
                  <c:v>-16.68</c:v>
                </c:pt>
                <c:pt idx="43">
                  <c:v>-17.560000000000002</c:v>
                </c:pt>
                <c:pt idx="44">
                  <c:v>-18.18</c:v>
                </c:pt>
                <c:pt idx="45">
                  <c:v>-18.660000000000004</c:v>
                </c:pt>
                <c:pt idx="46">
                  <c:v>-19.02</c:v>
                </c:pt>
                <c:pt idx="47">
                  <c:v>-19.46</c:v>
                </c:pt>
                <c:pt idx="48">
                  <c:v>-19.52</c:v>
                </c:pt>
                <c:pt idx="49">
                  <c:v>-19.399999999999999</c:v>
                </c:pt>
                <c:pt idx="50">
                  <c:v>-19.399999999999999</c:v>
                </c:pt>
                <c:pt idx="51">
                  <c:v>-19.72</c:v>
                </c:pt>
                <c:pt idx="52">
                  <c:v>-19.360000000000003</c:v>
                </c:pt>
                <c:pt idx="53">
                  <c:v>-19.400000000000002</c:v>
                </c:pt>
                <c:pt idx="54">
                  <c:v>-19.84</c:v>
                </c:pt>
                <c:pt idx="55">
                  <c:v>-19.759999999999998</c:v>
                </c:pt>
                <c:pt idx="56">
                  <c:v>-19.68</c:v>
                </c:pt>
                <c:pt idx="57">
                  <c:v>-19.5</c:v>
                </c:pt>
                <c:pt idx="58">
                  <c:v>-19.18</c:v>
                </c:pt>
                <c:pt idx="59">
                  <c:v>-18.740000000000002</c:v>
                </c:pt>
                <c:pt idx="60">
                  <c:v>-18.440000000000001</c:v>
                </c:pt>
                <c:pt idx="61">
                  <c:v>-17.84</c:v>
                </c:pt>
                <c:pt idx="62">
                  <c:v>-17.66</c:v>
                </c:pt>
                <c:pt idx="63">
                  <c:v>-17.14</c:v>
                </c:pt>
                <c:pt idx="64">
                  <c:v>-16.82</c:v>
                </c:pt>
                <c:pt idx="65">
                  <c:v>-16.100000000000001</c:v>
                </c:pt>
                <c:pt idx="66">
                  <c:v>-15.66</c:v>
                </c:pt>
                <c:pt idx="67">
                  <c:v>-15.319999999999999</c:v>
                </c:pt>
                <c:pt idx="68">
                  <c:v>-14.959999999999999</c:v>
                </c:pt>
                <c:pt idx="69">
                  <c:v>-14.220000000000002</c:v>
                </c:pt>
                <c:pt idx="70">
                  <c:v>-14.020000000000001</c:v>
                </c:pt>
                <c:pt idx="71">
                  <c:v>-13.420000000000002</c:v>
                </c:pt>
                <c:pt idx="72">
                  <c:v>-12.8</c:v>
                </c:pt>
                <c:pt idx="73">
                  <c:v>-12.819999999999999</c:v>
                </c:pt>
                <c:pt idx="74">
                  <c:v>-12.620000000000001</c:v>
                </c:pt>
                <c:pt idx="75">
                  <c:v>-12.219999999999999</c:v>
                </c:pt>
                <c:pt idx="76">
                  <c:v>-12.239999999999998</c:v>
                </c:pt>
                <c:pt idx="77">
                  <c:v>-11.999999999999996</c:v>
                </c:pt>
                <c:pt idx="78">
                  <c:v>-11.6</c:v>
                </c:pt>
                <c:pt idx="79">
                  <c:v>-11.879999999999999</c:v>
                </c:pt>
                <c:pt idx="80">
                  <c:v>-12.14</c:v>
                </c:pt>
                <c:pt idx="81">
                  <c:v>-12.06</c:v>
                </c:pt>
                <c:pt idx="82">
                  <c:v>-12.5</c:v>
                </c:pt>
                <c:pt idx="83">
                  <c:v>-12.74</c:v>
                </c:pt>
                <c:pt idx="84">
                  <c:v>-13.080000000000002</c:v>
                </c:pt>
                <c:pt idx="85">
                  <c:v>-13.5</c:v>
                </c:pt>
                <c:pt idx="86">
                  <c:v>-14.040000000000001</c:v>
                </c:pt>
                <c:pt idx="87">
                  <c:v>-14.460000000000003</c:v>
                </c:pt>
                <c:pt idx="88">
                  <c:v>-15.040000000000001</c:v>
                </c:pt>
                <c:pt idx="89">
                  <c:v>-14.86</c:v>
                </c:pt>
                <c:pt idx="90">
                  <c:v>-15.24</c:v>
                </c:pt>
                <c:pt idx="91">
                  <c:v>-15.959999999999999</c:v>
                </c:pt>
                <c:pt idx="92">
                  <c:v>-16.360000000000003</c:v>
                </c:pt>
                <c:pt idx="93">
                  <c:v>-17.020000000000003</c:v>
                </c:pt>
                <c:pt idx="94">
                  <c:v>-17.880000000000003</c:v>
                </c:pt>
                <c:pt idx="95">
                  <c:v>-17.98</c:v>
                </c:pt>
                <c:pt idx="96">
                  <c:v>-18.28</c:v>
                </c:pt>
                <c:pt idx="97">
                  <c:v>-18.54</c:v>
                </c:pt>
                <c:pt idx="98">
                  <c:v>-18.899999999999999</c:v>
                </c:pt>
                <c:pt idx="99">
                  <c:v>-19.12</c:v>
                </c:pt>
                <c:pt idx="100">
                  <c:v>-19.759999999999998</c:v>
                </c:pt>
                <c:pt idx="101">
                  <c:v>-19.52</c:v>
                </c:pt>
                <c:pt idx="102">
                  <c:v>-19.72</c:v>
                </c:pt>
                <c:pt idx="103">
                  <c:v>-19.2</c:v>
                </c:pt>
                <c:pt idx="104">
                  <c:v>-18.98</c:v>
                </c:pt>
                <c:pt idx="105">
                  <c:v>-18.440000000000001</c:v>
                </c:pt>
                <c:pt idx="106">
                  <c:v>-18.3</c:v>
                </c:pt>
                <c:pt idx="107">
                  <c:v>-17.68</c:v>
                </c:pt>
                <c:pt idx="108">
                  <c:v>-17.080000000000002</c:v>
                </c:pt>
                <c:pt idx="109">
                  <c:v>-16.3</c:v>
                </c:pt>
                <c:pt idx="110">
                  <c:v>-16.02</c:v>
                </c:pt>
                <c:pt idx="111">
                  <c:v>-15.279999999999998</c:v>
                </c:pt>
                <c:pt idx="112">
                  <c:v>-14.680000000000001</c:v>
                </c:pt>
                <c:pt idx="113">
                  <c:v>-13.959999999999999</c:v>
                </c:pt>
                <c:pt idx="114">
                  <c:v>-13.459999999999999</c:v>
                </c:pt>
                <c:pt idx="115">
                  <c:v>-12.959999999999999</c:v>
                </c:pt>
                <c:pt idx="116">
                  <c:v>-12.4</c:v>
                </c:pt>
                <c:pt idx="117">
                  <c:v>-11.940000000000001</c:v>
                </c:pt>
                <c:pt idx="118">
                  <c:v>-11.6</c:v>
                </c:pt>
                <c:pt idx="119">
                  <c:v>-10.780000000000001</c:v>
                </c:pt>
                <c:pt idx="120">
                  <c:v>-9.7800000000000011</c:v>
                </c:pt>
                <c:pt idx="121">
                  <c:v>-9.120000000000001</c:v>
                </c:pt>
                <c:pt idx="122">
                  <c:v>-8.1600000000000019</c:v>
                </c:pt>
                <c:pt idx="123">
                  <c:v>-7.3599999999999994</c:v>
                </c:pt>
                <c:pt idx="124">
                  <c:v>-6.82</c:v>
                </c:pt>
                <c:pt idx="125">
                  <c:v>-6.0400000000000009</c:v>
                </c:pt>
                <c:pt idx="126">
                  <c:v>-5.4400000000000013</c:v>
                </c:pt>
                <c:pt idx="127">
                  <c:v>-4.8600000000000012</c:v>
                </c:pt>
                <c:pt idx="128">
                  <c:v>-4.32</c:v>
                </c:pt>
                <c:pt idx="129">
                  <c:v>-3.72</c:v>
                </c:pt>
                <c:pt idx="130">
                  <c:v>-3.3600000000000003</c:v>
                </c:pt>
                <c:pt idx="131">
                  <c:v>-3.02</c:v>
                </c:pt>
                <c:pt idx="132">
                  <c:v>-2.5799999999999996</c:v>
                </c:pt>
                <c:pt idx="133">
                  <c:v>-2.38</c:v>
                </c:pt>
                <c:pt idx="134">
                  <c:v>-2.08</c:v>
                </c:pt>
                <c:pt idx="135">
                  <c:v>-1.44</c:v>
                </c:pt>
                <c:pt idx="136">
                  <c:v>-0.41999999999999993</c:v>
                </c:pt>
                <c:pt idx="137">
                  <c:v>-0.41999999999999993</c:v>
                </c:pt>
                <c:pt idx="138">
                  <c:v>-6.0000000000000143E-2</c:v>
                </c:pt>
                <c:pt idx="139">
                  <c:v>0.15999999999999978</c:v>
                </c:pt>
                <c:pt idx="140">
                  <c:v>0.11999999999999958</c:v>
                </c:pt>
                <c:pt idx="141">
                  <c:v>5.999999999999979E-2</c:v>
                </c:pt>
                <c:pt idx="142">
                  <c:v>0.61999999999999955</c:v>
                </c:pt>
                <c:pt idx="143">
                  <c:v>0.61999999999999988</c:v>
                </c:pt>
                <c:pt idx="144">
                  <c:v>0.66000000000000014</c:v>
                </c:pt>
                <c:pt idx="145">
                  <c:v>0.80000000000000038</c:v>
                </c:pt>
                <c:pt idx="146">
                  <c:v>0.82</c:v>
                </c:pt>
                <c:pt idx="147">
                  <c:v>0.82</c:v>
                </c:pt>
                <c:pt idx="148">
                  <c:v>1.3599999999999999</c:v>
                </c:pt>
                <c:pt idx="149">
                  <c:v>1.2199999999999995</c:v>
                </c:pt>
                <c:pt idx="150">
                  <c:v>1.1799999999999997</c:v>
                </c:pt>
                <c:pt idx="151">
                  <c:v>1.4200000000000004</c:v>
                </c:pt>
                <c:pt idx="152">
                  <c:v>1.4000000000000008</c:v>
                </c:pt>
                <c:pt idx="153">
                  <c:v>1.3000000000000007</c:v>
                </c:pt>
                <c:pt idx="154">
                  <c:v>1.420000000000001</c:v>
                </c:pt>
                <c:pt idx="155">
                  <c:v>1.4000000000000008</c:v>
                </c:pt>
                <c:pt idx="156">
                  <c:v>0.98000000000000009</c:v>
                </c:pt>
                <c:pt idx="157">
                  <c:v>0.93999999999999984</c:v>
                </c:pt>
                <c:pt idx="158">
                  <c:v>1.3199999999999998</c:v>
                </c:pt>
                <c:pt idx="159">
                  <c:v>1.5199999999999996</c:v>
                </c:pt>
                <c:pt idx="160">
                  <c:v>1.6999999999999997</c:v>
                </c:pt>
                <c:pt idx="161">
                  <c:v>1.8</c:v>
                </c:pt>
                <c:pt idx="162">
                  <c:v>1.48</c:v>
                </c:pt>
                <c:pt idx="163">
                  <c:v>1.28</c:v>
                </c:pt>
                <c:pt idx="164">
                  <c:v>1.2000000000000004</c:v>
                </c:pt>
                <c:pt idx="165">
                  <c:v>1.4200000000000002</c:v>
                </c:pt>
                <c:pt idx="166">
                  <c:v>1.3800000000000001</c:v>
                </c:pt>
                <c:pt idx="167">
                  <c:v>1.7599999999999998</c:v>
                </c:pt>
                <c:pt idx="168">
                  <c:v>1.5399999999999996</c:v>
                </c:pt>
                <c:pt idx="169">
                  <c:v>1.7199999999999995</c:v>
                </c:pt>
                <c:pt idx="170">
                  <c:v>0.85999999999999976</c:v>
                </c:pt>
                <c:pt idx="171">
                  <c:v>0.41999999999999976</c:v>
                </c:pt>
                <c:pt idx="172">
                  <c:v>-0.30000000000000016</c:v>
                </c:pt>
                <c:pt idx="173">
                  <c:v>-0.3</c:v>
                </c:pt>
                <c:pt idx="174">
                  <c:v>-1.2600000000000002</c:v>
                </c:pt>
                <c:pt idx="175">
                  <c:v>-0.98000000000000009</c:v>
                </c:pt>
                <c:pt idx="176">
                  <c:v>-1.0200000000000002</c:v>
                </c:pt>
                <c:pt idx="177">
                  <c:v>-0.7000000000000004</c:v>
                </c:pt>
                <c:pt idx="178">
                  <c:v>-0.9600000000000003</c:v>
                </c:pt>
                <c:pt idx="179">
                  <c:v>-0.60000000000000053</c:v>
                </c:pt>
                <c:pt idx="180">
                  <c:v>-1.0600000000000007</c:v>
                </c:pt>
                <c:pt idx="181">
                  <c:v>-1.1000000000000003</c:v>
                </c:pt>
                <c:pt idx="182">
                  <c:v>-1.56</c:v>
                </c:pt>
                <c:pt idx="183">
                  <c:v>-2.12</c:v>
                </c:pt>
                <c:pt idx="184">
                  <c:v>-2.1</c:v>
                </c:pt>
                <c:pt idx="185">
                  <c:v>-1.8599999999999999</c:v>
                </c:pt>
                <c:pt idx="186">
                  <c:v>-2.2799999999999998</c:v>
                </c:pt>
                <c:pt idx="187">
                  <c:v>-2.3600000000000003</c:v>
                </c:pt>
                <c:pt idx="188">
                  <c:v>-2.02</c:v>
                </c:pt>
                <c:pt idx="189">
                  <c:v>-2.44</c:v>
                </c:pt>
                <c:pt idx="190">
                  <c:v>-2.88</c:v>
                </c:pt>
                <c:pt idx="191">
                  <c:v>-2.7599999999999993</c:v>
                </c:pt>
                <c:pt idx="192">
                  <c:v>-2.4</c:v>
                </c:pt>
                <c:pt idx="193">
                  <c:v>-2.38</c:v>
                </c:pt>
                <c:pt idx="194">
                  <c:v>-2.2000000000000002</c:v>
                </c:pt>
                <c:pt idx="195">
                  <c:v>-1.72</c:v>
                </c:pt>
                <c:pt idx="196">
                  <c:v>-1.54</c:v>
                </c:pt>
                <c:pt idx="197">
                  <c:v>-1.6600000000000001</c:v>
                </c:pt>
                <c:pt idx="198">
                  <c:v>-2.14</c:v>
                </c:pt>
                <c:pt idx="199">
                  <c:v>-2.2600000000000002</c:v>
                </c:pt>
                <c:pt idx="200">
                  <c:v>-2.66</c:v>
                </c:pt>
                <c:pt idx="201">
                  <c:v>-2.9</c:v>
                </c:pt>
                <c:pt idx="202">
                  <c:v>-3.0200000000000005</c:v>
                </c:pt>
                <c:pt idx="203">
                  <c:v>-3.1000000000000005</c:v>
                </c:pt>
                <c:pt idx="204">
                  <c:v>-2.8600000000000003</c:v>
                </c:pt>
                <c:pt idx="205">
                  <c:v>-2.88</c:v>
                </c:pt>
                <c:pt idx="206">
                  <c:v>-2.9199999999999995</c:v>
                </c:pt>
                <c:pt idx="207">
                  <c:v>-3.2999999999999994</c:v>
                </c:pt>
                <c:pt idx="208">
                  <c:v>-3.0399999999999991</c:v>
                </c:pt>
                <c:pt idx="209">
                  <c:v>-3.419999999999999</c:v>
                </c:pt>
                <c:pt idx="210">
                  <c:v>-3.6199999999999997</c:v>
                </c:pt>
                <c:pt idx="211">
                  <c:v>-4.0600000000000005</c:v>
                </c:pt>
                <c:pt idx="212">
                  <c:v>-3.9200000000000004</c:v>
                </c:pt>
                <c:pt idx="213">
                  <c:v>-4.4000000000000004</c:v>
                </c:pt>
                <c:pt idx="214">
                  <c:v>-4.22</c:v>
                </c:pt>
                <c:pt idx="215">
                  <c:v>-4.34</c:v>
                </c:pt>
                <c:pt idx="216">
                  <c:v>-3.88</c:v>
                </c:pt>
                <c:pt idx="217">
                  <c:v>-3.62</c:v>
                </c:pt>
                <c:pt idx="218">
                  <c:v>-3.46</c:v>
                </c:pt>
                <c:pt idx="219">
                  <c:v>-3.6800000000000006</c:v>
                </c:pt>
                <c:pt idx="220">
                  <c:v>-3.6800000000000006</c:v>
                </c:pt>
                <c:pt idx="221">
                  <c:v>-3.6400000000000006</c:v>
                </c:pt>
                <c:pt idx="222">
                  <c:v>-4.1400000000000006</c:v>
                </c:pt>
                <c:pt idx="223">
                  <c:v>-3.7800000000000002</c:v>
                </c:pt>
                <c:pt idx="224">
                  <c:v>-3.78</c:v>
                </c:pt>
                <c:pt idx="225">
                  <c:v>-3.44</c:v>
                </c:pt>
                <c:pt idx="226">
                  <c:v>-3.7400000000000007</c:v>
                </c:pt>
                <c:pt idx="227">
                  <c:v>-3.6800000000000006</c:v>
                </c:pt>
                <c:pt idx="228">
                  <c:v>-4.5200000000000005</c:v>
                </c:pt>
                <c:pt idx="229">
                  <c:v>-4.5600000000000005</c:v>
                </c:pt>
                <c:pt idx="230">
                  <c:v>-4.5400000000000009</c:v>
                </c:pt>
                <c:pt idx="231">
                  <c:v>-4.62</c:v>
                </c:pt>
                <c:pt idx="232">
                  <c:v>-4.82</c:v>
                </c:pt>
                <c:pt idx="233">
                  <c:v>-4.16</c:v>
                </c:pt>
                <c:pt idx="234">
                  <c:v>-4.18</c:v>
                </c:pt>
                <c:pt idx="235">
                  <c:v>-4.160000000000001</c:v>
                </c:pt>
                <c:pt idx="236">
                  <c:v>-3.8</c:v>
                </c:pt>
                <c:pt idx="237">
                  <c:v>-3.2800000000000002</c:v>
                </c:pt>
                <c:pt idx="238">
                  <c:v>-3.3200000000000003</c:v>
                </c:pt>
                <c:pt idx="239">
                  <c:v>-3.2600000000000007</c:v>
                </c:pt>
                <c:pt idx="240">
                  <c:v>-3.3800000000000012</c:v>
                </c:pt>
                <c:pt idx="241">
                  <c:v>-3.62</c:v>
                </c:pt>
                <c:pt idx="242">
                  <c:v>-3.6800000000000006</c:v>
                </c:pt>
                <c:pt idx="243">
                  <c:v>-3.7800000000000002</c:v>
                </c:pt>
                <c:pt idx="244">
                  <c:v>-3.7400000000000007</c:v>
                </c:pt>
                <c:pt idx="245">
                  <c:v>-3.5799999999999996</c:v>
                </c:pt>
                <c:pt idx="246">
                  <c:v>-3.08</c:v>
                </c:pt>
                <c:pt idx="247">
                  <c:v>-3</c:v>
                </c:pt>
                <c:pt idx="248">
                  <c:v>-3.2399999999999998</c:v>
                </c:pt>
                <c:pt idx="249">
                  <c:v>-3.1</c:v>
                </c:pt>
                <c:pt idx="250">
                  <c:v>-3.22</c:v>
                </c:pt>
                <c:pt idx="251">
                  <c:v>-3.54</c:v>
                </c:pt>
                <c:pt idx="252">
                  <c:v>-3.8200000000000003</c:v>
                </c:pt>
                <c:pt idx="253">
                  <c:v>-3.5599999999999996</c:v>
                </c:pt>
                <c:pt idx="254">
                  <c:v>-3.6199999999999997</c:v>
                </c:pt>
                <c:pt idx="255">
                  <c:v>-3.8</c:v>
                </c:pt>
                <c:pt idx="256">
                  <c:v>-3.84</c:v>
                </c:pt>
                <c:pt idx="257">
                  <c:v>-3.9</c:v>
                </c:pt>
                <c:pt idx="258">
                  <c:v>-4</c:v>
                </c:pt>
                <c:pt idx="259">
                  <c:v>-4.42</c:v>
                </c:pt>
                <c:pt idx="260">
                  <c:v>-4.3</c:v>
                </c:pt>
                <c:pt idx="261">
                  <c:v>-4.0999999999999996</c:v>
                </c:pt>
                <c:pt idx="262">
                  <c:v>-3.9</c:v>
                </c:pt>
                <c:pt idx="263">
                  <c:v>-3.5</c:v>
                </c:pt>
                <c:pt idx="264">
                  <c:v>-3.1000000000000005</c:v>
                </c:pt>
                <c:pt idx="265">
                  <c:v>-3.0800000000000005</c:v>
                </c:pt>
                <c:pt idx="266">
                  <c:v>-3.3200000000000003</c:v>
                </c:pt>
                <c:pt idx="267">
                  <c:v>-3.4799999999999995</c:v>
                </c:pt>
                <c:pt idx="268">
                  <c:v>-3.5</c:v>
                </c:pt>
                <c:pt idx="269">
                  <c:v>-3.4399999999999991</c:v>
                </c:pt>
                <c:pt idx="270">
                  <c:v>-3.6</c:v>
                </c:pt>
                <c:pt idx="271">
                  <c:v>-3.5799999999999996</c:v>
                </c:pt>
                <c:pt idx="272">
                  <c:v>-3.66</c:v>
                </c:pt>
                <c:pt idx="273">
                  <c:v>-3.94</c:v>
                </c:pt>
                <c:pt idx="274">
                  <c:v>-4</c:v>
                </c:pt>
                <c:pt idx="275">
                  <c:v>-3.7400000000000007</c:v>
                </c:pt>
                <c:pt idx="276">
                  <c:v>-3.8200000000000003</c:v>
                </c:pt>
                <c:pt idx="277">
                  <c:v>-3.56</c:v>
                </c:pt>
                <c:pt idx="278">
                  <c:v>-3.4799999999999995</c:v>
                </c:pt>
                <c:pt idx="279">
                  <c:v>-3.6799999999999997</c:v>
                </c:pt>
                <c:pt idx="280">
                  <c:v>-3.8200000000000003</c:v>
                </c:pt>
                <c:pt idx="281">
                  <c:v>-3.5799999999999996</c:v>
                </c:pt>
                <c:pt idx="282">
                  <c:v>-3.6599999999999993</c:v>
                </c:pt>
                <c:pt idx="283">
                  <c:v>-3.7199999999999998</c:v>
                </c:pt>
                <c:pt idx="284">
                  <c:v>-3.5799999999999996</c:v>
                </c:pt>
                <c:pt idx="285">
                  <c:v>-3.2600000000000002</c:v>
                </c:pt>
                <c:pt idx="286">
                  <c:v>-3.3400000000000007</c:v>
                </c:pt>
                <c:pt idx="287">
                  <c:v>-3.04</c:v>
                </c:pt>
                <c:pt idx="288">
                  <c:v>-3.1800000000000006</c:v>
                </c:pt>
                <c:pt idx="289">
                  <c:v>-3.3000000000000007</c:v>
                </c:pt>
                <c:pt idx="290">
                  <c:v>-3.8800000000000012</c:v>
                </c:pt>
                <c:pt idx="291">
                  <c:v>-4.0600000000000005</c:v>
                </c:pt>
                <c:pt idx="292">
                  <c:v>-4.9000000000000004</c:v>
                </c:pt>
                <c:pt idx="293">
                  <c:v>-4.78</c:v>
                </c:pt>
                <c:pt idx="294">
                  <c:v>-4.34</c:v>
                </c:pt>
                <c:pt idx="295">
                  <c:v>-3.56</c:v>
                </c:pt>
                <c:pt idx="296">
                  <c:v>-3.3600000000000003</c:v>
                </c:pt>
                <c:pt idx="297">
                  <c:v>-2.5200000000000005</c:v>
                </c:pt>
                <c:pt idx="298">
                  <c:v>-2.5000000000000004</c:v>
                </c:pt>
                <c:pt idx="299">
                  <c:v>-2.9000000000000004</c:v>
                </c:pt>
                <c:pt idx="300">
                  <c:v>-3.46</c:v>
                </c:pt>
                <c:pt idx="301">
                  <c:v>-3.4</c:v>
                </c:pt>
                <c:pt idx="302">
                  <c:v>-3.5199999999999996</c:v>
                </c:pt>
                <c:pt idx="303">
                  <c:v>-3.44</c:v>
                </c:pt>
                <c:pt idx="304">
                  <c:v>-3.9</c:v>
                </c:pt>
                <c:pt idx="305">
                  <c:v>-3.38</c:v>
                </c:pt>
                <c:pt idx="306">
                  <c:v>-3.1399999999999997</c:v>
                </c:pt>
                <c:pt idx="307">
                  <c:v>-3.1199999999999997</c:v>
                </c:pt>
                <c:pt idx="308">
                  <c:v>-3.2999999999999994</c:v>
                </c:pt>
                <c:pt idx="309">
                  <c:v>-2.88</c:v>
                </c:pt>
                <c:pt idx="310">
                  <c:v>-3.3</c:v>
                </c:pt>
                <c:pt idx="311">
                  <c:v>-3.5200000000000005</c:v>
                </c:pt>
                <c:pt idx="312">
                  <c:v>-4</c:v>
                </c:pt>
                <c:pt idx="313">
                  <c:v>-4.1800000000000006</c:v>
                </c:pt>
                <c:pt idx="314">
                  <c:v>-4.3600000000000012</c:v>
                </c:pt>
                <c:pt idx="315">
                  <c:v>-4.3</c:v>
                </c:pt>
                <c:pt idx="316">
                  <c:v>-4.46</c:v>
                </c:pt>
                <c:pt idx="317">
                  <c:v>-4.4799999999999995</c:v>
                </c:pt>
                <c:pt idx="318">
                  <c:v>-4.08</c:v>
                </c:pt>
                <c:pt idx="319">
                  <c:v>-3.8</c:v>
                </c:pt>
                <c:pt idx="320">
                  <c:v>-3.7599999999999993</c:v>
                </c:pt>
                <c:pt idx="321">
                  <c:v>-3.7</c:v>
                </c:pt>
                <c:pt idx="322">
                  <c:v>-3.3200000000000003</c:v>
                </c:pt>
                <c:pt idx="323">
                  <c:v>-3.2600000000000002</c:v>
                </c:pt>
                <c:pt idx="324">
                  <c:v>-3.3600000000000003</c:v>
                </c:pt>
                <c:pt idx="325">
                  <c:v>-3.7600000000000002</c:v>
                </c:pt>
                <c:pt idx="326">
                  <c:v>-3.9</c:v>
                </c:pt>
                <c:pt idx="327">
                  <c:v>-4</c:v>
                </c:pt>
                <c:pt idx="328">
                  <c:v>-4.2799999999999994</c:v>
                </c:pt>
                <c:pt idx="329">
                  <c:v>-4.18</c:v>
                </c:pt>
                <c:pt idx="330">
                  <c:v>-4.0400000000000009</c:v>
                </c:pt>
                <c:pt idx="331">
                  <c:v>-3.7400000000000007</c:v>
                </c:pt>
                <c:pt idx="332">
                  <c:v>-3.5200000000000005</c:v>
                </c:pt>
                <c:pt idx="333">
                  <c:v>-3.02</c:v>
                </c:pt>
                <c:pt idx="334">
                  <c:v>-2.9199999999999995</c:v>
                </c:pt>
                <c:pt idx="335">
                  <c:v>-2.5799999999999992</c:v>
                </c:pt>
                <c:pt idx="336">
                  <c:v>-2.6599999999999993</c:v>
                </c:pt>
                <c:pt idx="337">
                  <c:v>-2.86</c:v>
                </c:pt>
                <c:pt idx="338">
                  <c:v>-3.2</c:v>
                </c:pt>
                <c:pt idx="339">
                  <c:v>-3.4200000000000004</c:v>
                </c:pt>
                <c:pt idx="340">
                  <c:v>-3.6</c:v>
                </c:pt>
                <c:pt idx="341">
                  <c:v>-4.04</c:v>
                </c:pt>
                <c:pt idx="342">
                  <c:v>-3.8200000000000003</c:v>
                </c:pt>
                <c:pt idx="343">
                  <c:v>-3.9599999999999995</c:v>
                </c:pt>
                <c:pt idx="344">
                  <c:v>-3.9200000000000004</c:v>
                </c:pt>
                <c:pt idx="345">
                  <c:v>-3.38</c:v>
                </c:pt>
                <c:pt idx="346">
                  <c:v>-2.86</c:v>
                </c:pt>
                <c:pt idx="347">
                  <c:v>-3.34</c:v>
                </c:pt>
                <c:pt idx="348">
                  <c:v>-3.44</c:v>
                </c:pt>
                <c:pt idx="349">
                  <c:v>-3.3599999999999994</c:v>
                </c:pt>
                <c:pt idx="350">
                  <c:v>-3.7600000000000002</c:v>
                </c:pt>
                <c:pt idx="351">
                  <c:v>-3.9800000000000004</c:v>
                </c:pt>
                <c:pt idx="352">
                  <c:v>-3.4200000000000004</c:v>
                </c:pt>
                <c:pt idx="353">
                  <c:v>-3.3</c:v>
                </c:pt>
                <c:pt idx="354">
                  <c:v>-3.3599999999999994</c:v>
                </c:pt>
                <c:pt idx="355">
                  <c:v>-3.62</c:v>
                </c:pt>
                <c:pt idx="356">
                  <c:v>-3.62</c:v>
                </c:pt>
                <c:pt idx="357">
                  <c:v>-3.9199999999999995</c:v>
                </c:pt>
                <c:pt idx="358">
                  <c:v>-3.9799999999999995</c:v>
                </c:pt>
                <c:pt idx="359">
                  <c:v>-3.78</c:v>
                </c:pt>
                <c:pt idx="360">
                  <c:v>-3.7</c:v>
                </c:pt>
                <c:pt idx="361">
                  <c:v>-3.8</c:v>
                </c:pt>
                <c:pt idx="362">
                  <c:v>-3.9799999999999995</c:v>
                </c:pt>
                <c:pt idx="363">
                  <c:v>-4.4400000000000004</c:v>
                </c:pt>
                <c:pt idx="364">
                  <c:v>-4.580000000000001</c:v>
                </c:pt>
                <c:pt idx="365">
                  <c:v>-4.3400000000000007</c:v>
                </c:pt>
                <c:pt idx="366">
                  <c:v>-4</c:v>
                </c:pt>
                <c:pt idx="367">
                  <c:v>-3.66</c:v>
                </c:pt>
                <c:pt idx="368">
                  <c:v>-3.2400000000000007</c:v>
                </c:pt>
                <c:pt idx="369">
                  <c:v>-3.2399999999999998</c:v>
                </c:pt>
                <c:pt idx="370">
                  <c:v>-3.4599999999999995</c:v>
                </c:pt>
                <c:pt idx="371">
                  <c:v>-3.78</c:v>
                </c:pt>
                <c:pt idx="372">
                  <c:v>-3.84</c:v>
                </c:pt>
                <c:pt idx="373">
                  <c:v>-3.3</c:v>
                </c:pt>
                <c:pt idx="374">
                  <c:v>-3.04</c:v>
                </c:pt>
                <c:pt idx="375">
                  <c:v>-3.0800000000000005</c:v>
                </c:pt>
                <c:pt idx="376">
                  <c:v>-2.7</c:v>
                </c:pt>
                <c:pt idx="377">
                  <c:v>-3.0200000000000005</c:v>
                </c:pt>
                <c:pt idx="378">
                  <c:v>-3.44</c:v>
                </c:pt>
                <c:pt idx="379">
                  <c:v>-3.6</c:v>
                </c:pt>
                <c:pt idx="380">
                  <c:v>-3.3599999999999994</c:v>
                </c:pt>
                <c:pt idx="381">
                  <c:v>-3.7</c:v>
                </c:pt>
                <c:pt idx="382">
                  <c:v>-3.8599999999999994</c:v>
                </c:pt>
                <c:pt idx="383">
                  <c:v>-3.8200000000000003</c:v>
                </c:pt>
                <c:pt idx="384">
                  <c:v>-3.9599999999999995</c:v>
                </c:pt>
                <c:pt idx="385">
                  <c:v>-3.9600000000000009</c:v>
                </c:pt>
                <c:pt idx="386">
                  <c:v>-3.9799999999999995</c:v>
                </c:pt>
                <c:pt idx="387">
                  <c:v>-3.62</c:v>
                </c:pt>
                <c:pt idx="388">
                  <c:v>-3.7600000000000002</c:v>
                </c:pt>
                <c:pt idx="389">
                  <c:v>-4.16</c:v>
                </c:pt>
                <c:pt idx="390">
                  <c:v>-4.5200000000000005</c:v>
                </c:pt>
                <c:pt idx="391">
                  <c:v>-4.58</c:v>
                </c:pt>
                <c:pt idx="392">
                  <c:v>-4.82</c:v>
                </c:pt>
                <c:pt idx="393">
                  <c:v>-4.68</c:v>
                </c:pt>
                <c:pt idx="394">
                  <c:v>-4.2200000000000006</c:v>
                </c:pt>
                <c:pt idx="395">
                  <c:v>-3.8400000000000007</c:v>
                </c:pt>
                <c:pt idx="396">
                  <c:v>-3.8600000000000003</c:v>
                </c:pt>
                <c:pt idx="397">
                  <c:v>-3.8400000000000007</c:v>
                </c:pt>
                <c:pt idx="398">
                  <c:v>-3.9</c:v>
                </c:pt>
                <c:pt idx="399">
                  <c:v>-4.2</c:v>
                </c:pt>
                <c:pt idx="400">
                  <c:v>-4.38</c:v>
                </c:pt>
                <c:pt idx="401">
                  <c:v>-4.6399999999999997</c:v>
                </c:pt>
                <c:pt idx="402">
                  <c:v>-4.0999999999999988</c:v>
                </c:pt>
                <c:pt idx="403">
                  <c:v>-4.0599999999999987</c:v>
                </c:pt>
                <c:pt idx="404">
                  <c:v>-4.2999999999999989</c:v>
                </c:pt>
                <c:pt idx="405">
                  <c:v>-4.0399999999999983</c:v>
                </c:pt>
                <c:pt idx="406">
                  <c:v>-3.7599999999999989</c:v>
                </c:pt>
                <c:pt idx="407">
                  <c:v>-3.919999999999999</c:v>
                </c:pt>
                <c:pt idx="408">
                  <c:v>-3.9399999999999991</c:v>
                </c:pt>
                <c:pt idx="409">
                  <c:v>-3.5799999999999996</c:v>
                </c:pt>
                <c:pt idx="410">
                  <c:v>-3.9200000000000004</c:v>
                </c:pt>
                <c:pt idx="411">
                  <c:v>-3.8</c:v>
                </c:pt>
                <c:pt idx="412">
                  <c:v>-3.9400000000000004</c:v>
                </c:pt>
                <c:pt idx="413">
                  <c:v>-4.1400000000000006</c:v>
                </c:pt>
                <c:pt idx="414">
                  <c:v>-4.3800000000000008</c:v>
                </c:pt>
                <c:pt idx="415">
                  <c:v>-4.3</c:v>
                </c:pt>
                <c:pt idx="416">
                  <c:v>-4.6199999999999992</c:v>
                </c:pt>
                <c:pt idx="417">
                  <c:v>-4.8999999999999995</c:v>
                </c:pt>
                <c:pt idx="418">
                  <c:v>-4.7799999999999994</c:v>
                </c:pt>
                <c:pt idx="419">
                  <c:v>-4.4999999999999982</c:v>
                </c:pt>
                <c:pt idx="420">
                  <c:v>-4.7399999999999984</c:v>
                </c:pt>
                <c:pt idx="421">
                  <c:v>-4.3199999999999985</c:v>
                </c:pt>
                <c:pt idx="422">
                  <c:v>-3.9599999999999986</c:v>
                </c:pt>
                <c:pt idx="423">
                  <c:v>-3.9599999999999986</c:v>
                </c:pt>
                <c:pt idx="424">
                  <c:v>-3.7999999999999994</c:v>
                </c:pt>
                <c:pt idx="425">
                  <c:v>-3.5799999999999996</c:v>
                </c:pt>
                <c:pt idx="426">
                  <c:v>-3.6399999999999997</c:v>
                </c:pt>
                <c:pt idx="427">
                  <c:v>-3.5</c:v>
                </c:pt>
                <c:pt idx="428">
                  <c:v>-3.56</c:v>
                </c:pt>
                <c:pt idx="429">
                  <c:v>-3.7</c:v>
                </c:pt>
                <c:pt idx="430">
                  <c:v>-3.6599999999999993</c:v>
                </c:pt>
                <c:pt idx="431">
                  <c:v>-3.5599999999999996</c:v>
                </c:pt>
                <c:pt idx="432">
                  <c:v>-3.7199999999999998</c:v>
                </c:pt>
                <c:pt idx="433">
                  <c:v>-3.7399999999999998</c:v>
                </c:pt>
                <c:pt idx="434">
                  <c:v>-3.6</c:v>
                </c:pt>
                <c:pt idx="435">
                  <c:v>-3.9</c:v>
                </c:pt>
                <c:pt idx="436">
                  <c:v>-4.0600000000000005</c:v>
                </c:pt>
                <c:pt idx="437">
                  <c:v>-3.9799999999999995</c:v>
                </c:pt>
                <c:pt idx="438">
                  <c:v>-3.6599999999999993</c:v>
                </c:pt>
                <c:pt idx="439">
                  <c:v>-3.3599999999999994</c:v>
                </c:pt>
                <c:pt idx="440">
                  <c:v>-3.3599999999999994</c:v>
                </c:pt>
                <c:pt idx="441">
                  <c:v>-3.339999999999999</c:v>
                </c:pt>
                <c:pt idx="442">
                  <c:v>-3.54</c:v>
                </c:pt>
                <c:pt idx="443">
                  <c:v>-3.54</c:v>
                </c:pt>
                <c:pt idx="444">
                  <c:v>-4.12</c:v>
                </c:pt>
                <c:pt idx="445">
                  <c:v>-3.62</c:v>
                </c:pt>
                <c:pt idx="446">
                  <c:v>-3.7</c:v>
                </c:pt>
                <c:pt idx="447">
                  <c:v>-3.6199999999999997</c:v>
                </c:pt>
                <c:pt idx="448">
                  <c:v>-3.9199999999999995</c:v>
                </c:pt>
                <c:pt idx="449">
                  <c:v>-3.7799999999999989</c:v>
                </c:pt>
                <c:pt idx="450">
                  <c:v>-3.9999999999999991</c:v>
                </c:pt>
                <c:pt idx="451">
                  <c:v>-4.0200000000000005</c:v>
                </c:pt>
                <c:pt idx="452">
                  <c:v>-4.24</c:v>
                </c:pt>
                <c:pt idx="453">
                  <c:v>-3.9</c:v>
                </c:pt>
                <c:pt idx="454">
                  <c:v>-4.0200000000000005</c:v>
                </c:pt>
                <c:pt idx="455">
                  <c:v>-4.5200000000000005</c:v>
                </c:pt>
                <c:pt idx="456">
                  <c:v>-4.6199999999999992</c:v>
                </c:pt>
                <c:pt idx="457">
                  <c:v>-4.58</c:v>
                </c:pt>
                <c:pt idx="458">
                  <c:v>-4.5200000000000005</c:v>
                </c:pt>
                <c:pt idx="459">
                  <c:v>-4.6399999999999997</c:v>
                </c:pt>
                <c:pt idx="460">
                  <c:v>-4.6399999999999997</c:v>
                </c:pt>
                <c:pt idx="461">
                  <c:v>-4.3800000000000008</c:v>
                </c:pt>
                <c:pt idx="462">
                  <c:v>-4.5600000000000005</c:v>
                </c:pt>
                <c:pt idx="463">
                  <c:v>-4.62</c:v>
                </c:pt>
                <c:pt idx="464">
                  <c:v>-4.82</c:v>
                </c:pt>
                <c:pt idx="465">
                  <c:v>-4.7600000000000007</c:v>
                </c:pt>
                <c:pt idx="466">
                  <c:v>-5.14</c:v>
                </c:pt>
                <c:pt idx="467">
                  <c:v>-5.08</c:v>
                </c:pt>
                <c:pt idx="468">
                  <c:v>-5.76</c:v>
                </c:pt>
                <c:pt idx="469">
                  <c:v>-5.62</c:v>
                </c:pt>
                <c:pt idx="470">
                  <c:v>-5.36</c:v>
                </c:pt>
                <c:pt idx="471">
                  <c:v>-4.9800000000000004</c:v>
                </c:pt>
                <c:pt idx="472">
                  <c:v>-5.0000000000000009</c:v>
                </c:pt>
                <c:pt idx="473">
                  <c:v>-4.7600000000000007</c:v>
                </c:pt>
                <c:pt idx="474">
                  <c:v>-4.4800000000000004</c:v>
                </c:pt>
                <c:pt idx="475">
                  <c:v>-4.76</c:v>
                </c:pt>
                <c:pt idx="476">
                  <c:v>-4.78</c:v>
                </c:pt>
                <c:pt idx="477">
                  <c:v>-4.42</c:v>
                </c:pt>
                <c:pt idx="478">
                  <c:v>-3.8200000000000003</c:v>
                </c:pt>
                <c:pt idx="479">
                  <c:v>-3.6799999999999997</c:v>
                </c:pt>
                <c:pt idx="480">
                  <c:v>-3.1799999999999997</c:v>
                </c:pt>
                <c:pt idx="481">
                  <c:v>-2.9799999999999995</c:v>
                </c:pt>
                <c:pt idx="482">
                  <c:v>-2.88</c:v>
                </c:pt>
                <c:pt idx="483">
                  <c:v>-3.2600000000000002</c:v>
                </c:pt>
                <c:pt idx="484">
                  <c:v>-3.1800000000000006</c:v>
                </c:pt>
                <c:pt idx="485">
                  <c:v>-3.0200000000000005</c:v>
                </c:pt>
                <c:pt idx="486">
                  <c:v>-3.2</c:v>
                </c:pt>
                <c:pt idx="487">
                  <c:v>-3.5</c:v>
                </c:pt>
                <c:pt idx="488">
                  <c:v>-3.5199999999999996</c:v>
                </c:pt>
                <c:pt idx="489">
                  <c:v>-3.38</c:v>
                </c:pt>
                <c:pt idx="490">
                  <c:v>-3.78</c:v>
                </c:pt>
                <c:pt idx="491">
                  <c:v>-3.72</c:v>
                </c:pt>
                <c:pt idx="492">
                  <c:v>-3.46</c:v>
                </c:pt>
                <c:pt idx="493">
                  <c:v>-3.5000000000000009</c:v>
                </c:pt>
                <c:pt idx="494">
                  <c:v>-3.8800000000000003</c:v>
                </c:pt>
                <c:pt idx="495">
                  <c:v>-3.7400000000000007</c:v>
                </c:pt>
                <c:pt idx="496">
                  <c:v>-3.9200000000000004</c:v>
                </c:pt>
                <c:pt idx="497">
                  <c:v>-4.0400000000000009</c:v>
                </c:pt>
                <c:pt idx="498">
                  <c:v>-3.7399999999999998</c:v>
                </c:pt>
                <c:pt idx="499">
                  <c:v>-3.7000000000000006</c:v>
                </c:pt>
                <c:pt idx="500">
                  <c:v>-3.9</c:v>
                </c:pt>
                <c:pt idx="501">
                  <c:v>-3.8199999999999994</c:v>
                </c:pt>
                <c:pt idx="502">
                  <c:v>-3.88</c:v>
                </c:pt>
                <c:pt idx="503">
                  <c:v>-4.24</c:v>
                </c:pt>
                <c:pt idx="504">
                  <c:v>-4.2799999999999994</c:v>
                </c:pt>
                <c:pt idx="505">
                  <c:v>-4.6199999999999992</c:v>
                </c:pt>
                <c:pt idx="506">
                  <c:v>-4.6199999999999992</c:v>
                </c:pt>
                <c:pt idx="507">
                  <c:v>-4.4399999999999995</c:v>
                </c:pt>
                <c:pt idx="508">
                  <c:v>-4.18</c:v>
                </c:pt>
                <c:pt idx="509">
                  <c:v>-4.0600000000000005</c:v>
                </c:pt>
                <c:pt idx="510">
                  <c:v>-3.6199999999999997</c:v>
                </c:pt>
                <c:pt idx="511">
                  <c:v>-4.4800000000000004</c:v>
                </c:pt>
                <c:pt idx="512">
                  <c:v>-4.4999999999999991</c:v>
                </c:pt>
                <c:pt idx="513">
                  <c:v>-4.68</c:v>
                </c:pt>
                <c:pt idx="514">
                  <c:v>-4.9399999999999995</c:v>
                </c:pt>
                <c:pt idx="515">
                  <c:v>-5.2199999999999989</c:v>
                </c:pt>
                <c:pt idx="516">
                  <c:v>-4.7599999999999971</c:v>
                </c:pt>
                <c:pt idx="517">
                  <c:v>-5.1399999999999988</c:v>
                </c:pt>
                <c:pt idx="518">
                  <c:v>-5.6199999999999983</c:v>
                </c:pt>
                <c:pt idx="519">
                  <c:v>-5.419999999999999</c:v>
                </c:pt>
                <c:pt idx="520">
                  <c:v>-5.2</c:v>
                </c:pt>
                <c:pt idx="521">
                  <c:v>-5.0400000000000009</c:v>
                </c:pt>
                <c:pt idx="522">
                  <c:v>-5.1199999999999992</c:v>
                </c:pt>
                <c:pt idx="523">
                  <c:v>-4.88</c:v>
                </c:pt>
                <c:pt idx="524">
                  <c:v>-5.0599999999999996</c:v>
                </c:pt>
                <c:pt idx="525">
                  <c:v>-5.2799999999999994</c:v>
                </c:pt>
                <c:pt idx="526">
                  <c:v>-5.42</c:v>
                </c:pt>
                <c:pt idx="527">
                  <c:v>-5.44</c:v>
                </c:pt>
                <c:pt idx="528">
                  <c:v>-5.3</c:v>
                </c:pt>
                <c:pt idx="529">
                  <c:v>-4.76</c:v>
                </c:pt>
                <c:pt idx="530">
                  <c:v>-4.6599999999999993</c:v>
                </c:pt>
                <c:pt idx="531">
                  <c:v>-4.339999999999999</c:v>
                </c:pt>
                <c:pt idx="532">
                  <c:v>-3.9200000000000004</c:v>
                </c:pt>
                <c:pt idx="533">
                  <c:v>-3.88</c:v>
                </c:pt>
                <c:pt idx="534">
                  <c:v>-4.12</c:v>
                </c:pt>
                <c:pt idx="535">
                  <c:v>-3.7599999999999993</c:v>
                </c:pt>
                <c:pt idx="536">
                  <c:v>-3.9799999999999995</c:v>
                </c:pt>
                <c:pt idx="537">
                  <c:v>-4.6599999999999993</c:v>
                </c:pt>
                <c:pt idx="538">
                  <c:v>-4.4599999999999991</c:v>
                </c:pt>
                <c:pt idx="539">
                  <c:v>-4.9400000000000004</c:v>
                </c:pt>
                <c:pt idx="540">
                  <c:v>-5.580000000000001</c:v>
                </c:pt>
                <c:pt idx="541">
                  <c:v>-5.9200000000000017</c:v>
                </c:pt>
                <c:pt idx="542">
                  <c:v>-5.3200000000000021</c:v>
                </c:pt>
                <c:pt idx="543">
                  <c:v>-5.6200000000000019</c:v>
                </c:pt>
                <c:pt idx="544">
                  <c:v>-5.4800000000000013</c:v>
                </c:pt>
                <c:pt idx="545">
                  <c:v>-5.1400000000000006</c:v>
                </c:pt>
                <c:pt idx="546">
                  <c:v>-4.62</c:v>
                </c:pt>
                <c:pt idx="547">
                  <c:v>-4.6599999999999993</c:v>
                </c:pt>
                <c:pt idx="548">
                  <c:v>-4.4599999999999991</c:v>
                </c:pt>
                <c:pt idx="549">
                  <c:v>-4.0599999999999978</c:v>
                </c:pt>
                <c:pt idx="550">
                  <c:v>-4.1399999999999988</c:v>
                </c:pt>
                <c:pt idx="551">
                  <c:v>-4.1199999999999992</c:v>
                </c:pt>
                <c:pt idx="552">
                  <c:v>-4.160000000000001</c:v>
                </c:pt>
                <c:pt idx="553">
                  <c:v>-4.2600000000000007</c:v>
                </c:pt>
                <c:pt idx="554">
                  <c:v>-4.7800000000000029</c:v>
                </c:pt>
                <c:pt idx="555">
                  <c:v>-4.6600000000000019</c:v>
                </c:pt>
                <c:pt idx="556">
                  <c:v>-4.6200000000000028</c:v>
                </c:pt>
                <c:pt idx="557">
                  <c:v>-4.6800000000000024</c:v>
                </c:pt>
                <c:pt idx="558">
                  <c:v>-4.5200000000000031</c:v>
                </c:pt>
                <c:pt idx="559">
                  <c:v>-4.5000000000000027</c:v>
                </c:pt>
                <c:pt idx="560">
                  <c:v>-4.4600000000000026</c:v>
                </c:pt>
                <c:pt idx="561">
                  <c:v>-4.5400000000000018</c:v>
                </c:pt>
                <c:pt idx="562">
                  <c:v>-4.4800000000000013</c:v>
                </c:pt>
                <c:pt idx="563">
                  <c:v>-4.5200000000000005</c:v>
                </c:pt>
                <c:pt idx="564">
                  <c:v>-4.3600000000000012</c:v>
                </c:pt>
                <c:pt idx="565">
                  <c:v>-4.42</c:v>
                </c:pt>
                <c:pt idx="566">
                  <c:v>-4.4599999999999982</c:v>
                </c:pt>
                <c:pt idx="567">
                  <c:v>-4.4399999999999977</c:v>
                </c:pt>
                <c:pt idx="568">
                  <c:v>-4.5599999999999996</c:v>
                </c:pt>
                <c:pt idx="569">
                  <c:v>-4.1199999999999992</c:v>
                </c:pt>
                <c:pt idx="570">
                  <c:v>-4.3</c:v>
                </c:pt>
                <c:pt idx="571">
                  <c:v>-4.1000000000000032</c:v>
                </c:pt>
                <c:pt idx="572">
                  <c:v>-4.0200000000000014</c:v>
                </c:pt>
                <c:pt idx="573">
                  <c:v>-4.1200000000000019</c:v>
                </c:pt>
                <c:pt idx="574">
                  <c:v>-4.3600000000000021</c:v>
                </c:pt>
                <c:pt idx="575">
                  <c:v>-3.7400000000000007</c:v>
                </c:pt>
                <c:pt idx="576">
                  <c:v>-3.5799999999999983</c:v>
                </c:pt>
                <c:pt idx="577">
                  <c:v>-3.6799999999999984</c:v>
                </c:pt>
                <c:pt idx="578">
                  <c:v>-3.5799999999999956</c:v>
                </c:pt>
                <c:pt idx="579">
                  <c:v>-3.619999999999993</c:v>
                </c:pt>
                <c:pt idx="580">
                  <c:v>-3.6399999999999948</c:v>
                </c:pt>
                <c:pt idx="581">
                  <c:v>-3.6599999999999939</c:v>
                </c:pt>
                <c:pt idx="582">
                  <c:v>-3.4399999999999951</c:v>
                </c:pt>
                <c:pt idx="583">
                  <c:v>-3.4799999999999982</c:v>
                </c:pt>
                <c:pt idx="584">
                  <c:v>-3.1399999999999979</c:v>
                </c:pt>
                <c:pt idx="585">
                  <c:v>-3.099999999999997</c:v>
                </c:pt>
                <c:pt idx="586">
                  <c:v>-3.5200000000000018</c:v>
                </c:pt>
                <c:pt idx="587">
                  <c:v>-3.8200000000000016</c:v>
                </c:pt>
                <c:pt idx="588">
                  <c:v>-3.680000000000001</c:v>
                </c:pt>
                <c:pt idx="589">
                  <c:v>-3.900000000000003</c:v>
                </c:pt>
                <c:pt idx="590">
                  <c:v>-4.1800000000000042</c:v>
                </c:pt>
                <c:pt idx="591">
                  <c:v>-3.6200000000000019</c:v>
                </c:pt>
                <c:pt idx="592">
                  <c:v>-3.2000000000000028</c:v>
                </c:pt>
                <c:pt idx="593">
                  <c:v>-3.3800000000000012</c:v>
                </c:pt>
                <c:pt idx="594">
                  <c:v>-2.7800000000000011</c:v>
                </c:pt>
                <c:pt idx="595">
                  <c:v>-2.4799999999999982</c:v>
                </c:pt>
                <c:pt idx="596">
                  <c:v>-2.6599999999999966</c:v>
                </c:pt>
                <c:pt idx="597">
                  <c:v>-2.9999999999999973</c:v>
                </c:pt>
                <c:pt idx="598">
                  <c:v>-2.8199999999999958</c:v>
                </c:pt>
                <c:pt idx="599">
                  <c:v>-3.1399999999999979</c:v>
                </c:pt>
                <c:pt idx="600">
                  <c:v>-3.5599999999999996</c:v>
                </c:pt>
                <c:pt idx="601">
                  <c:v>-3.9800000000000013</c:v>
                </c:pt>
                <c:pt idx="602">
                  <c:v>-3.7</c:v>
                </c:pt>
                <c:pt idx="603">
                  <c:v>-3.6599999999999993</c:v>
                </c:pt>
                <c:pt idx="604">
                  <c:v>-3.5599999999999965</c:v>
                </c:pt>
                <c:pt idx="605">
                  <c:v>-3.3999999999999972</c:v>
                </c:pt>
                <c:pt idx="606">
                  <c:v>-2.5799999999999983</c:v>
                </c:pt>
                <c:pt idx="607">
                  <c:v>-2.4599999999999995</c:v>
                </c:pt>
                <c:pt idx="608">
                  <c:v>-2.3600000000000021</c:v>
                </c:pt>
                <c:pt idx="609">
                  <c:v>-2.4600000000000053</c:v>
                </c:pt>
                <c:pt idx="610">
                  <c:v>-2.2600000000000051</c:v>
                </c:pt>
                <c:pt idx="611">
                  <c:v>-2.480000000000004</c:v>
                </c:pt>
                <c:pt idx="612">
                  <c:v>-2.7200000000000046</c:v>
                </c:pt>
                <c:pt idx="613">
                  <c:v>-2.5400000000000036</c:v>
                </c:pt>
                <c:pt idx="614">
                  <c:v>-2.7</c:v>
                </c:pt>
                <c:pt idx="615">
                  <c:v>-2.7199999999999989</c:v>
                </c:pt>
                <c:pt idx="616">
                  <c:v>-3.0799999999999983</c:v>
                </c:pt>
                <c:pt idx="617">
                  <c:v>-2.8599999999999968</c:v>
                </c:pt>
                <c:pt idx="618">
                  <c:v>-3.019999999999996</c:v>
                </c:pt>
                <c:pt idx="619">
                  <c:v>-3.1399999999999979</c:v>
                </c:pt>
                <c:pt idx="620">
                  <c:v>-3.0399999999999991</c:v>
                </c:pt>
                <c:pt idx="621">
                  <c:v>-3.2599999999999993</c:v>
                </c:pt>
                <c:pt idx="622">
                  <c:v>-3.3</c:v>
                </c:pt>
                <c:pt idx="623">
                  <c:v>-3.3600000000000008</c:v>
                </c:pt>
                <c:pt idx="624">
                  <c:v>-3.3000000000000016</c:v>
                </c:pt>
                <c:pt idx="625">
                  <c:v>-3.5</c:v>
                </c:pt>
                <c:pt idx="626">
                  <c:v>-3.3</c:v>
                </c:pt>
                <c:pt idx="627">
                  <c:v>-3.6799999999999997</c:v>
                </c:pt>
                <c:pt idx="628">
                  <c:v>-3.7600000000000007</c:v>
                </c:pt>
                <c:pt idx="629">
                  <c:v>-3.9399999999999991</c:v>
                </c:pt>
                <c:pt idx="630">
                  <c:v>-3.8599999999999994</c:v>
                </c:pt>
                <c:pt idx="631">
                  <c:v>-3.78</c:v>
                </c:pt>
                <c:pt idx="632">
                  <c:v>-3.6599999999999993</c:v>
                </c:pt>
                <c:pt idx="633">
                  <c:v>-3.419999999999999</c:v>
                </c:pt>
                <c:pt idx="634">
                  <c:v>-3.3</c:v>
                </c:pt>
                <c:pt idx="635">
                  <c:v>-3.5200000000000005</c:v>
                </c:pt>
                <c:pt idx="636">
                  <c:v>-3.0000000000000013</c:v>
                </c:pt>
                <c:pt idx="637">
                  <c:v>-2.8800000000000012</c:v>
                </c:pt>
                <c:pt idx="638">
                  <c:v>-3.160000000000001</c:v>
                </c:pt>
                <c:pt idx="639">
                  <c:v>-3.0200000000000005</c:v>
                </c:pt>
                <c:pt idx="640">
                  <c:v>-2.8200000000000003</c:v>
                </c:pt>
                <c:pt idx="641">
                  <c:v>-3.0999999999999988</c:v>
                </c:pt>
                <c:pt idx="642">
                  <c:v>-3.0999999999999988</c:v>
                </c:pt>
                <c:pt idx="643">
                  <c:v>-2.9999999999999987</c:v>
                </c:pt>
                <c:pt idx="644">
                  <c:v>-3.0200000000000005</c:v>
                </c:pt>
                <c:pt idx="645">
                  <c:v>-3.0200000000000005</c:v>
                </c:pt>
                <c:pt idx="646">
                  <c:v>-3.2400000000000007</c:v>
                </c:pt>
                <c:pt idx="647">
                  <c:v>-3.0200000000000005</c:v>
                </c:pt>
                <c:pt idx="648">
                  <c:v>-3.080000000000001</c:v>
                </c:pt>
                <c:pt idx="649">
                  <c:v>-3.0400000000000005</c:v>
                </c:pt>
                <c:pt idx="650">
                  <c:v>-2.8200000000000003</c:v>
                </c:pt>
                <c:pt idx="651">
                  <c:v>-2.88</c:v>
                </c:pt>
                <c:pt idx="652">
                  <c:v>-3.2800000000000011</c:v>
                </c:pt>
                <c:pt idx="653">
                  <c:v>-3.4599999999999995</c:v>
                </c:pt>
                <c:pt idx="654">
                  <c:v>-3.3999999999999986</c:v>
                </c:pt>
                <c:pt idx="655">
                  <c:v>-3.6799999999999997</c:v>
                </c:pt>
                <c:pt idx="656">
                  <c:v>-3.72</c:v>
                </c:pt>
                <c:pt idx="657">
                  <c:v>-3.4799999999999995</c:v>
                </c:pt>
                <c:pt idx="658">
                  <c:v>-2.9200000000000004</c:v>
                </c:pt>
                <c:pt idx="659">
                  <c:v>-3.0200000000000005</c:v>
                </c:pt>
                <c:pt idx="660">
                  <c:v>-2.9200000000000004</c:v>
                </c:pt>
                <c:pt idx="661">
                  <c:v>-2.62</c:v>
                </c:pt>
                <c:pt idx="662">
                  <c:v>-2.7800000000000011</c:v>
                </c:pt>
                <c:pt idx="663">
                  <c:v>-2.9600000000000009</c:v>
                </c:pt>
                <c:pt idx="664">
                  <c:v>-2.7</c:v>
                </c:pt>
                <c:pt idx="665">
                  <c:v>-2.78</c:v>
                </c:pt>
                <c:pt idx="666">
                  <c:v>-2.78</c:v>
                </c:pt>
                <c:pt idx="667">
                  <c:v>-2.3399999999999976</c:v>
                </c:pt>
                <c:pt idx="668">
                  <c:v>-2.4799999999999982</c:v>
                </c:pt>
                <c:pt idx="669">
                  <c:v>-2.7399999999999993</c:v>
                </c:pt>
                <c:pt idx="670">
                  <c:v>-2.9999999999999987</c:v>
                </c:pt>
                <c:pt idx="671">
                  <c:v>-3.1399999999999979</c:v>
                </c:pt>
                <c:pt idx="672">
                  <c:v>-3.0999999999999988</c:v>
                </c:pt>
                <c:pt idx="673">
                  <c:v>-2.9999999999999987</c:v>
                </c:pt>
                <c:pt idx="674">
                  <c:v>-3.0399999999999991</c:v>
                </c:pt>
                <c:pt idx="675">
                  <c:v>-2.6</c:v>
                </c:pt>
                <c:pt idx="676">
                  <c:v>-2.740000000000002</c:v>
                </c:pt>
                <c:pt idx="677">
                  <c:v>-2.740000000000002</c:v>
                </c:pt>
                <c:pt idx="678">
                  <c:v>-2.8400000000000021</c:v>
                </c:pt>
                <c:pt idx="679">
                  <c:v>-2.7000000000000015</c:v>
                </c:pt>
                <c:pt idx="680">
                  <c:v>-2.9200000000000004</c:v>
                </c:pt>
                <c:pt idx="681">
                  <c:v>-2.7999999999999985</c:v>
                </c:pt>
                <c:pt idx="682">
                  <c:v>-2.7599999999999993</c:v>
                </c:pt>
                <c:pt idx="683">
                  <c:v>-2.419999999999999</c:v>
                </c:pt>
                <c:pt idx="684">
                  <c:v>-2.6799999999999997</c:v>
                </c:pt>
                <c:pt idx="685">
                  <c:v>-2.5600000000000009</c:v>
                </c:pt>
                <c:pt idx="686">
                  <c:v>-2.580000000000001</c:v>
                </c:pt>
                <c:pt idx="687">
                  <c:v>-3.1400000000000006</c:v>
                </c:pt>
                <c:pt idx="688">
                  <c:v>-3.5200000000000018</c:v>
                </c:pt>
                <c:pt idx="689">
                  <c:v>-2.9200000000000017</c:v>
                </c:pt>
                <c:pt idx="690">
                  <c:v>-2.5000000000000013</c:v>
                </c:pt>
                <c:pt idx="691">
                  <c:v>-2.3200000000000029</c:v>
                </c:pt>
                <c:pt idx="692">
                  <c:v>-2.1400000000000019</c:v>
                </c:pt>
                <c:pt idx="693">
                  <c:v>-2.0200000000000018</c:v>
                </c:pt>
                <c:pt idx="694">
                  <c:v>-2.2999999999999998</c:v>
                </c:pt>
                <c:pt idx="695">
                  <c:v>-2.8200000000000003</c:v>
                </c:pt>
                <c:pt idx="696">
                  <c:v>-2.6599999999999993</c:v>
                </c:pt>
                <c:pt idx="697">
                  <c:v>-2.4800000000000013</c:v>
                </c:pt>
                <c:pt idx="698">
                  <c:v>-2.3000000000000016</c:v>
                </c:pt>
                <c:pt idx="699">
                  <c:v>-2.4400000000000035</c:v>
                </c:pt>
                <c:pt idx="700">
                  <c:v>-2.3000000000000029</c:v>
                </c:pt>
                <c:pt idx="701">
                  <c:v>-2.740000000000002</c:v>
                </c:pt>
                <c:pt idx="702">
                  <c:v>-2.8800000000000012</c:v>
                </c:pt>
                <c:pt idx="703">
                  <c:v>-3.2</c:v>
                </c:pt>
                <c:pt idx="704">
                  <c:v>-3.2399999999999993</c:v>
                </c:pt>
                <c:pt idx="705">
                  <c:v>-3.2799999999999985</c:v>
                </c:pt>
                <c:pt idx="706">
                  <c:v>-3.419999999999999</c:v>
                </c:pt>
                <c:pt idx="707">
                  <c:v>-3.1399999999999992</c:v>
                </c:pt>
                <c:pt idx="708">
                  <c:v>-3.1599999999999993</c:v>
                </c:pt>
                <c:pt idx="709">
                  <c:v>-3.0999999999999988</c:v>
                </c:pt>
                <c:pt idx="710">
                  <c:v>-2.9799999999999982</c:v>
                </c:pt>
                <c:pt idx="711">
                  <c:v>-2.7799999999999985</c:v>
                </c:pt>
                <c:pt idx="712">
                  <c:v>-3.1799999999999971</c:v>
                </c:pt>
                <c:pt idx="713">
                  <c:v>-3.2199999999999975</c:v>
                </c:pt>
                <c:pt idx="714">
                  <c:v>-3.0199999999999974</c:v>
                </c:pt>
                <c:pt idx="715">
                  <c:v>-3.0199999999999987</c:v>
                </c:pt>
                <c:pt idx="716">
                  <c:v>-3.0199999999999987</c:v>
                </c:pt>
                <c:pt idx="717">
                  <c:v>-2.6799999999999997</c:v>
                </c:pt>
                <c:pt idx="718">
                  <c:v>-2.8599999999999994</c:v>
                </c:pt>
                <c:pt idx="719">
                  <c:v>-3.2</c:v>
                </c:pt>
                <c:pt idx="720">
                  <c:v>-3.2199999999999989</c:v>
                </c:pt>
                <c:pt idx="721">
                  <c:v>-3.0599999999999978</c:v>
                </c:pt>
                <c:pt idx="722">
                  <c:v>-3.4399999999999991</c:v>
                </c:pt>
                <c:pt idx="723">
                  <c:v>-3.12</c:v>
                </c:pt>
                <c:pt idx="724">
                  <c:v>-3.3</c:v>
                </c:pt>
                <c:pt idx="725">
                  <c:v>-3.4800000000000013</c:v>
                </c:pt>
                <c:pt idx="726">
                  <c:v>-3.740000000000002</c:v>
                </c:pt>
                <c:pt idx="727">
                  <c:v>-3.4400000000000004</c:v>
                </c:pt>
                <c:pt idx="728">
                  <c:v>-3.6599999999999993</c:v>
                </c:pt>
                <c:pt idx="729">
                  <c:v>-3.2399999999999993</c:v>
                </c:pt>
                <c:pt idx="730">
                  <c:v>-3.2799999999999985</c:v>
                </c:pt>
                <c:pt idx="731">
                  <c:v>-3.3199999999999976</c:v>
                </c:pt>
                <c:pt idx="732">
                  <c:v>-3.4399999999999977</c:v>
                </c:pt>
                <c:pt idx="733">
                  <c:v>-3.0399999999999978</c:v>
                </c:pt>
                <c:pt idx="734">
                  <c:v>-3.2199999999999989</c:v>
                </c:pt>
                <c:pt idx="735">
                  <c:v>-2.9999999999999987</c:v>
                </c:pt>
                <c:pt idx="736">
                  <c:v>-3.3599999999999994</c:v>
                </c:pt>
                <c:pt idx="737">
                  <c:v>-3.5399999999999991</c:v>
                </c:pt>
                <c:pt idx="738">
                  <c:v>-3.319999999999999</c:v>
                </c:pt>
                <c:pt idx="739">
                  <c:v>-3.339999999999999</c:v>
                </c:pt>
                <c:pt idx="740">
                  <c:v>-3.819999999999999</c:v>
                </c:pt>
                <c:pt idx="741">
                  <c:v>-3.5599999999999996</c:v>
                </c:pt>
                <c:pt idx="742">
                  <c:v>-3.8</c:v>
                </c:pt>
                <c:pt idx="743">
                  <c:v>-4.1599999999999993</c:v>
                </c:pt>
                <c:pt idx="744">
                  <c:v>-4.1199999999999992</c:v>
                </c:pt>
                <c:pt idx="745">
                  <c:v>-3.9599999999999995</c:v>
                </c:pt>
                <c:pt idx="746">
                  <c:v>-4.0199999999999987</c:v>
                </c:pt>
                <c:pt idx="747">
                  <c:v>-3.7599999999999993</c:v>
                </c:pt>
                <c:pt idx="748">
                  <c:v>-3.72</c:v>
                </c:pt>
                <c:pt idx="749">
                  <c:v>-4.0200000000000005</c:v>
                </c:pt>
                <c:pt idx="750">
                  <c:v>-3.8800000000000012</c:v>
                </c:pt>
                <c:pt idx="751">
                  <c:v>-3.6000000000000014</c:v>
                </c:pt>
                <c:pt idx="752">
                  <c:v>-3.6</c:v>
                </c:pt>
                <c:pt idx="753">
                  <c:v>-3.4799999999999995</c:v>
                </c:pt>
                <c:pt idx="754">
                  <c:v>-3.3599999999999994</c:v>
                </c:pt>
                <c:pt idx="755">
                  <c:v>-3.2799999999999985</c:v>
                </c:pt>
                <c:pt idx="756">
                  <c:v>-3.0799999999999983</c:v>
                </c:pt>
                <c:pt idx="757">
                  <c:v>-2.8999999999999986</c:v>
                </c:pt>
                <c:pt idx="758">
                  <c:v>-3.1799999999999997</c:v>
                </c:pt>
                <c:pt idx="759">
                  <c:v>-3.1400000000000006</c:v>
                </c:pt>
                <c:pt idx="760">
                  <c:v>-2.9600000000000009</c:v>
                </c:pt>
                <c:pt idx="761">
                  <c:v>-2.8800000000000012</c:v>
                </c:pt>
                <c:pt idx="762">
                  <c:v>-2.8400000000000021</c:v>
                </c:pt>
                <c:pt idx="763">
                  <c:v>-2.660000000000001</c:v>
                </c:pt>
                <c:pt idx="764">
                  <c:v>-2.660000000000001</c:v>
                </c:pt>
                <c:pt idx="765">
                  <c:v>-2.8200000000000003</c:v>
                </c:pt>
                <c:pt idx="766">
                  <c:v>-2.839999999999999</c:v>
                </c:pt>
                <c:pt idx="767">
                  <c:v>-2.9399999999999991</c:v>
                </c:pt>
                <c:pt idx="768">
                  <c:v>-2.9799999999999995</c:v>
                </c:pt>
                <c:pt idx="769">
                  <c:v>-3.1799999999999997</c:v>
                </c:pt>
                <c:pt idx="770">
                  <c:v>-3.3600000000000008</c:v>
                </c:pt>
                <c:pt idx="771">
                  <c:v>-3.180000000000001</c:v>
                </c:pt>
                <c:pt idx="772">
                  <c:v>-3.22</c:v>
                </c:pt>
                <c:pt idx="773">
                  <c:v>-2.7599999999999993</c:v>
                </c:pt>
                <c:pt idx="774">
                  <c:v>-2.3999999999999986</c:v>
                </c:pt>
                <c:pt idx="775">
                  <c:v>-2.1999999999999984</c:v>
                </c:pt>
                <c:pt idx="776">
                  <c:v>-2.5799999999999996</c:v>
                </c:pt>
                <c:pt idx="777">
                  <c:v>-2.38</c:v>
                </c:pt>
                <c:pt idx="778">
                  <c:v>-2.7600000000000007</c:v>
                </c:pt>
                <c:pt idx="779">
                  <c:v>-2.2600000000000007</c:v>
                </c:pt>
                <c:pt idx="780">
                  <c:v>-2.2200000000000002</c:v>
                </c:pt>
                <c:pt idx="781">
                  <c:v>-2.2199999999999989</c:v>
                </c:pt>
                <c:pt idx="782">
                  <c:v>-2.6799999999999984</c:v>
                </c:pt>
                <c:pt idx="783">
                  <c:v>-2.7799999999999967</c:v>
                </c:pt>
                <c:pt idx="784">
                  <c:v>-3.4399999999999977</c:v>
                </c:pt>
                <c:pt idx="785">
                  <c:v>-3.6199999999999988</c:v>
                </c:pt>
                <c:pt idx="786">
                  <c:v>-3.2399999999999993</c:v>
                </c:pt>
                <c:pt idx="787">
                  <c:v>-2.8800000000000012</c:v>
                </c:pt>
                <c:pt idx="788">
                  <c:v>-2.740000000000002</c:v>
                </c:pt>
                <c:pt idx="789">
                  <c:v>-2.6000000000000014</c:v>
                </c:pt>
                <c:pt idx="790">
                  <c:v>-2.4799999999999995</c:v>
                </c:pt>
                <c:pt idx="791">
                  <c:v>-3.0400000000000005</c:v>
                </c:pt>
                <c:pt idx="792">
                  <c:v>-2.8599999999999994</c:v>
                </c:pt>
                <c:pt idx="793">
                  <c:v>-2.6199999999999988</c:v>
                </c:pt>
                <c:pt idx="794">
                  <c:v>-2.5799999999999996</c:v>
                </c:pt>
                <c:pt idx="795">
                  <c:v>-2.4800000000000013</c:v>
                </c:pt>
                <c:pt idx="796">
                  <c:v>-2.680000000000001</c:v>
                </c:pt>
                <c:pt idx="797">
                  <c:v>-2.9600000000000009</c:v>
                </c:pt>
                <c:pt idx="798">
                  <c:v>-3.3800000000000012</c:v>
                </c:pt>
                <c:pt idx="799">
                  <c:v>-3.6</c:v>
                </c:pt>
                <c:pt idx="800">
                  <c:v>-3.7399999999999993</c:v>
                </c:pt>
                <c:pt idx="801">
                  <c:v>-3.4599999999999982</c:v>
                </c:pt>
                <c:pt idx="802">
                  <c:v>-3.419999999999999</c:v>
                </c:pt>
                <c:pt idx="803">
                  <c:v>-3.2399999999999993</c:v>
                </c:pt>
                <c:pt idx="804">
                  <c:v>-3.4399999999999991</c:v>
                </c:pt>
                <c:pt idx="805">
                  <c:v>-3.7</c:v>
                </c:pt>
                <c:pt idx="806">
                  <c:v>-3.9400000000000004</c:v>
                </c:pt>
                <c:pt idx="807">
                  <c:v>-3.8</c:v>
                </c:pt>
                <c:pt idx="808">
                  <c:v>-3.9399999999999991</c:v>
                </c:pt>
                <c:pt idx="809">
                  <c:v>-3.0799999999999996</c:v>
                </c:pt>
                <c:pt idx="810">
                  <c:v>-2.4399999999999991</c:v>
                </c:pt>
                <c:pt idx="811">
                  <c:v>-1.759999999999998</c:v>
                </c:pt>
                <c:pt idx="812">
                  <c:v>-1.7999999999999985</c:v>
                </c:pt>
                <c:pt idx="813">
                  <c:v>-1.4599999999999995</c:v>
                </c:pt>
                <c:pt idx="814">
                  <c:v>-1.9799999999999982</c:v>
                </c:pt>
                <c:pt idx="815">
                  <c:v>-2.419999999999999</c:v>
                </c:pt>
                <c:pt idx="816">
                  <c:v>-2.78</c:v>
                </c:pt>
                <c:pt idx="817">
                  <c:v>-3.0599999999999996</c:v>
                </c:pt>
                <c:pt idx="818">
                  <c:v>-3.5799999999999983</c:v>
                </c:pt>
                <c:pt idx="819">
                  <c:v>-3.3599999999999994</c:v>
                </c:pt>
                <c:pt idx="820">
                  <c:v>-3.3399999999999976</c:v>
                </c:pt>
                <c:pt idx="821">
                  <c:v>-3.0199999999999987</c:v>
                </c:pt>
                <c:pt idx="822">
                  <c:v>-2.5799999999999983</c:v>
                </c:pt>
                <c:pt idx="823">
                  <c:v>-2.3999999999999986</c:v>
                </c:pt>
                <c:pt idx="824">
                  <c:v>-2.6799999999999984</c:v>
                </c:pt>
                <c:pt idx="825">
                  <c:v>-2.5799999999999996</c:v>
                </c:pt>
                <c:pt idx="826">
                  <c:v>-2.9999999999999987</c:v>
                </c:pt>
                <c:pt idx="827">
                  <c:v>-3.1</c:v>
                </c:pt>
                <c:pt idx="828">
                  <c:v>-2.8200000000000016</c:v>
                </c:pt>
                <c:pt idx="829">
                  <c:v>-2.8600000000000008</c:v>
                </c:pt>
                <c:pt idx="830">
                  <c:v>-2.4400000000000004</c:v>
                </c:pt>
                <c:pt idx="831">
                  <c:v>-2.4800000000000013</c:v>
                </c:pt>
                <c:pt idx="832">
                  <c:v>-2.62</c:v>
                </c:pt>
                <c:pt idx="833">
                  <c:v>-2.5400000000000005</c:v>
                </c:pt>
                <c:pt idx="834">
                  <c:v>-2.4400000000000004</c:v>
                </c:pt>
                <c:pt idx="835">
                  <c:v>-2.7400000000000007</c:v>
                </c:pt>
                <c:pt idx="836">
                  <c:v>-1.9400000000000006</c:v>
                </c:pt>
                <c:pt idx="837">
                  <c:v>-1.8800000000000012</c:v>
                </c:pt>
                <c:pt idx="838">
                  <c:v>-2.0799999999999996</c:v>
                </c:pt>
                <c:pt idx="839">
                  <c:v>-1.8200000000000003</c:v>
                </c:pt>
                <c:pt idx="840">
                  <c:v>-1.9400000000000006</c:v>
                </c:pt>
                <c:pt idx="841">
                  <c:v>-2.660000000000001</c:v>
                </c:pt>
                <c:pt idx="842">
                  <c:v>-2.4399999999999991</c:v>
                </c:pt>
                <c:pt idx="843">
                  <c:v>-2.3599999999999994</c:v>
                </c:pt>
                <c:pt idx="844">
                  <c:v>-2.3999999999999995</c:v>
                </c:pt>
                <c:pt idx="845">
                  <c:v>-2.7999999999999994</c:v>
                </c:pt>
                <c:pt idx="846">
                  <c:v>-2.6399999999999992</c:v>
                </c:pt>
                <c:pt idx="847">
                  <c:v>-2.8400000000000007</c:v>
                </c:pt>
                <c:pt idx="848">
                  <c:v>-3.1800000000000006</c:v>
                </c:pt>
                <c:pt idx="849">
                  <c:v>-2.9200000000000008</c:v>
                </c:pt>
                <c:pt idx="850">
                  <c:v>-1.9400000000000006</c:v>
                </c:pt>
                <c:pt idx="851">
                  <c:v>-1.7400000000000007</c:v>
                </c:pt>
                <c:pt idx="852">
                  <c:v>-1.8400000000000005</c:v>
                </c:pt>
                <c:pt idx="853">
                  <c:v>-1.2600000000000009</c:v>
                </c:pt>
                <c:pt idx="854">
                  <c:v>-1.620000000000001</c:v>
                </c:pt>
                <c:pt idx="855">
                  <c:v>-2.3400000000000012</c:v>
                </c:pt>
                <c:pt idx="856">
                  <c:v>-2.4600000000000009</c:v>
                </c:pt>
                <c:pt idx="857">
                  <c:v>-2.2000000000000006</c:v>
                </c:pt>
                <c:pt idx="858">
                  <c:v>-2.3400000000000007</c:v>
                </c:pt>
                <c:pt idx="859">
                  <c:v>-2.2399999999999998</c:v>
                </c:pt>
                <c:pt idx="860">
                  <c:v>-2.0199999999999996</c:v>
                </c:pt>
                <c:pt idx="861">
                  <c:v>-1.4600000000000002</c:v>
                </c:pt>
                <c:pt idx="862">
                  <c:v>-1.7399999999999998</c:v>
                </c:pt>
                <c:pt idx="863">
                  <c:v>-2.2800000000000002</c:v>
                </c:pt>
                <c:pt idx="864">
                  <c:v>-2.2600000000000007</c:v>
                </c:pt>
                <c:pt idx="865">
                  <c:v>-2.3600000000000008</c:v>
                </c:pt>
                <c:pt idx="866">
                  <c:v>-3.06</c:v>
                </c:pt>
                <c:pt idx="867">
                  <c:v>-2.4</c:v>
                </c:pt>
                <c:pt idx="868">
                  <c:v>-2.4599999999999995</c:v>
                </c:pt>
                <c:pt idx="869">
                  <c:v>-1.9799999999999998</c:v>
                </c:pt>
                <c:pt idx="870">
                  <c:v>-1.8</c:v>
                </c:pt>
                <c:pt idx="871">
                  <c:v>-1.6600000000000001</c:v>
                </c:pt>
                <c:pt idx="872">
                  <c:v>-2.12</c:v>
                </c:pt>
                <c:pt idx="873">
                  <c:v>-1.7</c:v>
                </c:pt>
                <c:pt idx="874">
                  <c:v>-2.1399999999999997</c:v>
                </c:pt>
                <c:pt idx="875">
                  <c:v>-1.9200000000000004</c:v>
                </c:pt>
                <c:pt idx="876">
                  <c:v>-1.9400000000000006</c:v>
                </c:pt>
                <c:pt idx="877">
                  <c:v>-2.0800000000000005</c:v>
                </c:pt>
                <c:pt idx="878">
                  <c:v>-1.8800000000000003</c:v>
                </c:pt>
                <c:pt idx="879">
                  <c:v>-1.9600000000000002</c:v>
                </c:pt>
                <c:pt idx="880">
                  <c:v>-2.0599999999999996</c:v>
                </c:pt>
                <c:pt idx="881">
                  <c:v>-1.9799999999999991</c:v>
                </c:pt>
                <c:pt idx="882">
                  <c:v>-2.0999999999999992</c:v>
                </c:pt>
                <c:pt idx="883">
                  <c:v>-2.1599999999999993</c:v>
                </c:pt>
                <c:pt idx="884">
                  <c:v>-2.2000000000000002</c:v>
                </c:pt>
                <c:pt idx="885">
                  <c:v>-2.44</c:v>
                </c:pt>
                <c:pt idx="886">
                  <c:v>-2.5199999999999996</c:v>
                </c:pt>
                <c:pt idx="887">
                  <c:v>-2.4</c:v>
                </c:pt>
                <c:pt idx="888">
                  <c:v>-2.66</c:v>
                </c:pt>
                <c:pt idx="889">
                  <c:v>-2.5799999999999996</c:v>
                </c:pt>
                <c:pt idx="890">
                  <c:v>-2.6199999999999997</c:v>
                </c:pt>
                <c:pt idx="891">
                  <c:v>-2.66</c:v>
                </c:pt>
                <c:pt idx="892">
                  <c:v>-3.04</c:v>
                </c:pt>
                <c:pt idx="893">
                  <c:v>-3</c:v>
                </c:pt>
                <c:pt idx="894">
                  <c:v>-3.1399999999999997</c:v>
                </c:pt>
                <c:pt idx="895">
                  <c:v>-3.22</c:v>
                </c:pt>
                <c:pt idx="896">
                  <c:v>-3.3</c:v>
                </c:pt>
                <c:pt idx="897">
                  <c:v>-3.38</c:v>
                </c:pt>
                <c:pt idx="898">
                  <c:v>-3.5599999999999996</c:v>
                </c:pt>
                <c:pt idx="899">
                  <c:v>-3.8</c:v>
                </c:pt>
                <c:pt idx="900">
                  <c:v>-3.94</c:v>
                </c:pt>
                <c:pt idx="901">
                  <c:v>-3.9200000000000004</c:v>
                </c:pt>
                <c:pt idx="902">
                  <c:v>-3.8800000000000003</c:v>
                </c:pt>
                <c:pt idx="903">
                  <c:v>-3.8600000000000003</c:v>
                </c:pt>
                <c:pt idx="904">
                  <c:v>-3.6399999999999997</c:v>
                </c:pt>
                <c:pt idx="905">
                  <c:v>-3.72</c:v>
                </c:pt>
                <c:pt idx="906">
                  <c:v>-3.8</c:v>
                </c:pt>
                <c:pt idx="907">
                  <c:v>-3.5200000000000005</c:v>
                </c:pt>
                <c:pt idx="908">
                  <c:v>-3.3000000000000007</c:v>
                </c:pt>
                <c:pt idx="909">
                  <c:v>-3.3400000000000007</c:v>
                </c:pt>
                <c:pt idx="910">
                  <c:v>-3.1399999999999997</c:v>
                </c:pt>
                <c:pt idx="911">
                  <c:v>-3.1799999999999997</c:v>
                </c:pt>
                <c:pt idx="912">
                  <c:v>-3.1799999999999988</c:v>
                </c:pt>
                <c:pt idx="913">
                  <c:v>-3.2399999999999993</c:v>
                </c:pt>
                <c:pt idx="914">
                  <c:v>-3.4399999999999991</c:v>
                </c:pt>
                <c:pt idx="915">
                  <c:v>-3.5</c:v>
                </c:pt>
                <c:pt idx="916">
                  <c:v>-3.4</c:v>
                </c:pt>
                <c:pt idx="917">
                  <c:v>-3.3600000000000008</c:v>
                </c:pt>
                <c:pt idx="918">
                  <c:v>-3.4400000000000004</c:v>
                </c:pt>
                <c:pt idx="919">
                  <c:v>-3.0600000000000009</c:v>
                </c:pt>
                <c:pt idx="920">
                  <c:v>-3.0200000000000005</c:v>
                </c:pt>
                <c:pt idx="921">
                  <c:v>-2.9800000000000004</c:v>
                </c:pt>
                <c:pt idx="922">
                  <c:v>-2.6799999999999997</c:v>
                </c:pt>
                <c:pt idx="923">
                  <c:v>-2.8199999999999994</c:v>
                </c:pt>
                <c:pt idx="924">
                  <c:v>-3.4199999999999995</c:v>
                </c:pt>
                <c:pt idx="925">
                  <c:v>-3.28</c:v>
                </c:pt>
                <c:pt idx="926">
                  <c:v>-3.1999999999999993</c:v>
                </c:pt>
                <c:pt idx="927">
                  <c:v>-3.7999999999999994</c:v>
                </c:pt>
                <c:pt idx="928">
                  <c:v>-3.56</c:v>
                </c:pt>
                <c:pt idx="929">
                  <c:v>-3.3599999999999994</c:v>
                </c:pt>
                <c:pt idx="930">
                  <c:v>-3.5599999999999996</c:v>
                </c:pt>
                <c:pt idx="931">
                  <c:v>-3.38</c:v>
                </c:pt>
                <c:pt idx="932">
                  <c:v>-2.7</c:v>
                </c:pt>
                <c:pt idx="933">
                  <c:v>-2.6399999999999997</c:v>
                </c:pt>
                <c:pt idx="934">
                  <c:v>-2.72</c:v>
                </c:pt>
                <c:pt idx="935">
                  <c:v>-2.5600000000000009</c:v>
                </c:pt>
                <c:pt idx="936">
                  <c:v>-2.4800000000000013</c:v>
                </c:pt>
                <c:pt idx="937">
                  <c:v>-2.9800000000000013</c:v>
                </c:pt>
                <c:pt idx="938">
                  <c:v>-2.7400000000000007</c:v>
                </c:pt>
                <c:pt idx="939">
                  <c:v>-2.4600000000000009</c:v>
                </c:pt>
                <c:pt idx="940">
                  <c:v>-2.660000000000001</c:v>
                </c:pt>
                <c:pt idx="941">
                  <c:v>-3.1000000000000005</c:v>
                </c:pt>
                <c:pt idx="942">
                  <c:v>-3.1400000000000006</c:v>
                </c:pt>
                <c:pt idx="943">
                  <c:v>-3.3800000000000003</c:v>
                </c:pt>
                <c:pt idx="944">
                  <c:v>-3.46</c:v>
                </c:pt>
                <c:pt idx="945">
                  <c:v>-3.2999999999999994</c:v>
                </c:pt>
                <c:pt idx="946">
                  <c:v>-3.1799999999999988</c:v>
                </c:pt>
                <c:pt idx="947">
                  <c:v>-3.2599999999999993</c:v>
                </c:pt>
                <c:pt idx="948">
                  <c:v>-3.2</c:v>
                </c:pt>
                <c:pt idx="949">
                  <c:v>-3.22</c:v>
                </c:pt>
                <c:pt idx="950">
                  <c:v>-3.0200000000000005</c:v>
                </c:pt>
                <c:pt idx="951">
                  <c:v>-3.3000000000000007</c:v>
                </c:pt>
                <c:pt idx="952">
                  <c:v>-3.06</c:v>
                </c:pt>
                <c:pt idx="953">
                  <c:v>-3.4799999999999995</c:v>
                </c:pt>
                <c:pt idx="954">
                  <c:v>-3.3599999999999994</c:v>
                </c:pt>
                <c:pt idx="955">
                  <c:v>-3.88</c:v>
                </c:pt>
                <c:pt idx="956">
                  <c:v>-3.7</c:v>
                </c:pt>
                <c:pt idx="957">
                  <c:v>-3.44</c:v>
                </c:pt>
                <c:pt idx="958">
                  <c:v>-3.4200000000000004</c:v>
                </c:pt>
                <c:pt idx="959">
                  <c:v>-3.84</c:v>
                </c:pt>
                <c:pt idx="960">
                  <c:v>-3.84</c:v>
                </c:pt>
                <c:pt idx="961">
                  <c:v>-3.7199999999999998</c:v>
                </c:pt>
                <c:pt idx="962">
                  <c:v>-3.84</c:v>
                </c:pt>
                <c:pt idx="963">
                  <c:v>-3.6399999999999997</c:v>
                </c:pt>
                <c:pt idx="964">
                  <c:v>-3.4799999999999995</c:v>
                </c:pt>
                <c:pt idx="965">
                  <c:v>-3.6399999999999997</c:v>
                </c:pt>
                <c:pt idx="966">
                  <c:v>-3.4199999999999995</c:v>
                </c:pt>
                <c:pt idx="967">
                  <c:v>-3.4199999999999995</c:v>
                </c:pt>
                <c:pt idx="968">
                  <c:v>-3.7399999999999993</c:v>
                </c:pt>
                <c:pt idx="969">
                  <c:v>-3.34</c:v>
                </c:pt>
                <c:pt idx="970">
                  <c:v>-2.5999999999999992</c:v>
                </c:pt>
                <c:pt idx="971">
                  <c:v>-2.8199999999999994</c:v>
                </c:pt>
                <c:pt idx="972">
                  <c:v>-3.12</c:v>
                </c:pt>
                <c:pt idx="973">
                  <c:v>-2.62</c:v>
                </c:pt>
                <c:pt idx="974">
                  <c:v>-2.7000000000000006</c:v>
                </c:pt>
                <c:pt idx="975">
                  <c:v>-2.8000000000000007</c:v>
                </c:pt>
                <c:pt idx="976">
                  <c:v>-2.7600000000000002</c:v>
                </c:pt>
                <c:pt idx="977">
                  <c:v>-2.6399999999999992</c:v>
                </c:pt>
                <c:pt idx="978">
                  <c:v>-2.4599999999999995</c:v>
                </c:pt>
                <c:pt idx="979">
                  <c:v>-2.5199999999999987</c:v>
                </c:pt>
                <c:pt idx="980">
                  <c:v>-2.879999999999999</c:v>
                </c:pt>
                <c:pt idx="981">
                  <c:v>-3.2199999999999989</c:v>
                </c:pt>
                <c:pt idx="982">
                  <c:v>-3.0799999999999992</c:v>
                </c:pt>
                <c:pt idx="983">
                  <c:v>-3.4999999999999987</c:v>
                </c:pt>
                <c:pt idx="984">
                  <c:v>-3.719999999999998</c:v>
                </c:pt>
                <c:pt idx="985">
                  <c:v>-3.5999999999999979</c:v>
                </c:pt>
                <c:pt idx="986">
                  <c:v>-3.3199999999999981</c:v>
                </c:pt>
                <c:pt idx="987">
                  <c:v>-3.219999999999998</c:v>
                </c:pt>
                <c:pt idx="988">
                  <c:v>-3.1199999999999983</c:v>
                </c:pt>
                <c:pt idx="989">
                  <c:v>-2.7799999999999985</c:v>
                </c:pt>
                <c:pt idx="990">
                  <c:v>-2.9799999999999991</c:v>
                </c:pt>
                <c:pt idx="991">
                  <c:v>-3.1199999999999988</c:v>
                </c:pt>
                <c:pt idx="992">
                  <c:v>-3.1999999999999993</c:v>
                </c:pt>
                <c:pt idx="993">
                  <c:v>-3.16</c:v>
                </c:pt>
                <c:pt idx="994">
                  <c:v>-3.0800000000000005</c:v>
                </c:pt>
                <c:pt idx="995">
                  <c:v>-3.0800000000000005</c:v>
                </c:pt>
                <c:pt idx="996">
                  <c:v>-3.0600000000000009</c:v>
                </c:pt>
                <c:pt idx="997">
                  <c:v>-3.080000000000001</c:v>
                </c:pt>
                <c:pt idx="998">
                  <c:v>-3.2600000000000007</c:v>
                </c:pt>
                <c:pt idx="999">
                  <c:v>-3.660000000000001</c:v>
                </c:pt>
                <c:pt idx="1000">
                  <c:v>-3.5200000000000005</c:v>
                </c:pt>
                <c:pt idx="1001">
                  <c:v>-3.0000000000000009</c:v>
                </c:pt>
                <c:pt idx="1002">
                  <c:v>-3.2400000000000007</c:v>
                </c:pt>
                <c:pt idx="1003">
                  <c:v>-3.46</c:v>
                </c:pt>
                <c:pt idx="1004">
                  <c:v>-3.1000000000000005</c:v>
                </c:pt>
                <c:pt idx="1005">
                  <c:v>-3.1400000000000006</c:v>
                </c:pt>
                <c:pt idx="1006">
                  <c:v>-3.5</c:v>
                </c:pt>
                <c:pt idx="1007">
                  <c:v>-3.38</c:v>
                </c:pt>
                <c:pt idx="1008">
                  <c:v>-3.2199999999999998</c:v>
                </c:pt>
                <c:pt idx="1009">
                  <c:v>-3.7399999999999993</c:v>
                </c:pt>
                <c:pt idx="1010">
                  <c:v>-3.6399999999999997</c:v>
                </c:pt>
                <c:pt idx="1011">
                  <c:v>-3.66</c:v>
                </c:pt>
                <c:pt idx="1012">
                  <c:v>-3.4200000000000004</c:v>
                </c:pt>
                <c:pt idx="1013">
                  <c:v>-3.120000000000001</c:v>
                </c:pt>
                <c:pt idx="1014">
                  <c:v>-2.580000000000001</c:v>
                </c:pt>
                <c:pt idx="1015">
                  <c:v>-2.4400000000000004</c:v>
                </c:pt>
                <c:pt idx="1016">
                  <c:v>-2.4800000000000004</c:v>
                </c:pt>
                <c:pt idx="1017">
                  <c:v>-2.46</c:v>
                </c:pt>
                <c:pt idx="1018">
                  <c:v>-2.5599999999999996</c:v>
                </c:pt>
                <c:pt idx="1019">
                  <c:v>-2.4799999999999991</c:v>
                </c:pt>
                <c:pt idx="1020">
                  <c:v>-2.5999999999999992</c:v>
                </c:pt>
                <c:pt idx="1021">
                  <c:v>-2.6199999999999988</c:v>
                </c:pt>
                <c:pt idx="1022">
                  <c:v>-2.8599999999999985</c:v>
                </c:pt>
                <c:pt idx="1023">
                  <c:v>-2.8599999999999985</c:v>
                </c:pt>
                <c:pt idx="1024">
                  <c:v>-2.9599999999999995</c:v>
                </c:pt>
                <c:pt idx="1025">
                  <c:v>-2.9199999999999995</c:v>
                </c:pt>
                <c:pt idx="1026">
                  <c:v>-2.9799999999999995</c:v>
                </c:pt>
                <c:pt idx="1027">
                  <c:v>-2.8600000000000003</c:v>
                </c:pt>
                <c:pt idx="1028">
                  <c:v>-3.0400000000000005</c:v>
                </c:pt>
                <c:pt idx="1029">
                  <c:v>-3.3600000000000003</c:v>
                </c:pt>
                <c:pt idx="1030">
                  <c:v>-3.3400000000000007</c:v>
                </c:pt>
                <c:pt idx="1031">
                  <c:v>-3.3200000000000012</c:v>
                </c:pt>
                <c:pt idx="1032">
                  <c:v>-3.5400000000000005</c:v>
                </c:pt>
                <c:pt idx="1033">
                  <c:v>-3.6800000000000006</c:v>
                </c:pt>
                <c:pt idx="1034">
                  <c:v>-3.7</c:v>
                </c:pt>
                <c:pt idx="1035">
                  <c:v>-4.0399999999999991</c:v>
                </c:pt>
                <c:pt idx="1036">
                  <c:v>-4.1999999999999993</c:v>
                </c:pt>
                <c:pt idx="1037">
                  <c:v>-3.9999999999999991</c:v>
                </c:pt>
                <c:pt idx="1038">
                  <c:v>-3.5799999999999996</c:v>
                </c:pt>
                <c:pt idx="1039">
                  <c:v>-3.4400000000000004</c:v>
                </c:pt>
                <c:pt idx="1040">
                  <c:v>-2.9200000000000008</c:v>
                </c:pt>
                <c:pt idx="1041">
                  <c:v>-2.620000000000001</c:v>
                </c:pt>
                <c:pt idx="1042">
                  <c:v>-3.0000000000000009</c:v>
                </c:pt>
                <c:pt idx="1043">
                  <c:v>-3.1400000000000006</c:v>
                </c:pt>
                <c:pt idx="1044">
                  <c:v>-3.2800000000000002</c:v>
                </c:pt>
                <c:pt idx="1045">
                  <c:v>-3.6000000000000005</c:v>
                </c:pt>
                <c:pt idx="1046">
                  <c:v>-3.9400000000000004</c:v>
                </c:pt>
                <c:pt idx="1047">
                  <c:v>-2.9800000000000013</c:v>
                </c:pt>
                <c:pt idx="1048">
                  <c:v>-2.8600000000000008</c:v>
                </c:pt>
                <c:pt idx="1049">
                  <c:v>-2.8</c:v>
                </c:pt>
                <c:pt idx="1050">
                  <c:v>-2.8199999999999994</c:v>
                </c:pt>
                <c:pt idx="1051">
                  <c:v>-2.7599999999999993</c:v>
                </c:pt>
                <c:pt idx="1052">
                  <c:v>-3.3999999999999995</c:v>
                </c:pt>
                <c:pt idx="1053">
                  <c:v>-3.1599999999999993</c:v>
                </c:pt>
                <c:pt idx="1054">
                  <c:v>-3.0200000000000005</c:v>
                </c:pt>
                <c:pt idx="1055">
                  <c:v>-3.1000000000000005</c:v>
                </c:pt>
                <c:pt idx="1056">
                  <c:v>-2.7000000000000006</c:v>
                </c:pt>
                <c:pt idx="1057">
                  <c:v>-2.6400000000000015</c:v>
                </c:pt>
                <c:pt idx="1058">
                  <c:v>-2.660000000000001</c:v>
                </c:pt>
                <c:pt idx="1059">
                  <c:v>-3.12</c:v>
                </c:pt>
                <c:pt idx="1060">
                  <c:v>-2.66</c:v>
                </c:pt>
                <c:pt idx="1061">
                  <c:v>-2.8800000000000003</c:v>
                </c:pt>
                <c:pt idx="1062">
                  <c:v>-3.0200000000000005</c:v>
                </c:pt>
                <c:pt idx="1063">
                  <c:v>-3.1400000000000006</c:v>
                </c:pt>
                <c:pt idx="1064">
                  <c:v>-2.62</c:v>
                </c:pt>
                <c:pt idx="1065">
                  <c:v>-2.72</c:v>
                </c:pt>
                <c:pt idx="1066">
                  <c:v>-2.6799999999999997</c:v>
                </c:pt>
                <c:pt idx="1067">
                  <c:v>-2.6399999999999997</c:v>
                </c:pt>
                <c:pt idx="1068">
                  <c:v>-2.84</c:v>
                </c:pt>
                <c:pt idx="1069">
                  <c:v>-3.22</c:v>
                </c:pt>
                <c:pt idx="1070">
                  <c:v>-3.4200000000000004</c:v>
                </c:pt>
                <c:pt idx="1071">
                  <c:v>-3.3400000000000007</c:v>
                </c:pt>
                <c:pt idx="1072">
                  <c:v>-3.3</c:v>
                </c:pt>
                <c:pt idx="1073">
                  <c:v>-3</c:v>
                </c:pt>
                <c:pt idx="1074">
                  <c:v>-2.7</c:v>
                </c:pt>
                <c:pt idx="1075">
                  <c:v>-2.38</c:v>
                </c:pt>
                <c:pt idx="1076">
                  <c:v>-2.4999999999999991</c:v>
                </c:pt>
                <c:pt idx="1077">
                  <c:v>-2.2399999999999993</c:v>
                </c:pt>
                <c:pt idx="1078">
                  <c:v>-2.2599999999999993</c:v>
                </c:pt>
                <c:pt idx="1079">
                  <c:v>-2.419999999999999</c:v>
                </c:pt>
                <c:pt idx="1080">
                  <c:v>-2.6999999999999993</c:v>
                </c:pt>
                <c:pt idx="1081">
                  <c:v>-2.5199999999999996</c:v>
                </c:pt>
                <c:pt idx="1082">
                  <c:v>-2.4999999999999991</c:v>
                </c:pt>
                <c:pt idx="1083">
                  <c:v>-2.6999999999999993</c:v>
                </c:pt>
                <c:pt idx="1084">
                  <c:v>-2.34</c:v>
                </c:pt>
                <c:pt idx="1085">
                  <c:v>-2.78</c:v>
                </c:pt>
                <c:pt idx="1086">
                  <c:v>-2.8599999999999994</c:v>
                </c:pt>
                <c:pt idx="1087">
                  <c:v>-2.9</c:v>
                </c:pt>
                <c:pt idx="1088">
                  <c:v>-2.8599999999999994</c:v>
                </c:pt>
                <c:pt idx="1089">
                  <c:v>-2.9999999999999991</c:v>
                </c:pt>
                <c:pt idx="1090">
                  <c:v>-2.0399999999999991</c:v>
                </c:pt>
                <c:pt idx="1091">
                  <c:v>-2</c:v>
                </c:pt>
                <c:pt idx="1092">
                  <c:v>-2.2399999999999998</c:v>
                </c:pt>
                <c:pt idx="1093">
                  <c:v>-2.3800000000000003</c:v>
                </c:pt>
                <c:pt idx="1094">
                  <c:v>-2.5600000000000009</c:v>
                </c:pt>
                <c:pt idx="1095">
                  <c:v>-2.9800000000000013</c:v>
                </c:pt>
                <c:pt idx="1096">
                  <c:v>-3.2200000000000011</c:v>
                </c:pt>
                <c:pt idx="1097">
                  <c:v>-3.2600000000000016</c:v>
                </c:pt>
                <c:pt idx="1098">
                  <c:v>-3.160000000000001</c:v>
                </c:pt>
                <c:pt idx="1099">
                  <c:v>-3.06</c:v>
                </c:pt>
                <c:pt idx="1100">
                  <c:v>-2.6199999999999997</c:v>
                </c:pt>
                <c:pt idx="1101">
                  <c:v>-2.5399999999999991</c:v>
                </c:pt>
                <c:pt idx="1102">
                  <c:v>-2.5599999999999987</c:v>
                </c:pt>
                <c:pt idx="1103">
                  <c:v>-2.5799999999999992</c:v>
                </c:pt>
                <c:pt idx="1104">
                  <c:v>-2.4399999999999991</c:v>
                </c:pt>
                <c:pt idx="1105">
                  <c:v>-2.7799999999999989</c:v>
                </c:pt>
                <c:pt idx="1106">
                  <c:v>-2.7199999999999989</c:v>
                </c:pt>
                <c:pt idx="1107">
                  <c:v>-2.7599999999999989</c:v>
                </c:pt>
                <c:pt idx="1108">
                  <c:v>-2.919999999999999</c:v>
                </c:pt>
                <c:pt idx="1109">
                  <c:v>-2.8999999999999995</c:v>
                </c:pt>
                <c:pt idx="1110">
                  <c:v>-2.96</c:v>
                </c:pt>
                <c:pt idx="1111">
                  <c:v>-2.8800000000000003</c:v>
                </c:pt>
                <c:pt idx="1112">
                  <c:v>-2.6800000000000006</c:v>
                </c:pt>
                <c:pt idx="1113">
                  <c:v>-2.5400000000000005</c:v>
                </c:pt>
                <c:pt idx="1114">
                  <c:v>-2.4200000000000008</c:v>
                </c:pt>
                <c:pt idx="1115">
                  <c:v>-2.7200000000000011</c:v>
                </c:pt>
                <c:pt idx="1116">
                  <c:v>-2.9000000000000012</c:v>
                </c:pt>
                <c:pt idx="1117">
                  <c:v>-3.2200000000000015</c:v>
                </c:pt>
                <c:pt idx="1118">
                  <c:v>-3.3600000000000017</c:v>
                </c:pt>
                <c:pt idx="1119">
                  <c:v>-3.7600000000000016</c:v>
                </c:pt>
                <c:pt idx="1120">
                  <c:v>-3.7200000000000011</c:v>
                </c:pt>
                <c:pt idx="1121">
                  <c:v>-3.0200000000000009</c:v>
                </c:pt>
                <c:pt idx="1122">
                  <c:v>-2.5400000000000005</c:v>
                </c:pt>
                <c:pt idx="1123">
                  <c:v>-2.4</c:v>
                </c:pt>
                <c:pt idx="1124">
                  <c:v>-2.2999999999999994</c:v>
                </c:pt>
                <c:pt idx="1125">
                  <c:v>-2.04</c:v>
                </c:pt>
                <c:pt idx="1126">
                  <c:v>-2.7399999999999993</c:v>
                </c:pt>
                <c:pt idx="1127">
                  <c:v>-2.84</c:v>
                </c:pt>
                <c:pt idx="1128">
                  <c:v>-2.7800000000000002</c:v>
                </c:pt>
                <c:pt idx="1129">
                  <c:v>-2.8800000000000012</c:v>
                </c:pt>
                <c:pt idx="1130">
                  <c:v>-3.0800000000000005</c:v>
                </c:pt>
                <c:pt idx="1131">
                  <c:v>-2.96</c:v>
                </c:pt>
                <c:pt idx="1132">
                  <c:v>-2.7600000000000002</c:v>
                </c:pt>
                <c:pt idx="1133">
                  <c:v>-2.7400000000000007</c:v>
                </c:pt>
                <c:pt idx="1134">
                  <c:v>-2.72</c:v>
                </c:pt>
                <c:pt idx="1135">
                  <c:v>-2.5800000000000005</c:v>
                </c:pt>
                <c:pt idx="1136">
                  <c:v>-2.8200000000000012</c:v>
                </c:pt>
                <c:pt idx="1137">
                  <c:v>-3.0200000000000005</c:v>
                </c:pt>
                <c:pt idx="1138">
                  <c:v>-3.44</c:v>
                </c:pt>
                <c:pt idx="1139">
                  <c:v>-3.3199999999999994</c:v>
                </c:pt>
                <c:pt idx="1140">
                  <c:v>-3.3199999999999994</c:v>
                </c:pt>
                <c:pt idx="1141">
                  <c:v>-2.7999999999999994</c:v>
                </c:pt>
                <c:pt idx="1142">
                  <c:v>-2.9799999999999995</c:v>
                </c:pt>
                <c:pt idx="1143">
                  <c:v>-2.4399999999999991</c:v>
                </c:pt>
                <c:pt idx="1144">
                  <c:v>-2.1999999999999993</c:v>
                </c:pt>
                <c:pt idx="1145">
                  <c:v>-2.1399999999999997</c:v>
                </c:pt>
                <c:pt idx="1146">
                  <c:v>-2.54</c:v>
                </c:pt>
                <c:pt idx="1147">
                  <c:v>-2.4</c:v>
                </c:pt>
                <c:pt idx="1148">
                  <c:v>-2.5200000000000005</c:v>
                </c:pt>
                <c:pt idx="1149">
                  <c:v>-2.3200000000000003</c:v>
                </c:pt>
                <c:pt idx="1150">
                  <c:v>-2.7399999999999998</c:v>
                </c:pt>
                <c:pt idx="1151">
                  <c:v>-2.7400000000000011</c:v>
                </c:pt>
                <c:pt idx="1152">
                  <c:v>-3.1400000000000015</c:v>
                </c:pt>
                <c:pt idx="1153">
                  <c:v>-3.1800000000000019</c:v>
                </c:pt>
                <c:pt idx="1154">
                  <c:v>-3.1400000000000015</c:v>
                </c:pt>
                <c:pt idx="1155">
                  <c:v>-2.6800000000000006</c:v>
                </c:pt>
                <c:pt idx="1156">
                  <c:v>-2.3600000000000003</c:v>
                </c:pt>
                <c:pt idx="1157">
                  <c:v>-2.2399999999999998</c:v>
                </c:pt>
                <c:pt idx="1158">
                  <c:v>-2.1399999999999997</c:v>
                </c:pt>
                <c:pt idx="1159">
                  <c:v>-2.7599999999999993</c:v>
                </c:pt>
                <c:pt idx="1160">
                  <c:v>-3.0600000000000009</c:v>
                </c:pt>
                <c:pt idx="1161">
                  <c:v>-3.2399999999999993</c:v>
                </c:pt>
                <c:pt idx="1162">
                  <c:v>-2.7599999999999993</c:v>
                </c:pt>
                <c:pt idx="1163">
                  <c:v>-2.6599999999999993</c:v>
                </c:pt>
                <c:pt idx="1164">
                  <c:v>-2.4200000000000004</c:v>
                </c:pt>
                <c:pt idx="1165">
                  <c:v>-2.3599999999999994</c:v>
                </c:pt>
                <c:pt idx="1166">
                  <c:v>-2.2999999999999998</c:v>
                </c:pt>
                <c:pt idx="1167">
                  <c:v>-2.7999999999999985</c:v>
                </c:pt>
                <c:pt idx="1168">
                  <c:v>-3.259999999999998</c:v>
                </c:pt>
                <c:pt idx="1169">
                  <c:v>-3.2799999999999985</c:v>
                </c:pt>
                <c:pt idx="1170">
                  <c:v>-3.1599999999999993</c:v>
                </c:pt>
                <c:pt idx="1171">
                  <c:v>-3.4</c:v>
                </c:pt>
                <c:pt idx="1172">
                  <c:v>-3.5000000000000013</c:v>
                </c:pt>
                <c:pt idx="1173">
                  <c:v>-3.4800000000000026</c:v>
                </c:pt>
                <c:pt idx="1174">
                  <c:v>-3.6400000000000019</c:v>
                </c:pt>
                <c:pt idx="1175">
                  <c:v>-4.0000000000000009</c:v>
                </c:pt>
                <c:pt idx="1176">
                  <c:v>-3.8600000000000003</c:v>
                </c:pt>
                <c:pt idx="1177">
                  <c:v>-3.54</c:v>
                </c:pt>
                <c:pt idx="1178">
                  <c:v>-3.34</c:v>
                </c:pt>
                <c:pt idx="1179">
                  <c:v>-3.16</c:v>
                </c:pt>
                <c:pt idx="1180">
                  <c:v>-2.72</c:v>
                </c:pt>
                <c:pt idx="1181">
                  <c:v>-2.2999999999999998</c:v>
                </c:pt>
                <c:pt idx="1182">
                  <c:v>-2.3400000000000007</c:v>
                </c:pt>
                <c:pt idx="1183">
                  <c:v>-2.5999999999999992</c:v>
                </c:pt>
                <c:pt idx="1184">
                  <c:v>-2.2799999999999989</c:v>
                </c:pt>
                <c:pt idx="1185">
                  <c:v>-2.0599999999999996</c:v>
                </c:pt>
                <c:pt idx="1186">
                  <c:v>-2.6</c:v>
                </c:pt>
                <c:pt idx="1187">
                  <c:v>-2.84</c:v>
                </c:pt>
                <c:pt idx="1188">
                  <c:v>-2.7800000000000002</c:v>
                </c:pt>
                <c:pt idx="1189">
                  <c:v>-3.2000000000000006</c:v>
                </c:pt>
                <c:pt idx="1190">
                  <c:v>-3.4200000000000004</c:v>
                </c:pt>
                <c:pt idx="1191">
                  <c:v>-3.06</c:v>
                </c:pt>
                <c:pt idx="1192">
                  <c:v>-2.5999999999999992</c:v>
                </c:pt>
                <c:pt idx="1193">
                  <c:v>-2.0399999999999991</c:v>
                </c:pt>
                <c:pt idx="1194">
                  <c:v>-2.4599999999999995</c:v>
                </c:pt>
                <c:pt idx="1195">
                  <c:v>-2.4</c:v>
                </c:pt>
                <c:pt idx="1196">
                  <c:v>-2.7400000000000007</c:v>
                </c:pt>
                <c:pt idx="1197">
                  <c:v>-2.580000000000001</c:v>
                </c:pt>
                <c:pt idx="1198">
                  <c:v>-2.9200000000000008</c:v>
                </c:pt>
                <c:pt idx="1199">
                  <c:v>-2.3200000000000012</c:v>
                </c:pt>
                <c:pt idx="1200">
                  <c:v>-2.56</c:v>
                </c:pt>
                <c:pt idx="1201">
                  <c:v>-2.4799999999999995</c:v>
                </c:pt>
                <c:pt idx="1202">
                  <c:v>-2.4399999999999991</c:v>
                </c:pt>
                <c:pt idx="1203">
                  <c:v>-2.6799999999999997</c:v>
                </c:pt>
                <c:pt idx="1204">
                  <c:v>-2.6399999999999997</c:v>
                </c:pt>
                <c:pt idx="1205">
                  <c:v>-2.4800000000000004</c:v>
                </c:pt>
                <c:pt idx="1206">
                  <c:v>-2.3600000000000003</c:v>
                </c:pt>
                <c:pt idx="1207">
                  <c:v>-2.7800000000000002</c:v>
                </c:pt>
                <c:pt idx="1208">
                  <c:v>-2.7399999999999998</c:v>
                </c:pt>
                <c:pt idx="1209">
                  <c:v>-2.7999999999999994</c:v>
                </c:pt>
                <c:pt idx="1210">
                  <c:v>-2.7399999999999998</c:v>
                </c:pt>
                <c:pt idx="1211">
                  <c:v>-2.66</c:v>
                </c:pt>
                <c:pt idx="1212">
                  <c:v>-2.7600000000000002</c:v>
                </c:pt>
                <c:pt idx="1213">
                  <c:v>-2.5200000000000005</c:v>
                </c:pt>
                <c:pt idx="1214">
                  <c:v>-2.8800000000000003</c:v>
                </c:pt>
                <c:pt idx="1215">
                  <c:v>-3.06</c:v>
                </c:pt>
                <c:pt idx="1216">
                  <c:v>-3.2400000000000007</c:v>
                </c:pt>
                <c:pt idx="1217">
                  <c:v>-3.0600000000000009</c:v>
                </c:pt>
                <c:pt idx="1218">
                  <c:v>-3.3800000000000003</c:v>
                </c:pt>
                <c:pt idx="1219">
                  <c:v>-3.2000000000000006</c:v>
                </c:pt>
                <c:pt idx="1220">
                  <c:v>-2.96</c:v>
                </c:pt>
                <c:pt idx="1221">
                  <c:v>-3.1999999999999993</c:v>
                </c:pt>
                <c:pt idx="1222">
                  <c:v>-3.0199999999999987</c:v>
                </c:pt>
                <c:pt idx="1223">
                  <c:v>-2.5999999999999992</c:v>
                </c:pt>
                <c:pt idx="1224">
                  <c:v>-2.6399999999999992</c:v>
                </c:pt>
                <c:pt idx="1225">
                  <c:v>-3.3999999999999995</c:v>
                </c:pt>
                <c:pt idx="1226">
                  <c:v>-3.1</c:v>
                </c:pt>
                <c:pt idx="1227">
                  <c:v>-3.12</c:v>
                </c:pt>
                <c:pt idx="1228">
                  <c:v>-3.3200000000000003</c:v>
                </c:pt>
                <c:pt idx="1229">
                  <c:v>-3.6800000000000006</c:v>
                </c:pt>
                <c:pt idx="1230">
                  <c:v>-3.3600000000000003</c:v>
                </c:pt>
                <c:pt idx="1231">
                  <c:v>-3.66</c:v>
                </c:pt>
                <c:pt idx="1232">
                  <c:v>-3.5800000000000005</c:v>
                </c:pt>
                <c:pt idx="1233">
                  <c:v>-3.9</c:v>
                </c:pt>
                <c:pt idx="1234">
                  <c:v>-3.6799999999999997</c:v>
                </c:pt>
                <c:pt idx="1235">
                  <c:v>-3.7</c:v>
                </c:pt>
                <c:pt idx="1236">
                  <c:v>-3.7</c:v>
                </c:pt>
                <c:pt idx="1237">
                  <c:v>-4.04</c:v>
                </c:pt>
                <c:pt idx="1238">
                  <c:v>-4.0200000000000005</c:v>
                </c:pt>
                <c:pt idx="1239">
                  <c:v>-4.4000000000000004</c:v>
                </c:pt>
                <c:pt idx="1240">
                  <c:v>-4.42</c:v>
                </c:pt>
                <c:pt idx="1241">
                  <c:v>-4.5</c:v>
                </c:pt>
                <c:pt idx="1242">
                  <c:v>-4.62</c:v>
                </c:pt>
                <c:pt idx="1243">
                  <c:v>-4.8</c:v>
                </c:pt>
                <c:pt idx="1244">
                  <c:v>-4.5200000000000005</c:v>
                </c:pt>
                <c:pt idx="1245">
                  <c:v>-4.54</c:v>
                </c:pt>
                <c:pt idx="1246">
                  <c:v>-4.6800000000000006</c:v>
                </c:pt>
                <c:pt idx="1247">
                  <c:v>-4.8800000000000008</c:v>
                </c:pt>
                <c:pt idx="1248">
                  <c:v>-4.28</c:v>
                </c:pt>
                <c:pt idx="1249">
                  <c:v>-3.8600000000000008</c:v>
                </c:pt>
                <c:pt idx="1250">
                  <c:v>-3.680000000000001</c:v>
                </c:pt>
                <c:pt idx="1251">
                  <c:v>-3.5400000000000005</c:v>
                </c:pt>
                <c:pt idx="1252">
                  <c:v>-4.0200000000000005</c:v>
                </c:pt>
                <c:pt idx="1253">
                  <c:v>-4.4800000000000013</c:v>
                </c:pt>
                <c:pt idx="1254">
                  <c:v>-4.42</c:v>
                </c:pt>
                <c:pt idx="1255">
                  <c:v>-4.2200000000000006</c:v>
                </c:pt>
                <c:pt idx="1256">
                  <c:v>-4.5200000000000005</c:v>
                </c:pt>
                <c:pt idx="1257">
                  <c:v>-4.1800000000000006</c:v>
                </c:pt>
                <c:pt idx="1258">
                  <c:v>-4.4800000000000004</c:v>
                </c:pt>
                <c:pt idx="1259">
                  <c:v>-4.5599999999999996</c:v>
                </c:pt>
                <c:pt idx="1260">
                  <c:v>-4.7799999999999994</c:v>
                </c:pt>
                <c:pt idx="1261">
                  <c:v>-4.38</c:v>
                </c:pt>
                <c:pt idx="1262">
                  <c:v>-4.1399999999999988</c:v>
                </c:pt>
                <c:pt idx="1263">
                  <c:v>-3.78</c:v>
                </c:pt>
                <c:pt idx="1264">
                  <c:v>-4.18</c:v>
                </c:pt>
                <c:pt idx="1265">
                  <c:v>-4.3600000000000003</c:v>
                </c:pt>
                <c:pt idx="1266">
                  <c:v>-4.2200000000000006</c:v>
                </c:pt>
                <c:pt idx="1267">
                  <c:v>-4.160000000000001</c:v>
                </c:pt>
                <c:pt idx="1268">
                  <c:v>-4.04</c:v>
                </c:pt>
                <c:pt idx="1269">
                  <c:v>-4.0999999999999996</c:v>
                </c:pt>
                <c:pt idx="1270">
                  <c:v>-4.16</c:v>
                </c:pt>
                <c:pt idx="1271">
                  <c:v>-4.3</c:v>
                </c:pt>
                <c:pt idx="1272">
                  <c:v>-4.3599999999999994</c:v>
                </c:pt>
                <c:pt idx="1273">
                  <c:v>-4.38</c:v>
                </c:pt>
                <c:pt idx="1274">
                  <c:v>-4.2200000000000006</c:v>
                </c:pt>
                <c:pt idx="1275">
                  <c:v>-3.819999999999999</c:v>
                </c:pt>
                <c:pt idx="1276">
                  <c:v>-3.5799999999999996</c:v>
                </c:pt>
                <c:pt idx="1277">
                  <c:v>-3.3599999999999994</c:v>
                </c:pt>
                <c:pt idx="1278">
                  <c:v>-3.4200000000000004</c:v>
                </c:pt>
                <c:pt idx="1279">
                  <c:v>-3.4</c:v>
                </c:pt>
                <c:pt idx="1280">
                  <c:v>-3.6799999999999997</c:v>
                </c:pt>
                <c:pt idx="1281">
                  <c:v>-3.78</c:v>
                </c:pt>
                <c:pt idx="1282">
                  <c:v>-3.84</c:v>
                </c:pt>
                <c:pt idx="1283">
                  <c:v>-3.5599999999999996</c:v>
                </c:pt>
                <c:pt idx="1284">
                  <c:v>-3.3400000000000007</c:v>
                </c:pt>
                <c:pt idx="1285">
                  <c:v>-2.9400000000000004</c:v>
                </c:pt>
                <c:pt idx="1286">
                  <c:v>-3.16</c:v>
                </c:pt>
                <c:pt idx="1287">
                  <c:v>-3.1800000000000006</c:v>
                </c:pt>
                <c:pt idx="1288">
                  <c:v>-3.3200000000000003</c:v>
                </c:pt>
                <c:pt idx="1289">
                  <c:v>-3.7600000000000002</c:v>
                </c:pt>
                <c:pt idx="1290">
                  <c:v>-3.9799999999999995</c:v>
                </c:pt>
                <c:pt idx="1291">
                  <c:v>-3.9</c:v>
                </c:pt>
                <c:pt idx="1292">
                  <c:v>-3.9</c:v>
                </c:pt>
                <c:pt idx="1293">
                  <c:v>-3.9799999999999995</c:v>
                </c:pt>
                <c:pt idx="1294">
                  <c:v>-3.5799999999999996</c:v>
                </c:pt>
                <c:pt idx="1295">
                  <c:v>-3.4</c:v>
                </c:pt>
                <c:pt idx="1296">
                  <c:v>-3.62</c:v>
                </c:pt>
                <c:pt idx="1297">
                  <c:v>-3.66</c:v>
                </c:pt>
                <c:pt idx="1298">
                  <c:v>-3.96</c:v>
                </c:pt>
                <c:pt idx="1299">
                  <c:v>-3.9200000000000004</c:v>
                </c:pt>
                <c:pt idx="1300">
                  <c:v>-4.0600000000000005</c:v>
                </c:pt>
                <c:pt idx="1301">
                  <c:v>-3.9200000000000004</c:v>
                </c:pt>
                <c:pt idx="1302">
                  <c:v>-3.8400000000000007</c:v>
                </c:pt>
                <c:pt idx="1303">
                  <c:v>-3.7</c:v>
                </c:pt>
                <c:pt idx="1304">
                  <c:v>-4.04</c:v>
                </c:pt>
                <c:pt idx="1305">
                  <c:v>-4.2</c:v>
                </c:pt>
                <c:pt idx="1306">
                  <c:v>-3.96</c:v>
                </c:pt>
                <c:pt idx="1307">
                  <c:v>-3.9199999999999995</c:v>
                </c:pt>
                <c:pt idx="1308">
                  <c:v>-3.62</c:v>
                </c:pt>
                <c:pt idx="1309">
                  <c:v>-3.4599999999999995</c:v>
                </c:pt>
                <c:pt idx="1310">
                  <c:v>-3.38</c:v>
                </c:pt>
                <c:pt idx="1311">
                  <c:v>-3.6</c:v>
                </c:pt>
                <c:pt idx="1312">
                  <c:v>-3.88</c:v>
                </c:pt>
                <c:pt idx="1313">
                  <c:v>-3.84</c:v>
                </c:pt>
                <c:pt idx="1314">
                  <c:v>-3.5200000000000005</c:v>
                </c:pt>
                <c:pt idx="1315">
                  <c:v>-3.4799999999999995</c:v>
                </c:pt>
                <c:pt idx="1316">
                  <c:v>-3.1</c:v>
                </c:pt>
                <c:pt idx="1317">
                  <c:v>-2.38</c:v>
                </c:pt>
                <c:pt idx="1318">
                  <c:v>-2.3600000000000003</c:v>
                </c:pt>
                <c:pt idx="1319">
                  <c:v>-2.42</c:v>
                </c:pt>
                <c:pt idx="1320">
                  <c:v>-2.3199999999999994</c:v>
                </c:pt>
                <c:pt idx="1321">
                  <c:v>-2.8</c:v>
                </c:pt>
                <c:pt idx="1322">
                  <c:v>-3.4399999999999991</c:v>
                </c:pt>
                <c:pt idx="1323">
                  <c:v>-3.4399999999999991</c:v>
                </c:pt>
                <c:pt idx="1324">
                  <c:v>-3.9199999999999995</c:v>
                </c:pt>
                <c:pt idx="1325">
                  <c:v>-4.0199999999999996</c:v>
                </c:pt>
                <c:pt idx="1326">
                  <c:v>-3.8</c:v>
                </c:pt>
                <c:pt idx="1327">
                  <c:v>-3.8200000000000003</c:v>
                </c:pt>
                <c:pt idx="1328">
                  <c:v>-4.0200000000000005</c:v>
                </c:pt>
                <c:pt idx="1329">
                  <c:v>-3.9400000000000004</c:v>
                </c:pt>
                <c:pt idx="1330">
                  <c:v>-4.2000000000000011</c:v>
                </c:pt>
                <c:pt idx="1331">
                  <c:v>-4.1400000000000006</c:v>
                </c:pt>
                <c:pt idx="1332">
                  <c:v>-4.2000000000000011</c:v>
                </c:pt>
                <c:pt idx="1333">
                  <c:v>-4.2200000000000006</c:v>
                </c:pt>
                <c:pt idx="1334">
                  <c:v>-4.12</c:v>
                </c:pt>
                <c:pt idx="1335">
                  <c:v>-4.18</c:v>
                </c:pt>
                <c:pt idx="1336">
                  <c:v>-4.3600000000000003</c:v>
                </c:pt>
                <c:pt idx="1337">
                  <c:v>-3.96</c:v>
                </c:pt>
                <c:pt idx="1338">
                  <c:v>-4.3800000000000008</c:v>
                </c:pt>
                <c:pt idx="1339">
                  <c:v>-4.34</c:v>
                </c:pt>
                <c:pt idx="1340">
                  <c:v>-4.38</c:v>
                </c:pt>
                <c:pt idx="1341">
                  <c:v>-4.3400000000000007</c:v>
                </c:pt>
                <c:pt idx="1342">
                  <c:v>-4.5400000000000009</c:v>
                </c:pt>
                <c:pt idx="1343">
                  <c:v>-3.9000000000000008</c:v>
                </c:pt>
                <c:pt idx="1344">
                  <c:v>-3.8400000000000007</c:v>
                </c:pt>
                <c:pt idx="1345">
                  <c:v>-3.660000000000001</c:v>
                </c:pt>
                <c:pt idx="1346">
                  <c:v>-3.8400000000000007</c:v>
                </c:pt>
                <c:pt idx="1347">
                  <c:v>-3.8</c:v>
                </c:pt>
                <c:pt idx="1348">
                  <c:v>-3.7400000000000007</c:v>
                </c:pt>
                <c:pt idx="1349">
                  <c:v>-3.8600000000000003</c:v>
                </c:pt>
                <c:pt idx="1350">
                  <c:v>-3.6</c:v>
                </c:pt>
                <c:pt idx="1351">
                  <c:v>-3.0000000000000004</c:v>
                </c:pt>
                <c:pt idx="1352">
                  <c:v>-3.0000000000000004</c:v>
                </c:pt>
                <c:pt idx="1353">
                  <c:v>-3.2600000000000007</c:v>
                </c:pt>
                <c:pt idx="1354">
                  <c:v>-3.22</c:v>
                </c:pt>
                <c:pt idx="1355">
                  <c:v>-3.72</c:v>
                </c:pt>
                <c:pt idx="1356">
                  <c:v>-4.3600000000000012</c:v>
                </c:pt>
                <c:pt idx="1357">
                  <c:v>-4.58</c:v>
                </c:pt>
                <c:pt idx="1358">
                  <c:v>-4.42</c:v>
                </c:pt>
                <c:pt idx="1359">
                  <c:v>-4.1399999999999997</c:v>
                </c:pt>
                <c:pt idx="1360">
                  <c:v>-3.7399999999999998</c:v>
                </c:pt>
                <c:pt idx="1361">
                  <c:v>-3.6399999999999992</c:v>
                </c:pt>
                <c:pt idx="1362">
                  <c:v>-3.44</c:v>
                </c:pt>
                <c:pt idx="1363">
                  <c:v>-3.54</c:v>
                </c:pt>
                <c:pt idx="1364">
                  <c:v>-3.88</c:v>
                </c:pt>
                <c:pt idx="1365">
                  <c:v>-3.88</c:v>
                </c:pt>
                <c:pt idx="1366">
                  <c:v>-3.9400000000000004</c:v>
                </c:pt>
                <c:pt idx="1367">
                  <c:v>-3.6799999999999997</c:v>
                </c:pt>
                <c:pt idx="1368">
                  <c:v>-3.44</c:v>
                </c:pt>
                <c:pt idx="1369">
                  <c:v>-3.1599999999999997</c:v>
                </c:pt>
                <c:pt idx="1370">
                  <c:v>-3.5199999999999996</c:v>
                </c:pt>
                <c:pt idx="1371">
                  <c:v>-3.2199999999999998</c:v>
                </c:pt>
                <c:pt idx="1372">
                  <c:v>-3.78</c:v>
                </c:pt>
                <c:pt idx="1373">
                  <c:v>-4.2</c:v>
                </c:pt>
                <c:pt idx="1374">
                  <c:v>-4.3800000000000008</c:v>
                </c:pt>
                <c:pt idx="1375">
                  <c:v>-4.1800000000000006</c:v>
                </c:pt>
                <c:pt idx="1376">
                  <c:v>-4.4200000000000008</c:v>
                </c:pt>
                <c:pt idx="1377">
                  <c:v>-4.1399999999999997</c:v>
                </c:pt>
                <c:pt idx="1378">
                  <c:v>-4.0600000000000005</c:v>
                </c:pt>
                <c:pt idx="1379">
                  <c:v>-4.18</c:v>
                </c:pt>
                <c:pt idx="1380">
                  <c:v>-3.9</c:v>
                </c:pt>
                <c:pt idx="1381">
                  <c:v>-3.4800000000000004</c:v>
                </c:pt>
                <c:pt idx="1382">
                  <c:v>-3.5400000000000005</c:v>
                </c:pt>
                <c:pt idx="1383">
                  <c:v>-3.3400000000000007</c:v>
                </c:pt>
                <c:pt idx="1384">
                  <c:v>-3.1800000000000006</c:v>
                </c:pt>
                <c:pt idx="1385">
                  <c:v>-2.94</c:v>
                </c:pt>
                <c:pt idx="1386">
                  <c:v>-3.3199999999999994</c:v>
                </c:pt>
                <c:pt idx="1387">
                  <c:v>-3.0199999999999996</c:v>
                </c:pt>
                <c:pt idx="1388">
                  <c:v>-3.2399999999999993</c:v>
                </c:pt>
                <c:pt idx="1389">
                  <c:v>-3.379999999999999</c:v>
                </c:pt>
                <c:pt idx="1390">
                  <c:v>-3.6999999999999993</c:v>
                </c:pt>
                <c:pt idx="1391">
                  <c:v>-3.6199999999999988</c:v>
                </c:pt>
                <c:pt idx="1392">
                  <c:v>-3.919999999999999</c:v>
                </c:pt>
                <c:pt idx="1393">
                  <c:v>-3.819999999999999</c:v>
                </c:pt>
                <c:pt idx="1394">
                  <c:v>-3.8999999999999995</c:v>
                </c:pt>
                <c:pt idx="1395">
                  <c:v>-4.0999999999999996</c:v>
                </c:pt>
                <c:pt idx="1396">
                  <c:v>-4.0600000000000005</c:v>
                </c:pt>
                <c:pt idx="1397">
                  <c:v>-4.12</c:v>
                </c:pt>
                <c:pt idx="1398">
                  <c:v>-4.24</c:v>
                </c:pt>
                <c:pt idx="1399">
                  <c:v>-4.46</c:v>
                </c:pt>
                <c:pt idx="1400">
                  <c:v>-4.4800000000000004</c:v>
                </c:pt>
                <c:pt idx="1401">
                  <c:v>-4.8600000000000003</c:v>
                </c:pt>
                <c:pt idx="1402">
                  <c:v>-5.0999999999999996</c:v>
                </c:pt>
                <c:pt idx="1403">
                  <c:v>-5.3800000000000008</c:v>
                </c:pt>
                <c:pt idx="1404">
                  <c:v>-5.0000000000000018</c:v>
                </c:pt>
                <c:pt idx="1405">
                  <c:v>-4.6600000000000019</c:v>
                </c:pt>
                <c:pt idx="1406">
                  <c:v>-4.3400000000000016</c:v>
                </c:pt>
                <c:pt idx="1407">
                  <c:v>-3.7800000000000011</c:v>
                </c:pt>
                <c:pt idx="1408">
                  <c:v>-3.6800000000000006</c:v>
                </c:pt>
                <c:pt idx="1409">
                  <c:v>-3.96</c:v>
                </c:pt>
                <c:pt idx="1410">
                  <c:v>-4.2799999999999994</c:v>
                </c:pt>
                <c:pt idx="1411">
                  <c:v>-4.24</c:v>
                </c:pt>
                <c:pt idx="1412">
                  <c:v>-4.26</c:v>
                </c:pt>
                <c:pt idx="1413">
                  <c:v>-3.9800000000000004</c:v>
                </c:pt>
                <c:pt idx="1414">
                  <c:v>-3.8200000000000003</c:v>
                </c:pt>
                <c:pt idx="1415">
                  <c:v>-3.96</c:v>
                </c:pt>
                <c:pt idx="1416">
                  <c:v>-3.6799999999999997</c:v>
                </c:pt>
                <c:pt idx="1417">
                  <c:v>-4.18</c:v>
                </c:pt>
                <c:pt idx="1418">
                  <c:v>-4.1399999999999997</c:v>
                </c:pt>
                <c:pt idx="1419">
                  <c:v>-4.08</c:v>
                </c:pt>
                <c:pt idx="1420">
                  <c:v>-3.8400000000000007</c:v>
                </c:pt>
                <c:pt idx="1421">
                  <c:v>-4.080000000000001</c:v>
                </c:pt>
                <c:pt idx="1422">
                  <c:v>-3.5600000000000014</c:v>
                </c:pt>
                <c:pt idx="1423">
                  <c:v>-3.4600000000000017</c:v>
                </c:pt>
                <c:pt idx="1424">
                  <c:v>-3.4200000000000008</c:v>
                </c:pt>
                <c:pt idx="1425">
                  <c:v>-3.6800000000000006</c:v>
                </c:pt>
                <c:pt idx="1426">
                  <c:v>-3.66</c:v>
                </c:pt>
                <c:pt idx="1427">
                  <c:v>-3.94</c:v>
                </c:pt>
                <c:pt idx="1428">
                  <c:v>-3.5999999999999992</c:v>
                </c:pt>
                <c:pt idx="1429">
                  <c:v>-3.6</c:v>
                </c:pt>
                <c:pt idx="1430">
                  <c:v>-3.2199999999999998</c:v>
                </c:pt>
                <c:pt idx="1431">
                  <c:v>-3.44</c:v>
                </c:pt>
                <c:pt idx="1432">
                  <c:v>-3.2999999999999994</c:v>
                </c:pt>
                <c:pt idx="1433">
                  <c:v>-4.0199999999999996</c:v>
                </c:pt>
                <c:pt idx="1434">
                  <c:v>-4.2</c:v>
                </c:pt>
                <c:pt idx="1435">
                  <c:v>-4.080000000000001</c:v>
                </c:pt>
                <c:pt idx="1436">
                  <c:v>-3.9400000000000004</c:v>
                </c:pt>
                <c:pt idx="1437">
                  <c:v>-4.24</c:v>
                </c:pt>
                <c:pt idx="1438">
                  <c:v>-4.2</c:v>
                </c:pt>
                <c:pt idx="1439">
                  <c:v>-3.78</c:v>
                </c:pt>
                <c:pt idx="1440">
                  <c:v>-4</c:v>
                </c:pt>
                <c:pt idx="1441">
                  <c:v>-3.8600000000000003</c:v>
                </c:pt>
                <c:pt idx="1442">
                  <c:v>-3.6400000000000006</c:v>
                </c:pt>
                <c:pt idx="1443">
                  <c:v>-3.3000000000000007</c:v>
                </c:pt>
                <c:pt idx="1444">
                  <c:v>-3.8</c:v>
                </c:pt>
                <c:pt idx="1445">
                  <c:v>-3.6999999999999993</c:v>
                </c:pt>
                <c:pt idx="1446">
                  <c:v>-3.6599999999999988</c:v>
                </c:pt>
                <c:pt idx="1447">
                  <c:v>-3.6999999999999984</c:v>
                </c:pt>
                <c:pt idx="1448">
                  <c:v>-3.9799999999999991</c:v>
                </c:pt>
                <c:pt idx="1449">
                  <c:v>-3.7199999999999998</c:v>
                </c:pt>
                <c:pt idx="1450">
                  <c:v>-4.04</c:v>
                </c:pt>
                <c:pt idx="1451">
                  <c:v>-4.08</c:v>
                </c:pt>
                <c:pt idx="1452">
                  <c:v>-4.2200000000000006</c:v>
                </c:pt>
                <c:pt idx="1453">
                  <c:v>-4.0200000000000005</c:v>
                </c:pt>
                <c:pt idx="1454">
                  <c:v>-3.8</c:v>
                </c:pt>
                <c:pt idx="1455">
                  <c:v>-3.44</c:v>
                </c:pt>
                <c:pt idx="1456">
                  <c:v>-3.1399999999999992</c:v>
                </c:pt>
                <c:pt idx="1457">
                  <c:v>-2.9599999999999986</c:v>
                </c:pt>
                <c:pt idx="1458">
                  <c:v>-3.0399999999999991</c:v>
                </c:pt>
                <c:pt idx="1459">
                  <c:v>-3.6199999999999988</c:v>
                </c:pt>
                <c:pt idx="1460">
                  <c:v>-3.9399999999999991</c:v>
                </c:pt>
                <c:pt idx="1461">
                  <c:v>-4.4799999999999995</c:v>
                </c:pt>
                <c:pt idx="1462">
                  <c:v>-4.58</c:v>
                </c:pt>
                <c:pt idx="1463">
                  <c:v>-4.0599999999999996</c:v>
                </c:pt>
                <c:pt idx="1464">
                  <c:v>-3.680000000000001</c:v>
                </c:pt>
                <c:pt idx="1465">
                  <c:v>-3.5200000000000018</c:v>
                </c:pt>
                <c:pt idx="1466">
                  <c:v>-3.7400000000000007</c:v>
                </c:pt>
                <c:pt idx="1467">
                  <c:v>-3.5</c:v>
                </c:pt>
                <c:pt idx="1468">
                  <c:v>-3.9400000000000004</c:v>
                </c:pt>
                <c:pt idx="1469">
                  <c:v>-3.66</c:v>
                </c:pt>
                <c:pt idx="1470">
                  <c:v>-3.2199999999999998</c:v>
                </c:pt>
                <c:pt idx="1471">
                  <c:v>-2.7399999999999998</c:v>
                </c:pt>
                <c:pt idx="1472">
                  <c:v>-2.6000000000000005</c:v>
                </c:pt>
                <c:pt idx="1473">
                  <c:v>-2.2400000000000011</c:v>
                </c:pt>
                <c:pt idx="1474">
                  <c:v>-2.5600000000000009</c:v>
                </c:pt>
                <c:pt idx="1475">
                  <c:v>-3.0600000000000009</c:v>
                </c:pt>
                <c:pt idx="1476">
                  <c:v>-3.12</c:v>
                </c:pt>
                <c:pt idx="1477">
                  <c:v>-3.5</c:v>
                </c:pt>
                <c:pt idx="1478">
                  <c:v>-4.0399999999999991</c:v>
                </c:pt>
                <c:pt idx="1479">
                  <c:v>-3.7599999999999993</c:v>
                </c:pt>
                <c:pt idx="1480">
                  <c:v>-3.88</c:v>
                </c:pt>
                <c:pt idx="1481">
                  <c:v>-3.6800000000000006</c:v>
                </c:pt>
                <c:pt idx="1482">
                  <c:v>-3.3200000000000003</c:v>
                </c:pt>
                <c:pt idx="1483">
                  <c:v>-3.5400000000000005</c:v>
                </c:pt>
                <c:pt idx="1484">
                  <c:v>-3.7400000000000007</c:v>
                </c:pt>
                <c:pt idx="1485">
                  <c:v>-3.46</c:v>
                </c:pt>
                <c:pt idx="1486">
                  <c:v>-3.5199999999999996</c:v>
                </c:pt>
                <c:pt idx="1487">
                  <c:v>-3.7999999999999994</c:v>
                </c:pt>
                <c:pt idx="1488">
                  <c:v>-3.7399999999999993</c:v>
                </c:pt>
                <c:pt idx="1489">
                  <c:v>-3.5599999999999996</c:v>
                </c:pt>
                <c:pt idx="1490">
                  <c:v>-3.5199999999999996</c:v>
                </c:pt>
                <c:pt idx="1491">
                  <c:v>-3.9599999999999995</c:v>
                </c:pt>
                <c:pt idx="1492">
                  <c:v>-4.2999999999999989</c:v>
                </c:pt>
                <c:pt idx="1493">
                  <c:v>-3.9799999999999995</c:v>
                </c:pt>
                <c:pt idx="1494">
                  <c:v>-4.0999999999999996</c:v>
                </c:pt>
                <c:pt idx="1495">
                  <c:v>-3.9399999999999991</c:v>
                </c:pt>
                <c:pt idx="1496">
                  <c:v>-4.04</c:v>
                </c:pt>
                <c:pt idx="1497">
                  <c:v>-4.0400000000000009</c:v>
                </c:pt>
                <c:pt idx="1498">
                  <c:v>-4.42</c:v>
                </c:pt>
                <c:pt idx="1499">
                  <c:v>-4.6800000000000006</c:v>
                </c:pt>
                <c:pt idx="1500">
                  <c:v>-5.24</c:v>
                </c:pt>
                <c:pt idx="1501">
                  <c:v>-4.82</c:v>
                </c:pt>
                <c:pt idx="1502">
                  <c:v>-4.54</c:v>
                </c:pt>
                <c:pt idx="1503">
                  <c:v>-4.28</c:v>
                </c:pt>
                <c:pt idx="1504">
                  <c:v>-4.4400000000000004</c:v>
                </c:pt>
                <c:pt idx="1505">
                  <c:v>-4.2000000000000011</c:v>
                </c:pt>
                <c:pt idx="1506">
                  <c:v>-4.5200000000000014</c:v>
                </c:pt>
                <c:pt idx="1507">
                  <c:v>-4.6800000000000015</c:v>
                </c:pt>
                <c:pt idx="1508">
                  <c:v>-4.62</c:v>
                </c:pt>
                <c:pt idx="1509">
                  <c:v>-4.5400000000000009</c:v>
                </c:pt>
                <c:pt idx="1510">
                  <c:v>-4.9600000000000009</c:v>
                </c:pt>
                <c:pt idx="1511">
                  <c:v>-4.7000000000000011</c:v>
                </c:pt>
                <c:pt idx="1512">
                  <c:v>-4.5999999999999996</c:v>
                </c:pt>
                <c:pt idx="1513">
                  <c:v>-4.82</c:v>
                </c:pt>
                <c:pt idx="1514">
                  <c:v>-4.92</c:v>
                </c:pt>
                <c:pt idx="1515">
                  <c:v>-4.74</c:v>
                </c:pt>
                <c:pt idx="1516">
                  <c:v>-5.22</c:v>
                </c:pt>
                <c:pt idx="1517">
                  <c:v>-5.28</c:v>
                </c:pt>
                <c:pt idx="1518">
                  <c:v>-5.2000000000000011</c:v>
                </c:pt>
                <c:pt idx="1519">
                  <c:v>-5.1400000000000006</c:v>
                </c:pt>
                <c:pt idx="1520">
                  <c:v>-5.160000000000001</c:v>
                </c:pt>
                <c:pt idx="1521">
                  <c:v>-4.7</c:v>
                </c:pt>
                <c:pt idx="1522">
                  <c:v>-4.9599999999999991</c:v>
                </c:pt>
                <c:pt idx="1523">
                  <c:v>-4.9999999999999991</c:v>
                </c:pt>
                <c:pt idx="1524">
                  <c:v>-4.5999999999999996</c:v>
                </c:pt>
                <c:pt idx="1525">
                  <c:v>-4.4799999999999995</c:v>
                </c:pt>
                <c:pt idx="1526">
                  <c:v>-4.5999999999999996</c:v>
                </c:pt>
                <c:pt idx="1527">
                  <c:v>-4.0200000000000005</c:v>
                </c:pt>
                <c:pt idx="1528">
                  <c:v>-3.8200000000000003</c:v>
                </c:pt>
                <c:pt idx="1529">
                  <c:v>-4</c:v>
                </c:pt>
                <c:pt idx="1530">
                  <c:v>-4.18</c:v>
                </c:pt>
                <c:pt idx="1531">
                  <c:v>-4.18</c:v>
                </c:pt>
                <c:pt idx="1532">
                  <c:v>-4.7799999999999994</c:v>
                </c:pt>
                <c:pt idx="1533">
                  <c:v>-4.8600000000000012</c:v>
                </c:pt>
                <c:pt idx="1534">
                  <c:v>-4.9800000000000013</c:v>
                </c:pt>
                <c:pt idx="1535">
                  <c:v>-4.8600000000000003</c:v>
                </c:pt>
                <c:pt idx="1536">
                  <c:v>-5.1800000000000015</c:v>
                </c:pt>
                <c:pt idx="1537">
                  <c:v>-4.9800000000000004</c:v>
                </c:pt>
                <c:pt idx="1538">
                  <c:v>-5.0200000000000005</c:v>
                </c:pt>
                <c:pt idx="1539">
                  <c:v>-5.26</c:v>
                </c:pt>
                <c:pt idx="1540">
                  <c:v>-5.16</c:v>
                </c:pt>
                <c:pt idx="1541">
                  <c:v>-4.8600000000000012</c:v>
                </c:pt>
                <c:pt idx="1542">
                  <c:v>-4.96</c:v>
                </c:pt>
                <c:pt idx="1543">
                  <c:v>-5.1599999999999993</c:v>
                </c:pt>
                <c:pt idx="1544">
                  <c:v>-5</c:v>
                </c:pt>
                <c:pt idx="1545">
                  <c:v>-5.3199999999999985</c:v>
                </c:pt>
                <c:pt idx="1546">
                  <c:v>-5.6</c:v>
                </c:pt>
                <c:pt idx="1547">
                  <c:v>-5.72</c:v>
                </c:pt>
                <c:pt idx="1548">
                  <c:v>-5.32</c:v>
                </c:pt>
                <c:pt idx="1549">
                  <c:v>-4.9600000000000009</c:v>
                </c:pt>
                <c:pt idx="1550">
                  <c:v>-4.7200000000000006</c:v>
                </c:pt>
                <c:pt idx="1551">
                  <c:v>-4.5600000000000005</c:v>
                </c:pt>
                <c:pt idx="1552">
                  <c:v>-4.34</c:v>
                </c:pt>
                <c:pt idx="1553">
                  <c:v>-4.46</c:v>
                </c:pt>
                <c:pt idx="1554">
                  <c:v>-4.6400000000000006</c:v>
                </c:pt>
                <c:pt idx="1555">
                  <c:v>-4.82</c:v>
                </c:pt>
                <c:pt idx="1556">
                  <c:v>-4.7200000000000006</c:v>
                </c:pt>
                <c:pt idx="1557">
                  <c:v>-4.42</c:v>
                </c:pt>
                <c:pt idx="1558">
                  <c:v>-4.0400000000000009</c:v>
                </c:pt>
                <c:pt idx="1559">
                  <c:v>-3.96</c:v>
                </c:pt>
                <c:pt idx="1560">
                  <c:v>-3.4</c:v>
                </c:pt>
                <c:pt idx="1561">
                  <c:v>-3.3199999999999994</c:v>
                </c:pt>
                <c:pt idx="1562">
                  <c:v>-3.38</c:v>
                </c:pt>
                <c:pt idx="1563">
                  <c:v>-3.9399999999999991</c:v>
                </c:pt>
                <c:pt idx="1564">
                  <c:v>-4.1999999999999993</c:v>
                </c:pt>
                <c:pt idx="1565">
                  <c:v>-3.9999999999999991</c:v>
                </c:pt>
                <c:pt idx="1566">
                  <c:v>-3.1399999999999997</c:v>
                </c:pt>
                <c:pt idx="1567">
                  <c:v>-2.52</c:v>
                </c:pt>
                <c:pt idx="1568">
                  <c:v>-1.6600000000000001</c:v>
                </c:pt>
                <c:pt idx="1569">
                  <c:v>-0.7</c:v>
                </c:pt>
                <c:pt idx="1570">
                  <c:v>-0.33999999999999986</c:v>
                </c:pt>
                <c:pt idx="1571">
                  <c:v>-0.72</c:v>
                </c:pt>
                <c:pt idx="1572">
                  <c:v>-0.43999999999999984</c:v>
                </c:pt>
                <c:pt idx="1573">
                  <c:v>-0.38000000000000006</c:v>
                </c:pt>
                <c:pt idx="1574">
                  <c:v>-0.7000000000000004</c:v>
                </c:pt>
                <c:pt idx="1575">
                  <c:v>-0.86000000000000054</c:v>
                </c:pt>
                <c:pt idx="1576">
                  <c:v>-0.76000000000000045</c:v>
                </c:pt>
                <c:pt idx="1577">
                  <c:v>-0.7600000000000009</c:v>
                </c:pt>
                <c:pt idx="1578">
                  <c:v>-0.7600000000000009</c:v>
                </c:pt>
                <c:pt idx="1579">
                  <c:v>-0.46000000000000052</c:v>
                </c:pt>
                <c:pt idx="1580">
                  <c:v>-0.41999999999999993</c:v>
                </c:pt>
                <c:pt idx="1581">
                  <c:v>-6.0000000000000143E-2</c:v>
                </c:pt>
                <c:pt idx="1582">
                  <c:v>-0.18000000000000008</c:v>
                </c:pt>
                <c:pt idx="1583">
                  <c:v>0</c:v>
                </c:pt>
                <c:pt idx="1584">
                  <c:v>-0.34000000000000019</c:v>
                </c:pt>
                <c:pt idx="1585">
                  <c:v>-0.46000000000000052</c:v>
                </c:pt>
                <c:pt idx="1586">
                  <c:v>-0.64000000000000024</c:v>
                </c:pt>
                <c:pt idx="1587">
                  <c:v>-0.8</c:v>
                </c:pt>
                <c:pt idx="1588">
                  <c:v>-1.3800000000000001</c:v>
                </c:pt>
                <c:pt idx="1589">
                  <c:v>-1.2800000000000005</c:v>
                </c:pt>
                <c:pt idx="1590">
                  <c:v>-1.0400000000000005</c:v>
                </c:pt>
                <c:pt idx="1591">
                  <c:v>-1.2800000000000007</c:v>
                </c:pt>
                <c:pt idx="1592">
                  <c:v>-1.4400000000000006</c:v>
                </c:pt>
                <c:pt idx="1593">
                  <c:v>-1.0000000000000007</c:v>
                </c:pt>
                <c:pt idx="1594">
                  <c:v>-1.0400000000000003</c:v>
                </c:pt>
                <c:pt idx="1595">
                  <c:v>-1.3</c:v>
                </c:pt>
                <c:pt idx="1596">
                  <c:v>-1.2599999999999998</c:v>
                </c:pt>
                <c:pt idx="1597">
                  <c:v>-1.1400000000000001</c:v>
                </c:pt>
                <c:pt idx="1598">
                  <c:v>-1.1800000000000002</c:v>
                </c:pt>
                <c:pt idx="1599">
                  <c:v>-1.1000000000000001</c:v>
                </c:pt>
                <c:pt idx="1600">
                  <c:v>-1.0400000000000005</c:v>
                </c:pt>
                <c:pt idx="1601">
                  <c:v>-1.140000000000001</c:v>
                </c:pt>
                <c:pt idx="1602">
                  <c:v>-1.1800000000000004</c:v>
                </c:pt>
                <c:pt idx="1603">
                  <c:v>-1.1800000000000002</c:v>
                </c:pt>
                <c:pt idx="1604">
                  <c:v>-1.1200000000000006</c:v>
                </c:pt>
                <c:pt idx="1605">
                  <c:v>-1.1600000000000006</c:v>
                </c:pt>
                <c:pt idx="1606">
                  <c:v>-0.91999999999999993</c:v>
                </c:pt>
                <c:pt idx="1607">
                  <c:v>-0.75999999999999979</c:v>
                </c:pt>
                <c:pt idx="1608">
                  <c:v>-0.77999999999999969</c:v>
                </c:pt>
                <c:pt idx="1609">
                  <c:v>-0.9199999999999996</c:v>
                </c:pt>
                <c:pt idx="1610">
                  <c:v>-0.7399999999999991</c:v>
                </c:pt>
                <c:pt idx="1611">
                  <c:v>-0.69999999999999962</c:v>
                </c:pt>
                <c:pt idx="1612">
                  <c:v>-0.42000000000000026</c:v>
                </c:pt>
                <c:pt idx="1613">
                  <c:v>-0.50000000000000067</c:v>
                </c:pt>
                <c:pt idx="1614">
                  <c:v>-0.38000000000000045</c:v>
                </c:pt>
                <c:pt idx="1615">
                  <c:v>-0.38000000000000078</c:v>
                </c:pt>
                <c:pt idx="1616">
                  <c:v>-4.0000000000000216E-2</c:v>
                </c:pt>
                <c:pt idx="1617">
                  <c:v>-0.49999999999999967</c:v>
                </c:pt>
                <c:pt idx="1618">
                  <c:v>-0.51999999999999924</c:v>
                </c:pt>
                <c:pt idx="1619">
                  <c:v>-0.55999999999999939</c:v>
                </c:pt>
                <c:pt idx="1620">
                  <c:v>-0.77999999999999903</c:v>
                </c:pt>
                <c:pt idx="1621">
                  <c:v>-1.4599999999999991</c:v>
                </c:pt>
                <c:pt idx="1622">
                  <c:v>-1.5599999999999994</c:v>
                </c:pt>
                <c:pt idx="1623">
                  <c:v>-1.1399999999999995</c:v>
                </c:pt>
                <c:pt idx="1624">
                  <c:v>-0.9399999999999995</c:v>
                </c:pt>
                <c:pt idx="1625">
                  <c:v>-1.0199999999999996</c:v>
                </c:pt>
                <c:pt idx="1626">
                  <c:v>-0.85999999999999976</c:v>
                </c:pt>
                <c:pt idx="1627">
                  <c:v>-0.76000000000000012</c:v>
                </c:pt>
                <c:pt idx="1628">
                  <c:v>-1.4000000000000004</c:v>
                </c:pt>
                <c:pt idx="1629">
                  <c:v>-1.5600000000000005</c:v>
                </c:pt>
                <c:pt idx="1630">
                  <c:v>-1.5400000000000005</c:v>
                </c:pt>
                <c:pt idx="1631">
                  <c:v>-1.4600000000000002</c:v>
                </c:pt>
                <c:pt idx="1632">
                  <c:v>-1.2999999999999996</c:v>
                </c:pt>
                <c:pt idx="1633">
                  <c:v>-1.4599999999999995</c:v>
                </c:pt>
                <c:pt idx="1634">
                  <c:v>-1.159999999999999</c:v>
                </c:pt>
                <c:pt idx="1635">
                  <c:v>-1.0799999999999994</c:v>
                </c:pt>
                <c:pt idx="1636">
                  <c:v>-1.1199999999999997</c:v>
                </c:pt>
                <c:pt idx="1637">
                  <c:v>-1.4799999999999993</c:v>
                </c:pt>
                <c:pt idx="1638">
                  <c:v>-1.1799999999999997</c:v>
                </c:pt>
                <c:pt idx="1639">
                  <c:v>-1.3799999999999997</c:v>
                </c:pt>
                <c:pt idx="1640">
                  <c:v>-1.2999999999999996</c:v>
                </c:pt>
                <c:pt idx="1641">
                  <c:v>-0.95999999999999941</c:v>
                </c:pt>
                <c:pt idx="1642">
                  <c:v>-0.55999999999999983</c:v>
                </c:pt>
                <c:pt idx="1643">
                  <c:v>-0.51999999999999957</c:v>
                </c:pt>
                <c:pt idx="1644">
                  <c:v>-0.49999999999999928</c:v>
                </c:pt>
                <c:pt idx="1645">
                  <c:v>-0.3599999999999991</c:v>
                </c:pt>
                <c:pt idx="1646">
                  <c:v>-1.1399999999999995</c:v>
                </c:pt>
                <c:pt idx="1647">
                  <c:v>-1.2199999999999993</c:v>
                </c:pt>
                <c:pt idx="1648">
                  <c:v>-1.1199999999999988</c:v>
                </c:pt>
                <c:pt idx="1649">
                  <c:v>-1.2399999999999991</c:v>
                </c:pt>
                <c:pt idx="1650">
                  <c:v>-1.3399999999999992</c:v>
                </c:pt>
                <c:pt idx="1651">
                  <c:v>-0.91999999999999926</c:v>
                </c:pt>
                <c:pt idx="1652">
                  <c:v>-1.0199999999999996</c:v>
                </c:pt>
                <c:pt idx="1653">
                  <c:v>-1.1600000000000001</c:v>
                </c:pt>
                <c:pt idx="1654">
                  <c:v>-1</c:v>
                </c:pt>
                <c:pt idx="1655">
                  <c:v>-0.97999999999999976</c:v>
                </c:pt>
                <c:pt idx="1656">
                  <c:v>-0.97999999999999932</c:v>
                </c:pt>
                <c:pt idx="1657">
                  <c:v>-1.1199999999999992</c:v>
                </c:pt>
                <c:pt idx="1658">
                  <c:v>-1.5599999999999992</c:v>
                </c:pt>
                <c:pt idx="1659">
                  <c:v>-1.9799999999999991</c:v>
                </c:pt>
                <c:pt idx="1660">
                  <c:v>-2.0599999999999996</c:v>
                </c:pt>
                <c:pt idx="1661">
                  <c:v>-2.2000000000000002</c:v>
                </c:pt>
                <c:pt idx="1662">
                  <c:v>-2.12</c:v>
                </c:pt>
                <c:pt idx="1663">
                  <c:v>-2.0000000000000009</c:v>
                </c:pt>
                <c:pt idx="1664">
                  <c:v>-1.840000000000001</c:v>
                </c:pt>
                <c:pt idx="1665">
                  <c:v>-2.3400000000000007</c:v>
                </c:pt>
                <c:pt idx="1666">
                  <c:v>-2.1000000000000005</c:v>
                </c:pt>
                <c:pt idx="1667">
                  <c:v>-2.34</c:v>
                </c:pt>
                <c:pt idx="1668">
                  <c:v>-2.339999999999999</c:v>
                </c:pt>
                <c:pt idx="1669">
                  <c:v>-2.339999999999999</c:v>
                </c:pt>
                <c:pt idx="1670">
                  <c:v>-1.8799999999999986</c:v>
                </c:pt>
                <c:pt idx="1671">
                  <c:v>-2.1199999999999988</c:v>
                </c:pt>
                <c:pt idx="1672">
                  <c:v>-2.0999999999999988</c:v>
                </c:pt>
                <c:pt idx="1673">
                  <c:v>-2.0999999999999996</c:v>
                </c:pt>
                <c:pt idx="1674">
                  <c:v>-2.2600000000000007</c:v>
                </c:pt>
                <c:pt idx="1675">
                  <c:v>-2.4800000000000009</c:v>
                </c:pt>
                <c:pt idx="1676">
                  <c:v>-2.8000000000000012</c:v>
                </c:pt>
                <c:pt idx="1677">
                  <c:v>-2.7600000000000011</c:v>
                </c:pt>
                <c:pt idx="1678">
                  <c:v>-2.7200000000000006</c:v>
                </c:pt>
                <c:pt idx="1679">
                  <c:v>-2.58</c:v>
                </c:pt>
                <c:pt idx="1680">
                  <c:v>-2.36</c:v>
                </c:pt>
                <c:pt idx="1681">
                  <c:v>-2.0599999999999996</c:v>
                </c:pt>
                <c:pt idx="1682">
                  <c:v>-2.2799999999999998</c:v>
                </c:pt>
                <c:pt idx="1683">
                  <c:v>-2.2999999999999998</c:v>
                </c:pt>
                <c:pt idx="1684">
                  <c:v>-2.2400000000000002</c:v>
                </c:pt>
                <c:pt idx="1685">
                  <c:v>-2.3200000000000007</c:v>
                </c:pt>
                <c:pt idx="1686">
                  <c:v>-2.160000000000001</c:v>
                </c:pt>
                <c:pt idx="1687">
                  <c:v>-2.0000000000000004</c:v>
                </c:pt>
                <c:pt idx="1688">
                  <c:v>-1.6200000000000003</c:v>
                </c:pt>
                <c:pt idx="1689">
                  <c:v>-1.7200000000000006</c:v>
                </c:pt>
                <c:pt idx="1690">
                  <c:v>-1.7600000000000005</c:v>
                </c:pt>
                <c:pt idx="1691">
                  <c:v>-1.6600000000000006</c:v>
                </c:pt>
                <c:pt idx="1692">
                  <c:v>-1.3800000000000014</c:v>
                </c:pt>
                <c:pt idx="1693">
                  <c:v>-1.5400000000000014</c:v>
                </c:pt>
                <c:pt idx="1694">
                  <c:v>-1.8000000000000007</c:v>
                </c:pt>
                <c:pt idx="1695">
                  <c:v>-1.6000000000000008</c:v>
                </c:pt>
                <c:pt idx="1696">
                  <c:v>-1.9800000000000004</c:v>
                </c:pt>
                <c:pt idx="1697">
                  <c:v>-2</c:v>
                </c:pt>
                <c:pt idx="1698">
                  <c:v>-2.1399999999999997</c:v>
                </c:pt>
                <c:pt idx="1699">
                  <c:v>-1.5200000000000002</c:v>
                </c:pt>
                <c:pt idx="1700">
                  <c:v>-1.9600000000000002</c:v>
                </c:pt>
                <c:pt idx="1701">
                  <c:v>-1.7800000000000005</c:v>
                </c:pt>
                <c:pt idx="1702">
                  <c:v>-1.4800000000000004</c:v>
                </c:pt>
                <c:pt idx="1703">
                  <c:v>-1.2800000000000005</c:v>
                </c:pt>
                <c:pt idx="1704">
                  <c:v>-1.7600000000000002</c:v>
                </c:pt>
                <c:pt idx="1705">
                  <c:v>-1</c:v>
                </c:pt>
                <c:pt idx="1706">
                  <c:v>-0.67999999999999972</c:v>
                </c:pt>
                <c:pt idx="1707">
                  <c:v>-0.97999999999999976</c:v>
                </c:pt>
                <c:pt idx="1708">
                  <c:v>-0.8600000000000001</c:v>
                </c:pt>
                <c:pt idx="1709">
                  <c:v>-0.52000000000000024</c:v>
                </c:pt>
                <c:pt idx="1710">
                  <c:v>-0.74000000000000055</c:v>
                </c:pt>
                <c:pt idx="1711">
                  <c:v>-0.92000000000000026</c:v>
                </c:pt>
                <c:pt idx="1712">
                  <c:v>-0.80000000000000071</c:v>
                </c:pt>
                <c:pt idx="1713">
                  <c:v>-0.6</c:v>
                </c:pt>
                <c:pt idx="1714">
                  <c:v>-0.87999999999999967</c:v>
                </c:pt>
                <c:pt idx="1715">
                  <c:v>-1.1599999999999995</c:v>
                </c:pt>
                <c:pt idx="1716">
                  <c:v>-0.9199999999999996</c:v>
                </c:pt>
                <c:pt idx="1717">
                  <c:v>-0.85999999999999877</c:v>
                </c:pt>
                <c:pt idx="1718">
                  <c:v>-1.1199999999999988</c:v>
                </c:pt>
                <c:pt idx="1719">
                  <c:v>-0.95999999999999941</c:v>
                </c:pt>
                <c:pt idx="1720">
                  <c:v>-0.61999999999999955</c:v>
                </c:pt>
                <c:pt idx="1721">
                  <c:v>-0.61999999999999955</c:v>
                </c:pt>
                <c:pt idx="1722">
                  <c:v>-0.57999999999999974</c:v>
                </c:pt>
                <c:pt idx="1723">
                  <c:v>-0.38000000000000045</c:v>
                </c:pt>
                <c:pt idx="1724">
                  <c:v>-2.0000000000000285E-2</c:v>
                </c:pt>
                <c:pt idx="1725">
                  <c:v>5.9999999999999429E-2</c:v>
                </c:pt>
                <c:pt idx="1726">
                  <c:v>0.37999999999999973</c:v>
                </c:pt>
                <c:pt idx="1727">
                  <c:v>0.41999999999999887</c:v>
                </c:pt>
                <c:pt idx="1728">
                  <c:v>0.2999999999999986</c:v>
                </c:pt>
                <c:pt idx="1729">
                  <c:v>-4.000000000000057E-2</c:v>
                </c:pt>
                <c:pt idx="1730">
                  <c:v>7.999999999999971E-2</c:v>
                </c:pt>
                <c:pt idx="1731">
                  <c:v>-0.18000000000000113</c:v>
                </c:pt>
                <c:pt idx="1732">
                  <c:v>-0.12000000000000029</c:v>
                </c:pt>
                <c:pt idx="1733">
                  <c:v>-0.1</c:v>
                </c:pt>
                <c:pt idx="1734">
                  <c:v>0.35999999999999943</c:v>
                </c:pt>
                <c:pt idx="1735">
                  <c:v>-0.14000000000000057</c:v>
                </c:pt>
                <c:pt idx="1736">
                  <c:v>-0.42000000000000026</c:v>
                </c:pt>
                <c:pt idx="1737">
                  <c:v>-0.6</c:v>
                </c:pt>
                <c:pt idx="1738">
                  <c:v>-0.6</c:v>
                </c:pt>
                <c:pt idx="1739">
                  <c:v>-1.0200000000000002</c:v>
                </c:pt>
                <c:pt idx="1740">
                  <c:v>-1.0800000000000012</c:v>
                </c:pt>
                <c:pt idx="1741">
                  <c:v>-0.8</c:v>
                </c:pt>
                <c:pt idx="1742">
                  <c:v>-0.88000000000000111</c:v>
                </c:pt>
                <c:pt idx="1743">
                  <c:v>-0.98000000000000109</c:v>
                </c:pt>
                <c:pt idx="1744">
                  <c:v>-0.78000000000000114</c:v>
                </c:pt>
                <c:pt idx="1745">
                  <c:v>-0.36000000000000087</c:v>
                </c:pt>
                <c:pt idx="1746">
                  <c:v>-0.82000000000000173</c:v>
                </c:pt>
                <c:pt idx="1747">
                  <c:v>-0.7000000000000014</c:v>
                </c:pt>
                <c:pt idx="1748">
                  <c:v>-0.7000000000000014</c:v>
                </c:pt>
                <c:pt idx="1749">
                  <c:v>-0.86000000000000087</c:v>
                </c:pt>
                <c:pt idx="1750">
                  <c:v>-0.92000000000000026</c:v>
                </c:pt>
                <c:pt idx="1751">
                  <c:v>-0.4799999999999997</c:v>
                </c:pt>
                <c:pt idx="1752">
                  <c:v>-0.4</c:v>
                </c:pt>
                <c:pt idx="1753">
                  <c:v>-0.54000000000000059</c:v>
                </c:pt>
                <c:pt idx="1754">
                  <c:v>-0.26000000000000084</c:v>
                </c:pt>
                <c:pt idx="1755">
                  <c:v>-0.38000000000000111</c:v>
                </c:pt>
                <c:pt idx="1756">
                  <c:v>-0.26000000000000228</c:v>
                </c:pt>
                <c:pt idx="1757">
                  <c:v>-0.52000000000000168</c:v>
                </c:pt>
                <c:pt idx="1758">
                  <c:v>-0.5</c:v>
                </c:pt>
                <c:pt idx="1759">
                  <c:v>-0.51999999999999891</c:v>
                </c:pt>
                <c:pt idx="1760">
                  <c:v>-0.49999999999999856</c:v>
                </c:pt>
                <c:pt idx="1761">
                  <c:v>-0.97999999999999832</c:v>
                </c:pt>
                <c:pt idx="1762">
                  <c:v>-0.87999999999999834</c:v>
                </c:pt>
                <c:pt idx="1763">
                  <c:v>-0.55999999999999805</c:v>
                </c:pt>
                <c:pt idx="1764">
                  <c:v>-0.69999999999999862</c:v>
                </c:pt>
                <c:pt idx="1765">
                  <c:v>-0.81999999999999884</c:v>
                </c:pt>
                <c:pt idx="1766">
                  <c:v>-0.59999999999999853</c:v>
                </c:pt>
                <c:pt idx="1767">
                  <c:v>-0.35999999999999799</c:v>
                </c:pt>
                <c:pt idx="1768">
                  <c:v>-0.8</c:v>
                </c:pt>
                <c:pt idx="1769">
                  <c:v>-0.78000000000000114</c:v>
                </c:pt>
                <c:pt idx="1770">
                  <c:v>-0.58000000000000118</c:v>
                </c:pt>
                <c:pt idx="1771">
                  <c:v>-0.88000000000000111</c:v>
                </c:pt>
                <c:pt idx="1772">
                  <c:v>-1.240000000000002</c:v>
                </c:pt>
                <c:pt idx="1773">
                  <c:v>-0.74000000000000055</c:v>
                </c:pt>
                <c:pt idx="1774">
                  <c:v>-0.75999999999999945</c:v>
                </c:pt>
                <c:pt idx="1775">
                  <c:v>-0.89999999999999858</c:v>
                </c:pt>
                <c:pt idx="1776">
                  <c:v>-0.69999999999999862</c:v>
                </c:pt>
                <c:pt idx="1777">
                  <c:v>-0.43999999999999917</c:v>
                </c:pt>
                <c:pt idx="1778">
                  <c:v>-0.65999999999999948</c:v>
                </c:pt>
                <c:pt idx="1779">
                  <c:v>-0.82000000000000028</c:v>
                </c:pt>
                <c:pt idx="1780">
                  <c:v>-0.96000000000000085</c:v>
                </c:pt>
                <c:pt idx="1781">
                  <c:v>-1.0600000000000009</c:v>
                </c:pt>
                <c:pt idx="1782">
                  <c:v>-1.1400000000000006</c:v>
                </c:pt>
                <c:pt idx="1783">
                  <c:v>-1.1000000000000001</c:v>
                </c:pt>
                <c:pt idx="1784">
                  <c:v>-1.1799999999999997</c:v>
                </c:pt>
                <c:pt idx="1785">
                  <c:v>-1.2</c:v>
                </c:pt>
                <c:pt idx="1786">
                  <c:v>-1.2</c:v>
                </c:pt>
                <c:pt idx="1787">
                  <c:v>-1.3200000000000003</c:v>
                </c:pt>
                <c:pt idx="1788">
                  <c:v>-1.4200000000000017</c:v>
                </c:pt>
                <c:pt idx="1789">
                  <c:v>-1.1400000000000019</c:v>
                </c:pt>
                <c:pt idx="1790">
                  <c:v>-1.0800000000000025</c:v>
                </c:pt>
                <c:pt idx="1791">
                  <c:v>-1.0000000000000029</c:v>
                </c:pt>
                <c:pt idx="1792">
                  <c:v>-0.86000000000000232</c:v>
                </c:pt>
                <c:pt idx="1793">
                  <c:v>-1.0200000000000018</c:v>
                </c:pt>
                <c:pt idx="1794">
                  <c:v>-1.3000000000000014</c:v>
                </c:pt>
                <c:pt idx="1795">
                  <c:v>-1.4</c:v>
                </c:pt>
                <c:pt idx="1796">
                  <c:v>-0.86000000000000087</c:v>
                </c:pt>
                <c:pt idx="1797">
                  <c:v>-0.80000000000000138</c:v>
                </c:pt>
                <c:pt idx="1798">
                  <c:v>-0.72000000000000031</c:v>
                </c:pt>
                <c:pt idx="1799">
                  <c:v>-0.54000000000000059</c:v>
                </c:pt>
                <c:pt idx="1800">
                  <c:v>-0.28000000000000114</c:v>
                </c:pt>
                <c:pt idx="1801">
                  <c:v>-0.83999999999999919</c:v>
                </c:pt>
                <c:pt idx="1802">
                  <c:v>-1.0799999999999983</c:v>
                </c:pt>
                <c:pt idx="1803">
                  <c:v>-0.65999999999999948</c:v>
                </c:pt>
                <c:pt idx="1804">
                  <c:v>-0.43999999999999917</c:v>
                </c:pt>
                <c:pt idx="1805">
                  <c:v>-0.32000000000000028</c:v>
                </c:pt>
                <c:pt idx="1806">
                  <c:v>-0.28000000000000114</c:v>
                </c:pt>
                <c:pt idx="1807">
                  <c:v>-0.34000000000000197</c:v>
                </c:pt>
                <c:pt idx="1808">
                  <c:v>-0.36000000000000226</c:v>
                </c:pt>
                <c:pt idx="1809">
                  <c:v>-0.6800000000000026</c:v>
                </c:pt>
                <c:pt idx="1810">
                  <c:v>-0.94000000000000195</c:v>
                </c:pt>
                <c:pt idx="1811">
                  <c:v>-0.74000000000000199</c:v>
                </c:pt>
                <c:pt idx="1812">
                  <c:v>-0.58000000000000118</c:v>
                </c:pt>
                <c:pt idx="1813">
                  <c:v>-0.92000000000000171</c:v>
                </c:pt>
                <c:pt idx="1814">
                  <c:v>-1.3200000000000016</c:v>
                </c:pt>
                <c:pt idx="1815">
                  <c:v>-1.2200000000000017</c:v>
                </c:pt>
                <c:pt idx="1816">
                  <c:v>-1.2600000000000022</c:v>
                </c:pt>
                <c:pt idx="1817">
                  <c:v>-1.4000000000000015</c:v>
                </c:pt>
                <c:pt idx="1818">
                  <c:v>-1.5600000000000009</c:v>
                </c:pt>
                <c:pt idx="1819">
                  <c:v>-1.3400000000000005</c:v>
                </c:pt>
                <c:pt idx="1820">
                  <c:v>-1.3</c:v>
                </c:pt>
                <c:pt idx="1821">
                  <c:v>-1.3</c:v>
                </c:pt>
                <c:pt idx="1822">
                  <c:v>-0.90000000000000147</c:v>
                </c:pt>
                <c:pt idx="1823">
                  <c:v>-0.52000000000000024</c:v>
                </c:pt>
                <c:pt idx="1824">
                  <c:v>-0.3</c:v>
                </c:pt>
                <c:pt idx="1825">
                  <c:v>-0.44000000000000056</c:v>
                </c:pt>
                <c:pt idx="1826">
                  <c:v>-0.4</c:v>
                </c:pt>
                <c:pt idx="1827">
                  <c:v>-0.67999999999999972</c:v>
                </c:pt>
                <c:pt idx="1828">
                  <c:v>-0.36000000000000087</c:v>
                </c:pt>
                <c:pt idx="1829">
                  <c:v>-0.52000000000000168</c:v>
                </c:pt>
                <c:pt idx="1830">
                  <c:v>-0.18000000000000113</c:v>
                </c:pt>
                <c:pt idx="1831">
                  <c:v>-0.1200000000000017</c:v>
                </c:pt>
                <c:pt idx="1832">
                  <c:v>-4.0000000000001992E-2</c:v>
                </c:pt>
                <c:pt idx="1833">
                  <c:v>-0.440000000000002</c:v>
                </c:pt>
                <c:pt idx="1834">
                  <c:v>0.1799999999999983</c:v>
                </c:pt>
                <c:pt idx="1835">
                  <c:v>0.13999999999999915</c:v>
                </c:pt>
                <c:pt idx="1836">
                  <c:v>-6.0000000000000851E-2</c:v>
                </c:pt>
                <c:pt idx="1837">
                  <c:v>3.9999999999999147E-2</c:v>
                </c:pt>
                <c:pt idx="1838">
                  <c:v>0.1</c:v>
                </c:pt>
                <c:pt idx="1839">
                  <c:v>-0.43999999999999917</c:v>
                </c:pt>
                <c:pt idx="1840">
                  <c:v>-0.77999999999999969</c:v>
                </c:pt>
                <c:pt idx="1841">
                  <c:v>-1.0999999999999985</c:v>
                </c:pt>
                <c:pt idx="1842">
                  <c:v>-1.2799999999999983</c:v>
                </c:pt>
                <c:pt idx="1843">
                  <c:v>-1.5199999999999989</c:v>
                </c:pt>
                <c:pt idx="1844">
                  <c:v>-1.2999999999999994</c:v>
                </c:pt>
                <c:pt idx="1845">
                  <c:v>-1.179999999999999</c:v>
                </c:pt>
                <c:pt idx="1846">
                  <c:v>-0.9199999999999996</c:v>
                </c:pt>
                <c:pt idx="1847">
                  <c:v>-0.61999999999999955</c:v>
                </c:pt>
                <c:pt idx="1848">
                  <c:v>-0.21999999999999958</c:v>
                </c:pt>
                <c:pt idx="1849">
                  <c:v>-0.49999999999999928</c:v>
                </c:pt>
                <c:pt idx="1850">
                  <c:v>-0.52000000000000024</c:v>
                </c:pt>
                <c:pt idx="1851">
                  <c:v>-0.44000000000000056</c:v>
                </c:pt>
                <c:pt idx="1852">
                  <c:v>-0.56000000000000083</c:v>
                </c:pt>
                <c:pt idx="1853">
                  <c:v>-0.70000000000000073</c:v>
                </c:pt>
                <c:pt idx="1854">
                  <c:v>-0.40000000000000069</c:v>
                </c:pt>
                <c:pt idx="1855">
                  <c:v>-0.3</c:v>
                </c:pt>
                <c:pt idx="1856">
                  <c:v>-0.27999999999999969</c:v>
                </c:pt>
                <c:pt idx="1857">
                  <c:v>-0.47999999999999898</c:v>
                </c:pt>
                <c:pt idx="1858">
                  <c:v>-0.61999999999999955</c:v>
                </c:pt>
                <c:pt idx="1859">
                  <c:v>-0.76000000000000012</c:v>
                </c:pt>
                <c:pt idx="1860">
                  <c:v>-0.68000000000000038</c:v>
                </c:pt>
                <c:pt idx="1861">
                  <c:v>-0.94000000000000061</c:v>
                </c:pt>
                <c:pt idx="1862">
                  <c:v>-0.82000000000000028</c:v>
                </c:pt>
                <c:pt idx="1863">
                  <c:v>-0.83999999999999986</c:v>
                </c:pt>
                <c:pt idx="1864">
                  <c:v>-0.7</c:v>
                </c:pt>
                <c:pt idx="1865">
                  <c:v>-0.8600000000000001</c:v>
                </c:pt>
                <c:pt idx="1866">
                  <c:v>-0.78000000000000047</c:v>
                </c:pt>
                <c:pt idx="1867">
                  <c:v>-0.90000000000000147</c:v>
                </c:pt>
                <c:pt idx="1868">
                  <c:v>-0.76000000000000156</c:v>
                </c:pt>
                <c:pt idx="1869">
                  <c:v>-1.0600000000000016</c:v>
                </c:pt>
                <c:pt idx="1870">
                  <c:v>-0.88000000000000111</c:v>
                </c:pt>
                <c:pt idx="1871">
                  <c:v>-0.68000000000000116</c:v>
                </c:pt>
                <c:pt idx="1872">
                  <c:v>-0.96000000000000085</c:v>
                </c:pt>
                <c:pt idx="1873">
                  <c:v>-0.94000000000000128</c:v>
                </c:pt>
                <c:pt idx="1874">
                  <c:v>-0.92000000000000104</c:v>
                </c:pt>
                <c:pt idx="1875">
                  <c:v>-1.120000000000001</c:v>
                </c:pt>
                <c:pt idx="1876">
                  <c:v>-1.1000000000000008</c:v>
                </c:pt>
                <c:pt idx="1877">
                  <c:v>-0.72000000000000064</c:v>
                </c:pt>
                <c:pt idx="1878">
                  <c:v>-1.22</c:v>
                </c:pt>
                <c:pt idx="1879">
                  <c:v>-0.97999999999999976</c:v>
                </c:pt>
                <c:pt idx="1880">
                  <c:v>-0.95999999999999974</c:v>
                </c:pt>
                <c:pt idx="1881">
                  <c:v>-1.1599999999999995</c:v>
                </c:pt>
                <c:pt idx="1882">
                  <c:v>-0.95999999999999941</c:v>
                </c:pt>
                <c:pt idx="1883">
                  <c:v>-0.37999999999999973</c:v>
                </c:pt>
                <c:pt idx="1884">
                  <c:v>-0.33999999999999986</c:v>
                </c:pt>
                <c:pt idx="1885">
                  <c:v>-0.49999999999999967</c:v>
                </c:pt>
                <c:pt idx="1886">
                  <c:v>-0.13999999999999985</c:v>
                </c:pt>
                <c:pt idx="1887">
                  <c:v>-3.9999999999999501E-2</c:v>
                </c:pt>
                <c:pt idx="1888">
                  <c:v>-0.31999999999999956</c:v>
                </c:pt>
                <c:pt idx="1889">
                  <c:v>-3.9999999999999855E-2</c:v>
                </c:pt>
                <c:pt idx="1890">
                  <c:v>7.999999999999971E-2</c:v>
                </c:pt>
                <c:pt idx="1891">
                  <c:v>3.9999999999999855E-2</c:v>
                </c:pt>
                <c:pt idx="1892">
                  <c:v>-0.18000000000000008</c:v>
                </c:pt>
                <c:pt idx="1893">
                  <c:v>-5.9999999999999429E-2</c:v>
                </c:pt>
                <c:pt idx="1894">
                  <c:v>-0.45999999999999908</c:v>
                </c:pt>
                <c:pt idx="1895">
                  <c:v>-0.45999999999999941</c:v>
                </c:pt>
                <c:pt idx="1896">
                  <c:v>-0.65999999999999981</c:v>
                </c:pt>
                <c:pt idx="1897">
                  <c:v>-1.08</c:v>
                </c:pt>
                <c:pt idx="1898">
                  <c:v>-1.1000000000000008</c:v>
                </c:pt>
                <c:pt idx="1899">
                  <c:v>-1.2800000000000007</c:v>
                </c:pt>
                <c:pt idx="1900">
                  <c:v>-1.1000000000000003</c:v>
                </c:pt>
                <c:pt idx="1901">
                  <c:v>-0.94000000000000061</c:v>
                </c:pt>
                <c:pt idx="1902">
                  <c:v>-0.36000000000000049</c:v>
                </c:pt>
                <c:pt idx="1903">
                  <c:v>9.9999999999999284E-2</c:v>
                </c:pt>
                <c:pt idx="1904">
                  <c:v>0.29999999999999927</c:v>
                </c:pt>
                <c:pt idx="1905">
                  <c:v>0.25999999999999907</c:v>
                </c:pt>
                <c:pt idx="1906">
                  <c:v>-0.18000000000000044</c:v>
                </c:pt>
                <c:pt idx="1907">
                  <c:v>-0.52000000000000024</c:v>
                </c:pt>
                <c:pt idx="1908">
                  <c:v>-0.9199999999999996</c:v>
                </c:pt>
                <c:pt idx="1909">
                  <c:v>-0.73999999999999955</c:v>
                </c:pt>
                <c:pt idx="1910">
                  <c:v>-0.67999999999999938</c:v>
                </c:pt>
                <c:pt idx="1911">
                  <c:v>-0.63999999999999946</c:v>
                </c:pt>
                <c:pt idx="1912">
                  <c:v>-0.4799999999999997</c:v>
                </c:pt>
                <c:pt idx="1913">
                  <c:v>-0.46000000000000013</c:v>
                </c:pt>
                <c:pt idx="1914">
                  <c:v>-0.7</c:v>
                </c:pt>
                <c:pt idx="1915">
                  <c:v>-0.96000000000000019</c:v>
                </c:pt>
                <c:pt idx="1916">
                  <c:v>-0.64000000000000024</c:v>
                </c:pt>
                <c:pt idx="1917">
                  <c:v>-0.76000000000000012</c:v>
                </c:pt>
                <c:pt idx="1918">
                  <c:v>-1.02</c:v>
                </c:pt>
                <c:pt idx="1919">
                  <c:v>-0.88000000000000045</c:v>
                </c:pt>
                <c:pt idx="1920">
                  <c:v>-0.7</c:v>
                </c:pt>
                <c:pt idx="1921">
                  <c:v>-0.75999999999999979</c:v>
                </c:pt>
                <c:pt idx="1922">
                  <c:v>-0.7</c:v>
                </c:pt>
                <c:pt idx="1923">
                  <c:v>-0.7000000000000004</c:v>
                </c:pt>
                <c:pt idx="1924">
                  <c:v>-0.52000000000000024</c:v>
                </c:pt>
                <c:pt idx="1925">
                  <c:v>-0.82000000000000028</c:v>
                </c:pt>
                <c:pt idx="1926">
                  <c:v>-0.68000000000000038</c:v>
                </c:pt>
                <c:pt idx="1927">
                  <c:v>-0.76000000000000045</c:v>
                </c:pt>
                <c:pt idx="1928">
                  <c:v>-0.82000000000000028</c:v>
                </c:pt>
                <c:pt idx="1929">
                  <c:v>-1.02</c:v>
                </c:pt>
                <c:pt idx="1930">
                  <c:v>-1.06</c:v>
                </c:pt>
                <c:pt idx="1931">
                  <c:v>-1.0400000000000003</c:v>
                </c:pt>
                <c:pt idx="1932">
                  <c:v>-0.97999999999999976</c:v>
                </c:pt>
                <c:pt idx="1933">
                  <c:v>-0.87999999999999967</c:v>
                </c:pt>
                <c:pt idx="1934">
                  <c:v>-1</c:v>
                </c:pt>
                <c:pt idx="1935">
                  <c:v>-0.78</c:v>
                </c:pt>
                <c:pt idx="1936">
                  <c:v>-0.64000000000000024</c:v>
                </c:pt>
                <c:pt idx="1937">
                  <c:v>-0.84000000000000052</c:v>
                </c:pt>
                <c:pt idx="1938">
                  <c:v>-0.60000000000000031</c:v>
                </c:pt>
                <c:pt idx="1939">
                  <c:v>-0.76000000000000012</c:v>
                </c:pt>
                <c:pt idx="1940">
                  <c:v>-1.1800000000000004</c:v>
                </c:pt>
                <c:pt idx="1941">
                  <c:v>-1.42</c:v>
                </c:pt>
                <c:pt idx="1942">
                  <c:v>-1.5799999999999996</c:v>
                </c:pt>
                <c:pt idx="1943">
                  <c:v>-1.44</c:v>
                </c:pt>
                <c:pt idx="1944">
                  <c:v>-1.0599999999999998</c:v>
                </c:pt>
                <c:pt idx="1945">
                  <c:v>-0.27999999999999936</c:v>
                </c:pt>
                <c:pt idx="1946">
                  <c:v>-0.15999999999999942</c:v>
                </c:pt>
                <c:pt idx="1947">
                  <c:v>0.26000000000000051</c:v>
                </c:pt>
                <c:pt idx="1948">
                  <c:v>4.000000000000057E-2</c:v>
                </c:pt>
                <c:pt idx="1949">
                  <c:v>-0.19999999999999929</c:v>
                </c:pt>
                <c:pt idx="1950">
                  <c:v>-0.63999999999999946</c:v>
                </c:pt>
                <c:pt idx="1951">
                  <c:v>-0.71999999999999953</c:v>
                </c:pt>
                <c:pt idx="1952">
                  <c:v>-1.1799999999999993</c:v>
                </c:pt>
                <c:pt idx="1953">
                  <c:v>-1.4599999999999995</c:v>
                </c:pt>
                <c:pt idx="1954">
                  <c:v>-1.5999999999999996</c:v>
                </c:pt>
                <c:pt idx="1955">
                  <c:v>-1.64</c:v>
                </c:pt>
                <c:pt idx="1956">
                  <c:v>-1.6800000000000002</c:v>
                </c:pt>
                <c:pt idx="1957">
                  <c:v>-1.1800000000000002</c:v>
                </c:pt>
                <c:pt idx="1958">
                  <c:v>-0.93999999999999984</c:v>
                </c:pt>
                <c:pt idx="1959">
                  <c:v>-0.75999999999999979</c:v>
                </c:pt>
                <c:pt idx="1960">
                  <c:v>-0.85999999999999943</c:v>
                </c:pt>
                <c:pt idx="1961">
                  <c:v>-0.67999999999999972</c:v>
                </c:pt>
                <c:pt idx="1962">
                  <c:v>-0.6</c:v>
                </c:pt>
                <c:pt idx="1963">
                  <c:v>-0.3</c:v>
                </c:pt>
                <c:pt idx="1964">
                  <c:v>-0.36000000000000049</c:v>
                </c:pt>
                <c:pt idx="1965">
                  <c:v>-6.0000000000000497E-2</c:v>
                </c:pt>
                <c:pt idx="1966">
                  <c:v>-5.999999999999979E-2</c:v>
                </c:pt>
                <c:pt idx="1967">
                  <c:v>0.32000000000000028</c:v>
                </c:pt>
                <c:pt idx="1968">
                  <c:v>0.28000000000000008</c:v>
                </c:pt>
                <c:pt idx="1969">
                  <c:v>0.28000000000000042</c:v>
                </c:pt>
                <c:pt idx="1970">
                  <c:v>0.11999999999999993</c:v>
                </c:pt>
                <c:pt idx="1971">
                  <c:v>-1.9999999999999928E-2</c:v>
                </c:pt>
                <c:pt idx="1972">
                  <c:v>-0.4</c:v>
                </c:pt>
                <c:pt idx="1973">
                  <c:v>-0.4</c:v>
                </c:pt>
                <c:pt idx="1974">
                  <c:v>-0.55999999999999983</c:v>
                </c:pt>
                <c:pt idx="1975">
                  <c:v>-0.45999999999999941</c:v>
                </c:pt>
                <c:pt idx="1976">
                  <c:v>-0.67999999999999972</c:v>
                </c:pt>
                <c:pt idx="1977">
                  <c:v>-0.59999999999999964</c:v>
                </c:pt>
                <c:pt idx="1978">
                  <c:v>-0.87999999999999967</c:v>
                </c:pt>
                <c:pt idx="1979">
                  <c:v>-0.68</c:v>
                </c:pt>
                <c:pt idx="1980">
                  <c:v>-0.73999999999999988</c:v>
                </c:pt>
                <c:pt idx="1981">
                  <c:v>-0.52000000000000024</c:v>
                </c:pt>
                <c:pt idx="1982">
                  <c:v>-0.64000000000000057</c:v>
                </c:pt>
                <c:pt idx="1983">
                  <c:v>-0.82000000000000028</c:v>
                </c:pt>
                <c:pt idx="1984">
                  <c:v>-0.64000000000000024</c:v>
                </c:pt>
                <c:pt idx="1985">
                  <c:v>-0.18000000000000008</c:v>
                </c:pt>
                <c:pt idx="1986">
                  <c:v>-3.9999999999999501E-2</c:v>
                </c:pt>
                <c:pt idx="1987">
                  <c:v>-0.11999999999999886</c:v>
                </c:pt>
                <c:pt idx="1988">
                  <c:v>6.0000000000000851E-2</c:v>
                </c:pt>
                <c:pt idx="1989">
                  <c:v>0.10000000000000071</c:v>
                </c:pt>
                <c:pt idx="1990">
                  <c:v>0</c:v>
                </c:pt>
                <c:pt idx="1991">
                  <c:v>0.27999999999999969</c:v>
                </c:pt>
                <c:pt idx="1992">
                  <c:v>0.11999999999999958</c:v>
                </c:pt>
                <c:pt idx="1993">
                  <c:v>0.19999999999999929</c:v>
                </c:pt>
                <c:pt idx="1994">
                  <c:v>0.19999999999999929</c:v>
                </c:pt>
                <c:pt idx="1995">
                  <c:v>7.999999999999971E-2</c:v>
                </c:pt>
                <c:pt idx="1996">
                  <c:v>-0.32000000000000028</c:v>
                </c:pt>
                <c:pt idx="1997">
                  <c:v>-0.22000000000000064</c:v>
                </c:pt>
                <c:pt idx="1998">
                  <c:v>-0.26000000000000012</c:v>
                </c:pt>
                <c:pt idx="1999">
                  <c:v>-0.46000000000000013</c:v>
                </c:pt>
                <c:pt idx="2000">
                  <c:v>-0.33999999999999986</c:v>
                </c:pt>
                <c:pt idx="2001">
                  <c:v>-0.38000000000000006</c:v>
                </c:pt>
                <c:pt idx="2002">
                  <c:v>4.0000000000000216E-2</c:v>
                </c:pt>
                <c:pt idx="2003">
                  <c:v>0.51999999999999991</c:v>
                </c:pt>
                <c:pt idx="2004">
                  <c:v>0.55999999999999983</c:v>
                </c:pt>
                <c:pt idx="2005">
                  <c:v>0.21999999999999992</c:v>
                </c:pt>
                <c:pt idx="2006">
                  <c:v>0.22000000000000028</c:v>
                </c:pt>
                <c:pt idx="2007">
                  <c:v>0.3</c:v>
                </c:pt>
                <c:pt idx="2008">
                  <c:v>0.1</c:v>
                </c:pt>
                <c:pt idx="2009">
                  <c:v>0.10000000000000035</c:v>
                </c:pt>
                <c:pt idx="2010">
                  <c:v>0.36000000000000015</c:v>
                </c:pt>
                <c:pt idx="2011">
                  <c:v>0.6</c:v>
                </c:pt>
                <c:pt idx="2012">
                  <c:v>0.38000000000000045</c:v>
                </c:pt>
                <c:pt idx="2013">
                  <c:v>0.40000000000000069</c:v>
                </c:pt>
                <c:pt idx="2014">
                  <c:v>0.56000000000000083</c:v>
                </c:pt>
                <c:pt idx="2015">
                  <c:v>0.80000000000000104</c:v>
                </c:pt>
                <c:pt idx="2016">
                  <c:v>0.76000000000000123</c:v>
                </c:pt>
                <c:pt idx="2017">
                  <c:v>0.92000000000000104</c:v>
                </c:pt>
                <c:pt idx="2018">
                  <c:v>0.70000000000000107</c:v>
                </c:pt>
                <c:pt idx="2019">
                  <c:v>0.5600000000000005</c:v>
                </c:pt>
                <c:pt idx="2020">
                  <c:v>0.36000000000000049</c:v>
                </c:pt>
                <c:pt idx="2021">
                  <c:v>-1.9999999999999928E-2</c:v>
                </c:pt>
                <c:pt idx="2022">
                  <c:v>-0.39999999999999963</c:v>
                </c:pt>
                <c:pt idx="2023">
                  <c:v>-0.19999999999999965</c:v>
                </c:pt>
                <c:pt idx="2024">
                  <c:v>8.0000000000000432E-2</c:v>
                </c:pt>
                <c:pt idx="2025">
                  <c:v>-0.28000000000000042</c:v>
                </c:pt>
                <c:pt idx="2026">
                  <c:v>-2.0000000000000285E-2</c:v>
                </c:pt>
                <c:pt idx="2027">
                  <c:v>9.9999999999998937E-2</c:v>
                </c:pt>
                <c:pt idx="2028">
                  <c:v>-0.220000000000001</c:v>
                </c:pt>
                <c:pt idx="2029">
                  <c:v>-0.56000000000000083</c:v>
                </c:pt>
                <c:pt idx="2030">
                  <c:v>0.13999999999999985</c:v>
                </c:pt>
                <c:pt idx="2031">
                  <c:v>-0.52000000000000024</c:v>
                </c:pt>
                <c:pt idx="2032">
                  <c:v>-0.66000000000000014</c:v>
                </c:pt>
                <c:pt idx="2033">
                  <c:v>-0.46000000000000013</c:v>
                </c:pt>
                <c:pt idx="2034">
                  <c:v>-0.55999999999999983</c:v>
                </c:pt>
                <c:pt idx="2035">
                  <c:v>-0.85999999999999976</c:v>
                </c:pt>
                <c:pt idx="2036">
                  <c:v>-0.23999999999999949</c:v>
                </c:pt>
                <c:pt idx="2037">
                  <c:v>8.0000000000000779E-2</c:v>
                </c:pt>
                <c:pt idx="2038">
                  <c:v>-5.9999999999999075E-2</c:v>
                </c:pt>
                <c:pt idx="2039">
                  <c:v>0.48000000000000115</c:v>
                </c:pt>
                <c:pt idx="2040">
                  <c:v>0.30000000000000071</c:v>
                </c:pt>
                <c:pt idx="2041">
                  <c:v>0.30000000000000071</c:v>
                </c:pt>
                <c:pt idx="2042">
                  <c:v>0.44000000000000056</c:v>
                </c:pt>
                <c:pt idx="2043">
                  <c:v>0.27999999999999969</c:v>
                </c:pt>
                <c:pt idx="2044">
                  <c:v>0.19999999999999965</c:v>
                </c:pt>
                <c:pt idx="2045">
                  <c:v>0.59999999999999964</c:v>
                </c:pt>
                <c:pt idx="2046">
                  <c:v>0.65999999999999981</c:v>
                </c:pt>
                <c:pt idx="2047">
                  <c:v>0.24000000000000021</c:v>
                </c:pt>
                <c:pt idx="2048">
                  <c:v>0.52000000000000068</c:v>
                </c:pt>
                <c:pt idx="2049">
                  <c:v>0.51999999999999991</c:v>
                </c:pt>
                <c:pt idx="2050">
                  <c:v>0.51999999999999991</c:v>
                </c:pt>
                <c:pt idx="2051">
                  <c:v>0.4199999999999996</c:v>
                </c:pt>
                <c:pt idx="2052">
                  <c:v>0.51999999999999957</c:v>
                </c:pt>
                <c:pt idx="2053">
                  <c:v>0.51999999999999957</c:v>
                </c:pt>
                <c:pt idx="2054">
                  <c:v>0.44000000000000022</c:v>
                </c:pt>
                <c:pt idx="2055">
                  <c:v>3.5527136788005011E-16</c:v>
                </c:pt>
                <c:pt idx="2056">
                  <c:v>0.10000000000000071</c:v>
                </c:pt>
                <c:pt idx="2057">
                  <c:v>0.32000000000000028</c:v>
                </c:pt>
                <c:pt idx="2058">
                  <c:v>0.38000000000000006</c:v>
                </c:pt>
                <c:pt idx="2059">
                  <c:v>0.45999999999999941</c:v>
                </c:pt>
                <c:pt idx="2060">
                  <c:v>0.61999999999999955</c:v>
                </c:pt>
                <c:pt idx="2061">
                  <c:v>0.49999999999999967</c:v>
                </c:pt>
                <c:pt idx="2062">
                  <c:v>9.9999999999999645E-2</c:v>
                </c:pt>
                <c:pt idx="2063">
                  <c:v>0.17999999999999972</c:v>
                </c:pt>
                <c:pt idx="2064">
                  <c:v>3.5527136788005011E-16</c:v>
                </c:pt>
                <c:pt idx="2065">
                  <c:v>-0.17999999999999972</c:v>
                </c:pt>
                <c:pt idx="2066">
                  <c:v>-0.35999999999999976</c:v>
                </c:pt>
                <c:pt idx="2067">
                  <c:v>8.0000000000000432E-2</c:v>
                </c:pt>
                <c:pt idx="2068">
                  <c:v>7.1054273576010023E-16</c:v>
                </c:pt>
                <c:pt idx="2069">
                  <c:v>-0.1</c:v>
                </c:pt>
                <c:pt idx="2070">
                  <c:v>5.999999999999979E-2</c:v>
                </c:pt>
                <c:pt idx="2071">
                  <c:v>0.29999999999999966</c:v>
                </c:pt>
                <c:pt idx="2072">
                  <c:v>0.27999999999999936</c:v>
                </c:pt>
                <c:pt idx="2073">
                  <c:v>0.3599999999999991</c:v>
                </c:pt>
                <c:pt idx="2074">
                  <c:v>0.33999999999999914</c:v>
                </c:pt>
                <c:pt idx="2075">
                  <c:v>0.33999999999999952</c:v>
                </c:pt>
                <c:pt idx="2076">
                  <c:v>0.49999999999999928</c:v>
                </c:pt>
                <c:pt idx="2077">
                  <c:v>3.9999999999999501E-2</c:v>
                </c:pt>
                <c:pt idx="2078">
                  <c:v>9.9999999999999645E-2</c:v>
                </c:pt>
                <c:pt idx="2079">
                  <c:v>0.11999999999999958</c:v>
                </c:pt>
                <c:pt idx="2080">
                  <c:v>0.23999999999999916</c:v>
                </c:pt>
                <c:pt idx="2081">
                  <c:v>7.9999999999999363E-2</c:v>
                </c:pt>
                <c:pt idx="2082">
                  <c:v>0.27999999999999936</c:v>
                </c:pt>
                <c:pt idx="2083">
                  <c:v>0.23999999999999916</c:v>
                </c:pt>
                <c:pt idx="2084">
                  <c:v>0.31999999999999956</c:v>
                </c:pt>
                <c:pt idx="2085">
                  <c:v>1.9999999999999928E-2</c:v>
                </c:pt>
                <c:pt idx="2086">
                  <c:v>5.999999999999979E-2</c:v>
                </c:pt>
                <c:pt idx="2087">
                  <c:v>0.24000000000000021</c:v>
                </c:pt>
                <c:pt idx="2088">
                  <c:v>-3.9999999999999855E-2</c:v>
                </c:pt>
                <c:pt idx="2089">
                  <c:v>0.17999999999999972</c:v>
                </c:pt>
                <c:pt idx="2090">
                  <c:v>0.21999999999999958</c:v>
                </c:pt>
                <c:pt idx="2091">
                  <c:v>0.43999999999999984</c:v>
                </c:pt>
                <c:pt idx="2092">
                  <c:v>0.19999999999999929</c:v>
                </c:pt>
                <c:pt idx="2093">
                  <c:v>0.37999999999999973</c:v>
                </c:pt>
                <c:pt idx="2094">
                  <c:v>2.0000000000000285E-2</c:v>
                </c:pt>
                <c:pt idx="2095">
                  <c:v>-0.17999999999999972</c:v>
                </c:pt>
                <c:pt idx="2096">
                  <c:v>-0.57999999999999974</c:v>
                </c:pt>
                <c:pt idx="2097">
                  <c:v>-0.51999999999999957</c:v>
                </c:pt>
                <c:pt idx="2098">
                  <c:v>-0.4199999999999996</c:v>
                </c:pt>
                <c:pt idx="2099">
                  <c:v>-0.33999999999999986</c:v>
                </c:pt>
                <c:pt idx="2100">
                  <c:v>0.12000000000000029</c:v>
                </c:pt>
                <c:pt idx="2101">
                  <c:v>0.46000000000000013</c:v>
                </c:pt>
                <c:pt idx="2102">
                  <c:v>0.5</c:v>
                </c:pt>
                <c:pt idx="2103">
                  <c:v>0.23999999999999985</c:v>
                </c:pt>
                <c:pt idx="2104">
                  <c:v>0.6399999999999999</c:v>
                </c:pt>
                <c:pt idx="2105">
                  <c:v>0.3</c:v>
                </c:pt>
                <c:pt idx="2106">
                  <c:v>0.27999999999999969</c:v>
                </c:pt>
                <c:pt idx="2107">
                  <c:v>0.42000000000000026</c:v>
                </c:pt>
                <c:pt idx="2108">
                  <c:v>0.30000000000000071</c:v>
                </c:pt>
                <c:pt idx="2109">
                  <c:v>0.26000000000000084</c:v>
                </c:pt>
                <c:pt idx="2110">
                  <c:v>0.34000000000000058</c:v>
                </c:pt>
                <c:pt idx="2111">
                  <c:v>0.32000000000000101</c:v>
                </c:pt>
                <c:pt idx="2112">
                  <c:v>0.12000000000000029</c:v>
                </c:pt>
                <c:pt idx="2113">
                  <c:v>0.37999999999999973</c:v>
                </c:pt>
                <c:pt idx="2114">
                  <c:v>-4.000000000000057E-2</c:v>
                </c:pt>
                <c:pt idx="2115">
                  <c:v>0.13999999999999915</c:v>
                </c:pt>
                <c:pt idx="2116">
                  <c:v>1.9999999999998862E-2</c:v>
                </c:pt>
                <c:pt idx="2117">
                  <c:v>3.9999999999999147E-2</c:v>
                </c:pt>
                <c:pt idx="2118">
                  <c:v>-8.000000000000114E-2</c:v>
                </c:pt>
                <c:pt idx="2119">
                  <c:v>5.9999999999999429E-2</c:v>
                </c:pt>
                <c:pt idx="2120">
                  <c:v>7.999999999999971E-2</c:v>
                </c:pt>
                <c:pt idx="2121">
                  <c:v>6.0000000000000143E-2</c:v>
                </c:pt>
                <c:pt idx="2122">
                  <c:v>2.0000000000000285E-2</c:v>
                </c:pt>
                <c:pt idx="2123">
                  <c:v>-7.9999999999999002E-2</c:v>
                </c:pt>
                <c:pt idx="2124">
                  <c:v>-0.15999999999999942</c:v>
                </c:pt>
                <c:pt idx="2125">
                  <c:v>-0.43999999999999984</c:v>
                </c:pt>
                <c:pt idx="2126">
                  <c:v>-0.70000000000000073</c:v>
                </c:pt>
                <c:pt idx="2127">
                  <c:v>-0.78000000000000047</c:v>
                </c:pt>
                <c:pt idx="2128">
                  <c:v>-0.36000000000000087</c:v>
                </c:pt>
                <c:pt idx="2129">
                  <c:v>1.9999999999999574E-2</c:v>
                </c:pt>
                <c:pt idx="2130">
                  <c:v>0.31999999999999956</c:v>
                </c:pt>
                <c:pt idx="2131">
                  <c:v>0.64000000000000057</c:v>
                </c:pt>
                <c:pt idx="2132">
                  <c:v>0.76000000000000012</c:v>
                </c:pt>
                <c:pt idx="2133">
                  <c:v>0.38000000000000045</c:v>
                </c:pt>
                <c:pt idx="2134">
                  <c:v>3.9999999999999855E-2</c:v>
                </c:pt>
                <c:pt idx="2135">
                  <c:v>-0.33999999999999914</c:v>
                </c:pt>
                <c:pt idx="2136">
                  <c:v>-0.46000000000000013</c:v>
                </c:pt>
                <c:pt idx="2137">
                  <c:v>-0.3</c:v>
                </c:pt>
                <c:pt idx="2138">
                  <c:v>-0.11999999999999958</c:v>
                </c:pt>
                <c:pt idx="2139">
                  <c:v>8.0000000000000432E-2</c:v>
                </c:pt>
                <c:pt idx="2140">
                  <c:v>0.56000000000000016</c:v>
                </c:pt>
                <c:pt idx="2141">
                  <c:v>0.70000000000000073</c:v>
                </c:pt>
                <c:pt idx="2142">
                  <c:v>0.22000000000000028</c:v>
                </c:pt>
                <c:pt idx="2143">
                  <c:v>0.23999999999999985</c:v>
                </c:pt>
                <c:pt idx="2144">
                  <c:v>2.0000000000000285E-2</c:v>
                </c:pt>
                <c:pt idx="2145">
                  <c:v>-0.35999999999999943</c:v>
                </c:pt>
                <c:pt idx="2146">
                  <c:v>-0.37999999999999973</c:v>
                </c:pt>
                <c:pt idx="2147">
                  <c:v>0.10000000000000071</c:v>
                </c:pt>
                <c:pt idx="2148">
                  <c:v>0.16000000000000086</c:v>
                </c:pt>
                <c:pt idx="2149">
                  <c:v>0.28000000000000042</c:v>
                </c:pt>
                <c:pt idx="2150">
                  <c:v>0.33999999999999986</c:v>
                </c:pt>
                <c:pt idx="2151">
                  <c:v>7.1054273576010023E-16</c:v>
                </c:pt>
                <c:pt idx="2152">
                  <c:v>-0.11999999999999958</c:v>
                </c:pt>
                <c:pt idx="2153">
                  <c:v>-0.2</c:v>
                </c:pt>
                <c:pt idx="2154">
                  <c:v>-0.43999999999999984</c:v>
                </c:pt>
                <c:pt idx="2155">
                  <c:v>-0.4</c:v>
                </c:pt>
                <c:pt idx="2156">
                  <c:v>5.9999999999999429E-2</c:v>
                </c:pt>
                <c:pt idx="2157">
                  <c:v>0.13999999999999985</c:v>
                </c:pt>
                <c:pt idx="2158">
                  <c:v>7.999999999999971E-2</c:v>
                </c:pt>
                <c:pt idx="2159">
                  <c:v>7.999999999999971E-2</c:v>
                </c:pt>
                <c:pt idx="2160">
                  <c:v>7.999999999999971E-2</c:v>
                </c:pt>
                <c:pt idx="2161">
                  <c:v>-0.18000000000000044</c:v>
                </c:pt>
                <c:pt idx="2162">
                  <c:v>-0.28000000000000114</c:v>
                </c:pt>
                <c:pt idx="2163">
                  <c:v>0.21999999999999958</c:v>
                </c:pt>
                <c:pt idx="2164">
                  <c:v>0.53999999999999981</c:v>
                </c:pt>
                <c:pt idx="2165">
                  <c:v>0.46000000000000013</c:v>
                </c:pt>
                <c:pt idx="2166">
                  <c:v>0.32000000000000028</c:v>
                </c:pt>
                <c:pt idx="2167">
                  <c:v>0.68000000000000038</c:v>
                </c:pt>
                <c:pt idx="2168">
                  <c:v>1.9999999999999574E-2</c:v>
                </c:pt>
                <c:pt idx="2169">
                  <c:v>-0.26000000000000012</c:v>
                </c:pt>
                <c:pt idx="2170">
                  <c:v>-2.0000000000000285E-2</c:v>
                </c:pt>
                <c:pt idx="2171">
                  <c:v>0.17999999999999972</c:v>
                </c:pt>
                <c:pt idx="2172">
                  <c:v>-0.27999999999999969</c:v>
                </c:pt>
                <c:pt idx="2173">
                  <c:v>2.0000000000000996E-2</c:v>
                </c:pt>
                <c:pt idx="2174">
                  <c:v>-5.9999999999999429E-2</c:v>
                </c:pt>
                <c:pt idx="2175">
                  <c:v>-0.67999999999999972</c:v>
                </c:pt>
                <c:pt idx="2176">
                  <c:v>-1.1000000000000001</c:v>
                </c:pt>
                <c:pt idx="2177">
                  <c:v>-1.0399999999999998</c:v>
                </c:pt>
                <c:pt idx="2178">
                  <c:v>-1.2600000000000002</c:v>
                </c:pt>
                <c:pt idx="2179">
                  <c:v>-1.1799999999999997</c:v>
                </c:pt>
                <c:pt idx="2180">
                  <c:v>-0.47999999999999898</c:v>
                </c:pt>
                <c:pt idx="2181">
                  <c:v>-7.9999999999998295E-2</c:v>
                </c:pt>
                <c:pt idx="2182">
                  <c:v>0.1200000000000017</c:v>
                </c:pt>
                <c:pt idx="2183">
                  <c:v>0.20000000000000212</c:v>
                </c:pt>
                <c:pt idx="2184">
                  <c:v>0.42000000000000098</c:v>
                </c:pt>
                <c:pt idx="2185">
                  <c:v>0.46000000000000085</c:v>
                </c:pt>
                <c:pt idx="2186">
                  <c:v>0.18000000000000044</c:v>
                </c:pt>
                <c:pt idx="2187">
                  <c:v>0.12000000000000029</c:v>
                </c:pt>
                <c:pt idx="2188">
                  <c:v>-7.1054273576010023E-16</c:v>
                </c:pt>
                <c:pt idx="2189">
                  <c:v>-0.12000000000000029</c:v>
                </c:pt>
                <c:pt idx="2190">
                  <c:v>-0.28000000000000114</c:v>
                </c:pt>
                <c:pt idx="2191">
                  <c:v>0.11999999999999886</c:v>
                </c:pt>
                <c:pt idx="2192">
                  <c:v>0.159999999999998</c:v>
                </c:pt>
                <c:pt idx="2193">
                  <c:v>5.9999999999998013E-2</c:v>
                </c:pt>
                <c:pt idx="2194">
                  <c:v>0.47999999999999832</c:v>
                </c:pt>
                <c:pt idx="2195">
                  <c:v>0.31999999999999884</c:v>
                </c:pt>
                <c:pt idx="2196">
                  <c:v>0.35999999999999943</c:v>
                </c:pt>
                <c:pt idx="2197">
                  <c:v>0.37999999999999973</c:v>
                </c:pt>
                <c:pt idx="2198">
                  <c:v>0.33999999999999914</c:v>
                </c:pt>
                <c:pt idx="2199">
                  <c:v>-0.14000000000000057</c:v>
                </c:pt>
                <c:pt idx="2200">
                  <c:v>-0.22000000000000028</c:v>
                </c:pt>
                <c:pt idx="2201">
                  <c:v>-0.56000000000000083</c:v>
                </c:pt>
                <c:pt idx="2202">
                  <c:v>-0.97999999999999976</c:v>
                </c:pt>
                <c:pt idx="2203">
                  <c:v>-0.69999999999999862</c:v>
                </c:pt>
                <c:pt idx="2204">
                  <c:v>-0.87999999999999834</c:v>
                </c:pt>
                <c:pt idx="2205">
                  <c:v>-0.75999999999999801</c:v>
                </c:pt>
                <c:pt idx="2206">
                  <c:v>-0.37999999999999828</c:v>
                </c:pt>
                <c:pt idx="2207">
                  <c:v>-0.22000000000000028</c:v>
                </c:pt>
                <c:pt idx="2208">
                  <c:v>-7.999999999999971E-2</c:v>
                </c:pt>
                <c:pt idx="2209">
                  <c:v>0.25999999999999945</c:v>
                </c:pt>
                <c:pt idx="2210">
                  <c:v>0.25999999999999945</c:v>
                </c:pt>
                <c:pt idx="2211">
                  <c:v>7.999999999999971E-2</c:v>
                </c:pt>
                <c:pt idx="2212">
                  <c:v>0.17999999999999972</c:v>
                </c:pt>
                <c:pt idx="2213">
                  <c:v>-0.30000000000000143</c:v>
                </c:pt>
                <c:pt idx="2214">
                  <c:v>-0.56000000000000083</c:v>
                </c:pt>
                <c:pt idx="2215">
                  <c:v>-0.64000000000000057</c:v>
                </c:pt>
                <c:pt idx="2216">
                  <c:v>-0.68000000000000116</c:v>
                </c:pt>
                <c:pt idx="2217">
                  <c:v>-0.94000000000000061</c:v>
                </c:pt>
                <c:pt idx="2218">
                  <c:v>-0.36000000000000087</c:v>
                </c:pt>
                <c:pt idx="2219">
                  <c:v>-0.32000000000000173</c:v>
                </c:pt>
                <c:pt idx="2220">
                  <c:v>-0.34000000000000197</c:v>
                </c:pt>
                <c:pt idx="2221">
                  <c:v>-0.24000000000000199</c:v>
                </c:pt>
                <c:pt idx="2222">
                  <c:v>-0.18000000000000255</c:v>
                </c:pt>
                <c:pt idx="2223">
                  <c:v>-0.62000000000000166</c:v>
                </c:pt>
                <c:pt idx="2224">
                  <c:v>-0.7000000000000014</c:v>
                </c:pt>
                <c:pt idx="2225">
                  <c:v>-0.68000000000000116</c:v>
                </c:pt>
                <c:pt idx="2226">
                  <c:v>-1</c:v>
                </c:pt>
                <c:pt idx="2227">
                  <c:v>-0.83999999999999775</c:v>
                </c:pt>
                <c:pt idx="2228">
                  <c:v>-0.93999999999999773</c:v>
                </c:pt>
                <c:pt idx="2229">
                  <c:v>-1.1599999999999979</c:v>
                </c:pt>
                <c:pt idx="2230">
                  <c:v>-1.1599999999999995</c:v>
                </c:pt>
                <c:pt idx="2231">
                  <c:v>-1.1000000000000001</c:v>
                </c:pt>
                <c:pt idx="2232">
                  <c:v>-1.3</c:v>
                </c:pt>
                <c:pt idx="2233">
                  <c:v>-0.8</c:v>
                </c:pt>
                <c:pt idx="2234">
                  <c:v>-0.32000000000000028</c:v>
                </c:pt>
                <c:pt idx="2235">
                  <c:v>-0.1</c:v>
                </c:pt>
                <c:pt idx="2236">
                  <c:v>-0.12000000000000029</c:v>
                </c:pt>
                <c:pt idx="2237">
                  <c:v>-1.4210854715202005E-15</c:v>
                </c:pt>
                <c:pt idx="2238">
                  <c:v>-0.4600000000000023</c:v>
                </c:pt>
                <c:pt idx="2239">
                  <c:v>-1.0000000000000013</c:v>
                </c:pt>
                <c:pt idx="2240">
                  <c:v>-1.3400000000000005</c:v>
                </c:pt>
                <c:pt idx="2241">
                  <c:v>-1.2400000000000007</c:v>
                </c:pt>
                <c:pt idx="2242">
                  <c:v>-1.5400000000000005</c:v>
                </c:pt>
                <c:pt idx="2243">
                  <c:v>-1.5799999999999996</c:v>
                </c:pt>
                <c:pt idx="2244">
                  <c:v>-1.4</c:v>
                </c:pt>
                <c:pt idx="2245">
                  <c:v>-1.1400000000000006</c:v>
                </c:pt>
                <c:pt idx="2246">
                  <c:v>-1.1400000000000006</c:v>
                </c:pt>
                <c:pt idx="2247">
                  <c:v>-0.77999999999999969</c:v>
                </c:pt>
                <c:pt idx="2248">
                  <c:v>-0.93999999999999917</c:v>
                </c:pt>
                <c:pt idx="2249">
                  <c:v>-0.91999999999999882</c:v>
                </c:pt>
                <c:pt idx="2250">
                  <c:v>-1.2999999999999985</c:v>
                </c:pt>
                <c:pt idx="2251">
                  <c:v>-1.459999999999998</c:v>
                </c:pt>
                <c:pt idx="2252">
                  <c:v>-1.3599999999999981</c:v>
                </c:pt>
                <c:pt idx="2253">
                  <c:v>-0.99999999999999856</c:v>
                </c:pt>
                <c:pt idx="2254">
                  <c:v>-0.97999999999999832</c:v>
                </c:pt>
                <c:pt idx="2255">
                  <c:v>-0.55999999999999805</c:v>
                </c:pt>
                <c:pt idx="2256">
                  <c:v>-0.71999999999999742</c:v>
                </c:pt>
                <c:pt idx="2257">
                  <c:v>-1.0399999999999978</c:v>
                </c:pt>
                <c:pt idx="2258">
                  <c:v>-1.3199999999999974</c:v>
                </c:pt>
                <c:pt idx="2259">
                  <c:v>-0.99999999999999711</c:v>
                </c:pt>
                <c:pt idx="2260">
                  <c:v>-1.3599999999999981</c:v>
                </c:pt>
                <c:pt idx="2261">
                  <c:v>-0.91999999999999882</c:v>
                </c:pt>
                <c:pt idx="2262">
                  <c:v>-0.77999999999999969</c:v>
                </c:pt>
                <c:pt idx="2263">
                  <c:v>-0.8</c:v>
                </c:pt>
                <c:pt idx="2264">
                  <c:v>-0.44000000000000056</c:v>
                </c:pt>
                <c:pt idx="2265">
                  <c:v>-0.52000000000000024</c:v>
                </c:pt>
                <c:pt idx="2266">
                  <c:v>-0.44000000000000056</c:v>
                </c:pt>
                <c:pt idx="2267">
                  <c:v>-0.5</c:v>
                </c:pt>
                <c:pt idx="2268">
                  <c:v>-0.24000000000000057</c:v>
                </c:pt>
                <c:pt idx="2269">
                  <c:v>-0.74000000000000055</c:v>
                </c:pt>
                <c:pt idx="2270">
                  <c:v>-0.56000000000000083</c:v>
                </c:pt>
                <c:pt idx="2271">
                  <c:v>-1.1000000000000014</c:v>
                </c:pt>
                <c:pt idx="2272">
                  <c:v>-0.96000000000000085</c:v>
                </c:pt>
                <c:pt idx="2273">
                  <c:v>-0.77999999999999969</c:v>
                </c:pt>
                <c:pt idx="2274">
                  <c:v>-1.1000000000000001</c:v>
                </c:pt>
                <c:pt idx="2275">
                  <c:v>-0.95999999999999941</c:v>
                </c:pt>
                <c:pt idx="2276">
                  <c:v>-0.63999999999999768</c:v>
                </c:pt>
                <c:pt idx="2277">
                  <c:v>-0.93999999999999773</c:v>
                </c:pt>
                <c:pt idx="2278">
                  <c:v>-1.2399999999999978</c:v>
                </c:pt>
                <c:pt idx="2279">
                  <c:v>-1.3199999999999974</c:v>
                </c:pt>
                <c:pt idx="2280">
                  <c:v>-1.5399999999999978</c:v>
                </c:pt>
                <c:pt idx="2281">
                  <c:v>-1.5599999999999981</c:v>
                </c:pt>
                <c:pt idx="2282">
                  <c:v>-1.319999999999999</c:v>
                </c:pt>
                <c:pt idx="2283">
                  <c:v>-1.3999999999999986</c:v>
                </c:pt>
                <c:pt idx="2284">
                  <c:v>-1.259999999999998</c:v>
                </c:pt>
                <c:pt idx="2285">
                  <c:v>-1.1999999999999971</c:v>
                </c:pt>
                <c:pt idx="2286">
                  <c:v>-1.1399999999999977</c:v>
                </c:pt>
                <c:pt idx="2287">
                  <c:v>-1.1999999999999986</c:v>
                </c:pt>
                <c:pt idx="2288">
                  <c:v>-1.1799999999999997</c:v>
                </c:pt>
                <c:pt idx="2289">
                  <c:v>-0.77999999999999969</c:v>
                </c:pt>
                <c:pt idx="2290">
                  <c:v>-0.42000000000000171</c:v>
                </c:pt>
                <c:pt idx="2291">
                  <c:v>-0.22000000000000169</c:v>
                </c:pt>
                <c:pt idx="2292">
                  <c:v>-0.16000000000000086</c:v>
                </c:pt>
                <c:pt idx="2293">
                  <c:v>1.9999999999998862E-2</c:v>
                </c:pt>
                <c:pt idx="2294">
                  <c:v>-0.30000000000000143</c:v>
                </c:pt>
                <c:pt idx="2295">
                  <c:v>-0.8</c:v>
                </c:pt>
                <c:pt idx="2296">
                  <c:v>-1.0400000000000005</c:v>
                </c:pt>
                <c:pt idx="2297">
                  <c:v>-1.4200000000000004</c:v>
                </c:pt>
                <c:pt idx="2298">
                  <c:v>-1.4799999999999998</c:v>
                </c:pt>
                <c:pt idx="2299">
                  <c:v>-1.2799999999999998</c:v>
                </c:pt>
                <c:pt idx="2300">
                  <c:v>-1.2200000000000017</c:v>
                </c:pt>
                <c:pt idx="2301">
                  <c:v>-1.2600000000000022</c:v>
                </c:pt>
                <c:pt idx="2302">
                  <c:v>-1.2800000000000011</c:v>
                </c:pt>
                <c:pt idx="2303">
                  <c:v>-1.6200000000000017</c:v>
                </c:pt>
                <c:pt idx="2304">
                  <c:v>-1.8600000000000008</c:v>
                </c:pt>
                <c:pt idx="2305">
                  <c:v>-1.6399999999999992</c:v>
                </c:pt>
                <c:pt idx="2306">
                  <c:v>-1.7799999999999998</c:v>
                </c:pt>
                <c:pt idx="2307">
                  <c:v>-1.8</c:v>
                </c:pt>
                <c:pt idx="2308">
                  <c:v>-1.0199999999999989</c:v>
                </c:pt>
                <c:pt idx="2309">
                  <c:v>-0.9600000000000023</c:v>
                </c:pt>
                <c:pt idx="2310">
                  <c:v>-1.5800000000000012</c:v>
                </c:pt>
                <c:pt idx="2311">
                  <c:v>-1.1200000000000017</c:v>
                </c:pt>
                <c:pt idx="2312">
                  <c:v>-0.28000000000000114</c:v>
                </c:pt>
                <c:pt idx="2313">
                  <c:v>-0.30000000000000282</c:v>
                </c:pt>
                <c:pt idx="2314">
                  <c:v>-1.9999999999998862E-2</c:v>
                </c:pt>
                <c:pt idx="2315">
                  <c:v>0.98000000000000109</c:v>
                </c:pt>
                <c:pt idx="2316">
                  <c:v>0.9000000000000028</c:v>
                </c:pt>
                <c:pt idx="2317">
                  <c:v>0.36000000000000226</c:v>
                </c:pt>
                <c:pt idx="2318">
                  <c:v>4.0000000000003408E-2</c:v>
                </c:pt>
                <c:pt idx="2319">
                  <c:v>-0.31999999999999884</c:v>
                </c:pt>
                <c:pt idx="2320">
                  <c:v>-0.65999999999999948</c:v>
                </c:pt>
                <c:pt idx="2321">
                  <c:v>-0.6</c:v>
                </c:pt>
                <c:pt idx="2322">
                  <c:v>-0.4600000000000023</c:v>
                </c:pt>
                <c:pt idx="2323">
                  <c:v>-0.4600000000000023</c:v>
                </c:pt>
                <c:pt idx="2324">
                  <c:v>-0.4600000000000023</c:v>
                </c:pt>
                <c:pt idx="2325">
                  <c:v>-0.72000000000000453</c:v>
                </c:pt>
                <c:pt idx="2326">
                  <c:v>-0.96000000000000507</c:v>
                </c:pt>
                <c:pt idx="2327">
                  <c:v>-1.1200000000000045</c:v>
                </c:pt>
                <c:pt idx="2328">
                  <c:v>-1.3000000000000029</c:v>
                </c:pt>
                <c:pt idx="2329">
                  <c:v>-1.0800000000000012</c:v>
                </c:pt>
                <c:pt idx="2330">
                  <c:v>-0.92000000000000171</c:v>
                </c:pt>
                <c:pt idx="2331">
                  <c:v>-1.5</c:v>
                </c:pt>
                <c:pt idx="2332">
                  <c:v>-1.3</c:v>
                </c:pt>
                <c:pt idx="2333">
                  <c:v>-1.0600000000000023</c:v>
                </c:pt>
                <c:pt idx="2334">
                  <c:v>-1.3400000000000034</c:v>
                </c:pt>
                <c:pt idx="2335">
                  <c:v>-1.4</c:v>
                </c:pt>
                <c:pt idx="2336">
                  <c:v>-1.0399999999999978</c:v>
                </c:pt>
                <c:pt idx="2337">
                  <c:v>-0.79999999999999716</c:v>
                </c:pt>
                <c:pt idx="2338">
                  <c:v>-0.73999999999999777</c:v>
                </c:pt>
                <c:pt idx="2339">
                  <c:v>-0.73999999999999777</c:v>
                </c:pt>
                <c:pt idx="2340">
                  <c:v>-0.41999999999999887</c:v>
                </c:pt>
                <c:pt idx="2341">
                  <c:v>-0.35999999999999943</c:v>
                </c:pt>
                <c:pt idx="2342">
                  <c:v>-0.65999999999999948</c:v>
                </c:pt>
                <c:pt idx="2343">
                  <c:v>-1.0199999999999989</c:v>
                </c:pt>
                <c:pt idx="2344">
                  <c:v>-0.57999999999999829</c:v>
                </c:pt>
                <c:pt idx="2345">
                  <c:v>-0.31999999999999884</c:v>
                </c:pt>
                <c:pt idx="2346">
                  <c:v>0.5</c:v>
                </c:pt>
                <c:pt idx="2347">
                  <c:v>0.67999999999999827</c:v>
                </c:pt>
                <c:pt idx="2348">
                  <c:v>0.85999999999999943</c:v>
                </c:pt>
                <c:pt idx="2349">
                  <c:v>0.35999999999999943</c:v>
                </c:pt>
                <c:pt idx="2350">
                  <c:v>-7.9999999999998295E-2</c:v>
                </c:pt>
                <c:pt idx="2351">
                  <c:v>-0.97999999999999832</c:v>
                </c:pt>
                <c:pt idx="2352">
                  <c:v>-1.1199999999999988</c:v>
                </c:pt>
                <c:pt idx="2353">
                  <c:v>-1.3400000000000005</c:v>
                </c:pt>
                <c:pt idx="2354">
                  <c:v>-1.2600000000000022</c:v>
                </c:pt>
                <c:pt idx="2355">
                  <c:v>-1.280000000000004</c:v>
                </c:pt>
                <c:pt idx="2356">
                  <c:v>-0.98000000000000398</c:v>
                </c:pt>
                <c:pt idx="2357">
                  <c:v>-1.0600000000000023</c:v>
                </c:pt>
                <c:pt idx="2358">
                  <c:v>-0.61999999999999889</c:v>
                </c:pt>
                <c:pt idx="2359">
                  <c:v>-0.37999999999999828</c:v>
                </c:pt>
                <c:pt idx="2360">
                  <c:v>-0.31999999999999884</c:v>
                </c:pt>
                <c:pt idx="2361">
                  <c:v>0.18000000000000113</c:v>
                </c:pt>
                <c:pt idx="2362">
                  <c:v>5.9999999999999429E-2</c:v>
                </c:pt>
                <c:pt idx="2363">
                  <c:v>9.9999999999997161E-2</c:v>
                </c:pt>
                <c:pt idx="2364">
                  <c:v>-2.0000000000001704E-2</c:v>
                </c:pt>
                <c:pt idx="2365">
                  <c:v>-0.42000000000000171</c:v>
                </c:pt>
                <c:pt idx="2366">
                  <c:v>-1.0400000000000005</c:v>
                </c:pt>
                <c:pt idx="2367">
                  <c:v>-0.75999999999999657</c:v>
                </c:pt>
                <c:pt idx="2368">
                  <c:v>-1.2399999999999978</c:v>
                </c:pt>
                <c:pt idx="2369">
                  <c:v>-1</c:v>
                </c:pt>
                <c:pt idx="2370">
                  <c:v>-0.5999999999999972</c:v>
                </c:pt>
                <c:pt idx="2371">
                  <c:v>-0.37999999999999828</c:v>
                </c:pt>
                <c:pt idx="2372">
                  <c:v>-0.47999999999999832</c:v>
                </c:pt>
                <c:pt idx="2373">
                  <c:v>-0.13999999999999774</c:v>
                </c:pt>
                <c:pt idx="2374">
                  <c:v>-0.19999999999999715</c:v>
                </c:pt>
                <c:pt idx="2375">
                  <c:v>-0.11999999999999886</c:v>
                </c:pt>
                <c:pt idx="2376">
                  <c:v>-0.11999999999999886</c:v>
                </c:pt>
                <c:pt idx="2377">
                  <c:v>-2.0000000000001704E-2</c:v>
                </c:pt>
                <c:pt idx="2378">
                  <c:v>-0.7</c:v>
                </c:pt>
                <c:pt idx="2379">
                  <c:v>-0.77999999999999825</c:v>
                </c:pt>
                <c:pt idx="2380">
                  <c:v>-0.89999999999999714</c:v>
                </c:pt>
                <c:pt idx="2381">
                  <c:v>-1.0799999999999983</c:v>
                </c:pt>
                <c:pt idx="2382">
                  <c:v>-1.0999999999999972</c:v>
                </c:pt>
                <c:pt idx="2383">
                  <c:v>-0.21999999999999886</c:v>
                </c:pt>
                <c:pt idx="2384">
                  <c:v>-0.24000000000000057</c:v>
                </c:pt>
                <c:pt idx="2385">
                  <c:v>-0.40000000000000285</c:v>
                </c:pt>
                <c:pt idx="2386">
                  <c:v>-0.24000000000000341</c:v>
                </c:pt>
                <c:pt idx="2387">
                  <c:v>-0.1400000000000034</c:v>
                </c:pt>
                <c:pt idx="2388">
                  <c:v>-0.40000000000000285</c:v>
                </c:pt>
                <c:pt idx="2389">
                  <c:v>-0.16000000000000228</c:v>
                </c:pt>
                <c:pt idx="2390">
                  <c:v>0.27999999999999831</c:v>
                </c:pt>
                <c:pt idx="2391">
                  <c:v>0.13999999999999774</c:v>
                </c:pt>
                <c:pt idx="2392">
                  <c:v>-6.0000000000002274E-2</c:v>
                </c:pt>
                <c:pt idx="2393">
                  <c:v>7.9999999999998295E-2</c:v>
                </c:pt>
                <c:pt idx="2394">
                  <c:v>-0.22000000000000169</c:v>
                </c:pt>
                <c:pt idx="2395">
                  <c:v>-0.7</c:v>
                </c:pt>
                <c:pt idx="2396">
                  <c:v>-1.0199999999999989</c:v>
                </c:pt>
                <c:pt idx="2397">
                  <c:v>-0.57999999999999829</c:v>
                </c:pt>
                <c:pt idx="2398">
                  <c:v>-0.85999999999999943</c:v>
                </c:pt>
                <c:pt idx="2399">
                  <c:v>-0.81999999999999884</c:v>
                </c:pt>
                <c:pt idx="2400">
                  <c:v>-0.34000000000000058</c:v>
                </c:pt>
                <c:pt idx="2401">
                  <c:v>5.9999999999999429E-2</c:v>
                </c:pt>
                <c:pt idx="2402">
                  <c:v>-0.32000000000000173</c:v>
                </c:pt>
                <c:pt idx="2403">
                  <c:v>-0.1200000000000017</c:v>
                </c:pt>
                <c:pt idx="2404">
                  <c:v>-8.0000000000003985E-2</c:v>
                </c:pt>
                <c:pt idx="2405">
                  <c:v>-0.16000000000000228</c:v>
                </c:pt>
                <c:pt idx="2406">
                  <c:v>-0.1200000000000017</c:v>
                </c:pt>
                <c:pt idx="2407">
                  <c:v>3.9999999999997725E-2</c:v>
                </c:pt>
                <c:pt idx="2408">
                  <c:v>0.2</c:v>
                </c:pt>
                <c:pt idx="2409">
                  <c:v>0.18000000000000399</c:v>
                </c:pt>
                <c:pt idx="2410">
                  <c:v>-7.9999999999998295E-2</c:v>
                </c:pt>
                <c:pt idx="2411">
                  <c:v>-0.29999999999999716</c:v>
                </c:pt>
                <c:pt idx="2412">
                  <c:v>-0.53999999999999493</c:v>
                </c:pt>
                <c:pt idx="2413">
                  <c:v>-0.75999999999999657</c:v>
                </c:pt>
                <c:pt idx="2414">
                  <c:v>-0.41999999999999887</c:v>
                </c:pt>
                <c:pt idx="2415">
                  <c:v>-0.4</c:v>
                </c:pt>
                <c:pt idx="2416">
                  <c:v>-0.34000000000000058</c:v>
                </c:pt>
                <c:pt idx="2417">
                  <c:v>-2.8421709430404009E-15</c:v>
                </c:pt>
                <c:pt idx="2418">
                  <c:v>-0.1200000000000017</c:v>
                </c:pt>
                <c:pt idx="2419">
                  <c:v>-0.61999999999999889</c:v>
                </c:pt>
                <c:pt idx="2420">
                  <c:v>-0.51999999999999602</c:v>
                </c:pt>
                <c:pt idx="2421">
                  <c:v>-0.47999999999999832</c:v>
                </c:pt>
                <c:pt idx="2422">
                  <c:v>-1.0399999999999978</c:v>
                </c:pt>
                <c:pt idx="2423">
                  <c:v>-0.81999999999999884</c:v>
                </c:pt>
                <c:pt idx="2424">
                  <c:v>-0.64000000000000346</c:v>
                </c:pt>
                <c:pt idx="2425">
                  <c:v>-0.62000000000000455</c:v>
                </c:pt>
                <c:pt idx="2426">
                  <c:v>-0.80000000000000282</c:v>
                </c:pt>
                <c:pt idx="2427">
                  <c:v>-0.26000000000000228</c:v>
                </c:pt>
                <c:pt idx="2428">
                  <c:v>-0.1200000000000017</c:v>
                </c:pt>
                <c:pt idx="2429">
                  <c:v>0</c:v>
                </c:pt>
                <c:pt idx="2430">
                  <c:v>-0.15999999999999942</c:v>
                </c:pt>
                <c:pt idx="2431">
                  <c:v>0.14000000000000057</c:v>
                </c:pt>
                <c:pt idx="2432">
                  <c:v>5.9999999999999429E-2</c:v>
                </c:pt>
                <c:pt idx="2433">
                  <c:v>-8.000000000000114E-2</c:v>
                </c:pt>
                <c:pt idx="2434">
                  <c:v>-0.42000000000000171</c:v>
                </c:pt>
                <c:pt idx="2435">
                  <c:v>-0.22000000000000169</c:v>
                </c:pt>
                <c:pt idx="2436">
                  <c:v>-0.1200000000000017</c:v>
                </c:pt>
                <c:pt idx="2437">
                  <c:v>-0.22000000000000169</c:v>
                </c:pt>
                <c:pt idx="2438">
                  <c:v>-8.000000000000114E-2</c:v>
                </c:pt>
                <c:pt idx="2439">
                  <c:v>0.64000000000000057</c:v>
                </c:pt>
                <c:pt idx="2440">
                  <c:v>0.22000000000000169</c:v>
                </c:pt>
                <c:pt idx="2441">
                  <c:v>6.0000000000002274E-2</c:v>
                </c:pt>
                <c:pt idx="2442">
                  <c:v>0.28000000000000397</c:v>
                </c:pt>
                <c:pt idx="2443">
                  <c:v>-0.15999999999999659</c:v>
                </c:pt>
                <c:pt idx="2444">
                  <c:v>-0.69999999999999718</c:v>
                </c:pt>
                <c:pt idx="2445">
                  <c:v>-0.37999999999999828</c:v>
                </c:pt>
                <c:pt idx="2446">
                  <c:v>-0.14000000000000057</c:v>
                </c:pt>
                <c:pt idx="2447">
                  <c:v>-0.65999999999999948</c:v>
                </c:pt>
                <c:pt idx="2448">
                  <c:v>-0.67999999999999827</c:v>
                </c:pt>
                <c:pt idx="2449">
                  <c:v>-0.27999999999999831</c:v>
                </c:pt>
                <c:pt idx="2450">
                  <c:v>-0.29999999999999716</c:v>
                </c:pt>
                <c:pt idx="2451">
                  <c:v>-0.49999999999999434</c:v>
                </c:pt>
                <c:pt idx="2452">
                  <c:v>-0.33999999999999486</c:v>
                </c:pt>
                <c:pt idx="2453">
                  <c:v>-0.15999999999999659</c:v>
                </c:pt>
                <c:pt idx="2454">
                  <c:v>-9.9999999999997161E-2</c:v>
                </c:pt>
                <c:pt idx="2455">
                  <c:v>8.000000000000114E-2</c:v>
                </c:pt>
                <c:pt idx="2456">
                  <c:v>7.9999999999998295E-2</c:v>
                </c:pt>
                <c:pt idx="2457">
                  <c:v>-2.8421709430404009E-15</c:v>
                </c:pt>
                <c:pt idx="2458">
                  <c:v>-8.000000000000114E-2</c:v>
                </c:pt>
                <c:pt idx="2459">
                  <c:v>-0.48000000000000115</c:v>
                </c:pt>
                <c:pt idx="2460">
                  <c:v>-0.7</c:v>
                </c:pt>
                <c:pt idx="2461">
                  <c:v>-0.65999999999999659</c:v>
                </c:pt>
                <c:pt idx="2462">
                  <c:v>-0.49999999999999717</c:v>
                </c:pt>
                <c:pt idx="2463">
                  <c:v>-0.37999999999999828</c:v>
                </c:pt>
                <c:pt idx="2464">
                  <c:v>-0.27999999999999547</c:v>
                </c:pt>
                <c:pt idx="2465">
                  <c:v>-0.3599999999999966</c:v>
                </c:pt>
                <c:pt idx="2466">
                  <c:v>-0.55999999999999939</c:v>
                </c:pt>
                <c:pt idx="2467">
                  <c:v>-0.38000000000000111</c:v>
                </c:pt>
                <c:pt idx="2468">
                  <c:v>-0.22000000000000169</c:v>
                </c:pt>
                <c:pt idx="2469">
                  <c:v>-0.380000000000004</c:v>
                </c:pt>
                <c:pt idx="2470">
                  <c:v>-0.16000000000000228</c:v>
                </c:pt>
                <c:pt idx="2471">
                  <c:v>-0.24000000000000057</c:v>
                </c:pt>
                <c:pt idx="2472">
                  <c:v>-0.3599999999999966</c:v>
                </c:pt>
                <c:pt idx="2473">
                  <c:v>-0.13999999999999774</c:v>
                </c:pt>
                <c:pt idx="2474">
                  <c:v>-0.27999999999999547</c:v>
                </c:pt>
                <c:pt idx="2475">
                  <c:v>-0.51999999999999602</c:v>
                </c:pt>
                <c:pt idx="2476">
                  <c:v>-0.13999999999999488</c:v>
                </c:pt>
                <c:pt idx="2477">
                  <c:v>-0.45999999999999658</c:v>
                </c:pt>
                <c:pt idx="2478">
                  <c:v>-0.6599999999999937</c:v>
                </c:pt>
                <c:pt idx="2479">
                  <c:v>-0.33999999999999486</c:v>
                </c:pt>
                <c:pt idx="2480">
                  <c:v>-0.51999999999999602</c:v>
                </c:pt>
                <c:pt idx="2481">
                  <c:v>-0.85999999999999654</c:v>
                </c:pt>
                <c:pt idx="2482">
                  <c:v>-0.5399999999999977</c:v>
                </c:pt>
                <c:pt idx="2483">
                  <c:v>-0.51999999999999891</c:v>
                </c:pt>
                <c:pt idx="2484">
                  <c:v>-0.76000000000000223</c:v>
                </c:pt>
                <c:pt idx="2485">
                  <c:v>-0.48000000000000115</c:v>
                </c:pt>
                <c:pt idx="2486">
                  <c:v>9.9999999999997161E-2</c:v>
                </c:pt>
                <c:pt idx="2487">
                  <c:v>-0.16000000000000228</c:v>
                </c:pt>
                <c:pt idx="2488">
                  <c:v>-0.24000000000000341</c:v>
                </c:pt>
                <c:pt idx="2489">
                  <c:v>-2.0000000000001704E-2</c:v>
                </c:pt>
                <c:pt idx="2490">
                  <c:v>1.9999999999996021E-2</c:v>
                </c:pt>
                <c:pt idx="2491">
                  <c:v>-6.0000000000005119E-2</c:v>
                </c:pt>
                <c:pt idx="2492">
                  <c:v>0.35999999999999377</c:v>
                </c:pt>
                <c:pt idx="2493">
                  <c:v>0.31999999999999601</c:v>
                </c:pt>
                <c:pt idx="2494">
                  <c:v>0.51999999999999602</c:v>
                </c:pt>
                <c:pt idx="2495">
                  <c:v>0.69999999999999718</c:v>
                </c:pt>
                <c:pt idx="2496">
                  <c:v>0.27999999999999831</c:v>
                </c:pt>
                <c:pt idx="2497">
                  <c:v>0.2</c:v>
                </c:pt>
                <c:pt idx="2498">
                  <c:v>-5.9999999999999429E-2</c:v>
                </c:pt>
                <c:pt idx="2499">
                  <c:v>-0.23999999999999772</c:v>
                </c:pt>
                <c:pt idx="2500">
                  <c:v>-0.27999999999999831</c:v>
                </c:pt>
                <c:pt idx="2501">
                  <c:v>-5.9999999999996591E-2</c:v>
                </c:pt>
                <c:pt idx="2502">
                  <c:v>-0.15999999999999659</c:v>
                </c:pt>
                <c:pt idx="2503">
                  <c:v>-0.25999999999999945</c:v>
                </c:pt>
                <c:pt idx="2504">
                  <c:v>-0.31999999999999884</c:v>
                </c:pt>
                <c:pt idx="2505">
                  <c:v>-5.9999999999996591E-2</c:v>
                </c:pt>
                <c:pt idx="2506">
                  <c:v>-9.9999999999997161E-2</c:v>
                </c:pt>
                <c:pt idx="2507">
                  <c:v>2.8421709430404009E-15</c:v>
                </c:pt>
                <c:pt idx="2508">
                  <c:v>0.40000000000000285</c:v>
                </c:pt>
                <c:pt idx="2509">
                  <c:v>0.58000000000000118</c:v>
                </c:pt>
                <c:pt idx="2510">
                  <c:v>0.29999999999999716</c:v>
                </c:pt>
                <c:pt idx="2511">
                  <c:v>0.23999999999999772</c:v>
                </c:pt>
                <c:pt idx="2512">
                  <c:v>0.45999999999999658</c:v>
                </c:pt>
                <c:pt idx="2513">
                  <c:v>0.79999999999999716</c:v>
                </c:pt>
                <c:pt idx="2514">
                  <c:v>0.95999999999999663</c:v>
                </c:pt>
                <c:pt idx="2515">
                  <c:v>1.0199999999999989</c:v>
                </c:pt>
                <c:pt idx="2516">
                  <c:v>1.0599999999999965</c:v>
                </c:pt>
                <c:pt idx="2517">
                  <c:v>1.0599999999999994</c:v>
                </c:pt>
                <c:pt idx="2518">
                  <c:v>0.81999999999999884</c:v>
                </c:pt>
                <c:pt idx="2519">
                  <c:v>0.98000000000000109</c:v>
                </c:pt>
                <c:pt idx="2520">
                  <c:v>1.3599999999999994</c:v>
                </c:pt>
                <c:pt idx="2521">
                  <c:v>1.6599999999999995</c:v>
                </c:pt>
                <c:pt idx="2522">
                  <c:v>1.4199999999999988</c:v>
                </c:pt>
                <c:pt idx="2523">
                  <c:v>1.4</c:v>
                </c:pt>
                <c:pt idx="2524">
                  <c:v>0.75999999999999945</c:v>
                </c:pt>
                <c:pt idx="2525">
                  <c:v>0.10000000000000284</c:v>
                </c:pt>
                <c:pt idx="2526">
                  <c:v>-0.15999999999999659</c:v>
                </c:pt>
                <c:pt idx="2527">
                  <c:v>-0.23999999999999772</c:v>
                </c:pt>
                <c:pt idx="2528">
                  <c:v>2.0000000000001704E-2</c:v>
                </c:pt>
                <c:pt idx="2529">
                  <c:v>0.41999999999999887</c:v>
                </c:pt>
                <c:pt idx="2530">
                  <c:v>0.79999999999999716</c:v>
                </c:pt>
                <c:pt idx="2531">
                  <c:v>0.73999999999999777</c:v>
                </c:pt>
                <c:pt idx="2532">
                  <c:v>0.95999999999999663</c:v>
                </c:pt>
                <c:pt idx="2533">
                  <c:v>1.0399999999999978</c:v>
                </c:pt>
                <c:pt idx="2534">
                  <c:v>0.95999999999999941</c:v>
                </c:pt>
                <c:pt idx="2535">
                  <c:v>1.0199999999999989</c:v>
                </c:pt>
                <c:pt idx="2536">
                  <c:v>0.95999999999999941</c:v>
                </c:pt>
                <c:pt idx="2537">
                  <c:v>0.7</c:v>
                </c:pt>
                <c:pt idx="2538">
                  <c:v>0.2</c:v>
                </c:pt>
                <c:pt idx="2539">
                  <c:v>0.26000000000000228</c:v>
                </c:pt>
                <c:pt idx="2540">
                  <c:v>-1.9999999999996021E-2</c:v>
                </c:pt>
                <c:pt idx="2541">
                  <c:v>0.10000000000000284</c:v>
                </c:pt>
                <c:pt idx="2542">
                  <c:v>0.26000000000000228</c:v>
                </c:pt>
                <c:pt idx="2543">
                  <c:v>0.22000000000000169</c:v>
                </c:pt>
                <c:pt idx="2544">
                  <c:v>0</c:v>
                </c:pt>
                <c:pt idx="2545">
                  <c:v>5.9999999999999429E-2</c:v>
                </c:pt>
                <c:pt idx="2546">
                  <c:v>-1.9999999999998862E-2</c:v>
                </c:pt>
                <c:pt idx="2547">
                  <c:v>-0.19999999999999715</c:v>
                </c:pt>
                <c:pt idx="2548">
                  <c:v>8.000000000000114E-2</c:v>
                </c:pt>
                <c:pt idx="2549">
                  <c:v>0.25999999999999945</c:v>
                </c:pt>
                <c:pt idx="2550">
                  <c:v>0.21999999999999886</c:v>
                </c:pt>
                <c:pt idx="2551">
                  <c:v>0.11999999999999603</c:v>
                </c:pt>
                <c:pt idx="2552">
                  <c:v>0.17999999999999544</c:v>
                </c:pt>
                <c:pt idx="2553">
                  <c:v>7.9999999999998295E-2</c:v>
                </c:pt>
                <c:pt idx="2554">
                  <c:v>-0.21999999999999886</c:v>
                </c:pt>
                <c:pt idx="2555">
                  <c:v>-0.23999999999999772</c:v>
                </c:pt>
                <c:pt idx="2556">
                  <c:v>2.8421709430404009E-15</c:v>
                </c:pt>
                <c:pt idx="2557">
                  <c:v>0.10000000000000284</c:v>
                </c:pt>
                <c:pt idx="2558">
                  <c:v>0.62000000000000166</c:v>
                </c:pt>
                <c:pt idx="2559">
                  <c:v>1.0599999999999994</c:v>
                </c:pt>
                <c:pt idx="2560">
                  <c:v>1.4599999999999966</c:v>
                </c:pt>
                <c:pt idx="2561">
                  <c:v>1.4399999999999977</c:v>
                </c:pt>
                <c:pt idx="2562">
                  <c:v>1.4399999999999977</c:v>
                </c:pt>
                <c:pt idx="2563">
                  <c:v>1.0399999999999978</c:v>
                </c:pt>
                <c:pt idx="2564">
                  <c:v>0.81999999999999884</c:v>
                </c:pt>
                <c:pt idx="2565">
                  <c:v>1.0400000000000005</c:v>
                </c:pt>
                <c:pt idx="2566">
                  <c:v>1.2599999999999993</c:v>
                </c:pt>
                <c:pt idx="2567">
                  <c:v>1.6199999999999988</c:v>
                </c:pt>
                <c:pt idx="2568">
                  <c:v>1.6599999999999995</c:v>
                </c:pt>
                <c:pt idx="2569">
                  <c:v>1.8599999999999994</c:v>
                </c:pt>
                <c:pt idx="2570">
                  <c:v>1.1799999999999984</c:v>
                </c:pt>
                <c:pt idx="2571">
                  <c:v>1.0199999999999989</c:v>
                </c:pt>
                <c:pt idx="2572">
                  <c:v>0.54000000000000059</c:v>
                </c:pt>
                <c:pt idx="2573">
                  <c:v>0.45999999999999941</c:v>
                </c:pt>
                <c:pt idx="2574">
                  <c:v>-0.16000000000000228</c:v>
                </c:pt>
                <c:pt idx="2575">
                  <c:v>-1.9999999999998862E-2</c:v>
                </c:pt>
                <c:pt idx="2576">
                  <c:v>-5.9999999999999429E-2</c:v>
                </c:pt>
                <c:pt idx="2577">
                  <c:v>-0.15999999999999942</c:v>
                </c:pt>
                <c:pt idx="2578">
                  <c:v>-0.15999999999999659</c:v>
                </c:pt>
                <c:pt idx="2579">
                  <c:v>0.68000000000000682</c:v>
                </c:pt>
                <c:pt idx="2580">
                  <c:v>0.90000000000000568</c:v>
                </c:pt>
                <c:pt idx="2581">
                  <c:v>0.82000000000000739</c:v>
                </c:pt>
                <c:pt idx="2582">
                  <c:v>1.0400000000000063</c:v>
                </c:pt>
                <c:pt idx="2583">
                  <c:v>1.1400000000000035</c:v>
                </c:pt>
                <c:pt idx="2584">
                  <c:v>0.68000000000000116</c:v>
                </c:pt>
                <c:pt idx="2585">
                  <c:v>0.58000000000000118</c:v>
                </c:pt>
                <c:pt idx="2586">
                  <c:v>0.95999999999999941</c:v>
                </c:pt>
                <c:pt idx="2587">
                  <c:v>0.94000000000000061</c:v>
                </c:pt>
                <c:pt idx="2588">
                  <c:v>0.72000000000000175</c:v>
                </c:pt>
                <c:pt idx="2589">
                  <c:v>0.74000000000000343</c:v>
                </c:pt>
                <c:pt idx="2590">
                  <c:v>0.58000000000000118</c:v>
                </c:pt>
                <c:pt idx="2591">
                  <c:v>0.28000000000000114</c:v>
                </c:pt>
                <c:pt idx="2592">
                  <c:v>0.16000000000000228</c:v>
                </c:pt>
                <c:pt idx="2593">
                  <c:v>6.0000000000002274E-2</c:v>
                </c:pt>
                <c:pt idx="2594">
                  <c:v>0.16000000000000228</c:v>
                </c:pt>
                <c:pt idx="2595">
                  <c:v>0.38000000000000111</c:v>
                </c:pt>
                <c:pt idx="2596">
                  <c:v>0.52000000000000168</c:v>
                </c:pt>
                <c:pt idx="2597">
                  <c:v>0.75999999999999945</c:v>
                </c:pt>
                <c:pt idx="2598">
                  <c:v>0.67999999999999827</c:v>
                </c:pt>
                <c:pt idx="2599">
                  <c:v>0.57999999999999541</c:v>
                </c:pt>
                <c:pt idx="2600">
                  <c:v>0.29999999999999716</c:v>
                </c:pt>
                <c:pt idx="2601">
                  <c:v>1.9999999999996021E-2</c:v>
                </c:pt>
                <c:pt idx="2602">
                  <c:v>5.9999999999996591E-2</c:v>
                </c:pt>
                <c:pt idx="2603">
                  <c:v>0.27999999999999831</c:v>
                </c:pt>
                <c:pt idx="2604">
                  <c:v>0.44000000000000056</c:v>
                </c:pt>
                <c:pt idx="2605">
                  <c:v>0.74000000000000055</c:v>
                </c:pt>
                <c:pt idx="2606">
                  <c:v>0.76000000000000223</c:v>
                </c:pt>
                <c:pt idx="2607">
                  <c:v>0.52000000000000168</c:v>
                </c:pt>
                <c:pt idx="2608">
                  <c:v>0.48000000000000115</c:v>
                </c:pt>
                <c:pt idx="2609">
                  <c:v>0.41999999999999887</c:v>
                </c:pt>
                <c:pt idx="2610">
                  <c:v>0.28000000000000114</c:v>
                </c:pt>
                <c:pt idx="2611">
                  <c:v>0.34000000000000058</c:v>
                </c:pt>
                <c:pt idx="2612">
                  <c:v>0.28000000000000114</c:v>
                </c:pt>
                <c:pt idx="2613">
                  <c:v>0.24000000000000057</c:v>
                </c:pt>
                <c:pt idx="2614">
                  <c:v>0.20000000000000284</c:v>
                </c:pt>
                <c:pt idx="2615">
                  <c:v>4.000000000000057E-2</c:v>
                </c:pt>
                <c:pt idx="2616">
                  <c:v>-5.9999999999999429E-2</c:v>
                </c:pt>
                <c:pt idx="2617">
                  <c:v>0.1</c:v>
                </c:pt>
                <c:pt idx="2618">
                  <c:v>0.24000000000000057</c:v>
                </c:pt>
                <c:pt idx="2619">
                  <c:v>0.25999999999999945</c:v>
                </c:pt>
                <c:pt idx="2620">
                  <c:v>0.61999999999999889</c:v>
                </c:pt>
                <c:pt idx="2621">
                  <c:v>0.7</c:v>
                </c:pt>
                <c:pt idx="2622">
                  <c:v>0.6</c:v>
                </c:pt>
                <c:pt idx="2623">
                  <c:v>0.55999999999999939</c:v>
                </c:pt>
                <c:pt idx="2624">
                  <c:v>0.75999999999999945</c:v>
                </c:pt>
                <c:pt idx="2625">
                  <c:v>0.8</c:v>
                </c:pt>
                <c:pt idx="2626">
                  <c:v>0.98000000000000109</c:v>
                </c:pt>
                <c:pt idx="2627">
                  <c:v>1.4400000000000006</c:v>
                </c:pt>
                <c:pt idx="2628">
                  <c:v>1.5600000000000023</c:v>
                </c:pt>
                <c:pt idx="2629">
                  <c:v>1.3800000000000012</c:v>
                </c:pt>
                <c:pt idx="2630">
                  <c:v>1.2800000000000011</c:v>
                </c:pt>
                <c:pt idx="2631">
                  <c:v>1.4599999999999995</c:v>
                </c:pt>
                <c:pt idx="2632">
                  <c:v>1.1199999999999988</c:v>
                </c:pt>
                <c:pt idx="2633">
                  <c:v>0.87999999999999834</c:v>
                </c:pt>
                <c:pt idx="2634">
                  <c:v>1.2</c:v>
                </c:pt>
                <c:pt idx="2635">
                  <c:v>0.9</c:v>
                </c:pt>
                <c:pt idx="2636">
                  <c:v>0.61999999999999889</c:v>
                </c:pt>
                <c:pt idx="2637">
                  <c:v>0.71999999999999886</c:v>
                </c:pt>
                <c:pt idx="2638">
                  <c:v>0.89999999999999714</c:v>
                </c:pt>
                <c:pt idx="2639">
                  <c:v>0.63999999999999768</c:v>
                </c:pt>
                <c:pt idx="2640">
                  <c:v>1.0599999999999965</c:v>
                </c:pt>
                <c:pt idx="2641">
                  <c:v>1.2399999999999978</c:v>
                </c:pt>
                <c:pt idx="2642">
                  <c:v>1.5999999999999972</c:v>
                </c:pt>
                <c:pt idx="2643">
                  <c:v>1.7799999999999954</c:v>
                </c:pt>
                <c:pt idx="2644">
                  <c:v>1.7799999999999927</c:v>
                </c:pt>
                <c:pt idx="2645">
                  <c:v>1.8399999999999921</c:v>
                </c:pt>
                <c:pt idx="2646">
                  <c:v>1.4799999999999927</c:v>
                </c:pt>
                <c:pt idx="2647">
                  <c:v>1.0199999999999931</c:v>
                </c:pt>
                <c:pt idx="2648">
                  <c:v>0.33999999999999775</c:v>
                </c:pt>
                <c:pt idx="2649">
                  <c:v>0.51999999999999891</c:v>
                </c:pt>
                <c:pt idx="2650">
                  <c:v>8.000000000000114E-2</c:v>
                </c:pt>
                <c:pt idx="2651">
                  <c:v>0.2</c:v>
                </c:pt>
                <c:pt idx="2652">
                  <c:v>0.31999999999999884</c:v>
                </c:pt>
                <c:pt idx="2653">
                  <c:v>0.77999999999999825</c:v>
                </c:pt>
                <c:pt idx="2654">
                  <c:v>0.51999999999999891</c:v>
                </c:pt>
                <c:pt idx="2655">
                  <c:v>0.37999999999999828</c:v>
                </c:pt>
                <c:pt idx="2656">
                  <c:v>0.5399999999999977</c:v>
                </c:pt>
                <c:pt idx="2657">
                  <c:v>0.2</c:v>
                </c:pt>
                <c:pt idx="2658">
                  <c:v>-2.8421709430404009E-15</c:v>
                </c:pt>
                <c:pt idx="2659">
                  <c:v>-0.24000000000000341</c:v>
                </c:pt>
                <c:pt idx="2660">
                  <c:v>-6.0000000000005119E-2</c:v>
                </c:pt>
                <c:pt idx="2661">
                  <c:v>-0.1400000000000034</c:v>
                </c:pt>
                <c:pt idx="2662">
                  <c:v>-0.10000000000000284</c:v>
                </c:pt>
                <c:pt idx="2663">
                  <c:v>-8.000000000000114E-2</c:v>
                </c:pt>
                <c:pt idx="2664">
                  <c:v>-1.9999999999998862E-2</c:v>
                </c:pt>
                <c:pt idx="2665">
                  <c:v>-7.9999999999998295E-2</c:v>
                </c:pt>
                <c:pt idx="2666">
                  <c:v>6.0000000000002274E-2</c:v>
                </c:pt>
                <c:pt idx="2667">
                  <c:v>0.52000000000000168</c:v>
                </c:pt>
                <c:pt idx="2668">
                  <c:v>0.80000000000000282</c:v>
                </c:pt>
                <c:pt idx="2669">
                  <c:v>1.0200000000000018</c:v>
                </c:pt>
                <c:pt idx="2670">
                  <c:v>1.8000000000000029</c:v>
                </c:pt>
                <c:pt idx="2671">
                  <c:v>2.1</c:v>
                </c:pt>
                <c:pt idx="2672">
                  <c:v>2.2999999999999998</c:v>
                </c:pt>
                <c:pt idx="2673">
                  <c:v>2.2599999999999967</c:v>
                </c:pt>
                <c:pt idx="2674">
                  <c:v>2.1599999999999939</c:v>
                </c:pt>
                <c:pt idx="2675">
                  <c:v>1.4199999999999959</c:v>
                </c:pt>
                <c:pt idx="2676">
                  <c:v>0.67999999999999827</c:v>
                </c:pt>
                <c:pt idx="2677">
                  <c:v>-2.8421709430404009E-15</c:v>
                </c:pt>
                <c:pt idx="2678">
                  <c:v>-1.9999999999998862E-2</c:v>
                </c:pt>
                <c:pt idx="2679">
                  <c:v>0.10000000000000427</c:v>
                </c:pt>
                <c:pt idx="2680">
                  <c:v>0.60000000000000286</c:v>
                </c:pt>
                <c:pt idx="2681">
                  <c:v>1.2400000000000033</c:v>
                </c:pt>
                <c:pt idx="2682">
                  <c:v>1.5000000000000042</c:v>
                </c:pt>
                <c:pt idx="2683">
                  <c:v>1.3600000000000008</c:v>
                </c:pt>
                <c:pt idx="2684">
                  <c:v>1.1599999999999995</c:v>
                </c:pt>
                <c:pt idx="2685">
                  <c:v>0.65999999999999948</c:v>
                </c:pt>
                <c:pt idx="2686">
                  <c:v>0.41999999999999743</c:v>
                </c:pt>
                <c:pt idx="2687">
                  <c:v>0.37999999999999828</c:v>
                </c:pt>
                <c:pt idx="2688">
                  <c:v>0.35999999999999943</c:v>
                </c:pt>
                <c:pt idx="2689">
                  <c:v>0.6</c:v>
                </c:pt>
                <c:pt idx="2690">
                  <c:v>0.5</c:v>
                </c:pt>
                <c:pt idx="2691">
                  <c:v>0.62000000000000166</c:v>
                </c:pt>
                <c:pt idx="2692">
                  <c:v>0.4</c:v>
                </c:pt>
                <c:pt idx="2693">
                  <c:v>0.26000000000000084</c:v>
                </c:pt>
                <c:pt idx="2694">
                  <c:v>-0.3</c:v>
                </c:pt>
                <c:pt idx="2695">
                  <c:v>-0.20000000000000143</c:v>
                </c:pt>
                <c:pt idx="2696">
                  <c:v>-0.28000000000000258</c:v>
                </c:pt>
                <c:pt idx="2697">
                  <c:v>-0.30000000000000143</c:v>
                </c:pt>
                <c:pt idx="2698">
                  <c:v>-0.12000000000000313</c:v>
                </c:pt>
                <c:pt idx="2699">
                  <c:v>0.61999999999999744</c:v>
                </c:pt>
                <c:pt idx="2700">
                  <c:v>0.7999999999999986</c:v>
                </c:pt>
                <c:pt idx="2701">
                  <c:v>0.55999999999999939</c:v>
                </c:pt>
                <c:pt idx="2702">
                  <c:v>0.61999999999999889</c:v>
                </c:pt>
                <c:pt idx="2703">
                  <c:v>0.67999999999999972</c:v>
                </c:pt>
                <c:pt idx="2704">
                  <c:v>0.24000000000000057</c:v>
                </c:pt>
                <c:pt idx="2705">
                  <c:v>0.12000000000000029</c:v>
                </c:pt>
                <c:pt idx="2706">
                  <c:v>4.000000000000057E-2</c:v>
                </c:pt>
                <c:pt idx="2707">
                  <c:v>0.44000000000000056</c:v>
                </c:pt>
                <c:pt idx="2708">
                  <c:v>0.30000000000000143</c:v>
                </c:pt>
                <c:pt idx="2709">
                  <c:v>0.16000000000000086</c:v>
                </c:pt>
                <c:pt idx="2710">
                  <c:v>0.34000000000000058</c:v>
                </c:pt>
                <c:pt idx="2711">
                  <c:v>0.7</c:v>
                </c:pt>
                <c:pt idx="2712">
                  <c:v>0.74000000000000055</c:v>
                </c:pt>
                <c:pt idx="2713">
                  <c:v>0.87999999999999967</c:v>
                </c:pt>
                <c:pt idx="2714">
                  <c:v>0.83999999999999919</c:v>
                </c:pt>
                <c:pt idx="2715">
                  <c:v>0.92000000000000026</c:v>
                </c:pt>
                <c:pt idx="2716">
                  <c:v>0.7600000000000009</c:v>
                </c:pt>
                <c:pt idx="2717">
                  <c:v>0.42000000000000026</c:v>
                </c:pt>
                <c:pt idx="2718">
                  <c:v>4.000000000000057E-2</c:v>
                </c:pt>
                <c:pt idx="2719">
                  <c:v>0.26000000000000084</c:v>
                </c:pt>
                <c:pt idx="2720">
                  <c:v>0.1</c:v>
                </c:pt>
                <c:pt idx="2721">
                  <c:v>-2.0000000000000285E-2</c:v>
                </c:pt>
                <c:pt idx="2722">
                  <c:v>-0.36000000000000087</c:v>
                </c:pt>
                <c:pt idx="2723">
                  <c:v>-0.50000000000000144</c:v>
                </c:pt>
                <c:pt idx="2724">
                  <c:v>-0.38000000000000111</c:v>
                </c:pt>
                <c:pt idx="2725">
                  <c:v>-0.8</c:v>
                </c:pt>
                <c:pt idx="2726">
                  <c:v>-1.2599999999999993</c:v>
                </c:pt>
                <c:pt idx="2727">
                  <c:v>-1.0999999999999985</c:v>
                </c:pt>
                <c:pt idx="2728">
                  <c:v>-0.83999999999999919</c:v>
                </c:pt>
                <c:pt idx="2729">
                  <c:v>-1.0799999999999996</c:v>
                </c:pt>
                <c:pt idx="2730">
                  <c:v>-0.66000000000000081</c:v>
                </c:pt>
                <c:pt idx="2731">
                  <c:v>-0.20000000000000284</c:v>
                </c:pt>
                <c:pt idx="2732">
                  <c:v>-0.24000000000000341</c:v>
                </c:pt>
                <c:pt idx="2733">
                  <c:v>-2.0000000000003126E-2</c:v>
                </c:pt>
                <c:pt idx="2734">
                  <c:v>-0.32000000000000173</c:v>
                </c:pt>
                <c:pt idx="2735">
                  <c:v>-0.72000000000000175</c:v>
                </c:pt>
                <c:pt idx="2736">
                  <c:v>-1.1799999999999997</c:v>
                </c:pt>
                <c:pt idx="2737">
                  <c:v>-1.1799999999999984</c:v>
                </c:pt>
                <c:pt idx="2738">
                  <c:v>-1.3799999999999983</c:v>
                </c:pt>
                <c:pt idx="2739">
                  <c:v>-1.6200000000000003</c:v>
                </c:pt>
                <c:pt idx="2740">
                  <c:v>-1.7200000000000002</c:v>
                </c:pt>
                <c:pt idx="2741">
                  <c:v>-1.7000000000000015</c:v>
                </c:pt>
                <c:pt idx="2742">
                  <c:v>-2.0000000000000013</c:v>
                </c:pt>
                <c:pt idx="2743">
                  <c:v>-2.0599999999999996</c:v>
                </c:pt>
                <c:pt idx="2744">
                  <c:v>-1.5799999999999983</c:v>
                </c:pt>
                <c:pt idx="2745">
                  <c:v>-1.5399999999999963</c:v>
                </c:pt>
                <c:pt idx="2746">
                  <c:v>-1.4799999999999969</c:v>
                </c:pt>
                <c:pt idx="2747">
                  <c:v>-1.0999999999999985</c:v>
                </c:pt>
                <c:pt idx="2748">
                  <c:v>-1.1000000000000001</c:v>
                </c:pt>
                <c:pt idx="2749">
                  <c:v>-0.97999999999999832</c:v>
                </c:pt>
                <c:pt idx="2750">
                  <c:v>-0.75999999999999945</c:v>
                </c:pt>
                <c:pt idx="2751">
                  <c:v>-0.11999999999999886</c:v>
                </c:pt>
                <c:pt idx="2752">
                  <c:v>0.12000000000000455</c:v>
                </c:pt>
                <c:pt idx="2753">
                  <c:v>0.12000000000000455</c:v>
                </c:pt>
                <c:pt idx="2754">
                  <c:v>0.4600000000000023</c:v>
                </c:pt>
                <c:pt idx="2755">
                  <c:v>0.54000000000000059</c:v>
                </c:pt>
                <c:pt idx="2756">
                  <c:v>0.62000000000000166</c:v>
                </c:pt>
                <c:pt idx="2757">
                  <c:v>0.5399999999999977</c:v>
                </c:pt>
                <c:pt idx="2758">
                  <c:v>1.0999999999999972</c:v>
                </c:pt>
                <c:pt idx="2759">
                  <c:v>1.0999999999999972</c:v>
                </c:pt>
                <c:pt idx="2760">
                  <c:v>1.0400000000000005</c:v>
                </c:pt>
                <c:pt idx="2761">
                  <c:v>0.85999999999999943</c:v>
                </c:pt>
                <c:pt idx="2762">
                  <c:v>1.0200000000000018</c:v>
                </c:pt>
                <c:pt idx="2763">
                  <c:v>0.84000000000000052</c:v>
                </c:pt>
                <c:pt idx="2764">
                  <c:v>0.84000000000000052</c:v>
                </c:pt>
                <c:pt idx="2765">
                  <c:v>1.2199999999999975</c:v>
                </c:pt>
                <c:pt idx="2766">
                  <c:v>1.3599999999999981</c:v>
                </c:pt>
                <c:pt idx="2767">
                  <c:v>1.0599999999999981</c:v>
                </c:pt>
                <c:pt idx="2768">
                  <c:v>1.2999999999999985</c:v>
                </c:pt>
                <c:pt idx="2769">
                  <c:v>1.6400000000000006</c:v>
                </c:pt>
                <c:pt idx="2770">
                  <c:v>1.3800000000000012</c:v>
                </c:pt>
                <c:pt idx="2771">
                  <c:v>1.2400000000000007</c:v>
                </c:pt>
                <c:pt idx="2772">
                  <c:v>1.4</c:v>
                </c:pt>
                <c:pt idx="2773">
                  <c:v>1.1600000000000008</c:v>
                </c:pt>
                <c:pt idx="2774">
                  <c:v>1.1399999999999992</c:v>
                </c:pt>
                <c:pt idx="2775">
                  <c:v>0.99999999999999856</c:v>
                </c:pt>
                <c:pt idx="2776">
                  <c:v>0.91999999999999882</c:v>
                </c:pt>
                <c:pt idx="2777">
                  <c:v>0.53999999999999915</c:v>
                </c:pt>
                <c:pt idx="2778">
                  <c:v>0.25999999999999945</c:v>
                </c:pt>
                <c:pt idx="2779">
                  <c:v>-0.45999999999999941</c:v>
                </c:pt>
                <c:pt idx="2780">
                  <c:v>-0.85999999999999943</c:v>
                </c:pt>
                <c:pt idx="2781">
                  <c:v>-0.62000000000000033</c:v>
                </c:pt>
                <c:pt idx="2782">
                  <c:v>-0.62000000000000033</c:v>
                </c:pt>
                <c:pt idx="2783">
                  <c:v>-0.67999999999999972</c:v>
                </c:pt>
                <c:pt idx="2784">
                  <c:v>-0.86000000000000087</c:v>
                </c:pt>
                <c:pt idx="2785">
                  <c:v>-0.65999999999999948</c:v>
                </c:pt>
                <c:pt idx="2786">
                  <c:v>-0.9</c:v>
                </c:pt>
                <c:pt idx="2787">
                  <c:v>-0.7399999999999991</c:v>
                </c:pt>
                <c:pt idx="2788">
                  <c:v>-1.1399999999999992</c:v>
                </c:pt>
                <c:pt idx="2789">
                  <c:v>-0.85999999999999943</c:v>
                </c:pt>
                <c:pt idx="2790">
                  <c:v>-0.55999999999999939</c:v>
                </c:pt>
                <c:pt idx="2791">
                  <c:v>-0.75999999999999945</c:v>
                </c:pt>
                <c:pt idx="2792">
                  <c:v>-0.58000000000000118</c:v>
                </c:pt>
                <c:pt idx="2793">
                  <c:v>9.9999999999997161E-2</c:v>
                </c:pt>
                <c:pt idx="2794">
                  <c:v>7.9999999999998295E-2</c:v>
                </c:pt>
                <c:pt idx="2795">
                  <c:v>0.19999999999999715</c:v>
                </c:pt>
                <c:pt idx="2796">
                  <c:v>0.61999999999999744</c:v>
                </c:pt>
                <c:pt idx="2797">
                  <c:v>0.67999999999999683</c:v>
                </c:pt>
                <c:pt idx="2798">
                  <c:v>0.8799999999999969</c:v>
                </c:pt>
                <c:pt idx="2799">
                  <c:v>0.91999999999999604</c:v>
                </c:pt>
                <c:pt idx="2800">
                  <c:v>0.63999999999999635</c:v>
                </c:pt>
                <c:pt idx="2801">
                  <c:v>9.9999999999997161E-2</c:v>
                </c:pt>
                <c:pt idx="2802">
                  <c:v>-4.000000000000057E-2</c:v>
                </c:pt>
                <c:pt idx="2803">
                  <c:v>-0.27999999999999969</c:v>
                </c:pt>
                <c:pt idx="2804">
                  <c:v>6.0000000000000851E-2</c:v>
                </c:pt>
                <c:pt idx="2805">
                  <c:v>0.18000000000000113</c:v>
                </c:pt>
                <c:pt idx="2806">
                  <c:v>0.54000000000000059</c:v>
                </c:pt>
                <c:pt idx="2807">
                  <c:v>0.57999999999999974</c:v>
                </c:pt>
                <c:pt idx="2808">
                  <c:v>0.64000000000000057</c:v>
                </c:pt>
                <c:pt idx="2809">
                  <c:v>0.22000000000000028</c:v>
                </c:pt>
                <c:pt idx="2810">
                  <c:v>5.9999999999999429E-2</c:v>
                </c:pt>
                <c:pt idx="2811">
                  <c:v>-5.9999999999999429E-2</c:v>
                </c:pt>
                <c:pt idx="2812">
                  <c:v>7.999999999999971E-2</c:v>
                </c:pt>
                <c:pt idx="2813">
                  <c:v>-0.28000000000000114</c:v>
                </c:pt>
                <c:pt idx="2814">
                  <c:v>-0.1200000000000017</c:v>
                </c:pt>
                <c:pt idx="2815">
                  <c:v>-4.0000000000001992E-2</c:v>
                </c:pt>
                <c:pt idx="2816">
                  <c:v>-0.16000000000000228</c:v>
                </c:pt>
                <c:pt idx="2817">
                  <c:v>-0.48000000000000254</c:v>
                </c:pt>
                <c:pt idx="2818">
                  <c:v>-0.84000000000000341</c:v>
                </c:pt>
                <c:pt idx="2819">
                  <c:v>-0.92000000000000459</c:v>
                </c:pt>
                <c:pt idx="2820">
                  <c:v>-0.9600000000000023</c:v>
                </c:pt>
                <c:pt idx="2821">
                  <c:v>-1.1400000000000019</c:v>
                </c:pt>
                <c:pt idx="2822">
                  <c:v>-1.4800000000000011</c:v>
                </c:pt>
                <c:pt idx="2823">
                  <c:v>-1.4599999999999995</c:v>
                </c:pt>
                <c:pt idx="2824">
                  <c:v>-1.6</c:v>
                </c:pt>
                <c:pt idx="2825">
                  <c:v>-2.080000000000001</c:v>
                </c:pt>
                <c:pt idx="2826">
                  <c:v>-2.400000000000003</c:v>
                </c:pt>
                <c:pt idx="2827">
                  <c:v>-2.400000000000003</c:v>
                </c:pt>
                <c:pt idx="2828">
                  <c:v>-2.1000000000000059</c:v>
                </c:pt>
                <c:pt idx="2829">
                  <c:v>-2.2800000000000038</c:v>
                </c:pt>
                <c:pt idx="2830">
                  <c:v>-2.0000000000000027</c:v>
                </c:pt>
                <c:pt idx="2831">
                  <c:v>-1.8000000000000029</c:v>
                </c:pt>
                <c:pt idx="2832">
                  <c:v>-1.6200000000000045</c:v>
                </c:pt>
                <c:pt idx="2833">
                  <c:v>-1.8600000000000023</c:v>
                </c:pt>
                <c:pt idx="2834">
                  <c:v>-1.8200000000000016</c:v>
                </c:pt>
                <c:pt idx="2835">
                  <c:v>-2.0000000000000027</c:v>
                </c:pt>
                <c:pt idx="2836">
                  <c:v>-1.7600000000000022</c:v>
                </c:pt>
                <c:pt idx="2837">
                  <c:v>-1.3000000000000029</c:v>
                </c:pt>
                <c:pt idx="2838">
                  <c:v>-0.98000000000000398</c:v>
                </c:pt>
                <c:pt idx="2839">
                  <c:v>-0.92000000000000459</c:v>
                </c:pt>
                <c:pt idx="2840">
                  <c:v>-0.50000000000000566</c:v>
                </c:pt>
                <c:pt idx="2841">
                  <c:v>-0.42000000000000454</c:v>
                </c:pt>
                <c:pt idx="2842">
                  <c:v>-0.76000000000000223</c:v>
                </c:pt>
                <c:pt idx="2843">
                  <c:v>-0.40000000000000285</c:v>
                </c:pt>
                <c:pt idx="2844">
                  <c:v>-0.28000000000000397</c:v>
                </c:pt>
                <c:pt idx="2845">
                  <c:v>-0.44000000000000339</c:v>
                </c:pt>
                <c:pt idx="2846">
                  <c:v>-0.32000000000000173</c:v>
                </c:pt>
                <c:pt idx="2847">
                  <c:v>-0.18000000000000113</c:v>
                </c:pt>
                <c:pt idx="2848">
                  <c:v>-0.14000000000000057</c:v>
                </c:pt>
                <c:pt idx="2849">
                  <c:v>0.32000000000000173</c:v>
                </c:pt>
                <c:pt idx="2850">
                  <c:v>0.86000000000000232</c:v>
                </c:pt>
                <c:pt idx="2851">
                  <c:v>0.97999999999999832</c:v>
                </c:pt>
                <c:pt idx="2852">
                  <c:v>1.1399999999999977</c:v>
                </c:pt>
                <c:pt idx="2853">
                  <c:v>0.97999999999999832</c:v>
                </c:pt>
                <c:pt idx="2854">
                  <c:v>1.0999999999999972</c:v>
                </c:pt>
                <c:pt idx="2855">
                  <c:v>1.2199999999999989</c:v>
                </c:pt>
                <c:pt idx="2856">
                  <c:v>1.1000000000000001</c:v>
                </c:pt>
                <c:pt idx="2857">
                  <c:v>1.4199999999999988</c:v>
                </c:pt>
                <c:pt idx="2858">
                  <c:v>1.6</c:v>
                </c:pt>
                <c:pt idx="2859">
                  <c:v>1.0599999999999994</c:v>
                </c:pt>
                <c:pt idx="2860">
                  <c:v>0.85999999999999943</c:v>
                </c:pt>
                <c:pt idx="2861">
                  <c:v>1.3399999999999992</c:v>
                </c:pt>
                <c:pt idx="2862">
                  <c:v>0.77999999999999969</c:v>
                </c:pt>
                <c:pt idx="2863">
                  <c:v>0.6</c:v>
                </c:pt>
                <c:pt idx="2864">
                  <c:v>0.82000000000000028</c:v>
                </c:pt>
                <c:pt idx="2865">
                  <c:v>0.7399999999999991</c:v>
                </c:pt>
                <c:pt idx="2866">
                  <c:v>0.25999999999999945</c:v>
                </c:pt>
                <c:pt idx="2867">
                  <c:v>0.16000000000000086</c:v>
                </c:pt>
                <c:pt idx="2868">
                  <c:v>0.33999999999999914</c:v>
                </c:pt>
                <c:pt idx="2869">
                  <c:v>2.0000000000000285E-2</c:v>
                </c:pt>
                <c:pt idx="2870">
                  <c:v>-0.2</c:v>
                </c:pt>
                <c:pt idx="2871">
                  <c:v>-0.28000000000000114</c:v>
                </c:pt>
                <c:pt idx="2872">
                  <c:v>-0.26000000000000228</c:v>
                </c:pt>
                <c:pt idx="2873">
                  <c:v>-0.78000000000000114</c:v>
                </c:pt>
                <c:pt idx="2874">
                  <c:v>-0.52000000000000024</c:v>
                </c:pt>
                <c:pt idx="2875">
                  <c:v>-0.21999999999999886</c:v>
                </c:pt>
                <c:pt idx="2876">
                  <c:v>-0.55999999999999661</c:v>
                </c:pt>
                <c:pt idx="2877">
                  <c:v>-0.35999999999999516</c:v>
                </c:pt>
                <c:pt idx="2878">
                  <c:v>-0.55999999999999373</c:v>
                </c:pt>
                <c:pt idx="2879">
                  <c:v>-0.85999999999999654</c:v>
                </c:pt>
                <c:pt idx="2880">
                  <c:v>-1.319999999999999</c:v>
                </c:pt>
                <c:pt idx="2881">
                  <c:v>-1.3</c:v>
                </c:pt>
                <c:pt idx="2882">
                  <c:v>-1.4600000000000022</c:v>
                </c:pt>
                <c:pt idx="2883">
                  <c:v>-1.4200000000000046</c:v>
                </c:pt>
                <c:pt idx="2884">
                  <c:v>-1.4200000000000046</c:v>
                </c:pt>
                <c:pt idx="2885">
                  <c:v>-1.0600000000000052</c:v>
                </c:pt>
                <c:pt idx="2886">
                  <c:v>-0.90000000000000568</c:v>
                </c:pt>
                <c:pt idx="2887">
                  <c:v>-0.76000000000000512</c:v>
                </c:pt>
                <c:pt idx="2888">
                  <c:v>-0.18000000000000399</c:v>
                </c:pt>
                <c:pt idx="2889">
                  <c:v>3.9999999999997725E-2</c:v>
                </c:pt>
                <c:pt idx="2890">
                  <c:v>-0.44000000000000056</c:v>
                </c:pt>
                <c:pt idx="2891">
                  <c:v>-0.55999999999999939</c:v>
                </c:pt>
                <c:pt idx="2892">
                  <c:v>-0.71999999999999886</c:v>
                </c:pt>
                <c:pt idx="2893">
                  <c:v>-0.97999999999999832</c:v>
                </c:pt>
                <c:pt idx="2894">
                  <c:v>-0.83999999999999775</c:v>
                </c:pt>
                <c:pt idx="2895">
                  <c:v>-0.87999999999999834</c:v>
                </c:pt>
                <c:pt idx="2896">
                  <c:v>-0.91999999999999882</c:v>
                </c:pt>
                <c:pt idx="2897">
                  <c:v>-0.97999999999999832</c:v>
                </c:pt>
                <c:pt idx="2898">
                  <c:v>-1.1999999999999971</c:v>
                </c:pt>
                <c:pt idx="2899">
                  <c:v>-1.5199999999999989</c:v>
                </c:pt>
                <c:pt idx="2900">
                  <c:v>-1.2599999999999993</c:v>
                </c:pt>
                <c:pt idx="2901">
                  <c:v>-1.2</c:v>
                </c:pt>
                <c:pt idx="2902">
                  <c:v>-1.2600000000000022</c:v>
                </c:pt>
                <c:pt idx="2903">
                  <c:v>-1.2000000000000028</c:v>
                </c:pt>
                <c:pt idx="2904">
                  <c:v>-1.2800000000000011</c:v>
                </c:pt>
                <c:pt idx="2905">
                  <c:v>-1.4800000000000011</c:v>
                </c:pt>
                <c:pt idx="2906">
                  <c:v>-1.7</c:v>
                </c:pt>
                <c:pt idx="2907">
                  <c:v>-1.6199999999999988</c:v>
                </c:pt>
                <c:pt idx="2908">
                  <c:v>-1.8800000000000012</c:v>
                </c:pt>
                <c:pt idx="2909">
                  <c:v>-1.5600000000000023</c:v>
                </c:pt>
                <c:pt idx="2910">
                  <c:v>-1.3200000000000016</c:v>
                </c:pt>
                <c:pt idx="2911">
                  <c:v>-0.82000000000000173</c:v>
                </c:pt>
                <c:pt idx="2912">
                  <c:v>-0.68000000000000116</c:v>
                </c:pt>
                <c:pt idx="2913">
                  <c:v>-0.38000000000000111</c:v>
                </c:pt>
                <c:pt idx="2914">
                  <c:v>-0.62000000000000166</c:v>
                </c:pt>
                <c:pt idx="2915">
                  <c:v>-0.44000000000000056</c:v>
                </c:pt>
                <c:pt idx="2916">
                  <c:v>-0.64000000000000057</c:v>
                </c:pt>
                <c:pt idx="2917">
                  <c:v>-0.68000000000000116</c:v>
                </c:pt>
                <c:pt idx="2918">
                  <c:v>-0.7</c:v>
                </c:pt>
                <c:pt idx="2919">
                  <c:v>-0.84000000000000052</c:v>
                </c:pt>
                <c:pt idx="2920">
                  <c:v>-1.3200000000000016</c:v>
                </c:pt>
                <c:pt idx="2921">
                  <c:v>-1.180000000000001</c:v>
                </c:pt>
                <c:pt idx="2922">
                  <c:v>-1.5600000000000023</c:v>
                </c:pt>
                <c:pt idx="2923">
                  <c:v>-1.4600000000000022</c:v>
                </c:pt>
                <c:pt idx="2924">
                  <c:v>-1.3800000000000012</c:v>
                </c:pt>
                <c:pt idx="2925">
                  <c:v>-1.1000000000000001</c:v>
                </c:pt>
                <c:pt idx="2926">
                  <c:v>-1.4400000000000006</c:v>
                </c:pt>
                <c:pt idx="2927">
                  <c:v>-0.85999999999999654</c:v>
                </c:pt>
                <c:pt idx="2928">
                  <c:v>-1.1199999999999988</c:v>
                </c:pt>
                <c:pt idx="2929">
                  <c:v>-1.2199999999999989</c:v>
                </c:pt>
                <c:pt idx="2930">
                  <c:v>-1.4599999999999995</c:v>
                </c:pt>
                <c:pt idx="2931">
                  <c:v>-1.2400000000000007</c:v>
                </c:pt>
                <c:pt idx="2932">
                  <c:v>-1.5400000000000005</c:v>
                </c:pt>
                <c:pt idx="2933">
                  <c:v>-1.2399999999999978</c:v>
                </c:pt>
                <c:pt idx="2934">
                  <c:v>-0.73999999999999777</c:v>
                </c:pt>
                <c:pt idx="2935">
                  <c:v>-0.37999999999999828</c:v>
                </c:pt>
                <c:pt idx="2936">
                  <c:v>-0.49999999999999717</c:v>
                </c:pt>
                <c:pt idx="2937">
                  <c:v>-0.11999999999999886</c:v>
                </c:pt>
                <c:pt idx="2938">
                  <c:v>-4.000000000000057E-2</c:v>
                </c:pt>
                <c:pt idx="2939">
                  <c:v>-0.51999999999999891</c:v>
                </c:pt>
                <c:pt idx="2940">
                  <c:v>-0.63999999999999768</c:v>
                </c:pt>
                <c:pt idx="2941">
                  <c:v>-0.69999999999999718</c:v>
                </c:pt>
                <c:pt idx="2942">
                  <c:v>-1.1199999999999988</c:v>
                </c:pt>
                <c:pt idx="2943">
                  <c:v>-1</c:v>
                </c:pt>
                <c:pt idx="2944">
                  <c:v>-0.8</c:v>
                </c:pt>
                <c:pt idx="2945">
                  <c:v>-0.64000000000000057</c:v>
                </c:pt>
                <c:pt idx="2946">
                  <c:v>-0.2</c:v>
                </c:pt>
                <c:pt idx="2947">
                  <c:v>0.1</c:v>
                </c:pt>
                <c:pt idx="2948">
                  <c:v>-0.51999999999999891</c:v>
                </c:pt>
                <c:pt idx="2949">
                  <c:v>-0.66000000000000225</c:v>
                </c:pt>
                <c:pt idx="2950">
                  <c:v>-1.1400000000000035</c:v>
                </c:pt>
                <c:pt idx="2951">
                  <c:v>-1.3400000000000063</c:v>
                </c:pt>
                <c:pt idx="2952">
                  <c:v>-1.3800000000000039</c:v>
                </c:pt>
                <c:pt idx="2953">
                  <c:v>-1.1600000000000024</c:v>
                </c:pt>
                <c:pt idx="2954">
                  <c:v>-0.92000000000000171</c:v>
                </c:pt>
                <c:pt idx="2955">
                  <c:v>-0.26000000000000228</c:v>
                </c:pt>
                <c:pt idx="2956">
                  <c:v>-0.31999999999999884</c:v>
                </c:pt>
                <c:pt idx="2957">
                  <c:v>-0.54000000000000059</c:v>
                </c:pt>
                <c:pt idx="2958">
                  <c:v>-0.56000000000000227</c:v>
                </c:pt>
                <c:pt idx="2959">
                  <c:v>-0.94000000000000061</c:v>
                </c:pt>
                <c:pt idx="2960">
                  <c:v>-1.3200000000000016</c:v>
                </c:pt>
                <c:pt idx="2961">
                  <c:v>-1.3000000000000029</c:v>
                </c:pt>
                <c:pt idx="2962">
                  <c:v>-0.88000000000000111</c:v>
                </c:pt>
                <c:pt idx="2963">
                  <c:v>-0.4600000000000023</c:v>
                </c:pt>
                <c:pt idx="2964">
                  <c:v>-0.20000000000000284</c:v>
                </c:pt>
                <c:pt idx="2965">
                  <c:v>-0.28000000000000114</c:v>
                </c:pt>
                <c:pt idx="2966">
                  <c:v>-0.32000000000000173</c:v>
                </c:pt>
                <c:pt idx="2967">
                  <c:v>-0.68000000000000393</c:v>
                </c:pt>
                <c:pt idx="2968">
                  <c:v>-1.0200000000000045</c:v>
                </c:pt>
                <c:pt idx="2969">
                  <c:v>-1.0600000000000052</c:v>
                </c:pt>
                <c:pt idx="2970">
                  <c:v>-1.1000000000000028</c:v>
                </c:pt>
                <c:pt idx="2971">
                  <c:v>-0.74000000000000343</c:v>
                </c:pt>
                <c:pt idx="2972">
                  <c:v>-0.56000000000000227</c:v>
                </c:pt>
                <c:pt idx="2973">
                  <c:v>-0.52000000000000168</c:v>
                </c:pt>
                <c:pt idx="2974">
                  <c:v>-0.28000000000000114</c:v>
                </c:pt>
                <c:pt idx="2975">
                  <c:v>-0.1200000000000017</c:v>
                </c:pt>
                <c:pt idx="2976">
                  <c:v>-0.54000000000000059</c:v>
                </c:pt>
                <c:pt idx="2977">
                  <c:v>-0.70000000000000284</c:v>
                </c:pt>
                <c:pt idx="2978">
                  <c:v>-0.62000000000000166</c:v>
                </c:pt>
                <c:pt idx="2979">
                  <c:v>-0.74000000000000343</c:v>
                </c:pt>
                <c:pt idx="2980">
                  <c:v>-0.68000000000000682</c:v>
                </c:pt>
                <c:pt idx="2981">
                  <c:v>-0.66000000000000791</c:v>
                </c:pt>
                <c:pt idx="2982">
                  <c:v>-0.42000000000000454</c:v>
                </c:pt>
                <c:pt idx="2983">
                  <c:v>-0.36000000000000226</c:v>
                </c:pt>
                <c:pt idx="2984">
                  <c:v>-0.44000000000000056</c:v>
                </c:pt>
                <c:pt idx="2985">
                  <c:v>-0.44000000000000056</c:v>
                </c:pt>
                <c:pt idx="2986">
                  <c:v>-7.9999999999998295E-2</c:v>
                </c:pt>
                <c:pt idx="2987">
                  <c:v>-0.28000000000000114</c:v>
                </c:pt>
                <c:pt idx="2988">
                  <c:v>-0.32000000000000173</c:v>
                </c:pt>
                <c:pt idx="2989">
                  <c:v>-0.38000000000000111</c:v>
                </c:pt>
                <c:pt idx="2990">
                  <c:v>-0.5999999999999972</c:v>
                </c:pt>
                <c:pt idx="2991">
                  <c:v>-0.89999999999999714</c:v>
                </c:pt>
                <c:pt idx="2992">
                  <c:v>-0.89999999999999436</c:v>
                </c:pt>
                <c:pt idx="2993">
                  <c:v>-0.75999999999999657</c:v>
                </c:pt>
                <c:pt idx="2994">
                  <c:v>-0.95999999999999663</c:v>
                </c:pt>
                <c:pt idx="2995">
                  <c:v>-0.95999999999999941</c:v>
                </c:pt>
                <c:pt idx="2996">
                  <c:v>-0.85999999999999943</c:v>
                </c:pt>
                <c:pt idx="2997">
                  <c:v>-0.64000000000000057</c:v>
                </c:pt>
                <c:pt idx="2998">
                  <c:v>-0.63999999999999768</c:v>
                </c:pt>
                <c:pt idx="2999">
                  <c:v>-0.77999999999999825</c:v>
                </c:pt>
                <c:pt idx="3000">
                  <c:v>-0.65999999999999659</c:v>
                </c:pt>
                <c:pt idx="3001">
                  <c:v>-0.51999999999999891</c:v>
                </c:pt>
                <c:pt idx="3002">
                  <c:v>-0.87999999999999834</c:v>
                </c:pt>
                <c:pt idx="3003">
                  <c:v>-1.2199999999999989</c:v>
                </c:pt>
                <c:pt idx="3004">
                  <c:v>-0.87999999999999834</c:v>
                </c:pt>
                <c:pt idx="3005">
                  <c:v>-0.73999999999999777</c:v>
                </c:pt>
                <c:pt idx="3006">
                  <c:v>-0.95999999999999663</c:v>
                </c:pt>
                <c:pt idx="3007">
                  <c:v>-0.55999999999999661</c:v>
                </c:pt>
                <c:pt idx="3008">
                  <c:v>-0.77999999999999825</c:v>
                </c:pt>
                <c:pt idx="3009">
                  <c:v>-0.93999999999999773</c:v>
                </c:pt>
                <c:pt idx="3010">
                  <c:v>-1.2399999999999978</c:v>
                </c:pt>
                <c:pt idx="3011">
                  <c:v>-1.1399999999999977</c:v>
                </c:pt>
                <c:pt idx="3012">
                  <c:v>-1.1799999999999955</c:v>
                </c:pt>
                <c:pt idx="3013">
                  <c:v>-1.0399999999999949</c:v>
                </c:pt>
                <c:pt idx="3014">
                  <c:v>-0.93999999999999773</c:v>
                </c:pt>
                <c:pt idx="3015">
                  <c:v>-0.63999999999999768</c:v>
                </c:pt>
                <c:pt idx="3016">
                  <c:v>-0.47999999999999832</c:v>
                </c:pt>
                <c:pt idx="3017">
                  <c:v>-1.0400000000000005</c:v>
                </c:pt>
                <c:pt idx="3018">
                  <c:v>-1.1600000000000024</c:v>
                </c:pt>
                <c:pt idx="3019">
                  <c:v>-1.4800000000000011</c:v>
                </c:pt>
                <c:pt idx="3020">
                  <c:v>-1.8</c:v>
                </c:pt>
                <c:pt idx="3021">
                  <c:v>-1.819999999999999</c:v>
                </c:pt>
                <c:pt idx="3022">
                  <c:v>-1.5599999999999994</c:v>
                </c:pt>
                <c:pt idx="3023">
                  <c:v>-1.1199999999999988</c:v>
                </c:pt>
                <c:pt idx="3024">
                  <c:v>-0.63999999999999768</c:v>
                </c:pt>
                <c:pt idx="3025">
                  <c:v>-0.41999999999999887</c:v>
                </c:pt>
                <c:pt idx="3026">
                  <c:v>-0.6</c:v>
                </c:pt>
                <c:pt idx="3027">
                  <c:v>-0.33999999999999775</c:v>
                </c:pt>
                <c:pt idx="3028">
                  <c:v>-0.51999999999999891</c:v>
                </c:pt>
                <c:pt idx="3029">
                  <c:v>-0.75999999999999657</c:v>
                </c:pt>
                <c:pt idx="3030">
                  <c:v>-1.0199999999999989</c:v>
                </c:pt>
                <c:pt idx="3031">
                  <c:v>-1.1399999999999977</c:v>
                </c:pt>
                <c:pt idx="3032">
                  <c:v>-1.5400000000000034</c:v>
                </c:pt>
                <c:pt idx="3033">
                  <c:v>-1.5</c:v>
                </c:pt>
                <c:pt idx="3034">
                  <c:v>-1.5600000000000023</c:v>
                </c:pt>
                <c:pt idx="3035">
                  <c:v>-1.2</c:v>
                </c:pt>
              </c:numCache>
            </c:numRef>
          </c:xVal>
          <c:yVal>
            <c:numRef>
              <c:f>'64J_11'!$A$2:$A$3036</c:f>
              <c:numCache>
                <c:formatCode>General</c:formatCode>
                <c:ptCount val="3035"/>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numCache>
            </c:numRef>
          </c:yVal>
          <c:smooth val="1"/>
          <c:extLst>
            <c:ext xmlns:c16="http://schemas.microsoft.com/office/drawing/2014/chart" uri="{C3380CC4-5D6E-409C-BE32-E72D297353CC}">
              <c16:uniqueId val="{00000001-81EB-483F-BFFC-04B26E704CF4}"/>
            </c:ext>
          </c:extLst>
        </c:ser>
        <c:ser>
          <c:idx val="2"/>
          <c:order val="2"/>
          <c:tx>
            <c:strRef>
              <c:f>'64J_11'!$Q$1</c:f>
              <c:strCache>
                <c:ptCount val="1"/>
                <c:pt idx="0">
                  <c:v>2017-2018</c:v>
                </c:pt>
              </c:strCache>
            </c:strRef>
          </c:tx>
          <c:spPr>
            <a:ln w="12700" cap="rnd">
              <a:solidFill>
                <a:schemeClr val="accent6">
                  <a:lumMod val="40000"/>
                  <a:lumOff val="60000"/>
                </a:schemeClr>
              </a:solidFill>
              <a:round/>
            </a:ln>
            <a:effectLst/>
          </c:spPr>
          <c:marker>
            <c:symbol val="none"/>
          </c:marker>
          <c:xVal>
            <c:numRef>
              <c:f>'64J_11'!$Q$2:$Q$3037</c:f>
              <c:numCache>
                <c:formatCode>General</c:formatCode>
                <c:ptCount val="3036"/>
                <c:pt idx="12">
                  <c:v>1.24</c:v>
                </c:pt>
                <c:pt idx="13">
                  <c:v>1</c:v>
                </c:pt>
                <c:pt idx="14">
                  <c:v>1.3199999999999998</c:v>
                </c:pt>
                <c:pt idx="15">
                  <c:v>1.5599999999999998</c:v>
                </c:pt>
                <c:pt idx="16">
                  <c:v>1.48</c:v>
                </c:pt>
                <c:pt idx="17">
                  <c:v>1.2799999999999998</c:v>
                </c:pt>
                <c:pt idx="18">
                  <c:v>1.48</c:v>
                </c:pt>
                <c:pt idx="19">
                  <c:v>1.5399999999999998</c:v>
                </c:pt>
                <c:pt idx="20">
                  <c:v>1.1399999999999999</c:v>
                </c:pt>
                <c:pt idx="21">
                  <c:v>1.2999999999999998</c:v>
                </c:pt>
                <c:pt idx="22">
                  <c:v>1.3599999999999999</c:v>
                </c:pt>
                <c:pt idx="23">
                  <c:v>1.6</c:v>
                </c:pt>
                <c:pt idx="24">
                  <c:v>1.48</c:v>
                </c:pt>
                <c:pt idx="25">
                  <c:v>1.58</c:v>
                </c:pt>
                <c:pt idx="26">
                  <c:v>1.8399999999999999</c:v>
                </c:pt>
                <c:pt idx="27">
                  <c:v>1.92</c:v>
                </c:pt>
                <c:pt idx="28">
                  <c:v>1.8199999999999998</c:v>
                </c:pt>
                <c:pt idx="29">
                  <c:v>2.08</c:v>
                </c:pt>
                <c:pt idx="30">
                  <c:v>1.9400000000000002</c:v>
                </c:pt>
                <c:pt idx="31">
                  <c:v>1.5400000000000003</c:v>
                </c:pt>
                <c:pt idx="32">
                  <c:v>1.78</c:v>
                </c:pt>
                <c:pt idx="33">
                  <c:v>1.8399999999999999</c:v>
                </c:pt>
                <c:pt idx="34">
                  <c:v>1.92</c:v>
                </c:pt>
                <c:pt idx="35">
                  <c:v>2.38</c:v>
                </c:pt>
                <c:pt idx="36">
                  <c:v>2.6399999999999997</c:v>
                </c:pt>
                <c:pt idx="37">
                  <c:v>2.8</c:v>
                </c:pt>
                <c:pt idx="38">
                  <c:v>2.94</c:v>
                </c:pt>
                <c:pt idx="39">
                  <c:v>2.94</c:v>
                </c:pt>
                <c:pt idx="40">
                  <c:v>2.9800000000000004</c:v>
                </c:pt>
                <c:pt idx="41">
                  <c:v>3.2600000000000002</c:v>
                </c:pt>
                <c:pt idx="42">
                  <c:v>2.96</c:v>
                </c:pt>
                <c:pt idx="43">
                  <c:v>3.16</c:v>
                </c:pt>
                <c:pt idx="44">
                  <c:v>3.3200000000000003</c:v>
                </c:pt>
                <c:pt idx="45">
                  <c:v>3.0599999999999996</c:v>
                </c:pt>
                <c:pt idx="46">
                  <c:v>2.54</c:v>
                </c:pt>
                <c:pt idx="47">
                  <c:v>2.6799999999999997</c:v>
                </c:pt>
                <c:pt idx="48">
                  <c:v>2.4799999999999995</c:v>
                </c:pt>
                <c:pt idx="49">
                  <c:v>1.9599999999999997</c:v>
                </c:pt>
                <c:pt idx="50">
                  <c:v>1.9599999999999997</c:v>
                </c:pt>
                <c:pt idx="51">
                  <c:v>2.36</c:v>
                </c:pt>
                <c:pt idx="52">
                  <c:v>1.7799999999999998</c:v>
                </c:pt>
                <c:pt idx="53">
                  <c:v>1.7799999999999998</c:v>
                </c:pt>
                <c:pt idx="54">
                  <c:v>2.0599999999999996</c:v>
                </c:pt>
                <c:pt idx="55">
                  <c:v>1.8199999999999996</c:v>
                </c:pt>
                <c:pt idx="56">
                  <c:v>1.6199999999999997</c:v>
                </c:pt>
                <c:pt idx="57">
                  <c:v>1.8999999999999997</c:v>
                </c:pt>
                <c:pt idx="58">
                  <c:v>1.4599999999999995</c:v>
                </c:pt>
                <c:pt idx="59">
                  <c:v>0.9399999999999995</c:v>
                </c:pt>
                <c:pt idx="60">
                  <c:v>0.79999999999999927</c:v>
                </c:pt>
                <c:pt idx="61">
                  <c:v>0.51999999999999924</c:v>
                </c:pt>
                <c:pt idx="62">
                  <c:v>0.11999999999999922</c:v>
                </c:pt>
                <c:pt idx="63">
                  <c:v>-0.10000000000000071</c:v>
                </c:pt>
                <c:pt idx="64">
                  <c:v>-0.18000000000000044</c:v>
                </c:pt>
                <c:pt idx="65">
                  <c:v>-0.5800000000000004</c:v>
                </c:pt>
                <c:pt idx="66">
                  <c:v>-0.76000000000000012</c:v>
                </c:pt>
                <c:pt idx="67">
                  <c:v>-0.56000000000000016</c:v>
                </c:pt>
                <c:pt idx="68">
                  <c:v>-0.53999999999999981</c:v>
                </c:pt>
                <c:pt idx="69">
                  <c:v>-0.72</c:v>
                </c:pt>
                <c:pt idx="70">
                  <c:v>-0.5</c:v>
                </c:pt>
                <c:pt idx="71">
                  <c:v>-0.66000000000000014</c:v>
                </c:pt>
                <c:pt idx="72">
                  <c:v>-0.88000000000000012</c:v>
                </c:pt>
                <c:pt idx="73">
                  <c:v>-1.0400000000000003</c:v>
                </c:pt>
                <c:pt idx="74">
                  <c:v>-0.98000000000000009</c:v>
                </c:pt>
                <c:pt idx="75">
                  <c:v>-1.1199999999999999</c:v>
                </c:pt>
                <c:pt idx="76">
                  <c:v>-1.1199999999999999</c:v>
                </c:pt>
                <c:pt idx="77">
                  <c:v>-1.2799999999999998</c:v>
                </c:pt>
                <c:pt idx="78">
                  <c:v>-1.3199999999999998</c:v>
                </c:pt>
                <c:pt idx="79">
                  <c:v>-1.0200000000000002</c:v>
                </c:pt>
                <c:pt idx="80">
                  <c:v>-0.84000000000000019</c:v>
                </c:pt>
                <c:pt idx="81">
                  <c:v>-0.74000000000000021</c:v>
                </c:pt>
                <c:pt idx="82">
                  <c:v>-0.40000000000000036</c:v>
                </c:pt>
                <c:pt idx="83">
                  <c:v>-0.23999999999999985</c:v>
                </c:pt>
                <c:pt idx="84">
                  <c:v>-0.29999999999999966</c:v>
                </c:pt>
                <c:pt idx="85">
                  <c:v>-0.17999999999999972</c:v>
                </c:pt>
                <c:pt idx="86">
                  <c:v>-0.35999999999999976</c:v>
                </c:pt>
                <c:pt idx="87">
                  <c:v>-0.49999999999999967</c:v>
                </c:pt>
                <c:pt idx="88">
                  <c:v>-0.54000000000000026</c:v>
                </c:pt>
                <c:pt idx="89">
                  <c:v>-0.80000000000000038</c:v>
                </c:pt>
                <c:pt idx="90">
                  <c:v>-1.0800000000000005</c:v>
                </c:pt>
                <c:pt idx="91">
                  <c:v>-0.64000000000000057</c:v>
                </c:pt>
                <c:pt idx="92">
                  <c:v>-0.50000000000000067</c:v>
                </c:pt>
                <c:pt idx="93">
                  <c:v>-8.0000000000000432E-2</c:v>
                </c:pt>
                <c:pt idx="94">
                  <c:v>0.25999999999999979</c:v>
                </c:pt>
                <c:pt idx="95">
                  <c:v>0.4599999999999998</c:v>
                </c:pt>
                <c:pt idx="96">
                  <c:v>0.35999999999999976</c:v>
                </c:pt>
                <c:pt idx="97">
                  <c:v>0.4199999999999996</c:v>
                </c:pt>
                <c:pt idx="98">
                  <c:v>0.35999999999999976</c:v>
                </c:pt>
                <c:pt idx="99">
                  <c:v>0.17999999999999972</c:v>
                </c:pt>
                <c:pt idx="100">
                  <c:v>0.19999999999999965</c:v>
                </c:pt>
                <c:pt idx="101">
                  <c:v>0.35999999999999976</c:v>
                </c:pt>
                <c:pt idx="102">
                  <c:v>0.15999999999999978</c:v>
                </c:pt>
                <c:pt idx="103">
                  <c:v>5.9999999999999429E-2</c:v>
                </c:pt>
                <c:pt idx="104">
                  <c:v>9.9999999999999645E-2</c:v>
                </c:pt>
                <c:pt idx="105">
                  <c:v>0.21999999999999958</c:v>
                </c:pt>
                <c:pt idx="106">
                  <c:v>-0.38000000000000045</c:v>
                </c:pt>
                <c:pt idx="107">
                  <c:v>-0.52000000000000024</c:v>
                </c:pt>
                <c:pt idx="108">
                  <c:v>-0.84000000000000019</c:v>
                </c:pt>
                <c:pt idx="109">
                  <c:v>-1.2000000000000004</c:v>
                </c:pt>
                <c:pt idx="110">
                  <c:v>-1.58</c:v>
                </c:pt>
                <c:pt idx="111">
                  <c:v>-1.3400000000000003</c:v>
                </c:pt>
                <c:pt idx="112">
                  <c:v>-1.3199999999999998</c:v>
                </c:pt>
                <c:pt idx="113">
                  <c:v>-1.72</c:v>
                </c:pt>
                <c:pt idx="114">
                  <c:v>-1.8200000000000003</c:v>
                </c:pt>
                <c:pt idx="115">
                  <c:v>-1.8200000000000003</c:v>
                </c:pt>
                <c:pt idx="116">
                  <c:v>-1.98</c:v>
                </c:pt>
                <c:pt idx="117">
                  <c:v>-2.12</c:v>
                </c:pt>
                <c:pt idx="118">
                  <c:v>-2.0000000000000004</c:v>
                </c:pt>
                <c:pt idx="119">
                  <c:v>-1.8800000000000001</c:v>
                </c:pt>
                <c:pt idx="120">
                  <c:v>-2.2000000000000002</c:v>
                </c:pt>
                <c:pt idx="121">
                  <c:v>-2.5000000000000004</c:v>
                </c:pt>
                <c:pt idx="122">
                  <c:v>-2.4000000000000004</c:v>
                </c:pt>
                <c:pt idx="123">
                  <c:v>-2.5200000000000005</c:v>
                </c:pt>
                <c:pt idx="124">
                  <c:v>-2.6800000000000006</c:v>
                </c:pt>
                <c:pt idx="125">
                  <c:v>-2.8</c:v>
                </c:pt>
                <c:pt idx="126">
                  <c:v>-2.6799999999999997</c:v>
                </c:pt>
                <c:pt idx="127">
                  <c:v>-2.7399999999999998</c:v>
                </c:pt>
                <c:pt idx="128">
                  <c:v>-2.52</c:v>
                </c:pt>
                <c:pt idx="129">
                  <c:v>-2.4400000000000004</c:v>
                </c:pt>
                <c:pt idx="130">
                  <c:v>-2.2000000000000002</c:v>
                </c:pt>
                <c:pt idx="131">
                  <c:v>-2.3600000000000003</c:v>
                </c:pt>
                <c:pt idx="132">
                  <c:v>-2.5600000000000005</c:v>
                </c:pt>
                <c:pt idx="133">
                  <c:v>-2.8600000000000003</c:v>
                </c:pt>
                <c:pt idx="134">
                  <c:v>-3.16</c:v>
                </c:pt>
                <c:pt idx="135">
                  <c:v>-3.3600000000000008</c:v>
                </c:pt>
                <c:pt idx="136">
                  <c:v>-3.8200000000000003</c:v>
                </c:pt>
                <c:pt idx="137">
                  <c:v>-3.9400000000000004</c:v>
                </c:pt>
                <c:pt idx="138">
                  <c:v>-3.8400000000000007</c:v>
                </c:pt>
                <c:pt idx="139">
                  <c:v>-3.6399999999999997</c:v>
                </c:pt>
                <c:pt idx="140">
                  <c:v>-3.4599999999999995</c:v>
                </c:pt>
                <c:pt idx="141">
                  <c:v>-3.0999999999999996</c:v>
                </c:pt>
                <c:pt idx="142">
                  <c:v>-3.1999999999999997</c:v>
                </c:pt>
                <c:pt idx="143">
                  <c:v>-3.2</c:v>
                </c:pt>
                <c:pt idx="144">
                  <c:v>-3.16</c:v>
                </c:pt>
                <c:pt idx="145">
                  <c:v>-3.5</c:v>
                </c:pt>
                <c:pt idx="146">
                  <c:v>-3.84</c:v>
                </c:pt>
                <c:pt idx="147">
                  <c:v>-3.6399999999999992</c:v>
                </c:pt>
                <c:pt idx="148">
                  <c:v>-3.2399999999999993</c:v>
                </c:pt>
                <c:pt idx="149">
                  <c:v>-2.6999999999999993</c:v>
                </c:pt>
                <c:pt idx="150">
                  <c:v>-2.5999999999999996</c:v>
                </c:pt>
                <c:pt idx="151">
                  <c:v>-2.64</c:v>
                </c:pt>
                <c:pt idx="152">
                  <c:v>-2.7000000000000006</c:v>
                </c:pt>
                <c:pt idx="153">
                  <c:v>-3.140000000000001</c:v>
                </c:pt>
                <c:pt idx="154">
                  <c:v>-3.620000000000001</c:v>
                </c:pt>
                <c:pt idx="155">
                  <c:v>-3.1200000000000006</c:v>
                </c:pt>
                <c:pt idx="156">
                  <c:v>-2.74</c:v>
                </c:pt>
                <c:pt idx="157">
                  <c:v>-2.2400000000000002</c:v>
                </c:pt>
                <c:pt idx="158">
                  <c:v>-2.16</c:v>
                </c:pt>
                <c:pt idx="159">
                  <c:v>-1.78</c:v>
                </c:pt>
                <c:pt idx="160">
                  <c:v>-1.7600000000000002</c:v>
                </c:pt>
                <c:pt idx="161">
                  <c:v>-1.7200000000000002</c:v>
                </c:pt>
                <c:pt idx="162">
                  <c:v>-1.7400000000000002</c:v>
                </c:pt>
                <c:pt idx="163">
                  <c:v>-1.3800000000000001</c:v>
                </c:pt>
                <c:pt idx="164">
                  <c:v>-1.6</c:v>
                </c:pt>
                <c:pt idx="165">
                  <c:v>-1.7999999999999996</c:v>
                </c:pt>
                <c:pt idx="166">
                  <c:v>-1.2199999999999995</c:v>
                </c:pt>
                <c:pt idx="167">
                  <c:v>-1.4599999999999995</c:v>
                </c:pt>
                <c:pt idx="168">
                  <c:v>-1.2199999999999995</c:v>
                </c:pt>
                <c:pt idx="169">
                  <c:v>-1.0799999999999996</c:v>
                </c:pt>
                <c:pt idx="170">
                  <c:v>-0.4599999999999998</c:v>
                </c:pt>
                <c:pt idx="171">
                  <c:v>-1.9999999999999928E-2</c:v>
                </c:pt>
                <c:pt idx="172">
                  <c:v>0.7</c:v>
                </c:pt>
                <c:pt idx="173">
                  <c:v>0.51999999999999991</c:v>
                </c:pt>
                <c:pt idx="174">
                  <c:v>1.36</c:v>
                </c:pt>
                <c:pt idx="175">
                  <c:v>1.2400000000000002</c:v>
                </c:pt>
                <c:pt idx="176">
                  <c:v>1.1400000000000006</c:v>
                </c:pt>
                <c:pt idx="177">
                  <c:v>0.98000000000000076</c:v>
                </c:pt>
                <c:pt idx="178">
                  <c:v>1.4600000000000004</c:v>
                </c:pt>
                <c:pt idx="179">
                  <c:v>1.1000000000000003</c:v>
                </c:pt>
                <c:pt idx="180">
                  <c:v>1.36</c:v>
                </c:pt>
                <c:pt idx="181">
                  <c:v>1.2799999999999998</c:v>
                </c:pt>
                <c:pt idx="182">
                  <c:v>1.6199999999999997</c:v>
                </c:pt>
                <c:pt idx="183">
                  <c:v>2.02</c:v>
                </c:pt>
                <c:pt idx="184">
                  <c:v>2.2000000000000002</c:v>
                </c:pt>
                <c:pt idx="185">
                  <c:v>1.92</c:v>
                </c:pt>
                <c:pt idx="186">
                  <c:v>2.1800000000000002</c:v>
                </c:pt>
                <c:pt idx="187">
                  <c:v>2.14</c:v>
                </c:pt>
                <c:pt idx="188">
                  <c:v>1.86</c:v>
                </c:pt>
                <c:pt idx="189">
                  <c:v>2.2399999999999998</c:v>
                </c:pt>
                <c:pt idx="190">
                  <c:v>2.96</c:v>
                </c:pt>
                <c:pt idx="191">
                  <c:v>3.3</c:v>
                </c:pt>
                <c:pt idx="192">
                  <c:v>2.88</c:v>
                </c:pt>
                <c:pt idx="193">
                  <c:v>2.4199999999999995</c:v>
                </c:pt>
                <c:pt idx="194">
                  <c:v>1.9599999999999995</c:v>
                </c:pt>
                <c:pt idx="195">
                  <c:v>1.2999999999999996</c:v>
                </c:pt>
                <c:pt idx="196">
                  <c:v>0.97999999999999976</c:v>
                </c:pt>
                <c:pt idx="197">
                  <c:v>1.1799999999999995</c:v>
                </c:pt>
                <c:pt idx="198">
                  <c:v>1.8599999999999994</c:v>
                </c:pt>
                <c:pt idx="199">
                  <c:v>1.7399999999999998</c:v>
                </c:pt>
                <c:pt idx="200">
                  <c:v>1.6799999999999997</c:v>
                </c:pt>
                <c:pt idx="201">
                  <c:v>1.6799999999999997</c:v>
                </c:pt>
                <c:pt idx="202">
                  <c:v>1.64</c:v>
                </c:pt>
                <c:pt idx="203">
                  <c:v>1.0399999999999998</c:v>
                </c:pt>
                <c:pt idx="204">
                  <c:v>0.9199999999999996</c:v>
                </c:pt>
                <c:pt idx="205">
                  <c:v>1.1599999999999997</c:v>
                </c:pt>
                <c:pt idx="206">
                  <c:v>1.0399999999999996</c:v>
                </c:pt>
                <c:pt idx="207">
                  <c:v>1.0399999999999996</c:v>
                </c:pt>
                <c:pt idx="208">
                  <c:v>1.0999999999999996</c:v>
                </c:pt>
                <c:pt idx="209">
                  <c:v>0.85999999999999976</c:v>
                </c:pt>
                <c:pt idx="210">
                  <c:v>0.53999999999999981</c:v>
                </c:pt>
                <c:pt idx="211">
                  <c:v>0.5199999999999998</c:v>
                </c:pt>
                <c:pt idx="212">
                  <c:v>0.49999999999999967</c:v>
                </c:pt>
                <c:pt idx="213">
                  <c:v>0.67999999999999972</c:v>
                </c:pt>
                <c:pt idx="214">
                  <c:v>1.1599999999999997</c:v>
                </c:pt>
                <c:pt idx="215">
                  <c:v>1.5999999999999996</c:v>
                </c:pt>
                <c:pt idx="216">
                  <c:v>1.5599999999999998</c:v>
                </c:pt>
                <c:pt idx="217">
                  <c:v>1.3</c:v>
                </c:pt>
                <c:pt idx="218">
                  <c:v>1.2999999999999998</c:v>
                </c:pt>
                <c:pt idx="219">
                  <c:v>1.1999999999999997</c:v>
                </c:pt>
                <c:pt idx="220">
                  <c:v>1.1000000000000001</c:v>
                </c:pt>
                <c:pt idx="221">
                  <c:v>1.2199999999999998</c:v>
                </c:pt>
                <c:pt idx="222">
                  <c:v>1.5999999999999996</c:v>
                </c:pt>
                <c:pt idx="223">
                  <c:v>1.6799999999999997</c:v>
                </c:pt>
                <c:pt idx="224">
                  <c:v>1.5999999999999999</c:v>
                </c:pt>
                <c:pt idx="225">
                  <c:v>1.2999999999999998</c:v>
                </c:pt>
                <c:pt idx="226">
                  <c:v>1.1400000000000001</c:v>
                </c:pt>
                <c:pt idx="227">
                  <c:v>1.3200000000000003</c:v>
                </c:pt>
                <c:pt idx="228">
                  <c:v>1.3600000000000005</c:v>
                </c:pt>
                <c:pt idx="229">
                  <c:v>1.4000000000000001</c:v>
                </c:pt>
                <c:pt idx="230">
                  <c:v>1.6</c:v>
                </c:pt>
                <c:pt idx="231">
                  <c:v>1.8199999999999998</c:v>
                </c:pt>
                <c:pt idx="232">
                  <c:v>1.8599999999999999</c:v>
                </c:pt>
                <c:pt idx="233">
                  <c:v>1.8799999999999997</c:v>
                </c:pt>
                <c:pt idx="234">
                  <c:v>1.9599999999999997</c:v>
                </c:pt>
                <c:pt idx="235">
                  <c:v>1.6599999999999997</c:v>
                </c:pt>
                <c:pt idx="236">
                  <c:v>1.38</c:v>
                </c:pt>
                <c:pt idx="237">
                  <c:v>0.91999999999999993</c:v>
                </c:pt>
                <c:pt idx="238">
                  <c:v>0.6399999999999999</c:v>
                </c:pt>
                <c:pt idx="239">
                  <c:v>0.54</c:v>
                </c:pt>
                <c:pt idx="240">
                  <c:v>0.82000000000000006</c:v>
                </c:pt>
                <c:pt idx="241">
                  <c:v>0.96</c:v>
                </c:pt>
                <c:pt idx="242">
                  <c:v>0.96</c:v>
                </c:pt>
                <c:pt idx="243">
                  <c:v>1.24</c:v>
                </c:pt>
                <c:pt idx="244">
                  <c:v>1.1200000000000001</c:v>
                </c:pt>
                <c:pt idx="245">
                  <c:v>1.22</c:v>
                </c:pt>
                <c:pt idx="246">
                  <c:v>1.3000000000000003</c:v>
                </c:pt>
                <c:pt idx="247">
                  <c:v>1.5200000000000002</c:v>
                </c:pt>
                <c:pt idx="248">
                  <c:v>1.3400000000000003</c:v>
                </c:pt>
                <c:pt idx="249">
                  <c:v>1.6800000000000004</c:v>
                </c:pt>
                <c:pt idx="250">
                  <c:v>1.4600000000000004</c:v>
                </c:pt>
                <c:pt idx="251">
                  <c:v>1.4000000000000001</c:v>
                </c:pt>
                <c:pt idx="252">
                  <c:v>1.44</c:v>
                </c:pt>
                <c:pt idx="253">
                  <c:v>1.5599999999999998</c:v>
                </c:pt>
                <c:pt idx="254">
                  <c:v>1.2599999999999998</c:v>
                </c:pt>
                <c:pt idx="255">
                  <c:v>1.3199999999999998</c:v>
                </c:pt>
                <c:pt idx="256">
                  <c:v>1.28</c:v>
                </c:pt>
                <c:pt idx="257">
                  <c:v>1.36</c:v>
                </c:pt>
                <c:pt idx="258">
                  <c:v>1.2800000000000002</c:v>
                </c:pt>
                <c:pt idx="259">
                  <c:v>1.46</c:v>
                </c:pt>
                <c:pt idx="260">
                  <c:v>1.54</c:v>
                </c:pt>
                <c:pt idx="261">
                  <c:v>1.4</c:v>
                </c:pt>
                <c:pt idx="262">
                  <c:v>1.34</c:v>
                </c:pt>
                <c:pt idx="263">
                  <c:v>1.0400000000000003</c:v>
                </c:pt>
                <c:pt idx="264">
                  <c:v>0.78000000000000047</c:v>
                </c:pt>
                <c:pt idx="265">
                  <c:v>1.1000000000000003</c:v>
                </c:pt>
                <c:pt idx="266">
                  <c:v>1.5000000000000002</c:v>
                </c:pt>
                <c:pt idx="267">
                  <c:v>1.52</c:v>
                </c:pt>
                <c:pt idx="268">
                  <c:v>1.7</c:v>
                </c:pt>
                <c:pt idx="269">
                  <c:v>1.8799999999999994</c:v>
                </c:pt>
                <c:pt idx="270">
                  <c:v>1.5999999999999994</c:v>
                </c:pt>
                <c:pt idx="271">
                  <c:v>1.3199999999999996</c:v>
                </c:pt>
                <c:pt idx="272">
                  <c:v>1.1799999999999997</c:v>
                </c:pt>
                <c:pt idx="273">
                  <c:v>1.3399999999999999</c:v>
                </c:pt>
                <c:pt idx="274">
                  <c:v>1.24</c:v>
                </c:pt>
                <c:pt idx="275">
                  <c:v>1.04</c:v>
                </c:pt>
                <c:pt idx="276">
                  <c:v>1.6</c:v>
                </c:pt>
                <c:pt idx="277">
                  <c:v>1.9</c:v>
                </c:pt>
                <c:pt idx="278">
                  <c:v>1.86</c:v>
                </c:pt>
                <c:pt idx="279">
                  <c:v>1.92</c:v>
                </c:pt>
                <c:pt idx="280">
                  <c:v>2.02</c:v>
                </c:pt>
                <c:pt idx="281">
                  <c:v>1.8199999999999998</c:v>
                </c:pt>
                <c:pt idx="282">
                  <c:v>1.7400000000000002</c:v>
                </c:pt>
                <c:pt idx="283">
                  <c:v>1.7399999999999998</c:v>
                </c:pt>
                <c:pt idx="284">
                  <c:v>2.2000000000000002</c:v>
                </c:pt>
                <c:pt idx="285">
                  <c:v>1.7400000000000002</c:v>
                </c:pt>
                <c:pt idx="286">
                  <c:v>1.3</c:v>
                </c:pt>
                <c:pt idx="287">
                  <c:v>1.02</c:v>
                </c:pt>
                <c:pt idx="288">
                  <c:v>1.1400000000000001</c:v>
                </c:pt>
                <c:pt idx="289">
                  <c:v>0.76000000000000012</c:v>
                </c:pt>
                <c:pt idx="290">
                  <c:v>1.7200000000000002</c:v>
                </c:pt>
                <c:pt idx="291">
                  <c:v>2.4400000000000004</c:v>
                </c:pt>
                <c:pt idx="292">
                  <c:v>3.3800000000000003</c:v>
                </c:pt>
                <c:pt idx="293">
                  <c:v>3.4600000000000009</c:v>
                </c:pt>
                <c:pt idx="294">
                  <c:v>2.9000000000000004</c:v>
                </c:pt>
                <c:pt idx="295">
                  <c:v>2.14</c:v>
                </c:pt>
                <c:pt idx="296">
                  <c:v>1.4000000000000004</c:v>
                </c:pt>
                <c:pt idx="297">
                  <c:v>0.30000000000000038</c:v>
                </c:pt>
                <c:pt idx="298">
                  <c:v>0.18000000000000008</c:v>
                </c:pt>
                <c:pt idx="299">
                  <c:v>0.88000000000000012</c:v>
                </c:pt>
                <c:pt idx="300">
                  <c:v>1.1799999999999997</c:v>
                </c:pt>
                <c:pt idx="301">
                  <c:v>1.2599999999999993</c:v>
                </c:pt>
                <c:pt idx="302">
                  <c:v>1.3399999999999992</c:v>
                </c:pt>
                <c:pt idx="303">
                  <c:v>1.5599999999999994</c:v>
                </c:pt>
                <c:pt idx="304">
                  <c:v>1.6999999999999997</c:v>
                </c:pt>
                <c:pt idx="305">
                  <c:v>1.22</c:v>
                </c:pt>
                <c:pt idx="306">
                  <c:v>0.75999999999999979</c:v>
                </c:pt>
                <c:pt idx="307">
                  <c:v>0.75999999999999979</c:v>
                </c:pt>
                <c:pt idx="308">
                  <c:v>0.31999999999999956</c:v>
                </c:pt>
                <c:pt idx="309">
                  <c:v>0.11999999999999958</c:v>
                </c:pt>
                <c:pt idx="310">
                  <c:v>0.55999999999999939</c:v>
                </c:pt>
                <c:pt idx="311">
                  <c:v>1.1599999999999997</c:v>
                </c:pt>
                <c:pt idx="312">
                  <c:v>1.4200000000000004</c:v>
                </c:pt>
                <c:pt idx="313">
                  <c:v>1.8600000000000005</c:v>
                </c:pt>
                <c:pt idx="314">
                  <c:v>1.7000000000000004</c:v>
                </c:pt>
                <c:pt idx="315">
                  <c:v>1.9400000000000002</c:v>
                </c:pt>
                <c:pt idx="316">
                  <c:v>1.6599999999999997</c:v>
                </c:pt>
                <c:pt idx="317">
                  <c:v>1.6599999999999997</c:v>
                </c:pt>
                <c:pt idx="318">
                  <c:v>1.1199999999999997</c:v>
                </c:pt>
                <c:pt idx="319">
                  <c:v>1.1599999999999995</c:v>
                </c:pt>
                <c:pt idx="320">
                  <c:v>0.83999999999999986</c:v>
                </c:pt>
                <c:pt idx="321">
                  <c:v>1.0000000000000004</c:v>
                </c:pt>
                <c:pt idx="322">
                  <c:v>1.1000000000000001</c:v>
                </c:pt>
                <c:pt idx="323">
                  <c:v>1.3400000000000003</c:v>
                </c:pt>
                <c:pt idx="324">
                  <c:v>1.2800000000000005</c:v>
                </c:pt>
                <c:pt idx="325">
                  <c:v>1.3800000000000001</c:v>
                </c:pt>
                <c:pt idx="326">
                  <c:v>1.3799999999999997</c:v>
                </c:pt>
                <c:pt idx="327">
                  <c:v>1.42</c:v>
                </c:pt>
                <c:pt idx="328">
                  <c:v>1.3999999999999997</c:v>
                </c:pt>
                <c:pt idx="329">
                  <c:v>1.1799999999999997</c:v>
                </c:pt>
                <c:pt idx="330">
                  <c:v>1.2399999999999998</c:v>
                </c:pt>
                <c:pt idx="331">
                  <c:v>1.1600000000000001</c:v>
                </c:pt>
                <c:pt idx="332">
                  <c:v>0.85999999999999976</c:v>
                </c:pt>
                <c:pt idx="333">
                  <c:v>0.6399999999999999</c:v>
                </c:pt>
                <c:pt idx="334">
                  <c:v>1.2599999999999998</c:v>
                </c:pt>
                <c:pt idx="335">
                  <c:v>1.1199999999999997</c:v>
                </c:pt>
                <c:pt idx="336">
                  <c:v>1.0999999999999996</c:v>
                </c:pt>
                <c:pt idx="337">
                  <c:v>1.28</c:v>
                </c:pt>
                <c:pt idx="338">
                  <c:v>1.5400000000000003</c:v>
                </c:pt>
                <c:pt idx="339">
                  <c:v>1.1800000000000002</c:v>
                </c:pt>
                <c:pt idx="340">
                  <c:v>1.2400000000000002</c:v>
                </c:pt>
                <c:pt idx="341">
                  <c:v>1.6800000000000002</c:v>
                </c:pt>
                <c:pt idx="342">
                  <c:v>1.34</c:v>
                </c:pt>
                <c:pt idx="343">
                  <c:v>1.4199999999999997</c:v>
                </c:pt>
                <c:pt idx="344">
                  <c:v>1.6600000000000001</c:v>
                </c:pt>
                <c:pt idx="345">
                  <c:v>1.64</c:v>
                </c:pt>
                <c:pt idx="346">
                  <c:v>1.38</c:v>
                </c:pt>
                <c:pt idx="347">
                  <c:v>1.7999999999999996</c:v>
                </c:pt>
                <c:pt idx="348">
                  <c:v>1.7799999999999998</c:v>
                </c:pt>
                <c:pt idx="349">
                  <c:v>1.3199999999999996</c:v>
                </c:pt>
                <c:pt idx="350">
                  <c:v>1.2999999999999996</c:v>
                </c:pt>
                <c:pt idx="351">
                  <c:v>1.7799999999999998</c:v>
                </c:pt>
                <c:pt idx="352">
                  <c:v>1.5399999999999998</c:v>
                </c:pt>
                <c:pt idx="353">
                  <c:v>1.3399999999999999</c:v>
                </c:pt>
                <c:pt idx="354">
                  <c:v>1.3599999999999999</c:v>
                </c:pt>
                <c:pt idx="355">
                  <c:v>1.6</c:v>
                </c:pt>
                <c:pt idx="356">
                  <c:v>1.1399999999999999</c:v>
                </c:pt>
                <c:pt idx="357">
                  <c:v>1.0599999999999998</c:v>
                </c:pt>
                <c:pt idx="358">
                  <c:v>1.0599999999999998</c:v>
                </c:pt>
                <c:pt idx="359">
                  <c:v>1.2799999999999998</c:v>
                </c:pt>
                <c:pt idx="360">
                  <c:v>1.0999999999999996</c:v>
                </c:pt>
                <c:pt idx="361">
                  <c:v>1.1199999999999999</c:v>
                </c:pt>
                <c:pt idx="362">
                  <c:v>1.6799999999999997</c:v>
                </c:pt>
                <c:pt idx="363">
                  <c:v>2.12</c:v>
                </c:pt>
                <c:pt idx="364">
                  <c:v>2.1000000000000005</c:v>
                </c:pt>
                <c:pt idx="365">
                  <c:v>1.8800000000000001</c:v>
                </c:pt>
                <c:pt idx="366">
                  <c:v>1.5399999999999998</c:v>
                </c:pt>
                <c:pt idx="367">
                  <c:v>0.90000000000000036</c:v>
                </c:pt>
                <c:pt idx="368">
                  <c:v>0.74000000000000021</c:v>
                </c:pt>
                <c:pt idx="369">
                  <c:v>1.1800000000000002</c:v>
                </c:pt>
                <c:pt idx="370">
                  <c:v>1.4</c:v>
                </c:pt>
                <c:pt idx="371">
                  <c:v>1.7400000000000002</c:v>
                </c:pt>
                <c:pt idx="372">
                  <c:v>2.0599999999999996</c:v>
                </c:pt>
                <c:pt idx="373">
                  <c:v>1.8</c:v>
                </c:pt>
                <c:pt idx="374">
                  <c:v>1.5599999999999998</c:v>
                </c:pt>
                <c:pt idx="375">
                  <c:v>1.6199999999999999</c:v>
                </c:pt>
                <c:pt idx="376">
                  <c:v>1.2999999999999996</c:v>
                </c:pt>
                <c:pt idx="377">
                  <c:v>1.0599999999999998</c:v>
                </c:pt>
                <c:pt idx="378">
                  <c:v>1.1799999999999997</c:v>
                </c:pt>
                <c:pt idx="379">
                  <c:v>1.1000000000000001</c:v>
                </c:pt>
                <c:pt idx="380">
                  <c:v>1.1000000000000001</c:v>
                </c:pt>
                <c:pt idx="381">
                  <c:v>1.6800000000000002</c:v>
                </c:pt>
                <c:pt idx="382">
                  <c:v>2.04</c:v>
                </c:pt>
                <c:pt idx="383">
                  <c:v>2.3400000000000003</c:v>
                </c:pt>
                <c:pt idx="384">
                  <c:v>2.3199999999999998</c:v>
                </c:pt>
                <c:pt idx="385">
                  <c:v>2.2800000000000002</c:v>
                </c:pt>
                <c:pt idx="386">
                  <c:v>2.12</c:v>
                </c:pt>
                <c:pt idx="387">
                  <c:v>2.12</c:v>
                </c:pt>
                <c:pt idx="388">
                  <c:v>1.8</c:v>
                </c:pt>
                <c:pt idx="389">
                  <c:v>2.2200000000000002</c:v>
                </c:pt>
                <c:pt idx="390">
                  <c:v>2.44</c:v>
                </c:pt>
                <c:pt idx="391">
                  <c:v>2.2199999999999998</c:v>
                </c:pt>
                <c:pt idx="392">
                  <c:v>2.3199999999999998</c:v>
                </c:pt>
                <c:pt idx="393">
                  <c:v>2.4</c:v>
                </c:pt>
                <c:pt idx="394">
                  <c:v>2.12</c:v>
                </c:pt>
                <c:pt idx="395">
                  <c:v>1.7800000000000005</c:v>
                </c:pt>
                <c:pt idx="396">
                  <c:v>2.0200000000000005</c:v>
                </c:pt>
                <c:pt idx="397">
                  <c:v>2.04</c:v>
                </c:pt>
                <c:pt idx="398">
                  <c:v>2.2000000000000002</c:v>
                </c:pt>
                <c:pt idx="399">
                  <c:v>2.14</c:v>
                </c:pt>
                <c:pt idx="400">
                  <c:v>2.4599999999999995</c:v>
                </c:pt>
                <c:pt idx="401">
                  <c:v>2.6199999999999992</c:v>
                </c:pt>
                <c:pt idx="402">
                  <c:v>2.2999999999999989</c:v>
                </c:pt>
                <c:pt idx="403">
                  <c:v>2.0999999999999988</c:v>
                </c:pt>
                <c:pt idx="404">
                  <c:v>2.5599999999999987</c:v>
                </c:pt>
                <c:pt idx="405">
                  <c:v>2.3999999999999995</c:v>
                </c:pt>
                <c:pt idx="406">
                  <c:v>2.1599999999999993</c:v>
                </c:pt>
                <c:pt idx="407">
                  <c:v>2.0799999999999996</c:v>
                </c:pt>
                <c:pt idx="408">
                  <c:v>2.4199999999999995</c:v>
                </c:pt>
                <c:pt idx="409">
                  <c:v>2.0999999999999992</c:v>
                </c:pt>
                <c:pt idx="410">
                  <c:v>2.3599999999999994</c:v>
                </c:pt>
                <c:pt idx="411">
                  <c:v>2.2999999999999994</c:v>
                </c:pt>
                <c:pt idx="412">
                  <c:v>2.3599999999999994</c:v>
                </c:pt>
                <c:pt idx="413">
                  <c:v>2.2799999999999998</c:v>
                </c:pt>
                <c:pt idx="414">
                  <c:v>2.16</c:v>
                </c:pt>
                <c:pt idx="415">
                  <c:v>2.0799999999999996</c:v>
                </c:pt>
                <c:pt idx="416">
                  <c:v>2.2199999999999998</c:v>
                </c:pt>
                <c:pt idx="417">
                  <c:v>1.879999999999999</c:v>
                </c:pt>
                <c:pt idx="418">
                  <c:v>1.5399999999999991</c:v>
                </c:pt>
                <c:pt idx="419">
                  <c:v>1.5199999999999989</c:v>
                </c:pt>
                <c:pt idx="420">
                  <c:v>1.6199999999999988</c:v>
                </c:pt>
                <c:pt idx="421">
                  <c:v>1.3999999999999992</c:v>
                </c:pt>
                <c:pt idx="422">
                  <c:v>1.8399999999999992</c:v>
                </c:pt>
                <c:pt idx="423">
                  <c:v>1.8999999999999986</c:v>
                </c:pt>
                <c:pt idx="424">
                  <c:v>1.6999999999999993</c:v>
                </c:pt>
                <c:pt idx="425">
                  <c:v>1.1000000000000001</c:v>
                </c:pt>
                <c:pt idx="426">
                  <c:v>0.77999999999999969</c:v>
                </c:pt>
                <c:pt idx="427">
                  <c:v>0.38000000000000045</c:v>
                </c:pt>
                <c:pt idx="428">
                  <c:v>0.32000000000000028</c:v>
                </c:pt>
                <c:pt idx="429">
                  <c:v>0.13999999999999985</c:v>
                </c:pt>
                <c:pt idx="430">
                  <c:v>0.3999999999999993</c:v>
                </c:pt>
                <c:pt idx="431">
                  <c:v>0.57999999999999974</c:v>
                </c:pt>
                <c:pt idx="432">
                  <c:v>0.87999999999999967</c:v>
                </c:pt>
                <c:pt idx="433">
                  <c:v>1.36</c:v>
                </c:pt>
                <c:pt idx="434">
                  <c:v>1.6400000000000006</c:v>
                </c:pt>
                <c:pt idx="435">
                  <c:v>1.7400000000000007</c:v>
                </c:pt>
                <c:pt idx="436">
                  <c:v>1.9600000000000002</c:v>
                </c:pt>
                <c:pt idx="437">
                  <c:v>2.0599999999999996</c:v>
                </c:pt>
                <c:pt idx="438">
                  <c:v>1.6</c:v>
                </c:pt>
                <c:pt idx="439">
                  <c:v>1.44</c:v>
                </c:pt>
                <c:pt idx="440">
                  <c:v>1.6799999999999997</c:v>
                </c:pt>
                <c:pt idx="441">
                  <c:v>1.4199999999999995</c:v>
                </c:pt>
                <c:pt idx="442">
                  <c:v>1.1200000000000003</c:v>
                </c:pt>
                <c:pt idx="443">
                  <c:v>1.1200000000000003</c:v>
                </c:pt>
                <c:pt idx="444">
                  <c:v>1.2600000000000002</c:v>
                </c:pt>
                <c:pt idx="445">
                  <c:v>0.68000000000000038</c:v>
                </c:pt>
                <c:pt idx="446">
                  <c:v>1.06</c:v>
                </c:pt>
                <c:pt idx="447">
                  <c:v>1.2399999999999998</c:v>
                </c:pt>
                <c:pt idx="448">
                  <c:v>1.4399999999999991</c:v>
                </c:pt>
                <c:pt idx="449">
                  <c:v>1.5199999999999996</c:v>
                </c:pt>
                <c:pt idx="450">
                  <c:v>2.0799999999999996</c:v>
                </c:pt>
                <c:pt idx="451">
                  <c:v>1.7000000000000006</c:v>
                </c:pt>
                <c:pt idx="452">
                  <c:v>1.7600000000000009</c:v>
                </c:pt>
                <c:pt idx="453">
                  <c:v>1.1400000000000006</c:v>
                </c:pt>
                <c:pt idx="454">
                  <c:v>0.73999999999999988</c:v>
                </c:pt>
                <c:pt idx="455">
                  <c:v>0.93999999999999917</c:v>
                </c:pt>
                <c:pt idx="456">
                  <c:v>1.1999999999999986</c:v>
                </c:pt>
                <c:pt idx="457">
                  <c:v>1.6199999999999988</c:v>
                </c:pt>
                <c:pt idx="458">
                  <c:v>1.8599999999999988</c:v>
                </c:pt>
                <c:pt idx="459">
                  <c:v>2.1399999999999992</c:v>
                </c:pt>
                <c:pt idx="460">
                  <c:v>1.94</c:v>
                </c:pt>
                <c:pt idx="461">
                  <c:v>1.9600000000000002</c:v>
                </c:pt>
                <c:pt idx="462">
                  <c:v>1.7199999999999995</c:v>
                </c:pt>
                <c:pt idx="463">
                  <c:v>1.9600000000000002</c:v>
                </c:pt>
                <c:pt idx="464">
                  <c:v>2.2600000000000002</c:v>
                </c:pt>
                <c:pt idx="465">
                  <c:v>2.3200000000000003</c:v>
                </c:pt>
                <c:pt idx="466">
                  <c:v>2.54</c:v>
                </c:pt>
                <c:pt idx="467">
                  <c:v>2.5200000000000005</c:v>
                </c:pt>
                <c:pt idx="468">
                  <c:v>2.5200000000000005</c:v>
                </c:pt>
                <c:pt idx="469">
                  <c:v>2.6000000000000005</c:v>
                </c:pt>
                <c:pt idx="470">
                  <c:v>2.3600000000000008</c:v>
                </c:pt>
                <c:pt idx="471">
                  <c:v>1.7200000000000011</c:v>
                </c:pt>
                <c:pt idx="472">
                  <c:v>1.620000000000001</c:v>
                </c:pt>
                <c:pt idx="473">
                  <c:v>1.3800000000000003</c:v>
                </c:pt>
                <c:pt idx="474">
                  <c:v>0.73999999999999988</c:v>
                </c:pt>
                <c:pt idx="475">
                  <c:v>0.75999999999999945</c:v>
                </c:pt>
                <c:pt idx="476">
                  <c:v>0.6399999999999999</c:v>
                </c:pt>
                <c:pt idx="477">
                  <c:v>0.13999999999999985</c:v>
                </c:pt>
                <c:pt idx="478">
                  <c:v>-0.33999999999999914</c:v>
                </c:pt>
                <c:pt idx="479">
                  <c:v>-0.51999999999999957</c:v>
                </c:pt>
                <c:pt idx="480">
                  <c:v>-0.67999999999999972</c:v>
                </c:pt>
                <c:pt idx="481">
                  <c:v>-0.66000000000000014</c:v>
                </c:pt>
                <c:pt idx="482">
                  <c:v>-0.52000000000000024</c:v>
                </c:pt>
                <c:pt idx="483">
                  <c:v>-0.2000000000000007</c:v>
                </c:pt>
                <c:pt idx="484">
                  <c:v>-2.0000000000000285E-2</c:v>
                </c:pt>
                <c:pt idx="485">
                  <c:v>-0.26000000000000012</c:v>
                </c:pt>
                <c:pt idx="486">
                  <c:v>0.11999999999999958</c:v>
                </c:pt>
                <c:pt idx="487">
                  <c:v>0.13999999999999915</c:v>
                </c:pt>
                <c:pt idx="488">
                  <c:v>0.45999999999999941</c:v>
                </c:pt>
                <c:pt idx="489">
                  <c:v>0.71999999999999953</c:v>
                </c:pt>
                <c:pt idx="490">
                  <c:v>1.1599999999999995</c:v>
                </c:pt>
                <c:pt idx="491">
                  <c:v>0.92000000000000026</c:v>
                </c:pt>
                <c:pt idx="492">
                  <c:v>0.92000000000000026</c:v>
                </c:pt>
                <c:pt idx="493">
                  <c:v>0.9</c:v>
                </c:pt>
                <c:pt idx="494">
                  <c:v>1.0199999999999996</c:v>
                </c:pt>
                <c:pt idx="495">
                  <c:v>0.8600000000000001</c:v>
                </c:pt>
                <c:pt idx="496">
                  <c:v>1.0199999999999996</c:v>
                </c:pt>
                <c:pt idx="497">
                  <c:v>1.2399999999999998</c:v>
                </c:pt>
                <c:pt idx="498">
                  <c:v>1.4599999999999995</c:v>
                </c:pt>
                <c:pt idx="499">
                  <c:v>1.3</c:v>
                </c:pt>
                <c:pt idx="500">
                  <c:v>1.0999999999999992</c:v>
                </c:pt>
                <c:pt idx="501">
                  <c:v>1.179999999999999</c:v>
                </c:pt>
                <c:pt idx="502">
                  <c:v>1.2999999999999994</c:v>
                </c:pt>
                <c:pt idx="503">
                  <c:v>1.0999999999999992</c:v>
                </c:pt>
                <c:pt idx="504">
                  <c:v>1.319999999999999</c:v>
                </c:pt>
                <c:pt idx="505">
                  <c:v>1.9399999999999991</c:v>
                </c:pt>
                <c:pt idx="506">
                  <c:v>1.8999999999999992</c:v>
                </c:pt>
                <c:pt idx="507">
                  <c:v>1.7199999999999995</c:v>
                </c:pt>
                <c:pt idx="508">
                  <c:v>1.7800000000000005</c:v>
                </c:pt>
                <c:pt idx="509">
                  <c:v>1.5800000000000005</c:v>
                </c:pt>
                <c:pt idx="510">
                  <c:v>1.2399999999999998</c:v>
                </c:pt>
                <c:pt idx="511">
                  <c:v>1.7200000000000002</c:v>
                </c:pt>
                <c:pt idx="512">
                  <c:v>1.8799999999999997</c:v>
                </c:pt>
                <c:pt idx="513">
                  <c:v>2.1399999999999997</c:v>
                </c:pt>
                <c:pt idx="514">
                  <c:v>2.3200000000000003</c:v>
                </c:pt>
                <c:pt idx="515">
                  <c:v>2.3600000000000008</c:v>
                </c:pt>
                <c:pt idx="516">
                  <c:v>2.3800000000000003</c:v>
                </c:pt>
                <c:pt idx="517">
                  <c:v>2.660000000000001</c:v>
                </c:pt>
                <c:pt idx="518">
                  <c:v>2.9599999999999995</c:v>
                </c:pt>
                <c:pt idx="519">
                  <c:v>3.0599999999999996</c:v>
                </c:pt>
                <c:pt idx="520">
                  <c:v>3.6399999999999992</c:v>
                </c:pt>
                <c:pt idx="521">
                  <c:v>3.6799999999999984</c:v>
                </c:pt>
                <c:pt idx="522">
                  <c:v>3.9599999999999982</c:v>
                </c:pt>
                <c:pt idx="523">
                  <c:v>4.0199999999999987</c:v>
                </c:pt>
                <c:pt idx="524">
                  <c:v>3.919999999999999</c:v>
                </c:pt>
                <c:pt idx="525">
                  <c:v>3.5199999999999987</c:v>
                </c:pt>
                <c:pt idx="526">
                  <c:v>3.4</c:v>
                </c:pt>
                <c:pt idx="527">
                  <c:v>3.28</c:v>
                </c:pt>
                <c:pt idx="528">
                  <c:v>2.4400000000000004</c:v>
                </c:pt>
                <c:pt idx="529">
                  <c:v>2.1400000000000006</c:v>
                </c:pt>
                <c:pt idx="530">
                  <c:v>2.180000000000001</c:v>
                </c:pt>
                <c:pt idx="531">
                  <c:v>1.9800000000000011</c:v>
                </c:pt>
                <c:pt idx="532">
                  <c:v>1.680000000000001</c:v>
                </c:pt>
                <c:pt idx="533">
                  <c:v>2.2000000000000002</c:v>
                </c:pt>
                <c:pt idx="534">
                  <c:v>2.5399999999999991</c:v>
                </c:pt>
                <c:pt idx="535">
                  <c:v>2.0199999999999987</c:v>
                </c:pt>
                <c:pt idx="536">
                  <c:v>2.1199999999999988</c:v>
                </c:pt>
                <c:pt idx="537">
                  <c:v>2.2999999999999998</c:v>
                </c:pt>
                <c:pt idx="538">
                  <c:v>2.12</c:v>
                </c:pt>
                <c:pt idx="539">
                  <c:v>2.2600000000000007</c:v>
                </c:pt>
                <c:pt idx="540">
                  <c:v>2.6000000000000014</c:v>
                </c:pt>
                <c:pt idx="541">
                  <c:v>2.6400000000000019</c:v>
                </c:pt>
                <c:pt idx="542">
                  <c:v>2.4400000000000004</c:v>
                </c:pt>
                <c:pt idx="543">
                  <c:v>2.6000000000000014</c:v>
                </c:pt>
                <c:pt idx="544">
                  <c:v>2.6400000000000019</c:v>
                </c:pt>
                <c:pt idx="545">
                  <c:v>3.2600000000000025</c:v>
                </c:pt>
                <c:pt idx="546">
                  <c:v>3.1600000000000024</c:v>
                </c:pt>
                <c:pt idx="547">
                  <c:v>3.3200000000000016</c:v>
                </c:pt>
                <c:pt idx="548">
                  <c:v>3.4</c:v>
                </c:pt>
                <c:pt idx="549">
                  <c:v>3.2599999999999993</c:v>
                </c:pt>
                <c:pt idx="550">
                  <c:v>2.6199999999999988</c:v>
                </c:pt>
                <c:pt idx="551">
                  <c:v>2.4599999999999982</c:v>
                </c:pt>
                <c:pt idx="552">
                  <c:v>2.5799999999999996</c:v>
                </c:pt>
                <c:pt idx="553">
                  <c:v>2.6400000000000006</c:v>
                </c:pt>
                <c:pt idx="554">
                  <c:v>2.8000000000000016</c:v>
                </c:pt>
                <c:pt idx="555">
                  <c:v>2.9600000000000009</c:v>
                </c:pt>
                <c:pt idx="556">
                  <c:v>3.0600000000000023</c:v>
                </c:pt>
                <c:pt idx="557">
                  <c:v>2.7800000000000011</c:v>
                </c:pt>
                <c:pt idx="558">
                  <c:v>2.5200000000000018</c:v>
                </c:pt>
                <c:pt idx="559">
                  <c:v>2.580000000000001</c:v>
                </c:pt>
                <c:pt idx="560">
                  <c:v>2.660000000000001</c:v>
                </c:pt>
                <c:pt idx="561">
                  <c:v>2.6400000000000006</c:v>
                </c:pt>
                <c:pt idx="562">
                  <c:v>2.6400000000000006</c:v>
                </c:pt>
                <c:pt idx="563">
                  <c:v>2.6</c:v>
                </c:pt>
                <c:pt idx="564">
                  <c:v>2.160000000000001</c:v>
                </c:pt>
                <c:pt idx="565">
                  <c:v>1.9000000000000015</c:v>
                </c:pt>
                <c:pt idx="566">
                  <c:v>2.2400000000000007</c:v>
                </c:pt>
                <c:pt idx="567">
                  <c:v>2.2400000000000007</c:v>
                </c:pt>
                <c:pt idx="568">
                  <c:v>2.3400000000000007</c:v>
                </c:pt>
                <c:pt idx="569">
                  <c:v>2.4400000000000004</c:v>
                </c:pt>
                <c:pt idx="570">
                  <c:v>2.5200000000000018</c:v>
                </c:pt>
                <c:pt idx="571">
                  <c:v>2.480000000000004</c:v>
                </c:pt>
                <c:pt idx="572">
                  <c:v>2.5600000000000049</c:v>
                </c:pt>
                <c:pt idx="573">
                  <c:v>2.7200000000000073</c:v>
                </c:pt>
                <c:pt idx="574">
                  <c:v>2.8600000000000079</c:v>
                </c:pt>
                <c:pt idx="575">
                  <c:v>2.7600000000000078</c:v>
                </c:pt>
                <c:pt idx="576">
                  <c:v>2.380000000000007</c:v>
                </c:pt>
                <c:pt idx="577">
                  <c:v>2.3000000000000056</c:v>
                </c:pt>
                <c:pt idx="578">
                  <c:v>2.5000000000000027</c:v>
                </c:pt>
                <c:pt idx="579">
                  <c:v>2.4</c:v>
                </c:pt>
                <c:pt idx="580">
                  <c:v>2.2799999999999985</c:v>
                </c:pt>
                <c:pt idx="581">
                  <c:v>2.2399999999999949</c:v>
                </c:pt>
                <c:pt idx="582">
                  <c:v>1.7399999999999949</c:v>
                </c:pt>
                <c:pt idx="583">
                  <c:v>1.4199999999999959</c:v>
                </c:pt>
                <c:pt idx="584">
                  <c:v>1.1799999999999955</c:v>
                </c:pt>
                <c:pt idx="585">
                  <c:v>1.1999999999999971</c:v>
                </c:pt>
                <c:pt idx="586">
                  <c:v>1.4800000000000011</c:v>
                </c:pt>
                <c:pt idx="587">
                  <c:v>2.1400000000000032</c:v>
                </c:pt>
                <c:pt idx="588">
                  <c:v>1.9600000000000022</c:v>
                </c:pt>
                <c:pt idx="589">
                  <c:v>2.3400000000000034</c:v>
                </c:pt>
                <c:pt idx="590">
                  <c:v>2.5800000000000041</c:v>
                </c:pt>
                <c:pt idx="591">
                  <c:v>2.180000000000001</c:v>
                </c:pt>
                <c:pt idx="592">
                  <c:v>1.8</c:v>
                </c:pt>
                <c:pt idx="593">
                  <c:v>2.319999999999999</c:v>
                </c:pt>
                <c:pt idx="594">
                  <c:v>2.1399999999999979</c:v>
                </c:pt>
                <c:pt idx="595">
                  <c:v>1.9599999999999966</c:v>
                </c:pt>
                <c:pt idx="596">
                  <c:v>2.2199999999999962</c:v>
                </c:pt>
                <c:pt idx="597">
                  <c:v>2.5399999999999947</c:v>
                </c:pt>
                <c:pt idx="598">
                  <c:v>2.099999999999997</c:v>
                </c:pt>
                <c:pt idx="599">
                  <c:v>1.9599999999999995</c:v>
                </c:pt>
                <c:pt idx="600">
                  <c:v>2.2799999999999985</c:v>
                </c:pt>
                <c:pt idx="601">
                  <c:v>2.4800000000000013</c:v>
                </c:pt>
                <c:pt idx="602">
                  <c:v>2.2800000000000011</c:v>
                </c:pt>
                <c:pt idx="603">
                  <c:v>2.0400000000000005</c:v>
                </c:pt>
                <c:pt idx="604">
                  <c:v>2.5</c:v>
                </c:pt>
                <c:pt idx="605">
                  <c:v>1.9800000000000011</c:v>
                </c:pt>
                <c:pt idx="606">
                  <c:v>1.3400000000000005</c:v>
                </c:pt>
                <c:pt idx="607">
                  <c:v>1.1200000000000017</c:v>
                </c:pt>
                <c:pt idx="608">
                  <c:v>0.94000000000000339</c:v>
                </c:pt>
                <c:pt idx="609">
                  <c:v>0.42000000000000454</c:v>
                </c:pt>
                <c:pt idx="610">
                  <c:v>0.30000000000000571</c:v>
                </c:pt>
                <c:pt idx="611">
                  <c:v>0.68000000000000393</c:v>
                </c:pt>
                <c:pt idx="612">
                  <c:v>1.0600000000000052</c:v>
                </c:pt>
                <c:pt idx="613">
                  <c:v>1.2600000000000022</c:v>
                </c:pt>
                <c:pt idx="614">
                  <c:v>1.3800000000000012</c:v>
                </c:pt>
                <c:pt idx="615">
                  <c:v>1.6199999999999988</c:v>
                </c:pt>
                <c:pt idx="616">
                  <c:v>1.7799999999999983</c:v>
                </c:pt>
                <c:pt idx="617">
                  <c:v>1.5399999999999949</c:v>
                </c:pt>
                <c:pt idx="618">
                  <c:v>1.8799999999999955</c:v>
                </c:pt>
                <c:pt idx="619">
                  <c:v>1.8199999999999961</c:v>
                </c:pt>
                <c:pt idx="620">
                  <c:v>1.9799999999999982</c:v>
                </c:pt>
                <c:pt idx="621">
                  <c:v>2</c:v>
                </c:pt>
                <c:pt idx="622">
                  <c:v>2.1400000000000032</c:v>
                </c:pt>
                <c:pt idx="623">
                  <c:v>1.7000000000000042</c:v>
                </c:pt>
                <c:pt idx="624">
                  <c:v>1.6600000000000037</c:v>
                </c:pt>
                <c:pt idx="625">
                  <c:v>1.7800000000000025</c:v>
                </c:pt>
                <c:pt idx="626">
                  <c:v>1.5600000000000023</c:v>
                </c:pt>
                <c:pt idx="627">
                  <c:v>1.5800000000000012</c:v>
                </c:pt>
                <c:pt idx="628">
                  <c:v>1.5600000000000009</c:v>
                </c:pt>
                <c:pt idx="629">
                  <c:v>1.7799999999999998</c:v>
                </c:pt>
                <c:pt idx="630">
                  <c:v>1.3399999999999992</c:v>
                </c:pt>
                <c:pt idx="631">
                  <c:v>1.5999999999999985</c:v>
                </c:pt>
                <c:pt idx="632">
                  <c:v>1.459999999999998</c:v>
                </c:pt>
                <c:pt idx="633">
                  <c:v>1.5599999999999981</c:v>
                </c:pt>
                <c:pt idx="634">
                  <c:v>1.3999999999999986</c:v>
                </c:pt>
                <c:pt idx="635">
                  <c:v>1.4399999999999991</c:v>
                </c:pt>
                <c:pt idx="636">
                  <c:v>1.180000000000001</c:v>
                </c:pt>
                <c:pt idx="637">
                  <c:v>1.180000000000001</c:v>
                </c:pt>
                <c:pt idx="638">
                  <c:v>1.2200000000000017</c:v>
                </c:pt>
                <c:pt idx="639">
                  <c:v>1.2200000000000017</c:v>
                </c:pt>
                <c:pt idx="640">
                  <c:v>1.5</c:v>
                </c:pt>
                <c:pt idx="641">
                  <c:v>1.3599999999999981</c:v>
                </c:pt>
                <c:pt idx="642">
                  <c:v>1.3599999999999981</c:v>
                </c:pt>
                <c:pt idx="643">
                  <c:v>1.3799999999999968</c:v>
                </c:pt>
                <c:pt idx="644">
                  <c:v>1.6799999999999984</c:v>
                </c:pt>
                <c:pt idx="645">
                  <c:v>1.4599999999999995</c:v>
                </c:pt>
                <c:pt idx="646">
                  <c:v>1.8</c:v>
                </c:pt>
                <c:pt idx="647">
                  <c:v>1.6599999999999995</c:v>
                </c:pt>
                <c:pt idx="648">
                  <c:v>1.5600000000000009</c:v>
                </c:pt>
                <c:pt idx="649">
                  <c:v>1.2200000000000002</c:v>
                </c:pt>
                <c:pt idx="650">
                  <c:v>0.82000000000000028</c:v>
                </c:pt>
                <c:pt idx="651">
                  <c:v>0.62000000000000033</c:v>
                </c:pt>
                <c:pt idx="652">
                  <c:v>0.90000000000000147</c:v>
                </c:pt>
                <c:pt idx="653">
                  <c:v>0.97999999999999976</c:v>
                </c:pt>
                <c:pt idx="654">
                  <c:v>0.65999999999999948</c:v>
                </c:pt>
                <c:pt idx="655">
                  <c:v>1</c:v>
                </c:pt>
                <c:pt idx="656">
                  <c:v>0.77999999999999969</c:v>
                </c:pt>
                <c:pt idx="657">
                  <c:v>0.25999999999999945</c:v>
                </c:pt>
                <c:pt idx="658">
                  <c:v>0.26000000000000084</c:v>
                </c:pt>
                <c:pt idx="659">
                  <c:v>0.48000000000000115</c:v>
                </c:pt>
                <c:pt idx="660">
                  <c:v>0.36000000000000087</c:v>
                </c:pt>
                <c:pt idx="661">
                  <c:v>0.62000000000000166</c:v>
                </c:pt>
                <c:pt idx="662">
                  <c:v>1.0000000000000013</c:v>
                </c:pt>
                <c:pt idx="663">
                  <c:v>0.96000000000000085</c:v>
                </c:pt>
                <c:pt idx="664">
                  <c:v>1.1000000000000001</c:v>
                </c:pt>
                <c:pt idx="665">
                  <c:v>1.1799999999999997</c:v>
                </c:pt>
                <c:pt idx="666">
                  <c:v>1.0599999999999994</c:v>
                </c:pt>
                <c:pt idx="667">
                  <c:v>0.99999999999999856</c:v>
                </c:pt>
                <c:pt idx="668">
                  <c:v>1.1999999999999986</c:v>
                </c:pt>
                <c:pt idx="669">
                  <c:v>1.0399999999999991</c:v>
                </c:pt>
                <c:pt idx="670">
                  <c:v>1.1799999999999997</c:v>
                </c:pt>
                <c:pt idx="671">
                  <c:v>0.89999999999999858</c:v>
                </c:pt>
                <c:pt idx="672">
                  <c:v>0.71999999999999886</c:v>
                </c:pt>
                <c:pt idx="673">
                  <c:v>0.63999999999999913</c:v>
                </c:pt>
                <c:pt idx="674">
                  <c:v>0.7999999999999986</c:v>
                </c:pt>
                <c:pt idx="675">
                  <c:v>0.81999999999999884</c:v>
                </c:pt>
                <c:pt idx="676">
                  <c:v>1.2</c:v>
                </c:pt>
                <c:pt idx="677">
                  <c:v>0.75999999999999945</c:v>
                </c:pt>
                <c:pt idx="678">
                  <c:v>0.75999999999999945</c:v>
                </c:pt>
                <c:pt idx="679">
                  <c:v>0.24000000000000057</c:v>
                </c:pt>
                <c:pt idx="680">
                  <c:v>0.22000000000000028</c:v>
                </c:pt>
                <c:pt idx="681">
                  <c:v>0.4</c:v>
                </c:pt>
                <c:pt idx="682">
                  <c:v>0.72000000000000175</c:v>
                </c:pt>
                <c:pt idx="683">
                  <c:v>0.44000000000000056</c:v>
                </c:pt>
                <c:pt idx="684">
                  <c:v>1.2</c:v>
                </c:pt>
                <c:pt idx="685">
                  <c:v>1.0200000000000002</c:v>
                </c:pt>
                <c:pt idx="686">
                  <c:v>0.72000000000000031</c:v>
                </c:pt>
                <c:pt idx="687">
                  <c:v>1.0200000000000002</c:v>
                </c:pt>
                <c:pt idx="688">
                  <c:v>1.4600000000000009</c:v>
                </c:pt>
                <c:pt idx="689">
                  <c:v>1.0000000000000013</c:v>
                </c:pt>
                <c:pt idx="690">
                  <c:v>0.96000000000000085</c:v>
                </c:pt>
                <c:pt idx="691">
                  <c:v>0.68000000000000116</c:v>
                </c:pt>
                <c:pt idx="692">
                  <c:v>0.44000000000000056</c:v>
                </c:pt>
                <c:pt idx="693">
                  <c:v>0.36000000000000087</c:v>
                </c:pt>
                <c:pt idx="694">
                  <c:v>0.52000000000000024</c:v>
                </c:pt>
                <c:pt idx="695">
                  <c:v>0.87999999999999967</c:v>
                </c:pt>
                <c:pt idx="696">
                  <c:v>0.85999999999999943</c:v>
                </c:pt>
                <c:pt idx="697">
                  <c:v>0.95999999999999941</c:v>
                </c:pt>
                <c:pt idx="698">
                  <c:v>1.0400000000000005</c:v>
                </c:pt>
                <c:pt idx="699">
                  <c:v>1.2000000000000015</c:v>
                </c:pt>
                <c:pt idx="700">
                  <c:v>0.52000000000000168</c:v>
                </c:pt>
                <c:pt idx="701">
                  <c:v>0.66000000000000081</c:v>
                </c:pt>
                <c:pt idx="702">
                  <c:v>0.87999999999999967</c:v>
                </c:pt>
                <c:pt idx="703">
                  <c:v>0.45999999999999802</c:v>
                </c:pt>
                <c:pt idx="704">
                  <c:v>0.39999999999999714</c:v>
                </c:pt>
                <c:pt idx="705">
                  <c:v>0.79999999999999716</c:v>
                </c:pt>
                <c:pt idx="706">
                  <c:v>1.2399999999999978</c:v>
                </c:pt>
                <c:pt idx="707">
                  <c:v>0.99999999999999856</c:v>
                </c:pt>
                <c:pt idx="708">
                  <c:v>1.1000000000000001</c:v>
                </c:pt>
                <c:pt idx="709">
                  <c:v>0.95999999999999941</c:v>
                </c:pt>
                <c:pt idx="710">
                  <c:v>0.85999999999999943</c:v>
                </c:pt>
                <c:pt idx="711">
                  <c:v>0.5</c:v>
                </c:pt>
                <c:pt idx="712">
                  <c:v>0.43999999999999917</c:v>
                </c:pt>
                <c:pt idx="713">
                  <c:v>0.2999999999999986</c:v>
                </c:pt>
                <c:pt idx="714">
                  <c:v>0.25999999999999801</c:v>
                </c:pt>
                <c:pt idx="715">
                  <c:v>0.21999999999999745</c:v>
                </c:pt>
                <c:pt idx="716">
                  <c:v>0.23999999999999772</c:v>
                </c:pt>
                <c:pt idx="717">
                  <c:v>0.43999999999999917</c:v>
                </c:pt>
                <c:pt idx="718">
                  <c:v>0.67999999999999972</c:v>
                </c:pt>
                <c:pt idx="719">
                  <c:v>0.8</c:v>
                </c:pt>
                <c:pt idx="720">
                  <c:v>0.87999999999999967</c:v>
                </c:pt>
                <c:pt idx="721">
                  <c:v>1.0999999999999985</c:v>
                </c:pt>
                <c:pt idx="722">
                  <c:v>1.1799999999999984</c:v>
                </c:pt>
                <c:pt idx="723">
                  <c:v>1.0399999999999978</c:v>
                </c:pt>
                <c:pt idx="724">
                  <c:v>0.91999999999999749</c:v>
                </c:pt>
                <c:pt idx="725">
                  <c:v>0.89999999999999858</c:v>
                </c:pt>
                <c:pt idx="726">
                  <c:v>0.7</c:v>
                </c:pt>
                <c:pt idx="727">
                  <c:v>0.44000000000000056</c:v>
                </c:pt>
                <c:pt idx="728">
                  <c:v>0.6</c:v>
                </c:pt>
                <c:pt idx="729">
                  <c:v>0.66000000000000081</c:v>
                </c:pt>
                <c:pt idx="730">
                  <c:v>0.62000000000000033</c:v>
                </c:pt>
                <c:pt idx="731">
                  <c:v>0.7999999999999986</c:v>
                </c:pt>
                <c:pt idx="732">
                  <c:v>0.77999999999999692</c:v>
                </c:pt>
                <c:pt idx="733">
                  <c:v>0.49999999999999717</c:v>
                </c:pt>
                <c:pt idx="734">
                  <c:v>0.61999999999999744</c:v>
                </c:pt>
                <c:pt idx="735">
                  <c:v>0.61999999999999744</c:v>
                </c:pt>
                <c:pt idx="736">
                  <c:v>0.69999999999999862</c:v>
                </c:pt>
                <c:pt idx="737">
                  <c:v>1</c:v>
                </c:pt>
                <c:pt idx="738">
                  <c:v>1.0399999999999991</c:v>
                </c:pt>
                <c:pt idx="739">
                  <c:v>0.92000000000000026</c:v>
                </c:pt>
                <c:pt idx="740">
                  <c:v>1.3200000000000003</c:v>
                </c:pt>
                <c:pt idx="741">
                  <c:v>1.3600000000000008</c:v>
                </c:pt>
                <c:pt idx="742">
                  <c:v>1.3600000000000008</c:v>
                </c:pt>
                <c:pt idx="743">
                  <c:v>1.1600000000000008</c:v>
                </c:pt>
                <c:pt idx="744">
                  <c:v>1.3399999999999992</c:v>
                </c:pt>
                <c:pt idx="745">
                  <c:v>1.1999999999999986</c:v>
                </c:pt>
                <c:pt idx="746">
                  <c:v>1.1399999999999977</c:v>
                </c:pt>
                <c:pt idx="747">
                  <c:v>1.0599999999999981</c:v>
                </c:pt>
                <c:pt idx="748">
                  <c:v>1.1799999999999997</c:v>
                </c:pt>
                <c:pt idx="749">
                  <c:v>1.1600000000000008</c:v>
                </c:pt>
                <c:pt idx="750">
                  <c:v>0.94000000000000195</c:v>
                </c:pt>
                <c:pt idx="751">
                  <c:v>0.88000000000000256</c:v>
                </c:pt>
                <c:pt idx="752">
                  <c:v>1.1400000000000019</c:v>
                </c:pt>
                <c:pt idx="753">
                  <c:v>1.2200000000000002</c:v>
                </c:pt>
                <c:pt idx="754">
                  <c:v>1.1799999999999997</c:v>
                </c:pt>
                <c:pt idx="755">
                  <c:v>1.4999999999999987</c:v>
                </c:pt>
                <c:pt idx="756">
                  <c:v>1.1199999999999988</c:v>
                </c:pt>
                <c:pt idx="757">
                  <c:v>0.59999999999999853</c:v>
                </c:pt>
                <c:pt idx="758">
                  <c:v>0.75999999999999945</c:v>
                </c:pt>
                <c:pt idx="759">
                  <c:v>0.7399999999999991</c:v>
                </c:pt>
                <c:pt idx="760">
                  <c:v>0.43999999999999917</c:v>
                </c:pt>
                <c:pt idx="761">
                  <c:v>0.43999999999999917</c:v>
                </c:pt>
                <c:pt idx="762">
                  <c:v>0.97999999999999976</c:v>
                </c:pt>
                <c:pt idx="763">
                  <c:v>0.85999999999999943</c:v>
                </c:pt>
                <c:pt idx="764">
                  <c:v>0.64000000000000057</c:v>
                </c:pt>
                <c:pt idx="765">
                  <c:v>0.60000000000000142</c:v>
                </c:pt>
                <c:pt idx="766">
                  <c:v>0.74000000000000055</c:v>
                </c:pt>
                <c:pt idx="767">
                  <c:v>0.22000000000000028</c:v>
                </c:pt>
                <c:pt idx="768">
                  <c:v>0.28000000000000114</c:v>
                </c:pt>
                <c:pt idx="769">
                  <c:v>0.6</c:v>
                </c:pt>
                <c:pt idx="770">
                  <c:v>0.64000000000000057</c:v>
                </c:pt>
                <c:pt idx="771">
                  <c:v>0.40000000000000141</c:v>
                </c:pt>
                <c:pt idx="772">
                  <c:v>0.74000000000000055</c:v>
                </c:pt>
                <c:pt idx="773">
                  <c:v>0.44000000000000056</c:v>
                </c:pt>
                <c:pt idx="774">
                  <c:v>0.24000000000000057</c:v>
                </c:pt>
                <c:pt idx="775">
                  <c:v>0.42000000000000026</c:v>
                </c:pt>
                <c:pt idx="776">
                  <c:v>0.8</c:v>
                </c:pt>
                <c:pt idx="777">
                  <c:v>0.68000000000000116</c:v>
                </c:pt>
                <c:pt idx="778">
                  <c:v>0.94000000000000061</c:v>
                </c:pt>
                <c:pt idx="779">
                  <c:v>0.66000000000000081</c:v>
                </c:pt>
                <c:pt idx="780">
                  <c:v>0.80000000000000138</c:v>
                </c:pt>
                <c:pt idx="781">
                  <c:v>0.68000000000000116</c:v>
                </c:pt>
                <c:pt idx="782">
                  <c:v>0.74000000000000055</c:v>
                </c:pt>
                <c:pt idx="783">
                  <c:v>0.5</c:v>
                </c:pt>
                <c:pt idx="784">
                  <c:v>0.8</c:v>
                </c:pt>
                <c:pt idx="785">
                  <c:v>0.63999999999999913</c:v>
                </c:pt>
                <c:pt idx="786">
                  <c:v>0.33999999999999914</c:v>
                </c:pt>
                <c:pt idx="787">
                  <c:v>0.27999999999999969</c:v>
                </c:pt>
                <c:pt idx="788">
                  <c:v>0.17999999999999972</c:v>
                </c:pt>
                <c:pt idx="789">
                  <c:v>2.0000000000000285E-2</c:v>
                </c:pt>
                <c:pt idx="790">
                  <c:v>5.9999999999999429E-2</c:v>
                </c:pt>
                <c:pt idx="791">
                  <c:v>0.37999999999999973</c:v>
                </c:pt>
                <c:pt idx="792">
                  <c:v>0.2999999999999986</c:v>
                </c:pt>
                <c:pt idx="793">
                  <c:v>0.61999999999999889</c:v>
                </c:pt>
                <c:pt idx="794">
                  <c:v>0.47999999999999832</c:v>
                </c:pt>
                <c:pt idx="795">
                  <c:v>0.45999999999999941</c:v>
                </c:pt>
                <c:pt idx="796">
                  <c:v>0.81999999999999884</c:v>
                </c:pt>
                <c:pt idx="797">
                  <c:v>0.87999999999999967</c:v>
                </c:pt>
                <c:pt idx="798">
                  <c:v>0.77999999999999969</c:v>
                </c:pt>
                <c:pt idx="799">
                  <c:v>1.0399999999999991</c:v>
                </c:pt>
                <c:pt idx="800">
                  <c:v>0.91999999999999882</c:v>
                </c:pt>
                <c:pt idx="801">
                  <c:v>0.63999999999999913</c:v>
                </c:pt>
                <c:pt idx="802">
                  <c:v>0.61999999999999889</c:v>
                </c:pt>
                <c:pt idx="803">
                  <c:v>0.7</c:v>
                </c:pt>
                <c:pt idx="804">
                  <c:v>0.77999999999999969</c:v>
                </c:pt>
                <c:pt idx="805">
                  <c:v>0.97999999999999976</c:v>
                </c:pt>
                <c:pt idx="806">
                  <c:v>1.1600000000000008</c:v>
                </c:pt>
                <c:pt idx="807">
                  <c:v>1.1200000000000017</c:v>
                </c:pt>
                <c:pt idx="808">
                  <c:v>1.4400000000000006</c:v>
                </c:pt>
                <c:pt idx="809">
                  <c:v>1.0800000000000012</c:v>
                </c:pt>
                <c:pt idx="810">
                  <c:v>0.88000000000000111</c:v>
                </c:pt>
                <c:pt idx="811">
                  <c:v>0.7399999999999991</c:v>
                </c:pt>
                <c:pt idx="812">
                  <c:v>0.65999999999999803</c:v>
                </c:pt>
                <c:pt idx="813">
                  <c:v>0.39999999999999858</c:v>
                </c:pt>
                <c:pt idx="814">
                  <c:v>0.83999999999999919</c:v>
                </c:pt>
                <c:pt idx="815">
                  <c:v>0.69999999999999862</c:v>
                </c:pt>
                <c:pt idx="816">
                  <c:v>0.69999999999999862</c:v>
                </c:pt>
                <c:pt idx="817">
                  <c:v>1</c:v>
                </c:pt>
                <c:pt idx="818">
                  <c:v>1.1199999999999988</c:v>
                </c:pt>
                <c:pt idx="819">
                  <c:v>1.1599999999999995</c:v>
                </c:pt>
                <c:pt idx="820">
                  <c:v>1.4199999999999988</c:v>
                </c:pt>
                <c:pt idx="821">
                  <c:v>1.5</c:v>
                </c:pt>
                <c:pt idx="822">
                  <c:v>1.2799999999999998</c:v>
                </c:pt>
                <c:pt idx="823">
                  <c:v>1.2</c:v>
                </c:pt>
                <c:pt idx="824">
                  <c:v>0.69999999999999862</c:v>
                </c:pt>
                <c:pt idx="825">
                  <c:v>0.63999999999999913</c:v>
                </c:pt>
                <c:pt idx="826">
                  <c:v>0.53999999999999915</c:v>
                </c:pt>
                <c:pt idx="827">
                  <c:v>0.31999999999999884</c:v>
                </c:pt>
                <c:pt idx="828">
                  <c:v>0.1</c:v>
                </c:pt>
                <c:pt idx="829">
                  <c:v>0.32000000000000028</c:v>
                </c:pt>
                <c:pt idx="830">
                  <c:v>0.20000000000000143</c:v>
                </c:pt>
                <c:pt idx="831">
                  <c:v>0.34000000000000058</c:v>
                </c:pt>
                <c:pt idx="832">
                  <c:v>0.34000000000000058</c:v>
                </c:pt>
                <c:pt idx="833">
                  <c:v>0.26000000000000084</c:v>
                </c:pt>
                <c:pt idx="834">
                  <c:v>0.60000000000000142</c:v>
                </c:pt>
                <c:pt idx="835">
                  <c:v>0.44000000000000056</c:v>
                </c:pt>
                <c:pt idx="836">
                  <c:v>0.36000000000000087</c:v>
                </c:pt>
                <c:pt idx="837">
                  <c:v>0.68000000000000116</c:v>
                </c:pt>
                <c:pt idx="838">
                  <c:v>0.52000000000000024</c:v>
                </c:pt>
                <c:pt idx="839">
                  <c:v>-0.15999999999999942</c:v>
                </c:pt>
                <c:pt idx="840">
                  <c:v>-9.9999999999998576E-2</c:v>
                </c:pt>
                <c:pt idx="841">
                  <c:v>8.000000000000114E-2</c:v>
                </c:pt>
                <c:pt idx="842">
                  <c:v>-0.34000000000000058</c:v>
                </c:pt>
                <c:pt idx="843">
                  <c:v>-0.28000000000000114</c:v>
                </c:pt>
                <c:pt idx="844">
                  <c:v>0.11999999999999815</c:v>
                </c:pt>
                <c:pt idx="845">
                  <c:v>0.67999999999999761</c:v>
                </c:pt>
                <c:pt idx="846">
                  <c:v>0.31999999999999817</c:v>
                </c:pt>
                <c:pt idx="847">
                  <c:v>0.35999999999999943</c:v>
                </c:pt>
                <c:pt idx="848">
                  <c:v>0.65999999999999948</c:v>
                </c:pt>
                <c:pt idx="849">
                  <c:v>0.65999999999999948</c:v>
                </c:pt>
                <c:pt idx="850">
                  <c:v>1.9999999999998862E-2</c:v>
                </c:pt>
                <c:pt idx="851">
                  <c:v>-0.28000000000000114</c:v>
                </c:pt>
                <c:pt idx="852">
                  <c:v>-0.24000000000000127</c:v>
                </c:pt>
                <c:pt idx="853">
                  <c:v>-0.50000000000000067</c:v>
                </c:pt>
                <c:pt idx="854">
                  <c:v>-0.5800000000000004</c:v>
                </c:pt>
                <c:pt idx="855">
                  <c:v>-0.5</c:v>
                </c:pt>
                <c:pt idx="856">
                  <c:v>-0.5800000000000004</c:v>
                </c:pt>
                <c:pt idx="857">
                  <c:v>-0.32000000000000028</c:v>
                </c:pt>
                <c:pt idx="858">
                  <c:v>-0.22000000000000028</c:v>
                </c:pt>
                <c:pt idx="859">
                  <c:v>-0.2000000000000007</c:v>
                </c:pt>
                <c:pt idx="860">
                  <c:v>-0.50000000000000067</c:v>
                </c:pt>
                <c:pt idx="861">
                  <c:v>-0.27999999999999969</c:v>
                </c:pt>
                <c:pt idx="862">
                  <c:v>-8.0000000000000432E-2</c:v>
                </c:pt>
                <c:pt idx="863">
                  <c:v>0.16000000000000014</c:v>
                </c:pt>
                <c:pt idx="864">
                  <c:v>0.46000000000000013</c:v>
                </c:pt>
                <c:pt idx="865">
                  <c:v>0.8</c:v>
                </c:pt>
                <c:pt idx="866">
                  <c:v>1.079999999999999</c:v>
                </c:pt>
                <c:pt idx="867">
                  <c:v>0.57999999999999974</c:v>
                </c:pt>
                <c:pt idx="868">
                  <c:v>0.87999999999999901</c:v>
                </c:pt>
                <c:pt idx="869">
                  <c:v>0.55999999999999939</c:v>
                </c:pt>
                <c:pt idx="870">
                  <c:v>0.35999999999999943</c:v>
                </c:pt>
                <c:pt idx="871">
                  <c:v>-7.999999999999971E-2</c:v>
                </c:pt>
                <c:pt idx="872">
                  <c:v>0.1</c:v>
                </c:pt>
                <c:pt idx="873">
                  <c:v>-0.12000000000000029</c:v>
                </c:pt>
                <c:pt idx="874">
                  <c:v>-0.28000000000000042</c:v>
                </c:pt>
                <c:pt idx="875">
                  <c:v>-3.9999999999999855E-2</c:v>
                </c:pt>
                <c:pt idx="876">
                  <c:v>0.43999999999999984</c:v>
                </c:pt>
                <c:pt idx="877">
                  <c:v>0.43999999999999984</c:v>
                </c:pt>
                <c:pt idx="878">
                  <c:v>8.0000000000000432E-2</c:v>
                </c:pt>
                <c:pt idx="879">
                  <c:v>0.28000000000000042</c:v>
                </c:pt>
                <c:pt idx="880">
                  <c:v>0.12000000000000029</c:v>
                </c:pt>
                <c:pt idx="881">
                  <c:v>3.9999999999999855E-2</c:v>
                </c:pt>
                <c:pt idx="882">
                  <c:v>0.17999999999999972</c:v>
                </c:pt>
                <c:pt idx="883">
                  <c:v>0.35999999999999943</c:v>
                </c:pt>
                <c:pt idx="884">
                  <c:v>0.55999999999999939</c:v>
                </c:pt>
                <c:pt idx="885">
                  <c:v>1.0399999999999991</c:v>
                </c:pt>
                <c:pt idx="886">
                  <c:v>0.99999999999999933</c:v>
                </c:pt>
                <c:pt idx="887">
                  <c:v>0.7</c:v>
                </c:pt>
                <c:pt idx="888">
                  <c:v>0.84000000000000052</c:v>
                </c:pt>
                <c:pt idx="889">
                  <c:v>0.66000000000000081</c:v>
                </c:pt>
                <c:pt idx="890">
                  <c:v>0.72000000000000097</c:v>
                </c:pt>
                <c:pt idx="891">
                  <c:v>0.58000000000000118</c:v>
                </c:pt>
                <c:pt idx="892">
                  <c:v>1.2000000000000006</c:v>
                </c:pt>
                <c:pt idx="893">
                  <c:v>1.1800000000000004</c:v>
                </c:pt>
                <c:pt idx="894">
                  <c:v>1.3399999999999999</c:v>
                </c:pt>
                <c:pt idx="895">
                  <c:v>1.2</c:v>
                </c:pt>
                <c:pt idx="896">
                  <c:v>1.6</c:v>
                </c:pt>
                <c:pt idx="897">
                  <c:v>1.5</c:v>
                </c:pt>
                <c:pt idx="898">
                  <c:v>1.6600000000000001</c:v>
                </c:pt>
                <c:pt idx="899">
                  <c:v>2.0000000000000009</c:v>
                </c:pt>
                <c:pt idx="900">
                  <c:v>2.4600000000000009</c:v>
                </c:pt>
                <c:pt idx="901">
                  <c:v>2.3800000000000012</c:v>
                </c:pt>
                <c:pt idx="902">
                  <c:v>2.8000000000000007</c:v>
                </c:pt>
                <c:pt idx="903">
                  <c:v>2.7</c:v>
                </c:pt>
                <c:pt idx="904">
                  <c:v>2.2799999999999998</c:v>
                </c:pt>
                <c:pt idx="905">
                  <c:v>1.6199999999999997</c:v>
                </c:pt>
                <c:pt idx="906">
                  <c:v>1.5199999999999989</c:v>
                </c:pt>
                <c:pt idx="907">
                  <c:v>0.99999999999999933</c:v>
                </c:pt>
                <c:pt idx="908">
                  <c:v>0.8600000000000001</c:v>
                </c:pt>
                <c:pt idx="909">
                  <c:v>1.0000000000000007</c:v>
                </c:pt>
                <c:pt idx="910">
                  <c:v>1.1600000000000001</c:v>
                </c:pt>
                <c:pt idx="911">
                  <c:v>1.320000000000001</c:v>
                </c:pt>
                <c:pt idx="912">
                  <c:v>1.2000000000000006</c:v>
                </c:pt>
                <c:pt idx="913">
                  <c:v>1.1600000000000001</c:v>
                </c:pt>
                <c:pt idx="914">
                  <c:v>0.77999999999999969</c:v>
                </c:pt>
                <c:pt idx="915">
                  <c:v>0.70000000000000073</c:v>
                </c:pt>
                <c:pt idx="916">
                  <c:v>0.64000000000000057</c:v>
                </c:pt>
                <c:pt idx="917">
                  <c:v>0.58000000000000118</c:v>
                </c:pt>
                <c:pt idx="918">
                  <c:v>0.72000000000000097</c:v>
                </c:pt>
                <c:pt idx="919">
                  <c:v>1.120000000000001</c:v>
                </c:pt>
                <c:pt idx="920">
                  <c:v>1.1200000000000003</c:v>
                </c:pt>
                <c:pt idx="921">
                  <c:v>0.9</c:v>
                </c:pt>
                <c:pt idx="922">
                  <c:v>0.95999999999999941</c:v>
                </c:pt>
                <c:pt idx="923">
                  <c:v>0.93999999999999984</c:v>
                </c:pt>
                <c:pt idx="924">
                  <c:v>1.1199999999999997</c:v>
                </c:pt>
                <c:pt idx="925">
                  <c:v>1.1600000000000001</c:v>
                </c:pt>
                <c:pt idx="926">
                  <c:v>1.3399999999999999</c:v>
                </c:pt>
                <c:pt idx="927">
                  <c:v>1.6800000000000004</c:v>
                </c:pt>
                <c:pt idx="928">
                  <c:v>1.8400000000000005</c:v>
                </c:pt>
                <c:pt idx="929">
                  <c:v>1.8200000000000003</c:v>
                </c:pt>
                <c:pt idx="930">
                  <c:v>1.5799999999999996</c:v>
                </c:pt>
                <c:pt idx="931">
                  <c:v>1.3799999999999997</c:v>
                </c:pt>
                <c:pt idx="932">
                  <c:v>0.87999999999999901</c:v>
                </c:pt>
                <c:pt idx="933">
                  <c:v>0.77999999999999903</c:v>
                </c:pt>
                <c:pt idx="934">
                  <c:v>0.4199999999999996</c:v>
                </c:pt>
                <c:pt idx="935">
                  <c:v>0.8600000000000001</c:v>
                </c:pt>
                <c:pt idx="936">
                  <c:v>0.76000000000000012</c:v>
                </c:pt>
                <c:pt idx="937">
                  <c:v>0.82000000000000028</c:v>
                </c:pt>
                <c:pt idx="938">
                  <c:v>0.61999999999999955</c:v>
                </c:pt>
                <c:pt idx="939">
                  <c:v>0.51999999999999957</c:v>
                </c:pt>
                <c:pt idx="940">
                  <c:v>0.21999999999999958</c:v>
                </c:pt>
                <c:pt idx="941">
                  <c:v>0.53999999999999981</c:v>
                </c:pt>
                <c:pt idx="942">
                  <c:v>0.73999999999999988</c:v>
                </c:pt>
                <c:pt idx="943">
                  <c:v>0.62000000000000033</c:v>
                </c:pt>
                <c:pt idx="944">
                  <c:v>0.6399999999999999</c:v>
                </c:pt>
                <c:pt idx="945">
                  <c:v>0.59999999999999931</c:v>
                </c:pt>
                <c:pt idx="946">
                  <c:v>0.41999999999999887</c:v>
                </c:pt>
                <c:pt idx="947">
                  <c:v>0.29999999999999927</c:v>
                </c:pt>
                <c:pt idx="948">
                  <c:v>0.4199999999999996</c:v>
                </c:pt>
                <c:pt idx="949">
                  <c:v>7.999999999999971E-2</c:v>
                </c:pt>
                <c:pt idx="950">
                  <c:v>-4.000000000000057E-2</c:v>
                </c:pt>
                <c:pt idx="951">
                  <c:v>0.11999999999999958</c:v>
                </c:pt>
                <c:pt idx="952">
                  <c:v>0.19999999999999929</c:v>
                </c:pt>
                <c:pt idx="953">
                  <c:v>0.27999999999999903</c:v>
                </c:pt>
                <c:pt idx="954">
                  <c:v>0.55999999999999872</c:v>
                </c:pt>
                <c:pt idx="955">
                  <c:v>1.1199999999999997</c:v>
                </c:pt>
                <c:pt idx="956">
                  <c:v>0.97999999999999976</c:v>
                </c:pt>
                <c:pt idx="957">
                  <c:v>0.61999999999999955</c:v>
                </c:pt>
                <c:pt idx="958">
                  <c:v>0.69999999999999929</c:v>
                </c:pt>
                <c:pt idx="959">
                  <c:v>1.0599999999999994</c:v>
                </c:pt>
                <c:pt idx="960">
                  <c:v>1.079999999999999</c:v>
                </c:pt>
                <c:pt idx="961">
                  <c:v>1.1199999999999997</c:v>
                </c:pt>
                <c:pt idx="962">
                  <c:v>0.97999999999999976</c:v>
                </c:pt>
                <c:pt idx="963">
                  <c:v>0.83999999999999986</c:v>
                </c:pt>
                <c:pt idx="964">
                  <c:v>0.71999999999999953</c:v>
                </c:pt>
                <c:pt idx="965">
                  <c:v>0.85999999999999943</c:v>
                </c:pt>
                <c:pt idx="966">
                  <c:v>0.71999999999999886</c:v>
                </c:pt>
                <c:pt idx="967">
                  <c:v>1.179999999999999</c:v>
                </c:pt>
                <c:pt idx="968">
                  <c:v>1.5599999999999987</c:v>
                </c:pt>
                <c:pt idx="969">
                  <c:v>1.4799999999999991</c:v>
                </c:pt>
                <c:pt idx="970">
                  <c:v>1.0199999999999989</c:v>
                </c:pt>
                <c:pt idx="971">
                  <c:v>1.1399999999999992</c:v>
                </c:pt>
                <c:pt idx="972">
                  <c:v>1.4399999999999991</c:v>
                </c:pt>
                <c:pt idx="973">
                  <c:v>1.0999999999999992</c:v>
                </c:pt>
                <c:pt idx="974">
                  <c:v>1.2199999999999995</c:v>
                </c:pt>
                <c:pt idx="975">
                  <c:v>0.93999999999999984</c:v>
                </c:pt>
                <c:pt idx="976">
                  <c:v>1.2999999999999994</c:v>
                </c:pt>
                <c:pt idx="977">
                  <c:v>1.0199999999999989</c:v>
                </c:pt>
                <c:pt idx="978">
                  <c:v>0.89999999999999925</c:v>
                </c:pt>
                <c:pt idx="979">
                  <c:v>0.87999999999999901</c:v>
                </c:pt>
                <c:pt idx="980">
                  <c:v>1.1599999999999988</c:v>
                </c:pt>
                <c:pt idx="981">
                  <c:v>0.87999999999999901</c:v>
                </c:pt>
                <c:pt idx="982">
                  <c:v>1.0399999999999991</c:v>
                </c:pt>
                <c:pt idx="983">
                  <c:v>1.2599999999999987</c:v>
                </c:pt>
                <c:pt idx="984">
                  <c:v>1.3399999999999985</c:v>
                </c:pt>
                <c:pt idx="985">
                  <c:v>1.3999999999999986</c:v>
                </c:pt>
                <c:pt idx="986">
                  <c:v>1.0399999999999985</c:v>
                </c:pt>
                <c:pt idx="987">
                  <c:v>0.69999999999999862</c:v>
                </c:pt>
                <c:pt idx="988">
                  <c:v>0.71999999999999886</c:v>
                </c:pt>
                <c:pt idx="989">
                  <c:v>0.43999999999999917</c:v>
                </c:pt>
                <c:pt idx="990">
                  <c:v>0.67999999999999972</c:v>
                </c:pt>
                <c:pt idx="991">
                  <c:v>1.0199999999999996</c:v>
                </c:pt>
                <c:pt idx="992">
                  <c:v>1.2399999999999998</c:v>
                </c:pt>
                <c:pt idx="993">
                  <c:v>1.56</c:v>
                </c:pt>
                <c:pt idx="994">
                  <c:v>1.5400000000000005</c:v>
                </c:pt>
                <c:pt idx="995">
                  <c:v>1.56</c:v>
                </c:pt>
                <c:pt idx="996">
                  <c:v>1.6600000000000001</c:v>
                </c:pt>
                <c:pt idx="997">
                  <c:v>1.56</c:v>
                </c:pt>
                <c:pt idx="998">
                  <c:v>1.3799999999999997</c:v>
                </c:pt>
                <c:pt idx="999">
                  <c:v>1.5599999999999994</c:v>
                </c:pt>
                <c:pt idx="1000">
                  <c:v>1.2799999999999989</c:v>
                </c:pt>
                <c:pt idx="1001">
                  <c:v>1.1799999999999997</c:v>
                </c:pt>
                <c:pt idx="1002">
                  <c:v>1.4</c:v>
                </c:pt>
                <c:pt idx="1003">
                  <c:v>1.2799999999999998</c:v>
                </c:pt>
                <c:pt idx="1004">
                  <c:v>1.2800000000000005</c:v>
                </c:pt>
                <c:pt idx="1005">
                  <c:v>1.2800000000000005</c:v>
                </c:pt>
                <c:pt idx="1006">
                  <c:v>1.2200000000000002</c:v>
                </c:pt>
                <c:pt idx="1007">
                  <c:v>1.0199999999999996</c:v>
                </c:pt>
                <c:pt idx="1008">
                  <c:v>0.97999999999999976</c:v>
                </c:pt>
                <c:pt idx="1009">
                  <c:v>0.79999999999999927</c:v>
                </c:pt>
                <c:pt idx="1010">
                  <c:v>0.87999999999999967</c:v>
                </c:pt>
                <c:pt idx="1011">
                  <c:v>1.2</c:v>
                </c:pt>
                <c:pt idx="1012">
                  <c:v>1.1000000000000008</c:v>
                </c:pt>
                <c:pt idx="1013">
                  <c:v>0.86000000000000087</c:v>
                </c:pt>
                <c:pt idx="1014">
                  <c:v>1.1600000000000008</c:v>
                </c:pt>
                <c:pt idx="1015">
                  <c:v>1.1800000000000004</c:v>
                </c:pt>
                <c:pt idx="1016">
                  <c:v>0.83999999999999986</c:v>
                </c:pt>
                <c:pt idx="1017">
                  <c:v>0.95999999999999941</c:v>
                </c:pt>
                <c:pt idx="1018">
                  <c:v>1.1199999999999997</c:v>
                </c:pt>
                <c:pt idx="1019">
                  <c:v>1.0999999999999992</c:v>
                </c:pt>
                <c:pt idx="1020">
                  <c:v>1.2199999999999995</c:v>
                </c:pt>
                <c:pt idx="1021">
                  <c:v>0.9199999999999996</c:v>
                </c:pt>
                <c:pt idx="1022">
                  <c:v>1.179999999999999</c:v>
                </c:pt>
                <c:pt idx="1023">
                  <c:v>1.3599999999999988</c:v>
                </c:pt>
                <c:pt idx="1024">
                  <c:v>0.91999999999999882</c:v>
                </c:pt>
                <c:pt idx="1025">
                  <c:v>0.59999999999999853</c:v>
                </c:pt>
                <c:pt idx="1026">
                  <c:v>1.1999999999999986</c:v>
                </c:pt>
                <c:pt idx="1027">
                  <c:v>0.87999999999999901</c:v>
                </c:pt>
                <c:pt idx="1028">
                  <c:v>0.85999999999999943</c:v>
                </c:pt>
                <c:pt idx="1029">
                  <c:v>1.4999999999999993</c:v>
                </c:pt>
                <c:pt idx="1030">
                  <c:v>1.6799999999999997</c:v>
                </c:pt>
                <c:pt idx="1031">
                  <c:v>1.4199999999999995</c:v>
                </c:pt>
                <c:pt idx="1032">
                  <c:v>1.64</c:v>
                </c:pt>
                <c:pt idx="1033">
                  <c:v>1.8</c:v>
                </c:pt>
                <c:pt idx="1034">
                  <c:v>1.64</c:v>
                </c:pt>
                <c:pt idx="1035">
                  <c:v>1.7399999999999998</c:v>
                </c:pt>
                <c:pt idx="1036">
                  <c:v>1.8800000000000003</c:v>
                </c:pt>
                <c:pt idx="1037">
                  <c:v>1.9200000000000004</c:v>
                </c:pt>
                <c:pt idx="1038">
                  <c:v>1.6800000000000004</c:v>
                </c:pt>
                <c:pt idx="1039">
                  <c:v>1.8600000000000008</c:v>
                </c:pt>
                <c:pt idx="1040">
                  <c:v>1.420000000000001</c:v>
                </c:pt>
                <c:pt idx="1041">
                  <c:v>1.2400000000000013</c:v>
                </c:pt>
                <c:pt idx="1042">
                  <c:v>1.4800000000000011</c:v>
                </c:pt>
                <c:pt idx="1043">
                  <c:v>1.7800000000000011</c:v>
                </c:pt>
                <c:pt idx="1044">
                  <c:v>1.5000000000000013</c:v>
                </c:pt>
                <c:pt idx="1045">
                  <c:v>1.7400000000000013</c:v>
                </c:pt>
                <c:pt idx="1046">
                  <c:v>2.2400000000000011</c:v>
                </c:pt>
                <c:pt idx="1047">
                  <c:v>1.6400000000000012</c:v>
                </c:pt>
                <c:pt idx="1048">
                  <c:v>1.3400000000000005</c:v>
                </c:pt>
                <c:pt idx="1049">
                  <c:v>1.4600000000000002</c:v>
                </c:pt>
                <c:pt idx="1050">
                  <c:v>1.5399999999999998</c:v>
                </c:pt>
                <c:pt idx="1051">
                  <c:v>1.2799999999999998</c:v>
                </c:pt>
                <c:pt idx="1052">
                  <c:v>1.6</c:v>
                </c:pt>
                <c:pt idx="1053">
                  <c:v>1.4200000000000004</c:v>
                </c:pt>
                <c:pt idx="1054">
                  <c:v>1.3000000000000007</c:v>
                </c:pt>
                <c:pt idx="1055">
                  <c:v>1.2600000000000009</c:v>
                </c:pt>
                <c:pt idx="1056">
                  <c:v>1</c:v>
                </c:pt>
                <c:pt idx="1057">
                  <c:v>0.9</c:v>
                </c:pt>
                <c:pt idx="1058">
                  <c:v>0.97999999999999976</c:v>
                </c:pt>
                <c:pt idx="1059">
                  <c:v>1.2199999999999995</c:v>
                </c:pt>
                <c:pt idx="1060">
                  <c:v>1.06</c:v>
                </c:pt>
                <c:pt idx="1061">
                  <c:v>1.0600000000000009</c:v>
                </c:pt>
                <c:pt idx="1062">
                  <c:v>0.86000000000000087</c:v>
                </c:pt>
                <c:pt idx="1063">
                  <c:v>0.86000000000000087</c:v>
                </c:pt>
                <c:pt idx="1064">
                  <c:v>0.46000000000000013</c:v>
                </c:pt>
                <c:pt idx="1065">
                  <c:v>0.59999999999999931</c:v>
                </c:pt>
                <c:pt idx="1066">
                  <c:v>0.61999999999999889</c:v>
                </c:pt>
                <c:pt idx="1067">
                  <c:v>0.75999999999999868</c:v>
                </c:pt>
                <c:pt idx="1068">
                  <c:v>1.1399999999999992</c:v>
                </c:pt>
                <c:pt idx="1069">
                  <c:v>1.5599999999999994</c:v>
                </c:pt>
                <c:pt idx="1070">
                  <c:v>1.8</c:v>
                </c:pt>
                <c:pt idx="1071">
                  <c:v>2.06</c:v>
                </c:pt>
                <c:pt idx="1072">
                  <c:v>1.94</c:v>
                </c:pt>
                <c:pt idx="1073">
                  <c:v>1.7199999999999995</c:v>
                </c:pt>
                <c:pt idx="1074">
                  <c:v>1.3999999999999992</c:v>
                </c:pt>
                <c:pt idx="1075">
                  <c:v>1.2999999999999994</c:v>
                </c:pt>
                <c:pt idx="1076">
                  <c:v>1.2799999999999989</c:v>
                </c:pt>
                <c:pt idx="1077">
                  <c:v>1.4199999999999995</c:v>
                </c:pt>
                <c:pt idx="1078">
                  <c:v>1.3</c:v>
                </c:pt>
                <c:pt idx="1079">
                  <c:v>1.7600000000000002</c:v>
                </c:pt>
                <c:pt idx="1080">
                  <c:v>1.7800000000000005</c:v>
                </c:pt>
                <c:pt idx="1081">
                  <c:v>1.7400000000000007</c:v>
                </c:pt>
                <c:pt idx="1082">
                  <c:v>1.7</c:v>
                </c:pt>
                <c:pt idx="1083">
                  <c:v>1.94</c:v>
                </c:pt>
                <c:pt idx="1084">
                  <c:v>1.7</c:v>
                </c:pt>
                <c:pt idx="1085">
                  <c:v>1.7999999999999994</c:v>
                </c:pt>
                <c:pt idx="1086">
                  <c:v>1.7199999999999989</c:v>
                </c:pt>
                <c:pt idx="1087">
                  <c:v>1.9599999999999995</c:v>
                </c:pt>
                <c:pt idx="1088">
                  <c:v>1.7799999999999989</c:v>
                </c:pt>
                <c:pt idx="1089">
                  <c:v>1.7199999999999989</c:v>
                </c:pt>
                <c:pt idx="1090">
                  <c:v>1.4999999999999993</c:v>
                </c:pt>
                <c:pt idx="1091">
                  <c:v>1.2800000000000005</c:v>
                </c:pt>
                <c:pt idx="1092">
                  <c:v>1.2799999999999998</c:v>
                </c:pt>
                <c:pt idx="1093">
                  <c:v>1.3200000000000003</c:v>
                </c:pt>
                <c:pt idx="1094">
                  <c:v>1.2400000000000007</c:v>
                </c:pt>
                <c:pt idx="1095">
                  <c:v>1.0000000000000007</c:v>
                </c:pt>
                <c:pt idx="1096">
                  <c:v>1.3200000000000003</c:v>
                </c:pt>
                <c:pt idx="1097">
                  <c:v>1.420000000000001</c:v>
                </c:pt>
                <c:pt idx="1098">
                  <c:v>1.3600000000000008</c:v>
                </c:pt>
                <c:pt idx="1099">
                  <c:v>1.3400000000000005</c:v>
                </c:pt>
                <c:pt idx="1100">
                  <c:v>1.2399999999999998</c:v>
                </c:pt>
                <c:pt idx="1101">
                  <c:v>1.0399999999999998</c:v>
                </c:pt>
                <c:pt idx="1102">
                  <c:v>1.2199999999999995</c:v>
                </c:pt>
                <c:pt idx="1103">
                  <c:v>1.2599999999999993</c:v>
                </c:pt>
                <c:pt idx="1104">
                  <c:v>1.3599999999999994</c:v>
                </c:pt>
                <c:pt idx="1105">
                  <c:v>1.4599999999999995</c:v>
                </c:pt>
                <c:pt idx="1106">
                  <c:v>1.8599999999999994</c:v>
                </c:pt>
                <c:pt idx="1107">
                  <c:v>1.4799999999999991</c:v>
                </c:pt>
                <c:pt idx="1108">
                  <c:v>1.9199999999999988</c:v>
                </c:pt>
                <c:pt idx="1109">
                  <c:v>1.8399999999999992</c:v>
                </c:pt>
                <c:pt idx="1110">
                  <c:v>2.2199999999999998</c:v>
                </c:pt>
                <c:pt idx="1111">
                  <c:v>1.8599999999999994</c:v>
                </c:pt>
                <c:pt idx="1112">
                  <c:v>1.5799999999999996</c:v>
                </c:pt>
                <c:pt idx="1113">
                  <c:v>1.3</c:v>
                </c:pt>
                <c:pt idx="1114">
                  <c:v>1.2200000000000002</c:v>
                </c:pt>
                <c:pt idx="1115">
                  <c:v>1.3800000000000003</c:v>
                </c:pt>
                <c:pt idx="1116">
                  <c:v>1.1600000000000008</c:v>
                </c:pt>
                <c:pt idx="1117">
                  <c:v>1.680000000000001</c:v>
                </c:pt>
                <c:pt idx="1118">
                  <c:v>1.680000000000001</c:v>
                </c:pt>
                <c:pt idx="1119">
                  <c:v>1.820000000000001</c:v>
                </c:pt>
                <c:pt idx="1120">
                  <c:v>1.620000000000001</c:v>
                </c:pt>
                <c:pt idx="1121">
                  <c:v>1.620000000000001</c:v>
                </c:pt>
                <c:pt idx="1122">
                  <c:v>1.2800000000000005</c:v>
                </c:pt>
                <c:pt idx="1123">
                  <c:v>1.44</c:v>
                </c:pt>
                <c:pt idx="1124">
                  <c:v>1.3399999999999999</c:v>
                </c:pt>
                <c:pt idx="1125">
                  <c:v>1.36</c:v>
                </c:pt>
                <c:pt idx="1126">
                  <c:v>1.4799999999999998</c:v>
                </c:pt>
                <c:pt idx="1127">
                  <c:v>1.6400000000000006</c:v>
                </c:pt>
                <c:pt idx="1128">
                  <c:v>1.2400000000000007</c:v>
                </c:pt>
                <c:pt idx="1129">
                  <c:v>1.3600000000000008</c:v>
                </c:pt>
                <c:pt idx="1130">
                  <c:v>1.3</c:v>
                </c:pt>
                <c:pt idx="1131">
                  <c:v>1.4</c:v>
                </c:pt>
                <c:pt idx="1132">
                  <c:v>0.9</c:v>
                </c:pt>
                <c:pt idx="1133">
                  <c:v>1.0200000000000009</c:v>
                </c:pt>
                <c:pt idx="1134">
                  <c:v>0.88000000000000045</c:v>
                </c:pt>
                <c:pt idx="1135">
                  <c:v>0.88000000000000111</c:v>
                </c:pt>
                <c:pt idx="1136">
                  <c:v>0.76000000000000156</c:v>
                </c:pt>
                <c:pt idx="1137">
                  <c:v>1.2000000000000015</c:v>
                </c:pt>
                <c:pt idx="1138">
                  <c:v>1.1200000000000003</c:v>
                </c:pt>
                <c:pt idx="1139">
                  <c:v>0.88000000000000045</c:v>
                </c:pt>
                <c:pt idx="1140">
                  <c:v>0.6399999999999999</c:v>
                </c:pt>
                <c:pt idx="1141">
                  <c:v>0.55999999999999939</c:v>
                </c:pt>
                <c:pt idx="1142">
                  <c:v>0.49999999999999928</c:v>
                </c:pt>
                <c:pt idx="1143">
                  <c:v>0.17999999999999899</c:v>
                </c:pt>
                <c:pt idx="1144">
                  <c:v>0.61999999999999955</c:v>
                </c:pt>
                <c:pt idx="1145">
                  <c:v>0.6</c:v>
                </c:pt>
                <c:pt idx="1146">
                  <c:v>0.77999999999999969</c:v>
                </c:pt>
                <c:pt idx="1147">
                  <c:v>0.53999999999999981</c:v>
                </c:pt>
                <c:pt idx="1148">
                  <c:v>0.82000000000000095</c:v>
                </c:pt>
                <c:pt idx="1149">
                  <c:v>1.1000000000000008</c:v>
                </c:pt>
                <c:pt idx="1150">
                  <c:v>1.6000000000000014</c:v>
                </c:pt>
                <c:pt idx="1151">
                  <c:v>1.6600000000000024</c:v>
                </c:pt>
                <c:pt idx="1152">
                  <c:v>2.0600000000000023</c:v>
                </c:pt>
                <c:pt idx="1153">
                  <c:v>2.1600000000000024</c:v>
                </c:pt>
                <c:pt idx="1154">
                  <c:v>1.7000000000000015</c:v>
                </c:pt>
                <c:pt idx="1155">
                  <c:v>1.3</c:v>
                </c:pt>
                <c:pt idx="1156">
                  <c:v>1.0200000000000002</c:v>
                </c:pt>
                <c:pt idx="1157">
                  <c:v>0.73999999999999988</c:v>
                </c:pt>
                <c:pt idx="1158">
                  <c:v>0.45999999999999941</c:v>
                </c:pt>
                <c:pt idx="1159">
                  <c:v>0.57999999999999974</c:v>
                </c:pt>
                <c:pt idx="1160">
                  <c:v>0.67999999999999972</c:v>
                </c:pt>
                <c:pt idx="1161">
                  <c:v>1.1399999999999992</c:v>
                </c:pt>
                <c:pt idx="1162">
                  <c:v>0.97999999999999898</c:v>
                </c:pt>
                <c:pt idx="1163">
                  <c:v>0.73999999999999988</c:v>
                </c:pt>
                <c:pt idx="1164">
                  <c:v>0.56000000000000016</c:v>
                </c:pt>
                <c:pt idx="1165">
                  <c:v>0.36000000000000015</c:v>
                </c:pt>
                <c:pt idx="1166">
                  <c:v>0.11999999999999958</c:v>
                </c:pt>
                <c:pt idx="1167">
                  <c:v>0.19999999999999929</c:v>
                </c:pt>
                <c:pt idx="1168">
                  <c:v>0.85999999999999943</c:v>
                </c:pt>
                <c:pt idx="1169">
                  <c:v>0.85999999999999943</c:v>
                </c:pt>
                <c:pt idx="1170">
                  <c:v>1.3</c:v>
                </c:pt>
                <c:pt idx="1171">
                  <c:v>1.3599999999999994</c:v>
                </c:pt>
                <c:pt idx="1172">
                  <c:v>1.8</c:v>
                </c:pt>
                <c:pt idx="1173">
                  <c:v>1.9599999999999995</c:v>
                </c:pt>
                <c:pt idx="1174">
                  <c:v>1.7999999999999994</c:v>
                </c:pt>
                <c:pt idx="1175">
                  <c:v>1.8999999999999986</c:v>
                </c:pt>
                <c:pt idx="1176">
                  <c:v>1.9799999999999982</c:v>
                </c:pt>
                <c:pt idx="1177">
                  <c:v>1.8799999999999983</c:v>
                </c:pt>
                <c:pt idx="1178">
                  <c:v>1.4999999999999987</c:v>
                </c:pt>
                <c:pt idx="1179">
                  <c:v>1.2799999999999989</c:v>
                </c:pt>
                <c:pt idx="1180">
                  <c:v>1.1399999999999992</c:v>
                </c:pt>
                <c:pt idx="1181">
                  <c:v>0.93999999999999984</c:v>
                </c:pt>
                <c:pt idx="1182">
                  <c:v>0.53999999999999981</c:v>
                </c:pt>
                <c:pt idx="1183">
                  <c:v>0.53999999999999915</c:v>
                </c:pt>
                <c:pt idx="1184">
                  <c:v>0.67999999999999827</c:v>
                </c:pt>
                <c:pt idx="1185">
                  <c:v>0.21999999999999886</c:v>
                </c:pt>
                <c:pt idx="1186">
                  <c:v>0.37999999999999973</c:v>
                </c:pt>
                <c:pt idx="1187">
                  <c:v>0.56000000000000016</c:v>
                </c:pt>
                <c:pt idx="1188">
                  <c:v>0.68000000000000038</c:v>
                </c:pt>
                <c:pt idx="1189">
                  <c:v>1.2600000000000009</c:v>
                </c:pt>
                <c:pt idx="1190">
                  <c:v>1.4600000000000009</c:v>
                </c:pt>
                <c:pt idx="1191">
                  <c:v>0.66000000000000014</c:v>
                </c:pt>
                <c:pt idx="1192">
                  <c:v>0.65999999999999948</c:v>
                </c:pt>
                <c:pt idx="1193">
                  <c:v>1.1199999999999997</c:v>
                </c:pt>
                <c:pt idx="1194">
                  <c:v>1.3</c:v>
                </c:pt>
                <c:pt idx="1195">
                  <c:v>0.96000000000000019</c:v>
                </c:pt>
                <c:pt idx="1196">
                  <c:v>1.4600000000000009</c:v>
                </c:pt>
                <c:pt idx="1197">
                  <c:v>1.0200000000000009</c:v>
                </c:pt>
                <c:pt idx="1198">
                  <c:v>0.60000000000000075</c:v>
                </c:pt>
                <c:pt idx="1199">
                  <c:v>0.22000000000000028</c:v>
                </c:pt>
                <c:pt idx="1200">
                  <c:v>0.7</c:v>
                </c:pt>
                <c:pt idx="1201">
                  <c:v>0.6399999999999999</c:v>
                </c:pt>
                <c:pt idx="1202">
                  <c:v>0.61999999999999955</c:v>
                </c:pt>
                <c:pt idx="1203">
                  <c:v>0.65999999999999948</c:v>
                </c:pt>
                <c:pt idx="1204">
                  <c:v>0.6</c:v>
                </c:pt>
                <c:pt idx="1205">
                  <c:v>0.3</c:v>
                </c:pt>
                <c:pt idx="1206">
                  <c:v>0.6</c:v>
                </c:pt>
                <c:pt idx="1207">
                  <c:v>1.4</c:v>
                </c:pt>
                <c:pt idx="1208">
                  <c:v>1.3</c:v>
                </c:pt>
                <c:pt idx="1209">
                  <c:v>1.2399999999999998</c:v>
                </c:pt>
                <c:pt idx="1210">
                  <c:v>1.3200000000000003</c:v>
                </c:pt>
                <c:pt idx="1211">
                  <c:v>1.2199999999999995</c:v>
                </c:pt>
                <c:pt idx="1212">
                  <c:v>1.0199999999999996</c:v>
                </c:pt>
                <c:pt idx="1213">
                  <c:v>0.7399999999999991</c:v>
                </c:pt>
                <c:pt idx="1214">
                  <c:v>0.83999999999999919</c:v>
                </c:pt>
                <c:pt idx="1215">
                  <c:v>0.87999999999999901</c:v>
                </c:pt>
                <c:pt idx="1216">
                  <c:v>1.1199999999999997</c:v>
                </c:pt>
                <c:pt idx="1217">
                  <c:v>0.8600000000000001</c:v>
                </c:pt>
                <c:pt idx="1218">
                  <c:v>1.2800000000000005</c:v>
                </c:pt>
                <c:pt idx="1219">
                  <c:v>1.2600000000000002</c:v>
                </c:pt>
                <c:pt idx="1220">
                  <c:v>1.5799999999999996</c:v>
                </c:pt>
                <c:pt idx="1221">
                  <c:v>1.8799999999999997</c:v>
                </c:pt>
                <c:pt idx="1222">
                  <c:v>1.6199999999999997</c:v>
                </c:pt>
                <c:pt idx="1223">
                  <c:v>0.89999999999999925</c:v>
                </c:pt>
                <c:pt idx="1224">
                  <c:v>0.4199999999999996</c:v>
                </c:pt>
                <c:pt idx="1225">
                  <c:v>0.25999999999999945</c:v>
                </c:pt>
                <c:pt idx="1226">
                  <c:v>-7.1054273576010023E-16</c:v>
                </c:pt>
                <c:pt idx="1227">
                  <c:v>0.67999999999999905</c:v>
                </c:pt>
                <c:pt idx="1228">
                  <c:v>1.3199999999999996</c:v>
                </c:pt>
                <c:pt idx="1229">
                  <c:v>1.8999999999999992</c:v>
                </c:pt>
                <c:pt idx="1230">
                  <c:v>1.9799999999999998</c:v>
                </c:pt>
                <c:pt idx="1231">
                  <c:v>2.2000000000000002</c:v>
                </c:pt>
                <c:pt idx="1232">
                  <c:v>1.8000000000000007</c:v>
                </c:pt>
                <c:pt idx="1233">
                  <c:v>1.8000000000000007</c:v>
                </c:pt>
                <c:pt idx="1234">
                  <c:v>1.820000000000001</c:v>
                </c:pt>
                <c:pt idx="1235">
                  <c:v>2.2200000000000006</c:v>
                </c:pt>
                <c:pt idx="1236">
                  <c:v>2.1600000000000006</c:v>
                </c:pt>
                <c:pt idx="1237">
                  <c:v>2.2000000000000002</c:v>
                </c:pt>
                <c:pt idx="1238">
                  <c:v>2.1400000000000006</c:v>
                </c:pt>
                <c:pt idx="1239">
                  <c:v>2.48</c:v>
                </c:pt>
                <c:pt idx="1240">
                  <c:v>2.2000000000000002</c:v>
                </c:pt>
                <c:pt idx="1241">
                  <c:v>1.7600000000000005</c:v>
                </c:pt>
                <c:pt idx="1242">
                  <c:v>2.3000000000000003</c:v>
                </c:pt>
                <c:pt idx="1243">
                  <c:v>3.3600000000000008</c:v>
                </c:pt>
                <c:pt idx="1244">
                  <c:v>3.7600000000000007</c:v>
                </c:pt>
                <c:pt idx="1245">
                  <c:v>4.42</c:v>
                </c:pt>
                <c:pt idx="1246">
                  <c:v>5.5400000000000009</c:v>
                </c:pt>
                <c:pt idx="1247">
                  <c:v>5.2200000000000015</c:v>
                </c:pt>
                <c:pt idx="1248">
                  <c:v>3.0200000000000009</c:v>
                </c:pt>
                <c:pt idx="1249">
                  <c:v>1.2400000000000009</c:v>
                </c:pt>
                <c:pt idx="1250">
                  <c:v>8.000000000000114E-2</c:v>
                </c:pt>
                <c:pt idx="1251">
                  <c:v>-0.59999999999999931</c:v>
                </c:pt>
                <c:pt idx="1252">
                  <c:v>6.0000000000000143E-2</c:v>
                </c:pt>
                <c:pt idx="1253">
                  <c:v>1.5400000000000003</c:v>
                </c:pt>
                <c:pt idx="1254">
                  <c:v>2.14</c:v>
                </c:pt>
                <c:pt idx="1255">
                  <c:v>2.5200000000000005</c:v>
                </c:pt>
                <c:pt idx="1256">
                  <c:v>2.7199999999999998</c:v>
                </c:pt>
                <c:pt idx="1257">
                  <c:v>2.4999999999999996</c:v>
                </c:pt>
                <c:pt idx="1258">
                  <c:v>2.5199999999999996</c:v>
                </c:pt>
                <c:pt idx="1259">
                  <c:v>2.9399999999999995</c:v>
                </c:pt>
                <c:pt idx="1260">
                  <c:v>3.0799999999999996</c:v>
                </c:pt>
                <c:pt idx="1261">
                  <c:v>2.7800000000000002</c:v>
                </c:pt>
                <c:pt idx="1262">
                  <c:v>2.1800000000000006</c:v>
                </c:pt>
                <c:pt idx="1263">
                  <c:v>2.0800000000000005</c:v>
                </c:pt>
                <c:pt idx="1264">
                  <c:v>2.4000000000000004</c:v>
                </c:pt>
                <c:pt idx="1265">
                  <c:v>2.56</c:v>
                </c:pt>
                <c:pt idx="1266">
                  <c:v>2.56</c:v>
                </c:pt>
                <c:pt idx="1267">
                  <c:v>2.98</c:v>
                </c:pt>
                <c:pt idx="1268">
                  <c:v>3.0200000000000005</c:v>
                </c:pt>
                <c:pt idx="1269">
                  <c:v>2.9800000000000004</c:v>
                </c:pt>
                <c:pt idx="1270">
                  <c:v>2.8200000000000003</c:v>
                </c:pt>
                <c:pt idx="1271">
                  <c:v>2.72</c:v>
                </c:pt>
                <c:pt idx="1272">
                  <c:v>2.3200000000000003</c:v>
                </c:pt>
                <c:pt idx="1273">
                  <c:v>2.0000000000000004</c:v>
                </c:pt>
                <c:pt idx="1274">
                  <c:v>1.4600000000000002</c:v>
                </c:pt>
                <c:pt idx="1275">
                  <c:v>0.88000000000000012</c:v>
                </c:pt>
                <c:pt idx="1276">
                  <c:v>0.91999999999999993</c:v>
                </c:pt>
                <c:pt idx="1277">
                  <c:v>0.9</c:v>
                </c:pt>
                <c:pt idx="1278">
                  <c:v>0.97999999999999976</c:v>
                </c:pt>
                <c:pt idx="1279">
                  <c:v>1.4999999999999996</c:v>
                </c:pt>
                <c:pt idx="1280">
                  <c:v>2.1599999999999997</c:v>
                </c:pt>
                <c:pt idx="1281">
                  <c:v>2.44</c:v>
                </c:pt>
                <c:pt idx="1282">
                  <c:v>2.4999999999999996</c:v>
                </c:pt>
                <c:pt idx="1283">
                  <c:v>2.5999999999999996</c:v>
                </c:pt>
                <c:pt idx="1284">
                  <c:v>2.2000000000000002</c:v>
                </c:pt>
                <c:pt idx="1285">
                  <c:v>2.0599999999999996</c:v>
                </c:pt>
                <c:pt idx="1286">
                  <c:v>1.8399999999999999</c:v>
                </c:pt>
                <c:pt idx="1287">
                  <c:v>1.7400000000000002</c:v>
                </c:pt>
                <c:pt idx="1288">
                  <c:v>1.7000000000000004</c:v>
                </c:pt>
                <c:pt idx="1289">
                  <c:v>2.0000000000000004</c:v>
                </c:pt>
                <c:pt idx="1290">
                  <c:v>1.9800000000000004</c:v>
                </c:pt>
                <c:pt idx="1291">
                  <c:v>1.6600000000000001</c:v>
                </c:pt>
                <c:pt idx="1292">
                  <c:v>1.78</c:v>
                </c:pt>
                <c:pt idx="1293">
                  <c:v>1.9</c:v>
                </c:pt>
                <c:pt idx="1294">
                  <c:v>1.94</c:v>
                </c:pt>
                <c:pt idx="1295">
                  <c:v>1.6400000000000001</c:v>
                </c:pt>
                <c:pt idx="1296">
                  <c:v>1.9400000000000002</c:v>
                </c:pt>
                <c:pt idx="1297">
                  <c:v>2.06</c:v>
                </c:pt>
                <c:pt idx="1298">
                  <c:v>2.04</c:v>
                </c:pt>
                <c:pt idx="1299">
                  <c:v>1.7600000000000005</c:v>
                </c:pt>
                <c:pt idx="1300">
                  <c:v>2.2000000000000002</c:v>
                </c:pt>
                <c:pt idx="1301">
                  <c:v>2.3400000000000007</c:v>
                </c:pt>
                <c:pt idx="1302">
                  <c:v>2.5400000000000005</c:v>
                </c:pt>
                <c:pt idx="1303">
                  <c:v>2.3400000000000007</c:v>
                </c:pt>
                <c:pt idx="1304">
                  <c:v>2.4</c:v>
                </c:pt>
                <c:pt idx="1305">
                  <c:v>1.7599999999999998</c:v>
                </c:pt>
                <c:pt idx="1306">
                  <c:v>1.6399999999999995</c:v>
                </c:pt>
                <c:pt idx="1307">
                  <c:v>1.3599999999999994</c:v>
                </c:pt>
                <c:pt idx="1308">
                  <c:v>1.3999999999999992</c:v>
                </c:pt>
                <c:pt idx="1309">
                  <c:v>1.6999999999999997</c:v>
                </c:pt>
                <c:pt idx="1310">
                  <c:v>2.1399999999999997</c:v>
                </c:pt>
                <c:pt idx="1311">
                  <c:v>1.98</c:v>
                </c:pt>
                <c:pt idx="1312">
                  <c:v>2.2800000000000002</c:v>
                </c:pt>
                <c:pt idx="1313">
                  <c:v>2.16</c:v>
                </c:pt>
                <c:pt idx="1314">
                  <c:v>1.5</c:v>
                </c:pt>
                <c:pt idx="1315">
                  <c:v>1.3200000000000003</c:v>
                </c:pt>
                <c:pt idx="1316">
                  <c:v>1.1800000000000002</c:v>
                </c:pt>
                <c:pt idx="1317">
                  <c:v>0.78</c:v>
                </c:pt>
                <c:pt idx="1318">
                  <c:v>0.66000000000000014</c:v>
                </c:pt>
                <c:pt idx="1319">
                  <c:v>0.96000000000000019</c:v>
                </c:pt>
                <c:pt idx="1320">
                  <c:v>0.77999999999999969</c:v>
                </c:pt>
                <c:pt idx="1321">
                  <c:v>0.88000000000000012</c:v>
                </c:pt>
                <c:pt idx="1322">
                  <c:v>0.77999999999999969</c:v>
                </c:pt>
                <c:pt idx="1323">
                  <c:v>0.95999999999999941</c:v>
                </c:pt>
                <c:pt idx="1324">
                  <c:v>1.0199999999999996</c:v>
                </c:pt>
                <c:pt idx="1325">
                  <c:v>1.3399999999999999</c:v>
                </c:pt>
                <c:pt idx="1326">
                  <c:v>1.3599999999999999</c:v>
                </c:pt>
                <c:pt idx="1327">
                  <c:v>1.7400000000000002</c:v>
                </c:pt>
                <c:pt idx="1328">
                  <c:v>1.8400000000000003</c:v>
                </c:pt>
                <c:pt idx="1329">
                  <c:v>1.8400000000000003</c:v>
                </c:pt>
                <c:pt idx="1330">
                  <c:v>2.0200000000000005</c:v>
                </c:pt>
                <c:pt idx="1331">
                  <c:v>2.2800000000000002</c:v>
                </c:pt>
                <c:pt idx="1332">
                  <c:v>2.16</c:v>
                </c:pt>
                <c:pt idx="1333">
                  <c:v>2.4000000000000004</c:v>
                </c:pt>
                <c:pt idx="1334">
                  <c:v>2.1800000000000006</c:v>
                </c:pt>
                <c:pt idx="1335">
                  <c:v>2.2400000000000002</c:v>
                </c:pt>
                <c:pt idx="1336">
                  <c:v>2.3400000000000003</c:v>
                </c:pt>
                <c:pt idx="1337">
                  <c:v>2.2000000000000002</c:v>
                </c:pt>
                <c:pt idx="1338">
                  <c:v>2.42</c:v>
                </c:pt>
                <c:pt idx="1339">
                  <c:v>2.5199999999999996</c:v>
                </c:pt>
                <c:pt idx="1340">
                  <c:v>2.2599999999999993</c:v>
                </c:pt>
                <c:pt idx="1341">
                  <c:v>2.0399999999999996</c:v>
                </c:pt>
                <c:pt idx="1342">
                  <c:v>2.3999999999999995</c:v>
                </c:pt>
                <c:pt idx="1343">
                  <c:v>1.8599999999999999</c:v>
                </c:pt>
                <c:pt idx="1344">
                  <c:v>2.0199999999999996</c:v>
                </c:pt>
                <c:pt idx="1345">
                  <c:v>2.3600000000000003</c:v>
                </c:pt>
                <c:pt idx="1346">
                  <c:v>2.56</c:v>
                </c:pt>
                <c:pt idx="1347">
                  <c:v>2.2999999999999998</c:v>
                </c:pt>
                <c:pt idx="1348">
                  <c:v>2.34</c:v>
                </c:pt>
                <c:pt idx="1349">
                  <c:v>2.5400000000000005</c:v>
                </c:pt>
                <c:pt idx="1350">
                  <c:v>1.9800000000000004</c:v>
                </c:pt>
                <c:pt idx="1351">
                  <c:v>1.2200000000000006</c:v>
                </c:pt>
                <c:pt idx="1352">
                  <c:v>1.0600000000000005</c:v>
                </c:pt>
                <c:pt idx="1353">
                  <c:v>1.4800000000000009</c:v>
                </c:pt>
                <c:pt idx="1354">
                  <c:v>1.4800000000000004</c:v>
                </c:pt>
                <c:pt idx="1355">
                  <c:v>1.9400000000000002</c:v>
                </c:pt>
                <c:pt idx="1356">
                  <c:v>2.9000000000000004</c:v>
                </c:pt>
                <c:pt idx="1357">
                  <c:v>3.3800000000000003</c:v>
                </c:pt>
                <c:pt idx="1358">
                  <c:v>3</c:v>
                </c:pt>
                <c:pt idx="1359">
                  <c:v>2.6999999999999997</c:v>
                </c:pt>
                <c:pt idx="1360">
                  <c:v>2.5599999999999996</c:v>
                </c:pt>
                <c:pt idx="1361">
                  <c:v>2.0999999999999992</c:v>
                </c:pt>
                <c:pt idx="1362">
                  <c:v>1.5799999999999996</c:v>
                </c:pt>
                <c:pt idx="1363">
                  <c:v>1.5599999999999998</c:v>
                </c:pt>
                <c:pt idx="1364">
                  <c:v>1.9000000000000004</c:v>
                </c:pt>
                <c:pt idx="1365">
                  <c:v>1.6400000000000006</c:v>
                </c:pt>
                <c:pt idx="1366">
                  <c:v>1.8200000000000003</c:v>
                </c:pt>
                <c:pt idx="1367">
                  <c:v>2.04</c:v>
                </c:pt>
                <c:pt idx="1368">
                  <c:v>1.9600000000000002</c:v>
                </c:pt>
                <c:pt idx="1369">
                  <c:v>1.3800000000000003</c:v>
                </c:pt>
                <c:pt idx="1370">
                  <c:v>1.6000000000000003</c:v>
                </c:pt>
                <c:pt idx="1371">
                  <c:v>1.4400000000000002</c:v>
                </c:pt>
                <c:pt idx="1372">
                  <c:v>1.6400000000000001</c:v>
                </c:pt>
                <c:pt idx="1373">
                  <c:v>2.1800000000000002</c:v>
                </c:pt>
                <c:pt idx="1374">
                  <c:v>2.36</c:v>
                </c:pt>
                <c:pt idx="1375">
                  <c:v>2.4399999999999995</c:v>
                </c:pt>
                <c:pt idx="1376">
                  <c:v>2.46</c:v>
                </c:pt>
                <c:pt idx="1377">
                  <c:v>2.08</c:v>
                </c:pt>
                <c:pt idx="1378">
                  <c:v>1.5400000000000005</c:v>
                </c:pt>
                <c:pt idx="1379">
                  <c:v>1.5000000000000007</c:v>
                </c:pt>
                <c:pt idx="1380">
                  <c:v>1.0400000000000014</c:v>
                </c:pt>
                <c:pt idx="1381">
                  <c:v>1.0000000000000013</c:v>
                </c:pt>
                <c:pt idx="1382">
                  <c:v>0.98000000000000109</c:v>
                </c:pt>
                <c:pt idx="1383">
                  <c:v>1.0600000000000009</c:v>
                </c:pt>
                <c:pt idx="1384">
                  <c:v>1.0200000000000002</c:v>
                </c:pt>
                <c:pt idx="1385">
                  <c:v>1.1399999999999999</c:v>
                </c:pt>
                <c:pt idx="1386">
                  <c:v>1.1399999999999999</c:v>
                </c:pt>
                <c:pt idx="1387">
                  <c:v>1.2</c:v>
                </c:pt>
                <c:pt idx="1388">
                  <c:v>1.0599999999999994</c:v>
                </c:pt>
                <c:pt idx="1389">
                  <c:v>1.0399999999999998</c:v>
                </c:pt>
                <c:pt idx="1390">
                  <c:v>1.1599999999999995</c:v>
                </c:pt>
                <c:pt idx="1391">
                  <c:v>0.97999999999999898</c:v>
                </c:pt>
                <c:pt idx="1392">
                  <c:v>1.2399999999999991</c:v>
                </c:pt>
                <c:pt idx="1393">
                  <c:v>1.3599999999999994</c:v>
                </c:pt>
                <c:pt idx="1394">
                  <c:v>1.4399999999999991</c:v>
                </c:pt>
                <c:pt idx="1395">
                  <c:v>1.4799999999999998</c:v>
                </c:pt>
                <c:pt idx="1396">
                  <c:v>1.6200000000000003</c:v>
                </c:pt>
                <c:pt idx="1397">
                  <c:v>1.44</c:v>
                </c:pt>
                <c:pt idx="1398">
                  <c:v>1.5399999999999998</c:v>
                </c:pt>
                <c:pt idx="1399">
                  <c:v>1.9800000000000004</c:v>
                </c:pt>
                <c:pt idx="1400">
                  <c:v>2.0800000000000005</c:v>
                </c:pt>
                <c:pt idx="1401">
                  <c:v>2.04</c:v>
                </c:pt>
                <c:pt idx="1402">
                  <c:v>1.9600000000000002</c:v>
                </c:pt>
                <c:pt idx="1403">
                  <c:v>1.6200000000000003</c:v>
                </c:pt>
                <c:pt idx="1404">
                  <c:v>1.0800000000000005</c:v>
                </c:pt>
                <c:pt idx="1405">
                  <c:v>0.92000000000000104</c:v>
                </c:pt>
                <c:pt idx="1406">
                  <c:v>1.1600000000000008</c:v>
                </c:pt>
                <c:pt idx="1407">
                  <c:v>1.2600000000000009</c:v>
                </c:pt>
                <c:pt idx="1408">
                  <c:v>1.9600000000000009</c:v>
                </c:pt>
                <c:pt idx="1409">
                  <c:v>2.5200000000000005</c:v>
                </c:pt>
                <c:pt idx="1410">
                  <c:v>2.5599999999999996</c:v>
                </c:pt>
                <c:pt idx="1411">
                  <c:v>2.2000000000000002</c:v>
                </c:pt>
                <c:pt idx="1412">
                  <c:v>2.1800000000000006</c:v>
                </c:pt>
                <c:pt idx="1413">
                  <c:v>1.7200000000000002</c:v>
                </c:pt>
                <c:pt idx="1414">
                  <c:v>1.4000000000000008</c:v>
                </c:pt>
                <c:pt idx="1415">
                  <c:v>1.680000000000001</c:v>
                </c:pt>
                <c:pt idx="1416">
                  <c:v>1.8600000000000008</c:v>
                </c:pt>
                <c:pt idx="1417">
                  <c:v>2.1000000000000005</c:v>
                </c:pt>
                <c:pt idx="1418">
                  <c:v>2.1000000000000005</c:v>
                </c:pt>
                <c:pt idx="1419">
                  <c:v>2.02</c:v>
                </c:pt>
                <c:pt idx="1420">
                  <c:v>1.9599999999999997</c:v>
                </c:pt>
                <c:pt idx="1421">
                  <c:v>2.08</c:v>
                </c:pt>
                <c:pt idx="1422">
                  <c:v>1.56</c:v>
                </c:pt>
                <c:pt idx="1423">
                  <c:v>1.5</c:v>
                </c:pt>
                <c:pt idx="1424">
                  <c:v>1.5199999999999996</c:v>
                </c:pt>
                <c:pt idx="1425">
                  <c:v>1.7</c:v>
                </c:pt>
                <c:pt idx="1426">
                  <c:v>1.2999999999999996</c:v>
                </c:pt>
                <c:pt idx="1427">
                  <c:v>1.4999999999999996</c:v>
                </c:pt>
                <c:pt idx="1428">
                  <c:v>1.4399999999999995</c:v>
                </c:pt>
                <c:pt idx="1429">
                  <c:v>1.42</c:v>
                </c:pt>
                <c:pt idx="1430">
                  <c:v>0.97999999999999932</c:v>
                </c:pt>
                <c:pt idx="1431">
                  <c:v>1.2599999999999993</c:v>
                </c:pt>
                <c:pt idx="1432">
                  <c:v>1.2599999999999993</c:v>
                </c:pt>
                <c:pt idx="1433">
                  <c:v>1.5799999999999996</c:v>
                </c:pt>
                <c:pt idx="1434">
                  <c:v>1.3399999999999999</c:v>
                </c:pt>
                <c:pt idx="1435">
                  <c:v>1.1400000000000001</c:v>
                </c:pt>
                <c:pt idx="1436">
                  <c:v>0.90000000000000069</c:v>
                </c:pt>
                <c:pt idx="1437">
                  <c:v>1.2000000000000006</c:v>
                </c:pt>
                <c:pt idx="1438">
                  <c:v>0.92000000000000026</c:v>
                </c:pt>
                <c:pt idx="1439">
                  <c:v>1.0400000000000005</c:v>
                </c:pt>
                <c:pt idx="1440">
                  <c:v>1.2600000000000005</c:v>
                </c:pt>
                <c:pt idx="1441">
                  <c:v>1.2600000000000005</c:v>
                </c:pt>
                <c:pt idx="1442">
                  <c:v>0.86000000000000054</c:v>
                </c:pt>
                <c:pt idx="1443">
                  <c:v>0.60000000000000109</c:v>
                </c:pt>
                <c:pt idx="1444">
                  <c:v>1.1400000000000001</c:v>
                </c:pt>
                <c:pt idx="1445">
                  <c:v>0.89999999999999969</c:v>
                </c:pt>
                <c:pt idx="1446">
                  <c:v>1.0199999999999996</c:v>
                </c:pt>
                <c:pt idx="1447">
                  <c:v>1.2799999999999998</c:v>
                </c:pt>
                <c:pt idx="1448">
                  <c:v>1.8399999999999999</c:v>
                </c:pt>
                <c:pt idx="1449">
                  <c:v>1.2800000000000005</c:v>
                </c:pt>
                <c:pt idx="1450">
                  <c:v>1.2200000000000011</c:v>
                </c:pt>
                <c:pt idx="1451">
                  <c:v>0.98000000000000109</c:v>
                </c:pt>
                <c:pt idx="1452">
                  <c:v>0.66000000000000081</c:v>
                </c:pt>
                <c:pt idx="1453">
                  <c:v>0.32000000000000101</c:v>
                </c:pt>
                <c:pt idx="1454">
                  <c:v>0.36000000000000087</c:v>
                </c:pt>
                <c:pt idx="1455">
                  <c:v>0.50000000000000067</c:v>
                </c:pt>
                <c:pt idx="1456">
                  <c:v>0.26000000000000012</c:v>
                </c:pt>
                <c:pt idx="1457">
                  <c:v>0.42000000000000026</c:v>
                </c:pt>
                <c:pt idx="1458">
                  <c:v>0.42000000000000026</c:v>
                </c:pt>
                <c:pt idx="1459">
                  <c:v>0.48000000000000043</c:v>
                </c:pt>
                <c:pt idx="1460">
                  <c:v>0.40000000000000069</c:v>
                </c:pt>
                <c:pt idx="1461">
                  <c:v>1.1600000000000008</c:v>
                </c:pt>
                <c:pt idx="1462">
                  <c:v>1.2000000000000015</c:v>
                </c:pt>
                <c:pt idx="1463">
                  <c:v>1.0000000000000007</c:v>
                </c:pt>
                <c:pt idx="1464">
                  <c:v>0.92000000000000104</c:v>
                </c:pt>
                <c:pt idx="1465">
                  <c:v>0.82000000000000095</c:v>
                </c:pt>
                <c:pt idx="1466">
                  <c:v>0.72000000000000097</c:v>
                </c:pt>
                <c:pt idx="1467">
                  <c:v>0.56000000000000016</c:v>
                </c:pt>
                <c:pt idx="1468">
                  <c:v>0.76000000000000012</c:v>
                </c:pt>
                <c:pt idx="1469">
                  <c:v>0.7</c:v>
                </c:pt>
                <c:pt idx="1470">
                  <c:v>0.6</c:v>
                </c:pt>
                <c:pt idx="1471">
                  <c:v>0.13999999999999985</c:v>
                </c:pt>
                <c:pt idx="1472">
                  <c:v>0.18000000000000044</c:v>
                </c:pt>
                <c:pt idx="1473">
                  <c:v>-0.11999999999999886</c:v>
                </c:pt>
                <c:pt idx="1474">
                  <c:v>0.12000000000000099</c:v>
                </c:pt>
                <c:pt idx="1475">
                  <c:v>0.54000000000000059</c:v>
                </c:pt>
                <c:pt idx="1476">
                  <c:v>0.88000000000000045</c:v>
                </c:pt>
                <c:pt idx="1477">
                  <c:v>1.3400000000000005</c:v>
                </c:pt>
                <c:pt idx="1478">
                  <c:v>1.7200000000000002</c:v>
                </c:pt>
                <c:pt idx="1479">
                  <c:v>1.6</c:v>
                </c:pt>
                <c:pt idx="1480">
                  <c:v>1.6400000000000006</c:v>
                </c:pt>
                <c:pt idx="1481">
                  <c:v>1.5200000000000009</c:v>
                </c:pt>
                <c:pt idx="1482">
                  <c:v>1.0200000000000002</c:v>
                </c:pt>
                <c:pt idx="1483">
                  <c:v>1.06</c:v>
                </c:pt>
                <c:pt idx="1484">
                  <c:v>0.8600000000000001</c:v>
                </c:pt>
                <c:pt idx="1485">
                  <c:v>0.81999999999999962</c:v>
                </c:pt>
                <c:pt idx="1486">
                  <c:v>0.93999999999999917</c:v>
                </c:pt>
                <c:pt idx="1487">
                  <c:v>1.379999999999999</c:v>
                </c:pt>
                <c:pt idx="1488">
                  <c:v>1.579999999999999</c:v>
                </c:pt>
                <c:pt idx="1489">
                  <c:v>1.3199999999999996</c:v>
                </c:pt>
                <c:pt idx="1490">
                  <c:v>1.3399999999999999</c:v>
                </c:pt>
                <c:pt idx="1491">
                  <c:v>1.5399999999999998</c:v>
                </c:pt>
                <c:pt idx="1492">
                  <c:v>1.2399999999999998</c:v>
                </c:pt>
                <c:pt idx="1493">
                  <c:v>0.88000000000000045</c:v>
                </c:pt>
                <c:pt idx="1494">
                  <c:v>1.3799999999999997</c:v>
                </c:pt>
                <c:pt idx="1495">
                  <c:v>1.3599999999999994</c:v>
                </c:pt>
                <c:pt idx="1496">
                  <c:v>1.3199999999999996</c:v>
                </c:pt>
                <c:pt idx="1497">
                  <c:v>1.5</c:v>
                </c:pt>
                <c:pt idx="1498">
                  <c:v>1.8399999999999992</c:v>
                </c:pt>
                <c:pt idx="1499">
                  <c:v>2.0199999999999996</c:v>
                </c:pt>
                <c:pt idx="1500">
                  <c:v>2.34</c:v>
                </c:pt>
                <c:pt idx="1501">
                  <c:v>2.4400000000000004</c:v>
                </c:pt>
                <c:pt idx="1502">
                  <c:v>2.46</c:v>
                </c:pt>
                <c:pt idx="1503">
                  <c:v>2.2400000000000007</c:v>
                </c:pt>
                <c:pt idx="1504">
                  <c:v>2.0800000000000005</c:v>
                </c:pt>
                <c:pt idx="1505">
                  <c:v>1.7600000000000009</c:v>
                </c:pt>
                <c:pt idx="1506">
                  <c:v>1.86</c:v>
                </c:pt>
                <c:pt idx="1507">
                  <c:v>1.9200000000000006</c:v>
                </c:pt>
                <c:pt idx="1508">
                  <c:v>2.14</c:v>
                </c:pt>
                <c:pt idx="1509">
                  <c:v>2.38</c:v>
                </c:pt>
                <c:pt idx="1510">
                  <c:v>2.94</c:v>
                </c:pt>
                <c:pt idx="1511">
                  <c:v>2.74</c:v>
                </c:pt>
                <c:pt idx="1512">
                  <c:v>2.62</c:v>
                </c:pt>
                <c:pt idx="1513">
                  <c:v>2.7800000000000002</c:v>
                </c:pt>
                <c:pt idx="1514">
                  <c:v>3.0400000000000005</c:v>
                </c:pt>
                <c:pt idx="1515">
                  <c:v>2.92</c:v>
                </c:pt>
                <c:pt idx="1516">
                  <c:v>3.28</c:v>
                </c:pt>
                <c:pt idx="1517">
                  <c:v>3.5200000000000005</c:v>
                </c:pt>
                <c:pt idx="1518">
                  <c:v>3.5400000000000005</c:v>
                </c:pt>
                <c:pt idx="1519">
                  <c:v>3.3</c:v>
                </c:pt>
                <c:pt idx="1520">
                  <c:v>3.22</c:v>
                </c:pt>
                <c:pt idx="1521">
                  <c:v>2.82</c:v>
                </c:pt>
                <c:pt idx="1522">
                  <c:v>2.7600000000000002</c:v>
                </c:pt>
                <c:pt idx="1523">
                  <c:v>2.62</c:v>
                </c:pt>
                <c:pt idx="1524">
                  <c:v>2.56</c:v>
                </c:pt>
                <c:pt idx="1525">
                  <c:v>2.38</c:v>
                </c:pt>
                <c:pt idx="1526">
                  <c:v>2.3199999999999998</c:v>
                </c:pt>
                <c:pt idx="1527">
                  <c:v>2.1</c:v>
                </c:pt>
                <c:pt idx="1528">
                  <c:v>1.8199999999999996</c:v>
                </c:pt>
                <c:pt idx="1529">
                  <c:v>1.7399999999999998</c:v>
                </c:pt>
                <c:pt idx="1530">
                  <c:v>2.02</c:v>
                </c:pt>
                <c:pt idx="1531">
                  <c:v>1.86</c:v>
                </c:pt>
                <c:pt idx="1532">
                  <c:v>1.8199999999999998</c:v>
                </c:pt>
                <c:pt idx="1533">
                  <c:v>2.12</c:v>
                </c:pt>
                <c:pt idx="1534">
                  <c:v>2.7</c:v>
                </c:pt>
                <c:pt idx="1535">
                  <c:v>2.4000000000000004</c:v>
                </c:pt>
                <c:pt idx="1536">
                  <c:v>2.8000000000000003</c:v>
                </c:pt>
                <c:pt idx="1537">
                  <c:v>3</c:v>
                </c:pt>
                <c:pt idx="1538">
                  <c:v>2.6799999999999997</c:v>
                </c:pt>
                <c:pt idx="1539">
                  <c:v>2.3999999999999995</c:v>
                </c:pt>
                <c:pt idx="1540">
                  <c:v>2.5799999999999996</c:v>
                </c:pt>
                <c:pt idx="1541">
                  <c:v>2.5199999999999996</c:v>
                </c:pt>
                <c:pt idx="1542">
                  <c:v>2.7199999999999998</c:v>
                </c:pt>
                <c:pt idx="1543">
                  <c:v>3.0599999999999996</c:v>
                </c:pt>
                <c:pt idx="1544">
                  <c:v>2.9999999999999996</c:v>
                </c:pt>
                <c:pt idx="1545">
                  <c:v>3.1999999999999997</c:v>
                </c:pt>
                <c:pt idx="1546">
                  <c:v>3.7</c:v>
                </c:pt>
                <c:pt idx="1547">
                  <c:v>3.6399999999999997</c:v>
                </c:pt>
                <c:pt idx="1548">
                  <c:v>3.5</c:v>
                </c:pt>
                <c:pt idx="1549">
                  <c:v>3.5200000000000005</c:v>
                </c:pt>
                <c:pt idx="1550">
                  <c:v>3.22</c:v>
                </c:pt>
                <c:pt idx="1551">
                  <c:v>2.96</c:v>
                </c:pt>
                <c:pt idx="1552">
                  <c:v>2.8</c:v>
                </c:pt>
                <c:pt idx="1553">
                  <c:v>2.44</c:v>
                </c:pt>
                <c:pt idx="1554">
                  <c:v>2.0199999999999996</c:v>
                </c:pt>
                <c:pt idx="1555">
                  <c:v>2.1199999999999997</c:v>
                </c:pt>
                <c:pt idx="1556">
                  <c:v>1.7399999999999995</c:v>
                </c:pt>
                <c:pt idx="1557">
                  <c:v>1.7399999999999998</c:v>
                </c:pt>
                <c:pt idx="1558">
                  <c:v>1.8</c:v>
                </c:pt>
                <c:pt idx="1559">
                  <c:v>1.6</c:v>
                </c:pt>
                <c:pt idx="1560">
                  <c:v>1.2599999999999998</c:v>
                </c:pt>
                <c:pt idx="1561">
                  <c:v>1.1799999999999997</c:v>
                </c:pt>
                <c:pt idx="1562">
                  <c:v>1.1599999999999995</c:v>
                </c:pt>
                <c:pt idx="1563">
                  <c:v>1.4799999999999993</c:v>
                </c:pt>
                <c:pt idx="1564">
                  <c:v>2.0799999999999992</c:v>
                </c:pt>
                <c:pt idx="1565">
                  <c:v>1.8999999999999997</c:v>
                </c:pt>
                <c:pt idx="1566">
                  <c:v>1.7199999999999995</c:v>
                </c:pt>
                <c:pt idx="1567">
                  <c:v>1.6799999999999997</c:v>
                </c:pt>
                <c:pt idx="1568">
                  <c:v>1.3</c:v>
                </c:pt>
                <c:pt idx="1569">
                  <c:v>0.48000000000000009</c:v>
                </c:pt>
                <c:pt idx="1570">
                  <c:v>0.41999999999999993</c:v>
                </c:pt>
                <c:pt idx="1571">
                  <c:v>0.5</c:v>
                </c:pt>
                <c:pt idx="1572">
                  <c:v>-3.9999999999999855E-2</c:v>
                </c:pt>
                <c:pt idx="1573">
                  <c:v>-0.25999999999999979</c:v>
                </c:pt>
                <c:pt idx="1574">
                  <c:v>-0.11999999999999958</c:v>
                </c:pt>
                <c:pt idx="1575">
                  <c:v>0.1600000000000005</c:v>
                </c:pt>
                <c:pt idx="1576">
                  <c:v>0.12000000000000063</c:v>
                </c:pt>
                <c:pt idx="1577">
                  <c:v>0.14000000000000093</c:v>
                </c:pt>
                <c:pt idx="1578">
                  <c:v>0.30000000000000071</c:v>
                </c:pt>
                <c:pt idx="1579">
                  <c:v>0.12000000000000063</c:v>
                </c:pt>
                <c:pt idx="1580">
                  <c:v>-5.999999999999979E-2</c:v>
                </c:pt>
                <c:pt idx="1581">
                  <c:v>-0.29999999999999966</c:v>
                </c:pt>
                <c:pt idx="1582">
                  <c:v>-5.999999999999979E-2</c:v>
                </c:pt>
                <c:pt idx="1583">
                  <c:v>3.5527136788005011E-16</c:v>
                </c:pt>
                <c:pt idx="1584">
                  <c:v>0.32000000000000028</c:v>
                </c:pt>
                <c:pt idx="1585">
                  <c:v>6.0000000000000497E-2</c:v>
                </c:pt>
                <c:pt idx="1586">
                  <c:v>0.28000000000000042</c:v>
                </c:pt>
                <c:pt idx="1587">
                  <c:v>-1.9999999999999928E-2</c:v>
                </c:pt>
                <c:pt idx="1588">
                  <c:v>0.18000000000000008</c:v>
                </c:pt>
                <c:pt idx="1589">
                  <c:v>0.1600000000000005</c:v>
                </c:pt>
                <c:pt idx="1590">
                  <c:v>0.48000000000000043</c:v>
                </c:pt>
                <c:pt idx="1591">
                  <c:v>0.50000000000000033</c:v>
                </c:pt>
                <c:pt idx="1592">
                  <c:v>0.9</c:v>
                </c:pt>
                <c:pt idx="1593">
                  <c:v>0.6</c:v>
                </c:pt>
                <c:pt idx="1594">
                  <c:v>0.4399999999999995</c:v>
                </c:pt>
                <c:pt idx="1595">
                  <c:v>0.49999999999999967</c:v>
                </c:pt>
                <c:pt idx="1596">
                  <c:v>0.39999999999999963</c:v>
                </c:pt>
                <c:pt idx="1597">
                  <c:v>-9.9999999999999645E-2</c:v>
                </c:pt>
                <c:pt idx="1598">
                  <c:v>-0.19999999999999965</c:v>
                </c:pt>
                <c:pt idx="1599">
                  <c:v>-0.11999999999999958</c:v>
                </c:pt>
                <c:pt idx="1600">
                  <c:v>1.0658141036401502E-15</c:v>
                </c:pt>
                <c:pt idx="1601">
                  <c:v>-3.9999999999998793E-2</c:v>
                </c:pt>
                <c:pt idx="1602">
                  <c:v>0.42000000000000065</c:v>
                </c:pt>
                <c:pt idx="1603">
                  <c:v>0.46000000000000052</c:v>
                </c:pt>
                <c:pt idx="1604">
                  <c:v>0.78000000000000114</c:v>
                </c:pt>
                <c:pt idx="1605">
                  <c:v>0.68000000000000038</c:v>
                </c:pt>
                <c:pt idx="1606">
                  <c:v>0.8600000000000001</c:v>
                </c:pt>
                <c:pt idx="1607">
                  <c:v>0.48000000000000009</c:v>
                </c:pt>
                <c:pt idx="1608">
                  <c:v>0.58000000000000007</c:v>
                </c:pt>
                <c:pt idx="1609">
                  <c:v>0.21999999999999958</c:v>
                </c:pt>
                <c:pt idx="1610">
                  <c:v>0.19999999999999929</c:v>
                </c:pt>
                <c:pt idx="1611">
                  <c:v>5.9999999999999429E-2</c:v>
                </c:pt>
                <c:pt idx="1612">
                  <c:v>0.35999999999999976</c:v>
                </c:pt>
                <c:pt idx="1613">
                  <c:v>0.33999999999999986</c:v>
                </c:pt>
                <c:pt idx="1614">
                  <c:v>0.11999999999999993</c:v>
                </c:pt>
                <c:pt idx="1615">
                  <c:v>-0.37999999999999934</c:v>
                </c:pt>
                <c:pt idx="1616">
                  <c:v>-0.33999999999999952</c:v>
                </c:pt>
                <c:pt idx="1617">
                  <c:v>-0.27999999999999969</c:v>
                </c:pt>
                <c:pt idx="1618">
                  <c:v>-0.48000000000000009</c:v>
                </c:pt>
                <c:pt idx="1619">
                  <c:v>0.15999999999999978</c:v>
                </c:pt>
                <c:pt idx="1620">
                  <c:v>0.3599999999999991</c:v>
                </c:pt>
                <c:pt idx="1621">
                  <c:v>0.47999999999999898</c:v>
                </c:pt>
                <c:pt idx="1622">
                  <c:v>0.55999999999999905</c:v>
                </c:pt>
                <c:pt idx="1623">
                  <c:v>0.59999999999999931</c:v>
                </c:pt>
                <c:pt idx="1624">
                  <c:v>1.9999999999999574E-2</c:v>
                </c:pt>
                <c:pt idx="1625">
                  <c:v>7.999999999999971E-2</c:v>
                </c:pt>
                <c:pt idx="1626">
                  <c:v>-4.0000000000000216E-2</c:v>
                </c:pt>
                <c:pt idx="1627">
                  <c:v>-0.15999999999999978</c:v>
                </c:pt>
                <c:pt idx="1628">
                  <c:v>0.26000000000000012</c:v>
                </c:pt>
                <c:pt idx="1629">
                  <c:v>0.42000000000000026</c:v>
                </c:pt>
                <c:pt idx="1630">
                  <c:v>0.90000000000000036</c:v>
                </c:pt>
                <c:pt idx="1631">
                  <c:v>0.9</c:v>
                </c:pt>
                <c:pt idx="1632">
                  <c:v>0.81999999999999962</c:v>
                </c:pt>
                <c:pt idx="1633">
                  <c:v>0.85999999999999943</c:v>
                </c:pt>
                <c:pt idx="1634">
                  <c:v>1.079999999999999</c:v>
                </c:pt>
                <c:pt idx="1635">
                  <c:v>0.91999999999999926</c:v>
                </c:pt>
                <c:pt idx="1636">
                  <c:v>1.0599999999999994</c:v>
                </c:pt>
                <c:pt idx="1637">
                  <c:v>1.4199999999999995</c:v>
                </c:pt>
                <c:pt idx="1638">
                  <c:v>1.3199999999999998</c:v>
                </c:pt>
                <c:pt idx="1639">
                  <c:v>1.3599999999999999</c:v>
                </c:pt>
                <c:pt idx="1640">
                  <c:v>0.93999999999999984</c:v>
                </c:pt>
                <c:pt idx="1641">
                  <c:v>0.37999999999999973</c:v>
                </c:pt>
                <c:pt idx="1642">
                  <c:v>0.21999999999999958</c:v>
                </c:pt>
                <c:pt idx="1643">
                  <c:v>0.33999999999999952</c:v>
                </c:pt>
                <c:pt idx="1644">
                  <c:v>7.9999999999999363E-2</c:v>
                </c:pt>
                <c:pt idx="1645">
                  <c:v>0.3999999999999993</c:v>
                </c:pt>
                <c:pt idx="1646">
                  <c:v>1.0399999999999996</c:v>
                </c:pt>
                <c:pt idx="1647">
                  <c:v>0.67999999999999938</c:v>
                </c:pt>
                <c:pt idx="1648">
                  <c:v>0.47999999999999898</c:v>
                </c:pt>
                <c:pt idx="1649">
                  <c:v>0.7399999999999991</c:v>
                </c:pt>
                <c:pt idx="1650">
                  <c:v>0.57999999999999896</c:v>
                </c:pt>
                <c:pt idx="1651">
                  <c:v>0.49999999999999928</c:v>
                </c:pt>
                <c:pt idx="1652">
                  <c:v>0.85999999999999943</c:v>
                </c:pt>
                <c:pt idx="1653">
                  <c:v>0.85999999999999976</c:v>
                </c:pt>
                <c:pt idx="1654">
                  <c:v>0.35999999999999976</c:v>
                </c:pt>
                <c:pt idx="1655">
                  <c:v>0.33999999999999952</c:v>
                </c:pt>
                <c:pt idx="1656">
                  <c:v>-2.0000000000000996E-2</c:v>
                </c:pt>
                <c:pt idx="1657">
                  <c:v>-0.18000000000000077</c:v>
                </c:pt>
                <c:pt idx="1658">
                  <c:v>-0.2800000000000008</c:v>
                </c:pt>
                <c:pt idx="1659">
                  <c:v>3.9999999999999147E-2</c:v>
                </c:pt>
                <c:pt idx="1660">
                  <c:v>-0.18000000000000044</c:v>
                </c:pt>
                <c:pt idx="1661">
                  <c:v>-3.9999999999999855E-2</c:v>
                </c:pt>
                <c:pt idx="1662">
                  <c:v>-0.11999999999999993</c:v>
                </c:pt>
                <c:pt idx="1663">
                  <c:v>8.0000000000000432E-2</c:v>
                </c:pt>
                <c:pt idx="1664">
                  <c:v>0.12000000000000063</c:v>
                </c:pt>
                <c:pt idx="1665">
                  <c:v>0.80000000000000104</c:v>
                </c:pt>
                <c:pt idx="1666">
                  <c:v>0.96000000000000052</c:v>
                </c:pt>
                <c:pt idx="1667">
                  <c:v>1.2600000000000005</c:v>
                </c:pt>
                <c:pt idx="1668">
                  <c:v>1.08</c:v>
                </c:pt>
                <c:pt idx="1669">
                  <c:v>0.59999999999999964</c:v>
                </c:pt>
                <c:pt idx="1670">
                  <c:v>-7.1054273576010023E-16</c:v>
                </c:pt>
                <c:pt idx="1671">
                  <c:v>0.13999999999999915</c:v>
                </c:pt>
                <c:pt idx="1672">
                  <c:v>-4.0000000000001278E-2</c:v>
                </c:pt>
                <c:pt idx="1673">
                  <c:v>-4.0000000000000924E-2</c:v>
                </c:pt>
                <c:pt idx="1674">
                  <c:v>0.69999999999999962</c:v>
                </c:pt>
                <c:pt idx="1675">
                  <c:v>0.93999999999999984</c:v>
                </c:pt>
                <c:pt idx="1676">
                  <c:v>1.0400000000000005</c:v>
                </c:pt>
                <c:pt idx="1677">
                  <c:v>1.0200000000000009</c:v>
                </c:pt>
                <c:pt idx="1678">
                  <c:v>1.2600000000000009</c:v>
                </c:pt>
                <c:pt idx="1679">
                  <c:v>1.1200000000000003</c:v>
                </c:pt>
                <c:pt idx="1680">
                  <c:v>1.0799999999999996</c:v>
                </c:pt>
                <c:pt idx="1681">
                  <c:v>0.95999999999999941</c:v>
                </c:pt>
                <c:pt idx="1682">
                  <c:v>1.1000000000000001</c:v>
                </c:pt>
                <c:pt idx="1683">
                  <c:v>0.71999999999999953</c:v>
                </c:pt>
                <c:pt idx="1684">
                  <c:v>0.57999999999999974</c:v>
                </c:pt>
                <c:pt idx="1685">
                  <c:v>0.67999999999999972</c:v>
                </c:pt>
                <c:pt idx="1686">
                  <c:v>0.4199999999999996</c:v>
                </c:pt>
                <c:pt idx="1687">
                  <c:v>0.37999999999999901</c:v>
                </c:pt>
                <c:pt idx="1688">
                  <c:v>0.27999999999999936</c:v>
                </c:pt>
                <c:pt idx="1689">
                  <c:v>0.18000000000000008</c:v>
                </c:pt>
                <c:pt idx="1690">
                  <c:v>0.30000000000000038</c:v>
                </c:pt>
                <c:pt idx="1691">
                  <c:v>0.12000000000000063</c:v>
                </c:pt>
                <c:pt idx="1692">
                  <c:v>-0.11999999999999922</c:v>
                </c:pt>
                <c:pt idx="1693">
                  <c:v>0.40000000000000069</c:v>
                </c:pt>
                <c:pt idx="1694">
                  <c:v>0.78000000000000047</c:v>
                </c:pt>
                <c:pt idx="1695">
                  <c:v>0.74000000000000055</c:v>
                </c:pt>
                <c:pt idx="1696">
                  <c:v>1.3800000000000003</c:v>
                </c:pt>
                <c:pt idx="1697">
                  <c:v>1.56</c:v>
                </c:pt>
                <c:pt idx="1698">
                  <c:v>1.5199999999999996</c:v>
                </c:pt>
                <c:pt idx="1699">
                  <c:v>1.4599999999999995</c:v>
                </c:pt>
                <c:pt idx="1700">
                  <c:v>1.5799999999999996</c:v>
                </c:pt>
                <c:pt idx="1701">
                  <c:v>1.5</c:v>
                </c:pt>
                <c:pt idx="1702">
                  <c:v>1.4200000000000004</c:v>
                </c:pt>
                <c:pt idx="1703">
                  <c:v>1.3800000000000003</c:v>
                </c:pt>
                <c:pt idx="1704">
                  <c:v>1.4600000000000002</c:v>
                </c:pt>
                <c:pt idx="1705">
                  <c:v>1.3199999999999996</c:v>
                </c:pt>
                <c:pt idx="1706">
                  <c:v>1.3999999999999992</c:v>
                </c:pt>
                <c:pt idx="1707">
                  <c:v>1.5999999999999992</c:v>
                </c:pt>
                <c:pt idx="1708">
                  <c:v>1.7599999999999993</c:v>
                </c:pt>
                <c:pt idx="1709">
                  <c:v>1.7199999999999995</c:v>
                </c:pt>
                <c:pt idx="1710">
                  <c:v>1.6999999999999993</c:v>
                </c:pt>
                <c:pt idx="1711">
                  <c:v>1.6799999999999997</c:v>
                </c:pt>
                <c:pt idx="1712">
                  <c:v>1.9199999999999995</c:v>
                </c:pt>
                <c:pt idx="1713">
                  <c:v>1.2799999999999998</c:v>
                </c:pt>
                <c:pt idx="1714">
                  <c:v>1.2600000000000002</c:v>
                </c:pt>
                <c:pt idx="1715">
                  <c:v>1.4600000000000009</c:v>
                </c:pt>
                <c:pt idx="1716">
                  <c:v>1.5800000000000005</c:v>
                </c:pt>
                <c:pt idx="1717">
                  <c:v>1.2200000000000002</c:v>
                </c:pt>
                <c:pt idx="1718">
                  <c:v>2.0199999999999996</c:v>
                </c:pt>
                <c:pt idx="1719">
                  <c:v>2.06</c:v>
                </c:pt>
                <c:pt idx="1720">
                  <c:v>1.64</c:v>
                </c:pt>
                <c:pt idx="1721">
                  <c:v>1.1999999999999993</c:v>
                </c:pt>
                <c:pt idx="1722">
                  <c:v>1.3999999999999986</c:v>
                </c:pt>
                <c:pt idx="1723">
                  <c:v>1.2599999999999993</c:v>
                </c:pt>
                <c:pt idx="1724">
                  <c:v>1.0999999999999985</c:v>
                </c:pt>
                <c:pt idx="1725">
                  <c:v>1.3999999999999986</c:v>
                </c:pt>
                <c:pt idx="1726">
                  <c:v>1.2599999999999993</c:v>
                </c:pt>
                <c:pt idx="1727">
                  <c:v>1.3400000000000005</c:v>
                </c:pt>
                <c:pt idx="1728">
                  <c:v>1.180000000000001</c:v>
                </c:pt>
                <c:pt idx="1729">
                  <c:v>1.3800000000000012</c:v>
                </c:pt>
                <c:pt idx="1730">
                  <c:v>1.1600000000000008</c:v>
                </c:pt>
                <c:pt idx="1731">
                  <c:v>1.6200000000000003</c:v>
                </c:pt>
                <c:pt idx="1732">
                  <c:v>1.5599999999999994</c:v>
                </c:pt>
                <c:pt idx="1733">
                  <c:v>1.4399999999999991</c:v>
                </c:pt>
                <c:pt idx="1734">
                  <c:v>1.1799999999999984</c:v>
                </c:pt>
                <c:pt idx="1735">
                  <c:v>1.2999999999999985</c:v>
                </c:pt>
                <c:pt idx="1736">
                  <c:v>0.95999999999999941</c:v>
                </c:pt>
                <c:pt idx="1737">
                  <c:v>0.81999999999999884</c:v>
                </c:pt>
                <c:pt idx="1738">
                  <c:v>1.0199999999999989</c:v>
                </c:pt>
                <c:pt idx="1739">
                  <c:v>1.0599999999999994</c:v>
                </c:pt>
                <c:pt idx="1740">
                  <c:v>1.2599999999999993</c:v>
                </c:pt>
                <c:pt idx="1741">
                  <c:v>1.0799999999999983</c:v>
                </c:pt>
                <c:pt idx="1742">
                  <c:v>1.2199999999999989</c:v>
                </c:pt>
                <c:pt idx="1743">
                  <c:v>1.3399999999999992</c:v>
                </c:pt>
                <c:pt idx="1744">
                  <c:v>1.2599999999999993</c:v>
                </c:pt>
                <c:pt idx="1745">
                  <c:v>0.8</c:v>
                </c:pt>
                <c:pt idx="1746">
                  <c:v>1.1400000000000006</c:v>
                </c:pt>
                <c:pt idx="1747">
                  <c:v>0.82000000000000173</c:v>
                </c:pt>
                <c:pt idx="1748">
                  <c:v>0.34000000000000058</c:v>
                </c:pt>
                <c:pt idx="1749">
                  <c:v>0.16000000000000086</c:v>
                </c:pt>
                <c:pt idx="1750">
                  <c:v>0.14000000000000057</c:v>
                </c:pt>
                <c:pt idx="1751">
                  <c:v>-0.35999999999999943</c:v>
                </c:pt>
                <c:pt idx="1752">
                  <c:v>-0.21999999999999886</c:v>
                </c:pt>
                <c:pt idx="1753">
                  <c:v>2.0000000000001704E-2</c:v>
                </c:pt>
                <c:pt idx="1754">
                  <c:v>0.36000000000000226</c:v>
                </c:pt>
                <c:pt idx="1755">
                  <c:v>0.78000000000000258</c:v>
                </c:pt>
                <c:pt idx="1756">
                  <c:v>0.78000000000000258</c:v>
                </c:pt>
                <c:pt idx="1757">
                  <c:v>0.66000000000000081</c:v>
                </c:pt>
                <c:pt idx="1758">
                  <c:v>0.87999999999999967</c:v>
                </c:pt>
                <c:pt idx="1759">
                  <c:v>0.57999999999999829</c:v>
                </c:pt>
                <c:pt idx="1760">
                  <c:v>0.31999999999999745</c:v>
                </c:pt>
                <c:pt idx="1761">
                  <c:v>0.5399999999999977</c:v>
                </c:pt>
                <c:pt idx="1762">
                  <c:v>0.61999999999999889</c:v>
                </c:pt>
                <c:pt idx="1763">
                  <c:v>0.23999999999999916</c:v>
                </c:pt>
                <c:pt idx="1764">
                  <c:v>0.41999999999999887</c:v>
                </c:pt>
                <c:pt idx="1765">
                  <c:v>0.65999999999999948</c:v>
                </c:pt>
                <c:pt idx="1766">
                  <c:v>0.65999999999999948</c:v>
                </c:pt>
                <c:pt idx="1767">
                  <c:v>0.45999999999999941</c:v>
                </c:pt>
                <c:pt idx="1768">
                  <c:v>0.4</c:v>
                </c:pt>
                <c:pt idx="1769">
                  <c:v>0.12000000000000029</c:v>
                </c:pt>
                <c:pt idx="1770">
                  <c:v>-0.36000000000000087</c:v>
                </c:pt>
                <c:pt idx="1771">
                  <c:v>-0.14000000000000198</c:v>
                </c:pt>
                <c:pt idx="1772">
                  <c:v>0.19999999999999715</c:v>
                </c:pt>
                <c:pt idx="1773">
                  <c:v>0.35999999999999799</c:v>
                </c:pt>
                <c:pt idx="1774">
                  <c:v>0.2999999999999986</c:v>
                </c:pt>
                <c:pt idx="1775">
                  <c:v>0.49999999999999856</c:v>
                </c:pt>
                <c:pt idx="1776">
                  <c:v>0.21999999999999886</c:v>
                </c:pt>
                <c:pt idx="1777">
                  <c:v>0.12000000000000029</c:v>
                </c:pt>
                <c:pt idx="1778">
                  <c:v>3.9999999999999147E-2</c:v>
                </c:pt>
                <c:pt idx="1779">
                  <c:v>0.67999999999999972</c:v>
                </c:pt>
                <c:pt idx="1780">
                  <c:v>0.52000000000000024</c:v>
                </c:pt>
                <c:pt idx="1781">
                  <c:v>0.7600000000000009</c:v>
                </c:pt>
                <c:pt idx="1782">
                  <c:v>0.85999999999999943</c:v>
                </c:pt>
                <c:pt idx="1783">
                  <c:v>0.83999999999999919</c:v>
                </c:pt>
                <c:pt idx="1784">
                  <c:v>0.41999999999999743</c:v>
                </c:pt>
                <c:pt idx="1785">
                  <c:v>0.57999999999999829</c:v>
                </c:pt>
                <c:pt idx="1786">
                  <c:v>0.77999999999999825</c:v>
                </c:pt>
                <c:pt idx="1787">
                  <c:v>0.69999999999999862</c:v>
                </c:pt>
                <c:pt idx="1788">
                  <c:v>0.81999999999999884</c:v>
                </c:pt>
                <c:pt idx="1789">
                  <c:v>0.85999999999999943</c:v>
                </c:pt>
                <c:pt idx="1790">
                  <c:v>1.2399999999999991</c:v>
                </c:pt>
                <c:pt idx="1791">
                  <c:v>0.97999999999999976</c:v>
                </c:pt>
                <c:pt idx="1792">
                  <c:v>0.8</c:v>
                </c:pt>
                <c:pt idx="1793">
                  <c:v>0.94000000000000061</c:v>
                </c:pt>
                <c:pt idx="1794">
                  <c:v>1.240000000000002</c:v>
                </c:pt>
                <c:pt idx="1795">
                  <c:v>1.0800000000000012</c:v>
                </c:pt>
                <c:pt idx="1796">
                  <c:v>0.78000000000000114</c:v>
                </c:pt>
                <c:pt idx="1797">
                  <c:v>0.78000000000000114</c:v>
                </c:pt>
                <c:pt idx="1798">
                  <c:v>0.5</c:v>
                </c:pt>
                <c:pt idx="1799">
                  <c:v>0.5</c:v>
                </c:pt>
                <c:pt idx="1800">
                  <c:v>0.46000000000000085</c:v>
                </c:pt>
                <c:pt idx="1801">
                  <c:v>0.92000000000000026</c:v>
                </c:pt>
                <c:pt idx="1802">
                  <c:v>1.2</c:v>
                </c:pt>
                <c:pt idx="1803">
                  <c:v>1.2600000000000009</c:v>
                </c:pt>
                <c:pt idx="1804">
                  <c:v>0.95999999999999941</c:v>
                </c:pt>
                <c:pt idx="1805">
                  <c:v>1</c:v>
                </c:pt>
                <c:pt idx="1806">
                  <c:v>0.78000000000000114</c:v>
                </c:pt>
                <c:pt idx="1807">
                  <c:v>0.66000000000000225</c:v>
                </c:pt>
                <c:pt idx="1808">
                  <c:v>0.32000000000000312</c:v>
                </c:pt>
                <c:pt idx="1809">
                  <c:v>0.44000000000000339</c:v>
                </c:pt>
                <c:pt idx="1810">
                  <c:v>0.18000000000000255</c:v>
                </c:pt>
                <c:pt idx="1811">
                  <c:v>-7.9999999999998295E-2</c:v>
                </c:pt>
                <c:pt idx="1812">
                  <c:v>2.0000000000000285E-2</c:v>
                </c:pt>
                <c:pt idx="1813">
                  <c:v>0.35999999999999943</c:v>
                </c:pt>
                <c:pt idx="1814">
                  <c:v>0.64000000000000057</c:v>
                </c:pt>
                <c:pt idx="1815">
                  <c:v>0.88000000000000111</c:v>
                </c:pt>
                <c:pt idx="1816">
                  <c:v>1.0200000000000002</c:v>
                </c:pt>
                <c:pt idx="1817">
                  <c:v>0.87999999999999967</c:v>
                </c:pt>
                <c:pt idx="1818">
                  <c:v>0.8</c:v>
                </c:pt>
                <c:pt idx="1819">
                  <c:v>0.61999999999999889</c:v>
                </c:pt>
                <c:pt idx="1820">
                  <c:v>0.89999999999999858</c:v>
                </c:pt>
                <c:pt idx="1821">
                  <c:v>1.0599999999999994</c:v>
                </c:pt>
                <c:pt idx="1822">
                  <c:v>0.58000000000000118</c:v>
                </c:pt>
                <c:pt idx="1823">
                  <c:v>0.98000000000000109</c:v>
                </c:pt>
                <c:pt idx="1824">
                  <c:v>0.82000000000000173</c:v>
                </c:pt>
                <c:pt idx="1825">
                  <c:v>0.48000000000000115</c:v>
                </c:pt>
                <c:pt idx="1826">
                  <c:v>0.10000000000000142</c:v>
                </c:pt>
                <c:pt idx="1827">
                  <c:v>0.38000000000000111</c:v>
                </c:pt>
                <c:pt idx="1828">
                  <c:v>-0.2999999999999986</c:v>
                </c:pt>
                <c:pt idx="1829">
                  <c:v>-0.15999999999999942</c:v>
                </c:pt>
                <c:pt idx="1830">
                  <c:v>-0.27999999999999831</c:v>
                </c:pt>
                <c:pt idx="1831">
                  <c:v>6.0000000000002274E-2</c:v>
                </c:pt>
                <c:pt idx="1832">
                  <c:v>8.000000000000114E-2</c:v>
                </c:pt>
                <c:pt idx="1833">
                  <c:v>0.46000000000000085</c:v>
                </c:pt>
                <c:pt idx="1834">
                  <c:v>-0.1799999999999983</c:v>
                </c:pt>
                <c:pt idx="1835">
                  <c:v>-0.35999999999999943</c:v>
                </c:pt>
                <c:pt idx="1836">
                  <c:v>-0.44000000000000056</c:v>
                </c:pt>
                <c:pt idx="1837">
                  <c:v>-0.4</c:v>
                </c:pt>
                <c:pt idx="1838">
                  <c:v>-0.46000000000000085</c:v>
                </c:pt>
                <c:pt idx="1839">
                  <c:v>0.27999999999999831</c:v>
                </c:pt>
                <c:pt idx="1840">
                  <c:v>0.65999999999999803</c:v>
                </c:pt>
                <c:pt idx="1841">
                  <c:v>0.99999999999999711</c:v>
                </c:pt>
                <c:pt idx="1842">
                  <c:v>0.9599999999999973</c:v>
                </c:pt>
                <c:pt idx="1843">
                  <c:v>0.7199999999999982</c:v>
                </c:pt>
                <c:pt idx="1844">
                  <c:v>0.63999999999999846</c:v>
                </c:pt>
                <c:pt idx="1845">
                  <c:v>0.43999999999999845</c:v>
                </c:pt>
                <c:pt idx="1846">
                  <c:v>1.9999999999998862E-2</c:v>
                </c:pt>
                <c:pt idx="1847">
                  <c:v>0.39999999999999858</c:v>
                </c:pt>
                <c:pt idx="1848">
                  <c:v>0.43999999999999845</c:v>
                </c:pt>
                <c:pt idx="1849">
                  <c:v>0.31999999999999884</c:v>
                </c:pt>
                <c:pt idx="1850">
                  <c:v>0.25999999999999945</c:v>
                </c:pt>
                <c:pt idx="1851">
                  <c:v>0.46000000000000013</c:v>
                </c:pt>
                <c:pt idx="1852">
                  <c:v>0.30000000000000071</c:v>
                </c:pt>
                <c:pt idx="1853">
                  <c:v>0.56000000000000083</c:v>
                </c:pt>
                <c:pt idx="1854">
                  <c:v>0.24000000000000057</c:v>
                </c:pt>
                <c:pt idx="1855">
                  <c:v>0.32000000000000028</c:v>
                </c:pt>
                <c:pt idx="1856">
                  <c:v>0.3</c:v>
                </c:pt>
                <c:pt idx="1857">
                  <c:v>0.37999999999999901</c:v>
                </c:pt>
                <c:pt idx="1858">
                  <c:v>0.47999999999999898</c:v>
                </c:pt>
                <c:pt idx="1859">
                  <c:v>0.71999999999999886</c:v>
                </c:pt>
                <c:pt idx="1860">
                  <c:v>0.91999999999999882</c:v>
                </c:pt>
                <c:pt idx="1861">
                  <c:v>1.1999999999999986</c:v>
                </c:pt>
                <c:pt idx="1862">
                  <c:v>1.379999999999999</c:v>
                </c:pt>
                <c:pt idx="1863">
                  <c:v>1.1399999999999992</c:v>
                </c:pt>
                <c:pt idx="1864">
                  <c:v>1.4399999999999991</c:v>
                </c:pt>
                <c:pt idx="1865">
                  <c:v>1.5199999999999996</c:v>
                </c:pt>
                <c:pt idx="1866">
                  <c:v>1.56</c:v>
                </c:pt>
                <c:pt idx="1867">
                  <c:v>1.0600000000000009</c:v>
                </c:pt>
                <c:pt idx="1868">
                  <c:v>1.5000000000000007</c:v>
                </c:pt>
                <c:pt idx="1869">
                  <c:v>1.2400000000000013</c:v>
                </c:pt>
                <c:pt idx="1870">
                  <c:v>0.52000000000000102</c:v>
                </c:pt>
                <c:pt idx="1871">
                  <c:v>0.32000000000000101</c:v>
                </c:pt>
                <c:pt idx="1872">
                  <c:v>0.70000000000000073</c:v>
                </c:pt>
                <c:pt idx="1873">
                  <c:v>0.40000000000000069</c:v>
                </c:pt>
                <c:pt idx="1874">
                  <c:v>0.62000000000000033</c:v>
                </c:pt>
                <c:pt idx="1875">
                  <c:v>1.0200000000000002</c:v>
                </c:pt>
                <c:pt idx="1876">
                  <c:v>0.97999999999999976</c:v>
                </c:pt>
                <c:pt idx="1877">
                  <c:v>1</c:v>
                </c:pt>
                <c:pt idx="1878">
                  <c:v>1.56</c:v>
                </c:pt>
                <c:pt idx="1879">
                  <c:v>1.36</c:v>
                </c:pt>
                <c:pt idx="1880">
                  <c:v>1.7600000000000002</c:v>
                </c:pt>
                <c:pt idx="1881">
                  <c:v>1.8400000000000005</c:v>
                </c:pt>
                <c:pt idx="1882">
                  <c:v>1.6</c:v>
                </c:pt>
                <c:pt idx="1883">
                  <c:v>1.1799999999999997</c:v>
                </c:pt>
                <c:pt idx="1884">
                  <c:v>1.2599999999999993</c:v>
                </c:pt>
                <c:pt idx="1885">
                  <c:v>1.2199999999999995</c:v>
                </c:pt>
                <c:pt idx="1886">
                  <c:v>1.0599999999999994</c:v>
                </c:pt>
                <c:pt idx="1887">
                  <c:v>0.99999999999999933</c:v>
                </c:pt>
                <c:pt idx="1888">
                  <c:v>1.2599999999999993</c:v>
                </c:pt>
                <c:pt idx="1889">
                  <c:v>1.0799999999999996</c:v>
                </c:pt>
                <c:pt idx="1890">
                  <c:v>0.9199999999999996</c:v>
                </c:pt>
                <c:pt idx="1891">
                  <c:v>1.0199999999999996</c:v>
                </c:pt>
                <c:pt idx="1892">
                  <c:v>0.97999999999999976</c:v>
                </c:pt>
                <c:pt idx="1893">
                  <c:v>0.4799999999999997</c:v>
                </c:pt>
                <c:pt idx="1894">
                  <c:v>0.67999999999999972</c:v>
                </c:pt>
                <c:pt idx="1895">
                  <c:v>0.5</c:v>
                </c:pt>
                <c:pt idx="1896">
                  <c:v>0.38000000000000045</c:v>
                </c:pt>
                <c:pt idx="1897">
                  <c:v>0.82000000000000028</c:v>
                </c:pt>
                <c:pt idx="1898">
                  <c:v>0.86000000000000087</c:v>
                </c:pt>
                <c:pt idx="1899">
                  <c:v>0.80000000000000071</c:v>
                </c:pt>
                <c:pt idx="1900">
                  <c:v>1.06</c:v>
                </c:pt>
                <c:pt idx="1901">
                  <c:v>0.97999999999999976</c:v>
                </c:pt>
                <c:pt idx="1902">
                  <c:v>0.26000000000000012</c:v>
                </c:pt>
                <c:pt idx="1903">
                  <c:v>0.11999999999999958</c:v>
                </c:pt>
                <c:pt idx="1904">
                  <c:v>7.999999999999971E-2</c:v>
                </c:pt>
                <c:pt idx="1905">
                  <c:v>-0.27999999999999969</c:v>
                </c:pt>
                <c:pt idx="1906">
                  <c:v>6.0000000000000143E-2</c:v>
                </c:pt>
                <c:pt idx="1907">
                  <c:v>0.51999999999999957</c:v>
                </c:pt>
                <c:pt idx="1908">
                  <c:v>0.89999999999999925</c:v>
                </c:pt>
                <c:pt idx="1909">
                  <c:v>1.0199999999999989</c:v>
                </c:pt>
                <c:pt idx="1910">
                  <c:v>1.2999999999999985</c:v>
                </c:pt>
                <c:pt idx="1911">
                  <c:v>1.1399999999999992</c:v>
                </c:pt>
                <c:pt idx="1912">
                  <c:v>1.4199999999999995</c:v>
                </c:pt>
                <c:pt idx="1913">
                  <c:v>1.2800000000000005</c:v>
                </c:pt>
                <c:pt idx="1914">
                  <c:v>1.2600000000000009</c:v>
                </c:pt>
                <c:pt idx="1915">
                  <c:v>1.320000000000001</c:v>
                </c:pt>
                <c:pt idx="1916">
                  <c:v>1.2200000000000011</c:v>
                </c:pt>
                <c:pt idx="1917">
                  <c:v>0.94000000000000095</c:v>
                </c:pt>
                <c:pt idx="1918">
                  <c:v>1.0400000000000003</c:v>
                </c:pt>
                <c:pt idx="1919">
                  <c:v>0.94000000000000061</c:v>
                </c:pt>
                <c:pt idx="1920">
                  <c:v>0.86000000000000054</c:v>
                </c:pt>
                <c:pt idx="1921">
                  <c:v>0.94000000000000017</c:v>
                </c:pt>
                <c:pt idx="1922">
                  <c:v>0.8600000000000001</c:v>
                </c:pt>
                <c:pt idx="1923">
                  <c:v>0.72000000000000064</c:v>
                </c:pt>
                <c:pt idx="1924">
                  <c:v>0.64000000000000057</c:v>
                </c:pt>
                <c:pt idx="1925">
                  <c:v>0.78000000000000047</c:v>
                </c:pt>
                <c:pt idx="1926">
                  <c:v>0.62000000000000033</c:v>
                </c:pt>
                <c:pt idx="1927">
                  <c:v>0.64000000000000057</c:v>
                </c:pt>
                <c:pt idx="1928">
                  <c:v>0.68000000000000038</c:v>
                </c:pt>
                <c:pt idx="1929">
                  <c:v>0.90000000000000036</c:v>
                </c:pt>
                <c:pt idx="1930">
                  <c:v>0.96000000000000052</c:v>
                </c:pt>
                <c:pt idx="1931">
                  <c:v>0.66000000000000081</c:v>
                </c:pt>
                <c:pt idx="1932">
                  <c:v>0.54000000000000059</c:v>
                </c:pt>
                <c:pt idx="1933">
                  <c:v>0.52000000000000024</c:v>
                </c:pt>
                <c:pt idx="1934">
                  <c:v>0.56000000000000016</c:v>
                </c:pt>
                <c:pt idx="1935">
                  <c:v>0.38000000000000006</c:v>
                </c:pt>
                <c:pt idx="1936">
                  <c:v>0.72</c:v>
                </c:pt>
                <c:pt idx="1937">
                  <c:v>1.1000000000000001</c:v>
                </c:pt>
                <c:pt idx="1938">
                  <c:v>1.08</c:v>
                </c:pt>
                <c:pt idx="1939">
                  <c:v>1.0400000000000003</c:v>
                </c:pt>
                <c:pt idx="1940">
                  <c:v>1.1000000000000003</c:v>
                </c:pt>
                <c:pt idx="1941">
                  <c:v>1.1000000000000001</c:v>
                </c:pt>
                <c:pt idx="1942">
                  <c:v>1.52</c:v>
                </c:pt>
                <c:pt idx="1943">
                  <c:v>1.6800000000000002</c:v>
                </c:pt>
                <c:pt idx="1944">
                  <c:v>1.3399999999999999</c:v>
                </c:pt>
                <c:pt idx="1945">
                  <c:v>1.1599999999999997</c:v>
                </c:pt>
                <c:pt idx="1946">
                  <c:v>1.4599999999999997</c:v>
                </c:pt>
                <c:pt idx="1947">
                  <c:v>0.73999999999999988</c:v>
                </c:pt>
                <c:pt idx="1948">
                  <c:v>0.77999999999999969</c:v>
                </c:pt>
                <c:pt idx="1949">
                  <c:v>0.81999999999999962</c:v>
                </c:pt>
                <c:pt idx="1950">
                  <c:v>1.0999999999999996</c:v>
                </c:pt>
                <c:pt idx="1951">
                  <c:v>0.99999999999999967</c:v>
                </c:pt>
                <c:pt idx="1952">
                  <c:v>1.1599999999999995</c:v>
                </c:pt>
                <c:pt idx="1953">
                  <c:v>0.73999999999999955</c:v>
                </c:pt>
                <c:pt idx="1954">
                  <c:v>1.3999999999999997</c:v>
                </c:pt>
                <c:pt idx="1955">
                  <c:v>1.02</c:v>
                </c:pt>
                <c:pt idx="1956">
                  <c:v>0.72000000000000031</c:v>
                </c:pt>
                <c:pt idx="1957">
                  <c:v>0.38000000000000045</c:v>
                </c:pt>
                <c:pt idx="1958">
                  <c:v>0.56000000000000016</c:v>
                </c:pt>
                <c:pt idx="1959">
                  <c:v>0.18000000000000008</c:v>
                </c:pt>
                <c:pt idx="1960">
                  <c:v>0.4</c:v>
                </c:pt>
                <c:pt idx="1961">
                  <c:v>0.54000000000000026</c:v>
                </c:pt>
                <c:pt idx="1962">
                  <c:v>0.92000000000000026</c:v>
                </c:pt>
                <c:pt idx="1963">
                  <c:v>0.80000000000000038</c:v>
                </c:pt>
                <c:pt idx="1964">
                  <c:v>0.7600000000000009</c:v>
                </c:pt>
                <c:pt idx="1965">
                  <c:v>0.70000000000000073</c:v>
                </c:pt>
                <c:pt idx="1966">
                  <c:v>0.72</c:v>
                </c:pt>
                <c:pt idx="1967">
                  <c:v>0.53999999999999981</c:v>
                </c:pt>
                <c:pt idx="1968">
                  <c:v>0.7</c:v>
                </c:pt>
                <c:pt idx="1969">
                  <c:v>0.35999999999999976</c:v>
                </c:pt>
                <c:pt idx="1970">
                  <c:v>0.3</c:v>
                </c:pt>
                <c:pt idx="1971">
                  <c:v>0.38000000000000006</c:v>
                </c:pt>
                <c:pt idx="1972">
                  <c:v>0.38000000000000006</c:v>
                </c:pt>
                <c:pt idx="1973">
                  <c:v>0.3</c:v>
                </c:pt>
                <c:pt idx="1974">
                  <c:v>0.85999999999999976</c:v>
                </c:pt>
                <c:pt idx="1975">
                  <c:v>0.71999999999999953</c:v>
                </c:pt>
                <c:pt idx="1976">
                  <c:v>0.82</c:v>
                </c:pt>
                <c:pt idx="1977">
                  <c:v>1.0400000000000003</c:v>
                </c:pt>
                <c:pt idx="1978">
                  <c:v>1.4800000000000004</c:v>
                </c:pt>
                <c:pt idx="1979">
                  <c:v>1.320000000000001</c:v>
                </c:pt>
                <c:pt idx="1980">
                  <c:v>1.5000000000000011</c:v>
                </c:pt>
                <c:pt idx="1981">
                  <c:v>1.3000000000000012</c:v>
                </c:pt>
                <c:pt idx="1982">
                  <c:v>1.0000000000000011</c:v>
                </c:pt>
                <c:pt idx="1983">
                  <c:v>0.94000000000000095</c:v>
                </c:pt>
                <c:pt idx="1984">
                  <c:v>0.84000000000000019</c:v>
                </c:pt>
                <c:pt idx="1985">
                  <c:v>0.61999999999999988</c:v>
                </c:pt>
                <c:pt idx="1986">
                  <c:v>0.6</c:v>
                </c:pt>
                <c:pt idx="1987">
                  <c:v>0.61999999999999955</c:v>
                </c:pt>
                <c:pt idx="1988">
                  <c:v>0.4799999999999997</c:v>
                </c:pt>
                <c:pt idx="1989">
                  <c:v>0.50000000000000033</c:v>
                </c:pt>
                <c:pt idx="1990">
                  <c:v>0.84000000000000097</c:v>
                </c:pt>
                <c:pt idx="1991">
                  <c:v>0.56000000000000083</c:v>
                </c:pt>
                <c:pt idx="1992">
                  <c:v>0.60000000000000075</c:v>
                </c:pt>
                <c:pt idx="1993">
                  <c:v>0.26000000000000084</c:v>
                </c:pt>
                <c:pt idx="1994">
                  <c:v>0.42000000000000065</c:v>
                </c:pt>
                <c:pt idx="1995">
                  <c:v>0.14000000000000021</c:v>
                </c:pt>
                <c:pt idx="1996">
                  <c:v>0.36000000000000015</c:v>
                </c:pt>
                <c:pt idx="1997">
                  <c:v>0.5800000000000004</c:v>
                </c:pt>
                <c:pt idx="1998">
                  <c:v>0.55999999999999983</c:v>
                </c:pt>
                <c:pt idx="1999">
                  <c:v>0.5799999999999994</c:v>
                </c:pt>
                <c:pt idx="2000">
                  <c:v>0.7199999999999992</c:v>
                </c:pt>
                <c:pt idx="2001">
                  <c:v>0.99999999999999967</c:v>
                </c:pt>
                <c:pt idx="2002">
                  <c:v>1.1799999999999993</c:v>
                </c:pt>
                <c:pt idx="2003">
                  <c:v>1.2799999999999998</c:v>
                </c:pt>
                <c:pt idx="2004">
                  <c:v>0.94000000000000017</c:v>
                </c:pt>
                <c:pt idx="2005">
                  <c:v>1.06</c:v>
                </c:pt>
                <c:pt idx="2006">
                  <c:v>1.0399999999999996</c:v>
                </c:pt>
                <c:pt idx="2007">
                  <c:v>0.69999999999999962</c:v>
                </c:pt>
                <c:pt idx="2008">
                  <c:v>0.99999999999999967</c:v>
                </c:pt>
                <c:pt idx="2009">
                  <c:v>1.1399999999999995</c:v>
                </c:pt>
                <c:pt idx="2010">
                  <c:v>1.0199999999999996</c:v>
                </c:pt>
                <c:pt idx="2011">
                  <c:v>0.82</c:v>
                </c:pt>
                <c:pt idx="2012">
                  <c:v>0.65999999999999981</c:v>
                </c:pt>
                <c:pt idx="2013">
                  <c:v>0.35999999999999976</c:v>
                </c:pt>
                <c:pt idx="2014">
                  <c:v>0.23999999999999949</c:v>
                </c:pt>
                <c:pt idx="2015">
                  <c:v>5.9999999999999075E-2</c:v>
                </c:pt>
                <c:pt idx="2016">
                  <c:v>0.29999999999999893</c:v>
                </c:pt>
                <c:pt idx="2017">
                  <c:v>0.49999999999999895</c:v>
                </c:pt>
                <c:pt idx="2018">
                  <c:v>0.71999999999999853</c:v>
                </c:pt>
                <c:pt idx="2019">
                  <c:v>0.93999999999999917</c:v>
                </c:pt>
                <c:pt idx="2020">
                  <c:v>0.75999999999999945</c:v>
                </c:pt>
                <c:pt idx="2021">
                  <c:v>0.89999999999999925</c:v>
                </c:pt>
                <c:pt idx="2022">
                  <c:v>0.97999999999999932</c:v>
                </c:pt>
                <c:pt idx="2023">
                  <c:v>0.95999999999999974</c:v>
                </c:pt>
                <c:pt idx="2024">
                  <c:v>0.97999999999999932</c:v>
                </c:pt>
                <c:pt idx="2025">
                  <c:v>1.5599999999999998</c:v>
                </c:pt>
                <c:pt idx="2026">
                  <c:v>1.2600000000000005</c:v>
                </c:pt>
                <c:pt idx="2027">
                  <c:v>1.4000000000000008</c:v>
                </c:pt>
                <c:pt idx="2028">
                  <c:v>1.3800000000000003</c:v>
                </c:pt>
                <c:pt idx="2029">
                  <c:v>1.4000000000000008</c:v>
                </c:pt>
                <c:pt idx="2030">
                  <c:v>0.84000000000000052</c:v>
                </c:pt>
                <c:pt idx="2031">
                  <c:v>0.82000000000000028</c:v>
                </c:pt>
                <c:pt idx="2032">
                  <c:v>0.66000000000000081</c:v>
                </c:pt>
                <c:pt idx="2033">
                  <c:v>0.60000000000000075</c:v>
                </c:pt>
                <c:pt idx="2034">
                  <c:v>0.7</c:v>
                </c:pt>
                <c:pt idx="2035">
                  <c:v>1.1599999999999995</c:v>
                </c:pt>
                <c:pt idx="2036">
                  <c:v>1.4199999999999988</c:v>
                </c:pt>
                <c:pt idx="2037">
                  <c:v>0.97999999999999832</c:v>
                </c:pt>
                <c:pt idx="2038">
                  <c:v>1.2799999999999983</c:v>
                </c:pt>
                <c:pt idx="2039">
                  <c:v>1.0199999999999982</c:v>
                </c:pt>
                <c:pt idx="2040">
                  <c:v>0.73999999999999877</c:v>
                </c:pt>
                <c:pt idx="2041">
                  <c:v>0.13999999999999915</c:v>
                </c:pt>
                <c:pt idx="2042">
                  <c:v>0.27999999999999903</c:v>
                </c:pt>
                <c:pt idx="2043">
                  <c:v>0.35999999999999943</c:v>
                </c:pt>
                <c:pt idx="2044">
                  <c:v>0.23999999999999985</c:v>
                </c:pt>
                <c:pt idx="2045">
                  <c:v>0.39999999999999963</c:v>
                </c:pt>
                <c:pt idx="2046">
                  <c:v>0.67999999999999972</c:v>
                </c:pt>
                <c:pt idx="2047">
                  <c:v>0.73999999999999988</c:v>
                </c:pt>
                <c:pt idx="2048">
                  <c:v>0.21999999999999958</c:v>
                </c:pt>
                <c:pt idx="2049">
                  <c:v>0.12000000000000029</c:v>
                </c:pt>
                <c:pt idx="2050">
                  <c:v>4.000000000000057E-2</c:v>
                </c:pt>
                <c:pt idx="2051">
                  <c:v>8.0000000000000432E-2</c:v>
                </c:pt>
                <c:pt idx="2052">
                  <c:v>0.26000000000000012</c:v>
                </c:pt>
                <c:pt idx="2053">
                  <c:v>0.43999999999999984</c:v>
                </c:pt>
                <c:pt idx="2054">
                  <c:v>0.75999999999999945</c:v>
                </c:pt>
                <c:pt idx="2055">
                  <c:v>0.79999999999999927</c:v>
                </c:pt>
                <c:pt idx="2056">
                  <c:v>0.49999999999999895</c:v>
                </c:pt>
                <c:pt idx="2057">
                  <c:v>-2.0000000000000639E-2</c:v>
                </c:pt>
                <c:pt idx="2058">
                  <c:v>-8.0000000000000071E-2</c:v>
                </c:pt>
                <c:pt idx="2059">
                  <c:v>-0.28000000000000008</c:v>
                </c:pt>
                <c:pt idx="2060">
                  <c:v>-0.35999999999999976</c:v>
                </c:pt>
                <c:pt idx="2061">
                  <c:v>8.0000000000000432E-2</c:v>
                </c:pt>
                <c:pt idx="2062">
                  <c:v>0.44000000000000056</c:v>
                </c:pt>
                <c:pt idx="2063">
                  <c:v>0.54000000000000059</c:v>
                </c:pt>
                <c:pt idx="2064">
                  <c:v>0.62000000000000033</c:v>
                </c:pt>
                <c:pt idx="2065">
                  <c:v>0.81999999999999962</c:v>
                </c:pt>
                <c:pt idx="2066">
                  <c:v>0.87999999999999967</c:v>
                </c:pt>
                <c:pt idx="2067">
                  <c:v>0.95999999999999941</c:v>
                </c:pt>
                <c:pt idx="2068">
                  <c:v>0.99999999999999933</c:v>
                </c:pt>
                <c:pt idx="2069">
                  <c:v>0.9</c:v>
                </c:pt>
                <c:pt idx="2070">
                  <c:v>0.86000000000000087</c:v>
                </c:pt>
                <c:pt idx="2071">
                  <c:v>0.86000000000000087</c:v>
                </c:pt>
                <c:pt idx="2072">
                  <c:v>0.66000000000000081</c:v>
                </c:pt>
                <c:pt idx="2073">
                  <c:v>0.48000000000000115</c:v>
                </c:pt>
                <c:pt idx="2074">
                  <c:v>0.86000000000000087</c:v>
                </c:pt>
                <c:pt idx="2075">
                  <c:v>0.82000000000000028</c:v>
                </c:pt>
                <c:pt idx="2076">
                  <c:v>0.76000000000000012</c:v>
                </c:pt>
                <c:pt idx="2077">
                  <c:v>1</c:v>
                </c:pt>
                <c:pt idx="2078">
                  <c:v>0.77999999999999969</c:v>
                </c:pt>
                <c:pt idx="2079">
                  <c:v>0.33999999999999986</c:v>
                </c:pt>
                <c:pt idx="2080">
                  <c:v>0.32000000000000028</c:v>
                </c:pt>
                <c:pt idx="2081">
                  <c:v>0.4</c:v>
                </c:pt>
                <c:pt idx="2082">
                  <c:v>0.33999999999999986</c:v>
                </c:pt>
                <c:pt idx="2083">
                  <c:v>0.7</c:v>
                </c:pt>
                <c:pt idx="2084">
                  <c:v>1.1399999999999992</c:v>
                </c:pt>
                <c:pt idx="2085">
                  <c:v>1.4199999999999988</c:v>
                </c:pt>
                <c:pt idx="2086">
                  <c:v>1.2799999999999998</c:v>
                </c:pt>
                <c:pt idx="2087">
                  <c:v>1.3599999999999994</c:v>
                </c:pt>
                <c:pt idx="2088">
                  <c:v>1.2999999999999994</c:v>
                </c:pt>
                <c:pt idx="2089">
                  <c:v>1.2399999999999998</c:v>
                </c:pt>
                <c:pt idx="2090">
                  <c:v>1.2199999999999995</c:v>
                </c:pt>
                <c:pt idx="2091">
                  <c:v>1.0599999999999987</c:v>
                </c:pt>
                <c:pt idx="2092">
                  <c:v>1.079999999999999</c:v>
                </c:pt>
                <c:pt idx="2093">
                  <c:v>0.85999999999999877</c:v>
                </c:pt>
                <c:pt idx="2094">
                  <c:v>1.0799999999999983</c:v>
                </c:pt>
                <c:pt idx="2095">
                  <c:v>0.81999999999999884</c:v>
                </c:pt>
                <c:pt idx="2096">
                  <c:v>1.179999999999999</c:v>
                </c:pt>
                <c:pt idx="2097">
                  <c:v>0.93999999999999917</c:v>
                </c:pt>
                <c:pt idx="2098">
                  <c:v>1.2599999999999993</c:v>
                </c:pt>
                <c:pt idx="2099">
                  <c:v>0.83999999999999986</c:v>
                </c:pt>
                <c:pt idx="2100">
                  <c:v>1.2399999999999998</c:v>
                </c:pt>
                <c:pt idx="2101">
                  <c:v>0.78000000000000047</c:v>
                </c:pt>
                <c:pt idx="2102">
                  <c:v>1.2800000000000005</c:v>
                </c:pt>
                <c:pt idx="2103">
                  <c:v>1.36</c:v>
                </c:pt>
                <c:pt idx="2104">
                  <c:v>1.1000000000000001</c:v>
                </c:pt>
                <c:pt idx="2105">
                  <c:v>1.0999999999999992</c:v>
                </c:pt>
                <c:pt idx="2106">
                  <c:v>1.3399999999999992</c:v>
                </c:pt>
                <c:pt idx="2107">
                  <c:v>0.77999999999999903</c:v>
                </c:pt>
                <c:pt idx="2108">
                  <c:v>0.75999999999999945</c:v>
                </c:pt>
                <c:pt idx="2109">
                  <c:v>0.83999999999999919</c:v>
                </c:pt>
                <c:pt idx="2110">
                  <c:v>0.45999999999999941</c:v>
                </c:pt>
                <c:pt idx="2111">
                  <c:v>0.37999999999999973</c:v>
                </c:pt>
                <c:pt idx="2112">
                  <c:v>0.5</c:v>
                </c:pt>
                <c:pt idx="2113">
                  <c:v>0.23999999999999985</c:v>
                </c:pt>
                <c:pt idx="2114">
                  <c:v>0.60000000000000075</c:v>
                </c:pt>
                <c:pt idx="2115">
                  <c:v>0.7600000000000009</c:v>
                </c:pt>
                <c:pt idx="2116">
                  <c:v>0.94000000000000061</c:v>
                </c:pt>
                <c:pt idx="2117">
                  <c:v>1.1200000000000003</c:v>
                </c:pt>
                <c:pt idx="2118">
                  <c:v>1.3000000000000007</c:v>
                </c:pt>
                <c:pt idx="2119">
                  <c:v>0.96000000000000019</c:v>
                </c:pt>
                <c:pt idx="2120">
                  <c:v>0.62000000000000033</c:v>
                </c:pt>
                <c:pt idx="2121">
                  <c:v>0.78000000000000047</c:v>
                </c:pt>
                <c:pt idx="2122">
                  <c:v>0.60000000000000075</c:v>
                </c:pt>
                <c:pt idx="2123">
                  <c:v>0.92000000000000026</c:v>
                </c:pt>
                <c:pt idx="2124">
                  <c:v>1.06</c:v>
                </c:pt>
                <c:pt idx="2125">
                  <c:v>1.0800000000000005</c:v>
                </c:pt>
                <c:pt idx="2126">
                  <c:v>0.90000000000000069</c:v>
                </c:pt>
                <c:pt idx="2127">
                  <c:v>1.2000000000000006</c:v>
                </c:pt>
                <c:pt idx="2128">
                  <c:v>0.86000000000000087</c:v>
                </c:pt>
                <c:pt idx="2129">
                  <c:v>0.68000000000000038</c:v>
                </c:pt>
                <c:pt idx="2130">
                  <c:v>0.83999999999999986</c:v>
                </c:pt>
                <c:pt idx="2131">
                  <c:v>0.7399999999999991</c:v>
                </c:pt>
                <c:pt idx="2132">
                  <c:v>0.47999999999999898</c:v>
                </c:pt>
                <c:pt idx="2133">
                  <c:v>0.65999999999999948</c:v>
                </c:pt>
                <c:pt idx="2134">
                  <c:v>0.8600000000000001</c:v>
                </c:pt>
                <c:pt idx="2135">
                  <c:v>1.1799999999999997</c:v>
                </c:pt>
                <c:pt idx="2136">
                  <c:v>1.4</c:v>
                </c:pt>
                <c:pt idx="2137">
                  <c:v>1.4199999999999995</c:v>
                </c:pt>
                <c:pt idx="2138">
                  <c:v>1.5599999999999987</c:v>
                </c:pt>
                <c:pt idx="2139">
                  <c:v>1.3399999999999985</c:v>
                </c:pt>
                <c:pt idx="2140">
                  <c:v>1.0399999999999991</c:v>
                </c:pt>
                <c:pt idx="2141">
                  <c:v>0.83999999999999841</c:v>
                </c:pt>
                <c:pt idx="2142">
                  <c:v>1.2599999999999987</c:v>
                </c:pt>
                <c:pt idx="2143">
                  <c:v>1.0399999999999991</c:v>
                </c:pt>
                <c:pt idx="2144">
                  <c:v>1.5399999999999991</c:v>
                </c:pt>
                <c:pt idx="2145">
                  <c:v>1.6199999999999988</c:v>
                </c:pt>
                <c:pt idx="2146">
                  <c:v>1.8599999999999994</c:v>
                </c:pt>
                <c:pt idx="2147">
                  <c:v>1.44</c:v>
                </c:pt>
                <c:pt idx="2148">
                  <c:v>1.4</c:v>
                </c:pt>
                <c:pt idx="2149">
                  <c:v>1.1800000000000004</c:v>
                </c:pt>
                <c:pt idx="2150">
                  <c:v>1.3800000000000003</c:v>
                </c:pt>
                <c:pt idx="2151">
                  <c:v>1.3</c:v>
                </c:pt>
                <c:pt idx="2152">
                  <c:v>1.5799999999999996</c:v>
                </c:pt>
                <c:pt idx="2153">
                  <c:v>1.5199999999999996</c:v>
                </c:pt>
                <c:pt idx="2154">
                  <c:v>1.2999999999999994</c:v>
                </c:pt>
                <c:pt idx="2155">
                  <c:v>0.81999999999999962</c:v>
                </c:pt>
                <c:pt idx="2156">
                  <c:v>0.37999999999999973</c:v>
                </c:pt>
                <c:pt idx="2157">
                  <c:v>0.15999999999999942</c:v>
                </c:pt>
                <c:pt idx="2158">
                  <c:v>0.13999999999999985</c:v>
                </c:pt>
                <c:pt idx="2159">
                  <c:v>5.9999999999999429E-2</c:v>
                </c:pt>
                <c:pt idx="2160">
                  <c:v>0.45999999999999941</c:v>
                </c:pt>
                <c:pt idx="2161">
                  <c:v>0.8600000000000001</c:v>
                </c:pt>
                <c:pt idx="2162">
                  <c:v>0.92000000000000104</c:v>
                </c:pt>
                <c:pt idx="2163">
                  <c:v>0.70000000000000073</c:v>
                </c:pt>
                <c:pt idx="2164">
                  <c:v>0.62000000000000099</c:v>
                </c:pt>
                <c:pt idx="2165">
                  <c:v>0.5800000000000004</c:v>
                </c:pt>
                <c:pt idx="2166">
                  <c:v>0.6</c:v>
                </c:pt>
                <c:pt idx="2167">
                  <c:v>0.11999999999999958</c:v>
                </c:pt>
                <c:pt idx="2168">
                  <c:v>0.4799999999999997</c:v>
                </c:pt>
                <c:pt idx="2169">
                  <c:v>0.87999999999999967</c:v>
                </c:pt>
                <c:pt idx="2170">
                  <c:v>0.96000000000000019</c:v>
                </c:pt>
                <c:pt idx="2171">
                  <c:v>0.96000000000000019</c:v>
                </c:pt>
                <c:pt idx="2172">
                  <c:v>1.4200000000000004</c:v>
                </c:pt>
                <c:pt idx="2173">
                  <c:v>1.1799999999999997</c:v>
                </c:pt>
                <c:pt idx="2174">
                  <c:v>1.1600000000000001</c:v>
                </c:pt>
                <c:pt idx="2175">
                  <c:v>1.2</c:v>
                </c:pt>
                <c:pt idx="2176">
                  <c:v>1.3200000000000003</c:v>
                </c:pt>
                <c:pt idx="2177">
                  <c:v>1.44</c:v>
                </c:pt>
                <c:pt idx="2178">
                  <c:v>1.6600000000000001</c:v>
                </c:pt>
                <c:pt idx="2179">
                  <c:v>1.3999999999999992</c:v>
                </c:pt>
                <c:pt idx="2180">
                  <c:v>1.0999999999999985</c:v>
                </c:pt>
                <c:pt idx="2181">
                  <c:v>0.81999999999999817</c:v>
                </c:pt>
                <c:pt idx="2182">
                  <c:v>0.47999999999999832</c:v>
                </c:pt>
                <c:pt idx="2183">
                  <c:v>0.43999999999999773</c:v>
                </c:pt>
                <c:pt idx="2184">
                  <c:v>0.51999999999999891</c:v>
                </c:pt>
                <c:pt idx="2185">
                  <c:v>0.52000000000000024</c:v>
                </c:pt>
                <c:pt idx="2186">
                  <c:v>0.88000000000000045</c:v>
                </c:pt>
                <c:pt idx="2187">
                  <c:v>1</c:v>
                </c:pt>
                <c:pt idx="2188">
                  <c:v>0.90000000000000147</c:v>
                </c:pt>
                <c:pt idx="2189">
                  <c:v>0.98000000000000109</c:v>
                </c:pt>
                <c:pt idx="2190">
                  <c:v>1.0200000000000002</c:v>
                </c:pt>
                <c:pt idx="2191">
                  <c:v>0.96000000000000085</c:v>
                </c:pt>
                <c:pt idx="2192">
                  <c:v>1.2000000000000015</c:v>
                </c:pt>
                <c:pt idx="2193">
                  <c:v>1.3600000000000008</c:v>
                </c:pt>
                <c:pt idx="2194">
                  <c:v>0.90000000000000147</c:v>
                </c:pt>
                <c:pt idx="2195">
                  <c:v>0.74000000000000055</c:v>
                </c:pt>
                <c:pt idx="2196">
                  <c:v>5.9999999999999429E-2</c:v>
                </c:pt>
                <c:pt idx="2197">
                  <c:v>-0.24000000000000057</c:v>
                </c:pt>
                <c:pt idx="2198">
                  <c:v>-0.36000000000000087</c:v>
                </c:pt>
                <c:pt idx="2199">
                  <c:v>7.9999999999998295E-2</c:v>
                </c:pt>
                <c:pt idx="2200">
                  <c:v>0.43999999999999917</c:v>
                </c:pt>
                <c:pt idx="2201">
                  <c:v>0.92000000000000026</c:v>
                </c:pt>
                <c:pt idx="2202">
                  <c:v>1.4599999999999995</c:v>
                </c:pt>
                <c:pt idx="2203">
                  <c:v>1.4799999999999998</c:v>
                </c:pt>
                <c:pt idx="2204">
                  <c:v>1.7799999999999998</c:v>
                </c:pt>
                <c:pt idx="2205">
                  <c:v>1.6599999999999995</c:v>
                </c:pt>
                <c:pt idx="2206">
                  <c:v>1.5999999999999985</c:v>
                </c:pt>
                <c:pt idx="2207">
                  <c:v>1.0599999999999994</c:v>
                </c:pt>
                <c:pt idx="2208">
                  <c:v>0.81999999999999884</c:v>
                </c:pt>
                <c:pt idx="2209">
                  <c:v>0.45999999999999941</c:v>
                </c:pt>
                <c:pt idx="2210">
                  <c:v>0.45999999999999941</c:v>
                </c:pt>
                <c:pt idx="2211">
                  <c:v>0.45999999999999941</c:v>
                </c:pt>
                <c:pt idx="2212">
                  <c:v>0.6</c:v>
                </c:pt>
                <c:pt idx="2213">
                  <c:v>0.94000000000000061</c:v>
                </c:pt>
                <c:pt idx="2214">
                  <c:v>1.2399999999999991</c:v>
                </c:pt>
                <c:pt idx="2215">
                  <c:v>1.3399999999999992</c:v>
                </c:pt>
                <c:pt idx="2216">
                  <c:v>1.3399999999999992</c:v>
                </c:pt>
                <c:pt idx="2217">
                  <c:v>1.5199999999999989</c:v>
                </c:pt>
                <c:pt idx="2218">
                  <c:v>1.1999999999999986</c:v>
                </c:pt>
                <c:pt idx="2219">
                  <c:v>1.0199999999999989</c:v>
                </c:pt>
                <c:pt idx="2220">
                  <c:v>0.75999999999999945</c:v>
                </c:pt>
                <c:pt idx="2221">
                  <c:v>0.64000000000000057</c:v>
                </c:pt>
                <c:pt idx="2222">
                  <c:v>0.32000000000000028</c:v>
                </c:pt>
                <c:pt idx="2223">
                  <c:v>0.66000000000000081</c:v>
                </c:pt>
                <c:pt idx="2224">
                  <c:v>0.7000000000000014</c:v>
                </c:pt>
                <c:pt idx="2225">
                  <c:v>0.90000000000000147</c:v>
                </c:pt>
                <c:pt idx="2226">
                  <c:v>1.3799999999999997</c:v>
                </c:pt>
                <c:pt idx="2227">
                  <c:v>1.6199999999999988</c:v>
                </c:pt>
                <c:pt idx="2228">
                  <c:v>1.4799999999999982</c:v>
                </c:pt>
                <c:pt idx="2229">
                  <c:v>1.6399999999999992</c:v>
                </c:pt>
                <c:pt idx="2230">
                  <c:v>1.5199999999999989</c:v>
                </c:pt>
                <c:pt idx="2231">
                  <c:v>1.2799999999999998</c:v>
                </c:pt>
                <c:pt idx="2232">
                  <c:v>1.6400000000000006</c:v>
                </c:pt>
                <c:pt idx="2233">
                  <c:v>1.4000000000000015</c:v>
                </c:pt>
                <c:pt idx="2234">
                  <c:v>1.4800000000000011</c:v>
                </c:pt>
                <c:pt idx="2235">
                  <c:v>1.4000000000000015</c:v>
                </c:pt>
                <c:pt idx="2236">
                  <c:v>1.0800000000000012</c:v>
                </c:pt>
                <c:pt idx="2237">
                  <c:v>0.68000000000000116</c:v>
                </c:pt>
                <c:pt idx="2238">
                  <c:v>0.82000000000000028</c:v>
                </c:pt>
                <c:pt idx="2239">
                  <c:v>0.94000000000000061</c:v>
                </c:pt>
                <c:pt idx="2240">
                  <c:v>1.3400000000000005</c:v>
                </c:pt>
                <c:pt idx="2241">
                  <c:v>1.4200000000000017</c:v>
                </c:pt>
                <c:pt idx="2242">
                  <c:v>1.7600000000000022</c:v>
                </c:pt>
                <c:pt idx="2243">
                  <c:v>1.7800000000000025</c:v>
                </c:pt>
                <c:pt idx="2244">
                  <c:v>1.5200000000000018</c:v>
                </c:pt>
                <c:pt idx="2245">
                  <c:v>0.76000000000000223</c:v>
                </c:pt>
                <c:pt idx="2246">
                  <c:v>0.98000000000000254</c:v>
                </c:pt>
                <c:pt idx="2247">
                  <c:v>0.26000000000000228</c:v>
                </c:pt>
                <c:pt idx="2248">
                  <c:v>0.74000000000000199</c:v>
                </c:pt>
                <c:pt idx="2249">
                  <c:v>0.7000000000000014</c:v>
                </c:pt>
                <c:pt idx="2250">
                  <c:v>1.2</c:v>
                </c:pt>
                <c:pt idx="2251">
                  <c:v>1.1599999999999995</c:v>
                </c:pt>
                <c:pt idx="2252">
                  <c:v>1.2799999999999983</c:v>
                </c:pt>
                <c:pt idx="2253">
                  <c:v>0.43999999999999917</c:v>
                </c:pt>
                <c:pt idx="2254">
                  <c:v>0.15999999999999942</c:v>
                </c:pt>
                <c:pt idx="2255">
                  <c:v>-4.000000000000057E-2</c:v>
                </c:pt>
                <c:pt idx="2256">
                  <c:v>-0.14000000000000198</c:v>
                </c:pt>
                <c:pt idx="2257">
                  <c:v>1.9999999999998862E-2</c:v>
                </c:pt>
                <c:pt idx="2258">
                  <c:v>0.21999999999999745</c:v>
                </c:pt>
                <c:pt idx="2259">
                  <c:v>0.31999999999999745</c:v>
                </c:pt>
                <c:pt idx="2260">
                  <c:v>0.41999999999999887</c:v>
                </c:pt>
                <c:pt idx="2261">
                  <c:v>0.43999999999999917</c:v>
                </c:pt>
                <c:pt idx="2262">
                  <c:v>0.59999999999999853</c:v>
                </c:pt>
                <c:pt idx="2263">
                  <c:v>1.0399999999999991</c:v>
                </c:pt>
                <c:pt idx="2264">
                  <c:v>0.5</c:v>
                </c:pt>
                <c:pt idx="2265">
                  <c:v>0.3</c:v>
                </c:pt>
                <c:pt idx="2266">
                  <c:v>2.0000000000000285E-2</c:v>
                </c:pt>
                <c:pt idx="2267">
                  <c:v>-0.27999999999999831</c:v>
                </c:pt>
                <c:pt idx="2268">
                  <c:v>-0.47999999999999832</c:v>
                </c:pt>
                <c:pt idx="2269">
                  <c:v>-3.9999999999999147E-2</c:v>
                </c:pt>
                <c:pt idx="2270">
                  <c:v>0.22000000000000028</c:v>
                </c:pt>
                <c:pt idx="2271">
                  <c:v>0.72000000000000031</c:v>
                </c:pt>
                <c:pt idx="2272">
                  <c:v>0.37999999999999828</c:v>
                </c:pt>
                <c:pt idx="2273">
                  <c:v>0.11999999999999886</c:v>
                </c:pt>
                <c:pt idx="2274">
                  <c:v>0.52000000000000024</c:v>
                </c:pt>
                <c:pt idx="2275">
                  <c:v>0.34000000000000058</c:v>
                </c:pt>
                <c:pt idx="2276">
                  <c:v>-7.999999999999971E-2</c:v>
                </c:pt>
                <c:pt idx="2277">
                  <c:v>0.46000000000000085</c:v>
                </c:pt>
                <c:pt idx="2278">
                  <c:v>0.7</c:v>
                </c:pt>
                <c:pt idx="2279">
                  <c:v>0.53999999999999915</c:v>
                </c:pt>
                <c:pt idx="2280">
                  <c:v>0.81999999999999884</c:v>
                </c:pt>
                <c:pt idx="2281">
                  <c:v>0.87999999999999834</c:v>
                </c:pt>
                <c:pt idx="2282">
                  <c:v>0.91999999999999882</c:v>
                </c:pt>
                <c:pt idx="2283">
                  <c:v>1.259999999999998</c:v>
                </c:pt>
                <c:pt idx="2284">
                  <c:v>1.2999999999999972</c:v>
                </c:pt>
                <c:pt idx="2285">
                  <c:v>0.99999999999999711</c:v>
                </c:pt>
                <c:pt idx="2286">
                  <c:v>1.259999999999998</c:v>
                </c:pt>
                <c:pt idx="2287">
                  <c:v>1.0999999999999985</c:v>
                </c:pt>
                <c:pt idx="2288">
                  <c:v>0.97999999999999976</c:v>
                </c:pt>
                <c:pt idx="2289">
                  <c:v>0.55999999999999939</c:v>
                </c:pt>
                <c:pt idx="2290">
                  <c:v>0.34000000000000058</c:v>
                </c:pt>
                <c:pt idx="2291">
                  <c:v>0.18000000000000113</c:v>
                </c:pt>
                <c:pt idx="2292">
                  <c:v>0.30000000000000143</c:v>
                </c:pt>
                <c:pt idx="2293">
                  <c:v>0.1200000000000017</c:v>
                </c:pt>
                <c:pt idx="2294">
                  <c:v>0.76000000000000223</c:v>
                </c:pt>
                <c:pt idx="2295">
                  <c:v>1.0200000000000002</c:v>
                </c:pt>
                <c:pt idx="2296">
                  <c:v>0.84000000000000052</c:v>
                </c:pt>
                <c:pt idx="2297">
                  <c:v>1.0400000000000005</c:v>
                </c:pt>
                <c:pt idx="2298">
                  <c:v>1.0600000000000009</c:v>
                </c:pt>
                <c:pt idx="2299">
                  <c:v>0.24000000000000057</c:v>
                </c:pt>
                <c:pt idx="2300">
                  <c:v>0.64000000000000201</c:v>
                </c:pt>
                <c:pt idx="2301">
                  <c:v>1.1000000000000014</c:v>
                </c:pt>
                <c:pt idx="2302">
                  <c:v>1.1799999999999984</c:v>
                </c:pt>
                <c:pt idx="2303">
                  <c:v>1.3</c:v>
                </c:pt>
                <c:pt idx="2304">
                  <c:v>2</c:v>
                </c:pt>
                <c:pt idx="2305">
                  <c:v>1.6200000000000017</c:v>
                </c:pt>
                <c:pt idx="2306">
                  <c:v>1.5200000000000018</c:v>
                </c:pt>
                <c:pt idx="2307">
                  <c:v>1.4200000000000046</c:v>
                </c:pt>
                <c:pt idx="2308">
                  <c:v>1.0800000000000041</c:v>
                </c:pt>
                <c:pt idx="2309">
                  <c:v>0.72000000000000453</c:v>
                </c:pt>
                <c:pt idx="2310">
                  <c:v>1.2800000000000011</c:v>
                </c:pt>
                <c:pt idx="2311">
                  <c:v>1.1000000000000028</c:v>
                </c:pt>
                <c:pt idx="2312">
                  <c:v>0.50000000000000289</c:v>
                </c:pt>
                <c:pt idx="2313">
                  <c:v>0.24000000000000057</c:v>
                </c:pt>
                <c:pt idx="2314">
                  <c:v>0.4</c:v>
                </c:pt>
                <c:pt idx="2315">
                  <c:v>-0.6</c:v>
                </c:pt>
                <c:pt idx="2316">
                  <c:v>-0.82000000000000173</c:v>
                </c:pt>
                <c:pt idx="2317">
                  <c:v>-0.40000000000000285</c:v>
                </c:pt>
                <c:pt idx="2318">
                  <c:v>-0.1400000000000034</c:v>
                </c:pt>
                <c:pt idx="2319">
                  <c:v>-2.0000000000001704E-2</c:v>
                </c:pt>
                <c:pt idx="2320">
                  <c:v>0.4</c:v>
                </c:pt>
                <c:pt idx="2321">
                  <c:v>0.6</c:v>
                </c:pt>
                <c:pt idx="2322">
                  <c:v>0.78000000000000114</c:v>
                </c:pt>
                <c:pt idx="2323">
                  <c:v>0.74000000000000343</c:v>
                </c:pt>
                <c:pt idx="2324">
                  <c:v>0.62000000000000166</c:v>
                </c:pt>
                <c:pt idx="2325">
                  <c:v>0.50000000000000289</c:v>
                </c:pt>
                <c:pt idx="2326">
                  <c:v>0.9000000000000028</c:v>
                </c:pt>
                <c:pt idx="2327">
                  <c:v>0.78000000000000402</c:v>
                </c:pt>
                <c:pt idx="2328">
                  <c:v>1.0800000000000012</c:v>
                </c:pt>
                <c:pt idx="2329">
                  <c:v>1.5600000000000023</c:v>
                </c:pt>
                <c:pt idx="2330">
                  <c:v>2.1600000000000024</c:v>
                </c:pt>
                <c:pt idx="2331">
                  <c:v>2.3600000000000021</c:v>
                </c:pt>
                <c:pt idx="2332">
                  <c:v>2.2800000000000011</c:v>
                </c:pt>
                <c:pt idx="2333">
                  <c:v>2.0600000000000023</c:v>
                </c:pt>
                <c:pt idx="2334">
                  <c:v>1.7000000000000028</c:v>
                </c:pt>
                <c:pt idx="2335">
                  <c:v>1.3400000000000005</c:v>
                </c:pt>
                <c:pt idx="2336">
                  <c:v>0.81999999999999884</c:v>
                </c:pt>
                <c:pt idx="2337">
                  <c:v>1.0399999999999978</c:v>
                </c:pt>
                <c:pt idx="2338">
                  <c:v>1.3400000000000005</c:v>
                </c:pt>
                <c:pt idx="2339">
                  <c:v>1.4599999999999995</c:v>
                </c:pt>
                <c:pt idx="2340">
                  <c:v>1.5400000000000005</c:v>
                </c:pt>
                <c:pt idx="2341">
                  <c:v>1.5200000000000018</c:v>
                </c:pt>
                <c:pt idx="2342">
                  <c:v>1.4200000000000017</c:v>
                </c:pt>
                <c:pt idx="2343">
                  <c:v>1.2599999999999993</c:v>
                </c:pt>
                <c:pt idx="2344">
                  <c:v>1.1400000000000006</c:v>
                </c:pt>
                <c:pt idx="2345">
                  <c:v>0.54000000000000059</c:v>
                </c:pt>
                <c:pt idx="2346">
                  <c:v>-0.11999999999999886</c:v>
                </c:pt>
                <c:pt idx="2347">
                  <c:v>-0.1799999999999983</c:v>
                </c:pt>
                <c:pt idx="2348">
                  <c:v>-0.2</c:v>
                </c:pt>
                <c:pt idx="2349">
                  <c:v>-0.20000000000000284</c:v>
                </c:pt>
                <c:pt idx="2350">
                  <c:v>0.33999999999999486</c:v>
                </c:pt>
                <c:pt idx="2351">
                  <c:v>0.87999999999999257</c:v>
                </c:pt>
                <c:pt idx="2352">
                  <c:v>0.67999999999999261</c:v>
                </c:pt>
                <c:pt idx="2353">
                  <c:v>0.81999999999999318</c:v>
                </c:pt>
                <c:pt idx="2354">
                  <c:v>0.619999999999996</c:v>
                </c:pt>
                <c:pt idx="2355">
                  <c:v>0.49999999999999717</c:v>
                </c:pt>
                <c:pt idx="2356">
                  <c:v>0.41999999999999887</c:v>
                </c:pt>
                <c:pt idx="2357">
                  <c:v>0.3</c:v>
                </c:pt>
                <c:pt idx="2358">
                  <c:v>-0.15999999999999942</c:v>
                </c:pt>
                <c:pt idx="2359">
                  <c:v>-0.28000000000000114</c:v>
                </c:pt>
                <c:pt idx="2360">
                  <c:v>-5.9999999999999429E-2</c:v>
                </c:pt>
                <c:pt idx="2361">
                  <c:v>-0.23999999999999772</c:v>
                </c:pt>
                <c:pt idx="2362">
                  <c:v>0.36000000000000226</c:v>
                </c:pt>
                <c:pt idx="2363">
                  <c:v>0.380000000000004</c:v>
                </c:pt>
                <c:pt idx="2364">
                  <c:v>0.64000000000000346</c:v>
                </c:pt>
                <c:pt idx="2365">
                  <c:v>0.82000000000000173</c:v>
                </c:pt>
                <c:pt idx="2366">
                  <c:v>1.1000000000000001</c:v>
                </c:pt>
                <c:pt idx="2367">
                  <c:v>0.71999999999999886</c:v>
                </c:pt>
                <c:pt idx="2368">
                  <c:v>1.3799999999999983</c:v>
                </c:pt>
                <c:pt idx="2369">
                  <c:v>1.2</c:v>
                </c:pt>
                <c:pt idx="2370">
                  <c:v>0.9</c:v>
                </c:pt>
                <c:pt idx="2371">
                  <c:v>1</c:v>
                </c:pt>
                <c:pt idx="2372">
                  <c:v>1.0199999999999989</c:v>
                </c:pt>
                <c:pt idx="2373">
                  <c:v>0.47999999999999832</c:v>
                </c:pt>
                <c:pt idx="2374">
                  <c:v>0.43999999999999773</c:v>
                </c:pt>
                <c:pt idx="2375">
                  <c:v>0.15999999999999942</c:v>
                </c:pt>
                <c:pt idx="2376">
                  <c:v>0.2</c:v>
                </c:pt>
                <c:pt idx="2377">
                  <c:v>0.36000000000000226</c:v>
                </c:pt>
                <c:pt idx="2378">
                  <c:v>0.76000000000000223</c:v>
                </c:pt>
                <c:pt idx="2379">
                  <c:v>0.94000000000000061</c:v>
                </c:pt>
                <c:pt idx="2380">
                  <c:v>1.2799999999999983</c:v>
                </c:pt>
                <c:pt idx="2381">
                  <c:v>1.0799999999999983</c:v>
                </c:pt>
                <c:pt idx="2382">
                  <c:v>1.0999999999999972</c:v>
                </c:pt>
                <c:pt idx="2383">
                  <c:v>0.85999999999999654</c:v>
                </c:pt>
                <c:pt idx="2384">
                  <c:v>1.1199999999999988</c:v>
                </c:pt>
                <c:pt idx="2385">
                  <c:v>0.84000000000000052</c:v>
                </c:pt>
                <c:pt idx="2386">
                  <c:v>0.80000000000000282</c:v>
                </c:pt>
                <c:pt idx="2387">
                  <c:v>0.64000000000000057</c:v>
                </c:pt>
                <c:pt idx="2388">
                  <c:v>0.66000000000000225</c:v>
                </c:pt>
                <c:pt idx="2389">
                  <c:v>2.8421709430404009E-15</c:v>
                </c:pt>
                <c:pt idx="2390">
                  <c:v>-3.9999999999997725E-2</c:v>
                </c:pt>
                <c:pt idx="2391">
                  <c:v>0.1200000000000017</c:v>
                </c:pt>
                <c:pt idx="2392">
                  <c:v>0.16000000000000228</c:v>
                </c:pt>
                <c:pt idx="2393">
                  <c:v>4.000000000000057E-2</c:v>
                </c:pt>
                <c:pt idx="2394">
                  <c:v>0.3</c:v>
                </c:pt>
                <c:pt idx="2395">
                  <c:v>0.71999999999999886</c:v>
                </c:pt>
                <c:pt idx="2396">
                  <c:v>0.83999999999999775</c:v>
                </c:pt>
                <c:pt idx="2397">
                  <c:v>0.71999999999999886</c:v>
                </c:pt>
                <c:pt idx="2398">
                  <c:v>0.8</c:v>
                </c:pt>
                <c:pt idx="2399">
                  <c:v>1.0599999999999994</c:v>
                </c:pt>
                <c:pt idx="2400">
                  <c:v>0.98000000000000109</c:v>
                </c:pt>
                <c:pt idx="2401">
                  <c:v>0.84000000000000052</c:v>
                </c:pt>
                <c:pt idx="2402">
                  <c:v>0.82000000000000173</c:v>
                </c:pt>
                <c:pt idx="2403">
                  <c:v>0.62000000000000166</c:v>
                </c:pt>
                <c:pt idx="2404">
                  <c:v>0.48000000000000398</c:v>
                </c:pt>
                <c:pt idx="2405">
                  <c:v>0.50000000000000289</c:v>
                </c:pt>
                <c:pt idx="2406">
                  <c:v>0.72000000000000175</c:v>
                </c:pt>
                <c:pt idx="2407">
                  <c:v>0.82000000000000173</c:v>
                </c:pt>
                <c:pt idx="2408">
                  <c:v>0.95999999999999941</c:v>
                </c:pt>
                <c:pt idx="2409">
                  <c:v>0.89999999999999714</c:v>
                </c:pt>
                <c:pt idx="2410">
                  <c:v>0.61999999999999889</c:v>
                </c:pt>
                <c:pt idx="2411">
                  <c:v>0.3</c:v>
                </c:pt>
                <c:pt idx="2412">
                  <c:v>0.51999999999999891</c:v>
                </c:pt>
                <c:pt idx="2413">
                  <c:v>0.44000000000000056</c:v>
                </c:pt>
                <c:pt idx="2414">
                  <c:v>0.32000000000000173</c:v>
                </c:pt>
                <c:pt idx="2415">
                  <c:v>1.1000000000000001</c:v>
                </c:pt>
                <c:pt idx="2416">
                  <c:v>1.3</c:v>
                </c:pt>
                <c:pt idx="2417">
                  <c:v>0.78000000000000114</c:v>
                </c:pt>
                <c:pt idx="2418">
                  <c:v>0.92000000000000171</c:v>
                </c:pt>
                <c:pt idx="2419">
                  <c:v>1.2400000000000007</c:v>
                </c:pt>
                <c:pt idx="2420">
                  <c:v>0.6</c:v>
                </c:pt>
                <c:pt idx="2421">
                  <c:v>0.48000000000000115</c:v>
                </c:pt>
                <c:pt idx="2422">
                  <c:v>0.72000000000000175</c:v>
                </c:pt>
                <c:pt idx="2423">
                  <c:v>0.88000000000000111</c:v>
                </c:pt>
                <c:pt idx="2424">
                  <c:v>0.82000000000000173</c:v>
                </c:pt>
                <c:pt idx="2425">
                  <c:v>0.84000000000000052</c:v>
                </c:pt>
                <c:pt idx="2426">
                  <c:v>1.0599999999999994</c:v>
                </c:pt>
                <c:pt idx="2427">
                  <c:v>0.99999999999999711</c:v>
                </c:pt>
                <c:pt idx="2428">
                  <c:v>0.71999999999999886</c:v>
                </c:pt>
                <c:pt idx="2429">
                  <c:v>0.55999999999999939</c:v>
                </c:pt>
                <c:pt idx="2430">
                  <c:v>0.64000000000000057</c:v>
                </c:pt>
                <c:pt idx="2431">
                  <c:v>0.60000000000000286</c:v>
                </c:pt>
                <c:pt idx="2432">
                  <c:v>0.92000000000000459</c:v>
                </c:pt>
                <c:pt idx="2433">
                  <c:v>1.2400000000000033</c:v>
                </c:pt>
                <c:pt idx="2434">
                  <c:v>1.4400000000000035</c:v>
                </c:pt>
                <c:pt idx="2435">
                  <c:v>1.5200000000000045</c:v>
                </c:pt>
                <c:pt idx="2436">
                  <c:v>1.0400000000000034</c:v>
                </c:pt>
                <c:pt idx="2437">
                  <c:v>0.86000000000000232</c:v>
                </c:pt>
                <c:pt idx="2438">
                  <c:v>0.70000000000000284</c:v>
                </c:pt>
                <c:pt idx="2439">
                  <c:v>0.42000000000000171</c:v>
                </c:pt>
                <c:pt idx="2440">
                  <c:v>0.52000000000000168</c:v>
                </c:pt>
                <c:pt idx="2441">
                  <c:v>0.9</c:v>
                </c:pt>
                <c:pt idx="2442">
                  <c:v>0.74000000000000055</c:v>
                </c:pt>
                <c:pt idx="2443">
                  <c:v>0.65999999999999948</c:v>
                </c:pt>
                <c:pt idx="2444">
                  <c:v>1.0399999999999978</c:v>
                </c:pt>
                <c:pt idx="2445">
                  <c:v>0.79999999999999716</c:v>
                </c:pt>
                <c:pt idx="2446">
                  <c:v>0.67999999999999827</c:v>
                </c:pt>
                <c:pt idx="2447">
                  <c:v>0.83999999999999775</c:v>
                </c:pt>
                <c:pt idx="2448">
                  <c:v>0.93999999999999773</c:v>
                </c:pt>
                <c:pt idx="2449">
                  <c:v>0.67999999999999827</c:v>
                </c:pt>
                <c:pt idx="2450">
                  <c:v>0.67999999999999827</c:v>
                </c:pt>
                <c:pt idx="2451">
                  <c:v>0.75999999999999657</c:v>
                </c:pt>
                <c:pt idx="2452">
                  <c:v>0.87999999999999545</c:v>
                </c:pt>
                <c:pt idx="2453">
                  <c:v>0.85999999999999654</c:v>
                </c:pt>
                <c:pt idx="2454">
                  <c:v>0.51999999999999602</c:v>
                </c:pt>
                <c:pt idx="2455">
                  <c:v>0.41999999999999887</c:v>
                </c:pt>
                <c:pt idx="2456">
                  <c:v>0.28000000000000114</c:v>
                </c:pt>
                <c:pt idx="2457">
                  <c:v>0.28000000000000114</c:v>
                </c:pt>
                <c:pt idx="2458">
                  <c:v>0.58000000000000118</c:v>
                </c:pt>
                <c:pt idx="2459">
                  <c:v>1.0600000000000052</c:v>
                </c:pt>
                <c:pt idx="2460">
                  <c:v>1.3400000000000034</c:v>
                </c:pt>
                <c:pt idx="2461">
                  <c:v>1.4000000000000028</c:v>
                </c:pt>
                <c:pt idx="2462">
                  <c:v>1.4800000000000069</c:v>
                </c:pt>
                <c:pt idx="2463">
                  <c:v>1.4600000000000051</c:v>
                </c:pt>
                <c:pt idx="2464">
                  <c:v>1.4800000000000011</c:v>
                </c:pt>
                <c:pt idx="2465">
                  <c:v>1.5400000000000005</c:v>
                </c:pt>
                <c:pt idx="2466">
                  <c:v>1.6400000000000006</c:v>
                </c:pt>
                <c:pt idx="2467">
                  <c:v>1.4599999999999995</c:v>
                </c:pt>
                <c:pt idx="2468">
                  <c:v>1.4400000000000006</c:v>
                </c:pt>
                <c:pt idx="2469">
                  <c:v>1.6400000000000006</c:v>
                </c:pt>
                <c:pt idx="2470">
                  <c:v>1.5</c:v>
                </c:pt>
                <c:pt idx="2471">
                  <c:v>1.7</c:v>
                </c:pt>
                <c:pt idx="2472">
                  <c:v>1.3399999999999976</c:v>
                </c:pt>
                <c:pt idx="2473">
                  <c:v>0.85999999999999654</c:v>
                </c:pt>
                <c:pt idx="2474">
                  <c:v>0.83999999999999775</c:v>
                </c:pt>
                <c:pt idx="2475">
                  <c:v>0.91999999999999882</c:v>
                </c:pt>
                <c:pt idx="2476">
                  <c:v>0.71999999999999598</c:v>
                </c:pt>
                <c:pt idx="2477">
                  <c:v>1.0999999999999972</c:v>
                </c:pt>
                <c:pt idx="2478">
                  <c:v>1.3399999999999976</c:v>
                </c:pt>
                <c:pt idx="2479">
                  <c:v>0.619999999999996</c:v>
                </c:pt>
                <c:pt idx="2480">
                  <c:v>0.73999999999999488</c:v>
                </c:pt>
                <c:pt idx="2481">
                  <c:v>0.79999999999999716</c:v>
                </c:pt>
                <c:pt idx="2482">
                  <c:v>0.97999999999999832</c:v>
                </c:pt>
                <c:pt idx="2483">
                  <c:v>0.7</c:v>
                </c:pt>
                <c:pt idx="2484">
                  <c:v>1.3400000000000034</c:v>
                </c:pt>
                <c:pt idx="2485">
                  <c:v>1.0600000000000023</c:v>
                </c:pt>
                <c:pt idx="2486">
                  <c:v>0.80000000000000282</c:v>
                </c:pt>
                <c:pt idx="2487">
                  <c:v>0.56000000000000227</c:v>
                </c:pt>
                <c:pt idx="2488">
                  <c:v>0.42000000000000171</c:v>
                </c:pt>
                <c:pt idx="2489">
                  <c:v>-7.9999999999998295E-2</c:v>
                </c:pt>
                <c:pt idx="2490">
                  <c:v>-7.999999999999545E-2</c:v>
                </c:pt>
                <c:pt idx="2491">
                  <c:v>0.12000000000000455</c:v>
                </c:pt>
                <c:pt idx="2492">
                  <c:v>-7.999999999999545E-2</c:v>
                </c:pt>
                <c:pt idx="2493">
                  <c:v>0.1200000000000017</c:v>
                </c:pt>
                <c:pt idx="2494">
                  <c:v>0.55999999999999939</c:v>
                </c:pt>
                <c:pt idx="2495">
                  <c:v>0.3599999999999966</c:v>
                </c:pt>
                <c:pt idx="2496">
                  <c:v>0.23999999999999488</c:v>
                </c:pt>
                <c:pt idx="2497">
                  <c:v>0.77999999999999259</c:v>
                </c:pt>
                <c:pt idx="2498">
                  <c:v>1.1999999999999944</c:v>
                </c:pt>
                <c:pt idx="2499">
                  <c:v>0.99999999999999434</c:v>
                </c:pt>
                <c:pt idx="2500">
                  <c:v>1.4999999999999971</c:v>
                </c:pt>
                <c:pt idx="2501">
                  <c:v>1.5599999999999994</c:v>
                </c:pt>
                <c:pt idx="2502">
                  <c:v>1.0600000000000023</c:v>
                </c:pt>
                <c:pt idx="2503">
                  <c:v>1.1400000000000035</c:v>
                </c:pt>
                <c:pt idx="2504">
                  <c:v>1.3000000000000029</c:v>
                </c:pt>
                <c:pt idx="2505">
                  <c:v>0.74000000000000055</c:v>
                </c:pt>
                <c:pt idx="2506">
                  <c:v>0.81999999999999884</c:v>
                </c:pt>
                <c:pt idx="2507">
                  <c:v>0.81999999999999607</c:v>
                </c:pt>
                <c:pt idx="2508">
                  <c:v>0.45999999999999375</c:v>
                </c:pt>
                <c:pt idx="2509">
                  <c:v>-6.0000000000005119E-2</c:v>
                </c:pt>
                <c:pt idx="2510">
                  <c:v>0.21999999999999603</c:v>
                </c:pt>
                <c:pt idx="2511">
                  <c:v>0.13999999999999488</c:v>
                </c:pt>
                <c:pt idx="2512">
                  <c:v>0.27999999999999831</c:v>
                </c:pt>
                <c:pt idx="2513">
                  <c:v>0.35999999999999943</c:v>
                </c:pt>
                <c:pt idx="2514">
                  <c:v>0.41999999999999887</c:v>
                </c:pt>
                <c:pt idx="2515">
                  <c:v>0.75999999999999945</c:v>
                </c:pt>
                <c:pt idx="2516">
                  <c:v>0.88000000000000111</c:v>
                </c:pt>
                <c:pt idx="2517">
                  <c:v>0.43999999999999773</c:v>
                </c:pt>
                <c:pt idx="2518">
                  <c:v>0.35999999999999943</c:v>
                </c:pt>
                <c:pt idx="2519">
                  <c:v>0.14000000000000057</c:v>
                </c:pt>
                <c:pt idx="2520">
                  <c:v>-0.5399999999999977</c:v>
                </c:pt>
                <c:pt idx="2521">
                  <c:v>-0.81999999999999884</c:v>
                </c:pt>
                <c:pt idx="2522">
                  <c:v>-0.19999999999999715</c:v>
                </c:pt>
                <c:pt idx="2523">
                  <c:v>-7.9999999999998295E-2</c:v>
                </c:pt>
                <c:pt idx="2524">
                  <c:v>0.64000000000000057</c:v>
                </c:pt>
                <c:pt idx="2525">
                  <c:v>0.85999999999999654</c:v>
                </c:pt>
                <c:pt idx="2526">
                  <c:v>1.0199999999999989</c:v>
                </c:pt>
                <c:pt idx="2527">
                  <c:v>0.85999999999999654</c:v>
                </c:pt>
                <c:pt idx="2528">
                  <c:v>0.79999999999999427</c:v>
                </c:pt>
                <c:pt idx="2529">
                  <c:v>0.41999999999999604</c:v>
                </c:pt>
                <c:pt idx="2530">
                  <c:v>0.33999999999999775</c:v>
                </c:pt>
                <c:pt idx="2531">
                  <c:v>0.69999999999999718</c:v>
                </c:pt>
                <c:pt idx="2532">
                  <c:v>0.35999999999999943</c:v>
                </c:pt>
                <c:pt idx="2533">
                  <c:v>0.36000000000000226</c:v>
                </c:pt>
                <c:pt idx="2534">
                  <c:v>0.66000000000000225</c:v>
                </c:pt>
                <c:pt idx="2535">
                  <c:v>0.80000000000000282</c:v>
                </c:pt>
                <c:pt idx="2536">
                  <c:v>0.66000000000000225</c:v>
                </c:pt>
                <c:pt idx="2537">
                  <c:v>1.0800000000000041</c:v>
                </c:pt>
                <c:pt idx="2538">
                  <c:v>1.1000000000000028</c:v>
                </c:pt>
                <c:pt idx="2539">
                  <c:v>0.86000000000000232</c:v>
                </c:pt>
                <c:pt idx="2540">
                  <c:v>0.98000000000000109</c:v>
                </c:pt>
                <c:pt idx="2541">
                  <c:v>0.94000000000000061</c:v>
                </c:pt>
                <c:pt idx="2542">
                  <c:v>1.1599999999999995</c:v>
                </c:pt>
                <c:pt idx="2543">
                  <c:v>1.5199999999999989</c:v>
                </c:pt>
                <c:pt idx="2544">
                  <c:v>1.8</c:v>
                </c:pt>
                <c:pt idx="2545">
                  <c:v>2.0200000000000018</c:v>
                </c:pt>
                <c:pt idx="2546">
                  <c:v>1.5800000000000012</c:v>
                </c:pt>
                <c:pt idx="2547">
                  <c:v>1.2400000000000007</c:v>
                </c:pt>
                <c:pt idx="2548">
                  <c:v>0.9600000000000023</c:v>
                </c:pt>
                <c:pt idx="2549">
                  <c:v>0.88000000000000111</c:v>
                </c:pt>
                <c:pt idx="2550">
                  <c:v>0.83999999999999775</c:v>
                </c:pt>
                <c:pt idx="2551">
                  <c:v>1.3800000000000012</c:v>
                </c:pt>
                <c:pt idx="2552">
                  <c:v>1.2599999999999993</c:v>
                </c:pt>
                <c:pt idx="2553">
                  <c:v>1.2599999999999993</c:v>
                </c:pt>
                <c:pt idx="2554">
                  <c:v>1.4599999999999995</c:v>
                </c:pt>
                <c:pt idx="2555">
                  <c:v>1.1599999999999995</c:v>
                </c:pt>
                <c:pt idx="2556">
                  <c:v>0.87999999999999834</c:v>
                </c:pt>
                <c:pt idx="2557">
                  <c:v>1.2599999999999993</c:v>
                </c:pt>
                <c:pt idx="2558">
                  <c:v>1.0399999999999978</c:v>
                </c:pt>
                <c:pt idx="2559">
                  <c:v>0.87999999999999834</c:v>
                </c:pt>
                <c:pt idx="2560">
                  <c:v>0.7</c:v>
                </c:pt>
                <c:pt idx="2561">
                  <c:v>0.43999999999999773</c:v>
                </c:pt>
                <c:pt idx="2562">
                  <c:v>0.2</c:v>
                </c:pt>
                <c:pt idx="2563">
                  <c:v>0.1</c:v>
                </c:pt>
                <c:pt idx="2564">
                  <c:v>1.9999999999998862E-2</c:v>
                </c:pt>
                <c:pt idx="2565">
                  <c:v>8.000000000000114E-2</c:v>
                </c:pt>
                <c:pt idx="2566">
                  <c:v>0.50000000000000289</c:v>
                </c:pt>
                <c:pt idx="2567">
                  <c:v>0.62000000000000166</c:v>
                </c:pt>
                <c:pt idx="2568">
                  <c:v>1.0200000000000018</c:v>
                </c:pt>
                <c:pt idx="2569">
                  <c:v>0.84000000000000052</c:v>
                </c:pt>
                <c:pt idx="2570">
                  <c:v>1.319999999999999</c:v>
                </c:pt>
                <c:pt idx="2571">
                  <c:v>1.4399999999999977</c:v>
                </c:pt>
                <c:pt idx="2572">
                  <c:v>1.519999999999996</c:v>
                </c:pt>
                <c:pt idx="2573">
                  <c:v>1.4199999999999959</c:v>
                </c:pt>
                <c:pt idx="2574">
                  <c:v>1.7599999999999967</c:v>
                </c:pt>
                <c:pt idx="2575">
                  <c:v>1.1999999999999944</c:v>
                </c:pt>
                <c:pt idx="2576">
                  <c:v>0.95999999999999663</c:v>
                </c:pt>
                <c:pt idx="2577">
                  <c:v>0.83999999999999775</c:v>
                </c:pt>
                <c:pt idx="2578">
                  <c:v>0.33999999999999775</c:v>
                </c:pt>
                <c:pt idx="2579">
                  <c:v>-0.18000000000000113</c:v>
                </c:pt>
                <c:pt idx="2580">
                  <c:v>0.18000000000000113</c:v>
                </c:pt>
                <c:pt idx="2581">
                  <c:v>9.9999999999997161E-2</c:v>
                </c:pt>
                <c:pt idx="2582">
                  <c:v>5.9999999999996591E-2</c:v>
                </c:pt>
                <c:pt idx="2583">
                  <c:v>0.27999999999999831</c:v>
                </c:pt>
                <c:pt idx="2584">
                  <c:v>0.67999999999999827</c:v>
                </c:pt>
                <c:pt idx="2585">
                  <c:v>0.63999999999999768</c:v>
                </c:pt>
                <c:pt idx="2586">
                  <c:v>0.85999999999999943</c:v>
                </c:pt>
                <c:pt idx="2587">
                  <c:v>0.95999999999999941</c:v>
                </c:pt>
                <c:pt idx="2588">
                  <c:v>1.3199999999999961</c:v>
                </c:pt>
                <c:pt idx="2589">
                  <c:v>1.2799999999999954</c:v>
                </c:pt>
                <c:pt idx="2590">
                  <c:v>1.1799999999999955</c:v>
                </c:pt>
                <c:pt idx="2591">
                  <c:v>1.2399999999999949</c:v>
                </c:pt>
                <c:pt idx="2592">
                  <c:v>1.1399999999999948</c:v>
                </c:pt>
                <c:pt idx="2593">
                  <c:v>0.6799999999999955</c:v>
                </c:pt>
                <c:pt idx="2594">
                  <c:v>0.71999999999999598</c:v>
                </c:pt>
                <c:pt idx="2595">
                  <c:v>0.73999999999999777</c:v>
                </c:pt>
                <c:pt idx="2596">
                  <c:v>0.47999999999999832</c:v>
                </c:pt>
                <c:pt idx="2597">
                  <c:v>0.43999999999999773</c:v>
                </c:pt>
                <c:pt idx="2598">
                  <c:v>0.85999999999999943</c:v>
                </c:pt>
                <c:pt idx="2599">
                  <c:v>0.67999999999999827</c:v>
                </c:pt>
                <c:pt idx="2600">
                  <c:v>0.83999999999999775</c:v>
                </c:pt>
                <c:pt idx="2601">
                  <c:v>0.95999999999999941</c:v>
                </c:pt>
                <c:pt idx="2602">
                  <c:v>0.95999999999999941</c:v>
                </c:pt>
                <c:pt idx="2603">
                  <c:v>1.1599999999999995</c:v>
                </c:pt>
                <c:pt idx="2604">
                  <c:v>1.1000000000000001</c:v>
                </c:pt>
                <c:pt idx="2605">
                  <c:v>1</c:v>
                </c:pt>
                <c:pt idx="2606">
                  <c:v>0.91999999999999882</c:v>
                </c:pt>
                <c:pt idx="2607">
                  <c:v>0.98000000000000109</c:v>
                </c:pt>
                <c:pt idx="2608">
                  <c:v>1.1200000000000017</c:v>
                </c:pt>
                <c:pt idx="2609">
                  <c:v>1.1600000000000024</c:v>
                </c:pt>
                <c:pt idx="2610">
                  <c:v>1.1000000000000001</c:v>
                </c:pt>
                <c:pt idx="2611">
                  <c:v>1.2799999999999983</c:v>
                </c:pt>
                <c:pt idx="2612">
                  <c:v>1.3999999999999972</c:v>
                </c:pt>
                <c:pt idx="2613">
                  <c:v>1.1799999999999955</c:v>
                </c:pt>
                <c:pt idx="2614">
                  <c:v>1.4399999999999948</c:v>
                </c:pt>
                <c:pt idx="2615">
                  <c:v>1.6199999999999961</c:v>
                </c:pt>
                <c:pt idx="2616">
                  <c:v>1.5599999999999994</c:v>
                </c:pt>
                <c:pt idx="2617">
                  <c:v>1.3400000000000005</c:v>
                </c:pt>
                <c:pt idx="2618">
                  <c:v>1.0400000000000005</c:v>
                </c:pt>
                <c:pt idx="2619">
                  <c:v>0.72000000000000175</c:v>
                </c:pt>
                <c:pt idx="2620">
                  <c:v>0.380000000000004</c:v>
                </c:pt>
                <c:pt idx="2621">
                  <c:v>0.5</c:v>
                </c:pt>
                <c:pt idx="2622">
                  <c:v>0.15999999999999942</c:v>
                </c:pt>
                <c:pt idx="2623">
                  <c:v>6.0000000000002274E-2</c:v>
                </c:pt>
                <c:pt idx="2624">
                  <c:v>0.40000000000000285</c:v>
                </c:pt>
                <c:pt idx="2625">
                  <c:v>0.26000000000000228</c:v>
                </c:pt>
                <c:pt idx="2626">
                  <c:v>0.34000000000000341</c:v>
                </c:pt>
                <c:pt idx="2627">
                  <c:v>0.56000000000000227</c:v>
                </c:pt>
                <c:pt idx="2628">
                  <c:v>0.67999999999999827</c:v>
                </c:pt>
                <c:pt idx="2629">
                  <c:v>0.61999999999999889</c:v>
                </c:pt>
                <c:pt idx="2630">
                  <c:v>0.69999999999999718</c:v>
                </c:pt>
                <c:pt idx="2631">
                  <c:v>0.3</c:v>
                </c:pt>
                <c:pt idx="2632">
                  <c:v>0.28000000000000114</c:v>
                </c:pt>
                <c:pt idx="2633">
                  <c:v>0.48000000000000115</c:v>
                </c:pt>
                <c:pt idx="2634">
                  <c:v>0.48000000000000115</c:v>
                </c:pt>
                <c:pt idx="2635">
                  <c:v>0.88000000000000111</c:v>
                </c:pt>
                <c:pt idx="2636">
                  <c:v>0.92000000000000171</c:v>
                </c:pt>
                <c:pt idx="2637">
                  <c:v>1.2</c:v>
                </c:pt>
                <c:pt idx="2638">
                  <c:v>0.9000000000000028</c:v>
                </c:pt>
                <c:pt idx="2639">
                  <c:v>1</c:v>
                </c:pt>
                <c:pt idx="2640">
                  <c:v>0.6</c:v>
                </c:pt>
                <c:pt idx="2641">
                  <c:v>0.83999999999999775</c:v>
                </c:pt>
                <c:pt idx="2642">
                  <c:v>0.44000000000000056</c:v>
                </c:pt>
                <c:pt idx="2643">
                  <c:v>0.36000000000000226</c:v>
                </c:pt>
                <c:pt idx="2644">
                  <c:v>8.0000000000003985E-2</c:v>
                </c:pt>
                <c:pt idx="2645">
                  <c:v>8.0000000000006816E-2</c:v>
                </c:pt>
                <c:pt idx="2646">
                  <c:v>8.0000000000006816E-2</c:v>
                </c:pt>
                <c:pt idx="2647">
                  <c:v>0.26000000000000512</c:v>
                </c:pt>
                <c:pt idx="2648">
                  <c:v>0.62000000000000166</c:v>
                </c:pt>
                <c:pt idx="2649">
                  <c:v>0.75999999999999945</c:v>
                </c:pt>
                <c:pt idx="2650">
                  <c:v>1.1199999999999961</c:v>
                </c:pt>
                <c:pt idx="2651">
                  <c:v>1.219999999999996</c:v>
                </c:pt>
                <c:pt idx="2652">
                  <c:v>1.2999999999999972</c:v>
                </c:pt>
                <c:pt idx="2653">
                  <c:v>1.1599999999999966</c:v>
                </c:pt>
                <c:pt idx="2654">
                  <c:v>1.0599999999999994</c:v>
                </c:pt>
                <c:pt idx="2655">
                  <c:v>0.95999999999999941</c:v>
                </c:pt>
                <c:pt idx="2656">
                  <c:v>0.88000000000000111</c:v>
                </c:pt>
                <c:pt idx="2657">
                  <c:v>1.0200000000000018</c:v>
                </c:pt>
                <c:pt idx="2658">
                  <c:v>1.5000000000000029</c:v>
                </c:pt>
                <c:pt idx="2659">
                  <c:v>1.7600000000000022</c:v>
                </c:pt>
                <c:pt idx="2660">
                  <c:v>1.8600000000000052</c:v>
                </c:pt>
                <c:pt idx="2661">
                  <c:v>1.7400000000000033</c:v>
                </c:pt>
                <c:pt idx="2662">
                  <c:v>1.5400000000000005</c:v>
                </c:pt>
                <c:pt idx="2663">
                  <c:v>1.3</c:v>
                </c:pt>
                <c:pt idx="2664">
                  <c:v>1.1799999999999984</c:v>
                </c:pt>
                <c:pt idx="2665">
                  <c:v>1.1599999999999966</c:v>
                </c:pt>
                <c:pt idx="2666">
                  <c:v>0.99999999999999711</c:v>
                </c:pt>
                <c:pt idx="2667">
                  <c:v>1</c:v>
                </c:pt>
                <c:pt idx="2668">
                  <c:v>0.45999999999999941</c:v>
                </c:pt>
                <c:pt idx="2669">
                  <c:v>0.57999999999999829</c:v>
                </c:pt>
                <c:pt idx="2670">
                  <c:v>0.2</c:v>
                </c:pt>
                <c:pt idx="2671">
                  <c:v>0.38000000000000111</c:v>
                </c:pt>
                <c:pt idx="2672">
                  <c:v>0.41999999999999887</c:v>
                </c:pt>
                <c:pt idx="2673">
                  <c:v>0.58000000000000118</c:v>
                </c:pt>
                <c:pt idx="2674">
                  <c:v>0.60000000000000564</c:v>
                </c:pt>
                <c:pt idx="2675">
                  <c:v>0.84000000000000341</c:v>
                </c:pt>
                <c:pt idx="2676">
                  <c:v>0.92000000000000171</c:v>
                </c:pt>
                <c:pt idx="2677">
                  <c:v>1.3800000000000039</c:v>
                </c:pt>
                <c:pt idx="2678">
                  <c:v>1.3400000000000034</c:v>
                </c:pt>
                <c:pt idx="2679">
                  <c:v>1.2</c:v>
                </c:pt>
                <c:pt idx="2680">
                  <c:v>0.81999999999999884</c:v>
                </c:pt>
                <c:pt idx="2681">
                  <c:v>0.57999999999999829</c:v>
                </c:pt>
                <c:pt idx="2682">
                  <c:v>1.9999999999996021E-2</c:v>
                </c:pt>
                <c:pt idx="2683">
                  <c:v>0.37999999999999545</c:v>
                </c:pt>
                <c:pt idx="2684">
                  <c:v>0.25999999999999657</c:v>
                </c:pt>
                <c:pt idx="2685">
                  <c:v>0.71999999999999886</c:v>
                </c:pt>
                <c:pt idx="2686">
                  <c:v>0.62000000000000033</c:v>
                </c:pt>
                <c:pt idx="2687">
                  <c:v>0.86000000000000087</c:v>
                </c:pt>
                <c:pt idx="2688">
                  <c:v>0.6800000000000026</c:v>
                </c:pt>
                <c:pt idx="2689">
                  <c:v>0.84000000000000197</c:v>
                </c:pt>
                <c:pt idx="2690">
                  <c:v>0.90000000000000147</c:v>
                </c:pt>
                <c:pt idx="2691">
                  <c:v>0.94000000000000061</c:v>
                </c:pt>
                <c:pt idx="2692">
                  <c:v>1.4200000000000017</c:v>
                </c:pt>
                <c:pt idx="2693">
                  <c:v>1.5799999999999996</c:v>
                </c:pt>
                <c:pt idx="2694">
                  <c:v>1.7600000000000009</c:v>
                </c:pt>
                <c:pt idx="2695">
                  <c:v>1.8800000000000012</c:v>
                </c:pt>
                <c:pt idx="2696">
                  <c:v>1.9400000000000019</c:v>
                </c:pt>
                <c:pt idx="2697">
                  <c:v>1.5200000000000018</c:v>
                </c:pt>
                <c:pt idx="2698">
                  <c:v>1.7200000000000031</c:v>
                </c:pt>
                <c:pt idx="2699">
                  <c:v>1.5000000000000029</c:v>
                </c:pt>
                <c:pt idx="2700">
                  <c:v>1.5000000000000029</c:v>
                </c:pt>
                <c:pt idx="2701">
                  <c:v>1.6200000000000017</c:v>
                </c:pt>
                <c:pt idx="2702">
                  <c:v>1.680000000000001</c:v>
                </c:pt>
                <c:pt idx="2703">
                  <c:v>1.3</c:v>
                </c:pt>
                <c:pt idx="2704">
                  <c:v>1.4200000000000004</c:v>
                </c:pt>
                <c:pt idx="2705">
                  <c:v>1.3</c:v>
                </c:pt>
                <c:pt idx="2706">
                  <c:v>1.5</c:v>
                </c:pt>
                <c:pt idx="2707">
                  <c:v>1.4200000000000004</c:v>
                </c:pt>
                <c:pt idx="2708">
                  <c:v>1.7600000000000009</c:v>
                </c:pt>
                <c:pt idx="2709">
                  <c:v>1.6200000000000003</c:v>
                </c:pt>
                <c:pt idx="2710">
                  <c:v>1.6400000000000006</c:v>
                </c:pt>
                <c:pt idx="2711">
                  <c:v>1.2600000000000009</c:v>
                </c:pt>
                <c:pt idx="2712">
                  <c:v>1.1399999999999992</c:v>
                </c:pt>
                <c:pt idx="2713">
                  <c:v>0.95999999999999797</c:v>
                </c:pt>
                <c:pt idx="2714">
                  <c:v>1.2399999999999978</c:v>
                </c:pt>
                <c:pt idx="2715">
                  <c:v>0.85999999999999799</c:v>
                </c:pt>
                <c:pt idx="2716">
                  <c:v>0.99999999999999711</c:v>
                </c:pt>
                <c:pt idx="2717">
                  <c:v>1.1799999999999984</c:v>
                </c:pt>
                <c:pt idx="2718">
                  <c:v>1.2599999999999993</c:v>
                </c:pt>
                <c:pt idx="2719">
                  <c:v>0.87999999999999967</c:v>
                </c:pt>
                <c:pt idx="2720">
                  <c:v>1.1200000000000003</c:v>
                </c:pt>
                <c:pt idx="2721">
                  <c:v>1.2800000000000011</c:v>
                </c:pt>
                <c:pt idx="2722">
                  <c:v>1.2600000000000022</c:v>
                </c:pt>
                <c:pt idx="2723">
                  <c:v>1.420000000000003</c:v>
                </c:pt>
                <c:pt idx="2724">
                  <c:v>1.5600000000000023</c:v>
                </c:pt>
                <c:pt idx="2725">
                  <c:v>1.8400000000000005</c:v>
                </c:pt>
                <c:pt idx="2726">
                  <c:v>2.2400000000000007</c:v>
                </c:pt>
                <c:pt idx="2727">
                  <c:v>2.4599999999999995</c:v>
                </c:pt>
                <c:pt idx="2728">
                  <c:v>2.1999999999999984</c:v>
                </c:pt>
                <c:pt idx="2729">
                  <c:v>2.5599999999999996</c:v>
                </c:pt>
                <c:pt idx="2730">
                  <c:v>2.2799999999999998</c:v>
                </c:pt>
                <c:pt idx="2731">
                  <c:v>1.8599999999999994</c:v>
                </c:pt>
                <c:pt idx="2732">
                  <c:v>1.7400000000000007</c:v>
                </c:pt>
                <c:pt idx="2733">
                  <c:v>1.7000000000000015</c:v>
                </c:pt>
                <c:pt idx="2734">
                  <c:v>1.6600000000000008</c:v>
                </c:pt>
                <c:pt idx="2735">
                  <c:v>1.7000000000000015</c:v>
                </c:pt>
                <c:pt idx="2736">
                  <c:v>2.0600000000000009</c:v>
                </c:pt>
                <c:pt idx="2737">
                  <c:v>2.0599999999999996</c:v>
                </c:pt>
                <c:pt idx="2738">
                  <c:v>2.7199999999999989</c:v>
                </c:pt>
                <c:pt idx="2739">
                  <c:v>3.0400000000000005</c:v>
                </c:pt>
                <c:pt idx="2740">
                  <c:v>3.4799999999999995</c:v>
                </c:pt>
                <c:pt idx="2741">
                  <c:v>3.22</c:v>
                </c:pt>
                <c:pt idx="2742">
                  <c:v>3.319999999999999</c:v>
                </c:pt>
                <c:pt idx="2743">
                  <c:v>2.8799999999999968</c:v>
                </c:pt>
                <c:pt idx="2744">
                  <c:v>2.7399999999999962</c:v>
                </c:pt>
                <c:pt idx="2745">
                  <c:v>2.4799999999999969</c:v>
                </c:pt>
                <c:pt idx="2746">
                  <c:v>2.4399999999999977</c:v>
                </c:pt>
                <c:pt idx="2747">
                  <c:v>2.2599999999999993</c:v>
                </c:pt>
                <c:pt idx="2748">
                  <c:v>1.9199999999999988</c:v>
                </c:pt>
                <c:pt idx="2749">
                  <c:v>1.3799999999999983</c:v>
                </c:pt>
                <c:pt idx="2750">
                  <c:v>1.5399999999999978</c:v>
                </c:pt>
                <c:pt idx="2751">
                  <c:v>1.4399999999999977</c:v>
                </c:pt>
                <c:pt idx="2752">
                  <c:v>1.4999999999999971</c:v>
                </c:pt>
                <c:pt idx="2753">
                  <c:v>1.819999999999999</c:v>
                </c:pt>
                <c:pt idx="2754">
                  <c:v>1.8599999999999994</c:v>
                </c:pt>
                <c:pt idx="2755">
                  <c:v>1.9600000000000022</c:v>
                </c:pt>
                <c:pt idx="2756">
                  <c:v>1.8599999999999994</c:v>
                </c:pt>
                <c:pt idx="2757">
                  <c:v>1.7400000000000007</c:v>
                </c:pt>
                <c:pt idx="2758">
                  <c:v>1.3800000000000012</c:v>
                </c:pt>
                <c:pt idx="2759">
                  <c:v>1.1600000000000024</c:v>
                </c:pt>
                <c:pt idx="2760">
                  <c:v>0.57999999999999829</c:v>
                </c:pt>
                <c:pt idx="2761">
                  <c:v>0.54000000000000059</c:v>
                </c:pt>
                <c:pt idx="2762">
                  <c:v>0.48000000000000115</c:v>
                </c:pt>
                <c:pt idx="2763">
                  <c:v>0.54000000000000337</c:v>
                </c:pt>
                <c:pt idx="2764">
                  <c:v>0.36000000000000226</c:v>
                </c:pt>
                <c:pt idx="2765">
                  <c:v>0.56000000000000516</c:v>
                </c:pt>
                <c:pt idx="2766">
                  <c:v>0.8200000000000045</c:v>
                </c:pt>
                <c:pt idx="2767">
                  <c:v>0.94000000000000339</c:v>
                </c:pt>
                <c:pt idx="2768">
                  <c:v>0.72000000000000175</c:v>
                </c:pt>
                <c:pt idx="2769">
                  <c:v>0.85999999999999943</c:v>
                </c:pt>
                <c:pt idx="2770">
                  <c:v>0.8199999999999974</c:v>
                </c:pt>
                <c:pt idx="2771">
                  <c:v>0.81999999999999884</c:v>
                </c:pt>
                <c:pt idx="2772">
                  <c:v>0.39999999999999858</c:v>
                </c:pt>
                <c:pt idx="2773">
                  <c:v>0.29999999999999716</c:v>
                </c:pt>
                <c:pt idx="2774">
                  <c:v>0.15999999999999942</c:v>
                </c:pt>
                <c:pt idx="2775">
                  <c:v>0.36000000000000087</c:v>
                </c:pt>
                <c:pt idx="2776">
                  <c:v>0.44000000000000056</c:v>
                </c:pt>
                <c:pt idx="2777">
                  <c:v>0.8</c:v>
                </c:pt>
                <c:pt idx="2778">
                  <c:v>1.180000000000001</c:v>
                </c:pt>
                <c:pt idx="2779">
                  <c:v>1.6400000000000006</c:v>
                </c:pt>
                <c:pt idx="2780">
                  <c:v>1.8200000000000003</c:v>
                </c:pt>
                <c:pt idx="2781">
                  <c:v>1.4399999999999991</c:v>
                </c:pt>
                <c:pt idx="2782">
                  <c:v>1.5</c:v>
                </c:pt>
                <c:pt idx="2783">
                  <c:v>1.7600000000000009</c:v>
                </c:pt>
                <c:pt idx="2784">
                  <c:v>1.9600000000000009</c:v>
                </c:pt>
                <c:pt idx="2785">
                  <c:v>1.9200000000000017</c:v>
                </c:pt>
                <c:pt idx="2786">
                  <c:v>2.1800000000000042</c:v>
                </c:pt>
                <c:pt idx="2787">
                  <c:v>2.0400000000000036</c:v>
                </c:pt>
                <c:pt idx="2788">
                  <c:v>2.1000000000000028</c:v>
                </c:pt>
                <c:pt idx="2789">
                  <c:v>1.9600000000000022</c:v>
                </c:pt>
                <c:pt idx="2790">
                  <c:v>1.5200000000000018</c:v>
                </c:pt>
                <c:pt idx="2791">
                  <c:v>1.680000000000001</c:v>
                </c:pt>
                <c:pt idx="2792">
                  <c:v>1.6600000000000024</c:v>
                </c:pt>
                <c:pt idx="2793">
                  <c:v>1.2400000000000033</c:v>
                </c:pt>
                <c:pt idx="2794">
                  <c:v>0.880000000000004</c:v>
                </c:pt>
                <c:pt idx="2795">
                  <c:v>1.0800000000000041</c:v>
                </c:pt>
                <c:pt idx="2796">
                  <c:v>0.34000000000000341</c:v>
                </c:pt>
                <c:pt idx="2797">
                  <c:v>0.36000000000000226</c:v>
                </c:pt>
                <c:pt idx="2798">
                  <c:v>0.24000000000000057</c:v>
                </c:pt>
                <c:pt idx="2799">
                  <c:v>0.44000000000000056</c:v>
                </c:pt>
                <c:pt idx="2800">
                  <c:v>0.36000000000000087</c:v>
                </c:pt>
                <c:pt idx="2801">
                  <c:v>0.9</c:v>
                </c:pt>
                <c:pt idx="2802">
                  <c:v>0.87999999999999967</c:v>
                </c:pt>
                <c:pt idx="2803">
                  <c:v>1.3399999999999992</c:v>
                </c:pt>
                <c:pt idx="2804">
                  <c:v>1.2799999999999998</c:v>
                </c:pt>
                <c:pt idx="2805">
                  <c:v>0.83999999999999775</c:v>
                </c:pt>
                <c:pt idx="2806">
                  <c:v>0.61999999999999889</c:v>
                </c:pt>
                <c:pt idx="2807">
                  <c:v>0.64000000000000057</c:v>
                </c:pt>
                <c:pt idx="2808">
                  <c:v>0.24000000000000057</c:v>
                </c:pt>
                <c:pt idx="2809">
                  <c:v>0.8</c:v>
                </c:pt>
                <c:pt idx="2810">
                  <c:v>1.6000000000000014</c:v>
                </c:pt>
                <c:pt idx="2811">
                  <c:v>2.0200000000000005</c:v>
                </c:pt>
                <c:pt idx="2812">
                  <c:v>2.0399999999999991</c:v>
                </c:pt>
                <c:pt idx="2813">
                  <c:v>2.2599999999999993</c:v>
                </c:pt>
                <c:pt idx="2814">
                  <c:v>1.6799999999999997</c:v>
                </c:pt>
                <c:pt idx="2815">
                  <c:v>1.5400000000000005</c:v>
                </c:pt>
                <c:pt idx="2816">
                  <c:v>1.4600000000000009</c:v>
                </c:pt>
                <c:pt idx="2817">
                  <c:v>1.540000000000002</c:v>
                </c:pt>
                <c:pt idx="2818">
                  <c:v>2.0800000000000041</c:v>
                </c:pt>
                <c:pt idx="2819">
                  <c:v>2.1800000000000055</c:v>
                </c:pt>
                <c:pt idx="2820">
                  <c:v>1.8800000000000054</c:v>
                </c:pt>
                <c:pt idx="2821">
                  <c:v>1.7600000000000064</c:v>
                </c:pt>
                <c:pt idx="2822">
                  <c:v>2.1400000000000063</c:v>
                </c:pt>
                <c:pt idx="2823">
                  <c:v>1.8000000000000056</c:v>
                </c:pt>
                <c:pt idx="2824">
                  <c:v>2.0800000000000041</c:v>
                </c:pt>
                <c:pt idx="2825">
                  <c:v>2.4200000000000017</c:v>
                </c:pt>
                <c:pt idx="2826">
                  <c:v>2.6200000000000019</c:v>
                </c:pt>
                <c:pt idx="2827">
                  <c:v>2.4400000000000004</c:v>
                </c:pt>
                <c:pt idx="2828">
                  <c:v>2.4200000000000017</c:v>
                </c:pt>
                <c:pt idx="2829">
                  <c:v>2.2600000000000025</c:v>
                </c:pt>
                <c:pt idx="2830">
                  <c:v>2.1400000000000032</c:v>
                </c:pt>
                <c:pt idx="2831">
                  <c:v>2.1800000000000042</c:v>
                </c:pt>
                <c:pt idx="2832">
                  <c:v>2.0200000000000045</c:v>
                </c:pt>
                <c:pt idx="2833">
                  <c:v>2.2000000000000002</c:v>
                </c:pt>
                <c:pt idx="2834">
                  <c:v>2.2000000000000002</c:v>
                </c:pt>
                <c:pt idx="2835">
                  <c:v>2.2800000000000011</c:v>
                </c:pt>
                <c:pt idx="2836">
                  <c:v>2.4399999999999977</c:v>
                </c:pt>
                <c:pt idx="2837">
                  <c:v>2.4599999999999995</c:v>
                </c:pt>
                <c:pt idx="2838">
                  <c:v>2.3000000000000029</c:v>
                </c:pt>
                <c:pt idx="2839">
                  <c:v>2.2800000000000038</c:v>
                </c:pt>
                <c:pt idx="2840">
                  <c:v>2.1800000000000042</c:v>
                </c:pt>
                <c:pt idx="2841">
                  <c:v>1.4800000000000069</c:v>
                </c:pt>
                <c:pt idx="2842">
                  <c:v>1.4000000000000057</c:v>
                </c:pt>
                <c:pt idx="2843">
                  <c:v>1.2000000000000057</c:v>
                </c:pt>
                <c:pt idx="2844">
                  <c:v>1.3600000000000052</c:v>
                </c:pt>
                <c:pt idx="2845">
                  <c:v>1.5600000000000052</c:v>
                </c:pt>
                <c:pt idx="2846">
                  <c:v>1.8400000000000034</c:v>
                </c:pt>
                <c:pt idx="2847">
                  <c:v>1.8000000000000029</c:v>
                </c:pt>
                <c:pt idx="2848">
                  <c:v>1.7400000000000033</c:v>
                </c:pt>
                <c:pt idx="2849">
                  <c:v>1.4800000000000011</c:v>
                </c:pt>
                <c:pt idx="2850">
                  <c:v>0.84000000000000052</c:v>
                </c:pt>
                <c:pt idx="2851">
                  <c:v>0.58000000000000118</c:v>
                </c:pt>
                <c:pt idx="2852">
                  <c:v>0.58000000000000118</c:v>
                </c:pt>
                <c:pt idx="2853">
                  <c:v>0.63999999999999768</c:v>
                </c:pt>
                <c:pt idx="2854">
                  <c:v>0.34000000000000058</c:v>
                </c:pt>
                <c:pt idx="2855">
                  <c:v>0.11999999999999886</c:v>
                </c:pt>
                <c:pt idx="2856">
                  <c:v>-2.0000000000001704E-2</c:v>
                </c:pt>
                <c:pt idx="2857">
                  <c:v>-0.28000000000000114</c:v>
                </c:pt>
                <c:pt idx="2858">
                  <c:v>-0.61999999999999889</c:v>
                </c:pt>
                <c:pt idx="2859">
                  <c:v>-1.9999999999998862E-2</c:v>
                </c:pt>
                <c:pt idx="2860">
                  <c:v>0.28000000000000114</c:v>
                </c:pt>
                <c:pt idx="2861">
                  <c:v>0.56000000000000227</c:v>
                </c:pt>
                <c:pt idx="2862">
                  <c:v>0.84000000000000052</c:v>
                </c:pt>
                <c:pt idx="2863">
                  <c:v>1.0999999999999985</c:v>
                </c:pt>
                <c:pt idx="2864">
                  <c:v>0.65999999999999803</c:v>
                </c:pt>
                <c:pt idx="2865">
                  <c:v>0.49999999999999856</c:v>
                </c:pt>
                <c:pt idx="2866">
                  <c:v>0.67999999999999827</c:v>
                </c:pt>
                <c:pt idx="2867">
                  <c:v>0.77999999999999969</c:v>
                </c:pt>
                <c:pt idx="2868">
                  <c:v>0.78000000000000114</c:v>
                </c:pt>
                <c:pt idx="2869">
                  <c:v>0.92000000000000026</c:v>
                </c:pt>
                <c:pt idx="2870">
                  <c:v>1.1799999999999997</c:v>
                </c:pt>
                <c:pt idx="2871">
                  <c:v>1.1400000000000006</c:v>
                </c:pt>
                <c:pt idx="2872">
                  <c:v>1.4400000000000019</c:v>
                </c:pt>
                <c:pt idx="2873">
                  <c:v>1.9200000000000004</c:v>
                </c:pt>
                <c:pt idx="2874">
                  <c:v>1.8599999999999994</c:v>
                </c:pt>
                <c:pt idx="2875">
                  <c:v>1.819999999999999</c:v>
                </c:pt>
                <c:pt idx="2876">
                  <c:v>1.9999999999999971</c:v>
                </c:pt>
                <c:pt idx="2877">
                  <c:v>1.5599999999999938</c:v>
                </c:pt>
                <c:pt idx="2878">
                  <c:v>1.2999999999999943</c:v>
                </c:pt>
                <c:pt idx="2879">
                  <c:v>1.5999999999999972</c:v>
                </c:pt>
                <c:pt idx="2880">
                  <c:v>1.9599999999999995</c:v>
                </c:pt>
                <c:pt idx="2881">
                  <c:v>1.9400000000000006</c:v>
                </c:pt>
                <c:pt idx="2882">
                  <c:v>2.1200000000000019</c:v>
                </c:pt>
                <c:pt idx="2883">
                  <c:v>2.2400000000000033</c:v>
                </c:pt>
                <c:pt idx="2884">
                  <c:v>2.180000000000001</c:v>
                </c:pt>
                <c:pt idx="2885">
                  <c:v>1.8400000000000005</c:v>
                </c:pt>
                <c:pt idx="2886">
                  <c:v>1.5</c:v>
                </c:pt>
                <c:pt idx="2887">
                  <c:v>1.4800000000000011</c:v>
                </c:pt>
                <c:pt idx="2888">
                  <c:v>0.85999999999999943</c:v>
                </c:pt>
                <c:pt idx="2889">
                  <c:v>0.55999999999999939</c:v>
                </c:pt>
                <c:pt idx="2890">
                  <c:v>0.9</c:v>
                </c:pt>
                <c:pt idx="2891">
                  <c:v>1.1600000000000024</c:v>
                </c:pt>
                <c:pt idx="2892">
                  <c:v>1.180000000000001</c:v>
                </c:pt>
                <c:pt idx="2893">
                  <c:v>1.680000000000001</c:v>
                </c:pt>
                <c:pt idx="2894">
                  <c:v>1.9600000000000022</c:v>
                </c:pt>
                <c:pt idx="2895">
                  <c:v>1.6600000000000024</c:v>
                </c:pt>
                <c:pt idx="2896">
                  <c:v>1.8600000000000023</c:v>
                </c:pt>
                <c:pt idx="2897">
                  <c:v>1.980000000000004</c:v>
                </c:pt>
                <c:pt idx="2898">
                  <c:v>2.2400000000000033</c:v>
                </c:pt>
                <c:pt idx="2899">
                  <c:v>2.180000000000001</c:v>
                </c:pt>
                <c:pt idx="2900">
                  <c:v>2.2200000000000015</c:v>
                </c:pt>
                <c:pt idx="2901">
                  <c:v>2.1199999999999988</c:v>
                </c:pt>
                <c:pt idx="2902">
                  <c:v>1.9799999999999982</c:v>
                </c:pt>
                <c:pt idx="2903">
                  <c:v>1.8</c:v>
                </c:pt>
                <c:pt idx="2904">
                  <c:v>1.7400000000000007</c:v>
                </c:pt>
                <c:pt idx="2905">
                  <c:v>1.9599999999999995</c:v>
                </c:pt>
                <c:pt idx="2906">
                  <c:v>1.8800000000000012</c:v>
                </c:pt>
                <c:pt idx="2907">
                  <c:v>1.9199999999999988</c:v>
                </c:pt>
                <c:pt idx="2908">
                  <c:v>2.2199999999999989</c:v>
                </c:pt>
                <c:pt idx="2909">
                  <c:v>2.2999999999999998</c:v>
                </c:pt>
                <c:pt idx="2910">
                  <c:v>2.1200000000000019</c:v>
                </c:pt>
                <c:pt idx="2911">
                  <c:v>1.9200000000000017</c:v>
                </c:pt>
                <c:pt idx="2912">
                  <c:v>1.5200000000000018</c:v>
                </c:pt>
                <c:pt idx="2913">
                  <c:v>0.98000000000000109</c:v>
                </c:pt>
                <c:pt idx="2914">
                  <c:v>0.95999999999999941</c:v>
                </c:pt>
                <c:pt idx="2915">
                  <c:v>0.83999999999999775</c:v>
                </c:pt>
                <c:pt idx="2916">
                  <c:v>1.319999999999999</c:v>
                </c:pt>
                <c:pt idx="2917">
                  <c:v>2.0200000000000018</c:v>
                </c:pt>
                <c:pt idx="2918">
                  <c:v>1.7400000000000007</c:v>
                </c:pt>
                <c:pt idx="2919">
                  <c:v>1.6600000000000024</c:v>
                </c:pt>
                <c:pt idx="2920">
                  <c:v>1.680000000000001</c:v>
                </c:pt>
                <c:pt idx="2921">
                  <c:v>1.2399999999999978</c:v>
                </c:pt>
                <c:pt idx="2922">
                  <c:v>0.79999999999999716</c:v>
                </c:pt>
                <c:pt idx="2923">
                  <c:v>1.2799999999999983</c:v>
                </c:pt>
                <c:pt idx="2924">
                  <c:v>1.3999999999999972</c:v>
                </c:pt>
                <c:pt idx="2925">
                  <c:v>1.5399999999999978</c:v>
                </c:pt>
                <c:pt idx="2926">
                  <c:v>1.7799999999999983</c:v>
                </c:pt>
                <c:pt idx="2927">
                  <c:v>1.6399999999999977</c:v>
                </c:pt>
                <c:pt idx="2928">
                  <c:v>1.8399999999999976</c:v>
                </c:pt>
                <c:pt idx="2929">
                  <c:v>1.7799999999999983</c:v>
                </c:pt>
                <c:pt idx="2930">
                  <c:v>1.9599999999999995</c:v>
                </c:pt>
                <c:pt idx="2931">
                  <c:v>1.7200000000000017</c:v>
                </c:pt>
                <c:pt idx="2932">
                  <c:v>2</c:v>
                </c:pt>
                <c:pt idx="2933">
                  <c:v>1.9199999999999988</c:v>
                </c:pt>
                <c:pt idx="2934">
                  <c:v>1.819999999999999</c:v>
                </c:pt>
                <c:pt idx="2935">
                  <c:v>1.819999999999999</c:v>
                </c:pt>
                <c:pt idx="2936">
                  <c:v>2.019999999999996</c:v>
                </c:pt>
                <c:pt idx="2937">
                  <c:v>1.8599999999999965</c:v>
                </c:pt>
                <c:pt idx="2938">
                  <c:v>1.4999999999999971</c:v>
                </c:pt>
                <c:pt idx="2939">
                  <c:v>1.7599999999999967</c:v>
                </c:pt>
                <c:pt idx="2940">
                  <c:v>1.3799999999999955</c:v>
                </c:pt>
                <c:pt idx="2941">
                  <c:v>1.1599999999999966</c:v>
                </c:pt>
                <c:pt idx="2942">
                  <c:v>1.2599999999999967</c:v>
                </c:pt>
                <c:pt idx="2943">
                  <c:v>1.319999999999999</c:v>
                </c:pt>
                <c:pt idx="2944">
                  <c:v>0.75999999999999945</c:v>
                </c:pt>
                <c:pt idx="2945">
                  <c:v>0.61999999999999889</c:v>
                </c:pt>
                <c:pt idx="2946">
                  <c:v>0.41999999999999887</c:v>
                </c:pt>
                <c:pt idx="2947">
                  <c:v>-1.9999999999998862E-2</c:v>
                </c:pt>
                <c:pt idx="2948">
                  <c:v>0.35999999999999943</c:v>
                </c:pt>
                <c:pt idx="2949">
                  <c:v>0.78000000000000114</c:v>
                </c:pt>
                <c:pt idx="2950">
                  <c:v>1.1600000000000024</c:v>
                </c:pt>
                <c:pt idx="2951">
                  <c:v>1.3400000000000034</c:v>
                </c:pt>
                <c:pt idx="2952">
                  <c:v>1.7200000000000017</c:v>
                </c:pt>
                <c:pt idx="2953">
                  <c:v>1.5000000000000029</c:v>
                </c:pt>
                <c:pt idx="2954">
                  <c:v>1.4400000000000035</c:v>
                </c:pt>
                <c:pt idx="2955">
                  <c:v>1.5600000000000023</c:v>
                </c:pt>
                <c:pt idx="2956">
                  <c:v>1.6599999999999995</c:v>
                </c:pt>
                <c:pt idx="2957">
                  <c:v>1.9600000000000022</c:v>
                </c:pt>
                <c:pt idx="2958">
                  <c:v>2.080000000000001</c:v>
                </c:pt>
                <c:pt idx="2959">
                  <c:v>2.5</c:v>
                </c:pt>
                <c:pt idx="2960">
                  <c:v>2.4600000000000022</c:v>
                </c:pt>
                <c:pt idx="2961">
                  <c:v>2.3800000000000039</c:v>
                </c:pt>
                <c:pt idx="2962">
                  <c:v>2.1200000000000019</c:v>
                </c:pt>
                <c:pt idx="2963">
                  <c:v>1.7400000000000033</c:v>
                </c:pt>
                <c:pt idx="2964">
                  <c:v>1.5200000000000018</c:v>
                </c:pt>
                <c:pt idx="2965">
                  <c:v>1.4400000000000006</c:v>
                </c:pt>
                <c:pt idx="2966">
                  <c:v>1.6</c:v>
                </c:pt>
                <c:pt idx="2967">
                  <c:v>1.680000000000001</c:v>
                </c:pt>
                <c:pt idx="2968">
                  <c:v>1.9600000000000022</c:v>
                </c:pt>
                <c:pt idx="2969">
                  <c:v>1.8400000000000034</c:v>
                </c:pt>
                <c:pt idx="2970">
                  <c:v>2.2400000000000033</c:v>
                </c:pt>
                <c:pt idx="2971">
                  <c:v>1.9000000000000028</c:v>
                </c:pt>
                <c:pt idx="2972">
                  <c:v>1.6000000000000028</c:v>
                </c:pt>
                <c:pt idx="2973">
                  <c:v>1.5600000000000023</c:v>
                </c:pt>
                <c:pt idx="2974">
                  <c:v>1.6000000000000028</c:v>
                </c:pt>
                <c:pt idx="2975">
                  <c:v>1.0200000000000018</c:v>
                </c:pt>
                <c:pt idx="2976">
                  <c:v>1.6400000000000035</c:v>
                </c:pt>
                <c:pt idx="2977">
                  <c:v>1.9600000000000022</c:v>
                </c:pt>
                <c:pt idx="2978">
                  <c:v>1.9200000000000017</c:v>
                </c:pt>
                <c:pt idx="2979">
                  <c:v>1.8000000000000029</c:v>
                </c:pt>
                <c:pt idx="2980">
                  <c:v>2.2800000000000038</c:v>
                </c:pt>
                <c:pt idx="2981">
                  <c:v>2.2000000000000055</c:v>
                </c:pt>
                <c:pt idx="2982">
                  <c:v>1.9800000000000069</c:v>
                </c:pt>
                <c:pt idx="2983">
                  <c:v>1.6200000000000045</c:v>
                </c:pt>
                <c:pt idx="2984">
                  <c:v>1.7600000000000022</c:v>
                </c:pt>
                <c:pt idx="2985">
                  <c:v>1.1200000000000045</c:v>
                </c:pt>
                <c:pt idx="2986">
                  <c:v>0.78000000000000114</c:v>
                </c:pt>
                <c:pt idx="2987">
                  <c:v>1.0600000000000023</c:v>
                </c:pt>
                <c:pt idx="2988">
                  <c:v>1.480000000000004</c:v>
                </c:pt>
                <c:pt idx="2989">
                  <c:v>1.3600000000000023</c:v>
                </c:pt>
                <c:pt idx="2990">
                  <c:v>1.819999999999999</c:v>
                </c:pt>
                <c:pt idx="2991">
                  <c:v>2.0400000000000005</c:v>
                </c:pt>
                <c:pt idx="2992">
                  <c:v>1.8799999999999983</c:v>
                </c:pt>
                <c:pt idx="2993">
                  <c:v>1.5799999999999983</c:v>
                </c:pt>
                <c:pt idx="2994">
                  <c:v>1.9599999999999995</c:v>
                </c:pt>
                <c:pt idx="2995">
                  <c:v>1.9200000000000017</c:v>
                </c:pt>
                <c:pt idx="2996">
                  <c:v>1.8</c:v>
                </c:pt>
                <c:pt idx="2997">
                  <c:v>1.8</c:v>
                </c:pt>
                <c:pt idx="2998">
                  <c:v>2.0599999999999996</c:v>
                </c:pt>
                <c:pt idx="2999">
                  <c:v>1.9400000000000006</c:v>
                </c:pt>
                <c:pt idx="3000">
                  <c:v>1.8999999999999972</c:v>
                </c:pt>
                <c:pt idx="3001">
                  <c:v>1.819999999999999</c:v>
                </c:pt>
                <c:pt idx="3002">
                  <c:v>1.8799999999999983</c:v>
                </c:pt>
                <c:pt idx="3003">
                  <c:v>1.6399999999999977</c:v>
                </c:pt>
                <c:pt idx="3004">
                  <c:v>1.2199999999999989</c:v>
                </c:pt>
                <c:pt idx="3005">
                  <c:v>0.9600000000000023</c:v>
                </c:pt>
                <c:pt idx="3006">
                  <c:v>1.0400000000000034</c:v>
                </c:pt>
                <c:pt idx="3007">
                  <c:v>1.0600000000000052</c:v>
                </c:pt>
                <c:pt idx="3008">
                  <c:v>1.5200000000000073</c:v>
                </c:pt>
                <c:pt idx="3009">
                  <c:v>1.9200000000000046</c:v>
                </c:pt>
                <c:pt idx="3010">
                  <c:v>1.9600000000000022</c:v>
                </c:pt>
                <c:pt idx="3011">
                  <c:v>2.1599999999999993</c:v>
                </c:pt>
                <c:pt idx="3012">
                  <c:v>1.9199999999999959</c:v>
                </c:pt>
                <c:pt idx="3013">
                  <c:v>1.7199999999999931</c:v>
                </c:pt>
                <c:pt idx="3014">
                  <c:v>1.4399999999999977</c:v>
                </c:pt>
                <c:pt idx="3015">
                  <c:v>1.219999999999996</c:v>
                </c:pt>
                <c:pt idx="3016">
                  <c:v>0.71999999999999598</c:v>
                </c:pt>
                <c:pt idx="3017">
                  <c:v>1.0799999999999983</c:v>
                </c:pt>
                <c:pt idx="3018">
                  <c:v>1.2000000000000028</c:v>
                </c:pt>
                <c:pt idx="3019">
                  <c:v>1.5000000000000029</c:v>
                </c:pt>
                <c:pt idx="3020">
                  <c:v>1.8200000000000045</c:v>
                </c:pt>
                <c:pt idx="3021">
                  <c:v>2.1200000000000045</c:v>
                </c:pt>
                <c:pt idx="3022">
                  <c:v>1.7800000000000069</c:v>
                </c:pt>
                <c:pt idx="3023">
                  <c:v>1.4</c:v>
                </c:pt>
                <c:pt idx="3024">
                  <c:v>1.0799999999999954</c:v>
                </c:pt>
                <c:pt idx="3025">
                  <c:v>1.3799999999999955</c:v>
                </c:pt>
                <c:pt idx="3026">
                  <c:v>1.4599999999999966</c:v>
                </c:pt>
                <c:pt idx="3027">
                  <c:v>1.359999999999991</c:v>
                </c:pt>
                <c:pt idx="3028">
                  <c:v>1.5599999999999965</c:v>
                </c:pt>
                <c:pt idx="3029">
                  <c:v>1.7999999999999943</c:v>
                </c:pt>
                <c:pt idx="3030">
                  <c:v>1.6399999999999977</c:v>
                </c:pt>
                <c:pt idx="3031">
                  <c:v>1.5599999999999965</c:v>
                </c:pt>
                <c:pt idx="3032">
                  <c:v>1.9800000000000011</c:v>
                </c:pt>
                <c:pt idx="3033">
                  <c:v>2.1399999999999979</c:v>
                </c:pt>
                <c:pt idx="3034">
                  <c:v>2.1</c:v>
                </c:pt>
                <c:pt idx="3035">
                  <c:v>1.9599999999999966</c:v>
                </c:pt>
              </c:numCache>
            </c:numRef>
          </c:xVal>
          <c:yVal>
            <c:numRef>
              <c:f>'64J_11'!$A$2:$A$3037</c:f>
              <c:numCache>
                <c:formatCode>General</c:formatCode>
                <c:ptCount val="3036"/>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pt idx="3035">
                  <c:v>308.5</c:v>
                </c:pt>
              </c:numCache>
            </c:numRef>
          </c:yVal>
          <c:smooth val="1"/>
          <c:extLst>
            <c:ext xmlns:c16="http://schemas.microsoft.com/office/drawing/2014/chart" uri="{C3380CC4-5D6E-409C-BE32-E72D297353CC}">
              <c16:uniqueId val="{00000002-81EB-483F-BFFC-04B26E704CF4}"/>
            </c:ext>
          </c:extLst>
        </c:ser>
        <c:ser>
          <c:idx val="11"/>
          <c:order val="3"/>
          <c:tx>
            <c:strRef>
              <c:f>'64J_11'!$R$1</c:f>
              <c:strCache>
                <c:ptCount val="1"/>
                <c:pt idx="0">
                  <c:v>2018-2019</c:v>
                </c:pt>
              </c:strCache>
            </c:strRef>
          </c:tx>
          <c:spPr>
            <a:ln w="12700" cap="rnd">
              <a:solidFill>
                <a:schemeClr val="bg2">
                  <a:lumMod val="75000"/>
                </a:schemeClr>
              </a:solidFill>
              <a:round/>
            </a:ln>
            <a:effectLst/>
          </c:spPr>
          <c:marker>
            <c:symbol val="none"/>
          </c:marker>
          <c:xVal>
            <c:numRef>
              <c:f>'64J_11'!$S$2:$S$3033</c:f>
              <c:numCache>
                <c:formatCode>General</c:formatCode>
                <c:ptCount val="3032"/>
                <c:pt idx="7">
                  <c:v>1.9</c:v>
                </c:pt>
                <c:pt idx="8">
                  <c:v>2.0199999999999996</c:v>
                </c:pt>
                <c:pt idx="9">
                  <c:v>2</c:v>
                </c:pt>
                <c:pt idx="10">
                  <c:v>1.92</c:v>
                </c:pt>
                <c:pt idx="11">
                  <c:v>2.1599999999999993</c:v>
                </c:pt>
                <c:pt idx="12">
                  <c:v>2.1799999999999997</c:v>
                </c:pt>
                <c:pt idx="13">
                  <c:v>2.1199999999999997</c:v>
                </c:pt>
                <c:pt idx="14">
                  <c:v>2.2199999999999998</c:v>
                </c:pt>
                <c:pt idx="15">
                  <c:v>2.1</c:v>
                </c:pt>
                <c:pt idx="16">
                  <c:v>2.1399999999999997</c:v>
                </c:pt>
                <c:pt idx="17">
                  <c:v>2.2399999999999998</c:v>
                </c:pt>
                <c:pt idx="18">
                  <c:v>2.6399999999999997</c:v>
                </c:pt>
                <c:pt idx="19">
                  <c:v>2.68</c:v>
                </c:pt>
                <c:pt idx="20">
                  <c:v>2.8600000000000003</c:v>
                </c:pt>
                <c:pt idx="21">
                  <c:v>2.56</c:v>
                </c:pt>
                <c:pt idx="22">
                  <c:v>2.3200000000000003</c:v>
                </c:pt>
                <c:pt idx="23">
                  <c:v>2.2399999999999998</c:v>
                </c:pt>
                <c:pt idx="24">
                  <c:v>2.2000000000000002</c:v>
                </c:pt>
                <c:pt idx="25">
                  <c:v>2.2799999999999998</c:v>
                </c:pt>
                <c:pt idx="26">
                  <c:v>2.2000000000000002</c:v>
                </c:pt>
                <c:pt idx="27">
                  <c:v>2.3199999999999994</c:v>
                </c:pt>
                <c:pt idx="28">
                  <c:v>1.9999999999999996</c:v>
                </c:pt>
                <c:pt idx="29">
                  <c:v>1.6999999999999997</c:v>
                </c:pt>
                <c:pt idx="30">
                  <c:v>1.4599999999999995</c:v>
                </c:pt>
                <c:pt idx="31">
                  <c:v>1.8999999999999992</c:v>
                </c:pt>
                <c:pt idx="32">
                  <c:v>1.9599999999999995</c:v>
                </c:pt>
                <c:pt idx="33">
                  <c:v>1.7399999999999998</c:v>
                </c:pt>
                <c:pt idx="34">
                  <c:v>1.52</c:v>
                </c:pt>
                <c:pt idx="35">
                  <c:v>1.2999999999999998</c:v>
                </c:pt>
                <c:pt idx="36">
                  <c:v>0.77999999999999969</c:v>
                </c:pt>
                <c:pt idx="37">
                  <c:v>0.69999999999999962</c:v>
                </c:pt>
                <c:pt idx="38">
                  <c:v>1.1799999999999993</c:v>
                </c:pt>
                <c:pt idx="39">
                  <c:v>1.2799999999999994</c:v>
                </c:pt>
                <c:pt idx="40">
                  <c:v>1.1599999999999997</c:v>
                </c:pt>
                <c:pt idx="41">
                  <c:v>1.1199999999999997</c:v>
                </c:pt>
                <c:pt idx="42">
                  <c:v>0.65999999999999992</c:v>
                </c:pt>
                <c:pt idx="43">
                  <c:v>0.24000000000000021</c:v>
                </c:pt>
                <c:pt idx="44">
                  <c:v>-0.1</c:v>
                </c:pt>
                <c:pt idx="45">
                  <c:v>-0.60000000000000031</c:v>
                </c:pt>
                <c:pt idx="46">
                  <c:v>-0.78</c:v>
                </c:pt>
                <c:pt idx="47">
                  <c:v>-0.82</c:v>
                </c:pt>
                <c:pt idx="48">
                  <c:v>-1.2</c:v>
                </c:pt>
                <c:pt idx="49">
                  <c:v>-1.36</c:v>
                </c:pt>
                <c:pt idx="50">
                  <c:v>-1.28</c:v>
                </c:pt>
                <c:pt idx="51">
                  <c:v>-1.4600000000000002</c:v>
                </c:pt>
                <c:pt idx="52">
                  <c:v>-1.7</c:v>
                </c:pt>
                <c:pt idx="53">
                  <c:v>-1.36</c:v>
                </c:pt>
                <c:pt idx="54">
                  <c:v>-1.3399999999999999</c:v>
                </c:pt>
                <c:pt idx="55">
                  <c:v>-1.2799999999999998</c:v>
                </c:pt>
                <c:pt idx="56">
                  <c:v>-1.2599999999999993</c:v>
                </c:pt>
                <c:pt idx="57">
                  <c:v>-1.44</c:v>
                </c:pt>
                <c:pt idx="58">
                  <c:v>-2.06</c:v>
                </c:pt>
                <c:pt idx="59">
                  <c:v>-2.1799999999999997</c:v>
                </c:pt>
                <c:pt idx="60">
                  <c:v>-2.1399999999999997</c:v>
                </c:pt>
                <c:pt idx="61">
                  <c:v>-2.4000000000000004</c:v>
                </c:pt>
                <c:pt idx="62">
                  <c:v>-1.9600000000000002</c:v>
                </c:pt>
                <c:pt idx="63">
                  <c:v>-1.64</c:v>
                </c:pt>
                <c:pt idx="64">
                  <c:v>-1.6200000000000003</c:v>
                </c:pt>
                <c:pt idx="65">
                  <c:v>-1.56</c:v>
                </c:pt>
                <c:pt idx="66">
                  <c:v>-1.1400000000000001</c:v>
                </c:pt>
                <c:pt idx="67">
                  <c:v>-1.5200000000000002</c:v>
                </c:pt>
                <c:pt idx="68">
                  <c:v>-1.5400000000000003</c:v>
                </c:pt>
                <c:pt idx="69">
                  <c:v>-1.2000000000000004</c:v>
                </c:pt>
                <c:pt idx="70">
                  <c:v>-1.2400000000000002</c:v>
                </c:pt>
                <c:pt idx="71">
                  <c:v>-1.1599999999999997</c:v>
                </c:pt>
                <c:pt idx="72">
                  <c:v>-0.71999999999999953</c:v>
                </c:pt>
                <c:pt idx="73">
                  <c:v>-0.67999999999999938</c:v>
                </c:pt>
                <c:pt idx="74">
                  <c:v>-0.81999999999999917</c:v>
                </c:pt>
                <c:pt idx="75">
                  <c:v>-0.79999999999999927</c:v>
                </c:pt>
                <c:pt idx="76">
                  <c:v>-0.81999999999999962</c:v>
                </c:pt>
                <c:pt idx="77">
                  <c:v>-1.2399999999999995</c:v>
                </c:pt>
                <c:pt idx="78">
                  <c:v>-1.1999999999999993</c:v>
                </c:pt>
                <c:pt idx="79">
                  <c:v>-0.91999999999999926</c:v>
                </c:pt>
                <c:pt idx="80">
                  <c:v>-0.77999999999999936</c:v>
                </c:pt>
                <c:pt idx="81">
                  <c:v>-0.83999999999999919</c:v>
                </c:pt>
                <c:pt idx="82">
                  <c:v>-0.37999999999999934</c:v>
                </c:pt>
                <c:pt idx="83">
                  <c:v>-0.27999999999999969</c:v>
                </c:pt>
                <c:pt idx="84">
                  <c:v>-0.55999999999999939</c:v>
                </c:pt>
                <c:pt idx="85">
                  <c:v>-0.77999999999999936</c:v>
                </c:pt>
                <c:pt idx="86">
                  <c:v>-0.75999999999999979</c:v>
                </c:pt>
                <c:pt idx="87">
                  <c:v>-1.06</c:v>
                </c:pt>
                <c:pt idx="88">
                  <c:v>-1.3400000000000005</c:v>
                </c:pt>
                <c:pt idx="89">
                  <c:v>-1.5800000000000012</c:v>
                </c:pt>
                <c:pt idx="90">
                  <c:v>-1.4400000000000013</c:v>
                </c:pt>
                <c:pt idx="91">
                  <c:v>-1.6200000000000014</c:v>
                </c:pt>
                <c:pt idx="92">
                  <c:v>-1.2800000000000007</c:v>
                </c:pt>
                <c:pt idx="93">
                  <c:v>-1.0800000000000005</c:v>
                </c:pt>
                <c:pt idx="94">
                  <c:v>-0.68</c:v>
                </c:pt>
                <c:pt idx="95">
                  <c:v>-0.77999999999999969</c:v>
                </c:pt>
                <c:pt idx="96">
                  <c:v>-0.63999999999999946</c:v>
                </c:pt>
                <c:pt idx="97">
                  <c:v>-0.85999999999999976</c:v>
                </c:pt>
                <c:pt idx="98">
                  <c:v>-1.0599999999999998</c:v>
                </c:pt>
                <c:pt idx="99">
                  <c:v>-1.2399999999999998</c:v>
                </c:pt>
                <c:pt idx="100">
                  <c:v>-1.4000000000000004</c:v>
                </c:pt>
                <c:pt idx="101">
                  <c:v>-1.6200000000000006</c:v>
                </c:pt>
                <c:pt idx="102">
                  <c:v>-2.0000000000000004</c:v>
                </c:pt>
                <c:pt idx="103">
                  <c:v>-2.3199999999999998</c:v>
                </c:pt>
                <c:pt idx="104">
                  <c:v>-2.66</c:v>
                </c:pt>
                <c:pt idx="105">
                  <c:v>-2.68</c:v>
                </c:pt>
                <c:pt idx="106">
                  <c:v>-2.4199999999999995</c:v>
                </c:pt>
                <c:pt idx="107">
                  <c:v>-2.2599999999999993</c:v>
                </c:pt>
                <c:pt idx="108">
                  <c:v>-1.9599999999999995</c:v>
                </c:pt>
                <c:pt idx="109">
                  <c:v>-1.8799999999999994</c:v>
                </c:pt>
                <c:pt idx="110">
                  <c:v>-1.9799999999999991</c:v>
                </c:pt>
                <c:pt idx="111">
                  <c:v>-2.319999999999999</c:v>
                </c:pt>
                <c:pt idx="112">
                  <c:v>-2.3599999999999994</c:v>
                </c:pt>
                <c:pt idx="113">
                  <c:v>-2.4199999999999995</c:v>
                </c:pt>
                <c:pt idx="114">
                  <c:v>-2.2599999999999989</c:v>
                </c:pt>
                <c:pt idx="115">
                  <c:v>-1.9599999999999991</c:v>
                </c:pt>
                <c:pt idx="116">
                  <c:v>-2.0799999999999992</c:v>
                </c:pt>
                <c:pt idx="117">
                  <c:v>-1.7399999999999989</c:v>
                </c:pt>
                <c:pt idx="118">
                  <c:v>-1.599999999999999</c:v>
                </c:pt>
                <c:pt idx="119">
                  <c:v>-1.7399999999999995</c:v>
                </c:pt>
                <c:pt idx="120">
                  <c:v>-1.64</c:v>
                </c:pt>
                <c:pt idx="121">
                  <c:v>-1.08</c:v>
                </c:pt>
                <c:pt idx="122">
                  <c:v>-0.94000000000000017</c:v>
                </c:pt>
                <c:pt idx="123">
                  <c:v>-0.76000000000000012</c:v>
                </c:pt>
                <c:pt idx="124">
                  <c:v>1.9999999999999928E-2</c:v>
                </c:pt>
                <c:pt idx="125">
                  <c:v>-0.21999999999999992</c:v>
                </c:pt>
                <c:pt idx="126">
                  <c:v>-0.17999999999999972</c:v>
                </c:pt>
                <c:pt idx="127">
                  <c:v>-0.11999999999999958</c:v>
                </c:pt>
                <c:pt idx="128">
                  <c:v>0.16000000000000014</c:v>
                </c:pt>
                <c:pt idx="129">
                  <c:v>-0.37999999999999973</c:v>
                </c:pt>
                <c:pt idx="130">
                  <c:v>-7.999999999999971E-2</c:v>
                </c:pt>
                <c:pt idx="131">
                  <c:v>0.1</c:v>
                </c:pt>
                <c:pt idx="132">
                  <c:v>0.16000000000000014</c:v>
                </c:pt>
                <c:pt idx="133">
                  <c:v>0.16000000000000014</c:v>
                </c:pt>
                <c:pt idx="134">
                  <c:v>0.4200000000000001</c:v>
                </c:pt>
                <c:pt idx="135">
                  <c:v>0.54</c:v>
                </c:pt>
                <c:pt idx="136">
                  <c:v>0.37999999999999989</c:v>
                </c:pt>
                <c:pt idx="137">
                  <c:v>-3.5527136788005011E-16</c:v>
                </c:pt>
                <c:pt idx="138">
                  <c:v>-0.1400000000000004</c:v>
                </c:pt>
                <c:pt idx="139">
                  <c:v>-0.34000000000000019</c:v>
                </c:pt>
                <c:pt idx="140">
                  <c:v>-0.25999999999999995</c:v>
                </c:pt>
                <c:pt idx="141">
                  <c:v>-0.25999999999999995</c:v>
                </c:pt>
                <c:pt idx="142">
                  <c:v>0.26000000000000012</c:v>
                </c:pt>
                <c:pt idx="143">
                  <c:v>6.0000000000000143E-2</c:v>
                </c:pt>
                <c:pt idx="144">
                  <c:v>0.51999999999999991</c:v>
                </c:pt>
                <c:pt idx="145">
                  <c:v>0.45999999999999963</c:v>
                </c:pt>
                <c:pt idx="146">
                  <c:v>0.37999999999999956</c:v>
                </c:pt>
                <c:pt idx="147">
                  <c:v>-7.1054273576010023E-16</c:v>
                </c:pt>
                <c:pt idx="148">
                  <c:v>0.19999999999999929</c:v>
                </c:pt>
                <c:pt idx="149">
                  <c:v>0.27999999999999936</c:v>
                </c:pt>
                <c:pt idx="150">
                  <c:v>-8.0000000000000432E-2</c:v>
                </c:pt>
                <c:pt idx="151">
                  <c:v>-4.0000000000000216E-2</c:v>
                </c:pt>
                <c:pt idx="152">
                  <c:v>0.11999999999999993</c:v>
                </c:pt>
                <c:pt idx="153">
                  <c:v>-5.9999999999999963E-2</c:v>
                </c:pt>
                <c:pt idx="154">
                  <c:v>-9.9999999999999825E-2</c:v>
                </c:pt>
                <c:pt idx="155">
                  <c:v>0.18000000000000024</c:v>
                </c:pt>
                <c:pt idx="156">
                  <c:v>0.52000000000000046</c:v>
                </c:pt>
                <c:pt idx="157">
                  <c:v>0.90000000000000036</c:v>
                </c:pt>
                <c:pt idx="158">
                  <c:v>1.4200000000000004</c:v>
                </c:pt>
                <c:pt idx="159">
                  <c:v>1.0400000000000003</c:v>
                </c:pt>
                <c:pt idx="160">
                  <c:v>1.26</c:v>
                </c:pt>
                <c:pt idx="161">
                  <c:v>1.1999999999999997</c:v>
                </c:pt>
                <c:pt idx="162">
                  <c:v>0.79999999999999982</c:v>
                </c:pt>
                <c:pt idx="163">
                  <c:v>0.57999999999999974</c:v>
                </c:pt>
                <c:pt idx="164">
                  <c:v>0.9199999999999996</c:v>
                </c:pt>
                <c:pt idx="165">
                  <c:v>0.99999999999999978</c:v>
                </c:pt>
                <c:pt idx="166">
                  <c:v>0.8999999999999998</c:v>
                </c:pt>
                <c:pt idx="167">
                  <c:v>1.0599999999999998</c:v>
                </c:pt>
                <c:pt idx="168">
                  <c:v>1.08</c:v>
                </c:pt>
                <c:pt idx="169">
                  <c:v>0.7000000000000004</c:v>
                </c:pt>
                <c:pt idx="170">
                  <c:v>0.46000000000000013</c:v>
                </c:pt>
                <c:pt idx="171">
                  <c:v>0.66000000000000036</c:v>
                </c:pt>
                <c:pt idx="172">
                  <c:v>0.46000000000000041</c:v>
                </c:pt>
                <c:pt idx="173">
                  <c:v>0.46000000000000024</c:v>
                </c:pt>
                <c:pt idx="174">
                  <c:v>1.28</c:v>
                </c:pt>
                <c:pt idx="175">
                  <c:v>1.34</c:v>
                </c:pt>
                <c:pt idx="176">
                  <c:v>1.0799999999999996</c:v>
                </c:pt>
                <c:pt idx="177">
                  <c:v>1.4599999999999995</c:v>
                </c:pt>
                <c:pt idx="178">
                  <c:v>1.0599999999999998</c:v>
                </c:pt>
                <c:pt idx="179">
                  <c:v>0.73999999999999988</c:v>
                </c:pt>
                <c:pt idx="180">
                  <c:v>1.0999999999999999</c:v>
                </c:pt>
                <c:pt idx="181">
                  <c:v>1.4</c:v>
                </c:pt>
                <c:pt idx="182">
                  <c:v>1.3600000000000003</c:v>
                </c:pt>
                <c:pt idx="183">
                  <c:v>2.08</c:v>
                </c:pt>
                <c:pt idx="184">
                  <c:v>2.1799999999999997</c:v>
                </c:pt>
                <c:pt idx="185">
                  <c:v>1.9400000000000006</c:v>
                </c:pt>
                <c:pt idx="186">
                  <c:v>1.7400000000000002</c:v>
                </c:pt>
                <c:pt idx="187">
                  <c:v>1.64</c:v>
                </c:pt>
                <c:pt idx="188">
                  <c:v>1.4</c:v>
                </c:pt>
                <c:pt idx="189">
                  <c:v>1.6600000000000001</c:v>
                </c:pt>
                <c:pt idx="190">
                  <c:v>1.7</c:v>
                </c:pt>
                <c:pt idx="191">
                  <c:v>1.6799999999999997</c:v>
                </c:pt>
                <c:pt idx="192">
                  <c:v>2.02</c:v>
                </c:pt>
                <c:pt idx="193">
                  <c:v>1.9200000000000004</c:v>
                </c:pt>
                <c:pt idx="194">
                  <c:v>1.7399999999999998</c:v>
                </c:pt>
                <c:pt idx="195">
                  <c:v>1.6599999999999997</c:v>
                </c:pt>
                <c:pt idx="196">
                  <c:v>2.1399999999999997</c:v>
                </c:pt>
                <c:pt idx="197">
                  <c:v>2</c:v>
                </c:pt>
                <c:pt idx="198">
                  <c:v>1.9999999999999996</c:v>
                </c:pt>
                <c:pt idx="199">
                  <c:v>1.6199999999999997</c:v>
                </c:pt>
                <c:pt idx="200">
                  <c:v>1.3599999999999999</c:v>
                </c:pt>
                <c:pt idx="201">
                  <c:v>1.22</c:v>
                </c:pt>
                <c:pt idx="202">
                  <c:v>1.0599999999999998</c:v>
                </c:pt>
                <c:pt idx="203">
                  <c:v>1.5799999999999996</c:v>
                </c:pt>
                <c:pt idx="204">
                  <c:v>1.9199999999999995</c:v>
                </c:pt>
                <c:pt idx="205">
                  <c:v>2.1799999999999997</c:v>
                </c:pt>
                <c:pt idx="206">
                  <c:v>2.0199999999999996</c:v>
                </c:pt>
                <c:pt idx="207">
                  <c:v>1.92</c:v>
                </c:pt>
                <c:pt idx="208">
                  <c:v>1.72</c:v>
                </c:pt>
                <c:pt idx="209">
                  <c:v>1.6799999999999997</c:v>
                </c:pt>
                <c:pt idx="210">
                  <c:v>2.04</c:v>
                </c:pt>
                <c:pt idx="211">
                  <c:v>2.2600000000000002</c:v>
                </c:pt>
                <c:pt idx="212">
                  <c:v>3.0199999999999996</c:v>
                </c:pt>
                <c:pt idx="213">
                  <c:v>3.3</c:v>
                </c:pt>
                <c:pt idx="214">
                  <c:v>3.46</c:v>
                </c:pt>
                <c:pt idx="215">
                  <c:v>3.5</c:v>
                </c:pt>
                <c:pt idx="216">
                  <c:v>3.14</c:v>
                </c:pt>
                <c:pt idx="217">
                  <c:v>2.3600000000000003</c:v>
                </c:pt>
                <c:pt idx="218">
                  <c:v>1.9400000000000002</c:v>
                </c:pt>
                <c:pt idx="219">
                  <c:v>1.92</c:v>
                </c:pt>
                <c:pt idx="220">
                  <c:v>2.12</c:v>
                </c:pt>
                <c:pt idx="221">
                  <c:v>2.3399999999999994</c:v>
                </c:pt>
                <c:pt idx="222">
                  <c:v>2.7199999999999998</c:v>
                </c:pt>
                <c:pt idx="223">
                  <c:v>2.9799999999999995</c:v>
                </c:pt>
                <c:pt idx="224">
                  <c:v>2.66</c:v>
                </c:pt>
                <c:pt idx="225">
                  <c:v>2.2599999999999998</c:v>
                </c:pt>
                <c:pt idx="226">
                  <c:v>2.7800000000000002</c:v>
                </c:pt>
                <c:pt idx="227">
                  <c:v>2.58</c:v>
                </c:pt>
                <c:pt idx="228">
                  <c:v>2.4200000000000004</c:v>
                </c:pt>
                <c:pt idx="229">
                  <c:v>2.4800000000000004</c:v>
                </c:pt>
                <c:pt idx="230">
                  <c:v>2.9400000000000004</c:v>
                </c:pt>
                <c:pt idx="231">
                  <c:v>2.3199999999999998</c:v>
                </c:pt>
                <c:pt idx="232">
                  <c:v>2.5</c:v>
                </c:pt>
                <c:pt idx="233">
                  <c:v>2.0799999999999996</c:v>
                </c:pt>
                <c:pt idx="234">
                  <c:v>2.1399999999999997</c:v>
                </c:pt>
                <c:pt idx="235">
                  <c:v>2.0599999999999996</c:v>
                </c:pt>
                <c:pt idx="236">
                  <c:v>2.14</c:v>
                </c:pt>
                <c:pt idx="237">
                  <c:v>1.8400000000000003</c:v>
                </c:pt>
                <c:pt idx="238">
                  <c:v>2.46</c:v>
                </c:pt>
                <c:pt idx="239">
                  <c:v>2.6199999999999997</c:v>
                </c:pt>
                <c:pt idx="240">
                  <c:v>2.2999999999999998</c:v>
                </c:pt>
                <c:pt idx="241">
                  <c:v>2.4799999999999995</c:v>
                </c:pt>
                <c:pt idx="242">
                  <c:v>2.4599999999999995</c:v>
                </c:pt>
                <c:pt idx="243">
                  <c:v>2.6399999999999997</c:v>
                </c:pt>
                <c:pt idx="244">
                  <c:v>2.419999999999999</c:v>
                </c:pt>
                <c:pt idx="245">
                  <c:v>2.3199999999999994</c:v>
                </c:pt>
                <c:pt idx="246">
                  <c:v>2.3999999999999995</c:v>
                </c:pt>
                <c:pt idx="247">
                  <c:v>3.2</c:v>
                </c:pt>
                <c:pt idx="248">
                  <c:v>2.92</c:v>
                </c:pt>
                <c:pt idx="249">
                  <c:v>2.9000000000000004</c:v>
                </c:pt>
                <c:pt idx="250">
                  <c:v>3.22</c:v>
                </c:pt>
                <c:pt idx="251">
                  <c:v>2.84</c:v>
                </c:pt>
                <c:pt idx="252">
                  <c:v>2.2799999999999998</c:v>
                </c:pt>
                <c:pt idx="253">
                  <c:v>2.2600000000000002</c:v>
                </c:pt>
                <c:pt idx="254">
                  <c:v>2.56</c:v>
                </c:pt>
                <c:pt idx="255">
                  <c:v>2.64</c:v>
                </c:pt>
                <c:pt idx="256">
                  <c:v>2.9199999999999995</c:v>
                </c:pt>
                <c:pt idx="257">
                  <c:v>2.9999999999999996</c:v>
                </c:pt>
                <c:pt idx="258">
                  <c:v>2.9399999999999995</c:v>
                </c:pt>
                <c:pt idx="259">
                  <c:v>2.92</c:v>
                </c:pt>
                <c:pt idx="260">
                  <c:v>2.88</c:v>
                </c:pt>
                <c:pt idx="261">
                  <c:v>2.7800000000000002</c:v>
                </c:pt>
                <c:pt idx="262">
                  <c:v>2.9200000000000004</c:v>
                </c:pt>
                <c:pt idx="263">
                  <c:v>2.7800000000000002</c:v>
                </c:pt>
                <c:pt idx="264">
                  <c:v>2.5199999999999996</c:v>
                </c:pt>
                <c:pt idx="265">
                  <c:v>2.44</c:v>
                </c:pt>
                <c:pt idx="266">
                  <c:v>2.54</c:v>
                </c:pt>
                <c:pt idx="267">
                  <c:v>2.5199999999999996</c:v>
                </c:pt>
                <c:pt idx="268">
                  <c:v>2.7</c:v>
                </c:pt>
                <c:pt idx="269">
                  <c:v>3.12</c:v>
                </c:pt>
                <c:pt idx="270">
                  <c:v>3.4400000000000004</c:v>
                </c:pt>
                <c:pt idx="271">
                  <c:v>3.4</c:v>
                </c:pt>
                <c:pt idx="272">
                  <c:v>3.28</c:v>
                </c:pt>
                <c:pt idx="273">
                  <c:v>3.3199999999999994</c:v>
                </c:pt>
                <c:pt idx="274">
                  <c:v>2.9599999999999995</c:v>
                </c:pt>
                <c:pt idx="275">
                  <c:v>2.7</c:v>
                </c:pt>
                <c:pt idx="276">
                  <c:v>2.8600000000000003</c:v>
                </c:pt>
                <c:pt idx="277">
                  <c:v>2.8</c:v>
                </c:pt>
                <c:pt idx="278">
                  <c:v>2.9</c:v>
                </c:pt>
                <c:pt idx="279">
                  <c:v>3.339999999999999</c:v>
                </c:pt>
                <c:pt idx="280">
                  <c:v>3.38</c:v>
                </c:pt>
                <c:pt idx="281">
                  <c:v>3.4</c:v>
                </c:pt>
                <c:pt idx="282">
                  <c:v>3.6</c:v>
                </c:pt>
                <c:pt idx="283">
                  <c:v>3.4400000000000004</c:v>
                </c:pt>
                <c:pt idx="284">
                  <c:v>3.3800000000000003</c:v>
                </c:pt>
                <c:pt idx="285">
                  <c:v>3.1600000000000006</c:v>
                </c:pt>
                <c:pt idx="286">
                  <c:v>2.5000000000000009</c:v>
                </c:pt>
                <c:pt idx="287">
                  <c:v>2.4800000000000004</c:v>
                </c:pt>
                <c:pt idx="288">
                  <c:v>2.4400000000000004</c:v>
                </c:pt>
                <c:pt idx="289">
                  <c:v>2.08</c:v>
                </c:pt>
                <c:pt idx="290">
                  <c:v>2.34</c:v>
                </c:pt>
                <c:pt idx="291">
                  <c:v>3.44</c:v>
                </c:pt>
                <c:pt idx="292">
                  <c:v>3.7</c:v>
                </c:pt>
                <c:pt idx="293">
                  <c:v>3.6199999999999997</c:v>
                </c:pt>
                <c:pt idx="294">
                  <c:v>3.4399999999999991</c:v>
                </c:pt>
                <c:pt idx="295">
                  <c:v>2.6999999999999997</c:v>
                </c:pt>
                <c:pt idx="296">
                  <c:v>1.98</c:v>
                </c:pt>
                <c:pt idx="297">
                  <c:v>1.6200000000000003</c:v>
                </c:pt>
                <c:pt idx="298">
                  <c:v>1.6</c:v>
                </c:pt>
                <c:pt idx="299">
                  <c:v>1.8399999999999999</c:v>
                </c:pt>
                <c:pt idx="300">
                  <c:v>2.12</c:v>
                </c:pt>
                <c:pt idx="301">
                  <c:v>2.2400000000000002</c:v>
                </c:pt>
                <c:pt idx="302">
                  <c:v>2.3199999999999998</c:v>
                </c:pt>
                <c:pt idx="303">
                  <c:v>2.78</c:v>
                </c:pt>
                <c:pt idx="304">
                  <c:v>3.2</c:v>
                </c:pt>
                <c:pt idx="305">
                  <c:v>3.34</c:v>
                </c:pt>
                <c:pt idx="306">
                  <c:v>3.1799999999999997</c:v>
                </c:pt>
                <c:pt idx="307">
                  <c:v>2.9</c:v>
                </c:pt>
                <c:pt idx="308">
                  <c:v>2.68</c:v>
                </c:pt>
                <c:pt idx="309">
                  <c:v>2.04</c:v>
                </c:pt>
                <c:pt idx="310">
                  <c:v>2.0599999999999996</c:v>
                </c:pt>
                <c:pt idx="311">
                  <c:v>2.34</c:v>
                </c:pt>
                <c:pt idx="312">
                  <c:v>2.16</c:v>
                </c:pt>
                <c:pt idx="313">
                  <c:v>1.7200000000000002</c:v>
                </c:pt>
                <c:pt idx="314">
                  <c:v>1.8200000000000003</c:v>
                </c:pt>
                <c:pt idx="315">
                  <c:v>1.6600000000000001</c:v>
                </c:pt>
                <c:pt idx="316">
                  <c:v>1.2400000000000004</c:v>
                </c:pt>
                <c:pt idx="317">
                  <c:v>1.6400000000000001</c:v>
                </c:pt>
                <c:pt idx="318">
                  <c:v>1.7800000000000005</c:v>
                </c:pt>
                <c:pt idx="319">
                  <c:v>1.7</c:v>
                </c:pt>
                <c:pt idx="320">
                  <c:v>1.86</c:v>
                </c:pt>
                <c:pt idx="321">
                  <c:v>2</c:v>
                </c:pt>
                <c:pt idx="322">
                  <c:v>2.2200000000000002</c:v>
                </c:pt>
                <c:pt idx="323">
                  <c:v>2.5200000000000005</c:v>
                </c:pt>
                <c:pt idx="324">
                  <c:v>2.6399999999999997</c:v>
                </c:pt>
                <c:pt idx="325">
                  <c:v>2.7600000000000002</c:v>
                </c:pt>
                <c:pt idx="326">
                  <c:v>2.7</c:v>
                </c:pt>
                <c:pt idx="327">
                  <c:v>2.4200000000000004</c:v>
                </c:pt>
                <c:pt idx="328">
                  <c:v>2.3199999999999998</c:v>
                </c:pt>
                <c:pt idx="329">
                  <c:v>2.1399999999999997</c:v>
                </c:pt>
                <c:pt idx="330">
                  <c:v>2.4199999999999995</c:v>
                </c:pt>
                <c:pt idx="331">
                  <c:v>2.7600000000000002</c:v>
                </c:pt>
                <c:pt idx="332">
                  <c:v>2.72</c:v>
                </c:pt>
                <c:pt idx="333">
                  <c:v>2.8</c:v>
                </c:pt>
                <c:pt idx="334">
                  <c:v>2.98</c:v>
                </c:pt>
                <c:pt idx="335">
                  <c:v>2.74</c:v>
                </c:pt>
                <c:pt idx="336">
                  <c:v>2.7199999999999998</c:v>
                </c:pt>
                <c:pt idx="337">
                  <c:v>2.8800000000000003</c:v>
                </c:pt>
                <c:pt idx="338">
                  <c:v>2.8600000000000003</c:v>
                </c:pt>
                <c:pt idx="339">
                  <c:v>2.92</c:v>
                </c:pt>
                <c:pt idx="340">
                  <c:v>3.0200000000000005</c:v>
                </c:pt>
                <c:pt idx="341">
                  <c:v>2.8</c:v>
                </c:pt>
                <c:pt idx="342">
                  <c:v>2.9199999999999995</c:v>
                </c:pt>
                <c:pt idx="343">
                  <c:v>2.4799999999999995</c:v>
                </c:pt>
                <c:pt idx="344">
                  <c:v>2.5799999999999996</c:v>
                </c:pt>
                <c:pt idx="345">
                  <c:v>2.3999999999999995</c:v>
                </c:pt>
                <c:pt idx="346">
                  <c:v>2.2999999999999998</c:v>
                </c:pt>
                <c:pt idx="347">
                  <c:v>2.1</c:v>
                </c:pt>
                <c:pt idx="348">
                  <c:v>2.2800000000000002</c:v>
                </c:pt>
                <c:pt idx="349">
                  <c:v>2.1599999999999997</c:v>
                </c:pt>
                <c:pt idx="350">
                  <c:v>2.4199999999999995</c:v>
                </c:pt>
                <c:pt idx="351">
                  <c:v>2.7399999999999998</c:v>
                </c:pt>
                <c:pt idx="352">
                  <c:v>2.8600000000000003</c:v>
                </c:pt>
                <c:pt idx="353">
                  <c:v>3.3</c:v>
                </c:pt>
                <c:pt idx="354">
                  <c:v>3.4</c:v>
                </c:pt>
                <c:pt idx="355">
                  <c:v>3.0200000000000005</c:v>
                </c:pt>
                <c:pt idx="356">
                  <c:v>3</c:v>
                </c:pt>
                <c:pt idx="357">
                  <c:v>2.96</c:v>
                </c:pt>
                <c:pt idx="358">
                  <c:v>2.6</c:v>
                </c:pt>
                <c:pt idx="359">
                  <c:v>2.7599999999999993</c:v>
                </c:pt>
                <c:pt idx="360">
                  <c:v>2.9799999999999995</c:v>
                </c:pt>
                <c:pt idx="361">
                  <c:v>2.9999999999999991</c:v>
                </c:pt>
                <c:pt idx="362">
                  <c:v>2.8199999999999994</c:v>
                </c:pt>
                <c:pt idx="363">
                  <c:v>3.0399999999999996</c:v>
                </c:pt>
                <c:pt idx="364">
                  <c:v>3.1</c:v>
                </c:pt>
                <c:pt idx="365">
                  <c:v>3.12</c:v>
                </c:pt>
                <c:pt idx="366">
                  <c:v>3.2399999999999998</c:v>
                </c:pt>
                <c:pt idx="367">
                  <c:v>3.56</c:v>
                </c:pt>
                <c:pt idx="368">
                  <c:v>3.2600000000000007</c:v>
                </c:pt>
                <c:pt idx="369">
                  <c:v>3.0799999999999996</c:v>
                </c:pt>
                <c:pt idx="370">
                  <c:v>2.7399999999999998</c:v>
                </c:pt>
                <c:pt idx="371">
                  <c:v>2.46</c:v>
                </c:pt>
                <c:pt idx="372">
                  <c:v>2.14</c:v>
                </c:pt>
                <c:pt idx="373">
                  <c:v>2.66</c:v>
                </c:pt>
                <c:pt idx="374">
                  <c:v>2.9800000000000004</c:v>
                </c:pt>
                <c:pt idx="375">
                  <c:v>3.1000000000000005</c:v>
                </c:pt>
                <c:pt idx="376">
                  <c:v>3.0800000000000005</c:v>
                </c:pt>
                <c:pt idx="377">
                  <c:v>3.12</c:v>
                </c:pt>
                <c:pt idx="378">
                  <c:v>2.8600000000000003</c:v>
                </c:pt>
                <c:pt idx="379">
                  <c:v>2.6</c:v>
                </c:pt>
                <c:pt idx="380">
                  <c:v>2.8200000000000003</c:v>
                </c:pt>
                <c:pt idx="381">
                  <c:v>2.7999999999999994</c:v>
                </c:pt>
                <c:pt idx="382">
                  <c:v>2.44</c:v>
                </c:pt>
                <c:pt idx="383">
                  <c:v>2.4</c:v>
                </c:pt>
                <c:pt idx="384">
                  <c:v>2.2399999999999998</c:v>
                </c:pt>
                <c:pt idx="385">
                  <c:v>2.1599999999999997</c:v>
                </c:pt>
                <c:pt idx="386">
                  <c:v>2.4999999999999991</c:v>
                </c:pt>
                <c:pt idx="387">
                  <c:v>2.9</c:v>
                </c:pt>
                <c:pt idx="388">
                  <c:v>2.58</c:v>
                </c:pt>
                <c:pt idx="389">
                  <c:v>2.8199999999999994</c:v>
                </c:pt>
                <c:pt idx="390">
                  <c:v>2.8399999999999994</c:v>
                </c:pt>
                <c:pt idx="391">
                  <c:v>2.5399999999999996</c:v>
                </c:pt>
                <c:pt idx="392">
                  <c:v>2.96</c:v>
                </c:pt>
                <c:pt idx="393">
                  <c:v>3.38</c:v>
                </c:pt>
                <c:pt idx="394">
                  <c:v>3.6400000000000006</c:v>
                </c:pt>
                <c:pt idx="395">
                  <c:v>4</c:v>
                </c:pt>
                <c:pt idx="396">
                  <c:v>4.2600000000000007</c:v>
                </c:pt>
                <c:pt idx="397">
                  <c:v>3.9400000000000004</c:v>
                </c:pt>
                <c:pt idx="398">
                  <c:v>3.94</c:v>
                </c:pt>
                <c:pt idx="399">
                  <c:v>3.7</c:v>
                </c:pt>
                <c:pt idx="400">
                  <c:v>3.3200000000000003</c:v>
                </c:pt>
                <c:pt idx="401">
                  <c:v>3.4400000000000004</c:v>
                </c:pt>
                <c:pt idx="402">
                  <c:v>3.5799999999999996</c:v>
                </c:pt>
                <c:pt idx="403">
                  <c:v>3.8800000000000003</c:v>
                </c:pt>
                <c:pt idx="404">
                  <c:v>3.7600000000000007</c:v>
                </c:pt>
                <c:pt idx="405">
                  <c:v>3.7400000000000007</c:v>
                </c:pt>
                <c:pt idx="406">
                  <c:v>3.8400000000000007</c:v>
                </c:pt>
                <c:pt idx="407">
                  <c:v>3.8200000000000012</c:v>
                </c:pt>
                <c:pt idx="408">
                  <c:v>3.580000000000001</c:v>
                </c:pt>
                <c:pt idx="409">
                  <c:v>3.9200000000000004</c:v>
                </c:pt>
                <c:pt idx="410">
                  <c:v>3.9799999999999995</c:v>
                </c:pt>
                <c:pt idx="411">
                  <c:v>3.6799999999999997</c:v>
                </c:pt>
                <c:pt idx="412">
                  <c:v>3.5</c:v>
                </c:pt>
                <c:pt idx="413">
                  <c:v>3.66</c:v>
                </c:pt>
                <c:pt idx="414">
                  <c:v>3.2399999999999998</c:v>
                </c:pt>
                <c:pt idx="415">
                  <c:v>3.44</c:v>
                </c:pt>
                <c:pt idx="416">
                  <c:v>3.4200000000000004</c:v>
                </c:pt>
                <c:pt idx="417">
                  <c:v>3.3800000000000003</c:v>
                </c:pt>
                <c:pt idx="418">
                  <c:v>3.3</c:v>
                </c:pt>
                <c:pt idx="419">
                  <c:v>3.5</c:v>
                </c:pt>
                <c:pt idx="420">
                  <c:v>3.22</c:v>
                </c:pt>
                <c:pt idx="421">
                  <c:v>3.3200000000000003</c:v>
                </c:pt>
                <c:pt idx="422">
                  <c:v>3.0799999999999996</c:v>
                </c:pt>
                <c:pt idx="423">
                  <c:v>2.8200000000000003</c:v>
                </c:pt>
                <c:pt idx="424">
                  <c:v>2.9000000000000008</c:v>
                </c:pt>
                <c:pt idx="425">
                  <c:v>3.120000000000001</c:v>
                </c:pt>
                <c:pt idx="426">
                  <c:v>2.7600000000000007</c:v>
                </c:pt>
                <c:pt idx="427">
                  <c:v>2.8400000000000012</c:v>
                </c:pt>
                <c:pt idx="428">
                  <c:v>2.9600000000000009</c:v>
                </c:pt>
                <c:pt idx="429">
                  <c:v>2.5600000000000009</c:v>
                </c:pt>
                <c:pt idx="430">
                  <c:v>2.2000000000000006</c:v>
                </c:pt>
                <c:pt idx="431">
                  <c:v>2.2600000000000002</c:v>
                </c:pt>
                <c:pt idx="432">
                  <c:v>2.5599999999999996</c:v>
                </c:pt>
                <c:pt idx="433">
                  <c:v>2.8199999999999994</c:v>
                </c:pt>
                <c:pt idx="434">
                  <c:v>2.9799999999999995</c:v>
                </c:pt>
                <c:pt idx="435">
                  <c:v>2.9799999999999995</c:v>
                </c:pt>
                <c:pt idx="436">
                  <c:v>2.7400000000000007</c:v>
                </c:pt>
                <c:pt idx="437">
                  <c:v>2.620000000000001</c:v>
                </c:pt>
                <c:pt idx="438">
                  <c:v>2.3400000000000007</c:v>
                </c:pt>
                <c:pt idx="439">
                  <c:v>2.5400000000000005</c:v>
                </c:pt>
                <c:pt idx="440">
                  <c:v>3.0400000000000005</c:v>
                </c:pt>
                <c:pt idx="441">
                  <c:v>3.4199999999999995</c:v>
                </c:pt>
                <c:pt idx="442">
                  <c:v>3.2999999999999994</c:v>
                </c:pt>
                <c:pt idx="443">
                  <c:v>3.38</c:v>
                </c:pt>
                <c:pt idx="444">
                  <c:v>3.44</c:v>
                </c:pt>
                <c:pt idx="445">
                  <c:v>3.2599999999999993</c:v>
                </c:pt>
                <c:pt idx="446">
                  <c:v>3.28</c:v>
                </c:pt>
                <c:pt idx="447">
                  <c:v>3.6800000000000006</c:v>
                </c:pt>
                <c:pt idx="448">
                  <c:v>3.7200000000000011</c:v>
                </c:pt>
                <c:pt idx="449">
                  <c:v>3.160000000000001</c:v>
                </c:pt>
                <c:pt idx="450">
                  <c:v>3.0600000000000009</c:v>
                </c:pt>
                <c:pt idx="451">
                  <c:v>2.9800000000000013</c:v>
                </c:pt>
                <c:pt idx="452">
                  <c:v>2.7800000000000011</c:v>
                </c:pt>
                <c:pt idx="453">
                  <c:v>2.6800000000000006</c:v>
                </c:pt>
                <c:pt idx="454">
                  <c:v>3.2000000000000006</c:v>
                </c:pt>
                <c:pt idx="455">
                  <c:v>3.1400000000000006</c:v>
                </c:pt>
                <c:pt idx="456">
                  <c:v>3.3600000000000003</c:v>
                </c:pt>
                <c:pt idx="457">
                  <c:v>3.2</c:v>
                </c:pt>
                <c:pt idx="458">
                  <c:v>3.4199999999999995</c:v>
                </c:pt>
                <c:pt idx="459">
                  <c:v>3.0799999999999992</c:v>
                </c:pt>
                <c:pt idx="460">
                  <c:v>3.4999999999999987</c:v>
                </c:pt>
                <c:pt idx="461">
                  <c:v>3.3799999999999981</c:v>
                </c:pt>
                <c:pt idx="462">
                  <c:v>3.4999999999999987</c:v>
                </c:pt>
                <c:pt idx="463">
                  <c:v>3.2</c:v>
                </c:pt>
                <c:pt idx="464">
                  <c:v>3.1800000000000006</c:v>
                </c:pt>
                <c:pt idx="465">
                  <c:v>2.6800000000000006</c:v>
                </c:pt>
                <c:pt idx="466">
                  <c:v>2.7800000000000011</c:v>
                </c:pt>
                <c:pt idx="467">
                  <c:v>2.96</c:v>
                </c:pt>
                <c:pt idx="468">
                  <c:v>2.8999999999999995</c:v>
                </c:pt>
                <c:pt idx="469">
                  <c:v>3.0199999999999996</c:v>
                </c:pt>
                <c:pt idx="470">
                  <c:v>2.8600000000000003</c:v>
                </c:pt>
                <c:pt idx="471">
                  <c:v>2.5199999999999996</c:v>
                </c:pt>
                <c:pt idx="472">
                  <c:v>1.9400000000000006</c:v>
                </c:pt>
                <c:pt idx="473">
                  <c:v>1.64</c:v>
                </c:pt>
                <c:pt idx="474">
                  <c:v>1.4399999999999991</c:v>
                </c:pt>
                <c:pt idx="475">
                  <c:v>1.6399999999999992</c:v>
                </c:pt>
                <c:pt idx="476">
                  <c:v>1.7600000000000002</c:v>
                </c:pt>
                <c:pt idx="477">
                  <c:v>1.879999999999999</c:v>
                </c:pt>
                <c:pt idx="478">
                  <c:v>2.1199999999999997</c:v>
                </c:pt>
                <c:pt idx="479">
                  <c:v>2.5399999999999991</c:v>
                </c:pt>
                <c:pt idx="480">
                  <c:v>2.419999999999999</c:v>
                </c:pt>
                <c:pt idx="481">
                  <c:v>2.4199999999999982</c:v>
                </c:pt>
                <c:pt idx="482">
                  <c:v>2.919999999999999</c:v>
                </c:pt>
                <c:pt idx="483">
                  <c:v>2.879999999999999</c:v>
                </c:pt>
                <c:pt idx="484">
                  <c:v>2.4199999999999995</c:v>
                </c:pt>
                <c:pt idx="485">
                  <c:v>2.1800000000000006</c:v>
                </c:pt>
                <c:pt idx="486">
                  <c:v>2.3600000000000008</c:v>
                </c:pt>
                <c:pt idx="487">
                  <c:v>2.0800000000000005</c:v>
                </c:pt>
                <c:pt idx="488">
                  <c:v>2.06</c:v>
                </c:pt>
                <c:pt idx="489">
                  <c:v>2.6199999999999997</c:v>
                </c:pt>
                <c:pt idx="490">
                  <c:v>3.0199999999999996</c:v>
                </c:pt>
                <c:pt idx="491">
                  <c:v>2.7399999999999998</c:v>
                </c:pt>
                <c:pt idx="492">
                  <c:v>2.8800000000000003</c:v>
                </c:pt>
                <c:pt idx="493">
                  <c:v>3.1400000000000015</c:v>
                </c:pt>
                <c:pt idx="494">
                  <c:v>2.6800000000000019</c:v>
                </c:pt>
                <c:pt idx="495">
                  <c:v>2.7400000000000011</c:v>
                </c:pt>
                <c:pt idx="496">
                  <c:v>3.0000000000000009</c:v>
                </c:pt>
                <c:pt idx="497">
                  <c:v>2.4800000000000004</c:v>
                </c:pt>
                <c:pt idx="498">
                  <c:v>2.1399999999999997</c:v>
                </c:pt>
                <c:pt idx="499">
                  <c:v>2.2199999999999998</c:v>
                </c:pt>
                <c:pt idx="500">
                  <c:v>2.2799999999999998</c:v>
                </c:pt>
                <c:pt idx="501">
                  <c:v>2.2799999999999998</c:v>
                </c:pt>
                <c:pt idx="502">
                  <c:v>2.9</c:v>
                </c:pt>
                <c:pt idx="503">
                  <c:v>3.1599999999999993</c:v>
                </c:pt>
                <c:pt idx="504">
                  <c:v>3.3999999999999995</c:v>
                </c:pt>
                <c:pt idx="505">
                  <c:v>3.8599999999999994</c:v>
                </c:pt>
                <c:pt idx="506">
                  <c:v>3.7399999999999993</c:v>
                </c:pt>
                <c:pt idx="507">
                  <c:v>3.4599999999999995</c:v>
                </c:pt>
                <c:pt idx="508">
                  <c:v>3.44</c:v>
                </c:pt>
                <c:pt idx="509">
                  <c:v>3.4600000000000009</c:v>
                </c:pt>
                <c:pt idx="510">
                  <c:v>3.120000000000001</c:v>
                </c:pt>
                <c:pt idx="511">
                  <c:v>3.4200000000000017</c:v>
                </c:pt>
                <c:pt idx="512">
                  <c:v>3.5200000000000018</c:v>
                </c:pt>
                <c:pt idx="513">
                  <c:v>3.4000000000000021</c:v>
                </c:pt>
                <c:pt idx="514">
                  <c:v>3.5600000000000014</c:v>
                </c:pt>
                <c:pt idx="515">
                  <c:v>3.5600000000000014</c:v>
                </c:pt>
                <c:pt idx="516">
                  <c:v>3.1200000000000019</c:v>
                </c:pt>
                <c:pt idx="517">
                  <c:v>3.2800000000000011</c:v>
                </c:pt>
                <c:pt idx="518">
                  <c:v>3.5400000000000014</c:v>
                </c:pt>
                <c:pt idx="519">
                  <c:v>3.120000000000001</c:v>
                </c:pt>
                <c:pt idx="520">
                  <c:v>3.3600000000000008</c:v>
                </c:pt>
                <c:pt idx="521">
                  <c:v>3.5400000000000005</c:v>
                </c:pt>
                <c:pt idx="522">
                  <c:v>3.6000000000000005</c:v>
                </c:pt>
                <c:pt idx="523">
                  <c:v>3.38</c:v>
                </c:pt>
                <c:pt idx="524">
                  <c:v>3.3600000000000008</c:v>
                </c:pt>
                <c:pt idx="525">
                  <c:v>2.8200000000000003</c:v>
                </c:pt>
                <c:pt idx="526">
                  <c:v>2.9599999999999995</c:v>
                </c:pt>
                <c:pt idx="527">
                  <c:v>2.8200000000000003</c:v>
                </c:pt>
                <c:pt idx="528">
                  <c:v>2.9400000000000004</c:v>
                </c:pt>
                <c:pt idx="529">
                  <c:v>2.839999999999999</c:v>
                </c:pt>
                <c:pt idx="530">
                  <c:v>3</c:v>
                </c:pt>
                <c:pt idx="531">
                  <c:v>2.9400000000000004</c:v>
                </c:pt>
                <c:pt idx="532">
                  <c:v>2.38</c:v>
                </c:pt>
                <c:pt idx="533">
                  <c:v>2.0599999999999996</c:v>
                </c:pt>
                <c:pt idx="534">
                  <c:v>2.2799999999999998</c:v>
                </c:pt>
                <c:pt idx="535">
                  <c:v>2.1599999999999993</c:v>
                </c:pt>
                <c:pt idx="536">
                  <c:v>2.1</c:v>
                </c:pt>
                <c:pt idx="537">
                  <c:v>2.3400000000000007</c:v>
                </c:pt>
                <c:pt idx="538">
                  <c:v>2.680000000000001</c:v>
                </c:pt>
                <c:pt idx="539">
                  <c:v>2.6600000000000024</c:v>
                </c:pt>
                <c:pt idx="540">
                  <c:v>2.8400000000000021</c:v>
                </c:pt>
                <c:pt idx="541">
                  <c:v>2.9800000000000013</c:v>
                </c:pt>
                <c:pt idx="542">
                  <c:v>3.3400000000000007</c:v>
                </c:pt>
                <c:pt idx="543">
                  <c:v>3.2200000000000015</c:v>
                </c:pt>
                <c:pt idx="544">
                  <c:v>3.6000000000000014</c:v>
                </c:pt>
                <c:pt idx="545">
                  <c:v>3.8000000000000016</c:v>
                </c:pt>
                <c:pt idx="546">
                  <c:v>4.0400000000000018</c:v>
                </c:pt>
                <c:pt idx="547">
                  <c:v>3.8800000000000026</c:v>
                </c:pt>
                <c:pt idx="548">
                  <c:v>4.2200000000000006</c:v>
                </c:pt>
                <c:pt idx="549">
                  <c:v>3.8</c:v>
                </c:pt>
                <c:pt idx="550">
                  <c:v>3.3599999999999994</c:v>
                </c:pt>
                <c:pt idx="551">
                  <c:v>2.6799999999999997</c:v>
                </c:pt>
                <c:pt idx="552">
                  <c:v>2.9399999999999991</c:v>
                </c:pt>
                <c:pt idx="553">
                  <c:v>2.9</c:v>
                </c:pt>
                <c:pt idx="554">
                  <c:v>3.28</c:v>
                </c:pt>
                <c:pt idx="555">
                  <c:v>3.6000000000000014</c:v>
                </c:pt>
                <c:pt idx="556">
                  <c:v>4.0400000000000009</c:v>
                </c:pt>
                <c:pt idx="557">
                  <c:v>4.2200000000000006</c:v>
                </c:pt>
                <c:pt idx="558">
                  <c:v>4.1800000000000015</c:v>
                </c:pt>
                <c:pt idx="559">
                  <c:v>4.0999999999999996</c:v>
                </c:pt>
                <c:pt idx="560">
                  <c:v>4.0199999999999987</c:v>
                </c:pt>
                <c:pt idx="561">
                  <c:v>4.1399999999999988</c:v>
                </c:pt>
                <c:pt idx="562">
                  <c:v>4.12</c:v>
                </c:pt>
                <c:pt idx="563">
                  <c:v>4.58</c:v>
                </c:pt>
                <c:pt idx="564">
                  <c:v>4.4799999999999995</c:v>
                </c:pt>
                <c:pt idx="565">
                  <c:v>4.4999999999999982</c:v>
                </c:pt>
                <c:pt idx="566">
                  <c:v>4.2399999999999975</c:v>
                </c:pt>
                <c:pt idx="567">
                  <c:v>3.8399999999999963</c:v>
                </c:pt>
                <c:pt idx="568">
                  <c:v>3.4399999999999964</c:v>
                </c:pt>
                <c:pt idx="569">
                  <c:v>3.6999999999999984</c:v>
                </c:pt>
                <c:pt idx="570">
                  <c:v>4.1000000000000014</c:v>
                </c:pt>
                <c:pt idx="571">
                  <c:v>4.400000000000003</c:v>
                </c:pt>
                <c:pt idx="572">
                  <c:v>4.6200000000000019</c:v>
                </c:pt>
                <c:pt idx="573">
                  <c:v>4.5400000000000009</c:v>
                </c:pt>
                <c:pt idx="574">
                  <c:v>4.7199999999999989</c:v>
                </c:pt>
                <c:pt idx="575">
                  <c:v>4.2399999999999949</c:v>
                </c:pt>
                <c:pt idx="576">
                  <c:v>4.0599999999999969</c:v>
                </c:pt>
                <c:pt idx="577">
                  <c:v>4.0599999999999969</c:v>
                </c:pt>
                <c:pt idx="578">
                  <c:v>3.8799999999999981</c:v>
                </c:pt>
                <c:pt idx="579">
                  <c:v>3.5</c:v>
                </c:pt>
                <c:pt idx="580">
                  <c:v>3.4600000000000022</c:v>
                </c:pt>
                <c:pt idx="581">
                  <c:v>3.0199999999999987</c:v>
                </c:pt>
                <c:pt idx="582">
                  <c:v>2.7</c:v>
                </c:pt>
                <c:pt idx="583">
                  <c:v>2.6</c:v>
                </c:pt>
                <c:pt idx="584">
                  <c:v>2.5799999999999983</c:v>
                </c:pt>
                <c:pt idx="585">
                  <c:v>2.8999999999999972</c:v>
                </c:pt>
                <c:pt idx="586">
                  <c:v>2.9799999999999982</c:v>
                </c:pt>
                <c:pt idx="587">
                  <c:v>3.2399999999999975</c:v>
                </c:pt>
                <c:pt idx="588">
                  <c:v>3.7599999999999993</c:v>
                </c:pt>
                <c:pt idx="589">
                  <c:v>3.7</c:v>
                </c:pt>
                <c:pt idx="590">
                  <c:v>3.7600000000000025</c:v>
                </c:pt>
                <c:pt idx="591">
                  <c:v>3.7200000000000015</c:v>
                </c:pt>
                <c:pt idx="592">
                  <c:v>3.5000000000000027</c:v>
                </c:pt>
                <c:pt idx="593">
                  <c:v>3.1</c:v>
                </c:pt>
                <c:pt idx="594">
                  <c:v>2.7599999999999993</c:v>
                </c:pt>
                <c:pt idx="595">
                  <c:v>2.2000000000000002</c:v>
                </c:pt>
                <c:pt idx="596">
                  <c:v>2.2200000000000015</c:v>
                </c:pt>
                <c:pt idx="597">
                  <c:v>2.4200000000000017</c:v>
                </c:pt>
                <c:pt idx="598">
                  <c:v>2.400000000000003</c:v>
                </c:pt>
                <c:pt idx="599">
                  <c:v>2.900000000000003</c:v>
                </c:pt>
                <c:pt idx="600">
                  <c:v>3.0600000000000023</c:v>
                </c:pt>
                <c:pt idx="601">
                  <c:v>2.8600000000000021</c:v>
                </c:pt>
                <c:pt idx="602">
                  <c:v>2.6600000000000024</c:v>
                </c:pt>
                <c:pt idx="603">
                  <c:v>2.5400000000000005</c:v>
                </c:pt>
                <c:pt idx="604">
                  <c:v>2.4400000000000035</c:v>
                </c:pt>
                <c:pt idx="605">
                  <c:v>2.3000000000000029</c:v>
                </c:pt>
                <c:pt idx="606">
                  <c:v>2.4400000000000004</c:v>
                </c:pt>
                <c:pt idx="607">
                  <c:v>2.2000000000000002</c:v>
                </c:pt>
                <c:pt idx="608">
                  <c:v>2.1599999999999993</c:v>
                </c:pt>
                <c:pt idx="609">
                  <c:v>2.0799999999999956</c:v>
                </c:pt>
                <c:pt idx="610">
                  <c:v>2.1399999999999948</c:v>
                </c:pt>
                <c:pt idx="611">
                  <c:v>2.1799999999999971</c:v>
                </c:pt>
                <c:pt idx="612">
                  <c:v>2.0199999999999974</c:v>
                </c:pt>
                <c:pt idx="613">
                  <c:v>1.7400000000000007</c:v>
                </c:pt>
                <c:pt idx="614">
                  <c:v>1.680000000000001</c:v>
                </c:pt>
                <c:pt idx="615">
                  <c:v>1.5000000000000029</c:v>
                </c:pt>
                <c:pt idx="616">
                  <c:v>1.420000000000003</c:v>
                </c:pt>
                <c:pt idx="617">
                  <c:v>1.4200000000000017</c:v>
                </c:pt>
                <c:pt idx="618">
                  <c:v>1.9000000000000015</c:v>
                </c:pt>
                <c:pt idx="619">
                  <c:v>1.6200000000000032</c:v>
                </c:pt>
                <c:pt idx="620">
                  <c:v>1.740000000000002</c:v>
                </c:pt>
                <c:pt idx="621">
                  <c:v>1.6800000000000026</c:v>
                </c:pt>
                <c:pt idx="622">
                  <c:v>1.920000000000003</c:v>
                </c:pt>
                <c:pt idx="623">
                  <c:v>1.9400000000000019</c:v>
                </c:pt>
                <c:pt idx="624">
                  <c:v>1.9000000000000015</c:v>
                </c:pt>
                <c:pt idx="625">
                  <c:v>1.9200000000000004</c:v>
                </c:pt>
                <c:pt idx="626">
                  <c:v>2.4199999999999973</c:v>
                </c:pt>
                <c:pt idx="627">
                  <c:v>2.8799999999999981</c:v>
                </c:pt>
                <c:pt idx="628">
                  <c:v>2.7599999999999993</c:v>
                </c:pt>
                <c:pt idx="629">
                  <c:v>2.9999999999999987</c:v>
                </c:pt>
                <c:pt idx="630">
                  <c:v>2.7399999999999993</c:v>
                </c:pt>
                <c:pt idx="631">
                  <c:v>2.6000000000000014</c:v>
                </c:pt>
                <c:pt idx="632">
                  <c:v>2.5400000000000018</c:v>
                </c:pt>
                <c:pt idx="633">
                  <c:v>2.4200000000000004</c:v>
                </c:pt>
                <c:pt idx="634">
                  <c:v>2.4</c:v>
                </c:pt>
                <c:pt idx="635">
                  <c:v>2.6199999999999988</c:v>
                </c:pt>
                <c:pt idx="636">
                  <c:v>2.0999999999999988</c:v>
                </c:pt>
                <c:pt idx="637">
                  <c:v>1.4999999999999987</c:v>
                </c:pt>
                <c:pt idx="638">
                  <c:v>1.4399999999999991</c:v>
                </c:pt>
                <c:pt idx="639">
                  <c:v>1.6200000000000003</c:v>
                </c:pt>
                <c:pt idx="640">
                  <c:v>2.0200000000000018</c:v>
                </c:pt>
                <c:pt idx="641">
                  <c:v>2.580000000000001</c:v>
                </c:pt>
                <c:pt idx="642">
                  <c:v>3.160000000000001</c:v>
                </c:pt>
                <c:pt idx="643">
                  <c:v>3.3600000000000008</c:v>
                </c:pt>
                <c:pt idx="644">
                  <c:v>3.3200000000000003</c:v>
                </c:pt>
                <c:pt idx="645">
                  <c:v>2.839999999999999</c:v>
                </c:pt>
                <c:pt idx="646">
                  <c:v>2.7199999999999989</c:v>
                </c:pt>
                <c:pt idx="647">
                  <c:v>2.339999999999999</c:v>
                </c:pt>
                <c:pt idx="648">
                  <c:v>2.4599999999999995</c:v>
                </c:pt>
                <c:pt idx="649">
                  <c:v>2.2800000000000011</c:v>
                </c:pt>
                <c:pt idx="650">
                  <c:v>2.5800000000000027</c:v>
                </c:pt>
                <c:pt idx="651">
                  <c:v>2.5200000000000031</c:v>
                </c:pt>
                <c:pt idx="652">
                  <c:v>2.5600000000000009</c:v>
                </c:pt>
                <c:pt idx="653">
                  <c:v>2.4200000000000004</c:v>
                </c:pt>
                <c:pt idx="654">
                  <c:v>2.4799999999999995</c:v>
                </c:pt>
                <c:pt idx="655">
                  <c:v>2.4399999999999977</c:v>
                </c:pt>
                <c:pt idx="656">
                  <c:v>2.4799999999999969</c:v>
                </c:pt>
                <c:pt idx="657">
                  <c:v>2.5799999999999996</c:v>
                </c:pt>
                <c:pt idx="658">
                  <c:v>2.4</c:v>
                </c:pt>
                <c:pt idx="659">
                  <c:v>2.4799999999999995</c:v>
                </c:pt>
                <c:pt idx="660">
                  <c:v>2.2400000000000007</c:v>
                </c:pt>
                <c:pt idx="661">
                  <c:v>2.4</c:v>
                </c:pt>
                <c:pt idx="662">
                  <c:v>2.4599999999999995</c:v>
                </c:pt>
                <c:pt idx="663">
                  <c:v>2.88</c:v>
                </c:pt>
                <c:pt idx="664">
                  <c:v>2.6799999999999984</c:v>
                </c:pt>
                <c:pt idx="665">
                  <c:v>2.5999999999999988</c:v>
                </c:pt>
                <c:pt idx="666">
                  <c:v>2.0799999999999983</c:v>
                </c:pt>
                <c:pt idx="667">
                  <c:v>1.9199999999999959</c:v>
                </c:pt>
                <c:pt idx="668">
                  <c:v>1.6599999999999966</c:v>
                </c:pt>
                <c:pt idx="669">
                  <c:v>1.6399999999999992</c:v>
                </c:pt>
                <c:pt idx="670">
                  <c:v>1.7199999999999989</c:v>
                </c:pt>
                <c:pt idx="671">
                  <c:v>1.8800000000000012</c:v>
                </c:pt>
                <c:pt idx="672">
                  <c:v>1.8200000000000016</c:v>
                </c:pt>
                <c:pt idx="673">
                  <c:v>1.8799999999999997</c:v>
                </c:pt>
                <c:pt idx="674">
                  <c:v>1.9799999999999969</c:v>
                </c:pt>
                <c:pt idx="675">
                  <c:v>2.3199999999999976</c:v>
                </c:pt>
                <c:pt idx="676">
                  <c:v>2.7199999999999962</c:v>
                </c:pt>
                <c:pt idx="677">
                  <c:v>2.599999999999997</c:v>
                </c:pt>
                <c:pt idx="678">
                  <c:v>2.5599999999999978</c:v>
                </c:pt>
                <c:pt idx="679">
                  <c:v>2.2799999999999998</c:v>
                </c:pt>
                <c:pt idx="680">
                  <c:v>1.7599999999999993</c:v>
                </c:pt>
                <c:pt idx="681">
                  <c:v>1.2600000000000009</c:v>
                </c:pt>
                <c:pt idx="682">
                  <c:v>1.4800000000000026</c:v>
                </c:pt>
                <c:pt idx="683">
                  <c:v>1.2200000000000031</c:v>
                </c:pt>
                <c:pt idx="684">
                  <c:v>1.4000000000000015</c:v>
                </c:pt>
                <c:pt idx="685">
                  <c:v>1.4800000000000011</c:v>
                </c:pt>
                <c:pt idx="686">
                  <c:v>1.3600000000000008</c:v>
                </c:pt>
                <c:pt idx="687">
                  <c:v>1.319999999999999</c:v>
                </c:pt>
                <c:pt idx="688">
                  <c:v>1.4399999999999977</c:v>
                </c:pt>
                <c:pt idx="689">
                  <c:v>1.3799999999999997</c:v>
                </c:pt>
                <c:pt idx="690">
                  <c:v>1.4799999999999998</c:v>
                </c:pt>
                <c:pt idx="691">
                  <c:v>1.6199999999999988</c:v>
                </c:pt>
                <c:pt idx="692">
                  <c:v>1.3999999999999986</c:v>
                </c:pt>
                <c:pt idx="693">
                  <c:v>1.5199999999999989</c:v>
                </c:pt>
                <c:pt idx="694">
                  <c:v>1.7999999999999972</c:v>
                </c:pt>
                <c:pt idx="695">
                  <c:v>1.759999999999998</c:v>
                </c:pt>
                <c:pt idx="696">
                  <c:v>2.2199999999999975</c:v>
                </c:pt>
                <c:pt idx="697">
                  <c:v>2.2799999999999985</c:v>
                </c:pt>
                <c:pt idx="698">
                  <c:v>2.2399999999999975</c:v>
                </c:pt>
                <c:pt idx="699">
                  <c:v>1.9599999999999995</c:v>
                </c:pt>
                <c:pt idx="700">
                  <c:v>1.7799999999999998</c:v>
                </c:pt>
                <c:pt idx="701">
                  <c:v>1.1799999999999997</c:v>
                </c:pt>
                <c:pt idx="702">
                  <c:v>1.2399999999999978</c:v>
                </c:pt>
                <c:pt idx="703">
                  <c:v>1.2</c:v>
                </c:pt>
                <c:pt idx="704">
                  <c:v>1.0599999999999994</c:v>
                </c:pt>
                <c:pt idx="705">
                  <c:v>1.259999999999998</c:v>
                </c:pt>
                <c:pt idx="706">
                  <c:v>1.5399999999999991</c:v>
                </c:pt>
                <c:pt idx="707">
                  <c:v>1.7400000000000007</c:v>
                </c:pt>
                <c:pt idx="708">
                  <c:v>1.5800000000000012</c:v>
                </c:pt>
                <c:pt idx="709">
                  <c:v>1.9000000000000015</c:v>
                </c:pt>
                <c:pt idx="710">
                  <c:v>2.0200000000000031</c:v>
                </c:pt>
                <c:pt idx="711">
                  <c:v>1.6800000000000026</c:v>
                </c:pt>
                <c:pt idx="712">
                  <c:v>1.4600000000000022</c:v>
                </c:pt>
                <c:pt idx="713">
                  <c:v>1.8</c:v>
                </c:pt>
                <c:pt idx="714">
                  <c:v>1.6599999999999995</c:v>
                </c:pt>
                <c:pt idx="715">
                  <c:v>1.6599999999999979</c:v>
                </c:pt>
                <c:pt idx="716">
                  <c:v>1.9799999999999969</c:v>
                </c:pt>
                <c:pt idx="717">
                  <c:v>2.1799999999999971</c:v>
                </c:pt>
                <c:pt idx="718">
                  <c:v>1.9799999999999969</c:v>
                </c:pt>
                <c:pt idx="719">
                  <c:v>2.0599999999999978</c:v>
                </c:pt>
                <c:pt idx="720">
                  <c:v>1.6399999999999992</c:v>
                </c:pt>
                <c:pt idx="721">
                  <c:v>1.2600000000000009</c:v>
                </c:pt>
                <c:pt idx="722">
                  <c:v>1.3</c:v>
                </c:pt>
                <c:pt idx="723">
                  <c:v>1.3600000000000023</c:v>
                </c:pt>
                <c:pt idx="724">
                  <c:v>1.1600000000000008</c:v>
                </c:pt>
                <c:pt idx="725">
                  <c:v>1.2799999999999998</c:v>
                </c:pt>
                <c:pt idx="726">
                  <c:v>1.5399999999999991</c:v>
                </c:pt>
                <c:pt idx="727">
                  <c:v>1.4600000000000022</c:v>
                </c:pt>
                <c:pt idx="728">
                  <c:v>1.3000000000000014</c:v>
                </c:pt>
                <c:pt idx="729">
                  <c:v>1.3400000000000021</c:v>
                </c:pt>
                <c:pt idx="730">
                  <c:v>1.920000000000003</c:v>
                </c:pt>
                <c:pt idx="731">
                  <c:v>2.0400000000000018</c:v>
                </c:pt>
                <c:pt idx="732">
                  <c:v>1.7400000000000007</c:v>
                </c:pt>
                <c:pt idx="733">
                  <c:v>1.6199999999999988</c:v>
                </c:pt>
                <c:pt idx="734">
                  <c:v>1.9</c:v>
                </c:pt>
                <c:pt idx="735">
                  <c:v>1.4200000000000004</c:v>
                </c:pt>
                <c:pt idx="736">
                  <c:v>1.2000000000000015</c:v>
                </c:pt>
                <c:pt idx="737">
                  <c:v>1.2600000000000009</c:v>
                </c:pt>
                <c:pt idx="738">
                  <c:v>1.4600000000000022</c:v>
                </c:pt>
                <c:pt idx="739">
                  <c:v>1.180000000000001</c:v>
                </c:pt>
                <c:pt idx="740">
                  <c:v>1.1799999999999997</c:v>
                </c:pt>
                <c:pt idx="741">
                  <c:v>1.6000000000000014</c:v>
                </c:pt>
                <c:pt idx="742">
                  <c:v>1.7000000000000028</c:v>
                </c:pt>
                <c:pt idx="743">
                  <c:v>1.6600000000000037</c:v>
                </c:pt>
                <c:pt idx="744">
                  <c:v>1.4400000000000048</c:v>
                </c:pt>
                <c:pt idx="745">
                  <c:v>1.1800000000000055</c:v>
                </c:pt>
                <c:pt idx="746">
                  <c:v>1.1800000000000026</c:v>
                </c:pt>
                <c:pt idx="747">
                  <c:v>1.0800000000000012</c:v>
                </c:pt>
                <c:pt idx="748">
                  <c:v>0.99999999999999856</c:v>
                </c:pt>
                <c:pt idx="749">
                  <c:v>0.97999999999999687</c:v>
                </c:pt>
                <c:pt idx="750">
                  <c:v>1.2399999999999978</c:v>
                </c:pt>
                <c:pt idx="751">
                  <c:v>0.87999999999999834</c:v>
                </c:pt>
                <c:pt idx="752">
                  <c:v>0.85999999999999799</c:v>
                </c:pt>
                <c:pt idx="753">
                  <c:v>0.97999999999999976</c:v>
                </c:pt>
                <c:pt idx="754">
                  <c:v>1.3200000000000003</c:v>
                </c:pt>
                <c:pt idx="755">
                  <c:v>1.6200000000000003</c:v>
                </c:pt>
                <c:pt idx="756">
                  <c:v>2.1</c:v>
                </c:pt>
                <c:pt idx="757">
                  <c:v>2.4</c:v>
                </c:pt>
                <c:pt idx="758">
                  <c:v>2.4799999999999995</c:v>
                </c:pt>
                <c:pt idx="759">
                  <c:v>2.0799999999999996</c:v>
                </c:pt>
                <c:pt idx="760">
                  <c:v>1.7199999999999989</c:v>
                </c:pt>
                <c:pt idx="761">
                  <c:v>1.1199999999999988</c:v>
                </c:pt>
                <c:pt idx="762">
                  <c:v>0.77999999999999969</c:v>
                </c:pt>
                <c:pt idx="763">
                  <c:v>0.4799999999999997</c:v>
                </c:pt>
                <c:pt idx="764">
                  <c:v>0.67999999999999972</c:v>
                </c:pt>
                <c:pt idx="765">
                  <c:v>0.67999999999999972</c:v>
                </c:pt>
                <c:pt idx="766">
                  <c:v>1.1000000000000001</c:v>
                </c:pt>
                <c:pt idx="767">
                  <c:v>1.4</c:v>
                </c:pt>
                <c:pt idx="768">
                  <c:v>1.4799999999999998</c:v>
                </c:pt>
                <c:pt idx="769">
                  <c:v>1.6599999999999995</c:v>
                </c:pt>
                <c:pt idx="770">
                  <c:v>1.5199999999999989</c:v>
                </c:pt>
                <c:pt idx="771">
                  <c:v>1.2799999999999983</c:v>
                </c:pt>
                <c:pt idx="772">
                  <c:v>1.2199999999999975</c:v>
                </c:pt>
                <c:pt idx="773">
                  <c:v>1.2199999999999975</c:v>
                </c:pt>
                <c:pt idx="774">
                  <c:v>1.1399999999999977</c:v>
                </c:pt>
                <c:pt idx="775">
                  <c:v>1.2999999999999985</c:v>
                </c:pt>
                <c:pt idx="776">
                  <c:v>1.1399999999999992</c:v>
                </c:pt>
                <c:pt idx="777">
                  <c:v>1.4799999999999998</c:v>
                </c:pt>
                <c:pt idx="778">
                  <c:v>1.5199999999999989</c:v>
                </c:pt>
                <c:pt idx="779">
                  <c:v>1.4599999999999995</c:v>
                </c:pt>
                <c:pt idx="780">
                  <c:v>1.7200000000000002</c:v>
                </c:pt>
                <c:pt idx="781">
                  <c:v>2.1</c:v>
                </c:pt>
                <c:pt idx="782">
                  <c:v>1.6600000000000008</c:v>
                </c:pt>
                <c:pt idx="783">
                  <c:v>1.7600000000000022</c:v>
                </c:pt>
                <c:pt idx="784">
                  <c:v>1.6400000000000019</c:v>
                </c:pt>
                <c:pt idx="785">
                  <c:v>1.6</c:v>
                </c:pt>
                <c:pt idx="786">
                  <c:v>1.3</c:v>
                </c:pt>
                <c:pt idx="787">
                  <c:v>1.6599999999999995</c:v>
                </c:pt>
                <c:pt idx="788">
                  <c:v>1.6799999999999984</c:v>
                </c:pt>
                <c:pt idx="789">
                  <c:v>1.9199999999999975</c:v>
                </c:pt>
                <c:pt idx="790">
                  <c:v>1.8399999999999976</c:v>
                </c:pt>
                <c:pt idx="791">
                  <c:v>1.9199999999999988</c:v>
                </c:pt>
                <c:pt idx="792">
                  <c:v>1.759999999999998</c:v>
                </c:pt>
                <c:pt idx="793">
                  <c:v>1.8399999999999992</c:v>
                </c:pt>
                <c:pt idx="794">
                  <c:v>1.9399999999999991</c:v>
                </c:pt>
                <c:pt idx="795">
                  <c:v>1.819999999999999</c:v>
                </c:pt>
                <c:pt idx="796">
                  <c:v>2.0799999999999983</c:v>
                </c:pt>
                <c:pt idx="797">
                  <c:v>1.8999999999999986</c:v>
                </c:pt>
                <c:pt idx="798">
                  <c:v>2.0799999999999983</c:v>
                </c:pt>
                <c:pt idx="799">
                  <c:v>1.9599999999999995</c:v>
                </c:pt>
                <c:pt idx="800">
                  <c:v>1.9400000000000006</c:v>
                </c:pt>
                <c:pt idx="801">
                  <c:v>1.7800000000000011</c:v>
                </c:pt>
                <c:pt idx="802">
                  <c:v>1.5600000000000009</c:v>
                </c:pt>
                <c:pt idx="803">
                  <c:v>1.0600000000000009</c:v>
                </c:pt>
                <c:pt idx="804">
                  <c:v>0.97999999999999976</c:v>
                </c:pt>
                <c:pt idx="805">
                  <c:v>1.0399999999999991</c:v>
                </c:pt>
                <c:pt idx="806">
                  <c:v>1.1199999999999988</c:v>
                </c:pt>
                <c:pt idx="807">
                  <c:v>1.3999999999999986</c:v>
                </c:pt>
                <c:pt idx="808">
                  <c:v>1.5599999999999981</c:v>
                </c:pt>
                <c:pt idx="809">
                  <c:v>1.819999999999999</c:v>
                </c:pt>
                <c:pt idx="810">
                  <c:v>1.6199999999999988</c:v>
                </c:pt>
                <c:pt idx="811">
                  <c:v>1.4999999999999987</c:v>
                </c:pt>
                <c:pt idx="812">
                  <c:v>1.8</c:v>
                </c:pt>
                <c:pt idx="813">
                  <c:v>1.7400000000000007</c:v>
                </c:pt>
                <c:pt idx="814">
                  <c:v>1.6400000000000006</c:v>
                </c:pt>
                <c:pt idx="815">
                  <c:v>1.8400000000000005</c:v>
                </c:pt>
                <c:pt idx="816">
                  <c:v>2.0400000000000005</c:v>
                </c:pt>
                <c:pt idx="817">
                  <c:v>1.4200000000000004</c:v>
                </c:pt>
                <c:pt idx="818">
                  <c:v>1.5</c:v>
                </c:pt>
                <c:pt idx="819">
                  <c:v>0.92000000000000026</c:v>
                </c:pt>
                <c:pt idx="820">
                  <c:v>1.0800000000000012</c:v>
                </c:pt>
                <c:pt idx="821">
                  <c:v>0.98000000000000109</c:v>
                </c:pt>
                <c:pt idx="822">
                  <c:v>1.2600000000000009</c:v>
                </c:pt>
                <c:pt idx="823">
                  <c:v>1.0400000000000005</c:v>
                </c:pt>
                <c:pt idx="824">
                  <c:v>1.4399999999999991</c:v>
                </c:pt>
                <c:pt idx="825">
                  <c:v>1.2999999999999985</c:v>
                </c:pt>
                <c:pt idx="826">
                  <c:v>1.0999999999999985</c:v>
                </c:pt>
                <c:pt idx="827">
                  <c:v>1.0999999999999985</c:v>
                </c:pt>
                <c:pt idx="828">
                  <c:v>1.2799999999999983</c:v>
                </c:pt>
                <c:pt idx="829">
                  <c:v>1.1199999999999988</c:v>
                </c:pt>
                <c:pt idx="830">
                  <c:v>1</c:v>
                </c:pt>
                <c:pt idx="831">
                  <c:v>0.95999999999999941</c:v>
                </c:pt>
                <c:pt idx="832">
                  <c:v>0.95999999999999941</c:v>
                </c:pt>
                <c:pt idx="833">
                  <c:v>0.84000000000000052</c:v>
                </c:pt>
                <c:pt idx="834">
                  <c:v>1.0600000000000009</c:v>
                </c:pt>
                <c:pt idx="835">
                  <c:v>0.62000000000000033</c:v>
                </c:pt>
                <c:pt idx="836">
                  <c:v>0.78000000000000114</c:v>
                </c:pt>
                <c:pt idx="837">
                  <c:v>0.7000000000000014</c:v>
                </c:pt>
                <c:pt idx="838">
                  <c:v>1.2000000000000006</c:v>
                </c:pt>
                <c:pt idx="839">
                  <c:v>1.3600000000000017</c:v>
                </c:pt>
                <c:pt idx="840">
                  <c:v>2.0800000000000005</c:v>
                </c:pt>
                <c:pt idx="841">
                  <c:v>2.2800000000000011</c:v>
                </c:pt>
                <c:pt idx="842">
                  <c:v>2.0000000000000009</c:v>
                </c:pt>
                <c:pt idx="843">
                  <c:v>1.5800000000000012</c:v>
                </c:pt>
                <c:pt idx="844">
                  <c:v>1.0199999999999996</c:v>
                </c:pt>
                <c:pt idx="845">
                  <c:v>1.06</c:v>
                </c:pt>
                <c:pt idx="846">
                  <c:v>0.99999999999999933</c:v>
                </c:pt>
                <c:pt idx="847">
                  <c:v>1.2199999999999989</c:v>
                </c:pt>
                <c:pt idx="848">
                  <c:v>1.459999999999998</c:v>
                </c:pt>
                <c:pt idx="849">
                  <c:v>1.7599999999999987</c:v>
                </c:pt>
                <c:pt idx="850">
                  <c:v>1.7399999999999984</c:v>
                </c:pt>
                <c:pt idx="851">
                  <c:v>1.5999999999999985</c:v>
                </c:pt>
                <c:pt idx="852">
                  <c:v>1.6799999999999997</c:v>
                </c:pt>
                <c:pt idx="853">
                  <c:v>1.5800000000000012</c:v>
                </c:pt>
                <c:pt idx="854">
                  <c:v>1.8600000000000008</c:v>
                </c:pt>
                <c:pt idx="855">
                  <c:v>1.3800000000000012</c:v>
                </c:pt>
                <c:pt idx="856">
                  <c:v>1.180000000000001</c:v>
                </c:pt>
                <c:pt idx="857">
                  <c:v>1.1800000000000004</c:v>
                </c:pt>
                <c:pt idx="858">
                  <c:v>1</c:v>
                </c:pt>
                <c:pt idx="859">
                  <c:v>0.94000000000000061</c:v>
                </c:pt>
                <c:pt idx="860">
                  <c:v>1.0400000000000005</c:v>
                </c:pt>
                <c:pt idx="861">
                  <c:v>1.0800000000000005</c:v>
                </c:pt>
                <c:pt idx="862">
                  <c:v>1.2200000000000002</c:v>
                </c:pt>
                <c:pt idx="863">
                  <c:v>1.36</c:v>
                </c:pt>
                <c:pt idx="864">
                  <c:v>1.1799999999999997</c:v>
                </c:pt>
                <c:pt idx="865">
                  <c:v>1.4600000000000002</c:v>
                </c:pt>
                <c:pt idx="866">
                  <c:v>1.6200000000000003</c:v>
                </c:pt>
                <c:pt idx="867">
                  <c:v>1.4600000000000002</c:v>
                </c:pt>
                <c:pt idx="868">
                  <c:v>1.1799999999999997</c:v>
                </c:pt>
                <c:pt idx="869">
                  <c:v>1.2400000000000002</c:v>
                </c:pt>
                <c:pt idx="870">
                  <c:v>0.91999999999999993</c:v>
                </c:pt>
                <c:pt idx="871">
                  <c:v>0.94000000000000017</c:v>
                </c:pt>
                <c:pt idx="872">
                  <c:v>0.74000000000000021</c:v>
                </c:pt>
                <c:pt idx="873">
                  <c:v>0.7800000000000008</c:v>
                </c:pt>
                <c:pt idx="874">
                  <c:v>0.60000000000000075</c:v>
                </c:pt>
                <c:pt idx="875">
                  <c:v>0.92000000000000026</c:v>
                </c:pt>
                <c:pt idx="876">
                  <c:v>1.1000000000000001</c:v>
                </c:pt>
                <c:pt idx="877">
                  <c:v>1.3000000000000007</c:v>
                </c:pt>
                <c:pt idx="878">
                  <c:v>1.5</c:v>
                </c:pt>
                <c:pt idx="879">
                  <c:v>1.8199999999999996</c:v>
                </c:pt>
                <c:pt idx="880">
                  <c:v>2</c:v>
                </c:pt>
                <c:pt idx="881">
                  <c:v>1.5399999999999998</c:v>
                </c:pt>
                <c:pt idx="882">
                  <c:v>1.7799999999999994</c:v>
                </c:pt>
                <c:pt idx="883">
                  <c:v>1.6999999999999997</c:v>
                </c:pt>
                <c:pt idx="884">
                  <c:v>1.7399999999999995</c:v>
                </c:pt>
                <c:pt idx="885">
                  <c:v>1.5599999999999992</c:v>
                </c:pt>
                <c:pt idx="886">
                  <c:v>1.879999999999999</c:v>
                </c:pt>
                <c:pt idx="887">
                  <c:v>1.6999999999999993</c:v>
                </c:pt>
                <c:pt idx="888">
                  <c:v>1.9799999999999993</c:v>
                </c:pt>
                <c:pt idx="889">
                  <c:v>1.9999999999999996</c:v>
                </c:pt>
                <c:pt idx="890">
                  <c:v>2.1799999999999997</c:v>
                </c:pt>
                <c:pt idx="891">
                  <c:v>2.0599999999999996</c:v>
                </c:pt>
                <c:pt idx="892">
                  <c:v>2.3199999999999994</c:v>
                </c:pt>
                <c:pt idx="893">
                  <c:v>1.7999999999999994</c:v>
                </c:pt>
                <c:pt idx="894">
                  <c:v>2.0799999999999992</c:v>
                </c:pt>
                <c:pt idx="895">
                  <c:v>1.72</c:v>
                </c:pt>
                <c:pt idx="896">
                  <c:v>2.0599999999999996</c:v>
                </c:pt>
                <c:pt idx="897">
                  <c:v>2.1399999999999997</c:v>
                </c:pt>
                <c:pt idx="898">
                  <c:v>2.4399999999999991</c:v>
                </c:pt>
                <c:pt idx="899">
                  <c:v>1.5399999999999987</c:v>
                </c:pt>
                <c:pt idx="900">
                  <c:v>1.6599999999999979</c:v>
                </c:pt>
                <c:pt idx="901">
                  <c:v>1.8599999999999981</c:v>
                </c:pt>
                <c:pt idx="902">
                  <c:v>1.759999999999998</c:v>
                </c:pt>
                <c:pt idx="903">
                  <c:v>2.2799999999999985</c:v>
                </c:pt>
                <c:pt idx="904">
                  <c:v>2.8799999999999981</c:v>
                </c:pt>
                <c:pt idx="905">
                  <c:v>2.8599999999999985</c:v>
                </c:pt>
                <c:pt idx="906">
                  <c:v>2.5599999999999996</c:v>
                </c:pt>
                <c:pt idx="907">
                  <c:v>2.5199999999999996</c:v>
                </c:pt>
                <c:pt idx="908">
                  <c:v>2.2200000000000002</c:v>
                </c:pt>
                <c:pt idx="909">
                  <c:v>2.3000000000000007</c:v>
                </c:pt>
                <c:pt idx="910">
                  <c:v>2.5400000000000005</c:v>
                </c:pt>
                <c:pt idx="911">
                  <c:v>2.2999999999999998</c:v>
                </c:pt>
                <c:pt idx="912">
                  <c:v>2.1</c:v>
                </c:pt>
                <c:pt idx="913">
                  <c:v>2.0399999999999991</c:v>
                </c:pt>
                <c:pt idx="914">
                  <c:v>1.7399999999999991</c:v>
                </c:pt>
                <c:pt idx="915">
                  <c:v>1.5199999999999989</c:v>
                </c:pt>
                <c:pt idx="916">
                  <c:v>1.4799999999999991</c:v>
                </c:pt>
                <c:pt idx="917">
                  <c:v>1.179999999999999</c:v>
                </c:pt>
                <c:pt idx="918">
                  <c:v>1.2799999999999989</c:v>
                </c:pt>
                <c:pt idx="919">
                  <c:v>1.4599999999999986</c:v>
                </c:pt>
                <c:pt idx="920">
                  <c:v>1.3599999999999994</c:v>
                </c:pt>
                <c:pt idx="921">
                  <c:v>1.6399999999999992</c:v>
                </c:pt>
                <c:pt idx="922">
                  <c:v>2.2599999999999989</c:v>
                </c:pt>
                <c:pt idx="923">
                  <c:v>1.9799999999999991</c:v>
                </c:pt>
                <c:pt idx="924">
                  <c:v>2.2199999999999989</c:v>
                </c:pt>
                <c:pt idx="925">
                  <c:v>2.0799999999999983</c:v>
                </c:pt>
                <c:pt idx="926">
                  <c:v>1.6399999999999983</c:v>
                </c:pt>
                <c:pt idx="927">
                  <c:v>1.5199999999999996</c:v>
                </c:pt>
                <c:pt idx="928">
                  <c:v>1.6599999999999995</c:v>
                </c:pt>
                <c:pt idx="929">
                  <c:v>1.2799999999999998</c:v>
                </c:pt>
                <c:pt idx="930">
                  <c:v>1.4</c:v>
                </c:pt>
                <c:pt idx="931">
                  <c:v>1.6199999999999997</c:v>
                </c:pt>
                <c:pt idx="932">
                  <c:v>1.3999999999999992</c:v>
                </c:pt>
                <c:pt idx="933">
                  <c:v>1.5999999999999992</c:v>
                </c:pt>
                <c:pt idx="934">
                  <c:v>1.179999999999999</c:v>
                </c:pt>
                <c:pt idx="935">
                  <c:v>1.2799999999999989</c:v>
                </c:pt>
                <c:pt idx="936">
                  <c:v>1.64</c:v>
                </c:pt>
                <c:pt idx="937">
                  <c:v>1.6799999999999997</c:v>
                </c:pt>
                <c:pt idx="938">
                  <c:v>1.36</c:v>
                </c:pt>
                <c:pt idx="939">
                  <c:v>1.8800000000000012</c:v>
                </c:pt>
                <c:pt idx="940">
                  <c:v>1.6600000000000008</c:v>
                </c:pt>
                <c:pt idx="941">
                  <c:v>1.420000000000001</c:v>
                </c:pt>
                <c:pt idx="942">
                  <c:v>1.1000000000000008</c:v>
                </c:pt>
                <c:pt idx="943">
                  <c:v>1.120000000000001</c:v>
                </c:pt>
                <c:pt idx="944">
                  <c:v>0.98000000000000043</c:v>
                </c:pt>
                <c:pt idx="945">
                  <c:v>1.44</c:v>
                </c:pt>
                <c:pt idx="946">
                  <c:v>1.3399999999999999</c:v>
                </c:pt>
                <c:pt idx="947">
                  <c:v>1.1799999999999997</c:v>
                </c:pt>
                <c:pt idx="948">
                  <c:v>1.1199999999999997</c:v>
                </c:pt>
                <c:pt idx="949">
                  <c:v>1.1399999999999999</c:v>
                </c:pt>
                <c:pt idx="950">
                  <c:v>0.90000000000000147</c:v>
                </c:pt>
                <c:pt idx="951">
                  <c:v>1.0000000000000007</c:v>
                </c:pt>
                <c:pt idx="952">
                  <c:v>1.4800000000000011</c:v>
                </c:pt>
                <c:pt idx="953">
                  <c:v>1.320000000000001</c:v>
                </c:pt>
                <c:pt idx="954">
                  <c:v>1.4800000000000011</c:v>
                </c:pt>
                <c:pt idx="955">
                  <c:v>1.4199999999999995</c:v>
                </c:pt>
                <c:pt idx="956">
                  <c:v>1.4999999999999993</c:v>
                </c:pt>
                <c:pt idx="957">
                  <c:v>1.4</c:v>
                </c:pt>
                <c:pt idx="958">
                  <c:v>1.7000000000000006</c:v>
                </c:pt>
                <c:pt idx="959">
                  <c:v>1.36</c:v>
                </c:pt>
                <c:pt idx="960">
                  <c:v>1.2600000000000016</c:v>
                </c:pt>
                <c:pt idx="961">
                  <c:v>0.72000000000000242</c:v>
                </c:pt>
                <c:pt idx="962">
                  <c:v>0.94000000000000195</c:v>
                </c:pt>
                <c:pt idx="963">
                  <c:v>0.98000000000000043</c:v>
                </c:pt>
                <c:pt idx="964">
                  <c:v>1.0000000000000007</c:v>
                </c:pt>
                <c:pt idx="965">
                  <c:v>1.0000000000000007</c:v>
                </c:pt>
                <c:pt idx="966">
                  <c:v>1.4400000000000013</c:v>
                </c:pt>
                <c:pt idx="967">
                  <c:v>1.2600000000000016</c:v>
                </c:pt>
                <c:pt idx="968">
                  <c:v>1.1400000000000028</c:v>
                </c:pt>
                <c:pt idx="969">
                  <c:v>1.8400000000000021</c:v>
                </c:pt>
                <c:pt idx="970">
                  <c:v>2.0600000000000014</c:v>
                </c:pt>
                <c:pt idx="971">
                  <c:v>1.7000000000000006</c:v>
                </c:pt>
                <c:pt idx="972">
                  <c:v>1.4200000000000004</c:v>
                </c:pt>
                <c:pt idx="973">
                  <c:v>1.1599999999999995</c:v>
                </c:pt>
                <c:pt idx="974">
                  <c:v>0.4199999999999996</c:v>
                </c:pt>
                <c:pt idx="975">
                  <c:v>0.21999999999999886</c:v>
                </c:pt>
                <c:pt idx="976">
                  <c:v>0.29999999999999927</c:v>
                </c:pt>
                <c:pt idx="977">
                  <c:v>0.39999999999999858</c:v>
                </c:pt>
                <c:pt idx="978">
                  <c:v>0.67999999999999827</c:v>
                </c:pt>
                <c:pt idx="979">
                  <c:v>0.59999999999999853</c:v>
                </c:pt>
                <c:pt idx="980">
                  <c:v>0.45999999999999941</c:v>
                </c:pt>
                <c:pt idx="981">
                  <c:v>0.73999999999999844</c:v>
                </c:pt>
                <c:pt idx="982">
                  <c:v>0.59999999999999853</c:v>
                </c:pt>
                <c:pt idx="983">
                  <c:v>0.3999999999999993</c:v>
                </c:pt>
                <c:pt idx="984">
                  <c:v>0.67999999999999905</c:v>
                </c:pt>
                <c:pt idx="985">
                  <c:v>0.85999999999999799</c:v>
                </c:pt>
                <c:pt idx="986">
                  <c:v>0.75999999999999868</c:v>
                </c:pt>
                <c:pt idx="987">
                  <c:v>1.3399999999999992</c:v>
                </c:pt>
                <c:pt idx="988">
                  <c:v>1.6399999999999983</c:v>
                </c:pt>
                <c:pt idx="989">
                  <c:v>1.4799999999999991</c:v>
                </c:pt>
                <c:pt idx="990">
                  <c:v>1.6199999999999997</c:v>
                </c:pt>
                <c:pt idx="991">
                  <c:v>1.5799999999999996</c:v>
                </c:pt>
                <c:pt idx="992">
                  <c:v>1.1399999999999999</c:v>
                </c:pt>
                <c:pt idx="993">
                  <c:v>1.0800000000000012</c:v>
                </c:pt>
                <c:pt idx="994">
                  <c:v>1.0800000000000005</c:v>
                </c:pt>
                <c:pt idx="995">
                  <c:v>0.88000000000000045</c:v>
                </c:pt>
                <c:pt idx="996">
                  <c:v>0.90000000000000069</c:v>
                </c:pt>
                <c:pt idx="997">
                  <c:v>0.9</c:v>
                </c:pt>
                <c:pt idx="998">
                  <c:v>0.66000000000000014</c:v>
                </c:pt>
                <c:pt idx="999">
                  <c:v>0.7600000000000009</c:v>
                </c:pt>
                <c:pt idx="1000">
                  <c:v>0.74000000000000055</c:v>
                </c:pt>
                <c:pt idx="1001">
                  <c:v>0.82000000000000028</c:v>
                </c:pt>
                <c:pt idx="1002">
                  <c:v>0.7600000000000009</c:v>
                </c:pt>
                <c:pt idx="1003">
                  <c:v>0.6</c:v>
                </c:pt>
                <c:pt idx="1004">
                  <c:v>0.53999999999999915</c:v>
                </c:pt>
                <c:pt idx="1005">
                  <c:v>0.87999999999999901</c:v>
                </c:pt>
                <c:pt idx="1006">
                  <c:v>0.99999999999999933</c:v>
                </c:pt>
                <c:pt idx="1007">
                  <c:v>0.99999999999999933</c:v>
                </c:pt>
                <c:pt idx="1008">
                  <c:v>1.5399999999999991</c:v>
                </c:pt>
                <c:pt idx="1009">
                  <c:v>1.9</c:v>
                </c:pt>
                <c:pt idx="1010">
                  <c:v>1.6200000000000003</c:v>
                </c:pt>
                <c:pt idx="1011">
                  <c:v>1.1199999999999997</c:v>
                </c:pt>
                <c:pt idx="1012">
                  <c:v>1.5199999999999989</c:v>
                </c:pt>
                <c:pt idx="1013">
                  <c:v>1.379999999999999</c:v>
                </c:pt>
                <c:pt idx="1014">
                  <c:v>0.83999999999999841</c:v>
                </c:pt>
                <c:pt idx="1015">
                  <c:v>0.77999999999999903</c:v>
                </c:pt>
                <c:pt idx="1016">
                  <c:v>0.95999999999999941</c:v>
                </c:pt>
                <c:pt idx="1017">
                  <c:v>0.71999999999999953</c:v>
                </c:pt>
                <c:pt idx="1018">
                  <c:v>0.81999999999999962</c:v>
                </c:pt>
                <c:pt idx="1019">
                  <c:v>0.87999999999999967</c:v>
                </c:pt>
                <c:pt idx="1020">
                  <c:v>1.0999999999999992</c:v>
                </c:pt>
                <c:pt idx="1021">
                  <c:v>0.99999999999999933</c:v>
                </c:pt>
                <c:pt idx="1022">
                  <c:v>0.92000000000000026</c:v>
                </c:pt>
                <c:pt idx="1023">
                  <c:v>1.1800000000000004</c:v>
                </c:pt>
                <c:pt idx="1024">
                  <c:v>1.5400000000000014</c:v>
                </c:pt>
                <c:pt idx="1025">
                  <c:v>1.6600000000000008</c:v>
                </c:pt>
                <c:pt idx="1026">
                  <c:v>2.2800000000000002</c:v>
                </c:pt>
                <c:pt idx="1027">
                  <c:v>2.2799999999999998</c:v>
                </c:pt>
                <c:pt idx="1028">
                  <c:v>1.64</c:v>
                </c:pt>
                <c:pt idx="1029">
                  <c:v>1.3199999999999996</c:v>
                </c:pt>
                <c:pt idx="1030">
                  <c:v>0.92000000000000026</c:v>
                </c:pt>
                <c:pt idx="1031">
                  <c:v>0.36000000000000087</c:v>
                </c:pt>
                <c:pt idx="1032">
                  <c:v>0.46000000000000085</c:v>
                </c:pt>
                <c:pt idx="1033">
                  <c:v>0.80000000000000071</c:v>
                </c:pt>
                <c:pt idx="1034">
                  <c:v>1.0200000000000002</c:v>
                </c:pt>
                <c:pt idx="1035">
                  <c:v>1.1200000000000003</c:v>
                </c:pt>
                <c:pt idx="1036">
                  <c:v>1.6199999999999997</c:v>
                </c:pt>
                <c:pt idx="1037">
                  <c:v>1.8399999999999992</c:v>
                </c:pt>
                <c:pt idx="1038">
                  <c:v>1.7599999999999987</c:v>
                </c:pt>
                <c:pt idx="1039">
                  <c:v>2.2599999999999993</c:v>
                </c:pt>
                <c:pt idx="1040">
                  <c:v>2.5999999999999992</c:v>
                </c:pt>
                <c:pt idx="1041">
                  <c:v>2.0199999999999996</c:v>
                </c:pt>
                <c:pt idx="1042">
                  <c:v>1.8800000000000003</c:v>
                </c:pt>
                <c:pt idx="1043">
                  <c:v>1.5800000000000012</c:v>
                </c:pt>
                <c:pt idx="1044">
                  <c:v>1.2399999999999998</c:v>
                </c:pt>
                <c:pt idx="1045">
                  <c:v>0.65999999999999948</c:v>
                </c:pt>
                <c:pt idx="1046">
                  <c:v>0.83999999999999986</c:v>
                </c:pt>
                <c:pt idx="1047">
                  <c:v>0.43999999999999984</c:v>
                </c:pt>
                <c:pt idx="1048">
                  <c:v>0.45999999999999874</c:v>
                </c:pt>
                <c:pt idx="1049">
                  <c:v>0.33999999999999986</c:v>
                </c:pt>
                <c:pt idx="1050">
                  <c:v>0.65999999999999948</c:v>
                </c:pt>
                <c:pt idx="1051">
                  <c:v>0.77999999999999969</c:v>
                </c:pt>
                <c:pt idx="1052">
                  <c:v>1.2799999999999989</c:v>
                </c:pt>
                <c:pt idx="1053">
                  <c:v>1.5199999999999996</c:v>
                </c:pt>
                <c:pt idx="1054">
                  <c:v>1.3399999999999985</c:v>
                </c:pt>
                <c:pt idx="1055">
                  <c:v>1.7199999999999995</c:v>
                </c:pt>
                <c:pt idx="1056">
                  <c:v>1.6799999999999997</c:v>
                </c:pt>
                <c:pt idx="1057">
                  <c:v>1.6600000000000001</c:v>
                </c:pt>
                <c:pt idx="1058">
                  <c:v>1.7200000000000011</c:v>
                </c:pt>
                <c:pt idx="1059">
                  <c:v>2.1800000000000019</c:v>
                </c:pt>
                <c:pt idx="1060">
                  <c:v>1.5800000000000018</c:v>
                </c:pt>
                <c:pt idx="1061">
                  <c:v>1.320000000000001</c:v>
                </c:pt>
                <c:pt idx="1062">
                  <c:v>1.2800000000000018</c:v>
                </c:pt>
                <c:pt idx="1063">
                  <c:v>1.0400000000000014</c:v>
                </c:pt>
                <c:pt idx="1064">
                  <c:v>1.0200000000000009</c:v>
                </c:pt>
                <c:pt idx="1065">
                  <c:v>1.7399999999999998</c:v>
                </c:pt>
                <c:pt idx="1066">
                  <c:v>1.9800000000000004</c:v>
                </c:pt>
                <c:pt idx="1067">
                  <c:v>1.6999999999999993</c:v>
                </c:pt>
                <c:pt idx="1068">
                  <c:v>1.8999999999999992</c:v>
                </c:pt>
                <c:pt idx="1069">
                  <c:v>1.4199999999999988</c:v>
                </c:pt>
                <c:pt idx="1070">
                  <c:v>0.76000000000000012</c:v>
                </c:pt>
                <c:pt idx="1071">
                  <c:v>0.77999999999999969</c:v>
                </c:pt>
                <c:pt idx="1072">
                  <c:v>1.3000000000000007</c:v>
                </c:pt>
                <c:pt idx="1073">
                  <c:v>0.96000000000000019</c:v>
                </c:pt>
                <c:pt idx="1074">
                  <c:v>1</c:v>
                </c:pt>
                <c:pt idx="1075">
                  <c:v>0.93999999999999984</c:v>
                </c:pt>
                <c:pt idx="1076">
                  <c:v>0.75999999999999945</c:v>
                </c:pt>
                <c:pt idx="1077">
                  <c:v>0.61999999999999955</c:v>
                </c:pt>
                <c:pt idx="1078">
                  <c:v>1.0200000000000002</c:v>
                </c:pt>
                <c:pt idx="1079">
                  <c:v>1.4000000000000015</c:v>
                </c:pt>
                <c:pt idx="1080">
                  <c:v>1.5000000000000013</c:v>
                </c:pt>
                <c:pt idx="1081">
                  <c:v>1.7600000000000022</c:v>
                </c:pt>
                <c:pt idx="1082">
                  <c:v>1.4400000000000013</c:v>
                </c:pt>
                <c:pt idx="1083">
                  <c:v>1.0800000000000012</c:v>
                </c:pt>
                <c:pt idx="1084">
                  <c:v>0.80000000000000138</c:v>
                </c:pt>
                <c:pt idx="1085">
                  <c:v>1.0000000000000013</c:v>
                </c:pt>
                <c:pt idx="1086">
                  <c:v>0.68000000000000116</c:v>
                </c:pt>
                <c:pt idx="1087">
                  <c:v>0.76000000000000156</c:v>
                </c:pt>
                <c:pt idx="1088">
                  <c:v>0.98000000000000187</c:v>
                </c:pt>
                <c:pt idx="1089">
                  <c:v>0.92000000000000171</c:v>
                </c:pt>
                <c:pt idx="1090">
                  <c:v>1.040000000000002</c:v>
                </c:pt>
                <c:pt idx="1091">
                  <c:v>1.2800000000000011</c:v>
                </c:pt>
                <c:pt idx="1092">
                  <c:v>1.2600000000000002</c:v>
                </c:pt>
                <c:pt idx="1093">
                  <c:v>1.3799999999999997</c:v>
                </c:pt>
                <c:pt idx="1094">
                  <c:v>1.4999999999999993</c:v>
                </c:pt>
                <c:pt idx="1095">
                  <c:v>1.0199999999999996</c:v>
                </c:pt>
                <c:pt idx="1096">
                  <c:v>1.0200000000000002</c:v>
                </c:pt>
                <c:pt idx="1097">
                  <c:v>1.1200000000000017</c:v>
                </c:pt>
                <c:pt idx="1098">
                  <c:v>1.0800000000000025</c:v>
                </c:pt>
                <c:pt idx="1099">
                  <c:v>1.2000000000000022</c:v>
                </c:pt>
                <c:pt idx="1100">
                  <c:v>1.8600000000000008</c:v>
                </c:pt>
                <c:pt idx="1101">
                  <c:v>1.7600000000000016</c:v>
                </c:pt>
                <c:pt idx="1102">
                  <c:v>1.9600000000000015</c:v>
                </c:pt>
                <c:pt idx="1103">
                  <c:v>1.8000000000000014</c:v>
                </c:pt>
                <c:pt idx="1104">
                  <c:v>1.4600000000000015</c:v>
                </c:pt>
                <c:pt idx="1105">
                  <c:v>0.80000000000000282</c:v>
                </c:pt>
                <c:pt idx="1106">
                  <c:v>0.56000000000000227</c:v>
                </c:pt>
                <c:pt idx="1107">
                  <c:v>0.26000000000000228</c:v>
                </c:pt>
                <c:pt idx="1108">
                  <c:v>0.18000000000000185</c:v>
                </c:pt>
                <c:pt idx="1109">
                  <c:v>0.22000000000000169</c:v>
                </c:pt>
                <c:pt idx="1110">
                  <c:v>0.48000000000000115</c:v>
                </c:pt>
                <c:pt idx="1111">
                  <c:v>0.8</c:v>
                </c:pt>
                <c:pt idx="1112">
                  <c:v>0.7</c:v>
                </c:pt>
                <c:pt idx="1113">
                  <c:v>0.61999999999999955</c:v>
                </c:pt>
                <c:pt idx="1114">
                  <c:v>0.35999999999999943</c:v>
                </c:pt>
                <c:pt idx="1115">
                  <c:v>-0.12000000000000099</c:v>
                </c:pt>
                <c:pt idx="1116">
                  <c:v>1.4000000000000008</c:v>
                </c:pt>
                <c:pt idx="1117">
                  <c:v>1.3</c:v>
                </c:pt>
                <c:pt idx="1118">
                  <c:v>1.6200000000000003</c:v>
                </c:pt>
                <c:pt idx="1119">
                  <c:v>1.8800000000000003</c:v>
                </c:pt>
                <c:pt idx="1120">
                  <c:v>2.160000000000001</c:v>
                </c:pt>
                <c:pt idx="1121">
                  <c:v>0.43999999999999917</c:v>
                </c:pt>
                <c:pt idx="1122">
                  <c:v>0.71999999999999953</c:v>
                </c:pt>
                <c:pt idx="1123">
                  <c:v>0.57999999999999974</c:v>
                </c:pt>
                <c:pt idx="1124">
                  <c:v>0.82000000000000028</c:v>
                </c:pt>
                <c:pt idx="1125">
                  <c:v>1.0200000000000002</c:v>
                </c:pt>
                <c:pt idx="1126">
                  <c:v>1.1200000000000017</c:v>
                </c:pt>
                <c:pt idx="1127">
                  <c:v>1.2000000000000006</c:v>
                </c:pt>
                <c:pt idx="1128">
                  <c:v>0.83999999999999986</c:v>
                </c:pt>
                <c:pt idx="1129">
                  <c:v>0.45999999999999941</c:v>
                </c:pt>
                <c:pt idx="1130">
                  <c:v>0.13999999999999915</c:v>
                </c:pt>
                <c:pt idx="1131">
                  <c:v>7.9999999999998295E-2</c:v>
                </c:pt>
                <c:pt idx="1132">
                  <c:v>-6.0000000000000143E-2</c:v>
                </c:pt>
                <c:pt idx="1133">
                  <c:v>0.220000000000001</c:v>
                </c:pt>
                <c:pt idx="1134">
                  <c:v>0.24000000000000127</c:v>
                </c:pt>
                <c:pt idx="1135">
                  <c:v>0.24000000000000057</c:v>
                </c:pt>
                <c:pt idx="1136">
                  <c:v>0.36000000000000154</c:v>
                </c:pt>
                <c:pt idx="1137">
                  <c:v>0.2000000000000007</c:v>
                </c:pt>
                <c:pt idx="1138">
                  <c:v>6.0000000000000143E-2</c:v>
                </c:pt>
                <c:pt idx="1139">
                  <c:v>0.67999999999999905</c:v>
                </c:pt>
                <c:pt idx="1140">
                  <c:v>1.0399999999999998</c:v>
                </c:pt>
                <c:pt idx="1141">
                  <c:v>0.91999999999999882</c:v>
                </c:pt>
                <c:pt idx="1142">
                  <c:v>1.0999999999999985</c:v>
                </c:pt>
                <c:pt idx="1143">
                  <c:v>1.199999999999998</c:v>
                </c:pt>
                <c:pt idx="1144">
                  <c:v>0.63999999999999846</c:v>
                </c:pt>
                <c:pt idx="1145">
                  <c:v>0.55999999999999872</c:v>
                </c:pt>
                <c:pt idx="1146">
                  <c:v>0.7399999999999991</c:v>
                </c:pt>
                <c:pt idx="1147">
                  <c:v>0.63999999999999913</c:v>
                </c:pt>
                <c:pt idx="1148">
                  <c:v>0.8</c:v>
                </c:pt>
                <c:pt idx="1149">
                  <c:v>0.8600000000000001</c:v>
                </c:pt>
                <c:pt idx="1150">
                  <c:v>0.65999999999999948</c:v>
                </c:pt>
                <c:pt idx="1151">
                  <c:v>0.49999999999999928</c:v>
                </c:pt>
                <c:pt idx="1152">
                  <c:v>0.48000000000000043</c:v>
                </c:pt>
                <c:pt idx="1153">
                  <c:v>0.36000000000000015</c:v>
                </c:pt>
                <c:pt idx="1154">
                  <c:v>0.14000000000000057</c:v>
                </c:pt>
                <c:pt idx="1155">
                  <c:v>0.16000000000000086</c:v>
                </c:pt>
                <c:pt idx="1156">
                  <c:v>0.10000000000000142</c:v>
                </c:pt>
                <c:pt idx="1157">
                  <c:v>2.0000000000000996E-2</c:v>
                </c:pt>
                <c:pt idx="1158">
                  <c:v>-0.3999999999999993</c:v>
                </c:pt>
                <c:pt idx="1159">
                  <c:v>-0.31999999999999956</c:v>
                </c:pt>
                <c:pt idx="1160">
                  <c:v>-0.56000000000000016</c:v>
                </c:pt>
                <c:pt idx="1161">
                  <c:v>-0.52000000000000102</c:v>
                </c:pt>
                <c:pt idx="1162">
                  <c:v>-0.68000000000000116</c:v>
                </c:pt>
                <c:pt idx="1163">
                  <c:v>-0.24000000000000127</c:v>
                </c:pt>
                <c:pt idx="1164">
                  <c:v>-6.0000000000000851E-2</c:v>
                </c:pt>
                <c:pt idx="1165">
                  <c:v>9.9999999999999284E-2</c:v>
                </c:pt>
                <c:pt idx="1166">
                  <c:v>-0.14000000000000057</c:v>
                </c:pt>
                <c:pt idx="1167">
                  <c:v>0.2999999999999986</c:v>
                </c:pt>
                <c:pt idx="1168">
                  <c:v>0.51999999999999891</c:v>
                </c:pt>
                <c:pt idx="1169">
                  <c:v>0.41999999999999887</c:v>
                </c:pt>
                <c:pt idx="1170">
                  <c:v>0.29999999999999927</c:v>
                </c:pt>
                <c:pt idx="1171">
                  <c:v>0.59999999999999853</c:v>
                </c:pt>
                <c:pt idx="1172">
                  <c:v>0.37999999999999901</c:v>
                </c:pt>
                <c:pt idx="1173">
                  <c:v>0.11999999999999958</c:v>
                </c:pt>
                <c:pt idx="1174">
                  <c:v>-0.14000000000000129</c:v>
                </c:pt>
                <c:pt idx="1175">
                  <c:v>-0.32000000000000173</c:v>
                </c:pt>
                <c:pt idx="1176">
                  <c:v>-8.000000000000114E-2</c:v>
                </c:pt>
                <c:pt idx="1177">
                  <c:v>-2.0000000000000996E-2</c:v>
                </c:pt>
                <c:pt idx="1178">
                  <c:v>3.9999999999999147E-2</c:v>
                </c:pt>
                <c:pt idx="1179">
                  <c:v>0.32000000000000028</c:v>
                </c:pt>
                <c:pt idx="1180">
                  <c:v>0.64000000000000123</c:v>
                </c:pt>
                <c:pt idx="1181">
                  <c:v>-1.9999999999998862E-2</c:v>
                </c:pt>
                <c:pt idx="1182">
                  <c:v>0.20000000000000143</c:v>
                </c:pt>
                <c:pt idx="1183">
                  <c:v>0.32000000000000173</c:v>
                </c:pt>
                <c:pt idx="1184">
                  <c:v>-9.9999999999999284E-2</c:v>
                </c:pt>
                <c:pt idx="1185">
                  <c:v>6.0000000000000143E-2</c:v>
                </c:pt>
                <c:pt idx="1186">
                  <c:v>0.40000000000000141</c:v>
                </c:pt>
                <c:pt idx="1187">
                  <c:v>0.22000000000000169</c:v>
                </c:pt>
                <c:pt idx="1188">
                  <c:v>-0.23999999999999844</c:v>
                </c:pt>
                <c:pt idx="1189">
                  <c:v>0.28000000000000114</c:v>
                </c:pt>
                <c:pt idx="1190">
                  <c:v>0.10000000000000142</c:v>
                </c:pt>
                <c:pt idx="1191">
                  <c:v>-0.45999999999999941</c:v>
                </c:pt>
                <c:pt idx="1192">
                  <c:v>-1.1399999999999999</c:v>
                </c:pt>
                <c:pt idx="1193">
                  <c:v>-0.43999999999999984</c:v>
                </c:pt>
                <c:pt idx="1194">
                  <c:v>-5.9999999999999429E-2</c:v>
                </c:pt>
                <c:pt idx="1195">
                  <c:v>-0.13999999999999915</c:v>
                </c:pt>
                <c:pt idx="1196">
                  <c:v>-1.9999999999998862E-2</c:v>
                </c:pt>
                <c:pt idx="1197">
                  <c:v>-3.9999999999999147E-2</c:v>
                </c:pt>
                <c:pt idx="1198">
                  <c:v>-0.89999999999999925</c:v>
                </c:pt>
                <c:pt idx="1199">
                  <c:v>-1.6199999999999988</c:v>
                </c:pt>
                <c:pt idx="1200">
                  <c:v>-1.64</c:v>
                </c:pt>
                <c:pt idx="1201">
                  <c:v>-1.3799999999999997</c:v>
                </c:pt>
                <c:pt idx="1202">
                  <c:v>-0.93999999999999984</c:v>
                </c:pt>
                <c:pt idx="1203">
                  <c:v>-0.7</c:v>
                </c:pt>
                <c:pt idx="1204">
                  <c:v>-0.5800000000000004</c:v>
                </c:pt>
                <c:pt idx="1205">
                  <c:v>-0.31999999999999956</c:v>
                </c:pt>
                <c:pt idx="1206">
                  <c:v>0.1</c:v>
                </c:pt>
                <c:pt idx="1207">
                  <c:v>-2.0000000000000285E-2</c:v>
                </c:pt>
                <c:pt idx="1208">
                  <c:v>-2.0000000000000285E-2</c:v>
                </c:pt>
                <c:pt idx="1209">
                  <c:v>-0.37999999999999973</c:v>
                </c:pt>
                <c:pt idx="1210">
                  <c:v>-0.32000000000000028</c:v>
                </c:pt>
                <c:pt idx="1211">
                  <c:v>-0.77999999999999969</c:v>
                </c:pt>
                <c:pt idx="1212">
                  <c:v>-0.75999999999999868</c:v>
                </c:pt>
                <c:pt idx="1213">
                  <c:v>-0.51999999999999891</c:v>
                </c:pt>
                <c:pt idx="1214">
                  <c:v>-7.9999999999999002E-2</c:v>
                </c:pt>
                <c:pt idx="1215">
                  <c:v>-0.35999999999999943</c:v>
                </c:pt>
                <c:pt idx="1216">
                  <c:v>-0.17999999999999972</c:v>
                </c:pt>
                <c:pt idx="1217">
                  <c:v>0.23999999999999985</c:v>
                </c:pt>
                <c:pt idx="1218">
                  <c:v>0.33999999999999986</c:v>
                </c:pt>
                <c:pt idx="1219">
                  <c:v>0.22000000000000028</c:v>
                </c:pt>
                <c:pt idx="1220">
                  <c:v>0.86000000000000087</c:v>
                </c:pt>
                <c:pt idx="1221">
                  <c:v>1.1200000000000003</c:v>
                </c:pt>
                <c:pt idx="1222">
                  <c:v>0.2000000000000007</c:v>
                </c:pt>
                <c:pt idx="1223">
                  <c:v>-0.57999999999999896</c:v>
                </c:pt>
                <c:pt idx="1224">
                  <c:v>-0.93999999999999984</c:v>
                </c:pt>
                <c:pt idx="1225">
                  <c:v>-1.5399999999999998</c:v>
                </c:pt>
                <c:pt idx="1226">
                  <c:v>-1.7799999999999994</c:v>
                </c:pt>
                <c:pt idx="1227">
                  <c:v>-1.2199999999999995</c:v>
                </c:pt>
                <c:pt idx="1228">
                  <c:v>-0.51999999999999957</c:v>
                </c:pt>
                <c:pt idx="1229">
                  <c:v>-0.19999999999999929</c:v>
                </c:pt>
                <c:pt idx="1230">
                  <c:v>-0.17999999999999935</c:v>
                </c:pt>
                <c:pt idx="1231">
                  <c:v>-0.31999999999999956</c:v>
                </c:pt>
                <c:pt idx="1232">
                  <c:v>-1.9999999999999928E-2</c:v>
                </c:pt>
                <c:pt idx="1233">
                  <c:v>4.0000000000000216E-2</c:v>
                </c:pt>
                <c:pt idx="1234">
                  <c:v>0.4599999999999998</c:v>
                </c:pt>
                <c:pt idx="1235">
                  <c:v>0.46000000000000013</c:v>
                </c:pt>
                <c:pt idx="1236">
                  <c:v>0.56000000000000016</c:v>
                </c:pt>
                <c:pt idx="1237">
                  <c:v>0.22000000000000028</c:v>
                </c:pt>
                <c:pt idx="1238">
                  <c:v>-0.4</c:v>
                </c:pt>
                <c:pt idx="1239">
                  <c:v>-0.8</c:v>
                </c:pt>
                <c:pt idx="1240">
                  <c:v>-0.50000000000000033</c:v>
                </c:pt>
                <c:pt idx="1241">
                  <c:v>-0.32000000000000028</c:v>
                </c:pt>
                <c:pt idx="1242">
                  <c:v>7.999999999999971E-2</c:v>
                </c:pt>
                <c:pt idx="1243">
                  <c:v>1.4399999999999991</c:v>
                </c:pt>
                <c:pt idx="1244">
                  <c:v>2.46</c:v>
                </c:pt>
                <c:pt idx="1245">
                  <c:v>2.8</c:v>
                </c:pt>
                <c:pt idx="1246">
                  <c:v>3.3200000000000003</c:v>
                </c:pt>
                <c:pt idx="1247">
                  <c:v>3.08</c:v>
                </c:pt>
                <c:pt idx="1248">
                  <c:v>0.7800000000000008</c:v>
                </c:pt>
                <c:pt idx="1249">
                  <c:v>-1.4399999999999991</c:v>
                </c:pt>
                <c:pt idx="1250">
                  <c:v>-2.7399999999999993</c:v>
                </c:pt>
                <c:pt idx="1251">
                  <c:v>-3.7199999999999989</c:v>
                </c:pt>
                <c:pt idx="1252">
                  <c:v>-3.6399999999999997</c:v>
                </c:pt>
                <c:pt idx="1253">
                  <c:v>-1.8599999999999994</c:v>
                </c:pt>
                <c:pt idx="1254">
                  <c:v>-0.25999999999999945</c:v>
                </c:pt>
                <c:pt idx="1255">
                  <c:v>0.60000000000000031</c:v>
                </c:pt>
                <c:pt idx="1256">
                  <c:v>0.9200000000000006</c:v>
                </c:pt>
                <c:pt idx="1257">
                  <c:v>1.2200000000000011</c:v>
                </c:pt>
                <c:pt idx="1258">
                  <c:v>0.90000000000000036</c:v>
                </c:pt>
                <c:pt idx="1259">
                  <c:v>0.73999999999999988</c:v>
                </c:pt>
                <c:pt idx="1260">
                  <c:v>0.28000000000000008</c:v>
                </c:pt>
                <c:pt idx="1261">
                  <c:v>1.9999999999999574E-2</c:v>
                </c:pt>
                <c:pt idx="1262">
                  <c:v>-0.44000000000000056</c:v>
                </c:pt>
                <c:pt idx="1263">
                  <c:v>-0.96000000000000019</c:v>
                </c:pt>
                <c:pt idx="1264">
                  <c:v>-1.08</c:v>
                </c:pt>
                <c:pt idx="1265">
                  <c:v>-1.1000000000000003</c:v>
                </c:pt>
                <c:pt idx="1266">
                  <c:v>-0.88000000000000012</c:v>
                </c:pt>
                <c:pt idx="1267">
                  <c:v>-0.90000000000000036</c:v>
                </c:pt>
                <c:pt idx="1268">
                  <c:v>-0.78000000000000047</c:v>
                </c:pt>
                <c:pt idx="1269">
                  <c:v>-0.62000000000000033</c:v>
                </c:pt>
                <c:pt idx="1270">
                  <c:v>-0.2</c:v>
                </c:pt>
                <c:pt idx="1271">
                  <c:v>-0.37999999999999973</c:v>
                </c:pt>
                <c:pt idx="1272">
                  <c:v>-0.31999999999999995</c:v>
                </c:pt>
                <c:pt idx="1273">
                  <c:v>-0.38000000000000006</c:v>
                </c:pt>
                <c:pt idx="1274">
                  <c:v>-0.72000000000000031</c:v>
                </c:pt>
                <c:pt idx="1275">
                  <c:v>-0.92000000000000026</c:v>
                </c:pt>
                <c:pt idx="1276">
                  <c:v>-0.44000000000000056</c:v>
                </c:pt>
                <c:pt idx="1277">
                  <c:v>-0.28000000000000008</c:v>
                </c:pt>
                <c:pt idx="1278">
                  <c:v>0.24000000000000021</c:v>
                </c:pt>
                <c:pt idx="1279">
                  <c:v>0.64000000000000057</c:v>
                </c:pt>
                <c:pt idx="1280">
                  <c:v>0.8600000000000001</c:v>
                </c:pt>
                <c:pt idx="1281">
                  <c:v>0.78000000000000047</c:v>
                </c:pt>
                <c:pt idx="1282">
                  <c:v>0.9200000000000006</c:v>
                </c:pt>
                <c:pt idx="1283">
                  <c:v>0.96000000000000052</c:v>
                </c:pt>
                <c:pt idx="1284">
                  <c:v>1.2200000000000006</c:v>
                </c:pt>
                <c:pt idx="1285">
                  <c:v>1.2600000000000009</c:v>
                </c:pt>
                <c:pt idx="1286">
                  <c:v>1.4200000000000004</c:v>
                </c:pt>
                <c:pt idx="1287">
                  <c:v>1.1399999999999999</c:v>
                </c:pt>
                <c:pt idx="1288">
                  <c:v>0.85999999999999943</c:v>
                </c:pt>
                <c:pt idx="1289">
                  <c:v>0.61999999999999955</c:v>
                </c:pt>
                <c:pt idx="1290">
                  <c:v>0.4399999999999995</c:v>
                </c:pt>
                <c:pt idx="1291">
                  <c:v>0.33999999999999952</c:v>
                </c:pt>
                <c:pt idx="1292">
                  <c:v>0.55999999999999983</c:v>
                </c:pt>
                <c:pt idx="1293">
                  <c:v>0.8600000000000001</c:v>
                </c:pt>
                <c:pt idx="1294">
                  <c:v>0.8600000000000001</c:v>
                </c:pt>
                <c:pt idx="1295">
                  <c:v>1.1400000000000006</c:v>
                </c:pt>
                <c:pt idx="1296">
                  <c:v>0.78000000000000114</c:v>
                </c:pt>
                <c:pt idx="1297">
                  <c:v>0.66000000000000125</c:v>
                </c:pt>
                <c:pt idx="1298">
                  <c:v>0.62000000000000099</c:v>
                </c:pt>
                <c:pt idx="1299">
                  <c:v>0.220000000000001</c:v>
                </c:pt>
                <c:pt idx="1300">
                  <c:v>-0.11999999999999886</c:v>
                </c:pt>
                <c:pt idx="1301">
                  <c:v>-0.21999999999999886</c:v>
                </c:pt>
                <c:pt idx="1302">
                  <c:v>-9.9999999999998937E-2</c:v>
                </c:pt>
                <c:pt idx="1303">
                  <c:v>-0.27999999999999903</c:v>
                </c:pt>
                <c:pt idx="1304">
                  <c:v>-0.31999999999999923</c:v>
                </c:pt>
                <c:pt idx="1305">
                  <c:v>-0.29999999999999966</c:v>
                </c:pt>
                <c:pt idx="1306">
                  <c:v>-0.14000000000000021</c:v>
                </c:pt>
                <c:pt idx="1307">
                  <c:v>-8.0000000000000779E-2</c:v>
                </c:pt>
                <c:pt idx="1308">
                  <c:v>-0.30000000000000071</c:v>
                </c:pt>
                <c:pt idx="1309">
                  <c:v>-1.0658141036401502E-15</c:v>
                </c:pt>
                <c:pt idx="1310">
                  <c:v>0.3599999999999991</c:v>
                </c:pt>
                <c:pt idx="1311">
                  <c:v>0.53999999999999915</c:v>
                </c:pt>
                <c:pt idx="1312">
                  <c:v>0.49999999999999967</c:v>
                </c:pt>
                <c:pt idx="1313">
                  <c:v>0.63999999999999946</c:v>
                </c:pt>
                <c:pt idx="1314">
                  <c:v>0.59999999999999931</c:v>
                </c:pt>
                <c:pt idx="1315">
                  <c:v>0.37999999999999901</c:v>
                </c:pt>
                <c:pt idx="1316">
                  <c:v>5.9999999999999075E-2</c:v>
                </c:pt>
                <c:pt idx="1317">
                  <c:v>-0.30000000000000071</c:v>
                </c:pt>
                <c:pt idx="1318">
                  <c:v>-0.28000000000000042</c:v>
                </c:pt>
                <c:pt idx="1319">
                  <c:v>-0.28000000000000008</c:v>
                </c:pt>
                <c:pt idx="1320">
                  <c:v>-0.31999999999999995</c:v>
                </c:pt>
                <c:pt idx="1321">
                  <c:v>-3.9999999999999501E-2</c:v>
                </c:pt>
                <c:pt idx="1322">
                  <c:v>0.10000000000000035</c:v>
                </c:pt>
                <c:pt idx="1323">
                  <c:v>0.24000000000000057</c:v>
                </c:pt>
                <c:pt idx="1324">
                  <c:v>0.36000000000000049</c:v>
                </c:pt>
                <c:pt idx="1325">
                  <c:v>0.28000000000000042</c:v>
                </c:pt>
                <c:pt idx="1326">
                  <c:v>-1.9999999999999928E-2</c:v>
                </c:pt>
                <c:pt idx="1327">
                  <c:v>0</c:v>
                </c:pt>
                <c:pt idx="1328">
                  <c:v>-0.26000000000000051</c:v>
                </c:pt>
                <c:pt idx="1329">
                  <c:v>-0.38000000000000045</c:v>
                </c:pt>
                <c:pt idx="1330">
                  <c:v>-0.48000000000000009</c:v>
                </c:pt>
                <c:pt idx="1331">
                  <c:v>-0.1</c:v>
                </c:pt>
                <c:pt idx="1332">
                  <c:v>0.25999999999999979</c:v>
                </c:pt>
                <c:pt idx="1333">
                  <c:v>0.55999999999999983</c:v>
                </c:pt>
                <c:pt idx="1334">
                  <c:v>0.63999999999999946</c:v>
                </c:pt>
                <c:pt idx="1335">
                  <c:v>1.1799999999999993</c:v>
                </c:pt>
                <c:pt idx="1336">
                  <c:v>0.91999999999999926</c:v>
                </c:pt>
                <c:pt idx="1337">
                  <c:v>0.65999999999999948</c:v>
                </c:pt>
                <c:pt idx="1338">
                  <c:v>0.63999999999999946</c:v>
                </c:pt>
                <c:pt idx="1339">
                  <c:v>0.24000000000000021</c:v>
                </c:pt>
                <c:pt idx="1340">
                  <c:v>-0.25999999999999979</c:v>
                </c:pt>
                <c:pt idx="1341">
                  <c:v>-0.18000000000000008</c:v>
                </c:pt>
                <c:pt idx="1342">
                  <c:v>-1.9999999999999928E-2</c:v>
                </c:pt>
                <c:pt idx="1343">
                  <c:v>0.16000000000000014</c:v>
                </c:pt>
                <c:pt idx="1344">
                  <c:v>0.35999999999999943</c:v>
                </c:pt>
                <c:pt idx="1345">
                  <c:v>0.63999999999999913</c:v>
                </c:pt>
                <c:pt idx="1346">
                  <c:v>0.43999999999999984</c:v>
                </c:pt>
                <c:pt idx="1347">
                  <c:v>0.33999999999999952</c:v>
                </c:pt>
                <c:pt idx="1348">
                  <c:v>0.2</c:v>
                </c:pt>
                <c:pt idx="1349">
                  <c:v>0</c:v>
                </c:pt>
                <c:pt idx="1350">
                  <c:v>-0.21999999999999992</c:v>
                </c:pt>
                <c:pt idx="1351">
                  <c:v>-4.0000000000000216E-2</c:v>
                </c:pt>
                <c:pt idx="1352">
                  <c:v>0.11999999999999993</c:v>
                </c:pt>
                <c:pt idx="1353">
                  <c:v>3.9999999999999501E-2</c:v>
                </c:pt>
                <c:pt idx="1354">
                  <c:v>9.9999999999999645E-2</c:v>
                </c:pt>
                <c:pt idx="1355">
                  <c:v>7.9999999999999363E-2</c:v>
                </c:pt>
                <c:pt idx="1356">
                  <c:v>3.9999999999999501E-2</c:v>
                </c:pt>
                <c:pt idx="1357">
                  <c:v>-0.5800000000000004</c:v>
                </c:pt>
                <c:pt idx="1358">
                  <c:v>-0.66000000000000014</c:v>
                </c:pt>
                <c:pt idx="1359">
                  <c:v>-0.30000000000000038</c:v>
                </c:pt>
                <c:pt idx="1360">
                  <c:v>-0.21999999999999992</c:v>
                </c:pt>
                <c:pt idx="1361">
                  <c:v>-0.13999999999999985</c:v>
                </c:pt>
                <c:pt idx="1362">
                  <c:v>0.44000000000000022</c:v>
                </c:pt>
                <c:pt idx="1363">
                  <c:v>0.36000000000000049</c:v>
                </c:pt>
                <c:pt idx="1364">
                  <c:v>0.40000000000000069</c:v>
                </c:pt>
                <c:pt idx="1365">
                  <c:v>0.44000000000000056</c:v>
                </c:pt>
                <c:pt idx="1366">
                  <c:v>0.28000000000000008</c:v>
                </c:pt>
                <c:pt idx="1367">
                  <c:v>7.999999999999971E-2</c:v>
                </c:pt>
                <c:pt idx="1368">
                  <c:v>0.13999999999999951</c:v>
                </c:pt>
                <c:pt idx="1369">
                  <c:v>-0.1600000000000005</c:v>
                </c:pt>
                <c:pt idx="1370">
                  <c:v>-3.5527136788005011E-16</c:v>
                </c:pt>
                <c:pt idx="1371">
                  <c:v>0.34000000000000019</c:v>
                </c:pt>
                <c:pt idx="1372">
                  <c:v>0.60000000000000031</c:v>
                </c:pt>
                <c:pt idx="1373">
                  <c:v>0.83999999999999986</c:v>
                </c:pt>
                <c:pt idx="1374">
                  <c:v>1.3199999999999998</c:v>
                </c:pt>
                <c:pt idx="1375">
                  <c:v>1.2600000000000002</c:v>
                </c:pt>
                <c:pt idx="1376">
                  <c:v>1.1200000000000003</c:v>
                </c:pt>
                <c:pt idx="1377">
                  <c:v>0.82000000000000062</c:v>
                </c:pt>
                <c:pt idx="1378">
                  <c:v>0.78000000000000114</c:v>
                </c:pt>
                <c:pt idx="1379">
                  <c:v>0.3400000000000013</c:v>
                </c:pt>
                <c:pt idx="1380">
                  <c:v>0.40000000000000069</c:v>
                </c:pt>
                <c:pt idx="1381">
                  <c:v>0.5</c:v>
                </c:pt>
                <c:pt idx="1382">
                  <c:v>0.43999999999999984</c:v>
                </c:pt>
                <c:pt idx="1383">
                  <c:v>0.53999999999999948</c:v>
                </c:pt>
                <c:pt idx="1384">
                  <c:v>0.85999999999999976</c:v>
                </c:pt>
                <c:pt idx="1385">
                  <c:v>0.74000000000000021</c:v>
                </c:pt>
                <c:pt idx="1386">
                  <c:v>0.42000000000000065</c:v>
                </c:pt>
                <c:pt idx="1387">
                  <c:v>0.44000000000000056</c:v>
                </c:pt>
                <c:pt idx="1388">
                  <c:v>0.40000000000000108</c:v>
                </c:pt>
                <c:pt idx="1389">
                  <c:v>0.22000000000000028</c:v>
                </c:pt>
                <c:pt idx="1390">
                  <c:v>0.6</c:v>
                </c:pt>
                <c:pt idx="1391">
                  <c:v>0.8600000000000001</c:v>
                </c:pt>
                <c:pt idx="1392">
                  <c:v>1.2400000000000002</c:v>
                </c:pt>
                <c:pt idx="1393">
                  <c:v>1.3399999999999994</c:v>
                </c:pt>
                <c:pt idx="1394">
                  <c:v>1.2599999999999998</c:v>
                </c:pt>
                <c:pt idx="1395">
                  <c:v>1.1000000000000001</c:v>
                </c:pt>
                <c:pt idx="1396">
                  <c:v>1.2199999999999995</c:v>
                </c:pt>
                <c:pt idx="1397">
                  <c:v>0.9399999999999995</c:v>
                </c:pt>
                <c:pt idx="1398">
                  <c:v>0.61999999999999955</c:v>
                </c:pt>
                <c:pt idx="1399">
                  <c:v>0.27999999999999969</c:v>
                </c:pt>
                <c:pt idx="1400">
                  <c:v>-2.0000000000000285E-2</c:v>
                </c:pt>
                <c:pt idx="1401">
                  <c:v>-0.21999999999999992</c:v>
                </c:pt>
                <c:pt idx="1402">
                  <c:v>-0.3</c:v>
                </c:pt>
                <c:pt idx="1403">
                  <c:v>-5.9999999999999429E-2</c:v>
                </c:pt>
                <c:pt idx="1404">
                  <c:v>0.40000000000000069</c:v>
                </c:pt>
                <c:pt idx="1405">
                  <c:v>0.64000000000000057</c:v>
                </c:pt>
                <c:pt idx="1406">
                  <c:v>0.72000000000000031</c:v>
                </c:pt>
                <c:pt idx="1407">
                  <c:v>0.62000000000000033</c:v>
                </c:pt>
                <c:pt idx="1408">
                  <c:v>0.6399999999999999</c:v>
                </c:pt>
                <c:pt idx="1409">
                  <c:v>0.82</c:v>
                </c:pt>
                <c:pt idx="1410">
                  <c:v>0.73999999999999988</c:v>
                </c:pt>
                <c:pt idx="1411">
                  <c:v>0.7999999999999996</c:v>
                </c:pt>
                <c:pt idx="1412">
                  <c:v>1.1599999999999997</c:v>
                </c:pt>
                <c:pt idx="1413">
                  <c:v>0.82</c:v>
                </c:pt>
                <c:pt idx="1414">
                  <c:v>5.9999999999999429E-2</c:v>
                </c:pt>
                <c:pt idx="1415">
                  <c:v>-0.12000000000000063</c:v>
                </c:pt>
                <c:pt idx="1416">
                  <c:v>-0.50000000000000067</c:v>
                </c:pt>
                <c:pt idx="1417">
                  <c:v>-0.90000000000000069</c:v>
                </c:pt>
                <c:pt idx="1418">
                  <c:v>-0.94000000000000061</c:v>
                </c:pt>
                <c:pt idx="1419">
                  <c:v>-0.31999999999999995</c:v>
                </c:pt>
                <c:pt idx="1420">
                  <c:v>0.18000000000000008</c:v>
                </c:pt>
                <c:pt idx="1421">
                  <c:v>0.68000000000000038</c:v>
                </c:pt>
                <c:pt idx="1422">
                  <c:v>0.8</c:v>
                </c:pt>
                <c:pt idx="1423">
                  <c:v>0.83999999999999986</c:v>
                </c:pt>
                <c:pt idx="1424">
                  <c:v>0.65999999999999903</c:v>
                </c:pt>
                <c:pt idx="1425">
                  <c:v>-2.0000000000000996E-2</c:v>
                </c:pt>
                <c:pt idx="1426">
                  <c:v>1.9999999999998862E-2</c:v>
                </c:pt>
                <c:pt idx="1427">
                  <c:v>-0.2000000000000007</c:v>
                </c:pt>
                <c:pt idx="1428">
                  <c:v>-0.28000000000000114</c:v>
                </c:pt>
                <c:pt idx="1429">
                  <c:v>-0.28000000000000042</c:v>
                </c:pt>
                <c:pt idx="1430">
                  <c:v>-0.15999999999999978</c:v>
                </c:pt>
                <c:pt idx="1431">
                  <c:v>-0.51999999999999991</c:v>
                </c:pt>
                <c:pt idx="1432">
                  <c:v>1.9999999999999928E-2</c:v>
                </c:pt>
                <c:pt idx="1433">
                  <c:v>4.0000000000000216E-2</c:v>
                </c:pt>
                <c:pt idx="1434">
                  <c:v>0.21999999999999992</c:v>
                </c:pt>
                <c:pt idx="1435">
                  <c:v>0.39999999999999963</c:v>
                </c:pt>
                <c:pt idx="1436">
                  <c:v>5.999999999999979E-2</c:v>
                </c:pt>
                <c:pt idx="1437">
                  <c:v>-3.5527136788005011E-16</c:v>
                </c:pt>
                <c:pt idx="1438">
                  <c:v>-0.10000000000000035</c:v>
                </c:pt>
                <c:pt idx="1439">
                  <c:v>-4.0000000000000216E-2</c:v>
                </c:pt>
                <c:pt idx="1440">
                  <c:v>0.15999999999999942</c:v>
                </c:pt>
                <c:pt idx="1441">
                  <c:v>0.65999999999999948</c:v>
                </c:pt>
                <c:pt idx="1442">
                  <c:v>0.67999999999999972</c:v>
                </c:pt>
                <c:pt idx="1443">
                  <c:v>0.82</c:v>
                </c:pt>
                <c:pt idx="1444">
                  <c:v>0.51999999999999991</c:v>
                </c:pt>
                <c:pt idx="1445">
                  <c:v>0.33999999999999986</c:v>
                </c:pt>
                <c:pt idx="1446">
                  <c:v>0.43999999999999984</c:v>
                </c:pt>
                <c:pt idx="1447">
                  <c:v>0.3</c:v>
                </c:pt>
                <c:pt idx="1448">
                  <c:v>0.38000000000000006</c:v>
                </c:pt>
                <c:pt idx="1449">
                  <c:v>0.41999999999999993</c:v>
                </c:pt>
                <c:pt idx="1450">
                  <c:v>0.18000000000000008</c:v>
                </c:pt>
                <c:pt idx="1451">
                  <c:v>-0.29999999999999966</c:v>
                </c:pt>
                <c:pt idx="1452">
                  <c:v>-0.25999999999999979</c:v>
                </c:pt>
                <c:pt idx="1453">
                  <c:v>0.18000000000000008</c:v>
                </c:pt>
                <c:pt idx="1454">
                  <c:v>0.51999999999999991</c:v>
                </c:pt>
                <c:pt idx="1455">
                  <c:v>1.0599999999999998</c:v>
                </c:pt>
                <c:pt idx="1456">
                  <c:v>1.2799999999999994</c:v>
                </c:pt>
                <c:pt idx="1457">
                  <c:v>1.0799999999999994</c:v>
                </c:pt>
                <c:pt idx="1458">
                  <c:v>0.95999999999999908</c:v>
                </c:pt>
                <c:pt idx="1459">
                  <c:v>0.4599999999999998</c:v>
                </c:pt>
                <c:pt idx="1460">
                  <c:v>-7.999999999999971E-2</c:v>
                </c:pt>
                <c:pt idx="1461">
                  <c:v>8.0000000000000779E-2</c:v>
                </c:pt>
                <c:pt idx="1462">
                  <c:v>0.30000000000000038</c:v>
                </c:pt>
                <c:pt idx="1463">
                  <c:v>0.12000000000000099</c:v>
                </c:pt>
                <c:pt idx="1464">
                  <c:v>6.0000000000000143E-2</c:v>
                </c:pt>
                <c:pt idx="1465">
                  <c:v>0.60000000000000031</c:v>
                </c:pt>
                <c:pt idx="1466">
                  <c:v>0.23999999999999985</c:v>
                </c:pt>
                <c:pt idx="1467">
                  <c:v>0.1</c:v>
                </c:pt>
                <c:pt idx="1468">
                  <c:v>-0.1600000000000005</c:v>
                </c:pt>
                <c:pt idx="1469">
                  <c:v>0.21999999999999992</c:v>
                </c:pt>
                <c:pt idx="1470">
                  <c:v>-0.24000000000000057</c:v>
                </c:pt>
                <c:pt idx="1471">
                  <c:v>0.31999999999999956</c:v>
                </c:pt>
                <c:pt idx="1472">
                  <c:v>0.29999999999999927</c:v>
                </c:pt>
                <c:pt idx="1473">
                  <c:v>0.39999999999999963</c:v>
                </c:pt>
                <c:pt idx="1474">
                  <c:v>0.27999999999999936</c:v>
                </c:pt>
                <c:pt idx="1475">
                  <c:v>0.4599999999999998</c:v>
                </c:pt>
                <c:pt idx="1476">
                  <c:v>-0.18000000000000008</c:v>
                </c:pt>
                <c:pt idx="1477">
                  <c:v>-7.9999999999999363E-2</c:v>
                </c:pt>
                <c:pt idx="1478">
                  <c:v>0.12000000000000029</c:v>
                </c:pt>
                <c:pt idx="1479">
                  <c:v>0.42000000000000065</c:v>
                </c:pt>
                <c:pt idx="1480">
                  <c:v>0.28000000000000008</c:v>
                </c:pt>
                <c:pt idx="1481">
                  <c:v>0.68</c:v>
                </c:pt>
                <c:pt idx="1482">
                  <c:v>0.55999999999999983</c:v>
                </c:pt>
                <c:pt idx="1483">
                  <c:v>0.48000000000000009</c:v>
                </c:pt>
                <c:pt idx="1484">
                  <c:v>0.4599999999999998</c:v>
                </c:pt>
                <c:pt idx="1485">
                  <c:v>0.51999999999999991</c:v>
                </c:pt>
                <c:pt idx="1486">
                  <c:v>8.0000000000000071E-2</c:v>
                </c:pt>
                <c:pt idx="1487">
                  <c:v>0.11999999999999993</c:v>
                </c:pt>
                <c:pt idx="1488">
                  <c:v>8.0000000000000071E-2</c:v>
                </c:pt>
                <c:pt idx="1489">
                  <c:v>-0.1</c:v>
                </c:pt>
                <c:pt idx="1490">
                  <c:v>-0.13999999999999985</c:v>
                </c:pt>
                <c:pt idx="1491">
                  <c:v>0.16000000000000014</c:v>
                </c:pt>
                <c:pt idx="1492">
                  <c:v>6.0000000000000143E-2</c:v>
                </c:pt>
                <c:pt idx="1493">
                  <c:v>-0.24000000000000057</c:v>
                </c:pt>
                <c:pt idx="1494">
                  <c:v>-0.20000000000000034</c:v>
                </c:pt>
                <c:pt idx="1495">
                  <c:v>-0.40000000000000036</c:v>
                </c:pt>
                <c:pt idx="1496">
                  <c:v>1.9999999999999574E-2</c:v>
                </c:pt>
                <c:pt idx="1497">
                  <c:v>0.33999999999999986</c:v>
                </c:pt>
                <c:pt idx="1498">
                  <c:v>0.94000000000000061</c:v>
                </c:pt>
                <c:pt idx="1499">
                  <c:v>0.76000000000000045</c:v>
                </c:pt>
                <c:pt idx="1500">
                  <c:v>1.1600000000000006</c:v>
                </c:pt>
                <c:pt idx="1501">
                  <c:v>0.9200000000000006</c:v>
                </c:pt>
                <c:pt idx="1502">
                  <c:v>1.2400000000000007</c:v>
                </c:pt>
                <c:pt idx="1503">
                  <c:v>1.08</c:v>
                </c:pt>
                <c:pt idx="1504">
                  <c:v>0.96000000000000019</c:v>
                </c:pt>
                <c:pt idx="1505">
                  <c:v>1.1400000000000001</c:v>
                </c:pt>
                <c:pt idx="1506">
                  <c:v>1.08</c:v>
                </c:pt>
                <c:pt idx="1507">
                  <c:v>0.3</c:v>
                </c:pt>
                <c:pt idx="1508">
                  <c:v>0.18000000000000044</c:v>
                </c:pt>
                <c:pt idx="1509">
                  <c:v>0.56000000000000016</c:v>
                </c:pt>
                <c:pt idx="1510">
                  <c:v>0.28000000000000008</c:v>
                </c:pt>
                <c:pt idx="1511">
                  <c:v>0.48000000000000009</c:v>
                </c:pt>
                <c:pt idx="1512">
                  <c:v>0.84000000000000019</c:v>
                </c:pt>
                <c:pt idx="1513">
                  <c:v>1.0599999999999998</c:v>
                </c:pt>
                <c:pt idx="1514">
                  <c:v>1.1399999999999999</c:v>
                </c:pt>
                <c:pt idx="1515">
                  <c:v>1.1199999999999999</c:v>
                </c:pt>
                <c:pt idx="1516">
                  <c:v>0.8</c:v>
                </c:pt>
                <c:pt idx="1517">
                  <c:v>0.6399999999999999</c:v>
                </c:pt>
                <c:pt idx="1518">
                  <c:v>0.55999999999999983</c:v>
                </c:pt>
                <c:pt idx="1519">
                  <c:v>0.4599999999999998</c:v>
                </c:pt>
                <c:pt idx="1520">
                  <c:v>0.57999999999999974</c:v>
                </c:pt>
                <c:pt idx="1521">
                  <c:v>1.0599999999999994</c:v>
                </c:pt>
                <c:pt idx="1522">
                  <c:v>1.5999999999999992</c:v>
                </c:pt>
                <c:pt idx="1523">
                  <c:v>1.9199999999999993</c:v>
                </c:pt>
                <c:pt idx="1524">
                  <c:v>1.9599999999999995</c:v>
                </c:pt>
                <c:pt idx="1525">
                  <c:v>2.0799999999999996</c:v>
                </c:pt>
                <c:pt idx="1526">
                  <c:v>1.9599999999999995</c:v>
                </c:pt>
                <c:pt idx="1527">
                  <c:v>1.6999999999999993</c:v>
                </c:pt>
                <c:pt idx="1528">
                  <c:v>1.6599999999999997</c:v>
                </c:pt>
                <c:pt idx="1529">
                  <c:v>1.6</c:v>
                </c:pt>
                <c:pt idx="1530">
                  <c:v>1.3199999999999998</c:v>
                </c:pt>
                <c:pt idx="1531">
                  <c:v>1.1400000000000001</c:v>
                </c:pt>
                <c:pt idx="1532">
                  <c:v>1.0400000000000003</c:v>
                </c:pt>
                <c:pt idx="1533">
                  <c:v>0.80000000000000038</c:v>
                </c:pt>
                <c:pt idx="1534">
                  <c:v>0.8</c:v>
                </c:pt>
                <c:pt idx="1535">
                  <c:v>0.71999999999999953</c:v>
                </c:pt>
                <c:pt idx="1536">
                  <c:v>0.65999999999999981</c:v>
                </c:pt>
                <c:pt idx="1537">
                  <c:v>0.67999999999999972</c:v>
                </c:pt>
                <c:pt idx="1538">
                  <c:v>0.55999999999999939</c:v>
                </c:pt>
                <c:pt idx="1539">
                  <c:v>0.81999999999999917</c:v>
                </c:pt>
                <c:pt idx="1540">
                  <c:v>0.79999999999999927</c:v>
                </c:pt>
                <c:pt idx="1541">
                  <c:v>0.79999999999999927</c:v>
                </c:pt>
                <c:pt idx="1542">
                  <c:v>0.85999999999999976</c:v>
                </c:pt>
                <c:pt idx="1543">
                  <c:v>0.7999999999999996</c:v>
                </c:pt>
                <c:pt idx="1544">
                  <c:v>0.51999999999999991</c:v>
                </c:pt>
                <c:pt idx="1545">
                  <c:v>0.96000000000000052</c:v>
                </c:pt>
                <c:pt idx="1546">
                  <c:v>1.2</c:v>
                </c:pt>
                <c:pt idx="1547">
                  <c:v>0.98000000000000009</c:v>
                </c:pt>
                <c:pt idx="1548">
                  <c:v>1.0600000000000005</c:v>
                </c:pt>
                <c:pt idx="1549">
                  <c:v>1.1200000000000006</c:v>
                </c:pt>
                <c:pt idx="1550">
                  <c:v>1.1599999999999997</c:v>
                </c:pt>
                <c:pt idx="1551">
                  <c:v>0.90000000000000036</c:v>
                </c:pt>
                <c:pt idx="1552">
                  <c:v>1.0399999999999998</c:v>
                </c:pt>
                <c:pt idx="1553">
                  <c:v>0.89999999999999925</c:v>
                </c:pt>
                <c:pt idx="1554">
                  <c:v>0.53999999999999948</c:v>
                </c:pt>
                <c:pt idx="1555">
                  <c:v>0.13999999999999985</c:v>
                </c:pt>
                <c:pt idx="1556">
                  <c:v>0.41999999999999993</c:v>
                </c:pt>
                <c:pt idx="1557">
                  <c:v>0.36000000000000015</c:v>
                </c:pt>
                <c:pt idx="1558">
                  <c:v>0.64000000000000057</c:v>
                </c:pt>
                <c:pt idx="1559">
                  <c:v>0.7000000000000004</c:v>
                </c:pt>
                <c:pt idx="1560">
                  <c:v>0.9200000000000006</c:v>
                </c:pt>
                <c:pt idx="1561">
                  <c:v>0.54000000000000026</c:v>
                </c:pt>
                <c:pt idx="1562">
                  <c:v>0.90000000000000036</c:v>
                </c:pt>
                <c:pt idx="1563">
                  <c:v>0.72</c:v>
                </c:pt>
                <c:pt idx="1564">
                  <c:v>1.1199999999999997</c:v>
                </c:pt>
                <c:pt idx="1565">
                  <c:v>0.97999999999999932</c:v>
                </c:pt>
                <c:pt idx="1566">
                  <c:v>1.3399999999999999</c:v>
                </c:pt>
                <c:pt idx="1567">
                  <c:v>1.2199999999999995</c:v>
                </c:pt>
                <c:pt idx="1568">
                  <c:v>1.0599999999999998</c:v>
                </c:pt>
                <c:pt idx="1569">
                  <c:v>0.83999999999999986</c:v>
                </c:pt>
                <c:pt idx="1570">
                  <c:v>0.89999999999999969</c:v>
                </c:pt>
                <c:pt idx="1571">
                  <c:v>0.71999999999999953</c:v>
                </c:pt>
                <c:pt idx="1572">
                  <c:v>0.18000000000000008</c:v>
                </c:pt>
                <c:pt idx="1573">
                  <c:v>0.16000000000000014</c:v>
                </c:pt>
                <c:pt idx="1574">
                  <c:v>0.2</c:v>
                </c:pt>
                <c:pt idx="1575">
                  <c:v>0.13999999999999985</c:v>
                </c:pt>
                <c:pt idx="1576">
                  <c:v>-0.31999999999999995</c:v>
                </c:pt>
                <c:pt idx="1577">
                  <c:v>9.9999999999999645E-2</c:v>
                </c:pt>
                <c:pt idx="1578">
                  <c:v>0.35999999999999943</c:v>
                </c:pt>
                <c:pt idx="1579">
                  <c:v>0.25999999999999945</c:v>
                </c:pt>
                <c:pt idx="1580">
                  <c:v>1.9999999999999574E-2</c:v>
                </c:pt>
                <c:pt idx="1581">
                  <c:v>0.5799999999999994</c:v>
                </c:pt>
                <c:pt idx="1582">
                  <c:v>0.47999999999999937</c:v>
                </c:pt>
                <c:pt idx="1583">
                  <c:v>0.39999999999999963</c:v>
                </c:pt>
                <c:pt idx="1584">
                  <c:v>0.64000000000000024</c:v>
                </c:pt>
                <c:pt idx="1585">
                  <c:v>0.74000000000000055</c:v>
                </c:pt>
                <c:pt idx="1586">
                  <c:v>0.34000000000000019</c:v>
                </c:pt>
                <c:pt idx="1587">
                  <c:v>0.14000000000000021</c:v>
                </c:pt>
                <c:pt idx="1588">
                  <c:v>0.34000000000000019</c:v>
                </c:pt>
                <c:pt idx="1589">
                  <c:v>0.13999999999999951</c:v>
                </c:pt>
                <c:pt idx="1590">
                  <c:v>0.23999999999999949</c:v>
                </c:pt>
                <c:pt idx="1591">
                  <c:v>0.27999999999999936</c:v>
                </c:pt>
                <c:pt idx="1592">
                  <c:v>0.45999999999999941</c:v>
                </c:pt>
                <c:pt idx="1593">
                  <c:v>0.37999999999999934</c:v>
                </c:pt>
                <c:pt idx="1594">
                  <c:v>0.29999999999999966</c:v>
                </c:pt>
                <c:pt idx="1595">
                  <c:v>0.33999999999999952</c:v>
                </c:pt>
                <c:pt idx="1596">
                  <c:v>0.6</c:v>
                </c:pt>
                <c:pt idx="1597">
                  <c:v>0.7000000000000004</c:v>
                </c:pt>
                <c:pt idx="1598">
                  <c:v>0.28000000000000042</c:v>
                </c:pt>
                <c:pt idx="1599">
                  <c:v>0.22000000000000028</c:v>
                </c:pt>
                <c:pt idx="1600">
                  <c:v>0.1</c:v>
                </c:pt>
                <c:pt idx="1601">
                  <c:v>0.4399999999999995</c:v>
                </c:pt>
                <c:pt idx="1602">
                  <c:v>0.13999999999999951</c:v>
                </c:pt>
                <c:pt idx="1603">
                  <c:v>0.63999999999999946</c:v>
                </c:pt>
                <c:pt idx="1604">
                  <c:v>0.83999999999999986</c:v>
                </c:pt>
                <c:pt idx="1605">
                  <c:v>0.48000000000000043</c:v>
                </c:pt>
                <c:pt idx="1606">
                  <c:v>0.34000000000000058</c:v>
                </c:pt>
                <c:pt idx="1607">
                  <c:v>2.0000000000000285E-2</c:v>
                </c:pt>
                <c:pt idx="1608">
                  <c:v>-0.13999999999999985</c:v>
                </c:pt>
                <c:pt idx="1609">
                  <c:v>-0.28000000000000008</c:v>
                </c:pt>
                <c:pt idx="1610">
                  <c:v>0.25999999999999945</c:v>
                </c:pt>
                <c:pt idx="1611">
                  <c:v>-3.5527136788005011E-16</c:v>
                </c:pt>
                <c:pt idx="1612">
                  <c:v>0.85999999999999943</c:v>
                </c:pt>
                <c:pt idx="1613">
                  <c:v>0.97999999999999932</c:v>
                </c:pt>
                <c:pt idx="1614">
                  <c:v>1.0399999999999996</c:v>
                </c:pt>
                <c:pt idx="1615">
                  <c:v>1.3199999999999996</c:v>
                </c:pt>
                <c:pt idx="1616">
                  <c:v>1.4399999999999995</c:v>
                </c:pt>
                <c:pt idx="1617">
                  <c:v>1.1399999999999995</c:v>
                </c:pt>
                <c:pt idx="1618">
                  <c:v>1.3799999999999994</c:v>
                </c:pt>
                <c:pt idx="1619">
                  <c:v>1.0399999999999991</c:v>
                </c:pt>
                <c:pt idx="1620">
                  <c:v>0.89999999999999925</c:v>
                </c:pt>
                <c:pt idx="1621">
                  <c:v>0.89999999999999891</c:v>
                </c:pt>
                <c:pt idx="1622">
                  <c:v>0.63999999999999946</c:v>
                </c:pt>
                <c:pt idx="1623">
                  <c:v>-4.000000000000057E-2</c:v>
                </c:pt>
                <c:pt idx="1624">
                  <c:v>0.13999999999999985</c:v>
                </c:pt>
                <c:pt idx="1625">
                  <c:v>-0.34000000000000019</c:v>
                </c:pt>
                <c:pt idx="1626">
                  <c:v>-0.25999999999999979</c:v>
                </c:pt>
                <c:pt idx="1627">
                  <c:v>-0.44000000000000022</c:v>
                </c:pt>
                <c:pt idx="1628">
                  <c:v>-0.29999999999999966</c:v>
                </c:pt>
                <c:pt idx="1629">
                  <c:v>-0.31999999999999995</c:v>
                </c:pt>
                <c:pt idx="1630">
                  <c:v>-0.33999999999999986</c:v>
                </c:pt>
                <c:pt idx="1631">
                  <c:v>-0.61999999999999988</c:v>
                </c:pt>
                <c:pt idx="1632">
                  <c:v>-0.2</c:v>
                </c:pt>
                <c:pt idx="1633">
                  <c:v>1.9999999999999928E-2</c:v>
                </c:pt>
                <c:pt idx="1634">
                  <c:v>-1.9999999999999928E-2</c:v>
                </c:pt>
                <c:pt idx="1635">
                  <c:v>0.5</c:v>
                </c:pt>
                <c:pt idx="1636">
                  <c:v>0.25999999999999979</c:v>
                </c:pt>
                <c:pt idx="1637">
                  <c:v>0.41999999999999993</c:v>
                </c:pt>
                <c:pt idx="1638">
                  <c:v>0.21999999999999992</c:v>
                </c:pt>
                <c:pt idx="1639">
                  <c:v>0.4399999999999995</c:v>
                </c:pt>
                <c:pt idx="1640">
                  <c:v>0.29999999999999927</c:v>
                </c:pt>
                <c:pt idx="1641">
                  <c:v>0.87999999999999934</c:v>
                </c:pt>
                <c:pt idx="1642">
                  <c:v>0.75999999999999945</c:v>
                </c:pt>
                <c:pt idx="1643">
                  <c:v>0.89999999999999925</c:v>
                </c:pt>
                <c:pt idx="1644">
                  <c:v>0.83999999999999986</c:v>
                </c:pt>
                <c:pt idx="1645">
                  <c:v>0.80000000000000038</c:v>
                </c:pt>
                <c:pt idx="1646">
                  <c:v>0.90000000000000069</c:v>
                </c:pt>
                <c:pt idx="1647">
                  <c:v>0.76000000000000045</c:v>
                </c:pt>
                <c:pt idx="1648">
                  <c:v>0.94000000000000061</c:v>
                </c:pt>
                <c:pt idx="1649">
                  <c:v>0.66000000000000014</c:v>
                </c:pt>
                <c:pt idx="1650">
                  <c:v>0.68</c:v>
                </c:pt>
                <c:pt idx="1651">
                  <c:v>0.21999999999999992</c:v>
                </c:pt>
                <c:pt idx="1652">
                  <c:v>0.36000000000000015</c:v>
                </c:pt>
                <c:pt idx="1653">
                  <c:v>8.0000000000000071E-2</c:v>
                </c:pt>
                <c:pt idx="1654">
                  <c:v>0.5600000000000005</c:v>
                </c:pt>
                <c:pt idx="1655">
                  <c:v>0.36000000000000015</c:v>
                </c:pt>
                <c:pt idx="1656">
                  <c:v>0.1</c:v>
                </c:pt>
                <c:pt idx="1657">
                  <c:v>9.9999999999999645E-2</c:v>
                </c:pt>
                <c:pt idx="1658">
                  <c:v>9.9999999999999645E-2</c:v>
                </c:pt>
                <c:pt idx="1659">
                  <c:v>0.23999999999999916</c:v>
                </c:pt>
                <c:pt idx="1660">
                  <c:v>0.39999999999999963</c:v>
                </c:pt>
                <c:pt idx="1661">
                  <c:v>0.65999999999999948</c:v>
                </c:pt>
                <c:pt idx="1662">
                  <c:v>0.4799999999999997</c:v>
                </c:pt>
                <c:pt idx="1663">
                  <c:v>0.67999999999999938</c:v>
                </c:pt>
                <c:pt idx="1664">
                  <c:v>0.35999999999999976</c:v>
                </c:pt>
                <c:pt idx="1665">
                  <c:v>0.33999999999999952</c:v>
                </c:pt>
                <c:pt idx="1666">
                  <c:v>0.59999999999999964</c:v>
                </c:pt>
                <c:pt idx="1667">
                  <c:v>0.9</c:v>
                </c:pt>
                <c:pt idx="1668">
                  <c:v>0.60000000000000031</c:v>
                </c:pt>
                <c:pt idx="1669">
                  <c:v>0.86000000000000054</c:v>
                </c:pt>
                <c:pt idx="1670">
                  <c:v>0.88000000000000078</c:v>
                </c:pt>
                <c:pt idx="1671">
                  <c:v>0.48000000000000115</c:v>
                </c:pt>
                <c:pt idx="1672">
                  <c:v>0.42000000000000065</c:v>
                </c:pt>
                <c:pt idx="1673">
                  <c:v>0.64000000000000057</c:v>
                </c:pt>
                <c:pt idx="1674">
                  <c:v>0.38000000000000045</c:v>
                </c:pt>
                <c:pt idx="1675">
                  <c:v>0.52000000000000024</c:v>
                </c:pt>
                <c:pt idx="1676">
                  <c:v>1.02</c:v>
                </c:pt>
                <c:pt idx="1677">
                  <c:v>0.93999999999999984</c:v>
                </c:pt>
                <c:pt idx="1678">
                  <c:v>0.99999999999999967</c:v>
                </c:pt>
                <c:pt idx="1679">
                  <c:v>0.85999999999999976</c:v>
                </c:pt>
                <c:pt idx="1680">
                  <c:v>0.89999999999999969</c:v>
                </c:pt>
                <c:pt idx="1681">
                  <c:v>0.77999999999999969</c:v>
                </c:pt>
                <c:pt idx="1682">
                  <c:v>1</c:v>
                </c:pt>
                <c:pt idx="1683">
                  <c:v>1.1000000000000001</c:v>
                </c:pt>
                <c:pt idx="1684">
                  <c:v>1.6199999999999997</c:v>
                </c:pt>
                <c:pt idx="1685">
                  <c:v>1.3399999999999999</c:v>
                </c:pt>
                <c:pt idx="1686">
                  <c:v>1.2600000000000002</c:v>
                </c:pt>
                <c:pt idx="1687">
                  <c:v>1.2</c:v>
                </c:pt>
                <c:pt idx="1688">
                  <c:v>1.1600000000000001</c:v>
                </c:pt>
                <c:pt idx="1689">
                  <c:v>0.8</c:v>
                </c:pt>
                <c:pt idx="1690">
                  <c:v>1.0199999999999996</c:v>
                </c:pt>
                <c:pt idx="1691">
                  <c:v>1.0399999999999996</c:v>
                </c:pt>
                <c:pt idx="1692">
                  <c:v>1.0199999999999996</c:v>
                </c:pt>
                <c:pt idx="1693">
                  <c:v>0.83999999999999986</c:v>
                </c:pt>
                <c:pt idx="1694">
                  <c:v>1.1000000000000001</c:v>
                </c:pt>
                <c:pt idx="1695">
                  <c:v>1.1400000000000006</c:v>
                </c:pt>
                <c:pt idx="1696">
                  <c:v>1.06</c:v>
                </c:pt>
                <c:pt idx="1697">
                  <c:v>1.0200000000000002</c:v>
                </c:pt>
                <c:pt idx="1698">
                  <c:v>1.3</c:v>
                </c:pt>
                <c:pt idx="1699">
                  <c:v>1.56</c:v>
                </c:pt>
                <c:pt idx="1700">
                  <c:v>1.9200000000000004</c:v>
                </c:pt>
                <c:pt idx="1701">
                  <c:v>1.9000000000000008</c:v>
                </c:pt>
                <c:pt idx="1702">
                  <c:v>2.2400000000000007</c:v>
                </c:pt>
                <c:pt idx="1703">
                  <c:v>2.2600000000000007</c:v>
                </c:pt>
                <c:pt idx="1704">
                  <c:v>1.6000000000000014</c:v>
                </c:pt>
                <c:pt idx="1705">
                  <c:v>1.4600000000000009</c:v>
                </c:pt>
                <c:pt idx="1706">
                  <c:v>2.0400000000000005</c:v>
                </c:pt>
                <c:pt idx="1707">
                  <c:v>1.820000000000001</c:v>
                </c:pt>
                <c:pt idx="1708">
                  <c:v>1.6600000000000008</c:v>
                </c:pt>
                <c:pt idx="1709">
                  <c:v>2.1000000000000005</c:v>
                </c:pt>
                <c:pt idx="1710">
                  <c:v>1.9600000000000009</c:v>
                </c:pt>
                <c:pt idx="1711">
                  <c:v>2.0200000000000009</c:v>
                </c:pt>
                <c:pt idx="1712">
                  <c:v>2.1400000000000006</c:v>
                </c:pt>
                <c:pt idx="1713">
                  <c:v>2.4</c:v>
                </c:pt>
                <c:pt idx="1714">
                  <c:v>2.2999999999999998</c:v>
                </c:pt>
                <c:pt idx="1715">
                  <c:v>2.34</c:v>
                </c:pt>
                <c:pt idx="1716">
                  <c:v>2.2600000000000002</c:v>
                </c:pt>
                <c:pt idx="1717">
                  <c:v>1.7399999999999998</c:v>
                </c:pt>
                <c:pt idx="1718">
                  <c:v>1.8800000000000003</c:v>
                </c:pt>
                <c:pt idx="1719">
                  <c:v>1.8200000000000003</c:v>
                </c:pt>
                <c:pt idx="1720">
                  <c:v>1.8000000000000007</c:v>
                </c:pt>
                <c:pt idx="1721">
                  <c:v>1.8799999999999997</c:v>
                </c:pt>
                <c:pt idx="1722">
                  <c:v>2.5</c:v>
                </c:pt>
                <c:pt idx="1723">
                  <c:v>2.2799999999999998</c:v>
                </c:pt>
                <c:pt idx="1724">
                  <c:v>2.4799999999999995</c:v>
                </c:pt>
                <c:pt idx="1725">
                  <c:v>2.3199999999999994</c:v>
                </c:pt>
                <c:pt idx="1726">
                  <c:v>2.080000000000001</c:v>
                </c:pt>
                <c:pt idx="1727">
                  <c:v>2.080000000000001</c:v>
                </c:pt>
                <c:pt idx="1728">
                  <c:v>2.1400000000000019</c:v>
                </c:pt>
                <c:pt idx="1729">
                  <c:v>2.0400000000000018</c:v>
                </c:pt>
                <c:pt idx="1730">
                  <c:v>2.6200000000000019</c:v>
                </c:pt>
                <c:pt idx="1731">
                  <c:v>2.4200000000000004</c:v>
                </c:pt>
                <c:pt idx="1732">
                  <c:v>2.38</c:v>
                </c:pt>
                <c:pt idx="1733">
                  <c:v>1.9799999999999998</c:v>
                </c:pt>
                <c:pt idx="1734">
                  <c:v>1.4599999999999995</c:v>
                </c:pt>
                <c:pt idx="1735">
                  <c:v>1.1799999999999997</c:v>
                </c:pt>
                <c:pt idx="1736">
                  <c:v>1.6</c:v>
                </c:pt>
                <c:pt idx="1737">
                  <c:v>1.1400000000000006</c:v>
                </c:pt>
                <c:pt idx="1738">
                  <c:v>1.2800000000000011</c:v>
                </c:pt>
                <c:pt idx="1739">
                  <c:v>1.4800000000000011</c:v>
                </c:pt>
                <c:pt idx="1740">
                  <c:v>1.1200000000000003</c:v>
                </c:pt>
                <c:pt idx="1741">
                  <c:v>0.62000000000000033</c:v>
                </c:pt>
                <c:pt idx="1742">
                  <c:v>0.9</c:v>
                </c:pt>
                <c:pt idx="1743">
                  <c:v>0.89999999999999858</c:v>
                </c:pt>
                <c:pt idx="1744">
                  <c:v>1.0799999999999983</c:v>
                </c:pt>
                <c:pt idx="1745">
                  <c:v>1.1399999999999992</c:v>
                </c:pt>
                <c:pt idx="1746">
                  <c:v>0.95999999999999941</c:v>
                </c:pt>
                <c:pt idx="1747">
                  <c:v>0.87999999999999967</c:v>
                </c:pt>
                <c:pt idx="1748">
                  <c:v>0.82000000000000028</c:v>
                </c:pt>
                <c:pt idx="1749">
                  <c:v>0.8</c:v>
                </c:pt>
                <c:pt idx="1750">
                  <c:v>1.0399999999999991</c:v>
                </c:pt>
                <c:pt idx="1751">
                  <c:v>1.3399999999999992</c:v>
                </c:pt>
                <c:pt idx="1752">
                  <c:v>1.2999999999999985</c:v>
                </c:pt>
                <c:pt idx="1753">
                  <c:v>1.5999999999999985</c:v>
                </c:pt>
                <c:pt idx="1754">
                  <c:v>1.7599999999999993</c:v>
                </c:pt>
                <c:pt idx="1755">
                  <c:v>1.4799999999999998</c:v>
                </c:pt>
                <c:pt idx="1756">
                  <c:v>1.2600000000000009</c:v>
                </c:pt>
                <c:pt idx="1757">
                  <c:v>1.3800000000000026</c:v>
                </c:pt>
                <c:pt idx="1758">
                  <c:v>1.4400000000000035</c:v>
                </c:pt>
                <c:pt idx="1759">
                  <c:v>1.5400000000000034</c:v>
                </c:pt>
                <c:pt idx="1760">
                  <c:v>2.0000000000000044</c:v>
                </c:pt>
                <c:pt idx="1761">
                  <c:v>1.920000000000003</c:v>
                </c:pt>
                <c:pt idx="1762">
                  <c:v>2.0200000000000018</c:v>
                </c:pt>
                <c:pt idx="1763">
                  <c:v>1.4000000000000015</c:v>
                </c:pt>
                <c:pt idx="1764">
                  <c:v>0.98000000000000109</c:v>
                </c:pt>
                <c:pt idx="1765">
                  <c:v>0.25999999999999945</c:v>
                </c:pt>
                <c:pt idx="1766">
                  <c:v>0.43999999999999917</c:v>
                </c:pt>
                <c:pt idx="1767">
                  <c:v>0.24000000000000057</c:v>
                </c:pt>
                <c:pt idx="1768">
                  <c:v>0.7399999999999991</c:v>
                </c:pt>
                <c:pt idx="1769">
                  <c:v>0.81999999999999884</c:v>
                </c:pt>
                <c:pt idx="1770">
                  <c:v>1.2599999999999993</c:v>
                </c:pt>
                <c:pt idx="1771">
                  <c:v>0.87999999999999967</c:v>
                </c:pt>
                <c:pt idx="1772">
                  <c:v>0.91999999999999882</c:v>
                </c:pt>
                <c:pt idx="1773">
                  <c:v>0.52000000000000024</c:v>
                </c:pt>
                <c:pt idx="1774">
                  <c:v>0.96000000000000085</c:v>
                </c:pt>
                <c:pt idx="1775">
                  <c:v>0.98000000000000254</c:v>
                </c:pt>
                <c:pt idx="1776">
                  <c:v>1.040000000000002</c:v>
                </c:pt>
                <c:pt idx="1777">
                  <c:v>0.86000000000000232</c:v>
                </c:pt>
                <c:pt idx="1778">
                  <c:v>1.2800000000000011</c:v>
                </c:pt>
                <c:pt idx="1779">
                  <c:v>0.98000000000000109</c:v>
                </c:pt>
                <c:pt idx="1780">
                  <c:v>0.82000000000000028</c:v>
                </c:pt>
                <c:pt idx="1781">
                  <c:v>1.5</c:v>
                </c:pt>
                <c:pt idx="1782">
                  <c:v>1.5999999999999985</c:v>
                </c:pt>
                <c:pt idx="1783">
                  <c:v>1.6199999999999988</c:v>
                </c:pt>
                <c:pt idx="1784">
                  <c:v>1.8599999999999981</c:v>
                </c:pt>
                <c:pt idx="1785">
                  <c:v>1.7799999999999983</c:v>
                </c:pt>
                <c:pt idx="1786">
                  <c:v>1.4799999999999998</c:v>
                </c:pt>
                <c:pt idx="1787">
                  <c:v>1.3799999999999997</c:v>
                </c:pt>
                <c:pt idx="1788">
                  <c:v>1.3599999999999994</c:v>
                </c:pt>
                <c:pt idx="1789">
                  <c:v>1.3800000000000012</c:v>
                </c:pt>
                <c:pt idx="1790">
                  <c:v>1.9</c:v>
                </c:pt>
                <c:pt idx="1791">
                  <c:v>2.4399999999999991</c:v>
                </c:pt>
                <c:pt idx="1792">
                  <c:v>2.7</c:v>
                </c:pt>
                <c:pt idx="1793">
                  <c:v>2.78</c:v>
                </c:pt>
                <c:pt idx="1794">
                  <c:v>2.5199999999999974</c:v>
                </c:pt>
                <c:pt idx="1795">
                  <c:v>1.9999999999999971</c:v>
                </c:pt>
                <c:pt idx="1796">
                  <c:v>1.7199999999999975</c:v>
                </c:pt>
                <c:pt idx="1797">
                  <c:v>1.4799999999999969</c:v>
                </c:pt>
                <c:pt idx="1798">
                  <c:v>0.99999999999999711</c:v>
                </c:pt>
                <c:pt idx="1799">
                  <c:v>0.91999999999999749</c:v>
                </c:pt>
                <c:pt idx="1800">
                  <c:v>1.2799999999999983</c:v>
                </c:pt>
                <c:pt idx="1801">
                  <c:v>1.1199999999999988</c:v>
                </c:pt>
                <c:pt idx="1802">
                  <c:v>0.95999999999999941</c:v>
                </c:pt>
                <c:pt idx="1803">
                  <c:v>1.1000000000000001</c:v>
                </c:pt>
                <c:pt idx="1804">
                  <c:v>1.1400000000000006</c:v>
                </c:pt>
                <c:pt idx="1805">
                  <c:v>0.8</c:v>
                </c:pt>
                <c:pt idx="1806">
                  <c:v>0.83999999999999919</c:v>
                </c:pt>
                <c:pt idx="1807">
                  <c:v>1.2399999999999991</c:v>
                </c:pt>
                <c:pt idx="1808">
                  <c:v>1.2599999999999993</c:v>
                </c:pt>
                <c:pt idx="1809">
                  <c:v>1.3799999999999997</c:v>
                </c:pt>
                <c:pt idx="1810">
                  <c:v>1.3400000000000005</c:v>
                </c:pt>
                <c:pt idx="1811">
                  <c:v>1.1400000000000006</c:v>
                </c:pt>
                <c:pt idx="1812">
                  <c:v>0.84000000000000052</c:v>
                </c:pt>
                <c:pt idx="1813">
                  <c:v>0.56000000000000083</c:v>
                </c:pt>
                <c:pt idx="1814">
                  <c:v>0.30000000000000143</c:v>
                </c:pt>
                <c:pt idx="1815">
                  <c:v>0.1200000000000017</c:v>
                </c:pt>
                <c:pt idx="1816">
                  <c:v>0.1200000000000017</c:v>
                </c:pt>
                <c:pt idx="1817">
                  <c:v>0.34000000000000197</c:v>
                </c:pt>
                <c:pt idx="1818">
                  <c:v>0.62000000000000166</c:v>
                </c:pt>
                <c:pt idx="1819">
                  <c:v>0.34000000000000197</c:v>
                </c:pt>
                <c:pt idx="1820">
                  <c:v>0.54000000000000203</c:v>
                </c:pt>
                <c:pt idx="1821">
                  <c:v>0.58000000000000118</c:v>
                </c:pt>
                <c:pt idx="1822">
                  <c:v>0.4799999999999997</c:v>
                </c:pt>
                <c:pt idx="1823">
                  <c:v>0.35999999999999943</c:v>
                </c:pt>
                <c:pt idx="1824">
                  <c:v>0.69999999999999862</c:v>
                </c:pt>
                <c:pt idx="1825">
                  <c:v>0.39999999999999714</c:v>
                </c:pt>
                <c:pt idx="1826">
                  <c:v>0.11999999999999886</c:v>
                </c:pt>
                <c:pt idx="1827">
                  <c:v>-0.44000000000000056</c:v>
                </c:pt>
                <c:pt idx="1828">
                  <c:v>-4.000000000000057E-2</c:v>
                </c:pt>
                <c:pt idx="1829">
                  <c:v>0.1799999999999983</c:v>
                </c:pt>
                <c:pt idx="1830">
                  <c:v>0.57999999999999829</c:v>
                </c:pt>
                <c:pt idx="1831">
                  <c:v>0.77999999999999825</c:v>
                </c:pt>
                <c:pt idx="1832">
                  <c:v>1.259999999999998</c:v>
                </c:pt>
                <c:pt idx="1833">
                  <c:v>1.0399999999999978</c:v>
                </c:pt>
                <c:pt idx="1834">
                  <c:v>0.87999999999999834</c:v>
                </c:pt>
                <c:pt idx="1835">
                  <c:v>0.65999999999999948</c:v>
                </c:pt>
                <c:pt idx="1836">
                  <c:v>0.47999999999999832</c:v>
                </c:pt>
                <c:pt idx="1837">
                  <c:v>0.42000000000000026</c:v>
                </c:pt>
                <c:pt idx="1838">
                  <c:v>0.15999999999999942</c:v>
                </c:pt>
                <c:pt idx="1839">
                  <c:v>-2.0000000000000285E-2</c:v>
                </c:pt>
                <c:pt idx="1840">
                  <c:v>0.23999999999999985</c:v>
                </c:pt>
                <c:pt idx="1841">
                  <c:v>0.26000000000000012</c:v>
                </c:pt>
                <c:pt idx="1842">
                  <c:v>0.41999999999999887</c:v>
                </c:pt>
                <c:pt idx="1843">
                  <c:v>0.54000000000000059</c:v>
                </c:pt>
                <c:pt idx="1844">
                  <c:v>0.62000000000000099</c:v>
                </c:pt>
                <c:pt idx="1845">
                  <c:v>0.76000000000000012</c:v>
                </c:pt>
                <c:pt idx="1846">
                  <c:v>0.92000000000000104</c:v>
                </c:pt>
                <c:pt idx="1847">
                  <c:v>0.38000000000000111</c:v>
                </c:pt>
                <c:pt idx="1848">
                  <c:v>0.17999999999999972</c:v>
                </c:pt>
                <c:pt idx="1849">
                  <c:v>0.43999999999999984</c:v>
                </c:pt>
                <c:pt idx="1850">
                  <c:v>6.0000000000000143E-2</c:v>
                </c:pt>
                <c:pt idx="1851">
                  <c:v>3.9999999999999147E-2</c:v>
                </c:pt>
                <c:pt idx="1852">
                  <c:v>0.55999999999999939</c:v>
                </c:pt>
                <c:pt idx="1853">
                  <c:v>0.93999999999999984</c:v>
                </c:pt>
                <c:pt idx="1854">
                  <c:v>0.69999999999999929</c:v>
                </c:pt>
                <c:pt idx="1855">
                  <c:v>0.81999999999999962</c:v>
                </c:pt>
                <c:pt idx="1856">
                  <c:v>0.93999999999999984</c:v>
                </c:pt>
                <c:pt idx="1857">
                  <c:v>1.0799999999999996</c:v>
                </c:pt>
                <c:pt idx="1858">
                  <c:v>1</c:v>
                </c:pt>
                <c:pt idx="1859">
                  <c:v>1.1800000000000004</c:v>
                </c:pt>
                <c:pt idx="1860">
                  <c:v>1.5400000000000005</c:v>
                </c:pt>
                <c:pt idx="1861">
                  <c:v>1.4000000000000008</c:v>
                </c:pt>
                <c:pt idx="1862">
                  <c:v>1.4400000000000006</c:v>
                </c:pt>
                <c:pt idx="1863">
                  <c:v>1.6600000000000001</c:v>
                </c:pt>
                <c:pt idx="1864">
                  <c:v>1.7600000000000002</c:v>
                </c:pt>
                <c:pt idx="1865">
                  <c:v>1.8399999999999999</c:v>
                </c:pt>
                <c:pt idx="1866">
                  <c:v>2.1</c:v>
                </c:pt>
                <c:pt idx="1867">
                  <c:v>1.7200000000000002</c:v>
                </c:pt>
                <c:pt idx="1868">
                  <c:v>1.3200000000000003</c:v>
                </c:pt>
                <c:pt idx="1869">
                  <c:v>1.3400000000000003</c:v>
                </c:pt>
                <c:pt idx="1870">
                  <c:v>0.72</c:v>
                </c:pt>
                <c:pt idx="1871">
                  <c:v>0.64000000000000024</c:v>
                </c:pt>
                <c:pt idx="1872">
                  <c:v>0.82</c:v>
                </c:pt>
                <c:pt idx="1873">
                  <c:v>1.1400000000000001</c:v>
                </c:pt>
                <c:pt idx="1874">
                  <c:v>1.2000000000000004</c:v>
                </c:pt>
                <c:pt idx="1875">
                  <c:v>1.2400000000000009</c:v>
                </c:pt>
                <c:pt idx="1876">
                  <c:v>1.1000000000000003</c:v>
                </c:pt>
                <c:pt idx="1877">
                  <c:v>1.4200000000000004</c:v>
                </c:pt>
                <c:pt idx="1878">
                  <c:v>0.84000000000000052</c:v>
                </c:pt>
                <c:pt idx="1879">
                  <c:v>0.65999999999999981</c:v>
                </c:pt>
                <c:pt idx="1880">
                  <c:v>0.95999999999999908</c:v>
                </c:pt>
                <c:pt idx="1881">
                  <c:v>1.099999999999999</c:v>
                </c:pt>
                <c:pt idx="1882">
                  <c:v>0.77999999999999903</c:v>
                </c:pt>
                <c:pt idx="1883">
                  <c:v>1.3399999999999985</c:v>
                </c:pt>
                <c:pt idx="1884">
                  <c:v>1.0199999999999989</c:v>
                </c:pt>
                <c:pt idx="1885">
                  <c:v>1.099999999999999</c:v>
                </c:pt>
                <c:pt idx="1886">
                  <c:v>0.85999999999999976</c:v>
                </c:pt>
                <c:pt idx="1887">
                  <c:v>0.85999999999999976</c:v>
                </c:pt>
                <c:pt idx="1888">
                  <c:v>0.5600000000000005</c:v>
                </c:pt>
                <c:pt idx="1889">
                  <c:v>1.0000000000000011</c:v>
                </c:pt>
                <c:pt idx="1890">
                  <c:v>0.94000000000000128</c:v>
                </c:pt>
                <c:pt idx="1891">
                  <c:v>1.2600000000000009</c:v>
                </c:pt>
                <c:pt idx="1892">
                  <c:v>1.2000000000000006</c:v>
                </c:pt>
                <c:pt idx="1893">
                  <c:v>1.2800000000000005</c:v>
                </c:pt>
                <c:pt idx="1894">
                  <c:v>1.1200000000000003</c:v>
                </c:pt>
                <c:pt idx="1895">
                  <c:v>0.78000000000000047</c:v>
                </c:pt>
                <c:pt idx="1896">
                  <c:v>0.88000000000000012</c:v>
                </c:pt>
                <c:pt idx="1897">
                  <c:v>1.42</c:v>
                </c:pt>
                <c:pt idx="1898">
                  <c:v>1.5799999999999994</c:v>
                </c:pt>
                <c:pt idx="1899">
                  <c:v>1.2599999999999991</c:v>
                </c:pt>
                <c:pt idx="1900">
                  <c:v>1.5599999999999992</c:v>
                </c:pt>
                <c:pt idx="1901">
                  <c:v>1.2999999999999989</c:v>
                </c:pt>
                <c:pt idx="1902">
                  <c:v>0.87999999999999901</c:v>
                </c:pt>
                <c:pt idx="1903">
                  <c:v>0.97999999999999898</c:v>
                </c:pt>
                <c:pt idx="1904">
                  <c:v>1.1399999999999988</c:v>
                </c:pt>
                <c:pt idx="1905">
                  <c:v>0.87999999999999867</c:v>
                </c:pt>
                <c:pt idx="1906">
                  <c:v>0.41999999999999887</c:v>
                </c:pt>
                <c:pt idx="1907">
                  <c:v>0.49999999999999928</c:v>
                </c:pt>
                <c:pt idx="1908">
                  <c:v>0.13999999999999951</c:v>
                </c:pt>
                <c:pt idx="1909">
                  <c:v>0.21999999999999992</c:v>
                </c:pt>
                <c:pt idx="1910">
                  <c:v>0.46000000000000013</c:v>
                </c:pt>
                <c:pt idx="1911">
                  <c:v>0.74000000000000021</c:v>
                </c:pt>
                <c:pt idx="1912">
                  <c:v>0.48000000000000043</c:v>
                </c:pt>
                <c:pt idx="1913">
                  <c:v>0.74000000000000055</c:v>
                </c:pt>
                <c:pt idx="1914">
                  <c:v>0.88000000000000078</c:v>
                </c:pt>
                <c:pt idx="1915">
                  <c:v>1.0000000000000004</c:v>
                </c:pt>
                <c:pt idx="1916">
                  <c:v>1.2000000000000006</c:v>
                </c:pt>
                <c:pt idx="1917">
                  <c:v>1.2</c:v>
                </c:pt>
                <c:pt idx="1918">
                  <c:v>1.2000000000000004</c:v>
                </c:pt>
                <c:pt idx="1919">
                  <c:v>0.8</c:v>
                </c:pt>
                <c:pt idx="1920">
                  <c:v>0.38000000000000045</c:v>
                </c:pt>
                <c:pt idx="1921">
                  <c:v>0.37999999999999973</c:v>
                </c:pt>
                <c:pt idx="1922">
                  <c:v>0.67999999999999972</c:v>
                </c:pt>
                <c:pt idx="1923">
                  <c:v>0.61999999999999955</c:v>
                </c:pt>
                <c:pt idx="1924">
                  <c:v>0.93999999999999984</c:v>
                </c:pt>
                <c:pt idx="1925">
                  <c:v>1.0799999999999994</c:v>
                </c:pt>
                <c:pt idx="1926">
                  <c:v>0.95999999999999974</c:v>
                </c:pt>
                <c:pt idx="1927">
                  <c:v>0.68</c:v>
                </c:pt>
                <c:pt idx="1928">
                  <c:v>0.39999999999999963</c:v>
                </c:pt>
                <c:pt idx="1929">
                  <c:v>0.43999999999999917</c:v>
                </c:pt>
                <c:pt idx="1930">
                  <c:v>0.55999999999999939</c:v>
                </c:pt>
                <c:pt idx="1931">
                  <c:v>0.59999999999999931</c:v>
                </c:pt>
                <c:pt idx="1932">
                  <c:v>0.45999999999999908</c:v>
                </c:pt>
                <c:pt idx="1933">
                  <c:v>0.65999999999999903</c:v>
                </c:pt>
                <c:pt idx="1934">
                  <c:v>0.39999999999999891</c:v>
                </c:pt>
                <c:pt idx="1935">
                  <c:v>0.3599999999999991</c:v>
                </c:pt>
                <c:pt idx="1936">
                  <c:v>0.65999999999999948</c:v>
                </c:pt>
                <c:pt idx="1937">
                  <c:v>0.87999999999999967</c:v>
                </c:pt>
                <c:pt idx="1938">
                  <c:v>0.87999999999999967</c:v>
                </c:pt>
                <c:pt idx="1939">
                  <c:v>1.2000000000000004</c:v>
                </c:pt>
                <c:pt idx="1940">
                  <c:v>1.0000000000000004</c:v>
                </c:pt>
                <c:pt idx="1941">
                  <c:v>0.51999999999999991</c:v>
                </c:pt>
                <c:pt idx="1942">
                  <c:v>0.56000000000000016</c:v>
                </c:pt>
                <c:pt idx="1943">
                  <c:v>0.38000000000000045</c:v>
                </c:pt>
                <c:pt idx="1944">
                  <c:v>0.28000000000000008</c:v>
                </c:pt>
                <c:pt idx="1945">
                  <c:v>0.82</c:v>
                </c:pt>
                <c:pt idx="1946">
                  <c:v>0.74000000000000021</c:v>
                </c:pt>
                <c:pt idx="1947">
                  <c:v>0.69999999999999962</c:v>
                </c:pt>
                <c:pt idx="1948">
                  <c:v>0.83999999999999986</c:v>
                </c:pt>
                <c:pt idx="1949">
                  <c:v>0.75999999999999945</c:v>
                </c:pt>
                <c:pt idx="1950">
                  <c:v>0.55999999999999939</c:v>
                </c:pt>
                <c:pt idx="1951">
                  <c:v>0.81999999999999962</c:v>
                </c:pt>
                <c:pt idx="1952">
                  <c:v>0.76000000000000012</c:v>
                </c:pt>
                <c:pt idx="1953">
                  <c:v>0.8600000000000001</c:v>
                </c:pt>
                <c:pt idx="1954">
                  <c:v>0.88000000000000045</c:v>
                </c:pt>
                <c:pt idx="1955">
                  <c:v>0.94000000000000095</c:v>
                </c:pt>
                <c:pt idx="1956">
                  <c:v>0.84000000000000097</c:v>
                </c:pt>
                <c:pt idx="1957">
                  <c:v>0.76000000000000045</c:v>
                </c:pt>
                <c:pt idx="1958">
                  <c:v>0.72000000000000031</c:v>
                </c:pt>
                <c:pt idx="1959">
                  <c:v>1.0000000000000007</c:v>
                </c:pt>
                <c:pt idx="1960">
                  <c:v>0.96000000000000019</c:v>
                </c:pt>
                <c:pt idx="1961">
                  <c:v>1.3</c:v>
                </c:pt>
                <c:pt idx="1962">
                  <c:v>1.2800000000000005</c:v>
                </c:pt>
                <c:pt idx="1963">
                  <c:v>1.3000000000000003</c:v>
                </c:pt>
                <c:pt idx="1964">
                  <c:v>1.2399999999999998</c:v>
                </c:pt>
                <c:pt idx="1965">
                  <c:v>1.1600000000000001</c:v>
                </c:pt>
                <c:pt idx="1966">
                  <c:v>1.3400000000000003</c:v>
                </c:pt>
                <c:pt idx="1967">
                  <c:v>1.72</c:v>
                </c:pt>
                <c:pt idx="1968">
                  <c:v>2.1999999999999997</c:v>
                </c:pt>
                <c:pt idx="1969">
                  <c:v>2.2999999999999998</c:v>
                </c:pt>
                <c:pt idx="1970">
                  <c:v>2.2200000000000002</c:v>
                </c:pt>
                <c:pt idx="1971">
                  <c:v>1.86</c:v>
                </c:pt>
                <c:pt idx="1972">
                  <c:v>1.8400000000000003</c:v>
                </c:pt>
                <c:pt idx="1973">
                  <c:v>1.620000000000001</c:v>
                </c:pt>
                <c:pt idx="1974">
                  <c:v>1.3000000000000007</c:v>
                </c:pt>
                <c:pt idx="1975">
                  <c:v>1.1400000000000001</c:v>
                </c:pt>
                <c:pt idx="1976">
                  <c:v>1.1199999999999999</c:v>
                </c:pt>
                <c:pt idx="1977">
                  <c:v>1.1399999999999999</c:v>
                </c:pt>
                <c:pt idx="1978">
                  <c:v>0.7999999999999996</c:v>
                </c:pt>
                <c:pt idx="1979">
                  <c:v>0.93999999999999984</c:v>
                </c:pt>
                <c:pt idx="1980">
                  <c:v>1</c:v>
                </c:pt>
                <c:pt idx="1981">
                  <c:v>0.8</c:v>
                </c:pt>
                <c:pt idx="1982">
                  <c:v>0.68</c:v>
                </c:pt>
                <c:pt idx="1983">
                  <c:v>0.89999999999999969</c:v>
                </c:pt>
                <c:pt idx="1984">
                  <c:v>0.79999999999999927</c:v>
                </c:pt>
                <c:pt idx="1985">
                  <c:v>0.77999999999999903</c:v>
                </c:pt>
                <c:pt idx="1986">
                  <c:v>1.2599999999999991</c:v>
                </c:pt>
                <c:pt idx="1987">
                  <c:v>1.0799999999999994</c:v>
                </c:pt>
                <c:pt idx="1988">
                  <c:v>0.9</c:v>
                </c:pt>
                <c:pt idx="1989">
                  <c:v>1.1200000000000003</c:v>
                </c:pt>
                <c:pt idx="1990">
                  <c:v>1.3600000000000005</c:v>
                </c:pt>
                <c:pt idx="1991">
                  <c:v>1.0000000000000004</c:v>
                </c:pt>
                <c:pt idx="1992">
                  <c:v>1.0199999999999996</c:v>
                </c:pt>
                <c:pt idx="1993">
                  <c:v>1.1599999999999995</c:v>
                </c:pt>
                <c:pt idx="1994">
                  <c:v>0.9199999999999996</c:v>
                </c:pt>
                <c:pt idx="1995">
                  <c:v>0.85999999999999976</c:v>
                </c:pt>
                <c:pt idx="1996">
                  <c:v>0.7000000000000004</c:v>
                </c:pt>
                <c:pt idx="1997">
                  <c:v>0.80000000000000038</c:v>
                </c:pt>
                <c:pt idx="1998">
                  <c:v>0.72000000000000031</c:v>
                </c:pt>
                <c:pt idx="1999">
                  <c:v>0.66000000000000048</c:v>
                </c:pt>
                <c:pt idx="2000">
                  <c:v>0.48000000000000043</c:v>
                </c:pt>
                <c:pt idx="2001">
                  <c:v>0.8</c:v>
                </c:pt>
                <c:pt idx="2002">
                  <c:v>0.7</c:v>
                </c:pt>
                <c:pt idx="2003">
                  <c:v>0.87999999999999967</c:v>
                </c:pt>
                <c:pt idx="2004">
                  <c:v>0.99999999999999933</c:v>
                </c:pt>
                <c:pt idx="2005">
                  <c:v>0.89999999999999925</c:v>
                </c:pt>
                <c:pt idx="2006">
                  <c:v>0.95999999999999941</c:v>
                </c:pt>
                <c:pt idx="2007">
                  <c:v>0.9</c:v>
                </c:pt>
                <c:pt idx="2008">
                  <c:v>1.08</c:v>
                </c:pt>
                <c:pt idx="2009">
                  <c:v>1.2200000000000002</c:v>
                </c:pt>
                <c:pt idx="2010">
                  <c:v>1.3800000000000001</c:v>
                </c:pt>
                <c:pt idx="2011">
                  <c:v>1.4800000000000004</c:v>
                </c:pt>
                <c:pt idx="2012">
                  <c:v>1.4200000000000004</c:v>
                </c:pt>
                <c:pt idx="2013">
                  <c:v>0.82000000000000028</c:v>
                </c:pt>
                <c:pt idx="2014">
                  <c:v>1.0000000000000004</c:v>
                </c:pt>
                <c:pt idx="2015">
                  <c:v>1.0000000000000004</c:v>
                </c:pt>
                <c:pt idx="2016">
                  <c:v>0.98000000000000043</c:v>
                </c:pt>
                <c:pt idx="2017">
                  <c:v>1.1000000000000008</c:v>
                </c:pt>
                <c:pt idx="2018">
                  <c:v>0.96000000000000085</c:v>
                </c:pt>
                <c:pt idx="2019">
                  <c:v>0.72000000000000064</c:v>
                </c:pt>
                <c:pt idx="2020">
                  <c:v>0.84000000000000097</c:v>
                </c:pt>
                <c:pt idx="2021">
                  <c:v>0.30000000000000038</c:v>
                </c:pt>
                <c:pt idx="2022">
                  <c:v>0.19999999999999965</c:v>
                </c:pt>
                <c:pt idx="2023">
                  <c:v>0.69999999999999962</c:v>
                </c:pt>
                <c:pt idx="2024">
                  <c:v>0.58000000000000007</c:v>
                </c:pt>
                <c:pt idx="2025">
                  <c:v>0.17999999999999972</c:v>
                </c:pt>
                <c:pt idx="2026">
                  <c:v>0.53999999999999981</c:v>
                </c:pt>
                <c:pt idx="2027">
                  <c:v>0.70000000000000073</c:v>
                </c:pt>
                <c:pt idx="2028">
                  <c:v>0.56000000000000016</c:v>
                </c:pt>
                <c:pt idx="2029">
                  <c:v>0.7999999999999996</c:v>
                </c:pt>
                <c:pt idx="2030">
                  <c:v>1.1400000000000001</c:v>
                </c:pt>
                <c:pt idx="2031">
                  <c:v>1.0800000000000005</c:v>
                </c:pt>
                <c:pt idx="2032">
                  <c:v>0.99999999999999967</c:v>
                </c:pt>
                <c:pt idx="2033">
                  <c:v>1.1800000000000002</c:v>
                </c:pt>
                <c:pt idx="2034">
                  <c:v>1.1600000000000001</c:v>
                </c:pt>
                <c:pt idx="2035">
                  <c:v>1.0599999999999998</c:v>
                </c:pt>
                <c:pt idx="2036">
                  <c:v>1.22</c:v>
                </c:pt>
                <c:pt idx="2037">
                  <c:v>0.96000000000000019</c:v>
                </c:pt>
                <c:pt idx="2038">
                  <c:v>0.98000000000000043</c:v>
                </c:pt>
                <c:pt idx="2039">
                  <c:v>0.86000000000000087</c:v>
                </c:pt>
                <c:pt idx="2040">
                  <c:v>0.90000000000000069</c:v>
                </c:pt>
                <c:pt idx="2041">
                  <c:v>0.74000000000000055</c:v>
                </c:pt>
                <c:pt idx="2042">
                  <c:v>1.1600000000000006</c:v>
                </c:pt>
                <c:pt idx="2043">
                  <c:v>0.64000000000000024</c:v>
                </c:pt>
                <c:pt idx="2044">
                  <c:v>0.51999999999999991</c:v>
                </c:pt>
                <c:pt idx="2045">
                  <c:v>0.78</c:v>
                </c:pt>
                <c:pt idx="2046">
                  <c:v>0.61999999999999988</c:v>
                </c:pt>
                <c:pt idx="2047">
                  <c:v>0.54000000000000026</c:v>
                </c:pt>
                <c:pt idx="2048">
                  <c:v>0.51999999999999991</c:v>
                </c:pt>
                <c:pt idx="2049">
                  <c:v>0.44000000000000022</c:v>
                </c:pt>
                <c:pt idx="2050">
                  <c:v>6.0000000000000497E-2</c:v>
                </c:pt>
                <c:pt idx="2051">
                  <c:v>0.10000000000000071</c:v>
                </c:pt>
                <c:pt idx="2052">
                  <c:v>0.40000000000000069</c:v>
                </c:pt>
                <c:pt idx="2053">
                  <c:v>1.0600000000000009</c:v>
                </c:pt>
                <c:pt idx="2054">
                  <c:v>1.1600000000000001</c:v>
                </c:pt>
                <c:pt idx="2055">
                  <c:v>1.48</c:v>
                </c:pt>
                <c:pt idx="2056">
                  <c:v>1.7799999999999998</c:v>
                </c:pt>
                <c:pt idx="2057">
                  <c:v>1.2999999999999996</c:v>
                </c:pt>
                <c:pt idx="2058">
                  <c:v>0.95999999999999974</c:v>
                </c:pt>
                <c:pt idx="2059">
                  <c:v>1.0400000000000003</c:v>
                </c:pt>
                <c:pt idx="2060">
                  <c:v>0.99999999999999967</c:v>
                </c:pt>
                <c:pt idx="2061">
                  <c:v>0.65999999999999981</c:v>
                </c:pt>
                <c:pt idx="2062">
                  <c:v>0.68</c:v>
                </c:pt>
                <c:pt idx="2063">
                  <c:v>0.41999999999999993</c:v>
                </c:pt>
                <c:pt idx="2064">
                  <c:v>9.9999999999999645E-2</c:v>
                </c:pt>
                <c:pt idx="2065">
                  <c:v>8.0000000000000071E-2</c:v>
                </c:pt>
                <c:pt idx="2066">
                  <c:v>8.0000000000000071E-2</c:v>
                </c:pt>
                <c:pt idx="2067">
                  <c:v>0.13999999999999951</c:v>
                </c:pt>
                <c:pt idx="2068">
                  <c:v>0.57999999999999974</c:v>
                </c:pt>
                <c:pt idx="2069">
                  <c:v>1.1400000000000001</c:v>
                </c:pt>
                <c:pt idx="2070">
                  <c:v>0.98000000000000043</c:v>
                </c:pt>
                <c:pt idx="2071">
                  <c:v>1.0400000000000005</c:v>
                </c:pt>
                <c:pt idx="2072">
                  <c:v>0.70000000000000073</c:v>
                </c:pt>
                <c:pt idx="2073">
                  <c:v>0.74000000000000055</c:v>
                </c:pt>
                <c:pt idx="2074">
                  <c:v>0.56000000000000016</c:v>
                </c:pt>
                <c:pt idx="2075">
                  <c:v>0.61999999999999988</c:v>
                </c:pt>
                <c:pt idx="2076">
                  <c:v>0.81999999999999962</c:v>
                </c:pt>
                <c:pt idx="2077">
                  <c:v>1.1199999999999997</c:v>
                </c:pt>
                <c:pt idx="2078">
                  <c:v>0.91999999999999993</c:v>
                </c:pt>
                <c:pt idx="2079">
                  <c:v>0.71999999999999953</c:v>
                </c:pt>
                <c:pt idx="2080">
                  <c:v>0.47999999999999937</c:v>
                </c:pt>
                <c:pt idx="2081">
                  <c:v>0.19999999999999965</c:v>
                </c:pt>
                <c:pt idx="2082">
                  <c:v>0.10000000000000035</c:v>
                </c:pt>
                <c:pt idx="2083">
                  <c:v>0.23999999999999949</c:v>
                </c:pt>
                <c:pt idx="2084">
                  <c:v>0.38000000000000006</c:v>
                </c:pt>
                <c:pt idx="2085">
                  <c:v>0.62000000000000066</c:v>
                </c:pt>
                <c:pt idx="2086">
                  <c:v>0.80000000000000071</c:v>
                </c:pt>
                <c:pt idx="2087">
                  <c:v>0.73999999999999988</c:v>
                </c:pt>
                <c:pt idx="2088">
                  <c:v>0.6</c:v>
                </c:pt>
                <c:pt idx="2089">
                  <c:v>0.5800000000000004</c:v>
                </c:pt>
                <c:pt idx="2090">
                  <c:v>0.6</c:v>
                </c:pt>
                <c:pt idx="2091">
                  <c:v>0.4199999999999996</c:v>
                </c:pt>
                <c:pt idx="2092">
                  <c:v>0.73999999999999988</c:v>
                </c:pt>
                <c:pt idx="2093">
                  <c:v>1.0400000000000005</c:v>
                </c:pt>
                <c:pt idx="2094">
                  <c:v>0.76000000000000012</c:v>
                </c:pt>
                <c:pt idx="2095">
                  <c:v>0.7</c:v>
                </c:pt>
                <c:pt idx="2096">
                  <c:v>0.70000000000000073</c:v>
                </c:pt>
                <c:pt idx="2097">
                  <c:v>0.96000000000000019</c:v>
                </c:pt>
                <c:pt idx="2098">
                  <c:v>0.87999999999999967</c:v>
                </c:pt>
                <c:pt idx="2099">
                  <c:v>0.9199999999999996</c:v>
                </c:pt>
                <c:pt idx="2100">
                  <c:v>0.93999999999999984</c:v>
                </c:pt>
                <c:pt idx="2101">
                  <c:v>1.3199999999999996</c:v>
                </c:pt>
                <c:pt idx="2102">
                  <c:v>0.80000000000000071</c:v>
                </c:pt>
                <c:pt idx="2103">
                  <c:v>0.74000000000000132</c:v>
                </c:pt>
                <c:pt idx="2104">
                  <c:v>0.80000000000000138</c:v>
                </c:pt>
                <c:pt idx="2105">
                  <c:v>1.0200000000000018</c:v>
                </c:pt>
                <c:pt idx="2106">
                  <c:v>0.68000000000000183</c:v>
                </c:pt>
                <c:pt idx="2107">
                  <c:v>0.80000000000000138</c:v>
                </c:pt>
                <c:pt idx="2108">
                  <c:v>1.0200000000000009</c:v>
                </c:pt>
                <c:pt idx="2109">
                  <c:v>1.1600000000000008</c:v>
                </c:pt>
                <c:pt idx="2110">
                  <c:v>1.1000000000000001</c:v>
                </c:pt>
                <c:pt idx="2111">
                  <c:v>1.2399999999999998</c:v>
                </c:pt>
                <c:pt idx="2112">
                  <c:v>1.3399999999999999</c:v>
                </c:pt>
                <c:pt idx="2113">
                  <c:v>0.93999999999999984</c:v>
                </c:pt>
                <c:pt idx="2114">
                  <c:v>0.87999999999999967</c:v>
                </c:pt>
                <c:pt idx="2115">
                  <c:v>0.77999999999999969</c:v>
                </c:pt>
                <c:pt idx="2116">
                  <c:v>1.0199999999999996</c:v>
                </c:pt>
                <c:pt idx="2117">
                  <c:v>1.2599999999999993</c:v>
                </c:pt>
                <c:pt idx="2118">
                  <c:v>1.3199999999999996</c:v>
                </c:pt>
                <c:pt idx="2119">
                  <c:v>1.6199999999999997</c:v>
                </c:pt>
                <c:pt idx="2120">
                  <c:v>1.6599999999999995</c:v>
                </c:pt>
                <c:pt idx="2121">
                  <c:v>1.579999999999999</c:v>
                </c:pt>
                <c:pt idx="2122">
                  <c:v>1.2799999999999989</c:v>
                </c:pt>
                <c:pt idx="2123">
                  <c:v>1.319999999999999</c:v>
                </c:pt>
                <c:pt idx="2124">
                  <c:v>1.2599999999999987</c:v>
                </c:pt>
                <c:pt idx="2125">
                  <c:v>1.0999999999999992</c:v>
                </c:pt>
                <c:pt idx="2126">
                  <c:v>1.3200000000000003</c:v>
                </c:pt>
                <c:pt idx="2127">
                  <c:v>1.6800000000000004</c:v>
                </c:pt>
                <c:pt idx="2128">
                  <c:v>1.9400000000000006</c:v>
                </c:pt>
                <c:pt idx="2129">
                  <c:v>2.120000000000001</c:v>
                </c:pt>
                <c:pt idx="2130">
                  <c:v>2.2000000000000015</c:v>
                </c:pt>
                <c:pt idx="2131">
                  <c:v>2.1000000000000005</c:v>
                </c:pt>
                <c:pt idx="2132">
                  <c:v>2.06</c:v>
                </c:pt>
                <c:pt idx="2133">
                  <c:v>1.8199999999999996</c:v>
                </c:pt>
                <c:pt idx="2134">
                  <c:v>1.6199999999999997</c:v>
                </c:pt>
                <c:pt idx="2135">
                  <c:v>1.6999999999999993</c:v>
                </c:pt>
                <c:pt idx="2136">
                  <c:v>1.5599999999999994</c:v>
                </c:pt>
                <c:pt idx="2137">
                  <c:v>1.7399999999999998</c:v>
                </c:pt>
                <c:pt idx="2138">
                  <c:v>1.8800000000000003</c:v>
                </c:pt>
                <c:pt idx="2139">
                  <c:v>1.6800000000000004</c:v>
                </c:pt>
                <c:pt idx="2140">
                  <c:v>1.4400000000000006</c:v>
                </c:pt>
                <c:pt idx="2141">
                  <c:v>1.4800000000000004</c:v>
                </c:pt>
                <c:pt idx="2142">
                  <c:v>0.96000000000000085</c:v>
                </c:pt>
                <c:pt idx="2143">
                  <c:v>0.96000000000000085</c:v>
                </c:pt>
                <c:pt idx="2144">
                  <c:v>0.52000000000000024</c:v>
                </c:pt>
                <c:pt idx="2145">
                  <c:v>0.64000000000000057</c:v>
                </c:pt>
                <c:pt idx="2146">
                  <c:v>0.50000000000000067</c:v>
                </c:pt>
                <c:pt idx="2147">
                  <c:v>0.8</c:v>
                </c:pt>
                <c:pt idx="2148">
                  <c:v>0.8</c:v>
                </c:pt>
                <c:pt idx="2149">
                  <c:v>1.3600000000000008</c:v>
                </c:pt>
                <c:pt idx="2150">
                  <c:v>1.5799999999999996</c:v>
                </c:pt>
                <c:pt idx="2151">
                  <c:v>1.8799999999999997</c:v>
                </c:pt>
                <c:pt idx="2152">
                  <c:v>1.8599999999999994</c:v>
                </c:pt>
                <c:pt idx="2153">
                  <c:v>1.7199999999999995</c:v>
                </c:pt>
                <c:pt idx="2154">
                  <c:v>1.819999999999999</c:v>
                </c:pt>
                <c:pt idx="2155">
                  <c:v>1.7399999999999991</c:v>
                </c:pt>
                <c:pt idx="2156">
                  <c:v>1.4199999999999988</c:v>
                </c:pt>
                <c:pt idx="2157">
                  <c:v>1.3999999999999992</c:v>
                </c:pt>
                <c:pt idx="2158">
                  <c:v>1.579999999999999</c:v>
                </c:pt>
                <c:pt idx="2159">
                  <c:v>1.7199999999999995</c:v>
                </c:pt>
                <c:pt idx="2160">
                  <c:v>2.04</c:v>
                </c:pt>
                <c:pt idx="2161">
                  <c:v>2.16</c:v>
                </c:pt>
                <c:pt idx="2162">
                  <c:v>2.0200000000000005</c:v>
                </c:pt>
                <c:pt idx="2163">
                  <c:v>1.3400000000000005</c:v>
                </c:pt>
                <c:pt idx="2164">
                  <c:v>0.92000000000000104</c:v>
                </c:pt>
                <c:pt idx="2165">
                  <c:v>0.44000000000000056</c:v>
                </c:pt>
                <c:pt idx="2166">
                  <c:v>0.66000000000000081</c:v>
                </c:pt>
                <c:pt idx="2167">
                  <c:v>0.86000000000000087</c:v>
                </c:pt>
                <c:pt idx="2168">
                  <c:v>1.5200000000000009</c:v>
                </c:pt>
                <c:pt idx="2169">
                  <c:v>1.6200000000000003</c:v>
                </c:pt>
                <c:pt idx="2170">
                  <c:v>1.6400000000000012</c:v>
                </c:pt>
                <c:pt idx="2171">
                  <c:v>1.3600000000000008</c:v>
                </c:pt>
                <c:pt idx="2172">
                  <c:v>1.4200000000000004</c:v>
                </c:pt>
                <c:pt idx="2173">
                  <c:v>1.44</c:v>
                </c:pt>
                <c:pt idx="2174">
                  <c:v>1.2800000000000005</c:v>
                </c:pt>
                <c:pt idx="2175">
                  <c:v>1.3200000000000003</c:v>
                </c:pt>
                <c:pt idx="2176">
                  <c:v>1.5000000000000007</c:v>
                </c:pt>
                <c:pt idx="2177">
                  <c:v>1.4600000000000015</c:v>
                </c:pt>
                <c:pt idx="2178">
                  <c:v>0.90000000000000213</c:v>
                </c:pt>
                <c:pt idx="2179">
                  <c:v>0.76000000000000156</c:v>
                </c:pt>
                <c:pt idx="2180">
                  <c:v>0.80000000000000071</c:v>
                </c:pt>
                <c:pt idx="2181">
                  <c:v>0.44000000000000056</c:v>
                </c:pt>
                <c:pt idx="2182">
                  <c:v>0.66000000000000014</c:v>
                </c:pt>
                <c:pt idx="2183">
                  <c:v>1.2999999999999994</c:v>
                </c:pt>
                <c:pt idx="2184">
                  <c:v>1.4599999999999995</c:v>
                </c:pt>
                <c:pt idx="2185">
                  <c:v>1.4600000000000002</c:v>
                </c:pt>
                <c:pt idx="2186">
                  <c:v>1.5199999999999996</c:v>
                </c:pt>
                <c:pt idx="2187">
                  <c:v>1.2399999999999991</c:v>
                </c:pt>
                <c:pt idx="2188">
                  <c:v>1.1200000000000003</c:v>
                </c:pt>
                <c:pt idx="2189">
                  <c:v>1.06</c:v>
                </c:pt>
                <c:pt idx="2190">
                  <c:v>1.0599999999999994</c:v>
                </c:pt>
                <c:pt idx="2191">
                  <c:v>1.2199999999999995</c:v>
                </c:pt>
                <c:pt idx="2192">
                  <c:v>1.2199999999999995</c:v>
                </c:pt>
                <c:pt idx="2193">
                  <c:v>1.1399999999999983</c:v>
                </c:pt>
                <c:pt idx="2194">
                  <c:v>1.5599999999999987</c:v>
                </c:pt>
                <c:pt idx="2195">
                  <c:v>1.9799999999999998</c:v>
                </c:pt>
                <c:pt idx="2196">
                  <c:v>1.6400000000000006</c:v>
                </c:pt>
                <c:pt idx="2197">
                  <c:v>1.6600000000000008</c:v>
                </c:pt>
                <c:pt idx="2198">
                  <c:v>1.7800000000000011</c:v>
                </c:pt>
                <c:pt idx="2199">
                  <c:v>1.7</c:v>
                </c:pt>
                <c:pt idx="2200">
                  <c:v>1.2799999999999998</c:v>
                </c:pt>
                <c:pt idx="2201">
                  <c:v>1.4199999999999988</c:v>
                </c:pt>
                <c:pt idx="2202">
                  <c:v>1.1399999999999992</c:v>
                </c:pt>
                <c:pt idx="2203">
                  <c:v>1.319999999999999</c:v>
                </c:pt>
                <c:pt idx="2204">
                  <c:v>1.5200000000000002</c:v>
                </c:pt>
                <c:pt idx="2205">
                  <c:v>1.7799999999999998</c:v>
                </c:pt>
                <c:pt idx="2206">
                  <c:v>1.6799999999999997</c:v>
                </c:pt>
                <c:pt idx="2207">
                  <c:v>1.7399999999999991</c:v>
                </c:pt>
                <c:pt idx="2208">
                  <c:v>1.3399999999999992</c:v>
                </c:pt>
                <c:pt idx="2209">
                  <c:v>1.5199999999999989</c:v>
                </c:pt>
                <c:pt idx="2210">
                  <c:v>1.319999999999999</c:v>
                </c:pt>
                <c:pt idx="2211">
                  <c:v>1.4599999999999995</c:v>
                </c:pt>
                <c:pt idx="2212">
                  <c:v>1.5399999999999991</c:v>
                </c:pt>
                <c:pt idx="2213">
                  <c:v>1.319999999999999</c:v>
                </c:pt>
                <c:pt idx="2214">
                  <c:v>1.0599999999999994</c:v>
                </c:pt>
                <c:pt idx="2215">
                  <c:v>0.95999999999999941</c:v>
                </c:pt>
                <c:pt idx="2216">
                  <c:v>1.1999999999999986</c:v>
                </c:pt>
                <c:pt idx="2217">
                  <c:v>1.1799999999999997</c:v>
                </c:pt>
                <c:pt idx="2218">
                  <c:v>1.3799999999999997</c:v>
                </c:pt>
                <c:pt idx="2219">
                  <c:v>1.0999999999999985</c:v>
                </c:pt>
                <c:pt idx="2220">
                  <c:v>0.85999999999999943</c:v>
                </c:pt>
                <c:pt idx="2221">
                  <c:v>0.84000000000000052</c:v>
                </c:pt>
                <c:pt idx="2222">
                  <c:v>1</c:v>
                </c:pt>
                <c:pt idx="2223">
                  <c:v>1.2000000000000015</c:v>
                </c:pt>
                <c:pt idx="2224">
                  <c:v>1.4000000000000015</c:v>
                </c:pt>
                <c:pt idx="2225">
                  <c:v>1.7600000000000009</c:v>
                </c:pt>
                <c:pt idx="2226">
                  <c:v>1.8400000000000005</c:v>
                </c:pt>
                <c:pt idx="2227">
                  <c:v>2.3200000000000016</c:v>
                </c:pt>
                <c:pt idx="2228">
                  <c:v>2.2999999999999998</c:v>
                </c:pt>
                <c:pt idx="2229">
                  <c:v>2.5</c:v>
                </c:pt>
                <c:pt idx="2230">
                  <c:v>2.62</c:v>
                </c:pt>
                <c:pt idx="2231">
                  <c:v>2.4799999999999995</c:v>
                </c:pt>
                <c:pt idx="2232">
                  <c:v>1.9799999999999982</c:v>
                </c:pt>
                <c:pt idx="2233">
                  <c:v>2.1399999999999992</c:v>
                </c:pt>
                <c:pt idx="2234">
                  <c:v>2.1999999999999984</c:v>
                </c:pt>
                <c:pt idx="2235">
                  <c:v>2.3599999999999981</c:v>
                </c:pt>
                <c:pt idx="2236">
                  <c:v>2.6999999999999984</c:v>
                </c:pt>
                <c:pt idx="2237">
                  <c:v>3.0199999999999987</c:v>
                </c:pt>
                <c:pt idx="2238">
                  <c:v>3.2799999999999985</c:v>
                </c:pt>
                <c:pt idx="2239">
                  <c:v>3.1199999999999988</c:v>
                </c:pt>
                <c:pt idx="2240">
                  <c:v>2.9799999999999995</c:v>
                </c:pt>
                <c:pt idx="2241">
                  <c:v>2.5799999999999996</c:v>
                </c:pt>
                <c:pt idx="2242">
                  <c:v>2.2799999999999998</c:v>
                </c:pt>
                <c:pt idx="2243">
                  <c:v>1.8200000000000003</c:v>
                </c:pt>
                <c:pt idx="2244">
                  <c:v>1.5200000000000002</c:v>
                </c:pt>
                <c:pt idx="2245">
                  <c:v>1.8</c:v>
                </c:pt>
                <c:pt idx="2246">
                  <c:v>1.8599999999999994</c:v>
                </c:pt>
                <c:pt idx="2247">
                  <c:v>1.9</c:v>
                </c:pt>
                <c:pt idx="2248">
                  <c:v>2.0799999999999996</c:v>
                </c:pt>
                <c:pt idx="2249">
                  <c:v>2.4</c:v>
                </c:pt>
                <c:pt idx="2250">
                  <c:v>2.4800000000000013</c:v>
                </c:pt>
                <c:pt idx="2251">
                  <c:v>2.6000000000000014</c:v>
                </c:pt>
                <c:pt idx="2252">
                  <c:v>2.4000000000000012</c:v>
                </c:pt>
                <c:pt idx="2253">
                  <c:v>1.9400000000000019</c:v>
                </c:pt>
                <c:pt idx="2254">
                  <c:v>1.3800000000000026</c:v>
                </c:pt>
                <c:pt idx="2255">
                  <c:v>0.54000000000000203</c:v>
                </c:pt>
                <c:pt idx="2256">
                  <c:v>0.22000000000000169</c:v>
                </c:pt>
                <c:pt idx="2257">
                  <c:v>0.18000000000000255</c:v>
                </c:pt>
                <c:pt idx="2258">
                  <c:v>0.1200000000000017</c:v>
                </c:pt>
                <c:pt idx="2259">
                  <c:v>0.60000000000000142</c:v>
                </c:pt>
                <c:pt idx="2260">
                  <c:v>0.96000000000000085</c:v>
                </c:pt>
                <c:pt idx="2261">
                  <c:v>1.1400000000000006</c:v>
                </c:pt>
                <c:pt idx="2262">
                  <c:v>1.4200000000000004</c:v>
                </c:pt>
                <c:pt idx="2263">
                  <c:v>1.7400000000000007</c:v>
                </c:pt>
                <c:pt idx="2264">
                  <c:v>1.3799999999999997</c:v>
                </c:pt>
                <c:pt idx="2265">
                  <c:v>0.95999999999999941</c:v>
                </c:pt>
                <c:pt idx="2266">
                  <c:v>1</c:v>
                </c:pt>
                <c:pt idx="2267">
                  <c:v>0.99999999999999856</c:v>
                </c:pt>
                <c:pt idx="2268">
                  <c:v>1.0599999999999994</c:v>
                </c:pt>
                <c:pt idx="2269">
                  <c:v>1.1399999999999992</c:v>
                </c:pt>
                <c:pt idx="2270">
                  <c:v>1.7399999999999991</c:v>
                </c:pt>
                <c:pt idx="2271">
                  <c:v>1.8799999999999997</c:v>
                </c:pt>
                <c:pt idx="2272">
                  <c:v>1.680000000000001</c:v>
                </c:pt>
                <c:pt idx="2273">
                  <c:v>1.6600000000000008</c:v>
                </c:pt>
                <c:pt idx="2274">
                  <c:v>2.080000000000001</c:v>
                </c:pt>
                <c:pt idx="2275">
                  <c:v>1.8800000000000012</c:v>
                </c:pt>
                <c:pt idx="2276">
                  <c:v>1.9599999999999995</c:v>
                </c:pt>
                <c:pt idx="2277">
                  <c:v>1.819999999999999</c:v>
                </c:pt>
                <c:pt idx="2278">
                  <c:v>1.7799999999999983</c:v>
                </c:pt>
                <c:pt idx="2279">
                  <c:v>1.6199999999999988</c:v>
                </c:pt>
                <c:pt idx="2280">
                  <c:v>1.819999999999999</c:v>
                </c:pt>
                <c:pt idx="2281">
                  <c:v>1.4</c:v>
                </c:pt>
                <c:pt idx="2282">
                  <c:v>1.3399999999999992</c:v>
                </c:pt>
                <c:pt idx="2283">
                  <c:v>1.4599999999999995</c:v>
                </c:pt>
                <c:pt idx="2284">
                  <c:v>1.1799999999999997</c:v>
                </c:pt>
                <c:pt idx="2285">
                  <c:v>0.95999999999999941</c:v>
                </c:pt>
                <c:pt idx="2286">
                  <c:v>1.2599999999999993</c:v>
                </c:pt>
                <c:pt idx="2287">
                  <c:v>1.5600000000000009</c:v>
                </c:pt>
                <c:pt idx="2288">
                  <c:v>1.6000000000000014</c:v>
                </c:pt>
                <c:pt idx="2289">
                  <c:v>1.7800000000000011</c:v>
                </c:pt>
                <c:pt idx="2290">
                  <c:v>2.0800000000000027</c:v>
                </c:pt>
                <c:pt idx="2291">
                  <c:v>2.2400000000000033</c:v>
                </c:pt>
                <c:pt idx="2292">
                  <c:v>2.3000000000000029</c:v>
                </c:pt>
                <c:pt idx="2293">
                  <c:v>2.5000000000000013</c:v>
                </c:pt>
                <c:pt idx="2294">
                  <c:v>2.7400000000000007</c:v>
                </c:pt>
                <c:pt idx="2295">
                  <c:v>2.38</c:v>
                </c:pt>
                <c:pt idx="2296">
                  <c:v>1.9999999999999987</c:v>
                </c:pt>
                <c:pt idx="2297">
                  <c:v>1.6399999999999977</c:v>
                </c:pt>
                <c:pt idx="2298">
                  <c:v>1.0599999999999981</c:v>
                </c:pt>
                <c:pt idx="2299">
                  <c:v>0.89999999999999714</c:v>
                </c:pt>
                <c:pt idx="2300">
                  <c:v>1.019999999999996</c:v>
                </c:pt>
                <c:pt idx="2301">
                  <c:v>1.1799999999999968</c:v>
                </c:pt>
                <c:pt idx="2302">
                  <c:v>1.0599999999999981</c:v>
                </c:pt>
                <c:pt idx="2303">
                  <c:v>1.1999999999999986</c:v>
                </c:pt>
                <c:pt idx="2304">
                  <c:v>1.1000000000000001</c:v>
                </c:pt>
                <c:pt idx="2305">
                  <c:v>0.72000000000000031</c:v>
                </c:pt>
                <c:pt idx="2306">
                  <c:v>0.7000000000000014</c:v>
                </c:pt>
                <c:pt idx="2307">
                  <c:v>0.83999999999999919</c:v>
                </c:pt>
                <c:pt idx="2308">
                  <c:v>0.91999999999999749</c:v>
                </c:pt>
                <c:pt idx="2309">
                  <c:v>0.97999999999999832</c:v>
                </c:pt>
                <c:pt idx="2310">
                  <c:v>1.3799999999999983</c:v>
                </c:pt>
                <c:pt idx="2311">
                  <c:v>1.5999999999999972</c:v>
                </c:pt>
                <c:pt idx="2312">
                  <c:v>1.9799999999999982</c:v>
                </c:pt>
                <c:pt idx="2313">
                  <c:v>2.0399999999999978</c:v>
                </c:pt>
                <c:pt idx="2314">
                  <c:v>1.8799999999999955</c:v>
                </c:pt>
                <c:pt idx="2315">
                  <c:v>1.8199999999999961</c:v>
                </c:pt>
                <c:pt idx="2316">
                  <c:v>1.6799999999999955</c:v>
                </c:pt>
                <c:pt idx="2317">
                  <c:v>1.2999999999999943</c:v>
                </c:pt>
                <c:pt idx="2318">
                  <c:v>1.339999999999995</c:v>
                </c:pt>
                <c:pt idx="2319">
                  <c:v>1.8599999999999965</c:v>
                </c:pt>
                <c:pt idx="2320">
                  <c:v>1.5999999999999943</c:v>
                </c:pt>
                <c:pt idx="2321">
                  <c:v>1.3599999999999937</c:v>
                </c:pt>
                <c:pt idx="2322">
                  <c:v>1.4199999999999959</c:v>
                </c:pt>
                <c:pt idx="2323">
                  <c:v>1.1599999999999966</c:v>
                </c:pt>
                <c:pt idx="2324">
                  <c:v>0.61999999999999889</c:v>
                </c:pt>
                <c:pt idx="2325">
                  <c:v>0.74000000000000055</c:v>
                </c:pt>
                <c:pt idx="2326">
                  <c:v>0.58000000000000118</c:v>
                </c:pt>
                <c:pt idx="2327">
                  <c:v>0.68000000000000116</c:v>
                </c:pt>
                <c:pt idx="2328">
                  <c:v>1.2400000000000033</c:v>
                </c:pt>
                <c:pt idx="2329">
                  <c:v>1.5199999999999989</c:v>
                </c:pt>
                <c:pt idx="2330">
                  <c:v>1.7800000000000011</c:v>
                </c:pt>
                <c:pt idx="2331">
                  <c:v>2.4</c:v>
                </c:pt>
                <c:pt idx="2332">
                  <c:v>2.4399999999999977</c:v>
                </c:pt>
                <c:pt idx="2333">
                  <c:v>2.1599999999999966</c:v>
                </c:pt>
                <c:pt idx="2334">
                  <c:v>2.2400000000000007</c:v>
                </c:pt>
                <c:pt idx="2335">
                  <c:v>2.4399999999999977</c:v>
                </c:pt>
                <c:pt idx="2336">
                  <c:v>2.3799999999999981</c:v>
                </c:pt>
                <c:pt idx="2337">
                  <c:v>2.6600000000000024</c:v>
                </c:pt>
                <c:pt idx="2338">
                  <c:v>2.7800000000000011</c:v>
                </c:pt>
                <c:pt idx="2339">
                  <c:v>2.9</c:v>
                </c:pt>
                <c:pt idx="2340">
                  <c:v>2.5</c:v>
                </c:pt>
                <c:pt idx="2341">
                  <c:v>2.2000000000000002</c:v>
                </c:pt>
                <c:pt idx="2342">
                  <c:v>2.2000000000000002</c:v>
                </c:pt>
                <c:pt idx="2343">
                  <c:v>1.5800000000000012</c:v>
                </c:pt>
                <c:pt idx="2344">
                  <c:v>1.3000000000000029</c:v>
                </c:pt>
                <c:pt idx="2345">
                  <c:v>1.4400000000000035</c:v>
                </c:pt>
                <c:pt idx="2346">
                  <c:v>1.7000000000000057</c:v>
                </c:pt>
                <c:pt idx="2347">
                  <c:v>1.6200000000000045</c:v>
                </c:pt>
                <c:pt idx="2348">
                  <c:v>1.9000000000000057</c:v>
                </c:pt>
                <c:pt idx="2349">
                  <c:v>1.7000000000000028</c:v>
                </c:pt>
                <c:pt idx="2350">
                  <c:v>1.3400000000000034</c:v>
                </c:pt>
                <c:pt idx="2351">
                  <c:v>1.0200000000000018</c:v>
                </c:pt>
                <c:pt idx="2352">
                  <c:v>1.0199999999999989</c:v>
                </c:pt>
                <c:pt idx="2353">
                  <c:v>1.1799999999999984</c:v>
                </c:pt>
                <c:pt idx="2354">
                  <c:v>1.4999999999999971</c:v>
                </c:pt>
                <c:pt idx="2355">
                  <c:v>1.8399999999999976</c:v>
                </c:pt>
                <c:pt idx="2356">
                  <c:v>1.5599999999999965</c:v>
                </c:pt>
                <c:pt idx="2357">
                  <c:v>1.3399999999999976</c:v>
                </c:pt>
                <c:pt idx="2358">
                  <c:v>1.5799999999999983</c:v>
                </c:pt>
                <c:pt idx="2359">
                  <c:v>1.4400000000000006</c:v>
                </c:pt>
                <c:pt idx="2360">
                  <c:v>1.2</c:v>
                </c:pt>
                <c:pt idx="2361">
                  <c:v>1.5000000000000029</c:v>
                </c:pt>
                <c:pt idx="2362">
                  <c:v>1.4400000000000035</c:v>
                </c:pt>
                <c:pt idx="2363">
                  <c:v>1.1200000000000017</c:v>
                </c:pt>
                <c:pt idx="2364">
                  <c:v>1.1600000000000024</c:v>
                </c:pt>
                <c:pt idx="2365">
                  <c:v>1.6400000000000035</c:v>
                </c:pt>
                <c:pt idx="2366">
                  <c:v>2.0400000000000005</c:v>
                </c:pt>
                <c:pt idx="2367">
                  <c:v>2.3200000000000016</c:v>
                </c:pt>
                <c:pt idx="2368">
                  <c:v>2.5600000000000023</c:v>
                </c:pt>
                <c:pt idx="2369">
                  <c:v>2.3800000000000012</c:v>
                </c:pt>
                <c:pt idx="2370">
                  <c:v>1.9</c:v>
                </c:pt>
                <c:pt idx="2371">
                  <c:v>1.4400000000000035</c:v>
                </c:pt>
                <c:pt idx="2372">
                  <c:v>1.480000000000004</c:v>
                </c:pt>
                <c:pt idx="2373">
                  <c:v>1.2000000000000028</c:v>
                </c:pt>
                <c:pt idx="2374">
                  <c:v>1.4800000000000011</c:v>
                </c:pt>
                <c:pt idx="2375">
                  <c:v>1.6000000000000028</c:v>
                </c:pt>
                <c:pt idx="2376">
                  <c:v>1.6</c:v>
                </c:pt>
                <c:pt idx="2377">
                  <c:v>1.1199999999999961</c:v>
                </c:pt>
                <c:pt idx="2378">
                  <c:v>1.2599999999999993</c:v>
                </c:pt>
                <c:pt idx="2379">
                  <c:v>1.0800000000000012</c:v>
                </c:pt>
                <c:pt idx="2380">
                  <c:v>1.3799999999999983</c:v>
                </c:pt>
                <c:pt idx="2381">
                  <c:v>1.6799999999999984</c:v>
                </c:pt>
                <c:pt idx="2382">
                  <c:v>1.8200000000000016</c:v>
                </c:pt>
                <c:pt idx="2383">
                  <c:v>1.9199999999999988</c:v>
                </c:pt>
                <c:pt idx="2384">
                  <c:v>1.9799999999999982</c:v>
                </c:pt>
                <c:pt idx="2385">
                  <c:v>1.6199999999999988</c:v>
                </c:pt>
                <c:pt idx="2386">
                  <c:v>1.5</c:v>
                </c:pt>
                <c:pt idx="2387">
                  <c:v>1.6999999999999971</c:v>
                </c:pt>
                <c:pt idx="2388">
                  <c:v>1.2799999999999983</c:v>
                </c:pt>
                <c:pt idx="2389">
                  <c:v>0.95999999999999941</c:v>
                </c:pt>
                <c:pt idx="2390">
                  <c:v>0.88000000000000111</c:v>
                </c:pt>
                <c:pt idx="2391">
                  <c:v>0.7</c:v>
                </c:pt>
                <c:pt idx="2392">
                  <c:v>0.60000000000000286</c:v>
                </c:pt>
                <c:pt idx="2393">
                  <c:v>0.52000000000000168</c:v>
                </c:pt>
                <c:pt idx="2394">
                  <c:v>0.74000000000000055</c:v>
                </c:pt>
                <c:pt idx="2395">
                  <c:v>0.8</c:v>
                </c:pt>
                <c:pt idx="2396">
                  <c:v>1</c:v>
                </c:pt>
                <c:pt idx="2397">
                  <c:v>0.94000000000000061</c:v>
                </c:pt>
                <c:pt idx="2398">
                  <c:v>1.4800000000000011</c:v>
                </c:pt>
                <c:pt idx="2399">
                  <c:v>1.680000000000001</c:v>
                </c:pt>
                <c:pt idx="2400">
                  <c:v>1.680000000000001</c:v>
                </c:pt>
                <c:pt idx="2401">
                  <c:v>1.6</c:v>
                </c:pt>
                <c:pt idx="2402">
                  <c:v>1.6399999999999977</c:v>
                </c:pt>
                <c:pt idx="2403">
                  <c:v>1.4199999999999988</c:v>
                </c:pt>
                <c:pt idx="2404">
                  <c:v>1.1400000000000006</c:v>
                </c:pt>
                <c:pt idx="2405">
                  <c:v>0.98000000000000109</c:v>
                </c:pt>
                <c:pt idx="2406">
                  <c:v>1.0000000000000029</c:v>
                </c:pt>
                <c:pt idx="2407">
                  <c:v>1.0000000000000029</c:v>
                </c:pt>
                <c:pt idx="2408">
                  <c:v>0.84000000000000341</c:v>
                </c:pt>
                <c:pt idx="2409">
                  <c:v>0.94000000000000339</c:v>
                </c:pt>
                <c:pt idx="2410">
                  <c:v>1.780000000000004</c:v>
                </c:pt>
                <c:pt idx="2411">
                  <c:v>1.6800000000000039</c:v>
                </c:pt>
                <c:pt idx="2412">
                  <c:v>1.6800000000000068</c:v>
                </c:pt>
                <c:pt idx="2413">
                  <c:v>2.0400000000000063</c:v>
                </c:pt>
                <c:pt idx="2414">
                  <c:v>2.2800000000000069</c:v>
                </c:pt>
                <c:pt idx="2415">
                  <c:v>1.6200000000000074</c:v>
                </c:pt>
                <c:pt idx="2416">
                  <c:v>1.5600000000000052</c:v>
                </c:pt>
                <c:pt idx="2417">
                  <c:v>1.7800000000000011</c:v>
                </c:pt>
                <c:pt idx="2418">
                  <c:v>1.4</c:v>
                </c:pt>
                <c:pt idx="2419">
                  <c:v>1.0400000000000005</c:v>
                </c:pt>
                <c:pt idx="2420">
                  <c:v>1.0799999999999983</c:v>
                </c:pt>
                <c:pt idx="2421">
                  <c:v>1.4799999999999982</c:v>
                </c:pt>
                <c:pt idx="2422">
                  <c:v>1.8400000000000005</c:v>
                </c:pt>
                <c:pt idx="2423">
                  <c:v>2.1400000000000006</c:v>
                </c:pt>
                <c:pt idx="2424">
                  <c:v>2.1599999999999993</c:v>
                </c:pt>
                <c:pt idx="2425">
                  <c:v>2.0799999999999983</c:v>
                </c:pt>
                <c:pt idx="2426">
                  <c:v>2.0400000000000005</c:v>
                </c:pt>
                <c:pt idx="2427">
                  <c:v>1.4400000000000006</c:v>
                </c:pt>
                <c:pt idx="2428">
                  <c:v>1.3800000000000012</c:v>
                </c:pt>
                <c:pt idx="2429">
                  <c:v>1.3800000000000012</c:v>
                </c:pt>
                <c:pt idx="2430">
                  <c:v>1.3800000000000012</c:v>
                </c:pt>
                <c:pt idx="2431">
                  <c:v>1.4599999999999995</c:v>
                </c:pt>
                <c:pt idx="2432">
                  <c:v>1.5799999999999983</c:v>
                </c:pt>
                <c:pt idx="2433">
                  <c:v>1.5399999999999978</c:v>
                </c:pt>
                <c:pt idx="2434">
                  <c:v>1.6599999999999966</c:v>
                </c:pt>
                <c:pt idx="2435">
                  <c:v>1.9799999999999982</c:v>
                </c:pt>
                <c:pt idx="2436">
                  <c:v>1.7</c:v>
                </c:pt>
                <c:pt idx="2437">
                  <c:v>1.8600000000000023</c:v>
                </c:pt>
                <c:pt idx="2438">
                  <c:v>1.9600000000000022</c:v>
                </c:pt>
                <c:pt idx="2439">
                  <c:v>1.7600000000000022</c:v>
                </c:pt>
                <c:pt idx="2440">
                  <c:v>1.5</c:v>
                </c:pt>
                <c:pt idx="2441">
                  <c:v>1.3400000000000005</c:v>
                </c:pt>
                <c:pt idx="2442">
                  <c:v>0.95999999999999941</c:v>
                </c:pt>
                <c:pt idx="2443">
                  <c:v>0.97999999999999832</c:v>
                </c:pt>
                <c:pt idx="2444">
                  <c:v>1.1399999999999977</c:v>
                </c:pt>
                <c:pt idx="2445">
                  <c:v>1.319999999999999</c:v>
                </c:pt>
                <c:pt idx="2446">
                  <c:v>1.5</c:v>
                </c:pt>
                <c:pt idx="2447">
                  <c:v>2.0199999999999987</c:v>
                </c:pt>
                <c:pt idx="2448">
                  <c:v>1.9599999999999995</c:v>
                </c:pt>
                <c:pt idx="2449">
                  <c:v>1.680000000000001</c:v>
                </c:pt>
                <c:pt idx="2450">
                  <c:v>1.4200000000000017</c:v>
                </c:pt>
                <c:pt idx="2451">
                  <c:v>1.6400000000000006</c:v>
                </c:pt>
                <c:pt idx="2452">
                  <c:v>1.3000000000000029</c:v>
                </c:pt>
                <c:pt idx="2453">
                  <c:v>1.2400000000000033</c:v>
                </c:pt>
                <c:pt idx="2454">
                  <c:v>1.7200000000000046</c:v>
                </c:pt>
                <c:pt idx="2455">
                  <c:v>1.7600000000000051</c:v>
                </c:pt>
                <c:pt idx="2456">
                  <c:v>1.5800000000000041</c:v>
                </c:pt>
                <c:pt idx="2457">
                  <c:v>1.7200000000000017</c:v>
                </c:pt>
                <c:pt idx="2458">
                  <c:v>2.080000000000001</c:v>
                </c:pt>
                <c:pt idx="2459">
                  <c:v>2.080000000000001</c:v>
                </c:pt>
                <c:pt idx="2460">
                  <c:v>2.2599999999999993</c:v>
                </c:pt>
                <c:pt idx="2461">
                  <c:v>2.0199999999999987</c:v>
                </c:pt>
                <c:pt idx="2462">
                  <c:v>1.8599999999999994</c:v>
                </c:pt>
                <c:pt idx="2463">
                  <c:v>1.7400000000000007</c:v>
                </c:pt>
                <c:pt idx="2464">
                  <c:v>1.6599999999999966</c:v>
                </c:pt>
                <c:pt idx="2465">
                  <c:v>1.6599999999999966</c:v>
                </c:pt>
                <c:pt idx="2466">
                  <c:v>2.1399999999999979</c:v>
                </c:pt>
                <c:pt idx="2467">
                  <c:v>2.0599999999999965</c:v>
                </c:pt>
                <c:pt idx="2468">
                  <c:v>1.5999999999999943</c:v>
                </c:pt>
                <c:pt idx="2469">
                  <c:v>1.6999999999999971</c:v>
                </c:pt>
                <c:pt idx="2470">
                  <c:v>1.8599999999999965</c:v>
                </c:pt>
                <c:pt idx="2471">
                  <c:v>1.2399999999999978</c:v>
                </c:pt>
                <c:pt idx="2472">
                  <c:v>1.1999999999999971</c:v>
                </c:pt>
                <c:pt idx="2473">
                  <c:v>1.0599999999999994</c:v>
                </c:pt>
                <c:pt idx="2474">
                  <c:v>0.69999999999999718</c:v>
                </c:pt>
                <c:pt idx="2475">
                  <c:v>0.5999999999999972</c:v>
                </c:pt>
                <c:pt idx="2476">
                  <c:v>0.89999999999999714</c:v>
                </c:pt>
                <c:pt idx="2477">
                  <c:v>1.3399999999999976</c:v>
                </c:pt>
                <c:pt idx="2478">
                  <c:v>2.0799999999999983</c:v>
                </c:pt>
                <c:pt idx="2479">
                  <c:v>2.3599999999999994</c:v>
                </c:pt>
                <c:pt idx="2480">
                  <c:v>2.1400000000000006</c:v>
                </c:pt>
                <c:pt idx="2481">
                  <c:v>2.3800000000000012</c:v>
                </c:pt>
                <c:pt idx="2482">
                  <c:v>2.2000000000000028</c:v>
                </c:pt>
                <c:pt idx="2483">
                  <c:v>2.1000000000000028</c:v>
                </c:pt>
                <c:pt idx="2484">
                  <c:v>2.0600000000000023</c:v>
                </c:pt>
                <c:pt idx="2485">
                  <c:v>2.680000000000001</c:v>
                </c:pt>
                <c:pt idx="2486">
                  <c:v>2.4800000000000013</c:v>
                </c:pt>
                <c:pt idx="2487">
                  <c:v>2.5000000000000027</c:v>
                </c:pt>
                <c:pt idx="2488">
                  <c:v>2.1800000000000042</c:v>
                </c:pt>
                <c:pt idx="2489">
                  <c:v>2.1400000000000032</c:v>
                </c:pt>
                <c:pt idx="2490">
                  <c:v>1.8200000000000045</c:v>
                </c:pt>
                <c:pt idx="2491">
                  <c:v>1.780000000000004</c:v>
                </c:pt>
                <c:pt idx="2492">
                  <c:v>1.9800000000000011</c:v>
                </c:pt>
                <c:pt idx="2493">
                  <c:v>2.319999999999999</c:v>
                </c:pt>
                <c:pt idx="2494">
                  <c:v>2.1</c:v>
                </c:pt>
                <c:pt idx="2495">
                  <c:v>2.080000000000001</c:v>
                </c:pt>
                <c:pt idx="2496">
                  <c:v>1.9</c:v>
                </c:pt>
                <c:pt idx="2497">
                  <c:v>1.5599999999999994</c:v>
                </c:pt>
                <c:pt idx="2498">
                  <c:v>1.2</c:v>
                </c:pt>
                <c:pt idx="2499">
                  <c:v>1.2199999999999989</c:v>
                </c:pt>
                <c:pt idx="2500">
                  <c:v>1.1599999999999995</c:v>
                </c:pt>
                <c:pt idx="2501">
                  <c:v>1.4199999999999988</c:v>
                </c:pt>
                <c:pt idx="2502">
                  <c:v>1.6</c:v>
                </c:pt>
                <c:pt idx="2503">
                  <c:v>1.6</c:v>
                </c:pt>
                <c:pt idx="2504">
                  <c:v>1.7200000000000017</c:v>
                </c:pt>
                <c:pt idx="2505">
                  <c:v>1.9</c:v>
                </c:pt>
                <c:pt idx="2506">
                  <c:v>1.8600000000000023</c:v>
                </c:pt>
                <c:pt idx="2507">
                  <c:v>1.7200000000000017</c:v>
                </c:pt>
                <c:pt idx="2508">
                  <c:v>1.9200000000000017</c:v>
                </c:pt>
                <c:pt idx="2509">
                  <c:v>2.1200000000000019</c:v>
                </c:pt>
                <c:pt idx="2510">
                  <c:v>2.2200000000000015</c:v>
                </c:pt>
                <c:pt idx="2511">
                  <c:v>2.3400000000000007</c:v>
                </c:pt>
                <c:pt idx="2512">
                  <c:v>2.680000000000001</c:v>
                </c:pt>
                <c:pt idx="2513">
                  <c:v>2.680000000000001</c:v>
                </c:pt>
                <c:pt idx="2514">
                  <c:v>2.6600000000000024</c:v>
                </c:pt>
                <c:pt idx="2515">
                  <c:v>2.4200000000000017</c:v>
                </c:pt>
                <c:pt idx="2516">
                  <c:v>2.0600000000000023</c:v>
                </c:pt>
                <c:pt idx="2517">
                  <c:v>1.5600000000000023</c:v>
                </c:pt>
                <c:pt idx="2518">
                  <c:v>1.2000000000000028</c:v>
                </c:pt>
                <c:pt idx="2519">
                  <c:v>1.1599999999999995</c:v>
                </c:pt>
                <c:pt idx="2520">
                  <c:v>1.3</c:v>
                </c:pt>
                <c:pt idx="2521">
                  <c:v>1.2199999999999989</c:v>
                </c:pt>
                <c:pt idx="2522">
                  <c:v>1.5399999999999978</c:v>
                </c:pt>
                <c:pt idx="2523">
                  <c:v>1.6399999999999977</c:v>
                </c:pt>
                <c:pt idx="2524">
                  <c:v>1.2400000000000007</c:v>
                </c:pt>
                <c:pt idx="2525">
                  <c:v>0.84000000000000052</c:v>
                </c:pt>
                <c:pt idx="2526">
                  <c:v>1.0400000000000005</c:v>
                </c:pt>
                <c:pt idx="2527">
                  <c:v>0.86000000000000232</c:v>
                </c:pt>
                <c:pt idx="2528">
                  <c:v>0.95999999999999941</c:v>
                </c:pt>
                <c:pt idx="2529">
                  <c:v>1.5599999999999994</c:v>
                </c:pt>
                <c:pt idx="2530">
                  <c:v>1.7</c:v>
                </c:pt>
                <c:pt idx="2531">
                  <c:v>2.2999999999999998</c:v>
                </c:pt>
                <c:pt idx="2532">
                  <c:v>2.1799999999999984</c:v>
                </c:pt>
                <c:pt idx="2533">
                  <c:v>2.4</c:v>
                </c:pt>
                <c:pt idx="2534">
                  <c:v>2</c:v>
                </c:pt>
                <c:pt idx="2535">
                  <c:v>2</c:v>
                </c:pt>
                <c:pt idx="2536">
                  <c:v>1.5599999999999994</c:v>
                </c:pt>
                <c:pt idx="2537">
                  <c:v>1.6200000000000017</c:v>
                </c:pt>
                <c:pt idx="2538">
                  <c:v>1.2600000000000022</c:v>
                </c:pt>
                <c:pt idx="2539">
                  <c:v>1.5000000000000029</c:v>
                </c:pt>
                <c:pt idx="2540">
                  <c:v>1.5000000000000029</c:v>
                </c:pt>
                <c:pt idx="2541">
                  <c:v>1.660000000000005</c:v>
                </c:pt>
                <c:pt idx="2542">
                  <c:v>1.4600000000000051</c:v>
                </c:pt>
                <c:pt idx="2543">
                  <c:v>1.5400000000000063</c:v>
                </c:pt>
                <c:pt idx="2544">
                  <c:v>1.3200000000000045</c:v>
                </c:pt>
                <c:pt idx="2545">
                  <c:v>1.5800000000000041</c:v>
                </c:pt>
                <c:pt idx="2546">
                  <c:v>1.4400000000000006</c:v>
                </c:pt>
                <c:pt idx="2547">
                  <c:v>1.7399999999999978</c:v>
                </c:pt>
                <c:pt idx="2548">
                  <c:v>1.6599999999999966</c:v>
                </c:pt>
                <c:pt idx="2549">
                  <c:v>1.8999999999999944</c:v>
                </c:pt>
                <c:pt idx="2550">
                  <c:v>1.3599999999999965</c:v>
                </c:pt>
                <c:pt idx="2551">
                  <c:v>1.1399999999999977</c:v>
                </c:pt>
                <c:pt idx="2552">
                  <c:v>1</c:v>
                </c:pt>
                <c:pt idx="2553">
                  <c:v>1.0599999999999994</c:v>
                </c:pt>
                <c:pt idx="2554">
                  <c:v>1.0200000000000018</c:v>
                </c:pt>
                <c:pt idx="2555">
                  <c:v>1.3799999999999983</c:v>
                </c:pt>
                <c:pt idx="2556">
                  <c:v>1.5</c:v>
                </c:pt>
                <c:pt idx="2557">
                  <c:v>1.7799999999999983</c:v>
                </c:pt>
                <c:pt idx="2558">
                  <c:v>1.8599999999999965</c:v>
                </c:pt>
                <c:pt idx="2559">
                  <c:v>1.6399999999999948</c:v>
                </c:pt>
                <c:pt idx="2560">
                  <c:v>1.2999999999999972</c:v>
                </c:pt>
                <c:pt idx="2561">
                  <c:v>1.3399999999999976</c:v>
                </c:pt>
                <c:pt idx="2562">
                  <c:v>0.89999999999999714</c:v>
                </c:pt>
                <c:pt idx="2563">
                  <c:v>0.99999999999999711</c:v>
                </c:pt>
                <c:pt idx="2564">
                  <c:v>0.98000000000000109</c:v>
                </c:pt>
                <c:pt idx="2565">
                  <c:v>1.0199999999999989</c:v>
                </c:pt>
                <c:pt idx="2566">
                  <c:v>0.69999999999999718</c:v>
                </c:pt>
                <c:pt idx="2567">
                  <c:v>0.87999999999999834</c:v>
                </c:pt>
                <c:pt idx="2568">
                  <c:v>0.64000000000000057</c:v>
                </c:pt>
                <c:pt idx="2569">
                  <c:v>0.94000000000000061</c:v>
                </c:pt>
                <c:pt idx="2570">
                  <c:v>1.3400000000000034</c:v>
                </c:pt>
                <c:pt idx="2571">
                  <c:v>1.480000000000004</c:v>
                </c:pt>
                <c:pt idx="2572">
                  <c:v>1.5000000000000029</c:v>
                </c:pt>
                <c:pt idx="2573">
                  <c:v>1.6000000000000028</c:v>
                </c:pt>
                <c:pt idx="2574">
                  <c:v>1.0400000000000005</c:v>
                </c:pt>
                <c:pt idx="2575">
                  <c:v>0.88000000000000111</c:v>
                </c:pt>
                <c:pt idx="2576">
                  <c:v>1.1799999999999984</c:v>
                </c:pt>
                <c:pt idx="2577">
                  <c:v>1.0400000000000005</c:v>
                </c:pt>
                <c:pt idx="2578">
                  <c:v>0.87999999999999834</c:v>
                </c:pt>
                <c:pt idx="2579">
                  <c:v>1.1199999999999988</c:v>
                </c:pt>
                <c:pt idx="2580">
                  <c:v>1.2999999999999972</c:v>
                </c:pt>
                <c:pt idx="2581">
                  <c:v>0.94000000000000061</c:v>
                </c:pt>
                <c:pt idx="2582">
                  <c:v>1.2</c:v>
                </c:pt>
                <c:pt idx="2583">
                  <c:v>1.1000000000000028</c:v>
                </c:pt>
                <c:pt idx="2584">
                  <c:v>1.5400000000000034</c:v>
                </c:pt>
                <c:pt idx="2585">
                  <c:v>1.3000000000000029</c:v>
                </c:pt>
                <c:pt idx="2586">
                  <c:v>1.7800000000000011</c:v>
                </c:pt>
                <c:pt idx="2587">
                  <c:v>1.7200000000000017</c:v>
                </c:pt>
                <c:pt idx="2588">
                  <c:v>2.080000000000001</c:v>
                </c:pt>
                <c:pt idx="2589">
                  <c:v>1.5600000000000023</c:v>
                </c:pt>
                <c:pt idx="2590">
                  <c:v>1.4200000000000046</c:v>
                </c:pt>
                <c:pt idx="2591">
                  <c:v>1.0200000000000045</c:v>
                </c:pt>
                <c:pt idx="2592">
                  <c:v>0.78000000000000402</c:v>
                </c:pt>
                <c:pt idx="2593">
                  <c:v>0.50000000000000289</c:v>
                </c:pt>
                <c:pt idx="2594">
                  <c:v>0.84000000000000052</c:v>
                </c:pt>
                <c:pt idx="2595">
                  <c:v>1</c:v>
                </c:pt>
                <c:pt idx="2596">
                  <c:v>0.86000000000000232</c:v>
                </c:pt>
                <c:pt idx="2597">
                  <c:v>0.82000000000000173</c:v>
                </c:pt>
                <c:pt idx="2598">
                  <c:v>0.92000000000000459</c:v>
                </c:pt>
                <c:pt idx="2599">
                  <c:v>0.92000000000000459</c:v>
                </c:pt>
                <c:pt idx="2600">
                  <c:v>0.94000000000000339</c:v>
                </c:pt>
                <c:pt idx="2601">
                  <c:v>1.3400000000000005</c:v>
                </c:pt>
                <c:pt idx="2602">
                  <c:v>1.5400000000000005</c:v>
                </c:pt>
                <c:pt idx="2603">
                  <c:v>1.9799999999999982</c:v>
                </c:pt>
                <c:pt idx="2604">
                  <c:v>2</c:v>
                </c:pt>
                <c:pt idx="2605">
                  <c:v>2.319999999999999</c:v>
                </c:pt>
                <c:pt idx="2606">
                  <c:v>1.9799999999999982</c:v>
                </c:pt>
                <c:pt idx="2607">
                  <c:v>2.4599999999999995</c:v>
                </c:pt>
                <c:pt idx="2608">
                  <c:v>2</c:v>
                </c:pt>
                <c:pt idx="2609">
                  <c:v>1.7799999999999983</c:v>
                </c:pt>
                <c:pt idx="2610">
                  <c:v>1.6200000000000017</c:v>
                </c:pt>
                <c:pt idx="2611">
                  <c:v>1.980000000000004</c:v>
                </c:pt>
                <c:pt idx="2612">
                  <c:v>1.8400000000000034</c:v>
                </c:pt>
                <c:pt idx="2613">
                  <c:v>1.9600000000000051</c:v>
                </c:pt>
                <c:pt idx="2614">
                  <c:v>2.3600000000000052</c:v>
                </c:pt>
                <c:pt idx="2615">
                  <c:v>2.0200000000000018</c:v>
                </c:pt>
                <c:pt idx="2616">
                  <c:v>1.8800000000000012</c:v>
                </c:pt>
                <c:pt idx="2617">
                  <c:v>1.680000000000001</c:v>
                </c:pt>
                <c:pt idx="2618">
                  <c:v>2.099999999999997</c:v>
                </c:pt>
                <c:pt idx="2619">
                  <c:v>1.8799999999999983</c:v>
                </c:pt>
                <c:pt idx="2620">
                  <c:v>2.1199999999999988</c:v>
                </c:pt>
                <c:pt idx="2621">
                  <c:v>2.2000000000000002</c:v>
                </c:pt>
                <c:pt idx="2622">
                  <c:v>2.3200000000000016</c:v>
                </c:pt>
                <c:pt idx="2623">
                  <c:v>2.3800000000000039</c:v>
                </c:pt>
                <c:pt idx="2624">
                  <c:v>2.1800000000000042</c:v>
                </c:pt>
                <c:pt idx="2625">
                  <c:v>2.6000000000000059</c:v>
                </c:pt>
                <c:pt idx="2626">
                  <c:v>2.5400000000000063</c:v>
                </c:pt>
                <c:pt idx="2627">
                  <c:v>2.2000000000000028</c:v>
                </c:pt>
                <c:pt idx="2628">
                  <c:v>1.9200000000000017</c:v>
                </c:pt>
                <c:pt idx="2629">
                  <c:v>2.2200000000000015</c:v>
                </c:pt>
                <c:pt idx="2630">
                  <c:v>1.7800000000000011</c:v>
                </c:pt>
                <c:pt idx="2631">
                  <c:v>1.9799999999999982</c:v>
                </c:pt>
                <c:pt idx="2632">
                  <c:v>1.8</c:v>
                </c:pt>
                <c:pt idx="2633">
                  <c:v>1.3400000000000005</c:v>
                </c:pt>
                <c:pt idx="2634">
                  <c:v>1.0599999999999994</c:v>
                </c:pt>
                <c:pt idx="2635">
                  <c:v>0.93999999999999773</c:v>
                </c:pt>
                <c:pt idx="2636">
                  <c:v>0.85999999999999654</c:v>
                </c:pt>
                <c:pt idx="2637">
                  <c:v>0.99999999999999711</c:v>
                </c:pt>
                <c:pt idx="2638">
                  <c:v>1.0599999999999994</c:v>
                </c:pt>
                <c:pt idx="2639">
                  <c:v>1.0200000000000018</c:v>
                </c:pt>
                <c:pt idx="2640">
                  <c:v>1.1600000000000024</c:v>
                </c:pt>
                <c:pt idx="2641">
                  <c:v>0.86000000000000509</c:v>
                </c:pt>
                <c:pt idx="2642">
                  <c:v>1.0200000000000045</c:v>
                </c:pt>
                <c:pt idx="2643">
                  <c:v>1.2400000000000033</c:v>
                </c:pt>
                <c:pt idx="2644">
                  <c:v>0.62000000000000166</c:v>
                </c:pt>
                <c:pt idx="2645">
                  <c:v>0.36000000000000226</c:v>
                </c:pt>
                <c:pt idx="2646">
                  <c:v>0.24000000000000057</c:v>
                </c:pt>
                <c:pt idx="2647">
                  <c:v>-3.9999999999997725E-2</c:v>
                </c:pt>
                <c:pt idx="2648">
                  <c:v>2.0000000000001704E-2</c:v>
                </c:pt>
                <c:pt idx="2649">
                  <c:v>0.82000000000000173</c:v>
                </c:pt>
                <c:pt idx="2650">
                  <c:v>0.9600000000000023</c:v>
                </c:pt>
                <c:pt idx="2651">
                  <c:v>1.1000000000000028</c:v>
                </c:pt>
                <c:pt idx="2652">
                  <c:v>1.1400000000000035</c:v>
                </c:pt>
                <c:pt idx="2653">
                  <c:v>1.1400000000000035</c:v>
                </c:pt>
                <c:pt idx="2654">
                  <c:v>1.0400000000000034</c:v>
                </c:pt>
                <c:pt idx="2655">
                  <c:v>1.180000000000001</c:v>
                </c:pt>
                <c:pt idx="2656">
                  <c:v>1.2400000000000033</c:v>
                </c:pt>
                <c:pt idx="2657">
                  <c:v>1.5599999999999994</c:v>
                </c:pt>
                <c:pt idx="2658">
                  <c:v>1.5400000000000005</c:v>
                </c:pt>
                <c:pt idx="2659">
                  <c:v>1.6599999999999995</c:v>
                </c:pt>
                <c:pt idx="2660">
                  <c:v>1.4400000000000006</c:v>
                </c:pt>
                <c:pt idx="2661">
                  <c:v>1.3599999999999994</c:v>
                </c:pt>
                <c:pt idx="2662">
                  <c:v>1</c:v>
                </c:pt>
                <c:pt idx="2663">
                  <c:v>0.83999999999999775</c:v>
                </c:pt>
                <c:pt idx="2664">
                  <c:v>0.43999999999999773</c:v>
                </c:pt>
                <c:pt idx="2665">
                  <c:v>0.61999999999999889</c:v>
                </c:pt>
                <c:pt idx="2666">
                  <c:v>0.83999999999999775</c:v>
                </c:pt>
                <c:pt idx="2667">
                  <c:v>1.0799999999999983</c:v>
                </c:pt>
                <c:pt idx="2668">
                  <c:v>0.97999999999999832</c:v>
                </c:pt>
                <c:pt idx="2669">
                  <c:v>1.1199999999999988</c:v>
                </c:pt>
                <c:pt idx="2670">
                  <c:v>0.95999999999999663</c:v>
                </c:pt>
                <c:pt idx="2671">
                  <c:v>0.81999999999999607</c:v>
                </c:pt>
                <c:pt idx="2672">
                  <c:v>0.3999999999999943</c:v>
                </c:pt>
                <c:pt idx="2673">
                  <c:v>0.35999999999999377</c:v>
                </c:pt>
                <c:pt idx="2674">
                  <c:v>0.33999999999999486</c:v>
                </c:pt>
                <c:pt idx="2675">
                  <c:v>-6.0000000000002274E-2</c:v>
                </c:pt>
                <c:pt idx="2676">
                  <c:v>-0.58000000000000118</c:v>
                </c:pt>
                <c:pt idx="2677">
                  <c:v>-0.83999999999999775</c:v>
                </c:pt>
                <c:pt idx="2678">
                  <c:v>-1.219999999999996</c:v>
                </c:pt>
                <c:pt idx="2679">
                  <c:v>-1.4199999999999959</c:v>
                </c:pt>
                <c:pt idx="2680">
                  <c:v>-1.5599999999999965</c:v>
                </c:pt>
                <c:pt idx="2681">
                  <c:v>-1.2399999999999949</c:v>
                </c:pt>
                <c:pt idx="2682">
                  <c:v>-0.87999999999999545</c:v>
                </c:pt>
                <c:pt idx="2683">
                  <c:v>-0.43999999999999773</c:v>
                </c:pt>
                <c:pt idx="2684">
                  <c:v>-0.15999999999999942</c:v>
                </c:pt>
                <c:pt idx="2685">
                  <c:v>-4.000000000000057E-2</c:v>
                </c:pt>
                <c:pt idx="2686">
                  <c:v>-8.000000000000114E-2</c:v>
                </c:pt>
                <c:pt idx="2687">
                  <c:v>-0.1200000000000017</c:v>
                </c:pt>
                <c:pt idx="2688">
                  <c:v>-0.52000000000000024</c:v>
                </c:pt>
                <c:pt idx="2689">
                  <c:v>-0.58000000000000118</c:v>
                </c:pt>
                <c:pt idx="2690">
                  <c:v>-0.10000000000000142</c:v>
                </c:pt>
                <c:pt idx="2691">
                  <c:v>7.9999999999996879E-2</c:v>
                </c:pt>
                <c:pt idx="2692">
                  <c:v>-0.16000000000000228</c:v>
                </c:pt>
                <c:pt idx="2693">
                  <c:v>5.9999999999996591E-2</c:v>
                </c:pt>
                <c:pt idx="2694">
                  <c:v>0.11999999999999744</c:v>
                </c:pt>
                <c:pt idx="2695">
                  <c:v>0.21999999999999886</c:v>
                </c:pt>
                <c:pt idx="2696">
                  <c:v>-8.000000000000114E-2</c:v>
                </c:pt>
                <c:pt idx="2697">
                  <c:v>5.9999999999998013E-2</c:v>
                </c:pt>
                <c:pt idx="2698">
                  <c:v>-0.14000000000000057</c:v>
                </c:pt>
                <c:pt idx="2699">
                  <c:v>-0.27999999999999969</c:v>
                </c:pt>
                <c:pt idx="2700">
                  <c:v>-0.54000000000000059</c:v>
                </c:pt>
                <c:pt idx="2701">
                  <c:v>-0.86000000000000087</c:v>
                </c:pt>
                <c:pt idx="2702">
                  <c:v>-0.66000000000000081</c:v>
                </c:pt>
                <c:pt idx="2703">
                  <c:v>-0.46000000000000085</c:v>
                </c:pt>
                <c:pt idx="2704">
                  <c:v>-0.68000000000000116</c:v>
                </c:pt>
                <c:pt idx="2705">
                  <c:v>-0.66000000000000081</c:v>
                </c:pt>
                <c:pt idx="2706">
                  <c:v>-0.45999999999999941</c:v>
                </c:pt>
                <c:pt idx="2707">
                  <c:v>-0.41999999999999887</c:v>
                </c:pt>
                <c:pt idx="2708">
                  <c:v>-0.41999999999999887</c:v>
                </c:pt>
                <c:pt idx="2709">
                  <c:v>-0.37999999999999828</c:v>
                </c:pt>
                <c:pt idx="2710">
                  <c:v>-0.49999999999999856</c:v>
                </c:pt>
                <c:pt idx="2711">
                  <c:v>-0.5</c:v>
                </c:pt>
                <c:pt idx="2712">
                  <c:v>-0.64000000000000057</c:v>
                </c:pt>
                <c:pt idx="2713">
                  <c:v>-0.6</c:v>
                </c:pt>
                <c:pt idx="2714">
                  <c:v>-0.46000000000000085</c:v>
                </c:pt>
                <c:pt idx="2715">
                  <c:v>-0.5</c:v>
                </c:pt>
                <c:pt idx="2716">
                  <c:v>-0.4</c:v>
                </c:pt>
                <c:pt idx="2717">
                  <c:v>-7.999999999999971E-2</c:v>
                </c:pt>
                <c:pt idx="2718">
                  <c:v>-0.32000000000000028</c:v>
                </c:pt>
                <c:pt idx="2719">
                  <c:v>0</c:v>
                </c:pt>
                <c:pt idx="2720">
                  <c:v>-4.000000000000057E-2</c:v>
                </c:pt>
                <c:pt idx="2721">
                  <c:v>0.3</c:v>
                </c:pt>
                <c:pt idx="2722">
                  <c:v>-0.13999999999999915</c:v>
                </c:pt>
                <c:pt idx="2723">
                  <c:v>0.16000000000000086</c:v>
                </c:pt>
                <c:pt idx="2724">
                  <c:v>0.4799999999999997</c:v>
                </c:pt>
                <c:pt idx="2725">
                  <c:v>0.93999999999999917</c:v>
                </c:pt>
                <c:pt idx="2726">
                  <c:v>1.0400000000000005</c:v>
                </c:pt>
                <c:pt idx="2727">
                  <c:v>2.1799999999999997</c:v>
                </c:pt>
                <c:pt idx="2728">
                  <c:v>2.78</c:v>
                </c:pt>
                <c:pt idx="2729">
                  <c:v>2.8200000000000003</c:v>
                </c:pt>
                <c:pt idx="2730">
                  <c:v>3.0400000000000005</c:v>
                </c:pt>
                <c:pt idx="2731">
                  <c:v>3.339999999999999</c:v>
                </c:pt>
                <c:pt idx="2732">
                  <c:v>2.7599999999999993</c:v>
                </c:pt>
                <c:pt idx="2733">
                  <c:v>2.78</c:v>
                </c:pt>
                <c:pt idx="2734">
                  <c:v>2.9800000000000013</c:v>
                </c:pt>
                <c:pt idx="2735">
                  <c:v>3.1200000000000019</c:v>
                </c:pt>
                <c:pt idx="2736">
                  <c:v>3.5200000000000031</c:v>
                </c:pt>
                <c:pt idx="2737">
                  <c:v>4.1000000000000032</c:v>
                </c:pt>
                <c:pt idx="2738">
                  <c:v>4.3000000000000025</c:v>
                </c:pt>
                <c:pt idx="2739">
                  <c:v>4.5600000000000023</c:v>
                </c:pt>
                <c:pt idx="2740">
                  <c:v>4.900000000000003</c:v>
                </c:pt>
                <c:pt idx="2741">
                  <c:v>4.7200000000000015</c:v>
                </c:pt>
                <c:pt idx="2742">
                  <c:v>4.5200000000000014</c:v>
                </c:pt>
                <c:pt idx="2743">
                  <c:v>4.5800000000000027</c:v>
                </c:pt>
                <c:pt idx="2744">
                  <c:v>4.6400000000000032</c:v>
                </c:pt>
                <c:pt idx="2745">
                  <c:v>4.3400000000000016</c:v>
                </c:pt>
                <c:pt idx="2746">
                  <c:v>4.4200000000000035</c:v>
                </c:pt>
                <c:pt idx="2747">
                  <c:v>4.5600000000000023</c:v>
                </c:pt>
                <c:pt idx="2748">
                  <c:v>4.5200000000000014</c:v>
                </c:pt>
                <c:pt idx="2749">
                  <c:v>3.8599999999999994</c:v>
                </c:pt>
                <c:pt idx="2750">
                  <c:v>3.919999999999999</c:v>
                </c:pt>
                <c:pt idx="2751">
                  <c:v>3.7199999999999989</c:v>
                </c:pt>
                <c:pt idx="2752">
                  <c:v>3.6</c:v>
                </c:pt>
                <c:pt idx="2753">
                  <c:v>3.5</c:v>
                </c:pt>
                <c:pt idx="2754">
                  <c:v>3.2200000000000015</c:v>
                </c:pt>
                <c:pt idx="2755">
                  <c:v>2.8200000000000047</c:v>
                </c:pt>
                <c:pt idx="2756">
                  <c:v>2.3000000000000029</c:v>
                </c:pt>
                <c:pt idx="2757">
                  <c:v>1.6600000000000024</c:v>
                </c:pt>
                <c:pt idx="2758">
                  <c:v>0.9</c:v>
                </c:pt>
                <c:pt idx="2759">
                  <c:v>0.8</c:v>
                </c:pt>
                <c:pt idx="2760">
                  <c:v>0.37999999999999828</c:v>
                </c:pt>
                <c:pt idx="2761">
                  <c:v>0.35999999999999943</c:v>
                </c:pt>
                <c:pt idx="2762">
                  <c:v>0.2</c:v>
                </c:pt>
                <c:pt idx="2763">
                  <c:v>-3.9999999999997725E-2</c:v>
                </c:pt>
                <c:pt idx="2764">
                  <c:v>-0.27999999999999831</c:v>
                </c:pt>
                <c:pt idx="2765">
                  <c:v>-0.6</c:v>
                </c:pt>
                <c:pt idx="2766">
                  <c:v>-0.94000000000000061</c:v>
                </c:pt>
                <c:pt idx="2767">
                  <c:v>-1.0600000000000023</c:v>
                </c:pt>
                <c:pt idx="2768">
                  <c:v>-0.64000000000000201</c:v>
                </c:pt>
                <c:pt idx="2769">
                  <c:v>-0.64000000000000346</c:v>
                </c:pt>
                <c:pt idx="2770">
                  <c:v>-0.440000000000002</c:v>
                </c:pt>
                <c:pt idx="2771">
                  <c:v>-0.38000000000000111</c:v>
                </c:pt>
                <c:pt idx="2772">
                  <c:v>-0.54000000000000059</c:v>
                </c:pt>
                <c:pt idx="2773">
                  <c:v>-0.52000000000000313</c:v>
                </c:pt>
                <c:pt idx="2774">
                  <c:v>0.15999999999999942</c:v>
                </c:pt>
                <c:pt idx="2775">
                  <c:v>0.7</c:v>
                </c:pt>
                <c:pt idx="2776">
                  <c:v>1.3</c:v>
                </c:pt>
                <c:pt idx="2777">
                  <c:v>2.3200000000000016</c:v>
                </c:pt>
                <c:pt idx="2778">
                  <c:v>2.8200000000000047</c:v>
                </c:pt>
                <c:pt idx="2779">
                  <c:v>2.6400000000000019</c:v>
                </c:pt>
                <c:pt idx="2780">
                  <c:v>2.4600000000000022</c:v>
                </c:pt>
                <c:pt idx="2781">
                  <c:v>2.180000000000001</c:v>
                </c:pt>
                <c:pt idx="2782">
                  <c:v>2.2000000000000002</c:v>
                </c:pt>
                <c:pt idx="2783">
                  <c:v>2.5</c:v>
                </c:pt>
                <c:pt idx="2784">
                  <c:v>2.5600000000000023</c:v>
                </c:pt>
                <c:pt idx="2785">
                  <c:v>2.3400000000000007</c:v>
                </c:pt>
                <c:pt idx="2786">
                  <c:v>2.3600000000000008</c:v>
                </c:pt>
                <c:pt idx="2787">
                  <c:v>2.1000000000000014</c:v>
                </c:pt>
                <c:pt idx="2788">
                  <c:v>1.6999999999999986</c:v>
                </c:pt>
                <c:pt idx="2789">
                  <c:v>1.7399999999999978</c:v>
                </c:pt>
                <c:pt idx="2790">
                  <c:v>2.0799999999999983</c:v>
                </c:pt>
                <c:pt idx="2791">
                  <c:v>1.7999999999999972</c:v>
                </c:pt>
                <c:pt idx="2792">
                  <c:v>1.6799999999999984</c:v>
                </c:pt>
                <c:pt idx="2793">
                  <c:v>0.92000000000000171</c:v>
                </c:pt>
                <c:pt idx="2794">
                  <c:v>0.4600000000000023</c:v>
                </c:pt>
                <c:pt idx="2795">
                  <c:v>0.42000000000000454</c:v>
                </c:pt>
                <c:pt idx="2796">
                  <c:v>0.46000000000000513</c:v>
                </c:pt>
                <c:pt idx="2797">
                  <c:v>-0.27999999999999547</c:v>
                </c:pt>
                <c:pt idx="2798">
                  <c:v>-0.41999999999999887</c:v>
                </c:pt>
                <c:pt idx="2799">
                  <c:v>-0.55999999999999805</c:v>
                </c:pt>
                <c:pt idx="2800">
                  <c:v>-1.1200000000000003</c:v>
                </c:pt>
                <c:pt idx="2801">
                  <c:v>-1.5400000000000005</c:v>
                </c:pt>
                <c:pt idx="2802">
                  <c:v>-1.4600000000000022</c:v>
                </c:pt>
                <c:pt idx="2803">
                  <c:v>-1.4399999999999991</c:v>
                </c:pt>
                <c:pt idx="2804">
                  <c:v>-1.3200000000000016</c:v>
                </c:pt>
                <c:pt idx="2805">
                  <c:v>-1.4600000000000022</c:v>
                </c:pt>
                <c:pt idx="2806">
                  <c:v>-1.3200000000000016</c:v>
                </c:pt>
                <c:pt idx="2807">
                  <c:v>-0.88000000000000111</c:v>
                </c:pt>
                <c:pt idx="2808">
                  <c:v>-0.56000000000000227</c:v>
                </c:pt>
                <c:pt idx="2809">
                  <c:v>-0.20000000000000143</c:v>
                </c:pt>
                <c:pt idx="2810">
                  <c:v>0.51999999999999891</c:v>
                </c:pt>
                <c:pt idx="2811">
                  <c:v>1.3799999999999997</c:v>
                </c:pt>
                <c:pt idx="2812">
                  <c:v>1.9200000000000004</c:v>
                </c:pt>
                <c:pt idx="2813">
                  <c:v>2.1400000000000006</c:v>
                </c:pt>
                <c:pt idx="2814">
                  <c:v>2.580000000000001</c:v>
                </c:pt>
                <c:pt idx="2815">
                  <c:v>2.920000000000003</c:v>
                </c:pt>
                <c:pt idx="2816">
                  <c:v>3.4400000000000022</c:v>
                </c:pt>
                <c:pt idx="2817">
                  <c:v>3.740000000000002</c:v>
                </c:pt>
                <c:pt idx="2818">
                  <c:v>4.3</c:v>
                </c:pt>
                <c:pt idx="2819">
                  <c:v>4.4599999999999982</c:v>
                </c:pt>
                <c:pt idx="2820">
                  <c:v>4.7799999999999985</c:v>
                </c:pt>
                <c:pt idx="2821">
                  <c:v>4.7199999999999971</c:v>
                </c:pt>
                <c:pt idx="2822">
                  <c:v>4.8799999999999972</c:v>
                </c:pt>
                <c:pt idx="2823">
                  <c:v>4.8199999999999985</c:v>
                </c:pt>
                <c:pt idx="2824">
                  <c:v>4.8599999999999994</c:v>
                </c:pt>
                <c:pt idx="2825">
                  <c:v>5.2399999999999993</c:v>
                </c:pt>
                <c:pt idx="2826">
                  <c:v>5.0599999999999996</c:v>
                </c:pt>
                <c:pt idx="2827">
                  <c:v>5</c:v>
                </c:pt>
                <c:pt idx="2828">
                  <c:v>5.0599999999999996</c:v>
                </c:pt>
                <c:pt idx="2829">
                  <c:v>5.1199999999999992</c:v>
                </c:pt>
                <c:pt idx="2830">
                  <c:v>4.4199999999999964</c:v>
                </c:pt>
                <c:pt idx="2831">
                  <c:v>4.4599999999999964</c:v>
                </c:pt>
                <c:pt idx="2832">
                  <c:v>4.0399999999999974</c:v>
                </c:pt>
                <c:pt idx="2833">
                  <c:v>4.0799999999999983</c:v>
                </c:pt>
                <c:pt idx="2834">
                  <c:v>3.9</c:v>
                </c:pt>
                <c:pt idx="2835">
                  <c:v>3.8000000000000029</c:v>
                </c:pt>
                <c:pt idx="2836">
                  <c:v>3.3600000000000052</c:v>
                </c:pt>
                <c:pt idx="2837">
                  <c:v>3.1600000000000024</c:v>
                </c:pt>
                <c:pt idx="2838">
                  <c:v>2.8000000000000029</c:v>
                </c:pt>
                <c:pt idx="2839">
                  <c:v>2.0800000000000041</c:v>
                </c:pt>
                <c:pt idx="2840">
                  <c:v>1.9400000000000035</c:v>
                </c:pt>
                <c:pt idx="2841">
                  <c:v>2.1600000000000024</c:v>
                </c:pt>
                <c:pt idx="2842">
                  <c:v>2.0600000000000049</c:v>
                </c:pt>
                <c:pt idx="2843">
                  <c:v>1.9200000000000017</c:v>
                </c:pt>
                <c:pt idx="2844">
                  <c:v>1.8</c:v>
                </c:pt>
                <c:pt idx="2845">
                  <c:v>1.5599999999999994</c:v>
                </c:pt>
                <c:pt idx="2846">
                  <c:v>0.68000000000000116</c:v>
                </c:pt>
                <c:pt idx="2847">
                  <c:v>0.27999999999999831</c:v>
                </c:pt>
                <c:pt idx="2848">
                  <c:v>-0.25999999999999945</c:v>
                </c:pt>
                <c:pt idx="2849">
                  <c:v>-0.84000000000000052</c:v>
                </c:pt>
                <c:pt idx="2850">
                  <c:v>-1.3799999999999983</c:v>
                </c:pt>
                <c:pt idx="2851">
                  <c:v>-1.3</c:v>
                </c:pt>
                <c:pt idx="2852">
                  <c:v>-1.8599999999999994</c:v>
                </c:pt>
                <c:pt idx="2853">
                  <c:v>-2.0400000000000005</c:v>
                </c:pt>
                <c:pt idx="2854">
                  <c:v>-1.9399999999999977</c:v>
                </c:pt>
                <c:pt idx="2855">
                  <c:v>-1.9800000000000011</c:v>
                </c:pt>
                <c:pt idx="2856">
                  <c:v>-2.1600000000000024</c:v>
                </c:pt>
                <c:pt idx="2857">
                  <c:v>-2.2400000000000007</c:v>
                </c:pt>
                <c:pt idx="2858">
                  <c:v>-2.2000000000000002</c:v>
                </c:pt>
                <c:pt idx="2859">
                  <c:v>-2.3800000000000012</c:v>
                </c:pt>
                <c:pt idx="2860">
                  <c:v>-2.5</c:v>
                </c:pt>
                <c:pt idx="2861">
                  <c:v>-2.5400000000000005</c:v>
                </c:pt>
                <c:pt idx="2862">
                  <c:v>-2.180000000000001</c:v>
                </c:pt>
                <c:pt idx="2863">
                  <c:v>-1.8400000000000005</c:v>
                </c:pt>
                <c:pt idx="2864">
                  <c:v>-1.2199999999999989</c:v>
                </c:pt>
                <c:pt idx="2865">
                  <c:v>-0.91999999999999882</c:v>
                </c:pt>
                <c:pt idx="2866">
                  <c:v>-0.19999999999999715</c:v>
                </c:pt>
                <c:pt idx="2867">
                  <c:v>0.18000000000000399</c:v>
                </c:pt>
                <c:pt idx="2868">
                  <c:v>2.0000000000003126E-2</c:v>
                </c:pt>
                <c:pt idx="2869">
                  <c:v>0.54000000000000203</c:v>
                </c:pt>
                <c:pt idx="2870">
                  <c:v>1.3000000000000029</c:v>
                </c:pt>
                <c:pt idx="2871">
                  <c:v>1.3200000000000016</c:v>
                </c:pt>
                <c:pt idx="2872">
                  <c:v>1.8600000000000008</c:v>
                </c:pt>
                <c:pt idx="2873">
                  <c:v>2.5400000000000018</c:v>
                </c:pt>
                <c:pt idx="2874">
                  <c:v>2.6000000000000014</c:v>
                </c:pt>
                <c:pt idx="2875">
                  <c:v>2.6599999999999993</c:v>
                </c:pt>
                <c:pt idx="2876">
                  <c:v>2.7399999999999993</c:v>
                </c:pt>
                <c:pt idx="2877">
                  <c:v>2.6799999999999984</c:v>
                </c:pt>
                <c:pt idx="2878">
                  <c:v>3.0399999999999991</c:v>
                </c:pt>
                <c:pt idx="2879">
                  <c:v>3.0600000000000009</c:v>
                </c:pt>
                <c:pt idx="2880">
                  <c:v>3.4000000000000012</c:v>
                </c:pt>
                <c:pt idx="2881">
                  <c:v>3.9400000000000004</c:v>
                </c:pt>
                <c:pt idx="2882">
                  <c:v>4.3800000000000008</c:v>
                </c:pt>
                <c:pt idx="2883">
                  <c:v>4.3</c:v>
                </c:pt>
                <c:pt idx="2884">
                  <c:v>4.6199999999999992</c:v>
                </c:pt>
                <c:pt idx="2885">
                  <c:v>4.5199999999999987</c:v>
                </c:pt>
                <c:pt idx="2886">
                  <c:v>4.3800000000000008</c:v>
                </c:pt>
                <c:pt idx="2887">
                  <c:v>4.0400000000000009</c:v>
                </c:pt>
                <c:pt idx="2888">
                  <c:v>4.1199999999999992</c:v>
                </c:pt>
                <c:pt idx="2889">
                  <c:v>3.9999999999999973</c:v>
                </c:pt>
                <c:pt idx="2890">
                  <c:v>3.5799999999999983</c:v>
                </c:pt>
                <c:pt idx="2891">
                  <c:v>3.1999999999999971</c:v>
                </c:pt>
                <c:pt idx="2892">
                  <c:v>3.2399999999999975</c:v>
                </c:pt>
                <c:pt idx="2893">
                  <c:v>3.1400000000000006</c:v>
                </c:pt>
                <c:pt idx="2894">
                  <c:v>2.7800000000000011</c:v>
                </c:pt>
                <c:pt idx="2895">
                  <c:v>2.7599999999999993</c:v>
                </c:pt>
                <c:pt idx="2896">
                  <c:v>2.7799999999999985</c:v>
                </c:pt>
                <c:pt idx="2897">
                  <c:v>2.319999999999999</c:v>
                </c:pt>
                <c:pt idx="2898">
                  <c:v>2.4199999999999959</c:v>
                </c:pt>
                <c:pt idx="2899">
                  <c:v>2.6799999999999953</c:v>
                </c:pt>
                <c:pt idx="2900">
                  <c:v>2.9199999999999959</c:v>
                </c:pt>
                <c:pt idx="2901">
                  <c:v>3.0399999999999978</c:v>
                </c:pt>
                <c:pt idx="2902">
                  <c:v>3.3199999999999958</c:v>
                </c:pt>
                <c:pt idx="2903">
                  <c:v>3.0799999999999983</c:v>
                </c:pt>
                <c:pt idx="2904">
                  <c:v>2.919999999999999</c:v>
                </c:pt>
                <c:pt idx="2905">
                  <c:v>3.2799999999999985</c:v>
                </c:pt>
                <c:pt idx="2906">
                  <c:v>3.4799999999999982</c:v>
                </c:pt>
                <c:pt idx="2907">
                  <c:v>3.5399999999999978</c:v>
                </c:pt>
                <c:pt idx="2908">
                  <c:v>3.4399999999999977</c:v>
                </c:pt>
                <c:pt idx="2909">
                  <c:v>3.2999999999999972</c:v>
                </c:pt>
                <c:pt idx="2910">
                  <c:v>2.6999999999999971</c:v>
                </c:pt>
                <c:pt idx="2911">
                  <c:v>2.2999999999999972</c:v>
                </c:pt>
                <c:pt idx="2912">
                  <c:v>2.3999999999999972</c:v>
                </c:pt>
                <c:pt idx="2913">
                  <c:v>2.2599999999999967</c:v>
                </c:pt>
                <c:pt idx="2914">
                  <c:v>2.1599999999999966</c:v>
                </c:pt>
                <c:pt idx="2915">
                  <c:v>2.2999999999999972</c:v>
                </c:pt>
                <c:pt idx="2916">
                  <c:v>1.9199999999999959</c:v>
                </c:pt>
                <c:pt idx="2917">
                  <c:v>1.339999999999995</c:v>
                </c:pt>
                <c:pt idx="2918">
                  <c:v>0.93999999999999484</c:v>
                </c:pt>
                <c:pt idx="2919">
                  <c:v>0.57999999999999541</c:v>
                </c:pt>
                <c:pt idx="2920">
                  <c:v>0.51999999999999602</c:v>
                </c:pt>
                <c:pt idx="2921">
                  <c:v>0.67999999999999827</c:v>
                </c:pt>
                <c:pt idx="2922">
                  <c:v>0.68000000000000116</c:v>
                </c:pt>
                <c:pt idx="2923">
                  <c:v>0.86000000000000232</c:v>
                </c:pt>
                <c:pt idx="2924">
                  <c:v>1.0800000000000041</c:v>
                </c:pt>
                <c:pt idx="2925">
                  <c:v>1.0800000000000041</c:v>
                </c:pt>
                <c:pt idx="2926">
                  <c:v>1.4400000000000035</c:v>
                </c:pt>
                <c:pt idx="2927">
                  <c:v>1.8400000000000005</c:v>
                </c:pt>
                <c:pt idx="2928">
                  <c:v>1.9800000000000011</c:v>
                </c:pt>
                <c:pt idx="2929">
                  <c:v>2.3800000000000012</c:v>
                </c:pt>
                <c:pt idx="2930">
                  <c:v>2.3400000000000007</c:v>
                </c:pt>
                <c:pt idx="2931">
                  <c:v>2.1600000000000024</c:v>
                </c:pt>
                <c:pt idx="2932">
                  <c:v>2.0800000000000067</c:v>
                </c:pt>
                <c:pt idx="2933">
                  <c:v>2.3200000000000047</c:v>
                </c:pt>
                <c:pt idx="2934">
                  <c:v>2.2000000000000028</c:v>
                </c:pt>
                <c:pt idx="2935">
                  <c:v>2.0800000000000041</c:v>
                </c:pt>
                <c:pt idx="2936">
                  <c:v>1.9600000000000022</c:v>
                </c:pt>
                <c:pt idx="2937">
                  <c:v>1.9799999999999982</c:v>
                </c:pt>
                <c:pt idx="2938">
                  <c:v>1.7999999999999972</c:v>
                </c:pt>
                <c:pt idx="2939">
                  <c:v>1.8999999999999972</c:v>
                </c:pt>
                <c:pt idx="2940">
                  <c:v>1.9199999999999959</c:v>
                </c:pt>
                <c:pt idx="2941">
                  <c:v>1.7599999999999938</c:v>
                </c:pt>
                <c:pt idx="2942">
                  <c:v>1.6199999999999961</c:v>
                </c:pt>
                <c:pt idx="2943">
                  <c:v>1.5199999999999989</c:v>
                </c:pt>
                <c:pt idx="2944">
                  <c:v>1.5799999999999983</c:v>
                </c:pt>
                <c:pt idx="2945">
                  <c:v>1.5199999999999989</c:v>
                </c:pt>
                <c:pt idx="2946">
                  <c:v>1.7800000000000011</c:v>
                </c:pt>
                <c:pt idx="2947">
                  <c:v>2.2199999999999989</c:v>
                </c:pt>
                <c:pt idx="2948">
                  <c:v>2.419999999999999</c:v>
                </c:pt>
                <c:pt idx="2949">
                  <c:v>2.1</c:v>
                </c:pt>
                <c:pt idx="2950">
                  <c:v>2.4</c:v>
                </c:pt>
                <c:pt idx="2951">
                  <c:v>2.3999999999999972</c:v>
                </c:pt>
                <c:pt idx="2952">
                  <c:v>2.3599999999999968</c:v>
                </c:pt>
                <c:pt idx="2953">
                  <c:v>2.7399999999999949</c:v>
                </c:pt>
                <c:pt idx="2954">
                  <c:v>2.8799999999999955</c:v>
                </c:pt>
                <c:pt idx="2955">
                  <c:v>2.839999999999995</c:v>
                </c:pt>
                <c:pt idx="2956">
                  <c:v>3.2199999999999989</c:v>
                </c:pt>
                <c:pt idx="2957">
                  <c:v>3.1199999999999988</c:v>
                </c:pt>
                <c:pt idx="2958">
                  <c:v>2.8800000000000012</c:v>
                </c:pt>
                <c:pt idx="2959">
                  <c:v>3.5400000000000005</c:v>
                </c:pt>
                <c:pt idx="2960">
                  <c:v>3.6000000000000028</c:v>
                </c:pt>
                <c:pt idx="2961">
                  <c:v>4.0400000000000009</c:v>
                </c:pt>
                <c:pt idx="2962">
                  <c:v>4.5800000000000036</c:v>
                </c:pt>
                <c:pt idx="2963">
                  <c:v>4.7600000000000025</c:v>
                </c:pt>
                <c:pt idx="2964">
                  <c:v>4.3400000000000034</c:v>
                </c:pt>
                <c:pt idx="2965">
                  <c:v>4.2200000000000015</c:v>
                </c:pt>
                <c:pt idx="2966">
                  <c:v>3.8800000000000012</c:v>
                </c:pt>
                <c:pt idx="2967">
                  <c:v>3.6400000000000006</c:v>
                </c:pt>
                <c:pt idx="2968">
                  <c:v>3.4200000000000017</c:v>
                </c:pt>
                <c:pt idx="2969">
                  <c:v>3.6400000000000006</c:v>
                </c:pt>
                <c:pt idx="2970">
                  <c:v>3.9600000000000022</c:v>
                </c:pt>
                <c:pt idx="2971">
                  <c:v>3.5800000000000041</c:v>
                </c:pt>
                <c:pt idx="2972">
                  <c:v>3.0600000000000049</c:v>
                </c:pt>
                <c:pt idx="2973">
                  <c:v>2.5600000000000023</c:v>
                </c:pt>
                <c:pt idx="2974">
                  <c:v>1.9200000000000017</c:v>
                </c:pt>
                <c:pt idx="2975">
                  <c:v>1.7599999999999993</c:v>
                </c:pt>
                <c:pt idx="2976">
                  <c:v>1.5599999999999994</c:v>
                </c:pt>
                <c:pt idx="2977">
                  <c:v>1.7399999999999978</c:v>
                </c:pt>
                <c:pt idx="2978">
                  <c:v>2.2599999999999993</c:v>
                </c:pt>
                <c:pt idx="2979">
                  <c:v>2.2000000000000002</c:v>
                </c:pt>
                <c:pt idx="2980">
                  <c:v>2.0199999999999987</c:v>
                </c:pt>
                <c:pt idx="2981">
                  <c:v>1.9199999999999988</c:v>
                </c:pt>
                <c:pt idx="2982">
                  <c:v>1.7799999999999983</c:v>
                </c:pt>
                <c:pt idx="2983">
                  <c:v>1.2999999999999972</c:v>
                </c:pt>
                <c:pt idx="2984">
                  <c:v>1.1799999999999984</c:v>
                </c:pt>
                <c:pt idx="2985">
                  <c:v>0.92000000000000171</c:v>
                </c:pt>
                <c:pt idx="2986">
                  <c:v>1.1200000000000017</c:v>
                </c:pt>
                <c:pt idx="2987">
                  <c:v>0.82000000000000173</c:v>
                </c:pt>
                <c:pt idx="2988">
                  <c:v>0.94000000000000339</c:v>
                </c:pt>
                <c:pt idx="2989">
                  <c:v>1</c:v>
                </c:pt>
                <c:pt idx="2990">
                  <c:v>0.95999999999999941</c:v>
                </c:pt>
                <c:pt idx="2991">
                  <c:v>1.1599999999999995</c:v>
                </c:pt>
                <c:pt idx="2992">
                  <c:v>1.5599999999999994</c:v>
                </c:pt>
                <c:pt idx="2993">
                  <c:v>1.7799999999999983</c:v>
                </c:pt>
                <c:pt idx="2994">
                  <c:v>2.1</c:v>
                </c:pt>
                <c:pt idx="2995">
                  <c:v>2.3999999999999972</c:v>
                </c:pt>
                <c:pt idx="2996">
                  <c:v>2.5599999999999996</c:v>
                </c:pt>
                <c:pt idx="2997">
                  <c:v>2.4800000000000013</c:v>
                </c:pt>
                <c:pt idx="2998">
                  <c:v>2.2800000000000011</c:v>
                </c:pt>
                <c:pt idx="2999">
                  <c:v>2.1599999999999993</c:v>
                </c:pt>
                <c:pt idx="3000">
                  <c:v>2.5</c:v>
                </c:pt>
                <c:pt idx="3001">
                  <c:v>2.4400000000000004</c:v>
                </c:pt>
                <c:pt idx="3002">
                  <c:v>2.6199999999999988</c:v>
                </c:pt>
                <c:pt idx="3003">
                  <c:v>2.9400000000000004</c:v>
                </c:pt>
                <c:pt idx="3004">
                  <c:v>3.1599999999999993</c:v>
                </c:pt>
                <c:pt idx="3005">
                  <c:v>2.7800000000000038</c:v>
                </c:pt>
                <c:pt idx="3006">
                  <c:v>2.6599999999999993</c:v>
                </c:pt>
                <c:pt idx="3007">
                  <c:v>2.4</c:v>
                </c:pt>
                <c:pt idx="3008">
                  <c:v>2.2999999999999972</c:v>
                </c:pt>
                <c:pt idx="3009">
                  <c:v>2.3200000000000016</c:v>
                </c:pt>
                <c:pt idx="3010">
                  <c:v>2.3799999999999981</c:v>
                </c:pt>
                <c:pt idx="3011">
                  <c:v>2.0200000000000018</c:v>
                </c:pt>
                <c:pt idx="3012">
                  <c:v>2.2200000000000015</c:v>
                </c:pt>
                <c:pt idx="3013">
                  <c:v>2.0000000000000027</c:v>
                </c:pt>
                <c:pt idx="3014">
                  <c:v>1.8600000000000052</c:v>
                </c:pt>
                <c:pt idx="3015">
                  <c:v>1.8800000000000039</c:v>
                </c:pt>
                <c:pt idx="3016">
                  <c:v>2.2599999999999993</c:v>
                </c:pt>
                <c:pt idx="3017">
                  <c:v>2.5799999999999983</c:v>
                </c:pt>
                <c:pt idx="3018">
                  <c:v>3.0799999999999956</c:v>
                </c:pt>
                <c:pt idx="3019">
                  <c:v>2.9199999999999875</c:v>
                </c:pt>
                <c:pt idx="3020">
                  <c:v>3.3399999999999919</c:v>
                </c:pt>
                <c:pt idx="3021">
                  <c:v>3.7199999999999931</c:v>
                </c:pt>
                <c:pt idx="3022">
                  <c:v>3.5999999999999943</c:v>
                </c:pt>
                <c:pt idx="3023">
                  <c:v>3.1199999999999988</c:v>
                </c:pt>
                <c:pt idx="3024">
                  <c:v>3.9000000000000057</c:v>
                </c:pt>
                <c:pt idx="3025">
                  <c:v>3.2800000000000011</c:v>
                </c:pt>
                <c:pt idx="3026">
                  <c:v>2.6600000000000024</c:v>
                </c:pt>
                <c:pt idx="3027">
                  <c:v>2.3400000000000034</c:v>
                </c:pt>
                <c:pt idx="3028">
                  <c:v>2.5400000000000036</c:v>
                </c:pt>
                <c:pt idx="3029">
                  <c:v>1.819999999999999</c:v>
                </c:pt>
                <c:pt idx="3030">
                  <c:v>1.9</c:v>
                </c:pt>
                <c:pt idx="3031">
                  <c:v>2.0199999999999987</c:v>
                </c:pt>
              </c:numCache>
            </c:numRef>
          </c:xVal>
          <c:yVal>
            <c:numRef>
              <c:f>'64J_11'!$A$2:$A$3052</c:f>
              <c:numCache>
                <c:formatCode>General</c:formatCode>
                <c:ptCount val="3051"/>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pt idx="3035">
                  <c:v>308.5</c:v>
                </c:pt>
                <c:pt idx="3036">
                  <c:v>308.60000000000002</c:v>
                </c:pt>
                <c:pt idx="3037">
                  <c:v>308.7</c:v>
                </c:pt>
                <c:pt idx="3038">
                  <c:v>308.8</c:v>
                </c:pt>
                <c:pt idx="3039">
                  <c:v>308.90000000000003</c:v>
                </c:pt>
                <c:pt idx="3040">
                  <c:v>309.00000000000006</c:v>
                </c:pt>
                <c:pt idx="3041">
                  <c:v>309.10000000000008</c:v>
                </c:pt>
                <c:pt idx="3042">
                  <c:v>309.2000000000001</c:v>
                </c:pt>
                <c:pt idx="3043">
                  <c:v>309.30000000000013</c:v>
                </c:pt>
                <c:pt idx="3044">
                  <c:v>309.40000000000015</c:v>
                </c:pt>
                <c:pt idx="3045">
                  <c:v>309.50000000000017</c:v>
                </c:pt>
                <c:pt idx="3046">
                  <c:v>309.60000000000019</c:v>
                </c:pt>
                <c:pt idx="3047">
                  <c:v>309.70000000000022</c:v>
                </c:pt>
                <c:pt idx="3048">
                  <c:v>309.80000000000024</c:v>
                </c:pt>
                <c:pt idx="3049">
                  <c:v>309.90000000000026</c:v>
                </c:pt>
                <c:pt idx="3050">
                  <c:v>310.00000000000028</c:v>
                </c:pt>
              </c:numCache>
            </c:numRef>
          </c:yVal>
          <c:smooth val="1"/>
          <c:extLst>
            <c:ext xmlns:c16="http://schemas.microsoft.com/office/drawing/2014/chart" uri="{C3380CC4-5D6E-409C-BE32-E72D297353CC}">
              <c16:uniqueId val="{00000003-81EB-483F-BFFC-04B26E704CF4}"/>
            </c:ext>
          </c:extLst>
        </c:ser>
        <c:ser>
          <c:idx val="10"/>
          <c:order val="4"/>
          <c:tx>
            <c:strRef>
              <c:f>'64J_11'!$S$1</c:f>
              <c:strCache>
                <c:ptCount val="1"/>
                <c:pt idx="0">
                  <c:v>2019-2020</c:v>
                </c:pt>
              </c:strCache>
            </c:strRef>
          </c:tx>
          <c:spPr>
            <a:ln w="12700" cap="rnd">
              <a:solidFill>
                <a:schemeClr val="accent4">
                  <a:lumMod val="75000"/>
                </a:schemeClr>
              </a:solidFill>
              <a:round/>
            </a:ln>
            <a:effectLst/>
          </c:spPr>
          <c:marker>
            <c:symbol val="none"/>
          </c:marker>
          <c:xVal>
            <c:numRef>
              <c:f>'64J_11'!$R$5:$R$3035</c:f>
              <c:numCache>
                <c:formatCode>General</c:formatCode>
                <c:ptCount val="3031"/>
                <c:pt idx="0">
                  <c:v>-1.35</c:v>
                </c:pt>
                <c:pt idx="1">
                  <c:v>-1.32</c:v>
                </c:pt>
                <c:pt idx="2">
                  <c:v>-1.2799999999999998</c:v>
                </c:pt>
                <c:pt idx="3">
                  <c:v>-1.1399999999999999</c:v>
                </c:pt>
                <c:pt idx="4">
                  <c:v>-1.06</c:v>
                </c:pt>
                <c:pt idx="5">
                  <c:v>-1.1000000000000001</c:v>
                </c:pt>
                <c:pt idx="6">
                  <c:v>-1.04</c:v>
                </c:pt>
                <c:pt idx="7">
                  <c:v>-1.1199999999999999</c:v>
                </c:pt>
                <c:pt idx="8">
                  <c:v>-1.22</c:v>
                </c:pt>
                <c:pt idx="9">
                  <c:v>-1.2799999999999998</c:v>
                </c:pt>
                <c:pt idx="10">
                  <c:v>-1.1000000000000001</c:v>
                </c:pt>
                <c:pt idx="11">
                  <c:v>-1.2399999999999998</c:v>
                </c:pt>
                <c:pt idx="12">
                  <c:v>-1.3399999999999999</c:v>
                </c:pt>
                <c:pt idx="13">
                  <c:v>-1.2599999999999998</c:v>
                </c:pt>
                <c:pt idx="14">
                  <c:v>-1.1199999999999999</c:v>
                </c:pt>
                <c:pt idx="15">
                  <c:v>-1.34</c:v>
                </c:pt>
                <c:pt idx="16">
                  <c:v>-1.3599999999999999</c:v>
                </c:pt>
                <c:pt idx="17">
                  <c:v>-1.3599999999999999</c:v>
                </c:pt>
                <c:pt idx="18">
                  <c:v>-1.48</c:v>
                </c:pt>
                <c:pt idx="19">
                  <c:v>-1.42</c:v>
                </c:pt>
                <c:pt idx="20">
                  <c:v>-1.7200000000000002</c:v>
                </c:pt>
                <c:pt idx="21">
                  <c:v>-1.6200000000000003</c:v>
                </c:pt>
                <c:pt idx="22">
                  <c:v>-1.52</c:v>
                </c:pt>
                <c:pt idx="23">
                  <c:v>-1.52</c:v>
                </c:pt>
                <c:pt idx="24">
                  <c:v>-1.2999999999999998</c:v>
                </c:pt>
                <c:pt idx="25">
                  <c:v>-0.95999999999999974</c:v>
                </c:pt>
                <c:pt idx="26">
                  <c:v>-0.93999999999999984</c:v>
                </c:pt>
                <c:pt idx="27">
                  <c:v>-0.82</c:v>
                </c:pt>
                <c:pt idx="28">
                  <c:v>-1</c:v>
                </c:pt>
                <c:pt idx="29">
                  <c:v>-1.28</c:v>
                </c:pt>
                <c:pt idx="30">
                  <c:v>-1.02</c:v>
                </c:pt>
                <c:pt idx="31">
                  <c:v>-0.6399999999999999</c:v>
                </c:pt>
                <c:pt idx="32">
                  <c:v>-0.63999999999999968</c:v>
                </c:pt>
                <c:pt idx="33">
                  <c:v>-0.33999999999999986</c:v>
                </c:pt>
                <c:pt idx="34">
                  <c:v>-0.27999999999999969</c:v>
                </c:pt>
                <c:pt idx="35">
                  <c:v>-0.77999999999999969</c:v>
                </c:pt>
                <c:pt idx="36">
                  <c:v>-0.95999999999999974</c:v>
                </c:pt>
                <c:pt idx="37">
                  <c:v>-0.61999999999999988</c:v>
                </c:pt>
                <c:pt idx="38">
                  <c:v>-0.5399999999999997</c:v>
                </c:pt>
                <c:pt idx="39">
                  <c:v>4.0000000000000389E-2</c:v>
                </c:pt>
                <c:pt idx="40">
                  <c:v>0.48000000000000043</c:v>
                </c:pt>
                <c:pt idx="41">
                  <c:v>0.84000000000000052</c:v>
                </c:pt>
                <c:pt idx="42">
                  <c:v>1.2800000000000007</c:v>
                </c:pt>
                <c:pt idx="43">
                  <c:v>1.8600000000000005</c:v>
                </c:pt>
                <c:pt idx="44">
                  <c:v>1.6800000000000002</c:v>
                </c:pt>
                <c:pt idx="45">
                  <c:v>2.12</c:v>
                </c:pt>
                <c:pt idx="46">
                  <c:v>2.62</c:v>
                </c:pt>
                <c:pt idx="47">
                  <c:v>2.4</c:v>
                </c:pt>
                <c:pt idx="48">
                  <c:v>2.4200000000000004</c:v>
                </c:pt>
                <c:pt idx="49">
                  <c:v>2.9400000000000004</c:v>
                </c:pt>
                <c:pt idx="50">
                  <c:v>2.7000000000000006</c:v>
                </c:pt>
                <c:pt idx="51">
                  <c:v>2.6400000000000006</c:v>
                </c:pt>
                <c:pt idx="52">
                  <c:v>3.0000000000000004</c:v>
                </c:pt>
                <c:pt idx="53">
                  <c:v>3.22</c:v>
                </c:pt>
                <c:pt idx="54">
                  <c:v>3.22</c:v>
                </c:pt>
                <c:pt idx="55">
                  <c:v>3.8800000000000003</c:v>
                </c:pt>
                <c:pt idx="56">
                  <c:v>4.08</c:v>
                </c:pt>
                <c:pt idx="57">
                  <c:v>4.1400000000000006</c:v>
                </c:pt>
                <c:pt idx="58">
                  <c:v>4.2200000000000006</c:v>
                </c:pt>
                <c:pt idx="59">
                  <c:v>4.3200000000000012</c:v>
                </c:pt>
                <c:pt idx="60">
                  <c:v>4.0999999999999996</c:v>
                </c:pt>
                <c:pt idx="61">
                  <c:v>3.9800000000000004</c:v>
                </c:pt>
                <c:pt idx="62">
                  <c:v>3.9</c:v>
                </c:pt>
                <c:pt idx="63">
                  <c:v>3.9</c:v>
                </c:pt>
                <c:pt idx="64">
                  <c:v>3.9</c:v>
                </c:pt>
                <c:pt idx="65">
                  <c:v>4.0600000000000005</c:v>
                </c:pt>
                <c:pt idx="66">
                  <c:v>3.78</c:v>
                </c:pt>
                <c:pt idx="67">
                  <c:v>3.8800000000000003</c:v>
                </c:pt>
                <c:pt idx="68">
                  <c:v>3.72</c:v>
                </c:pt>
                <c:pt idx="69">
                  <c:v>3.46</c:v>
                </c:pt>
                <c:pt idx="70">
                  <c:v>3.5400000000000005</c:v>
                </c:pt>
                <c:pt idx="71">
                  <c:v>3.62</c:v>
                </c:pt>
                <c:pt idx="72">
                  <c:v>3.4</c:v>
                </c:pt>
                <c:pt idx="73">
                  <c:v>3.4</c:v>
                </c:pt>
                <c:pt idx="74">
                  <c:v>3.6599999999999993</c:v>
                </c:pt>
                <c:pt idx="75">
                  <c:v>3.5199999999999987</c:v>
                </c:pt>
                <c:pt idx="76">
                  <c:v>3.2599999999999993</c:v>
                </c:pt>
                <c:pt idx="77">
                  <c:v>3.3199999999999994</c:v>
                </c:pt>
                <c:pt idx="78">
                  <c:v>3.0799999999999996</c:v>
                </c:pt>
                <c:pt idx="79">
                  <c:v>2.6599999999999997</c:v>
                </c:pt>
                <c:pt idx="80">
                  <c:v>2.6999999999999997</c:v>
                </c:pt>
                <c:pt idx="81">
                  <c:v>3.0799999999999996</c:v>
                </c:pt>
                <c:pt idx="82">
                  <c:v>3.1799999999999997</c:v>
                </c:pt>
                <c:pt idx="83">
                  <c:v>3.6199999999999997</c:v>
                </c:pt>
                <c:pt idx="84">
                  <c:v>4.0199999999999996</c:v>
                </c:pt>
                <c:pt idx="85">
                  <c:v>4.3</c:v>
                </c:pt>
                <c:pt idx="86">
                  <c:v>4.4800000000000004</c:v>
                </c:pt>
                <c:pt idx="87">
                  <c:v>4.5600000000000005</c:v>
                </c:pt>
                <c:pt idx="88">
                  <c:v>4.6800000000000015</c:v>
                </c:pt>
                <c:pt idx="89">
                  <c:v>4.6400000000000006</c:v>
                </c:pt>
                <c:pt idx="90">
                  <c:v>4.5</c:v>
                </c:pt>
                <c:pt idx="91">
                  <c:v>4.0999999999999996</c:v>
                </c:pt>
                <c:pt idx="92">
                  <c:v>4.16</c:v>
                </c:pt>
                <c:pt idx="93">
                  <c:v>4.12</c:v>
                </c:pt>
                <c:pt idx="94">
                  <c:v>4.0600000000000005</c:v>
                </c:pt>
                <c:pt idx="95">
                  <c:v>4.16</c:v>
                </c:pt>
                <c:pt idx="96">
                  <c:v>4.6399999999999997</c:v>
                </c:pt>
                <c:pt idx="97">
                  <c:v>4.82</c:v>
                </c:pt>
                <c:pt idx="98">
                  <c:v>4.660000000000001</c:v>
                </c:pt>
                <c:pt idx="99">
                  <c:v>4.9000000000000004</c:v>
                </c:pt>
                <c:pt idx="100">
                  <c:v>4.9399999999999995</c:v>
                </c:pt>
                <c:pt idx="101">
                  <c:v>5.0200000000000005</c:v>
                </c:pt>
                <c:pt idx="102">
                  <c:v>4.68</c:v>
                </c:pt>
                <c:pt idx="103">
                  <c:v>5.0200000000000005</c:v>
                </c:pt>
                <c:pt idx="104">
                  <c:v>4.88</c:v>
                </c:pt>
                <c:pt idx="105">
                  <c:v>4.4599999999999991</c:v>
                </c:pt>
                <c:pt idx="106">
                  <c:v>4.42</c:v>
                </c:pt>
                <c:pt idx="107">
                  <c:v>4.5200000000000005</c:v>
                </c:pt>
                <c:pt idx="108">
                  <c:v>4.1399999999999997</c:v>
                </c:pt>
                <c:pt idx="109">
                  <c:v>4.08</c:v>
                </c:pt>
                <c:pt idx="110">
                  <c:v>4.3199999999999985</c:v>
                </c:pt>
                <c:pt idx="111">
                  <c:v>4.0199999999999987</c:v>
                </c:pt>
                <c:pt idx="112">
                  <c:v>3.88</c:v>
                </c:pt>
                <c:pt idx="113">
                  <c:v>3.5799999999999996</c:v>
                </c:pt>
                <c:pt idx="114">
                  <c:v>3.38</c:v>
                </c:pt>
                <c:pt idx="115">
                  <c:v>2.98</c:v>
                </c:pt>
                <c:pt idx="116">
                  <c:v>2.48</c:v>
                </c:pt>
                <c:pt idx="117">
                  <c:v>2.2800000000000002</c:v>
                </c:pt>
                <c:pt idx="118">
                  <c:v>2.14</c:v>
                </c:pt>
                <c:pt idx="119">
                  <c:v>1.3800000000000003</c:v>
                </c:pt>
                <c:pt idx="120">
                  <c:v>1.1400000000000001</c:v>
                </c:pt>
                <c:pt idx="121">
                  <c:v>0.7000000000000004</c:v>
                </c:pt>
                <c:pt idx="122">
                  <c:v>0.38000000000000006</c:v>
                </c:pt>
                <c:pt idx="123">
                  <c:v>-0.1</c:v>
                </c:pt>
                <c:pt idx="124">
                  <c:v>-0.32000000000000028</c:v>
                </c:pt>
                <c:pt idx="125">
                  <c:v>-0.66000000000000014</c:v>
                </c:pt>
                <c:pt idx="126">
                  <c:v>-0.52000000000000024</c:v>
                </c:pt>
                <c:pt idx="127">
                  <c:v>-0.60000000000000031</c:v>
                </c:pt>
                <c:pt idx="128">
                  <c:v>-0.74000000000000021</c:v>
                </c:pt>
                <c:pt idx="129">
                  <c:v>-0.72000000000000031</c:v>
                </c:pt>
                <c:pt idx="130">
                  <c:v>-0.80000000000000038</c:v>
                </c:pt>
                <c:pt idx="131">
                  <c:v>-0.9600000000000003</c:v>
                </c:pt>
                <c:pt idx="132">
                  <c:v>-1.52</c:v>
                </c:pt>
                <c:pt idx="133">
                  <c:v>-1.32</c:v>
                </c:pt>
                <c:pt idx="134">
                  <c:v>-1.1000000000000001</c:v>
                </c:pt>
                <c:pt idx="135">
                  <c:v>-1.2200000000000002</c:v>
                </c:pt>
                <c:pt idx="136">
                  <c:v>-1.2800000000000005</c:v>
                </c:pt>
                <c:pt idx="137">
                  <c:v>-1.2200000000000004</c:v>
                </c:pt>
                <c:pt idx="138">
                  <c:v>-1.5600000000000003</c:v>
                </c:pt>
                <c:pt idx="139">
                  <c:v>-1.8200000000000003</c:v>
                </c:pt>
                <c:pt idx="140">
                  <c:v>-1.6800000000000002</c:v>
                </c:pt>
                <c:pt idx="141">
                  <c:v>-2.1</c:v>
                </c:pt>
                <c:pt idx="142">
                  <c:v>-2.04</c:v>
                </c:pt>
                <c:pt idx="143">
                  <c:v>-1.6199999999999999</c:v>
                </c:pt>
                <c:pt idx="144">
                  <c:v>-1.5200000000000002</c:v>
                </c:pt>
                <c:pt idx="145">
                  <c:v>-1.8400000000000005</c:v>
                </c:pt>
                <c:pt idx="146">
                  <c:v>-1.8200000000000003</c:v>
                </c:pt>
                <c:pt idx="147">
                  <c:v>-1.5400000000000003</c:v>
                </c:pt>
                <c:pt idx="148">
                  <c:v>-1.58</c:v>
                </c:pt>
                <c:pt idx="149">
                  <c:v>-1.6199999999999999</c:v>
                </c:pt>
                <c:pt idx="150">
                  <c:v>-1.4</c:v>
                </c:pt>
                <c:pt idx="151">
                  <c:v>-1.2799999999999998</c:v>
                </c:pt>
                <c:pt idx="152">
                  <c:v>-1.7600000000000002</c:v>
                </c:pt>
                <c:pt idx="153">
                  <c:v>-2.2199999999999998</c:v>
                </c:pt>
                <c:pt idx="154">
                  <c:v>-2.7</c:v>
                </c:pt>
                <c:pt idx="155">
                  <c:v>-3.1</c:v>
                </c:pt>
                <c:pt idx="156">
                  <c:v>-3.4200000000000004</c:v>
                </c:pt>
                <c:pt idx="157">
                  <c:v>-3.3199999999999994</c:v>
                </c:pt>
                <c:pt idx="158">
                  <c:v>-3.1</c:v>
                </c:pt>
                <c:pt idx="159">
                  <c:v>-2.7</c:v>
                </c:pt>
                <c:pt idx="160">
                  <c:v>-2.7399999999999998</c:v>
                </c:pt>
                <c:pt idx="161">
                  <c:v>-2.5</c:v>
                </c:pt>
                <c:pt idx="162">
                  <c:v>-2.3800000000000003</c:v>
                </c:pt>
                <c:pt idx="163">
                  <c:v>-2.5400000000000005</c:v>
                </c:pt>
                <c:pt idx="164">
                  <c:v>-2.4600000000000004</c:v>
                </c:pt>
                <c:pt idx="165">
                  <c:v>-2.5</c:v>
                </c:pt>
                <c:pt idx="166">
                  <c:v>-2.38</c:v>
                </c:pt>
                <c:pt idx="167">
                  <c:v>-2.6</c:v>
                </c:pt>
                <c:pt idx="168">
                  <c:v>-3.0399999999999996</c:v>
                </c:pt>
                <c:pt idx="169">
                  <c:v>-3.12</c:v>
                </c:pt>
                <c:pt idx="170">
                  <c:v>-2.7399999999999998</c:v>
                </c:pt>
                <c:pt idx="171">
                  <c:v>-3.4</c:v>
                </c:pt>
                <c:pt idx="172">
                  <c:v>-3.34</c:v>
                </c:pt>
                <c:pt idx="173">
                  <c:v>-3.2400000000000007</c:v>
                </c:pt>
                <c:pt idx="174">
                  <c:v>-3.4400000000000004</c:v>
                </c:pt>
                <c:pt idx="175">
                  <c:v>-3.56</c:v>
                </c:pt>
                <c:pt idx="176">
                  <c:v>-3.1</c:v>
                </c:pt>
                <c:pt idx="177">
                  <c:v>-3.2199999999999998</c:v>
                </c:pt>
                <c:pt idx="178">
                  <c:v>-3.0399999999999991</c:v>
                </c:pt>
                <c:pt idx="179">
                  <c:v>-2.8399999999999994</c:v>
                </c:pt>
                <c:pt idx="180">
                  <c:v>-2.92</c:v>
                </c:pt>
                <c:pt idx="181">
                  <c:v>-2.9400000000000004</c:v>
                </c:pt>
                <c:pt idx="182">
                  <c:v>-2.6799999999999997</c:v>
                </c:pt>
                <c:pt idx="183">
                  <c:v>-2.58</c:v>
                </c:pt>
                <c:pt idx="184">
                  <c:v>-2.4400000000000004</c:v>
                </c:pt>
                <c:pt idx="185">
                  <c:v>-2.2600000000000002</c:v>
                </c:pt>
                <c:pt idx="186">
                  <c:v>-2.46</c:v>
                </c:pt>
                <c:pt idx="187">
                  <c:v>-2.68</c:v>
                </c:pt>
                <c:pt idx="188">
                  <c:v>-2.6799999999999997</c:v>
                </c:pt>
                <c:pt idx="189">
                  <c:v>-2.9799999999999995</c:v>
                </c:pt>
                <c:pt idx="190">
                  <c:v>-2.84</c:v>
                </c:pt>
                <c:pt idx="191">
                  <c:v>-2.38</c:v>
                </c:pt>
                <c:pt idx="192">
                  <c:v>-1.9799999999999998</c:v>
                </c:pt>
                <c:pt idx="193">
                  <c:v>-2.3199999999999994</c:v>
                </c:pt>
                <c:pt idx="194">
                  <c:v>-2.2599999999999993</c:v>
                </c:pt>
                <c:pt idx="195">
                  <c:v>-2.5199999999999996</c:v>
                </c:pt>
                <c:pt idx="196">
                  <c:v>-2.2999999999999998</c:v>
                </c:pt>
                <c:pt idx="197">
                  <c:v>-2.02</c:v>
                </c:pt>
                <c:pt idx="198">
                  <c:v>-1.6199999999999997</c:v>
                </c:pt>
                <c:pt idx="199">
                  <c:v>-1.4599999999999997</c:v>
                </c:pt>
                <c:pt idx="200">
                  <c:v>-1.22</c:v>
                </c:pt>
                <c:pt idx="201">
                  <c:v>-1.4</c:v>
                </c:pt>
                <c:pt idx="202">
                  <c:v>-1.72</c:v>
                </c:pt>
                <c:pt idx="203">
                  <c:v>-1.44</c:v>
                </c:pt>
                <c:pt idx="204">
                  <c:v>-0.8600000000000001</c:v>
                </c:pt>
                <c:pt idx="205">
                  <c:v>-0.91999999999999993</c:v>
                </c:pt>
                <c:pt idx="206">
                  <c:v>-0.44000000000000011</c:v>
                </c:pt>
                <c:pt idx="207">
                  <c:v>-0.12000000000000002</c:v>
                </c:pt>
                <c:pt idx="208">
                  <c:v>-0.23999999999999994</c:v>
                </c:pt>
                <c:pt idx="209">
                  <c:v>-0.95999999999999974</c:v>
                </c:pt>
                <c:pt idx="210">
                  <c:v>-0.93999999999999984</c:v>
                </c:pt>
                <c:pt idx="211">
                  <c:v>-1.6</c:v>
                </c:pt>
                <c:pt idx="212">
                  <c:v>-2.1</c:v>
                </c:pt>
                <c:pt idx="213">
                  <c:v>-2.06</c:v>
                </c:pt>
                <c:pt idx="214">
                  <c:v>-1.7399999999999998</c:v>
                </c:pt>
                <c:pt idx="215">
                  <c:v>-1.8</c:v>
                </c:pt>
                <c:pt idx="216">
                  <c:v>-1.56</c:v>
                </c:pt>
                <c:pt idx="217">
                  <c:v>-1.6199999999999999</c:v>
                </c:pt>
                <c:pt idx="218">
                  <c:v>-1.9599999999999997</c:v>
                </c:pt>
                <c:pt idx="219">
                  <c:v>-1.9199999999999995</c:v>
                </c:pt>
                <c:pt idx="220">
                  <c:v>-2.1599999999999997</c:v>
                </c:pt>
                <c:pt idx="221">
                  <c:v>-1.78</c:v>
                </c:pt>
                <c:pt idx="222">
                  <c:v>-1.5</c:v>
                </c:pt>
                <c:pt idx="223">
                  <c:v>-1.4800000000000002</c:v>
                </c:pt>
                <c:pt idx="224">
                  <c:v>-1.6000000000000003</c:v>
                </c:pt>
                <c:pt idx="225">
                  <c:v>-1.1400000000000003</c:v>
                </c:pt>
                <c:pt idx="226">
                  <c:v>-1.4600000000000002</c:v>
                </c:pt>
                <c:pt idx="227">
                  <c:v>-1.8</c:v>
                </c:pt>
                <c:pt idx="228">
                  <c:v>-1.28</c:v>
                </c:pt>
                <c:pt idx="229">
                  <c:v>-1.2799999999999998</c:v>
                </c:pt>
                <c:pt idx="230">
                  <c:v>-1.3599999999999997</c:v>
                </c:pt>
                <c:pt idx="231">
                  <c:v>-1.3799999999999997</c:v>
                </c:pt>
                <c:pt idx="232">
                  <c:v>-1.1599999999999997</c:v>
                </c:pt>
                <c:pt idx="233">
                  <c:v>-1.3799999999999997</c:v>
                </c:pt>
                <c:pt idx="234">
                  <c:v>-1.0599999999999998</c:v>
                </c:pt>
                <c:pt idx="235">
                  <c:v>-1.0999999999999999</c:v>
                </c:pt>
                <c:pt idx="236">
                  <c:v>-0.81999999999999973</c:v>
                </c:pt>
                <c:pt idx="237">
                  <c:v>-0.79999999999999982</c:v>
                </c:pt>
                <c:pt idx="238">
                  <c:v>-1.0399999999999998</c:v>
                </c:pt>
                <c:pt idx="239">
                  <c:v>-1.0799999999999996</c:v>
                </c:pt>
                <c:pt idx="240">
                  <c:v>-1.3599999999999999</c:v>
                </c:pt>
                <c:pt idx="241">
                  <c:v>-1.48</c:v>
                </c:pt>
                <c:pt idx="242">
                  <c:v>-1.42</c:v>
                </c:pt>
                <c:pt idx="243">
                  <c:v>-1.52</c:v>
                </c:pt>
                <c:pt idx="244">
                  <c:v>-2.2800000000000002</c:v>
                </c:pt>
                <c:pt idx="245">
                  <c:v>-1.8</c:v>
                </c:pt>
                <c:pt idx="246">
                  <c:v>-1.9000000000000004</c:v>
                </c:pt>
                <c:pt idx="247">
                  <c:v>-2</c:v>
                </c:pt>
                <c:pt idx="248">
                  <c:v>-1.6600000000000001</c:v>
                </c:pt>
                <c:pt idx="249">
                  <c:v>-1.1000000000000001</c:v>
                </c:pt>
                <c:pt idx="250">
                  <c:v>-1.4400000000000002</c:v>
                </c:pt>
                <c:pt idx="251">
                  <c:v>-1.48</c:v>
                </c:pt>
                <c:pt idx="252">
                  <c:v>-1.7400000000000002</c:v>
                </c:pt>
                <c:pt idx="253">
                  <c:v>-1.86</c:v>
                </c:pt>
                <c:pt idx="254">
                  <c:v>-2.06</c:v>
                </c:pt>
                <c:pt idx="255">
                  <c:v>-1.86</c:v>
                </c:pt>
                <c:pt idx="256">
                  <c:v>-1.8200000000000003</c:v>
                </c:pt>
                <c:pt idx="257">
                  <c:v>-1.7399999999999998</c:v>
                </c:pt>
                <c:pt idx="258">
                  <c:v>-1.7399999999999998</c:v>
                </c:pt>
                <c:pt idx="259">
                  <c:v>-1.8399999999999999</c:v>
                </c:pt>
                <c:pt idx="260">
                  <c:v>-1.72</c:v>
                </c:pt>
                <c:pt idx="261">
                  <c:v>-1.6600000000000001</c:v>
                </c:pt>
                <c:pt idx="262">
                  <c:v>-1.7200000000000002</c:v>
                </c:pt>
                <c:pt idx="263">
                  <c:v>-1.9</c:v>
                </c:pt>
                <c:pt idx="264">
                  <c:v>-1.78</c:v>
                </c:pt>
                <c:pt idx="265">
                  <c:v>-2</c:v>
                </c:pt>
                <c:pt idx="266">
                  <c:v>-2.44</c:v>
                </c:pt>
                <c:pt idx="267">
                  <c:v>-2.1399999999999997</c:v>
                </c:pt>
                <c:pt idx="268">
                  <c:v>-1.7799999999999998</c:v>
                </c:pt>
                <c:pt idx="269">
                  <c:v>-1.3799999999999997</c:v>
                </c:pt>
                <c:pt idx="270">
                  <c:v>-1.2999999999999996</c:v>
                </c:pt>
                <c:pt idx="271">
                  <c:v>-0.87999999999999989</c:v>
                </c:pt>
                <c:pt idx="272">
                  <c:v>-0.92000000000000015</c:v>
                </c:pt>
                <c:pt idx="273">
                  <c:v>-1.5000000000000002</c:v>
                </c:pt>
                <c:pt idx="274">
                  <c:v>-2.12</c:v>
                </c:pt>
                <c:pt idx="275">
                  <c:v>-2.3199999999999994</c:v>
                </c:pt>
                <c:pt idx="276">
                  <c:v>-2.5199999999999996</c:v>
                </c:pt>
                <c:pt idx="277">
                  <c:v>-2.6</c:v>
                </c:pt>
                <c:pt idx="278">
                  <c:v>-2.54</c:v>
                </c:pt>
                <c:pt idx="279">
                  <c:v>-2.3200000000000003</c:v>
                </c:pt>
                <c:pt idx="280">
                  <c:v>-2.3600000000000003</c:v>
                </c:pt>
                <c:pt idx="281">
                  <c:v>-2.8800000000000003</c:v>
                </c:pt>
                <c:pt idx="282">
                  <c:v>-2.7200000000000006</c:v>
                </c:pt>
                <c:pt idx="283">
                  <c:v>-1.9600000000000002</c:v>
                </c:pt>
                <c:pt idx="284">
                  <c:v>-1.8800000000000001</c:v>
                </c:pt>
                <c:pt idx="285">
                  <c:v>-2.0200000000000005</c:v>
                </c:pt>
                <c:pt idx="286">
                  <c:v>-1.3199999999999998</c:v>
                </c:pt>
                <c:pt idx="287">
                  <c:v>-1.94</c:v>
                </c:pt>
                <c:pt idx="288">
                  <c:v>-2.9200000000000004</c:v>
                </c:pt>
                <c:pt idx="289">
                  <c:v>-3.5</c:v>
                </c:pt>
                <c:pt idx="290">
                  <c:v>-3.0000000000000004</c:v>
                </c:pt>
                <c:pt idx="291">
                  <c:v>-2.5400000000000005</c:v>
                </c:pt>
                <c:pt idx="292">
                  <c:v>-1.5400000000000003</c:v>
                </c:pt>
                <c:pt idx="293">
                  <c:v>-0.80000000000000038</c:v>
                </c:pt>
                <c:pt idx="294">
                  <c:v>-0.32000000000000012</c:v>
                </c:pt>
                <c:pt idx="295">
                  <c:v>-0.57999999999999985</c:v>
                </c:pt>
                <c:pt idx="296">
                  <c:v>-1.18</c:v>
                </c:pt>
                <c:pt idx="297">
                  <c:v>-1.5199999999999998</c:v>
                </c:pt>
                <c:pt idx="298">
                  <c:v>-1.5399999999999996</c:v>
                </c:pt>
                <c:pt idx="299">
                  <c:v>-1.5599999999999998</c:v>
                </c:pt>
                <c:pt idx="300">
                  <c:v>-1.8999999999999997</c:v>
                </c:pt>
                <c:pt idx="301">
                  <c:v>-2.08</c:v>
                </c:pt>
                <c:pt idx="302">
                  <c:v>-1.8200000000000003</c:v>
                </c:pt>
                <c:pt idx="303">
                  <c:v>-2</c:v>
                </c:pt>
                <c:pt idx="304">
                  <c:v>-1.8200000000000003</c:v>
                </c:pt>
                <c:pt idx="305">
                  <c:v>-1.3000000000000003</c:v>
                </c:pt>
                <c:pt idx="306">
                  <c:v>-0.97999999999999987</c:v>
                </c:pt>
                <c:pt idx="307">
                  <c:v>-1.0599999999999996</c:v>
                </c:pt>
                <c:pt idx="308">
                  <c:v>-1.2799999999999998</c:v>
                </c:pt>
                <c:pt idx="309">
                  <c:v>-1.1199999999999999</c:v>
                </c:pt>
                <c:pt idx="310">
                  <c:v>-1.1600000000000001</c:v>
                </c:pt>
                <c:pt idx="311">
                  <c:v>-1.2800000000000002</c:v>
                </c:pt>
                <c:pt idx="312">
                  <c:v>-1.7</c:v>
                </c:pt>
                <c:pt idx="313">
                  <c:v>-1.3599999999999999</c:v>
                </c:pt>
                <c:pt idx="314">
                  <c:v>-1.72</c:v>
                </c:pt>
                <c:pt idx="315">
                  <c:v>-1.5399999999999996</c:v>
                </c:pt>
                <c:pt idx="316">
                  <c:v>-1.2599999999999996</c:v>
                </c:pt>
                <c:pt idx="317">
                  <c:v>-0.93999999999999984</c:v>
                </c:pt>
                <c:pt idx="318">
                  <c:v>-0.96000000000000019</c:v>
                </c:pt>
                <c:pt idx="319">
                  <c:v>-1.26</c:v>
                </c:pt>
                <c:pt idx="320">
                  <c:v>-1.54</c:v>
                </c:pt>
                <c:pt idx="321">
                  <c:v>-1.7</c:v>
                </c:pt>
                <c:pt idx="322">
                  <c:v>-1.8199999999999998</c:v>
                </c:pt>
                <c:pt idx="323">
                  <c:v>-2.0199999999999996</c:v>
                </c:pt>
                <c:pt idx="324">
                  <c:v>-1.9</c:v>
                </c:pt>
                <c:pt idx="325">
                  <c:v>-1.8799999999999997</c:v>
                </c:pt>
                <c:pt idx="326">
                  <c:v>-1.8199999999999996</c:v>
                </c:pt>
                <c:pt idx="327">
                  <c:v>-2.2399999999999998</c:v>
                </c:pt>
                <c:pt idx="328">
                  <c:v>-2.06</c:v>
                </c:pt>
                <c:pt idx="329">
                  <c:v>-1.6600000000000001</c:v>
                </c:pt>
                <c:pt idx="330">
                  <c:v>-1.8399999999999999</c:v>
                </c:pt>
                <c:pt idx="331">
                  <c:v>-2.2199999999999998</c:v>
                </c:pt>
                <c:pt idx="332">
                  <c:v>-2.1</c:v>
                </c:pt>
                <c:pt idx="333">
                  <c:v>-2.1</c:v>
                </c:pt>
                <c:pt idx="334">
                  <c:v>-2</c:v>
                </c:pt>
                <c:pt idx="335">
                  <c:v>-1.9400000000000002</c:v>
                </c:pt>
                <c:pt idx="336">
                  <c:v>-1.5</c:v>
                </c:pt>
                <c:pt idx="337">
                  <c:v>-1.4200000000000002</c:v>
                </c:pt>
                <c:pt idx="338">
                  <c:v>-1.5000000000000002</c:v>
                </c:pt>
                <c:pt idx="339">
                  <c:v>-1.6</c:v>
                </c:pt>
                <c:pt idx="340">
                  <c:v>-1.4599999999999997</c:v>
                </c:pt>
                <c:pt idx="341">
                  <c:v>-1.8599999999999999</c:v>
                </c:pt>
                <c:pt idx="342">
                  <c:v>-1.6799999999999997</c:v>
                </c:pt>
                <c:pt idx="343">
                  <c:v>-1.5999999999999999</c:v>
                </c:pt>
                <c:pt idx="344">
                  <c:v>-1.7399999999999998</c:v>
                </c:pt>
                <c:pt idx="345">
                  <c:v>-1.6600000000000001</c:v>
                </c:pt>
                <c:pt idx="346">
                  <c:v>-1.4199999999999997</c:v>
                </c:pt>
                <c:pt idx="347">
                  <c:v>-1.7599999999999998</c:v>
                </c:pt>
                <c:pt idx="348">
                  <c:v>-2.34</c:v>
                </c:pt>
                <c:pt idx="349">
                  <c:v>-2.5599999999999996</c:v>
                </c:pt>
                <c:pt idx="350">
                  <c:v>-2.8</c:v>
                </c:pt>
                <c:pt idx="351">
                  <c:v>-2.62</c:v>
                </c:pt>
                <c:pt idx="352">
                  <c:v>-2.4</c:v>
                </c:pt>
                <c:pt idx="353">
                  <c:v>-2</c:v>
                </c:pt>
                <c:pt idx="354">
                  <c:v>-1.6</c:v>
                </c:pt>
                <c:pt idx="355">
                  <c:v>-1.32</c:v>
                </c:pt>
                <c:pt idx="356">
                  <c:v>-1.8</c:v>
                </c:pt>
                <c:pt idx="357">
                  <c:v>-1.72</c:v>
                </c:pt>
                <c:pt idx="358">
                  <c:v>-1.6800000000000002</c:v>
                </c:pt>
                <c:pt idx="359">
                  <c:v>-1.8399999999999999</c:v>
                </c:pt>
                <c:pt idx="360">
                  <c:v>-1.9600000000000002</c:v>
                </c:pt>
                <c:pt idx="361">
                  <c:v>-1.6600000000000001</c:v>
                </c:pt>
                <c:pt idx="362">
                  <c:v>-1.6199999999999999</c:v>
                </c:pt>
                <c:pt idx="363">
                  <c:v>-1.4999999999999998</c:v>
                </c:pt>
                <c:pt idx="364">
                  <c:v>-1.6800000000000002</c:v>
                </c:pt>
                <c:pt idx="365">
                  <c:v>-1.6199999999999999</c:v>
                </c:pt>
                <c:pt idx="366">
                  <c:v>-2.16</c:v>
                </c:pt>
                <c:pt idx="367">
                  <c:v>-2.12</c:v>
                </c:pt>
                <c:pt idx="368">
                  <c:v>-2.2800000000000002</c:v>
                </c:pt>
                <c:pt idx="369">
                  <c:v>-1.98</c:v>
                </c:pt>
                <c:pt idx="370">
                  <c:v>-2.3199999999999998</c:v>
                </c:pt>
                <c:pt idx="371">
                  <c:v>-2.1199999999999997</c:v>
                </c:pt>
                <c:pt idx="372">
                  <c:v>-2.2599999999999998</c:v>
                </c:pt>
                <c:pt idx="373">
                  <c:v>-2.0199999999999996</c:v>
                </c:pt>
                <c:pt idx="374">
                  <c:v>-1.94</c:v>
                </c:pt>
                <c:pt idx="375">
                  <c:v>-1.58</c:v>
                </c:pt>
                <c:pt idx="376">
                  <c:v>-1.4200000000000004</c:v>
                </c:pt>
                <c:pt idx="377">
                  <c:v>-1.4000000000000001</c:v>
                </c:pt>
                <c:pt idx="378">
                  <c:v>-1.54</c:v>
                </c:pt>
                <c:pt idx="379">
                  <c:v>-1.5000000000000002</c:v>
                </c:pt>
                <c:pt idx="380">
                  <c:v>-1.7600000000000002</c:v>
                </c:pt>
                <c:pt idx="381">
                  <c:v>-1.8</c:v>
                </c:pt>
                <c:pt idx="382">
                  <c:v>-1.8800000000000001</c:v>
                </c:pt>
                <c:pt idx="383">
                  <c:v>-1.8000000000000003</c:v>
                </c:pt>
                <c:pt idx="384">
                  <c:v>-2.04</c:v>
                </c:pt>
                <c:pt idx="385">
                  <c:v>-1.8</c:v>
                </c:pt>
                <c:pt idx="386">
                  <c:v>-1.7200000000000002</c:v>
                </c:pt>
                <c:pt idx="387">
                  <c:v>-1.6</c:v>
                </c:pt>
                <c:pt idx="388">
                  <c:v>-1.44</c:v>
                </c:pt>
                <c:pt idx="389">
                  <c:v>-1.6600000000000001</c:v>
                </c:pt>
                <c:pt idx="390">
                  <c:v>-1.9200000000000004</c:v>
                </c:pt>
                <c:pt idx="391">
                  <c:v>-2.3400000000000007</c:v>
                </c:pt>
                <c:pt idx="392">
                  <c:v>-2.4200000000000008</c:v>
                </c:pt>
                <c:pt idx="393">
                  <c:v>-2.8600000000000003</c:v>
                </c:pt>
                <c:pt idx="394">
                  <c:v>-2.7800000000000002</c:v>
                </c:pt>
                <c:pt idx="395">
                  <c:v>-2.8600000000000003</c:v>
                </c:pt>
                <c:pt idx="396">
                  <c:v>-2.5799999999999996</c:v>
                </c:pt>
                <c:pt idx="397">
                  <c:v>-2.6999999999999993</c:v>
                </c:pt>
                <c:pt idx="398">
                  <c:v>-2.6599999999999993</c:v>
                </c:pt>
                <c:pt idx="399">
                  <c:v>-2.7599999999999989</c:v>
                </c:pt>
                <c:pt idx="400">
                  <c:v>-2.7199999999999998</c:v>
                </c:pt>
                <c:pt idx="401">
                  <c:v>-2.6599999999999997</c:v>
                </c:pt>
                <c:pt idx="402">
                  <c:v>-2.66</c:v>
                </c:pt>
                <c:pt idx="403">
                  <c:v>-2.6399999999999997</c:v>
                </c:pt>
                <c:pt idx="404">
                  <c:v>-2.34</c:v>
                </c:pt>
                <c:pt idx="405">
                  <c:v>-2.2799999999999994</c:v>
                </c:pt>
                <c:pt idx="406">
                  <c:v>-2.6399999999999992</c:v>
                </c:pt>
                <c:pt idx="407">
                  <c:v>-2.6599999999999993</c:v>
                </c:pt>
                <c:pt idx="408">
                  <c:v>-2.5199999999999991</c:v>
                </c:pt>
                <c:pt idx="409">
                  <c:v>-2.4399999999999991</c:v>
                </c:pt>
                <c:pt idx="410">
                  <c:v>-2.7399999999999998</c:v>
                </c:pt>
                <c:pt idx="411">
                  <c:v>-2.4</c:v>
                </c:pt>
                <c:pt idx="412">
                  <c:v>-2.6199999999999997</c:v>
                </c:pt>
                <c:pt idx="413">
                  <c:v>-2.8</c:v>
                </c:pt>
                <c:pt idx="414">
                  <c:v>-2.54</c:v>
                </c:pt>
                <c:pt idx="415">
                  <c:v>-1.9199999999999995</c:v>
                </c:pt>
                <c:pt idx="416">
                  <c:v>-1.9399999999999991</c:v>
                </c:pt>
                <c:pt idx="417">
                  <c:v>-1.7199999999999995</c:v>
                </c:pt>
                <c:pt idx="418">
                  <c:v>-1.8799999999999997</c:v>
                </c:pt>
                <c:pt idx="419">
                  <c:v>-2.3599999999999994</c:v>
                </c:pt>
                <c:pt idx="420">
                  <c:v>-2.5999999999999992</c:v>
                </c:pt>
                <c:pt idx="421">
                  <c:v>-2.66</c:v>
                </c:pt>
                <c:pt idx="422">
                  <c:v>-2.3600000000000008</c:v>
                </c:pt>
                <c:pt idx="423">
                  <c:v>-1.9000000000000008</c:v>
                </c:pt>
                <c:pt idx="424">
                  <c:v>-1.7000000000000015</c:v>
                </c:pt>
                <c:pt idx="425">
                  <c:v>-1.7200000000000011</c:v>
                </c:pt>
                <c:pt idx="426">
                  <c:v>-1.0800000000000005</c:v>
                </c:pt>
                <c:pt idx="427">
                  <c:v>-1.1200000000000003</c:v>
                </c:pt>
                <c:pt idx="428">
                  <c:v>-1.0800000000000005</c:v>
                </c:pt>
                <c:pt idx="429">
                  <c:v>-1.4</c:v>
                </c:pt>
                <c:pt idx="430">
                  <c:v>-2.0800000000000005</c:v>
                </c:pt>
                <c:pt idx="431">
                  <c:v>-2.6400000000000006</c:v>
                </c:pt>
                <c:pt idx="432">
                  <c:v>-2.5800000000000005</c:v>
                </c:pt>
                <c:pt idx="433">
                  <c:v>-2.8200000000000003</c:v>
                </c:pt>
                <c:pt idx="434">
                  <c:v>-2.7600000000000002</c:v>
                </c:pt>
                <c:pt idx="435">
                  <c:v>-2.12</c:v>
                </c:pt>
                <c:pt idx="436">
                  <c:v>-2.2800000000000002</c:v>
                </c:pt>
                <c:pt idx="437">
                  <c:v>-2.62</c:v>
                </c:pt>
                <c:pt idx="438">
                  <c:v>-2.44</c:v>
                </c:pt>
                <c:pt idx="439">
                  <c:v>-2.1</c:v>
                </c:pt>
                <c:pt idx="440">
                  <c:v>-2.12</c:v>
                </c:pt>
                <c:pt idx="441">
                  <c:v>-1.9</c:v>
                </c:pt>
                <c:pt idx="442">
                  <c:v>-1.8799999999999997</c:v>
                </c:pt>
                <c:pt idx="443">
                  <c:v>-2.0799999999999996</c:v>
                </c:pt>
                <c:pt idx="444">
                  <c:v>-2.46</c:v>
                </c:pt>
                <c:pt idx="445">
                  <c:v>-2.5799999999999996</c:v>
                </c:pt>
                <c:pt idx="446">
                  <c:v>-2.5</c:v>
                </c:pt>
                <c:pt idx="447">
                  <c:v>-2.6799999999999997</c:v>
                </c:pt>
                <c:pt idx="448">
                  <c:v>-2.56</c:v>
                </c:pt>
                <c:pt idx="449">
                  <c:v>-2.34</c:v>
                </c:pt>
                <c:pt idx="450">
                  <c:v>-2.04</c:v>
                </c:pt>
                <c:pt idx="451">
                  <c:v>-1.8199999999999996</c:v>
                </c:pt>
                <c:pt idx="452">
                  <c:v>-1.8599999999999994</c:v>
                </c:pt>
                <c:pt idx="453">
                  <c:v>-2.0199999999999987</c:v>
                </c:pt>
                <c:pt idx="454">
                  <c:v>-2.339999999999999</c:v>
                </c:pt>
                <c:pt idx="455">
                  <c:v>-2.6999999999999984</c:v>
                </c:pt>
                <c:pt idx="456">
                  <c:v>-2.7599999999999989</c:v>
                </c:pt>
                <c:pt idx="457">
                  <c:v>-2.7399999999999993</c:v>
                </c:pt>
                <c:pt idx="458">
                  <c:v>-2.8199999999999994</c:v>
                </c:pt>
                <c:pt idx="459">
                  <c:v>-2.839999999999999</c:v>
                </c:pt>
                <c:pt idx="460">
                  <c:v>-2.5</c:v>
                </c:pt>
                <c:pt idx="461">
                  <c:v>-2.9200000000000004</c:v>
                </c:pt>
                <c:pt idx="462">
                  <c:v>-2.7800000000000002</c:v>
                </c:pt>
                <c:pt idx="463">
                  <c:v>-2.9200000000000004</c:v>
                </c:pt>
                <c:pt idx="464">
                  <c:v>-2.8800000000000003</c:v>
                </c:pt>
                <c:pt idx="465">
                  <c:v>-2.6799999999999997</c:v>
                </c:pt>
                <c:pt idx="466">
                  <c:v>-2.6</c:v>
                </c:pt>
                <c:pt idx="467">
                  <c:v>-2.2600000000000002</c:v>
                </c:pt>
                <c:pt idx="468">
                  <c:v>-1.4200000000000004</c:v>
                </c:pt>
                <c:pt idx="469">
                  <c:v>-0.98000000000000043</c:v>
                </c:pt>
                <c:pt idx="470">
                  <c:v>-0.68000000000000038</c:v>
                </c:pt>
                <c:pt idx="471">
                  <c:v>0.1</c:v>
                </c:pt>
                <c:pt idx="472">
                  <c:v>-9.9999999999999284E-2</c:v>
                </c:pt>
                <c:pt idx="473">
                  <c:v>-0.3999999999999993</c:v>
                </c:pt>
                <c:pt idx="474">
                  <c:v>-0.41999999999999887</c:v>
                </c:pt>
                <c:pt idx="475">
                  <c:v>-0.59999999999999931</c:v>
                </c:pt>
                <c:pt idx="476">
                  <c:v>-1.079999999999999</c:v>
                </c:pt>
                <c:pt idx="477">
                  <c:v>-0.99999999999999933</c:v>
                </c:pt>
                <c:pt idx="478">
                  <c:v>-1.079999999999999</c:v>
                </c:pt>
                <c:pt idx="479">
                  <c:v>-1.1599999999999995</c:v>
                </c:pt>
                <c:pt idx="480">
                  <c:v>-1.2999999999999994</c:v>
                </c:pt>
                <c:pt idx="481">
                  <c:v>-1.1199999999999997</c:v>
                </c:pt>
                <c:pt idx="482">
                  <c:v>-0.8</c:v>
                </c:pt>
                <c:pt idx="483">
                  <c:v>-1.1600000000000001</c:v>
                </c:pt>
                <c:pt idx="484">
                  <c:v>-1.1199999999999997</c:v>
                </c:pt>
                <c:pt idx="485">
                  <c:v>-1.1599999999999995</c:v>
                </c:pt>
                <c:pt idx="486">
                  <c:v>-1.6399999999999992</c:v>
                </c:pt>
                <c:pt idx="487">
                  <c:v>-1.8999999999999992</c:v>
                </c:pt>
                <c:pt idx="488">
                  <c:v>-1.44</c:v>
                </c:pt>
                <c:pt idx="489">
                  <c:v>-1.6800000000000004</c:v>
                </c:pt>
                <c:pt idx="490">
                  <c:v>-2.0000000000000009</c:v>
                </c:pt>
                <c:pt idx="491">
                  <c:v>-1.8600000000000008</c:v>
                </c:pt>
                <c:pt idx="492">
                  <c:v>-2.1000000000000005</c:v>
                </c:pt>
                <c:pt idx="493">
                  <c:v>-2.4400000000000004</c:v>
                </c:pt>
                <c:pt idx="494">
                  <c:v>-2.1399999999999997</c:v>
                </c:pt>
                <c:pt idx="495">
                  <c:v>-1.8799999999999997</c:v>
                </c:pt>
                <c:pt idx="496">
                  <c:v>-1.7599999999999993</c:v>
                </c:pt>
                <c:pt idx="497">
                  <c:v>-1.4399999999999991</c:v>
                </c:pt>
                <c:pt idx="498">
                  <c:v>-1.2599999999999987</c:v>
                </c:pt>
                <c:pt idx="499">
                  <c:v>-1.8799999999999997</c:v>
                </c:pt>
                <c:pt idx="500">
                  <c:v>-1.9999999999999993</c:v>
                </c:pt>
                <c:pt idx="501">
                  <c:v>-2.2599999999999993</c:v>
                </c:pt>
                <c:pt idx="502">
                  <c:v>-2.8599999999999994</c:v>
                </c:pt>
                <c:pt idx="503">
                  <c:v>-2.9599999999999995</c:v>
                </c:pt>
                <c:pt idx="504">
                  <c:v>-2.6999999999999993</c:v>
                </c:pt>
                <c:pt idx="505">
                  <c:v>-2.8200000000000003</c:v>
                </c:pt>
                <c:pt idx="506">
                  <c:v>-2.66</c:v>
                </c:pt>
                <c:pt idx="507">
                  <c:v>-2.44</c:v>
                </c:pt>
                <c:pt idx="508">
                  <c:v>-2.5</c:v>
                </c:pt>
                <c:pt idx="509">
                  <c:v>-2.5799999999999996</c:v>
                </c:pt>
                <c:pt idx="510">
                  <c:v>-2.6999999999999993</c:v>
                </c:pt>
                <c:pt idx="511">
                  <c:v>-3.0799999999999996</c:v>
                </c:pt>
                <c:pt idx="512">
                  <c:v>-3.12</c:v>
                </c:pt>
                <c:pt idx="513">
                  <c:v>-3.1400000000000006</c:v>
                </c:pt>
                <c:pt idx="514">
                  <c:v>-3.1800000000000006</c:v>
                </c:pt>
                <c:pt idx="515">
                  <c:v>-3.3200000000000003</c:v>
                </c:pt>
                <c:pt idx="516">
                  <c:v>-3.4000000000000008</c:v>
                </c:pt>
                <c:pt idx="517">
                  <c:v>-3.9200000000000004</c:v>
                </c:pt>
                <c:pt idx="518">
                  <c:v>-4</c:v>
                </c:pt>
                <c:pt idx="519">
                  <c:v>-4.28</c:v>
                </c:pt>
                <c:pt idx="520">
                  <c:v>-4.26</c:v>
                </c:pt>
                <c:pt idx="521">
                  <c:v>-3.839999999999999</c:v>
                </c:pt>
                <c:pt idx="522">
                  <c:v>-2.9999999999999987</c:v>
                </c:pt>
                <c:pt idx="523">
                  <c:v>-2.8999999999999986</c:v>
                </c:pt>
                <c:pt idx="524">
                  <c:v>-2.6999999999999984</c:v>
                </c:pt>
                <c:pt idx="525">
                  <c:v>-2.2000000000000002</c:v>
                </c:pt>
                <c:pt idx="526">
                  <c:v>-2</c:v>
                </c:pt>
                <c:pt idx="527">
                  <c:v>-2.2200000000000015</c:v>
                </c:pt>
                <c:pt idx="528">
                  <c:v>-2.2600000000000025</c:v>
                </c:pt>
                <c:pt idx="529">
                  <c:v>-1.9600000000000022</c:v>
                </c:pt>
                <c:pt idx="530">
                  <c:v>-2.1000000000000014</c:v>
                </c:pt>
                <c:pt idx="531">
                  <c:v>-2.3800000000000012</c:v>
                </c:pt>
                <c:pt idx="532">
                  <c:v>-2.0600000000000009</c:v>
                </c:pt>
                <c:pt idx="533">
                  <c:v>-2.160000000000001</c:v>
                </c:pt>
                <c:pt idx="534">
                  <c:v>-2.1000000000000014</c:v>
                </c:pt>
                <c:pt idx="535">
                  <c:v>-2.2000000000000028</c:v>
                </c:pt>
                <c:pt idx="536">
                  <c:v>-2.2000000000000028</c:v>
                </c:pt>
                <c:pt idx="537">
                  <c:v>-2.1200000000000019</c:v>
                </c:pt>
                <c:pt idx="538">
                  <c:v>-2.2000000000000015</c:v>
                </c:pt>
                <c:pt idx="539">
                  <c:v>-2.3600000000000008</c:v>
                </c:pt>
                <c:pt idx="540">
                  <c:v>-2.4800000000000013</c:v>
                </c:pt>
                <c:pt idx="541">
                  <c:v>-2.6200000000000019</c:v>
                </c:pt>
                <c:pt idx="542">
                  <c:v>-3.3800000000000026</c:v>
                </c:pt>
                <c:pt idx="543">
                  <c:v>-3.400000000000003</c:v>
                </c:pt>
                <c:pt idx="544">
                  <c:v>-3.3600000000000021</c:v>
                </c:pt>
                <c:pt idx="545">
                  <c:v>-3.6</c:v>
                </c:pt>
                <c:pt idx="546">
                  <c:v>-3.5599999999999996</c:v>
                </c:pt>
                <c:pt idx="547">
                  <c:v>-2.7999999999999985</c:v>
                </c:pt>
                <c:pt idx="548">
                  <c:v>-2.0799999999999983</c:v>
                </c:pt>
                <c:pt idx="549">
                  <c:v>-2.6199999999999988</c:v>
                </c:pt>
                <c:pt idx="550">
                  <c:v>-2.88</c:v>
                </c:pt>
                <c:pt idx="551">
                  <c:v>-3</c:v>
                </c:pt>
                <c:pt idx="552">
                  <c:v>-3.3600000000000008</c:v>
                </c:pt>
                <c:pt idx="553">
                  <c:v>-3.9600000000000009</c:v>
                </c:pt>
                <c:pt idx="554">
                  <c:v>-3.5200000000000005</c:v>
                </c:pt>
                <c:pt idx="555">
                  <c:v>-3.2000000000000015</c:v>
                </c:pt>
                <c:pt idx="556">
                  <c:v>-2.9400000000000004</c:v>
                </c:pt>
                <c:pt idx="557">
                  <c:v>-2.9200000000000004</c:v>
                </c:pt>
                <c:pt idx="558">
                  <c:v>-2.6799999999999997</c:v>
                </c:pt>
                <c:pt idx="559">
                  <c:v>-2.4799999999999995</c:v>
                </c:pt>
                <c:pt idx="560">
                  <c:v>-2.2799999999999985</c:v>
                </c:pt>
                <c:pt idx="561">
                  <c:v>-2.4599999999999995</c:v>
                </c:pt>
                <c:pt idx="562">
                  <c:v>-2.4599999999999995</c:v>
                </c:pt>
                <c:pt idx="563">
                  <c:v>-2.8400000000000007</c:v>
                </c:pt>
                <c:pt idx="564">
                  <c:v>-3.0000000000000013</c:v>
                </c:pt>
                <c:pt idx="565">
                  <c:v>-3.1000000000000014</c:v>
                </c:pt>
                <c:pt idx="566">
                  <c:v>-3.2000000000000015</c:v>
                </c:pt>
                <c:pt idx="567">
                  <c:v>-3.420000000000003</c:v>
                </c:pt>
                <c:pt idx="568">
                  <c:v>-3.400000000000003</c:v>
                </c:pt>
                <c:pt idx="569">
                  <c:v>-3.400000000000003</c:v>
                </c:pt>
                <c:pt idx="570">
                  <c:v>-3.2800000000000038</c:v>
                </c:pt>
                <c:pt idx="571">
                  <c:v>-3.2600000000000051</c:v>
                </c:pt>
                <c:pt idx="572">
                  <c:v>-3.0400000000000036</c:v>
                </c:pt>
                <c:pt idx="573">
                  <c:v>-2.9600000000000053</c:v>
                </c:pt>
                <c:pt idx="574">
                  <c:v>-3.1400000000000032</c:v>
                </c:pt>
                <c:pt idx="575">
                  <c:v>-3.2800000000000038</c:v>
                </c:pt>
                <c:pt idx="576">
                  <c:v>-2.9400000000000035</c:v>
                </c:pt>
                <c:pt idx="577">
                  <c:v>-2.8800000000000039</c:v>
                </c:pt>
                <c:pt idx="578">
                  <c:v>-2.4</c:v>
                </c:pt>
                <c:pt idx="579">
                  <c:v>-1.7</c:v>
                </c:pt>
                <c:pt idx="580">
                  <c:v>-1.1799999999999984</c:v>
                </c:pt>
                <c:pt idx="581">
                  <c:v>-1.219999999999996</c:v>
                </c:pt>
                <c:pt idx="582">
                  <c:v>-1.3999999999999944</c:v>
                </c:pt>
                <c:pt idx="583">
                  <c:v>-1.5999999999999972</c:v>
                </c:pt>
                <c:pt idx="584">
                  <c:v>-2.0599999999999996</c:v>
                </c:pt>
                <c:pt idx="585">
                  <c:v>-2.5</c:v>
                </c:pt>
                <c:pt idx="586">
                  <c:v>-2.6600000000000024</c:v>
                </c:pt>
                <c:pt idx="587">
                  <c:v>-2.9200000000000044</c:v>
                </c:pt>
                <c:pt idx="588">
                  <c:v>-2.8000000000000029</c:v>
                </c:pt>
                <c:pt idx="589">
                  <c:v>-2.6600000000000024</c:v>
                </c:pt>
                <c:pt idx="590">
                  <c:v>-2.6400000000000006</c:v>
                </c:pt>
                <c:pt idx="591">
                  <c:v>-2.5199999999999987</c:v>
                </c:pt>
                <c:pt idx="592">
                  <c:v>-1.8</c:v>
                </c:pt>
                <c:pt idx="593">
                  <c:v>-1.6400000000000006</c:v>
                </c:pt>
                <c:pt idx="594">
                  <c:v>-1.6199999999999988</c:v>
                </c:pt>
                <c:pt idx="595">
                  <c:v>-1.3200000000000016</c:v>
                </c:pt>
                <c:pt idx="596">
                  <c:v>-1.3200000000000016</c:v>
                </c:pt>
                <c:pt idx="597">
                  <c:v>-1.8</c:v>
                </c:pt>
                <c:pt idx="598">
                  <c:v>-1.680000000000001</c:v>
                </c:pt>
                <c:pt idx="599">
                  <c:v>-1.8400000000000005</c:v>
                </c:pt>
                <c:pt idx="600">
                  <c:v>-1.6400000000000006</c:v>
                </c:pt>
                <c:pt idx="601">
                  <c:v>-1.8600000000000023</c:v>
                </c:pt>
                <c:pt idx="602">
                  <c:v>-1.5200000000000018</c:v>
                </c:pt>
                <c:pt idx="603">
                  <c:v>-1.8</c:v>
                </c:pt>
                <c:pt idx="604">
                  <c:v>-1.4400000000000006</c:v>
                </c:pt>
                <c:pt idx="605">
                  <c:v>-1.5599999999999994</c:v>
                </c:pt>
                <c:pt idx="606">
                  <c:v>-1.3799999999999983</c:v>
                </c:pt>
                <c:pt idx="607">
                  <c:v>-1.2400000000000007</c:v>
                </c:pt>
                <c:pt idx="608">
                  <c:v>-1.2200000000000002</c:v>
                </c:pt>
                <c:pt idx="609">
                  <c:v>-1.2800000000000025</c:v>
                </c:pt>
                <c:pt idx="610">
                  <c:v>-1.0600000000000023</c:v>
                </c:pt>
                <c:pt idx="611">
                  <c:v>-0.70000000000000284</c:v>
                </c:pt>
                <c:pt idx="612">
                  <c:v>-0.82000000000000173</c:v>
                </c:pt>
                <c:pt idx="613">
                  <c:v>-1.040000000000002</c:v>
                </c:pt>
                <c:pt idx="614">
                  <c:v>-1.1000000000000001</c:v>
                </c:pt>
                <c:pt idx="615">
                  <c:v>-1.7600000000000009</c:v>
                </c:pt>
                <c:pt idx="616">
                  <c:v>-1.9200000000000004</c:v>
                </c:pt>
                <c:pt idx="617">
                  <c:v>-2.2200000000000002</c:v>
                </c:pt>
                <c:pt idx="618">
                  <c:v>-2.080000000000001</c:v>
                </c:pt>
                <c:pt idx="619">
                  <c:v>-2.3400000000000034</c:v>
                </c:pt>
                <c:pt idx="620">
                  <c:v>-1.8800000000000039</c:v>
                </c:pt>
                <c:pt idx="621">
                  <c:v>-1.9400000000000035</c:v>
                </c:pt>
                <c:pt idx="622">
                  <c:v>-1.7000000000000028</c:v>
                </c:pt>
                <c:pt idx="623">
                  <c:v>-1.7800000000000025</c:v>
                </c:pt>
                <c:pt idx="624">
                  <c:v>-1.6600000000000024</c:v>
                </c:pt>
                <c:pt idx="625">
                  <c:v>-1.5800000000000012</c:v>
                </c:pt>
                <c:pt idx="626">
                  <c:v>-1.4000000000000015</c:v>
                </c:pt>
                <c:pt idx="627">
                  <c:v>-1.1000000000000014</c:v>
                </c:pt>
                <c:pt idx="628">
                  <c:v>-1.2800000000000011</c:v>
                </c:pt>
                <c:pt idx="629">
                  <c:v>-1.3799999999999997</c:v>
                </c:pt>
                <c:pt idx="630">
                  <c:v>-1.6799999999999997</c:v>
                </c:pt>
                <c:pt idx="631">
                  <c:v>-1.8599999999999994</c:v>
                </c:pt>
                <c:pt idx="632">
                  <c:v>-2.2399999999999993</c:v>
                </c:pt>
                <c:pt idx="633">
                  <c:v>-1.7799999999999998</c:v>
                </c:pt>
                <c:pt idx="634">
                  <c:v>-1.5399999999999991</c:v>
                </c:pt>
                <c:pt idx="635">
                  <c:v>-1.3200000000000003</c:v>
                </c:pt>
                <c:pt idx="636">
                  <c:v>-1.4200000000000004</c:v>
                </c:pt>
                <c:pt idx="637">
                  <c:v>-1.7399999999999991</c:v>
                </c:pt>
                <c:pt idx="638">
                  <c:v>-2.0799999999999983</c:v>
                </c:pt>
                <c:pt idx="639">
                  <c:v>-2.319999999999999</c:v>
                </c:pt>
                <c:pt idx="640">
                  <c:v>-2.4799999999999982</c:v>
                </c:pt>
                <c:pt idx="641">
                  <c:v>-2.4399999999999991</c:v>
                </c:pt>
                <c:pt idx="642">
                  <c:v>-1.9599999999999995</c:v>
                </c:pt>
                <c:pt idx="643">
                  <c:v>-1.9400000000000006</c:v>
                </c:pt>
                <c:pt idx="644">
                  <c:v>-1.7600000000000009</c:v>
                </c:pt>
                <c:pt idx="645">
                  <c:v>-1.7400000000000007</c:v>
                </c:pt>
                <c:pt idx="646">
                  <c:v>-1.8200000000000003</c:v>
                </c:pt>
                <c:pt idx="647">
                  <c:v>-1.8600000000000008</c:v>
                </c:pt>
                <c:pt idx="648">
                  <c:v>-1.7600000000000009</c:v>
                </c:pt>
                <c:pt idx="649">
                  <c:v>-1.7400000000000007</c:v>
                </c:pt>
                <c:pt idx="650">
                  <c:v>-2</c:v>
                </c:pt>
                <c:pt idx="651">
                  <c:v>-1.7399999999999991</c:v>
                </c:pt>
                <c:pt idx="652">
                  <c:v>-1.7199999999999989</c:v>
                </c:pt>
                <c:pt idx="653">
                  <c:v>-1.8599999999999981</c:v>
                </c:pt>
                <c:pt idx="654">
                  <c:v>-1.4999999999999987</c:v>
                </c:pt>
                <c:pt idx="655">
                  <c:v>-1.4399999999999991</c:v>
                </c:pt>
                <c:pt idx="656">
                  <c:v>-1.6400000000000006</c:v>
                </c:pt>
                <c:pt idx="657">
                  <c:v>-1.6400000000000006</c:v>
                </c:pt>
                <c:pt idx="658">
                  <c:v>-1.6000000000000014</c:v>
                </c:pt>
                <c:pt idx="659">
                  <c:v>-2.2400000000000007</c:v>
                </c:pt>
                <c:pt idx="660">
                  <c:v>-2.160000000000001</c:v>
                </c:pt>
                <c:pt idx="661">
                  <c:v>-2.1799999999999997</c:v>
                </c:pt>
                <c:pt idx="662">
                  <c:v>-2.0200000000000005</c:v>
                </c:pt>
                <c:pt idx="663">
                  <c:v>-1.7799999999999998</c:v>
                </c:pt>
                <c:pt idx="664">
                  <c:v>-1.5599999999999994</c:v>
                </c:pt>
                <c:pt idx="665">
                  <c:v>-1.5799999999999983</c:v>
                </c:pt>
                <c:pt idx="666">
                  <c:v>-1.4599999999999995</c:v>
                </c:pt>
                <c:pt idx="667">
                  <c:v>-1.5599999999999994</c:v>
                </c:pt>
                <c:pt idx="668">
                  <c:v>-1.4599999999999995</c:v>
                </c:pt>
                <c:pt idx="669">
                  <c:v>-1.3799999999999997</c:v>
                </c:pt>
                <c:pt idx="670">
                  <c:v>-1.3200000000000003</c:v>
                </c:pt>
                <c:pt idx="671">
                  <c:v>-1.4399999999999991</c:v>
                </c:pt>
                <c:pt idx="672">
                  <c:v>-1.9599999999999995</c:v>
                </c:pt>
                <c:pt idx="673">
                  <c:v>-2.3999999999999986</c:v>
                </c:pt>
                <c:pt idx="674">
                  <c:v>-2.1199999999999988</c:v>
                </c:pt>
                <c:pt idx="675">
                  <c:v>-2.1999999999999984</c:v>
                </c:pt>
                <c:pt idx="676">
                  <c:v>-1.7</c:v>
                </c:pt>
                <c:pt idx="677">
                  <c:v>-1.2599999999999993</c:v>
                </c:pt>
                <c:pt idx="678">
                  <c:v>-1.1600000000000008</c:v>
                </c:pt>
                <c:pt idx="679">
                  <c:v>-1.5200000000000018</c:v>
                </c:pt>
                <c:pt idx="680">
                  <c:v>-1.4400000000000019</c:v>
                </c:pt>
                <c:pt idx="681">
                  <c:v>-1.9400000000000006</c:v>
                </c:pt>
                <c:pt idx="682">
                  <c:v>-1.9600000000000009</c:v>
                </c:pt>
                <c:pt idx="683">
                  <c:v>-1.8200000000000003</c:v>
                </c:pt>
                <c:pt idx="684">
                  <c:v>-1.8</c:v>
                </c:pt>
                <c:pt idx="685">
                  <c:v>-2.0399999999999991</c:v>
                </c:pt>
                <c:pt idx="686">
                  <c:v>-2.0200000000000005</c:v>
                </c:pt>
                <c:pt idx="687">
                  <c:v>-2.0599999999999996</c:v>
                </c:pt>
                <c:pt idx="688">
                  <c:v>-2.0799999999999983</c:v>
                </c:pt>
                <c:pt idx="689">
                  <c:v>-1.9399999999999977</c:v>
                </c:pt>
                <c:pt idx="690">
                  <c:v>-1.7399999999999978</c:v>
                </c:pt>
                <c:pt idx="691">
                  <c:v>-1.6399999999999977</c:v>
                </c:pt>
                <c:pt idx="692">
                  <c:v>-1.9199999999999975</c:v>
                </c:pt>
                <c:pt idx="693">
                  <c:v>-2.0199999999999987</c:v>
                </c:pt>
                <c:pt idx="694">
                  <c:v>-2.0799999999999983</c:v>
                </c:pt>
                <c:pt idx="695">
                  <c:v>-2.1399999999999992</c:v>
                </c:pt>
                <c:pt idx="696">
                  <c:v>-2.5399999999999991</c:v>
                </c:pt>
                <c:pt idx="697">
                  <c:v>-1.7600000000000009</c:v>
                </c:pt>
                <c:pt idx="698">
                  <c:v>-1.2</c:v>
                </c:pt>
                <c:pt idx="699">
                  <c:v>-1.2799999999999998</c:v>
                </c:pt>
                <c:pt idx="700">
                  <c:v>-1.0599999999999994</c:v>
                </c:pt>
                <c:pt idx="701">
                  <c:v>-0.61999999999999889</c:v>
                </c:pt>
                <c:pt idx="702">
                  <c:v>-0.91999999999999882</c:v>
                </c:pt>
                <c:pt idx="703">
                  <c:v>-1.4599999999999995</c:v>
                </c:pt>
                <c:pt idx="704">
                  <c:v>-1.5799999999999996</c:v>
                </c:pt>
                <c:pt idx="705">
                  <c:v>-1.3800000000000012</c:v>
                </c:pt>
                <c:pt idx="706">
                  <c:v>-1.7600000000000009</c:v>
                </c:pt>
                <c:pt idx="707">
                  <c:v>-1.8600000000000008</c:v>
                </c:pt>
                <c:pt idx="708">
                  <c:v>-1.7400000000000007</c:v>
                </c:pt>
                <c:pt idx="709">
                  <c:v>-1.5200000000000002</c:v>
                </c:pt>
                <c:pt idx="710">
                  <c:v>-1.7200000000000002</c:v>
                </c:pt>
                <c:pt idx="711">
                  <c:v>-1.4799999999999998</c:v>
                </c:pt>
                <c:pt idx="712">
                  <c:v>-1.3799999999999983</c:v>
                </c:pt>
                <c:pt idx="713">
                  <c:v>-1.2399999999999978</c:v>
                </c:pt>
                <c:pt idx="714">
                  <c:v>-1.3999999999999986</c:v>
                </c:pt>
                <c:pt idx="715">
                  <c:v>-1.3999999999999972</c:v>
                </c:pt>
                <c:pt idx="716">
                  <c:v>-1.1399999999999977</c:v>
                </c:pt>
                <c:pt idx="717">
                  <c:v>-1.0799999999999983</c:v>
                </c:pt>
                <c:pt idx="718">
                  <c:v>-1.319999999999999</c:v>
                </c:pt>
                <c:pt idx="719">
                  <c:v>-1.2999999999999985</c:v>
                </c:pt>
                <c:pt idx="720">
                  <c:v>-1.3399999999999992</c:v>
                </c:pt>
                <c:pt idx="721">
                  <c:v>-1.319999999999999</c:v>
                </c:pt>
                <c:pt idx="722">
                  <c:v>-1.3599999999999994</c:v>
                </c:pt>
                <c:pt idx="723">
                  <c:v>-1.0599999999999994</c:v>
                </c:pt>
                <c:pt idx="724">
                  <c:v>-1.0800000000000012</c:v>
                </c:pt>
                <c:pt idx="725">
                  <c:v>-1.0400000000000005</c:v>
                </c:pt>
                <c:pt idx="726">
                  <c:v>-1.3200000000000016</c:v>
                </c:pt>
                <c:pt idx="727">
                  <c:v>-1.740000000000002</c:v>
                </c:pt>
                <c:pt idx="728">
                  <c:v>-1.8800000000000012</c:v>
                </c:pt>
                <c:pt idx="729">
                  <c:v>-1.7399999999999991</c:v>
                </c:pt>
                <c:pt idx="730">
                  <c:v>-1.4999999999999987</c:v>
                </c:pt>
                <c:pt idx="731">
                  <c:v>-1.5399999999999978</c:v>
                </c:pt>
                <c:pt idx="732">
                  <c:v>-1.1999999999999971</c:v>
                </c:pt>
                <c:pt idx="733">
                  <c:v>-1.3199999999999974</c:v>
                </c:pt>
                <c:pt idx="734">
                  <c:v>-1.6199999999999988</c:v>
                </c:pt>
                <c:pt idx="735">
                  <c:v>-1.8599999999999994</c:v>
                </c:pt>
                <c:pt idx="736">
                  <c:v>-1.7600000000000009</c:v>
                </c:pt>
                <c:pt idx="737">
                  <c:v>-2.0400000000000005</c:v>
                </c:pt>
                <c:pt idx="738">
                  <c:v>-2.1800000000000024</c:v>
                </c:pt>
                <c:pt idx="739">
                  <c:v>-2.1200000000000032</c:v>
                </c:pt>
                <c:pt idx="740">
                  <c:v>-2.0200000000000031</c:v>
                </c:pt>
                <c:pt idx="741">
                  <c:v>-1.9600000000000022</c:v>
                </c:pt>
                <c:pt idx="742">
                  <c:v>-1.6200000000000017</c:v>
                </c:pt>
                <c:pt idx="743">
                  <c:v>-1.8400000000000005</c:v>
                </c:pt>
                <c:pt idx="744">
                  <c:v>-1.9599999999999995</c:v>
                </c:pt>
                <c:pt idx="745">
                  <c:v>-1.8</c:v>
                </c:pt>
                <c:pt idx="746">
                  <c:v>-2.0599999999999996</c:v>
                </c:pt>
                <c:pt idx="747">
                  <c:v>-2.2200000000000002</c:v>
                </c:pt>
                <c:pt idx="748">
                  <c:v>-1.7</c:v>
                </c:pt>
                <c:pt idx="749">
                  <c:v>-1.5200000000000002</c:v>
                </c:pt>
                <c:pt idx="750">
                  <c:v>-1.6599999999999995</c:v>
                </c:pt>
                <c:pt idx="751">
                  <c:v>-1.7400000000000007</c:v>
                </c:pt>
                <c:pt idx="752">
                  <c:v>-1.8</c:v>
                </c:pt>
                <c:pt idx="753">
                  <c:v>-1.9</c:v>
                </c:pt>
                <c:pt idx="754">
                  <c:v>-1.7200000000000002</c:v>
                </c:pt>
                <c:pt idx="755">
                  <c:v>-1.9200000000000004</c:v>
                </c:pt>
                <c:pt idx="756">
                  <c:v>-1.4199999999999988</c:v>
                </c:pt>
                <c:pt idx="757">
                  <c:v>-1.459999999999998</c:v>
                </c:pt>
                <c:pt idx="758">
                  <c:v>-1.0599999999999981</c:v>
                </c:pt>
                <c:pt idx="759">
                  <c:v>-1.0599999999999981</c:v>
                </c:pt>
                <c:pt idx="760">
                  <c:v>-0.69999999999999862</c:v>
                </c:pt>
                <c:pt idx="761">
                  <c:v>-0.57999999999999974</c:v>
                </c:pt>
                <c:pt idx="762">
                  <c:v>-0.34000000000000197</c:v>
                </c:pt>
                <c:pt idx="763">
                  <c:v>-1.1600000000000024</c:v>
                </c:pt>
                <c:pt idx="764">
                  <c:v>-1.2800000000000011</c:v>
                </c:pt>
                <c:pt idx="765">
                  <c:v>-1.6000000000000014</c:v>
                </c:pt>
                <c:pt idx="766">
                  <c:v>-1.8</c:v>
                </c:pt>
                <c:pt idx="767">
                  <c:v>-1.7399999999999991</c:v>
                </c:pt>
                <c:pt idx="768">
                  <c:v>-1.2199999999999989</c:v>
                </c:pt>
                <c:pt idx="769">
                  <c:v>-1.4399999999999991</c:v>
                </c:pt>
                <c:pt idx="770">
                  <c:v>-1.319999999999999</c:v>
                </c:pt>
                <c:pt idx="771">
                  <c:v>-1.5399999999999991</c:v>
                </c:pt>
                <c:pt idx="772">
                  <c:v>-1.7399999999999991</c:v>
                </c:pt>
                <c:pt idx="773">
                  <c:v>-1.6399999999999992</c:v>
                </c:pt>
                <c:pt idx="774">
                  <c:v>-1.5599999999999994</c:v>
                </c:pt>
                <c:pt idx="775">
                  <c:v>-1.6999999999999986</c:v>
                </c:pt>
                <c:pt idx="776">
                  <c:v>-1.2399999999999991</c:v>
                </c:pt>
                <c:pt idx="777">
                  <c:v>-1.4</c:v>
                </c:pt>
                <c:pt idx="778">
                  <c:v>-1.6</c:v>
                </c:pt>
                <c:pt idx="779">
                  <c:v>-1.2400000000000007</c:v>
                </c:pt>
                <c:pt idx="780">
                  <c:v>-0.92000000000000171</c:v>
                </c:pt>
                <c:pt idx="781">
                  <c:v>-1.3000000000000014</c:v>
                </c:pt>
                <c:pt idx="782">
                  <c:v>-1.2799999999999998</c:v>
                </c:pt>
                <c:pt idx="783">
                  <c:v>-1.1000000000000001</c:v>
                </c:pt>
                <c:pt idx="784">
                  <c:v>-1.3399999999999992</c:v>
                </c:pt>
                <c:pt idx="785">
                  <c:v>-1.4199999999999988</c:v>
                </c:pt>
                <c:pt idx="786">
                  <c:v>-1.2399999999999991</c:v>
                </c:pt>
                <c:pt idx="787">
                  <c:v>-1.1399999999999992</c:v>
                </c:pt>
                <c:pt idx="788">
                  <c:v>-1.3399999999999992</c:v>
                </c:pt>
                <c:pt idx="789">
                  <c:v>-1.2999999999999985</c:v>
                </c:pt>
                <c:pt idx="790">
                  <c:v>-1.4999999999999987</c:v>
                </c:pt>
                <c:pt idx="791">
                  <c:v>-1.6399999999999977</c:v>
                </c:pt>
                <c:pt idx="792">
                  <c:v>-1.6399999999999977</c:v>
                </c:pt>
                <c:pt idx="793">
                  <c:v>-1.8399999999999976</c:v>
                </c:pt>
                <c:pt idx="794">
                  <c:v>-1.6399999999999992</c:v>
                </c:pt>
                <c:pt idx="795">
                  <c:v>-1.5199999999999989</c:v>
                </c:pt>
                <c:pt idx="796">
                  <c:v>-1.3799999999999997</c:v>
                </c:pt>
                <c:pt idx="797">
                  <c:v>-1.1200000000000003</c:v>
                </c:pt>
                <c:pt idx="798">
                  <c:v>-0.84000000000000052</c:v>
                </c:pt>
                <c:pt idx="799">
                  <c:v>-0.95999999999999941</c:v>
                </c:pt>
                <c:pt idx="800">
                  <c:v>-0.74000000000000055</c:v>
                </c:pt>
                <c:pt idx="801">
                  <c:v>-0.77999999999999969</c:v>
                </c:pt>
                <c:pt idx="802">
                  <c:v>-0.91999999999999882</c:v>
                </c:pt>
                <c:pt idx="803">
                  <c:v>-0.89999999999999858</c:v>
                </c:pt>
                <c:pt idx="804">
                  <c:v>-0.75999999999999945</c:v>
                </c:pt>
                <c:pt idx="805">
                  <c:v>-1.0999999999999985</c:v>
                </c:pt>
                <c:pt idx="806">
                  <c:v>-1.3799999999999997</c:v>
                </c:pt>
                <c:pt idx="807">
                  <c:v>-1.2400000000000007</c:v>
                </c:pt>
                <c:pt idx="808">
                  <c:v>-1.3400000000000005</c:v>
                </c:pt>
                <c:pt idx="809">
                  <c:v>-1.6400000000000006</c:v>
                </c:pt>
                <c:pt idx="810">
                  <c:v>-1.6</c:v>
                </c:pt>
                <c:pt idx="811">
                  <c:v>-1.4600000000000009</c:v>
                </c:pt>
                <c:pt idx="812">
                  <c:v>-1.4799999999999998</c:v>
                </c:pt>
                <c:pt idx="813">
                  <c:v>-1.819999999999999</c:v>
                </c:pt>
                <c:pt idx="814">
                  <c:v>-1.3999999999999986</c:v>
                </c:pt>
                <c:pt idx="815">
                  <c:v>-1.2799999999999983</c:v>
                </c:pt>
                <c:pt idx="816">
                  <c:v>-1.0599999999999981</c:v>
                </c:pt>
                <c:pt idx="817">
                  <c:v>-1.1199999999999988</c:v>
                </c:pt>
                <c:pt idx="818">
                  <c:v>-0.83999999999999919</c:v>
                </c:pt>
                <c:pt idx="819">
                  <c:v>-0.75999999999999945</c:v>
                </c:pt>
                <c:pt idx="820">
                  <c:v>-0.65999999999999948</c:v>
                </c:pt>
                <c:pt idx="821">
                  <c:v>-0.5399999999999977</c:v>
                </c:pt>
                <c:pt idx="822">
                  <c:v>-0.69999999999999718</c:v>
                </c:pt>
                <c:pt idx="823">
                  <c:v>-0.47999999999999832</c:v>
                </c:pt>
                <c:pt idx="824">
                  <c:v>-0.83999999999999775</c:v>
                </c:pt>
                <c:pt idx="825">
                  <c:v>-0.89999999999999858</c:v>
                </c:pt>
                <c:pt idx="826">
                  <c:v>-0.87999999999999967</c:v>
                </c:pt>
                <c:pt idx="827">
                  <c:v>-1.0800000000000012</c:v>
                </c:pt>
                <c:pt idx="828">
                  <c:v>-0.87999999999999967</c:v>
                </c:pt>
                <c:pt idx="829">
                  <c:v>-0.6</c:v>
                </c:pt>
                <c:pt idx="830">
                  <c:v>-0.7600000000000009</c:v>
                </c:pt>
                <c:pt idx="831">
                  <c:v>-1.0800000000000012</c:v>
                </c:pt>
                <c:pt idx="832">
                  <c:v>-0.32000000000000028</c:v>
                </c:pt>
                <c:pt idx="833">
                  <c:v>-0.9</c:v>
                </c:pt>
                <c:pt idx="834">
                  <c:v>-1.1000000000000001</c:v>
                </c:pt>
                <c:pt idx="835">
                  <c:v>-0.83999999999999919</c:v>
                </c:pt>
                <c:pt idx="836">
                  <c:v>-0.43999999999999917</c:v>
                </c:pt>
                <c:pt idx="837">
                  <c:v>-0.95999999999999941</c:v>
                </c:pt>
                <c:pt idx="838">
                  <c:v>-1.06</c:v>
                </c:pt>
                <c:pt idx="839">
                  <c:v>-0.65999999999999948</c:v>
                </c:pt>
                <c:pt idx="840">
                  <c:v>-0.55999999999999939</c:v>
                </c:pt>
                <c:pt idx="841">
                  <c:v>-0.61999999999999889</c:v>
                </c:pt>
                <c:pt idx="842">
                  <c:v>-0.83999999999999841</c:v>
                </c:pt>
                <c:pt idx="843">
                  <c:v>-0.45999999999999874</c:v>
                </c:pt>
                <c:pt idx="844">
                  <c:v>-0.69999999999999929</c:v>
                </c:pt>
                <c:pt idx="845">
                  <c:v>-0.95999999999999874</c:v>
                </c:pt>
                <c:pt idx="846">
                  <c:v>-1.1999999999999986</c:v>
                </c:pt>
                <c:pt idx="847">
                  <c:v>-1.1399999999999983</c:v>
                </c:pt>
                <c:pt idx="848">
                  <c:v>-0.81999999999999817</c:v>
                </c:pt>
                <c:pt idx="849">
                  <c:v>-0.75999999999999801</c:v>
                </c:pt>
                <c:pt idx="850">
                  <c:v>-0.75999999999999868</c:v>
                </c:pt>
                <c:pt idx="851">
                  <c:v>-0.7999999999999986</c:v>
                </c:pt>
                <c:pt idx="852">
                  <c:v>-0.29999999999999927</c:v>
                </c:pt>
                <c:pt idx="853">
                  <c:v>-0.4199999999999996</c:v>
                </c:pt>
                <c:pt idx="854">
                  <c:v>-0.56000000000000016</c:v>
                </c:pt>
                <c:pt idx="855">
                  <c:v>-0.62000000000000033</c:v>
                </c:pt>
                <c:pt idx="856">
                  <c:v>-0.66000000000000081</c:v>
                </c:pt>
                <c:pt idx="857">
                  <c:v>-0.54000000000000059</c:v>
                </c:pt>
                <c:pt idx="858">
                  <c:v>-0.62000000000000099</c:v>
                </c:pt>
                <c:pt idx="859">
                  <c:v>-0.8600000000000001</c:v>
                </c:pt>
                <c:pt idx="860">
                  <c:v>-0.68000000000000038</c:v>
                </c:pt>
                <c:pt idx="861">
                  <c:v>-0.57999999999999974</c:v>
                </c:pt>
                <c:pt idx="862">
                  <c:v>-1</c:v>
                </c:pt>
                <c:pt idx="863">
                  <c:v>-1.2999999999999994</c:v>
                </c:pt>
                <c:pt idx="864">
                  <c:v>-1.0399999999999998</c:v>
                </c:pt>
                <c:pt idx="865">
                  <c:v>-1.179999999999999</c:v>
                </c:pt>
                <c:pt idx="866">
                  <c:v>-1.4399999999999995</c:v>
                </c:pt>
                <c:pt idx="867">
                  <c:v>-1.0799999999999994</c:v>
                </c:pt>
                <c:pt idx="868">
                  <c:v>-0.78</c:v>
                </c:pt>
                <c:pt idx="869">
                  <c:v>-0.55999999999999983</c:v>
                </c:pt>
                <c:pt idx="870">
                  <c:v>-0.58000000000000007</c:v>
                </c:pt>
                <c:pt idx="871">
                  <c:v>-3.9999999999999855E-2</c:v>
                </c:pt>
                <c:pt idx="872">
                  <c:v>-0.6399999999999999</c:v>
                </c:pt>
                <c:pt idx="873">
                  <c:v>-1.0399999999999998</c:v>
                </c:pt>
                <c:pt idx="874">
                  <c:v>-1.4600000000000002</c:v>
                </c:pt>
                <c:pt idx="875">
                  <c:v>-1.5200000000000002</c:v>
                </c:pt>
                <c:pt idx="876">
                  <c:v>-1.9800000000000004</c:v>
                </c:pt>
                <c:pt idx="877">
                  <c:v>-1.6200000000000003</c:v>
                </c:pt>
                <c:pt idx="878">
                  <c:v>-1.2399999999999998</c:v>
                </c:pt>
                <c:pt idx="879">
                  <c:v>-1.22</c:v>
                </c:pt>
                <c:pt idx="880">
                  <c:v>-1.0999999999999996</c:v>
                </c:pt>
                <c:pt idx="881">
                  <c:v>-1.1799999999999993</c:v>
                </c:pt>
                <c:pt idx="882">
                  <c:v>-1.4399999999999995</c:v>
                </c:pt>
                <c:pt idx="883">
                  <c:v>-1.7799999999999998</c:v>
                </c:pt>
                <c:pt idx="884">
                  <c:v>-1.44</c:v>
                </c:pt>
                <c:pt idx="885">
                  <c:v>-1.6400000000000001</c:v>
                </c:pt>
                <c:pt idx="886">
                  <c:v>-1.5400000000000009</c:v>
                </c:pt>
                <c:pt idx="887">
                  <c:v>-1.820000000000001</c:v>
                </c:pt>
                <c:pt idx="888">
                  <c:v>-1.5000000000000011</c:v>
                </c:pt>
                <c:pt idx="889">
                  <c:v>-2.0200000000000009</c:v>
                </c:pt>
                <c:pt idx="890">
                  <c:v>-1.8000000000000007</c:v>
                </c:pt>
                <c:pt idx="891">
                  <c:v>-1.8400000000000003</c:v>
                </c:pt>
                <c:pt idx="892">
                  <c:v>-1.48</c:v>
                </c:pt>
                <c:pt idx="893">
                  <c:v>-1.8199999999999998</c:v>
                </c:pt>
                <c:pt idx="894">
                  <c:v>-1.7999999999999996</c:v>
                </c:pt>
                <c:pt idx="895">
                  <c:v>-1.8799999999999997</c:v>
                </c:pt>
                <c:pt idx="896">
                  <c:v>-1.7399999999999995</c:v>
                </c:pt>
                <c:pt idx="897">
                  <c:v>-1.7199999999999995</c:v>
                </c:pt>
                <c:pt idx="898">
                  <c:v>-1.7799999999999998</c:v>
                </c:pt>
                <c:pt idx="899">
                  <c:v>-2.0199999999999996</c:v>
                </c:pt>
                <c:pt idx="900">
                  <c:v>-2.4399999999999991</c:v>
                </c:pt>
                <c:pt idx="901">
                  <c:v>-2.5399999999999991</c:v>
                </c:pt>
                <c:pt idx="902">
                  <c:v>-2.3999999999999995</c:v>
                </c:pt>
                <c:pt idx="903">
                  <c:v>-2.1799999999999988</c:v>
                </c:pt>
                <c:pt idx="904">
                  <c:v>-1.679999999999999</c:v>
                </c:pt>
                <c:pt idx="905">
                  <c:v>-1.4</c:v>
                </c:pt>
                <c:pt idx="906">
                  <c:v>-1.6600000000000008</c:v>
                </c:pt>
                <c:pt idx="907">
                  <c:v>-1.8000000000000007</c:v>
                </c:pt>
                <c:pt idx="908">
                  <c:v>-1.7200000000000011</c:v>
                </c:pt>
                <c:pt idx="909">
                  <c:v>-1.680000000000001</c:v>
                </c:pt>
                <c:pt idx="910">
                  <c:v>-1.4600000000000002</c:v>
                </c:pt>
                <c:pt idx="911">
                  <c:v>-1.0199999999999996</c:v>
                </c:pt>
                <c:pt idx="912">
                  <c:v>-1.0799999999999996</c:v>
                </c:pt>
                <c:pt idx="913">
                  <c:v>-1.0399999999999998</c:v>
                </c:pt>
                <c:pt idx="914">
                  <c:v>-0.93999999999999984</c:v>
                </c:pt>
                <c:pt idx="915">
                  <c:v>-1.1399999999999999</c:v>
                </c:pt>
                <c:pt idx="916">
                  <c:v>-1.3799999999999997</c:v>
                </c:pt>
                <c:pt idx="917">
                  <c:v>-1.3199999999999996</c:v>
                </c:pt>
                <c:pt idx="918">
                  <c:v>-1.2999999999999994</c:v>
                </c:pt>
                <c:pt idx="919">
                  <c:v>-1.679999999999999</c:v>
                </c:pt>
                <c:pt idx="920">
                  <c:v>-1.3799999999999997</c:v>
                </c:pt>
                <c:pt idx="921">
                  <c:v>-1.5399999999999998</c:v>
                </c:pt>
                <c:pt idx="922">
                  <c:v>-1.3799999999999997</c:v>
                </c:pt>
                <c:pt idx="923">
                  <c:v>-1.3599999999999994</c:v>
                </c:pt>
                <c:pt idx="924">
                  <c:v>-1.4</c:v>
                </c:pt>
                <c:pt idx="925">
                  <c:v>-1.8</c:v>
                </c:pt>
                <c:pt idx="926">
                  <c:v>-1.6799999999999997</c:v>
                </c:pt>
                <c:pt idx="927">
                  <c:v>-1.5799999999999996</c:v>
                </c:pt>
                <c:pt idx="928">
                  <c:v>-1.7199999999999995</c:v>
                </c:pt>
                <c:pt idx="929">
                  <c:v>-1.5399999999999991</c:v>
                </c:pt>
                <c:pt idx="930">
                  <c:v>-1.4799999999999991</c:v>
                </c:pt>
                <c:pt idx="931">
                  <c:v>-0.83999999999999919</c:v>
                </c:pt>
                <c:pt idx="932">
                  <c:v>-1.0599999999999994</c:v>
                </c:pt>
                <c:pt idx="933">
                  <c:v>-0.9199999999999996</c:v>
                </c:pt>
                <c:pt idx="934">
                  <c:v>-0.49999999999999928</c:v>
                </c:pt>
                <c:pt idx="935">
                  <c:v>-0.25999999999999873</c:v>
                </c:pt>
                <c:pt idx="936">
                  <c:v>-0.53999999999999915</c:v>
                </c:pt>
                <c:pt idx="937">
                  <c:v>-0.21999999999999886</c:v>
                </c:pt>
                <c:pt idx="938">
                  <c:v>-0.25999999999999945</c:v>
                </c:pt>
                <c:pt idx="939">
                  <c:v>-0.4</c:v>
                </c:pt>
                <c:pt idx="940">
                  <c:v>-0.16000000000000086</c:v>
                </c:pt>
                <c:pt idx="941">
                  <c:v>-4.000000000000057E-2</c:v>
                </c:pt>
                <c:pt idx="942">
                  <c:v>-0.5800000000000004</c:v>
                </c:pt>
                <c:pt idx="943">
                  <c:v>-0.33999999999999986</c:v>
                </c:pt>
                <c:pt idx="944">
                  <c:v>-0.37999999999999973</c:v>
                </c:pt>
                <c:pt idx="945">
                  <c:v>-0.53999999999999915</c:v>
                </c:pt>
                <c:pt idx="946">
                  <c:v>-0.33999999999999914</c:v>
                </c:pt>
                <c:pt idx="947">
                  <c:v>4.000000000000057E-2</c:v>
                </c:pt>
                <c:pt idx="948">
                  <c:v>7.1054273576010023E-16</c:v>
                </c:pt>
                <c:pt idx="949">
                  <c:v>-9.9999999999999284E-2</c:v>
                </c:pt>
                <c:pt idx="950">
                  <c:v>-3.9999999999999147E-2</c:v>
                </c:pt>
                <c:pt idx="951">
                  <c:v>-0.47999999999999898</c:v>
                </c:pt>
                <c:pt idx="952">
                  <c:v>-0.71999999999999886</c:v>
                </c:pt>
                <c:pt idx="953">
                  <c:v>-1.0599999999999987</c:v>
                </c:pt>
                <c:pt idx="954">
                  <c:v>-1.0199999999999989</c:v>
                </c:pt>
                <c:pt idx="955">
                  <c:v>-1.0399999999999991</c:v>
                </c:pt>
                <c:pt idx="956">
                  <c:v>-1.179999999999999</c:v>
                </c:pt>
                <c:pt idx="957">
                  <c:v>-1.2399999999999991</c:v>
                </c:pt>
                <c:pt idx="958">
                  <c:v>-0.66000000000000014</c:v>
                </c:pt>
                <c:pt idx="959">
                  <c:v>-0.4</c:v>
                </c:pt>
                <c:pt idx="960">
                  <c:v>-0.4199999999999996</c:v>
                </c:pt>
                <c:pt idx="961">
                  <c:v>-3.9999999999999855E-2</c:v>
                </c:pt>
                <c:pt idx="962">
                  <c:v>0.12000000000000029</c:v>
                </c:pt>
                <c:pt idx="963">
                  <c:v>-0.25999999999999945</c:v>
                </c:pt>
                <c:pt idx="964">
                  <c:v>-0.6399999999999999</c:v>
                </c:pt>
                <c:pt idx="965">
                  <c:v>-0.92000000000000026</c:v>
                </c:pt>
                <c:pt idx="966">
                  <c:v>-1.1399999999999999</c:v>
                </c:pt>
                <c:pt idx="967">
                  <c:v>-1.06</c:v>
                </c:pt>
                <c:pt idx="968">
                  <c:v>-0.8600000000000001</c:v>
                </c:pt>
                <c:pt idx="969">
                  <c:v>-0.67999999999999972</c:v>
                </c:pt>
                <c:pt idx="970">
                  <c:v>-0.33999999999999986</c:v>
                </c:pt>
                <c:pt idx="971">
                  <c:v>-0.17999999999999972</c:v>
                </c:pt>
                <c:pt idx="972">
                  <c:v>-5.9999999999999429E-2</c:v>
                </c:pt>
                <c:pt idx="973">
                  <c:v>-0.33999999999999914</c:v>
                </c:pt>
                <c:pt idx="974">
                  <c:v>-0.35999999999999871</c:v>
                </c:pt>
                <c:pt idx="975">
                  <c:v>-0.55999999999999872</c:v>
                </c:pt>
                <c:pt idx="976">
                  <c:v>-0.47999999999999898</c:v>
                </c:pt>
                <c:pt idx="977">
                  <c:v>-0.69999999999999929</c:v>
                </c:pt>
                <c:pt idx="978">
                  <c:v>-0.51999999999999957</c:v>
                </c:pt>
                <c:pt idx="979">
                  <c:v>-0.6</c:v>
                </c:pt>
                <c:pt idx="980">
                  <c:v>-0.21999999999999958</c:v>
                </c:pt>
                <c:pt idx="981">
                  <c:v>-0.29999999999999927</c:v>
                </c:pt>
                <c:pt idx="982">
                  <c:v>-0.23999999999999916</c:v>
                </c:pt>
                <c:pt idx="983">
                  <c:v>-0.23999999999999916</c:v>
                </c:pt>
                <c:pt idx="984">
                  <c:v>-0.33999999999999914</c:v>
                </c:pt>
                <c:pt idx="985">
                  <c:v>-0.85999999999999943</c:v>
                </c:pt>
                <c:pt idx="986">
                  <c:v>-0.81999999999999962</c:v>
                </c:pt>
                <c:pt idx="987">
                  <c:v>-0.73999999999999988</c:v>
                </c:pt>
                <c:pt idx="988">
                  <c:v>-0.81999999999999962</c:v>
                </c:pt>
                <c:pt idx="989">
                  <c:v>-0.75999999999999945</c:v>
                </c:pt>
                <c:pt idx="990">
                  <c:v>-0.95999999999999941</c:v>
                </c:pt>
                <c:pt idx="991">
                  <c:v>-1.1000000000000001</c:v>
                </c:pt>
                <c:pt idx="992">
                  <c:v>-1.3</c:v>
                </c:pt>
                <c:pt idx="993">
                  <c:v>-1.5200000000000002</c:v>
                </c:pt>
                <c:pt idx="994">
                  <c:v>-1.3200000000000003</c:v>
                </c:pt>
                <c:pt idx="995">
                  <c:v>-0.92000000000000026</c:v>
                </c:pt>
                <c:pt idx="996">
                  <c:v>-0.9</c:v>
                </c:pt>
                <c:pt idx="997">
                  <c:v>-0.59999999999999931</c:v>
                </c:pt>
                <c:pt idx="998">
                  <c:v>-0.65999999999999948</c:v>
                </c:pt>
                <c:pt idx="999">
                  <c:v>-0.9199999999999996</c:v>
                </c:pt>
                <c:pt idx="1000">
                  <c:v>-0.95999999999999941</c:v>
                </c:pt>
                <c:pt idx="1001">
                  <c:v>-1.0399999999999998</c:v>
                </c:pt>
                <c:pt idx="1002">
                  <c:v>-1.2399999999999998</c:v>
                </c:pt>
                <c:pt idx="1003">
                  <c:v>-1.2199999999999995</c:v>
                </c:pt>
                <c:pt idx="1004">
                  <c:v>-0.99999999999999933</c:v>
                </c:pt>
                <c:pt idx="1005">
                  <c:v>-1.1199999999999997</c:v>
                </c:pt>
                <c:pt idx="1006">
                  <c:v>-0.83999999999999919</c:v>
                </c:pt>
                <c:pt idx="1007">
                  <c:v>-0.75999999999999945</c:v>
                </c:pt>
                <c:pt idx="1008">
                  <c:v>-0.59999999999999931</c:v>
                </c:pt>
                <c:pt idx="1009">
                  <c:v>-0.93999999999999984</c:v>
                </c:pt>
                <c:pt idx="1010">
                  <c:v>-0.71999999999999953</c:v>
                </c:pt>
                <c:pt idx="1011">
                  <c:v>-1.0799999999999996</c:v>
                </c:pt>
                <c:pt idx="1012">
                  <c:v>-1.2199999999999995</c:v>
                </c:pt>
                <c:pt idx="1013">
                  <c:v>-0.97999999999999976</c:v>
                </c:pt>
                <c:pt idx="1014">
                  <c:v>-0.73999999999999988</c:v>
                </c:pt>
                <c:pt idx="1015">
                  <c:v>-0.7</c:v>
                </c:pt>
                <c:pt idx="1016">
                  <c:v>-0.5</c:v>
                </c:pt>
                <c:pt idx="1017">
                  <c:v>-0.6399999999999999</c:v>
                </c:pt>
                <c:pt idx="1018">
                  <c:v>-0.17999999999999972</c:v>
                </c:pt>
                <c:pt idx="1019">
                  <c:v>-0.27999999999999903</c:v>
                </c:pt>
                <c:pt idx="1020">
                  <c:v>-0.71999999999999886</c:v>
                </c:pt>
                <c:pt idx="1021">
                  <c:v>-0.6599999999999987</c:v>
                </c:pt>
                <c:pt idx="1022">
                  <c:v>-0.49999999999999856</c:v>
                </c:pt>
                <c:pt idx="1023">
                  <c:v>-1.4399999999999984</c:v>
                </c:pt>
                <c:pt idx="1024">
                  <c:v>-1.1199999999999988</c:v>
                </c:pt>
                <c:pt idx="1025">
                  <c:v>-0.77999999999999903</c:v>
                </c:pt>
                <c:pt idx="1026">
                  <c:v>-0.91999999999999882</c:v>
                </c:pt>
                <c:pt idx="1027">
                  <c:v>-0.77999999999999903</c:v>
                </c:pt>
                <c:pt idx="1028">
                  <c:v>-0.19999999999999929</c:v>
                </c:pt>
                <c:pt idx="1029">
                  <c:v>-0.63999999999999913</c:v>
                </c:pt>
                <c:pt idx="1030">
                  <c:v>-0.85999999999999943</c:v>
                </c:pt>
                <c:pt idx="1031">
                  <c:v>-0.83999999999999919</c:v>
                </c:pt>
                <c:pt idx="1032">
                  <c:v>-0.77999999999999969</c:v>
                </c:pt>
                <c:pt idx="1033">
                  <c:v>-1.0799999999999996</c:v>
                </c:pt>
                <c:pt idx="1034">
                  <c:v>-0.93999999999999984</c:v>
                </c:pt>
                <c:pt idx="1035">
                  <c:v>-0.71999999999999953</c:v>
                </c:pt>
                <c:pt idx="1036">
                  <c:v>-0.96000000000000019</c:v>
                </c:pt>
                <c:pt idx="1037">
                  <c:v>-0.96000000000000019</c:v>
                </c:pt>
                <c:pt idx="1038">
                  <c:v>-0.76000000000000012</c:v>
                </c:pt>
                <c:pt idx="1039">
                  <c:v>-0.8600000000000001</c:v>
                </c:pt>
                <c:pt idx="1040">
                  <c:v>-0.8</c:v>
                </c:pt>
                <c:pt idx="1041">
                  <c:v>-0.72000000000000031</c:v>
                </c:pt>
                <c:pt idx="1042">
                  <c:v>-0.62000000000000033</c:v>
                </c:pt>
                <c:pt idx="1043">
                  <c:v>-0.80000000000000071</c:v>
                </c:pt>
                <c:pt idx="1044">
                  <c:v>-0.44000000000000056</c:v>
                </c:pt>
                <c:pt idx="1045">
                  <c:v>3.9999999999999855E-2</c:v>
                </c:pt>
                <c:pt idx="1046">
                  <c:v>0</c:v>
                </c:pt>
                <c:pt idx="1047">
                  <c:v>-5.9999999999999429E-2</c:v>
                </c:pt>
                <c:pt idx="1048">
                  <c:v>-0.19999999999999929</c:v>
                </c:pt>
                <c:pt idx="1049">
                  <c:v>-0.59999999999999931</c:v>
                </c:pt>
                <c:pt idx="1050">
                  <c:v>-1.06</c:v>
                </c:pt>
                <c:pt idx="1051">
                  <c:v>-0.6399999999999999</c:v>
                </c:pt>
                <c:pt idx="1052">
                  <c:v>-0.77999999999999969</c:v>
                </c:pt>
                <c:pt idx="1053">
                  <c:v>-0.75999999999999945</c:v>
                </c:pt>
                <c:pt idx="1054">
                  <c:v>-0.69999999999999929</c:v>
                </c:pt>
                <c:pt idx="1055">
                  <c:v>-0.77999999999999903</c:v>
                </c:pt>
                <c:pt idx="1056">
                  <c:v>-1.0399999999999991</c:v>
                </c:pt>
                <c:pt idx="1057">
                  <c:v>-0.87999999999999967</c:v>
                </c:pt>
                <c:pt idx="1058">
                  <c:v>-0.53999999999999981</c:v>
                </c:pt>
                <c:pt idx="1059">
                  <c:v>-0.28000000000000042</c:v>
                </c:pt>
                <c:pt idx="1060">
                  <c:v>-0.16000000000000014</c:v>
                </c:pt>
                <c:pt idx="1061">
                  <c:v>-0.27999999999999969</c:v>
                </c:pt>
                <c:pt idx="1062">
                  <c:v>-0.7399999999999991</c:v>
                </c:pt>
                <c:pt idx="1063">
                  <c:v>-1.0399999999999991</c:v>
                </c:pt>
                <c:pt idx="1064">
                  <c:v>-0.73999999999999844</c:v>
                </c:pt>
                <c:pt idx="1065">
                  <c:v>-0.97999999999999898</c:v>
                </c:pt>
                <c:pt idx="1066">
                  <c:v>-0.67999999999999972</c:v>
                </c:pt>
                <c:pt idx="1067">
                  <c:v>-0.14000000000000057</c:v>
                </c:pt>
                <c:pt idx="1068">
                  <c:v>1.9999999999999574E-2</c:v>
                </c:pt>
                <c:pt idx="1069">
                  <c:v>-0.46000000000000085</c:v>
                </c:pt>
                <c:pt idx="1070">
                  <c:v>-0.24000000000000057</c:v>
                </c:pt>
                <c:pt idx="1071">
                  <c:v>-0.33999999999999986</c:v>
                </c:pt>
                <c:pt idx="1072">
                  <c:v>-0.8</c:v>
                </c:pt>
                <c:pt idx="1073">
                  <c:v>-0.66000000000000014</c:v>
                </c:pt>
                <c:pt idx="1074">
                  <c:v>-0.44000000000000056</c:v>
                </c:pt>
                <c:pt idx="1075">
                  <c:v>-0.70000000000000073</c:v>
                </c:pt>
                <c:pt idx="1076">
                  <c:v>-1.3800000000000012</c:v>
                </c:pt>
                <c:pt idx="1077">
                  <c:v>-1.180000000000001</c:v>
                </c:pt>
                <c:pt idx="1078">
                  <c:v>-1.5600000000000009</c:v>
                </c:pt>
                <c:pt idx="1079">
                  <c:v>-1.56</c:v>
                </c:pt>
                <c:pt idx="1080">
                  <c:v>-1.1799999999999997</c:v>
                </c:pt>
                <c:pt idx="1081">
                  <c:v>-0.6399999999999999</c:v>
                </c:pt>
                <c:pt idx="1082">
                  <c:v>-0.7399999999999991</c:v>
                </c:pt>
                <c:pt idx="1083">
                  <c:v>-0.6599999999999987</c:v>
                </c:pt>
                <c:pt idx="1084">
                  <c:v>-1.079999999999999</c:v>
                </c:pt>
                <c:pt idx="1085">
                  <c:v>-1.2399999999999991</c:v>
                </c:pt>
                <c:pt idx="1086">
                  <c:v>-1.179999999999999</c:v>
                </c:pt>
                <c:pt idx="1087">
                  <c:v>-0.9199999999999996</c:v>
                </c:pt>
                <c:pt idx="1088">
                  <c:v>-0.56000000000000016</c:v>
                </c:pt>
                <c:pt idx="1089">
                  <c:v>-0.4199999999999996</c:v>
                </c:pt>
                <c:pt idx="1090">
                  <c:v>-0.33999999999999986</c:v>
                </c:pt>
                <c:pt idx="1091">
                  <c:v>-0.31999999999999956</c:v>
                </c:pt>
                <c:pt idx="1092">
                  <c:v>-0.21999999999999958</c:v>
                </c:pt>
                <c:pt idx="1093">
                  <c:v>-0.65999999999999948</c:v>
                </c:pt>
                <c:pt idx="1094">
                  <c:v>-0.52000000000000024</c:v>
                </c:pt>
                <c:pt idx="1095">
                  <c:v>-0.64000000000000057</c:v>
                </c:pt>
                <c:pt idx="1096">
                  <c:v>-0.80000000000000071</c:v>
                </c:pt>
                <c:pt idx="1097">
                  <c:v>-1.2</c:v>
                </c:pt>
                <c:pt idx="1098">
                  <c:v>-0.88000000000000045</c:v>
                </c:pt>
                <c:pt idx="1099">
                  <c:v>-1.2800000000000005</c:v>
                </c:pt>
                <c:pt idx="1100">
                  <c:v>-1.2200000000000002</c:v>
                </c:pt>
                <c:pt idx="1101">
                  <c:v>-1.1400000000000006</c:v>
                </c:pt>
                <c:pt idx="1102">
                  <c:v>-0.48000000000000115</c:v>
                </c:pt>
                <c:pt idx="1103">
                  <c:v>-0.66000000000000081</c:v>
                </c:pt>
                <c:pt idx="1104">
                  <c:v>-0.22000000000000028</c:v>
                </c:pt>
                <c:pt idx="1105">
                  <c:v>-0.4</c:v>
                </c:pt>
                <c:pt idx="1106">
                  <c:v>-0.13999999999999985</c:v>
                </c:pt>
                <c:pt idx="1107">
                  <c:v>-0.67999999999999972</c:v>
                </c:pt>
                <c:pt idx="1108">
                  <c:v>-0.29999999999999927</c:v>
                </c:pt>
                <c:pt idx="1109">
                  <c:v>-5.9999999999999429E-2</c:v>
                </c:pt>
                <c:pt idx="1110">
                  <c:v>0.16000000000000086</c:v>
                </c:pt>
                <c:pt idx="1111">
                  <c:v>0.30000000000000143</c:v>
                </c:pt>
                <c:pt idx="1112">
                  <c:v>0.44000000000000128</c:v>
                </c:pt>
                <c:pt idx="1113">
                  <c:v>-1.1799999999999997</c:v>
                </c:pt>
                <c:pt idx="1114">
                  <c:v>-1.4600000000000002</c:v>
                </c:pt>
                <c:pt idx="1115">
                  <c:v>-1.5400000000000005</c:v>
                </c:pt>
                <c:pt idx="1116">
                  <c:v>-1.8800000000000012</c:v>
                </c:pt>
                <c:pt idx="1117">
                  <c:v>-1.920000000000001</c:v>
                </c:pt>
                <c:pt idx="1118">
                  <c:v>-0.52000000000000024</c:v>
                </c:pt>
                <c:pt idx="1119">
                  <c:v>-0.61999999999999955</c:v>
                </c:pt>
                <c:pt idx="1120">
                  <c:v>-0.63999999999999913</c:v>
                </c:pt>
                <c:pt idx="1121">
                  <c:v>-0.51999999999999957</c:v>
                </c:pt>
                <c:pt idx="1122">
                  <c:v>-0.55999999999999939</c:v>
                </c:pt>
                <c:pt idx="1123">
                  <c:v>-0.56000000000000016</c:v>
                </c:pt>
                <c:pt idx="1124">
                  <c:v>-0.54000000000000059</c:v>
                </c:pt>
                <c:pt idx="1125">
                  <c:v>-0.34000000000000058</c:v>
                </c:pt>
                <c:pt idx="1126">
                  <c:v>-8.0000000000000432E-2</c:v>
                </c:pt>
                <c:pt idx="1127">
                  <c:v>0.19999999999999929</c:v>
                </c:pt>
                <c:pt idx="1128">
                  <c:v>0.21999999999999958</c:v>
                </c:pt>
                <c:pt idx="1129">
                  <c:v>0.55999999999999939</c:v>
                </c:pt>
                <c:pt idx="1130">
                  <c:v>0.47999999999999898</c:v>
                </c:pt>
                <c:pt idx="1131">
                  <c:v>0.13999999999999985</c:v>
                </c:pt>
                <c:pt idx="1132">
                  <c:v>-0.16000000000000014</c:v>
                </c:pt>
                <c:pt idx="1133">
                  <c:v>-0.16000000000000014</c:v>
                </c:pt>
                <c:pt idx="1134">
                  <c:v>-0.36000000000000015</c:v>
                </c:pt>
                <c:pt idx="1135">
                  <c:v>-0.23999999999999985</c:v>
                </c:pt>
                <c:pt idx="1136">
                  <c:v>-0.36000000000000015</c:v>
                </c:pt>
                <c:pt idx="1137">
                  <c:v>-0.26000000000000012</c:v>
                </c:pt>
                <c:pt idx="1138">
                  <c:v>-3.9999999999999855E-2</c:v>
                </c:pt>
                <c:pt idx="1139">
                  <c:v>-6.0000000000000143E-2</c:v>
                </c:pt>
                <c:pt idx="1140">
                  <c:v>-7.999999999999971E-2</c:v>
                </c:pt>
                <c:pt idx="1141">
                  <c:v>-0.14000000000000057</c:v>
                </c:pt>
                <c:pt idx="1142">
                  <c:v>-0.16000000000000014</c:v>
                </c:pt>
                <c:pt idx="1143">
                  <c:v>-0.6</c:v>
                </c:pt>
                <c:pt idx="1144">
                  <c:v>-0.46000000000000013</c:v>
                </c:pt>
                <c:pt idx="1145">
                  <c:v>-0.76000000000000156</c:v>
                </c:pt>
                <c:pt idx="1146">
                  <c:v>-1.0600000000000009</c:v>
                </c:pt>
                <c:pt idx="1147">
                  <c:v>-1.3200000000000016</c:v>
                </c:pt>
                <c:pt idx="1148">
                  <c:v>-1.1800000000000019</c:v>
                </c:pt>
                <c:pt idx="1149">
                  <c:v>-1.2400000000000013</c:v>
                </c:pt>
                <c:pt idx="1150">
                  <c:v>-0.90000000000000069</c:v>
                </c:pt>
                <c:pt idx="1151">
                  <c:v>-0.28000000000000114</c:v>
                </c:pt>
                <c:pt idx="1152">
                  <c:v>-2.0000000000000285E-2</c:v>
                </c:pt>
                <c:pt idx="1153">
                  <c:v>-6.0000000000000851E-2</c:v>
                </c:pt>
                <c:pt idx="1154">
                  <c:v>0.13999999999999915</c:v>
                </c:pt>
                <c:pt idx="1155">
                  <c:v>0.19999999999999929</c:v>
                </c:pt>
                <c:pt idx="1156">
                  <c:v>-6.0000000000000851E-2</c:v>
                </c:pt>
                <c:pt idx="1157">
                  <c:v>7.999999999999971E-2</c:v>
                </c:pt>
                <c:pt idx="1158">
                  <c:v>-0.14000000000000057</c:v>
                </c:pt>
                <c:pt idx="1159">
                  <c:v>-0.3</c:v>
                </c:pt>
                <c:pt idx="1160">
                  <c:v>-0.23999999999999985</c:v>
                </c:pt>
                <c:pt idx="1161">
                  <c:v>-1.9999999999999574E-2</c:v>
                </c:pt>
                <c:pt idx="1162">
                  <c:v>-2.0000000000000285E-2</c:v>
                </c:pt>
                <c:pt idx="1163">
                  <c:v>0.10000000000000071</c:v>
                </c:pt>
                <c:pt idx="1164">
                  <c:v>0.16000000000000014</c:v>
                </c:pt>
                <c:pt idx="1165">
                  <c:v>-0.54000000000000059</c:v>
                </c:pt>
                <c:pt idx="1166">
                  <c:v>-0.62000000000000033</c:v>
                </c:pt>
                <c:pt idx="1167">
                  <c:v>-0.8600000000000001</c:v>
                </c:pt>
                <c:pt idx="1168">
                  <c:v>-0.75999999999999945</c:v>
                </c:pt>
                <c:pt idx="1169">
                  <c:v>-0.89999999999999925</c:v>
                </c:pt>
                <c:pt idx="1170">
                  <c:v>-0.93999999999999839</c:v>
                </c:pt>
                <c:pt idx="1171">
                  <c:v>-0.59999999999999853</c:v>
                </c:pt>
                <c:pt idx="1172">
                  <c:v>-0.31999999999999817</c:v>
                </c:pt>
                <c:pt idx="1173">
                  <c:v>-0.45999999999999874</c:v>
                </c:pt>
                <c:pt idx="1174">
                  <c:v>-0.67999999999999827</c:v>
                </c:pt>
                <c:pt idx="1175">
                  <c:v>6.0000000000001566E-2</c:v>
                </c:pt>
                <c:pt idx="1176">
                  <c:v>-9.9999999999998576E-2</c:v>
                </c:pt>
                <c:pt idx="1177">
                  <c:v>-0.19999999999999929</c:v>
                </c:pt>
                <c:pt idx="1178">
                  <c:v>0.18000000000000044</c:v>
                </c:pt>
                <c:pt idx="1179">
                  <c:v>0.43999999999999984</c:v>
                </c:pt>
                <c:pt idx="1180">
                  <c:v>3.9999999999999855E-2</c:v>
                </c:pt>
                <c:pt idx="1181">
                  <c:v>0.22000000000000028</c:v>
                </c:pt>
                <c:pt idx="1182">
                  <c:v>0.4</c:v>
                </c:pt>
                <c:pt idx="1183">
                  <c:v>0.4199999999999996</c:v>
                </c:pt>
                <c:pt idx="1184">
                  <c:v>0.59999999999999931</c:v>
                </c:pt>
                <c:pt idx="1185">
                  <c:v>0.79999999999999927</c:v>
                </c:pt>
                <c:pt idx="1186">
                  <c:v>0.17999999999999899</c:v>
                </c:pt>
                <c:pt idx="1187">
                  <c:v>-8.0000000000000432E-2</c:v>
                </c:pt>
                <c:pt idx="1188">
                  <c:v>0.43999999999999984</c:v>
                </c:pt>
                <c:pt idx="1189">
                  <c:v>0.6</c:v>
                </c:pt>
                <c:pt idx="1190">
                  <c:v>-0.28000000000000042</c:v>
                </c:pt>
                <c:pt idx="1191">
                  <c:v>-0.5800000000000004</c:v>
                </c:pt>
                <c:pt idx="1192">
                  <c:v>-0.42000000000000098</c:v>
                </c:pt>
                <c:pt idx="1193">
                  <c:v>-0.68000000000000116</c:v>
                </c:pt>
                <c:pt idx="1194">
                  <c:v>-0.62000000000000099</c:v>
                </c:pt>
                <c:pt idx="1195">
                  <c:v>0.55999999999999939</c:v>
                </c:pt>
                <c:pt idx="1196">
                  <c:v>1.3599999999999994</c:v>
                </c:pt>
                <c:pt idx="1197">
                  <c:v>1.3799999999999997</c:v>
                </c:pt>
                <c:pt idx="1198">
                  <c:v>1.2399999999999998</c:v>
                </c:pt>
                <c:pt idx="1199">
                  <c:v>1.3800000000000003</c:v>
                </c:pt>
                <c:pt idx="1200">
                  <c:v>1.1800000000000004</c:v>
                </c:pt>
                <c:pt idx="1201">
                  <c:v>1.0400000000000005</c:v>
                </c:pt>
                <c:pt idx="1202">
                  <c:v>0.84000000000000052</c:v>
                </c:pt>
                <c:pt idx="1203">
                  <c:v>0.42000000000000026</c:v>
                </c:pt>
                <c:pt idx="1204">
                  <c:v>-7.999999999999971E-2</c:v>
                </c:pt>
                <c:pt idx="1205">
                  <c:v>-0.31999999999999956</c:v>
                </c:pt>
                <c:pt idx="1206">
                  <c:v>-0.46000000000000013</c:v>
                </c:pt>
                <c:pt idx="1207">
                  <c:v>-0.56000000000000016</c:v>
                </c:pt>
                <c:pt idx="1208">
                  <c:v>-0.37999999999999973</c:v>
                </c:pt>
                <c:pt idx="1209">
                  <c:v>-0.36000000000000015</c:v>
                </c:pt>
                <c:pt idx="1210">
                  <c:v>-0.17999999999999972</c:v>
                </c:pt>
                <c:pt idx="1211">
                  <c:v>0.14000000000000057</c:v>
                </c:pt>
                <c:pt idx="1212">
                  <c:v>0.36000000000000087</c:v>
                </c:pt>
                <c:pt idx="1213">
                  <c:v>0.220000000000001</c:v>
                </c:pt>
                <c:pt idx="1214">
                  <c:v>7.1054273576010023E-16</c:v>
                </c:pt>
                <c:pt idx="1215">
                  <c:v>-5.9999999999999429E-2</c:v>
                </c:pt>
                <c:pt idx="1216">
                  <c:v>-0.31999999999999956</c:v>
                </c:pt>
                <c:pt idx="1217">
                  <c:v>-0.7</c:v>
                </c:pt>
                <c:pt idx="1218">
                  <c:v>-1.1600000000000001</c:v>
                </c:pt>
                <c:pt idx="1219">
                  <c:v>-0.54000000000000059</c:v>
                </c:pt>
                <c:pt idx="1220">
                  <c:v>3.9999999999999147E-2</c:v>
                </c:pt>
                <c:pt idx="1221">
                  <c:v>0.83999999999999919</c:v>
                </c:pt>
                <c:pt idx="1222">
                  <c:v>1.4199999999999995</c:v>
                </c:pt>
                <c:pt idx="1223">
                  <c:v>2.12</c:v>
                </c:pt>
                <c:pt idx="1224">
                  <c:v>1.5600000000000009</c:v>
                </c:pt>
                <c:pt idx="1225">
                  <c:v>0.64000000000000057</c:v>
                </c:pt>
                <c:pt idx="1226">
                  <c:v>0.18000000000000113</c:v>
                </c:pt>
                <c:pt idx="1227">
                  <c:v>-0.17999999999999935</c:v>
                </c:pt>
                <c:pt idx="1228">
                  <c:v>-0.23999999999999985</c:v>
                </c:pt>
                <c:pt idx="1229">
                  <c:v>-4.0000000000000216E-2</c:v>
                </c:pt>
                <c:pt idx="1230">
                  <c:v>0.37999999999999973</c:v>
                </c:pt>
                <c:pt idx="1231">
                  <c:v>-8.0000000000000432E-2</c:v>
                </c:pt>
                <c:pt idx="1232">
                  <c:v>-0.11999999999999993</c:v>
                </c:pt>
                <c:pt idx="1233">
                  <c:v>-0.3</c:v>
                </c:pt>
                <c:pt idx="1234">
                  <c:v>-0.1</c:v>
                </c:pt>
                <c:pt idx="1235">
                  <c:v>4.0000000000000216E-2</c:v>
                </c:pt>
                <c:pt idx="1236">
                  <c:v>0.12000000000000029</c:v>
                </c:pt>
                <c:pt idx="1237">
                  <c:v>0.1</c:v>
                </c:pt>
                <c:pt idx="1238">
                  <c:v>0.3</c:v>
                </c:pt>
                <c:pt idx="1239">
                  <c:v>-0.4</c:v>
                </c:pt>
                <c:pt idx="1240">
                  <c:v>-1.4600000000000002</c:v>
                </c:pt>
                <c:pt idx="1241">
                  <c:v>-2.3600000000000003</c:v>
                </c:pt>
                <c:pt idx="1242">
                  <c:v>-3.0799999999999996</c:v>
                </c:pt>
                <c:pt idx="1243">
                  <c:v>-4.12</c:v>
                </c:pt>
                <c:pt idx="1244">
                  <c:v>-3.3800000000000003</c:v>
                </c:pt>
                <c:pt idx="1245">
                  <c:v>-0.84000000000000019</c:v>
                </c:pt>
                <c:pt idx="1246">
                  <c:v>1.5999999999999996</c:v>
                </c:pt>
                <c:pt idx="1247">
                  <c:v>3.2199999999999989</c:v>
                </c:pt>
                <c:pt idx="1248">
                  <c:v>4.34</c:v>
                </c:pt>
                <c:pt idx="1249">
                  <c:v>3.6999999999999993</c:v>
                </c:pt>
                <c:pt idx="1250">
                  <c:v>1.7399999999999998</c:v>
                </c:pt>
                <c:pt idx="1251">
                  <c:v>0.4799999999999997</c:v>
                </c:pt>
                <c:pt idx="1252">
                  <c:v>-0.40000000000000036</c:v>
                </c:pt>
                <c:pt idx="1253">
                  <c:v>-0.58000000000000007</c:v>
                </c:pt>
                <c:pt idx="1254">
                  <c:v>-0.6</c:v>
                </c:pt>
                <c:pt idx="1255">
                  <c:v>-0.5</c:v>
                </c:pt>
                <c:pt idx="1256">
                  <c:v>-0.9</c:v>
                </c:pt>
                <c:pt idx="1257">
                  <c:v>-0.61999999999999988</c:v>
                </c:pt>
                <c:pt idx="1258">
                  <c:v>-0.61999999999999988</c:v>
                </c:pt>
                <c:pt idx="1259">
                  <c:v>0.11999999999999993</c:v>
                </c:pt>
                <c:pt idx="1260">
                  <c:v>0.5</c:v>
                </c:pt>
                <c:pt idx="1261">
                  <c:v>0.54000000000000026</c:v>
                </c:pt>
                <c:pt idx="1262">
                  <c:v>0.72000000000000031</c:v>
                </c:pt>
                <c:pt idx="1263">
                  <c:v>0.88000000000000012</c:v>
                </c:pt>
                <c:pt idx="1264">
                  <c:v>0.66000000000000014</c:v>
                </c:pt>
                <c:pt idx="1265">
                  <c:v>0.28000000000000008</c:v>
                </c:pt>
                <c:pt idx="1266">
                  <c:v>0.25999999999999979</c:v>
                </c:pt>
                <c:pt idx="1267">
                  <c:v>-6.0000000000000143E-2</c:v>
                </c:pt>
                <c:pt idx="1268">
                  <c:v>0.13999999999999985</c:v>
                </c:pt>
                <c:pt idx="1269">
                  <c:v>0.33999999999999986</c:v>
                </c:pt>
                <c:pt idx="1270">
                  <c:v>0.57999999999999974</c:v>
                </c:pt>
                <c:pt idx="1271">
                  <c:v>1</c:v>
                </c:pt>
                <c:pt idx="1272">
                  <c:v>1.3399999999999999</c:v>
                </c:pt>
                <c:pt idx="1273">
                  <c:v>0.78</c:v>
                </c:pt>
                <c:pt idx="1274">
                  <c:v>0.3</c:v>
                </c:pt>
                <c:pt idx="1275">
                  <c:v>0.12000000000000029</c:v>
                </c:pt>
                <c:pt idx="1276">
                  <c:v>-0.31999999999999995</c:v>
                </c:pt>
                <c:pt idx="1277">
                  <c:v>-0.55999999999999983</c:v>
                </c:pt>
                <c:pt idx="1278">
                  <c:v>-0.56000000000000016</c:v>
                </c:pt>
                <c:pt idx="1279">
                  <c:v>-0.64000000000000024</c:v>
                </c:pt>
                <c:pt idx="1280">
                  <c:v>-0.74000000000000021</c:v>
                </c:pt>
                <c:pt idx="1281">
                  <c:v>-0.78000000000000047</c:v>
                </c:pt>
                <c:pt idx="1282">
                  <c:v>-1.1000000000000003</c:v>
                </c:pt>
                <c:pt idx="1283">
                  <c:v>-0.82000000000000028</c:v>
                </c:pt>
                <c:pt idx="1284">
                  <c:v>-0.64000000000000024</c:v>
                </c:pt>
                <c:pt idx="1285">
                  <c:v>-0.12000000000000029</c:v>
                </c:pt>
                <c:pt idx="1286">
                  <c:v>-4.0000000000000216E-2</c:v>
                </c:pt>
                <c:pt idx="1287">
                  <c:v>3.9999999999999855E-2</c:v>
                </c:pt>
                <c:pt idx="1288">
                  <c:v>0</c:v>
                </c:pt>
                <c:pt idx="1289">
                  <c:v>8.0000000000000071E-2</c:v>
                </c:pt>
                <c:pt idx="1290">
                  <c:v>-0.2</c:v>
                </c:pt>
                <c:pt idx="1291">
                  <c:v>-0.18000000000000008</c:v>
                </c:pt>
                <c:pt idx="1292">
                  <c:v>-2.0000000000000639E-2</c:v>
                </c:pt>
                <c:pt idx="1293">
                  <c:v>5.9999999999999429E-2</c:v>
                </c:pt>
                <c:pt idx="1294">
                  <c:v>-0.1600000000000005</c:v>
                </c:pt>
                <c:pt idx="1295">
                  <c:v>-0.30000000000000038</c:v>
                </c:pt>
                <c:pt idx="1296">
                  <c:v>-0.10000000000000035</c:v>
                </c:pt>
                <c:pt idx="1297">
                  <c:v>-0.24000000000000021</c:v>
                </c:pt>
                <c:pt idx="1298">
                  <c:v>-0.20000000000000034</c:v>
                </c:pt>
                <c:pt idx="1299">
                  <c:v>-0.30000000000000038</c:v>
                </c:pt>
                <c:pt idx="1300">
                  <c:v>-0.38000000000000045</c:v>
                </c:pt>
                <c:pt idx="1301">
                  <c:v>-0.41999999999999993</c:v>
                </c:pt>
                <c:pt idx="1302">
                  <c:v>0.10000000000000035</c:v>
                </c:pt>
                <c:pt idx="1303">
                  <c:v>-3.9999999999999501E-2</c:v>
                </c:pt>
                <c:pt idx="1304">
                  <c:v>7.1054273576010023E-16</c:v>
                </c:pt>
                <c:pt idx="1305">
                  <c:v>6.0000000000000497E-2</c:v>
                </c:pt>
                <c:pt idx="1306">
                  <c:v>-0.1</c:v>
                </c:pt>
                <c:pt idx="1307">
                  <c:v>-0.60000000000000031</c:v>
                </c:pt>
                <c:pt idx="1308">
                  <c:v>-0.50000000000000033</c:v>
                </c:pt>
                <c:pt idx="1309">
                  <c:v>-0.60000000000000075</c:v>
                </c:pt>
                <c:pt idx="1310">
                  <c:v>-0.38000000000000045</c:v>
                </c:pt>
                <c:pt idx="1311">
                  <c:v>0</c:v>
                </c:pt>
                <c:pt idx="1312">
                  <c:v>0.28000000000000008</c:v>
                </c:pt>
                <c:pt idx="1313">
                  <c:v>0.4</c:v>
                </c:pt>
                <c:pt idx="1314">
                  <c:v>0.68</c:v>
                </c:pt>
                <c:pt idx="1315">
                  <c:v>0.7</c:v>
                </c:pt>
                <c:pt idx="1316">
                  <c:v>0.35999999999999976</c:v>
                </c:pt>
                <c:pt idx="1317">
                  <c:v>0.37999999999999973</c:v>
                </c:pt>
                <c:pt idx="1318">
                  <c:v>0.13999999999999951</c:v>
                </c:pt>
                <c:pt idx="1319">
                  <c:v>0.27999999999999969</c:v>
                </c:pt>
                <c:pt idx="1320">
                  <c:v>0</c:v>
                </c:pt>
                <c:pt idx="1321">
                  <c:v>4.0000000000000216E-2</c:v>
                </c:pt>
                <c:pt idx="1322">
                  <c:v>-0.17999999999999972</c:v>
                </c:pt>
                <c:pt idx="1323">
                  <c:v>-3.9999999999999501E-2</c:v>
                </c:pt>
                <c:pt idx="1324">
                  <c:v>-7.999999999999971E-2</c:v>
                </c:pt>
                <c:pt idx="1325">
                  <c:v>-3.9999999999999855E-2</c:v>
                </c:pt>
                <c:pt idx="1326">
                  <c:v>7.999999999999971E-2</c:v>
                </c:pt>
                <c:pt idx="1327">
                  <c:v>9.9999999999999645E-2</c:v>
                </c:pt>
                <c:pt idx="1328">
                  <c:v>-0.20000000000000034</c:v>
                </c:pt>
                <c:pt idx="1329">
                  <c:v>-0.44000000000000056</c:v>
                </c:pt>
                <c:pt idx="1330">
                  <c:v>-0.38000000000000078</c:v>
                </c:pt>
                <c:pt idx="1331">
                  <c:v>-0.36000000000000049</c:v>
                </c:pt>
                <c:pt idx="1332">
                  <c:v>-0.44000000000000022</c:v>
                </c:pt>
                <c:pt idx="1333">
                  <c:v>-0.41999999999999993</c:v>
                </c:pt>
                <c:pt idx="1334">
                  <c:v>-0.4799999999999997</c:v>
                </c:pt>
                <c:pt idx="1335">
                  <c:v>-0.63999999999999946</c:v>
                </c:pt>
                <c:pt idx="1336">
                  <c:v>-0.4399999999999995</c:v>
                </c:pt>
                <c:pt idx="1337">
                  <c:v>3.5527136788005011E-16</c:v>
                </c:pt>
                <c:pt idx="1338">
                  <c:v>0.12000000000000029</c:v>
                </c:pt>
                <c:pt idx="1339">
                  <c:v>-5.999999999999979E-2</c:v>
                </c:pt>
                <c:pt idx="1340">
                  <c:v>-7.999999999999971E-2</c:v>
                </c:pt>
                <c:pt idx="1341">
                  <c:v>-0.45999999999999941</c:v>
                </c:pt>
                <c:pt idx="1342">
                  <c:v>-0.99999999999999967</c:v>
                </c:pt>
                <c:pt idx="1343">
                  <c:v>-0.9</c:v>
                </c:pt>
                <c:pt idx="1344">
                  <c:v>-0.78</c:v>
                </c:pt>
                <c:pt idx="1345">
                  <c:v>-0.60000000000000031</c:v>
                </c:pt>
                <c:pt idx="1346">
                  <c:v>-0.2800000000000008</c:v>
                </c:pt>
                <c:pt idx="1347">
                  <c:v>9.9999999999999284E-2</c:v>
                </c:pt>
                <c:pt idx="1348">
                  <c:v>0.13999999999999951</c:v>
                </c:pt>
                <c:pt idx="1349">
                  <c:v>0.57999999999999974</c:v>
                </c:pt>
                <c:pt idx="1350">
                  <c:v>0.39999999999999963</c:v>
                </c:pt>
                <c:pt idx="1351">
                  <c:v>5.999999999999979E-2</c:v>
                </c:pt>
                <c:pt idx="1352">
                  <c:v>0.18000000000000008</c:v>
                </c:pt>
                <c:pt idx="1353">
                  <c:v>-0.16000000000000014</c:v>
                </c:pt>
                <c:pt idx="1354">
                  <c:v>-0.46000000000000013</c:v>
                </c:pt>
                <c:pt idx="1355">
                  <c:v>-0.23999999999999985</c:v>
                </c:pt>
                <c:pt idx="1356">
                  <c:v>-0.39999999999999963</c:v>
                </c:pt>
                <c:pt idx="1357">
                  <c:v>-0.83999999999999952</c:v>
                </c:pt>
                <c:pt idx="1358">
                  <c:v>-0.35999999999999943</c:v>
                </c:pt>
                <c:pt idx="1359">
                  <c:v>-9.9999999999999645E-2</c:v>
                </c:pt>
                <c:pt idx="1360">
                  <c:v>-1.9999999999999928E-2</c:v>
                </c:pt>
                <c:pt idx="1361">
                  <c:v>0.17999999999999972</c:v>
                </c:pt>
                <c:pt idx="1362">
                  <c:v>0.4399999999999995</c:v>
                </c:pt>
                <c:pt idx="1363">
                  <c:v>0.37999999999999973</c:v>
                </c:pt>
                <c:pt idx="1364">
                  <c:v>0.43999999999999984</c:v>
                </c:pt>
                <c:pt idx="1365">
                  <c:v>0.3</c:v>
                </c:pt>
                <c:pt idx="1366">
                  <c:v>0.6</c:v>
                </c:pt>
                <c:pt idx="1367">
                  <c:v>0.4599999999999998</c:v>
                </c:pt>
                <c:pt idx="1368">
                  <c:v>-3.5527136788005011E-16</c:v>
                </c:pt>
                <c:pt idx="1369">
                  <c:v>-0.36000000000000015</c:v>
                </c:pt>
                <c:pt idx="1370">
                  <c:v>-0.76000000000000012</c:v>
                </c:pt>
                <c:pt idx="1371">
                  <c:v>-0.98000000000000009</c:v>
                </c:pt>
                <c:pt idx="1372">
                  <c:v>-0.87999999999999967</c:v>
                </c:pt>
                <c:pt idx="1373">
                  <c:v>-0.3</c:v>
                </c:pt>
                <c:pt idx="1374">
                  <c:v>-3.5527136788005011E-16</c:v>
                </c:pt>
                <c:pt idx="1375">
                  <c:v>0.29999999999999927</c:v>
                </c:pt>
                <c:pt idx="1376">
                  <c:v>0.53999999999999915</c:v>
                </c:pt>
                <c:pt idx="1377">
                  <c:v>0.61999999999999889</c:v>
                </c:pt>
                <c:pt idx="1378">
                  <c:v>0.19999999999999929</c:v>
                </c:pt>
                <c:pt idx="1379">
                  <c:v>0.23999999999999916</c:v>
                </c:pt>
                <c:pt idx="1380">
                  <c:v>0.21999999999999922</c:v>
                </c:pt>
                <c:pt idx="1381">
                  <c:v>0.13999999999999951</c:v>
                </c:pt>
                <c:pt idx="1382">
                  <c:v>0.13999999999999951</c:v>
                </c:pt>
                <c:pt idx="1383">
                  <c:v>0.51999999999999924</c:v>
                </c:pt>
                <c:pt idx="1384">
                  <c:v>0.19999999999999929</c:v>
                </c:pt>
                <c:pt idx="1385">
                  <c:v>0.33999999999999952</c:v>
                </c:pt>
                <c:pt idx="1386">
                  <c:v>0.29999999999999927</c:v>
                </c:pt>
                <c:pt idx="1387">
                  <c:v>0.27999999999999969</c:v>
                </c:pt>
                <c:pt idx="1388">
                  <c:v>0.2</c:v>
                </c:pt>
                <c:pt idx="1389">
                  <c:v>0.20000000000000034</c:v>
                </c:pt>
                <c:pt idx="1390">
                  <c:v>0.22000000000000064</c:v>
                </c:pt>
                <c:pt idx="1391">
                  <c:v>0.36000000000000121</c:v>
                </c:pt>
                <c:pt idx="1392">
                  <c:v>2.0000000000000996E-2</c:v>
                </c:pt>
                <c:pt idx="1393">
                  <c:v>-0.29999999999999927</c:v>
                </c:pt>
                <c:pt idx="1394">
                  <c:v>-0.11999999999999922</c:v>
                </c:pt>
                <c:pt idx="1395">
                  <c:v>2.0000000000000285E-2</c:v>
                </c:pt>
                <c:pt idx="1396">
                  <c:v>-7.1054273576010023E-16</c:v>
                </c:pt>
                <c:pt idx="1397">
                  <c:v>5.9999999999999429E-2</c:v>
                </c:pt>
                <c:pt idx="1398">
                  <c:v>0.15999999999999978</c:v>
                </c:pt>
                <c:pt idx="1399">
                  <c:v>0.4799999999999997</c:v>
                </c:pt>
                <c:pt idx="1400">
                  <c:v>0.4</c:v>
                </c:pt>
                <c:pt idx="1401">
                  <c:v>0.32000000000000028</c:v>
                </c:pt>
                <c:pt idx="1402">
                  <c:v>0.37999999999999973</c:v>
                </c:pt>
                <c:pt idx="1403">
                  <c:v>0.13999999999999985</c:v>
                </c:pt>
                <c:pt idx="1404">
                  <c:v>-0.14000000000000057</c:v>
                </c:pt>
                <c:pt idx="1405">
                  <c:v>-0.54000000000000059</c:v>
                </c:pt>
                <c:pt idx="1406">
                  <c:v>-0.82</c:v>
                </c:pt>
                <c:pt idx="1407">
                  <c:v>-0.65999999999999948</c:v>
                </c:pt>
                <c:pt idx="1408">
                  <c:v>-0.21999999999999992</c:v>
                </c:pt>
                <c:pt idx="1409">
                  <c:v>-0.41999999999999993</c:v>
                </c:pt>
                <c:pt idx="1410">
                  <c:v>-4.0000000000000216E-2</c:v>
                </c:pt>
                <c:pt idx="1411">
                  <c:v>0.29999999999999927</c:v>
                </c:pt>
                <c:pt idx="1412">
                  <c:v>0.19999999999999893</c:v>
                </c:pt>
                <c:pt idx="1413">
                  <c:v>7.9999999999999002E-2</c:v>
                </c:pt>
                <c:pt idx="1414">
                  <c:v>0.45999999999999908</c:v>
                </c:pt>
                <c:pt idx="1415">
                  <c:v>0.53999999999999948</c:v>
                </c:pt>
                <c:pt idx="1416">
                  <c:v>0.35999999999999943</c:v>
                </c:pt>
                <c:pt idx="1417">
                  <c:v>0.2</c:v>
                </c:pt>
                <c:pt idx="1418">
                  <c:v>-0.11999999999999993</c:v>
                </c:pt>
                <c:pt idx="1419">
                  <c:v>-0.35999999999999943</c:v>
                </c:pt>
                <c:pt idx="1420">
                  <c:v>-0.37999999999999901</c:v>
                </c:pt>
                <c:pt idx="1421">
                  <c:v>-0.2199999999999985</c:v>
                </c:pt>
                <c:pt idx="1422">
                  <c:v>-1.9999999999998862E-2</c:v>
                </c:pt>
                <c:pt idx="1423">
                  <c:v>0.56000000000000116</c:v>
                </c:pt>
                <c:pt idx="1424">
                  <c:v>0.84000000000000097</c:v>
                </c:pt>
                <c:pt idx="1425">
                  <c:v>0.62000000000000066</c:v>
                </c:pt>
                <c:pt idx="1426">
                  <c:v>0.50000000000000033</c:v>
                </c:pt>
                <c:pt idx="1427">
                  <c:v>0.76000000000000012</c:v>
                </c:pt>
                <c:pt idx="1428">
                  <c:v>0.5600000000000005</c:v>
                </c:pt>
                <c:pt idx="1429">
                  <c:v>0.40000000000000036</c:v>
                </c:pt>
                <c:pt idx="1430">
                  <c:v>0.58000000000000007</c:v>
                </c:pt>
                <c:pt idx="1431">
                  <c:v>0.74000000000000021</c:v>
                </c:pt>
                <c:pt idx="1432">
                  <c:v>0.84000000000000052</c:v>
                </c:pt>
                <c:pt idx="1433">
                  <c:v>1.1199999999999999</c:v>
                </c:pt>
                <c:pt idx="1434">
                  <c:v>0.85999999999999976</c:v>
                </c:pt>
                <c:pt idx="1435">
                  <c:v>1.22</c:v>
                </c:pt>
                <c:pt idx="1436">
                  <c:v>1.1799999999999993</c:v>
                </c:pt>
                <c:pt idx="1437">
                  <c:v>0.87999999999999934</c:v>
                </c:pt>
                <c:pt idx="1438">
                  <c:v>0.69999999999999962</c:v>
                </c:pt>
                <c:pt idx="1439">
                  <c:v>0.94000000000000017</c:v>
                </c:pt>
                <c:pt idx="1440">
                  <c:v>0.67999999999999972</c:v>
                </c:pt>
                <c:pt idx="1441">
                  <c:v>0.24000000000000057</c:v>
                </c:pt>
                <c:pt idx="1442">
                  <c:v>0.42000000000000065</c:v>
                </c:pt>
                <c:pt idx="1443">
                  <c:v>6.0000000000000143E-2</c:v>
                </c:pt>
                <c:pt idx="1444">
                  <c:v>3.9999999999999855E-2</c:v>
                </c:pt>
                <c:pt idx="1445">
                  <c:v>-5.999999999999979E-2</c:v>
                </c:pt>
                <c:pt idx="1446">
                  <c:v>0.35999999999999976</c:v>
                </c:pt>
                <c:pt idx="1447">
                  <c:v>0.53999999999999948</c:v>
                </c:pt>
                <c:pt idx="1448">
                  <c:v>1.1599999999999997</c:v>
                </c:pt>
                <c:pt idx="1449">
                  <c:v>1.2999999999999996</c:v>
                </c:pt>
                <c:pt idx="1450">
                  <c:v>1.0799999999999994</c:v>
                </c:pt>
                <c:pt idx="1451">
                  <c:v>0.87999999999999934</c:v>
                </c:pt>
                <c:pt idx="1452">
                  <c:v>0.5799999999999994</c:v>
                </c:pt>
                <c:pt idx="1453">
                  <c:v>0.29999999999999966</c:v>
                </c:pt>
                <c:pt idx="1454">
                  <c:v>-6.0000000000000497E-2</c:v>
                </c:pt>
                <c:pt idx="1455">
                  <c:v>0.19999999999999965</c:v>
                </c:pt>
                <c:pt idx="1456">
                  <c:v>0.75999999999999912</c:v>
                </c:pt>
                <c:pt idx="1457">
                  <c:v>1.0199999999999989</c:v>
                </c:pt>
                <c:pt idx="1458">
                  <c:v>0.83999999999999875</c:v>
                </c:pt>
                <c:pt idx="1459">
                  <c:v>1.0399999999999987</c:v>
                </c:pt>
                <c:pt idx="1460">
                  <c:v>1.1199999999999988</c:v>
                </c:pt>
                <c:pt idx="1461">
                  <c:v>0.95999999999999941</c:v>
                </c:pt>
                <c:pt idx="1462">
                  <c:v>0.7999999999999996</c:v>
                </c:pt>
                <c:pt idx="1463">
                  <c:v>0.95999999999999941</c:v>
                </c:pt>
                <c:pt idx="1464">
                  <c:v>0.93999999999999984</c:v>
                </c:pt>
                <c:pt idx="1465">
                  <c:v>0.74000000000000021</c:v>
                </c:pt>
                <c:pt idx="1466">
                  <c:v>0.41999999999999993</c:v>
                </c:pt>
                <c:pt idx="1467">
                  <c:v>0.27999999999999969</c:v>
                </c:pt>
                <c:pt idx="1468">
                  <c:v>6.0000000000000143E-2</c:v>
                </c:pt>
                <c:pt idx="1469">
                  <c:v>0.16000000000000014</c:v>
                </c:pt>
                <c:pt idx="1470">
                  <c:v>5.999999999999979E-2</c:v>
                </c:pt>
                <c:pt idx="1471">
                  <c:v>-0.28000000000000008</c:v>
                </c:pt>
                <c:pt idx="1472">
                  <c:v>-0.4599999999999998</c:v>
                </c:pt>
                <c:pt idx="1473">
                  <c:v>-0.18000000000000008</c:v>
                </c:pt>
                <c:pt idx="1474">
                  <c:v>-0.7000000000000004</c:v>
                </c:pt>
                <c:pt idx="1475">
                  <c:v>-0.60000000000000075</c:v>
                </c:pt>
                <c:pt idx="1476">
                  <c:v>-0.48000000000000076</c:v>
                </c:pt>
                <c:pt idx="1477">
                  <c:v>-0.14000000000000093</c:v>
                </c:pt>
                <c:pt idx="1478">
                  <c:v>-0.2800000000000008</c:v>
                </c:pt>
                <c:pt idx="1479">
                  <c:v>0.17999999999999935</c:v>
                </c:pt>
                <c:pt idx="1480">
                  <c:v>0.23999999999999949</c:v>
                </c:pt>
                <c:pt idx="1481">
                  <c:v>0.49999999999999967</c:v>
                </c:pt>
                <c:pt idx="1482">
                  <c:v>0.41999999999999993</c:v>
                </c:pt>
                <c:pt idx="1483">
                  <c:v>0.48000000000000009</c:v>
                </c:pt>
                <c:pt idx="1484">
                  <c:v>0.20000000000000034</c:v>
                </c:pt>
                <c:pt idx="1485">
                  <c:v>-0.15999999999999978</c:v>
                </c:pt>
                <c:pt idx="1486">
                  <c:v>-0.13999999999999985</c:v>
                </c:pt>
                <c:pt idx="1487">
                  <c:v>-0.37999999999999973</c:v>
                </c:pt>
                <c:pt idx="1488">
                  <c:v>-0.67999999999999972</c:v>
                </c:pt>
                <c:pt idx="1489">
                  <c:v>-3.9999999999999855E-2</c:v>
                </c:pt>
                <c:pt idx="1490">
                  <c:v>0.5800000000000004</c:v>
                </c:pt>
                <c:pt idx="1491">
                  <c:v>0.42000000000000065</c:v>
                </c:pt>
                <c:pt idx="1492">
                  <c:v>0.52000000000000068</c:v>
                </c:pt>
                <c:pt idx="1493">
                  <c:v>0.64000000000000057</c:v>
                </c:pt>
                <c:pt idx="1494">
                  <c:v>0.10000000000000071</c:v>
                </c:pt>
                <c:pt idx="1495">
                  <c:v>-0.33999999999999914</c:v>
                </c:pt>
                <c:pt idx="1496">
                  <c:v>-0.17999999999999899</c:v>
                </c:pt>
                <c:pt idx="1497">
                  <c:v>-0.33999999999999914</c:v>
                </c:pt>
                <c:pt idx="1498">
                  <c:v>-0.51999999999999957</c:v>
                </c:pt>
                <c:pt idx="1499">
                  <c:v>-0.7999999999999996</c:v>
                </c:pt>
                <c:pt idx="1500">
                  <c:v>-0.45999999999999941</c:v>
                </c:pt>
                <c:pt idx="1501">
                  <c:v>-0.11999999999999958</c:v>
                </c:pt>
                <c:pt idx="1502">
                  <c:v>2.0000000000000285E-2</c:v>
                </c:pt>
                <c:pt idx="1503">
                  <c:v>7.1054273576010023E-16</c:v>
                </c:pt>
                <c:pt idx="1504">
                  <c:v>0.36000000000000049</c:v>
                </c:pt>
                <c:pt idx="1505">
                  <c:v>0.20000000000000034</c:v>
                </c:pt>
                <c:pt idx="1506">
                  <c:v>-0.21999999999999958</c:v>
                </c:pt>
                <c:pt idx="1507">
                  <c:v>-0.3</c:v>
                </c:pt>
                <c:pt idx="1508">
                  <c:v>-0.10000000000000035</c:v>
                </c:pt>
                <c:pt idx="1509">
                  <c:v>-8.0000000000000071E-2</c:v>
                </c:pt>
                <c:pt idx="1510">
                  <c:v>-0.48000000000000009</c:v>
                </c:pt>
                <c:pt idx="1511">
                  <c:v>-0.66000000000000048</c:v>
                </c:pt>
                <c:pt idx="1512">
                  <c:v>-0.6</c:v>
                </c:pt>
                <c:pt idx="1513">
                  <c:v>-0.43999999999999984</c:v>
                </c:pt>
                <c:pt idx="1514">
                  <c:v>-0.48000000000000009</c:v>
                </c:pt>
                <c:pt idx="1515">
                  <c:v>-0.2</c:v>
                </c:pt>
                <c:pt idx="1516">
                  <c:v>-5.9999999999999429E-2</c:v>
                </c:pt>
                <c:pt idx="1517">
                  <c:v>4.000000000000057E-2</c:v>
                </c:pt>
                <c:pt idx="1518">
                  <c:v>-0.23999999999999985</c:v>
                </c:pt>
                <c:pt idx="1519">
                  <c:v>-0.24000000000000021</c:v>
                </c:pt>
                <c:pt idx="1520">
                  <c:v>-0.34000000000000058</c:v>
                </c:pt>
                <c:pt idx="1521">
                  <c:v>-0.46000000000000052</c:v>
                </c:pt>
                <c:pt idx="1522">
                  <c:v>-0.54000000000000059</c:v>
                </c:pt>
                <c:pt idx="1523">
                  <c:v>-0.31999999999999995</c:v>
                </c:pt>
                <c:pt idx="1524">
                  <c:v>-0.35999999999999976</c:v>
                </c:pt>
                <c:pt idx="1525">
                  <c:v>-0.31999999999999956</c:v>
                </c:pt>
                <c:pt idx="1526">
                  <c:v>-0.16000000000000014</c:v>
                </c:pt>
                <c:pt idx="1527">
                  <c:v>-0.32000000000000028</c:v>
                </c:pt>
                <c:pt idx="1528">
                  <c:v>-0.28000000000000042</c:v>
                </c:pt>
                <c:pt idx="1529">
                  <c:v>-4.0000000000000216E-2</c:v>
                </c:pt>
                <c:pt idx="1530">
                  <c:v>-6.0000000000000497E-2</c:v>
                </c:pt>
                <c:pt idx="1531">
                  <c:v>-0.28000000000000008</c:v>
                </c:pt>
                <c:pt idx="1532">
                  <c:v>0.1</c:v>
                </c:pt>
                <c:pt idx="1533">
                  <c:v>0.1</c:v>
                </c:pt>
                <c:pt idx="1534">
                  <c:v>-0.13999999999999985</c:v>
                </c:pt>
                <c:pt idx="1535">
                  <c:v>0.12000000000000029</c:v>
                </c:pt>
                <c:pt idx="1536">
                  <c:v>6.0000000000000143E-2</c:v>
                </c:pt>
                <c:pt idx="1537">
                  <c:v>-0.13999999999999985</c:v>
                </c:pt>
                <c:pt idx="1538">
                  <c:v>-0.28000000000000008</c:v>
                </c:pt>
                <c:pt idx="1539">
                  <c:v>-0.26000000000000012</c:v>
                </c:pt>
                <c:pt idx="1540">
                  <c:v>-0.41999999999999993</c:v>
                </c:pt>
                <c:pt idx="1541">
                  <c:v>-0.24000000000000021</c:v>
                </c:pt>
                <c:pt idx="1542">
                  <c:v>-0.5800000000000004</c:v>
                </c:pt>
                <c:pt idx="1543">
                  <c:v>-0.94000000000000017</c:v>
                </c:pt>
                <c:pt idx="1544">
                  <c:v>-0.94000000000000017</c:v>
                </c:pt>
                <c:pt idx="1545">
                  <c:v>-1.3200000000000003</c:v>
                </c:pt>
                <c:pt idx="1546">
                  <c:v>-1.3400000000000003</c:v>
                </c:pt>
                <c:pt idx="1547">
                  <c:v>-1.0399999999999998</c:v>
                </c:pt>
                <c:pt idx="1548">
                  <c:v>-0.66000000000000014</c:v>
                </c:pt>
                <c:pt idx="1549">
                  <c:v>-0.7</c:v>
                </c:pt>
                <c:pt idx="1550">
                  <c:v>-3.9999999999999855E-2</c:v>
                </c:pt>
                <c:pt idx="1551">
                  <c:v>0.20000000000000034</c:v>
                </c:pt>
                <c:pt idx="1552">
                  <c:v>0.32000000000000028</c:v>
                </c:pt>
                <c:pt idx="1553">
                  <c:v>0.26000000000000051</c:v>
                </c:pt>
                <c:pt idx="1554">
                  <c:v>0.32000000000000028</c:v>
                </c:pt>
                <c:pt idx="1555">
                  <c:v>0.31999999999999995</c:v>
                </c:pt>
                <c:pt idx="1556">
                  <c:v>0.8600000000000001</c:v>
                </c:pt>
                <c:pt idx="1557">
                  <c:v>0.78</c:v>
                </c:pt>
                <c:pt idx="1558">
                  <c:v>1.1199999999999999</c:v>
                </c:pt>
                <c:pt idx="1559">
                  <c:v>0.83999999999999986</c:v>
                </c:pt>
                <c:pt idx="1560">
                  <c:v>0.78</c:v>
                </c:pt>
                <c:pt idx="1561">
                  <c:v>1.9999999999999928E-2</c:v>
                </c:pt>
                <c:pt idx="1562">
                  <c:v>-2.0000000000000285E-2</c:v>
                </c:pt>
                <c:pt idx="1563">
                  <c:v>-0.3</c:v>
                </c:pt>
                <c:pt idx="1564">
                  <c:v>-0.41999999999999993</c:v>
                </c:pt>
                <c:pt idx="1565">
                  <c:v>-0.7</c:v>
                </c:pt>
                <c:pt idx="1566">
                  <c:v>-0.42000000000000026</c:v>
                </c:pt>
                <c:pt idx="1567">
                  <c:v>-0.31999999999999995</c:v>
                </c:pt>
                <c:pt idx="1568">
                  <c:v>-0.38000000000000006</c:v>
                </c:pt>
                <c:pt idx="1569">
                  <c:v>7.999999999999971E-2</c:v>
                </c:pt>
                <c:pt idx="1570">
                  <c:v>0.4</c:v>
                </c:pt>
                <c:pt idx="1571">
                  <c:v>0.48000000000000009</c:v>
                </c:pt>
                <c:pt idx="1572">
                  <c:v>0.2</c:v>
                </c:pt>
                <c:pt idx="1573">
                  <c:v>0.57999999999999974</c:v>
                </c:pt>
                <c:pt idx="1574">
                  <c:v>0.31999999999999956</c:v>
                </c:pt>
                <c:pt idx="1575">
                  <c:v>0.15999999999999942</c:v>
                </c:pt>
                <c:pt idx="1576">
                  <c:v>0.17999999999999935</c:v>
                </c:pt>
                <c:pt idx="1577">
                  <c:v>0.5799999999999994</c:v>
                </c:pt>
                <c:pt idx="1578">
                  <c:v>0.21999999999999958</c:v>
                </c:pt>
                <c:pt idx="1579">
                  <c:v>0.37999999999999973</c:v>
                </c:pt>
                <c:pt idx="1580">
                  <c:v>0.4199999999999996</c:v>
                </c:pt>
                <c:pt idx="1581">
                  <c:v>0.13999999999999985</c:v>
                </c:pt>
                <c:pt idx="1582">
                  <c:v>0.31999999999999956</c:v>
                </c:pt>
                <c:pt idx="1583">
                  <c:v>0.77999999999999969</c:v>
                </c:pt>
                <c:pt idx="1584">
                  <c:v>1.22</c:v>
                </c:pt>
                <c:pt idx="1585">
                  <c:v>0.91999999999999993</c:v>
                </c:pt>
                <c:pt idx="1586">
                  <c:v>1.0399999999999998</c:v>
                </c:pt>
                <c:pt idx="1587">
                  <c:v>0.74000000000000021</c:v>
                </c:pt>
                <c:pt idx="1588">
                  <c:v>0.62000000000000033</c:v>
                </c:pt>
                <c:pt idx="1589">
                  <c:v>0.18000000000000044</c:v>
                </c:pt>
                <c:pt idx="1590">
                  <c:v>0.26000000000000051</c:v>
                </c:pt>
                <c:pt idx="1591">
                  <c:v>0.42000000000000026</c:v>
                </c:pt>
                <c:pt idx="1592">
                  <c:v>0.32000000000000028</c:v>
                </c:pt>
                <c:pt idx="1593">
                  <c:v>0.18000000000000008</c:v>
                </c:pt>
                <c:pt idx="1594">
                  <c:v>0.4799999999999997</c:v>
                </c:pt>
                <c:pt idx="1595">
                  <c:v>0.85999999999999976</c:v>
                </c:pt>
                <c:pt idx="1596">
                  <c:v>0.8</c:v>
                </c:pt>
                <c:pt idx="1597">
                  <c:v>0.69999999999999962</c:v>
                </c:pt>
                <c:pt idx="1598">
                  <c:v>0.67999999999999972</c:v>
                </c:pt>
                <c:pt idx="1599">
                  <c:v>0.3</c:v>
                </c:pt>
                <c:pt idx="1600">
                  <c:v>0.13999999999999985</c:v>
                </c:pt>
                <c:pt idx="1601">
                  <c:v>-0.18000000000000044</c:v>
                </c:pt>
                <c:pt idx="1602">
                  <c:v>6.0000000000000143E-2</c:v>
                </c:pt>
                <c:pt idx="1603">
                  <c:v>-0.3</c:v>
                </c:pt>
                <c:pt idx="1604">
                  <c:v>0.44000000000000022</c:v>
                </c:pt>
                <c:pt idx="1605">
                  <c:v>0.24000000000000021</c:v>
                </c:pt>
                <c:pt idx="1606">
                  <c:v>0.42000000000000065</c:v>
                </c:pt>
                <c:pt idx="1607">
                  <c:v>0.14000000000000057</c:v>
                </c:pt>
                <c:pt idx="1608">
                  <c:v>0.62000000000000066</c:v>
                </c:pt>
                <c:pt idx="1609">
                  <c:v>-0.13999999999999951</c:v>
                </c:pt>
                <c:pt idx="1610">
                  <c:v>0.12000000000000063</c:v>
                </c:pt>
                <c:pt idx="1611">
                  <c:v>0.36000000000000015</c:v>
                </c:pt>
                <c:pt idx="1612">
                  <c:v>0.68</c:v>
                </c:pt>
                <c:pt idx="1613">
                  <c:v>0.5</c:v>
                </c:pt>
                <c:pt idx="1614">
                  <c:v>0.75999999999999979</c:v>
                </c:pt>
                <c:pt idx="1615">
                  <c:v>0.7</c:v>
                </c:pt>
                <c:pt idx="1616">
                  <c:v>0.78000000000000047</c:v>
                </c:pt>
                <c:pt idx="1617">
                  <c:v>0.62000000000000033</c:v>
                </c:pt>
                <c:pt idx="1618">
                  <c:v>0.66000000000000048</c:v>
                </c:pt>
                <c:pt idx="1619">
                  <c:v>0.5600000000000005</c:v>
                </c:pt>
                <c:pt idx="1620">
                  <c:v>0.54000000000000026</c:v>
                </c:pt>
                <c:pt idx="1621">
                  <c:v>0.46000000000000013</c:v>
                </c:pt>
                <c:pt idx="1622">
                  <c:v>0.50000000000000033</c:v>
                </c:pt>
                <c:pt idx="1623">
                  <c:v>0.24000000000000021</c:v>
                </c:pt>
                <c:pt idx="1624">
                  <c:v>0.36000000000000015</c:v>
                </c:pt>
                <c:pt idx="1625">
                  <c:v>0.14000000000000021</c:v>
                </c:pt>
                <c:pt idx="1626">
                  <c:v>-0.18000000000000008</c:v>
                </c:pt>
                <c:pt idx="1627">
                  <c:v>-0.36000000000000015</c:v>
                </c:pt>
                <c:pt idx="1628">
                  <c:v>-0.11999999999999993</c:v>
                </c:pt>
                <c:pt idx="1629">
                  <c:v>-0.27999999999999969</c:v>
                </c:pt>
                <c:pt idx="1630">
                  <c:v>-9.9999999999999645E-2</c:v>
                </c:pt>
                <c:pt idx="1631">
                  <c:v>6.0000000000000497E-2</c:v>
                </c:pt>
                <c:pt idx="1632">
                  <c:v>4.000000000000057E-2</c:v>
                </c:pt>
                <c:pt idx="1633">
                  <c:v>-0.13999999999999951</c:v>
                </c:pt>
                <c:pt idx="1634">
                  <c:v>-0.51999999999999991</c:v>
                </c:pt>
                <c:pt idx="1635">
                  <c:v>-0.56000000000000016</c:v>
                </c:pt>
                <c:pt idx="1636">
                  <c:v>-0.7</c:v>
                </c:pt>
                <c:pt idx="1637">
                  <c:v>-0.46000000000000013</c:v>
                </c:pt>
                <c:pt idx="1638">
                  <c:v>-0.38000000000000006</c:v>
                </c:pt>
                <c:pt idx="1639">
                  <c:v>-7.999999999999971E-2</c:v>
                </c:pt>
                <c:pt idx="1640">
                  <c:v>-0.19999999999999965</c:v>
                </c:pt>
                <c:pt idx="1641">
                  <c:v>-0.15999999999999978</c:v>
                </c:pt>
                <c:pt idx="1642">
                  <c:v>-0.28000000000000008</c:v>
                </c:pt>
                <c:pt idx="1643">
                  <c:v>-0.20000000000000034</c:v>
                </c:pt>
                <c:pt idx="1644">
                  <c:v>0.43999999999999984</c:v>
                </c:pt>
                <c:pt idx="1645">
                  <c:v>0.53999999999999981</c:v>
                </c:pt>
                <c:pt idx="1646">
                  <c:v>0.73999999999999988</c:v>
                </c:pt>
                <c:pt idx="1647">
                  <c:v>1.0000000000000004</c:v>
                </c:pt>
                <c:pt idx="1648">
                  <c:v>0.86000000000000054</c:v>
                </c:pt>
                <c:pt idx="1649">
                  <c:v>0.32000000000000028</c:v>
                </c:pt>
                <c:pt idx="1650">
                  <c:v>0.56000000000000016</c:v>
                </c:pt>
                <c:pt idx="1651">
                  <c:v>0.56000000000000016</c:v>
                </c:pt>
                <c:pt idx="1652">
                  <c:v>0.48000000000000009</c:v>
                </c:pt>
                <c:pt idx="1653">
                  <c:v>1.1600000000000001</c:v>
                </c:pt>
                <c:pt idx="1654">
                  <c:v>1.2600000000000002</c:v>
                </c:pt>
                <c:pt idx="1655">
                  <c:v>1.5000000000000004</c:v>
                </c:pt>
                <c:pt idx="1656">
                  <c:v>1.3600000000000005</c:v>
                </c:pt>
                <c:pt idx="1657">
                  <c:v>1.7</c:v>
                </c:pt>
                <c:pt idx="1658">
                  <c:v>1.42</c:v>
                </c:pt>
                <c:pt idx="1659">
                  <c:v>1.7599999999999998</c:v>
                </c:pt>
                <c:pt idx="1660">
                  <c:v>1.3799999999999997</c:v>
                </c:pt>
                <c:pt idx="1661">
                  <c:v>1.5799999999999994</c:v>
                </c:pt>
                <c:pt idx="1662">
                  <c:v>1.2199999999999993</c:v>
                </c:pt>
                <c:pt idx="1663">
                  <c:v>0.91999999999999926</c:v>
                </c:pt>
                <c:pt idx="1664">
                  <c:v>0.55999999999999905</c:v>
                </c:pt>
                <c:pt idx="1665">
                  <c:v>1.0399999999999991</c:v>
                </c:pt>
                <c:pt idx="1666">
                  <c:v>1.1599999999999995</c:v>
                </c:pt>
                <c:pt idx="1667">
                  <c:v>1.2999999999999996</c:v>
                </c:pt>
                <c:pt idx="1668">
                  <c:v>1.4</c:v>
                </c:pt>
                <c:pt idx="1669">
                  <c:v>1.7400000000000002</c:v>
                </c:pt>
                <c:pt idx="1670">
                  <c:v>1.4400000000000002</c:v>
                </c:pt>
                <c:pt idx="1671">
                  <c:v>1.0400000000000003</c:v>
                </c:pt>
                <c:pt idx="1672">
                  <c:v>0.98000000000000043</c:v>
                </c:pt>
                <c:pt idx="1673">
                  <c:v>1.02</c:v>
                </c:pt>
                <c:pt idx="1674">
                  <c:v>0.72000000000000031</c:v>
                </c:pt>
                <c:pt idx="1675">
                  <c:v>0.68</c:v>
                </c:pt>
                <c:pt idx="1676">
                  <c:v>0.94000000000000017</c:v>
                </c:pt>
                <c:pt idx="1677">
                  <c:v>0.74000000000000021</c:v>
                </c:pt>
                <c:pt idx="1678">
                  <c:v>0.66000000000000014</c:v>
                </c:pt>
                <c:pt idx="1679">
                  <c:v>0.55999999999999983</c:v>
                </c:pt>
                <c:pt idx="1680">
                  <c:v>0.54000000000000026</c:v>
                </c:pt>
                <c:pt idx="1681">
                  <c:v>0.36000000000000049</c:v>
                </c:pt>
                <c:pt idx="1682">
                  <c:v>0.42000000000000065</c:v>
                </c:pt>
                <c:pt idx="1683">
                  <c:v>0.30000000000000104</c:v>
                </c:pt>
                <c:pt idx="1684">
                  <c:v>0.46000000000000085</c:v>
                </c:pt>
                <c:pt idx="1685">
                  <c:v>0.68000000000000083</c:v>
                </c:pt>
                <c:pt idx="1686">
                  <c:v>0.84000000000000019</c:v>
                </c:pt>
                <c:pt idx="1687">
                  <c:v>0.72</c:v>
                </c:pt>
                <c:pt idx="1688">
                  <c:v>0.9199999999999996</c:v>
                </c:pt>
                <c:pt idx="1689">
                  <c:v>0.94000000000000017</c:v>
                </c:pt>
                <c:pt idx="1690">
                  <c:v>0.43999999999999984</c:v>
                </c:pt>
                <c:pt idx="1691">
                  <c:v>7.999999999999971E-2</c:v>
                </c:pt>
                <c:pt idx="1692">
                  <c:v>1.9999999999999574E-2</c:v>
                </c:pt>
                <c:pt idx="1693">
                  <c:v>-0.1</c:v>
                </c:pt>
                <c:pt idx="1694">
                  <c:v>-0.28000000000000042</c:v>
                </c:pt>
                <c:pt idx="1695">
                  <c:v>-0.1</c:v>
                </c:pt>
                <c:pt idx="1696">
                  <c:v>-0.37999999999999973</c:v>
                </c:pt>
                <c:pt idx="1697">
                  <c:v>-0.53999999999999981</c:v>
                </c:pt>
                <c:pt idx="1698">
                  <c:v>-0.8600000000000001</c:v>
                </c:pt>
                <c:pt idx="1699">
                  <c:v>-1.1200000000000003</c:v>
                </c:pt>
                <c:pt idx="1700">
                  <c:v>-1.3800000000000003</c:v>
                </c:pt>
                <c:pt idx="1701">
                  <c:v>-0.98000000000000043</c:v>
                </c:pt>
                <c:pt idx="1702">
                  <c:v>-1.06</c:v>
                </c:pt>
                <c:pt idx="1703">
                  <c:v>-1.4200000000000004</c:v>
                </c:pt>
                <c:pt idx="1704">
                  <c:v>-1.5000000000000007</c:v>
                </c:pt>
                <c:pt idx="1705">
                  <c:v>-1.6800000000000004</c:v>
                </c:pt>
                <c:pt idx="1706">
                  <c:v>-1.9800000000000004</c:v>
                </c:pt>
                <c:pt idx="1707">
                  <c:v>-1.6</c:v>
                </c:pt>
                <c:pt idx="1708">
                  <c:v>-1.4600000000000002</c:v>
                </c:pt>
                <c:pt idx="1709">
                  <c:v>-1.3799999999999997</c:v>
                </c:pt>
                <c:pt idx="1710">
                  <c:v>-1.0200000000000002</c:v>
                </c:pt>
                <c:pt idx="1711">
                  <c:v>-0.72000000000000031</c:v>
                </c:pt>
                <c:pt idx="1712">
                  <c:v>-0.96000000000000085</c:v>
                </c:pt>
                <c:pt idx="1713">
                  <c:v>-1.2400000000000007</c:v>
                </c:pt>
                <c:pt idx="1714">
                  <c:v>-0.84000000000000052</c:v>
                </c:pt>
                <c:pt idx="1715">
                  <c:v>-1.4600000000000002</c:v>
                </c:pt>
                <c:pt idx="1716">
                  <c:v>-1.7000000000000006</c:v>
                </c:pt>
                <c:pt idx="1717">
                  <c:v>-1.6200000000000003</c:v>
                </c:pt>
                <c:pt idx="1718">
                  <c:v>-1.1600000000000001</c:v>
                </c:pt>
                <c:pt idx="1719">
                  <c:v>-1.8399999999999992</c:v>
                </c:pt>
                <c:pt idx="1720">
                  <c:v>-1.4999999999999987</c:v>
                </c:pt>
                <c:pt idx="1721">
                  <c:v>-1.3599999999999981</c:v>
                </c:pt>
                <c:pt idx="1722">
                  <c:v>-1.4999999999999978</c:v>
                </c:pt>
                <c:pt idx="1723">
                  <c:v>-1.2999999999999985</c:v>
                </c:pt>
                <c:pt idx="1724">
                  <c:v>-1.2199999999999989</c:v>
                </c:pt>
                <c:pt idx="1725">
                  <c:v>-1.2400000000000007</c:v>
                </c:pt>
                <c:pt idx="1726">
                  <c:v>-1.2400000000000007</c:v>
                </c:pt>
                <c:pt idx="1727">
                  <c:v>-1.4600000000000009</c:v>
                </c:pt>
                <c:pt idx="1728">
                  <c:v>-1.5799999999999996</c:v>
                </c:pt>
                <c:pt idx="1729">
                  <c:v>-1.7</c:v>
                </c:pt>
                <c:pt idx="1730">
                  <c:v>-1.7</c:v>
                </c:pt>
                <c:pt idx="1731">
                  <c:v>-1.4399999999999991</c:v>
                </c:pt>
                <c:pt idx="1732">
                  <c:v>-1.1399999999999992</c:v>
                </c:pt>
                <c:pt idx="1733">
                  <c:v>-1.2799999999999998</c:v>
                </c:pt>
                <c:pt idx="1734">
                  <c:v>-0.6</c:v>
                </c:pt>
                <c:pt idx="1735">
                  <c:v>-0.4</c:v>
                </c:pt>
                <c:pt idx="1736">
                  <c:v>-0.66000000000000081</c:v>
                </c:pt>
                <c:pt idx="1737">
                  <c:v>-0.64000000000000057</c:v>
                </c:pt>
                <c:pt idx="1738">
                  <c:v>-7.999999999999971E-2</c:v>
                </c:pt>
                <c:pt idx="1739">
                  <c:v>-0.41999999999999887</c:v>
                </c:pt>
                <c:pt idx="1740">
                  <c:v>-0.37999999999999828</c:v>
                </c:pt>
                <c:pt idx="1741">
                  <c:v>-0.159999999999998</c:v>
                </c:pt>
                <c:pt idx="1742">
                  <c:v>0.14000000000000057</c:v>
                </c:pt>
                <c:pt idx="1743">
                  <c:v>-6.0000000000000851E-2</c:v>
                </c:pt>
                <c:pt idx="1744">
                  <c:v>0.37999999999999828</c:v>
                </c:pt>
                <c:pt idx="1745">
                  <c:v>0.59999999999999853</c:v>
                </c:pt>
                <c:pt idx="1746">
                  <c:v>0.67999999999999827</c:v>
                </c:pt>
                <c:pt idx="1747">
                  <c:v>0.5</c:v>
                </c:pt>
                <c:pt idx="1748">
                  <c:v>0.68000000000000116</c:v>
                </c:pt>
                <c:pt idx="1749">
                  <c:v>0.26000000000000084</c:v>
                </c:pt>
                <c:pt idx="1750">
                  <c:v>-5.9999999999999429E-2</c:v>
                </c:pt>
                <c:pt idx="1751">
                  <c:v>-0.52000000000000024</c:v>
                </c:pt>
                <c:pt idx="1752">
                  <c:v>-0.42000000000000026</c:v>
                </c:pt>
                <c:pt idx="1753">
                  <c:v>-0.48000000000000115</c:v>
                </c:pt>
                <c:pt idx="1754">
                  <c:v>-0.10000000000000142</c:v>
                </c:pt>
                <c:pt idx="1755">
                  <c:v>-0.28000000000000114</c:v>
                </c:pt>
                <c:pt idx="1756">
                  <c:v>-6.0000000000000851E-2</c:v>
                </c:pt>
                <c:pt idx="1757">
                  <c:v>-0.38000000000000111</c:v>
                </c:pt>
                <c:pt idx="1758">
                  <c:v>5.9999999999999429E-2</c:v>
                </c:pt>
                <c:pt idx="1759">
                  <c:v>-0.2</c:v>
                </c:pt>
                <c:pt idx="1760">
                  <c:v>0.37999999999999973</c:v>
                </c:pt>
                <c:pt idx="1761">
                  <c:v>0.6</c:v>
                </c:pt>
                <c:pt idx="1762">
                  <c:v>0.8</c:v>
                </c:pt>
                <c:pt idx="1763">
                  <c:v>0.7</c:v>
                </c:pt>
                <c:pt idx="1764">
                  <c:v>1.0199999999999989</c:v>
                </c:pt>
                <c:pt idx="1765">
                  <c:v>0.87999999999999967</c:v>
                </c:pt>
                <c:pt idx="1766">
                  <c:v>0.96000000000000085</c:v>
                </c:pt>
                <c:pt idx="1767">
                  <c:v>1.2800000000000011</c:v>
                </c:pt>
                <c:pt idx="1768">
                  <c:v>1.0600000000000009</c:v>
                </c:pt>
                <c:pt idx="1769">
                  <c:v>0.60000000000000286</c:v>
                </c:pt>
                <c:pt idx="1770">
                  <c:v>0.40000000000000141</c:v>
                </c:pt>
                <c:pt idx="1771">
                  <c:v>0.17999999999999972</c:v>
                </c:pt>
                <c:pt idx="1772">
                  <c:v>-8.000000000000114E-2</c:v>
                </c:pt>
                <c:pt idx="1773">
                  <c:v>5.9999999999999429E-2</c:v>
                </c:pt>
                <c:pt idx="1774">
                  <c:v>0.21999999999999745</c:v>
                </c:pt>
                <c:pt idx="1775">
                  <c:v>0.49999999999999856</c:v>
                </c:pt>
                <c:pt idx="1776">
                  <c:v>0.33999999999999914</c:v>
                </c:pt>
                <c:pt idx="1777">
                  <c:v>0.45999999999999941</c:v>
                </c:pt>
                <c:pt idx="1778">
                  <c:v>0.21999999999999886</c:v>
                </c:pt>
                <c:pt idx="1779">
                  <c:v>0.18000000000000113</c:v>
                </c:pt>
                <c:pt idx="1780">
                  <c:v>-5.9999999999998013E-2</c:v>
                </c:pt>
                <c:pt idx="1781">
                  <c:v>0.10000000000000284</c:v>
                </c:pt>
                <c:pt idx="1782">
                  <c:v>0.14000000000000198</c:v>
                </c:pt>
                <c:pt idx="1783">
                  <c:v>-0.159999999999998</c:v>
                </c:pt>
                <c:pt idx="1784">
                  <c:v>1.4210854715202005E-15</c:v>
                </c:pt>
                <c:pt idx="1785">
                  <c:v>4.000000000000057E-2</c:v>
                </c:pt>
                <c:pt idx="1786">
                  <c:v>0</c:v>
                </c:pt>
                <c:pt idx="1787">
                  <c:v>-0.43999999999999917</c:v>
                </c:pt>
                <c:pt idx="1788">
                  <c:v>-0.45999999999999941</c:v>
                </c:pt>
                <c:pt idx="1789">
                  <c:v>-0.54000000000000059</c:v>
                </c:pt>
                <c:pt idx="1790">
                  <c:v>-0.74000000000000055</c:v>
                </c:pt>
                <c:pt idx="1791">
                  <c:v>-0.84000000000000052</c:v>
                </c:pt>
                <c:pt idx="1792">
                  <c:v>-0.77999999999999969</c:v>
                </c:pt>
                <c:pt idx="1793">
                  <c:v>-0.61999999999999889</c:v>
                </c:pt>
                <c:pt idx="1794">
                  <c:v>-0.45999999999999802</c:v>
                </c:pt>
                <c:pt idx="1795">
                  <c:v>0.10000000000000284</c:v>
                </c:pt>
                <c:pt idx="1796">
                  <c:v>2.0000000000003126E-2</c:v>
                </c:pt>
                <c:pt idx="1797">
                  <c:v>-0.11999999999999744</c:v>
                </c:pt>
                <c:pt idx="1798">
                  <c:v>-0.13999999999999915</c:v>
                </c:pt>
                <c:pt idx="1799">
                  <c:v>-0.11999999999999886</c:v>
                </c:pt>
                <c:pt idx="1800">
                  <c:v>-0.4</c:v>
                </c:pt>
                <c:pt idx="1801">
                  <c:v>-3.9999999999999147E-2</c:v>
                </c:pt>
                <c:pt idx="1802">
                  <c:v>0.24000000000000057</c:v>
                </c:pt>
                <c:pt idx="1803">
                  <c:v>0.46000000000000085</c:v>
                </c:pt>
                <c:pt idx="1804">
                  <c:v>0.32000000000000028</c:v>
                </c:pt>
                <c:pt idx="1805">
                  <c:v>0.4</c:v>
                </c:pt>
                <c:pt idx="1806">
                  <c:v>0.23999999999999916</c:v>
                </c:pt>
                <c:pt idx="1807">
                  <c:v>0.51999999999999891</c:v>
                </c:pt>
                <c:pt idx="1808">
                  <c:v>0.83999999999999919</c:v>
                </c:pt>
                <c:pt idx="1809">
                  <c:v>0.7999999999999986</c:v>
                </c:pt>
                <c:pt idx="1810">
                  <c:v>0.83999999999999919</c:v>
                </c:pt>
                <c:pt idx="1811">
                  <c:v>1.1599999999999979</c:v>
                </c:pt>
                <c:pt idx="1812">
                  <c:v>1.2199999999999975</c:v>
                </c:pt>
                <c:pt idx="1813">
                  <c:v>1.0199999999999989</c:v>
                </c:pt>
                <c:pt idx="1814">
                  <c:v>1</c:v>
                </c:pt>
                <c:pt idx="1815">
                  <c:v>1.1799999999999997</c:v>
                </c:pt>
                <c:pt idx="1816">
                  <c:v>1.0200000000000002</c:v>
                </c:pt>
                <c:pt idx="1817">
                  <c:v>0.62000000000000033</c:v>
                </c:pt>
                <c:pt idx="1818">
                  <c:v>0.32000000000000028</c:v>
                </c:pt>
                <c:pt idx="1819">
                  <c:v>0.57999999999999974</c:v>
                </c:pt>
                <c:pt idx="1820">
                  <c:v>0.25999999999999945</c:v>
                </c:pt>
                <c:pt idx="1821">
                  <c:v>0.37999999999999973</c:v>
                </c:pt>
                <c:pt idx="1822">
                  <c:v>0.90000000000000147</c:v>
                </c:pt>
                <c:pt idx="1823">
                  <c:v>1.1400000000000006</c:v>
                </c:pt>
                <c:pt idx="1824">
                  <c:v>1.5800000000000012</c:v>
                </c:pt>
                <c:pt idx="1825">
                  <c:v>1.7400000000000007</c:v>
                </c:pt>
                <c:pt idx="1826">
                  <c:v>1.5200000000000018</c:v>
                </c:pt>
                <c:pt idx="1827">
                  <c:v>1.0600000000000009</c:v>
                </c:pt>
                <c:pt idx="1828">
                  <c:v>0.72000000000000031</c:v>
                </c:pt>
                <c:pt idx="1829">
                  <c:v>0.14000000000000057</c:v>
                </c:pt>
                <c:pt idx="1830">
                  <c:v>-1.9999999999998862E-2</c:v>
                </c:pt>
                <c:pt idx="1831">
                  <c:v>0.44000000000000056</c:v>
                </c:pt>
                <c:pt idx="1832">
                  <c:v>0.7600000000000009</c:v>
                </c:pt>
                <c:pt idx="1833">
                  <c:v>1.1200000000000017</c:v>
                </c:pt>
                <c:pt idx="1834">
                  <c:v>1.2400000000000007</c:v>
                </c:pt>
                <c:pt idx="1835">
                  <c:v>1.240000000000002</c:v>
                </c:pt>
                <c:pt idx="1836">
                  <c:v>0.90000000000000147</c:v>
                </c:pt>
                <c:pt idx="1837">
                  <c:v>0.64000000000000123</c:v>
                </c:pt>
                <c:pt idx="1838">
                  <c:v>0.28000000000000186</c:v>
                </c:pt>
                <c:pt idx="1839">
                  <c:v>0.20000000000000212</c:v>
                </c:pt>
                <c:pt idx="1840">
                  <c:v>0.70000000000000073</c:v>
                </c:pt>
                <c:pt idx="1841">
                  <c:v>0.36000000000000087</c:v>
                </c:pt>
                <c:pt idx="1842">
                  <c:v>0.36000000000000087</c:v>
                </c:pt>
                <c:pt idx="1843">
                  <c:v>0.82000000000000028</c:v>
                </c:pt>
                <c:pt idx="1844">
                  <c:v>0.70000000000000073</c:v>
                </c:pt>
                <c:pt idx="1845">
                  <c:v>0.3400000000000013</c:v>
                </c:pt>
                <c:pt idx="1846">
                  <c:v>0.44000000000000056</c:v>
                </c:pt>
                <c:pt idx="1847">
                  <c:v>0.80000000000000071</c:v>
                </c:pt>
                <c:pt idx="1848">
                  <c:v>0.48000000000000043</c:v>
                </c:pt>
                <c:pt idx="1849">
                  <c:v>0.37999999999999973</c:v>
                </c:pt>
                <c:pt idx="1850">
                  <c:v>0.15999999999999942</c:v>
                </c:pt>
                <c:pt idx="1851">
                  <c:v>0.4</c:v>
                </c:pt>
                <c:pt idx="1852">
                  <c:v>0.2</c:v>
                </c:pt>
                <c:pt idx="1853">
                  <c:v>0.23999999999999985</c:v>
                </c:pt>
                <c:pt idx="1854">
                  <c:v>0.42000000000000026</c:v>
                </c:pt>
                <c:pt idx="1855">
                  <c:v>0.28000000000000042</c:v>
                </c:pt>
                <c:pt idx="1856">
                  <c:v>0.14000000000000057</c:v>
                </c:pt>
                <c:pt idx="1857">
                  <c:v>-0.13999999999999985</c:v>
                </c:pt>
                <c:pt idx="1858">
                  <c:v>-0.27999999999999969</c:v>
                </c:pt>
                <c:pt idx="1859">
                  <c:v>-0.57999999999999974</c:v>
                </c:pt>
                <c:pt idx="1860">
                  <c:v>-0.43999999999999984</c:v>
                </c:pt>
                <c:pt idx="1861">
                  <c:v>-0.61999999999999955</c:v>
                </c:pt>
                <c:pt idx="1862">
                  <c:v>-0.81999999999999962</c:v>
                </c:pt>
                <c:pt idx="1863">
                  <c:v>-0.87999999999999967</c:v>
                </c:pt>
                <c:pt idx="1864">
                  <c:v>-0.52000000000000024</c:v>
                </c:pt>
                <c:pt idx="1865">
                  <c:v>-0.56000000000000016</c:v>
                </c:pt>
                <c:pt idx="1866">
                  <c:v>-0.58000000000000074</c:v>
                </c:pt>
                <c:pt idx="1867">
                  <c:v>0.23999999999999949</c:v>
                </c:pt>
                <c:pt idx="1868">
                  <c:v>0.41999999999999921</c:v>
                </c:pt>
                <c:pt idx="1869">
                  <c:v>0.19999999999999965</c:v>
                </c:pt>
                <c:pt idx="1870">
                  <c:v>0.25999999999999979</c:v>
                </c:pt>
                <c:pt idx="1871">
                  <c:v>0.14000000000000021</c:v>
                </c:pt>
                <c:pt idx="1872">
                  <c:v>-0.14000000000000021</c:v>
                </c:pt>
                <c:pt idx="1873">
                  <c:v>-0.35999999999999976</c:v>
                </c:pt>
                <c:pt idx="1874">
                  <c:v>-0.56000000000000016</c:v>
                </c:pt>
                <c:pt idx="1875">
                  <c:v>-0.70000000000000073</c:v>
                </c:pt>
                <c:pt idx="1876">
                  <c:v>-0.42000000000000065</c:v>
                </c:pt>
                <c:pt idx="1877">
                  <c:v>-0.80000000000000038</c:v>
                </c:pt>
                <c:pt idx="1878">
                  <c:v>-0.52000000000000068</c:v>
                </c:pt>
                <c:pt idx="1879">
                  <c:v>-0.22000000000000028</c:v>
                </c:pt>
                <c:pt idx="1880">
                  <c:v>-3.9999999999999855E-2</c:v>
                </c:pt>
                <c:pt idx="1881">
                  <c:v>0.4</c:v>
                </c:pt>
                <c:pt idx="1882">
                  <c:v>0.25999999999999979</c:v>
                </c:pt>
                <c:pt idx="1883">
                  <c:v>0.25999999999999979</c:v>
                </c:pt>
                <c:pt idx="1884">
                  <c:v>-3.5527136788005011E-16</c:v>
                </c:pt>
                <c:pt idx="1885">
                  <c:v>-0.12000000000000063</c:v>
                </c:pt>
                <c:pt idx="1886">
                  <c:v>-0.72000000000000064</c:v>
                </c:pt>
                <c:pt idx="1887">
                  <c:v>-0.38000000000000045</c:v>
                </c:pt>
                <c:pt idx="1888">
                  <c:v>-0.62000000000000033</c:v>
                </c:pt>
                <c:pt idx="1889">
                  <c:v>-0.12000000000000029</c:v>
                </c:pt>
                <c:pt idx="1890">
                  <c:v>0.15999999999999942</c:v>
                </c:pt>
                <c:pt idx="1891">
                  <c:v>0.25999999999999945</c:v>
                </c:pt>
                <c:pt idx="1892">
                  <c:v>0.21999999999999958</c:v>
                </c:pt>
                <c:pt idx="1893">
                  <c:v>0.49999999999999967</c:v>
                </c:pt>
                <c:pt idx="1894">
                  <c:v>0.18000000000000008</c:v>
                </c:pt>
                <c:pt idx="1895">
                  <c:v>0.10000000000000035</c:v>
                </c:pt>
                <c:pt idx="1896">
                  <c:v>0.24000000000000021</c:v>
                </c:pt>
                <c:pt idx="1897">
                  <c:v>0.14000000000000021</c:v>
                </c:pt>
                <c:pt idx="1898">
                  <c:v>-7.9999999999999363E-2</c:v>
                </c:pt>
                <c:pt idx="1899">
                  <c:v>0.12000000000000029</c:v>
                </c:pt>
                <c:pt idx="1900">
                  <c:v>-0.13999999999999915</c:v>
                </c:pt>
                <c:pt idx="1901">
                  <c:v>-0.25999999999999907</c:v>
                </c:pt>
                <c:pt idx="1902">
                  <c:v>-3.9999999999999501E-2</c:v>
                </c:pt>
                <c:pt idx="1903">
                  <c:v>0.4</c:v>
                </c:pt>
                <c:pt idx="1904">
                  <c:v>0.32000000000000028</c:v>
                </c:pt>
                <c:pt idx="1905">
                  <c:v>0.51999999999999991</c:v>
                </c:pt>
                <c:pt idx="1906">
                  <c:v>0.44000000000000022</c:v>
                </c:pt>
                <c:pt idx="1907">
                  <c:v>8.0000000000000432E-2</c:v>
                </c:pt>
                <c:pt idx="1908">
                  <c:v>-0.15999999999999978</c:v>
                </c:pt>
                <c:pt idx="1909">
                  <c:v>-0.22000000000000028</c:v>
                </c:pt>
                <c:pt idx="1910">
                  <c:v>-0.24000000000000057</c:v>
                </c:pt>
                <c:pt idx="1911">
                  <c:v>-1.0658141036401502E-15</c:v>
                </c:pt>
                <c:pt idx="1912">
                  <c:v>-2.0000000000000639E-2</c:v>
                </c:pt>
                <c:pt idx="1913">
                  <c:v>-0.2000000000000007</c:v>
                </c:pt>
                <c:pt idx="1914">
                  <c:v>-4.0000000000000216E-2</c:v>
                </c:pt>
                <c:pt idx="1915">
                  <c:v>-0.23999999999999985</c:v>
                </c:pt>
                <c:pt idx="1916">
                  <c:v>-1.9999999999999574E-2</c:v>
                </c:pt>
                <c:pt idx="1917">
                  <c:v>0.21999999999999992</c:v>
                </c:pt>
                <c:pt idx="1918">
                  <c:v>0.14000000000000021</c:v>
                </c:pt>
                <c:pt idx="1919">
                  <c:v>2.0000000000000285E-2</c:v>
                </c:pt>
                <c:pt idx="1920">
                  <c:v>0.34000000000000019</c:v>
                </c:pt>
                <c:pt idx="1921">
                  <c:v>0.16000000000000014</c:v>
                </c:pt>
                <c:pt idx="1922">
                  <c:v>-9.9999999999999645E-2</c:v>
                </c:pt>
                <c:pt idx="1923">
                  <c:v>0.20000000000000034</c:v>
                </c:pt>
                <c:pt idx="1924">
                  <c:v>0.14000000000000021</c:v>
                </c:pt>
                <c:pt idx="1925">
                  <c:v>0.18000000000000008</c:v>
                </c:pt>
                <c:pt idx="1926">
                  <c:v>-0.32000000000000028</c:v>
                </c:pt>
                <c:pt idx="1927">
                  <c:v>-0.24000000000000021</c:v>
                </c:pt>
                <c:pt idx="1928">
                  <c:v>0.1</c:v>
                </c:pt>
                <c:pt idx="1929">
                  <c:v>0.4799999999999997</c:v>
                </c:pt>
                <c:pt idx="1930">
                  <c:v>0.55999999999999983</c:v>
                </c:pt>
                <c:pt idx="1931">
                  <c:v>0.7000000000000004</c:v>
                </c:pt>
                <c:pt idx="1932">
                  <c:v>0.92000000000000026</c:v>
                </c:pt>
                <c:pt idx="1933">
                  <c:v>0.18000000000000008</c:v>
                </c:pt>
                <c:pt idx="1934">
                  <c:v>-0.43999999999999984</c:v>
                </c:pt>
                <c:pt idx="1935">
                  <c:v>-0.6399999999999999</c:v>
                </c:pt>
                <c:pt idx="1936">
                  <c:v>-0.52000000000000024</c:v>
                </c:pt>
                <c:pt idx="1937">
                  <c:v>-0.36000000000000015</c:v>
                </c:pt>
                <c:pt idx="1938">
                  <c:v>-8.0000000000000071E-2</c:v>
                </c:pt>
                <c:pt idx="1939">
                  <c:v>0.17999999999999972</c:v>
                </c:pt>
                <c:pt idx="1940">
                  <c:v>1.9999999999999574E-2</c:v>
                </c:pt>
                <c:pt idx="1941">
                  <c:v>0.17999999999999972</c:v>
                </c:pt>
                <c:pt idx="1942">
                  <c:v>-0.34000000000000058</c:v>
                </c:pt>
                <c:pt idx="1943">
                  <c:v>-0.36000000000000049</c:v>
                </c:pt>
                <c:pt idx="1944">
                  <c:v>-0.28000000000000008</c:v>
                </c:pt>
                <c:pt idx="1945">
                  <c:v>-0.23999999999999985</c:v>
                </c:pt>
                <c:pt idx="1946">
                  <c:v>-0.37999999999999973</c:v>
                </c:pt>
                <c:pt idx="1947">
                  <c:v>-9.9999999999999645E-2</c:v>
                </c:pt>
                <c:pt idx="1948">
                  <c:v>3.5527136788005011E-16</c:v>
                </c:pt>
                <c:pt idx="1949">
                  <c:v>2.0000000000000285E-2</c:v>
                </c:pt>
                <c:pt idx="1950">
                  <c:v>0.34000000000000019</c:v>
                </c:pt>
                <c:pt idx="1951">
                  <c:v>-1.9999999999999928E-2</c:v>
                </c:pt>
                <c:pt idx="1952">
                  <c:v>3.9999999999999855E-2</c:v>
                </c:pt>
                <c:pt idx="1953">
                  <c:v>7.999999999999971E-2</c:v>
                </c:pt>
                <c:pt idx="1954">
                  <c:v>0.17999999999999935</c:v>
                </c:pt>
                <c:pt idx="1955">
                  <c:v>-0.10000000000000035</c:v>
                </c:pt>
                <c:pt idx="1956">
                  <c:v>0.11999999999999958</c:v>
                </c:pt>
                <c:pt idx="1957">
                  <c:v>0.11999999999999958</c:v>
                </c:pt>
                <c:pt idx="1958">
                  <c:v>-0.26000000000000051</c:v>
                </c:pt>
                <c:pt idx="1959">
                  <c:v>-0.5600000000000005</c:v>
                </c:pt>
                <c:pt idx="1960">
                  <c:v>-0.50000000000000067</c:v>
                </c:pt>
                <c:pt idx="1961">
                  <c:v>-0.56000000000000083</c:v>
                </c:pt>
                <c:pt idx="1962">
                  <c:v>-0.68000000000000083</c:v>
                </c:pt>
                <c:pt idx="1963">
                  <c:v>-0.7000000000000004</c:v>
                </c:pt>
                <c:pt idx="1964">
                  <c:v>-0.88000000000000012</c:v>
                </c:pt>
                <c:pt idx="1965">
                  <c:v>-1.2400000000000002</c:v>
                </c:pt>
                <c:pt idx="1966">
                  <c:v>-1.22</c:v>
                </c:pt>
                <c:pt idx="1967">
                  <c:v>-1.1399999999999999</c:v>
                </c:pt>
                <c:pt idx="1968">
                  <c:v>-0.91999999999999993</c:v>
                </c:pt>
                <c:pt idx="1969">
                  <c:v>-0.8</c:v>
                </c:pt>
                <c:pt idx="1970">
                  <c:v>-0.6</c:v>
                </c:pt>
                <c:pt idx="1971">
                  <c:v>-0.48000000000000009</c:v>
                </c:pt>
                <c:pt idx="1972">
                  <c:v>-0.14000000000000021</c:v>
                </c:pt>
                <c:pt idx="1973">
                  <c:v>-8.0000000000000432E-2</c:v>
                </c:pt>
                <c:pt idx="1974">
                  <c:v>-0.32000000000000062</c:v>
                </c:pt>
                <c:pt idx="1975">
                  <c:v>-0.36000000000000049</c:v>
                </c:pt>
                <c:pt idx="1976">
                  <c:v>-0.56000000000000083</c:v>
                </c:pt>
                <c:pt idx="1977">
                  <c:v>-0.7800000000000008</c:v>
                </c:pt>
                <c:pt idx="1978">
                  <c:v>-0.82000000000000062</c:v>
                </c:pt>
                <c:pt idx="1979">
                  <c:v>-0.28000000000000042</c:v>
                </c:pt>
                <c:pt idx="1980">
                  <c:v>-0.10000000000000071</c:v>
                </c:pt>
                <c:pt idx="1981">
                  <c:v>-3.5527136788005011E-16</c:v>
                </c:pt>
                <c:pt idx="1982">
                  <c:v>-0.28000000000000008</c:v>
                </c:pt>
                <c:pt idx="1983">
                  <c:v>-0.5600000000000005</c:v>
                </c:pt>
                <c:pt idx="1984">
                  <c:v>-0.52000000000000068</c:v>
                </c:pt>
                <c:pt idx="1985">
                  <c:v>-0.80000000000000071</c:v>
                </c:pt>
                <c:pt idx="1986">
                  <c:v>-0.58000000000000074</c:v>
                </c:pt>
                <c:pt idx="1987">
                  <c:v>-0.78000000000000114</c:v>
                </c:pt>
                <c:pt idx="1988">
                  <c:v>-0.52000000000000068</c:v>
                </c:pt>
                <c:pt idx="1989">
                  <c:v>-0.66000000000000014</c:v>
                </c:pt>
                <c:pt idx="1990">
                  <c:v>-0.33999999999999986</c:v>
                </c:pt>
                <c:pt idx="1991">
                  <c:v>-0.61999999999999988</c:v>
                </c:pt>
                <c:pt idx="1992">
                  <c:v>-0.29999999999999966</c:v>
                </c:pt>
                <c:pt idx="1993">
                  <c:v>-0.21999999999999992</c:v>
                </c:pt>
                <c:pt idx="1994">
                  <c:v>-0.51999999999999991</c:v>
                </c:pt>
                <c:pt idx="1995">
                  <c:v>-0.55999999999999983</c:v>
                </c:pt>
                <c:pt idx="1996">
                  <c:v>-0.55999999999999939</c:v>
                </c:pt>
                <c:pt idx="1997">
                  <c:v>-0.51999999999999957</c:v>
                </c:pt>
                <c:pt idx="1998">
                  <c:v>-0.7999999999999996</c:v>
                </c:pt>
                <c:pt idx="1999">
                  <c:v>-0.83999999999999952</c:v>
                </c:pt>
                <c:pt idx="2000">
                  <c:v>-1.1199999999999997</c:v>
                </c:pt>
                <c:pt idx="2001">
                  <c:v>-0.75999999999999979</c:v>
                </c:pt>
                <c:pt idx="2002">
                  <c:v>-0.6399999999999999</c:v>
                </c:pt>
                <c:pt idx="2003">
                  <c:v>-0.55999999999999983</c:v>
                </c:pt>
                <c:pt idx="2004">
                  <c:v>-0.44000000000000022</c:v>
                </c:pt>
                <c:pt idx="2005">
                  <c:v>-0.6</c:v>
                </c:pt>
                <c:pt idx="2006">
                  <c:v>-0.88000000000000012</c:v>
                </c:pt>
                <c:pt idx="2007">
                  <c:v>-1.0400000000000003</c:v>
                </c:pt>
                <c:pt idx="2008">
                  <c:v>-0.94000000000000017</c:v>
                </c:pt>
                <c:pt idx="2009">
                  <c:v>-0.66000000000000014</c:v>
                </c:pt>
                <c:pt idx="2010">
                  <c:v>-0.42000000000000026</c:v>
                </c:pt>
                <c:pt idx="2011">
                  <c:v>-0.28000000000000008</c:v>
                </c:pt>
                <c:pt idx="2012">
                  <c:v>-0.19999999999999965</c:v>
                </c:pt>
                <c:pt idx="2013">
                  <c:v>-0.53999999999999981</c:v>
                </c:pt>
                <c:pt idx="2014">
                  <c:v>-0.95999999999999974</c:v>
                </c:pt>
                <c:pt idx="2015">
                  <c:v>-0.75999999999999979</c:v>
                </c:pt>
                <c:pt idx="2016">
                  <c:v>-1.0400000000000003</c:v>
                </c:pt>
                <c:pt idx="2017">
                  <c:v>-1.0400000000000003</c:v>
                </c:pt>
                <c:pt idx="2018">
                  <c:v>-0.59999999999999964</c:v>
                </c:pt>
                <c:pt idx="2019">
                  <c:v>-0.27999999999999969</c:v>
                </c:pt>
                <c:pt idx="2020">
                  <c:v>-0.76000000000000012</c:v>
                </c:pt>
                <c:pt idx="2021">
                  <c:v>-0.77999999999999969</c:v>
                </c:pt>
                <c:pt idx="2022">
                  <c:v>-0.65999999999999981</c:v>
                </c:pt>
                <c:pt idx="2023">
                  <c:v>-0.84000000000000019</c:v>
                </c:pt>
                <c:pt idx="2024">
                  <c:v>-1.1600000000000001</c:v>
                </c:pt>
                <c:pt idx="2025">
                  <c:v>-0.97999999999999976</c:v>
                </c:pt>
                <c:pt idx="2026">
                  <c:v>-0.95999999999999974</c:v>
                </c:pt>
                <c:pt idx="2027">
                  <c:v>-1.1800000000000002</c:v>
                </c:pt>
                <c:pt idx="2028">
                  <c:v>-0.73999999999999988</c:v>
                </c:pt>
                <c:pt idx="2029">
                  <c:v>-0.44000000000000022</c:v>
                </c:pt>
                <c:pt idx="2030">
                  <c:v>-0.24000000000000021</c:v>
                </c:pt>
                <c:pt idx="2031">
                  <c:v>-0.2</c:v>
                </c:pt>
                <c:pt idx="2032">
                  <c:v>-0.23999999999999949</c:v>
                </c:pt>
                <c:pt idx="2033">
                  <c:v>-0.97999999999999932</c:v>
                </c:pt>
                <c:pt idx="2034">
                  <c:v>-0.67999999999999905</c:v>
                </c:pt>
                <c:pt idx="2035">
                  <c:v>-0.97999999999999898</c:v>
                </c:pt>
                <c:pt idx="2036">
                  <c:v>-0.7399999999999991</c:v>
                </c:pt>
                <c:pt idx="2037">
                  <c:v>-0.33999999999999952</c:v>
                </c:pt>
                <c:pt idx="2038">
                  <c:v>0.36000000000000015</c:v>
                </c:pt>
                <c:pt idx="2039">
                  <c:v>-0.19999999999999965</c:v>
                </c:pt>
                <c:pt idx="2040">
                  <c:v>-7.9999999999999363E-2</c:v>
                </c:pt>
                <c:pt idx="2041">
                  <c:v>-5.999999999999979E-2</c:v>
                </c:pt>
                <c:pt idx="2042">
                  <c:v>-0.45999999999999941</c:v>
                </c:pt>
                <c:pt idx="2043">
                  <c:v>-0.67999999999999938</c:v>
                </c:pt>
                <c:pt idx="2044">
                  <c:v>-0.65999999999999981</c:v>
                </c:pt>
                <c:pt idx="2045">
                  <c:v>-0.28000000000000008</c:v>
                </c:pt>
                <c:pt idx="2046">
                  <c:v>-0.24000000000000021</c:v>
                </c:pt>
                <c:pt idx="2047">
                  <c:v>-6.0000000000000497E-2</c:v>
                </c:pt>
                <c:pt idx="2048">
                  <c:v>-0.16000000000000014</c:v>
                </c:pt>
                <c:pt idx="2049">
                  <c:v>-0.3</c:v>
                </c:pt>
                <c:pt idx="2050">
                  <c:v>-0.7</c:v>
                </c:pt>
                <c:pt idx="2051">
                  <c:v>-0.83999999999999986</c:v>
                </c:pt>
                <c:pt idx="2052">
                  <c:v>-1.1199999999999999</c:v>
                </c:pt>
                <c:pt idx="2053">
                  <c:v>-0.91999999999999993</c:v>
                </c:pt>
                <c:pt idx="2054">
                  <c:v>-0.48000000000000009</c:v>
                </c:pt>
                <c:pt idx="2055">
                  <c:v>-0.34000000000000019</c:v>
                </c:pt>
                <c:pt idx="2056">
                  <c:v>-0.29999999999999966</c:v>
                </c:pt>
                <c:pt idx="2057">
                  <c:v>-0.15999999999999978</c:v>
                </c:pt>
                <c:pt idx="2058">
                  <c:v>-0.26000000000000012</c:v>
                </c:pt>
                <c:pt idx="2059">
                  <c:v>-0.10000000000000035</c:v>
                </c:pt>
                <c:pt idx="2060">
                  <c:v>-1.9999999999999928E-2</c:v>
                </c:pt>
                <c:pt idx="2061">
                  <c:v>-0.14000000000000021</c:v>
                </c:pt>
                <c:pt idx="2062">
                  <c:v>-0.15999999999999978</c:v>
                </c:pt>
                <c:pt idx="2063">
                  <c:v>-0.3</c:v>
                </c:pt>
                <c:pt idx="2064">
                  <c:v>-0.81999999999999962</c:v>
                </c:pt>
                <c:pt idx="2065">
                  <c:v>-1.02</c:v>
                </c:pt>
                <c:pt idx="2066">
                  <c:v>-0.92000000000000026</c:v>
                </c:pt>
                <c:pt idx="2067">
                  <c:v>-1.0800000000000007</c:v>
                </c:pt>
                <c:pt idx="2068">
                  <c:v>-1.4200000000000004</c:v>
                </c:pt>
                <c:pt idx="2069">
                  <c:v>-0.6399999999999999</c:v>
                </c:pt>
                <c:pt idx="2070">
                  <c:v>-0.5</c:v>
                </c:pt>
                <c:pt idx="2071">
                  <c:v>-0.81999999999999962</c:v>
                </c:pt>
                <c:pt idx="2072">
                  <c:v>-0.5799999999999994</c:v>
                </c:pt>
                <c:pt idx="2073">
                  <c:v>-0.33999999999999914</c:v>
                </c:pt>
                <c:pt idx="2074">
                  <c:v>-0.81999999999999962</c:v>
                </c:pt>
                <c:pt idx="2075">
                  <c:v>-0.67999999999999938</c:v>
                </c:pt>
                <c:pt idx="2076">
                  <c:v>4.000000000000057E-2</c:v>
                </c:pt>
                <c:pt idx="2077">
                  <c:v>-7.9999999999999363E-2</c:v>
                </c:pt>
                <c:pt idx="2078">
                  <c:v>-9.9999999999999645E-2</c:v>
                </c:pt>
                <c:pt idx="2079">
                  <c:v>1.9999999999999928E-2</c:v>
                </c:pt>
                <c:pt idx="2080">
                  <c:v>-0.19999999999999965</c:v>
                </c:pt>
                <c:pt idx="2081">
                  <c:v>-0.89999999999999969</c:v>
                </c:pt>
                <c:pt idx="2082">
                  <c:v>-0.64000000000000024</c:v>
                </c:pt>
                <c:pt idx="2083">
                  <c:v>-0.48000000000000043</c:v>
                </c:pt>
                <c:pt idx="2084">
                  <c:v>-0.57999999999999974</c:v>
                </c:pt>
                <c:pt idx="2085">
                  <c:v>-0.43999999999999984</c:v>
                </c:pt>
                <c:pt idx="2086">
                  <c:v>-0.36000000000000015</c:v>
                </c:pt>
                <c:pt idx="2087">
                  <c:v>-0.7399999999999991</c:v>
                </c:pt>
                <c:pt idx="2088">
                  <c:v>-0.59999999999999853</c:v>
                </c:pt>
                <c:pt idx="2089">
                  <c:v>-0.59999999999999853</c:v>
                </c:pt>
                <c:pt idx="2090">
                  <c:v>-0.51999999999999891</c:v>
                </c:pt>
                <c:pt idx="2091">
                  <c:v>-0.23999999999999844</c:v>
                </c:pt>
                <c:pt idx="2092">
                  <c:v>0.24000000000000127</c:v>
                </c:pt>
                <c:pt idx="2093">
                  <c:v>7.1054273576010023E-16</c:v>
                </c:pt>
                <c:pt idx="2094">
                  <c:v>8.0000000000000432E-2</c:v>
                </c:pt>
                <c:pt idx="2095">
                  <c:v>-0.21999999999999958</c:v>
                </c:pt>
                <c:pt idx="2096">
                  <c:v>-0.1</c:v>
                </c:pt>
                <c:pt idx="2097">
                  <c:v>-0.82000000000000028</c:v>
                </c:pt>
                <c:pt idx="2098">
                  <c:v>-0.68000000000000038</c:v>
                </c:pt>
                <c:pt idx="2099">
                  <c:v>-0.84000000000000052</c:v>
                </c:pt>
                <c:pt idx="2100">
                  <c:v>-0.80000000000000071</c:v>
                </c:pt>
                <c:pt idx="2101">
                  <c:v>-0.80000000000000071</c:v>
                </c:pt>
                <c:pt idx="2102">
                  <c:v>-0.38000000000000045</c:v>
                </c:pt>
                <c:pt idx="2103">
                  <c:v>-0.18000000000000044</c:v>
                </c:pt>
                <c:pt idx="2104">
                  <c:v>0.17999999999999972</c:v>
                </c:pt>
                <c:pt idx="2105">
                  <c:v>1.9999999999999574E-2</c:v>
                </c:pt>
                <c:pt idx="2106">
                  <c:v>1.9999999999999574E-2</c:v>
                </c:pt>
                <c:pt idx="2107">
                  <c:v>0.17999999999999972</c:v>
                </c:pt>
                <c:pt idx="2108">
                  <c:v>-0.16000000000000014</c:v>
                </c:pt>
                <c:pt idx="2109">
                  <c:v>-0.46000000000000013</c:v>
                </c:pt>
                <c:pt idx="2110">
                  <c:v>-0.23999999999999985</c:v>
                </c:pt>
                <c:pt idx="2111">
                  <c:v>-0.51999999999999957</c:v>
                </c:pt>
                <c:pt idx="2112">
                  <c:v>-0.55999999999999939</c:v>
                </c:pt>
                <c:pt idx="2113">
                  <c:v>-0.55999999999999939</c:v>
                </c:pt>
                <c:pt idx="2114">
                  <c:v>-0.71999999999999953</c:v>
                </c:pt>
                <c:pt idx="2115">
                  <c:v>-0.53999999999999981</c:v>
                </c:pt>
                <c:pt idx="2116">
                  <c:v>-0.73999999999999988</c:v>
                </c:pt>
                <c:pt idx="2117">
                  <c:v>-0.8</c:v>
                </c:pt>
                <c:pt idx="2118">
                  <c:v>-1</c:v>
                </c:pt>
                <c:pt idx="2119">
                  <c:v>-0.73999999999999988</c:v>
                </c:pt>
                <c:pt idx="2120">
                  <c:v>-1.3399999999999999</c:v>
                </c:pt>
                <c:pt idx="2121">
                  <c:v>-1.0599999999999994</c:v>
                </c:pt>
                <c:pt idx="2122">
                  <c:v>-0.9</c:v>
                </c:pt>
                <c:pt idx="2123">
                  <c:v>-1.0800000000000005</c:v>
                </c:pt>
                <c:pt idx="2124">
                  <c:v>-1.3800000000000012</c:v>
                </c:pt>
                <c:pt idx="2125">
                  <c:v>-0.82000000000000095</c:v>
                </c:pt>
                <c:pt idx="2126">
                  <c:v>-0.8400000000000013</c:v>
                </c:pt>
                <c:pt idx="2127">
                  <c:v>-1.0600000000000009</c:v>
                </c:pt>
                <c:pt idx="2128">
                  <c:v>-0.8600000000000001</c:v>
                </c:pt>
                <c:pt idx="2129">
                  <c:v>-0.77999999999999903</c:v>
                </c:pt>
                <c:pt idx="2130">
                  <c:v>-0.87999999999999901</c:v>
                </c:pt>
                <c:pt idx="2131">
                  <c:v>-0.9199999999999996</c:v>
                </c:pt>
                <c:pt idx="2132">
                  <c:v>-1.0599999999999994</c:v>
                </c:pt>
                <c:pt idx="2133">
                  <c:v>-1.1599999999999995</c:v>
                </c:pt>
                <c:pt idx="2134">
                  <c:v>-1.44</c:v>
                </c:pt>
                <c:pt idx="2135">
                  <c:v>-1.6799999999999997</c:v>
                </c:pt>
                <c:pt idx="2136">
                  <c:v>-1.4999999999999993</c:v>
                </c:pt>
                <c:pt idx="2137">
                  <c:v>-1.5</c:v>
                </c:pt>
                <c:pt idx="2138">
                  <c:v>-1.2</c:v>
                </c:pt>
                <c:pt idx="2139">
                  <c:v>-1</c:v>
                </c:pt>
                <c:pt idx="2140">
                  <c:v>-0.94000000000000061</c:v>
                </c:pt>
                <c:pt idx="2141">
                  <c:v>-1.1600000000000001</c:v>
                </c:pt>
                <c:pt idx="2142">
                  <c:v>-0.8600000000000001</c:v>
                </c:pt>
                <c:pt idx="2143">
                  <c:v>-1.1399999999999999</c:v>
                </c:pt>
                <c:pt idx="2144">
                  <c:v>-1.1399999999999999</c:v>
                </c:pt>
                <c:pt idx="2145">
                  <c:v>-1.0399999999999998</c:v>
                </c:pt>
                <c:pt idx="2146">
                  <c:v>-1.06</c:v>
                </c:pt>
                <c:pt idx="2147">
                  <c:v>-1.2399999999999998</c:v>
                </c:pt>
                <c:pt idx="2148">
                  <c:v>-1.06</c:v>
                </c:pt>
                <c:pt idx="2149">
                  <c:v>-1.1600000000000001</c:v>
                </c:pt>
                <c:pt idx="2150">
                  <c:v>-1.0599999999999994</c:v>
                </c:pt>
                <c:pt idx="2151">
                  <c:v>-0.89999999999999925</c:v>
                </c:pt>
                <c:pt idx="2152">
                  <c:v>-0.97999999999999898</c:v>
                </c:pt>
                <c:pt idx="2153">
                  <c:v>-0.91999999999999882</c:v>
                </c:pt>
                <c:pt idx="2154">
                  <c:v>-0.87999999999999901</c:v>
                </c:pt>
                <c:pt idx="2155">
                  <c:v>-1.0399999999999991</c:v>
                </c:pt>
                <c:pt idx="2156">
                  <c:v>-0.71999999999999886</c:v>
                </c:pt>
                <c:pt idx="2157">
                  <c:v>-0.91999999999999882</c:v>
                </c:pt>
                <c:pt idx="2158">
                  <c:v>-0.87999999999999967</c:v>
                </c:pt>
                <c:pt idx="2159">
                  <c:v>-0.72000000000000031</c:v>
                </c:pt>
                <c:pt idx="2160">
                  <c:v>-0.30000000000000071</c:v>
                </c:pt>
                <c:pt idx="2161">
                  <c:v>-0.28000000000000114</c:v>
                </c:pt>
                <c:pt idx="2162">
                  <c:v>7.9999999999999002E-2</c:v>
                </c:pt>
                <c:pt idx="2163">
                  <c:v>0.17999999999999972</c:v>
                </c:pt>
                <c:pt idx="2164">
                  <c:v>0.4</c:v>
                </c:pt>
                <c:pt idx="2165">
                  <c:v>2.0000000000000285E-2</c:v>
                </c:pt>
                <c:pt idx="2166">
                  <c:v>-0.33999999999999986</c:v>
                </c:pt>
                <c:pt idx="2167">
                  <c:v>-0.56000000000000016</c:v>
                </c:pt>
                <c:pt idx="2168">
                  <c:v>-0.46000000000000013</c:v>
                </c:pt>
                <c:pt idx="2169">
                  <c:v>-0.6</c:v>
                </c:pt>
                <c:pt idx="2170">
                  <c:v>-0.67999999999999972</c:v>
                </c:pt>
                <c:pt idx="2171">
                  <c:v>-0.62000000000000033</c:v>
                </c:pt>
                <c:pt idx="2172">
                  <c:v>-0.43999999999999984</c:v>
                </c:pt>
                <c:pt idx="2173">
                  <c:v>-0.6399999999999999</c:v>
                </c:pt>
                <c:pt idx="2174">
                  <c:v>-0.67999999999999972</c:v>
                </c:pt>
                <c:pt idx="2175">
                  <c:v>-0.2</c:v>
                </c:pt>
                <c:pt idx="2176">
                  <c:v>0.24000000000000057</c:v>
                </c:pt>
                <c:pt idx="2177">
                  <c:v>0.22000000000000028</c:v>
                </c:pt>
                <c:pt idx="2178">
                  <c:v>0.46000000000000013</c:v>
                </c:pt>
                <c:pt idx="2179">
                  <c:v>0.43999999999999984</c:v>
                </c:pt>
                <c:pt idx="2180">
                  <c:v>-0.18000000000000044</c:v>
                </c:pt>
                <c:pt idx="2181">
                  <c:v>-0.64000000000000057</c:v>
                </c:pt>
                <c:pt idx="2182">
                  <c:v>-0.72000000000000097</c:v>
                </c:pt>
                <c:pt idx="2183">
                  <c:v>-1.1400000000000006</c:v>
                </c:pt>
                <c:pt idx="2184">
                  <c:v>-1.1000000000000001</c:v>
                </c:pt>
                <c:pt idx="2185">
                  <c:v>-0.84000000000000052</c:v>
                </c:pt>
                <c:pt idx="2186">
                  <c:v>-0.90000000000000069</c:v>
                </c:pt>
                <c:pt idx="2187">
                  <c:v>-0.9</c:v>
                </c:pt>
                <c:pt idx="2188">
                  <c:v>-1.0800000000000005</c:v>
                </c:pt>
                <c:pt idx="2189">
                  <c:v>-1.1399999999999999</c:v>
                </c:pt>
                <c:pt idx="2190">
                  <c:v>-1.0999999999999992</c:v>
                </c:pt>
                <c:pt idx="2191">
                  <c:v>-0.87999999999999901</c:v>
                </c:pt>
                <c:pt idx="2192">
                  <c:v>-0.83999999999999919</c:v>
                </c:pt>
                <c:pt idx="2193">
                  <c:v>-0.21999999999999886</c:v>
                </c:pt>
                <c:pt idx="2194">
                  <c:v>-0.37999999999999973</c:v>
                </c:pt>
                <c:pt idx="2195">
                  <c:v>-0.37999999999999828</c:v>
                </c:pt>
                <c:pt idx="2196">
                  <c:v>-0.7999999999999986</c:v>
                </c:pt>
                <c:pt idx="2197">
                  <c:v>-0.7399999999999991</c:v>
                </c:pt>
                <c:pt idx="2198">
                  <c:v>-0.95999999999999941</c:v>
                </c:pt>
                <c:pt idx="2199">
                  <c:v>-1.0199999999999989</c:v>
                </c:pt>
                <c:pt idx="2200">
                  <c:v>-1.3799999999999997</c:v>
                </c:pt>
                <c:pt idx="2201">
                  <c:v>-1.5</c:v>
                </c:pt>
                <c:pt idx="2202">
                  <c:v>-1.6799999999999997</c:v>
                </c:pt>
                <c:pt idx="2203">
                  <c:v>-1.6199999999999988</c:v>
                </c:pt>
                <c:pt idx="2204">
                  <c:v>-1.1199999999999988</c:v>
                </c:pt>
                <c:pt idx="2205">
                  <c:v>-0.53999999999999915</c:v>
                </c:pt>
                <c:pt idx="2206">
                  <c:v>-0.45999999999999941</c:v>
                </c:pt>
                <c:pt idx="2207">
                  <c:v>-0.35999999999999943</c:v>
                </c:pt>
                <c:pt idx="2208">
                  <c:v>-0.35999999999999943</c:v>
                </c:pt>
                <c:pt idx="2209">
                  <c:v>-0.67999999999999972</c:v>
                </c:pt>
                <c:pt idx="2210">
                  <c:v>-0.71999999999999886</c:v>
                </c:pt>
                <c:pt idx="2211">
                  <c:v>-0.73999999999999777</c:v>
                </c:pt>
                <c:pt idx="2212">
                  <c:v>-0.73999999999999777</c:v>
                </c:pt>
                <c:pt idx="2213">
                  <c:v>-1.0599999999999981</c:v>
                </c:pt>
                <c:pt idx="2214">
                  <c:v>-1.1999999999999986</c:v>
                </c:pt>
                <c:pt idx="2215">
                  <c:v>-1.4999999999999987</c:v>
                </c:pt>
                <c:pt idx="2216">
                  <c:v>-1.3399999999999976</c:v>
                </c:pt>
                <c:pt idx="2217">
                  <c:v>-0.97999999999999832</c:v>
                </c:pt>
                <c:pt idx="2218">
                  <c:v>-0.65999999999999948</c:v>
                </c:pt>
                <c:pt idx="2219">
                  <c:v>-0.51999999999999891</c:v>
                </c:pt>
                <c:pt idx="2220">
                  <c:v>-0.52000000000000024</c:v>
                </c:pt>
                <c:pt idx="2221">
                  <c:v>-0.66000000000000081</c:v>
                </c:pt>
                <c:pt idx="2222">
                  <c:v>-1.0000000000000013</c:v>
                </c:pt>
                <c:pt idx="2223">
                  <c:v>-1.2400000000000007</c:v>
                </c:pt>
                <c:pt idx="2224">
                  <c:v>-1.3600000000000008</c:v>
                </c:pt>
                <c:pt idx="2225">
                  <c:v>-1.1000000000000001</c:v>
                </c:pt>
                <c:pt idx="2226">
                  <c:v>-0.98000000000000109</c:v>
                </c:pt>
                <c:pt idx="2227">
                  <c:v>-1.1000000000000001</c:v>
                </c:pt>
                <c:pt idx="2228">
                  <c:v>-0.94000000000000061</c:v>
                </c:pt>
                <c:pt idx="2229">
                  <c:v>-0.98000000000000109</c:v>
                </c:pt>
                <c:pt idx="2230">
                  <c:v>-1.2600000000000022</c:v>
                </c:pt>
                <c:pt idx="2231">
                  <c:v>-1.3800000000000012</c:v>
                </c:pt>
                <c:pt idx="2232">
                  <c:v>-1.2800000000000011</c:v>
                </c:pt>
                <c:pt idx="2233">
                  <c:v>-1.4600000000000009</c:v>
                </c:pt>
                <c:pt idx="2234">
                  <c:v>-1.7399999999999991</c:v>
                </c:pt>
                <c:pt idx="2235">
                  <c:v>-1.8999999999999972</c:v>
                </c:pt>
                <c:pt idx="2236">
                  <c:v>-1.8399999999999976</c:v>
                </c:pt>
                <c:pt idx="2237">
                  <c:v>-1.8999999999999986</c:v>
                </c:pt>
                <c:pt idx="2238">
                  <c:v>-1.6199999999999988</c:v>
                </c:pt>
                <c:pt idx="2239">
                  <c:v>-1.3799999999999997</c:v>
                </c:pt>
                <c:pt idx="2240">
                  <c:v>-1.1000000000000014</c:v>
                </c:pt>
                <c:pt idx="2241">
                  <c:v>-0.90000000000000147</c:v>
                </c:pt>
                <c:pt idx="2242">
                  <c:v>-0.64000000000000057</c:v>
                </c:pt>
                <c:pt idx="2243">
                  <c:v>-0.82000000000000028</c:v>
                </c:pt>
                <c:pt idx="2244">
                  <c:v>-0.72000000000000175</c:v>
                </c:pt>
                <c:pt idx="2245">
                  <c:v>-1.0800000000000012</c:v>
                </c:pt>
                <c:pt idx="2246">
                  <c:v>-1.2800000000000011</c:v>
                </c:pt>
                <c:pt idx="2247">
                  <c:v>-1.5600000000000009</c:v>
                </c:pt>
                <c:pt idx="2248">
                  <c:v>-1.3600000000000008</c:v>
                </c:pt>
                <c:pt idx="2249">
                  <c:v>-1.1599999999999995</c:v>
                </c:pt>
                <c:pt idx="2250">
                  <c:v>-0.4</c:v>
                </c:pt>
                <c:pt idx="2251">
                  <c:v>0.22000000000000028</c:v>
                </c:pt>
                <c:pt idx="2252">
                  <c:v>0.8</c:v>
                </c:pt>
                <c:pt idx="2253">
                  <c:v>0.84000000000000052</c:v>
                </c:pt>
                <c:pt idx="2254">
                  <c:v>0.87999999999999967</c:v>
                </c:pt>
                <c:pt idx="2255">
                  <c:v>0.96000000000000085</c:v>
                </c:pt>
                <c:pt idx="2256">
                  <c:v>0.52000000000000024</c:v>
                </c:pt>
                <c:pt idx="2257">
                  <c:v>0.17999999999999972</c:v>
                </c:pt>
                <c:pt idx="2258">
                  <c:v>-0.1</c:v>
                </c:pt>
                <c:pt idx="2259">
                  <c:v>-0.23999999999999916</c:v>
                </c:pt>
                <c:pt idx="2260">
                  <c:v>-0.74000000000000055</c:v>
                </c:pt>
                <c:pt idx="2261">
                  <c:v>-0.44000000000000056</c:v>
                </c:pt>
                <c:pt idx="2262">
                  <c:v>2.0000000000000285E-2</c:v>
                </c:pt>
                <c:pt idx="2263">
                  <c:v>0.1</c:v>
                </c:pt>
                <c:pt idx="2264">
                  <c:v>0.4799999999999997</c:v>
                </c:pt>
                <c:pt idx="2265">
                  <c:v>0.46000000000000085</c:v>
                </c:pt>
                <c:pt idx="2266">
                  <c:v>0.4600000000000023</c:v>
                </c:pt>
                <c:pt idx="2267">
                  <c:v>-7.9999999999998295E-2</c:v>
                </c:pt>
                <c:pt idx="2268">
                  <c:v>-0.39999999999999858</c:v>
                </c:pt>
                <c:pt idx="2269">
                  <c:v>-0.1799999999999983</c:v>
                </c:pt>
                <c:pt idx="2270">
                  <c:v>-5.9999999999999429E-2</c:v>
                </c:pt>
                <c:pt idx="2271">
                  <c:v>-0.38000000000000111</c:v>
                </c:pt>
                <c:pt idx="2272">
                  <c:v>-0.22000000000000028</c:v>
                </c:pt>
                <c:pt idx="2273">
                  <c:v>0.27999999999999969</c:v>
                </c:pt>
                <c:pt idx="2274">
                  <c:v>0</c:v>
                </c:pt>
                <c:pt idx="2275">
                  <c:v>-1.9999999999998862E-2</c:v>
                </c:pt>
                <c:pt idx="2276">
                  <c:v>8.000000000000114E-2</c:v>
                </c:pt>
                <c:pt idx="2277">
                  <c:v>0</c:v>
                </c:pt>
                <c:pt idx="2278">
                  <c:v>0.27999999999999969</c:v>
                </c:pt>
                <c:pt idx="2279">
                  <c:v>0.15999999999999942</c:v>
                </c:pt>
                <c:pt idx="2280">
                  <c:v>0.22000000000000028</c:v>
                </c:pt>
                <c:pt idx="2281">
                  <c:v>0.36000000000000087</c:v>
                </c:pt>
                <c:pt idx="2282">
                  <c:v>0.68000000000000116</c:v>
                </c:pt>
                <c:pt idx="2283">
                  <c:v>0.20000000000000143</c:v>
                </c:pt>
                <c:pt idx="2284">
                  <c:v>0.26000000000000084</c:v>
                </c:pt>
                <c:pt idx="2285">
                  <c:v>0.1</c:v>
                </c:pt>
                <c:pt idx="2286">
                  <c:v>7.999999999999971E-2</c:v>
                </c:pt>
                <c:pt idx="2287">
                  <c:v>-0.34000000000000058</c:v>
                </c:pt>
                <c:pt idx="2288">
                  <c:v>-0.16000000000000086</c:v>
                </c:pt>
                <c:pt idx="2289">
                  <c:v>-0.46000000000000085</c:v>
                </c:pt>
                <c:pt idx="2290">
                  <c:v>-0.52000000000000168</c:v>
                </c:pt>
                <c:pt idx="2291">
                  <c:v>-0.98000000000000109</c:v>
                </c:pt>
                <c:pt idx="2292">
                  <c:v>-0.74000000000000055</c:v>
                </c:pt>
                <c:pt idx="2293">
                  <c:v>-0.42000000000000026</c:v>
                </c:pt>
                <c:pt idx="2294">
                  <c:v>-8.000000000000114E-2</c:v>
                </c:pt>
                <c:pt idx="2295">
                  <c:v>0.21999999999999886</c:v>
                </c:pt>
                <c:pt idx="2296">
                  <c:v>0.57999999999999974</c:v>
                </c:pt>
                <c:pt idx="2297">
                  <c:v>0.4</c:v>
                </c:pt>
                <c:pt idx="2298">
                  <c:v>-9.9999999999998576E-2</c:v>
                </c:pt>
                <c:pt idx="2299">
                  <c:v>4.263256414560601E-15</c:v>
                </c:pt>
                <c:pt idx="2300">
                  <c:v>-0.21999999999999745</c:v>
                </c:pt>
                <c:pt idx="2301">
                  <c:v>-0.47999999999999832</c:v>
                </c:pt>
                <c:pt idx="2302">
                  <c:v>-0.13999999999999915</c:v>
                </c:pt>
                <c:pt idx="2303">
                  <c:v>0.23999999999999916</c:v>
                </c:pt>
                <c:pt idx="2304">
                  <c:v>7.9999999999996879E-2</c:v>
                </c:pt>
                <c:pt idx="2305">
                  <c:v>-6.0000000000000851E-2</c:v>
                </c:pt>
                <c:pt idx="2306">
                  <c:v>0.35999999999999943</c:v>
                </c:pt>
                <c:pt idx="2307">
                  <c:v>-0.3</c:v>
                </c:pt>
                <c:pt idx="2308">
                  <c:v>-0.6</c:v>
                </c:pt>
                <c:pt idx="2309">
                  <c:v>-0.58000000000000118</c:v>
                </c:pt>
                <c:pt idx="2310">
                  <c:v>4.000000000000057E-2</c:v>
                </c:pt>
                <c:pt idx="2311">
                  <c:v>-0.25999999999999945</c:v>
                </c:pt>
                <c:pt idx="2312">
                  <c:v>0.1</c:v>
                </c:pt>
                <c:pt idx="2313">
                  <c:v>7.9999999999998295E-2</c:v>
                </c:pt>
                <c:pt idx="2314">
                  <c:v>8.000000000000114E-2</c:v>
                </c:pt>
                <c:pt idx="2315">
                  <c:v>-0.11999999999999886</c:v>
                </c:pt>
                <c:pt idx="2316">
                  <c:v>-0.11999999999999886</c:v>
                </c:pt>
                <c:pt idx="2317">
                  <c:v>0.10000000000000284</c:v>
                </c:pt>
                <c:pt idx="2318">
                  <c:v>0.24000000000000626</c:v>
                </c:pt>
                <c:pt idx="2319">
                  <c:v>0.26000000000000512</c:v>
                </c:pt>
                <c:pt idx="2320">
                  <c:v>0.54000000000000337</c:v>
                </c:pt>
                <c:pt idx="2321">
                  <c:v>0.9000000000000028</c:v>
                </c:pt>
                <c:pt idx="2322">
                  <c:v>1.0800000000000012</c:v>
                </c:pt>
                <c:pt idx="2323">
                  <c:v>1.0400000000000005</c:v>
                </c:pt>
                <c:pt idx="2324">
                  <c:v>0.95999999999999941</c:v>
                </c:pt>
                <c:pt idx="2325">
                  <c:v>0.3</c:v>
                </c:pt>
                <c:pt idx="2326">
                  <c:v>-0.15999999999999942</c:v>
                </c:pt>
                <c:pt idx="2327">
                  <c:v>-0.64000000000000057</c:v>
                </c:pt>
                <c:pt idx="2328">
                  <c:v>-0.64000000000000057</c:v>
                </c:pt>
                <c:pt idx="2329">
                  <c:v>-0.51999999999999891</c:v>
                </c:pt>
                <c:pt idx="2330">
                  <c:v>-0.25999999999999945</c:v>
                </c:pt>
                <c:pt idx="2331">
                  <c:v>5.9999999999999429E-2</c:v>
                </c:pt>
                <c:pt idx="2332">
                  <c:v>0.24000000000000057</c:v>
                </c:pt>
                <c:pt idx="2333">
                  <c:v>0.3</c:v>
                </c:pt>
                <c:pt idx="2334">
                  <c:v>5.9999999999999429E-2</c:v>
                </c:pt>
                <c:pt idx="2335">
                  <c:v>-0.32000000000000173</c:v>
                </c:pt>
                <c:pt idx="2336">
                  <c:v>-0.4</c:v>
                </c:pt>
                <c:pt idx="2337">
                  <c:v>-0.25999999999999945</c:v>
                </c:pt>
                <c:pt idx="2338">
                  <c:v>-5.9999999999999429E-2</c:v>
                </c:pt>
                <c:pt idx="2339">
                  <c:v>-0.4</c:v>
                </c:pt>
                <c:pt idx="2340">
                  <c:v>0.36000000000000226</c:v>
                </c:pt>
                <c:pt idx="2341">
                  <c:v>0.31999999999999884</c:v>
                </c:pt>
                <c:pt idx="2342">
                  <c:v>0.31999999999999884</c:v>
                </c:pt>
                <c:pt idx="2343">
                  <c:v>0.23999999999999772</c:v>
                </c:pt>
                <c:pt idx="2344">
                  <c:v>0.67999999999999827</c:v>
                </c:pt>
                <c:pt idx="2345">
                  <c:v>0.57999999999999829</c:v>
                </c:pt>
                <c:pt idx="2346">
                  <c:v>0.84000000000000052</c:v>
                </c:pt>
                <c:pt idx="2347">
                  <c:v>1.3</c:v>
                </c:pt>
                <c:pt idx="2348">
                  <c:v>1.3400000000000005</c:v>
                </c:pt>
                <c:pt idx="2349">
                  <c:v>1.5600000000000023</c:v>
                </c:pt>
                <c:pt idx="2350">
                  <c:v>1.4200000000000017</c:v>
                </c:pt>
                <c:pt idx="2351">
                  <c:v>1.4000000000000028</c:v>
                </c:pt>
                <c:pt idx="2352">
                  <c:v>0.72000000000000175</c:v>
                </c:pt>
                <c:pt idx="2353">
                  <c:v>0.92000000000000171</c:v>
                </c:pt>
                <c:pt idx="2354">
                  <c:v>0.9</c:v>
                </c:pt>
                <c:pt idx="2355">
                  <c:v>0.71999999999999886</c:v>
                </c:pt>
                <c:pt idx="2356">
                  <c:v>0.65999999999999659</c:v>
                </c:pt>
                <c:pt idx="2357">
                  <c:v>0.75999999999999657</c:v>
                </c:pt>
                <c:pt idx="2358">
                  <c:v>0.3999999999999943</c:v>
                </c:pt>
                <c:pt idx="2359">
                  <c:v>0.17999999999999544</c:v>
                </c:pt>
                <c:pt idx="2360">
                  <c:v>0.619999999999996</c:v>
                </c:pt>
                <c:pt idx="2361">
                  <c:v>0.49999999999999717</c:v>
                </c:pt>
                <c:pt idx="2362">
                  <c:v>1.9999999999998862E-2</c:v>
                </c:pt>
                <c:pt idx="2363">
                  <c:v>8.000000000000114E-2</c:v>
                </c:pt>
                <c:pt idx="2364">
                  <c:v>-8.000000000000114E-2</c:v>
                </c:pt>
                <c:pt idx="2365">
                  <c:v>-0.85999999999999943</c:v>
                </c:pt>
                <c:pt idx="2366">
                  <c:v>-0.81999999999999884</c:v>
                </c:pt>
                <c:pt idx="2367">
                  <c:v>-0.45999999999999941</c:v>
                </c:pt>
                <c:pt idx="2368">
                  <c:v>-0.58000000000000118</c:v>
                </c:pt>
                <c:pt idx="2369">
                  <c:v>-0.58000000000000118</c:v>
                </c:pt>
                <c:pt idx="2370">
                  <c:v>-2.0000000000001704E-2</c:v>
                </c:pt>
                <c:pt idx="2371">
                  <c:v>-0.28000000000000114</c:v>
                </c:pt>
                <c:pt idx="2372">
                  <c:v>7.9999999999998295E-2</c:v>
                </c:pt>
                <c:pt idx="2373">
                  <c:v>5.9999999999999429E-2</c:v>
                </c:pt>
                <c:pt idx="2374">
                  <c:v>0.34000000000000058</c:v>
                </c:pt>
                <c:pt idx="2375">
                  <c:v>-0.16000000000000228</c:v>
                </c:pt>
                <c:pt idx="2376">
                  <c:v>3.9999999999997725E-2</c:v>
                </c:pt>
                <c:pt idx="2377">
                  <c:v>-0.54000000000000059</c:v>
                </c:pt>
                <c:pt idx="2378">
                  <c:v>-0.4</c:v>
                </c:pt>
                <c:pt idx="2379">
                  <c:v>-0.94000000000000061</c:v>
                </c:pt>
                <c:pt idx="2380">
                  <c:v>-0.75999999999999657</c:v>
                </c:pt>
                <c:pt idx="2381">
                  <c:v>-0.97999999999999832</c:v>
                </c:pt>
                <c:pt idx="2382">
                  <c:v>-0.45999999999999941</c:v>
                </c:pt>
                <c:pt idx="2383">
                  <c:v>-0.38000000000000111</c:v>
                </c:pt>
                <c:pt idx="2384">
                  <c:v>0.22000000000000169</c:v>
                </c:pt>
                <c:pt idx="2385">
                  <c:v>0.41999999999999887</c:v>
                </c:pt>
                <c:pt idx="2386">
                  <c:v>0.91999999999999882</c:v>
                </c:pt>
                <c:pt idx="2387">
                  <c:v>0.91999999999999882</c:v>
                </c:pt>
                <c:pt idx="2388">
                  <c:v>0.8</c:v>
                </c:pt>
                <c:pt idx="2389">
                  <c:v>0.77999999999999825</c:v>
                </c:pt>
                <c:pt idx="2390">
                  <c:v>0.94000000000000061</c:v>
                </c:pt>
                <c:pt idx="2391">
                  <c:v>0.76000000000000223</c:v>
                </c:pt>
                <c:pt idx="2392">
                  <c:v>0.42000000000000171</c:v>
                </c:pt>
                <c:pt idx="2393">
                  <c:v>0.56000000000000227</c:v>
                </c:pt>
                <c:pt idx="2394">
                  <c:v>0.34000000000000058</c:v>
                </c:pt>
                <c:pt idx="2395">
                  <c:v>0.1799999999999983</c:v>
                </c:pt>
                <c:pt idx="2396">
                  <c:v>-2.0000000000001704E-2</c:v>
                </c:pt>
                <c:pt idx="2397">
                  <c:v>-8.000000000000114E-2</c:v>
                </c:pt>
                <c:pt idx="2398">
                  <c:v>-0.3</c:v>
                </c:pt>
                <c:pt idx="2399">
                  <c:v>2.0000000000001704E-2</c:v>
                </c:pt>
                <c:pt idx="2400">
                  <c:v>2.0000000000001704E-2</c:v>
                </c:pt>
                <c:pt idx="2401">
                  <c:v>0.21999999999999886</c:v>
                </c:pt>
                <c:pt idx="2402">
                  <c:v>0.47999999999999832</c:v>
                </c:pt>
                <c:pt idx="2403">
                  <c:v>0.43999999999999773</c:v>
                </c:pt>
                <c:pt idx="2404">
                  <c:v>0.31999999999999601</c:v>
                </c:pt>
                <c:pt idx="2405">
                  <c:v>0.41999999999999604</c:v>
                </c:pt>
                <c:pt idx="2406">
                  <c:v>0.37999999999999545</c:v>
                </c:pt>
                <c:pt idx="2407">
                  <c:v>0.17999999999999544</c:v>
                </c:pt>
                <c:pt idx="2408">
                  <c:v>0.31999999999999318</c:v>
                </c:pt>
                <c:pt idx="2409">
                  <c:v>1.9999999999993179E-2</c:v>
                </c:pt>
                <c:pt idx="2410">
                  <c:v>-0.20000000000000853</c:v>
                </c:pt>
                <c:pt idx="2411">
                  <c:v>-0.32000000000000739</c:v>
                </c:pt>
                <c:pt idx="2412">
                  <c:v>-0.64000000000000623</c:v>
                </c:pt>
                <c:pt idx="2413">
                  <c:v>-0.68000000000000393</c:v>
                </c:pt>
                <c:pt idx="2414">
                  <c:v>-0.4600000000000023</c:v>
                </c:pt>
                <c:pt idx="2415">
                  <c:v>-0.24000000000000057</c:v>
                </c:pt>
                <c:pt idx="2416">
                  <c:v>-0.42000000000000171</c:v>
                </c:pt>
                <c:pt idx="2417">
                  <c:v>-6.0000000000002274E-2</c:v>
                </c:pt>
                <c:pt idx="2418">
                  <c:v>-2.0000000000001704E-2</c:v>
                </c:pt>
                <c:pt idx="2419">
                  <c:v>7.9999999999998295E-2</c:v>
                </c:pt>
                <c:pt idx="2420">
                  <c:v>-0.2</c:v>
                </c:pt>
                <c:pt idx="2421">
                  <c:v>0.1200000000000017</c:v>
                </c:pt>
                <c:pt idx="2422">
                  <c:v>0.380000000000004</c:v>
                </c:pt>
                <c:pt idx="2423">
                  <c:v>4.000000000000057E-2</c:v>
                </c:pt>
                <c:pt idx="2424">
                  <c:v>-0.15999999999999942</c:v>
                </c:pt>
                <c:pt idx="2425">
                  <c:v>-0.20000000000000284</c:v>
                </c:pt>
                <c:pt idx="2426">
                  <c:v>-0.44000000000000339</c:v>
                </c:pt>
                <c:pt idx="2427">
                  <c:v>-0.54000000000000337</c:v>
                </c:pt>
                <c:pt idx="2428">
                  <c:v>-0.62000000000000166</c:v>
                </c:pt>
                <c:pt idx="2429">
                  <c:v>-0.9600000000000023</c:v>
                </c:pt>
                <c:pt idx="2430">
                  <c:v>-0.78000000000000114</c:v>
                </c:pt>
                <c:pt idx="2431">
                  <c:v>-0.68000000000000116</c:v>
                </c:pt>
                <c:pt idx="2432">
                  <c:v>-1.1400000000000035</c:v>
                </c:pt>
                <c:pt idx="2433">
                  <c:v>-0.70000000000000284</c:v>
                </c:pt>
                <c:pt idx="2434">
                  <c:v>-0.54000000000000337</c:v>
                </c:pt>
                <c:pt idx="2435">
                  <c:v>-0.880000000000004</c:v>
                </c:pt>
                <c:pt idx="2436">
                  <c:v>-0.64000000000000346</c:v>
                </c:pt>
                <c:pt idx="2437">
                  <c:v>-0.34000000000000341</c:v>
                </c:pt>
                <c:pt idx="2438">
                  <c:v>-0.4600000000000023</c:v>
                </c:pt>
                <c:pt idx="2439">
                  <c:v>-0.18000000000000113</c:v>
                </c:pt>
                <c:pt idx="2440">
                  <c:v>-0.11999999999999886</c:v>
                </c:pt>
                <c:pt idx="2441">
                  <c:v>-0.43999999999999773</c:v>
                </c:pt>
                <c:pt idx="2442">
                  <c:v>-0.619999999999996</c:v>
                </c:pt>
                <c:pt idx="2443">
                  <c:v>-0.67999999999999827</c:v>
                </c:pt>
                <c:pt idx="2444">
                  <c:v>-0.87999999999999834</c:v>
                </c:pt>
                <c:pt idx="2445">
                  <c:v>-0.57999999999999829</c:v>
                </c:pt>
                <c:pt idx="2446">
                  <c:v>-0.1799999999999983</c:v>
                </c:pt>
                <c:pt idx="2447">
                  <c:v>0.18000000000000113</c:v>
                </c:pt>
                <c:pt idx="2448">
                  <c:v>0.40000000000000285</c:v>
                </c:pt>
                <c:pt idx="2449">
                  <c:v>0.40000000000000285</c:v>
                </c:pt>
                <c:pt idx="2450">
                  <c:v>0.32000000000000173</c:v>
                </c:pt>
                <c:pt idx="2451">
                  <c:v>0.18000000000000113</c:v>
                </c:pt>
                <c:pt idx="2452">
                  <c:v>0.25999999999999945</c:v>
                </c:pt>
                <c:pt idx="2453">
                  <c:v>7.9999999999998295E-2</c:v>
                </c:pt>
                <c:pt idx="2454">
                  <c:v>5.9999999999999429E-2</c:v>
                </c:pt>
                <c:pt idx="2455">
                  <c:v>-0.3</c:v>
                </c:pt>
                <c:pt idx="2456">
                  <c:v>-0.4600000000000023</c:v>
                </c:pt>
                <c:pt idx="2457">
                  <c:v>-0.74000000000000055</c:v>
                </c:pt>
                <c:pt idx="2458">
                  <c:v>-0.44000000000000056</c:v>
                </c:pt>
                <c:pt idx="2459">
                  <c:v>-0.30000000000000282</c:v>
                </c:pt>
                <c:pt idx="2460">
                  <c:v>-0.20000000000000284</c:v>
                </c:pt>
                <c:pt idx="2461">
                  <c:v>-0.21999999999999886</c:v>
                </c:pt>
                <c:pt idx="2462">
                  <c:v>2.0000000000001704E-2</c:v>
                </c:pt>
                <c:pt idx="2463">
                  <c:v>-0.47999999999999832</c:v>
                </c:pt>
                <c:pt idx="2464">
                  <c:v>-0.39999999999999714</c:v>
                </c:pt>
                <c:pt idx="2465">
                  <c:v>-0.39999999999999714</c:v>
                </c:pt>
                <c:pt idx="2466">
                  <c:v>-0.57999999999999829</c:v>
                </c:pt>
                <c:pt idx="2467">
                  <c:v>-1.0199999999999989</c:v>
                </c:pt>
                <c:pt idx="2468">
                  <c:v>-0.65999999999999948</c:v>
                </c:pt>
                <c:pt idx="2469">
                  <c:v>-0.57999999999999829</c:v>
                </c:pt>
                <c:pt idx="2470">
                  <c:v>2.8421709430404009E-15</c:v>
                </c:pt>
                <c:pt idx="2471">
                  <c:v>-0.13999999999999774</c:v>
                </c:pt>
                <c:pt idx="2472">
                  <c:v>-7.9999999999998295E-2</c:v>
                </c:pt>
                <c:pt idx="2473">
                  <c:v>4.0000000000003408E-2</c:v>
                </c:pt>
                <c:pt idx="2474">
                  <c:v>-0.1799999999999983</c:v>
                </c:pt>
                <c:pt idx="2475">
                  <c:v>-0.82000000000000173</c:v>
                </c:pt>
                <c:pt idx="2476">
                  <c:v>-0.15999999999999942</c:v>
                </c:pt>
                <c:pt idx="2477">
                  <c:v>5.9999999999999429E-2</c:v>
                </c:pt>
                <c:pt idx="2478">
                  <c:v>-0.30000000000000282</c:v>
                </c:pt>
                <c:pt idx="2479">
                  <c:v>-0.50000000000000289</c:v>
                </c:pt>
                <c:pt idx="2480">
                  <c:v>-0.16000000000000228</c:v>
                </c:pt>
                <c:pt idx="2481">
                  <c:v>-0.44000000000000339</c:v>
                </c:pt>
                <c:pt idx="2482">
                  <c:v>-0.54000000000000059</c:v>
                </c:pt>
                <c:pt idx="2483">
                  <c:v>-0.34000000000000058</c:v>
                </c:pt>
                <c:pt idx="2484">
                  <c:v>-0.16000000000000228</c:v>
                </c:pt>
                <c:pt idx="2485">
                  <c:v>0.29999999999999716</c:v>
                </c:pt>
                <c:pt idx="2486">
                  <c:v>0.3599999999999966</c:v>
                </c:pt>
                <c:pt idx="2487">
                  <c:v>0.49999999999999434</c:v>
                </c:pt>
                <c:pt idx="2488">
                  <c:v>3.9999999999994887E-2</c:v>
                </c:pt>
                <c:pt idx="2489">
                  <c:v>0.13999999999999774</c:v>
                </c:pt>
                <c:pt idx="2490">
                  <c:v>-0.31999999999999884</c:v>
                </c:pt>
                <c:pt idx="2491">
                  <c:v>-0.27999999999999831</c:v>
                </c:pt>
                <c:pt idx="2492">
                  <c:v>-0.45999999999999658</c:v>
                </c:pt>
                <c:pt idx="2493">
                  <c:v>0.20000000000000567</c:v>
                </c:pt>
                <c:pt idx="2494">
                  <c:v>4.0000000000006253E-2</c:v>
                </c:pt>
                <c:pt idx="2495">
                  <c:v>8.0000000000003985E-2</c:v>
                </c:pt>
                <c:pt idx="2496">
                  <c:v>0.28000000000000397</c:v>
                </c:pt>
                <c:pt idx="2497">
                  <c:v>0.22000000000000169</c:v>
                </c:pt>
                <c:pt idx="2498">
                  <c:v>5.9999999999999429E-2</c:v>
                </c:pt>
                <c:pt idx="2499">
                  <c:v>0.39999999999999714</c:v>
                </c:pt>
                <c:pt idx="2500">
                  <c:v>0.25999999999999657</c:v>
                </c:pt>
                <c:pt idx="2501">
                  <c:v>-6.0000000000005119E-2</c:v>
                </c:pt>
                <c:pt idx="2502">
                  <c:v>-2.8421709430404009E-15</c:v>
                </c:pt>
                <c:pt idx="2503">
                  <c:v>-0.22000000000000169</c:v>
                </c:pt>
                <c:pt idx="2504">
                  <c:v>-0.55999999999999939</c:v>
                </c:pt>
                <c:pt idx="2505">
                  <c:v>-0.39999999999999714</c:v>
                </c:pt>
                <c:pt idx="2506">
                  <c:v>-0.21999999999999603</c:v>
                </c:pt>
                <c:pt idx="2507">
                  <c:v>-0.33999999999999486</c:v>
                </c:pt>
                <c:pt idx="2508">
                  <c:v>-3.9999999999994887E-2</c:v>
                </c:pt>
                <c:pt idx="2509">
                  <c:v>-7.9999999999998295E-2</c:v>
                </c:pt>
                <c:pt idx="2510">
                  <c:v>-0.45999999999999941</c:v>
                </c:pt>
                <c:pt idx="2511">
                  <c:v>-0.35999999999999943</c:v>
                </c:pt>
                <c:pt idx="2512">
                  <c:v>-0.32000000000000173</c:v>
                </c:pt>
                <c:pt idx="2513">
                  <c:v>-0.1200000000000017</c:v>
                </c:pt>
                <c:pt idx="2514">
                  <c:v>0.52000000000000168</c:v>
                </c:pt>
                <c:pt idx="2515">
                  <c:v>0.94000000000000061</c:v>
                </c:pt>
                <c:pt idx="2516">
                  <c:v>1</c:v>
                </c:pt>
                <c:pt idx="2517">
                  <c:v>1</c:v>
                </c:pt>
                <c:pt idx="2518">
                  <c:v>0.84000000000000052</c:v>
                </c:pt>
                <c:pt idx="2519">
                  <c:v>0.21999999999999886</c:v>
                </c:pt>
                <c:pt idx="2520">
                  <c:v>-8.000000000000114E-2</c:v>
                </c:pt>
                <c:pt idx="2521">
                  <c:v>-0.4</c:v>
                </c:pt>
                <c:pt idx="2522">
                  <c:v>4.000000000000057E-2</c:v>
                </c:pt>
                <c:pt idx="2523">
                  <c:v>-0.25999999999999945</c:v>
                </c:pt>
                <c:pt idx="2524">
                  <c:v>-0.23999999999999772</c:v>
                </c:pt>
                <c:pt idx="2525">
                  <c:v>4.0000000000006253E-2</c:v>
                </c:pt>
                <c:pt idx="2526">
                  <c:v>2.0000000000004549E-2</c:v>
                </c:pt>
                <c:pt idx="2527">
                  <c:v>-0.45999999999999658</c:v>
                </c:pt>
                <c:pt idx="2528">
                  <c:v>-0.83999999999999775</c:v>
                </c:pt>
                <c:pt idx="2529">
                  <c:v>-0.23999999999999772</c:v>
                </c:pt>
                <c:pt idx="2530">
                  <c:v>-0.38000000000000111</c:v>
                </c:pt>
                <c:pt idx="2531">
                  <c:v>-0.2</c:v>
                </c:pt>
                <c:pt idx="2532">
                  <c:v>-0.15999999999999942</c:v>
                </c:pt>
                <c:pt idx="2533">
                  <c:v>0.25999999999999945</c:v>
                </c:pt>
                <c:pt idx="2534">
                  <c:v>0.11999999999999603</c:v>
                </c:pt>
                <c:pt idx="2535">
                  <c:v>0.27999999999999831</c:v>
                </c:pt>
                <c:pt idx="2536">
                  <c:v>0.27999999999999547</c:v>
                </c:pt>
                <c:pt idx="2537">
                  <c:v>0.11999999999999603</c:v>
                </c:pt>
                <c:pt idx="2538">
                  <c:v>-0.1200000000000017</c:v>
                </c:pt>
                <c:pt idx="2539">
                  <c:v>-0.54000000000000059</c:v>
                </c:pt>
                <c:pt idx="2540">
                  <c:v>-0.70000000000000284</c:v>
                </c:pt>
                <c:pt idx="2541">
                  <c:v>-0.98000000000000109</c:v>
                </c:pt>
                <c:pt idx="2542">
                  <c:v>-0.98000000000000109</c:v>
                </c:pt>
                <c:pt idx="2543">
                  <c:v>-0.5</c:v>
                </c:pt>
                <c:pt idx="2544">
                  <c:v>-0.31999999999999884</c:v>
                </c:pt>
                <c:pt idx="2545">
                  <c:v>-0.23999999999999772</c:v>
                </c:pt>
                <c:pt idx="2546">
                  <c:v>-0.13999999999999488</c:v>
                </c:pt>
                <c:pt idx="2547">
                  <c:v>2.0000000000004549E-2</c:v>
                </c:pt>
                <c:pt idx="2548">
                  <c:v>-0.43999999999999773</c:v>
                </c:pt>
                <c:pt idx="2549">
                  <c:v>-0.33999999999999775</c:v>
                </c:pt>
                <c:pt idx="2550">
                  <c:v>-0.41999999999999887</c:v>
                </c:pt>
                <c:pt idx="2551">
                  <c:v>-0.34000000000000058</c:v>
                </c:pt>
                <c:pt idx="2552">
                  <c:v>-0.21999999999999886</c:v>
                </c:pt>
                <c:pt idx="2553">
                  <c:v>0</c:v>
                </c:pt>
                <c:pt idx="2554">
                  <c:v>-0.3</c:v>
                </c:pt>
                <c:pt idx="2555">
                  <c:v>-0.15999999999999659</c:v>
                </c:pt>
                <c:pt idx="2556">
                  <c:v>-0.21999999999999603</c:v>
                </c:pt>
                <c:pt idx="2557">
                  <c:v>0.10000000000000284</c:v>
                </c:pt>
                <c:pt idx="2558">
                  <c:v>0.32000000000000456</c:v>
                </c:pt>
                <c:pt idx="2559">
                  <c:v>0.58000000000000396</c:v>
                </c:pt>
                <c:pt idx="2560">
                  <c:v>0.60000000000000286</c:v>
                </c:pt>
                <c:pt idx="2561">
                  <c:v>0.68000000000000116</c:v>
                </c:pt>
                <c:pt idx="2562">
                  <c:v>0.4</c:v>
                </c:pt>
                <c:pt idx="2563">
                  <c:v>0.3</c:v>
                </c:pt>
                <c:pt idx="2564">
                  <c:v>8.000000000000114E-2</c:v>
                </c:pt>
                <c:pt idx="2565">
                  <c:v>1.9999999999998862E-2</c:v>
                </c:pt>
                <c:pt idx="2566">
                  <c:v>-0.18000000000000113</c:v>
                </c:pt>
                <c:pt idx="2567">
                  <c:v>-0.34000000000000058</c:v>
                </c:pt>
                <c:pt idx="2568">
                  <c:v>-0.5</c:v>
                </c:pt>
                <c:pt idx="2569">
                  <c:v>-0.34000000000000058</c:v>
                </c:pt>
                <c:pt idx="2570">
                  <c:v>-0.41999999999999887</c:v>
                </c:pt>
                <c:pt idx="2571">
                  <c:v>2.0000000000001704E-2</c:v>
                </c:pt>
                <c:pt idx="2572">
                  <c:v>0.4600000000000023</c:v>
                </c:pt>
                <c:pt idx="2573">
                  <c:v>0.52000000000000168</c:v>
                </c:pt>
                <c:pt idx="2574">
                  <c:v>0.8</c:v>
                </c:pt>
                <c:pt idx="2575">
                  <c:v>1.3</c:v>
                </c:pt>
                <c:pt idx="2576">
                  <c:v>1.2199999999999989</c:v>
                </c:pt>
                <c:pt idx="2577">
                  <c:v>0.93999999999999773</c:v>
                </c:pt>
                <c:pt idx="2578">
                  <c:v>1.0199999999999989</c:v>
                </c:pt>
                <c:pt idx="2579">
                  <c:v>0.38000000000000111</c:v>
                </c:pt>
                <c:pt idx="2580">
                  <c:v>0.31999999999999884</c:v>
                </c:pt>
                <c:pt idx="2581">
                  <c:v>0.21999999999999886</c:v>
                </c:pt>
                <c:pt idx="2582">
                  <c:v>0.1</c:v>
                </c:pt>
                <c:pt idx="2583">
                  <c:v>-0.18000000000000113</c:v>
                </c:pt>
                <c:pt idx="2584">
                  <c:v>-4.0000000000003408E-2</c:v>
                </c:pt>
                <c:pt idx="2585">
                  <c:v>-0.48000000000000115</c:v>
                </c:pt>
                <c:pt idx="2586">
                  <c:v>-0.52000000000000168</c:v>
                </c:pt>
                <c:pt idx="2587">
                  <c:v>-0.22000000000000169</c:v>
                </c:pt>
                <c:pt idx="2588">
                  <c:v>-0.18000000000000113</c:v>
                </c:pt>
                <c:pt idx="2589">
                  <c:v>-5.9999999999999429E-2</c:v>
                </c:pt>
                <c:pt idx="2590">
                  <c:v>0.44000000000000056</c:v>
                </c:pt>
                <c:pt idx="2591">
                  <c:v>8.000000000000114E-2</c:v>
                </c:pt>
                <c:pt idx="2592">
                  <c:v>-4.000000000000057E-2</c:v>
                </c:pt>
                <c:pt idx="2593">
                  <c:v>0.27999999999999831</c:v>
                </c:pt>
                <c:pt idx="2594">
                  <c:v>0.51999999999999891</c:v>
                </c:pt>
                <c:pt idx="2595">
                  <c:v>0.15999999999999659</c:v>
                </c:pt>
                <c:pt idx="2596">
                  <c:v>0.41999999999999887</c:v>
                </c:pt>
                <c:pt idx="2597">
                  <c:v>0.21999999999999886</c:v>
                </c:pt>
                <c:pt idx="2598">
                  <c:v>5.9999999999999429E-2</c:v>
                </c:pt>
                <c:pt idx="2599">
                  <c:v>-0.3</c:v>
                </c:pt>
                <c:pt idx="2600">
                  <c:v>-0.91999999999999882</c:v>
                </c:pt>
                <c:pt idx="2601">
                  <c:v>-0.9</c:v>
                </c:pt>
                <c:pt idx="2602">
                  <c:v>-0.99999999999999711</c:v>
                </c:pt>
                <c:pt idx="2603">
                  <c:v>-1.0399999999999949</c:v>
                </c:pt>
                <c:pt idx="2604">
                  <c:v>-1.2599999999999967</c:v>
                </c:pt>
                <c:pt idx="2605">
                  <c:v>-1.2599999999999967</c:v>
                </c:pt>
                <c:pt idx="2606">
                  <c:v>-1.1399999999999948</c:v>
                </c:pt>
                <c:pt idx="2607">
                  <c:v>-1.0999999999999972</c:v>
                </c:pt>
                <c:pt idx="2608">
                  <c:v>-1.2599999999999993</c:v>
                </c:pt>
                <c:pt idx="2609">
                  <c:v>-1.0199999999999989</c:v>
                </c:pt>
                <c:pt idx="2610">
                  <c:v>-0.71999999999999886</c:v>
                </c:pt>
                <c:pt idx="2611">
                  <c:v>-1.2200000000000017</c:v>
                </c:pt>
                <c:pt idx="2612">
                  <c:v>-1.1000000000000001</c:v>
                </c:pt>
                <c:pt idx="2613">
                  <c:v>-1.0599999999999994</c:v>
                </c:pt>
                <c:pt idx="2614">
                  <c:v>-1.1400000000000006</c:v>
                </c:pt>
                <c:pt idx="2615">
                  <c:v>-1.2399999999999978</c:v>
                </c:pt>
                <c:pt idx="2616">
                  <c:v>-1.1599999999999966</c:v>
                </c:pt>
                <c:pt idx="2617">
                  <c:v>-1.1599999999999995</c:v>
                </c:pt>
                <c:pt idx="2618">
                  <c:v>-1.319999999999999</c:v>
                </c:pt>
                <c:pt idx="2619">
                  <c:v>-1.0799999999999983</c:v>
                </c:pt>
                <c:pt idx="2620">
                  <c:v>-1.2000000000000028</c:v>
                </c:pt>
                <c:pt idx="2621">
                  <c:v>-1.0800000000000041</c:v>
                </c:pt>
                <c:pt idx="2622">
                  <c:v>-1.3400000000000034</c:v>
                </c:pt>
                <c:pt idx="2623">
                  <c:v>-1.5000000000000058</c:v>
                </c:pt>
                <c:pt idx="2624">
                  <c:v>-1.5400000000000034</c:v>
                </c:pt>
                <c:pt idx="2625">
                  <c:v>-1.1199999999999988</c:v>
                </c:pt>
                <c:pt idx="2626">
                  <c:v>-1.2199999999999989</c:v>
                </c:pt>
                <c:pt idx="2627">
                  <c:v>-0.81999999999999607</c:v>
                </c:pt>
                <c:pt idx="2628">
                  <c:v>-0.51999999999999602</c:v>
                </c:pt>
                <c:pt idx="2629">
                  <c:v>-0.31999999999999884</c:v>
                </c:pt>
                <c:pt idx="2630">
                  <c:v>-0.11999999999999886</c:v>
                </c:pt>
                <c:pt idx="2631">
                  <c:v>4.000000000000057E-2</c:v>
                </c:pt>
                <c:pt idx="2632">
                  <c:v>-0.11999999999999886</c:v>
                </c:pt>
                <c:pt idx="2633">
                  <c:v>-3.9999999999997725E-2</c:v>
                </c:pt>
                <c:pt idx="2634">
                  <c:v>-0.15999999999999659</c:v>
                </c:pt>
                <c:pt idx="2635">
                  <c:v>-0.15999999999999942</c:v>
                </c:pt>
                <c:pt idx="2636">
                  <c:v>6.0000000000002274E-2</c:v>
                </c:pt>
                <c:pt idx="2637">
                  <c:v>0.32000000000000173</c:v>
                </c:pt>
                <c:pt idx="2638">
                  <c:v>0.58000000000000118</c:v>
                </c:pt>
                <c:pt idx="2639">
                  <c:v>0.64000000000000057</c:v>
                </c:pt>
                <c:pt idx="2640">
                  <c:v>0.65999999999999948</c:v>
                </c:pt>
                <c:pt idx="2641">
                  <c:v>1.2199999999999989</c:v>
                </c:pt>
                <c:pt idx="2642">
                  <c:v>1.5399999999999949</c:v>
                </c:pt>
                <c:pt idx="2643">
                  <c:v>1.4799999999999955</c:v>
                </c:pt>
                <c:pt idx="2644">
                  <c:v>1.8199999999999961</c:v>
                </c:pt>
                <c:pt idx="2645">
                  <c:v>1.8799999999999983</c:v>
                </c:pt>
                <c:pt idx="2646">
                  <c:v>1.0400000000000005</c:v>
                </c:pt>
                <c:pt idx="2647">
                  <c:v>0.52000000000000168</c:v>
                </c:pt>
                <c:pt idx="2648">
                  <c:v>0.16000000000000228</c:v>
                </c:pt>
                <c:pt idx="2649">
                  <c:v>-0.15999999999999942</c:v>
                </c:pt>
                <c:pt idx="2650">
                  <c:v>-0.44000000000000056</c:v>
                </c:pt>
                <c:pt idx="2651">
                  <c:v>-8.0000000000003985E-2</c:v>
                </c:pt>
                <c:pt idx="2652">
                  <c:v>0.11999999999999886</c:v>
                </c:pt>
                <c:pt idx="2653">
                  <c:v>0.21999999999999603</c:v>
                </c:pt>
                <c:pt idx="2654">
                  <c:v>9.9999999999997161E-2</c:v>
                </c:pt>
                <c:pt idx="2655">
                  <c:v>-6.0000000000002274E-2</c:v>
                </c:pt>
                <c:pt idx="2656">
                  <c:v>-0.21999999999999886</c:v>
                </c:pt>
                <c:pt idx="2657">
                  <c:v>-0.2</c:v>
                </c:pt>
                <c:pt idx="2658">
                  <c:v>2.0000000000001704E-2</c:v>
                </c:pt>
                <c:pt idx="2659">
                  <c:v>0.36000000000000226</c:v>
                </c:pt>
                <c:pt idx="2660">
                  <c:v>0.64000000000000346</c:v>
                </c:pt>
                <c:pt idx="2661">
                  <c:v>1.0400000000000034</c:v>
                </c:pt>
                <c:pt idx="2662">
                  <c:v>0.84000000000000341</c:v>
                </c:pt>
                <c:pt idx="2663">
                  <c:v>0.78000000000000402</c:v>
                </c:pt>
                <c:pt idx="2664">
                  <c:v>0.50000000000000289</c:v>
                </c:pt>
                <c:pt idx="2665">
                  <c:v>0.74000000000000343</c:v>
                </c:pt>
                <c:pt idx="2666">
                  <c:v>0.40000000000000285</c:v>
                </c:pt>
                <c:pt idx="2667">
                  <c:v>0.62000000000000166</c:v>
                </c:pt>
                <c:pt idx="2668">
                  <c:v>0.58000000000000118</c:v>
                </c:pt>
                <c:pt idx="2669">
                  <c:v>0.74000000000000343</c:v>
                </c:pt>
                <c:pt idx="2670">
                  <c:v>0.60000000000000286</c:v>
                </c:pt>
                <c:pt idx="2671">
                  <c:v>0.65999999999999948</c:v>
                </c:pt>
                <c:pt idx="2672">
                  <c:v>1.0799999999999983</c:v>
                </c:pt>
                <c:pt idx="2673">
                  <c:v>1.3399999999999976</c:v>
                </c:pt>
                <c:pt idx="2674">
                  <c:v>1.6599999999999937</c:v>
                </c:pt>
                <c:pt idx="2675">
                  <c:v>2.0599999999999907</c:v>
                </c:pt>
                <c:pt idx="2676">
                  <c:v>2.3399999999999919</c:v>
                </c:pt>
                <c:pt idx="2677">
                  <c:v>2.339999999999995</c:v>
                </c:pt>
                <c:pt idx="2678">
                  <c:v>2.2799999999999954</c:v>
                </c:pt>
                <c:pt idx="2679">
                  <c:v>2.099999999999997</c:v>
                </c:pt>
                <c:pt idx="2680">
                  <c:v>1.6400000000000006</c:v>
                </c:pt>
                <c:pt idx="2681">
                  <c:v>1.5800000000000012</c:v>
                </c:pt>
                <c:pt idx="2682">
                  <c:v>1.2200000000000002</c:v>
                </c:pt>
                <c:pt idx="2683">
                  <c:v>1.5400000000000005</c:v>
                </c:pt>
                <c:pt idx="2684">
                  <c:v>1.5600000000000009</c:v>
                </c:pt>
                <c:pt idx="2685">
                  <c:v>1.8799999999999983</c:v>
                </c:pt>
                <c:pt idx="2686">
                  <c:v>1.6399999999999992</c:v>
                </c:pt>
                <c:pt idx="2687">
                  <c:v>1.459999999999998</c:v>
                </c:pt>
                <c:pt idx="2688">
                  <c:v>1.2199999999999975</c:v>
                </c:pt>
                <c:pt idx="2689">
                  <c:v>0.67999999999999683</c:v>
                </c:pt>
                <c:pt idx="2690">
                  <c:v>0.37999999999999828</c:v>
                </c:pt>
                <c:pt idx="2691">
                  <c:v>0.35999999999999799</c:v>
                </c:pt>
                <c:pt idx="2692">
                  <c:v>0.13999999999999915</c:v>
                </c:pt>
                <c:pt idx="2693">
                  <c:v>0.15999999999999942</c:v>
                </c:pt>
                <c:pt idx="2694">
                  <c:v>0.67999999999999972</c:v>
                </c:pt>
                <c:pt idx="2695">
                  <c:v>0.87999999999999834</c:v>
                </c:pt>
                <c:pt idx="2696">
                  <c:v>0.91999999999999882</c:v>
                </c:pt>
                <c:pt idx="2697">
                  <c:v>1.1599999999999995</c:v>
                </c:pt>
                <c:pt idx="2698">
                  <c:v>1.2400000000000007</c:v>
                </c:pt>
                <c:pt idx="2699">
                  <c:v>0.82000000000000028</c:v>
                </c:pt>
                <c:pt idx="2700">
                  <c:v>0.62000000000000166</c:v>
                </c:pt>
                <c:pt idx="2701">
                  <c:v>0.72000000000000031</c:v>
                </c:pt>
                <c:pt idx="2702">
                  <c:v>0.7</c:v>
                </c:pt>
                <c:pt idx="2703">
                  <c:v>0.51999999999999891</c:v>
                </c:pt>
                <c:pt idx="2704">
                  <c:v>0.75999999999999945</c:v>
                </c:pt>
                <c:pt idx="2705">
                  <c:v>0.85999999999999799</c:v>
                </c:pt>
                <c:pt idx="2706">
                  <c:v>0.73999999999999777</c:v>
                </c:pt>
                <c:pt idx="2707">
                  <c:v>0.73999999999999777</c:v>
                </c:pt>
                <c:pt idx="2708">
                  <c:v>0.97999999999999832</c:v>
                </c:pt>
                <c:pt idx="2709">
                  <c:v>1.0799999999999996</c:v>
                </c:pt>
                <c:pt idx="2710">
                  <c:v>1.1600000000000008</c:v>
                </c:pt>
                <c:pt idx="2711">
                  <c:v>1.2800000000000025</c:v>
                </c:pt>
                <c:pt idx="2712">
                  <c:v>1.5000000000000013</c:v>
                </c:pt>
                <c:pt idx="2713">
                  <c:v>1.540000000000002</c:v>
                </c:pt>
                <c:pt idx="2714">
                  <c:v>1.3400000000000005</c:v>
                </c:pt>
                <c:pt idx="2715">
                  <c:v>1.4599999999999995</c:v>
                </c:pt>
                <c:pt idx="2716">
                  <c:v>1.2399999999999991</c:v>
                </c:pt>
                <c:pt idx="2717">
                  <c:v>1.0199999999999989</c:v>
                </c:pt>
                <c:pt idx="2718">
                  <c:v>0.59999999999999853</c:v>
                </c:pt>
                <c:pt idx="2719">
                  <c:v>0.63999999999999768</c:v>
                </c:pt>
                <c:pt idx="2720">
                  <c:v>0.159999999999998</c:v>
                </c:pt>
                <c:pt idx="2721">
                  <c:v>-8.000000000000114E-2</c:v>
                </c:pt>
                <c:pt idx="2722">
                  <c:v>-0.3</c:v>
                </c:pt>
                <c:pt idx="2723">
                  <c:v>-0.60000000000000142</c:v>
                </c:pt>
                <c:pt idx="2724">
                  <c:v>-1.4599999999999995</c:v>
                </c:pt>
                <c:pt idx="2725">
                  <c:v>-1.6599999999999979</c:v>
                </c:pt>
                <c:pt idx="2726">
                  <c:v>-1.9999999999999987</c:v>
                </c:pt>
                <c:pt idx="2727">
                  <c:v>-2.419999999999999</c:v>
                </c:pt>
                <c:pt idx="2728">
                  <c:v>-2.5599999999999965</c:v>
                </c:pt>
                <c:pt idx="2729">
                  <c:v>-2.0599999999999978</c:v>
                </c:pt>
                <c:pt idx="2730">
                  <c:v>-2.2399999999999993</c:v>
                </c:pt>
                <c:pt idx="2731">
                  <c:v>-2.2999999999999998</c:v>
                </c:pt>
                <c:pt idx="2732">
                  <c:v>-2.2000000000000002</c:v>
                </c:pt>
                <c:pt idx="2733">
                  <c:v>-2.7000000000000015</c:v>
                </c:pt>
                <c:pt idx="2734">
                  <c:v>-3.3200000000000003</c:v>
                </c:pt>
                <c:pt idx="2735">
                  <c:v>-4.18</c:v>
                </c:pt>
                <c:pt idx="2736">
                  <c:v>-4.58</c:v>
                </c:pt>
                <c:pt idx="2737">
                  <c:v>-5.1199999999999992</c:v>
                </c:pt>
                <c:pt idx="2738">
                  <c:v>-4.7999999999999989</c:v>
                </c:pt>
                <c:pt idx="2739">
                  <c:v>-4.4799999999999986</c:v>
                </c:pt>
                <c:pt idx="2740">
                  <c:v>-3.8999999999999986</c:v>
                </c:pt>
                <c:pt idx="2741">
                  <c:v>-3.7199999999999989</c:v>
                </c:pt>
                <c:pt idx="2742">
                  <c:v>-3.0600000000000009</c:v>
                </c:pt>
                <c:pt idx="2743">
                  <c:v>-2.8000000000000016</c:v>
                </c:pt>
                <c:pt idx="2744">
                  <c:v>-2.7800000000000011</c:v>
                </c:pt>
                <c:pt idx="2745">
                  <c:v>-2.4599999999999995</c:v>
                </c:pt>
                <c:pt idx="2746">
                  <c:v>-1.6599999999999995</c:v>
                </c:pt>
                <c:pt idx="2747">
                  <c:v>-1.9199999999999959</c:v>
                </c:pt>
                <c:pt idx="2748">
                  <c:v>-1.9399999999999948</c:v>
                </c:pt>
                <c:pt idx="2749">
                  <c:v>-1.8999999999999972</c:v>
                </c:pt>
                <c:pt idx="2750">
                  <c:v>-1.9199999999999988</c:v>
                </c:pt>
                <c:pt idx="2751">
                  <c:v>-2.1999999999999971</c:v>
                </c:pt>
                <c:pt idx="2752">
                  <c:v>-1.9200000000000017</c:v>
                </c:pt>
                <c:pt idx="2753">
                  <c:v>-1.7</c:v>
                </c:pt>
                <c:pt idx="2754">
                  <c:v>-0.99999999999999711</c:v>
                </c:pt>
                <c:pt idx="2755">
                  <c:v>-0.57999999999999541</c:v>
                </c:pt>
                <c:pt idx="2756">
                  <c:v>-0.23999999999999772</c:v>
                </c:pt>
                <c:pt idx="2757">
                  <c:v>0.56000000000000516</c:v>
                </c:pt>
                <c:pt idx="2758">
                  <c:v>0.92000000000000171</c:v>
                </c:pt>
                <c:pt idx="2759">
                  <c:v>1</c:v>
                </c:pt>
                <c:pt idx="2760">
                  <c:v>1.7399999999999978</c:v>
                </c:pt>
                <c:pt idx="2761">
                  <c:v>2.1199999999999988</c:v>
                </c:pt>
                <c:pt idx="2762">
                  <c:v>1.9599999999999995</c:v>
                </c:pt>
                <c:pt idx="2763">
                  <c:v>2</c:v>
                </c:pt>
                <c:pt idx="2764">
                  <c:v>2.0599999999999996</c:v>
                </c:pt>
                <c:pt idx="2765">
                  <c:v>1.4799999999999998</c:v>
                </c:pt>
                <c:pt idx="2766">
                  <c:v>1.5400000000000005</c:v>
                </c:pt>
                <c:pt idx="2767">
                  <c:v>1.8200000000000003</c:v>
                </c:pt>
                <c:pt idx="2768">
                  <c:v>1.8200000000000003</c:v>
                </c:pt>
                <c:pt idx="2769">
                  <c:v>2.2000000000000015</c:v>
                </c:pt>
                <c:pt idx="2770">
                  <c:v>2.3000000000000029</c:v>
                </c:pt>
                <c:pt idx="2771">
                  <c:v>1.9400000000000019</c:v>
                </c:pt>
                <c:pt idx="2772">
                  <c:v>1.3000000000000014</c:v>
                </c:pt>
                <c:pt idx="2773">
                  <c:v>0.80000000000000138</c:v>
                </c:pt>
                <c:pt idx="2774">
                  <c:v>-1.9999999999998862E-2</c:v>
                </c:pt>
                <c:pt idx="2775">
                  <c:v>-0.54000000000000059</c:v>
                </c:pt>
                <c:pt idx="2776">
                  <c:v>-0.66000000000000081</c:v>
                </c:pt>
                <c:pt idx="2777">
                  <c:v>-0.86000000000000087</c:v>
                </c:pt>
                <c:pt idx="2778">
                  <c:v>-0.65999999999999948</c:v>
                </c:pt>
                <c:pt idx="2779">
                  <c:v>-0.92000000000000026</c:v>
                </c:pt>
                <c:pt idx="2780">
                  <c:v>-1.0600000000000009</c:v>
                </c:pt>
                <c:pt idx="2781">
                  <c:v>-1.2799999999999998</c:v>
                </c:pt>
                <c:pt idx="2782">
                  <c:v>-1</c:v>
                </c:pt>
                <c:pt idx="2783">
                  <c:v>-1.0200000000000002</c:v>
                </c:pt>
                <c:pt idx="2784">
                  <c:v>-0.89999999999999858</c:v>
                </c:pt>
                <c:pt idx="2785">
                  <c:v>-0.65999999999999803</c:v>
                </c:pt>
                <c:pt idx="2786">
                  <c:v>-0.67999999999999827</c:v>
                </c:pt>
                <c:pt idx="2787">
                  <c:v>-0.41999999999999887</c:v>
                </c:pt>
                <c:pt idx="2788">
                  <c:v>-0.41999999999999887</c:v>
                </c:pt>
                <c:pt idx="2789">
                  <c:v>0.11999999999999886</c:v>
                </c:pt>
                <c:pt idx="2790">
                  <c:v>0.5399999999999977</c:v>
                </c:pt>
                <c:pt idx="2791">
                  <c:v>1.1799999999999955</c:v>
                </c:pt>
                <c:pt idx="2792">
                  <c:v>1.0799999999999954</c:v>
                </c:pt>
                <c:pt idx="2793">
                  <c:v>1.8599999999999965</c:v>
                </c:pt>
                <c:pt idx="2794">
                  <c:v>1.9799999999999982</c:v>
                </c:pt>
                <c:pt idx="2795">
                  <c:v>2.3200000000000016</c:v>
                </c:pt>
                <c:pt idx="2796">
                  <c:v>2.5200000000000031</c:v>
                </c:pt>
                <c:pt idx="2797">
                  <c:v>3.1000000000000028</c:v>
                </c:pt>
                <c:pt idx="2798">
                  <c:v>2.8000000000000016</c:v>
                </c:pt>
                <c:pt idx="2799">
                  <c:v>2.7400000000000007</c:v>
                </c:pt>
                <c:pt idx="2800">
                  <c:v>2.4399999999999991</c:v>
                </c:pt>
                <c:pt idx="2801">
                  <c:v>2.38</c:v>
                </c:pt>
                <c:pt idx="2802">
                  <c:v>2.3200000000000016</c:v>
                </c:pt>
                <c:pt idx="2803">
                  <c:v>2.3000000000000016</c:v>
                </c:pt>
                <c:pt idx="2804">
                  <c:v>2.2200000000000015</c:v>
                </c:pt>
                <c:pt idx="2805">
                  <c:v>2.0400000000000018</c:v>
                </c:pt>
                <c:pt idx="2806">
                  <c:v>1.0600000000000023</c:v>
                </c:pt>
                <c:pt idx="2807">
                  <c:v>4.0000000000001992E-2</c:v>
                </c:pt>
                <c:pt idx="2808">
                  <c:v>-0.91999999999999882</c:v>
                </c:pt>
                <c:pt idx="2809">
                  <c:v>-1.4999999999999987</c:v>
                </c:pt>
                <c:pt idx="2810">
                  <c:v>-1.6399999999999992</c:v>
                </c:pt>
                <c:pt idx="2811">
                  <c:v>-1.7399999999999991</c:v>
                </c:pt>
                <c:pt idx="2812">
                  <c:v>-1.9800000000000011</c:v>
                </c:pt>
                <c:pt idx="2813">
                  <c:v>-2.12</c:v>
                </c:pt>
                <c:pt idx="2814">
                  <c:v>-2.3600000000000008</c:v>
                </c:pt>
                <c:pt idx="2815">
                  <c:v>-3.1200000000000019</c:v>
                </c:pt>
                <c:pt idx="2816">
                  <c:v>-3.2600000000000025</c:v>
                </c:pt>
                <c:pt idx="2817">
                  <c:v>-3.3800000000000026</c:v>
                </c:pt>
                <c:pt idx="2818">
                  <c:v>-3.4400000000000035</c:v>
                </c:pt>
                <c:pt idx="2819">
                  <c:v>-3.7000000000000042</c:v>
                </c:pt>
                <c:pt idx="2820">
                  <c:v>-3.4400000000000035</c:v>
                </c:pt>
                <c:pt idx="2821">
                  <c:v>-3.6600000000000024</c:v>
                </c:pt>
                <c:pt idx="2822">
                  <c:v>-3.8600000000000008</c:v>
                </c:pt>
                <c:pt idx="2823">
                  <c:v>-3.5400000000000005</c:v>
                </c:pt>
                <c:pt idx="2824">
                  <c:v>-3.5599999999999996</c:v>
                </c:pt>
                <c:pt idx="2825">
                  <c:v>-3.6</c:v>
                </c:pt>
                <c:pt idx="2826">
                  <c:v>-3.3400000000000007</c:v>
                </c:pt>
                <c:pt idx="2827">
                  <c:v>-2.8</c:v>
                </c:pt>
                <c:pt idx="2828">
                  <c:v>-3.0400000000000005</c:v>
                </c:pt>
                <c:pt idx="2829">
                  <c:v>-2.5400000000000005</c:v>
                </c:pt>
                <c:pt idx="2830">
                  <c:v>-2.5599999999999996</c:v>
                </c:pt>
                <c:pt idx="2831">
                  <c:v>-2.5599999999999996</c:v>
                </c:pt>
                <c:pt idx="2832">
                  <c:v>-2.6200000000000019</c:v>
                </c:pt>
                <c:pt idx="2833">
                  <c:v>-2.4</c:v>
                </c:pt>
                <c:pt idx="2834">
                  <c:v>-2.2999999999999998</c:v>
                </c:pt>
                <c:pt idx="2835">
                  <c:v>-1.9800000000000011</c:v>
                </c:pt>
                <c:pt idx="2836">
                  <c:v>-1.3000000000000029</c:v>
                </c:pt>
                <c:pt idx="2837">
                  <c:v>-0.86000000000000232</c:v>
                </c:pt>
                <c:pt idx="2838">
                  <c:v>-0.32000000000000456</c:v>
                </c:pt>
                <c:pt idx="2839">
                  <c:v>0.23999999999999488</c:v>
                </c:pt>
                <c:pt idx="2840">
                  <c:v>0.31999999999999601</c:v>
                </c:pt>
                <c:pt idx="2841">
                  <c:v>0.41999999999999604</c:v>
                </c:pt>
                <c:pt idx="2842">
                  <c:v>0.5399999999999977</c:v>
                </c:pt>
                <c:pt idx="2843">
                  <c:v>0.83999999999999775</c:v>
                </c:pt>
                <c:pt idx="2844">
                  <c:v>0.89999999999999714</c:v>
                </c:pt>
                <c:pt idx="2845">
                  <c:v>1.519999999999996</c:v>
                </c:pt>
                <c:pt idx="2846">
                  <c:v>1.8599999999999994</c:v>
                </c:pt>
                <c:pt idx="2847">
                  <c:v>2.4399999999999977</c:v>
                </c:pt>
                <c:pt idx="2848">
                  <c:v>2.4800000000000013</c:v>
                </c:pt>
                <c:pt idx="2849">
                  <c:v>2.680000000000001</c:v>
                </c:pt>
                <c:pt idx="2850">
                  <c:v>2.900000000000003</c:v>
                </c:pt>
                <c:pt idx="2851">
                  <c:v>3.3599999999999994</c:v>
                </c:pt>
                <c:pt idx="2852">
                  <c:v>3.5400000000000005</c:v>
                </c:pt>
                <c:pt idx="2853">
                  <c:v>4.1400000000000006</c:v>
                </c:pt>
                <c:pt idx="2854">
                  <c:v>4.4200000000000017</c:v>
                </c:pt>
                <c:pt idx="2855">
                  <c:v>4.6599999999999993</c:v>
                </c:pt>
                <c:pt idx="2856">
                  <c:v>4.4800000000000013</c:v>
                </c:pt>
                <c:pt idx="2857">
                  <c:v>4.24</c:v>
                </c:pt>
                <c:pt idx="2858">
                  <c:v>3.6199999999999988</c:v>
                </c:pt>
                <c:pt idx="2859">
                  <c:v>3.2400000000000007</c:v>
                </c:pt>
                <c:pt idx="2860">
                  <c:v>2.6600000000000024</c:v>
                </c:pt>
                <c:pt idx="2861">
                  <c:v>2.3800000000000012</c:v>
                </c:pt>
                <c:pt idx="2862">
                  <c:v>2.2000000000000028</c:v>
                </c:pt>
                <c:pt idx="2863">
                  <c:v>1.9600000000000037</c:v>
                </c:pt>
                <c:pt idx="2864">
                  <c:v>1.5600000000000009</c:v>
                </c:pt>
                <c:pt idx="2865">
                  <c:v>1.3800000000000012</c:v>
                </c:pt>
                <c:pt idx="2866">
                  <c:v>0.74000000000000055</c:v>
                </c:pt>
                <c:pt idx="2867">
                  <c:v>0.17999999999999972</c:v>
                </c:pt>
                <c:pt idx="2868">
                  <c:v>-0.32000000000000173</c:v>
                </c:pt>
                <c:pt idx="2869">
                  <c:v>-0.94000000000000195</c:v>
                </c:pt>
                <c:pt idx="2870">
                  <c:v>-1.6400000000000019</c:v>
                </c:pt>
                <c:pt idx="2871">
                  <c:v>-1.6000000000000014</c:v>
                </c:pt>
                <c:pt idx="2872">
                  <c:v>-1.8400000000000005</c:v>
                </c:pt>
                <c:pt idx="2873">
                  <c:v>-1.8200000000000003</c:v>
                </c:pt>
                <c:pt idx="2874">
                  <c:v>-1.6799999999999984</c:v>
                </c:pt>
                <c:pt idx="2875">
                  <c:v>-1.5399999999999991</c:v>
                </c:pt>
                <c:pt idx="2876">
                  <c:v>-1.6600000000000008</c:v>
                </c:pt>
                <c:pt idx="2877">
                  <c:v>-2.0200000000000005</c:v>
                </c:pt>
                <c:pt idx="2878">
                  <c:v>-2.0599999999999996</c:v>
                </c:pt>
                <c:pt idx="2879">
                  <c:v>-2.1</c:v>
                </c:pt>
                <c:pt idx="2880">
                  <c:v>-2.1599999999999993</c:v>
                </c:pt>
                <c:pt idx="2881">
                  <c:v>-2.2999999999999972</c:v>
                </c:pt>
                <c:pt idx="2882">
                  <c:v>-2.0399999999999978</c:v>
                </c:pt>
                <c:pt idx="2883">
                  <c:v>-1.6799999999999984</c:v>
                </c:pt>
                <c:pt idx="2884">
                  <c:v>-1.5799999999999983</c:v>
                </c:pt>
                <c:pt idx="2885">
                  <c:v>-1.2399999999999978</c:v>
                </c:pt>
                <c:pt idx="2886">
                  <c:v>-1.1799999999999955</c:v>
                </c:pt>
                <c:pt idx="2887">
                  <c:v>-0.87999999999999834</c:v>
                </c:pt>
                <c:pt idx="2888">
                  <c:v>-0.95999999999999941</c:v>
                </c:pt>
                <c:pt idx="2889">
                  <c:v>-0.75999999999999945</c:v>
                </c:pt>
                <c:pt idx="2890">
                  <c:v>-1.1599999999999995</c:v>
                </c:pt>
                <c:pt idx="2891">
                  <c:v>-1.0600000000000023</c:v>
                </c:pt>
                <c:pt idx="2892">
                  <c:v>-1.0200000000000018</c:v>
                </c:pt>
                <c:pt idx="2893">
                  <c:v>-1.2800000000000011</c:v>
                </c:pt>
                <c:pt idx="2894">
                  <c:v>-1.3400000000000034</c:v>
                </c:pt>
                <c:pt idx="2895">
                  <c:v>-1.4400000000000035</c:v>
                </c:pt>
                <c:pt idx="2896">
                  <c:v>-1.4400000000000006</c:v>
                </c:pt>
                <c:pt idx="2897">
                  <c:v>-1.6</c:v>
                </c:pt>
                <c:pt idx="2898">
                  <c:v>-1.5599999999999994</c:v>
                </c:pt>
                <c:pt idx="2899">
                  <c:v>-1.6399999999999977</c:v>
                </c:pt>
                <c:pt idx="2900">
                  <c:v>-1.2800000000000011</c:v>
                </c:pt>
                <c:pt idx="2901">
                  <c:v>-1.2200000000000046</c:v>
                </c:pt>
                <c:pt idx="2902">
                  <c:v>-1.4600000000000022</c:v>
                </c:pt>
                <c:pt idx="2903">
                  <c:v>-1.3600000000000023</c:v>
                </c:pt>
                <c:pt idx="2904">
                  <c:v>-1.2</c:v>
                </c:pt>
                <c:pt idx="2905">
                  <c:v>-1.3399999999999976</c:v>
                </c:pt>
                <c:pt idx="2906">
                  <c:v>-1.3199999999999961</c:v>
                </c:pt>
                <c:pt idx="2907">
                  <c:v>-0.97999999999999832</c:v>
                </c:pt>
                <c:pt idx="2908">
                  <c:v>-0.84000000000000052</c:v>
                </c:pt>
                <c:pt idx="2909">
                  <c:v>-0.82000000000000173</c:v>
                </c:pt>
                <c:pt idx="2910">
                  <c:v>-0.44000000000000056</c:v>
                </c:pt>
                <c:pt idx="2911">
                  <c:v>-0.51999999999999891</c:v>
                </c:pt>
                <c:pt idx="2912">
                  <c:v>-0.61999999999999889</c:v>
                </c:pt>
                <c:pt idx="2913">
                  <c:v>-0.69999999999999718</c:v>
                </c:pt>
                <c:pt idx="2914">
                  <c:v>-0.69999999999999718</c:v>
                </c:pt>
                <c:pt idx="2915">
                  <c:v>-0.31999999999999601</c:v>
                </c:pt>
                <c:pt idx="2916">
                  <c:v>0.22000000000000169</c:v>
                </c:pt>
                <c:pt idx="2917">
                  <c:v>0.38000000000000111</c:v>
                </c:pt>
                <c:pt idx="2918">
                  <c:v>0.78000000000000114</c:v>
                </c:pt>
                <c:pt idx="2919">
                  <c:v>1.2599999999999993</c:v>
                </c:pt>
                <c:pt idx="2920">
                  <c:v>0.95999999999999663</c:v>
                </c:pt>
                <c:pt idx="2921">
                  <c:v>0.81999999999999607</c:v>
                </c:pt>
                <c:pt idx="2922">
                  <c:v>1.019999999999996</c:v>
                </c:pt>
                <c:pt idx="2923">
                  <c:v>0.71999999999999598</c:v>
                </c:pt>
                <c:pt idx="2924">
                  <c:v>0.19999999999999715</c:v>
                </c:pt>
                <c:pt idx="2925">
                  <c:v>-0.16000000000000228</c:v>
                </c:pt>
                <c:pt idx="2926">
                  <c:v>-0.54000000000000059</c:v>
                </c:pt>
                <c:pt idx="2927">
                  <c:v>-0.77999999999999825</c:v>
                </c:pt>
                <c:pt idx="2928">
                  <c:v>-0.75999999999999945</c:v>
                </c:pt>
                <c:pt idx="2929">
                  <c:v>-0.7</c:v>
                </c:pt>
                <c:pt idx="2930">
                  <c:v>-0.51999999999999891</c:v>
                </c:pt>
                <c:pt idx="2931">
                  <c:v>-0.15999999999999942</c:v>
                </c:pt>
                <c:pt idx="2932">
                  <c:v>0</c:v>
                </c:pt>
                <c:pt idx="2933">
                  <c:v>0.22000000000000169</c:v>
                </c:pt>
                <c:pt idx="2934">
                  <c:v>0.24000000000000341</c:v>
                </c:pt>
                <c:pt idx="2935">
                  <c:v>0.18000000000000399</c:v>
                </c:pt>
                <c:pt idx="2936">
                  <c:v>4.0000000000003408E-2</c:v>
                </c:pt>
                <c:pt idx="2937">
                  <c:v>0.16000000000000228</c:v>
                </c:pt>
                <c:pt idx="2938">
                  <c:v>0.20000000000000284</c:v>
                </c:pt>
                <c:pt idx="2939">
                  <c:v>0.32000000000000173</c:v>
                </c:pt>
                <c:pt idx="2940">
                  <c:v>0.4</c:v>
                </c:pt>
                <c:pt idx="2941">
                  <c:v>0.45999999999999941</c:v>
                </c:pt>
                <c:pt idx="2942">
                  <c:v>0.45999999999999941</c:v>
                </c:pt>
                <c:pt idx="2943">
                  <c:v>0.47999999999999832</c:v>
                </c:pt>
                <c:pt idx="2944">
                  <c:v>0.37999999999999828</c:v>
                </c:pt>
                <c:pt idx="2945">
                  <c:v>0.13999999999999774</c:v>
                </c:pt>
                <c:pt idx="2946">
                  <c:v>3.9999999999997725E-2</c:v>
                </c:pt>
                <c:pt idx="2947">
                  <c:v>-0.3</c:v>
                </c:pt>
                <c:pt idx="2948">
                  <c:v>-0.41999999999999887</c:v>
                </c:pt>
                <c:pt idx="2949">
                  <c:v>-0.63999999999999768</c:v>
                </c:pt>
                <c:pt idx="2950">
                  <c:v>-0.61999999999999889</c:v>
                </c:pt>
                <c:pt idx="2951">
                  <c:v>-0.64000000000000057</c:v>
                </c:pt>
                <c:pt idx="2952">
                  <c:v>-0.88000000000000111</c:v>
                </c:pt>
                <c:pt idx="2953">
                  <c:v>-1.3200000000000016</c:v>
                </c:pt>
                <c:pt idx="2954">
                  <c:v>-1.6000000000000028</c:v>
                </c:pt>
                <c:pt idx="2955">
                  <c:v>-1.9800000000000011</c:v>
                </c:pt>
                <c:pt idx="2956">
                  <c:v>-2.7199999999999989</c:v>
                </c:pt>
                <c:pt idx="2957">
                  <c:v>-2.7800000000000011</c:v>
                </c:pt>
                <c:pt idx="2958">
                  <c:v>-3.0400000000000005</c:v>
                </c:pt>
                <c:pt idx="2959">
                  <c:v>-3.2200000000000015</c:v>
                </c:pt>
                <c:pt idx="2960">
                  <c:v>-2.9600000000000022</c:v>
                </c:pt>
                <c:pt idx="2961">
                  <c:v>-2.9200000000000017</c:v>
                </c:pt>
                <c:pt idx="2962">
                  <c:v>-2.8</c:v>
                </c:pt>
                <c:pt idx="2963">
                  <c:v>-2.6599999999999993</c:v>
                </c:pt>
                <c:pt idx="2964">
                  <c:v>-2.5199999999999987</c:v>
                </c:pt>
                <c:pt idx="2965">
                  <c:v>-2.4</c:v>
                </c:pt>
                <c:pt idx="2966">
                  <c:v>-1.9599999999999995</c:v>
                </c:pt>
                <c:pt idx="2967">
                  <c:v>-2.0200000000000018</c:v>
                </c:pt>
                <c:pt idx="2968">
                  <c:v>-1.4000000000000028</c:v>
                </c:pt>
                <c:pt idx="2969">
                  <c:v>-0.92000000000000459</c:v>
                </c:pt>
                <c:pt idx="2970">
                  <c:v>-0.64000000000000346</c:v>
                </c:pt>
                <c:pt idx="2971">
                  <c:v>-0.66000000000000514</c:v>
                </c:pt>
                <c:pt idx="2972">
                  <c:v>-0.24000000000000341</c:v>
                </c:pt>
                <c:pt idx="2973">
                  <c:v>-0.94000000000000339</c:v>
                </c:pt>
                <c:pt idx="2974">
                  <c:v>-1.0599999999999994</c:v>
                </c:pt>
                <c:pt idx="2975">
                  <c:v>-1.319999999999999</c:v>
                </c:pt>
                <c:pt idx="2976">
                  <c:v>-1.1000000000000001</c:v>
                </c:pt>
                <c:pt idx="2977">
                  <c:v>-1.4399999999999977</c:v>
                </c:pt>
                <c:pt idx="2978">
                  <c:v>-0.95999999999999941</c:v>
                </c:pt>
                <c:pt idx="2979">
                  <c:v>-0.9600000000000023</c:v>
                </c:pt>
                <c:pt idx="2980">
                  <c:v>-0.32000000000000173</c:v>
                </c:pt>
                <c:pt idx="2981">
                  <c:v>-0.15999999999999942</c:v>
                </c:pt>
                <c:pt idx="2982">
                  <c:v>0.55999999999999661</c:v>
                </c:pt>
                <c:pt idx="2983">
                  <c:v>0.41999999999999887</c:v>
                </c:pt>
                <c:pt idx="2984">
                  <c:v>0.5</c:v>
                </c:pt>
                <c:pt idx="2985">
                  <c:v>1.9999999999998862E-2</c:v>
                </c:pt>
                <c:pt idx="2986">
                  <c:v>0.1</c:v>
                </c:pt>
                <c:pt idx="2987">
                  <c:v>-0.31999999999999884</c:v>
                </c:pt>
                <c:pt idx="2988">
                  <c:v>-0.38000000000000111</c:v>
                </c:pt>
                <c:pt idx="2989">
                  <c:v>-0.52000000000000168</c:v>
                </c:pt>
                <c:pt idx="2990">
                  <c:v>-0.45999999999999941</c:v>
                </c:pt>
                <c:pt idx="2991">
                  <c:v>-0.68000000000000116</c:v>
                </c:pt>
                <c:pt idx="2992">
                  <c:v>-0.94000000000000061</c:v>
                </c:pt>
                <c:pt idx="2993">
                  <c:v>-1.0199999999999989</c:v>
                </c:pt>
                <c:pt idx="2994">
                  <c:v>-0.89999999999999714</c:v>
                </c:pt>
                <c:pt idx="2995">
                  <c:v>-0.94000000000000061</c:v>
                </c:pt>
                <c:pt idx="2996">
                  <c:v>-0.94000000000000061</c:v>
                </c:pt>
                <c:pt idx="2997">
                  <c:v>-0.97999999999999832</c:v>
                </c:pt>
                <c:pt idx="2998">
                  <c:v>-1.0199999999999989</c:v>
                </c:pt>
                <c:pt idx="2999">
                  <c:v>-0.97999999999999832</c:v>
                </c:pt>
                <c:pt idx="3000">
                  <c:v>-0.73999999999999488</c:v>
                </c:pt>
                <c:pt idx="3001">
                  <c:v>-0.53999999999999493</c:v>
                </c:pt>
                <c:pt idx="3002">
                  <c:v>-0.15999999999999942</c:v>
                </c:pt>
                <c:pt idx="3003">
                  <c:v>0</c:v>
                </c:pt>
                <c:pt idx="3004">
                  <c:v>-0.24000000000000341</c:v>
                </c:pt>
                <c:pt idx="3005">
                  <c:v>-0.46000000000000513</c:v>
                </c:pt>
                <c:pt idx="3006">
                  <c:v>-0.84000000000000341</c:v>
                </c:pt>
                <c:pt idx="3007">
                  <c:v>-0.74000000000000055</c:v>
                </c:pt>
                <c:pt idx="3008">
                  <c:v>-0.94000000000000061</c:v>
                </c:pt>
                <c:pt idx="3009">
                  <c:v>-0.63999999999999768</c:v>
                </c:pt>
                <c:pt idx="3010">
                  <c:v>-0.47999999999999832</c:v>
                </c:pt>
                <c:pt idx="3011">
                  <c:v>-0.16000000000000228</c:v>
                </c:pt>
                <c:pt idx="3012">
                  <c:v>-8.000000000000114E-2</c:v>
                </c:pt>
                <c:pt idx="3013">
                  <c:v>0.44000000000000339</c:v>
                </c:pt>
                <c:pt idx="3014">
                  <c:v>-1.9999999999998862E-2</c:v>
                </c:pt>
                <c:pt idx="3015">
                  <c:v>-0.25999999999999945</c:v>
                </c:pt>
                <c:pt idx="3016">
                  <c:v>-0.29999999999999716</c:v>
                </c:pt>
                <c:pt idx="3017">
                  <c:v>-0.68000000000000116</c:v>
                </c:pt>
                <c:pt idx="3018">
                  <c:v>-1.2200000000000046</c:v>
                </c:pt>
                <c:pt idx="3019">
                  <c:v>-0.72000000000000453</c:v>
                </c:pt>
                <c:pt idx="3020">
                  <c:v>-0.34000000000000341</c:v>
                </c:pt>
                <c:pt idx="3021">
                  <c:v>-0.64000000000000346</c:v>
                </c:pt>
                <c:pt idx="3022">
                  <c:v>-0.51999999999999891</c:v>
                </c:pt>
                <c:pt idx="3023">
                  <c:v>-0.19999999999999432</c:v>
                </c:pt>
                <c:pt idx="3024">
                  <c:v>-0.13999999999999205</c:v>
                </c:pt>
                <c:pt idx="3025">
                  <c:v>-0.43999999999999206</c:v>
                </c:pt>
                <c:pt idx="3026">
                  <c:v>-0.11999999999998749</c:v>
                </c:pt>
                <c:pt idx="3027">
                  <c:v>-1.9999999999993179E-2</c:v>
                </c:pt>
                <c:pt idx="3028">
                  <c:v>-7.999999999999545E-2</c:v>
                </c:pt>
              </c:numCache>
            </c:numRef>
          </c:xVal>
          <c:yVal>
            <c:numRef>
              <c:f>'64J_11'!$A$2:$A$3035</c:f>
              <c:numCache>
                <c:formatCode>General</c:formatCode>
                <c:ptCount val="3034"/>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numCache>
            </c:numRef>
          </c:yVal>
          <c:smooth val="1"/>
          <c:extLst>
            <c:ext xmlns:c16="http://schemas.microsoft.com/office/drawing/2014/chart" uri="{C3380CC4-5D6E-409C-BE32-E72D297353CC}">
              <c16:uniqueId val="{00000004-81EB-483F-BFFC-04B26E704CF4}"/>
            </c:ext>
          </c:extLst>
        </c:ser>
        <c:ser>
          <c:idx val="3"/>
          <c:order val="5"/>
          <c:tx>
            <c:strRef>
              <c:f>'64J_11'!$V$1</c:f>
              <c:strCache>
                <c:ptCount val="1"/>
                <c:pt idx="0">
                  <c:v>Net Change</c:v>
                </c:pt>
              </c:strCache>
            </c:strRef>
          </c:tx>
          <c:spPr>
            <a:ln w="19050" cap="rnd">
              <a:solidFill>
                <a:srgbClr val="FF0000"/>
              </a:solidFill>
              <a:round/>
            </a:ln>
            <a:effectLst/>
          </c:spPr>
          <c:marker>
            <c:symbol val="none"/>
          </c:marker>
          <c:xVal>
            <c:numRef>
              <c:f>'64J_11'!$V$2:$V$3036</c:f>
              <c:numCache>
                <c:formatCode>General</c:formatCode>
                <c:ptCount val="3035"/>
                <c:pt idx="4">
                  <c:v>0.23999999999999994</c:v>
                </c:pt>
                <c:pt idx="5">
                  <c:v>0.83999999999999986</c:v>
                </c:pt>
                <c:pt idx="6">
                  <c:v>1.4</c:v>
                </c:pt>
                <c:pt idx="7">
                  <c:v>1.9</c:v>
                </c:pt>
                <c:pt idx="8">
                  <c:v>1.9599999999999997</c:v>
                </c:pt>
                <c:pt idx="9">
                  <c:v>1.9400000000000002</c:v>
                </c:pt>
                <c:pt idx="10">
                  <c:v>2.02</c:v>
                </c:pt>
                <c:pt idx="11">
                  <c:v>2.3199999999999994</c:v>
                </c:pt>
                <c:pt idx="12">
                  <c:v>2.3999999999999995</c:v>
                </c:pt>
                <c:pt idx="13">
                  <c:v>2.4199999999999995</c:v>
                </c:pt>
                <c:pt idx="14">
                  <c:v>2.2999999999999998</c:v>
                </c:pt>
                <c:pt idx="15">
                  <c:v>2.2399999999999998</c:v>
                </c:pt>
                <c:pt idx="16">
                  <c:v>2.2399999999999998</c:v>
                </c:pt>
                <c:pt idx="17">
                  <c:v>2.4400000000000004</c:v>
                </c:pt>
                <c:pt idx="18">
                  <c:v>2.66</c:v>
                </c:pt>
                <c:pt idx="19">
                  <c:v>2.7399999999999998</c:v>
                </c:pt>
                <c:pt idx="20">
                  <c:v>2.78</c:v>
                </c:pt>
                <c:pt idx="21">
                  <c:v>2.58</c:v>
                </c:pt>
                <c:pt idx="22">
                  <c:v>2.4</c:v>
                </c:pt>
                <c:pt idx="23">
                  <c:v>2.2799999999999998</c:v>
                </c:pt>
                <c:pt idx="24">
                  <c:v>2.4200000000000004</c:v>
                </c:pt>
                <c:pt idx="25">
                  <c:v>2.7399999999999998</c:v>
                </c:pt>
                <c:pt idx="26">
                  <c:v>2.96</c:v>
                </c:pt>
                <c:pt idx="27">
                  <c:v>3.3</c:v>
                </c:pt>
                <c:pt idx="28">
                  <c:v>3.28</c:v>
                </c:pt>
                <c:pt idx="29">
                  <c:v>3.1599999999999997</c:v>
                </c:pt>
                <c:pt idx="30">
                  <c:v>3.22</c:v>
                </c:pt>
                <c:pt idx="31">
                  <c:v>3.28</c:v>
                </c:pt>
                <c:pt idx="32">
                  <c:v>3.38</c:v>
                </c:pt>
                <c:pt idx="33">
                  <c:v>3.6599999999999993</c:v>
                </c:pt>
                <c:pt idx="34">
                  <c:v>3.9</c:v>
                </c:pt>
                <c:pt idx="35">
                  <c:v>3.88</c:v>
                </c:pt>
                <c:pt idx="36">
                  <c:v>4.0999999999999996</c:v>
                </c:pt>
                <c:pt idx="37">
                  <c:v>4.2799999999999994</c:v>
                </c:pt>
                <c:pt idx="38">
                  <c:v>4.4000000000000004</c:v>
                </c:pt>
                <c:pt idx="39">
                  <c:v>4.84</c:v>
                </c:pt>
                <c:pt idx="40">
                  <c:v>5.0400000000000009</c:v>
                </c:pt>
                <c:pt idx="41">
                  <c:v>5.3</c:v>
                </c:pt>
                <c:pt idx="42">
                  <c:v>5.4399999999999995</c:v>
                </c:pt>
                <c:pt idx="43">
                  <c:v>5.58</c:v>
                </c:pt>
                <c:pt idx="44">
                  <c:v>5.6800000000000006</c:v>
                </c:pt>
                <c:pt idx="45">
                  <c:v>5.84</c:v>
                </c:pt>
                <c:pt idx="46">
                  <c:v>5.96</c:v>
                </c:pt>
                <c:pt idx="47">
                  <c:v>5.92</c:v>
                </c:pt>
                <c:pt idx="48">
                  <c:v>6.18</c:v>
                </c:pt>
                <c:pt idx="49">
                  <c:v>6.419999999999999</c:v>
                </c:pt>
                <c:pt idx="50">
                  <c:v>6.5</c:v>
                </c:pt>
                <c:pt idx="51">
                  <c:v>6.6400000000000006</c:v>
                </c:pt>
                <c:pt idx="52">
                  <c:v>7.0400000000000009</c:v>
                </c:pt>
                <c:pt idx="53">
                  <c:v>7.2</c:v>
                </c:pt>
                <c:pt idx="54">
                  <c:v>7.3400000000000007</c:v>
                </c:pt>
                <c:pt idx="55">
                  <c:v>7.6599999999999993</c:v>
                </c:pt>
                <c:pt idx="56">
                  <c:v>7.88</c:v>
                </c:pt>
                <c:pt idx="57">
                  <c:v>7.76</c:v>
                </c:pt>
                <c:pt idx="58">
                  <c:v>7.56</c:v>
                </c:pt>
                <c:pt idx="59">
                  <c:v>7.2799999999999994</c:v>
                </c:pt>
                <c:pt idx="60">
                  <c:v>6.9599999999999991</c:v>
                </c:pt>
                <c:pt idx="61">
                  <c:v>6.92</c:v>
                </c:pt>
                <c:pt idx="62">
                  <c:v>7.1400000000000006</c:v>
                </c:pt>
                <c:pt idx="63">
                  <c:v>7.3599999999999994</c:v>
                </c:pt>
                <c:pt idx="64">
                  <c:v>7.32</c:v>
                </c:pt>
                <c:pt idx="65">
                  <c:v>7.6400000000000006</c:v>
                </c:pt>
                <c:pt idx="66">
                  <c:v>7.8400000000000007</c:v>
                </c:pt>
                <c:pt idx="67">
                  <c:v>7.5</c:v>
                </c:pt>
                <c:pt idx="68">
                  <c:v>7.42</c:v>
                </c:pt>
                <c:pt idx="69">
                  <c:v>7.5399999999999991</c:v>
                </c:pt>
                <c:pt idx="70">
                  <c:v>7.8</c:v>
                </c:pt>
                <c:pt idx="71">
                  <c:v>7.82</c:v>
                </c:pt>
                <c:pt idx="72">
                  <c:v>8.3600000000000012</c:v>
                </c:pt>
                <c:pt idx="73">
                  <c:v>8.56</c:v>
                </c:pt>
                <c:pt idx="74">
                  <c:v>8.64</c:v>
                </c:pt>
                <c:pt idx="75">
                  <c:v>8.4400000000000013</c:v>
                </c:pt>
                <c:pt idx="76">
                  <c:v>8.1800000000000015</c:v>
                </c:pt>
                <c:pt idx="77">
                  <c:v>7.74</c:v>
                </c:pt>
                <c:pt idx="78">
                  <c:v>7.5600000000000005</c:v>
                </c:pt>
                <c:pt idx="79">
                  <c:v>7.3400000000000016</c:v>
                </c:pt>
                <c:pt idx="80">
                  <c:v>7.3000000000000016</c:v>
                </c:pt>
                <c:pt idx="81">
                  <c:v>7.3800000000000008</c:v>
                </c:pt>
                <c:pt idx="82">
                  <c:v>7.4600000000000009</c:v>
                </c:pt>
                <c:pt idx="83">
                  <c:v>7.74</c:v>
                </c:pt>
                <c:pt idx="84">
                  <c:v>7.7600000000000007</c:v>
                </c:pt>
                <c:pt idx="85">
                  <c:v>7.8</c:v>
                </c:pt>
                <c:pt idx="86">
                  <c:v>8.08</c:v>
                </c:pt>
                <c:pt idx="87">
                  <c:v>7.8400000000000007</c:v>
                </c:pt>
                <c:pt idx="88">
                  <c:v>7.8599999999999994</c:v>
                </c:pt>
                <c:pt idx="89">
                  <c:v>8.1599999999999984</c:v>
                </c:pt>
                <c:pt idx="90">
                  <c:v>8.1999999999999993</c:v>
                </c:pt>
                <c:pt idx="91">
                  <c:v>8.139999999999997</c:v>
                </c:pt>
                <c:pt idx="92">
                  <c:v>8.84</c:v>
                </c:pt>
                <c:pt idx="93">
                  <c:v>8.879999999999999</c:v>
                </c:pt>
                <c:pt idx="94">
                  <c:v>8.7799999999999976</c:v>
                </c:pt>
                <c:pt idx="95">
                  <c:v>8.7200000000000006</c:v>
                </c:pt>
                <c:pt idx="96">
                  <c:v>8.8200000000000021</c:v>
                </c:pt>
                <c:pt idx="97">
                  <c:v>8.92</c:v>
                </c:pt>
                <c:pt idx="98">
                  <c:v>8.92</c:v>
                </c:pt>
                <c:pt idx="99">
                  <c:v>8.8600000000000012</c:v>
                </c:pt>
                <c:pt idx="100">
                  <c:v>8.7600000000000016</c:v>
                </c:pt>
                <c:pt idx="101">
                  <c:v>8.5599999999999987</c:v>
                </c:pt>
                <c:pt idx="102">
                  <c:v>8.06</c:v>
                </c:pt>
                <c:pt idx="103">
                  <c:v>7.9799999999999995</c:v>
                </c:pt>
                <c:pt idx="104">
                  <c:v>8.18</c:v>
                </c:pt>
                <c:pt idx="105">
                  <c:v>8.48</c:v>
                </c:pt>
                <c:pt idx="106">
                  <c:v>8.3800000000000008</c:v>
                </c:pt>
                <c:pt idx="107">
                  <c:v>8.5</c:v>
                </c:pt>
                <c:pt idx="108">
                  <c:v>8.3600000000000012</c:v>
                </c:pt>
                <c:pt idx="109">
                  <c:v>8.34</c:v>
                </c:pt>
                <c:pt idx="110">
                  <c:v>7.9800000000000013</c:v>
                </c:pt>
                <c:pt idx="111">
                  <c:v>7.7200000000000015</c:v>
                </c:pt>
                <c:pt idx="112">
                  <c:v>7.2600000000000007</c:v>
                </c:pt>
                <c:pt idx="113">
                  <c:v>6.92</c:v>
                </c:pt>
                <c:pt idx="114">
                  <c:v>6.6800000000000015</c:v>
                </c:pt>
                <c:pt idx="115">
                  <c:v>6.74</c:v>
                </c:pt>
                <c:pt idx="116">
                  <c:v>6.2800000000000011</c:v>
                </c:pt>
                <c:pt idx="117">
                  <c:v>6.3600000000000012</c:v>
                </c:pt>
                <c:pt idx="118">
                  <c:v>6.3400000000000007</c:v>
                </c:pt>
                <c:pt idx="119">
                  <c:v>5.86</c:v>
                </c:pt>
                <c:pt idx="120">
                  <c:v>5.6</c:v>
                </c:pt>
                <c:pt idx="121">
                  <c:v>6.04</c:v>
                </c:pt>
                <c:pt idx="122">
                  <c:v>5.78</c:v>
                </c:pt>
                <c:pt idx="123">
                  <c:v>5.72</c:v>
                </c:pt>
                <c:pt idx="124">
                  <c:v>5.839999999999999</c:v>
                </c:pt>
                <c:pt idx="125">
                  <c:v>5.1199999999999992</c:v>
                </c:pt>
                <c:pt idx="126">
                  <c:v>4.8400000000000007</c:v>
                </c:pt>
                <c:pt idx="127">
                  <c:v>4.9400000000000004</c:v>
                </c:pt>
                <c:pt idx="128">
                  <c:v>4.9799999999999995</c:v>
                </c:pt>
                <c:pt idx="129">
                  <c:v>4.82</c:v>
                </c:pt>
                <c:pt idx="130">
                  <c:v>5.1199999999999992</c:v>
                </c:pt>
                <c:pt idx="131">
                  <c:v>4.9399999999999995</c:v>
                </c:pt>
                <c:pt idx="132">
                  <c:v>4.92</c:v>
                </c:pt>
                <c:pt idx="133">
                  <c:v>4.6199999999999992</c:v>
                </c:pt>
                <c:pt idx="134">
                  <c:v>4.24</c:v>
                </c:pt>
                <c:pt idx="135">
                  <c:v>3.94</c:v>
                </c:pt>
                <c:pt idx="136">
                  <c:v>3.6599999999999993</c:v>
                </c:pt>
                <c:pt idx="137">
                  <c:v>3.34</c:v>
                </c:pt>
                <c:pt idx="138">
                  <c:v>3.54</c:v>
                </c:pt>
                <c:pt idx="139">
                  <c:v>3.5799999999999996</c:v>
                </c:pt>
                <c:pt idx="140">
                  <c:v>3.72</c:v>
                </c:pt>
                <c:pt idx="141">
                  <c:v>3.5799999999999996</c:v>
                </c:pt>
                <c:pt idx="142">
                  <c:v>3.6</c:v>
                </c:pt>
                <c:pt idx="143">
                  <c:v>3.04</c:v>
                </c:pt>
                <c:pt idx="144">
                  <c:v>2.9</c:v>
                </c:pt>
                <c:pt idx="145">
                  <c:v>2.8399999999999994</c:v>
                </c:pt>
                <c:pt idx="146">
                  <c:v>3.2199999999999998</c:v>
                </c:pt>
                <c:pt idx="147">
                  <c:v>2.5799999999999992</c:v>
                </c:pt>
                <c:pt idx="148">
                  <c:v>2.4399999999999991</c:v>
                </c:pt>
                <c:pt idx="149">
                  <c:v>2.2799999999999994</c:v>
                </c:pt>
                <c:pt idx="150">
                  <c:v>2.2799999999999994</c:v>
                </c:pt>
                <c:pt idx="151">
                  <c:v>2.2000000000000002</c:v>
                </c:pt>
                <c:pt idx="152">
                  <c:v>2.7800000000000002</c:v>
                </c:pt>
                <c:pt idx="153">
                  <c:v>3.06</c:v>
                </c:pt>
                <c:pt idx="154">
                  <c:v>3.5199999999999996</c:v>
                </c:pt>
                <c:pt idx="155">
                  <c:v>3.2600000000000007</c:v>
                </c:pt>
                <c:pt idx="156">
                  <c:v>3.04</c:v>
                </c:pt>
                <c:pt idx="157">
                  <c:v>3.06</c:v>
                </c:pt>
                <c:pt idx="158">
                  <c:v>3.04</c:v>
                </c:pt>
                <c:pt idx="159">
                  <c:v>2.72</c:v>
                </c:pt>
                <c:pt idx="160">
                  <c:v>2.92</c:v>
                </c:pt>
                <c:pt idx="161">
                  <c:v>2.8</c:v>
                </c:pt>
                <c:pt idx="162">
                  <c:v>2.34</c:v>
                </c:pt>
                <c:pt idx="163">
                  <c:v>2.1799999999999997</c:v>
                </c:pt>
                <c:pt idx="164">
                  <c:v>2.1399999999999997</c:v>
                </c:pt>
                <c:pt idx="165">
                  <c:v>2.1799999999999997</c:v>
                </c:pt>
                <c:pt idx="166">
                  <c:v>2.2999999999999998</c:v>
                </c:pt>
                <c:pt idx="167">
                  <c:v>2.3999999999999995</c:v>
                </c:pt>
                <c:pt idx="168">
                  <c:v>2.3200000000000003</c:v>
                </c:pt>
                <c:pt idx="169">
                  <c:v>2.16</c:v>
                </c:pt>
                <c:pt idx="170">
                  <c:v>1.92</c:v>
                </c:pt>
                <c:pt idx="171">
                  <c:v>1.7800000000000005</c:v>
                </c:pt>
                <c:pt idx="172">
                  <c:v>1.6800000000000002</c:v>
                </c:pt>
                <c:pt idx="173">
                  <c:v>1.9</c:v>
                </c:pt>
                <c:pt idx="174">
                  <c:v>2.2999999999999998</c:v>
                </c:pt>
                <c:pt idx="175">
                  <c:v>2.2999999999999998</c:v>
                </c:pt>
                <c:pt idx="176">
                  <c:v>2.1399999999999997</c:v>
                </c:pt>
                <c:pt idx="177">
                  <c:v>2.3999999999999995</c:v>
                </c:pt>
                <c:pt idx="178">
                  <c:v>1.8599999999999999</c:v>
                </c:pt>
                <c:pt idx="179">
                  <c:v>1.64</c:v>
                </c:pt>
                <c:pt idx="180">
                  <c:v>1.8</c:v>
                </c:pt>
                <c:pt idx="181">
                  <c:v>2.16</c:v>
                </c:pt>
                <c:pt idx="182">
                  <c:v>2.3000000000000003</c:v>
                </c:pt>
                <c:pt idx="183">
                  <c:v>2.9</c:v>
                </c:pt>
                <c:pt idx="184">
                  <c:v>3.16</c:v>
                </c:pt>
                <c:pt idx="185">
                  <c:v>2.9400000000000004</c:v>
                </c:pt>
                <c:pt idx="186">
                  <c:v>2.54</c:v>
                </c:pt>
                <c:pt idx="187">
                  <c:v>2.34</c:v>
                </c:pt>
                <c:pt idx="188">
                  <c:v>2.2200000000000002</c:v>
                </c:pt>
                <c:pt idx="189">
                  <c:v>2.3199999999999998</c:v>
                </c:pt>
                <c:pt idx="190">
                  <c:v>2.4999999999999996</c:v>
                </c:pt>
                <c:pt idx="191">
                  <c:v>2.8</c:v>
                </c:pt>
                <c:pt idx="192">
                  <c:v>2.62</c:v>
                </c:pt>
                <c:pt idx="193">
                  <c:v>2.54</c:v>
                </c:pt>
                <c:pt idx="194">
                  <c:v>2.7199999999999998</c:v>
                </c:pt>
                <c:pt idx="195">
                  <c:v>2.7199999999999998</c:v>
                </c:pt>
                <c:pt idx="196">
                  <c:v>2.8</c:v>
                </c:pt>
                <c:pt idx="197">
                  <c:v>3.04</c:v>
                </c:pt>
                <c:pt idx="198">
                  <c:v>3.0599999999999996</c:v>
                </c:pt>
                <c:pt idx="199">
                  <c:v>2.5799999999999996</c:v>
                </c:pt>
                <c:pt idx="200">
                  <c:v>2.46</c:v>
                </c:pt>
                <c:pt idx="201">
                  <c:v>2.88</c:v>
                </c:pt>
                <c:pt idx="202">
                  <c:v>3.04</c:v>
                </c:pt>
                <c:pt idx="203">
                  <c:v>3.38</c:v>
                </c:pt>
                <c:pt idx="204">
                  <c:v>3.8199999999999994</c:v>
                </c:pt>
                <c:pt idx="205">
                  <c:v>3.6999999999999993</c:v>
                </c:pt>
                <c:pt idx="206">
                  <c:v>3.3199999999999994</c:v>
                </c:pt>
                <c:pt idx="207">
                  <c:v>3.44</c:v>
                </c:pt>
                <c:pt idx="208">
                  <c:v>3.44</c:v>
                </c:pt>
                <c:pt idx="209">
                  <c:v>3.3</c:v>
                </c:pt>
                <c:pt idx="210">
                  <c:v>3.9400000000000004</c:v>
                </c:pt>
                <c:pt idx="211">
                  <c:v>3.96</c:v>
                </c:pt>
                <c:pt idx="212">
                  <c:v>3.9200000000000004</c:v>
                </c:pt>
                <c:pt idx="213">
                  <c:v>3.94</c:v>
                </c:pt>
                <c:pt idx="214">
                  <c:v>4.0000000000000009</c:v>
                </c:pt>
                <c:pt idx="215">
                  <c:v>3.6400000000000006</c:v>
                </c:pt>
                <c:pt idx="216">
                  <c:v>3.46</c:v>
                </c:pt>
                <c:pt idx="217">
                  <c:v>2.7</c:v>
                </c:pt>
                <c:pt idx="218">
                  <c:v>2.3400000000000003</c:v>
                </c:pt>
                <c:pt idx="219">
                  <c:v>1.8599999999999999</c:v>
                </c:pt>
                <c:pt idx="220">
                  <c:v>1.6</c:v>
                </c:pt>
                <c:pt idx="221">
                  <c:v>1.4</c:v>
                </c:pt>
                <c:pt idx="222">
                  <c:v>1.86</c:v>
                </c:pt>
                <c:pt idx="223">
                  <c:v>1.72</c:v>
                </c:pt>
                <c:pt idx="224">
                  <c:v>1.7400000000000002</c:v>
                </c:pt>
                <c:pt idx="225">
                  <c:v>1.6600000000000001</c:v>
                </c:pt>
                <c:pt idx="226">
                  <c:v>1.86</c:v>
                </c:pt>
                <c:pt idx="227">
                  <c:v>1.7600000000000002</c:v>
                </c:pt>
                <c:pt idx="228">
                  <c:v>1.6</c:v>
                </c:pt>
                <c:pt idx="229">
                  <c:v>1.32</c:v>
                </c:pt>
                <c:pt idx="230">
                  <c:v>1.6</c:v>
                </c:pt>
                <c:pt idx="231">
                  <c:v>1.8</c:v>
                </c:pt>
                <c:pt idx="232">
                  <c:v>1.64</c:v>
                </c:pt>
                <c:pt idx="233">
                  <c:v>1.6800000000000002</c:v>
                </c:pt>
                <c:pt idx="234">
                  <c:v>2.08</c:v>
                </c:pt>
                <c:pt idx="235">
                  <c:v>2.2800000000000002</c:v>
                </c:pt>
                <c:pt idx="236">
                  <c:v>1.9200000000000004</c:v>
                </c:pt>
                <c:pt idx="237">
                  <c:v>1.6800000000000002</c:v>
                </c:pt>
                <c:pt idx="238">
                  <c:v>1.9600000000000002</c:v>
                </c:pt>
                <c:pt idx="239">
                  <c:v>2</c:v>
                </c:pt>
                <c:pt idx="240">
                  <c:v>1.52</c:v>
                </c:pt>
                <c:pt idx="241">
                  <c:v>1.44</c:v>
                </c:pt>
                <c:pt idx="242">
                  <c:v>1.8399999999999999</c:v>
                </c:pt>
                <c:pt idx="243">
                  <c:v>1.8</c:v>
                </c:pt>
                <c:pt idx="244">
                  <c:v>1.3799999999999997</c:v>
                </c:pt>
                <c:pt idx="245">
                  <c:v>1.3599999999999999</c:v>
                </c:pt>
                <c:pt idx="246">
                  <c:v>1.52</c:v>
                </c:pt>
                <c:pt idx="247">
                  <c:v>1.44</c:v>
                </c:pt>
                <c:pt idx="248">
                  <c:v>1.3600000000000003</c:v>
                </c:pt>
                <c:pt idx="249">
                  <c:v>1.3800000000000003</c:v>
                </c:pt>
                <c:pt idx="250">
                  <c:v>1.54</c:v>
                </c:pt>
                <c:pt idx="251">
                  <c:v>1.32</c:v>
                </c:pt>
                <c:pt idx="252">
                  <c:v>1.56</c:v>
                </c:pt>
                <c:pt idx="253">
                  <c:v>1.5</c:v>
                </c:pt>
                <c:pt idx="254">
                  <c:v>1.54</c:v>
                </c:pt>
                <c:pt idx="255">
                  <c:v>1.8200000000000003</c:v>
                </c:pt>
                <c:pt idx="256">
                  <c:v>1.8999999999999997</c:v>
                </c:pt>
                <c:pt idx="257">
                  <c:v>1.7599999999999998</c:v>
                </c:pt>
                <c:pt idx="258">
                  <c:v>1.9199999999999995</c:v>
                </c:pt>
                <c:pt idx="259">
                  <c:v>2.0399999999999996</c:v>
                </c:pt>
                <c:pt idx="260">
                  <c:v>1.64</c:v>
                </c:pt>
                <c:pt idx="261">
                  <c:v>1.64</c:v>
                </c:pt>
                <c:pt idx="262">
                  <c:v>1.44</c:v>
                </c:pt>
                <c:pt idx="263">
                  <c:v>0.86</c:v>
                </c:pt>
                <c:pt idx="264">
                  <c:v>0.85999999999999976</c:v>
                </c:pt>
                <c:pt idx="265">
                  <c:v>1.0999999999999999</c:v>
                </c:pt>
                <c:pt idx="266">
                  <c:v>1.2999999999999998</c:v>
                </c:pt>
                <c:pt idx="267">
                  <c:v>1.4599999999999997</c:v>
                </c:pt>
                <c:pt idx="268">
                  <c:v>2.0599999999999996</c:v>
                </c:pt>
                <c:pt idx="269">
                  <c:v>2.34</c:v>
                </c:pt>
                <c:pt idx="270">
                  <c:v>2.54</c:v>
                </c:pt>
                <c:pt idx="271">
                  <c:v>2.46</c:v>
                </c:pt>
                <c:pt idx="272">
                  <c:v>2.44</c:v>
                </c:pt>
                <c:pt idx="273">
                  <c:v>2.2200000000000002</c:v>
                </c:pt>
                <c:pt idx="274">
                  <c:v>1.8399999999999999</c:v>
                </c:pt>
                <c:pt idx="275">
                  <c:v>1.5399999999999996</c:v>
                </c:pt>
                <c:pt idx="276">
                  <c:v>1.5999999999999996</c:v>
                </c:pt>
                <c:pt idx="277">
                  <c:v>1.2199999999999995</c:v>
                </c:pt>
                <c:pt idx="278">
                  <c:v>1.2399999999999998</c:v>
                </c:pt>
                <c:pt idx="279">
                  <c:v>1.6199999999999997</c:v>
                </c:pt>
                <c:pt idx="280">
                  <c:v>1.5799999999999998</c:v>
                </c:pt>
                <c:pt idx="281">
                  <c:v>1.2599999999999998</c:v>
                </c:pt>
                <c:pt idx="282">
                  <c:v>1.6199999999999999</c:v>
                </c:pt>
                <c:pt idx="283">
                  <c:v>1.2</c:v>
                </c:pt>
                <c:pt idx="284">
                  <c:v>1.2000000000000004</c:v>
                </c:pt>
                <c:pt idx="285">
                  <c:v>1.2800000000000005</c:v>
                </c:pt>
                <c:pt idx="286">
                  <c:v>1.1800000000000006</c:v>
                </c:pt>
                <c:pt idx="287">
                  <c:v>1.2800000000000005</c:v>
                </c:pt>
                <c:pt idx="288">
                  <c:v>1.7800000000000005</c:v>
                </c:pt>
                <c:pt idx="289">
                  <c:v>1.5000000000000002</c:v>
                </c:pt>
                <c:pt idx="290">
                  <c:v>1.1200000000000001</c:v>
                </c:pt>
                <c:pt idx="291">
                  <c:v>1.0799999999999996</c:v>
                </c:pt>
                <c:pt idx="292">
                  <c:v>1.2799999999999998</c:v>
                </c:pt>
                <c:pt idx="293">
                  <c:v>1.8399999999999994</c:v>
                </c:pt>
                <c:pt idx="294">
                  <c:v>2.4799999999999995</c:v>
                </c:pt>
                <c:pt idx="295">
                  <c:v>2.8399999999999994</c:v>
                </c:pt>
                <c:pt idx="296">
                  <c:v>3.44</c:v>
                </c:pt>
                <c:pt idx="297">
                  <c:v>3.12</c:v>
                </c:pt>
                <c:pt idx="298">
                  <c:v>2.64</c:v>
                </c:pt>
                <c:pt idx="299">
                  <c:v>2.1800000000000002</c:v>
                </c:pt>
                <c:pt idx="300">
                  <c:v>2.3199999999999998</c:v>
                </c:pt>
                <c:pt idx="301">
                  <c:v>2.2399999999999998</c:v>
                </c:pt>
                <c:pt idx="302">
                  <c:v>2.1799999999999997</c:v>
                </c:pt>
                <c:pt idx="303">
                  <c:v>1.9399999999999995</c:v>
                </c:pt>
                <c:pt idx="304">
                  <c:v>1.94</c:v>
                </c:pt>
                <c:pt idx="305">
                  <c:v>1.8199999999999996</c:v>
                </c:pt>
                <c:pt idx="306">
                  <c:v>1.5599999999999996</c:v>
                </c:pt>
                <c:pt idx="307">
                  <c:v>1.7199999999999995</c:v>
                </c:pt>
                <c:pt idx="308">
                  <c:v>2.0199999999999996</c:v>
                </c:pt>
                <c:pt idx="309">
                  <c:v>1.7799999999999998</c:v>
                </c:pt>
                <c:pt idx="310">
                  <c:v>1.8199999999999996</c:v>
                </c:pt>
                <c:pt idx="311">
                  <c:v>2.04</c:v>
                </c:pt>
                <c:pt idx="312">
                  <c:v>1.94</c:v>
                </c:pt>
                <c:pt idx="313">
                  <c:v>1.7800000000000005</c:v>
                </c:pt>
                <c:pt idx="314">
                  <c:v>1.5400000000000005</c:v>
                </c:pt>
                <c:pt idx="315">
                  <c:v>1.2400000000000004</c:v>
                </c:pt>
                <c:pt idx="316">
                  <c:v>1.0200000000000007</c:v>
                </c:pt>
                <c:pt idx="317">
                  <c:v>1.2200000000000004</c:v>
                </c:pt>
                <c:pt idx="318">
                  <c:v>1.3200000000000005</c:v>
                </c:pt>
                <c:pt idx="319">
                  <c:v>1.4400000000000004</c:v>
                </c:pt>
                <c:pt idx="320">
                  <c:v>1.6400000000000006</c:v>
                </c:pt>
                <c:pt idx="321">
                  <c:v>1.7600000000000002</c:v>
                </c:pt>
                <c:pt idx="322">
                  <c:v>1.7200000000000002</c:v>
                </c:pt>
                <c:pt idx="323">
                  <c:v>1.6800000000000004</c:v>
                </c:pt>
                <c:pt idx="324">
                  <c:v>1.9200000000000004</c:v>
                </c:pt>
                <c:pt idx="325">
                  <c:v>1.98</c:v>
                </c:pt>
                <c:pt idx="326">
                  <c:v>1.6000000000000003</c:v>
                </c:pt>
                <c:pt idx="327">
                  <c:v>1.4200000000000002</c:v>
                </c:pt>
                <c:pt idx="328">
                  <c:v>1.3399999999999996</c:v>
                </c:pt>
                <c:pt idx="329">
                  <c:v>0.87999999999999989</c:v>
                </c:pt>
                <c:pt idx="330">
                  <c:v>0.71999999999999975</c:v>
                </c:pt>
                <c:pt idx="331">
                  <c:v>0.87999999999999989</c:v>
                </c:pt>
                <c:pt idx="332">
                  <c:v>1.1000000000000001</c:v>
                </c:pt>
                <c:pt idx="333">
                  <c:v>1.32</c:v>
                </c:pt>
                <c:pt idx="334">
                  <c:v>1.8</c:v>
                </c:pt>
                <c:pt idx="335">
                  <c:v>1.8400000000000003</c:v>
                </c:pt>
                <c:pt idx="336">
                  <c:v>2.12</c:v>
                </c:pt>
                <c:pt idx="337">
                  <c:v>2.06</c:v>
                </c:pt>
                <c:pt idx="338">
                  <c:v>1.8399999999999999</c:v>
                </c:pt>
                <c:pt idx="339">
                  <c:v>1.7800000000000005</c:v>
                </c:pt>
                <c:pt idx="340">
                  <c:v>1.9600000000000002</c:v>
                </c:pt>
                <c:pt idx="341">
                  <c:v>1.8999999999999997</c:v>
                </c:pt>
                <c:pt idx="342">
                  <c:v>1.8999999999999997</c:v>
                </c:pt>
                <c:pt idx="343">
                  <c:v>1.3599999999999999</c:v>
                </c:pt>
                <c:pt idx="344">
                  <c:v>1.4399999999999997</c:v>
                </c:pt>
                <c:pt idx="345">
                  <c:v>1.4799999999999998</c:v>
                </c:pt>
                <c:pt idx="346">
                  <c:v>1.5</c:v>
                </c:pt>
                <c:pt idx="347">
                  <c:v>1.46</c:v>
                </c:pt>
                <c:pt idx="348">
                  <c:v>1.8599999999999999</c:v>
                </c:pt>
                <c:pt idx="349">
                  <c:v>1.7</c:v>
                </c:pt>
                <c:pt idx="350">
                  <c:v>1.8</c:v>
                </c:pt>
                <c:pt idx="351">
                  <c:v>1.8</c:v>
                </c:pt>
                <c:pt idx="352">
                  <c:v>1.8399999999999999</c:v>
                </c:pt>
                <c:pt idx="353">
                  <c:v>1.8999999999999997</c:v>
                </c:pt>
                <c:pt idx="354">
                  <c:v>1.8799999999999997</c:v>
                </c:pt>
                <c:pt idx="355">
                  <c:v>1.4</c:v>
                </c:pt>
                <c:pt idx="356">
                  <c:v>1.5799999999999998</c:v>
                </c:pt>
                <c:pt idx="357">
                  <c:v>1.56</c:v>
                </c:pt>
                <c:pt idx="358">
                  <c:v>1.3799999999999997</c:v>
                </c:pt>
                <c:pt idx="359">
                  <c:v>1.4199999999999997</c:v>
                </c:pt>
                <c:pt idx="360">
                  <c:v>1.8199999999999996</c:v>
                </c:pt>
                <c:pt idx="361">
                  <c:v>1.5199999999999994</c:v>
                </c:pt>
                <c:pt idx="362">
                  <c:v>1.1999999999999993</c:v>
                </c:pt>
                <c:pt idx="363">
                  <c:v>1.6799999999999993</c:v>
                </c:pt>
                <c:pt idx="364">
                  <c:v>1.9199999999999995</c:v>
                </c:pt>
                <c:pt idx="365">
                  <c:v>1.9599999999999995</c:v>
                </c:pt>
                <c:pt idx="366">
                  <c:v>2.38</c:v>
                </c:pt>
                <c:pt idx="367">
                  <c:v>2.44</c:v>
                </c:pt>
                <c:pt idx="368">
                  <c:v>2.2000000000000002</c:v>
                </c:pt>
                <c:pt idx="369">
                  <c:v>1.94</c:v>
                </c:pt>
                <c:pt idx="370">
                  <c:v>1.4</c:v>
                </c:pt>
                <c:pt idx="371">
                  <c:v>1.0999999999999999</c:v>
                </c:pt>
                <c:pt idx="372">
                  <c:v>1.3</c:v>
                </c:pt>
                <c:pt idx="373">
                  <c:v>1.48</c:v>
                </c:pt>
                <c:pt idx="374">
                  <c:v>2</c:v>
                </c:pt>
                <c:pt idx="375">
                  <c:v>2.1799999999999997</c:v>
                </c:pt>
                <c:pt idx="376">
                  <c:v>2.2999999999999998</c:v>
                </c:pt>
                <c:pt idx="377">
                  <c:v>2.5200000000000005</c:v>
                </c:pt>
                <c:pt idx="378">
                  <c:v>2.3199999999999998</c:v>
                </c:pt>
                <c:pt idx="379">
                  <c:v>1.78</c:v>
                </c:pt>
                <c:pt idx="380">
                  <c:v>2.1399999999999997</c:v>
                </c:pt>
                <c:pt idx="381">
                  <c:v>1.8799999999999997</c:v>
                </c:pt>
                <c:pt idx="382">
                  <c:v>1.3199999999999998</c:v>
                </c:pt>
                <c:pt idx="383">
                  <c:v>1.5799999999999998</c:v>
                </c:pt>
                <c:pt idx="384">
                  <c:v>1.5599999999999996</c:v>
                </c:pt>
                <c:pt idx="385">
                  <c:v>1.1999999999999997</c:v>
                </c:pt>
                <c:pt idx="386">
                  <c:v>1.5799999999999994</c:v>
                </c:pt>
                <c:pt idx="387">
                  <c:v>2.0199999999999996</c:v>
                </c:pt>
                <c:pt idx="388">
                  <c:v>1.2799999999999996</c:v>
                </c:pt>
                <c:pt idx="389">
                  <c:v>1.4399999999999995</c:v>
                </c:pt>
                <c:pt idx="390">
                  <c:v>1.7999999999999994</c:v>
                </c:pt>
                <c:pt idx="391">
                  <c:v>1.3399999999999994</c:v>
                </c:pt>
                <c:pt idx="392">
                  <c:v>1.4399999999999995</c:v>
                </c:pt>
                <c:pt idx="393">
                  <c:v>1.7399999999999995</c:v>
                </c:pt>
                <c:pt idx="394">
                  <c:v>1.9399999999999995</c:v>
                </c:pt>
                <c:pt idx="395">
                  <c:v>1.94</c:v>
                </c:pt>
                <c:pt idx="396">
                  <c:v>2.12</c:v>
                </c:pt>
                <c:pt idx="397">
                  <c:v>1.6400000000000001</c:v>
                </c:pt>
                <c:pt idx="398">
                  <c:v>1.7200000000000002</c:v>
                </c:pt>
                <c:pt idx="399">
                  <c:v>1.4400000000000006</c:v>
                </c:pt>
                <c:pt idx="400">
                  <c:v>1.2000000000000006</c:v>
                </c:pt>
                <c:pt idx="401">
                  <c:v>1.4400000000000002</c:v>
                </c:pt>
                <c:pt idx="402">
                  <c:v>1.8</c:v>
                </c:pt>
                <c:pt idx="403">
                  <c:v>2.1000000000000005</c:v>
                </c:pt>
                <c:pt idx="404">
                  <c:v>1.9400000000000002</c:v>
                </c:pt>
                <c:pt idx="405">
                  <c:v>2.0200000000000005</c:v>
                </c:pt>
                <c:pt idx="406">
                  <c:v>2.1000000000000005</c:v>
                </c:pt>
                <c:pt idx="407">
                  <c:v>2.180000000000001</c:v>
                </c:pt>
                <c:pt idx="408">
                  <c:v>2.2600000000000007</c:v>
                </c:pt>
                <c:pt idx="409">
                  <c:v>2.7000000000000006</c:v>
                </c:pt>
                <c:pt idx="410">
                  <c:v>2.46</c:v>
                </c:pt>
                <c:pt idx="411">
                  <c:v>2.1</c:v>
                </c:pt>
                <c:pt idx="412">
                  <c:v>2</c:v>
                </c:pt>
                <c:pt idx="413">
                  <c:v>1.7399999999999998</c:v>
                </c:pt>
                <c:pt idx="414">
                  <c:v>1.5199999999999996</c:v>
                </c:pt>
                <c:pt idx="415">
                  <c:v>1.6200000000000003</c:v>
                </c:pt>
                <c:pt idx="416">
                  <c:v>1.4400000000000006</c:v>
                </c:pt>
                <c:pt idx="417">
                  <c:v>1.5600000000000009</c:v>
                </c:pt>
                <c:pt idx="418">
                  <c:v>1.680000000000001</c:v>
                </c:pt>
                <c:pt idx="419">
                  <c:v>1.8200000000000016</c:v>
                </c:pt>
                <c:pt idx="420">
                  <c:v>1.6400000000000012</c:v>
                </c:pt>
                <c:pt idx="421">
                  <c:v>1.7200000000000011</c:v>
                </c:pt>
                <c:pt idx="422">
                  <c:v>1.1000000000000001</c:v>
                </c:pt>
                <c:pt idx="423">
                  <c:v>1.0200000000000002</c:v>
                </c:pt>
                <c:pt idx="424">
                  <c:v>0.8600000000000001</c:v>
                </c:pt>
                <c:pt idx="425">
                  <c:v>1.1200000000000003</c:v>
                </c:pt>
                <c:pt idx="426">
                  <c:v>1.3</c:v>
                </c:pt>
                <c:pt idx="427">
                  <c:v>1.6600000000000008</c:v>
                </c:pt>
                <c:pt idx="428">
                  <c:v>1.6800000000000004</c:v>
                </c:pt>
                <c:pt idx="429">
                  <c:v>1.5400000000000005</c:v>
                </c:pt>
                <c:pt idx="430">
                  <c:v>1.3200000000000003</c:v>
                </c:pt>
                <c:pt idx="431">
                  <c:v>1.3400000000000005</c:v>
                </c:pt>
                <c:pt idx="432">
                  <c:v>1.56</c:v>
                </c:pt>
                <c:pt idx="433">
                  <c:v>1.4</c:v>
                </c:pt>
                <c:pt idx="434">
                  <c:v>1.4600000000000002</c:v>
                </c:pt>
                <c:pt idx="435">
                  <c:v>1.56</c:v>
                </c:pt>
                <c:pt idx="436">
                  <c:v>1.2600000000000002</c:v>
                </c:pt>
                <c:pt idx="437">
                  <c:v>1.06</c:v>
                </c:pt>
                <c:pt idx="438">
                  <c:v>1.2600000000000002</c:v>
                </c:pt>
                <c:pt idx="439">
                  <c:v>1.2200000000000002</c:v>
                </c:pt>
                <c:pt idx="440">
                  <c:v>1.4000000000000008</c:v>
                </c:pt>
                <c:pt idx="441">
                  <c:v>1.5200000000000002</c:v>
                </c:pt>
                <c:pt idx="442">
                  <c:v>1.56</c:v>
                </c:pt>
                <c:pt idx="443">
                  <c:v>1.7600000000000002</c:v>
                </c:pt>
                <c:pt idx="444">
                  <c:v>2.06</c:v>
                </c:pt>
                <c:pt idx="445">
                  <c:v>1.8799999999999997</c:v>
                </c:pt>
                <c:pt idx="446">
                  <c:v>2.04</c:v>
                </c:pt>
                <c:pt idx="447">
                  <c:v>1.9200000000000004</c:v>
                </c:pt>
                <c:pt idx="448">
                  <c:v>1.6600000000000008</c:v>
                </c:pt>
                <c:pt idx="449">
                  <c:v>1.2200000000000011</c:v>
                </c:pt>
                <c:pt idx="450">
                  <c:v>1.0600000000000016</c:v>
                </c:pt>
                <c:pt idx="451">
                  <c:v>0.72000000000000175</c:v>
                </c:pt>
                <c:pt idx="452">
                  <c:v>0.56000000000000161</c:v>
                </c:pt>
                <c:pt idx="453">
                  <c:v>-1.9999999999998862E-2</c:v>
                </c:pt>
                <c:pt idx="454">
                  <c:v>0.12000000000000099</c:v>
                </c:pt>
                <c:pt idx="455">
                  <c:v>8.0000000000000432E-2</c:v>
                </c:pt>
                <c:pt idx="456">
                  <c:v>0.18000000000000044</c:v>
                </c:pt>
                <c:pt idx="457">
                  <c:v>-0.13999999999999985</c:v>
                </c:pt>
                <c:pt idx="458">
                  <c:v>7.999999999999971E-2</c:v>
                </c:pt>
                <c:pt idx="459">
                  <c:v>-0.24000000000000057</c:v>
                </c:pt>
                <c:pt idx="460">
                  <c:v>-0.18000000000000113</c:v>
                </c:pt>
                <c:pt idx="461">
                  <c:v>-0.40000000000000141</c:v>
                </c:pt>
                <c:pt idx="462">
                  <c:v>3.9999999999999147E-2</c:v>
                </c:pt>
                <c:pt idx="463">
                  <c:v>6.0000000000000143E-2</c:v>
                </c:pt>
                <c:pt idx="464">
                  <c:v>-0.1</c:v>
                </c:pt>
                <c:pt idx="465">
                  <c:v>-0.36000000000000015</c:v>
                </c:pt>
                <c:pt idx="466">
                  <c:v>2.0000000000000285E-2</c:v>
                </c:pt>
                <c:pt idx="467">
                  <c:v>3.9999999999999855E-2</c:v>
                </c:pt>
                <c:pt idx="468">
                  <c:v>1.9999999999999574E-2</c:v>
                </c:pt>
                <c:pt idx="469">
                  <c:v>0.46000000000000013</c:v>
                </c:pt>
                <c:pt idx="470">
                  <c:v>0.88000000000000111</c:v>
                </c:pt>
                <c:pt idx="471">
                  <c:v>0.78000000000000047</c:v>
                </c:pt>
                <c:pt idx="472">
                  <c:v>0.64000000000000057</c:v>
                </c:pt>
                <c:pt idx="473">
                  <c:v>1.1000000000000001</c:v>
                </c:pt>
                <c:pt idx="474">
                  <c:v>1.6399999999999992</c:v>
                </c:pt>
                <c:pt idx="475">
                  <c:v>1.6399999999999992</c:v>
                </c:pt>
                <c:pt idx="476">
                  <c:v>1.7000000000000006</c:v>
                </c:pt>
                <c:pt idx="477">
                  <c:v>1.9</c:v>
                </c:pt>
                <c:pt idx="478">
                  <c:v>1.8</c:v>
                </c:pt>
                <c:pt idx="479">
                  <c:v>1.5399999999999998</c:v>
                </c:pt>
                <c:pt idx="480">
                  <c:v>1.3599999999999994</c:v>
                </c:pt>
                <c:pt idx="481">
                  <c:v>1.3999999999999986</c:v>
                </c:pt>
                <c:pt idx="482">
                  <c:v>1.7799999999999989</c:v>
                </c:pt>
                <c:pt idx="483">
                  <c:v>1.7999999999999994</c:v>
                </c:pt>
                <c:pt idx="484">
                  <c:v>1.7399999999999991</c:v>
                </c:pt>
                <c:pt idx="485">
                  <c:v>1.6999999999999993</c:v>
                </c:pt>
                <c:pt idx="486">
                  <c:v>1.7399999999999998</c:v>
                </c:pt>
                <c:pt idx="487">
                  <c:v>1.4799999999999998</c:v>
                </c:pt>
                <c:pt idx="488">
                  <c:v>1.4599999999999995</c:v>
                </c:pt>
                <c:pt idx="489">
                  <c:v>1.5599999999999994</c:v>
                </c:pt>
                <c:pt idx="490">
                  <c:v>2.0599999999999996</c:v>
                </c:pt>
                <c:pt idx="491">
                  <c:v>2.1999999999999993</c:v>
                </c:pt>
                <c:pt idx="492">
                  <c:v>1.9999999999999993</c:v>
                </c:pt>
                <c:pt idx="493">
                  <c:v>1.9600000000000002</c:v>
                </c:pt>
                <c:pt idx="494">
                  <c:v>1.6600000000000001</c:v>
                </c:pt>
                <c:pt idx="495">
                  <c:v>1.3400000000000005</c:v>
                </c:pt>
                <c:pt idx="496">
                  <c:v>1.2399999999999998</c:v>
                </c:pt>
                <c:pt idx="497">
                  <c:v>1.2600000000000002</c:v>
                </c:pt>
                <c:pt idx="498">
                  <c:v>1.3399999999999999</c:v>
                </c:pt>
                <c:pt idx="499">
                  <c:v>1.3200000000000003</c:v>
                </c:pt>
                <c:pt idx="500">
                  <c:v>1.2200000000000002</c:v>
                </c:pt>
                <c:pt idx="501">
                  <c:v>1.3000000000000007</c:v>
                </c:pt>
                <c:pt idx="502">
                  <c:v>1.0600000000000009</c:v>
                </c:pt>
                <c:pt idx="503">
                  <c:v>0.72000000000000031</c:v>
                </c:pt>
                <c:pt idx="504">
                  <c:v>1.0800000000000005</c:v>
                </c:pt>
                <c:pt idx="505">
                  <c:v>1.2200000000000002</c:v>
                </c:pt>
                <c:pt idx="506">
                  <c:v>1.2200000000000002</c:v>
                </c:pt>
                <c:pt idx="507">
                  <c:v>1.2000000000000006</c:v>
                </c:pt>
                <c:pt idx="508">
                  <c:v>1.3000000000000007</c:v>
                </c:pt>
                <c:pt idx="509">
                  <c:v>1.1400000000000012</c:v>
                </c:pt>
                <c:pt idx="510">
                  <c:v>1.0800000000000018</c:v>
                </c:pt>
                <c:pt idx="511">
                  <c:v>1.0600000000000023</c:v>
                </c:pt>
                <c:pt idx="512">
                  <c:v>1.300000000000002</c:v>
                </c:pt>
                <c:pt idx="513">
                  <c:v>1.360000000000003</c:v>
                </c:pt>
                <c:pt idx="514">
                  <c:v>1.1200000000000023</c:v>
                </c:pt>
                <c:pt idx="515">
                  <c:v>1.2000000000000022</c:v>
                </c:pt>
                <c:pt idx="516">
                  <c:v>0.98000000000000187</c:v>
                </c:pt>
                <c:pt idx="517">
                  <c:v>1.2200000000000011</c:v>
                </c:pt>
                <c:pt idx="518">
                  <c:v>1.1800000000000004</c:v>
                </c:pt>
                <c:pt idx="519">
                  <c:v>0.93999999999999984</c:v>
                </c:pt>
                <c:pt idx="520">
                  <c:v>0.89999999999999925</c:v>
                </c:pt>
                <c:pt idx="521">
                  <c:v>1.0199999999999982</c:v>
                </c:pt>
                <c:pt idx="522">
                  <c:v>0.71999999999999886</c:v>
                </c:pt>
                <c:pt idx="523">
                  <c:v>0.49999999999999856</c:v>
                </c:pt>
                <c:pt idx="524">
                  <c:v>0.82000000000000028</c:v>
                </c:pt>
                <c:pt idx="525">
                  <c:v>1.0400000000000005</c:v>
                </c:pt>
                <c:pt idx="526">
                  <c:v>0.88000000000000111</c:v>
                </c:pt>
                <c:pt idx="527">
                  <c:v>0.62000000000000166</c:v>
                </c:pt>
                <c:pt idx="528">
                  <c:v>0.76000000000000223</c:v>
                </c:pt>
                <c:pt idx="529">
                  <c:v>0.7600000000000009</c:v>
                </c:pt>
                <c:pt idx="530">
                  <c:v>0.54000000000000059</c:v>
                </c:pt>
                <c:pt idx="531">
                  <c:v>0.57999999999999974</c:v>
                </c:pt>
                <c:pt idx="532">
                  <c:v>0.55999999999999805</c:v>
                </c:pt>
                <c:pt idx="533">
                  <c:v>0.67999999999999827</c:v>
                </c:pt>
                <c:pt idx="534">
                  <c:v>0.67999999999999827</c:v>
                </c:pt>
                <c:pt idx="535">
                  <c:v>0.77999999999999825</c:v>
                </c:pt>
                <c:pt idx="536">
                  <c:v>0.75999999999999945</c:v>
                </c:pt>
                <c:pt idx="537">
                  <c:v>1.1200000000000003</c:v>
                </c:pt>
                <c:pt idx="538">
                  <c:v>1.1399999999999992</c:v>
                </c:pt>
                <c:pt idx="539">
                  <c:v>1.4</c:v>
                </c:pt>
                <c:pt idx="540">
                  <c:v>1.5</c:v>
                </c:pt>
                <c:pt idx="541">
                  <c:v>1.3</c:v>
                </c:pt>
                <c:pt idx="542">
                  <c:v>1.3599999999999994</c:v>
                </c:pt>
                <c:pt idx="543">
                  <c:v>1.0200000000000002</c:v>
                </c:pt>
                <c:pt idx="544">
                  <c:v>1.0799999999999996</c:v>
                </c:pt>
                <c:pt idx="545">
                  <c:v>1.0400000000000005</c:v>
                </c:pt>
                <c:pt idx="546">
                  <c:v>1.5</c:v>
                </c:pt>
                <c:pt idx="547">
                  <c:v>1.5000000000000013</c:v>
                </c:pt>
                <c:pt idx="548">
                  <c:v>1.8400000000000005</c:v>
                </c:pt>
                <c:pt idx="549">
                  <c:v>1.2200000000000017</c:v>
                </c:pt>
                <c:pt idx="550">
                  <c:v>0.90000000000000147</c:v>
                </c:pt>
                <c:pt idx="551">
                  <c:v>0.62000000000000166</c:v>
                </c:pt>
                <c:pt idx="552">
                  <c:v>0.6</c:v>
                </c:pt>
                <c:pt idx="553">
                  <c:v>0.26000000000000084</c:v>
                </c:pt>
                <c:pt idx="554">
                  <c:v>0.67999999999999972</c:v>
                </c:pt>
                <c:pt idx="555">
                  <c:v>1.0599999999999994</c:v>
                </c:pt>
                <c:pt idx="556">
                  <c:v>1.2200000000000002</c:v>
                </c:pt>
                <c:pt idx="557">
                  <c:v>1.3400000000000005</c:v>
                </c:pt>
                <c:pt idx="558">
                  <c:v>1.4600000000000009</c:v>
                </c:pt>
                <c:pt idx="559">
                  <c:v>1.5</c:v>
                </c:pt>
                <c:pt idx="560">
                  <c:v>1.5199999999999989</c:v>
                </c:pt>
                <c:pt idx="561">
                  <c:v>1.5399999999999991</c:v>
                </c:pt>
                <c:pt idx="562">
                  <c:v>1.5400000000000005</c:v>
                </c:pt>
                <c:pt idx="563">
                  <c:v>2.0799999999999996</c:v>
                </c:pt>
                <c:pt idx="564">
                  <c:v>2.0399999999999991</c:v>
                </c:pt>
                <c:pt idx="565">
                  <c:v>1.9</c:v>
                </c:pt>
                <c:pt idx="566">
                  <c:v>1.5199999999999974</c:v>
                </c:pt>
                <c:pt idx="567">
                  <c:v>1.3799999999999955</c:v>
                </c:pt>
                <c:pt idx="568">
                  <c:v>1.3199999999999974</c:v>
                </c:pt>
                <c:pt idx="569">
                  <c:v>1.3400000000000005</c:v>
                </c:pt>
                <c:pt idx="570">
                  <c:v>1.5</c:v>
                </c:pt>
                <c:pt idx="571">
                  <c:v>2.1600000000000024</c:v>
                </c:pt>
                <c:pt idx="572">
                  <c:v>2.4400000000000035</c:v>
                </c:pt>
                <c:pt idx="573">
                  <c:v>2.2000000000000002</c:v>
                </c:pt>
                <c:pt idx="574">
                  <c:v>2.2599999999999967</c:v>
                </c:pt>
                <c:pt idx="575">
                  <c:v>2.339999999999995</c:v>
                </c:pt>
                <c:pt idx="576">
                  <c:v>2.3199999999999958</c:v>
                </c:pt>
                <c:pt idx="577">
                  <c:v>2.1599999999999966</c:v>
                </c:pt>
                <c:pt idx="578">
                  <c:v>2.1999999999999971</c:v>
                </c:pt>
                <c:pt idx="579">
                  <c:v>2.5199999999999987</c:v>
                </c:pt>
                <c:pt idx="580">
                  <c:v>2.5</c:v>
                </c:pt>
                <c:pt idx="581">
                  <c:v>2.1999999999999971</c:v>
                </c:pt>
                <c:pt idx="582">
                  <c:v>2.4599999999999964</c:v>
                </c:pt>
                <c:pt idx="583">
                  <c:v>2.2799999999999985</c:v>
                </c:pt>
                <c:pt idx="584">
                  <c:v>2.2199999999999989</c:v>
                </c:pt>
                <c:pt idx="585">
                  <c:v>2.2599999999999993</c:v>
                </c:pt>
                <c:pt idx="586">
                  <c:v>2.2000000000000002</c:v>
                </c:pt>
                <c:pt idx="587">
                  <c:v>2.0399999999999978</c:v>
                </c:pt>
                <c:pt idx="588">
                  <c:v>2.3799999999999981</c:v>
                </c:pt>
                <c:pt idx="589">
                  <c:v>2.2799999999999985</c:v>
                </c:pt>
                <c:pt idx="590">
                  <c:v>1.8799999999999983</c:v>
                </c:pt>
                <c:pt idx="591">
                  <c:v>1.7399999999999978</c:v>
                </c:pt>
                <c:pt idx="592">
                  <c:v>1.9799999999999982</c:v>
                </c:pt>
                <c:pt idx="593">
                  <c:v>1.9999999999999971</c:v>
                </c:pt>
                <c:pt idx="594">
                  <c:v>1.6799999999999955</c:v>
                </c:pt>
                <c:pt idx="595">
                  <c:v>2.1599999999999966</c:v>
                </c:pt>
                <c:pt idx="596">
                  <c:v>2.4399999999999977</c:v>
                </c:pt>
                <c:pt idx="597">
                  <c:v>2.6400000000000006</c:v>
                </c:pt>
                <c:pt idx="598">
                  <c:v>2.4600000000000022</c:v>
                </c:pt>
                <c:pt idx="599">
                  <c:v>3.0400000000000036</c:v>
                </c:pt>
                <c:pt idx="600">
                  <c:v>2.7400000000000033</c:v>
                </c:pt>
                <c:pt idx="601">
                  <c:v>2.7800000000000038</c:v>
                </c:pt>
                <c:pt idx="602">
                  <c:v>2.5600000000000023</c:v>
                </c:pt>
                <c:pt idx="603">
                  <c:v>2.9599999999999995</c:v>
                </c:pt>
                <c:pt idx="604">
                  <c:v>2.6200000000000019</c:v>
                </c:pt>
                <c:pt idx="605">
                  <c:v>2.4800000000000013</c:v>
                </c:pt>
                <c:pt idx="606">
                  <c:v>2.3800000000000012</c:v>
                </c:pt>
                <c:pt idx="607">
                  <c:v>2.0600000000000023</c:v>
                </c:pt>
                <c:pt idx="608">
                  <c:v>1.8400000000000034</c:v>
                </c:pt>
                <c:pt idx="609">
                  <c:v>1.9</c:v>
                </c:pt>
                <c:pt idx="610">
                  <c:v>2.2000000000000002</c:v>
                </c:pt>
                <c:pt idx="611">
                  <c:v>2.2999999999999998</c:v>
                </c:pt>
                <c:pt idx="612">
                  <c:v>2.1799999999999984</c:v>
                </c:pt>
                <c:pt idx="613">
                  <c:v>1.9799999999999998</c:v>
                </c:pt>
                <c:pt idx="614">
                  <c:v>2.0799999999999996</c:v>
                </c:pt>
                <c:pt idx="615">
                  <c:v>1.8400000000000005</c:v>
                </c:pt>
                <c:pt idx="616">
                  <c:v>1.9200000000000004</c:v>
                </c:pt>
                <c:pt idx="617">
                  <c:v>2.0600000000000009</c:v>
                </c:pt>
                <c:pt idx="618">
                  <c:v>2.4400000000000004</c:v>
                </c:pt>
                <c:pt idx="619">
                  <c:v>2.180000000000001</c:v>
                </c:pt>
                <c:pt idx="620">
                  <c:v>2.080000000000001</c:v>
                </c:pt>
                <c:pt idx="621">
                  <c:v>1.6000000000000014</c:v>
                </c:pt>
                <c:pt idx="622">
                  <c:v>1.8000000000000014</c:v>
                </c:pt>
                <c:pt idx="623">
                  <c:v>1.3799999999999997</c:v>
                </c:pt>
                <c:pt idx="624">
                  <c:v>1.3400000000000005</c:v>
                </c:pt>
                <c:pt idx="625">
                  <c:v>1.5999999999999985</c:v>
                </c:pt>
                <c:pt idx="626">
                  <c:v>2.3199999999999976</c:v>
                </c:pt>
                <c:pt idx="627">
                  <c:v>2.4199999999999973</c:v>
                </c:pt>
                <c:pt idx="628">
                  <c:v>2.5799999999999983</c:v>
                </c:pt>
                <c:pt idx="629">
                  <c:v>2.8999999999999972</c:v>
                </c:pt>
                <c:pt idx="630">
                  <c:v>2.6999999999999971</c:v>
                </c:pt>
                <c:pt idx="631">
                  <c:v>2.2399999999999993</c:v>
                </c:pt>
                <c:pt idx="632">
                  <c:v>2.1</c:v>
                </c:pt>
                <c:pt idx="633">
                  <c:v>2.0399999999999991</c:v>
                </c:pt>
                <c:pt idx="634">
                  <c:v>1.6399999999999992</c:v>
                </c:pt>
                <c:pt idx="635">
                  <c:v>1.5199999999999989</c:v>
                </c:pt>
                <c:pt idx="636">
                  <c:v>1.4999999999999987</c:v>
                </c:pt>
                <c:pt idx="637">
                  <c:v>1.1799999999999997</c:v>
                </c:pt>
                <c:pt idx="638">
                  <c:v>1</c:v>
                </c:pt>
                <c:pt idx="639">
                  <c:v>1.4600000000000009</c:v>
                </c:pt>
                <c:pt idx="640">
                  <c:v>1.9400000000000035</c:v>
                </c:pt>
                <c:pt idx="641">
                  <c:v>1.8800000000000026</c:v>
                </c:pt>
                <c:pt idx="642">
                  <c:v>2.1600000000000024</c:v>
                </c:pt>
                <c:pt idx="643">
                  <c:v>2.5800000000000027</c:v>
                </c:pt>
                <c:pt idx="644">
                  <c:v>2.6400000000000019</c:v>
                </c:pt>
                <c:pt idx="645">
                  <c:v>2.4600000000000009</c:v>
                </c:pt>
                <c:pt idx="646">
                  <c:v>2.5</c:v>
                </c:pt>
                <c:pt idx="647">
                  <c:v>2.4799999999999982</c:v>
                </c:pt>
                <c:pt idx="648">
                  <c:v>2.1799999999999984</c:v>
                </c:pt>
                <c:pt idx="649">
                  <c:v>1.7799999999999998</c:v>
                </c:pt>
                <c:pt idx="650">
                  <c:v>1.8</c:v>
                </c:pt>
                <c:pt idx="651">
                  <c:v>1.6400000000000006</c:v>
                </c:pt>
                <c:pt idx="652">
                  <c:v>1.4200000000000004</c:v>
                </c:pt>
                <c:pt idx="653">
                  <c:v>1.1599999999999995</c:v>
                </c:pt>
                <c:pt idx="654">
                  <c:v>1.0799999999999996</c:v>
                </c:pt>
                <c:pt idx="655">
                  <c:v>1.1999999999999986</c:v>
                </c:pt>
                <c:pt idx="656">
                  <c:v>1.2199999999999975</c:v>
                </c:pt>
                <c:pt idx="657">
                  <c:v>1.4199999999999988</c:v>
                </c:pt>
                <c:pt idx="658">
                  <c:v>1.4399999999999991</c:v>
                </c:pt>
                <c:pt idx="659">
                  <c:v>1.6999999999999986</c:v>
                </c:pt>
                <c:pt idx="660">
                  <c:v>1.2799999999999983</c:v>
                </c:pt>
                <c:pt idx="661">
                  <c:v>1.6999999999999986</c:v>
                </c:pt>
                <c:pt idx="662">
                  <c:v>1.6199999999999988</c:v>
                </c:pt>
                <c:pt idx="663">
                  <c:v>2.0599999999999996</c:v>
                </c:pt>
                <c:pt idx="664">
                  <c:v>1.7799999999999983</c:v>
                </c:pt>
                <c:pt idx="665">
                  <c:v>1.9999999999999987</c:v>
                </c:pt>
                <c:pt idx="666">
                  <c:v>1.319999999999999</c:v>
                </c:pt>
                <c:pt idx="667">
                  <c:v>1.2399999999999962</c:v>
                </c:pt>
                <c:pt idx="668">
                  <c:v>1.1199999999999974</c:v>
                </c:pt>
                <c:pt idx="669">
                  <c:v>0.99999999999999856</c:v>
                </c:pt>
                <c:pt idx="670">
                  <c:v>1.0399999999999991</c:v>
                </c:pt>
                <c:pt idx="671">
                  <c:v>1.3400000000000005</c:v>
                </c:pt>
                <c:pt idx="672">
                  <c:v>1.2400000000000007</c:v>
                </c:pt>
                <c:pt idx="673">
                  <c:v>1.319999999999999</c:v>
                </c:pt>
                <c:pt idx="674">
                  <c:v>1.3399999999999976</c:v>
                </c:pt>
                <c:pt idx="675">
                  <c:v>1.259999999999998</c:v>
                </c:pt>
                <c:pt idx="676">
                  <c:v>1.2799999999999969</c:v>
                </c:pt>
                <c:pt idx="677">
                  <c:v>1.0199999999999989</c:v>
                </c:pt>
                <c:pt idx="678">
                  <c:v>0.95999999999999941</c:v>
                </c:pt>
                <c:pt idx="679">
                  <c:v>0.92000000000000026</c:v>
                </c:pt>
                <c:pt idx="680">
                  <c:v>0.62000000000000033</c:v>
                </c:pt>
                <c:pt idx="681">
                  <c:v>0.56000000000000083</c:v>
                </c:pt>
                <c:pt idx="682">
                  <c:v>0.9600000000000023</c:v>
                </c:pt>
                <c:pt idx="683">
                  <c:v>0.56000000000000227</c:v>
                </c:pt>
                <c:pt idx="684">
                  <c:v>0.62000000000000033</c:v>
                </c:pt>
                <c:pt idx="685">
                  <c:v>0.7</c:v>
                </c:pt>
                <c:pt idx="686">
                  <c:v>0.4799999999999997</c:v>
                </c:pt>
                <c:pt idx="687">
                  <c:v>0.35999999999999799</c:v>
                </c:pt>
                <c:pt idx="688">
                  <c:v>0.31999999999999745</c:v>
                </c:pt>
                <c:pt idx="689">
                  <c:v>0.39999999999999858</c:v>
                </c:pt>
                <c:pt idx="690">
                  <c:v>0.39999999999999858</c:v>
                </c:pt>
                <c:pt idx="691">
                  <c:v>0.4799999999999997</c:v>
                </c:pt>
                <c:pt idx="692">
                  <c:v>0.3</c:v>
                </c:pt>
                <c:pt idx="693">
                  <c:v>0.36000000000000087</c:v>
                </c:pt>
                <c:pt idx="694">
                  <c:v>0.56000000000000083</c:v>
                </c:pt>
                <c:pt idx="695">
                  <c:v>0.20000000000000143</c:v>
                </c:pt>
                <c:pt idx="696">
                  <c:v>0.33999999999999914</c:v>
                </c:pt>
                <c:pt idx="697">
                  <c:v>0.13999999999999915</c:v>
                </c:pt>
                <c:pt idx="698">
                  <c:v>5.9999999999998013E-2</c:v>
                </c:pt>
                <c:pt idx="699">
                  <c:v>-0.58000000000000118</c:v>
                </c:pt>
                <c:pt idx="700">
                  <c:v>-0.32000000000000173</c:v>
                </c:pt>
                <c:pt idx="701">
                  <c:v>-0.60000000000000142</c:v>
                </c:pt>
                <c:pt idx="702">
                  <c:v>-0.24000000000000341</c:v>
                </c:pt>
                <c:pt idx="703">
                  <c:v>-0.14000000000000198</c:v>
                </c:pt>
                <c:pt idx="704">
                  <c:v>0.13999999999999774</c:v>
                </c:pt>
                <c:pt idx="705">
                  <c:v>0.31999999999999745</c:v>
                </c:pt>
                <c:pt idx="706">
                  <c:v>0.67999999999999827</c:v>
                </c:pt>
                <c:pt idx="707">
                  <c:v>0.9</c:v>
                </c:pt>
                <c:pt idx="708">
                  <c:v>1.0200000000000002</c:v>
                </c:pt>
                <c:pt idx="709">
                  <c:v>0.74000000000000055</c:v>
                </c:pt>
                <c:pt idx="710">
                  <c:v>0.66000000000000225</c:v>
                </c:pt>
                <c:pt idx="711">
                  <c:v>0.36000000000000226</c:v>
                </c:pt>
                <c:pt idx="712">
                  <c:v>2.8421709430404009E-15</c:v>
                </c:pt>
                <c:pt idx="713">
                  <c:v>0.16000000000000086</c:v>
                </c:pt>
                <c:pt idx="714">
                  <c:v>0.38000000000000111</c:v>
                </c:pt>
                <c:pt idx="715">
                  <c:v>0.45999999999999941</c:v>
                </c:pt>
                <c:pt idx="716">
                  <c:v>0.61999999999999889</c:v>
                </c:pt>
                <c:pt idx="717">
                  <c:v>0.67999999999999827</c:v>
                </c:pt>
                <c:pt idx="718">
                  <c:v>0.35999999999999943</c:v>
                </c:pt>
                <c:pt idx="719">
                  <c:v>0.81999999999999884</c:v>
                </c:pt>
                <c:pt idx="720">
                  <c:v>0.7</c:v>
                </c:pt>
                <c:pt idx="721">
                  <c:v>0.48000000000000115</c:v>
                </c:pt>
                <c:pt idx="722">
                  <c:v>0.52000000000000024</c:v>
                </c:pt>
                <c:pt idx="723">
                  <c:v>0.7000000000000014</c:v>
                </c:pt>
                <c:pt idx="724">
                  <c:v>0.24000000000000057</c:v>
                </c:pt>
                <c:pt idx="725">
                  <c:v>0.27999999999999831</c:v>
                </c:pt>
                <c:pt idx="726">
                  <c:v>0.35999999999999799</c:v>
                </c:pt>
                <c:pt idx="727">
                  <c:v>0.64000000000000057</c:v>
                </c:pt>
                <c:pt idx="728">
                  <c:v>0.26000000000000084</c:v>
                </c:pt>
                <c:pt idx="729">
                  <c:v>0.24000000000000057</c:v>
                </c:pt>
                <c:pt idx="730">
                  <c:v>0.38000000000000256</c:v>
                </c:pt>
                <c:pt idx="731">
                  <c:v>0.64000000000000201</c:v>
                </c:pt>
                <c:pt idx="732">
                  <c:v>0.28000000000000114</c:v>
                </c:pt>
                <c:pt idx="733">
                  <c:v>0.63999999999999913</c:v>
                </c:pt>
                <c:pt idx="734">
                  <c:v>0.80000000000000138</c:v>
                </c:pt>
                <c:pt idx="735">
                  <c:v>0.52000000000000168</c:v>
                </c:pt>
                <c:pt idx="736">
                  <c:v>0.34000000000000197</c:v>
                </c:pt>
                <c:pt idx="737">
                  <c:v>0.32000000000000028</c:v>
                </c:pt>
                <c:pt idx="738">
                  <c:v>0.40000000000000141</c:v>
                </c:pt>
                <c:pt idx="739">
                  <c:v>0.55999999999999939</c:v>
                </c:pt>
                <c:pt idx="740">
                  <c:v>0.53999999999999915</c:v>
                </c:pt>
                <c:pt idx="741">
                  <c:v>0.94000000000000061</c:v>
                </c:pt>
                <c:pt idx="742">
                  <c:v>0.78000000000000258</c:v>
                </c:pt>
                <c:pt idx="743">
                  <c:v>0.44000000000000339</c:v>
                </c:pt>
                <c:pt idx="744">
                  <c:v>0.10000000000000427</c:v>
                </c:pt>
                <c:pt idx="745">
                  <c:v>0.16000000000000228</c:v>
                </c:pt>
                <c:pt idx="746">
                  <c:v>-7.999999999999971E-2</c:v>
                </c:pt>
                <c:pt idx="747">
                  <c:v>-0.20000000000000143</c:v>
                </c:pt>
                <c:pt idx="748">
                  <c:v>0.2399999999999963</c:v>
                </c:pt>
                <c:pt idx="749">
                  <c:v>0.3799999999999969</c:v>
                </c:pt>
                <c:pt idx="750">
                  <c:v>0.2999999999999986</c:v>
                </c:pt>
                <c:pt idx="751">
                  <c:v>0.39999999999999858</c:v>
                </c:pt>
                <c:pt idx="752">
                  <c:v>1.1399999999999992</c:v>
                </c:pt>
                <c:pt idx="753">
                  <c:v>0.98000000000000109</c:v>
                </c:pt>
                <c:pt idx="754">
                  <c:v>0.94000000000000061</c:v>
                </c:pt>
                <c:pt idx="755">
                  <c:v>1.5800000000000012</c:v>
                </c:pt>
                <c:pt idx="756">
                  <c:v>1.7400000000000007</c:v>
                </c:pt>
                <c:pt idx="757">
                  <c:v>1.7799999999999998</c:v>
                </c:pt>
                <c:pt idx="758">
                  <c:v>1.7999999999999985</c:v>
                </c:pt>
                <c:pt idx="759">
                  <c:v>1.7999999999999985</c:v>
                </c:pt>
                <c:pt idx="760">
                  <c:v>1.6399999999999992</c:v>
                </c:pt>
                <c:pt idx="761">
                  <c:v>1.5200000000000002</c:v>
                </c:pt>
                <c:pt idx="762">
                  <c:v>0.98000000000000109</c:v>
                </c:pt>
                <c:pt idx="763">
                  <c:v>0.98000000000000109</c:v>
                </c:pt>
                <c:pt idx="764">
                  <c:v>1.1200000000000003</c:v>
                </c:pt>
                <c:pt idx="765">
                  <c:v>0.91999999999999882</c:v>
                </c:pt>
                <c:pt idx="766">
                  <c:v>0.65999999999999803</c:v>
                </c:pt>
                <c:pt idx="767">
                  <c:v>0.89999999999999858</c:v>
                </c:pt>
                <c:pt idx="768">
                  <c:v>0.69999999999999862</c:v>
                </c:pt>
                <c:pt idx="769">
                  <c:v>0.87999999999999967</c:v>
                </c:pt>
                <c:pt idx="770">
                  <c:v>0.61999999999999889</c:v>
                </c:pt>
                <c:pt idx="771">
                  <c:v>0.95999999999999941</c:v>
                </c:pt>
                <c:pt idx="772">
                  <c:v>0.61999999999999889</c:v>
                </c:pt>
                <c:pt idx="773">
                  <c:v>0.8</c:v>
                </c:pt>
                <c:pt idx="774">
                  <c:v>0.7</c:v>
                </c:pt>
                <c:pt idx="775">
                  <c:v>0.98000000000000109</c:v>
                </c:pt>
                <c:pt idx="776">
                  <c:v>0.80000000000000138</c:v>
                </c:pt>
                <c:pt idx="777">
                  <c:v>1.1400000000000019</c:v>
                </c:pt>
                <c:pt idx="778">
                  <c:v>0.92000000000000026</c:v>
                </c:pt>
                <c:pt idx="779">
                  <c:v>0.96000000000000085</c:v>
                </c:pt>
                <c:pt idx="780">
                  <c:v>1.2600000000000009</c:v>
                </c:pt>
                <c:pt idx="781">
                  <c:v>1.3400000000000005</c:v>
                </c:pt>
                <c:pt idx="782">
                  <c:v>1.4200000000000004</c:v>
                </c:pt>
                <c:pt idx="783">
                  <c:v>1.8400000000000005</c:v>
                </c:pt>
                <c:pt idx="784">
                  <c:v>1.6600000000000008</c:v>
                </c:pt>
                <c:pt idx="785">
                  <c:v>1.3400000000000005</c:v>
                </c:pt>
                <c:pt idx="786">
                  <c:v>1.1600000000000008</c:v>
                </c:pt>
                <c:pt idx="787">
                  <c:v>1.5000000000000013</c:v>
                </c:pt>
                <c:pt idx="788">
                  <c:v>1.4400000000000006</c:v>
                </c:pt>
                <c:pt idx="789">
                  <c:v>1.6399999999999992</c:v>
                </c:pt>
                <c:pt idx="790">
                  <c:v>1.6799999999999984</c:v>
                </c:pt>
                <c:pt idx="791">
                  <c:v>1.4399999999999977</c:v>
                </c:pt>
                <c:pt idx="792">
                  <c:v>1.1599999999999966</c:v>
                </c:pt>
                <c:pt idx="793">
                  <c:v>0.95999999999999797</c:v>
                </c:pt>
                <c:pt idx="794">
                  <c:v>0.87999999999999834</c:v>
                </c:pt>
                <c:pt idx="795">
                  <c:v>0.75999999999999945</c:v>
                </c:pt>
                <c:pt idx="796">
                  <c:v>1.1799999999999997</c:v>
                </c:pt>
                <c:pt idx="797">
                  <c:v>1.1599999999999995</c:v>
                </c:pt>
                <c:pt idx="798">
                  <c:v>1.6199999999999988</c:v>
                </c:pt>
                <c:pt idx="799">
                  <c:v>1.4799999999999982</c:v>
                </c:pt>
                <c:pt idx="800">
                  <c:v>1.319999999999999</c:v>
                </c:pt>
                <c:pt idx="801">
                  <c:v>1.2</c:v>
                </c:pt>
                <c:pt idx="802">
                  <c:v>0.7600000000000009</c:v>
                </c:pt>
                <c:pt idx="803">
                  <c:v>0.44000000000000056</c:v>
                </c:pt>
                <c:pt idx="804">
                  <c:v>0.62000000000000033</c:v>
                </c:pt>
                <c:pt idx="805">
                  <c:v>0.9</c:v>
                </c:pt>
                <c:pt idx="806">
                  <c:v>1.0599999999999994</c:v>
                </c:pt>
                <c:pt idx="807">
                  <c:v>1.459999999999998</c:v>
                </c:pt>
                <c:pt idx="808">
                  <c:v>1.5199999999999989</c:v>
                </c:pt>
                <c:pt idx="809">
                  <c:v>1.5799999999999996</c:v>
                </c:pt>
                <c:pt idx="810">
                  <c:v>1.6200000000000003</c:v>
                </c:pt>
                <c:pt idx="811">
                  <c:v>1.7199999999999989</c:v>
                </c:pt>
                <c:pt idx="812">
                  <c:v>2</c:v>
                </c:pt>
                <c:pt idx="813">
                  <c:v>1.6200000000000003</c:v>
                </c:pt>
                <c:pt idx="814">
                  <c:v>1.5799999999999996</c:v>
                </c:pt>
                <c:pt idx="815">
                  <c:v>1.6999999999999986</c:v>
                </c:pt>
                <c:pt idx="816">
                  <c:v>1.3599999999999994</c:v>
                </c:pt>
                <c:pt idx="817">
                  <c:v>1</c:v>
                </c:pt>
                <c:pt idx="818">
                  <c:v>1.3200000000000003</c:v>
                </c:pt>
                <c:pt idx="819">
                  <c:v>1.4000000000000015</c:v>
                </c:pt>
                <c:pt idx="820">
                  <c:v>1.2800000000000025</c:v>
                </c:pt>
                <c:pt idx="821">
                  <c:v>1.8800000000000026</c:v>
                </c:pt>
                <c:pt idx="822">
                  <c:v>2.400000000000003</c:v>
                </c:pt>
                <c:pt idx="823">
                  <c:v>2.3600000000000021</c:v>
                </c:pt>
                <c:pt idx="824">
                  <c:v>2.2800000000000011</c:v>
                </c:pt>
                <c:pt idx="825">
                  <c:v>2.2800000000000011</c:v>
                </c:pt>
                <c:pt idx="826">
                  <c:v>1.8200000000000016</c:v>
                </c:pt>
                <c:pt idx="827">
                  <c:v>1.4000000000000015</c:v>
                </c:pt>
                <c:pt idx="828">
                  <c:v>1.7800000000000011</c:v>
                </c:pt>
                <c:pt idx="829">
                  <c:v>1.8400000000000005</c:v>
                </c:pt>
                <c:pt idx="830">
                  <c:v>1.6</c:v>
                </c:pt>
                <c:pt idx="831">
                  <c:v>1.8799999999999997</c:v>
                </c:pt>
                <c:pt idx="832">
                  <c:v>1.7799999999999998</c:v>
                </c:pt>
                <c:pt idx="833">
                  <c:v>1.6</c:v>
                </c:pt>
                <c:pt idx="834">
                  <c:v>1.8600000000000008</c:v>
                </c:pt>
                <c:pt idx="835">
                  <c:v>1.9000000000000015</c:v>
                </c:pt>
                <c:pt idx="836">
                  <c:v>2.0800000000000027</c:v>
                </c:pt>
                <c:pt idx="837">
                  <c:v>2.3200000000000016</c:v>
                </c:pt>
                <c:pt idx="838">
                  <c:v>2.660000000000001</c:v>
                </c:pt>
                <c:pt idx="839">
                  <c:v>2.6000000000000014</c:v>
                </c:pt>
                <c:pt idx="840">
                  <c:v>2.8600000000000003</c:v>
                </c:pt>
                <c:pt idx="841">
                  <c:v>2.7399999999999998</c:v>
                </c:pt>
                <c:pt idx="842">
                  <c:v>2.7399999999999998</c:v>
                </c:pt>
                <c:pt idx="843">
                  <c:v>2.620000000000001</c:v>
                </c:pt>
                <c:pt idx="844">
                  <c:v>2.44</c:v>
                </c:pt>
                <c:pt idx="845">
                  <c:v>2.3000000000000007</c:v>
                </c:pt>
                <c:pt idx="846">
                  <c:v>1.8199999999999996</c:v>
                </c:pt>
                <c:pt idx="847">
                  <c:v>1.5399999999999998</c:v>
                </c:pt>
                <c:pt idx="848">
                  <c:v>1.1599999999999988</c:v>
                </c:pt>
                <c:pt idx="849">
                  <c:v>1.0599999999999994</c:v>
                </c:pt>
                <c:pt idx="850">
                  <c:v>1.2399999999999991</c:v>
                </c:pt>
                <c:pt idx="851">
                  <c:v>1.5399999999999998</c:v>
                </c:pt>
                <c:pt idx="852">
                  <c:v>1.8800000000000003</c:v>
                </c:pt>
                <c:pt idx="853">
                  <c:v>2.1800000000000019</c:v>
                </c:pt>
                <c:pt idx="854">
                  <c:v>2.280000000000002</c:v>
                </c:pt>
                <c:pt idx="855">
                  <c:v>2.4200000000000017</c:v>
                </c:pt>
                <c:pt idx="856">
                  <c:v>2.2800000000000011</c:v>
                </c:pt>
                <c:pt idx="857">
                  <c:v>2.2600000000000002</c:v>
                </c:pt>
                <c:pt idx="858">
                  <c:v>1.8199999999999996</c:v>
                </c:pt>
                <c:pt idx="859">
                  <c:v>2.04</c:v>
                </c:pt>
                <c:pt idx="860">
                  <c:v>1.6599999999999995</c:v>
                </c:pt>
                <c:pt idx="861">
                  <c:v>1.4999999999999993</c:v>
                </c:pt>
                <c:pt idx="862">
                  <c:v>1.2799999999999998</c:v>
                </c:pt>
                <c:pt idx="863">
                  <c:v>1.4199999999999995</c:v>
                </c:pt>
                <c:pt idx="864">
                  <c:v>1.1999999999999993</c:v>
                </c:pt>
                <c:pt idx="865">
                  <c:v>1.56</c:v>
                </c:pt>
                <c:pt idx="866">
                  <c:v>1.6800000000000004</c:v>
                </c:pt>
                <c:pt idx="867">
                  <c:v>1.6200000000000003</c:v>
                </c:pt>
                <c:pt idx="868">
                  <c:v>1.6</c:v>
                </c:pt>
                <c:pt idx="869">
                  <c:v>1.2400000000000007</c:v>
                </c:pt>
                <c:pt idx="870">
                  <c:v>0.91999999999999993</c:v>
                </c:pt>
                <c:pt idx="871">
                  <c:v>1</c:v>
                </c:pt>
                <c:pt idx="872">
                  <c:v>0.97999999999999976</c:v>
                </c:pt>
                <c:pt idx="873">
                  <c:v>0.52000000000000024</c:v>
                </c:pt>
                <c:pt idx="874">
                  <c:v>0.76000000000000012</c:v>
                </c:pt>
                <c:pt idx="875">
                  <c:v>0.82</c:v>
                </c:pt>
                <c:pt idx="876">
                  <c:v>0.77999999999999969</c:v>
                </c:pt>
                <c:pt idx="877">
                  <c:v>0.50000000000000033</c:v>
                </c:pt>
                <c:pt idx="878">
                  <c:v>0.77999999999999969</c:v>
                </c:pt>
                <c:pt idx="879">
                  <c:v>0.75999999999999945</c:v>
                </c:pt>
                <c:pt idx="880">
                  <c:v>0.8</c:v>
                </c:pt>
                <c:pt idx="881">
                  <c:v>0.43999999999999984</c:v>
                </c:pt>
                <c:pt idx="882">
                  <c:v>0.89999999999999925</c:v>
                </c:pt>
                <c:pt idx="883">
                  <c:v>0.95999999999999974</c:v>
                </c:pt>
                <c:pt idx="884">
                  <c:v>0.99999999999999967</c:v>
                </c:pt>
                <c:pt idx="885">
                  <c:v>1.1799999999999993</c:v>
                </c:pt>
                <c:pt idx="886">
                  <c:v>1.4199999999999995</c:v>
                </c:pt>
                <c:pt idx="887">
                  <c:v>1.22</c:v>
                </c:pt>
                <c:pt idx="888">
                  <c:v>1.1199999999999997</c:v>
                </c:pt>
                <c:pt idx="889">
                  <c:v>1.1199999999999997</c:v>
                </c:pt>
                <c:pt idx="890">
                  <c:v>0.77999999999999969</c:v>
                </c:pt>
                <c:pt idx="891">
                  <c:v>0.63999999999999946</c:v>
                </c:pt>
                <c:pt idx="892">
                  <c:v>0.7199999999999992</c:v>
                </c:pt>
                <c:pt idx="893">
                  <c:v>0.61999999999999889</c:v>
                </c:pt>
                <c:pt idx="894">
                  <c:v>0.65999999999999948</c:v>
                </c:pt>
                <c:pt idx="895">
                  <c:v>0.57999999999999974</c:v>
                </c:pt>
                <c:pt idx="896">
                  <c:v>0.76000000000000012</c:v>
                </c:pt>
                <c:pt idx="897">
                  <c:v>0.7</c:v>
                </c:pt>
                <c:pt idx="898">
                  <c:v>0.76000000000000012</c:v>
                </c:pt>
                <c:pt idx="899">
                  <c:v>0.15999999999999942</c:v>
                </c:pt>
                <c:pt idx="900">
                  <c:v>0.45999999999999874</c:v>
                </c:pt>
                <c:pt idx="901">
                  <c:v>0.43999999999999845</c:v>
                </c:pt>
                <c:pt idx="902">
                  <c:v>-2.0000000000001704E-2</c:v>
                </c:pt>
                <c:pt idx="903">
                  <c:v>0.11999999999999886</c:v>
                </c:pt>
                <c:pt idx="904">
                  <c:v>0.21999999999999886</c:v>
                </c:pt>
                <c:pt idx="905">
                  <c:v>-0.10000000000000071</c:v>
                </c:pt>
                <c:pt idx="906">
                  <c:v>-6.0000000000000143E-2</c:v>
                </c:pt>
                <c:pt idx="907">
                  <c:v>0.38000000000000045</c:v>
                </c:pt>
                <c:pt idx="908">
                  <c:v>0.48000000000000043</c:v>
                </c:pt>
                <c:pt idx="909">
                  <c:v>0.5800000000000004</c:v>
                </c:pt>
                <c:pt idx="910">
                  <c:v>0.66000000000000014</c:v>
                </c:pt>
                <c:pt idx="911">
                  <c:v>0.55999999999999939</c:v>
                </c:pt>
                <c:pt idx="912">
                  <c:v>0.23999999999999916</c:v>
                </c:pt>
                <c:pt idx="913">
                  <c:v>0.27999999999999831</c:v>
                </c:pt>
                <c:pt idx="914">
                  <c:v>0.23999999999999916</c:v>
                </c:pt>
                <c:pt idx="915">
                  <c:v>0.17999999999999899</c:v>
                </c:pt>
                <c:pt idx="916">
                  <c:v>0.23999999999999916</c:v>
                </c:pt>
                <c:pt idx="917">
                  <c:v>0.51999999999999957</c:v>
                </c:pt>
                <c:pt idx="918">
                  <c:v>0.4799999999999997</c:v>
                </c:pt>
                <c:pt idx="919">
                  <c:v>1.0599999999999994</c:v>
                </c:pt>
                <c:pt idx="920">
                  <c:v>0.97999999999999976</c:v>
                </c:pt>
                <c:pt idx="921">
                  <c:v>1.2399999999999991</c:v>
                </c:pt>
                <c:pt idx="922">
                  <c:v>1.4599999999999986</c:v>
                </c:pt>
                <c:pt idx="923">
                  <c:v>1.2999999999999985</c:v>
                </c:pt>
                <c:pt idx="924">
                  <c:v>1.1599999999999979</c:v>
                </c:pt>
                <c:pt idx="925">
                  <c:v>1.4799999999999982</c:v>
                </c:pt>
                <c:pt idx="926">
                  <c:v>0.99999999999999933</c:v>
                </c:pt>
                <c:pt idx="927">
                  <c:v>0.76000000000000012</c:v>
                </c:pt>
                <c:pt idx="928">
                  <c:v>0.92000000000000026</c:v>
                </c:pt>
                <c:pt idx="929">
                  <c:v>0.46000000000000085</c:v>
                </c:pt>
                <c:pt idx="930">
                  <c:v>0.34000000000000058</c:v>
                </c:pt>
                <c:pt idx="931">
                  <c:v>0.3</c:v>
                </c:pt>
                <c:pt idx="932">
                  <c:v>0.33999999999999986</c:v>
                </c:pt>
                <c:pt idx="933">
                  <c:v>0.53999999999999981</c:v>
                </c:pt>
                <c:pt idx="934">
                  <c:v>0.83999999999999919</c:v>
                </c:pt>
                <c:pt idx="935">
                  <c:v>0.79999999999999927</c:v>
                </c:pt>
                <c:pt idx="936">
                  <c:v>1.3199999999999996</c:v>
                </c:pt>
                <c:pt idx="937">
                  <c:v>1.7999999999999994</c:v>
                </c:pt>
                <c:pt idx="938">
                  <c:v>1.64</c:v>
                </c:pt>
                <c:pt idx="939">
                  <c:v>1.9400000000000006</c:v>
                </c:pt>
                <c:pt idx="940">
                  <c:v>2.0000000000000009</c:v>
                </c:pt>
                <c:pt idx="941">
                  <c:v>1.8800000000000012</c:v>
                </c:pt>
                <c:pt idx="942">
                  <c:v>1.2600000000000009</c:v>
                </c:pt>
                <c:pt idx="943">
                  <c:v>1.0000000000000007</c:v>
                </c:pt>
                <c:pt idx="944">
                  <c:v>0.78000000000000047</c:v>
                </c:pt>
                <c:pt idx="945">
                  <c:v>0.85999999999999943</c:v>
                </c:pt>
                <c:pt idx="946">
                  <c:v>0.77999999999999969</c:v>
                </c:pt>
                <c:pt idx="947">
                  <c:v>0.6399999999999999</c:v>
                </c:pt>
                <c:pt idx="948">
                  <c:v>0.56000000000000016</c:v>
                </c:pt>
                <c:pt idx="949">
                  <c:v>0.66000000000000014</c:v>
                </c:pt>
                <c:pt idx="950">
                  <c:v>0.66000000000000159</c:v>
                </c:pt>
                <c:pt idx="951">
                  <c:v>0.62000000000000099</c:v>
                </c:pt>
                <c:pt idx="952">
                  <c:v>1.1000000000000014</c:v>
                </c:pt>
                <c:pt idx="953">
                  <c:v>1.4800000000000011</c:v>
                </c:pt>
                <c:pt idx="954">
                  <c:v>1.3600000000000017</c:v>
                </c:pt>
                <c:pt idx="955">
                  <c:v>1.1000000000000008</c:v>
                </c:pt>
                <c:pt idx="956">
                  <c:v>1.2200000000000002</c:v>
                </c:pt>
                <c:pt idx="957">
                  <c:v>1.06</c:v>
                </c:pt>
                <c:pt idx="958">
                  <c:v>0.94000000000000061</c:v>
                </c:pt>
                <c:pt idx="959">
                  <c:v>0.46000000000000013</c:v>
                </c:pt>
                <c:pt idx="960">
                  <c:v>0.70000000000000073</c:v>
                </c:pt>
                <c:pt idx="961">
                  <c:v>0.54000000000000126</c:v>
                </c:pt>
                <c:pt idx="962">
                  <c:v>0.58000000000000118</c:v>
                </c:pt>
                <c:pt idx="963">
                  <c:v>0.62000000000000033</c:v>
                </c:pt>
                <c:pt idx="964">
                  <c:v>0.88000000000000045</c:v>
                </c:pt>
                <c:pt idx="965">
                  <c:v>0.56000000000000083</c:v>
                </c:pt>
                <c:pt idx="966">
                  <c:v>0.58000000000000118</c:v>
                </c:pt>
                <c:pt idx="967">
                  <c:v>0.38000000000000111</c:v>
                </c:pt>
                <c:pt idx="968">
                  <c:v>0.64000000000000201</c:v>
                </c:pt>
                <c:pt idx="969">
                  <c:v>1.0000000000000013</c:v>
                </c:pt>
                <c:pt idx="970">
                  <c:v>1.3000000000000007</c:v>
                </c:pt>
                <c:pt idx="971">
                  <c:v>1.1600000000000001</c:v>
                </c:pt>
                <c:pt idx="972">
                  <c:v>1.4600000000000002</c:v>
                </c:pt>
                <c:pt idx="973">
                  <c:v>1.2799999999999989</c:v>
                </c:pt>
                <c:pt idx="974">
                  <c:v>1.0799999999999996</c:v>
                </c:pt>
                <c:pt idx="975">
                  <c:v>1.1399999999999992</c:v>
                </c:pt>
                <c:pt idx="976">
                  <c:v>1.2799999999999998</c:v>
                </c:pt>
                <c:pt idx="977">
                  <c:v>0.99999999999999933</c:v>
                </c:pt>
                <c:pt idx="978">
                  <c:v>0.87999999999999967</c:v>
                </c:pt>
                <c:pt idx="979">
                  <c:v>0.83999999999999919</c:v>
                </c:pt>
                <c:pt idx="980">
                  <c:v>0.53999999999999981</c:v>
                </c:pt>
                <c:pt idx="981">
                  <c:v>0.45999999999999874</c:v>
                </c:pt>
                <c:pt idx="982">
                  <c:v>0.27999999999999831</c:v>
                </c:pt>
                <c:pt idx="983">
                  <c:v>0.2999999999999986</c:v>
                </c:pt>
                <c:pt idx="984">
                  <c:v>0.15999999999999873</c:v>
                </c:pt>
                <c:pt idx="985">
                  <c:v>-6.0000000000002274E-2</c:v>
                </c:pt>
                <c:pt idx="986">
                  <c:v>-1.4210854715202005E-15</c:v>
                </c:pt>
                <c:pt idx="987">
                  <c:v>1.9999999999999574E-2</c:v>
                </c:pt>
                <c:pt idx="988">
                  <c:v>-8.000000000000114E-2</c:v>
                </c:pt>
                <c:pt idx="989">
                  <c:v>-0.22000000000000028</c:v>
                </c:pt>
                <c:pt idx="990">
                  <c:v>0.16000000000000014</c:v>
                </c:pt>
                <c:pt idx="991">
                  <c:v>-0.11999999999999958</c:v>
                </c:pt>
                <c:pt idx="992">
                  <c:v>-0.17999999999999972</c:v>
                </c:pt>
                <c:pt idx="993">
                  <c:v>-3.999999999999844E-2</c:v>
                </c:pt>
                <c:pt idx="994">
                  <c:v>0.38000000000000045</c:v>
                </c:pt>
                <c:pt idx="995">
                  <c:v>-5.9999999999999429E-2</c:v>
                </c:pt>
                <c:pt idx="996">
                  <c:v>-0.15999999999999942</c:v>
                </c:pt>
                <c:pt idx="997">
                  <c:v>0</c:v>
                </c:pt>
                <c:pt idx="998">
                  <c:v>-6.0000000000000143E-2</c:v>
                </c:pt>
                <c:pt idx="999">
                  <c:v>-0.3999999999999993</c:v>
                </c:pt>
                <c:pt idx="1000">
                  <c:v>0.12000000000000099</c:v>
                </c:pt>
                <c:pt idx="1001">
                  <c:v>0.62000000000000033</c:v>
                </c:pt>
                <c:pt idx="1002">
                  <c:v>0.54000000000000126</c:v>
                </c:pt>
                <c:pt idx="1003">
                  <c:v>0.34000000000000058</c:v>
                </c:pt>
                <c:pt idx="1004">
                  <c:v>0.3999999999999993</c:v>
                </c:pt>
                <c:pt idx="1005">
                  <c:v>0.23999999999999916</c:v>
                </c:pt>
                <c:pt idx="1006">
                  <c:v>6.0000000000000143E-2</c:v>
                </c:pt>
                <c:pt idx="1007">
                  <c:v>0.2</c:v>
                </c:pt>
                <c:pt idx="1008">
                  <c:v>0.71999999999999953</c:v>
                </c:pt>
                <c:pt idx="1009">
                  <c:v>1.1800000000000004</c:v>
                </c:pt>
                <c:pt idx="1010">
                  <c:v>1.1400000000000006</c:v>
                </c:pt>
                <c:pt idx="1011">
                  <c:v>1.1600000000000001</c:v>
                </c:pt>
                <c:pt idx="1012">
                  <c:v>1.0999999999999992</c:v>
                </c:pt>
                <c:pt idx="1013">
                  <c:v>0.87999999999999967</c:v>
                </c:pt>
                <c:pt idx="1014">
                  <c:v>0.37999999999999973</c:v>
                </c:pt>
                <c:pt idx="1015">
                  <c:v>0.6399999999999999</c:v>
                </c:pt>
                <c:pt idx="1016">
                  <c:v>0.4199999999999996</c:v>
                </c:pt>
                <c:pt idx="1017">
                  <c:v>0.7399999999999991</c:v>
                </c:pt>
                <c:pt idx="1018">
                  <c:v>0.71999999999999953</c:v>
                </c:pt>
                <c:pt idx="1019">
                  <c:v>0.61999999999999955</c:v>
                </c:pt>
                <c:pt idx="1020">
                  <c:v>0.43999999999999917</c:v>
                </c:pt>
                <c:pt idx="1021">
                  <c:v>0.83999999999999986</c:v>
                </c:pt>
                <c:pt idx="1022">
                  <c:v>0.74000000000000132</c:v>
                </c:pt>
                <c:pt idx="1023">
                  <c:v>0.78000000000000114</c:v>
                </c:pt>
                <c:pt idx="1024">
                  <c:v>1.040000000000002</c:v>
                </c:pt>
                <c:pt idx="1025">
                  <c:v>1.3400000000000021</c:v>
                </c:pt>
                <c:pt idx="1026">
                  <c:v>1.5600000000000009</c:v>
                </c:pt>
                <c:pt idx="1027">
                  <c:v>1.44</c:v>
                </c:pt>
                <c:pt idx="1028">
                  <c:v>1</c:v>
                </c:pt>
                <c:pt idx="1029">
                  <c:v>0.97999999999999976</c:v>
                </c:pt>
                <c:pt idx="1030">
                  <c:v>0.66000000000000014</c:v>
                </c:pt>
                <c:pt idx="1031">
                  <c:v>0.40000000000000069</c:v>
                </c:pt>
                <c:pt idx="1032">
                  <c:v>0.28000000000000114</c:v>
                </c:pt>
                <c:pt idx="1033">
                  <c:v>0.54000000000000126</c:v>
                </c:pt>
                <c:pt idx="1034">
                  <c:v>0.78000000000000114</c:v>
                </c:pt>
                <c:pt idx="1035">
                  <c:v>0.88000000000000111</c:v>
                </c:pt>
                <c:pt idx="1036">
                  <c:v>1.120000000000001</c:v>
                </c:pt>
                <c:pt idx="1037">
                  <c:v>1.5200000000000002</c:v>
                </c:pt>
                <c:pt idx="1038">
                  <c:v>1.64</c:v>
                </c:pt>
                <c:pt idx="1039">
                  <c:v>1.7399999999999998</c:v>
                </c:pt>
                <c:pt idx="1040">
                  <c:v>2.1199999999999997</c:v>
                </c:pt>
                <c:pt idx="1041">
                  <c:v>1.6799999999999997</c:v>
                </c:pt>
                <c:pt idx="1042">
                  <c:v>1.2000000000000006</c:v>
                </c:pt>
                <c:pt idx="1043">
                  <c:v>0.92000000000000171</c:v>
                </c:pt>
                <c:pt idx="1044">
                  <c:v>0.86000000000000087</c:v>
                </c:pt>
                <c:pt idx="1045">
                  <c:v>0.36000000000000015</c:v>
                </c:pt>
                <c:pt idx="1046">
                  <c:v>0.5800000000000004</c:v>
                </c:pt>
                <c:pt idx="1047">
                  <c:v>0.84000000000000052</c:v>
                </c:pt>
                <c:pt idx="1048">
                  <c:v>1.4799999999999991</c:v>
                </c:pt>
                <c:pt idx="1049">
                  <c:v>1.1799999999999997</c:v>
                </c:pt>
                <c:pt idx="1050">
                  <c:v>1.44</c:v>
                </c:pt>
                <c:pt idx="1051">
                  <c:v>1.6600000000000001</c:v>
                </c:pt>
                <c:pt idx="1052">
                  <c:v>1.6999999999999993</c:v>
                </c:pt>
                <c:pt idx="1053">
                  <c:v>1.3199999999999996</c:v>
                </c:pt>
                <c:pt idx="1054">
                  <c:v>1.5399999999999991</c:v>
                </c:pt>
                <c:pt idx="1055">
                  <c:v>1.8200000000000003</c:v>
                </c:pt>
                <c:pt idx="1056">
                  <c:v>1.4600000000000002</c:v>
                </c:pt>
                <c:pt idx="1057">
                  <c:v>1.3600000000000008</c:v>
                </c:pt>
                <c:pt idx="1058">
                  <c:v>1.240000000000002</c:v>
                </c:pt>
                <c:pt idx="1059">
                  <c:v>1.660000000000003</c:v>
                </c:pt>
                <c:pt idx="1060">
                  <c:v>1.1400000000000035</c:v>
                </c:pt>
                <c:pt idx="1061">
                  <c:v>1.3000000000000036</c:v>
                </c:pt>
                <c:pt idx="1062">
                  <c:v>1.4200000000000039</c:v>
                </c:pt>
                <c:pt idx="1063">
                  <c:v>1.2800000000000034</c:v>
                </c:pt>
                <c:pt idx="1064">
                  <c:v>0.9000000000000028</c:v>
                </c:pt>
                <c:pt idx="1065">
                  <c:v>1.3600000000000017</c:v>
                </c:pt>
                <c:pt idx="1066">
                  <c:v>1.0800000000000012</c:v>
                </c:pt>
                <c:pt idx="1067">
                  <c:v>1.0200000000000002</c:v>
                </c:pt>
                <c:pt idx="1068">
                  <c:v>1.64</c:v>
                </c:pt>
                <c:pt idx="1069">
                  <c:v>1.8399999999999992</c:v>
                </c:pt>
                <c:pt idx="1070">
                  <c:v>1.6</c:v>
                </c:pt>
                <c:pt idx="1071">
                  <c:v>2.04</c:v>
                </c:pt>
                <c:pt idx="1072">
                  <c:v>2.1800000000000006</c:v>
                </c:pt>
                <c:pt idx="1073">
                  <c:v>1.7</c:v>
                </c:pt>
                <c:pt idx="1074">
                  <c:v>1.2200000000000002</c:v>
                </c:pt>
                <c:pt idx="1075">
                  <c:v>0.87999999999999967</c:v>
                </c:pt>
                <c:pt idx="1076">
                  <c:v>0.6599999999999987</c:v>
                </c:pt>
                <c:pt idx="1077">
                  <c:v>0.6599999999999987</c:v>
                </c:pt>
                <c:pt idx="1078">
                  <c:v>1.0799999999999996</c:v>
                </c:pt>
                <c:pt idx="1079">
                  <c:v>1.1000000000000001</c:v>
                </c:pt>
                <c:pt idx="1080">
                  <c:v>1.2600000000000002</c:v>
                </c:pt>
                <c:pt idx="1081">
                  <c:v>1.0800000000000012</c:v>
                </c:pt>
                <c:pt idx="1082">
                  <c:v>0.96000000000000085</c:v>
                </c:pt>
                <c:pt idx="1083">
                  <c:v>0.83999999999999986</c:v>
                </c:pt>
                <c:pt idx="1084">
                  <c:v>1.0200000000000002</c:v>
                </c:pt>
                <c:pt idx="1085">
                  <c:v>1.1800000000000004</c:v>
                </c:pt>
                <c:pt idx="1086">
                  <c:v>1.0600000000000009</c:v>
                </c:pt>
                <c:pt idx="1087">
                  <c:v>0.88000000000000111</c:v>
                </c:pt>
                <c:pt idx="1088">
                  <c:v>0.60000000000000209</c:v>
                </c:pt>
                <c:pt idx="1089">
                  <c:v>0.40000000000000213</c:v>
                </c:pt>
                <c:pt idx="1090">
                  <c:v>0.48000000000000254</c:v>
                </c:pt>
                <c:pt idx="1091">
                  <c:v>0.68000000000000183</c:v>
                </c:pt>
                <c:pt idx="1092">
                  <c:v>0.78000000000000114</c:v>
                </c:pt>
                <c:pt idx="1093">
                  <c:v>1.0800000000000005</c:v>
                </c:pt>
                <c:pt idx="1094">
                  <c:v>1.1800000000000004</c:v>
                </c:pt>
                <c:pt idx="1095">
                  <c:v>1.1200000000000003</c:v>
                </c:pt>
                <c:pt idx="1096">
                  <c:v>1.2400000000000007</c:v>
                </c:pt>
                <c:pt idx="1097">
                  <c:v>1.5200000000000009</c:v>
                </c:pt>
                <c:pt idx="1098">
                  <c:v>1.0600000000000023</c:v>
                </c:pt>
                <c:pt idx="1099">
                  <c:v>0.98000000000000187</c:v>
                </c:pt>
                <c:pt idx="1100">
                  <c:v>1.2400000000000013</c:v>
                </c:pt>
                <c:pt idx="1101">
                  <c:v>0.96000000000000152</c:v>
                </c:pt>
                <c:pt idx="1102">
                  <c:v>0.74000000000000199</c:v>
                </c:pt>
                <c:pt idx="1103">
                  <c:v>1.1400000000000019</c:v>
                </c:pt>
                <c:pt idx="1104">
                  <c:v>1.0400000000000014</c:v>
                </c:pt>
                <c:pt idx="1105">
                  <c:v>0.9600000000000023</c:v>
                </c:pt>
                <c:pt idx="1106">
                  <c:v>1.0000000000000022</c:v>
                </c:pt>
                <c:pt idx="1107">
                  <c:v>0.98000000000000254</c:v>
                </c:pt>
                <c:pt idx="1108">
                  <c:v>0.84000000000000197</c:v>
                </c:pt>
                <c:pt idx="1109">
                  <c:v>1.1600000000000024</c:v>
                </c:pt>
                <c:pt idx="1110">
                  <c:v>1.0600000000000016</c:v>
                </c:pt>
                <c:pt idx="1111">
                  <c:v>1.3400000000000005</c:v>
                </c:pt>
                <c:pt idx="1112">
                  <c:v>1.5400000000000005</c:v>
                </c:pt>
                <c:pt idx="1113">
                  <c:v>1.6400000000000006</c:v>
                </c:pt>
                <c:pt idx="1114">
                  <c:v>1.420000000000001</c:v>
                </c:pt>
                <c:pt idx="1115">
                  <c:v>1.0200000000000002</c:v>
                </c:pt>
                <c:pt idx="1116">
                  <c:v>1.0000000000000013</c:v>
                </c:pt>
                <c:pt idx="1117">
                  <c:v>0.6</c:v>
                </c:pt>
                <c:pt idx="1118">
                  <c:v>0.93999999999999917</c:v>
                </c:pt>
                <c:pt idx="1119">
                  <c:v>0.91999999999999882</c:v>
                </c:pt>
                <c:pt idx="1120">
                  <c:v>0.82000000000000028</c:v>
                </c:pt>
                <c:pt idx="1121">
                  <c:v>0.63999999999999913</c:v>
                </c:pt>
                <c:pt idx="1122">
                  <c:v>0.72000000000000031</c:v>
                </c:pt>
                <c:pt idx="1123">
                  <c:v>0.14000000000000129</c:v>
                </c:pt>
                <c:pt idx="1124">
                  <c:v>0.48000000000000187</c:v>
                </c:pt>
                <c:pt idx="1125">
                  <c:v>0.92000000000000171</c:v>
                </c:pt>
                <c:pt idx="1126">
                  <c:v>1.2200000000000024</c:v>
                </c:pt>
                <c:pt idx="1127">
                  <c:v>1.5600000000000016</c:v>
                </c:pt>
                <c:pt idx="1128">
                  <c:v>1.6000000000000008</c:v>
                </c:pt>
                <c:pt idx="1129">
                  <c:v>1.5400000000000005</c:v>
                </c:pt>
                <c:pt idx="1130">
                  <c:v>1.3199999999999996</c:v>
                </c:pt>
                <c:pt idx="1131">
                  <c:v>1.1199999999999988</c:v>
                </c:pt>
                <c:pt idx="1132">
                  <c:v>1.0599999999999994</c:v>
                </c:pt>
                <c:pt idx="1133">
                  <c:v>1.2400000000000007</c:v>
                </c:pt>
                <c:pt idx="1134">
                  <c:v>0.98000000000000043</c:v>
                </c:pt>
                <c:pt idx="1135">
                  <c:v>0.82000000000000028</c:v>
                </c:pt>
                <c:pt idx="1136">
                  <c:v>0.60000000000000142</c:v>
                </c:pt>
                <c:pt idx="1137">
                  <c:v>0.42000000000000026</c:v>
                </c:pt>
                <c:pt idx="1138">
                  <c:v>0.21999999999999958</c:v>
                </c:pt>
                <c:pt idx="1139">
                  <c:v>0.41999999999999887</c:v>
                </c:pt>
                <c:pt idx="1140">
                  <c:v>0.79999999999999927</c:v>
                </c:pt>
                <c:pt idx="1141">
                  <c:v>1.0799999999999983</c:v>
                </c:pt>
                <c:pt idx="1142">
                  <c:v>1.1399999999999983</c:v>
                </c:pt>
                <c:pt idx="1143">
                  <c:v>0.81999999999999817</c:v>
                </c:pt>
                <c:pt idx="1144">
                  <c:v>0.63999999999999846</c:v>
                </c:pt>
                <c:pt idx="1145">
                  <c:v>0.51999999999999891</c:v>
                </c:pt>
                <c:pt idx="1146">
                  <c:v>0.3999999999999993</c:v>
                </c:pt>
                <c:pt idx="1147">
                  <c:v>0.33999999999999914</c:v>
                </c:pt>
                <c:pt idx="1148">
                  <c:v>0.57999999999999896</c:v>
                </c:pt>
                <c:pt idx="1149">
                  <c:v>0.19999999999999929</c:v>
                </c:pt>
                <c:pt idx="1150">
                  <c:v>-1.4210854715202005E-15</c:v>
                </c:pt>
                <c:pt idx="1151">
                  <c:v>0.23999999999999844</c:v>
                </c:pt>
                <c:pt idx="1152">
                  <c:v>3.9999999999999855E-2</c:v>
                </c:pt>
                <c:pt idx="1153">
                  <c:v>0.37999999999999973</c:v>
                </c:pt>
                <c:pt idx="1154">
                  <c:v>0.83999999999999986</c:v>
                </c:pt>
                <c:pt idx="1155">
                  <c:v>0.94000000000000061</c:v>
                </c:pt>
                <c:pt idx="1156">
                  <c:v>0.58000000000000118</c:v>
                </c:pt>
                <c:pt idx="1157">
                  <c:v>0.38000000000000111</c:v>
                </c:pt>
                <c:pt idx="1158">
                  <c:v>-0.19999999999999857</c:v>
                </c:pt>
                <c:pt idx="1159">
                  <c:v>-0.49999999999999856</c:v>
                </c:pt>
                <c:pt idx="1160">
                  <c:v>-0.81999999999999962</c:v>
                </c:pt>
                <c:pt idx="1161">
                  <c:v>-0.74000000000000055</c:v>
                </c:pt>
                <c:pt idx="1162">
                  <c:v>-0.50000000000000067</c:v>
                </c:pt>
                <c:pt idx="1163">
                  <c:v>0.35999999999999871</c:v>
                </c:pt>
                <c:pt idx="1164">
                  <c:v>1.0999999999999992</c:v>
                </c:pt>
                <c:pt idx="1165">
                  <c:v>1.1599999999999995</c:v>
                </c:pt>
                <c:pt idx="1166">
                  <c:v>0.8</c:v>
                </c:pt>
                <c:pt idx="1167">
                  <c:v>0.91999999999999882</c:v>
                </c:pt>
                <c:pt idx="1168">
                  <c:v>0.55999999999999939</c:v>
                </c:pt>
                <c:pt idx="1169">
                  <c:v>-0.10000000000000142</c:v>
                </c:pt>
                <c:pt idx="1170">
                  <c:v>0.13999999999999915</c:v>
                </c:pt>
                <c:pt idx="1171">
                  <c:v>0.69999999999999862</c:v>
                </c:pt>
                <c:pt idx="1172">
                  <c:v>0.9199999999999996</c:v>
                </c:pt>
                <c:pt idx="1173">
                  <c:v>0.83999999999999986</c:v>
                </c:pt>
                <c:pt idx="1174">
                  <c:v>0.69999999999999929</c:v>
                </c:pt>
                <c:pt idx="1175">
                  <c:v>0.19999999999999857</c:v>
                </c:pt>
                <c:pt idx="1176">
                  <c:v>7.9999999999998295E-2</c:v>
                </c:pt>
                <c:pt idx="1177">
                  <c:v>3.999999999999844E-2</c:v>
                </c:pt>
                <c:pt idx="1178">
                  <c:v>0.2999999999999986</c:v>
                </c:pt>
                <c:pt idx="1179">
                  <c:v>0.57999999999999974</c:v>
                </c:pt>
                <c:pt idx="1180">
                  <c:v>1.7600000000000009</c:v>
                </c:pt>
                <c:pt idx="1181">
                  <c:v>1.6400000000000012</c:v>
                </c:pt>
                <c:pt idx="1182">
                  <c:v>1.8600000000000008</c:v>
                </c:pt>
                <c:pt idx="1183">
                  <c:v>2.1400000000000015</c:v>
                </c:pt>
                <c:pt idx="1184">
                  <c:v>1.9800000000000004</c:v>
                </c:pt>
                <c:pt idx="1185">
                  <c:v>1.6599999999999995</c:v>
                </c:pt>
                <c:pt idx="1186">
                  <c:v>1.9200000000000004</c:v>
                </c:pt>
                <c:pt idx="1187">
                  <c:v>1.7000000000000006</c:v>
                </c:pt>
                <c:pt idx="1188">
                  <c:v>0.94000000000000061</c:v>
                </c:pt>
                <c:pt idx="1189">
                  <c:v>1.4</c:v>
                </c:pt>
                <c:pt idx="1190">
                  <c:v>1.5800000000000012</c:v>
                </c:pt>
                <c:pt idx="1191">
                  <c:v>1.4800000000000004</c:v>
                </c:pt>
                <c:pt idx="1192">
                  <c:v>0.77999999999999969</c:v>
                </c:pt>
                <c:pt idx="1193">
                  <c:v>0.59999999999999931</c:v>
                </c:pt>
                <c:pt idx="1194">
                  <c:v>0.46000000000000013</c:v>
                </c:pt>
                <c:pt idx="1195">
                  <c:v>0.21999999999999958</c:v>
                </c:pt>
                <c:pt idx="1196">
                  <c:v>0.37999999999999973</c:v>
                </c:pt>
                <c:pt idx="1197">
                  <c:v>0.7</c:v>
                </c:pt>
                <c:pt idx="1198">
                  <c:v>0.7</c:v>
                </c:pt>
                <c:pt idx="1199">
                  <c:v>0.4799999999999997</c:v>
                </c:pt>
                <c:pt idx="1200">
                  <c:v>0.23999999999999916</c:v>
                </c:pt>
                <c:pt idx="1201">
                  <c:v>0.17999999999999972</c:v>
                </c:pt>
                <c:pt idx="1202">
                  <c:v>0.81999999999999962</c:v>
                </c:pt>
                <c:pt idx="1203">
                  <c:v>1.4199999999999995</c:v>
                </c:pt>
                <c:pt idx="1204">
                  <c:v>1.6799999999999997</c:v>
                </c:pt>
                <c:pt idx="1205">
                  <c:v>1.6600000000000001</c:v>
                </c:pt>
                <c:pt idx="1206">
                  <c:v>1.7399999999999998</c:v>
                </c:pt>
                <c:pt idx="1207">
                  <c:v>1.2599999999999993</c:v>
                </c:pt>
                <c:pt idx="1208">
                  <c:v>0.83999999999999919</c:v>
                </c:pt>
                <c:pt idx="1209">
                  <c:v>-7.1054273576010023E-16</c:v>
                </c:pt>
                <c:pt idx="1210">
                  <c:v>9.9999999999999284E-2</c:v>
                </c:pt>
                <c:pt idx="1211">
                  <c:v>-0.22000000000000028</c:v>
                </c:pt>
                <c:pt idx="1212">
                  <c:v>-0.15999999999999942</c:v>
                </c:pt>
                <c:pt idx="1213">
                  <c:v>4.0000000000001278E-2</c:v>
                </c:pt>
                <c:pt idx="1214">
                  <c:v>0.66000000000000159</c:v>
                </c:pt>
                <c:pt idx="1215">
                  <c:v>0.30000000000000143</c:v>
                </c:pt>
                <c:pt idx="1216">
                  <c:v>0.32000000000000101</c:v>
                </c:pt>
                <c:pt idx="1217">
                  <c:v>0.42000000000000026</c:v>
                </c:pt>
                <c:pt idx="1218">
                  <c:v>0.5800000000000004</c:v>
                </c:pt>
                <c:pt idx="1219">
                  <c:v>0.34000000000000058</c:v>
                </c:pt>
                <c:pt idx="1220">
                  <c:v>1.1000000000000008</c:v>
                </c:pt>
                <c:pt idx="1221">
                  <c:v>1.7200000000000002</c:v>
                </c:pt>
                <c:pt idx="1222">
                  <c:v>1.920000000000001</c:v>
                </c:pt>
                <c:pt idx="1223">
                  <c:v>1.8400000000000005</c:v>
                </c:pt>
                <c:pt idx="1224">
                  <c:v>2.12</c:v>
                </c:pt>
                <c:pt idx="1225">
                  <c:v>1.6600000000000001</c:v>
                </c:pt>
                <c:pt idx="1226">
                  <c:v>1.2400000000000007</c:v>
                </c:pt>
                <c:pt idx="1227">
                  <c:v>0.74000000000000055</c:v>
                </c:pt>
                <c:pt idx="1228">
                  <c:v>0.18000000000000044</c:v>
                </c:pt>
                <c:pt idx="1229">
                  <c:v>0.26000000000000084</c:v>
                </c:pt>
                <c:pt idx="1230">
                  <c:v>0.2000000000000007</c:v>
                </c:pt>
                <c:pt idx="1231">
                  <c:v>8.0000000000000779E-2</c:v>
                </c:pt>
                <c:pt idx="1232">
                  <c:v>0.30000000000000038</c:v>
                </c:pt>
                <c:pt idx="1233">
                  <c:v>0.7800000000000008</c:v>
                </c:pt>
                <c:pt idx="1234">
                  <c:v>1.0800000000000005</c:v>
                </c:pt>
                <c:pt idx="1235">
                  <c:v>0.94000000000000061</c:v>
                </c:pt>
                <c:pt idx="1236">
                  <c:v>0.91999999999999993</c:v>
                </c:pt>
                <c:pt idx="1237">
                  <c:v>1.2400000000000002</c:v>
                </c:pt>
                <c:pt idx="1238">
                  <c:v>1.2400000000000002</c:v>
                </c:pt>
                <c:pt idx="1239">
                  <c:v>0.7000000000000004</c:v>
                </c:pt>
                <c:pt idx="1240">
                  <c:v>1</c:v>
                </c:pt>
                <c:pt idx="1241">
                  <c:v>0.72000000000000031</c:v>
                </c:pt>
                <c:pt idx="1242">
                  <c:v>-0.55999999999999983</c:v>
                </c:pt>
                <c:pt idx="1243">
                  <c:v>-0.98000000000000076</c:v>
                </c:pt>
                <c:pt idx="1244">
                  <c:v>-1.5000000000000004</c:v>
                </c:pt>
                <c:pt idx="1245">
                  <c:v>-1.8800000000000001</c:v>
                </c:pt>
                <c:pt idx="1246">
                  <c:v>-1.08</c:v>
                </c:pt>
                <c:pt idx="1247">
                  <c:v>1.6</c:v>
                </c:pt>
                <c:pt idx="1248">
                  <c:v>3.3200000000000012</c:v>
                </c:pt>
                <c:pt idx="1249">
                  <c:v>4.5400000000000009</c:v>
                </c:pt>
                <c:pt idx="1250">
                  <c:v>4.7600000000000007</c:v>
                </c:pt>
                <c:pt idx="1251">
                  <c:v>4.0400000000000009</c:v>
                </c:pt>
                <c:pt idx="1252">
                  <c:v>1.7600000000000009</c:v>
                </c:pt>
                <c:pt idx="1253">
                  <c:v>0.18000000000000077</c:v>
                </c:pt>
                <c:pt idx="1254">
                  <c:v>-0.21999999999999958</c:v>
                </c:pt>
                <c:pt idx="1255">
                  <c:v>-0.39999999999999963</c:v>
                </c:pt>
                <c:pt idx="1256">
                  <c:v>-0.41999999999999921</c:v>
                </c:pt>
                <c:pt idx="1257">
                  <c:v>4.0000000000000924E-2</c:v>
                </c:pt>
                <c:pt idx="1258">
                  <c:v>0.46000000000000013</c:v>
                </c:pt>
                <c:pt idx="1259">
                  <c:v>0.21999999999999992</c:v>
                </c:pt>
                <c:pt idx="1260">
                  <c:v>0.30000000000000038</c:v>
                </c:pt>
                <c:pt idx="1261">
                  <c:v>0.35999999999999976</c:v>
                </c:pt>
                <c:pt idx="1262">
                  <c:v>0.39999999999999963</c:v>
                </c:pt>
                <c:pt idx="1263">
                  <c:v>-0.11999999999999993</c:v>
                </c:pt>
                <c:pt idx="1264">
                  <c:v>2.0000000000000285E-2</c:v>
                </c:pt>
                <c:pt idx="1265">
                  <c:v>-2.0000000000000285E-2</c:v>
                </c:pt>
                <c:pt idx="1266">
                  <c:v>0.1</c:v>
                </c:pt>
                <c:pt idx="1267">
                  <c:v>1.9999999999999928E-2</c:v>
                </c:pt>
                <c:pt idx="1268">
                  <c:v>-3.9999999999999855E-2</c:v>
                </c:pt>
                <c:pt idx="1269">
                  <c:v>-0.15999999999999978</c:v>
                </c:pt>
                <c:pt idx="1270">
                  <c:v>0.36000000000000049</c:v>
                </c:pt>
                <c:pt idx="1271">
                  <c:v>0.52000000000000068</c:v>
                </c:pt>
                <c:pt idx="1272">
                  <c:v>0.94000000000000017</c:v>
                </c:pt>
                <c:pt idx="1273">
                  <c:v>1.38</c:v>
                </c:pt>
                <c:pt idx="1274">
                  <c:v>1.4399999999999997</c:v>
                </c:pt>
                <c:pt idx="1275">
                  <c:v>1.2399999999999998</c:v>
                </c:pt>
                <c:pt idx="1276">
                  <c:v>0.87999999999999956</c:v>
                </c:pt>
                <c:pt idx="1277">
                  <c:v>4.0000000000000036E-2</c:v>
                </c:pt>
                <c:pt idx="1278">
                  <c:v>0.28000000000000025</c:v>
                </c:pt>
                <c:pt idx="1279">
                  <c:v>0.20000000000000054</c:v>
                </c:pt>
                <c:pt idx="1280">
                  <c:v>4.0000000000000389E-2</c:v>
                </c:pt>
                <c:pt idx="1281">
                  <c:v>0.40000000000000052</c:v>
                </c:pt>
                <c:pt idx="1282">
                  <c:v>0.86000000000000065</c:v>
                </c:pt>
                <c:pt idx="1283">
                  <c:v>0.50000000000000067</c:v>
                </c:pt>
                <c:pt idx="1284">
                  <c:v>0.74000000000000055</c:v>
                </c:pt>
                <c:pt idx="1285">
                  <c:v>0.5800000000000004</c:v>
                </c:pt>
                <c:pt idx="1286">
                  <c:v>0.75999999999999979</c:v>
                </c:pt>
                <c:pt idx="1287">
                  <c:v>0.87999999999999934</c:v>
                </c:pt>
                <c:pt idx="1288">
                  <c:v>0.87999999999999901</c:v>
                </c:pt>
                <c:pt idx="1289">
                  <c:v>0.41999999999999921</c:v>
                </c:pt>
                <c:pt idx="1290">
                  <c:v>0.33999999999999952</c:v>
                </c:pt>
                <c:pt idx="1291">
                  <c:v>0.11999999999999958</c:v>
                </c:pt>
                <c:pt idx="1292">
                  <c:v>-0.18000000000000008</c:v>
                </c:pt>
                <c:pt idx="1293">
                  <c:v>-0.13999999999999985</c:v>
                </c:pt>
                <c:pt idx="1294">
                  <c:v>0.34000000000000019</c:v>
                </c:pt>
                <c:pt idx="1295">
                  <c:v>0.60000000000000031</c:v>
                </c:pt>
                <c:pt idx="1296">
                  <c:v>0.34000000000000091</c:v>
                </c:pt>
                <c:pt idx="1297">
                  <c:v>0.56000000000000116</c:v>
                </c:pt>
                <c:pt idx="1298">
                  <c:v>0.60000000000000109</c:v>
                </c:pt>
                <c:pt idx="1299">
                  <c:v>0.34000000000000091</c:v>
                </c:pt>
                <c:pt idx="1300">
                  <c:v>-0.11999999999999922</c:v>
                </c:pt>
                <c:pt idx="1301">
                  <c:v>0.16000000000000086</c:v>
                </c:pt>
                <c:pt idx="1302">
                  <c:v>0.62000000000000066</c:v>
                </c:pt>
                <c:pt idx="1303">
                  <c:v>0.38000000000000078</c:v>
                </c:pt>
                <c:pt idx="1304">
                  <c:v>0.58000000000000074</c:v>
                </c:pt>
                <c:pt idx="1305">
                  <c:v>0.86000000000000054</c:v>
                </c:pt>
                <c:pt idx="1306">
                  <c:v>0.68</c:v>
                </c:pt>
                <c:pt idx="1307">
                  <c:v>0.13999999999999985</c:v>
                </c:pt>
                <c:pt idx="1308">
                  <c:v>-0.18000000000000044</c:v>
                </c:pt>
                <c:pt idx="1309">
                  <c:v>-0.30000000000000071</c:v>
                </c:pt>
                <c:pt idx="1310">
                  <c:v>-6.0000000000000497E-2</c:v>
                </c:pt>
                <c:pt idx="1311">
                  <c:v>0.21999999999999958</c:v>
                </c:pt>
                <c:pt idx="1312">
                  <c:v>0.75999999999999945</c:v>
                </c:pt>
                <c:pt idx="1313">
                  <c:v>1.2599999999999993</c:v>
                </c:pt>
                <c:pt idx="1314">
                  <c:v>1.5599999999999994</c:v>
                </c:pt>
                <c:pt idx="1315">
                  <c:v>1.7199999999999993</c:v>
                </c:pt>
                <c:pt idx="1316">
                  <c:v>1.2799999999999989</c:v>
                </c:pt>
                <c:pt idx="1317">
                  <c:v>0.9399999999999995</c:v>
                </c:pt>
                <c:pt idx="1318">
                  <c:v>0.77999999999999969</c:v>
                </c:pt>
                <c:pt idx="1319">
                  <c:v>0.43999999999999984</c:v>
                </c:pt>
                <c:pt idx="1320">
                  <c:v>0.14000000000000021</c:v>
                </c:pt>
                <c:pt idx="1321">
                  <c:v>0.10000000000000071</c:v>
                </c:pt>
                <c:pt idx="1322">
                  <c:v>4.000000000000057E-2</c:v>
                </c:pt>
                <c:pt idx="1323">
                  <c:v>0.26000000000000084</c:v>
                </c:pt>
                <c:pt idx="1324">
                  <c:v>0.14000000000000093</c:v>
                </c:pt>
                <c:pt idx="1325">
                  <c:v>4.000000000000057E-2</c:v>
                </c:pt>
                <c:pt idx="1326">
                  <c:v>-9.9999999999999645E-2</c:v>
                </c:pt>
                <c:pt idx="1327">
                  <c:v>4.0000000000000216E-2</c:v>
                </c:pt>
                <c:pt idx="1328">
                  <c:v>-6.0000000000000143E-2</c:v>
                </c:pt>
                <c:pt idx="1329">
                  <c:v>-8.0000000000000432E-2</c:v>
                </c:pt>
                <c:pt idx="1330">
                  <c:v>-0.2</c:v>
                </c:pt>
                <c:pt idx="1331">
                  <c:v>0.21999999999999992</c:v>
                </c:pt>
                <c:pt idx="1332">
                  <c:v>-0.14000000000000057</c:v>
                </c:pt>
                <c:pt idx="1333">
                  <c:v>0.31999999999999923</c:v>
                </c:pt>
                <c:pt idx="1334">
                  <c:v>0.5799999999999994</c:v>
                </c:pt>
                <c:pt idx="1335">
                  <c:v>1.0999999999999992</c:v>
                </c:pt>
                <c:pt idx="1336">
                  <c:v>0.9399999999999995</c:v>
                </c:pt>
                <c:pt idx="1337">
                  <c:v>0.98000000000000009</c:v>
                </c:pt>
                <c:pt idx="1338">
                  <c:v>0.6</c:v>
                </c:pt>
                <c:pt idx="1339">
                  <c:v>0.38000000000000006</c:v>
                </c:pt>
                <c:pt idx="1340">
                  <c:v>1.9999999999999928E-2</c:v>
                </c:pt>
                <c:pt idx="1341">
                  <c:v>5.999999999999979E-2</c:v>
                </c:pt>
                <c:pt idx="1342">
                  <c:v>0.13999999999999985</c:v>
                </c:pt>
                <c:pt idx="1343">
                  <c:v>0.5</c:v>
                </c:pt>
                <c:pt idx="1344">
                  <c:v>0.55999999999999983</c:v>
                </c:pt>
                <c:pt idx="1345">
                  <c:v>0.73999999999999955</c:v>
                </c:pt>
                <c:pt idx="1346">
                  <c:v>0.85999999999999976</c:v>
                </c:pt>
                <c:pt idx="1347">
                  <c:v>1.0399999999999991</c:v>
                </c:pt>
                <c:pt idx="1348">
                  <c:v>0.93999999999999984</c:v>
                </c:pt>
                <c:pt idx="1349">
                  <c:v>0.83999999999999986</c:v>
                </c:pt>
                <c:pt idx="1350">
                  <c:v>0.6</c:v>
                </c:pt>
                <c:pt idx="1351">
                  <c:v>0.41999999999999993</c:v>
                </c:pt>
                <c:pt idx="1352">
                  <c:v>0.34000000000000019</c:v>
                </c:pt>
                <c:pt idx="1353">
                  <c:v>-3.5527136788005011E-16</c:v>
                </c:pt>
                <c:pt idx="1354">
                  <c:v>-6.0000000000000143E-2</c:v>
                </c:pt>
                <c:pt idx="1355">
                  <c:v>0.23999999999999949</c:v>
                </c:pt>
                <c:pt idx="1356">
                  <c:v>0.61999999999999955</c:v>
                </c:pt>
                <c:pt idx="1357">
                  <c:v>0.51999999999999991</c:v>
                </c:pt>
                <c:pt idx="1358">
                  <c:v>0.42000000000000026</c:v>
                </c:pt>
                <c:pt idx="1359">
                  <c:v>0.31999999999999995</c:v>
                </c:pt>
                <c:pt idx="1360">
                  <c:v>-7.9999999999999363E-2</c:v>
                </c:pt>
                <c:pt idx="1361">
                  <c:v>-0.45999999999999941</c:v>
                </c:pt>
                <c:pt idx="1362">
                  <c:v>-0.15999999999999978</c:v>
                </c:pt>
                <c:pt idx="1363">
                  <c:v>-0.19999999999999965</c:v>
                </c:pt>
                <c:pt idx="1364">
                  <c:v>0.30000000000000071</c:v>
                </c:pt>
                <c:pt idx="1365">
                  <c:v>0.48000000000000043</c:v>
                </c:pt>
                <c:pt idx="1366">
                  <c:v>0.4599999999999998</c:v>
                </c:pt>
                <c:pt idx="1367">
                  <c:v>5.999999999999979E-2</c:v>
                </c:pt>
                <c:pt idx="1368">
                  <c:v>5.999999999999979E-2</c:v>
                </c:pt>
                <c:pt idx="1369">
                  <c:v>-0.12000000000000029</c:v>
                </c:pt>
                <c:pt idx="1370">
                  <c:v>0.3</c:v>
                </c:pt>
                <c:pt idx="1371">
                  <c:v>0.60000000000000075</c:v>
                </c:pt>
                <c:pt idx="1372">
                  <c:v>0.84000000000000052</c:v>
                </c:pt>
                <c:pt idx="1373">
                  <c:v>1.1399999999999999</c:v>
                </c:pt>
                <c:pt idx="1374">
                  <c:v>1.2599999999999998</c:v>
                </c:pt>
                <c:pt idx="1375">
                  <c:v>1.2799999999999998</c:v>
                </c:pt>
                <c:pt idx="1376">
                  <c:v>1.2199999999999995</c:v>
                </c:pt>
                <c:pt idx="1377">
                  <c:v>1.1199999999999999</c:v>
                </c:pt>
                <c:pt idx="1378">
                  <c:v>1.0400000000000005</c:v>
                </c:pt>
                <c:pt idx="1379">
                  <c:v>0.80000000000000071</c:v>
                </c:pt>
                <c:pt idx="1380">
                  <c:v>0.72000000000000031</c:v>
                </c:pt>
                <c:pt idx="1381">
                  <c:v>0.83999999999999986</c:v>
                </c:pt>
                <c:pt idx="1382">
                  <c:v>1.1399999999999999</c:v>
                </c:pt>
                <c:pt idx="1383">
                  <c:v>1.6399999999999995</c:v>
                </c:pt>
                <c:pt idx="1384">
                  <c:v>2.36</c:v>
                </c:pt>
                <c:pt idx="1385">
                  <c:v>2.16</c:v>
                </c:pt>
                <c:pt idx="1386">
                  <c:v>2.2200000000000002</c:v>
                </c:pt>
                <c:pt idx="1387">
                  <c:v>1.9400000000000002</c:v>
                </c:pt>
                <c:pt idx="1388">
                  <c:v>1.8400000000000005</c:v>
                </c:pt>
                <c:pt idx="1389">
                  <c:v>1.3399999999999999</c:v>
                </c:pt>
                <c:pt idx="1390">
                  <c:v>1.7199999999999995</c:v>
                </c:pt>
                <c:pt idx="1391">
                  <c:v>1.58</c:v>
                </c:pt>
                <c:pt idx="1392">
                  <c:v>1.9000000000000004</c:v>
                </c:pt>
                <c:pt idx="1393">
                  <c:v>1.72</c:v>
                </c:pt>
                <c:pt idx="1394">
                  <c:v>1.4000000000000004</c:v>
                </c:pt>
                <c:pt idx="1395">
                  <c:v>1.1000000000000008</c:v>
                </c:pt>
                <c:pt idx="1396">
                  <c:v>1.4200000000000004</c:v>
                </c:pt>
                <c:pt idx="1397">
                  <c:v>1.3400000000000003</c:v>
                </c:pt>
                <c:pt idx="1398">
                  <c:v>1.5</c:v>
                </c:pt>
                <c:pt idx="1399">
                  <c:v>1.94</c:v>
                </c:pt>
                <c:pt idx="1400">
                  <c:v>1.6199999999999997</c:v>
                </c:pt>
                <c:pt idx="1401">
                  <c:v>1.0999999999999996</c:v>
                </c:pt>
                <c:pt idx="1402">
                  <c:v>1.0799999999999996</c:v>
                </c:pt>
                <c:pt idx="1403">
                  <c:v>0.90000000000000036</c:v>
                </c:pt>
                <c:pt idx="1404">
                  <c:v>0.60000000000000075</c:v>
                </c:pt>
                <c:pt idx="1405">
                  <c:v>0.86000000000000054</c:v>
                </c:pt>
                <c:pt idx="1406">
                  <c:v>0.90000000000000036</c:v>
                </c:pt>
                <c:pt idx="1407">
                  <c:v>0.9</c:v>
                </c:pt>
                <c:pt idx="1408">
                  <c:v>0.83999999999999952</c:v>
                </c:pt>
                <c:pt idx="1409">
                  <c:v>1.0799999999999996</c:v>
                </c:pt>
                <c:pt idx="1410">
                  <c:v>1.3199999999999996</c:v>
                </c:pt>
                <c:pt idx="1411">
                  <c:v>1.4799999999999993</c:v>
                </c:pt>
                <c:pt idx="1412">
                  <c:v>1.5199999999999996</c:v>
                </c:pt>
                <c:pt idx="1413">
                  <c:v>1.3599999999999999</c:v>
                </c:pt>
                <c:pt idx="1414">
                  <c:v>1.0999999999999992</c:v>
                </c:pt>
                <c:pt idx="1415">
                  <c:v>0.53999999999999948</c:v>
                </c:pt>
                <c:pt idx="1416">
                  <c:v>0.25999999999999945</c:v>
                </c:pt>
                <c:pt idx="1417">
                  <c:v>-7.1054273576010023E-16</c:v>
                </c:pt>
                <c:pt idx="1418">
                  <c:v>-0.14000000000000057</c:v>
                </c:pt>
                <c:pt idx="1419">
                  <c:v>-0.20000000000000034</c:v>
                </c:pt>
                <c:pt idx="1420">
                  <c:v>0.21999999999999958</c:v>
                </c:pt>
                <c:pt idx="1421">
                  <c:v>0.43999999999999984</c:v>
                </c:pt>
                <c:pt idx="1422">
                  <c:v>0.51999999999999957</c:v>
                </c:pt>
                <c:pt idx="1423">
                  <c:v>0.81999999999999962</c:v>
                </c:pt>
                <c:pt idx="1424">
                  <c:v>0.97999999999999898</c:v>
                </c:pt>
                <c:pt idx="1425">
                  <c:v>0.79999999999999927</c:v>
                </c:pt>
                <c:pt idx="1426">
                  <c:v>0.91999999999999926</c:v>
                </c:pt>
                <c:pt idx="1427">
                  <c:v>0.85999999999999943</c:v>
                </c:pt>
                <c:pt idx="1428">
                  <c:v>0.69999999999999896</c:v>
                </c:pt>
                <c:pt idx="1429">
                  <c:v>0.63999999999999946</c:v>
                </c:pt>
                <c:pt idx="1430">
                  <c:v>0.53999999999999948</c:v>
                </c:pt>
                <c:pt idx="1431">
                  <c:v>0.17999999999999972</c:v>
                </c:pt>
                <c:pt idx="1432">
                  <c:v>0.5</c:v>
                </c:pt>
                <c:pt idx="1433">
                  <c:v>0.42000000000000026</c:v>
                </c:pt>
                <c:pt idx="1434">
                  <c:v>0.58000000000000007</c:v>
                </c:pt>
                <c:pt idx="1435">
                  <c:v>0.62000000000000033</c:v>
                </c:pt>
                <c:pt idx="1436">
                  <c:v>0.6399999999999999</c:v>
                </c:pt>
                <c:pt idx="1437">
                  <c:v>0.13999999999999951</c:v>
                </c:pt>
                <c:pt idx="1438">
                  <c:v>5.9999999999999429E-2</c:v>
                </c:pt>
                <c:pt idx="1439">
                  <c:v>1.9999999999999574E-2</c:v>
                </c:pt>
                <c:pt idx="1440">
                  <c:v>0.33999999999999914</c:v>
                </c:pt>
                <c:pt idx="1441">
                  <c:v>0.49999999999999967</c:v>
                </c:pt>
                <c:pt idx="1442">
                  <c:v>0.8</c:v>
                </c:pt>
                <c:pt idx="1443">
                  <c:v>0.53999999999999981</c:v>
                </c:pt>
                <c:pt idx="1444">
                  <c:v>0.31999999999999995</c:v>
                </c:pt>
                <c:pt idx="1445">
                  <c:v>0.23999999999999985</c:v>
                </c:pt>
                <c:pt idx="1446">
                  <c:v>3.9999999999999501E-2</c:v>
                </c:pt>
                <c:pt idx="1447">
                  <c:v>3.9999999999999501E-2</c:v>
                </c:pt>
                <c:pt idx="1448">
                  <c:v>0.4</c:v>
                </c:pt>
                <c:pt idx="1449">
                  <c:v>0.55999999999999983</c:v>
                </c:pt>
                <c:pt idx="1450">
                  <c:v>0.15999999999999978</c:v>
                </c:pt>
                <c:pt idx="1451">
                  <c:v>0.32000000000000028</c:v>
                </c:pt>
                <c:pt idx="1452">
                  <c:v>0.36000000000000015</c:v>
                </c:pt>
                <c:pt idx="1453">
                  <c:v>0.65999999999999981</c:v>
                </c:pt>
                <c:pt idx="1454">
                  <c:v>0.7999999999999996</c:v>
                </c:pt>
                <c:pt idx="1455">
                  <c:v>1.4199999999999995</c:v>
                </c:pt>
                <c:pt idx="1456">
                  <c:v>1.359999999999999</c:v>
                </c:pt>
                <c:pt idx="1457">
                  <c:v>0.95999999999999908</c:v>
                </c:pt>
                <c:pt idx="1458">
                  <c:v>0.95999999999999908</c:v>
                </c:pt>
                <c:pt idx="1459">
                  <c:v>0.81999999999999962</c:v>
                </c:pt>
                <c:pt idx="1460">
                  <c:v>0.5</c:v>
                </c:pt>
                <c:pt idx="1461">
                  <c:v>0.80000000000000071</c:v>
                </c:pt>
                <c:pt idx="1462">
                  <c:v>1.0600000000000005</c:v>
                </c:pt>
                <c:pt idx="1463">
                  <c:v>1.0200000000000009</c:v>
                </c:pt>
                <c:pt idx="1464">
                  <c:v>1.0200000000000007</c:v>
                </c:pt>
                <c:pt idx="1465">
                  <c:v>1.340000000000001</c:v>
                </c:pt>
                <c:pt idx="1466">
                  <c:v>1.2000000000000004</c:v>
                </c:pt>
                <c:pt idx="1467">
                  <c:v>1.1800000000000004</c:v>
                </c:pt>
                <c:pt idx="1468">
                  <c:v>0.90000000000000036</c:v>
                </c:pt>
                <c:pt idx="1469">
                  <c:v>0.98000000000000043</c:v>
                </c:pt>
                <c:pt idx="1470">
                  <c:v>0.53999999999999981</c:v>
                </c:pt>
                <c:pt idx="1471">
                  <c:v>0.53999999999999981</c:v>
                </c:pt>
                <c:pt idx="1472">
                  <c:v>0.65999999999999981</c:v>
                </c:pt>
                <c:pt idx="1473">
                  <c:v>0.85999999999999976</c:v>
                </c:pt>
                <c:pt idx="1474">
                  <c:v>0.69999999999999962</c:v>
                </c:pt>
                <c:pt idx="1475">
                  <c:v>0.56000000000000016</c:v>
                </c:pt>
                <c:pt idx="1476">
                  <c:v>0.50000000000000033</c:v>
                </c:pt>
                <c:pt idx="1477">
                  <c:v>0.1600000000000005</c:v>
                </c:pt>
                <c:pt idx="1478">
                  <c:v>-0.14000000000000021</c:v>
                </c:pt>
                <c:pt idx="1479">
                  <c:v>0</c:v>
                </c:pt>
                <c:pt idx="1480">
                  <c:v>5.9999999999999429E-2</c:v>
                </c:pt>
                <c:pt idx="1481">
                  <c:v>-2.0000000000000639E-2</c:v>
                </c:pt>
                <c:pt idx="1482">
                  <c:v>-1.0658141036401502E-15</c:v>
                </c:pt>
                <c:pt idx="1483">
                  <c:v>0.13999999999999951</c:v>
                </c:pt>
                <c:pt idx="1484">
                  <c:v>0.13999999999999915</c:v>
                </c:pt>
                <c:pt idx="1485">
                  <c:v>0.43999999999999917</c:v>
                </c:pt>
                <c:pt idx="1486">
                  <c:v>0.43999999999999917</c:v>
                </c:pt>
                <c:pt idx="1487">
                  <c:v>0.51999999999999957</c:v>
                </c:pt>
                <c:pt idx="1488">
                  <c:v>0.49999999999999967</c:v>
                </c:pt>
                <c:pt idx="1489">
                  <c:v>0.37999999999999973</c:v>
                </c:pt>
                <c:pt idx="1490">
                  <c:v>0.22000000000000028</c:v>
                </c:pt>
                <c:pt idx="1491">
                  <c:v>0.26000000000000051</c:v>
                </c:pt>
                <c:pt idx="1492">
                  <c:v>0.42000000000000026</c:v>
                </c:pt>
                <c:pt idx="1493">
                  <c:v>0.38000000000000006</c:v>
                </c:pt>
                <c:pt idx="1494">
                  <c:v>0.50000000000000033</c:v>
                </c:pt>
                <c:pt idx="1495">
                  <c:v>0.16000000000000014</c:v>
                </c:pt>
                <c:pt idx="1496">
                  <c:v>0.4599999999999998</c:v>
                </c:pt>
                <c:pt idx="1497">
                  <c:v>0.54000000000000026</c:v>
                </c:pt>
                <c:pt idx="1498">
                  <c:v>0.62000000000000066</c:v>
                </c:pt>
                <c:pt idx="1499">
                  <c:v>0.56000000000000016</c:v>
                </c:pt>
                <c:pt idx="1500">
                  <c:v>1.0400000000000003</c:v>
                </c:pt>
                <c:pt idx="1501">
                  <c:v>1.1200000000000006</c:v>
                </c:pt>
                <c:pt idx="1502">
                  <c:v>1.2200000000000002</c:v>
                </c:pt>
                <c:pt idx="1503">
                  <c:v>1.5999999999999996</c:v>
                </c:pt>
                <c:pt idx="1504">
                  <c:v>1.7400000000000002</c:v>
                </c:pt>
                <c:pt idx="1505">
                  <c:v>1.7600000000000002</c:v>
                </c:pt>
                <c:pt idx="1506">
                  <c:v>1.6800000000000002</c:v>
                </c:pt>
                <c:pt idx="1507">
                  <c:v>1.1200000000000003</c:v>
                </c:pt>
                <c:pt idx="1508">
                  <c:v>0.94000000000000061</c:v>
                </c:pt>
                <c:pt idx="1509">
                  <c:v>0.92000000000000026</c:v>
                </c:pt>
                <c:pt idx="1510">
                  <c:v>0.7</c:v>
                </c:pt>
                <c:pt idx="1511">
                  <c:v>0.89999999999999969</c:v>
                </c:pt>
                <c:pt idx="1512">
                  <c:v>1.44</c:v>
                </c:pt>
                <c:pt idx="1513">
                  <c:v>1.4399999999999995</c:v>
                </c:pt>
                <c:pt idx="1514">
                  <c:v>1.4199999999999995</c:v>
                </c:pt>
                <c:pt idx="1515">
                  <c:v>1.6199999999999999</c:v>
                </c:pt>
                <c:pt idx="1516">
                  <c:v>1.2600000000000002</c:v>
                </c:pt>
                <c:pt idx="1517">
                  <c:v>1.0400000000000003</c:v>
                </c:pt>
                <c:pt idx="1518">
                  <c:v>1.0600000000000005</c:v>
                </c:pt>
                <c:pt idx="1519">
                  <c:v>0.9200000000000006</c:v>
                </c:pt>
                <c:pt idx="1520">
                  <c:v>1.0000000000000007</c:v>
                </c:pt>
                <c:pt idx="1521">
                  <c:v>1.3400000000000003</c:v>
                </c:pt>
                <c:pt idx="1522">
                  <c:v>1.6799999999999997</c:v>
                </c:pt>
                <c:pt idx="1523">
                  <c:v>1.9399999999999995</c:v>
                </c:pt>
                <c:pt idx="1524">
                  <c:v>2.1999999999999997</c:v>
                </c:pt>
                <c:pt idx="1525">
                  <c:v>2.0999999999999996</c:v>
                </c:pt>
                <c:pt idx="1526">
                  <c:v>1.92</c:v>
                </c:pt>
                <c:pt idx="1527">
                  <c:v>2.0599999999999996</c:v>
                </c:pt>
                <c:pt idx="1528">
                  <c:v>1.98</c:v>
                </c:pt>
                <c:pt idx="1529">
                  <c:v>2.02</c:v>
                </c:pt>
                <c:pt idx="1530">
                  <c:v>1.9</c:v>
                </c:pt>
                <c:pt idx="1531">
                  <c:v>1.8</c:v>
                </c:pt>
                <c:pt idx="1532">
                  <c:v>1.7</c:v>
                </c:pt>
                <c:pt idx="1533">
                  <c:v>1.78</c:v>
                </c:pt>
                <c:pt idx="1534">
                  <c:v>1.78</c:v>
                </c:pt>
                <c:pt idx="1535">
                  <c:v>1.9399999999999995</c:v>
                </c:pt>
                <c:pt idx="1536">
                  <c:v>2.0799999999999996</c:v>
                </c:pt>
                <c:pt idx="1537">
                  <c:v>1.9599999999999997</c:v>
                </c:pt>
                <c:pt idx="1538">
                  <c:v>1.9599999999999995</c:v>
                </c:pt>
                <c:pt idx="1539">
                  <c:v>1.9799999999999991</c:v>
                </c:pt>
                <c:pt idx="1540">
                  <c:v>1.8999999999999992</c:v>
                </c:pt>
                <c:pt idx="1541">
                  <c:v>1.8799999999999994</c:v>
                </c:pt>
                <c:pt idx="1542">
                  <c:v>1.7599999999999998</c:v>
                </c:pt>
                <c:pt idx="1543">
                  <c:v>1.22</c:v>
                </c:pt>
                <c:pt idx="1544">
                  <c:v>1.1600000000000001</c:v>
                </c:pt>
                <c:pt idx="1545">
                  <c:v>1.3200000000000003</c:v>
                </c:pt>
                <c:pt idx="1546">
                  <c:v>1.1199999999999999</c:v>
                </c:pt>
                <c:pt idx="1547">
                  <c:v>1.1800000000000002</c:v>
                </c:pt>
                <c:pt idx="1548">
                  <c:v>0.96000000000000019</c:v>
                </c:pt>
                <c:pt idx="1549">
                  <c:v>1.3000000000000003</c:v>
                </c:pt>
                <c:pt idx="1550">
                  <c:v>1.5399999999999998</c:v>
                </c:pt>
                <c:pt idx="1551">
                  <c:v>1.7600000000000002</c:v>
                </c:pt>
                <c:pt idx="1552">
                  <c:v>1.8599999999999999</c:v>
                </c:pt>
                <c:pt idx="1553">
                  <c:v>2.2999999999999998</c:v>
                </c:pt>
                <c:pt idx="1554">
                  <c:v>1.7599999999999998</c:v>
                </c:pt>
                <c:pt idx="1555">
                  <c:v>1.5</c:v>
                </c:pt>
                <c:pt idx="1556">
                  <c:v>1.52</c:v>
                </c:pt>
                <c:pt idx="1557">
                  <c:v>1.7</c:v>
                </c:pt>
                <c:pt idx="1558">
                  <c:v>2.04</c:v>
                </c:pt>
                <c:pt idx="1559">
                  <c:v>2.04</c:v>
                </c:pt>
                <c:pt idx="1560">
                  <c:v>2.3600000000000003</c:v>
                </c:pt>
                <c:pt idx="1561">
                  <c:v>2.4000000000000004</c:v>
                </c:pt>
                <c:pt idx="1562">
                  <c:v>2.3400000000000003</c:v>
                </c:pt>
                <c:pt idx="1563">
                  <c:v>2.2599999999999998</c:v>
                </c:pt>
                <c:pt idx="1564">
                  <c:v>2.5799999999999992</c:v>
                </c:pt>
                <c:pt idx="1565">
                  <c:v>2.1199999999999992</c:v>
                </c:pt>
                <c:pt idx="1566">
                  <c:v>2.0799999999999996</c:v>
                </c:pt>
                <c:pt idx="1567">
                  <c:v>1.7599999999999998</c:v>
                </c:pt>
                <c:pt idx="1568">
                  <c:v>1.36</c:v>
                </c:pt>
                <c:pt idx="1569">
                  <c:v>1.1800000000000002</c:v>
                </c:pt>
                <c:pt idx="1570">
                  <c:v>1.1599999999999997</c:v>
                </c:pt>
                <c:pt idx="1571">
                  <c:v>0.97999999999999976</c:v>
                </c:pt>
                <c:pt idx="1572">
                  <c:v>0.88000000000000012</c:v>
                </c:pt>
                <c:pt idx="1573">
                  <c:v>0.78</c:v>
                </c:pt>
                <c:pt idx="1574">
                  <c:v>0.6</c:v>
                </c:pt>
                <c:pt idx="1575">
                  <c:v>0.5</c:v>
                </c:pt>
                <c:pt idx="1576">
                  <c:v>0</c:v>
                </c:pt>
                <c:pt idx="1577">
                  <c:v>-2.0000000000000639E-2</c:v>
                </c:pt>
                <c:pt idx="1578">
                  <c:v>9.9999999999998937E-2</c:v>
                </c:pt>
                <c:pt idx="1579">
                  <c:v>0.21999999999999886</c:v>
                </c:pt>
                <c:pt idx="1580">
                  <c:v>0.15999999999999873</c:v>
                </c:pt>
                <c:pt idx="1581">
                  <c:v>0.67999999999999861</c:v>
                </c:pt>
                <c:pt idx="1582">
                  <c:v>0.77999999999999869</c:v>
                </c:pt>
                <c:pt idx="1583">
                  <c:v>1.0599999999999992</c:v>
                </c:pt>
                <c:pt idx="1584">
                  <c:v>0.75999999999999979</c:v>
                </c:pt>
                <c:pt idx="1585">
                  <c:v>0.92000000000000026</c:v>
                </c:pt>
                <c:pt idx="1586">
                  <c:v>0.82</c:v>
                </c:pt>
                <c:pt idx="1587">
                  <c:v>0.98000000000000009</c:v>
                </c:pt>
                <c:pt idx="1588">
                  <c:v>0.78</c:v>
                </c:pt>
                <c:pt idx="1589">
                  <c:v>1.1399999999999995</c:v>
                </c:pt>
                <c:pt idx="1590">
                  <c:v>1.0999999999999996</c:v>
                </c:pt>
                <c:pt idx="1591">
                  <c:v>1.0399999999999996</c:v>
                </c:pt>
                <c:pt idx="1592">
                  <c:v>0.85999999999999976</c:v>
                </c:pt>
                <c:pt idx="1593">
                  <c:v>0.69999999999999962</c:v>
                </c:pt>
                <c:pt idx="1594">
                  <c:v>0.83999999999999952</c:v>
                </c:pt>
                <c:pt idx="1595">
                  <c:v>0.69999999999999929</c:v>
                </c:pt>
                <c:pt idx="1596">
                  <c:v>0.81999999999999962</c:v>
                </c:pt>
                <c:pt idx="1597">
                  <c:v>0.99999999999999967</c:v>
                </c:pt>
                <c:pt idx="1598">
                  <c:v>0.7999999999999996</c:v>
                </c:pt>
                <c:pt idx="1599">
                  <c:v>0.68</c:v>
                </c:pt>
                <c:pt idx="1600">
                  <c:v>0.73999999999999988</c:v>
                </c:pt>
                <c:pt idx="1601">
                  <c:v>0.99999999999999967</c:v>
                </c:pt>
                <c:pt idx="1602">
                  <c:v>0.93999999999999984</c:v>
                </c:pt>
                <c:pt idx="1603">
                  <c:v>1.56</c:v>
                </c:pt>
                <c:pt idx="1604">
                  <c:v>1.6800000000000004</c:v>
                </c:pt>
                <c:pt idx="1605">
                  <c:v>1.5600000000000009</c:v>
                </c:pt>
                <c:pt idx="1606">
                  <c:v>1.320000000000001</c:v>
                </c:pt>
                <c:pt idx="1607">
                  <c:v>1.3600000000000008</c:v>
                </c:pt>
                <c:pt idx="1608">
                  <c:v>1.0200000000000007</c:v>
                </c:pt>
                <c:pt idx="1609">
                  <c:v>0.78000000000000047</c:v>
                </c:pt>
                <c:pt idx="1610">
                  <c:v>1.1199999999999999</c:v>
                </c:pt>
                <c:pt idx="1611">
                  <c:v>1.3</c:v>
                </c:pt>
                <c:pt idx="1612">
                  <c:v>1.6599999999999995</c:v>
                </c:pt>
                <c:pt idx="1613">
                  <c:v>2.2399999999999993</c:v>
                </c:pt>
                <c:pt idx="1614">
                  <c:v>2.4399999999999991</c:v>
                </c:pt>
                <c:pt idx="1615">
                  <c:v>2.5399999999999996</c:v>
                </c:pt>
                <c:pt idx="1616">
                  <c:v>2.5399999999999996</c:v>
                </c:pt>
                <c:pt idx="1617">
                  <c:v>2.3399999999999994</c:v>
                </c:pt>
                <c:pt idx="1618">
                  <c:v>2.1199999999999992</c:v>
                </c:pt>
                <c:pt idx="1619">
                  <c:v>2.0199999999999991</c:v>
                </c:pt>
                <c:pt idx="1620">
                  <c:v>1.859999999999999</c:v>
                </c:pt>
                <c:pt idx="1621">
                  <c:v>1.8399999999999987</c:v>
                </c:pt>
                <c:pt idx="1622">
                  <c:v>1.3999999999999992</c:v>
                </c:pt>
                <c:pt idx="1623">
                  <c:v>0.89999999999999925</c:v>
                </c:pt>
                <c:pt idx="1624">
                  <c:v>0.61999999999999955</c:v>
                </c:pt>
                <c:pt idx="1625">
                  <c:v>0.25999999999999979</c:v>
                </c:pt>
                <c:pt idx="1626">
                  <c:v>6.0000000000000143E-2</c:v>
                </c:pt>
                <c:pt idx="1627">
                  <c:v>-4.0000000000000216E-2</c:v>
                </c:pt>
                <c:pt idx="1628">
                  <c:v>2.0000000000000285E-2</c:v>
                </c:pt>
                <c:pt idx="1629">
                  <c:v>0</c:v>
                </c:pt>
                <c:pt idx="1630">
                  <c:v>-4.0000000000000216E-2</c:v>
                </c:pt>
                <c:pt idx="1631">
                  <c:v>-0.18000000000000044</c:v>
                </c:pt>
                <c:pt idx="1632">
                  <c:v>-0.12000000000000029</c:v>
                </c:pt>
                <c:pt idx="1633">
                  <c:v>0.33999999999999952</c:v>
                </c:pt>
                <c:pt idx="1634">
                  <c:v>0.61999999999999988</c:v>
                </c:pt>
                <c:pt idx="1635">
                  <c:v>1.28</c:v>
                </c:pt>
                <c:pt idx="1636">
                  <c:v>1.2400000000000002</c:v>
                </c:pt>
                <c:pt idx="1637">
                  <c:v>1.56</c:v>
                </c:pt>
                <c:pt idx="1638">
                  <c:v>1.1600000000000001</c:v>
                </c:pt>
                <c:pt idx="1639">
                  <c:v>1.2599999999999998</c:v>
                </c:pt>
                <c:pt idx="1640">
                  <c:v>1.3199999999999996</c:v>
                </c:pt>
                <c:pt idx="1641">
                  <c:v>1.3599999999999994</c:v>
                </c:pt>
                <c:pt idx="1642">
                  <c:v>1.4999999999999996</c:v>
                </c:pt>
                <c:pt idx="1643">
                  <c:v>1.6599999999999997</c:v>
                </c:pt>
                <c:pt idx="1644">
                  <c:v>1.36</c:v>
                </c:pt>
                <c:pt idx="1645">
                  <c:v>1.1400000000000006</c:v>
                </c:pt>
                <c:pt idx="1646">
                  <c:v>1.620000000000001</c:v>
                </c:pt>
                <c:pt idx="1647">
                  <c:v>1.6000000000000008</c:v>
                </c:pt>
                <c:pt idx="1648">
                  <c:v>1.7600000000000005</c:v>
                </c:pt>
                <c:pt idx="1649">
                  <c:v>1.8400000000000003</c:v>
                </c:pt>
                <c:pt idx="1650">
                  <c:v>1.86</c:v>
                </c:pt>
                <c:pt idx="1651">
                  <c:v>1.28</c:v>
                </c:pt>
                <c:pt idx="1652">
                  <c:v>0.84000000000000019</c:v>
                </c:pt>
                <c:pt idx="1653">
                  <c:v>0.44000000000000022</c:v>
                </c:pt>
                <c:pt idx="1654">
                  <c:v>0.52000000000000068</c:v>
                </c:pt>
                <c:pt idx="1655">
                  <c:v>0.32000000000000028</c:v>
                </c:pt>
                <c:pt idx="1656">
                  <c:v>0.61999999999999988</c:v>
                </c:pt>
                <c:pt idx="1657">
                  <c:v>0.77999999999999969</c:v>
                </c:pt>
                <c:pt idx="1658">
                  <c:v>1.1599999999999997</c:v>
                </c:pt>
                <c:pt idx="1659">
                  <c:v>1.3199999999999992</c:v>
                </c:pt>
                <c:pt idx="1660">
                  <c:v>1.4999999999999996</c:v>
                </c:pt>
                <c:pt idx="1661">
                  <c:v>1.4799999999999993</c:v>
                </c:pt>
                <c:pt idx="1662">
                  <c:v>1.6599999999999995</c:v>
                </c:pt>
                <c:pt idx="1663">
                  <c:v>1.4399999999999991</c:v>
                </c:pt>
                <c:pt idx="1664">
                  <c:v>1.3799999999999994</c:v>
                </c:pt>
                <c:pt idx="1665">
                  <c:v>1.4999999999999989</c:v>
                </c:pt>
                <c:pt idx="1666">
                  <c:v>1.6199999999999992</c:v>
                </c:pt>
                <c:pt idx="1667">
                  <c:v>1.5999999999999996</c:v>
                </c:pt>
                <c:pt idx="1668">
                  <c:v>1.8800000000000001</c:v>
                </c:pt>
                <c:pt idx="1669">
                  <c:v>1.7800000000000005</c:v>
                </c:pt>
                <c:pt idx="1670">
                  <c:v>1.8000000000000007</c:v>
                </c:pt>
                <c:pt idx="1671">
                  <c:v>1.7000000000000011</c:v>
                </c:pt>
                <c:pt idx="1672">
                  <c:v>1.8800000000000003</c:v>
                </c:pt>
                <c:pt idx="1673">
                  <c:v>1.5000000000000004</c:v>
                </c:pt>
                <c:pt idx="1674">
                  <c:v>1.3199999999999998</c:v>
                </c:pt>
                <c:pt idx="1675">
                  <c:v>1.1800000000000002</c:v>
                </c:pt>
                <c:pt idx="1676">
                  <c:v>1.3399999999999999</c:v>
                </c:pt>
                <c:pt idx="1677">
                  <c:v>1.2400000000000002</c:v>
                </c:pt>
                <c:pt idx="1678">
                  <c:v>1.7</c:v>
                </c:pt>
                <c:pt idx="1679">
                  <c:v>1.9600000000000004</c:v>
                </c:pt>
                <c:pt idx="1680">
                  <c:v>1.8800000000000001</c:v>
                </c:pt>
                <c:pt idx="1681">
                  <c:v>2.04</c:v>
                </c:pt>
                <c:pt idx="1682">
                  <c:v>2.2000000000000002</c:v>
                </c:pt>
                <c:pt idx="1683">
                  <c:v>2.2000000000000002</c:v>
                </c:pt>
                <c:pt idx="1684">
                  <c:v>2.3399999999999994</c:v>
                </c:pt>
                <c:pt idx="1685">
                  <c:v>2.44</c:v>
                </c:pt>
                <c:pt idx="1686">
                  <c:v>2.16</c:v>
                </c:pt>
                <c:pt idx="1687">
                  <c:v>2.1399999999999997</c:v>
                </c:pt>
                <c:pt idx="1688">
                  <c:v>2.16</c:v>
                </c:pt>
                <c:pt idx="1689">
                  <c:v>1.7600000000000002</c:v>
                </c:pt>
                <c:pt idx="1690">
                  <c:v>1.94</c:v>
                </c:pt>
                <c:pt idx="1691">
                  <c:v>1.8199999999999998</c:v>
                </c:pt>
                <c:pt idx="1692">
                  <c:v>1.7200000000000002</c:v>
                </c:pt>
                <c:pt idx="1693">
                  <c:v>1.4000000000000004</c:v>
                </c:pt>
                <c:pt idx="1694">
                  <c:v>1.6600000000000006</c:v>
                </c:pt>
                <c:pt idx="1695">
                  <c:v>1.3600000000000008</c:v>
                </c:pt>
                <c:pt idx="1696">
                  <c:v>1.4200000000000004</c:v>
                </c:pt>
                <c:pt idx="1697">
                  <c:v>1.0000000000000004</c:v>
                </c:pt>
                <c:pt idx="1698">
                  <c:v>1.2</c:v>
                </c:pt>
                <c:pt idx="1699">
                  <c:v>1.4</c:v>
                </c:pt>
                <c:pt idx="1700">
                  <c:v>1.7200000000000002</c:v>
                </c:pt>
                <c:pt idx="1701">
                  <c:v>1.4000000000000008</c:v>
                </c:pt>
                <c:pt idx="1702">
                  <c:v>1.86</c:v>
                </c:pt>
                <c:pt idx="1703">
                  <c:v>1.6200000000000003</c:v>
                </c:pt>
                <c:pt idx="1704">
                  <c:v>0.92000000000000026</c:v>
                </c:pt>
                <c:pt idx="1705">
                  <c:v>0.51999999999999957</c:v>
                </c:pt>
                <c:pt idx="1706">
                  <c:v>0.61999999999999955</c:v>
                </c:pt>
                <c:pt idx="1707">
                  <c:v>0.32000000000000028</c:v>
                </c:pt>
                <c:pt idx="1708">
                  <c:v>-5.9999999999999429E-2</c:v>
                </c:pt>
                <c:pt idx="1709">
                  <c:v>0.54000000000000059</c:v>
                </c:pt>
                <c:pt idx="1710">
                  <c:v>0.68000000000000116</c:v>
                </c:pt>
                <c:pt idx="1711">
                  <c:v>1.0200000000000009</c:v>
                </c:pt>
                <c:pt idx="1712">
                  <c:v>1.1600000000000001</c:v>
                </c:pt>
                <c:pt idx="1713">
                  <c:v>1.4999999999999993</c:v>
                </c:pt>
                <c:pt idx="1714">
                  <c:v>1.3199999999999996</c:v>
                </c:pt>
                <c:pt idx="1715">
                  <c:v>1.2599999999999993</c:v>
                </c:pt>
                <c:pt idx="1716">
                  <c:v>1.0799999999999996</c:v>
                </c:pt>
                <c:pt idx="1717">
                  <c:v>0.81999999999999962</c:v>
                </c:pt>
                <c:pt idx="1718">
                  <c:v>0.61999999999999955</c:v>
                </c:pt>
                <c:pt idx="1719">
                  <c:v>0.4799999999999997</c:v>
                </c:pt>
                <c:pt idx="1720">
                  <c:v>0.46000000000000013</c:v>
                </c:pt>
                <c:pt idx="1721">
                  <c:v>0.7</c:v>
                </c:pt>
                <c:pt idx="1722">
                  <c:v>0.78000000000000114</c:v>
                </c:pt>
                <c:pt idx="1723">
                  <c:v>0.60000000000000142</c:v>
                </c:pt>
                <c:pt idx="1724">
                  <c:v>0.78000000000000047</c:v>
                </c:pt>
                <c:pt idx="1725">
                  <c:v>0.4</c:v>
                </c:pt>
                <c:pt idx="1726">
                  <c:v>0.12000000000000029</c:v>
                </c:pt>
                <c:pt idx="1727">
                  <c:v>0.57999999999999974</c:v>
                </c:pt>
                <c:pt idx="1728">
                  <c:v>1.1600000000000008</c:v>
                </c:pt>
                <c:pt idx="1729">
                  <c:v>1.1200000000000017</c:v>
                </c:pt>
                <c:pt idx="1730">
                  <c:v>1.7800000000000011</c:v>
                </c:pt>
                <c:pt idx="1731">
                  <c:v>1.8200000000000003</c:v>
                </c:pt>
                <c:pt idx="1732">
                  <c:v>1.4799999999999998</c:v>
                </c:pt>
                <c:pt idx="1733">
                  <c:v>0.99999999999999856</c:v>
                </c:pt>
                <c:pt idx="1734">
                  <c:v>0.81999999999999884</c:v>
                </c:pt>
                <c:pt idx="1735">
                  <c:v>0.89999999999999858</c:v>
                </c:pt>
                <c:pt idx="1736">
                  <c:v>1.3399999999999992</c:v>
                </c:pt>
                <c:pt idx="1737">
                  <c:v>1.3799999999999997</c:v>
                </c:pt>
                <c:pt idx="1738">
                  <c:v>1.9400000000000006</c:v>
                </c:pt>
                <c:pt idx="1739">
                  <c:v>1.9799999999999998</c:v>
                </c:pt>
                <c:pt idx="1740">
                  <c:v>1.6200000000000003</c:v>
                </c:pt>
                <c:pt idx="1741">
                  <c:v>1.4400000000000006</c:v>
                </c:pt>
                <c:pt idx="1742">
                  <c:v>1.6</c:v>
                </c:pt>
                <c:pt idx="1743">
                  <c:v>1.4999999999999987</c:v>
                </c:pt>
                <c:pt idx="1744">
                  <c:v>2.1599999999999979</c:v>
                </c:pt>
                <c:pt idx="1745">
                  <c:v>2.5199999999999974</c:v>
                </c:pt>
                <c:pt idx="1746">
                  <c:v>2.4199999999999973</c:v>
                </c:pt>
                <c:pt idx="1747">
                  <c:v>2.4599999999999982</c:v>
                </c:pt>
                <c:pt idx="1748">
                  <c:v>2.6199999999999988</c:v>
                </c:pt>
                <c:pt idx="1749">
                  <c:v>2.2200000000000002</c:v>
                </c:pt>
                <c:pt idx="1750">
                  <c:v>2.3000000000000016</c:v>
                </c:pt>
                <c:pt idx="1751">
                  <c:v>2.2200000000000015</c:v>
                </c:pt>
                <c:pt idx="1752">
                  <c:v>1.9000000000000015</c:v>
                </c:pt>
                <c:pt idx="1753">
                  <c:v>1.5200000000000018</c:v>
                </c:pt>
                <c:pt idx="1754">
                  <c:v>1.5200000000000018</c:v>
                </c:pt>
                <c:pt idx="1755">
                  <c:v>1.3400000000000021</c:v>
                </c:pt>
                <c:pt idx="1756">
                  <c:v>1.3800000000000026</c:v>
                </c:pt>
                <c:pt idx="1757">
                  <c:v>1.6800000000000039</c:v>
                </c:pt>
                <c:pt idx="1758">
                  <c:v>1.8200000000000045</c:v>
                </c:pt>
                <c:pt idx="1759">
                  <c:v>1.8400000000000034</c:v>
                </c:pt>
                <c:pt idx="1760">
                  <c:v>1.9400000000000035</c:v>
                </c:pt>
                <c:pt idx="1761">
                  <c:v>2.1200000000000032</c:v>
                </c:pt>
                <c:pt idx="1762">
                  <c:v>2.1000000000000014</c:v>
                </c:pt>
                <c:pt idx="1763">
                  <c:v>2.2800000000000011</c:v>
                </c:pt>
                <c:pt idx="1764">
                  <c:v>2.1200000000000019</c:v>
                </c:pt>
                <c:pt idx="1765">
                  <c:v>1.7600000000000009</c:v>
                </c:pt>
                <c:pt idx="1766">
                  <c:v>1.9</c:v>
                </c:pt>
                <c:pt idx="1767">
                  <c:v>1.9000000000000015</c:v>
                </c:pt>
                <c:pt idx="1768">
                  <c:v>1.8799999999999997</c:v>
                </c:pt>
                <c:pt idx="1769">
                  <c:v>2.0399999999999991</c:v>
                </c:pt>
                <c:pt idx="1770">
                  <c:v>2.2999999999999985</c:v>
                </c:pt>
                <c:pt idx="1771">
                  <c:v>2.0399999999999978</c:v>
                </c:pt>
                <c:pt idx="1772">
                  <c:v>1.9399999999999977</c:v>
                </c:pt>
                <c:pt idx="1773">
                  <c:v>1.8599999999999994</c:v>
                </c:pt>
                <c:pt idx="1774">
                  <c:v>2.0799999999999996</c:v>
                </c:pt>
                <c:pt idx="1775">
                  <c:v>2.4400000000000004</c:v>
                </c:pt>
                <c:pt idx="1776">
                  <c:v>2.4800000000000013</c:v>
                </c:pt>
                <c:pt idx="1777">
                  <c:v>2.62</c:v>
                </c:pt>
                <c:pt idx="1778">
                  <c:v>3.1</c:v>
                </c:pt>
                <c:pt idx="1779">
                  <c:v>3.1</c:v>
                </c:pt>
                <c:pt idx="1780">
                  <c:v>2.5799999999999996</c:v>
                </c:pt>
                <c:pt idx="1781">
                  <c:v>2.919999999999999</c:v>
                </c:pt>
                <c:pt idx="1782">
                  <c:v>2.8799999999999981</c:v>
                </c:pt>
                <c:pt idx="1783">
                  <c:v>2.4599999999999982</c:v>
                </c:pt>
                <c:pt idx="1784">
                  <c:v>2.1199999999999974</c:v>
                </c:pt>
                <c:pt idx="1785">
                  <c:v>2.099999999999997</c:v>
                </c:pt>
                <c:pt idx="1786">
                  <c:v>1.3799999999999983</c:v>
                </c:pt>
                <c:pt idx="1787">
                  <c:v>1.1799999999999984</c:v>
                </c:pt>
                <c:pt idx="1788">
                  <c:v>1.0799999999999983</c:v>
                </c:pt>
                <c:pt idx="1789">
                  <c:v>1.3</c:v>
                </c:pt>
                <c:pt idx="1790">
                  <c:v>1.5</c:v>
                </c:pt>
                <c:pt idx="1791">
                  <c:v>2</c:v>
                </c:pt>
                <c:pt idx="1792">
                  <c:v>2.0600000000000009</c:v>
                </c:pt>
                <c:pt idx="1793">
                  <c:v>2.2200000000000002</c:v>
                </c:pt>
                <c:pt idx="1794">
                  <c:v>1.8799999999999983</c:v>
                </c:pt>
                <c:pt idx="1795">
                  <c:v>1.4399999999999977</c:v>
                </c:pt>
                <c:pt idx="1796">
                  <c:v>1.2799999999999983</c:v>
                </c:pt>
                <c:pt idx="1797">
                  <c:v>1.3399999999999976</c:v>
                </c:pt>
                <c:pt idx="1798">
                  <c:v>1.1599999999999979</c:v>
                </c:pt>
                <c:pt idx="1799">
                  <c:v>1.4199999999999988</c:v>
                </c:pt>
                <c:pt idx="1800">
                  <c:v>1.6799999999999997</c:v>
                </c:pt>
                <c:pt idx="1801">
                  <c:v>1.7599999999999993</c:v>
                </c:pt>
                <c:pt idx="1802">
                  <c:v>1.7400000000000007</c:v>
                </c:pt>
                <c:pt idx="1803">
                  <c:v>1.8000000000000014</c:v>
                </c:pt>
                <c:pt idx="1804">
                  <c:v>1.8600000000000023</c:v>
                </c:pt>
                <c:pt idx="1805">
                  <c:v>1.8800000000000026</c:v>
                </c:pt>
                <c:pt idx="1806">
                  <c:v>2.180000000000001</c:v>
                </c:pt>
                <c:pt idx="1807">
                  <c:v>2.3000000000000016</c:v>
                </c:pt>
                <c:pt idx="1808">
                  <c:v>2.4600000000000009</c:v>
                </c:pt>
                <c:pt idx="1809">
                  <c:v>2.7</c:v>
                </c:pt>
                <c:pt idx="1810">
                  <c:v>2.9599999999999995</c:v>
                </c:pt>
                <c:pt idx="1811">
                  <c:v>2.9799999999999995</c:v>
                </c:pt>
                <c:pt idx="1812">
                  <c:v>2.819999999999999</c:v>
                </c:pt>
                <c:pt idx="1813">
                  <c:v>2.78</c:v>
                </c:pt>
                <c:pt idx="1814">
                  <c:v>2.78</c:v>
                </c:pt>
                <c:pt idx="1815">
                  <c:v>2.8200000000000003</c:v>
                </c:pt>
                <c:pt idx="1816">
                  <c:v>2.4200000000000017</c:v>
                </c:pt>
                <c:pt idx="1817">
                  <c:v>2.6000000000000014</c:v>
                </c:pt>
                <c:pt idx="1818">
                  <c:v>3.0000000000000013</c:v>
                </c:pt>
                <c:pt idx="1819">
                  <c:v>2.6800000000000024</c:v>
                </c:pt>
                <c:pt idx="1820">
                  <c:v>2.7800000000000025</c:v>
                </c:pt>
                <c:pt idx="1821">
                  <c:v>3.1400000000000019</c:v>
                </c:pt>
                <c:pt idx="1822">
                  <c:v>3.3800000000000012</c:v>
                </c:pt>
                <c:pt idx="1823">
                  <c:v>3.4400000000000004</c:v>
                </c:pt>
                <c:pt idx="1824">
                  <c:v>3.8400000000000007</c:v>
                </c:pt>
                <c:pt idx="1825">
                  <c:v>3.72</c:v>
                </c:pt>
                <c:pt idx="1826">
                  <c:v>3.3800000000000012</c:v>
                </c:pt>
                <c:pt idx="1827">
                  <c:v>2.9800000000000026</c:v>
                </c:pt>
                <c:pt idx="1828">
                  <c:v>2.9200000000000017</c:v>
                </c:pt>
                <c:pt idx="1829">
                  <c:v>2.9200000000000004</c:v>
                </c:pt>
                <c:pt idx="1830">
                  <c:v>2.9799999999999995</c:v>
                </c:pt>
                <c:pt idx="1831">
                  <c:v>3.1599999999999993</c:v>
                </c:pt>
                <c:pt idx="1832">
                  <c:v>3.4399999999999977</c:v>
                </c:pt>
                <c:pt idx="1833">
                  <c:v>3.299999999999998</c:v>
                </c:pt>
                <c:pt idx="1834">
                  <c:v>3.6399999999999983</c:v>
                </c:pt>
                <c:pt idx="1835">
                  <c:v>3.54</c:v>
                </c:pt>
                <c:pt idx="1836">
                  <c:v>3.4799999999999991</c:v>
                </c:pt>
                <c:pt idx="1837">
                  <c:v>3.5000000000000009</c:v>
                </c:pt>
                <c:pt idx="1838">
                  <c:v>3.5200000000000009</c:v>
                </c:pt>
                <c:pt idx="1839">
                  <c:v>3.1400000000000006</c:v>
                </c:pt>
                <c:pt idx="1840">
                  <c:v>3.4</c:v>
                </c:pt>
                <c:pt idx="1841">
                  <c:v>3.3800000000000003</c:v>
                </c:pt>
                <c:pt idx="1842">
                  <c:v>3.5</c:v>
                </c:pt>
                <c:pt idx="1843">
                  <c:v>3.620000000000001</c:v>
                </c:pt>
                <c:pt idx="1844">
                  <c:v>3.5200000000000018</c:v>
                </c:pt>
                <c:pt idx="1845">
                  <c:v>3.5400000000000005</c:v>
                </c:pt>
                <c:pt idx="1846">
                  <c:v>3.8600000000000008</c:v>
                </c:pt>
                <c:pt idx="1847">
                  <c:v>3.4200000000000008</c:v>
                </c:pt>
                <c:pt idx="1848">
                  <c:v>3.04</c:v>
                </c:pt>
                <c:pt idx="1849">
                  <c:v>3.1599999999999993</c:v>
                </c:pt>
                <c:pt idx="1850">
                  <c:v>2.84</c:v>
                </c:pt>
                <c:pt idx="1851">
                  <c:v>2.839999999999999</c:v>
                </c:pt>
                <c:pt idx="1852">
                  <c:v>3.0999999999999992</c:v>
                </c:pt>
                <c:pt idx="1853">
                  <c:v>3.2599999999999993</c:v>
                </c:pt>
                <c:pt idx="1854">
                  <c:v>3.3199999999999994</c:v>
                </c:pt>
                <c:pt idx="1855">
                  <c:v>3.46</c:v>
                </c:pt>
                <c:pt idx="1856">
                  <c:v>3.6400000000000006</c:v>
                </c:pt>
                <c:pt idx="1857">
                  <c:v>4.04</c:v>
                </c:pt>
                <c:pt idx="1858">
                  <c:v>3.8200000000000003</c:v>
                </c:pt>
                <c:pt idx="1859">
                  <c:v>3.6</c:v>
                </c:pt>
                <c:pt idx="1860">
                  <c:v>3.7</c:v>
                </c:pt>
                <c:pt idx="1861">
                  <c:v>3.1999999999999993</c:v>
                </c:pt>
                <c:pt idx="1862">
                  <c:v>2.7399999999999998</c:v>
                </c:pt>
                <c:pt idx="1863">
                  <c:v>2.9199999999999995</c:v>
                </c:pt>
                <c:pt idx="1864">
                  <c:v>2.8800000000000003</c:v>
                </c:pt>
                <c:pt idx="1865">
                  <c:v>2.9200000000000004</c:v>
                </c:pt>
                <c:pt idx="1866">
                  <c:v>3.3000000000000016</c:v>
                </c:pt>
                <c:pt idx="1867">
                  <c:v>3.160000000000001</c:v>
                </c:pt>
                <c:pt idx="1868">
                  <c:v>3.1400000000000006</c:v>
                </c:pt>
                <c:pt idx="1869">
                  <c:v>3.08</c:v>
                </c:pt>
                <c:pt idx="1870">
                  <c:v>2.5799999999999996</c:v>
                </c:pt>
                <c:pt idx="1871">
                  <c:v>2.5399999999999996</c:v>
                </c:pt>
                <c:pt idx="1872">
                  <c:v>2.5799999999999996</c:v>
                </c:pt>
                <c:pt idx="1873">
                  <c:v>2.5</c:v>
                </c:pt>
                <c:pt idx="1874">
                  <c:v>2.54</c:v>
                </c:pt>
                <c:pt idx="1875">
                  <c:v>2.5600000000000005</c:v>
                </c:pt>
                <c:pt idx="1876">
                  <c:v>2.04</c:v>
                </c:pt>
                <c:pt idx="1877">
                  <c:v>2.1799999999999997</c:v>
                </c:pt>
                <c:pt idx="1878">
                  <c:v>1.8599999999999999</c:v>
                </c:pt>
                <c:pt idx="1879">
                  <c:v>1.7799999999999994</c:v>
                </c:pt>
                <c:pt idx="1880">
                  <c:v>2.0199999999999991</c:v>
                </c:pt>
                <c:pt idx="1881">
                  <c:v>2.2199999999999993</c:v>
                </c:pt>
                <c:pt idx="1882">
                  <c:v>2.2799999999999994</c:v>
                </c:pt>
                <c:pt idx="1883">
                  <c:v>2.839999999999999</c:v>
                </c:pt>
                <c:pt idx="1884">
                  <c:v>3.0999999999999988</c:v>
                </c:pt>
                <c:pt idx="1885">
                  <c:v>3.0599999999999987</c:v>
                </c:pt>
                <c:pt idx="1886">
                  <c:v>3.1799999999999993</c:v>
                </c:pt>
                <c:pt idx="1887">
                  <c:v>2.5999999999999992</c:v>
                </c:pt>
                <c:pt idx="1888">
                  <c:v>2.3399999999999994</c:v>
                </c:pt>
                <c:pt idx="1889">
                  <c:v>2.38</c:v>
                </c:pt>
                <c:pt idx="1890">
                  <c:v>2.64</c:v>
                </c:pt>
                <c:pt idx="1891">
                  <c:v>2.58</c:v>
                </c:pt>
                <c:pt idx="1892">
                  <c:v>3.12</c:v>
                </c:pt>
                <c:pt idx="1893">
                  <c:v>3.28</c:v>
                </c:pt>
                <c:pt idx="1894">
                  <c:v>3</c:v>
                </c:pt>
                <c:pt idx="1895">
                  <c:v>2.5200000000000005</c:v>
                </c:pt>
                <c:pt idx="1896">
                  <c:v>2.62</c:v>
                </c:pt>
                <c:pt idx="1897">
                  <c:v>2.9599999999999995</c:v>
                </c:pt>
                <c:pt idx="1898">
                  <c:v>2.7399999999999993</c:v>
                </c:pt>
                <c:pt idx="1899">
                  <c:v>2.5599999999999987</c:v>
                </c:pt>
                <c:pt idx="1900">
                  <c:v>2.8599999999999985</c:v>
                </c:pt>
                <c:pt idx="1901">
                  <c:v>2.5199999999999987</c:v>
                </c:pt>
                <c:pt idx="1902">
                  <c:v>2.0399999999999987</c:v>
                </c:pt>
                <c:pt idx="1903">
                  <c:v>2.0199999999999987</c:v>
                </c:pt>
                <c:pt idx="1904">
                  <c:v>2.0599999999999992</c:v>
                </c:pt>
                <c:pt idx="1905">
                  <c:v>1.9199999999999988</c:v>
                </c:pt>
                <c:pt idx="1906">
                  <c:v>1.7199999999999989</c:v>
                </c:pt>
                <c:pt idx="1907">
                  <c:v>1.9599999999999995</c:v>
                </c:pt>
                <c:pt idx="1908">
                  <c:v>2.1599999999999993</c:v>
                </c:pt>
                <c:pt idx="1909">
                  <c:v>2.1799999999999997</c:v>
                </c:pt>
                <c:pt idx="1910">
                  <c:v>2.1599999999999997</c:v>
                </c:pt>
                <c:pt idx="1911">
                  <c:v>2.5</c:v>
                </c:pt>
                <c:pt idx="1912">
                  <c:v>2.1399999999999997</c:v>
                </c:pt>
                <c:pt idx="1913">
                  <c:v>2.12</c:v>
                </c:pt>
                <c:pt idx="1914">
                  <c:v>2.6000000000000005</c:v>
                </c:pt>
                <c:pt idx="1915">
                  <c:v>2.48</c:v>
                </c:pt>
                <c:pt idx="1916">
                  <c:v>2.2600000000000007</c:v>
                </c:pt>
                <c:pt idx="1917">
                  <c:v>2.1800000000000002</c:v>
                </c:pt>
                <c:pt idx="1918">
                  <c:v>1.9800000000000004</c:v>
                </c:pt>
                <c:pt idx="1919">
                  <c:v>1.6400000000000001</c:v>
                </c:pt>
                <c:pt idx="1920">
                  <c:v>1.4200000000000006</c:v>
                </c:pt>
                <c:pt idx="1921">
                  <c:v>1.4</c:v>
                </c:pt>
                <c:pt idx="1922">
                  <c:v>1.8800000000000001</c:v>
                </c:pt>
                <c:pt idx="1923">
                  <c:v>2.2599999999999998</c:v>
                </c:pt>
                <c:pt idx="1924">
                  <c:v>2.2999999999999998</c:v>
                </c:pt>
                <c:pt idx="1925">
                  <c:v>2.2999999999999998</c:v>
                </c:pt>
                <c:pt idx="1926">
                  <c:v>2.5599999999999996</c:v>
                </c:pt>
                <c:pt idx="1927">
                  <c:v>2.2399999999999998</c:v>
                </c:pt>
                <c:pt idx="1928">
                  <c:v>1.8399999999999994</c:v>
                </c:pt>
                <c:pt idx="1929">
                  <c:v>1.6199999999999988</c:v>
                </c:pt>
                <c:pt idx="1930">
                  <c:v>1.859999999999999</c:v>
                </c:pt>
                <c:pt idx="1931">
                  <c:v>1.5799999999999994</c:v>
                </c:pt>
                <c:pt idx="1932">
                  <c:v>1.5199999999999991</c:v>
                </c:pt>
                <c:pt idx="1933">
                  <c:v>1.7799999999999989</c:v>
                </c:pt>
                <c:pt idx="1934">
                  <c:v>1.5799999999999994</c:v>
                </c:pt>
                <c:pt idx="1935">
                  <c:v>1.8399999999999994</c:v>
                </c:pt>
                <c:pt idx="1936">
                  <c:v>2.2999999999999998</c:v>
                </c:pt>
                <c:pt idx="1937">
                  <c:v>2.2999999999999998</c:v>
                </c:pt>
                <c:pt idx="1938">
                  <c:v>2.02</c:v>
                </c:pt>
                <c:pt idx="1939">
                  <c:v>2.4200000000000004</c:v>
                </c:pt>
                <c:pt idx="1940">
                  <c:v>2</c:v>
                </c:pt>
                <c:pt idx="1941">
                  <c:v>1.8599999999999994</c:v>
                </c:pt>
                <c:pt idx="1942">
                  <c:v>2.4199999999999995</c:v>
                </c:pt>
                <c:pt idx="1943">
                  <c:v>2.4799999999999995</c:v>
                </c:pt>
                <c:pt idx="1944">
                  <c:v>2.5399999999999996</c:v>
                </c:pt>
                <c:pt idx="1945">
                  <c:v>2.9199999999999995</c:v>
                </c:pt>
                <c:pt idx="1946">
                  <c:v>2.7199999999999998</c:v>
                </c:pt>
                <c:pt idx="1947">
                  <c:v>2.42</c:v>
                </c:pt>
                <c:pt idx="1948">
                  <c:v>2.48</c:v>
                </c:pt>
                <c:pt idx="1949">
                  <c:v>2.1199999999999997</c:v>
                </c:pt>
                <c:pt idx="1950">
                  <c:v>2.2599999999999993</c:v>
                </c:pt>
                <c:pt idx="1951">
                  <c:v>2.5399999999999996</c:v>
                </c:pt>
                <c:pt idx="1952">
                  <c:v>2.4999999999999996</c:v>
                </c:pt>
                <c:pt idx="1953">
                  <c:v>2.0999999999999996</c:v>
                </c:pt>
                <c:pt idx="1954">
                  <c:v>2.1</c:v>
                </c:pt>
                <c:pt idx="1955">
                  <c:v>2.3400000000000007</c:v>
                </c:pt>
                <c:pt idx="1956">
                  <c:v>2.5000000000000009</c:v>
                </c:pt>
                <c:pt idx="1957">
                  <c:v>2.66</c:v>
                </c:pt>
                <c:pt idx="1958">
                  <c:v>3.1</c:v>
                </c:pt>
                <c:pt idx="1959">
                  <c:v>3.3600000000000003</c:v>
                </c:pt>
                <c:pt idx="1960">
                  <c:v>3.0599999999999996</c:v>
                </c:pt>
                <c:pt idx="1961">
                  <c:v>2.9199999999999995</c:v>
                </c:pt>
                <c:pt idx="1962">
                  <c:v>2.48</c:v>
                </c:pt>
                <c:pt idx="1963">
                  <c:v>2.4400000000000004</c:v>
                </c:pt>
                <c:pt idx="1964">
                  <c:v>2.52</c:v>
                </c:pt>
                <c:pt idx="1965">
                  <c:v>2.3400000000000003</c:v>
                </c:pt>
                <c:pt idx="1966">
                  <c:v>2.6200000000000006</c:v>
                </c:pt>
                <c:pt idx="1967">
                  <c:v>3.0200000000000005</c:v>
                </c:pt>
                <c:pt idx="1968">
                  <c:v>3.5200000000000005</c:v>
                </c:pt>
                <c:pt idx="1969">
                  <c:v>3.4600000000000009</c:v>
                </c:pt>
                <c:pt idx="1970">
                  <c:v>3.4400000000000004</c:v>
                </c:pt>
                <c:pt idx="1971">
                  <c:v>3.12</c:v>
                </c:pt>
                <c:pt idx="1972">
                  <c:v>3.1200000000000006</c:v>
                </c:pt>
                <c:pt idx="1973">
                  <c:v>2.580000000000001</c:v>
                </c:pt>
                <c:pt idx="1974">
                  <c:v>2.8400000000000007</c:v>
                </c:pt>
                <c:pt idx="1975">
                  <c:v>2.8600000000000003</c:v>
                </c:pt>
                <c:pt idx="1976">
                  <c:v>2.7399999999999998</c:v>
                </c:pt>
                <c:pt idx="1977">
                  <c:v>2.38</c:v>
                </c:pt>
                <c:pt idx="1978">
                  <c:v>2.4799999999999995</c:v>
                </c:pt>
                <c:pt idx="1979">
                  <c:v>2.2599999999999998</c:v>
                </c:pt>
                <c:pt idx="1980">
                  <c:v>2.34</c:v>
                </c:pt>
                <c:pt idx="1981">
                  <c:v>2.3999999999999995</c:v>
                </c:pt>
                <c:pt idx="1982">
                  <c:v>2.88</c:v>
                </c:pt>
                <c:pt idx="1983">
                  <c:v>3.1199999999999992</c:v>
                </c:pt>
                <c:pt idx="1984">
                  <c:v>3.2199999999999989</c:v>
                </c:pt>
                <c:pt idx="1985">
                  <c:v>2.839999999999999</c:v>
                </c:pt>
                <c:pt idx="1986">
                  <c:v>3.1999999999999988</c:v>
                </c:pt>
                <c:pt idx="1987">
                  <c:v>2.7599999999999989</c:v>
                </c:pt>
                <c:pt idx="1988">
                  <c:v>2.2999999999999998</c:v>
                </c:pt>
                <c:pt idx="1989">
                  <c:v>2.46</c:v>
                </c:pt>
                <c:pt idx="1990">
                  <c:v>2.64</c:v>
                </c:pt>
                <c:pt idx="1991">
                  <c:v>2.46</c:v>
                </c:pt>
                <c:pt idx="1992">
                  <c:v>2.34</c:v>
                </c:pt>
                <c:pt idx="1993">
                  <c:v>2.54</c:v>
                </c:pt>
                <c:pt idx="1994">
                  <c:v>2.02</c:v>
                </c:pt>
                <c:pt idx="1995">
                  <c:v>2.2000000000000002</c:v>
                </c:pt>
                <c:pt idx="1996">
                  <c:v>1.8000000000000007</c:v>
                </c:pt>
                <c:pt idx="1997">
                  <c:v>1.7400000000000007</c:v>
                </c:pt>
                <c:pt idx="1998">
                  <c:v>1.7000000000000004</c:v>
                </c:pt>
                <c:pt idx="1999">
                  <c:v>1.9600000000000004</c:v>
                </c:pt>
                <c:pt idx="2000">
                  <c:v>1.9800000000000004</c:v>
                </c:pt>
                <c:pt idx="2001">
                  <c:v>2.1</c:v>
                </c:pt>
                <c:pt idx="2002">
                  <c:v>2.34</c:v>
                </c:pt>
                <c:pt idx="2003">
                  <c:v>2.2399999999999998</c:v>
                </c:pt>
                <c:pt idx="2004">
                  <c:v>2.4799999999999995</c:v>
                </c:pt>
                <c:pt idx="2005">
                  <c:v>2.1599999999999993</c:v>
                </c:pt>
                <c:pt idx="2006">
                  <c:v>2.1599999999999997</c:v>
                </c:pt>
                <c:pt idx="2007">
                  <c:v>2.3200000000000003</c:v>
                </c:pt>
                <c:pt idx="2008">
                  <c:v>2.5200000000000005</c:v>
                </c:pt>
                <c:pt idx="2009">
                  <c:v>2.3400000000000003</c:v>
                </c:pt>
                <c:pt idx="2010">
                  <c:v>2.7600000000000002</c:v>
                </c:pt>
                <c:pt idx="2011">
                  <c:v>3.3600000000000003</c:v>
                </c:pt>
                <c:pt idx="2012">
                  <c:v>3.2400000000000007</c:v>
                </c:pt>
                <c:pt idx="2013">
                  <c:v>2.7600000000000002</c:v>
                </c:pt>
                <c:pt idx="2014">
                  <c:v>2.74</c:v>
                </c:pt>
                <c:pt idx="2015">
                  <c:v>2.58</c:v>
                </c:pt>
                <c:pt idx="2016">
                  <c:v>2.3200000000000003</c:v>
                </c:pt>
                <c:pt idx="2017">
                  <c:v>2.0600000000000005</c:v>
                </c:pt>
                <c:pt idx="2018">
                  <c:v>2.0600000000000005</c:v>
                </c:pt>
                <c:pt idx="2019">
                  <c:v>2.06</c:v>
                </c:pt>
                <c:pt idx="2020">
                  <c:v>2.1000000000000005</c:v>
                </c:pt>
                <c:pt idx="2021">
                  <c:v>1.6600000000000001</c:v>
                </c:pt>
                <c:pt idx="2022">
                  <c:v>1.9399999999999995</c:v>
                </c:pt>
                <c:pt idx="2023">
                  <c:v>2.2799999999999998</c:v>
                </c:pt>
                <c:pt idx="2024">
                  <c:v>2.4400000000000004</c:v>
                </c:pt>
                <c:pt idx="2025">
                  <c:v>2.5399999999999996</c:v>
                </c:pt>
                <c:pt idx="2026">
                  <c:v>3.02</c:v>
                </c:pt>
                <c:pt idx="2027">
                  <c:v>2.9400000000000004</c:v>
                </c:pt>
                <c:pt idx="2028">
                  <c:v>3.16</c:v>
                </c:pt>
                <c:pt idx="2029">
                  <c:v>3.1</c:v>
                </c:pt>
                <c:pt idx="2030">
                  <c:v>3.080000000000001</c:v>
                </c:pt>
                <c:pt idx="2031">
                  <c:v>3.0200000000000009</c:v>
                </c:pt>
                <c:pt idx="2032">
                  <c:v>3.1000000000000005</c:v>
                </c:pt>
                <c:pt idx="2033">
                  <c:v>3.1600000000000006</c:v>
                </c:pt>
                <c:pt idx="2034">
                  <c:v>2.9400000000000004</c:v>
                </c:pt>
                <c:pt idx="2035">
                  <c:v>2.8600000000000003</c:v>
                </c:pt>
                <c:pt idx="2036">
                  <c:v>2.7199999999999998</c:v>
                </c:pt>
                <c:pt idx="2037">
                  <c:v>2.4400000000000004</c:v>
                </c:pt>
                <c:pt idx="2038">
                  <c:v>2.2400000000000007</c:v>
                </c:pt>
                <c:pt idx="2039">
                  <c:v>2.4800000000000009</c:v>
                </c:pt>
                <c:pt idx="2040">
                  <c:v>2.6200000000000006</c:v>
                </c:pt>
                <c:pt idx="2041">
                  <c:v>2.5000000000000009</c:v>
                </c:pt>
                <c:pt idx="2042">
                  <c:v>2.9400000000000004</c:v>
                </c:pt>
                <c:pt idx="2043">
                  <c:v>2.4800000000000004</c:v>
                </c:pt>
                <c:pt idx="2044">
                  <c:v>2.2399999999999998</c:v>
                </c:pt>
                <c:pt idx="2045">
                  <c:v>2.3000000000000003</c:v>
                </c:pt>
                <c:pt idx="2046">
                  <c:v>2.2200000000000002</c:v>
                </c:pt>
                <c:pt idx="2047">
                  <c:v>1.9400000000000006</c:v>
                </c:pt>
                <c:pt idx="2048">
                  <c:v>2.12</c:v>
                </c:pt>
                <c:pt idx="2049">
                  <c:v>2.1000000000000005</c:v>
                </c:pt>
                <c:pt idx="2050">
                  <c:v>1.7800000000000005</c:v>
                </c:pt>
                <c:pt idx="2051">
                  <c:v>1.5800000000000007</c:v>
                </c:pt>
                <c:pt idx="2052">
                  <c:v>1.5200000000000007</c:v>
                </c:pt>
                <c:pt idx="2053">
                  <c:v>1.8400000000000005</c:v>
                </c:pt>
                <c:pt idx="2054">
                  <c:v>1.8800000000000001</c:v>
                </c:pt>
                <c:pt idx="2055">
                  <c:v>1.9400000000000002</c:v>
                </c:pt>
                <c:pt idx="2056">
                  <c:v>2.38</c:v>
                </c:pt>
                <c:pt idx="2057">
                  <c:v>2.3199999999999998</c:v>
                </c:pt>
                <c:pt idx="2058">
                  <c:v>2.1399999999999997</c:v>
                </c:pt>
                <c:pt idx="2059">
                  <c:v>2.1000000000000005</c:v>
                </c:pt>
                <c:pt idx="2060">
                  <c:v>2.1800000000000002</c:v>
                </c:pt>
                <c:pt idx="2061">
                  <c:v>1.98</c:v>
                </c:pt>
                <c:pt idx="2062">
                  <c:v>2.16</c:v>
                </c:pt>
                <c:pt idx="2063">
                  <c:v>2.6000000000000005</c:v>
                </c:pt>
                <c:pt idx="2064">
                  <c:v>2.52</c:v>
                </c:pt>
                <c:pt idx="2065">
                  <c:v>2.3600000000000003</c:v>
                </c:pt>
                <c:pt idx="2066">
                  <c:v>2.4200000000000008</c:v>
                </c:pt>
                <c:pt idx="2067">
                  <c:v>2.1000000000000005</c:v>
                </c:pt>
                <c:pt idx="2068">
                  <c:v>1.8000000000000003</c:v>
                </c:pt>
                <c:pt idx="2069">
                  <c:v>2.1200000000000006</c:v>
                </c:pt>
                <c:pt idx="2070">
                  <c:v>1.9400000000000008</c:v>
                </c:pt>
                <c:pt idx="2071">
                  <c:v>1.4800000000000004</c:v>
                </c:pt>
                <c:pt idx="2072">
                  <c:v>1.8800000000000003</c:v>
                </c:pt>
                <c:pt idx="2073">
                  <c:v>1.7600000000000005</c:v>
                </c:pt>
                <c:pt idx="2074">
                  <c:v>1.3000000000000003</c:v>
                </c:pt>
                <c:pt idx="2075">
                  <c:v>1.3800000000000001</c:v>
                </c:pt>
                <c:pt idx="2076">
                  <c:v>1.7399999999999998</c:v>
                </c:pt>
                <c:pt idx="2077">
                  <c:v>1.6599999999999997</c:v>
                </c:pt>
                <c:pt idx="2078">
                  <c:v>1.6799999999999997</c:v>
                </c:pt>
                <c:pt idx="2079">
                  <c:v>1.9799999999999993</c:v>
                </c:pt>
                <c:pt idx="2080">
                  <c:v>1.6199999999999992</c:v>
                </c:pt>
                <c:pt idx="2081">
                  <c:v>1.2999999999999996</c:v>
                </c:pt>
                <c:pt idx="2082">
                  <c:v>1.2399999999999998</c:v>
                </c:pt>
                <c:pt idx="2083">
                  <c:v>1.3999999999999997</c:v>
                </c:pt>
                <c:pt idx="2084">
                  <c:v>1.2600000000000002</c:v>
                </c:pt>
                <c:pt idx="2085">
                  <c:v>2.0000000000000004</c:v>
                </c:pt>
                <c:pt idx="2086">
                  <c:v>2.4000000000000004</c:v>
                </c:pt>
                <c:pt idx="2087">
                  <c:v>2.2000000000000002</c:v>
                </c:pt>
                <c:pt idx="2088">
                  <c:v>2.3400000000000007</c:v>
                </c:pt>
                <c:pt idx="2089">
                  <c:v>2.2600000000000007</c:v>
                </c:pt>
                <c:pt idx="2090">
                  <c:v>1.8400000000000005</c:v>
                </c:pt>
                <c:pt idx="2091">
                  <c:v>1.56</c:v>
                </c:pt>
                <c:pt idx="2092">
                  <c:v>1.6200000000000003</c:v>
                </c:pt>
                <c:pt idx="2093">
                  <c:v>1.5200000000000002</c:v>
                </c:pt>
                <c:pt idx="2094">
                  <c:v>1.6</c:v>
                </c:pt>
                <c:pt idx="2095">
                  <c:v>1.8</c:v>
                </c:pt>
                <c:pt idx="2096">
                  <c:v>1.9000000000000008</c:v>
                </c:pt>
                <c:pt idx="2097">
                  <c:v>2.2800000000000002</c:v>
                </c:pt>
                <c:pt idx="2098">
                  <c:v>2.1800000000000006</c:v>
                </c:pt>
                <c:pt idx="2099">
                  <c:v>2.16</c:v>
                </c:pt>
                <c:pt idx="2100">
                  <c:v>1.8400000000000005</c:v>
                </c:pt>
                <c:pt idx="2101">
                  <c:v>2.2400000000000007</c:v>
                </c:pt>
                <c:pt idx="2102">
                  <c:v>1.7600000000000009</c:v>
                </c:pt>
                <c:pt idx="2103">
                  <c:v>1.8400000000000012</c:v>
                </c:pt>
                <c:pt idx="2104">
                  <c:v>1.9800000000000011</c:v>
                </c:pt>
                <c:pt idx="2105">
                  <c:v>2.4800000000000013</c:v>
                </c:pt>
                <c:pt idx="2106">
                  <c:v>2.3800000000000012</c:v>
                </c:pt>
                <c:pt idx="2107">
                  <c:v>2.6000000000000014</c:v>
                </c:pt>
                <c:pt idx="2108">
                  <c:v>2.580000000000001</c:v>
                </c:pt>
                <c:pt idx="2109">
                  <c:v>2.6000000000000014</c:v>
                </c:pt>
                <c:pt idx="2110">
                  <c:v>2.3600000000000008</c:v>
                </c:pt>
                <c:pt idx="2111">
                  <c:v>2.3000000000000007</c:v>
                </c:pt>
                <c:pt idx="2112">
                  <c:v>2.1800000000000006</c:v>
                </c:pt>
                <c:pt idx="2113">
                  <c:v>2.0800000000000005</c:v>
                </c:pt>
                <c:pt idx="2114">
                  <c:v>1.8000000000000007</c:v>
                </c:pt>
                <c:pt idx="2115">
                  <c:v>1.8400000000000005</c:v>
                </c:pt>
                <c:pt idx="2116">
                  <c:v>1.7600000000000002</c:v>
                </c:pt>
                <c:pt idx="2117">
                  <c:v>2.2399999999999998</c:v>
                </c:pt>
                <c:pt idx="2118">
                  <c:v>2.2399999999999998</c:v>
                </c:pt>
                <c:pt idx="2119">
                  <c:v>2.38</c:v>
                </c:pt>
                <c:pt idx="2120">
                  <c:v>2.7199999999999998</c:v>
                </c:pt>
                <c:pt idx="2121">
                  <c:v>2.7599999999999993</c:v>
                </c:pt>
                <c:pt idx="2122">
                  <c:v>2.2399999999999993</c:v>
                </c:pt>
                <c:pt idx="2123">
                  <c:v>1.9799999999999991</c:v>
                </c:pt>
                <c:pt idx="2124">
                  <c:v>2.1199999999999988</c:v>
                </c:pt>
                <c:pt idx="2125">
                  <c:v>1.6399999999999992</c:v>
                </c:pt>
                <c:pt idx="2126">
                  <c:v>1.3599999999999994</c:v>
                </c:pt>
                <c:pt idx="2127">
                  <c:v>1.7599999999999993</c:v>
                </c:pt>
                <c:pt idx="2128">
                  <c:v>2.1599999999999993</c:v>
                </c:pt>
                <c:pt idx="2129">
                  <c:v>2.2799999999999998</c:v>
                </c:pt>
                <c:pt idx="2130">
                  <c:v>2.3200000000000003</c:v>
                </c:pt>
                <c:pt idx="2131">
                  <c:v>2.4400000000000004</c:v>
                </c:pt>
                <c:pt idx="2132">
                  <c:v>2.3600000000000008</c:v>
                </c:pt>
                <c:pt idx="2133">
                  <c:v>2.0000000000000009</c:v>
                </c:pt>
                <c:pt idx="2134">
                  <c:v>1.6600000000000001</c:v>
                </c:pt>
                <c:pt idx="2135">
                  <c:v>1.6200000000000003</c:v>
                </c:pt>
                <c:pt idx="2136">
                  <c:v>1.5200000000000002</c:v>
                </c:pt>
                <c:pt idx="2137">
                  <c:v>1.4</c:v>
                </c:pt>
                <c:pt idx="2138">
                  <c:v>1.56</c:v>
                </c:pt>
                <c:pt idx="2139">
                  <c:v>1.4600000000000002</c:v>
                </c:pt>
                <c:pt idx="2140">
                  <c:v>1.4600000000000002</c:v>
                </c:pt>
                <c:pt idx="2141">
                  <c:v>1.5399999999999998</c:v>
                </c:pt>
                <c:pt idx="2142">
                  <c:v>1.1600000000000001</c:v>
                </c:pt>
                <c:pt idx="2143">
                  <c:v>1.1800000000000004</c:v>
                </c:pt>
                <c:pt idx="2144">
                  <c:v>0.98000000000000043</c:v>
                </c:pt>
                <c:pt idx="2145">
                  <c:v>1.0800000000000005</c:v>
                </c:pt>
                <c:pt idx="2146">
                  <c:v>0.84000000000000052</c:v>
                </c:pt>
                <c:pt idx="2147">
                  <c:v>1.0400000000000005</c:v>
                </c:pt>
                <c:pt idx="2148">
                  <c:v>0.8600000000000001</c:v>
                </c:pt>
                <c:pt idx="2149">
                  <c:v>1.3000000000000007</c:v>
                </c:pt>
                <c:pt idx="2150">
                  <c:v>1.5199999999999996</c:v>
                </c:pt>
                <c:pt idx="2151">
                  <c:v>2.2599999999999993</c:v>
                </c:pt>
                <c:pt idx="2152">
                  <c:v>2.6199999999999988</c:v>
                </c:pt>
                <c:pt idx="2153">
                  <c:v>2.6999999999999993</c:v>
                </c:pt>
                <c:pt idx="2154">
                  <c:v>2.7799999999999989</c:v>
                </c:pt>
                <c:pt idx="2155">
                  <c:v>2.1799999999999997</c:v>
                </c:pt>
                <c:pt idx="2156">
                  <c:v>1.3999999999999992</c:v>
                </c:pt>
                <c:pt idx="2157">
                  <c:v>1.1599999999999995</c:v>
                </c:pt>
                <c:pt idx="2158">
                  <c:v>1.1999999999999993</c:v>
                </c:pt>
                <c:pt idx="2159">
                  <c:v>1.2399999999999998</c:v>
                </c:pt>
                <c:pt idx="2160">
                  <c:v>1.6</c:v>
                </c:pt>
                <c:pt idx="2161">
                  <c:v>2.0200000000000005</c:v>
                </c:pt>
                <c:pt idx="2162">
                  <c:v>1.9600000000000002</c:v>
                </c:pt>
                <c:pt idx="2163">
                  <c:v>1.86</c:v>
                </c:pt>
                <c:pt idx="2164">
                  <c:v>1.6</c:v>
                </c:pt>
                <c:pt idx="2165">
                  <c:v>1.2799999999999998</c:v>
                </c:pt>
                <c:pt idx="2166">
                  <c:v>1.3800000000000003</c:v>
                </c:pt>
                <c:pt idx="2167">
                  <c:v>1.5400000000000005</c:v>
                </c:pt>
                <c:pt idx="2168">
                  <c:v>1.7000000000000006</c:v>
                </c:pt>
                <c:pt idx="2169">
                  <c:v>1.4200000000000004</c:v>
                </c:pt>
                <c:pt idx="2170">
                  <c:v>1.420000000000001</c:v>
                </c:pt>
                <c:pt idx="2171">
                  <c:v>1.3400000000000005</c:v>
                </c:pt>
                <c:pt idx="2172">
                  <c:v>1.6000000000000008</c:v>
                </c:pt>
                <c:pt idx="2173">
                  <c:v>1.2600000000000009</c:v>
                </c:pt>
                <c:pt idx="2174">
                  <c:v>1.2000000000000015</c:v>
                </c:pt>
                <c:pt idx="2175">
                  <c:v>1.7200000000000017</c:v>
                </c:pt>
                <c:pt idx="2176">
                  <c:v>1.4200000000000024</c:v>
                </c:pt>
                <c:pt idx="2177">
                  <c:v>1.2800000000000034</c:v>
                </c:pt>
                <c:pt idx="2178">
                  <c:v>1.3200000000000032</c:v>
                </c:pt>
                <c:pt idx="2179">
                  <c:v>1.540000000000002</c:v>
                </c:pt>
                <c:pt idx="2180">
                  <c:v>1.2800000000000005</c:v>
                </c:pt>
                <c:pt idx="2181">
                  <c:v>1.3</c:v>
                </c:pt>
                <c:pt idx="2182">
                  <c:v>1.179999999999999</c:v>
                </c:pt>
                <c:pt idx="2183">
                  <c:v>1.4199999999999982</c:v>
                </c:pt>
                <c:pt idx="2184">
                  <c:v>1.4199999999999988</c:v>
                </c:pt>
                <c:pt idx="2185">
                  <c:v>1.3399999999999999</c:v>
                </c:pt>
                <c:pt idx="2186">
                  <c:v>1.0999999999999992</c:v>
                </c:pt>
                <c:pt idx="2187">
                  <c:v>1.1199999999999988</c:v>
                </c:pt>
                <c:pt idx="2188">
                  <c:v>0.82000000000000028</c:v>
                </c:pt>
                <c:pt idx="2189">
                  <c:v>0.52000000000000102</c:v>
                </c:pt>
                <c:pt idx="2190">
                  <c:v>0.18000000000000044</c:v>
                </c:pt>
                <c:pt idx="2191">
                  <c:v>0.24000000000000057</c:v>
                </c:pt>
                <c:pt idx="2192">
                  <c:v>-1.9999999999998862E-2</c:v>
                </c:pt>
                <c:pt idx="2193">
                  <c:v>-6.0000000000000851E-2</c:v>
                </c:pt>
                <c:pt idx="2194">
                  <c:v>0.41999999999999887</c:v>
                </c:pt>
                <c:pt idx="2195">
                  <c:v>0.77999999999999969</c:v>
                </c:pt>
                <c:pt idx="2196">
                  <c:v>0.6</c:v>
                </c:pt>
                <c:pt idx="2197">
                  <c:v>0.62000000000000033</c:v>
                </c:pt>
                <c:pt idx="2198">
                  <c:v>0.82000000000000173</c:v>
                </c:pt>
                <c:pt idx="2199">
                  <c:v>0.4</c:v>
                </c:pt>
                <c:pt idx="2200">
                  <c:v>0.49999999999999856</c:v>
                </c:pt>
                <c:pt idx="2201">
                  <c:v>0.73999999999999777</c:v>
                </c:pt>
                <c:pt idx="2202">
                  <c:v>0.43999999999999773</c:v>
                </c:pt>
                <c:pt idx="2203">
                  <c:v>-2.8421709430404009E-15</c:v>
                </c:pt>
                <c:pt idx="2204">
                  <c:v>0.35999999999999799</c:v>
                </c:pt>
                <c:pt idx="2205">
                  <c:v>0.33999999999999914</c:v>
                </c:pt>
                <c:pt idx="2206">
                  <c:v>0.32000000000000028</c:v>
                </c:pt>
                <c:pt idx="2207">
                  <c:v>0.35999999999999943</c:v>
                </c:pt>
                <c:pt idx="2208">
                  <c:v>0.61999999999999889</c:v>
                </c:pt>
                <c:pt idx="2209">
                  <c:v>0.45999999999999941</c:v>
                </c:pt>
                <c:pt idx="2210">
                  <c:v>0.159999999999998</c:v>
                </c:pt>
                <c:pt idx="2211">
                  <c:v>0.33999999999999775</c:v>
                </c:pt>
                <c:pt idx="2212">
                  <c:v>0.27999999999999831</c:v>
                </c:pt>
                <c:pt idx="2213">
                  <c:v>0.11999999999999886</c:v>
                </c:pt>
                <c:pt idx="2214">
                  <c:v>0.23999999999999916</c:v>
                </c:pt>
                <c:pt idx="2215">
                  <c:v>0.23999999999999916</c:v>
                </c:pt>
                <c:pt idx="2216">
                  <c:v>5.9999999999998013E-2</c:v>
                </c:pt>
                <c:pt idx="2217">
                  <c:v>0.2999999999999986</c:v>
                </c:pt>
                <c:pt idx="2218">
                  <c:v>0.45999999999999802</c:v>
                </c:pt>
                <c:pt idx="2219">
                  <c:v>0.33999999999999775</c:v>
                </c:pt>
                <c:pt idx="2220">
                  <c:v>0.23999999999999916</c:v>
                </c:pt>
                <c:pt idx="2221">
                  <c:v>0.18000000000000113</c:v>
                </c:pt>
                <c:pt idx="2222">
                  <c:v>0.12000000000000029</c:v>
                </c:pt>
                <c:pt idx="2223">
                  <c:v>4.0000000000001992E-2</c:v>
                </c:pt>
                <c:pt idx="2224">
                  <c:v>-0.11999999999999744</c:v>
                </c:pt>
                <c:pt idx="2225">
                  <c:v>-0.1799999999999983</c:v>
                </c:pt>
                <c:pt idx="2226">
                  <c:v>-1.9999999999998862E-2</c:v>
                </c:pt>
                <c:pt idx="2227">
                  <c:v>0.26000000000000228</c:v>
                </c:pt>
                <c:pt idx="2228">
                  <c:v>0.20000000000000143</c:v>
                </c:pt>
                <c:pt idx="2229">
                  <c:v>0.36000000000000087</c:v>
                </c:pt>
                <c:pt idx="2230">
                  <c:v>0.34000000000000197</c:v>
                </c:pt>
                <c:pt idx="2231">
                  <c:v>8.000000000000114E-2</c:v>
                </c:pt>
                <c:pt idx="2232">
                  <c:v>-0.35999999999999943</c:v>
                </c:pt>
                <c:pt idx="2233">
                  <c:v>-0.33999999999999914</c:v>
                </c:pt>
                <c:pt idx="2234">
                  <c:v>-0.32000000000000028</c:v>
                </c:pt>
                <c:pt idx="2235">
                  <c:v>-0.32000000000000028</c:v>
                </c:pt>
                <c:pt idx="2236">
                  <c:v>-0.67999999999999972</c:v>
                </c:pt>
                <c:pt idx="2237">
                  <c:v>-0.93999999999999917</c:v>
                </c:pt>
                <c:pt idx="2238">
                  <c:v>-0.95999999999999941</c:v>
                </c:pt>
                <c:pt idx="2239">
                  <c:v>-1.5199999999999989</c:v>
                </c:pt>
                <c:pt idx="2240">
                  <c:v>-1.3999999999999986</c:v>
                </c:pt>
                <c:pt idx="2241">
                  <c:v>-1.2399999999999991</c:v>
                </c:pt>
                <c:pt idx="2242">
                  <c:v>-0.87999999999999967</c:v>
                </c:pt>
                <c:pt idx="2243">
                  <c:v>-0.87999999999999967</c:v>
                </c:pt>
                <c:pt idx="2244">
                  <c:v>-0.82000000000000028</c:v>
                </c:pt>
                <c:pt idx="2245">
                  <c:v>-0.42000000000000026</c:v>
                </c:pt>
                <c:pt idx="2246">
                  <c:v>-0.22000000000000028</c:v>
                </c:pt>
                <c:pt idx="2247">
                  <c:v>-0.56000000000000083</c:v>
                </c:pt>
                <c:pt idx="2248">
                  <c:v>-0.58000000000000118</c:v>
                </c:pt>
                <c:pt idx="2249">
                  <c:v>-0.4</c:v>
                </c:pt>
                <c:pt idx="2250">
                  <c:v>-0.55999999999999939</c:v>
                </c:pt>
                <c:pt idx="2251">
                  <c:v>-0.65999999999999948</c:v>
                </c:pt>
                <c:pt idx="2252">
                  <c:v>-0.63999999999999913</c:v>
                </c:pt>
                <c:pt idx="2253">
                  <c:v>-0.83999999999999919</c:v>
                </c:pt>
                <c:pt idx="2254">
                  <c:v>-0.71999999999999886</c:v>
                </c:pt>
                <c:pt idx="2255">
                  <c:v>-1.2399999999999991</c:v>
                </c:pt>
                <c:pt idx="2256">
                  <c:v>-1.1599999999999995</c:v>
                </c:pt>
                <c:pt idx="2257">
                  <c:v>-1.0999999999999985</c:v>
                </c:pt>
                <c:pt idx="2258">
                  <c:v>-0.97999999999999832</c:v>
                </c:pt>
                <c:pt idx="2259">
                  <c:v>-0.7999999999999986</c:v>
                </c:pt>
                <c:pt idx="2260">
                  <c:v>-0.62000000000000033</c:v>
                </c:pt>
                <c:pt idx="2261">
                  <c:v>-0.97999999999999976</c:v>
                </c:pt>
                <c:pt idx="2262">
                  <c:v>-0.67999999999999972</c:v>
                </c:pt>
                <c:pt idx="2263">
                  <c:v>-0.56000000000000083</c:v>
                </c:pt>
                <c:pt idx="2264">
                  <c:v>-0.62000000000000166</c:v>
                </c:pt>
                <c:pt idx="2265">
                  <c:v>-0.56000000000000083</c:v>
                </c:pt>
                <c:pt idx="2266">
                  <c:v>-0.12000000000000029</c:v>
                </c:pt>
                <c:pt idx="2267">
                  <c:v>0.19999999999999857</c:v>
                </c:pt>
                <c:pt idx="2268">
                  <c:v>0.26000000000000084</c:v>
                </c:pt>
                <c:pt idx="2269">
                  <c:v>0.22000000000000169</c:v>
                </c:pt>
                <c:pt idx="2270">
                  <c:v>0.32000000000000028</c:v>
                </c:pt>
                <c:pt idx="2271">
                  <c:v>0.42000000000000026</c:v>
                </c:pt>
                <c:pt idx="2272">
                  <c:v>0.26000000000000084</c:v>
                </c:pt>
                <c:pt idx="2273">
                  <c:v>0.2</c:v>
                </c:pt>
                <c:pt idx="2274">
                  <c:v>0.39999999999999858</c:v>
                </c:pt>
                <c:pt idx="2275">
                  <c:v>0.42000000000000026</c:v>
                </c:pt>
                <c:pt idx="2276">
                  <c:v>0.99999999999999856</c:v>
                </c:pt>
                <c:pt idx="2277">
                  <c:v>0.43999999999999917</c:v>
                </c:pt>
                <c:pt idx="2278">
                  <c:v>0.71999999999999886</c:v>
                </c:pt>
                <c:pt idx="2279">
                  <c:v>0.97999999999999976</c:v>
                </c:pt>
                <c:pt idx="2280">
                  <c:v>1.2399999999999991</c:v>
                </c:pt>
                <c:pt idx="2281">
                  <c:v>0.85999999999999943</c:v>
                </c:pt>
                <c:pt idx="2282">
                  <c:v>1.3999999999999986</c:v>
                </c:pt>
                <c:pt idx="2283">
                  <c:v>1.7399999999999991</c:v>
                </c:pt>
                <c:pt idx="2284">
                  <c:v>1.4</c:v>
                </c:pt>
                <c:pt idx="2285">
                  <c:v>1.1799999999999997</c:v>
                </c:pt>
                <c:pt idx="2286">
                  <c:v>1.2800000000000011</c:v>
                </c:pt>
                <c:pt idx="2287">
                  <c:v>1.3600000000000023</c:v>
                </c:pt>
                <c:pt idx="2288">
                  <c:v>0.98000000000000254</c:v>
                </c:pt>
                <c:pt idx="2289">
                  <c:v>1.1400000000000019</c:v>
                </c:pt>
                <c:pt idx="2290">
                  <c:v>0.92000000000000315</c:v>
                </c:pt>
                <c:pt idx="2291">
                  <c:v>1.1800000000000039</c:v>
                </c:pt>
                <c:pt idx="2292">
                  <c:v>1.0800000000000041</c:v>
                </c:pt>
                <c:pt idx="2293">
                  <c:v>1.1600000000000024</c:v>
                </c:pt>
                <c:pt idx="2294">
                  <c:v>0.92000000000000171</c:v>
                </c:pt>
                <c:pt idx="2295">
                  <c:v>1.0800000000000012</c:v>
                </c:pt>
                <c:pt idx="2296">
                  <c:v>0.82000000000000028</c:v>
                </c:pt>
                <c:pt idx="2297">
                  <c:v>0.63999999999999768</c:v>
                </c:pt>
                <c:pt idx="2298">
                  <c:v>0.41999999999999743</c:v>
                </c:pt>
                <c:pt idx="2299">
                  <c:v>0.2399999999999963</c:v>
                </c:pt>
                <c:pt idx="2300">
                  <c:v>0.47999999999999543</c:v>
                </c:pt>
                <c:pt idx="2301">
                  <c:v>0.47999999999999543</c:v>
                </c:pt>
                <c:pt idx="2302">
                  <c:v>0.57999999999999829</c:v>
                </c:pt>
                <c:pt idx="2303">
                  <c:v>0.61999999999999889</c:v>
                </c:pt>
                <c:pt idx="2304">
                  <c:v>0.54000000000000059</c:v>
                </c:pt>
                <c:pt idx="2305">
                  <c:v>0.3</c:v>
                </c:pt>
                <c:pt idx="2306">
                  <c:v>0.2</c:v>
                </c:pt>
                <c:pt idx="2307">
                  <c:v>0.1799999999999983</c:v>
                </c:pt>
                <c:pt idx="2308">
                  <c:v>7.9999999999998295E-2</c:v>
                </c:pt>
                <c:pt idx="2309">
                  <c:v>0.37999999999999828</c:v>
                </c:pt>
                <c:pt idx="2310">
                  <c:v>0.45999999999999941</c:v>
                </c:pt>
                <c:pt idx="2311">
                  <c:v>0.84000000000000052</c:v>
                </c:pt>
                <c:pt idx="2312">
                  <c:v>1.0800000000000012</c:v>
                </c:pt>
                <c:pt idx="2313">
                  <c:v>1.8599999999999994</c:v>
                </c:pt>
                <c:pt idx="2314">
                  <c:v>1.8999999999999972</c:v>
                </c:pt>
                <c:pt idx="2315">
                  <c:v>2.2399999999999949</c:v>
                </c:pt>
                <c:pt idx="2316">
                  <c:v>1.8199999999999932</c:v>
                </c:pt>
                <c:pt idx="2317">
                  <c:v>1.5199999999999931</c:v>
                </c:pt>
                <c:pt idx="2318">
                  <c:v>1.1999999999999944</c:v>
                </c:pt>
                <c:pt idx="2319">
                  <c:v>1.5599999999999965</c:v>
                </c:pt>
                <c:pt idx="2320">
                  <c:v>1.319999999999999</c:v>
                </c:pt>
                <c:pt idx="2321">
                  <c:v>1.4199999999999988</c:v>
                </c:pt>
                <c:pt idx="2322">
                  <c:v>1.319999999999999</c:v>
                </c:pt>
                <c:pt idx="2323">
                  <c:v>1.5800000000000012</c:v>
                </c:pt>
                <c:pt idx="2324">
                  <c:v>1.2600000000000022</c:v>
                </c:pt>
                <c:pt idx="2325">
                  <c:v>1.180000000000001</c:v>
                </c:pt>
                <c:pt idx="2326">
                  <c:v>1.1000000000000028</c:v>
                </c:pt>
                <c:pt idx="2327">
                  <c:v>1.6600000000000024</c:v>
                </c:pt>
                <c:pt idx="2328">
                  <c:v>1.4600000000000022</c:v>
                </c:pt>
                <c:pt idx="2329">
                  <c:v>1.6599999999999995</c:v>
                </c:pt>
                <c:pt idx="2330">
                  <c:v>1.9600000000000022</c:v>
                </c:pt>
                <c:pt idx="2331">
                  <c:v>2.180000000000001</c:v>
                </c:pt>
                <c:pt idx="2332">
                  <c:v>1.7200000000000017</c:v>
                </c:pt>
                <c:pt idx="2333">
                  <c:v>1.5200000000000018</c:v>
                </c:pt>
                <c:pt idx="2334">
                  <c:v>1.8600000000000052</c:v>
                </c:pt>
                <c:pt idx="2335">
                  <c:v>2.0200000000000018</c:v>
                </c:pt>
                <c:pt idx="2336">
                  <c:v>1.7</c:v>
                </c:pt>
                <c:pt idx="2337">
                  <c:v>2.4600000000000022</c:v>
                </c:pt>
                <c:pt idx="2338">
                  <c:v>2.4</c:v>
                </c:pt>
                <c:pt idx="2339">
                  <c:v>2.4399999999999977</c:v>
                </c:pt>
                <c:pt idx="2340">
                  <c:v>2.2799999999999985</c:v>
                </c:pt>
                <c:pt idx="2341">
                  <c:v>2.6199999999999988</c:v>
                </c:pt>
                <c:pt idx="2342">
                  <c:v>2.2799999999999985</c:v>
                </c:pt>
                <c:pt idx="2343">
                  <c:v>2.4400000000000004</c:v>
                </c:pt>
                <c:pt idx="2344">
                  <c:v>1.9400000000000035</c:v>
                </c:pt>
                <c:pt idx="2345">
                  <c:v>2.3600000000000052</c:v>
                </c:pt>
                <c:pt idx="2346">
                  <c:v>2.380000000000007</c:v>
                </c:pt>
                <c:pt idx="2347">
                  <c:v>2.4600000000000053</c:v>
                </c:pt>
                <c:pt idx="2348">
                  <c:v>2.5400000000000063</c:v>
                </c:pt>
                <c:pt idx="2349">
                  <c:v>2.8200000000000016</c:v>
                </c:pt>
                <c:pt idx="2350">
                  <c:v>2.680000000000001</c:v>
                </c:pt>
                <c:pt idx="2351">
                  <c:v>2.4399999999999977</c:v>
                </c:pt>
                <c:pt idx="2352">
                  <c:v>2.4799999999999955</c:v>
                </c:pt>
                <c:pt idx="2353">
                  <c:v>2.5999999999999943</c:v>
                </c:pt>
                <c:pt idx="2354">
                  <c:v>2.6999999999999971</c:v>
                </c:pt>
                <c:pt idx="2355">
                  <c:v>2.3999999999999972</c:v>
                </c:pt>
                <c:pt idx="2356">
                  <c:v>2.2799999999999985</c:v>
                </c:pt>
                <c:pt idx="2357">
                  <c:v>2.080000000000001</c:v>
                </c:pt>
                <c:pt idx="2358">
                  <c:v>2.080000000000001</c:v>
                </c:pt>
                <c:pt idx="2359">
                  <c:v>1.9599999999999995</c:v>
                </c:pt>
                <c:pt idx="2360">
                  <c:v>1.9399999999999977</c:v>
                </c:pt>
                <c:pt idx="2361">
                  <c:v>2.1</c:v>
                </c:pt>
                <c:pt idx="2362">
                  <c:v>1.8400000000000005</c:v>
                </c:pt>
                <c:pt idx="2363">
                  <c:v>1.9</c:v>
                </c:pt>
                <c:pt idx="2364">
                  <c:v>1.8200000000000016</c:v>
                </c:pt>
                <c:pt idx="2365">
                  <c:v>1.9600000000000022</c:v>
                </c:pt>
                <c:pt idx="2366">
                  <c:v>2.5200000000000018</c:v>
                </c:pt>
                <c:pt idx="2367">
                  <c:v>2.7600000000000025</c:v>
                </c:pt>
                <c:pt idx="2368">
                  <c:v>2.6000000000000028</c:v>
                </c:pt>
                <c:pt idx="2369">
                  <c:v>2.4200000000000017</c:v>
                </c:pt>
                <c:pt idx="2370">
                  <c:v>2.3400000000000034</c:v>
                </c:pt>
                <c:pt idx="2371">
                  <c:v>1.9400000000000035</c:v>
                </c:pt>
                <c:pt idx="2372">
                  <c:v>2.2200000000000015</c:v>
                </c:pt>
                <c:pt idx="2373">
                  <c:v>2.1200000000000019</c:v>
                </c:pt>
                <c:pt idx="2374">
                  <c:v>2.2200000000000015</c:v>
                </c:pt>
                <c:pt idx="2375">
                  <c:v>2.3400000000000034</c:v>
                </c:pt>
                <c:pt idx="2376">
                  <c:v>2.2600000000000025</c:v>
                </c:pt>
                <c:pt idx="2377">
                  <c:v>2.2000000000000002</c:v>
                </c:pt>
                <c:pt idx="2378">
                  <c:v>2.2400000000000007</c:v>
                </c:pt>
                <c:pt idx="2379">
                  <c:v>2.5600000000000023</c:v>
                </c:pt>
                <c:pt idx="2380">
                  <c:v>2.2799999999999985</c:v>
                </c:pt>
                <c:pt idx="2381">
                  <c:v>2.2799999999999985</c:v>
                </c:pt>
                <c:pt idx="2382">
                  <c:v>2.0400000000000005</c:v>
                </c:pt>
                <c:pt idx="2383">
                  <c:v>2.0400000000000005</c:v>
                </c:pt>
                <c:pt idx="2384">
                  <c:v>1.7399999999999978</c:v>
                </c:pt>
                <c:pt idx="2385">
                  <c:v>1.9399999999999977</c:v>
                </c:pt>
                <c:pt idx="2386">
                  <c:v>2.1599999999999993</c:v>
                </c:pt>
                <c:pt idx="2387">
                  <c:v>2.5599999999999996</c:v>
                </c:pt>
                <c:pt idx="2388">
                  <c:v>2.2199999999999989</c:v>
                </c:pt>
                <c:pt idx="2389">
                  <c:v>2.2000000000000002</c:v>
                </c:pt>
                <c:pt idx="2390">
                  <c:v>2.0000000000000027</c:v>
                </c:pt>
                <c:pt idx="2391">
                  <c:v>1.8000000000000029</c:v>
                </c:pt>
                <c:pt idx="2392">
                  <c:v>1.9400000000000035</c:v>
                </c:pt>
                <c:pt idx="2393">
                  <c:v>2.3600000000000021</c:v>
                </c:pt>
                <c:pt idx="2394">
                  <c:v>2.3600000000000021</c:v>
                </c:pt>
                <c:pt idx="2395">
                  <c:v>2.2800000000000011</c:v>
                </c:pt>
                <c:pt idx="2396">
                  <c:v>2.5799999999999983</c:v>
                </c:pt>
                <c:pt idx="2397">
                  <c:v>2.3599999999999994</c:v>
                </c:pt>
                <c:pt idx="2398">
                  <c:v>2.2599999999999993</c:v>
                </c:pt>
                <c:pt idx="2399">
                  <c:v>2.5599999999999996</c:v>
                </c:pt>
                <c:pt idx="2400">
                  <c:v>2.5799999999999983</c:v>
                </c:pt>
                <c:pt idx="2401">
                  <c:v>2.419999999999999</c:v>
                </c:pt>
                <c:pt idx="2402">
                  <c:v>2.3599999999999968</c:v>
                </c:pt>
                <c:pt idx="2403">
                  <c:v>2.2599999999999967</c:v>
                </c:pt>
                <c:pt idx="2404">
                  <c:v>2.1199999999999988</c:v>
                </c:pt>
                <c:pt idx="2405">
                  <c:v>2.3400000000000007</c:v>
                </c:pt>
                <c:pt idx="2406">
                  <c:v>2.3600000000000021</c:v>
                </c:pt>
                <c:pt idx="2407">
                  <c:v>2.400000000000003</c:v>
                </c:pt>
                <c:pt idx="2408">
                  <c:v>2.7400000000000033</c:v>
                </c:pt>
                <c:pt idx="2409">
                  <c:v>2.7800000000000011</c:v>
                </c:pt>
                <c:pt idx="2410">
                  <c:v>3.2200000000000015</c:v>
                </c:pt>
                <c:pt idx="2411">
                  <c:v>2.680000000000001</c:v>
                </c:pt>
                <c:pt idx="2412">
                  <c:v>2.400000000000003</c:v>
                </c:pt>
                <c:pt idx="2413">
                  <c:v>2.5400000000000036</c:v>
                </c:pt>
                <c:pt idx="2414">
                  <c:v>2.5800000000000041</c:v>
                </c:pt>
                <c:pt idx="2415">
                  <c:v>2.0800000000000041</c:v>
                </c:pt>
                <c:pt idx="2416">
                  <c:v>2.2400000000000033</c:v>
                </c:pt>
                <c:pt idx="2417">
                  <c:v>2.7600000000000025</c:v>
                </c:pt>
                <c:pt idx="2418">
                  <c:v>2.5200000000000018</c:v>
                </c:pt>
                <c:pt idx="2419">
                  <c:v>2.5200000000000018</c:v>
                </c:pt>
                <c:pt idx="2420">
                  <c:v>2.6400000000000006</c:v>
                </c:pt>
                <c:pt idx="2421">
                  <c:v>3.319999999999999</c:v>
                </c:pt>
                <c:pt idx="2422">
                  <c:v>3.2599999999999993</c:v>
                </c:pt>
                <c:pt idx="2423">
                  <c:v>3.4599999999999995</c:v>
                </c:pt>
                <c:pt idx="2424">
                  <c:v>3.4</c:v>
                </c:pt>
                <c:pt idx="2425">
                  <c:v>3.4599999999999995</c:v>
                </c:pt>
                <c:pt idx="2426">
                  <c:v>3.1</c:v>
                </c:pt>
                <c:pt idx="2427">
                  <c:v>2.3799999999999981</c:v>
                </c:pt>
                <c:pt idx="2428">
                  <c:v>2.2199999999999962</c:v>
                </c:pt>
                <c:pt idx="2429">
                  <c:v>2.1199999999999961</c:v>
                </c:pt>
                <c:pt idx="2430">
                  <c:v>1.9999999999999971</c:v>
                </c:pt>
                <c:pt idx="2431">
                  <c:v>2.0799999999999983</c:v>
                </c:pt>
                <c:pt idx="2432">
                  <c:v>2.3999999999999972</c:v>
                </c:pt>
                <c:pt idx="2433">
                  <c:v>2.7599999999999967</c:v>
                </c:pt>
                <c:pt idx="2434">
                  <c:v>2.8599999999999968</c:v>
                </c:pt>
                <c:pt idx="2435">
                  <c:v>2.8599999999999968</c:v>
                </c:pt>
                <c:pt idx="2436">
                  <c:v>2.7399999999999975</c:v>
                </c:pt>
                <c:pt idx="2437">
                  <c:v>2.9800000000000013</c:v>
                </c:pt>
                <c:pt idx="2438">
                  <c:v>2.6000000000000028</c:v>
                </c:pt>
                <c:pt idx="2439">
                  <c:v>2.4800000000000013</c:v>
                </c:pt>
                <c:pt idx="2440">
                  <c:v>2.3799999999999981</c:v>
                </c:pt>
                <c:pt idx="2441">
                  <c:v>2.1999999999999971</c:v>
                </c:pt>
                <c:pt idx="2442">
                  <c:v>1.8399999999999976</c:v>
                </c:pt>
                <c:pt idx="2443">
                  <c:v>1.7399999999999978</c:v>
                </c:pt>
                <c:pt idx="2444">
                  <c:v>1.6599999999999966</c:v>
                </c:pt>
                <c:pt idx="2445">
                  <c:v>1.7599999999999993</c:v>
                </c:pt>
                <c:pt idx="2446">
                  <c:v>2.2599999999999993</c:v>
                </c:pt>
                <c:pt idx="2447">
                  <c:v>2.6199999999999988</c:v>
                </c:pt>
                <c:pt idx="2448">
                  <c:v>2.819999999999999</c:v>
                </c:pt>
                <c:pt idx="2449">
                  <c:v>2.9600000000000022</c:v>
                </c:pt>
                <c:pt idx="2450">
                  <c:v>2.8000000000000029</c:v>
                </c:pt>
                <c:pt idx="2451">
                  <c:v>2.5000000000000058</c:v>
                </c:pt>
                <c:pt idx="2452">
                  <c:v>2.4400000000000062</c:v>
                </c:pt>
                <c:pt idx="2453">
                  <c:v>2.1400000000000063</c:v>
                </c:pt>
                <c:pt idx="2454">
                  <c:v>2.1800000000000068</c:v>
                </c:pt>
                <c:pt idx="2455">
                  <c:v>2.3000000000000056</c:v>
                </c:pt>
                <c:pt idx="2456">
                  <c:v>2.180000000000001</c:v>
                </c:pt>
                <c:pt idx="2457">
                  <c:v>2.3599999999999994</c:v>
                </c:pt>
                <c:pt idx="2458">
                  <c:v>2.6599999999999993</c:v>
                </c:pt>
                <c:pt idx="2459">
                  <c:v>2.6399999999999979</c:v>
                </c:pt>
                <c:pt idx="2460">
                  <c:v>2.6599999999999966</c:v>
                </c:pt>
                <c:pt idx="2461">
                  <c:v>2.5799999999999983</c:v>
                </c:pt>
                <c:pt idx="2462">
                  <c:v>2.319999999999999</c:v>
                </c:pt>
                <c:pt idx="2463">
                  <c:v>2.3599999999999994</c:v>
                </c:pt>
                <c:pt idx="2464">
                  <c:v>2.2599999999999993</c:v>
                </c:pt>
                <c:pt idx="2465">
                  <c:v>2.2999999999999998</c:v>
                </c:pt>
                <c:pt idx="2466">
                  <c:v>2.4599999999999995</c:v>
                </c:pt>
                <c:pt idx="2467">
                  <c:v>2.5199999999999987</c:v>
                </c:pt>
                <c:pt idx="2468">
                  <c:v>1.9799999999999982</c:v>
                </c:pt>
                <c:pt idx="2469">
                  <c:v>2.0400000000000005</c:v>
                </c:pt>
                <c:pt idx="2470">
                  <c:v>2.2599999999999993</c:v>
                </c:pt>
                <c:pt idx="2471">
                  <c:v>2.080000000000001</c:v>
                </c:pt>
                <c:pt idx="2472">
                  <c:v>2.0199999999999987</c:v>
                </c:pt>
                <c:pt idx="2473">
                  <c:v>2.1400000000000006</c:v>
                </c:pt>
                <c:pt idx="2474">
                  <c:v>1.8599999999999965</c:v>
                </c:pt>
                <c:pt idx="2475">
                  <c:v>1.5799999999999983</c:v>
                </c:pt>
                <c:pt idx="2476">
                  <c:v>1.9799999999999982</c:v>
                </c:pt>
                <c:pt idx="2477">
                  <c:v>2.1</c:v>
                </c:pt>
                <c:pt idx="2478">
                  <c:v>2.3799999999999981</c:v>
                </c:pt>
                <c:pt idx="2479">
                  <c:v>2.5200000000000018</c:v>
                </c:pt>
                <c:pt idx="2480">
                  <c:v>2.3800000000000012</c:v>
                </c:pt>
                <c:pt idx="2481">
                  <c:v>2.2800000000000011</c:v>
                </c:pt>
                <c:pt idx="2482">
                  <c:v>2.1000000000000028</c:v>
                </c:pt>
                <c:pt idx="2483">
                  <c:v>2.2400000000000033</c:v>
                </c:pt>
                <c:pt idx="2484">
                  <c:v>2.4600000000000022</c:v>
                </c:pt>
                <c:pt idx="2485">
                  <c:v>3.080000000000001</c:v>
                </c:pt>
                <c:pt idx="2486">
                  <c:v>3.0400000000000005</c:v>
                </c:pt>
                <c:pt idx="2487">
                  <c:v>2.9599999999999995</c:v>
                </c:pt>
                <c:pt idx="2488">
                  <c:v>2.4800000000000013</c:v>
                </c:pt>
                <c:pt idx="2489">
                  <c:v>2.2199999999999989</c:v>
                </c:pt>
                <c:pt idx="2490">
                  <c:v>1.8400000000000005</c:v>
                </c:pt>
                <c:pt idx="2491">
                  <c:v>1.5</c:v>
                </c:pt>
                <c:pt idx="2492">
                  <c:v>1.7199999999999989</c:v>
                </c:pt>
                <c:pt idx="2493">
                  <c:v>2.0599999999999965</c:v>
                </c:pt>
                <c:pt idx="2494">
                  <c:v>1.9399999999999977</c:v>
                </c:pt>
                <c:pt idx="2495">
                  <c:v>1.8799999999999983</c:v>
                </c:pt>
                <c:pt idx="2496">
                  <c:v>2.1400000000000006</c:v>
                </c:pt>
                <c:pt idx="2497">
                  <c:v>1.7400000000000007</c:v>
                </c:pt>
                <c:pt idx="2498">
                  <c:v>1.7600000000000022</c:v>
                </c:pt>
                <c:pt idx="2499">
                  <c:v>2.2000000000000028</c:v>
                </c:pt>
                <c:pt idx="2500">
                  <c:v>2.3200000000000016</c:v>
                </c:pt>
                <c:pt idx="2501">
                  <c:v>2.4799999999999982</c:v>
                </c:pt>
                <c:pt idx="2502">
                  <c:v>2.9799999999999982</c:v>
                </c:pt>
                <c:pt idx="2503">
                  <c:v>2.6999999999999971</c:v>
                </c:pt>
                <c:pt idx="2504">
                  <c:v>2.5599999999999965</c:v>
                </c:pt>
                <c:pt idx="2505">
                  <c:v>2.419999999999999</c:v>
                </c:pt>
                <c:pt idx="2506">
                  <c:v>2.1</c:v>
                </c:pt>
                <c:pt idx="2507">
                  <c:v>1.5599999999999994</c:v>
                </c:pt>
                <c:pt idx="2508">
                  <c:v>1.7</c:v>
                </c:pt>
                <c:pt idx="2509">
                  <c:v>1.9800000000000011</c:v>
                </c:pt>
                <c:pt idx="2510">
                  <c:v>2.2000000000000002</c:v>
                </c:pt>
                <c:pt idx="2511">
                  <c:v>2.4599999999999995</c:v>
                </c:pt>
                <c:pt idx="2512">
                  <c:v>3.0400000000000005</c:v>
                </c:pt>
                <c:pt idx="2513">
                  <c:v>2.9400000000000004</c:v>
                </c:pt>
                <c:pt idx="2514">
                  <c:v>2.7600000000000025</c:v>
                </c:pt>
                <c:pt idx="2515">
                  <c:v>2.5200000000000018</c:v>
                </c:pt>
                <c:pt idx="2516">
                  <c:v>2.480000000000004</c:v>
                </c:pt>
                <c:pt idx="2517">
                  <c:v>1.980000000000004</c:v>
                </c:pt>
                <c:pt idx="2518">
                  <c:v>2.0800000000000041</c:v>
                </c:pt>
                <c:pt idx="2519">
                  <c:v>2.2800000000000011</c:v>
                </c:pt>
                <c:pt idx="2520">
                  <c:v>2.3400000000000007</c:v>
                </c:pt>
                <c:pt idx="2521">
                  <c:v>1.9399999999999977</c:v>
                </c:pt>
                <c:pt idx="2522">
                  <c:v>2.3999999999999972</c:v>
                </c:pt>
                <c:pt idx="2523">
                  <c:v>2.2599999999999967</c:v>
                </c:pt>
                <c:pt idx="2524">
                  <c:v>1.9999999999999971</c:v>
                </c:pt>
                <c:pt idx="2525">
                  <c:v>2.0799999999999956</c:v>
                </c:pt>
                <c:pt idx="2526">
                  <c:v>2.3799999999999981</c:v>
                </c:pt>
                <c:pt idx="2527">
                  <c:v>1.8800000000000012</c:v>
                </c:pt>
                <c:pt idx="2528">
                  <c:v>1.9599999999999995</c:v>
                </c:pt>
                <c:pt idx="2529">
                  <c:v>2.0400000000000005</c:v>
                </c:pt>
                <c:pt idx="2530">
                  <c:v>1.8600000000000023</c:v>
                </c:pt>
                <c:pt idx="2531">
                  <c:v>2.2400000000000007</c:v>
                </c:pt>
                <c:pt idx="2532">
                  <c:v>2.7599999999999993</c:v>
                </c:pt>
                <c:pt idx="2533">
                  <c:v>3.080000000000001</c:v>
                </c:pt>
                <c:pt idx="2534">
                  <c:v>2.9200000000000017</c:v>
                </c:pt>
                <c:pt idx="2535">
                  <c:v>3.0000000000000027</c:v>
                </c:pt>
                <c:pt idx="2536">
                  <c:v>2.4800000000000013</c:v>
                </c:pt>
                <c:pt idx="2537">
                  <c:v>2.4400000000000004</c:v>
                </c:pt>
                <c:pt idx="2538">
                  <c:v>2.3200000000000016</c:v>
                </c:pt>
                <c:pt idx="2539">
                  <c:v>2.4400000000000004</c:v>
                </c:pt>
                <c:pt idx="2540">
                  <c:v>2.4600000000000022</c:v>
                </c:pt>
                <c:pt idx="2541">
                  <c:v>2.7800000000000069</c:v>
                </c:pt>
                <c:pt idx="2542">
                  <c:v>2.2200000000000073</c:v>
                </c:pt>
                <c:pt idx="2543">
                  <c:v>2.0200000000000076</c:v>
                </c:pt>
                <c:pt idx="2544">
                  <c:v>1.7000000000000086</c:v>
                </c:pt>
                <c:pt idx="2545">
                  <c:v>1.760000000000008</c:v>
                </c:pt>
                <c:pt idx="2546">
                  <c:v>1.6400000000000063</c:v>
                </c:pt>
                <c:pt idx="2547">
                  <c:v>2.1000000000000059</c:v>
                </c:pt>
                <c:pt idx="2548">
                  <c:v>2.1800000000000042</c:v>
                </c:pt>
                <c:pt idx="2549">
                  <c:v>2.580000000000001</c:v>
                </c:pt>
                <c:pt idx="2550">
                  <c:v>2.4</c:v>
                </c:pt>
                <c:pt idx="2551">
                  <c:v>2.2199999999999989</c:v>
                </c:pt>
                <c:pt idx="2552">
                  <c:v>2.0599999999999996</c:v>
                </c:pt>
                <c:pt idx="2553">
                  <c:v>2</c:v>
                </c:pt>
                <c:pt idx="2554">
                  <c:v>2.2400000000000033</c:v>
                </c:pt>
                <c:pt idx="2555">
                  <c:v>2.1600000000000024</c:v>
                </c:pt>
                <c:pt idx="2556">
                  <c:v>2.1400000000000032</c:v>
                </c:pt>
                <c:pt idx="2557">
                  <c:v>2.4600000000000022</c:v>
                </c:pt>
                <c:pt idx="2558">
                  <c:v>2.8200000000000016</c:v>
                </c:pt>
                <c:pt idx="2559">
                  <c:v>2.2599999999999993</c:v>
                </c:pt>
                <c:pt idx="2560">
                  <c:v>2.4</c:v>
                </c:pt>
                <c:pt idx="2561">
                  <c:v>2.5199999999999987</c:v>
                </c:pt>
                <c:pt idx="2562">
                  <c:v>2.099999999999997</c:v>
                </c:pt>
                <c:pt idx="2563">
                  <c:v>1.7999999999999972</c:v>
                </c:pt>
                <c:pt idx="2564">
                  <c:v>1.9599999999999995</c:v>
                </c:pt>
                <c:pt idx="2565">
                  <c:v>1.7399999999999978</c:v>
                </c:pt>
                <c:pt idx="2566">
                  <c:v>1.8399999999999976</c:v>
                </c:pt>
                <c:pt idx="2567">
                  <c:v>2.0599999999999996</c:v>
                </c:pt>
                <c:pt idx="2568">
                  <c:v>2.0599999999999996</c:v>
                </c:pt>
                <c:pt idx="2569">
                  <c:v>2.319999999999999</c:v>
                </c:pt>
                <c:pt idx="2570">
                  <c:v>2.4800000000000013</c:v>
                </c:pt>
                <c:pt idx="2571">
                  <c:v>2.5400000000000036</c:v>
                </c:pt>
                <c:pt idx="2572">
                  <c:v>2.7000000000000028</c:v>
                </c:pt>
                <c:pt idx="2573">
                  <c:v>2.660000000000005</c:v>
                </c:pt>
                <c:pt idx="2574">
                  <c:v>2.2000000000000028</c:v>
                </c:pt>
                <c:pt idx="2575">
                  <c:v>2.5400000000000036</c:v>
                </c:pt>
                <c:pt idx="2576">
                  <c:v>2.7599999999999993</c:v>
                </c:pt>
                <c:pt idx="2577">
                  <c:v>2.3400000000000007</c:v>
                </c:pt>
                <c:pt idx="2578">
                  <c:v>2.4599999999999995</c:v>
                </c:pt>
                <c:pt idx="2579">
                  <c:v>2.8200000000000016</c:v>
                </c:pt>
                <c:pt idx="2580">
                  <c:v>2.819999999999999</c:v>
                </c:pt>
                <c:pt idx="2581">
                  <c:v>2.5000000000000027</c:v>
                </c:pt>
                <c:pt idx="2582">
                  <c:v>2.6200000000000019</c:v>
                </c:pt>
                <c:pt idx="2583">
                  <c:v>2.4400000000000004</c:v>
                </c:pt>
                <c:pt idx="2584">
                  <c:v>2.3799999999999981</c:v>
                </c:pt>
                <c:pt idx="2585">
                  <c:v>2.1400000000000006</c:v>
                </c:pt>
                <c:pt idx="2586">
                  <c:v>2.419999999999999</c:v>
                </c:pt>
                <c:pt idx="2587">
                  <c:v>2.5599999999999996</c:v>
                </c:pt>
                <c:pt idx="2588">
                  <c:v>2.8599999999999994</c:v>
                </c:pt>
                <c:pt idx="2589">
                  <c:v>2.7600000000000025</c:v>
                </c:pt>
                <c:pt idx="2590">
                  <c:v>2.8600000000000021</c:v>
                </c:pt>
                <c:pt idx="2591">
                  <c:v>2.4200000000000017</c:v>
                </c:pt>
                <c:pt idx="2592">
                  <c:v>2.0800000000000041</c:v>
                </c:pt>
                <c:pt idx="2593">
                  <c:v>1.7200000000000046</c:v>
                </c:pt>
                <c:pt idx="2594">
                  <c:v>1.5400000000000034</c:v>
                </c:pt>
                <c:pt idx="2595">
                  <c:v>1.2600000000000022</c:v>
                </c:pt>
                <c:pt idx="2596">
                  <c:v>1.3600000000000023</c:v>
                </c:pt>
                <c:pt idx="2597">
                  <c:v>1.7</c:v>
                </c:pt>
                <c:pt idx="2598">
                  <c:v>1.8400000000000005</c:v>
                </c:pt>
                <c:pt idx="2599">
                  <c:v>2.0400000000000005</c:v>
                </c:pt>
                <c:pt idx="2600">
                  <c:v>2.4</c:v>
                </c:pt>
                <c:pt idx="2601">
                  <c:v>2.7199999999999989</c:v>
                </c:pt>
                <c:pt idx="2602">
                  <c:v>2.7</c:v>
                </c:pt>
                <c:pt idx="2603">
                  <c:v>2.819999999999999</c:v>
                </c:pt>
                <c:pt idx="2604">
                  <c:v>2.6</c:v>
                </c:pt>
                <c:pt idx="2605">
                  <c:v>2.5600000000000023</c:v>
                </c:pt>
                <c:pt idx="2606">
                  <c:v>1.980000000000004</c:v>
                </c:pt>
                <c:pt idx="2607">
                  <c:v>2.0200000000000045</c:v>
                </c:pt>
                <c:pt idx="2608">
                  <c:v>1.8000000000000056</c:v>
                </c:pt>
                <c:pt idx="2609">
                  <c:v>1.8200000000000045</c:v>
                </c:pt>
                <c:pt idx="2610">
                  <c:v>1.6800000000000039</c:v>
                </c:pt>
                <c:pt idx="2611">
                  <c:v>1.8800000000000039</c:v>
                </c:pt>
                <c:pt idx="2612">
                  <c:v>1.8600000000000023</c:v>
                </c:pt>
                <c:pt idx="2613">
                  <c:v>1.7200000000000017</c:v>
                </c:pt>
                <c:pt idx="2614">
                  <c:v>1.8799999999999983</c:v>
                </c:pt>
                <c:pt idx="2615">
                  <c:v>1.8999999999999972</c:v>
                </c:pt>
                <c:pt idx="2616">
                  <c:v>1.8999999999999972</c:v>
                </c:pt>
                <c:pt idx="2617">
                  <c:v>2.1399999999999979</c:v>
                </c:pt>
                <c:pt idx="2618">
                  <c:v>2.599999999999997</c:v>
                </c:pt>
                <c:pt idx="2619">
                  <c:v>2.6</c:v>
                </c:pt>
                <c:pt idx="2620">
                  <c:v>2.4799999999999982</c:v>
                </c:pt>
                <c:pt idx="2621">
                  <c:v>2.5199999999999987</c:v>
                </c:pt>
                <c:pt idx="2622">
                  <c:v>1.9199999999999988</c:v>
                </c:pt>
                <c:pt idx="2623">
                  <c:v>1.9</c:v>
                </c:pt>
                <c:pt idx="2624">
                  <c:v>2.0200000000000018</c:v>
                </c:pt>
                <c:pt idx="2625">
                  <c:v>2.1800000000000042</c:v>
                </c:pt>
                <c:pt idx="2626">
                  <c:v>2.1800000000000042</c:v>
                </c:pt>
                <c:pt idx="2627">
                  <c:v>2.400000000000003</c:v>
                </c:pt>
                <c:pt idx="2628">
                  <c:v>2.2000000000000028</c:v>
                </c:pt>
                <c:pt idx="2629">
                  <c:v>2.0400000000000005</c:v>
                </c:pt>
                <c:pt idx="2630">
                  <c:v>2.1600000000000024</c:v>
                </c:pt>
                <c:pt idx="2631">
                  <c:v>2.2999999999999998</c:v>
                </c:pt>
                <c:pt idx="2632">
                  <c:v>2.2599999999999993</c:v>
                </c:pt>
                <c:pt idx="2633">
                  <c:v>2.419999999999999</c:v>
                </c:pt>
                <c:pt idx="2634">
                  <c:v>2.819999999999999</c:v>
                </c:pt>
                <c:pt idx="2635">
                  <c:v>2.7399999999999975</c:v>
                </c:pt>
                <c:pt idx="2636">
                  <c:v>2.7999999999999972</c:v>
                </c:pt>
                <c:pt idx="2637">
                  <c:v>3.2399999999999975</c:v>
                </c:pt>
                <c:pt idx="2638">
                  <c:v>3.3799999999999981</c:v>
                </c:pt>
                <c:pt idx="2639">
                  <c:v>3.4</c:v>
                </c:pt>
                <c:pt idx="2640">
                  <c:v>3.6599999999999993</c:v>
                </c:pt>
                <c:pt idx="2641">
                  <c:v>3.9</c:v>
                </c:pt>
                <c:pt idx="2642">
                  <c:v>3.8600000000000021</c:v>
                </c:pt>
                <c:pt idx="2643">
                  <c:v>3.8000000000000029</c:v>
                </c:pt>
                <c:pt idx="2644">
                  <c:v>3.3400000000000007</c:v>
                </c:pt>
                <c:pt idx="2645">
                  <c:v>3.2199999999999989</c:v>
                </c:pt>
                <c:pt idx="2646">
                  <c:v>3.1</c:v>
                </c:pt>
                <c:pt idx="2647">
                  <c:v>2.9599999999999995</c:v>
                </c:pt>
                <c:pt idx="2648">
                  <c:v>3.0599999999999996</c:v>
                </c:pt>
                <c:pt idx="2649">
                  <c:v>3.3800000000000012</c:v>
                </c:pt>
                <c:pt idx="2650">
                  <c:v>2.9600000000000022</c:v>
                </c:pt>
                <c:pt idx="2651">
                  <c:v>2.8400000000000034</c:v>
                </c:pt>
                <c:pt idx="2652">
                  <c:v>2.6800000000000042</c:v>
                </c:pt>
                <c:pt idx="2653">
                  <c:v>2.5600000000000023</c:v>
                </c:pt>
                <c:pt idx="2654">
                  <c:v>2.4600000000000022</c:v>
                </c:pt>
                <c:pt idx="2655">
                  <c:v>2.8600000000000021</c:v>
                </c:pt>
                <c:pt idx="2656">
                  <c:v>3.0400000000000036</c:v>
                </c:pt>
                <c:pt idx="2657">
                  <c:v>3.180000000000001</c:v>
                </c:pt>
                <c:pt idx="2658">
                  <c:v>2.8400000000000034</c:v>
                </c:pt>
                <c:pt idx="2659">
                  <c:v>2.6600000000000024</c:v>
                </c:pt>
                <c:pt idx="2660">
                  <c:v>2.6800000000000042</c:v>
                </c:pt>
                <c:pt idx="2661">
                  <c:v>2.400000000000003</c:v>
                </c:pt>
                <c:pt idx="2662">
                  <c:v>2.2600000000000025</c:v>
                </c:pt>
                <c:pt idx="2663">
                  <c:v>2.7200000000000015</c:v>
                </c:pt>
                <c:pt idx="2664">
                  <c:v>2.8400000000000034</c:v>
                </c:pt>
                <c:pt idx="2665">
                  <c:v>3.0800000000000041</c:v>
                </c:pt>
                <c:pt idx="2666">
                  <c:v>3.3200000000000047</c:v>
                </c:pt>
                <c:pt idx="2667">
                  <c:v>3.8600000000000052</c:v>
                </c:pt>
                <c:pt idx="2668">
                  <c:v>3.6000000000000028</c:v>
                </c:pt>
                <c:pt idx="2669">
                  <c:v>3.7800000000000011</c:v>
                </c:pt>
                <c:pt idx="2670">
                  <c:v>3.5199999999999987</c:v>
                </c:pt>
                <c:pt idx="2671">
                  <c:v>3.6399999999999979</c:v>
                </c:pt>
                <c:pt idx="2672">
                  <c:v>3.1599999999999966</c:v>
                </c:pt>
                <c:pt idx="2673">
                  <c:v>3.2199999999999989</c:v>
                </c:pt>
                <c:pt idx="2674">
                  <c:v>3.3</c:v>
                </c:pt>
                <c:pt idx="2675">
                  <c:v>3.2599999999999993</c:v>
                </c:pt>
                <c:pt idx="2676">
                  <c:v>3.0199999999999987</c:v>
                </c:pt>
                <c:pt idx="2677">
                  <c:v>3.5400000000000005</c:v>
                </c:pt>
                <c:pt idx="2678">
                  <c:v>3.6</c:v>
                </c:pt>
                <c:pt idx="2679">
                  <c:v>3.5999999999999988</c:v>
                </c:pt>
                <c:pt idx="2680">
                  <c:v>3.660000000000001</c:v>
                </c:pt>
                <c:pt idx="2681">
                  <c:v>3.6400000000000019</c:v>
                </c:pt>
                <c:pt idx="2682">
                  <c:v>3.2000000000000015</c:v>
                </c:pt>
                <c:pt idx="2683">
                  <c:v>3.1799999999999997</c:v>
                </c:pt>
                <c:pt idx="2684">
                  <c:v>2.9999999999999987</c:v>
                </c:pt>
                <c:pt idx="2685">
                  <c:v>2.6599999999999979</c:v>
                </c:pt>
                <c:pt idx="2686">
                  <c:v>2.8799999999999981</c:v>
                </c:pt>
                <c:pt idx="2687">
                  <c:v>3.2199999999999989</c:v>
                </c:pt>
                <c:pt idx="2688">
                  <c:v>3.1399999999999992</c:v>
                </c:pt>
                <c:pt idx="2689">
                  <c:v>2.9799999999999995</c:v>
                </c:pt>
                <c:pt idx="2690">
                  <c:v>3.1999999999999984</c:v>
                </c:pt>
                <c:pt idx="2691">
                  <c:v>2.8599999999999968</c:v>
                </c:pt>
                <c:pt idx="2692">
                  <c:v>2.1399999999999979</c:v>
                </c:pt>
                <c:pt idx="2693">
                  <c:v>2.1799999999999971</c:v>
                </c:pt>
                <c:pt idx="2694">
                  <c:v>2.3199999999999976</c:v>
                </c:pt>
                <c:pt idx="2695">
                  <c:v>2.5199999999999987</c:v>
                </c:pt>
                <c:pt idx="2696">
                  <c:v>2.5799999999999996</c:v>
                </c:pt>
                <c:pt idx="2697">
                  <c:v>2.9799999999999982</c:v>
                </c:pt>
                <c:pt idx="2698">
                  <c:v>3.1399999999999992</c:v>
                </c:pt>
                <c:pt idx="2699">
                  <c:v>3.3599999999999994</c:v>
                </c:pt>
                <c:pt idx="2700">
                  <c:v>3.2999999999999985</c:v>
                </c:pt>
                <c:pt idx="2701">
                  <c:v>3.1599999999999979</c:v>
                </c:pt>
                <c:pt idx="2702">
                  <c:v>2.9399999999999977</c:v>
                </c:pt>
                <c:pt idx="2703">
                  <c:v>2.7799999999999985</c:v>
                </c:pt>
                <c:pt idx="2704">
                  <c:v>2.6799999999999984</c:v>
                </c:pt>
                <c:pt idx="2705">
                  <c:v>2.419999999999999</c:v>
                </c:pt>
                <c:pt idx="2706">
                  <c:v>2.4399999999999991</c:v>
                </c:pt>
                <c:pt idx="2707">
                  <c:v>2.78</c:v>
                </c:pt>
                <c:pt idx="2708">
                  <c:v>2.88</c:v>
                </c:pt>
                <c:pt idx="2709">
                  <c:v>2.6</c:v>
                </c:pt>
                <c:pt idx="2710">
                  <c:v>2.5799999999999996</c:v>
                </c:pt>
                <c:pt idx="2711">
                  <c:v>2.78</c:v>
                </c:pt>
                <c:pt idx="2712">
                  <c:v>2.9</c:v>
                </c:pt>
                <c:pt idx="2713">
                  <c:v>3.2</c:v>
                </c:pt>
                <c:pt idx="2714">
                  <c:v>3.4599999999999995</c:v>
                </c:pt>
                <c:pt idx="2715">
                  <c:v>3.7</c:v>
                </c:pt>
                <c:pt idx="2716">
                  <c:v>3.9</c:v>
                </c:pt>
                <c:pt idx="2717">
                  <c:v>3.8599999999999994</c:v>
                </c:pt>
                <c:pt idx="2718">
                  <c:v>3.2599999999999993</c:v>
                </c:pt>
                <c:pt idx="2719">
                  <c:v>3.3</c:v>
                </c:pt>
                <c:pt idx="2720">
                  <c:v>2.8799999999999981</c:v>
                </c:pt>
                <c:pt idx="2721">
                  <c:v>2.6799999999999997</c:v>
                </c:pt>
                <c:pt idx="2722">
                  <c:v>2.160000000000001</c:v>
                </c:pt>
                <c:pt idx="2723">
                  <c:v>2.3000000000000016</c:v>
                </c:pt>
                <c:pt idx="2724">
                  <c:v>2.2999999999999998</c:v>
                </c:pt>
                <c:pt idx="2725">
                  <c:v>2.680000000000001</c:v>
                </c:pt>
                <c:pt idx="2726">
                  <c:v>2.7000000000000015</c:v>
                </c:pt>
                <c:pt idx="2727">
                  <c:v>2.8800000000000012</c:v>
                </c:pt>
                <c:pt idx="2728">
                  <c:v>2.8800000000000012</c:v>
                </c:pt>
                <c:pt idx="2729">
                  <c:v>2.3800000000000026</c:v>
                </c:pt>
                <c:pt idx="2730">
                  <c:v>2.0600000000000023</c:v>
                </c:pt>
                <c:pt idx="2731">
                  <c:v>1.9200000000000017</c:v>
                </c:pt>
                <c:pt idx="2732">
                  <c:v>1.5800000000000012</c:v>
                </c:pt>
                <c:pt idx="2733">
                  <c:v>1.2800000000000011</c:v>
                </c:pt>
                <c:pt idx="2734">
                  <c:v>1.180000000000001</c:v>
                </c:pt>
                <c:pt idx="2735">
                  <c:v>1.0200000000000018</c:v>
                </c:pt>
                <c:pt idx="2736">
                  <c:v>0.98000000000000109</c:v>
                </c:pt>
                <c:pt idx="2737">
                  <c:v>1.2000000000000015</c:v>
                </c:pt>
                <c:pt idx="2738">
                  <c:v>0.98000000000000109</c:v>
                </c:pt>
                <c:pt idx="2739">
                  <c:v>1.740000000000002</c:v>
                </c:pt>
                <c:pt idx="2740">
                  <c:v>2.1200000000000032</c:v>
                </c:pt>
                <c:pt idx="2741">
                  <c:v>2.0000000000000027</c:v>
                </c:pt>
                <c:pt idx="2742">
                  <c:v>1.9000000000000028</c:v>
                </c:pt>
                <c:pt idx="2743">
                  <c:v>2.2800000000000038</c:v>
                </c:pt>
                <c:pt idx="2744">
                  <c:v>1.7200000000000046</c:v>
                </c:pt>
                <c:pt idx="2745">
                  <c:v>1.8000000000000029</c:v>
                </c:pt>
                <c:pt idx="2746">
                  <c:v>1.9800000000000026</c:v>
                </c:pt>
                <c:pt idx="2747">
                  <c:v>2.0600000000000023</c:v>
                </c:pt>
                <c:pt idx="2748">
                  <c:v>1.9800000000000011</c:v>
                </c:pt>
                <c:pt idx="2749">
                  <c:v>2.5399999999999978</c:v>
                </c:pt>
                <c:pt idx="2750">
                  <c:v>2.3399999999999976</c:v>
                </c:pt>
                <c:pt idx="2751">
                  <c:v>2.4599999999999995</c:v>
                </c:pt>
                <c:pt idx="2752">
                  <c:v>2.9</c:v>
                </c:pt>
                <c:pt idx="2753">
                  <c:v>3.180000000000001</c:v>
                </c:pt>
                <c:pt idx="2754">
                  <c:v>2.8400000000000034</c:v>
                </c:pt>
                <c:pt idx="2755">
                  <c:v>3.1000000000000028</c:v>
                </c:pt>
                <c:pt idx="2756">
                  <c:v>2.9600000000000022</c:v>
                </c:pt>
                <c:pt idx="2757">
                  <c:v>2.8800000000000039</c:v>
                </c:pt>
                <c:pt idx="2758">
                  <c:v>3.1400000000000032</c:v>
                </c:pt>
                <c:pt idx="2759">
                  <c:v>3.480000000000004</c:v>
                </c:pt>
                <c:pt idx="2760">
                  <c:v>3.5000000000000058</c:v>
                </c:pt>
                <c:pt idx="2761">
                  <c:v>3.6800000000000042</c:v>
                </c:pt>
                <c:pt idx="2762">
                  <c:v>3.6600000000000024</c:v>
                </c:pt>
                <c:pt idx="2763">
                  <c:v>3.7200000000000015</c:v>
                </c:pt>
                <c:pt idx="2764">
                  <c:v>3.4600000000000009</c:v>
                </c:pt>
                <c:pt idx="2765">
                  <c:v>3.2599999999999993</c:v>
                </c:pt>
                <c:pt idx="2766">
                  <c:v>3.3200000000000003</c:v>
                </c:pt>
                <c:pt idx="2767">
                  <c:v>3.419999999999999</c:v>
                </c:pt>
                <c:pt idx="2768">
                  <c:v>3.28</c:v>
                </c:pt>
                <c:pt idx="2769">
                  <c:v>3.7399999999999975</c:v>
                </c:pt>
                <c:pt idx="2770">
                  <c:v>4.0399999999999974</c:v>
                </c:pt>
                <c:pt idx="2771">
                  <c:v>3.9799999999999982</c:v>
                </c:pt>
                <c:pt idx="2772">
                  <c:v>3.7999999999999985</c:v>
                </c:pt>
                <c:pt idx="2773">
                  <c:v>3.6999999999999971</c:v>
                </c:pt>
                <c:pt idx="2774">
                  <c:v>3.5400000000000005</c:v>
                </c:pt>
                <c:pt idx="2775">
                  <c:v>3.2800000000000011</c:v>
                </c:pt>
                <c:pt idx="2776">
                  <c:v>3.2200000000000015</c:v>
                </c:pt>
                <c:pt idx="2777">
                  <c:v>3.2800000000000038</c:v>
                </c:pt>
                <c:pt idx="2778">
                  <c:v>3.1800000000000055</c:v>
                </c:pt>
                <c:pt idx="2779">
                  <c:v>2.740000000000002</c:v>
                </c:pt>
                <c:pt idx="2780">
                  <c:v>2.4200000000000017</c:v>
                </c:pt>
                <c:pt idx="2781">
                  <c:v>2.0400000000000005</c:v>
                </c:pt>
                <c:pt idx="2782">
                  <c:v>1.8599999999999981</c:v>
                </c:pt>
                <c:pt idx="2783">
                  <c:v>2.0599999999999978</c:v>
                </c:pt>
                <c:pt idx="2784">
                  <c:v>1.9800000000000011</c:v>
                </c:pt>
                <c:pt idx="2785">
                  <c:v>2.2200000000000015</c:v>
                </c:pt>
                <c:pt idx="2786">
                  <c:v>2.4000000000000044</c:v>
                </c:pt>
                <c:pt idx="2787">
                  <c:v>2.3600000000000052</c:v>
                </c:pt>
                <c:pt idx="2788">
                  <c:v>2.3000000000000043</c:v>
                </c:pt>
                <c:pt idx="2789">
                  <c:v>2.8200000000000016</c:v>
                </c:pt>
                <c:pt idx="2790">
                  <c:v>3.0400000000000005</c:v>
                </c:pt>
                <c:pt idx="2791">
                  <c:v>3.1399999999999979</c:v>
                </c:pt>
                <c:pt idx="2792">
                  <c:v>3.7799999999999985</c:v>
                </c:pt>
                <c:pt idx="2793">
                  <c:v>3.819999999999999</c:v>
                </c:pt>
                <c:pt idx="2794">
                  <c:v>3.8</c:v>
                </c:pt>
                <c:pt idx="2795">
                  <c:v>4.3400000000000016</c:v>
                </c:pt>
                <c:pt idx="2796">
                  <c:v>4.5600000000000041</c:v>
                </c:pt>
                <c:pt idx="2797">
                  <c:v>4.480000000000004</c:v>
                </c:pt>
                <c:pt idx="2798">
                  <c:v>4.8000000000000025</c:v>
                </c:pt>
                <c:pt idx="2799">
                  <c:v>4.8000000000000043</c:v>
                </c:pt>
                <c:pt idx="2800">
                  <c:v>4.4800000000000013</c:v>
                </c:pt>
                <c:pt idx="2801">
                  <c:v>4.419999999999999</c:v>
                </c:pt>
                <c:pt idx="2802">
                  <c:v>4.099999999999997</c:v>
                </c:pt>
                <c:pt idx="2803">
                  <c:v>3.6799999999999984</c:v>
                </c:pt>
                <c:pt idx="2804">
                  <c:v>3.6999999999999957</c:v>
                </c:pt>
                <c:pt idx="2805">
                  <c:v>3.4199999999999973</c:v>
                </c:pt>
                <c:pt idx="2806">
                  <c:v>3.2999999999999985</c:v>
                </c:pt>
                <c:pt idx="2807">
                  <c:v>3.2</c:v>
                </c:pt>
                <c:pt idx="2808">
                  <c:v>3.1799999999999997</c:v>
                </c:pt>
                <c:pt idx="2809">
                  <c:v>2.72</c:v>
                </c:pt>
                <c:pt idx="2810">
                  <c:v>2.6799999999999997</c:v>
                </c:pt>
                <c:pt idx="2811">
                  <c:v>2.5599999999999996</c:v>
                </c:pt>
                <c:pt idx="2812">
                  <c:v>2.4799999999999995</c:v>
                </c:pt>
                <c:pt idx="2813">
                  <c:v>2</c:v>
                </c:pt>
                <c:pt idx="2814">
                  <c:v>1.9600000000000009</c:v>
                </c:pt>
                <c:pt idx="2815">
                  <c:v>1.5600000000000023</c:v>
                </c:pt>
                <c:pt idx="2816">
                  <c:v>1.6600000000000024</c:v>
                </c:pt>
                <c:pt idx="2817">
                  <c:v>1.9200000000000017</c:v>
                </c:pt>
                <c:pt idx="2818">
                  <c:v>1.9400000000000006</c:v>
                </c:pt>
                <c:pt idx="2819">
                  <c:v>1.9799999999999998</c:v>
                </c:pt>
                <c:pt idx="2820">
                  <c:v>1.9800000000000011</c:v>
                </c:pt>
                <c:pt idx="2821">
                  <c:v>1.2799999999999998</c:v>
                </c:pt>
                <c:pt idx="2822">
                  <c:v>0.85999999999999943</c:v>
                </c:pt>
                <c:pt idx="2823">
                  <c:v>0.76000000000000223</c:v>
                </c:pt>
                <c:pt idx="2824">
                  <c:v>0.34000000000000058</c:v>
                </c:pt>
                <c:pt idx="2825">
                  <c:v>0.43999999999999773</c:v>
                </c:pt>
                <c:pt idx="2826">
                  <c:v>0.93999999999999773</c:v>
                </c:pt>
                <c:pt idx="2827">
                  <c:v>0.619999999999996</c:v>
                </c:pt>
                <c:pt idx="2828">
                  <c:v>0.6799999999999955</c:v>
                </c:pt>
                <c:pt idx="2829">
                  <c:v>1.1199999999999961</c:v>
                </c:pt>
                <c:pt idx="2830">
                  <c:v>1.1999999999999944</c:v>
                </c:pt>
                <c:pt idx="2831">
                  <c:v>1.1399999999999948</c:v>
                </c:pt>
                <c:pt idx="2832">
                  <c:v>1.6199999999999961</c:v>
                </c:pt>
                <c:pt idx="2833">
                  <c:v>2.1599999999999939</c:v>
                </c:pt>
                <c:pt idx="2834">
                  <c:v>2.0599999999999965</c:v>
                </c:pt>
                <c:pt idx="2835">
                  <c:v>2</c:v>
                </c:pt>
                <c:pt idx="2836">
                  <c:v>2.2200000000000015</c:v>
                </c:pt>
                <c:pt idx="2837">
                  <c:v>2.180000000000001</c:v>
                </c:pt>
                <c:pt idx="2838">
                  <c:v>2.1200000000000019</c:v>
                </c:pt>
                <c:pt idx="2839">
                  <c:v>2.5400000000000005</c:v>
                </c:pt>
                <c:pt idx="2840">
                  <c:v>3.2399999999999975</c:v>
                </c:pt>
                <c:pt idx="2841">
                  <c:v>3.8799999999999955</c:v>
                </c:pt>
                <c:pt idx="2842">
                  <c:v>4.4799999999999986</c:v>
                </c:pt>
                <c:pt idx="2843">
                  <c:v>4.6399999999999979</c:v>
                </c:pt>
                <c:pt idx="2844">
                  <c:v>4.4199999999999964</c:v>
                </c:pt>
                <c:pt idx="2845">
                  <c:v>4.1799999999999979</c:v>
                </c:pt>
                <c:pt idx="2846">
                  <c:v>3.8600000000000021</c:v>
                </c:pt>
                <c:pt idx="2847">
                  <c:v>3.7199999999999989</c:v>
                </c:pt>
                <c:pt idx="2848">
                  <c:v>3.7199999999999989</c:v>
                </c:pt>
                <c:pt idx="2849">
                  <c:v>3.8</c:v>
                </c:pt>
                <c:pt idx="2850">
                  <c:v>3.8400000000000007</c:v>
                </c:pt>
                <c:pt idx="2851">
                  <c:v>3.7</c:v>
                </c:pt>
                <c:pt idx="2852">
                  <c:v>3.5200000000000018</c:v>
                </c:pt>
                <c:pt idx="2853">
                  <c:v>3.8400000000000007</c:v>
                </c:pt>
                <c:pt idx="2854">
                  <c:v>4.4400000000000031</c:v>
                </c:pt>
                <c:pt idx="2855">
                  <c:v>4.9200000000000017</c:v>
                </c:pt>
                <c:pt idx="2856">
                  <c:v>5.1200000000000019</c:v>
                </c:pt>
                <c:pt idx="2857">
                  <c:v>4.8200000000000021</c:v>
                </c:pt>
                <c:pt idx="2858">
                  <c:v>4.3400000000000034</c:v>
                </c:pt>
                <c:pt idx="2859">
                  <c:v>3.900000000000003</c:v>
                </c:pt>
                <c:pt idx="2860">
                  <c:v>3.6200000000000019</c:v>
                </c:pt>
                <c:pt idx="2861">
                  <c:v>3.4599999999999995</c:v>
                </c:pt>
                <c:pt idx="2862">
                  <c:v>3.660000000000001</c:v>
                </c:pt>
                <c:pt idx="2863">
                  <c:v>3.72</c:v>
                </c:pt>
                <c:pt idx="2864">
                  <c:v>3.6399999999999992</c:v>
                </c:pt>
                <c:pt idx="2865">
                  <c:v>2.8400000000000021</c:v>
                </c:pt>
                <c:pt idx="2866">
                  <c:v>3.1000000000000041</c:v>
                </c:pt>
                <c:pt idx="2867">
                  <c:v>2.9200000000000044</c:v>
                </c:pt>
                <c:pt idx="2868">
                  <c:v>2.4400000000000048</c:v>
                </c:pt>
                <c:pt idx="2869">
                  <c:v>2.2400000000000047</c:v>
                </c:pt>
                <c:pt idx="2870">
                  <c:v>2.7600000000000038</c:v>
                </c:pt>
                <c:pt idx="2871">
                  <c:v>2.0000000000000013</c:v>
                </c:pt>
                <c:pt idx="2872">
                  <c:v>1.9600000000000009</c:v>
                </c:pt>
                <c:pt idx="2873">
                  <c:v>1.8200000000000016</c:v>
                </c:pt>
                <c:pt idx="2874">
                  <c:v>1.6600000000000008</c:v>
                </c:pt>
                <c:pt idx="2875">
                  <c:v>1.1799999999999997</c:v>
                </c:pt>
                <c:pt idx="2876">
                  <c:v>1.1399999999999992</c:v>
                </c:pt>
                <c:pt idx="2877">
                  <c:v>0.8799999999999969</c:v>
                </c:pt>
                <c:pt idx="2878">
                  <c:v>1.0999999999999956</c:v>
                </c:pt>
                <c:pt idx="2879">
                  <c:v>1.0999999999999972</c:v>
                </c:pt>
                <c:pt idx="2880">
                  <c:v>1.2399999999999978</c:v>
                </c:pt>
                <c:pt idx="2881">
                  <c:v>1.4999999999999971</c:v>
                </c:pt>
                <c:pt idx="2882">
                  <c:v>1.8399999999999976</c:v>
                </c:pt>
                <c:pt idx="2883">
                  <c:v>1.7400000000000007</c:v>
                </c:pt>
                <c:pt idx="2884">
                  <c:v>1.8599999999999994</c:v>
                </c:pt>
                <c:pt idx="2885">
                  <c:v>1.9800000000000011</c:v>
                </c:pt>
                <c:pt idx="2886">
                  <c:v>2.1600000000000024</c:v>
                </c:pt>
                <c:pt idx="2887">
                  <c:v>2.1400000000000032</c:v>
                </c:pt>
                <c:pt idx="2888">
                  <c:v>2.7</c:v>
                </c:pt>
                <c:pt idx="2889">
                  <c:v>2.7400000000000007</c:v>
                </c:pt>
                <c:pt idx="2890">
                  <c:v>2.5</c:v>
                </c:pt>
                <c:pt idx="2891">
                  <c:v>2.319999999999999</c:v>
                </c:pt>
                <c:pt idx="2892">
                  <c:v>2.5400000000000005</c:v>
                </c:pt>
                <c:pt idx="2893">
                  <c:v>2.3800000000000039</c:v>
                </c:pt>
                <c:pt idx="2894">
                  <c:v>1.9400000000000035</c:v>
                </c:pt>
                <c:pt idx="2895">
                  <c:v>2.3000000000000029</c:v>
                </c:pt>
                <c:pt idx="2896">
                  <c:v>2.2200000000000046</c:v>
                </c:pt>
                <c:pt idx="2897">
                  <c:v>1.9400000000000035</c:v>
                </c:pt>
                <c:pt idx="2898">
                  <c:v>1.8400000000000005</c:v>
                </c:pt>
                <c:pt idx="2899">
                  <c:v>2.1200000000000019</c:v>
                </c:pt>
                <c:pt idx="2900">
                  <c:v>1.7200000000000017</c:v>
                </c:pt>
                <c:pt idx="2901">
                  <c:v>1.8800000000000012</c:v>
                </c:pt>
                <c:pt idx="2902">
                  <c:v>1.8799999999999983</c:v>
                </c:pt>
                <c:pt idx="2903">
                  <c:v>2.0799999999999983</c:v>
                </c:pt>
                <c:pt idx="2904">
                  <c:v>2.2799999999999954</c:v>
                </c:pt>
                <c:pt idx="2905">
                  <c:v>2.8799999999999955</c:v>
                </c:pt>
                <c:pt idx="2906">
                  <c:v>3.1599999999999966</c:v>
                </c:pt>
                <c:pt idx="2907">
                  <c:v>3.3399999999999976</c:v>
                </c:pt>
                <c:pt idx="2908">
                  <c:v>3.2</c:v>
                </c:pt>
                <c:pt idx="2909">
                  <c:v>3.1400000000000006</c:v>
                </c:pt>
                <c:pt idx="2910">
                  <c:v>2.8800000000000012</c:v>
                </c:pt>
                <c:pt idx="2911">
                  <c:v>2.5799999999999983</c:v>
                </c:pt>
                <c:pt idx="2912">
                  <c:v>2.4399999999999977</c:v>
                </c:pt>
                <c:pt idx="2913">
                  <c:v>2.4599999999999964</c:v>
                </c:pt>
                <c:pt idx="2914">
                  <c:v>2.0599999999999965</c:v>
                </c:pt>
                <c:pt idx="2915">
                  <c:v>2.099999999999997</c:v>
                </c:pt>
                <c:pt idx="2916">
                  <c:v>2.3799999999999981</c:v>
                </c:pt>
                <c:pt idx="2917">
                  <c:v>2.8799999999999981</c:v>
                </c:pt>
                <c:pt idx="2918">
                  <c:v>2.819999999999999</c:v>
                </c:pt>
                <c:pt idx="2919">
                  <c:v>3.1799999999999984</c:v>
                </c:pt>
                <c:pt idx="2920">
                  <c:v>3.4199999999999959</c:v>
                </c:pt>
                <c:pt idx="2921">
                  <c:v>3.5799999999999983</c:v>
                </c:pt>
                <c:pt idx="2922">
                  <c:v>3.1399999999999979</c:v>
                </c:pt>
                <c:pt idx="2923">
                  <c:v>3.2999999999999972</c:v>
                </c:pt>
                <c:pt idx="2924">
                  <c:v>3.6799999999999984</c:v>
                </c:pt>
                <c:pt idx="2925">
                  <c:v>3.7199999999999989</c:v>
                </c:pt>
                <c:pt idx="2926">
                  <c:v>3.5799999999999983</c:v>
                </c:pt>
                <c:pt idx="2927">
                  <c:v>3.7399999999999975</c:v>
                </c:pt>
                <c:pt idx="2928">
                  <c:v>3.7399999999999975</c:v>
                </c:pt>
                <c:pt idx="2929">
                  <c:v>3.4400000000000004</c:v>
                </c:pt>
                <c:pt idx="2930">
                  <c:v>3.1000000000000028</c:v>
                </c:pt>
                <c:pt idx="2931">
                  <c:v>2.8400000000000034</c:v>
                </c:pt>
                <c:pt idx="2932">
                  <c:v>2.8600000000000079</c:v>
                </c:pt>
                <c:pt idx="2933">
                  <c:v>2.9400000000000062</c:v>
                </c:pt>
                <c:pt idx="2934">
                  <c:v>3.3000000000000029</c:v>
                </c:pt>
                <c:pt idx="2935">
                  <c:v>3.6200000000000019</c:v>
                </c:pt>
                <c:pt idx="2936">
                  <c:v>3.8800000000000012</c:v>
                </c:pt>
                <c:pt idx="2937">
                  <c:v>4.1399999999999979</c:v>
                </c:pt>
                <c:pt idx="2938">
                  <c:v>4.0199999999999987</c:v>
                </c:pt>
                <c:pt idx="2939">
                  <c:v>4.0199999999999987</c:v>
                </c:pt>
                <c:pt idx="2940">
                  <c:v>4.019999999999996</c:v>
                </c:pt>
                <c:pt idx="2941">
                  <c:v>3.7799999999999954</c:v>
                </c:pt>
                <c:pt idx="2942">
                  <c:v>3.7399999999999949</c:v>
                </c:pt>
                <c:pt idx="2943">
                  <c:v>3.7799999999999954</c:v>
                </c:pt>
                <c:pt idx="2944">
                  <c:v>3.4999999999999973</c:v>
                </c:pt>
                <c:pt idx="2945">
                  <c:v>3.3399999999999976</c:v>
                </c:pt>
                <c:pt idx="2946">
                  <c:v>3.6199999999999988</c:v>
                </c:pt>
                <c:pt idx="2947">
                  <c:v>3.6799999999999984</c:v>
                </c:pt>
                <c:pt idx="2948">
                  <c:v>3.6199999999999988</c:v>
                </c:pt>
                <c:pt idx="2949">
                  <c:v>3.3799999999999981</c:v>
                </c:pt>
                <c:pt idx="2950">
                  <c:v>3.4599999999999995</c:v>
                </c:pt>
                <c:pt idx="2951">
                  <c:v>3.4399999999999977</c:v>
                </c:pt>
                <c:pt idx="2952">
                  <c:v>3.3799999999999981</c:v>
                </c:pt>
                <c:pt idx="2953">
                  <c:v>3.599999999999997</c:v>
                </c:pt>
                <c:pt idx="2954">
                  <c:v>3.8399999999999976</c:v>
                </c:pt>
                <c:pt idx="2955">
                  <c:v>3.4799999999999982</c:v>
                </c:pt>
                <c:pt idx="2956">
                  <c:v>3.4599999999999995</c:v>
                </c:pt>
                <c:pt idx="2957">
                  <c:v>3</c:v>
                </c:pt>
                <c:pt idx="2958">
                  <c:v>2.2400000000000007</c:v>
                </c:pt>
                <c:pt idx="2959">
                  <c:v>2.0199999999999987</c:v>
                </c:pt>
                <c:pt idx="2960">
                  <c:v>2.1799999999999984</c:v>
                </c:pt>
                <c:pt idx="2961">
                  <c:v>1.7999999999999972</c:v>
                </c:pt>
                <c:pt idx="2962">
                  <c:v>1.9400000000000006</c:v>
                </c:pt>
                <c:pt idx="2963">
                  <c:v>2.4599999999999995</c:v>
                </c:pt>
                <c:pt idx="2964">
                  <c:v>2.5200000000000018</c:v>
                </c:pt>
                <c:pt idx="2965">
                  <c:v>2.4400000000000035</c:v>
                </c:pt>
                <c:pt idx="2966">
                  <c:v>2.7000000000000028</c:v>
                </c:pt>
                <c:pt idx="2967">
                  <c:v>2.8400000000000007</c:v>
                </c:pt>
                <c:pt idx="2968">
                  <c:v>2.9400000000000004</c:v>
                </c:pt>
                <c:pt idx="2969">
                  <c:v>3.4200000000000017</c:v>
                </c:pt>
                <c:pt idx="2970">
                  <c:v>3.7000000000000028</c:v>
                </c:pt>
                <c:pt idx="2971">
                  <c:v>3.980000000000004</c:v>
                </c:pt>
                <c:pt idx="2972">
                  <c:v>3.8200000000000047</c:v>
                </c:pt>
                <c:pt idx="2973">
                  <c:v>3.5800000000000041</c:v>
                </c:pt>
                <c:pt idx="2974">
                  <c:v>3.080000000000001</c:v>
                </c:pt>
                <c:pt idx="2975">
                  <c:v>3.2399999999999975</c:v>
                </c:pt>
                <c:pt idx="2976">
                  <c:v>2.7599999999999993</c:v>
                </c:pt>
                <c:pt idx="2977">
                  <c:v>2.9799999999999982</c:v>
                </c:pt>
                <c:pt idx="2978">
                  <c:v>3.3599999999999994</c:v>
                </c:pt>
                <c:pt idx="2979">
                  <c:v>3.3400000000000007</c:v>
                </c:pt>
                <c:pt idx="2980">
                  <c:v>2.9600000000000022</c:v>
                </c:pt>
                <c:pt idx="2981">
                  <c:v>3.2</c:v>
                </c:pt>
                <c:pt idx="2982">
                  <c:v>2.8400000000000007</c:v>
                </c:pt>
                <c:pt idx="2983">
                  <c:v>2.6799999999999984</c:v>
                </c:pt>
                <c:pt idx="2984">
                  <c:v>2.6199999999999988</c:v>
                </c:pt>
                <c:pt idx="2985">
                  <c:v>2.5599999999999996</c:v>
                </c:pt>
                <c:pt idx="2986">
                  <c:v>2.4200000000000017</c:v>
                </c:pt>
                <c:pt idx="2987">
                  <c:v>2.2000000000000028</c:v>
                </c:pt>
                <c:pt idx="2988">
                  <c:v>2.0400000000000063</c:v>
                </c:pt>
                <c:pt idx="2989">
                  <c:v>2.0200000000000045</c:v>
                </c:pt>
                <c:pt idx="2990">
                  <c:v>2.1400000000000032</c:v>
                </c:pt>
                <c:pt idx="2991">
                  <c:v>2.180000000000001</c:v>
                </c:pt>
                <c:pt idx="2992">
                  <c:v>2.3799999999999981</c:v>
                </c:pt>
                <c:pt idx="2993">
                  <c:v>2.4399999999999977</c:v>
                </c:pt>
                <c:pt idx="2994">
                  <c:v>2.7599999999999967</c:v>
                </c:pt>
                <c:pt idx="2995">
                  <c:v>2.7599999999999967</c:v>
                </c:pt>
                <c:pt idx="2996">
                  <c:v>2.9599999999999995</c:v>
                </c:pt>
                <c:pt idx="2997">
                  <c:v>3.2200000000000046</c:v>
                </c:pt>
                <c:pt idx="2998">
                  <c:v>3.2800000000000038</c:v>
                </c:pt>
                <c:pt idx="2999">
                  <c:v>2.9400000000000035</c:v>
                </c:pt>
                <c:pt idx="3000">
                  <c:v>3.0400000000000036</c:v>
                </c:pt>
                <c:pt idx="3001">
                  <c:v>3.0000000000000027</c:v>
                </c:pt>
                <c:pt idx="3002">
                  <c:v>2.9400000000000004</c:v>
                </c:pt>
                <c:pt idx="3003">
                  <c:v>3.0800000000000041</c:v>
                </c:pt>
                <c:pt idx="3004">
                  <c:v>3.4600000000000053</c:v>
                </c:pt>
                <c:pt idx="3005">
                  <c:v>3.2000000000000086</c:v>
                </c:pt>
                <c:pt idx="3006">
                  <c:v>2.9600000000000053</c:v>
                </c:pt>
                <c:pt idx="3007">
                  <c:v>2.980000000000004</c:v>
                </c:pt>
                <c:pt idx="3008">
                  <c:v>3</c:v>
                </c:pt>
                <c:pt idx="3009">
                  <c:v>2.8400000000000034</c:v>
                </c:pt>
                <c:pt idx="3010">
                  <c:v>3.0199999999999987</c:v>
                </c:pt>
                <c:pt idx="3011">
                  <c:v>2.8800000000000012</c:v>
                </c:pt>
                <c:pt idx="3012">
                  <c:v>2.7600000000000025</c:v>
                </c:pt>
                <c:pt idx="3013">
                  <c:v>2.5600000000000023</c:v>
                </c:pt>
                <c:pt idx="3014">
                  <c:v>2.6600000000000024</c:v>
                </c:pt>
                <c:pt idx="3015">
                  <c:v>2.5600000000000023</c:v>
                </c:pt>
                <c:pt idx="3016">
                  <c:v>2.9800000000000013</c:v>
                </c:pt>
                <c:pt idx="3017">
                  <c:v>3.0599999999999996</c:v>
                </c:pt>
                <c:pt idx="3018">
                  <c:v>3.0799999999999983</c:v>
                </c:pt>
                <c:pt idx="3019">
                  <c:v>2.7599999999999936</c:v>
                </c:pt>
                <c:pt idx="3020">
                  <c:v>3.0799999999999983</c:v>
                </c:pt>
                <c:pt idx="3021">
                  <c:v>3.1599999999999993</c:v>
                </c:pt>
                <c:pt idx="3022">
                  <c:v>3.3</c:v>
                </c:pt>
                <c:pt idx="3023">
                  <c:v>3.2000000000000028</c:v>
                </c:pt>
                <c:pt idx="3024">
                  <c:v>3.7200000000000073</c:v>
                </c:pt>
                <c:pt idx="3025">
                  <c:v>3.2800000000000038</c:v>
                </c:pt>
                <c:pt idx="3026">
                  <c:v>3.0400000000000036</c:v>
                </c:pt>
                <c:pt idx="3027">
                  <c:v>2.6200000000000045</c:v>
                </c:pt>
                <c:pt idx="3028">
                  <c:v>2.7600000000000078</c:v>
                </c:pt>
                <c:pt idx="3029">
                  <c:v>2.460000000000008</c:v>
                </c:pt>
                <c:pt idx="3030">
                  <c:v>2.6800000000000068</c:v>
                </c:pt>
                <c:pt idx="3031">
                  <c:v>2.560000000000008</c:v>
                </c:pt>
              </c:numCache>
            </c:numRef>
          </c:xVal>
          <c:yVal>
            <c:numRef>
              <c:f>'64J_11'!$A$2:$A$3038</c:f>
              <c:numCache>
                <c:formatCode>General</c:formatCode>
                <c:ptCount val="3037"/>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pt idx="3035">
                  <c:v>308.5</c:v>
                </c:pt>
                <c:pt idx="3036">
                  <c:v>308.60000000000002</c:v>
                </c:pt>
              </c:numCache>
            </c:numRef>
          </c:yVal>
          <c:smooth val="1"/>
          <c:extLst>
            <c:ext xmlns:c16="http://schemas.microsoft.com/office/drawing/2014/chart" uri="{C3380CC4-5D6E-409C-BE32-E72D297353CC}">
              <c16:uniqueId val="{00000005-81EB-483F-BFFC-04B26E704CF4}"/>
            </c:ext>
          </c:extLst>
        </c:ser>
        <c:ser>
          <c:idx val="4"/>
          <c:order val="6"/>
          <c:tx>
            <c:strRef>
              <c:f>'64J_11'!$X$1</c:f>
              <c:strCache>
                <c:ptCount val="1"/>
                <c:pt idx="0">
                  <c:v>UPCUDEP</c:v>
                </c:pt>
              </c:strCache>
            </c:strRef>
          </c:tx>
          <c:spPr>
            <a:ln w="19050" cap="rnd">
              <a:solidFill>
                <a:schemeClr val="tx1"/>
              </a:solidFill>
              <a:round/>
            </a:ln>
            <a:effectLst/>
          </c:spPr>
          <c:marker>
            <c:symbol val="none"/>
          </c:marker>
          <c:xVal>
            <c:numRef>
              <c:f>'64J_11'!$Y$4:$Y$5</c:f>
              <c:numCache>
                <c:formatCode>General</c:formatCode>
                <c:ptCount val="2"/>
                <c:pt idx="0">
                  <c:v>-20</c:v>
                </c:pt>
                <c:pt idx="1">
                  <c:v>30</c:v>
                </c:pt>
              </c:numCache>
            </c:numRef>
          </c:xVal>
          <c:yVal>
            <c:numRef>
              <c:f>'64J_11'!$X$2:$X$3</c:f>
              <c:numCache>
                <c:formatCode>General</c:formatCode>
                <c:ptCount val="2"/>
                <c:pt idx="0">
                  <c:v>46</c:v>
                </c:pt>
                <c:pt idx="1">
                  <c:v>46</c:v>
                </c:pt>
              </c:numCache>
            </c:numRef>
          </c:yVal>
          <c:smooth val="1"/>
          <c:extLst>
            <c:ext xmlns:c16="http://schemas.microsoft.com/office/drawing/2014/chart" uri="{C3380CC4-5D6E-409C-BE32-E72D297353CC}">
              <c16:uniqueId val="{00000006-81EB-483F-BFFC-04B26E704CF4}"/>
            </c:ext>
          </c:extLst>
        </c:ser>
        <c:ser>
          <c:idx val="5"/>
          <c:order val="7"/>
          <c:tx>
            <c:strRef>
              <c:f>'64J_11'!$Y$1</c:f>
              <c:strCache>
                <c:ptCount val="1"/>
                <c:pt idx="0">
                  <c:v>UPAQDEP</c:v>
                </c:pt>
              </c:strCache>
            </c:strRef>
          </c:tx>
          <c:spPr>
            <a:ln w="19050" cap="rnd">
              <a:solidFill>
                <a:schemeClr val="tx1"/>
              </a:solidFill>
              <a:round/>
            </a:ln>
            <a:effectLst/>
          </c:spPr>
          <c:marker>
            <c:symbol val="none"/>
          </c:marker>
          <c:xVal>
            <c:numRef>
              <c:f>'64J_11'!$Y$4:$Y$5</c:f>
              <c:numCache>
                <c:formatCode>General</c:formatCode>
                <c:ptCount val="2"/>
                <c:pt idx="0">
                  <c:v>-20</c:v>
                </c:pt>
                <c:pt idx="1">
                  <c:v>30</c:v>
                </c:pt>
              </c:numCache>
            </c:numRef>
          </c:xVal>
          <c:yVal>
            <c:numRef>
              <c:f>'64J_11'!$Y$2:$Y$3</c:f>
              <c:numCache>
                <c:formatCode>General</c:formatCode>
                <c:ptCount val="2"/>
                <c:pt idx="0">
                  <c:v>126</c:v>
                </c:pt>
                <c:pt idx="1">
                  <c:v>126</c:v>
                </c:pt>
              </c:numCache>
            </c:numRef>
          </c:yVal>
          <c:smooth val="1"/>
          <c:extLst>
            <c:ext xmlns:c16="http://schemas.microsoft.com/office/drawing/2014/chart" uri="{C3380CC4-5D6E-409C-BE32-E72D297353CC}">
              <c16:uniqueId val="{00000007-81EB-483F-BFFC-04B26E704CF4}"/>
            </c:ext>
          </c:extLst>
        </c:ser>
        <c:ser>
          <c:idx val="6"/>
          <c:order val="8"/>
          <c:tx>
            <c:strRef>
              <c:f>'64J_11'!$Z$1</c:f>
              <c:strCache>
                <c:ptCount val="1"/>
                <c:pt idx="0">
                  <c:v>MIDCUDEP</c:v>
                </c:pt>
              </c:strCache>
            </c:strRef>
          </c:tx>
          <c:spPr>
            <a:ln w="19050" cap="rnd">
              <a:solidFill>
                <a:schemeClr val="tx1"/>
              </a:solidFill>
              <a:round/>
            </a:ln>
            <a:effectLst/>
          </c:spPr>
          <c:marker>
            <c:symbol val="none"/>
          </c:marker>
          <c:xVal>
            <c:numRef>
              <c:f>'64J_11'!$Y$4:$Y$5</c:f>
              <c:numCache>
                <c:formatCode>General</c:formatCode>
                <c:ptCount val="2"/>
                <c:pt idx="0">
                  <c:v>-20</c:v>
                </c:pt>
                <c:pt idx="1">
                  <c:v>30</c:v>
                </c:pt>
              </c:numCache>
            </c:numRef>
          </c:xVal>
          <c:yVal>
            <c:numRef>
              <c:f>'64J_11'!$Z$2:$Z$3</c:f>
              <c:numCache>
                <c:formatCode>General</c:formatCode>
                <c:ptCount val="2"/>
                <c:pt idx="0">
                  <c:v>175</c:v>
                </c:pt>
                <c:pt idx="1">
                  <c:v>175</c:v>
                </c:pt>
              </c:numCache>
            </c:numRef>
          </c:yVal>
          <c:smooth val="1"/>
          <c:extLst>
            <c:ext xmlns:c16="http://schemas.microsoft.com/office/drawing/2014/chart" uri="{C3380CC4-5D6E-409C-BE32-E72D297353CC}">
              <c16:uniqueId val="{00000008-81EB-483F-BFFC-04B26E704CF4}"/>
            </c:ext>
          </c:extLst>
        </c:ser>
        <c:ser>
          <c:idx val="7"/>
          <c:order val="9"/>
          <c:tx>
            <c:strRef>
              <c:f>'64J_11'!$AA$1</c:f>
              <c:strCache>
                <c:ptCount val="1"/>
                <c:pt idx="0">
                  <c:v>MIDAQDEP</c:v>
                </c:pt>
              </c:strCache>
            </c:strRef>
          </c:tx>
          <c:spPr>
            <a:ln w="19050" cap="rnd">
              <a:solidFill>
                <a:schemeClr val="tx1"/>
              </a:solidFill>
              <a:round/>
            </a:ln>
            <a:effectLst/>
          </c:spPr>
          <c:marker>
            <c:symbol val="none"/>
          </c:marker>
          <c:xVal>
            <c:numRef>
              <c:f>'64J_11'!$Y$4:$Y$5</c:f>
              <c:numCache>
                <c:formatCode>General</c:formatCode>
                <c:ptCount val="2"/>
                <c:pt idx="0">
                  <c:v>-20</c:v>
                </c:pt>
                <c:pt idx="1">
                  <c:v>30</c:v>
                </c:pt>
              </c:numCache>
            </c:numRef>
          </c:xVal>
          <c:yVal>
            <c:numRef>
              <c:f>'64J_11'!$AA$2:$AA$3</c:f>
              <c:numCache>
                <c:formatCode>General</c:formatCode>
                <c:ptCount val="2"/>
                <c:pt idx="0">
                  <c:v>191</c:v>
                </c:pt>
                <c:pt idx="1">
                  <c:v>191</c:v>
                </c:pt>
              </c:numCache>
            </c:numRef>
          </c:yVal>
          <c:smooth val="1"/>
          <c:extLst>
            <c:ext xmlns:c16="http://schemas.microsoft.com/office/drawing/2014/chart" uri="{C3380CC4-5D6E-409C-BE32-E72D297353CC}">
              <c16:uniqueId val="{00000009-81EB-483F-BFFC-04B26E704CF4}"/>
            </c:ext>
          </c:extLst>
        </c:ser>
        <c:ser>
          <c:idx val="8"/>
          <c:order val="10"/>
          <c:tx>
            <c:strRef>
              <c:f>'64J_11'!$AB$1</c:f>
              <c:strCache>
                <c:ptCount val="1"/>
                <c:pt idx="0">
                  <c:v>LOCUDEP</c:v>
                </c:pt>
              </c:strCache>
            </c:strRef>
          </c:tx>
          <c:spPr>
            <a:ln w="19050" cap="rnd">
              <a:solidFill>
                <a:schemeClr val="tx1"/>
              </a:solidFill>
              <a:round/>
            </a:ln>
            <a:effectLst/>
          </c:spPr>
          <c:marker>
            <c:symbol val="none"/>
          </c:marker>
          <c:xVal>
            <c:numRef>
              <c:f>'64J_11'!$Y$4:$Y$5</c:f>
              <c:numCache>
                <c:formatCode>General</c:formatCode>
                <c:ptCount val="2"/>
                <c:pt idx="0">
                  <c:v>-20</c:v>
                </c:pt>
                <c:pt idx="1">
                  <c:v>30</c:v>
                </c:pt>
              </c:numCache>
            </c:numRef>
          </c:xVal>
          <c:yVal>
            <c:numRef>
              <c:f>'64J_11'!$AB$2:$AB$3</c:f>
              <c:numCache>
                <c:formatCode>General</c:formatCode>
                <c:ptCount val="2"/>
                <c:pt idx="0">
                  <c:v>224</c:v>
                </c:pt>
                <c:pt idx="1">
                  <c:v>224</c:v>
                </c:pt>
              </c:numCache>
            </c:numRef>
          </c:yVal>
          <c:smooth val="1"/>
          <c:extLst>
            <c:ext xmlns:c16="http://schemas.microsoft.com/office/drawing/2014/chart" uri="{C3380CC4-5D6E-409C-BE32-E72D297353CC}">
              <c16:uniqueId val="{0000000A-81EB-483F-BFFC-04B26E704CF4}"/>
            </c:ext>
          </c:extLst>
        </c:ser>
        <c:ser>
          <c:idx val="9"/>
          <c:order val="11"/>
          <c:tx>
            <c:strRef>
              <c:f>'64J_11'!$AC$1</c:f>
              <c:strCache>
                <c:ptCount val="1"/>
                <c:pt idx="0">
                  <c:v>LOAQDEP</c:v>
                </c:pt>
              </c:strCache>
            </c:strRef>
          </c:tx>
          <c:spPr>
            <a:ln w="19050" cap="rnd">
              <a:solidFill>
                <a:schemeClr val="tx1"/>
              </a:solidFill>
              <a:round/>
            </a:ln>
            <a:effectLst/>
          </c:spPr>
          <c:marker>
            <c:symbol val="none"/>
          </c:marker>
          <c:xVal>
            <c:numRef>
              <c:f>'64J_11'!$Y$4:$Y$5</c:f>
              <c:numCache>
                <c:formatCode>General</c:formatCode>
                <c:ptCount val="2"/>
                <c:pt idx="0">
                  <c:v>-20</c:v>
                </c:pt>
                <c:pt idx="1">
                  <c:v>30</c:v>
                </c:pt>
              </c:numCache>
            </c:numRef>
          </c:xVal>
          <c:yVal>
            <c:numRef>
              <c:f>'64J_11'!$AC$2:$AC$3</c:f>
              <c:numCache>
                <c:formatCode>General</c:formatCode>
                <c:ptCount val="2"/>
                <c:pt idx="0">
                  <c:v>273</c:v>
                </c:pt>
                <c:pt idx="1">
                  <c:v>273</c:v>
                </c:pt>
              </c:numCache>
            </c:numRef>
          </c:yVal>
          <c:smooth val="1"/>
          <c:extLst>
            <c:ext xmlns:c16="http://schemas.microsoft.com/office/drawing/2014/chart" uri="{C3380CC4-5D6E-409C-BE32-E72D297353CC}">
              <c16:uniqueId val="{0000000B-81EB-483F-BFFC-04B26E704CF4}"/>
            </c:ext>
          </c:extLst>
        </c:ser>
        <c:dLbls>
          <c:showLegendKey val="0"/>
          <c:showVal val="0"/>
          <c:showCatName val="0"/>
          <c:showSerName val="0"/>
          <c:showPercent val="0"/>
          <c:showBubbleSize val="0"/>
        </c:dLbls>
        <c:axId val="702675720"/>
        <c:axId val="702676704"/>
      </c:scatterChart>
      <c:valAx>
        <c:axId val="702675720"/>
        <c:scaling>
          <c:orientation val="minMax"/>
          <c:max val="30"/>
          <c:min val="-2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l-GR" dirty="0">
                    <a:solidFill>
                      <a:sysClr val="windowText" lastClr="000000"/>
                    </a:solidFill>
                    <a:latin typeface="Calibri" panose="020F0502020204030204" pitchFamily="34" charset="0"/>
                    <a:cs typeface="Calibri" panose="020F0502020204030204" pitchFamily="34" charset="0"/>
                  </a:rPr>
                  <a:t>Δ</a:t>
                </a:r>
                <a:r>
                  <a:rPr lang="en-US" dirty="0">
                    <a:solidFill>
                      <a:sysClr val="windowText" lastClr="000000"/>
                    </a:solidFill>
                    <a:latin typeface="Calibri" panose="020F0502020204030204" pitchFamily="34" charset="0"/>
                    <a:cs typeface="Calibri" panose="020F0502020204030204" pitchFamily="34" charset="0"/>
                  </a:rPr>
                  <a:t> in Conductance (mS/m)</a:t>
                </a:r>
                <a:endParaRPr lang="en-US" dirty="0">
                  <a:solidFill>
                    <a:sysClr val="windowText" lastClr="000000"/>
                  </a:solidFill>
                </a:endParaRPr>
              </a:p>
            </c:rich>
          </c:tx>
          <c:layout>
            <c:manualLayout>
              <c:xMode val="edge"/>
              <c:yMode val="edge"/>
              <c:x val="0.31664471595929855"/>
              <c:y val="5.7891951006124244E-2"/>
            </c:manualLayout>
          </c:layout>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702676704"/>
        <c:crosses val="autoZero"/>
        <c:crossBetween val="midCat"/>
      </c:valAx>
      <c:valAx>
        <c:axId val="702676704"/>
        <c:scaling>
          <c:orientation val="maxMin"/>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702675720"/>
        <c:crosses val="autoZero"/>
        <c:crossBetween val="midCat"/>
      </c:valAx>
      <c:spPr>
        <a:noFill/>
        <a:ln>
          <a:solidFill>
            <a:sysClr val="windowText" lastClr="000000"/>
          </a:solidFill>
        </a:ln>
        <a:effectLst/>
      </c:spPr>
    </c:plotArea>
    <c:legend>
      <c:legendPos val="r"/>
      <c:layout>
        <c:manualLayout>
          <c:xMode val="edge"/>
          <c:yMode val="edge"/>
          <c:x val="0.68682512598891388"/>
          <c:y val="0.81975720226183124"/>
          <c:w val="0.27713318694843431"/>
          <c:h val="0.12074425969912905"/>
        </c:manualLayout>
      </c:layout>
      <c:overlay val="0"/>
      <c:spPr>
        <a:noFill/>
        <a:ln>
          <a:noFill/>
        </a:ln>
        <a:effectLst/>
      </c:spPr>
      <c:txPr>
        <a:bodyPr rot="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1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r>
              <a:rPr lang="en-US" b="1">
                <a:solidFill>
                  <a:sysClr val="windowText" lastClr="000000"/>
                </a:solidFill>
              </a:rPr>
              <a:t>66K 2</a:t>
            </a:r>
            <a:r>
              <a:rPr lang="en-US" b="1" baseline="0">
                <a:solidFill>
                  <a:sysClr val="windowText" lastClr="000000"/>
                </a:solidFill>
              </a:rPr>
              <a:t> </a:t>
            </a:r>
            <a:r>
              <a:rPr lang="el-GR" b="1" baseline="0">
                <a:solidFill>
                  <a:sysClr val="windowText" lastClr="000000"/>
                </a:solidFill>
                <a:latin typeface="Calibri" panose="020F0502020204030204" pitchFamily="34" charset="0"/>
                <a:cs typeface="Calibri" panose="020F0502020204030204" pitchFamily="34" charset="0"/>
              </a:rPr>
              <a:t>Δ</a:t>
            </a:r>
            <a:r>
              <a:rPr lang="en-US" b="1" baseline="0">
                <a:solidFill>
                  <a:sysClr val="windowText" lastClr="000000"/>
                </a:solidFill>
                <a:latin typeface="Calibri" panose="020F0502020204030204" pitchFamily="34" charset="0"/>
                <a:cs typeface="Calibri" panose="020F0502020204030204" pitchFamily="34" charset="0"/>
              </a:rPr>
              <a:t> in Conductance Over Time</a:t>
            </a:r>
            <a:endParaRPr lang="en-US" b="1">
              <a:solidFill>
                <a:sysClr val="windowText" lastClr="000000"/>
              </a:solidFill>
            </a:endParaRPr>
          </a:p>
        </c:rich>
      </c:tx>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5.2604591080567593E-2"/>
          <c:y val="0.11745688038995125"/>
          <c:w val="0.90972922134733158"/>
          <c:h val="0.8666701037370329"/>
        </c:manualLayout>
      </c:layout>
      <c:scatterChart>
        <c:scatterStyle val="smoothMarker"/>
        <c:varyColors val="0"/>
        <c:ser>
          <c:idx val="0"/>
          <c:order val="0"/>
          <c:tx>
            <c:strRef>
              <c:f>'66K_2'!$O$1</c:f>
              <c:strCache>
                <c:ptCount val="1"/>
                <c:pt idx="0">
                  <c:v>2008-2016</c:v>
                </c:pt>
              </c:strCache>
            </c:strRef>
          </c:tx>
          <c:spPr>
            <a:ln w="12700" cap="rnd">
              <a:solidFill>
                <a:schemeClr val="accent1">
                  <a:lumMod val="40000"/>
                  <a:lumOff val="60000"/>
                </a:schemeClr>
              </a:solidFill>
              <a:round/>
            </a:ln>
            <a:effectLst/>
          </c:spPr>
          <c:marker>
            <c:symbol val="none"/>
          </c:marker>
          <c:xVal>
            <c:numRef>
              <c:f>'66K_2'!$O$2:$O$2803</c:f>
              <c:numCache>
                <c:formatCode>General</c:formatCode>
                <c:ptCount val="2802"/>
                <c:pt idx="4">
                  <c:v>-1.8399999999999999</c:v>
                </c:pt>
                <c:pt idx="5">
                  <c:v>-1.7400000000000002</c:v>
                </c:pt>
                <c:pt idx="6">
                  <c:v>-1.6200000000000003</c:v>
                </c:pt>
                <c:pt idx="7">
                  <c:v>-1.8400000000000003</c:v>
                </c:pt>
                <c:pt idx="8">
                  <c:v>-1.8000000000000003</c:v>
                </c:pt>
                <c:pt idx="9">
                  <c:v>-1.8000000000000003</c:v>
                </c:pt>
                <c:pt idx="10">
                  <c:v>-1.7600000000000005</c:v>
                </c:pt>
                <c:pt idx="11">
                  <c:v>-1.9400000000000002</c:v>
                </c:pt>
                <c:pt idx="12">
                  <c:v>-1.6600000000000006</c:v>
                </c:pt>
                <c:pt idx="13">
                  <c:v>-1.8200000000000003</c:v>
                </c:pt>
                <c:pt idx="14">
                  <c:v>-1.4600000000000002</c:v>
                </c:pt>
                <c:pt idx="15">
                  <c:v>-1.44</c:v>
                </c:pt>
                <c:pt idx="16">
                  <c:v>-1.2800000000000005</c:v>
                </c:pt>
                <c:pt idx="17">
                  <c:v>-1.28</c:v>
                </c:pt>
                <c:pt idx="18">
                  <c:v>-1.2200000000000006</c:v>
                </c:pt>
                <c:pt idx="19">
                  <c:v>-1.2800000000000005</c:v>
                </c:pt>
                <c:pt idx="20">
                  <c:v>-1.1000000000000001</c:v>
                </c:pt>
                <c:pt idx="21">
                  <c:v>-1</c:v>
                </c:pt>
                <c:pt idx="22">
                  <c:v>-1.1400000000000006</c:v>
                </c:pt>
                <c:pt idx="23">
                  <c:v>-1.1000000000000001</c:v>
                </c:pt>
                <c:pt idx="24">
                  <c:v>-1.1600000000000001</c:v>
                </c:pt>
                <c:pt idx="25">
                  <c:v>-1.0600000000000009</c:v>
                </c:pt>
                <c:pt idx="26">
                  <c:v>-1.2</c:v>
                </c:pt>
                <c:pt idx="27">
                  <c:v>-1.06</c:v>
                </c:pt>
                <c:pt idx="28">
                  <c:v>-1.0000000000000007</c:v>
                </c:pt>
                <c:pt idx="29">
                  <c:v>-0.82000000000000095</c:v>
                </c:pt>
                <c:pt idx="30">
                  <c:v>-0.8600000000000001</c:v>
                </c:pt>
                <c:pt idx="31">
                  <c:v>-0.64000000000000057</c:v>
                </c:pt>
                <c:pt idx="32">
                  <c:v>-0.43999999999999984</c:v>
                </c:pt>
                <c:pt idx="33">
                  <c:v>-0.27999999999999969</c:v>
                </c:pt>
                <c:pt idx="34">
                  <c:v>-9.9999999999999284E-2</c:v>
                </c:pt>
                <c:pt idx="35">
                  <c:v>-0.23999999999999985</c:v>
                </c:pt>
                <c:pt idx="36">
                  <c:v>-0.56000000000000016</c:v>
                </c:pt>
                <c:pt idx="37">
                  <c:v>-0.33999999999999986</c:v>
                </c:pt>
                <c:pt idx="38">
                  <c:v>-0.25999999999999945</c:v>
                </c:pt>
                <c:pt idx="39">
                  <c:v>-0.23999999999999985</c:v>
                </c:pt>
                <c:pt idx="40">
                  <c:v>3.9999999999999855E-2</c:v>
                </c:pt>
                <c:pt idx="41">
                  <c:v>0.51999999999999957</c:v>
                </c:pt>
                <c:pt idx="42">
                  <c:v>0.37999999999999901</c:v>
                </c:pt>
                <c:pt idx="43">
                  <c:v>0.47999999999999898</c:v>
                </c:pt>
                <c:pt idx="44">
                  <c:v>0.35999999999999871</c:v>
                </c:pt>
                <c:pt idx="45">
                  <c:v>1.9999999999998862E-2</c:v>
                </c:pt>
                <c:pt idx="46">
                  <c:v>-0.26000000000000084</c:v>
                </c:pt>
                <c:pt idx="47">
                  <c:v>-0.24000000000000057</c:v>
                </c:pt>
                <c:pt idx="48">
                  <c:v>-0.28000000000000042</c:v>
                </c:pt>
                <c:pt idx="49">
                  <c:v>-0.23999999999999985</c:v>
                </c:pt>
                <c:pt idx="50">
                  <c:v>0.13999999999999985</c:v>
                </c:pt>
                <c:pt idx="51">
                  <c:v>0.33999999999999986</c:v>
                </c:pt>
                <c:pt idx="52">
                  <c:v>0.4799999999999997</c:v>
                </c:pt>
                <c:pt idx="53">
                  <c:v>0.63999999999999913</c:v>
                </c:pt>
                <c:pt idx="54">
                  <c:v>0.57999999999999896</c:v>
                </c:pt>
                <c:pt idx="55">
                  <c:v>0.27999999999999969</c:v>
                </c:pt>
                <c:pt idx="56">
                  <c:v>0.41999999999999993</c:v>
                </c:pt>
                <c:pt idx="57">
                  <c:v>0.51999999999999991</c:v>
                </c:pt>
                <c:pt idx="58">
                  <c:v>0.46000000000000052</c:v>
                </c:pt>
                <c:pt idx="59">
                  <c:v>0.54000000000000092</c:v>
                </c:pt>
                <c:pt idx="60">
                  <c:v>1.0200000000000007</c:v>
                </c:pt>
                <c:pt idx="61">
                  <c:v>0.98000000000000043</c:v>
                </c:pt>
                <c:pt idx="62">
                  <c:v>0.78000000000000047</c:v>
                </c:pt>
                <c:pt idx="63">
                  <c:v>1.1200000000000003</c:v>
                </c:pt>
                <c:pt idx="64">
                  <c:v>1.06</c:v>
                </c:pt>
                <c:pt idx="65">
                  <c:v>0.84000000000000019</c:v>
                </c:pt>
                <c:pt idx="66">
                  <c:v>0.78</c:v>
                </c:pt>
                <c:pt idx="67">
                  <c:v>0.75999999999999979</c:v>
                </c:pt>
                <c:pt idx="68">
                  <c:v>0.69999999999999962</c:v>
                </c:pt>
                <c:pt idx="69">
                  <c:v>0.89999999999999925</c:v>
                </c:pt>
                <c:pt idx="70">
                  <c:v>1.159999999999999</c:v>
                </c:pt>
                <c:pt idx="71">
                  <c:v>1.0199999999999991</c:v>
                </c:pt>
                <c:pt idx="72">
                  <c:v>0.73999999999999955</c:v>
                </c:pt>
                <c:pt idx="73">
                  <c:v>0.27999999999999969</c:v>
                </c:pt>
                <c:pt idx="74">
                  <c:v>-4.0000000000000216E-2</c:v>
                </c:pt>
                <c:pt idx="75">
                  <c:v>-0.56000000000000016</c:v>
                </c:pt>
                <c:pt idx="76">
                  <c:v>-0.38000000000000006</c:v>
                </c:pt>
                <c:pt idx="77">
                  <c:v>-0.26000000000000012</c:v>
                </c:pt>
                <c:pt idx="78">
                  <c:v>-0.28000000000000008</c:v>
                </c:pt>
                <c:pt idx="79">
                  <c:v>-0.35999999999999976</c:v>
                </c:pt>
                <c:pt idx="80">
                  <c:v>-0.25999999999999945</c:v>
                </c:pt>
                <c:pt idx="81">
                  <c:v>-0.29999999999999927</c:v>
                </c:pt>
                <c:pt idx="82">
                  <c:v>-1.999999999999922E-2</c:v>
                </c:pt>
                <c:pt idx="83">
                  <c:v>0.48000000000000076</c:v>
                </c:pt>
                <c:pt idx="84">
                  <c:v>0.54000000000000059</c:v>
                </c:pt>
                <c:pt idx="85">
                  <c:v>0.3</c:v>
                </c:pt>
                <c:pt idx="86">
                  <c:v>0.25999999999999979</c:v>
                </c:pt>
                <c:pt idx="87">
                  <c:v>0.17999999999999972</c:v>
                </c:pt>
                <c:pt idx="88">
                  <c:v>-0.76000000000000045</c:v>
                </c:pt>
                <c:pt idx="89">
                  <c:v>-0.40000000000000036</c:v>
                </c:pt>
                <c:pt idx="90">
                  <c:v>-0.23999999999999985</c:v>
                </c:pt>
                <c:pt idx="91">
                  <c:v>-0.65999999999999981</c:v>
                </c:pt>
                <c:pt idx="92">
                  <c:v>-0.85999999999999943</c:v>
                </c:pt>
                <c:pt idx="93">
                  <c:v>-0.29999999999999927</c:v>
                </c:pt>
                <c:pt idx="94">
                  <c:v>-0.49999999999999928</c:v>
                </c:pt>
                <c:pt idx="95">
                  <c:v>-0.25999999999999945</c:v>
                </c:pt>
                <c:pt idx="96">
                  <c:v>0.10000000000000035</c:v>
                </c:pt>
                <c:pt idx="97">
                  <c:v>0.15999999999999978</c:v>
                </c:pt>
                <c:pt idx="98">
                  <c:v>9.9999999999999645E-2</c:v>
                </c:pt>
                <c:pt idx="99">
                  <c:v>1.999999999999922E-2</c:v>
                </c:pt>
                <c:pt idx="100">
                  <c:v>-0.14000000000000093</c:v>
                </c:pt>
                <c:pt idx="101">
                  <c:v>0.13999999999999951</c:v>
                </c:pt>
                <c:pt idx="102">
                  <c:v>-0.14000000000000021</c:v>
                </c:pt>
                <c:pt idx="103">
                  <c:v>-1.9999999999999928E-2</c:v>
                </c:pt>
                <c:pt idx="104">
                  <c:v>0.22000000000000028</c:v>
                </c:pt>
                <c:pt idx="105">
                  <c:v>0.60000000000000031</c:v>
                </c:pt>
                <c:pt idx="106">
                  <c:v>0.3</c:v>
                </c:pt>
                <c:pt idx="107">
                  <c:v>0.46000000000000013</c:v>
                </c:pt>
                <c:pt idx="108">
                  <c:v>0.28000000000000008</c:v>
                </c:pt>
                <c:pt idx="109">
                  <c:v>0.11999999999999993</c:v>
                </c:pt>
                <c:pt idx="110">
                  <c:v>-0.11999999999999993</c:v>
                </c:pt>
                <c:pt idx="111">
                  <c:v>-0.15999999999999978</c:v>
                </c:pt>
                <c:pt idx="112">
                  <c:v>2.0000000000000285E-2</c:v>
                </c:pt>
                <c:pt idx="113">
                  <c:v>-3.9999999999999855E-2</c:v>
                </c:pt>
                <c:pt idx="114">
                  <c:v>-0.17999999999999972</c:v>
                </c:pt>
                <c:pt idx="115">
                  <c:v>0.32000000000000028</c:v>
                </c:pt>
                <c:pt idx="116">
                  <c:v>0.44000000000000056</c:v>
                </c:pt>
                <c:pt idx="117">
                  <c:v>0.76000000000000012</c:v>
                </c:pt>
                <c:pt idx="118">
                  <c:v>0.94000000000000017</c:v>
                </c:pt>
                <c:pt idx="119">
                  <c:v>1.5400000000000003</c:v>
                </c:pt>
                <c:pt idx="120">
                  <c:v>1.4000000000000004</c:v>
                </c:pt>
                <c:pt idx="121">
                  <c:v>1.8000000000000003</c:v>
                </c:pt>
                <c:pt idx="122">
                  <c:v>1.7600000000000005</c:v>
                </c:pt>
                <c:pt idx="123">
                  <c:v>2.0400000000000005</c:v>
                </c:pt>
                <c:pt idx="124">
                  <c:v>2.2800000000000002</c:v>
                </c:pt>
                <c:pt idx="125">
                  <c:v>1.9800000000000004</c:v>
                </c:pt>
                <c:pt idx="126">
                  <c:v>1.6200000000000006</c:v>
                </c:pt>
                <c:pt idx="127">
                  <c:v>1.6200000000000006</c:v>
                </c:pt>
                <c:pt idx="128">
                  <c:v>1.5600000000000005</c:v>
                </c:pt>
                <c:pt idx="129">
                  <c:v>1.0200000000000009</c:v>
                </c:pt>
                <c:pt idx="130">
                  <c:v>0.98000000000000076</c:v>
                </c:pt>
                <c:pt idx="131">
                  <c:v>1.6000000000000003</c:v>
                </c:pt>
                <c:pt idx="132">
                  <c:v>1.5</c:v>
                </c:pt>
                <c:pt idx="133">
                  <c:v>1.7</c:v>
                </c:pt>
                <c:pt idx="134">
                  <c:v>2.1399999999999997</c:v>
                </c:pt>
                <c:pt idx="135">
                  <c:v>2.54</c:v>
                </c:pt>
                <c:pt idx="136">
                  <c:v>2.2999999999999998</c:v>
                </c:pt>
                <c:pt idx="137">
                  <c:v>2.8400000000000007</c:v>
                </c:pt>
                <c:pt idx="138">
                  <c:v>2.9200000000000004</c:v>
                </c:pt>
                <c:pt idx="139">
                  <c:v>2.6600000000000006</c:v>
                </c:pt>
                <c:pt idx="140">
                  <c:v>2.46</c:v>
                </c:pt>
                <c:pt idx="141">
                  <c:v>2.4800000000000004</c:v>
                </c:pt>
                <c:pt idx="142">
                  <c:v>1.9400000000000006</c:v>
                </c:pt>
                <c:pt idx="143">
                  <c:v>1.6200000000000003</c:v>
                </c:pt>
                <c:pt idx="144">
                  <c:v>1.1000000000000001</c:v>
                </c:pt>
                <c:pt idx="145">
                  <c:v>0.78000000000000047</c:v>
                </c:pt>
                <c:pt idx="146">
                  <c:v>0.32000000000000028</c:v>
                </c:pt>
                <c:pt idx="147">
                  <c:v>0.33999999999999986</c:v>
                </c:pt>
                <c:pt idx="148">
                  <c:v>0.26000000000000084</c:v>
                </c:pt>
                <c:pt idx="149">
                  <c:v>0.3400000000000013</c:v>
                </c:pt>
                <c:pt idx="150">
                  <c:v>0.60000000000000142</c:v>
                </c:pt>
                <c:pt idx="151">
                  <c:v>0.56000000000000161</c:v>
                </c:pt>
                <c:pt idx="152">
                  <c:v>0.52000000000000168</c:v>
                </c:pt>
                <c:pt idx="153">
                  <c:v>0.50000000000000144</c:v>
                </c:pt>
                <c:pt idx="154">
                  <c:v>0.60000000000000142</c:v>
                </c:pt>
                <c:pt idx="155">
                  <c:v>0.62000000000000099</c:v>
                </c:pt>
                <c:pt idx="156">
                  <c:v>0.54000000000000059</c:v>
                </c:pt>
                <c:pt idx="157">
                  <c:v>0.70000000000000073</c:v>
                </c:pt>
                <c:pt idx="158">
                  <c:v>0.38000000000000045</c:v>
                </c:pt>
                <c:pt idx="159">
                  <c:v>0.57999999999999974</c:v>
                </c:pt>
                <c:pt idx="160">
                  <c:v>0.61999999999999955</c:v>
                </c:pt>
                <c:pt idx="161">
                  <c:v>0.71999999999999953</c:v>
                </c:pt>
                <c:pt idx="162">
                  <c:v>0.3999999999999993</c:v>
                </c:pt>
                <c:pt idx="163">
                  <c:v>0.9199999999999996</c:v>
                </c:pt>
                <c:pt idx="164">
                  <c:v>1.0599999999999994</c:v>
                </c:pt>
                <c:pt idx="165">
                  <c:v>0.5</c:v>
                </c:pt>
                <c:pt idx="166">
                  <c:v>0.8600000000000001</c:v>
                </c:pt>
                <c:pt idx="167">
                  <c:v>1.0399999999999998</c:v>
                </c:pt>
                <c:pt idx="168">
                  <c:v>0.57999999999999974</c:v>
                </c:pt>
                <c:pt idx="169">
                  <c:v>0.5</c:v>
                </c:pt>
                <c:pt idx="170">
                  <c:v>0.7399999999999991</c:v>
                </c:pt>
                <c:pt idx="171">
                  <c:v>0.43999999999999917</c:v>
                </c:pt>
                <c:pt idx="172">
                  <c:v>0.36000000000000015</c:v>
                </c:pt>
                <c:pt idx="173">
                  <c:v>0.33999999999999986</c:v>
                </c:pt>
                <c:pt idx="174">
                  <c:v>-0.16000000000000014</c:v>
                </c:pt>
                <c:pt idx="175">
                  <c:v>-0.17999999999999899</c:v>
                </c:pt>
                <c:pt idx="176">
                  <c:v>-0.45999999999999941</c:v>
                </c:pt>
                <c:pt idx="177">
                  <c:v>-0.5</c:v>
                </c:pt>
                <c:pt idx="178">
                  <c:v>-0.17999999999999972</c:v>
                </c:pt>
                <c:pt idx="179">
                  <c:v>-0.13999999999999985</c:v>
                </c:pt>
                <c:pt idx="180">
                  <c:v>1.9999999999999574E-2</c:v>
                </c:pt>
                <c:pt idx="181">
                  <c:v>0.23999999999999985</c:v>
                </c:pt>
                <c:pt idx="182">
                  <c:v>0.42000000000000026</c:v>
                </c:pt>
                <c:pt idx="183">
                  <c:v>0.2</c:v>
                </c:pt>
                <c:pt idx="184">
                  <c:v>-0.27999999999999903</c:v>
                </c:pt>
                <c:pt idx="185">
                  <c:v>-1.319999999999999</c:v>
                </c:pt>
                <c:pt idx="186">
                  <c:v>-1.379999999999999</c:v>
                </c:pt>
                <c:pt idx="187">
                  <c:v>-1.3199999999999992</c:v>
                </c:pt>
                <c:pt idx="188">
                  <c:v>-1.1399999999999992</c:v>
                </c:pt>
                <c:pt idx="189">
                  <c:v>-0.30000000000000038</c:v>
                </c:pt>
                <c:pt idx="190">
                  <c:v>0.99999999999999967</c:v>
                </c:pt>
                <c:pt idx="191">
                  <c:v>1.22</c:v>
                </c:pt>
                <c:pt idx="192">
                  <c:v>0.9</c:v>
                </c:pt>
                <c:pt idx="193">
                  <c:v>0.74000000000000021</c:v>
                </c:pt>
                <c:pt idx="194">
                  <c:v>0.82000000000000062</c:v>
                </c:pt>
                <c:pt idx="195">
                  <c:v>0.38000000000000006</c:v>
                </c:pt>
                <c:pt idx="196">
                  <c:v>0.23999999999999949</c:v>
                </c:pt>
                <c:pt idx="197">
                  <c:v>0.39999999999999891</c:v>
                </c:pt>
                <c:pt idx="198">
                  <c:v>0.53999999999999915</c:v>
                </c:pt>
                <c:pt idx="199">
                  <c:v>0.61999999999999922</c:v>
                </c:pt>
                <c:pt idx="200">
                  <c:v>0.7999999999999996</c:v>
                </c:pt>
                <c:pt idx="201">
                  <c:v>0.9200000000000006</c:v>
                </c:pt>
                <c:pt idx="202">
                  <c:v>0.7800000000000008</c:v>
                </c:pt>
                <c:pt idx="203">
                  <c:v>0.72000000000000097</c:v>
                </c:pt>
                <c:pt idx="204">
                  <c:v>0.20000000000000143</c:v>
                </c:pt>
                <c:pt idx="205">
                  <c:v>8.000000000000114E-2</c:v>
                </c:pt>
                <c:pt idx="206">
                  <c:v>-0.25999999999999945</c:v>
                </c:pt>
                <c:pt idx="207">
                  <c:v>-0.21999999999999958</c:v>
                </c:pt>
                <c:pt idx="208">
                  <c:v>-0.33999999999999986</c:v>
                </c:pt>
                <c:pt idx="209">
                  <c:v>5.9999999999999429E-2</c:v>
                </c:pt>
                <c:pt idx="210">
                  <c:v>5.9999999999999429E-2</c:v>
                </c:pt>
                <c:pt idx="211">
                  <c:v>0.31999999999999956</c:v>
                </c:pt>
                <c:pt idx="212">
                  <c:v>0.9199999999999996</c:v>
                </c:pt>
                <c:pt idx="213">
                  <c:v>0.99999999999999933</c:v>
                </c:pt>
                <c:pt idx="214">
                  <c:v>1.1999999999999993</c:v>
                </c:pt>
                <c:pt idx="215">
                  <c:v>1.1599999999999995</c:v>
                </c:pt>
                <c:pt idx="216">
                  <c:v>1.599999999999999</c:v>
                </c:pt>
                <c:pt idx="217">
                  <c:v>1.0199999999999991</c:v>
                </c:pt>
                <c:pt idx="218">
                  <c:v>1.0999999999999996</c:v>
                </c:pt>
                <c:pt idx="219">
                  <c:v>1.0399999999999996</c:v>
                </c:pt>
                <c:pt idx="220">
                  <c:v>1.0599999999999998</c:v>
                </c:pt>
                <c:pt idx="221">
                  <c:v>0.92000000000000026</c:v>
                </c:pt>
                <c:pt idx="222">
                  <c:v>1.1000000000000001</c:v>
                </c:pt>
                <c:pt idx="223">
                  <c:v>0.87999999999999967</c:v>
                </c:pt>
                <c:pt idx="224">
                  <c:v>1.06</c:v>
                </c:pt>
                <c:pt idx="225">
                  <c:v>1.0200000000000002</c:v>
                </c:pt>
                <c:pt idx="226">
                  <c:v>0.78000000000000047</c:v>
                </c:pt>
                <c:pt idx="227">
                  <c:v>0.74000000000000055</c:v>
                </c:pt>
                <c:pt idx="228">
                  <c:v>1.0200000000000002</c:v>
                </c:pt>
                <c:pt idx="229">
                  <c:v>0.68000000000000038</c:v>
                </c:pt>
                <c:pt idx="230">
                  <c:v>0.78000000000000047</c:v>
                </c:pt>
                <c:pt idx="231">
                  <c:v>0.72000000000000031</c:v>
                </c:pt>
                <c:pt idx="232">
                  <c:v>0.56000000000000016</c:v>
                </c:pt>
                <c:pt idx="233">
                  <c:v>0.76000000000000012</c:v>
                </c:pt>
                <c:pt idx="234">
                  <c:v>0.61999999999999955</c:v>
                </c:pt>
                <c:pt idx="235">
                  <c:v>0.69999999999999929</c:v>
                </c:pt>
                <c:pt idx="236">
                  <c:v>1.1799999999999997</c:v>
                </c:pt>
                <c:pt idx="237">
                  <c:v>1.44</c:v>
                </c:pt>
                <c:pt idx="238">
                  <c:v>1.8399999999999999</c:v>
                </c:pt>
                <c:pt idx="239">
                  <c:v>1.7199999999999995</c:v>
                </c:pt>
                <c:pt idx="240">
                  <c:v>1.7399999999999998</c:v>
                </c:pt>
                <c:pt idx="241">
                  <c:v>1.1799999999999997</c:v>
                </c:pt>
                <c:pt idx="242">
                  <c:v>1.0399999999999998</c:v>
                </c:pt>
                <c:pt idx="243">
                  <c:v>0.51999999999999957</c:v>
                </c:pt>
                <c:pt idx="244">
                  <c:v>0.6</c:v>
                </c:pt>
                <c:pt idx="245">
                  <c:v>0.8600000000000001</c:v>
                </c:pt>
                <c:pt idx="246">
                  <c:v>1.0399999999999991</c:v>
                </c:pt>
                <c:pt idx="247">
                  <c:v>0.93999999999999917</c:v>
                </c:pt>
                <c:pt idx="248">
                  <c:v>0.9</c:v>
                </c:pt>
                <c:pt idx="249">
                  <c:v>0.8600000000000001</c:v>
                </c:pt>
                <c:pt idx="250">
                  <c:v>0.36000000000000015</c:v>
                </c:pt>
                <c:pt idx="251">
                  <c:v>0.16000000000000086</c:v>
                </c:pt>
                <c:pt idx="252">
                  <c:v>8.000000000000114E-2</c:v>
                </c:pt>
                <c:pt idx="253">
                  <c:v>-0.15999999999999942</c:v>
                </c:pt>
                <c:pt idx="254">
                  <c:v>-0.17999999999999972</c:v>
                </c:pt>
                <c:pt idx="255">
                  <c:v>-0.1</c:v>
                </c:pt>
                <c:pt idx="256">
                  <c:v>-0.11999999999999958</c:v>
                </c:pt>
                <c:pt idx="257">
                  <c:v>-0.4199999999999996</c:v>
                </c:pt>
                <c:pt idx="258">
                  <c:v>-0.25999999999999945</c:v>
                </c:pt>
                <c:pt idx="259">
                  <c:v>-1.9999999999999574E-2</c:v>
                </c:pt>
                <c:pt idx="260">
                  <c:v>4.000000000000057E-2</c:v>
                </c:pt>
                <c:pt idx="261">
                  <c:v>0.27999999999999969</c:v>
                </c:pt>
                <c:pt idx="262">
                  <c:v>0.93999999999999917</c:v>
                </c:pt>
                <c:pt idx="263">
                  <c:v>0.95999999999999941</c:v>
                </c:pt>
                <c:pt idx="264">
                  <c:v>0.87999999999999967</c:v>
                </c:pt>
                <c:pt idx="265">
                  <c:v>1</c:v>
                </c:pt>
                <c:pt idx="266">
                  <c:v>1.0200000000000002</c:v>
                </c:pt>
                <c:pt idx="267">
                  <c:v>0.52000000000000024</c:v>
                </c:pt>
                <c:pt idx="268">
                  <c:v>0.3</c:v>
                </c:pt>
                <c:pt idx="269">
                  <c:v>0.33999999999999986</c:v>
                </c:pt>
                <c:pt idx="270">
                  <c:v>9.9999999999999284E-2</c:v>
                </c:pt>
                <c:pt idx="271">
                  <c:v>-0.12000000000000029</c:v>
                </c:pt>
                <c:pt idx="272">
                  <c:v>0</c:v>
                </c:pt>
                <c:pt idx="273">
                  <c:v>0.38000000000000045</c:v>
                </c:pt>
                <c:pt idx="274">
                  <c:v>7.1054273576010023E-16</c:v>
                </c:pt>
                <c:pt idx="275">
                  <c:v>0.34000000000000058</c:v>
                </c:pt>
                <c:pt idx="276">
                  <c:v>1.0399999999999998</c:v>
                </c:pt>
                <c:pt idx="277">
                  <c:v>1.2599999999999993</c:v>
                </c:pt>
                <c:pt idx="278">
                  <c:v>0.97999999999999898</c:v>
                </c:pt>
                <c:pt idx="279">
                  <c:v>0.95999999999999874</c:v>
                </c:pt>
                <c:pt idx="280">
                  <c:v>0.89999999999999925</c:v>
                </c:pt>
                <c:pt idx="281">
                  <c:v>0.33999999999999986</c:v>
                </c:pt>
                <c:pt idx="282">
                  <c:v>0.28000000000000042</c:v>
                </c:pt>
                <c:pt idx="283">
                  <c:v>0.16000000000000014</c:v>
                </c:pt>
                <c:pt idx="284">
                  <c:v>0.28000000000000042</c:v>
                </c:pt>
                <c:pt idx="285">
                  <c:v>0.3</c:v>
                </c:pt>
                <c:pt idx="286">
                  <c:v>0</c:v>
                </c:pt>
                <c:pt idx="287">
                  <c:v>-0.13999999999999985</c:v>
                </c:pt>
                <c:pt idx="288">
                  <c:v>4.000000000000057E-2</c:v>
                </c:pt>
                <c:pt idx="289">
                  <c:v>4.000000000000057E-2</c:v>
                </c:pt>
                <c:pt idx="290">
                  <c:v>-0.15999999999999942</c:v>
                </c:pt>
                <c:pt idx="291">
                  <c:v>-0.15999999999999942</c:v>
                </c:pt>
                <c:pt idx="292">
                  <c:v>0.13999999999999985</c:v>
                </c:pt>
                <c:pt idx="293">
                  <c:v>0.17999999999999972</c:v>
                </c:pt>
                <c:pt idx="294">
                  <c:v>0.37999999999999973</c:v>
                </c:pt>
                <c:pt idx="295">
                  <c:v>0.57999999999999974</c:v>
                </c:pt>
                <c:pt idx="296">
                  <c:v>1.0599999999999987</c:v>
                </c:pt>
                <c:pt idx="297">
                  <c:v>0.51999999999999891</c:v>
                </c:pt>
                <c:pt idx="298">
                  <c:v>0.4199999999999996</c:v>
                </c:pt>
                <c:pt idx="299">
                  <c:v>0.19999999999999929</c:v>
                </c:pt>
                <c:pt idx="300">
                  <c:v>-3.9999999999999855E-2</c:v>
                </c:pt>
                <c:pt idx="301">
                  <c:v>-0.5</c:v>
                </c:pt>
                <c:pt idx="302">
                  <c:v>-0.42000000000000026</c:v>
                </c:pt>
                <c:pt idx="303">
                  <c:v>-0.44000000000000056</c:v>
                </c:pt>
                <c:pt idx="304">
                  <c:v>-0.56000000000000083</c:v>
                </c:pt>
                <c:pt idx="305">
                  <c:v>-0.50000000000000144</c:v>
                </c:pt>
                <c:pt idx="306">
                  <c:v>-0.7</c:v>
                </c:pt>
                <c:pt idx="307">
                  <c:v>-0.7399999999999991</c:v>
                </c:pt>
                <c:pt idx="308">
                  <c:v>-1.1199999999999988</c:v>
                </c:pt>
                <c:pt idx="309">
                  <c:v>-0.87999999999999834</c:v>
                </c:pt>
                <c:pt idx="310">
                  <c:v>-0.91999999999999882</c:v>
                </c:pt>
                <c:pt idx="311">
                  <c:v>-0.55999999999999939</c:v>
                </c:pt>
                <c:pt idx="312">
                  <c:v>-0.27999999999999969</c:v>
                </c:pt>
                <c:pt idx="313">
                  <c:v>0.1</c:v>
                </c:pt>
                <c:pt idx="314">
                  <c:v>-0.1</c:v>
                </c:pt>
                <c:pt idx="315">
                  <c:v>0.26000000000000084</c:v>
                </c:pt>
                <c:pt idx="316">
                  <c:v>0.46000000000000085</c:v>
                </c:pt>
                <c:pt idx="317">
                  <c:v>0.32000000000000173</c:v>
                </c:pt>
                <c:pt idx="318">
                  <c:v>0.4600000000000023</c:v>
                </c:pt>
                <c:pt idx="319">
                  <c:v>0.34000000000000197</c:v>
                </c:pt>
                <c:pt idx="320">
                  <c:v>0.16000000000000086</c:v>
                </c:pt>
                <c:pt idx="321">
                  <c:v>0.26000000000000084</c:v>
                </c:pt>
                <c:pt idx="322">
                  <c:v>0.52000000000000024</c:v>
                </c:pt>
                <c:pt idx="323">
                  <c:v>0.37999999999999973</c:v>
                </c:pt>
                <c:pt idx="324">
                  <c:v>0.65999999999999948</c:v>
                </c:pt>
                <c:pt idx="325">
                  <c:v>0.54000000000000059</c:v>
                </c:pt>
                <c:pt idx="326">
                  <c:v>0.5</c:v>
                </c:pt>
                <c:pt idx="327">
                  <c:v>0.27999999999999969</c:v>
                </c:pt>
                <c:pt idx="328">
                  <c:v>0.45999999999999941</c:v>
                </c:pt>
                <c:pt idx="329">
                  <c:v>0.67999999999999972</c:v>
                </c:pt>
                <c:pt idx="330">
                  <c:v>0.63999999999999913</c:v>
                </c:pt>
                <c:pt idx="331">
                  <c:v>7.999999999999971E-2</c:v>
                </c:pt>
                <c:pt idx="332">
                  <c:v>3.9999999999999147E-2</c:v>
                </c:pt>
                <c:pt idx="333">
                  <c:v>-0.52000000000000024</c:v>
                </c:pt>
                <c:pt idx="334">
                  <c:v>-0.95999999999999941</c:v>
                </c:pt>
                <c:pt idx="335">
                  <c:v>-1.1399999999999992</c:v>
                </c:pt>
                <c:pt idx="336">
                  <c:v>-0.63999999999999913</c:v>
                </c:pt>
                <c:pt idx="337">
                  <c:v>-0.81999999999999884</c:v>
                </c:pt>
                <c:pt idx="338">
                  <c:v>-0.65999999999999948</c:v>
                </c:pt>
                <c:pt idx="339">
                  <c:v>-0.4799999999999997</c:v>
                </c:pt>
                <c:pt idx="340">
                  <c:v>-0.3</c:v>
                </c:pt>
                <c:pt idx="341">
                  <c:v>2.0000000000000285E-2</c:v>
                </c:pt>
                <c:pt idx="342">
                  <c:v>0.37999999999999973</c:v>
                </c:pt>
                <c:pt idx="343">
                  <c:v>0.5</c:v>
                </c:pt>
                <c:pt idx="344">
                  <c:v>0.44000000000000056</c:v>
                </c:pt>
                <c:pt idx="345">
                  <c:v>0.27999999999999969</c:v>
                </c:pt>
                <c:pt idx="346">
                  <c:v>-0.42000000000000026</c:v>
                </c:pt>
                <c:pt idx="347">
                  <c:v>-0.3</c:v>
                </c:pt>
                <c:pt idx="348">
                  <c:v>-0.17999999999999972</c:v>
                </c:pt>
                <c:pt idx="349">
                  <c:v>-0.14000000000000057</c:v>
                </c:pt>
                <c:pt idx="350">
                  <c:v>-3.9999999999999147E-2</c:v>
                </c:pt>
                <c:pt idx="351">
                  <c:v>-0.31999999999999884</c:v>
                </c:pt>
                <c:pt idx="352">
                  <c:v>-0.49999999999999856</c:v>
                </c:pt>
                <c:pt idx="353">
                  <c:v>-0.77999999999999969</c:v>
                </c:pt>
                <c:pt idx="354">
                  <c:v>-0.53999999999999915</c:v>
                </c:pt>
                <c:pt idx="355">
                  <c:v>-0.37999999999999973</c:v>
                </c:pt>
                <c:pt idx="356">
                  <c:v>3.9999999999999147E-2</c:v>
                </c:pt>
                <c:pt idx="357">
                  <c:v>-2.0000000000000285E-2</c:v>
                </c:pt>
                <c:pt idx="358">
                  <c:v>0.22000000000000028</c:v>
                </c:pt>
                <c:pt idx="359">
                  <c:v>9.9999999999998576E-2</c:v>
                </c:pt>
                <c:pt idx="360">
                  <c:v>-2.0000000000001704E-2</c:v>
                </c:pt>
                <c:pt idx="361">
                  <c:v>7.999999999999971E-2</c:v>
                </c:pt>
                <c:pt idx="362">
                  <c:v>0.15999999999999942</c:v>
                </c:pt>
                <c:pt idx="363">
                  <c:v>0.13999999999999915</c:v>
                </c:pt>
                <c:pt idx="364">
                  <c:v>0.36000000000000087</c:v>
                </c:pt>
                <c:pt idx="365">
                  <c:v>0.20000000000000143</c:v>
                </c:pt>
                <c:pt idx="366">
                  <c:v>0.50000000000000144</c:v>
                </c:pt>
                <c:pt idx="367">
                  <c:v>0.22000000000000169</c:v>
                </c:pt>
                <c:pt idx="368">
                  <c:v>0.20000000000000143</c:v>
                </c:pt>
                <c:pt idx="369">
                  <c:v>8.000000000000114E-2</c:v>
                </c:pt>
                <c:pt idx="370">
                  <c:v>0.14000000000000057</c:v>
                </c:pt>
                <c:pt idx="371">
                  <c:v>0.12000000000000029</c:v>
                </c:pt>
                <c:pt idx="372">
                  <c:v>0.38000000000000111</c:v>
                </c:pt>
                <c:pt idx="373">
                  <c:v>0.38000000000000256</c:v>
                </c:pt>
                <c:pt idx="374">
                  <c:v>8.0000000000002555E-2</c:v>
                </c:pt>
                <c:pt idx="375">
                  <c:v>0.16000000000000369</c:v>
                </c:pt>
                <c:pt idx="376">
                  <c:v>0.4600000000000023</c:v>
                </c:pt>
                <c:pt idx="377">
                  <c:v>0.78000000000000114</c:v>
                </c:pt>
                <c:pt idx="378">
                  <c:v>1.5599999999999994</c:v>
                </c:pt>
                <c:pt idx="379">
                  <c:v>2.2799999999999998</c:v>
                </c:pt>
                <c:pt idx="380">
                  <c:v>1.9199999999999988</c:v>
                </c:pt>
                <c:pt idx="381">
                  <c:v>0.81999999999999884</c:v>
                </c:pt>
                <c:pt idx="382">
                  <c:v>-4.000000000000057E-2</c:v>
                </c:pt>
                <c:pt idx="383">
                  <c:v>-0.7</c:v>
                </c:pt>
                <c:pt idx="384">
                  <c:v>-1</c:v>
                </c:pt>
                <c:pt idx="385">
                  <c:v>-0.64000000000000057</c:v>
                </c:pt>
                <c:pt idx="386">
                  <c:v>0.1</c:v>
                </c:pt>
                <c:pt idx="387">
                  <c:v>0.5</c:v>
                </c:pt>
                <c:pt idx="388">
                  <c:v>0.2</c:v>
                </c:pt>
                <c:pt idx="389">
                  <c:v>-0.37999999999999973</c:v>
                </c:pt>
                <c:pt idx="390">
                  <c:v>-0.45999999999999941</c:v>
                </c:pt>
                <c:pt idx="391">
                  <c:v>-0.77999999999999825</c:v>
                </c:pt>
                <c:pt idx="392">
                  <c:v>-0.55999999999999939</c:v>
                </c:pt>
                <c:pt idx="393">
                  <c:v>2.0000000000001704E-2</c:v>
                </c:pt>
                <c:pt idx="394">
                  <c:v>8.000000000000114E-2</c:v>
                </c:pt>
                <c:pt idx="395">
                  <c:v>-9.9999999999998576E-2</c:v>
                </c:pt>
                <c:pt idx="396">
                  <c:v>0.3</c:v>
                </c:pt>
                <c:pt idx="397">
                  <c:v>0.45999999999999941</c:v>
                </c:pt>
                <c:pt idx="398">
                  <c:v>5.9999999999998013E-2</c:v>
                </c:pt>
                <c:pt idx="399">
                  <c:v>0.5999999999999972</c:v>
                </c:pt>
                <c:pt idx="400">
                  <c:v>1.0399999999999978</c:v>
                </c:pt>
                <c:pt idx="401">
                  <c:v>0.55999999999999805</c:v>
                </c:pt>
                <c:pt idx="402">
                  <c:v>0.13999999999999915</c:v>
                </c:pt>
                <c:pt idx="403">
                  <c:v>0.21999999999999886</c:v>
                </c:pt>
                <c:pt idx="404">
                  <c:v>-0.15999999999999942</c:v>
                </c:pt>
                <c:pt idx="405">
                  <c:v>-0.23999999999999916</c:v>
                </c:pt>
                <c:pt idx="406">
                  <c:v>-9.9999999999998576E-2</c:v>
                </c:pt>
                <c:pt idx="407">
                  <c:v>-5.9999999999998013E-2</c:v>
                </c:pt>
                <c:pt idx="408">
                  <c:v>-9.9999999999997161E-2</c:v>
                </c:pt>
                <c:pt idx="409">
                  <c:v>-0.21999999999999886</c:v>
                </c:pt>
                <c:pt idx="410">
                  <c:v>-0.37999999999999973</c:v>
                </c:pt>
                <c:pt idx="411">
                  <c:v>-0.5</c:v>
                </c:pt>
                <c:pt idx="412">
                  <c:v>-0.220000000000001</c:v>
                </c:pt>
                <c:pt idx="413">
                  <c:v>7.9999999999998295E-2</c:v>
                </c:pt>
                <c:pt idx="414">
                  <c:v>0.31999999999999884</c:v>
                </c:pt>
                <c:pt idx="415">
                  <c:v>0.57999999999999974</c:v>
                </c:pt>
                <c:pt idx="416">
                  <c:v>0.87999999999999967</c:v>
                </c:pt>
                <c:pt idx="417">
                  <c:v>0.68000000000000038</c:v>
                </c:pt>
                <c:pt idx="418">
                  <c:v>0.28000000000000114</c:v>
                </c:pt>
                <c:pt idx="419">
                  <c:v>0.24000000000000057</c:v>
                </c:pt>
                <c:pt idx="420">
                  <c:v>0.24000000000000057</c:v>
                </c:pt>
                <c:pt idx="421">
                  <c:v>-2.0000000000000285E-2</c:v>
                </c:pt>
                <c:pt idx="422">
                  <c:v>0</c:v>
                </c:pt>
                <c:pt idx="423">
                  <c:v>2.0000000000000285E-2</c:v>
                </c:pt>
                <c:pt idx="424">
                  <c:v>-0.12000000000000029</c:v>
                </c:pt>
                <c:pt idx="425">
                  <c:v>-0.36000000000000087</c:v>
                </c:pt>
                <c:pt idx="426">
                  <c:v>-0.24000000000000057</c:v>
                </c:pt>
                <c:pt idx="427">
                  <c:v>-0.16000000000000086</c:v>
                </c:pt>
                <c:pt idx="428">
                  <c:v>9.9999999999998576E-2</c:v>
                </c:pt>
                <c:pt idx="429">
                  <c:v>0.37999999999999973</c:v>
                </c:pt>
                <c:pt idx="430">
                  <c:v>0.65999999999999948</c:v>
                </c:pt>
                <c:pt idx="431">
                  <c:v>0.97999999999999976</c:v>
                </c:pt>
                <c:pt idx="432">
                  <c:v>1.0799999999999983</c:v>
                </c:pt>
                <c:pt idx="433">
                  <c:v>0.57999999999999829</c:v>
                </c:pt>
                <c:pt idx="434">
                  <c:v>0.39999999999999858</c:v>
                </c:pt>
                <c:pt idx="435">
                  <c:v>0.37999999999999828</c:v>
                </c:pt>
                <c:pt idx="436">
                  <c:v>-2.0000000000000285E-2</c:v>
                </c:pt>
                <c:pt idx="437">
                  <c:v>0.16000000000000086</c:v>
                </c:pt>
                <c:pt idx="438">
                  <c:v>0.54000000000000203</c:v>
                </c:pt>
                <c:pt idx="439">
                  <c:v>0.56000000000000083</c:v>
                </c:pt>
                <c:pt idx="440">
                  <c:v>1.4210854715202005E-15</c:v>
                </c:pt>
                <c:pt idx="441">
                  <c:v>-4.000000000000057E-2</c:v>
                </c:pt>
                <c:pt idx="442">
                  <c:v>-4.000000000000057E-2</c:v>
                </c:pt>
                <c:pt idx="443">
                  <c:v>-0.32000000000000173</c:v>
                </c:pt>
                <c:pt idx="444">
                  <c:v>-0.20000000000000143</c:v>
                </c:pt>
                <c:pt idx="445">
                  <c:v>0.5399999999999977</c:v>
                </c:pt>
                <c:pt idx="446">
                  <c:v>0.93999999999999773</c:v>
                </c:pt>
                <c:pt idx="447">
                  <c:v>0.69999999999999862</c:v>
                </c:pt>
                <c:pt idx="448">
                  <c:v>1.1999999999999986</c:v>
                </c:pt>
                <c:pt idx="449">
                  <c:v>1.3599999999999981</c:v>
                </c:pt>
                <c:pt idx="450">
                  <c:v>0.95999999999999941</c:v>
                </c:pt>
                <c:pt idx="451">
                  <c:v>0.78000000000000114</c:v>
                </c:pt>
                <c:pt idx="452">
                  <c:v>0.82000000000000028</c:v>
                </c:pt>
                <c:pt idx="453">
                  <c:v>0.74000000000000055</c:v>
                </c:pt>
                <c:pt idx="454">
                  <c:v>0.74000000000000199</c:v>
                </c:pt>
                <c:pt idx="455">
                  <c:v>1.0000000000000013</c:v>
                </c:pt>
                <c:pt idx="456">
                  <c:v>0.96000000000000085</c:v>
                </c:pt>
                <c:pt idx="457">
                  <c:v>0.9</c:v>
                </c:pt>
                <c:pt idx="458">
                  <c:v>1.0400000000000005</c:v>
                </c:pt>
                <c:pt idx="459">
                  <c:v>0.72000000000000031</c:v>
                </c:pt>
                <c:pt idx="460">
                  <c:v>0.48000000000000115</c:v>
                </c:pt>
                <c:pt idx="461">
                  <c:v>0.39999999999999858</c:v>
                </c:pt>
                <c:pt idx="462">
                  <c:v>0.39999999999999858</c:v>
                </c:pt>
                <c:pt idx="463">
                  <c:v>-0.34000000000000341</c:v>
                </c:pt>
                <c:pt idx="464">
                  <c:v>-0.40000000000000568</c:v>
                </c:pt>
                <c:pt idx="465">
                  <c:v>-0.40000000000000568</c:v>
                </c:pt>
                <c:pt idx="466">
                  <c:v>-0.52000000000000313</c:v>
                </c:pt>
                <c:pt idx="467">
                  <c:v>-0.76000000000000223</c:v>
                </c:pt>
                <c:pt idx="468">
                  <c:v>-0.32000000000000028</c:v>
                </c:pt>
                <c:pt idx="469">
                  <c:v>-0.31999999999999745</c:v>
                </c:pt>
                <c:pt idx="470">
                  <c:v>-0.71999999999999886</c:v>
                </c:pt>
                <c:pt idx="471">
                  <c:v>-0.83999999999999919</c:v>
                </c:pt>
                <c:pt idx="472">
                  <c:v>-0.93999999999999917</c:v>
                </c:pt>
                <c:pt idx="473">
                  <c:v>-1.4799999999999998</c:v>
                </c:pt>
                <c:pt idx="474">
                  <c:v>-1.2600000000000009</c:v>
                </c:pt>
                <c:pt idx="475">
                  <c:v>-1.0800000000000012</c:v>
                </c:pt>
                <c:pt idx="476">
                  <c:v>-1.3200000000000016</c:v>
                </c:pt>
                <c:pt idx="477">
                  <c:v>-1.5000000000000013</c:v>
                </c:pt>
                <c:pt idx="478">
                  <c:v>-0.92000000000000171</c:v>
                </c:pt>
                <c:pt idx="479">
                  <c:v>-1.0600000000000009</c:v>
                </c:pt>
                <c:pt idx="480">
                  <c:v>-1.1200000000000003</c:v>
                </c:pt>
                <c:pt idx="481">
                  <c:v>-0.92000000000000026</c:v>
                </c:pt>
                <c:pt idx="482">
                  <c:v>-0.64000000000000057</c:v>
                </c:pt>
                <c:pt idx="483">
                  <c:v>-0.42000000000000026</c:v>
                </c:pt>
                <c:pt idx="484">
                  <c:v>-0.57999999999999974</c:v>
                </c:pt>
                <c:pt idx="485">
                  <c:v>-0.19999999999999857</c:v>
                </c:pt>
                <c:pt idx="486">
                  <c:v>-0.43999999999999773</c:v>
                </c:pt>
                <c:pt idx="487">
                  <c:v>-0.27999999999999831</c:v>
                </c:pt>
                <c:pt idx="488">
                  <c:v>-0.71999999999999742</c:v>
                </c:pt>
                <c:pt idx="489">
                  <c:v>-0.2999999999999986</c:v>
                </c:pt>
                <c:pt idx="490">
                  <c:v>-0.43999999999999917</c:v>
                </c:pt>
                <c:pt idx="491">
                  <c:v>-0.12000000000000029</c:v>
                </c:pt>
                <c:pt idx="492">
                  <c:v>0.17999999999999972</c:v>
                </c:pt>
                <c:pt idx="493">
                  <c:v>0.61999999999999889</c:v>
                </c:pt>
                <c:pt idx="494">
                  <c:v>0.159999999999998</c:v>
                </c:pt>
                <c:pt idx="495">
                  <c:v>9.9999999999997161E-2</c:v>
                </c:pt>
                <c:pt idx="496">
                  <c:v>0.33999999999999914</c:v>
                </c:pt>
                <c:pt idx="497">
                  <c:v>-0.16000000000000086</c:v>
                </c:pt>
                <c:pt idx="498">
                  <c:v>-0.7600000000000009</c:v>
                </c:pt>
                <c:pt idx="499">
                  <c:v>-0.21999999999999958</c:v>
                </c:pt>
                <c:pt idx="500">
                  <c:v>-0.31999999999999956</c:v>
                </c:pt>
                <c:pt idx="501">
                  <c:v>-0.16000000000000086</c:v>
                </c:pt>
                <c:pt idx="502">
                  <c:v>-0.12000000000000029</c:v>
                </c:pt>
                <c:pt idx="503">
                  <c:v>0.4799999999999997</c:v>
                </c:pt>
                <c:pt idx="504">
                  <c:v>0.13999999999999985</c:v>
                </c:pt>
                <c:pt idx="505">
                  <c:v>0.26000000000000012</c:v>
                </c:pt>
                <c:pt idx="506">
                  <c:v>0.32000000000000028</c:v>
                </c:pt>
                <c:pt idx="507">
                  <c:v>0.5800000000000004</c:v>
                </c:pt>
                <c:pt idx="508">
                  <c:v>0.5</c:v>
                </c:pt>
                <c:pt idx="509">
                  <c:v>0.61999999999999955</c:v>
                </c:pt>
                <c:pt idx="510">
                  <c:v>0.71999999999999953</c:v>
                </c:pt>
                <c:pt idx="511">
                  <c:v>0.51999999999999957</c:v>
                </c:pt>
                <c:pt idx="512">
                  <c:v>0.45999999999999941</c:v>
                </c:pt>
                <c:pt idx="513">
                  <c:v>0.45999999999999941</c:v>
                </c:pt>
                <c:pt idx="514">
                  <c:v>0.43999999999999917</c:v>
                </c:pt>
                <c:pt idx="515">
                  <c:v>0.63999999999999913</c:v>
                </c:pt>
                <c:pt idx="516">
                  <c:v>0.65999999999999948</c:v>
                </c:pt>
                <c:pt idx="517">
                  <c:v>0.7399999999999991</c:v>
                </c:pt>
                <c:pt idx="518">
                  <c:v>0.81999999999999962</c:v>
                </c:pt>
                <c:pt idx="519">
                  <c:v>0.93999999999999984</c:v>
                </c:pt>
                <c:pt idx="520">
                  <c:v>1.0799999999999996</c:v>
                </c:pt>
                <c:pt idx="521">
                  <c:v>1.1199999999999997</c:v>
                </c:pt>
                <c:pt idx="522">
                  <c:v>0.97999999999999976</c:v>
                </c:pt>
                <c:pt idx="523">
                  <c:v>0.83999999999999919</c:v>
                </c:pt>
                <c:pt idx="524">
                  <c:v>0.91999999999999882</c:v>
                </c:pt>
                <c:pt idx="525">
                  <c:v>0.69999999999999862</c:v>
                </c:pt>
                <c:pt idx="526">
                  <c:v>0.69999999999999862</c:v>
                </c:pt>
                <c:pt idx="527">
                  <c:v>0.7399999999999991</c:v>
                </c:pt>
                <c:pt idx="528">
                  <c:v>0.35999999999999943</c:v>
                </c:pt>
                <c:pt idx="529">
                  <c:v>0.17999999999999972</c:v>
                </c:pt>
                <c:pt idx="530">
                  <c:v>6.0000000000000143E-2</c:v>
                </c:pt>
                <c:pt idx="531">
                  <c:v>0.1</c:v>
                </c:pt>
                <c:pt idx="532">
                  <c:v>0.45999999999999941</c:v>
                </c:pt>
                <c:pt idx="533">
                  <c:v>0.97999999999999976</c:v>
                </c:pt>
                <c:pt idx="534">
                  <c:v>1.3799999999999997</c:v>
                </c:pt>
                <c:pt idx="535">
                  <c:v>1.64</c:v>
                </c:pt>
                <c:pt idx="536">
                  <c:v>1.4200000000000004</c:v>
                </c:pt>
                <c:pt idx="537">
                  <c:v>1.1400000000000006</c:v>
                </c:pt>
                <c:pt idx="538">
                  <c:v>0.94000000000000061</c:v>
                </c:pt>
                <c:pt idx="539">
                  <c:v>0.26000000000000084</c:v>
                </c:pt>
                <c:pt idx="540">
                  <c:v>-0.19999999999999929</c:v>
                </c:pt>
                <c:pt idx="541">
                  <c:v>-0.25999999999999945</c:v>
                </c:pt>
                <c:pt idx="542">
                  <c:v>-0.1</c:v>
                </c:pt>
                <c:pt idx="543">
                  <c:v>-0.12000000000000029</c:v>
                </c:pt>
                <c:pt idx="544">
                  <c:v>1.9999999999999574E-2</c:v>
                </c:pt>
                <c:pt idx="545">
                  <c:v>-0.30000000000000071</c:v>
                </c:pt>
                <c:pt idx="546">
                  <c:v>-0.28000000000000114</c:v>
                </c:pt>
                <c:pt idx="547">
                  <c:v>-0.88000000000000045</c:v>
                </c:pt>
                <c:pt idx="548">
                  <c:v>-0.96000000000000019</c:v>
                </c:pt>
                <c:pt idx="549">
                  <c:v>-0.96000000000000019</c:v>
                </c:pt>
                <c:pt idx="550">
                  <c:v>-0.43999999999999984</c:v>
                </c:pt>
                <c:pt idx="551">
                  <c:v>-3.9999999999999855E-2</c:v>
                </c:pt>
                <c:pt idx="552">
                  <c:v>0.6</c:v>
                </c:pt>
                <c:pt idx="553">
                  <c:v>0.6399999999999999</c:v>
                </c:pt>
                <c:pt idx="554">
                  <c:v>0.73999999999999988</c:v>
                </c:pt>
                <c:pt idx="555">
                  <c:v>0.9199999999999996</c:v>
                </c:pt>
                <c:pt idx="556">
                  <c:v>0.17999999999999972</c:v>
                </c:pt>
                <c:pt idx="557">
                  <c:v>-6.0000000000000851E-2</c:v>
                </c:pt>
                <c:pt idx="558">
                  <c:v>-8.0000000000000432E-2</c:v>
                </c:pt>
                <c:pt idx="559">
                  <c:v>-0.3</c:v>
                </c:pt>
                <c:pt idx="560">
                  <c:v>-0.23999999999999985</c:v>
                </c:pt>
                <c:pt idx="561">
                  <c:v>0.13999999999999985</c:v>
                </c:pt>
                <c:pt idx="562">
                  <c:v>3.9999999999999855E-2</c:v>
                </c:pt>
                <c:pt idx="563">
                  <c:v>-0.14000000000000057</c:v>
                </c:pt>
                <c:pt idx="564">
                  <c:v>-0.16000000000000086</c:v>
                </c:pt>
                <c:pt idx="565">
                  <c:v>-0.52000000000000102</c:v>
                </c:pt>
                <c:pt idx="566">
                  <c:v>9.9999999999999284E-2</c:v>
                </c:pt>
                <c:pt idx="567">
                  <c:v>0.27999999999999969</c:v>
                </c:pt>
                <c:pt idx="568">
                  <c:v>0.41999999999999993</c:v>
                </c:pt>
                <c:pt idx="569">
                  <c:v>0.38000000000000006</c:v>
                </c:pt>
                <c:pt idx="570">
                  <c:v>0.58000000000000007</c:v>
                </c:pt>
                <c:pt idx="571">
                  <c:v>0.31999999999999995</c:v>
                </c:pt>
                <c:pt idx="572">
                  <c:v>0.69999999999999962</c:v>
                </c:pt>
                <c:pt idx="573">
                  <c:v>1.1999999999999993</c:v>
                </c:pt>
                <c:pt idx="574">
                  <c:v>1.6399999999999992</c:v>
                </c:pt>
                <c:pt idx="575">
                  <c:v>1.7599999999999993</c:v>
                </c:pt>
                <c:pt idx="576">
                  <c:v>0.65999999999999948</c:v>
                </c:pt>
                <c:pt idx="577">
                  <c:v>-1.0200000000000002</c:v>
                </c:pt>
                <c:pt idx="578">
                  <c:v>-1.2999999999999996</c:v>
                </c:pt>
                <c:pt idx="579">
                  <c:v>-1.4599999999999997</c:v>
                </c:pt>
                <c:pt idx="580">
                  <c:v>-1.06</c:v>
                </c:pt>
                <c:pt idx="581">
                  <c:v>0.20000000000000034</c:v>
                </c:pt>
                <c:pt idx="582">
                  <c:v>1.2400000000000002</c:v>
                </c:pt>
                <c:pt idx="583">
                  <c:v>0.9</c:v>
                </c:pt>
                <c:pt idx="584">
                  <c:v>1.1600000000000001</c:v>
                </c:pt>
                <c:pt idx="585">
                  <c:v>0.52000000000000068</c:v>
                </c:pt>
                <c:pt idx="586">
                  <c:v>4.0000000000000216E-2</c:v>
                </c:pt>
                <c:pt idx="587">
                  <c:v>6.0000000000000143E-2</c:v>
                </c:pt>
                <c:pt idx="588">
                  <c:v>0.37999999999999973</c:v>
                </c:pt>
                <c:pt idx="589">
                  <c:v>3.9999999999999855E-2</c:v>
                </c:pt>
                <c:pt idx="590">
                  <c:v>0.31999999999999995</c:v>
                </c:pt>
                <c:pt idx="591">
                  <c:v>0.36000000000000015</c:v>
                </c:pt>
                <c:pt idx="592">
                  <c:v>0.60000000000000031</c:v>
                </c:pt>
                <c:pt idx="593">
                  <c:v>0.60000000000000031</c:v>
                </c:pt>
                <c:pt idx="594">
                  <c:v>0.9</c:v>
                </c:pt>
                <c:pt idx="595">
                  <c:v>0.5799999999999994</c:v>
                </c:pt>
                <c:pt idx="596">
                  <c:v>0.5799999999999994</c:v>
                </c:pt>
                <c:pt idx="597">
                  <c:v>0.61999999999999922</c:v>
                </c:pt>
                <c:pt idx="598">
                  <c:v>0.51999999999999924</c:v>
                </c:pt>
                <c:pt idx="599">
                  <c:v>0.75999999999999945</c:v>
                </c:pt>
                <c:pt idx="600">
                  <c:v>1.0800000000000005</c:v>
                </c:pt>
                <c:pt idx="601">
                  <c:v>1.2600000000000009</c:v>
                </c:pt>
                <c:pt idx="602">
                  <c:v>0.96000000000000085</c:v>
                </c:pt>
                <c:pt idx="603">
                  <c:v>1.1400000000000012</c:v>
                </c:pt>
                <c:pt idx="604">
                  <c:v>0.98000000000000109</c:v>
                </c:pt>
                <c:pt idx="605">
                  <c:v>0.68000000000000038</c:v>
                </c:pt>
                <c:pt idx="606">
                  <c:v>0.6</c:v>
                </c:pt>
                <c:pt idx="607">
                  <c:v>1.1200000000000003</c:v>
                </c:pt>
                <c:pt idx="608">
                  <c:v>0.66000000000000014</c:v>
                </c:pt>
                <c:pt idx="609">
                  <c:v>0.32000000000000028</c:v>
                </c:pt>
                <c:pt idx="610">
                  <c:v>0.32000000000000028</c:v>
                </c:pt>
                <c:pt idx="611">
                  <c:v>0.36000000000000015</c:v>
                </c:pt>
                <c:pt idx="612">
                  <c:v>0</c:v>
                </c:pt>
                <c:pt idx="613">
                  <c:v>0.26000000000000012</c:v>
                </c:pt>
                <c:pt idx="614">
                  <c:v>0.42000000000000026</c:v>
                </c:pt>
                <c:pt idx="615">
                  <c:v>0.68000000000000038</c:v>
                </c:pt>
                <c:pt idx="616">
                  <c:v>0.5800000000000004</c:v>
                </c:pt>
                <c:pt idx="617">
                  <c:v>0.46000000000000085</c:v>
                </c:pt>
                <c:pt idx="618">
                  <c:v>0.80000000000000071</c:v>
                </c:pt>
                <c:pt idx="619">
                  <c:v>0.74000000000000055</c:v>
                </c:pt>
                <c:pt idx="620">
                  <c:v>0.88000000000000045</c:v>
                </c:pt>
                <c:pt idx="621">
                  <c:v>1.0800000000000005</c:v>
                </c:pt>
                <c:pt idx="622">
                  <c:v>1.3200000000000003</c:v>
                </c:pt>
                <c:pt idx="623">
                  <c:v>1.0800000000000005</c:v>
                </c:pt>
                <c:pt idx="624">
                  <c:v>1.0400000000000005</c:v>
                </c:pt>
                <c:pt idx="625">
                  <c:v>0.82000000000000028</c:v>
                </c:pt>
                <c:pt idx="626">
                  <c:v>0.50000000000000067</c:v>
                </c:pt>
                <c:pt idx="627">
                  <c:v>0.38000000000000045</c:v>
                </c:pt>
                <c:pt idx="628">
                  <c:v>0.2000000000000007</c:v>
                </c:pt>
                <c:pt idx="629">
                  <c:v>0.46000000000000085</c:v>
                </c:pt>
                <c:pt idx="630">
                  <c:v>0.42000000000000171</c:v>
                </c:pt>
                <c:pt idx="631">
                  <c:v>0.38000000000000111</c:v>
                </c:pt>
                <c:pt idx="632">
                  <c:v>0.26000000000000084</c:v>
                </c:pt>
                <c:pt idx="633">
                  <c:v>0.5800000000000004</c:v>
                </c:pt>
                <c:pt idx="634">
                  <c:v>0.5</c:v>
                </c:pt>
                <c:pt idx="635">
                  <c:v>0.69999999999999929</c:v>
                </c:pt>
                <c:pt idx="636">
                  <c:v>0.95999999999999941</c:v>
                </c:pt>
                <c:pt idx="637">
                  <c:v>0.93999999999999917</c:v>
                </c:pt>
                <c:pt idx="638">
                  <c:v>0.81999999999999884</c:v>
                </c:pt>
                <c:pt idx="639">
                  <c:v>0.85999999999999877</c:v>
                </c:pt>
                <c:pt idx="640">
                  <c:v>0.47999999999999898</c:v>
                </c:pt>
                <c:pt idx="641">
                  <c:v>-4.000000000000057E-2</c:v>
                </c:pt>
                <c:pt idx="642">
                  <c:v>-3.9999999999999855E-2</c:v>
                </c:pt>
                <c:pt idx="643">
                  <c:v>-0.3</c:v>
                </c:pt>
                <c:pt idx="644">
                  <c:v>-0.38000000000000045</c:v>
                </c:pt>
                <c:pt idx="645">
                  <c:v>-0.6</c:v>
                </c:pt>
                <c:pt idx="646">
                  <c:v>-0.44000000000000056</c:v>
                </c:pt>
                <c:pt idx="647">
                  <c:v>-0.60000000000000075</c:v>
                </c:pt>
                <c:pt idx="648">
                  <c:v>-0.44000000000000056</c:v>
                </c:pt>
                <c:pt idx="649">
                  <c:v>-0.4</c:v>
                </c:pt>
                <c:pt idx="650">
                  <c:v>-7.1054273576010023E-16</c:v>
                </c:pt>
                <c:pt idx="651">
                  <c:v>0.21999999999999958</c:v>
                </c:pt>
                <c:pt idx="652">
                  <c:v>0.69999999999999962</c:v>
                </c:pt>
                <c:pt idx="653">
                  <c:v>0.99999999999999967</c:v>
                </c:pt>
                <c:pt idx="654">
                  <c:v>0.97999999999999932</c:v>
                </c:pt>
                <c:pt idx="655">
                  <c:v>1.1799999999999993</c:v>
                </c:pt>
                <c:pt idx="656">
                  <c:v>0.89999999999999925</c:v>
                </c:pt>
                <c:pt idx="657">
                  <c:v>0.91999999999999926</c:v>
                </c:pt>
                <c:pt idx="658">
                  <c:v>0.77999999999999969</c:v>
                </c:pt>
                <c:pt idx="659">
                  <c:v>0.87999999999999967</c:v>
                </c:pt>
                <c:pt idx="660">
                  <c:v>0.8</c:v>
                </c:pt>
                <c:pt idx="661">
                  <c:v>1.1399999999999995</c:v>
                </c:pt>
                <c:pt idx="662">
                  <c:v>0.9399999999999995</c:v>
                </c:pt>
                <c:pt idx="663">
                  <c:v>0.51999999999999957</c:v>
                </c:pt>
                <c:pt idx="664">
                  <c:v>0.51999999999999991</c:v>
                </c:pt>
                <c:pt idx="665">
                  <c:v>0.33999999999999986</c:v>
                </c:pt>
                <c:pt idx="666">
                  <c:v>0.38000000000000045</c:v>
                </c:pt>
                <c:pt idx="667">
                  <c:v>0.40000000000000036</c:v>
                </c:pt>
                <c:pt idx="668">
                  <c:v>0.28000000000000008</c:v>
                </c:pt>
                <c:pt idx="669">
                  <c:v>-0.28000000000000042</c:v>
                </c:pt>
                <c:pt idx="670">
                  <c:v>-0.1</c:v>
                </c:pt>
                <c:pt idx="671">
                  <c:v>-6.0000000000000143E-2</c:v>
                </c:pt>
                <c:pt idx="672">
                  <c:v>1.9999999999999928E-2</c:v>
                </c:pt>
                <c:pt idx="673">
                  <c:v>0.3</c:v>
                </c:pt>
                <c:pt idx="674">
                  <c:v>0.76000000000000012</c:v>
                </c:pt>
                <c:pt idx="675">
                  <c:v>1.1599999999999995</c:v>
                </c:pt>
                <c:pt idx="676">
                  <c:v>1.3399999999999994</c:v>
                </c:pt>
                <c:pt idx="677">
                  <c:v>1.3199999999999992</c:v>
                </c:pt>
                <c:pt idx="678">
                  <c:v>1.3399999999999992</c:v>
                </c:pt>
                <c:pt idx="679">
                  <c:v>1.2799999999999998</c:v>
                </c:pt>
                <c:pt idx="680">
                  <c:v>0.98000000000000009</c:v>
                </c:pt>
                <c:pt idx="681">
                  <c:v>0.62000000000000033</c:v>
                </c:pt>
                <c:pt idx="682">
                  <c:v>0.72000000000000064</c:v>
                </c:pt>
                <c:pt idx="683">
                  <c:v>1.0000000000000004</c:v>
                </c:pt>
                <c:pt idx="684">
                  <c:v>1.1800000000000002</c:v>
                </c:pt>
                <c:pt idx="685">
                  <c:v>1.1400000000000001</c:v>
                </c:pt>
                <c:pt idx="686">
                  <c:v>1.0400000000000003</c:v>
                </c:pt>
                <c:pt idx="687">
                  <c:v>1.08</c:v>
                </c:pt>
                <c:pt idx="688">
                  <c:v>1.1400000000000006</c:v>
                </c:pt>
                <c:pt idx="689">
                  <c:v>1.0200000000000007</c:v>
                </c:pt>
                <c:pt idx="690">
                  <c:v>1.1200000000000003</c:v>
                </c:pt>
                <c:pt idx="691">
                  <c:v>1.4400000000000002</c:v>
                </c:pt>
                <c:pt idx="692">
                  <c:v>1.2600000000000005</c:v>
                </c:pt>
                <c:pt idx="693">
                  <c:v>0.90000000000000036</c:v>
                </c:pt>
                <c:pt idx="694">
                  <c:v>0.94000000000000017</c:v>
                </c:pt>
                <c:pt idx="695">
                  <c:v>0.90000000000000069</c:v>
                </c:pt>
                <c:pt idx="696">
                  <c:v>0.86000000000000054</c:v>
                </c:pt>
                <c:pt idx="697">
                  <c:v>0.96000000000000052</c:v>
                </c:pt>
                <c:pt idx="698">
                  <c:v>1.4000000000000008</c:v>
                </c:pt>
                <c:pt idx="699">
                  <c:v>1.1800000000000008</c:v>
                </c:pt>
                <c:pt idx="700">
                  <c:v>1.1000000000000008</c:v>
                </c:pt>
                <c:pt idx="701">
                  <c:v>0.90000000000000069</c:v>
                </c:pt>
                <c:pt idx="702">
                  <c:v>0.74000000000000055</c:v>
                </c:pt>
                <c:pt idx="703">
                  <c:v>0.38000000000000045</c:v>
                </c:pt>
                <c:pt idx="704">
                  <c:v>0.52000000000000024</c:v>
                </c:pt>
                <c:pt idx="705">
                  <c:v>0.51999999999999991</c:v>
                </c:pt>
                <c:pt idx="706">
                  <c:v>0.44000000000000022</c:v>
                </c:pt>
                <c:pt idx="707">
                  <c:v>0.6</c:v>
                </c:pt>
                <c:pt idx="708">
                  <c:v>0.7999999999999996</c:v>
                </c:pt>
                <c:pt idx="709">
                  <c:v>0.64000000000000024</c:v>
                </c:pt>
                <c:pt idx="710">
                  <c:v>0.24000000000000021</c:v>
                </c:pt>
                <c:pt idx="711">
                  <c:v>0.39999999999999963</c:v>
                </c:pt>
                <c:pt idx="712">
                  <c:v>0.37999999999999934</c:v>
                </c:pt>
                <c:pt idx="713">
                  <c:v>0.29999999999999927</c:v>
                </c:pt>
                <c:pt idx="714">
                  <c:v>0.47999999999999898</c:v>
                </c:pt>
                <c:pt idx="715">
                  <c:v>0.63999999999999913</c:v>
                </c:pt>
                <c:pt idx="716">
                  <c:v>0.4199999999999996</c:v>
                </c:pt>
                <c:pt idx="717">
                  <c:v>0.34000000000000019</c:v>
                </c:pt>
                <c:pt idx="718">
                  <c:v>0.38000000000000078</c:v>
                </c:pt>
                <c:pt idx="719">
                  <c:v>0.66000000000000048</c:v>
                </c:pt>
                <c:pt idx="720">
                  <c:v>0.88000000000000078</c:v>
                </c:pt>
                <c:pt idx="721">
                  <c:v>1.4200000000000006</c:v>
                </c:pt>
                <c:pt idx="722">
                  <c:v>1.6</c:v>
                </c:pt>
                <c:pt idx="723">
                  <c:v>1.5599999999999994</c:v>
                </c:pt>
                <c:pt idx="724">
                  <c:v>1.5799999999999996</c:v>
                </c:pt>
                <c:pt idx="725">
                  <c:v>1.4799999999999991</c:v>
                </c:pt>
                <c:pt idx="726">
                  <c:v>1.3399999999999992</c:v>
                </c:pt>
                <c:pt idx="727">
                  <c:v>1.2799999999999989</c:v>
                </c:pt>
                <c:pt idx="728">
                  <c:v>1.0599999999999994</c:v>
                </c:pt>
                <c:pt idx="729">
                  <c:v>0.83999999999999919</c:v>
                </c:pt>
                <c:pt idx="730">
                  <c:v>1.1599999999999995</c:v>
                </c:pt>
                <c:pt idx="731">
                  <c:v>1.1999999999999993</c:v>
                </c:pt>
                <c:pt idx="732">
                  <c:v>0.81999999999999962</c:v>
                </c:pt>
                <c:pt idx="733">
                  <c:v>0.85999999999999943</c:v>
                </c:pt>
                <c:pt idx="734">
                  <c:v>0.65999999999999948</c:v>
                </c:pt>
                <c:pt idx="735">
                  <c:v>0.4199999999999996</c:v>
                </c:pt>
                <c:pt idx="736">
                  <c:v>0.37999999999999973</c:v>
                </c:pt>
                <c:pt idx="737">
                  <c:v>0.72000000000000031</c:v>
                </c:pt>
                <c:pt idx="738">
                  <c:v>0.92000000000000026</c:v>
                </c:pt>
                <c:pt idx="739">
                  <c:v>1.1600000000000001</c:v>
                </c:pt>
                <c:pt idx="740">
                  <c:v>1.2600000000000002</c:v>
                </c:pt>
                <c:pt idx="741">
                  <c:v>1.2799999999999998</c:v>
                </c:pt>
                <c:pt idx="742">
                  <c:v>1.3399999999999992</c:v>
                </c:pt>
                <c:pt idx="743">
                  <c:v>1.319999999999999</c:v>
                </c:pt>
                <c:pt idx="744">
                  <c:v>1.3599999999999994</c:v>
                </c:pt>
                <c:pt idx="745">
                  <c:v>1.1199999999999988</c:v>
                </c:pt>
                <c:pt idx="746">
                  <c:v>0.97999999999999898</c:v>
                </c:pt>
                <c:pt idx="747">
                  <c:v>0.67999999999999905</c:v>
                </c:pt>
                <c:pt idx="748">
                  <c:v>0.91999999999999882</c:v>
                </c:pt>
                <c:pt idx="749">
                  <c:v>0.7999999999999986</c:v>
                </c:pt>
                <c:pt idx="750">
                  <c:v>0.89999999999999858</c:v>
                </c:pt>
                <c:pt idx="751">
                  <c:v>0.87999999999999834</c:v>
                </c:pt>
                <c:pt idx="752">
                  <c:v>0.89999999999999858</c:v>
                </c:pt>
                <c:pt idx="753">
                  <c:v>0.55999999999999872</c:v>
                </c:pt>
                <c:pt idx="754">
                  <c:v>0.6599999999999987</c:v>
                </c:pt>
                <c:pt idx="755">
                  <c:v>0.63999999999999913</c:v>
                </c:pt>
                <c:pt idx="756">
                  <c:v>0.69999999999999929</c:v>
                </c:pt>
                <c:pt idx="757">
                  <c:v>0.77999999999999969</c:v>
                </c:pt>
                <c:pt idx="758">
                  <c:v>1.1199999999999997</c:v>
                </c:pt>
                <c:pt idx="759">
                  <c:v>1.1199999999999997</c:v>
                </c:pt>
                <c:pt idx="760">
                  <c:v>1.1600000000000001</c:v>
                </c:pt>
                <c:pt idx="761">
                  <c:v>1.36</c:v>
                </c:pt>
                <c:pt idx="762">
                  <c:v>1.4199999999999995</c:v>
                </c:pt>
                <c:pt idx="763">
                  <c:v>1.1000000000000001</c:v>
                </c:pt>
                <c:pt idx="764">
                  <c:v>0.81999999999999962</c:v>
                </c:pt>
                <c:pt idx="765">
                  <c:v>0.93999999999999917</c:v>
                </c:pt>
                <c:pt idx="766">
                  <c:v>1.0399999999999991</c:v>
                </c:pt>
                <c:pt idx="767">
                  <c:v>1.3799999999999997</c:v>
                </c:pt>
                <c:pt idx="768">
                  <c:v>1.8399999999999992</c:v>
                </c:pt>
                <c:pt idx="769">
                  <c:v>2.1799999999999997</c:v>
                </c:pt>
                <c:pt idx="770">
                  <c:v>2.1800000000000006</c:v>
                </c:pt>
                <c:pt idx="771">
                  <c:v>2.0200000000000009</c:v>
                </c:pt>
                <c:pt idx="772">
                  <c:v>1.3</c:v>
                </c:pt>
                <c:pt idx="773">
                  <c:v>0.88000000000000045</c:v>
                </c:pt>
                <c:pt idx="774">
                  <c:v>0.6</c:v>
                </c:pt>
                <c:pt idx="775">
                  <c:v>0.93999999999999984</c:v>
                </c:pt>
                <c:pt idx="776">
                  <c:v>1.1199999999999997</c:v>
                </c:pt>
                <c:pt idx="777">
                  <c:v>1.620000000000001</c:v>
                </c:pt>
                <c:pt idx="778">
                  <c:v>1.4600000000000009</c:v>
                </c:pt>
                <c:pt idx="779">
                  <c:v>1.5600000000000009</c:v>
                </c:pt>
                <c:pt idx="780">
                  <c:v>1.1400000000000006</c:v>
                </c:pt>
                <c:pt idx="781">
                  <c:v>0.90000000000000147</c:v>
                </c:pt>
                <c:pt idx="782">
                  <c:v>0.82000000000000173</c:v>
                </c:pt>
                <c:pt idx="783">
                  <c:v>1.1600000000000008</c:v>
                </c:pt>
                <c:pt idx="784">
                  <c:v>1.1200000000000017</c:v>
                </c:pt>
                <c:pt idx="785">
                  <c:v>0.90000000000000147</c:v>
                </c:pt>
                <c:pt idx="786">
                  <c:v>0.9</c:v>
                </c:pt>
                <c:pt idx="787">
                  <c:v>1.0799999999999983</c:v>
                </c:pt>
                <c:pt idx="788">
                  <c:v>1.2799999999999998</c:v>
                </c:pt>
                <c:pt idx="789">
                  <c:v>1.4199999999999988</c:v>
                </c:pt>
                <c:pt idx="790">
                  <c:v>1.5599999999999981</c:v>
                </c:pt>
                <c:pt idx="791">
                  <c:v>1.4599999999999995</c:v>
                </c:pt>
                <c:pt idx="792">
                  <c:v>1.3</c:v>
                </c:pt>
                <c:pt idx="793">
                  <c:v>0.96000000000000085</c:v>
                </c:pt>
                <c:pt idx="794">
                  <c:v>0.64000000000000057</c:v>
                </c:pt>
                <c:pt idx="795">
                  <c:v>0.10000000000000142</c:v>
                </c:pt>
                <c:pt idx="796">
                  <c:v>0.16000000000000086</c:v>
                </c:pt>
                <c:pt idx="797">
                  <c:v>0.18000000000000113</c:v>
                </c:pt>
                <c:pt idx="798">
                  <c:v>0.25999999999999945</c:v>
                </c:pt>
                <c:pt idx="799">
                  <c:v>0.72000000000000031</c:v>
                </c:pt>
                <c:pt idx="800">
                  <c:v>1.3400000000000005</c:v>
                </c:pt>
                <c:pt idx="801">
                  <c:v>1.4600000000000009</c:v>
                </c:pt>
                <c:pt idx="802">
                  <c:v>1.3800000000000012</c:v>
                </c:pt>
                <c:pt idx="803">
                  <c:v>1.3000000000000029</c:v>
                </c:pt>
                <c:pt idx="804">
                  <c:v>0.98000000000000254</c:v>
                </c:pt>
                <c:pt idx="805">
                  <c:v>1.3800000000000026</c:v>
                </c:pt>
                <c:pt idx="806">
                  <c:v>1.2800000000000025</c:v>
                </c:pt>
                <c:pt idx="807">
                  <c:v>1.2800000000000025</c:v>
                </c:pt>
                <c:pt idx="808">
                  <c:v>1.0600000000000009</c:v>
                </c:pt>
                <c:pt idx="809">
                  <c:v>1.4200000000000017</c:v>
                </c:pt>
                <c:pt idx="810">
                  <c:v>1.1600000000000024</c:v>
                </c:pt>
                <c:pt idx="811">
                  <c:v>1.4000000000000015</c:v>
                </c:pt>
                <c:pt idx="812">
                  <c:v>1.3400000000000005</c:v>
                </c:pt>
                <c:pt idx="813">
                  <c:v>1.7400000000000007</c:v>
                </c:pt>
                <c:pt idx="814">
                  <c:v>1.6400000000000006</c:v>
                </c:pt>
                <c:pt idx="815">
                  <c:v>1.4799999999999998</c:v>
                </c:pt>
                <c:pt idx="816">
                  <c:v>1.3400000000000005</c:v>
                </c:pt>
                <c:pt idx="817">
                  <c:v>1.5400000000000005</c:v>
                </c:pt>
                <c:pt idx="818">
                  <c:v>1.0600000000000009</c:v>
                </c:pt>
                <c:pt idx="819">
                  <c:v>1.0800000000000012</c:v>
                </c:pt>
                <c:pt idx="820">
                  <c:v>0.86000000000000087</c:v>
                </c:pt>
                <c:pt idx="821">
                  <c:v>0.26000000000000084</c:v>
                </c:pt>
                <c:pt idx="822">
                  <c:v>-0.27999999999999969</c:v>
                </c:pt>
                <c:pt idx="823">
                  <c:v>-0.39999999999999858</c:v>
                </c:pt>
                <c:pt idx="824">
                  <c:v>-0.85999999999999943</c:v>
                </c:pt>
                <c:pt idx="825">
                  <c:v>-0.55999999999999939</c:v>
                </c:pt>
                <c:pt idx="826">
                  <c:v>-7.999999999999971E-2</c:v>
                </c:pt>
                <c:pt idx="827">
                  <c:v>0.52000000000000168</c:v>
                </c:pt>
                <c:pt idx="828">
                  <c:v>0.82000000000000028</c:v>
                </c:pt>
                <c:pt idx="829">
                  <c:v>1.4400000000000006</c:v>
                </c:pt>
                <c:pt idx="830">
                  <c:v>1.7000000000000015</c:v>
                </c:pt>
                <c:pt idx="831">
                  <c:v>1.7200000000000017</c:v>
                </c:pt>
                <c:pt idx="832">
                  <c:v>1.4800000000000011</c:v>
                </c:pt>
                <c:pt idx="833">
                  <c:v>1.7000000000000015</c:v>
                </c:pt>
                <c:pt idx="834">
                  <c:v>1.2600000000000009</c:v>
                </c:pt>
                <c:pt idx="835">
                  <c:v>0.88000000000000111</c:v>
                </c:pt>
                <c:pt idx="836">
                  <c:v>1.0400000000000005</c:v>
                </c:pt>
                <c:pt idx="837">
                  <c:v>0.66000000000000081</c:v>
                </c:pt>
                <c:pt idx="838">
                  <c:v>0.64000000000000057</c:v>
                </c:pt>
                <c:pt idx="839">
                  <c:v>0.7600000000000009</c:v>
                </c:pt>
                <c:pt idx="840">
                  <c:v>0.9</c:v>
                </c:pt>
                <c:pt idx="841">
                  <c:v>0.92000000000000026</c:v>
                </c:pt>
                <c:pt idx="842">
                  <c:v>1.1399999999999992</c:v>
                </c:pt>
                <c:pt idx="843">
                  <c:v>1.0399999999999991</c:v>
                </c:pt>
                <c:pt idx="844">
                  <c:v>1.2399999999999991</c:v>
                </c:pt>
                <c:pt idx="845">
                  <c:v>1.2599999999999993</c:v>
                </c:pt>
                <c:pt idx="846">
                  <c:v>1.0799999999999983</c:v>
                </c:pt>
                <c:pt idx="847">
                  <c:v>1.1399999999999992</c:v>
                </c:pt>
                <c:pt idx="848">
                  <c:v>1.1999999999999986</c:v>
                </c:pt>
                <c:pt idx="849">
                  <c:v>1.1199999999999974</c:v>
                </c:pt>
                <c:pt idx="850">
                  <c:v>0.89999999999999714</c:v>
                </c:pt>
                <c:pt idx="851">
                  <c:v>0.71999999999999742</c:v>
                </c:pt>
                <c:pt idx="852">
                  <c:v>0.8199999999999974</c:v>
                </c:pt>
                <c:pt idx="853">
                  <c:v>0.39999999999999858</c:v>
                </c:pt>
                <c:pt idx="854">
                  <c:v>0.33999999999999914</c:v>
                </c:pt>
                <c:pt idx="855">
                  <c:v>0.45999999999999941</c:v>
                </c:pt>
                <c:pt idx="856">
                  <c:v>0.82000000000000028</c:v>
                </c:pt>
                <c:pt idx="857">
                  <c:v>0.68000000000000116</c:v>
                </c:pt>
                <c:pt idx="858">
                  <c:v>0.84000000000000052</c:v>
                </c:pt>
                <c:pt idx="859">
                  <c:v>0.72000000000000175</c:v>
                </c:pt>
                <c:pt idx="860">
                  <c:v>0.56000000000000083</c:v>
                </c:pt>
                <c:pt idx="861">
                  <c:v>0.12000000000000029</c:v>
                </c:pt>
                <c:pt idx="862">
                  <c:v>0.31999999999999884</c:v>
                </c:pt>
                <c:pt idx="863">
                  <c:v>0.55999999999999939</c:v>
                </c:pt>
                <c:pt idx="864">
                  <c:v>0.31999999999999884</c:v>
                </c:pt>
                <c:pt idx="865">
                  <c:v>0.3</c:v>
                </c:pt>
                <c:pt idx="866">
                  <c:v>0.34000000000000058</c:v>
                </c:pt>
                <c:pt idx="867">
                  <c:v>0.44000000000000056</c:v>
                </c:pt>
                <c:pt idx="868">
                  <c:v>0.32000000000000028</c:v>
                </c:pt>
                <c:pt idx="869">
                  <c:v>0.55999999999999939</c:v>
                </c:pt>
                <c:pt idx="870">
                  <c:v>0.57999999999999829</c:v>
                </c:pt>
                <c:pt idx="871">
                  <c:v>0.45999999999999802</c:v>
                </c:pt>
                <c:pt idx="872">
                  <c:v>9.9999999999998576E-2</c:v>
                </c:pt>
                <c:pt idx="873">
                  <c:v>9.9999999999998576E-2</c:v>
                </c:pt>
                <c:pt idx="874">
                  <c:v>-8.000000000000114E-2</c:v>
                </c:pt>
                <c:pt idx="875">
                  <c:v>5.9999999999999429E-2</c:v>
                </c:pt>
                <c:pt idx="876">
                  <c:v>0.27999999999999969</c:v>
                </c:pt>
                <c:pt idx="877">
                  <c:v>0.9</c:v>
                </c:pt>
                <c:pt idx="878">
                  <c:v>0.9</c:v>
                </c:pt>
                <c:pt idx="879">
                  <c:v>1.2200000000000002</c:v>
                </c:pt>
                <c:pt idx="880">
                  <c:v>0.95999999999999941</c:v>
                </c:pt>
                <c:pt idx="881">
                  <c:v>0.89999999999999858</c:v>
                </c:pt>
                <c:pt idx="882">
                  <c:v>0.61999999999999889</c:v>
                </c:pt>
                <c:pt idx="883">
                  <c:v>0.77999999999999825</c:v>
                </c:pt>
                <c:pt idx="884">
                  <c:v>0.47999999999999832</c:v>
                </c:pt>
                <c:pt idx="885">
                  <c:v>0.7999999999999986</c:v>
                </c:pt>
                <c:pt idx="886">
                  <c:v>1.1000000000000001</c:v>
                </c:pt>
                <c:pt idx="887">
                  <c:v>0.99999999999999856</c:v>
                </c:pt>
                <c:pt idx="888">
                  <c:v>0.69999999999999862</c:v>
                </c:pt>
                <c:pt idx="889">
                  <c:v>0.61999999999999889</c:v>
                </c:pt>
                <c:pt idx="890">
                  <c:v>0.42000000000000026</c:v>
                </c:pt>
                <c:pt idx="891">
                  <c:v>0.24000000000000057</c:v>
                </c:pt>
                <c:pt idx="892">
                  <c:v>0.14000000000000057</c:v>
                </c:pt>
                <c:pt idx="893">
                  <c:v>0.48000000000000115</c:v>
                </c:pt>
                <c:pt idx="894">
                  <c:v>0.78000000000000114</c:v>
                </c:pt>
                <c:pt idx="895">
                  <c:v>0.82000000000000028</c:v>
                </c:pt>
                <c:pt idx="896">
                  <c:v>0.7399999999999991</c:v>
                </c:pt>
                <c:pt idx="897">
                  <c:v>1</c:v>
                </c:pt>
                <c:pt idx="898">
                  <c:v>0.67999999999999972</c:v>
                </c:pt>
                <c:pt idx="899">
                  <c:v>0.82000000000000028</c:v>
                </c:pt>
                <c:pt idx="900">
                  <c:v>0.65999999999999948</c:v>
                </c:pt>
                <c:pt idx="901">
                  <c:v>0.5</c:v>
                </c:pt>
                <c:pt idx="902">
                  <c:v>0.35999999999999943</c:v>
                </c:pt>
                <c:pt idx="903">
                  <c:v>0.52000000000000024</c:v>
                </c:pt>
                <c:pt idx="904">
                  <c:v>0.49999999999999856</c:v>
                </c:pt>
                <c:pt idx="905">
                  <c:v>0.92000000000000026</c:v>
                </c:pt>
                <c:pt idx="906">
                  <c:v>1.2</c:v>
                </c:pt>
                <c:pt idx="907">
                  <c:v>1.0400000000000005</c:v>
                </c:pt>
                <c:pt idx="908">
                  <c:v>1.2800000000000011</c:v>
                </c:pt>
                <c:pt idx="909">
                  <c:v>1.3200000000000016</c:v>
                </c:pt>
                <c:pt idx="910">
                  <c:v>1.0600000000000009</c:v>
                </c:pt>
                <c:pt idx="911">
                  <c:v>0.74000000000000055</c:v>
                </c:pt>
                <c:pt idx="912">
                  <c:v>0.50000000000000144</c:v>
                </c:pt>
                <c:pt idx="913">
                  <c:v>0.27999999999999969</c:v>
                </c:pt>
                <c:pt idx="914">
                  <c:v>4.000000000000057E-2</c:v>
                </c:pt>
                <c:pt idx="915">
                  <c:v>-0.1799999999999983</c:v>
                </c:pt>
                <c:pt idx="916">
                  <c:v>0.38000000000000111</c:v>
                </c:pt>
                <c:pt idx="917">
                  <c:v>0.54000000000000059</c:v>
                </c:pt>
                <c:pt idx="918">
                  <c:v>0.24000000000000199</c:v>
                </c:pt>
                <c:pt idx="919">
                  <c:v>0.16000000000000086</c:v>
                </c:pt>
                <c:pt idx="920">
                  <c:v>0.55999999999999939</c:v>
                </c:pt>
                <c:pt idx="921">
                  <c:v>4.000000000000057E-2</c:v>
                </c:pt>
                <c:pt idx="922">
                  <c:v>0.23999999999999916</c:v>
                </c:pt>
                <c:pt idx="923">
                  <c:v>0.51999999999999891</c:v>
                </c:pt>
                <c:pt idx="924">
                  <c:v>0.15999999999999942</c:v>
                </c:pt>
                <c:pt idx="925">
                  <c:v>0.12000000000000029</c:v>
                </c:pt>
                <c:pt idx="926">
                  <c:v>0.23999999999999916</c:v>
                </c:pt>
                <c:pt idx="927">
                  <c:v>8.000000000000114E-2</c:v>
                </c:pt>
                <c:pt idx="928">
                  <c:v>7.999999999999971E-2</c:v>
                </c:pt>
                <c:pt idx="929">
                  <c:v>0.25999999999999945</c:v>
                </c:pt>
                <c:pt idx="930">
                  <c:v>-0.22000000000000169</c:v>
                </c:pt>
                <c:pt idx="931">
                  <c:v>-0.40000000000000141</c:v>
                </c:pt>
                <c:pt idx="932">
                  <c:v>-0.50000000000000144</c:v>
                </c:pt>
                <c:pt idx="933">
                  <c:v>-0.37999999999999973</c:v>
                </c:pt>
                <c:pt idx="934">
                  <c:v>-0.13999999999999915</c:v>
                </c:pt>
                <c:pt idx="935">
                  <c:v>-3.9999999999997725E-2</c:v>
                </c:pt>
                <c:pt idx="936">
                  <c:v>0.30000000000000282</c:v>
                </c:pt>
                <c:pt idx="937">
                  <c:v>0.6800000000000026</c:v>
                </c:pt>
                <c:pt idx="938">
                  <c:v>0.50000000000000144</c:v>
                </c:pt>
                <c:pt idx="939">
                  <c:v>0.54000000000000059</c:v>
                </c:pt>
                <c:pt idx="940">
                  <c:v>0.82000000000000028</c:v>
                </c:pt>
                <c:pt idx="941">
                  <c:v>0.92000000000000026</c:v>
                </c:pt>
                <c:pt idx="942">
                  <c:v>0.66000000000000081</c:v>
                </c:pt>
                <c:pt idx="943">
                  <c:v>0.54000000000000203</c:v>
                </c:pt>
                <c:pt idx="944">
                  <c:v>0.36000000000000226</c:v>
                </c:pt>
                <c:pt idx="945">
                  <c:v>0.16000000000000228</c:v>
                </c:pt>
                <c:pt idx="946">
                  <c:v>-0.1799999999999983</c:v>
                </c:pt>
                <c:pt idx="947">
                  <c:v>-0.25999999999999945</c:v>
                </c:pt>
                <c:pt idx="948">
                  <c:v>-0.27999999999999969</c:v>
                </c:pt>
                <c:pt idx="949">
                  <c:v>-5.9999999999999429E-2</c:v>
                </c:pt>
                <c:pt idx="950">
                  <c:v>-4.000000000000057E-2</c:v>
                </c:pt>
                <c:pt idx="951">
                  <c:v>-0.14000000000000057</c:v>
                </c:pt>
                <c:pt idx="952">
                  <c:v>0.25999999999999945</c:v>
                </c:pt>
                <c:pt idx="953">
                  <c:v>0.43999999999999917</c:v>
                </c:pt>
                <c:pt idx="954">
                  <c:v>0.53999999999999915</c:v>
                </c:pt>
                <c:pt idx="955">
                  <c:v>0.92000000000000026</c:v>
                </c:pt>
                <c:pt idx="956">
                  <c:v>1.0200000000000002</c:v>
                </c:pt>
                <c:pt idx="957">
                  <c:v>0.72000000000000031</c:v>
                </c:pt>
                <c:pt idx="958">
                  <c:v>0.72000000000000031</c:v>
                </c:pt>
                <c:pt idx="959">
                  <c:v>0.75999999999999945</c:v>
                </c:pt>
                <c:pt idx="960">
                  <c:v>0.67999999999999972</c:v>
                </c:pt>
                <c:pt idx="961">
                  <c:v>0.7399999999999991</c:v>
                </c:pt>
                <c:pt idx="962">
                  <c:v>0.82000000000000028</c:v>
                </c:pt>
                <c:pt idx="963">
                  <c:v>0.82000000000000028</c:v>
                </c:pt>
                <c:pt idx="964">
                  <c:v>0.82000000000000173</c:v>
                </c:pt>
                <c:pt idx="965">
                  <c:v>0.72000000000000175</c:v>
                </c:pt>
                <c:pt idx="966">
                  <c:v>0.94000000000000195</c:v>
                </c:pt>
                <c:pt idx="967">
                  <c:v>1.3600000000000008</c:v>
                </c:pt>
                <c:pt idx="968">
                  <c:v>0.52000000000000024</c:v>
                </c:pt>
                <c:pt idx="969">
                  <c:v>-0.44000000000000056</c:v>
                </c:pt>
                <c:pt idx="970">
                  <c:v>-0.72000000000000175</c:v>
                </c:pt>
                <c:pt idx="971">
                  <c:v>-1.2400000000000013</c:v>
                </c:pt>
                <c:pt idx="972">
                  <c:v>-1.5200000000000009</c:v>
                </c:pt>
                <c:pt idx="973">
                  <c:v>-0.60000000000000075</c:v>
                </c:pt>
                <c:pt idx="974">
                  <c:v>-0.14000000000000057</c:v>
                </c:pt>
                <c:pt idx="975">
                  <c:v>-0.16000000000000014</c:v>
                </c:pt>
                <c:pt idx="976">
                  <c:v>-0.4</c:v>
                </c:pt>
                <c:pt idx="977">
                  <c:v>-0.6399999999999999</c:v>
                </c:pt>
                <c:pt idx="978">
                  <c:v>-0.81999999999999962</c:v>
                </c:pt>
                <c:pt idx="979">
                  <c:v>-0.9199999999999996</c:v>
                </c:pt>
                <c:pt idx="980">
                  <c:v>-0.83999999999999986</c:v>
                </c:pt>
                <c:pt idx="981">
                  <c:v>-0.13999999999999985</c:v>
                </c:pt>
                <c:pt idx="982">
                  <c:v>-0.10000000000000071</c:v>
                </c:pt>
                <c:pt idx="983">
                  <c:v>7.9999999999999002E-2</c:v>
                </c:pt>
                <c:pt idx="984">
                  <c:v>0.23999999999999916</c:v>
                </c:pt>
                <c:pt idx="985">
                  <c:v>0.29999999999999927</c:v>
                </c:pt>
                <c:pt idx="986">
                  <c:v>0.13999999999999915</c:v>
                </c:pt>
                <c:pt idx="987">
                  <c:v>-4.000000000000057E-2</c:v>
                </c:pt>
                <c:pt idx="988">
                  <c:v>-0.38000000000000045</c:v>
                </c:pt>
                <c:pt idx="989">
                  <c:v>1.9999999999999574E-2</c:v>
                </c:pt>
                <c:pt idx="990">
                  <c:v>-0.12000000000000029</c:v>
                </c:pt>
                <c:pt idx="991">
                  <c:v>-0.22000000000000028</c:v>
                </c:pt>
                <c:pt idx="992">
                  <c:v>-2.0000000000000285E-2</c:v>
                </c:pt>
                <c:pt idx="993">
                  <c:v>0.23999999999999985</c:v>
                </c:pt>
                <c:pt idx="994">
                  <c:v>-8.0000000000000432E-2</c:v>
                </c:pt>
                <c:pt idx="995">
                  <c:v>-0.16000000000000086</c:v>
                </c:pt>
                <c:pt idx="996">
                  <c:v>-0.52000000000000102</c:v>
                </c:pt>
                <c:pt idx="997">
                  <c:v>-0.62000000000000099</c:v>
                </c:pt>
                <c:pt idx="998">
                  <c:v>-0.70000000000000073</c:v>
                </c:pt>
                <c:pt idx="999">
                  <c:v>-1.1200000000000003</c:v>
                </c:pt>
                <c:pt idx="1000">
                  <c:v>-0.73999999999999988</c:v>
                </c:pt>
                <c:pt idx="1001">
                  <c:v>8.0000000000000432E-2</c:v>
                </c:pt>
                <c:pt idx="1002">
                  <c:v>0.52000000000000024</c:v>
                </c:pt>
                <c:pt idx="1003">
                  <c:v>0.48000000000000043</c:v>
                </c:pt>
                <c:pt idx="1004">
                  <c:v>1.0200000000000002</c:v>
                </c:pt>
                <c:pt idx="1005">
                  <c:v>0.78000000000000047</c:v>
                </c:pt>
                <c:pt idx="1006">
                  <c:v>0.68000000000000038</c:v>
                </c:pt>
                <c:pt idx="1007">
                  <c:v>0.48000000000000043</c:v>
                </c:pt>
                <c:pt idx="1008">
                  <c:v>0.6</c:v>
                </c:pt>
                <c:pt idx="1009">
                  <c:v>1.06</c:v>
                </c:pt>
                <c:pt idx="1010">
                  <c:v>1.2799999999999998</c:v>
                </c:pt>
                <c:pt idx="1011">
                  <c:v>0.83999999999999986</c:v>
                </c:pt>
                <c:pt idx="1012">
                  <c:v>0.76000000000000012</c:v>
                </c:pt>
                <c:pt idx="1013">
                  <c:v>0.51999999999999957</c:v>
                </c:pt>
                <c:pt idx="1014">
                  <c:v>-0.10000000000000071</c:v>
                </c:pt>
                <c:pt idx="1015">
                  <c:v>-0.48000000000000043</c:v>
                </c:pt>
                <c:pt idx="1016">
                  <c:v>-0.24000000000000057</c:v>
                </c:pt>
                <c:pt idx="1017">
                  <c:v>-0.30000000000000071</c:v>
                </c:pt>
                <c:pt idx="1018">
                  <c:v>-0.3</c:v>
                </c:pt>
                <c:pt idx="1019">
                  <c:v>-0.16000000000000014</c:v>
                </c:pt>
                <c:pt idx="1020">
                  <c:v>-6.0000000000000851E-2</c:v>
                </c:pt>
                <c:pt idx="1021">
                  <c:v>-0.12000000000000099</c:v>
                </c:pt>
                <c:pt idx="1022">
                  <c:v>-0.50000000000000144</c:v>
                </c:pt>
                <c:pt idx="1023">
                  <c:v>-0.28000000000000186</c:v>
                </c:pt>
                <c:pt idx="1024">
                  <c:v>-0.38000000000000184</c:v>
                </c:pt>
                <c:pt idx="1025">
                  <c:v>-0.50000000000000144</c:v>
                </c:pt>
                <c:pt idx="1026">
                  <c:v>-0.66000000000000159</c:v>
                </c:pt>
                <c:pt idx="1027">
                  <c:v>-0.18000000000000113</c:v>
                </c:pt>
                <c:pt idx="1028">
                  <c:v>3.9999999999999501E-2</c:v>
                </c:pt>
                <c:pt idx="1029">
                  <c:v>0.15999999999999978</c:v>
                </c:pt>
                <c:pt idx="1030">
                  <c:v>0.24000000000000021</c:v>
                </c:pt>
                <c:pt idx="1031">
                  <c:v>0.60000000000000075</c:v>
                </c:pt>
                <c:pt idx="1032">
                  <c:v>0.54000000000000126</c:v>
                </c:pt>
                <c:pt idx="1033">
                  <c:v>0.22000000000000136</c:v>
                </c:pt>
                <c:pt idx="1034">
                  <c:v>0.30000000000000177</c:v>
                </c:pt>
                <c:pt idx="1035">
                  <c:v>0.42000000000000137</c:v>
                </c:pt>
                <c:pt idx="1036">
                  <c:v>0.40000000000000108</c:v>
                </c:pt>
                <c:pt idx="1037">
                  <c:v>0.56000000000000083</c:v>
                </c:pt>
                <c:pt idx="1038">
                  <c:v>0.70000000000000073</c:v>
                </c:pt>
                <c:pt idx="1039">
                  <c:v>0.54000000000000059</c:v>
                </c:pt>
                <c:pt idx="1040">
                  <c:v>0.62000000000000099</c:v>
                </c:pt>
                <c:pt idx="1041">
                  <c:v>0.54000000000000126</c:v>
                </c:pt>
                <c:pt idx="1042">
                  <c:v>0.30000000000000104</c:v>
                </c:pt>
                <c:pt idx="1043">
                  <c:v>4.000000000000057E-2</c:v>
                </c:pt>
                <c:pt idx="1044">
                  <c:v>-5.9999999999999429E-2</c:v>
                </c:pt>
                <c:pt idx="1045">
                  <c:v>-7.999999999999971E-2</c:v>
                </c:pt>
                <c:pt idx="1046">
                  <c:v>-7.999999999999971E-2</c:v>
                </c:pt>
                <c:pt idx="1047">
                  <c:v>-0.25999999999999979</c:v>
                </c:pt>
                <c:pt idx="1048">
                  <c:v>-3.9999999999999501E-2</c:v>
                </c:pt>
                <c:pt idx="1049">
                  <c:v>0.26000000000000012</c:v>
                </c:pt>
                <c:pt idx="1050">
                  <c:v>0.46000000000000013</c:v>
                </c:pt>
                <c:pt idx="1051">
                  <c:v>0.36000000000000015</c:v>
                </c:pt>
                <c:pt idx="1052">
                  <c:v>0.36000000000000049</c:v>
                </c:pt>
                <c:pt idx="1053">
                  <c:v>0.46000000000000013</c:v>
                </c:pt>
                <c:pt idx="1054">
                  <c:v>0.66000000000000048</c:v>
                </c:pt>
                <c:pt idx="1055">
                  <c:v>0.50000000000000033</c:v>
                </c:pt>
                <c:pt idx="1056">
                  <c:v>0.64000000000000024</c:v>
                </c:pt>
                <c:pt idx="1057">
                  <c:v>0.72</c:v>
                </c:pt>
                <c:pt idx="1058">
                  <c:v>0.78</c:v>
                </c:pt>
                <c:pt idx="1059">
                  <c:v>0.39999999999999963</c:v>
                </c:pt>
                <c:pt idx="1060">
                  <c:v>0.53999999999999948</c:v>
                </c:pt>
                <c:pt idx="1061">
                  <c:v>0.65999999999999948</c:v>
                </c:pt>
                <c:pt idx="1062">
                  <c:v>0.69999999999999962</c:v>
                </c:pt>
                <c:pt idx="1063">
                  <c:v>0.65999999999999981</c:v>
                </c:pt>
                <c:pt idx="1064">
                  <c:v>0.7</c:v>
                </c:pt>
                <c:pt idx="1065">
                  <c:v>0.62000000000000033</c:v>
                </c:pt>
                <c:pt idx="1066">
                  <c:v>0.48000000000000009</c:v>
                </c:pt>
                <c:pt idx="1067">
                  <c:v>0.8600000000000001</c:v>
                </c:pt>
                <c:pt idx="1068">
                  <c:v>0.3</c:v>
                </c:pt>
                <c:pt idx="1069">
                  <c:v>0.23999999999999985</c:v>
                </c:pt>
                <c:pt idx="1070">
                  <c:v>0.21999999999999992</c:v>
                </c:pt>
                <c:pt idx="1071">
                  <c:v>-0.15999999999999978</c:v>
                </c:pt>
                <c:pt idx="1072">
                  <c:v>-0.36000000000000015</c:v>
                </c:pt>
                <c:pt idx="1073">
                  <c:v>-0.15999999999999978</c:v>
                </c:pt>
                <c:pt idx="1074">
                  <c:v>3.5527136788005011E-16</c:v>
                </c:pt>
                <c:pt idx="1075">
                  <c:v>-3.9999999999999501E-2</c:v>
                </c:pt>
                <c:pt idx="1076">
                  <c:v>0.26000000000000012</c:v>
                </c:pt>
                <c:pt idx="1077">
                  <c:v>8.0000000000000071E-2</c:v>
                </c:pt>
                <c:pt idx="1078">
                  <c:v>7.999999999999971E-2</c:v>
                </c:pt>
                <c:pt idx="1079">
                  <c:v>1.9999999999999574E-2</c:v>
                </c:pt>
                <c:pt idx="1080">
                  <c:v>-0.14000000000000057</c:v>
                </c:pt>
                <c:pt idx="1081">
                  <c:v>-4.0000000000000216E-2</c:v>
                </c:pt>
                <c:pt idx="1082">
                  <c:v>-0.13999999999999985</c:v>
                </c:pt>
                <c:pt idx="1083">
                  <c:v>-0.17999999999999972</c:v>
                </c:pt>
                <c:pt idx="1084">
                  <c:v>-0.21999999999999958</c:v>
                </c:pt>
                <c:pt idx="1085">
                  <c:v>-0.31999999999999956</c:v>
                </c:pt>
                <c:pt idx="1086">
                  <c:v>-0.72</c:v>
                </c:pt>
                <c:pt idx="1087">
                  <c:v>-0.76000000000000012</c:v>
                </c:pt>
                <c:pt idx="1088">
                  <c:v>-0.46000000000000013</c:v>
                </c:pt>
                <c:pt idx="1089">
                  <c:v>-0.8600000000000001</c:v>
                </c:pt>
                <c:pt idx="1090">
                  <c:v>-0.72</c:v>
                </c:pt>
                <c:pt idx="1091">
                  <c:v>-0.4199999999999996</c:v>
                </c:pt>
                <c:pt idx="1092">
                  <c:v>-5.9999999999999429E-2</c:v>
                </c:pt>
                <c:pt idx="1093">
                  <c:v>2.0000000000000639E-2</c:v>
                </c:pt>
                <c:pt idx="1094">
                  <c:v>0.32000000000000062</c:v>
                </c:pt>
                <c:pt idx="1095">
                  <c:v>0.38000000000000045</c:v>
                </c:pt>
                <c:pt idx="1096">
                  <c:v>0.48000000000000009</c:v>
                </c:pt>
                <c:pt idx="1097">
                  <c:v>0.31999999999999995</c:v>
                </c:pt>
                <c:pt idx="1098">
                  <c:v>-0.2</c:v>
                </c:pt>
                <c:pt idx="1099">
                  <c:v>-4.0000000000000216E-2</c:v>
                </c:pt>
                <c:pt idx="1100">
                  <c:v>-3.5527136788005011E-16</c:v>
                </c:pt>
                <c:pt idx="1101">
                  <c:v>-8.0000000000000071E-2</c:v>
                </c:pt>
                <c:pt idx="1102">
                  <c:v>1.9999999999999928E-2</c:v>
                </c:pt>
                <c:pt idx="1103">
                  <c:v>0.57999999999999974</c:v>
                </c:pt>
                <c:pt idx="1104">
                  <c:v>0.6399999999999999</c:v>
                </c:pt>
                <c:pt idx="1105">
                  <c:v>0.55999999999999983</c:v>
                </c:pt>
                <c:pt idx="1106">
                  <c:v>0.15999999999999978</c:v>
                </c:pt>
                <c:pt idx="1107">
                  <c:v>0.11999999999999993</c:v>
                </c:pt>
                <c:pt idx="1108">
                  <c:v>-0.13999999999999985</c:v>
                </c:pt>
                <c:pt idx="1109">
                  <c:v>-0.33999999999999986</c:v>
                </c:pt>
                <c:pt idx="1110">
                  <c:v>-0.4599999999999998</c:v>
                </c:pt>
                <c:pt idx="1111">
                  <c:v>0.14000000000000021</c:v>
                </c:pt>
                <c:pt idx="1112">
                  <c:v>0.21999999999999992</c:v>
                </c:pt>
                <c:pt idx="1113">
                  <c:v>0.33999999999999986</c:v>
                </c:pt>
                <c:pt idx="1114">
                  <c:v>0.33999999999999986</c:v>
                </c:pt>
                <c:pt idx="1115">
                  <c:v>0.46000000000000013</c:v>
                </c:pt>
                <c:pt idx="1116">
                  <c:v>0.16000000000000014</c:v>
                </c:pt>
                <c:pt idx="1117">
                  <c:v>-5.999999999999979E-2</c:v>
                </c:pt>
                <c:pt idx="1118">
                  <c:v>-0.15999999999999978</c:v>
                </c:pt>
                <c:pt idx="1119">
                  <c:v>-0.53999999999999981</c:v>
                </c:pt>
                <c:pt idx="1120">
                  <c:v>-0.6</c:v>
                </c:pt>
                <c:pt idx="1121">
                  <c:v>-0.74000000000000021</c:v>
                </c:pt>
                <c:pt idx="1122">
                  <c:v>-0.6</c:v>
                </c:pt>
                <c:pt idx="1123">
                  <c:v>-0.46000000000000013</c:v>
                </c:pt>
                <c:pt idx="1124">
                  <c:v>2.0000000000000285E-2</c:v>
                </c:pt>
                <c:pt idx="1125">
                  <c:v>0.24000000000000057</c:v>
                </c:pt>
                <c:pt idx="1126">
                  <c:v>0.44000000000000095</c:v>
                </c:pt>
                <c:pt idx="1127">
                  <c:v>0.22000000000000064</c:v>
                </c:pt>
                <c:pt idx="1128">
                  <c:v>0.10000000000000071</c:v>
                </c:pt>
                <c:pt idx="1129">
                  <c:v>0.1600000000000005</c:v>
                </c:pt>
                <c:pt idx="1130">
                  <c:v>0.14000000000000057</c:v>
                </c:pt>
                <c:pt idx="1131">
                  <c:v>-0.1</c:v>
                </c:pt>
                <c:pt idx="1132">
                  <c:v>6.0000000000000143E-2</c:v>
                </c:pt>
                <c:pt idx="1133">
                  <c:v>0.30000000000000071</c:v>
                </c:pt>
                <c:pt idx="1134">
                  <c:v>0.14000000000000057</c:v>
                </c:pt>
                <c:pt idx="1135">
                  <c:v>-7.999999999999971E-2</c:v>
                </c:pt>
                <c:pt idx="1136">
                  <c:v>0.32000000000000101</c:v>
                </c:pt>
                <c:pt idx="1137">
                  <c:v>0.3400000000000013</c:v>
                </c:pt>
                <c:pt idx="1138">
                  <c:v>-0.25999999999999945</c:v>
                </c:pt>
                <c:pt idx="1139">
                  <c:v>-0.11999999999999958</c:v>
                </c:pt>
                <c:pt idx="1140">
                  <c:v>-0.17999999999999972</c:v>
                </c:pt>
                <c:pt idx="1141">
                  <c:v>-0.7</c:v>
                </c:pt>
                <c:pt idx="1142">
                  <c:v>-0.8</c:v>
                </c:pt>
                <c:pt idx="1143">
                  <c:v>4.0000000000000216E-2</c:v>
                </c:pt>
                <c:pt idx="1144">
                  <c:v>-0.11999999999999922</c:v>
                </c:pt>
                <c:pt idx="1145">
                  <c:v>0.32000000000000062</c:v>
                </c:pt>
                <c:pt idx="1146">
                  <c:v>0.24000000000000093</c:v>
                </c:pt>
                <c:pt idx="1147">
                  <c:v>0.48000000000000076</c:v>
                </c:pt>
                <c:pt idx="1148">
                  <c:v>-3.9999999999999147E-2</c:v>
                </c:pt>
                <c:pt idx="1149">
                  <c:v>7.1054273576010023E-16</c:v>
                </c:pt>
                <c:pt idx="1150">
                  <c:v>4.0000000000001278E-2</c:v>
                </c:pt>
                <c:pt idx="1151">
                  <c:v>0.74000000000000055</c:v>
                </c:pt>
                <c:pt idx="1152">
                  <c:v>0.52000000000000102</c:v>
                </c:pt>
                <c:pt idx="1153">
                  <c:v>0.66000000000000081</c:v>
                </c:pt>
                <c:pt idx="1154">
                  <c:v>0.62000000000000033</c:v>
                </c:pt>
                <c:pt idx="1155">
                  <c:v>0.25999999999999945</c:v>
                </c:pt>
                <c:pt idx="1156">
                  <c:v>-7.999999999999971E-2</c:v>
                </c:pt>
                <c:pt idx="1157">
                  <c:v>-6.0000000000000143E-2</c:v>
                </c:pt>
                <c:pt idx="1158">
                  <c:v>3.9999999999999855E-2</c:v>
                </c:pt>
                <c:pt idx="1159">
                  <c:v>0.57999999999999974</c:v>
                </c:pt>
                <c:pt idx="1160">
                  <c:v>1.2399999999999998</c:v>
                </c:pt>
                <c:pt idx="1161">
                  <c:v>1.2399999999999991</c:v>
                </c:pt>
                <c:pt idx="1162">
                  <c:v>1.379999999999999</c:v>
                </c:pt>
                <c:pt idx="1163">
                  <c:v>1.579999999999999</c:v>
                </c:pt>
                <c:pt idx="1164">
                  <c:v>0.16000000000000014</c:v>
                </c:pt>
                <c:pt idx="1165">
                  <c:v>-1.2399999999999991</c:v>
                </c:pt>
                <c:pt idx="1166">
                  <c:v>-1.179999999999999</c:v>
                </c:pt>
                <c:pt idx="1167">
                  <c:v>-0.89999999999999891</c:v>
                </c:pt>
                <c:pt idx="1168">
                  <c:v>-1.1399999999999988</c:v>
                </c:pt>
                <c:pt idx="1169">
                  <c:v>6.0000000000000497E-2</c:v>
                </c:pt>
                <c:pt idx="1170">
                  <c:v>0.90000000000000036</c:v>
                </c:pt>
                <c:pt idx="1171">
                  <c:v>0.76000000000000045</c:v>
                </c:pt>
                <c:pt idx="1172">
                  <c:v>0.44000000000000056</c:v>
                </c:pt>
                <c:pt idx="1173">
                  <c:v>0.38000000000000045</c:v>
                </c:pt>
                <c:pt idx="1174">
                  <c:v>0.38000000000000045</c:v>
                </c:pt>
                <c:pt idx="1175">
                  <c:v>0.7</c:v>
                </c:pt>
                <c:pt idx="1176">
                  <c:v>1.1199999999999997</c:v>
                </c:pt>
                <c:pt idx="1177">
                  <c:v>0.97999999999999898</c:v>
                </c:pt>
                <c:pt idx="1178">
                  <c:v>0.93999999999999917</c:v>
                </c:pt>
                <c:pt idx="1179">
                  <c:v>0.9199999999999996</c:v>
                </c:pt>
                <c:pt idx="1180">
                  <c:v>0.75999999999999945</c:v>
                </c:pt>
                <c:pt idx="1181">
                  <c:v>0.45999999999999941</c:v>
                </c:pt>
                <c:pt idx="1182">
                  <c:v>0.96000000000000019</c:v>
                </c:pt>
                <c:pt idx="1183">
                  <c:v>1.1199999999999997</c:v>
                </c:pt>
                <c:pt idx="1184">
                  <c:v>0.97999999999999898</c:v>
                </c:pt>
                <c:pt idx="1185">
                  <c:v>0.85999999999999943</c:v>
                </c:pt>
                <c:pt idx="1186">
                  <c:v>1.0800000000000005</c:v>
                </c:pt>
                <c:pt idx="1187">
                  <c:v>0.54000000000000059</c:v>
                </c:pt>
                <c:pt idx="1188">
                  <c:v>0.48000000000000115</c:v>
                </c:pt>
                <c:pt idx="1189">
                  <c:v>6.0000000000000851E-2</c:v>
                </c:pt>
                <c:pt idx="1190">
                  <c:v>-0.23999999999999916</c:v>
                </c:pt>
                <c:pt idx="1191">
                  <c:v>-0.43999999999999984</c:v>
                </c:pt>
                <c:pt idx="1192">
                  <c:v>0</c:v>
                </c:pt>
                <c:pt idx="1193">
                  <c:v>-7.999999999999971E-2</c:v>
                </c:pt>
                <c:pt idx="1194">
                  <c:v>0.36000000000000087</c:v>
                </c:pt>
                <c:pt idx="1195">
                  <c:v>1.0800000000000005</c:v>
                </c:pt>
                <c:pt idx="1196">
                  <c:v>1.0200000000000002</c:v>
                </c:pt>
                <c:pt idx="1197">
                  <c:v>0.61999999999999955</c:v>
                </c:pt>
                <c:pt idx="1198">
                  <c:v>0.83999999999999919</c:v>
                </c:pt>
                <c:pt idx="1199">
                  <c:v>0.7399999999999991</c:v>
                </c:pt>
                <c:pt idx="1200">
                  <c:v>0.29999999999999927</c:v>
                </c:pt>
                <c:pt idx="1201">
                  <c:v>0.37999999999999973</c:v>
                </c:pt>
                <c:pt idx="1202">
                  <c:v>0.74000000000000055</c:v>
                </c:pt>
                <c:pt idx="1203">
                  <c:v>0.80000000000000071</c:v>
                </c:pt>
                <c:pt idx="1204">
                  <c:v>0.98000000000000109</c:v>
                </c:pt>
                <c:pt idx="1205">
                  <c:v>0.64000000000000123</c:v>
                </c:pt>
                <c:pt idx="1206">
                  <c:v>0.40000000000000069</c:v>
                </c:pt>
                <c:pt idx="1207">
                  <c:v>0.2</c:v>
                </c:pt>
                <c:pt idx="1208">
                  <c:v>0.17999999999999972</c:v>
                </c:pt>
                <c:pt idx="1209">
                  <c:v>9.9999999999999284E-2</c:v>
                </c:pt>
                <c:pt idx="1210">
                  <c:v>0.83999999999999986</c:v>
                </c:pt>
                <c:pt idx="1211">
                  <c:v>1.4600000000000002</c:v>
                </c:pt>
                <c:pt idx="1212">
                  <c:v>1.8600000000000008</c:v>
                </c:pt>
                <c:pt idx="1213">
                  <c:v>1.8400000000000005</c:v>
                </c:pt>
                <c:pt idx="1214">
                  <c:v>1.5</c:v>
                </c:pt>
                <c:pt idx="1215">
                  <c:v>1.4199999999999995</c:v>
                </c:pt>
                <c:pt idx="1216">
                  <c:v>1.1799999999999997</c:v>
                </c:pt>
                <c:pt idx="1217">
                  <c:v>0.93999999999999917</c:v>
                </c:pt>
                <c:pt idx="1218">
                  <c:v>0.7</c:v>
                </c:pt>
                <c:pt idx="1219">
                  <c:v>1.1200000000000003</c:v>
                </c:pt>
                <c:pt idx="1220">
                  <c:v>1.0799999999999996</c:v>
                </c:pt>
                <c:pt idx="1221">
                  <c:v>1</c:v>
                </c:pt>
                <c:pt idx="1222">
                  <c:v>0.53999999999999981</c:v>
                </c:pt>
                <c:pt idx="1223">
                  <c:v>0.73999999999999988</c:v>
                </c:pt>
                <c:pt idx="1224">
                  <c:v>0.4799999999999997</c:v>
                </c:pt>
                <c:pt idx="1225">
                  <c:v>0.28000000000000042</c:v>
                </c:pt>
                <c:pt idx="1226">
                  <c:v>0.18000000000000044</c:v>
                </c:pt>
                <c:pt idx="1227">
                  <c:v>0.38000000000000045</c:v>
                </c:pt>
                <c:pt idx="1228">
                  <c:v>3.9999999999999855E-2</c:v>
                </c:pt>
                <c:pt idx="1229">
                  <c:v>0.36000000000000015</c:v>
                </c:pt>
                <c:pt idx="1230">
                  <c:v>0.4</c:v>
                </c:pt>
                <c:pt idx="1231">
                  <c:v>0.61999999999999955</c:v>
                </c:pt>
                <c:pt idx="1232">
                  <c:v>0.75999999999999945</c:v>
                </c:pt>
                <c:pt idx="1233">
                  <c:v>1.1999999999999993</c:v>
                </c:pt>
                <c:pt idx="1234">
                  <c:v>1.1199999999999997</c:v>
                </c:pt>
                <c:pt idx="1235">
                  <c:v>1.4199999999999988</c:v>
                </c:pt>
                <c:pt idx="1236">
                  <c:v>1.3999999999999992</c:v>
                </c:pt>
                <c:pt idx="1237">
                  <c:v>1.5599999999999994</c:v>
                </c:pt>
                <c:pt idx="1238">
                  <c:v>1.4599999999999995</c:v>
                </c:pt>
                <c:pt idx="1239">
                  <c:v>1.5199999999999989</c:v>
                </c:pt>
                <c:pt idx="1240">
                  <c:v>1.2199999999999995</c:v>
                </c:pt>
                <c:pt idx="1241">
                  <c:v>1.0199999999999989</c:v>
                </c:pt>
                <c:pt idx="1242">
                  <c:v>0.67999999999999905</c:v>
                </c:pt>
                <c:pt idx="1243">
                  <c:v>0.53999999999999915</c:v>
                </c:pt>
                <c:pt idx="1244">
                  <c:v>0.89999999999999925</c:v>
                </c:pt>
                <c:pt idx="1245">
                  <c:v>1.1199999999999997</c:v>
                </c:pt>
                <c:pt idx="1246">
                  <c:v>1.2799999999999998</c:v>
                </c:pt>
                <c:pt idx="1247">
                  <c:v>1.4800000000000004</c:v>
                </c:pt>
                <c:pt idx="1248">
                  <c:v>1.4800000000000004</c:v>
                </c:pt>
                <c:pt idx="1249">
                  <c:v>1.1400000000000006</c:v>
                </c:pt>
                <c:pt idx="1250">
                  <c:v>0.8</c:v>
                </c:pt>
                <c:pt idx="1251">
                  <c:v>0.92000000000000026</c:v>
                </c:pt>
                <c:pt idx="1252">
                  <c:v>0.8</c:v>
                </c:pt>
                <c:pt idx="1253">
                  <c:v>0.84000000000000052</c:v>
                </c:pt>
                <c:pt idx="1254">
                  <c:v>4.000000000000057E-2</c:v>
                </c:pt>
                <c:pt idx="1255">
                  <c:v>0.30000000000000071</c:v>
                </c:pt>
                <c:pt idx="1256">
                  <c:v>0.26000000000000084</c:v>
                </c:pt>
                <c:pt idx="1257">
                  <c:v>0.52000000000000024</c:v>
                </c:pt>
                <c:pt idx="1258">
                  <c:v>0.53999999999999981</c:v>
                </c:pt>
                <c:pt idx="1259">
                  <c:v>1.2</c:v>
                </c:pt>
                <c:pt idx="1260">
                  <c:v>1.0399999999999998</c:v>
                </c:pt>
                <c:pt idx="1261">
                  <c:v>0.81999999999999962</c:v>
                </c:pt>
                <c:pt idx="1262">
                  <c:v>0.53999999999999981</c:v>
                </c:pt>
                <c:pt idx="1263">
                  <c:v>0.82</c:v>
                </c:pt>
                <c:pt idx="1264">
                  <c:v>0.68</c:v>
                </c:pt>
                <c:pt idx="1265">
                  <c:v>0.46000000000000052</c:v>
                </c:pt>
                <c:pt idx="1266">
                  <c:v>0.42000000000000065</c:v>
                </c:pt>
                <c:pt idx="1267">
                  <c:v>0.54000000000000092</c:v>
                </c:pt>
                <c:pt idx="1268">
                  <c:v>0.16000000000000086</c:v>
                </c:pt>
                <c:pt idx="1269">
                  <c:v>0.38000000000000045</c:v>
                </c:pt>
                <c:pt idx="1270">
                  <c:v>0.72000000000000031</c:v>
                </c:pt>
                <c:pt idx="1271">
                  <c:v>0.80000000000000038</c:v>
                </c:pt>
                <c:pt idx="1272">
                  <c:v>0.76000000000000012</c:v>
                </c:pt>
                <c:pt idx="1273">
                  <c:v>1.1800000000000004</c:v>
                </c:pt>
                <c:pt idx="1274">
                  <c:v>1.0600000000000005</c:v>
                </c:pt>
                <c:pt idx="1275">
                  <c:v>1.1400000000000001</c:v>
                </c:pt>
                <c:pt idx="1276">
                  <c:v>1.1800000000000002</c:v>
                </c:pt>
                <c:pt idx="1277">
                  <c:v>1.44</c:v>
                </c:pt>
                <c:pt idx="1278">
                  <c:v>1.22</c:v>
                </c:pt>
                <c:pt idx="1279">
                  <c:v>1.4</c:v>
                </c:pt>
                <c:pt idx="1280">
                  <c:v>1.0399999999999998</c:v>
                </c:pt>
                <c:pt idx="1281">
                  <c:v>0.93999999999999984</c:v>
                </c:pt>
                <c:pt idx="1282">
                  <c:v>0.56000000000000016</c:v>
                </c:pt>
                <c:pt idx="1283">
                  <c:v>0.61999999999999988</c:v>
                </c:pt>
                <c:pt idx="1284">
                  <c:v>0.39999999999999963</c:v>
                </c:pt>
                <c:pt idx="1285">
                  <c:v>0.53999999999999981</c:v>
                </c:pt>
                <c:pt idx="1286">
                  <c:v>0.51999999999999991</c:v>
                </c:pt>
                <c:pt idx="1287">
                  <c:v>0.93999999999999984</c:v>
                </c:pt>
                <c:pt idx="1288">
                  <c:v>0.71999999999999953</c:v>
                </c:pt>
                <c:pt idx="1289">
                  <c:v>0.66000000000000014</c:v>
                </c:pt>
                <c:pt idx="1290">
                  <c:v>0.5800000000000004</c:v>
                </c:pt>
                <c:pt idx="1291">
                  <c:v>0.94000000000000061</c:v>
                </c:pt>
                <c:pt idx="1292">
                  <c:v>1.0200000000000007</c:v>
                </c:pt>
                <c:pt idx="1293">
                  <c:v>0.94000000000000095</c:v>
                </c:pt>
                <c:pt idx="1294">
                  <c:v>0.80000000000000071</c:v>
                </c:pt>
                <c:pt idx="1295">
                  <c:v>0.64000000000000057</c:v>
                </c:pt>
                <c:pt idx="1296">
                  <c:v>0.32000000000000028</c:v>
                </c:pt>
                <c:pt idx="1297">
                  <c:v>0.2</c:v>
                </c:pt>
                <c:pt idx="1298">
                  <c:v>0.53999999999999948</c:v>
                </c:pt>
                <c:pt idx="1299">
                  <c:v>0.83999999999999952</c:v>
                </c:pt>
                <c:pt idx="1300">
                  <c:v>1.0199999999999991</c:v>
                </c:pt>
                <c:pt idx="1301">
                  <c:v>1.3799999999999994</c:v>
                </c:pt>
                <c:pt idx="1302">
                  <c:v>1.3199999999999992</c:v>
                </c:pt>
                <c:pt idx="1303">
                  <c:v>0.81999999999999962</c:v>
                </c:pt>
                <c:pt idx="1304">
                  <c:v>0.87999999999999934</c:v>
                </c:pt>
                <c:pt idx="1305">
                  <c:v>1.1799999999999997</c:v>
                </c:pt>
                <c:pt idx="1306">
                  <c:v>1.1799999999999997</c:v>
                </c:pt>
                <c:pt idx="1307">
                  <c:v>1.1000000000000001</c:v>
                </c:pt>
                <c:pt idx="1308">
                  <c:v>1.3599999999999999</c:v>
                </c:pt>
                <c:pt idx="1309">
                  <c:v>1.2399999999999995</c:v>
                </c:pt>
                <c:pt idx="1310">
                  <c:v>1.2399999999999995</c:v>
                </c:pt>
                <c:pt idx="1311">
                  <c:v>0.97999999999999976</c:v>
                </c:pt>
                <c:pt idx="1312">
                  <c:v>0.61999999999999988</c:v>
                </c:pt>
                <c:pt idx="1313">
                  <c:v>0.46000000000000013</c:v>
                </c:pt>
                <c:pt idx="1314">
                  <c:v>0.50000000000000067</c:v>
                </c:pt>
                <c:pt idx="1315">
                  <c:v>0.36000000000000087</c:v>
                </c:pt>
                <c:pt idx="1316">
                  <c:v>0.68000000000000083</c:v>
                </c:pt>
                <c:pt idx="1317">
                  <c:v>1.0200000000000007</c:v>
                </c:pt>
                <c:pt idx="1318">
                  <c:v>0.9200000000000006</c:v>
                </c:pt>
                <c:pt idx="1319">
                  <c:v>0.88000000000000045</c:v>
                </c:pt>
                <c:pt idx="1320">
                  <c:v>1.06</c:v>
                </c:pt>
                <c:pt idx="1321">
                  <c:v>0.6399999999999999</c:v>
                </c:pt>
                <c:pt idx="1322">
                  <c:v>0.39999999999999963</c:v>
                </c:pt>
                <c:pt idx="1323">
                  <c:v>0.53999999999999948</c:v>
                </c:pt>
                <c:pt idx="1324">
                  <c:v>0.69999999999999929</c:v>
                </c:pt>
                <c:pt idx="1325">
                  <c:v>0.13999999999999915</c:v>
                </c:pt>
                <c:pt idx="1326">
                  <c:v>0.17999999999999972</c:v>
                </c:pt>
                <c:pt idx="1327">
                  <c:v>0.4599999999999998</c:v>
                </c:pt>
                <c:pt idx="1328">
                  <c:v>1.02</c:v>
                </c:pt>
                <c:pt idx="1329">
                  <c:v>0.84000000000000019</c:v>
                </c:pt>
                <c:pt idx="1330">
                  <c:v>1.1800000000000004</c:v>
                </c:pt>
                <c:pt idx="1331">
                  <c:v>1.22</c:v>
                </c:pt>
                <c:pt idx="1332">
                  <c:v>1.2399999999999998</c:v>
                </c:pt>
                <c:pt idx="1333">
                  <c:v>0.77999999999999969</c:v>
                </c:pt>
                <c:pt idx="1334">
                  <c:v>0.67999999999999972</c:v>
                </c:pt>
                <c:pt idx="1335">
                  <c:v>0.75999999999999979</c:v>
                </c:pt>
                <c:pt idx="1336">
                  <c:v>0.36000000000000015</c:v>
                </c:pt>
                <c:pt idx="1337">
                  <c:v>0.26000000000000051</c:v>
                </c:pt>
                <c:pt idx="1338">
                  <c:v>0.40000000000000036</c:v>
                </c:pt>
                <c:pt idx="1339">
                  <c:v>0.76000000000000012</c:v>
                </c:pt>
                <c:pt idx="1340">
                  <c:v>0.6399999999999999</c:v>
                </c:pt>
                <c:pt idx="1341">
                  <c:v>0.9199999999999996</c:v>
                </c:pt>
                <c:pt idx="1342">
                  <c:v>0.89999999999999925</c:v>
                </c:pt>
                <c:pt idx="1343">
                  <c:v>1.1199999999999999</c:v>
                </c:pt>
                <c:pt idx="1344">
                  <c:v>0.96000000000000019</c:v>
                </c:pt>
                <c:pt idx="1345">
                  <c:v>1.0600000000000005</c:v>
                </c:pt>
                <c:pt idx="1346">
                  <c:v>1.6800000000000008</c:v>
                </c:pt>
                <c:pt idx="1347">
                  <c:v>1.620000000000001</c:v>
                </c:pt>
                <c:pt idx="1348">
                  <c:v>1.3400000000000005</c:v>
                </c:pt>
                <c:pt idx="1349">
                  <c:v>1.0800000000000005</c:v>
                </c:pt>
                <c:pt idx="1350">
                  <c:v>1.1400000000000001</c:v>
                </c:pt>
                <c:pt idx="1351">
                  <c:v>0.91999999999999993</c:v>
                </c:pt>
                <c:pt idx="1352">
                  <c:v>1.3</c:v>
                </c:pt>
                <c:pt idx="1353">
                  <c:v>1.08</c:v>
                </c:pt>
                <c:pt idx="1354">
                  <c:v>1.4</c:v>
                </c:pt>
                <c:pt idx="1355">
                  <c:v>1.4600000000000002</c:v>
                </c:pt>
                <c:pt idx="1356">
                  <c:v>1.5</c:v>
                </c:pt>
                <c:pt idx="1357">
                  <c:v>1.5799999999999994</c:v>
                </c:pt>
                <c:pt idx="1358">
                  <c:v>1.899999999999999</c:v>
                </c:pt>
                <c:pt idx="1359">
                  <c:v>1.7399999999999991</c:v>
                </c:pt>
                <c:pt idx="1360">
                  <c:v>0.93999999999999917</c:v>
                </c:pt>
                <c:pt idx="1361">
                  <c:v>0.59999999999999931</c:v>
                </c:pt>
                <c:pt idx="1362">
                  <c:v>0.33999999999999952</c:v>
                </c:pt>
                <c:pt idx="1363">
                  <c:v>8.0000000000000071E-2</c:v>
                </c:pt>
                <c:pt idx="1364">
                  <c:v>-1.9999999999999928E-2</c:v>
                </c:pt>
                <c:pt idx="1365">
                  <c:v>0.51999999999999991</c:v>
                </c:pt>
                <c:pt idx="1366">
                  <c:v>0.28000000000000008</c:v>
                </c:pt>
                <c:pt idx="1367">
                  <c:v>0.12000000000000029</c:v>
                </c:pt>
                <c:pt idx="1368">
                  <c:v>0.3</c:v>
                </c:pt>
                <c:pt idx="1369">
                  <c:v>0.51999999999999991</c:v>
                </c:pt>
                <c:pt idx="1370">
                  <c:v>0.56000000000000016</c:v>
                </c:pt>
                <c:pt idx="1371">
                  <c:v>0.82</c:v>
                </c:pt>
                <c:pt idx="1372">
                  <c:v>0.9</c:v>
                </c:pt>
                <c:pt idx="1373">
                  <c:v>0.91999999999999993</c:v>
                </c:pt>
                <c:pt idx="1374">
                  <c:v>1.1199999999999997</c:v>
                </c:pt>
                <c:pt idx="1375">
                  <c:v>1.2799999999999994</c:v>
                </c:pt>
                <c:pt idx="1376">
                  <c:v>1.4599999999999995</c:v>
                </c:pt>
                <c:pt idx="1377">
                  <c:v>1.4599999999999997</c:v>
                </c:pt>
                <c:pt idx="1378">
                  <c:v>1.36</c:v>
                </c:pt>
                <c:pt idx="1379">
                  <c:v>0.8600000000000001</c:v>
                </c:pt>
                <c:pt idx="1380">
                  <c:v>0.4</c:v>
                </c:pt>
                <c:pt idx="1381">
                  <c:v>0.13999999999999985</c:v>
                </c:pt>
                <c:pt idx="1382">
                  <c:v>0.13999999999999915</c:v>
                </c:pt>
                <c:pt idx="1383">
                  <c:v>0.31999999999999923</c:v>
                </c:pt>
                <c:pt idx="1384">
                  <c:v>0.7999999999999996</c:v>
                </c:pt>
                <c:pt idx="1385">
                  <c:v>1.3800000000000001</c:v>
                </c:pt>
                <c:pt idx="1386">
                  <c:v>1.3199999999999998</c:v>
                </c:pt>
                <c:pt idx="1387">
                  <c:v>1.2000000000000004</c:v>
                </c:pt>
                <c:pt idx="1388">
                  <c:v>1.4000000000000004</c:v>
                </c:pt>
                <c:pt idx="1389">
                  <c:v>1.1800000000000008</c:v>
                </c:pt>
                <c:pt idx="1390">
                  <c:v>0.7000000000000004</c:v>
                </c:pt>
                <c:pt idx="1391">
                  <c:v>1.1200000000000006</c:v>
                </c:pt>
                <c:pt idx="1392">
                  <c:v>0.98000000000000076</c:v>
                </c:pt>
                <c:pt idx="1393">
                  <c:v>0.84000000000000097</c:v>
                </c:pt>
                <c:pt idx="1394">
                  <c:v>0.60000000000000031</c:v>
                </c:pt>
                <c:pt idx="1395">
                  <c:v>0.7800000000000008</c:v>
                </c:pt>
                <c:pt idx="1396">
                  <c:v>0.7000000000000004</c:v>
                </c:pt>
                <c:pt idx="1397">
                  <c:v>0.90000000000000036</c:v>
                </c:pt>
                <c:pt idx="1398">
                  <c:v>1.0399999999999998</c:v>
                </c:pt>
                <c:pt idx="1399">
                  <c:v>1.1199999999999997</c:v>
                </c:pt>
                <c:pt idx="1400">
                  <c:v>1.2599999999999993</c:v>
                </c:pt>
                <c:pt idx="1401">
                  <c:v>1.1799999999999997</c:v>
                </c:pt>
                <c:pt idx="1402">
                  <c:v>1.0199999999999996</c:v>
                </c:pt>
                <c:pt idx="1403">
                  <c:v>0.9</c:v>
                </c:pt>
                <c:pt idx="1404">
                  <c:v>1.3399999999999999</c:v>
                </c:pt>
                <c:pt idx="1405">
                  <c:v>1.2599999999999993</c:v>
                </c:pt>
                <c:pt idx="1406">
                  <c:v>1.1199999999999997</c:v>
                </c:pt>
                <c:pt idx="1407">
                  <c:v>1.5799999999999996</c:v>
                </c:pt>
                <c:pt idx="1408">
                  <c:v>1.3399999999999992</c:v>
                </c:pt>
                <c:pt idx="1409">
                  <c:v>1.1399999999999999</c:v>
                </c:pt>
                <c:pt idx="1410">
                  <c:v>1.2200000000000002</c:v>
                </c:pt>
                <c:pt idx="1411">
                  <c:v>0.90000000000000069</c:v>
                </c:pt>
                <c:pt idx="1412">
                  <c:v>0.82000000000000095</c:v>
                </c:pt>
                <c:pt idx="1413">
                  <c:v>0.8400000000000013</c:v>
                </c:pt>
                <c:pt idx="1414">
                  <c:v>0.80000000000000138</c:v>
                </c:pt>
                <c:pt idx="1415">
                  <c:v>0.62000000000000099</c:v>
                </c:pt>
                <c:pt idx="1416">
                  <c:v>0.94000000000000061</c:v>
                </c:pt>
                <c:pt idx="1417">
                  <c:v>0.98000000000000009</c:v>
                </c:pt>
                <c:pt idx="1418">
                  <c:v>0.9399999999999995</c:v>
                </c:pt>
                <c:pt idx="1419">
                  <c:v>0.77999999999999936</c:v>
                </c:pt>
                <c:pt idx="1420">
                  <c:v>0.97999999999999932</c:v>
                </c:pt>
                <c:pt idx="1421">
                  <c:v>1.159999999999999</c:v>
                </c:pt>
                <c:pt idx="1422">
                  <c:v>0.93999999999999917</c:v>
                </c:pt>
                <c:pt idx="1423">
                  <c:v>0.6399999999999999</c:v>
                </c:pt>
                <c:pt idx="1424">
                  <c:v>0.9199999999999996</c:v>
                </c:pt>
                <c:pt idx="1425">
                  <c:v>0.83999999999999986</c:v>
                </c:pt>
                <c:pt idx="1426">
                  <c:v>0.82000000000000028</c:v>
                </c:pt>
                <c:pt idx="1427">
                  <c:v>1</c:v>
                </c:pt>
                <c:pt idx="1428">
                  <c:v>1.0199999999999996</c:v>
                </c:pt>
                <c:pt idx="1429">
                  <c:v>1.1599999999999995</c:v>
                </c:pt>
                <c:pt idx="1430">
                  <c:v>0.85999999999999943</c:v>
                </c:pt>
                <c:pt idx="1431">
                  <c:v>0.7399999999999991</c:v>
                </c:pt>
                <c:pt idx="1432">
                  <c:v>0.79999999999999927</c:v>
                </c:pt>
                <c:pt idx="1433">
                  <c:v>0.99999999999999933</c:v>
                </c:pt>
                <c:pt idx="1434">
                  <c:v>0.55999999999999939</c:v>
                </c:pt>
                <c:pt idx="1435">
                  <c:v>0.87999999999999901</c:v>
                </c:pt>
                <c:pt idx="1436">
                  <c:v>0.93999999999999917</c:v>
                </c:pt>
                <c:pt idx="1437">
                  <c:v>0.33999999999999914</c:v>
                </c:pt>
                <c:pt idx="1438">
                  <c:v>0.6399999999999999</c:v>
                </c:pt>
                <c:pt idx="1439">
                  <c:v>0.9</c:v>
                </c:pt>
                <c:pt idx="1440">
                  <c:v>0.7600000000000009</c:v>
                </c:pt>
                <c:pt idx="1441">
                  <c:v>0.72000000000000097</c:v>
                </c:pt>
                <c:pt idx="1442">
                  <c:v>0.84000000000000052</c:v>
                </c:pt>
                <c:pt idx="1443">
                  <c:v>0.82</c:v>
                </c:pt>
                <c:pt idx="1444">
                  <c:v>0.64000000000000024</c:v>
                </c:pt>
                <c:pt idx="1445">
                  <c:v>0.87999999999999934</c:v>
                </c:pt>
                <c:pt idx="1446">
                  <c:v>0.75999999999999912</c:v>
                </c:pt>
                <c:pt idx="1447">
                  <c:v>0.95999999999999974</c:v>
                </c:pt>
                <c:pt idx="1448">
                  <c:v>0.55999999999999939</c:v>
                </c:pt>
                <c:pt idx="1449">
                  <c:v>0.55999999999999939</c:v>
                </c:pt>
                <c:pt idx="1450">
                  <c:v>0.43999999999999984</c:v>
                </c:pt>
                <c:pt idx="1451">
                  <c:v>0.5800000000000004</c:v>
                </c:pt>
                <c:pt idx="1452">
                  <c:v>0.60000000000000075</c:v>
                </c:pt>
                <c:pt idx="1453">
                  <c:v>0.78000000000000114</c:v>
                </c:pt>
                <c:pt idx="1454">
                  <c:v>0.90000000000000069</c:v>
                </c:pt>
                <c:pt idx="1455">
                  <c:v>1.0200000000000009</c:v>
                </c:pt>
                <c:pt idx="1456">
                  <c:v>0.88000000000000045</c:v>
                </c:pt>
                <c:pt idx="1457">
                  <c:v>1.1000000000000001</c:v>
                </c:pt>
                <c:pt idx="1458">
                  <c:v>0.87999999999999967</c:v>
                </c:pt>
                <c:pt idx="1459">
                  <c:v>0.57999999999999974</c:v>
                </c:pt>
                <c:pt idx="1460">
                  <c:v>0.75999999999999945</c:v>
                </c:pt>
                <c:pt idx="1461">
                  <c:v>0.69999999999999929</c:v>
                </c:pt>
                <c:pt idx="1462">
                  <c:v>0.53999999999999915</c:v>
                </c:pt>
                <c:pt idx="1463">
                  <c:v>0.71999999999999953</c:v>
                </c:pt>
                <c:pt idx="1464">
                  <c:v>1.1399999999999999</c:v>
                </c:pt>
                <c:pt idx="1465">
                  <c:v>0.7</c:v>
                </c:pt>
                <c:pt idx="1466">
                  <c:v>1.0200000000000002</c:v>
                </c:pt>
                <c:pt idx="1467">
                  <c:v>0.96000000000000019</c:v>
                </c:pt>
                <c:pt idx="1468">
                  <c:v>1.1200000000000003</c:v>
                </c:pt>
                <c:pt idx="1469">
                  <c:v>0.94000000000000061</c:v>
                </c:pt>
                <c:pt idx="1470">
                  <c:v>1.0600000000000009</c:v>
                </c:pt>
                <c:pt idx="1471">
                  <c:v>1.120000000000001</c:v>
                </c:pt>
                <c:pt idx="1472">
                  <c:v>0.84000000000000052</c:v>
                </c:pt>
                <c:pt idx="1473">
                  <c:v>0.5800000000000004</c:v>
                </c:pt>
                <c:pt idx="1474">
                  <c:v>0.38000000000000045</c:v>
                </c:pt>
                <c:pt idx="1475">
                  <c:v>0.68000000000000038</c:v>
                </c:pt>
                <c:pt idx="1476">
                  <c:v>0.24000000000000057</c:v>
                </c:pt>
                <c:pt idx="1477">
                  <c:v>0.44000000000000128</c:v>
                </c:pt>
                <c:pt idx="1478">
                  <c:v>0.64000000000000123</c:v>
                </c:pt>
                <c:pt idx="1479">
                  <c:v>1.0600000000000009</c:v>
                </c:pt>
                <c:pt idx="1480">
                  <c:v>0.68000000000000038</c:v>
                </c:pt>
                <c:pt idx="1481">
                  <c:v>1.0800000000000005</c:v>
                </c:pt>
                <c:pt idx="1482">
                  <c:v>1.1600000000000008</c:v>
                </c:pt>
                <c:pt idx="1483">
                  <c:v>1.0600000000000009</c:v>
                </c:pt>
                <c:pt idx="1484">
                  <c:v>0.58000000000000118</c:v>
                </c:pt>
                <c:pt idx="1485">
                  <c:v>0.78000000000000114</c:v>
                </c:pt>
                <c:pt idx="1486">
                  <c:v>0.7000000000000014</c:v>
                </c:pt>
                <c:pt idx="1487">
                  <c:v>0.68000000000000116</c:v>
                </c:pt>
                <c:pt idx="1488">
                  <c:v>0.48000000000000115</c:v>
                </c:pt>
                <c:pt idx="1489">
                  <c:v>1.180000000000001</c:v>
                </c:pt>
                <c:pt idx="1490">
                  <c:v>1.1000000000000008</c:v>
                </c:pt>
                <c:pt idx="1491">
                  <c:v>0.7</c:v>
                </c:pt>
                <c:pt idx="1492">
                  <c:v>0.53999999999999981</c:v>
                </c:pt>
                <c:pt idx="1493">
                  <c:v>0.61999999999999955</c:v>
                </c:pt>
                <c:pt idx="1494">
                  <c:v>0.19999999999999929</c:v>
                </c:pt>
                <c:pt idx="1495">
                  <c:v>0.13999999999999985</c:v>
                </c:pt>
                <c:pt idx="1496">
                  <c:v>0.17999999999999972</c:v>
                </c:pt>
                <c:pt idx="1497">
                  <c:v>0.3999999999999993</c:v>
                </c:pt>
                <c:pt idx="1498">
                  <c:v>0.85999999999999943</c:v>
                </c:pt>
                <c:pt idx="1499">
                  <c:v>1.0199999999999996</c:v>
                </c:pt>
                <c:pt idx="1500">
                  <c:v>1.0599999999999994</c:v>
                </c:pt>
                <c:pt idx="1501">
                  <c:v>1.1799999999999997</c:v>
                </c:pt>
                <c:pt idx="1502">
                  <c:v>0.93999999999999984</c:v>
                </c:pt>
                <c:pt idx="1503">
                  <c:v>1.0199999999999996</c:v>
                </c:pt>
                <c:pt idx="1504">
                  <c:v>1.0799999999999996</c:v>
                </c:pt>
                <c:pt idx="1505">
                  <c:v>0.96000000000000019</c:v>
                </c:pt>
                <c:pt idx="1506">
                  <c:v>1.1000000000000001</c:v>
                </c:pt>
                <c:pt idx="1507">
                  <c:v>1.3200000000000003</c:v>
                </c:pt>
                <c:pt idx="1508">
                  <c:v>1.3600000000000008</c:v>
                </c:pt>
                <c:pt idx="1509">
                  <c:v>1.2400000000000007</c:v>
                </c:pt>
                <c:pt idx="1510">
                  <c:v>1.3800000000000003</c:v>
                </c:pt>
                <c:pt idx="1511">
                  <c:v>1.620000000000001</c:v>
                </c:pt>
                <c:pt idx="1512">
                  <c:v>1.6400000000000006</c:v>
                </c:pt>
                <c:pt idx="1513">
                  <c:v>1.4000000000000008</c:v>
                </c:pt>
                <c:pt idx="1514">
                  <c:v>1.120000000000001</c:v>
                </c:pt>
                <c:pt idx="1515">
                  <c:v>1.3400000000000005</c:v>
                </c:pt>
                <c:pt idx="1516">
                  <c:v>1</c:v>
                </c:pt>
                <c:pt idx="1517">
                  <c:v>0.8</c:v>
                </c:pt>
                <c:pt idx="1518">
                  <c:v>0.57999999999999974</c:v>
                </c:pt>
                <c:pt idx="1519">
                  <c:v>0.71999999999999953</c:v>
                </c:pt>
                <c:pt idx="1520">
                  <c:v>0.45999999999999941</c:v>
                </c:pt>
                <c:pt idx="1521">
                  <c:v>0.67999999999999972</c:v>
                </c:pt>
                <c:pt idx="1522">
                  <c:v>0.77999999999999969</c:v>
                </c:pt>
                <c:pt idx="1523">
                  <c:v>0.9</c:v>
                </c:pt>
                <c:pt idx="1524">
                  <c:v>0.82000000000000028</c:v>
                </c:pt>
                <c:pt idx="1525">
                  <c:v>1.0800000000000005</c:v>
                </c:pt>
                <c:pt idx="1526">
                  <c:v>1.0399999999999998</c:v>
                </c:pt>
                <c:pt idx="1527">
                  <c:v>1.4</c:v>
                </c:pt>
                <c:pt idx="1528">
                  <c:v>1.2399999999999998</c:v>
                </c:pt>
                <c:pt idx="1529">
                  <c:v>1.2199999999999995</c:v>
                </c:pt>
                <c:pt idx="1530">
                  <c:v>0.95999999999999941</c:v>
                </c:pt>
                <c:pt idx="1531">
                  <c:v>0.8600000000000001</c:v>
                </c:pt>
                <c:pt idx="1532">
                  <c:v>0.5800000000000004</c:v>
                </c:pt>
                <c:pt idx="1533">
                  <c:v>0.72000000000000031</c:v>
                </c:pt>
                <c:pt idx="1534">
                  <c:v>0.70000000000000073</c:v>
                </c:pt>
                <c:pt idx="1535">
                  <c:v>0.80000000000000071</c:v>
                </c:pt>
                <c:pt idx="1536">
                  <c:v>0.84000000000000052</c:v>
                </c:pt>
                <c:pt idx="1537">
                  <c:v>0.93999999999999984</c:v>
                </c:pt>
                <c:pt idx="1538">
                  <c:v>0.9</c:v>
                </c:pt>
                <c:pt idx="1539">
                  <c:v>1.2199999999999995</c:v>
                </c:pt>
                <c:pt idx="1540">
                  <c:v>1.1199999999999997</c:v>
                </c:pt>
                <c:pt idx="1541">
                  <c:v>1.0799999999999996</c:v>
                </c:pt>
                <c:pt idx="1542">
                  <c:v>1</c:v>
                </c:pt>
                <c:pt idx="1543">
                  <c:v>0.77999999999999969</c:v>
                </c:pt>
                <c:pt idx="1544">
                  <c:v>0.37999999999999973</c:v>
                </c:pt>
                <c:pt idx="1545">
                  <c:v>0.4</c:v>
                </c:pt>
                <c:pt idx="1546">
                  <c:v>0.37999999999999973</c:v>
                </c:pt>
                <c:pt idx="1547">
                  <c:v>0.43999999999999984</c:v>
                </c:pt>
                <c:pt idx="1548">
                  <c:v>0.73999999999999988</c:v>
                </c:pt>
                <c:pt idx="1549">
                  <c:v>0.69999999999999929</c:v>
                </c:pt>
                <c:pt idx="1550">
                  <c:v>0.55999999999999939</c:v>
                </c:pt>
                <c:pt idx="1551">
                  <c:v>1.079999999999999</c:v>
                </c:pt>
                <c:pt idx="1552">
                  <c:v>1.1199999999999997</c:v>
                </c:pt>
                <c:pt idx="1553">
                  <c:v>1.1999999999999993</c:v>
                </c:pt>
                <c:pt idx="1554">
                  <c:v>1.4</c:v>
                </c:pt>
                <c:pt idx="1555">
                  <c:v>1.44</c:v>
                </c:pt>
                <c:pt idx="1556">
                  <c:v>0.93999999999999984</c:v>
                </c:pt>
                <c:pt idx="1557">
                  <c:v>0.95999999999999941</c:v>
                </c:pt>
                <c:pt idx="1558">
                  <c:v>0.87999999999999967</c:v>
                </c:pt>
                <c:pt idx="1559">
                  <c:v>0.7399999999999991</c:v>
                </c:pt>
                <c:pt idx="1560">
                  <c:v>1.1399999999999992</c:v>
                </c:pt>
                <c:pt idx="1561">
                  <c:v>1.2199999999999995</c:v>
                </c:pt>
                <c:pt idx="1562">
                  <c:v>0.97999999999999898</c:v>
                </c:pt>
                <c:pt idx="1563">
                  <c:v>0.77999999999999969</c:v>
                </c:pt>
                <c:pt idx="1564">
                  <c:v>1.1600000000000001</c:v>
                </c:pt>
                <c:pt idx="1565">
                  <c:v>1.0399999999999998</c:v>
                </c:pt>
                <c:pt idx="1566">
                  <c:v>1.1999999999999993</c:v>
                </c:pt>
                <c:pt idx="1567">
                  <c:v>1.4</c:v>
                </c:pt>
                <c:pt idx="1568">
                  <c:v>1.6799999999999997</c:v>
                </c:pt>
                <c:pt idx="1569">
                  <c:v>1.5199999999999996</c:v>
                </c:pt>
                <c:pt idx="1570">
                  <c:v>1.6200000000000003</c:v>
                </c:pt>
                <c:pt idx="1571">
                  <c:v>1.5800000000000005</c:v>
                </c:pt>
                <c:pt idx="1572">
                  <c:v>1.7200000000000002</c:v>
                </c:pt>
                <c:pt idx="1573">
                  <c:v>1.6200000000000003</c:v>
                </c:pt>
                <c:pt idx="1574">
                  <c:v>1.64</c:v>
                </c:pt>
                <c:pt idx="1575">
                  <c:v>1.3599999999999994</c:v>
                </c:pt>
                <c:pt idx="1576">
                  <c:v>1.1799999999999997</c:v>
                </c:pt>
                <c:pt idx="1577">
                  <c:v>1.0599999999999994</c:v>
                </c:pt>
                <c:pt idx="1578">
                  <c:v>0.83999999999999919</c:v>
                </c:pt>
                <c:pt idx="1579">
                  <c:v>1.2600000000000002</c:v>
                </c:pt>
                <c:pt idx="1580">
                  <c:v>0.93999999999999984</c:v>
                </c:pt>
                <c:pt idx="1581">
                  <c:v>1.1000000000000001</c:v>
                </c:pt>
                <c:pt idx="1582">
                  <c:v>1.2600000000000002</c:v>
                </c:pt>
                <c:pt idx="1583">
                  <c:v>1.3199999999999996</c:v>
                </c:pt>
                <c:pt idx="1584">
                  <c:v>0.51999999999999891</c:v>
                </c:pt>
                <c:pt idx="1585">
                  <c:v>0.9199999999999996</c:v>
                </c:pt>
                <c:pt idx="1586">
                  <c:v>1.0799999999999996</c:v>
                </c:pt>
                <c:pt idx="1587">
                  <c:v>0.81999999999999962</c:v>
                </c:pt>
                <c:pt idx="1588">
                  <c:v>0.68000000000000038</c:v>
                </c:pt>
                <c:pt idx="1589">
                  <c:v>1.1800000000000004</c:v>
                </c:pt>
                <c:pt idx="1590">
                  <c:v>1.1199999999999997</c:v>
                </c:pt>
                <c:pt idx="1591">
                  <c:v>0.93999999999999917</c:v>
                </c:pt>
                <c:pt idx="1592">
                  <c:v>0.87999999999999901</c:v>
                </c:pt>
                <c:pt idx="1593">
                  <c:v>1.2399999999999984</c:v>
                </c:pt>
                <c:pt idx="1594">
                  <c:v>1.1399999999999983</c:v>
                </c:pt>
                <c:pt idx="1595">
                  <c:v>1.2799999999999989</c:v>
                </c:pt>
                <c:pt idx="1596">
                  <c:v>1.1999999999999993</c:v>
                </c:pt>
                <c:pt idx="1597">
                  <c:v>1.1599999999999995</c:v>
                </c:pt>
                <c:pt idx="1598">
                  <c:v>1</c:v>
                </c:pt>
                <c:pt idx="1599">
                  <c:v>1.0200000000000002</c:v>
                </c:pt>
                <c:pt idx="1600">
                  <c:v>0.56000000000000016</c:v>
                </c:pt>
                <c:pt idx="1601">
                  <c:v>0.36000000000000015</c:v>
                </c:pt>
                <c:pt idx="1602">
                  <c:v>0.8</c:v>
                </c:pt>
                <c:pt idx="1603">
                  <c:v>0.9199999999999996</c:v>
                </c:pt>
                <c:pt idx="1604">
                  <c:v>0.61999999999999955</c:v>
                </c:pt>
                <c:pt idx="1605">
                  <c:v>0.71999999999999953</c:v>
                </c:pt>
                <c:pt idx="1606">
                  <c:v>0.95999999999999941</c:v>
                </c:pt>
                <c:pt idx="1607">
                  <c:v>0.61999999999999955</c:v>
                </c:pt>
                <c:pt idx="1608">
                  <c:v>0.31999999999999956</c:v>
                </c:pt>
                <c:pt idx="1609">
                  <c:v>0.49999999999999928</c:v>
                </c:pt>
                <c:pt idx="1610">
                  <c:v>0.67999999999999972</c:v>
                </c:pt>
                <c:pt idx="1611">
                  <c:v>0.7</c:v>
                </c:pt>
                <c:pt idx="1612">
                  <c:v>0.72000000000000031</c:v>
                </c:pt>
                <c:pt idx="1613">
                  <c:v>1.3000000000000007</c:v>
                </c:pt>
                <c:pt idx="1614">
                  <c:v>1.3600000000000008</c:v>
                </c:pt>
                <c:pt idx="1615">
                  <c:v>1.4000000000000008</c:v>
                </c:pt>
                <c:pt idx="1616">
                  <c:v>1.56</c:v>
                </c:pt>
                <c:pt idx="1617">
                  <c:v>1.7200000000000011</c:v>
                </c:pt>
                <c:pt idx="1618">
                  <c:v>1.4600000000000002</c:v>
                </c:pt>
                <c:pt idx="1619">
                  <c:v>1.3999999999999992</c:v>
                </c:pt>
                <c:pt idx="1620">
                  <c:v>1.879999999999999</c:v>
                </c:pt>
                <c:pt idx="1621">
                  <c:v>1.6199999999999988</c:v>
                </c:pt>
                <c:pt idx="1622">
                  <c:v>1.6999999999999986</c:v>
                </c:pt>
                <c:pt idx="1623">
                  <c:v>1.6399999999999992</c:v>
                </c:pt>
                <c:pt idx="1624">
                  <c:v>1.7200000000000002</c:v>
                </c:pt>
                <c:pt idx="1625">
                  <c:v>0.88000000000000111</c:v>
                </c:pt>
                <c:pt idx="1626">
                  <c:v>0.94000000000000195</c:v>
                </c:pt>
                <c:pt idx="1627">
                  <c:v>0.90000000000000147</c:v>
                </c:pt>
                <c:pt idx="1628">
                  <c:v>0.88000000000000111</c:v>
                </c:pt>
                <c:pt idx="1629">
                  <c:v>0.90000000000000147</c:v>
                </c:pt>
                <c:pt idx="1630">
                  <c:v>0.92000000000000026</c:v>
                </c:pt>
                <c:pt idx="1631">
                  <c:v>0.72000000000000031</c:v>
                </c:pt>
                <c:pt idx="1632">
                  <c:v>0.52000000000000024</c:v>
                </c:pt>
                <c:pt idx="1633">
                  <c:v>0.64000000000000057</c:v>
                </c:pt>
                <c:pt idx="1634">
                  <c:v>0.67999999999999972</c:v>
                </c:pt>
                <c:pt idx="1635">
                  <c:v>1.0599999999999994</c:v>
                </c:pt>
                <c:pt idx="1636">
                  <c:v>1.1599999999999979</c:v>
                </c:pt>
                <c:pt idx="1637">
                  <c:v>1.2999999999999972</c:v>
                </c:pt>
                <c:pt idx="1638">
                  <c:v>1.2999999999999972</c:v>
                </c:pt>
                <c:pt idx="1639">
                  <c:v>1.1199999999999974</c:v>
                </c:pt>
                <c:pt idx="1640">
                  <c:v>0.71999999999999886</c:v>
                </c:pt>
                <c:pt idx="1641">
                  <c:v>0.72000000000000031</c:v>
                </c:pt>
                <c:pt idx="1642">
                  <c:v>0.52000000000000168</c:v>
                </c:pt>
                <c:pt idx="1643">
                  <c:v>0.24000000000000199</c:v>
                </c:pt>
                <c:pt idx="1644">
                  <c:v>0.16000000000000228</c:v>
                </c:pt>
                <c:pt idx="1645">
                  <c:v>0.36000000000000087</c:v>
                </c:pt>
                <c:pt idx="1646">
                  <c:v>0.4799999999999997</c:v>
                </c:pt>
                <c:pt idx="1647">
                  <c:v>0.45999999999999802</c:v>
                </c:pt>
                <c:pt idx="1648">
                  <c:v>0.65999999999999803</c:v>
                </c:pt>
                <c:pt idx="1649">
                  <c:v>0.83999999999999775</c:v>
                </c:pt>
                <c:pt idx="1650">
                  <c:v>1.1999999999999986</c:v>
                </c:pt>
                <c:pt idx="1651">
                  <c:v>1.3999999999999986</c:v>
                </c:pt>
                <c:pt idx="1652">
                  <c:v>1.3399999999999992</c:v>
                </c:pt>
                <c:pt idx="1653">
                  <c:v>1.4999999999999993</c:v>
                </c:pt>
                <c:pt idx="1654">
                  <c:v>1.379999999999999</c:v>
                </c:pt>
                <c:pt idx="1655">
                  <c:v>1.1799999999999984</c:v>
                </c:pt>
                <c:pt idx="1656">
                  <c:v>0.71999999999999886</c:v>
                </c:pt>
                <c:pt idx="1657">
                  <c:v>0.71999999999999886</c:v>
                </c:pt>
                <c:pt idx="1658">
                  <c:v>0.37999999999999828</c:v>
                </c:pt>
                <c:pt idx="1659">
                  <c:v>-2.0000000000001704E-2</c:v>
                </c:pt>
                <c:pt idx="1660">
                  <c:v>-2.0000000000000996E-2</c:v>
                </c:pt>
                <c:pt idx="1661">
                  <c:v>0.19999999999999929</c:v>
                </c:pt>
                <c:pt idx="1662">
                  <c:v>0.1</c:v>
                </c:pt>
                <c:pt idx="1663">
                  <c:v>0.14000000000000057</c:v>
                </c:pt>
                <c:pt idx="1664">
                  <c:v>0.30000000000000071</c:v>
                </c:pt>
                <c:pt idx="1665">
                  <c:v>0.22000000000000028</c:v>
                </c:pt>
                <c:pt idx="1666">
                  <c:v>0.28000000000000042</c:v>
                </c:pt>
                <c:pt idx="1667">
                  <c:v>0.54000000000000059</c:v>
                </c:pt>
                <c:pt idx="1668">
                  <c:v>0.66000000000000014</c:v>
                </c:pt>
                <c:pt idx="1669">
                  <c:v>0.76000000000000012</c:v>
                </c:pt>
                <c:pt idx="1670">
                  <c:v>0.9</c:v>
                </c:pt>
                <c:pt idx="1671">
                  <c:v>0.7</c:v>
                </c:pt>
                <c:pt idx="1672">
                  <c:v>0.57999999999999974</c:v>
                </c:pt>
                <c:pt idx="1673">
                  <c:v>0.95999999999999941</c:v>
                </c:pt>
                <c:pt idx="1674">
                  <c:v>1.1000000000000001</c:v>
                </c:pt>
                <c:pt idx="1675">
                  <c:v>1.36</c:v>
                </c:pt>
                <c:pt idx="1676">
                  <c:v>1.6</c:v>
                </c:pt>
                <c:pt idx="1677">
                  <c:v>2.06</c:v>
                </c:pt>
                <c:pt idx="1678">
                  <c:v>1.6400000000000006</c:v>
                </c:pt>
                <c:pt idx="1679">
                  <c:v>1.8399999999999999</c:v>
                </c:pt>
                <c:pt idx="1680">
                  <c:v>1.4</c:v>
                </c:pt>
                <c:pt idx="1681">
                  <c:v>1.4200000000000004</c:v>
                </c:pt>
                <c:pt idx="1682">
                  <c:v>0.97999999999999976</c:v>
                </c:pt>
                <c:pt idx="1683">
                  <c:v>1.1199999999999997</c:v>
                </c:pt>
                <c:pt idx="1684">
                  <c:v>0.93999999999999984</c:v>
                </c:pt>
                <c:pt idx="1685">
                  <c:v>1.1399999999999999</c:v>
                </c:pt>
                <c:pt idx="1686">
                  <c:v>0.99999999999999933</c:v>
                </c:pt>
                <c:pt idx="1687">
                  <c:v>1.0399999999999998</c:v>
                </c:pt>
                <c:pt idx="1688">
                  <c:v>1.06</c:v>
                </c:pt>
                <c:pt idx="1689">
                  <c:v>1.4</c:v>
                </c:pt>
                <c:pt idx="1690">
                  <c:v>1.5200000000000002</c:v>
                </c:pt>
                <c:pt idx="1691">
                  <c:v>1.2000000000000006</c:v>
                </c:pt>
                <c:pt idx="1692">
                  <c:v>1.2400000000000007</c:v>
                </c:pt>
                <c:pt idx="1693">
                  <c:v>0.82000000000000028</c:v>
                </c:pt>
                <c:pt idx="1694">
                  <c:v>0.61999999999999955</c:v>
                </c:pt>
                <c:pt idx="1695">
                  <c:v>0.53999999999999915</c:v>
                </c:pt>
                <c:pt idx="1696">
                  <c:v>1.0199999999999982</c:v>
                </c:pt>
                <c:pt idx="1697">
                  <c:v>0.73999999999999844</c:v>
                </c:pt>
                <c:pt idx="1698">
                  <c:v>0.89999999999999791</c:v>
                </c:pt>
                <c:pt idx="1699">
                  <c:v>1.1199999999999997</c:v>
                </c:pt>
                <c:pt idx="1700">
                  <c:v>0.67999999999999972</c:v>
                </c:pt>
                <c:pt idx="1701">
                  <c:v>0.42000000000000026</c:v>
                </c:pt>
                <c:pt idx="1702">
                  <c:v>0.64000000000000057</c:v>
                </c:pt>
                <c:pt idx="1703">
                  <c:v>0.62000000000000166</c:v>
                </c:pt>
                <c:pt idx="1704">
                  <c:v>0.3</c:v>
                </c:pt>
                <c:pt idx="1705">
                  <c:v>0.77999999999999969</c:v>
                </c:pt>
                <c:pt idx="1706">
                  <c:v>1.3800000000000003</c:v>
                </c:pt>
                <c:pt idx="1707">
                  <c:v>1.1600000000000001</c:v>
                </c:pt>
                <c:pt idx="1708">
                  <c:v>0.9</c:v>
                </c:pt>
                <c:pt idx="1709">
                  <c:v>0.82000000000000095</c:v>
                </c:pt>
                <c:pt idx="1710">
                  <c:v>0.3400000000000013</c:v>
                </c:pt>
                <c:pt idx="1711">
                  <c:v>-0.49999999999999928</c:v>
                </c:pt>
                <c:pt idx="1712">
                  <c:v>-0.49999999999999928</c:v>
                </c:pt>
                <c:pt idx="1713">
                  <c:v>-0.23999999999999985</c:v>
                </c:pt>
                <c:pt idx="1714">
                  <c:v>-0.18000000000000044</c:v>
                </c:pt>
                <c:pt idx="1715">
                  <c:v>-0.36000000000000015</c:v>
                </c:pt>
                <c:pt idx="1716">
                  <c:v>-0.3</c:v>
                </c:pt>
                <c:pt idx="1717">
                  <c:v>-6.0000000000000851E-2</c:v>
                </c:pt>
                <c:pt idx="1718">
                  <c:v>-0.14000000000000057</c:v>
                </c:pt>
                <c:pt idx="1719">
                  <c:v>-0.14000000000000057</c:v>
                </c:pt>
                <c:pt idx="1720">
                  <c:v>0.43999999999999917</c:v>
                </c:pt>
                <c:pt idx="1721">
                  <c:v>0.79999999999999927</c:v>
                </c:pt>
                <c:pt idx="1722">
                  <c:v>0.76000000000000012</c:v>
                </c:pt>
                <c:pt idx="1723">
                  <c:v>0.96000000000000019</c:v>
                </c:pt>
                <c:pt idx="1724">
                  <c:v>1.1600000000000001</c:v>
                </c:pt>
                <c:pt idx="1725">
                  <c:v>1.2</c:v>
                </c:pt>
                <c:pt idx="1726">
                  <c:v>1.2200000000000002</c:v>
                </c:pt>
                <c:pt idx="1727">
                  <c:v>1.2600000000000002</c:v>
                </c:pt>
                <c:pt idx="1728">
                  <c:v>1.2200000000000002</c:v>
                </c:pt>
                <c:pt idx="1729">
                  <c:v>0.98000000000000043</c:v>
                </c:pt>
                <c:pt idx="1730">
                  <c:v>0.46000000000000085</c:v>
                </c:pt>
                <c:pt idx="1731">
                  <c:v>0.24000000000000057</c:v>
                </c:pt>
                <c:pt idx="1732">
                  <c:v>6.0000000000000143E-2</c:v>
                </c:pt>
                <c:pt idx="1733">
                  <c:v>-6.0000000000000143E-2</c:v>
                </c:pt>
                <c:pt idx="1734">
                  <c:v>0.37999999999999973</c:v>
                </c:pt>
                <c:pt idx="1735">
                  <c:v>0.97999999999999976</c:v>
                </c:pt>
                <c:pt idx="1736">
                  <c:v>0.81999999999999962</c:v>
                </c:pt>
                <c:pt idx="1737">
                  <c:v>1.0799999999999996</c:v>
                </c:pt>
                <c:pt idx="1738">
                  <c:v>1.1399999999999999</c:v>
                </c:pt>
                <c:pt idx="1739">
                  <c:v>0.92000000000000026</c:v>
                </c:pt>
                <c:pt idx="1740">
                  <c:v>0.4799999999999997</c:v>
                </c:pt>
                <c:pt idx="1741">
                  <c:v>0.83999999999999986</c:v>
                </c:pt>
                <c:pt idx="1742">
                  <c:v>0.6399999999999999</c:v>
                </c:pt>
                <c:pt idx="1743">
                  <c:v>0.83999999999999986</c:v>
                </c:pt>
                <c:pt idx="1744">
                  <c:v>0.6399999999999999</c:v>
                </c:pt>
                <c:pt idx="1745">
                  <c:v>0.68000000000000038</c:v>
                </c:pt>
                <c:pt idx="1746">
                  <c:v>0.66000000000000014</c:v>
                </c:pt>
                <c:pt idx="1747">
                  <c:v>1.44</c:v>
                </c:pt>
                <c:pt idx="1748">
                  <c:v>1.56</c:v>
                </c:pt>
                <c:pt idx="1749">
                  <c:v>1.5400000000000005</c:v>
                </c:pt>
                <c:pt idx="1750">
                  <c:v>2.8600000000000003</c:v>
                </c:pt>
                <c:pt idx="1751">
                  <c:v>2.9200000000000004</c:v>
                </c:pt>
                <c:pt idx="1752">
                  <c:v>0.16000000000000014</c:v>
                </c:pt>
                <c:pt idx="1753">
                  <c:v>-0.5600000000000005</c:v>
                </c:pt>
                <c:pt idx="1754">
                  <c:v>-0.50000000000000067</c:v>
                </c:pt>
                <c:pt idx="1755">
                  <c:v>-1.3000000000000007</c:v>
                </c:pt>
                <c:pt idx="1756">
                  <c:v>-1.1400000000000006</c:v>
                </c:pt>
                <c:pt idx="1757">
                  <c:v>1.1200000000000003</c:v>
                </c:pt>
                <c:pt idx="1758">
                  <c:v>1.4400000000000008</c:v>
                </c:pt>
                <c:pt idx="1759">
                  <c:v>1.180000000000001</c:v>
                </c:pt>
                <c:pt idx="1760">
                  <c:v>0.80000000000000071</c:v>
                </c:pt>
                <c:pt idx="1761">
                  <c:v>0.64000000000000057</c:v>
                </c:pt>
                <c:pt idx="1762">
                  <c:v>0.76000000000000012</c:v>
                </c:pt>
                <c:pt idx="1763">
                  <c:v>0.79999999999999927</c:v>
                </c:pt>
                <c:pt idx="1764">
                  <c:v>0.77999999999999903</c:v>
                </c:pt>
                <c:pt idx="1765">
                  <c:v>0.71999999999999953</c:v>
                </c:pt>
                <c:pt idx="1766">
                  <c:v>0.59999999999999931</c:v>
                </c:pt>
                <c:pt idx="1767">
                  <c:v>0.19999999999999929</c:v>
                </c:pt>
                <c:pt idx="1768">
                  <c:v>0.5</c:v>
                </c:pt>
                <c:pt idx="1769">
                  <c:v>0.72000000000000031</c:v>
                </c:pt>
                <c:pt idx="1770">
                  <c:v>0.8600000000000001</c:v>
                </c:pt>
                <c:pt idx="1771">
                  <c:v>0.5800000000000004</c:v>
                </c:pt>
                <c:pt idx="1772">
                  <c:v>0.54000000000000059</c:v>
                </c:pt>
                <c:pt idx="1773">
                  <c:v>0.48000000000000043</c:v>
                </c:pt>
                <c:pt idx="1774">
                  <c:v>0.62000000000000033</c:v>
                </c:pt>
                <c:pt idx="1775">
                  <c:v>0.82000000000000028</c:v>
                </c:pt>
                <c:pt idx="1776">
                  <c:v>1.1200000000000003</c:v>
                </c:pt>
                <c:pt idx="1777">
                  <c:v>1.2200000000000002</c:v>
                </c:pt>
                <c:pt idx="1778">
                  <c:v>1</c:v>
                </c:pt>
                <c:pt idx="1779">
                  <c:v>1.1799999999999997</c:v>
                </c:pt>
                <c:pt idx="1780">
                  <c:v>0.8</c:v>
                </c:pt>
                <c:pt idx="1781">
                  <c:v>0.78000000000000047</c:v>
                </c:pt>
                <c:pt idx="1782">
                  <c:v>1.1200000000000003</c:v>
                </c:pt>
                <c:pt idx="1783">
                  <c:v>1.5000000000000007</c:v>
                </c:pt>
                <c:pt idx="1784">
                  <c:v>1.4800000000000004</c:v>
                </c:pt>
                <c:pt idx="1785">
                  <c:v>1.4000000000000008</c:v>
                </c:pt>
                <c:pt idx="1786">
                  <c:v>1.2600000000000009</c:v>
                </c:pt>
                <c:pt idx="1787">
                  <c:v>0.94000000000000061</c:v>
                </c:pt>
                <c:pt idx="1788">
                  <c:v>0.7600000000000009</c:v>
                </c:pt>
                <c:pt idx="1789">
                  <c:v>0.56000000000000161</c:v>
                </c:pt>
                <c:pt idx="1790">
                  <c:v>0.72000000000000097</c:v>
                </c:pt>
                <c:pt idx="1791">
                  <c:v>0.72000000000000031</c:v>
                </c:pt>
                <c:pt idx="1792">
                  <c:v>1.0000000000000007</c:v>
                </c:pt>
                <c:pt idx="1793">
                  <c:v>1.1600000000000001</c:v>
                </c:pt>
                <c:pt idx="1794">
                  <c:v>1.4799999999999998</c:v>
                </c:pt>
                <c:pt idx="1795">
                  <c:v>1.3800000000000003</c:v>
                </c:pt>
                <c:pt idx="1796">
                  <c:v>1.56</c:v>
                </c:pt>
                <c:pt idx="1797">
                  <c:v>1.2799999999999998</c:v>
                </c:pt>
                <c:pt idx="1798">
                  <c:v>1.0799999999999996</c:v>
                </c:pt>
                <c:pt idx="1799">
                  <c:v>0.45999999999999941</c:v>
                </c:pt>
                <c:pt idx="1800">
                  <c:v>0.37999999999999901</c:v>
                </c:pt>
                <c:pt idx="1801">
                  <c:v>0.21999999999999958</c:v>
                </c:pt>
                <c:pt idx="1802">
                  <c:v>0.31999999999999956</c:v>
                </c:pt>
                <c:pt idx="1803">
                  <c:v>0.23999999999999985</c:v>
                </c:pt>
                <c:pt idx="1804">
                  <c:v>0.67999999999999972</c:v>
                </c:pt>
                <c:pt idx="1805">
                  <c:v>0.9199999999999996</c:v>
                </c:pt>
                <c:pt idx="1806">
                  <c:v>1.3199999999999996</c:v>
                </c:pt>
                <c:pt idx="1807">
                  <c:v>1.1600000000000001</c:v>
                </c:pt>
                <c:pt idx="1808">
                  <c:v>1.0399999999999998</c:v>
                </c:pt>
                <c:pt idx="1809">
                  <c:v>1</c:v>
                </c:pt>
                <c:pt idx="1810">
                  <c:v>1.1199999999999997</c:v>
                </c:pt>
                <c:pt idx="1811">
                  <c:v>0.77999999999999969</c:v>
                </c:pt>
                <c:pt idx="1812">
                  <c:v>1.0199999999999996</c:v>
                </c:pt>
                <c:pt idx="1813">
                  <c:v>1.2999999999999996</c:v>
                </c:pt>
                <c:pt idx="1814">
                  <c:v>0.94000000000000017</c:v>
                </c:pt>
                <c:pt idx="1815">
                  <c:v>0.96000000000000052</c:v>
                </c:pt>
                <c:pt idx="1816">
                  <c:v>0.96000000000000052</c:v>
                </c:pt>
                <c:pt idx="1817">
                  <c:v>0.66000000000000048</c:v>
                </c:pt>
                <c:pt idx="1818">
                  <c:v>0.80000000000000071</c:v>
                </c:pt>
                <c:pt idx="1819">
                  <c:v>0.66000000000000014</c:v>
                </c:pt>
                <c:pt idx="1820">
                  <c:v>0.42000000000000026</c:v>
                </c:pt>
                <c:pt idx="1821">
                  <c:v>0.76000000000000012</c:v>
                </c:pt>
                <c:pt idx="1822">
                  <c:v>1.0000000000000004</c:v>
                </c:pt>
                <c:pt idx="1823">
                  <c:v>0.69999999999999962</c:v>
                </c:pt>
                <c:pt idx="1824">
                  <c:v>1.1199999999999999</c:v>
                </c:pt>
                <c:pt idx="1825">
                  <c:v>1.1400000000000001</c:v>
                </c:pt>
                <c:pt idx="1826">
                  <c:v>0.72000000000000031</c:v>
                </c:pt>
                <c:pt idx="1827">
                  <c:v>0.18000000000000008</c:v>
                </c:pt>
                <c:pt idx="1828">
                  <c:v>0.38000000000000078</c:v>
                </c:pt>
                <c:pt idx="1829">
                  <c:v>0.32000000000000101</c:v>
                </c:pt>
                <c:pt idx="1830">
                  <c:v>0.48000000000000043</c:v>
                </c:pt>
                <c:pt idx="1831">
                  <c:v>0.46000000000000052</c:v>
                </c:pt>
                <c:pt idx="1832">
                  <c:v>0.60000000000000031</c:v>
                </c:pt>
                <c:pt idx="1833">
                  <c:v>0.28000000000000008</c:v>
                </c:pt>
                <c:pt idx="1834">
                  <c:v>0.3</c:v>
                </c:pt>
                <c:pt idx="1835">
                  <c:v>0.1</c:v>
                </c:pt>
                <c:pt idx="1836">
                  <c:v>0.17999999999999972</c:v>
                </c:pt>
                <c:pt idx="1837">
                  <c:v>0.74000000000000021</c:v>
                </c:pt>
                <c:pt idx="1838">
                  <c:v>0.82</c:v>
                </c:pt>
                <c:pt idx="1839">
                  <c:v>0.73999999999999955</c:v>
                </c:pt>
                <c:pt idx="1840">
                  <c:v>0.17999999999999935</c:v>
                </c:pt>
                <c:pt idx="1841">
                  <c:v>-0.24000000000000093</c:v>
                </c:pt>
                <c:pt idx="1842">
                  <c:v>-0.28000000000000114</c:v>
                </c:pt>
                <c:pt idx="1843">
                  <c:v>-0.42000000000000065</c:v>
                </c:pt>
                <c:pt idx="1844">
                  <c:v>-0.66000000000000048</c:v>
                </c:pt>
                <c:pt idx="1845">
                  <c:v>-0.54000000000000026</c:v>
                </c:pt>
                <c:pt idx="1846">
                  <c:v>0.13999999999999985</c:v>
                </c:pt>
                <c:pt idx="1847">
                  <c:v>-6.0000000000000497E-2</c:v>
                </c:pt>
                <c:pt idx="1848">
                  <c:v>-0.12000000000000063</c:v>
                </c:pt>
                <c:pt idx="1849">
                  <c:v>-0.14000000000000057</c:v>
                </c:pt>
                <c:pt idx="1850">
                  <c:v>5.999999999999979E-2</c:v>
                </c:pt>
                <c:pt idx="1851">
                  <c:v>-0.28000000000000008</c:v>
                </c:pt>
                <c:pt idx="1852">
                  <c:v>-0.31999999999999956</c:v>
                </c:pt>
                <c:pt idx="1853">
                  <c:v>-0.11999999999999958</c:v>
                </c:pt>
                <c:pt idx="1854">
                  <c:v>0.18000000000000044</c:v>
                </c:pt>
                <c:pt idx="1855">
                  <c:v>4.0000000000000216E-2</c:v>
                </c:pt>
                <c:pt idx="1856">
                  <c:v>0.22000000000000028</c:v>
                </c:pt>
                <c:pt idx="1857">
                  <c:v>0.51999999999999991</c:v>
                </c:pt>
                <c:pt idx="1858">
                  <c:v>0.59999999999999964</c:v>
                </c:pt>
                <c:pt idx="1859">
                  <c:v>0.51999999999999991</c:v>
                </c:pt>
                <c:pt idx="1860">
                  <c:v>0.55999999999999983</c:v>
                </c:pt>
                <c:pt idx="1861">
                  <c:v>0.69999999999999962</c:v>
                </c:pt>
                <c:pt idx="1862">
                  <c:v>0.4599999999999998</c:v>
                </c:pt>
                <c:pt idx="1863">
                  <c:v>0.23999999999999985</c:v>
                </c:pt>
                <c:pt idx="1864">
                  <c:v>7.999999999999971E-2</c:v>
                </c:pt>
                <c:pt idx="1865">
                  <c:v>0.33999999999999986</c:v>
                </c:pt>
                <c:pt idx="1866">
                  <c:v>0.28000000000000008</c:v>
                </c:pt>
                <c:pt idx="1867">
                  <c:v>0.34000000000000019</c:v>
                </c:pt>
                <c:pt idx="1868">
                  <c:v>0.24000000000000021</c:v>
                </c:pt>
                <c:pt idx="1869">
                  <c:v>0.41999999999999993</c:v>
                </c:pt>
                <c:pt idx="1870">
                  <c:v>0.25999999999999979</c:v>
                </c:pt>
                <c:pt idx="1871">
                  <c:v>0.27999999999999969</c:v>
                </c:pt>
                <c:pt idx="1872">
                  <c:v>0.25999999999999945</c:v>
                </c:pt>
                <c:pt idx="1873">
                  <c:v>0.59999999999999931</c:v>
                </c:pt>
                <c:pt idx="1874">
                  <c:v>0.25999999999999945</c:v>
                </c:pt>
                <c:pt idx="1875">
                  <c:v>0.61999999999999988</c:v>
                </c:pt>
                <c:pt idx="1876">
                  <c:v>0.60000000000000031</c:v>
                </c:pt>
                <c:pt idx="1877">
                  <c:v>0.44000000000000056</c:v>
                </c:pt>
                <c:pt idx="1878">
                  <c:v>0.2800000000000008</c:v>
                </c:pt>
                <c:pt idx="1879">
                  <c:v>0.86000000000000087</c:v>
                </c:pt>
                <c:pt idx="1880">
                  <c:v>0.72000000000000064</c:v>
                </c:pt>
                <c:pt idx="1881">
                  <c:v>0.22000000000000028</c:v>
                </c:pt>
                <c:pt idx="1882">
                  <c:v>0</c:v>
                </c:pt>
                <c:pt idx="1883">
                  <c:v>8.0000000000000432E-2</c:v>
                </c:pt>
                <c:pt idx="1884">
                  <c:v>-0.21999999999999958</c:v>
                </c:pt>
                <c:pt idx="1885">
                  <c:v>-0.27999999999999969</c:v>
                </c:pt>
                <c:pt idx="1886">
                  <c:v>0.18000000000000008</c:v>
                </c:pt>
                <c:pt idx="1887">
                  <c:v>0.5</c:v>
                </c:pt>
                <c:pt idx="1888">
                  <c:v>0.23999999999999949</c:v>
                </c:pt>
                <c:pt idx="1889">
                  <c:v>3.9999999999999501E-2</c:v>
                </c:pt>
                <c:pt idx="1890">
                  <c:v>0.13999999999999951</c:v>
                </c:pt>
                <c:pt idx="1891">
                  <c:v>-0.20000000000000034</c:v>
                </c:pt>
                <c:pt idx="1892">
                  <c:v>0.13999999999999985</c:v>
                </c:pt>
                <c:pt idx="1893">
                  <c:v>0.56000000000000016</c:v>
                </c:pt>
                <c:pt idx="1894">
                  <c:v>0.76000000000000012</c:v>
                </c:pt>
                <c:pt idx="1895">
                  <c:v>0.24000000000000021</c:v>
                </c:pt>
                <c:pt idx="1896">
                  <c:v>0.14000000000000021</c:v>
                </c:pt>
                <c:pt idx="1897">
                  <c:v>-0.31999999999999995</c:v>
                </c:pt>
                <c:pt idx="1898">
                  <c:v>-0.46000000000000052</c:v>
                </c:pt>
                <c:pt idx="1899">
                  <c:v>-0.48000000000000076</c:v>
                </c:pt>
                <c:pt idx="1900">
                  <c:v>5.9999999999999075E-2</c:v>
                </c:pt>
                <c:pt idx="1901">
                  <c:v>0.49999999999999895</c:v>
                </c:pt>
                <c:pt idx="1902">
                  <c:v>0.71999999999999886</c:v>
                </c:pt>
                <c:pt idx="1903">
                  <c:v>0.81999999999999962</c:v>
                </c:pt>
                <c:pt idx="1904">
                  <c:v>1.0199999999999996</c:v>
                </c:pt>
                <c:pt idx="1905">
                  <c:v>0.97999999999999932</c:v>
                </c:pt>
                <c:pt idx="1906">
                  <c:v>0.69999999999999929</c:v>
                </c:pt>
                <c:pt idx="1907">
                  <c:v>0.29999999999999966</c:v>
                </c:pt>
                <c:pt idx="1908">
                  <c:v>0.35999999999999976</c:v>
                </c:pt>
                <c:pt idx="1909">
                  <c:v>0.5</c:v>
                </c:pt>
                <c:pt idx="1910">
                  <c:v>0.76000000000000012</c:v>
                </c:pt>
                <c:pt idx="1911">
                  <c:v>1.0800000000000005</c:v>
                </c:pt>
                <c:pt idx="1912">
                  <c:v>1.48</c:v>
                </c:pt>
                <c:pt idx="1913">
                  <c:v>1.1599999999999997</c:v>
                </c:pt>
                <c:pt idx="1914">
                  <c:v>0.8600000000000001</c:v>
                </c:pt>
                <c:pt idx="1915">
                  <c:v>0.72000000000000031</c:v>
                </c:pt>
                <c:pt idx="1916">
                  <c:v>0.21999999999999992</c:v>
                </c:pt>
                <c:pt idx="1917">
                  <c:v>0.26000000000000012</c:v>
                </c:pt>
                <c:pt idx="1918">
                  <c:v>0.54000000000000026</c:v>
                </c:pt>
                <c:pt idx="1919">
                  <c:v>0.73999999999999988</c:v>
                </c:pt>
                <c:pt idx="1920">
                  <c:v>0.51999999999999957</c:v>
                </c:pt>
                <c:pt idx="1921">
                  <c:v>0.61999999999999988</c:v>
                </c:pt>
                <c:pt idx="1922">
                  <c:v>0.25999999999999979</c:v>
                </c:pt>
                <c:pt idx="1923">
                  <c:v>0.23999999999999916</c:v>
                </c:pt>
                <c:pt idx="1924">
                  <c:v>0.25999999999999907</c:v>
                </c:pt>
                <c:pt idx="1925">
                  <c:v>0.19999999999999965</c:v>
                </c:pt>
                <c:pt idx="1926">
                  <c:v>0.43999999999999917</c:v>
                </c:pt>
                <c:pt idx="1927">
                  <c:v>0.35999999999999871</c:v>
                </c:pt>
                <c:pt idx="1928">
                  <c:v>9.9999999999999284E-2</c:v>
                </c:pt>
                <c:pt idx="1929">
                  <c:v>-0.26000000000000084</c:v>
                </c:pt>
                <c:pt idx="1930">
                  <c:v>-0.38000000000000111</c:v>
                </c:pt>
                <c:pt idx="1931">
                  <c:v>-0.60000000000000075</c:v>
                </c:pt>
                <c:pt idx="1932">
                  <c:v>-0.38000000000000006</c:v>
                </c:pt>
                <c:pt idx="1933">
                  <c:v>-0.1600000000000005</c:v>
                </c:pt>
                <c:pt idx="1934">
                  <c:v>0.23999999999999949</c:v>
                </c:pt>
                <c:pt idx="1935">
                  <c:v>0.35999999999999976</c:v>
                </c:pt>
                <c:pt idx="1936">
                  <c:v>0.58000000000000007</c:v>
                </c:pt>
                <c:pt idx="1937">
                  <c:v>0.46000000000000013</c:v>
                </c:pt>
                <c:pt idx="1938">
                  <c:v>0.44000000000000056</c:v>
                </c:pt>
                <c:pt idx="1939">
                  <c:v>-1.9999999999999574E-2</c:v>
                </c:pt>
                <c:pt idx="1940">
                  <c:v>2.0000000000000285E-2</c:v>
                </c:pt>
                <c:pt idx="1941">
                  <c:v>-3.9999999999999855E-2</c:v>
                </c:pt>
                <c:pt idx="1942">
                  <c:v>0.11999999999999958</c:v>
                </c:pt>
                <c:pt idx="1943">
                  <c:v>0.95999999999999941</c:v>
                </c:pt>
                <c:pt idx="1944">
                  <c:v>2</c:v>
                </c:pt>
                <c:pt idx="1945">
                  <c:v>2.3600000000000003</c:v>
                </c:pt>
                <c:pt idx="1946">
                  <c:v>3.06</c:v>
                </c:pt>
                <c:pt idx="1947">
                  <c:v>2.9800000000000004</c:v>
                </c:pt>
                <c:pt idx="1948">
                  <c:v>0.7</c:v>
                </c:pt>
                <c:pt idx="1949">
                  <c:v>1.9999999999999574E-2</c:v>
                </c:pt>
                <c:pt idx="1950">
                  <c:v>-0.24000000000000057</c:v>
                </c:pt>
                <c:pt idx="1951">
                  <c:v>-0.52000000000000068</c:v>
                </c:pt>
                <c:pt idx="1952">
                  <c:v>-0.10000000000000071</c:v>
                </c:pt>
                <c:pt idx="1953">
                  <c:v>1.5399999999999998</c:v>
                </c:pt>
                <c:pt idx="1954">
                  <c:v>1.7799999999999998</c:v>
                </c:pt>
                <c:pt idx="1955">
                  <c:v>1.9399999999999991</c:v>
                </c:pt>
                <c:pt idx="1956">
                  <c:v>1.879999999999999</c:v>
                </c:pt>
                <c:pt idx="1957">
                  <c:v>1.4999999999999989</c:v>
                </c:pt>
                <c:pt idx="1958">
                  <c:v>1.2599999999999991</c:v>
                </c:pt>
                <c:pt idx="1959">
                  <c:v>1.0399999999999996</c:v>
                </c:pt>
                <c:pt idx="1960">
                  <c:v>0.95999999999999974</c:v>
                </c:pt>
                <c:pt idx="1961">
                  <c:v>0.89999999999999925</c:v>
                </c:pt>
                <c:pt idx="1962">
                  <c:v>0.71999999999999953</c:v>
                </c:pt>
                <c:pt idx="1963">
                  <c:v>0.65999999999999948</c:v>
                </c:pt>
                <c:pt idx="1964">
                  <c:v>0.51999999999999891</c:v>
                </c:pt>
                <c:pt idx="1965">
                  <c:v>0.87999999999999901</c:v>
                </c:pt>
                <c:pt idx="1966">
                  <c:v>0.93999999999999917</c:v>
                </c:pt>
                <c:pt idx="1967">
                  <c:v>1.079999999999999</c:v>
                </c:pt>
                <c:pt idx="1968">
                  <c:v>0.93999999999999839</c:v>
                </c:pt>
                <c:pt idx="1969">
                  <c:v>0.97999999999999898</c:v>
                </c:pt>
                <c:pt idx="1970">
                  <c:v>0.6599999999999987</c:v>
                </c:pt>
                <c:pt idx="1971">
                  <c:v>0.23999999999999916</c:v>
                </c:pt>
                <c:pt idx="1972">
                  <c:v>0.81999999999999884</c:v>
                </c:pt>
                <c:pt idx="1973">
                  <c:v>0.45999999999999874</c:v>
                </c:pt>
                <c:pt idx="1974">
                  <c:v>0.37999999999999828</c:v>
                </c:pt>
                <c:pt idx="1975">
                  <c:v>0.11999999999999886</c:v>
                </c:pt>
                <c:pt idx="1976">
                  <c:v>0.19999999999999929</c:v>
                </c:pt>
                <c:pt idx="1977">
                  <c:v>-0.37999999999999973</c:v>
                </c:pt>
                <c:pt idx="1978">
                  <c:v>6.0000000000000851E-2</c:v>
                </c:pt>
                <c:pt idx="1979">
                  <c:v>-3.999999999999844E-2</c:v>
                </c:pt>
                <c:pt idx="1980">
                  <c:v>0.32000000000000173</c:v>
                </c:pt>
                <c:pt idx="1981">
                  <c:v>0.16000000000000086</c:v>
                </c:pt>
                <c:pt idx="1982">
                  <c:v>0.32000000000000028</c:v>
                </c:pt>
                <c:pt idx="1983">
                  <c:v>0.6</c:v>
                </c:pt>
                <c:pt idx="1984">
                  <c:v>0.75999999999999945</c:v>
                </c:pt>
                <c:pt idx="1985">
                  <c:v>0.6599999999999987</c:v>
                </c:pt>
                <c:pt idx="1986">
                  <c:v>1.1199999999999997</c:v>
                </c:pt>
                <c:pt idx="1987">
                  <c:v>1.1599999999999995</c:v>
                </c:pt>
                <c:pt idx="1988">
                  <c:v>1.0399999999999998</c:v>
                </c:pt>
                <c:pt idx="1989">
                  <c:v>1.2200000000000002</c:v>
                </c:pt>
                <c:pt idx="1990">
                  <c:v>1.3000000000000007</c:v>
                </c:pt>
                <c:pt idx="1991">
                  <c:v>0.96000000000000019</c:v>
                </c:pt>
                <c:pt idx="1992">
                  <c:v>0.76000000000000012</c:v>
                </c:pt>
                <c:pt idx="1993">
                  <c:v>0.67999999999999972</c:v>
                </c:pt>
                <c:pt idx="1994">
                  <c:v>0.3999999999999993</c:v>
                </c:pt>
                <c:pt idx="1995">
                  <c:v>0.39999999999999858</c:v>
                </c:pt>
                <c:pt idx="1996">
                  <c:v>0.6599999999999987</c:v>
                </c:pt>
                <c:pt idx="1997">
                  <c:v>0.61999999999999889</c:v>
                </c:pt>
                <c:pt idx="1998">
                  <c:v>0.69999999999999929</c:v>
                </c:pt>
                <c:pt idx="1999">
                  <c:v>0.75999999999999945</c:v>
                </c:pt>
                <c:pt idx="2000">
                  <c:v>0.38000000000000045</c:v>
                </c:pt>
                <c:pt idx="2001">
                  <c:v>7.1054273576010023E-16</c:v>
                </c:pt>
                <c:pt idx="2002">
                  <c:v>8.000000000000114E-2</c:v>
                </c:pt>
                <c:pt idx="2003">
                  <c:v>-0.17999999999999899</c:v>
                </c:pt>
                <c:pt idx="2004">
                  <c:v>-0.17999999999999899</c:v>
                </c:pt>
                <c:pt idx="2005">
                  <c:v>4.000000000000057E-2</c:v>
                </c:pt>
                <c:pt idx="2006">
                  <c:v>0.22000000000000028</c:v>
                </c:pt>
                <c:pt idx="2007">
                  <c:v>0.49999999999999928</c:v>
                </c:pt>
                <c:pt idx="2008">
                  <c:v>0.43999999999999917</c:v>
                </c:pt>
                <c:pt idx="2009">
                  <c:v>9.9999999999999284E-2</c:v>
                </c:pt>
                <c:pt idx="2010">
                  <c:v>-0.12000000000000029</c:v>
                </c:pt>
                <c:pt idx="2011">
                  <c:v>0.17999999999999972</c:v>
                </c:pt>
                <c:pt idx="2012">
                  <c:v>-0.4</c:v>
                </c:pt>
                <c:pt idx="2013">
                  <c:v>-0.35999999999999943</c:v>
                </c:pt>
                <c:pt idx="2014">
                  <c:v>-0.27999999999999903</c:v>
                </c:pt>
                <c:pt idx="2015">
                  <c:v>-1.9999999999999574E-2</c:v>
                </c:pt>
                <c:pt idx="2016">
                  <c:v>-0.19999999999999929</c:v>
                </c:pt>
                <c:pt idx="2017">
                  <c:v>0.36000000000000087</c:v>
                </c:pt>
                <c:pt idx="2018">
                  <c:v>0.64000000000000057</c:v>
                </c:pt>
                <c:pt idx="2019">
                  <c:v>1.1799999999999997</c:v>
                </c:pt>
                <c:pt idx="2020">
                  <c:v>1.3199999999999996</c:v>
                </c:pt>
                <c:pt idx="2021">
                  <c:v>1.1999999999999993</c:v>
                </c:pt>
                <c:pt idx="2022">
                  <c:v>1.0399999999999991</c:v>
                </c:pt>
                <c:pt idx="2023">
                  <c:v>0.61999999999999889</c:v>
                </c:pt>
                <c:pt idx="2024">
                  <c:v>0.37999999999999973</c:v>
                </c:pt>
                <c:pt idx="2025">
                  <c:v>0.3</c:v>
                </c:pt>
                <c:pt idx="2026">
                  <c:v>0.3</c:v>
                </c:pt>
                <c:pt idx="2027">
                  <c:v>0.13999999999999985</c:v>
                </c:pt>
                <c:pt idx="2028">
                  <c:v>0.43999999999999984</c:v>
                </c:pt>
                <c:pt idx="2029">
                  <c:v>0.4199999999999996</c:v>
                </c:pt>
                <c:pt idx="2030">
                  <c:v>7.9999999999999002E-2</c:v>
                </c:pt>
                <c:pt idx="2031">
                  <c:v>-0.20000000000000143</c:v>
                </c:pt>
                <c:pt idx="2032">
                  <c:v>-0.10000000000000071</c:v>
                </c:pt>
                <c:pt idx="2033">
                  <c:v>-2.0000000000000996E-2</c:v>
                </c:pt>
                <c:pt idx="2034">
                  <c:v>0.13999999999999843</c:v>
                </c:pt>
                <c:pt idx="2035">
                  <c:v>0.49999999999999928</c:v>
                </c:pt>
                <c:pt idx="2036">
                  <c:v>0.9</c:v>
                </c:pt>
                <c:pt idx="2037">
                  <c:v>0.85999999999999943</c:v>
                </c:pt>
                <c:pt idx="2038">
                  <c:v>0.45999999999999941</c:v>
                </c:pt>
                <c:pt idx="2039">
                  <c:v>0.17999999999999972</c:v>
                </c:pt>
                <c:pt idx="2040">
                  <c:v>-0.26000000000000012</c:v>
                </c:pt>
                <c:pt idx="2041">
                  <c:v>-0.54000000000000059</c:v>
                </c:pt>
                <c:pt idx="2042">
                  <c:v>-0.80000000000000071</c:v>
                </c:pt>
                <c:pt idx="2043">
                  <c:v>-0.48000000000000043</c:v>
                </c:pt>
                <c:pt idx="2044">
                  <c:v>-0.21999999999999992</c:v>
                </c:pt>
                <c:pt idx="2045">
                  <c:v>0.18000000000000008</c:v>
                </c:pt>
                <c:pt idx="2046">
                  <c:v>0.28000000000000042</c:v>
                </c:pt>
                <c:pt idx="2047">
                  <c:v>0.30000000000000071</c:v>
                </c:pt>
                <c:pt idx="2048">
                  <c:v>0.24000000000000127</c:v>
                </c:pt>
                <c:pt idx="2049">
                  <c:v>-9.9999999999998937E-2</c:v>
                </c:pt>
                <c:pt idx="2050">
                  <c:v>3.5527136788005011E-16</c:v>
                </c:pt>
                <c:pt idx="2051">
                  <c:v>-0.13999999999999985</c:v>
                </c:pt>
                <c:pt idx="2052">
                  <c:v>-1.9999999999999574E-2</c:v>
                </c:pt>
                <c:pt idx="2053">
                  <c:v>-0.11999999999999993</c:v>
                </c:pt>
                <c:pt idx="2054">
                  <c:v>-8.0000000000000071E-2</c:v>
                </c:pt>
                <c:pt idx="2055">
                  <c:v>4.0000000000000216E-2</c:v>
                </c:pt>
                <c:pt idx="2056">
                  <c:v>0.28000000000000042</c:v>
                </c:pt>
                <c:pt idx="2057">
                  <c:v>0.4</c:v>
                </c:pt>
                <c:pt idx="2058">
                  <c:v>0.53999999999999981</c:v>
                </c:pt>
                <c:pt idx="2059">
                  <c:v>0.7</c:v>
                </c:pt>
                <c:pt idx="2060">
                  <c:v>0.23999999999999985</c:v>
                </c:pt>
                <c:pt idx="2061">
                  <c:v>0.4399999999999995</c:v>
                </c:pt>
                <c:pt idx="2062">
                  <c:v>0.25999999999999979</c:v>
                </c:pt>
                <c:pt idx="2063">
                  <c:v>0.35999999999999976</c:v>
                </c:pt>
                <c:pt idx="2064">
                  <c:v>0.43999999999999984</c:v>
                </c:pt>
                <c:pt idx="2065">
                  <c:v>0.54000000000000026</c:v>
                </c:pt>
                <c:pt idx="2066">
                  <c:v>0.24000000000000021</c:v>
                </c:pt>
                <c:pt idx="2067">
                  <c:v>0.4</c:v>
                </c:pt>
                <c:pt idx="2068">
                  <c:v>0.24000000000000021</c:v>
                </c:pt>
                <c:pt idx="2069">
                  <c:v>-0.13999999999999985</c:v>
                </c:pt>
                <c:pt idx="2070">
                  <c:v>1.9999999999999928E-2</c:v>
                </c:pt>
                <c:pt idx="2071">
                  <c:v>0.23999999999999985</c:v>
                </c:pt>
                <c:pt idx="2072">
                  <c:v>0.16000000000000014</c:v>
                </c:pt>
                <c:pt idx="2073">
                  <c:v>0.4</c:v>
                </c:pt>
                <c:pt idx="2074">
                  <c:v>0.65999999999999981</c:v>
                </c:pt>
                <c:pt idx="2075">
                  <c:v>0.5</c:v>
                </c:pt>
                <c:pt idx="2076">
                  <c:v>0.22000000000000028</c:v>
                </c:pt>
                <c:pt idx="2077">
                  <c:v>0.50000000000000033</c:v>
                </c:pt>
                <c:pt idx="2078">
                  <c:v>0.16000000000000014</c:v>
                </c:pt>
                <c:pt idx="2079">
                  <c:v>0.3</c:v>
                </c:pt>
                <c:pt idx="2080">
                  <c:v>0.41999999999999993</c:v>
                </c:pt>
                <c:pt idx="2081">
                  <c:v>0.4799999999999997</c:v>
                </c:pt>
                <c:pt idx="2082">
                  <c:v>0.29999999999999966</c:v>
                </c:pt>
                <c:pt idx="2083">
                  <c:v>0.38000000000000006</c:v>
                </c:pt>
                <c:pt idx="2084">
                  <c:v>-7.999999999999971E-2</c:v>
                </c:pt>
                <c:pt idx="2085">
                  <c:v>-0.33999999999999986</c:v>
                </c:pt>
                <c:pt idx="2086">
                  <c:v>-0.35999999999999976</c:v>
                </c:pt>
                <c:pt idx="2087">
                  <c:v>-5.999999999999979E-2</c:v>
                </c:pt>
                <c:pt idx="2088">
                  <c:v>6.0000000000000143E-2</c:v>
                </c:pt>
                <c:pt idx="2089">
                  <c:v>0.36000000000000015</c:v>
                </c:pt>
                <c:pt idx="2090">
                  <c:v>0.6399999999999999</c:v>
                </c:pt>
                <c:pt idx="2091">
                  <c:v>0.57999999999999974</c:v>
                </c:pt>
                <c:pt idx="2092">
                  <c:v>0.17999999999999972</c:v>
                </c:pt>
                <c:pt idx="2093">
                  <c:v>9.9999999999999645E-2</c:v>
                </c:pt>
                <c:pt idx="2094">
                  <c:v>9.9999999999999645E-2</c:v>
                </c:pt>
                <c:pt idx="2095">
                  <c:v>-3.9999999999999855E-2</c:v>
                </c:pt>
                <c:pt idx="2096">
                  <c:v>0.20000000000000034</c:v>
                </c:pt>
                <c:pt idx="2097">
                  <c:v>0.44000000000000056</c:v>
                </c:pt>
                <c:pt idx="2098">
                  <c:v>0.80000000000000071</c:v>
                </c:pt>
                <c:pt idx="2099">
                  <c:v>1.1200000000000006</c:v>
                </c:pt>
                <c:pt idx="2100">
                  <c:v>1.4200000000000004</c:v>
                </c:pt>
                <c:pt idx="2101">
                  <c:v>0.94000000000000017</c:v>
                </c:pt>
                <c:pt idx="2102">
                  <c:v>1.0400000000000003</c:v>
                </c:pt>
                <c:pt idx="2103">
                  <c:v>0.64000000000000024</c:v>
                </c:pt>
                <c:pt idx="2104">
                  <c:v>0.36000000000000015</c:v>
                </c:pt>
                <c:pt idx="2105">
                  <c:v>0.12000000000000029</c:v>
                </c:pt>
                <c:pt idx="2106">
                  <c:v>0.34000000000000019</c:v>
                </c:pt>
                <c:pt idx="2107">
                  <c:v>-1.9999999999999928E-2</c:v>
                </c:pt>
                <c:pt idx="2108">
                  <c:v>0.23999999999999985</c:v>
                </c:pt>
                <c:pt idx="2109">
                  <c:v>0.2</c:v>
                </c:pt>
                <c:pt idx="2110">
                  <c:v>0.12000000000000029</c:v>
                </c:pt>
                <c:pt idx="2111">
                  <c:v>0.20000000000000034</c:v>
                </c:pt>
                <c:pt idx="2112">
                  <c:v>0.30000000000000038</c:v>
                </c:pt>
                <c:pt idx="2113">
                  <c:v>0.30000000000000038</c:v>
                </c:pt>
                <c:pt idx="2114">
                  <c:v>0.24000000000000057</c:v>
                </c:pt>
                <c:pt idx="2115">
                  <c:v>0.3</c:v>
                </c:pt>
                <c:pt idx="2116">
                  <c:v>0.1</c:v>
                </c:pt>
                <c:pt idx="2117">
                  <c:v>0.17999999999999972</c:v>
                </c:pt>
                <c:pt idx="2118">
                  <c:v>-3.5527136788005011E-16</c:v>
                </c:pt>
                <c:pt idx="2119">
                  <c:v>0.13999999999999951</c:v>
                </c:pt>
                <c:pt idx="2120">
                  <c:v>0.15999999999999978</c:v>
                </c:pt>
                <c:pt idx="2121">
                  <c:v>0.66000000000000014</c:v>
                </c:pt>
                <c:pt idx="2122">
                  <c:v>0.66000000000000048</c:v>
                </c:pt>
                <c:pt idx="2123">
                  <c:v>0.90000000000000069</c:v>
                </c:pt>
                <c:pt idx="2124">
                  <c:v>0.84000000000000052</c:v>
                </c:pt>
                <c:pt idx="2125">
                  <c:v>0.82000000000000062</c:v>
                </c:pt>
                <c:pt idx="2126">
                  <c:v>0.34000000000000019</c:v>
                </c:pt>
                <c:pt idx="2127">
                  <c:v>0.5</c:v>
                </c:pt>
                <c:pt idx="2128">
                  <c:v>0.37999999999999973</c:v>
                </c:pt>
                <c:pt idx="2129">
                  <c:v>0.75999999999999979</c:v>
                </c:pt>
                <c:pt idx="2130">
                  <c:v>0.59999999999999964</c:v>
                </c:pt>
                <c:pt idx="2131">
                  <c:v>0.95999999999999941</c:v>
                </c:pt>
                <c:pt idx="2132">
                  <c:v>0.59999999999999964</c:v>
                </c:pt>
                <c:pt idx="2133">
                  <c:v>0.7</c:v>
                </c:pt>
                <c:pt idx="2134">
                  <c:v>0.23999999999999985</c:v>
                </c:pt>
                <c:pt idx="2135">
                  <c:v>0.21999999999999958</c:v>
                </c:pt>
                <c:pt idx="2136">
                  <c:v>0.17999999999999972</c:v>
                </c:pt>
                <c:pt idx="2137">
                  <c:v>0.71999999999999953</c:v>
                </c:pt>
                <c:pt idx="2138">
                  <c:v>0.81999999999999917</c:v>
                </c:pt>
                <c:pt idx="2139">
                  <c:v>1.9599999999999991</c:v>
                </c:pt>
                <c:pt idx="2140">
                  <c:v>2.9599999999999995</c:v>
                </c:pt>
                <c:pt idx="2141">
                  <c:v>2.7799999999999994</c:v>
                </c:pt>
                <c:pt idx="2142">
                  <c:v>3.6</c:v>
                </c:pt>
                <c:pt idx="2143">
                  <c:v>2.9</c:v>
                </c:pt>
                <c:pt idx="2144">
                  <c:v>-1.2199999999999995</c:v>
                </c:pt>
                <c:pt idx="2145">
                  <c:v>-2.7399999999999998</c:v>
                </c:pt>
                <c:pt idx="2146">
                  <c:v>-2.7599999999999993</c:v>
                </c:pt>
                <c:pt idx="2147">
                  <c:v>-3.3600000000000003</c:v>
                </c:pt>
                <c:pt idx="2148">
                  <c:v>-2.5800000000000005</c:v>
                </c:pt>
                <c:pt idx="2149">
                  <c:v>0.49999999999999928</c:v>
                </c:pt>
                <c:pt idx="2150">
                  <c:v>1.2999999999999994</c:v>
                </c:pt>
                <c:pt idx="2151">
                  <c:v>1.2599999999999993</c:v>
                </c:pt>
                <c:pt idx="2152">
                  <c:v>0.55999999999999939</c:v>
                </c:pt>
                <c:pt idx="2153">
                  <c:v>0.6399999999999999</c:v>
                </c:pt>
                <c:pt idx="2154">
                  <c:v>0.82000000000000028</c:v>
                </c:pt>
                <c:pt idx="2155">
                  <c:v>0.8</c:v>
                </c:pt>
                <c:pt idx="2156">
                  <c:v>0.75999999999999945</c:v>
                </c:pt>
                <c:pt idx="2157">
                  <c:v>0.97999999999999976</c:v>
                </c:pt>
                <c:pt idx="2158">
                  <c:v>0.8</c:v>
                </c:pt>
                <c:pt idx="2159">
                  <c:v>0.87999999999999967</c:v>
                </c:pt>
                <c:pt idx="2160">
                  <c:v>1.1200000000000003</c:v>
                </c:pt>
                <c:pt idx="2161">
                  <c:v>1.5400000000000005</c:v>
                </c:pt>
                <c:pt idx="2162">
                  <c:v>1.2</c:v>
                </c:pt>
                <c:pt idx="2163">
                  <c:v>1.06</c:v>
                </c:pt>
                <c:pt idx="2164">
                  <c:v>1.2600000000000002</c:v>
                </c:pt>
                <c:pt idx="2165">
                  <c:v>1.1200000000000003</c:v>
                </c:pt>
                <c:pt idx="2166">
                  <c:v>1.06</c:v>
                </c:pt>
                <c:pt idx="2167">
                  <c:v>1.2399999999999998</c:v>
                </c:pt>
                <c:pt idx="2168">
                  <c:v>1.7999999999999994</c:v>
                </c:pt>
                <c:pt idx="2169">
                  <c:v>1.6599999999999988</c:v>
                </c:pt>
                <c:pt idx="2170">
                  <c:v>1.8799999999999983</c:v>
                </c:pt>
                <c:pt idx="2171">
                  <c:v>2.1199999999999983</c:v>
                </c:pt>
                <c:pt idx="2172">
                  <c:v>2.4999999999999991</c:v>
                </c:pt>
                <c:pt idx="2173">
                  <c:v>1.8400000000000005</c:v>
                </c:pt>
                <c:pt idx="2174">
                  <c:v>1.7400000000000007</c:v>
                </c:pt>
                <c:pt idx="2175">
                  <c:v>1.8400000000000005</c:v>
                </c:pt>
                <c:pt idx="2176">
                  <c:v>2.080000000000001</c:v>
                </c:pt>
                <c:pt idx="2177">
                  <c:v>2.0000000000000013</c:v>
                </c:pt>
                <c:pt idx="2178">
                  <c:v>2.7</c:v>
                </c:pt>
                <c:pt idx="2179">
                  <c:v>3.5200000000000005</c:v>
                </c:pt>
                <c:pt idx="2180">
                  <c:v>3.5000000000000013</c:v>
                </c:pt>
                <c:pt idx="2181">
                  <c:v>3.4800000000000013</c:v>
                </c:pt>
                <c:pt idx="2182">
                  <c:v>3.660000000000001</c:v>
                </c:pt>
                <c:pt idx="2183">
                  <c:v>3.7000000000000015</c:v>
                </c:pt>
                <c:pt idx="2184">
                  <c:v>3.0600000000000023</c:v>
                </c:pt>
                <c:pt idx="2185">
                  <c:v>3.5200000000000005</c:v>
                </c:pt>
                <c:pt idx="2186">
                  <c:v>3.4799999999999995</c:v>
                </c:pt>
                <c:pt idx="2187">
                  <c:v>3.7399999999999993</c:v>
                </c:pt>
                <c:pt idx="2188">
                  <c:v>3.1199999999999988</c:v>
                </c:pt>
                <c:pt idx="2189">
                  <c:v>3.0199999999999987</c:v>
                </c:pt>
                <c:pt idx="2190">
                  <c:v>2.3800000000000012</c:v>
                </c:pt>
                <c:pt idx="2191">
                  <c:v>2.4800000000000013</c:v>
                </c:pt>
                <c:pt idx="2192">
                  <c:v>2.180000000000001</c:v>
                </c:pt>
                <c:pt idx="2193">
                  <c:v>2.7200000000000015</c:v>
                </c:pt>
                <c:pt idx="2194">
                  <c:v>2.9400000000000004</c:v>
                </c:pt>
                <c:pt idx="2195">
                  <c:v>3.080000000000001</c:v>
                </c:pt>
                <c:pt idx="2196">
                  <c:v>2.4200000000000017</c:v>
                </c:pt>
                <c:pt idx="2197">
                  <c:v>2.3000000000000029</c:v>
                </c:pt>
                <c:pt idx="2198">
                  <c:v>1.9600000000000022</c:v>
                </c:pt>
                <c:pt idx="2199">
                  <c:v>1.7400000000000033</c:v>
                </c:pt>
                <c:pt idx="2200">
                  <c:v>1.5</c:v>
                </c:pt>
                <c:pt idx="2201">
                  <c:v>1.6200000000000017</c:v>
                </c:pt>
                <c:pt idx="2202">
                  <c:v>1.7599999999999993</c:v>
                </c:pt>
                <c:pt idx="2203">
                  <c:v>1.6400000000000006</c:v>
                </c:pt>
                <c:pt idx="2204">
                  <c:v>1.9800000000000011</c:v>
                </c:pt>
                <c:pt idx="2205">
                  <c:v>2.2400000000000033</c:v>
                </c:pt>
                <c:pt idx="2206">
                  <c:v>2.4400000000000035</c:v>
                </c:pt>
                <c:pt idx="2207">
                  <c:v>2.3600000000000052</c:v>
                </c:pt>
                <c:pt idx="2208">
                  <c:v>2.2400000000000033</c:v>
                </c:pt>
                <c:pt idx="2209">
                  <c:v>1.9600000000000022</c:v>
                </c:pt>
                <c:pt idx="2210">
                  <c:v>2.1200000000000019</c:v>
                </c:pt>
                <c:pt idx="2211">
                  <c:v>2.1</c:v>
                </c:pt>
                <c:pt idx="2212">
                  <c:v>1.7399999999999978</c:v>
                </c:pt>
                <c:pt idx="2213">
                  <c:v>1.6400000000000006</c:v>
                </c:pt>
                <c:pt idx="2214">
                  <c:v>1.4</c:v>
                </c:pt>
                <c:pt idx="2215">
                  <c:v>0.78000000000000114</c:v>
                </c:pt>
                <c:pt idx="2216">
                  <c:v>0.68000000000000116</c:v>
                </c:pt>
                <c:pt idx="2217">
                  <c:v>0.66000000000000225</c:v>
                </c:pt>
                <c:pt idx="2218">
                  <c:v>0.75999999999999945</c:v>
                </c:pt>
                <c:pt idx="2219">
                  <c:v>0.5</c:v>
                </c:pt>
                <c:pt idx="2220">
                  <c:v>0.31999999999999884</c:v>
                </c:pt>
                <c:pt idx="2221">
                  <c:v>-0.22000000000000169</c:v>
                </c:pt>
                <c:pt idx="2222">
                  <c:v>-0.42000000000000171</c:v>
                </c:pt>
                <c:pt idx="2223">
                  <c:v>-0.81999999999999884</c:v>
                </c:pt>
                <c:pt idx="2224">
                  <c:v>-0.63999999999999768</c:v>
                </c:pt>
                <c:pt idx="2225">
                  <c:v>-0.55999999999999939</c:v>
                </c:pt>
                <c:pt idx="2226">
                  <c:v>-0.27999999999999831</c:v>
                </c:pt>
                <c:pt idx="2227">
                  <c:v>0.34000000000000341</c:v>
                </c:pt>
                <c:pt idx="2228">
                  <c:v>0.5</c:v>
                </c:pt>
                <c:pt idx="2229">
                  <c:v>0.44000000000000056</c:v>
                </c:pt>
                <c:pt idx="2230">
                  <c:v>0.4</c:v>
                </c:pt>
                <c:pt idx="2231">
                  <c:v>0.1799999999999983</c:v>
                </c:pt>
                <c:pt idx="2232">
                  <c:v>-0.48000000000000398</c:v>
                </c:pt>
                <c:pt idx="2233">
                  <c:v>-0.48000000000000115</c:v>
                </c:pt>
                <c:pt idx="2234">
                  <c:v>-0.78000000000000402</c:v>
                </c:pt>
                <c:pt idx="2235">
                  <c:v>-1.0800000000000041</c:v>
                </c:pt>
                <c:pt idx="2236">
                  <c:v>-0.96000000000000507</c:v>
                </c:pt>
                <c:pt idx="2237">
                  <c:v>-0.92000000000000459</c:v>
                </c:pt>
                <c:pt idx="2238">
                  <c:v>-1.4000000000000086</c:v>
                </c:pt>
                <c:pt idx="2239">
                  <c:v>-1.3200000000000074</c:v>
                </c:pt>
                <c:pt idx="2240">
                  <c:v>-1.0400000000000063</c:v>
                </c:pt>
                <c:pt idx="2241">
                  <c:v>-1.280000000000004</c:v>
                </c:pt>
                <c:pt idx="2242">
                  <c:v>-1.1000000000000028</c:v>
                </c:pt>
                <c:pt idx="2243">
                  <c:v>-0.4600000000000023</c:v>
                </c:pt>
                <c:pt idx="2244">
                  <c:v>-0.48000000000000115</c:v>
                </c:pt>
                <c:pt idx="2245">
                  <c:v>-0.2</c:v>
                </c:pt>
                <c:pt idx="2246">
                  <c:v>0.1200000000000017</c:v>
                </c:pt>
                <c:pt idx="2247">
                  <c:v>0.45999999999999941</c:v>
                </c:pt>
                <c:pt idx="2248">
                  <c:v>0.58000000000000118</c:v>
                </c:pt>
                <c:pt idx="2249">
                  <c:v>1.2</c:v>
                </c:pt>
                <c:pt idx="2250">
                  <c:v>1.1200000000000017</c:v>
                </c:pt>
                <c:pt idx="2251">
                  <c:v>1.5</c:v>
                </c:pt>
                <c:pt idx="2252">
                  <c:v>1.1800000000000039</c:v>
                </c:pt>
                <c:pt idx="2253">
                  <c:v>1.0000000000000029</c:v>
                </c:pt>
                <c:pt idx="2254">
                  <c:v>0.80000000000000282</c:v>
                </c:pt>
                <c:pt idx="2255">
                  <c:v>1.0599999999999994</c:v>
                </c:pt>
                <c:pt idx="2256">
                  <c:v>0.77999999999999825</c:v>
                </c:pt>
                <c:pt idx="2257">
                  <c:v>1.1199999999999961</c:v>
                </c:pt>
                <c:pt idx="2258">
                  <c:v>1.339999999999995</c:v>
                </c:pt>
                <c:pt idx="2259">
                  <c:v>1.4399999999999948</c:v>
                </c:pt>
                <c:pt idx="2260">
                  <c:v>1.1999999999999971</c:v>
                </c:pt>
                <c:pt idx="2261">
                  <c:v>1.2399999999999978</c:v>
                </c:pt>
                <c:pt idx="2262">
                  <c:v>1.0399999999999978</c:v>
                </c:pt>
                <c:pt idx="2263">
                  <c:v>0.94000000000000061</c:v>
                </c:pt>
                <c:pt idx="2264">
                  <c:v>0.86000000000000232</c:v>
                </c:pt>
                <c:pt idx="2265">
                  <c:v>0.76000000000000223</c:v>
                </c:pt>
                <c:pt idx="2266">
                  <c:v>0.56000000000000227</c:v>
                </c:pt>
                <c:pt idx="2267">
                  <c:v>0.34000000000000341</c:v>
                </c:pt>
                <c:pt idx="2268">
                  <c:v>0.18000000000000113</c:v>
                </c:pt>
                <c:pt idx="2269">
                  <c:v>0.14000000000000057</c:v>
                </c:pt>
                <c:pt idx="2270">
                  <c:v>0.35999999999999943</c:v>
                </c:pt>
                <c:pt idx="2271">
                  <c:v>-4.000000000000057E-2</c:v>
                </c:pt>
                <c:pt idx="2272">
                  <c:v>-4.0000000000001992E-2</c:v>
                </c:pt>
                <c:pt idx="2273">
                  <c:v>-0.14000000000000057</c:v>
                </c:pt>
                <c:pt idx="2274">
                  <c:v>7.9999999999998295E-2</c:v>
                </c:pt>
                <c:pt idx="2275">
                  <c:v>-0.24000000000000199</c:v>
                </c:pt>
                <c:pt idx="2276">
                  <c:v>0.49999999999999856</c:v>
                </c:pt>
                <c:pt idx="2277">
                  <c:v>0.63999999999999913</c:v>
                </c:pt>
                <c:pt idx="2278">
                  <c:v>0.84000000000000052</c:v>
                </c:pt>
                <c:pt idx="2279">
                  <c:v>0.60000000000000142</c:v>
                </c:pt>
                <c:pt idx="2280">
                  <c:v>0.80000000000000138</c:v>
                </c:pt>
                <c:pt idx="2281">
                  <c:v>0.36000000000000087</c:v>
                </c:pt>
                <c:pt idx="2282">
                  <c:v>0.48000000000000115</c:v>
                </c:pt>
                <c:pt idx="2283">
                  <c:v>0.6</c:v>
                </c:pt>
                <c:pt idx="2284">
                  <c:v>0.69999999999999862</c:v>
                </c:pt>
                <c:pt idx="2285">
                  <c:v>0.7999999999999986</c:v>
                </c:pt>
                <c:pt idx="2286">
                  <c:v>1.0399999999999991</c:v>
                </c:pt>
                <c:pt idx="2287">
                  <c:v>1.0799999999999996</c:v>
                </c:pt>
                <c:pt idx="2288">
                  <c:v>0.65999999999999948</c:v>
                </c:pt>
                <c:pt idx="2289">
                  <c:v>0.56000000000000083</c:v>
                </c:pt>
                <c:pt idx="2290">
                  <c:v>0.50000000000000144</c:v>
                </c:pt>
                <c:pt idx="2291">
                  <c:v>0.78000000000000114</c:v>
                </c:pt>
                <c:pt idx="2292">
                  <c:v>0.66000000000000081</c:v>
                </c:pt>
                <c:pt idx="2293">
                  <c:v>1.4600000000000009</c:v>
                </c:pt>
                <c:pt idx="2294">
                  <c:v>1.3399999999999992</c:v>
                </c:pt>
                <c:pt idx="2295">
                  <c:v>1.5999999999999985</c:v>
                </c:pt>
                <c:pt idx="2296">
                  <c:v>1.8399999999999992</c:v>
                </c:pt>
                <c:pt idx="2297">
                  <c:v>2.1199999999999988</c:v>
                </c:pt>
                <c:pt idx="2298">
                  <c:v>2.1599999999999993</c:v>
                </c:pt>
                <c:pt idx="2299">
                  <c:v>2.660000000000001</c:v>
                </c:pt>
                <c:pt idx="2300">
                  <c:v>2.6400000000000006</c:v>
                </c:pt>
                <c:pt idx="2301">
                  <c:v>2.1000000000000014</c:v>
                </c:pt>
                <c:pt idx="2302">
                  <c:v>2.3200000000000029</c:v>
                </c:pt>
                <c:pt idx="2303">
                  <c:v>2.3400000000000034</c:v>
                </c:pt>
                <c:pt idx="2304">
                  <c:v>1.980000000000004</c:v>
                </c:pt>
                <c:pt idx="2305">
                  <c:v>1.9000000000000057</c:v>
                </c:pt>
                <c:pt idx="2306">
                  <c:v>2.5400000000000036</c:v>
                </c:pt>
                <c:pt idx="2307">
                  <c:v>1.8000000000000029</c:v>
                </c:pt>
                <c:pt idx="2308">
                  <c:v>1.2600000000000022</c:v>
                </c:pt>
                <c:pt idx="2309">
                  <c:v>1.0599999999999994</c:v>
                </c:pt>
                <c:pt idx="2310">
                  <c:v>0.83999999999999775</c:v>
                </c:pt>
                <c:pt idx="2311">
                  <c:v>0.37999999999999828</c:v>
                </c:pt>
                <c:pt idx="2312">
                  <c:v>0.45999999999999658</c:v>
                </c:pt>
                <c:pt idx="2313">
                  <c:v>0.81999999999999607</c:v>
                </c:pt>
                <c:pt idx="2314">
                  <c:v>0.85999999999999654</c:v>
                </c:pt>
                <c:pt idx="2315">
                  <c:v>0.75999999999999945</c:v>
                </c:pt>
                <c:pt idx="2316">
                  <c:v>0.45999999999999941</c:v>
                </c:pt>
                <c:pt idx="2317">
                  <c:v>0.57999999999999829</c:v>
                </c:pt>
                <c:pt idx="2318">
                  <c:v>-5.9999999999999429E-2</c:v>
                </c:pt>
                <c:pt idx="2319">
                  <c:v>-0.29999999999999716</c:v>
                </c:pt>
                <c:pt idx="2320">
                  <c:v>-0.33999999999999914</c:v>
                </c:pt>
                <c:pt idx="2321">
                  <c:v>-0.33999999999999914</c:v>
                </c:pt>
                <c:pt idx="2322">
                  <c:v>-0.7999999999999986</c:v>
                </c:pt>
                <c:pt idx="2323">
                  <c:v>-0.8</c:v>
                </c:pt>
                <c:pt idx="2324">
                  <c:v>-0.86000000000000087</c:v>
                </c:pt>
                <c:pt idx="2325">
                  <c:v>-0.77999999999999969</c:v>
                </c:pt>
                <c:pt idx="2326">
                  <c:v>-0.65999999999999948</c:v>
                </c:pt>
                <c:pt idx="2327">
                  <c:v>-0.5399999999999977</c:v>
                </c:pt>
                <c:pt idx="2328">
                  <c:v>-0.69999999999999718</c:v>
                </c:pt>
                <c:pt idx="2329">
                  <c:v>-0.61999999999999744</c:v>
                </c:pt>
                <c:pt idx="2330">
                  <c:v>-0.83999999999999919</c:v>
                </c:pt>
                <c:pt idx="2331">
                  <c:v>-1.7799999999999983</c:v>
                </c:pt>
                <c:pt idx="2332">
                  <c:v>-2.2599999999999993</c:v>
                </c:pt>
                <c:pt idx="2333">
                  <c:v>-2.2799999999999998</c:v>
                </c:pt>
                <c:pt idx="2334">
                  <c:v>-1.9399999999999991</c:v>
                </c:pt>
                <c:pt idx="2335">
                  <c:v>-1.2399999999999978</c:v>
                </c:pt>
                <c:pt idx="2336">
                  <c:v>0.38000000000000111</c:v>
                </c:pt>
                <c:pt idx="2337">
                  <c:v>1.4</c:v>
                </c:pt>
                <c:pt idx="2338">
                  <c:v>2.0200000000000005</c:v>
                </c:pt>
                <c:pt idx="2339">
                  <c:v>0.67999999999999972</c:v>
                </c:pt>
                <c:pt idx="2340">
                  <c:v>-2.2200000000000002</c:v>
                </c:pt>
                <c:pt idx="2341">
                  <c:v>-4.339999999999999</c:v>
                </c:pt>
                <c:pt idx="2342">
                  <c:v>-4.8999999999999977</c:v>
                </c:pt>
                <c:pt idx="2343">
                  <c:v>-4.919999999999999</c:v>
                </c:pt>
                <c:pt idx="2344">
                  <c:v>-3.6199999999999988</c:v>
                </c:pt>
                <c:pt idx="2345">
                  <c:v>-1.4799999999999991</c:v>
                </c:pt>
                <c:pt idx="2346">
                  <c:v>-0.35999999999999943</c:v>
                </c:pt>
                <c:pt idx="2347">
                  <c:v>-0.13999999999999915</c:v>
                </c:pt>
                <c:pt idx="2348">
                  <c:v>-0.45999999999999874</c:v>
                </c:pt>
                <c:pt idx="2349">
                  <c:v>-0.33999999999999841</c:v>
                </c:pt>
                <c:pt idx="2350">
                  <c:v>-0.29999999999999927</c:v>
                </c:pt>
                <c:pt idx="2351">
                  <c:v>-0.23999999999999916</c:v>
                </c:pt>
                <c:pt idx="2352">
                  <c:v>-0.33999999999999986</c:v>
                </c:pt>
                <c:pt idx="2353">
                  <c:v>-0.33999999999999986</c:v>
                </c:pt>
                <c:pt idx="2354">
                  <c:v>-0.73999999999999988</c:v>
                </c:pt>
                <c:pt idx="2355">
                  <c:v>-0.7399999999999991</c:v>
                </c:pt>
                <c:pt idx="2356">
                  <c:v>-0.5</c:v>
                </c:pt>
                <c:pt idx="2357">
                  <c:v>-0.29999999999999927</c:v>
                </c:pt>
                <c:pt idx="2358">
                  <c:v>-0.23999999999999985</c:v>
                </c:pt>
                <c:pt idx="2359">
                  <c:v>-0.12000000000000029</c:v>
                </c:pt>
                <c:pt idx="2360">
                  <c:v>0.13999999999999985</c:v>
                </c:pt>
                <c:pt idx="2361">
                  <c:v>7.1054273576010023E-16</c:v>
                </c:pt>
                <c:pt idx="2362">
                  <c:v>-3.9999999999999147E-2</c:v>
                </c:pt>
                <c:pt idx="2363">
                  <c:v>0.42000000000000098</c:v>
                </c:pt>
                <c:pt idx="2364">
                  <c:v>0.50000000000000067</c:v>
                </c:pt>
                <c:pt idx="2365">
                  <c:v>0.54000000000000059</c:v>
                </c:pt>
                <c:pt idx="2366">
                  <c:v>0.8600000000000001</c:v>
                </c:pt>
                <c:pt idx="2367">
                  <c:v>0.66000000000000014</c:v>
                </c:pt>
                <c:pt idx="2368">
                  <c:v>0.52000000000000024</c:v>
                </c:pt>
                <c:pt idx="2369">
                  <c:v>0.46000000000000085</c:v>
                </c:pt>
                <c:pt idx="2370">
                  <c:v>0.52000000000000024</c:v>
                </c:pt>
                <c:pt idx="2371">
                  <c:v>0.62000000000000066</c:v>
                </c:pt>
                <c:pt idx="2372">
                  <c:v>1.2399999999999998</c:v>
                </c:pt>
                <c:pt idx="2373">
                  <c:v>1.3399999999999999</c:v>
                </c:pt>
                <c:pt idx="2374">
                  <c:v>1.5999999999999996</c:v>
                </c:pt>
                <c:pt idx="2375">
                  <c:v>1.9400000000000002</c:v>
                </c:pt>
                <c:pt idx="2376">
                  <c:v>1.8400000000000003</c:v>
                </c:pt>
                <c:pt idx="2377">
                  <c:v>1.3800000000000003</c:v>
                </c:pt>
                <c:pt idx="2378">
                  <c:v>1.2000000000000004</c:v>
                </c:pt>
                <c:pt idx="2379">
                  <c:v>0.76000000000000045</c:v>
                </c:pt>
                <c:pt idx="2380">
                  <c:v>0.24000000000000021</c:v>
                </c:pt>
                <c:pt idx="2381">
                  <c:v>0.31999999999999995</c:v>
                </c:pt>
                <c:pt idx="2382">
                  <c:v>0.21999999999999992</c:v>
                </c:pt>
                <c:pt idx="2383">
                  <c:v>0.13999999999999985</c:v>
                </c:pt>
                <c:pt idx="2384">
                  <c:v>0.65999999999999981</c:v>
                </c:pt>
                <c:pt idx="2385">
                  <c:v>0.59999999999999964</c:v>
                </c:pt>
                <c:pt idx="2386">
                  <c:v>0.57999999999999974</c:v>
                </c:pt>
                <c:pt idx="2387">
                  <c:v>1.0399999999999998</c:v>
                </c:pt>
                <c:pt idx="2388">
                  <c:v>0.98000000000000009</c:v>
                </c:pt>
                <c:pt idx="2389">
                  <c:v>1.0200000000000002</c:v>
                </c:pt>
                <c:pt idx="2390">
                  <c:v>1.2600000000000005</c:v>
                </c:pt>
                <c:pt idx="2391">
                  <c:v>1.2000000000000006</c:v>
                </c:pt>
                <c:pt idx="2392">
                  <c:v>1.0400000000000005</c:v>
                </c:pt>
                <c:pt idx="2393">
                  <c:v>1.2800000000000005</c:v>
                </c:pt>
                <c:pt idx="2394">
                  <c:v>1.0800000000000005</c:v>
                </c:pt>
                <c:pt idx="2395">
                  <c:v>0.88000000000000045</c:v>
                </c:pt>
                <c:pt idx="2396">
                  <c:v>1.2600000000000002</c:v>
                </c:pt>
                <c:pt idx="2397">
                  <c:v>0.98000000000000009</c:v>
                </c:pt>
                <c:pt idx="2398">
                  <c:v>1.08</c:v>
                </c:pt>
                <c:pt idx="2399">
                  <c:v>1.22</c:v>
                </c:pt>
                <c:pt idx="2400">
                  <c:v>1.5399999999999998</c:v>
                </c:pt>
                <c:pt idx="2401">
                  <c:v>1.2599999999999998</c:v>
                </c:pt>
                <c:pt idx="2402">
                  <c:v>1.5999999999999996</c:v>
                </c:pt>
                <c:pt idx="2403">
                  <c:v>1.3199999999999996</c:v>
                </c:pt>
                <c:pt idx="2404">
                  <c:v>1.3999999999999997</c:v>
                </c:pt>
                <c:pt idx="2405">
                  <c:v>1.2599999999999998</c:v>
                </c:pt>
                <c:pt idx="2406">
                  <c:v>1.06</c:v>
                </c:pt>
                <c:pt idx="2407">
                  <c:v>1.0800000000000005</c:v>
                </c:pt>
                <c:pt idx="2408">
                  <c:v>1.1600000000000006</c:v>
                </c:pt>
                <c:pt idx="2409">
                  <c:v>1.0600000000000005</c:v>
                </c:pt>
                <c:pt idx="2410">
                  <c:v>1.4000000000000004</c:v>
                </c:pt>
                <c:pt idx="2411">
                  <c:v>1.5</c:v>
                </c:pt>
                <c:pt idx="2412">
                  <c:v>1.3599999999999999</c:v>
                </c:pt>
                <c:pt idx="2413">
                  <c:v>1.1000000000000001</c:v>
                </c:pt>
                <c:pt idx="2414">
                  <c:v>1.3</c:v>
                </c:pt>
                <c:pt idx="2415">
                  <c:v>1.1000000000000001</c:v>
                </c:pt>
                <c:pt idx="2416">
                  <c:v>1.1800000000000002</c:v>
                </c:pt>
                <c:pt idx="2417">
                  <c:v>1.22</c:v>
                </c:pt>
                <c:pt idx="2418">
                  <c:v>1.2999999999999996</c:v>
                </c:pt>
                <c:pt idx="2419">
                  <c:v>0.87999999999999934</c:v>
                </c:pt>
                <c:pt idx="2420">
                  <c:v>0.45999999999999908</c:v>
                </c:pt>
                <c:pt idx="2421">
                  <c:v>0.49999999999999928</c:v>
                </c:pt>
                <c:pt idx="2422">
                  <c:v>0.31999999999999956</c:v>
                </c:pt>
                <c:pt idx="2423">
                  <c:v>0.31999999999999956</c:v>
                </c:pt>
                <c:pt idx="2424">
                  <c:v>0.27999999999999969</c:v>
                </c:pt>
                <c:pt idx="2425">
                  <c:v>0.75999999999999979</c:v>
                </c:pt>
                <c:pt idx="2426">
                  <c:v>0.51999999999999957</c:v>
                </c:pt>
                <c:pt idx="2427">
                  <c:v>0.73999999999999955</c:v>
                </c:pt>
                <c:pt idx="2428">
                  <c:v>0.4799999999999997</c:v>
                </c:pt>
                <c:pt idx="2429">
                  <c:v>0.65999999999999981</c:v>
                </c:pt>
                <c:pt idx="2430">
                  <c:v>0.38000000000000006</c:v>
                </c:pt>
                <c:pt idx="2431">
                  <c:v>0.16000000000000014</c:v>
                </c:pt>
                <c:pt idx="2432">
                  <c:v>0.28000000000000008</c:v>
                </c:pt>
                <c:pt idx="2433">
                  <c:v>0.84000000000000019</c:v>
                </c:pt>
                <c:pt idx="2434">
                  <c:v>0.98000000000000009</c:v>
                </c:pt>
                <c:pt idx="2435">
                  <c:v>1.3199999999999998</c:v>
                </c:pt>
                <c:pt idx="2436">
                  <c:v>1.5</c:v>
                </c:pt>
                <c:pt idx="2437">
                  <c:v>1.2600000000000002</c:v>
                </c:pt>
                <c:pt idx="2438">
                  <c:v>0.98000000000000009</c:v>
                </c:pt>
                <c:pt idx="2439">
                  <c:v>0.38000000000000045</c:v>
                </c:pt>
                <c:pt idx="2440">
                  <c:v>0.48000000000000043</c:v>
                </c:pt>
                <c:pt idx="2441">
                  <c:v>0.54000000000000026</c:v>
                </c:pt>
                <c:pt idx="2442">
                  <c:v>0.72</c:v>
                </c:pt>
                <c:pt idx="2443">
                  <c:v>0.6399999999999999</c:v>
                </c:pt>
                <c:pt idx="2444">
                  <c:v>0.67999999999999938</c:v>
                </c:pt>
                <c:pt idx="2445">
                  <c:v>0.31999999999999923</c:v>
                </c:pt>
                <c:pt idx="2446">
                  <c:v>0.45999999999999941</c:v>
                </c:pt>
                <c:pt idx="2447">
                  <c:v>0.21999999999999992</c:v>
                </c:pt>
                <c:pt idx="2448">
                  <c:v>0.23999999999999985</c:v>
                </c:pt>
                <c:pt idx="2449">
                  <c:v>0.46000000000000013</c:v>
                </c:pt>
                <c:pt idx="2450">
                  <c:v>0.5600000000000005</c:v>
                </c:pt>
                <c:pt idx="2451">
                  <c:v>0.54000000000000059</c:v>
                </c:pt>
                <c:pt idx="2452">
                  <c:v>0.7000000000000004</c:v>
                </c:pt>
                <c:pt idx="2453">
                  <c:v>0.54000000000000059</c:v>
                </c:pt>
                <c:pt idx="2454">
                  <c:v>0.66000000000000048</c:v>
                </c:pt>
                <c:pt idx="2455">
                  <c:v>0.40000000000000036</c:v>
                </c:pt>
                <c:pt idx="2456">
                  <c:v>0.32000000000000028</c:v>
                </c:pt>
                <c:pt idx="2457">
                  <c:v>0.10000000000000035</c:v>
                </c:pt>
                <c:pt idx="2458">
                  <c:v>8.0000000000000071E-2</c:v>
                </c:pt>
                <c:pt idx="2459">
                  <c:v>-1.9999999999999928E-2</c:v>
                </c:pt>
                <c:pt idx="2460">
                  <c:v>0.13999999999999985</c:v>
                </c:pt>
                <c:pt idx="2461">
                  <c:v>0</c:v>
                </c:pt>
                <c:pt idx="2462">
                  <c:v>1.9999999999999928E-2</c:v>
                </c:pt>
                <c:pt idx="2463">
                  <c:v>0.31999999999999995</c:v>
                </c:pt>
                <c:pt idx="2464">
                  <c:v>0.3</c:v>
                </c:pt>
                <c:pt idx="2465">
                  <c:v>-0.15999999999999978</c:v>
                </c:pt>
                <c:pt idx="2466">
                  <c:v>-1.9999999999999928E-2</c:v>
                </c:pt>
                <c:pt idx="2467">
                  <c:v>0</c:v>
                </c:pt>
                <c:pt idx="2468">
                  <c:v>0.22000000000000028</c:v>
                </c:pt>
                <c:pt idx="2469">
                  <c:v>0.62000000000000011</c:v>
                </c:pt>
                <c:pt idx="2470">
                  <c:v>1.1400000000000001</c:v>
                </c:pt>
                <c:pt idx="2471">
                  <c:v>1.0999999999999999</c:v>
                </c:pt>
                <c:pt idx="2472">
                  <c:v>1.1199999999999997</c:v>
                </c:pt>
                <c:pt idx="2473">
                  <c:v>0.83999999999999964</c:v>
                </c:pt>
                <c:pt idx="2474">
                  <c:v>0.72</c:v>
                </c:pt>
                <c:pt idx="2475">
                  <c:v>0.58000000000000007</c:v>
                </c:pt>
                <c:pt idx="2476">
                  <c:v>0.36000000000000015</c:v>
                </c:pt>
                <c:pt idx="2477">
                  <c:v>0.66000000000000048</c:v>
                </c:pt>
                <c:pt idx="2478">
                  <c:v>0.72000000000000031</c:v>
                </c:pt>
                <c:pt idx="2479">
                  <c:v>0.48000000000000009</c:v>
                </c:pt>
                <c:pt idx="2480">
                  <c:v>0.58000000000000007</c:v>
                </c:pt>
                <c:pt idx="2481">
                  <c:v>0.41999999999999993</c:v>
                </c:pt>
                <c:pt idx="2482">
                  <c:v>0.1</c:v>
                </c:pt>
                <c:pt idx="2483">
                  <c:v>0.1</c:v>
                </c:pt>
                <c:pt idx="2484">
                  <c:v>0.21999999999999992</c:v>
                </c:pt>
                <c:pt idx="2485">
                  <c:v>0.41999999999999993</c:v>
                </c:pt>
                <c:pt idx="2486">
                  <c:v>0.93999999999999984</c:v>
                </c:pt>
                <c:pt idx="2487">
                  <c:v>1.2399999999999995</c:v>
                </c:pt>
                <c:pt idx="2488">
                  <c:v>1.2999999999999996</c:v>
                </c:pt>
                <c:pt idx="2489">
                  <c:v>1.4599999999999997</c:v>
                </c:pt>
                <c:pt idx="2490">
                  <c:v>1.5599999999999998</c:v>
                </c:pt>
                <c:pt idx="2491">
                  <c:v>1.6800000000000002</c:v>
                </c:pt>
                <c:pt idx="2492">
                  <c:v>1.8</c:v>
                </c:pt>
                <c:pt idx="2493">
                  <c:v>2.02</c:v>
                </c:pt>
                <c:pt idx="2494">
                  <c:v>1.7600000000000002</c:v>
                </c:pt>
                <c:pt idx="2495">
                  <c:v>1.3800000000000001</c:v>
                </c:pt>
                <c:pt idx="2496">
                  <c:v>1.0399999999999998</c:v>
                </c:pt>
                <c:pt idx="2497">
                  <c:v>0.8</c:v>
                </c:pt>
                <c:pt idx="2498">
                  <c:v>0.44000000000000022</c:v>
                </c:pt>
                <c:pt idx="2499">
                  <c:v>0.51999999999999991</c:v>
                </c:pt>
                <c:pt idx="2500">
                  <c:v>0.57999999999999974</c:v>
                </c:pt>
                <c:pt idx="2501">
                  <c:v>0.65999999999999981</c:v>
                </c:pt>
                <c:pt idx="2502">
                  <c:v>0.77999999999999969</c:v>
                </c:pt>
                <c:pt idx="2503">
                  <c:v>0.9399999999999995</c:v>
                </c:pt>
                <c:pt idx="2504">
                  <c:v>0.99999999999999967</c:v>
                </c:pt>
                <c:pt idx="2505">
                  <c:v>0.75999999999999979</c:v>
                </c:pt>
                <c:pt idx="2506">
                  <c:v>0.83999999999999986</c:v>
                </c:pt>
                <c:pt idx="2507">
                  <c:v>0.94000000000000017</c:v>
                </c:pt>
                <c:pt idx="2508">
                  <c:v>1.0400000000000003</c:v>
                </c:pt>
                <c:pt idx="2509">
                  <c:v>0.94000000000000017</c:v>
                </c:pt>
                <c:pt idx="2510">
                  <c:v>1.2800000000000005</c:v>
                </c:pt>
                <c:pt idx="2511">
                  <c:v>1.1200000000000006</c:v>
                </c:pt>
                <c:pt idx="2512">
                  <c:v>0.58000000000000007</c:v>
                </c:pt>
                <c:pt idx="2513">
                  <c:v>0.28000000000000008</c:v>
                </c:pt>
                <c:pt idx="2514">
                  <c:v>0.4</c:v>
                </c:pt>
                <c:pt idx="2515">
                  <c:v>-2.0000000000000285E-2</c:v>
                </c:pt>
                <c:pt idx="2516">
                  <c:v>-6.0000000000000497E-2</c:v>
                </c:pt>
                <c:pt idx="2517">
                  <c:v>-4.0000000000000216E-2</c:v>
                </c:pt>
                <c:pt idx="2518">
                  <c:v>0.31999999999999956</c:v>
                </c:pt>
                <c:pt idx="2519">
                  <c:v>0.15999999999999942</c:v>
                </c:pt>
                <c:pt idx="2520">
                  <c:v>0.51999999999999957</c:v>
                </c:pt>
                <c:pt idx="2521">
                  <c:v>0.53999999999999981</c:v>
                </c:pt>
                <c:pt idx="2522">
                  <c:v>0.87999999999999967</c:v>
                </c:pt>
                <c:pt idx="2523">
                  <c:v>0.99999999999999967</c:v>
                </c:pt>
                <c:pt idx="2524">
                  <c:v>0.95999999999999974</c:v>
                </c:pt>
                <c:pt idx="2525">
                  <c:v>0.61999999999999955</c:v>
                </c:pt>
                <c:pt idx="2526">
                  <c:v>0.75999999999999945</c:v>
                </c:pt>
                <c:pt idx="2527">
                  <c:v>0.97999999999999976</c:v>
                </c:pt>
                <c:pt idx="2528">
                  <c:v>0.84000000000000019</c:v>
                </c:pt>
                <c:pt idx="2529">
                  <c:v>1.08</c:v>
                </c:pt>
                <c:pt idx="2530">
                  <c:v>1.5000000000000004</c:v>
                </c:pt>
                <c:pt idx="2531">
                  <c:v>2.92</c:v>
                </c:pt>
                <c:pt idx="2532">
                  <c:v>3.78</c:v>
                </c:pt>
                <c:pt idx="2533">
                  <c:v>4.1399999999999997</c:v>
                </c:pt>
                <c:pt idx="2534">
                  <c:v>6.0200000000000005</c:v>
                </c:pt>
                <c:pt idx="2535">
                  <c:v>6.0400000000000009</c:v>
                </c:pt>
                <c:pt idx="2536">
                  <c:v>0.26000000000000084</c:v>
                </c:pt>
                <c:pt idx="2537">
                  <c:v>-1.8999999999999992</c:v>
                </c:pt>
                <c:pt idx="2538">
                  <c:v>-2.6599999999999993</c:v>
                </c:pt>
                <c:pt idx="2539">
                  <c:v>-4.26</c:v>
                </c:pt>
                <c:pt idx="2540">
                  <c:v>-4.1199999999999992</c:v>
                </c:pt>
                <c:pt idx="2541">
                  <c:v>3.9999999999999855E-2</c:v>
                </c:pt>
                <c:pt idx="2542">
                  <c:v>0.99999999999999967</c:v>
                </c:pt>
                <c:pt idx="2543">
                  <c:v>0.9399999999999995</c:v>
                </c:pt>
                <c:pt idx="2544">
                  <c:v>0.81999999999999962</c:v>
                </c:pt>
                <c:pt idx="2545">
                  <c:v>0.69999999999999962</c:v>
                </c:pt>
                <c:pt idx="2546">
                  <c:v>0.91999999999999993</c:v>
                </c:pt>
                <c:pt idx="2547">
                  <c:v>0.82</c:v>
                </c:pt>
                <c:pt idx="2548">
                  <c:v>1.02</c:v>
                </c:pt>
                <c:pt idx="2549">
                  <c:v>0.68</c:v>
                </c:pt>
                <c:pt idx="2550">
                  <c:v>0.54000000000000026</c:v>
                </c:pt>
                <c:pt idx="2551">
                  <c:v>0.56000000000000016</c:v>
                </c:pt>
                <c:pt idx="2552">
                  <c:v>0.78000000000000047</c:v>
                </c:pt>
                <c:pt idx="2553">
                  <c:v>0.92000000000000026</c:v>
                </c:pt>
                <c:pt idx="2554">
                  <c:v>1</c:v>
                </c:pt>
                <c:pt idx="2555">
                  <c:v>0.76000000000000012</c:v>
                </c:pt>
                <c:pt idx="2556">
                  <c:v>0.44000000000000022</c:v>
                </c:pt>
                <c:pt idx="2557">
                  <c:v>0.33999999999999986</c:v>
                </c:pt>
                <c:pt idx="2558">
                  <c:v>-3.5527136788005011E-16</c:v>
                </c:pt>
                <c:pt idx="2559">
                  <c:v>3.9999999999999501E-2</c:v>
                </c:pt>
                <c:pt idx="2560">
                  <c:v>0.31999999999999923</c:v>
                </c:pt>
                <c:pt idx="2561">
                  <c:v>0.29999999999999893</c:v>
                </c:pt>
                <c:pt idx="2562">
                  <c:v>0.25999999999999907</c:v>
                </c:pt>
                <c:pt idx="2563">
                  <c:v>0.49999999999999967</c:v>
                </c:pt>
                <c:pt idx="2564">
                  <c:v>0.56000000000000016</c:v>
                </c:pt>
                <c:pt idx="2565">
                  <c:v>0.52000000000000024</c:v>
                </c:pt>
                <c:pt idx="2566">
                  <c:v>0.38000000000000078</c:v>
                </c:pt>
                <c:pt idx="2567">
                  <c:v>0.42000000000000098</c:v>
                </c:pt>
                <c:pt idx="2568">
                  <c:v>0.2800000000000008</c:v>
                </c:pt>
                <c:pt idx="2569">
                  <c:v>0.14000000000000057</c:v>
                </c:pt>
                <c:pt idx="2570">
                  <c:v>0.14000000000000021</c:v>
                </c:pt>
                <c:pt idx="2571">
                  <c:v>0.41999999999999993</c:v>
                </c:pt>
                <c:pt idx="2572">
                  <c:v>0.6</c:v>
                </c:pt>
                <c:pt idx="2573">
                  <c:v>0.35999999999999976</c:v>
                </c:pt>
                <c:pt idx="2574">
                  <c:v>0.51999999999999991</c:v>
                </c:pt>
                <c:pt idx="2575">
                  <c:v>0.38000000000000006</c:v>
                </c:pt>
                <c:pt idx="2576">
                  <c:v>0.5</c:v>
                </c:pt>
                <c:pt idx="2577">
                  <c:v>0.43999999999999984</c:v>
                </c:pt>
                <c:pt idx="2578">
                  <c:v>1.0399999999999998</c:v>
                </c:pt>
                <c:pt idx="2579">
                  <c:v>0.99999999999999967</c:v>
                </c:pt>
                <c:pt idx="2580">
                  <c:v>0.9</c:v>
                </c:pt>
                <c:pt idx="2581">
                  <c:v>1.0399999999999998</c:v>
                </c:pt>
                <c:pt idx="2582">
                  <c:v>1.0799999999999996</c:v>
                </c:pt>
                <c:pt idx="2583">
                  <c:v>0.7999999999999996</c:v>
                </c:pt>
                <c:pt idx="2584">
                  <c:v>0.69999999999999962</c:v>
                </c:pt>
                <c:pt idx="2585">
                  <c:v>0.59999999999999931</c:v>
                </c:pt>
                <c:pt idx="2586">
                  <c:v>0.29999999999999966</c:v>
                </c:pt>
                <c:pt idx="2587">
                  <c:v>-8.0000000000000071E-2</c:v>
                </c:pt>
                <c:pt idx="2588">
                  <c:v>-0.15999999999999978</c:v>
                </c:pt>
                <c:pt idx="2589">
                  <c:v>0.1600000000000005</c:v>
                </c:pt>
                <c:pt idx="2590">
                  <c:v>0.76000000000000045</c:v>
                </c:pt>
                <c:pt idx="2591">
                  <c:v>0.72000000000000031</c:v>
                </c:pt>
                <c:pt idx="2592">
                  <c:v>0.93999999999999984</c:v>
                </c:pt>
                <c:pt idx="2593">
                  <c:v>1.1999999999999997</c:v>
                </c:pt>
                <c:pt idx="2594">
                  <c:v>0.9199999999999996</c:v>
                </c:pt>
                <c:pt idx="2595">
                  <c:v>0.73999999999999988</c:v>
                </c:pt>
                <c:pt idx="2596">
                  <c:v>1</c:v>
                </c:pt>
                <c:pt idx="2597">
                  <c:v>1.1800000000000002</c:v>
                </c:pt>
                <c:pt idx="2598">
                  <c:v>0.90000000000000036</c:v>
                </c:pt>
                <c:pt idx="2599">
                  <c:v>0.82000000000000028</c:v>
                </c:pt>
                <c:pt idx="2600">
                  <c:v>0.68000000000000038</c:v>
                </c:pt>
                <c:pt idx="2601">
                  <c:v>0.68000000000000038</c:v>
                </c:pt>
                <c:pt idx="2602">
                  <c:v>0.62000000000000066</c:v>
                </c:pt>
                <c:pt idx="2603">
                  <c:v>0.88000000000000078</c:v>
                </c:pt>
                <c:pt idx="2604">
                  <c:v>1.1400000000000006</c:v>
                </c:pt>
                <c:pt idx="2605">
                  <c:v>1.0200000000000002</c:v>
                </c:pt>
                <c:pt idx="2606">
                  <c:v>0.82000000000000028</c:v>
                </c:pt>
                <c:pt idx="2607">
                  <c:v>0.66000000000000014</c:v>
                </c:pt>
                <c:pt idx="2608">
                  <c:v>0.33999999999999986</c:v>
                </c:pt>
                <c:pt idx="2609">
                  <c:v>-3.9999999999999855E-2</c:v>
                </c:pt>
                <c:pt idx="2610">
                  <c:v>0.12000000000000029</c:v>
                </c:pt>
                <c:pt idx="2611">
                  <c:v>0.26000000000000051</c:v>
                </c:pt>
                <c:pt idx="2612">
                  <c:v>4.000000000000057E-2</c:v>
                </c:pt>
                <c:pt idx="2613">
                  <c:v>0.26000000000000084</c:v>
                </c:pt>
                <c:pt idx="2614">
                  <c:v>0.54000000000000059</c:v>
                </c:pt>
                <c:pt idx="2615">
                  <c:v>0.62000000000000066</c:v>
                </c:pt>
                <c:pt idx="2616">
                  <c:v>0.46000000000000052</c:v>
                </c:pt>
                <c:pt idx="2617">
                  <c:v>0.74000000000000021</c:v>
                </c:pt>
                <c:pt idx="2618">
                  <c:v>0.76000000000000012</c:v>
                </c:pt>
                <c:pt idx="2619">
                  <c:v>0.32000000000000028</c:v>
                </c:pt>
                <c:pt idx="2620">
                  <c:v>0.54000000000000026</c:v>
                </c:pt>
                <c:pt idx="2621">
                  <c:v>0.64000000000000024</c:v>
                </c:pt>
                <c:pt idx="2622">
                  <c:v>0.76000000000000045</c:v>
                </c:pt>
                <c:pt idx="2623">
                  <c:v>0.66000000000000014</c:v>
                </c:pt>
                <c:pt idx="2624">
                  <c:v>1.06</c:v>
                </c:pt>
                <c:pt idx="2625">
                  <c:v>0.75999999999999979</c:v>
                </c:pt>
                <c:pt idx="2626">
                  <c:v>1.0399999999999998</c:v>
                </c:pt>
                <c:pt idx="2627">
                  <c:v>0.99999999999999967</c:v>
                </c:pt>
                <c:pt idx="2628">
                  <c:v>1.0599999999999998</c:v>
                </c:pt>
                <c:pt idx="2629">
                  <c:v>1.0199999999999996</c:v>
                </c:pt>
                <c:pt idx="2630">
                  <c:v>1.02</c:v>
                </c:pt>
                <c:pt idx="2631">
                  <c:v>0.88000000000000012</c:v>
                </c:pt>
                <c:pt idx="2632">
                  <c:v>0.58000000000000007</c:v>
                </c:pt>
                <c:pt idx="2633">
                  <c:v>0.53999999999999981</c:v>
                </c:pt>
                <c:pt idx="2634">
                  <c:v>0.68</c:v>
                </c:pt>
                <c:pt idx="2635">
                  <c:v>0.73999999999999988</c:v>
                </c:pt>
                <c:pt idx="2636">
                  <c:v>0.57999999999999974</c:v>
                </c:pt>
                <c:pt idx="2637">
                  <c:v>0.4599999999999998</c:v>
                </c:pt>
                <c:pt idx="2638">
                  <c:v>0.6</c:v>
                </c:pt>
                <c:pt idx="2639">
                  <c:v>0.6399999999999999</c:v>
                </c:pt>
                <c:pt idx="2640">
                  <c:v>0.8</c:v>
                </c:pt>
                <c:pt idx="2641">
                  <c:v>1.6</c:v>
                </c:pt>
                <c:pt idx="2642">
                  <c:v>1.6800000000000002</c:v>
                </c:pt>
                <c:pt idx="2643">
                  <c:v>1.58</c:v>
                </c:pt>
                <c:pt idx="2644">
                  <c:v>1.3800000000000001</c:v>
                </c:pt>
                <c:pt idx="2645">
                  <c:v>1.1800000000000004</c:v>
                </c:pt>
                <c:pt idx="2646">
                  <c:v>0.68</c:v>
                </c:pt>
                <c:pt idx="2647">
                  <c:v>0.53999999999999981</c:v>
                </c:pt>
                <c:pt idx="2648">
                  <c:v>0.6</c:v>
                </c:pt>
                <c:pt idx="2649">
                  <c:v>0.77999999999999969</c:v>
                </c:pt>
                <c:pt idx="2650">
                  <c:v>0.65999999999999948</c:v>
                </c:pt>
                <c:pt idx="2651">
                  <c:v>0.33999999999999952</c:v>
                </c:pt>
                <c:pt idx="2652">
                  <c:v>0.71999999999999953</c:v>
                </c:pt>
                <c:pt idx="2653">
                  <c:v>0.79999999999999927</c:v>
                </c:pt>
                <c:pt idx="2654">
                  <c:v>0.59999999999999964</c:v>
                </c:pt>
                <c:pt idx="2655">
                  <c:v>0.61999999999999955</c:v>
                </c:pt>
                <c:pt idx="2656">
                  <c:v>0.61999999999999988</c:v>
                </c:pt>
                <c:pt idx="2657">
                  <c:v>0.55999999999999983</c:v>
                </c:pt>
                <c:pt idx="2658">
                  <c:v>0.35999999999999976</c:v>
                </c:pt>
                <c:pt idx="2659">
                  <c:v>0.18000000000000008</c:v>
                </c:pt>
                <c:pt idx="2660">
                  <c:v>0.15999999999999978</c:v>
                </c:pt>
                <c:pt idx="2661">
                  <c:v>0.43999999999999984</c:v>
                </c:pt>
                <c:pt idx="2662">
                  <c:v>0.31999999999999956</c:v>
                </c:pt>
                <c:pt idx="2663">
                  <c:v>0.29999999999999927</c:v>
                </c:pt>
                <c:pt idx="2664">
                  <c:v>0.4399999999999995</c:v>
                </c:pt>
                <c:pt idx="2665">
                  <c:v>0.51999999999999957</c:v>
                </c:pt>
                <c:pt idx="2666">
                  <c:v>1.9999999999999574E-2</c:v>
                </c:pt>
                <c:pt idx="2667">
                  <c:v>0.36000000000000015</c:v>
                </c:pt>
                <c:pt idx="2668">
                  <c:v>0.84000000000000052</c:v>
                </c:pt>
                <c:pt idx="2669">
                  <c:v>0.98000000000000043</c:v>
                </c:pt>
                <c:pt idx="2670">
                  <c:v>1.3</c:v>
                </c:pt>
                <c:pt idx="2671">
                  <c:v>1.6799999999999997</c:v>
                </c:pt>
                <c:pt idx="2672">
                  <c:v>1.7799999999999998</c:v>
                </c:pt>
                <c:pt idx="2673">
                  <c:v>1.3199999999999996</c:v>
                </c:pt>
                <c:pt idx="2674">
                  <c:v>1.2599999999999993</c:v>
                </c:pt>
                <c:pt idx="2675">
                  <c:v>1.1000000000000001</c:v>
                </c:pt>
                <c:pt idx="2676">
                  <c:v>0.96000000000000019</c:v>
                </c:pt>
                <c:pt idx="2677">
                  <c:v>0.4</c:v>
                </c:pt>
                <c:pt idx="2678">
                  <c:v>0.9</c:v>
                </c:pt>
                <c:pt idx="2679">
                  <c:v>0.9199999999999996</c:v>
                </c:pt>
                <c:pt idx="2680">
                  <c:v>1.0399999999999991</c:v>
                </c:pt>
                <c:pt idx="2681">
                  <c:v>1.0599999999999987</c:v>
                </c:pt>
                <c:pt idx="2682">
                  <c:v>1.4999999999999987</c:v>
                </c:pt>
                <c:pt idx="2683">
                  <c:v>1.3399999999999985</c:v>
                </c:pt>
                <c:pt idx="2684">
                  <c:v>1.3999999999999986</c:v>
                </c:pt>
                <c:pt idx="2685">
                  <c:v>0.93999999999999917</c:v>
                </c:pt>
                <c:pt idx="2686">
                  <c:v>0.85999999999999943</c:v>
                </c:pt>
                <c:pt idx="2687">
                  <c:v>0.5</c:v>
                </c:pt>
                <c:pt idx="2688">
                  <c:v>0.10000000000000071</c:v>
                </c:pt>
                <c:pt idx="2689">
                  <c:v>-9.9999999999999284E-2</c:v>
                </c:pt>
                <c:pt idx="2690">
                  <c:v>-0.13999999999999915</c:v>
                </c:pt>
                <c:pt idx="2691">
                  <c:v>-0.13999999999999915</c:v>
                </c:pt>
                <c:pt idx="2692">
                  <c:v>-0.3</c:v>
                </c:pt>
                <c:pt idx="2693">
                  <c:v>-0.52000000000000024</c:v>
                </c:pt>
                <c:pt idx="2694">
                  <c:v>-0.38000000000000045</c:v>
                </c:pt>
                <c:pt idx="2695">
                  <c:v>-0.46000000000000085</c:v>
                </c:pt>
                <c:pt idx="2696">
                  <c:v>-0.26000000000000084</c:v>
                </c:pt>
                <c:pt idx="2697">
                  <c:v>-6.0000000000000143E-2</c:v>
                </c:pt>
                <c:pt idx="2698">
                  <c:v>0.3</c:v>
                </c:pt>
                <c:pt idx="2699">
                  <c:v>0.3</c:v>
                </c:pt>
                <c:pt idx="2700">
                  <c:v>0.7</c:v>
                </c:pt>
                <c:pt idx="2701">
                  <c:v>0.4</c:v>
                </c:pt>
                <c:pt idx="2702">
                  <c:v>0.22000000000000028</c:v>
                </c:pt>
                <c:pt idx="2703">
                  <c:v>-7.999999999999971E-2</c:v>
                </c:pt>
                <c:pt idx="2704">
                  <c:v>-0.33999999999999914</c:v>
                </c:pt>
                <c:pt idx="2705">
                  <c:v>-0.77999999999999903</c:v>
                </c:pt>
                <c:pt idx="2706">
                  <c:v>-0.45999999999999874</c:v>
                </c:pt>
                <c:pt idx="2707">
                  <c:v>-0.19999999999999929</c:v>
                </c:pt>
                <c:pt idx="2708">
                  <c:v>-0.1</c:v>
                </c:pt>
                <c:pt idx="2709">
                  <c:v>-0.1</c:v>
                </c:pt>
                <c:pt idx="2710">
                  <c:v>-0.12000000000000029</c:v>
                </c:pt>
                <c:pt idx="2711">
                  <c:v>-0.32000000000000028</c:v>
                </c:pt>
                <c:pt idx="2712">
                  <c:v>-0.26000000000000012</c:v>
                </c:pt>
                <c:pt idx="2713">
                  <c:v>-0.37999999999999973</c:v>
                </c:pt>
                <c:pt idx="2714">
                  <c:v>-0.48000000000000043</c:v>
                </c:pt>
                <c:pt idx="2715">
                  <c:v>-0.18000000000000044</c:v>
                </c:pt>
                <c:pt idx="2716">
                  <c:v>0.29999999999999927</c:v>
                </c:pt>
                <c:pt idx="2717">
                  <c:v>0.19999999999999929</c:v>
                </c:pt>
                <c:pt idx="2718">
                  <c:v>0.85999999999999943</c:v>
                </c:pt>
                <c:pt idx="2719">
                  <c:v>1.1799999999999997</c:v>
                </c:pt>
                <c:pt idx="2720">
                  <c:v>1.3200000000000003</c:v>
                </c:pt>
                <c:pt idx="2721">
                  <c:v>0.94000000000000061</c:v>
                </c:pt>
                <c:pt idx="2722">
                  <c:v>0.96000000000000085</c:v>
                </c:pt>
                <c:pt idx="2723">
                  <c:v>0.43999999999999984</c:v>
                </c:pt>
                <c:pt idx="2724">
                  <c:v>0.16000000000000014</c:v>
                </c:pt>
                <c:pt idx="2725">
                  <c:v>0.15999999999999942</c:v>
                </c:pt>
                <c:pt idx="2726">
                  <c:v>-1.4210854715202005E-15</c:v>
                </c:pt>
                <c:pt idx="2727">
                  <c:v>-8.0000000000002555E-2</c:v>
                </c:pt>
                <c:pt idx="2728">
                  <c:v>-0.16000000000000228</c:v>
                </c:pt>
                <c:pt idx="2729">
                  <c:v>0.11999999999999815</c:v>
                </c:pt>
                <c:pt idx="2730">
                  <c:v>0.25999999999999945</c:v>
                </c:pt>
                <c:pt idx="2731">
                  <c:v>0.9</c:v>
                </c:pt>
                <c:pt idx="2732">
                  <c:v>0.94000000000000061</c:v>
                </c:pt>
                <c:pt idx="2733">
                  <c:v>0.60000000000000142</c:v>
                </c:pt>
                <c:pt idx="2734">
                  <c:v>-0.23999999999999916</c:v>
                </c:pt>
                <c:pt idx="2735">
                  <c:v>-1.3000000000000007</c:v>
                </c:pt>
                <c:pt idx="2736">
                  <c:v>-1.7400000000000013</c:v>
                </c:pt>
                <c:pt idx="2737">
                  <c:v>-1.5800000000000005</c:v>
                </c:pt>
                <c:pt idx="2738">
                  <c:v>-1.2200000000000002</c:v>
                </c:pt>
                <c:pt idx="2739">
                  <c:v>-0.66000000000000014</c:v>
                </c:pt>
                <c:pt idx="2740">
                  <c:v>-0.33999999999999986</c:v>
                </c:pt>
                <c:pt idx="2741">
                  <c:v>-0.97999999999999898</c:v>
                </c:pt>
                <c:pt idx="2742">
                  <c:v>-1.4</c:v>
                </c:pt>
                <c:pt idx="2743">
                  <c:v>-1.5800000000000005</c:v>
                </c:pt>
                <c:pt idx="2744">
                  <c:v>-1.7800000000000011</c:v>
                </c:pt>
                <c:pt idx="2745">
                  <c:v>-1.5400000000000014</c:v>
                </c:pt>
                <c:pt idx="2746">
                  <c:v>-1.3800000000000019</c:v>
                </c:pt>
                <c:pt idx="2747">
                  <c:v>-1.2800000000000011</c:v>
                </c:pt>
                <c:pt idx="2748">
                  <c:v>-1.1200000000000017</c:v>
                </c:pt>
                <c:pt idx="2749">
                  <c:v>-0.98000000000000109</c:v>
                </c:pt>
                <c:pt idx="2750">
                  <c:v>-1.0200000000000009</c:v>
                </c:pt>
                <c:pt idx="2751">
                  <c:v>-0.5800000000000004</c:v>
                </c:pt>
                <c:pt idx="2752">
                  <c:v>-0.70000000000000073</c:v>
                </c:pt>
                <c:pt idx="2753">
                  <c:v>-1.3799999999999997</c:v>
                </c:pt>
                <c:pt idx="2754">
                  <c:v>-1.7</c:v>
                </c:pt>
                <c:pt idx="2755">
                  <c:v>-1.4599999999999995</c:v>
                </c:pt>
                <c:pt idx="2756">
                  <c:v>-1.6200000000000003</c:v>
                </c:pt>
                <c:pt idx="2757">
                  <c:v>-1.64</c:v>
                </c:pt>
                <c:pt idx="2758">
                  <c:v>-1.1200000000000003</c:v>
                </c:pt>
                <c:pt idx="2759">
                  <c:v>-1.0199999999999996</c:v>
                </c:pt>
                <c:pt idx="2760">
                  <c:v>-1.36</c:v>
                </c:pt>
                <c:pt idx="2761">
                  <c:v>-1.5199999999999996</c:v>
                </c:pt>
                <c:pt idx="2762">
                  <c:v>-1.4600000000000002</c:v>
                </c:pt>
                <c:pt idx="2763">
                  <c:v>-1.56</c:v>
                </c:pt>
                <c:pt idx="2764">
                  <c:v>-1.6400000000000006</c:v>
                </c:pt>
                <c:pt idx="2765">
                  <c:v>-1.5200000000000002</c:v>
                </c:pt>
                <c:pt idx="2766">
                  <c:v>-1.4799999999999998</c:v>
                </c:pt>
                <c:pt idx="2767">
                  <c:v>-1.2799999999999998</c:v>
                </c:pt>
                <c:pt idx="2768">
                  <c:v>-1.0999999999999992</c:v>
                </c:pt>
                <c:pt idx="2769">
                  <c:v>-0.75999999999999945</c:v>
                </c:pt>
                <c:pt idx="2770">
                  <c:v>-0.7399999999999991</c:v>
                </c:pt>
                <c:pt idx="2771">
                  <c:v>-0.9199999999999996</c:v>
                </c:pt>
                <c:pt idx="2772">
                  <c:v>-1.0999999999999992</c:v>
                </c:pt>
                <c:pt idx="2773">
                  <c:v>-1.0799999999999996</c:v>
                </c:pt>
                <c:pt idx="2774">
                  <c:v>-0.85999999999999943</c:v>
                </c:pt>
                <c:pt idx="2775">
                  <c:v>-0.83999999999999986</c:v>
                </c:pt>
                <c:pt idx="2776">
                  <c:v>-0.83999999999999986</c:v>
                </c:pt>
                <c:pt idx="2777">
                  <c:v>-0.67999999999999972</c:v>
                </c:pt>
                <c:pt idx="2778">
                  <c:v>-0.87999999999999967</c:v>
                </c:pt>
                <c:pt idx="2779">
                  <c:v>-1.0999999999999992</c:v>
                </c:pt>
                <c:pt idx="2780">
                  <c:v>-1.1199999999999988</c:v>
                </c:pt>
                <c:pt idx="2781">
                  <c:v>-0.7399999999999991</c:v>
                </c:pt>
                <c:pt idx="2782">
                  <c:v>-0.81999999999999962</c:v>
                </c:pt>
                <c:pt idx="2783">
                  <c:v>-0.27999999999999969</c:v>
                </c:pt>
                <c:pt idx="2784">
                  <c:v>-0.43999999999999984</c:v>
                </c:pt>
                <c:pt idx="2785">
                  <c:v>-0.46000000000000013</c:v>
                </c:pt>
                <c:pt idx="2786">
                  <c:v>-0.71999999999999953</c:v>
                </c:pt>
                <c:pt idx="2787">
                  <c:v>-0.87999999999999967</c:v>
                </c:pt>
                <c:pt idx="2788">
                  <c:v>-0.97999999999999976</c:v>
                </c:pt>
                <c:pt idx="2789">
                  <c:v>-0.38000000000000045</c:v>
                </c:pt>
                <c:pt idx="2790">
                  <c:v>-0.7</c:v>
                </c:pt>
                <c:pt idx="2791">
                  <c:v>-0.44000000000000056</c:v>
                </c:pt>
                <c:pt idx="2792">
                  <c:v>-2.0000000000000285E-2</c:v>
                </c:pt>
                <c:pt idx="2793">
                  <c:v>0.11999999999999993</c:v>
                </c:pt>
                <c:pt idx="2794">
                  <c:v>3.5527136788005011E-16</c:v>
                </c:pt>
                <c:pt idx="2795">
                  <c:v>0.84000000000000019</c:v>
                </c:pt>
                <c:pt idx="2796">
                  <c:v>0.74000000000000021</c:v>
                </c:pt>
                <c:pt idx="2797">
                  <c:v>0.9</c:v>
                </c:pt>
                <c:pt idx="2798">
                  <c:v>0.74000000000000021</c:v>
                </c:pt>
                <c:pt idx="2799">
                  <c:v>0.53999999999999981</c:v>
                </c:pt>
                <c:pt idx="2800">
                  <c:v>0.31999999999999956</c:v>
                </c:pt>
                <c:pt idx="2801">
                  <c:v>0.3</c:v>
                </c:pt>
              </c:numCache>
            </c:numRef>
          </c:xVal>
          <c:yVal>
            <c:numRef>
              <c:f>'66K_2'!$A$2:$A$2803</c:f>
              <c:numCache>
                <c:formatCode>General</c:formatCode>
                <c:ptCount val="280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numCache>
            </c:numRef>
          </c:yVal>
          <c:smooth val="1"/>
          <c:extLst>
            <c:ext xmlns:c16="http://schemas.microsoft.com/office/drawing/2014/chart" uri="{C3380CC4-5D6E-409C-BE32-E72D297353CC}">
              <c16:uniqueId val="{00000000-E771-47D8-AD4B-6A2DD05478A5}"/>
            </c:ext>
          </c:extLst>
        </c:ser>
        <c:ser>
          <c:idx val="1"/>
          <c:order val="1"/>
          <c:tx>
            <c:strRef>
              <c:f>'66K_2'!$P$1</c:f>
              <c:strCache>
                <c:ptCount val="1"/>
                <c:pt idx="0">
                  <c:v>2016-2017</c:v>
                </c:pt>
              </c:strCache>
            </c:strRef>
          </c:tx>
          <c:spPr>
            <a:ln w="12700" cap="rnd">
              <a:solidFill>
                <a:schemeClr val="accent2">
                  <a:lumMod val="40000"/>
                  <a:lumOff val="60000"/>
                </a:schemeClr>
              </a:solidFill>
              <a:round/>
            </a:ln>
            <a:effectLst/>
          </c:spPr>
          <c:marker>
            <c:symbol val="none"/>
          </c:marker>
          <c:xVal>
            <c:numRef>
              <c:f>'66K_2'!$P$2:$P$2803</c:f>
              <c:numCache>
                <c:formatCode>General</c:formatCode>
                <c:ptCount val="2802"/>
                <c:pt idx="4">
                  <c:v>1.6</c:v>
                </c:pt>
                <c:pt idx="5">
                  <c:v>1.2599999999999998</c:v>
                </c:pt>
                <c:pt idx="6">
                  <c:v>1.3599999999999999</c:v>
                </c:pt>
                <c:pt idx="7">
                  <c:v>1.6199999999999997</c:v>
                </c:pt>
                <c:pt idx="8">
                  <c:v>1.4999999999999996</c:v>
                </c:pt>
                <c:pt idx="9">
                  <c:v>1.5999999999999996</c:v>
                </c:pt>
                <c:pt idx="10">
                  <c:v>1.5399999999999998</c:v>
                </c:pt>
                <c:pt idx="11">
                  <c:v>1.4199999999999995</c:v>
                </c:pt>
                <c:pt idx="12">
                  <c:v>1.1999999999999993</c:v>
                </c:pt>
                <c:pt idx="13">
                  <c:v>1.4999999999999993</c:v>
                </c:pt>
                <c:pt idx="14">
                  <c:v>1.579999999999999</c:v>
                </c:pt>
                <c:pt idx="15">
                  <c:v>1.659999999999999</c:v>
                </c:pt>
                <c:pt idx="16">
                  <c:v>2.0399999999999996</c:v>
                </c:pt>
                <c:pt idx="17">
                  <c:v>2.0199999999999996</c:v>
                </c:pt>
                <c:pt idx="18">
                  <c:v>1.7199999999999995</c:v>
                </c:pt>
                <c:pt idx="19">
                  <c:v>1.5199999999999996</c:v>
                </c:pt>
                <c:pt idx="20">
                  <c:v>1.4799999999999991</c:v>
                </c:pt>
                <c:pt idx="21">
                  <c:v>0.99999999999999889</c:v>
                </c:pt>
                <c:pt idx="22">
                  <c:v>1.159999999999999</c:v>
                </c:pt>
                <c:pt idx="23">
                  <c:v>1.0799999999999994</c:v>
                </c:pt>
                <c:pt idx="24">
                  <c:v>0.97999999999999932</c:v>
                </c:pt>
                <c:pt idx="25">
                  <c:v>0.95999999999999974</c:v>
                </c:pt>
                <c:pt idx="26">
                  <c:v>0.9199999999999996</c:v>
                </c:pt>
                <c:pt idx="27">
                  <c:v>0.62000000000000033</c:v>
                </c:pt>
                <c:pt idx="28">
                  <c:v>0.7</c:v>
                </c:pt>
                <c:pt idx="29">
                  <c:v>0.83999999999999986</c:v>
                </c:pt>
                <c:pt idx="30">
                  <c:v>0.85999999999999943</c:v>
                </c:pt>
                <c:pt idx="31">
                  <c:v>0.99999999999999933</c:v>
                </c:pt>
                <c:pt idx="32">
                  <c:v>0.99999999999999856</c:v>
                </c:pt>
                <c:pt idx="33">
                  <c:v>0.87999999999999901</c:v>
                </c:pt>
                <c:pt idx="34">
                  <c:v>0.77999999999999903</c:v>
                </c:pt>
                <c:pt idx="35">
                  <c:v>0.71999999999999953</c:v>
                </c:pt>
                <c:pt idx="36">
                  <c:v>0.73999999999999988</c:v>
                </c:pt>
                <c:pt idx="37">
                  <c:v>0.49999999999999967</c:v>
                </c:pt>
                <c:pt idx="38">
                  <c:v>0.37999999999999934</c:v>
                </c:pt>
                <c:pt idx="39">
                  <c:v>7.9999999999999363E-2</c:v>
                </c:pt>
                <c:pt idx="40">
                  <c:v>-0.10000000000000035</c:v>
                </c:pt>
                <c:pt idx="41">
                  <c:v>-0.34000000000000019</c:v>
                </c:pt>
                <c:pt idx="42">
                  <c:v>-0.37999999999999973</c:v>
                </c:pt>
                <c:pt idx="43">
                  <c:v>-0.32000000000000028</c:v>
                </c:pt>
                <c:pt idx="44">
                  <c:v>-0.3999999999999993</c:v>
                </c:pt>
                <c:pt idx="45">
                  <c:v>-0.55999999999999939</c:v>
                </c:pt>
                <c:pt idx="46">
                  <c:v>-0.71999999999999953</c:v>
                </c:pt>
                <c:pt idx="47">
                  <c:v>-0.69999999999999929</c:v>
                </c:pt>
                <c:pt idx="48">
                  <c:v>-0.83999999999999919</c:v>
                </c:pt>
                <c:pt idx="49">
                  <c:v>-0.9</c:v>
                </c:pt>
                <c:pt idx="50">
                  <c:v>-0.92000000000000026</c:v>
                </c:pt>
                <c:pt idx="51">
                  <c:v>-0.98000000000000043</c:v>
                </c:pt>
                <c:pt idx="52">
                  <c:v>-1.0200000000000009</c:v>
                </c:pt>
                <c:pt idx="53">
                  <c:v>-0.90000000000000069</c:v>
                </c:pt>
                <c:pt idx="54">
                  <c:v>-0.64000000000000057</c:v>
                </c:pt>
                <c:pt idx="55">
                  <c:v>-0.66000000000000048</c:v>
                </c:pt>
                <c:pt idx="56">
                  <c:v>-0.78000000000000047</c:v>
                </c:pt>
                <c:pt idx="57">
                  <c:v>-0.8</c:v>
                </c:pt>
                <c:pt idx="58">
                  <c:v>-1</c:v>
                </c:pt>
                <c:pt idx="59">
                  <c:v>-1.28</c:v>
                </c:pt>
                <c:pt idx="60">
                  <c:v>-1.2200000000000002</c:v>
                </c:pt>
                <c:pt idx="61">
                  <c:v>-1.1599999999999997</c:v>
                </c:pt>
                <c:pt idx="62">
                  <c:v>-1.2</c:v>
                </c:pt>
                <c:pt idx="63">
                  <c:v>-1.2</c:v>
                </c:pt>
                <c:pt idx="64">
                  <c:v>-1.0399999999999998</c:v>
                </c:pt>
                <c:pt idx="65">
                  <c:v>-1.0799999999999996</c:v>
                </c:pt>
                <c:pt idx="66">
                  <c:v>-1.02</c:v>
                </c:pt>
                <c:pt idx="67">
                  <c:v>-1.2399999999999998</c:v>
                </c:pt>
                <c:pt idx="68">
                  <c:v>-1.2799999999999998</c:v>
                </c:pt>
                <c:pt idx="69">
                  <c:v>-1.1399999999999995</c:v>
                </c:pt>
                <c:pt idx="70">
                  <c:v>-1.3399999999999994</c:v>
                </c:pt>
                <c:pt idx="71">
                  <c:v>-1.2799999999999998</c:v>
                </c:pt>
                <c:pt idx="72">
                  <c:v>-1.1000000000000001</c:v>
                </c:pt>
                <c:pt idx="73">
                  <c:v>-1.1400000000000001</c:v>
                </c:pt>
                <c:pt idx="74">
                  <c:v>-1.3400000000000003</c:v>
                </c:pt>
                <c:pt idx="75">
                  <c:v>-1.3400000000000003</c:v>
                </c:pt>
                <c:pt idx="76">
                  <c:v>-1.3400000000000003</c:v>
                </c:pt>
                <c:pt idx="77">
                  <c:v>-1.4600000000000002</c:v>
                </c:pt>
                <c:pt idx="78">
                  <c:v>-1.3200000000000003</c:v>
                </c:pt>
                <c:pt idx="79">
                  <c:v>-1.2200000000000006</c:v>
                </c:pt>
                <c:pt idx="80">
                  <c:v>-0.94000000000000061</c:v>
                </c:pt>
                <c:pt idx="81">
                  <c:v>-0.90000000000000069</c:v>
                </c:pt>
                <c:pt idx="82">
                  <c:v>-1.0400000000000005</c:v>
                </c:pt>
                <c:pt idx="83">
                  <c:v>-1.5200000000000007</c:v>
                </c:pt>
                <c:pt idx="84">
                  <c:v>-1.7400000000000007</c:v>
                </c:pt>
                <c:pt idx="85">
                  <c:v>-1.7800000000000005</c:v>
                </c:pt>
                <c:pt idx="86">
                  <c:v>-1.9</c:v>
                </c:pt>
                <c:pt idx="87">
                  <c:v>-1.7</c:v>
                </c:pt>
                <c:pt idx="88">
                  <c:v>-1.0399999999999996</c:v>
                </c:pt>
                <c:pt idx="89">
                  <c:v>-1.2799999999999994</c:v>
                </c:pt>
                <c:pt idx="90">
                  <c:v>-1.0799999999999994</c:v>
                </c:pt>
                <c:pt idx="91">
                  <c:v>-0.61999999999999955</c:v>
                </c:pt>
                <c:pt idx="92">
                  <c:v>-0.55999999999999983</c:v>
                </c:pt>
                <c:pt idx="93">
                  <c:v>-0.85999999999999976</c:v>
                </c:pt>
                <c:pt idx="94">
                  <c:v>-0.55999999999999983</c:v>
                </c:pt>
                <c:pt idx="95">
                  <c:v>-0.7</c:v>
                </c:pt>
                <c:pt idx="96">
                  <c:v>-0.91999999999999993</c:v>
                </c:pt>
                <c:pt idx="97">
                  <c:v>-0.73999999999999955</c:v>
                </c:pt>
                <c:pt idx="98">
                  <c:v>-0.51999999999999991</c:v>
                </c:pt>
                <c:pt idx="99">
                  <c:v>-0.73999999999999988</c:v>
                </c:pt>
                <c:pt idx="100">
                  <c:v>-0.83999999999999986</c:v>
                </c:pt>
                <c:pt idx="101">
                  <c:v>-1.48</c:v>
                </c:pt>
                <c:pt idx="102">
                  <c:v>-1.6800000000000004</c:v>
                </c:pt>
                <c:pt idx="103">
                  <c:v>-1.7400000000000002</c:v>
                </c:pt>
                <c:pt idx="104">
                  <c:v>-1.5400000000000003</c:v>
                </c:pt>
                <c:pt idx="105">
                  <c:v>-1.58</c:v>
                </c:pt>
                <c:pt idx="106">
                  <c:v>-0.9</c:v>
                </c:pt>
                <c:pt idx="107">
                  <c:v>-0.55999999999999983</c:v>
                </c:pt>
                <c:pt idx="108">
                  <c:v>-0.51999999999999991</c:v>
                </c:pt>
                <c:pt idx="109">
                  <c:v>-0.38000000000000006</c:v>
                </c:pt>
                <c:pt idx="110">
                  <c:v>-0.21999999999999992</c:v>
                </c:pt>
                <c:pt idx="111">
                  <c:v>-0.11999999999999993</c:v>
                </c:pt>
                <c:pt idx="112">
                  <c:v>-0.12000000000000029</c:v>
                </c:pt>
                <c:pt idx="113">
                  <c:v>-8.0000000000000071E-2</c:v>
                </c:pt>
                <c:pt idx="114">
                  <c:v>-0.1</c:v>
                </c:pt>
                <c:pt idx="115">
                  <c:v>-0.26000000000000012</c:v>
                </c:pt>
                <c:pt idx="116">
                  <c:v>-0.16000000000000014</c:v>
                </c:pt>
                <c:pt idx="117">
                  <c:v>-0.49999999999999967</c:v>
                </c:pt>
                <c:pt idx="118">
                  <c:v>-0.6399999999999999</c:v>
                </c:pt>
                <c:pt idx="119">
                  <c:v>-0.77999999999999969</c:v>
                </c:pt>
                <c:pt idx="120">
                  <c:v>-0.73999999999999988</c:v>
                </c:pt>
                <c:pt idx="121">
                  <c:v>-0.97999999999999976</c:v>
                </c:pt>
                <c:pt idx="122">
                  <c:v>-0.77999999999999969</c:v>
                </c:pt>
                <c:pt idx="123">
                  <c:v>-0.4</c:v>
                </c:pt>
                <c:pt idx="124">
                  <c:v>-0.46000000000000013</c:v>
                </c:pt>
                <c:pt idx="125">
                  <c:v>-6.0000000000000143E-2</c:v>
                </c:pt>
                <c:pt idx="126">
                  <c:v>-4.000000000000057E-2</c:v>
                </c:pt>
                <c:pt idx="127">
                  <c:v>-7.1054273576010023E-16</c:v>
                </c:pt>
                <c:pt idx="128">
                  <c:v>-0.12000000000000029</c:v>
                </c:pt>
                <c:pt idx="129">
                  <c:v>0.4199999999999996</c:v>
                </c:pt>
                <c:pt idx="130">
                  <c:v>0.51999999999999957</c:v>
                </c:pt>
                <c:pt idx="131">
                  <c:v>0.4799999999999997</c:v>
                </c:pt>
                <c:pt idx="132">
                  <c:v>0.7</c:v>
                </c:pt>
                <c:pt idx="133">
                  <c:v>0.62000000000000033</c:v>
                </c:pt>
                <c:pt idx="134">
                  <c:v>0.18000000000000044</c:v>
                </c:pt>
                <c:pt idx="135">
                  <c:v>0.16000000000000014</c:v>
                </c:pt>
                <c:pt idx="136">
                  <c:v>0.32000000000000028</c:v>
                </c:pt>
                <c:pt idx="137">
                  <c:v>-6.0000000000000143E-2</c:v>
                </c:pt>
                <c:pt idx="138">
                  <c:v>-0.22000000000000028</c:v>
                </c:pt>
                <c:pt idx="139">
                  <c:v>-2.0000000000000285E-2</c:v>
                </c:pt>
                <c:pt idx="140">
                  <c:v>-0.27999999999999969</c:v>
                </c:pt>
                <c:pt idx="141">
                  <c:v>-0.4799999999999997</c:v>
                </c:pt>
                <c:pt idx="142">
                  <c:v>-0.4</c:v>
                </c:pt>
                <c:pt idx="143">
                  <c:v>-0.16000000000000014</c:v>
                </c:pt>
                <c:pt idx="144">
                  <c:v>3.9999999999999855E-2</c:v>
                </c:pt>
                <c:pt idx="145">
                  <c:v>0.75999999999999945</c:v>
                </c:pt>
                <c:pt idx="146">
                  <c:v>0.97999999999999898</c:v>
                </c:pt>
                <c:pt idx="147">
                  <c:v>1.2799999999999998</c:v>
                </c:pt>
                <c:pt idx="148">
                  <c:v>1.2799999999999998</c:v>
                </c:pt>
                <c:pt idx="149">
                  <c:v>1.4799999999999998</c:v>
                </c:pt>
                <c:pt idx="150">
                  <c:v>1</c:v>
                </c:pt>
                <c:pt idx="151">
                  <c:v>1.2600000000000002</c:v>
                </c:pt>
                <c:pt idx="152">
                  <c:v>1.3199999999999996</c:v>
                </c:pt>
                <c:pt idx="153">
                  <c:v>1.4799999999999998</c:v>
                </c:pt>
                <c:pt idx="154">
                  <c:v>1.1999999999999993</c:v>
                </c:pt>
                <c:pt idx="155">
                  <c:v>1.1799999999999997</c:v>
                </c:pt>
                <c:pt idx="156">
                  <c:v>1.3599999999999994</c:v>
                </c:pt>
                <c:pt idx="157">
                  <c:v>1.0199999999999996</c:v>
                </c:pt>
                <c:pt idx="158">
                  <c:v>0.89999999999999925</c:v>
                </c:pt>
                <c:pt idx="159">
                  <c:v>0.85999999999999943</c:v>
                </c:pt>
                <c:pt idx="160">
                  <c:v>0.81999999999999962</c:v>
                </c:pt>
                <c:pt idx="161">
                  <c:v>0.46000000000000013</c:v>
                </c:pt>
                <c:pt idx="162">
                  <c:v>0.52000000000000024</c:v>
                </c:pt>
                <c:pt idx="163">
                  <c:v>0.5800000000000004</c:v>
                </c:pt>
                <c:pt idx="164">
                  <c:v>0.78000000000000047</c:v>
                </c:pt>
                <c:pt idx="165">
                  <c:v>1.1000000000000001</c:v>
                </c:pt>
                <c:pt idx="166">
                  <c:v>1.1799999999999997</c:v>
                </c:pt>
                <c:pt idx="167">
                  <c:v>1.4199999999999995</c:v>
                </c:pt>
                <c:pt idx="168">
                  <c:v>1.4999999999999993</c:v>
                </c:pt>
                <c:pt idx="169">
                  <c:v>1.1799999999999997</c:v>
                </c:pt>
                <c:pt idx="170">
                  <c:v>0.67999999999999972</c:v>
                </c:pt>
                <c:pt idx="171">
                  <c:v>0.6</c:v>
                </c:pt>
                <c:pt idx="172">
                  <c:v>0.23999999999999985</c:v>
                </c:pt>
                <c:pt idx="173">
                  <c:v>8.0000000000000432E-2</c:v>
                </c:pt>
                <c:pt idx="174">
                  <c:v>0.38000000000000045</c:v>
                </c:pt>
                <c:pt idx="175">
                  <c:v>0.42000000000000026</c:v>
                </c:pt>
                <c:pt idx="176">
                  <c:v>0.22000000000000028</c:v>
                </c:pt>
                <c:pt idx="177">
                  <c:v>0.38000000000000045</c:v>
                </c:pt>
                <c:pt idx="178">
                  <c:v>0.27999999999999969</c:v>
                </c:pt>
                <c:pt idx="179">
                  <c:v>0.5</c:v>
                </c:pt>
                <c:pt idx="180">
                  <c:v>1.1200000000000003</c:v>
                </c:pt>
                <c:pt idx="181">
                  <c:v>1.06</c:v>
                </c:pt>
                <c:pt idx="182">
                  <c:v>1.0399999999999998</c:v>
                </c:pt>
                <c:pt idx="183">
                  <c:v>2</c:v>
                </c:pt>
                <c:pt idx="184">
                  <c:v>1.1999999999999993</c:v>
                </c:pt>
                <c:pt idx="185">
                  <c:v>-4.0000000000000924E-2</c:v>
                </c:pt>
                <c:pt idx="186">
                  <c:v>9.9999999999999284E-2</c:v>
                </c:pt>
                <c:pt idx="187">
                  <c:v>-0.30000000000000071</c:v>
                </c:pt>
                <c:pt idx="188">
                  <c:v>-1.0400000000000003</c:v>
                </c:pt>
                <c:pt idx="189">
                  <c:v>-0.5799999999999994</c:v>
                </c:pt>
                <c:pt idx="190">
                  <c:v>-0.13999999999999951</c:v>
                </c:pt>
                <c:pt idx="191">
                  <c:v>-0.33999999999999986</c:v>
                </c:pt>
                <c:pt idx="192">
                  <c:v>0.28000000000000042</c:v>
                </c:pt>
                <c:pt idx="193">
                  <c:v>0.20000000000000034</c:v>
                </c:pt>
                <c:pt idx="194">
                  <c:v>-0.14000000000000021</c:v>
                </c:pt>
                <c:pt idx="195">
                  <c:v>0.32000000000000028</c:v>
                </c:pt>
                <c:pt idx="196">
                  <c:v>0.24000000000000057</c:v>
                </c:pt>
                <c:pt idx="197">
                  <c:v>2.0000000000000996E-2</c:v>
                </c:pt>
                <c:pt idx="198">
                  <c:v>-0.17999999999999899</c:v>
                </c:pt>
                <c:pt idx="199">
                  <c:v>-0.33999999999999914</c:v>
                </c:pt>
                <c:pt idx="200">
                  <c:v>-0.81999999999999962</c:v>
                </c:pt>
                <c:pt idx="201">
                  <c:v>-0.95999999999999974</c:v>
                </c:pt>
                <c:pt idx="202">
                  <c:v>-0.94000000000000017</c:v>
                </c:pt>
                <c:pt idx="203">
                  <c:v>-0.74000000000000088</c:v>
                </c:pt>
                <c:pt idx="204">
                  <c:v>-2.000000000000135E-2</c:v>
                </c:pt>
                <c:pt idx="205">
                  <c:v>0.47999999999999865</c:v>
                </c:pt>
                <c:pt idx="206">
                  <c:v>0.63999999999999913</c:v>
                </c:pt>
                <c:pt idx="207">
                  <c:v>0.57999999999999896</c:v>
                </c:pt>
                <c:pt idx="208">
                  <c:v>0.29999999999999927</c:v>
                </c:pt>
                <c:pt idx="209">
                  <c:v>-0.28000000000000042</c:v>
                </c:pt>
                <c:pt idx="210">
                  <c:v>-0.72000000000000031</c:v>
                </c:pt>
                <c:pt idx="211">
                  <c:v>-0.60000000000000075</c:v>
                </c:pt>
                <c:pt idx="212">
                  <c:v>-1.0200000000000002</c:v>
                </c:pt>
                <c:pt idx="213">
                  <c:v>-0.4799999999999997</c:v>
                </c:pt>
                <c:pt idx="214">
                  <c:v>-0.29999999999999927</c:v>
                </c:pt>
                <c:pt idx="215">
                  <c:v>-7.9999999999999002E-2</c:v>
                </c:pt>
                <c:pt idx="216">
                  <c:v>-0.27999999999999831</c:v>
                </c:pt>
                <c:pt idx="217">
                  <c:v>0.16000000000000156</c:v>
                </c:pt>
                <c:pt idx="218">
                  <c:v>-0.15999999999999873</c:v>
                </c:pt>
                <c:pt idx="219">
                  <c:v>-0.25999999999999873</c:v>
                </c:pt>
                <c:pt idx="220">
                  <c:v>-0.23999999999999916</c:v>
                </c:pt>
                <c:pt idx="221">
                  <c:v>-0.23999999999999985</c:v>
                </c:pt>
                <c:pt idx="222">
                  <c:v>-0.42000000000000026</c:v>
                </c:pt>
                <c:pt idx="223">
                  <c:v>-0.38000000000000045</c:v>
                </c:pt>
                <c:pt idx="224">
                  <c:v>-0.34000000000000058</c:v>
                </c:pt>
                <c:pt idx="225">
                  <c:v>-0.44000000000000056</c:v>
                </c:pt>
                <c:pt idx="226">
                  <c:v>-0.26000000000000084</c:v>
                </c:pt>
                <c:pt idx="227">
                  <c:v>3.9999999999999147E-2</c:v>
                </c:pt>
                <c:pt idx="228">
                  <c:v>7.9999999999999002E-2</c:v>
                </c:pt>
                <c:pt idx="229">
                  <c:v>7.9999999999999002E-2</c:v>
                </c:pt>
                <c:pt idx="230">
                  <c:v>-2.0000000000000996E-2</c:v>
                </c:pt>
                <c:pt idx="231">
                  <c:v>-6.0000000000000143E-2</c:v>
                </c:pt>
                <c:pt idx="232">
                  <c:v>-0.21999999999999958</c:v>
                </c:pt>
                <c:pt idx="233">
                  <c:v>-0.59999999999999931</c:v>
                </c:pt>
                <c:pt idx="234">
                  <c:v>-0.69999999999999929</c:v>
                </c:pt>
                <c:pt idx="235">
                  <c:v>-0.73999999999999988</c:v>
                </c:pt>
                <c:pt idx="236">
                  <c:v>-0.82000000000000028</c:v>
                </c:pt>
                <c:pt idx="237">
                  <c:v>-0.82000000000000028</c:v>
                </c:pt>
                <c:pt idx="238">
                  <c:v>-1.1200000000000003</c:v>
                </c:pt>
                <c:pt idx="239">
                  <c:v>-0.87999999999999967</c:v>
                </c:pt>
                <c:pt idx="240">
                  <c:v>-0.91999999999999882</c:v>
                </c:pt>
                <c:pt idx="241">
                  <c:v>-0.97999999999999898</c:v>
                </c:pt>
                <c:pt idx="242">
                  <c:v>-1.0799999999999996</c:v>
                </c:pt>
                <c:pt idx="243">
                  <c:v>-0.77999999999999969</c:v>
                </c:pt>
                <c:pt idx="244">
                  <c:v>-0.98000000000000043</c:v>
                </c:pt>
                <c:pt idx="245">
                  <c:v>-1.1000000000000008</c:v>
                </c:pt>
                <c:pt idx="246">
                  <c:v>-0.9</c:v>
                </c:pt>
                <c:pt idx="247">
                  <c:v>-0.7</c:v>
                </c:pt>
                <c:pt idx="248">
                  <c:v>-0.62000000000000033</c:v>
                </c:pt>
                <c:pt idx="249">
                  <c:v>-0.23999999999999985</c:v>
                </c:pt>
                <c:pt idx="250">
                  <c:v>6.0000000000000143E-2</c:v>
                </c:pt>
                <c:pt idx="251">
                  <c:v>0.13999999999999915</c:v>
                </c:pt>
                <c:pt idx="252">
                  <c:v>3.9999999999999147E-2</c:v>
                </c:pt>
                <c:pt idx="253">
                  <c:v>0.25999999999999945</c:v>
                </c:pt>
                <c:pt idx="254">
                  <c:v>-4.000000000000057E-2</c:v>
                </c:pt>
                <c:pt idx="255">
                  <c:v>1.9999999999998862E-2</c:v>
                </c:pt>
                <c:pt idx="256">
                  <c:v>-8.000000000000114E-2</c:v>
                </c:pt>
                <c:pt idx="257">
                  <c:v>5.9999999999998721E-2</c:v>
                </c:pt>
                <c:pt idx="258">
                  <c:v>-4.0000000000001278E-2</c:v>
                </c:pt>
                <c:pt idx="259">
                  <c:v>-1.4210854715202005E-15</c:v>
                </c:pt>
                <c:pt idx="260">
                  <c:v>5.9999999999999429E-2</c:v>
                </c:pt>
                <c:pt idx="261">
                  <c:v>0.3</c:v>
                </c:pt>
                <c:pt idx="262">
                  <c:v>2.0000000000000285E-2</c:v>
                </c:pt>
                <c:pt idx="263">
                  <c:v>-0.35999999999999943</c:v>
                </c:pt>
                <c:pt idx="264">
                  <c:v>-0.49999999999999928</c:v>
                </c:pt>
                <c:pt idx="265">
                  <c:v>-0.51999999999999957</c:v>
                </c:pt>
                <c:pt idx="266">
                  <c:v>-0.53999999999999915</c:v>
                </c:pt>
                <c:pt idx="267">
                  <c:v>-9.9999999999998576E-2</c:v>
                </c:pt>
                <c:pt idx="268">
                  <c:v>0.26000000000000156</c:v>
                </c:pt>
                <c:pt idx="269">
                  <c:v>0.16000000000000156</c:v>
                </c:pt>
                <c:pt idx="270">
                  <c:v>0.30000000000000143</c:v>
                </c:pt>
                <c:pt idx="271">
                  <c:v>8.0000000000000432E-2</c:v>
                </c:pt>
                <c:pt idx="272">
                  <c:v>0</c:v>
                </c:pt>
                <c:pt idx="273">
                  <c:v>-0.16000000000000014</c:v>
                </c:pt>
                <c:pt idx="274">
                  <c:v>0.19999999999999929</c:v>
                </c:pt>
                <c:pt idx="275">
                  <c:v>-0.18000000000000044</c:v>
                </c:pt>
                <c:pt idx="276">
                  <c:v>-0.27999999999999969</c:v>
                </c:pt>
                <c:pt idx="277">
                  <c:v>-0.43999999999999917</c:v>
                </c:pt>
                <c:pt idx="278">
                  <c:v>-0.35999999999999943</c:v>
                </c:pt>
                <c:pt idx="279">
                  <c:v>-0.61999999999999889</c:v>
                </c:pt>
                <c:pt idx="280">
                  <c:v>-0.55999999999999939</c:v>
                </c:pt>
                <c:pt idx="281">
                  <c:v>-0.43999999999999984</c:v>
                </c:pt>
                <c:pt idx="282">
                  <c:v>-0.80000000000000071</c:v>
                </c:pt>
                <c:pt idx="283">
                  <c:v>-0.78000000000000047</c:v>
                </c:pt>
                <c:pt idx="284">
                  <c:v>-0.66000000000000081</c:v>
                </c:pt>
                <c:pt idx="285">
                  <c:v>-0.7</c:v>
                </c:pt>
                <c:pt idx="286">
                  <c:v>-0.6399999999999999</c:v>
                </c:pt>
                <c:pt idx="287">
                  <c:v>-0.31999999999999956</c:v>
                </c:pt>
                <c:pt idx="288">
                  <c:v>-0.23999999999999985</c:v>
                </c:pt>
                <c:pt idx="289">
                  <c:v>-0.2</c:v>
                </c:pt>
                <c:pt idx="290">
                  <c:v>-6.0000000000000143E-2</c:v>
                </c:pt>
                <c:pt idx="291">
                  <c:v>-6.0000000000000143E-2</c:v>
                </c:pt>
                <c:pt idx="292">
                  <c:v>-0.25999999999999945</c:v>
                </c:pt>
                <c:pt idx="293">
                  <c:v>-0.45999999999999941</c:v>
                </c:pt>
                <c:pt idx="294">
                  <c:v>-0.53999999999999915</c:v>
                </c:pt>
                <c:pt idx="295">
                  <c:v>-0.57999999999999896</c:v>
                </c:pt>
                <c:pt idx="296">
                  <c:v>-0.87999999999999834</c:v>
                </c:pt>
                <c:pt idx="297">
                  <c:v>-0.75999999999999868</c:v>
                </c:pt>
                <c:pt idx="298">
                  <c:v>-0.47999999999999898</c:v>
                </c:pt>
                <c:pt idx="299">
                  <c:v>-0.41999999999999815</c:v>
                </c:pt>
                <c:pt idx="300">
                  <c:v>-0.31999999999999884</c:v>
                </c:pt>
                <c:pt idx="301">
                  <c:v>-0.11999999999999958</c:v>
                </c:pt>
                <c:pt idx="302">
                  <c:v>8.000000000000114E-2</c:v>
                </c:pt>
                <c:pt idx="303">
                  <c:v>-9.9999999999998576E-2</c:v>
                </c:pt>
                <c:pt idx="304">
                  <c:v>-7.9999999999998295E-2</c:v>
                </c:pt>
                <c:pt idx="305">
                  <c:v>-0.63999999999999768</c:v>
                </c:pt>
                <c:pt idx="306">
                  <c:v>-0.67999999999999827</c:v>
                </c:pt>
                <c:pt idx="307">
                  <c:v>-0.7999999999999986</c:v>
                </c:pt>
                <c:pt idx="308">
                  <c:v>-0.67999999999999827</c:v>
                </c:pt>
                <c:pt idx="309">
                  <c:v>-0.95999999999999941</c:v>
                </c:pt>
                <c:pt idx="310">
                  <c:v>-0.53999999999999915</c:v>
                </c:pt>
                <c:pt idx="311">
                  <c:v>-0.63999999999999913</c:v>
                </c:pt>
                <c:pt idx="312">
                  <c:v>-0.93999999999999917</c:v>
                </c:pt>
                <c:pt idx="313">
                  <c:v>-0.87999999999999967</c:v>
                </c:pt>
                <c:pt idx="314">
                  <c:v>-0.52000000000000024</c:v>
                </c:pt>
                <c:pt idx="315">
                  <c:v>-0.44000000000000056</c:v>
                </c:pt>
                <c:pt idx="316">
                  <c:v>-0.27999999999999969</c:v>
                </c:pt>
                <c:pt idx="317">
                  <c:v>0</c:v>
                </c:pt>
                <c:pt idx="318">
                  <c:v>-0.17999999999999972</c:v>
                </c:pt>
                <c:pt idx="319">
                  <c:v>-0.23999999999999916</c:v>
                </c:pt>
                <c:pt idx="320">
                  <c:v>-0.65999999999999948</c:v>
                </c:pt>
                <c:pt idx="321">
                  <c:v>-0.92000000000000026</c:v>
                </c:pt>
                <c:pt idx="322">
                  <c:v>-1.0200000000000002</c:v>
                </c:pt>
                <c:pt idx="323">
                  <c:v>-1.0000000000000013</c:v>
                </c:pt>
                <c:pt idx="324">
                  <c:v>-0.98000000000000109</c:v>
                </c:pt>
                <c:pt idx="325">
                  <c:v>-0.88000000000000111</c:v>
                </c:pt>
                <c:pt idx="326">
                  <c:v>-0.92000000000000026</c:v>
                </c:pt>
                <c:pt idx="327">
                  <c:v>-1.1000000000000001</c:v>
                </c:pt>
                <c:pt idx="328">
                  <c:v>-1.1599999999999995</c:v>
                </c:pt>
                <c:pt idx="329">
                  <c:v>-1.3</c:v>
                </c:pt>
                <c:pt idx="330">
                  <c:v>-1.0599999999999994</c:v>
                </c:pt>
                <c:pt idx="331">
                  <c:v>-0.57999999999999974</c:v>
                </c:pt>
                <c:pt idx="332">
                  <c:v>-0.6</c:v>
                </c:pt>
                <c:pt idx="333">
                  <c:v>-0.42000000000000026</c:v>
                </c:pt>
                <c:pt idx="334">
                  <c:v>-0.44000000000000056</c:v>
                </c:pt>
                <c:pt idx="335">
                  <c:v>-0.56000000000000083</c:v>
                </c:pt>
                <c:pt idx="336">
                  <c:v>-0.88000000000000111</c:v>
                </c:pt>
                <c:pt idx="337">
                  <c:v>-0.56000000000000083</c:v>
                </c:pt>
                <c:pt idx="338">
                  <c:v>-0.75999999999999945</c:v>
                </c:pt>
                <c:pt idx="339">
                  <c:v>-0.67999999999999827</c:v>
                </c:pt>
                <c:pt idx="340">
                  <c:v>-0.53999999999999915</c:v>
                </c:pt>
                <c:pt idx="341">
                  <c:v>-0.97999999999999976</c:v>
                </c:pt>
                <c:pt idx="342">
                  <c:v>-1.2</c:v>
                </c:pt>
                <c:pt idx="343">
                  <c:v>-1.1200000000000003</c:v>
                </c:pt>
                <c:pt idx="344">
                  <c:v>-1.180000000000001</c:v>
                </c:pt>
                <c:pt idx="345">
                  <c:v>-0.94000000000000061</c:v>
                </c:pt>
                <c:pt idx="346">
                  <c:v>-0.24000000000000057</c:v>
                </c:pt>
                <c:pt idx="347">
                  <c:v>-0.34000000000000058</c:v>
                </c:pt>
                <c:pt idx="348">
                  <c:v>-0.26000000000000084</c:v>
                </c:pt>
                <c:pt idx="349">
                  <c:v>-0.24000000000000057</c:v>
                </c:pt>
                <c:pt idx="350">
                  <c:v>-0.44000000000000056</c:v>
                </c:pt>
                <c:pt idx="351">
                  <c:v>-0.15999999999999942</c:v>
                </c:pt>
                <c:pt idx="352">
                  <c:v>1.4210854715202005E-15</c:v>
                </c:pt>
                <c:pt idx="353">
                  <c:v>-0.11999999999999886</c:v>
                </c:pt>
                <c:pt idx="354">
                  <c:v>-7.999999999999971E-2</c:v>
                </c:pt>
                <c:pt idx="355">
                  <c:v>-0.19999999999999857</c:v>
                </c:pt>
                <c:pt idx="356">
                  <c:v>-0.75999999999999801</c:v>
                </c:pt>
                <c:pt idx="357">
                  <c:v>-0.71999999999999886</c:v>
                </c:pt>
                <c:pt idx="358">
                  <c:v>-0.81999999999999884</c:v>
                </c:pt>
                <c:pt idx="359">
                  <c:v>-0.89999999999999714</c:v>
                </c:pt>
                <c:pt idx="360">
                  <c:v>-0.89999999999999858</c:v>
                </c:pt>
                <c:pt idx="361">
                  <c:v>-0.83999999999999919</c:v>
                </c:pt>
                <c:pt idx="362">
                  <c:v>-1.1399999999999992</c:v>
                </c:pt>
                <c:pt idx="363">
                  <c:v>-1.1199999999999988</c:v>
                </c:pt>
                <c:pt idx="364">
                  <c:v>-0.93999999999999917</c:v>
                </c:pt>
                <c:pt idx="365">
                  <c:v>-0.75999999999999945</c:v>
                </c:pt>
                <c:pt idx="366">
                  <c:v>-0.9</c:v>
                </c:pt>
                <c:pt idx="367">
                  <c:v>-0.24000000000000057</c:v>
                </c:pt>
                <c:pt idx="368">
                  <c:v>0.11999999999999886</c:v>
                </c:pt>
                <c:pt idx="369">
                  <c:v>-4.0000000000001992E-2</c:v>
                </c:pt>
                <c:pt idx="370">
                  <c:v>-0.24000000000000199</c:v>
                </c:pt>
                <c:pt idx="371">
                  <c:v>-0.38000000000000111</c:v>
                </c:pt>
                <c:pt idx="372">
                  <c:v>-0.7600000000000009</c:v>
                </c:pt>
                <c:pt idx="373">
                  <c:v>-0.74000000000000055</c:v>
                </c:pt>
                <c:pt idx="374">
                  <c:v>-0.66000000000000081</c:v>
                </c:pt>
                <c:pt idx="375">
                  <c:v>-0.6</c:v>
                </c:pt>
                <c:pt idx="376">
                  <c:v>-0.5</c:v>
                </c:pt>
                <c:pt idx="377">
                  <c:v>-0.16000000000000086</c:v>
                </c:pt>
                <c:pt idx="378">
                  <c:v>-0.7</c:v>
                </c:pt>
                <c:pt idx="379">
                  <c:v>-1.1799999999999997</c:v>
                </c:pt>
                <c:pt idx="380">
                  <c:v>-1.7399999999999991</c:v>
                </c:pt>
                <c:pt idx="381">
                  <c:v>-2.0799999999999996</c:v>
                </c:pt>
                <c:pt idx="382">
                  <c:v>-2.339999999999999</c:v>
                </c:pt>
                <c:pt idx="383">
                  <c:v>-1.9399999999999991</c:v>
                </c:pt>
                <c:pt idx="384">
                  <c:v>-1.6599999999999995</c:v>
                </c:pt>
                <c:pt idx="385">
                  <c:v>-1.0400000000000005</c:v>
                </c:pt>
                <c:pt idx="386">
                  <c:v>-0.62000000000000033</c:v>
                </c:pt>
                <c:pt idx="387">
                  <c:v>-0.44000000000000056</c:v>
                </c:pt>
                <c:pt idx="388">
                  <c:v>-0.54000000000000059</c:v>
                </c:pt>
                <c:pt idx="389">
                  <c:v>-0.32000000000000028</c:v>
                </c:pt>
                <c:pt idx="390">
                  <c:v>-0.15999999999999942</c:v>
                </c:pt>
                <c:pt idx="391">
                  <c:v>0.1</c:v>
                </c:pt>
                <c:pt idx="392">
                  <c:v>0.10000000000000142</c:v>
                </c:pt>
                <c:pt idx="393">
                  <c:v>2.0000000000000285E-2</c:v>
                </c:pt>
                <c:pt idx="394">
                  <c:v>0</c:v>
                </c:pt>
                <c:pt idx="395">
                  <c:v>3.9999999999999147E-2</c:v>
                </c:pt>
                <c:pt idx="396">
                  <c:v>-0.46000000000000085</c:v>
                </c:pt>
                <c:pt idx="397">
                  <c:v>-0.86000000000000087</c:v>
                </c:pt>
                <c:pt idx="398">
                  <c:v>-0.95999999999999941</c:v>
                </c:pt>
                <c:pt idx="399">
                  <c:v>-1.2999999999999985</c:v>
                </c:pt>
                <c:pt idx="400">
                  <c:v>-1.5399999999999978</c:v>
                </c:pt>
                <c:pt idx="401">
                  <c:v>-1.1999999999999971</c:v>
                </c:pt>
                <c:pt idx="402">
                  <c:v>-0.97999999999999832</c:v>
                </c:pt>
                <c:pt idx="403">
                  <c:v>-1.0399999999999985</c:v>
                </c:pt>
                <c:pt idx="404">
                  <c:v>-0.75999999999999945</c:v>
                </c:pt>
                <c:pt idx="405">
                  <c:v>-0.56000000000000083</c:v>
                </c:pt>
                <c:pt idx="406">
                  <c:v>-0.56000000000000083</c:v>
                </c:pt>
                <c:pt idx="407">
                  <c:v>-0.16000000000000086</c:v>
                </c:pt>
                <c:pt idx="408">
                  <c:v>0.11999999999999815</c:v>
                </c:pt>
                <c:pt idx="409">
                  <c:v>0.23999999999999916</c:v>
                </c:pt>
                <c:pt idx="410">
                  <c:v>0.12000000000000029</c:v>
                </c:pt>
                <c:pt idx="411">
                  <c:v>0.34000000000000058</c:v>
                </c:pt>
                <c:pt idx="412">
                  <c:v>1.4210854715202005E-15</c:v>
                </c:pt>
                <c:pt idx="413">
                  <c:v>-0.45999999999999802</c:v>
                </c:pt>
                <c:pt idx="414">
                  <c:v>-0.47999999999999832</c:v>
                </c:pt>
                <c:pt idx="415">
                  <c:v>-0.7999999999999986</c:v>
                </c:pt>
                <c:pt idx="416">
                  <c:v>-1.0799999999999983</c:v>
                </c:pt>
                <c:pt idx="417">
                  <c:v>-1.0599999999999994</c:v>
                </c:pt>
                <c:pt idx="418">
                  <c:v>-0.7</c:v>
                </c:pt>
                <c:pt idx="419">
                  <c:v>-0.95999999999999941</c:v>
                </c:pt>
                <c:pt idx="420">
                  <c:v>-1.0399999999999998</c:v>
                </c:pt>
                <c:pt idx="421">
                  <c:v>-0.90000000000000069</c:v>
                </c:pt>
                <c:pt idx="422">
                  <c:v>-1.0200000000000009</c:v>
                </c:pt>
                <c:pt idx="423">
                  <c:v>-1.1400000000000006</c:v>
                </c:pt>
                <c:pt idx="424">
                  <c:v>-0.98000000000000109</c:v>
                </c:pt>
                <c:pt idx="425">
                  <c:v>-0.80000000000000071</c:v>
                </c:pt>
                <c:pt idx="426">
                  <c:v>-0.51999999999999957</c:v>
                </c:pt>
                <c:pt idx="427">
                  <c:v>-0.43999999999999845</c:v>
                </c:pt>
                <c:pt idx="428">
                  <c:v>-0.41999999999999743</c:v>
                </c:pt>
                <c:pt idx="429">
                  <c:v>-0.55999999999999805</c:v>
                </c:pt>
                <c:pt idx="430">
                  <c:v>-0.41999999999999743</c:v>
                </c:pt>
                <c:pt idx="431">
                  <c:v>-1.0799999999999983</c:v>
                </c:pt>
                <c:pt idx="432">
                  <c:v>-1.0599999999999981</c:v>
                </c:pt>
                <c:pt idx="433">
                  <c:v>-0.51999999999999891</c:v>
                </c:pt>
                <c:pt idx="434">
                  <c:v>-0.13999999999999774</c:v>
                </c:pt>
                <c:pt idx="435">
                  <c:v>4.0000000000001992E-2</c:v>
                </c:pt>
                <c:pt idx="436">
                  <c:v>0.30000000000000143</c:v>
                </c:pt>
                <c:pt idx="437">
                  <c:v>-9.9999999999998576E-2</c:v>
                </c:pt>
                <c:pt idx="438">
                  <c:v>-0.51999999999999891</c:v>
                </c:pt>
                <c:pt idx="439">
                  <c:v>-0.65999999999999948</c:v>
                </c:pt>
                <c:pt idx="440">
                  <c:v>-0.82000000000000028</c:v>
                </c:pt>
                <c:pt idx="441">
                  <c:v>-0.71999999999999886</c:v>
                </c:pt>
                <c:pt idx="442">
                  <c:v>-0.7399999999999991</c:v>
                </c:pt>
                <c:pt idx="443">
                  <c:v>-0.7999999999999986</c:v>
                </c:pt>
                <c:pt idx="444">
                  <c:v>-0.93999999999999773</c:v>
                </c:pt>
                <c:pt idx="445">
                  <c:v>-1.3199999999999974</c:v>
                </c:pt>
                <c:pt idx="446">
                  <c:v>-1.4799999999999982</c:v>
                </c:pt>
                <c:pt idx="447">
                  <c:v>-1.0799999999999996</c:v>
                </c:pt>
                <c:pt idx="448">
                  <c:v>-1.1200000000000003</c:v>
                </c:pt>
                <c:pt idx="449">
                  <c:v>-1.2400000000000007</c:v>
                </c:pt>
                <c:pt idx="450">
                  <c:v>-1.1200000000000003</c:v>
                </c:pt>
                <c:pt idx="451">
                  <c:v>-1.2200000000000002</c:v>
                </c:pt>
                <c:pt idx="452">
                  <c:v>-1.5199999999999989</c:v>
                </c:pt>
                <c:pt idx="453">
                  <c:v>-1.3799999999999983</c:v>
                </c:pt>
                <c:pt idx="454">
                  <c:v>-1.0599999999999994</c:v>
                </c:pt>
                <c:pt idx="455">
                  <c:v>-0.83999999999999919</c:v>
                </c:pt>
                <c:pt idx="456">
                  <c:v>-0.51999999999999891</c:v>
                </c:pt>
                <c:pt idx="457">
                  <c:v>-0.2999999999999986</c:v>
                </c:pt>
                <c:pt idx="458">
                  <c:v>-0.4</c:v>
                </c:pt>
                <c:pt idx="459">
                  <c:v>-0.64000000000000057</c:v>
                </c:pt>
                <c:pt idx="460">
                  <c:v>-0.74000000000000199</c:v>
                </c:pt>
                <c:pt idx="461">
                  <c:v>-0.6800000000000026</c:v>
                </c:pt>
                <c:pt idx="462">
                  <c:v>-0.82000000000000173</c:v>
                </c:pt>
                <c:pt idx="463">
                  <c:v>-0.56000000000000083</c:v>
                </c:pt>
                <c:pt idx="464">
                  <c:v>-0.21999999999999745</c:v>
                </c:pt>
                <c:pt idx="465">
                  <c:v>-0.17999999999999688</c:v>
                </c:pt>
                <c:pt idx="466">
                  <c:v>-0.39999999999999714</c:v>
                </c:pt>
                <c:pt idx="467">
                  <c:v>-9.9999999999998576E-2</c:v>
                </c:pt>
                <c:pt idx="468">
                  <c:v>-0.2999999999999986</c:v>
                </c:pt>
                <c:pt idx="469">
                  <c:v>-0.66000000000000081</c:v>
                </c:pt>
                <c:pt idx="470">
                  <c:v>-0.26000000000000084</c:v>
                </c:pt>
                <c:pt idx="471">
                  <c:v>0.15999999999999942</c:v>
                </c:pt>
                <c:pt idx="472">
                  <c:v>0.11999999999999886</c:v>
                </c:pt>
                <c:pt idx="473">
                  <c:v>0.33999999999999775</c:v>
                </c:pt>
                <c:pt idx="474">
                  <c:v>0.31999999999999745</c:v>
                </c:pt>
                <c:pt idx="475">
                  <c:v>0.27999999999999831</c:v>
                </c:pt>
                <c:pt idx="476">
                  <c:v>0.11999999999999886</c:v>
                </c:pt>
                <c:pt idx="477">
                  <c:v>-0.10000000000000142</c:v>
                </c:pt>
                <c:pt idx="478">
                  <c:v>-0.24000000000000057</c:v>
                </c:pt>
                <c:pt idx="479">
                  <c:v>-0.14000000000000057</c:v>
                </c:pt>
                <c:pt idx="480">
                  <c:v>-0.40000000000000141</c:v>
                </c:pt>
                <c:pt idx="481">
                  <c:v>-0.34000000000000197</c:v>
                </c:pt>
                <c:pt idx="482">
                  <c:v>-0.20000000000000143</c:v>
                </c:pt>
                <c:pt idx="483">
                  <c:v>-0.40000000000000141</c:v>
                </c:pt>
                <c:pt idx="484">
                  <c:v>0.13999999999999774</c:v>
                </c:pt>
                <c:pt idx="485">
                  <c:v>-6.0000000000002274E-2</c:v>
                </c:pt>
                <c:pt idx="486">
                  <c:v>-0.38000000000000256</c:v>
                </c:pt>
                <c:pt idx="487">
                  <c:v>-0.24000000000000199</c:v>
                </c:pt>
                <c:pt idx="488">
                  <c:v>3.9999999999997725E-2</c:v>
                </c:pt>
                <c:pt idx="489">
                  <c:v>-0.88000000000000111</c:v>
                </c:pt>
                <c:pt idx="490">
                  <c:v>-0.98000000000000109</c:v>
                </c:pt>
                <c:pt idx="491">
                  <c:v>-0.92000000000000026</c:v>
                </c:pt>
                <c:pt idx="492">
                  <c:v>-1.5200000000000002</c:v>
                </c:pt>
                <c:pt idx="493">
                  <c:v>-1.6</c:v>
                </c:pt>
                <c:pt idx="494">
                  <c:v>-1.0399999999999991</c:v>
                </c:pt>
                <c:pt idx="495">
                  <c:v>-0.89999999999999858</c:v>
                </c:pt>
                <c:pt idx="496">
                  <c:v>-0.93999999999999917</c:v>
                </c:pt>
                <c:pt idx="497">
                  <c:v>-0.57999999999999896</c:v>
                </c:pt>
                <c:pt idx="498">
                  <c:v>-0.61999999999999955</c:v>
                </c:pt>
                <c:pt idx="499">
                  <c:v>-0.84000000000000052</c:v>
                </c:pt>
                <c:pt idx="500">
                  <c:v>-0.66000000000000014</c:v>
                </c:pt>
                <c:pt idx="501">
                  <c:v>-0.4</c:v>
                </c:pt>
                <c:pt idx="502">
                  <c:v>-0.18000000000000044</c:v>
                </c:pt>
                <c:pt idx="503">
                  <c:v>-0.23999999999999916</c:v>
                </c:pt>
                <c:pt idx="504">
                  <c:v>-0.25999999999999945</c:v>
                </c:pt>
                <c:pt idx="505">
                  <c:v>-0.15999999999999942</c:v>
                </c:pt>
                <c:pt idx="506">
                  <c:v>-0.37999999999999973</c:v>
                </c:pt>
                <c:pt idx="507">
                  <c:v>-0.75999999999999945</c:v>
                </c:pt>
                <c:pt idx="508">
                  <c:v>-0.49999999999999928</c:v>
                </c:pt>
                <c:pt idx="509">
                  <c:v>-0.63999999999999913</c:v>
                </c:pt>
                <c:pt idx="510">
                  <c:v>-0.67999999999999905</c:v>
                </c:pt>
                <c:pt idx="511">
                  <c:v>-0.61999999999999889</c:v>
                </c:pt>
                <c:pt idx="512">
                  <c:v>-0.11999999999999886</c:v>
                </c:pt>
                <c:pt idx="513">
                  <c:v>-0.33999999999999914</c:v>
                </c:pt>
                <c:pt idx="514">
                  <c:v>-1.9999999999998862E-2</c:v>
                </c:pt>
                <c:pt idx="515">
                  <c:v>-5.9999999999999429E-2</c:v>
                </c:pt>
                <c:pt idx="516">
                  <c:v>8.0000000000000432E-2</c:v>
                </c:pt>
                <c:pt idx="517">
                  <c:v>8.0000000000000432E-2</c:v>
                </c:pt>
                <c:pt idx="518">
                  <c:v>-5.9999999999999429E-2</c:v>
                </c:pt>
                <c:pt idx="519">
                  <c:v>4.000000000000057E-2</c:v>
                </c:pt>
                <c:pt idx="520">
                  <c:v>-9.9999999999999284E-2</c:v>
                </c:pt>
                <c:pt idx="521">
                  <c:v>-0.47999999999999898</c:v>
                </c:pt>
                <c:pt idx="522">
                  <c:v>-0.55999999999999939</c:v>
                </c:pt>
                <c:pt idx="523">
                  <c:v>-0.37999999999999973</c:v>
                </c:pt>
                <c:pt idx="524">
                  <c:v>-0.55999999999999939</c:v>
                </c:pt>
                <c:pt idx="525">
                  <c:v>-0.33999999999999914</c:v>
                </c:pt>
                <c:pt idx="526">
                  <c:v>-9.9999999999999284E-2</c:v>
                </c:pt>
                <c:pt idx="527">
                  <c:v>-0.27999999999999969</c:v>
                </c:pt>
                <c:pt idx="528">
                  <c:v>-9.9999999999999284E-2</c:v>
                </c:pt>
                <c:pt idx="529">
                  <c:v>-3.9999999999999855E-2</c:v>
                </c:pt>
                <c:pt idx="530">
                  <c:v>-0.12000000000000029</c:v>
                </c:pt>
                <c:pt idx="531">
                  <c:v>-0.2000000000000007</c:v>
                </c:pt>
                <c:pt idx="532">
                  <c:v>-0.46000000000000013</c:v>
                </c:pt>
                <c:pt idx="533">
                  <c:v>-0.94000000000000061</c:v>
                </c:pt>
                <c:pt idx="534">
                  <c:v>-1.2000000000000006</c:v>
                </c:pt>
                <c:pt idx="535">
                  <c:v>-1.4400000000000006</c:v>
                </c:pt>
                <c:pt idx="536">
                  <c:v>-1.36</c:v>
                </c:pt>
                <c:pt idx="537">
                  <c:v>-0.98000000000000043</c:v>
                </c:pt>
                <c:pt idx="538">
                  <c:v>-0.84000000000000052</c:v>
                </c:pt>
                <c:pt idx="539">
                  <c:v>-0.62000000000000033</c:v>
                </c:pt>
                <c:pt idx="540">
                  <c:v>-0.52000000000000102</c:v>
                </c:pt>
                <c:pt idx="541">
                  <c:v>-0.52000000000000102</c:v>
                </c:pt>
                <c:pt idx="542">
                  <c:v>-0.82000000000000028</c:v>
                </c:pt>
                <c:pt idx="543">
                  <c:v>-0.82000000000000028</c:v>
                </c:pt>
                <c:pt idx="544">
                  <c:v>-0.5800000000000004</c:v>
                </c:pt>
                <c:pt idx="545">
                  <c:v>-0.27999999999999969</c:v>
                </c:pt>
                <c:pt idx="546">
                  <c:v>-0.2</c:v>
                </c:pt>
                <c:pt idx="547">
                  <c:v>0.4799999999999997</c:v>
                </c:pt>
                <c:pt idx="548">
                  <c:v>0.8</c:v>
                </c:pt>
                <c:pt idx="549">
                  <c:v>0.36000000000000015</c:v>
                </c:pt>
                <c:pt idx="550">
                  <c:v>0.13999999999999985</c:v>
                </c:pt>
                <c:pt idx="551">
                  <c:v>-0.26000000000000012</c:v>
                </c:pt>
                <c:pt idx="552">
                  <c:v>-1.1400000000000006</c:v>
                </c:pt>
                <c:pt idx="553">
                  <c:v>-1.2200000000000011</c:v>
                </c:pt>
                <c:pt idx="554">
                  <c:v>-0.96000000000000085</c:v>
                </c:pt>
                <c:pt idx="555">
                  <c:v>-1.3200000000000003</c:v>
                </c:pt>
                <c:pt idx="556">
                  <c:v>-1</c:v>
                </c:pt>
                <c:pt idx="557">
                  <c:v>-0.75999999999999945</c:v>
                </c:pt>
                <c:pt idx="558">
                  <c:v>-0.89999999999999925</c:v>
                </c:pt>
                <c:pt idx="559">
                  <c:v>-0.71999999999999953</c:v>
                </c:pt>
                <c:pt idx="560">
                  <c:v>-0.71999999999999953</c:v>
                </c:pt>
                <c:pt idx="561">
                  <c:v>-0.85999999999999943</c:v>
                </c:pt>
                <c:pt idx="562">
                  <c:v>-0.61999999999999955</c:v>
                </c:pt>
                <c:pt idx="563">
                  <c:v>-0.5</c:v>
                </c:pt>
                <c:pt idx="564">
                  <c:v>-0.73999999999999988</c:v>
                </c:pt>
                <c:pt idx="565">
                  <c:v>-0.38000000000000045</c:v>
                </c:pt>
                <c:pt idx="566">
                  <c:v>-0.64000000000000057</c:v>
                </c:pt>
                <c:pt idx="567">
                  <c:v>-0.72000000000000097</c:v>
                </c:pt>
                <c:pt idx="568">
                  <c:v>-0.54000000000000059</c:v>
                </c:pt>
                <c:pt idx="569">
                  <c:v>-0.5800000000000004</c:v>
                </c:pt>
                <c:pt idx="570">
                  <c:v>-0.48000000000000043</c:v>
                </c:pt>
                <c:pt idx="571">
                  <c:v>-0.10000000000000071</c:v>
                </c:pt>
                <c:pt idx="572">
                  <c:v>0.13999999999999985</c:v>
                </c:pt>
                <c:pt idx="573">
                  <c:v>-0.16000000000000014</c:v>
                </c:pt>
                <c:pt idx="574">
                  <c:v>-0.32000000000000028</c:v>
                </c:pt>
                <c:pt idx="575">
                  <c:v>-0.53999999999999981</c:v>
                </c:pt>
                <c:pt idx="576">
                  <c:v>-0.37999999999999901</c:v>
                </c:pt>
                <c:pt idx="577">
                  <c:v>-0.25999999999999945</c:v>
                </c:pt>
                <c:pt idx="578">
                  <c:v>-0.53999999999999981</c:v>
                </c:pt>
                <c:pt idx="579">
                  <c:v>-0.41999999999999993</c:v>
                </c:pt>
                <c:pt idx="580">
                  <c:v>-0.35999999999999976</c:v>
                </c:pt>
                <c:pt idx="581">
                  <c:v>-0.58000000000000074</c:v>
                </c:pt>
                <c:pt idx="582">
                  <c:v>-0.9200000000000006</c:v>
                </c:pt>
                <c:pt idx="583">
                  <c:v>-0.48000000000000043</c:v>
                </c:pt>
                <c:pt idx="584">
                  <c:v>-0.44000000000000022</c:v>
                </c:pt>
                <c:pt idx="585">
                  <c:v>-0.42000000000000065</c:v>
                </c:pt>
                <c:pt idx="586">
                  <c:v>1.9999999999999928E-2</c:v>
                </c:pt>
                <c:pt idx="587">
                  <c:v>0.26000000000000012</c:v>
                </c:pt>
                <c:pt idx="588">
                  <c:v>2.0000000000000639E-2</c:v>
                </c:pt>
                <c:pt idx="589">
                  <c:v>-1.999999999999922E-2</c:v>
                </c:pt>
                <c:pt idx="590">
                  <c:v>-0.19999999999999929</c:v>
                </c:pt>
                <c:pt idx="591">
                  <c:v>-0.3999999999999993</c:v>
                </c:pt>
                <c:pt idx="592">
                  <c:v>-0.67999999999999938</c:v>
                </c:pt>
                <c:pt idx="593">
                  <c:v>-0.31999999999999923</c:v>
                </c:pt>
                <c:pt idx="594">
                  <c:v>-0.17999999999999935</c:v>
                </c:pt>
                <c:pt idx="595">
                  <c:v>0.32000000000000101</c:v>
                </c:pt>
                <c:pt idx="596">
                  <c:v>0.18000000000000077</c:v>
                </c:pt>
                <c:pt idx="597">
                  <c:v>0.40000000000000036</c:v>
                </c:pt>
                <c:pt idx="598">
                  <c:v>-9.9999999999999645E-2</c:v>
                </c:pt>
                <c:pt idx="599">
                  <c:v>-0.34000000000000019</c:v>
                </c:pt>
                <c:pt idx="600">
                  <c:v>-0.60000000000000109</c:v>
                </c:pt>
                <c:pt idx="601">
                  <c:v>-0.74000000000000132</c:v>
                </c:pt>
                <c:pt idx="602">
                  <c:v>-0.58000000000000118</c:v>
                </c:pt>
                <c:pt idx="603">
                  <c:v>-0.22000000000000169</c:v>
                </c:pt>
                <c:pt idx="604">
                  <c:v>-4.0000000000001278E-2</c:v>
                </c:pt>
                <c:pt idx="605">
                  <c:v>-2.0000000000000285E-2</c:v>
                </c:pt>
                <c:pt idx="606">
                  <c:v>0.16000000000000014</c:v>
                </c:pt>
                <c:pt idx="607">
                  <c:v>-0.5</c:v>
                </c:pt>
                <c:pt idx="608">
                  <c:v>-0.4199999999999996</c:v>
                </c:pt>
                <c:pt idx="609">
                  <c:v>-0.61999999999999955</c:v>
                </c:pt>
                <c:pt idx="610">
                  <c:v>-0.67999999999999972</c:v>
                </c:pt>
                <c:pt idx="611">
                  <c:v>-0.77999999999999969</c:v>
                </c:pt>
                <c:pt idx="612">
                  <c:v>-0.81999999999999962</c:v>
                </c:pt>
                <c:pt idx="613">
                  <c:v>-1</c:v>
                </c:pt>
                <c:pt idx="614">
                  <c:v>-1.0200000000000002</c:v>
                </c:pt>
                <c:pt idx="615">
                  <c:v>-1.06</c:v>
                </c:pt>
                <c:pt idx="616">
                  <c:v>-0.88000000000000045</c:v>
                </c:pt>
                <c:pt idx="617">
                  <c:v>-0.40000000000000069</c:v>
                </c:pt>
                <c:pt idx="618">
                  <c:v>-0.70000000000000073</c:v>
                </c:pt>
                <c:pt idx="619">
                  <c:v>-0.40000000000000069</c:v>
                </c:pt>
                <c:pt idx="620">
                  <c:v>-0.72000000000000097</c:v>
                </c:pt>
                <c:pt idx="621">
                  <c:v>-0.98000000000000109</c:v>
                </c:pt>
                <c:pt idx="622">
                  <c:v>-1.120000000000001</c:v>
                </c:pt>
                <c:pt idx="623">
                  <c:v>-0.88000000000000111</c:v>
                </c:pt>
                <c:pt idx="624">
                  <c:v>-1.0600000000000009</c:v>
                </c:pt>
                <c:pt idx="625">
                  <c:v>-0.92000000000000104</c:v>
                </c:pt>
                <c:pt idx="626">
                  <c:v>-0.74000000000000132</c:v>
                </c:pt>
                <c:pt idx="627">
                  <c:v>-0.86000000000000087</c:v>
                </c:pt>
                <c:pt idx="628">
                  <c:v>-0.90000000000000069</c:v>
                </c:pt>
                <c:pt idx="629">
                  <c:v>-0.82000000000000095</c:v>
                </c:pt>
                <c:pt idx="630">
                  <c:v>-0.72000000000000097</c:v>
                </c:pt>
                <c:pt idx="631">
                  <c:v>-0.76000000000000012</c:v>
                </c:pt>
                <c:pt idx="632">
                  <c:v>-0.56000000000000016</c:v>
                </c:pt>
                <c:pt idx="633">
                  <c:v>-0.56000000000000016</c:v>
                </c:pt>
                <c:pt idx="634">
                  <c:v>-0.73999999999999988</c:v>
                </c:pt>
                <c:pt idx="635">
                  <c:v>-0.65999999999999948</c:v>
                </c:pt>
                <c:pt idx="636">
                  <c:v>-1.0399999999999998</c:v>
                </c:pt>
                <c:pt idx="637">
                  <c:v>-1.0399999999999998</c:v>
                </c:pt>
                <c:pt idx="638">
                  <c:v>-1.0799999999999996</c:v>
                </c:pt>
                <c:pt idx="639">
                  <c:v>-1.1199999999999997</c:v>
                </c:pt>
                <c:pt idx="640">
                  <c:v>-1.2400000000000007</c:v>
                </c:pt>
                <c:pt idx="641">
                  <c:v>-0.88000000000000045</c:v>
                </c:pt>
                <c:pt idx="642">
                  <c:v>-0.70000000000000073</c:v>
                </c:pt>
                <c:pt idx="643">
                  <c:v>-0.48000000000000043</c:v>
                </c:pt>
                <c:pt idx="644">
                  <c:v>-0.38000000000000045</c:v>
                </c:pt>
                <c:pt idx="645">
                  <c:v>0.17999999999999972</c:v>
                </c:pt>
                <c:pt idx="646">
                  <c:v>0.21999999999999992</c:v>
                </c:pt>
                <c:pt idx="647">
                  <c:v>0.29999999999999966</c:v>
                </c:pt>
                <c:pt idx="648">
                  <c:v>0.13999999999999951</c:v>
                </c:pt>
                <c:pt idx="649">
                  <c:v>0.23999999999999949</c:v>
                </c:pt>
                <c:pt idx="650">
                  <c:v>5.999999999999979E-2</c:v>
                </c:pt>
                <c:pt idx="651">
                  <c:v>-0.20000000000000034</c:v>
                </c:pt>
                <c:pt idx="652">
                  <c:v>-0.75999999999999979</c:v>
                </c:pt>
                <c:pt idx="653">
                  <c:v>-1.0999999999999996</c:v>
                </c:pt>
                <c:pt idx="654">
                  <c:v>-1.2399999999999995</c:v>
                </c:pt>
                <c:pt idx="655">
                  <c:v>-1.4999999999999989</c:v>
                </c:pt>
                <c:pt idx="656">
                  <c:v>-1.0399999999999991</c:v>
                </c:pt>
                <c:pt idx="657">
                  <c:v>-0.77999999999999936</c:v>
                </c:pt>
                <c:pt idx="658">
                  <c:v>-0.51999999999999991</c:v>
                </c:pt>
                <c:pt idx="659">
                  <c:v>-0.33999999999999986</c:v>
                </c:pt>
                <c:pt idx="660">
                  <c:v>-0.64000000000000024</c:v>
                </c:pt>
                <c:pt idx="661">
                  <c:v>-0.85999999999999976</c:v>
                </c:pt>
                <c:pt idx="662">
                  <c:v>-0.9199999999999996</c:v>
                </c:pt>
                <c:pt idx="663">
                  <c:v>-0.5799999999999994</c:v>
                </c:pt>
                <c:pt idx="664">
                  <c:v>-0.4399999999999995</c:v>
                </c:pt>
                <c:pt idx="665">
                  <c:v>-5.9999999999999429E-2</c:v>
                </c:pt>
                <c:pt idx="666">
                  <c:v>-0.36000000000000015</c:v>
                </c:pt>
                <c:pt idx="667">
                  <c:v>-0.3</c:v>
                </c:pt>
                <c:pt idx="668">
                  <c:v>-0.28000000000000008</c:v>
                </c:pt>
                <c:pt idx="669">
                  <c:v>-0.56000000000000016</c:v>
                </c:pt>
                <c:pt idx="670">
                  <c:v>-0.74000000000000055</c:v>
                </c:pt>
                <c:pt idx="671">
                  <c:v>-0.54000000000000026</c:v>
                </c:pt>
                <c:pt idx="672">
                  <c:v>-0.7000000000000004</c:v>
                </c:pt>
                <c:pt idx="673">
                  <c:v>-0.8600000000000001</c:v>
                </c:pt>
                <c:pt idx="674">
                  <c:v>-0.51999999999999991</c:v>
                </c:pt>
                <c:pt idx="675">
                  <c:v>-0.55999999999999939</c:v>
                </c:pt>
                <c:pt idx="676">
                  <c:v>-0.53999999999999948</c:v>
                </c:pt>
                <c:pt idx="677">
                  <c:v>-0.4399999999999995</c:v>
                </c:pt>
                <c:pt idx="678">
                  <c:v>-0.4599999999999998</c:v>
                </c:pt>
                <c:pt idx="679">
                  <c:v>-0.73999999999999988</c:v>
                </c:pt>
                <c:pt idx="680">
                  <c:v>-0.65999999999999981</c:v>
                </c:pt>
                <c:pt idx="681">
                  <c:v>-0.72</c:v>
                </c:pt>
                <c:pt idx="682">
                  <c:v>-0.44000000000000022</c:v>
                </c:pt>
                <c:pt idx="683">
                  <c:v>-0.55999999999999983</c:v>
                </c:pt>
                <c:pt idx="684">
                  <c:v>-0.74000000000000021</c:v>
                </c:pt>
                <c:pt idx="685">
                  <c:v>-0.50000000000000033</c:v>
                </c:pt>
                <c:pt idx="686">
                  <c:v>-0.26000000000000012</c:v>
                </c:pt>
                <c:pt idx="687">
                  <c:v>-0.66000000000000014</c:v>
                </c:pt>
                <c:pt idx="688">
                  <c:v>-0.80000000000000071</c:v>
                </c:pt>
                <c:pt idx="689">
                  <c:v>-0.72000000000000064</c:v>
                </c:pt>
                <c:pt idx="690">
                  <c:v>-1.0800000000000007</c:v>
                </c:pt>
                <c:pt idx="691">
                  <c:v>-1.3800000000000008</c:v>
                </c:pt>
                <c:pt idx="692">
                  <c:v>-1.0200000000000007</c:v>
                </c:pt>
                <c:pt idx="693">
                  <c:v>-0.74000000000000055</c:v>
                </c:pt>
                <c:pt idx="694">
                  <c:v>-0.48000000000000009</c:v>
                </c:pt>
                <c:pt idx="695">
                  <c:v>-0.38000000000000045</c:v>
                </c:pt>
                <c:pt idx="696">
                  <c:v>-2.0000000000000285E-2</c:v>
                </c:pt>
                <c:pt idx="697">
                  <c:v>-0.12000000000000029</c:v>
                </c:pt>
                <c:pt idx="698">
                  <c:v>-0.46000000000000013</c:v>
                </c:pt>
                <c:pt idx="699">
                  <c:v>-0.66000000000000048</c:v>
                </c:pt>
                <c:pt idx="700">
                  <c:v>-0.60000000000000031</c:v>
                </c:pt>
                <c:pt idx="701">
                  <c:v>-0.4</c:v>
                </c:pt>
                <c:pt idx="702">
                  <c:v>-0.48000000000000009</c:v>
                </c:pt>
                <c:pt idx="703">
                  <c:v>-0.18000000000000008</c:v>
                </c:pt>
                <c:pt idx="704">
                  <c:v>-0.11999999999999993</c:v>
                </c:pt>
                <c:pt idx="705">
                  <c:v>-0.29999999999999966</c:v>
                </c:pt>
                <c:pt idx="706">
                  <c:v>-0.40000000000000036</c:v>
                </c:pt>
                <c:pt idx="707">
                  <c:v>-0.53999999999999981</c:v>
                </c:pt>
                <c:pt idx="708">
                  <c:v>-0.53999999999999915</c:v>
                </c:pt>
                <c:pt idx="709">
                  <c:v>-0.45999999999999908</c:v>
                </c:pt>
                <c:pt idx="710">
                  <c:v>-0.25999999999999945</c:v>
                </c:pt>
                <c:pt idx="711">
                  <c:v>-0.51999999999999891</c:v>
                </c:pt>
                <c:pt idx="712">
                  <c:v>-0.45999999999999941</c:v>
                </c:pt>
                <c:pt idx="713">
                  <c:v>-0.11999999999999958</c:v>
                </c:pt>
                <c:pt idx="714">
                  <c:v>-6.0000000000000143E-2</c:v>
                </c:pt>
                <c:pt idx="715">
                  <c:v>0.16000000000000014</c:v>
                </c:pt>
                <c:pt idx="716">
                  <c:v>0.25999999999999945</c:v>
                </c:pt>
                <c:pt idx="717">
                  <c:v>0.55999999999999939</c:v>
                </c:pt>
                <c:pt idx="718">
                  <c:v>-0.16000000000000086</c:v>
                </c:pt>
                <c:pt idx="719">
                  <c:v>-0.26000000000000012</c:v>
                </c:pt>
                <c:pt idx="720">
                  <c:v>-0.46000000000000013</c:v>
                </c:pt>
                <c:pt idx="721">
                  <c:v>-0.33999999999999986</c:v>
                </c:pt>
                <c:pt idx="722">
                  <c:v>-0.33999999999999914</c:v>
                </c:pt>
                <c:pt idx="723">
                  <c:v>-0.21999999999999958</c:v>
                </c:pt>
                <c:pt idx="724">
                  <c:v>-0.32000000000000028</c:v>
                </c:pt>
                <c:pt idx="725">
                  <c:v>-0.36000000000000015</c:v>
                </c:pt>
                <c:pt idx="726">
                  <c:v>-0.57999999999999974</c:v>
                </c:pt>
                <c:pt idx="727">
                  <c:v>-1.2200000000000002</c:v>
                </c:pt>
                <c:pt idx="728">
                  <c:v>-0.7</c:v>
                </c:pt>
                <c:pt idx="729">
                  <c:v>-0.85999999999999943</c:v>
                </c:pt>
                <c:pt idx="730">
                  <c:v>-0.83999999999999919</c:v>
                </c:pt>
                <c:pt idx="731">
                  <c:v>-0.8</c:v>
                </c:pt>
                <c:pt idx="732">
                  <c:v>0.16000000000000014</c:v>
                </c:pt>
                <c:pt idx="733">
                  <c:v>0</c:v>
                </c:pt>
                <c:pt idx="734">
                  <c:v>0.28000000000000042</c:v>
                </c:pt>
                <c:pt idx="735">
                  <c:v>0.5</c:v>
                </c:pt>
                <c:pt idx="736">
                  <c:v>0.44000000000000056</c:v>
                </c:pt>
                <c:pt idx="737">
                  <c:v>-0.17999999999999972</c:v>
                </c:pt>
                <c:pt idx="738">
                  <c:v>-0.43999999999999917</c:v>
                </c:pt>
                <c:pt idx="739">
                  <c:v>-0.43999999999999917</c:v>
                </c:pt>
                <c:pt idx="740">
                  <c:v>-0.75999999999999868</c:v>
                </c:pt>
                <c:pt idx="741">
                  <c:v>-0.57999999999999896</c:v>
                </c:pt>
                <c:pt idx="742">
                  <c:v>-0.53999999999999848</c:v>
                </c:pt>
                <c:pt idx="743">
                  <c:v>-0.33999999999999841</c:v>
                </c:pt>
                <c:pt idx="744">
                  <c:v>-0.21999999999999958</c:v>
                </c:pt>
                <c:pt idx="745">
                  <c:v>-7.999999999999971E-2</c:v>
                </c:pt>
                <c:pt idx="746">
                  <c:v>-0.45999999999999941</c:v>
                </c:pt>
                <c:pt idx="747">
                  <c:v>-0.25999999999999945</c:v>
                </c:pt>
                <c:pt idx="748">
                  <c:v>-0.65999999999999948</c:v>
                </c:pt>
                <c:pt idx="749">
                  <c:v>-0.57999999999999896</c:v>
                </c:pt>
                <c:pt idx="750">
                  <c:v>-0.53999999999999915</c:v>
                </c:pt>
                <c:pt idx="751">
                  <c:v>-0.19999999999999929</c:v>
                </c:pt>
                <c:pt idx="752">
                  <c:v>-0.17999999999999972</c:v>
                </c:pt>
                <c:pt idx="753">
                  <c:v>0.32000000000000028</c:v>
                </c:pt>
                <c:pt idx="754">
                  <c:v>0.18000000000000044</c:v>
                </c:pt>
                <c:pt idx="755">
                  <c:v>0.26000000000000012</c:v>
                </c:pt>
                <c:pt idx="756">
                  <c:v>-0.17999999999999972</c:v>
                </c:pt>
                <c:pt idx="757">
                  <c:v>-0.4</c:v>
                </c:pt>
                <c:pt idx="758">
                  <c:v>-0.74000000000000055</c:v>
                </c:pt>
                <c:pt idx="759">
                  <c:v>-0.86000000000000087</c:v>
                </c:pt>
                <c:pt idx="760">
                  <c:v>-0.86000000000000087</c:v>
                </c:pt>
                <c:pt idx="761">
                  <c:v>-0.56000000000000083</c:v>
                </c:pt>
                <c:pt idx="762">
                  <c:v>-0.54000000000000059</c:v>
                </c:pt>
                <c:pt idx="763">
                  <c:v>-0.22000000000000028</c:v>
                </c:pt>
                <c:pt idx="764">
                  <c:v>2.0000000000000285E-2</c:v>
                </c:pt>
                <c:pt idx="765">
                  <c:v>0.2000000000000007</c:v>
                </c:pt>
                <c:pt idx="766">
                  <c:v>-5.9999999999999429E-2</c:v>
                </c:pt>
                <c:pt idx="767">
                  <c:v>-0.17999999999999972</c:v>
                </c:pt>
                <c:pt idx="768">
                  <c:v>-0.3999999999999993</c:v>
                </c:pt>
                <c:pt idx="769">
                  <c:v>-0.49999999999999928</c:v>
                </c:pt>
                <c:pt idx="770">
                  <c:v>-0.61999999999999955</c:v>
                </c:pt>
                <c:pt idx="771">
                  <c:v>-0.65999999999999948</c:v>
                </c:pt>
                <c:pt idx="772">
                  <c:v>-0.61999999999999889</c:v>
                </c:pt>
                <c:pt idx="773">
                  <c:v>-0.49999999999999928</c:v>
                </c:pt>
                <c:pt idx="774">
                  <c:v>-0.45999999999999941</c:v>
                </c:pt>
                <c:pt idx="775">
                  <c:v>-1</c:v>
                </c:pt>
                <c:pt idx="776">
                  <c:v>-0.82000000000000028</c:v>
                </c:pt>
                <c:pt idx="777">
                  <c:v>-0.56000000000000083</c:v>
                </c:pt>
                <c:pt idx="778">
                  <c:v>-0.16000000000000014</c:v>
                </c:pt>
                <c:pt idx="779">
                  <c:v>-0.42000000000000026</c:v>
                </c:pt>
                <c:pt idx="780">
                  <c:v>2.0000000000000285E-2</c:v>
                </c:pt>
                <c:pt idx="781">
                  <c:v>0</c:v>
                </c:pt>
                <c:pt idx="782">
                  <c:v>-4.000000000000057E-2</c:v>
                </c:pt>
                <c:pt idx="783">
                  <c:v>-0.78000000000000114</c:v>
                </c:pt>
                <c:pt idx="784">
                  <c:v>-0.72000000000000175</c:v>
                </c:pt>
                <c:pt idx="785">
                  <c:v>-0.440000000000002</c:v>
                </c:pt>
                <c:pt idx="786">
                  <c:v>-0.32000000000000028</c:v>
                </c:pt>
                <c:pt idx="787">
                  <c:v>-0.51999999999999891</c:v>
                </c:pt>
                <c:pt idx="788">
                  <c:v>-0.43999999999999917</c:v>
                </c:pt>
                <c:pt idx="789">
                  <c:v>-7.9999999999998295E-2</c:v>
                </c:pt>
                <c:pt idx="790">
                  <c:v>-0.25999999999999801</c:v>
                </c:pt>
                <c:pt idx="791">
                  <c:v>-5.9999999999999429E-2</c:v>
                </c:pt>
                <c:pt idx="792">
                  <c:v>-0.32000000000000028</c:v>
                </c:pt>
                <c:pt idx="793">
                  <c:v>-2.0000000000000285E-2</c:v>
                </c:pt>
                <c:pt idx="794">
                  <c:v>-0.45999999999999941</c:v>
                </c:pt>
                <c:pt idx="795">
                  <c:v>-0.42000000000000026</c:v>
                </c:pt>
                <c:pt idx="796">
                  <c:v>-0.54000000000000059</c:v>
                </c:pt>
                <c:pt idx="797">
                  <c:v>-0.32000000000000028</c:v>
                </c:pt>
                <c:pt idx="798">
                  <c:v>-0.44000000000000056</c:v>
                </c:pt>
                <c:pt idx="799">
                  <c:v>-0.38000000000000111</c:v>
                </c:pt>
                <c:pt idx="800">
                  <c:v>-0.94000000000000061</c:v>
                </c:pt>
                <c:pt idx="801">
                  <c:v>-1.1400000000000006</c:v>
                </c:pt>
                <c:pt idx="802">
                  <c:v>-1.0200000000000002</c:v>
                </c:pt>
                <c:pt idx="803">
                  <c:v>-0.78000000000000114</c:v>
                </c:pt>
                <c:pt idx="804">
                  <c:v>-0.92000000000000171</c:v>
                </c:pt>
                <c:pt idx="805">
                  <c:v>-0.7600000000000009</c:v>
                </c:pt>
                <c:pt idx="806">
                  <c:v>-0.44000000000000056</c:v>
                </c:pt>
                <c:pt idx="807">
                  <c:v>-0.7000000000000014</c:v>
                </c:pt>
                <c:pt idx="808">
                  <c:v>-0.7</c:v>
                </c:pt>
                <c:pt idx="809">
                  <c:v>-0.67999999999999972</c:v>
                </c:pt>
                <c:pt idx="810">
                  <c:v>-0.74000000000000055</c:v>
                </c:pt>
                <c:pt idx="811">
                  <c:v>-1</c:v>
                </c:pt>
                <c:pt idx="812">
                  <c:v>-0.72000000000000031</c:v>
                </c:pt>
                <c:pt idx="813">
                  <c:v>-0.94000000000000061</c:v>
                </c:pt>
                <c:pt idx="814">
                  <c:v>-0.52000000000000168</c:v>
                </c:pt>
                <c:pt idx="815">
                  <c:v>9.9999999999998576E-2</c:v>
                </c:pt>
                <c:pt idx="816">
                  <c:v>5.9999999999998013E-2</c:v>
                </c:pt>
                <c:pt idx="817">
                  <c:v>-0.24000000000000057</c:v>
                </c:pt>
                <c:pt idx="818">
                  <c:v>-0.2</c:v>
                </c:pt>
                <c:pt idx="819">
                  <c:v>-0.25999999999999945</c:v>
                </c:pt>
                <c:pt idx="820">
                  <c:v>-0.55999999999999939</c:v>
                </c:pt>
                <c:pt idx="821">
                  <c:v>-0.53999999999999915</c:v>
                </c:pt>
                <c:pt idx="822">
                  <c:v>-9.9999999999998576E-2</c:v>
                </c:pt>
                <c:pt idx="823">
                  <c:v>0.1</c:v>
                </c:pt>
                <c:pt idx="824">
                  <c:v>-0.17999999999999972</c:v>
                </c:pt>
                <c:pt idx="825">
                  <c:v>-4.000000000000057E-2</c:v>
                </c:pt>
                <c:pt idx="826">
                  <c:v>1.9999999999998862E-2</c:v>
                </c:pt>
                <c:pt idx="827">
                  <c:v>-0.22000000000000314</c:v>
                </c:pt>
                <c:pt idx="828">
                  <c:v>-0.34000000000000197</c:v>
                </c:pt>
                <c:pt idx="829">
                  <c:v>-0.38000000000000256</c:v>
                </c:pt>
                <c:pt idx="830">
                  <c:v>-0.90000000000000147</c:v>
                </c:pt>
                <c:pt idx="831">
                  <c:v>-0.7600000000000009</c:v>
                </c:pt>
                <c:pt idx="832">
                  <c:v>-0.64000000000000057</c:v>
                </c:pt>
                <c:pt idx="833">
                  <c:v>-0.80000000000000138</c:v>
                </c:pt>
                <c:pt idx="834">
                  <c:v>-0.62000000000000033</c:v>
                </c:pt>
                <c:pt idx="835">
                  <c:v>-0.32000000000000173</c:v>
                </c:pt>
                <c:pt idx="836">
                  <c:v>-0.38000000000000111</c:v>
                </c:pt>
                <c:pt idx="837">
                  <c:v>-0.50000000000000144</c:v>
                </c:pt>
                <c:pt idx="838">
                  <c:v>-0.58000000000000118</c:v>
                </c:pt>
                <c:pt idx="839">
                  <c:v>-0.74000000000000199</c:v>
                </c:pt>
                <c:pt idx="840">
                  <c:v>-0.60000000000000142</c:v>
                </c:pt>
                <c:pt idx="841">
                  <c:v>-0.82000000000000173</c:v>
                </c:pt>
                <c:pt idx="842">
                  <c:v>-0.66000000000000081</c:v>
                </c:pt>
                <c:pt idx="843">
                  <c:v>-0.3</c:v>
                </c:pt>
                <c:pt idx="844">
                  <c:v>-0.24000000000000057</c:v>
                </c:pt>
                <c:pt idx="845">
                  <c:v>-0.52000000000000024</c:v>
                </c:pt>
                <c:pt idx="846">
                  <c:v>-0.14000000000000057</c:v>
                </c:pt>
                <c:pt idx="847">
                  <c:v>2.0000000000000285E-2</c:v>
                </c:pt>
                <c:pt idx="848">
                  <c:v>-0.3</c:v>
                </c:pt>
                <c:pt idx="849">
                  <c:v>-0.13999999999999915</c:v>
                </c:pt>
                <c:pt idx="850">
                  <c:v>-3.9999999999997725E-2</c:v>
                </c:pt>
                <c:pt idx="851">
                  <c:v>4.0000000000003408E-2</c:v>
                </c:pt>
                <c:pt idx="852">
                  <c:v>-0.159999999999998</c:v>
                </c:pt>
                <c:pt idx="853">
                  <c:v>0.1200000000000017</c:v>
                </c:pt>
                <c:pt idx="854">
                  <c:v>0.10000000000000142</c:v>
                </c:pt>
                <c:pt idx="855">
                  <c:v>0.17999999999999972</c:v>
                </c:pt>
                <c:pt idx="856">
                  <c:v>-0.16000000000000086</c:v>
                </c:pt>
                <c:pt idx="857">
                  <c:v>-4.000000000000057E-2</c:v>
                </c:pt>
                <c:pt idx="858">
                  <c:v>0.1</c:v>
                </c:pt>
                <c:pt idx="859">
                  <c:v>-0.12000000000000029</c:v>
                </c:pt>
                <c:pt idx="860">
                  <c:v>0.1</c:v>
                </c:pt>
                <c:pt idx="861">
                  <c:v>-4.000000000000057E-2</c:v>
                </c:pt>
                <c:pt idx="862">
                  <c:v>-2.0000000000000285E-2</c:v>
                </c:pt>
                <c:pt idx="863">
                  <c:v>-0.58000000000000118</c:v>
                </c:pt>
                <c:pt idx="864">
                  <c:v>-2.0000000000001704E-2</c:v>
                </c:pt>
                <c:pt idx="865">
                  <c:v>-8.0000000000002555E-2</c:v>
                </c:pt>
                <c:pt idx="866">
                  <c:v>0.11999999999999744</c:v>
                </c:pt>
                <c:pt idx="867">
                  <c:v>9.9999999999998576E-2</c:v>
                </c:pt>
                <c:pt idx="868">
                  <c:v>0.49999999999999856</c:v>
                </c:pt>
                <c:pt idx="869">
                  <c:v>0.22000000000000028</c:v>
                </c:pt>
                <c:pt idx="870">
                  <c:v>6.0000000000002274E-2</c:v>
                </c:pt>
                <c:pt idx="871">
                  <c:v>0.32000000000000173</c:v>
                </c:pt>
                <c:pt idx="872">
                  <c:v>0.68000000000000116</c:v>
                </c:pt>
                <c:pt idx="873">
                  <c:v>0.26000000000000084</c:v>
                </c:pt>
                <c:pt idx="874">
                  <c:v>0.5</c:v>
                </c:pt>
                <c:pt idx="875">
                  <c:v>0.5</c:v>
                </c:pt>
                <c:pt idx="876">
                  <c:v>0.22000000000000028</c:v>
                </c:pt>
                <c:pt idx="877">
                  <c:v>-0.56000000000000083</c:v>
                </c:pt>
                <c:pt idx="878">
                  <c:v>-0.14000000000000057</c:v>
                </c:pt>
                <c:pt idx="879">
                  <c:v>-0.66000000000000081</c:v>
                </c:pt>
                <c:pt idx="880">
                  <c:v>-0.74000000000000055</c:v>
                </c:pt>
                <c:pt idx="881">
                  <c:v>-0.4799999999999997</c:v>
                </c:pt>
                <c:pt idx="882">
                  <c:v>-0.4</c:v>
                </c:pt>
                <c:pt idx="883">
                  <c:v>-0.5</c:v>
                </c:pt>
                <c:pt idx="884">
                  <c:v>-0.25999999999999945</c:v>
                </c:pt>
                <c:pt idx="885">
                  <c:v>-0.24000000000000057</c:v>
                </c:pt>
                <c:pt idx="886">
                  <c:v>-0.52000000000000168</c:v>
                </c:pt>
                <c:pt idx="887">
                  <c:v>-0.6</c:v>
                </c:pt>
                <c:pt idx="888">
                  <c:v>-0.15999999999999942</c:v>
                </c:pt>
                <c:pt idx="889">
                  <c:v>2.0000000000000285E-2</c:v>
                </c:pt>
                <c:pt idx="890">
                  <c:v>-0.12000000000000029</c:v>
                </c:pt>
                <c:pt idx="891">
                  <c:v>0.2</c:v>
                </c:pt>
                <c:pt idx="892">
                  <c:v>0.7</c:v>
                </c:pt>
                <c:pt idx="893">
                  <c:v>0.27999999999999969</c:v>
                </c:pt>
                <c:pt idx="894">
                  <c:v>6.0000000000000851E-2</c:v>
                </c:pt>
                <c:pt idx="895">
                  <c:v>0.50000000000000144</c:v>
                </c:pt>
                <c:pt idx="896">
                  <c:v>0.34000000000000197</c:v>
                </c:pt>
                <c:pt idx="897">
                  <c:v>0.16000000000000086</c:v>
                </c:pt>
                <c:pt idx="898">
                  <c:v>0.26000000000000084</c:v>
                </c:pt>
                <c:pt idx="899">
                  <c:v>2.0000000000000285E-2</c:v>
                </c:pt>
                <c:pt idx="900">
                  <c:v>-0.27999999999999969</c:v>
                </c:pt>
                <c:pt idx="901">
                  <c:v>-0.34000000000000058</c:v>
                </c:pt>
                <c:pt idx="902">
                  <c:v>-0.4</c:v>
                </c:pt>
                <c:pt idx="903">
                  <c:v>-0.33999999999999914</c:v>
                </c:pt>
                <c:pt idx="904">
                  <c:v>-3.9999999999999147E-2</c:v>
                </c:pt>
                <c:pt idx="905">
                  <c:v>-0.17999999999999972</c:v>
                </c:pt>
                <c:pt idx="906">
                  <c:v>-0.15999999999999942</c:v>
                </c:pt>
                <c:pt idx="907">
                  <c:v>2.0000000000000285E-2</c:v>
                </c:pt>
                <c:pt idx="908">
                  <c:v>-0.38000000000000111</c:v>
                </c:pt>
                <c:pt idx="909">
                  <c:v>-0.50000000000000144</c:v>
                </c:pt>
                <c:pt idx="910">
                  <c:v>-0.12000000000000029</c:v>
                </c:pt>
                <c:pt idx="911">
                  <c:v>-0.2</c:v>
                </c:pt>
                <c:pt idx="912">
                  <c:v>-0.32000000000000028</c:v>
                </c:pt>
                <c:pt idx="913">
                  <c:v>-5.9999999999999429E-2</c:v>
                </c:pt>
                <c:pt idx="914">
                  <c:v>0.24000000000000057</c:v>
                </c:pt>
                <c:pt idx="915">
                  <c:v>0</c:v>
                </c:pt>
                <c:pt idx="916">
                  <c:v>-0.15999999999999942</c:v>
                </c:pt>
                <c:pt idx="917">
                  <c:v>-9.9999999999998576E-2</c:v>
                </c:pt>
                <c:pt idx="918">
                  <c:v>4.000000000000057E-2</c:v>
                </c:pt>
                <c:pt idx="919">
                  <c:v>-0.33999999999999914</c:v>
                </c:pt>
                <c:pt idx="920">
                  <c:v>-0.43999999999999917</c:v>
                </c:pt>
                <c:pt idx="921">
                  <c:v>-0.17999999999999972</c:v>
                </c:pt>
                <c:pt idx="922">
                  <c:v>-0.43999999999999917</c:v>
                </c:pt>
                <c:pt idx="923">
                  <c:v>-0.59999999999999853</c:v>
                </c:pt>
                <c:pt idx="924">
                  <c:v>-0.33999999999999914</c:v>
                </c:pt>
                <c:pt idx="925">
                  <c:v>-0.31999999999999884</c:v>
                </c:pt>
                <c:pt idx="926">
                  <c:v>-0.39999999999999858</c:v>
                </c:pt>
                <c:pt idx="927">
                  <c:v>-0.42000000000000026</c:v>
                </c:pt>
                <c:pt idx="928">
                  <c:v>-0.3</c:v>
                </c:pt>
                <c:pt idx="929">
                  <c:v>-0.49999999999999856</c:v>
                </c:pt>
                <c:pt idx="930">
                  <c:v>-0.27999999999999831</c:v>
                </c:pt>
                <c:pt idx="931">
                  <c:v>-1.9999999999998862E-2</c:v>
                </c:pt>
                <c:pt idx="932">
                  <c:v>0.22000000000000169</c:v>
                </c:pt>
                <c:pt idx="933">
                  <c:v>0.32000000000000173</c:v>
                </c:pt>
                <c:pt idx="934">
                  <c:v>0.4799999999999997</c:v>
                </c:pt>
                <c:pt idx="935">
                  <c:v>0.53999999999999915</c:v>
                </c:pt>
                <c:pt idx="936">
                  <c:v>0.35999999999999943</c:v>
                </c:pt>
                <c:pt idx="937">
                  <c:v>0.4799999999999997</c:v>
                </c:pt>
                <c:pt idx="938">
                  <c:v>3.9999999999999147E-2</c:v>
                </c:pt>
                <c:pt idx="939">
                  <c:v>-0.17999999999999972</c:v>
                </c:pt>
                <c:pt idx="940">
                  <c:v>-5.9999999999999429E-2</c:v>
                </c:pt>
                <c:pt idx="941">
                  <c:v>-0.2</c:v>
                </c:pt>
                <c:pt idx="942">
                  <c:v>-0.44000000000000056</c:v>
                </c:pt>
                <c:pt idx="943">
                  <c:v>-6.0000000000000851E-2</c:v>
                </c:pt>
                <c:pt idx="944">
                  <c:v>0.35999999999999943</c:v>
                </c:pt>
                <c:pt idx="945">
                  <c:v>5.9999999999998013E-2</c:v>
                </c:pt>
                <c:pt idx="946">
                  <c:v>0.1799999999999983</c:v>
                </c:pt>
                <c:pt idx="947">
                  <c:v>0.4799999999999997</c:v>
                </c:pt>
                <c:pt idx="948">
                  <c:v>0.35999999999999943</c:v>
                </c:pt>
                <c:pt idx="949">
                  <c:v>-8.000000000000114E-2</c:v>
                </c:pt>
                <c:pt idx="950">
                  <c:v>-0.12000000000000029</c:v>
                </c:pt>
                <c:pt idx="951">
                  <c:v>0.1</c:v>
                </c:pt>
                <c:pt idx="952">
                  <c:v>-8.000000000000114E-2</c:v>
                </c:pt>
                <c:pt idx="953">
                  <c:v>-0.26000000000000084</c:v>
                </c:pt>
                <c:pt idx="954">
                  <c:v>-0.58000000000000118</c:v>
                </c:pt>
                <c:pt idx="955">
                  <c:v>-0.64000000000000057</c:v>
                </c:pt>
                <c:pt idx="956">
                  <c:v>-0.8</c:v>
                </c:pt>
                <c:pt idx="957">
                  <c:v>-1.0199999999999989</c:v>
                </c:pt>
                <c:pt idx="958">
                  <c:v>-1.1799999999999984</c:v>
                </c:pt>
                <c:pt idx="959">
                  <c:v>-1.2199999999999975</c:v>
                </c:pt>
                <c:pt idx="960">
                  <c:v>-1.0999999999999985</c:v>
                </c:pt>
                <c:pt idx="961">
                  <c:v>-1.0999999999999985</c:v>
                </c:pt>
                <c:pt idx="962">
                  <c:v>-0.8</c:v>
                </c:pt>
                <c:pt idx="963">
                  <c:v>-0.35999999999999943</c:v>
                </c:pt>
                <c:pt idx="964">
                  <c:v>0.4</c:v>
                </c:pt>
                <c:pt idx="965">
                  <c:v>0.24000000000000057</c:v>
                </c:pt>
                <c:pt idx="966">
                  <c:v>0.22000000000000028</c:v>
                </c:pt>
                <c:pt idx="967">
                  <c:v>-0.27999999999999969</c:v>
                </c:pt>
                <c:pt idx="968">
                  <c:v>-1.8399999999999999</c:v>
                </c:pt>
                <c:pt idx="969">
                  <c:v>-2.6999999999999993</c:v>
                </c:pt>
                <c:pt idx="970">
                  <c:v>-2.3999999999999995</c:v>
                </c:pt>
                <c:pt idx="971">
                  <c:v>-2.1799999999999997</c:v>
                </c:pt>
                <c:pt idx="972">
                  <c:v>-1.94</c:v>
                </c:pt>
                <c:pt idx="973">
                  <c:v>-0.68000000000000038</c:v>
                </c:pt>
                <c:pt idx="974">
                  <c:v>0.3999999999999993</c:v>
                </c:pt>
                <c:pt idx="975">
                  <c:v>0.27999999999999969</c:v>
                </c:pt>
                <c:pt idx="976">
                  <c:v>0.43999999999999984</c:v>
                </c:pt>
                <c:pt idx="977">
                  <c:v>0.7</c:v>
                </c:pt>
                <c:pt idx="978">
                  <c:v>0.64000000000000057</c:v>
                </c:pt>
                <c:pt idx="979">
                  <c:v>0.46000000000000013</c:v>
                </c:pt>
                <c:pt idx="980">
                  <c:v>0.43999999999999984</c:v>
                </c:pt>
                <c:pt idx="981">
                  <c:v>7.999999999999971E-2</c:v>
                </c:pt>
                <c:pt idx="982">
                  <c:v>-3.9999999999999855E-2</c:v>
                </c:pt>
                <c:pt idx="983">
                  <c:v>0.1</c:v>
                </c:pt>
                <c:pt idx="984">
                  <c:v>-0.11999999999999958</c:v>
                </c:pt>
                <c:pt idx="985">
                  <c:v>0.18000000000000044</c:v>
                </c:pt>
                <c:pt idx="986">
                  <c:v>6.0000000000000143E-2</c:v>
                </c:pt>
                <c:pt idx="987">
                  <c:v>0</c:v>
                </c:pt>
                <c:pt idx="988">
                  <c:v>0.13999999999999985</c:v>
                </c:pt>
                <c:pt idx="989">
                  <c:v>-0.13999999999999985</c:v>
                </c:pt>
                <c:pt idx="990">
                  <c:v>-0.13999999999999985</c:v>
                </c:pt>
                <c:pt idx="991">
                  <c:v>-0.23999999999999916</c:v>
                </c:pt>
                <c:pt idx="992">
                  <c:v>-0.13999999999999915</c:v>
                </c:pt>
                <c:pt idx="993">
                  <c:v>-0.17999999999999972</c:v>
                </c:pt>
                <c:pt idx="994">
                  <c:v>0</c:v>
                </c:pt>
                <c:pt idx="995">
                  <c:v>-1.9999999999999574E-2</c:v>
                </c:pt>
                <c:pt idx="996">
                  <c:v>0.5</c:v>
                </c:pt>
                <c:pt idx="997">
                  <c:v>0.48000000000000043</c:v>
                </c:pt>
                <c:pt idx="998">
                  <c:v>0.50000000000000067</c:v>
                </c:pt>
                <c:pt idx="999">
                  <c:v>0.64000000000000057</c:v>
                </c:pt>
                <c:pt idx="1000">
                  <c:v>0.33999999999999986</c:v>
                </c:pt>
                <c:pt idx="1001">
                  <c:v>-3.9999999999999855E-2</c:v>
                </c:pt>
                <c:pt idx="1002">
                  <c:v>-0.16000000000000014</c:v>
                </c:pt>
                <c:pt idx="1003">
                  <c:v>-0.28000000000000042</c:v>
                </c:pt>
                <c:pt idx="1004">
                  <c:v>-0.38000000000000045</c:v>
                </c:pt>
                <c:pt idx="1005">
                  <c:v>-0.16000000000000014</c:v>
                </c:pt>
                <c:pt idx="1006">
                  <c:v>-0.1</c:v>
                </c:pt>
                <c:pt idx="1007">
                  <c:v>-0.17999999999999972</c:v>
                </c:pt>
                <c:pt idx="1008">
                  <c:v>-5.9999999999999429E-2</c:v>
                </c:pt>
                <c:pt idx="1009">
                  <c:v>-0.17999999999999972</c:v>
                </c:pt>
                <c:pt idx="1010">
                  <c:v>-0.37999999999999973</c:v>
                </c:pt>
                <c:pt idx="1011">
                  <c:v>-0.46000000000000013</c:v>
                </c:pt>
                <c:pt idx="1012">
                  <c:v>-0.24000000000000057</c:v>
                </c:pt>
                <c:pt idx="1013">
                  <c:v>-0.1</c:v>
                </c:pt>
                <c:pt idx="1014">
                  <c:v>0.52000000000000024</c:v>
                </c:pt>
                <c:pt idx="1015">
                  <c:v>0.9</c:v>
                </c:pt>
                <c:pt idx="1016">
                  <c:v>1</c:v>
                </c:pt>
                <c:pt idx="1017">
                  <c:v>0.72000000000000031</c:v>
                </c:pt>
                <c:pt idx="1018">
                  <c:v>0.59999999999999931</c:v>
                </c:pt>
                <c:pt idx="1019">
                  <c:v>-2.0000000000000285E-2</c:v>
                </c:pt>
                <c:pt idx="1020">
                  <c:v>-0.4199999999999996</c:v>
                </c:pt>
                <c:pt idx="1021">
                  <c:v>-0.6399999999999999</c:v>
                </c:pt>
                <c:pt idx="1022">
                  <c:v>-0.46000000000000013</c:v>
                </c:pt>
                <c:pt idx="1023">
                  <c:v>-0.35999999999999943</c:v>
                </c:pt>
                <c:pt idx="1024">
                  <c:v>8.0000000000000432E-2</c:v>
                </c:pt>
                <c:pt idx="1025">
                  <c:v>0.3</c:v>
                </c:pt>
                <c:pt idx="1026">
                  <c:v>0.74000000000000055</c:v>
                </c:pt>
                <c:pt idx="1027">
                  <c:v>0.62000000000000033</c:v>
                </c:pt>
                <c:pt idx="1028">
                  <c:v>0.4</c:v>
                </c:pt>
                <c:pt idx="1029">
                  <c:v>0.19999999999999929</c:v>
                </c:pt>
                <c:pt idx="1030">
                  <c:v>-8.0000000000000779E-2</c:v>
                </c:pt>
                <c:pt idx="1031">
                  <c:v>-0.84000000000000097</c:v>
                </c:pt>
                <c:pt idx="1032">
                  <c:v>-0.68000000000000083</c:v>
                </c:pt>
                <c:pt idx="1033">
                  <c:v>-0.7600000000000009</c:v>
                </c:pt>
                <c:pt idx="1034">
                  <c:v>-0.98000000000000076</c:v>
                </c:pt>
                <c:pt idx="1035">
                  <c:v>-0.60000000000000031</c:v>
                </c:pt>
                <c:pt idx="1036">
                  <c:v>-0.1600000000000005</c:v>
                </c:pt>
                <c:pt idx="1037">
                  <c:v>1.999999999999922E-2</c:v>
                </c:pt>
                <c:pt idx="1038">
                  <c:v>0.17999999999999935</c:v>
                </c:pt>
                <c:pt idx="1039">
                  <c:v>5.9999999999999429E-2</c:v>
                </c:pt>
                <c:pt idx="1040">
                  <c:v>-8.000000000000114E-2</c:v>
                </c:pt>
                <c:pt idx="1041">
                  <c:v>-2.0000000000000996E-2</c:v>
                </c:pt>
                <c:pt idx="1042">
                  <c:v>-0.14000000000000057</c:v>
                </c:pt>
                <c:pt idx="1043">
                  <c:v>-0.10000000000000035</c:v>
                </c:pt>
                <c:pt idx="1044">
                  <c:v>0.19999999999999965</c:v>
                </c:pt>
                <c:pt idx="1045">
                  <c:v>0</c:v>
                </c:pt>
                <c:pt idx="1046">
                  <c:v>0.33999999999999986</c:v>
                </c:pt>
                <c:pt idx="1047">
                  <c:v>0.6</c:v>
                </c:pt>
                <c:pt idx="1048">
                  <c:v>0.77999999999999969</c:v>
                </c:pt>
                <c:pt idx="1049">
                  <c:v>0.73999999999999988</c:v>
                </c:pt>
                <c:pt idx="1050">
                  <c:v>0.72</c:v>
                </c:pt>
                <c:pt idx="1051">
                  <c:v>0.29999999999999966</c:v>
                </c:pt>
                <c:pt idx="1052">
                  <c:v>0.31999999999999923</c:v>
                </c:pt>
                <c:pt idx="1053">
                  <c:v>-3.5527136788005011E-16</c:v>
                </c:pt>
                <c:pt idx="1054">
                  <c:v>-0.24000000000000057</c:v>
                </c:pt>
                <c:pt idx="1055">
                  <c:v>-0.22000000000000064</c:v>
                </c:pt>
                <c:pt idx="1056">
                  <c:v>-0.10000000000000035</c:v>
                </c:pt>
                <c:pt idx="1057">
                  <c:v>-6.0000000000000143E-2</c:v>
                </c:pt>
                <c:pt idx="1058">
                  <c:v>1.9999999999999574E-2</c:v>
                </c:pt>
                <c:pt idx="1059">
                  <c:v>0.13999999999999985</c:v>
                </c:pt>
                <c:pt idx="1060">
                  <c:v>0.2</c:v>
                </c:pt>
                <c:pt idx="1061">
                  <c:v>-5.999999999999979E-2</c:v>
                </c:pt>
                <c:pt idx="1062">
                  <c:v>-0.31999999999999995</c:v>
                </c:pt>
                <c:pt idx="1063">
                  <c:v>-0.25999999999999979</c:v>
                </c:pt>
                <c:pt idx="1064">
                  <c:v>-0.21999999999999992</c:v>
                </c:pt>
                <c:pt idx="1065">
                  <c:v>-0.1</c:v>
                </c:pt>
                <c:pt idx="1066">
                  <c:v>0.18000000000000008</c:v>
                </c:pt>
                <c:pt idx="1067">
                  <c:v>-0.21999999999999992</c:v>
                </c:pt>
                <c:pt idx="1068">
                  <c:v>-0.31999999999999995</c:v>
                </c:pt>
                <c:pt idx="1069">
                  <c:v>-0.55999999999999983</c:v>
                </c:pt>
                <c:pt idx="1070">
                  <c:v>-0.98000000000000009</c:v>
                </c:pt>
                <c:pt idx="1071">
                  <c:v>-0.68</c:v>
                </c:pt>
                <c:pt idx="1072">
                  <c:v>-0.35999999999999976</c:v>
                </c:pt>
                <c:pt idx="1073">
                  <c:v>-0.21999999999999992</c:v>
                </c:pt>
                <c:pt idx="1074">
                  <c:v>0.21999999999999992</c:v>
                </c:pt>
                <c:pt idx="1075">
                  <c:v>0.58000000000000007</c:v>
                </c:pt>
                <c:pt idx="1076">
                  <c:v>0.34000000000000019</c:v>
                </c:pt>
                <c:pt idx="1077">
                  <c:v>0.30000000000000038</c:v>
                </c:pt>
                <c:pt idx="1078">
                  <c:v>0.44000000000000022</c:v>
                </c:pt>
                <c:pt idx="1079">
                  <c:v>0.54000000000000026</c:v>
                </c:pt>
                <c:pt idx="1080">
                  <c:v>0.66000000000000014</c:v>
                </c:pt>
                <c:pt idx="1081">
                  <c:v>0.68</c:v>
                </c:pt>
                <c:pt idx="1082">
                  <c:v>0.97999999999999976</c:v>
                </c:pt>
                <c:pt idx="1083">
                  <c:v>0.69999999999999962</c:v>
                </c:pt>
                <c:pt idx="1084">
                  <c:v>0.49999999999999967</c:v>
                </c:pt>
                <c:pt idx="1085">
                  <c:v>0.39999999999999963</c:v>
                </c:pt>
                <c:pt idx="1086">
                  <c:v>0.39999999999999963</c:v>
                </c:pt>
                <c:pt idx="1087">
                  <c:v>0.19999999999999965</c:v>
                </c:pt>
                <c:pt idx="1088">
                  <c:v>0.11999999999999993</c:v>
                </c:pt>
                <c:pt idx="1089">
                  <c:v>0.54000000000000026</c:v>
                </c:pt>
                <c:pt idx="1090">
                  <c:v>0.60000000000000031</c:v>
                </c:pt>
                <c:pt idx="1091">
                  <c:v>0.38000000000000006</c:v>
                </c:pt>
                <c:pt idx="1092">
                  <c:v>0.36000000000000015</c:v>
                </c:pt>
                <c:pt idx="1093">
                  <c:v>0.42000000000000026</c:v>
                </c:pt>
                <c:pt idx="1094">
                  <c:v>0.11999999999999993</c:v>
                </c:pt>
                <c:pt idx="1095">
                  <c:v>-4.0000000000000216E-2</c:v>
                </c:pt>
                <c:pt idx="1096">
                  <c:v>-0.11999999999999993</c:v>
                </c:pt>
                <c:pt idx="1097">
                  <c:v>-6.0000000000000143E-2</c:v>
                </c:pt>
                <c:pt idx="1098">
                  <c:v>0.37999999999999973</c:v>
                </c:pt>
                <c:pt idx="1099">
                  <c:v>8.0000000000000071E-2</c:v>
                </c:pt>
                <c:pt idx="1100">
                  <c:v>2.0000000000000285E-2</c:v>
                </c:pt>
                <c:pt idx="1101">
                  <c:v>0.21999999999999992</c:v>
                </c:pt>
                <c:pt idx="1102">
                  <c:v>8.0000000000000071E-2</c:v>
                </c:pt>
                <c:pt idx="1103">
                  <c:v>-0.61999999999999988</c:v>
                </c:pt>
                <c:pt idx="1104">
                  <c:v>-0.43999999999999984</c:v>
                </c:pt>
                <c:pt idx="1105">
                  <c:v>-0.29999999999999966</c:v>
                </c:pt>
                <c:pt idx="1106">
                  <c:v>-3.9999999999999501E-2</c:v>
                </c:pt>
                <c:pt idx="1107">
                  <c:v>-0.17999999999999935</c:v>
                </c:pt>
                <c:pt idx="1108">
                  <c:v>0.14000000000000057</c:v>
                </c:pt>
                <c:pt idx="1109">
                  <c:v>6.0000000000000143E-2</c:v>
                </c:pt>
                <c:pt idx="1110">
                  <c:v>3.9999999999999855E-2</c:v>
                </c:pt>
                <c:pt idx="1111">
                  <c:v>-0.30000000000000038</c:v>
                </c:pt>
                <c:pt idx="1112">
                  <c:v>-0.20000000000000034</c:v>
                </c:pt>
                <c:pt idx="1113">
                  <c:v>-0.14000000000000021</c:v>
                </c:pt>
                <c:pt idx="1114">
                  <c:v>-0.25999999999999979</c:v>
                </c:pt>
                <c:pt idx="1115">
                  <c:v>-0.4599999999999998</c:v>
                </c:pt>
                <c:pt idx="1116">
                  <c:v>-0.15999999999999942</c:v>
                </c:pt>
                <c:pt idx="1117">
                  <c:v>6.0000000000000497E-2</c:v>
                </c:pt>
                <c:pt idx="1118">
                  <c:v>0.32000000000000028</c:v>
                </c:pt>
                <c:pt idx="1119">
                  <c:v>0.68</c:v>
                </c:pt>
                <c:pt idx="1120">
                  <c:v>1.0399999999999998</c:v>
                </c:pt>
                <c:pt idx="1121">
                  <c:v>0.72</c:v>
                </c:pt>
                <c:pt idx="1122">
                  <c:v>0.61999999999999988</c:v>
                </c:pt>
                <c:pt idx="1123">
                  <c:v>0.56000000000000016</c:v>
                </c:pt>
                <c:pt idx="1124">
                  <c:v>0.27999999999999969</c:v>
                </c:pt>
                <c:pt idx="1125">
                  <c:v>9.9999999999999645E-2</c:v>
                </c:pt>
                <c:pt idx="1126">
                  <c:v>0.17999999999999935</c:v>
                </c:pt>
                <c:pt idx="1127">
                  <c:v>0.29999999999999927</c:v>
                </c:pt>
                <c:pt idx="1128">
                  <c:v>3.9999999999999147E-2</c:v>
                </c:pt>
                <c:pt idx="1129">
                  <c:v>0.17999999999999935</c:v>
                </c:pt>
                <c:pt idx="1130">
                  <c:v>-0.1600000000000005</c:v>
                </c:pt>
                <c:pt idx="1131">
                  <c:v>0.1</c:v>
                </c:pt>
                <c:pt idx="1132">
                  <c:v>-6.0000000000000143E-2</c:v>
                </c:pt>
                <c:pt idx="1133">
                  <c:v>-0.44000000000000056</c:v>
                </c:pt>
                <c:pt idx="1134">
                  <c:v>-0.64000000000000057</c:v>
                </c:pt>
                <c:pt idx="1135">
                  <c:v>5.9999999999999429E-2</c:v>
                </c:pt>
                <c:pt idx="1136">
                  <c:v>-0.36000000000000154</c:v>
                </c:pt>
                <c:pt idx="1137">
                  <c:v>-0.18000000000000113</c:v>
                </c:pt>
                <c:pt idx="1138">
                  <c:v>0.51999999999999957</c:v>
                </c:pt>
                <c:pt idx="1139">
                  <c:v>0.4199999999999996</c:v>
                </c:pt>
                <c:pt idx="1140">
                  <c:v>0.46000000000000013</c:v>
                </c:pt>
                <c:pt idx="1141">
                  <c:v>0.56000000000000083</c:v>
                </c:pt>
                <c:pt idx="1142">
                  <c:v>0.50000000000000067</c:v>
                </c:pt>
                <c:pt idx="1143">
                  <c:v>0.18000000000000044</c:v>
                </c:pt>
                <c:pt idx="1144">
                  <c:v>0.34000000000000058</c:v>
                </c:pt>
                <c:pt idx="1145">
                  <c:v>0.1</c:v>
                </c:pt>
                <c:pt idx="1146">
                  <c:v>0.43999999999999984</c:v>
                </c:pt>
                <c:pt idx="1147">
                  <c:v>0.29999999999999927</c:v>
                </c:pt>
                <c:pt idx="1148">
                  <c:v>0.3999999999999993</c:v>
                </c:pt>
                <c:pt idx="1149">
                  <c:v>0.45999999999999941</c:v>
                </c:pt>
                <c:pt idx="1150">
                  <c:v>0.37999999999999901</c:v>
                </c:pt>
                <c:pt idx="1151">
                  <c:v>-8.000000000000114E-2</c:v>
                </c:pt>
                <c:pt idx="1152">
                  <c:v>0.17999999999999899</c:v>
                </c:pt>
                <c:pt idx="1153">
                  <c:v>-4.000000000000057E-2</c:v>
                </c:pt>
                <c:pt idx="1154">
                  <c:v>-4.000000000000057E-2</c:v>
                </c:pt>
                <c:pt idx="1155">
                  <c:v>0.24000000000000057</c:v>
                </c:pt>
                <c:pt idx="1156">
                  <c:v>0.50000000000000067</c:v>
                </c:pt>
                <c:pt idx="1157">
                  <c:v>0.44000000000000128</c:v>
                </c:pt>
                <c:pt idx="1158">
                  <c:v>0.80000000000000071</c:v>
                </c:pt>
                <c:pt idx="1159">
                  <c:v>1.5800000000000005</c:v>
                </c:pt>
                <c:pt idx="1160">
                  <c:v>1.7600000000000002</c:v>
                </c:pt>
                <c:pt idx="1161">
                  <c:v>1.36</c:v>
                </c:pt>
                <c:pt idx="1162">
                  <c:v>2.7800000000000002</c:v>
                </c:pt>
                <c:pt idx="1163">
                  <c:v>2.3800000000000012</c:v>
                </c:pt>
                <c:pt idx="1164">
                  <c:v>-1.0199999999999989</c:v>
                </c:pt>
                <c:pt idx="1165">
                  <c:v>-1.4999999999999993</c:v>
                </c:pt>
                <c:pt idx="1166">
                  <c:v>-1.2799999999999994</c:v>
                </c:pt>
                <c:pt idx="1167">
                  <c:v>-2.6399999999999997</c:v>
                </c:pt>
                <c:pt idx="1168">
                  <c:v>-2.3400000000000003</c:v>
                </c:pt>
                <c:pt idx="1169">
                  <c:v>0.48000000000000009</c:v>
                </c:pt>
                <c:pt idx="1170">
                  <c:v>0.61999999999999988</c:v>
                </c:pt>
                <c:pt idx="1171">
                  <c:v>0.75999999999999945</c:v>
                </c:pt>
                <c:pt idx="1172">
                  <c:v>0.6599999999999987</c:v>
                </c:pt>
                <c:pt idx="1173">
                  <c:v>0.6599999999999987</c:v>
                </c:pt>
                <c:pt idx="1174">
                  <c:v>0.43999999999999917</c:v>
                </c:pt>
                <c:pt idx="1175">
                  <c:v>5.9999999999999429E-2</c:v>
                </c:pt>
                <c:pt idx="1176">
                  <c:v>-3.9999999999999855E-2</c:v>
                </c:pt>
                <c:pt idx="1177">
                  <c:v>-0.11999999999999886</c:v>
                </c:pt>
                <c:pt idx="1178">
                  <c:v>-1.9999999999998862E-2</c:v>
                </c:pt>
                <c:pt idx="1179">
                  <c:v>7.1054273576010023E-16</c:v>
                </c:pt>
                <c:pt idx="1180">
                  <c:v>0.14000000000000057</c:v>
                </c:pt>
                <c:pt idx="1181">
                  <c:v>0.2000000000000007</c:v>
                </c:pt>
                <c:pt idx="1182">
                  <c:v>0</c:v>
                </c:pt>
                <c:pt idx="1183">
                  <c:v>-0.4799999999999997</c:v>
                </c:pt>
                <c:pt idx="1184">
                  <c:v>-0.13999999999999985</c:v>
                </c:pt>
                <c:pt idx="1185">
                  <c:v>8.0000000000000432E-2</c:v>
                </c:pt>
                <c:pt idx="1186">
                  <c:v>0.11999999999999958</c:v>
                </c:pt>
                <c:pt idx="1187">
                  <c:v>0.51999999999999957</c:v>
                </c:pt>
                <c:pt idx="1188">
                  <c:v>0.9199999999999996</c:v>
                </c:pt>
                <c:pt idx="1189">
                  <c:v>0.8600000000000001</c:v>
                </c:pt>
                <c:pt idx="1190">
                  <c:v>0.97999999999999976</c:v>
                </c:pt>
                <c:pt idx="1191">
                  <c:v>1.3</c:v>
                </c:pt>
                <c:pt idx="1192">
                  <c:v>1.1600000000000001</c:v>
                </c:pt>
                <c:pt idx="1193">
                  <c:v>0.8</c:v>
                </c:pt>
                <c:pt idx="1194">
                  <c:v>0.55999999999999939</c:v>
                </c:pt>
                <c:pt idx="1195">
                  <c:v>-0.1</c:v>
                </c:pt>
                <c:pt idx="1196">
                  <c:v>-0.37999999999999973</c:v>
                </c:pt>
                <c:pt idx="1197">
                  <c:v>-0.53999999999999915</c:v>
                </c:pt>
                <c:pt idx="1198">
                  <c:v>-0.25999999999999873</c:v>
                </c:pt>
                <c:pt idx="1199">
                  <c:v>-0.23999999999999916</c:v>
                </c:pt>
                <c:pt idx="1200">
                  <c:v>0.2000000000000007</c:v>
                </c:pt>
                <c:pt idx="1201">
                  <c:v>0.14000000000000057</c:v>
                </c:pt>
                <c:pt idx="1202">
                  <c:v>0.31999999999999956</c:v>
                </c:pt>
                <c:pt idx="1203">
                  <c:v>0.25999999999999945</c:v>
                </c:pt>
                <c:pt idx="1204">
                  <c:v>0.31999999999999956</c:v>
                </c:pt>
                <c:pt idx="1205">
                  <c:v>0.53999999999999915</c:v>
                </c:pt>
                <c:pt idx="1206">
                  <c:v>0.85999999999999943</c:v>
                </c:pt>
                <c:pt idx="1207">
                  <c:v>1</c:v>
                </c:pt>
                <c:pt idx="1208">
                  <c:v>0.87999999999999967</c:v>
                </c:pt>
                <c:pt idx="1209">
                  <c:v>1.0399999999999998</c:v>
                </c:pt>
                <c:pt idx="1210">
                  <c:v>0.81999999999999962</c:v>
                </c:pt>
                <c:pt idx="1211">
                  <c:v>0.25999999999999945</c:v>
                </c:pt>
                <c:pt idx="1212">
                  <c:v>-0.28000000000000114</c:v>
                </c:pt>
                <c:pt idx="1213">
                  <c:v>-0.28000000000000114</c:v>
                </c:pt>
                <c:pt idx="1214">
                  <c:v>-0.32000000000000101</c:v>
                </c:pt>
                <c:pt idx="1215">
                  <c:v>-0.36000000000000087</c:v>
                </c:pt>
                <c:pt idx="1216">
                  <c:v>-2.0000000000000285E-2</c:v>
                </c:pt>
                <c:pt idx="1217">
                  <c:v>0.26000000000000012</c:v>
                </c:pt>
                <c:pt idx="1218">
                  <c:v>0.12000000000000029</c:v>
                </c:pt>
                <c:pt idx="1219">
                  <c:v>2.0000000000000285E-2</c:v>
                </c:pt>
                <c:pt idx="1220">
                  <c:v>-0.13999999999999915</c:v>
                </c:pt>
                <c:pt idx="1221">
                  <c:v>-0.43999999999999984</c:v>
                </c:pt>
                <c:pt idx="1222">
                  <c:v>-0.19999999999999929</c:v>
                </c:pt>
                <c:pt idx="1223">
                  <c:v>0.12000000000000029</c:v>
                </c:pt>
                <c:pt idx="1224">
                  <c:v>4.000000000000057E-2</c:v>
                </c:pt>
                <c:pt idx="1225">
                  <c:v>0.4</c:v>
                </c:pt>
                <c:pt idx="1226">
                  <c:v>0.48000000000000043</c:v>
                </c:pt>
                <c:pt idx="1227">
                  <c:v>0.46000000000000013</c:v>
                </c:pt>
                <c:pt idx="1228">
                  <c:v>0.64000000000000057</c:v>
                </c:pt>
                <c:pt idx="1229">
                  <c:v>0.52000000000000024</c:v>
                </c:pt>
                <c:pt idx="1230">
                  <c:v>2.0000000000000285E-2</c:v>
                </c:pt>
                <c:pt idx="1231">
                  <c:v>-3.9999999999999855E-2</c:v>
                </c:pt>
                <c:pt idx="1232">
                  <c:v>-0.21999999999999958</c:v>
                </c:pt>
                <c:pt idx="1233">
                  <c:v>-0.8</c:v>
                </c:pt>
                <c:pt idx="1234">
                  <c:v>-1.0200000000000002</c:v>
                </c:pt>
                <c:pt idx="1235">
                  <c:v>-0.83999999999999986</c:v>
                </c:pt>
                <c:pt idx="1236">
                  <c:v>-1.0400000000000005</c:v>
                </c:pt>
                <c:pt idx="1237">
                  <c:v>-1.2400000000000013</c:v>
                </c:pt>
                <c:pt idx="1238">
                  <c:v>-1.1000000000000008</c:v>
                </c:pt>
                <c:pt idx="1239">
                  <c:v>-1</c:v>
                </c:pt>
                <c:pt idx="1240">
                  <c:v>-0.73999999999999988</c:v>
                </c:pt>
                <c:pt idx="1241">
                  <c:v>-0.55999999999999872</c:v>
                </c:pt>
                <c:pt idx="1242">
                  <c:v>-0.37999999999999828</c:v>
                </c:pt>
                <c:pt idx="1243">
                  <c:v>-0.41999999999999815</c:v>
                </c:pt>
                <c:pt idx="1244">
                  <c:v>-0.53999999999999848</c:v>
                </c:pt>
                <c:pt idx="1245">
                  <c:v>-0.81999999999999884</c:v>
                </c:pt>
                <c:pt idx="1246">
                  <c:v>-0.63999999999999913</c:v>
                </c:pt>
                <c:pt idx="1247">
                  <c:v>-0.75999999999999945</c:v>
                </c:pt>
                <c:pt idx="1248">
                  <c:v>-0.55999999999999939</c:v>
                </c:pt>
                <c:pt idx="1249">
                  <c:v>-7.999999999999971E-2</c:v>
                </c:pt>
                <c:pt idx="1250">
                  <c:v>-3.9999999999999147E-2</c:v>
                </c:pt>
                <c:pt idx="1251">
                  <c:v>2.0000000000000285E-2</c:v>
                </c:pt>
                <c:pt idx="1252">
                  <c:v>0.26000000000000012</c:v>
                </c:pt>
                <c:pt idx="1253">
                  <c:v>0.23999999999999916</c:v>
                </c:pt>
                <c:pt idx="1254">
                  <c:v>0.31999999999999884</c:v>
                </c:pt>
                <c:pt idx="1255">
                  <c:v>0.59999999999999853</c:v>
                </c:pt>
                <c:pt idx="1256">
                  <c:v>0.55999999999999872</c:v>
                </c:pt>
                <c:pt idx="1257">
                  <c:v>0.19999999999999857</c:v>
                </c:pt>
                <c:pt idx="1258">
                  <c:v>0.27999999999999903</c:v>
                </c:pt>
                <c:pt idx="1259">
                  <c:v>0.21999999999999886</c:v>
                </c:pt>
                <c:pt idx="1260">
                  <c:v>-1.4210854715202005E-15</c:v>
                </c:pt>
                <c:pt idx="1261">
                  <c:v>-1.4210854715202005E-15</c:v>
                </c:pt>
                <c:pt idx="1262">
                  <c:v>0.33999999999999914</c:v>
                </c:pt>
                <c:pt idx="1263">
                  <c:v>0.23999999999999916</c:v>
                </c:pt>
                <c:pt idx="1264">
                  <c:v>0.13999999999999915</c:v>
                </c:pt>
                <c:pt idx="1265">
                  <c:v>0.17999999999999972</c:v>
                </c:pt>
                <c:pt idx="1266">
                  <c:v>0.1</c:v>
                </c:pt>
                <c:pt idx="1267">
                  <c:v>-7.1054273576010023E-16</c:v>
                </c:pt>
                <c:pt idx="1268">
                  <c:v>-7.1054273576010023E-16</c:v>
                </c:pt>
                <c:pt idx="1269">
                  <c:v>-0.11999999999999993</c:v>
                </c:pt>
                <c:pt idx="1270">
                  <c:v>-0.26000000000000012</c:v>
                </c:pt>
                <c:pt idx="1271">
                  <c:v>-0.38000000000000045</c:v>
                </c:pt>
                <c:pt idx="1272">
                  <c:v>-0.21999999999999992</c:v>
                </c:pt>
                <c:pt idx="1273">
                  <c:v>-0.3</c:v>
                </c:pt>
                <c:pt idx="1274">
                  <c:v>-8.0000000000000432E-2</c:v>
                </c:pt>
                <c:pt idx="1275">
                  <c:v>0.23999999999999949</c:v>
                </c:pt>
                <c:pt idx="1276">
                  <c:v>0.49999999999999967</c:v>
                </c:pt>
                <c:pt idx="1277">
                  <c:v>0.35999999999999943</c:v>
                </c:pt>
                <c:pt idx="1278">
                  <c:v>0.55999999999999939</c:v>
                </c:pt>
                <c:pt idx="1279">
                  <c:v>0.21999999999999958</c:v>
                </c:pt>
                <c:pt idx="1280">
                  <c:v>1.9999999999999574E-2</c:v>
                </c:pt>
                <c:pt idx="1281">
                  <c:v>-4.000000000000057E-2</c:v>
                </c:pt>
                <c:pt idx="1282">
                  <c:v>-0.12000000000000063</c:v>
                </c:pt>
                <c:pt idx="1283">
                  <c:v>-6.0000000000000497E-2</c:v>
                </c:pt>
                <c:pt idx="1284">
                  <c:v>0.2</c:v>
                </c:pt>
                <c:pt idx="1285">
                  <c:v>0.32000000000000028</c:v>
                </c:pt>
                <c:pt idx="1286">
                  <c:v>0.24000000000000021</c:v>
                </c:pt>
                <c:pt idx="1287">
                  <c:v>0.18000000000000044</c:v>
                </c:pt>
                <c:pt idx="1288">
                  <c:v>6.0000000000000497E-2</c:v>
                </c:pt>
                <c:pt idx="1289">
                  <c:v>0.24000000000000021</c:v>
                </c:pt>
                <c:pt idx="1290">
                  <c:v>0.37999999999999973</c:v>
                </c:pt>
                <c:pt idx="1291">
                  <c:v>0.38000000000000006</c:v>
                </c:pt>
                <c:pt idx="1292">
                  <c:v>0.54000000000000026</c:v>
                </c:pt>
                <c:pt idx="1293">
                  <c:v>0.74000000000000021</c:v>
                </c:pt>
                <c:pt idx="1294">
                  <c:v>0.93999999999999984</c:v>
                </c:pt>
                <c:pt idx="1295">
                  <c:v>0.78</c:v>
                </c:pt>
                <c:pt idx="1296">
                  <c:v>0.74000000000000021</c:v>
                </c:pt>
                <c:pt idx="1297">
                  <c:v>0.5800000000000004</c:v>
                </c:pt>
                <c:pt idx="1298">
                  <c:v>0.26000000000000084</c:v>
                </c:pt>
                <c:pt idx="1299">
                  <c:v>-7.9999999999999002E-2</c:v>
                </c:pt>
                <c:pt idx="1300">
                  <c:v>0.12000000000000099</c:v>
                </c:pt>
                <c:pt idx="1301">
                  <c:v>7.1054273576010023E-16</c:v>
                </c:pt>
                <c:pt idx="1302">
                  <c:v>0.38000000000000045</c:v>
                </c:pt>
                <c:pt idx="1303">
                  <c:v>0.68</c:v>
                </c:pt>
                <c:pt idx="1304">
                  <c:v>0.44000000000000022</c:v>
                </c:pt>
                <c:pt idx="1305">
                  <c:v>0.1</c:v>
                </c:pt>
                <c:pt idx="1306">
                  <c:v>0.4799999999999997</c:v>
                </c:pt>
                <c:pt idx="1307">
                  <c:v>0.39999999999999963</c:v>
                </c:pt>
                <c:pt idx="1308">
                  <c:v>0.19999999999999965</c:v>
                </c:pt>
                <c:pt idx="1309">
                  <c:v>0.37999999999999973</c:v>
                </c:pt>
                <c:pt idx="1310">
                  <c:v>0.29999999999999966</c:v>
                </c:pt>
                <c:pt idx="1311">
                  <c:v>0.39999999999999963</c:v>
                </c:pt>
                <c:pt idx="1312">
                  <c:v>0.29999999999999966</c:v>
                </c:pt>
                <c:pt idx="1313">
                  <c:v>0.25999999999999945</c:v>
                </c:pt>
                <c:pt idx="1314">
                  <c:v>0.55999999999999905</c:v>
                </c:pt>
                <c:pt idx="1315">
                  <c:v>0.95999999999999908</c:v>
                </c:pt>
                <c:pt idx="1316">
                  <c:v>0.63999999999999946</c:v>
                </c:pt>
                <c:pt idx="1317">
                  <c:v>0.69999999999999962</c:v>
                </c:pt>
                <c:pt idx="1318">
                  <c:v>0.91999999999999993</c:v>
                </c:pt>
                <c:pt idx="1319">
                  <c:v>0.62000000000000033</c:v>
                </c:pt>
                <c:pt idx="1320">
                  <c:v>0.46000000000000085</c:v>
                </c:pt>
                <c:pt idx="1321">
                  <c:v>0.40000000000000069</c:v>
                </c:pt>
                <c:pt idx="1322">
                  <c:v>0.46000000000000085</c:v>
                </c:pt>
                <c:pt idx="1323">
                  <c:v>0.32000000000000062</c:v>
                </c:pt>
                <c:pt idx="1324">
                  <c:v>0.22000000000000064</c:v>
                </c:pt>
                <c:pt idx="1325">
                  <c:v>0.24000000000000021</c:v>
                </c:pt>
                <c:pt idx="1326">
                  <c:v>0.13999999999999985</c:v>
                </c:pt>
                <c:pt idx="1327">
                  <c:v>-2.0000000000000285E-2</c:v>
                </c:pt>
                <c:pt idx="1328">
                  <c:v>-0.12000000000000063</c:v>
                </c:pt>
                <c:pt idx="1329">
                  <c:v>0.49999999999999967</c:v>
                </c:pt>
                <c:pt idx="1330">
                  <c:v>0.23999999999999985</c:v>
                </c:pt>
                <c:pt idx="1331">
                  <c:v>0.40000000000000036</c:v>
                </c:pt>
                <c:pt idx="1332">
                  <c:v>0.30000000000000038</c:v>
                </c:pt>
                <c:pt idx="1333">
                  <c:v>0.40000000000000108</c:v>
                </c:pt>
                <c:pt idx="1334">
                  <c:v>0.34000000000000019</c:v>
                </c:pt>
                <c:pt idx="1335">
                  <c:v>0.25999999999999979</c:v>
                </c:pt>
                <c:pt idx="1336">
                  <c:v>0.63999999999999946</c:v>
                </c:pt>
                <c:pt idx="1337">
                  <c:v>0.59999999999999898</c:v>
                </c:pt>
                <c:pt idx="1338">
                  <c:v>0.65999999999999903</c:v>
                </c:pt>
                <c:pt idx="1339">
                  <c:v>0.18000000000000008</c:v>
                </c:pt>
                <c:pt idx="1340">
                  <c:v>0.42000000000000098</c:v>
                </c:pt>
                <c:pt idx="1341">
                  <c:v>2.0000000000000996E-2</c:v>
                </c:pt>
                <c:pt idx="1342">
                  <c:v>0.18000000000000185</c:v>
                </c:pt>
                <c:pt idx="1343">
                  <c:v>0.30000000000000143</c:v>
                </c:pt>
                <c:pt idx="1344">
                  <c:v>0.50000000000000067</c:v>
                </c:pt>
                <c:pt idx="1345">
                  <c:v>0.4799999999999997</c:v>
                </c:pt>
                <c:pt idx="1346">
                  <c:v>0.37999999999999973</c:v>
                </c:pt>
                <c:pt idx="1347">
                  <c:v>0.3999999999999993</c:v>
                </c:pt>
                <c:pt idx="1348">
                  <c:v>0.13999999999999915</c:v>
                </c:pt>
                <c:pt idx="1349">
                  <c:v>0.19999999999999929</c:v>
                </c:pt>
                <c:pt idx="1350">
                  <c:v>0.17999999999999972</c:v>
                </c:pt>
                <c:pt idx="1351">
                  <c:v>-6.0000000000000143E-2</c:v>
                </c:pt>
                <c:pt idx="1352">
                  <c:v>-0.26000000000000012</c:v>
                </c:pt>
                <c:pt idx="1353">
                  <c:v>7.999999999999971E-2</c:v>
                </c:pt>
                <c:pt idx="1354">
                  <c:v>7.999999999999971E-2</c:v>
                </c:pt>
                <c:pt idx="1355">
                  <c:v>1.9999999999999574E-2</c:v>
                </c:pt>
                <c:pt idx="1356">
                  <c:v>0.95999999999999941</c:v>
                </c:pt>
                <c:pt idx="1357">
                  <c:v>1.4799999999999998</c:v>
                </c:pt>
                <c:pt idx="1358">
                  <c:v>1.44</c:v>
                </c:pt>
                <c:pt idx="1359">
                  <c:v>0.73999999999999988</c:v>
                </c:pt>
                <c:pt idx="1360">
                  <c:v>0.43999999999999984</c:v>
                </c:pt>
                <c:pt idx="1361">
                  <c:v>-0.28000000000000008</c:v>
                </c:pt>
                <c:pt idx="1362">
                  <c:v>-0.88000000000000012</c:v>
                </c:pt>
                <c:pt idx="1363">
                  <c:v>-0.9</c:v>
                </c:pt>
                <c:pt idx="1364">
                  <c:v>1.9999999999999928E-2</c:v>
                </c:pt>
                <c:pt idx="1365">
                  <c:v>0.28000000000000008</c:v>
                </c:pt>
                <c:pt idx="1366">
                  <c:v>0.62000000000000033</c:v>
                </c:pt>
                <c:pt idx="1367">
                  <c:v>0.68000000000000038</c:v>
                </c:pt>
                <c:pt idx="1368">
                  <c:v>0.20000000000000034</c:v>
                </c:pt>
                <c:pt idx="1369">
                  <c:v>-0.4399999999999995</c:v>
                </c:pt>
                <c:pt idx="1370">
                  <c:v>-3.9999999999999501E-2</c:v>
                </c:pt>
                <c:pt idx="1371">
                  <c:v>-0.31999999999999956</c:v>
                </c:pt>
                <c:pt idx="1372">
                  <c:v>-2.0000000000000285E-2</c:v>
                </c:pt>
                <c:pt idx="1373">
                  <c:v>0.2</c:v>
                </c:pt>
                <c:pt idx="1374">
                  <c:v>-0.25999999999999979</c:v>
                </c:pt>
                <c:pt idx="1375">
                  <c:v>-0.73999999999999955</c:v>
                </c:pt>
                <c:pt idx="1376">
                  <c:v>-0.37999999999999973</c:v>
                </c:pt>
                <c:pt idx="1377">
                  <c:v>-0.6</c:v>
                </c:pt>
                <c:pt idx="1378">
                  <c:v>-0.44000000000000056</c:v>
                </c:pt>
                <c:pt idx="1379">
                  <c:v>0.33999999999999914</c:v>
                </c:pt>
                <c:pt idx="1380">
                  <c:v>0.7999999999999986</c:v>
                </c:pt>
                <c:pt idx="1381">
                  <c:v>0.61999999999999889</c:v>
                </c:pt>
                <c:pt idx="1382">
                  <c:v>0.65999999999999948</c:v>
                </c:pt>
                <c:pt idx="1383">
                  <c:v>0.55999999999999939</c:v>
                </c:pt>
                <c:pt idx="1384">
                  <c:v>0.25999999999999945</c:v>
                </c:pt>
                <c:pt idx="1385">
                  <c:v>-0.32000000000000028</c:v>
                </c:pt>
                <c:pt idx="1386">
                  <c:v>6.0000000000000143E-2</c:v>
                </c:pt>
                <c:pt idx="1387">
                  <c:v>1.9999999999999574E-2</c:v>
                </c:pt>
                <c:pt idx="1388">
                  <c:v>-0.2</c:v>
                </c:pt>
                <c:pt idx="1389">
                  <c:v>-6.0000000000000143E-2</c:v>
                </c:pt>
                <c:pt idx="1390">
                  <c:v>0.4799999999999997</c:v>
                </c:pt>
                <c:pt idx="1391">
                  <c:v>-0.12000000000000099</c:v>
                </c:pt>
                <c:pt idx="1392">
                  <c:v>7.999999999999971E-2</c:v>
                </c:pt>
                <c:pt idx="1393">
                  <c:v>0.51999999999999957</c:v>
                </c:pt>
                <c:pt idx="1394">
                  <c:v>0.53999999999999981</c:v>
                </c:pt>
                <c:pt idx="1395">
                  <c:v>0.31999999999999956</c:v>
                </c:pt>
                <c:pt idx="1396">
                  <c:v>0.4799999999999997</c:v>
                </c:pt>
                <c:pt idx="1397">
                  <c:v>0.27999999999999969</c:v>
                </c:pt>
                <c:pt idx="1398">
                  <c:v>-0.28000000000000042</c:v>
                </c:pt>
                <c:pt idx="1399">
                  <c:v>-0.2000000000000007</c:v>
                </c:pt>
                <c:pt idx="1400">
                  <c:v>-0.26000000000000084</c:v>
                </c:pt>
                <c:pt idx="1401">
                  <c:v>-0.34000000000000058</c:v>
                </c:pt>
                <c:pt idx="1402">
                  <c:v>-0.32000000000000101</c:v>
                </c:pt>
                <c:pt idx="1403">
                  <c:v>-0.28000000000000114</c:v>
                </c:pt>
                <c:pt idx="1404">
                  <c:v>-0.5800000000000004</c:v>
                </c:pt>
                <c:pt idx="1405">
                  <c:v>-0.51999999999999957</c:v>
                </c:pt>
                <c:pt idx="1406">
                  <c:v>-0.36000000000000015</c:v>
                </c:pt>
                <c:pt idx="1407">
                  <c:v>-0.4</c:v>
                </c:pt>
                <c:pt idx="1408">
                  <c:v>0.14000000000000057</c:v>
                </c:pt>
                <c:pt idx="1409">
                  <c:v>0.17999999999999972</c:v>
                </c:pt>
                <c:pt idx="1410">
                  <c:v>0.45999999999999941</c:v>
                </c:pt>
                <c:pt idx="1411">
                  <c:v>0.35999999999999943</c:v>
                </c:pt>
                <c:pt idx="1412">
                  <c:v>0.27999999999999903</c:v>
                </c:pt>
                <c:pt idx="1413">
                  <c:v>0.29999999999999927</c:v>
                </c:pt>
                <c:pt idx="1414">
                  <c:v>0.43999999999999984</c:v>
                </c:pt>
                <c:pt idx="1415">
                  <c:v>0.46000000000000013</c:v>
                </c:pt>
                <c:pt idx="1416">
                  <c:v>0.82000000000000095</c:v>
                </c:pt>
                <c:pt idx="1417">
                  <c:v>0.86000000000000154</c:v>
                </c:pt>
                <c:pt idx="1418">
                  <c:v>1.0800000000000012</c:v>
                </c:pt>
                <c:pt idx="1419">
                  <c:v>0.96000000000000085</c:v>
                </c:pt>
                <c:pt idx="1420">
                  <c:v>0.38000000000000111</c:v>
                </c:pt>
                <c:pt idx="1421">
                  <c:v>2.0000000000000285E-2</c:v>
                </c:pt>
                <c:pt idx="1422">
                  <c:v>0.5</c:v>
                </c:pt>
                <c:pt idx="1423">
                  <c:v>0.3</c:v>
                </c:pt>
                <c:pt idx="1424">
                  <c:v>0.38000000000000045</c:v>
                </c:pt>
                <c:pt idx="1425">
                  <c:v>0.97999999999999976</c:v>
                </c:pt>
                <c:pt idx="1426">
                  <c:v>1.0200000000000002</c:v>
                </c:pt>
                <c:pt idx="1427">
                  <c:v>0.42000000000000026</c:v>
                </c:pt>
                <c:pt idx="1428">
                  <c:v>0.32000000000000028</c:v>
                </c:pt>
                <c:pt idx="1429">
                  <c:v>0.42000000000000026</c:v>
                </c:pt>
                <c:pt idx="1430">
                  <c:v>0.38000000000000045</c:v>
                </c:pt>
                <c:pt idx="1431">
                  <c:v>0.22000000000000028</c:v>
                </c:pt>
                <c:pt idx="1432">
                  <c:v>0.36000000000000015</c:v>
                </c:pt>
                <c:pt idx="1433">
                  <c:v>0.22000000000000028</c:v>
                </c:pt>
                <c:pt idx="1434">
                  <c:v>8.0000000000000432E-2</c:v>
                </c:pt>
                <c:pt idx="1435">
                  <c:v>-0.13999999999999915</c:v>
                </c:pt>
                <c:pt idx="1436">
                  <c:v>-3.9999999999999855E-2</c:v>
                </c:pt>
                <c:pt idx="1437">
                  <c:v>0.36000000000000087</c:v>
                </c:pt>
                <c:pt idx="1438">
                  <c:v>6.0000000000000143E-2</c:v>
                </c:pt>
                <c:pt idx="1439">
                  <c:v>6.0000000000000143E-2</c:v>
                </c:pt>
                <c:pt idx="1440">
                  <c:v>3.9999999999999147E-2</c:v>
                </c:pt>
                <c:pt idx="1441">
                  <c:v>-0.28000000000000042</c:v>
                </c:pt>
                <c:pt idx="1442">
                  <c:v>-0.30000000000000071</c:v>
                </c:pt>
                <c:pt idx="1443">
                  <c:v>2.0000000000000285E-2</c:v>
                </c:pt>
                <c:pt idx="1444">
                  <c:v>0.1</c:v>
                </c:pt>
                <c:pt idx="1445">
                  <c:v>4.000000000000057E-2</c:v>
                </c:pt>
                <c:pt idx="1446">
                  <c:v>0.68000000000000116</c:v>
                </c:pt>
                <c:pt idx="1447">
                  <c:v>0.74000000000000132</c:v>
                </c:pt>
                <c:pt idx="1448">
                  <c:v>0.56000000000000083</c:v>
                </c:pt>
                <c:pt idx="1449">
                  <c:v>0.64000000000000057</c:v>
                </c:pt>
                <c:pt idx="1450">
                  <c:v>0.56000000000000083</c:v>
                </c:pt>
                <c:pt idx="1451">
                  <c:v>0.5</c:v>
                </c:pt>
                <c:pt idx="1452">
                  <c:v>0.21999999999999958</c:v>
                </c:pt>
                <c:pt idx="1453">
                  <c:v>0.63999999999999913</c:v>
                </c:pt>
                <c:pt idx="1454">
                  <c:v>0.69999999999999929</c:v>
                </c:pt>
                <c:pt idx="1455">
                  <c:v>0.59999999999999853</c:v>
                </c:pt>
                <c:pt idx="1456">
                  <c:v>0.69999999999999929</c:v>
                </c:pt>
                <c:pt idx="1457">
                  <c:v>0.4799999999999997</c:v>
                </c:pt>
                <c:pt idx="1458">
                  <c:v>4.000000000000057E-2</c:v>
                </c:pt>
                <c:pt idx="1459">
                  <c:v>0.24000000000000057</c:v>
                </c:pt>
                <c:pt idx="1460">
                  <c:v>4.0000000000001278E-2</c:v>
                </c:pt>
                <c:pt idx="1461">
                  <c:v>-0.33999999999999914</c:v>
                </c:pt>
                <c:pt idx="1462">
                  <c:v>6.0000000000000143E-2</c:v>
                </c:pt>
                <c:pt idx="1463">
                  <c:v>0.23999999999999985</c:v>
                </c:pt>
                <c:pt idx="1464">
                  <c:v>-4.000000000000057E-2</c:v>
                </c:pt>
                <c:pt idx="1465">
                  <c:v>0.37999999999999901</c:v>
                </c:pt>
                <c:pt idx="1466">
                  <c:v>0.7399999999999991</c:v>
                </c:pt>
                <c:pt idx="1467">
                  <c:v>0.43999999999999984</c:v>
                </c:pt>
                <c:pt idx="1468">
                  <c:v>0</c:v>
                </c:pt>
                <c:pt idx="1469">
                  <c:v>7.999999999999971E-2</c:v>
                </c:pt>
                <c:pt idx="1470">
                  <c:v>-2.0000000000000285E-2</c:v>
                </c:pt>
                <c:pt idx="1471">
                  <c:v>-0.40000000000000069</c:v>
                </c:pt>
                <c:pt idx="1472">
                  <c:v>-0.12000000000000029</c:v>
                </c:pt>
                <c:pt idx="1473">
                  <c:v>0.71999999999999953</c:v>
                </c:pt>
                <c:pt idx="1474">
                  <c:v>0.62000000000000033</c:v>
                </c:pt>
                <c:pt idx="1475">
                  <c:v>0.5800000000000004</c:v>
                </c:pt>
                <c:pt idx="1476">
                  <c:v>0.88000000000000045</c:v>
                </c:pt>
                <c:pt idx="1477">
                  <c:v>0.6</c:v>
                </c:pt>
                <c:pt idx="1478">
                  <c:v>-0.12000000000000029</c:v>
                </c:pt>
                <c:pt idx="1479">
                  <c:v>-0.46000000000000085</c:v>
                </c:pt>
                <c:pt idx="1480">
                  <c:v>3.9999999999999147E-2</c:v>
                </c:pt>
                <c:pt idx="1481">
                  <c:v>-0.24000000000000057</c:v>
                </c:pt>
                <c:pt idx="1482">
                  <c:v>-7.1054273576010023E-16</c:v>
                </c:pt>
                <c:pt idx="1483">
                  <c:v>0.51999999999999957</c:v>
                </c:pt>
                <c:pt idx="1484">
                  <c:v>0.76000000000000012</c:v>
                </c:pt>
                <c:pt idx="1485">
                  <c:v>0.42000000000000026</c:v>
                </c:pt>
                <c:pt idx="1486">
                  <c:v>0.76000000000000012</c:v>
                </c:pt>
                <c:pt idx="1487">
                  <c:v>0.67999999999999972</c:v>
                </c:pt>
                <c:pt idx="1488">
                  <c:v>0.7399999999999991</c:v>
                </c:pt>
                <c:pt idx="1489">
                  <c:v>0.81999999999999884</c:v>
                </c:pt>
                <c:pt idx="1490">
                  <c:v>1.0399999999999991</c:v>
                </c:pt>
                <c:pt idx="1491">
                  <c:v>0.85999999999999943</c:v>
                </c:pt>
                <c:pt idx="1492">
                  <c:v>1.0799999999999996</c:v>
                </c:pt>
                <c:pt idx="1493">
                  <c:v>1.06</c:v>
                </c:pt>
                <c:pt idx="1494">
                  <c:v>1.3000000000000007</c:v>
                </c:pt>
                <c:pt idx="1495">
                  <c:v>1.0200000000000002</c:v>
                </c:pt>
                <c:pt idx="1496">
                  <c:v>1.1800000000000004</c:v>
                </c:pt>
                <c:pt idx="1497">
                  <c:v>1.0000000000000007</c:v>
                </c:pt>
                <c:pt idx="1498">
                  <c:v>0.78000000000000114</c:v>
                </c:pt>
                <c:pt idx="1499">
                  <c:v>0.54000000000000059</c:v>
                </c:pt>
                <c:pt idx="1500">
                  <c:v>0.62000000000000099</c:v>
                </c:pt>
                <c:pt idx="1501">
                  <c:v>2.0000000000000996E-2</c:v>
                </c:pt>
                <c:pt idx="1502">
                  <c:v>-3.9999999999999147E-2</c:v>
                </c:pt>
                <c:pt idx="1503">
                  <c:v>-0.29999999999999927</c:v>
                </c:pt>
                <c:pt idx="1504">
                  <c:v>-0.53999999999999915</c:v>
                </c:pt>
                <c:pt idx="1505">
                  <c:v>-0.7</c:v>
                </c:pt>
                <c:pt idx="1506">
                  <c:v>-0.26000000000000012</c:v>
                </c:pt>
                <c:pt idx="1507">
                  <c:v>-0.23999999999999985</c:v>
                </c:pt>
                <c:pt idx="1508">
                  <c:v>-0.42000000000000026</c:v>
                </c:pt>
                <c:pt idx="1509">
                  <c:v>0</c:v>
                </c:pt>
                <c:pt idx="1510">
                  <c:v>0</c:v>
                </c:pt>
                <c:pt idx="1511">
                  <c:v>-0.16000000000000014</c:v>
                </c:pt>
                <c:pt idx="1512">
                  <c:v>-0.28000000000000042</c:v>
                </c:pt>
                <c:pt idx="1513">
                  <c:v>0.13999999999999915</c:v>
                </c:pt>
                <c:pt idx="1514">
                  <c:v>0.21999999999999886</c:v>
                </c:pt>
                <c:pt idx="1515">
                  <c:v>0.21999999999999958</c:v>
                </c:pt>
                <c:pt idx="1516">
                  <c:v>0.33999999999999986</c:v>
                </c:pt>
                <c:pt idx="1517">
                  <c:v>0.27999999999999969</c:v>
                </c:pt>
                <c:pt idx="1518">
                  <c:v>0.32000000000000028</c:v>
                </c:pt>
                <c:pt idx="1519">
                  <c:v>7.1054273576010023E-16</c:v>
                </c:pt>
                <c:pt idx="1520">
                  <c:v>0.24000000000000057</c:v>
                </c:pt>
                <c:pt idx="1521">
                  <c:v>-0.19999999999999929</c:v>
                </c:pt>
                <c:pt idx="1522">
                  <c:v>-0.29999999999999927</c:v>
                </c:pt>
                <c:pt idx="1523">
                  <c:v>-0.33999999999999914</c:v>
                </c:pt>
                <c:pt idx="1524">
                  <c:v>-0.31999999999999956</c:v>
                </c:pt>
                <c:pt idx="1525">
                  <c:v>-0.61999999999999955</c:v>
                </c:pt>
                <c:pt idx="1526">
                  <c:v>-0.11999999999999958</c:v>
                </c:pt>
                <c:pt idx="1527">
                  <c:v>-0.11999999999999958</c:v>
                </c:pt>
                <c:pt idx="1528">
                  <c:v>6.0000000000000143E-2</c:v>
                </c:pt>
                <c:pt idx="1529">
                  <c:v>0.33999999999999986</c:v>
                </c:pt>
                <c:pt idx="1530">
                  <c:v>0.51999999999999957</c:v>
                </c:pt>
                <c:pt idx="1531">
                  <c:v>0.35999999999999871</c:v>
                </c:pt>
                <c:pt idx="1532">
                  <c:v>0.45999999999999874</c:v>
                </c:pt>
                <c:pt idx="1533">
                  <c:v>0.1799999999999983</c:v>
                </c:pt>
                <c:pt idx="1534">
                  <c:v>-0.1200000000000017</c:v>
                </c:pt>
                <c:pt idx="1535">
                  <c:v>-1.4210854715202005E-15</c:v>
                </c:pt>
                <c:pt idx="1536">
                  <c:v>0.19999999999999929</c:v>
                </c:pt>
                <c:pt idx="1537">
                  <c:v>1.9999999999999574E-2</c:v>
                </c:pt>
                <c:pt idx="1538">
                  <c:v>4.000000000000057E-2</c:v>
                </c:pt>
                <c:pt idx="1539">
                  <c:v>0.40000000000000069</c:v>
                </c:pt>
                <c:pt idx="1540">
                  <c:v>0.24000000000000057</c:v>
                </c:pt>
                <c:pt idx="1541">
                  <c:v>-1.9999999999999574E-2</c:v>
                </c:pt>
                <c:pt idx="1542">
                  <c:v>0.36000000000000015</c:v>
                </c:pt>
                <c:pt idx="1543">
                  <c:v>0.35999999999999943</c:v>
                </c:pt>
                <c:pt idx="1544">
                  <c:v>0.4199999999999996</c:v>
                </c:pt>
                <c:pt idx="1545">
                  <c:v>0.4199999999999996</c:v>
                </c:pt>
                <c:pt idx="1546">
                  <c:v>0.35999999999999943</c:v>
                </c:pt>
                <c:pt idx="1547">
                  <c:v>0.4799999999999997</c:v>
                </c:pt>
                <c:pt idx="1548">
                  <c:v>0.52000000000000024</c:v>
                </c:pt>
                <c:pt idx="1549">
                  <c:v>0.40000000000000069</c:v>
                </c:pt>
                <c:pt idx="1550">
                  <c:v>0.50000000000000067</c:v>
                </c:pt>
                <c:pt idx="1551">
                  <c:v>0.8400000000000013</c:v>
                </c:pt>
                <c:pt idx="1552">
                  <c:v>0.96000000000000085</c:v>
                </c:pt>
                <c:pt idx="1553">
                  <c:v>1.320000000000001</c:v>
                </c:pt>
                <c:pt idx="1554">
                  <c:v>0.96000000000000019</c:v>
                </c:pt>
                <c:pt idx="1555">
                  <c:v>0.38000000000000045</c:v>
                </c:pt>
                <c:pt idx="1556">
                  <c:v>-0.13999999999999985</c:v>
                </c:pt>
                <c:pt idx="1557">
                  <c:v>-0.6</c:v>
                </c:pt>
                <c:pt idx="1558">
                  <c:v>-0.6</c:v>
                </c:pt>
                <c:pt idx="1559">
                  <c:v>0.14000000000000057</c:v>
                </c:pt>
                <c:pt idx="1560">
                  <c:v>0.74000000000000055</c:v>
                </c:pt>
                <c:pt idx="1561">
                  <c:v>1.2800000000000005</c:v>
                </c:pt>
                <c:pt idx="1562">
                  <c:v>1.6000000000000014</c:v>
                </c:pt>
                <c:pt idx="1563">
                  <c:v>1.420000000000001</c:v>
                </c:pt>
                <c:pt idx="1564">
                  <c:v>0.78000000000000114</c:v>
                </c:pt>
                <c:pt idx="1565">
                  <c:v>0.90000000000000069</c:v>
                </c:pt>
                <c:pt idx="1566">
                  <c:v>0.88000000000000111</c:v>
                </c:pt>
                <c:pt idx="1567">
                  <c:v>1.0400000000000005</c:v>
                </c:pt>
                <c:pt idx="1568">
                  <c:v>0.96000000000000019</c:v>
                </c:pt>
                <c:pt idx="1569">
                  <c:v>1.2399999999999998</c:v>
                </c:pt>
                <c:pt idx="1570">
                  <c:v>1</c:v>
                </c:pt>
                <c:pt idx="1571">
                  <c:v>0.8</c:v>
                </c:pt>
                <c:pt idx="1572">
                  <c:v>0.36000000000000015</c:v>
                </c:pt>
                <c:pt idx="1573">
                  <c:v>8.0000000000000432E-2</c:v>
                </c:pt>
                <c:pt idx="1574">
                  <c:v>-0.19999999999999929</c:v>
                </c:pt>
                <c:pt idx="1575">
                  <c:v>-0.15999999999999942</c:v>
                </c:pt>
                <c:pt idx="1576">
                  <c:v>-0.27999999999999969</c:v>
                </c:pt>
                <c:pt idx="1577">
                  <c:v>-0.21999999999999958</c:v>
                </c:pt>
                <c:pt idx="1578">
                  <c:v>-0.25999999999999945</c:v>
                </c:pt>
                <c:pt idx="1579">
                  <c:v>-0.33999999999999986</c:v>
                </c:pt>
                <c:pt idx="1580">
                  <c:v>-0.15999999999999942</c:v>
                </c:pt>
                <c:pt idx="1581">
                  <c:v>7.1054273576010023E-16</c:v>
                </c:pt>
                <c:pt idx="1582">
                  <c:v>2.0000000000000285E-2</c:v>
                </c:pt>
                <c:pt idx="1583">
                  <c:v>0.44000000000000056</c:v>
                </c:pt>
                <c:pt idx="1584">
                  <c:v>0.80000000000000071</c:v>
                </c:pt>
                <c:pt idx="1585">
                  <c:v>0.52000000000000024</c:v>
                </c:pt>
                <c:pt idx="1586">
                  <c:v>5.9999999999999429E-2</c:v>
                </c:pt>
                <c:pt idx="1587">
                  <c:v>-6.0000000000000143E-2</c:v>
                </c:pt>
                <c:pt idx="1588">
                  <c:v>9.9999999999999284E-2</c:v>
                </c:pt>
                <c:pt idx="1589">
                  <c:v>-6.0000000000000851E-2</c:v>
                </c:pt>
                <c:pt idx="1590">
                  <c:v>0.15999999999999942</c:v>
                </c:pt>
                <c:pt idx="1591">
                  <c:v>0.56000000000000016</c:v>
                </c:pt>
                <c:pt idx="1592">
                  <c:v>0.77999999999999969</c:v>
                </c:pt>
                <c:pt idx="1593">
                  <c:v>0.8600000000000001</c:v>
                </c:pt>
                <c:pt idx="1594">
                  <c:v>0.62000000000000033</c:v>
                </c:pt>
                <c:pt idx="1595">
                  <c:v>0.46000000000000013</c:v>
                </c:pt>
                <c:pt idx="1596">
                  <c:v>0.67999999999999972</c:v>
                </c:pt>
                <c:pt idx="1597">
                  <c:v>0.76000000000000012</c:v>
                </c:pt>
                <c:pt idx="1598">
                  <c:v>0.51999999999999957</c:v>
                </c:pt>
                <c:pt idx="1599">
                  <c:v>0.49999999999999928</c:v>
                </c:pt>
                <c:pt idx="1600">
                  <c:v>0.69999999999999929</c:v>
                </c:pt>
                <c:pt idx="1601">
                  <c:v>0.71999999999999953</c:v>
                </c:pt>
                <c:pt idx="1602">
                  <c:v>0.21999999999999958</c:v>
                </c:pt>
                <c:pt idx="1603">
                  <c:v>-0.16000000000000014</c:v>
                </c:pt>
                <c:pt idx="1604">
                  <c:v>0.24000000000000057</c:v>
                </c:pt>
                <c:pt idx="1605">
                  <c:v>0.18000000000000113</c:v>
                </c:pt>
                <c:pt idx="1606">
                  <c:v>0.2000000000000007</c:v>
                </c:pt>
                <c:pt idx="1607">
                  <c:v>0.60000000000000075</c:v>
                </c:pt>
                <c:pt idx="1608">
                  <c:v>1.0600000000000009</c:v>
                </c:pt>
                <c:pt idx="1609">
                  <c:v>0.9</c:v>
                </c:pt>
                <c:pt idx="1610">
                  <c:v>0.69999999999999929</c:v>
                </c:pt>
                <c:pt idx="1611">
                  <c:v>0.37999999999999973</c:v>
                </c:pt>
                <c:pt idx="1612">
                  <c:v>0.62000000000000033</c:v>
                </c:pt>
                <c:pt idx="1613">
                  <c:v>-3.9999999999999855E-2</c:v>
                </c:pt>
                <c:pt idx="1614">
                  <c:v>-0.29999999999999927</c:v>
                </c:pt>
                <c:pt idx="1615">
                  <c:v>-1.9999999999998862E-2</c:v>
                </c:pt>
                <c:pt idx="1616">
                  <c:v>0.440000000000002</c:v>
                </c:pt>
                <c:pt idx="1617">
                  <c:v>0.24000000000000057</c:v>
                </c:pt>
                <c:pt idx="1618">
                  <c:v>0.78000000000000047</c:v>
                </c:pt>
                <c:pt idx="1619">
                  <c:v>1.2</c:v>
                </c:pt>
                <c:pt idx="1620">
                  <c:v>0.64000000000000057</c:v>
                </c:pt>
                <c:pt idx="1621">
                  <c:v>0.54000000000000059</c:v>
                </c:pt>
                <c:pt idx="1622">
                  <c:v>0.26000000000000084</c:v>
                </c:pt>
                <c:pt idx="1623">
                  <c:v>0.2</c:v>
                </c:pt>
                <c:pt idx="1624">
                  <c:v>3.9999999999999147E-2</c:v>
                </c:pt>
                <c:pt idx="1625">
                  <c:v>0.73999999999999777</c:v>
                </c:pt>
                <c:pt idx="1626">
                  <c:v>0.81999999999999607</c:v>
                </c:pt>
                <c:pt idx="1627">
                  <c:v>0.99999999999999711</c:v>
                </c:pt>
                <c:pt idx="1628">
                  <c:v>0.97999999999999832</c:v>
                </c:pt>
                <c:pt idx="1629">
                  <c:v>0.93999999999999917</c:v>
                </c:pt>
                <c:pt idx="1630">
                  <c:v>0.6</c:v>
                </c:pt>
                <c:pt idx="1631">
                  <c:v>0.26000000000000084</c:v>
                </c:pt>
                <c:pt idx="1632">
                  <c:v>0.43999999999999917</c:v>
                </c:pt>
                <c:pt idx="1633">
                  <c:v>0.25999999999999945</c:v>
                </c:pt>
                <c:pt idx="1634">
                  <c:v>0.4799999999999997</c:v>
                </c:pt>
                <c:pt idx="1635">
                  <c:v>0.23999999999999916</c:v>
                </c:pt>
                <c:pt idx="1636">
                  <c:v>0.12000000000000029</c:v>
                </c:pt>
                <c:pt idx="1637">
                  <c:v>0.16000000000000086</c:v>
                </c:pt>
                <c:pt idx="1638">
                  <c:v>0.36000000000000087</c:v>
                </c:pt>
                <c:pt idx="1639">
                  <c:v>0.42000000000000026</c:v>
                </c:pt>
                <c:pt idx="1640">
                  <c:v>0.74000000000000055</c:v>
                </c:pt>
                <c:pt idx="1641">
                  <c:v>0.67999999999999972</c:v>
                </c:pt>
                <c:pt idx="1642">
                  <c:v>0.33999999999999914</c:v>
                </c:pt>
                <c:pt idx="1643">
                  <c:v>0.4799999999999997</c:v>
                </c:pt>
                <c:pt idx="1644">
                  <c:v>-2.0000000000000285E-2</c:v>
                </c:pt>
                <c:pt idx="1645">
                  <c:v>0.24000000000000057</c:v>
                </c:pt>
                <c:pt idx="1646">
                  <c:v>0.28000000000000114</c:v>
                </c:pt>
                <c:pt idx="1647">
                  <c:v>0.42000000000000315</c:v>
                </c:pt>
                <c:pt idx="1648">
                  <c:v>0.22000000000000169</c:v>
                </c:pt>
                <c:pt idx="1649">
                  <c:v>0.38000000000000256</c:v>
                </c:pt>
                <c:pt idx="1650">
                  <c:v>6.0000000000002274E-2</c:v>
                </c:pt>
                <c:pt idx="1651">
                  <c:v>0.26000000000000228</c:v>
                </c:pt>
                <c:pt idx="1652">
                  <c:v>-7.9999999999998295E-2</c:v>
                </c:pt>
                <c:pt idx="1653">
                  <c:v>-3.9999999999997725E-2</c:v>
                </c:pt>
                <c:pt idx="1654">
                  <c:v>-9.9999999999998576E-2</c:v>
                </c:pt>
                <c:pt idx="1655">
                  <c:v>-0.21999999999999886</c:v>
                </c:pt>
                <c:pt idx="1656">
                  <c:v>-7.999999999999971E-2</c:v>
                </c:pt>
                <c:pt idx="1657">
                  <c:v>0.26000000000000012</c:v>
                </c:pt>
                <c:pt idx="1658">
                  <c:v>0.48000000000000043</c:v>
                </c:pt>
                <c:pt idx="1659">
                  <c:v>0.88000000000000111</c:v>
                </c:pt>
                <c:pt idx="1660">
                  <c:v>0.80000000000000071</c:v>
                </c:pt>
                <c:pt idx="1661">
                  <c:v>0.48000000000000043</c:v>
                </c:pt>
                <c:pt idx="1662">
                  <c:v>0.13999999999999985</c:v>
                </c:pt>
                <c:pt idx="1663">
                  <c:v>-0.12000000000000029</c:v>
                </c:pt>
                <c:pt idx="1664">
                  <c:v>-0.43999999999999984</c:v>
                </c:pt>
                <c:pt idx="1665">
                  <c:v>-0.19999999999999929</c:v>
                </c:pt>
                <c:pt idx="1666">
                  <c:v>-0.11999999999999886</c:v>
                </c:pt>
                <c:pt idx="1667">
                  <c:v>0.16000000000000156</c:v>
                </c:pt>
                <c:pt idx="1668">
                  <c:v>0.10000000000000142</c:v>
                </c:pt>
                <c:pt idx="1669">
                  <c:v>0.42000000000000098</c:v>
                </c:pt>
                <c:pt idx="1670">
                  <c:v>0.30000000000000071</c:v>
                </c:pt>
                <c:pt idx="1671">
                  <c:v>0.32000000000000028</c:v>
                </c:pt>
                <c:pt idx="1672">
                  <c:v>0.6</c:v>
                </c:pt>
                <c:pt idx="1673">
                  <c:v>0.56000000000000016</c:v>
                </c:pt>
                <c:pt idx="1674">
                  <c:v>0.31999999999999956</c:v>
                </c:pt>
                <c:pt idx="1675">
                  <c:v>5.9999999999999429E-2</c:v>
                </c:pt>
                <c:pt idx="1676">
                  <c:v>1.9999999999999574E-2</c:v>
                </c:pt>
                <c:pt idx="1677">
                  <c:v>-0.12000000000000099</c:v>
                </c:pt>
                <c:pt idx="1678">
                  <c:v>-0.26000000000000156</c:v>
                </c:pt>
                <c:pt idx="1679">
                  <c:v>-6.0000000000000851E-2</c:v>
                </c:pt>
                <c:pt idx="1680">
                  <c:v>0.33999999999999914</c:v>
                </c:pt>
                <c:pt idx="1681">
                  <c:v>0.77999999999999903</c:v>
                </c:pt>
                <c:pt idx="1682">
                  <c:v>0.77999999999999969</c:v>
                </c:pt>
                <c:pt idx="1683">
                  <c:v>1.0200000000000002</c:v>
                </c:pt>
                <c:pt idx="1684">
                  <c:v>1.1000000000000001</c:v>
                </c:pt>
                <c:pt idx="1685">
                  <c:v>1.1799999999999997</c:v>
                </c:pt>
                <c:pt idx="1686">
                  <c:v>0.8600000000000001</c:v>
                </c:pt>
                <c:pt idx="1687">
                  <c:v>1</c:v>
                </c:pt>
                <c:pt idx="1688">
                  <c:v>0.96000000000000019</c:v>
                </c:pt>
                <c:pt idx="1689">
                  <c:v>0.78000000000000047</c:v>
                </c:pt>
                <c:pt idx="1690">
                  <c:v>0.82000000000000095</c:v>
                </c:pt>
                <c:pt idx="1691">
                  <c:v>1.4000000000000008</c:v>
                </c:pt>
                <c:pt idx="1692">
                  <c:v>0.88000000000000045</c:v>
                </c:pt>
                <c:pt idx="1693">
                  <c:v>1.4000000000000008</c:v>
                </c:pt>
                <c:pt idx="1694">
                  <c:v>1.3600000000000017</c:v>
                </c:pt>
                <c:pt idx="1695">
                  <c:v>1.2000000000000006</c:v>
                </c:pt>
                <c:pt idx="1696">
                  <c:v>0.90000000000000147</c:v>
                </c:pt>
                <c:pt idx="1697">
                  <c:v>1.2000000000000015</c:v>
                </c:pt>
                <c:pt idx="1698">
                  <c:v>0.66000000000000081</c:v>
                </c:pt>
                <c:pt idx="1699">
                  <c:v>0.77999999999999969</c:v>
                </c:pt>
                <c:pt idx="1700">
                  <c:v>0.84000000000000052</c:v>
                </c:pt>
                <c:pt idx="1701">
                  <c:v>0.6</c:v>
                </c:pt>
                <c:pt idx="1702">
                  <c:v>0.4799999999999997</c:v>
                </c:pt>
                <c:pt idx="1703">
                  <c:v>0.43999999999999917</c:v>
                </c:pt>
                <c:pt idx="1704">
                  <c:v>0.27999999999999969</c:v>
                </c:pt>
                <c:pt idx="1705">
                  <c:v>-0.22000000000000028</c:v>
                </c:pt>
                <c:pt idx="1706">
                  <c:v>-0.82000000000000028</c:v>
                </c:pt>
                <c:pt idx="1707">
                  <c:v>-0.72000000000000031</c:v>
                </c:pt>
                <c:pt idx="1708">
                  <c:v>-0.17999999999999972</c:v>
                </c:pt>
                <c:pt idx="1709">
                  <c:v>3.9999999999999855E-2</c:v>
                </c:pt>
                <c:pt idx="1710">
                  <c:v>0.53999999999999915</c:v>
                </c:pt>
                <c:pt idx="1711">
                  <c:v>0.77999999999999903</c:v>
                </c:pt>
                <c:pt idx="1712">
                  <c:v>0.7399999999999991</c:v>
                </c:pt>
                <c:pt idx="1713">
                  <c:v>-0.12000000000000099</c:v>
                </c:pt>
                <c:pt idx="1714">
                  <c:v>-0.46000000000000085</c:v>
                </c:pt>
                <c:pt idx="1715">
                  <c:v>-0.48000000000000043</c:v>
                </c:pt>
                <c:pt idx="1716">
                  <c:v>-0.16000000000000014</c:v>
                </c:pt>
                <c:pt idx="1717">
                  <c:v>-0.27999999999999969</c:v>
                </c:pt>
                <c:pt idx="1718">
                  <c:v>0.24000000000000057</c:v>
                </c:pt>
                <c:pt idx="1719">
                  <c:v>0.30000000000000071</c:v>
                </c:pt>
                <c:pt idx="1720">
                  <c:v>7.1054273576010023E-16</c:v>
                </c:pt>
                <c:pt idx="1721">
                  <c:v>-0.11999999999999958</c:v>
                </c:pt>
                <c:pt idx="1722">
                  <c:v>-5.9999999999999429E-2</c:v>
                </c:pt>
                <c:pt idx="1723">
                  <c:v>-0.21999999999999958</c:v>
                </c:pt>
                <c:pt idx="1724">
                  <c:v>-0.5</c:v>
                </c:pt>
                <c:pt idx="1725">
                  <c:v>-0.62000000000000033</c:v>
                </c:pt>
                <c:pt idx="1726">
                  <c:v>-0.72000000000000031</c:v>
                </c:pt>
                <c:pt idx="1727">
                  <c:v>-0.82000000000000095</c:v>
                </c:pt>
                <c:pt idx="1728">
                  <c:v>-0.64000000000000123</c:v>
                </c:pt>
                <c:pt idx="1729">
                  <c:v>-0.32000000000000101</c:v>
                </c:pt>
                <c:pt idx="1730">
                  <c:v>0.29999999999999927</c:v>
                </c:pt>
                <c:pt idx="1731">
                  <c:v>0.71999999999999953</c:v>
                </c:pt>
                <c:pt idx="1732">
                  <c:v>1.4800000000000004</c:v>
                </c:pt>
                <c:pt idx="1733">
                  <c:v>1.36</c:v>
                </c:pt>
                <c:pt idx="1734">
                  <c:v>1.1800000000000004</c:v>
                </c:pt>
                <c:pt idx="1735">
                  <c:v>0.78000000000000047</c:v>
                </c:pt>
                <c:pt idx="1736">
                  <c:v>0.80000000000000071</c:v>
                </c:pt>
                <c:pt idx="1737">
                  <c:v>0.14000000000000057</c:v>
                </c:pt>
                <c:pt idx="1738">
                  <c:v>0.28000000000000114</c:v>
                </c:pt>
                <c:pt idx="1739">
                  <c:v>0.48000000000000043</c:v>
                </c:pt>
                <c:pt idx="1740">
                  <c:v>0.54000000000000059</c:v>
                </c:pt>
                <c:pt idx="1741">
                  <c:v>0.1</c:v>
                </c:pt>
                <c:pt idx="1742">
                  <c:v>0.27999999999999969</c:v>
                </c:pt>
                <c:pt idx="1743">
                  <c:v>0.15999999999999942</c:v>
                </c:pt>
                <c:pt idx="1744">
                  <c:v>3.9999999999999147E-2</c:v>
                </c:pt>
                <c:pt idx="1745">
                  <c:v>0.41999999999999887</c:v>
                </c:pt>
                <c:pt idx="1746">
                  <c:v>1.0199999999999989</c:v>
                </c:pt>
                <c:pt idx="1747">
                  <c:v>1.8399999999999992</c:v>
                </c:pt>
                <c:pt idx="1748">
                  <c:v>1.6999999999999993</c:v>
                </c:pt>
                <c:pt idx="1749">
                  <c:v>2.1599999999999993</c:v>
                </c:pt>
                <c:pt idx="1750">
                  <c:v>2.66</c:v>
                </c:pt>
                <c:pt idx="1751">
                  <c:v>-0.1</c:v>
                </c:pt>
                <c:pt idx="1752">
                  <c:v>-1.2599999999999998</c:v>
                </c:pt>
                <c:pt idx="1753">
                  <c:v>-1.2799999999999998</c:v>
                </c:pt>
                <c:pt idx="1754">
                  <c:v>-1.2999999999999996</c:v>
                </c:pt>
                <c:pt idx="1755">
                  <c:v>-2.0599999999999996</c:v>
                </c:pt>
                <c:pt idx="1756">
                  <c:v>0.41999999999999993</c:v>
                </c:pt>
                <c:pt idx="1757">
                  <c:v>0.43999999999999917</c:v>
                </c:pt>
                <c:pt idx="1758">
                  <c:v>0.81999999999999917</c:v>
                </c:pt>
                <c:pt idx="1759">
                  <c:v>0.37999999999999901</c:v>
                </c:pt>
                <c:pt idx="1760">
                  <c:v>0.55999999999999872</c:v>
                </c:pt>
                <c:pt idx="1761">
                  <c:v>0.55999999999999939</c:v>
                </c:pt>
                <c:pt idx="1762">
                  <c:v>0.53999999999999981</c:v>
                </c:pt>
                <c:pt idx="1763">
                  <c:v>0.56000000000000016</c:v>
                </c:pt>
                <c:pt idx="1764">
                  <c:v>0.90000000000000069</c:v>
                </c:pt>
                <c:pt idx="1765">
                  <c:v>0.70000000000000073</c:v>
                </c:pt>
                <c:pt idx="1766">
                  <c:v>0.12000000000000099</c:v>
                </c:pt>
                <c:pt idx="1767">
                  <c:v>0.36000000000000154</c:v>
                </c:pt>
                <c:pt idx="1768">
                  <c:v>2.0000000000000996E-2</c:v>
                </c:pt>
                <c:pt idx="1769">
                  <c:v>-0.21999999999999958</c:v>
                </c:pt>
                <c:pt idx="1770">
                  <c:v>-7.999999999999971E-2</c:v>
                </c:pt>
                <c:pt idx="1771">
                  <c:v>0.2</c:v>
                </c:pt>
                <c:pt idx="1772">
                  <c:v>0.31999999999999956</c:v>
                </c:pt>
                <c:pt idx="1773">
                  <c:v>0.3999999999999993</c:v>
                </c:pt>
                <c:pt idx="1774">
                  <c:v>-8.0000000000000432E-2</c:v>
                </c:pt>
                <c:pt idx="1775">
                  <c:v>-0.38000000000000045</c:v>
                </c:pt>
                <c:pt idx="1776">
                  <c:v>-0.44000000000000056</c:v>
                </c:pt>
                <c:pt idx="1777">
                  <c:v>-0.64000000000000057</c:v>
                </c:pt>
                <c:pt idx="1778">
                  <c:v>-0.52000000000000024</c:v>
                </c:pt>
                <c:pt idx="1779">
                  <c:v>-0.26000000000000012</c:v>
                </c:pt>
                <c:pt idx="1780">
                  <c:v>-0.10000000000000071</c:v>
                </c:pt>
                <c:pt idx="1781">
                  <c:v>0.27999999999999903</c:v>
                </c:pt>
                <c:pt idx="1782">
                  <c:v>0.31999999999999884</c:v>
                </c:pt>
                <c:pt idx="1783">
                  <c:v>-0.10000000000000071</c:v>
                </c:pt>
                <c:pt idx="1784">
                  <c:v>-4.000000000000057E-2</c:v>
                </c:pt>
                <c:pt idx="1785">
                  <c:v>7.999999999999971E-2</c:v>
                </c:pt>
                <c:pt idx="1786">
                  <c:v>0.13999999999999985</c:v>
                </c:pt>
                <c:pt idx="1787">
                  <c:v>0.13999999999999985</c:v>
                </c:pt>
                <c:pt idx="1788">
                  <c:v>0.25999999999999945</c:v>
                </c:pt>
                <c:pt idx="1789">
                  <c:v>0.15999999999999942</c:v>
                </c:pt>
                <c:pt idx="1790">
                  <c:v>-3.9999999999999855E-2</c:v>
                </c:pt>
                <c:pt idx="1791">
                  <c:v>-0.4799999999999997</c:v>
                </c:pt>
                <c:pt idx="1792">
                  <c:v>-0.7</c:v>
                </c:pt>
                <c:pt idx="1793">
                  <c:v>-0.59999999999999931</c:v>
                </c:pt>
                <c:pt idx="1794">
                  <c:v>-0.51999999999999957</c:v>
                </c:pt>
                <c:pt idx="1795">
                  <c:v>-0.52000000000000024</c:v>
                </c:pt>
                <c:pt idx="1796">
                  <c:v>-0.52000000000000024</c:v>
                </c:pt>
                <c:pt idx="1797">
                  <c:v>-0.27999999999999969</c:v>
                </c:pt>
                <c:pt idx="1798">
                  <c:v>-0.27999999999999969</c:v>
                </c:pt>
                <c:pt idx="1799">
                  <c:v>0.14000000000000057</c:v>
                </c:pt>
                <c:pt idx="1800">
                  <c:v>0.30000000000000071</c:v>
                </c:pt>
                <c:pt idx="1801">
                  <c:v>0.62000000000000099</c:v>
                </c:pt>
                <c:pt idx="1802">
                  <c:v>0.70000000000000073</c:v>
                </c:pt>
                <c:pt idx="1803">
                  <c:v>0.66000000000000014</c:v>
                </c:pt>
                <c:pt idx="1804">
                  <c:v>0.28000000000000042</c:v>
                </c:pt>
                <c:pt idx="1805">
                  <c:v>-7.9999999999999002E-2</c:v>
                </c:pt>
                <c:pt idx="1806">
                  <c:v>-0.65999999999999948</c:v>
                </c:pt>
                <c:pt idx="1807">
                  <c:v>-0.75999999999999945</c:v>
                </c:pt>
                <c:pt idx="1808">
                  <c:v>-0.69999999999999929</c:v>
                </c:pt>
                <c:pt idx="1809">
                  <c:v>-0.85999999999999943</c:v>
                </c:pt>
                <c:pt idx="1810">
                  <c:v>-0.95999999999999941</c:v>
                </c:pt>
                <c:pt idx="1811">
                  <c:v>-0.51999999999999957</c:v>
                </c:pt>
                <c:pt idx="1812">
                  <c:v>-0.33999999999999986</c:v>
                </c:pt>
                <c:pt idx="1813">
                  <c:v>-0.1</c:v>
                </c:pt>
                <c:pt idx="1814">
                  <c:v>0.35999999999999943</c:v>
                </c:pt>
                <c:pt idx="1815">
                  <c:v>0.43999999999999917</c:v>
                </c:pt>
                <c:pt idx="1816">
                  <c:v>0.29999999999999927</c:v>
                </c:pt>
                <c:pt idx="1817">
                  <c:v>0.29999999999999927</c:v>
                </c:pt>
                <c:pt idx="1818">
                  <c:v>-0.14000000000000057</c:v>
                </c:pt>
                <c:pt idx="1819">
                  <c:v>6.0000000000000143E-2</c:v>
                </c:pt>
                <c:pt idx="1820">
                  <c:v>0.4199999999999996</c:v>
                </c:pt>
                <c:pt idx="1821">
                  <c:v>0.27999999999999969</c:v>
                </c:pt>
                <c:pt idx="1822">
                  <c:v>0.27999999999999969</c:v>
                </c:pt>
                <c:pt idx="1823">
                  <c:v>0.77999999999999969</c:v>
                </c:pt>
                <c:pt idx="1824">
                  <c:v>0.51999999999999891</c:v>
                </c:pt>
                <c:pt idx="1825">
                  <c:v>0.55999999999999939</c:v>
                </c:pt>
                <c:pt idx="1826">
                  <c:v>0.87999999999999901</c:v>
                </c:pt>
                <c:pt idx="1827">
                  <c:v>0.81999999999999884</c:v>
                </c:pt>
                <c:pt idx="1828">
                  <c:v>0.53999999999999848</c:v>
                </c:pt>
                <c:pt idx="1829">
                  <c:v>0.37999999999999828</c:v>
                </c:pt>
                <c:pt idx="1830">
                  <c:v>0.21999999999999814</c:v>
                </c:pt>
                <c:pt idx="1831">
                  <c:v>0.41999999999999887</c:v>
                </c:pt>
                <c:pt idx="1832">
                  <c:v>0.35999999999999943</c:v>
                </c:pt>
                <c:pt idx="1833">
                  <c:v>0.53999999999999981</c:v>
                </c:pt>
                <c:pt idx="1834">
                  <c:v>0.6399999999999999</c:v>
                </c:pt>
                <c:pt idx="1835">
                  <c:v>0.72</c:v>
                </c:pt>
                <c:pt idx="1836">
                  <c:v>0.61999999999999922</c:v>
                </c:pt>
                <c:pt idx="1837">
                  <c:v>0.41999999999999887</c:v>
                </c:pt>
                <c:pt idx="1838">
                  <c:v>0.17999999999999899</c:v>
                </c:pt>
                <c:pt idx="1839">
                  <c:v>0.21999999999999958</c:v>
                </c:pt>
                <c:pt idx="1840">
                  <c:v>0.13999999999999951</c:v>
                </c:pt>
                <c:pt idx="1841">
                  <c:v>0.31999999999999995</c:v>
                </c:pt>
                <c:pt idx="1842">
                  <c:v>0.31999999999999995</c:v>
                </c:pt>
                <c:pt idx="1843">
                  <c:v>0.65999999999999948</c:v>
                </c:pt>
                <c:pt idx="1844">
                  <c:v>0.71999999999999953</c:v>
                </c:pt>
                <c:pt idx="1845">
                  <c:v>0.97999999999999932</c:v>
                </c:pt>
                <c:pt idx="1846">
                  <c:v>0.57999999999999974</c:v>
                </c:pt>
                <c:pt idx="1847">
                  <c:v>0.64000000000000024</c:v>
                </c:pt>
                <c:pt idx="1848">
                  <c:v>0.42000000000000065</c:v>
                </c:pt>
                <c:pt idx="1849">
                  <c:v>0.46000000000000052</c:v>
                </c:pt>
                <c:pt idx="1850">
                  <c:v>0.38000000000000078</c:v>
                </c:pt>
                <c:pt idx="1851">
                  <c:v>0.60000000000000075</c:v>
                </c:pt>
                <c:pt idx="1852">
                  <c:v>0.78</c:v>
                </c:pt>
                <c:pt idx="1853">
                  <c:v>0.73999999999999988</c:v>
                </c:pt>
                <c:pt idx="1854">
                  <c:v>0.59999999999999964</c:v>
                </c:pt>
                <c:pt idx="1855">
                  <c:v>0.97999999999999976</c:v>
                </c:pt>
                <c:pt idx="1856">
                  <c:v>1.3399999999999994</c:v>
                </c:pt>
                <c:pt idx="1857">
                  <c:v>0.93999999999999984</c:v>
                </c:pt>
                <c:pt idx="1858">
                  <c:v>0.88000000000000012</c:v>
                </c:pt>
                <c:pt idx="1859">
                  <c:v>0.58000000000000007</c:v>
                </c:pt>
                <c:pt idx="1860">
                  <c:v>0.4599999999999998</c:v>
                </c:pt>
                <c:pt idx="1861">
                  <c:v>-8.0000000000000432E-2</c:v>
                </c:pt>
                <c:pt idx="1862">
                  <c:v>0.49999999999999967</c:v>
                </c:pt>
                <c:pt idx="1863">
                  <c:v>0.7999999999999996</c:v>
                </c:pt>
                <c:pt idx="1864">
                  <c:v>1.1000000000000001</c:v>
                </c:pt>
                <c:pt idx="1865">
                  <c:v>0.31999999999999995</c:v>
                </c:pt>
                <c:pt idx="1866">
                  <c:v>0.51999999999999991</c:v>
                </c:pt>
                <c:pt idx="1867">
                  <c:v>0.57999999999999974</c:v>
                </c:pt>
                <c:pt idx="1868">
                  <c:v>0.82</c:v>
                </c:pt>
                <c:pt idx="1869">
                  <c:v>0.6399999999999999</c:v>
                </c:pt>
                <c:pt idx="1870">
                  <c:v>0.8600000000000001</c:v>
                </c:pt>
                <c:pt idx="1871">
                  <c:v>0.40000000000000036</c:v>
                </c:pt>
                <c:pt idx="1872">
                  <c:v>6.0000000000000497E-2</c:v>
                </c:pt>
                <c:pt idx="1873">
                  <c:v>-0.4599999999999998</c:v>
                </c:pt>
                <c:pt idx="1874">
                  <c:v>-0.13999999999999985</c:v>
                </c:pt>
                <c:pt idx="1875">
                  <c:v>8.0000000000000071E-2</c:v>
                </c:pt>
                <c:pt idx="1876">
                  <c:v>0.4799999999999997</c:v>
                </c:pt>
                <c:pt idx="1877">
                  <c:v>0.71999999999999953</c:v>
                </c:pt>
                <c:pt idx="1878">
                  <c:v>1.1399999999999999</c:v>
                </c:pt>
                <c:pt idx="1879">
                  <c:v>0.93999999999999984</c:v>
                </c:pt>
                <c:pt idx="1880">
                  <c:v>0.93999999999999984</c:v>
                </c:pt>
                <c:pt idx="1881">
                  <c:v>1.2000000000000004</c:v>
                </c:pt>
                <c:pt idx="1882">
                  <c:v>1.3200000000000007</c:v>
                </c:pt>
                <c:pt idx="1883">
                  <c:v>1.3000000000000003</c:v>
                </c:pt>
                <c:pt idx="1884">
                  <c:v>1.2000000000000004</c:v>
                </c:pt>
                <c:pt idx="1885">
                  <c:v>1.1000000000000003</c:v>
                </c:pt>
                <c:pt idx="1886">
                  <c:v>0.92000000000000026</c:v>
                </c:pt>
                <c:pt idx="1887">
                  <c:v>0.56000000000000016</c:v>
                </c:pt>
                <c:pt idx="1888">
                  <c:v>0.48000000000000009</c:v>
                </c:pt>
                <c:pt idx="1889">
                  <c:v>0.80000000000000038</c:v>
                </c:pt>
                <c:pt idx="1890">
                  <c:v>1.2200000000000002</c:v>
                </c:pt>
                <c:pt idx="1891">
                  <c:v>0.82</c:v>
                </c:pt>
                <c:pt idx="1892">
                  <c:v>0.35999999999999976</c:v>
                </c:pt>
                <c:pt idx="1893">
                  <c:v>6.0000000000000143E-2</c:v>
                </c:pt>
                <c:pt idx="1894">
                  <c:v>-0.18000000000000044</c:v>
                </c:pt>
                <c:pt idx="1895">
                  <c:v>-6.0000000000000143E-2</c:v>
                </c:pt>
                <c:pt idx="1896">
                  <c:v>0.25999999999999979</c:v>
                </c:pt>
                <c:pt idx="1897">
                  <c:v>0.39999999999999963</c:v>
                </c:pt>
                <c:pt idx="1898">
                  <c:v>0.41999999999999993</c:v>
                </c:pt>
                <c:pt idx="1899">
                  <c:v>0.46000000000000052</c:v>
                </c:pt>
                <c:pt idx="1900">
                  <c:v>0.2000000000000007</c:v>
                </c:pt>
                <c:pt idx="1901">
                  <c:v>-0.27999999999999864</c:v>
                </c:pt>
                <c:pt idx="1902">
                  <c:v>1.7763568394002505E-15</c:v>
                </c:pt>
                <c:pt idx="1903">
                  <c:v>2.000000000000135E-2</c:v>
                </c:pt>
                <c:pt idx="1904">
                  <c:v>4.0000000000000924E-2</c:v>
                </c:pt>
                <c:pt idx="1905">
                  <c:v>-0.13999999999999915</c:v>
                </c:pt>
                <c:pt idx="1906">
                  <c:v>0.48000000000000076</c:v>
                </c:pt>
                <c:pt idx="1907">
                  <c:v>0.74000000000000021</c:v>
                </c:pt>
                <c:pt idx="1908">
                  <c:v>0.82</c:v>
                </c:pt>
                <c:pt idx="1909">
                  <c:v>0.54000000000000026</c:v>
                </c:pt>
                <c:pt idx="1910">
                  <c:v>0.11999999999999993</c:v>
                </c:pt>
                <c:pt idx="1911">
                  <c:v>-0.12000000000000063</c:v>
                </c:pt>
                <c:pt idx="1912">
                  <c:v>-0.21999999999999992</c:v>
                </c:pt>
                <c:pt idx="1913">
                  <c:v>-0.18000000000000008</c:v>
                </c:pt>
                <c:pt idx="1914">
                  <c:v>0.41999999999999993</c:v>
                </c:pt>
                <c:pt idx="1915">
                  <c:v>0.77999999999999969</c:v>
                </c:pt>
                <c:pt idx="1916">
                  <c:v>1</c:v>
                </c:pt>
                <c:pt idx="1917">
                  <c:v>0.87999999999999967</c:v>
                </c:pt>
                <c:pt idx="1918">
                  <c:v>0.9199999999999996</c:v>
                </c:pt>
                <c:pt idx="1919">
                  <c:v>0.59999999999999931</c:v>
                </c:pt>
                <c:pt idx="1920">
                  <c:v>0.67999999999999972</c:v>
                </c:pt>
                <c:pt idx="1921">
                  <c:v>0.89999999999999925</c:v>
                </c:pt>
                <c:pt idx="1922">
                  <c:v>0.99999999999999933</c:v>
                </c:pt>
                <c:pt idx="1923">
                  <c:v>0.66000000000000014</c:v>
                </c:pt>
                <c:pt idx="1924">
                  <c:v>0.66000000000000014</c:v>
                </c:pt>
                <c:pt idx="1925">
                  <c:v>0.9</c:v>
                </c:pt>
                <c:pt idx="1926">
                  <c:v>0.54000000000000059</c:v>
                </c:pt>
                <c:pt idx="1927">
                  <c:v>0.74000000000000055</c:v>
                </c:pt>
                <c:pt idx="1928">
                  <c:v>1.0200000000000002</c:v>
                </c:pt>
                <c:pt idx="1929">
                  <c:v>0.84000000000000052</c:v>
                </c:pt>
                <c:pt idx="1930">
                  <c:v>0.94000000000000061</c:v>
                </c:pt>
                <c:pt idx="1931">
                  <c:v>1.2400000000000007</c:v>
                </c:pt>
                <c:pt idx="1932">
                  <c:v>1.3400000000000005</c:v>
                </c:pt>
                <c:pt idx="1933">
                  <c:v>1.2800000000000005</c:v>
                </c:pt>
                <c:pt idx="1934">
                  <c:v>1.2800000000000005</c:v>
                </c:pt>
                <c:pt idx="1935">
                  <c:v>1.1400000000000006</c:v>
                </c:pt>
                <c:pt idx="1936">
                  <c:v>0.84000000000000052</c:v>
                </c:pt>
                <c:pt idx="1937">
                  <c:v>0.62000000000000099</c:v>
                </c:pt>
                <c:pt idx="1938">
                  <c:v>0.44000000000000128</c:v>
                </c:pt>
                <c:pt idx="1939">
                  <c:v>0.7000000000000014</c:v>
                </c:pt>
                <c:pt idx="1940">
                  <c:v>0.78000000000000114</c:v>
                </c:pt>
                <c:pt idx="1941">
                  <c:v>0.78000000000000114</c:v>
                </c:pt>
                <c:pt idx="1942">
                  <c:v>1.1600000000000008</c:v>
                </c:pt>
                <c:pt idx="1943">
                  <c:v>2.1</c:v>
                </c:pt>
                <c:pt idx="1944">
                  <c:v>2.1799999999999997</c:v>
                </c:pt>
                <c:pt idx="1945">
                  <c:v>2.0599999999999996</c:v>
                </c:pt>
                <c:pt idx="1946">
                  <c:v>2.6199999999999997</c:v>
                </c:pt>
                <c:pt idx="1947">
                  <c:v>0.11999999999999958</c:v>
                </c:pt>
                <c:pt idx="1948">
                  <c:v>-1.6599999999999995</c:v>
                </c:pt>
                <c:pt idx="1949">
                  <c:v>-2.2199999999999993</c:v>
                </c:pt>
                <c:pt idx="1950">
                  <c:v>-2.0599999999999992</c:v>
                </c:pt>
                <c:pt idx="1951">
                  <c:v>-2.3999999999999995</c:v>
                </c:pt>
                <c:pt idx="1952">
                  <c:v>-0.41999999999999993</c:v>
                </c:pt>
                <c:pt idx="1953">
                  <c:v>0.25999999999999907</c:v>
                </c:pt>
                <c:pt idx="1954">
                  <c:v>0.49999999999999928</c:v>
                </c:pt>
                <c:pt idx="1955">
                  <c:v>-0.1</c:v>
                </c:pt>
                <c:pt idx="1956">
                  <c:v>-0.3</c:v>
                </c:pt>
                <c:pt idx="1957">
                  <c:v>-0.4</c:v>
                </c:pt>
                <c:pt idx="1958">
                  <c:v>0.36000000000000087</c:v>
                </c:pt>
                <c:pt idx="1959">
                  <c:v>0.44000000000000056</c:v>
                </c:pt>
                <c:pt idx="1960">
                  <c:v>0.74000000000000055</c:v>
                </c:pt>
                <c:pt idx="1961">
                  <c:v>0.50000000000000144</c:v>
                </c:pt>
                <c:pt idx="1962">
                  <c:v>0.54000000000000126</c:v>
                </c:pt>
                <c:pt idx="1963">
                  <c:v>0.12000000000000099</c:v>
                </c:pt>
                <c:pt idx="1964">
                  <c:v>0.220000000000001</c:v>
                </c:pt>
                <c:pt idx="1965">
                  <c:v>-0.21999999999999958</c:v>
                </c:pt>
                <c:pt idx="1966">
                  <c:v>-0.23999999999999985</c:v>
                </c:pt>
                <c:pt idx="1967">
                  <c:v>-0.19999999999999929</c:v>
                </c:pt>
                <c:pt idx="1968">
                  <c:v>-0.19999999999999929</c:v>
                </c:pt>
                <c:pt idx="1969">
                  <c:v>-0.25999999999999945</c:v>
                </c:pt>
                <c:pt idx="1970">
                  <c:v>0.24000000000000057</c:v>
                </c:pt>
                <c:pt idx="1971">
                  <c:v>0.88000000000000045</c:v>
                </c:pt>
                <c:pt idx="1972">
                  <c:v>0.64000000000000057</c:v>
                </c:pt>
                <c:pt idx="1973">
                  <c:v>1.0200000000000009</c:v>
                </c:pt>
                <c:pt idx="1974">
                  <c:v>1.120000000000001</c:v>
                </c:pt>
                <c:pt idx="1975">
                  <c:v>1.3000000000000007</c:v>
                </c:pt>
                <c:pt idx="1976">
                  <c:v>0.98000000000000043</c:v>
                </c:pt>
                <c:pt idx="1977">
                  <c:v>1.2</c:v>
                </c:pt>
                <c:pt idx="1978">
                  <c:v>1.0799999999999996</c:v>
                </c:pt>
                <c:pt idx="1979">
                  <c:v>1.3599999999999994</c:v>
                </c:pt>
                <c:pt idx="1980">
                  <c:v>0.99999999999999933</c:v>
                </c:pt>
                <c:pt idx="1981">
                  <c:v>1.1799999999999997</c:v>
                </c:pt>
                <c:pt idx="1982">
                  <c:v>1.1599999999999995</c:v>
                </c:pt>
                <c:pt idx="1983">
                  <c:v>1.079999999999999</c:v>
                </c:pt>
                <c:pt idx="1984">
                  <c:v>0.65999999999999948</c:v>
                </c:pt>
                <c:pt idx="1985">
                  <c:v>0.83999999999999986</c:v>
                </c:pt>
                <c:pt idx="1986">
                  <c:v>0.4199999999999996</c:v>
                </c:pt>
                <c:pt idx="1987">
                  <c:v>0.56000000000000016</c:v>
                </c:pt>
                <c:pt idx="1988">
                  <c:v>0.5800000000000004</c:v>
                </c:pt>
                <c:pt idx="1989">
                  <c:v>0.46000000000000013</c:v>
                </c:pt>
                <c:pt idx="1990">
                  <c:v>0.18000000000000044</c:v>
                </c:pt>
                <c:pt idx="1991">
                  <c:v>0.40000000000000069</c:v>
                </c:pt>
                <c:pt idx="1992">
                  <c:v>0.40000000000000069</c:v>
                </c:pt>
                <c:pt idx="1993">
                  <c:v>6.0000000000000851E-2</c:v>
                </c:pt>
                <c:pt idx="1994">
                  <c:v>0.3400000000000013</c:v>
                </c:pt>
                <c:pt idx="1995">
                  <c:v>0.38000000000000111</c:v>
                </c:pt>
                <c:pt idx="1996">
                  <c:v>0.220000000000001</c:v>
                </c:pt>
                <c:pt idx="1997">
                  <c:v>0.40000000000000069</c:v>
                </c:pt>
                <c:pt idx="1998">
                  <c:v>0.44000000000000056</c:v>
                </c:pt>
                <c:pt idx="1999">
                  <c:v>0.4</c:v>
                </c:pt>
                <c:pt idx="2000">
                  <c:v>0.73999999999999988</c:v>
                </c:pt>
                <c:pt idx="2001">
                  <c:v>0.95999999999999941</c:v>
                </c:pt>
                <c:pt idx="2002">
                  <c:v>0.63999999999999913</c:v>
                </c:pt>
                <c:pt idx="2003">
                  <c:v>0.99999999999999856</c:v>
                </c:pt>
                <c:pt idx="2004">
                  <c:v>1.1399999999999992</c:v>
                </c:pt>
                <c:pt idx="2005">
                  <c:v>0.7399999999999991</c:v>
                </c:pt>
                <c:pt idx="2006">
                  <c:v>0.77999999999999903</c:v>
                </c:pt>
                <c:pt idx="2007">
                  <c:v>0.71999999999999953</c:v>
                </c:pt>
                <c:pt idx="2008">
                  <c:v>0.32000000000000028</c:v>
                </c:pt>
                <c:pt idx="2009">
                  <c:v>0.51999999999999957</c:v>
                </c:pt>
                <c:pt idx="2010">
                  <c:v>0.63999999999999913</c:v>
                </c:pt>
                <c:pt idx="2011">
                  <c:v>0.4199999999999996</c:v>
                </c:pt>
                <c:pt idx="2012">
                  <c:v>0.81999999999999962</c:v>
                </c:pt>
                <c:pt idx="2013">
                  <c:v>1.2599999999999993</c:v>
                </c:pt>
                <c:pt idx="2014">
                  <c:v>0.93999999999999984</c:v>
                </c:pt>
                <c:pt idx="2015">
                  <c:v>1.0000000000000007</c:v>
                </c:pt>
                <c:pt idx="2016">
                  <c:v>1.1600000000000008</c:v>
                </c:pt>
                <c:pt idx="2017">
                  <c:v>0.84000000000000052</c:v>
                </c:pt>
                <c:pt idx="2018">
                  <c:v>0.56000000000000083</c:v>
                </c:pt>
                <c:pt idx="2019">
                  <c:v>0.28000000000000114</c:v>
                </c:pt>
                <c:pt idx="2020">
                  <c:v>0.36000000000000087</c:v>
                </c:pt>
                <c:pt idx="2021">
                  <c:v>0.2000000000000007</c:v>
                </c:pt>
                <c:pt idx="2022">
                  <c:v>0.54000000000000126</c:v>
                </c:pt>
                <c:pt idx="2023">
                  <c:v>0.68000000000000116</c:v>
                </c:pt>
                <c:pt idx="2024">
                  <c:v>0.90000000000000069</c:v>
                </c:pt>
                <c:pt idx="2025">
                  <c:v>0.70000000000000073</c:v>
                </c:pt>
                <c:pt idx="2026">
                  <c:v>0.7600000000000009</c:v>
                </c:pt>
                <c:pt idx="2027">
                  <c:v>0.72000000000000031</c:v>
                </c:pt>
                <c:pt idx="2028">
                  <c:v>0.6399999999999999</c:v>
                </c:pt>
                <c:pt idx="2029">
                  <c:v>0.52000000000000024</c:v>
                </c:pt>
                <c:pt idx="2030">
                  <c:v>0.74000000000000055</c:v>
                </c:pt>
                <c:pt idx="2031">
                  <c:v>0.86000000000000087</c:v>
                </c:pt>
                <c:pt idx="2032">
                  <c:v>0.62000000000000099</c:v>
                </c:pt>
                <c:pt idx="2033">
                  <c:v>0.28000000000000114</c:v>
                </c:pt>
                <c:pt idx="2034">
                  <c:v>0.28000000000000114</c:v>
                </c:pt>
                <c:pt idx="2035">
                  <c:v>0.10000000000000071</c:v>
                </c:pt>
                <c:pt idx="2036">
                  <c:v>-0.15999999999999942</c:v>
                </c:pt>
                <c:pt idx="2037">
                  <c:v>-0.4199999999999996</c:v>
                </c:pt>
                <c:pt idx="2038">
                  <c:v>-0.11999999999999958</c:v>
                </c:pt>
                <c:pt idx="2039">
                  <c:v>0.22000000000000028</c:v>
                </c:pt>
                <c:pt idx="2040">
                  <c:v>0.6399999999999999</c:v>
                </c:pt>
                <c:pt idx="2041">
                  <c:v>0.85999999999999943</c:v>
                </c:pt>
                <c:pt idx="2042">
                  <c:v>1.1799999999999997</c:v>
                </c:pt>
                <c:pt idx="2043">
                  <c:v>1.06</c:v>
                </c:pt>
                <c:pt idx="2044">
                  <c:v>0.95999999999999941</c:v>
                </c:pt>
                <c:pt idx="2045">
                  <c:v>0.51999999999999957</c:v>
                </c:pt>
                <c:pt idx="2046">
                  <c:v>0.4799999999999997</c:v>
                </c:pt>
                <c:pt idx="2047">
                  <c:v>0.49999999999999928</c:v>
                </c:pt>
                <c:pt idx="2048">
                  <c:v>0.51999999999999891</c:v>
                </c:pt>
                <c:pt idx="2049">
                  <c:v>0.69999999999999962</c:v>
                </c:pt>
                <c:pt idx="2050">
                  <c:v>0.48000000000000009</c:v>
                </c:pt>
                <c:pt idx="2051">
                  <c:v>0.66000000000000014</c:v>
                </c:pt>
                <c:pt idx="2052">
                  <c:v>0.84000000000000019</c:v>
                </c:pt>
                <c:pt idx="2053">
                  <c:v>1.1400000000000001</c:v>
                </c:pt>
                <c:pt idx="2054">
                  <c:v>1.02</c:v>
                </c:pt>
                <c:pt idx="2055">
                  <c:v>1.0599999999999998</c:v>
                </c:pt>
                <c:pt idx="2056">
                  <c:v>0.73999999999999955</c:v>
                </c:pt>
                <c:pt idx="2057">
                  <c:v>0.4599999999999998</c:v>
                </c:pt>
                <c:pt idx="2058">
                  <c:v>0.24000000000000021</c:v>
                </c:pt>
                <c:pt idx="2059">
                  <c:v>0</c:v>
                </c:pt>
                <c:pt idx="2060">
                  <c:v>0.31999999999999995</c:v>
                </c:pt>
                <c:pt idx="2061">
                  <c:v>0.3</c:v>
                </c:pt>
                <c:pt idx="2062">
                  <c:v>0.27999999999999969</c:v>
                </c:pt>
                <c:pt idx="2063">
                  <c:v>0.17999999999999935</c:v>
                </c:pt>
                <c:pt idx="2064">
                  <c:v>0.15999999999999942</c:v>
                </c:pt>
                <c:pt idx="2065">
                  <c:v>0.11999999999999922</c:v>
                </c:pt>
                <c:pt idx="2066">
                  <c:v>0.27999999999999936</c:v>
                </c:pt>
                <c:pt idx="2067">
                  <c:v>0.27999999999999936</c:v>
                </c:pt>
                <c:pt idx="2068">
                  <c:v>0.49999999999999928</c:v>
                </c:pt>
                <c:pt idx="2069">
                  <c:v>0.81999999999999962</c:v>
                </c:pt>
                <c:pt idx="2070">
                  <c:v>0.7999999999999996</c:v>
                </c:pt>
                <c:pt idx="2071">
                  <c:v>1.0599999999999998</c:v>
                </c:pt>
                <c:pt idx="2072">
                  <c:v>1.4600000000000002</c:v>
                </c:pt>
                <c:pt idx="2073">
                  <c:v>1.3000000000000003</c:v>
                </c:pt>
                <c:pt idx="2074">
                  <c:v>1.0000000000000004</c:v>
                </c:pt>
                <c:pt idx="2075">
                  <c:v>1.0000000000000004</c:v>
                </c:pt>
                <c:pt idx="2076">
                  <c:v>1</c:v>
                </c:pt>
                <c:pt idx="2077">
                  <c:v>0.51999999999999957</c:v>
                </c:pt>
                <c:pt idx="2078">
                  <c:v>0.55999999999999939</c:v>
                </c:pt>
                <c:pt idx="2079">
                  <c:v>0.39999999999999963</c:v>
                </c:pt>
                <c:pt idx="2080">
                  <c:v>0.37999999999999973</c:v>
                </c:pt>
                <c:pt idx="2081">
                  <c:v>0.28000000000000008</c:v>
                </c:pt>
                <c:pt idx="2082">
                  <c:v>0.36000000000000015</c:v>
                </c:pt>
                <c:pt idx="2083">
                  <c:v>0.34000000000000019</c:v>
                </c:pt>
                <c:pt idx="2084">
                  <c:v>0.64000000000000024</c:v>
                </c:pt>
                <c:pt idx="2085">
                  <c:v>0.98000000000000043</c:v>
                </c:pt>
                <c:pt idx="2086">
                  <c:v>0.78000000000000047</c:v>
                </c:pt>
                <c:pt idx="2087">
                  <c:v>0.72000000000000031</c:v>
                </c:pt>
                <c:pt idx="2088">
                  <c:v>0.90000000000000036</c:v>
                </c:pt>
                <c:pt idx="2089">
                  <c:v>0.7000000000000004</c:v>
                </c:pt>
                <c:pt idx="2090">
                  <c:v>0.28000000000000042</c:v>
                </c:pt>
                <c:pt idx="2091">
                  <c:v>0.38000000000000045</c:v>
                </c:pt>
                <c:pt idx="2092">
                  <c:v>0.54000000000000059</c:v>
                </c:pt>
                <c:pt idx="2093">
                  <c:v>0.36000000000000049</c:v>
                </c:pt>
                <c:pt idx="2094">
                  <c:v>0.5</c:v>
                </c:pt>
                <c:pt idx="2095">
                  <c:v>0.72</c:v>
                </c:pt>
                <c:pt idx="2096">
                  <c:v>0.4199999999999996</c:v>
                </c:pt>
                <c:pt idx="2097">
                  <c:v>0.37999999999999934</c:v>
                </c:pt>
                <c:pt idx="2098">
                  <c:v>0.31999999999999923</c:v>
                </c:pt>
                <c:pt idx="2099">
                  <c:v>0.29999999999999927</c:v>
                </c:pt>
                <c:pt idx="2100">
                  <c:v>0.29999999999999927</c:v>
                </c:pt>
                <c:pt idx="2101">
                  <c:v>0.71999999999999953</c:v>
                </c:pt>
                <c:pt idx="2102">
                  <c:v>0.85999999999999943</c:v>
                </c:pt>
                <c:pt idx="2103">
                  <c:v>0.99999999999999933</c:v>
                </c:pt>
                <c:pt idx="2104">
                  <c:v>1.0199999999999996</c:v>
                </c:pt>
                <c:pt idx="2105">
                  <c:v>1.0199999999999996</c:v>
                </c:pt>
                <c:pt idx="2106">
                  <c:v>0.9399999999999995</c:v>
                </c:pt>
                <c:pt idx="2107">
                  <c:v>0.88000000000000012</c:v>
                </c:pt>
                <c:pt idx="2108">
                  <c:v>0.90000000000000036</c:v>
                </c:pt>
                <c:pt idx="2109">
                  <c:v>0.8</c:v>
                </c:pt>
                <c:pt idx="2110">
                  <c:v>0.87999999999999967</c:v>
                </c:pt>
                <c:pt idx="2111">
                  <c:v>0.83999999999999986</c:v>
                </c:pt>
                <c:pt idx="2112">
                  <c:v>0.75999999999999945</c:v>
                </c:pt>
                <c:pt idx="2113">
                  <c:v>0.7199999999999992</c:v>
                </c:pt>
                <c:pt idx="2114">
                  <c:v>0.79999999999999927</c:v>
                </c:pt>
                <c:pt idx="2115">
                  <c:v>0.9399999999999995</c:v>
                </c:pt>
                <c:pt idx="2116">
                  <c:v>0.99999999999999933</c:v>
                </c:pt>
                <c:pt idx="2117">
                  <c:v>1.0599999999999998</c:v>
                </c:pt>
                <c:pt idx="2118">
                  <c:v>1.2399999999999998</c:v>
                </c:pt>
                <c:pt idx="2119">
                  <c:v>1.5200000000000002</c:v>
                </c:pt>
                <c:pt idx="2120">
                  <c:v>1.58</c:v>
                </c:pt>
                <c:pt idx="2121">
                  <c:v>1.4</c:v>
                </c:pt>
                <c:pt idx="2122">
                  <c:v>1.2199999999999995</c:v>
                </c:pt>
                <c:pt idx="2123">
                  <c:v>1.0999999999999996</c:v>
                </c:pt>
                <c:pt idx="2124">
                  <c:v>1.0199999999999996</c:v>
                </c:pt>
                <c:pt idx="2125">
                  <c:v>0.75999999999999979</c:v>
                </c:pt>
                <c:pt idx="2126">
                  <c:v>1.2399999999999998</c:v>
                </c:pt>
                <c:pt idx="2127">
                  <c:v>1.2400000000000002</c:v>
                </c:pt>
                <c:pt idx="2128">
                  <c:v>1.1600000000000008</c:v>
                </c:pt>
                <c:pt idx="2129">
                  <c:v>1.0600000000000005</c:v>
                </c:pt>
                <c:pt idx="2130">
                  <c:v>1.2600000000000002</c:v>
                </c:pt>
                <c:pt idx="2131">
                  <c:v>0.72000000000000064</c:v>
                </c:pt>
                <c:pt idx="2132">
                  <c:v>1.2400000000000002</c:v>
                </c:pt>
                <c:pt idx="2133">
                  <c:v>1.2199999999999993</c:v>
                </c:pt>
                <c:pt idx="2134">
                  <c:v>0.95999999999999941</c:v>
                </c:pt>
                <c:pt idx="2135">
                  <c:v>1.0000000000000004</c:v>
                </c:pt>
                <c:pt idx="2136">
                  <c:v>1.08</c:v>
                </c:pt>
                <c:pt idx="2137">
                  <c:v>0.76000000000000045</c:v>
                </c:pt>
                <c:pt idx="2138">
                  <c:v>1.2400000000000009</c:v>
                </c:pt>
                <c:pt idx="2139">
                  <c:v>1.9000000000000008</c:v>
                </c:pt>
                <c:pt idx="2140">
                  <c:v>1.0399999999999998</c:v>
                </c:pt>
                <c:pt idx="2141">
                  <c:v>1.5799999999999996</c:v>
                </c:pt>
                <c:pt idx="2142">
                  <c:v>1.3999999999999992</c:v>
                </c:pt>
                <c:pt idx="2143">
                  <c:v>-0.86000000000000087</c:v>
                </c:pt>
                <c:pt idx="2144">
                  <c:v>-1.5600000000000005</c:v>
                </c:pt>
                <c:pt idx="2145">
                  <c:v>-1.1199999999999999</c:v>
                </c:pt>
                <c:pt idx="2146">
                  <c:v>-1.1799999999999997</c:v>
                </c:pt>
                <c:pt idx="2147">
                  <c:v>-0.67999999999999972</c:v>
                </c:pt>
                <c:pt idx="2148">
                  <c:v>1.1600000000000008</c:v>
                </c:pt>
                <c:pt idx="2149">
                  <c:v>1.6200000000000006</c:v>
                </c:pt>
                <c:pt idx="2150">
                  <c:v>1.9200000000000006</c:v>
                </c:pt>
                <c:pt idx="2151">
                  <c:v>1.5400000000000005</c:v>
                </c:pt>
                <c:pt idx="2152">
                  <c:v>1.3600000000000008</c:v>
                </c:pt>
                <c:pt idx="2153">
                  <c:v>1.0800000000000005</c:v>
                </c:pt>
                <c:pt idx="2154">
                  <c:v>1.0399999999999998</c:v>
                </c:pt>
                <c:pt idx="2155">
                  <c:v>0.71999999999999953</c:v>
                </c:pt>
                <c:pt idx="2156">
                  <c:v>0.87999999999999967</c:v>
                </c:pt>
                <c:pt idx="2157">
                  <c:v>0.6399999999999999</c:v>
                </c:pt>
                <c:pt idx="2158">
                  <c:v>0.87999999999999967</c:v>
                </c:pt>
                <c:pt idx="2159">
                  <c:v>0.68000000000000038</c:v>
                </c:pt>
                <c:pt idx="2160">
                  <c:v>0.93999999999999984</c:v>
                </c:pt>
                <c:pt idx="2161">
                  <c:v>0.81999999999999962</c:v>
                </c:pt>
                <c:pt idx="2162">
                  <c:v>1.1599999999999995</c:v>
                </c:pt>
                <c:pt idx="2163">
                  <c:v>1.1199999999999997</c:v>
                </c:pt>
                <c:pt idx="2164">
                  <c:v>1.0599999999999994</c:v>
                </c:pt>
                <c:pt idx="2165">
                  <c:v>1.0799999999999996</c:v>
                </c:pt>
                <c:pt idx="2166">
                  <c:v>1.36</c:v>
                </c:pt>
                <c:pt idx="2167">
                  <c:v>1.6400000000000006</c:v>
                </c:pt>
                <c:pt idx="2168">
                  <c:v>1.6400000000000006</c:v>
                </c:pt>
                <c:pt idx="2169">
                  <c:v>1.6200000000000003</c:v>
                </c:pt>
                <c:pt idx="2170">
                  <c:v>1.8800000000000012</c:v>
                </c:pt>
                <c:pt idx="2171">
                  <c:v>1.620000000000001</c:v>
                </c:pt>
                <c:pt idx="2172">
                  <c:v>1.4200000000000004</c:v>
                </c:pt>
                <c:pt idx="2173">
                  <c:v>1.9200000000000004</c:v>
                </c:pt>
                <c:pt idx="2174">
                  <c:v>2.3200000000000003</c:v>
                </c:pt>
                <c:pt idx="2175">
                  <c:v>2.1799999999999997</c:v>
                </c:pt>
                <c:pt idx="2176">
                  <c:v>2.3999999999999986</c:v>
                </c:pt>
                <c:pt idx="2177">
                  <c:v>2.6799999999999984</c:v>
                </c:pt>
                <c:pt idx="2178">
                  <c:v>2.3999999999999986</c:v>
                </c:pt>
                <c:pt idx="2179">
                  <c:v>2.0399999999999991</c:v>
                </c:pt>
                <c:pt idx="2180">
                  <c:v>1.8399999999999992</c:v>
                </c:pt>
                <c:pt idx="2181">
                  <c:v>2</c:v>
                </c:pt>
                <c:pt idx="2182">
                  <c:v>2.1400000000000006</c:v>
                </c:pt>
                <c:pt idx="2183">
                  <c:v>2.38</c:v>
                </c:pt>
                <c:pt idx="2184">
                  <c:v>3.0199999999999987</c:v>
                </c:pt>
                <c:pt idx="2185">
                  <c:v>3.1199999999999988</c:v>
                </c:pt>
                <c:pt idx="2186">
                  <c:v>3.2399999999999975</c:v>
                </c:pt>
                <c:pt idx="2187">
                  <c:v>2.8399999999999976</c:v>
                </c:pt>
                <c:pt idx="2188">
                  <c:v>3.0599999999999996</c:v>
                </c:pt>
                <c:pt idx="2189">
                  <c:v>2.5199999999999987</c:v>
                </c:pt>
                <c:pt idx="2190">
                  <c:v>2.6799999999999984</c:v>
                </c:pt>
                <c:pt idx="2191">
                  <c:v>1.8599999999999994</c:v>
                </c:pt>
                <c:pt idx="2192">
                  <c:v>1.7199999999999989</c:v>
                </c:pt>
                <c:pt idx="2193">
                  <c:v>1.1399999999999977</c:v>
                </c:pt>
                <c:pt idx="2194">
                  <c:v>1.3599999999999994</c:v>
                </c:pt>
                <c:pt idx="2195">
                  <c:v>0.93999999999999773</c:v>
                </c:pt>
                <c:pt idx="2196">
                  <c:v>1.4199999999999988</c:v>
                </c:pt>
                <c:pt idx="2197">
                  <c:v>1.0599999999999994</c:v>
                </c:pt>
                <c:pt idx="2198">
                  <c:v>1.2199999999999989</c:v>
                </c:pt>
                <c:pt idx="2199">
                  <c:v>0.87999999999999834</c:v>
                </c:pt>
                <c:pt idx="2200">
                  <c:v>1.2800000000000011</c:v>
                </c:pt>
                <c:pt idx="2201">
                  <c:v>1.1000000000000001</c:v>
                </c:pt>
                <c:pt idx="2202">
                  <c:v>1.3</c:v>
                </c:pt>
                <c:pt idx="2203">
                  <c:v>1.0799999999999983</c:v>
                </c:pt>
                <c:pt idx="2204">
                  <c:v>0.97999999999999832</c:v>
                </c:pt>
                <c:pt idx="2205">
                  <c:v>0.49999999999999717</c:v>
                </c:pt>
                <c:pt idx="2206">
                  <c:v>0.29999999999999716</c:v>
                </c:pt>
                <c:pt idx="2207">
                  <c:v>0.33999999999999486</c:v>
                </c:pt>
                <c:pt idx="2208">
                  <c:v>0.11999999999999603</c:v>
                </c:pt>
                <c:pt idx="2209">
                  <c:v>0.4399999999999949</c:v>
                </c:pt>
                <c:pt idx="2210">
                  <c:v>0.45999999999999375</c:v>
                </c:pt>
                <c:pt idx="2211">
                  <c:v>0.63999999999999491</c:v>
                </c:pt>
                <c:pt idx="2212">
                  <c:v>0.61999999999999889</c:v>
                </c:pt>
                <c:pt idx="2213">
                  <c:v>0.9</c:v>
                </c:pt>
                <c:pt idx="2214">
                  <c:v>0.58000000000000118</c:v>
                </c:pt>
                <c:pt idx="2215">
                  <c:v>0.72000000000000175</c:v>
                </c:pt>
                <c:pt idx="2216">
                  <c:v>0.50000000000000289</c:v>
                </c:pt>
                <c:pt idx="2217">
                  <c:v>0.1200000000000017</c:v>
                </c:pt>
                <c:pt idx="2218">
                  <c:v>-1.9999999999996021E-2</c:v>
                </c:pt>
                <c:pt idx="2219">
                  <c:v>0.28000000000000397</c:v>
                </c:pt>
                <c:pt idx="2220">
                  <c:v>0.16000000000000511</c:v>
                </c:pt>
                <c:pt idx="2221">
                  <c:v>0.28000000000000397</c:v>
                </c:pt>
                <c:pt idx="2222">
                  <c:v>0.80000000000000282</c:v>
                </c:pt>
                <c:pt idx="2223">
                  <c:v>1.0199999999999989</c:v>
                </c:pt>
                <c:pt idx="2224">
                  <c:v>0.67999999999999827</c:v>
                </c:pt>
                <c:pt idx="2225">
                  <c:v>0.67999999999999827</c:v>
                </c:pt>
                <c:pt idx="2226">
                  <c:v>0.63999999999999491</c:v>
                </c:pt>
                <c:pt idx="2227">
                  <c:v>1.9999999999996021E-2</c:v>
                </c:pt>
                <c:pt idx="2228">
                  <c:v>-0.36000000000000226</c:v>
                </c:pt>
                <c:pt idx="2229">
                  <c:v>-0.42000000000000171</c:v>
                </c:pt>
                <c:pt idx="2230">
                  <c:v>-0.44000000000000056</c:v>
                </c:pt>
                <c:pt idx="2231">
                  <c:v>-0.11999999999999886</c:v>
                </c:pt>
                <c:pt idx="2232">
                  <c:v>0.34000000000000058</c:v>
                </c:pt>
                <c:pt idx="2233">
                  <c:v>0.34000000000000058</c:v>
                </c:pt>
                <c:pt idx="2234">
                  <c:v>0.38000000000000111</c:v>
                </c:pt>
                <c:pt idx="2235">
                  <c:v>0.38000000000000111</c:v>
                </c:pt>
                <c:pt idx="2236">
                  <c:v>-0.3599999999999966</c:v>
                </c:pt>
                <c:pt idx="2237">
                  <c:v>-0.27999999999999831</c:v>
                </c:pt>
                <c:pt idx="2238">
                  <c:v>0.1200000000000017</c:v>
                </c:pt>
                <c:pt idx="2239">
                  <c:v>0</c:v>
                </c:pt>
                <c:pt idx="2240">
                  <c:v>-4.000000000000057E-2</c:v>
                </c:pt>
                <c:pt idx="2241">
                  <c:v>0.37999999999999828</c:v>
                </c:pt>
                <c:pt idx="2242">
                  <c:v>-0.21999999999999886</c:v>
                </c:pt>
                <c:pt idx="2243">
                  <c:v>-0.51999999999999891</c:v>
                </c:pt>
                <c:pt idx="2244">
                  <c:v>-3.9999999999997725E-2</c:v>
                </c:pt>
                <c:pt idx="2245">
                  <c:v>0.26000000000000228</c:v>
                </c:pt>
                <c:pt idx="2246">
                  <c:v>2.0000000000001704E-2</c:v>
                </c:pt>
                <c:pt idx="2247">
                  <c:v>0</c:v>
                </c:pt>
                <c:pt idx="2248">
                  <c:v>0.23999999999999772</c:v>
                </c:pt>
                <c:pt idx="2249">
                  <c:v>-0.22000000000000169</c:v>
                </c:pt>
                <c:pt idx="2250">
                  <c:v>-0.70000000000000284</c:v>
                </c:pt>
                <c:pt idx="2251">
                  <c:v>-0.32000000000000173</c:v>
                </c:pt>
                <c:pt idx="2252">
                  <c:v>0.19999999999999715</c:v>
                </c:pt>
                <c:pt idx="2253">
                  <c:v>0.1200000000000017</c:v>
                </c:pt>
                <c:pt idx="2254">
                  <c:v>8.000000000000114E-2</c:v>
                </c:pt>
                <c:pt idx="2255">
                  <c:v>8.000000000000114E-2</c:v>
                </c:pt>
                <c:pt idx="2256">
                  <c:v>-1.9999999999998862E-2</c:v>
                </c:pt>
                <c:pt idx="2257">
                  <c:v>2.8421709430404009E-15</c:v>
                </c:pt>
                <c:pt idx="2258">
                  <c:v>-0.23999999999999772</c:v>
                </c:pt>
                <c:pt idx="2259">
                  <c:v>-0.43999999999999773</c:v>
                </c:pt>
                <c:pt idx="2260">
                  <c:v>-0.29999999999999716</c:v>
                </c:pt>
                <c:pt idx="2261">
                  <c:v>-0.21999999999999886</c:v>
                </c:pt>
                <c:pt idx="2262">
                  <c:v>-0.65999999999999948</c:v>
                </c:pt>
                <c:pt idx="2263">
                  <c:v>-0.68000000000000116</c:v>
                </c:pt>
                <c:pt idx="2264">
                  <c:v>-0.1200000000000017</c:v>
                </c:pt>
                <c:pt idx="2265">
                  <c:v>-2.0000000000001704E-2</c:v>
                </c:pt>
                <c:pt idx="2266">
                  <c:v>-0.36000000000000226</c:v>
                </c:pt>
                <c:pt idx="2267">
                  <c:v>3.9999999999997725E-2</c:v>
                </c:pt>
                <c:pt idx="2268">
                  <c:v>0.1799999999999983</c:v>
                </c:pt>
                <c:pt idx="2269">
                  <c:v>-0.28000000000000258</c:v>
                </c:pt>
                <c:pt idx="2270">
                  <c:v>-6.0000000000000851E-2</c:v>
                </c:pt>
                <c:pt idx="2271">
                  <c:v>0.40000000000000141</c:v>
                </c:pt>
                <c:pt idx="2272">
                  <c:v>0.32000000000000173</c:v>
                </c:pt>
                <c:pt idx="2273">
                  <c:v>0.38000000000000111</c:v>
                </c:pt>
                <c:pt idx="2274">
                  <c:v>0.60000000000000286</c:v>
                </c:pt>
                <c:pt idx="2275">
                  <c:v>0.48000000000000115</c:v>
                </c:pt>
                <c:pt idx="2276">
                  <c:v>0.14000000000000057</c:v>
                </c:pt>
                <c:pt idx="2277">
                  <c:v>0.22000000000000028</c:v>
                </c:pt>
                <c:pt idx="2278">
                  <c:v>2.0000000000000285E-2</c:v>
                </c:pt>
                <c:pt idx="2279">
                  <c:v>5.9999999999999429E-2</c:v>
                </c:pt>
                <c:pt idx="2280">
                  <c:v>2.0000000000000285E-2</c:v>
                </c:pt>
                <c:pt idx="2281">
                  <c:v>0.15999999999999942</c:v>
                </c:pt>
                <c:pt idx="2282">
                  <c:v>0.11999999999999886</c:v>
                </c:pt>
                <c:pt idx="2283">
                  <c:v>0.11999999999999886</c:v>
                </c:pt>
                <c:pt idx="2284">
                  <c:v>0.1</c:v>
                </c:pt>
                <c:pt idx="2285">
                  <c:v>0.1</c:v>
                </c:pt>
                <c:pt idx="2286">
                  <c:v>8.000000000000114E-2</c:v>
                </c:pt>
                <c:pt idx="2287">
                  <c:v>-0.159999999999998</c:v>
                </c:pt>
                <c:pt idx="2288">
                  <c:v>0.38000000000000111</c:v>
                </c:pt>
                <c:pt idx="2289">
                  <c:v>0.62000000000000033</c:v>
                </c:pt>
                <c:pt idx="2290">
                  <c:v>0.75999999999999945</c:v>
                </c:pt>
                <c:pt idx="2291">
                  <c:v>0.83999999999999919</c:v>
                </c:pt>
                <c:pt idx="2292">
                  <c:v>0.85999999999999943</c:v>
                </c:pt>
                <c:pt idx="2293">
                  <c:v>0.36000000000000087</c:v>
                </c:pt>
                <c:pt idx="2294">
                  <c:v>0.48000000000000115</c:v>
                </c:pt>
                <c:pt idx="2295">
                  <c:v>0.4600000000000023</c:v>
                </c:pt>
                <c:pt idx="2296">
                  <c:v>0.36000000000000226</c:v>
                </c:pt>
                <c:pt idx="2297">
                  <c:v>0.62000000000000166</c:v>
                </c:pt>
                <c:pt idx="2298">
                  <c:v>1.1000000000000001</c:v>
                </c:pt>
                <c:pt idx="2299">
                  <c:v>0.8</c:v>
                </c:pt>
                <c:pt idx="2300">
                  <c:v>0.51999999999999891</c:v>
                </c:pt>
                <c:pt idx="2301">
                  <c:v>0.79999999999999716</c:v>
                </c:pt>
                <c:pt idx="2302">
                  <c:v>0.55999999999999661</c:v>
                </c:pt>
                <c:pt idx="2303">
                  <c:v>1.9999999999998862E-2</c:v>
                </c:pt>
                <c:pt idx="2304">
                  <c:v>0.25999999999999945</c:v>
                </c:pt>
                <c:pt idx="2305">
                  <c:v>0.45999999999999941</c:v>
                </c:pt>
                <c:pt idx="2306">
                  <c:v>8.000000000000114E-2</c:v>
                </c:pt>
                <c:pt idx="2307">
                  <c:v>0.5</c:v>
                </c:pt>
                <c:pt idx="2308">
                  <c:v>0.65999999999999659</c:v>
                </c:pt>
                <c:pt idx="2309">
                  <c:v>0.5999999999999972</c:v>
                </c:pt>
                <c:pt idx="2310">
                  <c:v>0.33999999999999775</c:v>
                </c:pt>
                <c:pt idx="2311">
                  <c:v>0.19999999999999715</c:v>
                </c:pt>
                <c:pt idx="2312">
                  <c:v>-8.000000000000114E-2</c:v>
                </c:pt>
                <c:pt idx="2313">
                  <c:v>-0.33999999999999775</c:v>
                </c:pt>
                <c:pt idx="2314">
                  <c:v>-0.39999999999999714</c:v>
                </c:pt>
                <c:pt idx="2315">
                  <c:v>-1.9999999999998862E-2</c:v>
                </c:pt>
                <c:pt idx="2316">
                  <c:v>-1.9999999999998862E-2</c:v>
                </c:pt>
                <c:pt idx="2317">
                  <c:v>-0.41999999999999887</c:v>
                </c:pt>
                <c:pt idx="2318">
                  <c:v>-0.40000000000000141</c:v>
                </c:pt>
                <c:pt idx="2319">
                  <c:v>-0.6200000000000031</c:v>
                </c:pt>
                <c:pt idx="2320">
                  <c:v>-0.48000000000000254</c:v>
                </c:pt>
                <c:pt idx="2321">
                  <c:v>-0.48000000000000115</c:v>
                </c:pt>
                <c:pt idx="2322">
                  <c:v>0.12000000000000029</c:v>
                </c:pt>
                <c:pt idx="2323">
                  <c:v>0.440000000000002</c:v>
                </c:pt>
                <c:pt idx="2324">
                  <c:v>0.56000000000000227</c:v>
                </c:pt>
                <c:pt idx="2325">
                  <c:v>0.16000000000000228</c:v>
                </c:pt>
                <c:pt idx="2326">
                  <c:v>0.34000000000000058</c:v>
                </c:pt>
                <c:pt idx="2327">
                  <c:v>0.39999999999999858</c:v>
                </c:pt>
                <c:pt idx="2328">
                  <c:v>0.27999999999999831</c:v>
                </c:pt>
                <c:pt idx="2329">
                  <c:v>-4.0000000000001992E-2</c:v>
                </c:pt>
                <c:pt idx="2330">
                  <c:v>-0.46000000000000085</c:v>
                </c:pt>
                <c:pt idx="2331">
                  <c:v>-6.0000000000000851E-2</c:v>
                </c:pt>
                <c:pt idx="2332">
                  <c:v>-0.11999999999999886</c:v>
                </c:pt>
                <c:pt idx="2333">
                  <c:v>-0.57999999999999974</c:v>
                </c:pt>
                <c:pt idx="2334">
                  <c:v>-0.13999999999999915</c:v>
                </c:pt>
                <c:pt idx="2335">
                  <c:v>0.34000000000000058</c:v>
                </c:pt>
                <c:pt idx="2336">
                  <c:v>-0.19999999999999857</c:v>
                </c:pt>
                <c:pt idx="2337">
                  <c:v>-0.49999999999999856</c:v>
                </c:pt>
                <c:pt idx="2338">
                  <c:v>-0.31999999999999745</c:v>
                </c:pt>
                <c:pt idx="2339">
                  <c:v>-0.99999999999999711</c:v>
                </c:pt>
                <c:pt idx="2340">
                  <c:v>-1.3199999999999974</c:v>
                </c:pt>
                <c:pt idx="2341">
                  <c:v>-1.2199999999999982</c:v>
                </c:pt>
                <c:pt idx="2342">
                  <c:v>-1.0599999999999994</c:v>
                </c:pt>
                <c:pt idx="2343">
                  <c:v>-0.61999999999999955</c:v>
                </c:pt>
                <c:pt idx="2344">
                  <c:v>-0.16000000000000086</c:v>
                </c:pt>
                <c:pt idx="2345">
                  <c:v>1.9999999999998862E-2</c:v>
                </c:pt>
                <c:pt idx="2346">
                  <c:v>1.9999999999998862E-2</c:v>
                </c:pt>
                <c:pt idx="2347">
                  <c:v>-2.0000000000000996E-2</c:v>
                </c:pt>
                <c:pt idx="2348">
                  <c:v>-0.26000000000000156</c:v>
                </c:pt>
                <c:pt idx="2349">
                  <c:v>-0.42000000000000098</c:v>
                </c:pt>
                <c:pt idx="2350">
                  <c:v>-0.18000000000000044</c:v>
                </c:pt>
                <c:pt idx="2351">
                  <c:v>-0.16000000000000014</c:v>
                </c:pt>
                <c:pt idx="2352">
                  <c:v>-0.15999999999999942</c:v>
                </c:pt>
                <c:pt idx="2353">
                  <c:v>8.000000000000114E-2</c:v>
                </c:pt>
                <c:pt idx="2354">
                  <c:v>0.30000000000000071</c:v>
                </c:pt>
                <c:pt idx="2355">
                  <c:v>0.46000000000000013</c:v>
                </c:pt>
                <c:pt idx="2356">
                  <c:v>0.46000000000000013</c:v>
                </c:pt>
                <c:pt idx="2357">
                  <c:v>0.61999999999999955</c:v>
                </c:pt>
                <c:pt idx="2358">
                  <c:v>0.53999999999999981</c:v>
                </c:pt>
                <c:pt idx="2359">
                  <c:v>0.54000000000000059</c:v>
                </c:pt>
                <c:pt idx="2360">
                  <c:v>0.60000000000000075</c:v>
                </c:pt>
                <c:pt idx="2361">
                  <c:v>0.78000000000000047</c:v>
                </c:pt>
                <c:pt idx="2362">
                  <c:v>0.48000000000000043</c:v>
                </c:pt>
                <c:pt idx="2363">
                  <c:v>0.26000000000000012</c:v>
                </c:pt>
                <c:pt idx="2364">
                  <c:v>0.17999999999999972</c:v>
                </c:pt>
                <c:pt idx="2365">
                  <c:v>0.11999999999999958</c:v>
                </c:pt>
                <c:pt idx="2366">
                  <c:v>3.9999999999999855E-2</c:v>
                </c:pt>
                <c:pt idx="2367">
                  <c:v>0.35999999999999943</c:v>
                </c:pt>
                <c:pt idx="2368">
                  <c:v>0.49999999999999928</c:v>
                </c:pt>
                <c:pt idx="2369">
                  <c:v>0.7399999999999991</c:v>
                </c:pt>
                <c:pt idx="2370">
                  <c:v>0.43999999999999984</c:v>
                </c:pt>
                <c:pt idx="2371">
                  <c:v>0.6399999999999999</c:v>
                </c:pt>
                <c:pt idx="2372">
                  <c:v>0.26000000000000084</c:v>
                </c:pt>
                <c:pt idx="2373">
                  <c:v>0.62000000000000099</c:v>
                </c:pt>
                <c:pt idx="2374">
                  <c:v>0.58000000000000118</c:v>
                </c:pt>
                <c:pt idx="2375">
                  <c:v>0.72000000000000031</c:v>
                </c:pt>
                <c:pt idx="2376">
                  <c:v>0.38000000000000006</c:v>
                </c:pt>
                <c:pt idx="2377">
                  <c:v>0.71999999999999953</c:v>
                </c:pt>
                <c:pt idx="2378">
                  <c:v>3.9999999999999501E-2</c:v>
                </c:pt>
                <c:pt idx="2379">
                  <c:v>0.19999999999999929</c:v>
                </c:pt>
                <c:pt idx="2380">
                  <c:v>0.27999999999999969</c:v>
                </c:pt>
                <c:pt idx="2381">
                  <c:v>8.0000000000000071E-2</c:v>
                </c:pt>
                <c:pt idx="2382">
                  <c:v>0.20000000000000034</c:v>
                </c:pt>
                <c:pt idx="2383">
                  <c:v>0.84000000000000019</c:v>
                </c:pt>
                <c:pt idx="2384">
                  <c:v>0.50000000000000033</c:v>
                </c:pt>
                <c:pt idx="2385">
                  <c:v>0.34000000000000019</c:v>
                </c:pt>
                <c:pt idx="2386">
                  <c:v>0.5</c:v>
                </c:pt>
                <c:pt idx="2387">
                  <c:v>0.17999999999999972</c:v>
                </c:pt>
                <c:pt idx="2388">
                  <c:v>0.15999999999999978</c:v>
                </c:pt>
                <c:pt idx="2389">
                  <c:v>0.27999999999999969</c:v>
                </c:pt>
                <c:pt idx="2390">
                  <c:v>0.4799999999999997</c:v>
                </c:pt>
                <c:pt idx="2391">
                  <c:v>0.61999999999999955</c:v>
                </c:pt>
                <c:pt idx="2392">
                  <c:v>0.61999999999999955</c:v>
                </c:pt>
                <c:pt idx="2393">
                  <c:v>0.11999999999999958</c:v>
                </c:pt>
                <c:pt idx="2394">
                  <c:v>-3.5527136788005011E-16</c:v>
                </c:pt>
                <c:pt idx="2395">
                  <c:v>-0.30000000000000038</c:v>
                </c:pt>
                <c:pt idx="2396">
                  <c:v>-0.36000000000000049</c:v>
                </c:pt>
                <c:pt idx="2397">
                  <c:v>-0.32000000000000062</c:v>
                </c:pt>
                <c:pt idx="2398">
                  <c:v>-4.000000000000057E-2</c:v>
                </c:pt>
                <c:pt idx="2399">
                  <c:v>0.25999999999999945</c:v>
                </c:pt>
                <c:pt idx="2400">
                  <c:v>0.17999999999999972</c:v>
                </c:pt>
                <c:pt idx="2401">
                  <c:v>8.0000000000000071E-2</c:v>
                </c:pt>
                <c:pt idx="2402">
                  <c:v>-1.9999999999999574E-2</c:v>
                </c:pt>
                <c:pt idx="2403">
                  <c:v>-1.9999999999999574E-2</c:v>
                </c:pt>
                <c:pt idx="2404">
                  <c:v>-0.49999999999999967</c:v>
                </c:pt>
                <c:pt idx="2405">
                  <c:v>-0.43999999999999984</c:v>
                </c:pt>
                <c:pt idx="2406">
                  <c:v>-0.26000000000000012</c:v>
                </c:pt>
                <c:pt idx="2407">
                  <c:v>-0.36000000000000049</c:v>
                </c:pt>
                <c:pt idx="2408">
                  <c:v>-0.24000000000000057</c:v>
                </c:pt>
                <c:pt idx="2409">
                  <c:v>5.9999999999999429E-2</c:v>
                </c:pt>
                <c:pt idx="2410">
                  <c:v>-4.000000000000057E-2</c:v>
                </c:pt>
                <c:pt idx="2411">
                  <c:v>-2.0000000000000285E-2</c:v>
                </c:pt>
                <c:pt idx="2412">
                  <c:v>0.28000000000000008</c:v>
                </c:pt>
                <c:pt idx="2413">
                  <c:v>0.34000000000000019</c:v>
                </c:pt>
                <c:pt idx="2414">
                  <c:v>0.34000000000000019</c:v>
                </c:pt>
                <c:pt idx="2415">
                  <c:v>0.44000000000000022</c:v>
                </c:pt>
                <c:pt idx="2416">
                  <c:v>0.46000000000000013</c:v>
                </c:pt>
                <c:pt idx="2417">
                  <c:v>0.22000000000000028</c:v>
                </c:pt>
                <c:pt idx="2418">
                  <c:v>0.14000000000000021</c:v>
                </c:pt>
                <c:pt idx="2419">
                  <c:v>-3.9999999999999501E-2</c:v>
                </c:pt>
                <c:pt idx="2420">
                  <c:v>0.18000000000000077</c:v>
                </c:pt>
                <c:pt idx="2421">
                  <c:v>-3.9999999999999147E-2</c:v>
                </c:pt>
                <c:pt idx="2422">
                  <c:v>6.0000000000000497E-2</c:v>
                </c:pt>
                <c:pt idx="2423">
                  <c:v>-1.9999999999999574E-2</c:v>
                </c:pt>
                <c:pt idx="2424">
                  <c:v>0.12000000000000029</c:v>
                </c:pt>
                <c:pt idx="2425">
                  <c:v>0.16000000000000014</c:v>
                </c:pt>
                <c:pt idx="2426">
                  <c:v>0.5</c:v>
                </c:pt>
                <c:pt idx="2427">
                  <c:v>0.41999999999999993</c:v>
                </c:pt>
                <c:pt idx="2428">
                  <c:v>0.8</c:v>
                </c:pt>
                <c:pt idx="2429">
                  <c:v>0.98000000000000009</c:v>
                </c:pt>
                <c:pt idx="2430">
                  <c:v>1.08</c:v>
                </c:pt>
                <c:pt idx="2431">
                  <c:v>1.02</c:v>
                </c:pt>
                <c:pt idx="2432">
                  <c:v>1.2</c:v>
                </c:pt>
                <c:pt idx="2433">
                  <c:v>0.6399999999999999</c:v>
                </c:pt>
                <c:pt idx="2434">
                  <c:v>0.13999999999999985</c:v>
                </c:pt>
                <c:pt idx="2435">
                  <c:v>-0.20000000000000034</c:v>
                </c:pt>
                <c:pt idx="2436">
                  <c:v>-0.20000000000000034</c:v>
                </c:pt>
                <c:pt idx="2437">
                  <c:v>-0.1600000000000005</c:v>
                </c:pt>
                <c:pt idx="2438">
                  <c:v>0.11999999999999958</c:v>
                </c:pt>
                <c:pt idx="2439">
                  <c:v>0.53999999999999948</c:v>
                </c:pt>
                <c:pt idx="2440">
                  <c:v>0.4599999999999998</c:v>
                </c:pt>
                <c:pt idx="2441">
                  <c:v>0.16000000000000014</c:v>
                </c:pt>
                <c:pt idx="2442">
                  <c:v>-0.29999999999999966</c:v>
                </c:pt>
                <c:pt idx="2443">
                  <c:v>-0.4199999999999996</c:v>
                </c:pt>
                <c:pt idx="2444">
                  <c:v>-0.3999999999999993</c:v>
                </c:pt>
                <c:pt idx="2445">
                  <c:v>-0.37999999999999934</c:v>
                </c:pt>
                <c:pt idx="2446">
                  <c:v>-0.33999999999999952</c:v>
                </c:pt>
                <c:pt idx="2447">
                  <c:v>6.0000000000000497E-2</c:v>
                </c:pt>
                <c:pt idx="2448">
                  <c:v>0.2000000000000007</c:v>
                </c:pt>
                <c:pt idx="2449">
                  <c:v>0.36000000000000015</c:v>
                </c:pt>
                <c:pt idx="2450">
                  <c:v>0.31999999999999995</c:v>
                </c:pt>
                <c:pt idx="2451">
                  <c:v>0.51999999999999991</c:v>
                </c:pt>
                <c:pt idx="2452">
                  <c:v>0.43999999999999984</c:v>
                </c:pt>
                <c:pt idx="2453">
                  <c:v>0.47999999999999937</c:v>
                </c:pt>
                <c:pt idx="2454">
                  <c:v>0.47999999999999937</c:v>
                </c:pt>
                <c:pt idx="2455">
                  <c:v>0.77999999999999969</c:v>
                </c:pt>
                <c:pt idx="2456">
                  <c:v>0.95999999999999974</c:v>
                </c:pt>
                <c:pt idx="2457">
                  <c:v>1.1199999999999999</c:v>
                </c:pt>
                <c:pt idx="2458">
                  <c:v>0.84000000000000019</c:v>
                </c:pt>
                <c:pt idx="2459">
                  <c:v>0.68000000000000083</c:v>
                </c:pt>
                <c:pt idx="2460">
                  <c:v>0.42000000000000065</c:v>
                </c:pt>
                <c:pt idx="2461">
                  <c:v>0.14000000000000021</c:v>
                </c:pt>
                <c:pt idx="2462">
                  <c:v>-0.13999999999999985</c:v>
                </c:pt>
                <c:pt idx="2463">
                  <c:v>-0.1</c:v>
                </c:pt>
                <c:pt idx="2464">
                  <c:v>1.9999999999999574E-2</c:v>
                </c:pt>
                <c:pt idx="2465">
                  <c:v>0.11999999999999958</c:v>
                </c:pt>
                <c:pt idx="2466">
                  <c:v>5.999999999999979E-2</c:v>
                </c:pt>
                <c:pt idx="2467">
                  <c:v>0.1</c:v>
                </c:pt>
                <c:pt idx="2468">
                  <c:v>-4.0000000000000216E-2</c:v>
                </c:pt>
                <c:pt idx="2469">
                  <c:v>-0.1</c:v>
                </c:pt>
                <c:pt idx="2470">
                  <c:v>-1.9999999999999928E-2</c:v>
                </c:pt>
                <c:pt idx="2471">
                  <c:v>0.1</c:v>
                </c:pt>
                <c:pt idx="2472">
                  <c:v>8.0000000000000071E-2</c:v>
                </c:pt>
                <c:pt idx="2473">
                  <c:v>0.28000000000000042</c:v>
                </c:pt>
                <c:pt idx="2474">
                  <c:v>0.28000000000000008</c:v>
                </c:pt>
                <c:pt idx="2475">
                  <c:v>0.13999999999999985</c:v>
                </c:pt>
                <c:pt idx="2476">
                  <c:v>0.38000000000000006</c:v>
                </c:pt>
                <c:pt idx="2477">
                  <c:v>0.4599999999999998</c:v>
                </c:pt>
                <c:pt idx="2478">
                  <c:v>0.3</c:v>
                </c:pt>
                <c:pt idx="2479">
                  <c:v>0.44000000000000056</c:v>
                </c:pt>
                <c:pt idx="2480">
                  <c:v>0.5800000000000004</c:v>
                </c:pt>
                <c:pt idx="2481">
                  <c:v>0.72000000000000064</c:v>
                </c:pt>
                <c:pt idx="2482">
                  <c:v>0.76000000000000045</c:v>
                </c:pt>
                <c:pt idx="2483">
                  <c:v>0.90000000000000036</c:v>
                </c:pt>
                <c:pt idx="2484">
                  <c:v>0.64000000000000024</c:v>
                </c:pt>
                <c:pt idx="2485">
                  <c:v>0.46000000000000052</c:v>
                </c:pt>
                <c:pt idx="2486">
                  <c:v>-3.9999999999999501E-2</c:v>
                </c:pt>
                <c:pt idx="2487">
                  <c:v>-0.17999999999999935</c:v>
                </c:pt>
                <c:pt idx="2488">
                  <c:v>-9.9999999999999645E-2</c:v>
                </c:pt>
                <c:pt idx="2489">
                  <c:v>-7.999999999999971E-2</c:v>
                </c:pt>
                <c:pt idx="2490">
                  <c:v>0.22000000000000028</c:v>
                </c:pt>
                <c:pt idx="2491">
                  <c:v>0.13999999999999985</c:v>
                </c:pt>
                <c:pt idx="2492">
                  <c:v>0.25999999999999979</c:v>
                </c:pt>
                <c:pt idx="2493">
                  <c:v>-3.9999999999999855E-2</c:v>
                </c:pt>
                <c:pt idx="2494">
                  <c:v>0.31999999999999995</c:v>
                </c:pt>
                <c:pt idx="2495">
                  <c:v>0.17999999999999972</c:v>
                </c:pt>
                <c:pt idx="2496">
                  <c:v>0.28000000000000008</c:v>
                </c:pt>
                <c:pt idx="2497">
                  <c:v>0.41999999999999993</c:v>
                </c:pt>
                <c:pt idx="2498">
                  <c:v>0.73999999999999955</c:v>
                </c:pt>
                <c:pt idx="2499">
                  <c:v>0.53999999999999981</c:v>
                </c:pt>
                <c:pt idx="2500">
                  <c:v>0.28000000000000008</c:v>
                </c:pt>
                <c:pt idx="2501">
                  <c:v>0.38000000000000006</c:v>
                </c:pt>
                <c:pt idx="2502">
                  <c:v>0.50000000000000033</c:v>
                </c:pt>
                <c:pt idx="2503">
                  <c:v>0.24000000000000057</c:v>
                </c:pt>
                <c:pt idx="2504">
                  <c:v>6.0000000000000143E-2</c:v>
                </c:pt>
                <c:pt idx="2505">
                  <c:v>0.34000000000000019</c:v>
                </c:pt>
                <c:pt idx="2506">
                  <c:v>0.4</c:v>
                </c:pt>
                <c:pt idx="2507">
                  <c:v>0.25999999999999979</c:v>
                </c:pt>
                <c:pt idx="2508">
                  <c:v>0.13999999999999951</c:v>
                </c:pt>
                <c:pt idx="2509">
                  <c:v>0.27999999999999969</c:v>
                </c:pt>
                <c:pt idx="2510">
                  <c:v>0.17999999999999972</c:v>
                </c:pt>
                <c:pt idx="2511">
                  <c:v>-4.0000000000000216E-2</c:v>
                </c:pt>
                <c:pt idx="2512">
                  <c:v>8.0000000000000071E-2</c:v>
                </c:pt>
                <c:pt idx="2513">
                  <c:v>0.7000000000000004</c:v>
                </c:pt>
                <c:pt idx="2514">
                  <c:v>0.64000000000000024</c:v>
                </c:pt>
                <c:pt idx="2515">
                  <c:v>0.98000000000000009</c:v>
                </c:pt>
                <c:pt idx="2516">
                  <c:v>1.3399999999999999</c:v>
                </c:pt>
                <c:pt idx="2517">
                  <c:v>1.5199999999999996</c:v>
                </c:pt>
                <c:pt idx="2518">
                  <c:v>0.9199999999999996</c:v>
                </c:pt>
                <c:pt idx="2519">
                  <c:v>0.4599999999999998</c:v>
                </c:pt>
                <c:pt idx="2520">
                  <c:v>0.13999999999999985</c:v>
                </c:pt>
                <c:pt idx="2521">
                  <c:v>1.9999999999999928E-2</c:v>
                </c:pt>
                <c:pt idx="2522">
                  <c:v>-0.4599999999999998</c:v>
                </c:pt>
                <c:pt idx="2523">
                  <c:v>-0.19999999999999965</c:v>
                </c:pt>
                <c:pt idx="2524">
                  <c:v>0.28000000000000042</c:v>
                </c:pt>
                <c:pt idx="2525">
                  <c:v>0.62000000000000066</c:v>
                </c:pt>
                <c:pt idx="2526">
                  <c:v>0.88000000000000078</c:v>
                </c:pt>
                <c:pt idx="2527">
                  <c:v>0.72000000000000064</c:v>
                </c:pt>
                <c:pt idx="2528">
                  <c:v>0.42000000000000026</c:v>
                </c:pt>
                <c:pt idx="2529">
                  <c:v>0.34000000000000019</c:v>
                </c:pt>
                <c:pt idx="2530">
                  <c:v>0.21999999999999992</c:v>
                </c:pt>
                <c:pt idx="2531">
                  <c:v>-3.9999999999999855E-2</c:v>
                </c:pt>
                <c:pt idx="2532">
                  <c:v>0.22000000000000028</c:v>
                </c:pt>
                <c:pt idx="2533">
                  <c:v>0.60000000000000031</c:v>
                </c:pt>
                <c:pt idx="2534">
                  <c:v>0.62000000000000033</c:v>
                </c:pt>
                <c:pt idx="2535">
                  <c:v>-1.64</c:v>
                </c:pt>
                <c:pt idx="2536">
                  <c:v>-1.6600000000000001</c:v>
                </c:pt>
                <c:pt idx="2537">
                  <c:v>-1.9400000000000006</c:v>
                </c:pt>
                <c:pt idx="2538">
                  <c:v>-1.6800000000000004</c:v>
                </c:pt>
                <c:pt idx="2539">
                  <c:v>-1.6400000000000001</c:v>
                </c:pt>
                <c:pt idx="2540">
                  <c:v>0.14000000000000004</c:v>
                </c:pt>
                <c:pt idx="2541">
                  <c:v>0.32000000000000012</c:v>
                </c:pt>
                <c:pt idx="2542">
                  <c:v>0.54000000000000026</c:v>
                </c:pt>
                <c:pt idx="2543">
                  <c:v>0.4</c:v>
                </c:pt>
                <c:pt idx="2544">
                  <c:v>0.37999999999999973</c:v>
                </c:pt>
                <c:pt idx="2545">
                  <c:v>0.48000000000000009</c:v>
                </c:pt>
                <c:pt idx="2546">
                  <c:v>6.0000000000000143E-2</c:v>
                </c:pt>
                <c:pt idx="2547">
                  <c:v>-3.9999999999999855E-2</c:v>
                </c:pt>
                <c:pt idx="2548">
                  <c:v>-0.27999999999999969</c:v>
                </c:pt>
                <c:pt idx="2549">
                  <c:v>-0.25999999999999979</c:v>
                </c:pt>
                <c:pt idx="2550">
                  <c:v>-0.14000000000000021</c:v>
                </c:pt>
                <c:pt idx="2551">
                  <c:v>-0.12000000000000029</c:v>
                </c:pt>
                <c:pt idx="2552">
                  <c:v>7.999999999999971E-2</c:v>
                </c:pt>
                <c:pt idx="2553">
                  <c:v>5.999999999999979E-2</c:v>
                </c:pt>
                <c:pt idx="2554">
                  <c:v>0</c:v>
                </c:pt>
                <c:pt idx="2555">
                  <c:v>0.2</c:v>
                </c:pt>
                <c:pt idx="2556">
                  <c:v>0.4</c:v>
                </c:pt>
                <c:pt idx="2557">
                  <c:v>0.38000000000000006</c:v>
                </c:pt>
                <c:pt idx="2558">
                  <c:v>0.60000000000000031</c:v>
                </c:pt>
                <c:pt idx="2559">
                  <c:v>0.26000000000000051</c:v>
                </c:pt>
                <c:pt idx="2560">
                  <c:v>4.0000000000000924E-2</c:v>
                </c:pt>
                <c:pt idx="2561">
                  <c:v>-3.9999999999999147E-2</c:v>
                </c:pt>
                <c:pt idx="2562">
                  <c:v>-0.15999999999999942</c:v>
                </c:pt>
                <c:pt idx="2563">
                  <c:v>-0.2</c:v>
                </c:pt>
                <c:pt idx="2564">
                  <c:v>9.9999999999999645E-2</c:v>
                </c:pt>
                <c:pt idx="2565">
                  <c:v>0.27999999999999936</c:v>
                </c:pt>
                <c:pt idx="2566">
                  <c:v>0.53999999999999915</c:v>
                </c:pt>
                <c:pt idx="2567">
                  <c:v>0.85999999999999943</c:v>
                </c:pt>
                <c:pt idx="2568">
                  <c:v>1.1599999999999997</c:v>
                </c:pt>
                <c:pt idx="2569">
                  <c:v>1.3799999999999997</c:v>
                </c:pt>
                <c:pt idx="2570">
                  <c:v>1.7599999999999998</c:v>
                </c:pt>
                <c:pt idx="2571">
                  <c:v>1.9600000000000002</c:v>
                </c:pt>
                <c:pt idx="2572">
                  <c:v>1.64</c:v>
                </c:pt>
                <c:pt idx="2573">
                  <c:v>1.6599999999999997</c:v>
                </c:pt>
                <c:pt idx="2574">
                  <c:v>1.44</c:v>
                </c:pt>
                <c:pt idx="2575">
                  <c:v>1.1000000000000001</c:v>
                </c:pt>
                <c:pt idx="2576">
                  <c:v>0.7</c:v>
                </c:pt>
                <c:pt idx="2577">
                  <c:v>1.06</c:v>
                </c:pt>
                <c:pt idx="2578">
                  <c:v>0.74000000000000021</c:v>
                </c:pt>
                <c:pt idx="2579">
                  <c:v>0.7000000000000004</c:v>
                </c:pt>
                <c:pt idx="2580">
                  <c:v>0.7</c:v>
                </c:pt>
                <c:pt idx="2581">
                  <c:v>0.73999999999999988</c:v>
                </c:pt>
                <c:pt idx="2582">
                  <c:v>0.61999999999999988</c:v>
                </c:pt>
                <c:pt idx="2583">
                  <c:v>0.5</c:v>
                </c:pt>
                <c:pt idx="2584">
                  <c:v>0.6</c:v>
                </c:pt>
                <c:pt idx="2585">
                  <c:v>0.74000000000000021</c:v>
                </c:pt>
                <c:pt idx="2586">
                  <c:v>0.76000000000000012</c:v>
                </c:pt>
                <c:pt idx="2587">
                  <c:v>0.9</c:v>
                </c:pt>
                <c:pt idx="2588">
                  <c:v>1.02</c:v>
                </c:pt>
                <c:pt idx="2589">
                  <c:v>0.87999999999999967</c:v>
                </c:pt>
                <c:pt idx="2590">
                  <c:v>0.55999999999999983</c:v>
                </c:pt>
                <c:pt idx="2591">
                  <c:v>0.57999999999999974</c:v>
                </c:pt>
                <c:pt idx="2592">
                  <c:v>0.27999999999999969</c:v>
                </c:pt>
                <c:pt idx="2593">
                  <c:v>9.9999999999999645E-2</c:v>
                </c:pt>
                <c:pt idx="2594">
                  <c:v>0.31999999999999956</c:v>
                </c:pt>
                <c:pt idx="2595">
                  <c:v>0.75999999999999945</c:v>
                </c:pt>
                <c:pt idx="2596">
                  <c:v>0.81999999999999962</c:v>
                </c:pt>
                <c:pt idx="2597">
                  <c:v>0.61999999999999955</c:v>
                </c:pt>
                <c:pt idx="2598">
                  <c:v>0.79999999999999927</c:v>
                </c:pt>
                <c:pt idx="2599">
                  <c:v>0.4199999999999996</c:v>
                </c:pt>
                <c:pt idx="2600">
                  <c:v>9.9999999999999284E-2</c:v>
                </c:pt>
                <c:pt idx="2601">
                  <c:v>-2.0000000000000639E-2</c:v>
                </c:pt>
                <c:pt idx="2602">
                  <c:v>0.4199999999999996</c:v>
                </c:pt>
                <c:pt idx="2603">
                  <c:v>0.19999999999999965</c:v>
                </c:pt>
                <c:pt idx="2604">
                  <c:v>0.4199999999999996</c:v>
                </c:pt>
                <c:pt idx="2605">
                  <c:v>0.37999999999999973</c:v>
                </c:pt>
                <c:pt idx="2606">
                  <c:v>0.37999999999999934</c:v>
                </c:pt>
                <c:pt idx="2607">
                  <c:v>0.13999999999999951</c:v>
                </c:pt>
                <c:pt idx="2608">
                  <c:v>0.35999999999999976</c:v>
                </c:pt>
                <c:pt idx="2609">
                  <c:v>0.4199999999999996</c:v>
                </c:pt>
                <c:pt idx="2610">
                  <c:v>0.57999999999999974</c:v>
                </c:pt>
                <c:pt idx="2611">
                  <c:v>0.53999999999999981</c:v>
                </c:pt>
                <c:pt idx="2612">
                  <c:v>0.7999999999999996</c:v>
                </c:pt>
                <c:pt idx="2613">
                  <c:v>0.67999999999999938</c:v>
                </c:pt>
                <c:pt idx="2614">
                  <c:v>0.65999999999999981</c:v>
                </c:pt>
                <c:pt idx="2615">
                  <c:v>0.39999999999999963</c:v>
                </c:pt>
                <c:pt idx="2616">
                  <c:v>0.53999999999999981</c:v>
                </c:pt>
                <c:pt idx="2617">
                  <c:v>0.5</c:v>
                </c:pt>
                <c:pt idx="2618">
                  <c:v>0.76000000000000012</c:v>
                </c:pt>
                <c:pt idx="2619">
                  <c:v>0.8600000000000001</c:v>
                </c:pt>
                <c:pt idx="2620">
                  <c:v>0.66000000000000014</c:v>
                </c:pt>
                <c:pt idx="2621">
                  <c:v>0.73999999999999988</c:v>
                </c:pt>
                <c:pt idx="2622">
                  <c:v>0.77999999999999969</c:v>
                </c:pt>
                <c:pt idx="2623">
                  <c:v>0.6399999999999999</c:v>
                </c:pt>
                <c:pt idx="2624">
                  <c:v>0.45999999999999941</c:v>
                </c:pt>
                <c:pt idx="2625">
                  <c:v>0.77999999999999969</c:v>
                </c:pt>
                <c:pt idx="2626">
                  <c:v>0.43999999999999984</c:v>
                </c:pt>
                <c:pt idx="2627">
                  <c:v>0.11999999999999993</c:v>
                </c:pt>
                <c:pt idx="2628">
                  <c:v>-8.0000000000000071E-2</c:v>
                </c:pt>
                <c:pt idx="2629">
                  <c:v>0.34000000000000019</c:v>
                </c:pt>
                <c:pt idx="2630">
                  <c:v>0.26000000000000012</c:v>
                </c:pt>
                <c:pt idx="2631">
                  <c:v>0.31999999999999995</c:v>
                </c:pt>
                <c:pt idx="2632">
                  <c:v>0.75999999999999979</c:v>
                </c:pt>
                <c:pt idx="2633">
                  <c:v>0.75999999999999979</c:v>
                </c:pt>
                <c:pt idx="2634">
                  <c:v>0.3</c:v>
                </c:pt>
                <c:pt idx="2635">
                  <c:v>0.66000000000000014</c:v>
                </c:pt>
                <c:pt idx="2636">
                  <c:v>0.68000000000000038</c:v>
                </c:pt>
                <c:pt idx="2637">
                  <c:v>0.10000000000000035</c:v>
                </c:pt>
                <c:pt idx="2638">
                  <c:v>0.24000000000000021</c:v>
                </c:pt>
                <c:pt idx="2639">
                  <c:v>0.48000000000000009</c:v>
                </c:pt>
                <c:pt idx="2640">
                  <c:v>-0.26000000000000012</c:v>
                </c:pt>
                <c:pt idx="2641">
                  <c:v>-0.66000000000000048</c:v>
                </c:pt>
                <c:pt idx="2642">
                  <c:v>-0.34000000000000019</c:v>
                </c:pt>
                <c:pt idx="2643">
                  <c:v>-0.54000000000000026</c:v>
                </c:pt>
                <c:pt idx="2644">
                  <c:v>-0.6</c:v>
                </c:pt>
                <c:pt idx="2645">
                  <c:v>-0.12000000000000029</c:v>
                </c:pt>
                <c:pt idx="2646">
                  <c:v>0.38000000000000045</c:v>
                </c:pt>
                <c:pt idx="2647">
                  <c:v>0.34000000000000019</c:v>
                </c:pt>
                <c:pt idx="2648">
                  <c:v>0.34000000000000019</c:v>
                </c:pt>
                <c:pt idx="2649">
                  <c:v>8.0000000000000071E-2</c:v>
                </c:pt>
                <c:pt idx="2650">
                  <c:v>6.0000000000000497E-2</c:v>
                </c:pt>
                <c:pt idx="2651">
                  <c:v>0.10000000000000035</c:v>
                </c:pt>
                <c:pt idx="2652">
                  <c:v>0.22000000000000028</c:v>
                </c:pt>
                <c:pt idx="2653">
                  <c:v>0.52000000000000024</c:v>
                </c:pt>
                <c:pt idx="2654">
                  <c:v>1.0000000000000004</c:v>
                </c:pt>
                <c:pt idx="2655">
                  <c:v>0.8600000000000001</c:v>
                </c:pt>
                <c:pt idx="2656">
                  <c:v>0.53999999999999948</c:v>
                </c:pt>
                <c:pt idx="2657">
                  <c:v>0.13999999999999985</c:v>
                </c:pt>
                <c:pt idx="2658">
                  <c:v>3.5527136788005011E-16</c:v>
                </c:pt>
                <c:pt idx="2659">
                  <c:v>0</c:v>
                </c:pt>
                <c:pt idx="2660">
                  <c:v>0.52000000000000024</c:v>
                </c:pt>
                <c:pt idx="2661">
                  <c:v>0.70000000000000073</c:v>
                </c:pt>
                <c:pt idx="2662">
                  <c:v>1.2000000000000011</c:v>
                </c:pt>
                <c:pt idx="2663">
                  <c:v>1.1600000000000006</c:v>
                </c:pt>
                <c:pt idx="2664">
                  <c:v>1.1400000000000001</c:v>
                </c:pt>
                <c:pt idx="2665">
                  <c:v>0.96000000000000019</c:v>
                </c:pt>
                <c:pt idx="2666">
                  <c:v>0.97999999999999976</c:v>
                </c:pt>
                <c:pt idx="2667">
                  <c:v>0.33999999999999914</c:v>
                </c:pt>
                <c:pt idx="2668">
                  <c:v>0.33999999999999914</c:v>
                </c:pt>
                <c:pt idx="2669">
                  <c:v>-6.0000000000000143E-2</c:v>
                </c:pt>
                <c:pt idx="2670">
                  <c:v>-0.23999999999999985</c:v>
                </c:pt>
                <c:pt idx="2671">
                  <c:v>-0.5</c:v>
                </c:pt>
                <c:pt idx="2672">
                  <c:v>-0.2</c:v>
                </c:pt>
                <c:pt idx="2673">
                  <c:v>-0.15999999999999942</c:v>
                </c:pt>
                <c:pt idx="2674">
                  <c:v>6.0000000000000143E-2</c:v>
                </c:pt>
                <c:pt idx="2675">
                  <c:v>-4.000000000000057E-2</c:v>
                </c:pt>
                <c:pt idx="2676">
                  <c:v>0.4</c:v>
                </c:pt>
                <c:pt idx="2677">
                  <c:v>0.5800000000000004</c:v>
                </c:pt>
                <c:pt idx="2678">
                  <c:v>0.1</c:v>
                </c:pt>
                <c:pt idx="2679">
                  <c:v>-0.23999999999999985</c:v>
                </c:pt>
                <c:pt idx="2680">
                  <c:v>-0.37999999999999901</c:v>
                </c:pt>
                <c:pt idx="2681">
                  <c:v>-0.59999999999999931</c:v>
                </c:pt>
                <c:pt idx="2682">
                  <c:v>-0.87999999999999967</c:v>
                </c:pt>
                <c:pt idx="2683">
                  <c:v>-0.55999999999999939</c:v>
                </c:pt>
                <c:pt idx="2684">
                  <c:v>-0.55999999999999939</c:v>
                </c:pt>
                <c:pt idx="2685">
                  <c:v>-0.38000000000000045</c:v>
                </c:pt>
                <c:pt idx="2686">
                  <c:v>-0.14000000000000057</c:v>
                </c:pt>
                <c:pt idx="2687">
                  <c:v>0.33999999999999914</c:v>
                </c:pt>
                <c:pt idx="2688">
                  <c:v>0.43999999999999845</c:v>
                </c:pt>
                <c:pt idx="2689">
                  <c:v>0.63999999999999846</c:v>
                </c:pt>
                <c:pt idx="2690">
                  <c:v>0.7999999999999986</c:v>
                </c:pt>
                <c:pt idx="2691">
                  <c:v>0.59999999999999931</c:v>
                </c:pt>
                <c:pt idx="2692">
                  <c:v>0.6</c:v>
                </c:pt>
                <c:pt idx="2693">
                  <c:v>0.64000000000000057</c:v>
                </c:pt>
                <c:pt idx="2694">
                  <c:v>0.78000000000000047</c:v>
                </c:pt>
                <c:pt idx="2695">
                  <c:v>0.64000000000000057</c:v>
                </c:pt>
                <c:pt idx="2696">
                  <c:v>0.68000000000000038</c:v>
                </c:pt>
                <c:pt idx="2697">
                  <c:v>0.13999999999999985</c:v>
                </c:pt>
                <c:pt idx="2698">
                  <c:v>-0.10000000000000071</c:v>
                </c:pt>
                <c:pt idx="2699">
                  <c:v>0.17999999999999972</c:v>
                </c:pt>
                <c:pt idx="2700">
                  <c:v>-8.0000000000000432E-2</c:v>
                </c:pt>
                <c:pt idx="2701">
                  <c:v>0.25999999999999945</c:v>
                </c:pt>
                <c:pt idx="2702">
                  <c:v>0.53999999999999915</c:v>
                </c:pt>
                <c:pt idx="2703">
                  <c:v>0.67999999999999972</c:v>
                </c:pt>
                <c:pt idx="2704">
                  <c:v>0.19999999999999929</c:v>
                </c:pt>
                <c:pt idx="2705">
                  <c:v>0.67999999999999972</c:v>
                </c:pt>
                <c:pt idx="2706">
                  <c:v>0.23999999999999985</c:v>
                </c:pt>
                <c:pt idx="2707">
                  <c:v>0.14000000000000057</c:v>
                </c:pt>
                <c:pt idx="2708">
                  <c:v>0.70000000000000073</c:v>
                </c:pt>
                <c:pt idx="2709">
                  <c:v>0.66000000000000081</c:v>
                </c:pt>
                <c:pt idx="2710">
                  <c:v>0.64000000000000123</c:v>
                </c:pt>
                <c:pt idx="2711">
                  <c:v>0.8400000000000013</c:v>
                </c:pt>
                <c:pt idx="2712">
                  <c:v>0.80000000000000138</c:v>
                </c:pt>
                <c:pt idx="2713">
                  <c:v>0.30000000000000071</c:v>
                </c:pt>
                <c:pt idx="2714">
                  <c:v>0.62000000000000099</c:v>
                </c:pt>
                <c:pt idx="2715">
                  <c:v>0.66000000000000081</c:v>
                </c:pt>
                <c:pt idx="2716">
                  <c:v>8.0000000000000432E-2</c:v>
                </c:pt>
                <c:pt idx="2717">
                  <c:v>0.15999999999999942</c:v>
                </c:pt>
                <c:pt idx="2718">
                  <c:v>0.21999999999999958</c:v>
                </c:pt>
                <c:pt idx="2719">
                  <c:v>1.9999999999999574E-2</c:v>
                </c:pt>
                <c:pt idx="2720">
                  <c:v>7.999999999999971E-2</c:v>
                </c:pt>
                <c:pt idx="2721">
                  <c:v>0.8</c:v>
                </c:pt>
                <c:pt idx="2722">
                  <c:v>0.82000000000000028</c:v>
                </c:pt>
                <c:pt idx="2723">
                  <c:v>0.7600000000000009</c:v>
                </c:pt>
                <c:pt idx="2724">
                  <c:v>0.78000000000000047</c:v>
                </c:pt>
                <c:pt idx="2725">
                  <c:v>0.33999999999999986</c:v>
                </c:pt>
                <c:pt idx="2726">
                  <c:v>6.0000000000000143E-2</c:v>
                </c:pt>
                <c:pt idx="2727">
                  <c:v>0.26000000000000156</c:v>
                </c:pt>
                <c:pt idx="2728">
                  <c:v>0.66000000000000159</c:v>
                </c:pt>
                <c:pt idx="2729">
                  <c:v>1.1000000000000014</c:v>
                </c:pt>
                <c:pt idx="2730">
                  <c:v>1.5200000000000018</c:v>
                </c:pt>
                <c:pt idx="2731">
                  <c:v>1.2400000000000007</c:v>
                </c:pt>
                <c:pt idx="2732">
                  <c:v>0.93999999999999917</c:v>
                </c:pt>
                <c:pt idx="2733">
                  <c:v>-6.0000000000000851E-2</c:v>
                </c:pt>
                <c:pt idx="2734">
                  <c:v>-0.82000000000000028</c:v>
                </c:pt>
                <c:pt idx="2735">
                  <c:v>-1.0200000000000002</c:v>
                </c:pt>
                <c:pt idx="2736">
                  <c:v>-0.93999999999999917</c:v>
                </c:pt>
                <c:pt idx="2737">
                  <c:v>-0.95999999999999941</c:v>
                </c:pt>
                <c:pt idx="2738">
                  <c:v>-0.21999999999999958</c:v>
                </c:pt>
                <c:pt idx="2739">
                  <c:v>0.32000000000000028</c:v>
                </c:pt>
                <c:pt idx="2740">
                  <c:v>0.22000000000000028</c:v>
                </c:pt>
                <c:pt idx="2741">
                  <c:v>0.7</c:v>
                </c:pt>
                <c:pt idx="2742">
                  <c:v>0.88000000000000045</c:v>
                </c:pt>
                <c:pt idx="2743">
                  <c:v>1.2200000000000002</c:v>
                </c:pt>
                <c:pt idx="2744">
                  <c:v>1.1600000000000001</c:v>
                </c:pt>
                <c:pt idx="2745">
                  <c:v>1.3399999999999999</c:v>
                </c:pt>
                <c:pt idx="2746">
                  <c:v>1.3</c:v>
                </c:pt>
                <c:pt idx="2747">
                  <c:v>1.2399999999999998</c:v>
                </c:pt>
                <c:pt idx="2748">
                  <c:v>0.92000000000000026</c:v>
                </c:pt>
                <c:pt idx="2749">
                  <c:v>0.87999999999999967</c:v>
                </c:pt>
                <c:pt idx="2750">
                  <c:v>0.53999999999999981</c:v>
                </c:pt>
                <c:pt idx="2751">
                  <c:v>7.999999999999971E-2</c:v>
                </c:pt>
                <c:pt idx="2752">
                  <c:v>0.28000000000000042</c:v>
                </c:pt>
                <c:pt idx="2753">
                  <c:v>0.4799999999999997</c:v>
                </c:pt>
                <c:pt idx="2754">
                  <c:v>0.68000000000000038</c:v>
                </c:pt>
                <c:pt idx="2755">
                  <c:v>1.1000000000000001</c:v>
                </c:pt>
                <c:pt idx="2756">
                  <c:v>1.1800000000000004</c:v>
                </c:pt>
                <c:pt idx="2757">
                  <c:v>0.87999999999999967</c:v>
                </c:pt>
                <c:pt idx="2758">
                  <c:v>0.5800000000000004</c:v>
                </c:pt>
                <c:pt idx="2759">
                  <c:v>0.38000000000000045</c:v>
                </c:pt>
                <c:pt idx="2760">
                  <c:v>-3.9999999999999147E-2</c:v>
                </c:pt>
                <c:pt idx="2761">
                  <c:v>0.26000000000000084</c:v>
                </c:pt>
                <c:pt idx="2762">
                  <c:v>0.36000000000000087</c:v>
                </c:pt>
                <c:pt idx="2763">
                  <c:v>0.3</c:v>
                </c:pt>
                <c:pt idx="2764">
                  <c:v>0.43999999999999984</c:v>
                </c:pt>
                <c:pt idx="2765">
                  <c:v>0.46000000000000013</c:v>
                </c:pt>
                <c:pt idx="2766">
                  <c:v>0.67999999999999972</c:v>
                </c:pt>
                <c:pt idx="2767">
                  <c:v>0.77999999999999969</c:v>
                </c:pt>
                <c:pt idx="2768">
                  <c:v>0.97999999999999976</c:v>
                </c:pt>
                <c:pt idx="2769">
                  <c:v>0.6399999999999999</c:v>
                </c:pt>
                <c:pt idx="2770">
                  <c:v>0.9199999999999996</c:v>
                </c:pt>
                <c:pt idx="2771">
                  <c:v>0.51999999999999957</c:v>
                </c:pt>
                <c:pt idx="2772">
                  <c:v>0.4799999999999997</c:v>
                </c:pt>
                <c:pt idx="2773">
                  <c:v>0.5800000000000004</c:v>
                </c:pt>
                <c:pt idx="2774">
                  <c:v>0.54000000000000059</c:v>
                </c:pt>
                <c:pt idx="2775">
                  <c:v>0.56000000000000083</c:v>
                </c:pt>
                <c:pt idx="2776">
                  <c:v>0.80000000000000071</c:v>
                </c:pt>
                <c:pt idx="2777">
                  <c:v>0.60000000000000075</c:v>
                </c:pt>
                <c:pt idx="2778">
                  <c:v>0.52000000000000024</c:v>
                </c:pt>
                <c:pt idx="2779">
                  <c:v>0.71999999999999953</c:v>
                </c:pt>
                <c:pt idx="2780">
                  <c:v>0.51999999999999957</c:v>
                </c:pt>
                <c:pt idx="2781">
                  <c:v>0.31999999999999956</c:v>
                </c:pt>
                <c:pt idx="2782">
                  <c:v>0.4199999999999996</c:v>
                </c:pt>
                <c:pt idx="2783">
                  <c:v>-0.18000000000000008</c:v>
                </c:pt>
                <c:pt idx="2784">
                  <c:v>-9.9999999999999645E-2</c:v>
                </c:pt>
                <c:pt idx="2785">
                  <c:v>0.21999999999999992</c:v>
                </c:pt>
                <c:pt idx="2786">
                  <c:v>0.33999999999999952</c:v>
                </c:pt>
                <c:pt idx="2787">
                  <c:v>0.15999999999999978</c:v>
                </c:pt>
                <c:pt idx="2788">
                  <c:v>0.31999999999999956</c:v>
                </c:pt>
                <c:pt idx="2789">
                  <c:v>-0.12000000000000029</c:v>
                </c:pt>
                <c:pt idx="2790">
                  <c:v>-2.0000000000000285E-2</c:v>
                </c:pt>
                <c:pt idx="2791">
                  <c:v>-0.15999999999999942</c:v>
                </c:pt>
                <c:pt idx="2792">
                  <c:v>0.10000000000000071</c:v>
                </c:pt>
                <c:pt idx="2793">
                  <c:v>0.36000000000000087</c:v>
                </c:pt>
                <c:pt idx="2794">
                  <c:v>0.78000000000000047</c:v>
                </c:pt>
                <c:pt idx="2795">
                  <c:v>0.16000000000000014</c:v>
                </c:pt>
                <c:pt idx="2796">
                  <c:v>0.27999999999999969</c:v>
                </c:pt>
                <c:pt idx="2797">
                  <c:v>9.9999999999999284E-2</c:v>
                </c:pt>
                <c:pt idx="2798">
                  <c:v>3.9999999999999147E-2</c:v>
                </c:pt>
                <c:pt idx="2799">
                  <c:v>9.9999999999999284E-2</c:v>
                </c:pt>
                <c:pt idx="2800">
                  <c:v>0.3999999999999993</c:v>
                </c:pt>
                <c:pt idx="2801">
                  <c:v>0.17999999999999899</c:v>
                </c:pt>
              </c:numCache>
            </c:numRef>
          </c:xVal>
          <c:yVal>
            <c:numRef>
              <c:f>'66K_2'!$A$2:$A$2803</c:f>
              <c:numCache>
                <c:formatCode>General</c:formatCode>
                <c:ptCount val="280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numCache>
            </c:numRef>
          </c:yVal>
          <c:smooth val="1"/>
          <c:extLst>
            <c:ext xmlns:c16="http://schemas.microsoft.com/office/drawing/2014/chart" uri="{C3380CC4-5D6E-409C-BE32-E72D297353CC}">
              <c16:uniqueId val="{00000001-E771-47D8-AD4B-6A2DD05478A5}"/>
            </c:ext>
          </c:extLst>
        </c:ser>
        <c:ser>
          <c:idx val="2"/>
          <c:order val="2"/>
          <c:tx>
            <c:strRef>
              <c:f>'66K_2'!$Q$1</c:f>
              <c:strCache>
                <c:ptCount val="1"/>
                <c:pt idx="0">
                  <c:v>2017-2018</c:v>
                </c:pt>
              </c:strCache>
            </c:strRef>
          </c:tx>
          <c:spPr>
            <a:ln w="12700" cap="rnd">
              <a:solidFill>
                <a:schemeClr val="accent6">
                  <a:lumMod val="40000"/>
                  <a:lumOff val="60000"/>
                </a:schemeClr>
              </a:solidFill>
              <a:round/>
            </a:ln>
            <a:effectLst/>
          </c:spPr>
          <c:marker>
            <c:symbol val="none"/>
          </c:marker>
          <c:xVal>
            <c:numRef>
              <c:f>'66K_2'!$Q$2:$Q$2808</c:f>
              <c:numCache>
                <c:formatCode>General</c:formatCode>
                <c:ptCount val="2807"/>
                <c:pt idx="4">
                  <c:v>-2.4800000000000004</c:v>
                </c:pt>
                <c:pt idx="5">
                  <c:v>-2.2800000000000002</c:v>
                </c:pt>
                <c:pt idx="6">
                  <c:v>-2.4799999999999995</c:v>
                </c:pt>
                <c:pt idx="7">
                  <c:v>-2.3999999999999995</c:v>
                </c:pt>
                <c:pt idx="8">
                  <c:v>-2.3399999999999994</c:v>
                </c:pt>
                <c:pt idx="9">
                  <c:v>-2.5599999999999996</c:v>
                </c:pt>
                <c:pt idx="10">
                  <c:v>-2.5599999999999996</c:v>
                </c:pt>
                <c:pt idx="11">
                  <c:v>-2.1999999999999997</c:v>
                </c:pt>
                <c:pt idx="12">
                  <c:v>-2.1999999999999993</c:v>
                </c:pt>
                <c:pt idx="13">
                  <c:v>-2.2799999999999998</c:v>
                </c:pt>
                <c:pt idx="14">
                  <c:v>-2.1599999999999997</c:v>
                </c:pt>
                <c:pt idx="15">
                  <c:v>-2.1399999999999997</c:v>
                </c:pt>
                <c:pt idx="16">
                  <c:v>-2.4400000000000004</c:v>
                </c:pt>
                <c:pt idx="17">
                  <c:v>-2.5200000000000005</c:v>
                </c:pt>
                <c:pt idx="18">
                  <c:v>-2.3999999999999995</c:v>
                </c:pt>
                <c:pt idx="19">
                  <c:v>-2.4999999999999991</c:v>
                </c:pt>
                <c:pt idx="20">
                  <c:v>-2.6999999999999988</c:v>
                </c:pt>
                <c:pt idx="21">
                  <c:v>-2.5399999999999987</c:v>
                </c:pt>
                <c:pt idx="22">
                  <c:v>-2.5799999999999987</c:v>
                </c:pt>
                <c:pt idx="23">
                  <c:v>-2.6199999999999988</c:v>
                </c:pt>
                <c:pt idx="24">
                  <c:v>-2.5199999999999991</c:v>
                </c:pt>
                <c:pt idx="25">
                  <c:v>-2.4999999999999991</c:v>
                </c:pt>
                <c:pt idx="26">
                  <c:v>-2.5399999999999996</c:v>
                </c:pt>
                <c:pt idx="27">
                  <c:v>-2.2200000000000002</c:v>
                </c:pt>
                <c:pt idx="28">
                  <c:v>-2.14</c:v>
                </c:pt>
                <c:pt idx="29">
                  <c:v>-2.2199999999999998</c:v>
                </c:pt>
                <c:pt idx="30">
                  <c:v>-2.1999999999999997</c:v>
                </c:pt>
                <c:pt idx="31">
                  <c:v>-2.1599999999999993</c:v>
                </c:pt>
                <c:pt idx="32">
                  <c:v>-2.4399999999999986</c:v>
                </c:pt>
                <c:pt idx="33">
                  <c:v>-2.4999999999999991</c:v>
                </c:pt>
                <c:pt idx="34">
                  <c:v>-2.6999999999999993</c:v>
                </c:pt>
                <c:pt idx="35">
                  <c:v>-2.6799999999999997</c:v>
                </c:pt>
                <c:pt idx="36">
                  <c:v>-2.8</c:v>
                </c:pt>
                <c:pt idx="37">
                  <c:v>-2.68</c:v>
                </c:pt>
                <c:pt idx="38">
                  <c:v>-2.48</c:v>
                </c:pt>
                <c:pt idx="39">
                  <c:v>-2.2400000000000002</c:v>
                </c:pt>
                <c:pt idx="40">
                  <c:v>-2.14</c:v>
                </c:pt>
                <c:pt idx="41">
                  <c:v>-1.8399999999999999</c:v>
                </c:pt>
                <c:pt idx="42">
                  <c:v>-1.7600000000000002</c:v>
                </c:pt>
                <c:pt idx="43">
                  <c:v>-1.9599999999999995</c:v>
                </c:pt>
                <c:pt idx="44">
                  <c:v>-1.9</c:v>
                </c:pt>
                <c:pt idx="45">
                  <c:v>-1.9200000000000004</c:v>
                </c:pt>
                <c:pt idx="46">
                  <c:v>-1.9800000000000004</c:v>
                </c:pt>
                <c:pt idx="47">
                  <c:v>-2.1400000000000006</c:v>
                </c:pt>
                <c:pt idx="48">
                  <c:v>-2.1400000000000006</c:v>
                </c:pt>
                <c:pt idx="49">
                  <c:v>-2.06</c:v>
                </c:pt>
                <c:pt idx="50">
                  <c:v>-2.0999999999999996</c:v>
                </c:pt>
                <c:pt idx="51">
                  <c:v>-2.3199999999999994</c:v>
                </c:pt>
                <c:pt idx="52">
                  <c:v>-2.359999999999999</c:v>
                </c:pt>
                <c:pt idx="53">
                  <c:v>-2.7199999999999993</c:v>
                </c:pt>
                <c:pt idx="54">
                  <c:v>-3.1599999999999993</c:v>
                </c:pt>
                <c:pt idx="55">
                  <c:v>-2.94</c:v>
                </c:pt>
                <c:pt idx="56">
                  <c:v>-2.76</c:v>
                </c:pt>
                <c:pt idx="57">
                  <c:v>-2.64</c:v>
                </c:pt>
                <c:pt idx="58">
                  <c:v>-2.1000000000000005</c:v>
                </c:pt>
                <c:pt idx="59">
                  <c:v>-1.86</c:v>
                </c:pt>
                <c:pt idx="60">
                  <c:v>-1.8799999999999997</c:v>
                </c:pt>
                <c:pt idx="61">
                  <c:v>-2.12</c:v>
                </c:pt>
                <c:pt idx="62">
                  <c:v>-1.8399999999999999</c:v>
                </c:pt>
                <c:pt idx="63">
                  <c:v>-1.9599999999999997</c:v>
                </c:pt>
                <c:pt idx="64">
                  <c:v>-1.7</c:v>
                </c:pt>
                <c:pt idx="65">
                  <c:v>-1.5200000000000002</c:v>
                </c:pt>
                <c:pt idx="66">
                  <c:v>-1.5200000000000002</c:v>
                </c:pt>
                <c:pt idx="67">
                  <c:v>-1.7600000000000002</c:v>
                </c:pt>
                <c:pt idx="68">
                  <c:v>-1.9000000000000004</c:v>
                </c:pt>
                <c:pt idx="69">
                  <c:v>-1.9800000000000004</c:v>
                </c:pt>
                <c:pt idx="70">
                  <c:v>-2.16</c:v>
                </c:pt>
                <c:pt idx="71">
                  <c:v>-1.7400000000000002</c:v>
                </c:pt>
                <c:pt idx="72">
                  <c:v>-1.6400000000000001</c:v>
                </c:pt>
                <c:pt idx="73">
                  <c:v>-1.06</c:v>
                </c:pt>
                <c:pt idx="74">
                  <c:v>-1.22</c:v>
                </c:pt>
                <c:pt idx="75">
                  <c:v>-1.1399999999999999</c:v>
                </c:pt>
                <c:pt idx="76">
                  <c:v>-1.2599999999999993</c:v>
                </c:pt>
                <c:pt idx="77">
                  <c:v>-1.3999999999999992</c:v>
                </c:pt>
                <c:pt idx="78">
                  <c:v>-1.9199999999999993</c:v>
                </c:pt>
                <c:pt idx="79">
                  <c:v>-2.0999999999999988</c:v>
                </c:pt>
                <c:pt idx="80">
                  <c:v>-2.3799999999999994</c:v>
                </c:pt>
                <c:pt idx="81">
                  <c:v>-2.2599999999999993</c:v>
                </c:pt>
                <c:pt idx="82">
                  <c:v>-2.2399999999999998</c:v>
                </c:pt>
                <c:pt idx="83">
                  <c:v>-1.8199999999999998</c:v>
                </c:pt>
                <c:pt idx="84">
                  <c:v>-1.4200000000000004</c:v>
                </c:pt>
                <c:pt idx="85">
                  <c:v>-1</c:v>
                </c:pt>
                <c:pt idx="86">
                  <c:v>-1.1200000000000003</c:v>
                </c:pt>
                <c:pt idx="87">
                  <c:v>-1.06</c:v>
                </c:pt>
                <c:pt idx="88">
                  <c:v>-1.4200000000000004</c:v>
                </c:pt>
                <c:pt idx="89">
                  <c:v>-1.4200000000000004</c:v>
                </c:pt>
                <c:pt idx="90">
                  <c:v>-1.9400000000000006</c:v>
                </c:pt>
                <c:pt idx="91">
                  <c:v>-2.2200000000000002</c:v>
                </c:pt>
                <c:pt idx="92">
                  <c:v>-2.08</c:v>
                </c:pt>
                <c:pt idx="93">
                  <c:v>-1.8800000000000001</c:v>
                </c:pt>
                <c:pt idx="94">
                  <c:v>-2.2000000000000002</c:v>
                </c:pt>
                <c:pt idx="95">
                  <c:v>-1.9599999999999997</c:v>
                </c:pt>
                <c:pt idx="96">
                  <c:v>-1.8199999999999998</c:v>
                </c:pt>
                <c:pt idx="97">
                  <c:v>-1.86</c:v>
                </c:pt>
                <c:pt idx="98">
                  <c:v>-1.8599999999999999</c:v>
                </c:pt>
                <c:pt idx="99">
                  <c:v>-1.5999999999999996</c:v>
                </c:pt>
                <c:pt idx="100">
                  <c:v>-1.8599999999999994</c:v>
                </c:pt>
                <c:pt idx="101">
                  <c:v>-1.5599999999999994</c:v>
                </c:pt>
                <c:pt idx="102">
                  <c:v>-1.7799999999999994</c:v>
                </c:pt>
                <c:pt idx="103">
                  <c:v>-2.1599999999999997</c:v>
                </c:pt>
                <c:pt idx="104">
                  <c:v>-2.0599999999999996</c:v>
                </c:pt>
                <c:pt idx="105">
                  <c:v>-2.12</c:v>
                </c:pt>
                <c:pt idx="106">
                  <c:v>-2.4799999999999995</c:v>
                </c:pt>
                <c:pt idx="107">
                  <c:v>-2.6599999999999997</c:v>
                </c:pt>
                <c:pt idx="108">
                  <c:v>-2.4599999999999995</c:v>
                </c:pt>
                <c:pt idx="109">
                  <c:v>-2.8199999999999994</c:v>
                </c:pt>
                <c:pt idx="110">
                  <c:v>-2.62</c:v>
                </c:pt>
                <c:pt idx="111">
                  <c:v>-2.7600000000000002</c:v>
                </c:pt>
                <c:pt idx="112">
                  <c:v>-2.36</c:v>
                </c:pt>
                <c:pt idx="113">
                  <c:v>-2.2399999999999998</c:v>
                </c:pt>
                <c:pt idx="114">
                  <c:v>-2.0999999999999996</c:v>
                </c:pt>
                <c:pt idx="115">
                  <c:v>-2.0799999999999996</c:v>
                </c:pt>
                <c:pt idx="116">
                  <c:v>-1.8800000000000001</c:v>
                </c:pt>
                <c:pt idx="117">
                  <c:v>-2.0200000000000005</c:v>
                </c:pt>
                <c:pt idx="118">
                  <c:v>-2.1400000000000006</c:v>
                </c:pt>
                <c:pt idx="119">
                  <c:v>-2.0200000000000009</c:v>
                </c:pt>
                <c:pt idx="120">
                  <c:v>-2.1000000000000005</c:v>
                </c:pt>
                <c:pt idx="121">
                  <c:v>-2.080000000000001</c:v>
                </c:pt>
                <c:pt idx="122">
                  <c:v>-2.4200000000000008</c:v>
                </c:pt>
                <c:pt idx="123">
                  <c:v>-2.6200000000000006</c:v>
                </c:pt>
                <c:pt idx="124">
                  <c:v>-2.74</c:v>
                </c:pt>
                <c:pt idx="125">
                  <c:v>-2.62</c:v>
                </c:pt>
                <c:pt idx="126">
                  <c:v>-2.36</c:v>
                </c:pt>
                <c:pt idx="127">
                  <c:v>-1.7999999999999996</c:v>
                </c:pt>
                <c:pt idx="128">
                  <c:v>-1.52</c:v>
                </c:pt>
                <c:pt idx="129">
                  <c:v>-1.6400000000000001</c:v>
                </c:pt>
                <c:pt idx="130">
                  <c:v>-2.12</c:v>
                </c:pt>
                <c:pt idx="131">
                  <c:v>-2.38</c:v>
                </c:pt>
                <c:pt idx="132">
                  <c:v>-2.7800000000000002</c:v>
                </c:pt>
                <c:pt idx="133">
                  <c:v>-2.8</c:v>
                </c:pt>
                <c:pt idx="134">
                  <c:v>-2.58</c:v>
                </c:pt>
                <c:pt idx="135">
                  <c:v>-2.6599999999999997</c:v>
                </c:pt>
                <c:pt idx="136">
                  <c:v>-2.4800000000000004</c:v>
                </c:pt>
                <c:pt idx="137">
                  <c:v>-2.3000000000000003</c:v>
                </c:pt>
                <c:pt idx="138">
                  <c:v>-2.1600000000000006</c:v>
                </c:pt>
                <c:pt idx="139">
                  <c:v>-1.9800000000000004</c:v>
                </c:pt>
                <c:pt idx="140">
                  <c:v>-1.4600000000000009</c:v>
                </c:pt>
                <c:pt idx="141">
                  <c:v>-1.6400000000000006</c:v>
                </c:pt>
                <c:pt idx="142">
                  <c:v>-1.2200000000000002</c:v>
                </c:pt>
                <c:pt idx="143">
                  <c:v>-1.4</c:v>
                </c:pt>
                <c:pt idx="144">
                  <c:v>-1.5599999999999994</c:v>
                </c:pt>
                <c:pt idx="145">
                  <c:v>-1.879999999999999</c:v>
                </c:pt>
                <c:pt idx="146">
                  <c:v>-1.9199999999999988</c:v>
                </c:pt>
                <c:pt idx="147">
                  <c:v>-2.339999999999999</c:v>
                </c:pt>
                <c:pt idx="148">
                  <c:v>-2.1599999999999993</c:v>
                </c:pt>
                <c:pt idx="149">
                  <c:v>-2.2200000000000002</c:v>
                </c:pt>
                <c:pt idx="150">
                  <c:v>-2.0800000000000005</c:v>
                </c:pt>
                <c:pt idx="151">
                  <c:v>-2.0400000000000005</c:v>
                </c:pt>
                <c:pt idx="152">
                  <c:v>-2.0800000000000005</c:v>
                </c:pt>
                <c:pt idx="153">
                  <c:v>-2.12</c:v>
                </c:pt>
                <c:pt idx="154">
                  <c:v>-1.8199999999999996</c:v>
                </c:pt>
                <c:pt idx="155">
                  <c:v>-1.6199999999999997</c:v>
                </c:pt>
                <c:pt idx="156">
                  <c:v>-1.8599999999999994</c:v>
                </c:pt>
                <c:pt idx="157">
                  <c:v>-1.8199999999999996</c:v>
                </c:pt>
                <c:pt idx="158">
                  <c:v>-1.8399999999999992</c:v>
                </c:pt>
                <c:pt idx="159">
                  <c:v>-2.0999999999999992</c:v>
                </c:pt>
                <c:pt idx="160">
                  <c:v>-2.1399999999999997</c:v>
                </c:pt>
                <c:pt idx="161">
                  <c:v>-1.9600000000000002</c:v>
                </c:pt>
                <c:pt idx="162">
                  <c:v>-1.5</c:v>
                </c:pt>
                <c:pt idx="163">
                  <c:v>-1.4600000000000009</c:v>
                </c:pt>
                <c:pt idx="164">
                  <c:v>-1.7200000000000011</c:v>
                </c:pt>
                <c:pt idx="165">
                  <c:v>-1.5200000000000002</c:v>
                </c:pt>
                <c:pt idx="166">
                  <c:v>-1.4799999999999998</c:v>
                </c:pt>
                <c:pt idx="167">
                  <c:v>-2.0599999999999996</c:v>
                </c:pt>
                <c:pt idx="168">
                  <c:v>-1.9199999999999988</c:v>
                </c:pt>
                <c:pt idx="169">
                  <c:v>-1.3399999999999985</c:v>
                </c:pt>
                <c:pt idx="170">
                  <c:v>-1.2199999999999982</c:v>
                </c:pt>
                <c:pt idx="171">
                  <c:v>-1.1999999999999986</c:v>
                </c:pt>
                <c:pt idx="172">
                  <c:v>-0.71999999999999886</c:v>
                </c:pt>
                <c:pt idx="173">
                  <c:v>-0.77999999999999903</c:v>
                </c:pt>
                <c:pt idx="174">
                  <c:v>-1.1399999999999992</c:v>
                </c:pt>
                <c:pt idx="175">
                  <c:v>-1.2799999999999998</c:v>
                </c:pt>
                <c:pt idx="176">
                  <c:v>-1.0199999999999996</c:v>
                </c:pt>
                <c:pt idx="177">
                  <c:v>-1.3</c:v>
                </c:pt>
                <c:pt idx="178">
                  <c:v>-1.0799999999999996</c:v>
                </c:pt>
                <c:pt idx="179">
                  <c:v>-1</c:v>
                </c:pt>
                <c:pt idx="180">
                  <c:v>-0.46000000000000013</c:v>
                </c:pt>
                <c:pt idx="181">
                  <c:v>-0.68000000000000038</c:v>
                </c:pt>
                <c:pt idx="182">
                  <c:v>-0.27999999999999969</c:v>
                </c:pt>
                <c:pt idx="183">
                  <c:v>-0.13999999999999915</c:v>
                </c:pt>
                <c:pt idx="184">
                  <c:v>-2.0999999999999992</c:v>
                </c:pt>
                <c:pt idx="185">
                  <c:v>-2.819999999999999</c:v>
                </c:pt>
                <c:pt idx="186">
                  <c:v>-2.6199999999999988</c:v>
                </c:pt>
                <c:pt idx="187">
                  <c:v>-2.6199999999999992</c:v>
                </c:pt>
                <c:pt idx="188">
                  <c:v>-2.9400000000000004</c:v>
                </c:pt>
                <c:pt idx="189">
                  <c:v>-0.90000000000000036</c:v>
                </c:pt>
                <c:pt idx="190">
                  <c:v>-0.76000000000000045</c:v>
                </c:pt>
                <c:pt idx="191">
                  <c:v>-0.74000000000000021</c:v>
                </c:pt>
                <c:pt idx="192">
                  <c:v>-1.1000000000000003</c:v>
                </c:pt>
                <c:pt idx="193">
                  <c:v>-1.3800000000000003</c:v>
                </c:pt>
                <c:pt idx="194">
                  <c:v>-1.2200000000000002</c:v>
                </c:pt>
                <c:pt idx="195">
                  <c:v>-1.2200000000000002</c:v>
                </c:pt>
                <c:pt idx="196">
                  <c:v>-1.1600000000000001</c:v>
                </c:pt>
                <c:pt idx="197">
                  <c:v>-1.1400000000000001</c:v>
                </c:pt>
                <c:pt idx="198">
                  <c:v>-0.80000000000000038</c:v>
                </c:pt>
                <c:pt idx="199">
                  <c:v>-0.72</c:v>
                </c:pt>
                <c:pt idx="200">
                  <c:v>-0.4599999999999998</c:v>
                </c:pt>
                <c:pt idx="201">
                  <c:v>-0.5</c:v>
                </c:pt>
                <c:pt idx="202">
                  <c:v>-0.33999999999999986</c:v>
                </c:pt>
                <c:pt idx="203">
                  <c:v>-0.63999999999999913</c:v>
                </c:pt>
                <c:pt idx="204">
                  <c:v>-1.0399999999999991</c:v>
                </c:pt>
                <c:pt idx="205">
                  <c:v>-1.179999999999999</c:v>
                </c:pt>
                <c:pt idx="206">
                  <c:v>-0.81999999999999917</c:v>
                </c:pt>
                <c:pt idx="207">
                  <c:v>-0.7199999999999992</c:v>
                </c:pt>
                <c:pt idx="208">
                  <c:v>-0.47999999999999937</c:v>
                </c:pt>
                <c:pt idx="209">
                  <c:v>-0.21999999999999958</c:v>
                </c:pt>
                <c:pt idx="210">
                  <c:v>-7.999999999999971E-2</c:v>
                </c:pt>
                <c:pt idx="211">
                  <c:v>-0.67999999999999938</c:v>
                </c:pt>
                <c:pt idx="212">
                  <c:v>-0.95999999999999941</c:v>
                </c:pt>
                <c:pt idx="213">
                  <c:v>-1.2799999999999994</c:v>
                </c:pt>
                <c:pt idx="214">
                  <c:v>-1.4999999999999993</c:v>
                </c:pt>
                <c:pt idx="215">
                  <c:v>-1.6599999999999995</c:v>
                </c:pt>
                <c:pt idx="216">
                  <c:v>-1.48</c:v>
                </c:pt>
                <c:pt idx="217">
                  <c:v>-1.1600000000000001</c:v>
                </c:pt>
                <c:pt idx="218">
                  <c:v>-1.0400000000000005</c:v>
                </c:pt>
                <c:pt idx="219">
                  <c:v>-0.72000000000000031</c:v>
                </c:pt>
                <c:pt idx="220">
                  <c:v>-0.34000000000000058</c:v>
                </c:pt>
                <c:pt idx="221">
                  <c:v>-0.31999999999999956</c:v>
                </c:pt>
                <c:pt idx="222">
                  <c:v>-9.9999999999999284E-2</c:v>
                </c:pt>
                <c:pt idx="223">
                  <c:v>0.2000000000000007</c:v>
                </c:pt>
                <c:pt idx="224">
                  <c:v>0.24000000000000057</c:v>
                </c:pt>
                <c:pt idx="225">
                  <c:v>0.14000000000000057</c:v>
                </c:pt>
                <c:pt idx="226">
                  <c:v>0.1</c:v>
                </c:pt>
                <c:pt idx="227">
                  <c:v>-0.56000000000000016</c:v>
                </c:pt>
                <c:pt idx="228">
                  <c:v>-0.71999999999999953</c:v>
                </c:pt>
                <c:pt idx="229">
                  <c:v>-0.7</c:v>
                </c:pt>
                <c:pt idx="230">
                  <c:v>-0.9199999999999996</c:v>
                </c:pt>
                <c:pt idx="231">
                  <c:v>-1.0199999999999996</c:v>
                </c:pt>
                <c:pt idx="232">
                  <c:v>-0.53999999999999981</c:v>
                </c:pt>
                <c:pt idx="233">
                  <c:v>-0.32000000000000028</c:v>
                </c:pt>
                <c:pt idx="234">
                  <c:v>-0.43999999999999984</c:v>
                </c:pt>
                <c:pt idx="235">
                  <c:v>-0.61999999999999955</c:v>
                </c:pt>
                <c:pt idx="236">
                  <c:v>-0.66000000000000014</c:v>
                </c:pt>
                <c:pt idx="237">
                  <c:v>-1.0399999999999998</c:v>
                </c:pt>
                <c:pt idx="238">
                  <c:v>-1.0599999999999994</c:v>
                </c:pt>
                <c:pt idx="239">
                  <c:v>-1.1000000000000001</c:v>
                </c:pt>
                <c:pt idx="240">
                  <c:v>-0.7600000000000009</c:v>
                </c:pt>
                <c:pt idx="241">
                  <c:v>-0.56000000000000016</c:v>
                </c:pt>
                <c:pt idx="242">
                  <c:v>-0.37999999999999973</c:v>
                </c:pt>
                <c:pt idx="243">
                  <c:v>-0.26000000000000012</c:v>
                </c:pt>
                <c:pt idx="244">
                  <c:v>-0.1</c:v>
                </c:pt>
                <c:pt idx="245">
                  <c:v>-0.37999999999999973</c:v>
                </c:pt>
                <c:pt idx="246">
                  <c:v>-0.53999999999999981</c:v>
                </c:pt>
                <c:pt idx="247">
                  <c:v>-0.52000000000000024</c:v>
                </c:pt>
                <c:pt idx="248">
                  <c:v>-0.96000000000000019</c:v>
                </c:pt>
                <c:pt idx="249">
                  <c:v>-1.06</c:v>
                </c:pt>
                <c:pt idx="250">
                  <c:v>-0.9</c:v>
                </c:pt>
                <c:pt idx="251">
                  <c:v>-0.81999999999999962</c:v>
                </c:pt>
                <c:pt idx="252">
                  <c:v>-0.67999999999999972</c:v>
                </c:pt>
                <c:pt idx="253">
                  <c:v>-0.67999999999999972</c:v>
                </c:pt>
                <c:pt idx="254">
                  <c:v>-0.77999999999999969</c:v>
                </c:pt>
                <c:pt idx="255">
                  <c:v>-0.95999999999999941</c:v>
                </c:pt>
                <c:pt idx="256">
                  <c:v>-0.83999999999999986</c:v>
                </c:pt>
                <c:pt idx="257">
                  <c:v>-0.9199999999999996</c:v>
                </c:pt>
                <c:pt idx="258">
                  <c:v>-0.77999999999999969</c:v>
                </c:pt>
                <c:pt idx="259">
                  <c:v>-0.79999999999999927</c:v>
                </c:pt>
                <c:pt idx="260">
                  <c:v>-0.76000000000000012</c:v>
                </c:pt>
                <c:pt idx="261">
                  <c:v>-0.83999999999999986</c:v>
                </c:pt>
                <c:pt idx="262">
                  <c:v>-1.0199999999999996</c:v>
                </c:pt>
                <c:pt idx="263">
                  <c:v>-0.81999999999999962</c:v>
                </c:pt>
                <c:pt idx="264">
                  <c:v>-0.52000000000000024</c:v>
                </c:pt>
                <c:pt idx="265">
                  <c:v>-0.46000000000000013</c:v>
                </c:pt>
                <c:pt idx="266">
                  <c:v>-0.5800000000000004</c:v>
                </c:pt>
                <c:pt idx="267">
                  <c:v>-0.60000000000000142</c:v>
                </c:pt>
                <c:pt idx="268">
                  <c:v>-0.98000000000000187</c:v>
                </c:pt>
                <c:pt idx="269">
                  <c:v>-1.2200000000000017</c:v>
                </c:pt>
                <c:pt idx="270">
                  <c:v>-1.4000000000000015</c:v>
                </c:pt>
                <c:pt idx="271">
                  <c:v>-1.2800000000000011</c:v>
                </c:pt>
                <c:pt idx="272">
                  <c:v>-1.3400000000000005</c:v>
                </c:pt>
                <c:pt idx="273">
                  <c:v>-0.88000000000000045</c:v>
                </c:pt>
                <c:pt idx="274">
                  <c:v>-0.8600000000000001</c:v>
                </c:pt>
                <c:pt idx="275">
                  <c:v>-0.62000000000000033</c:v>
                </c:pt>
                <c:pt idx="276">
                  <c:v>-0.78000000000000114</c:v>
                </c:pt>
                <c:pt idx="277">
                  <c:v>-0.86000000000000154</c:v>
                </c:pt>
                <c:pt idx="278">
                  <c:v>-1.0000000000000013</c:v>
                </c:pt>
                <c:pt idx="279">
                  <c:v>-1.0400000000000014</c:v>
                </c:pt>
                <c:pt idx="280">
                  <c:v>-1.0400000000000005</c:v>
                </c:pt>
                <c:pt idx="281">
                  <c:v>-1.2</c:v>
                </c:pt>
                <c:pt idx="282">
                  <c:v>-0.61999999999999955</c:v>
                </c:pt>
                <c:pt idx="283">
                  <c:v>-0.4799999999999997</c:v>
                </c:pt>
                <c:pt idx="284">
                  <c:v>-0.33999999999999986</c:v>
                </c:pt>
                <c:pt idx="285">
                  <c:v>-0.36000000000000087</c:v>
                </c:pt>
                <c:pt idx="286">
                  <c:v>0.35999999999999871</c:v>
                </c:pt>
                <c:pt idx="287">
                  <c:v>0.55999999999999872</c:v>
                </c:pt>
                <c:pt idx="288">
                  <c:v>9.9999999999999284E-2</c:v>
                </c:pt>
                <c:pt idx="289">
                  <c:v>-8.0000000000000432E-2</c:v>
                </c:pt>
                <c:pt idx="290">
                  <c:v>0.13999999999999985</c:v>
                </c:pt>
                <c:pt idx="291">
                  <c:v>6.0000000000000143E-2</c:v>
                </c:pt>
                <c:pt idx="292">
                  <c:v>-0.4799999999999997</c:v>
                </c:pt>
                <c:pt idx="293">
                  <c:v>0</c:v>
                </c:pt>
                <c:pt idx="294">
                  <c:v>-7.999999999999971E-2</c:v>
                </c:pt>
                <c:pt idx="295">
                  <c:v>-0.27999999999999969</c:v>
                </c:pt>
                <c:pt idx="296">
                  <c:v>-0.15999999999999942</c:v>
                </c:pt>
                <c:pt idx="297">
                  <c:v>-1.9999999999999574E-2</c:v>
                </c:pt>
                <c:pt idx="298">
                  <c:v>-0.33999999999999986</c:v>
                </c:pt>
                <c:pt idx="299">
                  <c:v>-0.28000000000000114</c:v>
                </c:pt>
                <c:pt idx="300">
                  <c:v>-0.22000000000000169</c:v>
                </c:pt>
                <c:pt idx="301">
                  <c:v>-0.46000000000000157</c:v>
                </c:pt>
                <c:pt idx="302">
                  <c:v>-0.80000000000000215</c:v>
                </c:pt>
                <c:pt idx="303">
                  <c:v>-0.80000000000000215</c:v>
                </c:pt>
                <c:pt idx="304">
                  <c:v>-0.7000000000000014</c:v>
                </c:pt>
                <c:pt idx="305">
                  <c:v>-0.54000000000000059</c:v>
                </c:pt>
                <c:pt idx="306">
                  <c:v>-0.52000000000000024</c:v>
                </c:pt>
                <c:pt idx="307">
                  <c:v>-0.37999999999999973</c:v>
                </c:pt>
                <c:pt idx="308">
                  <c:v>-0.34000000000000058</c:v>
                </c:pt>
                <c:pt idx="309">
                  <c:v>-0.14000000000000057</c:v>
                </c:pt>
                <c:pt idx="310">
                  <c:v>-0.54000000000000059</c:v>
                </c:pt>
                <c:pt idx="311">
                  <c:v>-0.32000000000000028</c:v>
                </c:pt>
                <c:pt idx="312">
                  <c:v>0.17999999999999972</c:v>
                </c:pt>
                <c:pt idx="313">
                  <c:v>0.24000000000000057</c:v>
                </c:pt>
                <c:pt idx="314">
                  <c:v>0.14000000000000057</c:v>
                </c:pt>
                <c:pt idx="315">
                  <c:v>0.57999999999999974</c:v>
                </c:pt>
                <c:pt idx="316">
                  <c:v>1.9999999999998862E-2</c:v>
                </c:pt>
                <c:pt idx="317">
                  <c:v>-0.36000000000000226</c:v>
                </c:pt>
                <c:pt idx="318">
                  <c:v>-0.48000000000000254</c:v>
                </c:pt>
                <c:pt idx="319">
                  <c:v>-0.70000000000000284</c:v>
                </c:pt>
                <c:pt idx="320">
                  <c:v>-0.78000000000000114</c:v>
                </c:pt>
                <c:pt idx="321">
                  <c:v>-0.66000000000000081</c:v>
                </c:pt>
                <c:pt idx="322">
                  <c:v>-1.0400000000000005</c:v>
                </c:pt>
                <c:pt idx="323">
                  <c:v>-0.9</c:v>
                </c:pt>
                <c:pt idx="324">
                  <c:v>-0.95999999999999941</c:v>
                </c:pt>
                <c:pt idx="325">
                  <c:v>-1.0800000000000012</c:v>
                </c:pt>
                <c:pt idx="326">
                  <c:v>-1.0800000000000012</c:v>
                </c:pt>
                <c:pt idx="327">
                  <c:v>-0.56000000000000083</c:v>
                </c:pt>
                <c:pt idx="328">
                  <c:v>-0.42000000000000026</c:v>
                </c:pt>
                <c:pt idx="329">
                  <c:v>-0.6</c:v>
                </c:pt>
                <c:pt idx="330">
                  <c:v>-0.77999999999999969</c:v>
                </c:pt>
                <c:pt idx="331">
                  <c:v>-0.87999999999999967</c:v>
                </c:pt>
                <c:pt idx="332">
                  <c:v>-0.91999999999999882</c:v>
                </c:pt>
                <c:pt idx="333">
                  <c:v>-0.85999999999999943</c:v>
                </c:pt>
                <c:pt idx="334">
                  <c:v>-0.9</c:v>
                </c:pt>
                <c:pt idx="335">
                  <c:v>-0.75999999999999945</c:v>
                </c:pt>
                <c:pt idx="336">
                  <c:v>-0.35999999999999943</c:v>
                </c:pt>
                <c:pt idx="337">
                  <c:v>-0.3</c:v>
                </c:pt>
                <c:pt idx="338">
                  <c:v>-0.55999999999999939</c:v>
                </c:pt>
                <c:pt idx="339">
                  <c:v>-0.35999999999999943</c:v>
                </c:pt>
                <c:pt idx="340">
                  <c:v>-0.33999999999999914</c:v>
                </c:pt>
                <c:pt idx="341">
                  <c:v>-0.55999999999999939</c:v>
                </c:pt>
                <c:pt idx="342">
                  <c:v>-0.51999999999999891</c:v>
                </c:pt>
                <c:pt idx="343">
                  <c:v>-0.52000000000000024</c:v>
                </c:pt>
                <c:pt idx="344">
                  <c:v>-0.16000000000000086</c:v>
                </c:pt>
                <c:pt idx="345">
                  <c:v>-1.4210854715202005E-15</c:v>
                </c:pt>
                <c:pt idx="346">
                  <c:v>-0.16000000000000086</c:v>
                </c:pt>
                <c:pt idx="347">
                  <c:v>-0.48000000000000115</c:v>
                </c:pt>
                <c:pt idx="348">
                  <c:v>-0.52000000000000024</c:v>
                </c:pt>
                <c:pt idx="349">
                  <c:v>-0.87999999999999967</c:v>
                </c:pt>
                <c:pt idx="350">
                  <c:v>-1.319999999999999</c:v>
                </c:pt>
                <c:pt idx="351">
                  <c:v>-1.1000000000000001</c:v>
                </c:pt>
                <c:pt idx="352">
                  <c:v>-0.86000000000000087</c:v>
                </c:pt>
                <c:pt idx="353">
                  <c:v>-0.74000000000000055</c:v>
                </c:pt>
                <c:pt idx="354">
                  <c:v>-0.84000000000000052</c:v>
                </c:pt>
                <c:pt idx="355">
                  <c:v>-0.62000000000000166</c:v>
                </c:pt>
                <c:pt idx="356">
                  <c:v>-0.66000000000000081</c:v>
                </c:pt>
                <c:pt idx="357">
                  <c:v>-0.85999999999999943</c:v>
                </c:pt>
                <c:pt idx="358">
                  <c:v>-0.85999999999999943</c:v>
                </c:pt>
                <c:pt idx="359">
                  <c:v>-0.5</c:v>
                </c:pt>
                <c:pt idx="360">
                  <c:v>-0.53999999999999915</c:v>
                </c:pt>
                <c:pt idx="361">
                  <c:v>-0.44000000000000056</c:v>
                </c:pt>
                <c:pt idx="362">
                  <c:v>-0.18000000000000113</c:v>
                </c:pt>
                <c:pt idx="363">
                  <c:v>-0.1200000000000017</c:v>
                </c:pt>
                <c:pt idx="364">
                  <c:v>-0.4600000000000023</c:v>
                </c:pt>
                <c:pt idx="365">
                  <c:v>-0.40000000000000285</c:v>
                </c:pt>
                <c:pt idx="366">
                  <c:v>-0.48000000000000115</c:v>
                </c:pt>
                <c:pt idx="367">
                  <c:v>-0.98000000000000109</c:v>
                </c:pt>
                <c:pt idx="368">
                  <c:v>-1.4</c:v>
                </c:pt>
                <c:pt idx="369">
                  <c:v>-1.4199999999999988</c:v>
                </c:pt>
                <c:pt idx="370">
                  <c:v>-1.319999999999999</c:v>
                </c:pt>
                <c:pt idx="371">
                  <c:v>-1.5</c:v>
                </c:pt>
                <c:pt idx="372">
                  <c:v>-1.2800000000000011</c:v>
                </c:pt>
                <c:pt idx="373">
                  <c:v>-1.1000000000000028</c:v>
                </c:pt>
                <c:pt idx="374">
                  <c:v>-0.72000000000000175</c:v>
                </c:pt>
                <c:pt idx="375">
                  <c:v>-0.24000000000000199</c:v>
                </c:pt>
                <c:pt idx="376">
                  <c:v>0.95999999999999797</c:v>
                </c:pt>
                <c:pt idx="377">
                  <c:v>1.7399999999999991</c:v>
                </c:pt>
                <c:pt idx="378">
                  <c:v>2.2599999999999993</c:v>
                </c:pt>
                <c:pt idx="379">
                  <c:v>1.3999999999999986</c:v>
                </c:pt>
                <c:pt idx="380">
                  <c:v>-1.0000000000000013</c:v>
                </c:pt>
                <c:pt idx="381">
                  <c:v>-2.4800000000000004</c:v>
                </c:pt>
                <c:pt idx="382">
                  <c:v>-3.1400000000000006</c:v>
                </c:pt>
                <c:pt idx="383">
                  <c:v>-3.1799999999999997</c:v>
                </c:pt>
                <c:pt idx="384">
                  <c:v>-2.2799999999999998</c:v>
                </c:pt>
                <c:pt idx="385">
                  <c:v>-0.57999999999999829</c:v>
                </c:pt>
                <c:pt idx="386">
                  <c:v>-0.21999999999999958</c:v>
                </c:pt>
                <c:pt idx="387">
                  <c:v>-0.31999999999999884</c:v>
                </c:pt>
                <c:pt idx="388">
                  <c:v>-0.72000000000000031</c:v>
                </c:pt>
                <c:pt idx="389">
                  <c:v>-1.0200000000000002</c:v>
                </c:pt>
                <c:pt idx="390">
                  <c:v>-0.92000000000000171</c:v>
                </c:pt>
                <c:pt idx="391">
                  <c:v>-1.0800000000000012</c:v>
                </c:pt>
                <c:pt idx="392">
                  <c:v>-1.3000000000000029</c:v>
                </c:pt>
                <c:pt idx="393">
                  <c:v>-1.6400000000000019</c:v>
                </c:pt>
                <c:pt idx="394">
                  <c:v>-1.6200000000000017</c:v>
                </c:pt>
                <c:pt idx="395">
                  <c:v>-1.7000000000000015</c:v>
                </c:pt>
                <c:pt idx="396">
                  <c:v>-1.6400000000000006</c:v>
                </c:pt>
                <c:pt idx="397">
                  <c:v>-1.7399999999999998</c:v>
                </c:pt>
                <c:pt idx="398">
                  <c:v>-1.0999999999999992</c:v>
                </c:pt>
                <c:pt idx="399">
                  <c:v>-1</c:v>
                </c:pt>
                <c:pt idx="400">
                  <c:v>-1.06</c:v>
                </c:pt>
                <c:pt idx="401">
                  <c:v>-1.1000000000000014</c:v>
                </c:pt>
                <c:pt idx="402">
                  <c:v>-0.80000000000000071</c:v>
                </c:pt>
                <c:pt idx="403">
                  <c:v>-1.1400000000000012</c:v>
                </c:pt>
                <c:pt idx="404">
                  <c:v>-0.94000000000000128</c:v>
                </c:pt>
                <c:pt idx="405">
                  <c:v>-0.84000000000000052</c:v>
                </c:pt>
                <c:pt idx="406">
                  <c:v>-0.30000000000000071</c:v>
                </c:pt>
                <c:pt idx="407">
                  <c:v>-0.68000000000000116</c:v>
                </c:pt>
                <c:pt idx="408">
                  <c:v>-0.54000000000000059</c:v>
                </c:pt>
                <c:pt idx="409">
                  <c:v>-0.54000000000000126</c:v>
                </c:pt>
                <c:pt idx="410">
                  <c:v>-0.64000000000000123</c:v>
                </c:pt>
                <c:pt idx="411">
                  <c:v>-1.3400000000000005</c:v>
                </c:pt>
                <c:pt idx="412">
                  <c:v>-1.1400000000000006</c:v>
                </c:pt>
                <c:pt idx="413">
                  <c:v>-0.98000000000000043</c:v>
                </c:pt>
                <c:pt idx="414">
                  <c:v>-1.3599999999999988</c:v>
                </c:pt>
                <c:pt idx="415">
                  <c:v>-1.0199999999999996</c:v>
                </c:pt>
                <c:pt idx="416">
                  <c:v>-0.4799999999999997</c:v>
                </c:pt>
                <c:pt idx="417">
                  <c:v>-0.31999999999999884</c:v>
                </c:pt>
                <c:pt idx="418">
                  <c:v>-0.29999999999999927</c:v>
                </c:pt>
                <c:pt idx="419">
                  <c:v>-6.0000000000000143E-2</c:v>
                </c:pt>
                <c:pt idx="420">
                  <c:v>-0.13999999999999985</c:v>
                </c:pt>
                <c:pt idx="421">
                  <c:v>-0.31999999999999956</c:v>
                </c:pt>
                <c:pt idx="422">
                  <c:v>4.000000000000057E-2</c:v>
                </c:pt>
                <c:pt idx="423">
                  <c:v>4.0000000000001278E-2</c:v>
                </c:pt>
                <c:pt idx="424">
                  <c:v>-5.9999999999998721E-2</c:v>
                </c:pt>
                <c:pt idx="425">
                  <c:v>4.0000000000001278E-2</c:v>
                </c:pt>
                <c:pt idx="426">
                  <c:v>-0.4199999999999996</c:v>
                </c:pt>
                <c:pt idx="427">
                  <c:v>-0.88000000000000045</c:v>
                </c:pt>
                <c:pt idx="428">
                  <c:v>-1.3000000000000014</c:v>
                </c:pt>
                <c:pt idx="429">
                  <c:v>-1.1200000000000017</c:v>
                </c:pt>
                <c:pt idx="430">
                  <c:v>-1.5200000000000018</c:v>
                </c:pt>
                <c:pt idx="431">
                  <c:v>-0.7600000000000009</c:v>
                </c:pt>
                <c:pt idx="432">
                  <c:v>-0.68000000000000116</c:v>
                </c:pt>
                <c:pt idx="433">
                  <c:v>-0.40000000000000141</c:v>
                </c:pt>
                <c:pt idx="434">
                  <c:v>-0.42000000000000171</c:v>
                </c:pt>
                <c:pt idx="435">
                  <c:v>-0.18000000000000113</c:v>
                </c:pt>
                <c:pt idx="436">
                  <c:v>-0.28000000000000114</c:v>
                </c:pt>
                <c:pt idx="437">
                  <c:v>9.9999999999998576E-2</c:v>
                </c:pt>
                <c:pt idx="438">
                  <c:v>0.2999999999999986</c:v>
                </c:pt>
                <c:pt idx="439">
                  <c:v>0.3</c:v>
                </c:pt>
                <c:pt idx="440">
                  <c:v>0.67999999999999972</c:v>
                </c:pt>
                <c:pt idx="441">
                  <c:v>0.71999999999999886</c:v>
                </c:pt>
                <c:pt idx="442">
                  <c:v>0.77999999999999969</c:v>
                </c:pt>
                <c:pt idx="443">
                  <c:v>1.1000000000000001</c:v>
                </c:pt>
                <c:pt idx="444">
                  <c:v>1.4999999999999987</c:v>
                </c:pt>
                <c:pt idx="445">
                  <c:v>1.4199999999999988</c:v>
                </c:pt>
                <c:pt idx="446">
                  <c:v>1.3</c:v>
                </c:pt>
                <c:pt idx="447">
                  <c:v>1.2600000000000009</c:v>
                </c:pt>
                <c:pt idx="448">
                  <c:v>1.040000000000002</c:v>
                </c:pt>
                <c:pt idx="449">
                  <c:v>1.240000000000002</c:v>
                </c:pt>
                <c:pt idx="450">
                  <c:v>1.3800000000000012</c:v>
                </c:pt>
                <c:pt idx="451">
                  <c:v>1.7799999999999998</c:v>
                </c:pt>
                <c:pt idx="452">
                  <c:v>2.1799999999999984</c:v>
                </c:pt>
                <c:pt idx="453">
                  <c:v>2.099999999999997</c:v>
                </c:pt>
                <c:pt idx="454">
                  <c:v>1.8799999999999983</c:v>
                </c:pt>
                <c:pt idx="455">
                  <c:v>1.6199999999999988</c:v>
                </c:pt>
                <c:pt idx="456">
                  <c:v>0.9</c:v>
                </c:pt>
                <c:pt idx="457">
                  <c:v>0.5</c:v>
                </c:pt>
                <c:pt idx="458">
                  <c:v>0.42000000000000026</c:v>
                </c:pt>
                <c:pt idx="459">
                  <c:v>0.14000000000000057</c:v>
                </c:pt>
                <c:pt idx="460">
                  <c:v>0.28000000000000114</c:v>
                </c:pt>
                <c:pt idx="461">
                  <c:v>0.16000000000000228</c:v>
                </c:pt>
                <c:pt idx="462">
                  <c:v>0.10000000000000284</c:v>
                </c:pt>
                <c:pt idx="463">
                  <c:v>2.0000000000003126E-2</c:v>
                </c:pt>
                <c:pt idx="464">
                  <c:v>-0.57999999999999829</c:v>
                </c:pt>
                <c:pt idx="465">
                  <c:v>-1.2999999999999985</c:v>
                </c:pt>
                <c:pt idx="466">
                  <c:v>-1.2799999999999998</c:v>
                </c:pt>
                <c:pt idx="467">
                  <c:v>-1.6799999999999997</c:v>
                </c:pt>
                <c:pt idx="468">
                  <c:v>-1.9799999999999998</c:v>
                </c:pt>
                <c:pt idx="469">
                  <c:v>-1.6599999999999995</c:v>
                </c:pt>
                <c:pt idx="470">
                  <c:v>-1.7599999999999993</c:v>
                </c:pt>
                <c:pt idx="471">
                  <c:v>-1.5399999999999991</c:v>
                </c:pt>
                <c:pt idx="472">
                  <c:v>-1.7799999999999998</c:v>
                </c:pt>
                <c:pt idx="473">
                  <c:v>-1.8799999999999997</c:v>
                </c:pt>
                <c:pt idx="474">
                  <c:v>-1.9599999999999995</c:v>
                </c:pt>
                <c:pt idx="475">
                  <c:v>-2.1</c:v>
                </c:pt>
                <c:pt idx="476">
                  <c:v>-2.7000000000000015</c:v>
                </c:pt>
                <c:pt idx="477">
                  <c:v>-2.4400000000000004</c:v>
                </c:pt>
                <c:pt idx="478">
                  <c:v>-2.7600000000000007</c:v>
                </c:pt>
                <c:pt idx="479">
                  <c:v>-2.660000000000001</c:v>
                </c:pt>
                <c:pt idx="480">
                  <c:v>-2.160000000000001</c:v>
                </c:pt>
                <c:pt idx="481">
                  <c:v>-1.7</c:v>
                </c:pt>
                <c:pt idx="482">
                  <c:v>-1.9200000000000004</c:v>
                </c:pt>
                <c:pt idx="483">
                  <c:v>-1.4400000000000006</c:v>
                </c:pt>
                <c:pt idx="484">
                  <c:v>-1.7799999999999998</c:v>
                </c:pt>
                <c:pt idx="485">
                  <c:v>-2.0399999999999991</c:v>
                </c:pt>
                <c:pt idx="486">
                  <c:v>-1.819999999999999</c:v>
                </c:pt>
                <c:pt idx="487">
                  <c:v>-1.8799999999999997</c:v>
                </c:pt>
                <c:pt idx="488">
                  <c:v>-2.1799999999999997</c:v>
                </c:pt>
                <c:pt idx="489">
                  <c:v>-1.7200000000000002</c:v>
                </c:pt>
                <c:pt idx="490">
                  <c:v>-1.3400000000000005</c:v>
                </c:pt>
                <c:pt idx="491">
                  <c:v>-1.5400000000000005</c:v>
                </c:pt>
                <c:pt idx="492">
                  <c:v>-1.3</c:v>
                </c:pt>
                <c:pt idx="493">
                  <c:v>-1.1799999999999997</c:v>
                </c:pt>
                <c:pt idx="494">
                  <c:v>-1.4400000000000006</c:v>
                </c:pt>
                <c:pt idx="495">
                  <c:v>-2.120000000000001</c:v>
                </c:pt>
                <c:pt idx="496">
                  <c:v>-2.2400000000000011</c:v>
                </c:pt>
                <c:pt idx="497">
                  <c:v>-1.8600000000000017</c:v>
                </c:pt>
                <c:pt idx="498">
                  <c:v>-1.8000000000000014</c:v>
                </c:pt>
                <c:pt idx="499">
                  <c:v>-1.820000000000001</c:v>
                </c:pt>
                <c:pt idx="500">
                  <c:v>-1.3400000000000005</c:v>
                </c:pt>
                <c:pt idx="501">
                  <c:v>-1.4</c:v>
                </c:pt>
                <c:pt idx="502">
                  <c:v>-1.6599999999999995</c:v>
                </c:pt>
                <c:pt idx="503">
                  <c:v>-1.6</c:v>
                </c:pt>
                <c:pt idx="504">
                  <c:v>-1.1799999999999997</c:v>
                </c:pt>
                <c:pt idx="505">
                  <c:v>-1.3</c:v>
                </c:pt>
                <c:pt idx="506">
                  <c:v>-1.2800000000000005</c:v>
                </c:pt>
                <c:pt idx="507">
                  <c:v>-1.2400000000000013</c:v>
                </c:pt>
                <c:pt idx="508">
                  <c:v>-1.6000000000000014</c:v>
                </c:pt>
                <c:pt idx="509">
                  <c:v>-1.7600000000000016</c:v>
                </c:pt>
                <c:pt idx="510">
                  <c:v>-1.1400000000000012</c:v>
                </c:pt>
                <c:pt idx="511">
                  <c:v>-0.76000000000000156</c:v>
                </c:pt>
                <c:pt idx="512">
                  <c:v>-0.88000000000000111</c:v>
                </c:pt>
                <c:pt idx="513">
                  <c:v>-0.50000000000000067</c:v>
                </c:pt>
                <c:pt idx="514">
                  <c:v>-0.28000000000000042</c:v>
                </c:pt>
                <c:pt idx="515">
                  <c:v>-0.88000000000000045</c:v>
                </c:pt>
                <c:pt idx="516">
                  <c:v>-1.1600000000000001</c:v>
                </c:pt>
                <c:pt idx="517">
                  <c:v>-1.1800000000000004</c:v>
                </c:pt>
                <c:pt idx="518">
                  <c:v>-1.1000000000000008</c:v>
                </c:pt>
                <c:pt idx="519">
                  <c:v>-1.3800000000000012</c:v>
                </c:pt>
                <c:pt idx="520">
                  <c:v>-0.72000000000000097</c:v>
                </c:pt>
                <c:pt idx="521">
                  <c:v>-0.30000000000000071</c:v>
                </c:pt>
                <c:pt idx="522">
                  <c:v>-6.0000000000000143E-2</c:v>
                </c:pt>
                <c:pt idx="523">
                  <c:v>-0.13999999999999985</c:v>
                </c:pt>
                <c:pt idx="524">
                  <c:v>0.18000000000000044</c:v>
                </c:pt>
                <c:pt idx="525">
                  <c:v>-0.6</c:v>
                </c:pt>
                <c:pt idx="526">
                  <c:v>-0.82000000000000028</c:v>
                </c:pt>
                <c:pt idx="527">
                  <c:v>-1.2</c:v>
                </c:pt>
                <c:pt idx="528">
                  <c:v>-0.98000000000000043</c:v>
                </c:pt>
                <c:pt idx="529">
                  <c:v>-1.4400000000000006</c:v>
                </c:pt>
                <c:pt idx="530">
                  <c:v>-1.2600000000000002</c:v>
                </c:pt>
                <c:pt idx="531">
                  <c:v>-1.1199999999999997</c:v>
                </c:pt>
                <c:pt idx="532">
                  <c:v>-0.97999999999999976</c:v>
                </c:pt>
                <c:pt idx="533">
                  <c:v>-1.3199999999999996</c:v>
                </c:pt>
                <c:pt idx="534">
                  <c:v>-1.4399999999999991</c:v>
                </c:pt>
                <c:pt idx="535">
                  <c:v>-1.3999999999999992</c:v>
                </c:pt>
                <c:pt idx="536">
                  <c:v>-1.4799999999999998</c:v>
                </c:pt>
                <c:pt idx="537">
                  <c:v>-1.5799999999999996</c:v>
                </c:pt>
                <c:pt idx="538">
                  <c:v>-1.6199999999999988</c:v>
                </c:pt>
                <c:pt idx="539">
                  <c:v>-1.5199999999999989</c:v>
                </c:pt>
                <c:pt idx="540">
                  <c:v>-1.2199999999999989</c:v>
                </c:pt>
                <c:pt idx="541">
                  <c:v>-1.1399999999999992</c:v>
                </c:pt>
                <c:pt idx="542">
                  <c:v>-0.83999999999999986</c:v>
                </c:pt>
                <c:pt idx="543">
                  <c:v>-0.56000000000000016</c:v>
                </c:pt>
                <c:pt idx="544">
                  <c:v>-0.54000000000000059</c:v>
                </c:pt>
                <c:pt idx="545">
                  <c:v>-0.62000000000000033</c:v>
                </c:pt>
                <c:pt idx="546">
                  <c:v>-0.66000000000000014</c:v>
                </c:pt>
                <c:pt idx="547">
                  <c:v>-0.8600000000000001</c:v>
                </c:pt>
                <c:pt idx="548">
                  <c:v>-0.96000000000000019</c:v>
                </c:pt>
                <c:pt idx="549">
                  <c:v>-0.96000000000000019</c:v>
                </c:pt>
                <c:pt idx="550">
                  <c:v>-0.74000000000000055</c:v>
                </c:pt>
                <c:pt idx="551">
                  <c:v>-0.8</c:v>
                </c:pt>
                <c:pt idx="552">
                  <c:v>-0.77999999999999969</c:v>
                </c:pt>
                <c:pt idx="553">
                  <c:v>-1.06</c:v>
                </c:pt>
                <c:pt idx="554">
                  <c:v>-1</c:v>
                </c:pt>
                <c:pt idx="555">
                  <c:v>-0.92000000000000026</c:v>
                </c:pt>
                <c:pt idx="556">
                  <c:v>-0.7600000000000009</c:v>
                </c:pt>
                <c:pt idx="557">
                  <c:v>-0.5800000000000004</c:v>
                </c:pt>
                <c:pt idx="558">
                  <c:v>-0.2</c:v>
                </c:pt>
                <c:pt idx="559">
                  <c:v>-0.13999999999999985</c:v>
                </c:pt>
                <c:pt idx="560">
                  <c:v>-0.23999999999999985</c:v>
                </c:pt>
                <c:pt idx="561">
                  <c:v>-0.49999999999999967</c:v>
                </c:pt>
                <c:pt idx="562">
                  <c:v>-0.38000000000000006</c:v>
                </c:pt>
                <c:pt idx="563">
                  <c:v>-0.44000000000000022</c:v>
                </c:pt>
                <c:pt idx="564">
                  <c:v>-0.32000000000000062</c:v>
                </c:pt>
                <c:pt idx="565">
                  <c:v>-0.74000000000000021</c:v>
                </c:pt>
                <c:pt idx="566">
                  <c:v>-0.68000000000000038</c:v>
                </c:pt>
                <c:pt idx="567">
                  <c:v>-0.8600000000000001</c:v>
                </c:pt>
                <c:pt idx="568">
                  <c:v>-0.82000000000000028</c:v>
                </c:pt>
                <c:pt idx="569">
                  <c:v>-1.1200000000000003</c:v>
                </c:pt>
                <c:pt idx="570">
                  <c:v>-0.83999999999999986</c:v>
                </c:pt>
                <c:pt idx="571">
                  <c:v>-0.81999999999999962</c:v>
                </c:pt>
                <c:pt idx="572">
                  <c:v>-0.36000000000000015</c:v>
                </c:pt>
                <c:pt idx="573">
                  <c:v>0.26000000000000012</c:v>
                </c:pt>
                <c:pt idx="574">
                  <c:v>0.83999999999999986</c:v>
                </c:pt>
                <c:pt idx="575">
                  <c:v>0.29999999999999927</c:v>
                </c:pt>
                <c:pt idx="576">
                  <c:v>-0.86000000000000121</c:v>
                </c:pt>
                <c:pt idx="577">
                  <c:v>-1.7200000000000011</c:v>
                </c:pt>
                <c:pt idx="578">
                  <c:v>-2.3000000000000012</c:v>
                </c:pt>
                <c:pt idx="579">
                  <c:v>-2.4600000000000004</c:v>
                </c:pt>
                <c:pt idx="580">
                  <c:v>-2.1200000000000006</c:v>
                </c:pt>
                <c:pt idx="581">
                  <c:v>-0.94000000000000017</c:v>
                </c:pt>
                <c:pt idx="582">
                  <c:v>-0.6399999999999999</c:v>
                </c:pt>
                <c:pt idx="583">
                  <c:v>-0.6399999999999999</c:v>
                </c:pt>
                <c:pt idx="584">
                  <c:v>-0.80000000000000038</c:v>
                </c:pt>
                <c:pt idx="585">
                  <c:v>-0.9</c:v>
                </c:pt>
                <c:pt idx="586">
                  <c:v>-1</c:v>
                </c:pt>
                <c:pt idx="587">
                  <c:v>-1.1600000000000001</c:v>
                </c:pt>
                <c:pt idx="588">
                  <c:v>-1.36</c:v>
                </c:pt>
                <c:pt idx="589">
                  <c:v>-1.1599999999999997</c:v>
                </c:pt>
                <c:pt idx="590">
                  <c:v>-0.85999999999999976</c:v>
                </c:pt>
                <c:pt idx="591">
                  <c:v>-0.73999999999999988</c:v>
                </c:pt>
                <c:pt idx="592">
                  <c:v>-0.56000000000000016</c:v>
                </c:pt>
                <c:pt idx="593">
                  <c:v>-0.54000000000000026</c:v>
                </c:pt>
                <c:pt idx="594">
                  <c:v>-0.64000000000000024</c:v>
                </c:pt>
                <c:pt idx="595">
                  <c:v>-0.74000000000000055</c:v>
                </c:pt>
                <c:pt idx="596">
                  <c:v>-0.62000000000000066</c:v>
                </c:pt>
                <c:pt idx="597">
                  <c:v>-0.72</c:v>
                </c:pt>
                <c:pt idx="598">
                  <c:v>-0.38000000000000006</c:v>
                </c:pt>
                <c:pt idx="599">
                  <c:v>-0.39999999999999963</c:v>
                </c:pt>
                <c:pt idx="600">
                  <c:v>-0.45999999999999908</c:v>
                </c:pt>
                <c:pt idx="601">
                  <c:v>-0.41999999999999887</c:v>
                </c:pt>
                <c:pt idx="602">
                  <c:v>-0.25999999999999945</c:v>
                </c:pt>
                <c:pt idx="603">
                  <c:v>-0.51999999999999891</c:v>
                </c:pt>
                <c:pt idx="604">
                  <c:v>-0.45999999999999941</c:v>
                </c:pt>
                <c:pt idx="605">
                  <c:v>-0.4</c:v>
                </c:pt>
                <c:pt idx="606">
                  <c:v>-0.5</c:v>
                </c:pt>
                <c:pt idx="607">
                  <c:v>-0.4</c:v>
                </c:pt>
                <c:pt idx="608">
                  <c:v>-0.48000000000000043</c:v>
                </c:pt>
                <c:pt idx="609">
                  <c:v>-0.50000000000000067</c:v>
                </c:pt>
                <c:pt idx="610">
                  <c:v>-0.18000000000000044</c:v>
                </c:pt>
                <c:pt idx="611">
                  <c:v>-0.22000000000000028</c:v>
                </c:pt>
                <c:pt idx="612">
                  <c:v>6.0000000000000143E-2</c:v>
                </c:pt>
                <c:pt idx="613">
                  <c:v>0.48000000000000043</c:v>
                </c:pt>
                <c:pt idx="614">
                  <c:v>0.30000000000000071</c:v>
                </c:pt>
                <c:pt idx="615">
                  <c:v>-9.9999999999999284E-2</c:v>
                </c:pt>
                <c:pt idx="616">
                  <c:v>-0.59999999999999931</c:v>
                </c:pt>
                <c:pt idx="617">
                  <c:v>-1.079999999999999</c:v>
                </c:pt>
                <c:pt idx="618">
                  <c:v>-1.4599999999999995</c:v>
                </c:pt>
                <c:pt idx="619">
                  <c:v>-1.579999999999999</c:v>
                </c:pt>
                <c:pt idx="620">
                  <c:v>-1.5999999999999992</c:v>
                </c:pt>
                <c:pt idx="621">
                  <c:v>-1.5399999999999991</c:v>
                </c:pt>
                <c:pt idx="622">
                  <c:v>-1.6199999999999997</c:v>
                </c:pt>
                <c:pt idx="623">
                  <c:v>-1.4599999999999995</c:v>
                </c:pt>
                <c:pt idx="624">
                  <c:v>-1.2799999999999998</c:v>
                </c:pt>
                <c:pt idx="625">
                  <c:v>-1.3199999999999996</c:v>
                </c:pt>
                <c:pt idx="626">
                  <c:v>-0.9</c:v>
                </c:pt>
                <c:pt idx="627">
                  <c:v>-0.53999999999999981</c:v>
                </c:pt>
                <c:pt idx="628">
                  <c:v>-0.56000000000000016</c:v>
                </c:pt>
                <c:pt idx="629">
                  <c:v>-1.0399999999999998</c:v>
                </c:pt>
                <c:pt idx="630">
                  <c:v>-1.1200000000000003</c:v>
                </c:pt>
                <c:pt idx="631">
                  <c:v>-1.0800000000000005</c:v>
                </c:pt>
                <c:pt idx="632">
                  <c:v>-1.2600000000000009</c:v>
                </c:pt>
                <c:pt idx="633">
                  <c:v>-1.2400000000000007</c:v>
                </c:pt>
                <c:pt idx="634">
                  <c:v>-0.70000000000000073</c:v>
                </c:pt>
                <c:pt idx="635">
                  <c:v>-0.56000000000000016</c:v>
                </c:pt>
                <c:pt idx="636">
                  <c:v>-0.23999999999999985</c:v>
                </c:pt>
                <c:pt idx="637">
                  <c:v>-0.15999999999999942</c:v>
                </c:pt>
                <c:pt idx="638">
                  <c:v>-0.25999999999999945</c:v>
                </c:pt>
                <c:pt idx="639">
                  <c:v>-0.35999999999999943</c:v>
                </c:pt>
                <c:pt idx="640">
                  <c:v>-0.23999999999999916</c:v>
                </c:pt>
                <c:pt idx="641">
                  <c:v>-0.51999999999999957</c:v>
                </c:pt>
                <c:pt idx="642">
                  <c:v>-0.77999999999999969</c:v>
                </c:pt>
                <c:pt idx="643">
                  <c:v>-0.97999999999999976</c:v>
                </c:pt>
                <c:pt idx="644">
                  <c:v>-1.0599999999999994</c:v>
                </c:pt>
                <c:pt idx="645">
                  <c:v>-1.5399999999999996</c:v>
                </c:pt>
                <c:pt idx="646">
                  <c:v>-1.5799999999999994</c:v>
                </c:pt>
                <c:pt idx="647">
                  <c:v>-1.5199999999999991</c:v>
                </c:pt>
                <c:pt idx="648">
                  <c:v>-1.5399999999999991</c:v>
                </c:pt>
                <c:pt idx="649">
                  <c:v>-1.8799999999999994</c:v>
                </c:pt>
                <c:pt idx="650">
                  <c:v>-1.9399999999999991</c:v>
                </c:pt>
                <c:pt idx="651">
                  <c:v>-1.8199999999999992</c:v>
                </c:pt>
                <c:pt idx="652">
                  <c:v>-1.4599999999999997</c:v>
                </c:pt>
                <c:pt idx="653">
                  <c:v>-1.1199999999999999</c:v>
                </c:pt>
                <c:pt idx="654">
                  <c:v>-0.48000000000000009</c:v>
                </c:pt>
                <c:pt idx="655">
                  <c:v>-0.1600000000000005</c:v>
                </c:pt>
                <c:pt idx="656">
                  <c:v>-0.66000000000000014</c:v>
                </c:pt>
                <c:pt idx="657">
                  <c:v>-0.87999999999999967</c:v>
                </c:pt>
                <c:pt idx="658">
                  <c:v>-1.2999999999999996</c:v>
                </c:pt>
                <c:pt idx="659">
                  <c:v>-1.6799999999999997</c:v>
                </c:pt>
                <c:pt idx="660">
                  <c:v>-1.2799999999999998</c:v>
                </c:pt>
                <c:pt idx="661">
                  <c:v>-0.91999999999999993</c:v>
                </c:pt>
                <c:pt idx="662">
                  <c:v>-0.76000000000000012</c:v>
                </c:pt>
                <c:pt idx="663">
                  <c:v>-0.44000000000000022</c:v>
                </c:pt>
                <c:pt idx="664">
                  <c:v>-0.60000000000000031</c:v>
                </c:pt>
                <c:pt idx="665">
                  <c:v>-0.90000000000000036</c:v>
                </c:pt>
                <c:pt idx="666">
                  <c:v>-0.78</c:v>
                </c:pt>
                <c:pt idx="667">
                  <c:v>-1.08</c:v>
                </c:pt>
                <c:pt idx="668">
                  <c:v>-0.9</c:v>
                </c:pt>
                <c:pt idx="669">
                  <c:v>-0.57999999999999974</c:v>
                </c:pt>
                <c:pt idx="670">
                  <c:v>-0.51999999999999957</c:v>
                </c:pt>
                <c:pt idx="671">
                  <c:v>-0.81999999999999962</c:v>
                </c:pt>
                <c:pt idx="672">
                  <c:v>-0.31999999999999956</c:v>
                </c:pt>
                <c:pt idx="673">
                  <c:v>-0.33999999999999986</c:v>
                </c:pt>
                <c:pt idx="674">
                  <c:v>-0.66000000000000014</c:v>
                </c:pt>
                <c:pt idx="675">
                  <c:v>-0.76000000000000012</c:v>
                </c:pt>
                <c:pt idx="676">
                  <c:v>-0.98000000000000009</c:v>
                </c:pt>
                <c:pt idx="677">
                  <c:v>-1.7599999999999998</c:v>
                </c:pt>
                <c:pt idx="678">
                  <c:v>-1.7399999999999995</c:v>
                </c:pt>
                <c:pt idx="679">
                  <c:v>-1.5399999999999996</c:v>
                </c:pt>
                <c:pt idx="680">
                  <c:v>-1.8799999999999997</c:v>
                </c:pt>
                <c:pt idx="681">
                  <c:v>-1.86</c:v>
                </c:pt>
                <c:pt idx="682">
                  <c:v>-1.6800000000000002</c:v>
                </c:pt>
                <c:pt idx="683">
                  <c:v>-1.9200000000000004</c:v>
                </c:pt>
                <c:pt idx="684">
                  <c:v>-1.7600000000000002</c:v>
                </c:pt>
                <c:pt idx="685">
                  <c:v>-1.4200000000000004</c:v>
                </c:pt>
                <c:pt idx="686">
                  <c:v>-1.2000000000000004</c:v>
                </c:pt>
                <c:pt idx="687">
                  <c:v>-0.74000000000000055</c:v>
                </c:pt>
                <c:pt idx="688">
                  <c:v>-0.46000000000000013</c:v>
                </c:pt>
                <c:pt idx="689">
                  <c:v>-0.56000000000000016</c:v>
                </c:pt>
                <c:pt idx="690">
                  <c:v>-7.999999999999971E-2</c:v>
                </c:pt>
                <c:pt idx="691">
                  <c:v>0.18000000000000044</c:v>
                </c:pt>
                <c:pt idx="692">
                  <c:v>-0.17999999999999972</c:v>
                </c:pt>
                <c:pt idx="693">
                  <c:v>-0.29999999999999966</c:v>
                </c:pt>
                <c:pt idx="694">
                  <c:v>-0.4599999999999998</c:v>
                </c:pt>
                <c:pt idx="695">
                  <c:v>-0.65999999999999981</c:v>
                </c:pt>
                <c:pt idx="696">
                  <c:v>-0.95999999999999974</c:v>
                </c:pt>
                <c:pt idx="697">
                  <c:v>-0.81999999999999962</c:v>
                </c:pt>
                <c:pt idx="698">
                  <c:v>-0.9</c:v>
                </c:pt>
                <c:pt idx="699">
                  <c:v>-0.73999999999999988</c:v>
                </c:pt>
                <c:pt idx="700">
                  <c:v>-1.1199999999999999</c:v>
                </c:pt>
                <c:pt idx="701">
                  <c:v>-1.08</c:v>
                </c:pt>
                <c:pt idx="702">
                  <c:v>-1</c:v>
                </c:pt>
                <c:pt idx="703">
                  <c:v>-0.88000000000000012</c:v>
                </c:pt>
                <c:pt idx="704">
                  <c:v>-0.58000000000000007</c:v>
                </c:pt>
                <c:pt idx="705">
                  <c:v>-0.24000000000000021</c:v>
                </c:pt>
                <c:pt idx="706">
                  <c:v>-0.3</c:v>
                </c:pt>
                <c:pt idx="707">
                  <c:v>-0.38000000000000045</c:v>
                </c:pt>
                <c:pt idx="708">
                  <c:v>-0.62000000000000066</c:v>
                </c:pt>
                <c:pt idx="709">
                  <c:v>-0.62000000000000066</c:v>
                </c:pt>
                <c:pt idx="710">
                  <c:v>-0.66000000000000048</c:v>
                </c:pt>
                <c:pt idx="711">
                  <c:v>-0.32000000000000062</c:v>
                </c:pt>
                <c:pt idx="712">
                  <c:v>-0.36000000000000015</c:v>
                </c:pt>
                <c:pt idx="713">
                  <c:v>-0.41999999999999993</c:v>
                </c:pt>
                <c:pt idx="714">
                  <c:v>-0.67999999999999972</c:v>
                </c:pt>
                <c:pt idx="715">
                  <c:v>-0.93999999999999984</c:v>
                </c:pt>
                <c:pt idx="716">
                  <c:v>-1.2599999999999993</c:v>
                </c:pt>
                <c:pt idx="717">
                  <c:v>-1.1000000000000001</c:v>
                </c:pt>
                <c:pt idx="718">
                  <c:v>-0.51999999999999991</c:v>
                </c:pt>
                <c:pt idx="719">
                  <c:v>-0.54000000000000059</c:v>
                </c:pt>
                <c:pt idx="720">
                  <c:v>-0.52000000000000102</c:v>
                </c:pt>
                <c:pt idx="721">
                  <c:v>-0.54000000000000126</c:v>
                </c:pt>
                <c:pt idx="722">
                  <c:v>-0.74000000000000132</c:v>
                </c:pt>
                <c:pt idx="723">
                  <c:v>-1.2600000000000009</c:v>
                </c:pt>
                <c:pt idx="724">
                  <c:v>-1.1399999999999999</c:v>
                </c:pt>
                <c:pt idx="725">
                  <c:v>-0.99999999999999933</c:v>
                </c:pt>
                <c:pt idx="726">
                  <c:v>-0.75999999999999945</c:v>
                </c:pt>
                <c:pt idx="727">
                  <c:v>-0.35999999999999871</c:v>
                </c:pt>
                <c:pt idx="728">
                  <c:v>-0.23999999999999916</c:v>
                </c:pt>
                <c:pt idx="729">
                  <c:v>2.0000000000000285E-2</c:v>
                </c:pt>
                <c:pt idx="730">
                  <c:v>-0.1</c:v>
                </c:pt>
                <c:pt idx="731">
                  <c:v>-0.35999999999999943</c:v>
                </c:pt>
                <c:pt idx="732">
                  <c:v>-0.73999999999999988</c:v>
                </c:pt>
                <c:pt idx="733">
                  <c:v>-0.89999999999999925</c:v>
                </c:pt>
                <c:pt idx="734">
                  <c:v>-1.3799999999999997</c:v>
                </c:pt>
                <c:pt idx="735">
                  <c:v>-1.5399999999999991</c:v>
                </c:pt>
                <c:pt idx="736">
                  <c:v>-1.4599999999999995</c:v>
                </c:pt>
                <c:pt idx="737">
                  <c:v>-1.4999999999999993</c:v>
                </c:pt>
                <c:pt idx="738">
                  <c:v>-1.3399999999999999</c:v>
                </c:pt>
                <c:pt idx="739">
                  <c:v>-1.3399999999999999</c:v>
                </c:pt>
                <c:pt idx="740">
                  <c:v>-1.0200000000000002</c:v>
                </c:pt>
                <c:pt idx="741">
                  <c:v>-1.06</c:v>
                </c:pt>
                <c:pt idx="742">
                  <c:v>-1.2000000000000006</c:v>
                </c:pt>
                <c:pt idx="743">
                  <c:v>-1.3000000000000007</c:v>
                </c:pt>
                <c:pt idx="744">
                  <c:v>-1.7399999999999998</c:v>
                </c:pt>
                <c:pt idx="745">
                  <c:v>-1.8199999999999996</c:v>
                </c:pt>
                <c:pt idx="746">
                  <c:v>-1.5399999999999998</c:v>
                </c:pt>
                <c:pt idx="747">
                  <c:v>-1.3</c:v>
                </c:pt>
                <c:pt idx="748">
                  <c:v>-1.06</c:v>
                </c:pt>
                <c:pt idx="749">
                  <c:v>-0.66000000000000081</c:v>
                </c:pt>
                <c:pt idx="750">
                  <c:v>-0.58000000000000118</c:v>
                </c:pt>
                <c:pt idx="751">
                  <c:v>-0.84000000000000052</c:v>
                </c:pt>
                <c:pt idx="752">
                  <c:v>-0.94000000000000061</c:v>
                </c:pt>
                <c:pt idx="753">
                  <c:v>-1.2000000000000006</c:v>
                </c:pt>
                <c:pt idx="754">
                  <c:v>-1.56</c:v>
                </c:pt>
                <c:pt idx="755">
                  <c:v>-1.56</c:v>
                </c:pt>
                <c:pt idx="756">
                  <c:v>-0.92000000000000026</c:v>
                </c:pt>
                <c:pt idx="757">
                  <c:v>-0.71999999999999953</c:v>
                </c:pt>
                <c:pt idx="758">
                  <c:v>-0.45999999999999874</c:v>
                </c:pt>
                <c:pt idx="759">
                  <c:v>0.14000000000000129</c:v>
                </c:pt>
                <c:pt idx="760">
                  <c:v>0.18000000000000113</c:v>
                </c:pt>
                <c:pt idx="761">
                  <c:v>-0.3999999999999993</c:v>
                </c:pt>
                <c:pt idx="762">
                  <c:v>-0.83999999999999919</c:v>
                </c:pt>
                <c:pt idx="763">
                  <c:v>-0.79999999999999927</c:v>
                </c:pt>
                <c:pt idx="764">
                  <c:v>-0.87999999999999967</c:v>
                </c:pt>
                <c:pt idx="765">
                  <c:v>-1.3399999999999999</c:v>
                </c:pt>
                <c:pt idx="766">
                  <c:v>-0.79999999999999927</c:v>
                </c:pt>
                <c:pt idx="767">
                  <c:v>-0.4199999999999996</c:v>
                </c:pt>
                <c:pt idx="768">
                  <c:v>-0.2</c:v>
                </c:pt>
                <c:pt idx="769">
                  <c:v>7.9999999999999002E-2</c:v>
                </c:pt>
                <c:pt idx="770">
                  <c:v>0.27999999999999903</c:v>
                </c:pt>
                <c:pt idx="771">
                  <c:v>-0.34000000000000197</c:v>
                </c:pt>
                <c:pt idx="772">
                  <c:v>-0.64000000000000201</c:v>
                </c:pt>
                <c:pt idx="773">
                  <c:v>-1.1400000000000019</c:v>
                </c:pt>
                <c:pt idx="774">
                  <c:v>-1.320000000000001</c:v>
                </c:pt>
                <c:pt idx="775">
                  <c:v>-0.66000000000000014</c:v>
                </c:pt>
                <c:pt idx="776">
                  <c:v>-0.25999999999999945</c:v>
                </c:pt>
                <c:pt idx="777">
                  <c:v>0.14000000000000057</c:v>
                </c:pt>
                <c:pt idx="778">
                  <c:v>0.220000000000001</c:v>
                </c:pt>
                <c:pt idx="779">
                  <c:v>0.48000000000000115</c:v>
                </c:pt>
                <c:pt idx="780">
                  <c:v>0.24000000000000057</c:v>
                </c:pt>
                <c:pt idx="781">
                  <c:v>0.2</c:v>
                </c:pt>
                <c:pt idx="782">
                  <c:v>7.999999999999971E-2</c:v>
                </c:pt>
                <c:pt idx="783">
                  <c:v>0.4</c:v>
                </c:pt>
                <c:pt idx="784">
                  <c:v>0.17999999999999972</c:v>
                </c:pt>
                <c:pt idx="785">
                  <c:v>-0.25999999999999945</c:v>
                </c:pt>
                <c:pt idx="786">
                  <c:v>-0.4799999999999997</c:v>
                </c:pt>
                <c:pt idx="787">
                  <c:v>-0.25999999999999945</c:v>
                </c:pt>
                <c:pt idx="788">
                  <c:v>-0.22000000000000028</c:v>
                </c:pt>
                <c:pt idx="789">
                  <c:v>-0.57999999999999974</c:v>
                </c:pt>
                <c:pt idx="790">
                  <c:v>-0.4</c:v>
                </c:pt>
                <c:pt idx="791">
                  <c:v>-0.12000000000000029</c:v>
                </c:pt>
                <c:pt idx="792">
                  <c:v>0</c:v>
                </c:pt>
                <c:pt idx="793">
                  <c:v>-0.4799999999999997</c:v>
                </c:pt>
                <c:pt idx="794">
                  <c:v>-2.0000000000000285E-2</c:v>
                </c:pt>
                <c:pt idx="795">
                  <c:v>0.41999999999999887</c:v>
                </c:pt>
                <c:pt idx="796">
                  <c:v>6.0000000000000851E-2</c:v>
                </c:pt>
                <c:pt idx="797">
                  <c:v>-0.2</c:v>
                </c:pt>
                <c:pt idx="798">
                  <c:v>-0.2</c:v>
                </c:pt>
                <c:pt idx="799">
                  <c:v>-0.24000000000000057</c:v>
                </c:pt>
                <c:pt idx="800">
                  <c:v>-0.22000000000000028</c:v>
                </c:pt>
                <c:pt idx="801">
                  <c:v>7.9999999999998295E-2</c:v>
                </c:pt>
                <c:pt idx="802">
                  <c:v>-0.1200000000000017</c:v>
                </c:pt>
                <c:pt idx="803">
                  <c:v>-0.38000000000000111</c:v>
                </c:pt>
                <c:pt idx="804">
                  <c:v>-0.44000000000000056</c:v>
                </c:pt>
                <c:pt idx="805">
                  <c:v>-0.68000000000000116</c:v>
                </c:pt>
                <c:pt idx="806">
                  <c:v>-0.8</c:v>
                </c:pt>
                <c:pt idx="807">
                  <c:v>-0.53999999999999915</c:v>
                </c:pt>
                <c:pt idx="808">
                  <c:v>-0.23999999999999916</c:v>
                </c:pt>
                <c:pt idx="809">
                  <c:v>-0.27999999999999969</c:v>
                </c:pt>
                <c:pt idx="810">
                  <c:v>-0.27999999999999969</c:v>
                </c:pt>
                <c:pt idx="811">
                  <c:v>-0.46000000000000085</c:v>
                </c:pt>
                <c:pt idx="812">
                  <c:v>-0.72000000000000031</c:v>
                </c:pt>
                <c:pt idx="813">
                  <c:v>-0.88000000000000111</c:v>
                </c:pt>
                <c:pt idx="814">
                  <c:v>-1.2599999999999993</c:v>
                </c:pt>
                <c:pt idx="815">
                  <c:v>-1.4199999999999988</c:v>
                </c:pt>
                <c:pt idx="816">
                  <c:v>-1.5799999999999983</c:v>
                </c:pt>
                <c:pt idx="817">
                  <c:v>-1.4</c:v>
                </c:pt>
                <c:pt idx="818">
                  <c:v>-1.0399999999999991</c:v>
                </c:pt>
                <c:pt idx="819">
                  <c:v>-0.97999999999999976</c:v>
                </c:pt>
                <c:pt idx="820">
                  <c:v>-1.0799999999999996</c:v>
                </c:pt>
                <c:pt idx="821">
                  <c:v>-0.3</c:v>
                </c:pt>
                <c:pt idx="822">
                  <c:v>-0.1</c:v>
                </c:pt>
                <c:pt idx="823">
                  <c:v>-2.0000000000000285E-2</c:v>
                </c:pt>
                <c:pt idx="824">
                  <c:v>0.39999999999999858</c:v>
                </c:pt>
                <c:pt idx="825">
                  <c:v>0.17999999999999972</c:v>
                </c:pt>
                <c:pt idx="826">
                  <c:v>-0.27999999999999969</c:v>
                </c:pt>
                <c:pt idx="827">
                  <c:v>-0.55999999999999805</c:v>
                </c:pt>
                <c:pt idx="828">
                  <c:v>-0.67999999999999827</c:v>
                </c:pt>
                <c:pt idx="829">
                  <c:v>-0.85999999999999654</c:v>
                </c:pt>
                <c:pt idx="830">
                  <c:v>-0.49999999999999856</c:v>
                </c:pt>
                <c:pt idx="831">
                  <c:v>-0.77999999999999969</c:v>
                </c:pt>
                <c:pt idx="832">
                  <c:v>-0.84000000000000052</c:v>
                </c:pt>
                <c:pt idx="833">
                  <c:v>-0.85999999999999943</c:v>
                </c:pt>
                <c:pt idx="834">
                  <c:v>-0.7600000000000009</c:v>
                </c:pt>
                <c:pt idx="835">
                  <c:v>-0.65999999999999948</c:v>
                </c:pt>
                <c:pt idx="836">
                  <c:v>-0.49999999999999856</c:v>
                </c:pt>
                <c:pt idx="837">
                  <c:v>-0.159999999999998</c:v>
                </c:pt>
                <c:pt idx="838">
                  <c:v>-5.9999999999998013E-2</c:v>
                </c:pt>
                <c:pt idx="839">
                  <c:v>-0.25999999999999801</c:v>
                </c:pt>
                <c:pt idx="840">
                  <c:v>-0.55999999999999805</c:v>
                </c:pt>
                <c:pt idx="841">
                  <c:v>-0.2999999999999986</c:v>
                </c:pt>
                <c:pt idx="842">
                  <c:v>-0.45999999999999802</c:v>
                </c:pt>
                <c:pt idx="843">
                  <c:v>-0.71999999999999886</c:v>
                </c:pt>
                <c:pt idx="844">
                  <c:v>-0.55999999999999805</c:v>
                </c:pt>
                <c:pt idx="845">
                  <c:v>-0.31999999999999884</c:v>
                </c:pt>
                <c:pt idx="846">
                  <c:v>-0.55999999999999805</c:v>
                </c:pt>
                <c:pt idx="847">
                  <c:v>-0.75999999999999945</c:v>
                </c:pt>
                <c:pt idx="848">
                  <c:v>-0.27999999999999969</c:v>
                </c:pt>
                <c:pt idx="849">
                  <c:v>-0.45999999999999941</c:v>
                </c:pt>
                <c:pt idx="850">
                  <c:v>-0.7</c:v>
                </c:pt>
                <c:pt idx="851">
                  <c:v>-0.56000000000000083</c:v>
                </c:pt>
                <c:pt idx="852">
                  <c:v>-0.67999999999999972</c:v>
                </c:pt>
                <c:pt idx="853">
                  <c:v>-0.92000000000000026</c:v>
                </c:pt>
                <c:pt idx="854">
                  <c:v>-0.92000000000000026</c:v>
                </c:pt>
                <c:pt idx="855">
                  <c:v>-0.95999999999999941</c:v>
                </c:pt>
                <c:pt idx="856">
                  <c:v>-0.85999999999999943</c:v>
                </c:pt>
                <c:pt idx="857">
                  <c:v>-0.7</c:v>
                </c:pt>
                <c:pt idx="858">
                  <c:v>-1.0799999999999996</c:v>
                </c:pt>
                <c:pt idx="859">
                  <c:v>-0.77999999999999969</c:v>
                </c:pt>
                <c:pt idx="860">
                  <c:v>-0.71999999999999886</c:v>
                </c:pt>
                <c:pt idx="861">
                  <c:v>-0.59999999999999853</c:v>
                </c:pt>
                <c:pt idx="862">
                  <c:v>-0.77999999999999825</c:v>
                </c:pt>
                <c:pt idx="863">
                  <c:v>-0.51999999999999746</c:v>
                </c:pt>
                <c:pt idx="864">
                  <c:v>-1.1399999999999977</c:v>
                </c:pt>
                <c:pt idx="865">
                  <c:v>-0.85999999999999799</c:v>
                </c:pt>
                <c:pt idx="866">
                  <c:v>-1.0399999999999978</c:v>
                </c:pt>
                <c:pt idx="867">
                  <c:v>-1.0399999999999991</c:v>
                </c:pt>
                <c:pt idx="868">
                  <c:v>-1.3599999999999994</c:v>
                </c:pt>
                <c:pt idx="869">
                  <c:v>-0.97999999999999976</c:v>
                </c:pt>
                <c:pt idx="870">
                  <c:v>-0.96000000000000085</c:v>
                </c:pt>
                <c:pt idx="871">
                  <c:v>-1.4</c:v>
                </c:pt>
                <c:pt idx="872">
                  <c:v>-1.7199999999999989</c:v>
                </c:pt>
                <c:pt idx="873">
                  <c:v>-0.91999999999999882</c:v>
                </c:pt>
                <c:pt idx="874">
                  <c:v>-1.0199999999999989</c:v>
                </c:pt>
                <c:pt idx="875">
                  <c:v>-1.1399999999999992</c:v>
                </c:pt>
                <c:pt idx="876">
                  <c:v>-0.84000000000000052</c:v>
                </c:pt>
                <c:pt idx="877">
                  <c:v>-0.12000000000000029</c:v>
                </c:pt>
                <c:pt idx="878">
                  <c:v>-0.74000000000000055</c:v>
                </c:pt>
                <c:pt idx="879">
                  <c:v>-0.4</c:v>
                </c:pt>
                <c:pt idx="880">
                  <c:v>-0.4</c:v>
                </c:pt>
                <c:pt idx="881">
                  <c:v>-0.64000000000000057</c:v>
                </c:pt>
                <c:pt idx="882">
                  <c:v>-0.62000000000000033</c:v>
                </c:pt>
                <c:pt idx="883">
                  <c:v>-0.37999999999999973</c:v>
                </c:pt>
                <c:pt idx="884">
                  <c:v>-0.8</c:v>
                </c:pt>
                <c:pt idx="885">
                  <c:v>-0.7399999999999991</c:v>
                </c:pt>
                <c:pt idx="886">
                  <c:v>-0.67999999999999827</c:v>
                </c:pt>
                <c:pt idx="887">
                  <c:v>-0.57999999999999974</c:v>
                </c:pt>
                <c:pt idx="888">
                  <c:v>-0.95999999999999941</c:v>
                </c:pt>
                <c:pt idx="889">
                  <c:v>-0.52000000000000024</c:v>
                </c:pt>
                <c:pt idx="890">
                  <c:v>-0.42000000000000026</c:v>
                </c:pt>
                <c:pt idx="891">
                  <c:v>-0.5</c:v>
                </c:pt>
                <c:pt idx="892">
                  <c:v>-0.7399999999999991</c:v>
                </c:pt>
                <c:pt idx="893">
                  <c:v>-0.44000000000000056</c:v>
                </c:pt>
                <c:pt idx="894">
                  <c:v>-0.48000000000000115</c:v>
                </c:pt>
                <c:pt idx="895">
                  <c:v>-0.84000000000000052</c:v>
                </c:pt>
                <c:pt idx="896">
                  <c:v>-0.82000000000000173</c:v>
                </c:pt>
                <c:pt idx="897">
                  <c:v>-0.90000000000000147</c:v>
                </c:pt>
                <c:pt idx="898">
                  <c:v>-0.86000000000000087</c:v>
                </c:pt>
                <c:pt idx="899">
                  <c:v>-1</c:v>
                </c:pt>
                <c:pt idx="900">
                  <c:v>-0.82000000000000028</c:v>
                </c:pt>
                <c:pt idx="901">
                  <c:v>-0.65999999999999948</c:v>
                </c:pt>
                <c:pt idx="902">
                  <c:v>-0.77999999999999969</c:v>
                </c:pt>
                <c:pt idx="903">
                  <c:v>-0.94000000000000061</c:v>
                </c:pt>
                <c:pt idx="904">
                  <c:v>-1.0400000000000005</c:v>
                </c:pt>
                <c:pt idx="905">
                  <c:v>-0.98000000000000109</c:v>
                </c:pt>
                <c:pt idx="906">
                  <c:v>-1.0200000000000002</c:v>
                </c:pt>
                <c:pt idx="907">
                  <c:v>-0.88000000000000111</c:v>
                </c:pt>
                <c:pt idx="908">
                  <c:v>-0.77999999999999969</c:v>
                </c:pt>
                <c:pt idx="909">
                  <c:v>-0.92000000000000026</c:v>
                </c:pt>
                <c:pt idx="910">
                  <c:v>-1.2</c:v>
                </c:pt>
                <c:pt idx="911">
                  <c:v>-1.1200000000000003</c:v>
                </c:pt>
                <c:pt idx="912">
                  <c:v>-0.87999999999999967</c:v>
                </c:pt>
                <c:pt idx="913">
                  <c:v>-0.82000000000000028</c:v>
                </c:pt>
                <c:pt idx="914">
                  <c:v>-0.83999999999999919</c:v>
                </c:pt>
                <c:pt idx="915">
                  <c:v>-0.63999999999999913</c:v>
                </c:pt>
                <c:pt idx="916">
                  <c:v>-0.6</c:v>
                </c:pt>
                <c:pt idx="917">
                  <c:v>-1.0800000000000012</c:v>
                </c:pt>
                <c:pt idx="918">
                  <c:v>-1.1600000000000008</c:v>
                </c:pt>
                <c:pt idx="919">
                  <c:v>-0.86000000000000087</c:v>
                </c:pt>
                <c:pt idx="920">
                  <c:v>-1.1400000000000006</c:v>
                </c:pt>
                <c:pt idx="921">
                  <c:v>-0.92000000000000026</c:v>
                </c:pt>
                <c:pt idx="922">
                  <c:v>-0.7399999999999991</c:v>
                </c:pt>
                <c:pt idx="923">
                  <c:v>-0.65999999999999948</c:v>
                </c:pt>
                <c:pt idx="924">
                  <c:v>-0.92000000000000026</c:v>
                </c:pt>
                <c:pt idx="925">
                  <c:v>-0.86000000000000087</c:v>
                </c:pt>
                <c:pt idx="926">
                  <c:v>-0.98000000000000109</c:v>
                </c:pt>
                <c:pt idx="927">
                  <c:v>-1.0400000000000005</c:v>
                </c:pt>
                <c:pt idx="928">
                  <c:v>-1.4400000000000006</c:v>
                </c:pt>
                <c:pt idx="929">
                  <c:v>-1.3600000000000008</c:v>
                </c:pt>
                <c:pt idx="930">
                  <c:v>-1.2000000000000015</c:v>
                </c:pt>
                <c:pt idx="931">
                  <c:v>-1.5</c:v>
                </c:pt>
                <c:pt idx="932">
                  <c:v>-1.3000000000000014</c:v>
                </c:pt>
                <c:pt idx="933">
                  <c:v>-1.1400000000000019</c:v>
                </c:pt>
                <c:pt idx="934">
                  <c:v>-1.1000000000000014</c:v>
                </c:pt>
                <c:pt idx="935">
                  <c:v>-1.2000000000000015</c:v>
                </c:pt>
                <c:pt idx="936">
                  <c:v>-0.76000000000000367</c:v>
                </c:pt>
                <c:pt idx="937">
                  <c:v>-1.1200000000000032</c:v>
                </c:pt>
                <c:pt idx="938">
                  <c:v>-0.74000000000000199</c:v>
                </c:pt>
                <c:pt idx="939">
                  <c:v>-0.30000000000000143</c:v>
                </c:pt>
                <c:pt idx="940">
                  <c:v>-0.54000000000000059</c:v>
                </c:pt>
                <c:pt idx="941">
                  <c:v>-0.77999999999999969</c:v>
                </c:pt>
                <c:pt idx="942">
                  <c:v>-0.65999999999999948</c:v>
                </c:pt>
                <c:pt idx="943">
                  <c:v>-0.93999999999999917</c:v>
                </c:pt>
                <c:pt idx="944">
                  <c:v>-1.5399999999999991</c:v>
                </c:pt>
                <c:pt idx="945">
                  <c:v>-1.0799999999999983</c:v>
                </c:pt>
                <c:pt idx="946">
                  <c:v>-1.2999999999999972</c:v>
                </c:pt>
                <c:pt idx="947">
                  <c:v>-1.4799999999999982</c:v>
                </c:pt>
                <c:pt idx="948">
                  <c:v>-1.5999999999999985</c:v>
                </c:pt>
                <c:pt idx="949">
                  <c:v>-1.0599999999999994</c:v>
                </c:pt>
                <c:pt idx="950">
                  <c:v>-1.2</c:v>
                </c:pt>
                <c:pt idx="951">
                  <c:v>-1.3600000000000008</c:v>
                </c:pt>
                <c:pt idx="952">
                  <c:v>-1.0600000000000009</c:v>
                </c:pt>
                <c:pt idx="953">
                  <c:v>-1.0200000000000018</c:v>
                </c:pt>
                <c:pt idx="954">
                  <c:v>-1.0800000000000012</c:v>
                </c:pt>
                <c:pt idx="955">
                  <c:v>-0.98000000000000254</c:v>
                </c:pt>
                <c:pt idx="956">
                  <c:v>-0.32000000000000312</c:v>
                </c:pt>
                <c:pt idx="957">
                  <c:v>-0.16000000000000228</c:v>
                </c:pt>
                <c:pt idx="958">
                  <c:v>0.11999999999999744</c:v>
                </c:pt>
                <c:pt idx="959">
                  <c:v>0.23999999999999772</c:v>
                </c:pt>
                <c:pt idx="960">
                  <c:v>1.9999999999998862E-2</c:v>
                </c:pt>
                <c:pt idx="961">
                  <c:v>-0.44000000000000056</c:v>
                </c:pt>
                <c:pt idx="962">
                  <c:v>-0.82000000000000028</c:v>
                </c:pt>
                <c:pt idx="963">
                  <c:v>-0.67999999999999972</c:v>
                </c:pt>
                <c:pt idx="964">
                  <c:v>-0.68000000000000116</c:v>
                </c:pt>
                <c:pt idx="965">
                  <c:v>-0.26000000000000084</c:v>
                </c:pt>
                <c:pt idx="966">
                  <c:v>0.13999999999999915</c:v>
                </c:pt>
                <c:pt idx="967">
                  <c:v>-0.16000000000000086</c:v>
                </c:pt>
                <c:pt idx="968">
                  <c:v>-0.7600000000000009</c:v>
                </c:pt>
                <c:pt idx="969">
                  <c:v>-0.72000000000000031</c:v>
                </c:pt>
                <c:pt idx="970">
                  <c:v>-0.8</c:v>
                </c:pt>
                <c:pt idx="971">
                  <c:v>-0.9</c:v>
                </c:pt>
                <c:pt idx="972">
                  <c:v>4.000000000000057E-2</c:v>
                </c:pt>
                <c:pt idx="973">
                  <c:v>0.60000000000000075</c:v>
                </c:pt>
                <c:pt idx="974">
                  <c:v>-9.9999999999998576E-2</c:v>
                </c:pt>
                <c:pt idx="975">
                  <c:v>-0.15999999999999942</c:v>
                </c:pt>
                <c:pt idx="976">
                  <c:v>-0.1</c:v>
                </c:pt>
                <c:pt idx="977">
                  <c:v>-0.72000000000000031</c:v>
                </c:pt>
                <c:pt idx="978">
                  <c:v>-0.72000000000000097</c:v>
                </c:pt>
                <c:pt idx="979">
                  <c:v>-0.66000000000000081</c:v>
                </c:pt>
                <c:pt idx="980">
                  <c:v>-1.0200000000000002</c:v>
                </c:pt>
                <c:pt idx="981">
                  <c:v>-1.4199999999999995</c:v>
                </c:pt>
                <c:pt idx="982">
                  <c:v>-1.2399999999999998</c:v>
                </c:pt>
                <c:pt idx="983">
                  <c:v>-1.2999999999999994</c:v>
                </c:pt>
                <c:pt idx="984">
                  <c:v>-1.1399999999999999</c:v>
                </c:pt>
                <c:pt idx="985">
                  <c:v>-0.93999999999999984</c:v>
                </c:pt>
                <c:pt idx="986">
                  <c:v>-0.81999999999999962</c:v>
                </c:pt>
                <c:pt idx="987">
                  <c:v>-0.65999999999999948</c:v>
                </c:pt>
                <c:pt idx="988">
                  <c:v>-0.73999999999999988</c:v>
                </c:pt>
                <c:pt idx="989">
                  <c:v>-0.83999999999999986</c:v>
                </c:pt>
                <c:pt idx="990">
                  <c:v>-1.0399999999999998</c:v>
                </c:pt>
                <c:pt idx="991">
                  <c:v>-1.0400000000000005</c:v>
                </c:pt>
                <c:pt idx="992">
                  <c:v>-1.6000000000000008</c:v>
                </c:pt>
                <c:pt idx="993">
                  <c:v>-1.7799999999999998</c:v>
                </c:pt>
                <c:pt idx="994">
                  <c:v>-1.44</c:v>
                </c:pt>
                <c:pt idx="995">
                  <c:v>-1.2800000000000005</c:v>
                </c:pt>
                <c:pt idx="996">
                  <c:v>-1.3399999999999999</c:v>
                </c:pt>
                <c:pt idx="997">
                  <c:v>-1.0399999999999998</c:v>
                </c:pt>
                <c:pt idx="998">
                  <c:v>-0.62000000000000033</c:v>
                </c:pt>
                <c:pt idx="999">
                  <c:v>-0.76000000000000012</c:v>
                </c:pt>
                <c:pt idx="1000">
                  <c:v>-0.75999999999999945</c:v>
                </c:pt>
                <c:pt idx="1001">
                  <c:v>-0.67999999999999972</c:v>
                </c:pt>
                <c:pt idx="1002">
                  <c:v>-0.87999999999999967</c:v>
                </c:pt>
                <c:pt idx="1003">
                  <c:v>-1.1799999999999997</c:v>
                </c:pt>
                <c:pt idx="1004">
                  <c:v>-1.2799999999999998</c:v>
                </c:pt>
                <c:pt idx="1005">
                  <c:v>-1.5399999999999998</c:v>
                </c:pt>
                <c:pt idx="1006">
                  <c:v>-1.5399999999999998</c:v>
                </c:pt>
                <c:pt idx="1007">
                  <c:v>-0.97999999999999976</c:v>
                </c:pt>
                <c:pt idx="1008">
                  <c:v>-1.1000000000000001</c:v>
                </c:pt>
                <c:pt idx="1009">
                  <c:v>-1.1799999999999997</c:v>
                </c:pt>
                <c:pt idx="1010">
                  <c:v>-0.81999999999999962</c:v>
                </c:pt>
                <c:pt idx="1011">
                  <c:v>-0.75999999999999945</c:v>
                </c:pt>
                <c:pt idx="1012">
                  <c:v>-0.95999999999999941</c:v>
                </c:pt>
                <c:pt idx="1013">
                  <c:v>-0.9199999999999996</c:v>
                </c:pt>
                <c:pt idx="1014">
                  <c:v>-1.0999999999999992</c:v>
                </c:pt>
                <c:pt idx="1015">
                  <c:v>-1.2199999999999995</c:v>
                </c:pt>
                <c:pt idx="1016">
                  <c:v>-1.3599999999999994</c:v>
                </c:pt>
                <c:pt idx="1017">
                  <c:v>-1.1399999999999999</c:v>
                </c:pt>
                <c:pt idx="1018">
                  <c:v>-0.93999999999999917</c:v>
                </c:pt>
                <c:pt idx="1019">
                  <c:v>-0.65999999999999948</c:v>
                </c:pt>
                <c:pt idx="1020">
                  <c:v>-0.35999999999999943</c:v>
                </c:pt>
                <c:pt idx="1021">
                  <c:v>-0.13999999999999915</c:v>
                </c:pt>
                <c:pt idx="1022">
                  <c:v>-0.2999999999999986</c:v>
                </c:pt>
                <c:pt idx="1023">
                  <c:v>-0.71999999999999886</c:v>
                </c:pt>
                <c:pt idx="1024">
                  <c:v>-0.87999999999999901</c:v>
                </c:pt>
                <c:pt idx="1025">
                  <c:v>-0.99999999999999856</c:v>
                </c:pt>
                <c:pt idx="1026">
                  <c:v>-1.2999999999999994</c:v>
                </c:pt>
                <c:pt idx="1027">
                  <c:v>-1.2799999999999994</c:v>
                </c:pt>
                <c:pt idx="1028">
                  <c:v>-1.3599999999999999</c:v>
                </c:pt>
                <c:pt idx="1029">
                  <c:v>-1.1999999999999997</c:v>
                </c:pt>
                <c:pt idx="1030">
                  <c:v>-1.1600000000000001</c:v>
                </c:pt>
                <c:pt idx="1031">
                  <c:v>-0.54000000000000026</c:v>
                </c:pt>
                <c:pt idx="1032">
                  <c:v>-0.94000000000000061</c:v>
                </c:pt>
                <c:pt idx="1033">
                  <c:v>-0.48000000000000009</c:v>
                </c:pt>
                <c:pt idx="1034">
                  <c:v>-8.0000000000000432E-2</c:v>
                </c:pt>
                <c:pt idx="1035">
                  <c:v>-0.22000000000000064</c:v>
                </c:pt>
                <c:pt idx="1036">
                  <c:v>-0.88000000000000045</c:v>
                </c:pt>
                <c:pt idx="1037">
                  <c:v>-0.9</c:v>
                </c:pt>
                <c:pt idx="1038">
                  <c:v>-1.06</c:v>
                </c:pt>
                <c:pt idx="1039">
                  <c:v>-1.3599999999999999</c:v>
                </c:pt>
                <c:pt idx="1040">
                  <c:v>-1.4199999999999995</c:v>
                </c:pt>
                <c:pt idx="1041">
                  <c:v>-1.2199999999999995</c:v>
                </c:pt>
                <c:pt idx="1042">
                  <c:v>-0.8</c:v>
                </c:pt>
                <c:pt idx="1043">
                  <c:v>-0.82000000000000028</c:v>
                </c:pt>
                <c:pt idx="1044">
                  <c:v>-0.76000000000000012</c:v>
                </c:pt>
                <c:pt idx="1045">
                  <c:v>-0.6</c:v>
                </c:pt>
                <c:pt idx="1046">
                  <c:v>-0.61999999999999988</c:v>
                </c:pt>
                <c:pt idx="1047">
                  <c:v>-0.8</c:v>
                </c:pt>
                <c:pt idx="1048">
                  <c:v>-0.95999999999999974</c:v>
                </c:pt>
                <c:pt idx="1049">
                  <c:v>-0.9</c:v>
                </c:pt>
                <c:pt idx="1050">
                  <c:v>-0.7000000000000004</c:v>
                </c:pt>
                <c:pt idx="1051">
                  <c:v>-0.62000000000000033</c:v>
                </c:pt>
                <c:pt idx="1052">
                  <c:v>-0.6399999999999999</c:v>
                </c:pt>
                <c:pt idx="1053">
                  <c:v>-0.2</c:v>
                </c:pt>
                <c:pt idx="1054">
                  <c:v>-0.51999999999999991</c:v>
                </c:pt>
                <c:pt idx="1055">
                  <c:v>-0.4199999999999996</c:v>
                </c:pt>
                <c:pt idx="1056">
                  <c:v>-0.51999999999999957</c:v>
                </c:pt>
                <c:pt idx="1057">
                  <c:v>-0.23999999999999985</c:v>
                </c:pt>
                <c:pt idx="1058">
                  <c:v>-0.4599999999999998</c:v>
                </c:pt>
                <c:pt idx="1059">
                  <c:v>-0.19999999999999965</c:v>
                </c:pt>
                <c:pt idx="1060">
                  <c:v>-0.51999999999999991</c:v>
                </c:pt>
                <c:pt idx="1061">
                  <c:v>-0.20000000000000034</c:v>
                </c:pt>
                <c:pt idx="1062">
                  <c:v>-0.36000000000000015</c:v>
                </c:pt>
                <c:pt idx="1063">
                  <c:v>-0.34000000000000019</c:v>
                </c:pt>
                <c:pt idx="1064">
                  <c:v>-0.78000000000000047</c:v>
                </c:pt>
                <c:pt idx="1065">
                  <c:v>-0.66000000000000048</c:v>
                </c:pt>
                <c:pt idx="1066">
                  <c:v>-0.8600000000000001</c:v>
                </c:pt>
                <c:pt idx="1067">
                  <c:v>-0.60000000000000031</c:v>
                </c:pt>
                <c:pt idx="1068">
                  <c:v>-0.50000000000000033</c:v>
                </c:pt>
                <c:pt idx="1069">
                  <c:v>7.999999999999971E-2</c:v>
                </c:pt>
                <c:pt idx="1070">
                  <c:v>-6.0000000000000143E-2</c:v>
                </c:pt>
                <c:pt idx="1071">
                  <c:v>-0.40000000000000036</c:v>
                </c:pt>
                <c:pt idx="1072">
                  <c:v>-0.8600000000000001</c:v>
                </c:pt>
                <c:pt idx="1073">
                  <c:v>-0.88000000000000012</c:v>
                </c:pt>
                <c:pt idx="1074">
                  <c:v>-1.28</c:v>
                </c:pt>
                <c:pt idx="1075">
                  <c:v>-1.06</c:v>
                </c:pt>
                <c:pt idx="1076">
                  <c:v>-0.66000000000000014</c:v>
                </c:pt>
                <c:pt idx="1077">
                  <c:v>-0.22000000000000028</c:v>
                </c:pt>
                <c:pt idx="1078">
                  <c:v>-0.21999999999999992</c:v>
                </c:pt>
                <c:pt idx="1079">
                  <c:v>-0.43999999999999984</c:v>
                </c:pt>
                <c:pt idx="1080">
                  <c:v>-0.75999999999999979</c:v>
                </c:pt>
                <c:pt idx="1081">
                  <c:v>-1.1999999999999997</c:v>
                </c:pt>
                <c:pt idx="1082">
                  <c:v>-1.4799999999999998</c:v>
                </c:pt>
                <c:pt idx="1083">
                  <c:v>-1.44</c:v>
                </c:pt>
                <c:pt idx="1084">
                  <c:v>-1.3199999999999998</c:v>
                </c:pt>
                <c:pt idx="1085">
                  <c:v>-1.4599999999999997</c:v>
                </c:pt>
                <c:pt idx="1086">
                  <c:v>-1.1599999999999997</c:v>
                </c:pt>
                <c:pt idx="1087">
                  <c:v>-0.97999999999999976</c:v>
                </c:pt>
                <c:pt idx="1088">
                  <c:v>-1.2</c:v>
                </c:pt>
                <c:pt idx="1089">
                  <c:v>-0.98000000000000009</c:v>
                </c:pt>
                <c:pt idx="1090">
                  <c:v>-0.80000000000000038</c:v>
                </c:pt>
                <c:pt idx="1091">
                  <c:v>-0.74000000000000021</c:v>
                </c:pt>
                <c:pt idx="1092">
                  <c:v>-1.0200000000000002</c:v>
                </c:pt>
                <c:pt idx="1093">
                  <c:v>-0.68000000000000038</c:v>
                </c:pt>
                <c:pt idx="1094">
                  <c:v>-0.7000000000000004</c:v>
                </c:pt>
                <c:pt idx="1095">
                  <c:v>-0.48000000000000009</c:v>
                </c:pt>
                <c:pt idx="1096">
                  <c:v>-8.0000000000000432E-2</c:v>
                </c:pt>
                <c:pt idx="1097">
                  <c:v>0.17999999999999972</c:v>
                </c:pt>
                <c:pt idx="1098">
                  <c:v>-8.0000000000000071E-2</c:v>
                </c:pt>
                <c:pt idx="1099">
                  <c:v>-0.26000000000000012</c:v>
                </c:pt>
                <c:pt idx="1100">
                  <c:v>-0.42000000000000026</c:v>
                </c:pt>
                <c:pt idx="1101">
                  <c:v>-0.98000000000000009</c:v>
                </c:pt>
                <c:pt idx="1102">
                  <c:v>-1.08</c:v>
                </c:pt>
                <c:pt idx="1103">
                  <c:v>-0.9</c:v>
                </c:pt>
                <c:pt idx="1104">
                  <c:v>-0.68</c:v>
                </c:pt>
                <c:pt idx="1105">
                  <c:v>-0.74000000000000021</c:v>
                </c:pt>
                <c:pt idx="1106">
                  <c:v>-0.54000000000000026</c:v>
                </c:pt>
                <c:pt idx="1107">
                  <c:v>-0.44000000000000022</c:v>
                </c:pt>
                <c:pt idx="1108">
                  <c:v>-0.38000000000000045</c:v>
                </c:pt>
                <c:pt idx="1109">
                  <c:v>-0.30000000000000038</c:v>
                </c:pt>
                <c:pt idx="1110">
                  <c:v>-0.34000000000000019</c:v>
                </c:pt>
                <c:pt idx="1111">
                  <c:v>-0.34000000000000019</c:v>
                </c:pt>
                <c:pt idx="1112">
                  <c:v>-0.40000000000000036</c:v>
                </c:pt>
                <c:pt idx="1113">
                  <c:v>-0.56000000000000016</c:v>
                </c:pt>
                <c:pt idx="1114">
                  <c:v>-0.44000000000000022</c:v>
                </c:pt>
                <c:pt idx="1115">
                  <c:v>-0.32000000000000028</c:v>
                </c:pt>
                <c:pt idx="1116">
                  <c:v>-0.30000000000000038</c:v>
                </c:pt>
                <c:pt idx="1117">
                  <c:v>-0.30000000000000038</c:v>
                </c:pt>
                <c:pt idx="1118">
                  <c:v>-0.64000000000000024</c:v>
                </c:pt>
                <c:pt idx="1119">
                  <c:v>-0.83999999999999986</c:v>
                </c:pt>
                <c:pt idx="1120">
                  <c:v>-0.95999999999999974</c:v>
                </c:pt>
                <c:pt idx="1121">
                  <c:v>-0.82</c:v>
                </c:pt>
                <c:pt idx="1122">
                  <c:v>-1.1000000000000001</c:v>
                </c:pt>
                <c:pt idx="1123">
                  <c:v>-1.2000000000000004</c:v>
                </c:pt>
                <c:pt idx="1124">
                  <c:v>-1.0800000000000005</c:v>
                </c:pt>
                <c:pt idx="1125">
                  <c:v>-1.2200000000000002</c:v>
                </c:pt>
                <c:pt idx="1126">
                  <c:v>-0.97999999999999976</c:v>
                </c:pt>
                <c:pt idx="1127">
                  <c:v>-0.79999999999999927</c:v>
                </c:pt>
                <c:pt idx="1128">
                  <c:v>-0.45999999999999908</c:v>
                </c:pt>
                <c:pt idx="1129">
                  <c:v>-0.25999999999999907</c:v>
                </c:pt>
                <c:pt idx="1130">
                  <c:v>0.18000000000000077</c:v>
                </c:pt>
                <c:pt idx="1131">
                  <c:v>-0.21999999999999958</c:v>
                </c:pt>
                <c:pt idx="1132">
                  <c:v>-5.999999999999979E-2</c:v>
                </c:pt>
                <c:pt idx="1133">
                  <c:v>0.24000000000000021</c:v>
                </c:pt>
                <c:pt idx="1134">
                  <c:v>-3.9999999999999501E-2</c:v>
                </c:pt>
                <c:pt idx="1135">
                  <c:v>-0.59999999999999931</c:v>
                </c:pt>
                <c:pt idx="1136">
                  <c:v>-0.69999999999999929</c:v>
                </c:pt>
                <c:pt idx="1137">
                  <c:v>-1.0599999999999994</c:v>
                </c:pt>
                <c:pt idx="1138">
                  <c:v>-1.6399999999999995</c:v>
                </c:pt>
                <c:pt idx="1139">
                  <c:v>-1.3800000000000001</c:v>
                </c:pt>
                <c:pt idx="1140">
                  <c:v>-1.2000000000000006</c:v>
                </c:pt>
                <c:pt idx="1141">
                  <c:v>-0.98000000000000043</c:v>
                </c:pt>
                <c:pt idx="1142">
                  <c:v>-0.66000000000000048</c:v>
                </c:pt>
                <c:pt idx="1143">
                  <c:v>-0.52000000000000024</c:v>
                </c:pt>
                <c:pt idx="1144">
                  <c:v>-0.48000000000000043</c:v>
                </c:pt>
                <c:pt idx="1145">
                  <c:v>-0.43999999999999984</c:v>
                </c:pt>
                <c:pt idx="1146">
                  <c:v>-0.62000000000000033</c:v>
                </c:pt>
                <c:pt idx="1147">
                  <c:v>-0.57999999999999974</c:v>
                </c:pt>
                <c:pt idx="1148">
                  <c:v>-0.17999999999999972</c:v>
                </c:pt>
                <c:pt idx="1149">
                  <c:v>-0.49999999999999928</c:v>
                </c:pt>
                <c:pt idx="1150">
                  <c:v>-0.31999999999999884</c:v>
                </c:pt>
                <c:pt idx="1151">
                  <c:v>-0.45999999999999835</c:v>
                </c:pt>
                <c:pt idx="1152">
                  <c:v>-0.69999999999999896</c:v>
                </c:pt>
                <c:pt idx="1153">
                  <c:v>-0.91999999999999926</c:v>
                </c:pt>
                <c:pt idx="1154">
                  <c:v>-0.91999999999999926</c:v>
                </c:pt>
                <c:pt idx="1155">
                  <c:v>-1.1000000000000003</c:v>
                </c:pt>
                <c:pt idx="1156">
                  <c:v>-1.1600000000000008</c:v>
                </c:pt>
                <c:pt idx="1157">
                  <c:v>-1.0800000000000012</c:v>
                </c:pt>
                <c:pt idx="1158">
                  <c:v>-1.2200000000000011</c:v>
                </c:pt>
                <c:pt idx="1159">
                  <c:v>-1.2800000000000011</c:v>
                </c:pt>
                <c:pt idx="1160">
                  <c:v>-1.180000000000001</c:v>
                </c:pt>
                <c:pt idx="1161">
                  <c:v>-0.92000000000000104</c:v>
                </c:pt>
                <c:pt idx="1162">
                  <c:v>-1.6000000000000008</c:v>
                </c:pt>
                <c:pt idx="1163">
                  <c:v>-0.90000000000000069</c:v>
                </c:pt>
                <c:pt idx="1164">
                  <c:v>-0.68000000000000038</c:v>
                </c:pt>
                <c:pt idx="1165">
                  <c:v>-0.87999999999999967</c:v>
                </c:pt>
                <c:pt idx="1166">
                  <c:v>-1.2199999999999995</c:v>
                </c:pt>
                <c:pt idx="1167">
                  <c:v>-0.39999999999999963</c:v>
                </c:pt>
                <c:pt idx="1168">
                  <c:v>-0.91999999999999993</c:v>
                </c:pt>
                <c:pt idx="1169">
                  <c:v>-1.0000000000000004</c:v>
                </c:pt>
                <c:pt idx="1170">
                  <c:v>-1.0000000000000004</c:v>
                </c:pt>
                <c:pt idx="1171">
                  <c:v>-0.50000000000000033</c:v>
                </c:pt>
                <c:pt idx="1172">
                  <c:v>-0.7</c:v>
                </c:pt>
                <c:pt idx="1173">
                  <c:v>-0.73999999999999988</c:v>
                </c:pt>
                <c:pt idx="1174">
                  <c:v>-0.83999999999999986</c:v>
                </c:pt>
                <c:pt idx="1175">
                  <c:v>-0.55999999999999939</c:v>
                </c:pt>
                <c:pt idx="1176">
                  <c:v>-0.71999999999999953</c:v>
                </c:pt>
                <c:pt idx="1177">
                  <c:v>-0.33999999999999986</c:v>
                </c:pt>
                <c:pt idx="1178">
                  <c:v>-0.51999999999999957</c:v>
                </c:pt>
                <c:pt idx="1179">
                  <c:v>-0.4</c:v>
                </c:pt>
                <c:pt idx="1180">
                  <c:v>-0.5</c:v>
                </c:pt>
                <c:pt idx="1181">
                  <c:v>-0.32000000000000028</c:v>
                </c:pt>
                <c:pt idx="1182">
                  <c:v>-0.48000000000000043</c:v>
                </c:pt>
                <c:pt idx="1183">
                  <c:v>-0.16000000000000086</c:v>
                </c:pt>
                <c:pt idx="1184">
                  <c:v>-0.37999999999999973</c:v>
                </c:pt>
                <c:pt idx="1185">
                  <c:v>-0.34000000000000058</c:v>
                </c:pt>
                <c:pt idx="1186">
                  <c:v>-0.4799999999999997</c:v>
                </c:pt>
                <c:pt idx="1187">
                  <c:v>-0.67999999999999972</c:v>
                </c:pt>
                <c:pt idx="1188">
                  <c:v>-1.0599999999999994</c:v>
                </c:pt>
                <c:pt idx="1189">
                  <c:v>-0.8600000000000001</c:v>
                </c:pt>
                <c:pt idx="1190">
                  <c:v>-0.87999999999999967</c:v>
                </c:pt>
                <c:pt idx="1191">
                  <c:v>-1.0799999999999996</c:v>
                </c:pt>
                <c:pt idx="1192">
                  <c:v>-1.3799999999999997</c:v>
                </c:pt>
                <c:pt idx="1193">
                  <c:v>-0.87999999999999967</c:v>
                </c:pt>
                <c:pt idx="1194">
                  <c:v>-0.9199999999999996</c:v>
                </c:pt>
                <c:pt idx="1195">
                  <c:v>-0.83999999999999986</c:v>
                </c:pt>
                <c:pt idx="1196">
                  <c:v>-0.53999999999999981</c:v>
                </c:pt>
                <c:pt idx="1197">
                  <c:v>-0.17999999999999972</c:v>
                </c:pt>
                <c:pt idx="1198">
                  <c:v>-0.51999999999999957</c:v>
                </c:pt>
                <c:pt idx="1199">
                  <c:v>-0.51999999999999957</c:v>
                </c:pt>
                <c:pt idx="1200">
                  <c:v>-0.4799999999999997</c:v>
                </c:pt>
                <c:pt idx="1201">
                  <c:v>-0.46000000000000013</c:v>
                </c:pt>
                <c:pt idx="1202">
                  <c:v>-0.7</c:v>
                </c:pt>
                <c:pt idx="1203">
                  <c:v>-0.44000000000000056</c:v>
                </c:pt>
                <c:pt idx="1204">
                  <c:v>-0.44000000000000056</c:v>
                </c:pt>
                <c:pt idx="1205">
                  <c:v>-0.38000000000000045</c:v>
                </c:pt>
                <c:pt idx="1206">
                  <c:v>-0.76000000000000012</c:v>
                </c:pt>
                <c:pt idx="1207">
                  <c:v>-0.22000000000000028</c:v>
                </c:pt>
                <c:pt idx="1208">
                  <c:v>-0.27999999999999969</c:v>
                </c:pt>
                <c:pt idx="1209">
                  <c:v>-0.21999999999999958</c:v>
                </c:pt>
                <c:pt idx="1210">
                  <c:v>-7.9999999999999002E-2</c:v>
                </c:pt>
                <c:pt idx="1211">
                  <c:v>7.1054273576010023E-16</c:v>
                </c:pt>
                <c:pt idx="1212">
                  <c:v>-5.9999999999998721E-2</c:v>
                </c:pt>
                <c:pt idx="1213">
                  <c:v>-1.9999999999998862E-2</c:v>
                </c:pt>
                <c:pt idx="1214">
                  <c:v>-0.17999999999999899</c:v>
                </c:pt>
                <c:pt idx="1215">
                  <c:v>-0.83999999999999919</c:v>
                </c:pt>
                <c:pt idx="1216">
                  <c:v>-0.83999999999999986</c:v>
                </c:pt>
                <c:pt idx="1217">
                  <c:v>-1.3</c:v>
                </c:pt>
                <c:pt idx="1218">
                  <c:v>-1.56</c:v>
                </c:pt>
                <c:pt idx="1219">
                  <c:v>-1.4600000000000002</c:v>
                </c:pt>
                <c:pt idx="1220">
                  <c:v>-1.2</c:v>
                </c:pt>
                <c:pt idx="1221">
                  <c:v>-0.97999999999999898</c:v>
                </c:pt>
                <c:pt idx="1222">
                  <c:v>-0.9199999999999996</c:v>
                </c:pt>
                <c:pt idx="1223">
                  <c:v>-0.89999999999999925</c:v>
                </c:pt>
                <c:pt idx="1224">
                  <c:v>-1.0999999999999992</c:v>
                </c:pt>
                <c:pt idx="1225">
                  <c:v>-1.3799999999999997</c:v>
                </c:pt>
                <c:pt idx="1226">
                  <c:v>-1.7600000000000002</c:v>
                </c:pt>
                <c:pt idx="1227">
                  <c:v>-1.7600000000000002</c:v>
                </c:pt>
                <c:pt idx="1228">
                  <c:v>-1.6600000000000001</c:v>
                </c:pt>
                <c:pt idx="1229">
                  <c:v>-1.5</c:v>
                </c:pt>
                <c:pt idx="1230">
                  <c:v>-0.8600000000000001</c:v>
                </c:pt>
                <c:pt idx="1231">
                  <c:v>-0.44000000000000056</c:v>
                </c:pt>
                <c:pt idx="1232">
                  <c:v>-0.18000000000000044</c:v>
                </c:pt>
                <c:pt idx="1233">
                  <c:v>-8.0000000000000432E-2</c:v>
                </c:pt>
                <c:pt idx="1234">
                  <c:v>9.9999999999999284E-2</c:v>
                </c:pt>
                <c:pt idx="1235">
                  <c:v>-0.12000000000000029</c:v>
                </c:pt>
                <c:pt idx="1236">
                  <c:v>0.10000000000000071</c:v>
                </c:pt>
                <c:pt idx="1237">
                  <c:v>0.26000000000000084</c:v>
                </c:pt>
                <c:pt idx="1238">
                  <c:v>0.10000000000000071</c:v>
                </c:pt>
                <c:pt idx="1239">
                  <c:v>8.0000000000000432E-2</c:v>
                </c:pt>
                <c:pt idx="1240">
                  <c:v>-0.13999999999999985</c:v>
                </c:pt>
                <c:pt idx="1241">
                  <c:v>-0.32000000000000101</c:v>
                </c:pt>
                <c:pt idx="1242">
                  <c:v>-0.56000000000000161</c:v>
                </c:pt>
                <c:pt idx="1243">
                  <c:v>-0.56000000000000161</c:v>
                </c:pt>
                <c:pt idx="1244">
                  <c:v>-0.68000000000000116</c:v>
                </c:pt>
                <c:pt idx="1245">
                  <c:v>-0.52000000000000102</c:v>
                </c:pt>
                <c:pt idx="1246">
                  <c:v>-0.94000000000000061</c:v>
                </c:pt>
                <c:pt idx="1247">
                  <c:v>-0.96000000000000019</c:v>
                </c:pt>
                <c:pt idx="1248">
                  <c:v>-0.82000000000000028</c:v>
                </c:pt>
                <c:pt idx="1249">
                  <c:v>-1.2400000000000007</c:v>
                </c:pt>
                <c:pt idx="1250">
                  <c:v>-1.1000000000000008</c:v>
                </c:pt>
                <c:pt idx="1251">
                  <c:v>-1.0800000000000005</c:v>
                </c:pt>
                <c:pt idx="1252">
                  <c:v>-1.0400000000000005</c:v>
                </c:pt>
                <c:pt idx="1253">
                  <c:v>-1.2600000000000002</c:v>
                </c:pt>
                <c:pt idx="1254">
                  <c:v>-0.83999999999999986</c:v>
                </c:pt>
                <c:pt idx="1255">
                  <c:v>-1.1799999999999997</c:v>
                </c:pt>
                <c:pt idx="1256">
                  <c:v>-1.4</c:v>
                </c:pt>
                <c:pt idx="1257">
                  <c:v>-1.2599999999999993</c:v>
                </c:pt>
                <c:pt idx="1258">
                  <c:v>-1.0999999999999992</c:v>
                </c:pt>
                <c:pt idx="1259">
                  <c:v>-1.2799999999999989</c:v>
                </c:pt>
                <c:pt idx="1260">
                  <c:v>-1.1199999999999988</c:v>
                </c:pt>
                <c:pt idx="1261">
                  <c:v>-0.63999999999999846</c:v>
                </c:pt>
                <c:pt idx="1262">
                  <c:v>-0.77999999999999903</c:v>
                </c:pt>
                <c:pt idx="1263">
                  <c:v>-0.81999999999999962</c:v>
                </c:pt>
                <c:pt idx="1264">
                  <c:v>-0.63999999999999946</c:v>
                </c:pt>
                <c:pt idx="1265">
                  <c:v>-0.48000000000000009</c:v>
                </c:pt>
                <c:pt idx="1266">
                  <c:v>-0.28000000000000008</c:v>
                </c:pt>
                <c:pt idx="1267">
                  <c:v>-0.4399999999999995</c:v>
                </c:pt>
                <c:pt idx="1268">
                  <c:v>-0.3999999999999993</c:v>
                </c:pt>
                <c:pt idx="1269">
                  <c:v>-0.49999999999999967</c:v>
                </c:pt>
                <c:pt idx="1270">
                  <c:v>-0.69999999999999929</c:v>
                </c:pt>
                <c:pt idx="1271">
                  <c:v>-0.89999999999999925</c:v>
                </c:pt>
                <c:pt idx="1272">
                  <c:v>-0.77999999999999969</c:v>
                </c:pt>
                <c:pt idx="1273">
                  <c:v>-0.8</c:v>
                </c:pt>
                <c:pt idx="1274">
                  <c:v>-0.61999999999999988</c:v>
                </c:pt>
                <c:pt idx="1275">
                  <c:v>-0.61999999999999988</c:v>
                </c:pt>
                <c:pt idx="1276">
                  <c:v>-0.82</c:v>
                </c:pt>
                <c:pt idx="1277">
                  <c:v>-0.9399999999999995</c:v>
                </c:pt>
                <c:pt idx="1278">
                  <c:v>-0.87999999999999934</c:v>
                </c:pt>
                <c:pt idx="1279">
                  <c:v>-0.97999999999999932</c:v>
                </c:pt>
                <c:pt idx="1280">
                  <c:v>-0.89999999999999969</c:v>
                </c:pt>
                <c:pt idx="1281">
                  <c:v>-0.75999999999999979</c:v>
                </c:pt>
                <c:pt idx="1282">
                  <c:v>-0.68</c:v>
                </c:pt>
                <c:pt idx="1283">
                  <c:v>-0.76000000000000012</c:v>
                </c:pt>
                <c:pt idx="1284">
                  <c:v>-0.86000000000000054</c:v>
                </c:pt>
                <c:pt idx="1285">
                  <c:v>-1.0400000000000005</c:v>
                </c:pt>
                <c:pt idx="1286">
                  <c:v>-1.0200000000000007</c:v>
                </c:pt>
                <c:pt idx="1287">
                  <c:v>-0.98000000000000076</c:v>
                </c:pt>
                <c:pt idx="1288">
                  <c:v>-0.90000000000000069</c:v>
                </c:pt>
                <c:pt idx="1289">
                  <c:v>-0.94000000000000061</c:v>
                </c:pt>
                <c:pt idx="1290">
                  <c:v>-1.06</c:v>
                </c:pt>
                <c:pt idx="1291">
                  <c:v>-0.80000000000000038</c:v>
                </c:pt>
                <c:pt idx="1292">
                  <c:v>-0.80000000000000038</c:v>
                </c:pt>
                <c:pt idx="1293">
                  <c:v>-0.92000000000000026</c:v>
                </c:pt>
                <c:pt idx="1294">
                  <c:v>-0.83999999999999986</c:v>
                </c:pt>
                <c:pt idx="1295">
                  <c:v>-0.58000000000000007</c:v>
                </c:pt>
                <c:pt idx="1296">
                  <c:v>-0.82</c:v>
                </c:pt>
                <c:pt idx="1297">
                  <c:v>-0.8</c:v>
                </c:pt>
                <c:pt idx="1298">
                  <c:v>-0.84000000000000019</c:v>
                </c:pt>
                <c:pt idx="1299">
                  <c:v>-0.86000000000000054</c:v>
                </c:pt>
                <c:pt idx="1300">
                  <c:v>-1.0400000000000003</c:v>
                </c:pt>
                <c:pt idx="1301">
                  <c:v>-0.84000000000000019</c:v>
                </c:pt>
                <c:pt idx="1302">
                  <c:v>-0.73999999999999988</c:v>
                </c:pt>
                <c:pt idx="1303">
                  <c:v>-0.77999999999999969</c:v>
                </c:pt>
                <c:pt idx="1304">
                  <c:v>-0.72</c:v>
                </c:pt>
                <c:pt idx="1305">
                  <c:v>-0.46000000000000013</c:v>
                </c:pt>
                <c:pt idx="1306">
                  <c:v>-0.98000000000000009</c:v>
                </c:pt>
                <c:pt idx="1307">
                  <c:v>-1.1800000000000004</c:v>
                </c:pt>
                <c:pt idx="1308">
                  <c:v>-1.0800000000000005</c:v>
                </c:pt>
                <c:pt idx="1309">
                  <c:v>-1.0400000000000003</c:v>
                </c:pt>
                <c:pt idx="1310">
                  <c:v>-1.0400000000000003</c:v>
                </c:pt>
                <c:pt idx="1311">
                  <c:v>-0.76000000000000012</c:v>
                </c:pt>
                <c:pt idx="1312">
                  <c:v>-0.6</c:v>
                </c:pt>
                <c:pt idx="1313">
                  <c:v>-0.17999999999999972</c:v>
                </c:pt>
                <c:pt idx="1314">
                  <c:v>-0.29999999999999966</c:v>
                </c:pt>
                <c:pt idx="1315">
                  <c:v>-0.73999999999999955</c:v>
                </c:pt>
                <c:pt idx="1316">
                  <c:v>-0.93999999999999984</c:v>
                </c:pt>
                <c:pt idx="1317">
                  <c:v>-1.2400000000000002</c:v>
                </c:pt>
                <c:pt idx="1318">
                  <c:v>-1.6400000000000006</c:v>
                </c:pt>
                <c:pt idx="1319">
                  <c:v>-1.6200000000000006</c:v>
                </c:pt>
                <c:pt idx="1320">
                  <c:v>-1.640000000000001</c:v>
                </c:pt>
                <c:pt idx="1321">
                  <c:v>-1.5000000000000007</c:v>
                </c:pt>
                <c:pt idx="1322">
                  <c:v>-1.2600000000000005</c:v>
                </c:pt>
                <c:pt idx="1323">
                  <c:v>-1.2200000000000002</c:v>
                </c:pt>
                <c:pt idx="1324">
                  <c:v>-1.1000000000000001</c:v>
                </c:pt>
                <c:pt idx="1325">
                  <c:v>-0.7999999999999996</c:v>
                </c:pt>
                <c:pt idx="1326">
                  <c:v>-0.67999999999999972</c:v>
                </c:pt>
                <c:pt idx="1327">
                  <c:v>-0.59999999999999964</c:v>
                </c:pt>
                <c:pt idx="1328">
                  <c:v>-0.73999999999999955</c:v>
                </c:pt>
                <c:pt idx="1329">
                  <c:v>-1.2</c:v>
                </c:pt>
                <c:pt idx="1330">
                  <c:v>-0.72000000000000031</c:v>
                </c:pt>
                <c:pt idx="1331">
                  <c:v>-0.66000000000000048</c:v>
                </c:pt>
                <c:pt idx="1332">
                  <c:v>-0.82000000000000028</c:v>
                </c:pt>
                <c:pt idx="1333">
                  <c:v>-0.7600000000000009</c:v>
                </c:pt>
                <c:pt idx="1334">
                  <c:v>-0.72000000000000031</c:v>
                </c:pt>
                <c:pt idx="1335">
                  <c:v>-1.08</c:v>
                </c:pt>
                <c:pt idx="1336">
                  <c:v>-1.4</c:v>
                </c:pt>
                <c:pt idx="1337">
                  <c:v>-1.0999999999999996</c:v>
                </c:pt>
                <c:pt idx="1338">
                  <c:v>-1.2999999999999996</c:v>
                </c:pt>
                <c:pt idx="1339">
                  <c:v>-1.1400000000000001</c:v>
                </c:pt>
                <c:pt idx="1340">
                  <c:v>-1.3400000000000005</c:v>
                </c:pt>
                <c:pt idx="1341">
                  <c:v>-0.90000000000000036</c:v>
                </c:pt>
                <c:pt idx="1342">
                  <c:v>-1.2800000000000011</c:v>
                </c:pt>
                <c:pt idx="1343">
                  <c:v>-1.3800000000000008</c:v>
                </c:pt>
                <c:pt idx="1344">
                  <c:v>-1.4200000000000004</c:v>
                </c:pt>
                <c:pt idx="1345">
                  <c:v>-1.1800000000000002</c:v>
                </c:pt>
                <c:pt idx="1346">
                  <c:v>-1.58</c:v>
                </c:pt>
                <c:pt idx="1347">
                  <c:v>-1.3799999999999997</c:v>
                </c:pt>
                <c:pt idx="1348">
                  <c:v>-1.0599999999999994</c:v>
                </c:pt>
                <c:pt idx="1349">
                  <c:v>-0.95999999999999941</c:v>
                </c:pt>
                <c:pt idx="1350">
                  <c:v>-1.0199999999999996</c:v>
                </c:pt>
                <c:pt idx="1351">
                  <c:v>-0.69999999999999929</c:v>
                </c:pt>
                <c:pt idx="1352">
                  <c:v>-0.59999999999999931</c:v>
                </c:pt>
                <c:pt idx="1353">
                  <c:v>-0.85999999999999943</c:v>
                </c:pt>
                <c:pt idx="1354">
                  <c:v>-1.2399999999999995</c:v>
                </c:pt>
                <c:pt idx="1355">
                  <c:v>-1.1199999999999992</c:v>
                </c:pt>
                <c:pt idx="1356">
                  <c:v>-1.5199999999999991</c:v>
                </c:pt>
                <c:pt idx="1357">
                  <c:v>-1.9199999999999993</c:v>
                </c:pt>
                <c:pt idx="1358">
                  <c:v>-1.7399999999999989</c:v>
                </c:pt>
                <c:pt idx="1359">
                  <c:v>-0.81999999999999884</c:v>
                </c:pt>
                <c:pt idx="1360">
                  <c:v>-0.8599999999999991</c:v>
                </c:pt>
                <c:pt idx="1361">
                  <c:v>-0.63999999999999913</c:v>
                </c:pt>
                <c:pt idx="1362">
                  <c:v>-0.3999999999999993</c:v>
                </c:pt>
                <c:pt idx="1363">
                  <c:v>-0.2</c:v>
                </c:pt>
                <c:pt idx="1364">
                  <c:v>-0.94000000000000017</c:v>
                </c:pt>
                <c:pt idx="1365">
                  <c:v>-0.98000000000000009</c:v>
                </c:pt>
                <c:pt idx="1366">
                  <c:v>-0.96000000000000085</c:v>
                </c:pt>
                <c:pt idx="1367">
                  <c:v>-0.86000000000000087</c:v>
                </c:pt>
                <c:pt idx="1368">
                  <c:v>-0.5800000000000004</c:v>
                </c:pt>
                <c:pt idx="1369">
                  <c:v>0.17999999999999972</c:v>
                </c:pt>
                <c:pt idx="1370">
                  <c:v>0.15999999999999978</c:v>
                </c:pt>
                <c:pt idx="1371">
                  <c:v>0.38000000000000045</c:v>
                </c:pt>
                <c:pt idx="1372">
                  <c:v>0.220000000000001</c:v>
                </c:pt>
                <c:pt idx="1373">
                  <c:v>-0.11999999999999958</c:v>
                </c:pt>
                <c:pt idx="1374">
                  <c:v>-5.999999999999979E-2</c:v>
                </c:pt>
                <c:pt idx="1375">
                  <c:v>5.999999999999979E-2</c:v>
                </c:pt>
                <c:pt idx="1376">
                  <c:v>-0.3</c:v>
                </c:pt>
                <c:pt idx="1377">
                  <c:v>-0.46000000000000013</c:v>
                </c:pt>
                <c:pt idx="1378">
                  <c:v>-0.4199999999999996</c:v>
                </c:pt>
                <c:pt idx="1379">
                  <c:v>-1.0399999999999991</c:v>
                </c:pt>
                <c:pt idx="1380">
                  <c:v>-1.4999999999999987</c:v>
                </c:pt>
                <c:pt idx="1381">
                  <c:v>-1.3999999999999992</c:v>
                </c:pt>
                <c:pt idx="1382">
                  <c:v>-1.2199999999999995</c:v>
                </c:pt>
                <c:pt idx="1383">
                  <c:v>-1.3</c:v>
                </c:pt>
                <c:pt idx="1384">
                  <c:v>-1.3400000000000003</c:v>
                </c:pt>
                <c:pt idx="1385">
                  <c:v>-0.86000000000000054</c:v>
                </c:pt>
                <c:pt idx="1386">
                  <c:v>-1.0600000000000005</c:v>
                </c:pt>
                <c:pt idx="1387">
                  <c:v>-0.76000000000000045</c:v>
                </c:pt>
                <c:pt idx="1388">
                  <c:v>-0.80000000000000038</c:v>
                </c:pt>
                <c:pt idx="1389">
                  <c:v>-0.72000000000000031</c:v>
                </c:pt>
                <c:pt idx="1390">
                  <c:v>-0.9</c:v>
                </c:pt>
                <c:pt idx="1391">
                  <c:v>-0.55999999999999939</c:v>
                </c:pt>
                <c:pt idx="1392">
                  <c:v>-0.61999999999999955</c:v>
                </c:pt>
                <c:pt idx="1393">
                  <c:v>-0.71999999999999953</c:v>
                </c:pt>
                <c:pt idx="1394">
                  <c:v>-0.4799999999999997</c:v>
                </c:pt>
                <c:pt idx="1395">
                  <c:v>-0.33999999999999986</c:v>
                </c:pt>
                <c:pt idx="1396">
                  <c:v>-0.51999999999999957</c:v>
                </c:pt>
                <c:pt idx="1397">
                  <c:v>-0.61999999999999955</c:v>
                </c:pt>
                <c:pt idx="1398">
                  <c:v>-0.55999999999999939</c:v>
                </c:pt>
                <c:pt idx="1399">
                  <c:v>-0.49999999999999928</c:v>
                </c:pt>
                <c:pt idx="1400">
                  <c:v>-0.91999999999999882</c:v>
                </c:pt>
                <c:pt idx="1401">
                  <c:v>-0.49999999999999928</c:v>
                </c:pt>
                <c:pt idx="1402">
                  <c:v>-0.19999999999999929</c:v>
                </c:pt>
                <c:pt idx="1403">
                  <c:v>0.10000000000000071</c:v>
                </c:pt>
                <c:pt idx="1404">
                  <c:v>-0.1</c:v>
                </c:pt>
                <c:pt idx="1405">
                  <c:v>0.27999999999999903</c:v>
                </c:pt>
                <c:pt idx="1406">
                  <c:v>-6.0000000000000851E-2</c:v>
                </c:pt>
                <c:pt idx="1407">
                  <c:v>-0.46000000000000085</c:v>
                </c:pt>
                <c:pt idx="1408">
                  <c:v>-0.68000000000000116</c:v>
                </c:pt>
                <c:pt idx="1409">
                  <c:v>-0.44000000000000056</c:v>
                </c:pt>
                <c:pt idx="1410">
                  <c:v>-0.48000000000000043</c:v>
                </c:pt>
                <c:pt idx="1411">
                  <c:v>-0.2000000000000007</c:v>
                </c:pt>
                <c:pt idx="1412">
                  <c:v>-0.16000000000000014</c:v>
                </c:pt>
                <c:pt idx="1413">
                  <c:v>-0.26000000000000012</c:v>
                </c:pt>
                <c:pt idx="1414">
                  <c:v>-0.62000000000000033</c:v>
                </c:pt>
                <c:pt idx="1415">
                  <c:v>-0.82000000000000028</c:v>
                </c:pt>
                <c:pt idx="1416">
                  <c:v>-1.56</c:v>
                </c:pt>
                <c:pt idx="1417">
                  <c:v>-1.4200000000000004</c:v>
                </c:pt>
                <c:pt idx="1418">
                  <c:v>-1.5799999999999996</c:v>
                </c:pt>
                <c:pt idx="1419">
                  <c:v>-1.44</c:v>
                </c:pt>
                <c:pt idx="1420">
                  <c:v>-0.96000000000000019</c:v>
                </c:pt>
                <c:pt idx="1421">
                  <c:v>-0.4799999999999997</c:v>
                </c:pt>
                <c:pt idx="1422">
                  <c:v>-0.87999999999999967</c:v>
                </c:pt>
                <c:pt idx="1423">
                  <c:v>-0.7</c:v>
                </c:pt>
                <c:pt idx="1424">
                  <c:v>-0.73999999999999988</c:v>
                </c:pt>
                <c:pt idx="1425">
                  <c:v>-1.3999999999999992</c:v>
                </c:pt>
                <c:pt idx="1426">
                  <c:v>-1.5</c:v>
                </c:pt>
                <c:pt idx="1427">
                  <c:v>-1.2600000000000002</c:v>
                </c:pt>
                <c:pt idx="1428">
                  <c:v>-1.1800000000000004</c:v>
                </c:pt>
                <c:pt idx="1429">
                  <c:v>-1.3600000000000008</c:v>
                </c:pt>
                <c:pt idx="1430">
                  <c:v>-0.98000000000000043</c:v>
                </c:pt>
                <c:pt idx="1431">
                  <c:v>-0.88000000000000045</c:v>
                </c:pt>
                <c:pt idx="1432">
                  <c:v>-0.8</c:v>
                </c:pt>
                <c:pt idx="1433">
                  <c:v>-0.9</c:v>
                </c:pt>
                <c:pt idx="1434">
                  <c:v>-0.87999999999999967</c:v>
                </c:pt>
                <c:pt idx="1435">
                  <c:v>-1.06</c:v>
                </c:pt>
                <c:pt idx="1436">
                  <c:v>-1.0199999999999996</c:v>
                </c:pt>
                <c:pt idx="1437">
                  <c:v>-1.4600000000000002</c:v>
                </c:pt>
                <c:pt idx="1438">
                  <c:v>-1.4999999999999996</c:v>
                </c:pt>
                <c:pt idx="1439">
                  <c:v>-1.4799999999999993</c:v>
                </c:pt>
                <c:pt idx="1440">
                  <c:v>-1.2599999999999991</c:v>
                </c:pt>
                <c:pt idx="1441">
                  <c:v>-1.1399999999999995</c:v>
                </c:pt>
                <c:pt idx="1442">
                  <c:v>-0.75999999999999912</c:v>
                </c:pt>
                <c:pt idx="1443">
                  <c:v>-0.5</c:v>
                </c:pt>
                <c:pt idx="1444">
                  <c:v>-0.14000000000000057</c:v>
                </c:pt>
                <c:pt idx="1445">
                  <c:v>-0.5800000000000004</c:v>
                </c:pt>
                <c:pt idx="1446">
                  <c:v>-1.0200000000000002</c:v>
                </c:pt>
                <c:pt idx="1447">
                  <c:v>-1.320000000000001</c:v>
                </c:pt>
                <c:pt idx="1448">
                  <c:v>-1.3800000000000003</c:v>
                </c:pt>
                <c:pt idx="1449">
                  <c:v>-1.4800000000000004</c:v>
                </c:pt>
                <c:pt idx="1450">
                  <c:v>-1.1000000000000008</c:v>
                </c:pt>
                <c:pt idx="1451">
                  <c:v>-1.0000000000000007</c:v>
                </c:pt>
                <c:pt idx="1452">
                  <c:v>-0.84000000000000052</c:v>
                </c:pt>
                <c:pt idx="1453">
                  <c:v>-0.82000000000000028</c:v>
                </c:pt>
                <c:pt idx="1454">
                  <c:v>-0.89999999999999925</c:v>
                </c:pt>
                <c:pt idx="1455">
                  <c:v>-0.9199999999999996</c:v>
                </c:pt>
                <c:pt idx="1456">
                  <c:v>-0.83999999999999986</c:v>
                </c:pt>
                <c:pt idx="1457">
                  <c:v>-0.7</c:v>
                </c:pt>
                <c:pt idx="1458">
                  <c:v>-0.32000000000000028</c:v>
                </c:pt>
                <c:pt idx="1459">
                  <c:v>-0.52000000000000024</c:v>
                </c:pt>
                <c:pt idx="1460">
                  <c:v>-0.52000000000000024</c:v>
                </c:pt>
                <c:pt idx="1461">
                  <c:v>-0.73999999999999988</c:v>
                </c:pt>
                <c:pt idx="1462">
                  <c:v>-0.95999999999999941</c:v>
                </c:pt>
                <c:pt idx="1463">
                  <c:v>-1.579999999999999</c:v>
                </c:pt>
                <c:pt idx="1464">
                  <c:v>-1.7399999999999991</c:v>
                </c:pt>
                <c:pt idx="1465">
                  <c:v>-1.819999999999999</c:v>
                </c:pt>
                <c:pt idx="1466">
                  <c:v>-1.879999999999999</c:v>
                </c:pt>
                <c:pt idx="1467">
                  <c:v>-1.7599999999999993</c:v>
                </c:pt>
                <c:pt idx="1468">
                  <c:v>-1.2600000000000002</c:v>
                </c:pt>
                <c:pt idx="1469">
                  <c:v>-1.0200000000000002</c:v>
                </c:pt>
                <c:pt idx="1470">
                  <c:v>-0.8600000000000001</c:v>
                </c:pt>
                <c:pt idx="1471">
                  <c:v>-0.36000000000000015</c:v>
                </c:pt>
                <c:pt idx="1472">
                  <c:v>-0.3</c:v>
                </c:pt>
                <c:pt idx="1473">
                  <c:v>-0.73999999999999988</c:v>
                </c:pt>
                <c:pt idx="1474">
                  <c:v>-0.56000000000000016</c:v>
                </c:pt>
                <c:pt idx="1475">
                  <c:v>-0.44000000000000056</c:v>
                </c:pt>
                <c:pt idx="1476">
                  <c:v>-0.5800000000000004</c:v>
                </c:pt>
                <c:pt idx="1477">
                  <c:v>-0.34000000000000058</c:v>
                </c:pt>
                <c:pt idx="1478">
                  <c:v>0.15999999999999942</c:v>
                </c:pt>
                <c:pt idx="1479">
                  <c:v>0.5</c:v>
                </c:pt>
                <c:pt idx="1480">
                  <c:v>0</c:v>
                </c:pt>
                <c:pt idx="1481">
                  <c:v>0.11999999999999958</c:v>
                </c:pt>
                <c:pt idx="1482">
                  <c:v>-0.28000000000000042</c:v>
                </c:pt>
                <c:pt idx="1483">
                  <c:v>-0.82000000000000028</c:v>
                </c:pt>
                <c:pt idx="1484">
                  <c:v>-1.0200000000000009</c:v>
                </c:pt>
                <c:pt idx="1485">
                  <c:v>-0.98000000000000043</c:v>
                </c:pt>
                <c:pt idx="1486">
                  <c:v>-1.3</c:v>
                </c:pt>
                <c:pt idx="1487">
                  <c:v>-1.3399999999999992</c:v>
                </c:pt>
                <c:pt idx="1488">
                  <c:v>-1.5399999999999991</c:v>
                </c:pt>
                <c:pt idx="1489">
                  <c:v>-1.9999999999999987</c:v>
                </c:pt>
                <c:pt idx="1490">
                  <c:v>-1.7999999999999994</c:v>
                </c:pt>
                <c:pt idx="1491">
                  <c:v>-1.3599999999999994</c:v>
                </c:pt>
                <c:pt idx="1492">
                  <c:v>-1.4600000000000002</c:v>
                </c:pt>
                <c:pt idx="1493">
                  <c:v>-1.4</c:v>
                </c:pt>
                <c:pt idx="1494">
                  <c:v>-1.3400000000000005</c:v>
                </c:pt>
                <c:pt idx="1495">
                  <c:v>-1.1400000000000006</c:v>
                </c:pt>
                <c:pt idx="1496">
                  <c:v>-1.3800000000000003</c:v>
                </c:pt>
                <c:pt idx="1497">
                  <c:v>-1.1800000000000004</c:v>
                </c:pt>
                <c:pt idx="1498">
                  <c:v>-0.74000000000000055</c:v>
                </c:pt>
                <c:pt idx="1499">
                  <c:v>-0.9</c:v>
                </c:pt>
                <c:pt idx="1500">
                  <c:v>-0.97999999999999976</c:v>
                </c:pt>
                <c:pt idx="1501">
                  <c:v>-0.93999999999999984</c:v>
                </c:pt>
                <c:pt idx="1502">
                  <c:v>-0.45999999999999941</c:v>
                </c:pt>
                <c:pt idx="1503">
                  <c:v>-0.69999999999999929</c:v>
                </c:pt>
                <c:pt idx="1504">
                  <c:v>-0.45999999999999941</c:v>
                </c:pt>
                <c:pt idx="1505">
                  <c:v>-0.45999999999999941</c:v>
                </c:pt>
                <c:pt idx="1506">
                  <c:v>-0.25999999999999945</c:v>
                </c:pt>
                <c:pt idx="1507">
                  <c:v>-0.61999999999999955</c:v>
                </c:pt>
                <c:pt idx="1508">
                  <c:v>-0.43999999999999984</c:v>
                </c:pt>
                <c:pt idx="1509">
                  <c:v>-0.42000000000000026</c:v>
                </c:pt>
                <c:pt idx="1510">
                  <c:v>-0.5</c:v>
                </c:pt>
                <c:pt idx="1511">
                  <c:v>-0.96000000000000019</c:v>
                </c:pt>
                <c:pt idx="1512">
                  <c:v>-1.0200000000000002</c:v>
                </c:pt>
                <c:pt idx="1513">
                  <c:v>-0.97999999999999976</c:v>
                </c:pt>
                <c:pt idx="1514">
                  <c:v>-1.0799999999999996</c:v>
                </c:pt>
                <c:pt idx="1515">
                  <c:v>-1.1399999999999999</c:v>
                </c:pt>
                <c:pt idx="1516">
                  <c:v>-0.67999999999999972</c:v>
                </c:pt>
                <c:pt idx="1517">
                  <c:v>-0.29999999999999927</c:v>
                </c:pt>
                <c:pt idx="1518">
                  <c:v>-0.46000000000000013</c:v>
                </c:pt>
                <c:pt idx="1519">
                  <c:v>-0.26000000000000012</c:v>
                </c:pt>
                <c:pt idx="1520">
                  <c:v>-0.12000000000000029</c:v>
                </c:pt>
                <c:pt idx="1521">
                  <c:v>-0.36000000000000015</c:v>
                </c:pt>
                <c:pt idx="1522">
                  <c:v>-0.46000000000000013</c:v>
                </c:pt>
                <c:pt idx="1523">
                  <c:v>-0.4199999999999996</c:v>
                </c:pt>
                <c:pt idx="1524">
                  <c:v>-0.25999999999999945</c:v>
                </c:pt>
                <c:pt idx="1525">
                  <c:v>-0.21999999999999958</c:v>
                </c:pt>
                <c:pt idx="1526">
                  <c:v>-0.65999999999999948</c:v>
                </c:pt>
                <c:pt idx="1527">
                  <c:v>-0.73999999999999988</c:v>
                </c:pt>
                <c:pt idx="1528">
                  <c:v>-0.93999999999999984</c:v>
                </c:pt>
                <c:pt idx="1529">
                  <c:v>-1.4999999999999993</c:v>
                </c:pt>
                <c:pt idx="1530">
                  <c:v>-1.5599999999999987</c:v>
                </c:pt>
                <c:pt idx="1531">
                  <c:v>-1.0199999999999989</c:v>
                </c:pt>
                <c:pt idx="1532">
                  <c:v>-1.1399999999999983</c:v>
                </c:pt>
                <c:pt idx="1533">
                  <c:v>-1.0599999999999981</c:v>
                </c:pt>
                <c:pt idx="1534">
                  <c:v>-0.51999999999999813</c:v>
                </c:pt>
                <c:pt idx="1535">
                  <c:v>-0.83999999999999841</c:v>
                </c:pt>
                <c:pt idx="1536">
                  <c:v>-1.1999999999999986</c:v>
                </c:pt>
                <c:pt idx="1537">
                  <c:v>-1.0599999999999987</c:v>
                </c:pt>
                <c:pt idx="1538">
                  <c:v>-1.0399999999999998</c:v>
                </c:pt>
                <c:pt idx="1539">
                  <c:v>-1.5399999999999998</c:v>
                </c:pt>
                <c:pt idx="1540">
                  <c:v>-1.0199999999999996</c:v>
                </c:pt>
                <c:pt idx="1541">
                  <c:v>-0.71999999999999953</c:v>
                </c:pt>
                <c:pt idx="1542">
                  <c:v>-1.0799999999999996</c:v>
                </c:pt>
                <c:pt idx="1543">
                  <c:v>-1.0599999999999987</c:v>
                </c:pt>
                <c:pt idx="1544">
                  <c:v>-0.89999999999999858</c:v>
                </c:pt>
                <c:pt idx="1545">
                  <c:v>-1.179999999999999</c:v>
                </c:pt>
                <c:pt idx="1546">
                  <c:v>-0.75999999999999945</c:v>
                </c:pt>
                <c:pt idx="1547">
                  <c:v>-0.77999999999999969</c:v>
                </c:pt>
                <c:pt idx="1548">
                  <c:v>-0.94000000000000061</c:v>
                </c:pt>
                <c:pt idx="1549">
                  <c:v>-0.96000000000000152</c:v>
                </c:pt>
                <c:pt idx="1550">
                  <c:v>-0.96000000000000152</c:v>
                </c:pt>
                <c:pt idx="1551">
                  <c:v>-1.4600000000000015</c:v>
                </c:pt>
                <c:pt idx="1552">
                  <c:v>-1.5400000000000014</c:v>
                </c:pt>
                <c:pt idx="1553">
                  <c:v>-1.5600000000000009</c:v>
                </c:pt>
                <c:pt idx="1554">
                  <c:v>-1.06</c:v>
                </c:pt>
                <c:pt idx="1555">
                  <c:v>-0.76000000000000012</c:v>
                </c:pt>
                <c:pt idx="1556">
                  <c:v>-0.4199999999999996</c:v>
                </c:pt>
                <c:pt idx="1557">
                  <c:v>-0.25999999999999945</c:v>
                </c:pt>
                <c:pt idx="1558">
                  <c:v>-0.23999999999999985</c:v>
                </c:pt>
                <c:pt idx="1559">
                  <c:v>-0.83999999999999986</c:v>
                </c:pt>
                <c:pt idx="1560">
                  <c:v>-1.2399999999999998</c:v>
                </c:pt>
                <c:pt idx="1561">
                  <c:v>-1.5199999999999996</c:v>
                </c:pt>
                <c:pt idx="1562">
                  <c:v>-1.64</c:v>
                </c:pt>
                <c:pt idx="1563">
                  <c:v>-1.6199999999999997</c:v>
                </c:pt>
                <c:pt idx="1564">
                  <c:v>-1.0399999999999998</c:v>
                </c:pt>
                <c:pt idx="1565">
                  <c:v>-1.2199999999999995</c:v>
                </c:pt>
                <c:pt idx="1566">
                  <c:v>-1.36</c:v>
                </c:pt>
                <c:pt idx="1567">
                  <c:v>-1.3800000000000003</c:v>
                </c:pt>
                <c:pt idx="1568">
                  <c:v>-1.2600000000000002</c:v>
                </c:pt>
                <c:pt idx="1569">
                  <c:v>-1.7799999999999998</c:v>
                </c:pt>
                <c:pt idx="1570">
                  <c:v>-1.6</c:v>
                </c:pt>
                <c:pt idx="1571">
                  <c:v>-1.4200000000000004</c:v>
                </c:pt>
                <c:pt idx="1572">
                  <c:v>-1.3399999999999999</c:v>
                </c:pt>
                <c:pt idx="1573">
                  <c:v>-1.2799999999999998</c:v>
                </c:pt>
                <c:pt idx="1574">
                  <c:v>-0.9</c:v>
                </c:pt>
                <c:pt idx="1575">
                  <c:v>-0.93999999999999984</c:v>
                </c:pt>
                <c:pt idx="1576">
                  <c:v>-0.81999999999999962</c:v>
                </c:pt>
                <c:pt idx="1577">
                  <c:v>-0.7</c:v>
                </c:pt>
                <c:pt idx="1578">
                  <c:v>-0.46000000000000013</c:v>
                </c:pt>
                <c:pt idx="1579">
                  <c:v>-0.56000000000000016</c:v>
                </c:pt>
                <c:pt idx="1580">
                  <c:v>-0.46000000000000013</c:v>
                </c:pt>
                <c:pt idx="1581">
                  <c:v>-0.56000000000000016</c:v>
                </c:pt>
                <c:pt idx="1582">
                  <c:v>-0.89999999999999925</c:v>
                </c:pt>
                <c:pt idx="1583">
                  <c:v>-1.1599999999999995</c:v>
                </c:pt>
                <c:pt idx="1584">
                  <c:v>-1.0799999999999996</c:v>
                </c:pt>
                <c:pt idx="1585">
                  <c:v>-0.9199999999999996</c:v>
                </c:pt>
                <c:pt idx="1586">
                  <c:v>-0.85999999999999943</c:v>
                </c:pt>
                <c:pt idx="1587">
                  <c:v>-0.4</c:v>
                </c:pt>
                <c:pt idx="1588">
                  <c:v>-0.4</c:v>
                </c:pt>
                <c:pt idx="1589">
                  <c:v>-0.57999999999999974</c:v>
                </c:pt>
                <c:pt idx="1590">
                  <c:v>-0.57999999999999974</c:v>
                </c:pt>
                <c:pt idx="1591">
                  <c:v>-0.67999999999999972</c:v>
                </c:pt>
                <c:pt idx="1592">
                  <c:v>-0.7399999999999991</c:v>
                </c:pt>
                <c:pt idx="1593">
                  <c:v>-1.179999999999999</c:v>
                </c:pt>
                <c:pt idx="1594">
                  <c:v>-0.81999999999999884</c:v>
                </c:pt>
                <c:pt idx="1595">
                  <c:v>-0.83999999999999919</c:v>
                </c:pt>
                <c:pt idx="1596">
                  <c:v>-0.89999999999999925</c:v>
                </c:pt>
                <c:pt idx="1597">
                  <c:v>-0.78000000000000047</c:v>
                </c:pt>
                <c:pt idx="1598">
                  <c:v>-0.64000000000000057</c:v>
                </c:pt>
                <c:pt idx="1599">
                  <c:v>-0.74000000000000055</c:v>
                </c:pt>
                <c:pt idx="1600">
                  <c:v>-0.82000000000000028</c:v>
                </c:pt>
                <c:pt idx="1601">
                  <c:v>-0.62000000000000033</c:v>
                </c:pt>
                <c:pt idx="1602">
                  <c:v>-0.57999999999999974</c:v>
                </c:pt>
                <c:pt idx="1603">
                  <c:v>0.22000000000000028</c:v>
                </c:pt>
                <c:pt idx="1604">
                  <c:v>1.9999999999999574E-2</c:v>
                </c:pt>
                <c:pt idx="1605">
                  <c:v>0.23999999999999916</c:v>
                </c:pt>
                <c:pt idx="1606">
                  <c:v>-0.10000000000000071</c:v>
                </c:pt>
                <c:pt idx="1607">
                  <c:v>-0.28000000000000114</c:v>
                </c:pt>
                <c:pt idx="1608">
                  <c:v>-0.98000000000000109</c:v>
                </c:pt>
                <c:pt idx="1609">
                  <c:v>-1.0200000000000002</c:v>
                </c:pt>
                <c:pt idx="1610">
                  <c:v>-1.06</c:v>
                </c:pt>
                <c:pt idx="1611">
                  <c:v>-0.8600000000000001</c:v>
                </c:pt>
                <c:pt idx="1612">
                  <c:v>-1.2200000000000002</c:v>
                </c:pt>
                <c:pt idx="1613">
                  <c:v>-0.62000000000000033</c:v>
                </c:pt>
                <c:pt idx="1614">
                  <c:v>-0.46000000000000085</c:v>
                </c:pt>
                <c:pt idx="1615">
                  <c:v>-1.0200000000000009</c:v>
                </c:pt>
                <c:pt idx="1616">
                  <c:v>-1.2600000000000016</c:v>
                </c:pt>
                <c:pt idx="1617">
                  <c:v>-0.94000000000000128</c:v>
                </c:pt>
                <c:pt idx="1618">
                  <c:v>-1.320000000000001</c:v>
                </c:pt>
                <c:pt idx="1619">
                  <c:v>-1.5199999999999996</c:v>
                </c:pt>
                <c:pt idx="1620">
                  <c:v>-0.9</c:v>
                </c:pt>
                <c:pt idx="1621">
                  <c:v>-0.64000000000000057</c:v>
                </c:pt>
                <c:pt idx="1622">
                  <c:v>-0.5</c:v>
                </c:pt>
                <c:pt idx="1623">
                  <c:v>-0.55999999999999939</c:v>
                </c:pt>
                <c:pt idx="1624">
                  <c:v>-0.55999999999999939</c:v>
                </c:pt>
                <c:pt idx="1625">
                  <c:v>-1.0199999999999989</c:v>
                </c:pt>
                <c:pt idx="1626">
                  <c:v>-1.2399999999999978</c:v>
                </c:pt>
                <c:pt idx="1627">
                  <c:v>-1.459999999999998</c:v>
                </c:pt>
                <c:pt idx="1628">
                  <c:v>-1.3999999999999986</c:v>
                </c:pt>
                <c:pt idx="1629">
                  <c:v>-1.2400000000000007</c:v>
                </c:pt>
                <c:pt idx="1630">
                  <c:v>-1</c:v>
                </c:pt>
                <c:pt idx="1631">
                  <c:v>-0.74000000000000055</c:v>
                </c:pt>
                <c:pt idx="1632">
                  <c:v>-0.72000000000000031</c:v>
                </c:pt>
                <c:pt idx="1633">
                  <c:v>-0.54000000000000059</c:v>
                </c:pt>
                <c:pt idx="1634">
                  <c:v>-0.91999999999999882</c:v>
                </c:pt>
                <c:pt idx="1635">
                  <c:v>-0.93999999999999917</c:v>
                </c:pt>
                <c:pt idx="1636">
                  <c:v>-0.91999999999999882</c:v>
                </c:pt>
                <c:pt idx="1637">
                  <c:v>-0.93999999999999917</c:v>
                </c:pt>
                <c:pt idx="1638">
                  <c:v>-1.2599999999999993</c:v>
                </c:pt>
                <c:pt idx="1639">
                  <c:v>-1.2599999999999993</c:v>
                </c:pt>
                <c:pt idx="1640">
                  <c:v>-1.1000000000000001</c:v>
                </c:pt>
                <c:pt idx="1641">
                  <c:v>-1.3</c:v>
                </c:pt>
                <c:pt idx="1642">
                  <c:v>-1.2</c:v>
                </c:pt>
                <c:pt idx="1643">
                  <c:v>-1.1600000000000008</c:v>
                </c:pt>
                <c:pt idx="1644">
                  <c:v>-0.60000000000000142</c:v>
                </c:pt>
                <c:pt idx="1645">
                  <c:v>-1.0600000000000009</c:v>
                </c:pt>
                <c:pt idx="1646">
                  <c:v>-1.0000000000000013</c:v>
                </c:pt>
                <c:pt idx="1647">
                  <c:v>-0.76000000000000223</c:v>
                </c:pt>
                <c:pt idx="1648">
                  <c:v>-0.74000000000000055</c:v>
                </c:pt>
                <c:pt idx="1649">
                  <c:v>-0.92000000000000026</c:v>
                </c:pt>
                <c:pt idx="1650">
                  <c:v>-0.60000000000000142</c:v>
                </c:pt>
                <c:pt idx="1651">
                  <c:v>-0.90000000000000147</c:v>
                </c:pt>
                <c:pt idx="1652">
                  <c:v>-0.92000000000000026</c:v>
                </c:pt>
                <c:pt idx="1653">
                  <c:v>-1.0200000000000018</c:v>
                </c:pt>
                <c:pt idx="1654">
                  <c:v>-1.2000000000000022</c:v>
                </c:pt>
                <c:pt idx="1655">
                  <c:v>-1.420000000000001</c:v>
                </c:pt>
                <c:pt idx="1656">
                  <c:v>-1.1799999999999997</c:v>
                </c:pt>
                <c:pt idx="1657">
                  <c:v>-1.36</c:v>
                </c:pt>
                <c:pt idx="1658">
                  <c:v>-1.2999999999999994</c:v>
                </c:pt>
                <c:pt idx="1659">
                  <c:v>-1.4599999999999995</c:v>
                </c:pt>
                <c:pt idx="1660">
                  <c:v>-1.1399999999999999</c:v>
                </c:pt>
                <c:pt idx="1661">
                  <c:v>-1.2</c:v>
                </c:pt>
                <c:pt idx="1662">
                  <c:v>-0.8600000000000001</c:v>
                </c:pt>
                <c:pt idx="1663">
                  <c:v>-0.76000000000000012</c:v>
                </c:pt>
                <c:pt idx="1664">
                  <c:v>-0.48000000000000043</c:v>
                </c:pt>
                <c:pt idx="1665">
                  <c:v>-0.54000000000000059</c:v>
                </c:pt>
                <c:pt idx="1666">
                  <c:v>-0.30000000000000143</c:v>
                </c:pt>
                <c:pt idx="1667">
                  <c:v>-0.82000000000000173</c:v>
                </c:pt>
                <c:pt idx="1668">
                  <c:v>-0.74000000000000199</c:v>
                </c:pt>
                <c:pt idx="1669">
                  <c:v>-1.1000000000000014</c:v>
                </c:pt>
                <c:pt idx="1670">
                  <c:v>-1.120000000000001</c:v>
                </c:pt>
                <c:pt idx="1671">
                  <c:v>-0.93999999999999984</c:v>
                </c:pt>
                <c:pt idx="1672">
                  <c:v>-0.89999999999999925</c:v>
                </c:pt>
                <c:pt idx="1673">
                  <c:v>-0.71999999999999886</c:v>
                </c:pt>
                <c:pt idx="1674">
                  <c:v>2.0000000000000996E-2</c:v>
                </c:pt>
                <c:pt idx="1675">
                  <c:v>0.28000000000000114</c:v>
                </c:pt>
                <c:pt idx="1676">
                  <c:v>-3.9999999999999147E-2</c:v>
                </c:pt>
                <c:pt idx="1677">
                  <c:v>0.12000000000000099</c:v>
                </c:pt>
                <c:pt idx="1678">
                  <c:v>0.10000000000000071</c:v>
                </c:pt>
                <c:pt idx="1679">
                  <c:v>-0.4199999999999996</c:v>
                </c:pt>
                <c:pt idx="1680">
                  <c:v>-0.68000000000000038</c:v>
                </c:pt>
                <c:pt idx="1681">
                  <c:v>-0.94000000000000061</c:v>
                </c:pt>
                <c:pt idx="1682">
                  <c:v>-1.1000000000000008</c:v>
                </c:pt>
                <c:pt idx="1683">
                  <c:v>-1.4600000000000009</c:v>
                </c:pt>
                <c:pt idx="1684">
                  <c:v>-1.420000000000001</c:v>
                </c:pt>
                <c:pt idx="1685">
                  <c:v>-1.64</c:v>
                </c:pt>
                <c:pt idx="1686">
                  <c:v>-1.3399999999999999</c:v>
                </c:pt>
                <c:pt idx="1687">
                  <c:v>-1.3</c:v>
                </c:pt>
                <c:pt idx="1688">
                  <c:v>-1.1600000000000001</c:v>
                </c:pt>
                <c:pt idx="1689">
                  <c:v>-1.1399999999999999</c:v>
                </c:pt>
                <c:pt idx="1690">
                  <c:v>-1.0800000000000005</c:v>
                </c:pt>
                <c:pt idx="1691">
                  <c:v>-1.4800000000000004</c:v>
                </c:pt>
                <c:pt idx="1692">
                  <c:v>-1.1600000000000001</c:v>
                </c:pt>
                <c:pt idx="1693">
                  <c:v>-1.0200000000000002</c:v>
                </c:pt>
                <c:pt idx="1694">
                  <c:v>-0.98000000000000109</c:v>
                </c:pt>
                <c:pt idx="1695">
                  <c:v>-1.0200000000000002</c:v>
                </c:pt>
                <c:pt idx="1696">
                  <c:v>-0.76000000000000012</c:v>
                </c:pt>
                <c:pt idx="1697">
                  <c:v>-0.87999999999999967</c:v>
                </c:pt>
                <c:pt idx="1698">
                  <c:v>-1.0999999999999985</c:v>
                </c:pt>
                <c:pt idx="1699">
                  <c:v>-1.1799999999999984</c:v>
                </c:pt>
                <c:pt idx="1700">
                  <c:v>-0.71999999999999886</c:v>
                </c:pt>
                <c:pt idx="1701">
                  <c:v>-0.7399999999999991</c:v>
                </c:pt>
                <c:pt idx="1702">
                  <c:v>-0.77999999999999969</c:v>
                </c:pt>
                <c:pt idx="1703">
                  <c:v>-0.65999999999999948</c:v>
                </c:pt>
                <c:pt idx="1704">
                  <c:v>-0.51999999999999891</c:v>
                </c:pt>
                <c:pt idx="1705">
                  <c:v>-0.8</c:v>
                </c:pt>
                <c:pt idx="1706">
                  <c:v>-0.68000000000000038</c:v>
                </c:pt>
                <c:pt idx="1707">
                  <c:v>-0.83999999999999986</c:v>
                </c:pt>
                <c:pt idx="1708">
                  <c:v>-1.1400000000000006</c:v>
                </c:pt>
                <c:pt idx="1709">
                  <c:v>-1.5600000000000009</c:v>
                </c:pt>
                <c:pt idx="1710">
                  <c:v>-1.7</c:v>
                </c:pt>
                <c:pt idx="1711">
                  <c:v>-1.3399999999999999</c:v>
                </c:pt>
                <c:pt idx="1712">
                  <c:v>-1.2600000000000002</c:v>
                </c:pt>
                <c:pt idx="1713">
                  <c:v>-0.74000000000000055</c:v>
                </c:pt>
                <c:pt idx="1714">
                  <c:v>-0.5800000000000004</c:v>
                </c:pt>
                <c:pt idx="1715">
                  <c:v>-0.44000000000000056</c:v>
                </c:pt>
                <c:pt idx="1716">
                  <c:v>-0.56000000000000016</c:v>
                </c:pt>
                <c:pt idx="1717">
                  <c:v>-0.33999999999999986</c:v>
                </c:pt>
                <c:pt idx="1718">
                  <c:v>-0.81999999999999962</c:v>
                </c:pt>
                <c:pt idx="1719">
                  <c:v>-0.55999999999999939</c:v>
                </c:pt>
                <c:pt idx="1720">
                  <c:v>-0.27999999999999903</c:v>
                </c:pt>
                <c:pt idx="1721">
                  <c:v>-0.51999999999999891</c:v>
                </c:pt>
                <c:pt idx="1722">
                  <c:v>-0.73999999999999988</c:v>
                </c:pt>
                <c:pt idx="1723">
                  <c:v>-0.32000000000000028</c:v>
                </c:pt>
                <c:pt idx="1724">
                  <c:v>-0.13999999999999985</c:v>
                </c:pt>
                <c:pt idx="1725">
                  <c:v>-0.36000000000000015</c:v>
                </c:pt>
                <c:pt idx="1726">
                  <c:v>-0.36000000000000015</c:v>
                </c:pt>
                <c:pt idx="1727">
                  <c:v>-0.13999999999999915</c:v>
                </c:pt>
                <c:pt idx="1728">
                  <c:v>-0.39999999999999858</c:v>
                </c:pt>
                <c:pt idx="1729">
                  <c:v>-0.79999999999999927</c:v>
                </c:pt>
                <c:pt idx="1730">
                  <c:v>-1.0799999999999996</c:v>
                </c:pt>
                <c:pt idx="1731">
                  <c:v>-0.76000000000000012</c:v>
                </c:pt>
                <c:pt idx="1732">
                  <c:v>-1.3600000000000008</c:v>
                </c:pt>
                <c:pt idx="1733">
                  <c:v>-1.420000000000001</c:v>
                </c:pt>
                <c:pt idx="1734">
                  <c:v>-1.3400000000000012</c:v>
                </c:pt>
                <c:pt idx="1735">
                  <c:v>-1.3600000000000008</c:v>
                </c:pt>
                <c:pt idx="1736">
                  <c:v>-1.7400000000000013</c:v>
                </c:pt>
                <c:pt idx="1737">
                  <c:v>-1.2000000000000015</c:v>
                </c:pt>
                <c:pt idx="1738">
                  <c:v>-1.0000000000000013</c:v>
                </c:pt>
                <c:pt idx="1739">
                  <c:v>-1.1800000000000004</c:v>
                </c:pt>
                <c:pt idx="1740">
                  <c:v>-1.0800000000000005</c:v>
                </c:pt>
                <c:pt idx="1741">
                  <c:v>-0.7</c:v>
                </c:pt>
                <c:pt idx="1742">
                  <c:v>-0.93999999999999984</c:v>
                </c:pt>
                <c:pt idx="1743">
                  <c:v>-1.0199999999999996</c:v>
                </c:pt>
                <c:pt idx="1744">
                  <c:v>-0.7</c:v>
                </c:pt>
                <c:pt idx="1745">
                  <c:v>-0.5</c:v>
                </c:pt>
                <c:pt idx="1746">
                  <c:v>-0.9199999999999996</c:v>
                </c:pt>
                <c:pt idx="1747">
                  <c:v>-1.3199999999999996</c:v>
                </c:pt>
                <c:pt idx="1748">
                  <c:v>-1.4</c:v>
                </c:pt>
                <c:pt idx="1749">
                  <c:v>-1.9</c:v>
                </c:pt>
                <c:pt idx="1750">
                  <c:v>-2.62</c:v>
                </c:pt>
                <c:pt idx="1751">
                  <c:v>-2.160000000000001</c:v>
                </c:pt>
                <c:pt idx="1752">
                  <c:v>-1.8600000000000008</c:v>
                </c:pt>
                <c:pt idx="1753">
                  <c:v>-1.8800000000000003</c:v>
                </c:pt>
                <c:pt idx="1754">
                  <c:v>-1.3200000000000003</c:v>
                </c:pt>
                <c:pt idx="1755">
                  <c:v>-0.76000000000000012</c:v>
                </c:pt>
                <c:pt idx="1756">
                  <c:v>-0.9199999999999996</c:v>
                </c:pt>
                <c:pt idx="1757">
                  <c:v>-0.45999999999999941</c:v>
                </c:pt>
                <c:pt idx="1758">
                  <c:v>-0.56000000000000016</c:v>
                </c:pt>
                <c:pt idx="1759">
                  <c:v>-0.6</c:v>
                </c:pt>
                <c:pt idx="1760">
                  <c:v>-0.85999999999999943</c:v>
                </c:pt>
                <c:pt idx="1761">
                  <c:v>-1.0199999999999996</c:v>
                </c:pt>
                <c:pt idx="1762">
                  <c:v>-1.6599999999999995</c:v>
                </c:pt>
                <c:pt idx="1763">
                  <c:v>-1.5599999999999994</c:v>
                </c:pt>
                <c:pt idx="1764">
                  <c:v>-1.7799999999999998</c:v>
                </c:pt>
                <c:pt idx="1765">
                  <c:v>-1.5800000000000005</c:v>
                </c:pt>
                <c:pt idx="1766">
                  <c:v>-1.420000000000001</c:v>
                </c:pt>
                <c:pt idx="1767">
                  <c:v>-0.94000000000000128</c:v>
                </c:pt>
                <c:pt idx="1768">
                  <c:v>-0.96000000000000085</c:v>
                </c:pt>
                <c:pt idx="1769">
                  <c:v>-0.56000000000000083</c:v>
                </c:pt>
                <c:pt idx="1770">
                  <c:v>-0.56000000000000083</c:v>
                </c:pt>
                <c:pt idx="1771">
                  <c:v>-0.52000000000000102</c:v>
                </c:pt>
                <c:pt idx="1772">
                  <c:v>-0.7600000000000009</c:v>
                </c:pt>
                <c:pt idx="1773">
                  <c:v>-0.74000000000000055</c:v>
                </c:pt>
                <c:pt idx="1774">
                  <c:v>-0.96000000000000085</c:v>
                </c:pt>
                <c:pt idx="1775">
                  <c:v>-0.92000000000000026</c:v>
                </c:pt>
                <c:pt idx="1776">
                  <c:v>-0.9</c:v>
                </c:pt>
                <c:pt idx="1777">
                  <c:v>-0.66000000000000014</c:v>
                </c:pt>
                <c:pt idx="1778">
                  <c:v>-0.46000000000000013</c:v>
                </c:pt>
                <c:pt idx="1779">
                  <c:v>-0.56000000000000016</c:v>
                </c:pt>
                <c:pt idx="1780">
                  <c:v>-0.42000000000000026</c:v>
                </c:pt>
                <c:pt idx="1781">
                  <c:v>-0.9</c:v>
                </c:pt>
                <c:pt idx="1782">
                  <c:v>-1.1199999999999997</c:v>
                </c:pt>
                <c:pt idx="1783">
                  <c:v>-1.0200000000000002</c:v>
                </c:pt>
                <c:pt idx="1784">
                  <c:v>-1</c:v>
                </c:pt>
                <c:pt idx="1785">
                  <c:v>-1.2399999999999998</c:v>
                </c:pt>
                <c:pt idx="1786">
                  <c:v>-1.1200000000000003</c:v>
                </c:pt>
                <c:pt idx="1787">
                  <c:v>-0.80000000000000071</c:v>
                </c:pt>
                <c:pt idx="1788">
                  <c:v>-1.2200000000000002</c:v>
                </c:pt>
                <c:pt idx="1789">
                  <c:v>-1.0000000000000007</c:v>
                </c:pt>
                <c:pt idx="1790">
                  <c:v>-0.8400000000000013</c:v>
                </c:pt>
                <c:pt idx="1791">
                  <c:v>-0.56000000000000083</c:v>
                </c:pt>
                <c:pt idx="1792">
                  <c:v>-0.74000000000000055</c:v>
                </c:pt>
                <c:pt idx="1793">
                  <c:v>-0.52000000000000102</c:v>
                </c:pt>
                <c:pt idx="1794">
                  <c:v>-0.88000000000000045</c:v>
                </c:pt>
                <c:pt idx="1795">
                  <c:v>-0.92000000000000026</c:v>
                </c:pt>
                <c:pt idx="1796">
                  <c:v>-1.2200000000000002</c:v>
                </c:pt>
                <c:pt idx="1797">
                  <c:v>-1.3200000000000003</c:v>
                </c:pt>
                <c:pt idx="1798">
                  <c:v>-1.3200000000000003</c:v>
                </c:pt>
                <c:pt idx="1799">
                  <c:v>-1.3200000000000003</c:v>
                </c:pt>
                <c:pt idx="1800">
                  <c:v>-1.4200000000000004</c:v>
                </c:pt>
                <c:pt idx="1801">
                  <c:v>-1.6200000000000003</c:v>
                </c:pt>
                <c:pt idx="1802">
                  <c:v>-1.5800000000000005</c:v>
                </c:pt>
                <c:pt idx="1803">
                  <c:v>-1.6</c:v>
                </c:pt>
                <c:pt idx="1804">
                  <c:v>-1.4200000000000004</c:v>
                </c:pt>
                <c:pt idx="1805">
                  <c:v>-1.1600000000000001</c:v>
                </c:pt>
                <c:pt idx="1806">
                  <c:v>-0.71999999999999953</c:v>
                </c:pt>
                <c:pt idx="1807">
                  <c:v>-0.73999999999999988</c:v>
                </c:pt>
                <c:pt idx="1808">
                  <c:v>-0.61999999999999955</c:v>
                </c:pt>
                <c:pt idx="1809">
                  <c:v>-0.31999999999999956</c:v>
                </c:pt>
                <c:pt idx="1810">
                  <c:v>-0.25999999999999945</c:v>
                </c:pt>
                <c:pt idx="1811">
                  <c:v>-0.67999999999999972</c:v>
                </c:pt>
                <c:pt idx="1812">
                  <c:v>-0.85999999999999943</c:v>
                </c:pt>
                <c:pt idx="1813">
                  <c:v>-1.0599999999999994</c:v>
                </c:pt>
                <c:pt idx="1814">
                  <c:v>-1.2999999999999994</c:v>
                </c:pt>
                <c:pt idx="1815">
                  <c:v>-1.3599999999999994</c:v>
                </c:pt>
                <c:pt idx="1816">
                  <c:v>-0.76000000000000012</c:v>
                </c:pt>
                <c:pt idx="1817">
                  <c:v>-0.43999999999999984</c:v>
                </c:pt>
                <c:pt idx="1818">
                  <c:v>-0.34000000000000058</c:v>
                </c:pt>
                <c:pt idx="1819">
                  <c:v>-1.0000000000000007</c:v>
                </c:pt>
                <c:pt idx="1820">
                  <c:v>-0.78000000000000047</c:v>
                </c:pt>
                <c:pt idx="1821">
                  <c:v>-1.22</c:v>
                </c:pt>
                <c:pt idx="1822">
                  <c:v>-1.3400000000000003</c:v>
                </c:pt>
                <c:pt idx="1823">
                  <c:v>-1.5399999999999996</c:v>
                </c:pt>
                <c:pt idx="1824">
                  <c:v>-1.0399999999999991</c:v>
                </c:pt>
                <c:pt idx="1825">
                  <c:v>-1.5399999999999996</c:v>
                </c:pt>
                <c:pt idx="1826">
                  <c:v>-1.2599999999999993</c:v>
                </c:pt>
                <c:pt idx="1827">
                  <c:v>-1.0599999999999994</c:v>
                </c:pt>
                <c:pt idx="1828">
                  <c:v>-0.7399999999999991</c:v>
                </c:pt>
                <c:pt idx="1829">
                  <c:v>-0.53999999999999881</c:v>
                </c:pt>
                <c:pt idx="1830">
                  <c:v>-0.1799999999999983</c:v>
                </c:pt>
                <c:pt idx="1831">
                  <c:v>-0.59999999999999853</c:v>
                </c:pt>
                <c:pt idx="1832">
                  <c:v>-0.55999999999999872</c:v>
                </c:pt>
                <c:pt idx="1833">
                  <c:v>-0.73999999999999955</c:v>
                </c:pt>
                <c:pt idx="1834">
                  <c:v>-0.97999999999999976</c:v>
                </c:pt>
                <c:pt idx="1835">
                  <c:v>-1.2400000000000002</c:v>
                </c:pt>
                <c:pt idx="1836">
                  <c:v>-0.91999999999999993</c:v>
                </c:pt>
                <c:pt idx="1837">
                  <c:v>-0.97999999999999976</c:v>
                </c:pt>
                <c:pt idx="1838">
                  <c:v>-0.9399999999999995</c:v>
                </c:pt>
                <c:pt idx="1839">
                  <c:v>-0.81999999999999962</c:v>
                </c:pt>
                <c:pt idx="1840">
                  <c:v>-0.73999999999999955</c:v>
                </c:pt>
                <c:pt idx="1841">
                  <c:v>-0.9399999999999995</c:v>
                </c:pt>
                <c:pt idx="1842">
                  <c:v>-0.95999999999999941</c:v>
                </c:pt>
                <c:pt idx="1843">
                  <c:v>-0.99999999999999933</c:v>
                </c:pt>
                <c:pt idx="1844">
                  <c:v>-0.69999999999999962</c:v>
                </c:pt>
                <c:pt idx="1845">
                  <c:v>-0.53999999999999948</c:v>
                </c:pt>
                <c:pt idx="1846">
                  <c:v>-0.19999999999999965</c:v>
                </c:pt>
                <c:pt idx="1847">
                  <c:v>-0.31999999999999995</c:v>
                </c:pt>
                <c:pt idx="1848">
                  <c:v>-4.0000000000000216E-2</c:v>
                </c:pt>
                <c:pt idx="1849">
                  <c:v>-0.62000000000000033</c:v>
                </c:pt>
                <c:pt idx="1850">
                  <c:v>-0.68000000000000038</c:v>
                </c:pt>
                <c:pt idx="1851">
                  <c:v>-1.1400000000000006</c:v>
                </c:pt>
                <c:pt idx="1852">
                  <c:v>-1.3200000000000003</c:v>
                </c:pt>
                <c:pt idx="1853">
                  <c:v>-1.3</c:v>
                </c:pt>
                <c:pt idx="1854">
                  <c:v>-1.0399999999999998</c:v>
                </c:pt>
                <c:pt idx="1855">
                  <c:v>-1.48</c:v>
                </c:pt>
                <c:pt idx="1856">
                  <c:v>-1.52</c:v>
                </c:pt>
                <c:pt idx="1857">
                  <c:v>-1.28</c:v>
                </c:pt>
                <c:pt idx="1858">
                  <c:v>-1.5</c:v>
                </c:pt>
                <c:pt idx="1859">
                  <c:v>-1.4400000000000002</c:v>
                </c:pt>
                <c:pt idx="1860">
                  <c:v>-1.2599999999999998</c:v>
                </c:pt>
                <c:pt idx="1861">
                  <c:v>-0.77999999999999969</c:v>
                </c:pt>
                <c:pt idx="1862">
                  <c:v>-0.9</c:v>
                </c:pt>
                <c:pt idx="1863">
                  <c:v>-1.1400000000000001</c:v>
                </c:pt>
                <c:pt idx="1864">
                  <c:v>-1.1800000000000002</c:v>
                </c:pt>
                <c:pt idx="1865">
                  <c:v>-0.78000000000000047</c:v>
                </c:pt>
                <c:pt idx="1866">
                  <c:v>-1.0600000000000005</c:v>
                </c:pt>
                <c:pt idx="1867">
                  <c:v>-1.2600000000000002</c:v>
                </c:pt>
                <c:pt idx="1868">
                  <c:v>-1.1600000000000001</c:v>
                </c:pt>
                <c:pt idx="1869">
                  <c:v>-1.2400000000000002</c:v>
                </c:pt>
                <c:pt idx="1870">
                  <c:v>-1.08</c:v>
                </c:pt>
                <c:pt idx="1871">
                  <c:v>-0.54000000000000026</c:v>
                </c:pt>
                <c:pt idx="1872">
                  <c:v>-0.32000000000000028</c:v>
                </c:pt>
                <c:pt idx="1873">
                  <c:v>-2.0000000000000285E-2</c:v>
                </c:pt>
                <c:pt idx="1874">
                  <c:v>0.11999999999999993</c:v>
                </c:pt>
                <c:pt idx="1875">
                  <c:v>-0.32000000000000028</c:v>
                </c:pt>
                <c:pt idx="1876">
                  <c:v>-0.66000000000000014</c:v>
                </c:pt>
                <c:pt idx="1877">
                  <c:v>-0.88000000000000012</c:v>
                </c:pt>
                <c:pt idx="1878">
                  <c:v>-1.3000000000000003</c:v>
                </c:pt>
                <c:pt idx="1879">
                  <c:v>-1.2</c:v>
                </c:pt>
                <c:pt idx="1880">
                  <c:v>-1.0599999999999998</c:v>
                </c:pt>
                <c:pt idx="1881">
                  <c:v>-1.0399999999999998</c:v>
                </c:pt>
                <c:pt idx="1882">
                  <c:v>-0.72</c:v>
                </c:pt>
                <c:pt idx="1883">
                  <c:v>-0.49999999999999967</c:v>
                </c:pt>
                <c:pt idx="1884">
                  <c:v>-0.48000000000000009</c:v>
                </c:pt>
                <c:pt idx="1885">
                  <c:v>-0.44000000000000022</c:v>
                </c:pt>
                <c:pt idx="1886">
                  <c:v>-0.58000000000000007</c:v>
                </c:pt>
                <c:pt idx="1887">
                  <c:v>-0.58000000000000007</c:v>
                </c:pt>
                <c:pt idx="1888">
                  <c:v>-0.51999999999999991</c:v>
                </c:pt>
                <c:pt idx="1889">
                  <c:v>-1.0000000000000004</c:v>
                </c:pt>
                <c:pt idx="1890">
                  <c:v>-1.4000000000000004</c:v>
                </c:pt>
                <c:pt idx="1891">
                  <c:v>-0.9200000000000006</c:v>
                </c:pt>
                <c:pt idx="1892">
                  <c:v>-0.52000000000000068</c:v>
                </c:pt>
                <c:pt idx="1893">
                  <c:v>-0.6400000000000009</c:v>
                </c:pt>
                <c:pt idx="1894">
                  <c:v>-0.36000000000000015</c:v>
                </c:pt>
                <c:pt idx="1895">
                  <c:v>-0.34000000000000019</c:v>
                </c:pt>
                <c:pt idx="1896">
                  <c:v>-0.7</c:v>
                </c:pt>
                <c:pt idx="1897">
                  <c:v>-0.76000000000000012</c:v>
                </c:pt>
                <c:pt idx="1898">
                  <c:v>-0.82000000000000028</c:v>
                </c:pt>
                <c:pt idx="1899">
                  <c:v>-0.66000000000000048</c:v>
                </c:pt>
                <c:pt idx="1900">
                  <c:v>-0.50000000000000067</c:v>
                </c:pt>
                <c:pt idx="1901">
                  <c:v>-0.38000000000000078</c:v>
                </c:pt>
                <c:pt idx="1902">
                  <c:v>-0.9200000000000006</c:v>
                </c:pt>
                <c:pt idx="1903">
                  <c:v>-0.94000000000000061</c:v>
                </c:pt>
                <c:pt idx="1904">
                  <c:v>-1.0000000000000007</c:v>
                </c:pt>
                <c:pt idx="1905">
                  <c:v>-0.72000000000000031</c:v>
                </c:pt>
                <c:pt idx="1906">
                  <c:v>-0.88000000000000045</c:v>
                </c:pt>
                <c:pt idx="1907">
                  <c:v>-0.72000000000000031</c:v>
                </c:pt>
                <c:pt idx="1908">
                  <c:v>-0.58000000000000007</c:v>
                </c:pt>
                <c:pt idx="1909">
                  <c:v>-0.56000000000000016</c:v>
                </c:pt>
                <c:pt idx="1910">
                  <c:v>-0.66000000000000014</c:v>
                </c:pt>
                <c:pt idx="1911">
                  <c:v>-0.83999999999999986</c:v>
                </c:pt>
                <c:pt idx="1912">
                  <c:v>-0.94000000000000017</c:v>
                </c:pt>
                <c:pt idx="1913">
                  <c:v>-0.98000000000000009</c:v>
                </c:pt>
                <c:pt idx="1914">
                  <c:v>-1.5400000000000003</c:v>
                </c:pt>
                <c:pt idx="1915">
                  <c:v>-1.42</c:v>
                </c:pt>
                <c:pt idx="1916">
                  <c:v>-1.2</c:v>
                </c:pt>
                <c:pt idx="1917">
                  <c:v>-1.3399999999999994</c:v>
                </c:pt>
                <c:pt idx="1918">
                  <c:v>-1.3199999999999992</c:v>
                </c:pt>
                <c:pt idx="1919">
                  <c:v>-0.85999999999999877</c:v>
                </c:pt>
                <c:pt idx="1920">
                  <c:v>-1.1199999999999988</c:v>
                </c:pt>
                <c:pt idx="1921">
                  <c:v>-1.1799999999999984</c:v>
                </c:pt>
                <c:pt idx="1922">
                  <c:v>-0.97999999999999832</c:v>
                </c:pt>
                <c:pt idx="1923">
                  <c:v>-0.85999999999999877</c:v>
                </c:pt>
                <c:pt idx="1924">
                  <c:v>-1.0399999999999987</c:v>
                </c:pt>
                <c:pt idx="1925">
                  <c:v>-1.2199999999999993</c:v>
                </c:pt>
                <c:pt idx="1926">
                  <c:v>-1.02</c:v>
                </c:pt>
                <c:pt idx="1927">
                  <c:v>-0.94000000000000017</c:v>
                </c:pt>
                <c:pt idx="1928">
                  <c:v>-1.1600000000000001</c:v>
                </c:pt>
                <c:pt idx="1929">
                  <c:v>-0.72</c:v>
                </c:pt>
                <c:pt idx="1930">
                  <c:v>-0.47999999999999937</c:v>
                </c:pt>
                <c:pt idx="1931">
                  <c:v>-0.67999999999999938</c:v>
                </c:pt>
                <c:pt idx="1932">
                  <c:v>-0.59999999999999964</c:v>
                </c:pt>
                <c:pt idx="1933">
                  <c:v>-0.33999999999999914</c:v>
                </c:pt>
                <c:pt idx="1934">
                  <c:v>-0.59999999999999931</c:v>
                </c:pt>
                <c:pt idx="1935">
                  <c:v>-0.6399999999999999</c:v>
                </c:pt>
                <c:pt idx="1936">
                  <c:v>-0.6</c:v>
                </c:pt>
                <c:pt idx="1937">
                  <c:v>-0.73999999999999988</c:v>
                </c:pt>
                <c:pt idx="1938">
                  <c:v>-0.72000000000000097</c:v>
                </c:pt>
                <c:pt idx="1939">
                  <c:v>-0.7000000000000014</c:v>
                </c:pt>
                <c:pt idx="1940">
                  <c:v>-1.0000000000000011</c:v>
                </c:pt>
                <c:pt idx="1941">
                  <c:v>-0.98000000000000076</c:v>
                </c:pt>
                <c:pt idx="1942">
                  <c:v>-1.2000000000000004</c:v>
                </c:pt>
                <c:pt idx="1943">
                  <c:v>-1.2999999999999996</c:v>
                </c:pt>
                <c:pt idx="1944">
                  <c:v>-1.0799999999999994</c:v>
                </c:pt>
                <c:pt idx="1945">
                  <c:v>-0.59999999999999931</c:v>
                </c:pt>
                <c:pt idx="1946">
                  <c:v>-0.78000000000000047</c:v>
                </c:pt>
                <c:pt idx="1947">
                  <c:v>-0.64000000000000057</c:v>
                </c:pt>
                <c:pt idx="1948">
                  <c:v>-0.90000000000000069</c:v>
                </c:pt>
                <c:pt idx="1949">
                  <c:v>-1.1000000000000008</c:v>
                </c:pt>
                <c:pt idx="1950">
                  <c:v>-1.1400000000000006</c:v>
                </c:pt>
                <c:pt idx="1951">
                  <c:v>-0.97999999999999898</c:v>
                </c:pt>
                <c:pt idx="1952">
                  <c:v>-0.89999999999999858</c:v>
                </c:pt>
                <c:pt idx="1953">
                  <c:v>-0.43999999999999845</c:v>
                </c:pt>
                <c:pt idx="1954">
                  <c:v>-0.51999999999999891</c:v>
                </c:pt>
                <c:pt idx="1955">
                  <c:v>-0.35999999999999943</c:v>
                </c:pt>
                <c:pt idx="1956">
                  <c:v>-0.49999999999999928</c:v>
                </c:pt>
                <c:pt idx="1957">
                  <c:v>-0.7</c:v>
                </c:pt>
                <c:pt idx="1958">
                  <c:v>-1.3000000000000007</c:v>
                </c:pt>
                <c:pt idx="1959">
                  <c:v>-1.1400000000000006</c:v>
                </c:pt>
                <c:pt idx="1960">
                  <c:v>-1.3400000000000005</c:v>
                </c:pt>
                <c:pt idx="1961">
                  <c:v>-1.2800000000000011</c:v>
                </c:pt>
                <c:pt idx="1962">
                  <c:v>-0.88000000000000045</c:v>
                </c:pt>
                <c:pt idx="1963">
                  <c:v>-0.26000000000000012</c:v>
                </c:pt>
                <c:pt idx="1964">
                  <c:v>-0.2</c:v>
                </c:pt>
                <c:pt idx="1965">
                  <c:v>-0.2</c:v>
                </c:pt>
                <c:pt idx="1966">
                  <c:v>-0.3</c:v>
                </c:pt>
                <c:pt idx="1967">
                  <c:v>-0.48000000000000043</c:v>
                </c:pt>
                <c:pt idx="1968">
                  <c:v>-0.66000000000000014</c:v>
                </c:pt>
                <c:pt idx="1969">
                  <c:v>-0.67999999999999972</c:v>
                </c:pt>
                <c:pt idx="1970">
                  <c:v>-0.89999999999999925</c:v>
                </c:pt>
                <c:pt idx="1971">
                  <c:v>-0.7399999999999991</c:v>
                </c:pt>
                <c:pt idx="1972">
                  <c:v>-1.0399999999999998</c:v>
                </c:pt>
                <c:pt idx="1973">
                  <c:v>-1.1000000000000001</c:v>
                </c:pt>
                <c:pt idx="1974">
                  <c:v>-1.36</c:v>
                </c:pt>
                <c:pt idx="1975">
                  <c:v>-1.3800000000000003</c:v>
                </c:pt>
                <c:pt idx="1976">
                  <c:v>-1.5600000000000009</c:v>
                </c:pt>
                <c:pt idx="1977">
                  <c:v>-1.1200000000000003</c:v>
                </c:pt>
                <c:pt idx="1978">
                  <c:v>-1.3400000000000005</c:v>
                </c:pt>
                <c:pt idx="1979">
                  <c:v>-1.3200000000000003</c:v>
                </c:pt>
                <c:pt idx="1980">
                  <c:v>-1.0799999999999996</c:v>
                </c:pt>
                <c:pt idx="1981">
                  <c:v>-0.93999999999999917</c:v>
                </c:pt>
                <c:pt idx="1982">
                  <c:v>-0.95999999999999874</c:v>
                </c:pt>
                <c:pt idx="1983">
                  <c:v>-0.95999999999999797</c:v>
                </c:pt>
                <c:pt idx="1984">
                  <c:v>-0.85999999999999877</c:v>
                </c:pt>
                <c:pt idx="1985">
                  <c:v>-0.95999999999999874</c:v>
                </c:pt>
                <c:pt idx="1986">
                  <c:v>-0.87999999999999901</c:v>
                </c:pt>
                <c:pt idx="1987">
                  <c:v>-1.1599999999999995</c:v>
                </c:pt>
                <c:pt idx="1988">
                  <c:v>-0.97999999999999976</c:v>
                </c:pt>
                <c:pt idx="1989">
                  <c:v>-1.2</c:v>
                </c:pt>
                <c:pt idx="1990">
                  <c:v>-1.1600000000000008</c:v>
                </c:pt>
                <c:pt idx="1991">
                  <c:v>-1.1600000000000008</c:v>
                </c:pt>
                <c:pt idx="1992">
                  <c:v>-1.120000000000001</c:v>
                </c:pt>
                <c:pt idx="1993">
                  <c:v>-1.0000000000000007</c:v>
                </c:pt>
                <c:pt idx="1994">
                  <c:v>-0.82000000000000028</c:v>
                </c:pt>
                <c:pt idx="1995">
                  <c:v>-0.75999999999999945</c:v>
                </c:pt>
                <c:pt idx="1996">
                  <c:v>-0.61999999999999955</c:v>
                </c:pt>
                <c:pt idx="1997">
                  <c:v>-0.4799999999999997</c:v>
                </c:pt>
                <c:pt idx="1998">
                  <c:v>-0.62000000000000033</c:v>
                </c:pt>
                <c:pt idx="1999">
                  <c:v>-0.6</c:v>
                </c:pt>
                <c:pt idx="2000">
                  <c:v>-0.68000000000000038</c:v>
                </c:pt>
                <c:pt idx="2001">
                  <c:v>-0.84000000000000052</c:v>
                </c:pt>
                <c:pt idx="2002">
                  <c:v>-0.8</c:v>
                </c:pt>
                <c:pt idx="2003">
                  <c:v>-0.79999999999999927</c:v>
                </c:pt>
                <c:pt idx="2004">
                  <c:v>-0.9199999999999996</c:v>
                </c:pt>
                <c:pt idx="2005">
                  <c:v>-0.83999999999999986</c:v>
                </c:pt>
                <c:pt idx="2006">
                  <c:v>-0.89999999999999925</c:v>
                </c:pt>
                <c:pt idx="2007">
                  <c:v>-0.85999999999999943</c:v>
                </c:pt>
                <c:pt idx="2008">
                  <c:v>-0.62000000000000033</c:v>
                </c:pt>
                <c:pt idx="2009">
                  <c:v>-0.66000000000000014</c:v>
                </c:pt>
                <c:pt idx="2010">
                  <c:v>-0.61999999999999955</c:v>
                </c:pt>
                <c:pt idx="2011">
                  <c:v>-0.67999999999999972</c:v>
                </c:pt>
                <c:pt idx="2012">
                  <c:v>-1.2399999999999998</c:v>
                </c:pt>
                <c:pt idx="2013">
                  <c:v>-1.64</c:v>
                </c:pt>
                <c:pt idx="2014">
                  <c:v>-1.4800000000000004</c:v>
                </c:pt>
                <c:pt idx="2015">
                  <c:v>-1.5800000000000012</c:v>
                </c:pt>
                <c:pt idx="2016">
                  <c:v>-1.5600000000000016</c:v>
                </c:pt>
                <c:pt idx="2017">
                  <c:v>-1.2000000000000015</c:v>
                </c:pt>
                <c:pt idx="2018">
                  <c:v>-1.1000000000000014</c:v>
                </c:pt>
                <c:pt idx="2019">
                  <c:v>-0.88000000000000111</c:v>
                </c:pt>
                <c:pt idx="2020">
                  <c:v>-0.94000000000000061</c:v>
                </c:pt>
                <c:pt idx="2021">
                  <c:v>-0.66000000000000081</c:v>
                </c:pt>
                <c:pt idx="2022">
                  <c:v>-0.8400000000000013</c:v>
                </c:pt>
                <c:pt idx="2023">
                  <c:v>-0.64000000000000123</c:v>
                </c:pt>
                <c:pt idx="2024">
                  <c:v>-0.56000000000000161</c:v>
                </c:pt>
                <c:pt idx="2025">
                  <c:v>-0.72000000000000175</c:v>
                </c:pt>
                <c:pt idx="2026">
                  <c:v>-1.0600000000000009</c:v>
                </c:pt>
                <c:pt idx="2027">
                  <c:v>-0.62000000000000033</c:v>
                </c:pt>
                <c:pt idx="2028">
                  <c:v>-0.77999999999999969</c:v>
                </c:pt>
                <c:pt idx="2029">
                  <c:v>-0.97999999999999976</c:v>
                </c:pt>
                <c:pt idx="2030">
                  <c:v>-0.81999999999999962</c:v>
                </c:pt>
                <c:pt idx="2031">
                  <c:v>-0.5</c:v>
                </c:pt>
                <c:pt idx="2032">
                  <c:v>-0.94000000000000061</c:v>
                </c:pt>
                <c:pt idx="2033">
                  <c:v>-0.62000000000000033</c:v>
                </c:pt>
                <c:pt idx="2034">
                  <c:v>-0.66000000000000014</c:v>
                </c:pt>
                <c:pt idx="2035">
                  <c:v>-0.34000000000000058</c:v>
                </c:pt>
                <c:pt idx="2036">
                  <c:v>-0.28000000000000042</c:v>
                </c:pt>
                <c:pt idx="2037">
                  <c:v>0.36000000000000015</c:v>
                </c:pt>
                <c:pt idx="2038">
                  <c:v>0.5</c:v>
                </c:pt>
                <c:pt idx="2039">
                  <c:v>0.68000000000000038</c:v>
                </c:pt>
                <c:pt idx="2040">
                  <c:v>0.16000000000000086</c:v>
                </c:pt>
                <c:pt idx="2041">
                  <c:v>-7.9999999999999002E-2</c:v>
                </c:pt>
                <c:pt idx="2042">
                  <c:v>-7.9999999999999002E-2</c:v>
                </c:pt>
                <c:pt idx="2043">
                  <c:v>-0.35999999999999943</c:v>
                </c:pt>
                <c:pt idx="2044">
                  <c:v>-0.65999999999999948</c:v>
                </c:pt>
                <c:pt idx="2045">
                  <c:v>-0.11999999999999958</c:v>
                </c:pt>
                <c:pt idx="2046">
                  <c:v>-0.33999999999999986</c:v>
                </c:pt>
                <c:pt idx="2047">
                  <c:v>-0.72000000000000031</c:v>
                </c:pt>
                <c:pt idx="2048">
                  <c:v>-0.96000000000000019</c:v>
                </c:pt>
                <c:pt idx="2049">
                  <c:v>-0.82000000000000062</c:v>
                </c:pt>
                <c:pt idx="2050">
                  <c:v>-1.1200000000000006</c:v>
                </c:pt>
                <c:pt idx="2051">
                  <c:v>-0.98000000000000043</c:v>
                </c:pt>
                <c:pt idx="2052">
                  <c:v>-0.98000000000000043</c:v>
                </c:pt>
                <c:pt idx="2053">
                  <c:v>-1.0200000000000002</c:v>
                </c:pt>
                <c:pt idx="2054">
                  <c:v>-1.1399999999999999</c:v>
                </c:pt>
                <c:pt idx="2055">
                  <c:v>-0.77999999999999969</c:v>
                </c:pt>
                <c:pt idx="2056">
                  <c:v>-0.69999999999999962</c:v>
                </c:pt>
                <c:pt idx="2057">
                  <c:v>-0.67999999999999972</c:v>
                </c:pt>
                <c:pt idx="2058">
                  <c:v>-0.48000000000000009</c:v>
                </c:pt>
                <c:pt idx="2059">
                  <c:v>-0.56000000000000016</c:v>
                </c:pt>
                <c:pt idx="2060">
                  <c:v>-0.96000000000000019</c:v>
                </c:pt>
                <c:pt idx="2061">
                  <c:v>-0.74000000000000021</c:v>
                </c:pt>
                <c:pt idx="2062">
                  <c:v>-0.64000000000000024</c:v>
                </c:pt>
                <c:pt idx="2063">
                  <c:v>-0.5</c:v>
                </c:pt>
                <c:pt idx="2064">
                  <c:v>-0.6</c:v>
                </c:pt>
                <c:pt idx="2065">
                  <c:v>-0.66000000000000014</c:v>
                </c:pt>
                <c:pt idx="2066">
                  <c:v>-0.98000000000000009</c:v>
                </c:pt>
                <c:pt idx="2067">
                  <c:v>-0.85999999999999976</c:v>
                </c:pt>
                <c:pt idx="2068">
                  <c:v>-1.1599999999999997</c:v>
                </c:pt>
                <c:pt idx="2069">
                  <c:v>-1</c:v>
                </c:pt>
                <c:pt idx="2070">
                  <c:v>-0.9</c:v>
                </c:pt>
                <c:pt idx="2071">
                  <c:v>-1.1200000000000003</c:v>
                </c:pt>
                <c:pt idx="2072">
                  <c:v>-1.6800000000000008</c:v>
                </c:pt>
                <c:pt idx="2073">
                  <c:v>-1.3600000000000008</c:v>
                </c:pt>
                <c:pt idx="2074">
                  <c:v>-1.0200000000000007</c:v>
                </c:pt>
                <c:pt idx="2075">
                  <c:v>-0.96000000000000052</c:v>
                </c:pt>
                <c:pt idx="2076">
                  <c:v>-0.7000000000000004</c:v>
                </c:pt>
                <c:pt idx="2077">
                  <c:v>-0.35999999999999976</c:v>
                </c:pt>
                <c:pt idx="2078">
                  <c:v>-0.63999999999999946</c:v>
                </c:pt>
                <c:pt idx="2079">
                  <c:v>-0.81999999999999962</c:v>
                </c:pt>
                <c:pt idx="2080">
                  <c:v>-0.59999999999999964</c:v>
                </c:pt>
                <c:pt idx="2081">
                  <c:v>-0.55999999999999983</c:v>
                </c:pt>
                <c:pt idx="2082">
                  <c:v>-0.51999999999999991</c:v>
                </c:pt>
                <c:pt idx="2083">
                  <c:v>-0.24000000000000021</c:v>
                </c:pt>
                <c:pt idx="2084">
                  <c:v>-0.62000000000000033</c:v>
                </c:pt>
                <c:pt idx="2085">
                  <c:v>-1.0000000000000004</c:v>
                </c:pt>
                <c:pt idx="2086">
                  <c:v>-0.94000000000000017</c:v>
                </c:pt>
                <c:pt idx="2087">
                  <c:v>-0.98000000000000009</c:v>
                </c:pt>
                <c:pt idx="2088">
                  <c:v>-1.4400000000000002</c:v>
                </c:pt>
                <c:pt idx="2089">
                  <c:v>-1.0000000000000004</c:v>
                </c:pt>
                <c:pt idx="2090">
                  <c:v>-0.5600000000000005</c:v>
                </c:pt>
                <c:pt idx="2091">
                  <c:v>-0.42000000000000065</c:v>
                </c:pt>
                <c:pt idx="2092">
                  <c:v>-0.58000000000000074</c:v>
                </c:pt>
                <c:pt idx="2093">
                  <c:v>-0.22000000000000064</c:v>
                </c:pt>
                <c:pt idx="2094">
                  <c:v>-0.34000000000000019</c:v>
                </c:pt>
                <c:pt idx="2095">
                  <c:v>-0.58000000000000007</c:v>
                </c:pt>
                <c:pt idx="2096">
                  <c:v>-0.5</c:v>
                </c:pt>
                <c:pt idx="2097">
                  <c:v>-0.35999999999999976</c:v>
                </c:pt>
                <c:pt idx="2098">
                  <c:v>-0.55999999999999983</c:v>
                </c:pt>
                <c:pt idx="2099">
                  <c:v>-0.69999999999999962</c:v>
                </c:pt>
                <c:pt idx="2100">
                  <c:v>-0.7999999999999996</c:v>
                </c:pt>
                <c:pt idx="2101">
                  <c:v>-0.95999999999999974</c:v>
                </c:pt>
                <c:pt idx="2102">
                  <c:v>-1.3</c:v>
                </c:pt>
                <c:pt idx="2103">
                  <c:v>-1.0599999999999998</c:v>
                </c:pt>
                <c:pt idx="2104">
                  <c:v>-0.88000000000000012</c:v>
                </c:pt>
                <c:pt idx="2105">
                  <c:v>-1.28</c:v>
                </c:pt>
                <c:pt idx="2106">
                  <c:v>-1.5399999999999998</c:v>
                </c:pt>
                <c:pt idx="2107">
                  <c:v>-1.3399999999999999</c:v>
                </c:pt>
                <c:pt idx="2108">
                  <c:v>-1.52</c:v>
                </c:pt>
                <c:pt idx="2109">
                  <c:v>-1.42</c:v>
                </c:pt>
                <c:pt idx="2110">
                  <c:v>-1.02</c:v>
                </c:pt>
                <c:pt idx="2111">
                  <c:v>-0.93999999999999984</c:v>
                </c:pt>
                <c:pt idx="2112">
                  <c:v>-0.89999999999999969</c:v>
                </c:pt>
                <c:pt idx="2113">
                  <c:v>-1.0799999999999996</c:v>
                </c:pt>
                <c:pt idx="2114">
                  <c:v>-1.0399999999999996</c:v>
                </c:pt>
                <c:pt idx="2115">
                  <c:v>-1.0599999999999994</c:v>
                </c:pt>
                <c:pt idx="2116">
                  <c:v>-0.9399999999999995</c:v>
                </c:pt>
                <c:pt idx="2117">
                  <c:v>-0.67999999999999972</c:v>
                </c:pt>
                <c:pt idx="2118">
                  <c:v>-0.63999999999999946</c:v>
                </c:pt>
                <c:pt idx="2119">
                  <c:v>-0.9</c:v>
                </c:pt>
                <c:pt idx="2120">
                  <c:v>-1.08</c:v>
                </c:pt>
                <c:pt idx="2121">
                  <c:v>-0.94000000000000017</c:v>
                </c:pt>
                <c:pt idx="2122">
                  <c:v>-1.2600000000000002</c:v>
                </c:pt>
                <c:pt idx="2123">
                  <c:v>-1.0600000000000005</c:v>
                </c:pt>
                <c:pt idx="2124">
                  <c:v>-1.1400000000000001</c:v>
                </c:pt>
                <c:pt idx="2125">
                  <c:v>-0.78</c:v>
                </c:pt>
                <c:pt idx="2126">
                  <c:v>-1.2399999999999998</c:v>
                </c:pt>
                <c:pt idx="2127">
                  <c:v>-0.72</c:v>
                </c:pt>
                <c:pt idx="2128">
                  <c:v>-0.8600000000000001</c:v>
                </c:pt>
                <c:pt idx="2129">
                  <c:v>-1.08</c:v>
                </c:pt>
                <c:pt idx="2130">
                  <c:v>-1.2599999999999998</c:v>
                </c:pt>
                <c:pt idx="2131">
                  <c:v>-1.0399999999999998</c:v>
                </c:pt>
                <c:pt idx="2132">
                  <c:v>-1.6</c:v>
                </c:pt>
                <c:pt idx="2133">
                  <c:v>-1.7399999999999995</c:v>
                </c:pt>
                <c:pt idx="2134">
                  <c:v>-1.4999999999999996</c:v>
                </c:pt>
                <c:pt idx="2135">
                  <c:v>-1.5200000000000007</c:v>
                </c:pt>
                <c:pt idx="2136">
                  <c:v>-1.2800000000000007</c:v>
                </c:pt>
                <c:pt idx="2137">
                  <c:v>-1.100000000000001</c:v>
                </c:pt>
                <c:pt idx="2138">
                  <c:v>-1.0000000000000011</c:v>
                </c:pt>
                <c:pt idx="2139">
                  <c:v>-1.0200000000000009</c:v>
                </c:pt>
                <c:pt idx="2140">
                  <c:v>-0.8600000000000001</c:v>
                </c:pt>
                <c:pt idx="2141">
                  <c:v>-0.76000000000000012</c:v>
                </c:pt>
                <c:pt idx="2142">
                  <c:v>-0.62000000000000033</c:v>
                </c:pt>
                <c:pt idx="2143">
                  <c:v>-0.52000000000000024</c:v>
                </c:pt>
                <c:pt idx="2144">
                  <c:v>-0.48000000000000043</c:v>
                </c:pt>
                <c:pt idx="2145">
                  <c:v>-0.68000000000000083</c:v>
                </c:pt>
                <c:pt idx="2146">
                  <c:v>-0.98000000000000076</c:v>
                </c:pt>
                <c:pt idx="2147">
                  <c:v>-0.94000000000000017</c:v>
                </c:pt>
                <c:pt idx="2148">
                  <c:v>-0.90000000000000036</c:v>
                </c:pt>
                <c:pt idx="2149">
                  <c:v>-0.98000000000000009</c:v>
                </c:pt>
                <c:pt idx="2150">
                  <c:v>-0.92000000000000026</c:v>
                </c:pt>
                <c:pt idx="2151">
                  <c:v>-1.1200000000000003</c:v>
                </c:pt>
                <c:pt idx="2152">
                  <c:v>-0.96000000000000019</c:v>
                </c:pt>
                <c:pt idx="2153">
                  <c:v>-0.62000000000000033</c:v>
                </c:pt>
                <c:pt idx="2154">
                  <c:v>-0.52000000000000024</c:v>
                </c:pt>
                <c:pt idx="2155">
                  <c:v>-0.31999999999999956</c:v>
                </c:pt>
                <c:pt idx="2156">
                  <c:v>-0.25999999999999945</c:v>
                </c:pt>
                <c:pt idx="2157">
                  <c:v>-0.33999999999999986</c:v>
                </c:pt>
                <c:pt idx="2158">
                  <c:v>-0.79999999999999927</c:v>
                </c:pt>
                <c:pt idx="2159">
                  <c:v>-0.69999999999999929</c:v>
                </c:pt>
                <c:pt idx="2160">
                  <c:v>-1.0399999999999991</c:v>
                </c:pt>
                <c:pt idx="2161">
                  <c:v>-1.0399999999999991</c:v>
                </c:pt>
                <c:pt idx="2162">
                  <c:v>-1.0999999999999985</c:v>
                </c:pt>
                <c:pt idx="2163">
                  <c:v>-0.81999999999999884</c:v>
                </c:pt>
                <c:pt idx="2164">
                  <c:v>-0.93999999999999917</c:v>
                </c:pt>
                <c:pt idx="2165">
                  <c:v>-0.51999999999999957</c:v>
                </c:pt>
                <c:pt idx="2166">
                  <c:v>-0.57999999999999974</c:v>
                </c:pt>
                <c:pt idx="2167">
                  <c:v>-0.98000000000000043</c:v>
                </c:pt>
                <c:pt idx="2168">
                  <c:v>-0.96000000000000019</c:v>
                </c:pt>
                <c:pt idx="2169">
                  <c:v>-0.37999999999999973</c:v>
                </c:pt>
                <c:pt idx="2170">
                  <c:v>-0.62000000000000099</c:v>
                </c:pt>
                <c:pt idx="2171">
                  <c:v>-0.26000000000000084</c:v>
                </c:pt>
                <c:pt idx="2172">
                  <c:v>-0.18000000000000044</c:v>
                </c:pt>
                <c:pt idx="2173">
                  <c:v>-0.38000000000000111</c:v>
                </c:pt>
                <c:pt idx="2174">
                  <c:v>-0.96000000000000085</c:v>
                </c:pt>
                <c:pt idx="2175">
                  <c:v>-1.1200000000000003</c:v>
                </c:pt>
                <c:pt idx="2176">
                  <c:v>-1.4</c:v>
                </c:pt>
                <c:pt idx="2177">
                  <c:v>-1.2400000000000007</c:v>
                </c:pt>
                <c:pt idx="2178">
                  <c:v>-0.77999999999999969</c:v>
                </c:pt>
                <c:pt idx="2179">
                  <c:v>-0.42000000000000026</c:v>
                </c:pt>
                <c:pt idx="2180">
                  <c:v>2.0000000000000285E-2</c:v>
                </c:pt>
                <c:pt idx="2181">
                  <c:v>0</c:v>
                </c:pt>
                <c:pt idx="2182">
                  <c:v>1.9999999999998862E-2</c:v>
                </c:pt>
                <c:pt idx="2183">
                  <c:v>-0.16000000000000228</c:v>
                </c:pt>
                <c:pt idx="2184">
                  <c:v>-0.34000000000000341</c:v>
                </c:pt>
                <c:pt idx="2185">
                  <c:v>-0.62000000000000455</c:v>
                </c:pt>
                <c:pt idx="2186">
                  <c:v>-0.32000000000000456</c:v>
                </c:pt>
                <c:pt idx="2187">
                  <c:v>-0.42000000000000171</c:v>
                </c:pt>
                <c:pt idx="2188">
                  <c:v>-0.42000000000000171</c:v>
                </c:pt>
                <c:pt idx="2189">
                  <c:v>-0.1200000000000017</c:v>
                </c:pt>
                <c:pt idx="2190">
                  <c:v>0.11999999999999886</c:v>
                </c:pt>
                <c:pt idx="2191">
                  <c:v>-4.000000000000057E-2</c:v>
                </c:pt>
                <c:pt idx="2192">
                  <c:v>-8.000000000000114E-2</c:v>
                </c:pt>
                <c:pt idx="2193">
                  <c:v>-0.26000000000000228</c:v>
                </c:pt>
                <c:pt idx="2194">
                  <c:v>-0.72000000000000175</c:v>
                </c:pt>
                <c:pt idx="2195">
                  <c:v>-0.88000000000000111</c:v>
                </c:pt>
                <c:pt idx="2196">
                  <c:v>-0.82000000000000173</c:v>
                </c:pt>
                <c:pt idx="2197">
                  <c:v>-0.68000000000000393</c:v>
                </c:pt>
                <c:pt idx="2198">
                  <c:v>-0.74000000000000055</c:v>
                </c:pt>
                <c:pt idx="2199">
                  <c:v>-0.22000000000000169</c:v>
                </c:pt>
                <c:pt idx="2200">
                  <c:v>0.15999999999999942</c:v>
                </c:pt>
                <c:pt idx="2201">
                  <c:v>0.3</c:v>
                </c:pt>
                <c:pt idx="2202">
                  <c:v>0.28000000000000397</c:v>
                </c:pt>
                <c:pt idx="2203">
                  <c:v>0.40000000000000285</c:v>
                </c:pt>
                <c:pt idx="2204">
                  <c:v>-0.23999999999999488</c:v>
                </c:pt>
                <c:pt idx="2205">
                  <c:v>-0.49999999999999717</c:v>
                </c:pt>
                <c:pt idx="2206">
                  <c:v>-0.5399999999999977</c:v>
                </c:pt>
                <c:pt idx="2207">
                  <c:v>-0.63999999999999768</c:v>
                </c:pt>
                <c:pt idx="2208">
                  <c:v>-0.21999999999999886</c:v>
                </c:pt>
                <c:pt idx="2209">
                  <c:v>-7.9999999999998295E-2</c:v>
                </c:pt>
                <c:pt idx="2210">
                  <c:v>0.1400000000000034</c:v>
                </c:pt>
                <c:pt idx="2211">
                  <c:v>-0.1799999999999983</c:v>
                </c:pt>
                <c:pt idx="2212">
                  <c:v>-8.000000000000114E-2</c:v>
                </c:pt>
                <c:pt idx="2213">
                  <c:v>-0.72000000000000175</c:v>
                </c:pt>
                <c:pt idx="2214">
                  <c:v>-0.66000000000000225</c:v>
                </c:pt>
                <c:pt idx="2215">
                  <c:v>-1.0400000000000005</c:v>
                </c:pt>
                <c:pt idx="2216">
                  <c:v>-0.7</c:v>
                </c:pt>
                <c:pt idx="2217">
                  <c:v>-0.38000000000000111</c:v>
                </c:pt>
                <c:pt idx="2218">
                  <c:v>-0.42000000000000171</c:v>
                </c:pt>
                <c:pt idx="2219">
                  <c:v>-0.68000000000000393</c:v>
                </c:pt>
                <c:pt idx="2220">
                  <c:v>-0.64000000000000623</c:v>
                </c:pt>
                <c:pt idx="2221">
                  <c:v>-1.0400000000000063</c:v>
                </c:pt>
                <c:pt idx="2222">
                  <c:v>-1.6200000000000045</c:v>
                </c:pt>
                <c:pt idx="2223">
                  <c:v>-1.6000000000000028</c:v>
                </c:pt>
                <c:pt idx="2224">
                  <c:v>-1.4</c:v>
                </c:pt>
                <c:pt idx="2225">
                  <c:v>-1.7799999999999983</c:v>
                </c:pt>
                <c:pt idx="2226">
                  <c:v>-1.7399999999999949</c:v>
                </c:pt>
                <c:pt idx="2227">
                  <c:v>-1.6399999999999948</c:v>
                </c:pt>
                <c:pt idx="2228">
                  <c:v>-1.6199999999999961</c:v>
                </c:pt>
                <c:pt idx="2229">
                  <c:v>-1.5999999999999972</c:v>
                </c:pt>
                <c:pt idx="2230">
                  <c:v>-1.2399999999999978</c:v>
                </c:pt>
                <c:pt idx="2231">
                  <c:v>-1.4799999999999982</c:v>
                </c:pt>
                <c:pt idx="2232">
                  <c:v>-1.3399999999999976</c:v>
                </c:pt>
                <c:pt idx="2233">
                  <c:v>-1.5399999999999978</c:v>
                </c:pt>
                <c:pt idx="2234">
                  <c:v>-1.4599999999999966</c:v>
                </c:pt>
                <c:pt idx="2235">
                  <c:v>-1.6799999999999984</c:v>
                </c:pt>
                <c:pt idx="2236">
                  <c:v>-1.1200000000000017</c:v>
                </c:pt>
                <c:pt idx="2237">
                  <c:v>-1.4</c:v>
                </c:pt>
                <c:pt idx="2238">
                  <c:v>-1.4799999999999982</c:v>
                </c:pt>
                <c:pt idx="2239">
                  <c:v>-1.4</c:v>
                </c:pt>
                <c:pt idx="2240">
                  <c:v>-1.1199999999999988</c:v>
                </c:pt>
                <c:pt idx="2241">
                  <c:v>-1.1999999999999971</c:v>
                </c:pt>
                <c:pt idx="2242">
                  <c:v>-0.8</c:v>
                </c:pt>
                <c:pt idx="2243">
                  <c:v>-0.14000000000000057</c:v>
                </c:pt>
                <c:pt idx="2244">
                  <c:v>-0.68000000000000116</c:v>
                </c:pt>
                <c:pt idx="2245">
                  <c:v>-1.1200000000000017</c:v>
                </c:pt>
                <c:pt idx="2246">
                  <c:v>-1.2200000000000017</c:v>
                </c:pt>
                <c:pt idx="2247">
                  <c:v>-1.3400000000000005</c:v>
                </c:pt>
                <c:pt idx="2248">
                  <c:v>-1.8599999999999994</c:v>
                </c:pt>
                <c:pt idx="2249">
                  <c:v>-1.5599999999999965</c:v>
                </c:pt>
                <c:pt idx="2250">
                  <c:v>-1.3799999999999955</c:v>
                </c:pt>
                <c:pt idx="2251">
                  <c:v>-1.5799999999999954</c:v>
                </c:pt>
                <c:pt idx="2252">
                  <c:v>-1.5599999999999965</c:v>
                </c:pt>
                <c:pt idx="2253">
                  <c:v>-1.4599999999999995</c:v>
                </c:pt>
                <c:pt idx="2254">
                  <c:v>-1.4</c:v>
                </c:pt>
                <c:pt idx="2255">
                  <c:v>-1.3</c:v>
                </c:pt>
                <c:pt idx="2256">
                  <c:v>-0.88000000000000111</c:v>
                </c:pt>
                <c:pt idx="2257">
                  <c:v>-1.5199999999999989</c:v>
                </c:pt>
                <c:pt idx="2258">
                  <c:v>-1.4199999999999988</c:v>
                </c:pt>
                <c:pt idx="2259">
                  <c:v>-1.1399999999999977</c:v>
                </c:pt>
                <c:pt idx="2260">
                  <c:v>-1.0799999999999983</c:v>
                </c:pt>
                <c:pt idx="2261">
                  <c:v>-1.2399999999999978</c:v>
                </c:pt>
                <c:pt idx="2262">
                  <c:v>-0.25999999999999945</c:v>
                </c:pt>
                <c:pt idx="2263">
                  <c:v>-0.55999999999999939</c:v>
                </c:pt>
                <c:pt idx="2264">
                  <c:v>-1.2600000000000022</c:v>
                </c:pt>
                <c:pt idx="2265">
                  <c:v>-1.4200000000000046</c:v>
                </c:pt>
                <c:pt idx="2266">
                  <c:v>-1.2600000000000022</c:v>
                </c:pt>
                <c:pt idx="2267">
                  <c:v>-1.740000000000002</c:v>
                </c:pt>
                <c:pt idx="2268">
                  <c:v>-1.4799999999999998</c:v>
                </c:pt>
                <c:pt idx="2269">
                  <c:v>-0.67999999999999827</c:v>
                </c:pt>
                <c:pt idx="2270">
                  <c:v>-0.8199999999999974</c:v>
                </c:pt>
                <c:pt idx="2271">
                  <c:v>-1.0599999999999994</c:v>
                </c:pt>
                <c:pt idx="2272">
                  <c:v>-0.99999999999999856</c:v>
                </c:pt>
                <c:pt idx="2273">
                  <c:v>-1.0599999999999981</c:v>
                </c:pt>
                <c:pt idx="2274">
                  <c:v>-1.4199999999999988</c:v>
                </c:pt>
                <c:pt idx="2275">
                  <c:v>-1.2199999999999975</c:v>
                </c:pt>
                <c:pt idx="2276">
                  <c:v>-1.3199999999999974</c:v>
                </c:pt>
                <c:pt idx="2277">
                  <c:v>-1.5399999999999991</c:v>
                </c:pt>
                <c:pt idx="2278">
                  <c:v>-0.96000000000000085</c:v>
                </c:pt>
                <c:pt idx="2279">
                  <c:v>-0.7600000000000009</c:v>
                </c:pt>
                <c:pt idx="2280">
                  <c:v>-0.82000000000000173</c:v>
                </c:pt>
                <c:pt idx="2281">
                  <c:v>-0.72000000000000031</c:v>
                </c:pt>
                <c:pt idx="2282">
                  <c:v>-0.55999999999999939</c:v>
                </c:pt>
                <c:pt idx="2283">
                  <c:v>-0.69999999999999862</c:v>
                </c:pt>
                <c:pt idx="2284">
                  <c:v>-1.0999999999999985</c:v>
                </c:pt>
                <c:pt idx="2285">
                  <c:v>-1.2399999999999991</c:v>
                </c:pt>
                <c:pt idx="2286">
                  <c:v>-1.1600000000000008</c:v>
                </c:pt>
                <c:pt idx="2287">
                  <c:v>-1.3000000000000014</c:v>
                </c:pt>
                <c:pt idx="2288">
                  <c:v>-1.8400000000000005</c:v>
                </c:pt>
                <c:pt idx="2289">
                  <c:v>-1.6200000000000003</c:v>
                </c:pt>
                <c:pt idx="2290">
                  <c:v>-1.4799999999999998</c:v>
                </c:pt>
                <c:pt idx="2291">
                  <c:v>-1.7399999999999991</c:v>
                </c:pt>
                <c:pt idx="2292">
                  <c:v>-0.95999999999999941</c:v>
                </c:pt>
                <c:pt idx="2293">
                  <c:v>-0.66000000000000081</c:v>
                </c:pt>
                <c:pt idx="2294">
                  <c:v>-0.74000000000000055</c:v>
                </c:pt>
                <c:pt idx="2295">
                  <c:v>-0.28000000000000114</c:v>
                </c:pt>
                <c:pt idx="2296">
                  <c:v>-4.0000000000001992E-2</c:v>
                </c:pt>
                <c:pt idx="2297">
                  <c:v>-0.7600000000000009</c:v>
                </c:pt>
                <c:pt idx="2298">
                  <c:v>-1.0199999999999989</c:v>
                </c:pt>
                <c:pt idx="2299">
                  <c:v>-0.8</c:v>
                </c:pt>
                <c:pt idx="2300">
                  <c:v>-0.97999999999999687</c:v>
                </c:pt>
                <c:pt idx="2301">
                  <c:v>-1.1199999999999961</c:v>
                </c:pt>
                <c:pt idx="2302">
                  <c:v>-0.6799999999999955</c:v>
                </c:pt>
                <c:pt idx="2303">
                  <c:v>-0.3599999999999966</c:v>
                </c:pt>
                <c:pt idx="2304">
                  <c:v>-0.37999999999999545</c:v>
                </c:pt>
                <c:pt idx="2305">
                  <c:v>-0.65999999999999659</c:v>
                </c:pt>
                <c:pt idx="2306">
                  <c:v>-0.57999999999999829</c:v>
                </c:pt>
                <c:pt idx="2307">
                  <c:v>-0.93999999999999773</c:v>
                </c:pt>
                <c:pt idx="2308">
                  <c:v>-1.1599999999999966</c:v>
                </c:pt>
                <c:pt idx="2309">
                  <c:v>-1.4199999999999959</c:v>
                </c:pt>
                <c:pt idx="2310">
                  <c:v>-1.219999999999996</c:v>
                </c:pt>
                <c:pt idx="2311">
                  <c:v>-0.93999999999999484</c:v>
                </c:pt>
                <c:pt idx="2312">
                  <c:v>-0.63999999999999768</c:v>
                </c:pt>
                <c:pt idx="2313">
                  <c:v>-0.48000000000000115</c:v>
                </c:pt>
                <c:pt idx="2314">
                  <c:v>-0.26000000000000228</c:v>
                </c:pt>
                <c:pt idx="2315">
                  <c:v>-0.42000000000000454</c:v>
                </c:pt>
                <c:pt idx="2316">
                  <c:v>-0.46000000000000513</c:v>
                </c:pt>
                <c:pt idx="2317">
                  <c:v>-0.34000000000000341</c:v>
                </c:pt>
                <c:pt idx="2318">
                  <c:v>-0.18000000000000255</c:v>
                </c:pt>
                <c:pt idx="2319">
                  <c:v>-0.26000000000000228</c:v>
                </c:pt>
                <c:pt idx="2320">
                  <c:v>-0.68000000000000116</c:v>
                </c:pt>
                <c:pt idx="2321">
                  <c:v>-0.64000000000000057</c:v>
                </c:pt>
                <c:pt idx="2322">
                  <c:v>-1.240000000000002</c:v>
                </c:pt>
                <c:pt idx="2323">
                  <c:v>-1.8400000000000005</c:v>
                </c:pt>
                <c:pt idx="2324">
                  <c:v>-1.8800000000000012</c:v>
                </c:pt>
                <c:pt idx="2325">
                  <c:v>-1.5400000000000005</c:v>
                </c:pt>
                <c:pt idx="2326">
                  <c:v>-2</c:v>
                </c:pt>
                <c:pt idx="2327">
                  <c:v>-2.339999999999999</c:v>
                </c:pt>
                <c:pt idx="2328">
                  <c:v>-2.1400000000000006</c:v>
                </c:pt>
                <c:pt idx="2329">
                  <c:v>-2.0200000000000005</c:v>
                </c:pt>
                <c:pt idx="2330">
                  <c:v>-1.8000000000000014</c:v>
                </c:pt>
                <c:pt idx="2331">
                  <c:v>-1.6200000000000017</c:v>
                </c:pt>
                <c:pt idx="2332">
                  <c:v>-1.3200000000000016</c:v>
                </c:pt>
                <c:pt idx="2333">
                  <c:v>-0.96000000000000085</c:v>
                </c:pt>
                <c:pt idx="2334">
                  <c:v>-1.1000000000000014</c:v>
                </c:pt>
                <c:pt idx="2335">
                  <c:v>-0.96000000000000085</c:v>
                </c:pt>
                <c:pt idx="2336">
                  <c:v>-0.7000000000000014</c:v>
                </c:pt>
                <c:pt idx="2337">
                  <c:v>-0.54000000000000203</c:v>
                </c:pt>
                <c:pt idx="2338">
                  <c:v>-1.6800000000000026</c:v>
                </c:pt>
                <c:pt idx="2339">
                  <c:v>-2.4600000000000022</c:v>
                </c:pt>
                <c:pt idx="2340">
                  <c:v>-2.5800000000000027</c:v>
                </c:pt>
                <c:pt idx="2341">
                  <c:v>-2.6600000000000015</c:v>
                </c:pt>
                <c:pt idx="2342">
                  <c:v>-2.7800000000000002</c:v>
                </c:pt>
                <c:pt idx="2343">
                  <c:v>-1.9200000000000004</c:v>
                </c:pt>
                <c:pt idx="2344">
                  <c:v>-1.1600000000000001</c:v>
                </c:pt>
                <c:pt idx="2345">
                  <c:v>-1.0599999999999994</c:v>
                </c:pt>
                <c:pt idx="2346">
                  <c:v>-1.1199999999999997</c:v>
                </c:pt>
                <c:pt idx="2347">
                  <c:v>-1</c:v>
                </c:pt>
                <c:pt idx="2348">
                  <c:v>-0.95999999999999941</c:v>
                </c:pt>
                <c:pt idx="2349">
                  <c:v>-0.93999999999999984</c:v>
                </c:pt>
                <c:pt idx="2350">
                  <c:v>-1.2200000000000002</c:v>
                </c:pt>
                <c:pt idx="2351">
                  <c:v>-1.5600000000000009</c:v>
                </c:pt>
                <c:pt idx="2352">
                  <c:v>-1.6000000000000014</c:v>
                </c:pt>
                <c:pt idx="2353">
                  <c:v>-1.5600000000000016</c:v>
                </c:pt>
                <c:pt idx="2354">
                  <c:v>-1.5400000000000014</c:v>
                </c:pt>
                <c:pt idx="2355">
                  <c:v>-1.5200000000000009</c:v>
                </c:pt>
                <c:pt idx="2356">
                  <c:v>-1.1400000000000006</c:v>
                </c:pt>
                <c:pt idx="2357">
                  <c:v>-1.1400000000000006</c:v>
                </c:pt>
                <c:pt idx="2358">
                  <c:v>-1.3600000000000008</c:v>
                </c:pt>
                <c:pt idx="2359">
                  <c:v>-1.2800000000000011</c:v>
                </c:pt>
                <c:pt idx="2360">
                  <c:v>-1.5000000000000013</c:v>
                </c:pt>
                <c:pt idx="2361">
                  <c:v>-1.4600000000000015</c:v>
                </c:pt>
                <c:pt idx="2362">
                  <c:v>-1.0800000000000012</c:v>
                </c:pt>
                <c:pt idx="2363">
                  <c:v>-0.84000000000000097</c:v>
                </c:pt>
                <c:pt idx="2364">
                  <c:v>-1.0400000000000003</c:v>
                </c:pt>
                <c:pt idx="2365">
                  <c:v>-0.94000000000000017</c:v>
                </c:pt>
                <c:pt idx="2366">
                  <c:v>-1.1399999999999995</c:v>
                </c:pt>
                <c:pt idx="2367">
                  <c:v>-1.4599999999999991</c:v>
                </c:pt>
                <c:pt idx="2368">
                  <c:v>-1.679999999999999</c:v>
                </c:pt>
                <c:pt idx="2369">
                  <c:v>-1.7599999999999991</c:v>
                </c:pt>
                <c:pt idx="2370">
                  <c:v>-1.3999999999999992</c:v>
                </c:pt>
                <c:pt idx="2371">
                  <c:v>-1.64</c:v>
                </c:pt>
                <c:pt idx="2372">
                  <c:v>-1.6200000000000006</c:v>
                </c:pt>
                <c:pt idx="2373">
                  <c:v>-1.8000000000000012</c:v>
                </c:pt>
                <c:pt idx="2374">
                  <c:v>-1.4600000000000013</c:v>
                </c:pt>
                <c:pt idx="2375">
                  <c:v>-1.6000000000000008</c:v>
                </c:pt>
                <c:pt idx="2376">
                  <c:v>-1.1600000000000006</c:v>
                </c:pt>
                <c:pt idx="2377">
                  <c:v>-1.0200000000000002</c:v>
                </c:pt>
                <c:pt idx="2378">
                  <c:v>-0.51999999999999991</c:v>
                </c:pt>
                <c:pt idx="2379">
                  <c:v>-0.55999999999999983</c:v>
                </c:pt>
                <c:pt idx="2380">
                  <c:v>-0.7</c:v>
                </c:pt>
                <c:pt idx="2381">
                  <c:v>-0.52000000000000024</c:v>
                </c:pt>
                <c:pt idx="2382">
                  <c:v>-0.68000000000000038</c:v>
                </c:pt>
                <c:pt idx="2383">
                  <c:v>-0.92000000000000026</c:v>
                </c:pt>
                <c:pt idx="2384">
                  <c:v>-0.98000000000000043</c:v>
                </c:pt>
                <c:pt idx="2385">
                  <c:v>-0.76000000000000045</c:v>
                </c:pt>
                <c:pt idx="2386">
                  <c:v>-0.94000000000000017</c:v>
                </c:pt>
                <c:pt idx="2387">
                  <c:v>-0.72</c:v>
                </c:pt>
                <c:pt idx="2388">
                  <c:v>-0.76000000000000012</c:v>
                </c:pt>
                <c:pt idx="2389">
                  <c:v>-1.08</c:v>
                </c:pt>
                <c:pt idx="2390">
                  <c:v>-1.6400000000000001</c:v>
                </c:pt>
                <c:pt idx="2391">
                  <c:v>-1.9000000000000004</c:v>
                </c:pt>
                <c:pt idx="2392">
                  <c:v>-2.0200000000000005</c:v>
                </c:pt>
                <c:pt idx="2393">
                  <c:v>-1.92</c:v>
                </c:pt>
                <c:pt idx="2394">
                  <c:v>-1.58</c:v>
                </c:pt>
                <c:pt idx="2395">
                  <c:v>-1.1199999999999999</c:v>
                </c:pt>
                <c:pt idx="2396">
                  <c:v>-1.2599999999999998</c:v>
                </c:pt>
                <c:pt idx="2397">
                  <c:v>-0.99999999999999967</c:v>
                </c:pt>
                <c:pt idx="2398">
                  <c:v>-1.3199999999999998</c:v>
                </c:pt>
                <c:pt idx="2399">
                  <c:v>-1.5199999999999996</c:v>
                </c:pt>
                <c:pt idx="2400">
                  <c:v>-1.3399999999999994</c:v>
                </c:pt>
                <c:pt idx="2401">
                  <c:v>-1.0199999999999996</c:v>
                </c:pt>
                <c:pt idx="2402">
                  <c:v>-1.0799999999999996</c:v>
                </c:pt>
                <c:pt idx="2403">
                  <c:v>-0.67999999999999972</c:v>
                </c:pt>
                <c:pt idx="2404">
                  <c:v>-0.4599999999999998</c:v>
                </c:pt>
                <c:pt idx="2405">
                  <c:v>-0.6399999999999999</c:v>
                </c:pt>
                <c:pt idx="2406">
                  <c:v>-0.53999999999999981</c:v>
                </c:pt>
                <c:pt idx="2407">
                  <c:v>-0.69999999999999962</c:v>
                </c:pt>
                <c:pt idx="2408">
                  <c:v>-0.83999999999999952</c:v>
                </c:pt>
                <c:pt idx="2409">
                  <c:v>-0.75999999999999945</c:v>
                </c:pt>
                <c:pt idx="2410">
                  <c:v>-0.63999999999999946</c:v>
                </c:pt>
                <c:pt idx="2411">
                  <c:v>-0.69999999999999962</c:v>
                </c:pt>
                <c:pt idx="2412">
                  <c:v>-0.83999999999999986</c:v>
                </c:pt>
                <c:pt idx="2413">
                  <c:v>-0.8600000000000001</c:v>
                </c:pt>
                <c:pt idx="2414">
                  <c:v>-1.0400000000000003</c:v>
                </c:pt>
                <c:pt idx="2415">
                  <c:v>-0.98000000000000009</c:v>
                </c:pt>
                <c:pt idx="2416">
                  <c:v>-1.2399999999999998</c:v>
                </c:pt>
                <c:pt idx="2417">
                  <c:v>-1.1800000000000002</c:v>
                </c:pt>
                <c:pt idx="2418">
                  <c:v>-1.2399999999999998</c:v>
                </c:pt>
                <c:pt idx="2419">
                  <c:v>-0.76000000000000012</c:v>
                </c:pt>
                <c:pt idx="2420">
                  <c:v>-1.0800000000000005</c:v>
                </c:pt>
                <c:pt idx="2421">
                  <c:v>-0.86000000000000054</c:v>
                </c:pt>
                <c:pt idx="2422">
                  <c:v>-0.74000000000000055</c:v>
                </c:pt>
                <c:pt idx="2423">
                  <c:v>-0.60000000000000075</c:v>
                </c:pt>
                <c:pt idx="2424">
                  <c:v>-0.82000000000000062</c:v>
                </c:pt>
                <c:pt idx="2425">
                  <c:v>-0.94000000000000061</c:v>
                </c:pt>
                <c:pt idx="2426">
                  <c:v>-0.82000000000000028</c:v>
                </c:pt>
                <c:pt idx="2427">
                  <c:v>-1</c:v>
                </c:pt>
                <c:pt idx="2428">
                  <c:v>-0.9</c:v>
                </c:pt>
                <c:pt idx="2429">
                  <c:v>-1.36</c:v>
                </c:pt>
                <c:pt idx="2430">
                  <c:v>-1.2400000000000002</c:v>
                </c:pt>
                <c:pt idx="2431">
                  <c:v>-1.4400000000000006</c:v>
                </c:pt>
                <c:pt idx="2432">
                  <c:v>-1.5800000000000005</c:v>
                </c:pt>
                <c:pt idx="2433">
                  <c:v>-1.5200000000000002</c:v>
                </c:pt>
                <c:pt idx="2434">
                  <c:v>-1.02</c:v>
                </c:pt>
                <c:pt idx="2435">
                  <c:v>-0.83999999999999952</c:v>
                </c:pt>
                <c:pt idx="2436">
                  <c:v>-0.95999999999999941</c:v>
                </c:pt>
                <c:pt idx="2437">
                  <c:v>-0.9399999999999995</c:v>
                </c:pt>
                <c:pt idx="2438">
                  <c:v>-0.71999999999999953</c:v>
                </c:pt>
                <c:pt idx="2439">
                  <c:v>-1.22</c:v>
                </c:pt>
                <c:pt idx="2440">
                  <c:v>-1.0400000000000003</c:v>
                </c:pt>
                <c:pt idx="2441">
                  <c:v>-0.86000000000000054</c:v>
                </c:pt>
                <c:pt idx="2442">
                  <c:v>-0.24000000000000057</c:v>
                </c:pt>
                <c:pt idx="2443">
                  <c:v>-0.2000000000000007</c:v>
                </c:pt>
                <c:pt idx="2444">
                  <c:v>0.4399999999999995</c:v>
                </c:pt>
                <c:pt idx="2445">
                  <c:v>0.45999999999999941</c:v>
                </c:pt>
                <c:pt idx="2446">
                  <c:v>0.37999999999999973</c:v>
                </c:pt>
                <c:pt idx="2447">
                  <c:v>0.15999999999999942</c:v>
                </c:pt>
                <c:pt idx="2448">
                  <c:v>-0.32000000000000062</c:v>
                </c:pt>
                <c:pt idx="2449">
                  <c:v>-0.5800000000000004</c:v>
                </c:pt>
                <c:pt idx="2450">
                  <c:v>-0.84000000000000019</c:v>
                </c:pt>
                <c:pt idx="2451">
                  <c:v>-0.98000000000000043</c:v>
                </c:pt>
                <c:pt idx="2452">
                  <c:v>-1.4</c:v>
                </c:pt>
                <c:pt idx="2453">
                  <c:v>-1.4399999999999995</c:v>
                </c:pt>
                <c:pt idx="2454">
                  <c:v>-1.4399999999999995</c:v>
                </c:pt>
                <c:pt idx="2455">
                  <c:v>-1.2599999999999998</c:v>
                </c:pt>
                <c:pt idx="2456">
                  <c:v>-1.4599999999999997</c:v>
                </c:pt>
                <c:pt idx="2457">
                  <c:v>-1.2600000000000002</c:v>
                </c:pt>
                <c:pt idx="2458">
                  <c:v>-1.1000000000000003</c:v>
                </c:pt>
                <c:pt idx="2459">
                  <c:v>-1.3000000000000007</c:v>
                </c:pt>
                <c:pt idx="2460">
                  <c:v>-0.96000000000000052</c:v>
                </c:pt>
                <c:pt idx="2461">
                  <c:v>-0.62000000000000033</c:v>
                </c:pt>
                <c:pt idx="2462">
                  <c:v>-6.0000000000000143E-2</c:v>
                </c:pt>
                <c:pt idx="2463">
                  <c:v>0.1</c:v>
                </c:pt>
                <c:pt idx="2464">
                  <c:v>-3.9999999999999855E-2</c:v>
                </c:pt>
                <c:pt idx="2465">
                  <c:v>-0.35999999999999976</c:v>
                </c:pt>
                <c:pt idx="2466">
                  <c:v>-0.15999999999999978</c:v>
                </c:pt>
                <c:pt idx="2467">
                  <c:v>-0.35999999999999976</c:v>
                </c:pt>
                <c:pt idx="2468">
                  <c:v>-0.49999999999999967</c:v>
                </c:pt>
                <c:pt idx="2469">
                  <c:v>-0.25999999999999945</c:v>
                </c:pt>
                <c:pt idx="2470">
                  <c:v>-0.35999999999999943</c:v>
                </c:pt>
                <c:pt idx="2471">
                  <c:v>-0.55999999999999939</c:v>
                </c:pt>
                <c:pt idx="2472">
                  <c:v>-0.67999999999999972</c:v>
                </c:pt>
                <c:pt idx="2473">
                  <c:v>-0.64000000000000024</c:v>
                </c:pt>
                <c:pt idx="2474">
                  <c:v>-0.64000000000000024</c:v>
                </c:pt>
                <c:pt idx="2475">
                  <c:v>-0.74000000000000021</c:v>
                </c:pt>
                <c:pt idx="2476">
                  <c:v>-0.80000000000000038</c:v>
                </c:pt>
                <c:pt idx="2477">
                  <c:v>-0.94000000000000017</c:v>
                </c:pt>
                <c:pt idx="2478">
                  <c:v>-1.1600000000000001</c:v>
                </c:pt>
                <c:pt idx="2479">
                  <c:v>-1.3800000000000003</c:v>
                </c:pt>
                <c:pt idx="2480">
                  <c:v>-1.4600000000000004</c:v>
                </c:pt>
                <c:pt idx="2481">
                  <c:v>-1.2000000000000004</c:v>
                </c:pt>
                <c:pt idx="2482">
                  <c:v>-1.1400000000000001</c:v>
                </c:pt>
                <c:pt idx="2483">
                  <c:v>-0.94000000000000017</c:v>
                </c:pt>
                <c:pt idx="2484">
                  <c:v>-0.82000000000000028</c:v>
                </c:pt>
                <c:pt idx="2485">
                  <c:v>-0.5800000000000004</c:v>
                </c:pt>
                <c:pt idx="2486">
                  <c:v>-0.68000000000000038</c:v>
                </c:pt>
                <c:pt idx="2487">
                  <c:v>-0.66000000000000048</c:v>
                </c:pt>
                <c:pt idx="2488">
                  <c:v>-0.72000000000000031</c:v>
                </c:pt>
                <c:pt idx="2489">
                  <c:v>-0.62000000000000033</c:v>
                </c:pt>
                <c:pt idx="2490">
                  <c:v>-0.9</c:v>
                </c:pt>
                <c:pt idx="2491">
                  <c:v>-1.2399999999999998</c:v>
                </c:pt>
                <c:pt idx="2492">
                  <c:v>-1.6199999999999997</c:v>
                </c:pt>
                <c:pt idx="2493">
                  <c:v>-1.64</c:v>
                </c:pt>
                <c:pt idx="2494">
                  <c:v>-1.7799999999999998</c:v>
                </c:pt>
                <c:pt idx="2495">
                  <c:v>-1.64</c:v>
                </c:pt>
                <c:pt idx="2496">
                  <c:v>-1.1600000000000001</c:v>
                </c:pt>
                <c:pt idx="2497">
                  <c:v>-1.2200000000000002</c:v>
                </c:pt>
                <c:pt idx="2498">
                  <c:v>-1.0399999999999998</c:v>
                </c:pt>
                <c:pt idx="2499">
                  <c:v>-0.9</c:v>
                </c:pt>
                <c:pt idx="2500">
                  <c:v>-0.8</c:v>
                </c:pt>
                <c:pt idx="2501">
                  <c:v>-0.91999999999999993</c:v>
                </c:pt>
                <c:pt idx="2502">
                  <c:v>-1.1400000000000001</c:v>
                </c:pt>
                <c:pt idx="2503">
                  <c:v>-1.1800000000000004</c:v>
                </c:pt>
                <c:pt idx="2504">
                  <c:v>-1.36</c:v>
                </c:pt>
                <c:pt idx="2505">
                  <c:v>-1.4400000000000002</c:v>
                </c:pt>
                <c:pt idx="2506">
                  <c:v>-1.8800000000000001</c:v>
                </c:pt>
                <c:pt idx="2507">
                  <c:v>-1.44</c:v>
                </c:pt>
                <c:pt idx="2508">
                  <c:v>-1.2199999999999995</c:v>
                </c:pt>
                <c:pt idx="2509">
                  <c:v>-1.1799999999999997</c:v>
                </c:pt>
                <c:pt idx="2510">
                  <c:v>-1.0799999999999996</c:v>
                </c:pt>
                <c:pt idx="2511">
                  <c:v>-0.67999999999999972</c:v>
                </c:pt>
                <c:pt idx="2512">
                  <c:v>-0.27999999999999969</c:v>
                </c:pt>
                <c:pt idx="2513">
                  <c:v>-0.66000000000000014</c:v>
                </c:pt>
                <c:pt idx="2514">
                  <c:v>-0.84000000000000019</c:v>
                </c:pt>
                <c:pt idx="2515">
                  <c:v>-0.98000000000000009</c:v>
                </c:pt>
                <c:pt idx="2516">
                  <c:v>-1.1600000000000001</c:v>
                </c:pt>
                <c:pt idx="2517">
                  <c:v>-1.6800000000000002</c:v>
                </c:pt>
                <c:pt idx="2518">
                  <c:v>-1.42</c:v>
                </c:pt>
                <c:pt idx="2519">
                  <c:v>-0.83999999999999986</c:v>
                </c:pt>
                <c:pt idx="2520">
                  <c:v>-0.94000000000000017</c:v>
                </c:pt>
                <c:pt idx="2521">
                  <c:v>-0.7000000000000004</c:v>
                </c:pt>
                <c:pt idx="2522">
                  <c:v>-0.74000000000000055</c:v>
                </c:pt>
                <c:pt idx="2523">
                  <c:v>-1.2400000000000007</c:v>
                </c:pt>
                <c:pt idx="2524">
                  <c:v>-1.6800000000000008</c:v>
                </c:pt>
                <c:pt idx="2525">
                  <c:v>-1.7200000000000006</c:v>
                </c:pt>
                <c:pt idx="2526">
                  <c:v>-1.9400000000000006</c:v>
                </c:pt>
                <c:pt idx="2527">
                  <c:v>-1.6200000000000006</c:v>
                </c:pt>
                <c:pt idx="2528">
                  <c:v>-1.1200000000000006</c:v>
                </c:pt>
                <c:pt idx="2529">
                  <c:v>-0.96000000000000052</c:v>
                </c:pt>
                <c:pt idx="2530">
                  <c:v>-0.28000000000000042</c:v>
                </c:pt>
                <c:pt idx="2531">
                  <c:v>5.999999999999979E-2</c:v>
                </c:pt>
                <c:pt idx="2532">
                  <c:v>3.9999999999999855E-2</c:v>
                </c:pt>
                <c:pt idx="2533">
                  <c:v>1</c:v>
                </c:pt>
                <c:pt idx="2534">
                  <c:v>-0.75999999999999979</c:v>
                </c:pt>
                <c:pt idx="2535">
                  <c:v>-2.1999999999999997</c:v>
                </c:pt>
                <c:pt idx="2536">
                  <c:v>-2.6799999999999997</c:v>
                </c:pt>
                <c:pt idx="2537">
                  <c:v>-2.44</c:v>
                </c:pt>
                <c:pt idx="2538">
                  <c:v>-3.66</c:v>
                </c:pt>
                <c:pt idx="2539">
                  <c:v>-1.5600000000000005</c:v>
                </c:pt>
                <c:pt idx="2540">
                  <c:v>-0.54000000000000037</c:v>
                </c:pt>
                <c:pt idx="2541">
                  <c:v>-0.56000000000000028</c:v>
                </c:pt>
                <c:pt idx="2542">
                  <c:v>-0.76000000000000012</c:v>
                </c:pt>
                <c:pt idx="2543">
                  <c:v>-0.7</c:v>
                </c:pt>
                <c:pt idx="2544">
                  <c:v>-1.0799999999999996</c:v>
                </c:pt>
                <c:pt idx="2545">
                  <c:v>-1.1399999999999999</c:v>
                </c:pt>
                <c:pt idx="2546">
                  <c:v>-0.6399999999999999</c:v>
                </c:pt>
                <c:pt idx="2547">
                  <c:v>-0.4599999999999998</c:v>
                </c:pt>
                <c:pt idx="2548">
                  <c:v>-0.61999999999999955</c:v>
                </c:pt>
                <c:pt idx="2549">
                  <c:v>-0.77999999999999969</c:v>
                </c:pt>
                <c:pt idx="2550">
                  <c:v>-0.55999999999999939</c:v>
                </c:pt>
                <c:pt idx="2551">
                  <c:v>-0.5799999999999994</c:v>
                </c:pt>
                <c:pt idx="2552">
                  <c:v>-1.0999999999999996</c:v>
                </c:pt>
                <c:pt idx="2553">
                  <c:v>-0.83999999999999986</c:v>
                </c:pt>
                <c:pt idx="2554">
                  <c:v>-0.53999999999999981</c:v>
                </c:pt>
                <c:pt idx="2555">
                  <c:v>-0.82</c:v>
                </c:pt>
                <c:pt idx="2556">
                  <c:v>-1.2</c:v>
                </c:pt>
                <c:pt idx="2557">
                  <c:v>-1.02</c:v>
                </c:pt>
                <c:pt idx="2558">
                  <c:v>-1</c:v>
                </c:pt>
                <c:pt idx="2559">
                  <c:v>-0.9</c:v>
                </c:pt>
                <c:pt idx="2560">
                  <c:v>-0.60000000000000031</c:v>
                </c:pt>
                <c:pt idx="2561">
                  <c:v>-0.1600000000000005</c:v>
                </c:pt>
                <c:pt idx="2562">
                  <c:v>-0.18000000000000044</c:v>
                </c:pt>
                <c:pt idx="2563">
                  <c:v>-0.40000000000000036</c:v>
                </c:pt>
                <c:pt idx="2564">
                  <c:v>-0.32000000000000028</c:v>
                </c:pt>
                <c:pt idx="2565">
                  <c:v>-0.6</c:v>
                </c:pt>
                <c:pt idx="2566">
                  <c:v>-0.85999999999999976</c:v>
                </c:pt>
                <c:pt idx="2567">
                  <c:v>-0.9</c:v>
                </c:pt>
                <c:pt idx="2568">
                  <c:v>-0.8</c:v>
                </c:pt>
                <c:pt idx="2569">
                  <c:v>-1.1800000000000002</c:v>
                </c:pt>
                <c:pt idx="2570">
                  <c:v>-1.5</c:v>
                </c:pt>
                <c:pt idx="2571">
                  <c:v>-1.5400000000000003</c:v>
                </c:pt>
                <c:pt idx="2572">
                  <c:v>-1.2399999999999998</c:v>
                </c:pt>
                <c:pt idx="2573">
                  <c:v>-1.5</c:v>
                </c:pt>
                <c:pt idx="2574">
                  <c:v>-1.4999999999999996</c:v>
                </c:pt>
                <c:pt idx="2575">
                  <c:v>-1.2799999999999998</c:v>
                </c:pt>
                <c:pt idx="2576">
                  <c:v>-1.0599999999999998</c:v>
                </c:pt>
                <c:pt idx="2577">
                  <c:v>-1.1199999999999999</c:v>
                </c:pt>
                <c:pt idx="2578">
                  <c:v>-1.0799999999999996</c:v>
                </c:pt>
                <c:pt idx="2579">
                  <c:v>-0.6399999999999999</c:v>
                </c:pt>
                <c:pt idx="2580">
                  <c:v>-0.3</c:v>
                </c:pt>
                <c:pt idx="2581">
                  <c:v>-0.57999999999999974</c:v>
                </c:pt>
                <c:pt idx="2582">
                  <c:v>-0.55999999999999983</c:v>
                </c:pt>
                <c:pt idx="2583">
                  <c:v>-0.17999999999999972</c:v>
                </c:pt>
                <c:pt idx="2584">
                  <c:v>-0.51999999999999991</c:v>
                </c:pt>
                <c:pt idx="2585">
                  <c:v>-0.67999999999999972</c:v>
                </c:pt>
                <c:pt idx="2586">
                  <c:v>-0.75999999999999979</c:v>
                </c:pt>
                <c:pt idx="2587">
                  <c:v>-1.1199999999999997</c:v>
                </c:pt>
                <c:pt idx="2588">
                  <c:v>-1.3799999999999997</c:v>
                </c:pt>
                <c:pt idx="2589">
                  <c:v>-1.4999999999999996</c:v>
                </c:pt>
                <c:pt idx="2590">
                  <c:v>-1.5999999999999996</c:v>
                </c:pt>
                <c:pt idx="2591">
                  <c:v>-1.4799999999999998</c:v>
                </c:pt>
                <c:pt idx="2592">
                  <c:v>-1.0799999999999996</c:v>
                </c:pt>
                <c:pt idx="2593">
                  <c:v>-1.1199999999999997</c:v>
                </c:pt>
                <c:pt idx="2594">
                  <c:v>-1.0999999999999992</c:v>
                </c:pt>
                <c:pt idx="2595">
                  <c:v>-1.4399999999999995</c:v>
                </c:pt>
                <c:pt idx="2596">
                  <c:v>-1.3999999999999997</c:v>
                </c:pt>
                <c:pt idx="2597">
                  <c:v>-1.2999999999999996</c:v>
                </c:pt>
                <c:pt idx="2598">
                  <c:v>-1.0599999999999998</c:v>
                </c:pt>
                <c:pt idx="2599">
                  <c:v>-0.88000000000000012</c:v>
                </c:pt>
                <c:pt idx="2600">
                  <c:v>-0.83999999999999986</c:v>
                </c:pt>
                <c:pt idx="2601">
                  <c:v>-1.1599999999999997</c:v>
                </c:pt>
                <c:pt idx="2602">
                  <c:v>-1.4600000000000002</c:v>
                </c:pt>
                <c:pt idx="2603">
                  <c:v>-1.3800000000000001</c:v>
                </c:pt>
                <c:pt idx="2604">
                  <c:v>-1.72</c:v>
                </c:pt>
                <c:pt idx="2605">
                  <c:v>-1.3599999999999999</c:v>
                </c:pt>
                <c:pt idx="2606">
                  <c:v>-1.1999999999999997</c:v>
                </c:pt>
                <c:pt idx="2607">
                  <c:v>-1.1799999999999993</c:v>
                </c:pt>
                <c:pt idx="2608">
                  <c:v>-1.5199999999999996</c:v>
                </c:pt>
                <c:pt idx="2609">
                  <c:v>-1.0599999999999994</c:v>
                </c:pt>
                <c:pt idx="2610">
                  <c:v>-1.0999999999999996</c:v>
                </c:pt>
                <c:pt idx="2611">
                  <c:v>-0.85999999999999976</c:v>
                </c:pt>
                <c:pt idx="2612">
                  <c:v>-1</c:v>
                </c:pt>
                <c:pt idx="2613">
                  <c:v>-0.93999999999999984</c:v>
                </c:pt>
                <c:pt idx="2614">
                  <c:v>-1.1600000000000001</c:v>
                </c:pt>
                <c:pt idx="2615">
                  <c:v>-1.2200000000000002</c:v>
                </c:pt>
                <c:pt idx="2616">
                  <c:v>-1.4200000000000004</c:v>
                </c:pt>
                <c:pt idx="2617">
                  <c:v>-1.3200000000000003</c:v>
                </c:pt>
                <c:pt idx="2618">
                  <c:v>-1.4400000000000002</c:v>
                </c:pt>
                <c:pt idx="2619">
                  <c:v>-1.56</c:v>
                </c:pt>
                <c:pt idx="2620">
                  <c:v>-1.36</c:v>
                </c:pt>
                <c:pt idx="2621">
                  <c:v>-1.1800000000000002</c:v>
                </c:pt>
                <c:pt idx="2622">
                  <c:v>-1.08</c:v>
                </c:pt>
                <c:pt idx="2623">
                  <c:v>-1.06</c:v>
                </c:pt>
                <c:pt idx="2624">
                  <c:v>-0.6</c:v>
                </c:pt>
                <c:pt idx="2625">
                  <c:v>-1.08</c:v>
                </c:pt>
                <c:pt idx="2626">
                  <c:v>-1.1800000000000002</c:v>
                </c:pt>
                <c:pt idx="2627">
                  <c:v>-1.06</c:v>
                </c:pt>
                <c:pt idx="2628">
                  <c:v>-1.0400000000000003</c:v>
                </c:pt>
                <c:pt idx="2629">
                  <c:v>-1.4800000000000004</c:v>
                </c:pt>
                <c:pt idx="2630">
                  <c:v>-0.90000000000000036</c:v>
                </c:pt>
                <c:pt idx="2631">
                  <c:v>-0.8600000000000001</c:v>
                </c:pt>
                <c:pt idx="2632">
                  <c:v>-1.02</c:v>
                </c:pt>
                <c:pt idx="2633">
                  <c:v>-0.6399999999999999</c:v>
                </c:pt>
                <c:pt idx="2634">
                  <c:v>-0.61999999999999988</c:v>
                </c:pt>
                <c:pt idx="2635">
                  <c:v>-1.1399999999999999</c:v>
                </c:pt>
                <c:pt idx="2636">
                  <c:v>-1</c:v>
                </c:pt>
                <c:pt idx="2637">
                  <c:v>-1.0399999999999998</c:v>
                </c:pt>
                <c:pt idx="2638">
                  <c:v>-1.3599999999999999</c:v>
                </c:pt>
                <c:pt idx="2639">
                  <c:v>-1.3799999999999997</c:v>
                </c:pt>
                <c:pt idx="2640">
                  <c:v>-0.65999999999999981</c:v>
                </c:pt>
                <c:pt idx="2641">
                  <c:v>-0.61999999999999988</c:v>
                </c:pt>
                <c:pt idx="2642">
                  <c:v>-0.64000000000000024</c:v>
                </c:pt>
                <c:pt idx="2643">
                  <c:v>-0.52000000000000024</c:v>
                </c:pt>
                <c:pt idx="2644">
                  <c:v>-0.30000000000000038</c:v>
                </c:pt>
                <c:pt idx="2645">
                  <c:v>-1.2200000000000002</c:v>
                </c:pt>
                <c:pt idx="2646">
                  <c:v>-1.7000000000000004</c:v>
                </c:pt>
                <c:pt idx="2647">
                  <c:v>-1.48</c:v>
                </c:pt>
                <c:pt idx="2648">
                  <c:v>-1.36</c:v>
                </c:pt>
                <c:pt idx="2649">
                  <c:v>-1.4599999999999997</c:v>
                </c:pt>
                <c:pt idx="2650">
                  <c:v>-0.93999999999999984</c:v>
                </c:pt>
                <c:pt idx="2651">
                  <c:v>-0.82</c:v>
                </c:pt>
                <c:pt idx="2652">
                  <c:v>-1.2399999999999998</c:v>
                </c:pt>
                <c:pt idx="2653">
                  <c:v>-1.5199999999999996</c:v>
                </c:pt>
                <c:pt idx="2654">
                  <c:v>-1.6</c:v>
                </c:pt>
                <c:pt idx="2655">
                  <c:v>-1.6</c:v>
                </c:pt>
                <c:pt idx="2656">
                  <c:v>-1.3399999999999999</c:v>
                </c:pt>
                <c:pt idx="2657">
                  <c:v>-0.8600000000000001</c:v>
                </c:pt>
                <c:pt idx="2658">
                  <c:v>-0.90000000000000036</c:v>
                </c:pt>
                <c:pt idx="2659">
                  <c:v>-0.90000000000000036</c:v>
                </c:pt>
                <c:pt idx="2660">
                  <c:v>-1.1000000000000003</c:v>
                </c:pt>
                <c:pt idx="2661">
                  <c:v>-1.5000000000000007</c:v>
                </c:pt>
                <c:pt idx="2662">
                  <c:v>-2.100000000000001</c:v>
                </c:pt>
                <c:pt idx="2663">
                  <c:v>-1.8600000000000008</c:v>
                </c:pt>
                <c:pt idx="2664">
                  <c:v>-1.7000000000000006</c:v>
                </c:pt>
                <c:pt idx="2665">
                  <c:v>-1.3600000000000008</c:v>
                </c:pt>
                <c:pt idx="2666">
                  <c:v>-1.1600000000000006</c:v>
                </c:pt>
                <c:pt idx="2667">
                  <c:v>-0.58000000000000007</c:v>
                </c:pt>
                <c:pt idx="2668">
                  <c:v>-0.73999999999999988</c:v>
                </c:pt>
                <c:pt idx="2669">
                  <c:v>-0.68000000000000038</c:v>
                </c:pt>
                <c:pt idx="2670">
                  <c:v>-0.7</c:v>
                </c:pt>
                <c:pt idx="2671">
                  <c:v>-0.55999999999999939</c:v>
                </c:pt>
                <c:pt idx="2672">
                  <c:v>-0.65999999999999948</c:v>
                </c:pt>
                <c:pt idx="2673">
                  <c:v>-0.48000000000000043</c:v>
                </c:pt>
                <c:pt idx="2674">
                  <c:v>-0.73999999999999988</c:v>
                </c:pt>
                <c:pt idx="2675">
                  <c:v>-0.9</c:v>
                </c:pt>
                <c:pt idx="2676">
                  <c:v>-0.70000000000000073</c:v>
                </c:pt>
                <c:pt idx="2677">
                  <c:v>-0.72000000000000097</c:v>
                </c:pt>
                <c:pt idx="2678">
                  <c:v>-0.64000000000000057</c:v>
                </c:pt>
                <c:pt idx="2679">
                  <c:v>-0.42000000000000026</c:v>
                </c:pt>
                <c:pt idx="2680">
                  <c:v>-0.30000000000000071</c:v>
                </c:pt>
                <c:pt idx="2681">
                  <c:v>-0.42000000000000026</c:v>
                </c:pt>
                <c:pt idx="2682">
                  <c:v>-0.53999999999999981</c:v>
                </c:pt>
                <c:pt idx="2683">
                  <c:v>-0.7</c:v>
                </c:pt>
                <c:pt idx="2684">
                  <c:v>-0.70000000000000073</c:v>
                </c:pt>
                <c:pt idx="2685">
                  <c:v>-0.56000000000000016</c:v>
                </c:pt>
                <c:pt idx="2686">
                  <c:v>-0.9</c:v>
                </c:pt>
                <c:pt idx="2687">
                  <c:v>-0.88000000000000045</c:v>
                </c:pt>
                <c:pt idx="2688">
                  <c:v>-0.7</c:v>
                </c:pt>
                <c:pt idx="2689">
                  <c:v>-0.77999999999999903</c:v>
                </c:pt>
                <c:pt idx="2690">
                  <c:v>-0.91999999999999882</c:v>
                </c:pt>
                <c:pt idx="2691">
                  <c:v>-0.81999999999999962</c:v>
                </c:pt>
                <c:pt idx="2692">
                  <c:v>-1.1599999999999995</c:v>
                </c:pt>
                <c:pt idx="2693">
                  <c:v>-1.3399999999999999</c:v>
                </c:pt>
                <c:pt idx="2694">
                  <c:v>-1.3</c:v>
                </c:pt>
                <c:pt idx="2695">
                  <c:v>-1.3</c:v>
                </c:pt>
                <c:pt idx="2696">
                  <c:v>-1.3999999999999992</c:v>
                </c:pt>
                <c:pt idx="2697">
                  <c:v>-1.0599999999999994</c:v>
                </c:pt>
                <c:pt idx="2698">
                  <c:v>-0.85999999999999877</c:v>
                </c:pt>
                <c:pt idx="2699">
                  <c:v>-1.1599999999999995</c:v>
                </c:pt>
                <c:pt idx="2700">
                  <c:v>-1.3199999999999996</c:v>
                </c:pt>
                <c:pt idx="2701">
                  <c:v>-1.3799999999999997</c:v>
                </c:pt>
                <c:pt idx="2702">
                  <c:v>-1.379999999999999</c:v>
                </c:pt>
                <c:pt idx="2703">
                  <c:v>-1.4799999999999998</c:v>
                </c:pt>
                <c:pt idx="2704">
                  <c:v>-1.2399999999999991</c:v>
                </c:pt>
                <c:pt idx="2705">
                  <c:v>-1.5999999999999992</c:v>
                </c:pt>
                <c:pt idx="2706">
                  <c:v>-1.3</c:v>
                </c:pt>
                <c:pt idx="2707">
                  <c:v>-1.2400000000000007</c:v>
                </c:pt>
                <c:pt idx="2708">
                  <c:v>-1.5</c:v>
                </c:pt>
                <c:pt idx="2709">
                  <c:v>-1.2</c:v>
                </c:pt>
                <c:pt idx="2710">
                  <c:v>-1.1400000000000006</c:v>
                </c:pt>
                <c:pt idx="2711">
                  <c:v>-1.3800000000000003</c:v>
                </c:pt>
                <c:pt idx="2712">
                  <c:v>-1.2200000000000002</c:v>
                </c:pt>
                <c:pt idx="2713">
                  <c:v>-1.06</c:v>
                </c:pt>
                <c:pt idx="2714">
                  <c:v>-1.4800000000000004</c:v>
                </c:pt>
                <c:pt idx="2715">
                  <c:v>-1.4200000000000004</c:v>
                </c:pt>
                <c:pt idx="2716">
                  <c:v>-0.93999999999999984</c:v>
                </c:pt>
                <c:pt idx="2717">
                  <c:v>-1.1999999999999993</c:v>
                </c:pt>
                <c:pt idx="2718">
                  <c:v>-1.3</c:v>
                </c:pt>
                <c:pt idx="2719">
                  <c:v>-0.94000000000000061</c:v>
                </c:pt>
                <c:pt idx="2720">
                  <c:v>-0.72000000000000097</c:v>
                </c:pt>
                <c:pt idx="2721">
                  <c:v>-0.96000000000000152</c:v>
                </c:pt>
                <c:pt idx="2722">
                  <c:v>-0.66000000000000225</c:v>
                </c:pt>
                <c:pt idx="2723">
                  <c:v>-0.38000000000000184</c:v>
                </c:pt>
                <c:pt idx="2724">
                  <c:v>-0.40000000000000141</c:v>
                </c:pt>
                <c:pt idx="2725">
                  <c:v>-0.33999999999999986</c:v>
                </c:pt>
                <c:pt idx="2726">
                  <c:v>-0.27999999999999969</c:v>
                </c:pt>
                <c:pt idx="2727">
                  <c:v>-0.50000000000000067</c:v>
                </c:pt>
                <c:pt idx="2728">
                  <c:v>-0.44000000000000056</c:v>
                </c:pt>
                <c:pt idx="2729">
                  <c:v>-0.16000000000000014</c:v>
                </c:pt>
                <c:pt idx="2730">
                  <c:v>0.21999999999999886</c:v>
                </c:pt>
                <c:pt idx="2731">
                  <c:v>0.65999999999999948</c:v>
                </c:pt>
                <c:pt idx="2732">
                  <c:v>0.14000000000000057</c:v>
                </c:pt>
                <c:pt idx="2733">
                  <c:v>-0.5</c:v>
                </c:pt>
                <c:pt idx="2734">
                  <c:v>-1.0800000000000005</c:v>
                </c:pt>
                <c:pt idx="2735">
                  <c:v>-1.2200000000000002</c:v>
                </c:pt>
                <c:pt idx="2736">
                  <c:v>-1.7000000000000006</c:v>
                </c:pt>
                <c:pt idx="2737">
                  <c:v>-1.0800000000000005</c:v>
                </c:pt>
                <c:pt idx="2738">
                  <c:v>-0.76000000000000012</c:v>
                </c:pt>
                <c:pt idx="2739">
                  <c:v>-0.9</c:v>
                </c:pt>
                <c:pt idx="2740">
                  <c:v>-1.0799999999999996</c:v>
                </c:pt>
                <c:pt idx="2741">
                  <c:v>-1.3399999999999999</c:v>
                </c:pt>
                <c:pt idx="2742">
                  <c:v>-1.64</c:v>
                </c:pt>
                <c:pt idx="2743">
                  <c:v>-1.8799999999999997</c:v>
                </c:pt>
                <c:pt idx="2744">
                  <c:v>-1.7199999999999995</c:v>
                </c:pt>
                <c:pt idx="2745">
                  <c:v>-1.9799999999999998</c:v>
                </c:pt>
                <c:pt idx="2746">
                  <c:v>-1.7799999999999989</c:v>
                </c:pt>
                <c:pt idx="2747">
                  <c:v>-1.7799999999999989</c:v>
                </c:pt>
                <c:pt idx="2748">
                  <c:v>-1.4799999999999991</c:v>
                </c:pt>
                <c:pt idx="2749">
                  <c:v>-1.4199999999999988</c:v>
                </c:pt>
                <c:pt idx="2750">
                  <c:v>-1.3999999999999986</c:v>
                </c:pt>
                <c:pt idx="2751">
                  <c:v>-1.1399999999999992</c:v>
                </c:pt>
                <c:pt idx="2752">
                  <c:v>-1.2599999999999993</c:v>
                </c:pt>
                <c:pt idx="2753">
                  <c:v>-1.2399999999999991</c:v>
                </c:pt>
                <c:pt idx="2754">
                  <c:v>-1.4399999999999991</c:v>
                </c:pt>
                <c:pt idx="2755">
                  <c:v>-1.7199999999999995</c:v>
                </c:pt>
                <c:pt idx="2756">
                  <c:v>-2.0599999999999996</c:v>
                </c:pt>
                <c:pt idx="2757">
                  <c:v>-1.7199999999999995</c:v>
                </c:pt>
                <c:pt idx="2758">
                  <c:v>-1.86</c:v>
                </c:pt>
                <c:pt idx="2759">
                  <c:v>-1.8400000000000005</c:v>
                </c:pt>
                <c:pt idx="2760">
                  <c:v>-1.3800000000000003</c:v>
                </c:pt>
                <c:pt idx="2761">
                  <c:v>-1.5200000000000002</c:v>
                </c:pt>
                <c:pt idx="2762">
                  <c:v>-1.7</c:v>
                </c:pt>
                <c:pt idx="2763">
                  <c:v>-1.7199999999999995</c:v>
                </c:pt>
                <c:pt idx="2764">
                  <c:v>-1.3599999999999994</c:v>
                </c:pt>
                <c:pt idx="2765">
                  <c:v>-1.2199999999999995</c:v>
                </c:pt>
                <c:pt idx="2766">
                  <c:v>-1.2799999999999998</c:v>
                </c:pt>
                <c:pt idx="2767">
                  <c:v>-1.3199999999999996</c:v>
                </c:pt>
                <c:pt idx="2768">
                  <c:v>-1.0799999999999996</c:v>
                </c:pt>
                <c:pt idx="2769">
                  <c:v>-1.3599999999999994</c:v>
                </c:pt>
                <c:pt idx="2770">
                  <c:v>-1.5999999999999992</c:v>
                </c:pt>
                <c:pt idx="2771">
                  <c:v>-1.2799999999999989</c:v>
                </c:pt>
                <c:pt idx="2772">
                  <c:v>-1.3999999999999992</c:v>
                </c:pt>
                <c:pt idx="2773">
                  <c:v>-1.6199999999999997</c:v>
                </c:pt>
                <c:pt idx="2774">
                  <c:v>-1.8200000000000003</c:v>
                </c:pt>
                <c:pt idx="2775">
                  <c:v>-1.7400000000000007</c:v>
                </c:pt>
                <c:pt idx="2776">
                  <c:v>-1.8000000000000007</c:v>
                </c:pt>
                <c:pt idx="2777">
                  <c:v>-1.5800000000000005</c:v>
                </c:pt>
                <c:pt idx="2778">
                  <c:v>-1.7800000000000005</c:v>
                </c:pt>
                <c:pt idx="2779">
                  <c:v>-1.5</c:v>
                </c:pt>
                <c:pt idx="2780">
                  <c:v>-1.44</c:v>
                </c:pt>
                <c:pt idx="2781">
                  <c:v>-1.52</c:v>
                </c:pt>
                <c:pt idx="2782">
                  <c:v>-1.5400000000000003</c:v>
                </c:pt>
                <c:pt idx="2783">
                  <c:v>-1.0200000000000002</c:v>
                </c:pt>
                <c:pt idx="2784">
                  <c:v>-1.2600000000000005</c:v>
                </c:pt>
                <c:pt idx="2785">
                  <c:v>-1.3199999999999998</c:v>
                </c:pt>
                <c:pt idx="2786">
                  <c:v>-1.3399999999999999</c:v>
                </c:pt>
                <c:pt idx="2787">
                  <c:v>-0.89999999999999969</c:v>
                </c:pt>
                <c:pt idx="2788">
                  <c:v>-0.69999999999999929</c:v>
                </c:pt>
                <c:pt idx="2789">
                  <c:v>-0.47999999999999898</c:v>
                </c:pt>
                <c:pt idx="2790">
                  <c:v>-0.53999999999999948</c:v>
                </c:pt>
                <c:pt idx="2791">
                  <c:v>-0.4599999999999998</c:v>
                </c:pt>
                <c:pt idx="2792">
                  <c:v>-0.88000000000000012</c:v>
                </c:pt>
                <c:pt idx="2793">
                  <c:v>-1.4200000000000004</c:v>
                </c:pt>
                <c:pt idx="2794">
                  <c:v>-1.6199999999999999</c:v>
                </c:pt>
                <c:pt idx="2795">
                  <c:v>-1.3</c:v>
                </c:pt>
                <c:pt idx="2796">
                  <c:v>-1.0399999999999998</c:v>
                </c:pt>
                <c:pt idx="2797">
                  <c:v>-1.0799999999999994</c:v>
                </c:pt>
                <c:pt idx="2798">
                  <c:v>-0.85999999999999943</c:v>
                </c:pt>
                <c:pt idx="2799">
                  <c:v>-0.45999999999999941</c:v>
                </c:pt>
                <c:pt idx="2800">
                  <c:v>-0.79999999999999927</c:v>
                </c:pt>
                <c:pt idx="2801">
                  <c:v>-0.89999999999999925</c:v>
                </c:pt>
                <c:pt idx="2802">
                  <c:v>-0.77999999999999969</c:v>
                </c:pt>
                <c:pt idx="2803">
                  <c:v>-0.57999999999999974</c:v>
                </c:pt>
                <c:pt idx="2804">
                  <c:v>-0.24000000000000057</c:v>
                </c:pt>
                <c:pt idx="2805">
                  <c:v>1.4199999999999995</c:v>
                </c:pt>
              </c:numCache>
            </c:numRef>
          </c:xVal>
          <c:yVal>
            <c:numRef>
              <c:f>'66K_2'!$A$2:$A$2808</c:f>
              <c:numCache>
                <c:formatCode>General</c:formatCode>
                <c:ptCount val="2807"/>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numCache>
            </c:numRef>
          </c:yVal>
          <c:smooth val="1"/>
          <c:extLst>
            <c:ext xmlns:c16="http://schemas.microsoft.com/office/drawing/2014/chart" uri="{C3380CC4-5D6E-409C-BE32-E72D297353CC}">
              <c16:uniqueId val="{00000002-E771-47D8-AD4B-6A2DD05478A5}"/>
            </c:ext>
          </c:extLst>
        </c:ser>
        <c:ser>
          <c:idx val="10"/>
          <c:order val="3"/>
          <c:tx>
            <c:strRef>
              <c:f>'66K_2'!$R$1</c:f>
              <c:strCache>
                <c:ptCount val="1"/>
                <c:pt idx="0">
                  <c:v>2018-2019</c:v>
                </c:pt>
              </c:strCache>
            </c:strRef>
          </c:tx>
          <c:spPr>
            <a:ln w="12700" cap="rnd">
              <a:solidFill>
                <a:schemeClr val="bg2">
                  <a:lumMod val="75000"/>
                </a:schemeClr>
              </a:solidFill>
              <a:round/>
            </a:ln>
            <a:effectLst/>
          </c:spPr>
          <c:marker>
            <c:symbol val="none"/>
          </c:marker>
          <c:xVal>
            <c:numRef>
              <c:f>'66K_2'!$R$2:$R$2806</c:f>
              <c:numCache>
                <c:formatCode>General</c:formatCode>
                <c:ptCount val="2805"/>
                <c:pt idx="5">
                  <c:v>2.0599999999999996</c:v>
                </c:pt>
                <c:pt idx="6">
                  <c:v>2.0999999999999996</c:v>
                </c:pt>
                <c:pt idx="7">
                  <c:v>2.0999999999999996</c:v>
                </c:pt>
                <c:pt idx="8">
                  <c:v>2.1399999999999997</c:v>
                </c:pt>
                <c:pt idx="9">
                  <c:v>2.1799999999999997</c:v>
                </c:pt>
                <c:pt idx="10">
                  <c:v>2.3600000000000003</c:v>
                </c:pt>
                <c:pt idx="11">
                  <c:v>2.38</c:v>
                </c:pt>
                <c:pt idx="12">
                  <c:v>2.72</c:v>
                </c:pt>
                <c:pt idx="13">
                  <c:v>2.9400000000000004</c:v>
                </c:pt>
                <c:pt idx="14">
                  <c:v>3.2000000000000006</c:v>
                </c:pt>
                <c:pt idx="15">
                  <c:v>2.8200000000000003</c:v>
                </c:pt>
                <c:pt idx="16">
                  <c:v>2.5200000000000005</c:v>
                </c:pt>
                <c:pt idx="17">
                  <c:v>2.1400000000000006</c:v>
                </c:pt>
                <c:pt idx="18">
                  <c:v>1.8600000000000005</c:v>
                </c:pt>
                <c:pt idx="19">
                  <c:v>1.5</c:v>
                </c:pt>
                <c:pt idx="20">
                  <c:v>1.6600000000000001</c:v>
                </c:pt>
                <c:pt idx="21">
                  <c:v>1.8999999999999997</c:v>
                </c:pt>
                <c:pt idx="22">
                  <c:v>2.3399999999999994</c:v>
                </c:pt>
                <c:pt idx="23">
                  <c:v>2.6199999999999997</c:v>
                </c:pt>
                <c:pt idx="24">
                  <c:v>2.6999999999999997</c:v>
                </c:pt>
                <c:pt idx="25">
                  <c:v>2.8999999999999995</c:v>
                </c:pt>
                <c:pt idx="26">
                  <c:v>2.98</c:v>
                </c:pt>
                <c:pt idx="27">
                  <c:v>2.7</c:v>
                </c:pt>
                <c:pt idx="28">
                  <c:v>2.2800000000000002</c:v>
                </c:pt>
                <c:pt idx="29">
                  <c:v>2.1600000000000006</c:v>
                </c:pt>
                <c:pt idx="30">
                  <c:v>2.1000000000000005</c:v>
                </c:pt>
                <c:pt idx="31">
                  <c:v>2.0200000000000005</c:v>
                </c:pt>
                <c:pt idx="32">
                  <c:v>1.8800000000000003</c:v>
                </c:pt>
                <c:pt idx="33">
                  <c:v>1.9800000000000004</c:v>
                </c:pt>
                <c:pt idx="34">
                  <c:v>2.12</c:v>
                </c:pt>
                <c:pt idx="35">
                  <c:v>1.9600000000000002</c:v>
                </c:pt>
                <c:pt idx="36">
                  <c:v>2.0200000000000005</c:v>
                </c:pt>
                <c:pt idx="37">
                  <c:v>2.06</c:v>
                </c:pt>
                <c:pt idx="38">
                  <c:v>2.3199999999999998</c:v>
                </c:pt>
                <c:pt idx="39">
                  <c:v>2.58</c:v>
                </c:pt>
                <c:pt idx="40">
                  <c:v>2.64</c:v>
                </c:pt>
                <c:pt idx="41">
                  <c:v>2.3600000000000003</c:v>
                </c:pt>
                <c:pt idx="42">
                  <c:v>2.4400000000000004</c:v>
                </c:pt>
                <c:pt idx="43">
                  <c:v>2.0000000000000009</c:v>
                </c:pt>
                <c:pt idx="44">
                  <c:v>1.6600000000000008</c:v>
                </c:pt>
                <c:pt idx="45">
                  <c:v>1.6600000000000008</c:v>
                </c:pt>
                <c:pt idx="46">
                  <c:v>1.4400000000000006</c:v>
                </c:pt>
                <c:pt idx="47">
                  <c:v>1.36</c:v>
                </c:pt>
                <c:pt idx="48">
                  <c:v>1.6</c:v>
                </c:pt>
                <c:pt idx="49">
                  <c:v>1.5</c:v>
                </c:pt>
                <c:pt idx="50">
                  <c:v>1.2600000000000002</c:v>
                </c:pt>
                <c:pt idx="51">
                  <c:v>1.6400000000000001</c:v>
                </c:pt>
                <c:pt idx="52">
                  <c:v>1.8200000000000003</c:v>
                </c:pt>
                <c:pt idx="53">
                  <c:v>1.8600000000000005</c:v>
                </c:pt>
                <c:pt idx="54">
                  <c:v>2.3200000000000003</c:v>
                </c:pt>
                <c:pt idx="55">
                  <c:v>2.3400000000000003</c:v>
                </c:pt>
                <c:pt idx="56">
                  <c:v>2.5000000000000004</c:v>
                </c:pt>
                <c:pt idx="57">
                  <c:v>2.3600000000000003</c:v>
                </c:pt>
                <c:pt idx="58">
                  <c:v>2.2800000000000002</c:v>
                </c:pt>
                <c:pt idx="59">
                  <c:v>1.7400000000000002</c:v>
                </c:pt>
                <c:pt idx="60">
                  <c:v>1.7</c:v>
                </c:pt>
                <c:pt idx="61">
                  <c:v>1.5799999999999996</c:v>
                </c:pt>
                <c:pt idx="62">
                  <c:v>1.3399999999999999</c:v>
                </c:pt>
                <c:pt idx="63">
                  <c:v>1.44</c:v>
                </c:pt>
                <c:pt idx="64">
                  <c:v>1.6800000000000002</c:v>
                </c:pt>
                <c:pt idx="65">
                  <c:v>1.5000000000000004</c:v>
                </c:pt>
                <c:pt idx="66">
                  <c:v>1.7200000000000006</c:v>
                </c:pt>
                <c:pt idx="67">
                  <c:v>1.9200000000000004</c:v>
                </c:pt>
                <c:pt idx="68">
                  <c:v>1.7600000000000002</c:v>
                </c:pt>
                <c:pt idx="69">
                  <c:v>1.48</c:v>
                </c:pt>
                <c:pt idx="70">
                  <c:v>1.6799999999999997</c:v>
                </c:pt>
                <c:pt idx="71">
                  <c:v>1.22</c:v>
                </c:pt>
                <c:pt idx="72">
                  <c:v>1.3000000000000003</c:v>
                </c:pt>
                <c:pt idx="73">
                  <c:v>1.4000000000000004</c:v>
                </c:pt>
                <c:pt idx="74">
                  <c:v>1.7200000000000002</c:v>
                </c:pt>
                <c:pt idx="75">
                  <c:v>1.9000000000000004</c:v>
                </c:pt>
                <c:pt idx="76">
                  <c:v>1.92</c:v>
                </c:pt>
                <c:pt idx="77">
                  <c:v>2.1799999999999997</c:v>
                </c:pt>
                <c:pt idx="78">
                  <c:v>2.0999999999999996</c:v>
                </c:pt>
                <c:pt idx="79">
                  <c:v>1.9799999999999993</c:v>
                </c:pt>
                <c:pt idx="80">
                  <c:v>1.9399999999999995</c:v>
                </c:pt>
                <c:pt idx="81">
                  <c:v>1.7399999999999995</c:v>
                </c:pt>
                <c:pt idx="82">
                  <c:v>1.4799999999999998</c:v>
                </c:pt>
                <c:pt idx="83">
                  <c:v>1.36</c:v>
                </c:pt>
                <c:pt idx="84">
                  <c:v>1.2600000000000005</c:v>
                </c:pt>
                <c:pt idx="85">
                  <c:v>1.1000000000000003</c:v>
                </c:pt>
                <c:pt idx="86">
                  <c:v>1.2000000000000004</c:v>
                </c:pt>
                <c:pt idx="87">
                  <c:v>1.2000000000000004</c:v>
                </c:pt>
                <c:pt idx="88">
                  <c:v>1.4400000000000002</c:v>
                </c:pt>
                <c:pt idx="89">
                  <c:v>1.1200000000000003</c:v>
                </c:pt>
                <c:pt idx="90">
                  <c:v>1.2000000000000004</c:v>
                </c:pt>
                <c:pt idx="91">
                  <c:v>1.2400000000000002</c:v>
                </c:pt>
                <c:pt idx="92">
                  <c:v>0.93999999999999984</c:v>
                </c:pt>
                <c:pt idx="93">
                  <c:v>0.89999999999999969</c:v>
                </c:pt>
                <c:pt idx="94">
                  <c:v>1.5199999999999996</c:v>
                </c:pt>
                <c:pt idx="95">
                  <c:v>2.0399999999999996</c:v>
                </c:pt>
                <c:pt idx="96">
                  <c:v>2.2399999999999998</c:v>
                </c:pt>
                <c:pt idx="97">
                  <c:v>2.1599999999999997</c:v>
                </c:pt>
                <c:pt idx="98">
                  <c:v>1.1199999999999999</c:v>
                </c:pt>
                <c:pt idx="99">
                  <c:v>5.999999999999979E-2</c:v>
                </c:pt>
                <c:pt idx="100">
                  <c:v>-0.68</c:v>
                </c:pt>
                <c:pt idx="101">
                  <c:v>-1.2200000000000002</c:v>
                </c:pt>
                <c:pt idx="102">
                  <c:v>-1</c:v>
                </c:pt>
                <c:pt idx="103">
                  <c:v>0.18000000000000008</c:v>
                </c:pt>
                <c:pt idx="104">
                  <c:v>0.6399999999999999</c:v>
                </c:pt>
                <c:pt idx="105">
                  <c:v>1.1199999999999997</c:v>
                </c:pt>
                <c:pt idx="106">
                  <c:v>1.4399999999999995</c:v>
                </c:pt>
                <c:pt idx="107">
                  <c:v>1.3799999999999994</c:v>
                </c:pt>
                <c:pt idx="108">
                  <c:v>0.95999999999999908</c:v>
                </c:pt>
                <c:pt idx="109">
                  <c:v>1.0599999999999994</c:v>
                </c:pt>
                <c:pt idx="110">
                  <c:v>0.29999999999999966</c:v>
                </c:pt>
                <c:pt idx="111">
                  <c:v>0.27999999999999969</c:v>
                </c:pt>
                <c:pt idx="112">
                  <c:v>-6.0000000000000497E-2</c:v>
                </c:pt>
                <c:pt idx="113">
                  <c:v>-3.5527136788005011E-16</c:v>
                </c:pt>
                <c:pt idx="114">
                  <c:v>9.9999999999999284E-2</c:v>
                </c:pt>
                <c:pt idx="115">
                  <c:v>0.61999999999999955</c:v>
                </c:pt>
                <c:pt idx="116">
                  <c:v>0.33999999999999986</c:v>
                </c:pt>
                <c:pt idx="117">
                  <c:v>0.34000000000000019</c:v>
                </c:pt>
                <c:pt idx="118">
                  <c:v>0.14000000000000057</c:v>
                </c:pt>
                <c:pt idx="119">
                  <c:v>-3.9999999999999147E-2</c:v>
                </c:pt>
                <c:pt idx="120">
                  <c:v>-0.11999999999999958</c:v>
                </c:pt>
                <c:pt idx="121">
                  <c:v>-0.11999999999999958</c:v>
                </c:pt>
                <c:pt idx="122">
                  <c:v>0.38000000000000045</c:v>
                </c:pt>
                <c:pt idx="123">
                  <c:v>0.68</c:v>
                </c:pt>
                <c:pt idx="124">
                  <c:v>0.98000000000000009</c:v>
                </c:pt>
                <c:pt idx="125">
                  <c:v>0.80000000000000038</c:v>
                </c:pt>
                <c:pt idx="126">
                  <c:v>0.72</c:v>
                </c:pt>
                <c:pt idx="127">
                  <c:v>0.3</c:v>
                </c:pt>
                <c:pt idx="128">
                  <c:v>-7.999999999999971E-2</c:v>
                </c:pt>
                <c:pt idx="129">
                  <c:v>-0.25999999999999979</c:v>
                </c:pt>
                <c:pt idx="130">
                  <c:v>0.10000000000000035</c:v>
                </c:pt>
                <c:pt idx="131">
                  <c:v>0.44000000000000056</c:v>
                </c:pt>
                <c:pt idx="132">
                  <c:v>0.8600000000000001</c:v>
                </c:pt>
                <c:pt idx="133">
                  <c:v>0.83999999999999986</c:v>
                </c:pt>
                <c:pt idx="134">
                  <c:v>0.94000000000000017</c:v>
                </c:pt>
                <c:pt idx="135">
                  <c:v>1.06</c:v>
                </c:pt>
                <c:pt idx="136">
                  <c:v>0.86000000000000054</c:v>
                </c:pt>
                <c:pt idx="137">
                  <c:v>0.88000000000000045</c:v>
                </c:pt>
                <c:pt idx="138">
                  <c:v>1.0800000000000007</c:v>
                </c:pt>
                <c:pt idx="139">
                  <c:v>0.70000000000000073</c:v>
                </c:pt>
                <c:pt idx="140">
                  <c:v>0.40000000000000069</c:v>
                </c:pt>
                <c:pt idx="141">
                  <c:v>0.8600000000000001</c:v>
                </c:pt>
                <c:pt idx="142">
                  <c:v>0.38000000000000045</c:v>
                </c:pt>
                <c:pt idx="143">
                  <c:v>0.56000000000000016</c:v>
                </c:pt>
                <c:pt idx="144">
                  <c:v>0.71999999999999953</c:v>
                </c:pt>
                <c:pt idx="145">
                  <c:v>1.1399999999999992</c:v>
                </c:pt>
                <c:pt idx="146">
                  <c:v>1.1799999999999997</c:v>
                </c:pt>
                <c:pt idx="147">
                  <c:v>1.6999999999999993</c:v>
                </c:pt>
                <c:pt idx="148">
                  <c:v>1.7199999999999989</c:v>
                </c:pt>
                <c:pt idx="149">
                  <c:v>1.7799999999999989</c:v>
                </c:pt>
                <c:pt idx="150">
                  <c:v>1.4599999999999986</c:v>
                </c:pt>
                <c:pt idx="151">
                  <c:v>1.4599999999999986</c:v>
                </c:pt>
                <c:pt idx="152">
                  <c:v>1.2799999999999989</c:v>
                </c:pt>
                <c:pt idx="153">
                  <c:v>1.0399999999999991</c:v>
                </c:pt>
                <c:pt idx="154">
                  <c:v>0.79999999999999927</c:v>
                </c:pt>
                <c:pt idx="155">
                  <c:v>0.83999999999999986</c:v>
                </c:pt>
                <c:pt idx="156">
                  <c:v>0.61999999999999955</c:v>
                </c:pt>
                <c:pt idx="157">
                  <c:v>0.51999999999999957</c:v>
                </c:pt>
                <c:pt idx="158">
                  <c:v>0.53999999999999981</c:v>
                </c:pt>
                <c:pt idx="159">
                  <c:v>0.92000000000000026</c:v>
                </c:pt>
                <c:pt idx="160">
                  <c:v>0.66000000000000081</c:v>
                </c:pt>
                <c:pt idx="161">
                  <c:v>0.62000000000000099</c:v>
                </c:pt>
                <c:pt idx="162">
                  <c:v>0.28000000000000114</c:v>
                </c:pt>
                <c:pt idx="163">
                  <c:v>-3.999999999999844E-2</c:v>
                </c:pt>
                <c:pt idx="164">
                  <c:v>-0.1799999999999983</c:v>
                </c:pt>
                <c:pt idx="165">
                  <c:v>0.10000000000000071</c:v>
                </c:pt>
                <c:pt idx="166">
                  <c:v>0.12000000000000029</c:v>
                </c:pt>
                <c:pt idx="167">
                  <c:v>0.68000000000000038</c:v>
                </c:pt>
                <c:pt idx="168">
                  <c:v>0.83999999999999986</c:v>
                </c:pt>
                <c:pt idx="169">
                  <c:v>0.63999999999999913</c:v>
                </c:pt>
                <c:pt idx="170">
                  <c:v>0.51999999999999957</c:v>
                </c:pt>
                <c:pt idx="171">
                  <c:v>0.49999999999999928</c:v>
                </c:pt>
                <c:pt idx="172">
                  <c:v>-1.4210854715202005E-15</c:v>
                </c:pt>
                <c:pt idx="173">
                  <c:v>-6.0000000000001566E-2</c:v>
                </c:pt>
                <c:pt idx="174">
                  <c:v>0.23999999999999844</c:v>
                </c:pt>
                <c:pt idx="175">
                  <c:v>7.9999999999998295E-2</c:v>
                </c:pt>
                <c:pt idx="176">
                  <c:v>5.9999999999998721E-2</c:v>
                </c:pt>
                <c:pt idx="177">
                  <c:v>0.49999999999999928</c:v>
                </c:pt>
                <c:pt idx="178">
                  <c:v>1.3399999999999999</c:v>
                </c:pt>
                <c:pt idx="179">
                  <c:v>2.8</c:v>
                </c:pt>
                <c:pt idx="180">
                  <c:v>3.1800000000000006</c:v>
                </c:pt>
                <c:pt idx="181">
                  <c:v>4.24</c:v>
                </c:pt>
                <c:pt idx="182">
                  <c:v>4.82</c:v>
                </c:pt>
                <c:pt idx="183">
                  <c:v>0.43999999999999917</c:v>
                </c:pt>
                <c:pt idx="184">
                  <c:v>-2.1800000000000006</c:v>
                </c:pt>
                <c:pt idx="185">
                  <c:v>-2.680000000000001</c:v>
                </c:pt>
                <c:pt idx="186">
                  <c:v>-3.5000000000000013</c:v>
                </c:pt>
                <c:pt idx="187">
                  <c:v>-3.8400000000000007</c:v>
                </c:pt>
                <c:pt idx="188">
                  <c:v>0.10000000000000035</c:v>
                </c:pt>
                <c:pt idx="189">
                  <c:v>1.2600000000000002</c:v>
                </c:pt>
                <c:pt idx="190">
                  <c:v>1.56</c:v>
                </c:pt>
                <c:pt idx="191">
                  <c:v>1.58</c:v>
                </c:pt>
                <c:pt idx="192">
                  <c:v>1.3199999999999998</c:v>
                </c:pt>
                <c:pt idx="193">
                  <c:v>1.3</c:v>
                </c:pt>
                <c:pt idx="194">
                  <c:v>1.56</c:v>
                </c:pt>
                <c:pt idx="195">
                  <c:v>1.6000000000000003</c:v>
                </c:pt>
                <c:pt idx="196">
                  <c:v>1.52</c:v>
                </c:pt>
                <c:pt idx="197">
                  <c:v>1.5599999999999994</c:v>
                </c:pt>
                <c:pt idx="198">
                  <c:v>1.2799999999999994</c:v>
                </c:pt>
                <c:pt idx="199">
                  <c:v>1.099999999999999</c:v>
                </c:pt>
                <c:pt idx="200">
                  <c:v>1.0599999999999992</c:v>
                </c:pt>
                <c:pt idx="201">
                  <c:v>1.0199999999999991</c:v>
                </c:pt>
                <c:pt idx="202">
                  <c:v>0.87999999999999934</c:v>
                </c:pt>
                <c:pt idx="203">
                  <c:v>1.2999999999999989</c:v>
                </c:pt>
                <c:pt idx="204">
                  <c:v>1.3999999999999997</c:v>
                </c:pt>
                <c:pt idx="205">
                  <c:v>1.5199999999999991</c:v>
                </c:pt>
                <c:pt idx="206">
                  <c:v>1.3399999999999994</c:v>
                </c:pt>
                <c:pt idx="207">
                  <c:v>1.2400000000000002</c:v>
                </c:pt>
                <c:pt idx="208">
                  <c:v>1.4600000000000004</c:v>
                </c:pt>
                <c:pt idx="209">
                  <c:v>1.56</c:v>
                </c:pt>
                <c:pt idx="210">
                  <c:v>1.3399999999999999</c:v>
                </c:pt>
                <c:pt idx="211">
                  <c:v>1.8400000000000003</c:v>
                </c:pt>
                <c:pt idx="212">
                  <c:v>2.06</c:v>
                </c:pt>
                <c:pt idx="213">
                  <c:v>1.6400000000000001</c:v>
                </c:pt>
                <c:pt idx="214">
                  <c:v>1.7399999999999998</c:v>
                </c:pt>
                <c:pt idx="215">
                  <c:v>1.94</c:v>
                </c:pt>
                <c:pt idx="216">
                  <c:v>1.92</c:v>
                </c:pt>
                <c:pt idx="217">
                  <c:v>1.6599999999999995</c:v>
                </c:pt>
                <c:pt idx="218">
                  <c:v>1.8599999999999994</c:v>
                </c:pt>
                <c:pt idx="219">
                  <c:v>1.4599999999999995</c:v>
                </c:pt>
                <c:pt idx="220">
                  <c:v>1.3200000000000003</c:v>
                </c:pt>
                <c:pt idx="221">
                  <c:v>1.0799999999999996</c:v>
                </c:pt>
                <c:pt idx="222">
                  <c:v>1.3200000000000003</c:v>
                </c:pt>
                <c:pt idx="223">
                  <c:v>1.0200000000000002</c:v>
                </c:pt>
                <c:pt idx="224">
                  <c:v>0.84000000000000052</c:v>
                </c:pt>
                <c:pt idx="225">
                  <c:v>0.78000000000000047</c:v>
                </c:pt>
                <c:pt idx="226">
                  <c:v>0.7600000000000009</c:v>
                </c:pt>
                <c:pt idx="227">
                  <c:v>0.60000000000000075</c:v>
                </c:pt>
                <c:pt idx="228">
                  <c:v>0.34000000000000058</c:v>
                </c:pt>
                <c:pt idx="229">
                  <c:v>0.60000000000000075</c:v>
                </c:pt>
                <c:pt idx="230">
                  <c:v>0.76000000000000012</c:v>
                </c:pt>
                <c:pt idx="231">
                  <c:v>0.57999999999999974</c:v>
                </c:pt>
                <c:pt idx="232">
                  <c:v>0.49999999999999928</c:v>
                </c:pt>
                <c:pt idx="233">
                  <c:v>0.99999999999999933</c:v>
                </c:pt>
                <c:pt idx="234">
                  <c:v>1.0599999999999994</c:v>
                </c:pt>
                <c:pt idx="235">
                  <c:v>1.1999999999999993</c:v>
                </c:pt>
                <c:pt idx="236">
                  <c:v>1.7399999999999998</c:v>
                </c:pt>
                <c:pt idx="237">
                  <c:v>2.1799999999999997</c:v>
                </c:pt>
                <c:pt idx="238">
                  <c:v>2.2199999999999998</c:v>
                </c:pt>
                <c:pt idx="239">
                  <c:v>2.0199999999999996</c:v>
                </c:pt>
                <c:pt idx="240">
                  <c:v>1.9</c:v>
                </c:pt>
                <c:pt idx="241">
                  <c:v>1.4599999999999995</c:v>
                </c:pt>
                <c:pt idx="242">
                  <c:v>1.3399999999999999</c:v>
                </c:pt>
                <c:pt idx="243">
                  <c:v>1.2200000000000002</c:v>
                </c:pt>
                <c:pt idx="244">
                  <c:v>1.4800000000000004</c:v>
                </c:pt>
                <c:pt idx="245">
                  <c:v>1.5400000000000005</c:v>
                </c:pt>
                <c:pt idx="246">
                  <c:v>1.7200000000000002</c:v>
                </c:pt>
                <c:pt idx="247">
                  <c:v>1.8200000000000003</c:v>
                </c:pt>
                <c:pt idx="248">
                  <c:v>1.7600000000000002</c:v>
                </c:pt>
                <c:pt idx="249">
                  <c:v>1.5399999999999998</c:v>
                </c:pt>
                <c:pt idx="250">
                  <c:v>1.4199999999999995</c:v>
                </c:pt>
                <c:pt idx="251">
                  <c:v>1.2399999999999998</c:v>
                </c:pt>
                <c:pt idx="252">
                  <c:v>0.8</c:v>
                </c:pt>
                <c:pt idx="253">
                  <c:v>0.76000000000000012</c:v>
                </c:pt>
                <c:pt idx="254">
                  <c:v>0.8600000000000001</c:v>
                </c:pt>
                <c:pt idx="255">
                  <c:v>0.78000000000000047</c:v>
                </c:pt>
                <c:pt idx="256">
                  <c:v>0.78000000000000047</c:v>
                </c:pt>
                <c:pt idx="257">
                  <c:v>0.66000000000000014</c:v>
                </c:pt>
                <c:pt idx="258">
                  <c:v>0.9</c:v>
                </c:pt>
                <c:pt idx="259">
                  <c:v>0.81999999999999962</c:v>
                </c:pt>
                <c:pt idx="260">
                  <c:v>0.71999999999999953</c:v>
                </c:pt>
                <c:pt idx="261">
                  <c:v>0.4799999999999997</c:v>
                </c:pt>
                <c:pt idx="262">
                  <c:v>0.97999999999999976</c:v>
                </c:pt>
                <c:pt idx="263">
                  <c:v>0.97999999999999976</c:v>
                </c:pt>
                <c:pt idx="264">
                  <c:v>0.88000000000000045</c:v>
                </c:pt>
                <c:pt idx="265">
                  <c:v>0.96000000000000019</c:v>
                </c:pt>
                <c:pt idx="266">
                  <c:v>1.1399999999999999</c:v>
                </c:pt>
                <c:pt idx="267">
                  <c:v>1.0200000000000002</c:v>
                </c:pt>
                <c:pt idx="268">
                  <c:v>1.1800000000000004</c:v>
                </c:pt>
                <c:pt idx="269">
                  <c:v>1.2600000000000002</c:v>
                </c:pt>
                <c:pt idx="270">
                  <c:v>1.5000000000000007</c:v>
                </c:pt>
                <c:pt idx="271">
                  <c:v>1.420000000000001</c:v>
                </c:pt>
                <c:pt idx="272">
                  <c:v>1.5200000000000002</c:v>
                </c:pt>
                <c:pt idx="273">
                  <c:v>1.0800000000000005</c:v>
                </c:pt>
                <c:pt idx="274">
                  <c:v>1.1400000000000006</c:v>
                </c:pt>
                <c:pt idx="275">
                  <c:v>0.74000000000000055</c:v>
                </c:pt>
                <c:pt idx="276">
                  <c:v>0.7600000000000009</c:v>
                </c:pt>
                <c:pt idx="277">
                  <c:v>0.50000000000000144</c:v>
                </c:pt>
                <c:pt idx="278">
                  <c:v>0.26000000000000084</c:v>
                </c:pt>
                <c:pt idx="279">
                  <c:v>0.42000000000000026</c:v>
                </c:pt>
                <c:pt idx="280">
                  <c:v>0.55999999999999939</c:v>
                </c:pt>
                <c:pt idx="281">
                  <c:v>0.97999999999999898</c:v>
                </c:pt>
                <c:pt idx="282">
                  <c:v>1.1999999999999993</c:v>
                </c:pt>
                <c:pt idx="283">
                  <c:v>1.4799999999999998</c:v>
                </c:pt>
                <c:pt idx="284">
                  <c:v>1.4600000000000002</c:v>
                </c:pt>
                <c:pt idx="285">
                  <c:v>1.8600000000000008</c:v>
                </c:pt>
                <c:pt idx="286">
                  <c:v>1.4800000000000011</c:v>
                </c:pt>
                <c:pt idx="287">
                  <c:v>1.0200000000000002</c:v>
                </c:pt>
                <c:pt idx="288">
                  <c:v>1.6199999999999997</c:v>
                </c:pt>
                <c:pt idx="289">
                  <c:v>1.8199999999999996</c:v>
                </c:pt>
                <c:pt idx="290">
                  <c:v>1.5799999999999996</c:v>
                </c:pt>
                <c:pt idx="291">
                  <c:v>1.3599999999999994</c:v>
                </c:pt>
                <c:pt idx="292">
                  <c:v>1.9199999999999995</c:v>
                </c:pt>
                <c:pt idx="293">
                  <c:v>1.4200000000000004</c:v>
                </c:pt>
                <c:pt idx="294">
                  <c:v>1.5599999999999994</c:v>
                </c:pt>
                <c:pt idx="295">
                  <c:v>1.5399999999999991</c:v>
                </c:pt>
                <c:pt idx="296">
                  <c:v>1.5599999999999987</c:v>
                </c:pt>
                <c:pt idx="297">
                  <c:v>1.5599999999999987</c:v>
                </c:pt>
                <c:pt idx="298">
                  <c:v>1.9199999999999988</c:v>
                </c:pt>
                <c:pt idx="299">
                  <c:v>1.6600000000000001</c:v>
                </c:pt>
                <c:pt idx="300">
                  <c:v>1.1400000000000006</c:v>
                </c:pt>
                <c:pt idx="301">
                  <c:v>1.2800000000000011</c:v>
                </c:pt>
                <c:pt idx="302">
                  <c:v>1.120000000000001</c:v>
                </c:pt>
                <c:pt idx="303">
                  <c:v>1.1400000000000012</c:v>
                </c:pt>
                <c:pt idx="304">
                  <c:v>0.86000000000000087</c:v>
                </c:pt>
                <c:pt idx="305">
                  <c:v>1.5</c:v>
                </c:pt>
                <c:pt idx="306">
                  <c:v>1.6199999999999988</c:v>
                </c:pt>
                <c:pt idx="307">
                  <c:v>1.459999999999998</c:v>
                </c:pt>
                <c:pt idx="308">
                  <c:v>1.1199999999999974</c:v>
                </c:pt>
                <c:pt idx="309">
                  <c:v>1.4999999999999971</c:v>
                </c:pt>
                <c:pt idx="310">
                  <c:v>1.3399999999999976</c:v>
                </c:pt>
                <c:pt idx="311">
                  <c:v>1.259999999999998</c:v>
                </c:pt>
                <c:pt idx="312">
                  <c:v>0.89999999999999858</c:v>
                </c:pt>
                <c:pt idx="313">
                  <c:v>0.71999999999999886</c:v>
                </c:pt>
                <c:pt idx="314">
                  <c:v>0.35999999999999943</c:v>
                </c:pt>
                <c:pt idx="315">
                  <c:v>-6.0000000000000851E-2</c:v>
                </c:pt>
                <c:pt idx="316">
                  <c:v>-8.000000000000114E-2</c:v>
                </c:pt>
                <c:pt idx="317">
                  <c:v>4.000000000000057E-2</c:v>
                </c:pt>
                <c:pt idx="318">
                  <c:v>4.000000000000057E-2</c:v>
                </c:pt>
                <c:pt idx="319">
                  <c:v>0.24000000000000057</c:v>
                </c:pt>
                <c:pt idx="320">
                  <c:v>0.7</c:v>
                </c:pt>
                <c:pt idx="321">
                  <c:v>0.96000000000000085</c:v>
                </c:pt>
                <c:pt idx="322">
                  <c:v>1.3600000000000008</c:v>
                </c:pt>
                <c:pt idx="323">
                  <c:v>1.4400000000000006</c:v>
                </c:pt>
                <c:pt idx="324">
                  <c:v>1.1799999999999997</c:v>
                </c:pt>
                <c:pt idx="325">
                  <c:v>1.2400000000000007</c:v>
                </c:pt>
                <c:pt idx="326">
                  <c:v>1.2400000000000007</c:v>
                </c:pt>
                <c:pt idx="327">
                  <c:v>1.2399999999999991</c:v>
                </c:pt>
                <c:pt idx="328">
                  <c:v>1.0399999999999991</c:v>
                </c:pt>
                <c:pt idx="329">
                  <c:v>1.2599999999999993</c:v>
                </c:pt>
                <c:pt idx="330">
                  <c:v>0.92000000000000026</c:v>
                </c:pt>
                <c:pt idx="331">
                  <c:v>0.82000000000000028</c:v>
                </c:pt>
                <c:pt idx="332">
                  <c:v>0.6</c:v>
                </c:pt>
                <c:pt idx="333">
                  <c:v>0.48000000000000115</c:v>
                </c:pt>
                <c:pt idx="334">
                  <c:v>0.60000000000000142</c:v>
                </c:pt>
                <c:pt idx="335">
                  <c:v>0.87999999999999967</c:v>
                </c:pt>
                <c:pt idx="336">
                  <c:v>0.53999999999999915</c:v>
                </c:pt>
                <c:pt idx="337">
                  <c:v>0.55999999999999939</c:v>
                </c:pt>
                <c:pt idx="338">
                  <c:v>0.75999999999999801</c:v>
                </c:pt>
                <c:pt idx="339">
                  <c:v>0.67999999999999683</c:v>
                </c:pt>
                <c:pt idx="340">
                  <c:v>0.43999999999999773</c:v>
                </c:pt>
                <c:pt idx="341">
                  <c:v>0.71999999999999886</c:v>
                </c:pt>
                <c:pt idx="342">
                  <c:v>0.7999999999999986</c:v>
                </c:pt>
                <c:pt idx="343">
                  <c:v>0.77999999999999969</c:v>
                </c:pt>
                <c:pt idx="344">
                  <c:v>0.44000000000000056</c:v>
                </c:pt>
                <c:pt idx="345">
                  <c:v>0.50000000000000144</c:v>
                </c:pt>
                <c:pt idx="346">
                  <c:v>0.62000000000000033</c:v>
                </c:pt>
                <c:pt idx="347">
                  <c:v>0.68000000000000116</c:v>
                </c:pt>
                <c:pt idx="348">
                  <c:v>0.7</c:v>
                </c:pt>
                <c:pt idx="349">
                  <c:v>1.0800000000000012</c:v>
                </c:pt>
                <c:pt idx="350">
                  <c:v>1.2799999999999998</c:v>
                </c:pt>
                <c:pt idx="351">
                  <c:v>0.78000000000000114</c:v>
                </c:pt>
                <c:pt idx="352">
                  <c:v>0.62000000000000166</c:v>
                </c:pt>
                <c:pt idx="353">
                  <c:v>0.58000000000000251</c:v>
                </c:pt>
                <c:pt idx="354">
                  <c:v>0.48000000000000254</c:v>
                </c:pt>
                <c:pt idx="355">
                  <c:v>0.42000000000000315</c:v>
                </c:pt>
                <c:pt idx="356">
                  <c:v>0.78000000000000258</c:v>
                </c:pt>
                <c:pt idx="357">
                  <c:v>0.58000000000000118</c:v>
                </c:pt>
                <c:pt idx="358">
                  <c:v>0.67999999999999972</c:v>
                </c:pt>
                <c:pt idx="359">
                  <c:v>0.23999999999999916</c:v>
                </c:pt>
                <c:pt idx="360">
                  <c:v>0.159999999999998</c:v>
                </c:pt>
                <c:pt idx="361">
                  <c:v>9.9999999999998576E-2</c:v>
                </c:pt>
                <c:pt idx="362">
                  <c:v>0.57999999999999829</c:v>
                </c:pt>
                <c:pt idx="363">
                  <c:v>0.63999999999999913</c:v>
                </c:pt>
                <c:pt idx="364">
                  <c:v>1.0599999999999994</c:v>
                </c:pt>
                <c:pt idx="365">
                  <c:v>1.0200000000000002</c:v>
                </c:pt>
                <c:pt idx="366">
                  <c:v>0.97999999999999976</c:v>
                </c:pt>
                <c:pt idx="367">
                  <c:v>0.82000000000000028</c:v>
                </c:pt>
                <c:pt idx="368">
                  <c:v>0.97999999999999976</c:v>
                </c:pt>
                <c:pt idx="369">
                  <c:v>0.97999999999999976</c:v>
                </c:pt>
                <c:pt idx="370">
                  <c:v>1.2</c:v>
                </c:pt>
                <c:pt idx="371">
                  <c:v>1.3599999999999994</c:v>
                </c:pt>
                <c:pt idx="372">
                  <c:v>1.3</c:v>
                </c:pt>
                <c:pt idx="373">
                  <c:v>1.3800000000000012</c:v>
                </c:pt>
                <c:pt idx="374">
                  <c:v>1.3400000000000005</c:v>
                </c:pt>
                <c:pt idx="375">
                  <c:v>1.5200000000000002</c:v>
                </c:pt>
                <c:pt idx="376">
                  <c:v>1.5200000000000018</c:v>
                </c:pt>
                <c:pt idx="377">
                  <c:v>1.6800000000000026</c:v>
                </c:pt>
                <c:pt idx="378">
                  <c:v>1.3000000000000029</c:v>
                </c:pt>
                <c:pt idx="379">
                  <c:v>2.0000000000003126E-2</c:v>
                </c:pt>
                <c:pt idx="380">
                  <c:v>-0.77999999999999692</c:v>
                </c:pt>
                <c:pt idx="381">
                  <c:v>-1.0199999999999974</c:v>
                </c:pt>
                <c:pt idx="382">
                  <c:v>-1.0199999999999982</c:v>
                </c:pt>
                <c:pt idx="383">
                  <c:v>-0.69999999999999929</c:v>
                </c:pt>
                <c:pt idx="384">
                  <c:v>0.70000000000000073</c:v>
                </c:pt>
                <c:pt idx="385">
                  <c:v>1.2600000000000002</c:v>
                </c:pt>
                <c:pt idx="386">
                  <c:v>1.5000000000000007</c:v>
                </c:pt>
                <c:pt idx="387">
                  <c:v>1.3600000000000008</c:v>
                </c:pt>
                <c:pt idx="388">
                  <c:v>1.040000000000002</c:v>
                </c:pt>
                <c:pt idx="389">
                  <c:v>0.94000000000000061</c:v>
                </c:pt>
                <c:pt idx="390">
                  <c:v>0.66000000000000225</c:v>
                </c:pt>
                <c:pt idx="391">
                  <c:v>0.68000000000000116</c:v>
                </c:pt>
                <c:pt idx="392">
                  <c:v>0.68000000000000116</c:v>
                </c:pt>
                <c:pt idx="393">
                  <c:v>0.98000000000000109</c:v>
                </c:pt>
                <c:pt idx="394">
                  <c:v>0.48000000000000187</c:v>
                </c:pt>
                <c:pt idx="395">
                  <c:v>0.66000000000000159</c:v>
                </c:pt>
                <c:pt idx="396">
                  <c:v>0.46000000000000157</c:v>
                </c:pt>
                <c:pt idx="397">
                  <c:v>1.0400000000000005</c:v>
                </c:pt>
                <c:pt idx="398">
                  <c:v>0.61999999999999889</c:v>
                </c:pt>
                <c:pt idx="399">
                  <c:v>1.0199999999999989</c:v>
                </c:pt>
                <c:pt idx="400">
                  <c:v>0.91999999999999815</c:v>
                </c:pt>
                <c:pt idx="401">
                  <c:v>1.2199999999999989</c:v>
                </c:pt>
                <c:pt idx="402">
                  <c:v>0.85999999999999877</c:v>
                </c:pt>
                <c:pt idx="403">
                  <c:v>1.2799999999999998</c:v>
                </c:pt>
                <c:pt idx="404">
                  <c:v>1.36</c:v>
                </c:pt>
                <c:pt idx="405">
                  <c:v>1.2</c:v>
                </c:pt>
                <c:pt idx="406">
                  <c:v>1.0399999999999998</c:v>
                </c:pt>
                <c:pt idx="407">
                  <c:v>1.0799999999999996</c:v>
                </c:pt>
                <c:pt idx="408">
                  <c:v>0.93999999999999984</c:v>
                </c:pt>
                <c:pt idx="409">
                  <c:v>0.60000000000000075</c:v>
                </c:pt>
                <c:pt idx="410">
                  <c:v>0.80000000000000071</c:v>
                </c:pt>
                <c:pt idx="411">
                  <c:v>1.0400000000000005</c:v>
                </c:pt>
                <c:pt idx="412">
                  <c:v>0.94000000000000195</c:v>
                </c:pt>
                <c:pt idx="413">
                  <c:v>1.0200000000000009</c:v>
                </c:pt>
                <c:pt idx="414">
                  <c:v>1.2399999999999998</c:v>
                </c:pt>
                <c:pt idx="415">
                  <c:v>1.3199999999999996</c:v>
                </c:pt>
                <c:pt idx="416">
                  <c:v>0.93999999999999917</c:v>
                </c:pt>
                <c:pt idx="417">
                  <c:v>0.75999999999999801</c:v>
                </c:pt>
                <c:pt idx="418">
                  <c:v>0.6599999999999987</c:v>
                </c:pt>
                <c:pt idx="419">
                  <c:v>0.75999999999999868</c:v>
                </c:pt>
                <c:pt idx="420">
                  <c:v>0.71999999999999886</c:v>
                </c:pt>
                <c:pt idx="421">
                  <c:v>0.87999999999999967</c:v>
                </c:pt>
                <c:pt idx="422">
                  <c:v>0.96000000000000019</c:v>
                </c:pt>
                <c:pt idx="423">
                  <c:v>1.179999999999999</c:v>
                </c:pt>
                <c:pt idx="424">
                  <c:v>1.3999999999999992</c:v>
                </c:pt>
                <c:pt idx="425">
                  <c:v>1.2599999999999993</c:v>
                </c:pt>
                <c:pt idx="426">
                  <c:v>1.5599999999999994</c:v>
                </c:pt>
                <c:pt idx="427">
                  <c:v>1.5799999999999996</c:v>
                </c:pt>
                <c:pt idx="428">
                  <c:v>1.680000000000001</c:v>
                </c:pt>
                <c:pt idx="429">
                  <c:v>1.4200000000000017</c:v>
                </c:pt>
                <c:pt idx="430">
                  <c:v>1.9400000000000019</c:v>
                </c:pt>
                <c:pt idx="431">
                  <c:v>1.7200000000000017</c:v>
                </c:pt>
                <c:pt idx="432">
                  <c:v>1.680000000000001</c:v>
                </c:pt>
                <c:pt idx="433">
                  <c:v>1.240000000000002</c:v>
                </c:pt>
                <c:pt idx="434">
                  <c:v>1.3200000000000016</c:v>
                </c:pt>
                <c:pt idx="435">
                  <c:v>1.1000000000000014</c:v>
                </c:pt>
                <c:pt idx="436">
                  <c:v>1.1400000000000006</c:v>
                </c:pt>
                <c:pt idx="437">
                  <c:v>1.5200000000000018</c:v>
                </c:pt>
                <c:pt idx="438">
                  <c:v>1.8000000000000014</c:v>
                </c:pt>
                <c:pt idx="439">
                  <c:v>1.8</c:v>
                </c:pt>
                <c:pt idx="440">
                  <c:v>1.8799999999999997</c:v>
                </c:pt>
                <c:pt idx="441">
                  <c:v>1.6200000000000003</c:v>
                </c:pt>
                <c:pt idx="442">
                  <c:v>1.2799999999999983</c:v>
                </c:pt>
                <c:pt idx="443">
                  <c:v>0.97999999999999687</c:v>
                </c:pt>
                <c:pt idx="444">
                  <c:v>0.91999999999999749</c:v>
                </c:pt>
                <c:pt idx="445">
                  <c:v>0.95999999999999797</c:v>
                </c:pt>
                <c:pt idx="446">
                  <c:v>1.4399999999999977</c:v>
                </c:pt>
                <c:pt idx="447">
                  <c:v>1.3599999999999981</c:v>
                </c:pt>
                <c:pt idx="448">
                  <c:v>1.4799999999999982</c:v>
                </c:pt>
                <c:pt idx="449">
                  <c:v>1.4</c:v>
                </c:pt>
                <c:pt idx="450">
                  <c:v>1.7400000000000007</c:v>
                </c:pt>
                <c:pt idx="451">
                  <c:v>1.3200000000000016</c:v>
                </c:pt>
                <c:pt idx="452">
                  <c:v>1.240000000000002</c:v>
                </c:pt>
                <c:pt idx="453">
                  <c:v>1.1400000000000019</c:v>
                </c:pt>
                <c:pt idx="454">
                  <c:v>1.0799999999999996</c:v>
                </c:pt>
                <c:pt idx="455">
                  <c:v>0.67999999999999827</c:v>
                </c:pt>
                <c:pt idx="456">
                  <c:v>1.1999999999999971</c:v>
                </c:pt>
                <c:pt idx="457">
                  <c:v>1.3199999999999974</c:v>
                </c:pt>
                <c:pt idx="458">
                  <c:v>1.2999999999999985</c:v>
                </c:pt>
                <c:pt idx="459">
                  <c:v>1.5599999999999994</c:v>
                </c:pt>
                <c:pt idx="460">
                  <c:v>1.0599999999999994</c:v>
                </c:pt>
                <c:pt idx="461">
                  <c:v>0.89999999999999858</c:v>
                </c:pt>
                <c:pt idx="462">
                  <c:v>0.61999999999999889</c:v>
                </c:pt>
                <c:pt idx="463">
                  <c:v>0.7999999999999986</c:v>
                </c:pt>
                <c:pt idx="464">
                  <c:v>0.85999999999999799</c:v>
                </c:pt>
                <c:pt idx="465">
                  <c:v>1.4599999999999995</c:v>
                </c:pt>
                <c:pt idx="466">
                  <c:v>1.4800000000000011</c:v>
                </c:pt>
                <c:pt idx="467">
                  <c:v>1.4800000000000011</c:v>
                </c:pt>
                <c:pt idx="468">
                  <c:v>1.2</c:v>
                </c:pt>
                <c:pt idx="469">
                  <c:v>1.0600000000000009</c:v>
                </c:pt>
                <c:pt idx="470">
                  <c:v>0.8</c:v>
                </c:pt>
                <c:pt idx="471">
                  <c:v>-4.000000000000057E-2</c:v>
                </c:pt>
                <c:pt idx="472">
                  <c:v>0.25999999999999945</c:v>
                </c:pt>
                <c:pt idx="473">
                  <c:v>0.16000000000000086</c:v>
                </c:pt>
                <c:pt idx="474">
                  <c:v>-0.35999999999999943</c:v>
                </c:pt>
                <c:pt idx="475">
                  <c:v>-0.6</c:v>
                </c:pt>
                <c:pt idx="476">
                  <c:v>0.66000000000000081</c:v>
                </c:pt>
                <c:pt idx="477">
                  <c:v>0.56000000000000083</c:v>
                </c:pt>
                <c:pt idx="478">
                  <c:v>0.66000000000000081</c:v>
                </c:pt>
                <c:pt idx="479">
                  <c:v>0.7000000000000014</c:v>
                </c:pt>
                <c:pt idx="480">
                  <c:v>0.6200000000000031</c:v>
                </c:pt>
                <c:pt idx="481">
                  <c:v>-0.45999999999999658</c:v>
                </c:pt>
                <c:pt idx="482">
                  <c:v>-0.57999999999999685</c:v>
                </c:pt>
                <c:pt idx="483">
                  <c:v>-0.61999999999999744</c:v>
                </c:pt>
                <c:pt idx="484">
                  <c:v>-0.43999999999999773</c:v>
                </c:pt>
                <c:pt idx="485">
                  <c:v>-0.25999999999999945</c:v>
                </c:pt>
                <c:pt idx="486">
                  <c:v>-0.27999999999999969</c:v>
                </c:pt>
                <c:pt idx="487">
                  <c:v>-0.1799999999999983</c:v>
                </c:pt>
                <c:pt idx="488">
                  <c:v>0.26000000000000228</c:v>
                </c:pt>
                <c:pt idx="489">
                  <c:v>0.22000000000000169</c:v>
                </c:pt>
                <c:pt idx="490">
                  <c:v>0.16000000000000228</c:v>
                </c:pt>
                <c:pt idx="491">
                  <c:v>0.32000000000000173</c:v>
                </c:pt>
                <c:pt idx="492">
                  <c:v>0.66000000000000081</c:v>
                </c:pt>
                <c:pt idx="493">
                  <c:v>0.37999999999999973</c:v>
                </c:pt>
                <c:pt idx="494">
                  <c:v>0.54000000000000059</c:v>
                </c:pt>
                <c:pt idx="495">
                  <c:v>1.2000000000000006</c:v>
                </c:pt>
                <c:pt idx="496">
                  <c:v>1.2200000000000002</c:v>
                </c:pt>
                <c:pt idx="497">
                  <c:v>0.93999999999999984</c:v>
                </c:pt>
                <c:pt idx="498">
                  <c:v>1.0800000000000005</c:v>
                </c:pt>
                <c:pt idx="499">
                  <c:v>1.4000000000000008</c:v>
                </c:pt>
                <c:pt idx="500">
                  <c:v>0.94000000000000061</c:v>
                </c:pt>
                <c:pt idx="501">
                  <c:v>0.92000000000000026</c:v>
                </c:pt>
                <c:pt idx="502">
                  <c:v>1.0400000000000005</c:v>
                </c:pt>
                <c:pt idx="503">
                  <c:v>1.0200000000000002</c:v>
                </c:pt>
                <c:pt idx="504">
                  <c:v>0.61999999999999955</c:v>
                </c:pt>
                <c:pt idx="505">
                  <c:v>0.9199999999999996</c:v>
                </c:pt>
                <c:pt idx="506">
                  <c:v>1.2400000000000007</c:v>
                </c:pt>
                <c:pt idx="507">
                  <c:v>1.2800000000000005</c:v>
                </c:pt>
                <c:pt idx="508">
                  <c:v>1.9000000000000008</c:v>
                </c:pt>
                <c:pt idx="509">
                  <c:v>2.3600000000000008</c:v>
                </c:pt>
                <c:pt idx="510">
                  <c:v>1.6800000000000004</c:v>
                </c:pt>
                <c:pt idx="511">
                  <c:v>1.2</c:v>
                </c:pt>
                <c:pt idx="512">
                  <c:v>1.0800000000000005</c:v>
                </c:pt>
                <c:pt idx="513">
                  <c:v>0.32000000000000028</c:v>
                </c:pt>
                <c:pt idx="514">
                  <c:v>-0.27999999999999969</c:v>
                </c:pt>
                <c:pt idx="515">
                  <c:v>0.44000000000000056</c:v>
                </c:pt>
                <c:pt idx="516">
                  <c:v>0.70000000000000073</c:v>
                </c:pt>
                <c:pt idx="517">
                  <c:v>0.74000000000000055</c:v>
                </c:pt>
                <c:pt idx="518">
                  <c:v>0.96000000000000085</c:v>
                </c:pt>
                <c:pt idx="519">
                  <c:v>1.3800000000000012</c:v>
                </c:pt>
                <c:pt idx="520">
                  <c:v>0.64000000000000123</c:v>
                </c:pt>
                <c:pt idx="521">
                  <c:v>0.74000000000000055</c:v>
                </c:pt>
                <c:pt idx="522">
                  <c:v>0.62000000000000033</c:v>
                </c:pt>
                <c:pt idx="523">
                  <c:v>0.36000000000000015</c:v>
                </c:pt>
                <c:pt idx="524">
                  <c:v>-0.24000000000000057</c:v>
                </c:pt>
                <c:pt idx="525">
                  <c:v>0.51999999999999957</c:v>
                </c:pt>
                <c:pt idx="526">
                  <c:v>0.4</c:v>
                </c:pt>
                <c:pt idx="527">
                  <c:v>0.57999999999999974</c:v>
                </c:pt>
                <c:pt idx="528">
                  <c:v>0.5</c:v>
                </c:pt>
                <c:pt idx="529">
                  <c:v>1.0000000000000007</c:v>
                </c:pt>
                <c:pt idx="530">
                  <c:v>0.94000000000000061</c:v>
                </c:pt>
                <c:pt idx="531">
                  <c:v>0.90000000000000069</c:v>
                </c:pt>
                <c:pt idx="532">
                  <c:v>0.82000000000000095</c:v>
                </c:pt>
                <c:pt idx="533">
                  <c:v>1.3400000000000005</c:v>
                </c:pt>
                <c:pt idx="534">
                  <c:v>1.5</c:v>
                </c:pt>
                <c:pt idx="535">
                  <c:v>1.3799999999999997</c:v>
                </c:pt>
                <c:pt idx="536">
                  <c:v>1.2599999999999993</c:v>
                </c:pt>
                <c:pt idx="537">
                  <c:v>1.1399999999999992</c:v>
                </c:pt>
                <c:pt idx="538">
                  <c:v>0.83999999999999919</c:v>
                </c:pt>
                <c:pt idx="539">
                  <c:v>0.97999999999999898</c:v>
                </c:pt>
                <c:pt idx="540">
                  <c:v>0.85999999999999943</c:v>
                </c:pt>
                <c:pt idx="541">
                  <c:v>0.97999999999999976</c:v>
                </c:pt>
                <c:pt idx="542">
                  <c:v>0.88000000000000045</c:v>
                </c:pt>
                <c:pt idx="543">
                  <c:v>0.88000000000000045</c:v>
                </c:pt>
                <c:pt idx="544">
                  <c:v>0.66000000000000081</c:v>
                </c:pt>
                <c:pt idx="545">
                  <c:v>0.42000000000000026</c:v>
                </c:pt>
                <c:pt idx="546">
                  <c:v>0.5800000000000004</c:v>
                </c:pt>
                <c:pt idx="547">
                  <c:v>0.92000000000000026</c:v>
                </c:pt>
                <c:pt idx="548">
                  <c:v>0.8600000000000001</c:v>
                </c:pt>
                <c:pt idx="549">
                  <c:v>1.2400000000000007</c:v>
                </c:pt>
                <c:pt idx="550">
                  <c:v>1.2000000000000015</c:v>
                </c:pt>
                <c:pt idx="551">
                  <c:v>1.2400000000000013</c:v>
                </c:pt>
                <c:pt idx="552">
                  <c:v>1.4000000000000015</c:v>
                </c:pt>
                <c:pt idx="553">
                  <c:v>1.4400000000000019</c:v>
                </c:pt>
                <c:pt idx="554">
                  <c:v>1.1000000000000014</c:v>
                </c:pt>
                <c:pt idx="555">
                  <c:v>1.2400000000000013</c:v>
                </c:pt>
                <c:pt idx="556">
                  <c:v>0.96000000000000152</c:v>
                </c:pt>
                <c:pt idx="557">
                  <c:v>0.70000000000000073</c:v>
                </c:pt>
                <c:pt idx="558">
                  <c:v>1.0199999999999996</c:v>
                </c:pt>
                <c:pt idx="559">
                  <c:v>0.67999999999999972</c:v>
                </c:pt>
                <c:pt idx="560">
                  <c:v>0.7</c:v>
                </c:pt>
                <c:pt idx="561">
                  <c:v>0.77999999999999969</c:v>
                </c:pt>
                <c:pt idx="562">
                  <c:v>0.46000000000000013</c:v>
                </c:pt>
                <c:pt idx="563">
                  <c:v>0.220000000000001</c:v>
                </c:pt>
                <c:pt idx="564">
                  <c:v>0.72000000000000097</c:v>
                </c:pt>
                <c:pt idx="565">
                  <c:v>1.0800000000000005</c:v>
                </c:pt>
                <c:pt idx="566">
                  <c:v>1.3800000000000003</c:v>
                </c:pt>
                <c:pt idx="567">
                  <c:v>1.5</c:v>
                </c:pt>
                <c:pt idx="568">
                  <c:v>1.5399999999999998</c:v>
                </c:pt>
                <c:pt idx="569">
                  <c:v>1.7199999999999995</c:v>
                </c:pt>
                <c:pt idx="570">
                  <c:v>1.4199999999999995</c:v>
                </c:pt>
                <c:pt idx="571">
                  <c:v>1.7599999999999993</c:v>
                </c:pt>
                <c:pt idx="572">
                  <c:v>2.12</c:v>
                </c:pt>
                <c:pt idx="573">
                  <c:v>1.8200000000000003</c:v>
                </c:pt>
                <c:pt idx="574">
                  <c:v>1.3400000000000005</c:v>
                </c:pt>
                <c:pt idx="575">
                  <c:v>0.96000000000000085</c:v>
                </c:pt>
                <c:pt idx="576">
                  <c:v>0.2800000000000008</c:v>
                </c:pt>
                <c:pt idx="577">
                  <c:v>0.14000000000000057</c:v>
                </c:pt>
                <c:pt idx="578">
                  <c:v>0.38000000000000045</c:v>
                </c:pt>
                <c:pt idx="579">
                  <c:v>0.7000000000000004</c:v>
                </c:pt>
                <c:pt idx="580">
                  <c:v>1.1000000000000003</c:v>
                </c:pt>
                <c:pt idx="581">
                  <c:v>1.2400000000000007</c:v>
                </c:pt>
                <c:pt idx="582">
                  <c:v>1.06</c:v>
                </c:pt>
                <c:pt idx="583">
                  <c:v>0.8</c:v>
                </c:pt>
                <c:pt idx="584">
                  <c:v>0.36000000000000015</c:v>
                </c:pt>
                <c:pt idx="585">
                  <c:v>0.75999999999999979</c:v>
                </c:pt>
                <c:pt idx="586">
                  <c:v>0.45999999999999941</c:v>
                </c:pt>
                <c:pt idx="587">
                  <c:v>0.73999999999999955</c:v>
                </c:pt>
                <c:pt idx="588">
                  <c:v>1.0999999999999996</c:v>
                </c:pt>
                <c:pt idx="589">
                  <c:v>1.0999999999999992</c:v>
                </c:pt>
                <c:pt idx="590">
                  <c:v>0.61999999999999922</c:v>
                </c:pt>
                <c:pt idx="591">
                  <c:v>0.89999999999999925</c:v>
                </c:pt>
                <c:pt idx="592">
                  <c:v>0.7999999999999996</c:v>
                </c:pt>
                <c:pt idx="593">
                  <c:v>0.89999999999999969</c:v>
                </c:pt>
                <c:pt idx="594">
                  <c:v>1.1199999999999999</c:v>
                </c:pt>
                <c:pt idx="595">
                  <c:v>0.98000000000000009</c:v>
                </c:pt>
                <c:pt idx="596">
                  <c:v>1.0600000000000005</c:v>
                </c:pt>
                <c:pt idx="597">
                  <c:v>1.1600000000000001</c:v>
                </c:pt>
                <c:pt idx="598">
                  <c:v>0.96000000000000019</c:v>
                </c:pt>
                <c:pt idx="599">
                  <c:v>0.97999999999999976</c:v>
                </c:pt>
                <c:pt idx="600">
                  <c:v>1.2799999999999998</c:v>
                </c:pt>
                <c:pt idx="601">
                  <c:v>1.1199999999999997</c:v>
                </c:pt>
                <c:pt idx="602">
                  <c:v>1.1600000000000001</c:v>
                </c:pt>
                <c:pt idx="603">
                  <c:v>1.1200000000000003</c:v>
                </c:pt>
                <c:pt idx="604">
                  <c:v>0.84000000000000052</c:v>
                </c:pt>
                <c:pt idx="605">
                  <c:v>0.84000000000000052</c:v>
                </c:pt>
                <c:pt idx="606">
                  <c:v>1.1399999999999999</c:v>
                </c:pt>
                <c:pt idx="607">
                  <c:v>1.0799999999999996</c:v>
                </c:pt>
                <c:pt idx="608">
                  <c:v>1.3199999999999996</c:v>
                </c:pt>
                <c:pt idx="609">
                  <c:v>1.6</c:v>
                </c:pt>
                <c:pt idx="610">
                  <c:v>1.4599999999999995</c:v>
                </c:pt>
                <c:pt idx="611">
                  <c:v>1.1199999999999997</c:v>
                </c:pt>
                <c:pt idx="612">
                  <c:v>0.89999999999999925</c:v>
                </c:pt>
                <c:pt idx="613">
                  <c:v>0.63999999999999913</c:v>
                </c:pt>
                <c:pt idx="614">
                  <c:v>0.61999999999999889</c:v>
                </c:pt>
                <c:pt idx="615">
                  <c:v>0.53999999999999915</c:v>
                </c:pt>
                <c:pt idx="616">
                  <c:v>1.0399999999999991</c:v>
                </c:pt>
                <c:pt idx="617">
                  <c:v>1.1399999999999992</c:v>
                </c:pt>
                <c:pt idx="618">
                  <c:v>1.5199999999999996</c:v>
                </c:pt>
                <c:pt idx="619">
                  <c:v>1.4199999999999995</c:v>
                </c:pt>
                <c:pt idx="620">
                  <c:v>1.6200000000000003</c:v>
                </c:pt>
                <c:pt idx="621">
                  <c:v>1.3000000000000007</c:v>
                </c:pt>
                <c:pt idx="622">
                  <c:v>1.620000000000001</c:v>
                </c:pt>
                <c:pt idx="623">
                  <c:v>1.0600000000000009</c:v>
                </c:pt>
                <c:pt idx="624">
                  <c:v>1.0200000000000009</c:v>
                </c:pt>
                <c:pt idx="625">
                  <c:v>1.0400000000000005</c:v>
                </c:pt>
                <c:pt idx="626">
                  <c:v>0.82000000000000095</c:v>
                </c:pt>
                <c:pt idx="627">
                  <c:v>0.2000000000000007</c:v>
                </c:pt>
                <c:pt idx="628">
                  <c:v>0.40000000000000069</c:v>
                </c:pt>
                <c:pt idx="629">
                  <c:v>0.50000000000000067</c:v>
                </c:pt>
                <c:pt idx="630">
                  <c:v>0.48000000000000115</c:v>
                </c:pt>
                <c:pt idx="631">
                  <c:v>0.72000000000000097</c:v>
                </c:pt>
                <c:pt idx="632">
                  <c:v>0.82000000000000095</c:v>
                </c:pt>
                <c:pt idx="633">
                  <c:v>0.80000000000000138</c:v>
                </c:pt>
                <c:pt idx="634">
                  <c:v>0.7600000000000009</c:v>
                </c:pt>
                <c:pt idx="635">
                  <c:v>0.5</c:v>
                </c:pt>
                <c:pt idx="636">
                  <c:v>0.33999999999999986</c:v>
                </c:pt>
                <c:pt idx="637">
                  <c:v>0.43999999999999984</c:v>
                </c:pt>
                <c:pt idx="638">
                  <c:v>0.69999999999999929</c:v>
                </c:pt>
                <c:pt idx="639">
                  <c:v>0.99999999999999933</c:v>
                </c:pt>
                <c:pt idx="640">
                  <c:v>1.5799999999999996</c:v>
                </c:pt>
                <c:pt idx="641">
                  <c:v>1.9199999999999995</c:v>
                </c:pt>
                <c:pt idx="642">
                  <c:v>2.04</c:v>
                </c:pt>
                <c:pt idx="643">
                  <c:v>2</c:v>
                </c:pt>
                <c:pt idx="644">
                  <c:v>1.8200000000000003</c:v>
                </c:pt>
                <c:pt idx="645">
                  <c:v>1.3800000000000001</c:v>
                </c:pt>
                <c:pt idx="646">
                  <c:v>1.1800000000000004</c:v>
                </c:pt>
                <c:pt idx="647">
                  <c:v>1.2200000000000002</c:v>
                </c:pt>
                <c:pt idx="648">
                  <c:v>1.06</c:v>
                </c:pt>
                <c:pt idx="649">
                  <c:v>1.4000000000000004</c:v>
                </c:pt>
                <c:pt idx="650">
                  <c:v>1.7200000000000002</c:v>
                </c:pt>
                <c:pt idx="651">
                  <c:v>1.5400000000000003</c:v>
                </c:pt>
                <c:pt idx="652">
                  <c:v>1.36</c:v>
                </c:pt>
                <c:pt idx="653">
                  <c:v>1.3400000000000003</c:v>
                </c:pt>
                <c:pt idx="654">
                  <c:v>0.78</c:v>
                </c:pt>
                <c:pt idx="655">
                  <c:v>0.40000000000000036</c:v>
                </c:pt>
                <c:pt idx="656">
                  <c:v>0.9</c:v>
                </c:pt>
                <c:pt idx="657">
                  <c:v>1.1000000000000001</c:v>
                </c:pt>
                <c:pt idx="658">
                  <c:v>1.6199999999999999</c:v>
                </c:pt>
                <c:pt idx="659">
                  <c:v>1.72</c:v>
                </c:pt>
                <c:pt idx="660">
                  <c:v>1.44</c:v>
                </c:pt>
                <c:pt idx="661">
                  <c:v>0.76000000000000012</c:v>
                </c:pt>
                <c:pt idx="662">
                  <c:v>0.64000000000000024</c:v>
                </c:pt>
                <c:pt idx="663">
                  <c:v>0.14000000000000021</c:v>
                </c:pt>
                <c:pt idx="664">
                  <c:v>0.30000000000000038</c:v>
                </c:pt>
                <c:pt idx="665">
                  <c:v>0.68000000000000038</c:v>
                </c:pt>
                <c:pt idx="666">
                  <c:v>1.2</c:v>
                </c:pt>
                <c:pt idx="667">
                  <c:v>1.2599999999999998</c:v>
                </c:pt>
                <c:pt idx="668">
                  <c:v>1.5399999999999996</c:v>
                </c:pt>
                <c:pt idx="669">
                  <c:v>1.4399999999999995</c:v>
                </c:pt>
                <c:pt idx="670">
                  <c:v>1.1599999999999995</c:v>
                </c:pt>
                <c:pt idx="671">
                  <c:v>1.3799999999999997</c:v>
                </c:pt>
                <c:pt idx="672">
                  <c:v>1.1599999999999997</c:v>
                </c:pt>
                <c:pt idx="673">
                  <c:v>0.84000000000000019</c:v>
                </c:pt>
                <c:pt idx="674">
                  <c:v>1.06</c:v>
                </c:pt>
                <c:pt idx="675">
                  <c:v>1.2400000000000002</c:v>
                </c:pt>
                <c:pt idx="676">
                  <c:v>1.1600000000000001</c:v>
                </c:pt>
                <c:pt idx="677">
                  <c:v>1.7</c:v>
                </c:pt>
                <c:pt idx="678">
                  <c:v>1.8599999999999999</c:v>
                </c:pt>
                <c:pt idx="679">
                  <c:v>1.3199999999999998</c:v>
                </c:pt>
                <c:pt idx="680">
                  <c:v>1.0799999999999996</c:v>
                </c:pt>
                <c:pt idx="681">
                  <c:v>0.85999999999999976</c:v>
                </c:pt>
                <c:pt idx="682">
                  <c:v>0.41999999999999993</c:v>
                </c:pt>
                <c:pt idx="683">
                  <c:v>0.24000000000000021</c:v>
                </c:pt>
                <c:pt idx="684">
                  <c:v>0.34000000000000019</c:v>
                </c:pt>
                <c:pt idx="685">
                  <c:v>0.60000000000000031</c:v>
                </c:pt>
                <c:pt idx="686">
                  <c:v>0.68000000000000038</c:v>
                </c:pt>
                <c:pt idx="687">
                  <c:v>0.5800000000000004</c:v>
                </c:pt>
                <c:pt idx="688">
                  <c:v>0.56000000000000016</c:v>
                </c:pt>
                <c:pt idx="689">
                  <c:v>1.08</c:v>
                </c:pt>
                <c:pt idx="690">
                  <c:v>0.8600000000000001</c:v>
                </c:pt>
                <c:pt idx="691">
                  <c:v>0.8</c:v>
                </c:pt>
                <c:pt idx="692">
                  <c:v>1.0399999999999998</c:v>
                </c:pt>
                <c:pt idx="693">
                  <c:v>1.0599999999999998</c:v>
                </c:pt>
                <c:pt idx="694">
                  <c:v>0.93999999999999984</c:v>
                </c:pt>
                <c:pt idx="695">
                  <c:v>0.99999999999999967</c:v>
                </c:pt>
                <c:pt idx="696">
                  <c:v>0.99999999999999967</c:v>
                </c:pt>
                <c:pt idx="697">
                  <c:v>0.97999999999999976</c:v>
                </c:pt>
                <c:pt idx="698">
                  <c:v>1.02</c:v>
                </c:pt>
                <c:pt idx="699">
                  <c:v>0.97999999999999976</c:v>
                </c:pt>
                <c:pt idx="700">
                  <c:v>1.3399999999999999</c:v>
                </c:pt>
                <c:pt idx="701">
                  <c:v>1.1199999999999999</c:v>
                </c:pt>
                <c:pt idx="702">
                  <c:v>1.2399999999999998</c:v>
                </c:pt>
                <c:pt idx="703">
                  <c:v>1.1399999999999999</c:v>
                </c:pt>
                <c:pt idx="704">
                  <c:v>1</c:v>
                </c:pt>
                <c:pt idx="705">
                  <c:v>0.92000000000000026</c:v>
                </c:pt>
                <c:pt idx="706">
                  <c:v>0.8600000000000001</c:v>
                </c:pt>
                <c:pt idx="707">
                  <c:v>0.62000000000000033</c:v>
                </c:pt>
                <c:pt idx="708">
                  <c:v>0.86000000000000054</c:v>
                </c:pt>
                <c:pt idx="709">
                  <c:v>0.5</c:v>
                </c:pt>
                <c:pt idx="710">
                  <c:v>0.51999999999999991</c:v>
                </c:pt>
                <c:pt idx="711">
                  <c:v>0.4</c:v>
                </c:pt>
                <c:pt idx="712">
                  <c:v>0.36000000000000015</c:v>
                </c:pt>
                <c:pt idx="713">
                  <c:v>0.41999999999999993</c:v>
                </c:pt>
                <c:pt idx="714">
                  <c:v>0.76000000000000012</c:v>
                </c:pt>
                <c:pt idx="715">
                  <c:v>0.6399999999999999</c:v>
                </c:pt>
                <c:pt idx="716">
                  <c:v>1.1000000000000001</c:v>
                </c:pt>
                <c:pt idx="717">
                  <c:v>1.2</c:v>
                </c:pt>
                <c:pt idx="718">
                  <c:v>0.91999999999999993</c:v>
                </c:pt>
                <c:pt idx="719">
                  <c:v>1.1200000000000003</c:v>
                </c:pt>
                <c:pt idx="720">
                  <c:v>1.1800000000000004</c:v>
                </c:pt>
                <c:pt idx="721">
                  <c:v>0.72000000000000031</c:v>
                </c:pt>
                <c:pt idx="722">
                  <c:v>0.83999999999999986</c:v>
                </c:pt>
                <c:pt idx="723">
                  <c:v>1.3199999999999996</c:v>
                </c:pt>
                <c:pt idx="724">
                  <c:v>0.79999999999999927</c:v>
                </c:pt>
                <c:pt idx="725">
                  <c:v>0.61999999999999889</c:v>
                </c:pt>
                <c:pt idx="726">
                  <c:v>0.95999999999999874</c:v>
                </c:pt>
                <c:pt idx="727">
                  <c:v>0.69999999999999862</c:v>
                </c:pt>
                <c:pt idx="728">
                  <c:v>0.27999999999999903</c:v>
                </c:pt>
                <c:pt idx="729">
                  <c:v>0.43999999999999917</c:v>
                </c:pt>
                <c:pt idx="730">
                  <c:v>0.59999999999999931</c:v>
                </c:pt>
                <c:pt idx="731">
                  <c:v>0.43999999999999917</c:v>
                </c:pt>
                <c:pt idx="732">
                  <c:v>0.51999999999999957</c:v>
                </c:pt>
                <c:pt idx="733">
                  <c:v>0.69999999999999929</c:v>
                </c:pt>
                <c:pt idx="734">
                  <c:v>0.65999999999999948</c:v>
                </c:pt>
                <c:pt idx="735">
                  <c:v>0.49999999999999928</c:v>
                </c:pt>
                <c:pt idx="736">
                  <c:v>0.61999999999999955</c:v>
                </c:pt>
                <c:pt idx="737">
                  <c:v>0.69999999999999929</c:v>
                </c:pt>
                <c:pt idx="738">
                  <c:v>0.71999999999999953</c:v>
                </c:pt>
                <c:pt idx="739">
                  <c:v>1.1199999999999997</c:v>
                </c:pt>
                <c:pt idx="740">
                  <c:v>1.2599999999999993</c:v>
                </c:pt>
                <c:pt idx="741">
                  <c:v>1.2399999999999991</c:v>
                </c:pt>
                <c:pt idx="742">
                  <c:v>1.6999999999999993</c:v>
                </c:pt>
                <c:pt idx="743">
                  <c:v>1.4599999999999986</c:v>
                </c:pt>
                <c:pt idx="744">
                  <c:v>1.4999999999999987</c:v>
                </c:pt>
                <c:pt idx="745">
                  <c:v>1.4199999999999988</c:v>
                </c:pt>
                <c:pt idx="746">
                  <c:v>1.4599999999999986</c:v>
                </c:pt>
                <c:pt idx="747">
                  <c:v>1.2199999999999989</c:v>
                </c:pt>
                <c:pt idx="748">
                  <c:v>1.1199999999999997</c:v>
                </c:pt>
                <c:pt idx="749">
                  <c:v>0.71999999999999953</c:v>
                </c:pt>
                <c:pt idx="750">
                  <c:v>0.46000000000000013</c:v>
                </c:pt>
                <c:pt idx="751">
                  <c:v>0.52000000000000024</c:v>
                </c:pt>
                <c:pt idx="752">
                  <c:v>0.24000000000000057</c:v>
                </c:pt>
                <c:pt idx="753">
                  <c:v>0.48000000000000043</c:v>
                </c:pt>
                <c:pt idx="754">
                  <c:v>1.0200000000000002</c:v>
                </c:pt>
                <c:pt idx="755">
                  <c:v>1.36</c:v>
                </c:pt>
                <c:pt idx="756">
                  <c:v>1.06</c:v>
                </c:pt>
                <c:pt idx="757">
                  <c:v>0.95999999999999941</c:v>
                </c:pt>
                <c:pt idx="758">
                  <c:v>0.95999999999999941</c:v>
                </c:pt>
                <c:pt idx="759">
                  <c:v>0.47999999999999898</c:v>
                </c:pt>
                <c:pt idx="760">
                  <c:v>0.49999999999999856</c:v>
                </c:pt>
                <c:pt idx="761">
                  <c:v>0.67999999999999905</c:v>
                </c:pt>
                <c:pt idx="762">
                  <c:v>1.2599999999999993</c:v>
                </c:pt>
                <c:pt idx="763">
                  <c:v>0.95999999999999874</c:v>
                </c:pt>
                <c:pt idx="764">
                  <c:v>1.079999999999999</c:v>
                </c:pt>
                <c:pt idx="765">
                  <c:v>1.3999999999999992</c:v>
                </c:pt>
                <c:pt idx="766">
                  <c:v>1.5199999999999989</c:v>
                </c:pt>
                <c:pt idx="767">
                  <c:v>1.2999999999999985</c:v>
                </c:pt>
                <c:pt idx="768">
                  <c:v>1.7999999999999994</c:v>
                </c:pt>
                <c:pt idx="769">
                  <c:v>1.8399999999999999</c:v>
                </c:pt>
                <c:pt idx="770">
                  <c:v>1.579999999999999</c:v>
                </c:pt>
                <c:pt idx="771">
                  <c:v>1.0599999999999994</c:v>
                </c:pt>
                <c:pt idx="772">
                  <c:v>0.92000000000000026</c:v>
                </c:pt>
                <c:pt idx="773">
                  <c:v>0.62000000000000033</c:v>
                </c:pt>
                <c:pt idx="774">
                  <c:v>0.82000000000000028</c:v>
                </c:pt>
                <c:pt idx="775">
                  <c:v>0.64000000000000057</c:v>
                </c:pt>
                <c:pt idx="776">
                  <c:v>1.2000000000000006</c:v>
                </c:pt>
                <c:pt idx="777">
                  <c:v>1.1000000000000008</c:v>
                </c:pt>
                <c:pt idx="778">
                  <c:v>1.1799999999999997</c:v>
                </c:pt>
                <c:pt idx="779">
                  <c:v>0.99999999999999856</c:v>
                </c:pt>
                <c:pt idx="780">
                  <c:v>0.95999999999999797</c:v>
                </c:pt>
                <c:pt idx="781">
                  <c:v>0.77999999999999825</c:v>
                </c:pt>
                <c:pt idx="782">
                  <c:v>0.67999999999999827</c:v>
                </c:pt>
                <c:pt idx="783">
                  <c:v>0.49999999999999856</c:v>
                </c:pt>
                <c:pt idx="784">
                  <c:v>0.37999999999999973</c:v>
                </c:pt>
                <c:pt idx="785">
                  <c:v>0.58000000000000118</c:v>
                </c:pt>
                <c:pt idx="786">
                  <c:v>0.56000000000000083</c:v>
                </c:pt>
                <c:pt idx="787">
                  <c:v>0.24000000000000057</c:v>
                </c:pt>
                <c:pt idx="788">
                  <c:v>0.10000000000000142</c:v>
                </c:pt>
                <c:pt idx="789">
                  <c:v>0.34000000000000058</c:v>
                </c:pt>
                <c:pt idx="790">
                  <c:v>0.24000000000000057</c:v>
                </c:pt>
                <c:pt idx="791">
                  <c:v>-0.35999999999999943</c:v>
                </c:pt>
                <c:pt idx="792">
                  <c:v>-0.16000000000000086</c:v>
                </c:pt>
                <c:pt idx="793">
                  <c:v>0.49999999999999856</c:v>
                </c:pt>
                <c:pt idx="794">
                  <c:v>0.55999999999999939</c:v>
                </c:pt>
                <c:pt idx="795">
                  <c:v>0.3</c:v>
                </c:pt>
                <c:pt idx="796">
                  <c:v>1.1399999999999992</c:v>
                </c:pt>
                <c:pt idx="797">
                  <c:v>1.1400000000000006</c:v>
                </c:pt>
                <c:pt idx="798">
                  <c:v>0.82000000000000173</c:v>
                </c:pt>
                <c:pt idx="799">
                  <c:v>0.30000000000000143</c:v>
                </c:pt>
                <c:pt idx="800">
                  <c:v>0.64000000000000057</c:v>
                </c:pt>
                <c:pt idx="801">
                  <c:v>0.38000000000000111</c:v>
                </c:pt>
                <c:pt idx="802">
                  <c:v>0.58000000000000118</c:v>
                </c:pt>
                <c:pt idx="803">
                  <c:v>0.66000000000000081</c:v>
                </c:pt>
                <c:pt idx="804">
                  <c:v>0.84000000000000052</c:v>
                </c:pt>
                <c:pt idx="805">
                  <c:v>0.78000000000000114</c:v>
                </c:pt>
                <c:pt idx="806">
                  <c:v>0.84000000000000052</c:v>
                </c:pt>
                <c:pt idx="807">
                  <c:v>0.88000000000000111</c:v>
                </c:pt>
                <c:pt idx="808">
                  <c:v>0.82000000000000028</c:v>
                </c:pt>
                <c:pt idx="809">
                  <c:v>0.80000000000000138</c:v>
                </c:pt>
                <c:pt idx="810">
                  <c:v>0.54000000000000203</c:v>
                </c:pt>
                <c:pt idx="811">
                  <c:v>0.58000000000000251</c:v>
                </c:pt>
                <c:pt idx="812">
                  <c:v>0.60000000000000142</c:v>
                </c:pt>
                <c:pt idx="813">
                  <c:v>0.70000000000000284</c:v>
                </c:pt>
                <c:pt idx="814">
                  <c:v>0.88000000000000111</c:v>
                </c:pt>
                <c:pt idx="815">
                  <c:v>1.1000000000000001</c:v>
                </c:pt>
                <c:pt idx="816">
                  <c:v>1.3200000000000003</c:v>
                </c:pt>
                <c:pt idx="817">
                  <c:v>1.3800000000000012</c:v>
                </c:pt>
                <c:pt idx="818">
                  <c:v>1.1599999999999995</c:v>
                </c:pt>
                <c:pt idx="819">
                  <c:v>0.97999999999999976</c:v>
                </c:pt>
                <c:pt idx="820">
                  <c:v>1.0799999999999996</c:v>
                </c:pt>
                <c:pt idx="821">
                  <c:v>0.55999999999999939</c:v>
                </c:pt>
                <c:pt idx="822">
                  <c:v>0.31999999999999884</c:v>
                </c:pt>
                <c:pt idx="823">
                  <c:v>0.3</c:v>
                </c:pt>
                <c:pt idx="824">
                  <c:v>0.56000000000000083</c:v>
                </c:pt>
                <c:pt idx="825">
                  <c:v>0.6</c:v>
                </c:pt>
                <c:pt idx="826">
                  <c:v>0.72000000000000031</c:v>
                </c:pt>
                <c:pt idx="827">
                  <c:v>1.0400000000000005</c:v>
                </c:pt>
                <c:pt idx="828">
                  <c:v>1.1200000000000003</c:v>
                </c:pt>
                <c:pt idx="829">
                  <c:v>1.1000000000000001</c:v>
                </c:pt>
                <c:pt idx="830">
                  <c:v>1.240000000000002</c:v>
                </c:pt>
                <c:pt idx="831">
                  <c:v>1.7600000000000022</c:v>
                </c:pt>
                <c:pt idx="832">
                  <c:v>1.920000000000003</c:v>
                </c:pt>
                <c:pt idx="833">
                  <c:v>1.9200000000000017</c:v>
                </c:pt>
                <c:pt idx="834">
                  <c:v>1.4200000000000017</c:v>
                </c:pt>
                <c:pt idx="835">
                  <c:v>1</c:v>
                </c:pt>
                <c:pt idx="836">
                  <c:v>0.49999999999999856</c:v>
                </c:pt>
                <c:pt idx="837">
                  <c:v>7.9999999999996879E-2</c:v>
                </c:pt>
                <c:pt idx="838">
                  <c:v>7.9999999999996879E-2</c:v>
                </c:pt>
                <c:pt idx="839">
                  <c:v>0.3799999999999969</c:v>
                </c:pt>
                <c:pt idx="840">
                  <c:v>0.41999999999999743</c:v>
                </c:pt>
                <c:pt idx="841">
                  <c:v>0.33999999999999775</c:v>
                </c:pt>
                <c:pt idx="842">
                  <c:v>0.71999999999999742</c:v>
                </c:pt>
                <c:pt idx="843">
                  <c:v>0.63999999999999768</c:v>
                </c:pt>
                <c:pt idx="844">
                  <c:v>0.5399999999999977</c:v>
                </c:pt>
                <c:pt idx="845">
                  <c:v>0.73999999999999777</c:v>
                </c:pt>
                <c:pt idx="846">
                  <c:v>1.0599999999999981</c:v>
                </c:pt>
                <c:pt idx="847">
                  <c:v>0.81999999999999884</c:v>
                </c:pt>
                <c:pt idx="848">
                  <c:v>0.52000000000000024</c:v>
                </c:pt>
                <c:pt idx="849">
                  <c:v>0.62000000000000033</c:v>
                </c:pt>
                <c:pt idx="850">
                  <c:v>0.72000000000000031</c:v>
                </c:pt>
                <c:pt idx="851">
                  <c:v>0.82000000000000028</c:v>
                </c:pt>
                <c:pt idx="852">
                  <c:v>1.0200000000000002</c:v>
                </c:pt>
                <c:pt idx="853">
                  <c:v>1.3799999999999997</c:v>
                </c:pt>
                <c:pt idx="854">
                  <c:v>1.5199999999999989</c:v>
                </c:pt>
                <c:pt idx="855">
                  <c:v>1.3999999999999986</c:v>
                </c:pt>
                <c:pt idx="856">
                  <c:v>0.87999999999999834</c:v>
                </c:pt>
                <c:pt idx="857">
                  <c:v>0.71999999999999742</c:v>
                </c:pt>
                <c:pt idx="858">
                  <c:v>0.69999999999999718</c:v>
                </c:pt>
                <c:pt idx="859">
                  <c:v>0.39999999999999714</c:v>
                </c:pt>
                <c:pt idx="860">
                  <c:v>0.61999999999999744</c:v>
                </c:pt>
                <c:pt idx="861">
                  <c:v>0.59999999999999853</c:v>
                </c:pt>
                <c:pt idx="862">
                  <c:v>0.63999999999999913</c:v>
                </c:pt>
                <c:pt idx="863">
                  <c:v>0.83999999999999919</c:v>
                </c:pt>
                <c:pt idx="864">
                  <c:v>1.2600000000000009</c:v>
                </c:pt>
                <c:pt idx="865">
                  <c:v>0.52000000000000024</c:v>
                </c:pt>
                <c:pt idx="866">
                  <c:v>0.7999999999999986</c:v>
                </c:pt>
                <c:pt idx="867">
                  <c:v>0.91999999999999882</c:v>
                </c:pt>
                <c:pt idx="868">
                  <c:v>0.93999999999999917</c:v>
                </c:pt>
                <c:pt idx="869">
                  <c:v>0.29999999999999716</c:v>
                </c:pt>
                <c:pt idx="870">
                  <c:v>0.49999999999999856</c:v>
                </c:pt>
                <c:pt idx="871">
                  <c:v>0.57999999999999974</c:v>
                </c:pt>
                <c:pt idx="872">
                  <c:v>0.53999999999999915</c:v>
                </c:pt>
                <c:pt idx="873">
                  <c:v>0.15999999999999942</c:v>
                </c:pt>
                <c:pt idx="874">
                  <c:v>0.56000000000000083</c:v>
                </c:pt>
                <c:pt idx="875">
                  <c:v>0.86000000000000087</c:v>
                </c:pt>
                <c:pt idx="876">
                  <c:v>0.94000000000000061</c:v>
                </c:pt>
                <c:pt idx="877">
                  <c:v>0.58000000000000118</c:v>
                </c:pt>
                <c:pt idx="878">
                  <c:v>1.040000000000002</c:v>
                </c:pt>
                <c:pt idx="879">
                  <c:v>1.0200000000000018</c:v>
                </c:pt>
                <c:pt idx="880">
                  <c:v>0.90000000000000147</c:v>
                </c:pt>
                <c:pt idx="881">
                  <c:v>1.0000000000000013</c:v>
                </c:pt>
                <c:pt idx="882">
                  <c:v>1.2400000000000007</c:v>
                </c:pt>
                <c:pt idx="883">
                  <c:v>1.0199999999999989</c:v>
                </c:pt>
                <c:pt idx="884">
                  <c:v>1.2399999999999991</c:v>
                </c:pt>
                <c:pt idx="885">
                  <c:v>1.6399999999999992</c:v>
                </c:pt>
                <c:pt idx="886">
                  <c:v>1.5</c:v>
                </c:pt>
                <c:pt idx="887">
                  <c:v>1.3600000000000008</c:v>
                </c:pt>
                <c:pt idx="888">
                  <c:v>1.3400000000000005</c:v>
                </c:pt>
                <c:pt idx="889">
                  <c:v>1.1600000000000008</c:v>
                </c:pt>
                <c:pt idx="890">
                  <c:v>0.94000000000000061</c:v>
                </c:pt>
                <c:pt idx="891">
                  <c:v>1.1199999999999988</c:v>
                </c:pt>
                <c:pt idx="892">
                  <c:v>1.0199999999999989</c:v>
                </c:pt>
                <c:pt idx="893">
                  <c:v>1</c:v>
                </c:pt>
                <c:pt idx="894">
                  <c:v>1</c:v>
                </c:pt>
                <c:pt idx="895">
                  <c:v>1.3599999999999994</c:v>
                </c:pt>
                <c:pt idx="896">
                  <c:v>1.5000000000000013</c:v>
                </c:pt>
                <c:pt idx="897">
                  <c:v>1.7800000000000011</c:v>
                </c:pt>
                <c:pt idx="898">
                  <c:v>1.9200000000000017</c:v>
                </c:pt>
                <c:pt idx="899">
                  <c:v>2.1000000000000014</c:v>
                </c:pt>
                <c:pt idx="900">
                  <c:v>1.9200000000000017</c:v>
                </c:pt>
                <c:pt idx="901">
                  <c:v>1.6400000000000006</c:v>
                </c:pt>
                <c:pt idx="902">
                  <c:v>1.7799999999999998</c:v>
                </c:pt>
                <c:pt idx="903">
                  <c:v>1.6599999999999995</c:v>
                </c:pt>
                <c:pt idx="904">
                  <c:v>1.5599999999999994</c:v>
                </c:pt>
                <c:pt idx="905">
                  <c:v>1.3</c:v>
                </c:pt>
                <c:pt idx="906">
                  <c:v>1.2200000000000002</c:v>
                </c:pt>
                <c:pt idx="907">
                  <c:v>0.76000000000000223</c:v>
                </c:pt>
                <c:pt idx="908">
                  <c:v>0.74000000000000055</c:v>
                </c:pt>
                <c:pt idx="909">
                  <c:v>0.68000000000000116</c:v>
                </c:pt>
                <c:pt idx="910">
                  <c:v>0.67999999999999972</c:v>
                </c:pt>
                <c:pt idx="911">
                  <c:v>0.67999999999999972</c:v>
                </c:pt>
                <c:pt idx="912">
                  <c:v>0.87999999999999834</c:v>
                </c:pt>
                <c:pt idx="913">
                  <c:v>0.7399999999999991</c:v>
                </c:pt>
                <c:pt idx="914">
                  <c:v>0.97999999999999832</c:v>
                </c:pt>
                <c:pt idx="915">
                  <c:v>0.83999999999999919</c:v>
                </c:pt>
                <c:pt idx="916">
                  <c:v>0.93999999999999917</c:v>
                </c:pt>
                <c:pt idx="917">
                  <c:v>0.96000000000000085</c:v>
                </c:pt>
                <c:pt idx="918">
                  <c:v>0.78000000000000114</c:v>
                </c:pt>
                <c:pt idx="919">
                  <c:v>0.42000000000000026</c:v>
                </c:pt>
                <c:pt idx="920">
                  <c:v>0.9</c:v>
                </c:pt>
                <c:pt idx="921">
                  <c:v>0.7</c:v>
                </c:pt>
                <c:pt idx="922">
                  <c:v>1.0399999999999978</c:v>
                </c:pt>
                <c:pt idx="923">
                  <c:v>1.2399999999999978</c:v>
                </c:pt>
                <c:pt idx="924">
                  <c:v>1.3399999999999992</c:v>
                </c:pt>
                <c:pt idx="925">
                  <c:v>1.1599999999999995</c:v>
                </c:pt>
                <c:pt idx="926">
                  <c:v>1.1399999999999992</c:v>
                </c:pt>
                <c:pt idx="927">
                  <c:v>0.8</c:v>
                </c:pt>
                <c:pt idx="928">
                  <c:v>1.2400000000000007</c:v>
                </c:pt>
                <c:pt idx="929">
                  <c:v>1.2799999999999998</c:v>
                </c:pt>
                <c:pt idx="930">
                  <c:v>1.3200000000000003</c:v>
                </c:pt>
                <c:pt idx="931">
                  <c:v>1.6799999999999997</c:v>
                </c:pt>
                <c:pt idx="932">
                  <c:v>1.5200000000000002</c:v>
                </c:pt>
                <c:pt idx="933">
                  <c:v>1.0799999999999996</c:v>
                </c:pt>
                <c:pt idx="934">
                  <c:v>1.0800000000000012</c:v>
                </c:pt>
                <c:pt idx="935">
                  <c:v>0.7000000000000014</c:v>
                </c:pt>
                <c:pt idx="936">
                  <c:v>0.24000000000000341</c:v>
                </c:pt>
                <c:pt idx="937">
                  <c:v>0.4600000000000023</c:v>
                </c:pt>
                <c:pt idx="938">
                  <c:v>0.64000000000000201</c:v>
                </c:pt>
                <c:pt idx="939">
                  <c:v>0.52000000000000024</c:v>
                </c:pt>
                <c:pt idx="940">
                  <c:v>0.93999999999999917</c:v>
                </c:pt>
                <c:pt idx="941">
                  <c:v>1.1199999999999988</c:v>
                </c:pt>
                <c:pt idx="942">
                  <c:v>1.1799999999999997</c:v>
                </c:pt>
                <c:pt idx="943">
                  <c:v>1.2</c:v>
                </c:pt>
                <c:pt idx="944">
                  <c:v>1.6</c:v>
                </c:pt>
                <c:pt idx="945">
                  <c:v>1.4200000000000004</c:v>
                </c:pt>
                <c:pt idx="946">
                  <c:v>1.5599999999999994</c:v>
                </c:pt>
                <c:pt idx="947">
                  <c:v>1.9400000000000006</c:v>
                </c:pt>
                <c:pt idx="948">
                  <c:v>2</c:v>
                </c:pt>
                <c:pt idx="949">
                  <c:v>1.3200000000000016</c:v>
                </c:pt>
                <c:pt idx="950">
                  <c:v>1.3200000000000016</c:v>
                </c:pt>
                <c:pt idx="951">
                  <c:v>1.3800000000000012</c:v>
                </c:pt>
                <c:pt idx="952">
                  <c:v>0.96000000000000085</c:v>
                </c:pt>
                <c:pt idx="953">
                  <c:v>1.1000000000000014</c:v>
                </c:pt>
                <c:pt idx="954">
                  <c:v>1.3</c:v>
                </c:pt>
                <c:pt idx="955">
                  <c:v>1.1400000000000006</c:v>
                </c:pt>
                <c:pt idx="956">
                  <c:v>0.52000000000000168</c:v>
                </c:pt>
                <c:pt idx="957">
                  <c:v>0.22000000000000028</c:v>
                </c:pt>
                <c:pt idx="958">
                  <c:v>0.14000000000000057</c:v>
                </c:pt>
                <c:pt idx="959">
                  <c:v>0.34000000000000058</c:v>
                </c:pt>
                <c:pt idx="960">
                  <c:v>0.62000000000000033</c:v>
                </c:pt>
                <c:pt idx="961">
                  <c:v>1.2200000000000002</c:v>
                </c:pt>
                <c:pt idx="962">
                  <c:v>1.7200000000000002</c:v>
                </c:pt>
                <c:pt idx="963">
                  <c:v>1.1599999999999995</c:v>
                </c:pt>
                <c:pt idx="964">
                  <c:v>0.87999999999999967</c:v>
                </c:pt>
                <c:pt idx="965">
                  <c:v>0.65999999999999948</c:v>
                </c:pt>
                <c:pt idx="966">
                  <c:v>0.51999999999999891</c:v>
                </c:pt>
                <c:pt idx="967">
                  <c:v>-0.18000000000000113</c:v>
                </c:pt>
                <c:pt idx="968">
                  <c:v>-0.16000000000000086</c:v>
                </c:pt>
                <c:pt idx="969">
                  <c:v>-8.0000000000000432E-2</c:v>
                </c:pt>
                <c:pt idx="970">
                  <c:v>-0.26000000000000084</c:v>
                </c:pt>
                <c:pt idx="971">
                  <c:v>-0.36000000000000087</c:v>
                </c:pt>
                <c:pt idx="972">
                  <c:v>-0.22000000000000028</c:v>
                </c:pt>
                <c:pt idx="973">
                  <c:v>-0.17999999999999972</c:v>
                </c:pt>
                <c:pt idx="974">
                  <c:v>1.9999999999999574E-2</c:v>
                </c:pt>
                <c:pt idx="975">
                  <c:v>0.14000000000000057</c:v>
                </c:pt>
                <c:pt idx="976">
                  <c:v>-7.9999999999999002E-2</c:v>
                </c:pt>
                <c:pt idx="977">
                  <c:v>0.62000000000000099</c:v>
                </c:pt>
                <c:pt idx="978">
                  <c:v>0.88000000000000111</c:v>
                </c:pt>
                <c:pt idx="979">
                  <c:v>0.88000000000000111</c:v>
                </c:pt>
                <c:pt idx="980">
                  <c:v>1.1600000000000008</c:v>
                </c:pt>
                <c:pt idx="981">
                  <c:v>1.3399999999999999</c:v>
                </c:pt>
                <c:pt idx="982">
                  <c:v>0.82000000000000028</c:v>
                </c:pt>
                <c:pt idx="983">
                  <c:v>0.81999999999999962</c:v>
                </c:pt>
                <c:pt idx="984">
                  <c:v>0.83999999999999986</c:v>
                </c:pt>
                <c:pt idx="985">
                  <c:v>0.3999999999999993</c:v>
                </c:pt>
                <c:pt idx="986">
                  <c:v>0.5</c:v>
                </c:pt>
                <c:pt idx="987">
                  <c:v>0.73999999999999988</c:v>
                </c:pt>
                <c:pt idx="988">
                  <c:v>0.68000000000000038</c:v>
                </c:pt>
                <c:pt idx="989">
                  <c:v>1.1000000000000008</c:v>
                </c:pt>
                <c:pt idx="990">
                  <c:v>1.4000000000000008</c:v>
                </c:pt>
                <c:pt idx="991">
                  <c:v>1.820000000000001</c:v>
                </c:pt>
                <c:pt idx="992">
                  <c:v>1.9000000000000008</c:v>
                </c:pt>
                <c:pt idx="993">
                  <c:v>2.1399999999999997</c:v>
                </c:pt>
                <c:pt idx="994">
                  <c:v>1.6199999999999997</c:v>
                </c:pt>
                <c:pt idx="995">
                  <c:v>1.64</c:v>
                </c:pt>
                <c:pt idx="996">
                  <c:v>1.1999999999999993</c:v>
                </c:pt>
                <c:pt idx="997">
                  <c:v>1.079999999999999</c:v>
                </c:pt>
                <c:pt idx="998">
                  <c:v>0.77999999999999969</c:v>
                </c:pt>
                <c:pt idx="999">
                  <c:v>1</c:v>
                </c:pt>
                <c:pt idx="1000">
                  <c:v>1.2799999999999998</c:v>
                </c:pt>
                <c:pt idx="1001">
                  <c:v>1.4599999999999995</c:v>
                </c:pt>
                <c:pt idx="1002">
                  <c:v>1.5199999999999996</c:v>
                </c:pt>
                <c:pt idx="1003">
                  <c:v>1.8199999999999996</c:v>
                </c:pt>
                <c:pt idx="1004">
                  <c:v>1.7199999999999995</c:v>
                </c:pt>
                <c:pt idx="1005">
                  <c:v>1.8</c:v>
                </c:pt>
                <c:pt idx="1006">
                  <c:v>1.6000000000000008</c:v>
                </c:pt>
                <c:pt idx="1007">
                  <c:v>1.4200000000000004</c:v>
                </c:pt>
                <c:pt idx="1008">
                  <c:v>1.2000000000000006</c:v>
                </c:pt>
                <c:pt idx="1009">
                  <c:v>1.1400000000000006</c:v>
                </c:pt>
                <c:pt idx="1010">
                  <c:v>0.7</c:v>
                </c:pt>
                <c:pt idx="1011">
                  <c:v>0.67999999999999972</c:v>
                </c:pt>
                <c:pt idx="1012">
                  <c:v>0.66000000000000014</c:v>
                </c:pt>
                <c:pt idx="1013">
                  <c:v>0.7</c:v>
                </c:pt>
                <c:pt idx="1014">
                  <c:v>0.69999999999999929</c:v>
                </c:pt>
                <c:pt idx="1015">
                  <c:v>0.66000000000000014</c:v>
                </c:pt>
                <c:pt idx="1016">
                  <c:v>0.77999999999999969</c:v>
                </c:pt>
                <c:pt idx="1017">
                  <c:v>0.72000000000000031</c:v>
                </c:pt>
                <c:pt idx="1018">
                  <c:v>0.53999999999999981</c:v>
                </c:pt>
                <c:pt idx="1019">
                  <c:v>0.6</c:v>
                </c:pt>
                <c:pt idx="1020">
                  <c:v>0.59999999999999931</c:v>
                </c:pt>
                <c:pt idx="1021">
                  <c:v>0.31999999999999956</c:v>
                </c:pt>
                <c:pt idx="1022">
                  <c:v>0.57999999999999896</c:v>
                </c:pt>
                <c:pt idx="1023">
                  <c:v>1.079999999999999</c:v>
                </c:pt>
                <c:pt idx="1024">
                  <c:v>0.97999999999999898</c:v>
                </c:pt>
                <c:pt idx="1025">
                  <c:v>1.1199999999999988</c:v>
                </c:pt>
                <c:pt idx="1026">
                  <c:v>1.4799999999999991</c:v>
                </c:pt>
                <c:pt idx="1027">
                  <c:v>0.91999999999999926</c:v>
                </c:pt>
                <c:pt idx="1028">
                  <c:v>0.91999999999999926</c:v>
                </c:pt>
                <c:pt idx="1029">
                  <c:v>0.82</c:v>
                </c:pt>
                <c:pt idx="1030">
                  <c:v>0.76000000000000045</c:v>
                </c:pt>
                <c:pt idx="1031">
                  <c:v>0.56000000000000083</c:v>
                </c:pt>
                <c:pt idx="1032">
                  <c:v>1.3600000000000012</c:v>
                </c:pt>
                <c:pt idx="1033">
                  <c:v>0.88000000000000111</c:v>
                </c:pt>
                <c:pt idx="1034">
                  <c:v>0.74000000000000132</c:v>
                </c:pt>
                <c:pt idx="1035">
                  <c:v>0.84000000000000097</c:v>
                </c:pt>
                <c:pt idx="1036">
                  <c:v>1.2200000000000011</c:v>
                </c:pt>
                <c:pt idx="1037">
                  <c:v>1.06</c:v>
                </c:pt>
                <c:pt idx="1038">
                  <c:v>1.1800000000000002</c:v>
                </c:pt>
                <c:pt idx="1039">
                  <c:v>1.4799999999999998</c:v>
                </c:pt>
                <c:pt idx="1040">
                  <c:v>1.3599999999999999</c:v>
                </c:pt>
                <c:pt idx="1041">
                  <c:v>1.1199999999999997</c:v>
                </c:pt>
                <c:pt idx="1042">
                  <c:v>0.91999999999999993</c:v>
                </c:pt>
                <c:pt idx="1043">
                  <c:v>0.80000000000000038</c:v>
                </c:pt>
                <c:pt idx="1044">
                  <c:v>0.46000000000000013</c:v>
                </c:pt>
                <c:pt idx="1045">
                  <c:v>0.42000000000000026</c:v>
                </c:pt>
                <c:pt idx="1046">
                  <c:v>0.48000000000000009</c:v>
                </c:pt>
                <c:pt idx="1047">
                  <c:v>0.44000000000000022</c:v>
                </c:pt>
                <c:pt idx="1048">
                  <c:v>0.7</c:v>
                </c:pt>
                <c:pt idx="1049">
                  <c:v>1.0200000000000002</c:v>
                </c:pt>
                <c:pt idx="1050">
                  <c:v>0.92000000000000026</c:v>
                </c:pt>
                <c:pt idx="1051">
                  <c:v>0.84000000000000019</c:v>
                </c:pt>
                <c:pt idx="1052">
                  <c:v>0.78</c:v>
                </c:pt>
                <c:pt idx="1053">
                  <c:v>0.68</c:v>
                </c:pt>
                <c:pt idx="1054">
                  <c:v>0.9</c:v>
                </c:pt>
                <c:pt idx="1055">
                  <c:v>0.73999999999999988</c:v>
                </c:pt>
                <c:pt idx="1056">
                  <c:v>0.67999999999999972</c:v>
                </c:pt>
                <c:pt idx="1057">
                  <c:v>0.53999999999999981</c:v>
                </c:pt>
                <c:pt idx="1058">
                  <c:v>0.55999999999999983</c:v>
                </c:pt>
                <c:pt idx="1059">
                  <c:v>0.59999999999999964</c:v>
                </c:pt>
                <c:pt idx="1060">
                  <c:v>0.91999999999999993</c:v>
                </c:pt>
                <c:pt idx="1061">
                  <c:v>1.1000000000000003</c:v>
                </c:pt>
                <c:pt idx="1062">
                  <c:v>1.3800000000000001</c:v>
                </c:pt>
                <c:pt idx="1063">
                  <c:v>1.5400000000000003</c:v>
                </c:pt>
                <c:pt idx="1064">
                  <c:v>1.5000000000000004</c:v>
                </c:pt>
                <c:pt idx="1065">
                  <c:v>1.4200000000000004</c:v>
                </c:pt>
                <c:pt idx="1066">
                  <c:v>1.1199999999999999</c:v>
                </c:pt>
                <c:pt idx="1067">
                  <c:v>0.82000000000000028</c:v>
                </c:pt>
                <c:pt idx="1068">
                  <c:v>0.76000000000000012</c:v>
                </c:pt>
                <c:pt idx="1069">
                  <c:v>0.48000000000000009</c:v>
                </c:pt>
                <c:pt idx="1070">
                  <c:v>0.68</c:v>
                </c:pt>
                <c:pt idx="1071">
                  <c:v>0.96000000000000019</c:v>
                </c:pt>
                <c:pt idx="1072">
                  <c:v>1.2</c:v>
                </c:pt>
                <c:pt idx="1073">
                  <c:v>0.75999999999999979</c:v>
                </c:pt>
                <c:pt idx="1074">
                  <c:v>0.61999999999999988</c:v>
                </c:pt>
                <c:pt idx="1075">
                  <c:v>0.2</c:v>
                </c:pt>
                <c:pt idx="1076">
                  <c:v>-1.9999999999999928E-2</c:v>
                </c:pt>
                <c:pt idx="1077">
                  <c:v>-0.38000000000000006</c:v>
                </c:pt>
                <c:pt idx="1078">
                  <c:v>-0.1</c:v>
                </c:pt>
                <c:pt idx="1079">
                  <c:v>0.57999999999999974</c:v>
                </c:pt>
                <c:pt idx="1080">
                  <c:v>0.89999999999999969</c:v>
                </c:pt>
                <c:pt idx="1081">
                  <c:v>1.0999999999999996</c:v>
                </c:pt>
                <c:pt idx="1082">
                  <c:v>1.7</c:v>
                </c:pt>
                <c:pt idx="1083">
                  <c:v>1.5400000000000003</c:v>
                </c:pt>
                <c:pt idx="1084">
                  <c:v>1.1600000000000006</c:v>
                </c:pt>
                <c:pt idx="1085">
                  <c:v>1.4000000000000004</c:v>
                </c:pt>
                <c:pt idx="1086">
                  <c:v>1.56</c:v>
                </c:pt>
                <c:pt idx="1087">
                  <c:v>1.1399999999999999</c:v>
                </c:pt>
                <c:pt idx="1088">
                  <c:v>1.3199999999999998</c:v>
                </c:pt>
                <c:pt idx="1089">
                  <c:v>1.0199999999999996</c:v>
                </c:pt>
                <c:pt idx="1090">
                  <c:v>0.71999999999999953</c:v>
                </c:pt>
                <c:pt idx="1091">
                  <c:v>0.4599999999999998</c:v>
                </c:pt>
                <c:pt idx="1092">
                  <c:v>0.28000000000000008</c:v>
                </c:pt>
                <c:pt idx="1093">
                  <c:v>4.0000000000000216E-2</c:v>
                </c:pt>
                <c:pt idx="1094">
                  <c:v>0.1600000000000005</c:v>
                </c:pt>
                <c:pt idx="1095">
                  <c:v>0.1600000000000005</c:v>
                </c:pt>
                <c:pt idx="1096">
                  <c:v>-0.11999999999999922</c:v>
                </c:pt>
                <c:pt idx="1097">
                  <c:v>0.1600000000000005</c:v>
                </c:pt>
                <c:pt idx="1098">
                  <c:v>0.36000000000000015</c:v>
                </c:pt>
                <c:pt idx="1099">
                  <c:v>0.51999999999999991</c:v>
                </c:pt>
                <c:pt idx="1100">
                  <c:v>0.64000000000000024</c:v>
                </c:pt>
                <c:pt idx="1101">
                  <c:v>0.74000000000000021</c:v>
                </c:pt>
                <c:pt idx="1102">
                  <c:v>0.72000000000000031</c:v>
                </c:pt>
                <c:pt idx="1103">
                  <c:v>0.92000000000000026</c:v>
                </c:pt>
                <c:pt idx="1104">
                  <c:v>0.60000000000000031</c:v>
                </c:pt>
                <c:pt idx="1105">
                  <c:v>0.46000000000000013</c:v>
                </c:pt>
                <c:pt idx="1106">
                  <c:v>0.58000000000000007</c:v>
                </c:pt>
                <c:pt idx="1107">
                  <c:v>0.51999999999999991</c:v>
                </c:pt>
                <c:pt idx="1108">
                  <c:v>0.56000000000000016</c:v>
                </c:pt>
                <c:pt idx="1109">
                  <c:v>0.76000000000000012</c:v>
                </c:pt>
                <c:pt idx="1110">
                  <c:v>1.08</c:v>
                </c:pt>
                <c:pt idx="1111">
                  <c:v>1.08</c:v>
                </c:pt>
                <c:pt idx="1112">
                  <c:v>1.4000000000000004</c:v>
                </c:pt>
                <c:pt idx="1113">
                  <c:v>1.3</c:v>
                </c:pt>
                <c:pt idx="1114">
                  <c:v>1.42</c:v>
                </c:pt>
                <c:pt idx="1115">
                  <c:v>1.1000000000000001</c:v>
                </c:pt>
                <c:pt idx="1116">
                  <c:v>1.1599999999999997</c:v>
                </c:pt>
                <c:pt idx="1117">
                  <c:v>1.1599999999999997</c:v>
                </c:pt>
                <c:pt idx="1118">
                  <c:v>1</c:v>
                </c:pt>
                <c:pt idx="1119">
                  <c:v>0.72</c:v>
                </c:pt>
                <c:pt idx="1120">
                  <c:v>0.74000000000000021</c:v>
                </c:pt>
                <c:pt idx="1121">
                  <c:v>0.7000000000000004</c:v>
                </c:pt>
                <c:pt idx="1122">
                  <c:v>0.72000000000000031</c:v>
                </c:pt>
                <c:pt idx="1123">
                  <c:v>0.98000000000000043</c:v>
                </c:pt>
                <c:pt idx="1124">
                  <c:v>1.0400000000000005</c:v>
                </c:pt>
                <c:pt idx="1125">
                  <c:v>1.3</c:v>
                </c:pt>
                <c:pt idx="1126">
                  <c:v>1.0599999999999994</c:v>
                </c:pt>
                <c:pt idx="1127">
                  <c:v>0.8599999999999991</c:v>
                </c:pt>
                <c:pt idx="1128">
                  <c:v>0.79999999999999893</c:v>
                </c:pt>
                <c:pt idx="1129">
                  <c:v>0.71999999999999886</c:v>
                </c:pt>
                <c:pt idx="1130">
                  <c:v>0.35999999999999871</c:v>
                </c:pt>
                <c:pt idx="1131">
                  <c:v>0.67999999999999905</c:v>
                </c:pt>
                <c:pt idx="1132">
                  <c:v>0.81999999999999917</c:v>
                </c:pt>
                <c:pt idx="1133">
                  <c:v>0.83999999999999952</c:v>
                </c:pt>
                <c:pt idx="1134">
                  <c:v>1.2799999999999994</c:v>
                </c:pt>
                <c:pt idx="1135">
                  <c:v>1.7799999999999998</c:v>
                </c:pt>
                <c:pt idx="1136">
                  <c:v>1.7600000000000002</c:v>
                </c:pt>
                <c:pt idx="1137">
                  <c:v>1.7</c:v>
                </c:pt>
                <c:pt idx="1138">
                  <c:v>1.92</c:v>
                </c:pt>
                <c:pt idx="1139">
                  <c:v>1.6600000000000006</c:v>
                </c:pt>
                <c:pt idx="1140">
                  <c:v>1.5400000000000005</c:v>
                </c:pt>
                <c:pt idx="1141">
                  <c:v>1.9200000000000004</c:v>
                </c:pt>
                <c:pt idx="1142">
                  <c:v>1.7000000000000004</c:v>
                </c:pt>
                <c:pt idx="1143">
                  <c:v>1.4199999999999995</c:v>
                </c:pt>
                <c:pt idx="1144">
                  <c:v>1.3999999999999992</c:v>
                </c:pt>
                <c:pt idx="1145">
                  <c:v>1.2999999999999994</c:v>
                </c:pt>
                <c:pt idx="1146">
                  <c:v>0.99999999999999933</c:v>
                </c:pt>
                <c:pt idx="1147">
                  <c:v>0.97999999999999898</c:v>
                </c:pt>
                <c:pt idx="1148">
                  <c:v>0.89999999999999925</c:v>
                </c:pt>
                <c:pt idx="1149">
                  <c:v>1.0999999999999992</c:v>
                </c:pt>
                <c:pt idx="1150">
                  <c:v>0.71999999999999886</c:v>
                </c:pt>
                <c:pt idx="1151">
                  <c:v>0.71999999999999853</c:v>
                </c:pt>
                <c:pt idx="1152">
                  <c:v>0.9399999999999995</c:v>
                </c:pt>
                <c:pt idx="1153">
                  <c:v>0.89999999999999969</c:v>
                </c:pt>
                <c:pt idx="1154">
                  <c:v>0.75999999999999979</c:v>
                </c:pt>
                <c:pt idx="1155">
                  <c:v>1.0600000000000005</c:v>
                </c:pt>
                <c:pt idx="1156">
                  <c:v>1.2000000000000006</c:v>
                </c:pt>
                <c:pt idx="1157">
                  <c:v>1.1000000000000008</c:v>
                </c:pt>
                <c:pt idx="1158">
                  <c:v>1.4400000000000013</c:v>
                </c:pt>
                <c:pt idx="1159">
                  <c:v>2.0400000000000014</c:v>
                </c:pt>
                <c:pt idx="1160">
                  <c:v>1.9000000000000015</c:v>
                </c:pt>
                <c:pt idx="1161">
                  <c:v>1.8400000000000021</c:v>
                </c:pt>
                <c:pt idx="1162">
                  <c:v>3.1600000000000015</c:v>
                </c:pt>
                <c:pt idx="1163">
                  <c:v>1.4400000000000006</c:v>
                </c:pt>
                <c:pt idx="1164">
                  <c:v>0.54000000000000026</c:v>
                </c:pt>
                <c:pt idx="1165">
                  <c:v>0.81999999999999962</c:v>
                </c:pt>
                <c:pt idx="1166">
                  <c:v>0.89999999999999891</c:v>
                </c:pt>
                <c:pt idx="1167">
                  <c:v>-0.38000000000000111</c:v>
                </c:pt>
                <c:pt idx="1168">
                  <c:v>1.3399999999999999</c:v>
                </c:pt>
                <c:pt idx="1169">
                  <c:v>1.5600000000000005</c:v>
                </c:pt>
                <c:pt idx="1170">
                  <c:v>1.7600000000000009</c:v>
                </c:pt>
                <c:pt idx="1171">
                  <c:v>1.4800000000000015</c:v>
                </c:pt>
                <c:pt idx="1172">
                  <c:v>1.6600000000000015</c:v>
                </c:pt>
                <c:pt idx="1173">
                  <c:v>1.4400000000000013</c:v>
                </c:pt>
                <c:pt idx="1174">
                  <c:v>1.5800000000000005</c:v>
                </c:pt>
                <c:pt idx="1175">
                  <c:v>1.2600000000000002</c:v>
                </c:pt>
                <c:pt idx="1176">
                  <c:v>1.1399999999999999</c:v>
                </c:pt>
                <c:pt idx="1177">
                  <c:v>0.69999999999999929</c:v>
                </c:pt>
                <c:pt idx="1178">
                  <c:v>0.6599999999999987</c:v>
                </c:pt>
                <c:pt idx="1179">
                  <c:v>0.65999999999999948</c:v>
                </c:pt>
                <c:pt idx="1180">
                  <c:v>0.71999999999999953</c:v>
                </c:pt>
                <c:pt idx="1181">
                  <c:v>0.65999999999999948</c:v>
                </c:pt>
                <c:pt idx="1182">
                  <c:v>0.6399999999999999</c:v>
                </c:pt>
                <c:pt idx="1183">
                  <c:v>0.50000000000000067</c:v>
                </c:pt>
                <c:pt idx="1184">
                  <c:v>0.46000000000000013</c:v>
                </c:pt>
                <c:pt idx="1185">
                  <c:v>0.18000000000000044</c:v>
                </c:pt>
                <c:pt idx="1186">
                  <c:v>0.2</c:v>
                </c:pt>
                <c:pt idx="1187">
                  <c:v>0.32000000000000028</c:v>
                </c:pt>
                <c:pt idx="1188">
                  <c:v>0.57999999999999974</c:v>
                </c:pt>
                <c:pt idx="1189">
                  <c:v>0.57999999999999974</c:v>
                </c:pt>
                <c:pt idx="1190">
                  <c:v>0.61999999999999955</c:v>
                </c:pt>
                <c:pt idx="1191">
                  <c:v>0.65999999999999948</c:v>
                </c:pt>
                <c:pt idx="1192">
                  <c:v>0.81999999999999884</c:v>
                </c:pt>
                <c:pt idx="1193">
                  <c:v>0.59999999999999853</c:v>
                </c:pt>
                <c:pt idx="1194">
                  <c:v>0.83999999999999841</c:v>
                </c:pt>
                <c:pt idx="1195">
                  <c:v>0.95999999999999874</c:v>
                </c:pt>
                <c:pt idx="1196">
                  <c:v>1.4199999999999988</c:v>
                </c:pt>
                <c:pt idx="1197">
                  <c:v>1.4599999999999986</c:v>
                </c:pt>
                <c:pt idx="1198">
                  <c:v>1.6599999999999988</c:v>
                </c:pt>
                <c:pt idx="1199">
                  <c:v>1.4599999999999995</c:v>
                </c:pt>
                <c:pt idx="1200">
                  <c:v>1.579999999999999</c:v>
                </c:pt>
                <c:pt idx="1201">
                  <c:v>1.2599999999999993</c:v>
                </c:pt>
                <c:pt idx="1202">
                  <c:v>1.2799999999999998</c:v>
                </c:pt>
                <c:pt idx="1203">
                  <c:v>1.2200000000000002</c:v>
                </c:pt>
                <c:pt idx="1204">
                  <c:v>1.4799999999999998</c:v>
                </c:pt>
                <c:pt idx="1205">
                  <c:v>1.3799999999999997</c:v>
                </c:pt>
                <c:pt idx="1206">
                  <c:v>1.6199999999999997</c:v>
                </c:pt>
                <c:pt idx="1207">
                  <c:v>1.3399999999999999</c:v>
                </c:pt>
                <c:pt idx="1208">
                  <c:v>1.1799999999999997</c:v>
                </c:pt>
                <c:pt idx="1209">
                  <c:v>0.7</c:v>
                </c:pt>
                <c:pt idx="1210">
                  <c:v>0.53999999999999981</c:v>
                </c:pt>
                <c:pt idx="1211">
                  <c:v>0.43999999999999984</c:v>
                </c:pt>
                <c:pt idx="1212">
                  <c:v>0.55999999999999939</c:v>
                </c:pt>
                <c:pt idx="1213">
                  <c:v>0.17999999999999972</c:v>
                </c:pt>
                <c:pt idx="1214">
                  <c:v>0.4</c:v>
                </c:pt>
                <c:pt idx="1215">
                  <c:v>0.66000000000000014</c:v>
                </c:pt>
                <c:pt idx="1216">
                  <c:v>0.5800000000000004</c:v>
                </c:pt>
                <c:pt idx="1217">
                  <c:v>0.90000000000000069</c:v>
                </c:pt>
                <c:pt idx="1218">
                  <c:v>1.6800000000000004</c:v>
                </c:pt>
                <c:pt idx="1219">
                  <c:v>1.4200000000000004</c:v>
                </c:pt>
                <c:pt idx="1220">
                  <c:v>1.4799999999999998</c:v>
                </c:pt>
                <c:pt idx="1221">
                  <c:v>1.2399999999999991</c:v>
                </c:pt>
                <c:pt idx="1222">
                  <c:v>1.0199999999999989</c:v>
                </c:pt>
                <c:pt idx="1223">
                  <c:v>0.51999999999999891</c:v>
                </c:pt>
                <c:pt idx="1224">
                  <c:v>0.7999999999999986</c:v>
                </c:pt>
                <c:pt idx="1225">
                  <c:v>0.67999999999999905</c:v>
                </c:pt>
                <c:pt idx="1226">
                  <c:v>0.87999999999999901</c:v>
                </c:pt>
                <c:pt idx="1227">
                  <c:v>1.0199999999999996</c:v>
                </c:pt>
                <c:pt idx="1228">
                  <c:v>0.95999999999999941</c:v>
                </c:pt>
                <c:pt idx="1229">
                  <c:v>0.93999999999999984</c:v>
                </c:pt>
                <c:pt idx="1230">
                  <c:v>0.64000000000000057</c:v>
                </c:pt>
                <c:pt idx="1231">
                  <c:v>0.62000000000000099</c:v>
                </c:pt>
                <c:pt idx="1232">
                  <c:v>0.46000000000000085</c:v>
                </c:pt>
                <c:pt idx="1233">
                  <c:v>0.54000000000000126</c:v>
                </c:pt>
                <c:pt idx="1234">
                  <c:v>0.54000000000000126</c:v>
                </c:pt>
                <c:pt idx="1235">
                  <c:v>0.84000000000000052</c:v>
                </c:pt>
                <c:pt idx="1236">
                  <c:v>0.84000000000000052</c:v>
                </c:pt>
                <c:pt idx="1237">
                  <c:v>0.78000000000000047</c:v>
                </c:pt>
                <c:pt idx="1238">
                  <c:v>1.0799999999999996</c:v>
                </c:pt>
                <c:pt idx="1239">
                  <c:v>0.89999999999999925</c:v>
                </c:pt>
                <c:pt idx="1240">
                  <c:v>0.75999999999999945</c:v>
                </c:pt>
                <c:pt idx="1241">
                  <c:v>0.4199999999999996</c:v>
                </c:pt>
                <c:pt idx="1242">
                  <c:v>0.36000000000000015</c:v>
                </c:pt>
                <c:pt idx="1243">
                  <c:v>0.34000000000000058</c:v>
                </c:pt>
                <c:pt idx="1244">
                  <c:v>0.58000000000000118</c:v>
                </c:pt>
                <c:pt idx="1245">
                  <c:v>0.98000000000000109</c:v>
                </c:pt>
                <c:pt idx="1246">
                  <c:v>1.5200000000000009</c:v>
                </c:pt>
                <c:pt idx="1247">
                  <c:v>1.7800000000000005</c:v>
                </c:pt>
                <c:pt idx="1248">
                  <c:v>1.5400000000000005</c:v>
                </c:pt>
                <c:pt idx="1249">
                  <c:v>1.5000000000000007</c:v>
                </c:pt>
                <c:pt idx="1250">
                  <c:v>1.1400000000000006</c:v>
                </c:pt>
                <c:pt idx="1251">
                  <c:v>0.76000000000000012</c:v>
                </c:pt>
                <c:pt idx="1252">
                  <c:v>0.50000000000000067</c:v>
                </c:pt>
                <c:pt idx="1253">
                  <c:v>0.80000000000000071</c:v>
                </c:pt>
                <c:pt idx="1254">
                  <c:v>0.64000000000000057</c:v>
                </c:pt>
                <c:pt idx="1255">
                  <c:v>0.70000000000000073</c:v>
                </c:pt>
                <c:pt idx="1256">
                  <c:v>1.0600000000000009</c:v>
                </c:pt>
                <c:pt idx="1257">
                  <c:v>1.0400000000000005</c:v>
                </c:pt>
                <c:pt idx="1258">
                  <c:v>0.7</c:v>
                </c:pt>
                <c:pt idx="1259">
                  <c:v>0.77999999999999969</c:v>
                </c:pt>
                <c:pt idx="1260">
                  <c:v>0.67999999999999972</c:v>
                </c:pt>
                <c:pt idx="1261">
                  <c:v>0.27999999999999969</c:v>
                </c:pt>
                <c:pt idx="1262">
                  <c:v>0.21999999999999958</c:v>
                </c:pt>
                <c:pt idx="1263">
                  <c:v>0.26000000000000012</c:v>
                </c:pt>
                <c:pt idx="1264">
                  <c:v>0.1</c:v>
                </c:pt>
                <c:pt idx="1265">
                  <c:v>-0.36000000000000015</c:v>
                </c:pt>
                <c:pt idx="1266">
                  <c:v>-0.66000000000000014</c:v>
                </c:pt>
                <c:pt idx="1267">
                  <c:v>-0.38000000000000045</c:v>
                </c:pt>
                <c:pt idx="1268">
                  <c:v>-0.38000000000000045</c:v>
                </c:pt>
                <c:pt idx="1269">
                  <c:v>-0.40000000000000036</c:v>
                </c:pt>
                <c:pt idx="1270">
                  <c:v>0.13999999999999951</c:v>
                </c:pt>
                <c:pt idx="1271">
                  <c:v>0.49999999999999967</c:v>
                </c:pt>
                <c:pt idx="1272">
                  <c:v>-4.0000000000000216E-2</c:v>
                </c:pt>
                <c:pt idx="1273">
                  <c:v>-0.34000000000000019</c:v>
                </c:pt>
                <c:pt idx="1274">
                  <c:v>-0.50000000000000033</c:v>
                </c:pt>
                <c:pt idx="1275">
                  <c:v>-0.8600000000000001</c:v>
                </c:pt>
                <c:pt idx="1276">
                  <c:v>-0.74000000000000021</c:v>
                </c:pt>
                <c:pt idx="1277">
                  <c:v>-0.34000000000000019</c:v>
                </c:pt>
                <c:pt idx="1278">
                  <c:v>-0.28000000000000042</c:v>
                </c:pt>
                <c:pt idx="1279">
                  <c:v>-2.0000000000000639E-2</c:v>
                </c:pt>
                <c:pt idx="1280">
                  <c:v>0.15999999999999942</c:v>
                </c:pt>
                <c:pt idx="1281">
                  <c:v>5.999999999999979E-2</c:v>
                </c:pt>
                <c:pt idx="1282">
                  <c:v>-6.0000000000000143E-2</c:v>
                </c:pt>
                <c:pt idx="1283">
                  <c:v>0.2</c:v>
                </c:pt>
                <c:pt idx="1284">
                  <c:v>-0.15999999999999978</c:v>
                </c:pt>
                <c:pt idx="1285">
                  <c:v>8.0000000000000432E-2</c:v>
                </c:pt>
                <c:pt idx="1286">
                  <c:v>-7.999999999999971E-2</c:v>
                </c:pt>
                <c:pt idx="1287">
                  <c:v>-7.999999999999971E-2</c:v>
                </c:pt>
                <c:pt idx="1288">
                  <c:v>-0.27999999999999969</c:v>
                </c:pt>
                <c:pt idx="1289">
                  <c:v>-0.25999999999999979</c:v>
                </c:pt>
                <c:pt idx="1290">
                  <c:v>-0.46000000000000013</c:v>
                </c:pt>
                <c:pt idx="1291">
                  <c:v>-0.54000000000000026</c:v>
                </c:pt>
                <c:pt idx="1292">
                  <c:v>-0.60000000000000031</c:v>
                </c:pt>
                <c:pt idx="1293">
                  <c:v>-0.70000000000000073</c:v>
                </c:pt>
                <c:pt idx="1294">
                  <c:v>-0.52000000000000068</c:v>
                </c:pt>
                <c:pt idx="1295">
                  <c:v>-0.50000000000000033</c:v>
                </c:pt>
                <c:pt idx="1296">
                  <c:v>-0.28000000000000042</c:v>
                </c:pt>
                <c:pt idx="1297">
                  <c:v>-0.26000000000000012</c:v>
                </c:pt>
                <c:pt idx="1298">
                  <c:v>-1.9999999999999928E-2</c:v>
                </c:pt>
                <c:pt idx="1299">
                  <c:v>0.10000000000000035</c:v>
                </c:pt>
                <c:pt idx="1300">
                  <c:v>-7.999999999999971E-2</c:v>
                </c:pt>
                <c:pt idx="1301">
                  <c:v>-0.17999999999999972</c:v>
                </c:pt>
                <c:pt idx="1302">
                  <c:v>-0.3</c:v>
                </c:pt>
                <c:pt idx="1303">
                  <c:v>-7.999999999999971E-2</c:v>
                </c:pt>
                <c:pt idx="1304">
                  <c:v>3.5527136788005011E-16</c:v>
                </c:pt>
                <c:pt idx="1305">
                  <c:v>4.0000000000000216E-2</c:v>
                </c:pt>
                <c:pt idx="1306">
                  <c:v>0.18000000000000044</c:v>
                </c:pt>
                <c:pt idx="1307">
                  <c:v>0.66000000000000048</c:v>
                </c:pt>
                <c:pt idx="1308">
                  <c:v>0.48000000000000043</c:v>
                </c:pt>
                <c:pt idx="1309">
                  <c:v>0.44000000000000022</c:v>
                </c:pt>
                <c:pt idx="1310">
                  <c:v>0.5800000000000004</c:v>
                </c:pt>
                <c:pt idx="1311">
                  <c:v>0.30000000000000038</c:v>
                </c:pt>
                <c:pt idx="1312">
                  <c:v>0.12000000000000029</c:v>
                </c:pt>
                <c:pt idx="1313">
                  <c:v>-3.9999999999999855E-2</c:v>
                </c:pt>
                <c:pt idx="1314">
                  <c:v>6.0000000000000143E-2</c:v>
                </c:pt>
                <c:pt idx="1315">
                  <c:v>0.21999999999999992</c:v>
                </c:pt>
                <c:pt idx="1316">
                  <c:v>0.33999999999999986</c:v>
                </c:pt>
                <c:pt idx="1317">
                  <c:v>0.54000000000000026</c:v>
                </c:pt>
                <c:pt idx="1318">
                  <c:v>0.68</c:v>
                </c:pt>
                <c:pt idx="1319">
                  <c:v>0.82000000000000028</c:v>
                </c:pt>
                <c:pt idx="1320">
                  <c:v>1.2000000000000004</c:v>
                </c:pt>
                <c:pt idx="1321">
                  <c:v>1.7400000000000007</c:v>
                </c:pt>
                <c:pt idx="1322">
                  <c:v>1.8800000000000001</c:v>
                </c:pt>
                <c:pt idx="1323">
                  <c:v>2.0200000000000005</c:v>
                </c:pt>
                <c:pt idx="1324">
                  <c:v>1.8</c:v>
                </c:pt>
                <c:pt idx="1325">
                  <c:v>1.2599999999999998</c:v>
                </c:pt>
                <c:pt idx="1326">
                  <c:v>1.1999999999999997</c:v>
                </c:pt>
                <c:pt idx="1327">
                  <c:v>1.0399999999999998</c:v>
                </c:pt>
                <c:pt idx="1328">
                  <c:v>1.4</c:v>
                </c:pt>
                <c:pt idx="1329">
                  <c:v>1.5400000000000003</c:v>
                </c:pt>
                <c:pt idx="1330">
                  <c:v>1.3800000000000003</c:v>
                </c:pt>
                <c:pt idx="1331">
                  <c:v>1.1200000000000003</c:v>
                </c:pt>
                <c:pt idx="1332">
                  <c:v>1.1800000000000002</c:v>
                </c:pt>
                <c:pt idx="1333">
                  <c:v>0.89999999999999969</c:v>
                </c:pt>
                <c:pt idx="1334">
                  <c:v>1.0599999999999992</c:v>
                </c:pt>
                <c:pt idx="1335">
                  <c:v>1.4599999999999986</c:v>
                </c:pt>
                <c:pt idx="1336">
                  <c:v>1.4799999999999991</c:v>
                </c:pt>
                <c:pt idx="1337">
                  <c:v>1.1799999999999986</c:v>
                </c:pt>
                <c:pt idx="1338">
                  <c:v>1.0399999999999987</c:v>
                </c:pt>
                <c:pt idx="1339">
                  <c:v>0.79999999999999893</c:v>
                </c:pt>
                <c:pt idx="1340">
                  <c:v>1.0399999999999996</c:v>
                </c:pt>
                <c:pt idx="1341">
                  <c:v>0.95999999999999908</c:v>
                </c:pt>
                <c:pt idx="1342">
                  <c:v>1.1399999999999999</c:v>
                </c:pt>
                <c:pt idx="1343">
                  <c:v>1.0799999999999994</c:v>
                </c:pt>
                <c:pt idx="1344">
                  <c:v>0.97999999999999898</c:v>
                </c:pt>
                <c:pt idx="1345">
                  <c:v>0.47999999999999865</c:v>
                </c:pt>
                <c:pt idx="1346">
                  <c:v>0.77999999999999869</c:v>
                </c:pt>
                <c:pt idx="1347">
                  <c:v>0.53999999999999848</c:v>
                </c:pt>
                <c:pt idx="1348">
                  <c:v>0.81999999999999884</c:v>
                </c:pt>
                <c:pt idx="1349">
                  <c:v>0.91999999999999882</c:v>
                </c:pt>
                <c:pt idx="1350">
                  <c:v>0.83999999999999919</c:v>
                </c:pt>
                <c:pt idx="1351">
                  <c:v>0.59999999999999931</c:v>
                </c:pt>
                <c:pt idx="1352">
                  <c:v>0.61999999999999889</c:v>
                </c:pt>
                <c:pt idx="1353">
                  <c:v>0.55999999999999939</c:v>
                </c:pt>
                <c:pt idx="1354">
                  <c:v>0.65999999999999981</c:v>
                </c:pt>
                <c:pt idx="1355">
                  <c:v>1.0599999999999992</c:v>
                </c:pt>
                <c:pt idx="1356">
                  <c:v>1.359999999999999</c:v>
                </c:pt>
                <c:pt idx="1357">
                  <c:v>1.4399999999999995</c:v>
                </c:pt>
                <c:pt idx="1358">
                  <c:v>1.1999999999999988</c:v>
                </c:pt>
                <c:pt idx="1359">
                  <c:v>0.43999999999999917</c:v>
                </c:pt>
                <c:pt idx="1360">
                  <c:v>-3.5527136788005011E-16</c:v>
                </c:pt>
                <c:pt idx="1361">
                  <c:v>-0.26000000000000051</c:v>
                </c:pt>
                <c:pt idx="1362">
                  <c:v>-0.12000000000000029</c:v>
                </c:pt>
                <c:pt idx="1363">
                  <c:v>0.21999999999999992</c:v>
                </c:pt>
                <c:pt idx="1364">
                  <c:v>0.92000000000000026</c:v>
                </c:pt>
                <c:pt idx="1365">
                  <c:v>1.4600000000000002</c:v>
                </c:pt>
                <c:pt idx="1366">
                  <c:v>1.3800000000000003</c:v>
                </c:pt>
                <c:pt idx="1367">
                  <c:v>1.28</c:v>
                </c:pt>
                <c:pt idx="1368">
                  <c:v>0.97999999999999976</c:v>
                </c:pt>
                <c:pt idx="1369">
                  <c:v>0.73999999999999955</c:v>
                </c:pt>
                <c:pt idx="1370">
                  <c:v>0.57999999999999974</c:v>
                </c:pt>
                <c:pt idx="1371">
                  <c:v>0.6</c:v>
                </c:pt>
                <c:pt idx="1372">
                  <c:v>0.43999999999999984</c:v>
                </c:pt>
                <c:pt idx="1373">
                  <c:v>0.40000000000000069</c:v>
                </c:pt>
                <c:pt idx="1374">
                  <c:v>0.62000000000000099</c:v>
                </c:pt>
                <c:pt idx="1375">
                  <c:v>0.48000000000000115</c:v>
                </c:pt>
                <c:pt idx="1376">
                  <c:v>0.30000000000000071</c:v>
                </c:pt>
                <c:pt idx="1377">
                  <c:v>0.56000000000000083</c:v>
                </c:pt>
                <c:pt idx="1378">
                  <c:v>0.62000000000000033</c:v>
                </c:pt>
                <c:pt idx="1379">
                  <c:v>0.77999999999999969</c:v>
                </c:pt>
                <c:pt idx="1380">
                  <c:v>1.2199999999999995</c:v>
                </c:pt>
                <c:pt idx="1381">
                  <c:v>1.3799999999999997</c:v>
                </c:pt>
                <c:pt idx="1382">
                  <c:v>1.5200000000000002</c:v>
                </c:pt>
                <c:pt idx="1383">
                  <c:v>1.9000000000000008</c:v>
                </c:pt>
                <c:pt idx="1384">
                  <c:v>1.9800000000000009</c:v>
                </c:pt>
                <c:pt idx="1385">
                  <c:v>1.6400000000000001</c:v>
                </c:pt>
                <c:pt idx="1386">
                  <c:v>1.7200000000000006</c:v>
                </c:pt>
                <c:pt idx="1387">
                  <c:v>1.2400000000000002</c:v>
                </c:pt>
                <c:pt idx="1388">
                  <c:v>1.0599999999999998</c:v>
                </c:pt>
                <c:pt idx="1389">
                  <c:v>0.75999999999999945</c:v>
                </c:pt>
                <c:pt idx="1390">
                  <c:v>0.72000000000000031</c:v>
                </c:pt>
                <c:pt idx="1391">
                  <c:v>0.77999999999999969</c:v>
                </c:pt>
                <c:pt idx="1392">
                  <c:v>0.81999999999999962</c:v>
                </c:pt>
                <c:pt idx="1393">
                  <c:v>0.67999999999999972</c:v>
                </c:pt>
                <c:pt idx="1394">
                  <c:v>0.78000000000000047</c:v>
                </c:pt>
                <c:pt idx="1395">
                  <c:v>0.7</c:v>
                </c:pt>
                <c:pt idx="1396">
                  <c:v>0.62000000000000033</c:v>
                </c:pt>
                <c:pt idx="1397">
                  <c:v>0.62000000000000033</c:v>
                </c:pt>
                <c:pt idx="1398">
                  <c:v>0.9</c:v>
                </c:pt>
                <c:pt idx="1399">
                  <c:v>0.77999999999999969</c:v>
                </c:pt>
                <c:pt idx="1400">
                  <c:v>1.3199999999999996</c:v>
                </c:pt>
                <c:pt idx="1401">
                  <c:v>1.3199999999999996</c:v>
                </c:pt>
                <c:pt idx="1402">
                  <c:v>1.1399999999999999</c:v>
                </c:pt>
                <c:pt idx="1403">
                  <c:v>0.8</c:v>
                </c:pt>
                <c:pt idx="1404">
                  <c:v>0.88000000000000045</c:v>
                </c:pt>
                <c:pt idx="1405">
                  <c:v>0.40000000000000069</c:v>
                </c:pt>
                <c:pt idx="1406">
                  <c:v>0.60000000000000075</c:v>
                </c:pt>
                <c:pt idx="1407">
                  <c:v>1.0400000000000005</c:v>
                </c:pt>
                <c:pt idx="1408">
                  <c:v>1.0800000000000012</c:v>
                </c:pt>
                <c:pt idx="1409">
                  <c:v>1.0200000000000009</c:v>
                </c:pt>
                <c:pt idx="1410">
                  <c:v>0.74000000000000132</c:v>
                </c:pt>
                <c:pt idx="1411">
                  <c:v>0.62000000000000099</c:v>
                </c:pt>
                <c:pt idx="1412">
                  <c:v>0.64000000000000057</c:v>
                </c:pt>
                <c:pt idx="1413">
                  <c:v>0.6</c:v>
                </c:pt>
                <c:pt idx="1414">
                  <c:v>0.69999999999999929</c:v>
                </c:pt>
                <c:pt idx="1415">
                  <c:v>0.97999999999999898</c:v>
                </c:pt>
                <c:pt idx="1416">
                  <c:v>0.89999999999999858</c:v>
                </c:pt>
                <c:pt idx="1417">
                  <c:v>0.85999999999999877</c:v>
                </c:pt>
                <c:pt idx="1418">
                  <c:v>0.71999999999999886</c:v>
                </c:pt>
                <c:pt idx="1419">
                  <c:v>0.4799999999999997</c:v>
                </c:pt>
                <c:pt idx="1420">
                  <c:v>7.999999999999971E-2</c:v>
                </c:pt>
                <c:pt idx="1421">
                  <c:v>-0.21999999999999958</c:v>
                </c:pt>
                <c:pt idx="1422">
                  <c:v>-0.33999999999999914</c:v>
                </c:pt>
                <c:pt idx="1423">
                  <c:v>-0.23999999999999916</c:v>
                </c:pt>
                <c:pt idx="1424">
                  <c:v>-3.9999999999999855E-2</c:v>
                </c:pt>
                <c:pt idx="1425">
                  <c:v>0.3</c:v>
                </c:pt>
                <c:pt idx="1426">
                  <c:v>0.43999999999999984</c:v>
                </c:pt>
                <c:pt idx="1427">
                  <c:v>0.51999999999999957</c:v>
                </c:pt>
                <c:pt idx="1428">
                  <c:v>0.69999999999999929</c:v>
                </c:pt>
                <c:pt idx="1429">
                  <c:v>0.8</c:v>
                </c:pt>
                <c:pt idx="1430">
                  <c:v>0.77999999999999969</c:v>
                </c:pt>
                <c:pt idx="1431">
                  <c:v>1.1000000000000001</c:v>
                </c:pt>
                <c:pt idx="1432">
                  <c:v>1.0399999999999998</c:v>
                </c:pt>
                <c:pt idx="1433">
                  <c:v>0.83999999999999986</c:v>
                </c:pt>
                <c:pt idx="1434">
                  <c:v>1.0999999999999992</c:v>
                </c:pt>
                <c:pt idx="1435">
                  <c:v>1.2399999999999998</c:v>
                </c:pt>
                <c:pt idx="1436">
                  <c:v>0.83999999999999986</c:v>
                </c:pt>
                <c:pt idx="1437">
                  <c:v>1.2200000000000002</c:v>
                </c:pt>
                <c:pt idx="1438">
                  <c:v>1.7200000000000006</c:v>
                </c:pt>
                <c:pt idx="1439">
                  <c:v>1.5800000000000007</c:v>
                </c:pt>
                <c:pt idx="1440">
                  <c:v>1.3800000000000008</c:v>
                </c:pt>
                <c:pt idx="1441">
                  <c:v>1.8800000000000008</c:v>
                </c:pt>
                <c:pt idx="1442">
                  <c:v>1.5800000000000007</c:v>
                </c:pt>
                <c:pt idx="1443">
                  <c:v>1.4000000000000008</c:v>
                </c:pt>
                <c:pt idx="1444">
                  <c:v>1.1400000000000012</c:v>
                </c:pt>
                <c:pt idx="1445">
                  <c:v>1.5200000000000009</c:v>
                </c:pt>
                <c:pt idx="1446">
                  <c:v>1.1600000000000008</c:v>
                </c:pt>
                <c:pt idx="1447">
                  <c:v>1.3400000000000005</c:v>
                </c:pt>
                <c:pt idx="1448">
                  <c:v>1.2600000000000009</c:v>
                </c:pt>
                <c:pt idx="1449">
                  <c:v>1.0800000000000005</c:v>
                </c:pt>
                <c:pt idx="1450">
                  <c:v>0.98000000000000043</c:v>
                </c:pt>
                <c:pt idx="1451">
                  <c:v>1.2400000000000007</c:v>
                </c:pt>
                <c:pt idx="1452">
                  <c:v>1.320000000000001</c:v>
                </c:pt>
                <c:pt idx="1453">
                  <c:v>1.0200000000000002</c:v>
                </c:pt>
                <c:pt idx="1454">
                  <c:v>1.06</c:v>
                </c:pt>
                <c:pt idx="1455">
                  <c:v>1.0000000000000007</c:v>
                </c:pt>
                <c:pt idx="1456">
                  <c:v>0.88000000000000045</c:v>
                </c:pt>
                <c:pt idx="1457">
                  <c:v>0.48000000000000043</c:v>
                </c:pt>
                <c:pt idx="1458">
                  <c:v>0.44000000000000056</c:v>
                </c:pt>
                <c:pt idx="1459">
                  <c:v>0.56000000000000016</c:v>
                </c:pt>
                <c:pt idx="1460">
                  <c:v>0.71999999999999953</c:v>
                </c:pt>
                <c:pt idx="1461">
                  <c:v>1.1399999999999999</c:v>
                </c:pt>
                <c:pt idx="1462">
                  <c:v>1.6199999999999997</c:v>
                </c:pt>
                <c:pt idx="1463">
                  <c:v>1.8599999999999994</c:v>
                </c:pt>
                <c:pt idx="1464">
                  <c:v>2.16</c:v>
                </c:pt>
                <c:pt idx="1465">
                  <c:v>2.1</c:v>
                </c:pt>
                <c:pt idx="1466">
                  <c:v>1.94</c:v>
                </c:pt>
                <c:pt idx="1467">
                  <c:v>2.04</c:v>
                </c:pt>
                <c:pt idx="1468">
                  <c:v>2.1</c:v>
                </c:pt>
                <c:pt idx="1469">
                  <c:v>1.8199999999999996</c:v>
                </c:pt>
                <c:pt idx="1470">
                  <c:v>1.5799999999999996</c:v>
                </c:pt>
                <c:pt idx="1471">
                  <c:v>1.1799999999999997</c:v>
                </c:pt>
                <c:pt idx="1472">
                  <c:v>0.69999999999999929</c:v>
                </c:pt>
                <c:pt idx="1473">
                  <c:v>0.29999999999999927</c:v>
                </c:pt>
                <c:pt idx="1474">
                  <c:v>0.3999999999999993</c:v>
                </c:pt>
                <c:pt idx="1475">
                  <c:v>0.11999999999999958</c:v>
                </c:pt>
                <c:pt idx="1476">
                  <c:v>0.23999999999999916</c:v>
                </c:pt>
                <c:pt idx="1477">
                  <c:v>3.9999999999999855E-2</c:v>
                </c:pt>
                <c:pt idx="1478">
                  <c:v>0.37999999999999973</c:v>
                </c:pt>
                <c:pt idx="1479">
                  <c:v>-0.16000000000000014</c:v>
                </c:pt>
                <c:pt idx="1480">
                  <c:v>7.999999999999971E-2</c:v>
                </c:pt>
                <c:pt idx="1481">
                  <c:v>0.32000000000000028</c:v>
                </c:pt>
                <c:pt idx="1482">
                  <c:v>0.67999999999999972</c:v>
                </c:pt>
                <c:pt idx="1483">
                  <c:v>0.8</c:v>
                </c:pt>
                <c:pt idx="1484">
                  <c:v>1.4800000000000004</c:v>
                </c:pt>
                <c:pt idx="1485">
                  <c:v>1.9800000000000004</c:v>
                </c:pt>
                <c:pt idx="1486">
                  <c:v>1.6200000000000003</c:v>
                </c:pt>
                <c:pt idx="1487">
                  <c:v>1.6400000000000006</c:v>
                </c:pt>
                <c:pt idx="1488">
                  <c:v>1.920000000000001</c:v>
                </c:pt>
                <c:pt idx="1489">
                  <c:v>1.36</c:v>
                </c:pt>
                <c:pt idx="1490">
                  <c:v>0.66000000000000014</c:v>
                </c:pt>
                <c:pt idx="1491">
                  <c:v>0.72000000000000031</c:v>
                </c:pt>
                <c:pt idx="1492">
                  <c:v>0.70000000000000073</c:v>
                </c:pt>
                <c:pt idx="1493">
                  <c:v>0.48000000000000043</c:v>
                </c:pt>
                <c:pt idx="1494">
                  <c:v>0.88000000000000111</c:v>
                </c:pt>
                <c:pt idx="1495">
                  <c:v>1.180000000000001</c:v>
                </c:pt>
                <c:pt idx="1496">
                  <c:v>1.0800000000000005</c:v>
                </c:pt>
                <c:pt idx="1497">
                  <c:v>0.9</c:v>
                </c:pt>
                <c:pt idx="1498">
                  <c:v>0.33999999999999986</c:v>
                </c:pt>
                <c:pt idx="1499">
                  <c:v>0.53999999999999915</c:v>
                </c:pt>
                <c:pt idx="1500">
                  <c:v>0.47999999999999898</c:v>
                </c:pt>
                <c:pt idx="1501">
                  <c:v>0.83999999999999986</c:v>
                </c:pt>
                <c:pt idx="1502">
                  <c:v>0.65999999999999948</c:v>
                </c:pt>
                <c:pt idx="1503">
                  <c:v>1.1999999999999993</c:v>
                </c:pt>
                <c:pt idx="1504">
                  <c:v>1.2399999999999991</c:v>
                </c:pt>
                <c:pt idx="1505">
                  <c:v>1.2399999999999998</c:v>
                </c:pt>
                <c:pt idx="1506">
                  <c:v>1.0399999999999991</c:v>
                </c:pt>
                <c:pt idx="1507">
                  <c:v>1.3999999999999992</c:v>
                </c:pt>
                <c:pt idx="1508">
                  <c:v>0.99999999999999933</c:v>
                </c:pt>
                <c:pt idx="1509">
                  <c:v>0.8</c:v>
                </c:pt>
                <c:pt idx="1510">
                  <c:v>0.69999999999999929</c:v>
                </c:pt>
                <c:pt idx="1511">
                  <c:v>0.75999999999999945</c:v>
                </c:pt>
                <c:pt idx="1512">
                  <c:v>0.6399999999999999</c:v>
                </c:pt>
                <c:pt idx="1513">
                  <c:v>0.66000000000000014</c:v>
                </c:pt>
                <c:pt idx="1514">
                  <c:v>0.28000000000000042</c:v>
                </c:pt>
                <c:pt idx="1515">
                  <c:v>0.16000000000000014</c:v>
                </c:pt>
                <c:pt idx="1516">
                  <c:v>-0.3</c:v>
                </c:pt>
                <c:pt idx="1517">
                  <c:v>-0.46000000000000013</c:v>
                </c:pt>
                <c:pt idx="1518">
                  <c:v>-0.16000000000000014</c:v>
                </c:pt>
                <c:pt idx="1519">
                  <c:v>5.9999999999999429E-2</c:v>
                </c:pt>
                <c:pt idx="1520">
                  <c:v>0</c:v>
                </c:pt>
                <c:pt idx="1521">
                  <c:v>0.56000000000000016</c:v>
                </c:pt>
                <c:pt idx="1522">
                  <c:v>0.37999999999999973</c:v>
                </c:pt>
                <c:pt idx="1523">
                  <c:v>0.21999999999999958</c:v>
                </c:pt>
                <c:pt idx="1524">
                  <c:v>0.19999999999999929</c:v>
                </c:pt>
                <c:pt idx="1525">
                  <c:v>0.43999999999999917</c:v>
                </c:pt>
                <c:pt idx="1526">
                  <c:v>0.35999999999999871</c:v>
                </c:pt>
                <c:pt idx="1527">
                  <c:v>0.49999999999999928</c:v>
                </c:pt>
                <c:pt idx="1528">
                  <c:v>0.3999999999999993</c:v>
                </c:pt>
                <c:pt idx="1529">
                  <c:v>0.55999999999999939</c:v>
                </c:pt>
                <c:pt idx="1530">
                  <c:v>0.43999999999999917</c:v>
                </c:pt>
                <c:pt idx="1531">
                  <c:v>1.9999999999999574E-2</c:v>
                </c:pt>
                <c:pt idx="1532">
                  <c:v>-2.0000000000000996E-2</c:v>
                </c:pt>
                <c:pt idx="1533">
                  <c:v>0.21999999999999886</c:v>
                </c:pt>
                <c:pt idx="1534">
                  <c:v>-1.4210854715202005E-15</c:v>
                </c:pt>
                <c:pt idx="1535">
                  <c:v>1.9999999999998862E-2</c:v>
                </c:pt>
                <c:pt idx="1536">
                  <c:v>0.17999999999999899</c:v>
                </c:pt>
                <c:pt idx="1537">
                  <c:v>5.9999999999999429E-2</c:v>
                </c:pt>
                <c:pt idx="1538">
                  <c:v>0.16000000000000014</c:v>
                </c:pt>
                <c:pt idx="1539">
                  <c:v>0.32000000000000028</c:v>
                </c:pt>
                <c:pt idx="1540">
                  <c:v>0.28000000000000042</c:v>
                </c:pt>
                <c:pt idx="1541">
                  <c:v>0.16000000000000014</c:v>
                </c:pt>
                <c:pt idx="1542">
                  <c:v>0.48000000000000043</c:v>
                </c:pt>
                <c:pt idx="1543">
                  <c:v>0.45999999999999941</c:v>
                </c:pt>
                <c:pt idx="1544">
                  <c:v>0.33999999999999914</c:v>
                </c:pt>
                <c:pt idx="1545">
                  <c:v>0.45999999999999941</c:v>
                </c:pt>
                <c:pt idx="1546">
                  <c:v>0.43999999999999984</c:v>
                </c:pt>
                <c:pt idx="1547">
                  <c:v>1.9999999999999574E-2</c:v>
                </c:pt>
                <c:pt idx="1548">
                  <c:v>-0.27999999999999969</c:v>
                </c:pt>
                <c:pt idx="1549">
                  <c:v>-0.51999999999999891</c:v>
                </c:pt>
                <c:pt idx="1550">
                  <c:v>-0.75999999999999945</c:v>
                </c:pt>
                <c:pt idx="1551">
                  <c:v>-0.29999999999999927</c:v>
                </c:pt>
                <c:pt idx="1552">
                  <c:v>0.36000000000000087</c:v>
                </c:pt>
                <c:pt idx="1553">
                  <c:v>0.38000000000000045</c:v>
                </c:pt>
                <c:pt idx="1554">
                  <c:v>0.6</c:v>
                </c:pt>
                <c:pt idx="1555">
                  <c:v>0.6</c:v>
                </c:pt>
                <c:pt idx="1556">
                  <c:v>0</c:v>
                </c:pt>
                <c:pt idx="1557">
                  <c:v>-0.16000000000000014</c:v>
                </c:pt>
                <c:pt idx="1558">
                  <c:v>-0.26000000000000012</c:v>
                </c:pt>
                <c:pt idx="1559">
                  <c:v>-0.13999999999999985</c:v>
                </c:pt>
                <c:pt idx="1560">
                  <c:v>-0.2</c:v>
                </c:pt>
                <c:pt idx="1561">
                  <c:v>-2.0000000000000285E-2</c:v>
                </c:pt>
                <c:pt idx="1562">
                  <c:v>-0.16000000000000086</c:v>
                </c:pt>
                <c:pt idx="1563">
                  <c:v>-6.0000000000000851E-2</c:v>
                </c:pt>
                <c:pt idx="1564">
                  <c:v>-0.3400000000000013</c:v>
                </c:pt>
                <c:pt idx="1565">
                  <c:v>0.15999999999999873</c:v>
                </c:pt>
                <c:pt idx="1566">
                  <c:v>0.31999999999999884</c:v>
                </c:pt>
                <c:pt idx="1567">
                  <c:v>0.49999999999999928</c:v>
                </c:pt>
                <c:pt idx="1568">
                  <c:v>0.65999999999999948</c:v>
                </c:pt>
                <c:pt idx="1569">
                  <c:v>0.75999999999999945</c:v>
                </c:pt>
                <c:pt idx="1570">
                  <c:v>0.49999999999999928</c:v>
                </c:pt>
                <c:pt idx="1571">
                  <c:v>0.37999999999999973</c:v>
                </c:pt>
                <c:pt idx="1572">
                  <c:v>0.23999999999999985</c:v>
                </c:pt>
                <c:pt idx="1573">
                  <c:v>0.11999999999999958</c:v>
                </c:pt>
                <c:pt idx="1574">
                  <c:v>0.13999999999999985</c:v>
                </c:pt>
                <c:pt idx="1575">
                  <c:v>8.0000000000000432E-2</c:v>
                </c:pt>
                <c:pt idx="1576">
                  <c:v>6.0000000000000143E-2</c:v>
                </c:pt>
                <c:pt idx="1577">
                  <c:v>-3.9999999999999855E-2</c:v>
                </c:pt>
                <c:pt idx="1578">
                  <c:v>2.0000000000000285E-2</c:v>
                </c:pt>
                <c:pt idx="1579">
                  <c:v>0.1</c:v>
                </c:pt>
                <c:pt idx="1580">
                  <c:v>0.15999999999999942</c:v>
                </c:pt>
                <c:pt idx="1581">
                  <c:v>0.31999999999999956</c:v>
                </c:pt>
                <c:pt idx="1582">
                  <c:v>0.45999999999999941</c:v>
                </c:pt>
                <c:pt idx="1583">
                  <c:v>0.25999999999999945</c:v>
                </c:pt>
                <c:pt idx="1584">
                  <c:v>7.999999999999971E-2</c:v>
                </c:pt>
                <c:pt idx="1585">
                  <c:v>3.9999999999999855E-2</c:v>
                </c:pt>
                <c:pt idx="1586">
                  <c:v>0.2</c:v>
                </c:pt>
                <c:pt idx="1587">
                  <c:v>8.0000000000000432E-2</c:v>
                </c:pt>
                <c:pt idx="1588">
                  <c:v>0.10000000000000071</c:v>
                </c:pt>
                <c:pt idx="1589">
                  <c:v>0.220000000000001</c:v>
                </c:pt>
                <c:pt idx="1590">
                  <c:v>0.18000000000000113</c:v>
                </c:pt>
                <c:pt idx="1591">
                  <c:v>4.000000000000057E-2</c:v>
                </c:pt>
                <c:pt idx="1592">
                  <c:v>0.16000000000000014</c:v>
                </c:pt>
                <c:pt idx="1593">
                  <c:v>0.66000000000000014</c:v>
                </c:pt>
                <c:pt idx="1594">
                  <c:v>0.71999999999999953</c:v>
                </c:pt>
                <c:pt idx="1595">
                  <c:v>1.0199999999999996</c:v>
                </c:pt>
                <c:pt idx="1596">
                  <c:v>1.0399999999999998</c:v>
                </c:pt>
                <c:pt idx="1597">
                  <c:v>0.88000000000000045</c:v>
                </c:pt>
                <c:pt idx="1598">
                  <c:v>0.66000000000000081</c:v>
                </c:pt>
                <c:pt idx="1599">
                  <c:v>0.62000000000000099</c:v>
                </c:pt>
                <c:pt idx="1600">
                  <c:v>0.50000000000000067</c:v>
                </c:pt>
                <c:pt idx="1601">
                  <c:v>0.48000000000000043</c:v>
                </c:pt>
                <c:pt idx="1602">
                  <c:v>0.9199999999999996</c:v>
                </c:pt>
                <c:pt idx="1603">
                  <c:v>0.51999999999999957</c:v>
                </c:pt>
                <c:pt idx="1604">
                  <c:v>0.62000000000000033</c:v>
                </c:pt>
                <c:pt idx="1605">
                  <c:v>0.80000000000000071</c:v>
                </c:pt>
                <c:pt idx="1606">
                  <c:v>0.7600000000000009</c:v>
                </c:pt>
                <c:pt idx="1607">
                  <c:v>0.7000000000000014</c:v>
                </c:pt>
                <c:pt idx="1608">
                  <c:v>1.2200000000000011</c:v>
                </c:pt>
                <c:pt idx="1609">
                  <c:v>1.1000000000000008</c:v>
                </c:pt>
                <c:pt idx="1610">
                  <c:v>0.94000000000000061</c:v>
                </c:pt>
                <c:pt idx="1611">
                  <c:v>1.0200000000000002</c:v>
                </c:pt>
                <c:pt idx="1612">
                  <c:v>0.7</c:v>
                </c:pt>
                <c:pt idx="1613">
                  <c:v>0.27999999999999969</c:v>
                </c:pt>
                <c:pt idx="1614">
                  <c:v>0.4199999999999996</c:v>
                </c:pt>
                <c:pt idx="1615">
                  <c:v>0.3999999999999993</c:v>
                </c:pt>
                <c:pt idx="1616">
                  <c:v>0.5</c:v>
                </c:pt>
                <c:pt idx="1617">
                  <c:v>0.56000000000000016</c:v>
                </c:pt>
                <c:pt idx="1618">
                  <c:v>0.7600000000000009</c:v>
                </c:pt>
                <c:pt idx="1619">
                  <c:v>0.68000000000000038</c:v>
                </c:pt>
                <c:pt idx="1620">
                  <c:v>0.62000000000000166</c:v>
                </c:pt>
                <c:pt idx="1621">
                  <c:v>0.42000000000000171</c:v>
                </c:pt>
                <c:pt idx="1622">
                  <c:v>0.42000000000000171</c:v>
                </c:pt>
                <c:pt idx="1623">
                  <c:v>0.14000000000000057</c:v>
                </c:pt>
                <c:pt idx="1624">
                  <c:v>4.000000000000057E-2</c:v>
                </c:pt>
                <c:pt idx="1625">
                  <c:v>5.9999999999999429E-2</c:v>
                </c:pt>
                <c:pt idx="1626">
                  <c:v>7.999999999999971E-2</c:v>
                </c:pt>
                <c:pt idx="1627">
                  <c:v>3.9999999999999147E-2</c:v>
                </c:pt>
                <c:pt idx="1628">
                  <c:v>0.53999999999999915</c:v>
                </c:pt>
                <c:pt idx="1629">
                  <c:v>0.82000000000000028</c:v>
                </c:pt>
                <c:pt idx="1630">
                  <c:v>1</c:v>
                </c:pt>
                <c:pt idx="1631">
                  <c:v>0.92000000000000026</c:v>
                </c:pt>
                <c:pt idx="1632">
                  <c:v>0.96000000000000085</c:v>
                </c:pt>
                <c:pt idx="1633">
                  <c:v>0.68000000000000116</c:v>
                </c:pt>
                <c:pt idx="1634">
                  <c:v>0.35999999999999943</c:v>
                </c:pt>
                <c:pt idx="1635">
                  <c:v>0.34000000000000058</c:v>
                </c:pt>
                <c:pt idx="1636">
                  <c:v>0.43999999999999917</c:v>
                </c:pt>
                <c:pt idx="1637">
                  <c:v>0.17999999999999972</c:v>
                </c:pt>
                <c:pt idx="1638">
                  <c:v>0.5</c:v>
                </c:pt>
                <c:pt idx="1639">
                  <c:v>0.34000000000000058</c:v>
                </c:pt>
                <c:pt idx="1640">
                  <c:v>0.12000000000000029</c:v>
                </c:pt>
                <c:pt idx="1641">
                  <c:v>0.38000000000000111</c:v>
                </c:pt>
                <c:pt idx="1642">
                  <c:v>0.78000000000000114</c:v>
                </c:pt>
                <c:pt idx="1643">
                  <c:v>0.56000000000000227</c:v>
                </c:pt>
                <c:pt idx="1644">
                  <c:v>0.76000000000000223</c:v>
                </c:pt>
                <c:pt idx="1645">
                  <c:v>0.84000000000000197</c:v>
                </c:pt>
                <c:pt idx="1646">
                  <c:v>0.66000000000000225</c:v>
                </c:pt>
                <c:pt idx="1647">
                  <c:v>0.28000000000000258</c:v>
                </c:pt>
                <c:pt idx="1648">
                  <c:v>0.18000000000000113</c:v>
                </c:pt>
                <c:pt idx="1649">
                  <c:v>6.0000000000000851E-2</c:v>
                </c:pt>
                <c:pt idx="1650">
                  <c:v>4.0000000000001992E-2</c:v>
                </c:pt>
                <c:pt idx="1651">
                  <c:v>-1.9999999999998862E-2</c:v>
                </c:pt>
                <c:pt idx="1652">
                  <c:v>0</c:v>
                </c:pt>
                <c:pt idx="1653">
                  <c:v>-0.17999999999999899</c:v>
                </c:pt>
                <c:pt idx="1654">
                  <c:v>0.28000000000000114</c:v>
                </c:pt>
                <c:pt idx="1655">
                  <c:v>0.6</c:v>
                </c:pt>
                <c:pt idx="1656">
                  <c:v>0.51999999999999957</c:v>
                </c:pt>
                <c:pt idx="1657">
                  <c:v>0.6399999999999999</c:v>
                </c:pt>
                <c:pt idx="1658">
                  <c:v>0.97999999999999898</c:v>
                </c:pt>
                <c:pt idx="1659">
                  <c:v>1.0999999999999992</c:v>
                </c:pt>
                <c:pt idx="1660">
                  <c:v>0.69999999999999929</c:v>
                </c:pt>
                <c:pt idx="1661">
                  <c:v>0.73999999999999988</c:v>
                </c:pt>
                <c:pt idx="1662">
                  <c:v>0.8</c:v>
                </c:pt>
                <c:pt idx="1663">
                  <c:v>0.71999999999999953</c:v>
                </c:pt>
                <c:pt idx="1664">
                  <c:v>0.4</c:v>
                </c:pt>
                <c:pt idx="1665">
                  <c:v>0.23999999999999985</c:v>
                </c:pt>
                <c:pt idx="1666">
                  <c:v>0.13999999999999985</c:v>
                </c:pt>
                <c:pt idx="1667">
                  <c:v>0.46000000000000013</c:v>
                </c:pt>
                <c:pt idx="1668">
                  <c:v>0.26000000000000084</c:v>
                </c:pt>
                <c:pt idx="1669">
                  <c:v>0.18000000000000044</c:v>
                </c:pt>
                <c:pt idx="1670">
                  <c:v>0.36000000000000087</c:v>
                </c:pt>
                <c:pt idx="1671">
                  <c:v>0.52000000000000024</c:v>
                </c:pt>
                <c:pt idx="1672">
                  <c:v>0.37999999999999973</c:v>
                </c:pt>
                <c:pt idx="1673">
                  <c:v>0.27999999999999969</c:v>
                </c:pt>
                <c:pt idx="1674">
                  <c:v>-6.0000000000000143E-2</c:v>
                </c:pt>
                <c:pt idx="1675">
                  <c:v>-0.30000000000000071</c:v>
                </c:pt>
                <c:pt idx="1676">
                  <c:v>-0.18000000000000044</c:v>
                </c:pt>
                <c:pt idx="1677">
                  <c:v>-0.52000000000000024</c:v>
                </c:pt>
                <c:pt idx="1678">
                  <c:v>-3.9999999999999855E-2</c:v>
                </c:pt>
                <c:pt idx="1679">
                  <c:v>6.0000000000000143E-2</c:v>
                </c:pt>
                <c:pt idx="1680">
                  <c:v>0.18000000000000044</c:v>
                </c:pt>
                <c:pt idx="1681">
                  <c:v>7.1054273576010023E-16</c:v>
                </c:pt>
                <c:pt idx="1682">
                  <c:v>0.2000000000000007</c:v>
                </c:pt>
                <c:pt idx="1683">
                  <c:v>-0.3</c:v>
                </c:pt>
                <c:pt idx="1684">
                  <c:v>-0.22000000000000028</c:v>
                </c:pt>
                <c:pt idx="1685">
                  <c:v>-0.22000000000000028</c:v>
                </c:pt>
                <c:pt idx="1686">
                  <c:v>-0.42000000000000098</c:v>
                </c:pt>
                <c:pt idx="1687">
                  <c:v>-0.56000000000000083</c:v>
                </c:pt>
                <c:pt idx="1688">
                  <c:v>-0.38000000000000045</c:v>
                </c:pt>
                <c:pt idx="1689">
                  <c:v>-0.26000000000000012</c:v>
                </c:pt>
                <c:pt idx="1690">
                  <c:v>-0.16000000000000014</c:v>
                </c:pt>
                <c:pt idx="1691">
                  <c:v>0.26000000000000012</c:v>
                </c:pt>
                <c:pt idx="1692">
                  <c:v>0.36000000000000015</c:v>
                </c:pt>
                <c:pt idx="1693">
                  <c:v>0.13999999999999985</c:v>
                </c:pt>
                <c:pt idx="1694">
                  <c:v>-0.17999999999999972</c:v>
                </c:pt>
                <c:pt idx="1695">
                  <c:v>-5.9999999999999429E-2</c:v>
                </c:pt>
                <c:pt idx="1696">
                  <c:v>-0.59999999999999931</c:v>
                </c:pt>
                <c:pt idx="1697">
                  <c:v>-0.55999999999999939</c:v>
                </c:pt>
                <c:pt idx="1698">
                  <c:v>-0.27999999999999969</c:v>
                </c:pt>
                <c:pt idx="1699">
                  <c:v>-6.0000000000000143E-2</c:v>
                </c:pt>
                <c:pt idx="1700">
                  <c:v>-0.46000000000000157</c:v>
                </c:pt>
                <c:pt idx="1701">
                  <c:v>-0.16000000000000086</c:v>
                </c:pt>
                <c:pt idx="1702">
                  <c:v>-0.18000000000000113</c:v>
                </c:pt>
                <c:pt idx="1703">
                  <c:v>-0.34000000000000197</c:v>
                </c:pt>
                <c:pt idx="1704">
                  <c:v>-0.52000000000000246</c:v>
                </c:pt>
                <c:pt idx="1705">
                  <c:v>-0.14000000000000129</c:v>
                </c:pt>
                <c:pt idx="1706">
                  <c:v>3.999999999999844E-2</c:v>
                </c:pt>
                <c:pt idx="1707">
                  <c:v>-0.10000000000000142</c:v>
                </c:pt>
                <c:pt idx="1708">
                  <c:v>0.23999999999999916</c:v>
                </c:pt>
                <c:pt idx="1709">
                  <c:v>0.73999999999999988</c:v>
                </c:pt>
                <c:pt idx="1710">
                  <c:v>0.82000000000000028</c:v>
                </c:pt>
                <c:pt idx="1711">
                  <c:v>0.94000000000000061</c:v>
                </c:pt>
                <c:pt idx="1712">
                  <c:v>1.0400000000000005</c:v>
                </c:pt>
                <c:pt idx="1713">
                  <c:v>0.88000000000000111</c:v>
                </c:pt>
                <c:pt idx="1714">
                  <c:v>1.0800000000000012</c:v>
                </c:pt>
                <c:pt idx="1715">
                  <c:v>1.0200000000000009</c:v>
                </c:pt>
                <c:pt idx="1716">
                  <c:v>0.82000000000000028</c:v>
                </c:pt>
                <c:pt idx="1717">
                  <c:v>0.42000000000000026</c:v>
                </c:pt>
                <c:pt idx="1718">
                  <c:v>0.38000000000000045</c:v>
                </c:pt>
                <c:pt idx="1719">
                  <c:v>1.9999999999999574E-2</c:v>
                </c:pt>
                <c:pt idx="1720">
                  <c:v>-0.16000000000000086</c:v>
                </c:pt>
                <c:pt idx="1721">
                  <c:v>-0.16000000000000086</c:v>
                </c:pt>
                <c:pt idx="1722">
                  <c:v>0.37999999999999973</c:v>
                </c:pt>
                <c:pt idx="1723">
                  <c:v>0.17999999999999972</c:v>
                </c:pt>
                <c:pt idx="1724">
                  <c:v>-0.16000000000000014</c:v>
                </c:pt>
                <c:pt idx="1725">
                  <c:v>6.0000000000000143E-2</c:v>
                </c:pt>
                <c:pt idx="1726">
                  <c:v>7.999999999999971E-2</c:v>
                </c:pt>
                <c:pt idx="1727">
                  <c:v>-0.26000000000000084</c:v>
                </c:pt>
                <c:pt idx="1728">
                  <c:v>-4.000000000000057E-2</c:v>
                </c:pt>
                <c:pt idx="1729">
                  <c:v>0.43999999999999984</c:v>
                </c:pt>
                <c:pt idx="1730">
                  <c:v>0.36000000000000015</c:v>
                </c:pt>
                <c:pt idx="1731">
                  <c:v>8.0000000000000432E-2</c:v>
                </c:pt>
                <c:pt idx="1732">
                  <c:v>0.30000000000000071</c:v>
                </c:pt>
                <c:pt idx="1733">
                  <c:v>0.22000000000000028</c:v>
                </c:pt>
                <c:pt idx="1734">
                  <c:v>-7.999999999999971E-2</c:v>
                </c:pt>
                <c:pt idx="1735">
                  <c:v>0.21999999999999958</c:v>
                </c:pt>
                <c:pt idx="1736">
                  <c:v>0.38000000000000045</c:v>
                </c:pt>
                <c:pt idx="1737">
                  <c:v>0.32000000000000028</c:v>
                </c:pt>
                <c:pt idx="1738">
                  <c:v>0.6</c:v>
                </c:pt>
                <c:pt idx="1739">
                  <c:v>0.87999999999999967</c:v>
                </c:pt>
                <c:pt idx="1740">
                  <c:v>0.8600000000000001</c:v>
                </c:pt>
                <c:pt idx="1741">
                  <c:v>0.66000000000000014</c:v>
                </c:pt>
                <c:pt idx="1742">
                  <c:v>0.88000000000000045</c:v>
                </c:pt>
                <c:pt idx="1743">
                  <c:v>0.66000000000000081</c:v>
                </c:pt>
                <c:pt idx="1744">
                  <c:v>0.54000000000000126</c:v>
                </c:pt>
                <c:pt idx="1745">
                  <c:v>0.20000000000000143</c:v>
                </c:pt>
                <c:pt idx="1746">
                  <c:v>0.30000000000000071</c:v>
                </c:pt>
                <c:pt idx="1747">
                  <c:v>0.60000000000000075</c:v>
                </c:pt>
                <c:pt idx="1748">
                  <c:v>0.62000000000000099</c:v>
                </c:pt>
                <c:pt idx="1749">
                  <c:v>0.80000000000000071</c:v>
                </c:pt>
                <c:pt idx="1750">
                  <c:v>1.56</c:v>
                </c:pt>
                <c:pt idx="1751">
                  <c:v>2.2000000000000006</c:v>
                </c:pt>
                <c:pt idx="1752">
                  <c:v>1.8000000000000003</c:v>
                </c:pt>
                <c:pt idx="1753">
                  <c:v>2.0599999999999996</c:v>
                </c:pt>
                <c:pt idx="1754">
                  <c:v>1.6599999999999997</c:v>
                </c:pt>
                <c:pt idx="1755">
                  <c:v>0.94000000000000017</c:v>
                </c:pt>
                <c:pt idx="1756">
                  <c:v>0.11999999999999993</c:v>
                </c:pt>
                <c:pt idx="1757">
                  <c:v>-0.1</c:v>
                </c:pt>
                <c:pt idx="1758">
                  <c:v>4.000000000000057E-2</c:v>
                </c:pt>
                <c:pt idx="1759">
                  <c:v>0.16000000000000086</c:v>
                </c:pt>
                <c:pt idx="1760">
                  <c:v>0.40000000000000069</c:v>
                </c:pt>
                <c:pt idx="1761">
                  <c:v>0.56000000000000016</c:v>
                </c:pt>
                <c:pt idx="1762">
                  <c:v>1.1600000000000001</c:v>
                </c:pt>
                <c:pt idx="1763">
                  <c:v>0.5</c:v>
                </c:pt>
                <c:pt idx="1764">
                  <c:v>0.67999999999999972</c:v>
                </c:pt>
                <c:pt idx="1765">
                  <c:v>0.65999999999999948</c:v>
                </c:pt>
                <c:pt idx="1766">
                  <c:v>1</c:v>
                </c:pt>
                <c:pt idx="1767">
                  <c:v>0.43999999999999984</c:v>
                </c:pt>
                <c:pt idx="1768">
                  <c:v>1.0599999999999994</c:v>
                </c:pt>
                <c:pt idx="1769">
                  <c:v>0.97999999999999976</c:v>
                </c:pt>
                <c:pt idx="1770">
                  <c:v>0.72000000000000031</c:v>
                </c:pt>
                <c:pt idx="1771">
                  <c:v>0.32000000000000028</c:v>
                </c:pt>
                <c:pt idx="1772">
                  <c:v>0.48000000000000043</c:v>
                </c:pt>
                <c:pt idx="1773">
                  <c:v>0.42000000000000026</c:v>
                </c:pt>
                <c:pt idx="1774">
                  <c:v>0.66000000000000014</c:v>
                </c:pt>
                <c:pt idx="1775">
                  <c:v>0.81999999999999962</c:v>
                </c:pt>
                <c:pt idx="1776">
                  <c:v>0.8</c:v>
                </c:pt>
                <c:pt idx="1777">
                  <c:v>0.73999999999999988</c:v>
                </c:pt>
                <c:pt idx="1778">
                  <c:v>0.33999999999999986</c:v>
                </c:pt>
                <c:pt idx="1779">
                  <c:v>8.0000000000000432E-2</c:v>
                </c:pt>
                <c:pt idx="1780">
                  <c:v>7.1054273576010023E-16</c:v>
                </c:pt>
                <c:pt idx="1781">
                  <c:v>0.18000000000000044</c:v>
                </c:pt>
                <c:pt idx="1782">
                  <c:v>8.0000000000000432E-2</c:v>
                </c:pt>
                <c:pt idx="1783">
                  <c:v>0.26000000000000084</c:v>
                </c:pt>
                <c:pt idx="1784">
                  <c:v>0.43999999999999984</c:v>
                </c:pt>
                <c:pt idx="1785">
                  <c:v>0.43999999999999984</c:v>
                </c:pt>
                <c:pt idx="1786">
                  <c:v>0.3</c:v>
                </c:pt>
                <c:pt idx="1787">
                  <c:v>2.0000000000000285E-2</c:v>
                </c:pt>
                <c:pt idx="1788">
                  <c:v>0.48000000000000043</c:v>
                </c:pt>
                <c:pt idx="1789">
                  <c:v>0.32000000000000101</c:v>
                </c:pt>
                <c:pt idx="1790">
                  <c:v>0.50000000000000067</c:v>
                </c:pt>
                <c:pt idx="1791">
                  <c:v>0.7</c:v>
                </c:pt>
                <c:pt idx="1792">
                  <c:v>1.3</c:v>
                </c:pt>
                <c:pt idx="1793">
                  <c:v>0.8</c:v>
                </c:pt>
                <c:pt idx="1794">
                  <c:v>1.2599999999999993</c:v>
                </c:pt>
                <c:pt idx="1795">
                  <c:v>1.1600000000000001</c:v>
                </c:pt>
                <c:pt idx="1796">
                  <c:v>1.6400000000000006</c:v>
                </c:pt>
                <c:pt idx="1797">
                  <c:v>1.6</c:v>
                </c:pt>
                <c:pt idx="1798">
                  <c:v>1.4200000000000004</c:v>
                </c:pt>
                <c:pt idx="1799">
                  <c:v>1.0000000000000007</c:v>
                </c:pt>
                <c:pt idx="1800">
                  <c:v>1.0400000000000005</c:v>
                </c:pt>
                <c:pt idx="1801">
                  <c:v>0.8</c:v>
                </c:pt>
                <c:pt idx="1802">
                  <c:v>1.0400000000000005</c:v>
                </c:pt>
                <c:pt idx="1803">
                  <c:v>1.2200000000000002</c:v>
                </c:pt>
                <c:pt idx="1804">
                  <c:v>1.1000000000000001</c:v>
                </c:pt>
                <c:pt idx="1805">
                  <c:v>1.0799999999999996</c:v>
                </c:pt>
                <c:pt idx="1806">
                  <c:v>1.0199999999999996</c:v>
                </c:pt>
                <c:pt idx="1807">
                  <c:v>0.49999999999999928</c:v>
                </c:pt>
                <c:pt idx="1808">
                  <c:v>0.75999999999999868</c:v>
                </c:pt>
                <c:pt idx="1809">
                  <c:v>0.71999999999999886</c:v>
                </c:pt>
                <c:pt idx="1810">
                  <c:v>0.69999999999999862</c:v>
                </c:pt>
                <c:pt idx="1811">
                  <c:v>0.89999999999999858</c:v>
                </c:pt>
                <c:pt idx="1812">
                  <c:v>1.0399999999999991</c:v>
                </c:pt>
                <c:pt idx="1813">
                  <c:v>0.93999999999999917</c:v>
                </c:pt>
                <c:pt idx="1814">
                  <c:v>1.0599999999999994</c:v>
                </c:pt>
                <c:pt idx="1815">
                  <c:v>1.0199999999999996</c:v>
                </c:pt>
                <c:pt idx="1816">
                  <c:v>0.92000000000000026</c:v>
                </c:pt>
                <c:pt idx="1817">
                  <c:v>0.81999999999999962</c:v>
                </c:pt>
                <c:pt idx="1818">
                  <c:v>0.62000000000000033</c:v>
                </c:pt>
                <c:pt idx="1819">
                  <c:v>1.0399999999999998</c:v>
                </c:pt>
                <c:pt idx="1820">
                  <c:v>0.96000000000000019</c:v>
                </c:pt>
                <c:pt idx="1821">
                  <c:v>0.88000000000000012</c:v>
                </c:pt>
                <c:pt idx="1822">
                  <c:v>1.0400000000000003</c:v>
                </c:pt>
                <c:pt idx="1823">
                  <c:v>1.1599999999999997</c:v>
                </c:pt>
                <c:pt idx="1824">
                  <c:v>1.0399999999999998</c:v>
                </c:pt>
                <c:pt idx="1825">
                  <c:v>1.0999999999999996</c:v>
                </c:pt>
                <c:pt idx="1826">
                  <c:v>0.83999999999999986</c:v>
                </c:pt>
                <c:pt idx="1827">
                  <c:v>0.92000000000000026</c:v>
                </c:pt>
                <c:pt idx="1828">
                  <c:v>0.66000000000000014</c:v>
                </c:pt>
                <c:pt idx="1829">
                  <c:v>0.31999999999999995</c:v>
                </c:pt>
                <c:pt idx="1830">
                  <c:v>0.11999999999999958</c:v>
                </c:pt>
                <c:pt idx="1831">
                  <c:v>0.23999999999999916</c:v>
                </c:pt>
                <c:pt idx="1832">
                  <c:v>0.27999999999999903</c:v>
                </c:pt>
                <c:pt idx="1833">
                  <c:v>0.45999999999999908</c:v>
                </c:pt>
                <c:pt idx="1834">
                  <c:v>0.61999999999999955</c:v>
                </c:pt>
                <c:pt idx="1835">
                  <c:v>0.9</c:v>
                </c:pt>
                <c:pt idx="1836">
                  <c:v>0.68000000000000038</c:v>
                </c:pt>
                <c:pt idx="1837">
                  <c:v>0.46000000000000013</c:v>
                </c:pt>
                <c:pt idx="1838">
                  <c:v>0.36000000000000015</c:v>
                </c:pt>
                <c:pt idx="1839">
                  <c:v>-3.9999999999999855E-2</c:v>
                </c:pt>
                <c:pt idx="1840">
                  <c:v>2.0000000000000285E-2</c:v>
                </c:pt>
                <c:pt idx="1841">
                  <c:v>0.3</c:v>
                </c:pt>
                <c:pt idx="1842">
                  <c:v>-0.11999999999999993</c:v>
                </c:pt>
                <c:pt idx="1843">
                  <c:v>-0.15999999999999978</c:v>
                </c:pt>
                <c:pt idx="1844">
                  <c:v>-0.11999999999999993</c:v>
                </c:pt>
                <c:pt idx="1845">
                  <c:v>-0.23999999999999985</c:v>
                </c:pt>
                <c:pt idx="1846">
                  <c:v>-0.82</c:v>
                </c:pt>
                <c:pt idx="1847">
                  <c:v>-0.39999999999999963</c:v>
                </c:pt>
                <c:pt idx="1848">
                  <c:v>-0.43999999999999984</c:v>
                </c:pt>
                <c:pt idx="1849">
                  <c:v>2.0000000000000285E-2</c:v>
                </c:pt>
                <c:pt idx="1850">
                  <c:v>-0.11999999999999993</c:v>
                </c:pt>
                <c:pt idx="1851">
                  <c:v>0.62000000000000033</c:v>
                </c:pt>
                <c:pt idx="1852">
                  <c:v>0.48000000000000009</c:v>
                </c:pt>
                <c:pt idx="1853">
                  <c:v>0.6</c:v>
                </c:pt>
                <c:pt idx="1854">
                  <c:v>0.56000000000000016</c:v>
                </c:pt>
                <c:pt idx="1855">
                  <c:v>0.46000000000000013</c:v>
                </c:pt>
                <c:pt idx="1856">
                  <c:v>0.11999999999999993</c:v>
                </c:pt>
                <c:pt idx="1857">
                  <c:v>0.18000000000000008</c:v>
                </c:pt>
                <c:pt idx="1858">
                  <c:v>0.22000000000000028</c:v>
                </c:pt>
                <c:pt idx="1859">
                  <c:v>-7.999999999999971E-2</c:v>
                </c:pt>
                <c:pt idx="1860">
                  <c:v>-0.15999999999999978</c:v>
                </c:pt>
                <c:pt idx="1861">
                  <c:v>-0.15999999999999978</c:v>
                </c:pt>
                <c:pt idx="1862">
                  <c:v>-0.27999999999999969</c:v>
                </c:pt>
                <c:pt idx="1863">
                  <c:v>-0.25999999999999979</c:v>
                </c:pt>
                <c:pt idx="1864">
                  <c:v>-8.0000000000000071E-2</c:v>
                </c:pt>
                <c:pt idx="1865">
                  <c:v>0.36000000000000015</c:v>
                </c:pt>
                <c:pt idx="1866">
                  <c:v>0.42000000000000026</c:v>
                </c:pt>
                <c:pt idx="1867">
                  <c:v>0.66000000000000014</c:v>
                </c:pt>
                <c:pt idx="1868">
                  <c:v>0.31999999999999995</c:v>
                </c:pt>
                <c:pt idx="1869">
                  <c:v>0.38000000000000006</c:v>
                </c:pt>
                <c:pt idx="1870">
                  <c:v>1.9999999999999928E-2</c:v>
                </c:pt>
                <c:pt idx="1871">
                  <c:v>-0.24000000000000021</c:v>
                </c:pt>
                <c:pt idx="1872">
                  <c:v>-0.32000000000000028</c:v>
                </c:pt>
                <c:pt idx="1873">
                  <c:v>-0.4</c:v>
                </c:pt>
                <c:pt idx="1874">
                  <c:v>-0.60000000000000031</c:v>
                </c:pt>
                <c:pt idx="1875">
                  <c:v>-0.82000000000000028</c:v>
                </c:pt>
                <c:pt idx="1876">
                  <c:v>-0.62000000000000033</c:v>
                </c:pt>
                <c:pt idx="1877">
                  <c:v>-0.58000000000000007</c:v>
                </c:pt>
                <c:pt idx="1878">
                  <c:v>-0.13999999999999985</c:v>
                </c:pt>
                <c:pt idx="1879">
                  <c:v>-0.37999999999999973</c:v>
                </c:pt>
                <c:pt idx="1880">
                  <c:v>-0.1</c:v>
                </c:pt>
                <c:pt idx="1881">
                  <c:v>-0.21999999999999992</c:v>
                </c:pt>
                <c:pt idx="1882">
                  <c:v>-0.48000000000000009</c:v>
                </c:pt>
                <c:pt idx="1883">
                  <c:v>-0.88000000000000045</c:v>
                </c:pt>
                <c:pt idx="1884">
                  <c:v>-0.78</c:v>
                </c:pt>
                <c:pt idx="1885">
                  <c:v>-1.0999999999999996</c:v>
                </c:pt>
                <c:pt idx="1886">
                  <c:v>-0.75999999999999945</c:v>
                </c:pt>
                <c:pt idx="1887">
                  <c:v>-0.4199999999999996</c:v>
                </c:pt>
                <c:pt idx="1888">
                  <c:v>-1.9999999999999574E-2</c:v>
                </c:pt>
                <c:pt idx="1889">
                  <c:v>0.64000000000000024</c:v>
                </c:pt>
                <c:pt idx="1890">
                  <c:v>1.0200000000000002</c:v>
                </c:pt>
                <c:pt idx="1891">
                  <c:v>0.64000000000000024</c:v>
                </c:pt>
                <c:pt idx="1892">
                  <c:v>0.50000000000000067</c:v>
                </c:pt>
                <c:pt idx="1893">
                  <c:v>0.36000000000000087</c:v>
                </c:pt>
                <c:pt idx="1894">
                  <c:v>-0.31999999999999923</c:v>
                </c:pt>
                <c:pt idx="1895">
                  <c:v>-0.4399999999999995</c:v>
                </c:pt>
                <c:pt idx="1896">
                  <c:v>-0.59999999999999964</c:v>
                </c:pt>
                <c:pt idx="1897">
                  <c:v>-0.89999999999999969</c:v>
                </c:pt>
                <c:pt idx="1898">
                  <c:v>-0.83999999999999952</c:v>
                </c:pt>
                <c:pt idx="1899">
                  <c:v>-0.83999999999999952</c:v>
                </c:pt>
                <c:pt idx="1900">
                  <c:v>-0.65999999999999948</c:v>
                </c:pt>
                <c:pt idx="1901">
                  <c:v>-0.47999999999999937</c:v>
                </c:pt>
                <c:pt idx="1902">
                  <c:v>-9.9999999999999645E-2</c:v>
                </c:pt>
                <c:pt idx="1903">
                  <c:v>4.0000000000000216E-2</c:v>
                </c:pt>
                <c:pt idx="1904">
                  <c:v>-5.9999999999999429E-2</c:v>
                </c:pt>
                <c:pt idx="1905">
                  <c:v>-0.11999999999999958</c:v>
                </c:pt>
                <c:pt idx="1906">
                  <c:v>0.14000000000000057</c:v>
                </c:pt>
                <c:pt idx="1907">
                  <c:v>-7.9999999999999363E-2</c:v>
                </c:pt>
                <c:pt idx="1908">
                  <c:v>-0.31999999999999956</c:v>
                </c:pt>
                <c:pt idx="1909">
                  <c:v>-0.13999999999999985</c:v>
                </c:pt>
                <c:pt idx="1910">
                  <c:v>-0.11999999999999993</c:v>
                </c:pt>
                <c:pt idx="1911">
                  <c:v>-0.3</c:v>
                </c:pt>
                <c:pt idx="1912">
                  <c:v>0.13999999999999985</c:v>
                </c:pt>
                <c:pt idx="1913">
                  <c:v>0.20000000000000034</c:v>
                </c:pt>
                <c:pt idx="1914">
                  <c:v>0.50000000000000033</c:v>
                </c:pt>
                <c:pt idx="1915">
                  <c:v>0.24000000000000057</c:v>
                </c:pt>
                <c:pt idx="1916">
                  <c:v>0.32000000000000028</c:v>
                </c:pt>
                <c:pt idx="1917">
                  <c:v>0.20000000000000034</c:v>
                </c:pt>
                <c:pt idx="1918">
                  <c:v>0.13999999999999985</c:v>
                </c:pt>
                <c:pt idx="1919">
                  <c:v>-0.32000000000000028</c:v>
                </c:pt>
                <c:pt idx="1920">
                  <c:v>1.999999999999922E-2</c:v>
                </c:pt>
                <c:pt idx="1921">
                  <c:v>-2.0000000000000639E-2</c:v>
                </c:pt>
                <c:pt idx="1922">
                  <c:v>-0.26000000000000084</c:v>
                </c:pt>
                <c:pt idx="1923">
                  <c:v>-0.18000000000000077</c:v>
                </c:pt>
                <c:pt idx="1924">
                  <c:v>0.19999999999999929</c:v>
                </c:pt>
                <c:pt idx="1925">
                  <c:v>0</c:v>
                </c:pt>
                <c:pt idx="1926">
                  <c:v>-0.27999999999999969</c:v>
                </c:pt>
                <c:pt idx="1927">
                  <c:v>-0.17999999999999935</c:v>
                </c:pt>
                <c:pt idx="1928">
                  <c:v>2.0000000000000996E-2</c:v>
                </c:pt>
                <c:pt idx="1929">
                  <c:v>-0.33999999999999914</c:v>
                </c:pt>
                <c:pt idx="1930">
                  <c:v>-0.4199999999999996</c:v>
                </c:pt>
                <c:pt idx="1931">
                  <c:v>-0.26000000000000012</c:v>
                </c:pt>
                <c:pt idx="1932">
                  <c:v>-0.3</c:v>
                </c:pt>
                <c:pt idx="1933">
                  <c:v>-0.7000000000000004</c:v>
                </c:pt>
                <c:pt idx="1934">
                  <c:v>-0.78000000000000047</c:v>
                </c:pt>
                <c:pt idx="1935">
                  <c:v>-0.52000000000000024</c:v>
                </c:pt>
                <c:pt idx="1936">
                  <c:v>-0.4</c:v>
                </c:pt>
                <c:pt idx="1937">
                  <c:v>-0.26000000000000084</c:v>
                </c:pt>
                <c:pt idx="1938">
                  <c:v>-0.22000000000000028</c:v>
                </c:pt>
                <c:pt idx="1939">
                  <c:v>-0.11999999999999993</c:v>
                </c:pt>
                <c:pt idx="1940">
                  <c:v>0</c:v>
                </c:pt>
                <c:pt idx="1941">
                  <c:v>0</c:v>
                </c:pt>
                <c:pt idx="1942">
                  <c:v>0</c:v>
                </c:pt>
                <c:pt idx="1943">
                  <c:v>-0.64000000000000057</c:v>
                </c:pt>
                <c:pt idx="1944">
                  <c:v>-0.46000000000000119</c:v>
                </c:pt>
                <c:pt idx="1945">
                  <c:v>-0.60000000000000075</c:v>
                </c:pt>
                <c:pt idx="1946">
                  <c:v>-0.76000000000000012</c:v>
                </c:pt>
                <c:pt idx="1947">
                  <c:v>-0.57999999999999974</c:v>
                </c:pt>
                <c:pt idx="1948">
                  <c:v>0.44000000000000022</c:v>
                </c:pt>
                <c:pt idx="1949">
                  <c:v>0.62000000000000066</c:v>
                </c:pt>
                <c:pt idx="1950">
                  <c:v>0.41999999999999993</c:v>
                </c:pt>
                <c:pt idx="1951">
                  <c:v>0.69999999999999896</c:v>
                </c:pt>
                <c:pt idx="1952">
                  <c:v>0.47999999999999865</c:v>
                </c:pt>
                <c:pt idx="1953">
                  <c:v>0.21999999999999886</c:v>
                </c:pt>
                <c:pt idx="1954">
                  <c:v>7.9999999999999002E-2</c:v>
                </c:pt>
                <c:pt idx="1955">
                  <c:v>0.49999999999999928</c:v>
                </c:pt>
                <c:pt idx="1956">
                  <c:v>0.51999999999999957</c:v>
                </c:pt>
                <c:pt idx="1957">
                  <c:v>0.62000000000000033</c:v>
                </c:pt>
                <c:pt idx="1958">
                  <c:v>0.80000000000000071</c:v>
                </c:pt>
                <c:pt idx="1959">
                  <c:v>0.74000000000000055</c:v>
                </c:pt>
                <c:pt idx="1960">
                  <c:v>0.38000000000000045</c:v>
                </c:pt>
                <c:pt idx="1961">
                  <c:v>0.42000000000000026</c:v>
                </c:pt>
                <c:pt idx="1962">
                  <c:v>0.27999999999999969</c:v>
                </c:pt>
                <c:pt idx="1963">
                  <c:v>-7.1054273576010023E-16</c:v>
                </c:pt>
                <c:pt idx="1964">
                  <c:v>3.9999999999999855E-2</c:v>
                </c:pt>
                <c:pt idx="1965">
                  <c:v>0.4799999999999997</c:v>
                </c:pt>
                <c:pt idx="1966">
                  <c:v>0.6</c:v>
                </c:pt>
                <c:pt idx="1967">
                  <c:v>0.36000000000000015</c:v>
                </c:pt>
                <c:pt idx="1968">
                  <c:v>0.72000000000000031</c:v>
                </c:pt>
                <c:pt idx="1969">
                  <c:v>0.61999999999999955</c:v>
                </c:pt>
                <c:pt idx="1970">
                  <c:v>0.37999999999999973</c:v>
                </c:pt>
                <c:pt idx="1971">
                  <c:v>-0.12000000000000029</c:v>
                </c:pt>
                <c:pt idx="1972">
                  <c:v>0.42000000000000026</c:v>
                </c:pt>
                <c:pt idx="1973">
                  <c:v>0.26000000000000012</c:v>
                </c:pt>
                <c:pt idx="1974">
                  <c:v>0.32000000000000028</c:v>
                </c:pt>
                <c:pt idx="1975">
                  <c:v>2.0000000000000996E-2</c:v>
                </c:pt>
                <c:pt idx="1976">
                  <c:v>0.220000000000001</c:v>
                </c:pt>
                <c:pt idx="1977">
                  <c:v>-0.26000000000000012</c:v>
                </c:pt>
                <c:pt idx="1978">
                  <c:v>-0.7</c:v>
                </c:pt>
                <c:pt idx="1979">
                  <c:v>-0.72000000000000031</c:v>
                </c:pt>
                <c:pt idx="1980">
                  <c:v>-0.82000000000000095</c:v>
                </c:pt>
                <c:pt idx="1981">
                  <c:v>-0.78000000000000114</c:v>
                </c:pt>
                <c:pt idx="1982">
                  <c:v>-0.90000000000000069</c:v>
                </c:pt>
                <c:pt idx="1983">
                  <c:v>-0.54000000000000059</c:v>
                </c:pt>
                <c:pt idx="1984">
                  <c:v>-0.4799999999999997</c:v>
                </c:pt>
                <c:pt idx="1985">
                  <c:v>-0.2</c:v>
                </c:pt>
                <c:pt idx="1986">
                  <c:v>-0.22000000000000028</c:v>
                </c:pt>
                <c:pt idx="1987">
                  <c:v>7.999999999999971E-2</c:v>
                </c:pt>
                <c:pt idx="1988">
                  <c:v>-6.0000000000000851E-2</c:v>
                </c:pt>
                <c:pt idx="1989">
                  <c:v>0.17999999999999899</c:v>
                </c:pt>
                <c:pt idx="1990">
                  <c:v>0.21999999999999958</c:v>
                </c:pt>
                <c:pt idx="1991">
                  <c:v>7.999999999999971E-2</c:v>
                </c:pt>
                <c:pt idx="1992">
                  <c:v>0.3</c:v>
                </c:pt>
                <c:pt idx="1993">
                  <c:v>0.52000000000000024</c:v>
                </c:pt>
                <c:pt idx="1994">
                  <c:v>0.37999999999999973</c:v>
                </c:pt>
                <c:pt idx="1995">
                  <c:v>0.11999999999999958</c:v>
                </c:pt>
                <c:pt idx="1996">
                  <c:v>0.1</c:v>
                </c:pt>
                <c:pt idx="1997">
                  <c:v>-7.999999999999971E-2</c:v>
                </c:pt>
                <c:pt idx="1998">
                  <c:v>2.0000000000000285E-2</c:v>
                </c:pt>
                <c:pt idx="1999">
                  <c:v>-0.31999999999999956</c:v>
                </c:pt>
                <c:pt idx="2000">
                  <c:v>0</c:v>
                </c:pt>
                <c:pt idx="2001">
                  <c:v>0.26000000000000012</c:v>
                </c:pt>
                <c:pt idx="2002">
                  <c:v>0.17999999999999972</c:v>
                </c:pt>
                <c:pt idx="2003">
                  <c:v>-7.1054273576010023E-16</c:v>
                </c:pt>
                <c:pt idx="2004">
                  <c:v>0.35999999999999943</c:v>
                </c:pt>
                <c:pt idx="2005">
                  <c:v>0.46000000000000013</c:v>
                </c:pt>
                <c:pt idx="2006">
                  <c:v>0.4199999999999996</c:v>
                </c:pt>
                <c:pt idx="2007">
                  <c:v>0.15999999999999942</c:v>
                </c:pt>
                <c:pt idx="2008">
                  <c:v>-7.999999999999971E-2</c:v>
                </c:pt>
                <c:pt idx="2009">
                  <c:v>-0.23999999999999985</c:v>
                </c:pt>
                <c:pt idx="2010">
                  <c:v>-0.56000000000000016</c:v>
                </c:pt>
                <c:pt idx="2011">
                  <c:v>-0.4199999999999996</c:v>
                </c:pt>
                <c:pt idx="2012">
                  <c:v>2.0000000000000285E-2</c:v>
                </c:pt>
                <c:pt idx="2013">
                  <c:v>0.26000000000000012</c:v>
                </c:pt>
                <c:pt idx="2014">
                  <c:v>0.2000000000000007</c:v>
                </c:pt>
                <c:pt idx="2015">
                  <c:v>0.42000000000000098</c:v>
                </c:pt>
                <c:pt idx="2016">
                  <c:v>0.220000000000001</c:v>
                </c:pt>
                <c:pt idx="2017">
                  <c:v>0.40000000000000141</c:v>
                </c:pt>
                <c:pt idx="2018">
                  <c:v>0.58000000000000118</c:v>
                </c:pt>
                <c:pt idx="2019">
                  <c:v>0.64000000000000057</c:v>
                </c:pt>
                <c:pt idx="2020">
                  <c:v>0.5</c:v>
                </c:pt>
                <c:pt idx="2021">
                  <c:v>0.3</c:v>
                </c:pt>
                <c:pt idx="2022">
                  <c:v>0.31999999999999956</c:v>
                </c:pt>
                <c:pt idx="2023">
                  <c:v>0.11999999999999958</c:v>
                </c:pt>
                <c:pt idx="2024">
                  <c:v>0.2</c:v>
                </c:pt>
                <c:pt idx="2025">
                  <c:v>0.54000000000000059</c:v>
                </c:pt>
                <c:pt idx="2026">
                  <c:v>1.1800000000000004</c:v>
                </c:pt>
                <c:pt idx="2027">
                  <c:v>0.52000000000000024</c:v>
                </c:pt>
                <c:pt idx="2028">
                  <c:v>0.5800000000000004</c:v>
                </c:pt>
                <c:pt idx="2029">
                  <c:v>0.54000000000000059</c:v>
                </c:pt>
                <c:pt idx="2030">
                  <c:v>0.2</c:v>
                </c:pt>
                <c:pt idx="2031">
                  <c:v>-0.46000000000000013</c:v>
                </c:pt>
                <c:pt idx="2032">
                  <c:v>-0.13999999999999985</c:v>
                </c:pt>
                <c:pt idx="2033">
                  <c:v>-0.36000000000000015</c:v>
                </c:pt>
                <c:pt idx="2034">
                  <c:v>-0.34000000000000058</c:v>
                </c:pt>
                <c:pt idx="2035">
                  <c:v>-0.5</c:v>
                </c:pt>
                <c:pt idx="2036">
                  <c:v>-0.42000000000000026</c:v>
                </c:pt>
                <c:pt idx="2037">
                  <c:v>-0.84000000000000052</c:v>
                </c:pt>
                <c:pt idx="2038">
                  <c:v>-0.78000000000000047</c:v>
                </c:pt>
                <c:pt idx="2039">
                  <c:v>-1.2400000000000007</c:v>
                </c:pt>
                <c:pt idx="2040">
                  <c:v>-0.98000000000000109</c:v>
                </c:pt>
                <c:pt idx="2041">
                  <c:v>-0.96000000000000085</c:v>
                </c:pt>
                <c:pt idx="2042">
                  <c:v>-1.0000000000000007</c:v>
                </c:pt>
                <c:pt idx="2043">
                  <c:v>-1.0200000000000009</c:v>
                </c:pt>
                <c:pt idx="2044">
                  <c:v>-0.56000000000000083</c:v>
                </c:pt>
                <c:pt idx="2045">
                  <c:v>-0.86000000000000054</c:v>
                </c:pt>
                <c:pt idx="2046">
                  <c:v>-0.66000000000000048</c:v>
                </c:pt>
                <c:pt idx="2047">
                  <c:v>-0.21999999999999992</c:v>
                </c:pt>
                <c:pt idx="2048">
                  <c:v>0.24000000000000021</c:v>
                </c:pt>
                <c:pt idx="2049">
                  <c:v>0.12000000000000029</c:v>
                </c:pt>
                <c:pt idx="2050">
                  <c:v>0.38000000000000006</c:v>
                </c:pt>
                <c:pt idx="2051">
                  <c:v>0.5</c:v>
                </c:pt>
                <c:pt idx="2052">
                  <c:v>0.53999999999999981</c:v>
                </c:pt>
                <c:pt idx="2053">
                  <c:v>3.9999999999999855E-2</c:v>
                </c:pt>
                <c:pt idx="2054">
                  <c:v>-0.26000000000000012</c:v>
                </c:pt>
                <c:pt idx="2055">
                  <c:v>-0.54000000000000026</c:v>
                </c:pt>
                <c:pt idx="2056">
                  <c:v>-0.62000000000000033</c:v>
                </c:pt>
                <c:pt idx="2057">
                  <c:v>-0.72000000000000031</c:v>
                </c:pt>
                <c:pt idx="2058">
                  <c:v>-0.38000000000000006</c:v>
                </c:pt>
                <c:pt idx="2059">
                  <c:v>0.16000000000000014</c:v>
                </c:pt>
                <c:pt idx="2060">
                  <c:v>0.50000000000000033</c:v>
                </c:pt>
                <c:pt idx="2061">
                  <c:v>0.18000000000000044</c:v>
                </c:pt>
                <c:pt idx="2062">
                  <c:v>6.0000000000000497E-2</c:v>
                </c:pt>
                <c:pt idx="2063">
                  <c:v>-0.3999999999999993</c:v>
                </c:pt>
                <c:pt idx="2064">
                  <c:v>-0.21999999999999958</c:v>
                </c:pt>
                <c:pt idx="2065">
                  <c:v>-3.9999999999999501E-2</c:v>
                </c:pt>
                <c:pt idx="2066">
                  <c:v>0.30000000000000038</c:v>
                </c:pt>
                <c:pt idx="2067">
                  <c:v>0.48000000000000009</c:v>
                </c:pt>
                <c:pt idx="2068">
                  <c:v>0.77999999999999969</c:v>
                </c:pt>
                <c:pt idx="2069">
                  <c:v>0.61999999999999988</c:v>
                </c:pt>
                <c:pt idx="2070">
                  <c:v>0.36000000000000015</c:v>
                </c:pt>
                <c:pt idx="2071">
                  <c:v>0.10000000000000035</c:v>
                </c:pt>
                <c:pt idx="2072">
                  <c:v>0.36000000000000049</c:v>
                </c:pt>
                <c:pt idx="2073">
                  <c:v>0.18000000000000077</c:v>
                </c:pt>
                <c:pt idx="2074">
                  <c:v>-7.9999999999999363E-2</c:v>
                </c:pt>
                <c:pt idx="2075">
                  <c:v>-0.11999999999999958</c:v>
                </c:pt>
                <c:pt idx="2076">
                  <c:v>-0.31999999999999956</c:v>
                </c:pt>
                <c:pt idx="2077">
                  <c:v>-0.55999999999999983</c:v>
                </c:pt>
                <c:pt idx="2078">
                  <c:v>0.14000000000000021</c:v>
                </c:pt>
                <c:pt idx="2079">
                  <c:v>4.0000000000000216E-2</c:v>
                </c:pt>
                <c:pt idx="2080">
                  <c:v>-0.25999999999999979</c:v>
                </c:pt>
                <c:pt idx="2081">
                  <c:v>-0.17999999999999972</c:v>
                </c:pt>
                <c:pt idx="2082">
                  <c:v>-0.21999999999999958</c:v>
                </c:pt>
                <c:pt idx="2083">
                  <c:v>-0.83999999999999986</c:v>
                </c:pt>
                <c:pt idx="2084">
                  <c:v>-0.36000000000000015</c:v>
                </c:pt>
                <c:pt idx="2085">
                  <c:v>-8.0000000000000432E-2</c:v>
                </c:pt>
                <c:pt idx="2086">
                  <c:v>0.35999999999999943</c:v>
                </c:pt>
                <c:pt idx="2087">
                  <c:v>0.27999999999999936</c:v>
                </c:pt>
                <c:pt idx="2088">
                  <c:v>0.31999999999999956</c:v>
                </c:pt>
                <c:pt idx="2089">
                  <c:v>5.999999999999979E-2</c:v>
                </c:pt>
                <c:pt idx="2090">
                  <c:v>-0.33999999999999986</c:v>
                </c:pt>
                <c:pt idx="2091">
                  <c:v>-0.63999999999999946</c:v>
                </c:pt>
                <c:pt idx="2092">
                  <c:v>-0.53999999999999915</c:v>
                </c:pt>
                <c:pt idx="2093">
                  <c:v>-0.69999999999999929</c:v>
                </c:pt>
                <c:pt idx="2094">
                  <c:v>-0.69999999999999929</c:v>
                </c:pt>
                <c:pt idx="2095">
                  <c:v>-0.25999999999999945</c:v>
                </c:pt>
                <c:pt idx="2096">
                  <c:v>-0.23999999999999949</c:v>
                </c:pt>
                <c:pt idx="2097">
                  <c:v>-0.27999999999999969</c:v>
                </c:pt>
                <c:pt idx="2098">
                  <c:v>-0.17999999999999972</c:v>
                </c:pt>
                <c:pt idx="2099">
                  <c:v>-7.999999999999971E-2</c:v>
                </c:pt>
                <c:pt idx="2100">
                  <c:v>-0.29999999999999966</c:v>
                </c:pt>
                <c:pt idx="2101">
                  <c:v>-0.17999999999999972</c:v>
                </c:pt>
                <c:pt idx="2102">
                  <c:v>-0.21999999999999958</c:v>
                </c:pt>
                <c:pt idx="2103">
                  <c:v>-7.999999999999971E-2</c:v>
                </c:pt>
                <c:pt idx="2104">
                  <c:v>-0.11999999999999993</c:v>
                </c:pt>
                <c:pt idx="2105">
                  <c:v>0.28000000000000008</c:v>
                </c:pt>
                <c:pt idx="2106">
                  <c:v>0.56000000000000016</c:v>
                </c:pt>
                <c:pt idx="2107">
                  <c:v>0.93999999999999984</c:v>
                </c:pt>
                <c:pt idx="2108">
                  <c:v>0.94000000000000017</c:v>
                </c:pt>
                <c:pt idx="2109">
                  <c:v>0.80000000000000071</c:v>
                </c:pt>
                <c:pt idx="2110">
                  <c:v>0.54000000000000059</c:v>
                </c:pt>
                <c:pt idx="2111">
                  <c:v>0.34000000000000019</c:v>
                </c:pt>
                <c:pt idx="2112">
                  <c:v>-1.9999999999999928E-2</c:v>
                </c:pt>
                <c:pt idx="2113">
                  <c:v>0.15999999999999978</c:v>
                </c:pt>
                <c:pt idx="2114">
                  <c:v>0.17999999999999935</c:v>
                </c:pt>
                <c:pt idx="2115">
                  <c:v>0.31999999999999956</c:v>
                </c:pt>
                <c:pt idx="2116">
                  <c:v>-0.10000000000000035</c:v>
                </c:pt>
                <c:pt idx="2117">
                  <c:v>-0.22000000000000028</c:v>
                </c:pt>
                <c:pt idx="2118">
                  <c:v>-0.62000000000000033</c:v>
                </c:pt>
                <c:pt idx="2119">
                  <c:v>-0.8</c:v>
                </c:pt>
                <c:pt idx="2120">
                  <c:v>-0.7</c:v>
                </c:pt>
                <c:pt idx="2121">
                  <c:v>-0.29999999999999966</c:v>
                </c:pt>
                <c:pt idx="2122">
                  <c:v>0.18000000000000044</c:v>
                </c:pt>
                <c:pt idx="2123">
                  <c:v>7.1054273576010023E-16</c:v>
                </c:pt>
                <c:pt idx="2124">
                  <c:v>0.14000000000000057</c:v>
                </c:pt>
                <c:pt idx="2125">
                  <c:v>-3.9999999999999855E-2</c:v>
                </c:pt>
                <c:pt idx="2126">
                  <c:v>-0.11999999999999993</c:v>
                </c:pt>
                <c:pt idx="2127">
                  <c:v>-0.6</c:v>
                </c:pt>
                <c:pt idx="2128">
                  <c:v>-0.26000000000000012</c:v>
                </c:pt>
                <c:pt idx="2129">
                  <c:v>1.9999999999999928E-2</c:v>
                </c:pt>
                <c:pt idx="2130">
                  <c:v>-3.9999999999999855E-2</c:v>
                </c:pt>
                <c:pt idx="2131">
                  <c:v>0.11999999999999993</c:v>
                </c:pt>
                <c:pt idx="2132">
                  <c:v>0.38000000000000006</c:v>
                </c:pt>
                <c:pt idx="2133">
                  <c:v>0.26000000000000012</c:v>
                </c:pt>
                <c:pt idx="2134">
                  <c:v>0.3</c:v>
                </c:pt>
                <c:pt idx="2135">
                  <c:v>0.18000000000000044</c:v>
                </c:pt>
                <c:pt idx="2136">
                  <c:v>-3.9999999999999147E-2</c:v>
                </c:pt>
                <c:pt idx="2137">
                  <c:v>-0.37999999999999901</c:v>
                </c:pt>
                <c:pt idx="2138">
                  <c:v>-0.51999999999999957</c:v>
                </c:pt>
                <c:pt idx="2139">
                  <c:v>-0.97999999999999932</c:v>
                </c:pt>
                <c:pt idx="2140">
                  <c:v>-0.4</c:v>
                </c:pt>
                <c:pt idx="2141">
                  <c:v>-0.56000000000000016</c:v>
                </c:pt>
                <c:pt idx="2142">
                  <c:v>-0.26000000000000012</c:v>
                </c:pt>
                <c:pt idx="2143">
                  <c:v>1.0200000000000002</c:v>
                </c:pt>
                <c:pt idx="2144">
                  <c:v>1.3000000000000003</c:v>
                </c:pt>
                <c:pt idx="2145">
                  <c:v>1.0600000000000005</c:v>
                </c:pt>
                <c:pt idx="2146">
                  <c:v>1</c:v>
                </c:pt>
                <c:pt idx="2147">
                  <c:v>0.42000000000000026</c:v>
                </c:pt>
                <c:pt idx="2148">
                  <c:v>-0.43999999999999984</c:v>
                </c:pt>
                <c:pt idx="2149">
                  <c:v>-0.32000000000000062</c:v>
                </c:pt>
                <c:pt idx="2150">
                  <c:v>-0.60000000000000031</c:v>
                </c:pt>
                <c:pt idx="2151">
                  <c:v>-2.0000000000000285E-2</c:v>
                </c:pt>
                <c:pt idx="2152">
                  <c:v>0.27999999999999903</c:v>
                </c:pt>
                <c:pt idx="2153">
                  <c:v>-0.24000000000000127</c:v>
                </c:pt>
                <c:pt idx="2154">
                  <c:v>-0.56000000000000083</c:v>
                </c:pt>
                <c:pt idx="2155">
                  <c:v>-0.56000000000000083</c:v>
                </c:pt>
                <c:pt idx="2156">
                  <c:v>-0.74000000000000132</c:v>
                </c:pt>
                <c:pt idx="2157">
                  <c:v>-1.0400000000000005</c:v>
                </c:pt>
                <c:pt idx="2158">
                  <c:v>-0.60000000000000075</c:v>
                </c:pt>
                <c:pt idx="2159">
                  <c:v>-0.54000000000000059</c:v>
                </c:pt>
                <c:pt idx="2160">
                  <c:v>-0.48000000000000115</c:v>
                </c:pt>
                <c:pt idx="2161">
                  <c:v>-0.34000000000000058</c:v>
                </c:pt>
                <c:pt idx="2162">
                  <c:v>3.9999999999999147E-2</c:v>
                </c:pt>
                <c:pt idx="2163">
                  <c:v>3.9999999999999147E-2</c:v>
                </c:pt>
                <c:pt idx="2164">
                  <c:v>-8.0000000000000432E-2</c:v>
                </c:pt>
                <c:pt idx="2165">
                  <c:v>-0.22000000000000028</c:v>
                </c:pt>
                <c:pt idx="2166">
                  <c:v>-0.78000000000000047</c:v>
                </c:pt>
                <c:pt idx="2167">
                  <c:v>-0.74000000000000055</c:v>
                </c:pt>
                <c:pt idx="2168">
                  <c:v>-1.2</c:v>
                </c:pt>
                <c:pt idx="2169">
                  <c:v>-1.3800000000000003</c:v>
                </c:pt>
                <c:pt idx="2170">
                  <c:v>-1.3999999999999992</c:v>
                </c:pt>
                <c:pt idx="2171">
                  <c:v>-1.3599999999999994</c:v>
                </c:pt>
                <c:pt idx="2172">
                  <c:v>-1.3</c:v>
                </c:pt>
                <c:pt idx="2173">
                  <c:v>-1.1400000000000006</c:v>
                </c:pt>
                <c:pt idx="2174">
                  <c:v>-1.0400000000000005</c:v>
                </c:pt>
                <c:pt idx="2175">
                  <c:v>-1.0000000000000013</c:v>
                </c:pt>
                <c:pt idx="2176">
                  <c:v>-1.0200000000000002</c:v>
                </c:pt>
                <c:pt idx="2177">
                  <c:v>-1.319999999999999</c:v>
                </c:pt>
                <c:pt idx="2178">
                  <c:v>-1.4799999999999982</c:v>
                </c:pt>
                <c:pt idx="2179">
                  <c:v>-1.5399999999999978</c:v>
                </c:pt>
                <c:pt idx="2180">
                  <c:v>-1.7799999999999983</c:v>
                </c:pt>
                <c:pt idx="2181">
                  <c:v>-1.7</c:v>
                </c:pt>
                <c:pt idx="2182">
                  <c:v>-2.2000000000000002</c:v>
                </c:pt>
                <c:pt idx="2183">
                  <c:v>-2.1799999999999984</c:v>
                </c:pt>
                <c:pt idx="2184">
                  <c:v>-2.319999999999999</c:v>
                </c:pt>
                <c:pt idx="2185">
                  <c:v>-1.9399999999999977</c:v>
                </c:pt>
                <c:pt idx="2186">
                  <c:v>-2.2199999999999944</c:v>
                </c:pt>
                <c:pt idx="2187">
                  <c:v>-1.9199999999999959</c:v>
                </c:pt>
                <c:pt idx="2188">
                  <c:v>-1.9599999999999966</c:v>
                </c:pt>
                <c:pt idx="2189">
                  <c:v>-1.9599999999999966</c:v>
                </c:pt>
                <c:pt idx="2190">
                  <c:v>-2.3599999999999968</c:v>
                </c:pt>
                <c:pt idx="2191">
                  <c:v>-2.080000000000001</c:v>
                </c:pt>
                <c:pt idx="2192">
                  <c:v>-1.6400000000000006</c:v>
                </c:pt>
                <c:pt idx="2193">
                  <c:v>-1.4200000000000017</c:v>
                </c:pt>
                <c:pt idx="2194">
                  <c:v>-1.1000000000000001</c:v>
                </c:pt>
                <c:pt idx="2195">
                  <c:v>-0.84000000000000052</c:v>
                </c:pt>
                <c:pt idx="2196">
                  <c:v>-0.79999999999999716</c:v>
                </c:pt>
                <c:pt idx="2197">
                  <c:v>-0.73999999999999488</c:v>
                </c:pt>
                <c:pt idx="2198">
                  <c:v>-0.97999999999999543</c:v>
                </c:pt>
                <c:pt idx="2199">
                  <c:v>-1.2799999999999954</c:v>
                </c:pt>
                <c:pt idx="2200">
                  <c:v>-1.8999999999999972</c:v>
                </c:pt>
                <c:pt idx="2201">
                  <c:v>-2.0199999999999987</c:v>
                </c:pt>
                <c:pt idx="2202">
                  <c:v>-1.8400000000000034</c:v>
                </c:pt>
                <c:pt idx="2203">
                  <c:v>-1.6400000000000035</c:v>
                </c:pt>
                <c:pt idx="2204">
                  <c:v>-1.4800000000000069</c:v>
                </c:pt>
                <c:pt idx="2205">
                  <c:v>-1.0200000000000045</c:v>
                </c:pt>
                <c:pt idx="2206">
                  <c:v>-0.92000000000000459</c:v>
                </c:pt>
                <c:pt idx="2207">
                  <c:v>-1.2000000000000028</c:v>
                </c:pt>
                <c:pt idx="2208">
                  <c:v>-1.2600000000000022</c:v>
                </c:pt>
                <c:pt idx="2209">
                  <c:v>-1.3200000000000016</c:v>
                </c:pt>
                <c:pt idx="2210">
                  <c:v>-1.4600000000000022</c:v>
                </c:pt>
                <c:pt idx="2211">
                  <c:v>-1.5400000000000005</c:v>
                </c:pt>
                <c:pt idx="2212">
                  <c:v>-1.5599999999999994</c:v>
                </c:pt>
                <c:pt idx="2213">
                  <c:v>-1.0400000000000005</c:v>
                </c:pt>
                <c:pt idx="2214">
                  <c:v>-0.84000000000000052</c:v>
                </c:pt>
                <c:pt idx="2215">
                  <c:v>-0.48000000000000115</c:v>
                </c:pt>
                <c:pt idx="2216">
                  <c:v>-0.54000000000000337</c:v>
                </c:pt>
                <c:pt idx="2217">
                  <c:v>-0.68000000000000393</c:v>
                </c:pt>
                <c:pt idx="2218">
                  <c:v>-1.0000000000000029</c:v>
                </c:pt>
                <c:pt idx="2219">
                  <c:v>-1.0200000000000018</c:v>
                </c:pt>
                <c:pt idx="2220">
                  <c:v>-0.64000000000000057</c:v>
                </c:pt>
                <c:pt idx="2221">
                  <c:v>-0.1799999999999983</c:v>
                </c:pt>
                <c:pt idx="2222">
                  <c:v>0.1200000000000017</c:v>
                </c:pt>
                <c:pt idx="2223">
                  <c:v>6.0000000000002274E-2</c:v>
                </c:pt>
                <c:pt idx="2224">
                  <c:v>8.000000000000114E-2</c:v>
                </c:pt>
                <c:pt idx="2225">
                  <c:v>0.1799999999999983</c:v>
                </c:pt>
                <c:pt idx="2226">
                  <c:v>-0.1400000000000034</c:v>
                </c:pt>
                <c:pt idx="2227">
                  <c:v>-8.0000000000003985E-2</c:v>
                </c:pt>
                <c:pt idx="2228">
                  <c:v>0.33999999999999775</c:v>
                </c:pt>
                <c:pt idx="2229">
                  <c:v>0.5999999999999972</c:v>
                </c:pt>
                <c:pt idx="2230">
                  <c:v>0.13999999999999774</c:v>
                </c:pt>
                <c:pt idx="2231">
                  <c:v>0.43999999999999773</c:v>
                </c:pt>
                <c:pt idx="2232">
                  <c:v>0.41999999999999887</c:v>
                </c:pt>
                <c:pt idx="2233">
                  <c:v>0.39999999999999714</c:v>
                </c:pt>
                <c:pt idx="2234">
                  <c:v>0.55999999999999939</c:v>
                </c:pt>
                <c:pt idx="2235">
                  <c:v>0.72000000000000175</c:v>
                </c:pt>
                <c:pt idx="2236">
                  <c:v>0.880000000000004</c:v>
                </c:pt>
                <c:pt idx="2237">
                  <c:v>0.84000000000000341</c:v>
                </c:pt>
                <c:pt idx="2238">
                  <c:v>0.66000000000000225</c:v>
                </c:pt>
                <c:pt idx="2239">
                  <c:v>0.50000000000000289</c:v>
                </c:pt>
                <c:pt idx="2240">
                  <c:v>0.40000000000000285</c:v>
                </c:pt>
                <c:pt idx="2241">
                  <c:v>0.3</c:v>
                </c:pt>
                <c:pt idx="2242">
                  <c:v>0.51999999999999891</c:v>
                </c:pt>
                <c:pt idx="2243">
                  <c:v>0.24000000000000057</c:v>
                </c:pt>
                <c:pt idx="2244">
                  <c:v>0.5</c:v>
                </c:pt>
                <c:pt idx="2245">
                  <c:v>0.51999999999999891</c:v>
                </c:pt>
                <c:pt idx="2246">
                  <c:v>0.37999999999999828</c:v>
                </c:pt>
                <c:pt idx="2247">
                  <c:v>0.1</c:v>
                </c:pt>
                <c:pt idx="2248">
                  <c:v>0.4</c:v>
                </c:pt>
                <c:pt idx="2249">
                  <c:v>0.23999999999999772</c:v>
                </c:pt>
                <c:pt idx="2250">
                  <c:v>0.29999999999999716</c:v>
                </c:pt>
                <c:pt idx="2251">
                  <c:v>0.73999999999999777</c:v>
                </c:pt>
                <c:pt idx="2252">
                  <c:v>0.63999999999999768</c:v>
                </c:pt>
                <c:pt idx="2253">
                  <c:v>0.55999999999999661</c:v>
                </c:pt>
                <c:pt idx="2254">
                  <c:v>0.87999999999999834</c:v>
                </c:pt>
                <c:pt idx="2255">
                  <c:v>0.87999999999999834</c:v>
                </c:pt>
                <c:pt idx="2256">
                  <c:v>0</c:v>
                </c:pt>
                <c:pt idx="2257">
                  <c:v>0.35999999999999943</c:v>
                </c:pt>
                <c:pt idx="2258">
                  <c:v>0.3</c:v>
                </c:pt>
                <c:pt idx="2259">
                  <c:v>-0.38000000000000111</c:v>
                </c:pt>
                <c:pt idx="2260">
                  <c:v>-0.48000000000000115</c:v>
                </c:pt>
                <c:pt idx="2261">
                  <c:v>-0.4</c:v>
                </c:pt>
                <c:pt idx="2262">
                  <c:v>-0.9</c:v>
                </c:pt>
                <c:pt idx="2263">
                  <c:v>-0.25999999999999945</c:v>
                </c:pt>
                <c:pt idx="2264">
                  <c:v>0.16000000000000228</c:v>
                </c:pt>
                <c:pt idx="2265">
                  <c:v>0.44000000000000339</c:v>
                </c:pt>
                <c:pt idx="2266">
                  <c:v>0.82000000000000173</c:v>
                </c:pt>
                <c:pt idx="2267">
                  <c:v>1.4600000000000009</c:v>
                </c:pt>
                <c:pt idx="2268">
                  <c:v>0.83999999999999919</c:v>
                </c:pt>
                <c:pt idx="2269">
                  <c:v>0.41999999999999743</c:v>
                </c:pt>
                <c:pt idx="2270">
                  <c:v>0.29999999999999716</c:v>
                </c:pt>
                <c:pt idx="2271">
                  <c:v>0.3599999999999966</c:v>
                </c:pt>
                <c:pt idx="2272">
                  <c:v>-4.0000000000003408E-2</c:v>
                </c:pt>
                <c:pt idx="2273">
                  <c:v>5.9999999999996591E-2</c:v>
                </c:pt>
                <c:pt idx="2274">
                  <c:v>0.17999999999999688</c:v>
                </c:pt>
                <c:pt idx="2275">
                  <c:v>-8.0000000000002555E-2</c:v>
                </c:pt>
                <c:pt idx="2276">
                  <c:v>-0.20000000000000143</c:v>
                </c:pt>
                <c:pt idx="2277">
                  <c:v>-5.9999999999999429E-2</c:v>
                </c:pt>
                <c:pt idx="2278">
                  <c:v>-0.43999999999999917</c:v>
                </c:pt>
                <c:pt idx="2279">
                  <c:v>-0.5399999999999977</c:v>
                </c:pt>
                <c:pt idx="2280">
                  <c:v>-0.33999999999999775</c:v>
                </c:pt>
                <c:pt idx="2281">
                  <c:v>-0.41999999999999887</c:v>
                </c:pt>
                <c:pt idx="2282">
                  <c:v>-0.52000000000000024</c:v>
                </c:pt>
                <c:pt idx="2283">
                  <c:v>-0.4799999999999997</c:v>
                </c:pt>
                <c:pt idx="2284">
                  <c:v>-0.26000000000000084</c:v>
                </c:pt>
                <c:pt idx="2285">
                  <c:v>-2.0000000000000285E-2</c:v>
                </c:pt>
                <c:pt idx="2286">
                  <c:v>-7.999999999999971E-2</c:v>
                </c:pt>
                <c:pt idx="2287">
                  <c:v>-7.999999999999971E-2</c:v>
                </c:pt>
                <c:pt idx="2288">
                  <c:v>0.41999999999999887</c:v>
                </c:pt>
                <c:pt idx="2289">
                  <c:v>0.21999999999999886</c:v>
                </c:pt>
                <c:pt idx="2290">
                  <c:v>1.9999999999998862E-2</c:v>
                </c:pt>
                <c:pt idx="2291">
                  <c:v>0.27999999999999831</c:v>
                </c:pt>
                <c:pt idx="2292">
                  <c:v>-0.26000000000000084</c:v>
                </c:pt>
                <c:pt idx="2293">
                  <c:v>-0.6</c:v>
                </c:pt>
                <c:pt idx="2294">
                  <c:v>-0.53999999999999915</c:v>
                </c:pt>
                <c:pt idx="2295">
                  <c:v>-1.0399999999999991</c:v>
                </c:pt>
                <c:pt idx="2296">
                  <c:v>-1.4399999999999977</c:v>
                </c:pt>
                <c:pt idx="2297">
                  <c:v>-0.87999999999999834</c:v>
                </c:pt>
                <c:pt idx="2298">
                  <c:v>-1.1199999999999988</c:v>
                </c:pt>
                <c:pt idx="2299">
                  <c:v>-1.3199999999999974</c:v>
                </c:pt>
                <c:pt idx="2300">
                  <c:v>-1.1400000000000006</c:v>
                </c:pt>
                <c:pt idx="2301">
                  <c:v>-0.88000000000000256</c:v>
                </c:pt>
                <c:pt idx="2302">
                  <c:v>-1.0800000000000025</c:v>
                </c:pt>
                <c:pt idx="2303">
                  <c:v>-0.82000000000000173</c:v>
                </c:pt>
                <c:pt idx="2304">
                  <c:v>-0.8200000000000045</c:v>
                </c:pt>
                <c:pt idx="2305">
                  <c:v>-0.58000000000000396</c:v>
                </c:pt>
                <c:pt idx="2306">
                  <c:v>-0.54000000000000059</c:v>
                </c:pt>
                <c:pt idx="2307">
                  <c:v>-0.5</c:v>
                </c:pt>
                <c:pt idx="2308">
                  <c:v>-0.35999999999999943</c:v>
                </c:pt>
                <c:pt idx="2309">
                  <c:v>0.1</c:v>
                </c:pt>
                <c:pt idx="2310">
                  <c:v>-5.9999999999999429E-2</c:v>
                </c:pt>
                <c:pt idx="2311">
                  <c:v>-0.16000000000000228</c:v>
                </c:pt>
                <c:pt idx="2312">
                  <c:v>3.9999999999997725E-2</c:v>
                </c:pt>
                <c:pt idx="2313">
                  <c:v>3.9999999999997725E-2</c:v>
                </c:pt>
                <c:pt idx="2314">
                  <c:v>-0.10000000000000284</c:v>
                </c:pt>
                <c:pt idx="2315">
                  <c:v>-8.000000000000114E-2</c:v>
                </c:pt>
                <c:pt idx="2316">
                  <c:v>-0.14000000000000057</c:v>
                </c:pt>
                <c:pt idx="2317">
                  <c:v>-0.5</c:v>
                </c:pt>
                <c:pt idx="2318">
                  <c:v>-0.65999999999999948</c:v>
                </c:pt>
                <c:pt idx="2319">
                  <c:v>-0.8799999999999969</c:v>
                </c:pt>
                <c:pt idx="2320">
                  <c:v>-0.39999999999999714</c:v>
                </c:pt>
                <c:pt idx="2321">
                  <c:v>-0.53999999999999626</c:v>
                </c:pt>
                <c:pt idx="2322">
                  <c:v>6.0000000000003696E-2</c:v>
                </c:pt>
                <c:pt idx="2323">
                  <c:v>0.62000000000000166</c:v>
                </c:pt>
                <c:pt idx="2324">
                  <c:v>0.82000000000000173</c:v>
                </c:pt>
                <c:pt idx="2325">
                  <c:v>0.68000000000000116</c:v>
                </c:pt>
                <c:pt idx="2326">
                  <c:v>1.0000000000000013</c:v>
                </c:pt>
                <c:pt idx="2327">
                  <c:v>1.2000000000000015</c:v>
                </c:pt>
                <c:pt idx="2328">
                  <c:v>0.92000000000000315</c:v>
                </c:pt>
                <c:pt idx="2329">
                  <c:v>0.9600000000000023</c:v>
                </c:pt>
                <c:pt idx="2330">
                  <c:v>1.0800000000000025</c:v>
                </c:pt>
                <c:pt idx="2331">
                  <c:v>0.98000000000000109</c:v>
                </c:pt>
                <c:pt idx="2332">
                  <c:v>0.81999999999999884</c:v>
                </c:pt>
                <c:pt idx="2333">
                  <c:v>0.85999999999999799</c:v>
                </c:pt>
                <c:pt idx="2334">
                  <c:v>0.65999999999999803</c:v>
                </c:pt>
                <c:pt idx="2335">
                  <c:v>-6.0000000000002274E-2</c:v>
                </c:pt>
                <c:pt idx="2336">
                  <c:v>-0.38000000000000111</c:v>
                </c:pt>
                <c:pt idx="2337">
                  <c:v>-0.92000000000000026</c:v>
                </c:pt>
                <c:pt idx="2338">
                  <c:v>-4.000000000000057E-2</c:v>
                </c:pt>
                <c:pt idx="2339">
                  <c:v>1.6799999999999997</c:v>
                </c:pt>
                <c:pt idx="2340">
                  <c:v>2.6</c:v>
                </c:pt>
                <c:pt idx="2341">
                  <c:v>2.8999999999999995</c:v>
                </c:pt>
                <c:pt idx="2342">
                  <c:v>3.3599999999999994</c:v>
                </c:pt>
                <c:pt idx="2343">
                  <c:v>2.56</c:v>
                </c:pt>
                <c:pt idx="2344">
                  <c:v>1.2600000000000009</c:v>
                </c:pt>
                <c:pt idx="2345">
                  <c:v>0.64000000000000057</c:v>
                </c:pt>
                <c:pt idx="2346">
                  <c:v>0.64000000000000057</c:v>
                </c:pt>
                <c:pt idx="2347">
                  <c:v>0.46000000000000085</c:v>
                </c:pt>
                <c:pt idx="2348">
                  <c:v>0.42000000000000026</c:v>
                </c:pt>
                <c:pt idx="2349">
                  <c:v>6.0000000000000143E-2</c:v>
                </c:pt>
                <c:pt idx="2350">
                  <c:v>0.48000000000000043</c:v>
                </c:pt>
                <c:pt idx="2351">
                  <c:v>1.0000000000000007</c:v>
                </c:pt>
                <c:pt idx="2352">
                  <c:v>1.0800000000000005</c:v>
                </c:pt>
                <c:pt idx="2353">
                  <c:v>0.9</c:v>
                </c:pt>
                <c:pt idx="2354">
                  <c:v>1</c:v>
                </c:pt>
                <c:pt idx="2355">
                  <c:v>0.83999999999999986</c:v>
                </c:pt>
                <c:pt idx="2356">
                  <c:v>0.13999999999999985</c:v>
                </c:pt>
                <c:pt idx="2357">
                  <c:v>0.22000000000000028</c:v>
                </c:pt>
                <c:pt idx="2358">
                  <c:v>0.40000000000000069</c:v>
                </c:pt>
                <c:pt idx="2359">
                  <c:v>0.42000000000000098</c:v>
                </c:pt>
                <c:pt idx="2360">
                  <c:v>0.28000000000000114</c:v>
                </c:pt>
                <c:pt idx="2361">
                  <c:v>0.42000000000000098</c:v>
                </c:pt>
                <c:pt idx="2362">
                  <c:v>8.0000000000000432E-2</c:v>
                </c:pt>
                <c:pt idx="2363">
                  <c:v>-0.13999999999999951</c:v>
                </c:pt>
                <c:pt idx="2364">
                  <c:v>-0.46000000000000013</c:v>
                </c:pt>
                <c:pt idx="2365">
                  <c:v>-0.43999999999999984</c:v>
                </c:pt>
                <c:pt idx="2366">
                  <c:v>-0.36000000000000015</c:v>
                </c:pt>
                <c:pt idx="2367">
                  <c:v>-0.33999999999999986</c:v>
                </c:pt>
                <c:pt idx="2368">
                  <c:v>-0.17999999999999972</c:v>
                </c:pt>
                <c:pt idx="2369">
                  <c:v>0.20000000000000034</c:v>
                </c:pt>
                <c:pt idx="2370">
                  <c:v>0.1</c:v>
                </c:pt>
                <c:pt idx="2371">
                  <c:v>0.3</c:v>
                </c:pt>
                <c:pt idx="2372">
                  <c:v>0.5</c:v>
                </c:pt>
                <c:pt idx="2373">
                  <c:v>0.41999999999999993</c:v>
                </c:pt>
                <c:pt idx="2374">
                  <c:v>0.28000000000000008</c:v>
                </c:pt>
                <c:pt idx="2375">
                  <c:v>0.38000000000000006</c:v>
                </c:pt>
                <c:pt idx="2376">
                  <c:v>0</c:v>
                </c:pt>
                <c:pt idx="2377">
                  <c:v>-5.999999999999979E-2</c:v>
                </c:pt>
                <c:pt idx="2378">
                  <c:v>8.0000000000000432E-2</c:v>
                </c:pt>
                <c:pt idx="2379">
                  <c:v>2.0000000000000285E-2</c:v>
                </c:pt>
                <c:pt idx="2380">
                  <c:v>-1.9999999999999574E-2</c:v>
                </c:pt>
                <c:pt idx="2381">
                  <c:v>-1.9999999999999574E-2</c:v>
                </c:pt>
                <c:pt idx="2382">
                  <c:v>0.12000000000000029</c:v>
                </c:pt>
                <c:pt idx="2383">
                  <c:v>-7.999999999999971E-2</c:v>
                </c:pt>
                <c:pt idx="2384">
                  <c:v>0.26000000000000012</c:v>
                </c:pt>
                <c:pt idx="2385">
                  <c:v>0.42000000000000026</c:v>
                </c:pt>
                <c:pt idx="2386">
                  <c:v>0.5600000000000005</c:v>
                </c:pt>
                <c:pt idx="2387">
                  <c:v>0.50000000000000033</c:v>
                </c:pt>
                <c:pt idx="2388">
                  <c:v>0.54000000000000026</c:v>
                </c:pt>
                <c:pt idx="2389">
                  <c:v>0.60000000000000031</c:v>
                </c:pt>
                <c:pt idx="2390">
                  <c:v>0.50000000000000033</c:v>
                </c:pt>
                <c:pt idx="2391">
                  <c:v>0.72000000000000031</c:v>
                </c:pt>
                <c:pt idx="2392">
                  <c:v>0.5800000000000004</c:v>
                </c:pt>
                <c:pt idx="2393">
                  <c:v>0.44000000000000022</c:v>
                </c:pt>
                <c:pt idx="2394">
                  <c:v>0.20000000000000034</c:v>
                </c:pt>
                <c:pt idx="2395">
                  <c:v>0.34000000000000019</c:v>
                </c:pt>
                <c:pt idx="2396">
                  <c:v>0.54000000000000026</c:v>
                </c:pt>
                <c:pt idx="2397">
                  <c:v>0.3</c:v>
                </c:pt>
                <c:pt idx="2398">
                  <c:v>0.6</c:v>
                </c:pt>
                <c:pt idx="2399">
                  <c:v>0.55999999999999983</c:v>
                </c:pt>
                <c:pt idx="2400">
                  <c:v>0.35999999999999943</c:v>
                </c:pt>
                <c:pt idx="2401">
                  <c:v>3.9999999999999147E-2</c:v>
                </c:pt>
                <c:pt idx="2402">
                  <c:v>0.3599999999999991</c:v>
                </c:pt>
                <c:pt idx="2403">
                  <c:v>9.9999999999999284E-2</c:v>
                </c:pt>
                <c:pt idx="2404">
                  <c:v>9.9999999999999284E-2</c:v>
                </c:pt>
                <c:pt idx="2405">
                  <c:v>0.4199999999999996</c:v>
                </c:pt>
                <c:pt idx="2406">
                  <c:v>0.15999999999999978</c:v>
                </c:pt>
                <c:pt idx="2407">
                  <c:v>0.17999999999999972</c:v>
                </c:pt>
                <c:pt idx="2408">
                  <c:v>0.39999999999999963</c:v>
                </c:pt>
                <c:pt idx="2409">
                  <c:v>0.33999999999999952</c:v>
                </c:pt>
                <c:pt idx="2410">
                  <c:v>0.25999999999999945</c:v>
                </c:pt>
                <c:pt idx="2411">
                  <c:v>0.4799999999999997</c:v>
                </c:pt>
                <c:pt idx="2412">
                  <c:v>0.33999999999999986</c:v>
                </c:pt>
                <c:pt idx="2413">
                  <c:v>1.9999999999999928E-2</c:v>
                </c:pt>
                <c:pt idx="2414">
                  <c:v>-0.11999999999999993</c:v>
                </c:pt>
                <c:pt idx="2415">
                  <c:v>-0.33999999999999986</c:v>
                </c:pt>
                <c:pt idx="2416">
                  <c:v>-0.4</c:v>
                </c:pt>
                <c:pt idx="2417">
                  <c:v>-0.11999999999999993</c:v>
                </c:pt>
                <c:pt idx="2418">
                  <c:v>0.28000000000000008</c:v>
                </c:pt>
                <c:pt idx="2419">
                  <c:v>0.32000000000000028</c:v>
                </c:pt>
                <c:pt idx="2420">
                  <c:v>0.36000000000000049</c:v>
                </c:pt>
                <c:pt idx="2421">
                  <c:v>0.48000000000000009</c:v>
                </c:pt>
                <c:pt idx="2422">
                  <c:v>0.34000000000000019</c:v>
                </c:pt>
                <c:pt idx="2423">
                  <c:v>0.18000000000000044</c:v>
                </c:pt>
                <c:pt idx="2424">
                  <c:v>0.28000000000000042</c:v>
                </c:pt>
                <c:pt idx="2425">
                  <c:v>0.26000000000000051</c:v>
                </c:pt>
                <c:pt idx="2426">
                  <c:v>-0.13999999999999951</c:v>
                </c:pt>
                <c:pt idx="2427">
                  <c:v>0.28000000000000042</c:v>
                </c:pt>
                <c:pt idx="2428">
                  <c:v>-1.9999999999999928E-2</c:v>
                </c:pt>
                <c:pt idx="2429">
                  <c:v>0.21999999999999992</c:v>
                </c:pt>
                <c:pt idx="2430">
                  <c:v>0.21999999999999992</c:v>
                </c:pt>
                <c:pt idx="2431">
                  <c:v>0.52000000000000024</c:v>
                </c:pt>
                <c:pt idx="2432">
                  <c:v>0.38000000000000006</c:v>
                </c:pt>
                <c:pt idx="2433">
                  <c:v>0.66000000000000014</c:v>
                </c:pt>
                <c:pt idx="2434">
                  <c:v>0.51999999999999991</c:v>
                </c:pt>
                <c:pt idx="2435">
                  <c:v>0.4799999999999997</c:v>
                </c:pt>
                <c:pt idx="2436">
                  <c:v>0.73999999999999988</c:v>
                </c:pt>
                <c:pt idx="2437">
                  <c:v>0.8</c:v>
                </c:pt>
                <c:pt idx="2438">
                  <c:v>0.53999999999999981</c:v>
                </c:pt>
                <c:pt idx="2439">
                  <c:v>0.84000000000000019</c:v>
                </c:pt>
                <c:pt idx="2440">
                  <c:v>0.7</c:v>
                </c:pt>
                <c:pt idx="2441">
                  <c:v>0.5</c:v>
                </c:pt>
                <c:pt idx="2442">
                  <c:v>-0.13999999999999985</c:v>
                </c:pt>
                <c:pt idx="2443">
                  <c:v>-0.21999999999999958</c:v>
                </c:pt>
                <c:pt idx="2444">
                  <c:v>-0.83999999999999986</c:v>
                </c:pt>
                <c:pt idx="2445">
                  <c:v>-0.81999999999999962</c:v>
                </c:pt>
                <c:pt idx="2446">
                  <c:v>-0.75999999999999979</c:v>
                </c:pt>
                <c:pt idx="2447">
                  <c:v>-0.65999999999999981</c:v>
                </c:pt>
                <c:pt idx="2448">
                  <c:v>-0.35999999999999976</c:v>
                </c:pt>
                <c:pt idx="2449">
                  <c:v>-0.35999999999999976</c:v>
                </c:pt>
                <c:pt idx="2450">
                  <c:v>-0.23999999999999985</c:v>
                </c:pt>
                <c:pt idx="2451">
                  <c:v>-0.25999999999999979</c:v>
                </c:pt>
                <c:pt idx="2452">
                  <c:v>0.31999999999999995</c:v>
                </c:pt>
                <c:pt idx="2453">
                  <c:v>0.43999999999999984</c:v>
                </c:pt>
                <c:pt idx="2454">
                  <c:v>0.23999999999999985</c:v>
                </c:pt>
                <c:pt idx="2455">
                  <c:v>0.13999999999999985</c:v>
                </c:pt>
                <c:pt idx="2456">
                  <c:v>0.2</c:v>
                </c:pt>
                <c:pt idx="2457">
                  <c:v>-0.19999999999999965</c:v>
                </c:pt>
                <c:pt idx="2458">
                  <c:v>-0.15999999999999978</c:v>
                </c:pt>
                <c:pt idx="2459">
                  <c:v>0.46000000000000052</c:v>
                </c:pt>
                <c:pt idx="2460">
                  <c:v>0.44000000000000056</c:v>
                </c:pt>
                <c:pt idx="2461">
                  <c:v>0.50000000000000033</c:v>
                </c:pt>
                <c:pt idx="2462">
                  <c:v>0.36000000000000015</c:v>
                </c:pt>
                <c:pt idx="2463">
                  <c:v>-1.9999999999999928E-2</c:v>
                </c:pt>
                <c:pt idx="2464">
                  <c:v>0.11999999999999993</c:v>
                </c:pt>
                <c:pt idx="2465">
                  <c:v>-6.0000000000000143E-2</c:v>
                </c:pt>
                <c:pt idx="2466">
                  <c:v>-0.48000000000000026</c:v>
                </c:pt>
                <c:pt idx="2467">
                  <c:v>-0.52000000000000046</c:v>
                </c:pt>
                <c:pt idx="2468">
                  <c:v>-0.26000000000000034</c:v>
                </c:pt>
                <c:pt idx="2469">
                  <c:v>-0.52000000000000046</c:v>
                </c:pt>
                <c:pt idx="2470">
                  <c:v>-0.14000000000000073</c:v>
                </c:pt>
                <c:pt idx="2471">
                  <c:v>0.37999999999999934</c:v>
                </c:pt>
                <c:pt idx="2472">
                  <c:v>0.51999999999999991</c:v>
                </c:pt>
                <c:pt idx="2473">
                  <c:v>0.66000000000000014</c:v>
                </c:pt>
                <c:pt idx="2474">
                  <c:v>0.56000000000000016</c:v>
                </c:pt>
                <c:pt idx="2475">
                  <c:v>0.5800000000000004</c:v>
                </c:pt>
                <c:pt idx="2476">
                  <c:v>0.40000000000000069</c:v>
                </c:pt>
                <c:pt idx="2477">
                  <c:v>0.38000000000000045</c:v>
                </c:pt>
                <c:pt idx="2478">
                  <c:v>0.52000000000000024</c:v>
                </c:pt>
                <c:pt idx="2479">
                  <c:v>0.90000000000000036</c:v>
                </c:pt>
                <c:pt idx="2480">
                  <c:v>0.86000000000000054</c:v>
                </c:pt>
                <c:pt idx="2481">
                  <c:v>0.68</c:v>
                </c:pt>
                <c:pt idx="2482">
                  <c:v>0.58000000000000007</c:v>
                </c:pt>
                <c:pt idx="2483">
                  <c:v>0.3</c:v>
                </c:pt>
                <c:pt idx="2484">
                  <c:v>0.1</c:v>
                </c:pt>
                <c:pt idx="2485">
                  <c:v>3.9999999999999855E-2</c:v>
                </c:pt>
                <c:pt idx="2486">
                  <c:v>-6.0000000000000143E-2</c:v>
                </c:pt>
                <c:pt idx="2487">
                  <c:v>3.9999999999999855E-2</c:v>
                </c:pt>
                <c:pt idx="2488">
                  <c:v>0</c:v>
                </c:pt>
                <c:pt idx="2489">
                  <c:v>-7.999999999999971E-2</c:v>
                </c:pt>
                <c:pt idx="2490">
                  <c:v>-5.999999999999979E-2</c:v>
                </c:pt>
                <c:pt idx="2491">
                  <c:v>0.28000000000000042</c:v>
                </c:pt>
                <c:pt idx="2492">
                  <c:v>0.26000000000000012</c:v>
                </c:pt>
                <c:pt idx="2493">
                  <c:v>0.56000000000000016</c:v>
                </c:pt>
                <c:pt idx="2494">
                  <c:v>0.4599999999999998</c:v>
                </c:pt>
                <c:pt idx="2495">
                  <c:v>0.53999999999999981</c:v>
                </c:pt>
                <c:pt idx="2496">
                  <c:v>0.49999999999999967</c:v>
                </c:pt>
                <c:pt idx="2497">
                  <c:v>0.82</c:v>
                </c:pt>
                <c:pt idx="2498">
                  <c:v>0.4199999999999996</c:v>
                </c:pt>
                <c:pt idx="2499">
                  <c:v>0.59999999999999964</c:v>
                </c:pt>
                <c:pt idx="2500">
                  <c:v>0.59999999999999964</c:v>
                </c:pt>
                <c:pt idx="2501">
                  <c:v>0.4599999999999998</c:v>
                </c:pt>
                <c:pt idx="2502">
                  <c:v>0.37999999999999973</c:v>
                </c:pt>
                <c:pt idx="2503">
                  <c:v>0.35999999999999976</c:v>
                </c:pt>
                <c:pt idx="2504">
                  <c:v>0.4</c:v>
                </c:pt>
                <c:pt idx="2505">
                  <c:v>7.999999999999971E-2</c:v>
                </c:pt>
                <c:pt idx="2506">
                  <c:v>0.23999999999999949</c:v>
                </c:pt>
                <c:pt idx="2507">
                  <c:v>-8.0000000000000432E-2</c:v>
                </c:pt>
                <c:pt idx="2508">
                  <c:v>-0.32000000000000028</c:v>
                </c:pt>
                <c:pt idx="2509">
                  <c:v>-0.52000000000000068</c:v>
                </c:pt>
                <c:pt idx="2510">
                  <c:v>-0.1600000000000005</c:v>
                </c:pt>
                <c:pt idx="2511">
                  <c:v>-0.10000000000000035</c:v>
                </c:pt>
                <c:pt idx="2512">
                  <c:v>-8.0000000000000432E-2</c:v>
                </c:pt>
                <c:pt idx="2513">
                  <c:v>-2.0000000000000285E-2</c:v>
                </c:pt>
                <c:pt idx="2514">
                  <c:v>4.0000000000000216E-2</c:v>
                </c:pt>
                <c:pt idx="2515">
                  <c:v>4.0000000000000216E-2</c:v>
                </c:pt>
                <c:pt idx="2516">
                  <c:v>-7.999999999999971E-2</c:v>
                </c:pt>
                <c:pt idx="2517">
                  <c:v>0.22000000000000028</c:v>
                </c:pt>
                <c:pt idx="2518">
                  <c:v>0.44000000000000022</c:v>
                </c:pt>
                <c:pt idx="2519">
                  <c:v>0.43999999999999984</c:v>
                </c:pt>
                <c:pt idx="2520">
                  <c:v>0.26000000000000012</c:v>
                </c:pt>
                <c:pt idx="2521">
                  <c:v>8.0000000000000071E-2</c:v>
                </c:pt>
                <c:pt idx="2522">
                  <c:v>0.20000000000000034</c:v>
                </c:pt>
                <c:pt idx="2523">
                  <c:v>0.5800000000000004</c:v>
                </c:pt>
                <c:pt idx="2524">
                  <c:v>0.88000000000000078</c:v>
                </c:pt>
                <c:pt idx="2525">
                  <c:v>0.98000000000000043</c:v>
                </c:pt>
                <c:pt idx="2526">
                  <c:v>1.2000000000000004</c:v>
                </c:pt>
                <c:pt idx="2527">
                  <c:v>0.98000000000000043</c:v>
                </c:pt>
                <c:pt idx="2528">
                  <c:v>0.62000000000000033</c:v>
                </c:pt>
                <c:pt idx="2529">
                  <c:v>0.1</c:v>
                </c:pt>
                <c:pt idx="2530">
                  <c:v>-0.65999999999999981</c:v>
                </c:pt>
                <c:pt idx="2531">
                  <c:v>-1.52</c:v>
                </c:pt>
                <c:pt idx="2532">
                  <c:v>-1.8400000000000003</c:v>
                </c:pt>
                <c:pt idx="2533">
                  <c:v>-3.4</c:v>
                </c:pt>
                <c:pt idx="2534">
                  <c:v>-2.06</c:v>
                </c:pt>
                <c:pt idx="2535">
                  <c:v>2.2399999999999993</c:v>
                </c:pt>
                <c:pt idx="2536">
                  <c:v>3.7399999999999993</c:v>
                </c:pt>
                <c:pt idx="2537">
                  <c:v>3.88</c:v>
                </c:pt>
                <c:pt idx="2538">
                  <c:v>5.2600000000000007</c:v>
                </c:pt>
                <c:pt idx="2539">
                  <c:v>3.9200000000000004</c:v>
                </c:pt>
                <c:pt idx="2540">
                  <c:v>0.62000000000000033</c:v>
                </c:pt>
                <c:pt idx="2541">
                  <c:v>8.0000000000000071E-2</c:v>
                </c:pt>
                <c:pt idx="2542">
                  <c:v>1.9999999999999928E-2</c:v>
                </c:pt>
                <c:pt idx="2543">
                  <c:v>0.28000000000000008</c:v>
                </c:pt>
                <c:pt idx="2544">
                  <c:v>0.58000000000000007</c:v>
                </c:pt>
                <c:pt idx="2545">
                  <c:v>0.53999999999999981</c:v>
                </c:pt>
                <c:pt idx="2546">
                  <c:v>0.33999999999999986</c:v>
                </c:pt>
                <c:pt idx="2547">
                  <c:v>0.43999999999999984</c:v>
                </c:pt>
                <c:pt idx="2548">
                  <c:v>0.81999999999999962</c:v>
                </c:pt>
                <c:pt idx="2549">
                  <c:v>0.89999999999999969</c:v>
                </c:pt>
                <c:pt idx="2550">
                  <c:v>0.75999999999999979</c:v>
                </c:pt>
                <c:pt idx="2551">
                  <c:v>0.83999999999999986</c:v>
                </c:pt>
                <c:pt idx="2552">
                  <c:v>1.3799999999999997</c:v>
                </c:pt>
                <c:pt idx="2553">
                  <c:v>1.2599999999999998</c:v>
                </c:pt>
                <c:pt idx="2554">
                  <c:v>1.2799999999999998</c:v>
                </c:pt>
                <c:pt idx="2555">
                  <c:v>1.2599999999999998</c:v>
                </c:pt>
                <c:pt idx="2556">
                  <c:v>1.5599999999999998</c:v>
                </c:pt>
                <c:pt idx="2557">
                  <c:v>1.2399999999999998</c:v>
                </c:pt>
                <c:pt idx="2558">
                  <c:v>0.85999999999999976</c:v>
                </c:pt>
                <c:pt idx="2559">
                  <c:v>0.73999999999999988</c:v>
                </c:pt>
                <c:pt idx="2560">
                  <c:v>0.41999999999999993</c:v>
                </c:pt>
                <c:pt idx="2561">
                  <c:v>-0.23999999999999985</c:v>
                </c:pt>
                <c:pt idx="2562">
                  <c:v>-0.11999999999999993</c:v>
                </c:pt>
                <c:pt idx="2563">
                  <c:v>6.0000000000000497E-2</c:v>
                </c:pt>
                <c:pt idx="2564">
                  <c:v>-0.17999999999999935</c:v>
                </c:pt>
                <c:pt idx="2565">
                  <c:v>0.28000000000000042</c:v>
                </c:pt>
                <c:pt idx="2566">
                  <c:v>0.62000000000000033</c:v>
                </c:pt>
                <c:pt idx="2567">
                  <c:v>0.24000000000000057</c:v>
                </c:pt>
                <c:pt idx="2568">
                  <c:v>-9.9999999999999645E-2</c:v>
                </c:pt>
                <c:pt idx="2569">
                  <c:v>2.0000000000000285E-2</c:v>
                </c:pt>
                <c:pt idx="2570">
                  <c:v>-7.999999999999971E-2</c:v>
                </c:pt>
                <c:pt idx="2571">
                  <c:v>-0.25999999999999979</c:v>
                </c:pt>
                <c:pt idx="2572">
                  <c:v>-0.34000000000000019</c:v>
                </c:pt>
                <c:pt idx="2573">
                  <c:v>5.999999999999979E-2</c:v>
                </c:pt>
                <c:pt idx="2574">
                  <c:v>0.27999999999999936</c:v>
                </c:pt>
                <c:pt idx="2575">
                  <c:v>0.55999999999999939</c:v>
                </c:pt>
                <c:pt idx="2576">
                  <c:v>0.83999999999999952</c:v>
                </c:pt>
                <c:pt idx="2577">
                  <c:v>0.95999999999999974</c:v>
                </c:pt>
                <c:pt idx="2578">
                  <c:v>1.02</c:v>
                </c:pt>
                <c:pt idx="2579">
                  <c:v>0.82000000000000028</c:v>
                </c:pt>
                <c:pt idx="2580">
                  <c:v>0.28000000000000042</c:v>
                </c:pt>
                <c:pt idx="2581">
                  <c:v>0.18000000000000044</c:v>
                </c:pt>
                <c:pt idx="2582">
                  <c:v>-9.9999999999999645E-2</c:v>
                </c:pt>
                <c:pt idx="2583">
                  <c:v>-0.41999999999999993</c:v>
                </c:pt>
                <c:pt idx="2584">
                  <c:v>-0.55999999999999983</c:v>
                </c:pt>
                <c:pt idx="2585">
                  <c:v>-0.4599999999999998</c:v>
                </c:pt>
                <c:pt idx="2586">
                  <c:v>-0.53999999999999981</c:v>
                </c:pt>
                <c:pt idx="2587">
                  <c:v>-8.0000000000000071E-2</c:v>
                </c:pt>
                <c:pt idx="2588">
                  <c:v>0.2</c:v>
                </c:pt>
                <c:pt idx="2589">
                  <c:v>0.4</c:v>
                </c:pt>
                <c:pt idx="2590">
                  <c:v>0.55999999999999983</c:v>
                </c:pt>
                <c:pt idx="2591">
                  <c:v>0.75999999999999979</c:v>
                </c:pt>
                <c:pt idx="2592">
                  <c:v>0.31999999999999995</c:v>
                </c:pt>
                <c:pt idx="2593">
                  <c:v>0.38000000000000006</c:v>
                </c:pt>
                <c:pt idx="2594">
                  <c:v>0.19999999999999965</c:v>
                </c:pt>
                <c:pt idx="2595">
                  <c:v>0.31999999999999956</c:v>
                </c:pt>
                <c:pt idx="2596">
                  <c:v>-8.0000000000000432E-2</c:v>
                </c:pt>
                <c:pt idx="2597">
                  <c:v>0.23999999999999949</c:v>
                </c:pt>
                <c:pt idx="2598">
                  <c:v>3.9999999999999501E-2</c:v>
                </c:pt>
                <c:pt idx="2599">
                  <c:v>0.15999999999999942</c:v>
                </c:pt>
                <c:pt idx="2600">
                  <c:v>0.11999999999999958</c:v>
                </c:pt>
                <c:pt idx="2601">
                  <c:v>0.71999999999999953</c:v>
                </c:pt>
                <c:pt idx="2602">
                  <c:v>0.6399999999999999</c:v>
                </c:pt>
                <c:pt idx="2603">
                  <c:v>0.51999999999999991</c:v>
                </c:pt>
                <c:pt idx="2604">
                  <c:v>0.76000000000000012</c:v>
                </c:pt>
                <c:pt idx="2605">
                  <c:v>0.82</c:v>
                </c:pt>
                <c:pt idx="2606">
                  <c:v>0.5</c:v>
                </c:pt>
                <c:pt idx="2607">
                  <c:v>0.77999999999999969</c:v>
                </c:pt>
                <c:pt idx="2608">
                  <c:v>1.1599999999999995</c:v>
                </c:pt>
                <c:pt idx="2609">
                  <c:v>1.0599999999999994</c:v>
                </c:pt>
                <c:pt idx="2610">
                  <c:v>1.0999999999999996</c:v>
                </c:pt>
                <c:pt idx="2611">
                  <c:v>1.0599999999999998</c:v>
                </c:pt>
                <c:pt idx="2612">
                  <c:v>1</c:v>
                </c:pt>
                <c:pt idx="2613">
                  <c:v>0.42000000000000026</c:v>
                </c:pt>
                <c:pt idx="2614">
                  <c:v>0.22000000000000028</c:v>
                </c:pt>
                <c:pt idx="2615">
                  <c:v>0.22000000000000028</c:v>
                </c:pt>
                <c:pt idx="2616">
                  <c:v>0.18000000000000008</c:v>
                </c:pt>
                <c:pt idx="2617">
                  <c:v>0</c:v>
                </c:pt>
                <c:pt idx="2618">
                  <c:v>0.31999999999999995</c:v>
                </c:pt>
                <c:pt idx="2619">
                  <c:v>0.4799999999999997</c:v>
                </c:pt>
                <c:pt idx="2620">
                  <c:v>0.55999999999999983</c:v>
                </c:pt>
                <c:pt idx="2621">
                  <c:v>0.55999999999999983</c:v>
                </c:pt>
                <c:pt idx="2622">
                  <c:v>0.8</c:v>
                </c:pt>
                <c:pt idx="2623">
                  <c:v>0.9</c:v>
                </c:pt>
                <c:pt idx="2624">
                  <c:v>0.52000000000000024</c:v>
                </c:pt>
                <c:pt idx="2625">
                  <c:v>0.62000000000000033</c:v>
                </c:pt>
                <c:pt idx="2626">
                  <c:v>1.0600000000000005</c:v>
                </c:pt>
                <c:pt idx="2627">
                  <c:v>1.0400000000000005</c:v>
                </c:pt>
                <c:pt idx="2628">
                  <c:v>1.1600000000000006</c:v>
                </c:pt>
                <c:pt idx="2629">
                  <c:v>1.6800000000000008</c:v>
                </c:pt>
                <c:pt idx="2630">
                  <c:v>1.3600000000000008</c:v>
                </c:pt>
                <c:pt idx="2631">
                  <c:v>1.1600000000000006</c:v>
                </c:pt>
                <c:pt idx="2632">
                  <c:v>0.96000000000000052</c:v>
                </c:pt>
                <c:pt idx="2633">
                  <c:v>0.78000000000000047</c:v>
                </c:pt>
                <c:pt idx="2634">
                  <c:v>0.8600000000000001</c:v>
                </c:pt>
                <c:pt idx="2635">
                  <c:v>1.1800000000000002</c:v>
                </c:pt>
                <c:pt idx="2636">
                  <c:v>1</c:v>
                </c:pt>
                <c:pt idx="2637">
                  <c:v>1.5199999999999996</c:v>
                </c:pt>
                <c:pt idx="2638">
                  <c:v>1.6799999999999997</c:v>
                </c:pt>
                <c:pt idx="2639">
                  <c:v>1.4799999999999998</c:v>
                </c:pt>
                <c:pt idx="2640">
                  <c:v>1.0399999999999996</c:v>
                </c:pt>
                <c:pt idx="2641">
                  <c:v>0.91999999999999993</c:v>
                </c:pt>
                <c:pt idx="2642">
                  <c:v>0.72</c:v>
                </c:pt>
                <c:pt idx="2643">
                  <c:v>1</c:v>
                </c:pt>
                <c:pt idx="2644">
                  <c:v>1.1199999999999999</c:v>
                </c:pt>
                <c:pt idx="2645">
                  <c:v>1.58</c:v>
                </c:pt>
                <c:pt idx="2646">
                  <c:v>1.98</c:v>
                </c:pt>
                <c:pt idx="2647">
                  <c:v>1.6200000000000003</c:v>
                </c:pt>
                <c:pt idx="2648">
                  <c:v>1.2200000000000002</c:v>
                </c:pt>
                <c:pt idx="2649">
                  <c:v>1.1800000000000002</c:v>
                </c:pt>
                <c:pt idx="2650">
                  <c:v>1.06</c:v>
                </c:pt>
                <c:pt idx="2651">
                  <c:v>1.06</c:v>
                </c:pt>
                <c:pt idx="2652">
                  <c:v>1.3</c:v>
                </c:pt>
                <c:pt idx="2653">
                  <c:v>1.2599999999999998</c:v>
                </c:pt>
                <c:pt idx="2654">
                  <c:v>1.1200000000000003</c:v>
                </c:pt>
                <c:pt idx="2655">
                  <c:v>0.8600000000000001</c:v>
                </c:pt>
                <c:pt idx="2656">
                  <c:v>0.82000000000000028</c:v>
                </c:pt>
                <c:pt idx="2657">
                  <c:v>0.68000000000000038</c:v>
                </c:pt>
                <c:pt idx="2658">
                  <c:v>0.98000000000000043</c:v>
                </c:pt>
                <c:pt idx="2659">
                  <c:v>0.96000000000000052</c:v>
                </c:pt>
                <c:pt idx="2660">
                  <c:v>1.1800000000000004</c:v>
                </c:pt>
                <c:pt idx="2661">
                  <c:v>1.2200000000000002</c:v>
                </c:pt>
                <c:pt idx="2662">
                  <c:v>1.4200000000000006</c:v>
                </c:pt>
                <c:pt idx="2663">
                  <c:v>1.0600000000000009</c:v>
                </c:pt>
                <c:pt idx="2664">
                  <c:v>1.1400000000000006</c:v>
                </c:pt>
                <c:pt idx="2665">
                  <c:v>0.64000000000000057</c:v>
                </c:pt>
                <c:pt idx="2666">
                  <c:v>0.60000000000000075</c:v>
                </c:pt>
                <c:pt idx="2667">
                  <c:v>0.80000000000000071</c:v>
                </c:pt>
                <c:pt idx="2668">
                  <c:v>1.0200000000000002</c:v>
                </c:pt>
                <c:pt idx="2669">
                  <c:v>0.92000000000000026</c:v>
                </c:pt>
                <c:pt idx="2670">
                  <c:v>0.88000000000000045</c:v>
                </c:pt>
                <c:pt idx="2671">
                  <c:v>0.87999999999999967</c:v>
                </c:pt>
                <c:pt idx="2672">
                  <c:v>0.33999999999999914</c:v>
                </c:pt>
                <c:pt idx="2673">
                  <c:v>0.3</c:v>
                </c:pt>
                <c:pt idx="2674">
                  <c:v>0.78000000000000047</c:v>
                </c:pt>
                <c:pt idx="2675">
                  <c:v>1.2800000000000005</c:v>
                </c:pt>
                <c:pt idx="2676">
                  <c:v>0.80000000000000071</c:v>
                </c:pt>
                <c:pt idx="2677">
                  <c:v>0.80000000000000071</c:v>
                </c:pt>
                <c:pt idx="2678">
                  <c:v>0.7</c:v>
                </c:pt>
                <c:pt idx="2679">
                  <c:v>0.35999999999999943</c:v>
                </c:pt>
                <c:pt idx="2680">
                  <c:v>0.19999999999999929</c:v>
                </c:pt>
                <c:pt idx="2681">
                  <c:v>0.37999999999999973</c:v>
                </c:pt>
                <c:pt idx="2682">
                  <c:v>0.73999999999999988</c:v>
                </c:pt>
                <c:pt idx="2683">
                  <c:v>0.7</c:v>
                </c:pt>
                <c:pt idx="2684">
                  <c:v>0.76000000000000012</c:v>
                </c:pt>
                <c:pt idx="2685">
                  <c:v>0.68000000000000038</c:v>
                </c:pt>
                <c:pt idx="2686">
                  <c:v>0.8</c:v>
                </c:pt>
                <c:pt idx="2687">
                  <c:v>0.34000000000000058</c:v>
                </c:pt>
                <c:pt idx="2688">
                  <c:v>6.0000000000000851E-2</c:v>
                </c:pt>
                <c:pt idx="2689">
                  <c:v>-0.27999999999999969</c:v>
                </c:pt>
                <c:pt idx="2690">
                  <c:v>-0.4799999999999997</c:v>
                </c:pt>
                <c:pt idx="2691">
                  <c:v>-0.65999999999999948</c:v>
                </c:pt>
                <c:pt idx="2692">
                  <c:v>-0.22000000000000028</c:v>
                </c:pt>
                <c:pt idx="2693">
                  <c:v>0.23999999999999985</c:v>
                </c:pt>
                <c:pt idx="2694">
                  <c:v>0.34000000000000058</c:v>
                </c:pt>
                <c:pt idx="2695">
                  <c:v>0.64000000000000057</c:v>
                </c:pt>
                <c:pt idx="2696">
                  <c:v>0.7</c:v>
                </c:pt>
                <c:pt idx="2697">
                  <c:v>0.5800000000000004</c:v>
                </c:pt>
                <c:pt idx="2698">
                  <c:v>0.45999999999999941</c:v>
                </c:pt>
                <c:pt idx="2699">
                  <c:v>0.3999999999999993</c:v>
                </c:pt>
                <c:pt idx="2700">
                  <c:v>0.33999999999999914</c:v>
                </c:pt>
                <c:pt idx="2701">
                  <c:v>0.4199999999999996</c:v>
                </c:pt>
                <c:pt idx="2702">
                  <c:v>0.29999999999999927</c:v>
                </c:pt>
                <c:pt idx="2703">
                  <c:v>0.17999999999999972</c:v>
                </c:pt>
                <c:pt idx="2704">
                  <c:v>0.4199999999999996</c:v>
                </c:pt>
                <c:pt idx="2705">
                  <c:v>0.71999999999999953</c:v>
                </c:pt>
                <c:pt idx="2706">
                  <c:v>0.8</c:v>
                </c:pt>
                <c:pt idx="2707">
                  <c:v>0.83999999999999986</c:v>
                </c:pt>
                <c:pt idx="2708">
                  <c:v>0.87999999999999967</c:v>
                </c:pt>
                <c:pt idx="2709">
                  <c:v>0.65999999999999948</c:v>
                </c:pt>
                <c:pt idx="2710">
                  <c:v>0.65999999999999948</c:v>
                </c:pt>
                <c:pt idx="2711">
                  <c:v>0.35999999999999943</c:v>
                </c:pt>
                <c:pt idx="2712">
                  <c:v>-8.0000000000000432E-2</c:v>
                </c:pt>
                <c:pt idx="2713">
                  <c:v>-0.12000000000000029</c:v>
                </c:pt>
                <c:pt idx="2714">
                  <c:v>3.9999999999999855E-2</c:v>
                </c:pt>
                <c:pt idx="2715">
                  <c:v>-3.9999999999999855E-2</c:v>
                </c:pt>
                <c:pt idx="2716">
                  <c:v>0.17999999999999972</c:v>
                </c:pt>
                <c:pt idx="2717">
                  <c:v>0.49999999999999928</c:v>
                </c:pt>
                <c:pt idx="2718">
                  <c:v>0.4799999999999997</c:v>
                </c:pt>
                <c:pt idx="2719">
                  <c:v>0.36000000000000015</c:v>
                </c:pt>
                <c:pt idx="2720">
                  <c:v>-3.9999999999999855E-2</c:v>
                </c:pt>
                <c:pt idx="2721">
                  <c:v>-0.17999999999999972</c:v>
                </c:pt>
                <c:pt idx="2722">
                  <c:v>-0.17999999999999899</c:v>
                </c:pt>
                <c:pt idx="2723">
                  <c:v>-0.13999999999999915</c:v>
                </c:pt>
                <c:pt idx="2724">
                  <c:v>-0.11999999999999958</c:v>
                </c:pt>
                <c:pt idx="2725">
                  <c:v>-6.0000000000000143E-2</c:v>
                </c:pt>
                <c:pt idx="2726">
                  <c:v>0.43999999999999917</c:v>
                </c:pt>
                <c:pt idx="2727">
                  <c:v>0.36000000000000015</c:v>
                </c:pt>
                <c:pt idx="2728">
                  <c:v>-4.000000000000057E-2</c:v>
                </c:pt>
                <c:pt idx="2729">
                  <c:v>-0.66000000000000081</c:v>
                </c:pt>
                <c:pt idx="2730">
                  <c:v>-1.0400000000000005</c:v>
                </c:pt>
                <c:pt idx="2731">
                  <c:v>-1.6400000000000006</c:v>
                </c:pt>
                <c:pt idx="2732">
                  <c:v>-0.64000000000000201</c:v>
                </c:pt>
                <c:pt idx="2733">
                  <c:v>1.1199999999999988</c:v>
                </c:pt>
                <c:pt idx="2734">
                  <c:v>2.2600000000000002</c:v>
                </c:pt>
                <c:pt idx="2735">
                  <c:v>2.7</c:v>
                </c:pt>
                <c:pt idx="2736">
                  <c:v>2.9200000000000008</c:v>
                </c:pt>
                <c:pt idx="2737">
                  <c:v>2.1600000000000015</c:v>
                </c:pt>
                <c:pt idx="2738">
                  <c:v>0.8400000000000013</c:v>
                </c:pt>
                <c:pt idx="2739">
                  <c:v>0.74000000000000055</c:v>
                </c:pt>
                <c:pt idx="2740">
                  <c:v>1.2600000000000002</c:v>
                </c:pt>
                <c:pt idx="2741">
                  <c:v>1.9799999999999998</c:v>
                </c:pt>
                <c:pt idx="2742">
                  <c:v>2.3599999999999994</c:v>
                </c:pt>
                <c:pt idx="2743">
                  <c:v>2.5399999999999991</c:v>
                </c:pt>
                <c:pt idx="2744">
                  <c:v>2.5399999999999991</c:v>
                </c:pt>
                <c:pt idx="2745">
                  <c:v>2.2200000000000002</c:v>
                </c:pt>
                <c:pt idx="2746">
                  <c:v>1.4799999999999998</c:v>
                </c:pt>
                <c:pt idx="2747">
                  <c:v>1.4799999999999998</c:v>
                </c:pt>
                <c:pt idx="2748">
                  <c:v>1.5599999999999994</c:v>
                </c:pt>
                <c:pt idx="2749">
                  <c:v>1.0599999999999994</c:v>
                </c:pt>
                <c:pt idx="2750">
                  <c:v>1.2399999999999984</c:v>
                </c:pt>
                <c:pt idx="2751">
                  <c:v>1.4599999999999986</c:v>
                </c:pt>
                <c:pt idx="2752">
                  <c:v>1.2999999999999985</c:v>
                </c:pt>
                <c:pt idx="2753">
                  <c:v>1.1999999999999986</c:v>
                </c:pt>
                <c:pt idx="2754">
                  <c:v>1.9199999999999982</c:v>
                </c:pt>
                <c:pt idx="2755">
                  <c:v>1.7999999999999985</c:v>
                </c:pt>
                <c:pt idx="2756">
                  <c:v>1.9999999999999987</c:v>
                </c:pt>
                <c:pt idx="2757">
                  <c:v>1.9199999999999988</c:v>
                </c:pt>
                <c:pt idx="2758">
                  <c:v>2.1599999999999993</c:v>
                </c:pt>
                <c:pt idx="2759">
                  <c:v>2.1</c:v>
                </c:pt>
                <c:pt idx="2760">
                  <c:v>2.2600000000000002</c:v>
                </c:pt>
                <c:pt idx="2761">
                  <c:v>2.2399999999999998</c:v>
                </c:pt>
                <c:pt idx="2762">
                  <c:v>2.2799999999999998</c:v>
                </c:pt>
                <c:pt idx="2763">
                  <c:v>2.0999999999999992</c:v>
                </c:pt>
                <c:pt idx="2764">
                  <c:v>1.7599999999999987</c:v>
                </c:pt>
                <c:pt idx="2765">
                  <c:v>1.3399999999999985</c:v>
                </c:pt>
                <c:pt idx="2766">
                  <c:v>0.93999999999999839</c:v>
                </c:pt>
                <c:pt idx="2767">
                  <c:v>0.81999999999999817</c:v>
                </c:pt>
                <c:pt idx="2768">
                  <c:v>0.45999999999999874</c:v>
                </c:pt>
                <c:pt idx="2769">
                  <c:v>0.77999999999999903</c:v>
                </c:pt>
                <c:pt idx="2770">
                  <c:v>1.319999999999999</c:v>
                </c:pt>
                <c:pt idx="2771">
                  <c:v>1.8399999999999992</c:v>
                </c:pt>
                <c:pt idx="2772">
                  <c:v>2.2799999999999998</c:v>
                </c:pt>
                <c:pt idx="2773">
                  <c:v>2.6399999999999997</c:v>
                </c:pt>
                <c:pt idx="2774">
                  <c:v>2.8400000000000007</c:v>
                </c:pt>
                <c:pt idx="2775">
                  <c:v>2.160000000000001</c:v>
                </c:pt>
                <c:pt idx="2776">
                  <c:v>1.5200000000000009</c:v>
                </c:pt>
                <c:pt idx="2777">
                  <c:v>1.2000000000000006</c:v>
                </c:pt>
                <c:pt idx="2778">
                  <c:v>1.320000000000001</c:v>
                </c:pt>
                <c:pt idx="2779">
                  <c:v>0.70000000000000073</c:v>
                </c:pt>
                <c:pt idx="2780">
                  <c:v>1.1800000000000004</c:v>
                </c:pt>
                <c:pt idx="2781">
                  <c:v>1.6200000000000006</c:v>
                </c:pt>
                <c:pt idx="2782">
                  <c:v>1.4400000000000008</c:v>
                </c:pt>
                <c:pt idx="2783">
                  <c:v>1.4400000000000002</c:v>
                </c:pt>
                <c:pt idx="2784">
                  <c:v>1.6799999999999997</c:v>
                </c:pt>
                <c:pt idx="2785">
                  <c:v>1.4199999999999995</c:v>
                </c:pt>
                <c:pt idx="2786">
                  <c:v>1.1799999999999997</c:v>
                </c:pt>
                <c:pt idx="2787">
                  <c:v>1.4799999999999993</c:v>
                </c:pt>
                <c:pt idx="2788">
                  <c:v>1.2799999999999994</c:v>
                </c:pt>
                <c:pt idx="2789">
                  <c:v>1.3999999999999997</c:v>
                </c:pt>
                <c:pt idx="2790">
                  <c:v>1.5</c:v>
                </c:pt>
                <c:pt idx="2791">
                  <c:v>1.7400000000000002</c:v>
                </c:pt>
                <c:pt idx="2792">
                  <c:v>1.6400000000000001</c:v>
                </c:pt>
                <c:pt idx="2793">
                  <c:v>1.7200000000000002</c:v>
                </c:pt>
                <c:pt idx="2794">
                  <c:v>1.4000000000000004</c:v>
                </c:pt>
                <c:pt idx="2795">
                  <c:v>1.3600000000000008</c:v>
                </c:pt>
                <c:pt idx="2796">
                  <c:v>1.0000000000000007</c:v>
                </c:pt>
                <c:pt idx="2797">
                  <c:v>0.96000000000000052</c:v>
                </c:pt>
                <c:pt idx="2798">
                  <c:v>0.8600000000000001</c:v>
                </c:pt>
                <c:pt idx="2799">
                  <c:v>0.83999999999999986</c:v>
                </c:pt>
                <c:pt idx="2800">
                  <c:v>0.79999999999999927</c:v>
                </c:pt>
                <c:pt idx="2801">
                  <c:v>0.91999999999999882</c:v>
                </c:pt>
                <c:pt idx="2802">
                  <c:v>0.77999999999999903</c:v>
                </c:pt>
                <c:pt idx="2803">
                  <c:v>0.53999999999999915</c:v>
                </c:pt>
                <c:pt idx="2804">
                  <c:v>0.21999999999999958</c:v>
                </c:pt>
              </c:numCache>
            </c:numRef>
          </c:xVal>
          <c:yVal>
            <c:numRef>
              <c:f>'66K_2'!$A$2:$A$2806</c:f>
              <c:numCache>
                <c:formatCode>General</c:formatCode>
                <c:ptCount val="2805"/>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numCache>
            </c:numRef>
          </c:yVal>
          <c:smooth val="1"/>
          <c:extLst>
            <c:ext xmlns:c16="http://schemas.microsoft.com/office/drawing/2014/chart" uri="{C3380CC4-5D6E-409C-BE32-E72D297353CC}">
              <c16:uniqueId val="{00000003-E771-47D8-AD4B-6A2DD05478A5}"/>
            </c:ext>
          </c:extLst>
        </c:ser>
        <c:ser>
          <c:idx val="11"/>
          <c:order val="4"/>
          <c:tx>
            <c:strRef>
              <c:f>'66K_2'!$S$1</c:f>
              <c:strCache>
                <c:ptCount val="1"/>
                <c:pt idx="0">
                  <c:v>2019-2020</c:v>
                </c:pt>
              </c:strCache>
            </c:strRef>
          </c:tx>
          <c:spPr>
            <a:ln w="12700" cap="rnd">
              <a:solidFill>
                <a:schemeClr val="accent4">
                  <a:lumMod val="75000"/>
                </a:schemeClr>
              </a:solidFill>
              <a:round/>
            </a:ln>
            <a:effectLst/>
          </c:spPr>
          <c:marker>
            <c:symbol val="none"/>
          </c:marker>
          <c:xVal>
            <c:numRef>
              <c:f>'66K_2'!$S$2:$S$2806</c:f>
              <c:numCache>
                <c:formatCode>General</c:formatCode>
                <c:ptCount val="2805"/>
                <c:pt idx="5">
                  <c:v>-1.5399999999999998</c:v>
                </c:pt>
                <c:pt idx="6">
                  <c:v>-1.58</c:v>
                </c:pt>
                <c:pt idx="7">
                  <c:v>-1.7399999999999998</c:v>
                </c:pt>
                <c:pt idx="8">
                  <c:v>-1.8800000000000001</c:v>
                </c:pt>
                <c:pt idx="9">
                  <c:v>-2.04</c:v>
                </c:pt>
                <c:pt idx="10">
                  <c:v>-2.1399999999999997</c:v>
                </c:pt>
                <c:pt idx="11">
                  <c:v>-2.3199999999999998</c:v>
                </c:pt>
                <c:pt idx="12">
                  <c:v>-2.7</c:v>
                </c:pt>
                <c:pt idx="13">
                  <c:v>-2.9200000000000004</c:v>
                </c:pt>
                <c:pt idx="14">
                  <c:v>-3.0400000000000005</c:v>
                </c:pt>
                <c:pt idx="15">
                  <c:v>-2.7000000000000006</c:v>
                </c:pt>
                <c:pt idx="16">
                  <c:v>-2.3400000000000007</c:v>
                </c:pt>
                <c:pt idx="17">
                  <c:v>-1.7600000000000005</c:v>
                </c:pt>
                <c:pt idx="18">
                  <c:v>-1.3600000000000005</c:v>
                </c:pt>
                <c:pt idx="19">
                  <c:v>-1.2000000000000004</c:v>
                </c:pt>
                <c:pt idx="20">
                  <c:v>-1.3800000000000001</c:v>
                </c:pt>
                <c:pt idx="21">
                  <c:v>-1.3799999999999997</c:v>
                </c:pt>
                <c:pt idx="22">
                  <c:v>-1.9599999999999997</c:v>
                </c:pt>
                <c:pt idx="23">
                  <c:v>-2.1399999999999997</c:v>
                </c:pt>
                <c:pt idx="24">
                  <c:v>-2.2599999999999998</c:v>
                </c:pt>
                <c:pt idx="25">
                  <c:v>-2.44</c:v>
                </c:pt>
                <c:pt idx="26">
                  <c:v>-2.7800000000000002</c:v>
                </c:pt>
                <c:pt idx="27">
                  <c:v>-2.5</c:v>
                </c:pt>
                <c:pt idx="28">
                  <c:v>-2.34</c:v>
                </c:pt>
                <c:pt idx="29">
                  <c:v>-2.2400000000000002</c:v>
                </c:pt>
                <c:pt idx="30">
                  <c:v>-2.2200000000000002</c:v>
                </c:pt>
                <c:pt idx="31">
                  <c:v>-2.2000000000000002</c:v>
                </c:pt>
                <c:pt idx="32">
                  <c:v>-2.0000000000000009</c:v>
                </c:pt>
                <c:pt idx="33">
                  <c:v>-2.0200000000000009</c:v>
                </c:pt>
                <c:pt idx="34">
                  <c:v>-2.0600000000000014</c:v>
                </c:pt>
                <c:pt idx="35">
                  <c:v>-2.160000000000001</c:v>
                </c:pt>
                <c:pt idx="36">
                  <c:v>-2.160000000000001</c:v>
                </c:pt>
                <c:pt idx="37">
                  <c:v>-2.0000000000000009</c:v>
                </c:pt>
                <c:pt idx="38">
                  <c:v>-2.4400000000000008</c:v>
                </c:pt>
                <c:pt idx="39">
                  <c:v>-2.5200000000000005</c:v>
                </c:pt>
                <c:pt idx="40">
                  <c:v>-2.2600000000000007</c:v>
                </c:pt>
                <c:pt idx="41">
                  <c:v>-2.2400000000000007</c:v>
                </c:pt>
                <c:pt idx="42">
                  <c:v>-2.4400000000000004</c:v>
                </c:pt>
                <c:pt idx="43">
                  <c:v>-1.8800000000000008</c:v>
                </c:pt>
                <c:pt idx="44">
                  <c:v>-1.620000000000001</c:v>
                </c:pt>
                <c:pt idx="45">
                  <c:v>-1.8000000000000007</c:v>
                </c:pt>
                <c:pt idx="46">
                  <c:v>-1.4400000000000002</c:v>
                </c:pt>
                <c:pt idx="47">
                  <c:v>-1.64</c:v>
                </c:pt>
                <c:pt idx="48">
                  <c:v>-1.9799999999999998</c:v>
                </c:pt>
                <c:pt idx="49">
                  <c:v>-2.0999999999999996</c:v>
                </c:pt>
                <c:pt idx="50">
                  <c:v>-1.8</c:v>
                </c:pt>
                <c:pt idx="51">
                  <c:v>-1.94</c:v>
                </c:pt>
                <c:pt idx="52">
                  <c:v>-2.06</c:v>
                </c:pt>
                <c:pt idx="53">
                  <c:v>-1.8200000000000003</c:v>
                </c:pt>
                <c:pt idx="54">
                  <c:v>-1.8</c:v>
                </c:pt>
                <c:pt idx="55">
                  <c:v>-1.9599999999999997</c:v>
                </c:pt>
                <c:pt idx="56">
                  <c:v>-2.2600000000000002</c:v>
                </c:pt>
                <c:pt idx="57">
                  <c:v>-1.9400000000000002</c:v>
                </c:pt>
                <c:pt idx="58">
                  <c:v>-2.06</c:v>
                </c:pt>
                <c:pt idx="59">
                  <c:v>-1.86</c:v>
                </c:pt>
                <c:pt idx="60">
                  <c:v>-1.7400000000000002</c:v>
                </c:pt>
                <c:pt idx="61">
                  <c:v>-1.5399999999999998</c:v>
                </c:pt>
                <c:pt idx="62">
                  <c:v>-1.6800000000000002</c:v>
                </c:pt>
                <c:pt idx="63">
                  <c:v>-1.7399999999999998</c:v>
                </c:pt>
                <c:pt idx="64">
                  <c:v>-2.04</c:v>
                </c:pt>
                <c:pt idx="65">
                  <c:v>-2.2399999999999998</c:v>
                </c:pt>
                <c:pt idx="66">
                  <c:v>-2.3600000000000003</c:v>
                </c:pt>
                <c:pt idx="67">
                  <c:v>-1.94</c:v>
                </c:pt>
                <c:pt idx="68">
                  <c:v>-1.48</c:v>
                </c:pt>
                <c:pt idx="69">
                  <c:v>-1.42</c:v>
                </c:pt>
                <c:pt idx="70">
                  <c:v>-1.2799999999999998</c:v>
                </c:pt>
                <c:pt idx="71">
                  <c:v>-1.2399999999999998</c:v>
                </c:pt>
                <c:pt idx="72">
                  <c:v>-1.64</c:v>
                </c:pt>
                <c:pt idx="73">
                  <c:v>-2.0999999999999996</c:v>
                </c:pt>
                <c:pt idx="74">
                  <c:v>-2.4</c:v>
                </c:pt>
                <c:pt idx="75">
                  <c:v>-2.56</c:v>
                </c:pt>
                <c:pt idx="76">
                  <c:v>-2.56</c:v>
                </c:pt>
                <c:pt idx="77">
                  <c:v>-2.8600000000000003</c:v>
                </c:pt>
                <c:pt idx="78">
                  <c:v>-2.64</c:v>
                </c:pt>
                <c:pt idx="79">
                  <c:v>-2.1</c:v>
                </c:pt>
                <c:pt idx="80">
                  <c:v>-1.92</c:v>
                </c:pt>
                <c:pt idx="81">
                  <c:v>-1.8999999999999997</c:v>
                </c:pt>
                <c:pt idx="82">
                  <c:v>-1.5399999999999998</c:v>
                </c:pt>
                <c:pt idx="83">
                  <c:v>-1.6199999999999999</c:v>
                </c:pt>
                <c:pt idx="84">
                  <c:v>-1.7599999999999998</c:v>
                </c:pt>
                <c:pt idx="85">
                  <c:v>-1.72</c:v>
                </c:pt>
                <c:pt idx="86">
                  <c:v>-1.44</c:v>
                </c:pt>
                <c:pt idx="87">
                  <c:v>-1.5599999999999998</c:v>
                </c:pt>
                <c:pt idx="88">
                  <c:v>-1.72</c:v>
                </c:pt>
                <c:pt idx="89">
                  <c:v>-1.4000000000000004</c:v>
                </c:pt>
                <c:pt idx="90">
                  <c:v>-1.3200000000000003</c:v>
                </c:pt>
                <c:pt idx="91">
                  <c:v>-1.5200000000000002</c:v>
                </c:pt>
                <c:pt idx="92">
                  <c:v>-1.3400000000000003</c:v>
                </c:pt>
                <c:pt idx="93">
                  <c:v>-1.28</c:v>
                </c:pt>
                <c:pt idx="94">
                  <c:v>-1.5599999999999998</c:v>
                </c:pt>
                <c:pt idx="95">
                  <c:v>-2.34</c:v>
                </c:pt>
                <c:pt idx="96">
                  <c:v>-2.46</c:v>
                </c:pt>
                <c:pt idx="97">
                  <c:v>-2.2599999999999998</c:v>
                </c:pt>
                <c:pt idx="98">
                  <c:v>-1.5399999999999998</c:v>
                </c:pt>
                <c:pt idx="99">
                  <c:v>-0.72</c:v>
                </c:pt>
                <c:pt idx="100">
                  <c:v>5.999999999999979E-2</c:v>
                </c:pt>
                <c:pt idx="101">
                  <c:v>0.43999999999999984</c:v>
                </c:pt>
                <c:pt idx="102">
                  <c:v>0.29999999999999949</c:v>
                </c:pt>
                <c:pt idx="103">
                  <c:v>-0.44000000000000039</c:v>
                </c:pt>
                <c:pt idx="104">
                  <c:v>-1.4000000000000001</c:v>
                </c:pt>
                <c:pt idx="105">
                  <c:v>-1.8799999999999997</c:v>
                </c:pt>
                <c:pt idx="106">
                  <c:v>-2.1599999999999997</c:v>
                </c:pt>
                <c:pt idx="107">
                  <c:v>-2.0799999999999996</c:v>
                </c:pt>
                <c:pt idx="108">
                  <c:v>-1.8399999999999994</c:v>
                </c:pt>
                <c:pt idx="109">
                  <c:v>-1.6199999999999997</c:v>
                </c:pt>
                <c:pt idx="110">
                  <c:v>-0.9199999999999996</c:v>
                </c:pt>
                <c:pt idx="111">
                  <c:v>-0.63999999999999946</c:v>
                </c:pt>
                <c:pt idx="112">
                  <c:v>-0.77999999999999969</c:v>
                </c:pt>
                <c:pt idx="113">
                  <c:v>-0.61999999999999988</c:v>
                </c:pt>
                <c:pt idx="114">
                  <c:v>-0.73999999999999988</c:v>
                </c:pt>
                <c:pt idx="115">
                  <c:v>-1.3199999999999998</c:v>
                </c:pt>
                <c:pt idx="116">
                  <c:v>-1.3399999999999999</c:v>
                </c:pt>
                <c:pt idx="117">
                  <c:v>-0.91999999999999993</c:v>
                </c:pt>
                <c:pt idx="118">
                  <c:v>-0.8</c:v>
                </c:pt>
                <c:pt idx="119">
                  <c:v>-0.64000000000000024</c:v>
                </c:pt>
                <c:pt idx="120">
                  <c:v>-0.22000000000000028</c:v>
                </c:pt>
                <c:pt idx="121">
                  <c:v>-0.1600000000000005</c:v>
                </c:pt>
                <c:pt idx="122">
                  <c:v>-0.44000000000000056</c:v>
                </c:pt>
                <c:pt idx="123">
                  <c:v>-0.68000000000000038</c:v>
                </c:pt>
                <c:pt idx="124">
                  <c:v>-0.90000000000000036</c:v>
                </c:pt>
                <c:pt idx="125">
                  <c:v>-0.92000000000000026</c:v>
                </c:pt>
                <c:pt idx="126">
                  <c:v>-0.8600000000000001</c:v>
                </c:pt>
                <c:pt idx="127">
                  <c:v>-0.8600000000000001</c:v>
                </c:pt>
                <c:pt idx="128">
                  <c:v>-0.82000000000000028</c:v>
                </c:pt>
                <c:pt idx="129">
                  <c:v>-0.64000000000000024</c:v>
                </c:pt>
                <c:pt idx="130">
                  <c:v>-0.60000000000000031</c:v>
                </c:pt>
                <c:pt idx="131">
                  <c:v>-0.64000000000000024</c:v>
                </c:pt>
                <c:pt idx="132">
                  <c:v>-0.7</c:v>
                </c:pt>
                <c:pt idx="133">
                  <c:v>-0.6</c:v>
                </c:pt>
                <c:pt idx="134">
                  <c:v>-0.50000000000000033</c:v>
                </c:pt>
                <c:pt idx="135">
                  <c:v>-0.66000000000000014</c:v>
                </c:pt>
                <c:pt idx="136">
                  <c:v>-0.38000000000000045</c:v>
                </c:pt>
                <c:pt idx="137">
                  <c:v>-0.64000000000000024</c:v>
                </c:pt>
                <c:pt idx="138">
                  <c:v>-1.0200000000000002</c:v>
                </c:pt>
                <c:pt idx="139">
                  <c:v>-1.0400000000000003</c:v>
                </c:pt>
                <c:pt idx="140">
                  <c:v>-0.88000000000000045</c:v>
                </c:pt>
                <c:pt idx="141">
                  <c:v>-1.2399999999999998</c:v>
                </c:pt>
                <c:pt idx="142">
                  <c:v>-0.74000000000000021</c:v>
                </c:pt>
                <c:pt idx="143">
                  <c:v>-0.58000000000000007</c:v>
                </c:pt>
                <c:pt idx="144">
                  <c:v>-0.7</c:v>
                </c:pt>
                <c:pt idx="145">
                  <c:v>-0.97999999999999976</c:v>
                </c:pt>
                <c:pt idx="146">
                  <c:v>-1.1200000000000003</c:v>
                </c:pt>
                <c:pt idx="147">
                  <c:v>-1.4600000000000002</c:v>
                </c:pt>
                <c:pt idx="148">
                  <c:v>-1.4</c:v>
                </c:pt>
                <c:pt idx="149">
                  <c:v>-1.3199999999999996</c:v>
                </c:pt>
                <c:pt idx="150">
                  <c:v>-1.1999999999999993</c:v>
                </c:pt>
                <c:pt idx="151">
                  <c:v>-1.2599999999999993</c:v>
                </c:pt>
                <c:pt idx="152">
                  <c:v>-1.4599999999999995</c:v>
                </c:pt>
                <c:pt idx="153">
                  <c:v>-1.4799999999999991</c:v>
                </c:pt>
                <c:pt idx="154">
                  <c:v>-1.2799999999999998</c:v>
                </c:pt>
                <c:pt idx="155">
                  <c:v>-1.2000000000000006</c:v>
                </c:pt>
                <c:pt idx="156">
                  <c:v>-1.0200000000000002</c:v>
                </c:pt>
                <c:pt idx="157">
                  <c:v>-0.46000000000000013</c:v>
                </c:pt>
                <c:pt idx="158">
                  <c:v>-0.2000000000000007</c:v>
                </c:pt>
                <c:pt idx="159">
                  <c:v>-0.22000000000000028</c:v>
                </c:pt>
                <c:pt idx="160">
                  <c:v>3.9999999999999855E-2</c:v>
                </c:pt>
                <c:pt idx="161">
                  <c:v>0.33999999999999986</c:v>
                </c:pt>
                <c:pt idx="162">
                  <c:v>0.2</c:v>
                </c:pt>
                <c:pt idx="163">
                  <c:v>0.4</c:v>
                </c:pt>
                <c:pt idx="164">
                  <c:v>0.51999999999999957</c:v>
                </c:pt>
                <c:pt idx="165">
                  <c:v>8.0000000000000432E-2</c:v>
                </c:pt>
                <c:pt idx="166">
                  <c:v>-1.9999999999999574E-2</c:v>
                </c:pt>
                <c:pt idx="167">
                  <c:v>-6.0000000000000143E-2</c:v>
                </c:pt>
                <c:pt idx="168">
                  <c:v>-7.999999999999971E-2</c:v>
                </c:pt>
                <c:pt idx="169">
                  <c:v>-0.27999999999999969</c:v>
                </c:pt>
                <c:pt idx="170">
                  <c:v>-0.10000000000000071</c:v>
                </c:pt>
                <c:pt idx="171">
                  <c:v>-8.0000000000000432E-2</c:v>
                </c:pt>
                <c:pt idx="172">
                  <c:v>0.23999999999999985</c:v>
                </c:pt>
                <c:pt idx="173">
                  <c:v>0.21999999999999958</c:v>
                </c:pt>
                <c:pt idx="174">
                  <c:v>0.12000000000000029</c:v>
                </c:pt>
                <c:pt idx="175">
                  <c:v>0.18000000000000113</c:v>
                </c:pt>
                <c:pt idx="176">
                  <c:v>0.10000000000000071</c:v>
                </c:pt>
                <c:pt idx="177">
                  <c:v>-0.3999999999999993</c:v>
                </c:pt>
                <c:pt idx="178">
                  <c:v>-1.3199999999999996</c:v>
                </c:pt>
                <c:pt idx="179">
                  <c:v>-2.7</c:v>
                </c:pt>
                <c:pt idx="180">
                  <c:v>-3.22</c:v>
                </c:pt>
                <c:pt idx="181">
                  <c:v>-3.78</c:v>
                </c:pt>
                <c:pt idx="182">
                  <c:v>-4</c:v>
                </c:pt>
                <c:pt idx="183">
                  <c:v>0.38000000000000045</c:v>
                </c:pt>
                <c:pt idx="184">
                  <c:v>3.680000000000001</c:v>
                </c:pt>
                <c:pt idx="185">
                  <c:v>4.6400000000000015</c:v>
                </c:pt>
                <c:pt idx="186">
                  <c:v>4.8800000000000008</c:v>
                </c:pt>
                <c:pt idx="187">
                  <c:v>5.0200000000000014</c:v>
                </c:pt>
                <c:pt idx="188">
                  <c:v>1.0600000000000005</c:v>
                </c:pt>
                <c:pt idx="189">
                  <c:v>-0.71999999999999953</c:v>
                </c:pt>
                <c:pt idx="190">
                  <c:v>-0.87999999999999967</c:v>
                </c:pt>
                <c:pt idx="191">
                  <c:v>-0.58000000000000007</c:v>
                </c:pt>
                <c:pt idx="192">
                  <c:v>-0.22000000000000028</c:v>
                </c:pt>
                <c:pt idx="193">
                  <c:v>0.13999999999999951</c:v>
                </c:pt>
                <c:pt idx="194">
                  <c:v>-0.26000000000000051</c:v>
                </c:pt>
                <c:pt idx="195">
                  <c:v>-0.5600000000000005</c:v>
                </c:pt>
                <c:pt idx="196">
                  <c:v>-0.88000000000000012</c:v>
                </c:pt>
                <c:pt idx="197">
                  <c:v>-0.87999999999999934</c:v>
                </c:pt>
                <c:pt idx="198">
                  <c:v>-0.71999999999999953</c:v>
                </c:pt>
                <c:pt idx="199">
                  <c:v>-0.47999999999999937</c:v>
                </c:pt>
                <c:pt idx="200">
                  <c:v>-0.4599999999999998</c:v>
                </c:pt>
                <c:pt idx="201">
                  <c:v>-0.29999999999999966</c:v>
                </c:pt>
                <c:pt idx="202">
                  <c:v>-0.73999999999999988</c:v>
                </c:pt>
                <c:pt idx="203">
                  <c:v>-1.1199999999999992</c:v>
                </c:pt>
                <c:pt idx="204">
                  <c:v>-0.96000000000000019</c:v>
                </c:pt>
                <c:pt idx="205">
                  <c:v>-0.95999999999999941</c:v>
                </c:pt>
                <c:pt idx="206">
                  <c:v>-0.77999999999999969</c:v>
                </c:pt>
                <c:pt idx="207">
                  <c:v>-0.31999999999999995</c:v>
                </c:pt>
                <c:pt idx="208">
                  <c:v>-0.5</c:v>
                </c:pt>
                <c:pt idx="209">
                  <c:v>-0.65999999999999948</c:v>
                </c:pt>
                <c:pt idx="210">
                  <c:v>-0.59999999999999931</c:v>
                </c:pt>
                <c:pt idx="211">
                  <c:v>-0.97999999999999976</c:v>
                </c:pt>
                <c:pt idx="212">
                  <c:v>-1.1200000000000003</c:v>
                </c:pt>
                <c:pt idx="213">
                  <c:v>-0.86000000000000087</c:v>
                </c:pt>
                <c:pt idx="214">
                  <c:v>-0.90000000000000069</c:v>
                </c:pt>
                <c:pt idx="215">
                  <c:v>-1.120000000000001</c:v>
                </c:pt>
                <c:pt idx="216">
                  <c:v>-1.1600000000000008</c:v>
                </c:pt>
                <c:pt idx="217">
                  <c:v>-0.96000000000000019</c:v>
                </c:pt>
                <c:pt idx="218">
                  <c:v>-0.9</c:v>
                </c:pt>
                <c:pt idx="219">
                  <c:v>-0.96000000000000019</c:v>
                </c:pt>
                <c:pt idx="220">
                  <c:v>-1.2000000000000006</c:v>
                </c:pt>
                <c:pt idx="221">
                  <c:v>-1.0400000000000005</c:v>
                </c:pt>
                <c:pt idx="222">
                  <c:v>-1.4000000000000008</c:v>
                </c:pt>
                <c:pt idx="223">
                  <c:v>-1.3</c:v>
                </c:pt>
                <c:pt idx="224">
                  <c:v>-1.1200000000000003</c:v>
                </c:pt>
                <c:pt idx="225">
                  <c:v>-0.6</c:v>
                </c:pt>
                <c:pt idx="226">
                  <c:v>-0.73999999999999988</c:v>
                </c:pt>
                <c:pt idx="227">
                  <c:v>-0.27999999999999969</c:v>
                </c:pt>
                <c:pt idx="228">
                  <c:v>-0.22000000000000028</c:v>
                </c:pt>
                <c:pt idx="229">
                  <c:v>-0.16000000000000014</c:v>
                </c:pt>
                <c:pt idx="230">
                  <c:v>-6.0000000000000143E-2</c:v>
                </c:pt>
                <c:pt idx="231">
                  <c:v>0.4799999999999997</c:v>
                </c:pt>
                <c:pt idx="232">
                  <c:v>0.13999999999999985</c:v>
                </c:pt>
                <c:pt idx="233">
                  <c:v>-0.23999999999999985</c:v>
                </c:pt>
                <c:pt idx="234">
                  <c:v>-0.33999999999999986</c:v>
                </c:pt>
                <c:pt idx="235">
                  <c:v>-0.65999999999999948</c:v>
                </c:pt>
                <c:pt idx="236">
                  <c:v>-1.3999999999999992</c:v>
                </c:pt>
                <c:pt idx="237">
                  <c:v>-1.6799999999999997</c:v>
                </c:pt>
                <c:pt idx="238">
                  <c:v>-1.8200000000000003</c:v>
                </c:pt>
                <c:pt idx="239">
                  <c:v>-1.7800000000000005</c:v>
                </c:pt>
                <c:pt idx="240">
                  <c:v>-1.9400000000000006</c:v>
                </c:pt>
                <c:pt idx="241">
                  <c:v>-1.5000000000000007</c:v>
                </c:pt>
                <c:pt idx="242">
                  <c:v>-1.4800000000000011</c:v>
                </c:pt>
                <c:pt idx="243">
                  <c:v>-1.5400000000000005</c:v>
                </c:pt>
                <c:pt idx="244">
                  <c:v>-1.6200000000000003</c:v>
                </c:pt>
                <c:pt idx="245">
                  <c:v>-1.3000000000000007</c:v>
                </c:pt>
                <c:pt idx="246">
                  <c:v>-1.4800000000000004</c:v>
                </c:pt>
                <c:pt idx="247">
                  <c:v>-1.5</c:v>
                </c:pt>
                <c:pt idx="248">
                  <c:v>-0.78000000000000047</c:v>
                </c:pt>
                <c:pt idx="249">
                  <c:v>-0.7</c:v>
                </c:pt>
                <c:pt idx="250">
                  <c:v>-0.73999999999999988</c:v>
                </c:pt>
                <c:pt idx="251">
                  <c:v>-0.57999999999999974</c:v>
                </c:pt>
                <c:pt idx="252">
                  <c:v>-0.49999999999999928</c:v>
                </c:pt>
                <c:pt idx="253">
                  <c:v>-0.67999999999999972</c:v>
                </c:pt>
                <c:pt idx="254">
                  <c:v>-0.62000000000000033</c:v>
                </c:pt>
                <c:pt idx="255">
                  <c:v>-0.52000000000000024</c:v>
                </c:pt>
                <c:pt idx="256">
                  <c:v>-0.46000000000000013</c:v>
                </c:pt>
                <c:pt idx="257">
                  <c:v>-0.14000000000000057</c:v>
                </c:pt>
                <c:pt idx="258">
                  <c:v>-0.66000000000000014</c:v>
                </c:pt>
                <c:pt idx="259">
                  <c:v>-0.57999999999999974</c:v>
                </c:pt>
                <c:pt idx="260">
                  <c:v>-0.77999999999999969</c:v>
                </c:pt>
                <c:pt idx="261">
                  <c:v>-0.46000000000000013</c:v>
                </c:pt>
                <c:pt idx="262">
                  <c:v>-0.62000000000000033</c:v>
                </c:pt>
                <c:pt idx="263">
                  <c:v>-0.46000000000000013</c:v>
                </c:pt>
                <c:pt idx="264">
                  <c:v>-0.56000000000000016</c:v>
                </c:pt>
                <c:pt idx="265">
                  <c:v>-0.55999999999999939</c:v>
                </c:pt>
                <c:pt idx="266">
                  <c:v>-0.7399999999999991</c:v>
                </c:pt>
                <c:pt idx="267">
                  <c:v>-0.7399999999999991</c:v>
                </c:pt>
                <c:pt idx="268">
                  <c:v>-0.61999999999999889</c:v>
                </c:pt>
                <c:pt idx="269">
                  <c:v>-0.63999999999999913</c:v>
                </c:pt>
                <c:pt idx="270">
                  <c:v>-0.77999999999999969</c:v>
                </c:pt>
                <c:pt idx="271">
                  <c:v>-0.73999999999999988</c:v>
                </c:pt>
                <c:pt idx="272">
                  <c:v>-0.89999999999999925</c:v>
                </c:pt>
                <c:pt idx="273">
                  <c:v>-1.1000000000000001</c:v>
                </c:pt>
                <c:pt idx="274">
                  <c:v>-1.1000000000000001</c:v>
                </c:pt>
                <c:pt idx="275">
                  <c:v>-0.62000000000000033</c:v>
                </c:pt>
                <c:pt idx="276">
                  <c:v>-0.74000000000000055</c:v>
                </c:pt>
                <c:pt idx="277">
                  <c:v>-0.220000000000001</c:v>
                </c:pt>
                <c:pt idx="278">
                  <c:v>1.9999999999999574E-2</c:v>
                </c:pt>
                <c:pt idx="279">
                  <c:v>3.9999999999999855E-2</c:v>
                </c:pt>
                <c:pt idx="280">
                  <c:v>-0.5</c:v>
                </c:pt>
                <c:pt idx="281">
                  <c:v>-0.79999999999999927</c:v>
                </c:pt>
                <c:pt idx="282">
                  <c:v>-1.4999999999999993</c:v>
                </c:pt>
                <c:pt idx="283">
                  <c:v>-1.5999999999999992</c:v>
                </c:pt>
                <c:pt idx="284">
                  <c:v>-2.0999999999999992</c:v>
                </c:pt>
                <c:pt idx="285">
                  <c:v>-1.8999999999999992</c:v>
                </c:pt>
                <c:pt idx="286">
                  <c:v>-2.0799999999999996</c:v>
                </c:pt>
                <c:pt idx="287">
                  <c:v>-1.679999999999999</c:v>
                </c:pt>
                <c:pt idx="288">
                  <c:v>-2.0599999999999987</c:v>
                </c:pt>
                <c:pt idx="289">
                  <c:v>-1.9999999999999993</c:v>
                </c:pt>
                <c:pt idx="290">
                  <c:v>-2.1799999999999997</c:v>
                </c:pt>
                <c:pt idx="291">
                  <c:v>-1.7599999999999993</c:v>
                </c:pt>
                <c:pt idx="292">
                  <c:v>-2</c:v>
                </c:pt>
                <c:pt idx="293">
                  <c:v>-1.86</c:v>
                </c:pt>
                <c:pt idx="294">
                  <c:v>-1.8999999999999992</c:v>
                </c:pt>
                <c:pt idx="295">
                  <c:v>-1.7799999999999989</c:v>
                </c:pt>
                <c:pt idx="296">
                  <c:v>-1.7199999999999989</c:v>
                </c:pt>
                <c:pt idx="297">
                  <c:v>-1.5599999999999994</c:v>
                </c:pt>
                <c:pt idx="298">
                  <c:v>-1.5</c:v>
                </c:pt>
                <c:pt idx="299">
                  <c:v>-1.2600000000000009</c:v>
                </c:pt>
                <c:pt idx="300">
                  <c:v>-1.1600000000000008</c:v>
                </c:pt>
                <c:pt idx="301">
                  <c:v>-1.4600000000000009</c:v>
                </c:pt>
                <c:pt idx="302">
                  <c:v>-1.4399999999999991</c:v>
                </c:pt>
                <c:pt idx="303">
                  <c:v>-1.4599999999999995</c:v>
                </c:pt>
                <c:pt idx="304">
                  <c:v>-1.2599999999999993</c:v>
                </c:pt>
                <c:pt idx="305">
                  <c:v>-1.4399999999999991</c:v>
                </c:pt>
                <c:pt idx="306">
                  <c:v>-1.2799999999999998</c:v>
                </c:pt>
                <c:pt idx="307">
                  <c:v>-1.3400000000000005</c:v>
                </c:pt>
                <c:pt idx="308">
                  <c:v>-1.1799999999999997</c:v>
                </c:pt>
                <c:pt idx="309">
                  <c:v>-1.8599999999999994</c:v>
                </c:pt>
                <c:pt idx="310">
                  <c:v>-1.5</c:v>
                </c:pt>
                <c:pt idx="311">
                  <c:v>-1.6199999999999988</c:v>
                </c:pt>
                <c:pt idx="312">
                  <c:v>-1.5199999999999989</c:v>
                </c:pt>
                <c:pt idx="313">
                  <c:v>-1.0399999999999991</c:v>
                </c:pt>
                <c:pt idx="314">
                  <c:v>-0.31999999999999884</c:v>
                </c:pt>
                <c:pt idx="315">
                  <c:v>-0.43999999999999773</c:v>
                </c:pt>
                <c:pt idx="316">
                  <c:v>-0.19999999999999857</c:v>
                </c:pt>
                <c:pt idx="317">
                  <c:v>0.12000000000000029</c:v>
                </c:pt>
                <c:pt idx="318">
                  <c:v>7.999999999999971E-2</c:v>
                </c:pt>
                <c:pt idx="319">
                  <c:v>-8.000000000000114E-2</c:v>
                </c:pt>
                <c:pt idx="320">
                  <c:v>-0.38000000000000111</c:v>
                </c:pt>
                <c:pt idx="321">
                  <c:v>-0.72000000000000175</c:v>
                </c:pt>
                <c:pt idx="322">
                  <c:v>-0.82000000000000173</c:v>
                </c:pt>
                <c:pt idx="323">
                  <c:v>-1.1600000000000008</c:v>
                </c:pt>
                <c:pt idx="324">
                  <c:v>-0.97999999999999976</c:v>
                </c:pt>
                <c:pt idx="325">
                  <c:v>-0.85999999999999943</c:v>
                </c:pt>
                <c:pt idx="326">
                  <c:v>-0.65999999999999948</c:v>
                </c:pt>
                <c:pt idx="327">
                  <c:v>-1.0199999999999974</c:v>
                </c:pt>
                <c:pt idx="328">
                  <c:v>-1.0599999999999981</c:v>
                </c:pt>
                <c:pt idx="329">
                  <c:v>-1.2399999999999991</c:v>
                </c:pt>
                <c:pt idx="330">
                  <c:v>-0.86000000000000087</c:v>
                </c:pt>
                <c:pt idx="331">
                  <c:v>-0.8</c:v>
                </c:pt>
                <c:pt idx="332">
                  <c:v>-0.46000000000000085</c:v>
                </c:pt>
                <c:pt idx="333">
                  <c:v>-0.48000000000000115</c:v>
                </c:pt>
                <c:pt idx="334">
                  <c:v>-0.35999999999999943</c:v>
                </c:pt>
                <c:pt idx="335">
                  <c:v>-0.57999999999999829</c:v>
                </c:pt>
                <c:pt idx="336">
                  <c:v>-0.51999999999999891</c:v>
                </c:pt>
                <c:pt idx="337">
                  <c:v>-0.61999999999999889</c:v>
                </c:pt>
                <c:pt idx="338">
                  <c:v>-0.63999999999999913</c:v>
                </c:pt>
                <c:pt idx="339">
                  <c:v>-0.57999999999999974</c:v>
                </c:pt>
                <c:pt idx="340">
                  <c:v>-0.48000000000000115</c:v>
                </c:pt>
                <c:pt idx="341">
                  <c:v>-0.54000000000000059</c:v>
                </c:pt>
                <c:pt idx="342">
                  <c:v>-0.8</c:v>
                </c:pt>
                <c:pt idx="343">
                  <c:v>-0.57999999999999974</c:v>
                </c:pt>
                <c:pt idx="344">
                  <c:v>-0.65999999999999948</c:v>
                </c:pt>
                <c:pt idx="345">
                  <c:v>-1.1199999999999988</c:v>
                </c:pt>
                <c:pt idx="346">
                  <c:v>-1.2599999999999993</c:v>
                </c:pt>
                <c:pt idx="347">
                  <c:v>-1.1799999999999997</c:v>
                </c:pt>
                <c:pt idx="348">
                  <c:v>-1.1000000000000001</c:v>
                </c:pt>
                <c:pt idx="349">
                  <c:v>-0.80000000000000138</c:v>
                </c:pt>
                <c:pt idx="350">
                  <c:v>-0.30000000000000143</c:v>
                </c:pt>
                <c:pt idx="351">
                  <c:v>-0.22000000000000169</c:v>
                </c:pt>
                <c:pt idx="352">
                  <c:v>-6.0000000000002274E-2</c:v>
                </c:pt>
                <c:pt idx="353">
                  <c:v>-0.10000000000000142</c:v>
                </c:pt>
                <c:pt idx="354">
                  <c:v>-0.32000000000000173</c:v>
                </c:pt>
                <c:pt idx="355">
                  <c:v>-0.64000000000000201</c:v>
                </c:pt>
                <c:pt idx="356">
                  <c:v>-0.64000000000000201</c:v>
                </c:pt>
                <c:pt idx="357">
                  <c:v>-0.4600000000000023</c:v>
                </c:pt>
                <c:pt idx="358">
                  <c:v>-0.62000000000000166</c:v>
                </c:pt>
                <c:pt idx="359">
                  <c:v>-0.32000000000000028</c:v>
                </c:pt>
                <c:pt idx="360">
                  <c:v>-0.39999999999999858</c:v>
                </c:pt>
                <c:pt idx="361">
                  <c:v>-0.21999999999999886</c:v>
                </c:pt>
                <c:pt idx="362">
                  <c:v>-0.63999999999999768</c:v>
                </c:pt>
                <c:pt idx="363">
                  <c:v>-0.71999999999999886</c:v>
                </c:pt>
                <c:pt idx="364">
                  <c:v>-1.1399999999999992</c:v>
                </c:pt>
                <c:pt idx="365">
                  <c:v>-0.95999999999999941</c:v>
                </c:pt>
                <c:pt idx="366">
                  <c:v>-0.77999999999999969</c:v>
                </c:pt>
                <c:pt idx="367">
                  <c:v>-0.57999999999999974</c:v>
                </c:pt>
                <c:pt idx="368">
                  <c:v>-0.65999999999999948</c:v>
                </c:pt>
                <c:pt idx="369">
                  <c:v>-0.62000000000000033</c:v>
                </c:pt>
                <c:pt idx="370">
                  <c:v>-0.92000000000000026</c:v>
                </c:pt>
                <c:pt idx="371">
                  <c:v>-1.1799999999999984</c:v>
                </c:pt>
                <c:pt idx="372">
                  <c:v>-0.93999999999999917</c:v>
                </c:pt>
                <c:pt idx="373">
                  <c:v>-0.87999999999999834</c:v>
                </c:pt>
                <c:pt idx="374">
                  <c:v>-1.0999999999999985</c:v>
                </c:pt>
                <c:pt idx="375">
                  <c:v>-1.5399999999999991</c:v>
                </c:pt>
                <c:pt idx="376">
                  <c:v>-2.4000000000000012</c:v>
                </c:pt>
                <c:pt idx="377">
                  <c:v>-3.6800000000000024</c:v>
                </c:pt>
                <c:pt idx="378">
                  <c:v>-3.8600000000000039</c:v>
                </c:pt>
                <c:pt idx="379">
                  <c:v>-1.7800000000000025</c:v>
                </c:pt>
                <c:pt idx="380">
                  <c:v>0.63999999999999768</c:v>
                </c:pt>
                <c:pt idx="381">
                  <c:v>1.3999999999999986</c:v>
                </c:pt>
                <c:pt idx="382">
                  <c:v>2.1999999999999993</c:v>
                </c:pt>
                <c:pt idx="383">
                  <c:v>1.8999999999999992</c:v>
                </c:pt>
                <c:pt idx="384">
                  <c:v>-6.0000000000001566E-2</c:v>
                </c:pt>
                <c:pt idx="385">
                  <c:v>-1.800000000000002</c:v>
                </c:pt>
                <c:pt idx="386">
                  <c:v>-1.8800000000000019</c:v>
                </c:pt>
                <c:pt idx="387">
                  <c:v>-1.4600000000000022</c:v>
                </c:pt>
                <c:pt idx="388">
                  <c:v>-0.58000000000000251</c:v>
                </c:pt>
                <c:pt idx="389">
                  <c:v>-0.40000000000000141</c:v>
                </c:pt>
                <c:pt idx="390">
                  <c:v>-0.1200000000000017</c:v>
                </c:pt>
                <c:pt idx="391">
                  <c:v>0.31999999999999884</c:v>
                </c:pt>
                <c:pt idx="392">
                  <c:v>0.4</c:v>
                </c:pt>
                <c:pt idx="393">
                  <c:v>6.0000000000000851E-2</c:v>
                </c:pt>
                <c:pt idx="394">
                  <c:v>0.31999999999999956</c:v>
                </c:pt>
                <c:pt idx="395">
                  <c:v>0.33999999999999986</c:v>
                </c:pt>
                <c:pt idx="396">
                  <c:v>0.6399999999999999</c:v>
                </c:pt>
                <c:pt idx="397">
                  <c:v>0.13999999999999985</c:v>
                </c:pt>
                <c:pt idx="398">
                  <c:v>0.13999999999999985</c:v>
                </c:pt>
                <c:pt idx="399">
                  <c:v>-7.9999999999999002E-2</c:v>
                </c:pt>
                <c:pt idx="400">
                  <c:v>6.0000000000001566E-2</c:v>
                </c:pt>
                <c:pt idx="401">
                  <c:v>-0.49999999999999928</c:v>
                </c:pt>
                <c:pt idx="402">
                  <c:v>-0.3999999999999993</c:v>
                </c:pt>
                <c:pt idx="403">
                  <c:v>-9.9999999999999284E-2</c:v>
                </c:pt>
                <c:pt idx="404">
                  <c:v>-0.23999999999999916</c:v>
                </c:pt>
                <c:pt idx="405">
                  <c:v>-0.51999999999999891</c:v>
                </c:pt>
                <c:pt idx="406">
                  <c:v>-0.63999999999999768</c:v>
                </c:pt>
                <c:pt idx="407">
                  <c:v>-0.49999999999999717</c:v>
                </c:pt>
                <c:pt idx="408">
                  <c:v>-0.79999999999999716</c:v>
                </c:pt>
                <c:pt idx="409">
                  <c:v>-0.55999999999999805</c:v>
                </c:pt>
                <c:pt idx="410">
                  <c:v>-0.27999999999999831</c:v>
                </c:pt>
                <c:pt idx="411">
                  <c:v>-0.37999999999999973</c:v>
                </c:pt>
                <c:pt idx="412">
                  <c:v>-0.3400000000000013</c:v>
                </c:pt>
                <c:pt idx="413">
                  <c:v>-0.36000000000000087</c:v>
                </c:pt>
                <c:pt idx="414">
                  <c:v>-0.30000000000000071</c:v>
                </c:pt>
                <c:pt idx="415">
                  <c:v>-0.82000000000000095</c:v>
                </c:pt>
                <c:pt idx="416">
                  <c:v>-0.61999999999999955</c:v>
                </c:pt>
                <c:pt idx="417">
                  <c:v>-0.55999999999999805</c:v>
                </c:pt>
                <c:pt idx="418">
                  <c:v>-0.81999999999999817</c:v>
                </c:pt>
                <c:pt idx="419">
                  <c:v>-1.1799999999999975</c:v>
                </c:pt>
                <c:pt idx="420">
                  <c:v>-0.99999999999999711</c:v>
                </c:pt>
                <c:pt idx="421">
                  <c:v>-1.1199999999999974</c:v>
                </c:pt>
                <c:pt idx="422">
                  <c:v>-1.3799999999999983</c:v>
                </c:pt>
                <c:pt idx="423">
                  <c:v>-1.0399999999999978</c:v>
                </c:pt>
                <c:pt idx="424">
                  <c:v>-1.0999999999999979</c:v>
                </c:pt>
                <c:pt idx="425">
                  <c:v>-0.99999999999999856</c:v>
                </c:pt>
                <c:pt idx="426">
                  <c:v>-0.93999999999999917</c:v>
                </c:pt>
                <c:pt idx="427">
                  <c:v>-0.4799999999999997</c:v>
                </c:pt>
                <c:pt idx="428">
                  <c:v>-0.42000000000000171</c:v>
                </c:pt>
                <c:pt idx="429">
                  <c:v>-0.10000000000000284</c:v>
                </c:pt>
                <c:pt idx="430">
                  <c:v>-0.54000000000000337</c:v>
                </c:pt>
                <c:pt idx="431">
                  <c:v>-0.86000000000000365</c:v>
                </c:pt>
                <c:pt idx="432">
                  <c:v>-0.88000000000000256</c:v>
                </c:pt>
                <c:pt idx="433">
                  <c:v>-0.80000000000000138</c:v>
                </c:pt>
                <c:pt idx="434">
                  <c:v>-1.3200000000000003</c:v>
                </c:pt>
                <c:pt idx="435">
                  <c:v>-1.2</c:v>
                </c:pt>
                <c:pt idx="436">
                  <c:v>-1.0599999999999994</c:v>
                </c:pt>
                <c:pt idx="437">
                  <c:v>-1.6600000000000008</c:v>
                </c:pt>
                <c:pt idx="438">
                  <c:v>-1.8000000000000014</c:v>
                </c:pt>
                <c:pt idx="439">
                  <c:v>-1.5800000000000012</c:v>
                </c:pt>
                <c:pt idx="440">
                  <c:v>-1.7400000000000007</c:v>
                </c:pt>
                <c:pt idx="441">
                  <c:v>-1.5</c:v>
                </c:pt>
                <c:pt idx="442">
                  <c:v>-1.3599999999999981</c:v>
                </c:pt>
                <c:pt idx="443">
                  <c:v>-1.5399999999999978</c:v>
                </c:pt>
                <c:pt idx="444">
                  <c:v>-1.6199999999999974</c:v>
                </c:pt>
                <c:pt idx="445">
                  <c:v>-1.3399999999999976</c:v>
                </c:pt>
                <c:pt idx="446">
                  <c:v>-1.759999999999998</c:v>
                </c:pt>
                <c:pt idx="447">
                  <c:v>-1.7799999999999983</c:v>
                </c:pt>
                <c:pt idx="448">
                  <c:v>-2.0399999999999978</c:v>
                </c:pt>
                <c:pt idx="449">
                  <c:v>-2.1599999999999993</c:v>
                </c:pt>
                <c:pt idx="450">
                  <c:v>-2.72</c:v>
                </c:pt>
                <c:pt idx="451">
                  <c:v>-2.3000000000000016</c:v>
                </c:pt>
                <c:pt idx="452">
                  <c:v>-2.3800000000000012</c:v>
                </c:pt>
                <c:pt idx="453">
                  <c:v>-2.0200000000000018</c:v>
                </c:pt>
                <c:pt idx="454">
                  <c:v>-1.9799999999999998</c:v>
                </c:pt>
                <c:pt idx="455">
                  <c:v>-1.4799999999999982</c:v>
                </c:pt>
                <c:pt idx="456">
                  <c:v>-2.0399999999999978</c:v>
                </c:pt>
                <c:pt idx="457">
                  <c:v>-1.8799999999999983</c:v>
                </c:pt>
                <c:pt idx="458">
                  <c:v>-1.5599999999999981</c:v>
                </c:pt>
                <c:pt idx="459">
                  <c:v>-1.4599999999999995</c:v>
                </c:pt>
                <c:pt idx="460">
                  <c:v>-1.5</c:v>
                </c:pt>
                <c:pt idx="461">
                  <c:v>-1.0999999999999985</c:v>
                </c:pt>
                <c:pt idx="462">
                  <c:v>-0.9</c:v>
                </c:pt>
                <c:pt idx="463">
                  <c:v>-1.2200000000000002</c:v>
                </c:pt>
                <c:pt idx="464">
                  <c:v>-1.0599999999999994</c:v>
                </c:pt>
                <c:pt idx="465">
                  <c:v>-0.77999999999999969</c:v>
                </c:pt>
                <c:pt idx="466">
                  <c:v>-0.78000000000000114</c:v>
                </c:pt>
                <c:pt idx="467">
                  <c:v>-0.46000000000000085</c:v>
                </c:pt>
                <c:pt idx="468">
                  <c:v>5.9999999999999429E-2</c:v>
                </c:pt>
                <c:pt idx="469">
                  <c:v>0.2999999999999986</c:v>
                </c:pt>
                <c:pt idx="470">
                  <c:v>0.4799999999999997</c:v>
                </c:pt>
                <c:pt idx="471">
                  <c:v>0.87999999999999967</c:v>
                </c:pt>
                <c:pt idx="472">
                  <c:v>0.64000000000000057</c:v>
                </c:pt>
                <c:pt idx="473">
                  <c:v>0.5</c:v>
                </c:pt>
                <c:pt idx="474">
                  <c:v>0.64000000000000057</c:v>
                </c:pt>
                <c:pt idx="475">
                  <c:v>0.72000000000000031</c:v>
                </c:pt>
                <c:pt idx="476">
                  <c:v>0.27999999999999969</c:v>
                </c:pt>
                <c:pt idx="477">
                  <c:v>0.37999999999999973</c:v>
                </c:pt>
                <c:pt idx="478">
                  <c:v>0.57999999999999974</c:v>
                </c:pt>
                <c:pt idx="479">
                  <c:v>0.55999999999999939</c:v>
                </c:pt>
                <c:pt idx="480">
                  <c:v>0.69999999999999862</c:v>
                </c:pt>
                <c:pt idx="481">
                  <c:v>1.4399999999999991</c:v>
                </c:pt>
                <c:pt idx="482">
                  <c:v>1.4399999999999991</c:v>
                </c:pt>
                <c:pt idx="483">
                  <c:v>1.2599999999999993</c:v>
                </c:pt>
                <c:pt idx="484">
                  <c:v>1.0199999999999989</c:v>
                </c:pt>
                <c:pt idx="485">
                  <c:v>0.93999999999999917</c:v>
                </c:pt>
                <c:pt idx="486">
                  <c:v>0.87999999999999834</c:v>
                </c:pt>
                <c:pt idx="487">
                  <c:v>0.83999999999999775</c:v>
                </c:pt>
                <c:pt idx="488">
                  <c:v>0.5399999999999977</c:v>
                </c:pt>
                <c:pt idx="489">
                  <c:v>0.99999999999999856</c:v>
                </c:pt>
                <c:pt idx="490">
                  <c:v>0.7</c:v>
                </c:pt>
                <c:pt idx="491">
                  <c:v>0.46000000000000085</c:v>
                </c:pt>
                <c:pt idx="492">
                  <c:v>0.14000000000000057</c:v>
                </c:pt>
                <c:pt idx="493">
                  <c:v>0.34000000000000197</c:v>
                </c:pt>
                <c:pt idx="494">
                  <c:v>-1.9999999999998862E-2</c:v>
                </c:pt>
                <c:pt idx="495">
                  <c:v>-0.17999999999999972</c:v>
                </c:pt>
                <c:pt idx="496">
                  <c:v>-0.46000000000000013</c:v>
                </c:pt>
                <c:pt idx="497">
                  <c:v>-0.3999999999999993</c:v>
                </c:pt>
                <c:pt idx="498">
                  <c:v>-0.74000000000000055</c:v>
                </c:pt>
                <c:pt idx="499">
                  <c:v>-0.88000000000000045</c:v>
                </c:pt>
                <c:pt idx="500">
                  <c:v>-1.0800000000000012</c:v>
                </c:pt>
                <c:pt idx="501">
                  <c:v>-1.0800000000000005</c:v>
                </c:pt>
                <c:pt idx="502">
                  <c:v>-1.1400000000000012</c:v>
                </c:pt>
                <c:pt idx="503">
                  <c:v>-0.82000000000000095</c:v>
                </c:pt>
                <c:pt idx="504">
                  <c:v>-0.92000000000000026</c:v>
                </c:pt>
                <c:pt idx="505">
                  <c:v>-0.66000000000000014</c:v>
                </c:pt>
                <c:pt idx="506">
                  <c:v>-0.50000000000000067</c:v>
                </c:pt>
                <c:pt idx="507">
                  <c:v>-0.4199999999999996</c:v>
                </c:pt>
                <c:pt idx="508">
                  <c:v>-0.7</c:v>
                </c:pt>
                <c:pt idx="509">
                  <c:v>-0.82000000000000028</c:v>
                </c:pt>
                <c:pt idx="510">
                  <c:v>-0.9</c:v>
                </c:pt>
                <c:pt idx="511">
                  <c:v>-0.65999999999999948</c:v>
                </c:pt>
                <c:pt idx="512">
                  <c:v>-0.54000000000000059</c:v>
                </c:pt>
                <c:pt idx="513">
                  <c:v>-0.38000000000000045</c:v>
                </c:pt>
                <c:pt idx="514">
                  <c:v>0.11999999999999958</c:v>
                </c:pt>
                <c:pt idx="515">
                  <c:v>-0.12000000000000029</c:v>
                </c:pt>
                <c:pt idx="516">
                  <c:v>-0.30000000000000071</c:v>
                </c:pt>
                <c:pt idx="517">
                  <c:v>-0.4</c:v>
                </c:pt>
                <c:pt idx="518">
                  <c:v>-0.32000000000000028</c:v>
                </c:pt>
                <c:pt idx="519">
                  <c:v>-0.66000000000000081</c:v>
                </c:pt>
                <c:pt idx="520">
                  <c:v>-0.30000000000000071</c:v>
                </c:pt>
                <c:pt idx="521">
                  <c:v>-0.44000000000000056</c:v>
                </c:pt>
                <c:pt idx="522">
                  <c:v>-0.36000000000000087</c:v>
                </c:pt>
                <c:pt idx="523">
                  <c:v>-0.34000000000000058</c:v>
                </c:pt>
                <c:pt idx="524">
                  <c:v>0</c:v>
                </c:pt>
                <c:pt idx="525">
                  <c:v>-0.12000000000000029</c:v>
                </c:pt>
                <c:pt idx="526">
                  <c:v>-0.18000000000000044</c:v>
                </c:pt>
                <c:pt idx="527">
                  <c:v>-0.13999999999999985</c:v>
                </c:pt>
                <c:pt idx="528">
                  <c:v>-0.2</c:v>
                </c:pt>
                <c:pt idx="529">
                  <c:v>-0.43999999999999984</c:v>
                </c:pt>
                <c:pt idx="530">
                  <c:v>-0.6399999999999999</c:v>
                </c:pt>
                <c:pt idx="531">
                  <c:v>-0.5</c:v>
                </c:pt>
                <c:pt idx="532">
                  <c:v>-0.50000000000000067</c:v>
                </c:pt>
                <c:pt idx="533">
                  <c:v>-0.8</c:v>
                </c:pt>
                <c:pt idx="534">
                  <c:v>-0.9</c:v>
                </c:pt>
                <c:pt idx="535">
                  <c:v>-0.7</c:v>
                </c:pt>
                <c:pt idx="536">
                  <c:v>-0.61999999999999955</c:v>
                </c:pt>
                <c:pt idx="537">
                  <c:v>-0.55999999999999939</c:v>
                </c:pt>
                <c:pt idx="538">
                  <c:v>-0.26000000000000012</c:v>
                </c:pt>
                <c:pt idx="539">
                  <c:v>-0.22000000000000028</c:v>
                </c:pt>
                <c:pt idx="540">
                  <c:v>-0.3</c:v>
                </c:pt>
                <c:pt idx="541">
                  <c:v>-0.34000000000000058</c:v>
                </c:pt>
                <c:pt idx="542">
                  <c:v>-0.62000000000000033</c:v>
                </c:pt>
                <c:pt idx="543">
                  <c:v>-0.76000000000000012</c:v>
                </c:pt>
                <c:pt idx="544">
                  <c:v>-0.7</c:v>
                </c:pt>
                <c:pt idx="545">
                  <c:v>-0.28000000000000042</c:v>
                </c:pt>
                <c:pt idx="546">
                  <c:v>-0.53999999999999981</c:v>
                </c:pt>
                <c:pt idx="547">
                  <c:v>-0.43999999999999984</c:v>
                </c:pt>
                <c:pt idx="548">
                  <c:v>-0.17999999999999972</c:v>
                </c:pt>
                <c:pt idx="549">
                  <c:v>-0.46000000000000013</c:v>
                </c:pt>
                <c:pt idx="550">
                  <c:v>-0.64000000000000057</c:v>
                </c:pt>
                <c:pt idx="551">
                  <c:v>-0.40000000000000069</c:v>
                </c:pt>
                <c:pt idx="552">
                  <c:v>-0.48000000000000115</c:v>
                </c:pt>
                <c:pt idx="553">
                  <c:v>-0.68000000000000116</c:v>
                </c:pt>
                <c:pt idx="554">
                  <c:v>-0.32000000000000101</c:v>
                </c:pt>
                <c:pt idx="555">
                  <c:v>-0.46000000000000085</c:v>
                </c:pt>
                <c:pt idx="556">
                  <c:v>-0.48000000000000115</c:v>
                </c:pt>
                <c:pt idx="557">
                  <c:v>-0.32000000000000101</c:v>
                </c:pt>
                <c:pt idx="558">
                  <c:v>-0.42000000000000098</c:v>
                </c:pt>
                <c:pt idx="559">
                  <c:v>-0.24000000000000127</c:v>
                </c:pt>
                <c:pt idx="560">
                  <c:v>-0.30000000000000143</c:v>
                </c:pt>
                <c:pt idx="561">
                  <c:v>-4.0000000000000924E-2</c:v>
                </c:pt>
                <c:pt idx="562">
                  <c:v>5.999999999999979E-2</c:v>
                </c:pt>
                <c:pt idx="563">
                  <c:v>1.9999999999999928E-2</c:v>
                </c:pt>
                <c:pt idx="564">
                  <c:v>-0.41999999999999921</c:v>
                </c:pt>
                <c:pt idx="565">
                  <c:v>-0.45999999999999835</c:v>
                </c:pt>
                <c:pt idx="566">
                  <c:v>-1.0599999999999987</c:v>
                </c:pt>
                <c:pt idx="567">
                  <c:v>-1.4199999999999988</c:v>
                </c:pt>
                <c:pt idx="568">
                  <c:v>-1.2599999999999993</c:v>
                </c:pt>
                <c:pt idx="569">
                  <c:v>-1.1799999999999997</c:v>
                </c:pt>
                <c:pt idx="570">
                  <c:v>-1.4400000000000002</c:v>
                </c:pt>
                <c:pt idx="571">
                  <c:v>-1.6599999999999997</c:v>
                </c:pt>
                <c:pt idx="572">
                  <c:v>-2.4200000000000008</c:v>
                </c:pt>
                <c:pt idx="573">
                  <c:v>-2.8200000000000007</c:v>
                </c:pt>
                <c:pt idx="574">
                  <c:v>-3.1000000000000005</c:v>
                </c:pt>
                <c:pt idx="575">
                  <c:v>-1.7600000000000002</c:v>
                </c:pt>
                <c:pt idx="576">
                  <c:v>-0.4</c:v>
                </c:pt>
                <c:pt idx="577">
                  <c:v>0.68000000000000038</c:v>
                </c:pt>
                <c:pt idx="578">
                  <c:v>0.96000000000000085</c:v>
                </c:pt>
                <c:pt idx="579">
                  <c:v>1.0200000000000002</c:v>
                </c:pt>
                <c:pt idx="580">
                  <c:v>0.16000000000000014</c:v>
                </c:pt>
                <c:pt idx="581">
                  <c:v>-0.66000000000000048</c:v>
                </c:pt>
                <c:pt idx="582">
                  <c:v>-0.52000000000000024</c:v>
                </c:pt>
                <c:pt idx="583">
                  <c:v>-0.20000000000000034</c:v>
                </c:pt>
                <c:pt idx="584">
                  <c:v>0.11999999999999993</c:v>
                </c:pt>
                <c:pt idx="585">
                  <c:v>-0.21999999999999992</c:v>
                </c:pt>
                <c:pt idx="586">
                  <c:v>-0.23999999999999949</c:v>
                </c:pt>
                <c:pt idx="587">
                  <c:v>-0.51999999999999957</c:v>
                </c:pt>
                <c:pt idx="588">
                  <c:v>-0.9199999999999996</c:v>
                </c:pt>
                <c:pt idx="589">
                  <c:v>-0.99999999999999967</c:v>
                </c:pt>
                <c:pt idx="590">
                  <c:v>-0.61999999999999955</c:v>
                </c:pt>
                <c:pt idx="591">
                  <c:v>-0.72</c:v>
                </c:pt>
                <c:pt idx="592">
                  <c:v>-0.88000000000000012</c:v>
                </c:pt>
                <c:pt idx="593">
                  <c:v>-0.94000000000000017</c:v>
                </c:pt>
                <c:pt idx="594">
                  <c:v>-0.83999999999999986</c:v>
                </c:pt>
                <c:pt idx="595">
                  <c:v>-1.1399999999999999</c:v>
                </c:pt>
                <c:pt idx="596">
                  <c:v>-1.1599999999999997</c:v>
                </c:pt>
                <c:pt idx="597">
                  <c:v>-1.1399999999999995</c:v>
                </c:pt>
                <c:pt idx="598">
                  <c:v>-0.97999999999999976</c:v>
                </c:pt>
                <c:pt idx="599">
                  <c:v>-1.3199999999999996</c:v>
                </c:pt>
                <c:pt idx="600">
                  <c:v>-1.3999999999999997</c:v>
                </c:pt>
                <c:pt idx="601">
                  <c:v>-1.3</c:v>
                </c:pt>
                <c:pt idx="602">
                  <c:v>-1.4000000000000008</c:v>
                </c:pt>
                <c:pt idx="603">
                  <c:v>-1.3800000000000003</c:v>
                </c:pt>
                <c:pt idx="604">
                  <c:v>-0.96000000000000085</c:v>
                </c:pt>
                <c:pt idx="605">
                  <c:v>-0.72000000000000097</c:v>
                </c:pt>
                <c:pt idx="606">
                  <c:v>-1.0200000000000002</c:v>
                </c:pt>
                <c:pt idx="607">
                  <c:v>-1.06</c:v>
                </c:pt>
                <c:pt idx="608">
                  <c:v>-1.1000000000000001</c:v>
                </c:pt>
                <c:pt idx="609">
                  <c:v>-1.4800000000000004</c:v>
                </c:pt>
                <c:pt idx="610">
                  <c:v>-1.9</c:v>
                </c:pt>
                <c:pt idx="611">
                  <c:v>-1.7</c:v>
                </c:pt>
                <c:pt idx="612">
                  <c:v>-1.3799999999999997</c:v>
                </c:pt>
                <c:pt idx="613">
                  <c:v>-1.4799999999999998</c:v>
                </c:pt>
                <c:pt idx="614">
                  <c:v>-1.2399999999999991</c:v>
                </c:pt>
                <c:pt idx="615">
                  <c:v>-0.89999999999999925</c:v>
                </c:pt>
                <c:pt idx="616">
                  <c:v>-0.89999999999999925</c:v>
                </c:pt>
                <c:pt idx="617">
                  <c:v>-0.95999999999999941</c:v>
                </c:pt>
                <c:pt idx="618">
                  <c:v>-1.1799999999999997</c:v>
                </c:pt>
                <c:pt idx="619">
                  <c:v>-1.2600000000000002</c:v>
                </c:pt>
                <c:pt idx="620">
                  <c:v>-1.2400000000000007</c:v>
                </c:pt>
                <c:pt idx="621">
                  <c:v>-0.78000000000000114</c:v>
                </c:pt>
                <c:pt idx="622">
                  <c:v>-1.2200000000000011</c:v>
                </c:pt>
                <c:pt idx="623">
                  <c:v>-0.7600000000000009</c:v>
                </c:pt>
                <c:pt idx="624">
                  <c:v>-0.82000000000000095</c:v>
                </c:pt>
                <c:pt idx="625">
                  <c:v>-0.76000000000000012</c:v>
                </c:pt>
                <c:pt idx="626">
                  <c:v>-0.93999999999999984</c:v>
                </c:pt>
                <c:pt idx="627">
                  <c:v>-0.4799999999999997</c:v>
                </c:pt>
                <c:pt idx="628">
                  <c:v>-0.23999999999999916</c:v>
                </c:pt>
                <c:pt idx="629">
                  <c:v>0.2000000000000007</c:v>
                </c:pt>
                <c:pt idx="630">
                  <c:v>0.3</c:v>
                </c:pt>
                <c:pt idx="631">
                  <c:v>0.23999999999999985</c:v>
                </c:pt>
                <c:pt idx="632">
                  <c:v>0.31999999999999956</c:v>
                </c:pt>
                <c:pt idx="633">
                  <c:v>-0.10000000000000142</c:v>
                </c:pt>
                <c:pt idx="634">
                  <c:v>-0.52000000000000102</c:v>
                </c:pt>
                <c:pt idx="635">
                  <c:v>-0.60000000000000075</c:v>
                </c:pt>
                <c:pt idx="636">
                  <c:v>-0.66000000000000081</c:v>
                </c:pt>
                <c:pt idx="637">
                  <c:v>-0.82000000000000095</c:v>
                </c:pt>
                <c:pt idx="638">
                  <c:v>-0.82000000000000028</c:v>
                </c:pt>
                <c:pt idx="639">
                  <c:v>-0.92000000000000026</c:v>
                </c:pt>
                <c:pt idx="640">
                  <c:v>-1.3000000000000007</c:v>
                </c:pt>
                <c:pt idx="641">
                  <c:v>-1.3800000000000003</c:v>
                </c:pt>
                <c:pt idx="642">
                  <c:v>-1.1400000000000006</c:v>
                </c:pt>
                <c:pt idx="643">
                  <c:v>-1.2400000000000009</c:v>
                </c:pt>
                <c:pt idx="644">
                  <c:v>-0.96000000000000119</c:v>
                </c:pt>
                <c:pt idx="645">
                  <c:v>-0.46000000000000052</c:v>
                </c:pt>
                <c:pt idx="646">
                  <c:v>-0.42000000000000065</c:v>
                </c:pt>
                <c:pt idx="647">
                  <c:v>-0.52000000000000068</c:v>
                </c:pt>
                <c:pt idx="648">
                  <c:v>-0.10000000000000035</c:v>
                </c:pt>
                <c:pt idx="649">
                  <c:v>-0.20000000000000034</c:v>
                </c:pt>
                <c:pt idx="650">
                  <c:v>-0.62000000000000066</c:v>
                </c:pt>
                <c:pt idx="651">
                  <c:v>-0.54000000000000059</c:v>
                </c:pt>
                <c:pt idx="652">
                  <c:v>-0.38000000000000006</c:v>
                </c:pt>
                <c:pt idx="653">
                  <c:v>-0.72000000000000031</c:v>
                </c:pt>
                <c:pt idx="654">
                  <c:v>-0.6</c:v>
                </c:pt>
                <c:pt idx="655">
                  <c:v>-3.5527136788005011E-16</c:v>
                </c:pt>
                <c:pt idx="656">
                  <c:v>-0.22000000000000028</c:v>
                </c:pt>
                <c:pt idx="657">
                  <c:v>-0.5600000000000005</c:v>
                </c:pt>
                <c:pt idx="658">
                  <c:v>-0.78</c:v>
                </c:pt>
                <c:pt idx="659">
                  <c:v>-0.98000000000000009</c:v>
                </c:pt>
                <c:pt idx="660">
                  <c:v>-1.0199999999999996</c:v>
                </c:pt>
                <c:pt idx="661">
                  <c:v>-0.69999999999999962</c:v>
                </c:pt>
                <c:pt idx="662">
                  <c:v>-0.65999999999999948</c:v>
                </c:pt>
                <c:pt idx="663">
                  <c:v>-0.35999999999999976</c:v>
                </c:pt>
                <c:pt idx="664">
                  <c:v>-0.27999999999999969</c:v>
                </c:pt>
                <c:pt idx="665">
                  <c:v>-0.4</c:v>
                </c:pt>
                <c:pt idx="666">
                  <c:v>-0.73999999999999988</c:v>
                </c:pt>
                <c:pt idx="667">
                  <c:v>-0.55999999999999983</c:v>
                </c:pt>
                <c:pt idx="668">
                  <c:v>-0.85999999999999943</c:v>
                </c:pt>
                <c:pt idx="669">
                  <c:v>-0.9399999999999995</c:v>
                </c:pt>
                <c:pt idx="670">
                  <c:v>-1.1799999999999997</c:v>
                </c:pt>
                <c:pt idx="671">
                  <c:v>-1.5599999999999998</c:v>
                </c:pt>
                <c:pt idx="672">
                  <c:v>-1.7600000000000002</c:v>
                </c:pt>
                <c:pt idx="673">
                  <c:v>-1.4200000000000004</c:v>
                </c:pt>
                <c:pt idx="674">
                  <c:v>-1.4200000000000004</c:v>
                </c:pt>
                <c:pt idx="675">
                  <c:v>-1.1200000000000003</c:v>
                </c:pt>
                <c:pt idx="676">
                  <c:v>-0.86000000000000054</c:v>
                </c:pt>
                <c:pt idx="677">
                  <c:v>-0.78</c:v>
                </c:pt>
                <c:pt idx="678">
                  <c:v>-1.02</c:v>
                </c:pt>
                <c:pt idx="679">
                  <c:v>-0.5</c:v>
                </c:pt>
                <c:pt idx="680">
                  <c:v>-7.999999999999971E-2</c:v>
                </c:pt>
                <c:pt idx="681">
                  <c:v>0.12000000000000063</c:v>
                </c:pt>
                <c:pt idx="682">
                  <c:v>0.36000000000000015</c:v>
                </c:pt>
                <c:pt idx="683">
                  <c:v>0.6399999999999999</c:v>
                </c:pt>
                <c:pt idx="684">
                  <c:v>0.4599999999999998</c:v>
                </c:pt>
                <c:pt idx="685">
                  <c:v>-0.36000000000000015</c:v>
                </c:pt>
                <c:pt idx="686">
                  <c:v>-0.34000000000000019</c:v>
                </c:pt>
                <c:pt idx="687">
                  <c:v>-0.5</c:v>
                </c:pt>
                <c:pt idx="688">
                  <c:v>-0.76000000000000012</c:v>
                </c:pt>
                <c:pt idx="689">
                  <c:v>-1.1199999999999999</c:v>
                </c:pt>
                <c:pt idx="690">
                  <c:v>-0.72000000000000031</c:v>
                </c:pt>
                <c:pt idx="691">
                  <c:v>-0.80000000000000038</c:v>
                </c:pt>
                <c:pt idx="692">
                  <c:v>-0.66000000000000014</c:v>
                </c:pt>
                <c:pt idx="693">
                  <c:v>-0.18000000000000008</c:v>
                </c:pt>
                <c:pt idx="694">
                  <c:v>1.9999999999999574E-2</c:v>
                </c:pt>
                <c:pt idx="695">
                  <c:v>-0.14000000000000021</c:v>
                </c:pt>
                <c:pt idx="696">
                  <c:v>-0.38000000000000006</c:v>
                </c:pt>
                <c:pt idx="697">
                  <c:v>-0.72000000000000031</c:v>
                </c:pt>
                <c:pt idx="698">
                  <c:v>-0.92000000000000026</c:v>
                </c:pt>
                <c:pt idx="699">
                  <c:v>-1.0399999999999998</c:v>
                </c:pt>
                <c:pt idx="700">
                  <c:v>-1.1799999999999997</c:v>
                </c:pt>
                <c:pt idx="701">
                  <c:v>-0.88000000000000012</c:v>
                </c:pt>
                <c:pt idx="702">
                  <c:v>-1</c:v>
                </c:pt>
                <c:pt idx="703">
                  <c:v>-0.98000000000000009</c:v>
                </c:pt>
                <c:pt idx="704">
                  <c:v>-1.28</c:v>
                </c:pt>
                <c:pt idx="705">
                  <c:v>-1.2200000000000002</c:v>
                </c:pt>
                <c:pt idx="706">
                  <c:v>-0.9</c:v>
                </c:pt>
                <c:pt idx="707">
                  <c:v>-0.48000000000000009</c:v>
                </c:pt>
                <c:pt idx="708">
                  <c:v>-0.51999999999999991</c:v>
                </c:pt>
                <c:pt idx="709">
                  <c:v>-3.9999999999999855E-2</c:v>
                </c:pt>
                <c:pt idx="710">
                  <c:v>0.10000000000000035</c:v>
                </c:pt>
                <c:pt idx="711">
                  <c:v>-7.999999999999971E-2</c:v>
                </c:pt>
                <c:pt idx="712">
                  <c:v>-0.17999999999999972</c:v>
                </c:pt>
                <c:pt idx="713">
                  <c:v>-0.31999999999999956</c:v>
                </c:pt>
                <c:pt idx="714">
                  <c:v>-0.53999999999999948</c:v>
                </c:pt>
                <c:pt idx="715">
                  <c:v>-0.4599999999999998</c:v>
                </c:pt>
                <c:pt idx="716">
                  <c:v>-0.74000000000000021</c:v>
                </c:pt>
                <c:pt idx="717">
                  <c:v>-0.8</c:v>
                </c:pt>
                <c:pt idx="718">
                  <c:v>-0.8600000000000001</c:v>
                </c:pt>
                <c:pt idx="719">
                  <c:v>-1.0400000000000005</c:v>
                </c:pt>
                <c:pt idx="720">
                  <c:v>-1.0800000000000005</c:v>
                </c:pt>
                <c:pt idx="721">
                  <c:v>-0.82000000000000028</c:v>
                </c:pt>
                <c:pt idx="722">
                  <c:v>-1.0399999999999998</c:v>
                </c:pt>
                <c:pt idx="723">
                  <c:v>-1.1999999999999993</c:v>
                </c:pt>
                <c:pt idx="724">
                  <c:v>-0.89999999999999925</c:v>
                </c:pt>
                <c:pt idx="725">
                  <c:v>-0.67999999999999905</c:v>
                </c:pt>
                <c:pt idx="726">
                  <c:v>-0.93999999999999839</c:v>
                </c:pt>
                <c:pt idx="727">
                  <c:v>-0.37999999999999901</c:v>
                </c:pt>
                <c:pt idx="728">
                  <c:v>-3.9999999999999147E-2</c:v>
                </c:pt>
                <c:pt idx="729">
                  <c:v>-0.15999999999999873</c:v>
                </c:pt>
                <c:pt idx="730">
                  <c:v>-0.63999999999999913</c:v>
                </c:pt>
                <c:pt idx="731">
                  <c:v>-0.21999999999999958</c:v>
                </c:pt>
                <c:pt idx="732">
                  <c:v>-0.6399999999999999</c:v>
                </c:pt>
                <c:pt idx="733">
                  <c:v>-0.82000000000000028</c:v>
                </c:pt>
                <c:pt idx="734">
                  <c:v>-0.72000000000000031</c:v>
                </c:pt>
                <c:pt idx="735">
                  <c:v>-0.6</c:v>
                </c:pt>
                <c:pt idx="736">
                  <c:v>-0.67999999999999972</c:v>
                </c:pt>
                <c:pt idx="737">
                  <c:v>-0.65999999999999948</c:v>
                </c:pt>
                <c:pt idx="738">
                  <c:v>-0.57999999999999974</c:v>
                </c:pt>
                <c:pt idx="739">
                  <c:v>-0.96000000000000019</c:v>
                </c:pt>
                <c:pt idx="740">
                  <c:v>-0.73999999999999988</c:v>
                </c:pt>
                <c:pt idx="741">
                  <c:v>-1.0199999999999996</c:v>
                </c:pt>
                <c:pt idx="742">
                  <c:v>-1.2599999999999993</c:v>
                </c:pt>
                <c:pt idx="743">
                  <c:v>-1.1399999999999992</c:v>
                </c:pt>
                <c:pt idx="744">
                  <c:v>-0.91999999999999882</c:v>
                </c:pt>
                <c:pt idx="745">
                  <c:v>-0.95999999999999941</c:v>
                </c:pt>
                <c:pt idx="746">
                  <c:v>-0.77999999999999969</c:v>
                </c:pt>
                <c:pt idx="747">
                  <c:v>-0.71999999999999953</c:v>
                </c:pt>
                <c:pt idx="748">
                  <c:v>-0.61999999999999955</c:v>
                </c:pt>
                <c:pt idx="749">
                  <c:v>-0.31999999999999956</c:v>
                </c:pt>
                <c:pt idx="750">
                  <c:v>-0.31999999999999956</c:v>
                </c:pt>
                <c:pt idx="751">
                  <c:v>-0.55999999999999939</c:v>
                </c:pt>
                <c:pt idx="752">
                  <c:v>-0.57999999999999974</c:v>
                </c:pt>
                <c:pt idx="753">
                  <c:v>-0.9199999999999996</c:v>
                </c:pt>
                <c:pt idx="754">
                  <c:v>-1.2199999999999995</c:v>
                </c:pt>
                <c:pt idx="755">
                  <c:v>-1.4399999999999991</c:v>
                </c:pt>
                <c:pt idx="756">
                  <c:v>-1.5799999999999996</c:v>
                </c:pt>
                <c:pt idx="757">
                  <c:v>-1.2599999999999993</c:v>
                </c:pt>
                <c:pt idx="758">
                  <c:v>-1.36</c:v>
                </c:pt>
                <c:pt idx="759">
                  <c:v>-1.1399999999999999</c:v>
                </c:pt>
                <c:pt idx="760">
                  <c:v>-1.56</c:v>
                </c:pt>
                <c:pt idx="761">
                  <c:v>-1.1200000000000003</c:v>
                </c:pt>
                <c:pt idx="762">
                  <c:v>-1.5000000000000007</c:v>
                </c:pt>
                <c:pt idx="763">
                  <c:v>-1.0799999999999996</c:v>
                </c:pt>
                <c:pt idx="764">
                  <c:v>-1.1399999999999999</c:v>
                </c:pt>
                <c:pt idx="765">
                  <c:v>-0.81999999999999962</c:v>
                </c:pt>
                <c:pt idx="766">
                  <c:v>-1.4799999999999991</c:v>
                </c:pt>
                <c:pt idx="767">
                  <c:v>-1.4999999999999987</c:v>
                </c:pt>
                <c:pt idx="768">
                  <c:v>-2.1599999999999993</c:v>
                </c:pt>
                <c:pt idx="769">
                  <c:v>-2.839999999999999</c:v>
                </c:pt>
                <c:pt idx="770">
                  <c:v>-2.6199999999999988</c:v>
                </c:pt>
                <c:pt idx="771">
                  <c:v>-1.5599999999999994</c:v>
                </c:pt>
                <c:pt idx="772">
                  <c:v>-0.97999999999999976</c:v>
                </c:pt>
                <c:pt idx="773">
                  <c:v>-0.67999999999999972</c:v>
                </c:pt>
                <c:pt idx="774">
                  <c:v>-0.40000000000000069</c:v>
                </c:pt>
                <c:pt idx="775">
                  <c:v>-0.38000000000000045</c:v>
                </c:pt>
                <c:pt idx="776">
                  <c:v>-1.1000000000000001</c:v>
                </c:pt>
                <c:pt idx="777">
                  <c:v>-1.5</c:v>
                </c:pt>
                <c:pt idx="778">
                  <c:v>-1.44</c:v>
                </c:pt>
                <c:pt idx="779">
                  <c:v>-1.1999999999999986</c:v>
                </c:pt>
                <c:pt idx="780">
                  <c:v>-1.1999999999999986</c:v>
                </c:pt>
                <c:pt idx="781">
                  <c:v>-0.95999999999999797</c:v>
                </c:pt>
                <c:pt idx="782">
                  <c:v>-0.73999999999999777</c:v>
                </c:pt>
                <c:pt idx="783">
                  <c:v>-0.67999999999999683</c:v>
                </c:pt>
                <c:pt idx="784">
                  <c:v>-0.71999999999999742</c:v>
                </c:pt>
                <c:pt idx="785">
                  <c:v>-0.97999999999999832</c:v>
                </c:pt>
                <c:pt idx="786">
                  <c:v>-1.1399999999999992</c:v>
                </c:pt>
                <c:pt idx="787">
                  <c:v>-1.1000000000000001</c:v>
                </c:pt>
                <c:pt idx="788">
                  <c:v>-0.92000000000000026</c:v>
                </c:pt>
                <c:pt idx="789">
                  <c:v>-0.97999999999999976</c:v>
                </c:pt>
                <c:pt idx="790">
                  <c:v>-0.92000000000000026</c:v>
                </c:pt>
                <c:pt idx="791">
                  <c:v>-0.67999999999999972</c:v>
                </c:pt>
                <c:pt idx="792">
                  <c:v>-0.87999999999999834</c:v>
                </c:pt>
                <c:pt idx="793">
                  <c:v>-0.85999999999999943</c:v>
                </c:pt>
                <c:pt idx="794">
                  <c:v>-0.88000000000000111</c:v>
                </c:pt>
                <c:pt idx="795">
                  <c:v>-0.7000000000000014</c:v>
                </c:pt>
                <c:pt idx="796">
                  <c:v>-0.62000000000000166</c:v>
                </c:pt>
                <c:pt idx="797">
                  <c:v>-0.20000000000000284</c:v>
                </c:pt>
                <c:pt idx="798">
                  <c:v>-0.64000000000000201</c:v>
                </c:pt>
                <c:pt idx="799">
                  <c:v>-0.3</c:v>
                </c:pt>
                <c:pt idx="800">
                  <c:v>-0.53999999999999915</c:v>
                </c:pt>
                <c:pt idx="801">
                  <c:v>-0.93999999999999917</c:v>
                </c:pt>
                <c:pt idx="802">
                  <c:v>-1.1399999999999992</c:v>
                </c:pt>
                <c:pt idx="803">
                  <c:v>-1.0599999999999994</c:v>
                </c:pt>
                <c:pt idx="804">
                  <c:v>-1.1400000000000006</c:v>
                </c:pt>
                <c:pt idx="805">
                  <c:v>-1.0600000000000009</c:v>
                </c:pt>
                <c:pt idx="806">
                  <c:v>-1.2200000000000002</c:v>
                </c:pt>
                <c:pt idx="807">
                  <c:v>-1.6400000000000006</c:v>
                </c:pt>
                <c:pt idx="808">
                  <c:v>-1.5800000000000012</c:v>
                </c:pt>
                <c:pt idx="809">
                  <c:v>-1.6200000000000017</c:v>
                </c:pt>
                <c:pt idx="810">
                  <c:v>-1.2200000000000017</c:v>
                </c:pt>
                <c:pt idx="811">
                  <c:v>-1.1200000000000017</c:v>
                </c:pt>
                <c:pt idx="812">
                  <c:v>-0.7000000000000014</c:v>
                </c:pt>
                <c:pt idx="813">
                  <c:v>-0.52000000000000168</c:v>
                </c:pt>
                <c:pt idx="814">
                  <c:v>-0.46000000000000085</c:v>
                </c:pt>
                <c:pt idx="815">
                  <c:v>-0.8</c:v>
                </c:pt>
                <c:pt idx="816">
                  <c:v>-0.52000000000000024</c:v>
                </c:pt>
                <c:pt idx="817">
                  <c:v>-0.65999999999999948</c:v>
                </c:pt>
                <c:pt idx="818">
                  <c:v>-0.55999999999999805</c:v>
                </c:pt>
                <c:pt idx="819">
                  <c:v>-0.43999999999999773</c:v>
                </c:pt>
                <c:pt idx="820">
                  <c:v>-0.1799999999999983</c:v>
                </c:pt>
                <c:pt idx="821">
                  <c:v>-0.31999999999999884</c:v>
                </c:pt>
                <c:pt idx="822">
                  <c:v>-0.19999999999999857</c:v>
                </c:pt>
                <c:pt idx="823">
                  <c:v>-0.35999999999999943</c:v>
                </c:pt>
                <c:pt idx="824">
                  <c:v>-0.92000000000000026</c:v>
                </c:pt>
                <c:pt idx="825">
                  <c:v>-1.2</c:v>
                </c:pt>
                <c:pt idx="826">
                  <c:v>-1.1600000000000008</c:v>
                </c:pt>
                <c:pt idx="827">
                  <c:v>-1.3600000000000023</c:v>
                </c:pt>
                <c:pt idx="828">
                  <c:v>-1.3800000000000026</c:v>
                </c:pt>
                <c:pt idx="829">
                  <c:v>-1.1600000000000024</c:v>
                </c:pt>
                <c:pt idx="830">
                  <c:v>-1.5400000000000034</c:v>
                </c:pt>
                <c:pt idx="831">
                  <c:v>-1.8400000000000021</c:v>
                </c:pt>
                <c:pt idx="832">
                  <c:v>-1.9600000000000022</c:v>
                </c:pt>
                <c:pt idx="833">
                  <c:v>-1.9400000000000006</c:v>
                </c:pt>
                <c:pt idx="834">
                  <c:v>-1.4</c:v>
                </c:pt>
                <c:pt idx="835">
                  <c:v>-0.87999999999999834</c:v>
                </c:pt>
                <c:pt idx="836">
                  <c:v>-0.49999999999999856</c:v>
                </c:pt>
                <c:pt idx="837">
                  <c:v>-0.23999999999999772</c:v>
                </c:pt>
                <c:pt idx="838">
                  <c:v>-5.9999999999998013E-2</c:v>
                </c:pt>
                <c:pt idx="839">
                  <c:v>-0.47999999999999832</c:v>
                </c:pt>
                <c:pt idx="840">
                  <c:v>-0.25999999999999945</c:v>
                </c:pt>
                <c:pt idx="841">
                  <c:v>-0.11999999999999886</c:v>
                </c:pt>
                <c:pt idx="842">
                  <c:v>-0.37999999999999828</c:v>
                </c:pt>
                <c:pt idx="843">
                  <c:v>-0.43999999999999773</c:v>
                </c:pt>
                <c:pt idx="844">
                  <c:v>-0.21999999999999745</c:v>
                </c:pt>
                <c:pt idx="845">
                  <c:v>-0.63999999999999635</c:v>
                </c:pt>
                <c:pt idx="846">
                  <c:v>-1.0399999999999963</c:v>
                </c:pt>
                <c:pt idx="847">
                  <c:v>-0.8799999999999969</c:v>
                </c:pt>
                <c:pt idx="848">
                  <c:v>-0.61999999999999889</c:v>
                </c:pt>
                <c:pt idx="849">
                  <c:v>-0.63999999999999913</c:v>
                </c:pt>
                <c:pt idx="850">
                  <c:v>-0.4799999999999997</c:v>
                </c:pt>
                <c:pt idx="851">
                  <c:v>-0.5</c:v>
                </c:pt>
                <c:pt idx="852">
                  <c:v>-0.54000000000000059</c:v>
                </c:pt>
                <c:pt idx="853">
                  <c:v>-0.71999999999999886</c:v>
                </c:pt>
                <c:pt idx="854">
                  <c:v>-1.0399999999999991</c:v>
                </c:pt>
                <c:pt idx="855">
                  <c:v>-1.0999999999999985</c:v>
                </c:pt>
                <c:pt idx="856">
                  <c:v>-0.57999999999999829</c:v>
                </c:pt>
                <c:pt idx="857">
                  <c:v>-0.19999999999999715</c:v>
                </c:pt>
                <c:pt idx="858">
                  <c:v>-0.23999999999999772</c:v>
                </c:pt>
                <c:pt idx="859">
                  <c:v>0.12000000000000313</c:v>
                </c:pt>
                <c:pt idx="860">
                  <c:v>2.0000000000001704E-2</c:v>
                </c:pt>
                <c:pt idx="861">
                  <c:v>2.0000000000000285E-2</c:v>
                </c:pt>
                <c:pt idx="862">
                  <c:v>-0.34000000000000058</c:v>
                </c:pt>
                <c:pt idx="863">
                  <c:v>-0.56000000000000083</c:v>
                </c:pt>
                <c:pt idx="864">
                  <c:v>-0.84000000000000197</c:v>
                </c:pt>
                <c:pt idx="865">
                  <c:v>-0.52000000000000024</c:v>
                </c:pt>
                <c:pt idx="866">
                  <c:v>-0.99999999999999856</c:v>
                </c:pt>
                <c:pt idx="867">
                  <c:v>-1.0399999999999978</c:v>
                </c:pt>
                <c:pt idx="868">
                  <c:v>-0.85999999999999799</c:v>
                </c:pt>
                <c:pt idx="869">
                  <c:v>-0.3799999999999969</c:v>
                </c:pt>
                <c:pt idx="870">
                  <c:v>-0.51999999999999891</c:v>
                </c:pt>
                <c:pt idx="871">
                  <c:v>-6.0000000000000851E-2</c:v>
                </c:pt>
                <c:pt idx="872">
                  <c:v>7.9999999999998295E-2</c:v>
                </c:pt>
                <c:pt idx="873">
                  <c:v>-0.14000000000000198</c:v>
                </c:pt>
                <c:pt idx="874">
                  <c:v>-0.36000000000000226</c:v>
                </c:pt>
                <c:pt idx="875">
                  <c:v>-0.42000000000000171</c:v>
                </c:pt>
                <c:pt idx="876">
                  <c:v>-0.62000000000000033</c:v>
                </c:pt>
                <c:pt idx="877">
                  <c:v>-0.57999999999999974</c:v>
                </c:pt>
                <c:pt idx="878">
                  <c:v>-0.65999999999999948</c:v>
                </c:pt>
                <c:pt idx="879">
                  <c:v>-0.92000000000000026</c:v>
                </c:pt>
                <c:pt idx="880">
                  <c:v>-1.0799999999999996</c:v>
                </c:pt>
                <c:pt idx="881">
                  <c:v>-1.1000000000000001</c:v>
                </c:pt>
                <c:pt idx="882">
                  <c:v>-1.2200000000000002</c:v>
                </c:pt>
                <c:pt idx="883">
                  <c:v>-0.95999999999999941</c:v>
                </c:pt>
                <c:pt idx="884">
                  <c:v>-0.69999999999999862</c:v>
                </c:pt>
                <c:pt idx="885">
                  <c:v>-0.85999999999999943</c:v>
                </c:pt>
                <c:pt idx="886">
                  <c:v>-0.82000000000000028</c:v>
                </c:pt>
                <c:pt idx="887">
                  <c:v>-1</c:v>
                </c:pt>
                <c:pt idx="888">
                  <c:v>-0.9</c:v>
                </c:pt>
                <c:pt idx="889">
                  <c:v>-1.0200000000000002</c:v>
                </c:pt>
                <c:pt idx="890">
                  <c:v>-0.7</c:v>
                </c:pt>
                <c:pt idx="891">
                  <c:v>-0.61999999999999889</c:v>
                </c:pt>
                <c:pt idx="892">
                  <c:v>-0.22000000000000028</c:v>
                </c:pt>
                <c:pt idx="893">
                  <c:v>-0.26000000000000084</c:v>
                </c:pt>
                <c:pt idx="894">
                  <c:v>-0.72000000000000175</c:v>
                </c:pt>
                <c:pt idx="895">
                  <c:v>-1.2000000000000015</c:v>
                </c:pt>
                <c:pt idx="896">
                  <c:v>-1.6400000000000019</c:v>
                </c:pt>
                <c:pt idx="897">
                  <c:v>-2.0400000000000005</c:v>
                </c:pt>
                <c:pt idx="898">
                  <c:v>-2.6200000000000019</c:v>
                </c:pt>
                <c:pt idx="899">
                  <c:v>-2.080000000000001</c:v>
                </c:pt>
                <c:pt idx="900">
                  <c:v>-1.8200000000000016</c:v>
                </c:pt>
                <c:pt idx="901">
                  <c:v>-1.8400000000000005</c:v>
                </c:pt>
                <c:pt idx="902">
                  <c:v>-1.5200000000000002</c:v>
                </c:pt>
                <c:pt idx="903">
                  <c:v>-0.87999999999999967</c:v>
                </c:pt>
                <c:pt idx="904">
                  <c:v>-1.1599999999999995</c:v>
                </c:pt>
                <c:pt idx="905">
                  <c:v>-0.93999999999999917</c:v>
                </c:pt>
                <c:pt idx="906">
                  <c:v>-0.84000000000000052</c:v>
                </c:pt>
                <c:pt idx="907">
                  <c:v>-0.92000000000000171</c:v>
                </c:pt>
                <c:pt idx="908">
                  <c:v>-0.78000000000000114</c:v>
                </c:pt>
                <c:pt idx="909">
                  <c:v>-0.22000000000000169</c:v>
                </c:pt>
                <c:pt idx="910">
                  <c:v>-0.22000000000000169</c:v>
                </c:pt>
                <c:pt idx="911">
                  <c:v>-0.1200000000000017</c:v>
                </c:pt>
                <c:pt idx="912">
                  <c:v>7.999999999999971E-2</c:v>
                </c:pt>
                <c:pt idx="913">
                  <c:v>-0.34000000000000058</c:v>
                </c:pt>
                <c:pt idx="914">
                  <c:v>-1.0400000000000005</c:v>
                </c:pt>
                <c:pt idx="915">
                  <c:v>-0.92000000000000026</c:v>
                </c:pt>
                <c:pt idx="916">
                  <c:v>-0.8</c:v>
                </c:pt>
                <c:pt idx="917">
                  <c:v>-0.80000000000000138</c:v>
                </c:pt>
                <c:pt idx="918">
                  <c:v>-0.74000000000000199</c:v>
                </c:pt>
                <c:pt idx="919">
                  <c:v>-0.18000000000000113</c:v>
                </c:pt>
                <c:pt idx="920">
                  <c:v>-0.38000000000000111</c:v>
                </c:pt>
                <c:pt idx="921">
                  <c:v>-0.22000000000000169</c:v>
                </c:pt>
                <c:pt idx="922">
                  <c:v>-0.56000000000000083</c:v>
                </c:pt>
                <c:pt idx="923">
                  <c:v>-0.27999999999999969</c:v>
                </c:pt>
                <c:pt idx="924">
                  <c:v>-0.27999999999999969</c:v>
                </c:pt>
                <c:pt idx="925">
                  <c:v>-0.3</c:v>
                </c:pt>
                <c:pt idx="926">
                  <c:v>-0.31999999999999884</c:v>
                </c:pt>
                <c:pt idx="927">
                  <c:v>0.20000000000000143</c:v>
                </c:pt>
                <c:pt idx="928">
                  <c:v>4.000000000000057E-2</c:v>
                </c:pt>
                <c:pt idx="929">
                  <c:v>-0.13999999999999915</c:v>
                </c:pt>
                <c:pt idx="930">
                  <c:v>-0.25999999999999945</c:v>
                </c:pt>
                <c:pt idx="931">
                  <c:v>-0.7399999999999991</c:v>
                </c:pt>
                <c:pt idx="932">
                  <c:v>-0.97999999999999976</c:v>
                </c:pt>
                <c:pt idx="933">
                  <c:v>-0.95999999999999941</c:v>
                </c:pt>
                <c:pt idx="934">
                  <c:v>-0.98000000000000109</c:v>
                </c:pt>
                <c:pt idx="935">
                  <c:v>-4.000000000000057E-2</c:v>
                </c:pt>
                <c:pt idx="936">
                  <c:v>0.23999999999999772</c:v>
                </c:pt>
                <c:pt idx="937">
                  <c:v>0.39999999999999858</c:v>
                </c:pt>
                <c:pt idx="938">
                  <c:v>0.41999999999999887</c:v>
                </c:pt>
                <c:pt idx="939">
                  <c:v>0.65999999999999948</c:v>
                </c:pt>
                <c:pt idx="940">
                  <c:v>-0.14000000000000057</c:v>
                </c:pt>
                <c:pt idx="941">
                  <c:v>-0.15999999999999942</c:v>
                </c:pt>
                <c:pt idx="942">
                  <c:v>-0.62000000000000033</c:v>
                </c:pt>
                <c:pt idx="943">
                  <c:v>-0.96000000000000085</c:v>
                </c:pt>
                <c:pt idx="944">
                  <c:v>-1.4800000000000011</c:v>
                </c:pt>
                <c:pt idx="945">
                  <c:v>-1.540000000000002</c:v>
                </c:pt>
                <c:pt idx="946">
                  <c:v>-1.5800000000000025</c:v>
                </c:pt>
                <c:pt idx="947">
                  <c:v>-1.5600000000000036</c:v>
                </c:pt>
                <c:pt idx="948">
                  <c:v>-1.5000000000000029</c:v>
                </c:pt>
                <c:pt idx="949">
                  <c:v>-1.4400000000000035</c:v>
                </c:pt>
                <c:pt idx="950">
                  <c:v>-1.3200000000000016</c:v>
                </c:pt>
                <c:pt idx="951">
                  <c:v>-1.1600000000000008</c:v>
                </c:pt>
                <c:pt idx="952">
                  <c:v>-1</c:v>
                </c:pt>
                <c:pt idx="953">
                  <c:v>-0.87999999999999967</c:v>
                </c:pt>
                <c:pt idx="954">
                  <c:v>-0.59999999999999853</c:v>
                </c:pt>
                <c:pt idx="955">
                  <c:v>-0.55999999999999939</c:v>
                </c:pt>
                <c:pt idx="956">
                  <c:v>-0.4</c:v>
                </c:pt>
                <c:pt idx="957">
                  <c:v>-0.3</c:v>
                </c:pt>
                <c:pt idx="958">
                  <c:v>-0.1</c:v>
                </c:pt>
                <c:pt idx="959">
                  <c:v>-0.24000000000000057</c:v>
                </c:pt>
                <c:pt idx="960">
                  <c:v>-0.5</c:v>
                </c:pt>
                <c:pt idx="961">
                  <c:v>-0.74000000000000055</c:v>
                </c:pt>
                <c:pt idx="962">
                  <c:v>-1.2400000000000007</c:v>
                </c:pt>
                <c:pt idx="963">
                  <c:v>-1.8200000000000016</c:v>
                </c:pt>
                <c:pt idx="964">
                  <c:v>-2.160000000000001</c:v>
                </c:pt>
                <c:pt idx="965">
                  <c:v>-1.9200000000000017</c:v>
                </c:pt>
                <c:pt idx="966">
                  <c:v>-2.2600000000000007</c:v>
                </c:pt>
                <c:pt idx="967">
                  <c:v>-0.27999999999999969</c:v>
                </c:pt>
                <c:pt idx="968">
                  <c:v>2.6000000000000005</c:v>
                </c:pt>
                <c:pt idx="969">
                  <c:v>3.2400000000000007</c:v>
                </c:pt>
                <c:pt idx="970">
                  <c:v>3.0600000000000009</c:v>
                </c:pt>
                <c:pt idx="971">
                  <c:v>3.7400000000000011</c:v>
                </c:pt>
                <c:pt idx="972">
                  <c:v>2.3200000000000003</c:v>
                </c:pt>
                <c:pt idx="973">
                  <c:v>2.0000000000000285E-2</c:v>
                </c:pt>
                <c:pt idx="974">
                  <c:v>-0.17999999999999972</c:v>
                </c:pt>
                <c:pt idx="975">
                  <c:v>2.0000000000000285E-2</c:v>
                </c:pt>
                <c:pt idx="976">
                  <c:v>-8.0000000000000432E-2</c:v>
                </c:pt>
                <c:pt idx="977">
                  <c:v>-0.36000000000000087</c:v>
                </c:pt>
                <c:pt idx="978">
                  <c:v>-0.44000000000000056</c:v>
                </c:pt>
                <c:pt idx="979">
                  <c:v>-0.42000000000000026</c:v>
                </c:pt>
                <c:pt idx="980">
                  <c:v>-0.16000000000000086</c:v>
                </c:pt>
                <c:pt idx="981">
                  <c:v>-0.12000000000000029</c:v>
                </c:pt>
                <c:pt idx="982">
                  <c:v>0.26000000000000012</c:v>
                </c:pt>
                <c:pt idx="983">
                  <c:v>3.9999999999999855E-2</c:v>
                </c:pt>
                <c:pt idx="984">
                  <c:v>-0.10000000000000071</c:v>
                </c:pt>
                <c:pt idx="985">
                  <c:v>-0.22000000000000028</c:v>
                </c:pt>
                <c:pt idx="986">
                  <c:v>-0.38000000000000111</c:v>
                </c:pt>
                <c:pt idx="987">
                  <c:v>-0.62000000000000099</c:v>
                </c:pt>
                <c:pt idx="988">
                  <c:v>-0.26000000000000084</c:v>
                </c:pt>
                <c:pt idx="989">
                  <c:v>-0.36000000000000087</c:v>
                </c:pt>
                <c:pt idx="990">
                  <c:v>-0.28000000000000042</c:v>
                </c:pt>
                <c:pt idx="991">
                  <c:v>-0.5800000000000004</c:v>
                </c:pt>
                <c:pt idx="992">
                  <c:v>-0.36000000000000015</c:v>
                </c:pt>
                <c:pt idx="993">
                  <c:v>-0.43999999999999984</c:v>
                </c:pt>
                <c:pt idx="994">
                  <c:v>-0.35999999999999943</c:v>
                </c:pt>
                <c:pt idx="995">
                  <c:v>-0.87999999999999967</c:v>
                </c:pt>
                <c:pt idx="996">
                  <c:v>-0.63999999999999913</c:v>
                </c:pt>
                <c:pt idx="997">
                  <c:v>-0.95999999999999941</c:v>
                </c:pt>
                <c:pt idx="998">
                  <c:v>-1.2</c:v>
                </c:pt>
                <c:pt idx="999">
                  <c:v>-1.1600000000000001</c:v>
                </c:pt>
                <c:pt idx="1000">
                  <c:v>-1</c:v>
                </c:pt>
                <c:pt idx="1001">
                  <c:v>-1.2199999999999995</c:v>
                </c:pt>
                <c:pt idx="1002">
                  <c:v>-0.95999999999999941</c:v>
                </c:pt>
                <c:pt idx="1003">
                  <c:v>-0.91999999999999882</c:v>
                </c:pt>
                <c:pt idx="1004">
                  <c:v>-0.89999999999999925</c:v>
                </c:pt>
                <c:pt idx="1005">
                  <c:v>-0.8</c:v>
                </c:pt>
                <c:pt idx="1006">
                  <c:v>-0.38000000000000045</c:v>
                </c:pt>
                <c:pt idx="1007">
                  <c:v>-0.7</c:v>
                </c:pt>
                <c:pt idx="1008">
                  <c:v>-0.60000000000000075</c:v>
                </c:pt>
                <c:pt idx="1009">
                  <c:v>-0.74000000000000055</c:v>
                </c:pt>
                <c:pt idx="1010">
                  <c:v>-0.73999999999999988</c:v>
                </c:pt>
                <c:pt idx="1011">
                  <c:v>-0.87999999999999967</c:v>
                </c:pt>
                <c:pt idx="1012">
                  <c:v>-0.38000000000000045</c:v>
                </c:pt>
                <c:pt idx="1013">
                  <c:v>-0.5</c:v>
                </c:pt>
                <c:pt idx="1014">
                  <c:v>-0.25999999999999945</c:v>
                </c:pt>
                <c:pt idx="1015">
                  <c:v>-0.13999999999999985</c:v>
                </c:pt>
                <c:pt idx="1016">
                  <c:v>-0.17999999999999972</c:v>
                </c:pt>
                <c:pt idx="1017">
                  <c:v>-0.55999999999999939</c:v>
                </c:pt>
                <c:pt idx="1018">
                  <c:v>-5.9999999999999429E-2</c:v>
                </c:pt>
                <c:pt idx="1019">
                  <c:v>0.12000000000000029</c:v>
                </c:pt>
                <c:pt idx="1020">
                  <c:v>0.24000000000000057</c:v>
                </c:pt>
                <c:pt idx="1021">
                  <c:v>0.33999999999999986</c:v>
                </c:pt>
                <c:pt idx="1022">
                  <c:v>0.4</c:v>
                </c:pt>
                <c:pt idx="1023">
                  <c:v>-0.13999999999999985</c:v>
                </c:pt>
                <c:pt idx="1024">
                  <c:v>-0.17999999999999972</c:v>
                </c:pt>
                <c:pt idx="1025">
                  <c:v>-0.73999999999999955</c:v>
                </c:pt>
                <c:pt idx="1026">
                  <c:v>-0.87999999999999867</c:v>
                </c:pt>
                <c:pt idx="1027">
                  <c:v>-0.49999999999999895</c:v>
                </c:pt>
                <c:pt idx="1028">
                  <c:v>-0.25999999999999907</c:v>
                </c:pt>
                <c:pt idx="1029">
                  <c:v>-0.41999999999999921</c:v>
                </c:pt>
                <c:pt idx="1030">
                  <c:v>-7.999999999999971E-2</c:v>
                </c:pt>
                <c:pt idx="1031">
                  <c:v>-4.000000000000057E-2</c:v>
                </c:pt>
                <c:pt idx="1032">
                  <c:v>-0.68000000000000083</c:v>
                </c:pt>
                <c:pt idx="1033">
                  <c:v>-0.68000000000000083</c:v>
                </c:pt>
                <c:pt idx="1034">
                  <c:v>-0.58000000000000074</c:v>
                </c:pt>
                <c:pt idx="1035">
                  <c:v>-0.72000000000000031</c:v>
                </c:pt>
                <c:pt idx="1036">
                  <c:v>-0.94000000000000017</c:v>
                </c:pt>
                <c:pt idx="1037">
                  <c:v>-0.89999999999999969</c:v>
                </c:pt>
                <c:pt idx="1038">
                  <c:v>-0.81999999999999962</c:v>
                </c:pt>
                <c:pt idx="1039">
                  <c:v>-1.1399999999999999</c:v>
                </c:pt>
                <c:pt idx="1040">
                  <c:v>-0.98000000000000009</c:v>
                </c:pt>
                <c:pt idx="1041">
                  <c:v>-0.75999999999999979</c:v>
                </c:pt>
                <c:pt idx="1042">
                  <c:v>-0.73999999999999988</c:v>
                </c:pt>
                <c:pt idx="1043">
                  <c:v>-0.58000000000000007</c:v>
                </c:pt>
                <c:pt idx="1044">
                  <c:v>-0.23999999999999985</c:v>
                </c:pt>
                <c:pt idx="1045">
                  <c:v>-0.53999999999999981</c:v>
                </c:pt>
                <c:pt idx="1046">
                  <c:v>-0.73999999999999988</c:v>
                </c:pt>
                <c:pt idx="1047">
                  <c:v>-0.7</c:v>
                </c:pt>
                <c:pt idx="1048">
                  <c:v>-1.1800000000000002</c:v>
                </c:pt>
                <c:pt idx="1049">
                  <c:v>-1.4600000000000002</c:v>
                </c:pt>
                <c:pt idx="1050">
                  <c:v>-1.3</c:v>
                </c:pt>
                <c:pt idx="1051">
                  <c:v>-1.4</c:v>
                </c:pt>
                <c:pt idx="1052">
                  <c:v>-1.2400000000000002</c:v>
                </c:pt>
                <c:pt idx="1053">
                  <c:v>-1.2600000000000002</c:v>
                </c:pt>
                <c:pt idx="1054">
                  <c:v>-1.3400000000000003</c:v>
                </c:pt>
                <c:pt idx="1055">
                  <c:v>-0.96000000000000019</c:v>
                </c:pt>
                <c:pt idx="1056">
                  <c:v>-0.7</c:v>
                </c:pt>
                <c:pt idx="1057">
                  <c:v>-0.7</c:v>
                </c:pt>
                <c:pt idx="1058">
                  <c:v>-0.61999999999999955</c:v>
                </c:pt>
                <c:pt idx="1059">
                  <c:v>-0.71999999999999953</c:v>
                </c:pt>
                <c:pt idx="1060">
                  <c:v>-0.85999999999999976</c:v>
                </c:pt>
                <c:pt idx="1061">
                  <c:v>-1.1000000000000001</c:v>
                </c:pt>
                <c:pt idx="1062">
                  <c:v>-1.1599999999999997</c:v>
                </c:pt>
                <c:pt idx="1063">
                  <c:v>-1.2000000000000004</c:v>
                </c:pt>
                <c:pt idx="1064">
                  <c:v>-0.94000000000000017</c:v>
                </c:pt>
                <c:pt idx="1065">
                  <c:v>-1.2200000000000002</c:v>
                </c:pt>
                <c:pt idx="1066">
                  <c:v>-1.1800000000000002</c:v>
                </c:pt>
                <c:pt idx="1067">
                  <c:v>-0.96000000000000052</c:v>
                </c:pt>
                <c:pt idx="1068">
                  <c:v>-0.54000000000000026</c:v>
                </c:pt>
                <c:pt idx="1069">
                  <c:v>-0.30000000000000038</c:v>
                </c:pt>
                <c:pt idx="1070">
                  <c:v>-8.0000000000000432E-2</c:v>
                </c:pt>
                <c:pt idx="1071">
                  <c:v>0.19999999999999965</c:v>
                </c:pt>
                <c:pt idx="1072">
                  <c:v>0.17999999999999972</c:v>
                </c:pt>
                <c:pt idx="1073">
                  <c:v>0.1</c:v>
                </c:pt>
                <c:pt idx="1074">
                  <c:v>-0.1</c:v>
                </c:pt>
                <c:pt idx="1075">
                  <c:v>-3.9999999999999855E-2</c:v>
                </c:pt>
                <c:pt idx="1076">
                  <c:v>-0.11999999999999993</c:v>
                </c:pt>
                <c:pt idx="1077">
                  <c:v>-0.33999999999999986</c:v>
                </c:pt>
                <c:pt idx="1078">
                  <c:v>-0.5</c:v>
                </c:pt>
                <c:pt idx="1079">
                  <c:v>-0.91999999999999993</c:v>
                </c:pt>
                <c:pt idx="1080">
                  <c:v>-1.1799999999999997</c:v>
                </c:pt>
                <c:pt idx="1081">
                  <c:v>-1.0399999999999998</c:v>
                </c:pt>
                <c:pt idx="1082">
                  <c:v>-1.3199999999999998</c:v>
                </c:pt>
                <c:pt idx="1083">
                  <c:v>-1.1000000000000003</c:v>
                </c:pt>
                <c:pt idx="1084">
                  <c:v>-0.74000000000000055</c:v>
                </c:pt>
                <c:pt idx="1085">
                  <c:v>-0.48000000000000076</c:v>
                </c:pt>
                <c:pt idx="1086">
                  <c:v>-0.74000000000000055</c:v>
                </c:pt>
                <c:pt idx="1087">
                  <c:v>-0.52000000000000024</c:v>
                </c:pt>
                <c:pt idx="1088">
                  <c:v>-0.36000000000000015</c:v>
                </c:pt>
                <c:pt idx="1089">
                  <c:v>-0.39999999999999963</c:v>
                </c:pt>
                <c:pt idx="1090">
                  <c:v>-0.67999999999999972</c:v>
                </c:pt>
                <c:pt idx="1091">
                  <c:v>-0.53999999999999981</c:v>
                </c:pt>
                <c:pt idx="1092">
                  <c:v>-6.0000000000000143E-2</c:v>
                </c:pt>
                <c:pt idx="1093">
                  <c:v>-0.12000000000000029</c:v>
                </c:pt>
                <c:pt idx="1094">
                  <c:v>0.19999999999999965</c:v>
                </c:pt>
                <c:pt idx="1095">
                  <c:v>0.4199999999999996</c:v>
                </c:pt>
                <c:pt idx="1096">
                  <c:v>9.9999999999999284E-2</c:v>
                </c:pt>
                <c:pt idx="1097">
                  <c:v>-0.34000000000000019</c:v>
                </c:pt>
                <c:pt idx="1098">
                  <c:v>-0.8</c:v>
                </c:pt>
                <c:pt idx="1099">
                  <c:v>-0.74000000000000021</c:v>
                </c:pt>
                <c:pt idx="1100">
                  <c:v>-0.8600000000000001</c:v>
                </c:pt>
                <c:pt idx="1101">
                  <c:v>-0.56000000000000016</c:v>
                </c:pt>
                <c:pt idx="1102">
                  <c:v>-0.40000000000000036</c:v>
                </c:pt>
                <c:pt idx="1103">
                  <c:v>-0.36000000000000049</c:v>
                </c:pt>
                <c:pt idx="1104">
                  <c:v>-0.62000000000000033</c:v>
                </c:pt>
                <c:pt idx="1105">
                  <c:v>-0.30000000000000038</c:v>
                </c:pt>
                <c:pt idx="1106">
                  <c:v>-0.26000000000000012</c:v>
                </c:pt>
                <c:pt idx="1107">
                  <c:v>-4.0000000000000216E-2</c:v>
                </c:pt>
                <c:pt idx="1108">
                  <c:v>-0.36000000000000015</c:v>
                </c:pt>
                <c:pt idx="1109">
                  <c:v>-0.38000000000000006</c:v>
                </c:pt>
                <c:pt idx="1110">
                  <c:v>-0.99999999999999967</c:v>
                </c:pt>
                <c:pt idx="1111">
                  <c:v>-1.2399999999999998</c:v>
                </c:pt>
                <c:pt idx="1112">
                  <c:v>-1.8800000000000001</c:v>
                </c:pt>
                <c:pt idx="1113">
                  <c:v>-1.5399999999999998</c:v>
                </c:pt>
                <c:pt idx="1114">
                  <c:v>-1.6800000000000002</c:v>
                </c:pt>
                <c:pt idx="1115">
                  <c:v>-1.0800000000000005</c:v>
                </c:pt>
                <c:pt idx="1116">
                  <c:v>-1.0200000000000002</c:v>
                </c:pt>
                <c:pt idx="1117">
                  <c:v>-0.88000000000000012</c:v>
                </c:pt>
                <c:pt idx="1118">
                  <c:v>-0.66000000000000014</c:v>
                </c:pt>
                <c:pt idx="1119">
                  <c:v>-0.4</c:v>
                </c:pt>
                <c:pt idx="1120">
                  <c:v>-0.3</c:v>
                </c:pt>
                <c:pt idx="1121">
                  <c:v>-0.21999999999999992</c:v>
                </c:pt>
                <c:pt idx="1122">
                  <c:v>0</c:v>
                </c:pt>
                <c:pt idx="1123">
                  <c:v>-0.24000000000000021</c:v>
                </c:pt>
                <c:pt idx="1124">
                  <c:v>-0.46000000000000052</c:v>
                </c:pt>
                <c:pt idx="1125">
                  <c:v>-0.96000000000000019</c:v>
                </c:pt>
                <c:pt idx="1126">
                  <c:v>-1.2</c:v>
                </c:pt>
                <c:pt idx="1127">
                  <c:v>-1.3599999999999999</c:v>
                </c:pt>
                <c:pt idx="1128">
                  <c:v>-1.1599999999999995</c:v>
                </c:pt>
                <c:pt idx="1129">
                  <c:v>-1.0999999999999996</c:v>
                </c:pt>
                <c:pt idx="1130">
                  <c:v>-0.97999999999999976</c:v>
                </c:pt>
                <c:pt idx="1131">
                  <c:v>-0.87999999999999967</c:v>
                </c:pt>
                <c:pt idx="1132">
                  <c:v>-0.83999999999999986</c:v>
                </c:pt>
                <c:pt idx="1133">
                  <c:v>-1.1000000000000001</c:v>
                </c:pt>
                <c:pt idx="1134">
                  <c:v>-1.3799999999999997</c:v>
                </c:pt>
                <c:pt idx="1135">
                  <c:v>-1.3599999999999999</c:v>
                </c:pt>
                <c:pt idx="1136">
                  <c:v>-0.97999999999999976</c:v>
                </c:pt>
                <c:pt idx="1137">
                  <c:v>-0.79999999999999927</c:v>
                </c:pt>
                <c:pt idx="1138">
                  <c:v>-0.73999999999999988</c:v>
                </c:pt>
                <c:pt idx="1139">
                  <c:v>-0.27999999999999969</c:v>
                </c:pt>
                <c:pt idx="1140">
                  <c:v>-0.6399999999999999</c:v>
                </c:pt>
                <c:pt idx="1141">
                  <c:v>-1.0400000000000005</c:v>
                </c:pt>
                <c:pt idx="1142">
                  <c:v>-0.96000000000000085</c:v>
                </c:pt>
                <c:pt idx="1143">
                  <c:v>-0.77999999999999969</c:v>
                </c:pt>
                <c:pt idx="1144">
                  <c:v>-1.2399999999999998</c:v>
                </c:pt>
                <c:pt idx="1145">
                  <c:v>-1.0399999999999998</c:v>
                </c:pt>
                <c:pt idx="1146">
                  <c:v>-0.99999999999999933</c:v>
                </c:pt>
                <c:pt idx="1147">
                  <c:v>-0.97999999999999898</c:v>
                </c:pt>
                <c:pt idx="1148">
                  <c:v>-1.179999999999999</c:v>
                </c:pt>
                <c:pt idx="1149">
                  <c:v>-1.3199999999999992</c:v>
                </c:pt>
                <c:pt idx="1150">
                  <c:v>-1.0199999999999991</c:v>
                </c:pt>
                <c:pt idx="1151">
                  <c:v>-1.099999999999999</c:v>
                </c:pt>
                <c:pt idx="1152">
                  <c:v>-0.97999999999999932</c:v>
                </c:pt>
                <c:pt idx="1153">
                  <c:v>-0.64000000000000024</c:v>
                </c:pt>
                <c:pt idx="1154">
                  <c:v>-0.1</c:v>
                </c:pt>
                <c:pt idx="1155">
                  <c:v>-0.4</c:v>
                </c:pt>
                <c:pt idx="1156">
                  <c:v>-0.16000000000000014</c:v>
                </c:pt>
                <c:pt idx="1157">
                  <c:v>-0.30000000000000071</c:v>
                </c:pt>
                <c:pt idx="1158">
                  <c:v>-0.84000000000000052</c:v>
                </c:pt>
                <c:pt idx="1159">
                  <c:v>-2.4800000000000004</c:v>
                </c:pt>
                <c:pt idx="1160">
                  <c:v>-2.5200000000000005</c:v>
                </c:pt>
                <c:pt idx="1161">
                  <c:v>-2.8000000000000007</c:v>
                </c:pt>
                <c:pt idx="1162">
                  <c:v>-5.2000000000000011</c:v>
                </c:pt>
                <c:pt idx="1163">
                  <c:v>-4</c:v>
                </c:pt>
                <c:pt idx="1164">
                  <c:v>0.28000000000000008</c:v>
                </c:pt>
                <c:pt idx="1165">
                  <c:v>0.82000000000000028</c:v>
                </c:pt>
                <c:pt idx="1166">
                  <c:v>1.1600000000000008</c:v>
                </c:pt>
                <c:pt idx="1167">
                  <c:v>2.9800000000000013</c:v>
                </c:pt>
                <c:pt idx="1168">
                  <c:v>1.6400000000000006</c:v>
                </c:pt>
                <c:pt idx="1169">
                  <c:v>-1.22</c:v>
                </c:pt>
                <c:pt idx="1170">
                  <c:v>-1.6600000000000001</c:v>
                </c:pt>
                <c:pt idx="1171">
                  <c:v>-1.7400000000000007</c:v>
                </c:pt>
                <c:pt idx="1172">
                  <c:v>-1.2400000000000007</c:v>
                </c:pt>
                <c:pt idx="1173">
                  <c:v>-1.0000000000000007</c:v>
                </c:pt>
                <c:pt idx="1174">
                  <c:v>-0.93999999999999984</c:v>
                </c:pt>
                <c:pt idx="1175">
                  <c:v>-1.0399999999999998</c:v>
                </c:pt>
                <c:pt idx="1176">
                  <c:v>-1.0799999999999996</c:v>
                </c:pt>
                <c:pt idx="1177">
                  <c:v>-1.1999999999999993</c:v>
                </c:pt>
                <c:pt idx="1178">
                  <c:v>-1.1199999999999988</c:v>
                </c:pt>
                <c:pt idx="1179">
                  <c:v>-1.0799999999999996</c:v>
                </c:pt>
                <c:pt idx="1180">
                  <c:v>-1.1200000000000003</c:v>
                </c:pt>
                <c:pt idx="1181">
                  <c:v>-0.96000000000000019</c:v>
                </c:pt>
                <c:pt idx="1182">
                  <c:v>-0.73999999999999988</c:v>
                </c:pt>
                <c:pt idx="1183">
                  <c:v>-0.48000000000000043</c:v>
                </c:pt>
                <c:pt idx="1184">
                  <c:v>-0.7</c:v>
                </c:pt>
                <c:pt idx="1185">
                  <c:v>-0.6</c:v>
                </c:pt>
                <c:pt idx="1186">
                  <c:v>-0.57999999999999974</c:v>
                </c:pt>
                <c:pt idx="1187">
                  <c:v>-0.8600000000000001</c:v>
                </c:pt>
                <c:pt idx="1188">
                  <c:v>-0.93999999999999984</c:v>
                </c:pt>
                <c:pt idx="1189">
                  <c:v>-0.66000000000000014</c:v>
                </c:pt>
                <c:pt idx="1190">
                  <c:v>-0.53999999999999981</c:v>
                </c:pt>
                <c:pt idx="1191">
                  <c:v>-0.7</c:v>
                </c:pt>
                <c:pt idx="1192">
                  <c:v>-0.55999999999999939</c:v>
                </c:pt>
                <c:pt idx="1193">
                  <c:v>-0.63999999999999913</c:v>
                </c:pt>
                <c:pt idx="1194">
                  <c:v>-0.87999999999999901</c:v>
                </c:pt>
                <c:pt idx="1195">
                  <c:v>-0.81999999999999884</c:v>
                </c:pt>
                <c:pt idx="1196">
                  <c:v>-0.97999999999999898</c:v>
                </c:pt>
                <c:pt idx="1197">
                  <c:v>-1.0399999999999991</c:v>
                </c:pt>
                <c:pt idx="1198">
                  <c:v>-1.0599999999999994</c:v>
                </c:pt>
                <c:pt idx="1199">
                  <c:v>-1.0799999999999996</c:v>
                </c:pt>
                <c:pt idx="1200">
                  <c:v>-1.2599999999999993</c:v>
                </c:pt>
                <c:pt idx="1201">
                  <c:v>-1.1399999999999999</c:v>
                </c:pt>
                <c:pt idx="1202">
                  <c:v>-0.8600000000000001</c:v>
                </c:pt>
                <c:pt idx="1203">
                  <c:v>-1.2399999999999998</c:v>
                </c:pt>
                <c:pt idx="1204">
                  <c:v>-1.679999999999999</c:v>
                </c:pt>
                <c:pt idx="1205">
                  <c:v>-1.7399999999999991</c:v>
                </c:pt>
                <c:pt idx="1206">
                  <c:v>-1.9599999999999986</c:v>
                </c:pt>
                <c:pt idx="1207">
                  <c:v>-2.4399999999999991</c:v>
                </c:pt>
                <c:pt idx="1208">
                  <c:v>-2.0799999999999992</c:v>
                </c:pt>
                <c:pt idx="1209">
                  <c:v>-1.36</c:v>
                </c:pt>
                <c:pt idx="1210">
                  <c:v>-1.4</c:v>
                </c:pt>
                <c:pt idx="1211">
                  <c:v>-1.0200000000000002</c:v>
                </c:pt>
                <c:pt idx="1212">
                  <c:v>-0.71999999999999953</c:v>
                </c:pt>
                <c:pt idx="1213">
                  <c:v>-0.66000000000000014</c:v>
                </c:pt>
                <c:pt idx="1214">
                  <c:v>-0.85999999999999943</c:v>
                </c:pt>
                <c:pt idx="1215">
                  <c:v>-0.4799999999999997</c:v>
                </c:pt>
                <c:pt idx="1216">
                  <c:v>-0.61999999999999955</c:v>
                </c:pt>
                <c:pt idx="1217">
                  <c:v>-0.7</c:v>
                </c:pt>
                <c:pt idx="1218">
                  <c:v>-0.56000000000000016</c:v>
                </c:pt>
                <c:pt idx="1219">
                  <c:v>-0.38000000000000045</c:v>
                </c:pt>
                <c:pt idx="1220">
                  <c:v>-0.53999999999999981</c:v>
                </c:pt>
                <c:pt idx="1221">
                  <c:v>-0.61999999999999955</c:v>
                </c:pt>
                <c:pt idx="1222">
                  <c:v>-0.57999999999999896</c:v>
                </c:pt>
                <c:pt idx="1223">
                  <c:v>-0.33999999999999914</c:v>
                </c:pt>
                <c:pt idx="1224">
                  <c:v>-0.19999999999999929</c:v>
                </c:pt>
                <c:pt idx="1225">
                  <c:v>-0.17999999999999972</c:v>
                </c:pt>
                <c:pt idx="1226">
                  <c:v>0.32000000000000028</c:v>
                </c:pt>
                <c:pt idx="1227">
                  <c:v>0.21999999999999958</c:v>
                </c:pt>
                <c:pt idx="1228">
                  <c:v>0.17999999999999972</c:v>
                </c:pt>
                <c:pt idx="1229">
                  <c:v>-2.0000000000000285E-2</c:v>
                </c:pt>
                <c:pt idx="1230">
                  <c:v>0.13999999999999915</c:v>
                </c:pt>
                <c:pt idx="1231">
                  <c:v>-0.46000000000000085</c:v>
                </c:pt>
                <c:pt idx="1232">
                  <c:v>-0.60000000000000075</c:v>
                </c:pt>
                <c:pt idx="1233">
                  <c:v>-0.98000000000000043</c:v>
                </c:pt>
                <c:pt idx="1234">
                  <c:v>-1.0399999999999998</c:v>
                </c:pt>
                <c:pt idx="1235">
                  <c:v>-1.0399999999999991</c:v>
                </c:pt>
                <c:pt idx="1236">
                  <c:v>-0.6</c:v>
                </c:pt>
                <c:pt idx="1237">
                  <c:v>-0.31999999999999956</c:v>
                </c:pt>
                <c:pt idx="1238">
                  <c:v>0.2000000000000007</c:v>
                </c:pt>
                <c:pt idx="1239">
                  <c:v>0.46000000000000085</c:v>
                </c:pt>
                <c:pt idx="1240">
                  <c:v>0.48000000000000043</c:v>
                </c:pt>
                <c:pt idx="1241">
                  <c:v>0.48000000000000115</c:v>
                </c:pt>
                <c:pt idx="1242">
                  <c:v>0.70000000000000073</c:v>
                </c:pt>
                <c:pt idx="1243">
                  <c:v>0.3</c:v>
                </c:pt>
                <c:pt idx="1244">
                  <c:v>0.21999999999999958</c:v>
                </c:pt>
                <c:pt idx="1245">
                  <c:v>-0.16000000000000014</c:v>
                </c:pt>
                <c:pt idx="1246">
                  <c:v>-0.64000000000000057</c:v>
                </c:pt>
                <c:pt idx="1247">
                  <c:v>-1.0400000000000005</c:v>
                </c:pt>
                <c:pt idx="1248">
                  <c:v>-0.88000000000000045</c:v>
                </c:pt>
                <c:pt idx="1249">
                  <c:v>-0.72000000000000097</c:v>
                </c:pt>
                <c:pt idx="1250">
                  <c:v>-0.48000000000000115</c:v>
                </c:pt>
                <c:pt idx="1251">
                  <c:v>0.15999999999999942</c:v>
                </c:pt>
                <c:pt idx="1252">
                  <c:v>7.9999999999999002E-2</c:v>
                </c:pt>
                <c:pt idx="1253">
                  <c:v>-0.18000000000000113</c:v>
                </c:pt>
                <c:pt idx="1254">
                  <c:v>-0.58000000000000118</c:v>
                </c:pt>
                <c:pt idx="1255">
                  <c:v>-0.8400000000000013</c:v>
                </c:pt>
                <c:pt idx="1256">
                  <c:v>-1.1000000000000014</c:v>
                </c:pt>
                <c:pt idx="1257">
                  <c:v>-0.86000000000000154</c:v>
                </c:pt>
                <c:pt idx="1258">
                  <c:v>-0.64000000000000123</c:v>
                </c:pt>
                <c:pt idx="1259">
                  <c:v>-0.50000000000000067</c:v>
                </c:pt>
                <c:pt idx="1260">
                  <c:v>-0.32000000000000062</c:v>
                </c:pt>
                <c:pt idx="1261">
                  <c:v>-0.30000000000000104</c:v>
                </c:pt>
                <c:pt idx="1262">
                  <c:v>-0.20000000000000034</c:v>
                </c:pt>
                <c:pt idx="1263">
                  <c:v>-4.0000000000000216E-2</c:v>
                </c:pt>
                <c:pt idx="1264">
                  <c:v>5.999999999999979E-2</c:v>
                </c:pt>
                <c:pt idx="1265">
                  <c:v>0.46000000000000013</c:v>
                </c:pt>
                <c:pt idx="1266">
                  <c:v>0.86000000000000087</c:v>
                </c:pt>
                <c:pt idx="1267">
                  <c:v>0.64000000000000057</c:v>
                </c:pt>
                <c:pt idx="1268">
                  <c:v>0.54000000000000059</c:v>
                </c:pt>
                <c:pt idx="1269">
                  <c:v>0.76000000000000045</c:v>
                </c:pt>
                <c:pt idx="1270">
                  <c:v>0.38000000000000045</c:v>
                </c:pt>
                <c:pt idx="1271">
                  <c:v>0.1</c:v>
                </c:pt>
                <c:pt idx="1272">
                  <c:v>0.60000000000000031</c:v>
                </c:pt>
                <c:pt idx="1273">
                  <c:v>1.1200000000000006</c:v>
                </c:pt>
                <c:pt idx="1274">
                  <c:v>0.7800000000000008</c:v>
                </c:pt>
                <c:pt idx="1275">
                  <c:v>0.94000000000000061</c:v>
                </c:pt>
                <c:pt idx="1276">
                  <c:v>0.70000000000000073</c:v>
                </c:pt>
                <c:pt idx="1277">
                  <c:v>0.34000000000000019</c:v>
                </c:pt>
                <c:pt idx="1278">
                  <c:v>-0.28000000000000008</c:v>
                </c:pt>
                <c:pt idx="1279">
                  <c:v>1.9999999999999928E-2</c:v>
                </c:pt>
                <c:pt idx="1280">
                  <c:v>0.18000000000000008</c:v>
                </c:pt>
                <c:pt idx="1281">
                  <c:v>0.31999999999999995</c:v>
                </c:pt>
                <c:pt idx="1282">
                  <c:v>0.44000000000000022</c:v>
                </c:pt>
                <c:pt idx="1283">
                  <c:v>4.0000000000000216E-2</c:v>
                </c:pt>
                <c:pt idx="1284">
                  <c:v>0.30000000000000038</c:v>
                </c:pt>
                <c:pt idx="1285">
                  <c:v>-7.999999999999971E-2</c:v>
                </c:pt>
                <c:pt idx="1286">
                  <c:v>-0.11999999999999993</c:v>
                </c:pt>
                <c:pt idx="1287">
                  <c:v>-1.9999999999999928E-2</c:v>
                </c:pt>
                <c:pt idx="1288">
                  <c:v>0.38000000000000006</c:v>
                </c:pt>
                <c:pt idx="1289">
                  <c:v>0.56000000000000016</c:v>
                </c:pt>
                <c:pt idx="1290">
                  <c:v>0.74000000000000021</c:v>
                </c:pt>
                <c:pt idx="1291">
                  <c:v>0.94000000000000061</c:v>
                </c:pt>
                <c:pt idx="1292">
                  <c:v>0.96000000000000052</c:v>
                </c:pt>
                <c:pt idx="1293">
                  <c:v>1.2200000000000006</c:v>
                </c:pt>
                <c:pt idx="1294">
                  <c:v>0.9</c:v>
                </c:pt>
                <c:pt idx="1295">
                  <c:v>1.1599999999999997</c:v>
                </c:pt>
                <c:pt idx="1296">
                  <c:v>1.0599999999999998</c:v>
                </c:pt>
                <c:pt idx="1297">
                  <c:v>0.75999999999999979</c:v>
                </c:pt>
                <c:pt idx="1298">
                  <c:v>0.37999999999999973</c:v>
                </c:pt>
                <c:pt idx="1299">
                  <c:v>5.999999999999979E-2</c:v>
                </c:pt>
                <c:pt idx="1300">
                  <c:v>0.27999999999999969</c:v>
                </c:pt>
                <c:pt idx="1301">
                  <c:v>7.999999999999971E-2</c:v>
                </c:pt>
                <c:pt idx="1302">
                  <c:v>0.33999999999999986</c:v>
                </c:pt>
                <c:pt idx="1303">
                  <c:v>0.23999999999999985</c:v>
                </c:pt>
                <c:pt idx="1304">
                  <c:v>0.23999999999999985</c:v>
                </c:pt>
                <c:pt idx="1305">
                  <c:v>0</c:v>
                </c:pt>
                <c:pt idx="1306">
                  <c:v>0.46000000000000013</c:v>
                </c:pt>
                <c:pt idx="1307">
                  <c:v>3.5527136788005011E-16</c:v>
                </c:pt>
                <c:pt idx="1308">
                  <c:v>0.30000000000000038</c:v>
                </c:pt>
                <c:pt idx="1309">
                  <c:v>0.18000000000000077</c:v>
                </c:pt>
                <c:pt idx="1310">
                  <c:v>-0.21999999999999922</c:v>
                </c:pt>
                <c:pt idx="1311">
                  <c:v>-0.67999999999999972</c:v>
                </c:pt>
                <c:pt idx="1312">
                  <c:v>-0.38000000000000006</c:v>
                </c:pt>
                <c:pt idx="1313">
                  <c:v>-0.28000000000000008</c:v>
                </c:pt>
                <c:pt idx="1314">
                  <c:v>-0.24000000000000021</c:v>
                </c:pt>
                <c:pt idx="1315">
                  <c:v>-0.28000000000000042</c:v>
                </c:pt>
                <c:pt idx="1316">
                  <c:v>-0.12000000000000029</c:v>
                </c:pt>
                <c:pt idx="1317">
                  <c:v>-0.44000000000000022</c:v>
                </c:pt>
                <c:pt idx="1318">
                  <c:v>-0.80000000000000038</c:v>
                </c:pt>
                <c:pt idx="1319">
                  <c:v>-1.0400000000000005</c:v>
                </c:pt>
                <c:pt idx="1320">
                  <c:v>-1.1000000000000003</c:v>
                </c:pt>
                <c:pt idx="1321">
                  <c:v>-1.7000000000000006</c:v>
                </c:pt>
                <c:pt idx="1322">
                  <c:v>-1.7000000000000006</c:v>
                </c:pt>
                <c:pt idx="1323">
                  <c:v>-1.6600000000000008</c:v>
                </c:pt>
                <c:pt idx="1324">
                  <c:v>-1.5200000000000009</c:v>
                </c:pt>
                <c:pt idx="1325">
                  <c:v>-1.2800000000000007</c:v>
                </c:pt>
                <c:pt idx="1326">
                  <c:v>-1.0400000000000003</c:v>
                </c:pt>
                <c:pt idx="1327">
                  <c:v>-0.90000000000000036</c:v>
                </c:pt>
                <c:pt idx="1328">
                  <c:v>-1.1800000000000004</c:v>
                </c:pt>
                <c:pt idx="1329">
                  <c:v>-1.3600000000000005</c:v>
                </c:pt>
                <c:pt idx="1330">
                  <c:v>-1.2600000000000009</c:v>
                </c:pt>
                <c:pt idx="1331">
                  <c:v>-1.0000000000000007</c:v>
                </c:pt>
                <c:pt idx="1332">
                  <c:v>-0.94000000000000061</c:v>
                </c:pt>
                <c:pt idx="1333">
                  <c:v>-0.57999999999999974</c:v>
                </c:pt>
                <c:pt idx="1334">
                  <c:v>-0.3999999999999993</c:v>
                </c:pt>
                <c:pt idx="1335">
                  <c:v>-0.45999999999999874</c:v>
                </c:pt>
                <c:pt idx="1336">
                  <c:v>-0.21999999999999922</c:v>
                </c:pt>
                <c:pt idx="1337">
                  <c:v>-0.13999999999999879</c:v>
                </c:pt>
                <c:pt idx="1338">
                  <c:v>-0.3599999999999991</c:v>
                </c:pt>
                <c:pt idx="1339">
                  <c:v>-0.17999999999999866</c:v>
                </c:pt>
                <c:pt idx="1340">
                  <c:v>-0.31999999999999923</c:v>
                </c:pt>
                <c:pt idx="1341">
                  <c:v>-0.57999999999999896</c:v>
                </c:pt>
                <c:pt idx="1342">
                  <c:v>-0.55999999999999939</c:v>
                </c:pt>
                <c:pt idx="1343">
                  <c:v>-0.31999999999999956</c:v>
                </c:pt>
                <c:pt idx="1344">
                  <c:v>-0.33999999999999986</c:v>
                </c:pt>
                <c:pt idx="1345">
                  <c:v>-0.27999999999999969</c:v>
                </c:pt>
                <c:pt idx="1346">
                  <c:v>-0.61999999999999955</c:v>
                </c:pt>
                <c:pt idx="1347">
                  <c:v>-0.55999999999999939</c:v>
                </c:pt>
                <c:pt idx="1348">
                  <c:v>-0.61999999999999955</c:v>
                </c:pt>
                <c:pt idx="1349">
                  <c:v>-0.4799999999999997</c:v>
                </c:pt>
                <c:pt idx="1350">
                  <c:v>-0.17999999999999972</c:v>
                </c:pt>
                <c:pt idx="1351">
                  <c:v>0.28000000000000042</c:v>
                </c:pt>
                <c:pt idx="1352">
                  <c:v>7.1054273576010023E-16</c:v>
                </c:pt>
                <c:pt idx="1353">
                  <c:v>8.0000000000000432E-2</c:v>
                </c:pt>
                <c:pt idx="1354">
                  <c:v>4.000000000000057E-2</c:v>
                </c:pt>
                <c:pt idx="1355">
                  <c:v>-0.23999999999999916</c:v>
                </c:pt>
                <c:pt idx="1356">
                  <c:v>-1.079999999999999</c:v>
                </c:pt>
                <c:pt idx="1357">
                  <c:v>-1.0799999999999996</c:v>
                </c:pt>
                <c:pt idx="1358">
                  <c:v>-1.1799999999999997</c:v>
                </c:pt>
                <c:pt idx="1359">
                  <c:v>-0.5800000000000004</c:v>
                </c:pt>
                <c:pt idx="1360">
                  <c:v>0.35999999999999943</c:v>
                </c:pt>
                <c:pt idx="1361">
                  <c:v>0.97999999999999898</c:v>
                </c:pt>
                <c:pt idx="1362">
                  <c:v>0.81999999999999917</c:v>
                </c:pt>
                <c:pt idx="1363">
                  <c:v>0.5799999999999994</c:v>
                </c:pt>
                <c:pt idx="1364">
                  <c:v>-0.22000000000000028</c:v>
                </c:pt>
                <c:pt idx="1365">
                  <c:v>-1.3</c:v>
                </c:pt>
                <c:pt idx="1366">
                  <c:v>-1.2199999999999995</c:v>
                </c:pt>
                <c:pt idx="1367">
                  <c:v>-1.3399999999999994</c:v>
                </c:pt>
                <c:pt idx="1368">
                  <c:v>-1.2799999999999994</c:v>
                </c:pt>
                <c:pt idx="1369">
                  <c:v>-1.3599999999999994</c:v>
                </c:pt>
                <c:pt idx="1370">
                  <c:v>-1.6</c:v>
                </c:pt>
                <c:pt idx="1371">
                  <c:v>-1.6600000000000008</c:v>
                </c:pt>
                <c:pt idx="1372">
                  <c:v>-1.3400000000000005</c:v>
                </c:pt>
                <c:pt idx="1373">
                  <c:v>-1.0600000000000009</c:v>
                </c:pt>
                <c:pt idx="1374">
                  <c:v>-1.420000000000001</c:v>
                </c:pt>
                <c:pt idx="1375">
                  <c:v>-1.120000000000001</c:v>
                </c:pt>
                <c:pt idx="1376">
                  <c:v>-0.98000000000000043</c:v>
                </c:pt>
                <c:pt idx="1377">
                  <c:v>-0.80000000000000071</c:v>
                </c:pt>
                <c:pt idx="1378">
                  <c:v>-1.0400000000000005</c:v>
                </c:pt>
                <c:pt idx="1379">
                  <c:v>-0.72000000000000031</c:v>
                </c:pt>
                <c:pt idx="1380">
                  <c:v>-0.8</c:v>
                </c:pt>
                <c:pt idx="1381">
                  <c:v>-1.0599999999999998</c:v>
                </c:pt>
                <c:pt idx="1382">
                  <c:v>-1.0000000000000004</c:v>
                </c:pt>
                <c:pt idx="1383">
                  <c:v>-1.1400000000000001</c:v>
                </c:pt>
                <c:pt idx="1384">
                  <c:v>-1.22</c:v>
                </c:pt>
                <c:pt idx="1385">
                  <c:v>-0.95999999999999974</c:v>
                </c:pt>
                <c:pt idx="1386">
                  <c:v>-0.96000000000000019</c:v>
                </c:pt>
                <c:pt idx="1387">
                  <c:v>-0.99999999999999933</c:v>
                </c:pt>
                <c:pt idx="1388">
                  <c:v>-0.89999999999999925</c:v>
                </c:pt>
                <c:pt idx="1389">
                  <c:v>-0.49999999999999928</c:v>
                </c:pt>
                <c:pt idx="1390">
                  <c:v>-0.6399999999999999</c:v>
                </c:pt>
                <c:pt idx="1391">
                  <c:v>-0.56000000000000016</c:v>
                </c:pt>
                <c:pt idx="1392">
                  <c:v>-0.54000000000000059</c:v>
                </c:pt>
                <c:pt idx="1393">
                  <c:v>-0.220000000000001</c:v>
                </c:pt>
                <c:pt idx="1394">
                  <c:v>-0.36000000000000154</c:v>
                </c:pt>
                <c:pt idx="1395">
                  <c:v>-0.44000000000000128</c:v>
                </c:pt>
                <c:pt idx="1396">
                  <c:v>-0.26000000000000156</c:v>
                </c:pt>
                <c:pt idx="1397">
                  <c:v>-0.50000000000000144</c:v>
                </c:pt>
                <c:pt idx="1398">
                  <c:v>-0.96000000000000085</c:v>
                </c:pt>
                <c:pt idx="1399">
                  <c:v>-1.1000000000000001</c:v>
                </c:pt>
                <c:pt idx="1400">
                  <c:v>-1.2600000000000002</c:v>
                </c:pt>
                <c:pt idx="1401">
                  <c:v>-1.5199999999999996</c:v>
                </c:pt>
                <c:pt idx="1402">
                  <c:v>-1.4999999999999993</c:v>
                </c:pt>
                <c:pt idx="1403">
                  <c:v>-1.3399999999999992</c:v>
                </c:pt>
                <c:pt idx="1404">
                  <c:v>-1.3599999999999994</c:v>
                </c:pt>
                <c:pt idx="1405">
                  <c:v>-1.1999999999999993</c:v>
                </c:pt>
                <c:pt idx="1406">
                  <c:v>-1.3199999999999996</c:v>
                </c:pt>
                <c:pt idx="1407">
                  <c:v>-1.4600000000000002</c:v>
                </c:pt>
                <c:pt idx="1408">
                  <c:v>-1.3400000000000005</c:v>
                </c:pt>
                <c:pt idx="1409">
                  <c:v>-1.2800000000000005</c:v>
                </c:pt>
                <c:pt idx="1410">
                  <c:v>-1.0400000000000005</c:v>
                </c:pt>
                <c:pt idx="1411">
                  <c:v>-1.1000000000000001</c:v>
                </c:pt>
                <c:pt idx="1412">
                  <c:v>-1.0599999999999994</c:v>
                </c:pt>
                <c:pt idx="1413">
                  <c:v>-0.99999999999999933</c:v>
                </c:pt>
                <c:pt idx="1414">
                  <c:v>-1.0399999999999991</c:v>
                </c:pt>
                <c:pt idx="1415">
                  <c:v>-1.2799999999999989</c:v>
                </c:pt>
                <c:pt idx="1416">
                  <c:v>-0.99999999999999933</c:v>
                </c:pt>
                <c:pt idx="1417">
                  <c:v>-0.57999999999999974</c:v>
                </c:pt>
                <c:pt idx="1418">
                  <c:v>-0.57999999999999974</c:v>
                </c:pt>
                <c:pt idx="1419">
                  <c:v>-0.30000000000000071</c:v>
                </c:pt>
                <c:pt idx="1420">
                  <c:v>-7.1054273576010023E-16</c:v>
                </c:pt>
                <c:pt idx="1421">
                  <c:v>0.33999999999999914</c:v>
                </c:pt>
                <c:pt idx="1422">
                  <c:v>0.15999999999999942</c:v>
                </c:pt>
                <c:pt idx="1423">
                  <c:v>9.9999999999999284E-2</c:v>
                </c:pt>
                <c:pt idx="1424">
                  <c:v>-0.36000000000000015</c:v>
                </c:pt>
                <c:pt idx="1425">
                  <c:v>-0.4</c:v>
                </c:pt>
                <c:pt idx="1426">
                  <c:v>-0.37999999999999973</c:v>
                </c:pt>
                <c:pt idx="1427">
                  <c:v>-0.3</c:v>
                </c:pt>
                <c:pt idx="1428">
                  <c:v>-0.4799999999999997</c:v>
                </c:pt>
                <c:pt idx="1429">
                  <c:v>-0.26000000000000012</c:v>
                </c:pt>
                <c:pt idx="1430">
                  <c:v>-0.26000000000000012</c:v>
                </c:pt>
                <c:pt idx="1431">
                  <c:v>-0.32000000000000028</c:v>
                </c:pt>
                <c:pt idx="1432">
                  <c:v>-0.68000000000000038</c:v>
                </c:pt>
                <c:pt idx="1433">
                  <c:v>-0.46000000000000013</c:v>
                </c:pt>
                <c:pt idx="1434">
                  <c:v>-0.71999999999999953</c:v>
                </c:pt>
                <c:pt idx="1435">
                  <c:v>-0.82000000000000028</c:v>
                </c:pt>
                <c:pt idx="1436">
                  <c:v>-0.92000000000000026</c:v>
                </c:pt>
                <c:pt idx="1437">
                  <c:v>-0.7</c:v>
                </c:pt>
                <c:pt idx="1438">
                  <c:v>-1.0400000000000005</c:v>
                </c:pt>
                <c:pt idx="1439">
                  <c:v>-0.96000000000000085</c:v>
                </c:pt>
                <c:pt idx="1440">
                  <c:v>-1.0800000000000005</c:v>
                </c:pt>
                <c:pt idx="1441">
                  <c:v>-1.3400000000000005</c:v>
                </c:pt>
                <c:pt idx="1442">
                  <c:v>-1.5600000000000009</c:v>
                </c:pt>
                <c:pt idx="1443">
                  <c:v>-1.5200000000000002</c:v>
                </c:pt>
                <c:pt idx="1444">
                  <c:v>-1.36</c:v>
                </c:pt>
                <c:pt idx="1445">
                  <c:v>-1.5200000000000002</c:v>
                </c:pt>
                <c:pt idx="1446">
                  <c:v>-1.6200000000000003</c:v>
                </c:pt>
                <c:pt idx="1447">
                  <c:v>-1.6600000000000001</c:v>
                </c:pt>
                <c:pt idx="1448">
                  <c:v>-1.2800000000000005</c:v>
                </c:pt>
                <c:pt idx="1449">
                  <c:v>-1</c:v>
                </c:pt>
                <c:pt idx="1450">
                  <c:v>-0.9</c:v>
                </c:pt>
                <c:pt idx="1451">
                  <c:v>-0.8600000000000001</c:v>
                </c:pt>
                <c:pt idx="1452">
                  <c:v>-0.93999999999999984</c:v>
                </c:pt>
                <c:pt idx="1453">
                  <c:v>-0.83999999999999986</c:v>
                </c:pt>
                <c:pt idx="1454">
                  <c:v>-1.2800000000000005</c:v>
                </c:pt>
                <c:pt idx="1455">
                  <c:v>-1.56</c:v>
                </c:pt>
                <c:pt idx="1456">
                  <c:v>-1.5799999999999996</c:v>
                </c:pt>
                <c:pt idx="1457">
                  <c:v>-1.2200000000000002</c:v>
                </c:pt>
                <c:pt idx="1458">
                  <c:v>-1.8200000000000003</c:v>
                </c:pt>
                <c:pt idx="1459">
                  <c:v>-1.56</c:v>
                </c:pt>
                <c:pt idx="1460">
                  <c:v>-1.2799999999999998</c:v>
                </c:pt>
                <c:pt idx="1461">
                  <c:v>-1.36</c:v>
                </c:pt>
                <c:pt idx="1462">
                  <c:v>-1.7999999999999994</c:v>
                </c:pt>
                <c:pt idx="1463">
                  <c:v>-1.3199999999999996</c:v>
                </c:pt>
                <c:pt idx="1464">
                  <c:v>-1.36</c:v>
                </c:pt>
                <c:pt idx="1465">
                  <c:v>-1.2400000000000007</c:v>
                </c:pt>
                <c:pt idx="1466">
                  <c:v>-1.2200000000000002</c:v>
                </c:pt>
                <c:pt idx="1467">
                  <c:v>-1.0000000000000007</c:v>
                </c:pt>
                <c:pt idx="1468">
                  <c:v>-1.2400000000000007</c:v>
                </c:pt>
                <c:pt idx="1469">
                  <c:v>-1.1599999999999995</c:v>
                </c:pt>
                <c:pt idx="1470">
                  <c:v>-1.2599999999999993</c:v>
                </c:pt>
                <c:pt idx="1471">
                  <c:v>-0.9199999999999996</c:v>
                </c:pt>
                <c:pt idx="1472">
                  <c:v>-0.65999999999999948</c:v>
                </c:pt>
                <c:pt idx="1473">
                  <c:v>-0.15999999999999942</c:v>
                </c:pt>
                <c:pt idx="1474">
                  <c:v>-0.16000000000000014</c:v>
                </c:pt>
                <c:pt idx="1475">
                  <c:v>-8.0000000000000432E-2</c:v>
                </c:pt>
                <c:pt idx="1476">
                  <c:v>-0.27999999999999969</c:v>
                </c:pt>
                <c:pt idx="1477">
                  <c:v>-0.37999999999999973</c:v>
                </c:pt>
                <c:pt idx="1478">
                  <c:v>-1.0799999999999996</c:v>
                </c:pt>
                <c:pt idx="1479">
                  <c:v>-1</c:v>
                </c:pt>
                <c:pt idx="1480">
                  <c:v>-0.85999999999999943</c:v>
                </c:pt>
                <c:pt idx="1481">
                  <c:v>-0.96000000000000019</c:v>
                </c:pt>
                <c:pt idx="1482">
                  <c:v>-0.9</c:v>
                </c:pt>
                <c:pt idx="1483">
                  <c:v>-0.62000000000000033</c:v>
                </c:pt>
                <c:pt idx="1484">
                  <c:v>-0.62000000000000033</c:v>
                </c:pt>
                <c:pt idx="1485">
                  <c:v>-0.92000000000000104</c:v>
                </c:pt>
                <c:pt idx="1486">
                  <c:v>-0.68000000000000116</c:v>
                </c:pt>
                <c:pt idx="1487">
                  <c:v>-0.84000000000000197</c:v>
                </c:pt>
                <c:pt idx="1488">
                  <c:v>-1.0000000000000022</c:v>
                </c:pt>
                <c:pt idx="1489">
                  <c:v>-0.74000000000000132</c:v>
                </c:pt>
                <c:pt idx="1490">
                  <c:v>-0.50000000000000067</c:v>
                </c:pt>
                <c:pt idx="1491">
                  <c:v>-0.5800000000000004</c:v>
                </c:pt>
                <c:pt idx="1492">
                  <c:v>-0.36000000000000015</c:v>
                </c:pt>
                <c:pt idx="1493">
                  <c:v>-0.17999999999999972</c:v>
                </c:pt>
                <c:pt idx="1494">
                  <c:v>-0.68000000000000038</c:v>
                </c:pt>
                <c:pt idx="1495">
                  <c:v>-0.86000000000000087</c:v>
                </c:pt>
                <c:pt idx="1496">
                  <c:v>-0.88000000000000045</c:v>
                </c:pt>
                <c:pt idx="1497">
                  <c:v>-0.78000000000000047</c:v>
                </c:pt>
                <c:pt idx="1498">
                  <c:v>-0.30000000000000071</c:v>
                </c:pt>
                <c:pt idx="1499">
                  <c:v>-0.18000000000000044</c:v>
                </c:pt>
                <c:pt idx="1500">
                  <c:v>-0.24000000000000057</c:v>
                </c:pt>
                <c:pt idx="1501">
                  <c:v>-0.26000000000000156</c:v>
                </c:pt>
                <c:pt idx="1502">
                  <c:v>-0.3400000000000013</c:v>
                </c:pt>
                <c:pt idx="1503">
                  <c:v>-0.80000000000000138</c:v>
                </c:pt>
                <c:pt idx="1504">
                  <c:v>-0.8400000000000013</c:v>
                </c:pt>
                <c:pt idx="1505">
                  <c:v>-0.90000000000000147</c:v>
                </c:pt>
                <c:pt idx="1506">
                  <c:v>-0.98000000000000043</c:v>
                </c:pt>
                <c:pt idx="1507">
                  <c:v>-1.0800000000000005</c:v>
                </c:pt>
                <c:pt idx="1508">
                  <c:v>-0.81999999999999962</c:v>
                </c:pt>
                <c:pt idx="1509">
                  <c:v>-1.1199999999999997</c:v>
                </c:pt>
                <c:pt idx="1510">
                  <c:v>-0.91999999999999882</c:v>
                </c:pt>
                <c:pt idx="1511">
                  <c:v>-0.55999999999999939</c:v>
                </c:pt>
                <c:pt idx="1512">
                  <c:v>-0.17999999999999972</c:v>
                </c:pt>
                <c:pt idx="1513">
                  <c:v>-0.28000000000000042</c:v>
                </c:pt>
                <c:pt idx="1514">
                  <c:v>0.21999999999999886</c:v>
                </c:pt>
                <c:pt idx="1515">
                  <c:v>0.41999999999999887</c:v>
                </c:pt>
                <c:pt idx="1516">
                  <c:v>0.37999999999999901</c:v>
                </c:pt>
                <c:pt idx="1517">
                  <c:v>-0.16000000000000086</c:v>
                </c:pt>
                <c:pt idx="1518">
                  <c:v>-0.42000000000000026</c:v>
                </c:pt>
                <c:pt idx="1519">
                  <c:v>-0.5</c:v>
                </c:pt>
                <c:pt idx="1520">
                  <c:v>-0.62000000000000033</c:v>
                </c:pt>
                <c:pt idx="1521">
                  <c:v>-0.52000000000000024</c:v>
                </c:pt>
                <c:pt idx="1522">
                  <c:v>-0.23999999999999985</c:v>
                </c:pt>
                <c:pt idx="1523">
                  <c:v>-0.14000000000000057</c:v>
                </c:pt>
                <c:pt idx="1524">
                  <c:v>-0.23999999999999985</c:v>
                </c:pt>
                <c:pt idx="1525">
                  <c:v>-3.9999999999999855E-2</c:v>
                </c:pt>
                <c:pt idx="1526">
                  <c:v>4.000000000000057E-2</c:v>
                </c:pt>
                <c:pt idx="1527">
                  <c:v>2.0000000000000285E-2</c:v>
                </c:pt>
                <c:pt idx="1528">
                  <c:v>0.40000000000000069</c:v>
                </c:pt>
                <c:pt idx="1529">
                  <c:v>0.33999999999999986</c:v>
                </c:pt>
                <c:pt idx="1530">
                  <c:v>-7.999999999999971E-2</c:v>
                </c:pt>
                <c:pt idx="1531">
                  <c:v>-0.13999999999999985</c:v>
                </c:pt>
                <c:pt idx="1532">
                  <c:v>0.1</c:v>
                </c:pt>
                <c:pt idx="1533">
                  <c:v>-3.9999999999999855E-2</c:v>
                </c:pt>
                <c:pt idx="1534">
                  <c:v>0.10000000000000071</c:v>
                </c:pt>
                <c:pt idx="1535">
                  <c:v>0.56000000000000016</c:v>
                </c:pt>
                <c:pt idx="1536">
                  <c:v>0.33999999999999986</c:v>
                </c:pt>
                <c:pt idx="1537">
                  <c:v>0</c:v>
                </c:pt>
                <c:pt idx="1538">
                  <c:v>-0.34000000000000058</c:v>
                </c:pt>
                <c:pt idx="1539">
                  <c:v>-0.80000000000000071</c:v>
                </c:pt>
                <c:pt idx="1540">
                  <c:v>-0.80000000000000071</c:v>
                </c:pt>
                <c:pt idx="1541">
                  <c:v>-0.46000000000000013</c:v>
                </c:pt>
                <c:pt idx="1542">
                  <c:v>-0.26000000000000012</c:v>
                </c:pt>
                <c:pt idx="1543">
                  <c:v>0.10000000000000071</c:v>
                </c:pt>
                <c:pt idx="1544">
                  <c:v>0.72000000000000097</c:v>
                </c:pt>
                <c:pt idx="1545">
                  <c:v>0.7600000000000009</c:v>
                </c:pt>
                <c:pt idx="1546">
                  <c:v>0.50000000000000067</c:v>
                </c:pt>
                <c:pt idx="1547">
                  <c:v>0.36000000000000087</c:v>
                </c:pt>
                <c:pt idx="1548">
                  <c:v>0.36000000000000015</c:v>
                </c:pt>
                <c:pt idx="1549">
                  <c:v>0.56000000000000016</c:v>
                </c:pt>
                <c:pt idx="1550">
                  <c:v>0.64000000000000057</c:v>
                </c:pt>
                <c:pt idx="1551">
                  <c:v>0.13999999999999985</c:v>
                </c:pt>
                <c:pt idx="1552">
                  <c:v>-0.16000000000000086</c:v>
                </c:pt>
                <c:pt idx="1553">
                  <c:v>-0.46000000000000085</c:v>
                </c:pt>
                <c:pt idx="1554">
                  <c:v>-0.80000000000000071</c:v>
                </c:pt>
                <c:pt idx="1555">
                  <c:v>-0.56000000000000083</c:v>
                </c:pt>
                <c:pt idx="1556">
                  <c:v>0.47999999999999898</c:v>
                </c:pt>
                <c:pt idx="1557">
                  <c:v>0.89999999999999925</c:v>
                </c:pt>
                <c:pt idx="1558">
                  <c:v>1.1199999999999997</c:v>
                </c:pt>
                <c:pt idx="1559">
                  <c:v>0.91999999999999882</c:v>
                </c:pt>
                <c:pt idx="1560">
                  <c:v>0.61999999999999955</c:v>
                </c:pt>
                <c:pt idx="1561">
                  <c:v>0.35999999999999943</c:v>
                </c:pt>
                <c:pt idx="1562">
                  <c:v>0.66000000000000014</c:v>
                </c:pt>
                <c:pt idx="1563">
                  <c:v>0.7</c:v>
                </c:pt>
                <c:pt idx="1564">
                  <c:v>1.0000000000000007</c:v>
                </c:pt>
                <c:pt idx="1565">
                  <c:v>0.62000000000000033</c:v>
                </c:pt>
                <c:pt idx="1566">
                  <c:v>0.30000000000000071</c:v>
                </c:pt>
                <c:pt idx="1567">
                  <c:v>-0.23999999999999916</c:v>
                </c:pt>
                <c:pt idx="1568">
                  <c:v>-0.6599999999999987</c:v>
                </c:pt>
                <c:pt idx="1569">
                  <c:v>-0.61999999999999889</c:v>
                </c:pt>
                <c:pt idx="1570">
                  <c:v>-0.57999999999999896</c:v>
                </c:pt>
                <c:pt idx="1571">
                  <c:v>-0.37999999999999901</c:v>
                </c:pt>
                <c:pt idx="1572">
                  <c:v>-0.4</c:v>
                </c:pt>
                <c:pt idx="1573">
                  <c:v>7.999999999999971E-2</c:v>
                </c:pt>
                <c:pt idx="1574">
                  <c:v>-6.0000000000000851E-2</c:v>
                </c:pt>
                <c:pt idx="1575">
                  <c:v>-0.12000000000000099</c:v>
                </c:pt>
                <c:pt idx="1576">
                  <c:v>-0.42000000000000098</c:v>
                </c:pt>
                <c:pt idx="1577">
                  <c:v>-0.36000000000000015</c:v>
                </c:pt>
                <c:pt idx="1578">
                  <c:v>-0.56000000000000016</c:v>
                </c:pt>
                <c:pt idx="1579">
                  <c:v>-0.6</c:v>
                </c:pt>
                <c:pt idx="1580">
                  <c:v>-0.4199999999999996</c:v>
                </c:pt>
                <c:pt idx="1581">
                  <c:v>-0.23999999999999985</c:v>
                </c:pt>
                <c:pt idx="1582">
                  <c:v>-0.10000000000000071</c:v>
                </c:pt>
                <c:pt idx="1583">
                  <c:v>0.25999999999999945</c:v>
                </c:pt>
                <c:pt idx="1584">
                  <c:v>0.16000000000000014</c:v>
                </c:pt>
                <c:pt idx="1585">
                  <c:v>0.26000000000000012</c:v>
                </c:pt>
                <c:pt idx="1586">
                  <c:v>2.0000000000000285E-2</c:v>
                </c:pt>
                <c:pt idx="1587">
                  <c:v>0.14000000000000057</c:v>
                </c:pt>
                <c:pt idx="1588">
                  <c:v>-0.33999999999999986</c:v>
                </c:pt>
                <c:pt idx="1589">
                  <c:v>-0.28000000000000042</c:v>
                </c:pt>
                <c:pt idx="1590">
                  <c:v>-0.42000000000000098</c:v>
                </c:pt>
                <c:pt idx="1591">
                  <c:v>-0.22000000000000028</c:v>
                </c:pt>
                <c:pt idx="1592">
                  <c:v>-0.5800000000000004</c:v>
                </c:pt>
                <c:pt idx="1593">
                  <c:v>-0.48000000000000043</c:v>
                </c:pt>
                <c:pt idx="1594">
                  <c:v>-0.52000000000000024</c:v>
                </c:pt>
                <c:pt idx="1595">
                  <c:v>-0.9</c:v>
                </c:pt>
                <c:pt idx="1596">
                  <c:v>-0.82000000000000028</c:v>
                </c:pt>
                <c:pt idx="1597">
                  <c:v>-0.42000000000000026</c:v>
                </c:pt>
                <c:pt idx="1598">
                  <c:v>-0.22000000000000028</c:v>
                </c:pt>
                <c:pt idx="1599">
                  <c:v>-0.26000000000000012</c:v>
                </c:pt>
                <c:pt idx="1600">
                  <c:v>0.52000000000000024</c:v>
                </c:pt>
                <c:pt idx="1601">
                  <c:v>0.32000000000000028</c:v>
                </c:pt>
                <c:pt idx="1602">
                  <c:v>-0.11999999999999886</c:v>
                </c:pt>
                <c:pt idx="1603">
                  <c:v>-0.15999999999999873</c:v>
                </c:pt>
                <c:pt idx="1604">
                  <c:v>-9.9999999999999284E-2</c:v>
                </c:pt>
                <c:pt idx="1605">
                  <c:v>-0.8</c:v>
                </c:pt>
                <c:pt idx="1606">
                  <c:v>-0.62000000000000033</c:v>
                </c:pt>
                <c:pt idx="1607">
                  <c:v>-0.62000000000000099</c:v>
                </c:pt>
                <c:pt idx="1608">
                  <c:v>-0.98000000000000109</c:v>
                </c:pt>
                <c:pt idx="1609">
                  <c:v>-0.92000000000000104</c:v>
                </c:pt>
                <c:pt idx="1610">
                  <c:v>-0.74000000000000055</c:v>
                </c:pt>
                <c:pt idx="1611">
                  <c:v>-1.1600000000000001</c:v>
                </c:pt>
                <c:pt idx="1612">
                  <c:v>-1</c:v>
                </c:pt>
                <c:pt idx="1613">
                  <c:v>-0.81999999999999962</c:v>
                </c:pt>
                <c:pt idx="1614">
                  <c:v>-1.0399999999999991</c:v>
                </c:pt>
                <c:pt idx="1615">
                  <c:v>-0.89999999999999925</c:v>
                </c:pt>
                <c:pt idx="1616">
                  <c:v>-0.6399999999999999</c:v>
                </c:pt>
                <c:pt idx="1617">
                  <c:v>-0.49999999999999928</c:v>
                </c:pt>
                <c:pt idx="1618">
                  <c:v>-0.65999999999999948</c:v>
                </c:pt>
                <c:pt idx="1619">
                  <c:v>-0.34000000000000058</c:v>
                </c:pt>
                <c:pt idx="1620">
                  <c:v>-0.56000000000000083</c:v>
                </c:pt>
                <c:pt idx="1621">
                  <c:v>-0.52000000000000024</c:v>
                </c:pt>
                <c:pt idx="1622">
                  <c:v>-0.60000000000000142</c:v>
                </c:pt>
                <c:pt idx="1623">
                  <c:v>-0.24000000000000057</c:v>
                </c:pt>
                <c:pt idx="1624">
                  <c:v>-0.27999999999999969</c:v>
                </c:pt>
                <c:pt idx="1625">
                  <c:v>0.10000000000000142</c:v>
                </c:pt>
                <c:pt idx="1626">
                  <c:v>0.20000000000000143</c:v>
                </c:pt>
                <c:pt idx="1627">
                  <c:v>0.1200000000000017</c:v>
                </c:pt>
                <c:pt idx="1628">
                  <c:v>-0.27999999999999969</c:v>
                </c:pt>
                <c:pt idx="1629">
                  <c:v>-0.7</c:v>
                </c:pt>
                <c:pt idx="1630">
                  <c:v>-1.0200000000000002</c:v>
                </c:pt>
                <c:pt idx="1631">
                  <c:v>-1.2400000000000007</c:v>
                </c:pt>
                <c:pt idx="1632">
                  <c:v>-1</c:v>
                </c:pt>
                <c:pt idx="1633">
                  <c:v>-0.72000000000000031</c:v>
                </c:pt>
                <c:pt idx="1634">
                  <c:v>-0.4</c:v>
                </c:pt>
                <c:pt idx="1635">
                  <c:v>-0.14000000000000057</c:v>
                </c:pt>
                <c:pt idx="1636">
                  <c:v>0.11999999999999886</c:v>
                </c:pt>
                <c:pt idx="1637">
                  <c:v>0.25999999999999801</c:v>
                </c:pt>
                <c:pt idx="1638">
                  <c:v>-4.0000000000001992E-2</c:v>
                </c:pt>
                <c:pt idx="1639">
                  <c:v>0.29999999999999716</c:v>
                </c:pt>
                <c:pt idx="1640">
                  <c:v>0.19999999999999715</c:v>
                </c:pt>
                <c:pt idx="1641">
                  <c:v>0.13999999999999774</c:v>
                </c:pt>
                <c:pt idx="1642">
                  <c:v>-0.30000000000000143</c:v>
                </c:pt>
                <c:pt idx="1643">
                  <c:v>-8.000000000000114E-2</c:v>
                </c:pt>
                <c:pt idx="1644">
                  <c:v>-0.44000000000000056</c:v>
                </c:pt>
                <c:pt idx="1645">
                  <c:v>-0.44000000000000056</c:v>
                </c:pt>
                <c:pt idx="1646">
                  <c:v>-0.24000000000000057</c:v>
                </c:pt>
                <c:pt idx="1647">
                  <c:v>-1.4210854715202005E-15</c:v>
                </c:pt>
                <c:pt idx="1648">
                  <c:v>0.21999999999999886</c:v>
                </c:pt>
                <c:pt idx="1649">
                  <c:v>0.51999999999999891</c:v>
                </c:pt>
                <c:pt idx="1650">
                  <c:v>0.45999999999999802</c:v>
                </c:pt>
                <c:pt idx="1651">
                  <c:v>0.47999999999999832</c:v>
                </c:pt>
                <c:pt idx="1652">
                  <c:v>0.45999999999999941</c:v>
                </c:pt>
                <c:pt idx="1653">
                  <c:v>0.37999999999999973</c:v>
                </c:pt>
                <c:pt idx="1654">
                  <c:v>2.0000000000000285E-2</c:v>
                </c:pt>
                <c:pt idx="1655">
                  <c:v>-5.9999999999999429E-2</c:v>
                </c:pt>
                <c:pt idx="1656">
                  <c:v>7.1054273576010023E-16</c:v>
                </c:pt>
                <c:pt idx="1657">
                  <c:v>0.3</c:v>
                </c:pt>
                <c:pt idx="1658">
                  <c:v>2.0000000000000285E-2</c:v>
                </c:pt>
                <c:pt idx="1659">
                  <c:v>-1.9999999999999574E-2</c:v>
                </c:pt>
                <c:pt idx="1660">
                  <c:v>0.12000000000000099</c:v>
                </c:pt>
                <c:pt idx="1661">
                  <c:v>-0.1</c:v>
                </c:pt>
                <c:pt idx="1662">
                  <c:v>-0.46000000000000013</c:v>
                </c:pt>
                <c:pt idx="1663">
                  <c:v>-0.52000000000000024</c:v>
                </c:pt>
                <c:pt idx="1664">
                  <c:v>-0.38000000000000111</c:v>
                </c:pt>
                <c:pt idx="1665">
                  <c:v>-0.10000000000000071</c:v>
                </c:pt>
                <c:pt idx="1666">
                  <c:v>-0.2</c:v>
                </c:pt>
                <c:pt idx="1667">
                  <c:v>-0.33999999999999986</c:v>
                </c:pt>
                <c:pt idx="1668">
                  <c:v>-8.0000000000000432E-2</c:v>
                </c:pt>
                <c:pt idx="1669">
                  <c:v>0.13999999999999985</c:v>
                </c:pt>
                <c:pt idx="1670">
                  <c:v>-0.12000000000000099</c:v>
                </c:pt>
                <c:pt idx="1671">
                  <c:v>-0.14000000000000129</c:v>
                </c:pt>
                <c:pt idx="1672">
                  <c:v>-0.42000000000000098</c:v>
                </c:pt>
                <c:pt idx="1673">
                  <c:v>-0.54000000000000059</c:v>
                </c:pt>
                <c:pt idx="1674">
                  <c:v>-0.36000000000000015</c:v>
                </c:pt>
                <c:pt idx="1675">
                  <c:v>-7.999999999999971E-2</c:v>
                </c:pt>
                <c:pt idx="1676">
                  <c:v>-0.19999999999999929</c:v>
                </c:pt>
                <c:pt idx="1677">
                  <c:v>0.36000000000000087</c:v>
                </c:pt>
                <c:pt idx="1678">
                  <c:v>0.26000000000000084</c:v>
                </c:pt>
                <c:pt idx="1679">
                  <c:v>8.0000000000000432E-2</c:v>
                </c:pt>
                <c:pt idx="1680">
                  <c:v>-0.27999999999999903</c:v>
                </c:pt>
                <c:pt idx="1681">
                  <c:v>-3.9999999999999147E-2</c:v>
                </c:pt>
                <c:pt idx="1682">
                  <c:v>-0.11999999999999958</c:v>
                </c:pt>
                <c:pt idx="1683">
                  <c:v>0.34000000000000058</c:v>
                </c:pt>
                <c:pt idx="1684">
                  <c:v>0.46000000000000085</c:v>
                </c:pt>
                <c:pt idx="1685">
                  <c:v>0.4799999999999997</c:v>
                </c:pt>
                <c:pt idx="1686">
                  <c:v>0.46000000000000013</c:v>
                </c:pt>
                <c:pt idx="1687">
                  <c:v>0.44000000000000056</c:v>
                </c:pt>
                <c:pt idx="1688">
                  <c:v>0.38000000000000045</c:v>
                </c:pt>
                <c:pt idx="1689">
                  <c:v>0.2</c:v>
                </c:pt>
                <c:pt idx="1690">
                  <c:v>0.36000000000000015</c:v>
                </c:pt>
                <c:pt idx="1691">
                  <c:v>0.37999999999999973</c:v>
                </c:pt>
                <c:pt idx="1692">
                  <c:v>0.53999999999999915</c:v>
                </c:pt>
                <c:pt idx="1693">
                  <c:v>0.23999999999999916</c:v>
                </c:pt>
                <c:pt idx="1694">
                  <c:v>0.43999999999999984</c:v>
                </c:pt>
                <c:pt idx="1695">
                  <c:v>0.33999999999999914</c:v>
                </c:pt>
                <c:pt idx="1696">
                  <c:v>0.55999999999999939</c:v>
                </c:pt>
                <c:pt idx="1697">
                  <c:v>0.49999999999999856</c:v>
                </c:pt>
                <c:pt idx="1698">
                  <c:v>0.85999999999999943</c:v>
                </c:pt>
                <c:pt idx="1699">
                  <c:v>0.71999999999999953</c:v>
                </c:pt>
                <c:pt idx="1700">
                  <c:v>0.94000000000000128</c:v>
                </c:pt>
                <c:pt idx="1701">
                  <c:v>0.82000000000000028</c:v>
                </c:pt>
                <c:pt idx="1702">
                  <c:v>0.78000000000000114</c:v>
                </c:pt>
                <c:pt idx="1703">
                  <c:v>0.56000000000000083</c:v>
                </c:pt>
                <c:pt idx="1704">
                  <c:v>0.50000000000000067</c:v>
                </c:pt>
                <c:pt idx="1705">
                  <c:v>0.5800000000000004</c:v>
                </c:pt>
                <c:pt idx="1706">
                  <c:v>0.18000000000000113</c:v>
                </c:pt>
                <c:pt idx="1707">
                  <c:v>0.32000000000000101</c:v>
                </c:pt>
                <c:pt idx="1708">
                  <c:v>0.26000000000000084</c:v>
                </c:pt>
                <c:pt idx="1709">
                  <c:v>0.1</c:v>
                </c:pt>
                <c:pt idx="1710">
                  <c:v>-0.16000000000000086</c:v>
                </c:pt>
                <c:pt idx="1711">
                  <c:v>0.13999999999999843</c:v>
                </c:pt>
                <c:pt idx="1712">
                  <c:v>-6.0000000000000851E-2</c:v>
                </c:pt>
                <c:pt idx="1713">
                  <c:v>0.13999999999999915</c:v>
                </c:pt>
                <c:pt idx="1714">
                  <c:v>1.9999999999999574E-2</c:v>
                </c:pt>
                <c:pt idx="1715">
                  <c:v>2.0000000000000285E-2</c:v>
                </c:pt>
                <c:pt idx="1716">
                  <c:v>-0.25999999999999873</c:v>
                </c:pt>
                <c:pt idx="1717">
                  <c:v>0.18000000000000113</c:v>
                </c:pt>
                <c:pt idx="1718">
                  <c:v>0.30000000000000071</c:v>
                </c:pt>
                <c:pt idx="1719">
                  <c:v>0.38000000000000111</c:v>
                </c:pt>
                <c:pt idx="1720">
                  <c:v>0.26000000000000084</c:v>
                </c:pt>
                <c:pt idx="1721">
                  <c:v>0.3</c:v>
                </c:pt>
                <c:pt idx="1722">
                  <c:v>-0.12000000000000029</c:v>
                </c:pt>
                <c:pt idx="1723">
                  <c:v>-0.48000000000000043</c:v>
                </c:pt>
                <c:pt idx="1724">
                  <c:v>-0.22000000000000028</c:v>
                </c:pt>
                <c:pt idx="1725">
                  <c:v>-0.32000000000000028</c:v>
                </c:pt>
                <c:pt idx="1726">
                  <c:v>-0.15999999999999942</c:v>
                </c:pt>
                <c:pt idx="1727">
                  <c:v>-9.9999999999999284E-2</c:v>
                </c:pt>
                <c:pt idx="1728">
                  <c:v>0.14000000000000057</c:v>
                </c:pt>
                <c:pt idx="1729">
                  <c:v>0.12000000000000029</c:v>
                </c:pt>
                <c:pt idx="1730">
                  <c:v>0.3</c:v>
                </c:pt>
                <c:pt idx="1731">
                  <c:v>0.36000000000000015</c:v>
                </c:pt>
                <c:pt idx="1732">
                  <c:v>8.0000000000000432E-2</c:v>
                </c:pt>
                <c:pt idx="1733">
                  <c:v>2.0000000000000996E-2</c:v>
                </c:pt>
                <c:pt idx="1734">
                  <c:v>-0.15999999999999873</c:v>
                </c:pt>
                <c:pt idx="1735">
                  <c:v>-0.63999999999999846</c:v>
                </c:pt>
                <c:pt idx="1736">
                  <c:v>-0.53999999999999915</c:v>
                </c:pt>
                <c:pt idx="1737">
                  <c:v>-0.45999999999999941</c:v>
                </c:pt>
                <c:pt idx="1738">
                  <c:v>-0.53999999999999981</c:v>
                </c:pt>
                <c:pt idx="1739">
                  <c:v>-0.5800000000000004</c:v>
                </c:pt>
                <c:pt idx="1740">
                  <c:v>-0.24000000000000057</c:v>
                </c:pt>
                <c:pt idx="1741">
                  <c:v>-0.52000000000000102</c:v>
                </c:pt>
                <c:pt idx="1742">
                  <c:v>-0.52000000000000102</c:v>
                </c:pt>
                <c:pt idx="1743">
                  <c:v>-0.44000000000000128</c:v>
                </c:pt>
                <c:pt idx="1744">
                  <c:v>-0.32000000000000101</c:v>
                </c:pt>
                <c:pt idx="1745">
                  <c:v>-0.42000000000000098</c:v>
                </c:pt>
                <c:pt idx="1746">
                  <c:v>-0.32000000000000028</c:v>
                </c:pt>
                <c:pt idx="1747">
                  <c:v>-1.0200000000000002</c:v>
                </c:pt>
                <c:pt idx="1748">
                  <c:v>-0.83999999999999986</c:v>
                </c:pt>
                <c:pt idx="1749">
                  <c:v>-1.0399999999999998</c:v>
                </c:pt>
                <c:pt idx="1750">
                  <c:v>-1.5199999999999996</c:v>
                </c:pt>
                <c:pt idx="1751">
                  <c:v>-1.1799999999999997</c:v>
                </c:pt>
                <c:pt idx="1752">
                  <c:v>-9.9999999999999284E-2</c:v>
                </c:pt>
                <c:pt idx="1753">
                  <c:v>-0.21999999999999922</c:v>
                </c:pt>
                <c:pt idx="1754">
                  <c:v>-1.999999999999922E-2</c:v>
                </c:pt>
                <c:pt idx="1755">
                  <c:v>0.50000000000000067</c:v>
                </c:pt>
                <c:pt idx="1756">
                  <c:v>0.2000000000000007</c:v>
                </c:pt>
                <c:pt idx="1757">
                  <c:v>0.14000000000000057</c:v>
                </c:pt>
                <c:pt idx="1758">
                  <c:v>-0.17999999999999935</c:v>
                </c:pt>
                <c:pt idx="1759">
                  <c:v>-9.9999999999999645E-2</c:v>
                </c:pt>
                <c:pt idx="1760">
                  <c:v>-0.1</c:v>
                </c:pt>
                <c:pt idx="1761">
                  <c:v>0.2</c:v>
                </c:pt>
                <c:pt idx="1762">
                  <c:v>3.9999999999999855E-2</c:v>
                </c:pt>
                <c:pt idx="1763">
                  <c:v>0.67999999999999972</c:v>
                </c:pt>
                <c:pt idx="1764">
                  <c:v>0.65999999999999948</c:v>
                </c:pt>
                <c:pt idx="1765">
                  <c:v>0.53999999999999981</c:v>
                </c:pt>
                <c:pt idx="1766">
                  <c:v>0.26000000000000012</c:v>
                </c:pt>
                <c:pt idx="1767">
                  <c:v>0.22000000000000028</c:v>
                </c:pt>
                <c:pt idx="1768">
                  <c:v>-0.25999999999999945</c:v>
                </c:pt>
                <c:pt idx="1769">
                  <c:v>-0.53999999999999915</c:v>
                </c:pt>
                <c:pt idx="1770">
                  <c:v>-0.35999999999999943</c:v>
                </c:pt>
                <c:pt idx="1771">
                  <c:v>-0.43999999999999984</c:v>
                </c:pt>
                <c:pt idx="1772">
                  <c:v>-0.44000000000000056</c:v>
                </c:pt>
                <c:pt idx="1773">
                  <c:v>-0.42000000000000026</c:v>
                </c:pt>
                <c:pt idx="1774">
                  <c:v>-0.33999999999999986</c:v>
                </c:pt>
                <c:pt idx="1775">
                  <c:v>-0.15999999999999942</c:v>
                </c:pt>
                <c:pt idx="1776">
                  <c:v>-0.15999999999999942</c:v>
                </c:pt>
                <c:pt idx="1777">
                  <c:v>-9.9999999999999284E-2</c:v>
                </c:pt>
                <c:pt idx="1778">
                  <c:v>-5.9999999999999429E-2</c:v>
                </c:pt>
                <c:pt idx="1779">
                  <c:v>0.11999999999999958</c:v>
                </c:pt>
                <c:pt idx="1780">
                  <c:v>-7.1054273576010023E-16</c:v>
                </c:pt>
                <c:pt idx="1781">
                  <c:v>0.35999999999999943</c:v>
                </c:pt>
                <c:pt idx="1782">
                  <c:v>0.35999999999999943</c:v>
                </c:pt>
                <c:pt idx="1783">
                  <c:v>7.9999999999999002E-2</c:v>
                </c:pt>
                <c:pt idx="1784">
                  <c:v>-2.0000000000000285E-2</c:v>
                </c:pt>
                <c:pt idx="1785">
                  <c:v>-0.12000000000000029</c:v>
                </c:pt>
                <c:pt idx="1786">
                  <c:v>-0.10000000000000071</c:v>
                </c:pt>
                <c:pt idx="1787">
                  <c:v>-0.12000000000000029</c:v>
                </c:pt>
                <c:pt idx="1788">
                  <c:v>-4.000000000000057E-2</c:v>
                </c:pt>
                <c:pt idx="1789">
                  <c:v>7.9999999999999002E-2</c:v>
                </c:pt>
                <c:pt idx="1790">
                  <c:v>-2.0000000000000285E-2</c:v>
                </c:pt>
                <c:pt idx="1791">
                  <c:v>-0.11999999999999958</c:v>
                </c:pt>
                <c:pt idx="1792">
                  <c:v>-0.3</c:v>
                </c:pt>
                <c:pt idx="1793">
                  <c:v>2.0000000000000285E-2</c:v>
                </c:pt>
                <c:pt idx="1794">
                  <c:v>-0.75999999999999945</c:v>
                </c:pt>
                <c:pt idx="1795">
                  <c:v>-0.26000000000000012</c:v>
                </c:pt>
                <c:pt idx="1796">
                  <c:v>-0.82000000000000028</c:v>
                </c:pt>
                <c:pt idx="1797">
                  <c:v>-0.77999999999999969</c:v>
                </c:pt>
                <c:pt idx="1798">
                  <c:v>-0.83999999999999986</c:v>
                </c:pt>
                <c:pt idx="1799">
                  <c:v>-0.12000000000000029</c:v>
                </c:pt>
                <c:pt idx="1800">
                  <c:v>-0.32000000000000028</c:v>
                </c:pt>
                <c:pt idx="1801">
                  <c:v>0</c:v>
                </c:pt>
                <c:pt idx="1802">
                  <c:v>-0.4</c:v>
                </c:pt>
                <c:pt idx="1803">
                  <c:v>-0.4799999999999997</c:v>
                </c:pt>
                <c:pt idx="1804">
                  <c:v>-0.33999999999999914</c:v>
                </c:pt>
                <c:pt idx="1805">
                  <c:v>-0.3999999999999993</c:v>
                </c:pt>
                <c:pt idx="1806">
                  <c:v>-0.51999999999999957</c:v>
                </c:pt>
                <c:pt idx="1807">
                  <c:v>4.000000000000057E-2</c:v>
                </c:pt>
                <c:pt idx="1808">
                  <c:v>-0.3999999999999993</c:v>
                </c:pt>
                <c:pt idx="1809">
                  <c:v>-0.7399999999999991</c:v>
                </c:pt>
                <c:pt idx="1810">
                  <c:v>-0.67999999999999905</c:v>
                </c:pt>
                <c:pt idx="1811">
                  <c:v>-0.75999999999999868</c:v>
                </c:pt>
                <c:pt idx="1812">
                  <c:v>-0.87999999999999967</c:v>
                </c:pt>
                <c:pt idx="1813">
                  <c:v>-0.4</c:v>
                </c:pt>
                <c:pt idx="1814">
                  <c:v>-0.32000000000000028</c:v>
                </c:pt>
                <c:pt idx="1815">
                  <c:v>-0.27999999999999969</c:v>
                </c:pt>
                <c:pt idx="1816">
                  <c:v>-0.33999999999999986</c:v>
                </c:pt>
                <c:pt idx="1817">
                  <c:v>-0.33999999999999914</c:v>
                </c:pt>
                <c:pt idx="1818">
                  <c:v>-0.37999999999999973</c:v>
                </c:pt>
                <c:pt idx="1819">
                  <c:v>-0.29999999999999927</c:v>
                </c:pt>
                <c:pt idx="1820">
                  <c:v>-0.7</c:v>
                </c:pt>
                <c:pt idx="1821">
                  <c:v>-0.7000000000000004</c:v>
                </c:pt>
                <c:pt idx="1822">
                  <c:v>-0.88000000000000012</c:v>
                </c:pt>
                <c:pt idx="1823">
                  <c:v>-1.0399999999999996</c:v>
                </c:pt>
                <c:pt idx="1824">
                  <c:v>-1.2399999999999995</c:v>
                </c:pt>
                <c:pt idx="1825">
                  <c:v>-0.91999999999999926</c:v>
                </c:pt>
                <c:pt idx="1826">
                  <c:v>-0.65999999999999948</c:v>
                </c:pt>
                <c:pt idx="1827">
                  <c:v>-0.73999999999999988</c:v>
                </c:pt>
                <c:pt idx="1828">
                  <c:v>-0.5</c:v>
                </c:pt>
                <c:pt idx="1829">
                  <c:v>-0.42000000000000026</c:v>
                </c:pt>
                <c:pt idx="1830">
                  <c:v>-0.76000000000000012</c:v>
                </c:pt>
                <c:pt idx="1831">
                  <c:v>-0.73999999999999988</c:v>
                </c:pt>
                <c:pt idx="1832">
                  <c:v>-0.57999999999999974</c:v>
                </c:pt>
                <c:pt idx="1833">
                  <c:v>-0.83999999999999952</c:v>
                </c:pt>
                <c:pt idx="1834">
                  <c:v>-0.7999999999999996</c:v>
                </c:pt>
                <c:pt idx="1835">
                  <c:v>-0.61999999999999955</c:v>
                </c:pt>
                <c:pt idx="1836">
                  <c:v>-0.4799999999999997</c:v>
                </c:pt>
                <c:pt idx="1837">
                  <c:v>-0.23999999999999985</c:v>
                </c:pt>
                <c:pt idx="1838">
                  <c:v>0.12000000000000029</c:v>
                </c:pt>
                <c:pt idx="1839">
                  <c:v>0.54000000000000026</c:v>
                </c:pt>
                <c:pt idx="1840">
                  <c:v>0.92000000000000026</c:v>
                </c:pt>
                <c:pt idx="1841">
                  <c:v>0.5600000000000005</c:v>
                </c:pt>
                <c:pt idx="1842">
                  <c:v>0.44000000000000056</c:v>
                </c:pt>
                <c:pt idx="1843">
                  <c:v>0.20000000000000034</c:v>
                </c:pt>
                <c:pt idx="1844">
                  <c:v>-0.11999999999999958</c:v>
                </c:pt>
                <c:pt idx="1845">
                  <c:v>-0.28000000000000042</c:v>
                </c:pt>
                <c:pt idx="1846">
                  <c:v>0.13999999999999951</c:v>
                </c:pt>
                <c:pt idx="1847">
                  <c:v>-0.14000000000000057</c:v>
                </c:pt>
                <c:pt idx="1848">
                  <c:v>0.13999999999999951</c:v>
                </c:pt>
                <c:pt idx="1849">
                  <c:v>0.13999999999999951</c:v>
                </c:pt>
                <c:pt idx="1850">
                  <c:v>5.999999999999979E-2</c:v>
                </c:pt>
                <c:pt idx="1851">
                  <c:v>-0.34000000000000019</c:v>
                </c:pt>
                <c:pt idx="1852">
                  <c:v>0.23999999999999985</c:v>
                </c:pt>
                <c:pt idx="1853">
                  <c:v>-0.21999999999999992</c:v>
                </c:pt>
                <c:pt idx="1854">
                  <c:v>-0.53999999999999981</c:v>
                </c:pt>
                <c:pt idx="1855">
                  <c:v>-0.37999999999999973</c:v>
                </c:pt>
                <c:pt idx="1856">
                  <c:v>-0.13999999999999951</c:v>
                </c:pt>
                <c:pt idx="1857">
                  <c:v>-0.65999999999999948</c:v>
                </c:pt>
                <c:pt idx="1858">
                  <c:v>-0.51999999999999991</c:v>
                </c:pt>
                <c:pt idx="1859">
                  <c:v>5.999999999999979E-2</c:v>
                </c:pt>
                <c:pt idx="1860">
                  <c:v>0.13999999999999985</c:v>
                </c:pt>
                <c:pt idx="1861">
                  <c:v>0.25999999999999979</c:v>
                </c:pt>
                <c:pt idx="1862">
                  <c:v>0.61999999999999955</c:v>
                </c:pt>
                <c:pt idx="1863">
                  <c:v>0.9</c:v>
                </c:pt>
                <c:pt idx="1864">
                  <c:v>0.7000000000000004</c:v>
                </c:pt>
                <c:pt idx="1865">
                  <c:v>0.5800000000000004</c:v>
                </c:pt>
                <c:pt idx="1866">
                  <c:v>0.54000000000000026</c:v>
                </c:pt>
                <c:pt idx="1867">
                  <c:v>0.4</c:v>
                </c:pt>
                <c:pt idx="1868">
                  <c:v>0.58000000000000007</c:v>
                </c:pt>
                <c:pt idx="1869">
                  <c:v>0.66000000000000014</c:v>
                </c:pt>
                <c:pt idx="1870">
                  <c:v>0.48000000000000009</c:v>
                </c:pt>
                <c:pt idx="1871">
                  <c:v>0.50000000000000033</c:v>
                </c:pt>
                <c:pt idx="1872">
                  <c:v>0.72000000000000064</c:v>
                </c:pt>
                <c:pt idx="1873">
                  <c:v>0.46000000000000052</c:v>
                </c:pt>
                <c:pt idx="1874">
                  <c:v>0.30000000000000038</c:v>
                </c:pt>
                <c:pt idx="1875">
                  <c:v>0.72000000000000031</c:v>
                </c:pt>
                <c:pt idx="1876">
                  <c:v>0.58000000000000007</c:v>
                </c:pt>
                <c:pt idx="1877">
                  <c:v>0.58000000000000007</c:v>
                </c:pt>
                <c:pt idx="1878">
                  <c:v>0.73999999999999988</c:v>
                </c:pt>
                <c:pt idx="1879">
                  <c:v>0.81999999999999962</c:v>
                </c:pt>
                <c:pt idx="1880">
                  <c:v>0.53999999999999981</c:v>
                </c:pt>
                <c:pt idx="1881">
                  <c:v>0.55999999999999983</c:v>
                </c:pt>
                <c:pt idx="1882">
                  <c:v>0.25999999999999979</c:v>
                </c:pt>
                <c:pt idx="1883">
                  <c:v>7.999999999999971E-2</c:v>
                </c:pt>
                <c:pt idx="1884">
                  <c:v>0.38000000000000006</c:v>
                </c:pt>
                <c:pt idx="1885">
                  <c:v>0.51999999999999991</c:v>
                </c:pt>
                <c:pt idx="1886">
                  <c:v>0.19999999999999965</c:v>
                </c:pt>
                <c:pt idx="1887">
                  <c:v>0.13999999999999951</c:v>
                </c:pt>
                <c:pt idx="1888">
                  <c:v>-0.34000000000000019</c:v>
                </c:pt>
                <c:pt idx="1889">
                  <c:v>-0.7000000000000004</c:v>
                </c:pt>
                <c:pt idx="1890">
                  <c:v>-0.86000000000000054</c:v>
                </c:pt>
                <c:pt idx="1891">
                  <c:v>-0.66000000000000014</c:v>
                </c:pt>
                <c:pt idx="1892">
                  <c:v>-0.60000000000000031</c:v>
                </c:pt>
                <c:pt idx="1893">
                  <c:v>-0.14000000000000057</c:v>
                </c:pt>
                <c:pt idx="1894">
                  <c:v>0.35999999999999943</c:v>
                </c:pt>
                <c:pt idx="1895">
                  <c:v>0.33999999999999952</c:v>
                </c:pt>
                <c:pt idx="1896">
                  <c:v>0.7999999999999996</c:v>
                </c:pt>
                <c:pt idx="1897">
                  <c:v>0.83999999999999986</c:v>
                </c:pt>
                <c:pt idx="1898">
                  <c:v>0.75999999999999979</c:v>
                </c:pt>
                <c:pt idx="1899">
                  <c:v>0.23999999999999985</c:v>
                </c:pt>
                <c:pt idx="1900">
                  <c:v>0.3</c:v>
                </c:pt>
                <c:pt idx="1901">
                  <c:v>7.999999999999971E-2</c:v>
                </c:pt>
                <c:pt idx="1902">
                  <c:v>0.11999999999999993</c:v>
                </c:pt>
                <c:pt idx="1903">
                  <c:v>3.9999999999999855E-2</c:v>
                </c:pt>
                <c:pt idx="1904">
                  <c:v>0.28000000000000008</c:v>
                </c:pt>
                <c:pt idx="1905">
                  <c:v>0.18000000000000008</c:v>
                </c:pt>
                <c:pt idx="1906">
                  <c:v>4.0000000000000216E-2</c:v>
                </c:pt>
                <c:pt idx="1907">
                  <c:v>1.9999999999999928E-2</c:v>
                </c:pt>
                <c:pt idx="1908">
                  <c:v>0.22000000000000028</c:v>
                </c:pt>
                <c:pt idx="1909">
                  <c:v>8.0000000000000071E-2</c:v>
                </c:pt>
                <c:pt idx="1910">
                  <c:v>0.35999999999999976</c:v>
                </c:pt>
                <c:pt idx="1911">
                  <c:v>0.43999999999999984</c:v>
                </c:pt>
                <c:pt idx="1912">
                  <c:v>0.40000000000000036</c:v>
                </c:pt>
                <c:pt idx="1913">
                  <c:v>0.48000000000000009</c:v>
                </c:pt>
                <c:pt idx="1914">
                  <c:v>0.33999999999999986</c:v>
                </c:pt>
                <c:pt idx="1915">
                  <c:v>6.0000000000000143E-2</c:v>
                </c:pt>
                <c:pt idx="1916">
                  <c:v>-0.13999999999999951</c:v>
                </c:pt>
                <c:pt idx="1917">
                  <c:v>0.14000000000000021</c:v>
                </c:pt>
                <c:pt idx="1918">
                  <c:v>-0.13999999999999985</c:v>
                </c:pt>
                <c:pt idx="1919">
                  <c:v>6.0000000000000143E-2</c:v>
                </c:pt>
                <c:pt idx="1920">
                  <c:v>3.5527136788005011E-16</c:v>
                </c:pt>
                <c:pt idx="1921">
                  <c:v>-0.10000000000000035</c:v>
                </c:pt>
                <c:pt idx="1922">
                  <c:v>-0.14000000000000057</c:v>
                </c:pt>
                <c:pt idx="1923">
                  <c:v>-0.28000000000000042</c:v>
                </c:pt>
                <c:pt idx="1924">
                  <c:v>-0.26000000000000012</c:v>
                </c:pt>
                <c:pt idx="1925">
                  <c:v>0.35999999999999943</c:v>
                </c:pt>
                <c:pt idx="1926">
                  <c:v>0.73999999999999988</c:v>
                </c:pt>
                <c:pt idx="1927">
                  <c:v>0.61999999999999988</c:v>
                </c:pt>
                <c:pt idx="1928">
                  <c:v>1.0399999999999998</c:v>
                </c:pt>
                <c:pt idx="1929">
                  <c:v>1.0599999999999998</c:v>
                </c:pt>
                <c:pt idx="1930">
                  <c:v>0.69999999999999962</c:v>
                </c:pt>
                <c:pt idx="1931">
                  <c:v>0.85999999999999976</c:v>
                </c:pt>
                <c:pt idx="1932">
                  <c:v>0.63999999999999946</c:v>
                </c:pt>
                <c:pt idx="1933">
                  <c:v>0.51999999999999957</c:v>
                </c:pt>
                <c:pt idx="1934">
                  <c:v>0.63999999999999946</c:v>
                </c:pt>
                <c:pt idx="1935">
                  <c:v>0.4599999999999998</c:v>
                </c:pt>
                <c:pt idx="1936">
                  <c:v>1.999999999999922E-2</c:v>
                </c:pt>
                <c:pt idx="1937">
                  <c:v>0.24000000000000021</c:v>
                </c:pt>
                <c:pt idx="1938">
                  <c:v>0.26000000000000012</c:v>
                </c:pt>
                <c:pt idx="1939">
                  <c:v>8.0000000000000071E-2</c:v>
                </c:pt>
                <c:pt idx="1940">
                  <c:v>0.14000000000000021</c:v>
                </c:pt>
                <c:pt idx="1941">
                  <c:v>0.28000000000000008</c:v>
                </c:pt>
                <c:pt idx="1942">
                  <c:v>-6.0000000000000497E-2</c:v>
                </c:pt>
                <c:pt idx="1943">
                  <c:v>0.21999999999999992</c:v>
                </c:pt>
                <c:pt idx="1944">
                  <c:v>0.2</c:v>
                </c:pt>
                <c:pt idx="1945">
                  <c:v>-0.34000000000000058</c:v>
                </c:pt>
                <c:pt idx="1946">
                  <c:v>-0.28000000000000042</c:v>
                </c:pt>
                <c:pt idx="1947">
                  <c:v>1.0599999999999994</c:v>
                </c:pt>
                <c:pt idx="1948">
                  <c:v>0.55999999999999905</c:v>
                </c:pt>
                <c:pt idx="1949">
                  <c:v>0.47999999999999898</c:v>
                </c:pt>
                <c:pt idx="1950">
                  <c:v>0.69999999999999962</c:v>
                </c:pt>
                <c:pt idx="1951">
                  <c:v>0.38000000000000006</c:v>
                </c:pt>
                <c:pt idx="1952">
                  <c:v>-0.48000000000000009</c:v>
                </c:pt>
                <c:pt idx="1953">
                  <c:v>-0.3</c:v>
                </c:pt>
                <c:pt idx="1954">
                  <c:v>-4.0000000000000216E-2</c:v>
                </c:pt>
                <c:pt idx="1955">
                  <c:v>-7.1054273576010023E-16</c:v>
                </c:pt>
                <c:pt idx="1956">
                  <c:v>0.23999999999999916</c:v>
                </c:pt>
                <c:pt idx="1957">
                  <c:v>1.9999999999999574E-2</c:v>
                </c:pt>
                <c:pt idx="1958">
                  <c:v>-0.14000000000000057</c:v>
                </c:pt>
                <c:pt idx="1959">
                  <c:v>-0.26000000000000012</c:v>
                </c:pt>
                <c:pt idx="1960">
                  <c:v>-0.25999999999999945</c:v>
                </c:pt>
                <c:pt idx="1961">
                  <c:v>-0.31999999999999956</c:v>
                </c:pt>
                <c:pt idx="1962">
                  <c:v>-0.27999999999999969</c:v>
                </c:pt>
                <c:pt idx="1963">
                  <c:v>-0.4199999999999996</c:v>
                </c:pt>
                <c:pt idx="1964">
                  <c:v>-0.46000000000000013</c:v>
                </c:pt>
                <c:pt idx="1965">
                  <c:v>-0.46000000000000013</c:v>
                </c:pt>
                <c:pt idx="1966">
                  <c:v>-0.53999999999999981</c:v>
                </c:pt>
                <c:pt idx="1967">
                  <c:v>-0.33999999999999986</c:v>
                </c:pt>
                <c:pt idx="1968">
                  <c:v>-0.23999999999999985</c:v>
                </c:pt>
                <c:pt idx="1969">
                  <c:v>-0.47999999999999898</c:v>
                </c:pt>
                <c:pt idx="1970">
                  <c:v>-0.4199999999999996</c:v>
                </c:pt>
                <c:pt idx="1971">
                  <c:v>-0.13999999999999985</c:v>
                </c:pt>
                <c:pt idx="1972">
                  <c:v>-0.46000000000000013</c:v>
                </c:pt>
                <c:pt idx="1973">
                  <c:v>-0.4</c:v>
                </c:pt>
                <c:pt idx="1974">
                  <c:v>-0.1</c:v>
                </c:pt>
                <c:pt idx="1975">
                  <c:v>0.27999999999999969</c:v>
                </c:pt>
                <c:pt idx="1976">
                  <c:v>0.23999999999999985</c:v>
                </c:pt>
                <c:pt idx="1977">
                  <c:v>0.52000000000000024</c:v>
                </c:pt>
                <c:pt idx="1978">
                  <c:v>1.1600000000000001</c:v>
                </c:pt>
                <c:pt idx="1979">
                  <c:v>0.9</c:v>
                </c:pt>
                <c:pt idx="1980">
                  <c:v>1.0200000000000002</c:v>
                </c:pt>
                <c:pt idx="1981">
                  <c:v>1</c:v>
                </c:pt>
                <c:pt idx="1982">
                  <c:v>1.0199999999999996</c:v>
                </c:pt>
                <c:pt idx="1983">
                  <c:v>0.63999999999999913</c:v>
                </c:pt>
                <c:pt idx="1984">
                  <c:v>1.0399999999999985</c:v>
                </c:pt>
                <c:pt idx="1985">
                  <c:v>0.53999999999999915</c:v>
                </c:pt>
                <c:pt idx="1986">
                  <c:v>0.33999999999999986</c:v>
                </c:pt>
                <c:pt idx="1987">
                  <c:v>3.9999999999999855E-2</c:v>
                </c:pt>
                <c:pt idx="1988">
                  <c:v>0.32000000000000028</c:v>
                </c:pt>
                <c:pt idx="1989">
                  <c:v>-0.21999999999999958</c:v>
                </c:pt>
                <c:pt idx="1990">
                  <c:v>3.9999999999999855E-2</c:v>
                </c:pt>
                <c:pt idx="1991">
                  <c:v>0.33999999999999914</c:v>
                </c:pt>
                <c:pt idx="1992">
                  <c:v>0.33999999999999914</c:v>
                </c:pt>
                <c:pt idx="1993">
                  <c:v>-0.26000000000000084</c:v>
                </c:pt>
                <c:pt idx="1994">
                  <c:v>-0.18000000000000044</c:v>
                </c:pt>
                <c:pt idx="1995">
                  <c:v>-0.12000000000000099</c:v>
                </c:pt>
                <c:pt idx="1996">
                  <c:v>-0.26000000000000084</c:v>
                </c:pt>
                <c:pt idx="1997">
                  <c:v>-0.28000000000000114</c:v>
                </c:pt>
                <c:pt idx="1998">
                  <c:v>-0.10000000000000142</c:v>
                </c:pt>
                <c:pt idx="1999">
                  <c:v>0.35999999999999871</c:v>
                </c:pt>
                <c:pt idx="2000">
                  <c:v>0.15999999999999942</c:v>
                </c:pt>
                <c:pt idx="2001">
                  <c:v>-0.16000000000000014</c:v>
                </c:pt>
                <c:pt idx="2002">
                  <c:v>-0.17999999999999972</c:v>
                </c:pt>
                <c:pt idx="2003">
                  <c:v>-0.37999999999999901</c:v>
                </c:pt>
                <c:pt idx="2004">
                  <c:v>-0.61999999999999955</c:v>
                </c:pt>
                <c:pt idx="2005">
                  <c:v>-0.5</c:v>
                </c:pt>
                <c:pt idx="2006">
                  <c:v>-0.16000000000000014</c:v>
                </c:pt>
                <c:pt idx="2007">
                  <c:v>-0.27999999999999969</c:v>
                </c:pt>
                <c:pt idx="2008">
                  <c:v>-6.0000000000000143E-2</c:v>
                </c:pt>
                <c:pt idx="2009">
                  <c:v>0.2000000000000007</c:v>
                </c:pt>
                <c:pt idx="2010">
                  <c:v>0.34000000000000058</c:v>
                </c:pt>
                <c:pt idx="2011">
                  <c:v>0.22000000000000028</c:v>
                </c:pt>
                <c:pt idx="2012">
                  <c:v>0.76000000000000012</c:v>
                </c:pt>
                <c:pt idx="2013">
                  <c:v>0.8</c:v>
                </c:pt>
                <c:pt idx="2014">
                  <c:v>0.69999999999999929</c:v>
                </c:pt>
                <c:pt idx="2015">
                  <c:v>0.5</c:v>
                </c:pt>
                <c:pt idx="2016">
                  <c:v>0.33999999999999986</c:v>
                </c:pt>
                <c:pt idx="2017">
                  <c:v>9.9999999999999284E-2</c:v>
                </c:pt>
                <c:pt idx="2018">
                  <c:v>0.15999999999999942</c:v>
                </c:pt>
                <c:pt idx="2019">
                  <c:v>-8.0000000000000432E-2</c:v>
                </c:pt>
                <c:pt idx="2020">
                  <c:v>-2.0000000000000285E-2</c:v>
                </c:pt>
                <c:pt idx="2021">
                  <c:v>0.23999999999999985</c:v>
                </c:pt>
                <c:pt idx="2022">
                  <c:v>2.0000000000000285E-2</c:v>
                </c:pt>
                <c:pt idx="2023">
                  <c:v>-0.17999999999999972</c:v>
                </c:pt>
                <c:pt idx="2024">
                  <c:v>-0.21999999999999958</c:v>
                </c:pt>
                <c:pt idx="2025">
                  <c:v>-0.26000000000000012</c:v>
                </c:pt>
                <c:pt idx="2026">
                  <c:v>-0.5</c:v>
                </c:pt>
                <c:pt idx="2027">
                  <c:v>-0.21999999999999958</c:v>
                </c:pt>
                <c:pt idx="2028">
                  <c:v>-1.9999999999999574E-2</c:v>
                </c:pt>
                <c:pt idx="2029">
                  <c:v>0.13999999999999985</c:v>
                </c:pt>
                <c:pt idx="2030">
                  <c:v>0.23999999999999985</c:v>
                </c:pt>
                <c:pt idx="2031">
                  <c:v>0.51999999999999957</c:v>
                </c:pt>
                <c:pt idx="2032">
                  <c:v>0.69999999999999929</c:v>
                </c:pt>
                <c:pt idx="2033">
                  <c:v>0.87999999999999901</c:v>
                </c:pt>
                <c:pt idx="2034">
                  <c:v>0.9</c:v>
                </c:pt>
                <c:pt idx="2035">
                  <c:v>0.71999999999999953</c:v>
                </c:pt>
                <c:pt idx="2036">
                  <c:v>0.8</c:v>
                </c:pt>
                <c:pt idx="2037">
                  <c:v>0.73999999999999988</c:v>
                </c:pt>
                <c:pt idx="2038">
                  <c:v>0.36000000000000015</c:v>
                </c:pt>
                <c:pt idx="2039">
                  <c:v>0.23999999999999985</c:v>
                </c:pt>
                <c:pt idx="2040">
                  <c:v>0.48000000000000043</c:v>
                </c:pt>
                <c:pt idx="2041">
                  <c:v>0.5</c:v>
                </c:pt>
                <c:pt idx="2042">
                  <c:v>0.6</c:v>
                </c:pt>
                <c:pt idx="2043">
                  <c:v>0.88000000000000045</c:v>
                </c:pt>
                <c:pt idx="2044">
                  <c:v>0.82000000000000028</c:v>
                </c:pt>
                <c:pt idx="2045">
                  <c:v>0.64000000000000024</c:v>
                </c:pt>
                <c:pt idx="2046">
                  <c:v>0.46000000000000052</c:v>
                </c:pt>
                <c:pt idx="2047">
                  <c:v>0.34000000000000019</c:v>
                </c:pt>
                <c:pt idx="2048">
                  <c:v>-0.12000000000000029</c:v>
                </c:pt>
                <c:pt idx="2049">
                  <c:v>-0.10000000000000035</c:v>
                </c:pt>
                <c:pt idx="2050">
                  <c:v>-4.0000000000000216E-2</c:v>
                </c:pt>
                <c:pt idx="2051">
                  <c:v>-0.42000000000000026</c:v>
                </c:pt>
                <c:pt idx="2052">
                  <c:v>-0.6</c:v>
                </c:pt>
                <c:pt idx="2053">
                  <c:v>-1.9999999999999928E-2</c:v>
                </c:pt>
                <c:pt idx="2054">
                  <c:v>0.13999999999999985</c:v>
                </c:pt>
                <c:pt idx="2055">
                  <c:v>0.33999999999999986</c:v>
                </c:pt>
                <c:pt idx="2056">
                  <c:v>0.53999999999999981</c:v>
                </c:pt>
                <c:pt idx="2057">
                  <c:v>0.43999999999999984</c:v>
                </c:pt>
                <c:pt idx="2058">
                  <c:v>-0.14000000000000021</c:v>
                </c:pt>
                <c:pt idx="2059">
                  <c:v>-0.32000000000000028</c:v>
                </c:pt>
                <c:pt idx="2060">
                  <c:v>-0.68000000000000038</c:v>
                </c:pt>
                <c:pt idx="2061">
                  <c:v>-0.22000000000000028</c:v>
                </c:pt>
                <c:pt idx="2062">
                  <c:v>-0.1600000000000005</c:v>
                </c:pt>
                <c:pt idx="2063">
                  <c:v>0.17999999999999935</c:v>
                </c:pt>
                <c:pt idx="2064">
                  <c:v>0.31999999999999956</c:v>
                </c:pt>
                <c:pt idx="2065">
                  <c:v>0.4799999999999997</c:v>
                </c:pt>
                <c:pt idx="2066">
                  <c:v>0.21999999999999958</c:v>
                </c:pt>
                <c:pt idx="2067">
                  <c:v>0.1</c:v>
                </c:pt>
                <c:pt idx="2068">
                  <c:v>0.14000000000000021</c:v>
                </c:pt>
                <c:pt idx="2069">
                  <c:v>4.0000000000000216E-2</c:v>
                </c:pt>
                <c:pt idx="2070">
                  <c:v>-0.38000000000000006</c:v>
                </c:pt>
                <c:pt idx="2071">
                  <c:v>-0.37999999999999973</c:v>
                </c:pt>
                <c:pt idx="2072">
                  <c:v>-0.37999999999999973</c:v>
                </c:pt>
                <c:pt idx="2073">
                  <c:v>-0.67999999999999972</c:v>
                </c:pt>
                <c:pt idx="2074">
                  <c:v>-0.55999999999999983</c:v>
                </c:pt>
                <c:pt idx="2075">
                  <c:v>3.5527136788005011E-16</c:v>
                </c:pt>
                <c:pt idx="2076">
                  <c:v>6.0000000000000143E-2</c:v>
                </c:pt>
                <c:pt idx="2077">
                  <c:v>0.36000000000000015</c:v>
                </c:pt>
                <c:pt idx="2078">
                  <c:v>7.999999999999971E-2</c:v>
                </c:pt>
                <c:pt idx="2079">
                  <c:v>0.17999999999999972</c:v>
                </c:pt>
                <c:pt idx="2080">
                  <c:v>0.19999999999999965</c:v>
                </c:pt>
                <c:pt idx="2081">
                  <c:v>0.17999999999999972</c:v>
                </c:pt>
                <c:pt idx="2082">
                  <c:v>0.25999999999999945</c:v>
                </c:pt>
                <c:pt idx="2083">
                  <c:v>0.61999999999999988</c:v>
                </c:pt>
                <c:pt idx="2084">
                  <c:v>0.3</c:v>
                </c:pt>
                <c:pt idx="2085">
                  <c:v>0.24000000000000021</c:v>
                </c:pt>
                <c:pt idx="2086">
                  <c:v>6.0000000000000143E-2</c:v>
                </c:pt>
                <c:pt idx="2087">
                  <c:v>-1.9999999999999928E-2</c:v>
                </c:pt>
                <c:pt idx="2088">
                  <c:v>0.3</c:v>
                </c:pt>
                <c:pt idx="2089">
                  <c:v>0.18000000000000008</c:v>
                </c:pt>
                <c:pt idx="2090">
                  <c:v>0.2</c:v>
                </c:pt>
                <c:pt idx="2091">
                  <c:v>0.39999999999999963</c:v>
                </c:pt>
                <c:pt idx="2092">
                  <c:v>0.71999999999999953</c:v>
                </c:pt>
                <c:pt idx="2093">
                  <c:v>0.59999999999999964</c:v>
                </c:pt>
                <c:pt idx="2094">
                  <c:v>1.0999999999999996</c:v>
                </c:pt>
                <c:pt idx="2095">
                  <c:v>0.75999999999999945</c:v>
                </c:pt>
                <c:pt idx="2096">
                  <c:v>0.65999999999999981</c:v>
                </c:pt>
                <c:pt idx="2097">
                  <c:v>0.35999999999999976</c:v>
                </c:pt>
                <c:pt idx="2098">
                  <c:v>0.4799999999999997</c:v>
                </c:pt>
                <c:pt idx="2099">
                  <c:v>0.17999999999999935</c:v>
                </c:pt>
                <c:pt idx="2100">
                  <c:v>0.4199999999999996</c:v>
                </c:pt>
                <c:pt idx="2101">
                  <c:v>0.4199999999999996</c:v>
                </c:pt>
                <c:pt idx="2102">
                  <c:v>0.29999999999999966</c:v>
                </c:pt>
                <c:pt idx="2103">
                  <c:v>7.999999999999971E-2</c:v>
                </c:pt>
                <c:pt idx="2104">
                  <c:v>-0.1</c:v>
                </c:pt>
                <c:pt idx="2105">
                  <c:v>-0.11999999999999993</c:v>
                </c:pt>
                <c:pt idx="2106">
                  <c:v>-0.54000000000000026</c:v>
                </c:pt>
                <c:pt idx="2107">
                  <c:v>-0.78</c:v>
                </c:pt>
                <c:pt idx="2108">
                  <c:v>-0.8600000000000001</c:v>
                </c:pt>
                <c:pt idx="2109">
                  <c:v>-0.30000000000000038</c:v>
                </c:pt>
                <c:pt idx="2110">
                  <c:v>-0.40000000000000036</c:v>
                </c:pt>
                <c:pt idx="2111">
                  <c:v>-4.0000000000000216E-2</c:v>
                </c:pt>
                <c:pt idx="2112">
                  <c:v>0.28000000000000008</c:v>
                </c:pt>
                <c:pt idx="2113">
                  <c:v>0.28000000000000008</c:v>
                </c:pt>
                <c:pt idx="2114">
                  <c:v>-0.17999999999999972</c:v>
                </c:pt>
                <c:pt idx="2115">
                  <c:v>-0.3</c:v>
                </c:pt>
                <c:pt idx="2116">
                  <c:v>-7.999999999999971E-2</c:v>
                </c:pt>
                <c:pt idx="2117">
                  <c:v>-1.9999999999999928E-2</c:v>
                </c:pt>
                <c:pt idx="2118">
                  <c:v>0.26000000000000012</c:v>
                </c:pt>
                <c:pt idx="2119">
                  <c:v>0.51999999999999991</c:v>
                </c:pt>
                <c:pt idx="2120">
                  <c:v>0.66000000000000014</c:v>
                </c:pt>
                <c:pt idx="2121">
                  <c:v>3.9999999999999855E-2</c:v>
                </c:pt>
                <c:pt idx="2122">
                  <c:v>-0.24000000000000021</c:v>
                </c:pt>
                <c:pt idx="2123">
                  <c:v>-4.0000000000000216E-2</c:v>
                </c:pt>
                <c:pt idx="2124">
                  <c:v>-6.0000000000000143E-2</c:v>
                </c:pt>
                <c:pt idx="2125">
                  <c:v>1.9999999999999928E-2</c:v>
                </c:pt>
                <c:pt idx="2126">
                  <c:v>0.4</c:v>
                </c:pt>
                <c:pt idx="2127">
                  <c:v>0.3</c:v>
                </c:pt>
                <c:pt idx="2128">
                  <c:v>8.0000000000000071E-2</c:v>
                </c:pt>
                <c:pt idx="2129">
                  <c:v>-1.9999999999999928E-2</c:v>
                </c:pt>
                <c:pt idx="2130">
                  <c:v>8.0000000000000071E-2</c:v>
                </c:pt>
                <c:pt idx="2131">
                  <c:v>-8.0000000000000071E-2</c:v>
                </c:pt>
                <c:pt idx="2132">
                  <c:v>-8.0000000000000071E-2</c:v>
                </c:pt>
                <c:pt idx="2133">
                  <c:v>3.9999999999999855E-2</c:v>
                </c:pt>
                <c:pt idx="2134">
                  <c:v>1.9999999999999928E-2</c:v>
                </c:pt>
                <c:pt idx="2135">
                  <c:v>9.9999999999999645E-2</c:v>
                </c:pt>
                <c:pt idx="2136">
                  <c:v>3.9999999999999501E-2</c:v>
                </c:pt>
                <c:pt idx="2137">
                  <c:v>0.21999999999999922</c:v>
                </c:pt>
                <c:pt idx="2138">
                  <c:v>0.13999999999999915</c:v>
                </c:pt>
                <c:pt idx="2139">
                  <c:v>0.33999999999999952</c:v>
                </c:pt>
                <c:pt idx="2140">
                  <c:v>-0.22000000000000028</c:v>
                </c:pt>
                <c:pt idx="2141">
                  <c:v>0.17999999999999972</c:v>
                </c:pt>
                <c:pt idx="2142">
                  <c:v>0.38000000000000045</c:v>
                </c:pt>
                <c:pt idx="2143">
                  <c:v>-0.67999999999999972</c:v>
                </c:pt>
                <c:pt idx="2144">
                  <c:v>-0.68</c:v>
                </c:pt>
                <c:pt idx="2145">
                  <c:v>-0.3</c:v>
                </c:pt>
                <c:pt idx="2146">
                  <c:v>-0.17999999999999935</c:v>
                </c:pt>
                <c:pt idx="2147">
                  <c:v>1.9999999999999928E-2</c:v>
                </c:pt>
                <c:pt idx="2148">
                  <c:v>1.0599999999999998</c:v>
                </c:pt>
                <c:pt idx="2149">
                  <c:v>0.98000000000000043</c:v>
                </c:pt>
                <c:pt idx="2150">
                  <c:v>1.0400000000000003</c:v>
                </c:pt>
                <c:pt idx="2151">
                  <c:v>0.6</c:v>
                </c:pt>
                <c:pt idx="2152">
                  <c:v>0.10000000000000071</c:v>
                </c:pt>
                <c:pt idx="2153">
                  <c:v>0.10000000000000142</c:v>
                </c:pt>
                <c:pt idx="2154">
                  <c:v>-9.9999999999998576E-2</c:v>
                </c:pt>
                <c:pt idx="2155">
                  <c:v>0.12000000000000099</c:v>
                </c:pt>
                <c:pt idx="2156">
                  <c:v>0.28000000000000114</c:v>
                </c:pt>
                <c:pt idx="2157">
                  <c:v>0.50000000000000067</c:v>
                </c:pt>
                <c:pt idx="2158">
                  <c:v>0.52000000000000024</c:v>
                </c:pt>
                <c:pt idx="2159">
                  <c:v>0.89999999999999925</c:v>
                </c:pt>
                <c:pt idx="2160">
                  <c:v>0.7</c:v>
                </c:pt>
                <c:pt idx="2161">
                  <c:v>0.67999999999999972</c:v>
                </c:pt>
                <c:pt idx="2162">
                  <c:v>0.45999999999999941</c:v>
                </c:pt>
                <c:pt idx="2163">
                  <c:v>0.45999999999999941</c:v>
                </c:pt>
                <c:pt idx="2164">
                  <c:v>0.57999999999999974</c:v>
                </c:pt>
                <c:pt idx="2165">
                  <c:v>0.75999999999999945</c:v>
                </c:pt>
                <c:pt idx="2166">
                  <c:v>1.2799999999999998</c:v>
                </c:pt>
                <c:pt idx="2167">
                  <c:v>1.7200000000000002</c:v>
                </c:pt>
                <c:pt idx="2168">
                  <c:v>1.8200000000000003</c:v>
                </c:pt>
                <c:pt idx="2169">
                  <c:v>1.4600000000000002</c:v>
                </c:pt>
                <c:pt idx="2170">
                  <c:v>1.3</c:v>
                </c:pt>
                <c:pt idx="2171">
                  <c:v>0.85999999999999943</c:v>
                </c:pt>
                <c:pt idx="2172">
                  <c:v>1.0200000000000002</c:v>
                </c:pt>
                <c:pt idx="2173">
                  <c:v>0.98000000000000109</c:v>
                </c:pt>
                <c:pt idx="2174">
                  <c:v>1.2000000000000015</c:v>
                </c:pt>
                <c:pt idx="2175">
                  <c:v>1.4600000000000022</c:v>
                </c:pt>
                <c:pt idx="2176">
                  <c:v>1.9400000000000019</c:v>
                </c:pt>
                <c:pt idx="2177">
                  <c:v>1.9600000000000009</c:v>
                </c:pt>
                <c:pt idx="2178">
                  <c:v>1.7599999999999993</c:v>
                </c:pt>
                <c:pt idx="2179">
                  <c:v>1.7799999999999983</c:v>
                </c:pt>
                <c:pt idx="2180">
                  <c:v>1.5999999999999985</c:v>
                </c:pt>
                <c:pt idx="2181">
                  <c:v>1.5</c:v>
                </c:pt>
                <c:pt idx="2182">
                  <c:v>1.7</c:v>
                </c:pt>
                <c:pt idx="2183">
                  <c:v>1.7199999999999989</c:v>
                </c:pt>
                <c:pt idx="2184">
                  <c:v>1.7800000000000011</c:v>
                </c:pt>
                <c:pt idx="2185">
                  <c:v>1.8400000000000021</c:v>
                </c:pt>
                <c:pt idx="2186">
                  <c:v>2</c:v>
                </c:pt>
                <c:pt idx="2187">
                  <c:v>1.6599999999999995</c:v>
                </c:pt>
                <c:pt idx="2188">
                  <c:v>1.7800000000000011</c:v>
                </c:pt>
                <c:pt idx="2189">
                  <c:v>1.7600000000000022</c:v>
                </c:pt>
                <c:pt idx="2190">
                  <c:v>1.7599999999999993</c:v>
                </c:pt>
                <c:pt idx="2191">
                  <c:v>1.7400000000000007</c:v>
                </c:pt>
                <c:pt idx="2192">
                  <c:v>1.5800000000000012</c:v>
                </c:pt>
                <c:pt idx="2193">
                  <c:v>1.7600000000000022</c:v>
                </c:pt>
                <c:pt idx="2194">
                  <c:v>1.9599999999999995</c:v>
                </c:pt>
                <c:pt idx="2195">
                  <c:v>1.8800000000000012</c:v>
                </c:pt>
                <c:pt idx="2196">
                  <c:v>1.5</c:v>
                </c:pt>
                <c:pt idx="2197">
                  <c:v>1.4599999999999995</c:v>
                </c:pt>
                <c:pt idx="2198">
                  <c:v>1.5999999999999972</c:v>
                </c:pt>
                <c:pt idx="2199">
                  <c:v>1.1199999999999961</c:v>
                </c:pt>
                <c:pt idx="2200">
                  <c:v>1.5399999999999949</c:v>
                </c:pt>
                <c:pt idx="2201">
                  <c:v>1.5799999999999954</c:v>
                </c:pt>
                <c:pt idx="2202">
                  <c:v>1.3799999999999983</c:v>
                </c:pt>
                <c:pt idx="2203">
                  <c:v>1.2</c:v>
                </c:pt>
                <c:pt idx="2204">
                  <c:v>1.6200000000000017</c:v>
                </c:pt>
                <c:pt idx="2205">
                  <c:v>1.3400000000000034</c:v>
                </c:pt>
                <c:pt idx="2206">
                  <c:v>1.5200000000000045</c:v>
                </c:pt>
                <c:pt idx="2207">
                  <c:v>1.8200000000000016</c:v>
                </c:pt>
                <c:pt idx="2208">
                  <c:v>1.5200000000000018</c:v>
                </c:pt>
                <c:pt idx="2209">
                  <c:v>1.4200000000000017</c:v>
                </c:pt>
                <c:pt idx="2210">
                  <c:v>1.180000000000001</c:v>
                </c:pt>
                <c:pt idx="2211">
                  <c:v>1.0800000000000012</c:v>
                </c:pt>
                <c:pt idx="2212">
                  <c:v>0.88000000000000111</c:v>
                </c:pt>
                <c:pt idx="2213">
                  <c:v>0.84000000000000052</c:v>
                </c:pt>
                <c:pt idx="2214">
                  <c:v>0.65999999999999948</c:v>
                </c:pt>
                <c:pt idx="2215">
                  <c:v>0.73999999999999777</c:v>
                </c:pt>
                <c:pt idx="2216">
                  <c:v>0.55999999999999939</c:v>
                </c:pt>
                <c:pt idx="2217">
                  <c:v>0.94000000000000061</c:v>
                </c:pt>
                <c:pt idx="2218">
                  <c:v>1.2600000000000022</c:v>
                </c:pt>
                <c:pt idx="2219">
                  <c:v>1.5400000000000034</c:v>
                </c:pt>
                <c:pt idx="2220">
                  <c:v>1.1400000000000035</c:v>
                </c:pt>
                <c:pt idx="2221">
                  <c:v>1.3600000000000023</c:v>
                </c:pt>
                <c:pt idx="2222">
                  <c:v>1.2000000000000028</c:v>
                </c:pt>
                <c:pt idx="2223">
                  <c:v>1.3400000000000005</c:v>
                </c:pt>
                <c:pt idx="2224">
                  <c:v>0.98000000000000109</c:v>
                </c:pt>
                <c:pt idx="2225">
                  <c:v>1.1600000000000024</c:v>
                </c:pt>
                <c:pt idx="2226">
                  <c:v>1.3</c:v>
                </c:pt>
                <c:pt idx="2227">
                  <c:v>1.0399999999999978</c:v>
                </c:pt>
                <c:pt idx="2228">
                  <c:v>0.45999999999999658</c:v>
                </c:pt>
                <c:pt idx="2229">
                  <c:v>0.25999999999999657</c:v>
                </c:pt>
                <c:pt idx="2230">
                  <c:v>0.67999999999999827</c:v>
                </c:pt>
                <c:pt idx="2231">
                  <c:v>0.2</c:v>
                </c:pt>
                <c:pt idx="2232">
                  <c:v>-1.9999999999998862E-2</c:v>
                </c:pt>
                <c:pt idx="2233">
                  <c:v>0.28000000000000397</c:v>
                </c:pt>
                <c:pt idx="2234">
                  <c:v>0.36000000000000226</c:v>
                </c:pt>
                <c:pt idx="2235">
                  <c:v>0</c:v>
                </c:pt>
                <c:pt idx="2236">
                  <c:v>-0.28000000000000114</c:v>
                </c:pt>
                <c:pt idx="2237">
                  <c:v>7.9999999999998295E-2</c:v>
                </c:pt>
                <c:pt idx="2238">
                  <c:v>7.9999999999998295E-2</c:v>
                </c:pt>
                <c:pt idx="2239">
                  <c:v>0.34000000000000058</c:v>
                </c:pt>
                <c:pt idx="2240">
                  <c:v>0.18000000000000113</c:v>
                </c:pt>
                <c:pt idx="2241">
                  <c:v>0.70000000000000284</c:v>
                </c:pt>
                <c:pt idx="2242">
                  <c:v>0.50000000000000289</c:v>
                </c:pt>
                <c:pt idx="2243">
                  <c:v>0.22000000000000169</c:v>
                </c:pt>
                <c:pt idx="2244">
                  <c:v>-0.18000000000000113</c:v>
                </c:pt>
                <c:pt idx="2245">
                  <c:v>7.9999999999998295E-2</c:v>
                </c:pt>
                <c:pt idx="2246">
                  <c:v>-0.18000000000000113</c:v>
                </c:pt>
                <c:pt idx="2247">
                  <c:v>0.27999999999999831</c:v>
                </c:pt>
                <c:pt idx="2248">
                  <c:v>0.41999999999999604</c:v>
                </c:pt>
                <c:pt idx="2249">
                  <c:v>0.5999999999999972</c:v>
                </c:pt>
                <c:pt idx="2250">
                  <c:v>0.81999999999999884</c:v>
                </c:pt>
                <c:pt idx="2251">
                  <c:v>0.51999999999999891</c:v>
                </c:pt>
                <c:pt idx="2252">
                  <c:v>0.18000000000000113</c:v>
                </c:pt>
                <c:pt idx="2253">
                  <c:v>0.12000000000000455</c:v>
                </c:pt>
                <c:pt idx="2254">
                  <c:v>-0.17999999999999544</c:v>
                </c:pt>
                <c:pt idx="2255">
                  <c:v>-0.55999999999999661</c:v>
                </c:pt>
                <c:pt idx="2256">
                  <c:v>0.22000000000000169</c:v>
                </c:pt>
                <c:pt idx="2257">
                  <c:v>0.35999999999999943</c:v>
                </c:pt>
                <c:pt idx="2258">
                  <c:v>0.5399999999999977</c:v>
                </c:pt>
                <c:pt idx="2259">
                  <c:v>0.85999999999999943</c:v>
                </c:pt>
                <c:pt idx="2260">
                  <c:v>1.0599999999999994</c:v>
                </c:pt>
                <c:pt idx="2261">
                  <c:v>0.91999999999999882</c:v>
                </c:pt>
                <c:pt idx="2262">
                  <c:v>1.0200000000000018</c:v>
                </c:pt>
                <c:pt idx="2263">
                  <c:v>0.78000000000000114</c:v>
                </c:pt>
                <c:pt idx="2264">
                  <c:v>0.74000000000000055</c:v>
                </c:pt>
                <c:pt idx="2265">
                  <c:v>0.78000000000000114</c:v>
                </c:pt>
                <c:pt idx="2266">
                  <c:v>0.34000000000000058</c:v>
                </c:pt>
                <c:pt idx="2267">
                  <c:v>-0.21999999999999886</c:v>
                </c:pt>
                <c:pt idx="2268">
                  <c:v>-0.13999999999999774</c:v>
                </c:pt>
                <c:pt idx="2269">
                  <c:v>-3.9999999999997725E-2</c:v>
                </c:pt>
                <c:pt idx="2270">
                  <c:v>2.0000000000001704E-2</c:v>
                </c:pt>
                <c:pt idx="2271">
                  <c:v>0.18000000000000255</c:v>
                </c:pt>
                <c:pt idx="2272">
                  <c:v>0.72000000000000031</c:v>
                </c:pt>
                <c:pt idx="2273">
                  <c:v>0.77999999999999969</c:v>
                </c:pt>
                <c:pt idx="2274">
                  <c:v>0.72000000000000031</c:v>
                </c:pt>
                <c:pt idx="2275">
                  <c:v>0.42000000000000026</c:v>
                </c:pt>
                <c:pt idx="2276">
                  <c:v>0.65999999999999948</c:v>
                </c:pt>
                <c:pt idx="2277">
                  <c:v>0.61999999999999889</c:v>
                </c:pt>
                <c:pt idx="2278">
                  <c:v>0.6</c:v>
                </c:pt>
                <c:pt idx="2279">
                  <c:v>0.51999999999999891</c:v>
                </c:pt>
                <c:pt idx="2280">
                  <c:v>0.61999999999999889</c:v>
                </c:pt>
                <c:pt idx="2281">
                  <c:v>0.62000000000000033</c:v>
                </c:pt>
                <c:pt idx="2282">
                  <c:v>0.42000000000000171</c:v>
                </c:pt>
                <c:pt idx="2283">
                  <c:v>0.60000000000000142</c:v>
                </c:pt>
                <c:pt idx="2284">
                  <c:v>0.84000000000000197</c:v>
                </c:pt>
                <c:pt idx="2285">
                  <c:v>0.76000000000000223</c:v>
                </c:pt>
                <c:pt idx="2286">
                  <c:v>0.78000000000000258</c:v>
                </c:pt>
                <c:pt idx="2287">
                  <c:v>1.3000000000000014</c:v>
                </c:pt>
                <c:pt idx="2288">
                  <c:v>0.72000000000000175</c:v>
                </c:pt>
                <c:pt idx="2289">
                  <c:v>0.80000000000000138</c:v>
                </c:pt>
                <c:pt idx="2290">
                  <c:v>0.7000000000000014</c:v>
                </c:pt>
                <c:pt idx="2291">
                  <c:v>0.22000000000000169</c:v>
                </c:pt>
                <c:pt idx="2292">
                  <c:v>-3.9999999999999147E-2</c:v>
                </c:pt>
                <c:pt idx="2293">
                  <c:v>0.32000000000000028</c:v>
                </c:pt>
                <c:pt idx="2294">
                  <c:v>0.3</c:v>
                </c:pt>
                <c:pt idx="2295">
                  <c:v>0.49999999999999856</c:v>
                </c:pt>
                <c:pt idx="2296">
                  <c:v>1.219999999999996</c:v>
                </c:pt>
                <c:pt idx="2297">
                  <c:v>1.2399999999999978</c:v>
                </c:pt>
                <c:pt idx="2298">
                  <c:v>1.2999999999999985</c:v>
                </c:pt>
                <c:pt idx="2299">
                  <c:v>1.079999999999997</c:v>
                </c:pt>
                <c:pt idx="2300">
                  <c:v>1.2999999999999985</c:v>
                </c:pt>
                <c:pt idx="2301">
                  <c:v>0.86000000000000087</c:v>
                </c:pt>
                <c:pt idx="2302">
                  <c:v>0.75999999999999801</c:v>
                </c:pt>
                <c:pt idx="2303">
                  <c:v>0.89999999999999714</c:v>
                </c:pt>
                <c:pt idx="2304">
                  <c:v>1.2199999999999989</c:v>
                </c:pt>
                <c:pt idx="2305">
                  <c:v>1.1799999999999984</c:v>
                </c:pt>
                <c:pt idx="2306">
                  <c:v>1.519999999999996</c:v>
                </c:pt>
                <c:pt idx="2307">
                  <c:v>1.5999999999999972</c:v>
                </c:pt>
                <c:pt idx="2308">
                  <c:v>1.8799999999999955</c:v>
                </c:pt>
                <c:pt idx="2309">
                  <c:v>1.519999999999996</c:v>
                </c:pt>
                <c:pt idx="2310">
                  <c:v>1.4399999999999977</c:v>
                </c:pt>
                <c:pt idx="2311">
                  <c:v>1.0400000000000005</c:v>
                </c:pt>
                <c:pt idx="2312">
                  <c:v>0.34000000000000058</c:v>
                </c:pt>
                <c:pt idx="2313">
                  <c:v>-7.9999999999998295E-2</c:v>
                </c:pt>
                <c:pt idx="2314">
                  <c:v>-0.49999999999999717</c:v>
                </c:pt>
                <c:pt idx="2315">
                  <c:v>-0.67999999999999827</c:v>
                </c:pt>
                <c:pt idx="2316">
                  <c:v>-0.71999999999999886</c:v>
                </c:pt>
                <c:pt idx="2317">
                  <c:v>-0.25999999999999945</c:v>
                </c:pt>
                <c:pt idx="2318">
                  <c:v>-0.13999999999999774</c:v>
                </c:pt>
                <c:pt idx="2319">
                  <c:v>0.3</c:v>
                </c:pt>
                <c:pt idx="2320">
                  <c:v>3.9999999999999147E-2</c:v>
                </c:pt>
                <c:pt idx="2321">
                  <c:v>0.41999999999999743</c:v>
                </c:pt>
                <c:pt idx="2322">
                  <c:v>0.1799999999999983</c:v>
                </c:pt>
                <c:pt idx="2323">
                  <c:v>-6.0000000000002274E-2</c:v>
                </c:pt>
                <c:pt idx="2324">
                  <c:v>-0.1200000000000017</c:v>
                </c:pt>
                <c:pt idx="2325">
                  <c:v>-1.4210854715202005E-15</c:v>
                </c:pt>
                <c:pt idx="2326">
                  <c:v>-0.60000000000000142</c:v>
                </c:pt>
                <c:pt idx="2327">
                  <c:v>-0.78000000000000114</c:v>
                </c:pt>
                <c:pt idx="2328">
                  <c:v>-0.82000000000000173</c:v>
                </c:pt>
                <c:pt idx="2329">
                  <c:v>-0.62000000000000166</c:v>
                </c:pt>
                <c:pt idx="2330">
                  <c:v>-0.48000000000000115</c:v>
                </c:pt>
                <c:pt idx="2331">
                  <c:v>-0.37999999999999973</c:v>
                </c:pt>
                <c:pt idx="2332">
                  <c:v>-0.23999999999999916</c:v>
                </c:pt>
                <c:pt idx="2333">
                  <c:v>-0.21999999999999886</c:v>
                </c:pt>
                <c:pt idx="2334">
                  <c:v>-9.9999999999998576E-2</c:v>
                </c:pt>
                <c:pt idx="2335">
                  <c:v>0.38000000000000111</c:v>
                </c:pt>
                <c:pt idx="2336">
                  <c:v>0.54000000000000059</c:v>
                </c:pt>
                <c:pt idx="2337">
                  <c:v>1.2400000000000007</c:v>
                </c:pt>
                <c:pt idx="2338">
                  <c:v>0.94000000000000061</c:v>
                </c:pt>
                <c:pt idx="2339">
                  <c:v>-0.23999999999999916</c:v>
                </c:pt>
                <c:pt idx="2340">
                  <c:v>-1.1999999999999993</c:v>
                </c:pt>
                <c:pt idx="2341">
                  <c:v>-1.319999999999999</c:v>
                </c:pt>
                <c:pt idx="2342">
                  <c:v>-1.8999999999999992</c:v>
                </c:pt>
                <c:pt idx="2343">
                  <c:v>-1.5</c:v>
                </c:pt>
                <c:pt idx="2344">
                  <c:v>-0.74000000000000055</c:v>
                </c:pt>
                <c:pt idx="2345">
                  <c:v>-0.56000000000000083</c:v>
                </c:pt>
                <c:pt idx="2346">
                  <c:v>-0.68000000000000116</c:v>
                </c:pt>
                <c:pt idx="2347">
                  <c:v>-0.54000000000000059</c:v>
                </c:pt>
                <c:pt idx="2348">
                  <c:v>-0.77999999999999969</c:v>
                </c:pt>
                <c:pt idx="2349">
                  <c:v>-0.67999999999999972</c:v>
                </c:pt>
                <c:pt idx="2350">
                  <c:v>-0.69999999999999929</c:v>
                </c:pt>
                <c:pt idx="2351">
                  <c:v>-0.55999999999999939</c:v>
                </c:pt>
                <c:pt idx="2352">
                  <c:v>-0.69999999999999929</c:v>
                </c:pt>
                <c:pt idx="2353">
                  <c:v>-0.4199999999999996</c:v>
                </c:pt>
                <c:pt idx="2354">
                  <c:v>-0.4799999999999997</c:v>
                </c:pt>
                <c:pt idx="2355">
                  <c:v>-0.3</c:v>
                </c:pt>
                <c:pt idx="2356">
                  <c:v>-0.2</c:v>
                </c:pt>
                <c:pt idx="2357">
                  <c:v>-0.12000000000000029</c:v>
                </c:pt>
                <c:pt idx="2358">
                  <c:v>0</c:v>
                </c:pt>
                <c:pt idx="2359">
                  <c:v>1.9999999999999574E-2</c:v>
                </c:pt>
                <c:pt idx="2360">
                  <c:v>0.11999999999999958</c:v>
                </c:pt>
                <c:pt idx="2361">
                  <c:v>0.31999999999999956</c:v>
                </c:pt>
                <c:pt idx="2362">
                  <c:v>0.4199999999999996</c:v>
                </c:pt>
                <c:pt idx="2363">
                  <c:v>0.47999999999999898</c:v>
                </c:pt>
                <c:pt idx="2364">
                  <c:v>1.0999999999999996</c:v>
                </c:pt>
                <c:pt idx="2365">
                  <c:v>0.9399999999999995</c:v>
                </c:pt>
                <c:pt idx="2366">
                  <c:v>0.69999999999999962</c:v>
                </c:pt>
                <c:pt idx="2367">
                  <c:v>0.85999999999999976</c:v>
                </c:pt>
                <c:pt idx="2368">
                  <c:v>0.77999999999999969</c:v>
                </c:pt>
                <c:pt idx="2369">
                  <c:v>0.71999999999999953</c:v>
                </c:pt>
                <c:pt idx="2370">
                  <c:v>0.81999999999999962</c:v>
                </c:pt>
                <c:pt idx="2371">
                  <c:v>0.89999999999999969</c:v>
                </c:pt>
                <c:pt idx="2372">
                  <c:v>0.55999999999999939</c:v>
                </c:pt>
                <c:pt idx="2373">
                  <c:v>0.51999999999999991</c:v>
                </c:pt>
                <c:pt idx="2374">
                  <c:v>8.0000000000000071E-2</c:v>
                </c:pt>
                <c:pt idx="2375">
                  <c:v>-3.9999999999999855E-2</c:v>
                </c:pt>
                <c:pt idx="2376">
                  <c:v>6.0000000000000143E-2</c:v>
                </c:pt>
                <c:pt idx="2377">
                  <c:v>-0.13999999999999985</c:v>
                </c:pt>
                <c:pt idx="2378">
                  <c:v>-0.12000000000000029</c:v>
                </c:pt>
                <c:pt idx="2379">
                  <c:v>0.17999999999999972</c:v>
                </c:pt>
                <c:pt idx="2380">
                  <c:v>0.49999999999999967</c:v>
                </c:pt>
                <c:pt idx="2381">
                  <c:v>0.23999999999999985</c:v>
                </c:pt>
                <c:pt idx="2382">
                  <c:v>0.31999999999999995</c:v>
                </c:pt>
                <c:pt idx="2383">
                  <c:v>0.28000000000000008</c:v>
                </c:pt>
                <c:pt idx="2384">
                  <c:v>-0.23999999999999985</c:v>
                </c:pt>
                <c:pt idx="2385">
                  <c:v>-0.4599999999999998</c:v>
                </c:pt>
                <c:pt idx="2386">
                  <c:v>-0.3</c:v>
                </c:pt>
                <c:pt idx="2387">
                  <c:v>-0.33999999999999986</c:v>
                </c:pt>
                <c:pt idx="2388">
                  <c:v>-0.61999999999999988</c:v>
                </c:pt>
                <c:pt idx="2389">
                  <c:v>-0.9</c:v>
                </c:pt>
                <c:pt idx="2390">
                  <c:v>-0.5</c:v>
                </c:pt>
                <c:pt idx="2391">
                  <c:v>-0.68</c:v>
                </c:pt>
                <c:pt idx="2392">
                  <c:v>-0.62000000000000033</c:v>
                </c:pt>
                <c:pt idx="2393">
                  <c:v>-0.44000000000000022</c:v>
                </c:pt>
                <c:pt idx="2394">
                  <c:v>-0.18000000000000044</c:v>
                </c:pt>
                <c:pt idx="2395">
                  <c:v>-0.66000000000000048</c:v>
                </c:pt>
                <c:pt idx="2396">
                  <c:v>-0.68000000000000038</c:v>
                </c:pt>
                <c:pt idx="2397">
                  <c:v>-0.24000000000000021</c:v>
                </c:pt>
                <c:pt idx="2398">
                  <c:v>-2.0000000000000285E-2</c:v>
                </c:pt>
                <c:pt idx="2399">
                  <c:v>0.25999999999999979</c:v>
                </c:pt>
                <c:pt idx="2400">
                  <c:v>0.51999999999999991</c:v>
                </c:pt>
                <c:pt idx="2401">
                  <c:v>0.51999999999999991</c:v>
                </c:pt>
                <c:pt idx="2402">
                  <c:v>0.1</c:v>
                </c:pt>
                <c:pt idx="2403">
                  <c:v>-0.15999999999999978</c:v>
                </c:pt>
                <c:pt idx="2404">
                  <c:v>-0.33999999999999952</c:v>
                </c:pt>
                <c:pt idx="2405">
                  <c:v>-0.47999999999999937</c:v>
                </c:pt>
                <c:pt idx="2406">
                  <c:v>-0.47999999999999937</c:v>
                </c:pt>
                <c:pt idx="2407">
                  <c:v>-0.27999999999999936</c:v>
                </c:pt>
                <c:pt idx="2408">
                  <c:v>-0.4199999999999996</c:v>
                </c:pt>
                <c:pt idx="2409">
                  <c:v>-0.43999999999999984</c:v>
                </c:pt>
                <c:pt idx="2410">
                  <c:v>-0.5</c:v>
                </c:pt>
                <c:pt idx="2411">
                  <c:v>-0.46000000000000013</c:v>
                </c:pt>
                <c:pt idx="2412">
                  <c:v>-0.30000000000000038</c:v>
                </c:pt>
                <c:pt idx="2413">
                  <c:v>-8.0000000000000432E-2</c:v>
                </c:pt>
                <c:pt idx="2414">
                  <c:v>7.999999999999971E-2</c:v>
                </c:pt>
                <c:pt idx="2415">
                  <c:v>0.37999999999999973</c:v>
                </c:pt>
                <c:pt idx="2416">
                  <c:v>0.51999999999999991</c:v>
                </c:pt>
                <c:pt idx="2417">
                  <c:v>0.2</c:v>
                </c:pt>
                <c:pt idx="2418">
                  <c:v>0.12000000000000029</c:v>
                </c:pt>
                <c:pt idx="2419">
                  <c:v>4.0000000000000216E-2</c:v>
                </c:pt>
                <c:pt idx="2420">
                  <c:v>-0.15999999999999978</c:v>
                </c:pt>
                <c:pt idx="2421">
                  <c:v>-0.11999999999999958</c:v>
                </c:pt>
                <c:pt idx="2422">
                  <c:v>4.000000000000057E-2</c:v>
                </c:pt>
                <c:pt idx="2423">
                  <c:v>0.14000000000000021</c:v>
                </c:pt>
                <c:pt idx="2424">
                  <c:v>-7.999999999999971E-2</c:v>
                </c:pt>
                <c:pt idx="2425">
                  <c:v>0</c:v>
                </c:pt>
                <c:pt idx="2426">
                  <c:v>-6.0000000000000143E-2</c:v>
                </c:pt>
                <c:pt idx="2427">
                  <c:v>-0.46000000000000052</c:v>
                </c:pt>
                <c:pt idx="2428">
                  <c:v>-0.7000000000000004</c:v>
                </c:pt>
                <c:pt idx="2429">
                  <c:v>-0.34000000000000019</c:v>
                </c:pt>
                <c:pt idx="2430">
                  <c:v>-0.56000000000000016</c:v>
                </c:pt>
                <c:pt idx="2431">
                  <c:v>-0.68</c:v>
                </c:pt>
                <c:pt idx="2432">
                  <c:v>-0.6399999999999999</c:v>
                </c:pt>
                <c:pt idx="2433">
                  <c:v>-0.53999999999999981</c:v>
                </c:pt>
                <c:pt idx="2434">
                  <c:v>-0.6</c:v>
                </c:pt>
                <c:pt idx="2435">
                  <c:v>-0.41999999999999993</c:v>
                </c:pt>
                <c:pt idx="2436">
                  <c:v>-0.5</c:v>
                </c:pt>
                <c:pt idx="2437">
                  <c:v>-0.21999999999999992</c:v>
                </c:pt>
                <c:pt idx="2438">
                  <c:v>-0.27999999999999969</c:v>
                </c:pt>
                <c:pt idx="2439">
                  <c:v>-0.37999999999999973</c:v>
                </c:pt>
                <c:pt idx="2440">
                  <c:v>-0.4399999999999995</c:v>
                </c:pt>
                <c:pt idx="2441">
                  <c:v>-7.999999999999971E-2</c:v>
                </c:pt>
                <c:pt idx="2442">
                  <c:v>0.1</c:v>
                </c:pt>
                <c:pt idx="2443">
                  <c:v>0.13999999999999985</c:v>
                </c:pt>
                <c:pt idx="2444">
                  <c:v>0.33999999999999986</c:v>
                </c:pt>
                <c:pt idx="2445">
                  <c:v>0.43999999999999984</c:v>
                </c:pt>
                <c:pt idx="2446">
                  <c:v>0.25999999999999979</c:v>
                </c:pt>
                <c:pt idx="2447">
                  <c:v>0.23999999999999985</c:v>
                </c:pt>
                <c:pt idx="2448">
                  <c:v>0.37999999999999973</c:v>
                </c:pt>
                <c:pt idx="2449">
                  <c:v>0.29999999999999966</c:v>
                </c:pt>
                <c:pt idx="2450">
                  <c:v>0.47999999999999937</c:v>
                </c:pt>
                <c:pt idx="2451">
                  <c:v>0.49999999999999967</c:v>
                </c:pt>
                <c:pt idx="2452">
                  <c:v>0.27999999999999969</c:v>
                </c:pt>
                <c:pt idx="2453">
                  <c:v>0.21999999999999958</c:v>
                </c:pt>
                <c:pt idx="2454">
                  <c:v>0.27999999999999969</c:v>
                </c:pt>
                <c:pt idx="2455">
                  <c:v>0.21999999999999992</c:v>
                </c:pt>
                <c:pt idx="2456">
                  <c:v>0.21999999999999992</c:v>
                </c:pt>
                <c:pt idx="2457">
                  <c:v>0.31999999999999995</c:v>
                </c:pt>
                <c:pt idx="2458">
                  <c:v>0.54000000000000026</c:v>
                </c:pt>
                <c:pt idx="2459">
                  <c:v>0.48000000000000009</c:v>
                </c:pt>
                <c:pt idx="2460">
                  <c:v>0.31999999999999995</c:v>
                </c:pt>
                <c:pt idx="2461">
                  <c:v>0.4</c:v>
                </c:pt>
                <c:pt idx="2462">
                  <c:v>0.21999999999999992</c:v>
                </c:pt>
                <c:pt idx="2463">
                  <c:v>0.36000000000000015</c:v>
                </c:pt>
                <c:pt idx="2464">
                  <c:v>0.4</c:v>
                </c:pt>
                <c:pt idx="2465">
                  <c:v>0.91999999999999993</c:v>
                </c:pt>
                <c:pt idx="2466">
                  <c:v>1.1399999999999997</c:v>
                </c:pt>
                <c:pt idx="2467">
                  <c:v>1.18</c:v>
                </c:pt>
                <c:pt idx="2468">
                  <c:v>0.97999999999999954</c:v>
                </c:pt>
                <c:pt idx="2469">
                  <c:v>0.73999999999999966</c:v>
                </c:pt>
                <c:pt idx="2470">
                  <c:v>-1.7763568394002506E-16</c:v>
                </c:pt>
                <c:pt idx="2471">
                  <c:v>-0.6399999999999999</c:v>
                </c:pt>
                <c:pt idx="2472">
                  <c:v>-0.38000000000000006</c:v>
                </c:pt>
                <c:pt idx="2473">
                  <c:v>-0.46000000000000013</c:v>
                </c:pt>
                <c:pt idx="2474">
                  <c:v>-0.5</c:v>
                </c:pt>
                <c:pt idx="2475">
                  <c:v>-0.21999999999999992</c:v>
                </c:pt>
                <c:pt idx="2476">
                  <c:v>0.21999999999999958</c:v>
                </c:pt>
                <c:pt idx="2477">
                  <c:v>0.11999999999999958</c:v>
                </c:pt>
                <c:pt idx="2478">
                  <c:v>-0.18000000000000044</c:v>
                </c:pt>
                <c:pt idx="2479">
                  <c:v>-0.36000000000000049</c:v>
                </c:pt>
                <c:pt idx="2480">
                  <c:v>-0.38000000000000078</c:v>
                </c:pt>
                <c:pt idx="2481">
                  <c:v>-0.76000000000000045</c:v>
                </c:pt>
                <c:pt idx="2482">
                  <c:v>-0.66000000000000048</c:v>
                </c:pt>
                <c:pt idx="2483">
                  <c:v>-0.48000000000000009</c:v>
                </c:pt>
                <c:pt idx="2484">
                  <c:v>-0.14000000000000021</c:v>
                </c:pt>
                <c:pt idx="2485">
                  <c:v>-5.999999999999979E-2</c:v>
                </c:pt>
                <c:pt idx="2486">
                  <c:v>0.46000000000000013</c:v>
                </c:pt>
                <c:pt idx="2487">
                  <c:v>0.34000000000000019</c:v>
                </c:pt>
                <c:pt idx="2488">
                  <c:v>0.58000000000000007</c:v>
                </c:pt>
                <c:pt idx="2489">
                  <c:v>0.61999999999999988</c:v>
                </c:pt>
                <c:pt idx="2490">
                  <c:v>0.4399999999999995</c:v>
                </c:pt>
                <c:pt idx="2491">
                  <c:v>0.25999999999999945</c:v>
                </c:pt>
                <c:pt idx="2492">
                  <c:v>0.61999999999999955</c:v>
                </c:pt>
                <c:pt idx="2493">
                  <c:v>0.15999999999999942</c:v>
                </c:pt>
                <c:pt idx="2494">
                  <c:v>0.23999999999999985</c:v>
                </c:pt>
                <c:pt idx="2495">
                  <c:v>0.42000000000000026</c:v>
                </c:pt>
                <c:pt idx="2496">
                  <c:v>0.38000000000000045</c:v>
                </c:pt>
                <c:pt idx="2497">
                  <c:v>-0.13999999999999985</c:v>
                </c:pt>
                <c:pt idx="2498">
                  <c:v>-9.9999999999999645E-2</c:v>
                </c:pt>
                <c:pt idx="2499">
                  <c:v>-0.15999999999999978</c:v>
                </c:pt>
                <c:pt idx="2500">
                  <c:v>-0.28000000000000008</c:v>
                </c:pt>
                <c:pt idx="2501">
                  <c:v>-0.42000000000000026</c:v>
                </c:pt>
                <c:pt idx="2502">
                  <c:v>-0.3</c:v>
                </c:pt>
                <c:pt idx="2503">
                  <c:v>8.0000000000000071E-2</c:v>
                </c:pt>
                <c:pt idx="2504">
                  <c:v>-2.0000000000000285E-2</c:v>
                </c:pt>
                <c:pt idx="2505">
                  <c:v>0.33999999999999986</c:v>
                </c:pt>
                <c:pt idx="2506">
                  <c:v>0.24000000000000021</c:v>
                </c:pt>
                <c:pt idx="2507">
                  <c:v>0.28000000000000008</c:v>
                </c:pt>
                <c:pt idx="2508">
                  <c:v>0.17999999999999972</c:v>
                </c:pt>
                <c:pt idx="2509">
                  <c:v>0.32000000000000028</c:v>
                </c:pt>
                <c:pt idx="2510">
                  <c:v>-0.29999999999999966</c:v>
                </c:pt>
                <c:pt idx="2511">
                  <c:v>-0.25999999999999979</c:v>
                </c:pt>
                <c:pt idx="2512">
                  <c:v>-0.21999999999999958</c:v>
                </c:pt>
                <c:pt idx="2513">
                  <c:v>-0.17999999999999935</c:v>
                </c:pt>
                <c:pt idx="2514">
                  <c:v>0.12000000000000029</c:v>
                </c:pt>
                <c:pt idx="2515">
                  <c:v>0.24000000000000021</c:v>
                </c:pt>
                <c:pt idx="2516">
                  <c:v>0.5600000000000005</c:v>
                </c:pt>
                <c:pt idx="2517">
                  <c:v>0.66000000000000048</c:v>
                </c:pt>
                <c:pt idx="2518">
                  <c:v>0.42000000000000026</c:v>
                </c:pt>
                <c:pt idx="2519">
                  <c:v>4.000000000000057E-2</c:v>
                </c:pt>
                <c:pt idx="2520">
                  <c:v>0.32000000000000062</c:v>
                </c:pt>
                <c:pt idx="2521">
                  <c:v>0.22000000000000064</c:v>
                </c:pt>
                <c:pt idx="2522">
                  <c:v>6.0000000000000497E-2</c:v>
                </c:pt>
                <c:pt idx="2523">
                  <c:v>-5.9999999999999429E-2</c:v>
                </c:pt>
                <c:pt idx="2524">
                  <c:v>-0.25999999999999979</c:v>
                </c:pt>
                <c:pt idx="2525">
                  <c:v>-0.55999999999999983</c:v>
                </c:pt>
                <c:pt idx="2526">
                  <c:v>-0.72</c:v>
                </c:pt>
                <c:pt idx="2527">
                  <c:v>-0.74000000000000021</c:v>
                </c:pt>
                <c:pt idx="2528">
                  <c:v>-0.56000000000000016</c:v>
                </c:pt>
                <c:pt idx="2529">
                  <c:v>-0.31999999999999995</c:v>
                </c:pt>
                <c:pt idx="2530">
                  <c:v>0.51999999999999991</c:v>
                </c:pt>
                <c:pt idx="2531">
                  <c:v>1.4400000000000002</c:v>
                </c:pt>
                <c:pt idx="2532">
                  <c:v>1.6400000000000006</c:v>
                </c:pt>
                <c:pt idx="2533">
                  <c:v>3.1000000000000005</c:v>
                </c:pt>
                <c:pt idx="2534">
                  <c:v>3.1800000000000006</c:v>
                </c:pt>
                <c:pt idx="2535">
                  <c:v>-0.25999999999999945</c:v>
                </c:pt>
                <c:pt idx="2536">
                  <c:v>-1.72</c:v>
                </c:pt>
                <c:pt idx="2537">
                  <c:v>-1.9</c:v>
                </c:pt>
                <c:pt idx="2538">
                  <c:v>-3.140000000000001</c:v>
                </c:pt>
                <c:pt idx="2539">
                  <c:v>-3.3</c:v>
                </c:pt>
                <c:pt idx="2540">
                  <c:v>-0.74000000000000044</c:v>
                </c:pt>
                <c:pt idx="2541">
                  <c:v>3.9999999999999682E-2</c:v>
                </c:pt>
                <c:pt idx="2542">
                  <c:v>0.25999999999999979</c:v>
                </c:pt>
                <c:pt idx="2543">
                  <c:v>7.999999999999971E-2</c:v>
                </c:pt>
                <c:pt idx="2544">
                  <c:v>0.11999999999999958</c:v>
                </c:pt>
                <c:pt idx="2545">
                  <c:v>0.2</c:v>
                </c:pt>
                <c:pt idx="2546">
                  <c:v>0.11999999999999993</c:v>
                </c:pt>
                <c:pt idx="2547">
                  <c:v>-0.14000000000000021</c:v>
                </c:pt>
                <c:pt idx="2548">
                  <c:v>-0.28000000000000008</c:v>
                </c:pt>
                <c:pt idx="2549">
                  <c:v>-0.28000000000000008</c:v>
                </c:pt>
                <c:pt idx="2550">
                  <c:v>-0.54000000000000026</c:v>
                </c:pt>
                <c:pt idx="2551">
                  <c:v>-0.74000000000000021</c:v>
                </c:pt>
                <c:pt idx="2552">
                  <c:v>-1.0399999999999998</c:v>
                </c:pt>
                <c:pt idx="2553">
                  <c:v>-1.2599999999999998</c:v>
                </c:pt>
                <c:pt idx="2554">
                  <c:v>-1.7999999999999996</c:v>
                </c:pt>
                <c:pt idx="2555">
                  <c:v>-1.44</c:v>
                </c:pt>
                <c:pt idx="2556">
                  <c:v>-1.6999999999999997</c:v>
                </c:pt>
                <c:pt idx="2557">
                  <c:v>-1.7399999999999998</c:v>
                </c:pt>
                <c:pt idx="2558">
                  <c:v>-1.5799999999999996</c:v>
                </c:pt>
                <c:pt idx="2559">
                  <c:v>-1.0799999999999996</c:v>
                </c:pt>
                <c:pt idx="2560">
                  <c:v>-0.97999999999999976</c:v>
                </c:pt>
                <c:pt idx="2561">
                  <c:v>-0.5</c:v>
                </c:pt>
                <c:pt idx="2562">
                  <c:v>-0.13999999999999985</c:v>
                </c:pt>
                <c:pt idx="2563">
                  <c:v>0.25999999999999979</c:v>
                </c:pt>
                <c:pt idx="2564">
                  <c:v>0.21999999999999958</c:v>
                </c:pt>
                <c:pt idx="2565">
                  <c:v>-0.20000000000000034</c:v>
                </c:pt>
                <c:pt idx="2566">
                  <c:v>-0.28000000000000042</c:v>
                </c:pt>
                <c:pt idx="2567">
                  <c:v>-0.24000000000000057</c:v>
                </c:pt>
                <c:pt idx="2568">
                  <c:v>-0.18000000000000044</c:v>
                </c:pt>
                <c:pt idx="2569">
                  <c:v>1.9999999999999928E-2</c:v>
                </c:pt>
                <c:pt idx="2570">
                  <c:v>0.3</c:v>
                </c:pt>
                <c:pt idx="2571">
                  <c:v>0.24000000000000021</c:v>
                </c:pt>
                <c:pt idx="2572">
                  <c:v>0.32000000000000028</c:v>
                </c:pt>
                <c:pt idx="2573">
                  <c:v>0.14000000000000057</c:v>
                </c:pt>
                <c:pt idx="2574">
                  <c:v>2.0000000000000639E-2</c:v>
                </c:pt>
                <c:pt idx="2575">
                  <c:v>-0.27999999999999969</c:v>
                </c:pt>
                <c:pt idx="2576">
                  <c:v>-0.21999999999999958</c:v>
                </c:pt>
                <c:pt idx="2577">
                  <c:v>-0.4799999999999997</c:v>
                </c:pt>
                <c:pt idx="2578">
                  <c:v>-0.64000000000000024</c:v>
                </c:pt>
                <c:pt idx="2579">
                  <c:v>-0.76000000000000045</c:v>
                </c:pt>
                <c:pt idx="2580">
                  <c:v>-0.52000000000000024</c:v>
                </c:pt>
                <c:pt idx="2581">
                  <c:v>-0.74000000000000055</c:v>
                </c:pt>
                <c:pt idx="2582">
                  <c:v>-0.44000000000000022</c:v>
                </c:pt>
                <c:pt idx="2583">
                  <c:v>-0.11999999999999993</c:v>
                </c:pt>
                <c:pt idx="2584">
                  <c:v>1.9999999999999928E-2</c:v>
                </c:pt>
                <c:pt idx="2585">
                  <c:v>0.3</c:v>
                </c:pt>
                <c:pt idx="2586">
                  <c:v>0.60000000000000031</c:v>
                </c:pt>
                <c:pt idx="2587">
                  <c:v>0.4</c:v>
                </c:pt>
                <c:pt idx="2588">
                  <c:v>7.999999999999971E-2</c:v>
                </c:pt>
                <c:pt idx="2589">
                  <c:v>0.25999999999999979</c:v>
                </c:pt>
                <c:pt idx="2590">
                  <c:v>0.13999999999999985</c:v>
                </c:pt>
                <c:pt idx="2591">
                  <c:v>0.23999999999999985</c:v>
                </c:pt>
                <c:pt idx="2592">
                  <c:v>0.38000000000000006</c:v>
                </c:pt>
                <c:pt idx="2593">
                  <c:v>0.42000000000000026</c:v>
                </c:pt>
                <c:pt idx="2594">
                  <c:v>0.46000000000000052</c:v>
                </c:pt>
                <c:pt idx="2595">
                  <c:v>0.26000000000000051</c:v>
                </c:pt>
                <c:pt idx="2596">
                  <c:v>0.28000000000000042</c:v>
                </c:pt>
                <c:pt idx="2597">
                  <c:v>0.36000000000000049</c:v>
                </c:pt>
                <c:pt idx="2598">
                  <c:v>0.40000000000000069</c:v>
                </c:pt>
                <c:pt idx="2599">
                  <c:v>0.54000000000000092</c:v>
                </c:pt>
                <c:pt idx="2600">
                  <c:v>0.58000000000000074</c:v>
                </c:pt>
                <c:pt idx="2601">
                  <c:v>0.6400000000000009</c:v>
                </c:pt>
                <c:pt idx="2602">
                  <c:v>0.54000000000000059</c:v>
                </c:pt>
                <c:pt idx="2603">
                  <c:v>0.50000000000000033</c:v>
                </c:pt>
                <c:pt idx="2604">
                  <c:v>8.0000000000000071E-2</c:v>
                </c:pt>
                <c:pt idx="2605">
                  <c:v>-3.9999999999999855E-2</c:v>
                </c:pt>
                <c:pt idx="2606">
                  <c:v>7.999999999999971E-2</c:v>
                </c:pt>
                <c:pt idx="2607">
                  <c:v>7.999999999999971E-2</c:v>
                </c:pt>
                <c:pt idx="2608">
                  <c:v>-0.18000000000000008</c:v>
                </c:pt>
                <c:pt idx="2609">
                  <c:v>-0.48000000000000009</c:v>
                </c:pt>
                <c:pt idx="2610">
                  <c:v>-0.42000000000000026</c:v>
                </c:pt>
                <c:pt idx="2611">
                  <c:v>-0.72000000000000031</c:v>
                </c:pt>
                <c:pt idx="2612">
                  <c:v>-0.88000000000000012</c:v>
                </c:pt>
                <c:pt idx="2613">
                  <c:v>-0.12000000000000029</c:v>
                </c:pt>
                <c:pt idx="2614">
                  <c:v>0.57999999999999974</c:v>
                </c:pt>
                <c:pt idx="2615">
                  <c:v>0.61999999999999988</c:v>
                </c:pt>
                <c:pt idx="2616">
                  <c:v>0.6</c:v>
                </c:pt>
                <c:pt idx="2617">
                  <c:v>0.51999999999999991</c:v>
                </c:pt>
                <c:pt idx="2618">
                  <c:v>0.27999999999999969</c:v>
                </c:pt>
                <c:pt idx="2619">
                  <c:v>0.17999999999999972</c:v>
                </c:pt>
                <c:pt idx="2620">
                  <c:v>7.999999999999971E-2</c:v>
                </c:pt>
                <c:pt idx="2621">
                  <c:v>0.15999999999999978</c:v>
                </c:pt>
                <c:pt idx="2622">
                  <c:v>1.9999999999999574E-2</c:v>
                </c:pt>
                <c:pt idx="2623">
                  <c:v>-0.26000000000000051</c:v>
                </c:pt>
                <c:pt idx="2624">
                  <c:v>-0.68000000000000038</c:v>
                </c:pt>
                <c:pt idx="2625">
                  <c:v>-0.5600000000000005</c:v>
                </c:pt>
                <c:pt idx="2626">
                  <c:v>-1.0200000000000007</c:v>
                </c:pt>
                <c:pt idx="2627">
                  <c:v>-0.98000000000000043</c:v>
                </c:pt>
                <c:pt idx="2628">
                  <c:v>-1.1000000000000003</c:v>
                </c:pt>
                <c:pt idx="2629">
                  <c:v>-1.0400000000000005</c:v>
                </c:pt>
                <c:pt idx="2630">
                  <c:v>-1.3600000000000005</c:v>
                </c:pt>
                <c:pt idx="2631">
                  <c:v>-1.1600000000000001</c:v>
                </c:pt>
                <c:pt idx="2632">
                  <c:v>-0.94000000000000017</c:v>
                </c:pt>
                <c:pt idx="2633">
                  <c:v>-0.83999999999999986</c:v>
                </c:pt>
                <c:pt idx="2634">
                  <c:v>-0.7999999999999996</c:v>
                </c:pt>
                <c:pt idx="2635">
                  <c:v>-0.69999999999999962</c:v>
                </c:pt>
                <c:pt idx="2636">
                  <c:v>-0.33999999999999986</c:v>
                </c:pt>
                <c:pt idx="2637">
                  <c:v>-0.61999999999999955</c:v>
                </c:pt>
                <c:pt idx="2638">
                  <c:v>-0.7</c:v>
                </c:pt>
                <c:pt idx="2639">
                  <c:v>-0.56000000000000016</c:v>
                </c:pt>
                <c:pt idx="2640">
                  <c:v>-0.38000000000000006</c:v>
                </c:pt>
                <c:pt idx="2641">
                  <c:v>-0.36000000000000015</c:v>
                </c:pt>
                <c:pt idx="2642">
                  <c:v>-0.12000000000000029</c:v>
                </c:pt>
                <c:pt idx="2643">
                  <c:v>-0.26000000000000012</c:v>
                </c:pt>
                <c:pt idx="2644">
                  <c:v>-0.9</c:v>
                </c:pt>
                <c:pt idx="2645">
                  <c:v>-0.76000000000000012</c:v>
                </c:pt>
                <c:pt idx="2646">
                  <c:v>-1.1400000000000001</c:v>
                </c:pt>
                <c:pt idx="2647">
                  <c:v>-0.72000000000000031</c:v>
                </c:pt>
                <c:pt idx="2648">
                  <c:v>-0.36000000000000015</c:v>
                </c:pt>
                <c:pt idx="2649">
                  <c:v>-1.9999999999999928E-2</c:v>
                </c:pt>
                <c:pt idx="2650">
                  <c:v>-0.5</c:v>
                </c:pt>
                <c:pt idx="2651">
                  <c:v>-0.7</c:v>
                </c:pt>
                <c:pt idx="2652">
                  <c:v>-1.1399999999999999</c:v>
                </c:pt>
                <c:pt idx="2653">
                  <c:v>-1.08</c:v>
                </c:pt>
                <c:pt idx="2654">
                  <c:v>-0.80000000000000038</c:v>
                </c:pt>
                <c:pt idx="2655">
                  <c:v>-0.34000000000000019</c:v>
                </c:pt>
                <c:pt idx="2656">
                  <c:v>-0.14000000000000021</c:v>
                </c:pt>
                <c:pt idx="2657">
                  <c:v>-6.0000000000000497E-2</c:v>
                </c:pt>
                <c:pt idx="2658">
                  <c:v>-0.38000000000000045</c:v>
                </c:pt>
                <c:pt idx="2659">
                  <c:v>-0.50000000000000067</c:v>
                </c:pt>
                <c:pt idx="2660">
                  <c:v>-0.70000000000000073</c:v>
                </c:pt>
                <c:pt idx="2661">
                  <c:v>-0.80000000000000071</c:v>
                </c:pt>
                <c:pt idx="2662">
                  <c:v>-1.0600000000000009</c:v>
                </c:pt>
                <c:pt idx="2663">
                  <c:v>-0.68000000000000083</c:v>
                </c:pt>
                <c:pt idx="2664">
                  <c:v>-0.82000000000000062</c:v>
                </c:pt>
                <c:pt idx="2665">
                  <c:v>-0.58000000000000074</c:v>
                </c:pt>
                <c:pt idx="2666">
                  <c:v>-0.34000000000000091</c:v>
                </c:pt>
                <c:pt idx="2667">
                  <c:v>-0.46000000000000119</c:v>
                </c:pt>
                <c:pt idx="2668">
                  <c:v>-0.96000000000000085</c:v>
                </c:pt>
                <c:pt idx="2669">
                  <c:v>-0.70000000000000073</c:v>
                </c:pt>
                <c:pt idx="2670">
                  <c:v>-0.58000000000000118</c:v>
                </c:pt>
                <c:pt idx="2671">
                  <c:v>-0.48000000000000043</c:v>
                </c:pt>
                <c:pt idx="2672">
                  <c:v>-0.26000000000000012</c:v>
                </c:pt>
                <c:pt idx="2673">
                  <c:v>-7.1054273576010023E-16</c:v>
                </c:pt>
                <c:pt idx="2674">
                  <c:v>-0.26000000000000084</c:v>
                </c:pt>
                <c:pt idx="2675">
                  <c:v>-0.53999999999999981</c:v>
                </c:pt>
                <c:pt idx="2676">
                  <c:v>-0.67999999999999972</c:v>
                </c:pt>
                <c:pt idx="2677">
                  <c:v>-0.43999999999999917</c:v>
                </c:pt>
                <c:pt idx="2678">
                  <c:v>-0.53999999999999848</c:v>
                </c:pt>
                <c:pt idx="2679">
                  <c:v>-0.49999999999999856</c:v>
                </c:pt>
                <c:pt idx="2680">
                  <c:v>-0.6599999999999987</c:v>
                </c:pt>
                <c:pt idx="2681">
                  <c:v>-0.55999999999999939</c:v>
                </c:pt>
                <c:pt idx="2682">
                  <c:v>-0.6399999999999999</c:v>
                </c:pt>
                <c:pt idx="2683">
                  <c:v>-0.38000000000000045</c:v>
                </c:pt>
                <c:pt idx="2684">
                  <c:v>-0.46000000000000013</c:v>
                </c:pt>
                <c:pt idx="2685">
                  <c:v>-8.0000000000000432E-2</c:v>
                </c:pt>
                <c:pt idx="2686">
                  <c:v>-8.0000000000000432E-2</c:v>
                </c:pt>
                <c:pt idx="2687">
                  <c:v>9.9999999999999284E-2</c:v>
                </c:pt>
                <c:pt idx="2688">
                  <c:v>0.27999999999999903</c:v>
                </c:pt>
                <c:pt idx="2689">
                  <c:v>0.81999999999999962</c:v>
                </c:pt>
                <c:pt idx="2690">
                  <c:v>0.77999999999999903</c:v>
                </c:pt>
                <c:pt idx="2691">
                  <c:v>0.81999999999999884</c:v>
                </c:pt>
                <c:pt idx="2692">
                  <c:v>0.71999999999999953</c:v>
                </c:pt>
                <c:pt idx="2693">
                  <c:v>0.21999999999999958</c:v>
                </c:pt>
                <c:pt idx="2694">
                  <c:v>-0.48000000000000115</c:v>
                </c:pt>
                <c:pt idx="2695">
                  <c:v>-0.68000000000000038</c:v>
                </c:pt>
                <c:pt idx="2696">
                  <c:v>-0.56000000000000016</c:v>
                </c:pt>
                <c:pt idx="2697">
                  <c:v>-0.46000000000000013</c:v>
                </c:pt>
                <c:pt idx="2698">
                  <c:v>-0.33999999999999914</c:v>
                </c:pt>
                <c:pt idx="2699">
                  <c:v>-0.21999999999999886</c:v>
                </c:pt>
                <c:pt idx="2700">
                  <c:v>-9.9999999999999284E-2</c:v>
                </c:pt>
                <c:pt idx="2701">
                  <c:v>-0.17999999999999972</c:v>
                </c:pt>
                <c:pt idx="2702">
                  <c:v>-0.28000000000000042</c:v>
                </c:pt>
                <c:pt idx="2703">
                  <c:v>-0.24000000000000057</c:v>
                </c:pt>
                <c:pt idx="2704">
                  <c:v>7.9999999999999002E-2</c:v>
                </c:pt>
                <c:pt idx="2705">
                  <c:v>0.15999999999999942</c:v>
                </c:pt>
                <c:pt idx="2706">
                  <c:v>-8.0000000000000432E-2</c:v>
                </c:pt>
                <c:pt idx="2707">
                  <c:v>-0.15999999999999942</c:v>
                </c:pt>
                <c:pt idx="2708">
                  <c:v>6.0000000000000143E-2</c:v>
                </c:pt>
                <c:pt idx="2709">
                  <c:v>0.36000000000000087</c:v>
                </c:pt>
                <c:pt idx="2710">
                  <c:v>0.16000000000000086</c:v>
                </c:pt>
                <c:pt idx="2711">
                  <c:v>0.82000000000000095</c:v>
                </c:pt>
                <c:pt idx="2712">
                  <c:v>1.1600000000000001</c:v>
                </c:pt>
                <c:pt idx="2713">
                  <c:v>0.92000000000000026</c:v>
                </c:pt>
                <c:pt idx="2714">
                  <c:v>0.88000000000000045</c:v>
                </c:pt>
                <c:pt idx="2715">
                  <c:v>0.98000000000000043</c:v>
                </c:pt>
                <c:pt idx="2716">
                  <c:v>0.50000000000000067</c:v>
                </c:pt>
                <c:pt idx="2717">
                  <c:v>0.32000000000000101</c:v>
                </c:pt>
                <c:pt idx="2718">
                  <c:v>0.46000000000000085</c:v>
                </c:pt>
                <c:pt idx="2719">
                  <c:v>0.28000000000000042</c:v>
                </c:pt>
                <c:pt idx="2720">
                  <c:v>0.4</c:v>
                </c:pt>
                <c:pt idx="2721">
                  <c:v>0.33999999999999986</c:v>
                </c:pt>
                <c:pt idx="2722">
                  <c:v>0.25999999999999945</c:v>
                </c:pt>
                <c:pt idx="2723">
                  <c:v>0.15999999999999942</c:v>
                </c:pt>
                <c:pt idx="2724">
                  <c:v>-8.0000000000000432E-2</c:v>
                </c:pt>
                <c:pt idx="2725">
                  <c:v>-2.0000000000000285E-2</c:v>
                </c:pt>
                <c:pt idx="2726">
                  <c:v>-0.81999999999999962</c:v>
                </c:pt>
                <c:pt idx="2727">
                  <c:v>-1.0599999999999994</c:v>
                </c:pt>
                <c:pt idx="2728">
                  <c:v>-0.75999999999999945</c:v>
                </c:pt>
                <c:pt idx="2729">
                  <c:v>-0.27999999999999969</c:v>
                </c:pt>
                <c:pt idx="2730">
                  <c:v>-0.11999999999999958</c:v>
                </c:pt>
                <c:pt idx="2731">
                  <c:v>0.7</c:v>
                </c:pt>
                <c:pt idx="2732">
                  <c:v>0.60000000000000142</c:v>
                </c:pt>
                <c:pt idx="2733">
                  <c:v>-0.39999999999999858</c:v>
                </c:pt>
                <c:pt idx="2734">
                  <c:v>-1.2599999999999993</c:v>
                </c:pt>
                <c:pt idx="2735">
                  <c:v>-1.5999999999999992</c:v>
                </c:pt>
                <c:pt idx="2736">
                  <c:v>-1.5399999999999998</c:v>
                </c:pt>
                <c:pt idx="2737">
                  <c:v>-1.4000000000000015</c:v>
                </c:pt>
                <c:pt idx="2738">
                  <c:v>-0.52000000000000168</c:v>
                </c:pt>
                <c:pt idx="2739">
                  <c:v>-0.40000000000000069</c:v>
                </c:pt>
                <c:pt idx="2740">
                  <c:v>-0.86000000000000087</c:v>
                </c:pt>
                <c:pt idx="2741">
                  <c:v>-1.6200000000000003</c:v>
                </c:pt>
                <c:pt idx="2742">
                  <c:v>-1.86</c:v>
                </c:pt>
                <c:pt idx="2743">
                  <c:v>-2.1399999999999997</c:v>
                </c:pt>
                <c:pt idx="2744">
                  <c:v>-2.1799999999999997</c:v>
                </c:pt>
                <c:pt idx="2745">
                  <c:v>-1.9600000000000002</c:v>
                </c:pt>
                <c:pt idx="2746">
                  <c:v>-1.3800000000000003</c:v>
                </c:pt>
                <c:pt idx="2747">
                  <c:v>-1.4800000000000004</c:v>
                </c:pt>
                <c:pt idx="2748">
                  <c:v>-1.5</c:v>
                </c:pt>
                <c:pt idx="2749">
                  <c:v>-1.1000000000000001</c:v>
                </c:pt>
                <c:pt idx="2750">
                  <c:v>-1.0399999999999991</c:v>
                </c:pt>
                <c:pt idx="2751">
                  <c:v>-1.579999999999999</c:v>
                </c:pt>
                <c:pt idx="2752">
                  <c:v>-1.1399999999999992</c:v>
                </c:pt>
                <c:pt idx="2753">
                  <c:v>-1.2599999999999993</c:v>
                </c:pt>
                <c:pt idx="2754">
                  <c:v>-1.9599999999999995</c:v>
                </c:pt>
                <c:pt idx="2755">
                  <c:v>-1.8199999999999996</c:v>
                </c:pt>
                <c:pt idx="2756">
                  <c:v>-1.3399999999999999</c:v>
                </c:pt>
                <c:pt idx="2757">
                  <c:v>-1.2799999999999989</c:v>
                </c:pt>
                <c:pt idx="2758">
                  <c:v>-1.379999999999999</c:v>
                </c:pt>
                <c:pt idx="2759">
                  <c:v>-1.1799999999999997</c:v>
                </c:pt>
                <c:pt idx="2760">
                  <c:v>-1.4600000000000002</c:v>
                </c:pt>
                <c:pt idx="2761">
                  <c:v>-1.8799999999999997</c:v>
                </c:pt>
                <c:pt idx="2762">
                  <c:v>-1.9200000000000004</c:v>
                </c:pt>
                <c:pt idx="2763">
                  <c:v>-1.5800000000000005</c:v>
                </c:pt>
                <c:pt idx="2764">
                  <c:v>-1.56</c:v>
                </c:pt>
                <c:pt idx="2765">
                  <c:v>-1.56</c:v>
                </c:pt>
                <c:pt idx="2766">
                  <c:v>-1.3399999999999999</c:v>
                </c:pt>
                <c:pt idx="2767">
                  <c:v>-1.1799999999999997</c:v>
                </c:pt>
                <c:pt idx="2768">
                  <c:v>-1.2799999999999998</c:v>
                </c:pt>
                <c:pt idx="2769">
                  <c:v>-1.3399999999999999</c:v>
                </c:pt>
                <c:pt idx="2770">
                  <c:v>-1.5999999999999992</c:v>
                </c:pt>
                <c:pt idx="2771">
                  <c:v>-1.7</c:v>
                </c:pt>
                <c:pt idx="2772">
                  <c:v>-2.3800000000000003</c:v>
                </c:pt>
                <c:pt idx="2773">
                  <c:v>-2.5000000000000009</c:v>
                </c:pt>
                <c:pt idx="2774">
                  <c:v>-2.660000000000001</c:v>
                </c:pt>
                <c:pt idx="2775">
                  <c:v>-2.0200000000000009</c:v>
                </c:pt>
                <c:pt idx="2776">
                  <c:v>-1.5200000000000009</c:v>
                </c:pt>
                <c:pt idx="2777">
                  <c:v>-1.1800000000000004</c:v>
                </c:pt>
                <c:pt idx="2778">
                  <c:v>-1.06</c:v>
                </c:pt>
                <c:pt idx="2779">
                  <c:v>-0.4799999999999997</c:v>
                </c:pt>
                <c:pt idx="2780">
                  <c:v>-0.77999999999999969</c:v>
                </c:pt>
                <c:pt idx="2781">
                  <c:v>-1.1599999999999995</c:v>
                </c:pt>
                <c:pt idx="2782">
                  <c:v>-0.9</c:v>
                </c:pt>
                <c:pt idx="2783">
                  <c:v>-1.0399999999999998</c:v>
                </c:pt>
                <c:pt idx="2784">
                  <c:v>-1.2399999999999995</c:v>
                </c:pt>
                <c:pt idx="2785">
                  <c:v>-1.0599999999999994</c:v>
                </c:pt>
                <c:pt idx="2786">
                  <c:v>-0.37999999999999934</c:v>
                </c:pt>
                <c:pt idx="2787">
                  <c:v>-0.71999999999999886</c:v>
                </c:pt>
                <c:pt idx="2788">
                  <c:v>-0.6599999999999987</c:v>
                </c:pt>
                <c:pt idx="2789">
                  <c:v>-0.65999999999999903</c:v>
                </c:pt>
                <c:pt idx="2790">
                  <c:v>-0.65999999999999948</c:v>
                </c:pt>
                <c:pt idx="2791">
                  <c:v>-1.22</c:v>
                </c:pt>
                <c:pt idx="2792">
                  <c:v>-1.3</c:v>
                </c:pt>
                <c:pt idx="2793">
                  <c:v>-1.2200000000000002</c:v>
                </c:pt>
                <c:pt idx="2794">
                  <c:v>-1.2200000000000006</c:v>
                </c:pt>
                <c:pt idx="2795">
                  <c:v>-1.2200000000000006</c:v>
                </c:pt>
                <c:pt idx="2796">
                  <c:v>-1.0000000000000004</c:v>
                </c:pt>
                <c:pt idx="2797">
                  <c:v>-0.61999999999999988</c:v>
                </c:pt>
                <c:pt idx="2798">
                  <c:v>-0.67999999999999972</c:v>
                </c:pt>
                <c:pt idx="2799">
                  <c:v>-0.69999999999999929</c:v>
                </c:pt>
                <c:pt idx="2800">
                  <c:v>-0.47999999999999898</c:v>
                </c:pt>
                <c:pt idx="2801">
                  <c:v>-0.45999999999999874</c:v>
                </c:pt>
                <c:pt idx="2802">
                  <c:v>-0.47999999999999898</c:v>
                </c:pt>
                <c:pt idx="2803">
                  <c:v>-5.9999999999999075E-2</c:v>
                </c:pt>
                <c:pt idx="2804">
                  <c:v>0.34000000000000058</c:v>
                </c:pt>
              </c:numCache>
            </c:numRef>
          </c:xVal>
          <c:yVal>
            <c:numRef>
              <c:f>'66K_2'!$A$2:$A$2810</c:f>
              <c:numCache>
                <c:formatCode>General</c:formatCode>
                <c:ptCount val="2809"/>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numCache>
            </c:numRef>
          </c:yVal>
          <c:smooth val="1"/>
          <c:extLst>
            <c:ext xmlns:c16="http://schemas.microsoft.com/office/drawing/2014/chart" uri="{C3380CC4-5D6E-409C-BE32-E72D297353CC}">
              <c16:uniqueId val="{00000004-E771-47D8-AD4B-6A2DD05478A5}"/>
            </c:ext>
          </c:extLst>
        </c:ser>
        <c:ser>
          <c:idx val="3"/>
          <c:order val="5"/>
          <c:tx>
            <c:strRef>
              <c:f>'66K_2'!$V$1</c:f>
              <c:strCache>
                <c:ptCount val="1"/>
                <c:pt idx="0">
                  <c:v>Net Change</c:v>
                </c:pt>
              </c:strCache>
            </c:strRef>
          </c:tx>
          <c:spPr>
            <a:ln w="19050" cap="rnd">
              <a:solidFill>
                <a:srgbClr val="FF0000"/>
              </a:solidFill>
              <a:round/>
            </a:ln>
            <a:effectLst/>
          </c:spPr>
          <c:marker>
            <c:symbol val="none"/>
          </c:marker>
          <c:xVal>
            <c:numRef>
              <c:f>'66K_2'!$V$2:$V$2808</c:f>
              <c:numCache>
                <c:formatCode>General</c:formatCode>
                <c:ptCount val="2807"/>
                <c:pt idx="4">
                  <c:v>-2.1</c:v>
                </c:pt>
                <c:pt idx="5">
                  <c:v>-2.2400000000000007</c:v>
                </c:pt>
                <c:pt idx="6">
                  <c:v>-2.2200000000000006</c:v>
                </c:pt>
                <c:pt idx="7">
                  <c:v>-2.2600000000000007</c:v>
                </c:pt>
                <c:pt idx="8">
                  <c:v>-2.3800000000000003</c:v>
                </c:pt>
                <c:pt idx="9">
                  <c:v>-2.62</c:v>
                </c:pt>
                <c:pt idx="10">
                  <c:v>-2.56</c:v>
                </c:pt>
                <c:pt idx="11">
                  <c:v>-2.66</c:v>
                </c:pt>
                <c:pt idx="12">
                  <c:v>-2.6400000000000006</c:v>
                </c:pt>
                <c:pt idx="13">
                  <c:v>-2.580000000000001</c:v>
                </c:pt>
                <c:pt idx="14">
                  <c:v>-1.8800000000000008</c:v>
                </c:pt>
                <c:pt idx="15">
                  <c:v>-1.8000000000000012</c:v>
                </c:pt>
                <c:pt idx="16">
                  <c:v>-1.5000000000000013</c:v>
                </c:pt>
                <c:pt idx="17">
                  <c:v>-1.4000000000000008</c:v>
                </c:pt>
                <c:pt idx="18">
                  <c:v>-1.4000000000000008</c:v>
                </c:pt>
                <c:pt idx="19">
                  <c:v>-1.9600000000000004</c:v>
                </c:pt>
                <c:pt idx="20">
                  <c:v>-2.04</c:v>
                </c:pt>
                <c:pt idx="21">
                  <c:v>-2.02</c:v>
                </c:pt>
                <c:pt idx="22">
                  <c:v>-2.1800000000000006</c:v>
                </c:pt>
                <c:pt idx="23">
                  <c:v>-2.1599999999999997</c:v>
                </c:pt>
                <c:pt idx="24">
                  <c:v>-2.2600000000000002</c:v>
                </c:pt>
                <c:pt idx="25">
                  <c:v>-2.1400000000000006</c:v>
                </c:pt>
                <c:pt idx="26">
                  <c:v>-2.62</c:v>
                </c:pt>
                <c:pt idx="27">
                  <c:v>-2.46</c:v>
                </c:pt>
                <c:pt idx="28">
                  <c:v>-2.5000000000000009</c:v>
                </c:pt>
                <c:pt idx="29">
                  <c:v>-2.2800000000000007</c:v>
                </c:pt>
                <c:pt idx="30">
                  <c:v>-2.3200000000000003</c:v>
                </c:pt>
                <c:pt idx="31">
                  <c:v>-1.9800000000000009</c:v>
                </c:pt>
                <c:pt idx="32">
                  <c:v>-2.0000000000000004</c:v>
                </c:pt>
                <c:pt idx="33">
                  <c:v>-1.9400000000000006</c:v>
                </c:pt>
                <c:pt idx="34">
                  <c:v>-1.9600000000000004</c:v>
                </c:pt>
                <c:pt idx="35">
                  <c:v>-2.4000000000000012</c:v>
                </c:pt>
                <c:pt idx="36">
                  <c:v>-2.7600000000000011</c:v>
                </c:pt>
                <c:pt idx="37">
                  <c:v>-2.4600000000000013</c:v>
                </c:pt>
                <c:pt idx="38">
                  <c:v>-2.4800000000000013</c:v>
                </c:pt>
                <c:pt idx="39">
                  <c:v>-2.3400000000000012</c:v>
                </c:pt>
                <c:pt idx="40">
                  <c:v>-1.820000000000001</c:v>
                </c:pt>
                <c:pt idx="41">
                  <c:v>-1.5400000000000009</c:v>
                </c:pt>
                <c:pt idx="42">
                  <c:v>-1.7600000000000009</c:v>
                </c:pt>
                <c:pt idx="43">
                  <c:v>-1.6800000000000008</c:v>
                </c:pt>
                <c:pt idx="44">
                  <c:v>-1.9000000000000008</c:v>
                </c:pt>
                <c:pt idx="45">
                  <c:v>-2.6000000000000005</c:v>
                </c:pt>
                <c:pt idx="46">
                  <c:v>-2.9600000000000004</c:v>
                </c:pt>
                <c:pt idx="47">
                  <c:v>-3.3600000000000003</c:v>
                </c:pt>
                <c:pt idx="48">
                  <c:v>-3.6399999999999997</c:v>
                </c:pt>
                <c:pt idx="49">
                  <c:v>-3.8</c:v>
                </c:pt>
                <c:pt idx="50">
                  <c:v>-3.4200000000000004</c:v>
                </c:pt>
                <c:pt idx="51">
                  <c:v>-3.2599999999999993</c:v>
                </c:pt>
                <c:pt idx="52">
                  <c:v>-3.14</c:v>
                </c:pt>
                <c:pt idx="53">
                  <c:v>-2.9400000000000004</c:v>
                </c:pt>
                <c:pt idx="54">
                  <c:v>-2.7000000000000006</c:v>
                </c:pt>
                <c:pt idx="55">
                  <c:v>-2.9400000000000004</c:v>
                </c:pt>
                <c:pt idx="56">
                  <c:v>-2.88</c:v>
                </c:pt>
                <c:pt idx="57">
                  <c:v>-2.5</c:v>
                </c:pt>
                <c:pt idx="58">
                  <c:v>-2.4199999999999995</c:v>
                </c:pt>
                <c:pt idx="59">
                  <c:v>-2.7199999999999993</c:v>
                </c:pt>
                <c:pt idx="60">
                  <c:v>-2.1199999999999997</c:v>
                </c:pt>
                <c:pt idx="61">
                  <c:v>-2.2599999999999993</c:v>
                </c:pt>
                <c:pt idx="62">
                  <c:v>-2.5999999999999996</c:v>
                </c:pt>
                <c:pt idx="63">
                  <c:v>-2.3399999999999994</c:v>
                </c:pt>
                <c:pt idx="64">
                  <c:v>-2.0399999999999996</c:v>
                </c:pt>
                <c:pt idx="65">
                  <c:v>-2.4999999999999991</c:v>
                </c:pt>
                <c:pt idx="66">
                  <c:v>-2.3999999999999995</c:v>
                </c:pt>
                <c:pt idx="67">
                  <c:v>-2.2599999999999998</c:v>
                </c:pt>
                <c:pt idx="68">
                  <c:v>-2.2000000000000002</c:v>
                </c:pt>
                <c:pt idx="69">
                  <c:v>-2.1600000000000006</c:v>
                </c:pt>
                <c:pt idx="70">
                  <c:v>-1.9400000000000006</c:v>
                </c:pt>
                <c:pt idx="71">
                  <c:v>-2.0200000000000005</c:v>
                </c:pt>
                <c:pt idx="72">
                  <c:v>-2.3400000000000003</c:v>
                </c:pt>
                <c:pt idx="73">
                  <c:v>-2.62</c:v>
                </c:pt>
                <c:pt idx="74">
                  <c:v>-3.28</c:v>
                </c:pt>
                <c:pt idx="75">
                  <c:v>-3.7</c:v>
                </c:pt>
                <c:pt idx="76">
                  <c:v>-3.62</c:v>
                </c:pt>
                <c:pt idx="77">
                  <c:v>-3.8</c:v>
                </c:pt>
                <c:pt idx="78">
                  <c:v>-4.0600000000000005</c:v>
                </c:pt>
                <c:pt idx="79">
                  <c:v>-3.8</c:v>
                </c:pt>
                <c:pt idx="80">
                  <c:v>-3.5599999999999996</c:v>
                </c:pt>
                <c:pt idx="81">
                  <c:v>-3.6199999999999997</c:v>
                </c:pt>
                <c:pt idx="82">
                  <c:v>-3.3599999999999994</c:v>
                </c:pt>
                <c:pt idx="83">
                  <c:v>-3.1199999999999997</c:v>
                </c:pt>
                <c:pt idx="84">
                  <c:v>-3.1199999999999997</c:v>
                </c:pt>
                <c:pt idx="85">
                  <c:v>-3.1</c:v>
                </c:pt>
                <c:pt idx="86">
                  <c:v>-3</c:v>
                </c:pt>
                <c:pt idx="87">
                  <c:v>-2.94</c:v>
                </c:pt>
                <c:pt idx="88">
                  <c:v>-3.5</c:v>
                </c:pt>
                <c:pt idx="89">
                  <c:v>-3.38</c:v>
                </c:pt>
                <c:pt idx="90">
                  <c:v>-3.38</c:v>
                </c:pt>
                <c:pt idx="91">
                  <c:v>-3.78</c:v>
                </c:pt>
                <c:pt idx="92">
                  <c:v>-3.9</c:v>
                </c:pt>
                <c:pt idx="93">
                  <c:v>-3.4199999999999995</c:v>
                </c:pt>
                <c:pt idx="94">
                  <c:v>-3.2999999999999994</c:v>
                </c:pt>
                <c:pt idx="95">
                  <c:v>-3.2199999999999998</c:v>
                </c:pt>
                <c:pt idx="96">
                  <c:v>-2.86</c:v>
                </c:pt>
                <c:pt idx="97">
                  <c:v>-2.54</c:v>
                </c:pt>
                <c:pt idx="98">
                  <c:v>-2.7</c:v>
                </c:pt>
                <c:pt idx="99">
                  <c:v>-2.9800000000000004</c:v>
                </c:pt>
                <c:pt idx="100">
                  <c:v>-3.4600000000000009</c:v>
                </c:pt>
                <c:pt idx="101">
                  <c:v>-3.6800000000000006</c:v>
                </c:pt>
                <c:pt idx="102">
                  <c:v>-4.3000000000000007</c:v>
                </c:pt>
                <c:pt idx="103">
                  <c:v>-4.1800000000000006</c:v>
                </c:pt>
                <c:pt idx="104">
                  <c:v>-4.1400000000000006</c:v>
                </c:pt>
                <c:pt idx="105">
                  <c:v>-3.8600000000000003</c:v>
                </c:pt>
                <c:pt idx="106">
                  <c:v>-3.8</c:v>
                </c:pt>
                <c:pt idx="107">
                  <c:v>-3.4599999999999995</c:v>
                </c:pt>
                <c:pt idx="108">
                  <c:v>-3.5799999999999996</c:v>
                </c:pt>
                <c:pt idx="109">
                  <c:v>-3.6399999999999997</c:v>
                </c:pt>
                <c:pt idx="110">
                  <c:v>-3.5799999999999996</c:v>
                </c:pt>
                <c:pt idx="111">
                  <c:v>-3.4</c:v>
                </c:pt>
                <c:pt idx="112">
                  <c:v>-3.3</c:v>
                </c:pt>
                <c:pt idx="113">
                  <c:v>-2.98</c:v>
                </c:pt>
                <c:pt idx="114">
                  <c:v>-3.02</c:v>
                </c:pt>
                <c:pt idx="115">
                  <c:v>-2.7199999999999998</c:v>
                </c:pt>
                <c:pt idx="116">
                  <c:v>-2.5999999999999996</c:v>
                </c:pt>
                <c:pt idx="117">
                  <c:v>-2.3399999999999994</c:v>
                </c:pt>
                <c:pt idx="118">
                  <c:v>-2.4999999999999996</c:v>
                </c:pt>
                <c:pt idx="119">
                  <c:v>-1.94</c:v>
                </c:pt>
                <c:pt idx="120">
                  <c:v>-1.78</c:v>
                </c:pt>
                <c:pt idx="121">
                  <c:v>-1.5400000000000003</c:v>
                </c:pt>
                <c:pt idx="122">
                  <c:v>-1.5000000000000004</c:v>
                </c:pt>
                <c:pt idx="123">
                  <c:v>-0.98000000000000043</c:v>
                </c:pt>
                <c:pt idx="124">
                  <c:v>-0.84000000000000019</c:v>
                </c:pt>
                <c:pt idx="125">
                  <c:v>-0.82</c:v>
                </c:pt>
                <c:pt idx="126">
                  <c:v>-0.91999999999999993</c:v>
                </c:pt>
                <c:pt idx="127">
                  <c:v>-0.73999999999999988</c:v>
                </c:pt>
                <c:pt idx="128">
                  <c:v>-0.97999999999999976</c:v>
                </c:pt>
                <c:pt idx="129">
                  <c:v>-1.0999999999999996</c:v>
                </c:pt>
                <c:pt idx="130">
                  <c:v>-1.1199999999999999</c:v>
                </c:pt>
                <c:pt idx="131">
                  <c:v>-0.49999999999999967</c:v>
                </c:pt>
                <c:pt idx="132">
                  <c:v>-0.41999999999999993</c:v>
                </c:pt>
                <c:pt idx="133">
                  <c:v>-0.23999999999999985</c:v>
                </c:pt>
                <c:pt idx="134">
                  <c:v>0.18000000000000008</c:v>
                </c:pt>
                <c:pt idx="135">
                  <c:v>0.44000000000000022</c:v>
                </c:pt>
                <c:pt idx="136">
                  <c:v>0.61999999999999988</c:v>
                </c:pt>
                <c:pt idx="137">
                  <c:v>0.72000000000000031</c:v>
                </c:pt>
                <c:pt idx="138">
                  <c:v>0.6</c:v>
                </c:pt>
                <c:pt idx="139">
                  <c:v>0.32000000000000028</c:v>
                </c:pt>
                <c:pt idx="140">
                  <c:v>0.23999999999999985</c:v>
                </c:pt>
                <c:pt idx="141">
                  <c:v>-1.9999999999999574E-2</c:v>
                </c:pt>
                <c:pt idx="142">
                  <c:v>-3.9999999999999501E-2</c:v>
                </c:pt>
                <c:pt idx="143">
                  <c:v>4.0000000000000216E-2</c:v>
                </c:pt>
                <c:pt idx="144">
                  <c:v>-0.4</c:v>
                </c:pt>
                <c:pt idx="145">
                  <c:v>-0.17999999999999972</c:v>
                </c:pt>
                <c:pt idx="146">
                  <c:v>-0.56000000000000016</c:v>
                </c:pt>
                <c:pt idx="147">
                  <c:v>-0.48000000000000043</c:v>
                </c:pt>
                <c:pt idx="148">
                  <c:v>-0.3</c:v>
                </c:pt>
                <c:pt idx="149">
                  <c:v>6.0000000000000143E-2</c:v>
                </c:pt>
                <c:pt idx="150">
                  <c:v>-0.21999999999999958</c:v>
                </c:pt>
                <c:pt idx="151">
                  <c:v>-1.9999999999999574E-2</c:v>
                </c:pt>
                <c:pt idx="152">
                  <c:v>-0.4199999999999996</c:v>
                </c:pt>
                <c:pt idx="153">
                  <c:v>-0.57999999999999896</c:v>
                </c:pt>
                <c:pt idx="154">
                  <c:v>-0.49999999999999928</c:v>
                </c:pt>
                <c:pt idx="155">
                  <c:v>-0.17999999999999972</c:v>
                </c:pt>
                <c:pt idx="156">
                  <c:v>-0.36000000000000015</c:v>
                </c:pt>
                <c:pt idx="157">
                  <c:v>-3.9999999999999855E-2</c:v>
                </c:pt>
                <c:pt idx="158">
                  <c:v>-0.22000000000000028</c:v>
                </c:pt>
                <c:pt idx="159">
                  <c:v>3.9999999999999855E-2</c:v>
                </c:pt>
                <c:pt idx="160">
                  <c:v>0</c:v>
                </c:pt>
                <c:pt idx="161">
                  <c:v>0.18000000000000044</c:v>
                </c:pt>
                <c:pt idx="162">
                  <c:v>-9.9999999999999284E-2</c:v>
                </c:pt>
                <c:pt idx="163">
                  <c:v>0.40000000000000069</c:v>
                </c:pt>
                <c:pt idx="164">
                  <c:v>0.46000000000000013</c:v>
                </c:pt>
                <c:pt idx="165">
                  <c:v>0.26000000000000084</c:v>
                </c:pt>
                <c:pt idx="166">
                  <c:v>0.66000000000000081</c:v>
                </c:pt>
                <c:pt idx="167">
                  <c:v>1.0200000000000002</c:v>
                </c:pt>
                <c:pt idx="168">
                  <c:v>0.92000000000000026</c:v>
                </c:pt>
                <c:pt idx="169">
                  <c:v>0.70000000000000073</c:v>
                </c:pt>
                <c:pt idx="170">
                  <c:v>0.61999999999999955</c:v>
                </c:pt>
                <c:pt idx="171">
                  <c:v>0.25999999999999945</c:v>
                </c:pt>
                <c:pt idx="172">
                  <c:v>0.11999999999999958</c:v>
                </c:pt>
                <c:pt idx="173">
                  <c:v>-0.2000000000000007</c:v>
                </c:pt>
                <c:pt idx="174">
                  <c:v>-0.56000000000000016</c:v>
                </c:pt>
                <c:pt idx="175">
                  <c:v>-0.77999999999999903</c:v>
                </c:pt>
                <c:pt idx="176">
                  <c:v>-1.0999999999999992</c:v>
                </c:pt>
                <c:pt idx="177">
                  <c:v>-1.3199999999999996</c:v>
                </c:pt>
                <c:pt idx="178">
                  <c:v>-0.95999999999999941</c:v>
                </c:pt>
                <c:pt idx="179">
                  <c:v>-0.53999999999999981</c:v>
                </c:pt>
                <c:pt idx="180">
                  <c:v>0.6399999999999999</c:v>
                </c:pt>
                <c:pt idx="181">
                  <c:v>1.0800000000000005</c:v>
                </c:pt>
                <c:pt idx="182">
                  <c:v>2.0000000000000009</c:v>
                </c:pt>
                <c:pt idx="183">
                  <c:v>2.8800000000000003</c:v>
                </c:pt>
                <c:pt idx="184">
                  <c:v>0.32000000000000101</c:v>
                </c:pt>
                <c:pt idx="185">
                  <c:v>-2.2199999999999989</c:v>
                </c:pt>
                <c:pt idx="186">
                  <c:v>-2.5199999999999991</c:v>
                </c:pt>
                <c:pt idx="187">
                  <c:v>-3.0599999999999987</c:v>
                </c:pt>
                <c:pt idx="188">
                  <c:v>-3.9599999999999982</c:v>
                </c:pt>
                <c:pt idx="189">
                  <c:v>-1.2399999999999995</c:v>
                </c:pt>
                <c:pt idx="190">
                  <c:v>0.78</c:v>
                </c:pt>
                <c:pt idx="191">
                  <c:v>1.1399999999999999</c:v>
                </c:pt>
                <c:pt idx="192">
                  <c:v>1.1799999999999997</c:v>
                </c:pt>
                <c:pt idx="193">
                  <c:v>0.99999999999999967</c:v>
                </c:pt>
                <c:pt idx="194">
                  <c:v>0.75999999999999979</c:v>
                </c:pt>
                <c:pt idx="195">
                  <c:v>0.51999999999999991</c:v>
                </c:pt>
                <c:pt idx="196">
                  <c:v>-4.0000000000000216E-2</c:v>
                </c:pt>
                <c:pt idx="197">
                  <c:v>-4.0000000000000216E-2</c:v>
                </c:pt>
                <c:pt idx="198">
                  <c:v>0.11999999999999958</c:v>
                </c:pt>
                <c:pt idx="199">
                  <c:v>0.17999999999999972</c:v>
                </c:pt>
                <c:pt idx="200">
                  <c:v>0.11999999999999958</c:v>
                </c:pt>
                <c:pt idx="201">
                  <c:v>0.18000000000000044</c:v>
                </c:pt>
                <c:pt idx="202">
                  <c:v>-0.35999999999999976</c:v>
                </c:pt>
                <c:pt idx="203">
                  <c:v>-0.47999999999999937</c:v>
                </c:pt>
                <c:pt idx="204">
                  <c:v>-0.4199999999999996</c:v>
                </c:pt>
                <c:pt idx="205">
                  <c:v>-5.9999999999999429E-2</c:v>
                </c:pt>
                <c:pt idx="206">
                  <c:v>0.12000000000000029</c:v>
                </c:pt>
                <c:pt idx="207">
                  <c:v>0.5600000000000005</c:v>
                </c:pt>
                <c:pt idx="208">
                  <c:v>0.44000000000000056</c:v>
                </c:pt>
                <c:pt idx="209">
                  <c:v>0.46000000000000013</c:v>
                </c:pt>
                <c:pt idx="210">
                  <c:v>0</c:v>
                </c:pt>
                <c:pt idx="211">
                  <c:v>-0.1</c:v>
                </c:pt>
                <c:pt idx="212">
                  <c:v>-0.12000000000000029</c:v>
                </c:pt>
                <c:pt idx="213">
                  <c:v>1.9999999999999574E-2</c:v>
                </c:pt>
                <c:pt idx="214">
                  <c:v>0.23999999999999985</c:v>
                </c:pt>
                <c:pt idx="215">
                  <c:v>0.23999999999999985</c:v>
                </c:pt>
                <c:pt idx="216">
                  <c:v>0.59999999999999964</c:v>
                </c:pt>
                <c:pt idx="217">
                  <c:v>0.72</c:v>
                </c:pt>
                <c:pt idx="218">
                  <c:v>0.85999999999999976</c:v>
                </c:pt>
                <c:pt idx="219">
                  <c:v>0.55999999999999983</c:v>
                </c:pt>
                <c:pt idx="220">
                  <c:v>0.59999999999999964</c:v>
                </c:pt>
                <c:pt idx="221">
                  <c:v>0.4</c:v>
                </c:pt>
                <c:pt idx="222">
                  <c:v>0.5</c:v>
                </c:pt>
                <c:pt idx="223">
                  <c:v>0.42000000000000026</c:v>
                </c:pt>
                <c:pt idx="224">
                  <c:v>0.68000000000000038</c:v>
                </c:pt>
                <c:pt idx="225">
                  <c:v>0.90000000000000069</c:v>
                </c:pt>
                <c:pt idx="226">
                  <c:v>0.64000000000000057</c:v>
                </c:pt>
                <c:pt idx="227">
                  <c:v>0.54000000000000059</c:v>
                </c:pt>
                <c:pt idx="228">
                  <c:v>0.5</c:v>
                </c:pt>
                <c:pt idx="229">
                  <c:v>0.5</c:v>
                </c:pt>
                <c:pt idx="230">
                  <c:v>0.53999999999999981</c:v>
                </c:pt>
                <c:pt idx="231">
                  <c:v>0.7</c:v>
                </c:pt>
                <c:pt idx="232">
                  <c:v>0.43999999999999984</c:v>
                </c:pt>
                <c:pt idx="233">
                  <c:v>0.6</c:v>
                </c:pt>
                <c:pt idx="234">
                  <c:v>0.2</c:v>
                </c:pt>
                <c:pt idx="235">
                  <c:v>-0.12000000000000029</c:v>
                </c:pt>
                <c:pt idx="236">
                  <c:v>3.9999999999999855E-2</c:v>
                </c:pt>
                <c:pt idx="237">
                  <c:v>7.999999999999971E-2</c:v>
                </c:pt>
                <c:pt idx="238">
                  <c:v>5.9999999999999429E-2</c:v>
                </c:pt>
                <c:pt idx="239">
                  <c:v>-2.0000000000000996E-2</c:v>
                </c:pt>
                <c:pt idx="240">
                  <c:v>1.9999999999999574E-2</c:v>
                </c:pt>
                <c:pt idx="241">
                  <c:v>-0.40000000000000069</c:v>
                </c:pt>
                <c:pt idx="242">
                  <c:v>-0.56000000000000083</c:v>
                </c:pt>
                <c:pt idx="243">
                  <c:v>-0.84000000000000052</c:v>
                </c:pt>
                <c:pt idx="244">
                  <c:v>-0.62000000000000033</c:v>
                </c:pt>
                <c:pt idx="245">
                  <c:v>-0.38000000000000045</c:v>
                </c:pt>
                <c:pt idx="246">
                  <c:v>-0.16000000000000086</c:v>
                </c:pt>
                <c:pt idx="247">
                  <c:v>3.9999999999999147E-2</c:v>
                </c:pt>
                <c:pt idx="248">
                  <c:v>0.29999999999999927</c:v>
                </c:pt>
                <c:pt idx="249">
                  <c:v>0.4</c:v>
                </c:pt>
                <c:pt idx="250">
                  <c:v>0.2</c:v>
                </c:pt>
                <c:pt idx="251">
                  <c:v>0.14000000000000057</c:v>
                </c:pt>
                <c:pt idx="252">
                  <c:v>-0.25999999999999873</c:v>
                </c:pt>
                <c:pt idx="253">
                  <c:v>-0.49999999999999928</c:v>
                </c:pt>
                <c:pt idx="254">
                  <c:v>-0.76000000000000012</c:v>
                </c:pt>
                <c:pt idx="255">
                  <c:v>-0.78000000000000047</c:v>
                </c:pt>
                <c:pt idx="256">
                  <c:v>-0.72000000000000031</c:v>
                </c:pt>
                <c:pt idx="257">
                  <c:v>-0.7600000000000009</c:v>
                </c:pt>
                <c:pt idx="258">
                  <c:v>-0.84000000000000052</c:v>
                </c:pt>
                <c:pt idx="259">
                  <c:v>-0.5800000000000004</c:v>
                </c:pt>
                <c:pt idx="260">
                  <c:v>-0.72000000000000031</c:v>
                </c:pt>
                <c:pt idx="261">
                  <c:v>-0.24000000000000057</c:v>
                </c:pt>
                <c:pt idx="262">
                  <c:v>0.29999999999999927</c:v>
                </c:pt>
                <c:pt idx="263">
                  <c:v>0.3</c:v>
                </c:pt>
                <c:pt idx="264">
                  <c:v>0.18000000000000044</c:v>
                </c:pt>
                <c:pt idx="265">
                  <c:v>0.42000000000000098</c:v>
                </c:pt>
                <c:pt idx="266">
                  <c:v>0.30000000000000143</c:v>
                </c:pt>
                <c:pt idx="267">
                  <c:v>0.10000000000000142</c:v>
                </c:pt>
                <c:pt idx="268">
                  <c:v>0.14000000000000129</c:v>
                </c:pt>
                <c:pt idx="269">
                  <c:v>-9.9999999999999284E-2</c:v>
                </c:pt>
                <c:pt idx="270">
                  <c:v>-0.27999999999999969</c:v>
                </c:pt>
                <c:pt idx="271">
                  <c:v>-0.6399999999999999</c:v>
                </c:pt>
                <c:pt idx="272">
                  <c:v>-0.71999999999999953</c:v>
                </c:pt>
                <c:pt idx="273">
                  <c:v>-0.67999999999999972</c:v>
                </c:pt>
                <c:pt idx="274">
                  <c:v>-0.61999999999999955</c:v>
                </c:pt>
                <c:pt idx="275">
                  <c:v>-0.33999999999999986</c:v>
                </c:pt>
                <c:pt idx="276">
                  <c:v>-7.1054273576010023E-16</c:v>
                </c:pt>
                <c:pt idx="277">
                  <c:v>0.23999999999999916</c:v>
                </c:pt>
                <c:pt idx="278">
                  <c:v>-0.10000000000000142</c:v>
                </c:pt>
                <c:pt idx="279">
                  <c:v>-0.24000000000000127</c:v>
                </c:pt>
                <c:pt idx="280">
                  <c:v>-0.64000000000000123</c:v>
                </c:pt>
                <c:pt idx="281">
                  <c:v>-1.1200000000000003</c:v>
                </c:pt>
                <c:pt idx="282">
                  <c:v>-1.44</c:v>
                </c:pt>
                <c:pt idx="283">
                  <c:v>-1.2199999999999995</c:v>
                </c:pt>
                <c:pt idx="284">
                  <c:v>-1.3599999999999994</c:v>
                </c:pt>
                <c:pt idx="285">
                  <c:v>-0.79999999999999927</c:v>
                </c:pt>
                <c:pt idx="286">
                  <c:v>-0.87999999999999967</c:v>
                </c:pt>
                <c:pt idx="287">
                  <c:v>-0.55999999999999939</c:v>
                </c:pt>
                <c:pt idx="288">
                  <c:v>-0.53999999999999915</c:v>
                </c:pt>
                <c:pt idx="289">
                  <c:v>-0.4199999999999996</c:v>
                </c:pt>
                <c:pt idx="290">
                  <c:v>-0.67999999999999972</c:v>
                </c:pt>
                <c:pt idx="291">
                  <c:v>-0.55999999999999939</c:v>
                </c:pt>
                <c:pt idx="292">
                  <c:v>-0.67999999999999972</c:v>
                </c:pt>
                <c:pt idx="293">
                  <c:v>-0.71999999999999953</c:v>
                </c:pt>
                <c:pt idx="294">
                  <c:v>-0.57999999999999896</c:v>
                </c:pt>
                <c:pt idx="295">
                  <c:v>-0.51999999999999891</c:v>
                </c:pt>
                <c:pt idx="296">
                  <c:v>-0.13999999999999915</c:v>
                </c:pt>
                <c:pt idx="297">
                  <c:v>-0.26000000000000012</c:v>
                </c:pt>
                <c:pt idx="298">
                  <c:v>1.9999999999999574E-2</c:v>
                </c:pt>
                <c:pt idx="299">
                  <c:v>-0.10000000000000071</c:v>
                </c:pt>
                <c:pt idx="300">
                  <c:v>-0.60000000000000075</c:v>
                </c:pt>
                <c:pt idx="301">
                  <c:v>-1.2600000000000009</c:v>
                </c:pt>
                <c:pt idx="302">
                  <c:v>-1.4599999999999995</c:v>
                </c:pt>
                <c:pt idx="303">
                  <c:v>-1.6599999999999995</c:v>
                </c:pt>
                <c:pt idx="304">
                  <c:v>-1.7399999999999991</c:v>
                </c:pt>
                <c:pt idx="305">
                  <c:v>-1.6199999999999988</c:v>
                </c:pt>
                <c:pt idx="306">
                  <c:v>-1.5599999999999994</c:v>
                </c:pt>
                <c:pt idx="307">
                  <c:v>-1.8</c:v>
                </c:pt>
                <c:pt idx="308">
                  <c:v>-2.2000000000000002</c:v>
                </c:pt>
                <c:pt idx="309">
                  <c:v>-2.3400000000000007</c:v>
                </c:pt>
                <c:pt idx="310">
                  <c:v>-2.160000000000001</c:v>
                </c:pt>
                <c:pt idx="311">
                  <c:v>-1.8799999999999997</c:v>
                </c:pt>
                <c:pt idx="312">
                  <c:v>-1.6599999999999995</c:v>
                </c:pt>
                <c:pt idx="313">
                  <c:v>-0.85999999999999943</c:v>
                </c:pt>
                <c:pt idx="314">
                  <c:v>-0.43999999999999917</c:v>
                </c:pt>
                <c:pt idx="315">
                  <c:v>-9.9999999999998576E-2</c:v>
                </c:pt>
                <c:pt idx="316">
                  <c:v>-7.999999999999971E-2</c:v>
                </c:pt>
                <c:pt idx="317">
                  <c:v>0.12000000000000029</c:v>
                </c:pt>
                <c:pt idx="318">
                  <c:v>-7.999999999999971E-2</c:v>
                </c:pt>
                <c:pt idx="319">
                  <c:v>-0.44000000000000056</c:v>
                </c:pt>
                <c:pt idx="320">
                  <c:v>-0.96000000000000085</c:v>
                </c:pt>
                <c:pt idx="321">
                  <c:v>-1.0800000000000012</c:v>
                </c:pt>
                <c:pt idx="322">
                  <c:v>-1.0000000000000013</c:v>
                </c:pt>
                <c:pt idx="323">
                  <c:v>-1.240000000000002</c:v>
                </c:pt>
                <c:pt idx="324">
                  <c:v>-1.0800000000000012</c:v>
                </c:pt>
                <c:pt idx="325">
                  <c:v>-1.0400000000000005</c:v>
                </c:pt>
                <c:pt idx="326">
                  <c:v>-0.92000000000000026</c:v>
                </c:pt>
                <c:pt idx="327">
                  <c:v>-1.1599999999999995</c:v>
                </c:pt>
                <c:pt idx="328">
                  <c:v>-1.1399999999999992</c:v>
                </c:pt>
                <c:pt idx="329">
                  <c:v>-1.2</c:v>
                </c:pt>
                <c:pt idx="330">
                  <c:v>-1.1400000000000006</c:v>
                </c:pt>
                <c:pt idx="331">
                  <c:v>-1.3599999999999994</c:v>
                </c:pt>
                <c:pt idx="332">
                  <c:v>-1.3400000000000005</c:v>
                </c:pt>
                <c:pt idx="333">
                  <c:v>-1.8</c:v>
                </c:pt>
                <c:pt idx="334">
                  <c:v>-2.0599999999999978</c:v>
                </c:pt>
                <c:pt idx="335">
                  <c:v>-2.1599999999999979</c:v>
                </c:pt>
                <c:pt idx="336">
                  <c:v>-1.8599999999999994</c:v>
                </c:pt>
                <c:pt idx="337">
                  <c:v>-1.7399999999999991</c:v>
                </c:pt>
                <c:pt idx="338">
                  <c:v>-1.8599999999999994</c:v>
                </c:pt>
                <c:pt idx="339">
                  <c:v>-1.4200000000000004</c:v>
                </c:pt>
                <c:pt idx="340">
                  <c:v>-1.2200000000000017</c:v>
                </c:pt>
                <c:pt idx="341">
                  <c:v>-1.3400000000000005</c:v>
                </c:pt>
                <c:pt idx="342">
                  <c:v>-1.3400000000000005</c:v>
                </c:pt>
                <c:pt idx="343">
                  <c:v>-0.94000000000000061</c:v>
                </c:pt>
                <c:pt idx="344">
                  <c:v>-1.1200000000000003</c:v>
                </c:pt>
                <c:pt idx="345">
                  <c:v>-1.2799999999999998</c:v>
                </c:pt>
                <c:pt idx="346">
                  <c:v>-1.4600000000000009</c:v>
                </c:pt>
                <c:pt idx="347">
                  <c:v>-1.6200000000000003</c:v>
                </c:pt>
                <c:pt idx="348">
                  <c:v>-1.3600000000000008</c:v>
                </c:pt>
                <c:pt idx="349">
                  <c:v>-0.98000000000000109</c:v>
                </c:pt>
                <c:pt idx="350">
                  <c:v>-0.82000000000000028</c:v>
                </c:pt>
                <c:pt idx="351">
                  <c:v>-1.0199999999999989</c:v>
                </c:pt>
                <c:pt idx="352">
                  <c:v>-0.7999999999999986</c:v>
                </c:pt>
                <c:pt idx="353">
                  <c:v>-1.1599999999999979</c:v>
                </c:pt>
                <c:pt idx="354">
                  <c:v>-1.2999999999999985</c:v>
                </c:pt>
                <c:pt idx="355">
                  <c:v>-1.4199999999999988</c:v>
                </c:pt>
                <c:pt idx="356">
                  <c:v>-1.2399999999999991</c:v>
                </c:pt>
                <c:pt idx="357">
                  <c:v>-1.4799999999999998</c:v>
                </c:pt>
                <c:pt idx="358">
                  <c:v>-1.4</c:v>
                </c:pt>
                <c:pt idx="359">
                  <c:v>-1.3799999999999997</c:v>
                </c:pt>
                <c:pt idx="360">
                  <c:v>-1.7</c:v>
                </c:pt>
                <c:pt idx="361">
                  <c:v>-1.3200000000000003</c:v>
                </c:pt>
                <c:pt idx="362">
                  <c:v>-1.2200000000000002</c:v>
                </c:pt>
                <c:pt idx="363">
                  <c:v>-1.180000000000001</c:v>
                </c:pt>
                <c:pt idx="364">
                  <c:v>-1.1200000000000003</c:v>
                </c:pt>
                <c:pt idx="365">
                  <c:v>-0.9</c:v>
                </c:pt>
                <c:pt idx="366">
                  <c:v>-0.67999999999999972</c:v>
                </c:pt>
                <c:pt idx="367">
                  <c:v>-0.75999999999999945</c:v>
                </c:pt>
                <c:pt idx="368">
                  <c:v>-0.75999999999999945</c:v>
                </c:pt>
                <c:pt idx="369">
                  <c:v>-1.0200000000000002</c:v>
                </c:pt>
                <c:pt idx="370">
                  <c:v>-1.1400000000000006</c:v>
                </c:pt>
                <c:pt idx="371">
                  <c:v>-1.5799999999999996</c:v>
                </c:pt>
                <c:pt idx="372">
                  <c:v>-1.3</c:v>
                </c:pt>
                <c:pt idx="373">
                  <c:v>-0.95999999999999797</c:v>
                </c:pt>
                <c:pt idx="374">
                  <c:v>-1.0599999999999981</c:v>
                </c:pt>
                <c:pt idx="375">
                  <c:v>-0.69999999999999718</c:v>
                </c:pt>
                <c:pt idx="376">
                  <c:v>4.000000000000057E-2</c:v>
                </c:pt>
                <c:pt idx="377">
                  <c:v>0.35999999999999943</c:v>
                </c:pt>
                <c:pt idx="378">
                  <c:v>0.55999999999999805</c:v>
                </c:pt>
                <c:pt idx="379">
                  <c:v>0.7399999999999991</c:v>
                </c:pt>
                <c:pt idx="380">
                  <c:v>-0.96000000000000085</c:v>
                </c:pt>
                <c:pt idx="381">
                  <c:v>-3.3600000000000003</c:v>
                </c:pt>
                <c:pt idx="382">
                  <c:v>-4.339999999999999</c:v>
                </c:pt>
                <c:pt idx="383">
                  <c:v>-4.6199999999999992</c:v>
                </c:pt>
                <c:pt idx="384">
                  <c:v>-4.3</c:v>
                </c:pt>
                <c:pt idx="385">
                  <c:v>-2.8000000000000016</c:v>
                </c:pt>
                <c:pt idx="386">
                  <c:v>-1.120000000000001</c:v>
                </c:pt>
                <c:pt idx="387">
                  <c:v>-0.36000000000000087</c:v>
                </c:pt>
                <c:pt idx="388">
                  <c:v>-0.60000000000000142</c:v>
                </c:pt>
                <c:pt idx="389">
                  <c:v>-1.180000000000001</c:v>
                </c:pt>
                <c:pt idx="390">
                  <c:v>-1</c:v>
                </c:pt>
                <c:pt idx="391">
                  <c:v>-0.75999999999999945</c:v>
                </c:pt>
                <c:pt idx="392">
                  <c:v>-0.67999999999999972</c:v>
                </c:pt>
                <c:pt idx="393">
                  <c:v>-0.55999999999999805</c:v>
                </c:pt>
                <c:pt idx="394">
                  <c:v>-0.7399999999999991</c:v>
                </c:pt>
                <c:pt idx="395">
                  <c:v>-0.75999999999999945</c:v>
                </c:pt>
                <c:pt idx="396">
                  <c:v>-0.7</c:v>
                </c:pt>
                <c:pt idx="397">
                  <c:v>-0.96000000000000085</c:v>
                </c:pt>
                <c:pt idx="398">
                  <c:v>-1.240000000000002</c:v>
                </c:pt>
                <c:pt idx="399">
                  <c:v>-0.76000000000000156</c:v>
                </c:pt>
                <c:pt idx="400">
                  <c:v>-0.5800000000000004</c:v>
                </c:pt>
                <c:pt idx="401">
                  <c:v>-1.0200000000000009</c:v>
                </c:pt>
                <c:pt idx="402">
                  <c:v>-1.1800000000000004</c:v>
                </c:pt>
                <c:pt idx="403">
                  <c:v>-0.78000000000000047</c:v>
                </c:pt>
                <c:pt idx="404">
                  <c:v>-0.7399999999999991</c:v>
                </c:pt>
                <c:pt idx="405">
                  <c:v>-0.95999999999999941</c:v>
                </c:pt>
                <c:pt idx="406">
                  <c:v>-0.55999999999999805</c:v>
                </c:pt>
                <c:pt idx="407">
                  <c:v>-0.31999999999999745</c:v>
                </c:pt>
                <c:pt idx="408">
                  <c:v>-0.3799999999999969</c:v>
                </c:pt>
                <c:pt idx="409">
                  <c:v>-0.47999999999999832</c:v>
                </c:pt>
                <c:pt idx="410">
                  <c:v>-0.37999999999999828</c:v>
                </c:pt>
                <c:pt idx="411">
                  <c:v>-0.83999999999999919</c:v>
                </c:pt>
                <c:pt idx="412">
                  <c:v>-0.75999999999999945</c:v>
                </c:pt>
                <c:pt idx="413">
                  <c:v>-0.7</c:v>
                </c:pt>
                <c:pt idx="414">
                  <c:v>-0.57999999999999896</c:v>
                </c:pt>
                <c:pt idx="415">
                  <c:v>-0.73999999999999988</c:v>
                </c:pt>
                <c:pt idx="416">
                  <c:v>-0.35999999999999871</c:v>
                </c:pt>
                <c:pt idx="417">
                  <c:v>-0.49999999999999789</c:v>
                </c:pt>
                <c:pt idx="418">
                  <c:v>-0.87999999999999756</c:v>
                </c:pt>
                <c:pt idx="419">
                  <c:v>-1.199999999999998</c:v>
                </c:pt>
                <c:pt idx="420">
                  <c:v>-1.2199999999999975</c:v>
                </c:pt>
                <c:pt idx="421">
                  <c:v>-1.4799999999999982</c:v>
                </c:pt>
                <c:pt idx="422">
                  <c:v>-1.3999999999999986</c:v>
                </c:pt>
                <c:pt idx="423">
                  <c:v>-0.93999999999999773</c:v>
                </c:pt>
                <c:pt idx="424">
                  <c:v>-0.85999999999999877</c:v>
                </c:pt>
                <c:pt idx="425">
                  <c:v>-0.85999999999999943</c:v>
                </c:pt>
                <c:pt idx="426">
                  <c:v>-0.55999999999999939</c:v>
                </c:pt>
                <c:pt idx="427">
                  <c:v>-0.37999999999999973</c:v>
                </c:pt>
                <c:pt idx="428">
                  <c:v>-0.36000000000000087</c:v>
                </c:pt>
                <c:pt idx="429">
                  <c:v>1.9999999999998862E-2</c:v>
                </c:pt>
                <c:pt idx="430">
                  <c:v>0.11999999999999886</c:v>
                </c:pt>
                <c:pt idx="431">
                  <c:v>-1.4210854715202005E-15</c:v>
                </c:pt>
                <c:pt idx="432">
                  <c:v>0.13999999999999774</c:v>
                </c:pt>
                <c:pt idx="433">
                  <c:v>9.9999999999998576E-2</c:v>
                </c:pt>
                <c:pt idx="434">
                  <c:v>-0.15999999999999942</c:v>
                </c:pt>
                <c:pt idx="435">
                  <c:v>0.14000000000000057</c:v>
                </c:pt>
                <c:pt idx="436">
                  <c:v>8.000000000000114E-2</c:v>
                </c:pt>
                <c:pt idx="437">
                  <c:v>2.0000000000001704E-2</c:v>
                </c:pt>
                <c:pt idx="438">
                  <c:v>0.32000000000000173</c:v>
                </c:pt>
                <c:pt idx="439">
                  <c:v>0.42000000000000026</c:v>
                </c:pt>
                <c:pt idx="440">
                  <c:v>0</c:v>
                </c:pt>
                <c:pt idx="441">
                  <c:v>7.999999999999971E-2</c:v>
                </c:pt>
                <c:pt idx="442">
                  <c:v>-7.999999999999971E-2</c:v>
                </c:pt>
                <c:pt idx="443">
                  <c:v>-0.58000000000000118</c:v>
                </c:pt>
                <c:pt idx="444">
                  <c:v>-0.34000000000000058</c:v>
                </c:pt>
                <c:pt idx="445">
                  <c:v>0.25999999999999945</c:v>
                </c:pt>
                <c:pt idx="446">
                  <c:v>0.43999999999999917</c:v>
                </c:pt>
                <c:pt idx="447">
                  <c:v>0.45999999999999941</c:v>
                </c:pt>
                <c:pt idx="448">
                  <c:v>0.56000000000000083</c:v>
                </c:pt>
                <c:pt idx="449">
                  <c:v>0.6</c:v>
                </c:pt>
                <c:pt idx="450">
                  <c:v>0.24000000000000057</c:v>
                </c:pt>
                <c:pt idx="451">
                  <c:v>0.36000000000000087</c:v>
                </c:pt>
                <c:pt idx="452">
                  <c:v>0.34000000000000058</c:v>
                </c:pt>
                <c:pt idx="453">
                  <c:v>0.57999999999999974</c:v>
                </c:pt>
                <c:pt idx="454">
                  <c:v>0.66000000000000081</c:v>
                </c:pt>
                <c:pt idx="455">
                  <c:v>0.98000000000000109</c:v>
                </c:pt>
                <c:pt idx="456">
                  <c:v>0.50000000000000144</c:v>
                </c:pt>
                <c:pt idx="457">
                  <c:v>0.54000000000000059</c:v>
                </c:pt>
                <c:pt idx="458">
                  <c:v>0.80000000000000138</c:v>
                </c:pt>
                <c:pt idx="459">
                  <c:v>0.32000000000000028</c:v>
                </c:pt>
                <c:pt idx="460">
                  <c:v>-0.42000000000000026</c:v>
                </c:pt>
                <c:pt idx="461">
                  <c:v>-0.32000000000000173</c:v>
                </c:pt>
                <c:pt idx="462">
                  <c:v>-0.60000000000000142</c:v>
                </c:pt>
                <c:pt idx="463">
                  <c:v>-1.3000000000000029</c:v>
                </c:pt>
                <c:pt idx="464">
                  <c:v>-1.4000000000000028</c:v>
                </c:pt>
                <c:pt idx="465">
                  <c:v>-1.2000000000000015</c:v>
                </c:pt>
                <c:pt idx="466">
                  <c:v>-1.5</c:v>
                </c:pt>
                <c:pt idx="467">
                  <c:v>-1.5200000000000002</c:v>
                </c:pt>
                <c:pt idx="468">
                  <c:v>-1.3399999999999992</c:v>
                </c:pt>
                <c:pt idx="469">
                  <c:v>-1.2799999999999983</c:v>
                </c:pt>
                <c:pt idx="470">
                  <c:v>-1.4599999999999995</c:v>
                </c:pt>
                <c:pt idx="471">
                  <c:v>-1.3799999999999997</c:v>
                </c:pt>
                <c:pt idx="472">
                  <c:v>-1.7</c:v>
                </c:pt>
                <c:pt idx="473">
                  <c:v>-2.3600000000000008</c:v>
                </c:pt>
                <c:pt idx="474">
                  <c:v>-2.6200000000000019</c:v>
                </c:pt>
                <c:pt idx="475">
                  <c:v>-2.7800000000000025</c:v>
                </c:pt>
                <c:pt idx="476">
                  <c:v>-2.9600000000000035</c:v>
                </c:pt>
                <c:pt idx="477">
                  <c:v>-3.1000000000000028</c:v>
                </c:pt>
                <c:pt idx="478">
                  <c:v>-2.6800000000000024</c:v>
                </c:pt>
                <c:pt idx="479">
                  <c:v>-2.6000000000000014</c:v>
                </c:pt>
                <c:pt idx="480">
                  <c:v>-2.3600000000000008</c:v>
                </c:pt>
                <c:pt idx="481">
                  <c:v>-1.9799999999999998</c:v>
                </c:pt>
                <c:pt idx="482">
                  <c:v>-1.9</c:v>
                </c:pt>
                <c:pt idx="483">
                  <c:v>-1.6200000000000003</c:v>
                </c:pt>
                <c:pt idx="484">
                  <c:v>-1.6400000000000006</c:v>
                </c:pt>
                <c:pt idx="485">
                  <c:v>-1.6200000000000003</c:v>
                </c:pt>
                <c:pt idx="486">
                  <c:v>-2.0400000000000005</c:v>
                </c:pt>
                <c:pt idx="487">
                  <c:v>-1.7400000000000007</c:v>
                </c:pt>
                <c:pt idx="488">
                  <c:v>-2.0599999999999996</c:v>
                </c:pt>
                <c:pt idx="489">
                  <c:v>-1.6799999999999997</c:v>
                </c:pt>
                <c:pt idx="490">
                  <c:v>-1.8999999999999986</c:v>
                </c:pt>
                <c:pt idx="491">
                  <c:v>-1.7999999999999985</c:v>
                </c:pt>
                <c:pt idx="492">
                  <c:v>-1.8399999999999992</c:v>
                </c:pt>
                <c:pt idx="493">
                  <c:v>-1.4399999999999991</c:v>
                </c:pt>
                <c:pt idx="494">
                  <c:v>-1.8</c:v>
                </c:pt>
                <c:pt idx="495">
                  <c:v>-1.9000000000000015</c:v>
                </c:pt>
                <c:pt idx="496">
                  <c:v>-2.080000000000001</c:v>
                </c:pt>
                <c:pt idx="497">
                  <c:v>-2.0600000000000009</c:v>
                </c:pt>
                <c:pt idx="498">
                  <c:v>-2.8400000000000021</c:v>
                </c:pt>
                <c:pt idx="499">
                  <c:v>-2.3600000000000008</c:v>
                </c:pt>
                <c:pt idx="500">
                  <c:v>-2.4600000000000009</c:v>
                </c:pt>
                <c:pt idx="501">
                  <c:v>-2.120000000000001</c:v>
                </c:pt>
                <c:pt idx="502">
                  <c:v>-2.0600000000000009</c:v>
                </c:pt>
                <c:pt idx="503">
                  <c:v>-1.1600000000000001</c:v>
                </c:pt>
                <c:pt idx="504">
                  <c:v>-1.6</c:v>
                </c:pt>
                <c:pt idx="505">
                  <c:v>-0.93999999999999984</c:v>
                </c:pt>
                <c:pt idx="506">
                  <c:v>-0.6</c:v>
                </c:pt>
                <c:pt idx="507">
                  <c:v>-0.55999999999999939</c:v>
                </c:pt>
                <c:pt idx="508">
                  <c:v>-0.4</c:v>
                </c:pt>
                <c:pt idx="509">
                  <c:v>-0.24000000000000057</c:v>
                </c:pt>
                <c:pt idx="510">
                  <c:v>-0.32000000000000028</c:v>
                </c:pt>
                <c:pt idx="511">
                  <c:v>-0.32000000000000028</c:v>
                </c:pt>
                <c:pt idx="512">
                  <c:v>-7.1054273576010023E-16</c:v>
                </c:pt>
                <c:pt idx="513">
                  <c:v>-0.44000000000000056</c:v>
                </c:pt>
                <c:pt idx="514">
                  <c:v>-2.0000000000000285E-2</c:v>
                </c:pt>
                <c:pt idx="515">
                  <c:v>1.9999999999999574E-2</c:v>
                </c:pt>
                <c:pt idx="516">
                  <c:v>-2.0000000000000285E-2</c:v>
                </c:pt>
                <c:pt idx="517">
                  <c:v>-2.0000000000000285E-2</c:v>
                </c:pt>
                <c:pt idx="518">
                  <c:v>0.3</c:v>
                </c:pt>
                <c:pt idx="519">
                  <c:v>0.31999999999999956</c:v>
                </c:pt>
                <c:pt idx="520">
                  <c:v>0.6</c:v>
                </c:pt>
                <c:pt idx="521">
                  <c:v>0.6399999999999999</c:v>
                </c:pt>
                <c:pt idx="522">
                  <c:v>0.61999999999999955</c:v>
                </c:pt>
                <c:pt idx="523">
                  <c:v>0.33999999999999914</c:v>
                </c:pt>
                <c:pt idx="524">
                  <c:v>0.29999999999999927</c:v>
                </c:pt>
                <c:pt idx="525">
                  <c:v>0.15999999999999873</c:v>
                </c:pt>
                <c:pt idx="526">
                  <c:v>-1.4210854715202005E-15</c:v>
                </c:pt>
                <c:pt idx="527">
                  <c:v>-0.30000000000000071</c:v>
                </c:pt>
                <c:pt idx="528">
                  <c:v>-0.42000000000000026</c:v>
                </c:pt>
                <c:pt idx="529">
                  <c:v>-0.73999999999999988</c:v>
                </c:pt>
                <c:pt idx="530">
                  <c:v>-1.0199999999999996</c:v>
                </c:pt>
                <c:pt idx="531">
                  <c:v>-0.81999999999999962</c:v>
                </c:pt>
                <c:pt idx="532">
                  <c:v>-0.66000000000000014</c:v>
                </c:pt>
                <c:pt idx="533">
                  <c:v>-0.73999999999999988</c:v>
                </c:pt>
                <c:pt idx="534">
                  <c:v>-0.66000000000000014</c:v>
                </c:pt>
                <c:pt idx="535">
                  <c:v>-0.52000000000000024</c:v>
                </c:pt>
                <c:pt idx="536">
                  <c:v>-0.77999999999999969</c:v>
                </c:pt>
                <c:pt idx="537">
                  <c:v>-0.83999999999999986</c:v>
                </c:pt>
                <c:pt idx="538">
                  <c:v>-0.93999999999999984</c:v>
                </c:pt>
                <c:pt idx="539">
                  <c:v>-1.1199999999999997</c:v>
                </c:pt>
                <c:pt idx="540">
                  <c:v>-1.3799999999999997</c:v>
                </c:pt>
                <c:pt idx="541">
                  <c:v>-1.2800000000000005</c:v>
                </c:pt>
                <c:pt idx="542">
                  <c:v>-1.5</c:v>
                </c:pt>
                <c:pt idx="543">
                  <c:v>-1.3800000000000003</c:v>
                </c:pt>
                <c:pt idx="544">
                  <c:v>-1.1400000000000006</c:v>
                </c:pt>
                <c:pt idx="545">
                  <c:v>-1.0600000000000009</c:v>
                </c:pt>
                <c:pt idx="546">
                  <c:v>-1.1000000000000008</c:v>
                </c:pt>
                <c:pt idx="547">
                  <c:v>-0.78000000000000047</c:v>
                </c:pt>
                <c:pt idx="548">
                  <c:v>-0.43999999999999984</c:v>
                </c:pt>
                <c:pt idx="549">
                  <c:v>-0.77999999999999969</c:v>
                </c:pt>
                <c:pt idx="550">
                  <c:v>-0.4799999999999997</c:v>
                </c:pt>
                <c:pt idx="551">
                  <c:v>-0.25999999999999945</c:v>
                </c:pt>
                <c:pt idx="552">
                  <c:v>-0.4</c:v>
                </c:pt>
                <c:pt idx="553">
                  <c:v>-0.88000000000000045</c:v>
                </c:pt>
                <c:pt idx="554">
                  <c:v>-0.44000000000000056</c:v>
                </c:pt>
                <c:pt idx="555">
                  <c:v>-0.54000000000000059</c:v>
                </c:pt>
                <c:pt idx="556">
                  <c:v>-1.1000000000000008</c:v>
                </c:pt>
                <c:pt idx="557">
                  <c:v>-1.0200000000000009</c:v>
                </c:pt>
                <c:pt idx="558">
                  <c:v>-0.58000000000000118</c:v>
                </c:pt>
                <c:pt idx="559">
                  <c:v>-0.72000000000000097</c:v>
                </c:pt>
                <c:pt idx="560">
                  <c:v>-0.80000000000000071</c:v>
                </c:pt>
                <c:pt idx="561">
                  <c:v>-0.48000000000000043</c:v>
                </c:pt>
                <c:pt idx="562">
                  <c:v>-0.43999999999999984</c:v>
                </c:pt>
                <c:pt idx="563">
                  <c:v>-0.83999999999999986</c:v>
                </c:pt>
                <c:pt idx="564">
                  <c:v>-0.9199999999999996</c:v>
                </c:pt>
                <c:pt idx="565">
                  <c:v>-1.0199999999999996</c:v>
                </c:pt>
                <c:pt idx="566">
                  <c:v>-0.9</c:v>
                </c:pt>
                <c:pt idx="567">
                  <c:v>-1.2200000000000002</c:v>
                </c:pt>
                <c:pt idx="568">
                  <c:v>-0.66000000000000048</c:v>
                </c:pt>
                <c:pt idx="569">
                  <c:v>-0.7800000000000008</c:v>
                </c:pt>
                <c:pt idx="570">
                  <c:v>-0.7600000000000009</c:v>
                </c:pt>
                <c:pt idx="571">
                  <c:v>-0.50000000000000067</c:v>
                </c:pt>
                <c:pt idx="572">
                  <c:v>0.17999999999999899</c:v>
                </c:pt>
                <c:pt idx="573">
                  <c:v>0.29999999999999893</c:v>
                </c:pt>
                <c:pt idx="574">
                  <c:v>0.39999999999999891</c:v>
                </c:pt>
                <c:pt idx="575">
                  <c:v>0.71999999999999953</c:v>
                </c:pt>
                <c:pt idx="576">
                  <c:v>-0.7</c:v>
                </c:pt>
                <c:pt idx="577">
                  <c:v>-2.1799999999999997</c:v>
                </c:pt>
                <c:pt idx="578">
                  <c:v>-2.7999999999999994</c:v>
                </c:pt>
                <c:pt idx="579">
                  <c:v>-2.6199999999999997</c:v>
                </c:pt>
                <c:pt idx="580">
                  <c:v>-2.2800000000000002</c:v>
                </c:pt>
                <c:pt idx="581">
                  <c:v>-0.74000000000000055</c:v>
                </c:pt>
                <c:pt idx="582">
                  <c:v>0.21999999999999958</c:v>
                </c:pt>
                <c:pt idx="583">
                  <c:v>0.37999999999999934</c:v>
                </c:pt>
                <c:pt idx="584">
                  <c:v>0.39999999999999963</c:v>
                </c:pt>
                <c:pt idx="585">
                  <c:v>-0.26000000000000012</c:v>
                </c:pt>
                <c:pt idx="586">
                  <c:v>-0.72</c:v>
                </c:pt>
                <c:pt idx="587">
                  <c:v>-0.61999999999999988</c:v>
                </c:pt>
                <c:pt idx="588">
                  <c:v>-0.77999999999999969</c:v>
                </c:pt>
                <c:pt idx="589">
                  <c:v>-1.0399999999999996</c:v>
                </c:pt>
                <c:pt idx="590">
                  <c:v>-0.73999999999999955</c:v>
                </c:pt>
                <c:pt idx="591">
                  <c:v>-0.59999999999999964</c:v>
                </c:pt>
                <c:pt idx="592">
                  <c:v>-0.71999999999999953</c:v>
                </c:pt>
                <c:pt idx="593">
                  <c:v>-0.29999999999999966</c:v>
                </c:pt>
                <c:pt idx="594">
                  <c:v>0.36000000000000049</c:v>
                </c:pt>
                <c:pt idx="595">
                  <c:v>0</c:v>
                </c:pt>
                <c:pt idx="596">
                  <c:v>4.0000000000000216E-2</c:v>
                </c:pt>
                <c:pt idx="597">
                  <c:v>0.32000000000000028</c:v>
                </c:pt>
                <c:pt idx="598">
                  <c:v>1.9999999999999928E-2</c:v>
                </c:pt>
                <c:pt idx="599">
                  <c:v>-0.32000000000000028</c:v>
                </c:pt>
                <c:pt idx="600">
                  <c:v>-9.9999999999999645E-2</c:v>
                </c:pt>
                <c:pt idx="601">
                  <c:v>-7.999999999999971E-2</c:v>
                </c:pt>
                <c:pt idx="602">
                  <c:v>-0.12000000000000029</c:v>
                </c:pt>
                <c:pt idx="603">
                  <c:v>0.14000000000000057</c:v>
                </c:pt>
                <c:pt idx="604">
                  <c:v>0.36000000000000015</c:v>
                </c:pt>
                <c:pt idx="605">
                  <c:v>0.37999999999999973</c:v>
                </c:pt>
                <c:pt idx="606">
                  <c:v>0.37999999999999973</c:v>
                </c:pt>
                <c:pt idx="607">
                  <c:v>0.23999999999999985</c:v>
                </c:pt>
                <c:pt idx="608">
                  <c:v>-2.0000000000000285E-2</c:v>
                </c:pt>
                <c:pt idx="609">
                  <c:v>-0.68000000000000038</c:v>
                </c:pt>
                <c:pt idx="610">
                  <c:v>-0.98000000000000043</c:v>
                </c:pt>
                <c:pt idx="611">
                  <c:v>-1.2200000000000002</c:v>
                </c:pt>
                <c:pt idx="612">
                  <c:v>-1.2399999999999998</c:v>
                </c:pt>
                <c:pt idx="613">
                  <c:v>-1.1000000000000001</c:v>
                </c:pt>
                <c:pt idx="614">
                  <c:v>-0.9199999999999996</c:v>
                </c:pt>
                <c:pt idx="615">
                  <c:v>-0.83999999999999919</c:v>
                </c:pt>
                <c:pt idx="616">
                  <c:v>-0.75999999999999945</c:v>
                </c:pt>
                <c:pt idx="617">
                  <c:v>-0.83999999999999919</c:v>
                </c:pt>
                <c:pt idx="618">
                  <c:v>-1.0199999999999996</c:v>
                </c:pt>
                <c:pt idx="619">
                  <c:v>-1.0799999999999996</c:v>
                </c:pt>
                <c:pt idx="620">
                  <c:v>-1.06</c:v>
                </c:pt>
                <c:pt idx="621">
                  <c:v>-0.92000000000000026</c:v>
                </c:pt>
                <c:pt idx="622">
                  <c:v>-1.0200000000000002</c:v>
                </c:pt>
                <c:pt idx="623">
                  <c:v>-0.96000000000000019</c:v>
                </c:pt>
                <c:pt idx="624">
                  <c:v>-1.1000000000000001</c:v>
                </c:pt>
                <c:pt idx="625">
                  <c:v>-1.1399999999999999</c:v>
                </c:pt>
                <c:pt idx="626">
                  <c:v>-1.2599999999999993</c:v>
                </c:pt>
                <c:pt idx="627">
                  <c:v>-1.2999999999999994</c:v>
                </c:pt>
                <c:pt idx="628">
                  <c:v>-1.0999999999999985</c:v>
                </c:pt>
                <c:pt idx="629">
                  <c:v>-0.69999999999999862</c:v>
                </c:pt>
                <c:pt idx="630">
                  <c:v>-0.63999999999999846</c:v>
                </c:pt>
                <c:pt idx="631">
                  <c:v>-0.49999999999999856</c:v>
                </c:pt>
                <c:pt idx="632">
                  <c:v>-0.4199999999999996</c:v>
                </c:pt>
                <c:pt idx="633">
                  <c:v>-0.52000000000000024</c:v>
                </c:pt>
                <c:pt idx="634">
                  <c:v>-0.70000000000000073</c:v>
                </c:pt>
                <c:pt idx="635">
                  <c:v>-0.62000000000000099</c:v>
                </c:pt>
                <c:pt idx="636">
                  <c:v>-0.64000000000000123</c:v>
                </c:pt>
                <c:pt idx="637">
                  <c:v>-0.64000000000000123</c:v>
                </c:pt>
                <c:pt idx="638">
                  <c:v>-0.64000000000000123</c:v>
                </c:pt>
                <c:pt idx="639">
                  <c:v>-0.54000000000000126</c:v>
                </c:pt>
                <c:pt idx="640">
                  <c:v>-0.72000000000000175</c:v>
                </c:pt>
                <c:pt idx="641">
                  <c:v>-0.90000000000000147</c:v>
                </c:pt>
                <c:pt idx="642">
                  <c:v>-0.62000000000000099</c:v>
                </c:pt>
                <c:pt idx="643">
                  <c:v>-1.0000000000000011</c:v>
                </c:pt>
                <c:pt idx="644">
                  <c:v>-0.96000000000000119</c:v>
                </c:pt>
                <c:pt idx="645">
                  <c:v>-1.0400000000000003</c:v>
                </c:pt>
                <c:pt idx="646">
                  <c:v>-1.0400000000000003</c:v>
                </c:pt>
                <c:pt idx="647">
                  <c:v>-1.1200000000000006</c:v>
                </c:pt>
                <c:pt idx="648">
                  <c:v>-0.88000000000000045</c:v>
                </c:pt>
                <c:pt idx="649">
                  <c:v>-0.83999999999999986</c:v>
                </c:pt>
                <c:pt idx="650">
                  <c:v>-0.78000000000000047</c:v>
                </c:pt>
                <c:pt idx="651">
                  <c:v>-0.80000000000000038</c:v>
                </c:pt>
                <c:pt idx="652">
                  <c:v>-0.53999999999999981</c:v>
                </c:pt>
                <c:pt idx="653">
                  <c:v>-0.6</c:v>
                </c:pt>
                <c:pt idx="654">
                  <c:v>-0.56000000000000016</c:v>
                </c:pt>
                <c:pt idx="655">
                  <c:v>-8.0000000000000071E-2</c:v>
                </c:pt>
                <c:pt idx="656">
                  <c:v>-0.12000000000000029</c:v>
                </c:pt>
                <c:pt idx="657">
                  <c:v>-0.20000000000000034</c:v>
                </c:pt>
                <c:pt idx="658">
                  <c:v>-0.2</c:v>
                </c:pt>
                <c:pt idx="659">
                  <c:v>-0.4</c:v>
                </c:pt>
                <c:pt idx="660">
                  <c:v>-0.69999999999999962</c:v>
                </c:pt>
                <c:pt idx="661">
                  <c:v>-0.57999999999999974</c:v>
                </c:pt>
                <c:pt idx="662">
                  <c:v>-0.75999999999999945</c:v>
                </c:pt>
                <c:pt idx="663">
                  <c:v>-0.71999999999999953</c:v>
                </c:pt>
                <c:pt idx="664">
                  <c:v>-0.49999999999999928</c:v>
                </c:pt>
                <c:pt idx="665">
                  <c:v>-0.33999999999999952</c:v>
                </c:pt>
                <c:pt idx="666">
                  <c:v>-0.29999999999999966</c:v>
                </c:pt>
                <c:pt idx="667">
                  <c:v>-0.27999999999999969</c:v>
                </c:pt>
                <c:pt idx="668">
                  <c:v>-0.21999999999999992</c:v>
                </c:pt>
                <c:pt idx="669">
                  <c:v>-0.92000000000000026</c:v>
                </c:pt>
                <c:pt idx="670">
                  <c:v>-1.3800000000000003</c:v>
                </c:pt>
                <c:pt idx="671">
                  <c:v>-1.6</c:v>
                </c:pt>
                <c:pt idx="672">
                  <c:v>-1.6000000000000003</c:v>
                </c:pt>
                <c:pt idx="673">
                  <c:v>-1.48</c:v>
                </c:pt>
                <c:pt idx="674">
                  <c:v>-0.78</c:v>
                </c:pt>
                <c:pt idx="675">
                  <c:v>-4.0000000000000216E-2</c:v>
                </c:pt>
                <c:pt idx="676">
                  <c:v>0.11999999999999958</c:v>
                </c:pt>
                <c:pt idx="677">
                  <c:v>3.9999999999999855E-2</c:v>
                </c:pt>
                <c:pt idx="678">
                  <c:v>-2.0000000000000285E-2</c:v>
                </c:pt>
                <c:pt idx="679">
                  <c:v>-0.17999999999999972</c:v>
                </c:pt>
                <c:pt idx="680">
                  <c:v>-0.55999999999999939</c:v>
                </c:pt>
                <c:pt idx="681">
                  <c:v>-0.97999999999999932</c:v>
                </c:pt>
                <c:pt idx="682">
                  <c:v>-0.61999999999999955</c:v>
                </c:pt>
                <c:pt idx="683">
                  <c:v>-0.59999999999999964</c:v>
                </c:pt>
                <c:pt idx="684">
                  <c:v>-0.52000000000000024</c:v>
                </c:pt>
                <c:pt idx="685">
                  <c:v>-0.54000000000000026</c:v>
                </c:pt>
                <c:pt idx="686">
                  <c:v>-8.0000000000000071E-2</c:v>
                </c:pt>
                <c:pt idx="687">
                  <c:v>-0.24000000000000021</c:v>
                </c:pt>
                <c:pt idx="688">
                  <c:v>-0.32000000000000028</c:v>
                </c:pt>
                <c:pt idx="689">
                  <c:v>-0.3</c:v>
                </c:pt>
                <c:pt idx="690">
                  <c:v>9.9999999999999645E-2</c:v>
                </c:pt>
                <c:pt idx="691">
                  <c:v>0.23999999999999949</c:v>
                </c:pt>
                <c:pt idx="692">
                  <c:v>0.43999999999999984</c:v>
                </c:pt>
                <c:pt idx="693">
                  <c:v>0.73999999999999988</c:v>
                </c:pt>
                <c:pt idx="694">
                  <c:v>0.95999999999999974</c:v>
                </c:pt>
                <c:pt idx="695">
                  <c:v>0.72</c:v>
                </c:pt>
                <c:pt idx="696">
                  <c:v>0.5</c:v>
                </c:pt>
                <c:pt idx="697">
                  <c:v>0.27999999999999969</c:v>
                </c:pt>
                <c:pt idx="698">
                  <c:v>0.13999999999999985</c:v>
                </c:pt>
                <c:pt idx="699">
                  <c:v>-0.28000000000000008</c:v>
                </c:pt>
                <c:pt idx="700">
                  <c:v>-0.4599999999999998</c:v>
                </c:pt>
                <c:pt idx="701">
                  <c:v>-0.33999999999999986</c:v>
                </c:pt>
                <c:pt idx="702">
                  <c:v>-0.49999999999999967</c:v>
                </c:pt>
                <c:pt idx="703">
                  <c:v>-0.51999999999999991</c:v>
                </c:pt>
                <c:pt idx="704">
                  <c:v>-0.4599999999999998</c:v>
                </c:pt>
                <c:pt idx="705">
                  <c:v>-0.31999999999999995</c:v>
                </c:pt>
                <c:pt idx="706">
                  <c:v>-0.3</c:v>
                </c:pt>
                <c:pt idx="707">
                  <c:v>-0.18000000000000008</c:v>
                </c:pt>
                <c:pt idx="708">
                  <c:v>-1.9999999999999574E-2</c:v>
                </c:pt>
                <c:pt idx="709">
                  <c:v>2.0000000000000639E-2</c:v>
                </c:pt>
                <c:pt idx="710">
                  <c:v>-5.9999999999999429E-2</c:v>
                </c:pt>
                <c:pt idx="711">
                  <c:v>-0.11999999999999958</c:v>
                </c:pt>
                <c:pt idx="712">
                  <c:v>-0.25999999999999979</c:v>
                </c:pt>
                <c:pt idx="713">
                  <c:v>-0.13999999999999985</c:v>
                </c:pt>
                <c:pt idx="714">
                  <c:v>-4.0000000000000216E-2</c:v>
                </c:pt>
                <c:pt idx="715">
                  <c:v>3.9999999999999501E-2</c:v>
                </c:pt>
                <c:pt idx="716">
                  <c:v>-0.22000000000000064</c:v>
                </c:pt>
                <c:pt idx="717">
                  <c:v>0.19999999999999965</c:v>
                </c:pt>
                <c:pt idx="718">
                  <c:v>-0.24000000000000021</c:v>
                </c:pt>
                <c:pt idx="719">
                  <c:v>-6.0000000000000497E-2</c:v>
                </c:pt>
                <c:pt idx="720">
                  <c:v>-3.5527136788005011E-16</c:v>
                </c:pt>
                <c:pt idx="721">
                  <c:v>0.4399999999999995</c:v>
                </c:pt>
                <c:pt idx="722">
                  <c:v>0.31999999999999956</c:v>
                </c:pt>
                <c:pt idx="723">
                  <c:v>0.19999999999999929</c:v>
                </c:pt>
                <c:pt idx="724">
                  <c:v>1.9999999999999574E-2</c:v>
                </c:pt>
                <c:pt idx="725">
                  <c:v>5.9999999999999429E-2</c:v>
                </c:pt>
                <c:pt idx="726">
                  <c:v>2.0000000000000285E-2</c:v>
                </c:pt>
                <c:pt idx="727">
                  <c:v>1.9999999999999574E-2</c:v>
                </c:pt>
                <c:pt idx="728">
                  <c:v>0.36000000000000015</c:v>
                </c:pt>
                <c:pt idx="729">
                  <c:v>0.28000000000000042</c:v>
                </c:pt>
                <c:pt idx="730">
                  <c:v>0.18000000000000044</c:v>
                </c:pt>
                <c:pt idx="731">
                  <c:v>0.25999999999999945</c:v>
                </c:pt>
                <c:pt idx="732">
                  <c:v>0.11999999999999958</c:v>
                </c:pt>
                <c:pt idx="733">
                  <c:v>-0.16000000000000086</c:v>
                </c:pt>
                <c:pt idx="734">
                  <c:v>-0.50000000000000067</c:v>
                </c:pt>
                <c:pt idx="735">
                  <c:v>-0.72000000000000031</c:v>
                </c:pt>
                <c:pt idx="736">
                  <c:v>-0.69999999999999929</c:v>
                </c:pt>
                <c:pt idx="737">
                  <c:v>-0.91999999999999882</c:v>
                </c:pt>
                <c:pt idx="738">
                  <c:v>-0.71999999999999886</c:v>
                </c:pt>
                <c:pt idx="739">
                  <c:v>-0.45999999999999941</c:v>
                </c:pt>
                <c:pt idx="740">
                  <c:v>7.1054273576010023E-16</c:v>
                </c:pt>
                <c:pt idx="741">
                  <c:v>-0.13999999999999985</c:v>
                </c:pt>
                <c:pt idx="742">
                  <c:v>3.9999999999999855E-2</c:v>
                </c:pt>
                <c:pt idx="743">
                  <c:v>-7.1054273576010023E-16</c:v>
                </c:pt>
                <c:pt idx="744">
                  <c:v>-2.0000000000000285E-2</c:v>
                </c:pt>
                <c:pt idx="745">
                  <c:v>-0.32000000000000101</c:v>
                </c:pt>
                <c:pt idx="746">
                  <c:v>-0.3400000000000013</c:v>
                </c:pt>
                <c:pt idx="747">
                  <c:v>-0.38000000000000111</c:v>
                </c:pt>
                <c:pt idx="748">
                  <c:v>-0.30000000000000071</c:v>
                </c:pt>
                <c:pt idx="749">
                  <c:v>-4.0000000000001278E-2</c:v>
                </c:pt>
                <c:pt idx="750">
                  <c:v>-8.000000000000114E-2</c:v>
                </c:pt>
                <c:pt idx="751">
                  <c:v>-0.2000000000000007</c:v>
                </c:pt>
                <c:pt idx="752">
                  <c:v>-0.56000000000000083</c:v>
                </c:pt>
                <c:pt idx="753">
                  <c:v>-0.7600000000000009</c:v>
                </c:pt>
                <c:pt idx="754">
                  <c:v>-0.92000000000000026</c:v>
                </c:pt>
                <c:pt idx="755">
                  <c:v>-0.73999999999999988</c:v>
                </c:pt>
                <c:pt idx="756">
                  <c:v>-0.92000000000000026</c:v>
                </c:pt>
                <c:pt idx="757">
                  <c:v>-0.6399999999999999</c:v>
                </c:pt>
                <c:pt idx="758">
                  <c:v>-0.48000000000000043</c:v>
                </c:pt>
                <c:pt idx="759">
                  <c:v>-0.26000000000000084</c:v>
                </c:pt>
                <c:pt idx="760">
                  <c:v>-0.58000000000000118</c:v>
                </c:pt>
                <c:pt idx="761">
                  <c:v>-4.0000000000001278E-2</c:v>
                </c:pt>
                <c:pt idx="762">
                  <c:v>-0.20000000000000143</c:v>
                </c:pt>
                <c:pt idx="763">
                  <c:v>-4.000000000000057E-2</c:v>
                </c:pt>
                <c:pt idx="764">
                  <c:v>-0.10000000000000071</c:v>
                </c:pt>
                <c:pt idx="765">
                  <c:v>0.37999999999999973</c:v>
                </c:pt>
                <c:pt idx="766">
                  <c:v>0.22000000000000028</c:v>
                </c:pt>
                <c:pt idx="767">
                  <c:v>0.5800000000000004</c:v>
                </c:pt>
                <c:pt idx="768">
                  <c:v>0.87999999999999967</c:v>
                </c:pt>
                <c:pt idx="769">
                  <c:v>0.76000000000000012</c:v>
                </c:pt>
                <c:pt idx="770">
                  <c:v>0.8</c:v>
                </c:pt>
                <c:pt idx="771">
                  <c:v>0.51999999999999957</c:v>
                </c:pt>
                <c:pt idx="772">
                  <c:v>-2.0000000000000285E-2</c:v>
                </c:pt>
                <c:pt idx="773">
                  <c:v>-0.82000000000000028</c:v>
                </c:pt>
                <c:pt idx="774">
                  <c:v>-0.7600000000000009</c:v>
                </c:pt>
                <c:pt idx="775">
                  <c:v>-0.46000000000000013</c:v>
                </c:pt>
                <c:pt idx="776">
                  <c:v>0.14000000000000057</c:v>
                </c:pt>
                <c:pt idx="777">
                  <c:v>0.80000000000000138</c:v>
                </c:pt>
                <c:pt idx="778">
                  <c:v>1.2600000000000016</c:v>
                </c:pt>
                <c:pt idx="779">
                  <c:v>1.4200000000000017</c:v>
                </c:pt>
                <c:pt idx="780">
                  <c:v>1.1600000000000008</c:v>
                </c:pt>
                <c:pt idx="781">
                  <c:v>0.92000000000000171</c:v>
                </c:pt>
                <c:pt idx="782">
                  <c:v>0.80000000000000138</c:v>
                </c:pt>
                <c:pt idx="783">
                  <c:v>0.60000000000000142</c:v>
                </c:pt>
                <c:pt idx="784">
                  <c:v>0.24000000000000199</c:v>
                </c:pt>
                <c:pt idx="785">
                  <c:v>-0.19999999999999715</c:v>
                </c:pt>
                <c:pt idx="786">
                  <c:v>-0.47999999999999832</c:v>
                </c:pt>
                <c:pt idx="787">
                  <c:v>-0.55999999999999939</c:v>
                </c:pt>
                <c:pt idx="788">
                  <c:v>-0.19999999999999857</c:v>
                </c:pt>
                <c:pt idx="789">
                  <c:v>0.1200000000000017</c:v>
                </c:pt>
                <c:pt idx="790">
                  <c:v>0.22000000000000028</c:v>
                </c:pt>
                <c:pt idx="791">
                  <c:v>0.24000000000000057</c:v>
                </c:pt>
                <c:pt idx="792">
                  <c:v>-5.9999999999999429E-2</c:v>
                </c:pt>
                <c:pt idx="793">
                  <c:v>0.1</c:v>
                </c:pt>
                <c:pt idx="794">
                  <c:v>-0.16000000000000086</c:v>
                </c:pt>
                <c:pt idx="795">
                  <c:v>-0.30000000000000143</c:v>
                </c:pt>
                <c:pt idx="796">
                  <c:v>0.19999999999999857</c:v>
                </c:pt>
                <c:pt idx="797">
                  <c:v>0.59999999999999853</c:v>
                </c:pt>
                <c:pt idx="798">
                  <c:v>-0.20000000000000143</c:v>
                </c:pt>
                <c:pt idx="799">
                  <c:v>0.1</c:v>
                </c:pt>
                <c:pt idx="800">
                  <c:v>0.28000000000000114</c:v>
                </c:pt>
                <c:pt idx="801">
                  <c:v>-0.15999999999999942</c:v>
                </c:pt>
                <c:pt idx="802">
                  <c:v>-0.31999999999999884</c:v>
                </c:pt>
                <c:pt idx="803">
                  <c:v>-0.25999999999999801</c:v>
                </c:pt>
                <c:pt idx="804">
                  <c:v>-0.67999999999999972</c:v>
                </c:pt>
                <c:pt idx="805">
                  <c:v>-0.33999999999999914</c:v>
                </c:pt>
                <c:pt idx="806">
                  <c:v>-0.33999999999999775</c:v>
                </c:pt>
                <c:pt idx="807">
                  <c:v>-0.71999999999999742</c:v>
                </c:pt>
                <c:pt idx="808">
                  <c:v>-0.63999999999999913</c:v>
                </c:pt>
                <c:pt idx="809">
                  <c:v>-0.35999999999999799</c:v>
                </c:pt>
                <c:pt idx="810">
                  <c:v>-0.5399999999999977</c:v>
                </c:pt>
                <c:pt idx="811">
                  <c:v>-0.59999999999999853</c:v>
                </c:pt>
                <c:pt idx="812">
                  <c:v>-0.2</c:v>
                </c:pt>
                <c:pt idx="813">
                  <c:v>0.1</c:v>
                </c:pt>
                <c:pt idx="814">
                  <c:v>0.27999999999999969</c:v>
                </c:pt>
                <c:pt idx="815">
                  <c:v>0.45999999999999941</c:v>
                </c:pt>
                <c:pt idx="816">
                  <c:v>0.62000000000000033</c:v>
                </c:pt>
                <c:pt idx="817">
                  <c:v>0.62000000000000166</c:v>
                </c:pt>
                <c:pt idx="818">
                  <c:v>0.42000000000000315</c:v>
                </c:pt>
                <c:pt idx="819">
                  <c:v>0.380000000000004</c:v>
                </c:pt>
                <c:pt idx="820">
                  <c:v>0.12000000000000313</c:v>
                </c:pt>
                <c:pt idx="821">
                  <c:v>-0.33999999999999775</c:v>
                </c:pt>
                <c:pt idx="822">
                  <c:v>-0.35999999999999799</c:v>
                </c:pt>
                <c:pt idx="823">
                  <c:v>-0.37999999999999828</c:v>
                </c:pt>
                <c:pt idx="824">
                  <c:v>-1</c:v>
                </c:pt>
                <c:pt idx="825">
                  <c:v>-1.0200000000000002</c:v>
                </c:pt>
                <c:pt idx="826">
                  <c:v>-0.78000000000000114</c:v>
                </c:pt>
                <c:pt idx="827">
                  <c:v>-0.58000000000000118</c:v>
                </c:pt>
                <c:pt idx="828">
                  <c:v>-0.4600000000000023</c:v>
                </c:pt>
                <c:pt idx="829">
                  <c:v>0.13999999999999915</c:v>
                </c:pt>
                <c:pt idx="830">
                  <c:v>0</c:v>
                </c:pt>
                <c:pt idx="831">
                  <c:v>0.10000000000000142</c:v>
                </c:pt>
                <c:pt idx="832">
                  <c:v>-3.9999999999999147E-2</c:v>
                </c:pt>
                <c:pt idx="833">
                  <c:v>2.0000000000001704E-2</c:v>
                </c:pt>
                <c:pt idx="834">
                  <c:v>-9.9999999999998576E-2</c:v>
                </c:pt>
                <c:pt idx="835">
                  <c:v>2.0000000000001704E-2</c:v>
                </c:pt>
                <c:pt idx="836">
                  <c:v>0.16000000000000086</c:v>
                </c:pt>
                <c:pt idx="837">
                  <c:v>-0.15999999999999942</c:v>
                </c:pt>
                <c:pt idx="838">
                  <c:v>2.0000000000000285E-2</c:v>
                </c:pt>
                <c:pt idx="839">
                  <c:v>-0.34000000000000058</c:v>
                </c:pt>
                <c:pt idx="840">
                  <c:v>-0.10000000000000142</c:v>
                </c:pt>
                <c:pt idx="841">
                  <c:v>1.9999999999998862E-2</c:v>
                </c:pt>
                <c:pt idx="842">
                  <c:v>0.35999999999999943</c:v>
                </c:pt>
                <c:pt idx="843">
                  <c:v>0.22000000000000028</c:v>
                </c:pt>
                <c:pt idx="844">
                  <c:v>0.7600000000000009</c:v>
                </c:pt>
                <c:pt idx="845">
                  <c:v>0.52000000000000168</c:v>
                </c:pt>
                <c:pt idx="846">
                  <c:v>0.40000000000000141</c:v>
                </c:pt>
                <c:pt idx="847">
                  <c:v>0.34000000000000197</c:v>
                </c:pt>
                <c:pt idx="848">
                  <c:v>0.52000000000000024</c:v>
                </c:pt>
                <c:pt idx="849">
                  <c:v>0.5</c:v>
                </c:pt>
                <c:pt idx="850">
                  <c:v>0.4</c:v>
                </c:pt>
                <c:pt idx="851">
                  <c:v>0.52000000000000024</c:v>
                </c:pt>
                <c:pt idx="852">
                  <c:v>0.45999999999999941</c:v>
                </c:pt>
                <c:pt idx="853">
                  <c:v>0.26000000000000084</c:v>
                </c:pt>
                <c:pt idx="854">
                  <c:v>0</c:v>
                </c:pt>
                <c:pt idx="855">
                  <c:v>-2.0000000000000285E-2</c:v>
                </c:pt>
                <c:pt idx="856">
                  <c:v>0.1</c:v>
                </c:pt>
                <c:pt idx="857">
                  <c:v>0.46000000000000085</c:v>
                </c:pt>
                <c:pt idx="858">
                  <c:v>0.32000000000000028</c:v>
                </c:pt>
                <c:pt idx="859">
                  <c:v>0.34000000000000197</c:v>
                </c:pt>
                <c:pt idx="860">
                  <c:v>0.58000000000000118</c:v>
                </c:pt>
                <c:pt idx="861">
                  <c:v>0.1</c:v>
                </c:pt>
                <c:pt idx="862">
                  <c:v>-0.18000000000000113</c:v>
                </c:pt>
                <c:pt idx="863">
                  <c:v>-0.26000000000000084</c:v>
                </c:pt>
                <c:pt idx="864">
                  <c:v>-0.42000000000000171</c:v>
                </c:pt>
                <c:pt idx="865">
                  <c:v>-0.64000000000000057</c:v>
                </c:pt>
                <c:pt idx="866">
                  <c:v>-0.77999999999999969</c:v>
                </c:pt>
                <c:pt idx="867">
                  <c:v>-0.61999999999999889</c:v>
                </c:pt>
                <c:pt idx="868">
                  <c:v>-0.45999999999999941</c:v>
                </c:pt>
                <c:pt idx="869">
                  <c:v>-0.27999999999999969</c:v>
                </c:pt>
                <c:pt idx="870">
                  <c:v>-0.34000000000000058</c:v>
                </c:pt>
                <c:pt idx="871">
                  <c:v>-0.10000000000000142</c:v>
                </c:pt>
                <c:pt idx="872">
                  <c:v>-0.32000000000000173</c:v>
                </c:pt>
                <c:pt idx="873">
                  <c:v>-0.54000000000000203</c:v>
                </c:pt>
                <c:pt idx="874">
                  <c:v>-0.40000000000000141</c:v>
                </c:pt>
                <c:pt idx="875">
                  <c:v>-0.14000000000000057</c:v>
                </c:pt>
                <c:pt idx="876">
                  <c:v>-2.0000000000000285E-2</c:v>
                </c:pt>
                <c:pt idx="877">
                  <c:v>0.22000000000000028</c:v>
                </c:pt>
                <c:pt idx="878">
                  <c:v>0.40000000000000141</c:v>
                </c:pt>
                <c:pt idx="879">
                  <c:v>0.26000000000000084</c:v>
                </c:pt>
                <c:pt idx="880">
                  <c:v>-0.35999999999999943</c:v>
                </c:pt>
                <c:pt idx="881">
                  <c:v>-0.32000000000000028</c:v>
                </c:pt>
                <c:pt idx="882">
                  <c:v>-0.38000000000000111</c:v>
                </c:pt>
                <c:pt idx="883">
                  <c:v>-4.0000000000001992E-2</c:v>
                </c:pt>
                <c:pt idx="884">
                  <c:v>-4.000000000000057E-2</c:v>
                </c:pt>
                <c:pt idx="885">
                  <c:v>0.59999999999999853</c:v>
                </c:pt>
                <c:pt idx="886">
                  <c:v>0.57999999999999974</c:v>
                </c:pt>
                <c:pt idx="887">
                  <c:v>0.17999999999999972</c:v>
                </c:pt>
                <c:pt idx="888">
                  <c:v>2.0000000000000285E-2</c:v>
                </c:pt>
                <c:pt idx="889">
                  <c:v>0.25999999999999945</c:v>
                </c:pt>
                <c:pt idx="890">
                  <c:v>0.12000000000000029</c:v>
                </c:pt>
                <c:pt idx="891">
                  <c:v>0.44000000000000056</c:v>
                </c:pt>
                <c:pt idx="892">
                  <c:v>0.9</c:v>
                </c:pt>
                <c:pt idx="893">
                  <c:v>1.0599999999999994</c:v>
                </c:pt>
                <c:pt idx="894">
                  <c:v>0.63999999999999913</c:v>
                </c:pt>
                <c:pt idx="895">
                  <c:v>0.63999999999999913</c:v>
                </c:pt>
                <c:pt idx="896">
                  <c:v>0.11999999999999886</c:v>
                </c:pt>
                <c:pt idx="897">
                  <c:v>0</c:v>
                </c:pt>
                <c:pt idx="898">
                  <c:v>-0.62000000000000033</c:v>
                </c:pt>
                <c:pt idx="899">
                  <c:v>-0.13999999999999915</c:v>
                </c:pt>
                <c:pt idx="900">
                  <c:v>-0.34000000000000058</c:v>
                </c:pt>
                <c:pt idx="901">
                  <c:v>-0.7</c:v>
                </c:pt>
                <c:pt idx="902">
                  <c:v>-0.56000000000000083</c:v>
                </c:pt>
                <c:pt idx="903">
                  <c:v>2.0000000000000285E-2</c:v>
                </c:pt>
                <c:pt idx="904">
                  <c:v>-0.18000000000000113</c:v>
                </c:pt>
                <c:pt idx="905">
                  <c:v>0.12000000000000029</c:v>
                </c:pt>
                <c:pt idx="906">
                  <c:v>0.4</c:v>
                </c:pt>
                <c:pt idx="907">
                  <c:v>2.0000000000000285E-2</c:v>
                </c:pt>
                <c:pt idx="908">
                  <c:v>7.999999999999971E-2</c:v>
                </c:pt>
                <c:pt idx="909">
                  <c:v>0.35999999999999943</c:v>
                </c:pt>
                <c:pt idx="910">
                  <c:v>0.19999999999999857</c:v>
                </c:pt>
                <c:pt idx="911">
                  <c:v>-2.0000000000001704E-2</c:v>
                </c:pt>
                <c:pt idx="912">
                  <c:v>0.25999999999999945</c:v>
                </c:pt>
                <c:pt idx="913">
                  <c:v>-0.20000000000000143</c:v>
                </c:pt>
                <c:pt idx="914">
                  <c:v>-0.62000000000000033</c:v>
                </c:pt>
                <c:pt idx="915">
                  <c:v>-0.89999999999999858</c:v>
                </c:pt>
                <c:pt idx="916">
                  <c:v>-0.23999999999999916</c:v>
                </c:pt>
                <c:pt idx="917">
                  <c:v>-0.4799999999999997</c:v>
                </c:pt>
                <c:pt idx="918">
                  <c:v>-0.83999999999999919</c:v>
                </c:pt>
                <c:pt idx="919">
                  <c:v>-0.8</c:v>
                </c:pt>
                <c:pt idx="920">
                  <c:v>-0.50000000000000144</c:v>
                </c:pt>
                <c:pt idx="921">
                  <c:v>-0.58000000000000118</c:v>
                </c:pt>
                <c:pt idx="922">
                  <c:v>-0.4600000000000023</c:v>
                </c:pt>
                <c:pt idx="923">
                  <c:v>0.21999999999999886</c:v>
                </c:pt>
                <c:pt idx="924">
                  <c:v>-4.000000000000057E-2</c:v>
                </c:pt>
                <c:pt idx="925">
                  <c:v>-0.2</c:v>
                </c:pt>
                <c:pt idx="926">
                  <c:v>-0.32000000000000028</c:v>
                </c:pt>
                <c:pt idx="927">
                  <c:v>-0.37999999999999828</c:v>
                </c:pt>
                <c:pt idx="928">
                  <c:v>-0.37999999999999973</c:v>
                </c:pt>
                <c:pt idx="929">
                  <c:v>-0.45999999999999941</c:v>
                </c:pt>
                <c:pt idx="930">
                  <c:v>-0.64000000000000057</c:v>
                </c:pt>
                <c:pt idx="931">
                  <c:v>-0.97999999999999976</c:v>
                </c:pt>
                <c:pt idx="932">
                  <c:v>-1.0400000000000005</c:v>
                </c:pt>
                <c:pt idx="933">
                  <c:v>-1.0799999999999996</c:v>
                </c:pt>
                <c:pt idx="934">
                  <c:v>-0.66000000000000081</c:v>
                </c:pt>
                <c:pt idx="935">
                  <c:v>-3.9999999999999147E-2</c:v>
                </c:pt>
                <c:pt idx="936">
                  <c:v>0.37999999999999973</c:v>
                </c:pt>
                <c:pt idx="937">
                  <c:v>0.9</c:v>
                </c:pt>
                <c:pt idx="938">
                  <c:v>0.85999999999999943</c:v>
                </c:pt>
                <c:pt idx="939">
                  <c:v>1.2399999999999991</c:v>
                </c:pt>
                <c:pt idx="940">
                  <c:v>1.0199999999999989</c:v>
                </c:pt>
                <c:pt idx="941">
                  <c:v>0.9</c:v>
                </c:pt>
                <c:pt idx="942">
                  <c:v>0.12000000000000029</c:v>
                </c:pt>
                <c:pt idx="943">
                  <c:v>-0.21999999999999886</c:v>
                </c:pt>
                <c:pt idx="944">
                  <c:v>-0.69999999999999862</c:v>
                </c:pt>
                <c:pt idx="945">
                  <c:v>-0.97999999999999976</c:v>
                </c:pt>
                <c:pt idx="946">
                  <c:v>-1.3200000000000003</c:v>
                </c:pt>
                <c:pt idx="947">
                  <c:v>-0.88000000000000111</c:v>
                </c:pt>
                <c:pt idx="948">
                  <c:v>-1.0200000000000018</c:v>
                </c:pt>
                <c:pt idx="949">
                  <c:v>-1.3200000000000016</c:v>
                </c:pt>
                <c:pt idx="950">
                  <c:v>-1.3600000000000008</c:v>
                </c:pt>
                <c:pt idx="951">
                  <c:v>-1.180000000000001</c:v>
                </c:pt>
                <c:pt idx="952">
                  <c:v>-0.92000000000000171</c:v>
                </c:pt>
                <c:pt idx="953">
                  <c:v>-0.62000000000000166</c:v>
                </c:pt>
                <c:pt idx="954">
                  <c:v>-0.42000000000000171</c:v>
                </c:pt>
                <c:pt idx="955">
                  <c:v>-0.1200000000000017</c:v>
                </c:pt>
                <c:pt idx="956">
                  <c:v>1.9999999999998862E-2</c:v>
                </c:pt>
                <c:pt idx="957">
                  <c:v>-0.54000000000000059</c:v>
                </c:pt>
                <c:pt idx="958">
                  <c:v>-0.3</c:v>
                </c:pt>
                <c:pt idx="959">
                  <c:v>-0.12000000000000029</c:v>
                </c:pt>
                <c:pt idx="960">
                  <c:v>-0.27999999999999969</c:v>
                </c:pt>
                <c:pt idx="961">
                  <c:v>-0.32000000000000028</c:v>
                </c:pt>
                <c:pt idx="962">
                  <c:v>-0.32000000000000028</c:v>
                </c:pt>
                <c:pt idx="963">
                  <c:v>-0.88000000000000111</c:v>
                </c:pt>
                <c:pt idx="964">
                  <c:v>-0.74000000000000055</c:v>
                </c:pt>
                <c:pt idx="965">
                  <c:v>-0.56000000000000083</c:v>
                </c:pt>
                <c:pt idx="966">
                  <c:v>-0.44000000000000056</c:v>
                </c:pt>
                <c:pt idx="967">
                  <c:v>0.45999999999999941</c:v>
                </c:pt>
                <c:pt idx="968">
                  <c:v>0.35999999999999943</c:v>
                </c:pt>
                <c:pt idx="969">
                  <c:v>-0.7</c:v>
                </c:pt>
                <c:pt idx="970">
                  <c:v>-1.120000000000001</c:v>
                </c:pt>
                <c:pt idx="971">
                  <c:v>-0.94000000000000061</c:v>
                </c:pt>
                <c:pt idx="972">
                  <c:v>-1.3200000000000003</c:v>
                </c:pt>
                <c:pt idx="973">
                  <c:v>-0.83999999999999986</c:v>
                </c:pt>
                <c:pt idx="974">
                  <c:v>0</c:v>
                </c:pt>
                <c:pt idx="975">
                  <c:v>0.12000000000000099</c:v>
                </c:pt>
                <c:pt idx="976">
                  <c:v>-0.21999999999999958</c:v>
                </c:pt>
                <c:pt idx="977">
                  <c:v>-0.4</c:v>
                </c:pt>
                <c:pt idx="978">
                  <c:v>-0.45999999999999941</c:v>
                </c:pt>
                <c:pt idx="979">
                  <c:v>-0.65999999999999948</c:v>
                </c:pt>
                <c:pt idx="980">
                  <c:v>-0.42000000000000026</c:v>
                </c:pt>
                <c:pt idx="981">
                  <c:v>-0.26000000000000012</c:v>
                </c:pt>
                <c:pt idx="982">
                  <c:v>-0.3</c:v>
                </c:pt>
                <c:pt idx="983">
                  <c:v>-0.26000000000000084</c:v>
                </c:pt>
                <c:pt idx="984">
                  <c:v>-0.28000000000000114</c:v>
                </c:pt>
                <c:pt idx="985">
                  <c:v>-0.28000000000000114</c:v>
                </c:pt>
                <c:pt idx="986">
                  <c:v>-0.50000000000000144</c:v>
                </c:pt>
                <c:pt idx="987">
                  <c:v>-0.58000000000000118</c:v>
                </c:pt>
                <c:pt idx="988">
                  <c:v>-0.56000000000000083</c:v>
                </c:pt>
                <c:pt idx="989">
                  <c:v>-0.22000000000000028</c:v>
                </c:pt>
                <c:pt idx="990">
                  <c:v>-0.17999999999999972</c:v>
                </c:pt>
                <c:pt idx="991">
                  <c:v>-0.25999999999999945</c:v>
                </c:pt>
                <c:pt idx="992">
                  <c:v>-0.21999999999999958</c:v>
                </c:pt>
                <c:pt idx="993">
                  <c:v>-1.9999999999999574E-2</c:v>
                </c:pt>
                <c:pt idx="994">
                  <c:v>-0.26000000000000012</c:v>
                </c:pt>
                <c:pt idx="995">
                  <c:v>-0.70000000000000073</c:v>
                </c:pt>
                <c:pt idx="996">
                  <c:v>-0.80000000000000071</c:v>
                </c:pt>
                <c:pt idx="997">
                  <c:v>-1.0600000000000009</c:v>
                </c:pt>
                <c:pt idx="998">
                  <c:v>-1.2400000000000007</c:v>
                </c:pt>
                <c:pt idx="999">
                  <c:v>-1.4</c:v>
                </c:pt>
                <c:pt idx="1000">
                  <c:v>-0.87999999999999967</c:v>
                </c:pt>
                <c:pt idx="1001">
                  <c:v>-0.3999999999999993</c:v>
                </c:pt>
                <c:pt idx="1002">
                  <c:v>4.000000000000057E-2</c:v>
                </c:pt>
                <c:pt idx="1003">
                  <c:v>-7.9999999999999002E-2</c:v>
                </c:pt>
                <c:pt idx="1004">
                  <c:v>0.18000000000000044</c:v>
                </c:pt>
                <c:pt idx="1005">
                  <c:v>8.0000000000000432E-2</c:v>
                </c:pt>
                <c:pt idx="1006">
                  <c:v>0.26000000000000084</c:v>
                </c:pt>
                <c:pt idx="1007">
                  <c:v>4.0000000000001278E-2</c:v>
                </c:pt>
                <c:pt idx="1008">
                  <c:v>4.000000000000057E-2</c:v>
                </c:pt>
                <c:pt idx="1009">
                  <c:v>0.10000000000000071</c:v>
                </c:pt>
                <c:pt idx="1010">
                  <c:v>4.000000000000057E-2</c:v>
                </c:pt>
                <c:pt idx="1011">
                  <c:v>-0.57999999999999974</c:v>
                </c:pt>
                <c:pt idx="1012">
                  <c:v>-0.16000000000000014</c:v>
                </c:pt>
                <c:pt idx="1013">
                  <c:v>-0.3</c:v>
                </c:pt>
                <c:pt idx="1014">
                  <c:v>-0.23999999999999985</c:v>
                </c:pt>
                <c:pt idx="1015">
                  <c:v>-0.27999999999999969</c:v>
                </c:pt>
                <c:pt idx="1016">
                  <c:v>0</c:v>
                </c:pt>
                <c:pt idx="1017">
                  <c:v>-0.55999999999999939</c:v>
                </c:pt>
                <c:pt idx="1018">
                  <c:v>-0.15999999999999942</c:v>
                </c:pt>
                <c:pt idx="1019">
                  <c:v>-0.11999999999999958</c:v>
                </c:pt>
                <c:pt idx="1020">
                  <c:v>0</c:v>
                </c:pt>
                <c:pt idx="1021">
                  <c:v>-0.24000000000000057</c:v>
                </c:pt>
                <c:pt idx="1022">
                  <c:v>-0.28000000000000114</c:v>
                </c:pt>
                <c:pt idx="1023">
                  <c:v>-0.42000000000000098</c:v>
                </c:pt>
                <c:pt idx="1024">
                  <c:v>-0.38000000000000111</c:v>
                </c:pt>
                <c:pt idx="1025">
                  <c:v>-0.82000000000000062</c:v>
                </c:pt>
                <c:pt idx="1026">
                  <c:v>-0.61999999999999988</c:v>
                </c:pt>
                <c:pt idx="1027">
                  <c:v>-0.41999999999999993</c:v>
                </c:pt>
                <c:pt idx="1028">
                  <c:v>-0.26000000000000012</c:v>
                </c:pt>
                <c:pt idx="1029">
                  <c:v>-0.43999999999999984</c:v>
                </c:pt>
                <c:pt idx="1030">
                  <c:v>-0.31999999999999995</c:v>
                </c:pt>
                <c:pt idx="1031">
                  <c:v>-0.26000000000000012</c:v>
                </c:pt>
                <c:pt idx="1032">
                  <c:v>-0.39999999999999963</c:v>
                </c:pt>
                <c:pt idx="1033">
                  <c:v>-0.81999999999999917</c:v>
                </c:pt>
                <c:pt idx="1034">
                  <c:v>-0.59999999999999898</c:v>
                </c:pt>
                <c:pt idx="1035">
                  <c:v>-0.27999999999999903</c:v>
                </c:pt>
                <c:pt idx="1036">
                  <c:v>-0.3599999999999991</c:v>
                </c:pt>
                <c:pt idx="1037">
                  <c:v>-0.15999999999999942</c:v>
                </c:pt>
                <c:pt idx="1038">
                  <c:v>0.18000000000000044</c:v>
                </c:pt>
                <c:pt idx="1039">
                  <c:v>-0.41999999999999993</c:v>
                </c:pt>
                <c:pt idx="1040">
                  <c:v>-0.5</c:v>
                </c:pt>
                <c:pt idx="1041">
                  <c:v>-0.33999999999999986</c:v>
                </c:pt>
                <c:pt idx="1042">
                  <c:v>-0.4599999999999998</c:v>
                </c:pt>
                <c:pt idx="1043">
                  <c:v>-0.66000000000000014</c:v>
                </c:pt>
                <c:pt idx="1044">
                  <c:v>-0.4</c:v>
                </c:pt>
                <c:pt idx="1045">
                  <c:v>-0.7999999999999996</c:v>
                </c:pt>
                <c:pt idx="1046">
                  <c:v>-0.61999999999999955</c:v>
                </c:pt>
                <c:pt idx="1047">
                  <c:v>-0.71999999999999953</c:v>
                </c:pt>
                <c:pt idx="1048">
                  <c:v>-0.69999999999999962</c:v>
                </c:pt>
                <c:pt idx="1049">
                  <c:v>-0.33999999999999986</c:v>
                </c:pt>
                <c:pt idx="1050">
                  <c:v>0.1</c:v>
                </c:pt>
                <c:pt idx="1051">
                  <c:v>-0.52000000000000024</c:v>
                </c:pt>
                <c:pt idx="1052">
                  <c:v>-0.42000000000000026</c:v>
                </c:pt>
                <c:pt idx="1053">
                  <c:v>-0.32000000000000028</c:v>
                </c:pt>
                <c:pt idx="1054">
                  <c:v>-0.54000000000000026</c:v>
                </c:pt>
                <c:pt idx="1055">
                  <c:v>-0.36000000000000015</c:v>
                </c:pt>
                <c:pt idx="1056">
                  <c:v>0</c:v>
                </c:pt>
                <c:pt idx="1057">
                  <c:v>0.25999999999999979</c:v>
                </c:pt>
                <c:pt idx="1058">
                  <c:v>0.28000000000000008</c:v>
                </c:pt>
                <c:pt idx="1059">
                  <c:v>0.21999999999999992</c:v>
                </c:pt>
                <c:pt idx="1060">
                  <c:v>0.27999999999999969</c:v>
                </c:pt>
                <c:pt idx="1061">
                  <c:v>0.39999999999999963</c:v>
                </c:pt>
                <c:pt idx="1062">
                  <c:v>0.23999999999999985</c:v>
                </c:pt>
                <c:pt idx="1063">
                  <c:v>0.39999999999999963</c:v>
                </c:pt>
                <c:pt idx="1064">
                  <c:v>0.25999999999999979</c:v>
                </c:pt>
                <c:pt idx="1065">
                  <c:v>5.999999999999979E-2</c:v>
                </c:pt>
                <c:pt idx="1066">
                  <c:v>-0.26000000000000012</c:v>
                </c:pt>
                <c:pt idx="1067">
                  <c:v>-0.10000000000000035</c:v>
                </c:pt>
                <c:pt idx="1068">
                  <c:v>-0.30000000000000038</c:v>
                </c:pt>
                <c:pt idx="1069">
                  <c:v>-6.0000000000000497E-2</c:v>
                </c:pt>
                <c:pt idx="1070">
                  <c:v>-0.22000000000000064</c:v>
                </c:pt>
                <c:pt idx="1071">
                  <c:v>-8.0000000000000432E-2</c:v>
                </c:pt>
                <c:pt idx="1072">
                  <c:v>-0.20000000000000034</c:v>
                </c:pt>
                <c:pt idx="1073">
                  <c:v>-0.4</c:v>
                </c:pt>
                <c:pt idx="1074">
                  <c:v>-0.53999999999999981</c:v>
                </c:pt>
                <c:pt idx="1075">
                  <c:v>-0.35999999999999943</c:v>
                </c:pt>
                <c:pt idx="1076">
                  <c:v>-0.19999999999999965</c:v>
                </c:pt>
                <c:pt idx="1077">
                  <c:v>-0.55999999999999983</c:v>
                </c:pt>
                <c:pt idx="1078">
                  <c:v>-0.3</c:v>
                </c:pt>
                <c:pt idx="1079">
                  <c:v>-0.22000000000000028</c:v>
                </c:pt>
                <c:pt idx="1080">
                  <c:v>-0.52000000000000024</c:v>
                </c:pt>
                <c:pt idx="1081">
                  <c:v>-0.5</c:v>
                </c:pt>
                <c:pt idx="1082">
                  <c:v>-0.25999999999999979</c:v>
                </c:pt>
                <c:pt idx="1083">
                  <c:v>-0.48000000000000009</c:v>
                </c:pt>
                <c:pt idx="1084">
                  <c:v>-0.61999999999999988</c:v>
                </c:pt>
                <c:pt idx="1085">
                  <c:v>-0.46000000000000013</c:v>
                </c:pt>
                <c:pt idx="1086">
                  <c:v>-0.66000000000000048</c:v>
                </c:pt>
                <c:pt idx="1087">
                  <c:v>-0.9200000000000006</c:v>
                </c:pt>
                <c:pt idx="1088">
                  <c:v>-0.5800000000000004</c:v>
                </c:pt>
                <c:pt idx="1089">
                  <c:v>-0.68</c:v>
                </c:pt>
                <c:pt idx="1090">
                  <c:v>-0.88000000000000012</c:v>
                </c:pt>
                <c:pt idx="1091">
                  <c:v>-0.85999999999999976</c:v>
                </c:pt>
                <c:pt idx="1092">
                  <c:v>-0.49999999999999967</c:v>
                </c:pt>
                <c:pt idx="1093">
                  <c:v>-0.31999999999999956</c:v>
                </c:pt>
                <c:pt idx="1094">
                  <c:v>0.10000000000000035</c:v>
                </c:pt>
                <c:pt idx="1095">
                  <c:v>0.44000000000000022</c:v>
                </c:pt>
                <c:pt idx="1096">
                  <c:v>0.25999999999999979</c:v>
                </c:pt>
                <c:pt idx="1097">
                  <c:v>0.25999999999999979</c:v>
                </c:pt>
                <c:pt idx="1098">
                  <c:v>-0.34000000000000019</c:v>
                </c:pt>
                <c:pt idx="1099">
                  <c:v>-0.44000000000000056</c:v>
                </c:pt>
                <c:pt idx="1100">
                  <c:v>-0.62000000000000033</c:v>
                </c:pt>
                <c:pt idx="1101">
                  <c:v>-0.66000000000000014</c:v>
                </c:pt>
                <c:pt idx="1102">
                  <c:v>-0.66000000000000014</c:v>
                </c:pt>
                <c:pt idx="1103">
                  <c:v>-0.38000000000000045</c:v>
                </c:pt>
                <c:pt idx="1104">
                  <c:v>-0.5</c:v>
                </c:pt>
                <c:pt idx="1105">
                  <c:v>-0.32000000000000028</c:v>
                </c:pt>
                <c:pt idx="1106">
                  <c:v>-0.1</c:v>
                </c:pt>
                <c:pt idx="1107">
                  <c:v>-1.9999999999999928E-2</c:v>
                </c:pt>
                <c:pt idx="1108">
                  <c:v>-0.17999999999999972</c:v>
                </c:pt>
                <c:pt idx="1109">
                  <c:v>-0.2</c:v>
                </c:pt>
                <c:pt idx="1110">
                  <c:v>-0.67999999999999972</c:v>
                </c:pt>
                <c:pt idx="1111">
                  <c:v>-0.66000000000000014</c:v>
                </c:pt>
                <c:pt idx="1112">
                  <c:v>-0.86000000000000054</c:v>
                </c:pt>
                <c:pt idx="1113">
                  <c:v>-0.60000000000000031</c:v>
                </c:pt>
                <c:pt idx="1114">
                  <c:v>-0.62000000000000033</c:v>
                </c:pt>
                <c:pt idx="1115">
                  <c:v>-0.30000000000000038</c:v>
                </c:pt>
                <c:pt idx="1116">
                  <c:v>-0.16000000000000014</c:v>
                </c:pt>
                <c:pt idx="1117">
                  <c:v>-1.9999999999999928E-2</c:v>
                </c:pt>
                <c:pt idx="1118">
                  <c:v>-0.13999999999999985</c:v>
                </c:pt>
                <c:pt idx="1119">
                  <c:v>-0.37999999999999973</c:v>
                </c:pt>
                <c:pt idx="1120">
                  <c:v>-7.999999999999971E-2</c:v>
                </c:pt>
                <c:pt idx="1121">
                  <c:v>-0.35999999999999976</c:v>
                </c:pt>
                <c:pt idx="1122">
                  <c:v>-0.35999999999999976</c:v>
                </c:pt>
                <c:pt idx="1123">
                  <c:v>-0.36000000000000015</c:v>
                </c:pt>
                <c:pt idx="1124">
                  <c:v>-0.20000000000000034</c:v>
                </c:pt>
                <c:pt idx="1125">
                  <c:v>-0.54000000000000026</c:v>
                </c:pt>
                <c:pt idx="1126">
                  <c:v>-0.5</c:v>
                </c:pt>
                <c:pt idx="1127">
                  <c:v>-0.78</c:v>
                </c:pt>
                <c:pt idx="1128">
                  <c:v>-0.67999999999999972</c:v>
                </c:pt>
                <c:pt idx="1129">
                  <c:v>-0.3</c:v>
                </c:pt>
                <c:pt idx="1130">
                  <c:v>-0.46000000000000013</c:v>
                </c:pt>
                <c:pt idx="1131">
                  <c:v>-0.42000000000000026</c:v>
                </c:pt>
                <c:pt idx="1132">
                  <c:v>-8.0000000000000432E-2</c:v>
                </c:pt>
                <c:pt idx="1133">
                  <c:v>-0.16000000000000014</c:v>
                </c:pt>
                <c:pt idx="1134">
                  <c:v>-0.6399999999999999</c:v>
                </c:pt>
                <c:pt idx="1135">
                  <c:v>-0.19999999999999965</c:v>
                </c:pt>
                <c:pt idx="1136">
                  <c:v>4.000000000000057E-2</c:v>
                </c:pt>
                <c:pt idx="1137">
                  <c:v>1.4210854715202005E-15</c:v>
                </c:pt>
                <c:pt idx="1138">
                  <c:v>-0.19999999999999929</c:v>
                </c:pt>
                <c:pt idx="1139">
                  <c:v>0.30000000000000071</c:v>
                </c:pt>
                <c:pt idx="1140">
                  <c:v>-1.9999999999999574E-2</c:v>
                </c:pt>
                <c:pt idx="1141">
                  <c:v>-0.23999999999999985</c:v>
                </c:pt>
                <c:pt idx="1142">
                  <c:v>-0.22000000000000028</c:v>
                </c:pt>
                <c:pt idx="1143">
                  <c:v>0.34000000000000019</c:v>
                </c:pt>
                <c:pt idx="1144">
                  <c:v>-9.9999999999999645E-2</c:v>
                </c:pt>
                <c:pt idx="1145">
                  <c:v>0.24000000000000021</c:v>
                </c:pt>
                <c:pt idx="1146">
                  <c:v>6.0000000000000497E-2</c:v>
                </c:pt>
                <c:pt idx="1147">
                  <c:v>0.20000000000000034</c:v>
                </c:pt>
                <c:pt idx="1148">
                  <c:v>-9.9999999999999284E-2</c:v>
                </c:pt>
                <c:pt idx="1149">
                  <c:v>-0.25999999999999907</c:v>
                </c:pt>
                <c:pt idx="1150">
                  <c:v>-0.19999999999999893</c:v>
                </c:pt>
                <c:pt idx="1151">
                  <c:v>-0.17999999999999935</c:v>
                </c:pt>
                <c:pt idx="1152">
                  <c:v>-3.9999999999998793E-2</c:v>
                </c:pt>
                <c:pt idx="1153">
                  <c:v>-3.9999999999999501E-2</c:v>
                </c:pt>
                <c:pt idx="1154">
                  <c:v>0.32000000000000028</c:v>
                </c:pt>
                <c:pt idx="1155">
                  <c:v>6.0000000000000143E-2</c:v>
                </c:pt>
                <c:pt idx="1156">
                  <c:v>0.30000000000000071</c:v>
                </c:pt>
                <c:pt idx="1157">
                  <c:v>0.1</c:v>
                </c:pt>
                <c:pt idx="1158">
                  <c:v>0.22000000000000028</c:v>
                </c:pt>
                <c:pt idx="1159">
                  <c:v>0.43999999999999984</c:v>
                </c:pt>
                <c:pt idx="1160">
                  <c:v>1.2</c:v>
                </c:pt>
                <c:pt idx="1161">
                  <c:v>0.71999999999999953</c:v>
                </c:pt>
                <c:pt idx="1162">
                  <c:v>0.51999999999999957</c:v>
                </c:pt>
                <c:pt idx="1163">
                  <c:v>0.5</c:v>
                </c:pt>
                <c:pt idx="1164">
                  <c:v>-0.71999999999999886</c:v>
                </c:pt>
                <c:pt idx="1165">
                  <c:v>-1.9799999999999982</c:v>
                </c:pt>
                <c:pt idx="1166">
                  <c:v>-1.6199999999999981</c:v>
                </c:pt>
                <c:pt idx="1167">
                  <c:v>-1.3399999999999981</c:v>
                </c:pt>
                <c:pt idx="1168">
                  <c:v>-1.4199999999999986</c:v>
                </c:pt>
                <c:pt idx="1169">
                  <c:v>-0.11999999999999922</c:v>
                </c:pt>
                <c:pt idx="1170">
                  <c:v>0.62000000000000066</c:v>
                </c:pt>
                <c:pt idx="1171">
                  <c:v>0.76000000000000045</c:v>
                </c:pt>
                <c:pt idx="1172">
                  <c:v>0.82000000000000028</c:v>
                </c:pt>
                <c:pt idx="1173">
                  <c:v>0.73999999999999988</c:v>
                </c:pt>
                <c:pt idx="1174">
                  <c:v>0.62000000000000033</c:v>
                </c:pt>
                <c:pt idx="1175">
                  <c:v>0.42000000000000026</c:v>
                </c:pt>
                <c:pt idx="1176">
                  <c:v>0.42000000000000026</c:v>
                </c:pt>
                <c:pt idx="1177">
                  <c:v>2.0000000000000285E-2</c:v>
                </c:pt>
                <c:pt idx="1178">
                  <c:v>-5.9999999999999429E-2</c:v>
                </c:pt>
                <c:pt idx="1179">
                  <c:v>0.1</c:v>
                </c:pt>
                <c:pt idx="1180">
                  <c:v>-7.1054273576010023E-16</c:v>
                </c:pt>
                <c:pt idx="1181">
                  <c:v>3.9999999999999147E-2</c:v>
                </c:pt>
                <c:pt idx="1182">
                  <c:v>0.37999999999999973</c:v>
                </c:pt>
                <c:pt idx="1183">
                  <c:v>0.49999999999999928</c:v>
                </c:pt>
                <c:pt idx="1184">
                  <c:v>0.21999999999999958</c:v>
                </c:pt>
                <c:pt idx="1185">
                  <c:v>0.17999999999999972</c:v>
                </c:pt>
                <c:pt idx="1186">
                  <c:v>0.34000000000000058</c:v>
                </c:pt>
                <c:pt idx="1187">
                  <c:v>-0.15999999999999942</c:v>
                </c:pt>
                <c:pt idx="1188">
                  <c:v>-1.9999999999998862E-2</c:v>
                </c:pt>
                <c:pt idx="1189">
                  <c:v>-1.9999999999999574E-2</c:v>
                </c:pt>
                <c:pt idx="1190">
                  <c:v>-5.9999999999999429E-2</c:v>
                </c:pt>
                <c:pt idx="1191">
                  <c:v>-0.26000000000000012</c:v>
                </c:pt>
                <c:pt idx="1192">
                  <c:v>3.9999999999999855E-2</c:v>
                </c:pt>
                <c:pt idx="1193">
                  <c:v>-0.2</c:v>
                </c:pt>
                <c:pt idx="1194">
                  <c:v>-3.9999999999999855E-2</c:v>
                </c:pt>
                <c:pt idx="1195">
                  <c:v>0.28000000000000042</c:v>
                </c:pt>
                <c:pt idx="1196">
                  <c:v>0.54000000000000059</c:v>
                </c:pt>
                <c:pt idx="1197">
                  <c:v>0.32000000000000028</c:v>
                </c:pt>
                <c:pt idx="1198">
                  <c:v>0.66000000000000014</c:v>
                </c:pt>
                <c:pt idx="1199">
                  <c:v>0.36000000000000015</c:v>
                </c:pt>
                <c:pt idx="1200">
                  <c:v>0.33999999999999986</c:v>
                </c:pt>
                <c:pt idx="1201">
                  <c:v>0.17999999999999972</c:v>
                </c:pt>
                <c:pt idx="1202">
                  <c:v>0.77999999999999969</c:v>
                </c:pt>
                <c:pt idx="1203">
                  <c:v>0.6</c:v>
                </c:pt>
                <c:pt idx="1204">
                  <c:v>0.66000000000000081</c:v>
                </c:pt>
                <c:pt idx="1205">
                  <c:v>0.44000000000000056</c:v>
                </c:pt>
                <c:pt idx="1206">
                  <c:v>0.16000000000000086</c:v>
                </c:pt>
                <c:pt idx="1207">
                  <c:v>-0.11999999999999958</c:v>
                </c:pt>
                <c:pt idx="1208">
                  <c:v>-0.11999999999999958</c:v>
                </c:pt>
                <c:pt idx="1209">
                  <c:v>0.25999999999999945</c:v>
                </c:pt>
                <c:pt idx="1210">
                  <c:v>0.72000000000000031</c:v>
                </c:pt>
                <c:pt idx="1211">
                  <c:v>1.1399999999999999</c:v>
                </c:pt>
                <c:pt idx="1212">
                  <c:v>1.3600000000000008</c:v>
                </c:pt>
                <c:pt idx="1213">
                  <c:v>1.06</c:v>
                </c:pt>
                <c:pt idx="1214">
                  <c:v>0.54000000000000059</c:v>
                </c:pt>
                <c:pt idx="1215">
                  <c:v>0.4</c:v>
                </c:pt>
                <c:pt idx="1216">
                  <c:v>0.28000000000000042</c:v>
                </c:pt>
                <c:pt idx="1217">
                  <c:v>0.1</c:v>
                </c:pt>
                <c:pt idx="1218">
                  <c:v>0.38000000000000045</c:v>
                </c:pt>
                <c:pt idx="1219">
                  <c:v>0.72000000000000031</c:v>
                </c:pt>
                <c:pt idx="1220">
                  <c:v>0.68000000000000038</c:v>
                </c:pt>
                <c:pt idx="1221">
                  <c:v>0.2000000000000007</c:v>
                </c:pt>
                <c:pt idx="1222">
                  <c:v>-0.13999999999999915</c:v>
                </c:pt>
                <c:pt idx="1223">
                  <c:v>0.14000000000000057</c:v>
                </c:pt>
                <c:pt idx="1224">
                  <c:v>2.0000000000000285E-2</c:v>
                </c:pt>
                <c:pt idx="1225">
                  <c:v>-0.2</c:v>
                </c:pt>
                <c:pt idx="1226">
                  <c:v>0.1</c:v>
                </c:pt>
                <c:pt idx="1227">
                  <c:v>0.31999999999999956</c:v>
                </c:pt>
                <c:pt idx="1228">
                  <c:v>0.15999999999999942</c:v>
                </c:pt>
                <c:pt idx="1229">
                  <c:v>0.3</c:v>
                </c:pt>
                <c:pt idx="1230">
                  <c:v>0.33999999999999986</c:v>
                </c:pt>
                <c:pt idx="1231">
                  <c:v>0.29999999999999927</c:v>
                </c:pt>
                <c:pt idx="1232">
                  <c:v>0.21999999999999958</c:v>
                </c:pt>
                <c:pt idx="1233">
                  <c:v>-0.12000000000000029</c:v>
                </c:pt>
                <c:pt idx="1234">
                  <c:v>-0.3</c:v>
                </c:pt>
                <c:pt idx="1235">
                  <c:v>0.26000000000000012</c:v>
                </c:pt>
                <c:pt idx="1236">
                  <c:v>0.7</c:v>
                </c:pt>
                <c:pt idx="1237">
                  <c:v>1.0399999999999998</c:v>
                </c:pt>
                <c:pt idx="1238">
                  <c:v>1.7399999999999998</c:v>
                </c:pt>
                <c:pt idx="1239">
                  <c:v>1.9599999999999995</c:v>
                </c:pt>
                <c:pt idx="1240">
                  <c:v>1.5799999999999996</c:v>
                </c:pt>
                <c:pt idx="1241">
                  <c:v>1.0399999999999998</c:v>
                </c:pt>
                <c:pt idx="1242">
                  <c:v>0.8</c:v>
                </c:pt>
                <c:pt idx="1243">
                  <c:v>0.2</c:v>
                </c:pt>
                <c:pt idx="1244">
                  <c:v>0.48000000000000043</c:v>
                </c:pt>
                <c:pt idx="1245">
                  <c:v>0.60000000000000075</c:v>
                </c:pt>
                <c:pt idx="1246">
                  <c:v>0.5800000000000004</c:v>
                </c:pt>
                <c:pt idx="1247">
                  <c:v>0.50000000000000067</c:v>
                </c:pt>
                <c:pt idx="1248">
                  <c:v>0.7600000000000009</c:v>
                </c:pt>
                <c:pt idx="1249">
                  <c:v>0.6</c:v>
                </c:pt>
                <c:pt idx="1250">
                  <c:v>0.31999999999999956</c:v>
                </c:pt>
                <c:pt idx="1251">
                  <c:v>0.77999999999999969</c:v>
                </c:pt>
                <c:pt idx="1252">
                  <c:v>0.59999999999999931</c:v>
                </c:pt>
                <c:pt idx="1253">
                  <c:v>0.43999999999999917</c:v>
                </c:pt>
                <c:pt idx="1254">
                  <c:v>-0.42000000000000098</c:v>
                </c:pt>
                <c:pt idx="1255">
                  <c:v>-0.42000000000000098</c:v>
                </c:pt>
                <c:pt idx="1256">
                  <c:v>-0.62000000000000099</c:v>
                </c:pt>
                <c:pt idx="1257">
                  <c:v>-0.36000000000000154</c:v>
                </c:pt>
                <c:pt idx="1258">
                  <c:v>-0.22000000000000169</c:v>
                </c:pt>
                <c:pt idx="1259">
                  <c:v>0.41999999999999887</c:v>
                </c:pt>
                <c:pt idx="1260">
                  <c:v>0.27999999999999864</c:v>
                </c:pt>
                <c:pt idx="1261">
                  <c:v>0.15999999999999837</c:v>
                </c:pt>
                <c:pt idx="1262">
                  <c:v>0.11999999999999922</c:v>
                </c:pt>
                <c:pt idx="1263">
                  <c:v>0.45999999999999941</c:v>
                </c:pt>
                <c:pt idx="1264">
                  <c:v>0.33999999999999952</c:v>
                </c:pt>
                <c:pt idx="1265">
                  <c:v>0.26000000000000012</c:v>
                </c:pt>
                <c:pt idx="1266">
                  <c:v>0.44000000000000095</c:v>
                </c:pt>
                <c:pt idx="1267">
                  <c:v>0.36000000000000049</c:v>
                </c:pt>
                <c:pt idx="1268">
                  <c:v>-7.9999999999999363E-2</c:v>
                </c:pt>
                <c:pt idx="1269">
                  <c:v>0.12000000000000063</c:v>
                </c:pt>
                <c:pt idx="1270">
                  <c:v>0.28000000000000042</c:v>
                </c:pt>
                <c:pt idx="1271">
                  <c:v>0.12000000000000029</c:v>
                </c:pt>
                <c:pt idx="1272">
                  <c:v>0.32000000000000062</c:v>
                </c:pt>
                <c:pt idx="1273">
                  <c:v>0.86000000000000087</c:v>
                </c:pt>
                <c:pt idx="1274">
                  <c:v>0.64000000000000057</c:v>
                </c:pt>
                <c:pt idx="1275">
                  <c:v>0.84000000000000019</c:v>
                </c:pt>
                <c:pt idx="1276">
                  <c:v>0.82000000000000028</c:v>
                </c:pt>
                <c:pt idx="1277">
                  <c:v>0.85999999999999976</c:v>
                </c:pt>
                <c:pt idx="1278">
                  <c:v>0.33999999999999952</c:v>
                </c:pt>
                <c:pt idx="1279">
                  <c:v>0.63999999999999946</c:v>
                </c:pt>
                <c:pt idx="1280">
                  <c:v>0.49999999999999967</c:v>
                </c:pt>
                <c:pt idx="1281">
                  <c:v>0.51999999999999957</c:v>
                </c:pt>
                <c:pt idx="1282">
                  <c:v>0.13999999999999985</c:v>
                </c:pt>
                <c:pt idx="1283">
                  <c:v>3.9999999999999855E-2</c:v>
                </c:pt>
                <c:pt idx="1284">
                  <c:v>-0.11999999999999993</c:v>
                </c:pt>
                <c:pt idx="1285">
                  <c:v>-0.17999999999999972</c:v>
                </c:pt>
                <c:pt idx="1286">
                  <c:v>-0.46000000000000013</c:v>
                </c:pt>
                <c:pt idx="1287">
                  <c:v>3.9999999999999855E-2</c:v>
                </c:pt>
                <c:pt idx="1288">
                  <c:v>-1.9999999999999928E-2</c:v>
                </c:pt>
                <c:pt idx="1289">
                  <c:v>0.26000000000000051</c:v>
                </c:pt>
                <c:pt idx="1290">
                  <c:v>0.18000000000000044</c:v>
                </c:pt>
                <c:pt idx="1291">
                  <c:v>0.92000000000000104</c:v>
                </c:pt>
                <c:pt idx="1292">
                  <c:v>1.120000000000001</c:v>
                </c:pt>
                <c:pt idx="1293">
                  <c:v>1.2800000000000007</c:v>
                </c:pt>
                <c:pt idx="1294">
                  <c:v>1.28</c:v>
                </c:pt>
                <c:pt idx="1295">
                  <c:v>1.5</c:v>
                </c:pt>
                <c:pt idx="1296">
                  <c:v>1.02</c:v>
                </c:pt>
                <c:pt idx="1297">
                  <c:v>0.48000000000000009</c:v>
                </c:pt>
                <c:pt idx="1298">
                  <c:v>0.31999999999999995</c:v>
                </c:pt>
                <c:pt idx="1299">
                  <c:v>6.0000000000000143E-2</c:v>
                </c:pt>
                <c:pt idx="1300">
                  <c:v>0.3</c:v>
                </c:pt>
                <c:pt idx="1301">
                  <c:v>0.43999999999999984</c:v>
                </c:pt>
                <c:pt idx="1302">
                  <c:v>0.99999999999999967</c:v>
                </c:pt>
                <c:pt idx="1303">
                  <c:v>0.88000000000000012</c:v>
                </c:pt>
                <c:pt idx="1304">
                  <c:v>0.83999999999999986</c:v>
                </c:pt>
                <c:pt idx="1305">
                  <c:v>0.85999999999999976</c:v>
                </c:pt>
                <c:pt idx="1306">
                  <c:v>1.3199999999999998</c:v>
                </c:pt>
                <c:pt idx="1307">
                  <c:v>0.98000000000000009</c:v>
                </c:pt>
                <c:pt idx="1308">
                  <c:v>1.2599999999999998</c:v>
                </c:pt>
                <c:pt idx="1309">
                  <c:v>1.2</c:v>
                </c:pt>
                <c:pt idx="1310">
                  <c:v>0.8600000000000001</c:v>
                </c:pt>
                <c:pt idx="1311">
                  <c:v>0.23999999999999985</c:v>
                </c:pt>
                <c:pt idx="1312">
                  <c:v>5.999999999999979E-2</c:v>
                </c:pt>
                <c:pt idx="1313">
                  <c:v>0.21999999999999992</c:v>
                </c:pt>
                <c:pt idx="1314">
                  <c:v>0.58000000000000007</c:v>
                </c:pt>
                <c:pt idx="1315">
                  <c:v>0.51999999999999991</c:v>
                </c:pt>
                <c:pt idx="1316">
                  <c:v>0.6</c:v>
                </c:pt>
                <c:pt idx="1317">
                  <c:v>0.58000000000000007</c:v>
                </c:pt>
                <c:pt idx="1318">
                  <c:v>7.999999999999971E-2</c:v>
                </c:pt>
                <c:pt idx="1319">
                  <c:v>-0.34000000000000019</c:v>
                </c:pt>
                <c:pt idx="1320">
                  <c:v>-1.9999999999999928E-2</c:v>
                </c:pt>
                <c:pt idx="1321">
                  <c:v>-0.42000000000000026</c:v>
                </c:pt>
                <c:pt idx="1322">
                  <c:v>-0.22000000000000064</c:v>
                </c:pt>
                <c:pt idx="1323">
                  <c:v>-7.1054273576010023E-16</c:v>
                </c:pt>
                <c:pt idx="1324">
                  <c:v>9.9999999999998937E-2</c:v>
                </c:pt>
                <c:pt idx="1325">
                  <c:v>-0.44000000000000128</c:v>
                </c:pt>
                <c:pt idx="1326">
                  <c:v>-0.2000000000000007</c:v>
                </c:pt>
                <c:pt idx="1327">
                  <c:v>-2.0000000000000639E-2</c:v>
                </c:pt>
                <c:pt idx="1328">
                  <c:v>0.37999999999999934</c:v>
                </c:pt>
                <c:pt idx="1329">
                  <c:v>0.31999999999999956</c:v>
                </c:pt>
                <c:pt idx="1330">
                  <c:v>0.81999999999999962</c:v>
                </c:pt>
                <c:pt idx="1331">
                  <c:v>1.0799999999999994</c:v>
                </c:pt>
                <c:pt idx="1332">
                  <c:v>0.95999999999999941</c:v>
                </c:pt>
                <c:pt idx="1333">
                  <c:v>0.73999999999999988</c:v>
                </c:pt>
                <c:pt idx="1334">
                  <c:v>0.95999999999999941</c:v>
                </c:pt>
                <c:pt idx="1335">
                  <c:v>0.9399999999999995</c:v>
                </c:pt>
                <c:pt idx="1336">
                  <c:v>0.85999999999999943</c:v>
                </c:pt>
                <c:pt idx="1337">
                  <c:v>0.7999999999999996</c:v>
                </c:pt>
                <c:pt idx="1338">
                  <c:v>0.4399999999999995</c:v>
                </c:pt>
                <c:pt idx="1339">
                  <c:v>0.42000000000000026</c:v>
                </c:pt>
                <c:pt idx="1340">
                  <c:v>0.44000000000000056</c:v>
                </c:pt>
                <c:pt idx="1341">
                  <c:v>0.42000000000000026</c:v>
                </c:pt>
                <c:pt idx="1342">
                  <c:v>0.38000000000000045</c:v>
                </c:pt>
                <c:pt idx="1343">
                  <c:v>0.80000000000000038</c:v>
                </c:pt>
                <c:pt idx="1344">
                  <c:v>0.67999999999999972</c:v>
                </c:pt>
                <c:pt idx="1345">
                  <c:v>0.55999999999999905</c:v>
                </c:pt>
                <c:pt idx="1346">
                  <c:v>0.63999999999999946</c:v>
                </c:pt>
                <c:pt idx="1347">
                  <c:v>0.61999999999999955</c:v>
                </c:pt>
                <c:pt idx="1348">
                  <c:v>0.61999999999999955</c:v>
                </c:pt>
                <c:pt idx="1349">
                  <c:v>0.75999999999999945</c:v>
                </c:pt>
                <c:pt idx="1350">
                  <c:v>0.95999999999999974</c:v>
                </c:pt>
                <c:pt idx="1351">
                  <c:v>1.0400000000000003</c:v>
                </c:pt>
                <c:pt idx="1352">
                  <c:v>1.06</c:v>
                </c:pt>
                <c:pt idx="1353">
                  <c:v>0.94000000000000017</c:v>
                </c:pt>
                <c:pt idx="1354">
                  <c:v>0.94000000000000061</c:v>
                </c:pt>
                <c:pt idx="1355">
                  <c:v>1.1800000000000004</c:v>
                </c:pt>
                <c:pt idx="1356">
                  <c:v>1.2200000000000002</c:v>
                </c:pt>
                <c:pt idx="1357">
                  <c:v>1.4999999999999996</c:v>
                </c:pt>
                <c:pt idx="1358">
                  <c:v>1.6199999999999992</c:v>
                </c:pt>
                <c:pt idx="1359">
                  <c:v>1.5199999999999989</c:v>
                </c:pt>
                <c:pt idx="1360">
                  <c:v>0.87999999999999901</c:v>
                </c:pt>
                <c:pt idx="1361">
                  <c:v>0.39999999999999858</c:v>
                </c:pt>
                <c:pt idx="1362">
                  <c:v>-0.24000000000000093</c:v>
                </c:pt>
                <c:pt idx="1363">
                  <c:v>-0.22000000000000064</c:v>
                </c:pt>
                <c:pt idx="1364">
                  <c:v>-0.24000000000000021</c:v>
                </c:pt>
                <c:pt idx="1365">
                  <c:v>-1.9999999999999928E-2</c:v>
                </c:pt>
                <c:pt idx="1366">
                  <c:v>0.10000000000000035</c:v>
                </c:pt>
                <c:pt idx="1367">
                  <c:v>-0.11999999999999958</c:v>
                </c:pt>
                <c:pt idx="1368">
                  <c:v>-0.37999999999999973</c:v>
                </c:pt>
                <c:pt idx="1369">
                  <c:v>-0.35999999999999976</c:v>
                </c:pt>
                <c:pt idx="1370">
                  <c:v>-0.33999999999999986</c:v>
                </c:pt>
                <c:pt idx="1371">
                  <c:v>-0.18000000000000008</c:v>
                </c:pt>
                <c:pt idx="1372">
                  <c:v>0.2</c:v>
                </c:pt>
                <c:pt idx="1373">
                  <c:v>0.34000000000000019</c:v>
                </c:pt>
                <c:pt idx="1374">
                  <c:v>0</c:v>
                </c:pt>
                <c:pt idx="1375">
                  <c:v>-4.0000000000000216E-2</c:v>
                </c:pt>
                <c:pt idx="1376">
                  <c:v>0.1</c:v>
                </c:pt>
                <c:pt idx="1377">
                  <c:v>0.15999999999999978</c:v>
                </c:pt>
                <c:pt idx="1378">
                  <c:v>7.999999999999971E-2</c:v>
                </c:pt>
                <c:pt idx="1379">
                  <c:v>0.21999999999999958</c:v>
                </c:pt>
                <c:pt idx="1380">
                  <c:v>0.11999999999999958</c:v>
                </c:pt>
                <c:pt idx="1381">
                  <c:v>-0.32000000000000062</c:v>
                </c:pt>
                <c:pt idx="1382">
                  <c:v>9.9999999999998937E-2</c:v>
                </c:pt>
                <c:pt idx="1383">
                  <c:v>0.33999999999999914</c:v>
                </c:pt>
                <c:pt idx="1384">
                  <c:v>0.4799999999999997</c:v>
                </c:pt>
                <c:pt idx="1385">
                  <c:v>0.87999999999999967</c:v>
                </c:pt>
                <c:pt idx="1386">
                  <c:v>1.08</c:v>
                </c:pt>
                <c:pt idx="1387">
                  <c:v>0.7000000000000004</c:v>
                </c:pt>
                <c:pt idx="1388">
                  <c:v>0.5600000000000005</c:v>
                </c:pt>
                <c:pt idx="1389">
                  <c:v>0.66000000000000048</c:v>
                </c:pt>
                <c:pt idx="1390">
                  <c:v>0.36000000000000049</c:v>
                </c:pt>
                <c:pt idx="1391">
                  <c:v>0.65999999999999981</c:v>
                </c:pt>
                <c:pt idx="1392">
                  <c:v>0.72</c:v>
                </c:pt>
                <c:pt idx="1393">
                  <c:v>1.0999999999999996</c:v>
                </c:pt>
                <c:pt idx="1394">
                  <c:v>1.0799999999999994</c:v>
                </c:pt>
                <c:pt idx="1395">
                  <c:v>1.0199999999999991</c:v>
                </c:pt>
                <c:pt idx="1396">
                  <c:v>1.0199999999999991</c:v>
                </c:pt>
                <c:pt idx="1397">
                  <c:v>0.67999999999999938</c:v>
                </c:pt>
                <c:pt idx="1398">
                  <c:v>0.13999999999999915</c:v>
                </c:pt>
                <c:pt idx="1399">
                  <c:v>9.9999999999999284E-2</c:v>
                </c:pt>
                <c:pt idx="1400">
                  <c:v>0.13999999999999915</c:v>
                </c:pt>
                <c:pt idx="1401">
                  <c:v>0.13999999999999985</c:v>
                </c:pt>
                <c:pt idx="1402">
                  <c:v>0.13999999999999985</c:v>
                </c:pt>
                <c:pt idx="1403">
                  <c:v>0.18000000000000044</c:v>
                </c:pt>
                <c:pt idx="1404">
                  <c:v>0.18000000000000044</c:v>
                </c:pt>
                <c:pt idx="1405">
                  <c:v>0.22000000000000028</c:v>
                </c:pt>
                <c:pt idx="1406">
                  <c:v>-2.0000000000000285E-2</c:v>
                </c:pt>
                <c:pt idx="1407">
                  <c:v>0.29999999999999927</c:v>
                </c:pt>
                <c:pt idx="1408">
                  <c:v>0.53999999999999915</c:v>
                </c:pt>
                <c:pt idx="1409">
                  <c:v>0.61999999999999955</c:v>
                </c:pt>
                <c:pt idx="1410">
                  <c:v>0.9</c:v>
                </c:pt>
                <c:pt idx="1411">
                  <c:v>0.5800000000000004</c:v>
                </c:pt>
                <c:pt idx="1412">
                  <c:v>0.52000000000000102</c:v>
                </c:pt>
                <c:pt idx="1413">
                  <c:v>0.48000000000000115</c:v>
                </c:pt>
                <c:pt idx="1414">
                  <c:v>0.28000000000000114</c:v>
                </c:pt>
                <c:pt idx="1415">
                  <c:v>-3.9999999999999147E-2</c:v>
                </c:pt>
                <c:pt idx="1416">
                  <c:v>0.10000000000000071</c:v>
                </c:pt>
                <c:pt idx="1417">
                  <c:v>0.7000000000000004</c:v>
                </c:pt>
                <c:pt idx="1418">
                  <c:v>0.58000000000000007</c:v>
                </c:pt>
                <c:pt idx="1419">
                  <c:v>0.47999999999999937</c:v>
                </c:pt>
                <c:pt idx="1420">
                  <c:v>0.47999999999999937</c:v>
                </c:pt>
                <c:pt idx="1421">
                  <c:v>0.81999999999999917</c:v>
                </c:pt>
                <c:pt idx="1422">
                  <c:v>0.37999999999999973</c:v>
                </c:pt>
                <c:pt idx="1423">
                  <c:v>0.1</c:v>
                </c:pt>
                <c:pt idx="1424">
                  <c:v>0.16000000000000014</c:v>
                </c:pt>
                <c:pt idx="1425">
                  <c:v>0.32000000000000028</c:v>
                </c:pt>
                <c:pt idx="1426">
                  <c:v>0.40000000000000069</c:v>
                </c:pt>
                <c:pt idx="1427">
                  <c:v>0.37999999999999973</c:v>
                </c:pt>
                <c:pt idx="1428">
                  <c:v>0.37999999999999901</c:v>
                </c:pt>
                <c:pt idx="1429">
                  <c:v>0.75999999999999868</c:v>
                </c:pt>
                <c:pt idx="1430">
                  <c:v>0.77999999999999903</c:v>
                </c:pt>
                <c:pt idx="1431">
                  <c:v>0.85999999999999877</c:v>
                </c:pt>
                <c:pt idx="1432">
                  <c:v>0.71999999999999886</c:v>
                </c:pt>
                <c:pt idx="1433">
                  <c:v>0.69999999999999929</c:v>
                </c:pt>
                <c:pt idx="1434">
                  <c:v>0.13999999999999985</c:v>
                </c:pt>
                <c:pt idx="1435">
                  <c:v>9.9999999999999284E-2</c:v>
                </c:pt>
                <c:pt idx="1436">
                  <c:v>-0.2000000000000007</c:v>
                </c:pt>
                <c:pt idx="1437">
                  <c:v>-0.23999999999999985</c:v>
                </c:pt>
                <c:pt idx="1438">
                  <c:v>-0.11999999999999958</c:v>
                </c:pt>
                <c:pt idx="1439">
                  <c:v>0.10000000000000071</c:v>
                </c:pt>
                <c:pt idx="1440">
                  <c:v>-0.15999999999999873</c:v>
                </c:pt>
                <c:pt idx="1441">
                  <c:v>-0.15999999999999873</c:v>
                </c:pt>
                <c:pt idx="1442">
                  <c:v>-0.19999999999999929</c:v>
                </c:pt>
                <c:pt idx="1443">
                  <c:v>0.22000000000000064</c:v>
                </c:pt>
                <c:pt idx="1444">
                  <c:v>0.38000000000000078</c:v>
                </c:pt>
                <c:pt idx="1445">
                  <c:v>0.34000000000000019</c:v>
                </c:pt>
                <c:pt idx="1446">
                  <c:v>-3.9999999999999501E-2</c:v>
                </c:pt>
                <c:pt idx="1447">
                  <c:v>6.0000000000000497E-2</c:v>
                </c:pt>
                <c:pt idx="1448">
                  <c:v>-0.27999999999999969</c:v>
                </c:pt>
                <c:pt idx="1449">
                  <c:v>-0.2</c:v>
                </c:pt>
                <c:pt idx="1450">
                  <c:v>-1.9999999999999574E-2</c:v>
                </c:pt>
                <c:pt idx="1451">
                  <c:v>0.46000000000000013</c:v>
                </c:pt>
                <c:pt idx="1452">
                  <c:v>0.36000000000000087</c:v>
                </c:pt>
                <c:pt idx="1453">
                  <c:v>0.78000000000000047</c:v>
                </c:pt>
                <c:pt idx="1454">
                  <c:v>0.48000000000000043</c:v>
                </c:pt>
                <c:pt idx="1455">
                  <c:v>0.14000000000000057</c:v>
                </c:pt>
                <c:pt idx="1456">
                  <c:v>4.000000000000057E-2</c:v>
                </c:pt>
                <c:pt idx="1457">
                  <c:v>0.13999999999999985</c:v>
                </c:pt>
                <c:pt idx="1458">
                  <c:v>-0.77999999999999969</c:v>
                </c:pt>
                <c:pt idx="1459">
                  <c:v>-0.7</c:v>
                </c:pt>
                <c:pt idx="1460">
                  <c:v>-0.27999999999999969</c:v>
                </c:pt>
                <c:pt idx="1461">
                  <c:v>-0.6</c:v>
                </c:pt>
                <c:pt idx="1462">
                  <c:v>-0.53999999999999981</c:v>
                </c:pt>
                <c:pt idx="1463">
                  <c:v>-7.999999999999971E-2</c:v>
                </c:pt>
                <c:pt idx="1464">
                  <c:v>0.16000000000000014</c:v>
                </c:pt>
                <c:pt idx="1465">
                  <c:v>0.11999999999999958</c:v>
                </c:pt>
                <c:pt idx="1466">
                  <c:v>0.6</c:v>
                </c:pt>
                <c:pt idx="1467">
                  <c:v>0.67999999999999972</c:v>
                </c:pt>
                <c:pt idx="1468">
                  <c:v>0.71999999999999953</c:v>
                </c:pt>
                <c:pt idx="1469">
                  <c:v>0.66000000000000014</c:v>
                </c:pt>
                <c:pt idx="1470">
                  <c:v>0.50000000000000067</c:v>
                </c:pt>
                <c:pt idx="1471">
                  <c:v>0.62000000000000033</c:v>
                </c:pt>
                <c:pt idx="1472">
                  <c:v>0.46000000000000013</c:v>
                </c:pt>
                <c:pt idx="1473">
                  <c:v>0.7</c:v>
                </c:pt>
                <c:pt idx="1474">
                  <c:v>0.67999999999999972</c:v>
                </c:pt>
                <c:pt idx="1475">
                  <c:v>0.85999999999999943</c:v>
                </c:pt>
                <c:pt idx="1476">
                  <c:v>0.5</c:v>
                </c:pt>
                <c:pt idx="1477">
                  <c:v>0.36000000000000087</c:v>
                </c:pt>
                <c:pt idx="1478">
                  <c:v>-1.9999999999999574E-2</c:v>
                </c:pt>
                <c:pt idx="1479">
                  <c:v>-6.0000000000000143E-2</c:v>
                </c:pt>
                <c:pt idx="1480">
                  <c:v>-6.0000000000000143E-2</c:v>
                </c:pt>
                <c:pt idx="1481">
                  <c:v>0.31999999999999956</c:v>
                </c:pt>
                <c:pt idx="1482">
                  <c:v>0.65999999999999948</c:v>
                </c:pt>
                <c:pt idx="1483">
                  <c:v>0.93999999999999984</c:v>
                </c:pt>
                <c:pt idx="1484">
                  <c:v>1.1800000000000004</c:v>
                </c:pt>
                <c:pt idx="1485">
                  <c:v>1.2800000000000005</c:v>
                </c:pt>
                <c:pt idx="1486">
                  <c:v>1.1000000000000008</c:v>
                </c:pt>
                <c:pt idx="1487">
                  <c:v>0.82000000000000028</c:v>
                </c:pt>
                <c:pt idx="1488">
                  <c:v>0.6</c:v>
                </c:pt>
                <c:pt idx="1489">
                  <c:v>0.62000000000000033</c:v>
                </c:pt>
                <c:pt idx="1490">
                  <c:v>0.5</c:v>
                </c:pt>
                <c:pt idx="1491">
                  <c:v>0.33999999999999986</c:v>
                </c:pt>
                <c:pt idx="1492">
                  <c:v>0.5</c:v>
                </c:pt>
                <c:pt idx="1493">
                  <c:v>0.5800000000000004</c:v>
                </c:pt>
                <c:pt idx="1494">
                  <c:v>0.36000000000000015</c:v>
                </c:pt>
                <c:pt idx="1495">
                  <c:v>0.33999999999999986</c:v>
                </c:pt>
                <c:pt idx="1496">
                  <c:v>0.17999999999999972</c:v>
                </c:pt>
                <c:pt idx="1497">
                  <c:v>0.33999999999999914</c:v>
                </c:pt>
                <c:pt idx="1498">
                  <c:v>0.93999999999999917</c:v>
                </c:pt>
                <c:pt idx="1499">
                  <c:v>1.0199999999999989</c:v>
                </c:pt>
                <c:pt idx="1500">
                  <c:v>0.93999999999999917</c:v>
                </c:pt>
                <c:pt idx="1501">
                  <c:v>0.83999999999999919</c:v>
                </c:pt>
                <c:pt idx="1502">
                  <c:v>0.75999999999999945</c:v>
                </c:pt>
                <c:pt idx="1503">
                  <c:v>0.41999999999999887</c:v>
                </c:pt>
                <c:pt idx="1504">
                  <c:v>0.47999999999999898</c:v>
                </c:pt>
                <c:pt idx="1505">
                  <c:v>0.13999999999999915</c:v>
                </c:pt>
                <c:pt idx="1506">
                  <c:v>0.63999999999999913</c:v>
                </c:pt>
                <c:pt idx="1507">
                  <c:v>0.77999999999999969</c:v>
                </c:pt>
                <c:pt idx="1508">
                  <c:v>0.68000000000000038</c:v>
                </c:pt>
                <c:pt idx="1509">
                  <c:v>0.50000000000000067</c:v>
                </c:pt>
                <c:pt idx="1510">
                  <c:v>0.66000000000000081</c:v>
                </c:pt>
                <c:pt idx="1511">
                  <c:v>0.70000000000000073</c:v>
                </c:pt>
                <c:pt idx="1512">
                  <c:v>0.8</c:v>
                </c:pt>
                <c:pt idx="1513">
                  <c:v>0.93999999999999984</c:v>
                </c:pt>
                <c:pt idx="1514">
                  <c:v>0.75999999999999945</c:v>
                </c:pt>
                <c:pt idx="1515">
                  <c:v>0.99999999999999933</c:v>
                </c:pt>
                <c:pt idx="1516">
                  <c:v>0.7399999999999991</c:v>
                </c:pt>
                <c:pt idx="1517">
                  <c:v>0.15999999999999942</c:v>
                </c:pt>
                <c:pt idx="1518">
                  <c:v>-0.14000000000000057</c:v>
                </c:pt>
                <c:pt idx="1519">
                  <c:v>1.9999999999999574E-2</c:v>
                </c:pt>
                <c:pt idx="1520">
                  <c:v>-4.000000000000057E-2</c:v>
                </c:pt>
                <c:pt idx="1521">
                  <c:v>0.16000000000000014</c:v>
                </c:pt>
                <c:pt idx="1522">
                  <c:v>0.16000000000000014</c:v>
                </c:pt>
                <c:pt idx="1523">
                  <c:v>0.22000000000000028</c:v>
                </c:pt>
                <c:pt idx="1524">
                  <c:v>0.2000000000000007</c:v>
                </c:pt>
                <c:pt idx="1525">
                  <c:v>0.64000000000000057</c:v>
                </c:pt>
                <c:pt idx="1526">
                  <c:v>0.66000000000000014</c:v>
                </c:pt>
                <c:pt idx="1527">
                  <c:v>1.06</c:v>
                </c:pt>
                <c:pt idx="1528">
                  <c:v>1.1600000000000001</c:v>
                </c:pt>
                <c:pt idx="1529">
                  <c:v>0.95999999999999941</c:v>
                </c:pt>
                <c:pt idx="1530">
                  <c:v>0.27999999999999969</c:v>
                </c:pt>
                <c:pt idx="1531">
                  <c:v>7.999999999999971E-2</c:v>
                </c:pt>
                <c:pt idx="1532">
                  <c:v>-2.0000000000000285E-2</c:v>
                </c:pt>
                <c:pt idx="1533">
                  <c:v>1.9999999999999574E-2</c:v>
                </c:pt>
                <c:pt idx="1534">
                  <c:v>0.16000000000000014</c:v>
                </c:pt>
                <c:pt idx="1535">
                  <c:v>0.53999999999999981</c:v>
                </c:pt>
                <c:pt idx="1536">
                  <c:v>0.36000000000000015</c:v>
                </c:pt>
                <c:pt idx="1537">
                  <c:v>-3.9999999999999855E-2</c:v>
                </c:pt>
                <c:pt idx="1538">
                  <c:v>-0.27999999999999969</c:v>
                </c:pt>
                <c:pt idx="1539">
                  <c:v>-0.4</c:v>
                </c:pt>
                <c:pt idx="1540">
                  <c:v>-0.17999999999999972</c:v>
                </c:pt>
                <c:pt idx="1541">
                  <c:v>4.000000000000057E-2</c:v>
                </c:pt>
                <c:pt idx="1542">
                  <c:v>0.50000000000000067</c:v>
                </c:pt>
                <c:pt idx="1543">
                  <c:v>0.64000000000000057</c:v>
                </c:pt>
                <c:pt idx="1544">
                  <c:v>0.96000000000000085</c:v>
                </c:pt>
                <c:pt idx="1545">
                  <c:v>0.86000000000000087</c:v>
                </c:pt>
                <c:pt idx="1546">
                  <c:v>0.92000000000000026</c:v>
                </c:pt>
                <c:pt idx="1547">
                  <c:v>0.52000000000000024</c:v>
                </c:pt>
                <c:pt idx="1548">
                  <c:v>0.4</c:v>
                </c:pt>
                <c:pt idx="1549">
                  <c:v>0.17999999999999972</c:v>
                </c:pt>
                <c:pt idx="1550">
                  <c:v>-2.0000000000000285E-2</c:v>
                </c:pt>
                <c:pt idx="1551">
                  <c:v>0.29999999999999927</c:v>
                </c:pt>
                <c:pt idx="1552">
                  <c:v>0.7399999999999991</c:v>
                </c:pt>
                <c:pt idx="1553">
                  <c:v>0.87999999999999901</c:v>
                </c:pt>
                <c:pt idx="1554">
                  <c:v>1.0999999999999992</c:v>
                </c:pt>
                <c:pt idx="1555">
                  <c:v>1.0999999999999992</c:v>
                </c:pt>
                <c:pt idx="1556">
                  <c:v>0.85999999999999943</c:v>
                </c:pt>
                <c:pt idx="1557">
                  <c:v>0.83999999999999919</c:v>
                </c:pt>
                <c:pt idx="1558">
                  <c:v>0.89999999999999925</c:v>
                </c:pt>
                <c:pt idx="1559">
                  <c:v>0.81999999999999884</c:v>
                </c:pt>
                <c:pt idx="1560">
                  <c:v>1.0599999999999994</c:v>
                </c:pt>
                <c:pt idx="1561">
                  <c:v>1.3199999999999996</c:v>
                </c:pt>
                <c:pt idx="1562">
                  <c:v>1.44</c:v>
                </c:pt>
                <c:pt idx="1563">
                  <c:v>1.2200000000000002</c:v>
                </c:pt>
                <c:pt idx="1564">
                  <c:v>1.5600000000000009</c:v>
                </c:pt>
                <c:pt idx="1565">
                  <c:v>1.5</c:v>
                </c:pt>
                <c:pt idx="1566">
                  <c:v>1.3399999999999999</c:v>
                </c:pt>
                <c:pt idx="1567">
                  <c:v>1.3200000000000003</c:v>
                </c:pt>
                <c:pt idx="1568">
                  <c:v>1.3800000000000003</c:v>
                </c:pt>
                <c:pt idx="1569">
                  <c:v>1.1200000000000003</c:v>
                </c:pt>
                <c:pt idx="1570">
                  <c:v>0.94000000000000061</c:v>
                </c:pt>
                <c:pt idx="1571">
                  <c:v>0.96000000000000085</c:v>
                </c:pt>
                <c:pt idx="1572">
                  <c:v>0.5800000000000004</c:v>
                </c:pt>
                <c:pt idx="1573">
                  <c:v>0.62000000000000033</c:v>
                </c:pt>
                <c:pt idx="1574">
                  <c:v>0.61999999999999955</c:v>
                </c:pt>
                <c:pt idx="1575">
                  <c:v>0.21999999999999958</c:v>
                </c:pt>
                <c:pt idx="1576">
                  <c:v>-0.28000000000000042</c:v>
                </c:pt>
                <c:pt idx="1577">
                  <c:v>-0.26000000000000012</c:v>
                </c:pt>
                <c:pt idx="1578">
                  <c:v>-0.42000000000000026</c:v>
                </c:pt>
                <c:pt idx="1579">
                  <c:v>-0.13999999999999985</c:v>
                </c:pt>
                <c:pt idx="1580">
                  <c:v>6.0000000000000143E-2</c:v>
                </c:pt>
                <c:pt idx="1581">
                  <c:v>0.62000000000000033</c:v>
                </c:pt>
                <c:pt idx="1582">
                  <c:v>0.73999999999999988</c:v>
                </c:pt>
                <c:pt idx="1583">
                  <c:v>1.1199999999999997</c:v>
                </c:pt>
                <c:pt idx="1584">
                  <c:v>0.4799999999999997</c:v>
                </c:pt>
                <c:pt idx="1585">
                  <c:v>0.82000000000000028</c:v>
                </c:pt>
                <c:pt idx="1586">
                  <c:v>0.5</c:v>
                </c:pt>
                <c:pt idx="1587">
                  <c:v>0.5800000000000004</c:v>
                </c:pt>
                <c:pt idx="1588">
                  <c:v>0.14000000000000057</c:v>
                </c:pt>
                <c:pt idx="1589">
                  <c:v>0.48000000000000043</c:v>
                </c:pt>
                <c:pt idx="1590">
                  <c:v>0.45999999999999941</c:v>
                </c:pt>
                <c:pt idx="1591">
                  <c:v>0.6399999999999999</c:v>
                </c:pt>
                <c:pt idx="1592">
                  <c:v>0.49999999999999928</c:v>
                </c:pt>
                <c:pt idx="1593">
                  <c:v>1.0999999999999992</c:v>
                </c:pt>
                <c:pt idx="1594">
                  <c:v>1.1399999999999992</c:v>
                </c:pt>
                <c:pt idx="1595">
                  <c:v>1.0199999999999996</c:v>
                </c:pt>
                <c:pt idx="1596">
                  <c:v>1.1999999999999993</c:v>
                </c:pt>
                <c:pt idx="1597">
                  <c:v>1.5999999999999992</c:v>
                </c:pt>
                <c:pt idx="1598">
                  <c:v>1.3199999999999996</c:v>
                </c:pt>
                <c:pt idx="1599">
                  <c:v>1.1399999999999999</c:v>
                </c:pt>
                <c:pt idx="1600">
                  <c:v>1.4600000000000002</c:v>
                </c:pt>
                <c:pt idx="1601">
                  <c:v>1.2600000000000002</c:v>
                </c:pt>
                <c:pt idx="1602">
                  <c:v>1.2400000000000007</c:v>
                </c:pt>
                <c:pt idx="1603">
                  <c:v>1.3400000000000005</c:v>
                </c:pt>
                <c:pt idx="1604">
                  <c:v>1.4000000000000008</c:v>
                </c:pt>
                <c:pt idx="1605">
                  <c:v>1.1400000000000006</c:v>
                </c:pt>
                <c:pt idx="1606">
                  <c:v>1.2</c:v>
                </c:pt>
                <c:pt idx="1607">
                  <c:v>1.0199999999999996</c:v>
                </c:pt>
                <c:pt idx="1608">
                  <c:v>0.63999999999999913</c:v>
                </c:pt>
                <c:pt idx="1609">
                  <c:v>0.55999999999999872</c:v>
                </c:pt>
                <c:pt idx="1610">
                  <c:v>0.51999999999999891</c:v>
                </c:pt>
                <c:pt idx="1611">
                  <c:v>7.999999999999971E-2</c:v>
                </c:pt>
                <c:pt idx="1612">
                  <c:v>-0.17999999999999972</c:v>
                </c:pt>
                <c:pt idx="1613">
                  <c:v>0.10000000000000071</c:v>
                </c:pt>
                <c:pt idx="1614">
                  <c:v>-1.9999999999998862E-2</c:v>
                </c:pt>
                <c:pt idx="1615">
                  <c:v>-0.13999999999999915</c:v>
                </c:pt>
                <c:pt idx="1616">
                  <c:v>0.60000000000000075</c:v>
                </c:pt>
                <c:pt idx="1617">
                  <c:v>1.0800000000000012</c:v>
                </c:pt>
                <c:pt idx="1618">
                  <c:v>1.0200000000000009</c:v>
                </c:pt>
                <c:pt idx="1619">
                  <c:v>1.4199999999999995</c:v>
                </c:pt>
                <c:pt idx="1620">
                  <c:v>1.6800000000000004</c:v>
                </c:pt>
                <c:pt idx="1621">
                  <c:v>1.4200000000000004</c:v>
                </c:pt>
                <c:pt idx="1622">
                  <c:v>1.2799999999999998</c:v>
                </c:pt>
                <c:pt idx="1623">
                  <c:v>1.1799999999999997</c:v>
                </c:pt>
                <c:pt idx="1624">
                  <c:v>0.96000000000000085</c:v>
                </c:pt>
                <c:pt idx="1625">
                  <c:v>0.7600000000000009</c:v>
                </c:pt>
                <c:pt idx="1626">
                  <c:v>0.80000000000000138</c:v>
                </c:pt>
                <c:pt idx="1627">
                  <c:v>0.60000000000000142</c:v>
                </c:pt>
                <c:pt idx="1628">
                  <c:v>0.72000000000000031</c:v>
                </c:pt>
                <c:pt idx="1629">
                  <c:v>0.72000000000000031</c:v>
                </c:pt>
                <c:pt idx="1630">
                  <c:v>0.5</c:v>
                </c:pt>
                <c:pt idx="1631">
                  <c:v>-7.999999999999971E-2</c:v>
                </c:pt>
                <c:pt idx="1632">
                  <c:v>0.2</c:v>
                </c:pt>
                <c:pt idx="1633">
                  <c:v>0.32000000000000028</c:v>
                </c:pt>
                <c:pt idx="1634">
                  <c:v>0.2</c:v>
                </c:pt>
                <c:pt idx="1635">
                  <c:v>0.55999999999999939</c:v>
                </c:pt>
                <c:pt idx="1636">
                  <c:v>0.91999999999999749</c:v>
                </c:pt>
                <c:pt idx="1637">
                  <c:v>0.95999999999999663</c:v>
                </c:pt>
                <c:pt idx="1638">
                  <c:v>0.85999999999999654</c:v>
                </c:pt>
                <c:pt idx="1639">
                  <c:v>0.91999999999999604</c:v>
                </c:pt>
                <c:pt idx="1640">
                  <c:v>0.67999999999999683</c:v>
                </c:pt>
                <c:pt idx="1641">
                  <c:v>0.61999999999999889</c:v>
                </c:pt>
                <c:pt idx="1642">
                  <c:v>0.14000000000000057</c:v>
                </c:pt>
                <c:pt idx="1643">
                  <c:v>4.0000000000001992E-2</c:v>
                </c:pt>
                <c:pt idx="1644">
                  <c:v>-0.13999999999999774</c:v>
                </c:pt>
                <c:pt idx="1645">
                  <c:v>-5.9999999999998013E-2</c:v>
                </c:pt>
                <c:pt idx="1646">
                  <c:v>0.18000000000000113</c:v>
                </c:pt>
                <c:pt idx="1647">
                  <c:v>0.4</c:v>
                </c:pt>
                <c:pt idx="1648">
                  <c:v>0.53999999999999915</c:v>
                </c:pt>
                <c:pt idx="1649">
                  <c:v>0.87999999999999967</c:v>
                </c:pt>
                <c:pt idx="1650">
                  <c:v>1.1599999999999995</c:v>
                </c:pt>
                <c:pt idx="1651">
                  <c:v>1.2199999999999989</c:v>
                </c:pt>
                <c:pt idx="1652">
                  <c:v>0.8</c:v>
                </c:pt>
                <c:pt idx="1653">
                  <c:v>0.64000000000000057</c:v>
                </c:pt>
                <c:pt idx="1654">
                  <c:v>0.37999999999999973</c:v>
                </c:pt>
                <c:pt idx="1655">
                  <c:v>7.9999999999999002E-2</c:v>
                </c:pt>
                <c:pt idx="1656">
                  <c:v>-2.0000000000000285E-2</c:v>
                </c:pt>
                <c:pt idx="1657">
                  <c:v>0.55999999999999872</c:v>
                </c:pt>
                <c:pt idx="1658">
                  <c:v>0.55999999999999872</c:v>
                </c:pt>
                <c:pt idx="1659">
                  <c:v>0.4799999999999997</c:v>
                </c:pt>
                <c:pt idx="1660">
                  <c:v>0.46000000000000013</c:v>
                </c:pt>
                <c:pt idx="1661">
                  <c:v>0.11999999999999958</c:v>
                </c:pt>
                <c:pt idx="1662">
                  <c:v>-0.28000000000000042</c:v>
                </c:pt>
                <c:pt idx="1663">
                  <c:v>-0.54000000000000059</c:v>
                </c:pt>
                <c:pt idx="1664">
                  <c:v>-0.60000000000000075</c:v>
                </c:pt>
                <c:pt idx="1665">
                  <c:v>-0.38000000000000045</c:v>
                </c:pt>
                <c:pt idx="1666">
                  <c:v>-0.2</c:v>
                </c:pt>
                <c:pt idx="1667">
                  <c:v>7.1054273576010023E-16</c:v>
                </c:pt>
                <c:pt idx="1668">
                  <c:v>0.2</c:v>
                </c:pt>
                <c:pt idx="1669">
                  <c:v>0.4</c:v>
                </c:pt>
                <c:pt idx="1670">
                  <c:v>0.31999999999999956</c:v>
                </c:pt>
                <c:pt idx="1671">
                  <c:v>0.45999999999999941</c:v>
                </c:pt>
                <c:pt idx="1672">
                  <c:v>0.23999999999999916</c:v>
                </c:pt>
                <c:pt idx="1673">
                  <c:v>0.53999999999999981</c:v>
                </c:pt>
                <c:pt idx="1674">
                  <c:v>1.0200000000000002</c:v>
                </c:pt>
                <c:pt idx="1675">
                  <c:v>1.3200000000000003</c:v>
                </c:pt>
                <c:pt idx="1676">
                  <c:v>1.2000000000000006</c:v>
                </c:pt>
                <c:pt idx="1677">
                  <c:v>1.9000000000000008</c:v>
                </c:pt>
                <c:pt idx="1678">
                  <c:v>1.7000000000000006</c:v>
                </c:pt>
                <c:pt idx="1679">
                  <c:v>1.5</c:v>
                </c:pt>
                <c:pt idx="1680">
                  <c:v>0.96000000000000019</c:v>
                </c:pt>
                <c:pt idx="1681">
                  <c:v>1.2200000000000002</c:v>
                </c:pt>
                <c:pt idx="1682">
                  <c:v>0.73999999999999988</c:v>
                </c:pt>
                <c:pt idx="1683">
                  <c:v>0.71999999999999953</c:v>
                </c:pt>
                <c:pt idx="1684">
                  <c:v>0.85999999999999943</c:v>
                </c:pt>
                <c:pt idx="1685">
                  <c:v>0.93999999999999917</c:v>
                </c:pt>
                <c:pt idx="1686">
                  <c:v>0.55999999999999872</c:v>
                </c:pt>
                <c:pt idx="1687">
                  <c:v>0.61999999999999955</c:v>
                </c:pt>
                <c:pt idx="1688">
                  <c:v>0.8600000000000001</c:v>
                </c:pt>
                <c:pt idx="1689">
                  <c:v>0.98000000000000043</c:v>
                </c:pt>
                <c:pt idx="1690">
                  <c:v>1.4600000000000009</c:v>
                </c:pt>
                <c:pt idx="1691">
                  <c:v>1.7600000000000009</c:v>
                </c:pt>
                <c:pt idx="1692">
                  <c:v>1.86</c:v>
                </c:pt>
                <c:pt idx="1693">
                  <c:v>1.5799999999999996</c:v>
                </c:pt>
                <c:pt idx="1694">
                  <c:v>1.2600000000000002</c:v>
                </c:pt>
                <c:pt idx="1695">
                  <c:v>0.99999999999999933</c:v>
                </c:pt>
                <c:pt idx="1696">
                  <c:v>1.1199999999999997</c:v>
                </c:pt>
                <c:pt idx="1697">
                  <c:v>0.99999999999999933</c:v>
                </c:pt>
                <c:pt idx="1698">
                  <c:v>1.0399999999999998</c:v>
                </c:pt>
                <c:pt idx="1699">
                  <c:v>1.3800000000000003</c:v>
                </c:pt>
                <c:pt idx="1700">
                  <c:v>1.2800000000000011</c:v>
                </c:pt>
                <c:pt idx="1701">
                  <c:v>0.94000000000000061</c:v>
                </c:pt>
                <c:pt idx="1702">
                  <c:v>0.94000000000000061</c:v>
                </c:pt>
                <c:pt idx="1703">
                  <c:v>0.62000000000000033</c:v>
                </c:pt>
                <c:pt idx="1704">
                  <c:v>3.9999999999999147E-2</c:v>
                </c:pt>
                <c:pt idx="1705">
                  <c:v>0.19999999999999857</c:v>
                </c:pt>
                <c:pt idx="1706">
                  <c:v>9.9999999999999284E-2</c:v>
                </c:pt>
                <c:pt idx="1707">
                  <c:v>-0.18000000000000044</c:v>
                </c:pt>
                <c:pt idx="1708">
                  <c:v>7.999999999999971E-2</c:v>
                </c:pt>
                <c:pt idx="1709">
                  <c:v>0.13999999999999985</c:v>
                </c:pt>
                <c:pt idx="1710">
                  <c:v>-0.16000000000000014</c:v>
                </c:pt>
                <c:pt idx="1711">
                  <c:v>1.9999999999998862E-2</c:v>
                </c:pt>
                <c:pt idx="1712">
                  <c:v>-4.000000000000057E-2</c:v>
                </c:pt>
                <c:pt idx="1713">
                  <c:v>-8.000000000000114E-2</c:v>
                </c:pt>
                <c:pt idx="1714">
                  <c:v>-0.12000000000000099</c:v>
                </c:pt>
                <c:pt idx="1715">
                  <c:v>-0.23999999999999985</c:v>
                </c:pt>
                <c:pt idx="1716">
                  <c:v>-0.45999999999999874</c:v>
                </c:pt>
                <c:pt idx="1717">
                  <c:v>-7.9999999999999002E-2</c:v>
                </c:pt>
                <c:pt idx="1718">
                  <c:v>-3.999999999999844E-2</c:v>
                </c:pt>
                <c:pt idx="1719">
                  <c:v>1.4210854715202005E-15</c:v>
                </c:pt>
                <c:pt idx="1720">
                  <c:v>0.26000000000000084</c:v>
                </c:pt>
                <c:pt idx="1721">
                  <c:v>0.3</c:v>
                </c:pt>
                <c:pt idx="1722">
                  <c:v>0.22000000000000028</c:v>
                </c:pt>
                <c:pt idx="1723">
                  <c:v>0.11999999999999958</c:v>
                </c:pt>
                <c:pt idx="1724">
                  <c:v>0.13999999999999985</c:v>
                </c:pt>
                <c:pt idx="1725">
                  <c:v>-4.000000000000057E-2</c:v>
                </c:pt>
                <c:pt idx="1726">
                  <c:v>6.0000000000000143E-2</c:v>
                </c:pt>
                <c:pt idx="1727">
                  <c:v>-6.0000000000000143E-2</c:v>
                </c:pt>
                <c:pt idx="1728">
                  <c:v>0.28000000000000042</c:v>
                </c:pt>
                <c:pt idx="1729">
                  <c:v>0.42000000000000026</c:v>
                </c:pt>
                <c:pt idx="1730">
                  <c:v>0.34000000000000058</c:v>
                </c:pt>
                <c:pt idx="1731">
                  <c:v>0.64000000000000057</c:v>
                </c:pt>
                <c:pt idx="1732">
                  <c:v>0.56000000000000083</c:v>
                </c:pt>
                <c:pt idx="1733">
                  <c:v>0.12000000000000029</c:v>
                </c:pt>
                <c:pt idx="1734">
                  <c:v>-1.9999999999999574E-2</c:v>
                </c:pt>
                <c:pt idx="1735">
                  <c:v>-1.9999999999999574E-2</c:v>
                </c:pt>
                <c:pt idx="1736">
                  <c:v>-0.27999999999999969</c:v>
                </c:pt>
                <c:pt idx="1737">
                  <c:v>-0.12000000000000029</c:v>
                </c:pt>
                <c:pt idx="1738">
                  <c:v>0.4799999999999997</c:v>
                </c:pt>
                <c:pt idx="1739">
                  <c:v>0.51999999999999957</c:v>
                </c:pt>
                <c:pt idx="1740">
                  <c:v>0.55999999999999939</c:v>
                </c:pt>
                <c:pt idx="1741">
                  <c:v>0.37999999999999901</c:v>
                </c:pt>
                <c:pt idx="1742">
                  <c:v>0.33999999999999914</c:v>
                </c:pt>
                <c:pt idx="1743">
                  <c:v>0.19999999999999929</c:v>
                </c:pt>
                <c:pt idx="1744">
                  <c:v>0.19999999999999929</c:v>
                </c:pt>
                <c:pt idx="1745">
                  <c:v>0.37999999999999973</c:v>
                </c:pt>
                <c:pt idx="1746">
                  <c:v>0.73999999999999988</c:v>
                </c:pt>
                <c:pt idx="1747">
                  <c:v>1.5399999999999998</c:v>
                </c:pt>
                <c:pt idx="1748">
                  <c:v>1.6400000000000006</c:v>
                </c:pt>
                <c:pt idx="1749">
                  <c:v>1.5600000000000009</c:v>
                </c:pt>
                <c:pt idx="1750">
                  <c:v>2.9400000000000004</c:v>
                </c:pt>
                <c:pt idx="1751">
                  <c:v>1.6800000000000004</c:v>
                </c:pt>
                <c:pt idx="1752">
                  <c:v>-1.2599999999999993</c:v>
                </c:pt>
                <c:pt idx="1753">
                  <c:v>-1.8800000000000001</c:v>
                </c:pt>
                <c:pt idx="1754">
                  <c:v>-1.48</c:v>
                </c:pt>
                <c:pt idx="1755">
                  <c:v>-2.68</c:v>
                </c:pt>
                <c:pt idx="1756">
                  <c:v>-1.3199999999999996</c:v>
                </c:pt>
                <c:pt idx="1757">
                  <c:v>1.1400000000000006</c:v>
                </c:pt>
                <c:pt idx="1758">
                  <c:v>1.5600000000000012</c:v>
                </c:pt>
                <c:pt idx="1759">
                  <c:v>1.0200000000000014</c:v>
                </c:pt>
                <c:pt idx="1760">
                  <c:v>0.80000000000000071</c:v>
                </c:pt>
                <c:pt idx="1761">
                  <c:v>0.94000000000000061</c:v>
                </c:pt>
                <c:pt idx="1762">
                  <c:v>0.84000000000000052</c:v>
                </c:pt>
                <c:pt idx="1763">
                  <c:v>0.97999999999999976</c:v>
                </c:pt>
                <c:pt idx="1764">
                  <c:v>1.2399999999999991</c:v>
                </c:pt>
                <c:pt idx="1765">
                  <c:v>1.0399999999999991</c:v>
                </c:pt>
                <c:pt idx="1766">
                  <c:v>0.55999999999999939</c:v>
                </c:pt>
                <c:pt idx="1767">
                  <c:v>0.27999999999999969</c:v>
                </c:pt>
                <c:pt idx="1768">
                  <c:v>0.36000000000000015</c:v>
                </c:pt>
                <c:pt idx="1769">
                  <c:v>0.38000000000000045</c:v>
                </c:pt>
                <c:pt idx="1770">
                  <c:v>0.5800000000000004</c:v>
                </c:pt>
                <c:pt idx="1771">
                  <c:v>0.13999999999999985</c:v>
                </c:pt>
                <c:pt idx="1772">
                  <c:v>0.13999999999999915</c:v>
                </c:pt>
                <c:pt idx="1773">
                  <c:v>0.13999999999999915</c:v>
                </c:pt>
                <c:pt idx="1774">
                  <c:v>-0.10000000000000071</c:v>
                </c:pt>
                <c:pt idx="1775">
                  <c:v>0.17999999999999972</c:v>
                </c:pt>
                <c:pt idx="1776">
                  <c:v>0.42000000000000026</c:v>
                </c:pt>
                <c:pt idx="1777">
                  <c:v>0.56000000000000016</c:v>
                </c:pt>
                <c:pt idx="1778">
                  <c:v>0.3</c:v>
                </c:pt>
                <c:pt idx="1779">
                  <c:v>0.55999999999999939</c:v>
                </c:pt>
                <c:pt idx="1780">
                  <c:v>0.27999999999999903</c:v>
                </c:pt>
                <c:pt idx="1781">
                  <c:v>0.69999999999999929</c:v>
                </c:pt>
                <c:pt idx="1782">
                  <c:v>0.75999999999999945</c:v>
                </c:pt>
                <c:pt idx="1783">
                  <c:v>0.71999999999999953</c:v>
                </c:pt>
                <c:pt idx="1784">
                  <c:v>0.85999999999999943</c:v>
                </c:pt>
                <c:pt idx="1785">
                  <c:v>0.56000000000000016</c:v>
                </c:pt>
                <c:pt idx="1786">
                  <c:v>0.4799999999999997</c:v>
                </c:pt>
                <c:pt idx="1787">
                  <c:v>0.17999999999999972</c:v>
                </c:pt>
                <c:pt idx="1788">
                  <c:v>0.23999999999999985</c:v>
                </c:pt>
                <c:pt idx="1789">
                  <c:v>0.12000000000000029</c:v>
                </c:pt>
                <c:pt idx="1790">
                  <c:v>0.32000000000000028</c:v>
                </c:pt>
                <c:pt idx="1791">
                  <c:v>0.26000000000000012</c:v>
                </c:pt>
                <c:pt idx="1792">
                  <c:v>0.56000000000000016</c:v>
                </c:pt>
                <c:pt idx="1793">
                  <c:v>0.8600000000000001</c:v>
                </c:pt>
                <c:pt idx="1794">
                  <c:v>0.57999999999999974</c:v>
                </c:pt>
                <c:pt idx="1795">
                  <c:v>0.83999999999999986</c:v>
                </c:pt>
                <c:pt idx="1796">
                  <c:v>0.6399999999999999</c:v>
                </c:pt>
                <c:pt idx="1797">
                  <c:v>0.5</c:v>
                </c:pt>
                <c:pt idx="1798">
                  <c:v>6.0000000000000143E-2</c:v>
                </c:pt>
                <c:pt idx="1799">
                  <c:v>0.16000000000000014</c:v>
                </c:pt>
                <c:pt idx="1800">
                  <c:v>-2.0000000000000285E-2</c:v>
                </c:pt>
                <c:pt idx="1801">
                  <c:v>2.0000000000000285E-2</c:v>
                </c:pt>
                <c:pt idx="1802">
                  <c:v>8.0000000000000432E-2</c:v>
                </c:pt>
                <c:pt idx="1803">
                  <c:v>4.000000000000057E-2</c:v>
                </c:pt>
                <c:pt idx="1804">
                  <c:v>0.30000000000000071</c:v>
                </c:pt>
                <c:pt idx="1805">
                  <c:v>0.36000000000000087</c:v>
                </c:pt>
                <c:pt idx="1806">
                  <c:v>0.44000000000000056</c:v>
                </c:pt>
                <c:pt idx="1807">
                  <c:v>0.2000000000000007</c:v>
                </c:pt>
                <c:pt idx="1808">
                  <c:v>8.0000000000000432E-2</c:v>
                </c:pt>
                <c:pt idx="1809">
                  <c:v>-0.19999999999999929</c:v>
                </c:pt>
                <c:pt idx="1810">
                  <c:v>-7.999999999999971E-2</c:v>
                </c:pt>
                <c:pt idx="1811">
                  <c:v>-0.27999999999999969</c:v>
                </c:pt>
                <c:pt idx="1812">
                  <c:v>-2.0000000000000285E-2</c:v>
                </c:pt>
                <c:pt idx="1813">
                  <c:v>0.67999999999999938</c:v>
                </c:pt>
                <c:pt idx="1814">
                  <c:v>0.73999999999999955</c:v>
                </c:pt>
                <c:pt idx="1815">
                  <c:v>0.78</c:v>
                </c:pt>
                <c:pt idx="1816">
                  <c:v>1.08</c:v>
                </c:pt>
                <c:pt idx="1817">
                  <c:v>1.0000000000000004</c:v>
                </c:pt>
                <c:pt idx="1818">
                  <c:v>0.56000000000000016</c:v>
                </c:pt>
                <c:pt idx="1819">
                  <c:v>0.46000000000000013</c:v>
                </c:pt>
                <c:pt idx="1820">
                  <c:v>0.31999999999999956</c:v>
                </c:pt>
                <c:pt idx="1821">
                  <c:v>-3.5527136788005011E-16</c:v>
                </c:pt>
                <c:pt idx="1822">
                  <c:v>0.1</c:v>
                </c:pt>
                <c:pt idx="1823">
                  <c:v>6.0000000000000143E-2</c:v>
                </c:pt>
                <c:pt idx="1824">
                  <c:v>0.4</c:v>
                </c:pt>
                <c:pt idx="1825">
                  <c:v>0.34000000000000058</c:v>
                </c:pt>
                <c:pt idx="1826">
                  <c:v>0.52000000000000024</c:v>
                </c:pt>
                <c:pt idx="1827">
                  <c:v>0.11999999999999993</c:v>
                </c:pt>
                <c:pt idx="1828">
                  <c:v>0.34000000000000019</c:v>
                </c:pt>
                <c:pt idx="1829">
                  <c:v>6.0000000000000143E-2</c:v>
                </c:pt>
                <c:pt idx="1830">
                  <c:v>-0.12000000000000029</c:v>
                </c:pt>
                <c:pt idx="1831">
                  <c:v>-0.21999999999999992</c:v>
                </c:pt>
                <c:pt idx="1832">
                  <c:v>0.10000000000000035</c:v>
                </c:pt>
                <c:pt idx="1833">
                  <c:v>-0.29999999999999966</c:v>
                </c:pt>
                <c:pt idx="1834">
                  <c:v>-0.21999999999999958</c:v>
                </c:pt>
                <c:pt idx="1835">
                  <c:v>-0.13999999999999951</c:v>
                </c:pt>
                <c:pt idx="1836">
                  <c:v>8.0000000000000071E-2</c:v>
                </c:pt>
                <c:pt idx="1837">
                  <c:v>0.4</c:v>
                </c:pt>
                <c:pt idx="1838">
                  <c:v>0.53999999999999981</c:v>
                </c:pt>
                <c:pt idx="1839">
                  <c:v>0.6399999999999999</c:v>
                </c:pt>
                <c:pt idx="1840">
                  <c:v>0.51999999999999991</c:v>
                </c:pt>
                <c:pt idx="1841">
                  <c:v>0</c:v>
                </c:pt>
                <c:pt idx="1842">
                  <c:v>-0.6</c:v>
                </c:pt>
                <c:pt idx="1843">
                  <c:v>-0.72</c:v>
                </c:pt>
                <c:pt idx="1844">
                  <c:v>-0.88000000000000012</c:v>
                </c:pt>
                <c:pt idx="1845">
                  <c:v>-0.62000000000000066</c:v>
                </c:pt>
                <c:pt idx="1846">
                  <c:v>-0.1600000000000005</c:v>
                </c:pt>
                <c:pt idx="1847">
                  <c:v>-0.28000000000000042</c:v>
                </c:pt>
                <c:pt idx="1848">
                  <c:v>-4.000000000000057E-2</c:v>
                </c:pt>
                <c:pt idx="1849">
                  <c:v>-0.14000000000000057</c:v>
                </c:pt>
                <c:pt idx="1850">
                  <c:v>-0.3</c:v>
                </c:pt>
                <c:pt idx="1851">
                  <c:v>-0.53999999999999981</c:v>
                </c:pt>
                <c:pt idx="1852">
                  <c:v>-0.13999999999999985</c:v>
                </c:pt>
                <c:pt idx="1853">
                  <c:v>-0.29999999999999966</c:v>
                </c:pt>
                <c:pt idx="1854">
                  <c:v>-0.23999999999999949</c:v>
                </c:pt>
                <c:pt idx="1855">
                  <c:v>-0.37999999999999973</c:v>
                </c:pt>
                <c:pt idx="1856">
                  <c:v>2.0000000000000285E-2</c:v>
                </c:pt>
                <c:pt idx="1857">
                  <c:v>-0.29999999999999966</c:v>
                </c:pt>
                <c:pt idx="1858">
                  <c:v>-0.31999999999999995</c:v>
                </c:pt>
                <c:pt idx="1859">
                  <c:v>-0.36000000000000015</c:v>
                </c:pt>
                <c:pt idx="1860">
                  <c:v>-0.26000000000000012</c:v>
                </c:pt>
                <c:pt idx="1861">
                  <c:v>-6.0000000000000497E-2</c:v>
                </c:pt>
                <c:pt idx="1862">
                  <c:v>0.3999999999999993</c:v>
                </c:pt>
                <c:pt idx="1863">
                  <c:v>0.53999999999999948</c:v>
                </c:pt>
                <c:pt idx="1864">
                  <c:v>0.61999999999999988</c:v>
                </c:pt>
                <c:pt idx="1865">
                  <c:v>0.82000000000000028</c:v>
                </c:pt>
                <c:pt idx="1866">
                  <c:v>0.7000000000000004</c:v>
                </c:pt>
                <c:pt idx="1867">
                  <c:v>0.72000000000000031</c:v>
                </c:pt>
                <c:pt idx="1868">
                  <c:v>0.80000000000000038</c:v>
                </c:pt>
                <c:pt idx="1869">
                  <c:v>0.8600000000000001</c:v>
                </c:pt>
                <c:pt idx="1870">
                  <c:v>0.53999999999999981</c:v>
                </c:pt>
                <c:pt idx="1871">
                  <c:v>0.4</c:v>
                </c:pt>
                <c:pt idx="1872">
                  <c:v>0.4</c:v>
                </c:pt>
                <c:pt idx="1873">
                  <c:v>0.17999999999999972</c:v>
                </c:pt>
                <c:pt idx="1874">
                  <c:v>-6.0000000000000497E-2</c:v>
                </c:pt>
                <c:pt idx="1875">
                  <c:v>0.27999999999999969</c:v>
                </c:pt>
                <c:pt idx="1876">
                  <c:v>0.37999999999999973</c:v>
                </c:pt>
                <c:pt idx="1877">
                  <c:v>0.28000000000000008</c:v>
                </c:pt>
                <c:pt idx="1878">
                  <c:v>0.72000000000000031</c:v>
                </c:pt>
                <c:pt idx="1879">
                  <c:v>1.0400000000000005</c:v>
                </c:pt>
                <c:pt idx="1880">
                  <c:v>1.0400000000000005</c:v>
                </c:pt>
                <c:pt idx="1881">
                  <c:v>0.72000000000000064</c:v>
                </c:pt>
                <c:pt idx="1882">
                  <c:v>0.38000000000000045</c:v>
                </c:pt>
                <c:pt idx="1883">
                  <c:v>8.0000000000000432E-2</c:v>
                </c:pt>
                <c:pt idx="1884">
                  <c:v>0.10000000000000071</c:v>
                </c:pt>
                <c:pt idx="1885">
                  <c:v>-0.19999999999999929</c:v>
                </c:pt>
                <c:pt idx="1886">
                  <c:v>-3.9999999999999501E-2</c:v>
                </c:pt>
                <c:pt idx="1887">
                  <c:v>0.20000000000000034</c:v>
                </c:pt>
                <c:pt idx="1888">
                  <c:v>-0.15999999999999978</c:v>
                </c:pt>
                <c:pt idx="1889">
                  <c:v>-0.22000000000000028</c:v>
                </c:pt>
                <c:pt idx="1890">
                  <c:v>0.11999999999999958</c:v>
                </c:pt>
                <c:pt idx="1891">
                  <c:v>-0.32000000000000062</c:v>
                </c:pt>
                <c:pt idx="1892">
                  <c:v>-0.12000000000000063</c:v>
                </c:pt>
                <c:pt idx="1893">
                  <c:v>0.19999999999999965</c:v>
                </c:pt>
                <c:pt idx="1894">
                  <c:v>0.25999999999999979</c:v>
                </c:pt>
                <c:pt idx="1895">
                  <c:v>-0.26000000000000012</c:v>
                </c:pt>
                <c:pt idx="1896">
                  <c:v>-0.1</c:v>
                </c:pt>
                <c:pt idx="1897">
                  <c:v>-0.74000000000000021</c:v>
                </c:pt>
                <c:pt idx="1898">
                  <c:v>-0.94000000000000061</c:v>
                </c:pt>
                <c:pt idx="1899">
                  <c:v>-1.2800000000000005</c:v>
                </c:pt>
                <c:pt idx="1900">
                  <c:v>-0.60000000000000031</c:v>
                </c:pt>
                <c:pt idx="1901">
                  <c:v>-0.56000000000000016</c:v>
                </c:pt>
                <c:pt idx="1902">
                  <c:v>-0.17999999999999972</c:v>
                </c:pt>
                <c:pt idx="1903">
                  <c:v>-1.9999999999999574E-2</c:v>
                </c:pt>
                <c:pt idx="1904">
                  <c:v>0.28000000000000042</c:v>
                </c:pt>
                <c:pt idx="1905">
                  <c:v>0.18000000000000044</c:v>
                </c:pt>
                <c:pt idx="1906">
                  <c:v>0.48000000000000043</c:v>
                </c:pt>
                <c:pt idx="1907">
                  <c:v>0.26000000000000012</c:v>
                </c:pt>
                <c:pt idx="1908">
                  <c:v>0.50000000000000033</c:v>
                </c:pt>
                <c:pt idx="1909">
                  <c:v>0.42000000000000026</c:v>
                </c:pt>
                <c:pt idx="1910">
                  <c:v>0.4599999999999998</c:v>
                </c:pt>
                <c:pt idx="1911">
                  <c:v>0.25999999999999979</c:v>
                </c:pt>
                <c:pt idx="1912">
                  <c:v>0.8600000000000001</c:v>
                </c:pt>
                <c:pt idx="1913">
                  <c:v>0.68</c:v>
                </c:pt>
                <c:pt idx="1914">
                  <c:v>0.58000000000000007</c:v>
                </c:pt>
                <c:pt idx="1915">
                  <c:v>0.38000000000000078</c:v>
                </c:pt>
                <c:pt idx="1916">
                  <c:v>0.2000000000000007</c:v>
                </c:pt>
                <c:pt idx="1917">
                  <c:v>0.14000000000000093</c:v>
                </c:pt>
                <c:pt idx="1918">
                  <c:v>0.14000000000000057</c:v>
                </c:pt>
                <c:pt idx="1919">
                  <c:v>0.22000000000000028</c:v>
                </c:pt>
                <c:pt idx="1920">
                  <c:v>0.1</c:v>
                </c:pt>
                <c:pt idx="1921">
                  <c:v>0.21999999999999992</c:v>
                </c:pt>
                <c:pt idx="1922">
                  <c:v>-0.12000000000000063</c:v>
                </c:pt>
                <c:pt idx="1923">
                  <c:v>-0.42000000000000065</c:v>
                </c:pt>
                <c:pt idx="1924">
                  <c:v>-0.18000000000000044</c:v>
                </c:pt>
                <c:pt idx="1925">
                  <c:v>0.23999999999999985</c:v>
                </c:pt>
                <c:pt idx="1926">
                  <c:v>0.41999999999999993</c:v>
                </c:pt>
                <c:pt idx="1927">
                  <c:v>0.59999999999999964</c:v>
                </c:pt>
                <c:pt idx="1928">
                  <c:v>1.0200000000000002</c:v>
                </c:pt>
                <c:pt idx="1929">
                  <c:v>0.5800000000000004</c:v>
                </c:pt>
                <c:pt idx="1930">
                  <c:v>0.36000000000000015</c:v>
                </c:pt>
                <c:pt idx="1931">
                  <c:v>0.56000000000000016</c:v>
                </c:pt>
                <c:pt idx="1932">
                  <c:v>0.7000000000000004</c:v>
                </c:pt>
                <c:pt idx="1933">
                  <c:v>0.6</c:v>
                </c:pt>
                <c:pt idx="1934">
                  <c:v>0.77999999999999969</c:v>
                </c:pt>
                <c:pt idx="1935">
                  <c:v>0.8</c:v>
                </c:pt>
                <c:pt idx="1936">
                  <c:v>0.43999999999999984</c:v>
                </c:pt>
                <c:pt idx="1937">
                  <c:v>0.32000000000000062</c:v>
                </c:pt>
                <c:pt idx="1938">
                  <c:v>0.2000000000000007</c:v>
                </c:pt>
                <c:pt idx="1939">
                  <c:v>-5.9999999999999429E-2</c:v>
                </c:pt>
                <c:pt idx="1940">
                  <c:v>-5.9999999999999429E-2</c:v>
                </c:pt>
                <c:pt idx="1941">
                  <c:v>4.000000000000057E-2</c:v>
                </c:pt>
                <c:pt idx="1942">
                  <c:v>1.9999999999999574E-2</c:v>
                </c:pt>
                <c:pt idx="1943">
                  <c:v>1.3399999999999992</c:v>
                </c:pt>
                <c:pt idx="1944">
                  <c:v>2.839999999999999</c:v>
                </c:pt>
                <c:pt idx="1945">
                  <c:v>2.879999999999999</c:v>
                </c:pt>
                <c:pt idx="1946">
                  <c:v>3.8599999999999985</c:v>
                </c:pt>
                <c:pt idx="1947">
                  <c:v>2.9399999999999991</c:v>
                </c:pt>
                <c:pt idx="1948">
                  <c:v>-0.86000000000000087</c:v>
                </c:pt>
                <c:pt idx="1949">
                  <c:v>-2.2000000000000006</c:v>
                </c:pt>
                <c:pt idx="1950">
                  <c:v>-2.3200000000000007</c:v>
                </c:pt>
                <c:pt idx="1951">
                  <c:v>-2.8200000000000007</c:v>
                </c:pt>
                <c:pt idx="1952">
                  <c:v>-1.4200000000000006</c:v>
                </c:pt>
                <c:pt idx="1953">
                  <c:v>1.2799999999999994</c:v>
                </c:pt>
                <c:pt idx="1954">
                  <c:v>1.7999999999999989</c:v>
                </c:pt>
                <c:pt idx="1955">
                  <c:v>1.9799999999999982</c:v>
                </c:pt>
                <c:pt idx="1956">
                  <c:v>1.8399999999999985</c:v>
                </c:pt>
                <c:pt idx="1957">
                  <c:v>1.0399999999999987</c:v>
                </c:pt>
                <c:pt idx="1958">
                  <c:v>0.97999999999999932</c:v>
                </c:pt>
                <c:pt idx="1959">
                  <c:v>0.82</c:v>
                </c:pt>
                <c:pt idx="1960">
                  <c:v>0.48000000000000076</c:v>
                </c:pt>
                <c:pt idx="1961">
                  <c:v>0.22000000000000028</c:v>
                </c:pt>
                <c:pt idx="1962">
                  <c:v>0.38000000000000045</c:v>
                </c:pt>
                <c:pt idx="1963">
                  <c:v>0.1</c:v>
                </c:pt>
                <c:pt idx="1964">
                  <c:v>0.11999999999999958</c:v>
                </c:pt>
                <c:pt idx="1965">
                  <c:v>0.47999999999999898</c:v>
                </c:pt>
                <c:pt idx="1966">
                  <c:v>0.45999999999999941</c:v>
                </c:pt>
                <c:pt idx="1967">
                  <c:v>0.4199999999999996</c:v>
                </c:pt>
                <c:pt idx="1968">
                  <c:v>0.55999999999999939</c:v>
                </c:pt>
                <c:pt idx="1969">
                  <c:v>0.18000000000000044</c:v>
                </c:pt>
                <c:pt idx="1970">
                  <c:v>-3.9999999999999855E-2</c:v>
                </c:pt>
                <c:pt idx="1971">
                  <c:v>0.12000000000000029</c:v>
                </c:pt>
                <c:pt idx="1972">
                  <c:v>0.37999999999999973</c:v>
                </c:pt>
                <c:pt idx="1973">
                  <c:v>0.23999999999999985</c:v>
                </c:pt>
                <c:pt idx="1974">
                  <c:v>0.35999999999999943</c:v>
                </c:pt>
                <c:pt idx="1975">
                  <c:v>0.33999999999999986</c:v>
                </c:pt>
                <c:pt idx="1976">
                  <c:v>7.999999999999971E-2</c:v>
                </c:pt>
                <c:pt idx="1977">
                  <c:v>-3.9999999999999855E-2</c:v>
                </c:pt>
                <c:pt idx="1978">
                  <c:v>0.26000000000000012</c:v>
                </c:pt>
                <c:pt idx="1979">
                  <c:v>0.18000000000000044</c:v>
                </c:pt>
                <c:pt idx="1980">
                  <c:v>0.44000000000000056</c:v>
                </c:pt>
                <c:pt idx="1981">
                  <c:v>0.62000000000000033</c:v>
                </c:pt>
                <c:pt idx="1982">
                  <c:v>0.6399999999999999</c:v>
                </c:pt>
                <c:pt idx="1983">
                  <c:v>0.81999999999999962</c:v>
                </c:pt>
                <c:pt idx="1984">
                  <c:v>1.1199999999999988</c:v>
                </c:pt>
                <c:pt idx="1985">
                  <c:v>0.87999999999999901</c:v>
                </c:pt>
                <c:pt idx="1986">
                  <c:v>0.77999999999999969</c:v>
                </c:pt>
                <c:pt idx="1987">
                  <c:v>0.67999999999999972</c:v>
                </c:pt>
                <c:pt idx="1988">
                  <c:v>0.9</c:v>
                </c:pt>
                <c:pt idx="1989">
                  <c:v>0.43999999999999984</c:v>
                </c:pt>
                <c:pt idx="1990">
                  <c:v>0.57999999999999974</c:v>
                </c:pt>
                <c:pt idx="1991">
                  <c:v>0.61999999999999889</c:v>
                </c:pt>
                <c:pt idx="1992">
                  <c:v>0.67999999999999905</c:v>
                </c:pt>
                <c:pt idx="1993">
                  <c:v>-7.1054273576010023E-16</c:v>
                </c:pt>
                <c:pt idx="1994">
                  <c:v>0.11999999999999958</c:v>
                </c:pt>
                <c:pt idx="1995">
                  <c:v>1.9999999999998862E-2</c:v>
                </c:pt>
                <c:pt idx="1996">
                  <c:v>9.9999999999999284E-2</c:v>
                </c:pt>
                <c:pt idx="1997">
                  <c:v>0.17999999999999899</c:v>
                </c:pt>
                <c:pt idx="1998">
                  <c:v>0.43999999999999845</c:v>
                </c:pt>
                <c:pt idx="1999">
                  <c:v>0.59999999999999853</c:v>
                </c:pt>
                <c:pt idx="2000">
                  <c:v>0.59999999999999931</c:v>
                </c:pt>
                <c:pt idx="2001">
                  <c:v>0.21999999999999958</c:v>
                </c:pt>
                <c:pt idx="2002">
                  <c:v>-7.999999999999971E-2</c:v>
                </c:pt>
                <c:pt idx="2003">
                  <c:v>-0.35999999999999943</c:v>
                </c:pt>
                <c:pt idx="2004">
                  <c:v>-0.21999999999999958</c:v>
                </c:pt>
                <c:pt idx="2005">
                  <c:v>-0.1</c:v>
                </c:pt>
                <c:pt idx="2006">
                  <c:v>0.35999999999999943</c:v>
                </c:pt>
                <c:pt idx="2007">
                  <c:v>0.23999999999999916</c:v>
                </c:pt>
                <c:pt idx="2008">
                  <c:v>-7.1054273576010023E-16</c:v>
                </c:pt>
                <c:pt idx="2009">
                  <c:v>-8.0000000000000432E-2</c:v>
                </c:pt>
                <c:pt idx="2010">
                  <c:v>-0.32000000000000028</c:v>
                </c:pt>
                <c:pt idx="2011">
                  <c:v>-0.27999999999999969</c:v>
                </c:pt>
                <c:pt idx="2012">
                  <c:v>-3.9999999999999855E-2</c:v>
                </c:pt>
                <c:pt idx="2013">
                  <c:v>0.32000000000000028</c:v>
                </c:pt>
                <c:pt idx="2014">
                  <c:v>8.0000000000000432E-2</c:v>
                </c:pt>
                <c:pt idx="2015">
                  <c:v>0.32000000000000101</c:v>
                </c:pt>
                <c:pt idx="2016">
                  <c:v>-3.9999999999999147E-2</c:v>
                </c:pt>
                <c:pt idx="2017">
                  <c:v>0.50000000000000067</c:v>
                </c:pt>
                <c:pt idx="2018">
                  <c:v>0.84000000000000052</c:v>
                </c:pt>
                <c:pt idx="2019">
                  <c:v>1.1399999999999999</c:v>
                </c:pt>
                <c:pt idx="2020">
                  <c:v>1.2199999999999995</c:v>
                </c:pt>
                <c:pt idx="2021">
                  <c:v>1.2799999999999989</c:v>
                </c:pt>
                <c:pt idx="2022">
                  <c:v>1.079999999999999</c:v>
                </c:pt>
                <c:pt idx="2023">
                  <c:v>0.59999999999999853</c:v>
                </c:pt>
                <c:pt idx="2024">
                  <c:v>0.69999999999999929</c:v>
                </c:pt>
                <c:pt idx="2025">
                  <c:v>0.55999999999999939</c:v>
                </c:pt>
                <c:pt idx="2026">
                  <c:v>0.68000000000000038</c:v>
                </c:pt>
                <c:pt idx="2027">
                  <c:v>0.54000000000000059</c:v>
                </c:pt>
                <c:pt idx="2028">
                  <c:v>0.86000000000000087</c:v>
                </c:pt>
                <c:pt idx="2029">
                  <c:v>0.64000000000000057</c:v>
                </c:pt>
                <c:pt idx="2030">
                  <c:v>0.43999999999999984</c:v>
                </c:pt>
                <c:pt idx="2031">
                  <c:v>0.21999999999999886</c:v>
                </c:pt>
                <c:pt idx="2032">
                  <c:v>0.13999999999999915</c:v>
                </c:pt>
                <c:pt idx="2033">
                  <c:v>0.15999999999999873</c:v>
                </c:pt>
                <c:pt idx="2034">
                  <c:v>0.31999999999999884</c:v>
                </c:pt>
                <c:pt idx="2035">
                  <c:v>0.47999999999999898</c:v>
                </c:pt>
                <c:pt idx="2036">
                  <c:v>0.83999999999999986</c:v>
                </c:pt>
                <c:pt idx="2037">
                  <c:v>0.69999999999999929</c:v>
                </c:pt>
                <c:pt idx="2038">
                  <c:v>0.4199999999999996</c:v>
                </c:pt>
                <c:pt idx="2039">
                  <c:v>7.999999999999971E-2</c:v>
                </c:pt>
                <c:pt idx="2040">
                  <c:v>3.9999999999999855E-2</c:v>
                </c:pt>
                <c:pt idx="2041">
                  <c:v>-0.220000000000001</c:v>
                </c:pt>
                <c:pt idx="2042">
                  <c:v>-0.10000000000000071</c:v>
                </c:pt>
                <c:pt idx="2043">
                  <c:v>7.999999999999971E-2</c:v>
                </c:pt>
                <c:pt idx="2044">
                  <c:v>0.33999999999999952</c:v>
                </c:pt>
                <c:pt idx="2045">
                  <c:v>0.35999999999999976</c:v>
                </c:pt>
                <c:pt idx="2046">
                  <c:v>0.22000000000000028</c:v>
                </c:pt>
                <c:pt idx="2047">
                  <c:v>0.2</c:v>
                </c:pt>
                <c:pt idx="2048">
                  <c:v>-8.0000000000000071E-2</c:v>
                </c:pt>
                <c:pt idx="2049">
                  <c:v>-0.2</c:v>
                </c:pt>
                <c:pt idx="2050">
                  <c:v>-0.30000000000000038</c:v>
                </c:pt>
                <c:pt idx="2051">
                  <c:v>-0.38000000000000045</c:v>
                </c:pt>
                <c:pt idx="2052">
                  <c:v>-0.21999999999999992</c:v>
                </c:pt>
                <c:pt idx="2053">
                  <c:v>1.9999999999999928E-2</c:v>
                </c:pt>
                <c:pt idx="2054">
                  <c:v>-0.32000000000000028</c:v>
                </c:pt>
                <c:pt idx="2055">
                  <c:v>0.11999999999999993</c:v>
                </c:pt>
                <c:pt idx="2056">
                  <c:v>0.23999999999999985</c:v>
                </c:pt>
                <c:pt idx="2057">
                  <c:v>-0.10000000000000035</c:v>
                </c:pt>
                <c:pt idx="2058">
                  <c:v>-0.22000000000000028</c:v>
                </c:pt>
                <c:pt idx="2059">
                  <c:v>-2.0000000000000285E-2</c:v>
                </c:pt>
                <c:pt idx="2060">
                  <c:v>-0.5800000000000004</c:v>
                </c:pt>
                <c:pt idx="2061">
                  <c:v>-4.000000000000057E-2</c:v>
                </c:pt>
                <c:pt idx="2062">
                  <c:v>-0.2000000000000007</c:v>
                </c:pt>
                <c:pt idx="2063">
                  <c:v>-0.18000000000000077</c:v>
                </c:pt>
                <c:pt idx="2064">
                  <c:v>9.9999999999999284E-2</c:v>
                </c:pt>
                <c:pt idx="2065">
                  <c:v>0.4399999999999995</c:v>
                </c:pt>
                <c:pt idx="2066">
                  <c:v>5.9999999999999429E-2</c:v>
                </c:pt>
                <c:pt idx="2067">
                  <c:v>0.39999999999999963</c:v>
                </c:pt>
                <c:pt idx="2068">
                  <c:v>0.49999999999999967</c:v>
                </c:pt>
                <c:pt idx="2069">
                  <c:v>0.33999999999999986</c:v>
                </c:pt>
                <c:pt idx="2070">
                  <c:v>-0.10000000000000035</c:v>
                </c:pt>
                <c:pt idx="2071">
                  <c:v>-0.1</c:v>
                </c:pt>
                <c:pt idx="2072">
                  <c:v>-7.999999999999971E-2</c:v>
                </c:pt>
                <c:pt idx="2073">
                  <c:v>-0.15999999999999942</c:v>
                </c:pt>
                <c:pt idx="2074">
                  <c:v>3.5527136788005011E-16</c:v>
                </c:pt>
                <c:pt idx="2075">
                  <c:v>0.42000000000000065</c:v>
                </c:pt>
                <c:pt idx="2076">
                  <c:v>0.26000000000000051</c:v>
                </c:pt>
                <c:pt idx="2077">
                  <c:v>0.46000000000000052</c:v>
                </c:pt>
                <c:pt idx="2078">
                  <c:v>0.3</c:v>
                </c:pt>
                <c:pt idx="2079">
                  <c:v>0.1</c:v>
                </c:pt>
                <c:pt idx="2080">
                  <c:v>0.13999999999999985</c:v>
                </c:pt>
                <c:pt idx="2081">
                  <c:v>0.2</c:v>
                </c:pt>
                <c:pt idx="2082">
                  <c:v>0.17999999999999972</c:v>
                </c:pt>
                <c:pt idx="2083">
                  <c:v>0.26000000000000012</c:v>
                </c:pt>
                <c:pt idx="2084">
                  <c:v>-0.11999999999999993</c:v>
                </c:pt>
                <c:pt idx="2085">
                  <c:v>-0.2</c:v>
                </c:pt>
                <c:pt idx="2086">
                  <c:v>-0.1</c:v>
                </c:pt>
                <c:pt idx="2087">
                  <c:v>-6.0000000000000143E-2</c:v>
                </c:pt>
                <c:pt idx="2088">
                  <c:v>0.13999999999999985</c:v>
                </c:pt>
                <c:pt idx="2089">
                  <c:v>0.3</c:v>
                </c:pt>
                <c:pt idx="2090">
                  <c:v>0.21999999999999992</c:v>
                </c:pt>
                <c:pt idx="2091">
                  <c:v>0.29999999999999966</c:v>
                </c:pt>
                <c:pt idx="2092">
                  <c:v>0.31999999999999995</c:v>
                </c:pt>
                <c:pt idx="2093">
                  <c:v>0.13999999999999985</c:v>
                </c:pt>
                <c:pt idx="2094">
                  <c:v>0.65999999999999981</c:v>
                </c:pt>
                <c:pt idx="2095">
                  <c:v>0.6</c:v>
                </c:pt>
                <c:pt idx="2096">
                  <c:v>0.54000000000000026</c:v>
                </c:pt>
                <c:pt idx="2097">
                  <c:v>0.54000000000000026</c:v>
                </c:pt>
                <c:pt idx="2098">
                  <c:v>0.8600000000000001</c:v>
                </c:pt>
                <c:pt idx="2099">
                  <c:v>0.82</c:v>
                </c:pt>
                <c:pt idx="2100">
                  <c:v>1.0399999999999998</c:v>
                </c:pt>
                <c:pt idx="2101">
                  <c:v>0.93999999999999984</c:v>
                </c:pt>
                <c:pt idx="2102">
                  <c:v>0.67999999999999972</c:v>
                </c:pt>
                <c:pt idx="2103">
                  <c:v>0.57999999999999974</c:v>
                </c:pt>
                <c:pt idx="2104">
                  <c:v>0.27999999999999969</c:v>
                </c:pt>
                <c:pt idx="2105">
                  <c:v>1.9999999999999928E-2</c:v>
                </c:pt>
                <c:pt idx="2106">
                  <c:v>-0.24000000000000021</c:v>
                </c:pt>
                <c:pt idx="2107">
                  <c:v>-0.31999999999999995</c:v>
                </c:pt>
                <c:pt idx="2108">
                  <c:v>-0.29999999999999966</c:v>
                </c:pt>
                <c:pt idx="2109">
                  <c:v>8.0000000000000432E-2</c:v>
                </c:pt>
                <c:pt idx="2110">
                  <c:v>0.12000000000000029</c:v>
                </c:pt>
                <c:pt idx="2111">
                  <c:v>0.40000000000000036</c:v>
                </c:pt>
                <c:pt idx="2112">
                  <c:v>0.42000000000000026</c:v>
                </c:pt>
                <c:pt idx="2113">
                  <c:v>0.37999999999999973</c:v>
                </c:pt>
                <c:pt idx="2114">
                  <c:v>0</c:v>
                </c:pt>
                <c:pt idx="2115">
                  <c:v>0.19999999999999965</c:v>
                </c:pt>
                <c:pt idx="2116">
                  <c:v>-2.0000000000000285E-2</c:v>
                </c:pt>
                <c:pt idx="2117">
                  <c:v>0.31999999999999956</c:v>
                </c:pt>
                <c:pt idx="2118">
                  <c:v>0.23999999999999985</c:v>
                </c:pt>
                <c:pt idx="2119">
                  <c:v>0.4799999999999997</c:v>
                </c:pt>
                <c:pt idx="2120">
                  <c:v>0.61999999999999988</c:v>
                </c:pt>
                <c:pt idx="2121">
                  <c:v>0.8600000000000001</c:v>
                </c:pt>
                <c:pt idx="2122">
                  <c:v>0.56000000000000016</c:v>
                </c:pt>
                <c:pt idx="2123">
                  <c:v>0.90000000000000036</c:v>
                </c:pt>
                <c:pt idx="2124">
                  <c:v>0.80000000000000038</c:v>
                </c:pt>
                <c:pt idx="2125">
                  <c:v>0.78000000000000047</c:v>
                </c:pt>
                <c:pt idx="2126">
                  <c:v>0.62000000000000033</c:v>
                </c:pt>
                <c:pt idx="2127">
                  <c:v>0.72000000000000031</c:v>
                </c:pt>
                <c:pt idx="2128">
                  <c:v>0.50000000000000033</c:v>
                </c:pt>
                <c:pt idx="2129">
                  <c:v>0.74000000000000021</c:v>
                </c:pt>
                <c:pt idx="2130">
                  <c:v>0.64000000000000024</c:v>
                </c:pt>
                <c:pt idx="2131">
                  <c:v>0.68</c:v>
                </c:pt>
                <c:pt idx="2132">
                  <c:v>0.53999999999999981</c:v>
                </c:pt>
                <c:pt idx="2133">
                  <c:v>0.4799999999999997</c:v>
                </c:pt>
                <c:pt idx="2134">
                  <c:v>1.9999999999999574E-2</c:v>
                </c:pt>
                <c:pt idx="2135">
                  <c:v>-2.0000000000000639E-2</c:v>
                </c:pt>
                <c:pt idx="2136">
                  <c:v>-2.0000000000000639E-2</c:v>
                </c:pt>
                <c:pt idx="2137">
                  <c:v>0.21999999999999922</c:v>
                </c:pt>
                <c:pt idx="2138">
                  <c:v>0.67999999999999861</c:v>
                </c:pt>
                <c:pt idx="2139">
                  <c:v>2.1999999999999988</c:v>
                </c:pt>
                <c:pt idx="2140">
                  <c:v>2.5199999999999987</c:v>
                </c:pt>
                <c:pt idx="2141">
                  <c:v>3.2199999999999989</c:v>
                </c:pt>
                <c:pt idx="2142">
                  <c:v>4.4999999999999991</c:v>
                </c:pt>
                <c:pt idx="2143">
                  <c:v>1.8599999999999994</c:v>
                </c:pt>
                <c:pt idx="2144">
                  <c:v>-2.64</c:v>
                </c:pt>
                <c:pt idx="2145">
                  <c:v>-3.78</c:v>
                </c:pt>
                <c:pt idx="2146">
                  <c:v>-4.0999999999999988</c:v>
                </c:pt>
                <c:pt idx="2147">
                  <c:v>-4.54</c:v>
                </c:pt>
                <c:pt idx="2148">
                  <c:v>-1.7</c:v>
                </c:pt>
                <c:pt idx="2149">
                  <c:v>1.7999999999999996</c:v>
                </c:pt>
                <c:pt idx="2150">
                  <c:v>2.7399999999999993</c:v>
                </c:pt>
                <c:pt idx="2151">
                  <c:v>2.2599999999999993</c:v>
                </c:pt>
                <c:pt idx="2152">
                  <c:v>1.3399999999999999</c:v>
                </c:pt>
                <c:pt idx="2153">
                  <c:v>0.96000000000000019</c:v>
                </c:pt>
                <c:pt idx="2154">
                  <c:v>0.68000000000000038</c:v>
                </c:pt>
                <c:pt idx="2155">
                  <c:v>0.76000000000000012</c:v>
                </c:pt>
                <c:pt idx="2156">
                  <c:v>0.9199999999999996</c:v>
                </c:pt>
                <c:pt idx="2157">
                  <c:v>0.73999999999999988</c:v>
                </c:pt>
                <c:pt idx="2158">
                  <c:v>0.8</c:v>
                </c:pt>
                <c:pt idx="2159">
                  <c:v>1.2199999999999995</c:v>
                </c:pt>
                <c:pt idx="2160">
                  <c:v>1.2399999999999998</c:v>
                </c:pt>
                <c:pt idx="2161">
                  <c:v>1.6600000000000001</c:v>
                </c:pt>
                <c:pt idx="2162">
                  <c:v>1.7599999999999993</c:v>
                </c:pt>
                <c:pt idx="2163">
                  <c:v>1.8599999999999994</c:v>
                </c:pt>
                <c:pt idx="2164">
                  <c:v>1.8799999999999997</c:v>
                </c:pt>
                <c:pt idx="2165">
                  <c:v>2.2199999999999998</c:v>
                </c:pt>
                <c:pt idx="2166">
                  <c:v>2.34</c:v>
                </c:pt>
                <c:pt idx="2167">
                  <c:v>2.88</c:v>
                </c:pt>
                <c:pt idx="2168">
                  <c:v>3.1</c:v>
                </c:pt>
                <c:pt idx="2169">
                  <c:v>2.9799999999999991</c:v>
                </c:pt>
                <c:pt idx="2170">
                  <c:v>3.0399999999999991</c:v>
                </c:pt>
                <c:pt idx="2171">
                  <c:v>2.9799999999999982</c:v>
                </c:pt>
                <c:pt idx="2172">
                  <c:v>3.4599999999999995</c:v>
                </c:pt>
                <c:pt idx="2173">
                  <c:v>3.22</c:v>
                </c:pt>
                <c:pt idx="2174">
                  <c:v>3.2600000000000007</c:v>
                </c:pt>
                <c:pt idx="2175">
                  <c:v>3.3600000000000008</c:v>
                </c:pt>
                <c:pt idx="2176">
                  <c:v>4.0000000000000018</c:v>
                </c:pt>
                <c:pt idx="2177">
                  <c:v>4.080000000000001</c:v>
                </c:pt>
                <c:pt idx="2178">
                  <c:v>4.5999999999999996</c:v>
                </c:pt>
                <c:pt idx="2179">
                  <c:v>5.38</c:v>
                </c:pt>
                <c:pt idx="2180">
                  <c:v>5.1800000000000015</c:v>
                </c:pt>
                <c:pt idx="2181">
                  <c:v>5.2800000000000011</c:v>
                </c:pt>
                <c:pt idx="2182">
                  <c:v>5.32</c:v>
                </c:pt>
                <c:pt idx="2183">
                  <c:v>5.4599999999999991</c:v>
                </c:pt>
                <c:pt idx="2184">
                  <c:v>5.2</c:v>
                </c:pt>
                <c:pt idx="2185">
                  <c:v>5.919999999999999</c:v>
                </c:pt>
                <c:pt idx="2186">
                  <c:v>6.1799999999999979</c:v>
                </c:pt>
                <c:pt idx="2187">
                  <c:v>5.8999999999999986</c:v>
                </c:pt>
                <c:pt idx="2188">
                  <c:v>5.580000000000001</c:v>
                </c:pt>
                <c:pt idx="2189">
                  <c:v>5.2200000000000015</c:v>
                </c:pt>
                <c:pt idx="2190">
                  <c:v>4.580000000000001</c:v>
                </c:pt>
                <c:pt idx="2191">
                  <c:v>3.9599999999999995</c:v>
                </c:pt>
                <c:pt idx="2192">
                  <c:v>3.7599999999999993</c:v>
                </c:pt>
                <c:pt idx="2193">
                  <c:v>3.9399999999999977</c:v>
                </c:pt>
                <c:pt idx="2194">
                  <c:v>4.4399999999999977</c:v>
                </c:pt>
                <c:pt idx="2195">
                  <c:v>4.1799999999999979</c:v>
                </c:pt>
                <c:pt idx="2196">
                  <c:v>3.7200000000000015</c:v>
                </c:pt>
                <c:pt idx="2197">
                  <c:v>3.400000000000003</c:v>
                </c:pt>
                <c:pt idx="2198">
                  <c:v>3.0600000000000023</c:v>
                </c:pt>
                <c:pt idx="2199">
                  <c:v>2.2400000000000007</c:v>
                </c:pt>
                <c:pt idx="2200">
                  <c:v>2.5799999999999983</c:v>
                </c:pt>
                <c:pt idx="2201">
                  <c:v>2.5799999999999983</c:v>
                </c:pt>
                <c:pt idx="2202">
                  <c:v>2.8799999999999981</c:v>
                </c:pt>
                <c:pt idx="2203">
                  <c:v>2.6799999999999984</c:v>
                </c:pt>
                <c:pt idx="2204">
                  <c:v>2.8599999999999994</c:v>
                </c:pt>
                <c:pt idx="2205">
                  <c:v>2.5600000000000023</c:v>
                </c:pt>
                <c:pt idx="2206">
                  <c:v>2.8000000000000029</c:v>
                </c:pt>
                <c:pt idx="2207">
                  <c:v>2.680000000000001</c:v>
                </c:pt>
                <c:pt idx="2208">
                  <c:v>2.4</c:v>
                </c:pt>
                <c:pt idx="2209">
                  <c:v>2.419999999999999</c:v>
                </c:pt>
                <c:pt idx="2210">
                  <c:v>2.4399999999999977</c:v>
                </c:pt>
                <c:pt idx="2211">
                  <c:v>2.099999999999997</c:v>
                </c:pt>
                <c:pt idx="2212">
                  <c:v>1.5999999999999972</c:v>
                </c:pt>
                <c:pt idx="2213">
                  <c:v>1.6199999999999988</c:v>
                </c:pt>
                <c:pt idx="2214">
                  <c:v>1.1399999999999977</c:v>
                </c:pt>
                <c:pt idx="2215">
                  <c:v>0.71999999999999886</c:v>
                </c:pt>
                <c:pt idx="2216">
                  <c:v>0.5</c:v>
                </c:pt>
                <c:pt idx="2217">
                  <c:v>0.65999999999999948</c:v>
                </c:pt>
                <c:pt idx="2218">
                  <c:v>0.58000000000000118</c:v>
                </c:pt>
                <c:pt idx="2219">
                  <c:v>0.62000000000000166</c:v>
                </c:pt>
                <c:pt idx="2220">
                  <c:v>0.34000000000000058</c:v>
                </c:pt>
                <c:pt idx="2221">
                  <c:v>0.2</c:v>
                </c:pt>
                <c:pt idx="2222">
                  <c:v>8.000000000000114E-2</c:v>
                </c:pt>
                <c:pt idx="2223">
                  <c:v>0</c:v>
                </c:pt>
                <c:pt idx="2224">
                  <c:v>-0.29999999999999716</c:v>
                </c:pt>
                <c:pt idx="2225">
                  <c:v>-0.31999999999999884</c:v>
                </c:pt>
                <c:pt idx="2226">
                  <c:v>-0.22000000000000169</c:v>
                </c:pt>
                <c:pt idx="2227">
                  <c:v>-0.32000000000000173</c:v>
                </c:pt>
                <c:pt idx="2228">
                  <c:v>-0.68000000000000393</c:v>
                </c:pt>
                <c:pt idx="2229">
                  <c:v>-0.72000000000000453</c:v>
                </c:pt>
                <c:pt idx="2230">
                  <c:v>-0.4600000000000023</c:v>
                </c:pt>
                <c:pt idx="2231">
                  <c:v>-0.78000000000000114</c:v>
                </c:pt>
                <c:pt idx="2232">
                  <c:v>-1.0800000000000012</c:v>
                </c:pt>
                <c:pt idx="2233">
                  <c:v>-0.99999999999999711</c:v>
                </c:pt>
                <c:pt idx="2234">
                  <c:v>-0.93999999999999773</c:v>
                </c:pt>
                <c:pt idx="2235">
                  <c:v>-1.6599999999999995</c:v>
                </c:pt>
                <c:pt idx="2236">
                  <c:v>-1.8400000000000005</c:v>
                </c:pt>
                <c:pt idx="2237">
                  <c:v>-1.680000000000001</c:v>
                </c:pt>
                <c:pt idx="2238">
                  <c:v>-2.0200000000000045</c:v>
                </c:pt>
                <c:pt idx="2239">
                  <c:v>-1.8800000000000039</c:v>
                </c:pt>
                <c:pt idx="2240">
                  <c:v>-1.6200000000000017</c:v>
                </c:pt>
                <c:pt idx="2241">
                  <c:v>-1.1000000000000001</c:v>
                </c:pt>
                <c:pt idx="2242">
                  <c:v>-1.1000000000000001</c:v>
                </c:pt>
                <c:pt idx="2243">
                  <c:v>-0.65999999999999948</c:v>
                </c:pt>
                <c:pt idx="2244">
                  <c:v>-0.88000000000000111</c:v>
                </c:pt>
                <c:pt idx="2245">
                  <c:v>-0.4600000000000023</c:v>
                </c:pt>
                <c:pt idx="2246">
                  <c:v>-0.88000000000000111</c:v>
                </c:pt>
                <c:pt idx="2247">
                  <c:v>-0.50000000000000289</c:v>
                </c:pt>
                <c:pt idx="2248">
                  <c:v>-0.22000000000000455</c:v>
                </c:pt>
                <c:pt idx="2249">
                  <c:v>0.25999999999999657</c:v>
                </c:pt>
                <c:pt idx="2250">
                  <c:v>0.15999999999999942</c:v>
                </c:pt>
                <c:pt idx="2251">
                  <c:v>0.85999999999999943</c:v>
                </c:pt>
                <c:pt idx="2252">
                  <c:v>0.64000000000000346</c:v>
                </c:pt>
                <c:pt idx="2253">
                  <c:v>0.34000000000000624</c:v>
                </c:pt>
                <c:pt idx="2254">
                  <c:v>0.18000000000000682</c:v>
                </c:pt>
                <c:pt idx="2255">
                  <c:v>0.16000000000000228</c:v>
                </c:pt>
                <c:pt idx="2256">
                  <c:v>0.1</c:v>
                </c:pt>
                <c:pt idx="2257">
                  <c:v>0.31999999999999884</c:v>
                </c:pt>
                <c:pt idx="2258">
                  <c:v>0.51999999999999602</c:v>
                </c:pt>
                <c:pt idx="2259">
                  <c:v>0.33999999999999775</c:v>
                </c:pt>
                <c:pt idx="2260">
                  <c:v>0.4</c:v>
                </c:pt>
                <c:pt idx="2261">
                  <c:v>0.3</c:v>
                </c:pt>
                <c:pt idx="2262">
                  <c:v>0.24000000000000057</c:v>
                </c:pt>
                <c:pt idx="2263">
                  <c:v>0.22000000000000169</c:v>
                </c:pt>
                <c:pt idx="2264">
                  <c:v>0.38000000000000111</c:v>
                </c:pt>
                <c:pt idx="2265">
                  <c:v>0.54000000000000059</c:v>
                </c:pt>
                <c:pt idx="2266">
                  <c:v>0.1</c:v>
                </c:pt>
                <c:pt idx="2267">
                  <c:v>-0.11999999999999886</c:v>
                </c:pt>
                <c:pt idx="2268">
                  <c:v>-0.41999999999999887</c:v>
                </c:pt>
                <c:pt idx="2269">
                  <c:v>-0.44000000000000056</c:v>
                </c:pt>
                <c:pt idx="2270">
                  <c:v>-0.2</c:v>
                </c:pt>
                <c:pt idx="2271">
                  <c:v>-0.15999999999999942</c:v>
                </c:pt>
                <c:pt idx="2272">
                  <c:v>-4.0000000000001992E-2</c:v>
                </c:pt>
                <c:pt idx="2273">
                  <c:v>1.9999999999998862E-2</c:v>
                </c:pt>
                <c:pt idx="2274">
                  <c:v>0.15999999999999942</c:v>
                </c:pt>
                <c:pt idx="2275">
                  <c:v>-0.64000000000000057</c:v>
                </c:pt>
                <c:pt idx="2276">
                  <c:v>-0.22000000000000028</c:v>
                </c:pt>
                <c:pt idx="2277">
                  <c:v>-0.12000000000000029</c:v>
                </c:pt>
                <c:pt idx="2278">
                  <c:v>6.0000000000000851E-2</c:v>
                </c:pt>
                <c:pt idx="2279">
                  <c:v>-0.11999999999999886</c:v>
                </c:pt>
                <c:pt idx="2280">
                  <c:v>0.28000000000000114</c:v>
                </c:pt>
                <c:pt idx="2281">
                  <c:v>1.4210854715202005E-15</c:v>
                </c:pt>
                <c:pt idx="2282">
                  <c:v>-5.9999999999998013E-2</c:v>
                </c:pt>
                <c:pt idx="2283">
                  <c:v>0.14000000000000198</c:v>
                </c:pt>
                <c:pt idx="2284">
                  <c:v>0.28000000000000114</c:v>
                </c:pt>
                <c:pt idx="2285">
                  <c:v>0.40000000000000141</c:v>
                </c:pt>
                <c:pt idx="2286">
                  <c:v>0.66000000000000225</c:v>
                </c:pt>
                <c:pt idx="2287">
                  <c:v>0.84000000000000197</c:v>
                </c:pt>
                <c:pt idx="2288">
                  <c:v>0.34000000000000058</c:v>
                </c:pt>
                <c:pt idx="2289">
                  <c:v>0.58000000000000118</c:v>
                </c:pt>
                <c:pt idx="2290">
                  <c:v>0.50000000000000144</c:v>
                </c:pt>
                <c:pt idx="2291">
                  <c:v>0.38000000000000111</c:v>
                </c:pt>
                <c:pt idx="2292">
                  <c:v>0.26000000000000084</c:v>
                </c:pt>
                <c:pt idx="2293">
                  <c:v>0.88000000000000111</c:v>
                </c:pt>
                <c:pt idx="2294">
                  <c:v>0.84000000000000052</c:v>
                </c:pt>
                <c:pt idx="2295">
                  <c:v>1.2399999999999991</c:v>
                </c:pt>
                <c:pt idx="2296">
                  <c:v>1.9399999999999977</c:v>
                </c:pt>
                <c:pt idx="2297">
                  <c:v>2.339999999999999</c:v>
                </c:pt>
                <c:pt idx="2298">
                  <c:v>2.4200000000000004</c:v>
                </c:pt>
                <c:pt idx="2299">
                  <c:v>2.4200000000000004</c:v>
                </c:pt>
                <c:pt idx="2300">
                  <c:v>2.3400000000000007</c:v>
                </c:pt>
                <c:pt idx="2301">
                  <c:v>1.7600000000000009</c:v>
                </c:pt>
                <c:pt idx="2302">
                  <c:v>1.8799999999999997</c:v>
                </c:pt>
                <c:pt idx="2303">
                  <c:v>2.080000000000001</c:v>
                </c:pt>
                <c:pt idx="2304">
                  <c:v>2.2600000000000025</c:v>
                </c:pt>
                <c:pt idx="2305">
                  <c:v>2.3000000000000029</c:v>
                </c:pt>
                <c:pt idx="2306">
                  <c:v>3.0200000000000018</c:v>
                </c:pt>
                <c:pt idx="2307">
                  <c:v>2.4600000000000022</c:v>
                </c:pt>
                <c:pt idx="2308">
                  <c:v>2.2799999999999985</c:v>
                </c:pt>
                <c:pt idx="2309">
                  <c:v>1.8599999999999965</c:v>
                </c:pt>
                <c:pt idx="2310">
                  <c:v>1.3399999999999976</c:v>
                </c:pt>
                <c:pt idx="2311">
                  <c:v>0.51999999999999891</c:v>
                </c:pt>
                <c:pt idx="2312">
                  <c:v>0.11999999999999603</c:v>
                </c:pt>
                <c:pt idx="2313">
                  <c:v>-4.0000000000003408E-2</c:v>
                </c:pt>
                <c:pt idx="2314">
                  <c:v>-0.40000000000000285</c:v>
                </c:pt>
                <c:pt idx="2315">
                  <c:v>-0.44000000000000339</c:v>
                </c:pt>
                <c:pt idx="2316">
                  <c:v>-0.880000000000004</c:v>
                </c:pt>
                <c:pt idx="2317">
                  <c:v>-0.94000000000000339</c:v>
                </c:pt>
                <c:pt idx="2318">
                  <c:v>-1.4400000000000006</c:v>
                </c:pt>
                <c:pt idx="2319">
                  <c:v>-1.7599999999999993</c:v>
                </c:pt>
                <c:pt idx="2320">
                  <c:v>-1.8600000000000008</c:v>
                </c:pt>
                <c:pt idx="2321">
                  <c:v>-1.5799999999999996</c:v>
                </c:pt>
                <c:pt idx="2322">
                  <c:v>-1.6799999999999984</c:v>
                </c:pt>
                <c:pt idx="2323">
                  <c:v>-1.6399999999999992</c:v>
                </c:pt>
                <c:pt idx="2324">
                  <c:v>-1.4799999999999998</c:v>
                </c:pt>
                <c:pt idx="2325">
                  <c:v>-1.4799999999999982</c:v>
                </c:pt>
                <c:pt idx="2326">
                  <c:v>-1.9199999999999988</c:v>
                </c:pt>
                <c:pt idx="2327">
                  <c:v>-2.0599999999999978</c:v>
                </c:pt>
                <c:pt idx="2328">
                  <c:v>-2.4599999999999982</c:v>
                </c:pt>
                <c:pt idx="2329">
                  <c:v>-2.339999999999999</c:v>
                </c:pt>
                <c:pt idx="2330">
                  <c:v>-2.5</c:v>
                </c:pt>
                <c:pt idx="2331">
                  <c:v>-2.8599999999999994</c:v>
                </c:pt>
                <c:pt idx="2332">
                  <c:v>-3.12</c:v>
                </c:pt>
                <c:pt idx="2333">
                  <c:v>-3.180000000000001</c:v>
                </c:pt>
                <c:pt idx="2334">
                  <c:v>-2.62</c:v>
                </c:pt>
                <c:pt idx="2335">
                  <c:v>-1.5399999999999991</c:v>
                </c:pt>
                <c:pt idx="2336">
                  <c:v>-0.35999999999999943</c:v>
                </c:pt>
                <c:pt idx="2337">
                  <c:v>0.67999999999999972</c:v>
                </c:pt>
                <c:pt idx="2338">
                  <c:v>0.92000000000000026</c:v>
                </c:pt>
                <c:pt idx="2339">
                  <c:v>-1.3399999999999992</c:v>
                </c:pt>
                <c:pt idx="2340">
                  <c:v>-4.72</c:v>
                </c:pt>
                <c:pt idx="2341">
                  <c:v>-6.6399999999999979</c:v>
                </c:pt>
                <c:pt idx="2342">
                  <c:v>-7.2799999999999967</c:v>
                </c:pt>
                <c:pt idx="2343">
                  <c:v>-6.3999999999999995</c:v>
                </c:pt>
                <c:pt idx="2344">
                  <c:v>-4.42</c:v>
                </c:pt>
                <c:pt idx="2345">
                  <c:v>-2.44</c:v>
                </c:pt>
                <c:pt idx="2346">
                  <c:v>-1.5000000000000007</c:v>
                </c:pt>
                <c:pt idx="2347">
                  <c:v>-1.2399999999999998</c:v>
                </c:pt>
                <c:pt idx="2348">
                  <c:v>-2.0399999999999991</c:v>
                </c:pt>
                <c:pt idx="2349">
                  <c:v>-2.319999999999999</c:v>
                </c:pt>
                <c:pt idx="2350">
                  <c:v>-1.9199999999999988</c:v>
                </c:pt>
                <c:pt idx="2351">
                  <c:v>-1.5199999999999989</c:v>
                </c:pt>
                <c:pt idx="2352">
                  <c:v>-1.7199999999999995</c:v>
                </c:pt>
                <c:pt idx="2353">
                  <c:v>-1.3399999999999999</c:v>
                </c:pt>
                <c:pt idx="2354">
                  <c:v>-1.4600000000000002</c:v>
                </c:pt>
                <c:pt idx="2355">
                  <c:v>-1.2600000000000002</c:v>
                </c:pt>
                <c:pt idx="2356">
                  <c:v>-1.2400000000000007</c:v>
                </c:pt>
                <c:pt idx="2357">
                  <c:v>-0.72000000000000031</c:v>
                </c:pt>
                <c:pt idx="2358">
                  <c:v>-0.66000000000000014</c:v>
                </c:pt>
                <c:pt idx="2359">
                  <c:v>-0.42000000000000026</c:v>
                </c:pt>
                <c:pt idx="2360">
                  <c:v>-0.36000000000000015</c:v>
                </c:pt>
                <c:pt idx="2361">
                  <c:v>6.0000000000000143E-2</c:v>
                </c:pt>
                <c:pt idx="2362">
                  <c:v>-0.13999999999999985</c:v>
                </c:pt>
                <c:pt idx="2363">
                  <c:v>0.17999999999999972</c:v>
                </c:pt>
                <c:pt idx="2364">
                  <c:v>0.27999999999999969</c:v>
                </c:pt>
                <c:pt idx="2365">
                  <c:v>0.21999999999999958</c:v>
                </c:pt>
                <c:pt idx="2366">
                  <c:v>0.1</c:v>
                </c:pt>
                <c:pt idx="2367">
                  <c:v>8.0000000000000432E-2</c:v>
                </c:pt>
                <c:pt idx="2368">
                  <c:v>-5.9999999999999429E-2</c:v>
                </c:pt>
                <c:pt idx="2369">
                  <c:v>0.36000000000000087</c:v>
                </c:pt>
                <c:pt idx="2370">
                  <c:v>0.48000000000000043</c:v>
                </c:pt>
                <c:pt idx="2371">
                  <c:v>0.82000000000000028</c:v>
                </c:pt>
                <c:pt idx="2372">
                  <c:v>0.9399999999999995</c:v>
                </c:pt>
                <c:pt idx="2373">
                  <c:v>1.0999999999999996</c:v>
                </c:pt>
                <c:pt idx="2374">
                  <c:v>1.0799999999999996</c:v>
                </c:pt>
                <c:pt idx="2375">
                  <c:v>1.4</c:v>
                </c:pt>
                <c:pt idx="2376">
                  <c:v>1.1199999999999999</c:v>
                </c:pt>
                <c:pt idx="2377">
                  <c:v>0.88000000000000012</c:v>
                </c:pt>
                <c:pt idx="2378">
                  <c:v>0.68</c:v>
                </c:pt>
                <c:pt idx="2379">
                  <c:v>0.6</c:v>
                </c:pt>
                <c:pt idx="2380">
                  <c:v>0.3</c:v>
                </c:pt>
                <c:pt idx="2381">
                  <c:v>0.1</c:v>
                </c:pt>
                <c:pt idx="2382">
                  <c:v>0.18000000000000008</c:v>
                </c:pt>
                <c:pt idx="2383">
                  <c:v>0.26000000000000012</c:v>
                </c:pt>
                <c:pt idx="2384">
                  <c:v>0.2</c:v>
                </c:pt>
                <c:pt idx="2385">
                  <c:v>0.13999999999999985</c:v>
                </c:pt>
                <c:pt idx="2386">
                  <c:v>0.4</c:v>
                </c:pt>
                <c:pt idx="2387">
                  <c:v>0.66000000000000014</c:v>
                </c:pt>
                <c:pt idx="2388">
                  <c:v>0.3</c:v>
                </c:pt>
                <c:pt idx="2389">
                  <c:v>-7.999999999999971E-2</c:v>
                </c:pt>
                <c:pt idx="2390">
                  <c:v>0.10000000000000035</c:v>
                </c:pt>
                <c:pt idx="2391">
                  <c:v>-3.9999999999999855E-2</c:v>
                </c:pt>
                <c:pt idx="2392">
                  <c:v>-0.4</c:v>
                </c:pt>
                <c:pt idx="2393">
                  <c:v>-0.51999999999999991</c:v>
                </c:pt>
                <c:pt idx="2394">
                  <c:v>-0.48000000000000009</c:v>
                </c:pt>
                <c:pt idx="2395">
                  <c:v>-0.8600000000000001</c:v>
                </c:pt>
                <c:pt idx="2396">
                  <c:v>-0.50000000000000033</c:v>
                </c:pt>
                <c:pt idx="2397">
                  <c:v>-0.28000000000000042</c:v>
                </c:pt>
                <c:pt idx="2398">
                  <c:v>0.29999999999999927</c:v>
                </c:pt>
                <c:pt idx="2399">
                  <c:v>0.77999999999999936</c:v>
                </c:pt>
                <c:pt idx="2400">
                  <c:v>1.2599999999999993</c:v>
                </c:pt>
                <c:pt idx="2401">
                  <c:v>0.87999999999999934</c:v>
                </c:pt>
                <c:pt idx="2402">
                  <c:v>0.95999999999999941</c:v>
                </c:pt>
                <c:pt idx="2403">
                  <c:v>0.55999999999999983</c:v>
                </c:pt>
                <c:pt idx="2404">
                  <c:v>0.2</c:v>
                </c:pt>
                <c:pt idx="2405">
                  <c:v>0.12000000000000029</c:v>
                </c:pt>
                <c:pt idx="2406">
                  <c:v>-5.9999999999999429E-2</c:v>
                </c:pt>
                <c:pt idx="2407">
                  <c:v>-7.9999999999999363E-2</c:v>
                </c:pt>
                <c:pt idx="2408">
                  <c:v>6.0000000000000497E-2</c:v>
                </c:pt>
                <c:pt idx="2409">
                  <c:v>0.26000000000000012</c:v>
                </c:pt>
                <c:pt idx="2410">
                  <c:v>0.4799999999999997</c:v>
                </c:pt>
                <c:pt idx="2411">
                  <c:v>0.7999999999999996</c:v>
                </c:pt>
                <c:pt idx="2412">
                  <c:v>0.83999999999999952</c:v>
                </c:pt>
                <c:pt idx="2413">
                  <c:v>0.51999999999999957</c:v>
                </c:pt>
                <c:pt idx="2414">
                  <c:v>0.55999999999999983</c:v>
                </c:pt>
                <c:pt idx="2415">
                  <c:v>0.6</c:v>
                </c:pt>
                <c:pt idx="2416">
                  <c:v>0.52000000000000024</c:v>
                </c:pt>
                <c:pt idx="2417">
                  <c:v>0.34000000000000019</c:v>
                </c:pt>
                <c:pt idx="2418">
                  <c:v>0.60000000000000031</c:v>
                </c:pt>
                <c:pt idx="2419">
                  <c:v>0.44000000000000022</c:v>
                </c:pt>
                <c:pt idx="2420">
                  <c:v>-0.23999999999999985</c:v>
                </c:pt>
                <c:pt idx="2421">
                  <c:v>-3.9999999999999855E-2</c:v>
                </c:pt>
                <c:pt idx="2422">
                  <c:v>2.0000000000000285E-2</c:v>
                </c:pt>
                <c:pt idx="2423">
                  <c:v>1.9999999999999928E-2</c:v>
                </c:pt>
                <c:pt idx="2424">
                  <c:v>-0.21999999999999992</c:v>
                </c:pt>
                <c:pt idx="2425">
                  <c:v>0.23999999999999985</c:v>
                </c:pt>
                <c:pt idx="2426">
                  <c:v>-3.5527136788005011E-16</c:v>
                </c:pt>
                <c:pt idx="2427">
                  <c:v>-2.0000000000000639E-2</c:v>
                </c:pt>
                <c:pt idx="2428">
                  <c:v>-0.34000000000000058</c:v>
                </c:pt>
                <c:pt idx="2429">
                  <c:v>0.15999999999999942</c:v>
                </c:pt>
                <c:pt idx="2430">
                  <c:v>-0.12000000000000029</c:v>
                </c:pt>
                <c:pt idx="2431">
                  <c:v>-0.42000000000000026</c:v>
                </c:pt>
                <c:pt idx="2432">
                  <c:v>-0.36000000000000015</c:v>
                </c:pt>
                <c:pt idx="2433">
                  <c:v>8.0000000000000071E-2</c:v>
                </c:pt>
                <c:pt idx="2434">
                  <c:v>1.9999999999999928E-2</c:v>
                </c:pt>
                <c:pt idx="2435">
                  <c:v>0.33999999999999986</c:v>
                </c:pt>
                <c:pt idx="2436">
                  <c:v>0.58000000000000007</c:v>
                </c:pt>
                <c:pt idx="2437">
                  <c:v>0.74000000000000021</c:v>
                </c:pt>
                <c:pt idx="2438">
                  <c:v>0.64000000000000024</c:v>
                </c:pt>
                <c:pt idx="2439">
                  <c:v>0.1600000000000005</c:v>
                </c:pt>
                <c:pt idx="2440">
                  <c:v>0.1600000000000005</c:v>
                </c:pt>
                <c:pt idx="2441">
                  <c:v>0.26000000000000012</c:v>
                </c:pt>
                <c:pt idx="2442">
                  <c:v>0.13999999999999985</c:v>
                </c:pt>
                <c:pt idx="2443">
                  <c:v>-6.0000000000000143E-2</c:v>
                </c:pt>
                <c:pt idx="2444">
                  <c:v>0.21999999999999958</c:v>
                </c:pt>
                <c:pt idx="2445">
                  <c:v>1.9999999999999574E-2</c:v>
                </c:pt>
                <c:pt idx="2446">
                  <c:v>-3.5527136788005011E-16</c:v>
                </c:pt>
                <c:pt idx="2447">
                  <c:v>1.9999999999999928E-2</c:v>
                </c:pt>
                <c:pt idx="2448">
                  <c:v>0.13999999999999985</c:v>
                </c:pt>
                <c:pt idx="2449">
                  <c:v>0.17999999999999972</c:v>
                </c:pt>
                <c:pt idx="2450">
                  <c:v>0.27999999999999969</c:v>
                </c:pt>
                <c:pt idx="2451">
                  <c:v>0.31999999999999995</c:v>
                </c:pt>
                <c:pt idx="2452">
                  <c:v>0.33999999999999986</c:v>
                </c:pt>
                <c:pt idx="2453">
                  <c:v>0.23999999999999985</c:v>
                </c:pt>
                <c:pt idx="2454">
                  <c:v>0.21999999999999992</c:v>
                </c:pt>
                <c:pt idx="2455">
                  <c:v>0.28000000000000008</c:v>
                </c:pt>
                <c:pt idx="2456">
                  <c:v>0.24000000000000021</c:v>
                </c:pt>
                <c:pt idx="2457">
                  <c:v>8.0000000000000432E-2</c:v>
                </c:pt>
                <c:pt idx="2458">
                  <c:v>0.20000000000000034</c:v>
                </c:pt>
                <c:pt idx="2459">
                  <c:v>0.30000000000000071</c:v>
                </c:pt>
                <c:pt idx="2460">
                  <c:v>0.36000000000000049</c:v>
                </c:pt>
                <c:pt idx="2461">
                  <c:v>0.42000000000000026</c:v>
                </c:pt>
                <c:pt idx="2462">
                  <c:v>0.4</c:v>
                </c:pt>
                <c:pt idx="2463">
                  <c:v>0.66000000000000014</c:v>
                </c:pt>
                <c:pt idx="2464">
                  <c:v>0.7999999999999996</c:v>
                </c:pt>
                <c:pt idx="2465">
                  <c:v>0.4599999999999998</c:v>
                </c:pt>
                <c:pt idx="2466">
                  <c:v>0.53999999999999948</c:v>
                </c:pt>
                <c:pt idx="2467">
                  <c:v>0.39999999999999963</c:v>
                </c:pt>
                <c:pt idx="2468">
                  <c:v>0.39999999999999963</c:v>
                </c:pt>
                <c:pt idx="2469">
                  <c:v>0.47999999999999987</c:v>
                </c:pt>
                <c:pt idx="2470">
                  <c:v>0.61999999999999977</c:v>
                </c:pt>
                <c:pt idx="2471">
                  <c:v>0.37999999999999989</c:v>
                </c:pt>
                <c:pt idx="2472">
                  <c:v>0.65999999999999992</c:v>
                </c:pt>
                <c:pt idx="2473">
                  <c:v>0.67999999999999994</c:v>
                </c:pt>
                <c:pt idx="2474">
                  <c:v>0.41999999999999993</c:v>
                </c:pt>
                <c:pt idx="2475">
                  <c:v>0.34000000000000019</c:v>
                </c:pt>
                <c:pt idx="2476">
                  <c:v>0.56000000000000016</c:v>
                </c:pt>
                <c:pt idx="2477">
                  <c:v>0.68</c:v>
                </c:pt>
                <c:pt idx="2478">
                  <c:v>0.2</c:v>
                </c:pt>
                <c:pt idx="2479">
                  <c:v>8.0000000000000071E-2</c:v>
                </c:pt>
                <c:pt idx="2480">
                  <c:v>0.17999999999999972</c:v>
                </c:pt>
                <c:pt idx="2481">
                  <c:v>-0.14000000000000021</c:v>
                </c:pt>
                <c:pt idx="2482">
                  <c:v>-0.36000000000000015</c:v>
                </c:pt>
                <c:pt idx="2483">
                  <c:v>-0.11999999999999993</c:v>
                </c:pt>
                <c:pt idx="2484">
                  <c:v>-3.5527136788005011E-16</c:v>
                </c:pt>
                <c:pt idx="2485">
                  <c:v>0.28000000000000008</c:v>
                </c:pt>
                <c:pt idx="2486">
                  <c:v>0.61999999999999988</c:v>
                </c:pt>
                <c:pt idx="2487">
                  <c:v>0.77999999999999969</c:v>
                </c:pt>
                <c:pt idx="2488">
                  <c:v>1.0599999999999998</c:v>
                </c:pt>
                <c:pt idx="2489">
                  <c:v>1.3</c:v>
                </c:pt>
                <c:pt idx="2490">
                  <c:v>1.2599999999999998</c:v>
                </c:pt>
                <c:pt idx="2491">
                  <c:v>1.1199999999999999</c:v>
                </c:pt>
                <c:pt idx="2492">
                  <c:v>1.3199999999999998</c:v>
                </c:pt>
                <c:pt idx="2493">
                  <c:v>1.0599999999999998</c:v>
                </c:pt>
                <c:pt idx="2494">
                  <c:v>1</c:v>
                </c:pt>
                <c:pt idx="2495">
                  <c:v>0.88000000000000012</c:v>
                </c:pt>
                <c:pt idx="2496">
                  <c:v>1.0399999999999998</c:v>
                </c:pt>
                <c:pt idx="2497">
                  <c:v>0.67999999999999972</c:v>
                </c:pt>
                <c:pt idx="2498">
                  <c:v>0.4599999999999998</c:v>
                </c:pt>
                <c:pt idx="2499">
                  <c:v>0.59999999999999964</c:v>
                </c:pt>
                <c:pt idx="2500">
                  <c:v>0.37999999999999934</c:v>
                </c:pt>
                <c:pt idx="2501">
                  <c:v>0.15999999999999942</c:v>
                </c:pt>
                <c:pt idx="2502">
                  <c:v>0.21999999999999958</c:v>
                </c:pt>
                <c:pt idx="2503">
                  <c:v>0.4399999999999995</c:v>
                </c:pt>
                <c:pt idx="2504">
                  <c:v>7.9999999999999363E-2</c:v>
                </c:pt>
                <c:pt idx="2505">
                  <c:v>7.9999999999999363E-2</c:v>
                </c:pt>
                <c:pt idx="2506">
                  <c:v>-0.1600000000000005</c:v>
                </c:pt>
                <c:pt idx="2507">
                  <c:v>-4.0000000000000216E-2</c:v>
                </c:pt>
                <c:pt idx="2508">
                  <c:v>-0.18000000000000044</c:v>
                </c:pt>
                <c:pt idx="2509">
                  <c:v>-0.16000000000000014</c:v>
                </c:pt>
                <c:pt idx="2510">
                  <c:v>-7.999999999999971E-2</c:v>
                </c:pt>
                <c:pt idx="2511">
                  <c:v>4.000000000000057E-2</c:v>
                </c:pt>
                <c:pt idx="2512">
                  <c:v>8.0000000000000432E-2</c:v>
                </c:pt>
                <c:pt idx="2513">
                  <c:v>0.12000000000000063</c:v>
                </c:pt>
                <c:pt idx="2514">
                  <c:v>0.36000000000000049</c:v>
                </c:pt>
                <c:pt idx="2515">
                  <c:v>0.26000000000000012</c:v>
                </c:pt>
                <c:pt idx="2516">
                  <c:v>0.6</c:v>
                </c:pt>
                <c:pt idx="2517">
                  <c:v>0.68</c:v>
                </c:pt>
                <c:pt idx="2518">
                  <c:v>0.67999999999999972</c:v>
                </c:pt>
                <c:pt idx="2519">
                  <c:v>0.25999999999999979</c:v>
                </c:pt>
                <c:pt idx="2520">
                  <c:v>0.3</c:v>
                </c:pt>
                <c:pt idx="2521">
                  <c:v>0.16000000000000014</c:v>
                </c:pt>
                <c:pt idx="2522">
                  <c:v>-5.999999999999979E-2</c:v>
                </c:pt>
                <c:pt idx="2523">
                  <c:v>8.0000000000000432E-2</c:v>
                </c:pt>
                <c:pt idx="2524">
                  <c:v>0.18000000000000044</c:v>
                </c:pt>
                <c:pt idx="2525">
                  <c:v>-5.999999999999979E-2</c:v>
                </c:pt>
                <c:pt idx="2526">
                  <c:v>0.18000000000000008</c:v>
                </c:pt>
                <c:pt idx="2527">
                  <c:v>0.31999999999999995</c:v>
                </c:pt>
                <c:pt idx="2528">
                  <c:v>0.2</c:v>
                </c:pt>
                <c:pt idx="2529">
                  <c:v>0.23999999999999985</c:v>
                </c:pt>
                <c:pt idx="2530">
                  <c:v>1.3</c:v>
                </c:pt>
                <c:pt idx="2531">
                  <c:v>2.8600000000000003</c:v>
                </c:pt>
                <c:pt idx="2532">
                  <c:v>3.8400000000000007</c:v>
                </c:pt>
                <c:pt idx="2533">
                  <c:v>5.44</c:v>
                </c:pt>
                <c:pt idx="2534">
                  <c:v>7</c:v>
                </c:pt>
                <c:pt idx="2535">
                  <c:v>4.1800000000000006</c:v>
                </c:pt>
                <c:pt idx="2536">
                  <c:v>-2.0599999999999996</c:v>
                </c:pt>
                <c:pt idx="2537">
                  <c:v>-4.3</c:v>
                </c:pt>
                <c:pt idx="2538">
                  <c:v>-5.88</c:v>
                </c:pt>
                <c:pt idx="2539">
                  <c:v>-6.839999999999999</c:v>
                </c:pt>
                <c:pt idx="2540">
                  <c:v>-4.6400000000000006</c:v>
                </c:pt>
                <c:pt idx="2541">
                  <c:v>-8.0000000000000598E-2</c:v>
                </c:pt>
                <c:pt idx="2542">
                  <c:v>1.0599999999999994</c:v>
                </c:pt>
                <c:pt idx="2543">
                  <c:v>0.99999999999999933</c:v>
                </c:pt>
                <c:pt idx="2544">
                  <c:v>0.81999999999999917</c:v>
                </c:pt>
                <c:pt idx="2545">
                  <c:v>0.77999999999999969</c:v>
                </c:pt>
                <c:pt idx="2546">
                  <c:v>0.8</c:v>
                </c:pt>
                <c:pt idx="2547">
                  <c:v>0.61999999999999988</c:v>
                </c:pt>
                <c:pt idx="2548">
                  <c:v>0.66000000000000014</c:v>
                </c:pt>
                <c:pt idx="2549">
                  <c:v>0.26000000000000012</c:v>
                </c:pt>
                <c:pt idx="2550">
                  <c:v>6.0000000000000143E-2</c:v>
                </c:pt>
                <c:pt idx="2551">
                  <c:v>-3.9999999999999855E-2</c:v>
                </c:pt>
                <c:pt idx="2552">
                  <c:v>0.10000000000000035</c:v>
                </c:pt>
                <c:pt idx="2553">
                  <c:v>0.14000000000000021</c:v>
                </c:pt>
                <c:pt idx="2554">
                  <c:v>-5.999999999999979E-2</c:v>
                </c:pt>
                <c:pt idx="2555">
                  <c:v>-3.9999999999999855E-2</c:v>
                </c:pt>
                <c:pt idx="2556">
                  <c:v>-0.49999999999999967</c:v>
                </c:pt>
                <c:pt idx="2557">
                  <c:v>-0.8</c:v>
                </c:pt>
                <c:pt idx="2558">
                  <c:v>-1.1199999999999999</c:v>
                </c:pt>
                <c:pt idx="2559">
                  <c:v>-0.93999999999999984</c:v>
                </c:pt>
                <c:pt idx="2560">
                  <c:v>-0.8</c:v>
                </c:pt>
                <c:pt idx="2561">
                  <c:v>-0.64000000000000057</c:v>
                </c:pt>
                <c:pt idx="2562">
                  <c:v>-0.34000000000000058</c:v>
                </c:pt>
                <c:pt idx="2563">
                  <c:v>0.21999999999999958</c:v>
                </c:pt>
                <c:pt idx="2564">
                  <c:v>0.37999999999999973</c:v>
                </c:pt>
                <c:pt idx="2565">
                  <c:v>0.27999999999999969</c:v>
                </c:pt>
                <c:pt idx="2566">
                  <c:v>0.4</c:v>
                </c:pt>
                <c:pt idx="2567">
                  <c:v>0.38000000000000045</c:v>
                </c:pt>
                <c:pt idx="2568">
                  <c:v>0.36000000000000049</c:v>
                </c:pt>
                <c:pt idx="2569">
                  <c:v>0.38000000000000045</c:v>
                </c:pt>
                <c:pt idx="2570">
                  <c:v>0.62000000000000033</c:v>
                </c:pt>
                <c:pt idx="2571">
                  <c:v>0.82000000000000028</c:v>
                </c:pt>
                <c:pt idx="2572">
                  <c:v>0.98000000000000009</c:v>
                </c:pt>
                <c:pt idx="2573">
                  <c:v>0.72</c:v>
                </c:pt>
                <c:pt idx="2574">
                  <c:v>0.76000000000000012</c:v>
                </c:pt>
                <c:pt idx="2575">
                  <c:v>0.48000000000000009</c:v>
                </c:pt>
                <c:pt idx="2576">
                  <c:v>0.76000000000000012</c:v>
                </c:pt>
                <c:pt idx="2577">
                  <c:v>0.8600000000000001</c:v>
                </c:pt>
                <c:pt idx="2578">
                  <c:v>1.08</c:v>
                </c:pt>
                <c:pt idx="2579">
                  <c:v>1.1199999999999999</c:v>
                </c:pt>
                <c:pt idx="2580">
                  <c:v>1.06</c:v>
                </c:pt>
                <c:pt idx="2581">
                  <c:v>0.6399999999999999</c:v>
                </c:pt>
                <c:pt idx="2582">
                  <c:v>0.6</c:v>
                </c:pt>
                <c:pt idx="2583">
                  <c:v>0.58000000000000007</c:v>
                </c:pt>
                <c:pt idx="2584">
                  <c:v>0.23999999999999985</c:v>
                </c:pt>
                <c:pt idx="2585">
                  <c:v>0.5</c:v>
                </c:pt>
                <c:pt idx="2586">
                  <c:v>0.36000000000000049</c:v>
                </c:pt>
                <c:pt idx="2587">
                  <c:v>2.0000000000000285E-2</c:v>
                </c:pt>
                <c:pt idx="2588">
                  <c:v>-0.23999999999999985</c:v>
                </c:pt>
                <c:pt idx="2589">
                  <c:v>0.20000000000000034</c:v>
                </c:pt>
                <c:pt idx="2590">
                  <c:v>0.42000000000000026</c:v>
                </c:pt>
                <c:pt idx="2591">
                  <c:v>0.82</c:v>
                </c:pt>
                <c:pt idx="2592">
                  <c:v>0.83999999999999986</c:v>
                </c:pt>
                <c:pt idx="2593">
                  <c:v>0.98000000000000009</c:v>
                </c:pt>
                <c:pt idx="2594">
                  <c:v>0.8</c:v>
                </c:pt>
                <c:pt idx="2595">
                  <c:v>0.6399999999999999</c:v>
                </c:pt>
                <c:pt idx="2596">
                  <c:v>0.61999999999999988</c:v>
                </c:pt>
                <c:pt idx="2597">
                  <c:v>1.1000000000000001</c:v>
                </c:pt>
                <c:pt idx="2598">
                  <c:v>1.08</c:v>
                </c:pt>
                <c:pt idx="2599">
                  <c:v>1.06</c:v>
                </c:pt>
                <c:pt idx="2600">
                  <c:v>0.64000000000000024</c:v>
                </c:pt>
                <c:pt idx="2601">
                  <c:v>0.86000000000000054</c:v>
                </c:pt>
                <c:pt idx="2602">
                  <c:v>0.76000000000000045</c:v>
                </c:pt>
                <c:pt idx="2603">
                  <c:v>0.72000000000000064</c:v>
                </c:pt>
                <c:pt idx="2604">
                  <c:v>0.68000000000000038</c:v>
                </c:pt>
                <c:pt idx="2605">
                  <c:v>0.82000000000000028</c:v>
                </c:pt>
                <c:pt idx="2606">
                  <c:v>0.57999999999999974</c:v>
                </c:pt>
                <c:pt idx="2607">
                  <c:v>0.4799999999999997</c:v>
                </c:pt>
                <c:pt idx="2608">
                  <c:v>0.15999999999999942</c:v>
                </c:pt>
                <c:pt idx="2609">
                  <c:v>-0.10000000000000035</c:v>
                </c:pt>
                <c:pt idx="2610">
                  <c:v>0.27999999999999969</c:v>
                </c:pt>
                <c:pt idx="2611">
                  <c:v>0.28000000000000008</c:v>
                </c:pt>
                <c:pt idx="2612">
                  <c:v>-3.9999999999999855E-2</c:v>
                </c:pt>
                <c:pt idx="2613">
                  <c:v>0.30000000000000038</c:v>
                </c:pt>
                <c:pt idx="2614">
                  <c:v>0.84000000000000019</c:v>
                </c:pt>
                <c:pt idx="2615">
                  <c:v>0.64000000000000024</c:v>
                </c:pt>
                <c:pt idx="2616">
                  <c:v>0.36000000000000015</c:v>
                </c:pt>
                <c:pt idx="2617">
                  <c:v>0.43999999999999984</c:v>
                </c:pt>
                <c:pt idx="2618">
                  <c:v>0.67999999999999972</c:v>
                </c:pt>
                <c:pt idx="2619">
                  <c:v>0.27999999999999969</c:v>
                </c:pt>
                <c:pt idx="2620">
                  <c:v>0.4799999999999997</c:v>
                </c:pt>
                <c:pt idx="2621">
                  <c:v>0.9199999999999996</c:v>
                </c:pt>
                <c:pt idx="2622">
                  <c:v>1.2799999999999998</c:v>
                </c:pt>
                <c:pt idx="2623">
                  <c:v>0.87999999999999934</c:v>
                </c:pt>
                <c:pt idx="2624">
                  <c:v>0.75999999999999945</c:v>
                </c:pt>
                <c:pt idx="2625">
                  <c:v>0.51999999999999924</c:v>
                </c:pt>
                <c:pt idx="2626">
                  <c:v>0.33999999999999952</c:v>
                </c:pt>
                <c:pt idx="2627">
                  <c:v>0.11999999999999958</c:v>
                </c:pt>
                <c:pt idx="2628">
                  <c:v>-3.5527136788005011E-16</c:v>
                </c:pt>
                <c:pt idx="2629">
                  <c:v>0.51999999999999957</c:v>
                </c:pt>
                <c:pt idx="2630">
                  <c:v>0.38000000000000006</c:v>
                </c:pt>
                <c:pt idx="2631">
                  <c:v>0.34000000000000019</c:v>
                </c:pt>
                <c:pt idx="2632">
                  <c:v>0.34000000000000019</c:v>
                </c:pt>
                <c:pt idx="2633">
                  <c:v>0.60000000000000031</c:v>
                </c:pt>
                <c:pt idx="2634">
                  <c:v>0.42000000000000065</c:v>
                </c:pt>
                <c:pt idx="2635">
                  <c:v>0.74000000000000055</c:v>
                </c:pt>
                <c:pt idx="2636">
                  <c:v>0.92000000000000026</c:v>
                </c:pt>
                <c:pt idx="2637">
                  <c:v>0.42000000000000026</c:v>
                </c:pt>
                <c:pt idx="2638">
                  <c:v>0.46000000000000013</c:v>
                </c:pt>
                <c:pt idx="2639">
                  <c:v>0.65999999999999981</c:v>
                </c:pt>
                <c:pt idx="2640">
                  <c:v>0.53999999999999948</c:v>
                </c:pt>
                <c:pt idx="2641">
                  <c:v>0.87999999999999934</c:v>
                </c:pt>
                <c:pt idx="2642">
                  <c:v>1.2999999999999994</c:v>
                </c:pt>
                <c:pt idx="2643">
                  <c:v>1.2599999999999993</c:v>
                </c:pt>
                <c:pt idx="2644">
                  <c:v>0.69999999999999962</c:v>
                </c:pt>
                <c:pt idx="2645">
                  <c:v>0.65999999999999981</c:v>
                </c:pt>
                <c:pt idx="2646">
                  <c:v>0.2</c:v>
                </c:pt>
                <c:pt idx="2647">
                  <c:v>0.3</c:v>
                </c:pt>
                <c:pt idx="2648">
                  <c:v>0.44000000000000022</c:v>
                </c:pt>
                <c:pt idx="2649">
                  <c:v>0.56000000000000016</c:v>
                </c:pt>
                <c:pt idx="2650">
                  <c:v>0.34000000000000019</c:v>
                </c:pt>
                <c:pt idx="2651">
                  <c:v>-1.9999999999999928E-2</c:v>
                </c:pt>
                <c:pt idx="2652">
                  <c:v>-0.13999999999999985</c:v>
                </c:pt>
                <c:pt idx="2653">
                  <c:v>-2.0000000000000285E-2</c:v>
                </c:pt>
                <c:pt idx="2654">
                  <c:v>0.31999999999999995</c:v>
                </c:pt>
                <c:pt idx="2655">
                  <c:v>0.39999999999999963</c:v>
                </c:pt>
                <c:pt idx="2656">
                  <c:v>0.49999999999999967</c:v>
                </c:pt>
                <c:pt idx="2657">
                  <c:v>0.45999999999999941</c:v>
                </c:pt>
                <c:pt idx="2658">
                  <c:v>5.999999999999979E-2</c:v>
                </c:pt>
                <c:pt idx="2659">
                  <c:v>-0.26000000000000051</c:v>
                </c:pt>
                <c:pt idx="2660">
                  <c:v>5.9999999999999429E-2</c:v>
                </c:pt>
                <c:pt idx="2661">
                  <c:v>5.9999999999999429E-2</c:v>
                </c:pt>
                <c:pt idx="2662">
                  <c:v>-0.22000000000000064</c:v>
                </c:pt>
                <c:pt idx="2663">
                  <c:v>-2.0000000000000996E-2</c:v>
                </c:pt>
                <c:pt idx="2664">
                  <c:v>0.19999999999999893</c:v>
                </c:pt>
                <c:pt idx="2665">
                  <c:v>0.17999999999999866</c:v>
                </c:pt>
                <c:pt idx="2666">
                  <c:v>9.9999999999998576E-2</c:v>
                </c:pt>
                <c:pt idx="2667">
                  <c:v>0.45999999999999874</c:v>
                </c:pt>
                <c:pt idx="2668">
                  <c:v>0.49999999999999928</c:v>
                </c:pt>
                <c:pt idx="2669">
                  <c:v>0.45999999999999941</c:v>
                </c:pt>
                <c:pt idx="2670">
                  <c:v>0.65999999999999948</c:v>
                </c:pt>
                <c:pt idx="2671">
                  <c:v>1.0199999999999996</c:v>
                </c:pt>
                <c:pt idx="2672">
                  <c:v>0.99999999999999933</c:v>
                </c:pt>
                <c:pt idx="2673">
                  <c:v>0.97999999999999898</c:v>
                </c:pt>
                <c:pt idx="2674">
                  <c:v>1.0999999999999992</c:v>
                </c:pt>
                <c:pt idx="2675">
                  <c:v>0.9</c:v>
                </c:pt>
                <c:pt idx="2676">
                  <c:v>0.78000000000000047</c:v>
                </c:pt>
                <c:pt idx="2677">
                  <c:v>0.62000000000000099</c:v>
                </c:pt>
                <c:pt idx="2678">
                  <c:v>0.52000000000000102</c:v>
                </c:pt>
                <c:pt idx="2679">
                  <c:v>0.12000000000000029</c:v>
                </c:pt>
                <c:pt idx="2680">
                  <c:v>-0.1</c:v>
                </c:pt>
                <c:pt idx="2681">
                  <c:v>-0.14000000000000057</c:v>
                </c:pt>
                <c:pt idx="2682">
                  <c:v>0.17999999999999899</c:v>
                </c:pt>
                <c:pt idx="2683">
                  <c:v>0.39999999999999858</c:v>
                </c:pt>
                <c:pt idx="2684">
                  <c:v>0.43999999999999845</c:v>
                </c:pt>
                <c:pt idx="2685">
                  <c:v>0.59999999999999853</c:v>
                </c:pt>
                <c:pt idx="2686">
                  <c:v>0.53999999999999848</c:v>
                </c:pt>
                <c:pt idx="2687">
                  <c:v>0.39999999999999858</c:v>
                </c:pt>
                <c:pt idx="2688">
                  <c:v>0.17999999999999899</c:v>
                </c:pt>
                <c:pt idx="2689">
                  <c:v>0.3</c:v>
                </c:pt>
                <c:pt idx="2690">
                  <c:v>3.9999999999999855E-2</c:v>
                </c:pt>
                <c:pt idx="2691">
                  <c:v>-0.2</c:v>
                </c:pt>
                <c:pt idx="2692">
                  <c:v>-0.36000000000000015</c:v>
                </c:pt>
                <c:pt idx="2693">
                  <c:v>-0.76000000000000012</c:v>
                </c:pt>
                <c:pt idx="2694">
                  <c:v>-1.0400000000000005</c:v>
                </c:pt>
                <c:pt idx="2695">
                  <c:v>-1.1600000000000001</c:v>
                </c:pt>
                <c:pt idx="2696">
                  <c:v>-0.83999999999999986</c:v>
                </c:pt>
                <c:pt idx="2697">
                  <c:v>-0.85999999999999943</c:v>
                </c:pt>
                <c:pt idx="2698">
                  <c:v>-0.53999999999999915</c:v>
                </c:pt>
                <c:pt idx="2699">
                  <c:v>-0.49999999999999928</c:v>
                </c:pt>
                <c:pt idx="2700">
                  <c:v>-0.46000000000000013</c:v>
                </c:pt>
                <c:pt idx="2701">
                  <c:v>-0.48000000000000043</c:v>
                </c:pt>
                <c:pt idx="2702">
                  <c:v>-0.60000000000000075</c:v>
                </c:pt>
                <c:pt idx="2703">
                  <c:v>-0.94000000000000061</c:v>
                </c:pt>
                <c:pt idx="2704">
                  <c:v>-0.88000000000000045</c:v>
                </c:pt>
                <c:pt idx="2705">
                  <c:v>-0.81999999999999962</c:v>
                </c:pt>
                <c:pt idx="2706">
                  <c:v>-0.79999999999999927</c:v>
                </c:pt>
                <c:pt idx="2707">
                  <c:v>-0.61999999999999889</c:v>
                </c:pt>
                <c:pt idx="2708">
                  <c:v>4.000000000000057E-2</c:v>
                </c:pt>
                <c:pt idx="2709">
                  <c:v>0.38000000000000111</c:v>
                </c:pt>
                <c:pt idx="2710">
                  <c:v>0.2000000000000007</c:v>
                </c:pt>
                <c:pt idx="2711">
                  <c:v>0.32000000000000101</c:v>
                </c:pt>
                <c:pt idx="2712">
                  <c:v>0.40000000000000069</c:v>
                </c:pt>
                <c:pt idx="2713">
                  <c:v>-0.33999999999999914</c:v>
                </c:pt>
                <c:pt idx="2714">
                  <c:v>-0.4199999999999996</c:v>
                </c:pt>
                <c:pt idx="2715">
                  <c:v>7.1054273576010023E-16</c:v>
                </c:pt>
                <c:pt idx="2716">
                  <c:v>0.12000000000000029</c:v>
                </c:pt>
                <c:pt idx="2717">
                  <c:v>-2.0000000000000285E-2</c:v>
                </c:pt>
                <c:pt idx="2718">
                  <c:v>0.71999999999999953</c:v>
                </c:pt>
                <c:pt idx="2719">
                  <c:v>0.89999999999999925</c:v>
                </c:pt>
                <c:pt idx="2720">
                  <c:v>1.0399999999999991</c:v>
                </c:pt>
                <c:pt idx="2721">
                  <c:v>0.93999999999999917</c:v>
                </c:pt>
                <c:pt idx="2722">
                  <c:v>1.1999999999999993</c:v>
                </c:pt>
                <c:pt idx="2723">
                  <c:v>0.83999999999999919</c:v>
                </c:pt>
                <c:pt idx="2724">
                  <c:v>0.33999999999999914</c:v>
                </c:pt>
                <c:pt idx="2725">
                  <c:v>7.9999999999999002E-2</c:v>
                </c:pt>
                <c:pt idx="2726">
                  <c:v>-0.60000000000000142</c:v>
                </c:pt>
                <c:pt idx="2727">
                  <c:v>-1.0200000000000009</c:v>
                </c:pt>
                <c:pt idx="2728">
                  <c:v>-0.74000000000000132</c:v>
                </c:pt>
                <c:pt idx="2729">
                  <c:v>0.11999999999999886</c:v>
                </c:pt>
                <c:pt idx="2730">
                  <c:v>0.83999999999999986</c:v>
                </c:pt>
                <c:pt idx="2731">
                  <c:v>1.8599999999999994</c:v>
                </c:pt>
                <c:pt idx="2732">
                  <c:v>1.9799999999999998</c:v>
                </c:pt>
                <c:pt idx="2733">
                  <c:v>0.7600000000000009</c:v>
                </c:pt>
                <c:pt idx="2734">
                  <c:v>-1.1399999999999992</c:v>
                </c:pt>
                <c:pt idx="2735">
                  <c:v>-2.4400000000000004</c:v>
                </c:pt>
                <c:pt idx="2736">
                  <c:v>-3</c:v>
                </c:pt>
                <c:pt idx="2737">
                  <c:v>-2.8600000000000003</c:v>
                </c:pt>
                <c:pt idx="2738">
                  <c:v>-1.8800000000000003</c:v>
                </c:pt>
                <c:pt idx="2739">
                  <c:v>-0.9</c:v>
                </c:pt>
                <c:pt idx="2740">
                  <c:v>-0.8</c:v>
                </c:pt>
                <c:pt idx="2741">
                  <c:v>-1.2599999999999993</c:v>
                </c:pt>
                <c:pt idx="2742">
                  <c:v>-1.6600000000000001</c:v>
                </c:pt>
                <c:pt idx="2743">
                  <c:v>-1.8400000000000005</c:v>
                </c:pt>
                <c:pt idx="2744">
                  <c:v>-1.9800000000000011</c:v>
                </c:pt>
                <c:pt idx="2745">
                  <c:v>-1.920000000000001</c:v>
                </c:pt>
                <c:pt idx="2746">
                  <c:v>-1.7600000000000016</c:v>
                </c:pt>
                <c:pt idx="2747">
                  <c:v>-1.820000000000001</c:v>
                </c:pt>
                <c:pt idx="2748">
                  <c:v>-1.620000000000001</c:v>
                </c:pt>
                <c:pt idx="2749">
                  <c:v>-1.5600000000000009</c:v>
                </c:pt>
                <c:pt idx="2750">
                  <c:v>-1.6800000000000004</c:v>
                </c:pt>
                <c:pt idx="2751">
                  <c:v>-1.7600000000000002</c:v>
                </c:pt>
                <c:pt idx="2752">
                  <c:v>-1.5200000000000002</c:v>
                </c:pt>
                <c:pt idx="2753">
                  <c:v>-2.2000000000000002</c:v>
                </c:pt>
                <c:pt idx="2754">
                  <c:v>-2.5</c:v>
                </c:pt>
                <c:pt idx="2755">
                  <c:v>-2.1</c:v>
                </c:pt>
                <c:pt idx="2756">
                  <c:v>-1.8400000000000005</c:v>
                </c:pt>
                <c:pt idx="2757">
                  <c:v>-1.8399999999999999</c:v>
                </c:pt>
                <c:pt idx="2758">
                  <c:v>-1.6199999999999997</c:v>
                </c:pt>
                <c:pt idx="2759">
                  <c:v>-1.5599999999999994</c:v>
                </c:pt>
                <c:pt idx="2760">
                  <c:v>-1.9799999999999998</c:v>
                </c:pt>
                <c:pt idx="2761">
                  <c:v>-2.419999999999999</c:v>
                </c:pt>
                <c:pt idx="2762">
                  <c:v>-2.44</c:v>
                </c:pt>
                <c:pt idx="2763">
                  <c:v>-2.4600000000000009</c:v>
                </c:pt>
                <c:pt idx="2764">
                  <c:v>-2.3600000000000017</c:v>
                </c:pt>
                <c:pt idx="2765">
                  <c:v>-2.5000000000000013</c:v>
                </c:pt>
                <c:pt idx="2766">
                  <c:v>-2.4800000000000013</c:v>
                </c:pt>
                <c:pt idx="2767">
                  <c:v>-2.180000000000001</c:v>
                </c:pt>
                <c:pt idx="2768">
                  <c:v>-2.0200000000000005</c:v>
                </c:pt>
                <c:pt idx="2769">
                  <c:v>-2.04</c:v>
                </c:pt>
                <c:pt idx="2770">
                  <c:v>-1.6999999999999993</c:v>
                </c:pt>
                <c:pt idx="2771">
                  <c:v>-1.5399999999999998</c:v>
                </c:pt>
                <c:pt idx="2772">
                  <c:v>-2.1199999999999997</c:v>
                </c:pt>
                <c:pt idx="2773">
                  <c:v>-1.9799999999999998</c:v>
                </c:pt>
                <c:pt idx="2774">
                  <c:v>-1.9599999999999995</c:v>
                </c:pt>
                <c:pt idx="2775">
                  <c:v>-1.8799999999999997</c:v>
                </c:pt>
                <c:pt idx="2776">
                  <c:v>-1.8399999999999999</c:v>
                </c:pt>
                <c:pt idx="2777">
                  <c:v>-1.6399999999999992</c:v>
                </c:pt>
                <c:pt idx="2778">
                  <c:v>-1.879999999999999</c:v>
                </c:pt>
                <c:pt idx="2779">
                  <c:v>-1.6599999999999988</c:v>
                </c:pt>
                <c:pt idx="2780">
                  <c:v>-1.6399999999999983</c:v>
                </c:pt>
                <c:pt idx="2781">
                  <c:v>-1.4799999999999982</c:v>
                </c:pt>
                <c:pt idx="2782">
                  <c:v>-1.3999999999999992</c:v>
                </c:pt>
                <c:pt idx="2783">
                  <c:v>-1.0799999999999996</c:v>
                </c:pt>
                <c:pt idx="2784">
                  <c:v>-1.3599999999999999</c:v>
                </c:pt>
                <c:pt idx="2785">
                  <c:v>-1.2</c:v>
                </c:pt>
                <c:pt idx="2786">
                  <c:v>-0.9199999999999996</c:v>
                </c:pt>
                <c:pt idx="2787">
                  <c:v>-0.8599999999999991</c:v>
                </c:pt>
                <c:pt idx="2788">
                  <c:v>-0.73999999999999877</c:v>
                </c:pt>
                <c:pt idx="2789">
                  <c:v>-0.23999999999999916</c:v>
                </c:pt>
                <c:pt idx="2790">
                  <c:v>-0.41999999999999921</c:v>
                </c:pt>
                <c:pt idx="2791">
                  <c:v>-0.53999999999999948</c:v>
                </c:pt>
                <c:pt idx="2792">
                  <c:v>-0.45999999999999941</c:v>
                </c:pt>
                <c:pt idx="2793">
                  <c:v>-0.4399999999999995</c:v>
                </c:pt>
                <c:pt idx="2794">
                  <c:v>-0.65999999999999948</c:v>
                </c:pt>
                <c:pt idx="2795">
                  <c:v>-0.15999999999999942</c:v>
                </c:pt>
                <c:pt idx="2796">
                  <c:v>-1.9999999999999574E-2</c:v>
                </c:pt>
                <c:pt idx="2797">
                  <c:v>0.26000000000000051</c:v>
                </c:pt>
                <c:pt idx="2798">
                  <c:v>0.10000000000000035</c:v>
                </c:pt>
                <c:pt idx="2799">
                  <c:v>0.32000000000000028</c:v>
                </c:pt>
                <c:pt idx="2800">
                  <c:v>0.23999999999999985</c:v>
                </c:pt>
                <c:pt idx="2801">
                  <c:v>3.9999999999999855E-2</c:v>
                </c:pt>
                <c:pt idx="2802">
                  <c:v>1.9999999999999928E-2</c:v>
                </c:pt>
                <c:pt idx="2803">
                  <c:v>0.26000000000000012</c:v>
                </c:pt>
                <c:pt idx="2804">
                  <c:v>0.77999999999999969</c:v>
                </c:pt>
              </c:numCache>
            </c:numRef>
          </c:xVal>
          <c:yVal>
            <c:numRef>
              <c:f>'66K_2'!$A$2:$A$2809</c:f>
              <c:numCache>
                <c:formatCode>General</c:formatCode>
                <c:ptCount val="2808"/>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numCache>
            </c:numRef>
          </c:yVal>
          <c:smooth val="1"/>
          <c:extLst>
            <c:ext xmlns:c16="http://schemas.microsoft.com/office/drawing/2014/chart" uri="{C3380CC4-5D6E-409C-BE32-E72D297353CC}">
              <c16:uniqueId val="{00000005-E771-47D8-AD4B-6A2DD05478A5}"/>
            </c:ext>
          </c:extLst>
        </c:ser>
        <c:ser>
          <c:idx val="4"/>
          <c:order val="6"/>
          <c:tx>
            <c:strRef>
              <c:f>'66K_2'!$X$1</c:f>
              <c:strCache>
                <c:ptCount val="1"/>
                <c:pt idx="0">
                  <c:v>UPCUDEP</c:v>
                </c:pt>
              </c:strCache>
            </c:strRef>
          </c:tx>
          <c:spPr>
            <a:ln w="19050" cap="rnd">
              <a:solidFill>
                <a:sysClr val="windowText" lastClr="000000"/>
              </a:solidFill>
              <a:round/>
            </a:ln>
            <a:effectLst/>
          </c:spPr>
          <c:marker>
            <c:symbol val="none"/>
          </c:marker>
          <c:xVal>
            <c:numRef>
              <c:f>'66K_2'!$Y$4:$Y$5</c:f>
              <c:numCache>
                <c:formatCode>General</c:formatCode>
                <c:ptCount val="2"/>
                <c:pt idx="0">
                  <c:v>-15</c:v>
                </c:pt>
                <c:pt idx="1">
                  <c:v>15</c:v>
                </c:pt>
              </c:numCache>
            </c:numRef>
          </c:xVal>
          <c:yVal>
            <c:numRef>
              <c:f>'66K_2'!$X$2:$X$3</c:f>
              <c:numCache>
                <c:formatCode>General</c:formatCode>
                <c:ptCount val="2"/>
                <c:pt idx="0">
                  <c:v>28</c:v>
                </c:pt>
                <c:pt idx="1">
                  <c:v>28</c:v>
                </c:pt>
              </c:numCache>
            </c:numRef>
          </c:yVal>
          <c:smooth val="1"/>
          <c:extLst>
            <c:ext xmlns:c16="http://schemas.microsoft.com/office/drawing/2014/chart" uri="{C3380CC4-5D6E-409C-BE32-E72D297353CC}">
              <c16:uniqueId val="{00000006-E771-47D8-AD4B-6A2DD05478A5}"/>
            </c:ext>
          </c:extLst>
        </c:ser>
        <c:ser>
          <c:idx val="5"/>
          <c:order val="7"/>
          <c:tx>
            <c:strRef>
              <c:f>'66K_2'!$Y$1</c:f>
              <c:strCache>
                <c:ptCount val="1"/>
                <c:pt idx="0">
                  <c:v>UPAQDEP</c:v>
                </c:pt>
              </c:strCache>
            </c:strRef>
          </c:tx>
          <c:spPr>
            <a:ln w="19050" cap="rnd">
              <a:solidFill>
                <a:sysClr val="windowText" lastClr="000000"/>
              </a:solidFill>
              <a:round/>
            </a:ln>
            <a:effectLst/>
          </c:spPr>
          <c:marker>
            <c:symbol val="none"/>
          </c:marker>
          <c:xVal>
            <c:numRef>
              <c:f>'66K_2'!$Y$4:$Y$5</c:f>
              <c:numCache>
                <c:formatCode>General</c:formatCode>
                <c:ptCount val="2"/>
                <c:pt idx="0">
                  <c:v>-15</c:v>
                </c:pt>
                <c:pt idx="1">
                  <c:v>15</c:v>
                </c:pt>
              </c:numCache>
            </c:numRef>
          </c:xVal>
          <c:yVal>
            <c:numRef>
              <c:f>'66K_2'!$Y$2:$Y$3</c:f>
              <c:numCache>
                <c:formatCode>General</c:formatCode>
                <c:ptCount val="2"/>
                <c:pt idx="0">
                  <c:v>106</c:v>
                </c:pt>
                <c:pt idx="1">
                  <c:v>106</c:v>
                </c:pt>
              </c:numCache>
            </c:numRef>
          </c:yVal>
          <c:smooth val="1"/>
          <c:extLst>
            <c:ext xmlns:c16="http://schemas.microsoft.com/office/drawing/2014/chart" uri="{C3380CC4-5D6E-409C-BE32-E72D297353CC}">
              <c16:uniqueId val="{00000007-E771-47D8-AD4B-6A2DD05478A5}"/>
            </c:ext>
          </c:extLst>
        </c:ser>
        <c:ser>
          <c:idx val="6"/>
          <c:order val="8"/>
          <c:tx>
            <c:strRef>
              <c:f>'66K_2'!$Y$1</c:f>
              <c:strCache>
                <c:ptCount val="1"/>
                <c:pt idx="0">
                  <c:v>UPAQDEP</c:v>
                </c:pt>
              </c:strCache>
            </c:strRef>
          </c:tx>
          <c:spPr>
            <a:ln w="19050" cap="rnd">
              <a:solidFill>
                <a:sysClr val="windowText" lastClr="000000"/>
              </a:solidFill>
              <a:round/>
            </a:ln>
            <a:effectLst/>
          </c:spPr>
          <c:marker>
            <c:symbol val="none"/>
          </c:marker>
          <c:xVal>
            <c:numRef>
              <c:f>'66K_2'!$Y$4:$Y$5</c:f>
              <c:numCache>
                <c:formatCode>General</c:formatCode>
                <c:ptCount val="2"/>
                <c:pt idx="0">
                  <c:v>-15</c:v>
                </c:pt>
                <c:pt idx="1">
                  <c:v>15</c:v>
                </c:pt>
              </c:numCache>
            </c:numRef>
          </c:xVal>
          <c:yVal>
            <c:numRef>
              <c:f>'66K_2'!$Z$2:$Z$3</c:f>
              <c:numCache>
                <c:formatCode>General</c:formatCode>
                <c:ptCount val="2"/>
                <c:pt idx="0">
                  <c:v>202</c:v>
                </c:pt>
                <c:pt idx="1">
                  <c:v>202</c:v>
                </c:pt>
              </c:numCache>
            </c:numRef>
          </c:yVal>
          <c:smooth val="1"/>
          <c:extLst>
            <c:ext xmlns:c16="http://schemas.microsoft.com/office/drawing/2014/chart" uri="{C3380CC4-5D6E-409C-BE32-E72D297353CC}">
              <c16:uniqueId val="{00000008-E771-47D8-AD4B-6A2DD05478A5}"/>
            </c:ext>
          </c:extLst>
        </c:ser>
        <c:ser>
          <c:idx val="7"/>
          <c:order val="9"/>
          <c:tx>
            <c:strRef>
              <c:f>'66K_2'!$AA$1</c:f>
              <c:strCache>
                <c:ptCount val="1"/>
                <c:pt idx="0">
                  <c:v>MIDAQDEP</c:v>
                </c:pt>
              </c:strCache>
            </c:strRef>
          </c:tx>
          <c:spPr>
            <a:ln w="19050" cap="rnd">
              <a:solidFill>
                <a:sysClr val="windowText" lastClr="000000"/>
              </a:solidFill>
              <a:round/>
            </a:ln>
            <a:effectLst/>
          </c:spPr>
          <c:marker>
            <c:symbol val="none"/>
          </c:marker>
          <c:xVal>
            <c:numRef>
              <c:f>'66K_2'!$Y$4:$Y$5</c:f>
              <c:numCache>
                <c:formatCode>General</c:formatCode>
                <c:ptCount val="2"/>
                <c:pt idx="0">
                  <c:v>-15</c:v>
                </c:pt>
                <c:pt idx="1">
                  <c:v>15</c:v>
                </c:pt>
              </c:numCache>
            </c:numRef>
          </c:xVal>
          <c:yVal>
            <c:numRef>
              <c:f>'66K_2'!$AA$2:$AA$3</c:f>
              <c:numCache>
                <c:formatCode>General</c:formatCode>
                <c:ptCount val="2"/>
                <c:pt idx="0">
                  <c:v>212</c:v>
                </c:pt>
                <c:pt idx="1">
                  <c:v>212</c:v>
                </c:pt>
              </c:numCache>
            </c:numRef>
          </c:yVal>
          <c:smooth val="1"/>
          <c:extLst>
            <c:ext xmlns:c16="http://schemas.microsoft.com/office/drawing/2014/chart" uri="{C3380CC4-5D6E-409C-BE32-E72D297353CC}">
              <c16:uniqueId val="{00000009-E771-47D8-AD4B-6A2DD05478A5}"/>
            </c:ext>
          </c:extLst>
        </c:ser>
        <c:ser>
          <c:idx val="8"/>
          <c:order val="10"/>
          <c:tx>
            <c:strRef>
              <c:f>'66K_2'!$AB$1</c:f>
              <c:strCache>
                <c:ptCount val="1"/>
                <c:pt idx="0">
                  <c:v>LOCUDEP</c:v>
                </c:pt>
              </c:strCache>
            </c:strRef>
          </c:tx>
          <c:spPr>
            <a:ln w="19050" cap="rnd">
              <a:solidFill>
                <a:sysClr val="windowText" lastClr="000000"/>
              </a:solidFill>
              <a:round/>
            </a:ln>
            <a:effectLst/>
          </c:spPr>
          <c:marker>
            <c:symbol val="none"/>
          </c:marker>
          <c:xVal>
            <c:numRef>
              <c:f>'66K_2'!$Y$4:$Y$5</c:f>
              <c:numCache>
                <c:formatCode>General</c:formatCode>
                <c:ptCount val="2"/>
                <c:pt idx="0">
                  <c:v>-15</c:v>
                </c:pt>
                <c:pt idx="1">
                  <c:v>15</c:v>
                </c:pt>
              </c:numCache>
            </c:numRef>
          </c:xVal>
          <c:yVal>
            <c:numRef>
              <c:f>'66K_2'!$AB$2:$AB$3</c:f>
              <c:numCache>
                <c:formatCode>General</c:formatCode>
                <c:ptCount val="2"/>
                <c:pt idx="0">
                  <c:v>226</c:v>
                </c:pt>
                <c:pt idx="1">
                  <c:v>226</c:v>
                </c:pt>
              </c:numCache>
            </c:numRef>
          </c:yVal>
          <c:smooth val="1"/>
          <c:extLst>
            <c:ext xmlns:c16="http://schemas.microsoft.com/office/drawing/2014/chart" uri="{C3380CC4-5D6E-409C-BE32-E72D297353CC}">
              <c16:uniqueId val="{0000000A-E771-47D8-AD4B-6A2DD05478A5}"/>
            </c:ext>
          </c:extLst>
        </c:ser>
        <c:ser>
          <c:idx val="9"/>
          <c:order val="11"/>
          <c:tx>
            <c:strRef>
              <c:f>'66K_2'!$AC$1</c:f>
              <c:strCache>
                <c:ptCount val="1"/>
                <c:pt idx="0">
                  <c:v>LOAQDEP</c:v>
                </c:pt>
              </c:strCache>
            </c:strRef>
          </c:tx>
          <c:spPr>
            <a:ln w="19050" cap="rnd">
              <a:solidFill>
                <a:sysClr val="windowText" lastClr="000000"/>
              </a:solidFill>
              <a:round/>
            </a:ln>
            <a:effectLst/>
          </c:spPr>
          <c:marker>
            <c:symbol val="none"/>
          </c:marker>
          <c:xVal>
            <c:numRef>
              <c:f>'66K_2'!$Y$4:$Y$5</c:f>
              <c:numCache>
                <c:formatCode>General</c:formatCode>
                <c:ptCount val="2"/>
                <c:pt idx="0">
                  <c:v>-15</c:v>
                </c:pt>
                <c:pt idx="1">
                  <c:v>15</c:v>
                </c:pt>
              </c:numCache>
            </c:numRef>
          </c:xVal>
          <c:yVal>
            <c:numRef>
              <c:f>'66K_2'!$AC$2:$AC$3</c:f>
              <c:numCache>
                <c:formatCode>General</c:formatCode>
                <c:ptCount val="2"/>
                <c:pt idx="0">
                  <c:v>241</c:v>
                </c:pt>
                <c:pt idx="1">
                  <c:v>241</c:v>
                </c:pt>
              </c:numCache>
            </c:numRef>
          </c:yVal>
          <c:smooth val="1"/>
          <c:extLst>
            <c:ext xmlns:c16="http://schemas.microsoft.com/office/drawing/2014/chart" uri="{C3380CC4-5D6E-409C-BE32-E72D297353CC}">
              <c16:uniqueId val="{0000000B-E771-47D8-AD4B-6A2DD05478A5}"/>
            </c:ext>
          </c:extLst>
        </c:ser>
        <c:dLbls>
          <c:showLegendKey val="0"/>
          <c:showVal val="0"/>
          <c:showCatName val="0"/>
          <c:showSerName val="0"/>
          <c:showPercent val="0"/>
          <c:showBubbleSize val="0"/>
        </c:dLbls>
        <c:axId val="859019384"/>
        <c:axId val="859019712"/>
      </c:scatterChart>
      <c:valAx>
        <c:axId val="859019384"/>
        <c:scaling>
          <c:orientation val="minMax"/>
          <c:max val="10"/>
          <c:min val="-1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l-GR" dirty="0">
                    <a:solidFill>
                      <a:sysClr val="windowText" lastClr="000000"/>
                    </a:solidFill>
                    <a:latin typeface="Calibri" panose="020F0502020204030204" pitchFamily="34" charset="0"/>
                    <a:cs typeface="Calibri" panose="020F0502020204030204" pitchFamily="34" charset="0"/>
                  </a:rPr>
                  <a:t>Δ</a:t>
                </a:r>
                <a:r>
                  <a:rPr lang="en-US" dirty="0">
                    <a:solidFill>
                      <a:sysClr val="windowText" lastClr="000000"/>
                    </a:solidFill>
                    <a:latin typeface="Calibri" panose="020F0502020204030204" pitchFamily="34" charset="0"/>
                    <a:cs typeface="Calibri" panose="020F0502020204030204" pitchFamily="34" charset="0"/>
                  </a:rPr>
                  <a:t> in Conductance (mS/m)</a:t>
                </a:r>
                <a:endParaRPr lang="en-US" dirty="0">
                  <a:solidFill>
                    <a:sysClr val="windowText" lastClr="000000"/>
                  </a:solidFill>
                </a:endParaRP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859019712"/>
        <c:crosses val="autoZero"/>
        <c:crossBetween val="midCat"/>
      </c:valAx>
      <c:valAx>
        <c:axId val="859019712"/>
        <c:scaling>
          <c:orientation val="maxMin"/>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859019384"/>
        <c:crosses val="autoZero"/>
        <c:crossBetween val="midCat"/>
      </c:valAx>
      <c:spPr>
        <a:noFill/>
        <a:ln>
          <a:solidFill>
            <a:sysClr val="windowText" lastClr="000000"/>
          </a:solidFill>
        </a:ln>
        <a:effectLst/>
      </c:spPr>
    </c:plotArea>
    <c:legend>
      <c:legendPos val="r"/>
      <c:layout>
        <c:manualLayout>
          <c:xMode val="edge"/>
          <c:yMode val="edge"/>
          <c:x val="0.66172600352782251"/>
          <c:y val="0.43162964004499438"/>
          <c:w val="0.28834362751791842"/>
          <c:h val="0.12744869166647588"/>
        </c:manualLayout>
      </c:layout>
      <c:overlay val="0"/>
      <c:spPr>
        <a:noFill/>
        <a:ln>
          <a:noFill/>
        </a:ln>
        <a:effectLst/>
      </c:spPr>
      <c:txPr>
        <a:bodyPr rot="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noFill/>
      <a:round/>
    </a:ln>
    <a:effectLst/>
  </c:spPr>
  <c:txPr>
    <a:bodyPr/>
    <a:lstStyle/>
    <a:p>
      <a:pPr>
        <a:defRPr/>
      </a:pPr>
      <a:endParaRPr lang="en-US"/>
    </a:p>
  </c:txPr>
  <c:externalData r:id="rId3">
    <c:autoUpdate val="0"/>
  </c:externalData>
  <c:userShapes r:id="rId4"/>
</c:chartSpace>
</file>

<file path=ppt/charts/chart1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320" b="1" i="0" u="none" strike="noStrike" kern="1200" spc="0" baseline="0">
                <a:solidFill>
                  <a:sysClr val="windowText" lastClr="000000"/>
                </a:solidFill>
                <a:latin typeface="+mn-lt"/>
                <a:ea typeface="+mn-ea"/>
                <a:cs typeface="+mn-cs"/>
              </a:defRPr>
            </a:pPr>
            <a:r>
              <a:rPr lang="en-US" b="1">
                <a:solidFill>
                  <a:sysClr val="windowText" lastClr="000000"/>
                </a:solidFill>
              </a:rPr>
              <a:t>66K 2 Conductance with Depth</a:t>
            </a:r>
          </a:p>
        </c:rich>
      </c:tx>
      <c:overlay val="0"/>
      <c:spPr>
        <a:noFill/>
        <a:ln>
          <a:noFill/>
        </a:ln>
        <a:effectLst/>
      </c:spPr>
      <c:txPr>
        <a:bodyPr rot="0" spcFirstLastPara="1" vertOverflow="ellipsis" vert="horz" wrap="square" anchor="ctr" anchorCtr="1"/>
        <a:lstStyle/>
        <a:p>
          <a:pPr>
            <a:defRPr sz="1320" b="1"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0.14589039957740368"/>
          <c:y val="0.13332989626296715"/>
          <c:w val="0.80394246848019257"/>
          <c:h val="0.84484470691163605"/>
        </c:manualLayout>
      </c:layout>
      <c:scatterChart>
        <c:scatterStyle val="smoothMarker"/>
        <c:varyColors val="0"/>
        <c:ser>
          <c:idx val="0"/>
          <c:order val="0"/>
          <c:tx>
            <c:strRef>
              <c:f>'66K_2'!$B$1</c:f>
              <c:strCache>
                <c:ptCount val="1"/>
                <c:pt idx="0">
                  <c:v>2008</c:v>
                </c:pt>
              </c:strCache>
            </c:strRef>
          </c:tx>
          <c:spPr>
            <a:ln w="12700" cap="rnd">
              <a:solidFill>
                <a:schemeClr val="accent1"/>
              </a:solidFill>
              <a:round/>
            </a:ln>
            <a:effectLst/>
          </c:spPr>
          <c:marker>
            <c:symbol val="none"/>
          </c:marker>
          <c:xVal>
            <c:numRef>
              <c:f>'66K_2'!$B$2:$B$2809</c:f>
              <c:numCache>
                <c:formatCode>General</c:formatCode>
                <c:ptCount val="2808"/>
                <c:pt idx="2">
                  <c:v>15.7</c:v>
                </c:pt>
                <c:pt idx="3">
                  <c:v>16</c:v>
                </c:pt>
                <c:pt idx="4">
                  <c:v>16.3</c:v>
                </c:pt>
                <c:pt idx="5">
                  <c:v>15.8</c:v>
                </c:pt>
                <c:pt idx="6">
                  <c:v>15.9</c:v>
                </c:pt>
                <c:pt idx="7">
                  <c:v>16.100000000000001</c:v>
                </c:pt>
                <c:pt idx="8">
                  <c:v>15.7</c:v>
                </c:pt>
                <c:pt idx="9">
                  <c:v>16</c:v>
                </c:pt>
                <c:pt idx="10">
                  <c:v>15.8</c:v>
                </c:pt>
                <c:pt idx="11">
                  <c:v>16.3</c:v>
                </c:pt>
                <c:pt idx="12">
                  <c:v>16.100000000000001</c:v>
                </c:pt>
                <c:pt idx="13">
                  <c:v>16.2</c:v>
                </c:pt>
                <c:pt idx="14">
                  <c:v>16.100000000000001</c:v>
                </c:pt>
                <c:pt idx="15">
                  <c:v>16.3</c:v>
                </c:pt>
                <c:pt idx="16">
                  <c:v>14.9</c:v>
                </c:pt>
                <c:pt idx="17">
                  <c:v>17.100000000000001</c:v>
                </c:pt>
                <c:pt idx="18">
                  <c:v>16.100000000000001</c:v>
                </c:pt>
                <c:pt idx="19">
                  <c:v>17.2</c:v>
                </c:pt>
                <c:pt idx="20">
                  <c:v>17.600000000000001</c:v>
                </c:pt>
                <c:pt idx="21">
                  <c:v>16.899999999999999</c:v>
                </c:pt>
                <c:pt idx="22">
                  <c:v>16.7</c:v>
                </c:pt>
                <c:pt idx="23">
                  <c:v>16.100000000000001</c:v>
                </c:pt>
                <c:pt idx="24">
                  <c:v>17.100000000000001</c:v>
                </c:pt>
                <c:pt idx="25">
                  <c:v>17.399999999999999</c:v>
                </c:pt>
                <c:pt idx="26">
                  <c:v>16.8</c:v>
                </c:pt>
                <c:pt idx="27">
                  <c:v>16.100000000000001</c:v>
                </c:pt>
                <c:pt idx="28">
                  <c:v>17.899999999999999</c:v>
                </c:pt>
                <c:pt idx="29">
                  <c:v>16.600000000000001</c:v>
                </c:pt>
                <c:pt idx="30">
                  <c:v>17.100000000000001</c:v>
                </c:pt>
                <c:pt idx="31">
                  <c:v>16.100000000000001</c:v>
                </c:pt>
                <c:pt idx="32">
                  <c:v>16.399999999999999</c:v>
                </c:pt>
                <c:pt idx="33">
                  <c:v>15.8</c:v>
                </c:pt>
                <c:pt idx="34">
                  <c:v>16.2</c:v>
                </c:pt>
                <c:pt idx="35">
                  <c:v>16.100000000000001</c:v>
                </c:pt>
                <c:pt idx="36">
                  <c:v>15.5</c:v>
                </c:pt>
                <c:pt idx="37">
                  <c:v>16.8</c:v>
                </c:pt>
                <c:pt idx="38">
                  <c:v>17.600000000000001</c:v>
                </c:pt>
                <c:pt idx="39">
                  <c:v>15.2</c:v>
                </c:pt>
                <c:pt idx="40">
                  <c:v>16.3</c:v>
                </c:pt>
                <c:pt idx="41">
                  <c:v>16.100000000000001</c:v>
                </c:pt>
                <c:pt idx="42">
                  <c:v>16.5</c:v>
                </c:pt>
                <c:pt idx="43">
                  <c:v>16.600000000000001</c:v>
                </c:pt>
                <c:pt idx="44">
                  <c:v>17</c:v>
                </c:pt>
                <c:pt idx="45">
                  <c:v>16.8</c:v>
                </c:pt>
                <c:pt idx="46">
                  <c:v>17.3</c:v>
                </c:pt>
                <c:pt idx="47">
                  <c:v>19.3</c:v>
                </c:pt>
                <c:pt idx="48">
                  <c:v>18.600000000000001</c:v>
                </c:pt>
                <c:pt idx="49">
                  <c:v>17.399999999999999</c:v>
                </c:pt>
                <c:pt idx="50">
                  <c:v>17.7</c:v>
                </c:pt>
                <c:pt idx="51">
                  <c:v>17</c:v>
                </c:pt>
                <c:pt idx="52">
                  <c:v>17.100000000000001</c:v>
                </c:pt>
                <c:pt idx="53">
                  <c:v>17.3</c:v>
                </c:pt>
                <c:pt idx="54">
                  <c:v>16.2</c:v>
                </c:pt>
                <c:pt idx="55">
                  <c:v>15.8</c:v>
                </c:pt>
                <c:pt idx="56">
                  <c:v>16.100000000000001</c:v>
                </c:pt>
                <c:pt idx="57">
                  <c:v>17.7</c:v>
                </c:pt>
                <c:pt idx="58">
                  <c:v>15.6</c:v>
                </c:pt>
                <c:pt idx="59">
                  <c:v>15.2</c:v>
                </c:pt>
                <c:pt idx="60">
                  <c:v>15.7</c:v>
                </c:pt>
                <c:pt idx="61">
                  <c:v>15.7</c:v>
                </c:pt>
                <c:pt idx="62">
                  <c:v>14.3</c:v>
                </c:pt>
                <c:pt idx="63">
                  <c:v>15.7</c:v>
                </c:pt>
                <c:pt idx="64">
                  <c:v>15</c:v>
                </c:pt>
                <c:pt idx="65">
                  <c:v>13.2</c:v>
                </c:pt>
                <c:pt idx="66">
                  <c:v>13.7</c:v>
                </c:pt>
                <c:pt idx="67">
                  <c:v>14</c:v>
                </c:pt>
                <c:pt idx="68">
                  <c:v>14.3</c:v>
                </c:pt>
                <c:pt idx="69">
                  <c:v>14.3</c:v>
                </c:pt>
                <c:pt idx="70">
                  <c:v>12.3</c:v>
                </c:pt>
                <c:pt idx="71">
                  <c:v>11.9</c:v>
                </c:pt>
                <c:pt idx="72">
                  <c:v>12.8</c:v>
                </c:pt>
                <c:pt idx="73">
                  <c:v>12.8</c:v>
                </c:pt>
                <c:pt idx="74">
                  <c:v>14</c:v>
                </c:pt>
                <c:pt idx="75">
                  <c:v>12.1</c:v>
                </c:pt>
                <c:pt idx="76">
                  <c:v>13.5</c:v>
                </c:pt>
                <c:pt idx="77">
                  <c:v>14.4</c:v>
                </c:pt>
                <c:pt idx="78">
                  <c:v>12.6</c:v>
                </c:pt>
                <c:pt idx="79">
                  <c:v>14.4</c:v>
                </c:pt>
                <c:pt idx="80">
                  <c:v>13</c:v>
                </c:pt>
                <c:pt idx="81">
                  <c:v>13.2</c:v>
                </c:pt>
                <c:pt idx="82">
                  <c:v>13.2</c:v>
                </c:pt>
                <c:pt idx="83">
                  <c:v>12.5</c:v>
                </c:pt>
                <c:pt idx="84">
                  <c:v>12.9</c:v>
                </c:pt>
                <c:pt idx="85">
                  <c:v>12</c:v>
                </c:pt>
                <c:pt idx="86">
                  <c:v>13.4</c:v>
                </c:pt>
                <c:pt idx="87">
                  <c:v>13.3</c:v>
                </c:pt>
                <c:pt idx="88">
                  <c:v>13</c:v>
                </c:pt>
                <c:pt idx="89">
                  <c:v>13</c:v>
                </c:pt>
                <c:pt idx="90">
                  <c:v>14.5</c:v>
                </c:pt>
                <c:pt idx="91">
                  <c:v>13.2</c:v>
                </c:pt>
                <c:pt idx="92">
                  <c:v>13.2</c:v>
                </c:pt>
                <c:pt idx="93">
                  <c:v>13.6</c:v>
                </c:pt>
                <c:pt idx="94">
                  <c:v>13.2</c:v>
                </c:pt>
                <c:pt idx="95">
                  <c:v>11.7</c:v>
                </c:pt>
                <c:pt idx="96">
                  <c:v>12.2</c:v>
                </c:pt>
                <c:pt idx="97">
                  <c:v>12.4</c:v>
                </c:pt>
                <c:pt idx="98">
                  <c:v>13.3</c:v>
                </c:pt>
                <c:pt idx="99">
                  <c:v>13.8</c:v>
                </c:pt>
                <c:pt idx="100">
                  <c:v>14.3</c:v>
                </c:pt>
                <c:pt idx="101">
                  <c:v>14.9</c:v>
                </c:pt>
                <c:pt idx="102">
                  <c:v>13.4</c:v>
                </c:pt>
                <c:pt idx="103">
                  <c:v>11.5</c:v>
                </c:pt>
                <c:pt idx="104">
                  <c:v>12.3</c:v>
                </c:pt>
                <c:pt idx="105">
                  <c:v>10.1</c:v>
                </c:pt>
                <c:pt idx="106">
                  <c:v>11</c:v>
                </c:pt>
                <c:pt idx="107">
                  <c:v>12</c:v>
                </c:pt>
                <c:pt idx="108">
                  <c:v>12.9</c:v>
                </c:pt>
                <c:pt idx="109">
                  <c:v>13.7</c:v>
                </c:pt>
                <c:pt idx="110">
                  <c:v>14.2</c:v>
                </c:pt>
                <c:pt idx="111">
                  <c:v>14.3</c:v>
                </c:pt>
                <c:pt idx="112">
                  <c:v>14.2</c:v>
                </c:pt>
                <c:pt idx="113">
                  <c:v>14</c:v>
                </c:pt>
                <c:pt idx="114">
                  <c:v>14.1</c:v>
                </c:pt>
                <c:pt idx="115">
                  <c:v>14.6</c:v>
                </c:pt>
                <c:pt idx="116">
                  <c:v>16</c:v>
                </c:pt>
                <c:pt idx="117">
                  <c:v>13.5</c:v>
                </c:pt>
                <c:pt idx="118">
                  <c:v>14.6</c:v>
                </c:pt>
                <c:pt idx="119">
                  <c:v>14.6</c:v>
                </c:pt>
                <c:pt idx="120">
                  <c:v>15.4</c:v>
                </c:pt>
                <c:pt idx="121">
                  <c:v>14.5</c:v>
                </c:pt>
                <c:pt idx="122">
                  <c:v>14.5</c:v>
                </c:pt>
                <c:pt idx="123">
                  <c:v>14.1</c:v>
                </c:pt>
                <c:pt idx="124">
                  <c:v>14.6</c:v>
                </c:pt>
                <c:pt idx="125">
                  <c:v>13.8</c:v>
                </c:pt>
                <c:pt idx="126">
                  <c:v>13.5</c:v>
                </c:pt>
                <c:pt idx="127">
                  <c:v>15</c:v>
                </c:pt>
                <c:pt idx="128">
                  <c:v>15.7</c:v>
                </c:pt>
                <c:pt idx="129">
                  <c:v>14.6</c:v>
                </c:pt>
                <c:pt idx="130">
                  <c:v>15</c:v>
                </c:pt>
                <c:pt idx="131">
                  <c:v>15.6</c:v>
                </c:pt>
                <c:pt idx="132">
                  <c:v>15.9</c:v>
                </c:pt>
                <c:pt idx="133">
                  <c:v>13.7</c:v>
                </c:pt>
                <c:pt idx="134">
                  <c:v>15.3</c:v>
                </c:pt>
                <c:pt idx="135">
                  <c:v>15.2</c:v>
                </c:pt>
                <c:pt idx="136">
                  <c:v>14.6</c:v>
                </c:pt>
                <c:pt idx="137">
                  <c:v>15.4</c:v>
                </c:pt>
                <c:pt idx="138">
                  <c:v>15</c:v>
                </c:pt>
                <c:pt idx="139">
                  <c:v>15</c:v>
                </c:pt>
                <c:pt idx="140">
                  <c:v>15.8</c:v>
                </c:pt>
                <c:pt idx="141">
                  <c:v>16.399999999999999</c:v>
                </c:pt>
                <c:pt idx="142">
                  <c:v>17.100000000000001</c:v>
                </c:pt>
                <c:pt idx="143">
                  <c:v>16.899999999999999</c:v>
                </c:pt>
                <c:pt idx="144">
                  <c:v>17.2</c:v>
                </c:pt>
                <c:pt idx="145">
                  <c:v>17.600000000000001</c:v>
                </c:pt>
                <c:pt idx="146">
                  <c:v>19.399999999999999</c:v>
                </c:pt>
                <c:pt idx="147">
                  <c:v>17.8</c:v>
                </c:pt>
                <c:pt idx="148">
                  <c:v>19</c:v>
                </c:pt>
                <c:pt idx="149">
                  <c:v>18</c:v>
                </c:pt>
                <c:pt idx="150">
                  <c:v>18.7</c:v>
                </c:pt>
                <c:pt idx="151">
                  <c:v>18.899999999999999</c:v>
                </c:pt>
                <c:pt idx="152">
                  <c:v>18.5</c:v>
                </c:pt>
                <c:pt idx="153">
                  <c:v>18.899999999999999</c:v>
                </c:pt>
                <c:pt idx="154">
                  <c:v>19.3</c:v>
                </c:pt>
                <c:pt idx="155">
                  <c:v>19.399999999999999</c:v>
                </c:pt>
                <c:pt idx="156">
                  <c:v>19.899999999999999</c:v>
                </c:pt>
                <c:pt idx="157">
                  <c:v>19</c:v>
                </c:pt>
                <c:pt idx="158">
                  <c:v>20.6</c:v>
                </c:pt>
                <c:pt idx="159">
                  <c:v>19.7</c:v>
                </c:pt>
                <c:pt idx="160">
                  <c:v>21.3</c:v>
                </c:pt>
                <c:pt idx="161">
                  <c:v>20.3</c:v>
                </c:pt>
                <c:pt idx="162">
                  <c:v>20</c:v>
                </c:pt>
                <c:pt idx="163">
                  <c:v>20.2</c:v>
                </c:pt>
                <c:pt idx="164">
                  <c:v>20.7</c:v>
                </c:pt>
                <c:pt idx="165">
                  <c:v>18.5</c:v>
                </c:pt>
                <c:pt idx="166">
                  <c:v>18.600000000000001</c:v>
                </c:pt>
                <c:pt idx="167">
                  <c:v>18.899999999999999</c:v>
                </c:pt>
                <c:pt idx="168">
                  <c:v>17.5</c:v>
                </c:pt>
                <c:pt idx="169">
                  <c:v>18.3</c:v>
                </c:pt>
                <c:pt idx="170">
                  <c:v>18.5</c:v>
                </c:pt>
                <c:pt idx="171">
                  <c:v>18.399999999999999</c:v>
                </c:pt>
                <c:pt idx="172">
                  <c:v>19.600000000000001</c:v>
                </c:pt>
                <c:pt idx="173">
                  <c:v>18.8</c:v>
                </c:pt>
                <c:pt idx="174">
                  <c:v>18.899999999999999</c:v>
                </c:pt>
                <c:pt idx="175">
                  <c:v>18.8</c:v>
                </c:pt>
                <c:pt idx="176">
                  <c:v>18.899999999999999</c:v>
                </c:pt>
                <c:pt idx="177">
                  <c:v>18.399999999999999</c:v>
                </c:pt>
                <c:pt idx="178">
                  <c:v>18.8</c:v>
                </c:pt>
                <c:pt idx="179">
                  <c:v>17.3</c:v>
                </c:pt>
                <c:pt idx="180">
                  <c:v>16.8</c:v>
                </c:pt>
                <c:pt idx="181">
                  <c:v>18</c:v>
                </c:pt>
                <c:pt idx="182">
                  <c:v>19.5</c:v>
                </c:pt>
                <c:pt idx="183">
                  <c:v>26.5</c:v>
                </c:pt>
                <c:pt idx="184">
                  <c:v>24.9</c:v>
                </c:pt>
                <c:pt idx="185">
                  <c:v>28.6</c:v>
                </c:pt>
                <c:pt idx="186">
                  <c:v>35.299999999999997</c:v>
                </c:pt>
                <c:pt idx="187">
                  <c:v>22.4</c:v>
                </c:pt>
                <c:pt idx="188">
                  <c:v>12.8</c:v>
                </c:pt>
                <c:pt idx="189">
                  <c:v>12.6</c:v>
                </c:pt>
                <c:pt idx="190">
                  <c:v>13.4</c:v>
                </c:pt>
                <c:pt idx="191">
                  <c:v>14.9</c:v>
                </c:pt>
                <c:pt idx="192">
                  <c:v>15</c:v>
                </c:pt>
                <c:pt idx="193">
                  <c:v>15.5</c:v>
                </c:pt>
                <c:pt idx="194">
                  <c:v>15.2</c:v>
                </c:pt>
                <c:pt idx="195">
                  <c:v>16</c:v>
                </c:pt>
                <c:pt idx="196">
                  <c:v>15.4</c:v>
                </c:pt>
                <c:pt idx="197">
                  <c:v>15.8</c:v>
                </c:pt>
                <c:pt idx="198">
                  <c:v>16.600000000000001</c:v>
                </c:pt>
                <c:pt idx="199">
                  <c:v>15.3</c:v>
                </c:pt>
                <c:pt idx="200">
                  <c:v>15.6</c:v>
                </c:pt>
                <c:pt idx="201">
                  <c:v>15.7</c:v>
                </c:pt>
                <c:pt idx="202">
                  <c:v>16.2</c:v>
                </c:pt>
                <c:pt idx="203">
                  <c:v>16.899999999999999</c:v>
                </c:pt>
                <c:pt idx="204">
                  <c:v>16.3</c:v>
                </c:pt>
                <c:pt idx="205">
                  <c:v>15.7</c:v>
                </c:pt>
                <c:pt idx="206">
                  <c:v>16.399999999999999</c:v>
                </c:pt>
                <c:pt idx="207">
                  <c:v>15.3</c:v>
                </c:pt>
                <c:pt idx="208">
                  <c:v>17.2</c:v>
                </c:pt>
                <c:pt idx="209">
                  <c:v>16.3</c:v>
                </c:pt>
                <c:pt idx="210">
                  <c:v>16.5</c:v>
                </c:pt>
                <c:pt idx="211">
                  <c:v>16.100000000000001</c:v>
                </c:pt>
                <c:pt idx="212">
                  <c:v>17.3</c:v>
                </c:pt>
                <c:pt idx="213">
                  <c:v>16.899999999999999</c:v>
                </c:pt>
                <c:pt idx="214">
                  <c:v>16</c:v>
                </c:pt>
                <c:pt idx="215">
                  <c:v>16.2</c:v>
                </c:pt>
                <c:pt idx="216">
                  <c:v>15.5</c:v>
                </c:pt>
                <c:pt idx="217">
                  <c:v>17.5</c:v>
                </c:pt>
                <c:pt idx="218">
                  <c:v>15.9</c:v>
                </c:pt>
                <c:pt idx="219">
                  <c:v>17</c:v>
                </c:pt>
                <c:pt idx="220">
                  <c:v>17.5</c:v>
                </c:pt>
                <c:pt idx="221">
                  <c:v>17</c:v>
                </c:pt>
                <c:pt idx="222">
                  <c:v>17.7</c:v>
                </c:pt>
                <c:pt idx="223">
                  <c:v>17.399999999999999</c:v>
                </c:pt>
                <c:pt idx="224">
                  <c:v>17.100000000000001</c:v>
                </c:pt>
                <c:pt idx="225">
                  <c:v>19</c:v>
                </c:pt>
                <c:pt idx="226">
                  <c:v>17.2</c:v>
                </c:pt>
                <c:pt idx="227">
                  <c:v>19</c:v>
                </c:pt>
                <c:pt idx="228">
                  <c:v>19.5</c:v>
                </c:pt>
                <c:pt idx="229">
                  <c:v>19.100000000000001</c:v>
                </c:pt>
                <c:pt idx="230">
                  <c:v>19.600000000000001</c:v>
                </c:pt>
                <c:pt idx="231">
                  <c:v>19.399999999999999</c:v>
                </c:pt>
                <c:pt idx="232">
                  <c:v>20.2</c:v>
                </c:pt>
                <c:pt idx="233">
                  <c:v>21.4</c:v>
                </c:pt>
                <c:pt idx="234">
                  <c:v>20.8</c:v>
                </c:pt>
                <c:pt idx="235">
                  <c:v>19.600000000000001</c:v>
                </c:pt>
                <c:pt idx="236">
                  <c:v>21</c:v>
                </c:pt>
                <c:pt idx="237">
                  <c:v>22.1</c:v>
                </c:pt>
                <c:pt idx="238">
                  <c:v>20.399999999999999</c:v>
                </c:pt>
                <c:pt idx="239">
                  <c:v>20.3</c:v>
                </c:pt>
                <c:pt idx="240">
                  <c:v>20.3</c:v>
                </c:pt>
                <c:pt idx="241">
                  <c:v>22.6</c:v>
                </c:pt>
                <c:pt idx="242">
                  <c:v>22.4</c:v>
                </c:pt>
                <c:pt idx="243">
                  <c:v>23.7</c:v>
                </c:pt>
                <c:pt idx="244">
                  <c:v>22.8</c:v>
                </c:pt>
                <c:pt idx="245">
                  <c:v>22.1</c:v>
                </c:pt>
                <c:pt idx="246">
                  <c:v>23.1</c:v>
                </c:pt>
                <c:pt idx="247">
                  <c:v>22.9</c:v>
                </c:pt>
                <c:pt idx="248">
                  <c:v>23.6</c:v>
                </c:pt>
                <c:pt idx="249">
                  <c:v>23.3</c:v>
                </c:pt>
                <c:pt idx="250">
                  <c:v>23.9</c:v>
                </c:pt>
                <c:pt idx="251">
                  <c:v>23.4</c:v>
                </c:pt>
                <c:pt idx="252">
                  <c:v>24.7</c:v>
                </c:pt>
                <c:pt idx="253">
                  <c:v>25.5</c:v>
                </c:pt>
                <c:pt idx="254">
                  <c:v>25</c:v>
                </c:pt>
                <c:pt idx="255">
                  <c:v>25.6</c:v>
                </c:pt>
                <c:pt idx="256">
                  <c:v>25.8</c:v>
                </c:pt>
                <c:pt idx="257">
                  <c:v>25.3</c:v>
                </c:pt>
                <c:pt idx="258">
                  <c:v>25.4</c:v>
                </c:pt>
                <c:pt idx="259">
                  <c:v>26.5</c:v>
                </c:pt>
                <c:pt idx="260">
                  <c:v>24.6</c:v>
                </c:pt>
                <c:pt idx="261">
                  <c:v>24.3</c:v>
                </c:pt>
                <c:pt idx="262">
                  <c:v>24.9</c:v>
                </c:pt>
                <c:pt idx="263">
                  <c:v>23.5</c:v>
                </c:pt>
                <c:pt idx="264">
                  <c:v>24.1</c:v>
                </c:pt>
                <c:pt idx="265">
                  <c:v>25.2</c:v>
                </c:pt>
                <c:pt idx="266">
                  <c:v>25</c:v>
                </c:pt>
                <c:pt idx="267">
                  <c:v>24.4</c:v>
                </c:pt>
                <c:pt idx="268">
                  <c:v>24.4</c:v>
                </c:pt>
                <c:pt idx="269">
                  <c:v>25.6</c:v>
                </c:pt>
                <c:pt idx="270">
                  <c:v>26.2</c:v>
                </c:pt>
                <c:pt idx="271">
                  <c:v>26.6</c:v>
                </c:pt>
                <c:pt idx="272">
                  <c:v>26.3</c:v>
                </c:pt>
                <c:pt idx="273">
                  <c:v>26.4</c:v>
                </c:pt>
                <c:pt idx="274">
                  <c:v>25.8</c:v>
                </c:pt>
                <c:pt idx="275">
                  <c:v>25.9</c:v>
                </c:pt>
                <c:pt idx="276">
                  <c:v>27.5</c:v>
                </c:pt>
                <c:pt idx="277">
                  <c:v>26</c:v>
                </c:pt>
                <c:pt idx="278">
                  <c:v>24.6</c:v>
                </c:pt>
                <c:pt idx="279">
                  <c:v>25.6</c:v>
                </c:pt>
                <c:pt idx="280">
                  <c:v>26.1</c:v>
                </c:pt>
                <c:pt idx="281">
                  <c:v>27</c:v>
                </c:pt>
                <c:pt idx="282">
                  <c:v>25.2</c:v>
                </c:pt>
                <c:pt idx="283">
                  <c:v>25.4</c:v>
                </c:pt>
                <c:pt idx="284">
                  <c:v>25.5</c:v>
                </c:pt>
                <c:pt idx="285">
                  <c:v>25.8</c:v>
                </c:pt>
                <c:pt idx="286">
                  <c:v>26.3</c:v>
                </c:pt>
                <c:pt idx="287">
                  <c:v>25.2</c:v>
                </c:pt>
                <c:pt idx="288">
                  <c:v>26.5</c:v>
                </c:pt>
                <c:pt idx="289">
                  <c:v>26.7</c:v>
                </c:pt>
                <c:pt idx="290">
                  <c:v>27</c:v>
                </c:pt>
                <c:pt idx="291">
                  <c:v>28.5</c:v>
                </c:pt>
                <c:pt idx="292">
                  <c:v>28.2</c:v>
                </c:pt>
                <c:pt idx="293">
                  <c:v>29.4</c:v>
                </c:pt>
                <c:pt idx="294">
                  <c:v>29.7</c:v>
                </c:pt>
                <c:pt idx="295">
                  <c:v>30.2</c:v>
                </c:pt>
                <c:pt idx="296">
                  <c:v>31.4</c:v>
                </c:pt>
                <c:pt idx="297">
                  <c:v>30.9</c:v>
                </c:pt>
                <c:pt idx="298">
                  <c:v>31.3</c:v>
                </c:pt>
                <c:pt idx="299">
                  <c:v>33.6</c:v>
                </c:pt>
                <c:pt idx="300">
                  <c:v>32</c:v>
                </c:pt>
                <c:pt idx="301">
                  <c:v>33.5</c:v>
                </c:pt>
                <c:pt idx="302">
                  <c:v>34.4</c:v>
                </c:pt>
                <c:pt idx="303">
                  <c:v>34.700000000000003</c:v>
                </c:pt>
                <c:pt idx="304">
                  <c:v>34</c:v>
                </c:pt>
                <c:pt idx="305">
                  <c:v>34.299999999999997</c:v>
                </c:pt>
                <c:pt idx="306">
                  <c:v>35.5</c:v>
                </c:pt>
                <c:pt idx="307">
                  <c:v>35.299999999999997</c:v>
                </c:pt>
                <c:pt idx="308">
                  <c:v>36</c:v>
                </c:pt>
                <c:pt idx="309">
                  <c:v>35.9</c:v>
                </c:pt>
                <c:pt idx="310">
                  <c:v>36.4</c:v>
                </c:pt>
                <c:pt idx="311">
                  <c:v>35.6</c:v>
                </c:pt>
                <c:pt idx="312">
                  <c:v>35.5</c:v>
                </c:pt>
                <c:pt idx="313">
                  <c:v>35.5</c:v>
                </c:pt>
                <c:pt idx="314">
                  <c:v>35.9</c:v>
                </c:pt>
                <c:pt idx="315">
                  <c:v>35</c:v>
                </c:pt>
                <c:pt idx="316">
                  <c:v>36.200000000000003</c:v>
                </c:pt>
                <c:pt idx="317">
                  <c:v>33.9</c:v>
                </c:pt>
                <c:pt idx="318">
                  <c:v>36.1</c:v>
                </c:pt>
                <c:pt idx="319">
                  <c:v>36.799999999999997</c:v>
                </c:pt>
                <c:pt idx="320">
                  <c:v>35.9</c:v>
                </c:pt>
                <c:pt idx="321">
                  <c:v>37.700000000000003</c:v>
                </c:pt>
                <c:pt idx="322">
                  <c:v>36.5</c:v>
                </c:pt>
                <c:pt idx="323">
                  <c:v>36.1</c:v>
                </c:pt>
                <c:pt idx="324">
                  <c:v>36.4</c:v>
                </c:pt>
                <c:pt idx="325">
                  <c:v>36.6</c:v>
                </c:pt>
                <c:pt idx="326">
                  <c:v>37</c:v>
                </c:pt>
                <c:pt idx="327">
                  <c:v>37.4</c:v>
                </c:pt>
                <c:pt idx="328">
                  <c:v>36.6</c:v>
                </c:pt>
                <c:pt idx="329">
                  <c:v>37.4</c:v>
                </c:pt>
                <c:pt idx="330">
                  <c:v>36.200000000000003</c:v>
                </c:pt>
                <c:pt idx="331">
                  <c:v>37.1</c:v>
                </c:pt>
                <c:pt idx="332">
                  <c:v>37.799999999999997</c:v>
                </c:pt>
                <c:pt idx="333">
                  <c:v>38.4</c:v>
                </c:pt>
                <c:pt idx="334">
                  <c:v>37.6</c:v>
                </c:pt>
                <c:pt idx="335">
                  <c:v>37.9</c:v>
                </c:pt>
                <c:pt idx="336">
                  <c:v>38.799999999999997</c:v>
                </c:pt>
                <c:pt idx="337">
                  <c:v>38</c:v>
                </c:pt>
                <c:pt idx="338">
                  <c:v>36.6</c:v>
                </c:pt>
                <c:pt idx="339">
                  <c:v>37.5</c:v>
                </c:pt>
                <c:pt idx="340">
                  <c:v>38.799999999999997</c:v>
                </c:pt>
                <c:pt idx="341">
                  <c:v>37.9</c:v>
                </c:pt>
                <c:pt idx="342">
                  <c:v>37.200000000000003</c:v>
                </c:pt>
                <c:pt idx="343">
                  <c:v>37</c:v>
                </c:pt>
                <c:pt idx="344">
                  <c:v>37.1</c:v>
                </c:pt>
                <c:pt idx="345">
                  <c:v>37.9</c:v>
                </c:pt>
                <c:pt idx="346">
                  <c:v>37.9</c:v>
                </c:pt>
                <c:pt idx="347">
                  <c:v>36.700000000000003</c:v>
                </c:pt>
                <c:pt idx="348">
                  <c:v>38.1</c:v>
                </c:pt>
                <c:pt idx="349">
                  <c:v>37</c:v>
                </c:pt>
                <c:pt idx="350">
                  <c:v>37</c:v>
                </c:pt>
                <c:pt idx="351">
                  <c:v>37.4</c:v>
                </c:pt>
                <c:pt idx="352">
                  <c:v>37.299999999999997</c:v>
                </c:pt>
                <c:pt idx="353">
                  <c:v>37.9</c:v>
                </c:pt>
                <c:pt idx="354">
                  <c:v>37.4</c:v>
                </c:pt>
                <c:pt idx="355">
                  <c:v>38.200000000000003</c:v>
                </c:pt>
                <c:pt idx="356">
                  <c:v>36.4</c:v>
                </c:pt>
                <c:pt idx="357">
                  <c:v>36.299999999999997</c:v>
                </c:pt>
                <c:pt idx="358">
                  <c:v>37</c:v>
                </c:pt>
                <c:pt idx="359">
                  <c:v>37.299999999999997</c:v>
                </c:pt>
                <c:pt idx="360">
                  <c:v>37.200000000000003</c:v>
                </c:pt>
                <c:pt idx="361">
                  <c:v>36.700000000000003</c:v>
                </c:pt>
                <c:pt idx="362">
                  <c:v>37.200000000000003</c:v>
                </c:pt>
                <c:pt idx="363">
                  <c:v>36.299999999999997</c:v>
                </c:pt>
                <c:pt idx="364">
                  <c:v>36.6</c:v>
                </c:pt>
                <c:pt idx="365">
                  <c:v>36.700000000000003</c:v>
                </c:pt>
                <c:pt idx="366">
                  <c:v>34.799999999999997</c:v>
                </c:pt>
                <c:pt idx="367">
                  <c:v>37</c:v>
                </c:pt>
                <c:pt idx="368">
                  <c:v>35.299999999999997</c:v>
                </c:pt>
                <c:pt idx="369">
                  <c:v>36.5</c:v>
                </c:pt>
                <c:pt idx="370">
                  <c:v>36.200000000000003</c:v>
                </c:pt>
                <c:pt idx="371">
                  <c:v>36.299999999999997</c:v>
                </c:pt>
                <c:pt idx="372">
                  <c:v>36.700000000000003</c:v>
                </c:pt>
                <c:pt idx="373">
                  <c:v>36.299999999999997</c:v>
                </c:pt>
                <c:pt idx="374">
                  <c:v>35.799999999999997</c:v>
                </c:pt>
                <c:pt idx="375">
                  <c:v>35.4</c:v>
                </c:pt>
                <c:pt idx="376">
                  <c:v>36.4</c:v>
                </c:pt>
                <c:pt idx="377">
                  <c:v>36.299999999999997</c:v>
                </c:pt>
                <c:pt idx="378">
                  <c:v>37.200000000000003</c:v>
                </c:pt>
                <c:pt idx="379">
                  <c:v>40.6</c:v>
                </c:pt>
                <c:pt idx="380">
                  <c:v>44.1</c:v>
                </c:pt>
                <c:pt idx="381">
                  <c:v>47.8</c:v>
                </c:pt>
                <c:pt idx="382">
                  <c:v>48.8</c:v>
                </c:pt>
                <c:pt idx="383">
                  <c:v>40.1</c:v>
                </c:pt>
                <c:pt idx="384">
                  <c:v>34.4</c:v>
                </c:pt>
                <c:pt idx="385">
                  <c:v>31.5</c:v>
                </c:pt>
                <c:pt idx="386">
                  <c:v>33.299999999999997</c:v>
                </c:pt>
                <c:pt idx="387">
                  <c:v>34.6</c:v>
                </c:pt>
                <c:pt idx="388">
                  <c:v>34.700000000000003</c:v>
                </c:pt>
                <c:pt idx="389">
                  <c:v>34.799999999999997</c:v>
                </c:pt>
                <c:pt idx="390">
                  <c:v>36.1</c:v>
                </c:pt>
                <c:pt idx="391">
                  <c:v>36.9</c:v>
                </c:pt>
                <c:pt idx="392">
                  <c:v>34.9</c:v>
                </c:pt>
                <c:pt idx="393">
                  <c:v>34.4</c:v>
                </c:pt>
                <c:pt idx="394">
                  <c:v>33.6</c:v>
                </c:pt>
                <c:pt idx="395">
                  <c:v>33.4</c:v>
                </c:pt>
                <c:pt idx="396">
                  <c:v>35.6</c:v>
                </c:pt>
                <c:pt idx="397">
                  <c:v>34.6</c:v>
                </c:pt>
                <c:pt idx="398">
                  <c:v>33.700000000000003</c:v>
                </c:pt>
                <c:pt idx="399">
                  <c:v>33.200000000000003</c:v>
                </c:pt>
                <c:pt idx="400">
                  <c:v>33.5</c:v>
                </c:pt>
                <c:pt idx="401">
                  <c:v>32.700000000000003</c:v>
                </c:pt>
                <c:pt idx="402">
                  <c:v>32.299999999999997</c:v>
                </c:pt>
                <c:pt idx="403">
                  <c:v>33.700000000000003</c:v>
                </c:pt>
                <c:pt idx="404">
                  <c:v>33.1</c:v>
                </c:pt>
                <c:pt idx="405">
                  <c:v>33.1</c:v>
                </c:pt>
                <c:pt idx="406">
                  <c:v>32.299999999999997</c:v>
                </c:pt>
                <c:pt idx="407">
                  <c:v>32.299999999999997</c:v>
                </c:pt>
                <c:pt idx="408">
                  <c:v>31.9</c:v>
                </c:pt>
                <c:pt idx="409">
                  <c:v>32</c:v>
                </c:pt>
                <c:pt idx="410">
                  <c:v>32</c:v>
                </c:pt>
                <c:pt idx="411">
                  <c:v>33.200000000000003</c:v>
                </c:pt>
                <c:pt idx="412">
                  <c:v>32.9</c:v>
                </c:pt>
                <c:pt idx="413">
                  <c:v>32.9</c:v>
                </c:pt>
                <c:pt idx="414">
                  <c:v>31.7</c:v>
                </c:pt>
                <c:pt idx="415">
                  <c:v>31.8</c:v>
                </c:pt>
                <c:pt idx="416">
                  <c:v>32.299999999999997</c:v>
                </c:pt>
                <c:pt idx="417">
                  <c:v>32.9</c:v>
                </c:pt>
                <c:pt idx="418">
                  <c:v>32.299999999999997</c:v>
                </c:pt>
                <c:pt idx="419">
                  <c:v>32.9</c:v>
                </c:pt>
                <c:pt idx="420">
                  <c:v>33</c:v>
                </c:pt>
                <c:pt idx="421">
                  <c:v>33.5</c:v>
                </c:pt>
                <c:pt idx="422">
                  <c:v>32.9</c:v>
                </c:pt>
                <c:pt idx="423">
                  <c:v>33.6</c:v>
                </c:pt>
                <c:pt idx="424">
                  <c:v>32.9</c:v>
                </c:pt>
                <c:pt idx="425">
                  <c:v>33.299999999999997</c:v>
                </c:pt>
                <c:pt idx="426">
                  <c:v>34.700000000000003</c:v>
                </c:pt>
                <c:pt idx="427">
                  <c:v>34.6</c:v>
                </c:pt>
                <c:pt idx="428">
                  <c:v>34</c:v>
                </c:pt>
                <c:pt idx="429">
                  <c:v>34.4</c:v>
                </c:pt>
                <c:pt idx="430">
                  <c:v>34.4</c:v>
                </c:pt>
                <c:pt idx="431">
                  <c:v>34.700000000000003</c:v>
                </c:pt>
                <c:pt idx="432">
                  <c:v>35</c:v>
                </c:pt>
                <c:pt idx="433">
                  <c:v>34.6</c:v>
                </c:pt>
                <c:pt idx="434">
                  <c:v>35.700000000000003</c:v>
                </c:pt>
                <c:pt idx="435">
                  <c:v>37</c:v>
                </c:pt>
                <c:pt idx="436">
                  <c:v>37.299999999999997</c:v>
                </c:pt>
                <c:pt idx="437">
                  <c:v>36.9</c:v>
                </c:pt>
                <c:pt idx="438">
                  <c:v>38.799999999999997</c:v>
                </c:pt>
                <c:pt idx="439">
                  <c:v>37.9</c:v>
                </c:pt>
                <c:pt idx="440">
                  <c:v>39.299999999999997</c:v>
                </c:pt>
                <c:pt idx="441">
                  <c:v>41.2</c:v>
                </c:pt>
                <c:pt idx="442">
                  <c:v>42.5</c:v>
                </c:pt>
                <c:pt idx="443">
                  <c:v>43.1</c:v>
                </c:pt>
                <c:pt idx="444">
                  <c:v>43</c:v>
                </c:pt>
                <c:pt idx="445">
                  <c:v>45.6</c:v>
                </c:pt>
                <c:pt idx="446">
                  <c:v>45.1</c:v>
                </c:pt>
                <c:pt idx="447">
                  <c:v>45.7</c:v>
                </c:pt>
                <c:pt idx="448">
                  <c:v>47.2</c:v>
                </c:pt>
                <c:pt idx="449">
                  <c:v>48.4</c:v>
                </c:pt>
                <c:pt idx="450">
                  <c:v>50</c:v>
                </c:pt>
                <c:pt idx="451">
                  <c:v>51.2</c:v>
                </c:pt>
                <c:pt idx="452">
                  <c:v>52.8</c:v>
                </c:pt>
                <c:pt idx="453">
                  <c:v>54.3</c:v>
                </c:pt>
                <c:pt idx="454">
                  <c:v>55</c:v>
                </c:pt>
                <c:pt idx="455">
                  <c:v>56</c:v>
                </c:pt>
                <c:pt idx="456">
                  <c:v>56.6</c:v>
                </c:pt>
                <c:pt idx="457">
                  <c:v>58</c:v>
                </c:pt>
                <c:pt idx="458">
                  <c:v>59.8</c:v>
                </c:pt>
                <c:pt idx="459">
                  <c:v>61.1</c:v>
                </c:pt>
                <c:pt idx="460">
                  <c:v>60.4</c:v>
                </c:pt>
                <c:pt idx="461">
                  <c:v>63.2</c:v>
                </c:pt>
                <c:pt idx="462">
                  <c:v>63.5</c:v>
                </c:pt>
                <c:pt idx="463">
                  <c:v>64.400000000000006</c:v>
                </c:pt>
                <c:pt idx="464">
                  <c:v>63.9</c:v>
                </c:pt>
                <c:pt idx="465">
                  <c:v>64.400000000000006</c:v>
                </c:pt>
                <c:pt idx="466">
                  <c:v>64.400000000000006</c:v>
                </c:pt>
                <c:pt idx="467">
                  <c:v>64.599999999999994</c:v>
                </c:pt>
                <c:pt idx="468">
                  <c:v>63.9</c:v>
                </c:pt>
                <c:pt idx="469">
                  <c:v>63</c:v>
                </c:pt>
                <c:pt idx="470">
                  <c:v>62.3</c:v>
                </c:pt>
                <c:pt idx="471">
                  <c:v>62.5</c:v>
                </c:pt>
                <c:pt idx="472">
                  <c:v>61.6</c:v>
                </c:pt>
                <c:pt idx="473">
                  <c:v>59.8</c:v>
                </c:pt>
                <c:pt idx="474">
                  <c:v>59.6</c:v>
                </c:pt>
                <c:pt idx="475">
                  <c:v>59.7</c:v>
                </c:pt>
                <c:pt idx="476">
                  <c:v>57.7</c:v>
                </c:pt>
                <c:pt idx="477">
                  <c:v>56.7</c:v>
                </c:pt>
                <c:pt idx="478">
                  <c:v>56.2</c:v>
                </c:pt>
                <c:pt idx="479">
                  <c:v>55</c:v>
                </c:pt>
                <c:pt idx="480">
                  <c:v>52.1</c:v>
                </c:pt>
                <c:pt idx="481">
                  <c:v>51.1</c:v>
                </c:pt>
                <c:pt idx="482">
                  <c:v>50.1</c:v>
                </c:pt>
                <c:pt idx="483">
                  <c:v>48.1</c:v>
                </c:pt>
                <c:pt idx="484">
                  <c:v>47.4</c:v>
                </c:pt>
                <c:pt idx="485">
                  <c:v>44.6</c:v>
                </c:pt>
                <c:pt idx="486">
                  <c:v>44.9</c:v>
                </c:pt>
                <c:pt idx="487">
                  <c:v>44.3</c:v>
                </c:pt>
                <c:pt idx="488">
                  <c:v>44.9</c:v>
                </c:pt>
                <c:pt idx="489">
                  <c:v>41.6</c:v>
                </c:pt>
                <c:pt idx="490">
                  <c:v>40.9</c:v>
                </c:pt>
                <c:pt idx="491">
                  <c:v>39.5</c:v>
                </c:pt>
                <c:pt idx="492">
                  <c:v>39.299999999999997</c:v>
                </c:pt>
                <c:pt idx="493">
                  <c:v>38.200000000000003</c:v>
                </c:pt>
                <c:pt idx="494">
                  <c:v>36.200000000000003</c:v>
                </c:pt>
                <c:pt idx="495">
                  <c:v>34.5</c:v>
                </c:pt>
                <c:pt idx="496">
                  <c:v>35.700000000000003</c:v>
                </c:pt>
                <c:pt idx="497">
                  <c:v>35.200000000000003</c:v>
                </c:pt>
                <c:pt idx="498">
                  <c:v>34.299999999999997</c:v>
                </c:pt>
                <c:pt idx="499">
                  <c:v>33.1</c:v>
                </c:pt>
                <c:pt idx="500">
                  <c:v>33.700000000000003</c:v>
                </c:pt>
                <c:pt idx="501">
                  <c:v>30.7</c:v>
                </c:pt>
                <c:pt idx="502">
                  <c:v>31.5</c:v>
                </c:pt>
                <c:pt idx="503">
                  <c:v>29.7</c:v>
                </c:pt>
                <c:pt idx="504">
                  <c:v>29.7</c:v>
                </c:pt>
                <c:pt idx="505">
                  <c:v>28.7</c:v>
                </c:pt>
                <c:pt idx="506">
                  <c:v>29.7</c:v>
                </c:pt>
                <c:pt idx="507">
                  <c:v>29.2</c:v>
                </c:pt>
                <c:pt idx="508">
                  <c:v>28</c:v>
                </c:pt>
                <c:pt idx="509">
                  <c:v>28.7</c:v>
                </c:pt>
                <c:pt idx="510">
                  <c:v>27.3</c:v>
                </c:pt>
                <c:pt idx="511">
                  <c:v>29.1</c:v>
                </c:pt>
                <c:pt idx="512">
                  <c:v>28.4</c:v>
                </c:pt>
                <c:pt idx="513">
                  <c:v>28.8</c:v>
                </c:pt>
                <c:pt idx="514">
                  <c:v>27.9</c:v>
                </c:pt>
                <c:pt idx="515">
                  <c:v>27.8</c:v>
                </c:pt>
                <c:pt idx="516">
                  <c:v>27.3</c:v>
                </c:pt>
                <c:pt idx="517">
                  <c:v>27.7</c:v>
                </c:pt>
                <c:pt idx="518">
                  <c:v>27.5</c:v>
                </c:pt>
                <c:pt idx="519">
                  <c:v>26.6</c:v>
                </c:pt>
                <c:pt idx="520">
                  <c:v>26.9</c:v>
                </c:pt>
                <c:pt idx="521">
                  <c:v>26.6</c:v>
                </c:pt>
                <c:pt idx="522">
                  <c:v>25.7</c:v>
                </c:pt>
                <c:pt idx="523">
                  <c:v>26.7</c:v>
                </c:pt>
                <c:pt idx="524">
                  <c:v>26.1</c:v>
                </c:pt>
                <c:pt idx="525">
                  <c:v>26.6</c:v>
                </c:pt>
                <c:pt idx="526">
                  <c:v>26.1</c:v>
                </c:pt>
                <c:pt idx="527">
                  <c:v>25.8</c:v>
                </c:pt>
                <c:pt idx="528">
                  <c:v>25.5</c:v>
                </c:pt>
                <c:pt idx="529">
                  <c:v>26.2</c:v>
                </c:pt>
                <c:pt idx="530">
                  <c:v>26</c:v>
                </c:pt>
                <c:pt idx="531">
                  <c:v>25.3</c:v>
                </c:pt>
                <c:pt idx="532">
                  <c:v>25.2</c:v>
                </c:pt>
                <c:pt idx="533">
                  <c:v>24.3</c:v>
                </c:pt>
                <c:pt idx="534">
                  <c:v>23.7</c:v>
                </c:pt>
                <c:pt idx="535">
                  <c:v>24</c:v>
                </c:pt>
                <c:pt idx="536">
                  <c:v>23.1</c:v>
                </c:pt>
                <c:pt idx="537">
                  <c:v>23.4</c:v>
                </c:pt>
                <c:pt idx="538">
                  <c:v>23.7</c:v>
                </c:pt>
                <c:pt idx="539">
                  <c:v>22.8</c:v>
                </c:pt>
                <c:pt idx="540">
                  <c:v>23.9</c:v>
                </c:pt>
                <c:pt idx="541">
                  <c:v>23.9</c:v>
                </c:pt>
                <c:pt idx="542">
                  <c:v>23.1</c:v>
                </c:pt>
                <c:pt idx="543">
                  <c:v>21.5</c:v>
                </c:pt>
                <c:pt idx="544">
                  <c:v>21.8</c:v>
                </c:pt>
                <c:pt idx="545">
                  <c:v>21</c:v>
                </c:pt>
                <c:pt idx="546">
                  <c:v>21.1</c:v>
                </c:pt>
                <c:pt idx="547">
                  <c:v>22.8</c:v>
                </c:pt>
                <c:pt idx="548">
                  <c:v>20.6</c:v>
                </c:pt>
                <c:pt idx="549">
                  <c:v>20.399999999999999</c:v>
                </c:pt>
                <c:pt idx="550">
                  <c:v>19.7</c:v>
                </c:pt>
                <c:pt idx="551">
                  <c:v>21</c:v>
                </c:pt>
                <c:pt idx="552">
                  <c:v>19.3</c:v>
                </c:pt>
                <c:pt idx="553">
                  <c:v>19.3</c:v>
                </c:pt>
                <c:pt idx="554">
                  <c:v>18.8</c:v>
                </c:pt>
                <c:pt idx="555">
                  <c:v>19.600000000000001</c:v>
                </c:pt>
                <c:pt idx="556">
                  <c:v>18.5</c:v>
                </c:pt>
                <c:pt idx="557">
                  <c:v>18.3</c:v>
                </c:pt>
                <c:pt idx="558">
                  <c:v>19.7</c:v>
                </c:pt>
                <c:pt idx="559">
                  <c:v>17.8</c:v>
                </c:pt>
                <c:pt idx="560">
                  <c:v>17.7</c:v>
                </c:pt>
                <c:pt idx="561">
                  <c:v>17.899999999999999</c:v>
                </c:pt>
                <c:pt idx="562">
                  <c:v>17.2</c:v>
                </c:pt>
                <c:pt idx="563">
                  <c:v>18</c:v>
                </c:pt>
                <c:pt idx="564">
                  <c:v>17.3</c:v>
                </c:pt>
                <c:pt idx="565">
                  <c:v>18.100000000000001</c:v>
                </c:pt>
                <c:pt idx="566">
                  <c:v>18</c:v>
                </c:pt>
                <c:pt idx="567">
                  <c:v>18.100000000000001</c:v>
                </c:pt>
                <c:pt idx="568">
                  <c:v>16</c:v>
                </c:pt>
                <c:pt idx="569">
                  <c:v>16.600000000000001</c:v>
                </c:pt>
                <c:pt idx="570">
                  <c:v>15.9</c:v>
                </c:pt>
                <c:pt idx="571">
                  <c:v>18.7</c:v>
                </c:pt>
                <c:pt idx="572">
                  <c:v>16.600000000000001</c:v>
                </c:pt>
                <c:pt idx="573">
                  <c:v>16.600000000000001</c:v>
                </c:pt>
                <c:pt idx="574">
                  <c:v>16.100000000000001</c:v>
                </c:pt>
                <c:pt idx="575">
                  <c:v>19.100000000000001</c:v>
                </c:pt>
                <c:pt idx="576">
                  <c:v>22.8</c:v>
                </c:pt>
                <c:pt idx="577">
                  <c:v>22.9</c:v>
                </c:pt>
                <c:pt idx="578">
                  <c:v>25.2</c:v>
                </c:pt>
                <c:pt idx="579">
                  <c:v>20.6</c:v>
                </c:pt>
                <c:pt idx="580">
                  <c:v>15.1</c:v>
                </c:pt>
                <c:pt idx="581">
                  <c:v>14.3</c:v>
                </c:pt>
                <c:pt idx="582">
                  <c:v>12.9</c:v>
                </c:pt>
                <c:pt idx="583">
                  <c:v>14.1</c:v>
                </c:pt>
                <c:pt idx="584">
                  <c:v>16.3</c:v>
                </c:pt>
                <c:pt idx="585">
                  <c:v>16.3</c:v>
                </c:pt>
                <c:pt idx="586">
                  <c:v>15.3</c:v>
                </c:pt>
                <c:pt idx="587">
                  <c:v>15.7</c:v>
                </c:pt>
                <c:pt idx="588">
                  <c:v>15.1</c:v>
                </c:pt>
                <c:pt idx="589">
                  <c:v>15.4</c:v>
                </c:pt>
                <c:pt idx="590">
                  <c:v>16</c:v>
                </c:pt>
                <c:pt idx="591">
                  <c:v>16.399999999999999</c:v>
                </c:pt>
                <c:pt idx="592">
                  <c:v>15.1</c:v>
                </c:pt>
                <c:pt idx="593">
                  <c:v>15.2</c:v>
                </c:pt>
                <c:pt idx="594">
                  <c:v>15.5</c:v>
                </c:pt>
                <c:pt idx="595">
                  <c:v>15</c:v>
                </c:pt>
                <c:pt idx="596">
                  <c:v>15.1</c:v>
                </c:pt>
                <c:pt idx="597">
                  <c:v>16.600000000000001</c:v>
                </c:pt>
                <c:pt idx="598">
                  <c:v>15.7</c:v>
                </c:pt>
                <c:pt idx="599">
                  <c:v>15.8</c:v>
                </c:pt>
                <c:pt idx="600">
                  <c:v>17.3</c:v>
                </c:pt>
                <c:pt idx="601">
                  <c:v>15.8</c:v>
                </c:pt>
                <c:pt idx="602">
                  <c:v>16.399999999999999</c:v>
                </c:pt>
                <c:pt idx="603">
                  <c:v>16.899999999999999</c:v>
                </c:pt>
                <c:pt idx="604">
                  <c:v>16.8</c:v>
                </c:pt>
                <c:pt idx="605">
                  <c:v>16.399999999999999</c:v>
                </c:pt>
                <c:pt idx="606">
                  <c:v>17.100000000000001</c:v>
                </c:pt>
                <c:pt idx="607">
                  <c:v>18.7</c:v>
                </c:pt>
                <c:pt idx="608">
                  <c:v>18.2</c:v>
                </c:pt>
                <c:pt idx="609">
                  <c:v>18.5</c:v>
                </c:pt>
                <c:pt idx="610">
                  <c:v>20</c:v>
                </c:pt>
                <c:pt idx="611">
                  <c:v>20.8</c:v>
                </c:pt>
                <c:pt idx="612">
                  <c:v>19.8</c:v>
                </c:pt>
                <c:pt idx="613">
                  <c:v>19.899999999999999</c:v>
                </c:pt>
                <c:pt idx="614">
                  <c:v>20.2</c:v>
                </c:pt>
                <c:pt idx="615">
                  <c:v>20</c:v>
                </c:pt>
                <c:pt idx="616">
                  <c:v>21</c:v>
                </c:pt>
                <c:pt idx="617">
                  <c:v>20.399999999999999</c:v>
                </c:pt>
                <c:pt idx="618">
                  <c:v>20.5</c:v>
                </c:pt>
                <c:pt idx="619">
                  <c:v>20.9</c:v>
                </c:pt>
                <c:pt idx="620">
                  <c:v>20.100000000000001</c:v>
                </c:pt>
                <c:pt idx="621">
                  <c:v>21</c:v>
                </c:pt>
                <c:pt idx="622">
                  <c:v>20.5</c:v>
                </c:pt>
                <c:pt idx="623">
                  <c:v>20</c:v>
                </c:pt>
                <c:pt idx="624">
                  <c:v>19.899999999999999</c:v>
                </c:pt>
                <c:pt idx="625">
                  <c:v>19.5</c:v>
                </c:pt>
                <c:pt idx="626">
                  <c:v>19.899999999999999</c:v>
                </c:pt>
                <c:pt idx="627">
                  <c:v>20.100000000000001</c:v>
                </c:pt>
                <c:pt idx="628">
                  <c:v>19.2</c:v>
                </c:pt>
                <c:pt idx="629">
                  <c:v>19.399999999999999</c:v>
                </c:pt>
                <c:pt idx="630">
                  <c:v>18.899999999999999</c:v>
                </c:pt>
                <c:pt idx="631">
                  <c:v>18.399999999999999</c:v>
                </c:pt>
                <c:pt idx="632">
                  <c:v>19.2</c:v>
                </c:pt>
                <c:pt idx="633">
                  <c:v>18.7</c:v>
                </c:pt>
                <c:pt idx="634">
                  <c:v>18.8</c:v>
                </c:pt>
                <c:pt idx="635">
                  <c:v>17.2</c:v>
                </c:pt>
                <c:pt idx="636">
                  <c:v>17.8</c:v>
                </c:pt>
                <c:pt idx="637">
                  <c:v>17.8</c:v>
                </c:pt>
                <c:pt idx="638">
                  <c:v>17.3</c:v>
                </c:pt>
                <c:pt idx="639">
                  <c:v>18.100000000000001</c:v>
                </c:pt>
                <c:pt idx="640">
                  <c:v>17.600000000000001</c:v>
                </c:pt>
                <c:pt idx="641">
                  <c:v>16.8</c:v>
                </c:pt>
                <c:pt idx="642">
                  <c:v>18.100000000000001</c:v>
                </c:pt>
                <c:pt idx="643">
                  <c:v>17.899999999999999</c:v>
                </c:pt>
                <c:pt idx="644">
                  <c:v>16.899999999999999</c:v>
                </c:pt>
                <c:pt idx="645">
                  <c:v>17.8</c:v>
                </c:pt>
                <c:pt idx="646">
                  <c:v>16.600000000000001</c:v>
                </c:pt>
                <c:pt idx="647">
                  <c:v>18.399999999999999</c:v>
                </c:pt>
                <c:pt idx="648">
                  <c:v>17</c:v>
                </c:pt>
                <c:pt idx="649">
                  <c:v>16.600000000000001</c:v>
                </c:pt>
                <c:pt idx="650">
                  <c:v>16.8</c:v>
                </c:pt>
                <c:pt idx="651">
                  <c:v>15.7</c:v>
                </c:pt>
                <c:pt idx="652">
                  <c:v>16.3</c:v>
                </c:pt>
                <c:pt idx="653">
                  <c:v>16.2</c:v>
                </c:pt>
                <c:pt idx="654">
                  <c:v>15.1</c:v>
                </c:pt>
                <c:pt idx="655">
                  <c:v>15.3</c:v>
                </c:pt>
                <c:pt idx="656">
                  <c:v>15</c:v>
                </c:pt>
                <c:pt idx="657">
                  <c:v>14.5</c:v>
                </c:pt>
                <c:pt idx="658">
                  <c:v>15.4</c:v>
                </c:pt>
                <c:pt idx="659">
                  <c:v>14</c:v>
                </c:pt>
                <c:pt idx="660">
                  <c:v>15.1</c:v>
                </c:pt>
                <c:pt idx="661">
                  <c:v>14.5</c:v>
                </c:pt>
                <c:pt idx="662">
                  <c:v>15.2</c:v>
                </c:pt>
                <c:pt idx="663">
                  <c:v>14.8</c:v>
                </c:pt>
                <c:pt idx="664">
                  <c:v>14.7</c:v>
                </c:pt>
                <c:pt idx="665">
                  <c:v>14.7</c:v>
                </c:pt>
                <c:pt idx="666">
                  <c:v>13.2</c:v>
                </c:pt>
                <c:pt idx="667">
                  <c:v>14.1</c:v>
                </c:pt>
                <c:pt idx="668">
                  <c:v>14.3</c:v>
                </c:pt>
                <c:pt idx="669">
                  <c:v>14.6</c:v>
                </c:pt>
                <c:pt idx="670">
                  <c:v>14.8</c:v>
                </c:pt>
                <c:pt idx="671">
                  <c:v>16.100000000000001</c:v>
                </c:pt>
                <c:pt idx="672">
                  <c:v>14.6</c:v>
                </c:pt>
                <c:pt idx="673">
                  <c:v>13.6</c:v>
                </c:pt>
                <c:pt idx="674">
                  <c:v>13</c:v>
                </c:pt>
                <c:pt idx="675">
                  <c:v>14</c:v>
                </c:pt>
                <c:pt idx="676">
                  <c:v>13.3</c:v>
                </c:pt>
                <c:pt idx="677">
                  <c:v>13.4</c:v>
                </c:pt>
                <c:pt idx="678">
                  <c:v>14.6</c:v>
                </c:pt>
                <c:pt idx="679">
                  <c:v>15</c:v>
                </c:pt>
                <c:pt idx="680">
                  <c:v>15.3</c:v>
                </c:pt>
                <c:pt idx="681">
                  <c:v>16.399999999999999</c:v>
                </c:pt>
                <c:pt idx="682">
                  <c:v>16.2</c:v>
                </c:pt>
                <c:pt idx="683">
                  <c:v>15.5</c:v>
                </c:pt>
                <c:pt idx="684">
                  <c:v>12.6</c:v>
                </c:pt>
                <c:pt idx="685">
                  <c:v>13.3</c:v>
                </c:pt>
                <c:pt idx="686">
                  <c:v>14.3</c:v>
                </c:pt>
                <c:pt idx="687">
                  <c:v>13.7</c:v>
                </c:pt>
                <c:pt idx="688">
                  <c:v>14.7</c:v>
                </c:pt>
                <c:pt idx="689">
                  <c:v>13.4</c:v>
                </c:pt>
                <c:pt idx="690">
                  <c:v>13.9</c:v>
                </c:pt>
                <c:pt idx="691">
                  <c:v>14.4</c:v>
                </c:pt>
                <c:pt idx="692">
                  <c:v>13.4</c:v>
                </c:pt>
                <c:pt idx="693">
                  <c:v>14.1</c:v>
                </c:pt>
                <c:pt idx="694">
                  <c:v>13.6</c:v>
                </c:pt>
                <c:pt idx="695">
                  <c:v>14.4</c:v>
                </c:pt>
                <c:pt idx="696">
                  <c:v>14.1</c:v>
                </c:pt>
                <c:pt idx="697">
                  <c:v>14</c:v>
                </c:pt>
                <c:pt idx="698">
                  <c:v>14.5</c:v>
                </c:pt>
                <c:pt idx="699">
                  <c:v>14.4</c:v>
                </c:pt>
                <c:pt idx="700">
                  <c:v>14.7</c:v>
                </c:pt>
                <c:pt idx="701">
                  <c:v>15.8</c:v>
                </c:pt>
                <c:pt idx="702">
                  <c:v>15.1</c:v>
                </c:pt>
                <c:pt idx="703">
                  <c:v>14.7</c:v>
                </c:pt>
                <c:pt idx="704">
                  <c:v>15.1</c:v>
                </c:pt>
                <c:pt idx="705">
                  <c:v>14.8</c:v>
                </c:pt>
                <c:pt idx="706">
                  <c:v>14.5</c:v>
                </c:pt>
                <c:pt idx="707">
                  <c:v>15</c:v>
                </c:pt>
                <c:pt idx="708">
                  <c:v>16</c:v>
                </c:pt>
                <c:pt idx="709">
                  <c:v>15.7</c:v>
                </c:pt>
                <c:pt idx="710">
                  <c:v>15.1</c:v>
                </c:pt>
                <c:pt idx="711">
                  <c:v>16.399999999999999</c:v>
                </c:pt>
                <c:pt idx="712">
                  <c:v>16.600000000000001</c:v>
                </c:pt>
                <c:pt idx="713">
                  <c:v>15.8</c:v>
                </c:pt>
                <c:pt idx="714">
                  <c:v>16.600000000000001</c:v>
                </c:pt>
                <c:pt idx="715">
                  <c:v>15</c:v>
                </c:pt>
                <c:pt idx="716">
                  <c:v>15.8</c:v>
                </c:pt>
                <c:pt idx="717">
                  <c:v>16.8</c:v>
                </c:pt>
                <c:pt idx="718">
                  <c:v>18</c:v>
                </c:pt>
                <c:pt idx="719">
                  <c:v>15.9</c:v>
                </c:pt>
                <c:pt idx="720">
                  <c:v>17.399999999999999</c:v>
                </c:pt>
                <c:pt idx="721">
                  <c:v>16</c:v>
                </c:pt>
                <c:pt idx="722">
                  <c:v>17</c:v>
                </c:pt>
                <c:pt idx="723">
                  <c:v>17.100000000000001</c:v>
                </c:pt>
                <c:pt idx="724">
                  <c:v>16.8</c:v>
                </c:pt>
                <c:pt idx="725">
                  <c:v>19.100000000000001</c:v>
                </c:pt>
                <c:pt idx="726">
                  <c:v>17.5</c:v>
                </c:pt>
                <c:pt idx="727">
                  <c:v>18.600000000000001</c:v>
                </c:pt>
                <c:pt idx="728">
                  <c:v>17.899999999999999</c:v>
                </c:pt>
                <c:pt idx="729">
                  <c:v>18.600000000000001</c:v>
                </c:pt>
                <c:pt idx="730">
                  <c:v>18.399999999999999</c:v>
                </c:pt>
                <c:pt idx="731">
                  <c:v>18.5</c:v>
                </c:pt>
                <c:pt idx="732">
                  <c:v>18</c:v>
                </c:pt>
                <c:pt idx="733">
                  <c:v>18.600000000000001</c:v>
                </c:pt>
                <c:pt idx="734">
                  <c:v>18.600000000000001</c:v>
                </c:pt>
                <c:pt idx="735">
                  <c:v>19.2</c:v>
                </c:pt>
                <c:pt idx="736">
                  <c:v>19.7</c:v>
                </c:pt>
                <c:pt idx="737">
                  <c:v>18.899999999999999</c:v>
                </c:pt>
                <c:pt idx="738">
                  <c:v>18.399999999999999</c:v>
                </c:pt>
                <c:pt idx="739">
                  <c:v>19.2</c:v>
                </c:pt>
                <c:pt idx="740">
                  <c:v>19.899999999999999</c:v>
                </c:pt>
                <c:pt idx="741">
                  <c:v>19</c:v>
                </c:pt>
                <c:pt idx="742">
                  <c:v>19.2</c:v>
                </c:pt>
                <c:pt idx="743">
                  <c:v>19.100000000000001</c:v>
                </c:pt>
                <c:pt idx="744">
                  <c:v>19.3</c:v>
                </c:pt>
                <c:pt idx="745">
                  <c:v>19.8</c:v>
                </c:pt>
                <c:pt idx="746">
                  <c:v>20</c:v>
                </c:pt>
                <c:pt idx="747">
                  <c:v>20.6</c:v>
                </c:pt>
                <c:pt idx="748">
                  <c:v>20.100000000000001</c:v>
                </c:pt>
                <c:pt idx="749">
                  <c:v>20.3</c:v>
                </c:pt>
                <c:pt idx="750">
                  <c:v>20.3</c:v>
                </c:pt>
                <c:pt idx="751">
                  <c:v>20.3</c:v>
                </c:pt>
                <c:pt idx="752">
                  <c:v>21.1</c:v>
                </c:pt>
                <c:pt idx="753">
                  <c:v>20.6</c:v>
                </c:pt>
                <c:pt idx="754">
                  <c:v>22.1</c:v>
                </c:pt>
                <c:pt idx="755">
                  <c:v>22</c:v>
                </c:pt>
                <c:pt idx="756">
                  <c:v>21.5</c:v>
                </c:pt>
                <c:pt idx="757">
                  <c:v>21.5</c:v>
                </c:pt>
                <c:pt idx="758">
                  <c:v>22.8</c:v>
                </c:pt>
                <c:pt idx="759">
                  <c:v>23.2</c:v>
                </c:pt>
                <c:pt idx="760">
                  <c:v>22.1</c:v>
                </c:pt>
                <c:pt idx="761">
                  <c:v>23.1</c:v>
                </c:pt>
                <c:pt idx="762">
                  <c:v>23.7</c:v>
                </c:pt>
                <c:pt idx="763">
                  <c:v>23.6</c:v>
                </c:pt>
                <c:pt idx="764">
                  <c:v>25.3</c:v>
                </c:pt>
                <c:pt idx="765">
                  <c:v>24.7</c:v>
                </c:pt>
                <c:pt idx="766">
                  <c:v>25.6</c:v>
                </c:pt>
                <c:pt idx="767">
                  <c:v>24.7</c:v>
                </c:pt>
                <c:pt idx="768">
                  <c:v>24.8</c:v>
                </c:pt>
                <c:pt idx="769">
                  <c:v>26.7</c:v>
                </c:pt>
                <c:pt idx="770">
                  <c:v>27.1</c:v>
                </c:pt>
                <c:pt idx="771">
                  <c:v>30.3</c:v>
                </c:pt>
                <c:pt idx="772">
                  <c:v>31.7</c:v>
                </c:pt>
                <c:pt idx="773">
                  <c:v>32.6</c:v>
                </c:pt>
                <c:pt idx="774">
                  <c:v>33</c:v>
                </c:pt>
                <c:pt idx="775">
                  <c:v>30.1</c:v>
                </c:pt>
                <c:pt idx="776">
                  <c:v>29.6</c:v>
                </c:pt>
                <c:pt idx="777">
                  <c:v>29.4</c:v>
                </c:pt>
                <c:pt idx="778">
                  <c:v>30.5</c:v>
                </c:pt>
                <c:pt idx="779">
                  <c:v>32.299999999999997</c:v>
                </c:pt>
                <c:pt idx="780">
                  <c:v>32.9</c:v>
                </c:pt>
                <c:pt idx="781">
                  <c:v>33.200000000000003</c:v>
                </c:pt>
                <c:pt idx="782">
                  <c:v>34.1</c:v>
                </c:pt>
                <c:pt idx="783">
                  <c:v>34.799999999999997</c:v>
                </c:pt>
                <c:pt idx="784">
                  <c:v>34.799999999999997</c:v>
                </c:pt>
                <c:pt idx="785">
                  <c:v>35.200000000000003</c:v>
                </c:pt>
                <c:pt idx="786">
                  <c:v>35.9</c:v>
                </c:pt>
                <c:pt idx="787">
                  <c:v>35.9</c:v>
                </c:pt>
                <c:pt idx="788">
                  <c:v>36</c:v>
                </c:pt>
                <c:pt idx="789">
                  <c:v>36</c:v>
                </c:pt>
                <c:pt idx="790">
                  <c:v>36</c:v>
                </c:pt>
                <c:pt idx="791">
                  <c:v>37</c:v>
                </c:pt>
                <c:pt idx="792">
                  <c:v>38.200000000000003</c:v>
                </c:pt>
                <c:pt idx="793">
                  <c:v>37.9</c:v>
                </c:pt>
                <c:pt idx="794">
                  <c:v>38.700000000000003</c:v>
                </c:pt>
                <c:pt idx="795">
                  <c:v>37.799999999999997</c:v>
                </c:pt>
                <c:pt idx="796">
                  <c:v>39</c:v>
                </c:pt>
                <c:pt idx="797">
                  <c:v>40.200000000000003</c:v>
                </c:pt>
                <c:pt idx="798">
                  <c:v>38.9</c:v>
                </c:pt>
                <c:pt idx="799">
                  <c:v>39.5</c:v>
                </c:pt>
                <c:pt idx="800">
                  <c:v>39.700000000000003</c:v>
                </c:pt>
                <c:pt idx="801">
                  <c:v>38.799999999999997</c:v>
                </c:pt>
                <c:pt idx="802">
                  <c:v>39.6</c:v>
                </c:pt>
                <c:pt idx="803">
                  <c:v>39.4</c:v>
                </c:pt>
                <c:pt idx="804">
                  <c:v>40.4</c:v>
                </c:pt>
                <c:pt idx="805">
                  <c:v>40.799999999999997</c:v>
                </c:pt>
                <c:pt idx="806">
                  <c:v>41.2</c:v>
                </c:pt>
                <c:pt idx="807">
                  <c:v>38.799999999999997</c:v>
                </c:pt>
                <c:pt idx="808">
                  <c:v>39.799999999999997</c:v>
                </c:pt>
                <c:pt idx="809">
                  <c:v>41.8</c:v>
                </c:pt>
                <c:pt idx="810">
                  <c:v>42.1</c:v>
                </c:pt>
                <c:pt idx="811">
                  <c:v>40.799999999999997</c:v>
                </c:pt>
                <c:pt idx="812">
                  <c:v>41.3</c:v>
                </c:pt>
                <c:pt idx="813">
                  <c:v>40.5</c:v>
                </c:pt>
                <c:pt idx="814">
                  <c:v>42.7</c:v>
                </c:pt>
                <c:pt idx="815">
                  <c:v>42.1</c:v>
                </c:pt>
                <c:pt idx="816">
                  <c:v>40.799999999999997</c:v>
                </c:pt>
                <c:pt idx="817">
                  <c:v>40.5</c:v>
                </c:pt>
                <c:pt idx="818">
                  <c:v>42.8</c:v>
                </c:pt>
                <c:pt idx="819">
                  <c:v>42.5</c:v>
                </c:pt>
                <c:pt idx="820">
                  <c:v>42.9</c:v>
                </c:pt>
                <c:pt idx="821">
                  <c:v>41.8</c:v>
                </c:pt>
                <c:pt idx="822">
                  <c:v>43.6</c:v>
                </c:pt>
                <c:pt idx="823">
                  <c:v>44.3</c:v>
                </c:pt>
                <c:pt idx="824">
                  <c:v>44.1</c:v>
                </c:pt>
                <c:pt idx="825">
                  <c:v>44.4</c:v>
                </c:pt>
                <c:pt idx="826">
                  <c:v>44.6</c:v>
                </c:pt>
                <c:pt idx="827">
                  <c:v>43.2</c:v>
                </c:pt>
                <c:pt idx="828">
                  <c:v>44</c:v>
                </c:pt>
                <c:pt idx="829">
                  <c:v>43.4</c:v>
                </c:pt>
                <c:pt idx="830">
                  <c:v>44.1</c:v>
                </c:pt>
                <c:pt idx="831">
                  <c:v>43.3</c:v>
                </c:pt>
                <c:pt idx="832">
                  <c:v>43.3</c:v>
                </c:pt>
                <c:pt idx="833">
                  <c:v>44.3</c:v>
                </c:pt>
                <c:pt idx="834">
                  <c:v>45</c:v>
                </c:pt>
                <c:pt idx="835">
                  <c:v>44.6</c:v>
                </c:pt>
                <c:pt idx="836">
                  <c:v>45.4</c:v>
                </c:pt>
                <c:pt idx="837">
                  <c:v>44.4</c:v>
                </c:pt>
                <c:pt idx="838">
                  <c:v>43.9</c:v>
                </c:pt>
                <c:pt idx="839">
                  <c:v>46.5</c:v>
                </c:pt>
                <c:pt idx="840">
                  <c:v>45.1</c:v>
                </c:pt>
                <c:pt idx="841">
                  <c:v>46.5</c:v>
                </c:pt>
                <c:pt idx="842">
                  <c:v>45</c:v>
                </c:pt>
                <c:pt idx="843">
                  <c:v>45</c:v>
                </c:pt>
                <c:pt idx="844">
                  <c:v>46.1</c:v>
                </c:pt>
                <c:pt idx="845">
                  <c:v>45.5</c:v>
                </c:pt>
                <c:pt idx="846">
                  <c:v>45</c:v>
                </c:pt>
                <c:pt idx="847">
                  <c:v>45.4</c:v>
                </c:pt>
                <c:pt idx="848">
                  <c:v>45.1</c:v>
                </c:pt>
                <c:pt idx="849">
                  <c:v>46.3</c:v>
                </c:pt>
                <c:pt idx="850">
                  <c:v>45.7</c:v>
                </c:pt>
                <c:pt idx="851">
                  <c:v>45.6</c:v>
                </c:pt>
                <c:pt idx="852">
                  <c:v>46.3</c:v>
                </c:pt>
                <c:pt idx="853">
                  <c:v>45</c:v>
                </c:pt>
                <c:pt idx="854">
                  <c:v>46.6</c:v>
                </c:pt>
                <c:pt idx="855">
                  <c:v>46.6</c:v>
                </c:pt>
                <c:pt idx="856">
                  <c:v>45.7</c:v>
                </c:pt>
                <c:pt idx="857">
                  <c:v>45.5</c:v>
                </c:pt>
                <c:pt idx="858">
                  <c:v>44.4</c:v>
                </c:pt>
                <c:pt idx="859">
                  <c:v>45.8</c:v>
                </c:pt>
                <c:pt idx="860">
                  <c:v>45.5</c:v>
                </c:pt>
                <c:pt idx="861">
                  <c:v>45.8</c:v>
                </c:pt>
                <c:pt idx="862">
                  <c:v>45.6</c:v>
                </c:pt>
                <c:pt idx="863">
                  <c:v>46.1</c:v>
                </c:pt>
                <c:pt idx="864">
                  <c:v>45.1</c:v>
                </c:pt>
                <c:pt idx="865">
                  <c:v>46.1</c:v>
                </c:pt>
                <c:pt idx="866">
                  <c:v>46.1</c:v>
                </c:pt>
                <c:pt idx="867">
                  <c:v>45.5</c:v>
                </c:pt>
                <c:pt idx="868">
                  <c:v>46</c:v>
                </c:pt>
                <c:pt idx="869">
                  <c:v>44.5</c:v>
                </c:pt>
                <c:pt idx="870">
                  <c:v>45</c:v>
                </c:pt>
                <c:pt idx="871">
                  <c:v>45.2</c:v>
                </c:pt>
                <c:pt idx="872">
                  <c:v>45.5</c:v>
                </c:pt>
                <c:pt idx="873">
                  <c:v>46</c:v>
                </c:pt>
                <c:pt idx="874">
                  <c:v>45.8</c:v>
                </c:pt>
                <c:pt idx="875">
                  <c:v>46.1</c:v>
                </c:pt>
                <c:pt idx="876">
                  <c:v>45.1</c:v>
                </c:pt>
                <c:pt idx="877">
                  <c:v>44.3</c:v>
                </c:pt>
                <c:pt idx="878">
                  <c:v>45.6</c:v>
                </c:pt>
                <c:pt idx="879">
                  <c:v>44.5</c:v>
                </c:pt>
                <c:pt idx="880">
                  <c:v>45</c:v>
                </c:pt>
                <c:pt idx="881">
                  <c:v>44.7</c:v>
                </c:pt>
                <c:pt idx="882">
                  <c:v>46.1</c:v>
                </c:pt>
                <c:pt idx="883">
                  <c:v>45.2</c:v>
                </c:pt>
                <c:pt idx="884">
                  <c:v>45.4</c:v>
                </c:pt>
                <c:pt idx="885">
                  <c:v>44.7</c:v>
                </c:pt>
                <c:pt idx="886">
                  <c:v>45.8</c:v>
                </c:pt>
                <c:pt idx="887">
                  <c:v>44.2</c:v>
                </c:pt>
                <c:pt idx="888">
                  <c:v>44.8</c:v>
                </c:pt>
                <c:pt idx="889">
                  <c:v>46.1</c:v>
                </c:pt>
                <c:pt idx="890">
                  <c:v>45.6</c:v>
                </c:pt>
                <c:pt idx="891">
                  <c:v>45</c:v>
                </c:pt>
                <c:pt idx="892">
                  <c:v>45.8</c:v>
                </c:pt>
                <c:pt idx="893">
                  <c:v>44.8</c:v>
                </c:pt>
                <c:pt idx="894">
                  <c:v>45.6</c:v>
                </c:pt>
                <c:pt idx="895">
                  <c:v>45.2</c:v>
                </c:pt>
                <c:pt idx="896">
                  <c:v>45.8</c:v>
                </c:pt>
                <c:pt idx="897">
                  <c:v>45.8</c:v>
                </c:pt>
                <c:pt idx="898">
                  <c:v>47.1</c:v>
                </c:pt>
                <c:pt idx="899">
                  <c:v>46.5</c:v>
                </c:pt>
                <c:pt idx="900">
                  <c:v>47.6</c:v>
                </c:pt>
                <c:pt idx="901">
                  <c:v>46.8</c:v>
                </c:pt>
                <c:pt idx="902">
                  <c:v>48.2</c:v>
                </c:pt>
                <c:pt idx="903">
                  <c:v>49</c:v>
                </c:pt>
                <c:pt idx="904">
                  <c:v>47.7</c:v>
                </c:pt>
                <c:pt idx="905">
                  <c:v>48.3</c:v>
                </c:pt>
                <c:pt idx="906">
                  <c:v>47.7</c:v>
                </c:pt>
                <c:pt idx="907">
                  <c:v>48.8</c:v>
                </c:pt>
                <c:pt idx="908">
                  <c:v>49.3</c:v>
                </c:pt>
                <c:pt idx="909">
                  <c:v>49.5</c:v>
                </c:pt>
                <c:pt idx="910">
                  <c:v>48.9</c:v>
                </c:pt>
                <c:pt idx="911">
                  <c:v>48.7</c:v>
                </c:pt>
                <c:pt idx="912">
                  <c:v>49.5</c:v>
                </c:pt>
                <c:pt idx="913">
                  <c:v>50.3</c:v>
                </c:pt>
                <c:pt idx="914">
                  <c:v>49.9</c:v>
                </c:pt>
                <c:pt idx="915">
                  <c:v>48.7</c:v>
                </c:pt>
                <c:pt idx="916">
                  <c:v>48.3</c:v>
                </c:pt>
                <c:pt idx="917">
                  <c:v>50.3</c:v>
                </c:pt>
                <c:pt idx="918">
                  <c:v>47.5</c:v>
                </c:pt>
                <c:pt idx="919">
                  <c:v>49.4</c:v>
                </c:pt>
                <c:pt idx="920">
                  <c:v>49</c:v>
                </c:pt>
                <c:pt idx="921">
                  <c:v>48.1</c:v>
                </c:pt>
                <c:pt idx="922">
                  <c:v>46.9</c:v>
                </c:pt>
                <c:pt idx="923">
                  <c:v>46.5</c:v>
                </c:pt>
                <c:pt idx="924">
                  <c:v>47.2</c:v>
                </c:pt>
                <c:pt idx="925">
                  <c:v>46</c:v>
                </c:pt>
                <c:pt idx="926">
                  <c:v>47.6</c:v>
                </c:pt>
                <c:pt idx="927">
                  <c:v>46.3</c:v>
                </c:pt>
                <c:pt idx="928">
                  <c:v>45.7</c:v>
                </c:pt>
                <c:pt idx="929">
                  <c:v>46.3</c:v>
                </c:pt>
                <c:pt idx="930">
                  <c:v>44.7</c:v>
                </c:pt>
                <c:pt idx="931">
                  <c:v>45.9</c:v>
                </c:pt>
                <c:pt idx="932">
                  <c:v>45.2</c:v>
                </c:pt>
                <c:pt idx="933">
                  <c:v>45</c:v>
                </c:pt>
                <c:pt idx="934">
                  <c:v>44.8</c:v>
                </c:pt>
                <c:pt idx="935">
                  <c:v>42.8</c:v>
                </c:pt>
                <c:pt idx="936">
                  <c:v>42.6</c:v>
                </c:pt>
                <c:pt idx="937">
                  <c:v>43.8</c:v>
                </c:pt>
                <c:pt idx="938">
                  <c:v>41.6</c:v>
                </c:pt>
                <c:pt idx="939">
                  <c:v>41.4</c:v>
                </c:pt>
                <c:pt idx="940">
                  <c:v>42.6</c:v>
                </c:pt>
                <c:pt idx="941">
                  <c:v>41.1</c:v>
                </c:pt>
                <c:pt idx="942">
                  <c:v>40.799999999999997</c:v>
                </c:pt>
                <c:pt idx="943">
                  <c:v>40.5</c:v>
                </c:pt>
                <c:pt idx="944">
                  <c:v>42.3</c:v>
                </c:pt>
                <c:pt idx="945">
                  <c:v>40.4</c:v>
                </c:pt>
                <c:pt idx="946">
                  <c:v>40</c:v>
                </c:pt>
                <c:pt idx="947">
                  <c:v>40.5</c:v>
                </c:pt>
                <c:pt idx="948">
                  <c:v>40.5</c:v>
                </c:pt>
                <c:pt idx="949">
                  <c:v>39.799999999999997</c:v>
                </c:pt>
                <c:pt idx="950">
                  <c:v>40.1</c:v>
                </c:pt>
                <c:pt idx="951">
                  <c:v>39</c:v>
                </c:pt>
                <c:pt idx="952">
                  <c:v>39.6</c:v>
                </c:pt>
                <c:pt idx="953">
                  <c:v>38.700000000000003</c:v>
                </c:pt>
                <c:pt idx="954">
                  <c:v>37.200000000000003</c:v>
                </c:pt>
                <c:pt idx="955">
                  <c:v>37.6</c:v>
                </c:pt>
                <c:pt idx="956">
                  <c:v>37.5</c:v>
                </c:pt>
                <c:pt idx="957">
                  <c:v>35.9</c:v>
                </c:pt>
                <c:pt idx="958">
                  <c:v>36.4</c:v>
                </c:pt>
                <c:pt idx="959">
                  <c:v>36.799999999999997</c:v>
                </c:pt>
                <c:pt idx="960">
                  <c:v>35.5</c:v>
                </c:pt>
                <c:pt idx="961">
                  <c:v>34.200000000000003</c:v>
                </c:pt>
                <c:pt idx="962">
                  <c:v>33.4</c:v>
                </c:pt>
                <c:pt idx="963">
                  <c:v>34.1</c:v>
                </c:pt>
                <c:pt idx="964">
                  <c:v>33.799999999999997</c:v>
                </c:pt>
                <c:pt idx="965">
                  <c:v>34.5</c:v>
                </c:pt>
                <c:pt idx="966">
                  <c:v>35</c:v>
                </c:pt>
                <c:pt idx="967">
                  <c:v>38.799999999999997</c:v>
                </c:pt>
                <c:pt idx="968">
                  <c:v>39.5</c:v>
                </c:pt>
                <c:pt idx="969">
                  <c:v>40.6</c:v>
                </c:pt>
                <c:pt idx="970">
                  <c:v>42.1</c:v>
                </c:pt>
                <c:pt idx="971">
                  <c:v>33</c:v>
                </c:pt>
                <c:pt idx="972">
                  <c:v>28.1</c:v>
                </c:pt>
                <c:pt idx="973">
                  <c:v>27.8</c:v>
                </c:pt>
                <c:pt idx="974">
                  <c:v>27.7</c:v>
                </c:pt>
                <c:pt idx="975">
                  <c:v>28.6</c:v>
                </c:pt>
                <c:pt idx="976">
                  <c:v>28.2</c:v>
                </c:pt>
                <c:pt idx="977">
                  <c:v>28.9</c:v>
                </c:pt>
                <c:pt idx="978">
                  <c:v>28.6</c:v>
                </c:pt>
                <c:pt idx="979">
                  <c:v>27.7</c:v>
                </c:pt>
                <c:pt idx="980">
                  <c:v>27.7</c:v>
                </c:pt>
                <c:pt idx="981">
                  <c:v>27.8</c:v>
                </c:pt>
                <c:pt idx="982">
                  <c:v>27.5</c:v>
                </c:pt>
                <c:pt idx="983">
                  <c:v>25.6</c:v>
                </c:pt>
                <c:pt idx="984">
                  <c:v>25.8</c:v>
                </c:pt>
                <c:pt idx="985">
                  <c:v>24.8</c:v>
                </c:pt>
                <c:pt idx="986">
                  <c:v>25.5</c:v>
                </c:pt>
                <c:pt idx="987">
                  <c:v>24</c:v>
                </c:pt>
                <c:pt idx="988">
                  <c:v>25.1</c:v>
                </c:pt>
                <c:pt idx="989">
                  <c:v>24.2</c:v>
                </c:pt>
                <c:pt idx="990">
                  <c:v>24.1</c:v>
                </c:pt>
                <c:pt idx="991">
                  <c:v>22.4</c:v>
                </c:pt>
                <c:pt idx="992">
                  <c:v>23</c:v>
                </c:pt>
                <c:pt idx="993">
                  <c:v>23</c:v>
                </c:pt>
                <c:pt idx="994">
                  <c:v>22.5</c:v>
                </c:pt>
                <c:pt idx="995">
                  <c:v>20.8</c:v>
                </c:pt>
                <c:pt idx="996">
                  <c:v>21.6</c:v>
                </c:pt>
                <c:pt idx="997">
                  <c:v>21.6</c:v>
                </c:pt>
                <c:pt idx="998">
                  <c:v>21.8</c:v>
                </c:pt>
                <c:pt idx="999">
                  <c:v>22</c:v>
                </c:pt>
                <c:pt idx="1000">
                  <c:v>20.2</c:v>
                </c:pt>
                <c:pt idx="1001">
                  <c:v>21.9</c:v>
                </c:pt>
                <c:pt idx="1002">
                  <c:v>19.5</c:v>
                </c:pt>
                <c:pt idx="1003">
                  <c:v>19</c:v>
                </c:pt>
                <c:pt idx="1004">
                  <c:v>19.3</c:v>
                </c:pt>
                <c:pt idx="1005">
                  <c:v>20.399999999999999</c:v>
                </c:pt>
                <c:pt idx="1006">
                  <c:v>19.7</c:v>
                </c:pt>
                <c:pt idx="1007">
                  <c:v>19.899999999999999</c:v>
                </c:pt>
                <c:pt idx="1008">
                  <c:v>18.399999999999999</c:v>
                </c:pt>
                <c:pt idx="1009">
                  <c:v>19.5</c:v>
                </c:pt>
                <c:pt idx="1010">
                  <c:v>19.5</c:v>
                </c:pt>
                <c:pt idx="1011">
                  <c:v>18.3</c:v>
                </c:pt>
                <c:pt idx="1012">
                  <c:v>19.3</c:v>
                </c:pt>
                <c:pt idx="1013">
                  <c:v>19.7</c:v>
                </c:pt>
                <c:pt idx="1014">
                  <c:v>19.3</c:v>
                </c:pt>
                <c:pt idx="1015">
                  <c:v>19.600000000000001</c:v>
                </c:pt>
                <c:pt idx="1016">
                  <c:v>18.5</c:v>
                </c:pt>
                <c:pt idx="1017">
                  <c:v>19</c:v>
                </c:pt>
                <c:pt idx="1018">
                  <c:v>18.5</c:v>
                </c:pt>
                <c:pt idx="1019">
                  <c:v>18.7</c:v>
                </c:pt>
                <c:pt idx="1020">
                  <c:v>18.3</c:v>
                </c:pt>
                <c:pt idx="1021">
                  <c:v>18</c:v>
                </c:pt>
                <c:pt idx="1022">
                  <c:v>18.100000000000001</c:v>
                </c:pt>
                <c:pt idx="1023">
                  <c:v>18.600000000000001</c:v>
                </c:pt>
                <c:pt idx="1024">
                  <c:v>19.100000000000001</c:v>
                </c:pt>
                <c:pt idx="1025">
                  <c:v>16.5</c:v>
                </c:pt>
                <c:pt idx="1026">
                  <c:v>16.8</c:v>
                </c:pt>
                <c:pt idx="1027">
                  <c:v>17.5</c:v>
                </c:pt>
                <c:pt idx="1028">
                  <c:v>16.3</c:v>
                </c:pt>
                <c:pt idx="1029">
                  <c:v>16.600000000000001</c:v>
                </c:pt>
                <c:pt idx="1030">
                  <c:v>15.6</c:v>
                </c:pt>
                <c:pt idx="1031">
                  <c:v>16.5</c:v>
                </c:pt>
                <c:pt idx="1032">
                  <c:v>17.5</c:v>
                </c:pt>
                <c:pt idx="1033">
                  <c:v>15.6</c:v>
                </c:pt>
                <c:pt idx="1034">
                  <c:v>16.399999999999999</c:v>
                </c:pt>
                <c:pt idx="1035">
                  <c:v>16.399999999999999</c:v>
                </c:pt>
                <c:pt idx="1036">
                  <c:v>15.2</c:v>
                </c:pt>
                <c:pt idx="1037">
                  <c:v>15</c:v>
                </c:pt>
                <c:pt idx="1038">
                  <c:v>15.4</c:v>
                </c:pt>
                <c:pt idx="1039">
                  <c:v>14.9</c:v>
                </c:pt>
                <c:pt idx="1040">
                  <c:v>15.2</c:v>
                </c:pt>
                <c:pt idx="1041">
                  <c:v>16.2</c:v>
                </c:pt>
                <c:pt idx="1042">
                  <c:v>15</c:v>
                </c:pt>
                <c:pt idx="1043">
                  <c:v>14.4</c:v>
                </c:pt>
                <c:pt idx="1044">
                  <c:v>14.9</c:v>
                </c:pt>
                <c:pt idx="1045">
                  <c:v>15.3</c:v>
                </c:pt>
                <c:pt idx="1046">
                  <c:v>15.2</c:v>
                </c:pt>
                <c:pt idx="1047">
                  <c:v>15.2</c:v>
                </c:pt>
                <c:pt idx="1048">
                  <c:v>13.1</c:v>
                </c:pt>
                <c:pt idx="1049">
                  <c:v>14.9</c:v>
                </c:pt>
                <c:pt idx="1050">
                  <c:v>14.9</c:v>
                </c:pt>
                <c:pt idx="1051">
                  <c:v>13</c:v>
                </c:pt>
                <c:pt idx="1052">
                  <c:v>13.9</c:v>
                </c:pt>
                <c:pt idx="1053">
                  <c:v>14.9</c:v>
                </c:pt>
                <c:pt idx="1054">
                  <c:v>14.2</c:v>
                </c:pt>
                <c:pt idx="1055">
                  <c:v>13.3</c:v>
                </c:pt>
                <c:pt idx="1056">
                  <c:v>13.5</c:v>
                </c:pt>
                <c:pt idx="1057">
                  <c:v>14</c:v>
                </c:pt>
                <c:pt idx="1058">
                  <c:v>13.5</c:v>
                </c:pt>
                <c:pt idx="1059">
                  <c:v>12.9</c:v>
                </c:pt>
                <c:pt idx="1060">
                  <c:v>12.9</c:v>
                </c:pt>
                <c:pt idx="1061">
                  <c:v>13.4</c:v>
                </c:pt>
                <c:pt idx="1062">
                  <c:v>13.3</c:v>
                </c:pt>
                <c:pt idx="1063">
                  <c:v>12.9</c:v>
                </c:pt>
                <c:pt idx="1064">
                  <c:v>14.1</c:v>
                </c:pt>
                <c:pt idx="1065">
                  <c:v>12.5</c:v>
                </c:pt>
                <c:pt idx="1066">
                  <c:v>14.1</c:v>
                </c:pt>
                <c:pt idx="1067">
                  <c:v>13</c:v>
                </c:pt>
                <c:pt idx="1068">
                  <c:v>13.3</c:v>
                </c:pt>
                <c:pt idx="1069">
                  <c:v>13.5</c:v>
                </c:pt>
                <c:pt idx="1070">
                  <c:v>15</c:v>
                </c:pt>
                <c:pt idx="1071">
                  <c:v>14</c:v>
                </c:pt>
                <c:pt idx="1072">
                  <c:v>14.4</c:v>
                </c:pt>
                <c:pt idx="1073">
                  <c:v>14.7</c:v>
                </c:pt>
                <c:pt idx="1074">
                  <c:v>14.1</c:v>
                </c:pt>
                <c:pt idx="1075">
                  <c:v>15.1</c:v>
                </c:pt>
                <c:pt idx="1076">
                  <c:v>14</c:v>
                </c:pt>
                <c:pt idx="1077">
                  <c:v>13.1</c:v>
                </c:pt>
                <c:pt idx="1078">
                  <c:v>12.8</c:v>
                </c:pt>
                <c:pt idx="1079">
                  <c:v>14.4</c:v>
                </c:pt>
                <c:pt idx="1080">
                  <c:v>13.8</c:v>
                </c:pt>
                <c:pt idx="1081">
                  <c:v>13.3</c:v>
                </c:pt>
                <c:pt idx="1082">
                  <c:v>14.1</c:v>
                </c:pt>
                <c:pt idx="1083">
                  <c:v>13.2</c:v>
                </c:pt>
                <c:pt idx="1084">
                  <c:v>13.2</c:v>
                </c:pt>
                <c:pt idx="1085">
                  <c:v>14.8</c:v>
                </c:pt>
                <c:pt idx="1086">
                  <c:v>14</c:v>
                </c:pt>
                <c:pt idx="1087">
                  <c:v>14.6</c:v>
                </c:pt>
                <c:pt idx="1088">
                  <c:v>13.8</c:v>
                </c:pt>
                <c:pt idx="1089">
                  <c:v>14.3</c:v>
                </c:pt>
                <c:pt idx="1090">
                  <c:v>13.5</c:v>
                </c:pt>
                <c:pt idx="1091">
                  <c:v>13.7</c:v>
                </c:pt>
                <c:pt idx="1092">
                  <c:v>13.7</c:v>
                </c:pt>
                <c:pt idx="1093">
                  <c:v>13.1</c:v>
                </c:pt>
                <c:pt idx="1094">
                  <c:v>13.2</c:v>
                </c:pt>
                <c:pt idx="1095">
                  <c:v>12.7</c:v>
                </c:pt>
                <c:pt idx="1096">
                  <c:v>13.1</c:v>
                </c:pt>
                <c:pt idx="1097">
                  <c:v>12.9</c:v>
                </c:pt>
                <c:pt idx="1098">
                  <c:v>12.3</c:v>
                </c:pt>
                <c:pt idx="1099">
                  <c:v>12.8</c:v>
                </c:pt>
                <c:pt idx="1100">
                  <c:v>13.6</c:v>
                </c:pt>
                <c:pt idx="1101">
                  <c:v>13.4</c:v>
                </c:pt>
                <c:pt idx="1102">
                  <c:v>13.1</c:v>
                </c:pt>
                <c:pt idx="1103">
                  <c:v>13.5</c:v>
                </c:pt>
                <c:pt idx="1104">
                  <c:v>13</c:v>
                </c:pt>
                <c:pt idx="1105">
                  <c:v>12.8</c:v>
                </c:pt>
                <c:pt idx="1106">
                  <c:v>12.7</c:v>
                </c:pt>
                <c:pt idx="1107">
                  <c:v>13</c:v>
                </c:pt>
                <c:pt idx="1108">
                  <c:v>12.7</c:v>
                </c:pt>
                <c:pt idx="1109">
                  <c:v>12.2</c:v>
                </c:pt>
                <c:pt idx="1110">
                  <c:v>13</c:v>
                </c:pt>
                <c:pt idx="1111">
                  <c:v>13.3</c:v>
                </c:pt>
                <c:pt idx="1112">
                  <c:v>14</c:v>
                </c:pt>
                <c:pt idx="1113">
                  <c:v>12.3</c:v>
                </c:pt>
                <c:pt idx="1114">
                  <c:v>13.3</c:v>
                </c:pt>
                <c:pt idx="1115">
                  <c:v>12.6</c:v>
                </c:pt>
                <c:pt idx="1116">
                  <c:v>13.7</c:v>
                </c:pt>
                <c:pt idx="1117">
                  <c:v>14.6</c:v>
                </c:pt>
                <c:pt idx="1118">
                  <c:v>13</c:v>
                </c:pt>
                <c:pt idx="1119">
                  <c:v>13.9</c:v>
                </c:pt>
                <c:pt idx="1120">
                  <c:v>14</c:v>
                </c:pt>
                <c:pt idx="1121">
                  <c:v>15.6</c:v>
                </c:pt>
                <c:pt idx="1122">
                  <c:v>14.5</c:v>
                </c:pt>
                <c:pt idx="1123">
                  <c:v>14.9</c:v>
                </c:pt>
                <c:pt idx="1124">
                  <c:v>14.5</c:v>
                </c:pt>
                <c:pt idx="1125">
                  <c:v>14.4</c:v>
                </c:pt>
                <c:pt idx="1126">
                  <c:v>15.6</c:v>
                </c:pt>
                <c:pt idx="1127">
                  <c:v>15.1</c:v>
                </c:pt>
                <c:pt idx="1128">
                  <c:v>14.7</c:v>
                </c:pt>
                <c:pt idx="1129">
                  <c:v>16.3</c:v>
                </c:pt>
                <c:pt idx="1130">
                  <c:v>16.3</c:v>
                </c:pt>
                <c:pt idx="1131">
                  <c:v>14.8</c:v>
                </c:pt>
                <c:pt idx="1132">
                  <c:v>17.2</c:v>
                </c:pt>
                <c:pt idx="1133">
                  <c:v>16.3</c:v>
                </c:pt>
                <c:pt idx="1134">
                  <c:v>16.100000000000001</c:v>
                </c:pt>
                <c:pt idx="1135">
                  <c:v>16.399999999999999</c:v>
                </c:pt>
                <c:pt idx="1136">
                  <c:v>17.2</c:v>
                </c:pt>
                <c:pt idx="1137">
                  <c:v>16.899999999999999</c:v>
                </c:pt>
                <c:pt idx="1138">
                  <c:v>17</c:v>
                </c:pt>
                <c:pt idx="1139">
                  <c:v>16.899999999999999</c:v>
                </c:pt>
                <c:pt idx="1140">
                  <c:v>18.5</c:v>
                </c:pt>
                <c:pt idx="1141">
                  <c:v>17.100000000000001</c:v>
                </c:pt>
                <c:pt idx="1142">
                  <c:v>17.2</c:v>
                </c:pt>
                <c:pt idx="1143">
                  <c:v>17.7</c:v>
                </c:pt>
                <c:pt idx="1144">
                  <c:v>17.399999999999999</c:v>
                </c:pt>
                <c:pt idx="1145">
                  <c:v>15.4</c:v>
                </c:pt>
                <c:pt idx="1146">
                  <c:v>17.2</c:v>
                </c:pt>
                <c:pt idx="1147">
                  <c:v>16.3</c:v>
                </c:pt>
                <c:pt idx="1148">
                  <c:v>17.399999999999999</c:v>
                </c:pt>
                <c:pt idx="1149">
                  <c:v>16.3</c:v>
                </c:pt>
                <c:pt idx="1150">
                  <c:v>16.899999999999999</c:v>
                </c:pt>
                <c:pt idx="1151">
                  <c:v>17.399999999999999</c:v>
                </c:pt>
                <c:pt idx="1152">
                  <c:v>15.2</c:v>
                </c:pt>
                <c:pt idx="1153">
                  <c:v>16.600000000000001</c:v>
                </c:pt>
                <c:pt idx="1154">
                  <c:v>16.899999999999999</c:v>
                </c:pt>
                <c:pt idx="1155">
                  <c:v>17.2</c:v>
                </c:pt>
                <c:pt idx="1156">
                  <c:v>17.3</c:v>
                </c:pt>
                <c:pt idx="1157">
                  <c:v>16.8</c:v>
                </c:pt>
                <c:pt idx="1158">
                  <c:v>16.7</c:v>
                </c:pt>
                <c:pt idx="1159">
                  <c:v>16.7</c:v>
                </c:pt>
                <c:pt idx="1160">
                  <c:v>16.2</c:v>
                </c:pt>
                <c:pt idx="1161">
                  <c:v>16.100000000000001</c:v>
                </c:pt>
                <c:pt idx="1162">
                  <c:v>20.6</c:v>
                </c:pt>
                <c:pt idx="1163">
                  <c:v>26.8</c:v>
                </c:pt>
                <c:pt idx="1164">
                  <c:v>25.2</c:v>
                </c:pt>
                <c:pt idx="1165">
                  <c:v>29.4</c:v>
                </c:pt>
                <c:pt idx="1166">
                  <c:v>33.799999999999997</c:v>
                </c:pt>
                <c:pt idx="1167">
                  <c:v>19.399999999999999</c:v>
                </c:pt>
                <c:pt idx="1168">
                  <c:v>14.8</c:v>
                </c:pt>
                <c:pt idx="1169">
                  <c:v>13.1</c:v>
                </c:pt>
                <c:pt idx="1170">
                  <c:v>15.8</c:v>
                </c:pt>
                <c:pt idx="1171">
                  <c:v>16.2</c:v>
                </c:pt>
                <c:pt idx="1172">
                  <c:v>17.2</c:v>
                </c:pt>
                <c:pt idx="1173">
                  <c:v>18.600000000000001</c:v>
                </c:pt>
                <c:pt idx="1174">
                  <c:v>18</c:v>
                </c:pt>
                <c:pt idx="1175">
                  <c:v>18</c:v>
                </c:pt>
                <c:pt idx="1176">
                  <c:v>17.899999999999999</c:v>
                </c:pt>
                <c:pt idx="1177">
                  <c:v>18.2</c:v>
                </c:pt>
                <c:pt idx="1178">
                  <c:v>18.600000000000001</c:v>
                </c:pt>
                <c:pt idx="1179">
                  <c:v>19.3</c:v>
                </c:pt>
                <c:pt idx="1180">
                  <c:v>19.3</c:v>
                </c:pt>
                <c:pt idx="1181">
                  <c:v>18.399999999999999</c:v>
                </c:pt>
                <c:pt idx="1182">
                  <c:v>19.8</c:v>
                </c:pt>
                <c:pt idx="1183">
                  <c:v>20.100000000000001</c:v>
                </c:pt>
                <c:pt idx="1184">
                  <c:v>20</c:v>
                </c:pt>
                <c:pt idx="1185">
                  <c:v>20.6</c:v>
                </c:pt>
                <c:pt idx="1186">
                  <c:v>20.2</c:v>
                </c:pt>
                <c:pt idx="1187">
                  <c:v>20.7</c:v>
                </c:pt>
                <c:pt idx="1188">
                  <c:v>20.399999999999999</c:v>
                </c:pt>
                <c:pt idx="1189">
                  <c:v>21.7</c:v>
                </c:pt>
                <c:pt idx="1190">
                  <c:v>21.2</c:v>
                </c:pt>
                <c:pt idx="1191">
                  <c:v>22.3</c:v>
                </c:pt>
                <c:pt idx="1192">
                  <c:v>22.8</c:v>
                </c:pt>
                <c:pt idx="1193">
                  <c:v>21.8</c:v>
                </c:pt>
                <c:pt idx="1194">
                  <c:v>22</c:v>
                </c:pt>
                <c:pt idx="1195">
                  <c:v>23.4</c:v>
                </c:pt>
                <c:pt idx="1196">
                  <c:v>22.5</c:v>
                </c:pt>
                <c:pt idx="1197">
                  <c:v>23</c:v>
                </c:pt>
                <c:pt idx="1198">
                  <c:v>23.5</c:v>
                </c:pt>
                <c:pt idx="1199">
                  <c:v>24.8</c:v>
                </c:pt>
                <c:pt idx="1200">
                  <c:v>23.4</c:v>
                </c:pt>
                <c:pt idx="1201">
                  <c:v>24.3</c:v>
                </c:pt>
                <c:pt idx="1202">
                  <c:v>24.1</c:v>
                </c:pt>
                <c:pt idx="1203">
                  <c:v>24.7</c:v>
                </c:pt>
                <c:pt idx="1204">
                  <c:v>24.7</c:v>
                </c:pt>
                <c:pt idx="1205">
                  <c:v>24.4</c:v>
                </c:pt>
                <c:pt idx="1206">
                  <c:v>25.4</c:v>
                </c:pt>
                <c:pt idx="1207">
                  <c:v>27.1</c:v>
                </c:pt>
                <c:pt idx="1208">
                  <c:v>26.8</c:v>
                </c:pt>
                <c:pt idx="1209">
                  <c:v>26.1</c:v>
                </c:pt>
                <c:pt idx="1210">
                  <c:v>27.2</c:v>
                </c:pt>
                <c:pt idx="1211">
                  <c:v>26.8</c:v>
                </c:pt>
                <c:pt idx="1212">
                  <c:v>25.9</c:v>
                </c:pt>
                <c:pt idx="1213">
                  <c:v>27.6</c:v>
                </c:pt>
                <c:pt idx="1214">
                  <c:v>27.9</c:v>
                </c:pt>
                <c:pt idx="1215">
                  <c:v>29.1</c:v>
                </c:pt>
                <c:pt idx="1216">
                  <c:v>29.8</c:v>
                </c:pt>
                <c:pt idx="1217">
                  <c:v>28.5</c:v>
                </c:pt>
                <c:pt idx="1218">
                  <c:v>28.9</c:v>
                </c:pt>
                <c:pt idx="1219">
                  <c:v>29</c:v>
                </c:pt>
                <c:pt idx="1220">
                  <c:v>30.4</c:v>
                </c:pt>
                <c:pt idx="1221">
                  <c:v>28.6</c:v>
                </c:pt>
                <c:pt idx="1222">
                  <c:v>28.8</c:v>
                </c:pt>
                <c:pt idx="1223">
                  <c:v>29.9</c:v>
                </c:pt>
                <c:pt idx="1224">
                  <c:v>30.5</c:v>
                </c:pt>
                <c:pt idx="1225">
                  <c:v>28.7</c:v>
                </c:pt>
                <c:pt idx="1226">
                  <c:v>30.1</c:v>
                </c:pt>
                <c:pt idx="1227">
                  <c:v>29</c:v>
                </c:pt>
                <c:pt idx="1228">
                  <c:v>29.4</c:v>
                </c:pt>
                <c:pt idx="1229">
                  <c:v>28.5</c:v>
                </c:pt>
                <c:pt idx="1230">
                  <c:v>27.8</c:v>
                </c:pt>
                <c:pt idx="1231">
                  <c:v>27.4</c:v>
                </c:pt>
                <c:pt idx="1232">
                  <c:v>27.8</c:v>
                </c:pt>
                <c:pt idx="1233">
                  <c:v>26.8</c:v>
                </c:pt>
                <c:pt idx="1234">
                  <c:v>26.8</c:v>
                </c:pt>
                <c:pt idx="1235">
                  <c:v>27.1</c:v>
                </c:pt>
                <c:pt idx="1236">
                  <c:v>26.2</c:v>
                </c:pt>
                <c:pt idx="1237">
                  <c:v>24.1</c:v>
                </c:pt>
                <c:pt idx="1238">
                  <c:v>25</c:v>
                </c:pt>
                <c:pt idx="1239">
                  <c:v>24.1</c:v>
                </c:pt>
                <c:pt idx="1240">
                  <c:v>24.6</c:v>
                </c:pt>
                <c:pt idx="1241">
                  <c:v>24.3</c:v>
                </c:pt>
                <c:pt idx="1242">
                  <c:v>23.7</c:v>
                </c:pt>
                <c:pt idx="1243">
                  <c:v>24.3</c:v>
                </c:pt>
                <c:pt idx="1244">
                  <c:v>23.8</c:v>
                </c:pt>
                <c:pt idx="1245">
                  <c:v>22.7</c:v>
                </c:pt>
                <c:pt idx="1246">
                  <c:v>20.7</c:v>
                </c:pt>
                <c:pt idx="1247">
                  <c:v>20.2</c:v>
                </c:pt>
                <c:pt idx="1248">
                  <c:v>21.1</c:v>
                </c:pt>
                <c:pt idx="1249">
                  <c:v>20.9</c:v>
                </c:pt>
                <c:pt idx="1250">
                  <c:v>20</c:v>
                </c:pt>
                <c:pt idx="1251">
                  <c:v>18.8</c:v>
                </c:pt>
                <c:pt idx="1252">
                  <c:v>19.8</c:v>
                </c:pt>
                <c:pt idx="1253">
                  <c:v>18.600000000000001</c:v>
                </c:pt>
                <c:pt idx="1254">
                  <c:v>18.7</c:v>
                </c:pt>
                <c:pt idx="1255">
                  <c:v>18.2</c:v>
                </c:pt>
                <c:pt idx="1256">
                  <c:v>20.100000000000001</c:v>
                </c:pt>
                <c:pt idx="1257">
                  <c:v>16.8</c:v>
                </c:pt>
                <c:pt idx="1258">
                  <c:v>17.8</c:v>
                </c:pt>
                <c:pt idx="1259">
                  <c:v>16.600000000000001</c:v>
                </c:pt>
                <c:pt idx="1260">
                  <c:v>16.5</c:v>
                </c:pt>
                <c:pt idx="1261">
                  <c:v>16.3</c:v>
                </c:pt>
                <c:pt idx="1262">
                  <c:v>16.3</c:v>
                </c:pt>
                <c:pt idx="1263">
                  <c:v>16.600000000000001</c:v>
                </c:pt>
                <c:pt idx="1264">
                  <c:v>16.2</c:v>
                </c:pt>
                <c:pt idx="1265">
                  <c:v>14.4</c:v>
                </c:pt>
                <c:pt idx="1266">
                  <c:v>16</c:v>
                </c:pt>
                <c:pt idx="1267">
                  <c:v>16.399999999999999</c:v>
                </c:pt>
                <c:pt idx="1268">
                  <c:v>15.4</c:v>
                </c:pt>
                <c:pt idx="1269">
                  <c:v>15.5</c:v>
                </c:pt>
                <c:pt idx="1270">
                  <c:v>15</c:v>
                </c:pt>
                <c:pt idx="1271">
                  <c:v>14.5</c:v>
                </c:pt>
                <c:pt idx="1272">
                  <c:v>14.7</c:v>
                </c:pt>
                <c:pt idx="1273">
                  <c:v>15.6</c:v>
                </c:pt>
                <c:pt idx="1274">
                  <c:v>14.6</c:v>
                </c:pt>
                <c:pt idx="1275">
                  <c:v>13.5</c:v>
                </c:pt>
                <c:pt idx="1276">
                  <c:v>14.3</c:v>
                </c:pt>
                <c:pt idx="1277">
                  <c:v>13</c:v>
                </c:pt>
                <c:pt idx="1278">
                  <c:v>14.6</c:v>
                </c:pt>
                <c:pt idx="1279">
                  <c:v>13.8</c:v>
                </c:pt>
                <c:pt idx="1280">
                  <c:v>14.1</c:v>
                </c:pt>
                <c:pt idx="1281">
                  <c:v>14.3</c:v>
                </c:pt>
                <c:pt idx="1282">
                  <c:v>15.5</c:v>
                </c:pt>
                <c:pt idx="1283">
                  <c:v>14.9</c:v>
                </c:pt>
                <c:pt idx="1284">
                  <c:v>15.3</c:v>
                </c:pt>
                <c:pt idx="1285">
                  <c:v>13.5</c:v>
                </c:pt>
                <c:pt idx="1286">
                  <c:v>15.3</c:v>
                </c:pt>
                <c:pt idx="1287">
                  <c:v>14.6</c:v>
                </c:pt>
                <c:pt idx="1288">
                  <c:v>16.100000000000001</c:v>
                </c:pt>
                <c:pt idx="1289">
                  <c:v>14.1</c:v>
                </c:pt>
                <c:pt idx="1290">
                  <c:v>14.7</c:v>
                </c:pt>
                <c:pt idx="1291">
                  <c:v>15.2</c:v>
                </c:pt>
                <c:pt idx="1292">
                  <c:v>14.7</c:v>
                </c:pt>
                <c:pt idx="1293">
                  <c:v>13.2</c:v>
                </c:pt>
                <c:pt idx="1294">
                  <c:v>12.7</c:v>
                </c:pt>
                <c:pt idx="1295">
                  <c:v>15</c:v>
                </c:pt>
                <c:pt idx="1296">
                  <c:v>14.5</c:v>
                </c:pt>
                <c:pt idx="1297">
                  <c:v>15.6</c:v>
                </c:pt>
                <c:pt idx="1298">
                  <c:v>15.7</c:v>
                </c:pt>
                <c:pt idx="1299">
                  <c:v>14.7</c:v>
                </c:pt>
                <c:pt idx="1300">
                  <c:v>14.4</c:v>
                </c:pt>
                <c:pt idx="1301">
                  <c:v>14.1</c:v>
                </c:pt>
                <c:pt idx="1302">
                  <c:v>14.9</c:v>
                </c:pt>
                <c:pt idx="1303">
                  <c:v>13.8</c:v>
                </c:pt>
                <c:pt idx="1304">
                  <c:v>12.8</c:v>
                </c:pt>
                <c:pt idx="1305">
                  <c:v>15.2</c:v>
                </c:pt>
                <c:pt idx="1306">
                  <c:v>14.3</c:v>
                </c:pt>
                <c:pt idx="1307">
                  <c:v>14</c:v>
                </c:pt>
                <c:pt idx="1308">
                  <c:v>13.3</c:v>
                </c:pt>
                <c:pt idx="1309">
                  <c:v>13.9</c:v>
                </c:pt>
                <c:pt idx="1310">
                  <c:v>14.9</c:v>
                </c:pt>
                <c:pt idx="1311">
                  <c:v>14.8</c:v>
                </c:pt>
                <c:pt idx="1312">
                  <c:v>14.5</c:v>
                </c:pt>
                <c:pt idx="1313">
                  <c:v>14.4</c:v>
                </c:pt>
                <c:pt idx="1314">
                  <c:v>15.6</c:v>
                </c:pt>
                <c:pt idx="1315">
                  <c:v>15</c:v>
                </c:pt>
                <c:pt idx="1316">
                  <c:v>13.6</c:v>
                </c:pt>
                <c:pt idx="1317">
                  <c:v>15</c:v>
                </c:pt>
                <c:pt idx="1318">
                  <c:v>14.5</c:v>
                </c:pt>
                <c:pt idx="1319">
                  <c:v>14.9</c:v>
                </c:pt>
                <c:pt idx="1320">
                  <c:v>15.8</c:v>
                </c:pt>
                <c:pt idx="1321">
                  <c:v>15.1</c:v>
                </c:pt>
                <c:pt idx="1322">
                  <c:v>14</c:v>
                </c:pt>
                <c:pt idx="1323">
                  <c:v>16.100000000000001</c:v>
                </c:pt>
                <c:pt idx="1324">
                  <c:v>15.3</c:v>
                </c:pt>
                <c:pt idx="1325">
                  <c:v>15.3</c:v>
                </c:pt>
                <c:pt idx="1326">
                  <c:v>15.3</c:v>
                </c:pt>
                <c:pt idx="1327">
                  <c:v>16.8</c:v>
                </c:pt>
                <c:pt idx="1328">
                  <c:v>16.2</c:v>
                </c:pt>
                <c:pt idx="1329">
                  <c:v>14.6</c:v>
                </c:pt>
                <c:pt idx="1330">
                  <c:v>13.8</c:v>
                </c:pt>
                <c:pt idx="1331">
                  <c:v>14.7</c:v>
                </c:pt>
                <c:pt idx="1332">
                  <c:v>15.1</c:v>
                </c:pt>
                <c:pt idx="1333">
                  <c:v>15.9</c:v>
                </c:pt>
                <c:pt idx="1334">
                  <c:v>15.5</c:v>
                </c:pt>
                <c:pt idx="1335">
                  <c:v>15.3</c:v>
                </c:pt>
                <c:pt idx="1336">
                  <c:v>15.3</c:v>
                </c:pt>
                <c:pt idx="1337">
                  <c:v>15.3</c:v>
                </c:pt>
                <c:pt idx="1338">
                  <c:v>16.5</c:v>
                </c:pt>
                <c:pt idx="1339">
                  <c:v>15.4</c:v>
                </c:pt>
                <c:pt idx="1340">
                  <c:v>15.8</c:v>
                </c:pt>
                <c:pt idx="1341">
                  <c:v>15.1</c:v>
                </c:pt>
                <c:pt idx="1342">
                  <c:v>15.7</c:v>
                </c:pt>
                <c:pt idx="1343">
                  <c:v>16.3</c:v>
                </c:pt>
                <c:pt idx="1344">
                  <c:v>15.6</c:v>
                </c:pt>
                <c:pt idx="1345">
                  <c:v>15.1</c:v>
                </c:pt>
                <c:pt idx="1346">
                  <c:v>15.8</c:v>
                </c:pt>
                <c:pt idx="1347">
                  <c:v>15.9</c:v>
                </c:pt>
                <c:pt idx="1348">
                  <c:v>15</c:v>
                </c:pt>
                <c:pt idx="1349">
                  <c:v>16.7</c:v>
                </c:pt>
                <c:pt idx="1350">
                  <c:v>15.6</c:v>
                </c:pt>
                <c:pt idx="1351">
                  <c:v>16.3</c:v>
                </c:pt>
                <c:pt idx="1352">
                  <c:v>15.8</c:v>
                </c:pt>
                <c:pt idx="1353">
                  <c:v>15.2</c:v>
                </c:pt>
                <c:pt idx="1354">
                  <c:v>15.1</c:v>
                </c:pt>
                <c:pt idx="1355">
                  <c:v>16</c:v>
                </c:pt>
                <c:pt idx="1356">
                  <c:v>15.9</c:v>
                </c:pt>
                <c:pt idx="1357">
                  <c:v>15.8</c:v>
                </c:pt>
                <c:pt idx="1358">
                  <c:v>17</c:v>
                </c:pt>
                <c:pt idx="1359">
                  <c:v>18.600000000000001</c:v>
                </c:pt>
                <c:pt idx="1360">
                  <c:v>21.6</c:v>
                </c:pt>
                <c:pt idx="1361">
                  <c:v>21.3</c:v>
                </c:pt>
                <c:pt idx="1362">
                  <c:v>19.8</c:v>
                </c:pt>
                <c:pt idx="1363">
                  <c:v>15</c:v>
                </c:pt>
                <c:pt idx="1364">
                  <c:v>14.6</c:v>
                </c:pt>
                <c:pt idx="1365">
                  <c:v>13.5</c:v>
                </c:pt>
                <c:pt idx="1366">
                  <c:v>14.9</c:v>
                </c:pt>
                <c:pt idx="1367">
                  <c:v>16.2</c:v>
                </c:pt>
                <c:pt idx="1368">
                  <c:v>17</c:v>
                </c:pt>
                <c:pt idx="1369">
                  <c:v>16.2</c:v>
                </c:pt>
                <c:pt idx="1370">
                  <c:v>15.8</c:v>
                </c:pt>
                <c:pt idx="1371">
                  <c:v>15.4</c:v>
                </c:pt>
                <c:pt idx="1372">
                  <c:v>15.1</c:v>
                </c:pt>
                <c:pt idx="1373">
                  <c:v>15.6</c:v>
                </c:pt>
                <c:pt idx="1374">
                  <c:v>15.6</c:v>
                </c:pt>
                <c:pt idx="1375">
                  <c:v>15.9</c:v>
                </c:pt>
                <c:pt idx="1376">
                  <c:v>15.8</c:v>
                </c:pt>
                <c:pt idx="1377">
                  <c:v>16.2</c:v>
                </c:pt>
                <c:pt idx="1378">
                  <c:v>15.5</c:v>
                </c:pt>
                <c:pt idx="1379">
                  <c:v>16.7</c:v>
                </c:pt>
                <c:pt idx="1380">
                  <c:v>15.5</c:v>
                </c:pt>
                <c:pt idx="1381">
                  <c:v>17.3</c:v>
                </c:pt>
                <c:pt idx="1382">
                  <c:v>16.600000000000001</c:v>
                </c:pt>
                <c:pt idx="1383">
                  <c:v>16.8</c:v>
                </c:pt>
                <c:pt idx="1384">
                  <c:v>15.8</c:v>
                </c:pt>
                <c:pt idx="1385">
                  <c:v>15.4</c:v>
                </c:pt>
                <c:pt idx="1386">
                  <c:v>15.5</c:v>
                </c:pt>
                <c:pt idx="1387">
                  <c:v>16</c:v>
                </c:pt>
                <c:pt idx="1388">
                  <c:v>16.5</c:v>
                </c:pt>
                <c:pt idx="1389">
                  <c:v>16.8</c:v>
                </c:pt>
                <c:pt idx="1390">
                  <c:v>15.6</c:v>
                </c:pt>
                <c:pt idx="1391">
                  <c:v>16.7</c:v>
                </c:pt>
                <c:pt idx="1392">
                  <c:v>17.5</c:v>
                </c:pt>
                <c:pt idx="1393">
                  <c:v>16.100000000000001</c:v>
                </c:pt>
                <c:pt idx="1394">
                  <c:v>17.2</c:v>
                </c:pt>
                <c:pt idx="1395">
                  <c:v>15.6</c:v>
                </c:pt>
                <c:pt idx="1396">
                  <c:v>17.2</c:v>
                </c:pt>
                <c:pt idx="1397">
                  <c:v>17.2</c:v>
                </c:pt>
                <c:pt idx="1398">
                  <c:v>16.8</c:v>
                </c:pt>
                <c:pt idx="1399">
                  <c:v>17.899999999999999</c:v>
                </c:pt>
                <c:pt idx="1400">
                  <c:v>17.100000000000001</c:v>
                </c:pt>
                <c:pt idx="1401">
                  <c:v>17.100000000000001</c:v>
                </c:pt>
                <c:pt idx="1402">
                  <c:v>17.8</c:v>
                </c:pt>
                <c:pt idx="1403">
                  <c:v>17.2</c:v>
                </c:pt>
                <c:pt idx="1404">
                  <c:v>18</c:v>
                </c:pt>
                <c:pt idx="1405">
                  <c:v>17</c:v>
                </c:pt>
                <c:pt idx="1406">
                  <c:v>17.100000000000001</c:v>
                </c:pt>
                <c:pt idx="1407">
                  <c:v>17.100000000000001</c:v>
                </c:pt>
                <c:pt idx="1408">
                  <c:v>17.8</c:v>
                </c:pt>
                <c:pt idx="1409">
                  <c:v>16.5</c:v>
                </c:pt>
                <c:pt idx="1410">
                  <c:v>17</c:v>
                </c:pt>
                <c:pt idx="1411">
                  <c:v>16.7</c:v>
                </c:pt>
                <c:pt idx="1412">
                  <c:v>16.3</c:v>
                </c:pt>
                <c:pt idx="1413">
                  <c:v>19.2</c:v>
                </c:pt>
                <c:pt idx="1414">
                  <c:v>16.899999999999999</c:v>
                </c:pt>
                <c:pt idx="1415">
                  <c:v>16.7</c:v>
                </c:pt>
                <c:pt idx="1416">
                  <c:v>16.899999999999999</c:v>
                </c:pt>
                <c:pt idx="1417">
                  <c:v>16.8</c:v>
                </c:pt>
                <c:pt idx="1418">
                  <c:v>17.399999999999999</c:v>
                </c:pt>
                <c:pt idx="1419">
                  <c:v>15.6</c:v>
                </c:pt>
                <c:pt idx="1420">
                  <c:v>16.600000000000001</c:v>
                </c:pt>
                <c:pt idx="1421">
                  <c:v>18</c:v>
                </c:pt>
                <c:pt idx="1422">
                  <c:v>17</c:v>
                </c:pt>
                <c:pt idx="1423">
                  <c:v>16.600000000000001</c:v>
                </c:pt>
                <c:pt idx="1424">
                  <c:v>16.2</c:v>
                </c:pt>
                <c:pt idx="1425">
                  <c:v>17.7</c:v>
                </c:pt>
                <c:pt idx="1426">
                  <c:v>16</c:v>
                </c:pt>
                <c:pt idx="1427">
                  <c:v>16.3</c:v>
                </c:pt>
                <c:pt idx="1428">
                  <c:v>16.7</c:v>
                </c:pt>
                <c:pt idx="1429">
                  <c:v>16.600000000000001</c:v>
                </c:pt>
                <c:pt idx="1430">
                  <c:v>17.600000000000001</c:v>
                </c:pt>
                <c:pt idx="1431">
                  <c:v>15.3</c:v>
                </c:pt>
                <c:pt idx="1432">
                  <c:v>16.899999999999999</c:v>
                </c:pt>
                <c:pt idx="1433">
                  <c:v>17</c:v>
                </c:pt>
                <c:pt idx="1434">
                  <c:v>16.8</c:v>
                </c:pt>
                <c:pt idx="1435">
                  <c:v>17.8</c:v>
                </c:pt>
                <c:pt idx="1436">
                  <c:v>17.7</c:v>
                </c:pt>
                <c:pt idx="1437">
                  <c:v>16.3</c:v>
                </c:pt>
                <c:pt idx="1438">
                  <c:v>17.100000000000001</c:v>
                </c:pt>
                <c:pt idx="1439">
                  <c:v>17.7</c:v>
                </c:pt>
                <c:pt idx="1440">
                  <c:v>16.7</c:v>
                </c:pt>
                <c:pt idx="1441">
                  <c:v>17.399999999999999</c:v>
                </c:pt>
                <c:pt idx="1442">
                  <c:v>17.2</c:v>
                </c:pt>
                <c:pt idx="1443">
                  <c:v>17.3</c:v>
                </c:pt>
                <c:pt idx="1444">
                  <c:v>17.3</c:v>
                </c:pt>
                <c:pt idx="1445">
                  <c:v>14.9</c:v>
                </c:pt>
                <c:pt idx="1446">
                  <c:v>17.399999999999999</c:v>
                </c:pt>
                <c:pt idx="1447">
                  <c:v>17.8</c:v>
                </c:pt>
                <c:pt idx="1448">
                  <c:v>18.2</c:v>
                </c:pt>
                <c:pt idx="1449">
                  <c:v>17.2</c:v>
                </c:pt>
                <c:pt idx="1450">
                  <c:v>18.100000000000001</c:v>
                </c:pt>
                <c:pt idx="1451">
                  <c:v>17</c:v>
                </c:pt>
                <c:pt idx="1452">
                  <c:v>17.399999999999999</c:v>
                </c:pt>
                <c:pt idx="1453">
                  <c:v>16.899999999999999</c:v>
                </c:pt>
                <c:pt idx="1454">
                  <c:v>17.399999999999999</c:v>
                </c:pt>
                <c:pt idx="1455">
                  <c:v>17.100000000000001</c:v>
                </c:pt>
                <c:pt idx="1456">
                  <c:v>17.2</c:v>
                </c:pt>
                <c:pt idx="1457">
                  <c:v>17.5</c:v>
                </c:pt>
                <c:pt idx="1458">
                  <c:v>18.2</c:v>
                </c:pt>
                <c:pt idx="1459">
                  <c:v>18.2</c:v>
                </c:pt>
                <c:pt idx="1460">
                  <c:v>19.8</c:v>
                </c:pt>
                <c:pt idx="1461">
                  <c:v>18.7</c:v>
                </c:pt>
                <c:pt idx="1462">
                  <c:v>17.399999999999999</c:v>
                </c:pt>
                <c:pt idx="1463">
                  <c:v>19.600000000000001</c:v>
                </c:pt>
                <c:pt idx="1464">
                  <c:v>18.100000000000001</c:v>
                </c:pt>
                <c:pt idx="1465">
                  <c:v>18.899999999999999</c:v>
                </c:pt>
                <c:pt idx="1466">
                  <c:v>17.7</c:v>
                </c:pt>
                <c:pt idx="1467">
                  <c:v>19.2</c:v>
                </c:pt>
                <c:pt idx="1468">
                  <c:v>18</c:v>
                </c:pt>
                <c:pt idx="1469">
                  <c:v>18.8</c:v>
                </c:pt>
                <c:pt idx="1470">
                  <c:v>18.899999999999999</c:v>
                </c:pt>
                <c:pt idx="1471">
                  <c:v>19.2</c:v>
                </c:pt>
                <c:pt idx="1472">
                  <c:v>19.399999999999999</c:v>
                </c:pt>
                <c:pt idx="1473">
                  <c:v>18.8</c:v>
                </c:pt>
                <c:pt idx="1474">
                  <c:v>20.100000000000001</c:v>
                </c:pt>
                <c:pt idx="1475">
                  <c:v>18.8</c:v>
                </c:pt>
                <c:pt idx="1476">
                  <c:v>19.899999999999999</c:v>
                </c:pt>
                <c:pt idx="1477">
                  <c:v>18.899999999999999</c:v>
                </c:pt>
                <c:pt idx="1478">
                  <c:v>20</c:v>
                </c:pt>
                <c:pt idx="1479">
                  <c:v>19.7</c:v>
                </c:pt>
                <c:pt idx="1480">
                  <c:v>19.600000000000001</c:v>
                </c:pt>
                <c:pt idx="1481">
                  <c:v>19.600000000000001</c:v>
                </c:pt>
                <c:pt idx="1482">
                  <c:v>20</c:v>
                </c:pt>
                <c:pt idx="1483">
                  <c:v>19</c:v>
                </c:pt>
                <c:pt idx="1484">
                  <c:v>19.899999999999999</c:v>
                </c:pt>
                <c:pt idx="1485">
                  <c:v>19.7</c:v>
                </c:pt>
                <c:pt idx="1486">
                  <c:v>19.899999999999999</c:v>
                </c:pt>
                <c:pt idx="1487">
                  <c:v>19.399999999999999</c:v>
                </c:pt>
                <c:pt idx="1488">
                  <c:v>18.399999999999999</c:v>
                </c:pt>
                <c:pt idx="1489">
                  <c:v>20.2</c:v>
                </c:pt>
                <c:pt idx="1490">
                  <c:v>20.3</c:v>
                </c:pt>
                <c:pt idx="1491">
                  <c:v>18.899999999999999</c:v>
                </c:pt>
                <c:pt idx="1492">
                  <c:v>19.600000000000001</c:v>
                </c:pt>
                <c:pt idx="1493">
                  <c:v>20.8</c:v>
                </c:pt>
                <c:pt idx="1494">
                  <c:v>20.7</c:v>
                </c:pt>
                <c:pt idx="1495">
                  <c:v>21</c:v>
                </c:pt>
                <c:pt idx="1496">
                  <c:v>19.7</c:v>
                </c:pt>
                <c:pt idx="1497">
                  <c:v>19.8</c:v>
                </c:pt>
                <c:pt idx="1498">
                  <c:v>20.8</c:v>
                </c:pt>
                <c:pt idx="1499">
                  <c:v>19.600000000000001</c:v>
                </c:pt>
                <c:pt idx="1500">
                  <c:v>18.7</c:v>
                </c:pt>
                <c:pt idx="1501">
                  <c:v>20</c:v>
                </c:pt>
                <c:pt idx="1502">
                  <c:v>19.7</c:v>
                </c:pt>
                <c:pt idx="1503">
                  <c:v>21.9</c:v>
                </c:pt>
                <c:pt idx="1504">
                  <c:v>20.8</c:v>
                </c:pt>
                <c:pt idx="1505">
                  <c:v>19.600000000000001</c:v>
                </c:pt>
                <c:pt idx="1506">
                  <c:v>20.2</c:v>
                </c:pt>
                <c:pt idx="1507">
                  <c:v>21.4</c:v>
                </c:pt>
                <c:pt idx="1508">
                  <c:v>20.100000000000001</c:v>
                </c:pt>
                <c:pt idx="1509">
                  <c:v>19.899999999999999</c:v>
                </c:pt>
                <c:pt idx="1510">
                  <c:v>20.3</c:v>
                </c:pt>
                <c:pt idx="1511">
                  <c:v>19.5</c:v>
                </c:pt>
                <c:pt idx="1512">
                  <c:v>21.5</c:v>
                </c:pt>
                <c:pt idx="1513">
                  <c:v>20.2</c:v>
                </c:pt>
                <c:pt idx="1514">
                  <c:v>20.3</c:v>
                </c:pt>
                <c:pt idx="1515">
                  <c:v>20</c:v>
                </c:pt>
                <c:pt idx="1516">
                  <c:v>20.7</c:v>
                </c:pt>
                <c:pt idx="1517">
                  <c:v>20.2</c:v>
                </c:pt>
                <c:pt idx="1518">
                  <c:v>20.8</c:v>
                </c:pt>
                <c:pt idx="1519">
                  <c:v>21.1</c:v>
                </c:pt>
                <c:pt idx="1520">
                  <c:v>20.8</c:v>
                </c:pt>
                <c:pt idx="1521">
                  <c:v>20.399999999999999</c:v>
                </c:pt>
                <c:pt idx="1522">
                  <c:v>20</c:v>
                </c:pt>
                <c:pt idx="1523">
                  <c:v>20.9</c:v>
                </c:pt>
                <c:pt idx="1524">
                  <c:v>20.8</c:v>
                </c:pt>
                <c:pt idx="1525">
                  <c:v>19.899999999999999</c:v>
                </c:pt>
                <c:pt idx="1526">
                  <c:v>20.7</c:v>
                </c:pt>
                <c:pt idx="1527">
                  <c:v>19.3</c:v>
                </c:pt>
                <c:pt idx="1528">
                  <c:v>20.3</c:v>
                </c:pt>
                <c:pt idx="1529">
                  <c:v>19.600000000000001</c:v>
                </c:pt>
                <c:pt idx="1530">
                  <c:v>20.399999999999999</c:v>
                </c:pt>
                <c:pt idx="1531">
                  <c:v>20.5</c:v>
                </c:pt>
                <c:pt idx="1532">
                  <c:v>20.3</c:v>
                </c:pt>
                <c:pt idx="1533">
                  <c:v>20</c:v>
                </c:pt>
                <c:pt idx="1534">
                  <c:v>19.7</c:v>
                </c:pt>
                <c:pt idx="1535">
                  <c:v>19.100000000000001</c:v>
                </c:pt>
                <c:pt idx="1536">
                  <c:v>19.899999999999999</c:v>
                </c:pt>
                <c:pt idx="1537">
                  <c:v>19.600000000000001</c:v>
                </c:pt>
                <c:pt idx="1538">
                  <c:v>20</c:v>
                </c:pt>
                <c:pt idx="1539">
                  <c:v>19.600000000000001</c:v>
                </c:pt>
                <c:pt idx="1540">
                  <c:v>18.399999999999999</c:v>
                </c:pt>
                <c:pt idx="1541">
                  <c:v>17.899999999999999</c:v>
                </c:pt>
                <c:pt idx="1542">
                  <c:v>18.5</c:v>
                </c:pt>
                <c:pt idx="1543">
                  <c:v>19.899999999999999</c:v>
                </c:pt>
                <c:pt idx="1544">
                  <c:v>18.100000000000001</c:v>
                </c:pt>
                <c:pt idx="1545">
                  <c:v>19.600000000000001</c:v>
                </c:pt>
                <c:pt idx="1546">
                  <c:v>17.899999999999999</c:v>
                </c:pt>
                <c:pt idx="1547">
                  <c:v>18.2</c:v>
                </c:pt>
                <c:pt idx="1548">
                  <c:v>18.100000000000001</c:v>
                </c:pt>
                <c:pt idx="1549">
                  <c:v>17.8</c:v>
                </c:pt>
                <c:pt idx="1550">
                  <c:v>18.5</c:v>
                </c:pt>
                <c:pt idx="1551">
                  <c:v>18.600000000000001</c:v>
                </c:pt>
                <c:pt idx="1552">
                  <c:v>18.3</c:v>
                </c:pt>
                <c:pt idx="1553">
                  <c:v>16.3</c:v>
                </c:pt>
                <c:pt idx="1554">
                  <c:v>19.7</c:v>
                </c:pt>
                <c:pt idx="1555">
                  <c:v>21.6</c:v>
                </c:pt>
                <c:pt idx="1556">
                  <c:v>22.7</c:v>
                </c:pt>
                <c:pt idx="1557">
                  <c:v>22.7</c:v>
                </c:pt>
                <c:pt idx="1558">
                  <c:v>19.3</c:v>
                </c:pt>
                <c:pt idx="1559">
                  <c:v>16.8</c:v>
                </c:pt>
                <c:pt idx="1560">
                  <c:v>17</c:v>
                </c:pt>
                <c:pt idx="1561">
                  <c:v>17.5</c:v>
                </c:pt>
                <c:pt idx="1562">
                  <c:v>18.399999999999999</c:v>
                </c:pt>
                <c:pt idx="1563">
                  <c:v>19.2</c:v>
                </c:pt>
                <c:pt idx="1564">
                  <c:v>20.6</c:v>
                </c:pt>
                <c:pt idx="1565">
                  <c:v>20.9</c:v>
                </c:pt>
                <c:pt idx="1566">
                  <c:v>19.399999999999999</c:v>
                </c:pt>
                <c:pt idx="1567">
                  <c:v>20.3</c:v>
                </c:pt>
                <c:pt idx="1568">
                  <c:v>20.6</c:v>
                </c:pt>
                <c:pt idx="1569">
                  <c:v>21</c:v>
                </c:pt>
                <c:pt idx="1570">
                  <c:v>21.5</c:v>
                </c:pt>
                <c:pt idx="1571">
                  <c:v>22.5</c:v>
                </c:pt>
                <c:pt idx="1572">
                  <c:v>21.9</c:v>
                </c:pt>
                <c:pt idx="1573">
                  <c:v>22.3</c:v>
                </c:pt>
                <c:pt idx="1574">
                  <c:v>23</c:v>
                </c:pt>
                <c:pt idx="1575">
                  <c:v>23.2</c:v>
                </c:pt>
                <c:pt idx="1576">
                  <c:v>22.8</c:v>
                </c:pt>
                <c:pt idx="1577">
                  <c:v>24.3</c:v>
                </c:pt>
                <c:pt idx="1578">
                  <c:v>23.7</c:v>
                </c:pt>
                <c:pt idx="1579">
                  <c:v>23.5</c:v>
                </c:pt>
                <c:pt idx="1580">
                  <c:v>24.8</c:v>
                </c:pt>
                <c:pt idx="1581">
                  <c:v>22.4</c:v>
                </c:pt>
                <c:pt idx="1582">
                  <c:v>25</c:v>
                </c:pt>
                <c:pt idx="1583">
                  <c:v>23.4</c:v>
                </c:pt>
                <c:pt idx="1584">
                  <c:v>24</c:v>
                </c:pt>
                <c:pt idx="1585">
                  <c:v>24.1</c:v>
                </c:pt>
                <c:pt idx="1586">
                  <c:v>24.3</c:v>
                </c:pt>
                <c:pt idx="1587">
                  <c:v>23.9</c:v>
                </c:pt>
                <c:pt idx="1588">
                  <c:v>23.8</c:v>
                </c:pt>
                <c:pt idx="1589">
                  <c:v>24.5</c:v>
                </c:pt>
                <c:pt idx="1590">
                  <c:v>25</c:v>
                </c:pt>
                <c:pt idx="1591">
                  <c:v>23.8</c:v>
                </c:pt>
                <c:pt idx="1592">
                  <c:v>23.6</c:v>
                </c:pt>
                <c:pt idx="1593">
                  <c:v>24</c:v>
                </c:pt>
                <c:pt idx="1594">
                  <c:v>25.1</c:v>
                </c:pt>
                <c:pt idx="1595">
                  <c:v>23.8</c:v>
                </c:pt>
                <c:pt idx="1596">
                  <c:v>24.1</c:v>
                </c:pt>
                <c:pt idx="1597">
                  <c:v>25.2</c:v>
                </c:pt>
                <c:pt idx="1598">
                  <c:v>24.8</c:v>
                </c:pt>
                <c:pt idx="1599">
                  <c:v>25.1</c:v>
                </c:pt>
                <c:pt idx="1600">
                  <c:v>26.2</c:v>
                </c:pt>
                <c:pt idx="1601">
                  <c:v>25.7</c:v>
                </c:pt>
                <c:pt idx="1602">
                  <c:v>26</c:v>
                </c:pt>
                <c:pt idx="1603">
                  <c:v>26</c:v>
                </c:pt>
                <c:pt idx="1604">
                  <c:v>25.1</c:v>
                </c:pt>
                <c:pt idx="1605">
                  <c:v>26.5</c:v>
                </c:pt>
                <c:pt idx="1606">
                  <c:v>27.9</c:v>
                </c:pt>
                <c:pt idx="1607">
                  <c:v>27.4</c:v>
                </c:pt>
                <c:pt idx="1608">
                  <c:v>27.1</c:v>
                </c:pt>
                <c:pt idx="1609">
                  <c:v>28.3</c:v>
                </c:pt>
                <c:pt idx="1610">
                  <c:v>29</c:v>
                </c:pt>
                <c:pt idx="1611">
                  <c:v>29.6</c:v>
                </c:pt>
                <c:pt idx="1612">
                  <c:v>29.7</c:v>
                </c:pt>
                <c:pt idx="1613">
                  <c:v>29.7</c:v>
                </c:pt>
                <c:pt idx="1614">
                  <c:v>30.4</c:v>
                </c:pt>
                <c:pt idx="1615">
                  <c:v>29.9</c:v>
                </c:pt>
                <c:pt idx="1616">
                  <c:v>31.5</c:v>
                </c:pt>
                <c:pt idx="1617">
                  <c:v>32.299999999999997</c:v>
                </c:pt>
                <c:pt idx="1618">
                  <c:v>30.8</c:v>
                </c:pt>
                <c:pt idx="1619">
                  <c:v>32.4</c:v>
                </c:pt>
                <c:pt idx="1620">
                  <c:v>32.6</c:v>
                </c:pt>
                <c:pt idx="1621">
                  <c:v>33.700000000000003</c:v>
                </c:pt>
                <c:pt idx="1622">
                  <c:v>32.799999999999997</c:v>
                </c:pt>
                <c:pt idx="1623">
                  <c:v>34.6</c:v>
                </c:pt>
                <c:pt idx="1624">
                  <c:v>34.799999999999997</c:v>
                </c:pt>
                <c:pt idx="1625">
                  <c:v>36.200000000000003</c:v>
                </c:pt>
                <c:pt idx="1626">
                  <c:v>36.1</c:v>
                </c:pt>
                <c:pt idx="1627">
                  <c:v>37.299999999999997</c:v>
                </c:pt>
                <c:pt idx="1628">
                  <c:v>36.5</c:v>
                </c:pt>
                <c:pt idx="1629">
                  <c:v>37.799999999999997</c:v>
                </c:pt>
                <c:pt idx="1630">
                  <c:v>37.700000000000003</c:v>
                </c:pt>
                <c:pt idx="1631">
                  <c:v>37.5</c:v>
                </c:pt>
                <c:pt idx="1632">
                  <c:v>39.4</c:v>
                </c:pt>
                <c:pt idx="1633">
                  <c:v>38.9</c:v>
                </c:pt>
                <c:pt idx="1634">
                  <c:v>38.200000000000003</c:v>
                </c:pt>
                <c:pt idx="1635">
                  <c:v>38.1</c:v>
                </c:pt>
                <c:pt idx="1636">
                  <c:v>38.9</c:v>
                </c:pt>
                <c:pt idx="1637">
                  <c:v>39.200000000000003</c:v>
                </c:pt>
                <c:pt idx="1638">
                  <c:v>39.200000000000003</c:v>
                </c:pt>
                <c:pt idx="1639">
                  <c:v>37.200000000000003</c:v>
                </c:pt>
                <c:pt idx="1640">
                  <c:v>38.1</c:v>
                </c:pt>
                <c:pt idx="1641">
                  <c:v>38.6</c:v>
                </c:pt>
                <c:pt idx="1642">
                  <c:v>39.299999999999997</c:v>
                </c:pt>
                <c:pt idx="1643">
                  <c:v>38.799999999999997</c:v>
                </c:pt>
                <c:pt idx="1644">
                  <c:v>38</c:v>
                </c:pt>
                <c:pt idx="1645">
                  <c:v>37.299999999999997</c:v>
                </c:pt>
                <c:pt idx="1646">
                  <c:v>37.5</c:v>
                </c:pt>
                <c:pt idx="1647">
                  <c:v>36.5</c:v>
                </c:pt>
                <c:pt idx="1648">
                  <c:v>36.700000000000003</c:v>
                </c:pt>
                <c:pt idx="1649">
                  <c:v>35.700000000000003</c:v>
                </c:pt>
                <c:pt idx="1650">
                  <c:v>35</c:v>
                </c:pt>
                <c:pt idx="1651">
                  <c:v>34.4</c:v>
                </c:pt>
                <c:pt idx="1652">
                  <c:v>32.799999999999997</c:v>
                </c:pt>
                <c:pt idx="1653">
                  <c:v>32.700000000000003</c:v>
                </c:pt>
                <c:pt idx="1654">
                  <c:v>34</c:v>
                </c:pt>
                <c:pt idx="1655">
                  <c:v>31.7</c:v>
                </c:pt>
                <c:pt idx="1656">
                  <c:v>32.200000000000003</c:v>
                </c:pt>
                <c:pt idx="1657">
                  <c:v>30.8</c:v>
                </c:pt>
                <c:pt idx="1658">
                  <c:v>30.3</c:v>
                </c:pt>
                <c:pt idx="1659">
                  <c:v>29.1</c:v>
                </c:pt>
                <c:pt idx="1660">
                  <c:v>29</c:v>
                </c:pt>
                <c:pt idx="1661">
                  <c:v>29.3</c:v>
                </c:pt>
                <c:pt idx="1662">
                  <c:v>27.9</c:v>
                </c:pt>
                <c:pt idx="1663">
                  <c:v>27.3</c:v>
                </c:pt>
                <c:pt idx="1664">
                  <c:v>27.3</c:v>
                </c:pt>
                <c:pt idx="1665">
                  <c:v>26.4</c:v>
                </c:pt>
                <c:pt idx="1666">
                  <c:v>26.7</c:v>
                </c:pt>
                <c:pt idx="1667">
                  <c:v>25.5</c:v>
                </c:pt>
                <c:pt idx="1668">
                  <c:v>25</c:v>
                </c:pt>
                <c:pt idx="1669">
                  <c:v>24.9</c:v>
                </c:pt>
                <c:pt idx="1670">
                  <c:v>24.6</c:v>
                </c:pt>
                <c:pt idx="1671">
                  <c:v>24.5</c:v>
                </c:pt>
                <c:pt idx="1672">
                  <c:v>23.5</c:v>
                </c:pt>
                <c:pt idx="1673">
                  <c:v>24.2</c:v>
                </c:pt>
                <c:pt idx="1674">
                  <c:v>24.3</c:v>
                </c:pt>
                <c:pt idx="1675">
                  <c:v>22.5</c:v>
                </c:pt>
                <c:pt idx="1676">
                  <c:v>23.7</c:v>
                </c:pt>
                <c:pt idx="1677">
                  <c:v>23.3</c:v>
                </c:pt>
                <c:pt idx="1678">
                  <c:v>24.2</c:v>
                </c:pt>
                <c:pt idx="1679">
                  <c:v>22.8</c:v>
                </c:pt>
                <c:pt idx="1680">
                  <c:v>24.8</c:v>
                </c:pt>
                <c:pt idx="1681">
                  <c:v>24.5</c:v>
                </c:pt>
                <c:pt idx="1682">
                  <c:v>25.6</c:v>
                </c:pt>
                <c:pt idx="1683">
                  <c:v>25.2</c:v>
                </c:pt>
                <c:pt idx="1684">
                  <c:v>26.3</c:v>
                </c:pt>
                <c:pt idx="1685">
                  <c:v>26.8</c:v>
                </c:pt>
                <c:pt idx="1686">
                  <c:v>26.6</c:v>
                </c:pt>
                <c:pt idx="1687">
                  <c:v>27</c:v>
                </c:pt>
                <c:pt idx="1688">
                  <c:v>28.1</c:v>
                </c:pt>
                <c:pt idx="1689">
                  <c:v>28.4</c:v>
                </c:pt>
                <c:pt idx="1690">
                  <c:v>28.4</c:v>
                </c:pt>
                <c:pt idx="1691">
                  <c:v>27.7</c:v>
                </c:pt>
                <c:pt idx="1692">
                  <c:v>28.4</c:v>
                </c:pt>
                <c:pt idx="1693">
                  <c:v>30</c:v>
                </c:pt>
                <c:pt idx="1694">
                  <c:v>31.6</c:v>
                </c:pt>
                <c:pt idx="1695">
                  <c:v>31.9</c:v>
                </c:pt>
                <c:pt idx="1696">
                  <c:v>31.6</c:v>
                </c:pt>
                <c:pt idx="1697">
                  <c:v>31.8</c:v>
                </c:pt>
                <c:pt idx="1698">
                  <c:v>31.1</c:v>
                </c:pt>
                <c:pt idx="1699">
                  <c:v>33</c:v>
                </c:pt>
                <c:pt idx="1700">
                  <c:v>33</c:v>
                </c:pt>
                <c:pt idx="1701">
                  <c:v>31.4</c:v>
                </c:pt>
                <c:pt idx="1702">
                  <c:v>33.5</c:v>
                </c:pt>
                <c:pt idx="1703">
                  <c:v>33.1</c:v>
                </c:pt>
                <c:pt idx="1704">
                  <c:v>32.5</c:v>
                </c:pt>
                <c:pt idx="1705">
                  <c:v>33.4</c:v>
                </c:pt>
                <c:pt idx="1706">
                  <c:v>32.200000000000003</c:v>
                </c:pt>
                <c:pt idx="1707">
                  <c:v>32.200000000000003</c:v>
                </c:pt>
                <c:pt idx="1708">
                  <c:v>30.7</c:v>
                </c:pt>
                <c:pt idx="1709">
                  <c:v>32</c:v>
                </c:pt>
                <c:pt idx="1710">
                  <c:v>30.4</c:v>
                </c:pt>
                <c:pt idx="1711">
                  <c:v>30</c:v>
                </c:pt>
                <c:pt idx="1712">
                  <c:v>29.6</c:v>
                </c:pt>
                <c:pt idx="1713">
                  <c:v>29.1</c:v>
                </c:pt>
                <c:pt idx="1714">
                  <c:v>29</c:v>
                </c:pt>
                <c:pt idx="1715">
                  <c:v>28.1</c:v>
                </c:pt>
                <c:pt idx="1716">
                  <c:v>26.8</c:v>
                </c:pt>
                <c:pt idx="1717">
                  <c:v>26.9</c:v>
                </c:pt>
                <c:pt idx="1718">
                  <c:v>24.9</c:v>
                </c:pt>
                <c:pt idx="1719">
                  <c:v>24.1</c:v>
                </c:pt>
                <c:pt idx="1720">
                  <c:v>23.7</c:v>
                </c:pt>
                <c:pt idx="1721">
                  <c:v>22.6</c:v>
                </c:pt>
                <c:pt idx="1722">
                  <c:v>21.5</c:v>
                </c:pt>
                <c:pt idx="1723">
                  <c:v>21.5</c:v>
                </c:pt>
                <c:pt idx="1724">
                  <c:v>21.2</c:v>
                </c:pt>
                <c:pt idx="1725">
                  <c:v>20.5</c:v>
                </c:pt>
                <c:pt idx="1726">
                  <c:v>19.8</c:v>
                </c:pt>
                <c:pt idx="1727">
                  <c:v>19.600000000000001</c:v>
                </c:pt>
                <c:pt idx="1728">
                  <c:v>19.399999999999999</c:v>
                </c:pt>
                <c:pt idx="1729">
                  <c:v>18.8</c:v>
                </c:pt>
                <c:pt idx="1730">
                  <c:v>17.899999999999999</c:v>
                </c:pt>
                <c:pt idx="1731">
                  <c:v>18.100000000000001</c:v>
                </c:pt>
                <c:pt idx="1732">
                  <c:v>18</c:v>
                </c:pt>
                <c:pt idx="1733">
                  <c:v>17.2</c:v>
                </c:pt>
                <c:pt idx="1734">
                  <c:v>18</c:v>
                </c:pt>
                <c:pt idx="1735">
                  <c:v>18.600000000000001</c:v>
                </c:pt>
                <c:pt idx="1736">
                  <c:v>17.3</c:v>
                </c:pt>
                <c:pt idx="1737">
                  <c:v>17</c:v>
                </c:pt>
                <c:pt idx="1738">
                  <c:v>17.2</c:v>
                </c:pt>
                <c:pt idx="1739">
                  <c:v>17</c:v>
                </c:pt>
                <c:pt idx="1740">
                  <c:v>16</c:v>
                </c:pt>
                <c:pt idx="1741">
                  <c:v>16.7</c:v>
                </c:pt>
                <c:pt idx="1742">
                  <c:v>18.3</c:v>
                </c:pt>
                <c:pt idx="1743">
                  <c:v>17.2</c:v>
                </c:pt>
                <c:pt idx="1744">
                  <c:v>17.3</c:v>
                </c:pt>
                <c:pt idx="1745">
                  <c:v>16.2</c:v>
                </c:pt>
                <c:pt idx="1746">
                  <c:v>17.100000000000001</c:v>
                </c:pt>
                <c:pt idx="1747">
                  <c:v>16.899999999999999</c:v>
                </c:pt>
                <c:pt idx="1748">
                  <c:v>16.8</c:v>
                </c:pt>
                <c:pt idx="1749">
                  <c:v>17.600000000000001</c:v>
                </c:pt>
                <c:pt idx="1750">
                  <c:v>24.4</c:v>
                </c:pt>
                <c:pt idx="1751">
                  <c:v>24.9</c:v>
                </c:pt>
                <c:pt idx="1752">
                  <c:v>23.8</c:v>
                </c:pt>
                <c:pt idx="1753">
                  <c:v>31.6</c:v>
                </c:pt>
                <c:pt idx="1754">
                  <c:v>26.6</c:v>
                </c:pt>
                <c:pt idx="1755">
                  <c:v>15.8</c:v>
                </c:pt>
                <c:pt idx="1756">
                  <c:v>12.2</c:v>
                </c:pt>
                <c:pt idx="1757">
                  <c:v>14.2</c:v>
                </c:pt>
                <c:pt idx="1758">
                  <c:v>14.8</c:v>
                </c:pt>
                <c:pt idx="1759">
                  <c:v>16.7</c:v>
                </c:pt>
                <c:pt idx="1760">
                  <c:v>17.399999999999999</c:v>
                </c:pt>
                <c:pt idx="1761">
                  <c:v>18.2</c:v>
                </c:pt>
                <c:pt idx="1762">
                  <c:v>17.600000000000001</c:v>
                </c:pt>
                <c:pt idx="1763">
                  <c:v>16</c:v>
                </c:pt>
                <c:pt idx="1764">
                  <c:v>17.3</c:v>
                </c:pt>
                <c:pt idx="1765">
                  <c:v>17.600000000000001</c:v>
                </c:pt>
                <c:pt idx="1766">
                  <c:v>18.2</c:v>
                </c:pt>
                <c:pt idx="1767">
                  <c:v>18.3</c:v>
                </c:pt>
                <c:pt idx="1768">
                  <c:v>18.8</c:v>
                </c:pt>
                <c:pt idx="1769">
                  <c:v>18.7</c:v>
                </c:pt>
                <c:pt idx="1770">
                  <c:v>17.5</c:v>
                </c:pt>
                <c:pt idx="1771">
                  <c:v>18.2</c:v>
                </c:pt>
                <c:pt idx="1772">
                  <c:v>18.100000000000001</c:v>
                </c:pt>
                <c:pt idx="1773">
                  <c:v>20.3</c:v>
                </c:pt>
                <c:pt idx="1774">
                  <c:v>19.3</c:v>
                </c:pt>
                <c:pt idx="1775">
                  <c:v>18.3</c:v>
                </c:pt>
                <c:pt idx="1776">
                  <c:v>19.7</c:v>
                </c:pt>
                <c:pt idx="1777">
                  <c:v>18.8</c:v>
                </c:pt>
                <c:pt idx="1778">
                  <c:v>19.5</c:v>
                </c:pt>
                <c:pt idx="1779">
                  <c:v>19.3</c:v>
                </c:pt>
                <c:pt idx="1780">
                  <c:v>19.100000000000001</c:v>
                </c:pt>
                <c:pt idx="1781">
                  <c:v>18.5</c:v>
                </c:pt>
                <c:pt idx="1782">
                  <c:v>19.3</c:v>
                </c:pt>
                <c:pt idx="1783">
                  <c:v>19.2</c:v>
                </c:pt>
                <c:pt idx="1784">
                  <c:v>18.5</c:v>
                </c:pt>
                <c:pt idx="1785">
                  <c:v>18.399999999999999</c:v>
                </c:pt>
                <c:pt idx="1786">
                  <c:v>18.600000000000001</c:v>
                </c:pt>
                <c:pt idx="1787">
                  <c:v>20.399999999999999</c:v>
                </c:pt>
                <c:pt idx="1788">
                  <c:v>19.899999999999999</c:v>
                </c:pt>
                <c:pt idx="1789">
                  <c:v>19.600000000000001</c:v>
                </c:pt>
                <c:pt idx="1790">
                  <c:v>19.399999999999999</c:v>
                </c:pt>
                <c:pt idx="1791">
                  <c:v>19.399999999999999</c:v>
                </c:pt>
                <c:pt idx="1792">
                  <c:v>19.5</c:v>
                </c:pt>
                <c:pt idx="1793">
                  <c:v>20.100000000000001</c:v>
                </c:pt>
                <c:pt idx="1794">
                  <c:v>19.100000000000001</c:v>
                </c:pt>
                <c:pt idx="1795">
                  <c:v>18.399999999999999</c:v>
                </c:pt>
                <c:pt idx="1796">
                  <c:v>17.8</c:v>
                </c:pt>
                <c:pt idx="1797">
                  <c:v>19.399999999999999</c:v>
                </c:pt>
                <c:pt idx="1798">
                  <c:v>19.100000000000001</c:v>
                </c:pt>
                <c:pt idx="1799">
                  <c:v>18.8</c:v>
                </c:pt>
                <c:pt idx="1800">
                  <c:v>18.899999999999999</c:v>
                </c:pt>
                <c:pt idx="1801">
                  <c:v>18.8</c:v>
                </c:pt>
                <c:pt idx="1802">
                  <c:v>19</c:v>
                </c:pt>
                <c:pt idx="1803">
                  <c:v>18.399999999999999</c:v>
                </c:pt>
                <c:pt idx="1804">
                  <c:v>17.3</c:v>
                </c:pt>
                <c:pt idx="1805">
                  <c:v>18.399999999999999</c:v>
                </c:pt>
                <c:pt idx="1806">
                  <c:v>16.8</c:v>
                </c:pt>
                <c:pt idx="1807">
                  <c:v>18.399999999999999</c:v>
                </c:pt>
                <c:pt idx="1808">
                  <c:v>17.399999999999999</c:v>
                </c:pt>
                <c:pt idx="1809">
                  <c:v>18.3</c:v>
                </c:pt>
                <c:pt idx="1810">
                  <c:v>18</c:v>
                </c:pt>
                <c:pt idx="1811">
                  <c:v>17</c:v>
                </c:pt>
                <c:pt idx="1812">
                  <c:v>17.3</c:v>
                </c:pt>
                <c:pt idx="1813">
                  <c:v>18</c:v>
                </c:pt>
                <c:pt idx="1814">
                  <c:v>16.8</c:v>
                </c:pt>
                <c:pt idx="1815">
                  <c:v>15.9</c:v>
                </c:pt>
                <c:pt idx="1816">
                  <c:v>17</c:v>
                </c:pt>
                <c:pt idx="1817">
                  <c:v>17</c:v>
                </c:pt>
                <c:pt idx="1818">
                  <c:v>16.5</c:v>
                </c:pt>
                <c:pt idx="1819">
                  <c:v>17</c:v>
                </c:pt>
                <c:pt idx="1820">
                  <c:v>16</c:v>
                </c:pt>
                <c:pt idx="1821">
                  <c:v>16.8</c:v>
                </c:pt>
                <c:pt idx="1822">
                  <c:v>16.100000000000001</c:v>
                </c:pt>
                <c:pt idx="1823">
                  <c:v>16.7</c:v>
                </c:pt>
                <c:pt idx="1824">
                  <c:v>15.4</c:v>
                </c:pt>
                <c:pt idx="1825">
                  <c:v>16.3</c:v>
                </c:pt>
                <c:pt idx="1826">
                  <c:v>14.8</c:v>
                </c:pt>
                <c:pt idx="1827">
                  <c:v>16.399999999999999</c:v>
                </c:pt>
                <c:pt idx="1828">
                  <c:v>15.9</c:v>
                </c:pt>
                <c:pt idx="1829">
                  <c:v>17.100000000000001</c:v>
                </c:pt>
                <c:pt idx="1830">
                  <c:v>15.2</c:v>
                </c:pt>
                <c:pt idx="1831">
                  <c:v>15.4</c:v>
                </c:pt>
                <c:pt idx="1832">
                  <c:v>15.3</c:v>
                </c:pt>
                <c:pt idx="1833">
                  <c:v>16.399999999999999</c:v>
                </c:pt>
                <c:pt idx="1834">
                  <c:v>16</c:v>
                </c:pt>
                <c:pt idx="1835">
                  <c:v>15.6</c:v>
                </c:pt>
                <c:pt idx="1836">
                  <c:v>14.8</c:v>
                </c:pt>
                <c:pt idx="1837">
                  <c:v>14.8</c:v>
                </c:pt>
                <c:pt idx="1838">
                  <c:v>15.3</c:v>
                </c:pt>
                <c:pt idx="1839">
                  <c:v>14.1</c:v>
                </c:pt>
                <c:pt idx="1840">
                  <c:v>15.3</c:v>
                </c:pt>
                <c:pt idx="1841">
                  <c:v>15</c:v>
                </c:pt>
                <c:pt idx="1842">
                  <c:v>17.100000000000001</c:v>
                </c:pt>
                <c:pt idx="1843">
                  <c:v>16.3</c:v>
                </c:pt>
                <c:pt idx="1844">
                  <c:v>14</c:v>
                </c:pt>
                <c:pt idx="1845">
                  <c:v>15.2</c:v>
                </c:pt>
                <c:pt idx="1846">
                  <c:v>14.9</c:v>
                </c:pt>
                <c:pt idx="1847">
                  <c:v>16.100000000000001</c:v>
                </c:pt>
                <c:pt idx="1848">
                  <c:v>14.1</c:v>
                </c:pt>
                <c:pt idx="1849">
                  <c:v>15.1</c:v>
                </c:pt>
                <c:pt idx="1850">
                  <c:v>14.5</c:v>
                </c:pt>
                <c:pt idx="1851">
                  <c:v>15.4</c:v>
                </c:pt>
                <c:pt idx="1852">
                  <c:v>14.7</c:v>
                </c:pt>
                <c:pt idx="1853">
                  <c:v>15.1</c:v>
                </c:pt>
                <c:pt idx="1854">
                  <c:v>14.5</c:v>
                </c:pt>
                <c:pt idx="1855">
                  <c:v>14</c:v>
                </c:pt>
                <c:pt idx="1856">
                  <c:v>13.8</c:v>
                </c:pt>
                <c:pt idx="1857">
                  <c:v>15.3</c:v>
                </c:pt>
                <c:pt idx="1858">
                  <c:v>13.1</c:v>
                </c:pt>
                <c:pt idx="1859">
                  <c:v>14.1</c:v>
                </c:pt>
                <c:pt idx="1860">
                  <c:v>14.4</c:v>
                </c:pt>
                <c:pt idx="1861">
                  <c:v>15.4</c:v>
                </c:pt>
                <c:pt idx="1862">
                  <c:v>14.8</c:v>
                </c:pt>
                <c:pt idx="1863">
                  <c:v>12.8</c:v>
                </c:pt>
                <c:pt idx="1864">
                  <c:v>13.5</c:v>
                </c:pt>
                <c:pt idx="1865">
                  <c:v>14.9</c:v>
                </c:pt>
                <c:pt idx="1866">
                  <c:v>15.1</c:v>
                </c:pt>
                <c:pt idx="1867">
                  <c:v>15.1</c:v>
                </c:pt>
                <c:pt idx="1868">
                  <c:v>14.1</c:v>
                </c:pt>
                <c:pt idx="1869">
                  <c:v>13.6</c:v>
                </c:pt>
                <c:pt idx="1870">
                  <c:v>14.5</c:v>
                </c:pt>
                <c:pt idx="1871">
                  <c:v>14.3</c:v>
                </c:pt>
                <c:pt idx="1872">
                  <c:v>15.4</c:v>
                </c:pt>
                <c:pt idx="1873">
                  <c:v>14</c:v>
                </c:pt>
                <c:pt idx="1874">
                  <c:v>14.1</c:v>
                </c:pt>
                <c:pt idx="1875">
                  <c:v>14.8</c:v>
                </c:pt>
                <c:pt idx="1876">
                  <c:v>15.3</c:v>
                </c:pt>
                <c:pt idx="1877">
                  <c:v>14.6</c:v>
                </c:pt>
                <c:pt idx="1878">
                  <c:v>14.2</c:v>
                </c:pt>
                <c:pt idx="1879">
                  <c:v>15.2</c:v>
                </c:pt>
                <c:pt idx="1880">
                  <c:v>14.1</c:v>
                </c:pt>
                <c:pt idx="1881">
                  <c:v>14.2</c:v>
                </c:pt>
                <c:pt idx="1882">
                  <c:v>15</c:v>
                </c:pt>
                <c:pt idx="1883">
                  <c:v>15.2</c:v>
                </c:pt>
                <c:pt idx="1884">
                  <c:v>15.5</c:v>
                </c:pt>
                <c:pt idx="1885">
                  <c:v>14.6</c:v>
                </c:pt>
                <c:pt idx="1886">
                  <c:v>15.1</c:v>
                </c:pt>
                <c:pt idx="1887">
                  <c:v>15.4</c:v>
                </c:pt>
                <c:pt idx="1888">
                  <c:v>14</c:v>
                </c:pt>
                <c:pt idx="1889">
                  <c:v>14.6</c:v>
                </c:pt>
                <c:pt idx="1890">
                  <c:v>14.9</c:v>
                </c:pt>
                <c:pt idx="1891">
                  <c:v>15.5</c:v>
                </c:pt>
                <c:pt idx="1892">
                  <c:v>14.4</c:v>
                </c:pt>
                <c:pt idx="1893">
                  <c:v>16.100000000000001</c:v>
                </c:pt>
                <c:pt idx="1894">
                  <c:v>14.5</c:v>
                </c:pt>
                <c:pt idx="1895">
                  <c:v>15.2</c:v>
                </c:pt>
                <c:pt idx="1896">
                  <c:v>16</c:v>
                </c:pt>
                <c:pt idx="1897">
                  <c:v>17</c:v>
                </c:pt>
                <c:pt idx="1898">
                  <c:v>16.8</c:v>
                </c:pt>
                <c:pt idx="1899">
                  <c:v>16.600000000000001</c:v>
                </c:pt>
                <c:pt idx="1900">
                  <c:v>15.3</c:v>
                </c:pt>
                <c:pt idx="1901">
                  <c:v>16.5</c:v>
                </c:pt>
                <c:pt idx="1902">
                  <c:v>14.6</c:v>
                </c:pt>
                <c:pt idx="1903">
                  <c:v>16.2</c:v>
                </c:pt>
                <c:pt idx="1904">
                  <c:v>15.1</c:v>
                </c:pt>
                <c:pt idx="1905">
                  <c:v>15.2</c:v>
                </c:pt>
                <c:pt idx="1906">
                  <c:v>15.3</c:v>
                </c:pt>
                <c:pt idx="1907">
                  <c:v>15</c:v>
                </c:pt>
                <c:pt idx="1908">
                  <c:v>15.4</c:v>
                </c:pt>
                <c:pt idx="1909">
                  <c:v>16</c:v>
                </c:pt>
                <c:pt idx="1910">
                  <c:v>14.7</c:v>
                </c:pt>
                <c:pt idx="1911">
                  <c:v>15.4</c:v>
                </c:pt>
                <c:pt idx="1912">
                  <c:v>15.8</c:v>
                </c:pt>
                <c:pt idx="1913">
                  <c:v>15.9</c:v>
                </c:pt>
                <c:pt idx="1914">
                  <c:v>14.9</c:v>
                </c:pt>
                <c:pt idx="1915">
                  <c:v>15.7</c:v>
                </c:pt>
                <c:pt idx="1916">
                  <c:v>15.7</c:v>
                </c:pt>
                <c:pt idx="1917">
                  <c:v>15.7</c:v>
                </c:pt>
                <c:pt idx="1918">
                  <c:v>17.100000000000001</c:v>
                </c:pt>
                <c:pt idx="1919">
                  <c:v>15.7</c:v>
                </c:pt>
                <c:pt idx="1920">
                  <c:v>14.9</c:v>
                </c:pt>
                <c:pt idx="1921">
                  <c:v>15.4</c:v>
                </c:pt>
                <c:pt idx="1922">
                  <c:v>16.8</c:v>
                </c:pt>
                <c:pt idx="1923">
                  <c:v>15.9</c:v>
                </c:pt>
                <c:pt idx="1924">
                  <c:v>17</c:v>
                </c:pt>
                <c:pt idx="1925">
                  <c:v>16.100000000000001</c:v>
                </c:pt>
                <c:pt idx="1926">
                  <c:v>15.5</c:v>
                </c:pt>
                <c:pt idx="1927">
                  <c:v>16.399999999999999</c:v>
                </c:pt>
                <c:pt idx="1928">
                  <c:v>15.8</c:v>
                </c:pt>
                <c:pt idx="1929">
                  <c:v>16.100000000000001</c:v>
                </c:pt>
                <c:pt idx="1930">
                  <c:v>16.399999999999999</c:v>
                </c:pt>
                <c:pt idx="1931">
                  <c:v>17.5</c:v>
                </c:pt>
                <c:pt idx="1932">
                  <c:v>16.2</c:v>
                </c:pt>
                <c:pt idx="1933">
                  <c:v>16.3</c:v>
                </c:pt>
                <c:pt idx="1934">
                  <c:v>15.1</c:v>
                </c:pt>
                <c:pt idx="1935">
                  <c:v>15.5</c:v>
                </c:pt>
                <c:pt idx="1936">
                  <c:v>16.8</c:v>
                </c:pt>
                <c:pt idx="1937">
                  <c:v>16.399999999999999</c:v>
                </c:pt>
                <c:pt idx="1938">
                  <c:v>16.7</c:v>
                </c:pt>
                <c:pt idx="1939">
                  <c:v>16.399999999999999</c:v>
                </c:pt>
                <c:pt idx="1940">
                  <c:v>16.7</c:v>
                </c:pt>
                <c:pt idx="1941">
                  <c:v>17.100000000000001</c:v>
                </c:pt>
                <c:pt idx="1942">
                  <c:v>16.399999999999999</c:v>
                </c:pt>
                <c:pt idx="1943">
                  <c:v>16.7</c:v>
                </c:pt>
                <c:pt idx="1944">
                  <c:v>16.3</c:v>
                </c:pt>
                <c:pt idx="1945">
                  <c:v>17.100000000000001</c:v>
                </c:pt>
                <c:pt idx="1946">
                  <c:v>21</c:v>
                </c:pt>
                <c:pt idx="1947">
                  <c:v>25.9</c:v>
                </c:pt>
                <c:pt idx="1948">
                  <c:v>27.8</c:v>
                </c:pt>
                <c:pt idx="1949">
                  <c:v>31.7</c:v>
                </c:pt>
                <c:pt idx="1950">
                  <c:v>26.8</c:v>
                </c:pt>
                <c:pt idx="1951">
                  <c:v>14.5</c:v>
                </c:pt>
                <c:pt idx="1952">
                  <c:v>13.2</c:v>
                </c:pt>
                <c:pt idx="1953">
                  <c:v>12.9</c:v>
                </c:pt>
                <c:pt idx="1954">
                  <c:v>14.4</c:v>
                </c:pt>
                <c:pt idx="1955">
                  <c:v>15.8</c:v>
                </c:pt>
                <c:pt idx="1956">
                  <c:v>16.100000000000001</c:v>
                </c:pt>
                <c:pt idx="1957">
                  <c:v>16.8</c:v>
                </c:pt>
                <c:pt idx="1958">
                  <c:v>15.9</c:v>
                </c:pt>
                <c:pt idx="1959">
                  <c:v>18.100000000000001</c:v>
                </c:pt>
                <c:pt idx="1960">
                  <c:v>16.899999999999999</c:v>
                </c:pt>
                <c:pt idx="1961">
                  <c:v>17</c:v>
                </c:pt>
                <c:pt idx="1962">
                  <c:v>16.7</c:v>
                </c:pt>
                <c:pt idx="1963">
                  <c:v>17.100000000000001</c:v>
                </c:pt>
                <c:pt idx="1964">
                  <c:v>18.5</c:v>
                </c:pt>
                <c:pt idx="1965">
                  <c:v>17.5</c:v>
                </c:pt>
                <c:pt idx="1966">
                  <c:v>17.100000000000001</c:v>
                </c:pt>
                <c:pt idx="1967">
                  <c:v>16.600000000000001</c:v>
                </c:pt>
                <c:pt idx="1968">
                  <c:v>17.100000000000001</c:v>
                </c:pt>
                <c:pt idx="1969">
                  <c:v>18.5</c:v>
                </c:pt>
                <c:pt idx="1970">
                  <c:v>18.100000000000001</c:v>
                </c:pt>
                <c:pt idx="1971">
                  <c:v>17.899999999999999</c:v>
                </c:pt>
                <c:pt idx="1972">
                  <c:v>17.600000000000001</c:v>
                </c:pt>
                <c:pt idx="1973">
                  <c:v>17.7</c:v>
                </c:pt>
                <c:pt idx="1974">
                  <c:v>17.100000000000001</c:v>
                </c:pt>
                <c:pt idx="1975">
                  <c:v>18.600000000000001</c:v>
                </c:pt>
                <c:pt idx="1976">
                  <c:v>18.3</c:v>
                </c:pt>
                <c:pt idx="1977">
                  <c:v>18.2</c:v>
                </c:pt>
                <c:pt idx="1978">
                  <c:v>18.7</c:v>
                </c:pt>
                <c:pt idx="1979">
                  <c:v>18.399999999999999</c:v>
                </c:pt>
                <c:pt idx="1980">
                  <c:v>18.3</c:v>
                </c:pt>
                <c:pt idx="1981">
                  <c:v>18.399999999999999</c:v>
                </c:pt>
                <c:pt idx="1982">
                  <c:v>17.399999999999999</c:v>
                </c:pt>
                <c:pt idx="1983">
                  <c:v>18.3</c:v>
                </c:pt>
                <c:pt idx="1984">
                  <c:v>18.5</c:v>
                </c:pt>
                <c:pt idx="1985">
                  <c:v>17.100000000000001</c:v>
                </c:pt>
                <c:pt idx="1986">
                  <c:v>18.5</c:v>
                </c:pt>
                <c:pt idx="1987">
                  <c:v>18.5</c:v>
                </c:pt>
                <c:pt idx="1988">
                  <c:v>18.2</c:v>
                </c:pt>
                <c:pt idx="1989">
                  <c:v>18</c:v>
                </c:pt>
                <c:pt idx="1990">
                  <c:v>17.5</c:v>
                </c:pt>
                <c:pt idx="1991">
                  <c:v>18.3</c:v>
                </c:pt>
                <c:pt idx="1992">
                  <c:v>17.7</c:v>
                </c:pt>
                <c:pt idx="1993">
                  <c:v>18.3</c:v>
                </c:pt>
                <c:pt idx="1994">
                  <c:v>18.7</c:v>
                </c:pt>
                <c:pt idx="1995">
                  <c:v>18.8</c:v>
                </c:pt>
                <c:pt idx="1996">
                  <c:v>19.3</c:v>
                </c:pt>
                <c:pt idx="1997">
                  <c:v>18.600000000000001</c:v>
                </c:pt>
                <c:pt idx="1998">
                  <c:v>18</c:v>
                </c:pt>
                <c:pt idx="1999">
                  <c:v>18.3</c:v>
                </c:pt>
                <c:pt idx="2000">
                  <c:v>18.8</c:v>
                </c:pt>
                <c:pt idx="2001">
                  <c:v>19.3</c:v>
                </c:pt>
                <c:pt idx="2002">
                  <c:v>19.2</c:v>
                </c:pt>
                <c:pt idx="2003">
                  <c:v>19</c:v>
                </c:pt>
                <c:pt idx="2004">
                  <c:v>19.399999999999999</c:v>
                </c:pt>
                <c:pt idx="2005">
                  <c:v>19.100000000000001</c:v>
                </c:pt>
                <c:pt idx="2006">
                  <c:v>18.7</c:v>
                </c:pt>
                <c:pt idx="2007">
                  <c:v>19.100000000000001</c:v>
                </c:pt>
                <c:pt idx="2008">
                  <c:v>18.3</c:v>
                </c:pt>
                <c:pt idx="2009">
                  <c:v>18.600000000000001</c:v>
                </c:pt>
                <c:pt idx="2010">
                  <c:v>20.8</c:v>
                </c:pt>
                <c:pt idx="2011">
                  <c:v>19.3</c:v>
                </c:pt>
                <c:pt idx="2012">
                  <c:v>19.7</c:v>
                </c:pt>
                <c:pt idx="2013">
                  <c:v>17.7</c:v>
                </c:pt>
                <c:pt idx="2014">
                  <c:v>20.100000000000001</c:v>
                </c:pt>
                <c:pt idx="2015">
                  <c:v>19.2</c:v>
                </c:pt>
                <c:pt idx="2016">
                  <c:v>20.399999999999999</c:v>
                </c:pt>
                <c:pt idx="2017">
                  <c:v>18.2</c:v>
                </c:pt>
                <c:pt idx="2018">
                  <c:v>18.2</c:v>
                </c:pt>
                <c:pt idx="2019">
                  <c:v>17.8</c:v>
                </c:pt>
                <c:pt idx="2020">
                  <c:v>18.399999999999999</c:v>
                </c:pt>
                <c:pt idx="2021">
                  <c:v>17.600000000000001</c:v>
                </c:pt>
                <c:pt idx="2022">
                  <c:v>17.8</c:v>
                </c:pt>
                <c:pt idx="2023">
                  <c:v>19.100000000000001</c:v>
                </c:pt>
                <c:pt idx="2024">
                  <c:v>18</c:v>
                </c:pt>
                <c:pt idx="2025">
                  <c:v>20.100000000000001</c:v>
                </c:pt>
                <c:pt idx="2026">
                  <c:v>18.2</c:v>
                </c:pt>
                <c:pt idx="2027">
                  <c:v>19.2</c:v>
                </c:pt>
                <c:pt idx="2028">
                  <c:v>18.899999999999999</c:v>
                </c:pt>
                <c:pt idx="2029">
                  <c:v>18.600000000000001</c:v>
                </c:pt>
                <c:pt idx="2030">
                  <c:v>18.600000000000001</c:v>
                </c:pt>
                <c:pt idx="2031">
                  <c:v>18.7</c:v>
                </c:pt>
                <c:pt idx="2032">
                  <c:v>19.600000000000001</c:v>
                </c:pt>
                <c:pt idx="2033">
                  <c:v>19.3</c:v>
                </c:pt>
                <c:pt idx="2034">
                  <c:v>19.399999999999999</c:v>
                </c:pt>
                <c:pt idx="2035">
                  <c:v>19.100000000000001</c:v>
                </c:pt>
                <c:pt idx="2036">
                  <c:v>18.3</c:v>
                </c:pt>
                <c:pt idx="2037">
                  <c:v>17.5</c:v>
                </c:pt>
                <c:pt idx="2038">
                  <c:v>17.399999999999999</c:v>
                </c:pt>
                <c:pt idx="2039">
                  <c:v>18.3</c:v>
                </c:pt>
                <c:pt idx="2040">
                  <c:v>18.600000000000001</c:v>
                </c:pt>
                <c:pt idx="2041">
                  <c:v>17.7</c:v>
                </c:pt>
                <c:pt idx="2042">
                  <c:v>18.2</c:v>
                </c:pt>
                <c:pt idx="2043">
                  <c:v>17.3</c:v>
                </c:pt>
                <c:pt idx="2044">
                  <c:v>17.3</c:v>
                </c:pt>
                <c:pt idx="2045">
                  <c:v>16.8</c:v>
                </c:pt>
                <c:pt idx="2046">
                  <c:v>15.1</c:v>
                </c:pt>
                <c:pt idx="2047">
                  <c:v>15.7</c:v>
                </c:pt>
                <c:pt idx="2048">
                  <c:v>15.9</c:v>
                </c:pt>
                <c:pt idx="2049">
                  <c:v>16.100000000000001</c:v>
                </c:pt>
                <c:pt idx="2050">
                  <c:v>15.7</c:v>
                </c:pt>
                <c:pt idx="2051">
                  <c:v>14.6</c:v>
                </c:pt>
                <c:pt idx="2052">
                  <c:v>14.8</c:v>
                </c:pt>
                <c:pt idx="2053">
                  <c:v>14.5</c:v>
                </c:pt>
                <c:pt idx="2054">
                  <c:v>13.5</c:v>
                </c:pt>
                <c:pt idx="2055">
                  <c:v>14.5</c:v>
                </c:pt>
                <c:pt idx="2056">
                  <c:v>14.5</c:v>
                </c:pt>
                <c:pt idx="2057">
                  <c:v>13</c:v>
                </c:pt>
                <c:pt idx="2058">
                  <c:v>14.1</c:v>
                </c:pt>
                <c:pt idx="2059">
                  <c:v>13.8</c:v>
                </c:pt>
                <c:pt idx="2060">
                  <c:v>14.1</c:v>
                </c:pt>
                <c:pt idx="2061">
                  <c:v>14.5</c:v>
                </c:pt>
                <c:pt idx="2062">
                  <c:v>14.3</c:v>
                </c:pt>
                <c:pt idx="2063">
                  <c:v>12.3</c:v>
                </c:pt>
                <c:pt idx="2064">
                  <c:v>15.3</c:v>
                </c:pt>
                <c:pt idx="2065">
                  <c:v>14</c:v>
                </c:pt>
                <c:pt idx="2066">
                  <c:v>13.2</c:v>
                </c:pt>
                <c:pt idx="2067">
                  <c:v>14.1</c:v>
                </c:pt>
                <c:pt idx="2068">
                  <c:v>13.3</c:v>
                </c:pt>
                <c:pt idx="2069">
                  <c:v>13.8</c:v>
                </c:pt>
                <c:pt idx="2070">
                  <c:v>14</c:v>
                </c:pt>
                <c:pt idx="2071">
                  <c:v>14.1</c:v>
                </c:pt>
                <c:pt idx="2072">
                  <c:v>13.9</c:v>
                </c:pt>
                <c:pt idx="2073">
                  <c:v>12.9</c:v>
                </c:pt>
                <c:pt idx="2074">
                  <c:v>14.1</c:v>
                </c:pt>
                <c:pt idx="2075">
                  <c:v>13.6</c:v>
                </c:pt>
                <c:pt idx="2076">
                  <c:v>13.6</c:v>
                </c:pt>
                <c:pt idx="2077">
                  <c:v>14.1</c:v>
                </c:pt>
                <c:pt idx="2078">
                  <c:v>13.9</c:v>
                </c:pt>
                <c:pt idx="2079">
                  <c:v>14.2</c:v>
                </c:pt>
                <c:pt idx="2080">
                  <c:v>15.3</c:v>
                </c:pt>
                <c:pt idx="2081">
                  <c:v>14.6</c:v>
                </c:pt>
                <c:pt idx="2082">
                  <c:v>13.7</c:v>
                </c:pt>
                <c:pt idx="2083">
                  <c:v>14.4</c:v>
                </c:pt>
                <c:pt idx="2084">
                  <c:v>14.4</c:v>
                </c:pt>
                <c:pt idx="2085">
                  <c:v>15.1</c:v>
                </c:pt>
                <c:pt idx="2086">
                  <c:v>16.5</c:v>
                </c:pt>
                <c:pt idx="2087">
                  <c:v>14.4</c:v>
                </c:pt>
                <c:pt idx="2088">
                  <c:v>14.1</c:v>
                </c:pt>
                <c:pt idx="2089">
                  <c:v>13.4</c:v>
                </c:pt>
                <c:pt idx="2090">
                  <c:v>14.1</c:v>
                </c:pt>
                <c:pt idx="2091">
                  <c:v>14.7</c:v>
                </c:pt>
                <c:pt idx="2092">
                  <c:v>14.3</c:v>
                </c:pt>
                <c:pt idx="2093">
                  <c:v>13.9</c:v>
                </c:pt>
                <c:pt idx="2094">
                  <c:v>14.2</c:v>
                </c:pt>
                <c:pt idx="2095">
                  <c:v>14.1</c:v>
                </c:pt>
                <c:pt idx="2096">
                  <c:v>13.8</c:v>
                </c:pt>
                <c:pt idx="2097">
                  <c:v>13.7</c:v>
                </c:pt>
                <c:pt idx="2098">
                  <c:v>13.8</c:v>
                </c:pt>
                <c:pt idx="2099">
                  <c:v>13.7</c:v>
                </c:pt>
                <c:pt idx="2100">
                  <c:v>13.6</c:v>
                </c:pt>
                <c:pt idx="2101">
                  <c:v>12.9</c:v>
                </c:pt>
                <c:pt idx="2102">
                  <c:v>12.8</c:v>
                </c:pt>
                <c:pt idx="2103">
                  <c:v>14.4</c:v>
                </c:pt>
                <c:pt idx="2104">
                  <c:v>13.5</c:v>
                </c:pt>
                <c:pt idx="2105">
                  <c:v>13.6</c:v>
                </c:pt>
                <c:pt idx="2106">
                  <c:v>13.8</c:v>
                </c:pt>
                <c:pt idx="2107">
                  <c:v>14.1</c:v>
                </c:pt>
                <c:pt idx="2108">
                  <c:v>14.4</c:v>
                </c:pt>
                <c:pt idx="2109">
                  <c:v>14.2</c:v>
                </c:pt>
                <c:pt idx="2110">
                  <c:v>13.2</c:v>
                </c:pt>
                <c:pt idx="2111">
                  <c:v>13.4</c:v>
                </c:pt>
                <c:pt idx="2112">
                  <c:v>14.2</c:v>
                </c:pt>
                <c:pt idx="2113">
                  <c:v>14.1</c:v>
                </c:pt>
                <c:pt idx="2114">
                  <c:v>14</c:v>
                </c:pt>
                <c:pt idx="2115">
                  <c:v>13.8</c:v>
                </c:pt>
                <c:pt idx="2116">
                  <c:v>14.2</c:v>
                </c:pt>
                <c:pt idx="2117">
                  <c:v>13.8</c:v>
                </c:pt>
                <c:pt idx="2118">
                  <c:v>15.4</c:v>
                </c:pt>
                <c:pt idx="2119">
                  <c:v>13.5</c:v>
                </c:pt>
                <c:pt idx="2120">
                  <c:v>14.4</c:v>
                </c:pt>
                <c:pt idx="2121">
                  <c:v>14.1</c:v>
                </c:pt>
                <c:pt idx="2122">
                  <c:v>13.4</c:v>
                </c:pt>
                <c:pt idx="2123">
                  <c:v>13.2</c:v>
                </c:pt>
                <c:pt idx="2124">
                  <c:v>14.4</c:v>
                </c:pt>
                <c:pt idx="2125">
                  <c:v>13.6</c:v>
                </c:pt>
                <c:pt idx="2126">
                  <c:v>14.5</c:v>
                </c:pt>
                <c:pt idx="2127">
                  <c:v>14.1</c:v>
                </c:pt>
                <c:pt idx="2128">
                  <c:v>14.9</c:v>
                </c:pt>
                <c:pt idx="2129">
                  <c:v>13.7</c:v>
                </c:pt>
                <c:pt idx="2130">
                  <c:v>14.7</c:v>
                </c:pt>
                <c:pt idx="2131">
                  <c:v>13.8</c:v>
                </c:pt>
                <c:pt idx="2132">
                  <c:v>15.3</c:v>
                </c:pt>
                <c:pt idx="2133">
                  <c:v>15.4</c:v>
                </c:pt>
                <c:pt idx="2134">
                  <c:v>15.4</c:v>
                </c:pt>
                <c:pt idx="2135">
                  <c:v>15.6</c:v>
                </c:pt>
                <c:pt idx="2136">
                  <c:v>16.3</c:v>
                </c:pt>
                <c:pt idx="2137">
                  <c:v>15.9</c:v>
                </c:pt>
                <c:pt idx="2138">
                  <c:v>15.6</c:v>
                </c:pt>
                <c:pt idx="2139">
                  <c:v>15.4</c:v>
                </c:pt>
                <c:pt idx="2140">
                  <c:v>16.100000000000001</c:v>
                </c:pt>
                <c:pt idx="2141">
                  <c:v>17.3</c:v>
                </c:pt>
                <c:pt idx="2142">
                  <c:v>22.3</c:v>
                </c:pt>
                <c:pt idx="2143">
                  <c:v>25.3</c:v>
                </c:pt>
                <c:pt idx="2144">
                  <c:v>24.7</c:v>
                </c:pt>
                <c:pt idx="2145">
                  <c:v>29.1</c:v>
                </c:pt>
                <c:pt idx="2146">
                  <c:v>31.4</c:v>
                </c:pt>
                <c:pt idx="2147">
                  <c:v>18.8</c:v>
                </c:pt>
                <c:pt idx="2148">
                  <c:v>15.1</c:v>
                </c:pt>
                <c:pt idx="2149">
                  <c:v>13.8</c:v>
                </c:pt>
                <c:pt idx="2150">
                  <c:v>16.100000000000001</c:v>
                </c:pt>
                <c:pt idx="2151">
                  <c:v>18.100000000000001</c:v>
                </c:pt>
                <c:pt idx="2152">
                  <c:v>18.3</c:v>
                </c:pt>
                <c:pt idx="2153">
                  <c:v>19.899999999999999</c:v>
                </c:pt>
                <c:pt idx="2154">
                  <c:v>19</c:v>
                </c:pt>
                <c:pt idx="2155">
                  <c:v>19.100000000000001</c:v>
                </c:pt>
                <c:pt idx="2156">
                  <c:v>20</c:v>
                </c:pt>
                <c:pt idx="2157">
                  <c:v>20.100000000000001</c:v>
                </c:pt>
                <c:pt idx="2158">
                  <c:v>21.6</c:v>
                </c:pt>
                <c:pt idx="2159">
                  <c:v>21.4</c:v>
                </c:pt>
                <c:pt idx="2160">
                  <c:v>20.9</c:v>
                </c:pt>
                <c:pt idx="2161">
                  <c:v>21</c:v>
                </c:pt>
                <c:pt idx="2162">
                  <c:v>22.1</c:v>
                </c:pt>
                <c:pt idx="2163">
                  <c:v>22.5</c:v>
                </c:pt>
                <c:pt idx="2164">
                  <c:v>24.3</c:v>
                </c:pt>
                <c:pt idx="2165">
                  <c:v>24.4</c:v>
                </c:pt>
                <c:pt idx="2166">
                  <c:v>24.7</c:v>
                </c:pt>
                <c:pt idx="2167">
                  <c:v>25.3</c:v>
                </c:pt>
                <c:pt idx="2168">
                  <c:v>27</c:v>
                </c:pt>
                <c:pt idx="2169">
                  <c:v>27.1</c:v>
                </c:pt>
                <c:pt idx="2170">
                  <c:v>27.7</c:v>
                </c:pt>
                <c:pt idx="2171">
                  <c:v>30.1</c:v>
                </c:pt>
                <c:pt idx="2172">
                  <c:v>31.1</c:v>
                </c:pt>
                <c:pt idx="2173">
                  <c:v>32.700000000000003</c:v>
                </c:pt>
                <c:pt idx="2174">
                  <c:v>34.9</c:v>
                </c:pt>
                <c:pt idx="2175">
                  <c:v>38.299999999999997</c:v>
                </c:pt>
                <c:pt idx="2176">
                  <c:v>39.6</c:v>
                </c:pt>
                <c:pt idx="2177">
                  <c:v>40.6</c:v>
                </c:pt>
                <c:pt idx="2178">
                  <c:v>42.5</c:v>
                </c:pt>
                <c:pt idx="2179">
                  <c:v>44.9</c:v>
                </c:pt>
                <c:pt idx="2180">
                  <c:v>46.9</c:v>
                </c:pt>
                <c:pt idx="2181">
                  <c:v>49.5</c:v>
                </c:pt>
                <c:pt idx="2182">
                  <c:v>53.8</c:v>
                </c:pt>
                <c:pt idx="2183">
                  <c:v>55.1</c:v>
                </c:pt>
                <c:pt idx="2184">
                  <c:v>58</c:v>
                </c:pt>
                <c:pt idx="2185">
                  <c:v>60.1</c:v>
                </c:pt>
                <c:pt idx="2186">
                  <c:v>63.7</c:v>
                </c:pt>
                <c:pt idx="2187">
                  <c:v>64.400000000000006</c:v>
                </c:pt>
                <c:pt idx="2188">
                  <c:v>67.2</c:v>
                </c:pt>
                <c:pt idx="2189">
                  <c:v>70.5</c:v>
                </c:pt>
                <c:pt idx="2190">
                  <c:v>73.3</c:v>
                </c:pt>
                <c:pt idx="2191">
                  <c:v>75.7</c:v>
                </c:pt>
                <c:pt idx="2192">
                  <c:v>77.3</c:v>
                </c:pt>
                <c:pt idx="2193">
                  <c:v>79.900000000000006</c:v>
                </c:pt>
                <c:pt idx="2194">
                  <c:v>81.400000000000006</c:v>
                </c:pt>
                <c:pt idx="2195">
                  <c:v>81.7</c:v>
                </c:pt>
                <c:pt idx="2196">
                  <c:v>83</c:v>
                </c:pt>
                <c:pt idx="2197">
                  <c:v>85.8</c:v>
                </c:pt>
                <c:pt idx="2198">
                  <c:v>87.6</c:v>
                </c:pt>
                <c:pt idx="2199">
                  <c:v>89.3</c:v>
                </c:pt>
                <c:pt idx="2200">
                  <c:v>89.8</c:v>
                </c:pt>
                <c:pt idx="2201">
                  <c:v>91</c:v>
                </c:pt>
                <c:pt idx="2202">
                  <c:v>91.4</c:v>
                </c:pt>
                <c:pt idx="2203">
                  <c:v>93.1</c:v>
                </c:pt>
                <c:pt idx="2204">
                  <c:v>93</c:v>
                </c:pt>
                <c:pt idx="2205">
                  <c:v>94.5</c:v>
                </c:pt>
                <c:pt idx="2206">
                  <c:v>95.1</c:v>
                </c:pt>
                <c:pt idx="2207">
                  <c:v>95.5</c:v>
                </c:pt>
                <c:pt idx="2208">
                  <c:v>95.6</c:v>
                </c:pt>
                <c:pt idx="2209">
                  <c:v>96.2</c:v>
                </c:pt>
                <c:pt idx="2210">
                  <c:v>98.4</c:v>
                </c:pt>
                <c:pt idx="2211">
                  <c:v>97.4</c:v>
                </c:pt>
                <c:pt idx="2212">
                  <c:v>96.7</c:v>
                </c:pt>
                <c:pt idx="2213">
                  <c:v>99</c:v>
                </c:pt>
                <c:pt idx="2214">
                  <c:v>99.7</c:v>
                </c:pt>
                <c:pt idx="2215">
                  <c:v>100.1</c:v>
                </c:pt>
                <c:pt idx="2216">
                  <c:v>99.9</c:v>
                </c:pt>
                <c:pt idx="2217">
                  <c:v>99.6</c:v>
                </c:pt>
                <c:pt idx="2218">
                  <c:v>99.6</c:v>
                </c:pt>
                <c:pt idx="2219">
                  <c:v>99.7</c:v>
                </c:pt>
                <c:pt idx="2220">
                  <c:v>99.3</c:v>
                </c:pt>
                <c:pt idx="2221">
                  <c:v>99.2</c:v>
                </c:pt>
                <c:pt idx="2222">
                  <c:v>99</c:v>
                </c:pt>
                <c:pt idx="2223">
                  <c:v>98.8</c:v>
                </c:pt>
                <c:pt idx="2224">
                  <c:v>97.5</c:v>
                </c:pt>
                <c:pt idx="2225">
                  <c:v>97.6</c:v>
                </c:pt>
                <c:pt idx="2226">
                  <c:v>96.6</c:v>
                </c:pt>
                <c:pt idx="2227">
                  <c:v>96.4</c:v>
                </c:pt>
                <c:pt idx="2228">
                  <c:v>94.7</c:v>
                </c:pt>
                <c:pt idx="2229">
                  <c:v>93.1</c:v>
                </c:pt>
                <c:pt idx="2230">
                  <c:v>93.9</c:v>
                </c:pt>
                <c:pt idx="2231">
                  <c:v>92.3</c:v>
                </c:pt>
                <c:pt idx="2232">
                  <c:v>90.9</c:v>
                </c:pt>
                <c:pt idx="2233">
                  <c:v>89.9</c:v>
                </c:pt>
                <c:pt idx="2234">
                  <c:v>88.7</c:v>
                </c:pt>
                <c:pt idx="2235">
                  <c:v>88.6</c:v>
                </c:pt>
                <c:pt idx="2236">
                  <c:v>87.5</c:v>
                </c:pt>
                <c:pt idx="2237">
                  <c:v>86.9</c:v>
                </c:pt>
                <c:pt idx="2238">
                  <c:v>84.9</c:v>
                </c:pt>
                <c:pt idx="2239">
                  <c:v>82.9</c:v>
                </c:pt>
                <c:pt idx="2240">
                  <c:v>83.4</c:v>
                </c:pt>
                <c:pt idx="2241">
                  <c:v>81.7</c:v>
                </c:pt>
                <c:pt idx="2242">
                  <c:v>79.5</c:v>
                </c:pt>
                <c:pt idx="2243">
                  <c:v>79.3</c:v>
                </c:pt>
                <c:pt idx="2244">
                  <c:v>77.3</c:v>
                </c:pt>
                <c:pt idx="2245">
                  <c:v>76.2</c:v>
                </c:pt>
                <c:pt idx="2246">
                  <c:v>76.5</c:v>
                </c:pt>
                <c:pt idx="2247">
                  <c:v>74.7</c:v>
                </c:pt>
                <c:pt idx="2248">
                  <c:v>75.599999999999994</c:v>
                </c:pt>
                <c:pt idx="2249">
                  <c:v>73.400000000000006</c:v>
                </c:pt>
                <c:pt idx="2250">
                  <c:v>73.400000000000006</c:v>
                </c:pt>
                <c:pt idx="2251">
                  <c:v>72.099999999999994</c:v>
                </c:pt>
                <c:pt idx="2252">
                  <c:v>73.599999999999994</c:v>
                </c:pt>
                <c:pt idx="2253">
                  <c:v>70.8</c:v>
                </c:pt>
                <c:pt idx="2254">
                  <c:v>71.599999999999994</c:v>
                </c:pt>
                <c:pt idx="2255">
                  <c:v>71</c:v>
                </c:pt>
                <c:pt idx="2256">
                  <c:v>70.599999999999994</c:v>
                </c:pt>
                <c:pt idx="2257">
                  <c:v>69.900000000000006</c:v>
                </c:pt>
                <c:pt idx="2258">
                  <c:v>68.7</c:v>
                </c:pt>
                <c:pt idx="2259">
                  <c:v>68.599999999999994</c:v>
                </c:pt>
                <c:pt idx="2260">
                  <c:v>68.900000000000006</c:v>
                </c:pt>
                <c:pt idx="2261">
                  <c:v>69.099999999999994</c:v>
                </c:pt>
                <c:pt idx="2262">
                  <c:v>68.099999999999994</c:v>
                </c:pt>
                <c:pt idx="2263">
                  <c:v>66.2</c:v>
                </c:pt>
                <c:pt idx="2264">
                  <c:v>67</c:v>
                </c:pt>
                <c:pt idx="2265">
                  <c:v>66.2</c:v>
                </c:pt>
                <c:pt idx="2266">
                  <c:v>65.8</c:v>
                </c:pt>
                <c:pt idx="2267">
                  <c:v>66</c:v>
                </c:pt>
                <c:pt idx="2268">
                  <c:v>65.900000000000006</c:v>
                </c:pt>
                <c:pt idx="2269">
                  <c:v>64.599999999999994</c:v>
                </c:pt>
                <c:pt idx="2270">
                  <c:v>64.900000000000006</c:v>
                </c:pt>
                <c:pt idx="2271">
                  <c:v>63.5</c:v>
                </c:pt>
                <c:pt idx="2272">
                  <c:v>62.3</c:v>
                </c:pt>
                <c:pt idx="2273">
                  <c:v>64</c:v>
                </c:pt>
                <c:pt idx="2274">
                  <c:v>62.5</c:v>
                </c:pt>
                <c:pt idx="2275">
                  <c:v>62.9</c:v>
                </c:pt>
                <c:pt idx="2276">
                  <c:v>60.5</c:v>
                </c:pt>
                <c:pt idx="2277">
                  <c:v>62.1</c:v>
                </c:pt>
                <c:pt idx="2278">
                  <c:v>59.9</c:v>
                </c:pt>
                <c:pt idx="2279">
                  <c:v>59.6</c:v>
                </c:pt>
                <c:pt idx="2280">
                  <c:v>59.3</c:v>
                </c:pt>
                <c:pt idx="2281">
                  <c:v>59.3</c:v>
                </c:pt>
                <c:pt idx="2282">
                  <c:v>58.6</c:v>
                </c:pt>
                <c:pt idx="2283">
                  <c:v>59.6</c:v>
                </c:pt>
                <c:pt idx="2284">
                  <c:v>58</c:v>
                </c:pt>
                <c:pt idx="2285">
                  <c:v>57.8</c:v>
                </c:pt>
                <c:pt idx="2286">
                  <c:v>57.6</c:v>
                </c:pt>
                <c:pt idx="2287">
                  <c:v>57.6</c:v>
                </c:pt>
                <c:pt idx="2288">
                  <c:v>57.9</c:v>
                </c:pt>
                <c:pt idx="2289">
                  <c:v>57.8</c:v>
                </c:pt>
                <c:pt idx="2290">
                  <c:v>59.2</c:v>
                </c:pt>
                <c:pt idx="2291">
                  <c:v>57.9</c:v>
                </c:pt>
                <c:pt idx="2292">
                  <c:v>58.5</c:v>
                </c:pt>
                <c:pt idx="2293">
                  <c:v>57.9</c:v>
                </c:pt>
                <c:pt idx="2294">
                  <c:v>59.9</c:v>
                </c:pt>
                <c:pt idx="2295">
                  <c:v>59.6</c:v>
                </c:pt>
                <c:pt idx="2296">
                  <c:v>60.7</c:v>
                </c:pt>
                <c:pt idx="2297">
                  <c:v>60.1</c:v>
                </c:pt>
                <c:pt idx="2298">
                  <c:v>60.9</c:v>
                </c:pt>
                <c:pt idx="2299">
                  <c:v>61.8</c:v>
                </c:pt>
                <c:pt idx="2300">
                  <c:v>61.9</c:v>
                </c:pt>
                <c:pt idx="2301">
                  <c:v>63.8</c:v>
                </c:pt>
                <c:pt idx="2302">
                  <c:v>65</c:v>
                </c:pt>
                <c:pt idx="2303">
                  <c:v>66</c:v>
                </c:pt>
                <c:pt idx="2304">
                  <c:v>65.099999999999994</c:v>
                </c:pt>
                <c:pt idx="2305">
                  <c:v>65.599999999999994</c:v>
                </c:pt>
                <c:pt idx="2306">
                  <c:v>67.599999999999994</c:v>
                </c:pt>
                <c:pt idx="2307">
                  <c:v>67.8</c:v>
                </c:pt>
                <c:pt idx="2308">
                  <c:v>66.400000000000006</c:v>
                </c:pt>
                <c:pt idx="2309">
                  <c:v>69.3</c:v>
                </c:pt>
                <c:pt idx="2310">
                  <c:v>68.900000000000006</c:v>
                </c:pt>
                <c:pt idx="2311">
                  <c:v>69.2</c:v>
                </c:pt>
                <c:pt idx="2312">
                  <c:v>69.5</c:v>
                </c:pt>
                <c:pt idx="2313">
                  <c:v>68.2</c:v>
                </c:pt>
                <c:pt idx="2314">
                  <c:v>68.400000000000006</c:v>
                </c:pt>
                <c:pt idx="2315">
                  <c:v>66.7</c:v>
                </c:pt>
                <c:pt idx="2316">
                  <c:v>67.2</c:v>
                </c:pt>
                <c:pt idx="2317">
                  <c:v>67.3</c:v>
                </c:pt>
                <c:pt idx="2318">
                  <c:v>66.900000000000006</c:v>
                </c:pt>
                <c:pt idx="2319">
                  <c:v>66.2</c:v>
                </c:pt>
                <c:pt idx="2320">
                  <c:v>65.8</c:v>
                </c:pt>
                <c:pt idx="2321">
                  <c:v>66.099999999999994</c:v>
                </c:pt>
                <c:pt idx="2322">
                  <c:v>63.1</c:v>
                </c:pt>
                <c:pt idx="2323">
                  <c:v>63.3</c:v>
                </c:pt>
                <c:pt idx="2324">
                  <c:v>62</c:v>
                </c:pt>
                <c:pt idx="2325">
                  <c:v>60.8</c:v>
                </c:pt>
                <c:pt idx="2326">
                  <c:v>60</c:v>
                </c:pt>
                <c:pt idx="2327">
                  <c:v>57.8</c:v>
                </c:pt>
                <c:pt idx="2328">
                  <c:v>56.5</c:v>
                </c:pt>
                <c:pt idx="2329">
                  <c:v>55.8</c:v>
                </c:pt>
                <c:pt idx="2330">
                  <c:v>55.4</c:v>
                </c:pt>
                <c:pt idx="2331">
                  <c:v>53.1</c:v>
                </c:pt>
                <c:pt idx="2332">
                  <c:v>52.1</c:v>
                </c:pt>
                <c:pt idx="2333">
                  <c:v>51</c:v>
                </c:pt>
                <c:pt idx="2334">
                  <c:v>49.4</c:v>
                </c:pt>
                <c:pt idx="2335">
                  <c:v>47.9</c:v>
                </c:pt>
                <c:pt idx="2336">
                  <c:v>43.8</c:v>
                </c:pt>
                <c:pt idx="2337">
                  <c:v>43.4</c:v>
                </c:pt>
                <c:pt idx="2338">
                  <c:v>43.6</c:v>
                </c:pt>
                <c:pt idx="2339">
                  <c:v>45.7</c:v>
                </c:pt>
                <c:pt idx="2340">
                  <c:v>45.3</c:v>
                </c:pt>
                <c:pt idx="2341">
                  <c:v>44.8</c:v>
                </c:pt>
                <c:pt idx="2342">
                  <c:v>43.4</c:v>
                </c:pt>
                <c:pt idx="2343">
                  <c:v>35.799999999999997</c:v>
                </c:pt>
                <c:pt idx="2344">
                  <c:v>29.5</c:v>
                </c:pt>
                <c:pt idx="2345">
                  <c:v>26.6</c:v>
                </c:pt>
                <c:pt idx="2346">
                  <c:v>27.1</c:v>
                </c:pt>
                <c:pt idx="2347">
                  <c:v>28.4</c:v>
                </c:pt>
                <c:pt idx="2348">
                  <c:v>26.7</c:v>
                </c:pt>
                <c:pt idx="2349">
                  <c:v>24.9</c:v>
                </c:pt>
                <c:pt idx="2350">
                  <c:v>24.5</c:v>
                </c:pt>
                <c:pt idx="2351">
                  <c:v>23.2</c:v>
                </c:pt>
                <c:pt idx="2352">
                  <c:v>22.3</c:v>
                </c:pt>
                <c:pt idx="2353">
                  <c:v>22.2</c:v>
                </c:pt>
                <c:pt idx="2354">
                  <c:v>21.8</c:v>
                </c:pt>
                <c:pt idx="2355">
                  <c:v>20.2</c:v>
                </c:pt>
                <c:pt idx="2356">
                  <c:v>20.5</c:v>
                </c:pt>
                <c:pt idx="2357">
                  <c:v>19.7</c:v>
                </c:pt>
                <c:pt idx="2358">
                  <c:v>19.100000000000001</c:v>
                </c:pt>
                <c:pt idx="2359">
                  <c:v>17.7</c:v>
                </c:pt>
                <c:pt idx="2360">
                  <c:v>18.5</c:v>
                </c:pt>
                <c:pt idx="2361">
                  <c:v>18</c:v>
                </c:pt>
                <c:pt idx="2362">
                  <c:v>16.899999999999999</c:v>
                </c:pt>
                <c:pt idx="2363">
                  <c:v>17</c:v>
                </c:pt>
                <c:pt idx="2364">
                  <c:v>16.899999999999999</c:v>
                </c:pt>
                <c:pt idx="2365">
                  <c:v>15.3</c:v>
                </c:pt>
                <c:pt idx="2366">
                  <c:v>17.100000000000001</c:v>
                </c:pt>
                <c:pt idx="2367">
                  <c:v>15.7</c:v>
                </c:pt>
                <c:pt idx="2368">
                  <c:v>15.7</c:v>
                </c:pt>
                <c:pt idx="2369">
                  <c:v>16.399999999999999</c:v>
                </c:pt>
                <c:pt idx="2370">
                  <c:v>15.2</c:v>
                </c:pt>
                <c:pt idx="2371">
                  <c:v>16</c:v>
                </c:pt>
                <c:pt idx="2372">
                  <c:v>15.3</c:v>
                </c:pt>
                <c:pt idx="2373">
                  <c:v>14.1</c:v>
                </c:pt>
                <c:pt idx="2374">
                  <c:v>14.4</c:v>
                </c:pt>
                <c:pt idx="2375">
                  <c:v>13.3</c:v>
                </c:pt>
                <c:pt idx="2376">
                  <c:v>14.4</c:v>
                </c:pt>
                <c:pt idx="2377">
                  <c:v>13</c:v>
                </c:pt>
                <c:pt idx="2378">
                  <c:v>14.6</c:v>
                </c:pt>
                <c:pt idx="2379">
                  <c:v>14.4</c:v>
                </c:pt>
                <c:pt idx="2380">
                  <c:v>14.1</c:v>
                </c:pt>
                <c:pt idx="2381">
                  <c:v>14.9</c:v>
                </c:pt>
                <c:pt idx="2382">
                  <c:v>14.2</c:v>
                </c:pt>
                <c:pt idx="2383">
                  <c:v>14.1</c:v>
                </c:pt>
                <c:pt idx="2384">
                  <c:v>14.6</c:v>
                </c:pt>
                <c:pt idx="2385">
                  <c:v>12.9</c:v>
                </c:pt>
                <c:pt idx="2386">
                  <c:v>13.3</c:v>
                </c:pt>
                <c:pt idx="2387">
                  <c:v>14.3</c:v>
                </c:pt>
                <c:pt idx="2388">
                  <c:v>13.2</c:v>
                </c:pt>
                <c:pt idx="2389">
                  <c:v>12.5</c:v>
                </c:pt>
                <c:pt idx="2390">
                  <c:v>13.4</c:v>
                </c:pt>
                <c:pt idx="2391">
                  <c:v>13.2</c:v>
                </c:pt>
                <c:pt idx="2392">
                  <c:v>13.4</c:v>
                </c:pt>
                <c:pt idx="2393">
                  <c:v>12.7</c:v>
                </c:pt>
                <c:pt idx="2394">
                  <c:v>13</c:v>
                </c:pt>
                <c:pt idx="2395">
                  <c:v>13.1</c:v>
                </c:pt>
                <c:pt idx="2396">
                  <c:v>12.7</c:v>
                </c:pt>
                <c:pt idx="2397">
                  <c:v>13.4</c:v>
                </c:pt>
                <c:pt idx="2398">
                  <c:v>10.8</c:v>
                </c:pt>
                <c:pt idx="2399">
                  <c:v>12.8</c:v>
                </c:pt>
                <c:pt idx="2400">
                  <c:v>11.3</c:v>
                </c:pt>
                <c:pt idx="2401">
                  <c:v>10.7</c:v>
                </c:pt>
                <c:pt idx="2402">
                  <c:v>11.1</c:v>
                </c:pt>
                <c:pt idx="2403">
                  <c:v>11.3</c:v>
                </c:pt>
                <c:pt idx="2404">
                  <c:v>10.8</c:v>
                </c:pt>
                <c:pt idx="2405">
                  <c:v>11.5</c:v>
                </c:pt>
                <c:pt idx="2406">
                  <c:v>11.2</c:v>
                </c:pt>
                <c:pt idx="2407">
                  <c:v>11.2</c:v>
                </c:pt>
                <c:pt idx="2408">
                  <c:v>11.2</c:v>
                </c:pt>
                <c:pt idx="2409">
                  <c:v>10.5</c:v>
                </c:pt>
                <c:pt idx="2410">
                  <c:v>9.9</c:v>
                </c:pt>
                <c:pt idx="2411">
                  <c:v>9.6</c:v>
                </c:pt>
                <c:pt idx="2412">
                  <c:v>9.4</c:v>
                </c:pt>
                <c:pt idx="2413">
                  <c:v>10</c:v>
                </c:pt>
                <c:pt idx="2414">
                  <c:v>10</c:v>
                </c:pt>
                <c:pt idx="2415">
                  <c:v>11.2</c:v>
                </c:pt>
                <c:pt idx="2416">
                  <c:v>9.1999999999999993</c:v>
                </c:pt>
                <c:pt idx="2417">
                  <c:v>9</c:v>
                </c:pt>
                <c:pt idx="2418">
                  <c:v>9.6</c:v>
                </c:pt>
                <c:pt idx="2419">
                  <c:v>10.3</c:v>
                </c:pt>
                <c:pt idx="2420">
                  <c:v>10</c:v>
                </c:pt>
                <c:pt idx="2421">
                  <c:v>10.9</c:v>
                </c:pt>
                <c:pt idx="2422">
                  <c:v>11.3</c:v>
                </c:pt>
                <c:pt idx="2423">
                  <c:v>9.1999999999999993</c:v>
                </c:pt>
                <c:pt idx="2424">
                  <c:v>10.3</c:v>
                </c:pt>
                <c:pt idx="2425">
                  <c:v>10.3</c:v>
                </c:pt>
                <c:pt idx="2426">
                  <c:v>10</c:v>
                </c:pt>
                <c:pt idx="2427">
                  <c:v>8.8000000000000007</c:v>
                </c:pt>
                <c:pt idx="2428">
                  <c:v>9.1</c:v>
                </c:pt>
                <c:pt idx="2429">
                  <c:v>8.8000000000000007</c:v>
                </c:pt>
                <c:pt idx="2430">
                  <c:v>9.5</c:v>
                </c:pt>
                <c:pt idx="2431">
                  <c:v>9</c:v>
                </c:pt>
                <c:pt idx="2432">
                  <c:v>9.1</c:v>
                </c:pt>
                <c:pt idx="2433">
                  <c:v>10.3</c:v>
                </c:pt>
                <c:pt idx="2434">
                  <c:v>8.4</c:v>
                </c:pt>
                <c:pt idx="2435">
                  <c:v>7.6</c:v>
                </c:pt>
                <c:pt idx="2436">
                  <c:v>8.1</c:v>
                </c:pt>
                <c:pt idx="2437">
                  <c:v>8.4</c:v>
                </c:pt>
                <c:pt idx="2438">
                  <c:v>8.6</c:v>
                </c:pt>
                <c:pt idx="2439">
                  <c:v>8.9</c:v>
                </c:pt>
                <c:pt idx="2440">
                  <c:v>8</c:v>
                </c:pt>
                <c:pt idx="2441">
                  <c:v>10.199999999999999</c:v>
                </c:pt>
                <c:pt idx="2442">
                  <c:v>7.5</c:v>
                </c:pt>
                <c:pt idx="2443">
                  <c:v>9.4</c:v>
                </c:pt>
                <c:pt idx="2444">
                  <c:v>8.8000000000000007</c:v>
                </c:pt>
                <c:pt idx="2445">
                  <c:v>9.1</c:v>
                </c:pt>
                <c:pt idx="2446">
                  <c:v>9.4</c:v>
                </c:pt>
                <c:pt idx="2447">
                  <c:v>8.8000000000000007</c:v>
                </c:pt>
                <c:pt idx="2448">
                  <c:v>8.6</c:v>
                </c:pt>
                <c:pt idx="2449">
                  <c:v>8.6</c:v>
                </c:pt>
                <c:pt idx="2450">
                  <c:v>9.1999999999999993</c:v>
                </c:pt>
                <c:pt idx="2451">
                  <c:v>8.4</c:v>
                </c:pt>
                <c:pt idx="2452">
                  <c:v>8.6</c:v>
                </c:pt>
                <c:pt idx="2453">
                  <c:v>8.6</c:v>
                </c:pt>
                <c:pt idx="2454">
                  <c:v>8.6</c:v>
                </c:pt>
                <c:pt idx="2455">
                  <c:v>9.1999999999999993</c:v>
                </c:pt>
                <c:pt idx="2456">
                  <c:v>8.3000000000000007</c:v>
                </c:pt>
                <c:pt idx="2457">
                  <c:v>8.6999999999999993</c:v>
                </c:pt>
                <c:pt idx="2458">
                  <c:v>8.6999999999999993</c:v>
                </c:pt>
                <c:pt idx="2459">
                  <c:v>9</c:v>
                </c:pt>
                <c:pt idx="2460">
                  <c:v>9.9</c:v>
                </c:pt>
                <c:pt idx="2461">
                  <c:v>9.1999999999999993</c:v>
                </c:pt>
                <c:pt idx="2462">
                  <c:v>8.3000000000000007</c:v>
                </c:pt>
                <c:pt idx="2463">
                  <c:v>9.1</c:v>
                </c:pt>
                <c:pt idx="2464">
                  <c:v>9.5</c:v>
                </c:pt>
                <c:pt idx="2465">
                  <c:v>8.4</c:v>
                </c:pt>
                <c:pt idx="2466">
                  <c:v>9.4</c:v>
                </c:pt>
                <c:pt idx="2467">
                  <c:v>10.7</c:v>
                </c:pt>
                <c:pt idx="2468">
                  <c:v>8.4</c:v>
                </c:pt>
                <c:pt idx="2469">
                  <c:v>9</c:v>
                </c:pt>
                <c:pt idx="2470">
                  <c:v>8.6</c:v>
                </c:pt>
                <c:pt idx="2471">
                  <c:v>7.3</c:v>
                </c:pt>
                <c:pt idx="2472">
                  <c:v>9</c:v>
                </c:pt>
                <c:pt idx="2473">
                  <c:v>9.3000000000000007</c:v>
                </c:pt>
                <c:pt idx="2474">
                  <c:v>9.5</c:v>
                </c:pt>
                <c:pt idx="2475">
                  <c:v>9.1999999999999993</c:v>
                </c:pt>
                <c:pt idx="2476">
                  <c:v>9</c:v>
                </c:pt>
                <c:pt idx="2477">
                  <c:v>10.1</c:v>
                </c:pt>
                <c:pt idx="2478">
                  <c:v>9.5</c:v>
                </c:pt>
                <c:pt idx="2479">
                  <c:v>9.1999999999999993</c:v>
                </c:pt>
                <c:pt idx="2480">
                  <c:v>10.6</c:v>
                </c:pt>
                <c:pt idx="2481">
                  <c:v>10.1</c:v>
                </c:pt>
                <c:pt idx="2482">
                  <c:v>10.4</c:v>
                </c:pt>
                <c:pt idx="2483">
                  <c:v>10.4</c:v>
                </c:pt>
                <c:pt idx="2484">
                  <c:v>10.7</c:v>
                </c:pt>
                <c:pt idx="2485">
                  <c:v>10.1</c:v>
                </c:pt>
                <c:pt idx="2486">
                  <c:v>9.8000000000000007</c:v>
                </c:pt>
                <c:pt idx="2487">
                  <c:v>9.6999999999999993</c:v>
                </c:pt>
                <c:pt idx="2488">
                  <c:v>10.3</c:v>
                </c:pt>
                <c:pt idx="2489">
                  <c:v>9.5</c:v>
                </c:pt>
                <c:pt idx="2490">
                  <c:v>9.6</c:v>
                </c:pt>
                <c:pt idx="2491">
                  <c:v>9.1</c:v>
                </c:pt>
                <c:pt idx="2492">
                  <c:v>8.6999999999999993</c:v>
                </c:pt>
                <c:pt idx="2493">
                  <c:v>10.4</c:v>
                </c:pt>
                <c:pt idx="2494">
                  <c:v>9.3000000000000007</c:v>
                </c:pt>
                <c:pt idx="2495">
                  <c:v>9.6999999999999993</c:v>
                </c:pt>
                <c:pt idx="2496">
                  <c:v>9.6</c:v>
                </c:pt>
                <c:pt idx="2497">
                  <c:v>10.4</c:v>
                </c:pt>
                <c:pt idx="2498">
                  <c:v>10.8</c:v>
                </c:pt>
                <c:pt idx="2499">
                  <c:v>10.3</c:v>
                </c:pt>
                <c:pt idx="2500">
                  <c:v>10.7</c:v>
                </c:pt>
                <c:pt idx="2501">
                  <c:v>9.6</c:v>
                </c:pt>
                <c:pt idx="2502">
                  <c:v>10.9</c:v>
                </c:pt>
                <c:pt idx="2503">
                  <c:v>10.4</c:v>
                </c:pt>
                <c:pt idx="2504">
                  <c:v>9.8000000000000007</c:v>
                </c:pt>
                <c:pt idx="2505">
                  <c:v>10.5</c:v>
                </c:pt>
                <c:pt idx="2506">
                  <c:v>10.5</c:v>
                </c:pt>
                <c:pt idx="2507">
                  <c:v>11.4</c:v>
                </c:pt>
                <c:pt idx="2508">
                  <c:v>10.9</c:v>
                </c:pt>
                <c:pt idx="2509">
                  <c:v>9.1999999999999993</c:v>
                </c:pt>
                <c:pt idx="2510">
                  <c:v>10.8</c:v>
                </c:pt>
                <c:pt idx="2511">
                  <c:v>10.5</c:v>
                </c:pt>
                <c:pt idx="2512">
                  <c:v>10.199999999999999</c:v>
                </c:pt>
                <c:pt idx="2513">
                  <c:v>11.2</c:v>
                </c:pt>
                <c:pt idx="2514">
                  <c:v>10.3</c:v>
                </c:pt>
                <c:pt idx="2515">
                  <c:v>10.9</c:v>
                </c:pt>
                <c:pt idx="2516">
                  <c:v>10.4</c:v>
                </c:pt>
                <c:pt idx="2517">
                  <c:v>10.9</c:v>
                </c:pt>
                <c:pt idx="2518">
                  <c:v>10.4</c:v>
                </c:pt>
                <c:pt idx="2519">
                  <c:v>10.4</c:v>
                </c:pt>
                <c:pt idx="2520">
                  <c:v>10.3</c:v>
                </c:pt>
                <c:pt idx="2521">
                  <c:v>11.4</c:v>
                </c:pt>
                <c:pt idx="2522">
                  <c:v>11.4</c:v>
                </c:pt>
                <c:pt idx="2523">
                  <c:v>10.6</c:v>
                </c:pt>
                <c:pt idx="2524">
                  <c:v>10.5</c:v>
                </c:pt>
                <c:pt idx="2525">
                  <c:v>10.3</c:v>
                </c:pt>
                <c:pt idx="2526">
                  <c:v>11.1</c:v>
                </c:pt>
                <c:pt idx="2527">
                  <c:v>10.9</c:v>
                </c:pt>
                <c:pt idx="2528">
                  <c:v>9.5</c:v>
                </c:pt>
                <c:pt idx="2529">
                  <c:v>10.1</c:v>
                </c:pt>
                <c:pt idx="2530">
                  <c:v>10.6</c:v>
                </c:pt>
                <c:pt idx="2531">
                  <c:v>10.9</c:v>
                </c:pt>
                <c:pt idx="2532">
                  <c:v>11.6</c:v>
                </c:pt>
                <c:pt idx="2533">
                  <c:v>10.4</c:v>
                </c:pt>
                <c:pt idx="2534">
                  <c:v>13.7</c:v>
                </c:pt>
                <c:pt idx="2535">
                  <c:v>19.100000000000001</c:v>
                </c:pt>
                <c:pt idx="2536">
                  <c:v>18.899999999999999</c:v>
                </c:pt>
                <c:pt idx="2537">
                  <c:v>22.3</c:v>
                </c:pt>
                <c:pt idx="2538">
                  <c:v>29.5</c:v>
                </c:pt>
                <c:pt idx="2539">
                  <c:v>13.1</c:v>
                </c:pt>
                <c:pt idx="2540">
                  <c:v>8.1</c:v>
                </c:pt>
                <c:pt idx="2541">
                  <c:v>7</c:v>
                </c:pt>
                <c:pt idx="2542">
                  <c:v>8.8000000000000007</c:v>
                </c:pt>
                <c:pt idx="2543">
                  <c:v>9.8000000000000007</c:v>
                </c:pt>
                <c:pt idx="2544">
                  <c:v>10.4</c:v>
                </c:pt>
                <c:pt idx="2545">
                  <c:v>10.4</c:v>
                </c:pt>
                <c:pt idx="2546">
                  <c:v>8.5</c:v>
                </c:pt>
                <c:pt idx="2547">
                  <c:v>9.6</c:v>
                </c:pt>
                <c:pt idx="2548">
                  <c:v>9.6999999999999993</c:v>
                </c:pt>
                <c:pt idx="2549">
                  <c:v>10.6</c:v>
                </c:pt>
                <c:pt idx="2550">
                  <c:v>10.1</c:v>
                </c:pt>
                <c:pt idx="2551">
                  <c:v>10</c:v>
                </c:pt>
                <c:pt idx="2552">
                  <c:v>9.6</c:v>
                </c:pt>
                <c:pt idx="2553">
                  <c:v>9.1</c:v>
                </c:pt>
                <c:pt idx="2554">
                  <c:v>9.1</c:v>
                </c:pt>
                <c:pt idx="2555">
                  <c:v>8.9</c:v>
                </c:pt>
                <c:pt idx="2556">
                  <c:v>9.5</c:v>
                </c:pt>
                <c:pt idx="2557">
                  <c:v>10.199999999999999</c:v>
                </c:pt>
                <c:pt idx="2558">
                  <c:v>10.199999999999999</c:v>
                </c:pt>
                <c:pt idx="2559">
                  <c:v>9.3000000000000007</c:v>
                </c:pt>
                <c:pt idx="2560">
                  <c:v>10.3</c:v>
                </c:pt>
                <c:pt idx="2561">
                  <c:v>9.3000000000000007</c:v>
                </c:pt>
                <c:pt idx="2562">
                  <c:v>9.1</c:v>
                </c:pt>
                <c:pt idx="2563">
                  <c:v>9.8000000000000007</c:v>
                </c:pt>
                <c:pt idx="2564">
                  <c:v>9.3000000000000007</c:v>
                </c:pt>
                <c:pt idx="2565">
                  <c:v>8.6999999999999993</c:v>
                </c:pt>
                <c:pt idx="2566">
                  <c:v>8.1999999999999993</c:v>
                </c:pt>
                <c:pt idx="2567">
                  <c:v>8.5</c:v>
                </c:pt>
                <c:pt idx="2568">
                  <c:v>10.1</c:v>
                </c:pt>
                <c:pt idx="2569">
                  <c:v>9.1999999999999993</c:v>
                </c:pt>
                <c:pt idx="2570">
                  <c:v>8.6</c:v>
                </c:pt>
                <c:pt idx="2571">
                  <c:v>8.8000000000000007</c:v>
                </c:pt>
                <c:pt idx="2572">
                  <c:v>8.3000000000000007</c:v>
                </c:pt>
                <c:pt idx="2573">
                  <c:v>9.1</c:v>
                </c:pt>
                <c:pt idx="2574">
                  <c:v>8.6999999999999993</c:v>
                </c:pt>
                <c:pt idx="2575">
                  <c:v>10.3</c:v>
                </c:pt>
                <c:pt idx="2576">
                  <c:v>9.1999999999999993</c:v>
                </c:pt>
                <c:pt idx="2577">
                  <c:v>9.9</c:v>
                </c:pt>
                <c:pt idx="2578">
                  <c:v>9.4</c:v>
                </c:pt>
                <c:pt idx="2579">
                  <c:v>8.6999999999999993</c:v>
                </c:pt>
                <c:pt idx="2580">
                  <c:v>10</c:v>
                </c:pt>
                <c:pt idx="2581">
                  <c:v>9.6</c:v>
                </c:pt>
                <c:pt idx="2582">
                  <c:v>11.1</c:v>
                </c:pt>
                <c:pt idx="2583">
                  <c:v>10.8</c:v>
                </c:pt>
                <c:pt idx="2584">
                  <c:v>10.1</c:v>
                </c:pt>
                <c:pt idx="2585">
                  <c:v>10.9</c:v>
                </c:pt>
                <c:pt idx="2586">
                  <c:v>11.4</c:v>
                </c:pt>
                <c:pt idx="2587">
                  <c:v>12.5</c:v>
                </c:pt>
                <c:pt idx="2588">
                  <c:v>12.7</c:v>
                </c:pt>
                <c:pt idx="2589">
                  <c:v>12.7</c:v>
                </c:pt>
                <c:pt idx="2590">
                  <c:v>12.5</c:v>
                </c:pt>
                <c:pt idx="2591">
                  <c:v>10.7</c:v>
                </c:pt>
                <c:pt idx="2592">
                  <c:v>11.4</c:v>
                </c:pt>
                <c:pt idx="2593">
                  <c:v>12.8</c:v>
                </c:pt>
                <c:pt idx="2594">
                  <c:v>12.8</c:v>
                </c:pt>
                <c:pt idx="2595">
                  <c:v>12.4</c:v>
                </c:pt>
                <c:pt idx="2596">
                  <c:v>12</c:v>
                </c:pt>
                <c:pt idx="2597">
                  <c:v>12</c:v>
                </c:pt>
                <c:pt idx="2598">
                  <c:v>12.3</c:v>
                </c:pt>
                <c:pt idx="2599">
                  <c:v>12.4</c:v>
                </c:pt>
                <c:pt idx="2600">
                  <c:v>13</c:v>
                </c:pt>
                <c:pt idx="2601">
                  <c:v>12.9</c:v>
                </c:pt>
                <c:pt idx="2602">
                  <c:v>13.7</c:v>
                </c:pt>
                <c:pt idx="2603">
                  <c:v>12.2</c:v>
                </c:pt>
                <c:pt idx="2604">
                  <c:v>11.6</c:v>
                </c:pt>
                <c:pt idx="2605">
                  <c:v>13.2</c:v>
                </c:pt>
                <c:pt idx="2606">
                  <c:v>13.3</c:v>
                </c:pt>
                <c:pt idx="2607">
                  <c:v>13.9</c:v>
                </c:pt>
                <c:pt idx="2608">
                  <c:v>13.8</c:v>
                </c:pt>
                <c:pt idx="2609">
                  <c:v>12.2</c:v>
                </c:pt>
                <c:pt idx="2610">
                  <c:v>12.9</c:v>
                </c:pt>
                <c:pt idx="2611">
                  <c:v>12.5</c:v>
                </c:pt>
                <c:pt idx="2612">
                  <c:v>11.1</c:v>
                </c:pt>
                <c:pt idx="2613">
                  <c:v>12.2</c:v>
                </c:pt>
                <c:pt idx="2614">
                  <c:v>12.9</c:v>
                </c:pt>
                <c:pt idx="2615">
                  <c:v>13.2</c:v>
                </c:pt>
                <c:pt idx="2616">
                  <c:v>11.9</c:v>
                </c:pt>
                <c:pt idx="2617">
                  <c:v>12.6</c:v>
                </c:pt>
                <c:pt idx="2618">
                  <c:v>13.6</c:v>
                </c:pt>
                <c:pt idx="2619">
                  <c:v>12.4</c:v>
                </c:pt>
                <c:pt idx="2620">
                  <c:v>12.2</c:v>
                </c:pt>
                <c:pt idx="2621">
                  <c:v>14.1</c:v>
                </c:pt>
                <c:pt idx="2622">
                  <c:v>11.5</c:v>
                </c:pt>
                <c:pt idx="2623">
                  <c:v>12</c:v>
                </c:pt>
                <c:pt idx="2624">
                  <c:v>11.1</c:v>
                </c:pt>
                <c:pt idx="2625">
                  <c:v>13.3</c:v>
                </c:pt>
                <c:pt idx="2626">
                  <c:v>13.3</c:v>
                </c:pt>
                <c:pt idx="2627">
                  <c:v>13.8</c:v>
                </c:pt>
                <c:pt idx="2628">
                  <c:v>12.7</c:v>
                </c:pt>
                <c:pt idx="2629">
                  <c:v>12.8</c:v>
                </c:pt>
                <c:pt idx="2630">
                  <c:v>14.4</c:v>
                </c:pt>
                <c:pt idx="2631">
                  <c:v>12.9</c:v>
                </c:pt>
                <c:pt idx="2632">
                  <c:v>13.7</c:v>
                </c:pt>
                <c:pt idx="2633">
                  <c:v>13.7</c:v>
                </c:pt>
                <c:pt idx="2634">
                  <c:v>13.9</c:v>
                </c:pt>
                <c:pt idx="2635">
                  <c:v>14.4</c:v>
                </c:pt>
                <c:pt idx="2636">
                  <c:v>13.7</c:v>
                </c:pt>
                <c:pt idx="2637">
                  <c:v>13</c:v>
                </c:pt>
                <c:pt idx="2638">
                  <c:v>13.7</c:v>
                </c:pt>
                <c:pt idx="2639">
                  <c:v>15.9</c:v>
                </c:pt>
                <c:pt idx="2640">
                  <c:v>13.9</c:v>
                </c:pt>
                <c:pt idx="2641">
                  <c:v>12.9</c:v>
                </c:pt>
                <c:pt idx="2642">
                  <c:v>13.9</c:v>
                </c:pt>
                <c:pt idx="2643">
                  <c:v>11.8</c:v>
                </c:pt>
                <c:pt idx="2644">
                  <c:v>14.5</c:v>
                </c:pt>
                <c:pt idx="2645">
                  <c:v>14.4</c:v>
                </c:pt>
                <c:pt idx="2646">
                  <c:v>13.5</c:v>
                </c:pt>
                <c:pt idx="2647">
                  <c:v>14.2</c:v>
                </c:pt>
                <c:pt idx="2648">
                  <c:v>13.6</c:v>
                </c:pt>
                <c:pt idx="2649">
                  <c:v>14.8</c:v>
                </c:pt>
                <c:pt idx="2650">
                  <c:v>14.1</c:v>
                </c:pt>
                <c:pt idx="2651">
                  <c:v>13.8</c:v>
                </c:pt>
                <c:pt idx="2652">
                  <c:v>13.7</c:v>
                </c:pt>
                <c:pt idx="2653">
                  <c:v>14.5</c:v>
                </c:pt>
                <c:pt idx="2654">
                  <c:v>13.8</c:v>
                </c:pt>
                <c:pt idx="2655">
                  <c:v>13.3</c:v>
                </c:pt>
                <c:pt idx="2656">
                  <c:v>13.6</c:v>
                </c:pt>
                <c:pt idx="2657">
                  <c:v>14.9</c:v>
                </c:pt>
                <c:pt idx="2658">
                  <c:v>14.9</c:v>
                </c:pt>
                <c:pt idx="2659">
                  <c:v>14.8</c:v>
                </c:pt>
                <c:pt idx="2660">
                  <c:v>15.2</c:v>
                </c:pt>
                <c:pt idx="2661">
                  <c:v>14.6</c:v>
                </c:pt>
                <c:pt idx="2662">
                  <c:v>14.3</c:v>
                </c:pt>
                <c:pt idx="2663">
                  <c:v>15</c:v>
                </c:pt>
                <c:pt idx="2664">
                  <c:v>16.100000000000001</c:v>
                </c:pt>
                <c:pt idx="2665">
                  <c:v>16.100000000000001</c:v>
                </c:pt>
                <c:pt idx="2666">
                  <c:v>15.7</c:v>
                </c:pt>
                <c:pt idx="2667">
                  <c:v>16.100000000000001</c:v>
                </c:pt>
                <c:pt idx="2668">
                  <c:v>18.7</c:v>
                </c:pt>
                <c:pt idx="2669">
                  <c:v>16.7</c:v>
                </c:pt>
                <c:pt idx="2670">
                  <c:v>16.7</c:v>
                </c:pt>
                <c:pt idx="2671">
                  <c:v>18.399999999999999</c:v>
                </c:pt>
                <c:pt idx="2672">
                  <c:v>17.600000000000001</c:v>
                </c:pt>
                <c:pt idx="2673">
                  <c:v>20.100000000000001</c:v>
                </c:pt>
                <c:pt idx="2674">
                  <c:v>19.100000000000001</c:v>
                </c:pt>
                <c:pt idx="2675">
                  <c:v>20.5</c:v>
                </c:pt>
                <c:pt idx="2676">
                  <c:v>20.2</c:v>
                </c:pt>
                <c:pt idx="2677">
                  <c:v>20.5</c:v>
                </c:pt>
                <c:pt idx="2678">
                  <c:v>21.7</c:v>
                </c:pt>
                <c:pt idx="2679">
                  <c:v>22.5</c:v>
                </c:pt>
                <c:pt idx="2680">
                  <c:v>21.8</c:v>
                </c:pt>
                <c:pt idx="2681">
                  <c:v>22.6</c:v>
                </c:pt>
                <c:pt idx="2682">
                  <c:v>21.8</c:v>
                </c:pt>
                <c:pt idx="2683">
                  <c:v>23.1</c:v>
                </c:pt>
                <c:pt idx="2684">
                  <c:v>22.6</c:v>
                </c:pt>
                <c:pt idx="2685">
                  <c:v>23.1</c:v>
                </c:pt>
                <c:pt idx="2686">
                  <c:v>23.6</c:v>
                </c:pt>
                <c:pt idx="2687">
                  <c:v>24.3</c:v>
                </c:pt>
                <c:pt idx="2688">
                  <c:v>24.6</c:v>
                </c:pt>
                <c:pt idx="2689">
                  <c:v>24.5</c:v>
                </c:pt>
                <c:pt idx="2690">
                  <c:v>25.2</c:v>
                </c:pt>
                <c:pt idx="2691">
                  <c:v>25.2</c:v>
                </c:pt>
                <c:pt idx="2692">
                  <c:v>25.7</c:v>
                </c:pt>
                <c:pt idx="2693">
                  <c:v>26.7</c:v>
                </c:pt>
                <c:pt idx="2694">
                  <c:v>26.6</c:v>
                </c:pt>
                <c:pt idx="2695">
                  <c:v>26.9</c:v>
                </c:pt>
                <c:pt idx="2696">
                  <c:v>25.8</c:v>
                </c:pt>
                <c:pt idx="2697">
                  <c:v>26.5</c:v>
                </c:pt>
                <c:pt idx="2698">
                  <c:v>26.4</c:v>
                </c:pt>
                <c:pt idx="2699">
                  <c:v>27.8</c:v>
                </c:pt>
                <c:pt idx="2700">
                  <c:v>27</c:v>
                </c:pt>
                <c:pt idx="2701">
                  <c:v>26.8</c:v>
                </c:pt>
                <c:pt idx="2702">
                  <c:v>27.1</c:v>
                </c:pt>
                <c:pt idx="2703">
                  <c:v>28</c:v>
                </c:pt>
                <c:pt idx="2704">
                  <c:v>28.2</c:v>
                </c:pt>
                <c:pt idx="2705">
                  <c:v>28.9</c:v>
                </c:pt>
                <c:pt idx="2706">
                  <c:v>28.7</c:v>
                </c:pt>
                <c:pt idx="2707">
                  <c:v>28.7</c:v>
                </c:pt>
                <c:pt idx="2708">
                  <c:v>27.9</c:v>
                </c:pt>
                <c:pt idx="2709">
                  <c:v>28.5</c:v>
                </c:pt>
                <c:pt idx="2710">
                  <c:v>27.8</c:v>
                </c:pt>
                <c:pt idx="2711">
                  <c:v>28.4</c:v>
                </c:pt>
                <c:pt idx="2712">
                  <c:v>30</c:v>
                </c:pt>
                <c:pt idx="2713">
                  <c:v>29.4</c:v>
                </c:pt>
                <c:pt idx="2714">
                  <c:v>29.2</c:v>
                </c:pt>
                <c:pt idx="2715">
                  <c:v>31.1</c:v>
                </c:pt>
                <c:pt idx="2716">
                  <c:v>29.8</c:v>
                </c:pt>
                <c:pt idx="2717">
                  <c:v>29.5</c:v>
                </c:pt>
                <c:pt idx="2718">
                  <c:v>28.6</c:v>
                </c:pt>
                <c:pt idx="2719">
                  <c:v>31.1</c:v>
                </c:pt>
                <c:pt idx="2720">
                  <c:v>29.3</c:v>
                </c:pt>
                <c:pt idx="2721">
                  <c:v>30.3</c:v>
                </c:pt>
                <c:pt idx="2722">
                  <c:v>29.9</c:v>
                </c:pt>
                <c:pt idx="2723">
                  <c:v>30.6</c:v>
                </c:pt>
                <c:pt idx="2724">
                  <c:v>31.1</c:v>
                </c:pt>
                <c:pt idx="2725">
                  <c:v>32.1</c:v>
                </c:pt>
                <c:pt idx="2726">
                  <c:v>31.8</c:v>
                </c:pt>
                <c:pt idx="2727">
                  <c:v>31.7</c:v>
                </c:pt>
                <c:pt idx="2728">
                  <c:v>32.700000000000003</c:v>
                </c:pt>
                <c:pt idx="2729">
                  <c:v>32.6</c:v>
                </c:pt>
                <c:pt idx="2730">
                  <c:v>32.700000000000003</c:v>
                </c:pt>
                <c:pt idx="2731">
                  <c:v>32.4</c:v>
                </c:pt>
                <c:pt idx="2732">
                  <c:v>33.799999999999997</c:v>
                </c:pt>
                <c:pt idx="2733">
                  <c:v>34.700000000000003</c:v>
                </c:pt>
                <c:pt idx="2734">
                  <c:v>36.6</c:v>
                </c:pt>
                <c:pt idx="2735">
                  <c:v>37.4</c:v>
                </c:pt>
                <c:pt idx="2736">
                  <c:v>35.9</c:v>
                </c:pt>
                <c:pt idx="2737">
                  <c:v>33.200000000000003</c:v>
                </c:pt>
                <c:pt idx="2738">
                  <c:v>30.6</c:v>
                </c:pt>
                <c:pt idx="2739">
                  <c:v>30.4</c:v>
                </c:pt>
                <c:pt idx="2740">
                  <c:v>30.9</c:v>
                </c:pt>
                <c:pt idx="2741">
                  <c:v>31.4</c:v>
                </c:pt>
                <c:pt idx="2742">
                  <c:v>32.1</c:v>
                </c:pt>
                <c:pt idx="2743">
                  <c:v>31.9</c:v>
                </c:pt>
                <c:pt idx="2744">
                  <c:v>31.6</c:v>
                </c:pt>
                <c:pt idx="2745">
                  <c:v>30.3</c:v>
                </c:pt>
                <c:pt idx="2746">
                  <c:v>30.6</c:v>
                </c:pt>
                <c:pt idx="2747">
                  <c:v>29.6</c:v>
                </c:pt>
                <c:pt idx="2748">
                  <c:v>29.5</c:v>
                </c:pt>
                <c:pt idx="2749">
                  <c:v>29</c:v>
                </c:pt>
                <c:pt idx="2750">
                  <c:v>28.1</c:v>
                </c:pt>
                <c:pt idx="2751">
                  <c:v>28.1</c:v>
                </c:pt>
                <c:pt idx="2752">
                  <c:v>28.8</c:v>
                </c:pt>
                <c:pt idx="2753">
                  <c:v>27.2</c:v>
                </c:pt>
                <c:pt idx="2754">
                  <c:v>27.2</c:v>
                </c:pt>
                <c:pt idx="2755">
                  <c:v>28.4</c:v>
                </c:pt>
                <c:pt idx="2756">
                  <c:v>26.5</c:v>
                </c:pt>
                <c:pt idx="2757">
                  <c:v>25.5</c:v>
                </c:pt>
                <c:pt idx="2758">
                  <c:v>25.6</c:v>
                </c:pt>
                <c:pt idx="2759">
                  <c:v>25.9</c:v>
                </c:pt>
                <c:pt idx="2760">
                  <c:v>25.7</c:v>
                </c:pt>
                <c:pt idx="2761">
                  <c:v>25.9</c:v>
                </c:pt>
                <c:pt idx="2762">
                  <c:v>25.3</c:v>
                </c:pt>
                <c:pt idx="2763">
                  <c:v>24.4</c:v>
                </c:pt>
                <c:pt idx="2764">
                  <c:v>24.6</c:v>
                </c:pt>
                <c:pt idx="2765">
                  <c:v>25.1</c:v>
                </c:pt>
                <c:pt idx="2766">
                  <c:v>23.6</c:v>
                </c:pt>
                <c:pt idx="2767">
                  <c:v>23.5</c:v>
                </c:pt>
                <c:pt idx="2768">
                  <c:v>22.4</c:v>
                </c:pt>
                <c:pt idx="2769">
                  <c:v>21.8</c:v>
                </c:pt>
                <c:pt idx="2770">
                  <c:v>22.4</c:v>
                </c:pt>
                <c:pt idx="2771">
                  <c:v>22.2</c:v>
                </c:pt>
                <c:pt idx="2772">
                  <c:v>21.2</c:v>
                </c:pt>
                <c:pt idx="2773">
                  <c:v>22.2</c:v>
                </c:pt>
                <c:pt idx="2774">
                  <c:v>21.7</c:v>
                </c:pt>
                <c:pt idx="2775">
                  <c:v>20.399999999999999</c:v>
                </c:pt>
                <c:pt idx="2776">
                  <c:v>20.399999999999999</c:v>
                </c:pt>
                <c:pt idx="2777">
                  <c:v>19.8</c:v>
                </c:pt>
                <c:pt idx="2778">
                  <c:v>20.2</c:v>
                </c:pt>
                <c:pt idx="2779">
                  <c:v>19.399999999999999</c:v>
                </c:pt>
                <c:pt idx="2780">
                  <c:v>20</c:v>
                </c:pt>
                <c:pt idx="2781">
                  <c:v>18.399999999999999</c:v>
                </c:pt>
                <c:pt idx="2782">
                  <c:v>17.899999999999999</c:v>
                </c:pt>
                <c:pt idx="2783">
                  <c:v>17.100000000000001</c:v>
                </c:pt>
                <c:pt idx="2784">
                  <c:v>17.8</c:v>
                </c:pt>
                <c:pt idx="2785">
                  <c:v>17</c:v>
                </c:pt>
                <c:pt idx="2786">
                  <c:v>17.899999999999999</c:v>
                </c:pt>
                <c:pt idx="2787">
                  <c:v>16.2</c:v>
                </c:pt>
                <c:pt idx="2788">
                  <c:v>17.2</c:v>
                </c:pt>
                <c:pt idx="2789">
                  <c:v>17</c:v>
                </c:pt>
                <c:pt idx="2790">
                  <c:v>16</c:v>
                </c:pt>
                <c:pt idx="2791">
                  <c:v>15.5</c:v>
                </c:pt>
                <c:pt idx="2792">
                  <c:v>16.899999999999999</c:v>
                </c:pt>
                <c:pt idx="2793">
                  <c:v>15.7</c:v>
                </c:pt>
                <c:pt idx="2794">
                  <c:v>15.2</c:v>
                </c:pt>
                <c:pt idx="2795">
                  <c:v>15.6</c:v>
                </c:pt>
                <c:pt idx="2796">
                  <c:v>15.7</c:v>
                </c:pt>
                <c:pt idx="2797">
                  <c:v>15.3</c:v>
                </c:pt>
                <c:pt idx="2798">
                  <c:v>16</c:v>
                </c:pt>
                <c:pt idx="2799">
                  <c:v>15.9</c:v>
                </c:pt>
                <c:pt idx="2800">
                  <c:v>16.5</c:v>
                </c:pt>
                <c:pt idx="2801">
                  <c:v>15.9</c:v>
                </c:pt>
                <c:pt idx="2802">
                  <c:v>16.100000000000001</c:v>
                </c:pt>
                <c:pt idx="2803">
                  <c:v>17</c:v>
                </c:pt>
                <c:pt idx="2804">
                  <c:v>17</c:v>
                </c:pt>
                <c:pt idx="2805">
                  <c:v>18.7</c:v>
                </c:pt>
                <c:pt idx="2806">
                  <c:v>18.600000000000001</c:v>
                </c:pt>
                <c:pt idx="2807">
                  <c:v>20.7</c:v>
                </c:pt>
              </c:numCache>
            </c:numRef>
          </c:xVal>
          <c:yVal>
            <c:numRef>
              <c:f>'66K_2'!$A$2:$A$2809</c:f>
              <c:numCache>
                <c:formatCode>General</c:formatCode>
                <c:ptCount val="2808"/>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numCache>
            </c:numRef>
          </c:yVal>
          <c:smooth val="1"/>
          <c:extLst>
            <c:ext xmlns:c16="http://schemas.microsoft.com/office/drawing/2014/chart" uri="{C3380CC4-5D6E-409C-BE32-E72D297353CC}">
              <c16:uniqueId val="{00000000-BC63-4E42-AFE9-847BDBD17CB0}"/>
            </c:ext>
          </c:extLst>
        </c:ser>
        <c:ser>
          <c:idx val="1"/>
          <c:order val="1"/>
          <c:tx>
            <c:strRef>
              <c:f>'66K_2'!$C$1</c:f>
              <c:strCache>
                <c:ptCount val="1"/>
                <c:pt idx="0">
                  <c:v>2016</c:v>
                </c:pt>
              </c:strCache>
            </c:strRef>
          </c:tx>
          <c:spPr>
            <a:ln w="12700" cap="rnd">
              <a:solidFill>
                <a:schemeClr val="accent2"/>
              </a:solidFill>
              <a:round/>
            </a:ln>
            <a:effectLst/>
          </c:spPr>
          <c:marker>
            <c:symbol val="none"/>
          </c:marker>
          <c:xVal>
            <c:numRef>
              <c:f>'66K_2'!$C$2:$C$2805</c:f>
              <c:numCache>
                <c:formatCode>General</c:formatCode>
                <c:ptCount val="2804"/>
                <c:pt idx="1">
                  <c:v>15.399999999999999</c:v>
                </c:pt>
                <c:pt idx="2">
                  <c:v>13.4</c:v>
                </c:pt>
                <c:pt idx="3">
                  <c:v>14.4</c:v>
                </c:pt>
                <c:pt idx="4">
                  <c:v>14.8</c:v>
                </c:pt>
                <c:pt idx="5">
                  <c:v>14.4</c:v>
                </c:pt>
                <c:pt idx="6">
                  <c:v>13.5</c:v>
                </c:pt>
                <c:pt idx="7">
                  <c:v>14.3</c:v>
                </c:pt>
                <c:pt idx="8">
                  <c:v>14.7</c:v>
                </c:pt>
                <c:pt idx="9">
                  <c:v>13.4</c:v>
                </c:pt>
                <c:pt idx="10">
                  <c:v>14.6</c:v>
                </c:pt>
                <c:pt idx="11">
                  <c:v>13.9</c:v>
                </c:pt>
                <c:pt idx="12">
                  <c:v>14.5</c:v>
                </c:pt>
                <c:pt idx="13">
                  <c:v>14.3</c:v>
                </c:pt>
                <c:pt idx="14">
                  <c:v>14.9</c:v>
                </c:pt>
                <c:pt idx="15">
                  <c:v>14.3</c:v>
                </c:pt>
                <c:pt idx="16">
                  <c:v>14.3</c:v>
                </c:pt>
                <c:pt idx="17">
                  <c:v>15.600000000000001</c:v>
                </c:pt>
                <c:pt idx="18">
                  <c:v>15</c:v>
                </c:pt>
                <c:pt idx="19">
                  <c:v>16</c:v>
                </c:pt>
                <c:pt idx="20">
                  <c:v>15.899999999999999</c:v>
                </c:pt>
                <c:pt idx="21">
                  <c:v>16</c:v>
                </c:pt>
                <c:pt idx="22">
                  <c:v>16.100000000000001</c:v>
                </c:pt>
                <c:pt idx="23">
                  <c:v>15.5</c:v>
                </c:pt>
                <c:pt idx="24">
                  <c:v>15.2</c:v>
                </c:pt>
                <c:pt idx="25">
                  <c:v>15.899999999999999</c:v>
                </c:pt>
                <c:pt idx="26">
                  <c:v>15.600000000000001</c:v>
                </c:pt>
                <c:pt idx="27">
                  <c:v>16</c:v>
                </c:pt>
                <c:pt idx="28">
                  <c:v>16.600000000000001</c:v>
                </c:pt>
                <c:pt idx="29">
                  <c:v>15.399999999999999</c:v>
                </c:pt>
                <c:pt idx="30">
                  <c:v>15.899999999999999</c:v>
                </c:pt>
                <c:pt idx="31">
                  <c:v>15.8</c:v>
                </c:pt>
                <c:pt idx="32">
                  <c:v>16.100000000000001</c:v>
                </c:pt>
                <c:pt idx="33">
                  <c:v>15.600000000000001</c:v>
                </c:pt>
                <c:pt idx="34">
                  <c:v>16</c:v>
                </c:pt>
                <c:pt idx="35">
                  <c:v>15.7</c:v>
                </c:pt>
                <c:pt idx="36">
                  <c:v>16.100000000000001</c:v>
                </c:pt>
                <c:pt idx="37">
                  <c:v>15.8</c:v>
                </c:pt>
                <c:pt idx="38">
                  <c:v>15.8</c:v>
                </c:pt>
                <c:pt idx="39">
                  <c:v>16.100000000000001</c:v>
                </c:pt>
                <c:pt idx="40">
                  <c:v>16.3</c:v>
                </c:pt>
                <c:pt idx="41">
                  <c:v>16.8</c:v>
                </c:pt>
                <c:pt idx="42">
                  <c:v>16.899999999999999</c:v>
                </c:pt>
                <c:pt idx="43">
                  <c:v>17.2</c:v>
                </c:pt>
                <c:pt idx="44">
                  <c:v>17.2</c:v>
                </c:pt>
                <c:pt idx="45">
                  <c:v>17.3</c:v>
                </c:pt>
                <c:pt idx="46">
                  <c:v>17.399999999999999</c:v>
                </c:pt>
                <c:pt idx="47">
                  <c:v>18</c:v>
                </c:pt>
                <c:pt idx="48">
                  <c:v>17.8</c:v>
                </c:pt>
                <c:pt idx="49">
                  <c:v>17.7</c:v>
                </c:pt>
                <c:pt idx="50">
                  <c:v>18</c:v>
                </c:pt>
                <c:pt idx="51">
                  <c:v>17.3</c:v>
                </c:pt>
                <c:pt idx="52">
                  <c:v>17.7</c:v>
                </c:pt>
                <c:pt idx="53">
                  <c:v>17.5</c:v>
                </c:pt>
                <c:pt idx="54">
                  <c:v>17.2</c:v>
                </c:pt>
                <c:pt idx="55">
                  <c:v>16.899999999999999</c:v>
                </c:pt>
                <c:pt idx="56">
                  <c:v>16.100000000000001</c:v>
                </c:pt>
                <c:pt idx="57">
                  <c:v>16.8</c:v>
                </c:pt>
                <c:pt idx="58">
                  <c:v>16.5</c:v>
                </c:pt>
                <c:pt idx="59">
                  <c:v>16.7</c:v>
                </c:pt>
                <c:pt idx="60">
                  <c:v>16.5</c:v>
                </c:pt>
                <c:pt idx="61">
                  <c:v>16.100000000000001</c:v>
                </c:pt>
                <c:pt idx="62">
                  <c:v>15.8</c:v>
                </c:pt>
                <c:pt idx="63">
                  <c:v>16.399999999999999</c:v>
                </c:pt>
                <c:pt idx="64">
                  <c:v>15.5</c:v>
                </c:pt>
                <c:pt idx="65">
                  <c:v>15.7</c:v>
                </c:pt>
                <c:pt idx="66">
                  <c:v>13.8</c:v>
                </c:pt>
                <c:pt idx="67">
                  <c:v>14.4</c:v>
                </c:pt>
                <c:pt idx="68">
                  <c:v>14.7</c:v>
                </c:pt>
                <c:pt idx="69">
                  <c:v>14.7</c:v>
                </c:pt>
                <c:pt idx="70">
                  <c:v>14.5</c:v>
                </c:pt>
                <c:pt idx="71">
                  <c:v>13</c:v>
                </c:pt>
                <c:pt idx="72">
                  <c:v>14.5</c:v>
                </c:pt>
                <c:pt idx="73">
                  <c:v>12.5</c:v>
                </c:pt>
                <c:pt idx="74">
                  <c:v>13</c:v>
                </c:pt>
                <c:pt idx="75">
                  <c:v>12</c:v>
                </c:pt>
                <c:pt idx="76">
                  <c:v>13</c:v>
                </c:pt>
                <c:pt idx="77">
                  <c:v>13.5</c:v>
                </c:pt>
                <c:pt idx="78">
                  <c:v>13.2</c:v>
                </c:pt>
                <c:pt idx="79">
                  <c:v>14</c:v>
                </c:pt>
                <c:pt idx="80">
                  <c:v>12.8</c:v>
                </c:pt>
                <c:pt idx="81">
                  <c:v>12.3</c:v>
                </c:pt>
                <c:pt idx="82">
                  <c:v>12.8</c:v>
                </c:pt>
                <c:pt idx="83">
                  <c:v>12.9</c:v>
                </c:pt>
                <c:pt idx="84">
                  <c:v>13.9</c:v>
                </c:pt>
                <c:pt idx="85">
                  <c:v>14.3</c:v>
                </c:pt>
                <c:pt idx="86">
                  <c:v>12.8</c:v>
                </c:pt>
                <c:pt idx="87">
                  <c:v>11.7</c:v>
                </c:pt>
                <c:pt idx="88">
                  <c:v>13.2</c:v>
                </c:pt>
                <c:pt idx="89">
                  <c:v>13.6</c:v>
                </c:pt>
                <c:pt idx="90">
                  <c:v>12.1</c:v>
                </c:pt>
                <c:pt idx="91">
                  <c:v>14.4</c:v>
                </c:pt>
                <c:pt idx="92">
                  <c:v>12.4</c:v>
                </c:pt>
                <c:pt idx="93">
                  <c:v>11.7</c:v>
                </c:pt>
                <c:pt idx="94">
                  <c:v>12.8</c:v>
                </c:pt>
                <c:pt idx="95">
                  <c:v>12.1</c:v>
                </c:pt>
                <c:pt idx="96">
                  <c:v>12.4</c:v>
                </c:pt>
                <c:pt idx="97">
                  <c:v>12.8</c:v>
                </c:pt>
                <c:pt idx="98">
                  <c:v>13.2</c:v>
                </c:pt>
                <c:pt idx="99">
                  <c:v>13.7</c:v>
                </c:pt>
                <c:pt idx="100">
                  <c:v>14.4</c:v>
                </c:pt>
                <c:pt idx="101">
                  <c:v>14.7</c:v>
                </c:pt>
                <c:pt idx="102">
                  <c:v>13</c:v>
                </c:pt>
                <c:pt idx="103">
                  <c:v>12.8</c:v>
                </c:pt>
                <c:pt idx="104">
                  <c:v>10.8</c:v>
                </c:pt>
                <c:pt idx="105">
                  <c:v>10.8</c:v>
                </c:pt>
                <c:pt idx="106">
                  <c:v>12</c:v>
                </c:pt>
                <c:pt idx="107">
                  <c:v>13.5</c:v>
                </c:pt>
                <c:pt idx="108">
                  <c:v>12.7</c:v>
                </c:pt>
                <c:pt idx="109">
                  <c:v>13</c:v>
                </c:pt>
                <c:pt idx="110">
                  <c:v>14</c:v>
                </c:pt>
                <c:pt idx="111">
                  <c:v>14.5</c:v>
                </c:pt>
                <c:pt idx="112">
                  <c:v>14.5</c:v>
                </c:pt>
                <c:pt idx="113">
                  <c:v>13.6</c:v>
                </c:pt>
                <c:pt idx="114">
                  <c:v>14.3</c:v>
                </c:pt>
                <c:pt idx="115">
                  <c:v>14.1</c:v>
                </c:pt>
                <c:pt idx="116">
                  <c:v>15.5</c:v>
                </c:pt>
                <c:pt idx="117">
                  <c:v>16.3</c:v>
                </c:pt>
                <c:pt idx="118">
                  <c:v>14.8</c:v>
                </c:pt>
                <c:pt idx="119">
                  <c:v>16.399999999999999</c:v>
                </c:pt>
                <c:pt idx="120">
                  <c:v>15.8</c:v>
                </c:pt>
                <c:pt idx="121">
                  <c:v>17</c:v>
                </c:pt>
                <c:pt idx="122">
                  <c:v>16.600000000000001</c:v>
                </c:pt>
                <c:pt idx="123">
                  <c:v>16.3</c:v>
                </c:pt>
                <c:pt idx="124">
                  <c:v>16.2</c:v>
                </c:pt>
                <c:pt idx="125">
                  <c:v>15.600000000000001</c:v>
                </c:pt>
                <c:pt idx="126">
                  <c:v>17.2</c:v>
                </c:pt>
                <c:pt idx="127">
                  <c:v>15.600000000000001</c:v>
                </c:pt>
                <c:pt idx="128">
                  <c:v>16.100000000000001</c:v>
                </c:pt>
                <c:pt idx="129">
                  <c:v>16.2</c:v>
                </c:pt>
                <c:pt idx="130">
                  <c:v>16.5</c:v>
                </c:pt>
                <c:pt idx="131">
                  <c:v>16.600000000000001</c:v>
                </c:pt>
                <c:pt idx="132">
                  <c:v>16.3</c:v>
                </c:pt>
                <c:pt idx="133">
                  <c:v>17.2</c:v>
                </c:pt>
                <c:pt idx="134">
                  <c:v>16.399999999999999</c:v>
                </c:pt>
                <c:pt idx="135">
                  <c:v>17.7</c:v>
                </c:pt>
                <c:pt idx="136">
                  <c:v>17.8</c:v>
                </c:pt>
                <c:pt idx="137">
                  <c:v>17.8</c:v>
                </c:pt>
                <c:pt idx="138">
                  <c:v>17.3</c:v>
                </c:pt>
                <c:pt idx="139">
                  <c:v>18.8</c:v>
                </c:pt>
                <c:pt idx="140">
                  <c:v>18.7</c:v>
                </c:pt>
                <c:pt idx="141">
                  <c:v>18.3</c:v>
                </c:pt>
                <c:pt idx="142">
                  <c:v>18.5</c:v>
                </c:pt>
                <c:pt idx="143">
                  <c:v>19.3</c:v>
                </c:pt>
                <c:pt idx="144">
                  <c:v>18.3</c:v>
                </c:pt>
                <c:pt idx="145">
                  <c:v>18.899999999999999</c:v>
                </c:pt>
                <c:pt idx="146">
                  <c:v>18.7</c:v>
                </c:pt>
                <c:pt idx="147">
                  <c:v>17.600000000000001</c:v>
                </c:pt>
                <c:pt idx="148">
                  <c:v>19.100000000000001</c:v>
                </c:pt>
                <c:pt idx="149">
                  <c:v>19.2</c:v>
                </c:pt>
                <c:pt idx="150">
                  <c:v>19.600000000000001</c:v>
                </c:pt>
                <c:pt idx="151">
                  <c:v>18.600000000000001</c:v>
                </c:pt>
                <c:pt idx="152">
                  <c:v>19.600000000000001</c:v>
                </c:pt>
                <c:pt idx="153">
                  <c:v>18.8</c:v>
                </c:pt>
                <c:pt idx="154">
                  <c:v>20.3</c:v>
                </c:pt>
                <c:pt idx="155">
                  <c:v>20.2</c:v>
                </c:pt>
                <c:pt idx="156">
                  <c:v>20.100000000000001</c:v>
                </c:pt>
                <c:pt idx="157">
                  <c:v>20.2</c:v>
                </c:pt>
                <c:pt idx="158">
                  <c:v>20.100000000000001</c:v>
                </c:pt>
                <c:pt idx="159">
                  <c:v>21.5</c:v>
                </c:pt>
                <c:pt idx="160">
                  <c:v>20.5</c:v>
                </c:pt>
                <c:pt idx="161">
                  <c:v>21.5</c:v>
                </c:pt>
                <c:pt idx="162">
                  <c:v>21.4</c:v>
                </c:pt>
                <c:pt idx="163">
                  <c:v>20.2</c:v>
                </c:pt>
                <c:pt idx="164">
                  <c:v>20.9</c:v>
                </c:pt>
                <c:pt idx="165">
                  <c:v>20.3</c:v>
                </c:pt>
                <c:pt idx="166">
                  <c:v>20.5</c:v>
                </c:pt>
                <c:pt idx="167">
                  <c:v>17.5</c:v>
                </c:pt>
                <c:pt idx="168">
                  <c:v>19.3</c:v>
                </c:pt>
                <c:pt idx="169">
                  <c:v>19.399999999999999</c:v>
                </c:pt>
                <c:pt idx="170">
                  <c:v>18</c:v>
                </c:pt>
                <c:pt idx="171">
                  <c:v>19.899999999999999</c:v>
                </c:pt>
                <c:pt idx="172">
                  <c:v>19.399999999999999</c:v>
                </c:pt>
                <c:pt idx="173">
                  <c:v>19.100000000000001</c:v>
                </c:pt>
                <c:pt idx="174">
                  <c:v>19.600000000000001</c:v>
                </c:pt>
                <c:pt idx="175">
                  <c:v>18.2</c:v>
                </c:pt>
                <c:pt idx="176">
                  <c:v>17.899999999999999</c:v>
                </c:pt>
                <c:pt idx="177">
                  <c:v>18.100000000000001</c:v>
                </c:pt>
                <c:pt idx="178">
                  <c:v>17.7</c:v>
                </c:pt>
                <c:pt idx="179">
                  <c:v>17.8</c:v>
                </c:pt>
                <c:pt idx="180">
                  <c:v>17.8</c:v>
                </c:pt>
                <c:pt idx="181">
                  <c:v>17.2</c:v>
                </c:pt>
                <c:pt idx="182">
                  <c:v>20</c:v>
                </c:pt>
                <c:pt idx="183">
                  <c:v>26.5</c:v>
                </c:pt>
                <c:pt idx="184">
                  <c:v>26.3</c:v>
                </c:pt>
                <c:pt idx="185">
                  <c:v>28.5</c:v>
                </c:pt>
                <c:pt idx="186">
                  <c:v>32.1</c:v>
                </c:pt>
                <c:pt idx="187">
                  <c:v>17.7</c:v>
                </c:pt>
                <c:pt idx="188">
                  <c:v>12.5</c:v>
                </c:pt>
                <c:pt idx="189">
                  <c:v>14.3</c:v>
                </c:pt>
                <c:pt idx="190">
                  <c:v>14.2</c:v>
                </c:pt>
                <c:pt idx="191">
                  <c:v>15.899999999999999</c:v>
                </c:pt>
                <c:pt idx="192">
                  <c:v>16.8</c:v>
                </c:pt>
                <c:pt idx="193">
                  <c:v>16.3</c:v>
                </c:pt>
                <c:pt idx="194">
                  <c:v>15.3</c:v>
                </c:pt>
                <c:pt idx="195">
                  <c:v>16</c:v>
                </c:pt>
                <c:pt idx="196">
                  <c:v>16.8</c:v>
                </c:pt>
                <c:pt idx="197">
                  <c:v>15.399999999999999</c:v>
                </c:pt>
                <c:pt idx="198">
                  <c:v>16.7</c:v>
                </c:pt>
                <c:pt idx="199">
                  <c:v>16.2</c:v>
                </c:pt>
                <c:pt idx="200">
                  <c:v>16.3</c:v>
                </c:pt>
                <c:pt idx="201">
                  <c:v>17.5</c:v>
                </c:pt>
                <c:pt idx="202">
                  <c:v>16.7</c:v>
                </c:pt>
                <c:pt idx="203">
                  <c:v>17.600000000000001</c:v>
                </c:pt>
                <c:pt idx="204">
                  <c:v>16.5</c:v>
                </c:pt>
                <c:pt idx="205">
                  <c:v>16.100000000000001</c:v>
                </c:pt>
                <c:pt idx="206">
                  <c:v>15.600000000000001</c:v>
                </c:pt>
                <c:pt idx="207">
                  <c:v>15.2</c:v>
                </c:pt>
                <c:pt idx="208">
                  <c:v>16.2</c:v>
                </c:pt>
                <c:pt idx="209">
                  <c:v>16.7</c:v>
                </c:pt>
                <c:pt idx="210">
                  <c:v>16.3</c:v>
                </c:pt>
                <c:pt idx="211">
                  <c:v>17.3</c:v>
                </c:pt>
                <c:pt idx="212">
                  <c:v>17.2</c:v>
                </c:pt>
                <c:pt idx="213">
                  <c:v>17.2</c:v>
                </c:pt>
                <c:pt idx="214">
                  <c:v>19.399999999999999</c:v>
                </c:pt>
                <c:pt idx="215">
                  <c:v>16.399999999999999</c:v>
                </c:pt>
                <c:pt idx="216">
                  <c:v>17.7</c:v>
                </c:pt>
                <c:pt idx="217">
                  <c:v>17.2</c:v>
                </c:pt>
                <c:pt idx="218">
                  <c:v>18.399999999999999</c:v>
                </c:pt>
                <c:pt idx="219">
                  <c:v>17.5</c:v>
                </c:pt>
                <c:pt idx="220">
                  <c:v>18.100000000000001</c:v>
                </c:pt>
                <c:pt idx="221">
                  <c:v>18.899999999999999</c:v>
                </c:pt>
                <c:pt idx="222">
                  <c:v>17.5</c:v>
                </c:pt>
                <c:pt idx="223">
                  <c:v>19.2</c:v>
                </c:pt>
                <c:pt idx="224">
                  <c:v>18.5</c:v>
                </c:pt>
                <c:pt idx="225">
                  <c:v>18.5</c:v>
                </c:pt>
                <c:pt idx="226">
                  <c:v>20</c:v>
                </c:pt>
                <c:pt idx="227">
                  <c:v>18.600000000000001</c:v>
                </c:pt>
                <c:pt idx="228">
                  <c:v>20.100000000000001</c:v>
                </c:pt>
                <c:pt idx="229">
                  <c:v>20.3</c:v>
                </c:pt>
                <c:pt idx="230">
                  <c:v>20.5</c:v>
                </c:pt>
                <c:pt idx="231">
                  <c:v>20.5</c:v>
                </c:pt>
                <c:pt idx="232">
                  <c:v>20.3</c:v>
                </c:pt>
                <c:pt idx="233">
                  <c:v>21.7</c:v>
                </c:pt>
                <c:pt idx="234">
                  <c:v>21.2</c:v>
                </c:pt>
                <c:pt idx="235">
                  <c:v>21.5</c:v>
                </c:pt>
                <c:pt idx="236">
                  <c:v>21.4</c:v>
                </c:pt>
                <c:pt idx="237">
                  <c:v>22.6</c:v>
                </c:pt>
                <c:pt idx="238">
                  <c:v>23.1</c:v>
                </c:pt>
                <c:pt idx="239">
                  <c:v>22</c:v>
                </c:pt>
                <c:pt idx="240">
                  <c:v>24.2</c:v>
                </c:pt>
                <c:pt idx="241">
                  <c:v>22.4</c:v>
                </c:pt>
                <c:pt idx="242">
                  <c:v>23</c:v>
                </c:pt>
                <c:pt idx="243">
                  <c:v>23.6</c:v>
                </c:pt>
                <c:pt idx="244">
                  <c:v>23.8</c:v>
                </c:pt>
                <c:pt idx="245">
                  <c:v>23.4</c:v>
                </c:pt>
                <c:pt idx="246">
                  <c:v>23.3</c:v>
                </c:pt>
                <c:pt idx="247">
                  <c:v>24.8</c:v>
                </c:pt>
                <c:pt idx="248">
                  <c:v>24.4</c:v>
                </c:pt>
                <c:pt idx="249">
                  <c:v>23.8</c:v>
                </c:pt>
                <c:pt idx="250">
                  <c:v>25</c:v>
                </c:pt>
                <c:pt idx="251">
                  <c:v>23.4</c:v>
                </c:pt>
                <c:pt idx="252">
                  <c:v>24.1</c:v>
                </c:pt>
                <c:pt idx="253">
                  <c:v>25.3</c:v>
                </c:pt>
                <c:pt idx="254">
                  <c:v>25.1</c:v>
                </c:pt>
                <c:pt idx="255">
                  <c:v>25.5</c:v>
                </c:pt>
                <c:pt idx="256">
                  <c:v>25.7</c:v>
                </c:pt>
                <c:pt idx="257">
                  <c:v>25.1</c:v>
                </c:pt>
                <c:pt idx="258">
                  <c:v>25.1</c:v>
                </c:pt>
                <c:pt idx="259">
                  <c:v>25.1</c:v>
                </c:pt>
                <c:pt idx="260">
                  <c:v>25.3</c:v>
                </c:pt>
                <c:pt idx="261">
                  <c:v>25.4</c:v>
                </c:pt>
                <c:pt idx="262">
                  <c:v>25</c:v>
                </c:pt>
                <c:pt idx="263">
                  <c:v>24.4</c:v>
                </c:pt>
                <c:pt idx="264">
                  <c:v>26</c:v>
                </c:pt>
                <c:pt idx="265">
                  <c:v>26</c:v>
                </c:pt>
                <c:pt idx="266">
                  <c:v>25.7</c:v>
                </c:pt>
                <c:pt idx="267">
                  <c:v>25.1</c:v>
                </c:pt>
                <c:pt idx="268">
                  <c:v>25.4</c:v>
                </c:pt>
                <c:pt idx="269">
                  <c:v>25</c:v>
                </c:pt>
                <c:pt idx="270">
                  <c:v>25.9</c:v>
                </c:pt>
                <c:pt idx="271">
                  <c:v>27.5</c:v>
                </c:pt>
                <c:pt idx="272">
                  <c:v>25.8</c:v>
                </c:pt>
                <c:pt idx="273">
                  <c:v>26.3</c:v>
                </c:pt>
                <c:pt idx="274">
                  <c:v>25.8</c:v>
                </c:pt>
                <c:pt idx="275">
                  <c:v>27.5</c:v>
                </c:pt>
                <c:pt idx="276">
                  <c:v>26.5</c:v>
                </c:pt>
                <c:pt idx="277">
                  <c:v>27.2</c:v>
                </c:pt>
                <c:pt idx="278">
                  <c:v>28</c:v>
                </c:pt>
                <c:pt idx="279">
                  <c:v>26.7</c:v>
                </c:pt>
                <c:pt idx="280">
                  <c:v>26.3</c:v>
                </c:pt>
                <c:pt idx="281">
                  <c:v>25.9</c:v>
                </c:pt>
                <c:pt idx="282">
                  <c:v>26.1</c:v>
                </c:pt>
                <c:pt idx="283">
                  <c:v>26</c:v>
                </c:pt>
                <c:pt idx="284">
                  <c:v>26.3</c:v>
                </c:pt>
                <c:pt idx="285">
                  <c:v>25.4</c:v>
                </c:pt>
                <c:pt idx="286">
                  <c:v>25.8</c:v>
                </c:pt>
                <c:pt idx="287">
                  <c:v>26.2</c:v>
                </c:pt>
                <c:pt idx="288">
                  <c:v>25.6</c:v>
                </c:pt>
                <c:pt idx="289">
                  <c:v>26.8</c:v>
                </c:pt>
                <c:pt idx="290">
                  <c:v>27.5</c:v>
                </c:pt>
                <c:pt idx="291">
                  <c:v>28</c:v>
                </c:pt>
                <c:pt idx="292">
                  <c:v>28.2</c:v>
                </c:pt>
                <c:pt idx="293">
                  <c:v>28.5</c:v>
                </c:pt>
                <c:pt idx="294">
                  <c:v>31.299999999999997</c:v>
                </c:pt>
                <c:pt idx="295">
                  <c:v>30.9</c:v>
                </c:pt>
                <c:pt idx="296">
                  <c:v>31.9</c:v>
                </c:pt>
                <c:pt idx="297">
                  <c:v>31.9</c:v>
                </c:pt>
                <c:pt idx="298">
                  <c:v>32.799999999999997</c:v>
                </c:pt>
                <c:pt idx="299">
                  <c:v>32.5</c:v>
                </c:pt>
                <c:pt idx="300">
                  <c:v>32.200000000000003</c:v>
                </c:pt>
                <c:pt idx="301">
                  <c:v>32.9</c:v>
                </c:pt>
                <c:pt idx="302">
                  <c:v>34.200000000000003</c:v>
                </c:pt>
                <c:pt idx="303">
                  <c:v>33.9</c:v>
                </c:pt>
                <c:pt idx="304">
                  <c:v>33.299999999999997</c:v>
                </c:pt>
                <c:pt idx="305">
                  <c:v>34.4</c:v>
                </c:pt>
                <c:pt idx="306">
                  <c:v>34.299999999999997</c:v>
                </c:pt>
                <c:pt idx="307">
                  <c:v>35.4</c:v>
                </c:pt>
                <c:pt idx="308">
                  <c:v>34.200000000000003</c:v>
                </c:pt>
                <c:pt idx="309">
                  <c:v>35</c:v>
                </c:pt>
                <c:pt idx="310">
                  <c:v>34.6</c:v>
                </c:pt>
                <c:pt idx="311">
                  <c:v>35.6</c:v>
                </c:pt>
                <c:pt idx="312">
                  <c:v>35.4</c:v>
                </c:pt>
                <c:pt idx="313">
                  <c:v>35.5</c:v>
                </c:pt>
                <c:pt idx="314">
                  <c:v>36.4</c:v>
                </c:pt>
                <c:pt idx="315">
                  <c:v>35.1</c:v>
                </c:pt>
                <c:pt idx="316">
                  <c:v>35.200000000000003</c:v>
                </c:pt>
                <c:pt idx="317">
                  <c:v>35.6</c:v>
                </c:pt>
                <c:pt idx="318">
                  <c:v>37.1</c:v>
                </c:pt>
                <c:pt idx="319">
                  <c:v>36.6</c:v>
                </c:pt>
                <c:pt idx="320">
                  <c:v>36.700000000000003</c:v>
                </c:pt>
                <c:pt idx="321">
                  <c:v>36.1</c:v>
                </c:pt>
                <c:pt idx="322">
                  <c:v>37.299999999999997</c:v>
                </c:pt>
                <c:pt idx="323">
                  <c:v>37.6</c:v>
                </c:pt>
                <c:pt idx="324">
                  <c:v>37.5</c:v>
                </c:pt>
                <c:pt idx="325">
                  <c:v>36.700000000000003</c:v>
                </c:pt>
                <c:pt idx="326">
                  <c:v>36.799999999999997</c:v>
                </c:pt>
                <c:pt idx="327">
                  <c:v>37.6</c:v>
                </c:pt>
                <c:pt idx="328">
                  <c:v>37.9</c:v>
                </c:pt>
                <c:pt idx="329">
                  <c:v>37.4</c:v>
                </c:pt>
                <c:pt idx="330">
                  <c:v>37.200000000000003</c:v>
                </c:pt>
                <c:pt idx="331">
                  <c:v>38</c:v>
                </c:pt>
                <c:pt idx="332">
                  <c:v>37.799999999999997</c:v>
                </c:pt>
                <c:pt idx="333">
                  <c:v>36.9</c:v>
                </c:pt>
                <c:pt idx="334">
                  <c:v>37.4</c:v>
                </c:pt>
                <c:pt idx="335">
                  <c:v>36.1</c:v>
                </c:pt>
                <c:pt idx="336">
                  <c:v>37.5</c:v>
                </c:pt>
                <c:pt idx="337">
                  <c:v>37.1</c:v>
                </c:pt>
                <c:pt idx="338">
                  <c:v>37.6</c:v>
                </c:pt>
                <c:pt idx="339">
                  <c:v>36.4</c:v>
                </c:pt>
                <c:pt idx="340">
                  <c:v>37.799999999999997</c:v>
                </c:pt>
                <c:pt idx="341">
                  <c:v>37.5</c:v>
                </c:pt>
                <c:pt idx="342">
                  <c:v>37.200000000000003</c:v>
                </c:pt>
                <c:pt idx="343">
                  <c:v>39.6</c:v>
                </c:pt>
                <c:pt idx="344">
                  <c:v>37.799999999999997</c:v>
                </c:pt>
                <c:pt idx="345">
                  <c:v>37.5</c:v>
                </c:pt>
                <c:pt idx="346">
                  <c:v>37.200000000000003</c:v>
                </c:pt>
                <c:pt idx="347">
                  <c:v>35.9</c:v>
                </c:pt>
                <c:pt idx="348">
                  <c:v>37.200000000000003</c:v>
                </c:pt>
                <c:pt idx="349">
                  <c:v>38.299999999999997</c:v>
                </c:pt>
                <c:pt idx="350">
                  <c:v>37.200000000000003</c:v>
                </c:pt>
                <c:pt idx="351">
                  <c:v>36.9</c:v>
                </c:pt>
                <c:pt idx="352">
                  <c:v>37</c:v>
                </c:pt>
                <c:pt idx="353">
                  <c:v>35.6</c:v>
                </c:pt>
                <c:pt idx="354">
                  <c:v>37.799999999999997</c:v>
                </c:pt>
                <c:pt idx="355">
                  <c:v>37</c:v>
                </c:pt>
                <c:pt idx="356">
                  <c:v>37.1</c:v>
                </c:pt>
                <c:pt idx="357">
                  <c:v>36.799999999999997</c:v>
                </c:pt>
                <c:pt idx="358">
                  <c:v>36.799999999999997</c:v>
                </c:pt>
                <c:pt idx="359">
                  <c:v>37.4</c:v>
                </c:pt>
                <c:pt idx="360">
                  <c:v>37.200000000000003</c:v>
                </c:pt>
                <c:pt idx="361">
                  <c:v>36.799999999999997</c:v>
                </c:pt>
                <c:pt idx="362">
                  <c:v>37.1</c:v>
                </c:pt>
                <c:pt idx="363">
                  <c:v>36.6</c:v>
                </c:pt>
                <c:pt idx="364">
                  <c:v>37.1</c:v>
                </c:pt>
                <c:pt idx="365">
                  <c:v>36.6</c:v>
                </c:pt>
                <c:pt idx="366">
                  <c:v>36</c:v>
                </c:pt>
                <c:pt idx="367">
                  <c:v>36.1</c:v>
                </c:pt>
                <c:pt idx="368">
                  <c:v>37.1</c:v>
                </c:pt>
                <c:pt idx="369">
                  <c:v>35.6</c:v>
                </c:pt>
                <c:pt idx="370">
                  <c:v>36</c:v>
                </c:pt>
                <c:pt idx="371">
                  <c:v>36.9</c:v>
                </c:pt>
                <c:pt idx="372">
                  <c:v>36.1</c:v>
                </c:pt>
                <c:pt idx="373">
                  <c:v>38</c:v>
                </c:pt>
                <c:pt idx="374">
                  <c:v>36.200000000000003</c:v>
                </c:pt>
                <c:pt idx="375">
                  <c:v>35.200000000000003</c:v>
                </c:pt>
                <c:pt idx="376">
                  <c:v>35.5</c:v>
                </c:pt>
                <c:pt idx="377">
                  <c:v>36.1</c:v>
                </c:pt>
                <c:pt idx="378">
                  <c:v>40.4</c:v>
                </c:pt>
                <c:pt idx="379">
                  <c:v>42.6</c:v>
                </c:pt>
                <c:pt idx="380">
                  <c:v>47.8</c:v>
                </c:pt>
                <c:pt idx="381">
                  <c:v>50.5</c:v>
                </c:pt>
                <c:pt idx="382">
                  <c:v>46.8</c:v>
                </c:pt>
                <c:pt idx="383">
                  <c:v>37.799999999999997</c:v>
                </c:pt>
                <c:pt idx="384">
                  <c:v>32.1</c:v>
                </c:pt>
                <c:pt idx="385">
                  <c:v>31.9</c:v>
                </c:pt>
                <c:pt idx="386">
                  <c:v>34.5</c:v>
                </c:pt>
                <c:pt idx="387">
                  <c:v>34.4</c:v>
                </c:pt>
                <c:pt idx="388">
                  <c:v>36.1</c:v>
                </c:pt>
                <c:pt idx="389">
                  <c:v>34.5</c:v>
                </c:pt>
                <c:pt idx="390">
                  <c:v>35</c:v>
                </c:pt>
                <c:pt idx="391">
                  <c:v>35.200000000000003</c:v>
                </c:pt>
                <c:pt idx="392">
                  <c:v>34.299999999999997</c:v>
                </c:pt>
                <c:pt idx="393">
                  <c:v>34.200000000000003</c:v>
                </c:pt>
                <c:pt idx="394">
                  <c:v>34.4</c:v>
                </c:pt>
                <c:pt idx="395">
                  <c:v>35.200000000000003</c:v>
                </c:pt>
                <c:pt idx="396">
                  <c:v>34.200000000000003</c:v>
                </c:pt>
                <c:pt idx="397">
                  <c:v>33.1</c:v>
                </c:pt>
                <c:pt idx="398">
                  <c:v>35.5</c:v>
                </c:pt>
                <c:pt idx="399">
                  <c:v>34.799999999999997</c:v>
                </c:pt>
                <c:pt idx="400">
                  <c:v>33.299999999999997</c:v>
                </c:pt>
                <c:pt idx="401">
                  <c:v>34</c:v>
                </c:pt>
                <c:pt idx="402">
                  <c:v>33</c:v>
                </c:pt>
                <c:pt idx="403">
                  <c:v>33.1</c:v>
                </c:pt>
                <c:pt idx="404">
                  <c:v>32.6</c:v>
                </c:pt>
                <c:pt idx="405">
                  <c:v>33.299999999999997</c:v>
                </c:pt>
                <c:pt idx="406">
                  <c:v>31.700000000000003</c:v>
                </c:pt>
                <c:pt idx="407">
                  <c:v>32.6</c:v>
                </c:pt>
                <c:pt idx="408">
                  <c:v>32</c:v>
                </c:pt>
                <c:pt idx="409">
                  <c:v>31.700000000000003</c:v>
                </c:pt>
                <c:pt idx="410">
                  <c:v>32</c:v>
                </c:pt>
                <c:pt idx="411">
                  <c:v>32</c:v>
                </c:pt>
                <c:pt idx="412">
                  <c:v>32.4</c:v>
                </c:pt>
                <c:pt idx="413">
                  <c:v>32.4</c:v>
                </c:pt>
                <c:pt idx="414">
                  <c:v>32.799999999999997</c:v>
                </c:pt>
                <c:pt idx="415">
                  <c:v>33.299999999999997</c:v>
                </c:pt>
                <c:pt idx="416">
                  <c:v>32.299999999999997</c:v>
                </c:pt>
                <c:pt idx="417">
                  <c:v>33.700000000000003</c:v>
                </c:pt>
                <c:pt idx="418">
                  <c:v>33.299999999999997</c:v>
                </c:pt>
                <c:pt idx="419">
                  <c:v>33</c:v>
                </c:pt>
                <c:pt idx="420">
                  <c:v>32.5</c:v>
                </c:pt>
                <c:pt idx="421">
                  <c:v>33.299999999999997</c:v>
                </c:pt>
                <c:pt idx="422">
                  <c:v>33.700000000000003</c:v>
                </c:pt>
                <c:pt idx="423">
                  <c:v>33.299999999999997</c:v>
                </c:pt>
                <c:pt idx="424">
                  <c:v>33.1</c:v>
                </c:pt>
                <c:pt idx="425">
                  <c:v>32.9</c:v>
                </c:pt>
                <c:pt idx="426">
                  <c:v>33.799999999999997</c:v>
                </c:pt>
                <c:pt idx="427">
                  <c:v>34.200000000000003</c:v>
                </c:pt>
                <c:pt idx="428">
                  <c:v>34.299999999999997</c:v>
                </c:pt>
                <c:pt idx="429">
                  <c:v>35</c:v>
                </c:pt>
                <c:pt idx="430">
                  <c:v>35.299999999999997</c:v>
                </c:pt>
                <c:pt idx="431">
                  <c:v>35.200000000000003</c:v>
                </c:pt>
                <c:pt idx="432">
                  <c:v>36</c:v>
                </c:pt>
                <c:pt idx="433">
                  <c:v>36.5</c:v>
                </c:pt>
                <c:pt idx="434">
                  <c:v>36.799999999999997</c:v>
                </c:pt>
                <c:pt idx="435">
                  <c:v>35.4</c:v>
                </c:pt>
                <c:pt idx="436">
                  <c:v>36.9</c:v>
                </c:pt>
                <c:pt idx="437">
                  <c:v>37.799999999999997</c:v>
                </c:pt>
                <c:pt idx="438">
                  <c:v>38.700000000000003</c:v>
                </c:pt>
                <c:pt idx="439">
                  <c:v>39.9</c:v>
                </c:pt>
                <c:pt idx="440">
                  <c:v>39.6</c:v>
                </c:pt>
                <c:pt idx="441">
                  <c:v>40.9</c:v>
                </c:pt>
                <c:pt idx="442">
                  <c:v>40.6</c:v>
                </c:pt>
                <c:pt idx="443">
                  <c:v>42.8</c:v>
                </c:pt>
                <c:pt idx="444">
                  <c:v>45</c:v>
                </c:pt>
                <c:pt idx="445">
                  <c:v>44.5</c:v>
                </c:pt>
                <c:pt idx="446">
                  <c:v>45.4</c:v>
                </c:pt>
                <c:pt idx="447">
                  <c:v>47.5</c:v>
                </c:pt>
                <c:pt idx="448">
                  <c:v>48.9</c:v>
                </c:pt>
                <c:pt idx="449">
                  <c:v>49.2</c:v>
                </c:pt>
                <c:pt idx="450">
                  <c:v>51.4</c:v>
                </c:pt>
                <c:pt idx="451">
                  <c:v>52.3</c:v>
                </c:pt>
                <c:pt idx="452">
                  <c:v>52.6</c:v>
                </c:pt>
                <c:pt idx="453">
                  <c:v>55.1</c:v>
                </c:pt>
                <c:pt idx="454">
                  <c:v>56</c:v>
                </c:pt>
                <c:pt idx="455">
                  <c:v>57</c:v>
                </c:pt>
                <c:pt idx="456">
                  <c:v>57.7</c:v>
                </c:pt>
                <c:pt idx="457">
                  <c:v>59.1</c:v>
                </c:pt>
                <c:pt idx="458">
                  <c:v>60.4</c:v>
                </c:pt>
                <c:pt idx="459">
                  <c:v>61.8</c:v>
                </c:pt>
                <c:pt idx="460">
                  <c:v>62.1</c:v>
                </c:pt>
                <c:pt idx="461">
                  <c:v>62.7</c:v>
                </c:pt>
                <c:pt idx="462">
                  <c:v>63.400000000000006</c:v>
                </c:pt>
                <c:pt idx="463">
                  <c:v>64.599999999999994</c:v>
                </c:pt>
                <c:pt idx="464">
                  <c:v>64.599999999999994</c:v>
                </c:pt>
                <c:pt idx="465">
                  <c:v>62.4</c:v>
                </c:pt>
                <c:pt idx="466">
                  <c:v>63.599999999999994</c:v>
                </c:pt>
                <c:pt idx="467">
                  <c:v>64.5</c:v>
                </c:pt>
                <c:pt idx="468">
                  <c:v>63.5</c:v>
                </c:pt>
                <c:pt idx="469">
                  <c:v>62.5</c:v>
                </c:pt>
                <c:pt idx="470">
                  <c:v>62.5</c:v>
                </c:pt>
                <c:pt idx="471">
                  <c:v>61.7</c:v>
                </c:pt>
                <c:pt idx="472">
                  <c:v>59.5</c:v>
                </c:pt>
                <c:pt idx="473">
                  <c:v>58.8</c:v>
                </c:pt>
                <c:pt idx="474">
                  <c:v>58.6</c:v>
                </c:pt>
                <c:pt idx="475">
                  <c:v>57.2</c:v>
                </c:pt>
                <c:pt idx="476">
                  <c:v>58</c:v>
                </c:pt>
                <c:pt idx="477">
                  <c:v>55.5</c:v>
                </c:pt>
                <c:pt idx="478">
                  <c:v>54</c:v>
                </c:pt>
                <c:pt idx="479">
                  <c:v>53.1</c:v>
                </c:pt>
                <c:pt idx="480">
                  <c:v>52.5</c:v>
                </c:pt>
                <c:pt idx="481">
                  <c:v>50.7</c:v>
                </c:pt>
                <c:pt idx="482">
                  <c:v>48.6</c:v>
                </c:pt>
                <c:pt idx="483">
                  <c:v>46.9</c:v>
                </c:pt>
                <c:pt idx="484">
                  <c:v>46.9</c:v>
                </c:pt>
                <c:pt idx="485">
                  <c:v>46.1</c:v>
                </c:pt>
                <c:pt idx="486">
                  <c:v>43.7</c:v>
                </c:pt>
                <c:pt idx="487">
                  <c:v>44.7</c:v>
                </c:pt>
                <c:pt idx="488">
                  <c:v>42.5</c:v>
                </c:pt>
                <c:pt idx="489">
                  <c:v>41.9</c:v>
                </c:pt>
                <c:pt idx="490">
                  <c:v>40.200000000000003</c:v>
                </c:pt>
                <c:pt idx="491">
                  <c:v>40.4</c:v>
                </c:pt>
                <c:pt idx="492">
                  <c:v>39</c:v>
                </c:pt>
                <c:pt idx="493">
                  <c:v>37.4</c:v>
                </c:pt>
                <c:pt idx="494">
                  <c:v>38</c:v>
                </c:pt>
                <c:pt idx="495">
                  <c:v>36</c:v>
                </c:pt>
                <c:pt idx="496">
                  <c:v>34.299999999999997</c:v>
                </c:pt>
                <c:pt idx="497">
                  <c:v>34.6</c:v>
                </c:pt>
                <c:pt idx="498">
                  <c:v>34.700000000000003</c:v>
                </c:pt>
                <c:pt idx="499">
                  <c:v>32.4</c:v>
                </c:pt>
                <c:pt idx="500">
                  <c:v>32.200000000000003</c:v>
                </c:pt>
                <c:pt idx="501">
                  <c:v>32</c:v>
                </c:pt>
                <c:pt idx="502">
                  <c:v>30.4</c:v>
                </c:pt>
                <c:pt idx="503">
                  <c:v>30.9</c:v>
                </c:pt>
                <c:pt idx="504">
                  <c:v>29.2</c:v>
                </c:pt>
                <c:pt idx="505">
                  <c:v>30.2</c:v>
                </c:pt>
                <c:pt idx="506">
                  <c:v>29.3</c:v>
                </c:pt>
                <c:pt idx="507">
                  <c:v>28.7</c:v>
                </c:pt>
                <c:pt idx="508">
                  <c:v>29.5</c:v>
                </c:pt>
                <c:pt idx="509">
                  <c:v>29.5</c:v>
                </c:pt>
                <c:pt idx="510">
                  <c:v>28.4</c:v>
                </c:pt>
                <c:pt idx="511">
                  <c:v>29.3</c:v>
                </c:pt>
                <c:pt idx="512">
                  <c:v>28.4</c:v>
                </c:pt>
                <c:pt idx="513">
                  <c:v>29.3</c:v>
                </c:pt>
                <c:pt idx="514">
                  <c:v>28.4</c:v>
                </c:pt>
                <c:pt idx="515">
                  <c:v>28.9</c:v>
                </c:pt>
                <c:pt idx="516">
                  <c:v>27.4</c:v>
                </c:pt>
                <c:pt idx="517">
                  <c:v>28.7</c:v>
                </c:pt>
                <c:pt idx="518">
                  <c:v>28.1</c:v>
                </c:pt>
                <c:pt idx="519">
                  <c:v>27.5</c:v>
                </c:pt>
                <c:pt idx="520">
                  <c:v>28.4</c:v>
                </c:pt>
                <c:pt idx="521">
                  <c:v>27.3</c:v>
                </c:pt>
                <c:pt idx="522">
                  <c:v>27.4</c:v>
                </c:pt>
                <c:pt idx="523">
                  <c:v>27.5</c:v>
                </c:pt>
                <c:pt idx="524">
                  <c:v>26.3</c:v>
                </c:pt>
                <c:pt idx="525">
                  <c:v>27.4</c:v>
                </c:pt>
                <c:pt idx="526">
                  <c:v>27.2</c:v>
                </c:pt>
                <c:pt idx="527">
                  <c:v>26.4</c:v>
                </c:pt>
                <c:pt idx="528">
                  <c:v>26.3</c:v>
                </c:pt>
                <c:pt idx="529">
                  <c:v>26.6</c:v>
                </c:pt>
                <c:pt idx="530">
                  <c:v>24.9</c:v>
                </c:pt>
                <c:pt idx="531">
                  <c:v>25.5</c:v>
                </c:pt>
                <c:pt idx="532">
                  <c:v>25.2</c:v>
                </c:pt>
                <c:pt idx="533">
                  <c:v>25.3</c:v>
                </c:pt>
                <c:pt idx="534">
                  <c:v>25.9</c:v>
                </c:pt>
                <c:pt idx="535">
                  <c:v>25.5</c:v>
                </c:pt>
                <c:pt idx="536">
                  <c:v>25.3</c:v>
                </c:pt>
                <c:pt idx="537">
                  <c:v>24.7</c:v>
                </c:pt>
                <c:pt idx="538">
                  <c:v>23.6</c:v>
                </c:pt>
                <c:pt idx="539">
                  <c:v>23.6</c:v>
                </c:pt>
                <c:pt idx="540">
                  <c:v>24.4</c:v>
                </c:pt>
                <c:pt idx="541">
                  <c:v>22.7</c:v>
                </c:pt>
                <c:pt idx="542">
                  <c:v>22.1</c:v>
                </c:pt>
                <c:pt idx="543">
                  <c:v>21.1</c:v>
                </c:pt>
                <c:pt idx="544">
                  <c:v>23.4</c:v>
                </c:pt>
                <c:pt idx="545">
                  <c:v>21.4</c:v>
                </c:pt>
                <c:pt idx="546">
                  <c:v>20.6</c:v>
                </c:pt>
                <c:pt idx="547">
                  <c:v>20.2</c:v>
                </c:pt>
                <c:pt idx="548">
                  <c:v>20.3</c:v>
                </c:pt>
                <c:pt idx="549">
                  <c:v>19</c:v>
                </c:pt>
                <c:pt idx="550">
                  <c:v>19.7</c:v>
                </c:pt>
                <c:pt idx="551">
                  <c:v>20.5</c:v>
                </c:pt>
                <c:pt idx="552">
                  <c:v>19.3</c:v>
                </c:pt>
                <c:pt idx="553">
                  <c:v>21</c:v>
                </c:pt>
                <c:pt idx="554">
                  <c:v>20.6</c:v>
                </c:pt>
                <c:pt idx="555">
                  <c:v>19.8</c:v>
                </c:pt>
                <c:pt idx="556">
                  <c:v>18.5</c:v>
                </c:pt>
                <c:pt idx="557">
                  <c:v>19.2</c:v>
                </c:pt>
                <c:pt idx="558">
                  <c:v>17.7</c:v>
                </c:pt>
                <c:pt idx="559">
                  <c:v>18.399999999999999</c:v>
                </c:pt>
                <c:pt idx="560">
                  <c:v>17.8</c:v>
                </c:pt>
                <c:pt idx="561">
                  <c:v>16.8</c:v>
                </c:pt>
                <c:pt idx="562">
                  <c:v>18.399999999999999</c:v>
                </c:pt>
                <c:pt idx="563">
                  <c:v>17.899999999999999</c:v>
                </c:pt>
                <c:pt idx="564">
                  <c:v>17.399999999999999</c:v>
                </c:pt>
                <c:pt idx="565">
                  <c:v>17.3</c:v>
                </c:pt>
                <c:pt idx="566">
                  <c:v>16.8</c:v>
                </c:pt>
                <c:pt idx="567">
                  <c:v>17.5</c:v>
                </c:pt>
                <c:pt idx="568">
                  <c:v>19</c:v>
                </c:pt>
                <c:pt idx="569">
                  <c:v>17.600000000000001</c:v>
                </c:pt>
                <c:pt idx="570">
                  <c:v>15.8</c:v>
                </c:pt>
                <c:pt idx="571">
                  <c:v>17.3</c:v>
                </c:pt>
                <c:pt idx="572">
                  <c:v>17</c:v>
                </c:pt>
                <c:pt idx="573">
                  <c:v>18.3</c:v>
                </c:pt>
                <c:pt idx="574">
                  <c:v>19</c:v>
                </c:pt>
                <c:pt idx="575">
                  <c:v>21.5</c:v>
                </c:pt>
                <c:pt idx="576">
                  <c:v>23.6</c:v>
                </c:pt>
                <c:pt idx="577">
                  <c:v>23.9</c:v>
                </c:pt>
                <c:pt idx="578">
                  <c:v>21.4</c:v>
                </c:pt>
                <c:pt idx="579">
                  <c:v>15.100000000000001</c:v>
                </c:pt>
                <c:pt idx="580">
                  <c:v>16.100000000000001</c:v>
                </c:pt>
                <c:pt idx="581">
                  <c:v>14.3</c:v>
                </c:pt>
                <c:pt idx="582">
                  <c:v>15.899999999999999</c:v>
                </c:pt>
                <c:pt idx="583">
                  <c:v>16.600000000000001</c:v>
                </c:pt>
                <c:pt idx="584">
                  <c:v>16</c:v>
                </c:pt>
                <c:pt idx="585">
                  <c:v>15.600000000000001</c:v>
                </c:pt>
                <c:pt idx="586">
                  <c:v>16.600000000000001</c:v>
                </c:pt>
                <c:pt idx="587">
                  <c:v>15.5</c:v>
                </c:pt>
                <c:pt idx="588">
                  <c:v>15.2</c:v>
                </c:pt>
                <c:pt idx="589">
                  <c:v>15.2</c:v>
                </c:pt>
                <c:pt idx="590">
                  <c:v>16.899999999999999</c:v>
                </c:pt>
                <c:pt idx="591">
                  <c:v>16</c:v>
                </c:pt>
                <c:pt idx="592">
                  <c:v>16.3</c:v>
                </c:pt>
                <c:pt idx="593">
                  <c:v>15.5</c:v>
                </c:pt>
                <c:pt idx="594">
                  <c:v>16.5</c:v>
                </c:pt>
                <c:pt idx="595">
                  <c:v>15.899999999999999</c:v>
                </c:pt>
                <c:pt idx="596">
                  <c:v>16.2</c:v>
                </c:pt>
                <c:pt idx="597">
                  <c:v>16.2</c:v>
                </c:pt>
                <c:pt idx="598">
                  <c:v>16</c:v>
                </c:pt>
                <c:pt idx="599">
                  <c:v>17</c:v>
                </c:pt>
                <c:pt idx="600">
                  <c:v>17.7</c:v>
                </c:pt>
                <c:pt idx="601">
                  <c:v>18.100000000000001</c:v>
                </c:pt>
                <c:pt idx="602">
                  <c:v>17.600000000000001</c:v>
                </c:pt>
                <c:pt idx="603">
                  <c:v>18.100000000000001</c:v>
                </c:pt>
                <c:pt idx="604">
                  <c:v>16.5</c:v>
                </c:pt>
                <c:pt idx="605">
                  <c:v>17.7</c:v>
                </c:pt>
                <c:pt idx="606">
                  <c:v>18.600000000000001</c:v>
                </c:pt>
                <c:pt idx="607">
                  <c:v>18.399999999999999</c:v>
                </c:pt>
                <c:pt idx="608">
                  <c:v>19</c:v>
                </c:pt>
                <c:pt idx="609">
                  <c:v>20.8</c:v>
                </c:pt>
                <c:pt idx="610">
                  <c:v>19</c:v>
                </c:pt>
                <c:pt idx="611">
                  <c:v>20.6</c:v>
                </c:pt>
                <c:pt idx="612">
                  <c:v>19.5</c:v>
                </c:pt>
                <c:pt idx="613">
                  <c:v>20.9</c:v>
                </c:pt>
                <c:pt idx="614">
                  <c:v>20.7</c:v>
                </c:pt>
                <c:pt idx="615">
                  <c:v>20.3</c:v>
                </c:pt>
                <c:pt idx="616">
                  <c:v>21.6</c:v>
                </c:pt>
                <c:pt idx="617">
                  <c:v>21.4</c:v>
                </c:pt>
                <c:pt idx="618">
                  <c:v>21</c:v>
                </c:pt>
                <c:pt idx="619">
                  <c:v>20.8</c:v>
                </c:pt>
                <c:pt idx="620">
                  <c:v>22.1</c:v>
                </c:pt>
                <c:pt idx="621">
                  <c:v>21.3</c:v>
                </c:pt>
                <c:pt idx="622">
                  <c:v>22.2</c:v>
                </c:pt>
                <c:pt idx="623">
                  <c:v>21.5</c:v>
                </c:pt>
                <c:pt idx="624">
                  <c:v>21</c:v>
                </c:pt>
                <c:pt idx="625">
                  <c:v>20.3</c:v>
                </c:pt>
                <c:pt idx="626">
                  <c:v>20</c:v>
                </c:pt>
                <c:pt idx="627">
                  <c:v>20.7</c:v>
                </c:pt>
                <c:pt idx="628">
                  <c:v>19.100000000000001</c:v>
                </c:pt>
                <c:pt idx="629">
                  <c:v>19.899999999999999</c:v>
                </c:pt>
                <c:pt idx="630">
                  <c:v>18.8</c:v>
                </c:pt>
                <c:pt idx="631">
                  <c:v>19.8</c:v>
                </c:pt>
                <c:pt idx="632">
                  <c:v>19.600000000000001</c:v>
                </c:pt>
                <c:pt idx="633">
                  <c:v>18.399999999999999</c:v>
                </c:pt>
                <c:pt idx="634">
                  <c:v>18.7</c:v>
                </c:pt>
                <c:pt idx="635">
                  <c:v>18.7</c:v>
                </c:pt>
                <c:pt idx="636">
                  <c:v>18.8</c:v>
                </c:pt>
                <c:pt idx="637">
                  <c:v>19.2</c:v>
                </c:pt>
                <c:pt idx="638">
                  <c:v>18.3</c:v>
                </c:pt>
                <c:pt idx="639">
                  <c:v>17.899999999999999</c:v>
                </c:pt>
                <c:pt idx="640">
                  <c:v>18.5</c:v>
                </c:pt>
                <c:pt idx="641">
                  <c:v>18</c:v>
                </c:pt>
                <c:pt idx="642">
                  <c:v>17.600000000000001</c:v>
                </c:pt>
                <c:pt idx="643">
                  <c:v>16.3</c:v>
                </c:pt>
                <c:pt idx="644">
                  <c:v>16.7</c:v>
                </c:pt>
                <c:pt idx="645">
                  <c:v>17.399999999999999</c:v>
                </c:pt>
                <c:pt idx="646">
                  <c:v>17.399999999999999</c:v>
                </c:pt>
                <c:pt idx="647">
                  <c:v>16.8</c:v>
                </c:pt>
                <c:pt idx="648">
                  <c:v>16.2</c:v>
                </c:pt>
                <c:pt idx="649">
                  <c:v>15.600000000000001</c:v>
                </c:pt>
                <c:pt idx="650">
                  <c:v>17.2</c:v>
                </c:pt>
                <c:pt idx="651">
                  <c:v>16.7</c:v>
                </c:pt>
                <c:pt idx="652">
                  <c:v>16.7</c:v>
                </c:pt>
                <c:pt idx="653">
                  <c:v>16.5</c:v>
                </c:pt>
                <c:pt idx="654">
                  <c:v>16.5</c:v>
                </c:pt>
                <c:pt idx="655">
                  <c:v>17.2</c:v>
                </c:pt>
                <c:pt idx="656">
                  <c:v>15.899999999999999</c:v>
                </c:pt>
                <c:pt idx="657">
                  <c:v>15.899999999999999</c:v>
                </c:pt>
                <c:pt idx="658">
                  <c:v>14.3</c:v>
                </c:pt>
                <c:pt idx="659">
                  <c:v>15.5</c:v>
                </c:pt>
                <c:pt idx="660">
                  <c:v>16.3</c:v>
                </c:pt>
                <c:pt idx="661">
                  <c:v>15.899999999999999</c:v>
                </c:pt>
                <c:pt idx="662">
                  <c:v>16.2</c:v>
                </c:pt>
                <c:pt idx="663">
                  <c:v>15.399999999999999</c:v>
                </c:pt>
                <c:pt idx="664">
                  <c:v>15.2</c:v>
                </c:pt>
                <c:pt idx="665">
                  <c:v>13.8</c:v>
                </c:pt>
                <c:pt idx="666">
                  <c:v>14.6</c:v>
                </c:pt>
                <c:pt idx="667">
                  <c:v>14.2</c:v>
                </c:pt>
                <c:pt idx="668">
                  <c:v>15.100000000000001</c:v>
                </c:pt>
                <c:pt idx="669">
                  <c:v>15.2</c:v>
                </c:pt>
                <c:pt idx="670">
                  <c:v>13.3</c:v>
                </c:pt>
                <c:pt idx="671">
                  <c:v>14.7</c:v>
                </c:pt>
                <c:pt idx="672">
                  <c:v>15.600000000000001</c:v>
                </c:pt>
                <c:pt idx="673">
                  <c:v>14.6</c:v>
                </c:pt>
                <c:pt idx="674">
                  <c:v>14</c:v>
                </c:pt>
                <c:pt idx="675">
                  <c:v>13.9</c:v>
                </c:pt>
                <c:pt idx="676">
                  <c:v>14.2</c:v>
                </c:pt>
                <c:pt idx="677">
                  <c:v>16.399999999999999</c:v>
                </c:pt>
                <c:pt idx="678">
                  <c:v>16.5</c:v>
                </c:pt>
                <c:pt idx="679">
                  <c:v>15.899999999999999</c:v>
                </c:pt>
                <c:pt idx="680">
                  <c:v>15.3</c:v>
                </c:pt>
                <c:pt idx="681">
                  <c:v>17</c:v>
                </c:pt>
                <c:pt idx="682">
                  <c:v>17.7</c:v>
                </c:pt>
                <c:pt idx="683">
                  <c:v>15.600000000000001</c:v>
                </c:pt>
                <c:pt idx="684">
                  <c:v>14</c:v>
                </c:pt>
                <c:pt idx="685">
                  <c:v>14.7</c:v>
                </c:pt>
                <c:pt idx="686">
                  <c:v>15.8</c:v>
                </c:pt>
                <c:pt idx="687">
                  <c:v>15</c:v>
                </c:pt>
                <c:pt idx="688">
                  <c:v>14.3</c:v>
                </c:pt>
                <c:pt idx="689">
                  <c:v>15</c:v>
                </c:pt>
                <c:pt idx="690">
                  <c:v>15.600000000000001</c:v>
                </c:pt>
                <c:pt idx="691">
                  <c:v>15.3</c:v>
                </c:pt>
                <c:pt idx="692">
                  <c:v>15.2</c:v>
                </c:pt>
                <c:pt idx="693">
                  <c:v>15.3</c:v>
                </c:pt>
                <c:pt idx="694">
                  <c:v>14.3</c:v>
                </c:pt>
                <c:pt idx="695">
                  <c:v>14.3</c:v>
                </c:pt>
                <c:pt idx="696">
                  <c:v>15.2</c:v>
                </c:pt>
                <c:pt idx="697">
                  <c:v>15.600000000000001</c:v>
                </c:pt>
                <c:pt idx="698">
                  <c:v>15.5</c:v>
                </c:pt>
                <c:pt idx="699">
                  <c:v>15.600000000000001</c:v>
                </c:pt>
                <c:pt idx="700">
                  <c:v>16.8</c:v>
                </c:pt>
                <c:pt idx="701">
                  <c:v>15.8</c:v>
                </c:pt>
                <c:pt idx="702">
                  <c:v>16.3</c:v>
                </c:pt>
                <c:pt idx="703">
                  <c:v>14.7</c:v>
                </c:pt>
                <c:pt idx="704">
                  <c:v>15.5</c:v>
                </c:pt>
                <c:pt idx="705">
                  <c:v>15.100000000000001</c:v>
                </c:pt>
                <c:pt idx="706">
                  <c:v>15.2</c:v>
                </c:pt>
                <c:pt idx="707">
                  <c:v>16.2</c:v>
                </c:pt>
                <c:pt idx="708">
                  <c:v>15.600000000000001</c:v>
                </c:pt>
                <c:pt idx="709">
                  <c:v>16.899999999999999</c:v>
                </c:pt>
                <c:pt idx="710">
                  <c:v>16.399999999999999</c:v>
                </c:pt>
                <c:pt idx="711">
                  <c:v>16.3</c:v>
                </c:pt>
                <c:pt idx="712">
                  <c:v>15.8</c:v>
                </c:pt>
                <c:pt idx="713">
                  <c:v>16.2</c:v>
                </c:pt>
                <c:pt idx="714">
                  <c:v>17.7</c:v>
                </c:pt>
                <c:pt idx="715">
                  <c:v>15.899999999999999</c:v>
                </c:pt>
                <c:pt idx="716">
                  <c:v>16.600000000000001</c:v>
                </c:pt>
                <c:pt idx="717">
                  <c:v>16.8</c:v>
                </c:pt>
                <c:pt idx="718">
                  <c:v>17.3</c:v>
                </c:pt>
                <c:pt idx="719">
                  <c:v>16.600000000000001</c:v>
                </c:pt>
                <c:pt idx="720">
                  <c:v>18.5</c:v>
                </c:pt>
                <c:pt idx="721">
                  <c:v>18.2</c:v>
                </c:pt>
                <c:pt idx="722">
                  <c:v>18.100000000000001</c:v>
                </c:pt>
                <c:pt idx="723">
                  <c:v>19.100000000000001</c:v>
                </c:pt>
                <c:pt idx="724">
                  <c:v>18.399999999999999</c:v>
                </c:pt>
                <c:pt idx="725">
                  <c:v>20</c:v>
                </c:pt>
                <c:pt idx="726">
                  <c:v>19.8</c:v>
                </c:pt>
                <c:pt idx="727">
                  <c:v>19.2</c:v>
                </c:pt>
                <c:pt idx="728">
                  <c:v>19.2</c:v>
                </c:pt>
                <c:pt idx="729">
                  <c:v>19.899999999999999</c:v>
                </c:pt>
                <c:pt idx="730">
                  <c:v>18.2</c:v>
                </c:pt>
                <c:pt idx="731">
                  <c:v>19.7</c:v>
                </c:pt>
                <c:pt idx="732">
                  <c:v>20.2</c:v>
                </c:pt>
                <c:pt idx="733">
                  <c:v>20.100000000000001</c:v>
                </c:pt>
                <c:pt idx="734">
                  <c:v>18</c:v>
                </c:pt>
                <c:pt idx="735">
                  <c:v>19.2</c:v>
                </c:pt>
                <c:pt idx="736">
                  <c:v>19.899999999999999</c:v>
                </c:pt>
                <c:pt idx="737">
                  <c:v>19.899999999999999</c:v>
                </c:pt>
                <c:pt idx="738">
                  <c:v>19.7</c:v>
                </c:pt>
                <c:pt idx="739">
                  <c:v>20.3</c:v>
                </c:pt>
                <c:pt idx="740">
                  <c:v>20.9</c:v>
                </c:pt>
                <c:pt idx="741">
                  <c:v>20.399999999999999</c:v>
                </c:pt>
                <c:pt idx="742">
                  <c:v>20.7</c:v>
                </c:pt>
                <c:pt idx="743">
                  <c:v>20.5</c:v>
                </c:pt>
                <c:pt idx="744">
                  <c:v>20.7</c:v>
                </c:pt>
                <c:pt idx="745">
                  <c:v>20.7</c:v>
                </c:pt>
                <c:pt idx="746">
                  <c:v>21.6</c:v>
                </c:pt>
                <c:pt idx="747">
                  <c:v>20.9</c:v>
                </c:pt>
                <c:pt idx="748">
                  <c:v>20.8</c:v>
                </c:pt>
                <c:pt idx="749">
                  <c:v>20.2</c:v>
                </c:pt>
                <c:pt idx="750">
                  <c:v>22.4</c:v>
                </c:pt>
                <c:pt idx="751">
                  <c:v>21.3</c:v>
                </c:pt>
                <c:pt idx="752">
                  <c:v>21.9</c:v>
                </c:pt>
                <c:pt idx="753">
                  <c:v>21.2</c:v>
                </c:pt>
                <c:pt idx="754">
                  <c:v>22.1</c:v>
                </c:pt>
                <c:pt idx="755">
                  <c:v>22.4</c:v>
                </c:pt>
                <c:pt idx="756">
                  <c:v>23</c:v>
                </c:pt>
                <c:pt idx="757">
                  <c:v>22.2</c:v>
                </c:pt>
                <c:pt idx="758">
                  <c:v>23.7</c:v>
                </c:pt>
                <c:pt idx="759">
                  <c:v>23.6</c:v>
                </c:pt>
                <c:pt idx="760">
                  <c:v>24.2</c:v>
                </c:pt>
                <c:pt idx="761">
                  <c:v>24.6</c:v>
                </c:pt>
                <c:pt idx="762">
                  <c:v>24.6</c:v>
                </c:pt>
                <c:pt idx="763">
                  <c:v>25.5</c:v>
                </c:pt>
                <c:pt idx="764">
                  <c:v>26</c:v>
                </c:pt>
                <c:pt idx="765">
                  <c:v>25.2</c:v>
                </c:pt>
                <c:pt idx="766">
                  <c:v>25.7</c:v>
                </c:pt>
                <c:pt idx="767">
                  <c:v>26.2</c:v>
                </c:pt>
                <c:pt idx="768">
                  <c:v>27.2</c:v>
                </c:pt>
                <c:pt idx="769">
                  <c:v>29.1</c:v>
                </c:pt>
                <c:pt idx="770">
                  <c:v>29.9</c:v>
                </c:pt>
                <c:pt idx="771">
                  <c:v>32.1</c:v>
                </c:pt>
                <c:pt idx="772">
                  <c:v>33.200000000000003</c:v>
                </c:pt>
                <c:pt idx="773">
                  <c:v>34.200000000000003</c:v>
                </c:pt>
                <c:pt idx="774">
                  <c:v>31.799999999999997</c:v>
                </c:pt>
                <c:pt idx="775">
                  <c:v>30.8</c:v>
                </c:pt>
                <c:pt idx="776">
                  <c:v>30</c:v>
                </c:pt>
                <c:pt idx="777">
                  <c:v>32.6</c:v>
                </c:pt>
                <c:pt idx="778">
                  <c:v>33</c:v>
                </c:pt>
                <c:pt idx="779">
                  <c:v>33.6</c:v>
                </c:pt>
                <c:pt idx="780">
                  <c:v>32.799999999999997</c:v>
                </c:pt>
                <c:pt idx="781">
                  <c:v>34.1</c:v>
                </c:pt>
                <c:pt idx="782">
                  <c:v>35.200000000000003</c:v>
                </c:pt>
                <c:pt idx="783">
                  <c:v>36.1</c:v>
                </c:pt>
                <c:pt idx="784">
                  <c:v>35.700000000000003</c:v>
                </c:pt>
                <c:pt idx="785">
                  <c:v>36.799999999999997</c:v>
                </c:pt>
                <c:pt idx="786">
                  <c:v>36.6</c:v>
                </c:pt>
                <c:pt idx="787">
                  <c:v>35.9</c:v>
                </c:pt>
                <c:pt idx="788">
                  <c:v>37.299999999999997</c:v>
                </c:pt>
                <c:pt idx="789">
                  <c:v>37.799999999999997</c:v>
                </c:pt>
                <c:pt idx="790">
                  <c:v>38.6</c:v>
                </c:pt>
                <c:pt idx="791">
                  <c:v>38.4</c:v>
                </c:pt>
                <c:pt idx="792">
                  <c:v>38.9</c:v>
                </c:pt>
                <c:pt idx="793">
                  <c:v>38.700000000000003</c:v>
                </c:pt>
                <c:pt idx="794">
                  <c:v>39.700000000000003</c:v>
                </c:pt>
                <c:pt idx="795">
                  <c:v>38.700000000000003</c:v>
                </c:pt>
                <c:pt idx="796">
                  <c:v>38.799999999999997</c:v>
                </c:pt>
                <c:pt idx="797">
                  <c:v>38.200000000000003</c:v>
                </c:pt>
                <c:pt idx="798">
                  <c:v>40</c:v>
                </c:pt>
                <c:pt idx="799">
                  <c:v>40.6</c:v>
                </c:pt>
                <c:pt idx="800">
                  <c:v>41</c:v>
                </c:pt>
                <c:pt idx="801">
                  <c:v>40.9</c:v>
                </c:pt>
                <c:pt idx="802">
                  <c:v>40.700000000000003</c:v>
                </c:pt>
                <c:pt idx="803">
                  <c:v>41.1</c:v>
                </c:pt>
                <c:pt idx="804">
                  <c:v>41.1</c:v>
                </c:pt>
                <c:pt idx="805">
                  <c:v>41.7</c:v>
                </c:pt>
                <c:pt idx="806">
                  <c:v>41.7</c:v>
                </c:pt>
                <c:pt idx="807">
                  <c:v>41.9</c:v>
                </c:pt>
                <c:pt idx="808">
                  <c:v>41</c:v>
                </c:pt>
                <c:pt idx="809">
                  <c:v>42.5</c:v>
                </c:pt>
                <c:pt idx="810">
                  <c:v>41.9</c:v>
                </c:pt>
                <c:pt idx="811">
                  <c:v>43.1</c:v>
                </c:pt>
                <c:pt idx="812">
                  <c:v>43.1</c:v>
                </c:pt>
                <c:pt idx="813">
                  <c:v>42.9</c:v>
                </c:pt>
                <c:pt idx="814">
                  <c:v>43.1</c:v>
                </c:pt>
                <c:pt idx="815">
                  <c:v>43.9</c:v>
                </c:pt>
                <c:pt idx="816">
                  <c:v>42.6</c:v>
                </c:pt>
                <c:pt idx="817">
                  <c:v>41.5</c:v>
                </c:pt>
                <c:pt idx="818">
                  <c:v>44.5</c:v>
                </c:pt>
                <c:pt idx="819">
                  <c:v>43.9</c:v>
                </c:pt>
                <c:pt idx="820">
                  <c:v>42.3</c:v>
                </c:pt>
                <c:pt idx="821">
                  <c:v>43.7</c:v>
                </c:pt>
                <c:pt idx="822">
                  <c:v>43.5</c:v>
                </c:pt>
                <c:pt idx="823">
                  <c:v>43</c:v>
                </c:pt>
                <c:pt idx="824">
                  <c:v>42.8</c:v>
                </c:pt>
                <c:pt idx="825">
                  <c:v>43.2</c:v>
                </c:pt>
                <c:pt idx="826">
                  <c:v>44.2</c:v>
                </c:pt>
                <c:pt idx="827">
                  <c:v>44.6</c:v>
                </c:pt>
                <c:pt idx="828">
                  <c:v>45.1</c:v>
                </c:pt>
                <c:pt idx="829">
                  <c:v>45.1</c:v>
                </c:pt>
                <c:pt idx="830">
                  <c:v>44.4</c:v>
                </c:pt>
                <c:pt idx="831">
                  <c:v>46</c:v>
                </c:pt>
                <c:pt idx="832">
                  <c:v>46</c:v>
                </c:pt>
                <c:pt idx="833">
                  <c:v>45.5</c:v>
                </c:pt>
                <c:pt idx="834">
                  <c:v>45.5</c:v>
                </c:pt>
                <c:pt idx="835">
                  <c:v>46</c:v>
                </c:pt>
                <c:pt idx="836">
                  <c:v>45.9</c:v>
                </c:pt>
                <c:pt idx="837">
                  <c:v>45.2</c:v>
                </c:pt>
                <c:pt idx="838">
                  <c:v>45.9</c:v>
                </c:pt>
                <c:pt idx="839">
                  <c:v>45.1</c:v>
                </c:pt>
                <c:pt idx="840">
                  <c:v>46.4</c:v>
                </c:pt>
                <c:pt idx="841">
                  <c:v>47.6</c:v>
                </c:pt>
                <c:pt idx="842">
                  <c:v>46.5</c:v>
                </c:pt>
                <c:pt idx="843">
                  <c:v>47.1</c:v>
                </c:pt>
                <c:pt idx="844">
                  <c:v>45.8</c:v>
                </c:pt>
                <c:pt idx="845">
                  <c:v>46.3</c:v>
                </c:pt>
                <c:pt idx="846">
                  <c:v>47.1</c:v>
                </c:pt>
                <c:pt idx="847">
                  <c:v>47</c:v>
                </c:pt>
                <c:pt idx="848">
                  <c:v>46.3</c:v>
                </c:pt>
                <c:pt idx="849">
                  <c:v>46.3</c:v>
                </c:pt>
                <c:pt idx="850">
                  <c:v>46.8</c:v>
                </c:pt>
                <c:pt idx="851">
                  <c:v>47.3</c:v>
                </c:pt>
                <c:pt idx="852">
                  <c:v>46.8</c:v>
                </c:pt>
                <c:pt idx="853">
                  <c:v>45.3</c:v>
                </c:pt>
                <c:pt idx="854">
                  <c:v>47.1</c:v>
                </c:pt>
                <c:pt idx="855">
                  <c:v>45.6</c:v>
                </c:pt>
                <c:pt idx="856">
                  <c:v>47.1</c:v>
                </c:pt>
                <c:pt idx="857">
                  <c:v>46.6</c:v>
                </c:pt>
                <c:pt idx="858">
                  <c:v>46.5</c:v>
                </c:pt>
                <c:pt idx="859">
                  <c:v>45.6</c:v>
                </c:pt>
                <c:pt idx="860">
                  <c:v>45.3</c:v>
                </c:pt>
                <c:pt idx="861">
                  <c:v>46.6</c:v>
                </c:pt>
                <c:pt idx="862">
                  <c:v>45.9</c:v>
                </c:pt>
                <c:pt idx="863">
                  <c:v>46</c:v>
                </c:pt>
                <c:pt idx="864">
                  <c:v>45.9</c:v>
                </c:pt>
                <c:pt idx="865">
                  <c:v>47.1</c:v>
                </c:pt>
                <c:pt idx="866">
                  <c:v>45.7</c:v>
                </c:pt>
                <c:pt idx="867">
                  <c:v>45.7</c:v>
                </c:pt>
                <c:pt idx="868">
                  <c:v>46.1</c:v>
                </c:pt>
                <c:pt idx="869">
                  <c:v>45.8</c:v>
                </c:pt>
                <c:pt idx="870">
                  <c:v>45.4</c:v>
                </c:pt>
                <c:pt idx="871">
                  <c:v>46</c:v>
                </c:pt>
                <c:pt idx="872">
                  <c:v>45.8</c:v>
                </c:pt>
                <c:pt idx="873">
                  <c:v>45.5</c:v>
                </c:pt>
                <c:pt idx="874">
                  <c:v>45.3</c:v>
                </c:pt>
                <c:pt idx="875">
                  <c:v>46.5</c:v>
                </c:pt>
                <c:pt idx="876">
                  <c:v>45</c:v>
                </c:pt>
                <c:pt idx="877">
                  <c:v>45.3</c:v>
                </c:pt>
                <c:pt idx="878">
                  <c:v>46.2</c:v>
                </c:pt>
                <c:pt idx="879">
                  <c:v>47.1</c:v>
                </c:pt>
                <c:pt idx="880">
                  <c:v>45.4</c:v>
                </c:pt>
                <c:pt idx="881">
                  <c:v>46.2</c:v>
                </c:pt>
                <c:pt idx="882">
                  <c:v>45.8</c:v>
                </c:pt>
                <c:pt idx="883">
                  <c:v>45.5</c:v>
                </c:pt>
                <c:pt idx="884">
                  <c:v>46.6</c:v>
                </c:pt>
                <c:pt idx="885">
                  <c:v>45.9</c:v>
                </c:pt>
                <c:pt idx="886">
                  <c:v>45.8</c:v>
                </c:pt>
                <c:pt idx="887">
                  <c:v>45.5</c:v>
                </c:pt>
                <c:pt idx="888">
                  <c:v>46.6</c:v>
                </c:pt>
                <c:pt idx="889">
                  <c:v>46.8</c:v>
                </c:pt>
                <c:pt idx="890">
                  <c:v>45.3</c:v>
                </c:pt>
                <c:pt idx="891">
                  <c:v>44.6</c:v>
                </c:pt>
                <c:pt idx="892">
                  <c:v>46.1</c:v>
                </c:pt>
                <c:pt idx="893">
                  <c:v>45.7</c:v>
                </c:pt>
                <c:pt idx="894">
                  <c:v>45.8</c:v>
                </c:pt>
                <c:pt idx="895">
                  <c:v>46.6</c:v>
                </c:pt>
                <c:pt idx="896">
                  <c:v>46.9</c:v>
                </c:pt>
                <c:pt idx="897">
                  <c:v>46.3</c:v>
                </c:pt>
                <c:pt idx="898">
                  <c:v>47.6</c:v>
                </c:pt>
                <c:pt idx="899">
                  <c:v>48</c:v>
                </c:pt>
                <c:pt idx="900">
                  <c:v>47.4</c:v>
                </c:pt>
                <c:pt idx="901">
                  <c:v>48.6</c:v>
                </c:pt>
                <c:pt idx="902">
                  <c:v>47.9</c:v>
                </c:pt>
                <c:pt idx="903">
                  <c:v>48.7</c:v>
                </c:pt>
                <c:pt idx="904">
                  <c:v>48.5</c:v>
                </c:pt>
                <c:pt idx="905">
                  <c:v>48.9</c:v>
                </c:pt>
                <c:pt idx="906">
                  <c:v>49.4</c:v>
                </c:pt>
                <c:pt idx="907">
                  <c:v>50.6</c:v>
                </c:pt>
                <c:pt idx="908">
                  <c:v>50.4</c:v>
                </c:pt>
                <c:pt idx="909">
                  <c:v>49.5</c:v>
                </c:pt>
                <c:pt idx="910">
                  <c:v>50.7</c:v>
                </c:pt>
                <c:pt idx="911">
                  <c:v>50.6</c:v>
                </c:pt>
                <c:pt idx="912">
                  <c:v>50</c:v>
                </c:pt>
                <c:pt idx="913">
                  <c:v>49.8</c:v>
                </c:pt>
                <c:pt idx="914">
                  <c:v>48.7</c:v>
                </c:pt>
                <c:pt idx="915">
                  <c:v>49.4</c:v>
                </c:pt>
                <c:pt idx="916">
                  <c:v>49</c:v>
                </c:pt>
                <c:pt idx="917">
                  <c:v>49.7</c:v>
                </c:pt>
                <c:pt idx="918">
                  <c:v>49.8</c:v>
                </c:pt>
                <c:pt idx="919">
                  <c:v>49</c:v>
                </c:pt>
                <c:pt idx="920">
                  <c:v>48.2</c:v>
                </c:pt>
                <c:pt idx="921">
                  <c:v>48.4</c:v>
                </c:pt>
                <c:pt idx="922">
                  <c:v>48.3</c:v>
                </c:pt>
                <c:pt idx="923">
                  <c:v>46.2</c:v>
                </c:pt>
                <c:pt idx="924">
                  <c:v>47.8</c:v>
                </c:pt>
                <c:pt idx="925">
                  <c:v>46.6</c:v>
                </c:pt>
                <c:pt idx="926">
                  <c:v>46.1</c:v>
                </c:pt>
                <c:pt idx="927">
                  <c:v>47.5</c:v>
                </c:pt>
                <c:pt idx="928">
                  <c:v>46</c:v>
                </c:pt>
                <c:pt idx="929">
                  <c:v>46.1</c:v>
                </c:pt>
                <c:pt idx="930">
                  <c:v>45.3</c:v>
                </c:pt>
                <c:pt idx="931">
                  <c:v>45.3</c:v>
                </c:pt>
                <c:pt idx="932">
                  <c:v>44</c:v>
                </c:pt>
                <c:pt idx="933">
                  <c:v>44.4</c:v>
                </c:pt>
                <c:pt idx="934">
                  <c:v>44.1</c:v>
                </c:pt>
                <c:pt idx="935">
                  <c:v>44</c:v>
                </c:pt>
                <c:pt idx="936">
                  <c:v>43.2</c:v>
                </c:pt>
                <c:pt idx="937">
                  <c:v>43.1</c:v>
                </c:pt>
                <c:pt idx="938">
                  <c:v>42.7</c:v>
                </c:pt>
                <c:pt idx="939">
                  <c:v>42.6</c:v>
                </c:pt>
                <c:pt idx="940">
                  <c:v>42.9</c:v>
                </c:pt>
                <c:pt idx="941">
                  <c:v>41.9</c:v>
                </c:pt>
                <c:pt idx="942">
                  <c:v>41.5</c:v>
                </c:pt>
                <c:pt idx="943">
                  <c:v>42.1</c:v>
                </c:pt>
                <c:pt idx="944">
                  <c:v>42.2</c:v>
                </c:pt>
                <c:pt idx="945">
                  <c:v>40.1</c:v>
                </c:pt>
                <c:pt idx="946">
                  <c:v>39.9</c:v>
                </c:pt>
                <c:pt idx="947">
                  <c:v>40.200000000000003</c:v>
                </c:pt>
                <c:pt idx="948">
                  <c:v>40.4</c:v>
                </c:pt>
                <c:pt idx="949">
                  <c:v>39.299999999999997</c:v>
                </c:pt>
                <c:pt idx="950">
                  <c:v>39.700000000000003</c:v>
                </c:pt>
                <c:pt idx="951">
                  <c:v>40</c:v>
                </c:pt>
                <c:pt idx="952">
                  <c:v>39.4</c:v>
                </c:pt>
                <c:pt idx="953">
                  <c:v>38.1</c:v>
                </c:pt>
                <c:pt idx="954">
                  <c:v>38.700000000000003</c:v>
                </c:pt>
                <c:pt idx="955">
                  <c:v>38.1</c:v>
                </c:pt>
                <c:pt idx="956">
                  <c:v>39</c:v>
                </c:pt>
                <c:pt idx="957">
                  <c:v>37.6</c:v>
                </c:pt>
                <c:pt idx="958">
                  <c:v>36.299999999999997</c:v>
                </c:pt>
                <c:pt idx="959">
                  <c:v>36.799999999999997</c:v>
                </c:pt>
                <c:pt idx="960">
                  <c:v>36</c:v>
                </c:pt>
                <c:pt idx="961">
                  <c:v>35.9</c:v>
                </c:pt>
                <c:pt idx="962">
                  <c:v>34.700000000000003</c:v>
                </c:pt>
                <c:pt idx="963">
                  <c:v>34.299999999999997</c:v>
                </c:pt>
                <c:pt idx="964">
                  <c:v>34.200000000000003</c:v>
                </c:pt>
                <c:pt idx="965">
                  <c:v>35</c:v>
                </c:pt>
                <c:pt idx="966">
                  <c:v>36.700000000000003</c:v>
                </c:pt>
                <c:pt idx="967">
                  <c:v>39.6</c:v>
                </c:pt>
                <c:pt idx="968">
                  <c:v>40.799999999999997</c:v>
                </c:pt>
                <c:pt idx="969">
                  <c:v>43.1</c:v>
                </c:pt>
                <c:pt idx="970">
                  <c:v>38.4</c:v>
                </c:pt>
                <c:pt idx="971">
                  <c:v>29.9</c:v>
                </c:pt>
                <c:pt idx="972">
                  <c:v>27.5</c:v>
                </c:pt>
                <c:pt idx="973">
                  <c:v>26.5</c:v>
                </c:pt>
                <c:pt idx="974">
                  <c:v>28.8</c:v>
                </c:pt>
                <c:pt idx="975">
                  <c:v>29.5</c:v>
                </c:pt>
                <c:pt idx="976">
                  <c:v>27.4</c:v>
                </c:pt>
                <c:pt idx="977">
                  <c:v>28.2</c:v>
                </c:pt>
                <c:pt idx="978">
                  <c:v>26.1</c:v>
                </c:pt>
                <c:pt idx="979">
                  <c:v>27.6</c:v>
                </c:pt>
                <c:pt idx="980">
                  <c:v>27.7</c:v>
                </c:pt>
                <c:pt idx="981">
                  <c:v>26.5</c:v>
                </c:pt>
                <c:pt idx="982">
                  <c:v>27.2</c:v>
                </c:pt>
                <c:pt idx="983">
                  <c:v>26.6</c:v>
                </c:pt>
                <c:pt idx="984">
                  <c:v>25.9</c:v>
                </c:pt>
                <c:pt idx="985">
                  <c:v>25.7</c:v>
                </c:pt>
                <c:pt idx="986">
                  <c:v>25</c:v>
                </c:pt>
                <c:pt idx="987">
                  <c:v>24</c:v>
                </c:pt>
                <c:pt idx="988">
                  <c:v>25.3</c:v>
                </c:pt>
                <c:pt idx="989">
                  <c:v>23.4</c:v>
                </c:pt>
                <c:pt idx="990">
                  <c:v>23.3</c:v>
                </c:pt>
                <c:pt idx="991">
                  <c:v>23.9</c:v>
                </c:pt>
                <c:pt idx="992">
                  <c:v>22.3</c:v>
                </c:pt>
                <c:pt idx="993">
                  <c:v>22.7</c:v>
                </c:pt>
                <c:pt idx="994">
                  <c:v>22.7</c:v>
                </c:pt>
                <c:pt idx="995">
                  <c:v>21.3</c:v>
                </c:pt>
                <c:pt idx="996">
                  <c:v>21.5</c:v>
                </c:pt>
                <c:pt idx="997">
                  <c:v>20.5</c:v>
                </c:pt>
                <c:pt idx="998">
                  <c:v>19.7</c:v>
                </c:pt>
                <c:pt idx="999">
                  <c:v>21.7</c:v>
                </c:pt>
                <c:pt idx="1000">
                  <c:v>20.3</c:v>
                </c:pt>
                <c:pt idx="1001">
                  <c:v>19.7</c:v>
                </c:pt>
                <c:pt idx="1002">
                  <c:v>20.3</c:v>
                </c:pt>
                <c:pt idx="1003">
                  <c:v>21</c:v>
                </c:pt>
                <c:pt idx="1004">
                  <c:v>21.2</c:v>
                </c:pt>
                <c:pt idx="1005">
                  <c:v>20.3</c:v>
                </c:pt>
                <c:pt idx="1006">
                  <c:v>20.2</c:v>
                </c:pt>
                <c:pt idx="1007">
                  <c:v>19.5</c:v>
                </c:pt>
                <c:pt idx="1008">
                  <c:v>19.899999999999999</c:v>
                </c:pt>
                <c:pt idx="1009">
                  <c:v>20.399999999999999</c:v>
                </c:pt>
                <c:pt idx="1010">
                  <c:v>20</c:v>
                </c:pt>
                <c:pt idx="1011">
                  <c:v>21.1</c:v>
                </c:pt>
                <c:pt idx="1012">
                  <c:v>20</c:v>
                </c:pt>
                <c:pt idx="1013">
                  <c:v>19</c:v>
                </c:pt>
                <c:pt idx="1014">
                  <c:v>19.8</c:v>
                </c:pt>
                <c:pt idx="1015">
                  <c:v>18.899999999999999</c:v>
                </c:pt>
                <c:pt idx="1016">
                  <c:v>18.2</c:v>
                </c:pt>
                <c:pt idx="1017">
                  <c:v>17.8</c:v>
                </c:pt>
                <c:pt idx="1018">
                  <c:v>19</c:v>
                </c:pt>
                <c:pt idx="1019">
                  <c:v>18.899999999999999</c:v>
                </c:pt>
                <c:pt idx="1020">
                  <c:v>17.600000000000001</c:v>
                </c:pt>
                <c:pt idx="1021">
                  <c:v>18.399999999999999</c:v>
                </c:pt>
                <c:pt idx="1022">
                  <c:v>17.399999999999999</c:v>
                </c:pt>
                <c:pt idx="1023">
                  <c:v>18.8</c:v>
                </c:pt>
                <c:pt idx="1024">
                  <c:v>17.399999999999999</c:v>
                </c:pt>
                <c:pt idx="1025">
                  <c:v>16.899999999999999</c:v>
                </c:pt>
                <c:pt idx="1026">
                  <c:v>16.7</c:v>
                </c:pt>
                <c:pt idx="1027">
                  <c:v>16.2</c:v>
                </c:pt>
                <c:pt idx="1028">
                  <c:v>15.7</c:v>
                </c:pt>
                <c:pt idx="1029">
                  <c:v>17.3</c:v>
                </c:pt>
                <c:pt idx="1030">
                  <c:v>17.100000000000001</c:v>
                </c:pt>
                <c:pt idx="1031">
                  <c:v>17</c:v>
                </c:pt>
                <c:pt idx="1032">
                  <c:v>16.600000000000001</c:v>
                </c:pt>
                <c:pt idx="1033">
                  <c:v>16.8</c:v>
                </c:pt>
                <c:pt idx="1034">
                  <c:v>16.8</c:v>
                </c:pt>
                <c:pt idx="1035">
                  <c:v>16.3</c:v>
                </c:pt>
                <c:pt idx="1036">
                  <c:v>16.100000000000001</c:v>
                </c:pt>
                <c:pt idx="1037">
                  <c:v>14.7</c:v>
                </c:pt>
                <c:pt idx="1038">
                  <c:v>16.5</c:v>
                </c:pt>
                <c:pt idx="1039">
                  <c:v>16.100000000000001</c:v>
                </c:pt>
                <c:pt idx="1040">
                  <c:v>15.8</c:v>
                </c:pt>
                <c:pt idx="1041">
                  <c:v>16.3</c:v>
                </c:pt>
                <c:pt idx="1042">
                  <c:v>15.100000000000001</c:v>
                </c:pt>
                <c:pt idx="1043">
                  <c:v>15.100000000000001</c:v>
                </c:pt>
                <c:pt idx="1044">
                  <c:v>14.9</c:v>
                </c:pt>
                <c:pt idx="1045">
                  <c:v>14.6</c:v>
                </c:pt>
                <c:pt idx="1046">
                  <c:v>14.8</c:v>
                </c:pt>
                <c:pt idx="1047">
                  <c:v>15.2</c:v>
                </c:pt>
                <c:pt idx="1048">
                  <c:v>13.8</c:v>
                </c:pt>
                <c:pt idx="1049">
                  <c:v>14</c:v>
                </c:pt>
                <c:pt idx="1050">
                  <c:v>15.3</c:v>
                </c:pt>
                <c:pt idx="1051">
                  <c:v>14.1</c:v>
                </c:pt>
                <c:pt idx="1052">
                  <c:v>14.9</c:v>
                </c:pt>
                <c:pt idx="1053">
                  <c:v>15.100000000000001</c:v>
                </c:pt>
                <c:pt idx="1054">
                  <c:v>13.3</c:v>
                </c:pt>
                <c:pt idx="1055">
                  <c:v>14.2</c:v>
                </c:pt>
                <c:pt idx="1056">
                  <c:v>15.600000000000001</c:v>
                </c:pt>
                <c:pt idx="1057">
                  <c:v>14.2</c:v>
                </c:pt>
                <c:pt idx="1058">
                  <c:v>14.4</c:v>
                </c:pt>
                <c:pt idx="1059">
                  <c:v>12.4</c:v>
                </c:pt>
                <c:pt idx="1060">
                  <c:v>14.1</c:v>
                </c:pt>
                <c:pt idx="1061">
                  <c:v>13.6</c:v>
                </c:pt>
                <c:pt idx="1062">
                  <c:v>14.2</c:v>
                </c:pt>
                <c:pt idx="1063">
                  <c:v>14.4</c:v>
                </c:pt>
                <c:pt idx="1064">
                  <c:v>13.8</c:v>
                </c:pt>
                <c:pt idx="1065">
                  <c:v>13.5</c:v>
                </c:pt>
                <c:pt idx="1066">
                  <c:v>14.5</c:v>
                </c:pt>
                <c:pt idx="1067">
                  <c:v>13.5</c:v>
                </c:pt>
                <c:pt idx="1068">
                  <c:v>14.1</c:v>
                </c:pt>
                <c:pt idx="1069">
                  <c:v>15.100000000000001</c:v>
                </c:pt>
                <c:pt idx="1070">
                  <c:v>13.2</c:v>
                </c:pt>
                <c:pt idx="1071">
                  <c:v>14.1</c:v>
                </c:pt>
                <c:pt idx="1072">
                  <c:v>14.8</c:v>
                </c:pt>
                <c:pt idx="1073">
                  <c:v>13.6</c:v>
                </c:pt>
                <c:pt idx="1074">
                  <c:v>14.7</c:v>
                </c:pt>
                <c:pt idx="1075">
                  <c:v>14.3</c:v>
                </c:pt>
                <c:pt idx="1076">
                  <c:v>14.9</c:v>
                </c:pt>
                <c:pt idx="1077">
                  <c:v>13.3</c:v>
                </c:pt>
                <c:pt idx="1078">
                  <c:v>13.2</c:v>
                </c:pt>
                <c:pt idx="1079">
                  <c:v>14.1</c:v>
                </c:pt>
                <c:pt idx="1080">
                  <c:v>13</c:v>
                </c:pt>
                <c:pt idx="1081">
                  <c:v>13.9</c:v>
                </c:pt>
                <c:pt idx="1082">
                  <c:v>13.5</c:v>
                </c:pt>
                <c:pt idx="1083">
                  <c:v>14.1</c:v>
                </c:pt>
                <c:pt idx="1084">
                  <c:v>12.4</c:v>
                </c:pt>
                <c:pt idx="1085">
                  <c:v>13.8</c:v>
                </c:pt>
                <c:pt idx="1086">
                  <c:v>14.4</c:v>
                </c:pt>
                <c:pt idx="1087">
                  <c:v>13.5</c:v>
                </c:pt>
                <c:pt idx="1088">
                  <c:v>12.7</c:v>
                </c:pt>
                <c:pt idx="1089">
                  <c:v>13.3</c:v>
                </c:pt>
                <c:pt idx="1090">
                  <c:v>14</c:v>
                </c:pt>
                <c:pt idx="1091">
                  <c:v>12.1</c:v>
                </c:pt>
                <c:pt idx="1092">
                  <c:v>13.3</c:v>
                </c:pt>
                <c:pt idx="1093">
                  <c:v>13.5</c:v>
                </c:pt>
                <c:pt idx="1094">
                  <c:v>14</c:v>
                </c:pt>
                <c:pt idx="1095">
                  <c:v>13.6</c:v>
                </c:pt>
                <c:pt idx="1096">
                  <c:v>13</c:v>
                </c:pt>
                <c:pt idx="1097">
                  <c:v>12.8</c:v>
                </c:pt>
                <c:pt idx="1098">
                  <c:v>13.2</c:v>
                </c:pt>
                <c:pt idx="1099">
                  <c:v>12.8</c:v>
                </c:pt>
                <c:pt idx="1100">
                  <c:v>11.9</c:v>
                </c:pt>
                <c:pt idx="1101">
                  <c:v>14.1</c:v>
                </c:pt>
                <c:pt idx="1102">
                  <c:v>13.2</c:v>
                </c:pt>
                <c:pt idx="1103">
                  <c:v>14</c:v>
                </c:pt>
                <c:pt idx="1104">
                  <c:v>13.5</c:v>
                </c:pt>
                <c:pt idx="1105">
                  <c:v>13.9</c:v>
                </c:pt>
                <c:pt idx="1106">
                  <c:v>13.7</c:v>
                </c:pt>
                <c:pt idx="1107">
                  <c:v>12.7</c:v>
                </c:pt>
                <c:pt idx="1108">
                  <c:v>11.2</c:v>
                </c:pt>
                <c:pt idx="1109">
                  <c:v>12.5</c:v>
                </c:pt>
                <c:pt idx="1110">
                  <c:v>12.8</c:v>
                </c:pt>
                <c:pt idx="1111">
                  <c:v>13.3</c:v>
                </c:pt>
                <c:pt idx="1112">
                  <c:v>13.1</c:v>
                </c:pt>
                <c:pt idx="1113">
                  <c:v>13.8</c:v>
                </c:pt>
                <c:pt idx="1114">
                  <c:v>14</c:v>
                </c:pt>
                <c:pt idx="1115">
                  <c:v>13</c:v>
                </c:pt>
                <c:pt idx="1116">
                  <c:v>13.7</c:v>
                </c:pt>
                <c:pt idx="1117">
                  <c:v>14.3</c:v>
                </c:pt>
                <c:pt idx="1118">
                  <c:v>13</c:v>
                </c:pt>
                <c:pt idx="1119">
                  <c:v>13.5</c:v>
                </c:pt>
                <c:pt idx="1120">
                  <c:v>13.9</c:v>
                </c:pt>
                <c:pt idx="1121">
                  <c:v>13.7</c:v>
                </c:pt>
                <c:pt idx="1122">
                  <c:v>13.9</c:v>
                </c:pt>
                <c:pt idx="1123">
                  <c:v>14.2</c:v>
                </c:pt>
                <c:pt idx="1124">
                  <c:v>14.8</c:v>
                </c:pt>
                <c:pt idx="1125">
                  <c:v>15</c:v>
                </c:pt>
                <c:pt idx="1126">
                  <c:v>16.100000000000001</c:v>
                </c:pt>
                <c:pt idx="1127">
                  <c:v>15.600000000000001</c:v>
                </c:pt>
                <c:pt idx="1128">
                  <c:v>15</c:v>
                </c:pt>
                <c:pt idx="1129">
                  <c:v>15.5</c:v>
                </c:pt>
                <c:pt idx="1130">
                  <c:v>16.3</c:v>
                </c:pt>
                <c:pt idx="1131">
                  <c:v>15.600000000000001</c:v>
                </c:pt>
                <c:pt idx="1132">
                  <c:v>17.600000000000001</c:v>
                </c:pt>
                <c:pt idx="1133">
                  <c:v>15.399999999999999</c:v>
                </c:pt>
                <c:pt idx="1134">
                  <c:v>16.100000000000001</c:v>
                </c:pt>
                <c:pt idx="1135">
                  <c:v>17.600000000000001</c:v>
                </c:pt>
                <c:pt idx="1136">
                  <c:v>17.2</c:v>
                </c:pt>
                <c:pt idx="1137">
                  <c:v>16.2</c:v>
                </c:pt>
                <c:pt idx="1138">
                  <c:v>18.100000000000001</c:v>
                </c:pt>
                <c:pt idx="1139">
                  <c:v>17</c:v>
                </c:pt>
                <c:pt idx="1140">
                  <c:v>16.7</c:v>
                </c:pt>
                <c:pt idx="1141">
                  <c:v>17.8</c:v>
                </c:pt>
                <c:pt idx="1142">
                  <c:v>16.2</c:v>
                </c:pt>
                <c:pt idx="1143">
                  <c:v>16.2</c:v>
                </c:pt>
                <c:pt idx="1144">
                  <c:v>17</c:v>
                </c:pt>
                <c:pt idx="1145">
                  <c:v>17.8</c:v>
                </c:pt>
                <c:pt idx="1146">
                  <c:v>17.100000000000001</c:v>
                </c:pt>
                <c:pt idx="1147">
                  <c:v>17.5</c:v>
                </c:pt>
                <c:pt idx="1148">
                  <c:v>15.5</c:v>
                </c:pt>
                <c:pt idx="1149">
                  <c:v>17.100000000000001</c:v>
                </c:pt>
                <c:pt idx="1150">
                  <c:v>16.7</c:v>
                </c:pt>
                <c:pt idx="1151">
                  <c:v>17.5</c:v>
                </c:pt>
                <c:pt idx="1152">
                  <c:v>16.600000000000001</c:v>
                </c:pt>
                <c:pt idx="1153">
                  <c:v>18.2</c:v>
                </c:pt>
                <c:pt idx="1154">
                  <c:v>16.600000000000001</c:v>
                </c:pt>
                <c:pt idx="1155">
                  <c:v>17.7</c:v>
                </c:pt>
                <c:pt idx="1156">
                  <c:v>17.2</c:v>
                </c:pt>
                <c:pt idx="1157">
                  <c:v>16.399999999999999</c:v>
                </c:pt>
                <c:pt idx="1158">
                  <c:v>16.600000000000001</c:v>
                </c:pt>
                <c:pt idx="1159">
                  <c:v>16.5</c:v>
                </c:pt>
                <c:pt idx="1160">
                  <c:v>17.2</c:v>
                </c:pt>
                <c:pt idx="1161">
                  <c:v>18.7</c:v>
                </c:pt>
                <c:pt idx="1162">
                  <c:v>23.5</c:v>
                </c:pt>
                <c:pt idx="1163">
                  <c:v>26.7</c:v>
                </c:pt>
                <c:pt idx="1164">
                  <c:v>25.7</c:v>
                </c:pt>
                <c:pt idx="1165">
                  <c:v>31.4</c:v>
                </c:pt>
                <c:pt idx="1166">
                  <c:v>29.3</c:v>
                </c:pt>
                <c:pt idx="1167">
                  <c:v>15.3</c:v>
                </c:pt>
                <c:pt idx="1168">
                  <c:v>15</c:v>
                </c:pt>
                <c:pt idx="1169">
                  <c:v>15</c:v>
                </c:pt>
                <c:pt idx="1170">
                  <c:v>16.600000000000001</c:v>
                </c:pt>
                <c:pt idx="1171">
                  <c:v>17.7</c:v>
                </c:pt>
                <c:pt idx="1172">
                  <c:v>17.3</c:v>
                </c:pt>
                <c:pt idx="1173">
                  <c:v>18.100000000000001</c:v>
                </c:pt>
                <c:pt idx="1174">
                  <c:v>18.3</c:v>
                </c:pt>
                <c:pt idx="1175">
                  <c:v>18.5</c:v>
                </c:pt>
                <c:pt idx="1176">
                  <c:v>19.399999999999999</c:v>
                </c:pt>
                <c:pt idx="1177">
                  <c:v>19.899999999999999</c:v>
                </c:pt>
                <c:pt idx="1178">
                  <c:v>20.2</c:v>
                </c:pt>
                <c:pt idx="1179">
                  <c:v>18.899999999999999</c:v>
                </c:pt>
                <c:pt idx="1180">
                  <c:v>19.600000000000001</c:v>
                </c:pt>
                <c:pt idx="1181">
                  <c:v>19.8</c:v>
                </c:pt>
                <c:pt idx="1182">
                  <c:v>20.7</c:v>
                </c:pt>
                <c:pt idx="1183">
                  <c:v>20.2</c:v>
                </c:pt>
                <c:pt idx="1184">
                  <c:v>22.1</c:v>
                </c:pt>
                <c:pt idx="1185">
                  <c:v>21.7</c:v>
                </c:pt>
                <c:pt idx="1186">
                  <c:v>20.9</c:v>
                </c:pt>
                <c:pt idx="1187">
                  <c:v>21</c:v>
                </c:pt>
                <c:pt idx="1188">
                  <c:v>21.6</c:v>
                </c:pt>
                <c:pt idx="1189">
                  <c:v>21.1</c:v>
                </c:pt>
                <c:pt idx="1190">
                  <c:v>22</c:v>
                </c:pt>
                <c:pt idx="1191">
                  <c:v>20.9</c:v>
                </c:pt>
                <c:pt idx="1192">
                  <c:v>21.6</c:v>
                </c:pt>
                <c:pt idx="1193">
                  <c:v>22</c:v>
                </c:pt>
                <c:pt idx="1194">
                  <c:v>23.6</c:v>
                </c:pt>
                <c:pt idx="1195">
                  <c:v>23.8</c:v>
                </c:pt>
                <c:pt idx="1196">
                  <c:v>23.3</c:v>
                </c:pt>
                <c:pt idx="1197">
                  <c:v>25.4</c:v>
                </c:pt>
                <c:pt idx="1198">
                  <c:v>23.4</c:v>
                </c:pt>
                <c:pt idx="1199">
                  <c:v>24.4</c:v>
                </c:pt>
                <c:pt idx="1200">
                  <c:v>24.9</c:v>
                </c:pt>
                <c:pt idx="1201">
                  <c:v>24.6</c:v>
                </c:pt>
                <c:pt idx="1202">
                  <c:v>24.3</c:v>
                </c:pt>
                <c:pt idx="1203">
                  <c:v>25</c:v>
                </c:pt>
                <c:pt idx="1204">
                  <c:v>26.1</c:v>
                </c:pt>
                <c:pt idx="1205">
                  <c:v>26.2</c:v>
                </c:pt>
                <c:pt idx="1206">
                  <c:v>26.6</c:v>
                </c:pt>
                <c:pt idx="1207">
                  <c:v>25.6</c:v>
                </c:pt>
                <c:pt idx="1208">
                  <c:v>25.9</c:v>
                </c:pt>
                <c:pt idx="1209">
                  <c:v>26.5</c:v>
                </c:pt>
                <c:pt idx="1210">
                  <c:v>28.9</c:v>
                </c:pt>
                <c:pt idx="1211">
                  <c:v>27.6</c:v>
                </c:pt>
                <c:pt idx="1212">
                  <c:v>28.1</c:v>
                </c:pt>
                <c:pt idx="1213">
                  <c:v>29.8</c:v>
                </c:pt>
                <c:pt idx="1214">
                  <c:v>30.3</c:v>
                </c:pt>
                <c:pt idx="1215">
                  <c:v>30.7</c:v>
                </c:pt>
                <c:pt idx="1216">
                  <c:v>28.9</c:v>
                </c:pt>
                <c:pt idx="1217">
                  <c:v>30.3</c:v>
                </c:pt>
                <c:pt idx="1218">
                  <c:v>29.9</c:v>
                </c:pt>
                <c:pt idx="1219">
                  <c:v>30.2</c:v>
                </c:pt>
                <c:pt idx="1220">
                  <c:v>30.8</c:v>
                </c:pt>
                <c:pt idx="1221">
                  <c:v>29.8</c:v>
                </c:pt>
                <c:pt idx="1222">
                  <c:v>30.4</c:v>
                </c:pt>
                <c:pt idx="1223">
                  <c:v>30.5</c:v>
                </c:pt>
                <c:pt idx="1224">
                  <c:v>29.4</c:v>
                </c:pt>
                <c:pt idx="1225">
                  <c:v>30.1</c:v>
                </c:pt>
                <c:pt idx="1226">
                  <c:v>30</c:v>
                </c:pt>
                <c:pt idx="1227">
                  <c:v>29.6</c:v>
                </c:pt>
                <c:pt idx="1228">
                  <c:v>29.5</c:v>
                </c:pt>
                <c:pt idx="1229">
                  <c:v>28.4</c:v>
                </c:pt>
                <c:pt idx="1230">
                  <c:v>27.5</c:v>
                </c:pt>
                <c:pt idx="1231">
                  <c:v>28.9</c:v>
                </c:pt>
                <c:pt idx="1232">
                  <c:v>28.6</c:v>
                </c:pt>
                <c:pt idx="1233">
                  <c:v>28</c:v>
                </c:pt>
                <c:pt idx="1234">
                  <c:v>27.4</c:v>
                </c:pt>
                <c:pt idx="1235">
                  <c:v>29</c:v>
                </c:pt>
                <c:pt idx="1236">
                  <c:v>27.3</c:v>
                </c:pt>
                <c:pt idx="1237">
                  <c:v>26.4</c:v>
                </c:pt>
                <c:pt idx="1238">
                  <c:v>26.1</c:v>
                </c:pt>
                <c:pt idx="1239">
                  <c:v>25.5</c:v>
                </c:pt>
                <c:pt idx="1240">
                  <c:v>26</c:v>
                </c:pt>
                <c:pt idx="1241">
                  <c:v>25.7</c:v>
                </c:pt>
                <c:pt idx="1242">
                  <c:v>24.5</c:v>
                </c:pt>
                <c:pt idx="1243">
                  <c:v>24.4</c:v>
                </c:pt>
                <c:pt idx="1244">
                  <c:v>23.5</c:v>
                </c:pt>
                <c:pt idx="1245">
                  <c:v>23.4</c:v>
                </c:pt>
                <c:pt idx="1246">
                  <c:v>23.9</c:v>
                </c:pt>
                <c:pt idx="1247">
                  <c:v>22.1</c:v>
                </c:pt>
                <c:pt idx="1248">
                  <c:v>22</c:v>
                </c:pt>
                <c:pt idx="1249">
                  <c:v>21.6</c:v>
                </c:pt>
                <c:pt idx="1250">
                  <c:v>20.7</c:v>
                </c:pt>
                <c:pt idx="1251">
                  <c:v>20.3</c:v>
                </c:pt>
                <c:pt idx="1252">
                  <c:v>20</c:v>
                </c:pt>
                <c:pt idx="1253">
                  <c:v>20.100000000000001</c:v>
                </c:pt>
                <c:pt idx="1254">
                  <c:v>18.8</c:v>
                </c:pt>
                <c:pt idx="1255">
                  <c:v>19.100000000000001</c:v>
                </c:pt>
                <c:pt idx="1256">
                  <c:v>17.600000000000001</c:v>
                </c:pt>
                <c:pt idx="1257">
                  <c:v>18.3</c:v>
                </c:pt>
                <c:pt idx="1258">
                  <c:v>19.100000000000001</c:v>
                </c:pt>
                <c:pt idx="1259">
                  <c:v>18</c:v>
                </c:pt>
                <c:pt idx="1260">
                  <c:v>17.5</c:v>
                </c:pt>
                <c:pt idx="1261">
                  <c:v>17.100000000000001</c:v>
                </c:pt>
                <c:pt idx="1262">
                  <c:v>17</c:v>
                </c:pt>
                <c:pt idx="1263">
                  <c:v>16.8</c:v>
                </c:pt>
                <c:pt idx="1264">
                  <c:v>16.2</c:v>
                </c:pt>
                <c:pt idx="1265">
                  <c:v>16.8</c:v>
                </c:pt>
                <c:pt idx="1266">
                  <c:v>16.100000000000001</c:v>
                </c:pt>
                <c:pt idx="1267">
                  <c:v>16</c:v>
                </c:pt>
                <c:pt idx="1268">
                  <c:v>15.399999999999999</c:v>
                </c:pt>
                <c:pt idx="1269">
                  <c:v>16.100000000000001</c:v>
                </c:pt>
                <c:pt idx="1270">
                  <c:v>15.5</c:v>
                </c:pt>
                <c:pt idx="1271">
                  <c:v>15.7</c:v>
                </c:pt>
                <c:pt idx="1272">
                  <c:v>16</c:v>
                </c:pt>
                <c:pt idx="1273">
                  <c:v>16</c:v>
                </c:pt>
                <c:pt idx="1274">
                  <c:v>15</c:v>
                </c:pt>
                <c:pt idx="1275">
                  <c:v>16.100000000000001</c:v>
                </c:pt>
                <c:pt idx="1276">
                  <c:v>14.9</c:v>
                </c:pt>
                <c:pt idx="1277">
                  <c:v>14.7</c:v>
                </c:pt>
                <c:pt idx="1278">
                  <c:v>15.2</c:v>
                </c:pt>
                <c:pt idx="1279">
                  <c:v>15.5</c:v>
                </c:pt>
                <c:pt idx="1280">
                  <c:v>15.600000000000001</c:v>
                </c:pt>
                <c:pt idx="1281">
                  <c:v>15.8</c:v>
                </c:pt>
                <c:pt idx="1282">
                  <c:v>15.399999999999999</c:v>
                </c:pt>
                <c:pt idx="1283">
                  <c:v>15</c:v>
                </c:pt>
                <c:pt idx="1284">
                  <c:v>15.100000000000001</c:v>
                </c:pt>
                <c:pt idx="1285">
                  <c:v>15.3</c:v>
                </c:pt>
                <c:pt idx="1286">
                  <c:v>15.7</c:v>
                </c:pt>
                <c:pt idx="1287">
                  <c:v>15.2</c:v>
                </c:pt>
                <c:pt idx="1288">
                  <c:v>16.100000000000001</c:v>
                </c:pt>
                <c:pt idx="1289">
                  <c:v>16</c:v>
                </c:pt>
                <c:pt idx="1290">
                  <c:v>15.399999999999999</c:v>
                </c:pt>
                <c:pt idx="1291">
                  <c:v>15.3</c:v>
                </c:pt>
                <c:pt idx="1292">
                  <c:v>14.9</c:v>
                </c:pt>
                <c:pt idx="1293">
                  <c:v>15</c:v>
                </c:pt>
                <c:pt idx="1294">
                  <c:v>15</c:v>
                </c:pt>
                <c:pt idx="1295">
                  <c:v>15.3</c:v>
                </c:pt>
                <c:pt idx="1296">
                  <c:v>13.9</c:v>
                </c:pt>
                <c:pt idx="1297">
                  <c:v>15</c:v>
                </c:pt>
                <c:pt idx="1298">
                  <c:v>15.899999999999999</c:v>
                </c:pt>
                <c:pt idx="1299">
                  <c:v>16.399999999999999</c:v>
                </c:pt>
                <c:pt idx="1300">
                  <c:v>16.399999999999999</c:v>
                </c:pt>
                <c:pt idx="1301">
                  <c:v>15</c:v>
                </c:pt>
                <c:pt idx="1302">
                  <c:v>15.2</c:v>
                </c:pt>
                <c:pt idx="1303">
                  <c:v>15.8</c:v>
                </c:pt>
                <c:pt idx="1304">
                  <c:v>14.2</c:v>
                </c:pt>
                <c:pt idx="1305">
                  <c:v>14.7</c:v>
                </c:pt>
                <c:pt idx="1306">
                  <c:v>15.5</c:v>
                </c:pt>
                <c:pt idx="1307">
                  <c:v>15.8</c:v>
                </c:pt>
                <c:pt idx="1308">
                  <c:v>15.3</c:v>
                </c:pt>
                <c:pt idx="1309">
                  <c:v>14.9</c:v>
                </c:pt>
                <c:pt idx="1310">
                  <c:v>15.7</c:v>
                </c:pt>
                <c:pt idx="1311">
                  <c:v>15.399999999999999</c:v>
                </c:pt>
                <c:pt idx="1312">
                  <c:v>16.3</c:v>
                </c:pt>
                <c:pt idx="1313">
                  <c:v>15.100000000000001</c:v>
                </c:pt>
                <c:pt idx="1314">
                  <c:v>14.8</c:v>
                </c:pt>
                <c:pt idx="1315">
                  <c:v>15</c:v>
                </c:pt>
                <c:pt idx="1316">
                  <c:v>14.4</c:v>
                </c:pt>
                <c:pt idx="1317">
                  <c:v>16.100000000000001</c:v>
                </c:pt>
                <c:pt idx="1318">
                  <c:v>16.8</c:v>
                </c:pt>
                <c:pt idx="1319">
                  <c:v>15.8</c:v>
                </c:pt>
                <c:pt idx="1320">
                  <c:v>15.3</c:v>
                </c:pt>
                <c:pt idx="1321">
                  <c:v>15.7</c:v>
                </c:pt>
                <c:pt idx="1322">
                  <c:v>16</c:v>
                </c:pt>
                <c:pt idx="1323">
                  <c:v>16.3</c:v>
                </c:pt>
                <c:pt idx="1324">
                  <c:v>15</c:v>
                </c:pt>
                <c:pt idx="1325">
                  <c:v>15.5</c:v>
                </c:pt>
                <c:pt idx="1326">
                  <c:v>16.7</c:v>
                </c:pt>
                <c:pt idx="1327">
                  <c:v>16</c:v>
                </c:pt>
                <c:pt idx="1328">
                  <c:v>16.600000000000001</c:v>
                </c:pt>
                <c:pt idx="1329">
                  <c:v>15.7</c:v>
                </c:pt>
                <c:pt idx="1330">
                  <c:v>16.8</c:v>
                </c:pt>
                <c:pt idx="1331">
                  <c:v>15.2</c:v>
                </c:pt>
                <c:pt idx="1332">
                  <c:v>16</c:v>
                </c:pt>
                <c:pt idx="1333">
                  <c:v>16.5</c:v>
                </c:pt>
                <c:pt idx="1334">
                  <c:v>16.7</c:v>
                </c:pt>
                <c:pt idx="1335">
                  <c:v>16</c:v>
                </c:pt>
                <c:pt idx="1336">
                  <c:v>15.3</c:v>
                </c:pt>
                <c:pt idx="1337">
                  <c:v>16.600000000000001</c:v>
                </c:pt>
                <c:pt idx="1338">
                  <c:v>15.100000000000001</c:v>
                </c:pt>
                <c:pt idx="1339">
                  <c:v>16.100000000000001</c:v>
                </c:pt>
                <c:pt idx="1340">
                  <c:v>17.2</c:v>
                </c:pt>
                <c:pt idx="1341">
                  <c:v>16.899999999999999</c:v>
                </c:pt>
                <c:pt idx="1342">
                  <c:v>16.399999999999999</c:v>
                </c:pt>
                <c:pt idx="1343">
                  <c:v>16.3</c:v>
                </c:pt>
                <c:pt idx="1344">
                  <c:v>16.2</c:v>
                </c:pt>
                <c:pt idx="1345">
                  <c:v>17.600000000000001</c:v>
                </c:pt>
                <c:pt idx="1346">
                  <c:v>16.8</c:v>
                </c:pt>
                <c:pt idx="1347">
                  <c:v>17.100000000000001</c:v>
                </c:pt>
                <c:pt idx="1348">
                  <c:v>18.100000000000001</c:v>
                </c:pt>
                <c:pt idx="1349">
                  <c:v>17</c:v>
                </c:pt>
                <c:pt idx="1350">
                  <c:v>16.7</c:v>
                </c:pt>
                <c:pt idx="1351">
                  <c:v>16</c:v>
                </c:pt>
                <c:pt idx="1352">
                  <c:v>17.3</c:v>
                </c:pt>
                <c:pt idx="1353">
                  <c:v>17.2</c:v>
                </c:pt>
                <c:pt idx="1354">
                  <c:v>17.3</c:v>
                </c:pt>
                <c:pt idx="1355">
                  <c:v>16</c:v>
                </c:pt>
                <c:pt idx="1356">
                  <c:v>17.2</c:v>
                </c:pt>
                <c:pt idx="1357">
                  <c:v>17.600000000000001</c:v>
                </c:pt>
                <c:pt idx="1358">
                  <c:v>19.2</c:v>
                </c:pt>
                <c:pt idx="1359">
                  <c:v>21.2</c:v>
                </c:pt>
                <c:pt idx="1360">
                  <c:v>23.2</c:v>
                </c:pt>
                <c:pt idx="1361">
                  <c:v>21.8</c:v>
                </c:pt>
                <c:pt idx="1362">
                  <c:v>17.600000000000001</c:v>
                </c:pt>
                <c:pt idx="1363">
                  <c:v>15.5</c:v>
                </c:pt>
                <c:pt idx="1364">
                  <c:v>15.899999999999999</c:v>
                </c:pt>
                <c:pt idx="1365">
                  <c:v>13.8</c:v>
                </c:pt>
                <c:pt idx="1366">
                  <c:v>14.9</c:v>
                </c:pt>
                <c:pt idx="1367">
                  <c:v>16.7</c:v>
                </c:pt>
                <c:pt idx="1368">
                  <c:v>16.3</c:v>
                </c:pt>
                <c:pt idx="1369">
                  <c:v>16.7</c:v>
                </c:pt>
                <c:pt idx="1370">
                  <c:v>17</c:v>
                </c:pt>
                <c:pt idx="1371">
                  <c:v>16.5</c:v>
                </c:pt>
                <c:pt idx="1372">
                  <c:v>15.8</c:v>
                </c:pt>
                <c:pt idx="1373">
                  <c:v>16.2</c:v>
                </c:pt>
                <c:pt idx="1374">
                  <c:v>16.5</c:v>
                </c:pt>
                <c:pt idx="1375">
                  <c:v>17.2</c:v>
                </c:pt>
                <c:pt idx="1376">
                  <c:v>17.899999999999999</c:v>
                </c:pt>
                <c:pt idx="1377">
                  <c:v>17.7</c:v>
                </c:pt>
                <c:pt idx="1378">
                  <c:v>17</c:v>
                </c:pt>
                <c:pt idx="1379">
                  <c:v>17.600000000000001</c:v>
                </c:pt>
                <c:pt idx="1380">
                  <c:v>16.3</c:v>
                </c:pt>
                <c:pt idx="1381">
                  <c:v>16.899999999999999</c:v>
                </c:pt>
                <c:pt idx="1382">
                  <c:v>15.8</c:v>
                </c:pt>
                <c:pt idx="1383">
                  <c:v>17</c:v>
                </c:pt>
                <c:pt idx="1384">
                  <c:v>16.7</c:v>
                </c:pt>
                <c:pt idx="1385">
                  <c:v>17.100000000000001</c:v>
                </c:pt>
                <c:pt idx="1386">
                  <c:v>17.5</c:v>
                </c:pt>
                <c:pt idx="1387">
                  <c:v>18.100000000000001</c:v>
                </c:pt>
                <c:pt idx="1388">
                  <c:v>16.399999999999999</c:v>
                </c:pt>
                <c:pt idx="1389">
                  <c:v>17.100000000000001</c:v>
                </c:pt>
                <c:pt idx="1390">
                  <c:v>18.3</c:v>
                </c:pt>
                <c:pt idx="1391">
                  <c:v>17.600000000000001</c:v>
                </c:pt>
                <c:pt idx="1392">
                  <c:v>17.2</c:v>
                </c:pt>
                <c:pt idx="1393">
                  <c:v>18.100000000000001</c:v>
                </c:pt>
                <c:pt idx="1394">
                  <c:v>16.8</c:v>
                </c:pt>
                <c:pt idx="1395">
                  <c:v>17.600000000000001</c:v>
                </c:pt>
                <c:pt idx="1396">
                  <c:v>16.899999999999999</c:v>
                </c:pt>
                <c:pt idx="1397">
                  <c:v>17.8</c:v>
                </c:pt>
                <c:pt idx="1398">
                  <c:v>18.399999999999999</c:v>
                </c:pt>
                <c:pt idx="1399">
                  <c:v>18.5</c:v>
                </c:pt>
                <c:pt idx="1400">
                  <c:v>19.8</c:v>
                </c:pt>
                <c:pt idx="1401">
                  <c:v>17.2</c:v>
                </c:pt>
                <c:pt idx="1402">
                  <c:v>19.100000000000001</c:v>
                </c:pt>
                <c:pt idx="1403">
                  <c:v>18.399999999999999</c:v>
                </c:pt>
                <c:pt idx="1404">
                  <c:v>17.8</c:v>
                </c:pt>
                <c:pt idx="1405">
                  <c:v>19.100000000000001</c:v>
                </c:pt>
                <c:pt idx="1406">
                  <c:v>19.399999999999999</c:v>
                </c:pt>
                <c:pt idx="1407">
                  <c:v>18</c:v>
                </c:pt>
                <c:pt idx="1408">
                  <c:v>18.3</c:v>
                </c:pt>
                <c:pt idx="1409">
                  <c:v>18.600000000000001</c:v>
                </c:pt>
                <c:pt idx="1410">
                  <c:v>17.899999999999999</c:v>
                </c:pt>
                <c:pt idx="1411">
                  <c:v>18</c:v>
                </c:pt>
                <c:pt idx="1412">
                  <c:v>17.600000000000001</c:v>
                </c:pt>
                <c:pt idx="1413">
                  <c:v>18.100000000000001</c:v>
                </c:pt>
                <c:pt idx="1414">
                  <c:v>18.600000000000001</c:v>
                </c:pt>
                <c:pt idx="1415">
                  <c:v>17.7</c:v>
                </c:pt>
                <c:pt idx="1416">
                  <c:v>18</c:v>
                </c:pt>
                <c:pt idx="1417">
                  <c:v>17.2</c:v>
                </c:pt>
                <c:pt idx="1418">
                  <c:v>17.899999999999999</c:v>
                </c:pt>
                <c:pt idx="1419">
                  <c:v>17.5</c:v>
                </c:pt>
                <c:pt idx="1420">
                  <c:v>17.399999999999999</c:v>
                </c:pt>
                <c:pt idx="1421">
                  <c:v>18.3</c:v>
                </c:pt>
                <c:pt idx="1422">
                  <c:v>18.399999999999999</c:v>
                </c:pt>
                <c:pt idx="1423">
                  <c:v>18</c:v>
                </c:pt>
                <c:pt idx="1424">
                  <c:v>17</c:v>
                </c:pt>
                <c:pt idx="1425">
                  <c:v>17</c:v>
                </c:pt>
                <c:pt idx="1426">
                  <c:v>17.7</c:v>
                </c:pt>
                <c:pt idx="1427">
                  <c:v>17.3</c:v>
                </c:pt>
                <c:pt idx="1428">
                  <c:v>18</c:v>
                </c:pt>
                <c:pt idx="1429">
                  <c:v>18.3</c:v>
                </c:pt>
                <c:pt idx="1430">
                  <c:v>17</c:v>
                </c:pt>
                <c:pt idx="1431">
                  <c:v>17.7</c:v>
                </c:pt>
                <c:pt idx="1432">
                  <c:v>16.399999999999999</c:v>
                </c:pt>
                <c:pt idx="1433">
                  <c:v>17.7</c:v>
                </c:pt>
                <c:pt idx="1434">
                  <c:v>18.8</c:v>
                </c:pt>
                <c:pt idx="1435">
                  <c:v>18.2</c:v>
                </c:pt>
                <c:pt idx="1436">
                  <c:v>17.899999999999999</c:v>
                </c:pt>
                <c:pt idx="1437">
                  <c:v>17.399999999999999</c:v>
                </c:pt>
                <c:pt idx="1438">
                  <c:v>18.100000000000001</c:v>
                </c:pt>
                <c:pt idx="1439">
                  <c:v>16.7</c:v>
                </c:pt>
                <c:pt idx="1440">
                  <c:v>18.600000000000001</c:v>
                </c:pt>
                <c:pt idx="1441">
                  <c:v>18.899999999999999</c:v>
                </c:pt>
                <c:pt idx="1442">
                  <c:v>17.600000000000001</c:v>
                </c:pt>
                <c:pt idx="1443">
                  <c:v>18.100000000000001</c:v>
                </c:pt>
                <c:pt idx="1444">
                  <c:v>16.899999999999999</c:v>
                </c:pt>
                <c:pt idx="1445">
                  <c:v>16.7</c:v>
                </c:pt>
                <c:pt idx="1446">
                  <c:v>18</c:v>
                </c:pt>
                <c:pt idx="1447">
                  <c:v>19.399999999999999</c:v>
                </c:pt>
                <c:pt idx="1448">
                  <c:v>18.399999999999999</c:v>
                </c:pt>
                <c:pt idx="1449">
                  <c:v>17.8</c:v>
                </c:pt>
                <c:pt idx="1450">
                  <c:v>17.899999999999999</c:v>
                </c:pt>
                <c:pt idx="1451">
                  <c:v>17.600000000000001</c:v>
                </c:pt>
                <c:pt idx="1452">
                  <c:v>18.399999999999999</c:v>
                </c:pt>
                <c:pt idx="1453">
                  <c:v>17.8</c:v>
                </c:pt>
                <c:pt idx="1454">
                  <c:v>18.100000000000001</c:v>
                </c:pt>
                <c:pt idx="1455">
                  <c:v>17.8</c:v>
                </c:pt>
                <c:pt idx="1456">
                  <c:v>18.399999999999999</c:v>
                </c:pt>
                <c:pt idx="1457">
                  <c:v>19.100000000000001</c:v>
                </c:pt>
                <c:pt idx="1458">
                  <c:v>18.399999999999999</c:v>
                </c:pt>
                <c:pt idx="1459">
                  <c:v>20</c:v>
                </c:pt>
                <c:pt idx="1460">
                  <c:v>19.399999999999999</c:v>
                </c:pt>
                <c:pt idx="1461">
                  <c:v>18.399999999999999</c:v>
                </c:pt>
                <c:pt idx="1462">
                  <c:v>19.899999999999999</c:v>
                </c:pt>
                <c:pt idx="1463">
                  <c:v>19.5</c:v>
                </c:pt>
                <c:pt idx="1464">
                  <c:v>19.100000000000001</c:v>
                </c:pt>
                <c:pt idx="1465">
                  <c:v>19.399999999999999</c:v>
                </c:pt>
                <c:pt idx="1466">
                  <c:v>19.5</c:v>
                </c:pt>
                <c:pt idx="1467">
                  <c:v>19.5</c:v>
                </c:pt>
                <c:pt idx="1468">
                  <c:v>19.5</c:v>
                </c:pt>
                <c:pt idx="1469">
                  <c:v>19.5</c:v>
                </c:pt>
                <c:pt idx="1470">
                  <c:v>20.2</c:v>
                </c:pt>
                <c:pt idx="1471">
                  <c:v>20.100000000000001</c:v>
                </c:pt>
                <c:pt idx="1472">
                  <c:v>20.3</c:v>
                </c:pt>
                <c:pt idx="1473">
                  <c:v>20.6</c:v>
                </c:pt>
                <c:pt idx="1474">
                  <c:v>19.399999999999999</c:v>
                </c:pt>
                <c:pt idx="1475">
                  <c:v>18.8</c:v>
                </c:pt>
                <c:pt idx="1476">
                  <c:v>19.8</c:v>
                </c:pt>
                <c:pt idx="1477">
                  <c:v>21.3</c:v>
                </c:pt>
                <c:pt idx="1478">
                  <c:v>19.600000000000001</c:v>
                </c:pt>
                <c:pt idx="1479">
                  <c:v>20</c:v>
                </c:pt>
                <c:pt idx="1480">
                  <c:v>20.6</c:v>
                </c:pt>
                <c:pt idx="1481">
                  <c:v>21.6</c:v>
                </c:pt>
                <c:pt idx="1482">
                  <c:v>20.5</c:v>
                </c:pt>
                <c:pt idx="1483">
                  <c:v>20.6</c:v>
                </c:pt>
                <c:pt idx="1484">
                  <c:v>20.6</c:v>
                </c:pt>
                <c:pt idx="1485">
                  <c:v>20.2</c:v>
                </c:pt>
                <c:pt idx="1486">
                  <c:v>19.5</c:v>
                </c:pt>
                <c:pt idx="1487">
                  <c:v>20.9</c:v>
                </c:pt>
                <c:pt idx="1488">
                  <c:v>19.600000000000001</c:v>
                </c:pt>
                <c:pt idx="1489">
                  <c:v>20.8</c:v>
                </c:pt>
                <c:pt idx="1490">
                  <c:v>19.8</c:v>
                </c:pt>
                <c:pt idx="1491">
                  <c:v>22</c:v>
                </c:pt>
                <c:pt idx="1492">
                  <c:v>20.7</c:v>
                </c:pt>
                <c:pt idx="1493">
                  <c:v>20</c:v>
                </c:pt>
                <c:pt idx="1494">
                  <c:v>20.5</c:v>
                </c:pt>
                <c:pt idx="1495">
                  <c:v>20.9</c:v>
                </c:pt>
                <c:pt idx="1496">
                  <c:v>20.7</c:v>
                </c:pt>
                <c:pt idx="1497">
                  <c:v>20.6</c:v>
                </c:pt>
                <c:pt idx="1498">
                  <c:v>20.2</c:v>
                </c:pt>
                <c:pt idx="1499">
                  <c:v>20.5</c:v>
                </c:pt>
                <c:pt idx="1500">
                  <c:v>20.9</c:v>
                </c:pt>
                <c:pt idx="1501">
                  <c:v>21.8</c:v>
                </c:pt>
                <c:pt idx="1502">
                  <c:v>20.7</c:v>
                </c:pt>
                <c:pt idx="1503">
                  <c:v>21.9</c:v>
                </c:pt>
                <c:pt idx="1504">
                  <c:v>20.5</c:v>
                </c:pt>
                <c:pt idx="1505">
                  <c:v>22.2</c:v>
                </c:pt>
                <c:pt idx="1506">
                  <c:v>22.3</c:v>
                </c:pt>
                <c:pt idx="1507">
                  <c:v>21.8</c:v>
                </c:pt>
                <c:pt idx="1508">
                  <c:v>20.8</c:v>
                </c:pt>
                <c:pt idx="1509">
                  <c:v>20.7</c:v>
                </c:pt>
                <c:pt idx="1510">
                  <c:v>23.1</c:v>
                </c:pt>
                <c:pt idx="1511">
                  <c:v>21</c:v>
                </c:pt>
                <c:pt idx="1512">
                  <c:v>22.6</c:v>
                </c:pt>
                <c:pt idx="1513">
                  <c:v>22.1</c:v>
                </c:pt>
                <c:pt idx="1514">
                  <c:v>21.2</c:v>
                </c:pt>
                <c:pt idx="1515">
                  <c:v>21.6</c:v>
                </c:pt>
                <c:pt idx="1516">
                  <c:v>20.8</c:v>
                </c:pt>
                <c:pt idx="1517">
                  <c:v>22.4</c:v>
                </c:pt>
                <c:pt idx="1518">
                  <c:v>21</c:v>
                </c:pt>
                <c:pt idx="1519">
                  <c:v>21</c:v>
                </c:pt>
                <c:pt idx="1520">
                  <c:v>21.3</c:v>
                </c:pt>
                <c:pt idx="1521">
                  <c:v>21.2</c:v>
                </c:pt>
                <c:pt idx="1522">
                  <c:v>20.9</c:v>
                </c:pt>
                <c:pt idx="1523">
                  <c:v>22.2</c:v>
                </c:pt>
                <c:pt idx="1524">
                  <c:v>21.2</c:v>
                </c:pt>
                <c:pt idx="1525">
                  <c:v>21</c:v>
                </c:pt>
                <c:pt idx="1526">
                  <c:v>21.1</c:v>
                </c:pt>
                <c:pt idx="1527">
                  <c:v>21.5</c:v>
                </c:pt>
                <c:pt idx="1528">
                  <c:v>21.4</c:v>
                </c:pt>
                <c:pt idx="1529">
                  <c:v>21.8</c:v>
                </c:pt>
                <c:pt idx="1530">
                  <c:v>20.7</c:v>
                </c:pt>
                <c:pt idx="1531">
                  <c:v>20.8</c:v>
                </c:pt>
                <c:pt idx="1532">
                  <c:v>21.2</c:v>
                </c:pt>
                <c:pt idx="1533">
                  <c:v>20.6</c:v>
                </c:pt>
                <c:pt idx="1534">
                  <c:v>20.5</c:v>
                </c:pt>
                <c:pt idx="1535">
                  <c:v>20.100000000000001</c:v>
                </c:pt>
                <c:pt idx="1536">
                  <c:v>20.100000000000001</c:v>
                </c:pt>
                <c:pt idx="1537">
                  <c:v>21</c:v>
                </c:pt>
                <c:pt idx="1538">
                  <c:v>20.8</c:v>
                </c:pt>
                <c:pt idx="1539">
                  <c:v>20.9</c:v>
                </c:pt>
                <c:pt idx="1540">
                  <c:v>19.2</c:v>
                </c:pt>
                <c:pt idx="1541">
                  <c:v>19.7</c:v>
                </c:pt>
                <c:pt idx="1542">
                  <c:v>19.399999999999999</c:v>
                </c:pt>
                <c:pt idx="1543">
                  <c:v>20.5</c:v>
                </c:pt>
                <c:pt idx="1544">
                  <c:v>19</c:v>
                </c:pt>
                <c:pt idx="1545">
                  <c:v>19.3</c:v>
                </c:pt>
                <c:pt idx="1546">
                  <c:v>17.7</c:v>
                </c:pt>
                <c:pt idx="1547">
                  <c:v>19.2</c:v>
                </c:pt>
                <c:pt idx="1548">
                  <c:v>18.600000000000001</c:v>
                </c:pt>
                <c:pt idx="1549">
                  <c:v>19</c:v>
                </c:pt>
                <c:pt idx="1550">
                  <c:v>19.7</c:v>
                </c:pt>
                <c:pt idx="1551">
                  <c:v>18.2</c:v>
                </c:pt>
                <c:pt idx="1552">
                  <c:v>18.600000000000001</c:v>
                </c:pt>
                <c:pt idx="1553">
                  <c:v>19.399999999999999</c:v>
                </c:pt>
                <c:pt idx="1554">
                  <c:v>21.1</c:v>
                </c:pt>
                <c:pt idx="1555">
                  <c:v>23.2</c:v>
                </c:pt>
                <c:pt idx="1556">
                  <c:v>23.3</c:v>
                </c:pt>
                <c:pt idx="1557">
                  <c:v>23.2</c:v>
                </c:pt>
                <c:pt idx="1558">
                  <c:v>19.899999999999999</c:v>
                </c:pt>
                <c:pt idx="1559">
                  <c:v>18.3</c:v>
                </c:pt>
                <c:pt idx="1560">
                  <c:v>18.2</c:v>
                </c:pt>
                <c:pt idx="1561">
                  <c:v>17.399999999999999</c:v>
                </c:pt>
                <c:pt idx="1562">
                  <c:v>20.9</c:v>
                </c:pt>
                <c:pt idx="1563">
                  <c:v>20.2</c:v>
                </c:pt>
                <c:pt idx="1564">
                  <c:v>20.9</c:v>
                </c:pt>
                <c:pt idx="1565">
                  <c:v>21.1</c:v>
                </c:pt>
                <c:pt idx="1566">
                  <c:v>21.2</c:v>
                </c:pt>
                <c:pt idx="1567">
                  <c:v>22.2</c:v>
                </c:pt>
                <c:pt idx="1568">
                  <c:v>22.4</c:v>
                </c:pt>
                <c:pt idx="1569">
                  <c:v>22.3</c:v>
                </c:pt>
                <c:pt idx="1570">
                  <c:v>23.1</c:v>
                </c:pt>
                <c:pt idx="1571">
                  <c:v>23.5</c:v>
                </c:pt>
                <c:pt idx="1572">
                  <c:v>24.3</c:v>
                </c:pt>
                <c:pt idx="1573">
                  <c:v>23.9</c:v>
                </c:pt>
                <c:pt idx="1574">
                  <c:v>25</c:v>
                </c:pt>
                <c:pt idx="1575">
                  <c:v>24.3</c:v>
                </c:pt>
                <c:pt idx="1576">
                  <c:v>23.9</c:v>
                </c:pt>
                <c:pt idx="1577">
                  <c:v>25.3</c:v>
                </c:pt>
                <c:pt idx="1578">
                  <c:v>24.4</c:v>
                </c:pt>
                <c:pt idx="1579">
                  <c:v>24.9</c:v>
                </c:pt>
                <c:pt idx="1580">
                  <c:v>24.8</c:v>
                </c:pt>
                <c:pt idx="1581">
                  <c:v>25.6</c:v>
                </c:pt>
                <c:pt idx="1582">
                  <c:v>24.4</c:v>
                </c:pt>
                <c:pt idx="1583">
                  <c:v>24.9</c:v>
                </c:pt>
                <c:pt idx="1584">
                  <c:v>26.2</c:v>
                </c:pt>
                <c:pt idx="1585">
                  <c:v>24.4</c:v>
                </c:pt>
                <c:pt idx="1586">
                  <c:v>23.5</c:v>
                </c:pt>
                <c:pt idx="1587">
                  <c:v>25.3</c:v>
                </c:pt>
                <c:pt idx="1588">
                  <c:v>26.1</c:v>
                </c:pt>
                <c:pt idx="1589">
                  <c:v>25.4</c:v>
                </c:pt>
                <c:pt idx="1590">
                  <c:v>24.6</c:v>
                </c:pt>
                <c:pt idx="1591">
                  <c:v>25.5</c:v>
                </c:pt>
                <c:pt idx="1592">
                  <c:v>24.7</c:v>
                </c:pt>
                <c:pt idx="1593">
                  <c:v>25.4</c:v>
                </c:pt>
                <c:pt idx="1594">
                  <c:v>25.7</c:v>
                </c:pt>
                <c:pt idx="1595">
                  <c:v>25.2</c:v>
                </c:pt>
                <c:pt idx="1596">
                  <c:v>25.3</c:v>
                </c:pt>
                <c:pt idx="1597">
                  <c:v>27</c:v>
                </c:pt>
                <c:pt idx="1598">
                  <c:v>25.8</c:v>
                </c:pt>
                <c:pt idx="1599">
                  <c:v>25.5</c:v>
                </c:pt>
                <c:pt idx="1600">
                  <c:v>26.8</c:v>
                </c:pt>
                <c:pt idx="1601">
                  <c:v>27</c:v>
                </c:pt>
                <c:pt idx="1602">
                  <c:v>25.5</c:v>
                </c:pt>
                <c:pt idx="1603">
                  <c:v>26</c:v>
                </c:pt>
                <c:pt idx="1604">
                  <c:v>27.7</c:v>
                </c:pt>
                <c:pt idx="1605">
                  <c:v>27.7</c:v>
                </c:pt>
                <c:pt idx="1606">
                  <c:v>27.7</c:v>
                </c:pt>
                <c:pt idx="1607">
                  <c:v>27.4</c:v>
                </c:pt>
                <c:pt idx="1608">
                  <c:v>28.3</c:v>
                </c:pt>
                <c:pt idx="1609">
                  <c:v>29.2</c:v>
                </c:pt>
                <c:pt idx="1610">
                  <c:v>28.7</c:v>
                </c:pt>
                <c:pt idx="1611">
                  <c:v>30.3</c:v>
                </c:pt>
                <c:pt idx="1612">
                  <c:v>30.6</c:v>
                </c:pt>
                <c:pt idx="1613">
                  <c:v>31</c:v>
                </c:pt>
                <c:pt idx="1614">
                  <c:v>31.4</c:v>
                </c:pt>
                <c:pt idx="1615">
                  <c:v>32.5</c:v>
                </c:pt>
                <c:pt idx="1616">
                  <c:v>32.5</c:v>
                </c:pt>
                <c:pt idx="1617">
                  <c:v>33.4</c:v>
                </c:pt>
                <c:pt idx="1618">
                  <c:v>32.9</c:v>
                </c:pt>
                <c:pt idx="1619">
                  <c:v>34.200000000000003</c:v>
                </c:pt>
                <c:pt idx="1620">
                  <c:v>33.9</c:v>
                </c:pt>
                <c:pt idx="1621">
                  <c:v>34.4</c:v>
                </c:pt>
                <c:pt idx="1622">
                  <c:v>36.299999999999997</c:v>
                </c:pt>
                <c:pt idx="1623">
                  <c:v>35.4</c:v>
                </c:pt>
                <c:pt idx="1624">
                  <c:v>37</c:v>
                </c:pt>
                <c:pt idx="1625">
                  <c:v>37.200000000000003</c:v>
                </c:pt>
                <c:pt idx="1626">
                  <c:v>37.200000000000003</c:v>
                </c:pt>
                <c:pt idx="1627">
                  <c:v>36.6</c:v>
                </c:pt>
                <c:pt idx="1628">
                  <c:v>37.6</c:v>
                </c:pt>
                <c:pt idx="1629">
                  <c:v>39.799999999999997</c:v>
                </c:pt>
                <c:pt idx="1630">
                  <c:v>38.6</c:v>
                </c:pt>
                <c:pt idx="1631">
                  <c:v>38.700000000000003</c:v>
                </c:pt>
                <c:pt idx="1632">
                  <c:v>38.799999999999997</c:v>
                </c:pt>
                <c:pt idx="1633">
                  <c:v>39</c:v>
                </c:pt>
                <c:pt idx="1634">
                  <c:v>39.200000000000003</c:v>
                </c:pt>
                <c:pt idx="1635">
                  <c:v>39.6</c:v>
                </c:pt>
                <c:pt idx="1636">
                  <c:v>40.299999999999997</c:v>
                </c:pt>
                <c:pt idx="1637">
                  <c:v>40.5</c:v>
                </c:pt>
                <c:pt idx="1638">
                  <c:v>39.799999999999997</c:v>
                </c:pt>
                <c:pt idx="1639">
                  <c:v>38.9</c:v>
                </c:pt>
                <c:pt idx="1640">
                  <c:v>39.6</c:v>
                </c:pt>
                <c:pt idx="1641">
                  <c:v>39.1</c:v>
                </c:pt>
                <c:pt idx="1642">
                  <c:v>38.6</c:v>
                </c:pt>
                <c:pt idx="1643">
                  <c:v>39.4</c:v>
                </c:pt>
                <c:pt idx="1644">
                  <c:v>38.700000000000003</c:v>
                </c:pt>
                <c:pt idx="1645">
                  <c:v>37.4</c:v>
                </c:pt>
                <c:pt idx="1646">
                  <c:v>37.6</c:v>
                </c:pt>
                <c:pt idx="1647">
                  <c:v>36.799999999999997</c:v>
                </c:pt>
                <c:pt idx="1648">
                  <c:v>37.9</c:v>
                </c:pt>
                <c:pt idx="1649">
                  <c:v>36.299999999999997</c:v>
                </c:pt>
                <c:pt idx="1650">
                  <c:v>36.1</c:v>
                </c:pt>
                <c:pt idx="1651">
                  <c:v>35.4</c:v>
                </c:pt>
                <c:pt idx="1652">
                  <c:v>34.9</c:v>
                </c:pt>
                <c:pt idx="1653">
                  <c:v>34.9</c:v>
                </c:pt>
                <c:pt idx="1654">
                  <c:v>34.299999999999997</c:v>
                </c:pt>
                <c:pt idx="1655">
                  <c:v>33.6</c:v>
                </c:pt>
                <c:pt idx="1656">
                  <c:v>32.6</c:v>
                </c:pt>
                <c:pt idx="1657">
                  <c:v>31.9</c:v>
                </c:pt>
                <c:pt idx="1658">
                  <c:v>30.2</c:v>
                </c:pt>
                <c:pt idx="1659">
                  <c:v>29.4</c:v>
                </c:pt>
                <c:pt idx="1660">
                  <c:v>29.2</c:v>
                </c:pt>
                <c:pt idx="1661">
                  <c:v>27.7</c:v>
                </c:pt>
                <c:pt idx="1662">
                  <c:v>29</c:v>
                </c:pt>
                <c:pt idx="1663">
                  <c:v>28.3</c:v>
                </c:pt>
                <c:pt idx="1664">
                  <c:v>27.1</c:v>
                </c:pt>
                <c:pt idx="1665">
                  <c:v>26.8</c:v>
                </c:pt>
                <c:pt idx="1666">
                  <c:v>25.9</c:v>
                </c:pt>
                <c:pt idx="1667">
                  <c:v>26.2</c:v>
                </c:pt>
                <c:pt idx="1668">
                  <c:v>26.3</c:v>
                </c:pt>
                <c:pt idx="1669">
                  <c:v>26</c:v>
                </c:pt>
                <c:pt idx="1670">
                  <c:v>25.6</c:v>
                </c:pt>
                <c:pt idx="1671">
                  <c:v>24.2</c:v>
                </c:pt>
                <c:pt idx="1672">
                  <c:v>24.9</c:v>
                </c:pt>
                <c:pt idx="1673">
                  <c:v>24.5</c:v>
                </c:pt>
                <c:pt idx="1674">
                  <c:v>24.8</c:v>
                </c:pt>
                <c:pt idx="1675">
                  <c:v>25.4</c:v>
                </c:pt>
                <c:pt idx="1676">
                  <c:v>24.1</c:v>
                </c:pt>
                <c:pt idx="1677">
                  <c:v>26</c:v>
                </c:pt>
                <c:pt idx="1678">
                  <c:v>25.7</c:v>
                </c:pt>
                <c:pt idx="1679">
                  <c:v>25.6</c:v>
                </c:pt>
                <c:pt idx="1680">
                  <c:v>25.6</c:v>
                </c:pt>
                <c:pt idx="1681">
                  <c:v>25.9</c:v>
                </c:pt>
                <c:pt idx="1682">
                  <c:v>26.1</c:v>
                </c:pt>
                <c:pt idx="1683">
                  <c:v>26.8</c:v>
                </c:pt>
                <c:pt idx="1684">
                  <c:v>26.9</c:v>
                </c:pt>
                <c:pt idx="1685">
                  <c:v>28.3</c:v>
                </c:pt>
                <c:pt idx="1686">
                  <c:v>27.1</c:v>
                </c:pt>
                <c:pt idx="1687">
                  <c:v>28.5</c:v>
                </c:pt>
                <c:pt idx="1688">
                  <c:v>29</c:v>
                </c:pt>
                <c:pt idx="1689">
                  <c:v>29.2</c:v>
                </c:pt>
                <c:pt idx="1690">
                  <c:v>30</c:v>
                </c:pt>
                <c:pt idx="1691">
                  <c:v>29.9</c:v>
                </c:pt>
                <c:pt idx="1692">
                  <c:v>30.5</c:v>
                </c:pt>
                <c:pt idx="1693">
                  <c:v>29.3</c:v>
                </c:pt>
                <c:pt idx="1694">
                  <c:v>32.6</c:v>
                </c:pt>
                <c:pt idx="1695">
                  <c:v>31.4</c:v>
                </c:pt>
                <c:pt idx="1696">
                  <c:v>32.799999999999997</c:v>
                </c:pt>
                <c:pt idx="1697">
                  <c:v>33.5</c:v>
                </c:pt>
                <c:pt idx="1698">
                  <c:v>32.799999999999997</c:v>
                </c:pt>
                <c:pt idx="1699">
                  <c:v>32.6</c:v>
                </c:pt>
                <c:pt idx="1700">
                  <c:v>33.299999999999997</c:v>
                </c:pt>
                <c:pt idx="1701">
                  <c:v>33.700000000000003</c:v>
                </c:pt>
                <c:pt idx="1702">
                  <c:v>33</c:v>
                </c:pt>
                <c:pt idx="1703">
                  <c:v>33.5</c:v>
                </c:pt>
                <c:pt idx="1704">
                  <c:v>33.200000000000003</c:v>
                </c:pt>
                <c:pt idx="1705">
                  <c:v>33.6</c:v>
                </c:pt>
                <c:pt idx="1706">
                  <c:v>32.9</c:v>
                </c:pt>
                <c:pt idx="1707">
                  <c:v>34.1</c:v>
                </c:pt>
                <c:pt idx="1708">
                  <c:v>34.1</c:v>
                </c:pt>
                <c:pt idx="1709">
                  <c:v>31.6</c:v>
                </c:pt>
                <c:pt idx="1710">
                  <c:v>29.3</c:v>
                </c:pt>
                <c:pt idx="1711">
                  <c:v>30.3</c:v>
                </c:pt>
                <c:pt idx="1712">
                  <c:v>29.1</c:v>
                </c:pt>
                <c:pt idx="1713">
                  <c:v>28.3</c:v>
                </c:pt>
                <c:pt idx="1714">
                  <c:v>28.6</c:v>
                </c:pt>
                <c:pt idx="1715">
                  <c:v>28.3</c:v>
                </c:pt>
                <c:pt idx="1716">
                  <c:v>27.4</c:v>
                </c:pt>
                <c:pt idx="1717">
                  <c:v>25.5</c:v>
                </c:pt>
                <c:pt idx="1718">
                  <c:v>24.4</c:v>
                </c:pt>
                <c:pt idx="1719">
                  <c:v>24.9</c:v>
                </c:pt>
                <c:pt idx="1720">
                  <c:v>23.5</c:v>
                </c:pt>
                <c:pt idx="1721">
                  <c:v>23.2</c:v>
                </c:pt>
                <c:pt idx="1722">
                  <c:v>23</c:v>
                </c:pt>
                <c:pt idx="1723">
                  <c:v>22.8</c:v>
                </c:pt>
                <c:pt idx="1724">
                  <c:v>21.8</c:v>
                </c:pt>
                <c:pt idx="1725">
                  <c:v>21.3</c:v>
                </c:pt>
                <c:pt idx="1726">
                  <c:v>21.4</c:v>
                </c:pt>
                <c:pt idx="1727">
                  <c:v>21.3</c:v>
                </c:pt>
                <c:pt idx="1728">
                  <c:v>20.8</c:v>
                </c:pt>
                <c:pt idx="1729">
                  <c:v>19.600000000000001</c:v>
                </c:pt>
                <c:pt idx="1730">
                  <c:v>18.5</c:v>
                </c:pt>
                <c:pt idx="1731">
                  <c:v>18.5</c:v>
                </c:pt>
                <c:pt idx="1732">
                  <c:v>17.100000000000001</c:v>
                </c:pt>
                <c:pt idx="1733">
                  <c:v>17.5</c:v>
                </c:pt>
                <c:pt idx="1734">
                  <c:v>17.899999999999999</c:v>
                </c:pt>
                <c:pt idx="1735">
                  <c:v>18.600000000000001</c:v>
                </c:pt>
                <c:pt idx="1736">
                  <c:v>19.899999999999999</c:v>
                </c:pt>
                <c:pt idx="1737">
                  <c:v>19.100000000000001</c:v>
                </c:pt>
                <c:pt idx="1738">
                  <c:v>16.7</c:v>
                </c:pt>
                <c:pt idx="1739">
                  <c:v>18.2</c:v>
                </c:pt>
                <c:pt idx="1740">
                  <c:v>16.3</c:v>
                </c:pt>
                <c:pt idx="1741">
                  <c:v>18.2</c:v>
                </c:pt>
                <c:pt idx="1742">
                  <c:v>18.2</c:v>
                </c:pt>
                <c:pt idx="1743">
                  <c:v>18.5</c:v>
                </c:pt>
                <c:pt idx="1744">
                  <c:v>17.5</c:v>
                </c:pt>
                <c:pt idx="1745">
                  <c:v>17.5</c:v>
                </c:pt>
                <c:pt idx="1746">
                  <c:v>17.600000000000001</c:v>
                </c:pt>
                <c:pt idx="1747">
                  <c:v>17</c:v>
                </c:pt>
                <c:pt idx="1748">
                  <c:v>18</c:v>
                </c:pt>
                <c:pt idx="1749">
                  <c:v>21.7</c:v>
                </c:pt>
                <c:pt idx="1750">
                  <c:v>26.3</c:v>
                </c:pt>
                <c:pt idx="1751">
                  <c:v>25.3</c:v>
                </c:pt>
                <c:pt idx="1752">
                  <c:v>30.5</c:v>
                </c:pt>
                <c:pt idx="1753">
                  <c:v>33.1</c:v>
                </c:pt>
                <c:pt idx="1754">
                  <c:v>16.899999999999999</c:v>
                </c:pt>
                <c:pt idx="1755">
                  <c:v>14.1</c:v>
                </c:pt>
                <c:pt idx="1756">
                  <c:v>12.9</c:v>
                </c:pt>
                <c:pt idx="1757">
                  <c:v>16.899999999999999</c:v>
                </c:pt>
                <c:pt idx="1758">
                  <c:v>17.100000000000001</c:v>
                </c:pt>
                <c:pt idx="1759">
                  <c:v>18.3</c:v>
                </c:pt>
                <c:pt idx="1760">
                  <c:v>17.3</c:v>
                </c:pt>
                <c:pt idx="1761">
                  <c:v>17.600000000000001</c:v>
                </c:pt>
                <c:pt idx="1762">
                  <c:v>18.399999999999999</c:v>
                </c:pt>
                <c:pt idx="1763">
                  <c:v>17.5</c:v>
                </c:pt>
                <c:pt idx="1764">
                  <c:v>19.5</c:v>
                </c:pt>
                <c:pt idx="1765">
                  <c:v>17.7</c:v>
                </c:pt>
                <c:pt idx="1766">
                  <c:v>17.5</c:v>
                </c:pt>
                <c:pt idx="1767">
                  <c:v>18.8</c:v>
                </c:pt>
                <c:pt idx="1768">
                  <c:v>19.7</c:v>
                </c:pt>
                <c:pt idx="1769">
                  <c:v>18.899999999999999</c:v>
                </c:pt>
                <c:pt idx="1770">
                  <c:v>19.100000000000001</c:v>
                </c:pt>
                <c:pt idx="1771">
                  <c:v>18.600000000000001</c:v>
                </c:pt>
                <c:pt idx="1772">
                  <c:v>19.3</c:v>
                </c:pt>
                <c:pt idx="1773">
                  <c:v>19.8</c:v>
                </c:pt>
                <c:pt idx="1774">
                  <c:v>19.3</c:v>
                </c:pt>
                <c:pt idx="1775">
                  <c:v>19.600000000000001</c:v>
                </c:pt>
                <c:pt idx="1776">
                  <c:v>20.8</c:v>
                </c:pt>
                <c:pt idx="1777">
                  <c:v>21</c:v>
                </c:pt>
                <c:pt idx="1778">
                  <c:v>20.5</c:v>
                </c:pt>
                <c:pt idx="1779">
                  <c:v>19.8</c:v>
                </c:pt>
                <c:pt idx="1780">
                  <c:v>19.3</c:v>
                </c:pt>
                <c:pt idx="1781">
                  <c:v>20.5</c:v>
                </c:pt>
                <c:pt idx="1782">
                  <c:v>19.600000000000001</c:v>
                </c:pt>
                <c:pt idx="1783">
                  <c:v>20.100000000000001</c:v>
                </c:pt>
                <c:pt idx="1784">
                  <c:v>20.7</c:v>
                </c:pt>
                <c:pt idx="1785">
                  <c:v>20.5</c:v>
                </c:pt>
                <c:pt idx="1786">
                  <c:v>20.5</c:v>
                </c:pt>
                <c:pt idx="1787">
                  <c:v>20.3</c:v>
                </c:pt>
                <c:pt idx="1788">
                  <c:v>20.100000000000001</c:v>
                </c:pt>
                <c:pt idx="1789">
                  <c:v>20.2</c:v>
                </c:pt>
                <c:pt idx="1790">
                  <c:v>20.6</c:v>
                </c:pt>
                <c:pt idx="1791">
                  <c:v>20.3</c:v>
                </c:pt>
                <c:pt idx="1792">
                  <c:v>20.2</c:v>
                </c:pt>
                <c:pt idx="1793">
                  <c:v>20.3</c:v>
                </c:pt>
                <c:pt idx="1794">
                  <c:v>21.1</c:v>
                </c:pt>
                <c:pt idx="1795">
                  <c:v>20.399999999999999</c:v>
                </c:pt>
                <c:pt idx="1796">
                  <c:v>20.3</c:v>
                </c:pt>
                <c:pt idx="1797">
                  <c:v>19.600000000000001</c:v>
                </c:pt>
                <c:pt idx="1798">
                  <c:v>20.2</c:v>
                </c:pt>
                <c:pt idx="1799">
                  <c:v>19.399999999999999</c:v>
                </c:pt>
                <c:pt idx="1800">
                  <c:v>19.899999999999999</c:v>
                </c:pt>
                <c:pt idx="1801">
                  <c:v>18.2</c:v>
                </c:pt>
                <c:pt idx="1802">
                  <c:v>18.8</c:v>
                </c:pt>
                <c:pt idx="1803">
                  <c:v>18.7</c:v>
                </c:pt>
                <c:pt idx="1804">
                  <c:v>18.399999999999999</c:v>
                </c:pt>
                <c:pt idx="1805">
                  <c:v>19</c:v>
                </c:pt>
                <c:pt idx="1806">
                  <c:v>18.399999999999999</c:v>
                </c:pt>
                <c:pt idx="1807">
                  <c:v>19.399999999999999</c:v>
                </c:pt>
                <c:pt idx="1808">
                  <c:v>19.7</c:v>
                </c:pt>
                <c:pt idx="1809">
                  <c:v>18.600000000000001</c:v>
                </c:pt>
                <c:pt idx="1810">
                  <c:v>18</c:v>
                </c:pt>
                <c:pt idx="1811">
                  <c:v>18.399999999999999</c:v>
                </c:pt>
                <c:pt idx="1812">
                  <c:v>18.899999999999999</c:v>
                </c:pt>
                <c:pt idx="1813">
                  <c:v>18.600000000000001</c:v>
                </c:pt>
                <c:pt idx="1814">
                  <c:v>18.3</c:v>
                </c:pt>
                <c:pt idx="1815">
                  <c:v>17.3</c:v>
                </c:pt>
                <c:pt idx="1816">
                  <c:v>16.600000000000001</c:v>
                </c:pt>
                <c:pt idx="1817">
                  <c:v>18.7</c:v>
                </c:pt>
                <c:pt idx="1818">
                  <c:v>17.100000000000001</c:v>
                </c:pt>
                <c:pt idx="1819">
                  <c:v>17</c:v>
                </c:pt>
                <c:pt idx="1820">
                  <c:v>18.100000000000001</c:v>
                </c:pt>
                <c:pt idx="1821">
                  <c:v>15.7</c:v>
                </c:pt>
                <c:pt idx="1822">
                  <c:v>16.600000000000001</c:v>
                </c:pt>
                <c:pt idx="1823">
                  <c:v>19</c:v>
                </c:pt>
                <c:pt idx="1824">
                  <c:v>16.600000000000001</c:v>
                </c:pt>
                <c:pt idx="1825">
                  <c:v>16.899999999999999</c:v>
                </c:pt>
                <c:pt idx="1826">
                  <c:v>15.8</c:v>
                </c:pt>
                <c:pt idx="1827">
                  <c:v>17</c:v>
                </c:pt>
                <c:pt idx="1828">
                  <c:v>16.100000000000001</c:v>
                </c:pt>
                <c:pt idx="1829">
                  <c:v>15.600000000000001</c:v>
                </c:pt>
                <c:pt idx="1830">
                  <c:v>16.8</c:v>
                </c:pt>
                <c:pt idx="1831">
                  <c:v>16.100000000000001</c:v>
                </c:pt>
                <c:pt idx="1832">
                  <c:v>16.7</c:v>
                </c:pt>
                <c:pt idx="1833">
                  <c:v>16.5</c:v>
                </c:pt>
                <c:pt idx="1834">
                  <c:v>15.2</c:v>
                </c:pt>
                <c:pt idx="1835">
                  <c:v>15.600000000000001</c:v>
                </c:pt>
                <c:pt idx="1836">
                  <c:v>15.600000000000001</c:v>
                </c:pt>
                <c:pt idx="1837">
                  <c:v>15.2</c:v>
                </c:pt>
                <c:pt idx="1838">
                  <c:v>15.8</c:v>
                </c:pt>
                <c:pt idx="1839">
                  <c:v>16.100000000000001</c:v>
                </c:pt>
                <c:pt idx="1840">
                  <c:v>15.7</c:v>
                </c:pt>
                <c:pt idx="1841">
                  <c:v>15.399999999999999</c:v>
                </c:pt>
                <c:pt idx="1842">
                  <c:v>14.7</c:v>
                </c:pt>
                <c:pt idx="1843">
                  <c:v>14.7</c:v>
                </c:pt>
                <c:pt idx="1844">
                  <c:v>15.8</c:v>
                </c:pt>
                <c:pt idx="1845">
                  <c:v>14.9</c:v>
                </c:pt>
                <c:pt idx="1846">
                  <c:v>14.1</c:v>
                </c:pt>
                <c:pt idx="1847">
                  <c:v>14.3</c:v>
                </c:pt>
                <c:pt idx="1848">
                  <c:v>15.899999999999999</c:v>
                </c:pt>
                <c:pt idx="1849">
                  <c:v>15.899999999999999</c:v>
                </c:pt>
                <c:pt idx="1850">
                  <c:v>13.9</c:v>
                </c:pt>
                <c:pt idx="1851">
                  <c:v>14.5</c:v>
                </c:pt>
                <c:pt idx="1852">
                  <c:v>13.9</c:v>
                </c:pt>
                <c:pt idx="1853">
                  <c:v>15.2</c:v>
                </c:pt>
                <c:pt idx="1854">
                  <c:v>15.100000000000001</c:v>
                </c:pt>
                <c:pt idx="1855">
                  <c:v>14.4</c:v>
                </c:pt>
                <c:pt idx="1856">
                  <c:v>14.4</c:v>
                </c:pt>
                <c:pt idx="1857">
                  <c:v>13.8</c:v>
                </c:pt>
                <c:pt idx="1858">
                  <c:v>14.1</c:v>
                </c:pt>
                <c:pt idx="1859">
                  <c:v>16.2</c:v>
                </c:pt>
                <c:pt idx="1860">
                  <c:v>15.2</c:v>
                </c:pt>
                <c:pt idx="1861">
                  <c:v>15.600000000000001</c:v>
                </c:pt>
                <c:pt idx="1862">
                  <c:v>13.5</c:v>
                </c:pt>
                <c:pt idx="1863">
                  <c:v>14.5</c:v>
                </c:pt>
                <c:pt idx="1864">
                  <c:v>14.4</c:v>
                </c:pt>
                <c:pt idx="1865">
                  <c:v>14.6</c:v>
                </c:pt>
                <c:pt idx="1866">
                  <c:v>14.5</c:v>
                </c:pt>
                <c:pt idx="1867">
                  <c:v>15.100000000000001</c:v>
                </c:pt>
                <c:pt idx="1868">
                  <c:v>15.5</c:v>
                </c:pt>
                <c:pt idx="1869">
                  <c:v>14.8</c:v>
                </c:pt>
                <c:pt idx="1870">
                  <c:v>13.7</c:v>
                </c:pt>
                <c:pt idx="1871">
                  <c:v>14.6</c:v>
                </c:pt>
                <c:pt idx="1872">
                  <c:v>14.6</c:v>
                </c:pt>
                <c:pt idx="1873">
                  <c:v>15.5</c:v>
                </c:pt>
                <c:pt idx="1874">
                  <c:v>15.2</c:v>
                </c:pt>
                <c:pt idx="1875">
                  <c:v>15.7</c:v>
                </c:pt>
                <c:pt idx="1876">
                  <c:v>13.9</c:v>
                </c:pt>
                <c:pt idx="1877">
                  <c:v>15.600000000000001</c:v>
                </c:pt>
                <c:pt idx="1878">
                  <c:v>15.600000000000001</c:v>
                </c:pt>
                <c:pt idx="1879">
                  <c:v>15.5</c:v>
                </c:pt>
                <c:pt idx="1880">
                  <c:v>14.2</c:v>
                </c:pt>
                <c:pt idx="1881">
                  <c:v>15.7</c:v>
                </c:pt>
                <c:pt idx="1882">
                  <c:v>15.3</c:v>
                </c:pt>
                <c:pt idx="1883">
                  <c:v>14.1</c:v>
                </c:pt>
                <c:pt idx="1884">
                  <c:v>14.7</c:v>
                </c:pt>
                <c:pt idx="1885">
                  <c:v>15.100000000000001</c:v>
                </c:pt>
                <c:pt idx="1886">
                  <c:v>15.100000000000001</c:v>
                </c:pt>
                <c:pt idx="1887">
                  <c:v>15.399999999999999</c:v>
                </c:pt>
                <c:pt idx="1888">
                  <c:v>15.2</c:v>
                </c:pt>
                <c:pt idx="1889">
                  <c:v>15.399999999999999</c:v>
                </c:pt>
                <c:pt idx="1890">
                  <c:v>14.1</c:v>
                </c:pt>
                <c:pt idx="1891">
                  <c:v>14.5</c:v>
                </c:pt>
                <c:pt idx="1892">
                  <c:v>14.9</c:v>
                </c:pt>
                <c:pt idx="1893">
                  <c:v>15.600000000000001</c:v>
                </c:pt>
                <c:pt idx="1894">
                  <c:v>17</c:v>
                </c:pt>
                <c:pt idx="1895">
                  <c:v>16.5</c:v>
                </c:pt>
                <c:pt idx="1896">
                  <c:v>16</c:v>
                </c:pt>
                <c:pt idx="1897">
                  <c:v>14.9</c:v>
                </c:pt>
                <c:pt idx="1898">
                  <c:v>15.8</c:v>
                </c:pt>
                <c:pt idx="1899">
                  <c:v>16.8</c:v>
                </c:pt>
                <c:pt idx="1900">
                  <c:v>15.899999999999999</c:v>
                </c:pt>
                <c:pt idx="1901">
                  <c:v>16.399999999999999</c:v>
                </c:pt>
                <c:pt idx="1902">
                  <c:v>15.2</c:v>
                </c:pt>
                <c:pt idx="1903">
                  <c:v>17.399999999999999</c:v>
                </c:pt>
                <c:pt idx="1904">
                  <c:v>16.399999999999999</c:v>
                </c:pt>
                <c:pt idx="1905">
                  <c:v>16.3</c:v>
                </c:pt>
                <c:pt idx="1906">
                  <c:v>16.2</c:v>
                </c:pt>
                <c:pt idx="1907">
                  <c:v>15.399999999999999</c:v>
                </c:pt>
                <c:pt idx="1908">
                  <c:v>15.2</c:v>
                </c:pt>
                <c:pt idx="1909">
                  <c:v>15.3</c:v>
                </c:pt>
                <c:pt idx="1910">
                  <c:v>16.100000000000001</c:v>
                </c:pt>
                <c:pt idx="1911">
                  <c:v>17</c:v>
                </c:pt>
                <c:pt idx="1912">
                  <c:v>17.5</c:v>
                </c:pt>
                <c:pt idx="1913">
                  <c:v>17.3</c:v>
                </c:pt>
                <c:pt idx="1914">
                  <c:v>16.2</c:v>
                </c:pt>
                <c:pt idx="1915">
                  <c:v>15.5</c:v>
                </c:pt>
                <c:pt idx="1916">
                  <c:v>15.8</c:v>
                </c:pt>
                <c:pt idx="1917">
                  <c:v>16.7</c:v>
                </c:pt>
                <c:pt idx="1918">
                  <c:v>16</c:v>
                </c:pt>
                <c:pt idx="1919">
                  <c:v>17.2</c:v>
                </c:pt>
                <c:pt idx="1920">
                  <c:v>16.100000000000001</c:v>
                </c:pt>
                <c:pt idx="1921">
                  <c:v>16.5</c:v>
                </c:pt>
                <c:pt idx="1922">
                  <c:v>16.7</c:v>
                </c:pt>
                <c:pt idx="1923">
                  <c:v>15.3</c:v>
                </c:pt>
                <c:pt idx="1924">
                  <c:v>16.7</c:v>
                </c:pt>
                <c:pt idx="1925">
                  <c:v>17.2</c:v>
                </c:pt>
                <c:pt idx="1926">
                  <c:v>16.7</c:v>
                </c:pt>
                <c:pt idx="1927">
                  <c:v>16</c:v>
                </c:pt>
                <c:pt idx="1928">
                  <c:v>16.399999999999999</c:v>
                </c:pt>
                <c:pt idx="1929">
                  <c:v>15.399999999999999</c:v>
                </c:pt>
                <c:pt idx="1930">
                  <c:v>16.2</c:v>
                </c:pt>
                <c:pt idx="1931">
                  <c:v>16.899999999999999</c:v>
                </c:pt>
                <c:pt idx="1932">
                  <c:v>15.2</c:v>
                </c:pt>
                <c:pt idx="1933">
                  <c:v>15.8</c:v>
                </c:pt>
                <c:pt idx="1934">
                  <c:v>15.5</c:v>
                </c:pt>
                <c:pt idx="1935">
                  <c:v>16.399999999999999</c:v>
                </c:pt>
                <c:pt idx="1936">
                  <c:v>18.2</c:v>
                </c:pt>
                <c:pt idx="1937">
                  <c:v>16</c:v>
                </c:pt>
                <c:pt idx="1938">
                  <c:v>17.3</c:v>
                </c:pt>
                <c:pt idx="1939">
                  <c:v>16.2</c:v>
                </c:pt>
                <c:pt idx="1940">
                  <c:v>17.5</c:v>
                </c:pt>
                <c:pt idx="1941">
                  <c:v>16.2</c:v>
                </c:pt>
                <c:pt idx="1942">
                  <c:v>16.2</c:v>
                </c:pt>
                <c:pt idx="1943">
                  <c:v>17</c:v>
                </c:pt>
                <c:pt idx="1944">
                  <c:v>16.899999999999999</c:v>
                </c:pt>
                <c:pt idx="1945">
                  <c:v>22.1</c:v>
                </c:pt>
                <c:pt idx="1946">
                  <c:v>25.3</c:v>
                </c:pt>
                <c:pt idx="1947">
                  <c:v>27.5</c:v>
                </c:pt>
                <c:pt idx="1948">
                  <c:v>31.6</c:v>
                </c:pt>
                <c:pt idx="1949">
                  <c:v>31.9</c:v>
                </c:pt>
                <c:pt idx="1950">
                  <c:v>20.399999999999999</c:v>
                </c:pt>
                <c:pt idx="1951">
                  <c:v>15.399999999999999</c:v>
                </c:pt>
                <c:pt idx="1952">
                  <c:v>13.5</c:v>
                </c:pt>
                <c:pt idx="1953">
                  <c:v>15.3</c:v>
                </c:pt>
                <c:pt idx="1954">
                  <c:v>16.7</c:v>
                </c:pt>
                <c:pt idx="1955">
                  <c:v>17.600000000000001</c:v>
                </c:pt>
                <c:pt idx="1956">
                  <c:v>18.2</c:v>
                </c:pt>
                <c:pt idx="1957">
                  <c:v>17.899999999999999</c:v>
                </c:pt>
                <c:pt idx="1958">
                  <c:v>18</c:v>
                </c:pt>
                <c:pt idx="1959">
                  <c:v>18.5</c:v>
                </c:pt>
                <c:pt idx="1960">
                  <c:v>17.5</c:v>
                </c:pt>
                <c:pt idx="1961">
                  <c:v>18</c:v>
                </c:pt>
                <c:pt idx="1962">
                  <c:v>17.399999999999999</c:v>
                </c:pt>
                <c:pt idx="1963">
                  <c:v>18.899999999999999</c:v>
                </c:pt>
                <c:pt idx="1964">
                  <c:v>18</c:v>
                </c:pt>
                <c:pt idx="1965">
                  <c:v>17.8</c:v>
                </c:pt>
                <c:pt idx="1966">
                  <c:v>17.399999999999999</c:v>
                </c:pt>
                <c:pt idx="1967">
                  <c:v>19.100000000000001</c:v>
                </c:pt>
                <c:pt idx="1968">
                  <c:v>19.2</c:v>
                </c:pt>
                <c:pt idx="1969">
                  <c:v>18.7</c:v>
                </c:pt>
                <c:pt idx="1970">
                  <c:v>17.7</c:v>
                </c:pt>
                <c:pt idx="1971">
                  <c:v>18.399999999999999</c:v>
                </c:pt>
                <c:pt idx="1972">
                  <c:v>18.5</c:v>
                </c:pt>
                <c:pt idx="1973">
                  <c:v>17.7</c:v>
                </c:pt>
                <c:pt idx="1974">
                  <c:v>20.2</c:v>
                </c:pt>
                <c:pt idx="1975">
                  <c:v>16.399999999999999</c:v>
                </c:pt>
                <c:pt idx="1976">
                  <c:v>18.399999999999999</c:v>
                </c:pt>
                <c:pt idx="1977">
                  <c:v>17.8</c:v>
                </c:pt>
                <c:pt idx="1978">
                  <c:v>19.100000000000001</c:v>
                </c:pt>
                <c:pt idx="1979">
                  <c:v>18.600000000000001</c:v>
                </c:pt>
                <c:pt idx="1980">
                  <c:v>18.3</c:v>
                </c:pt>
                <c:pt idx="1981">
                  <c:v>18</c:v>
                </c:pt>
                <c:pt idx="1982">
                  <c:v>18.8</c:v>
                </c:pt>
                <c:pt idx="1983">
                  <c:v>17.899999999999999</c:v>
                </c:pt>
                <c:pt idx="1984">
                  <c:v>19.5</c:v>
                </c:pt>
                <c:pt idx="1985">
                  <c:v>18.5</c:v>
                </c:pt>
                <c:pt idx="1986">
                  <c:v>18.899999999999999</c:v>
                </c:pt>
                <c:pt idx="1987">
                  <c:v>19.399999999999999</c:v>
                </c:pt>
                <c:pt idx="1988">
                  <c:v>20.100000000000001</c:v>
                </c:pt>
                <c:pt idx="1989">
                  <c:v>19.2</c:v>
                </c:pt>
                <c:pt idx="1990">
                  <c:v>18.3</c:v>
                </c:pt>
                <c:pt idx="1991">
                  <c:v>19.600000000000001</c:v>
                </c:pt>
                <c:pt idx="1992">
                  <c:v>19</c:v>
                </c:pt>
                <c:pt idx="1993">
                  <c:v>18.5</c:v>
                </c:pt>
                <c:pt idx="1994">
                  <c:v>18.899999999999999</c:v>
                </c:pt>
                <c:pt idx="1995">
                  <c:v>19.2</c:v>
                </c:pt>
                <c:pt idx="1996">
                  <c:v>19.2</c:v>
                </c:pt>
                <c:pt idx="1997">
                  <c:v>19.899999999999999</c:v>
                </c:pt>
                <c:pt idx="1998">
                  <c:v>19.5</c:v>
                </c:pt>
                <c:pt idx="1999">
                  <c:v>18.3</c:v>
                </c:pt>
                <c:pt idx="2000">
                  <c:v>19.600000000000001</c:v>
                </c:pt>
                <c:pt idx="2001">
                  <c:v>19.5</c:v>
                </c:pt>
                <c:pt idx="2002">
                  <c:v>18.600000000000001</c:v>
                </c:pt>
                <c:pt idx="2003">
                  <c:v>18.600000000000001</c:v>
                </c:pt>
                <c:pt idx="2004">
                  <c:v>19.8</c:v>
                </c:pt>
                <c:pt idx="2005">
                  <c:v>18.600000000000001</c:v>
                </c:pt>
                <c:pt idx="2006">
                  <c:v>18.899999999999999</c:v>
                </c:pt>
                <c:pt idx="2007">
                  <c:v>19.600000000000001</c:v>
                </c:pt>
                <c:pt idx="2008">
                  <c:v>18.8</c:v>
                </c:pt>
                <c:pt idx="2009">
                  <c:v>20.399999999999999</c:v>
                </c:pt>
                <c:pt idx="2010">
                  <c:v>20</c:v>
                </c:pt>
                <c:pt idx="2011">
                  <c:v>17.8</c:v>
                </c:pt>
                <c:pt idx="2012">
                  <c:v>19.100000000000001</c:v>
                </c:pt>
                <c:pt idx="2013">
                  <c:v>19.7</c:v>
                </c:pt>
                <c:pt idx="2014">
                  <c:v>19</c:v>
                </c:pt>
                <c:pt idx="2015">
                  <c:v>18.600000000000001</c:v>
                </c:pt>
                <c:pt idx="2016">
                  <c:v>19.3</c:v>
                </c:pt>
                <c:pt idx="2017">
                  <c:v>18.899999999999999</c:v>
                </c:pt>
                <c:pt idx="2018">
                  <c:v>19.3</c:v>
                </c:pt>
                <c:pt idx="2019">
                  <c:v>19.5</c:v>
                </c:pt>
                <c:pt idx="2020">
                  <c:v>19.2</c:v>
                </c:pt>
                <c:pt idx="2021">
                  <c:v>19.2</c:v>
                </c:pt>
                <c:pt idx="2022">
                  <c:v>19.2</c:v>
                </c:pt>
                <c:pt idx="2023">
                  <c:v>19.600000000000001</c:v>
                </c:pt>
                <c:pt idx="2024">
                  <c:v>18.899999999999999</c:v>
                </c:pt>
                <c:pt idx="2025">
                  <c:v>18.8</c:v>
                </c:pt>
                <c:pt idx="2026">
                  <c:v>18.600000000000001</c:v>
                </c:pt>
                <c:pt idx="2027">
                  <c:v>20.2</c:v>
                </c:pt>
                <c:pt idx="2028">
                  <c:v>19.399999999999999</c:v>
                </c:pt>
                <c:pt idx="2029">
                  <c:v>18.7</c:v>
                </c:pt>
                <c:pt idx="2030">
                  <c:v>18.8</c:v>
                </c:pt>
                <c:pt idx="2031">
                  <c:v>19</c:v>
                </c:pt>
                <c:pt idx="2032">
                  <c:v>18.899999999999999</c:v>
                </c:pt>
                <c:pt idx="2033">
                  <c:v>18.399999999999999</c:v>
                </c:pt>
                <c:pt idx="2034">
                  <c:v>20</c:v>
                </c:pt>
                <c:pt idx="2035">
                  <c:v>19.7</c:v>
                </c:pt>
                <c:pt idx="2036">
                  <c:v>19.399999999999999</c:v>
                </c:pt>
                <c:pt idx="2037">
                  <c:v>18.600000000000001</c:v>
                </c:pt>
                <c:pt idx="2038">
                  <c:v>18.5</c:v>
                </c:pt>
                <c:pt idx="2039">
                  <c:v>18.7</c:v>
                </c:pt>
                <c:pt idx="2040">
                  <c:v>17.2</c:v>
                </c:pt>
                <c:pt idx="2041">
                  <c:v>17.399999999999999</c:v>
                </c:pt>
                <c:pt idx="2042">
                  <c:v>17.100000000000001</c:v>
                </c:pt>
                <c:pt idx="2043">
                  <c:v>17</c:v>
                </c:pt>
                <c:pt idx="2044">
                  <c:v>16.399999999999999</c:v>
                </c:pt>
                <c:pt idx="2045">
                  <c:v>17</c:v>
                </c:pt>
                <c:pt idx="2046">
                  <c:v>16.100000000000001</c:v>
                </c:pt>
                <c:pt idx="2047">
                  <c:v>16.600000000000001</c:v>
                </c:pt>
                <c:pt idx="2048">
                  <c:v>16.100000000000001</c:v>
                </c:pt>
                <c:pt idx="2049">
                  <c:v>15.3</c:v>
                </c:pt>
                <c:pt idx="2050">
                  <c:v>15.600000000000001</c:v>
                </c:pt>
                <c:pt idx="2051">
                  <c:v>13.9</c:v>
                </c:pt>
                <c:pt idx="2052">
                  <c:v>16.2</c:v>
                </c:pt>
                <c:pt idx="2053">
                  <c:v>14</c:v>
                </c:pt>
                <c:pt idx="2054">
                  <c:v>13.3</c:v>
                </c:pt>
                <c:pt idx="2055">
                  <c:v>13.9</c:v>
                </c:pt>
                <c:pt idx="2056">
                  <c:v>14</c:v>
                </c:pt>
                <c:pt idx="2057">
                  <c:v>15</c:v>
                </c:pt>
                <c:pt idx="2058">
                  <c:v>14.8</c:v>
                </c:pt>
                <c:pt idx="2059">
                  <c:v>14.2</c:v>
                </c:pt>
                <c:pt idx="2060">
                  <c:v>14.2</c:v>
                </c:pt>
                <c:pt idx="2061">
                  <c:v>14.8</c:v>
                </c:pt>
                <c:pt idx="2062">
                  <c:v>14</c:v>
                </c:pt>
                <c:pt idx="2063">
                  <c:v>14</c:v>
                </c:pt>
                <c:pt idx="2064">
                  <c:v>14.8</c:v>
                </c:pt>
                <c:pt idx="2065">
                  <c:v>14.6</c:v>
                </c:pt>
                <c:pt idx="2066">
                  <c:v>13.9</c:v>
                </c:pt>
                <c:pt idx="2067">
                  <c:v>14.3</c:v>
                </c:pt>
                <c:pt idx="2068">
                  <c:v>13.5</c:v>
                </c:pt>
                <c:pt idx="2069">
                  <c:v>14.1</c:v>
                </c:pt>
                <c:pt idx="2070">
                  <c:v>13.8</c:v>
                </c:pt>
                <c:pt idx="2071">
                  <c:v>12.9</c:v>
                </c:pt>
                <c:pt idx="2072">
                  <c:v>14.9</c:v>
                </c:pt>
                <c:pt idx="2073">
                  <c:v>14.2</c:v>
                </c:pt>
                <c:pt idx="2074">
                  <c:v>14</c:v>
                </c:pt>
                <c:pt idx="2075">
                  <c:v>14.6</c:v>
                </c:pt>
                <c:pt idx="2076">
                  <c:v>13.7</c:v>
                </c:pt>
                <c:pt idx="2077">
                  <c:v>14.3</c:v>
                </c:pt>
                <c:pt idx="2078">
                  <c:v>13.8</c:v>
                </c:pt>
                <c:pt idx="2079">
                  <c:v>15.5</c:v>
                </c:pt>
                <c:pt idx="2080">
                  <c:v>14.6</c:v>
                </c:pt>
                <c:pt idx="2081">
                  <c:v>15.399999999999999</c:v>
                </c:pt>
                <c:pt idx="2082">
                  <c:v>14.5</c:v>
                </c:pt>
                <c:pt idx="2083">
                  <c:v>14.6</c:v>
                </c:pt>
                <c:pt idx="2084">
                  <c:v>14.8</c:v>
                </c:pt>
                <c:pt idx="2085">
                  <c:v>14.8</c:v>
                </c:pt>
                <c:pt idx="2086">
                  <c:v>15</c:v>
                </c:pt>
                <c:pt idx="2087">
                  <c:v>13.9</c:v>
                </c:pt>
                <c:pt idx="2088">
                  <c:v>14.2</c:v>
                </c:pt>
                <c:pt idx="2089">
                  <c:v>15.3</c:v>
                </c:pt>
                <c:pt idx="2090">
                  <c:v>14.4</c:v>
                </c:pt>
                <c:pt idx="2091">
                  <c:v>14.7</c:v>
                </c:pt>
                <c:pt idx="2092">
                  <c:v>15.2</c:v>
                </c:pt>
                <c:pt idx="2093">
                  <c:v>13.7</c:v>
                </c:pt>
                <c:pt idx="2094">
                  <c:v>14.1</c:v>
                </c:pt>
                <c:pt idx="2095">
                  <c:v>14</c:v>
                </c:pt>
                <c:pt idx="2096">
                  <c:v>13.8</c:v>
                </c:pt>
                <c:pt idx="2097">
                  <c:v>13.9</c:v>
                </c:pt>
                <c:pt idx="2098">
                  <c:v>14.8</c:v>
                </c:pt>
                <c:pt idx="2099">
                  <c:v>14.8</c:v>
                </c:pt>
                <c:pt idx="2100">
                  <c:v>15.3</c:v>
                </c:pt>
                <c:pt idx="2101">
                  <c:v>14.5</c:v>
                </c:pt>
                <c:pt idx="2102">
                  <c:v>14.5</c:v>
                </c:pt>
                <c:pt idx="2103">
                  <c:v>13</c:v>
                </c:pt>
                <c:pt idx="2104">
                  <c:v>15.100000000000001</c:v>
                </c:pt>
                <c:pt idx="2105">
                  <c:v>13.3</c:v>
                </c:pt>
                <c:pt idx="2106">
                  <c:v>14</c:v>
                </c:pt>
                <c:pt idx="2107">
                  <c:v>14.6</c:v>
                </c:pt>
                <c:pt idx="2108">
                  <c:v>14.1</c:v>
                </c:pt>
                <c:pt idx="2109">
                  <c:v>14</c:v>
                </c:pt>
                <c:pt idx="2110">
                  <c:v>14.2</c:v>
                </c:pt>
                <c:pt idx="2111">
                  <c:v>13.4</c:v>
                </c:pt>
                <c:pt idx="2112">
                  <c:v>14.3</c:v>
                </c:pt>
                <c:pt idx="2113">
                  <c:v>14.2</c:v>
                </c:pt>
                <c:pt idx="2114">
                  <c:v>14.3</c:v>
                </c:pt>
                <c:pt idx="2115">
                  <c:v>14.8</c:v>
                </c:pt>
                <c:pt idx="2116">
                  <c:v>13.9</c:v>
                </c:pt>
                <c:pt idx="2117">
                  <c:v>14.2</c:v>
                </c:pt>
                <c:pt idx="2118">
                  <c:v>14.5</c:v>
                </c:pt>
                <c:pt idx="2119">
                  <c:v>14.2</c:v>
                </c:pt>
                <c:pt idx="2120">
                  <c:v>14.5</c:v>
                </c:pt>
                <c:pt idx="2121">
                  <c:v>14.5</c:v>
                </c:pt>
                <c:pt idx="2122">
                  <c:v>13.9</c:v>
                </c:pt>
                <c:pt idx="2123">
                  <c:v>14.8</c:v>
                </c:pt>
                <c:pt idx="2124">
                  <c:v>15.100000000000001</c:v>
                </c:pt>
                <c:pt idx="2125">
                  <c:v>14.9</c:v>
                </c:pt>
                <c:pt idx="2126">
                  <c:v>14.6</c:v>
                </c:pt>
                <c:pt idx="2127">
                  <c:v>14.5</c:v>
                </c:pt>
                <c:pt idx="2128">
                  <c:v>14.1</c:v>
                </c:pt>
                <c:pt idx="2129">
                  <c:v>15.2</c:v>
                </c:pt>
                <c:pt idx="2130">
                  <c:v>15.399999999999999</c:v>
                </c:pt>
                <c:pt idx="2131">
                  <c:v>15.8</c:v>
                </c:pt>
                <c:pt idx="2132">
                  <c:v>14.9</c:v>
                </c:pt>
                <c:pt idx="2133">
                  <c:v>16.399999999999999</c:v>
                </c:pt>
                <c:pt idx="2134">
                  <c:v>15.100000000000001</c:v>
                </c:pt>
                <c:pt idx="2135">
                  <c:v>16.8</c:v>
                </c:pt>
                <c:pt idx="2136">
                  <c:v>16</c:v>
                </c:pt>
                <c:pt idx="2137">
                  <c:v>15.399999999999999</c:v>
                </c:pt>
                <c:pt idx="2138">
                  <c:v>16.399999999999999</c:v>
                </c:pt>
                <c:pt idx="2139">
                  <c:v>17.8</c:v>
                </c:pt>
                <c:pt idx="2140">
                  <c:v>17.8</c:v>
                </c:pt>
                <c:pt idx="2141">
                  <c:v>22.7</c:v>
                </c:pt>
                <c:pt idx="2142">
                  <c:v>26.8</c:v>
                </c:pt>
                <c:pt idx="2143">
                  <c:v>25.2</c:v>
                </c:pt>
                <c:pt idx="2144">
                  <c:v>31.200000000000003</c:v>
                </c:pt>
                <c:pt idx="2145">
                  <c:v>27.3</c:v>
                </c:pt>
                <c:pt idx="2146">
                  <c:v>16.2</c:v>
                </c:pt>
                <c:pt idx="2147">
                  <c:v>15.7</c:v>
                </c:pt>
                <c:pt idx="2148">
                  <c:v>14.9</c:v>
                </c:pt>
                <c:pt idx="2149">
                  <c:v>17.3</c:v>
                </c:pt>
                <c:pt idx="2150">
                  <c:v>18.2</c:v>
                </c:pt>
                <c:pt idx="2151">
                  <c:v>18.3</c:v>
                </c:pt>
                <c:pt idx="2152">
                  <c:v>19.2</c:v>
                </c:pt>
                <c:pt idx="2153">
                  <c:v>19.5</c:v>
                </c:pt>
                <c:pt idx="2154">
                  <c:v>19</c:v>
                </c:pt>
                <c:pt idx="2155">
                  <c:v>21.6</c:v>
                </c:pt>
                <c:pt idx="2156">
                  <c:v>21.1</c:v>
                </c:pt>
                <c:pt idx="2157">
                  <c:v>20.9</c:v>
                </c:pt>
                <c:pt idx="2158">
                  <c:v>21</c:v>
                </c:pt>
                <c:pt idx="2159">
                  <c:v>22.5</c:v>
                </c:pt>
                <c:pt idx="2160">
                  <c:v>22.5</c:v>
                </c:pt>
                <c:pt idx="2161">
                  <c:v>22.5</c:v>
                </c:pt>
                <c:pt idx="2162">
                  <c:v>24.1</c:v>
                </c:pt>
                <c:pt idx="2163">
                  <c:v>24</c:v>
                </c:pt>
                <c:pt idx="2164">
                  <c:v>23.7</c:v>
                </c:pt>
                <c:pt idx="2165">
                  <c:v>25.3</c:v>
                </c:pt>
                <c:pt idx="2166">
                  <c:v>27.2</c:v>
                </c:pt>
                <c:pt idx="2167">
                  <c:v>26.6</c:v>
                </c:pt>
                <c:pt idx="2168">
                  <c:v>28.2</c:v>
                </c:pt>
                <c:pt idx="2169">
                  <c:v>27.4</c:v>
                </c:pt>
                <c:pt idx="2170">
                  <c:v>31.4</c:v>
                </c:pt>
                <c:pt idx="2171">
                  <c:v>31.9</c:v>
                </c:pt>
                <c:pt idx="2172">
                  <c:v>33.5</c:v>
                </c:pt>
                <c:pt idx="2173">
                  <c:v>35.1</c:v>
                </c:pt>
                <c:pt idx="2174">
                  <c:v>37.1</c:v>
                </c:pt>
                <c:pt idx="2175">
                  <c:v>38.700000000000003</c:v>
                </c:pt>
                <c:pt idx="2176">
                  <c:v>40.9</c:v>
                </c:pt>
                <c:pt idx="2177">
                  <c:v>43.5</c:v>
                </c:pt>
                <c:pt idx="2178">
                  <c:v>46.1</c:v>
                </c:pt>
                <c:pt idx="2179">
                  <c:v>46.7</c:v>
                </c:pt>
                <c:pt idx="2180">
                  <c:v>50.8</c:v>
                </c:pt>
                <c:pt idx="2181">
                  <c:v>54.9</c:v>
                </c:pt>
                <c:pt idx="2182">
                  <c:v>56.6</c:v>
                </c:pt>
                <c:pt idx="2183">
                  <c:v>58.6</c:v>
                </c:pt>
                <c:pt idx="2184">
                  <c:v>60.7</c:v>
                </c:pt>
                <c:pt idx="2185">
                  <c:v>64.2</c:v>
                </c:pt>
                <c:pt idx="2186">
                  <c:v>65.900000000000006</c:v>
                </c:pt>
                <c:pt idx="2187">
                  <c:v>69.5</c:v>
                </c:pt>
                <c:pt idx="2188">
                  <c:v>70.5</c:v>
                </c:pt>
                <c:pt idx="2189">
                  <c:v>74.5</c:v>
                </c:pt>
                <c:pt idx="2190">
                  <c:v>74.3</c:v>
                </c:pt>
                <c:pt idx="2191">
                  <c:v>77.400000000000006</c:v>
                </c:pt>
                <c:pt idx="2192">
                  <c:v>79.2</c:v>
                </c:pt>
                <c:pt idx="2193">
                  <c:v>83.7</c:v>
                </c:pt>
                <c:pt idx="2194">
                  <c:v>83.9</c:v>
                </c:pt>
                <c:pt idx="2195">
                  <c:v>85.4</c:v>
                </c:pt>
                <c:pt idx="2196">
                  <c:v>85.8</c:v>
                </c:pt>
                <c:pt idx="2197">
                  <c:v>88.4</c:v>
                </c:pt>
                <c:pt idx="2198">
                  <c:v>88.1</c:v>
                </c:pt>
                <c:pt idx="2199">
                  <c:v>91.2</c:v>
                </c:pt>
                <c:pt idx="2200">
                  <c:v>91.8</c:v>
                </c:pt>
                <c:pt idx="2201">
                  <c:v>92.7</c:v>
                </c:pt>
                <c:pt idx="2202">
                  <c:v>92.8</c:v>
                </c:pt>
                <c:pt idx="2203">
                  <c:v>94.2</c:v>
                </c:pt>
                <c:pt idx="2204">
                  <c:v>95.6</c:v>
                </c:pt>
                <c:pt idx="2205">
                  <c:v>95.9</c:v>
                </c:pt>
                <c:pt idx="2206">
                  <c:v>98.5</c:v>
                </c:pt>
                <c:pt idx="2207">
                  <c:v>98.2</c:v>
                </c:pt>
                <c:pt idx="2208">
                  <c:v>97.7</c:v>
                </c:pt>
                <c:pt idx="2209">
                  <c:v>98.4</c:v>
                </c:pt>
                <c:pt idx="2210">
                  <c:v>99.2</c:v>
                </c:pt>
                <c:pt idx="2211">
                  <c:v>99.4</c:v>
                </c:pt>
                <c:pt idx="2212">
                  <c:v>100.2</c:v>
                </c:pt>
                <c:pt idx="2213">
                  <c:v>101</c:v>
                </c:pt>
                <c:pt idx="2214">
                  <c:v>100.1</c:v>
                </c:pt>
                <c:pt idx="2215">
                  <c:v>100.4</c:v>
                </c:pt>
                <c:pt idx="2216">
                  <c:v>100.7</c:v>
                </c:pt>
                <c:pt idx="2217">
                  <c:v>100</c:v>
                </c:pt>
                <c:pt idx="2218">
                  <c:v>101.1</c:v>
                </c:pt>
                <c:pt idx="2219">
                  <c:v>100</c:v>
                </c:pt>
                <c:pt idx="2220">
                  <c:v>100.1</c:v>
                </c:pt>
                <c:pt idx="2221">
                  <c:v>98.7</c:v>
                </c:pt>
                <c:pt idx="2222">
                  <c:v>98.5</c:v>
                </c:pt>
                <c:pt idx="2223">
                  <c:v>97.6</c:v>
                </c:pt>
                <c:pt idx="2224">
                  <c:v>96.8</c:v>
                </c:pt>
                <c:pt idx="2225">
                  <c:v>96.4</c:v>
                </c:pt>
                <c:pt idx="2226">
                  <c:v>97</c:v>
                </c:pt>
                <c:pt idx="2227">
                  <c:v>96.3</c:v>
                </c:pt>
                <c:pt idx="2228">
                  <c:v>94.9</c:v>
                </c:pt>
                <c:pt idx="2229">
                  <c:v>95.5</c:v>
                </c:pt>
                <c:pt idx="2230">
                  <c:v>93.5</c:v>
                </c:pt>
                <c:pt idx="2231">
                  <c:v>92.4</c:v>
                </c:pt>
                <c:pt idx="2232">
                  <c:v>90.6</c:v>
                </c:pt>
                <c:pt idx="2233">
                  <c:v>89</c:v>
                </c:pt>
                <c:pt idx="2234">
                  <c:v>87.8</c:v>
                </c:pt>
                <c:pt idx="2235">
                  <c:v>88.2</c:v>
                </c:pt>
                <c:pt idx="2236">
                  <c:v>86.1</c:v>
                </c:pt>
                <c:pt idx="2237">
                  <c:v>85.1</c:v>
                </c:pt>
                <c:pt idx="2238">
                  <c:v>84.6</c:v>
                </c:pt>
                <c:pt idx="2239">
                  <c:v>82.2</c:v>
                </c:pt>
                <c:pt idx="2240">
                  <c:v>80.599999999999994</c:v>
                </c:pt>
                <c:pt idx="2241">
                  <c:v>80.7</c:v>
                </c:pt>
                <c:pt idx="2242">
                  <c:v>79.099999999999994</c:v>
                </c:pt>
                <c:pt idx="2243">
                  <c:v>77.8</c:v>
                </c:pt>
                <c:pt idx="2244">
                  <c:v>77.5</c:v>
                </c:pt>
                <c:pt idx="2245">
                  <c:v>76.599999999999994</c:v>
                </c:pt>
                <c:pt idx="2246">
                  <c:v>75.400000000000006</c:v>
                </c:pt>
                <c:pt idx="2247">
                  <c:v>75.7</c:v>
                </c:pt>
                <c:pt idx="2248">
                  <c:v>75.7</c:v>
                </c:pt>
                <c:pt idx="2249">
                  <c:v>75.3</c:v>
                </c:pt>
                <c:pt idx="2250">
                  <c:v>74.400000000000006</c:v>
                </c:pt>
                <c:pt idx="2251">
                  <c:v>74.099999999999994</c:v>
                </c:pt>
                <c:pt idx="2252">
                  <c:v>74.2</c:v>
                </c:pt>
                <c:pt idx="2253">
                  <c:v>72.8</c:v>
                </c:pt>
                <c:pt idx="2254">
                  <c:v>71.900000000000006</c:v>
                </c:pt>
                <c:pt idx="2255">
                  <c:v>71.099999999999994</c:v>
                </c:pt>
                <c:pt idx="2256">
                  <c:v>71.599999999999994</c:v>
                </c:pt>
                <c:pt idx="2257">
                  <c:v>71.8</c:v>
                </c:pt>
                <c:pt idx="2258">
                  <c:v>69.3</c:v>
                </c:pt>
                <c:pt idx="2259">
                  <c:v>70.599999999999994</c:v>
                </c:pt>
                <c:pt idx="2260">
                  <c:v>70.099999999999994</c:v>
                </c:pt>
                <c:pt idx="2261">
                  <c:v>70.599999999999994</c:v>
                </c:pt>
                <c:pt idx="2262">
                  <c:v>68.8</c:v>
                </c:pt>
                <c:pt idx="2263">
                  <c:v>67</c:v>
                </c:pt>
                <c:pt idx="2264">
                  <c:v>68</c:v>
                </c:pt>
                <c:pt idx="2265">
                  <c:v>66.900000000000006</c:v>
                </c:pt>
                <c:pt idx="2266">
                  <c:v>66.900000000000006</c:v>
                </c:pt>
                <c:pt idx="2267">
                  <c:v>66.2</c:v>
                </c:pt>
                <c:pt idx="2268">
                  <c:v>65.7</c:v>
                </c:pt>
                <c:pt idx="2269">
                  <c:v>64.5</c:v>
                </c:pt>
                <c:pt idx="2270">
                  <c:v>64.8</c:v>
                </c:pt>
                <c:pt idx="2271">
                  <c:v>64.400000000000006</c:v>
                </c:pt>
                <c:pt idx="2272">
                  <c:v>63.599999999999994</c:v>
                </c:pt>
                <c:pt idx="2273">
                  <c:v>61.8</c:v>
                </c:pt>
                <c:pt idx="2274">
                  <c:v>62.4</c:v>
                </c:pt>
                <c:pt idx="2275">
                  <c:v>62.3</c:v>
                </c:pt>
                <c:pt idx="2276">
                  <c:v>62.5</c:v>
                </c:pt>
                <c:pt idx="2277">
                  <c:v>61.8</c:v>
                </c:pt>
                <c:pt idx="2278">
                  <c:v>61.4</c:v>
                </c:pt>
                <c:pt idx="2279">
                  <c:v>60.2</c:v>
                </c:pt>
                <c:pt idx="2280">
                  <c:v>59.7</c:v>
                </c:pt>
                <c:pt idx="2281">
                  <c:v>60.1</c:v>
                </c:pt>
                <c:pt idx="2282">
                  <c:v>59.3</c:v>
                </c:pt>
                <c:pt idx="2283">
                  <c:v>58.9</c:v>
                </c:pt>
                <c:pt idx="2284">
                  <c:v>59.2</c:v>
                </c:pt>
                <c:pt idx="2285">
                  <c:v>58.8</c:v>
                </c:pt>
                <c:pt idx="2286">
                  <c:v>58.9</c:v>
                </c:pt>
                <c:pt idx="2287">
                  <c:v>58.8</c:v>
                </c:pt>
                <c:pt idx="2288">
                  <c:v>58.4</c:v>
                </c:pt>
                <c:pt idx="2289">
                  <c:v>59.2</c:v>
                </c:pt>
                <c:pt idx="2290">
                  <c:v>58.1</c:v>
                </c:pt>
                <c:pt idx="2291">
                  <c:v>58.7</c:v>
                </c:pt>
                <c:pt idx="2292">
                  <c:v>59.4</c:v>
                </c:pt>
                <c:pt idx="2293">
                  <c:v>59.8</c:v>
                </c:pt>
                <c:pt idx="2294">
                  <c:v>60.7</c:v>
                </c:pt>
                <c:pt idx="2295">
                  <c:v>62.5</c:v>
                </c:pt>
                <c:pt idx="2296">
                  <c:v>60.9</c:v>
                </c:pt>
                <c:pt idx="2297">
                  <c:v>62.3</c:v>
                </c:pt>
                <c:pt idx="2298">
                  <c:v>64</c:v>
                </c:pt>
                <c:pt idx="2299">
                  <c:v>64</c:v>
                </c:pt>
                <c:pt idx="2300">
                  <c:v>65</c:v>
                </c:pt>
                <c:pt idx="2301">
                  <c:v>66.5</c:v>
                </c:pt>
                <c:pt idx="2302">
                  <c:v>67.099999999999994</c:v>
                </c:pt>
                <c:pt idx="2303">
                  <c:v>66.400000000000006</c:v>
                </c:pt>
                <c:pt idx="2304">
                  <c:v>68.400000000000006</c:v>
                </c:pt>
                <c:pt idx="2305">
                  <c:v>68.8</c:v>
                </c:pt>
                <c:pt idx="2306">
                  <c:v>68.5</c:v>
                </c:pt>
                <c:pt idx="2307">
                  <c:v>69.5</c:v>
                </c:pt>
                <c:pt idx="2308">
                  <c:v>70</c:v>
                </c:pt>
                <c:pt idx="2309">
                  <c:v>68.900000000000006</c:v>
                </c:pt>
                <c:pt idx="2310">
                  <c:v>69.400000000000006</c:v>
                </c:pt>
                <c:pt idx="2311">
                  <c:v>69.099999999999994</c:v>
                </c:pt>
                <c:pt idx="2312">
                  <c:v>70.099999999999994</c:v>
                </c:pt>
                <c:pt idx="2313">
                  <c:v>69.5</c:v>
                </c:pt>
                <c:pt idx="2314">
                  <c:v>68.400000000000006</c:v>
                </c:pt>
                <c:pt idx="2315">
                  <c:v>69</c:v>
                </c:pt>
                <c:pt idx="2316">
                  <c:v>67.3</c:v>
                </c:pt>
                <c:pt idx="2317">
                  <c:v>67.400000000000006</c:v>
                </c:pt>
                <c:pt idx="2318">
                  <c:v>66.7</c:v>
                </c:pt>
                <c:pt idx="2319">
                  <c:v>66.8</c:v>
                </c:pt>
                <c:pt idx="2320">
                  <c:v>64.900000000000006</c:v>
                </c:pt>
                <c:pt idx="2321">
                  <c:v>65</c:v>
                </c:pt>
                <c:pt idx="2322">
                  <c:v>63</c:v>
                </c:pt>
                <c:pt idx="2323">
                  <c:v>63.099999999999994</c:v>
                </c:pt>
                <c:pt idx="2324">
                  <c:v>60.3</c:v>
                </c:pt>
                <c:pt idx="2325">
                  <c:v>59.9</c:v>
                </c:pt>
                <c:pt idx="2326">
                  <c:v>58.6</c:v>
                </c:pt>
                <c:pt idx="2327">
                  <c:v>58.1</c:v>
                </c:pt>
                <c:pt idx="2328">
                  <c:v>56.9</c:v>
                </c:pt>
                <c:pt idx="2329">
                  <c:v>54.7</c:v>
                </c:pt>
                <c:pt idx="2330">
                  <c:v>53.7</c:v>
                </c:pt>
                <c:pt idx="2331">
                  <c:v>52.1</c:v>
                </c:pt>
                <c:pt idx="2332">
                  <c:v>51.3</c:v>
                </c:pt>
                <c:pt idx="2333">
                  <c:v>46.7</c:v>
                </c:pt>
                <c:pt idx="2334">
                  <c:v>45.9</c:v>
                </c:pt>
                <c:pt idx="2335">
                  <c:v>46.1</c:v>
                </c:pt>
                <c:pt idx="2336">
                  <c:v>44.5</c:v>
                </c:pt>
                <c:pt idx="2337">
                  <c:v>46.1</c:v>
                </c:pt>
                <c:pt idx="2338">
                  <c:v>47.4</c:v>
                </c:pt>
                <c:pt idx="2339">
                  <c:v>47.3</c:v>
                </c:pt>
                <c:pt idx="2340">
                  <c:v>46.6</c:v>
                </c:pt>
                <c:pt idx="2341">
                  <c:v>38.799999999999997</c:v>
                </c:pt>
                <c:pt idx="2342">
                  <c:v>31.6</c:v>
                </c:pt>
                <c:pt idx="2343">
                  <c:v>29</c:v>
                </c:pt>
                <c:pt idx="2344">
                  <c:v>28.3</c:v>
                </c:pt>
                <c:pt idx="2345">
                  <c:v>27.8</c:v>
                </c:pt>
                <c:pt idx="2346">
                  <c:v>27.6</c:v>
                </c:pt>
                <c:pt idx="2347">
                  <c:v>27.3</c:v>
                </c:pt>
                <c:pt idx="2348">
                  <c:v>25.5</c:v>
                </c:pt>
                <c:pt idx="2349">
                  <c:v>24.8</c:v>
                </c:pt>
                <c:pt idx="2350">
                  <c:v>24.1</c:v>
                </c:pt>
                <c:pt idx="2351">
                  <c:v>24.3</c:v>
                </c:pt>
                <c:pt idx="2352">
                  <c:v>21.4</c:v>
                </c:pt>
                <c:pt idx="2353">
                  <c:v>21.3</c:v>
                </c:pt>
                <c:pt idx="2354">
                  <c:v>21.2</c:v>
                </c:pt>
                <c:pt idx="2355">
                  <c:v>19.8</c:v>
                </c:pt>
                <c:pt idx="2356">
                  <c:v>19.600000000000001</c:v>
                </c:pt>
                <c:pt idx="2357">
                  <c:v>18.8</c:v>
                </c:pt>
                <c:pt idx="2358">
                  <c:v>19.399999999999999</c:v>
                </c:pt>
                <c:pt idx="2359">
                  <c:v>18.100000000000001</c:v>
                </c:pt>
                <c:pt idx="2360">
                  <c:v>18.399999999999999</c:v>
                </c:pt>
                <c:pt idx="2361">
                  <c:v>17.7</c:v>
                </c:pt>
                <c:pt idx="2362">
                  <c:v>17.3</c:v>
                </c:pt>
                <c:pt idx="2363">
                  <c:v>16.600000000000001</c:v>
                </c:pt>
                <c:pt idx="2364">
                  <c:v>17.100000000000001</c:v>
                </c:pt>
                <c:pt idx="2365">
                  <c:v>17.5</c:v>
                </c:pt>
                <c:pt idx="2366">
                  <c:v>17.2</c:v>
                </c:pt>
                <c:pt idx="2367">
                  <c:v>16.3</c:v>
                </c:pt>
                <c:pt idx="2368">
                  <c:v>16.899999999999999</c:v>
                </c:pt>
                <c:pt idx="2369">
                  <c:v>15.600000000000001</c:v>
                </c:pt>
                <c:pt idx="2370">
                  <c:v>16.7</c:v>
                </c:pt>
                <c:pt idx="2371">
                  <c:v>15.8</c:v>
                </c:pt>
                <c:pt idx="2372">
                  <c:v>16.2</c:v>
                </c:pt>
                <c:pt idx="2373">
                  <c:v>15.8</c:v>
                </c:pt>
                <c:pt idx="2374">
                  <c:v>16.7</c:v>
                </c:pt>
                <c:pt idx="2375">
                  <c:v>15.3</c:v>
                </c:pt>
                <c:pt idx="2376">
                  <c:v>15.5</c:v>
                </c:pt>
                <c:pt idx="2377">
                  <c:v>15.600000000000001</c:v>
                </c:pt>
                <c:pt idx="2378">
                  <c:v>15.8</c:v>
                </c:pt>
                <c:pt idx="2379">
                  <c:v>14.4</c:v>
                </c:pt>
                <c:pt idx="2380">
                  <c:v>15.2</c:v>
                </c:pt>
                <c:pt idx="2381">
                  <c:v>13.8</c:v>
                </c:pt>
                <c:pt idx="2382">
                  <c:v>14.2</c:v>
                </c:pt>
                <c:pt idx="2383">
                  <c:v>15.7</c:v>
                </c:pt>
                <c:pt idx="2384">
                  <c:v>14.1</c:v>
                </c:pt>
                <c:pt idx="2385">
                  <c:v>13.6</c:v>
                </c:pt>
                <c:pt idx="2386">
                  <c:v>14.8</c:v>
                </c:pt>
                <c:pt idx="2387">
                  <c:v>14</c:v>
                </c:pt>
                <c:pt idx="2388">
                  <c:v>14.7</c:v>
                </c:pt>
                <c:pt idx="2389">
                  <c:v>14.3</c:v>
                </c:pt>
                <c:pt idx="2390">
                  <c:v>13.8</c:v>
                </c:pt>
                <c:pt idx="2391">
                  <c:v>14.9</c:v>
                </c:pt>
                <c:pt idx="2392">
                  <c:v>14.3</c:v>
                </c:pt>
                <c:pt idx="2393">
                  <c:v>13.9</c:v>
                </c:pt>
                <c:pt idx="2394">
                  <c:v>14</c:v>
                </c:pt>
                <c:pt idx="2395">
                  <c:v>14.7</c:v>
                </c:pt>
                <c:pt idx="2396">
                  <c:v>13.4</c:v>
                </c:pt>
                <c:pt idx="2397">
                  <c:v>13.3</c:v>
                </c:pt>
                <c:pt idx="2398">
                  <c:v>13.9</c:v>
                </c:pt>
                <c:pt idx="2399">
                  <c:v>12.4</c:v>
                </c:pt>
                <c:pt idx="2400">
                  <c:v>13.4</c:v>
                </c:pt>
                <c:pt idx="2401">
                  <c:v>12.1</c:v>
                </c:pt>
                <c:pt idx="2402">
                  <c:v>12.6</c:v>
                </c:pt>
                <c:pt idx="2403">
                  <c:v>13</c:v>
                </c:pt>
                <c:pt idx="2404">
                  <c:v>12.1</c:v>
                </c:pt>
                <c:pt idx="2405">
                  <c:v>12.2</c:v>
                </c:pt>
                <c:pt idx="2406">
                  <c:v>13</c:v>
                </c:pt>
                <c:pt idx="2407">
                  <c:v>12</c:v>
                </c:pt>
                <c:pt idx="2408">
                  <c:v>11.9</c:v>
                </c:pt>
                <c:pt idx="2409">
                  <c:v>11.9</c:v>
                </c:pt>
                <c:pt idx="2410">
                  <c:v>11</c:v>
                </c:pt>
                <c:pt idx="2411">
                  <c:v>10.9</c:v>
                </c:pt>
                <c:pt idx="2412">
                  <c:v>11.9</c:v>
                </c:pt>
                <c:pt idx="2413">
                  <c:v>11.2</c:v>
                </c:pt>
                <c:pt idx="2414">
                  <c:v>10.7</c:v>
                </c:pt>
                <c:pt idx="2415">
                  <c:v>11</c:v>
                </c:pt>
                <c:pt idx="2416">
                  <c:v>11.5</c:v>
                </c:pt>
                <c:pt idx="2417">
                  <c:v>10.5</c:v>
                </c:pt>
                <c:pt idx="2418">
                  <c:v>11.2</c:v>
                </c:pt>
                <c:pt idx="2419">
                  <c:v>11.2</c:v>
                </c:pt>
                <c:pt idx="2420">
                  <c:v>10.199999999999999</c:v>
                </c:pt>
                <c:pt idx="2421">
                  <c:v>11.1</c:v>
                </c:pt>
                <c:pt idx="2422">
                  <c:v>10.7</c:v>
                </c:pt>
                <c:pt idx="2423">
                  <c:v>11</c:v>
                </c:pt>
                <c:pt idx="2424">
                  <c:v>10.3</c:v>
                </c:pt>
                <c:pt idx="2425">
                  <c:v>10.5</c:v>
                </c:pt>
                <c:pt idx="2426">
                  <c:v>10</c:v>
                </c:pt>
                <c:pt idx="2427">
                  <c:v>10.6</c:v>
                </c:pt>
                <c:pt idx="2428">
                  <c:v>9.6999999999999993</c:v>
                </c:pt>
                <c:pt idx="2429">
                  <c:v>9.9</c:v>
                </c:pt>
                <c:pt idx="2430">
                  <c:v>8.4</c:v>
                </c:pt>
                <c:pt idx="2431">
                  <c:v>9.9</c:v>
                </c:pt>
                <c:pt idx="2432">
                  <c:v>9.5</c:v>
                </c:pt>
                <c:pt idx="2433">
                  <c:v>9.8000000000000007</c:v>
                </c:pt>
                <c:pt idx="2434">
                  <c:v>10.1</c:v>
                </c:pt>
                <c:pt idx="2435">
                  <c:v>9.3000000000000007</c:v>
                </c:pt>
                <c:pt idx="2436">
                  <c:v>9.6999999999999993</c:v>
                </c:pt>
                <c:pt idx="2437">
                  <c:v>10.5</c:v>
                </c:pt>
                <c:pt idx="2438">
                  <c:v>9</c:v>
                </c:pt>
                <c:pt idx="2439">
                  <c:v>9.4</c:v>
                </c:pt>
                <c:pt idx="2440">
                  <c:v>8.3000000000000007</c:v>
                </c:pt>
                <c:pt idx="2441">
                  <c:v>8.8000000000000007</c:v>
                </c:pt>
                <c:pt idx="2442">
                  <c:v>10.1</c:v>
                </c:pt>
                <c:pt idx="2443">
                  <c:v>10.1</c:v>
                </c:pt>
                <c:pt idx="2444">
                  <c:v>10.199999999999999</c:v>
                </c:pt>
                <c:pt idx="2445">
                  <c:v>9</c:v>
                </c:pt>
                <c:pt idx="2446">
                  <c:v>8.1999999999999993</c:v>
                </c:pt>
                <c:pt idx="2447">
                  <c:v>9.6</c:v>
                </c:pt>
                <c:pt idx="2448">
                  <c:v>10</c:v>
                </c:pt>
                <c:pt idx="2449">
                  <c:v>8.8000000000000007</c:v>
                </c:pt>
                <c:pt idx="2450">
                  <c:v>9.1999999999999993</c:v>
                </c:pt>
                <c:pt idx="2451">
                  <c:v>8.3000000000000007</c:v>
                </c:pt>
                <c:pt idx="2452">
                  <c:v>9.9</c:v>
                </c:pt>
                <c:pt idx="2453">
                  <c:v>9.9</c:v>
                </c:pt>
                <c:pt idx="2454">
                  <c:v>9.6</c:v>
                </c:pt>
                <c:pt idx="2455">
                  <c:v>8.4</c:v>
                </c:pt>
                <c:pt idx="2456">
                  <c:v>8.8000000000000007</c:v>
                </c:pt>
                <c:pt idx="2457">
                  <c:v>8.6999999999999993</c:v>
                </c:pt>
                <c:pt idx="2458">
                  <c:v>9.6</c:v>
                </c:pt>
                <c:pt idx="2459">
                  <c:v>8.9</c:v>
                </c:pt>
                <c:pt idx="2460">
                  <c:v>9</c:v>
                </c:pt>
                <c:pt idx="2461">
                  <c:v>9.1999999999999993</c:v>
                </c:pt>
                <c:pt idx="2462">
                  <c:v>9.1</c:v>
                </c:pt>
                <c:pt idx="2463">
                  <c:v>9.3000000000000007</c:v>
                </c:pt>
                <c:pt idx="2464">
                  <c:v>9.5</c:v>
                </c:pt>
                <c:pt idx="2465">
                  <c:v>9</c:v>
                </c:pt>
                <c:pt idx="2466">
                  <c:v>9.3000000000000007</c:v>
                </c:pt>
                <c:pt idx="2467">
                  <c:v>9.1999999999999993</c:v>
                </c:pt>
                <c:pt idx="2468">
                  <c:v>9.3000000000000007</c:v>
                </c:pt>
                <c:pt idx="2469">
                  <c:v>9.1</c:v>
                </c:pt>
                <c:pt idx="2470">
                  <c:v>10.3</c:v>
                </c:pt>
                <c:pt idx="2471">
                  <c:v>9.1999999999999993</c:v>
                </c:pt>
                <c:pt idx="2472">
                  <c:v>10.1</c:v>
                </c:pt>
                <c:pt idx="2473">
                  <c:v>10</c:v>
                </c:pt>
                <c:pt idx="2474">
                  <c:v>9.6999999999999993</c:v>
                </c:pt>
                <c:pt idx="2475">
                  <c:v>9.5</c:v>
                </c:pt>
                <c:pt idx="2476">
                  <c:v>10.3</c:v>
                </c:pt>
                <c:pt idx="2477">
                  <c:v>10.5</c:v>
                </c:pt>
                <c:pt idx="2478">
                  <c:v>9.1</c:v>
                </c:pt>
                <c:pt idx="2479">
                  <c:v>10.9</c:v>
                </c:pt>
                <c:pt idx="2480">
                  <c:v>11.2</c:v>
                </c:pt>
                <c:pt idx="2481">
                  <c:v>10.199999999999999</c:v>
                </c:pt>
                <c:pt idx="2482">
                  <c:v>11.3</c:v>
                </c:pt>
                <c:pt idx="2483">
                  <c:v>9.1999999999999993</c:v>
                </c:pt>
                <c:pt idx="2484">
                  <c:v>10.8</c:v>
                </c:pt>
                <c:pt idx="2485">
                  <c:v>10.7</c:v>
                </c:pt>
                <c:pt idx="2486">
                  <c:v>10.5</c:v>
                </c:pt>
                <c:pt idx="2487">
                  <c:v>11.6</c:v>
                </c:pt>
                <c:pt idx="2488">
                  <c:v>11.7</c:v>
                </c:pt>
                <c:pt idx="2489">
                  <c:v>11.1</c:v>
                </c:pt>
                <c:pt idx="2490">
                  <c:v>10.5</c:v>
                </c:pt>
                <c:pt idx="2491">
                  <c:v>10.6</c:v>
                </c:pt>
                <c:pt idx="2492">
                  <c:v>11.1</c:v>
                </c:pt>
                <c:pt idx="2493">
                  <c:v>12.4</c:v>
                </c:pt>
                <c:pt idx="2494">
                  <c:v>11.5</c:v>
                </c:pt>
                <c:pt idx="2495">
                  <c:v>11.7</c:v>
                </c:pt>
                <c:pt idx="2496">
                  <c:v>9.8000000000000007</c:v>
                </c:pt>
                <c:pt idx="2497">
                  <c:v>10.9</c:v>
                </c:pt>
                <c:pt idx="2498">
                  <c:v>11.1</c:v>
                </c:pt>
                <c:pt idx="2499">
                  <c:v>11.3</c:v>
                </c:pt>
                <c:pt idx="2500">
                  <c:v>10.9</c:v>
                </c:pt>
                <c:pt idx="2501">
                  <c:v>10.199999999999999</c:v>
                </c:pt>
                <c:pt idx="2502">
                  <c:v>11.7</c:v>
                </c:pt>
                <c:pt idx="2503">
                  <c:v>11.1</c:v>
                </c:pt>
                <c:pt idx="2504">
                  <c:v>11.4</c:v>
                </c:pt>
                <c:pt idx="2505">
                  <c:v>11.5</c:v>
                </c:pt>
                <c:pt idx="2506">
                  <c:v>11.4</c:v>
                </c:pt>
                <c:pt idx="2507">
                  <c:v>11</c:v>
                </c:pt>
                <c:pt idx="2508">
                  <c:v>12</c:v>
                </c:pt>
                <c:pt idx="2509">
                  <c:v>11.3</c:v>
                </c:pt>
                <c:pt idx="2510">
                  <c:v>12.3</c:v>
                </c:pt>
                <c:pt idx="2511">
                  <c:v>10.9</c:v>
                </c:pt>
                <c:pt idx="2512">
                  <c:v>11.5</c:v>
                </c:pt>
                <c:pt idx="2513">
                  <c:v>11.5</c:v>
                </c:pt>
                <c:pt idx="2514">
                  <c:v>9.6999999999999993</c:v>
                </c:pt>
                <c:pt idx="2515">
                  <c:v>10.9</c:v>
                </c:pt>
                <c:pt idx="2516">
                  <c:v>11.4</c:v>
                </c:pt>
                <c:pt idx="2517">
                  <c:v>10.1</c:v>
                </c:pt>
                <c:pt idx="2518">
                  <c:v>10.5</c:v>
                </c:pt>
                <c:pt idx="2519">
                  <c:v>9.9</c:v>
                </c:pt>
                <c:pt idx="2520">
                  <c:v>12.1</c:v>
                </c:pt>
                <c:pt idx="2521">
                  <c:v>11.6</c:v>
                </c:pt>
                <c:pt idx="2522">
                  <c:v>12.4</c:v>
                </c:pt>
                <c:pt idx="2523">
                  <c:v>10.8</c:v>
                </c:pt>
                <c:pt idx="2524">
                  <c:v>11.7</c:v>
                </c:pt>
                <c:pt idx="2525">
                  <c:v>12.7</c:v>
                </c:pt>
                <c:pt idx="2526">
                  <c:v>11.1</c:v>
                </c:pt>
                <c:pt idx="2527">
                  <c:v>10.199999999999999</c:v>
                </c:pt>
                <c:pt idx="2528">
                  <c:v>10.4</c:v>
                </c:pt>
                <c:pt idx="2529">
                  <c:v>12.4</c:v>
                </c:pt>
                <c:pt idx="2530">
                  <c:v>12.3</c:v>
                </c:pt>
                <c:pt idx="2531">
                  <c:v>12.1</c:v>
                </c:pt>
                <c:pt idx="2532">
                  <c:v>13</c:v>
                </c:pt>
                <c:pt idx="2533">
                  <c:v>18.399999999999999</c:v>
                </c:pt>
                <c:pt idx="2534">
                  <c:v>20.3</c:v>
                </c:pt>
                <c:pt idx="2535">
                  <c:v>22.6</c:v>
                </c:pt>
                <c:pt idx="2536">
                  <c:v>29.5</c:v>
                </c:pt>
                <c:pt idx="2537">
                  <c:v>23.8</c:v>
                </c:pt>
                <c:pt idx="2538">
                  <c:v>8.6</c:v>
                </c:pt>
                <c:pt idx="2539">
                  <c:v>8.9</c:v>
                </c:pt>
                <c:pt idx="2540">
                  <c:v>7.8000000000000007</c:v>
                </c:pt>
                <c:pt idx="2541">
                  <c:v>9.6</c:v>
                </c:pt>
                <c:pt idx="2542">
                  <c:v>11</c:v>
                </c:pt>
                <c:pt idx="2543">
                  <c:v>9.6999999999999993</c:v>
                </c:pt>
                <c:pt idx="2544">
                  <c:v>11</c:v>
                </c:pt>
                <c:pt idx="2545">
                  <c:v>9.8000000000000007</c:v>
                </c:pt>
                <c:pt idx="2546">
                  <c:v>10.5</c:v>
                </c:pt>
                <c:pt idx="2547">
                  <c:v>11.2</c:v>
                </c:pt>
                <c:pt idx="2548">
                  <c:v>10.7</c:v>
                </c:pt>
                <c:pt idx="2549">
                  <c:v>10.7</c:v>
                </c:pt>
                <c:pt idx="2550">
                  <c:v>10.5</c:v>
                </c:pt>
                <c:pt idx="2551">
                  <c:v>10.3</c:v>
                </c:pt>
                <c:pt idx="2552">
                  <c:v>10.5</c:v>
                </c:pt>
                <c:pt idx="2553">
                  <c:v>10.199999999999999</c:v>
                </c:pt>
                <c:pt idx="2554">
                  <c:v>10.3</c:v>
                </c:pt>
                <c:pt idx="2555">
                  <c:v>10</c:v>
                </c:pt>
                <c:pt idx="2556">
                  <c:v>10.199999999999999</c:v>
                </c:pt>
                <c:pt idx="2557">
                  <c:v>9.9</c:v>
                </c:pt>
                <c:pt idx="2558">
                  <c:v>9.6999999999999993</c:v>
                </c:pt>
                <c:pt idx="2559">
                  <c:v>10</c:v>
                </c:pt>
                <c:pt idx="2560">
                  <c:v>9.6999999999999993</c:v>
                </c:pt>
                <c:pt idx="2561">
                  <c:v>10.199999999999999</c:v>
                </c:pt>
                <c:pt idx="2562">
                  <c:v>10.199999999999999</c:v>
                </c:pt>
                <c:pt idx="2563">
                  <c:v>9.1999999999999993</c:v>
                </c:pt>
                <c:pt idx="2564">
                  <c:v>9.8000000000000007</c:v>
                </c:pt>
                <c:pt idx="2565">
                  <c:v>9.3000000000000007</c:v>
                </c:pt>
                <c:pt idx="2566">
                  <c:v>9.4</c:v>
                </c:pt>
                <c:pt idx="2567">
                  <c:v>9.4</c:v>
                </c:pt>
                <c:pt idx="2568">
                  <c:v>8.8000000000000007</c:v>
                </c:pt>
                <c:pt idx="2569">
                  <c:v>9.9</c:v>
                </c:pt>
                <c:pt idx="2570">
                  <c:v>8.5</c:v>
                </c:pt>
                <c:pt idx="2571">
                  <c:v>9.3000000000000007</c:v>
                </c:pt>
                <c:pt idx="2572">
                  <c:v>9.1999999999999993</c:v>
                </c:pt>
                <c:pt idx="2573">
                  <c:v>9.1999999999999993</c:v>
                </c:pt>
                <c:pt idx="2574">
                  <c:v>10.3</c:v>
                </c:pt>
                <c:pt idx="2575">
                  <c:v>9</c:v>
                </c:pt>
                <c:pt idx="2576">
                  <c:v>10.5</c:v>
                </c:pt>
                <c:pt idx="2577">
                  <c:v>10.1</c:v>
                </c:pt>
                <c:pt idx="2578">
                  <c:v>10.1</c:v>
                </c:pt>
                <c:pt idx="2579">
                  <c:v>10</c:v>
                </c:pt>
                <c:pt idx="2580">
                  <c:v>11.7</c:v>
                </c:pt>
                <c:pt idx="2581">
                  <c:v>10.7</c:v>
                </c:pt>
                <c:pt idx="2582">
                  <c:v>10.8</c:v>
                </c:pt>
                <c:pt idx="2583">
                  <c:v>12.2</c:v>
                </c:pt>
                <c:pt idx="2584">
                  <c:v>11.6</c:v>
                </c:pt>
                <c:pt idx="2585">
                  <c:v>11.2</c:v>
                </c:pt>
                <c:pt idx="2586">
                  <c:v>12</c:v>
                </c:pt>
                <c:pt idx="2587">
                  <c:v>11.7</c:v>
                </c:pt>
                <c:pt idx="2588">
                  <c:v>12.6</c:v>
                </c:pt>
                <c:pt idx="2589">
                  <c:v>12.3</c:v>
                </c:pt>
                <c:pt idx="2590">
                  <c:v>12.4</c:v>
                </c:pt>
                <c:pt idx="2591">
                  <c:v>12.9</c:v>
                </c:pt>
                <c:pt idx="2592">
                  <c:v>13.6</c:v>
                </c:pt>
                <c:pt idx="2593">
                  <c:v>12.5</c:v>
                </c:pt>
                <c:pt idx="2594">
                  <c:v>13.5</c:v>
                </c:pt>
                <c:pt idx="2595">
                  <c:v>13.6</c:v>
                </c:pt>
                <c:pt idx="2596">
                  <c:v>12.8</c:v>
                </c:pt>
                <c:pt idx="2597">
                  <c:v>13.3</c:v>
                </c:pt>
                <c:pt idx="2598">
                  <c:v>13.3</c:v>
                </c:pt>
                <c:pt idx="2599">
                  <c:v>14</c:v>
                </c:pt>
                <c:pt idx="2600">
                  <c:v>12.8</c:v>
                </c:pt>
                <c:pt idx="2601">
                  <c:v>13.3</c:v>
                </c:pt>
                <c:pt idx="2602">
                  <c:v>14.3</c:v>
                </c:pt>
                <c:pt idx="2603">
                  <c:v>13.2</c:v>
                </c:pt>
                <c:pt idx="2604">
                  <c:v>12.9</c:v>
                </c:pt>
                <c:pt idx="2605">
                  <c:v>14.3</c:v>
                </c:pt>
                <c:pt idx="2606">
                  <c:v>15</c:v>
                </c:pt>
                <c:pt idx="2607">
                  <c:v>13.9</c:v>
                </c:pt>
                <c:pt idx="2608">
                  <c:v>13.8</c:v>
                </c:pt>
                <c:pt idx="2609">
                  <c:v>12.7</c:v>
                </c:pt>
                <c:pt idx="2610">
                  <c:v>12.4</c:v>
                </c:pt>
                <c:pt idx="2611">
                  <c:v>12.3</c:v>
                </c:pt>
                <c:pt idx="2612">
                  <c:v>11.9</c:v>
                </c:pt>
                <c:pt idx="2613">
                  <c:v>12.9</c:v>
                </c:pt>
                <c:pt idx="2614">
                  <c:v>12.3</c:v>
                </c:pt>
                <c:pt idx="2615">
                  <c:v>13.8</c:v>
                </c:pt>
                <c:pt idx="2616">
                  <c:v>13.1</c:v>
                </c:pt>
                <c:pt idx="2617">
                  <c:v>13.8</c:v>
                </c:pt>
                <c:pt idx="2618">
                  <c:v>13.5</c:v>
                </c:pt>
                <c:pt idx="2619">
                  <c:v>13.2</c:v>
                </c:pt>
                <c:pt idx="2620">
                  <c:v>12.9</c:v>
                </c:pt>
                <c:pt idx="2621">
                  <c:v>13.1</c:v>
                </c:pt>
                <c:pt idx="2622">
                  <c:v>13.8</c:v>
                </c:pt>
                <c:pt idx="2623">
                  <c:v>12.4</c:v>
                </c:pt>
                <c:pt idx="2624">
                  <c:v>12.5</c:v>
                </c:pt>
                <c:pt idx="2625">
                  <c:v>13.5</c:v>
                </c:pt>
                <c:pt idx="2626">
                  <c:v>14.3</c:v>
                </c:pt>
                <c:pt idx="2627">
                  <c:v>14.6</c:v>
                </c:pt>
                <c:pt idx="2628">
                  <c:v>14.5</c:v>
                </c:pt>
                <c:pt idx="2629">
                  <c:v>14</c:v>
                </c:pt>
                <c:pt idx="2630">
                  <c:v>14.9</c:v>
                </c:pt>
                <c:pt idx="2631">
                  <c:v>13.7</c:v>
                </c:pt>
                <c:pt idx="2632">
                  <c:v>14.5</c:v>
                </c:pt>
                <c:pt idx="2633">
                  <c:v>14.8</c:v>
                </c:pt>
                <c:pt idx="2634">
                  <c:v>13.6</c:v>
                </c:pt>
                <c:pt idx="2635">
                  <c:v>14.7</c:v>
                </c:pt>
                <c:pt idx="2636">
                  <c:v>15.2</c:v>
                </c:pt>
                <c:pt idx="2637">
                  <c:v>14.1</c:v>
                </c:pt>
                <c:pt idx="2638">
                  <c:v>14</c:v>
                </c:pt>
                <c:pt idx="2639">
                  <c:v>15</c:v>
                </c:pt>
                <c:pt idx="2640">
                  <c:v>14.9</c:v>
                </c:pt>
                <c:pt idx="2641">
                  <c:v>14.6</c:v>
                </c:pt>
                <c:pt idx="2642">
                  <c:v>15.8</c:v>
                </c:pt>
                <c:pt idx="2643">
                  <c:v>16.100000000000001</c:v>
                </c:pt>
                <c:pt idx="2644">
                  <c:v>14</c:v>
                </c:pt>
                <c:pt idx="2645">
                  <c:v>14.9</c:v>
                </c:pt>
                <c:pt idx="2646">
                  <c:v>14.2</c:v>
                </c:pt>
                <c:pt idx="2647">
                  <c:v>15.100000000000001</c:v>
                </c:pt>
                <c:pt idx="2648">
                  <c:v>15.399999999999999</c:v>
                </c:pt>
                <c:pt idx="2649">
                  <c:v>13.6</c:v>
                </c:pt>
                <c:pt idx="2650">
                  <c:v>14.9</c:v>
                </c:pt>
                <c:pt idx="2651">
                  <c:v>15.399999999999999</c:v>
                </c:pt>
                <c:pt idx="2652">
                  <c:v>14</c:v>
                </c:pt>
                <c:pt idx="2653">
                  <c:v>14.7</c:v>
                </c:pt>
                <c:pt idx="2654">
                  <c:v>14.5</c:v>
                </c:pt>
                <c:pt idx="2655">
                  <c:v>14.5</c:v>
                </c:pt>
                <c:pt idx="2656">
                  <c:v>14.2</c:v>
                </c:pt>
                <c:pt idx="2657">
                  <c:v>15.3</c:v>
                </c:pt>
                <c:pt idx="2658">
                  <c:v>15.100000000000001</c:v>
                </c:pt>
                <c:pt idx="2659">
                  <c:v>15.2</c:v>
                </c:pt>
                <c:pt idx="2660">
                  <c:v>15.399999999999999</c:v>
                </c:pt>
                <c:pt idx="2661">
                  <c:v>14.3</c:v>
                </c:pt>
                <c:pt idx="2662">
                  <c:v>14.6</c:v>
                </c:pt>
                <c:pt idx="2663">
                  <c:v>16.600000000000001</c:v>
                </c:pt>
                <c:pt idx="2664">
                  <c:v>15.899999999999999</c:v>
                </c:pt>
                <c:pt idx="2665">
                  <c:v>16.2</c:v>
                </c:pt>
                <c:pt idx="2666">
                  <c:v>16.100000000000001</c:v>
                </c:pt>
                <c:pt idx="2667">
                  <c:v>16.8</c:v>
                </c:pt>
                <c:pt idx="2668">
                  <c:v>17.8</c:v>
                </c:pt>
                <c:pt idx="2669">
                  <c:v>18.2</c:v>
                </c:pt>
                <c:pt idx="2670">
                  <c:v>19.2</c:v>
                </c:pt>
                <c:pt idx="2671">
                  <c:v>19.5</c:v>
                </c:pt>
                <c:pt idx="2672">
                  <c:v>19.899999999999999</c:v>
                </c:pt>
                <c:pt idx="2673">
                  <c:v>21.1</c:v>
                </c:pt>
                <c:pt idx="2674">
                  <c:v>21.1</c:v>
                </c:pt>
                <c:pt idx="2675">
                  <c:v>20.7</c:v>
                </c:pt>
                <c:pt idx="2676">
                  <c:v>21</c:v>
                </c:pt>
                <c:pt idx="2677">
                  <c:v>22</c:v>
                </c:pt>
                <c:pt idx="2678">
                  <c:v>22</c:v>
                </c:pt>
                <c:pt idx="2679">
                  <c:v>21.7</c:v>
                </c:pt>
                <c:pt idx="2680">
                  <c:v>24.5</c:v>
                </c:pt>
                <c:pt idx="2681">
                  <c:v>23.5</c:v>
                </c:pt>
                <c:pt idx="2682">
                  <c:v>23.9</c:v>
                </c:pt>
                <c:pt idx="2683">
                  <c:v>23.5</c:v>
                </c:pt>
                <c:pt idx="2684">
                  <c:v>24</c:v>
                </c:pt>
                <c:pt idx="2685">
                  <c:v>25</c:v>
                </c:pt>
                <c:pt idx="2686">
                  <c:v>24.8</c:v>
                </c:pt>
                <c:pt idx="2687">
                  <c:v>24.1</c:v>
                </c:pt>
                <c:pt idx="2688">
                  <c:v>24.6</c:v>
                </c:pt>
                <c:pt idx="2689">
                  <c:v>24.1</c:v>
                </c:pt>
                <c:pt idx="2690">
                  <c:v>25.1</c:v>
                </c:pt>
                <c:pt idx="2691">
                  <c:v>25.4</c:v>
                </c:pt>
                <c:pt idx="2692">
                  <c:v>25.3</c:v>
                </c:pt>
                <c:pt idx="2693">
                  <c:v>26.7</c:v>
                </c:pt>
                <c:pt idx="2694">
                  <c:v>25.4</c:v>
                </c:pt>
                <c:pt idx="2695">
                  <c:v>25.7</c:v>
                </c:pt>
                <c:pt idx="2696">
                  <c:v>26.7</c:v>
                </c:pt>
                <c:pt idx="2697">
                  <c:v>25.7</c:v>
                </c:pt>
                <c:pt idx="2698">
                  <c:v>27.4</c:v>
                </c:pt>
                <c:pt idx="2699">
                  <c:v>27.6</c:v>
                </c:pt>
                <c:pt idx="2700">
                  <c:v>27.6</c:v>
                </c:pt>
                <c:pt idx="2701">
                  <c:v>27.7</c:v>
                </c:pt>
                <c:pt idx="2702">
                  <c:v>28.3</c:v>
                </c:pt>
                <c:pt idx="2703">
                  <c:v>27.5</c:v>
                </c:pt>
                <c:pt idx="2704">
                  <c:v>27.1</c:v>
                </c:pt>
                <c:pt idx="2705">
                  <c:v>28</c:v>
                </c:pt>
                <c:pt idx="2706">
                  <c:v>28.3</c:v>
                </c:pt>
                <c:pt idx="2707">
                  <c:v>27.7</c:v>
                </c:pt>
                <c:pt idx="2708">
                  <c:v>29</c:v>
                </c:pt>
                <c:pt idx="2709">
                  <c:v>28.7</c:v>
                </c:pt>
                <c:pt idx="2710">
                  <c:v>27.4</c:v>
                </c:pt>
                <c:pt idx="2711">
                  <c:v>28</c:v>
                </c:pt>
                <c:pt idx="2712">
                  <c:v>28.9</c:v>
                </c:pt>
                <c:pt idx="2713">
                  <c:v>29.5</c:v>
                </c:pt>
                <c:pt idx="2714">
                  <c:v>29.7</c:v>
                </c:pt>
                <c:pt idx="2715">
                  <c:v>30.1</c:v>
                </c:pt>
                <c:pt idx="2716">
                  <c:v>28.9</c:v>
                </c:pt>
                <c:pt idx="2717">
                  <c:v>29.9</c:v>
                </c:pt>
                <c:pt idx="2718">
                  <c:v>31.1</c:v>
                </c:pt>
                <c:pt idx="2719">
                  <c:v>31.1</c:v>
                </c:pt>
                <c:pt idx="2720">
                  <c:v>31.6</c:v>
                </c:pt>
                <c:pt idx="2721">
                  <c:v>31</c:v>
                </c:pt>
                <c:pt idx="2722">
                  <c:v>31</c:v>
                </c:pt>
                <c:pt idx="2723">
                  <c:v>31.200000000000003</c:v>
                </c:pt>
                <c:pt idx="2724">
                  <c:v>31.200000000000003</c:v>
                </c:pt>
                <c:pt idx="2725">
                  <c:v>31.799999999999997</c:v>
                </c:pt>
                <c:pt idx="2726">
                  <c:v>31.1</c:v>
                </c:pt>
                <c:pt idx="2727">
                  <c:v>32.799999999999997</c:v>
                </c:pt>
                <c:pt idx="2728">
                  <c:v>32.5</c:v>
                </c:pt>
                <c:pt idx="2729">
                  <c:v>32.299999999999997</c:v>
                </c:pt>
                <c:pt idx="2730">
                  <c:v>32</c:v>
                </c:pt>
                <c:pt idx="2731">
                  <c:v>33.1</c:v>
                </c:pt>
                <c:pt idx="2732">
                  <c:v>35.6</c:v>
                </c:pt>
                <c:pt idx="2733">
                  <c:v>37.700000000000003</c:v>
                </c:pt>
                <c:pt idx="2734">
                  <c:v>36.5</c:v>
                </c:pt>
                <c:pt idx="2735">
                  <c:v>35</c:v>
                </c:pt>
                <c:pt idx="2736">
                  <c:v>32.4</c:v>
                </c:pt>
                <c:pt idx="2737">
                  <c:v>29.7</c:v>
                </c:pt>
                <c:pt idx="2738">
                  <c:v>31.4</c:v>
                </c:pt>
                <c:pt idx="2739">
                  <c:v>31.1</c:v>
                </c:pt>
                <c:pt idx="2740">
                  <c:v>30.3</c:v>
                </c:pt>
                <c:pt idx="2741">
                  <c:v>30.7</c:v>
                </c:pt>
                <c:pt idx="2742">
                  <c:v>30.2</c:v>
                </c:pt>
                <c:pt idx="2743">
                  <c:v>29.5</c:v>
                </c:pt>
                <c:pt idx="2744">
                  <c:v>30.2</c:v>
                </c:pt>
                <c:pt idx="2745">
                  <c:v>28.8</c:v>
                </c:pt>
                <c:pt idx="2746">
                  <c:v>28.9</c:v>
                </c:pt>
                <c:pt idx="2747">
                  <c:v>28.9</c:v>
                </c:pt>
                <c:pt idx="2748">
                  <c:v>27.9</c:v>
                </c:pt>
                <c:pt idx="2749">
                  <c:v>28.1</c:v>
                </c:pt>
                <c:pt idx="2750">
                  <c:v>27.4</c:v>
                </c:pt>
                <c:pt idx="2751">
                  <c:v>27.1</c:v>
                </c:pt>
                <c:pt idx="2752">
                  <c:v>27.9</c:v>
                </c:pt>
                <c:pt idx="2753">
                  <c:v>27.8</c:v>
                </c:pt>
                <c:pt idx="2754">
                  <c:v>25.7</c:v>
                </c:pt>
                <c:pt idx="2755">
                  <c:v>24.3</c:v>
                </c:pt>
                <c:pt idx="2756">
                  <c:v>23.9</c:v>
                </c:pt>
                <c:pt idx="2757">
                  <c:v>25.8</c:v>
                </c:pt>
                <c:pt idx="2758">
                  <c:v>25.4</c:v>
                </c:pt>
                <c:pt idx="2759">
                  <c:v>24.3</c:v>
                </c:pt>
                <c:pt idx="2760">
                  <c:v>24.2</c:v>
                </c:pt>
                <c:pt idx="2761">
                  <c:v>23.8</c:v>
                </c:pt>
                <c:pt idx="2762">
                  <c:v>23.9</c:v>
                </c:pt>
                <c:pt idx="2763">
                  <c:v>23.4</c:v>
                </c:pt>
                <c:pt idx="2764">
                  <c:v>23.3</c:v>
                </c:pt>
                <c:pt idx="2765">
                  <c:v>23.1</c:v>
                </c:pt>
                <c:pt idx="2766">
                  <c:v>21.1</c:v>
                </c:pt>
                <c:pt idx="2767">
                  <c:v>22.7</c:v>
                </c:pt>
                <c:pt idx="2768">
                  <c:v>21.6</c:v>
                </c:pt>
                <c:pt idx="2769">
                  <c:v>21.5</c:v>
                </c:pt>
                <c:pt idx="2770">
                  <c:v>21.3</c:v>
                </c:pt>
                <c:pt idx="2771">
                  <c:v>21.4</c:v>
                </c:pt>
                <c:pt idx="2772">
                  <c:v>20.5</c:v>
                </c:pt>
                <c:pt idx="2773">
                  <c:v>20.5</c:v>
                </c:pt>
                <c:pt idx="2774">
                  <c:v>20.5</c:v>
                </c:pt>
                <c:pt idx="2775">
                  <c:v>19.399999999999999</c:v>
                </c:pt>
                <c:pt idx="2776">
                  <c:v>20.7</c:v>
                </c:pt>
                <c:pt idx="2777">
                  <c:v>19.2</c:v>
                </c:pt>
                <c:pt idx="2778">
                  <c:v>18.5</c:v>
                </c:pt>
                <c:pt idx="2779">
                  <c:v>19</c:v>
                </c:pt>
                <c:pt idx="2780">
                  <c:v>18</c:v>
                </c:pt>
                <c:pt idx="2781">
                  <c:v>17.600000000000001</c:v>
                </c:pt>
                <c:pt idx="2782">
                  <c:v>17.2</c:v>
                </c:pt>
                <c:pt idx="2783">
                  <c:v>17.3</c:v>
                </c:pt>
                <c:pt idx="2784">
                  <c:v>17</c:v>
                </c:pt>
                <c:pt idx="2785">
                  <c:v>17.7</c:v>
                </c:pt>
                <c:pt idx="2786">
                  <c:v>16.3</c:v>
                </c:pt>
                <c:pt idx="2787">
                  <c:v>15.399999999999999</c:v>
                </c:pt>
                <c:pt idx="2788">
                  <c:v>16.100000000000001</c:v>
                </c:pt>
                <c:pt idx="2789">
                  <c:v>15.399999999999999</c:v>
                </c:pt>
                <c:pt idx="2790">
                  <c:v>16.2</c:v>
                </c:pt>
                <c:pt idx="2791">
                  <c:v>16.899999999999999</c:v>
                </c:pt>
                <c:pt idx="2792">
                  <c:v>14.5</c:v>
                </c:pt>
                <c:pt idx="2793">
                  <c:v>15.899999999999999</c:v>
                </c:pt>
                <c:pt idx="2794">
                  <c:v>15.7</c:v>
                </c:pt>
                <c:pt idx="2795">
                  <c:v>16.5</c:v>
                </c:pt>
                <c:pt idx="2796">
                  <c:v>16.5</c:v>
                </c:pt>
                <c:pt idx="2797">
                  <c:v>17.100000000000001</c:v>
                </c:pt>
                <c:pt idx="2798">
                  <c:v>15.7</c:v>
                </c:pt>
                <c:pt idx="2799">
                  <c:v>17.2</c:v>
                </c:pt>
                <c:pt idx="2800">
                  <c:v>16.600000000000001</c:v>
                </c:pt>
                <c:pt idx="2801">
                  <c:v>15.7</c:v>
                </c:pt>
                <c:pt idx="2802">
                  <c:v>16.8</c:v>
                </c:pt>
                <c:pt idx="2803">
                  <c:v>16.600000000000001</c:v>
                </c:pt>
              </c:numCache>
            </c:numRef>
          </c:xVal>
          <c:yVal>
            <c:numRef>
              <c:f>'66K_2'!$A$2:$A$2805</c:f>
              <c:numCache>
                <c:formatCode>General</c:formatCode>
                <c:ptCount val="2804"/>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numCache>
            </c:numRef>
          </c:yVal>
          <c:smooth val="1"/>
          <c:extLst>
            <c:ext xmlns:c16="http://schemas.microsoft.com/office/drawing/2014/chart" uri="{C3380CC4-5D6E-409C-BE32-E72D297353CC}">
              <c16:uniqueId val="{00000001-BC63-4E42-AFE9-847BDBD17CB0}"/>
            </c:ext>
          </c:extLst>
        </c:ser>
        <c:ser>
          <c:idx val="2"/>
          <c:order val="2"/>
          <c:tx>
            <c:strRef>
              <c:f>'66K_2'!$D$1</c:f>
              <c:strCache>
                <c:ptCount val="1"/>
                <c:pt idx="0">
                  <c:v>2017</c:v>
                </c:pt>
              </c:strCache>
            </c:strRef>
          </c:tx>
          <c:spPr>
            <a:ln w="12700" cap="rnd">
              <a:solidFill>
                <a:schemeClr val="accent3"/>
              </a:solidFill>
              <a:round/>
            </a:ln>
            <a:effectLst/>
          </c:spPr>
          <c:marker>
            <c:symbol val="none"/>
          </c:marker>
          <c:xVal>
            <c:numRef>
              <c:f>'66K_2'!$D$2:$D$2809</c:f>
              <c:numCache>
                <c:formatCode>General</c:formatCode>
                <c:ptCount val="2808"/>
                <c:pt idx="2">
                  <c:v>16</c:v>
                </c:pt>
                <c:pt idx="3">
                  <c:v>15.4</c:v>
                </c:pt>
                <c:pt idx="4">
                  <c:v>16.100000000000001</c:v>
                </c:pt>
                <c:pt idx="5">
                  <c:v>16</c:v>
                </c:pt>
                <c:pt idx="6">
                  <c:v>15</c:v>
                </c:pt>
                <c:pt idx="7">
                  <c:v>15.2</c:v>
                </c:pt>
                <c:pt idx="8">
                  <c:v>16.2</c:v>
                </c:pt>
                <c:pt idx="9">
                  <c:v>16</c:v>
                </c:pt>
                <c:pt idx="10">
                  <c:v>15.6</c:v>
                </c:pt>
                <c:pt idx="11">
                  <c:v>15.9</c:v>
                </c:pt>
                <c:pt idx="12">
                  <c:v>15.1</c:v>
                </c:pt>
                <c:pt idx="13">
                  <c:v>15.2</c:v>
                </c:pt>
                <c:pt idx="14">
                  <c:v>16.399999999999999</c:v>
                </c:pt>
                <c:pt idx="15">
                  <c:v>16.8</c:v>
                </c:pt>
                <c:pt idx="16">
                  <c:v>16.7</c:v>
                </c:pt>
                <c:pt idx="17">
                  <c:v>16.600000000000001</c:v>
                </c:pt>
                <c:pt idx="18">
                  <c:v>17.8</c:v>
                </c:pt>
                <c:pt idx="19">
                  <c:v>17.399999999999999</c:v>
                </c:pt>
                <c:pt idx="20">
                  <c:v>16.899999999999999</c:v>
                </c:pt>
                <c:pt idx="21">
                  <c:v>17.399999999999999</c:v>
                </c:pt>
                <c:pt idx="22">
                  <c:v>16.899999999999999</c:v>
                </c:pt>
                <c:pt idx="23">
                  <c:v>15.9</c:v>
                </c:pt>
                <c:pt idx="24">
                  <c:v>17.399999999999999</c:v>
                </c:pt>
                <c:pt idx="25">
                  <c:v>16.5</c:v>
                </c:pt>
                <c:pt idx="26">
                  <c:v>16.5</c:v>
                </c:pt>
                <c:pt idx="27">
                  <c:v>16.7</c:v>
                </c:pt>
                <c:pt idx="28">
                  <c:v>16.8</c:v>
                </c:pt>
                <c:pt idx="29">
                  <c:v>16.100000000000001</c:v>
                </c:pt>
                <c:pt idx="30">
                  <c:v>16.899999999999999</c:v>
                </c:pt>
                <c:pt idx="31">
                  <c:v>17.399999999999999</c:v>
                </c:pt>
                <c:pt idx="32">
                  <c:v>16.899999999999999</c:v>
                </c:pt>
                <c:pt idx="33">
                  <c:v>16.5</c:v>
                </c:pt>
                <c:pt idx="34">
                  <c:v>16.7</c:v>
                </c:pt>
                <c:pt idx="35">
                  <c:v>16.100000000000001</c:v>
                </c:pt>
                <c:pt idx="36">
                  <c:v>17.2</c:v>
                </c:pt>
                <c:pt idx="37">
                  <c:v>16.3</c:v>
                </c:pt>
                <c:pt idx="38">
                  <c:v>16.8</c:v>
                </c:pt>
                <c:pt idx="39">
                  <c:v>15.6</c:v>
                </c:pt>
                <c:pt idx="40">
                  <c:v>16.100000000000001</c:v>
                </c:pt>
                <c:pt idx="41">
                  <c:v>16.399999999999999</c:v>
                </c:pt>
                <c:pt idx="42">
                  <c:v>16.5</c:v>
                </c:pt>
                <c:pt idx="43">
                  <c:v>17</c:v>
                </c:pt>
                <c:pt idx="44">
                  <c:v>16.5</c:v>
                </c:pt>
                <c:pt idx="45">
                  <c:v>17.399999999999999</c:v>
                </c:pt>
                <c:pt idx="46">
                  <c:v>16.600000000000001</c:v>
                </c:pt>
                <c:pt idx="47">
                  <c:v>16.8</c:v>
                </c:pt>
                <c:pt idx="48">
                  <c:v>16.8</c:v>
                </c:pt>
                <c:pt idx="49">
                  <c:v>17.100000000000001</c:v>
                </c:pt>
                <c:pt idx="50">
                  <c:v>17.399999999999999</c:v>
                </c:pt>
                <c:pt idx="51">
                  <c:v>16.2</c:v>
                </c:pt>
                <c:pt idx="52">
                  <c:v>16.399999999999999</c:v>
                </c:pt>
                <c:pt idx="53">
                  <c:v>16.2</c:v>
                </c:pt>
                <c:pt idx="54">
                  <c:v>16.399999999999999</c:v>
                </c:pt>
                <c:pt idx="55">
                  <c:v>16.899999999999999</c:v>
                </c:pt>
                <c:pt idx="56">
                  <c:v>16.3</c:v>
                </c:pt>
                <c:pt idx="57">
                  <c:v>15.4</c:v>
                </c:pt>
                <c:pt idx="58">
                  <c:v>14.6</c:v>
                </c:pt>
                <c:pt idx="59">
                  <c:v>15.8</c:v>
                </c:pt>
                <c:pt idx="60">
                  <c:v>15.5</c:v>
                </c:pt>
                <c:pt idx="61">
                  <c:v>14.9</c:v>
                </c:pt>
                <c:pt idx="62">
                  <c:v>14.7</c:v>
                </c:pt>
                <c:pt idx="63">
                  <c:v>14.8</c:v>
                </c:pt>
                <c:pt idx="64">
                  <c:v>14.4</c:v>
                </c:pt>
                <c:pt idx="65">
                  <c:v>14.7</c:v>
                </c:pt>
                <c:pt idx="66">
                  <c:v>13.4</c:v>
                </c:pt>
                <c:pt idx="67">
                  <c:v>13.1</c:v>
                </c:pt>
                <c:pt idx="68">
                  <c:v>13.4</c:v>
                </c:pt>
                <c:pt idx="69">
                  <c:v>12.5</c:v>
                </c:pt>
                <c:pt idx="70">
                  <c:v>13.3</c:v>
                </c:pt>
                <c:pt idx="71">
                  <c:v>13.3</c:v>
                </c:pt>
                <c:pt idx="72">
                  <c:v>12.2</c:v>
                </c:pt>
                <c:pt idx="73">
                  <c:v>11.5</c:v>
                </c:pt>
                <c:pt idx="74">
                  <c:v>11.7</c:v>
                </c:pt>
                <c:pt idx="75">
                  <c:v>10.6</c:v>
                </c:pt>
                <c:pt idx="76">
                  <c:v>12.3</c:v>
                </c:pt>
                <c:pt idx="77">
                  <c:v>11.2</c:v>
                </c:pt>
                <c:pt idx="78">
                  <c:v>12.2</c:v>
                </c:pt>
                <c:pt idx="79">
                  <c:v>12.1</c:v>
                </c:pt>
                <c:pt idx="80">
                  <c:v>12.1</c:v>
                </c:pt>
                <c:pt idx="81">
                  <c:v>12.1</c:v>
                </c:pt>
                <c:pt idx="82">
                  <c:v>11.9</c:v>
                </c:pt>
                <c:pt idx="83">
                  <c:v>12.1</c:v>
                </c:pt>
                <c:pt idx="84">
                  <c:v>11.3</c:v>
                </c:pt>
                <c:pt idx="85">
                  <c:v>11.2</c:v>
                </c:pt>
                <c:pt idx="86">
                  <c:v>11.5</c:v>
                </c:pt>
                <c:pt idx="87">
                  <c:v>10.6</c:v>
                </c:pt>
                <c:pt idx="88">
                  <c:v>11.8</c:v>
                </c:pt>
                <c:pt idx="89">
                  <c:v>12</c:v>
                </c:pt>
                <c:pt idx="90">
                  <c:v>12.3</c:v>
                </c:pt>
                <c:pt idx="91">
                  <c:v>11.9</c:v>
                </c:pt>
                <c:pt idx="92">
                  <c:v>12.3</c:v>
                </c:pt>
                <c:pt idx="93">
                  <c:v>12.6</c:v>
                </c:pt>
                <c:pt idx="94">
                  <c:v>11.5</c:v>
                </c:pt>
                <c:pt idx="95">
                  <c:v>10.8</c:v>
                </c:pt>
                <c:pt idx="96">
                  <c:v>11.4</c:v>
                </c:pt>
                <c:pt idx="97">
                  <c:v>12</c:v>
                </c:pt>
                <c:pt idx="98">
                  <c:v>13</c:v>
                </c:pt>
                <c:pt idx="99">
                  <c:v>13.3</c:v>
                </c:pt>
                <c:pt idx="100">
                  <c:v>14.2</c:v>
                </c:pt>
                <c:pt idx="101">
                  <c:v>12.6</c:v>
                </c:pt>
                <c:pt idx="102">
                  <c:v>11.7</c:v>
                </c:pt>
                <c:pt idx="103">
                  <c:v>9.4</c:v>
                </c:pt>
                <c:pt idx="104">
                  <c:v>9.4</c:v>
                </c:pt>
                <c:pt idx="105">
                  <c:v>10.3</c:v>
                </c:pt>
                <c:pt idx="106">
                  <c:v>10.9</c:v>
                </c:pt>
                <c:pt idx="107">
                  <c:v>12</c:v>
                </c:pt>
                <c:pt idx="108">
                  <c:v>12.7</c:v>
                </c:pt>
                <c:pt idx="109">
                  <c:v>13.3</c:v>
                </c:pt>
                <c:pt idx="110">
                  <c:v>13.7</c:v>
                </c:pt>
                <c:pt idx="111">
                  <c:v>14.1</c:v>
                </c:pt>
                <c:pt idx="112">
                  <c:v>13.8</c:v>
                </c:pt>
                <c:pt idx="113">
                  <c:v>14.1</c:v>
                </c:pt>
                <c:pt idx="114">
                  <c:v>14.6</c:v>
                </c:pt>
                <c:pt idx="115">
                  <c:v>14</c:v>
                </c:pt>
                <c:pt idx="116">
                  <c:v>15</c:v>
                </c:pt>
                <c:pt idx="117">
                  <c:v>14.8</c:v>
                </c:pt>
                <c:pt idx="118">
                  <c:v>15.8</c:v>
                </c:pt>
                <c:pt idx="119">
                  <c:v>15</c:v>
                </c:pt>
                <c:pt idx="120">
                  <c:v>15</c:v>
                </c:pt>
                <c:pt idx="121">
                  <c:v>15.8</c:v>
                </c:pt>
                <c:pt idx="122">
                  <c:v>15.3</c:v>
                </c:pt>
                <c:pt idx="123">
                  <c:v>16.100000000000001</c:v>
                </c:pt>
                <c:pt idx="124">
                  <c:v>15.8</c:v>
                </c:pt>
                <c:pt idx="125">
                  <c:v>16.7</c:v>
                </c:pt>
                <c:pt idx="126">
                  <c:v>15.7</c:v>
                </c:pt>
                <c:pt idx="127">
                  <c:v>16.3</c:v>
                </c:pt>
                <c:pt idx="128">
                  <c:v>16</c:v>
                </c:pt>
                <c:pt idx="129">
                  <c:v>16</c:v>
                </c:pt>
                <c:pt idx="130">
                  <c:v>17</c:v>
                </c:pt>
                <c:pt idx="131">
                  <c:v>17.8</c:v>
                </c:pt>
                <c:pt idx="132">
                  <c:v>17.5</c:v>
                </c:pt>
                <c:pt idx="133">
                  <c:v>16.899999999999999</c:v>
                </c:pt>
                <c:pt idx="134">
                  <c:v>17.3</c:v>
                </c:pt>
                <c:pt idx="135">
                  <c:v>17.8</c:v>
                </c:pt>
                <c:pt idx="136">
                  <c:v>16.8</c:v>
                </c:pt>
                <c:pt idx="137">
                  <c:v>18.899999999999999</c:v>
                </c:pt>
                <c:pt idx="138">
                  <c:v>17.8</c:v>
                </c:pt>
                <c:pt idx="139">
                  <c:v>17.8</c:v>
                </c:pt>
                <c:pt idx="140">
                  <c:v>18</c:v>
                </c:pt>
                <c:pt idx="141">
                  <c:v>18.3</c:v>
                </c:pt>
                <c:pt idx="142">
                  <c:v>18.3</c:v>
                </c:pt>
                <c:pt idx="143">
                  <c:v>18.8</c:v>
                </c:pt>
                <c:pt idx="144">
                  <c:v>17.7</c:v>
                </c:pt>
                <c:pt idx="145">
                  <c:v>19.399999999999999</c:v>
                </c:pt>
                <c:pt idx="146">
                  <c:v>19.7</c:v>
                </c:pt>
                <c:pt idx="147">
                  <c:v>21</c:v>
                </c:pt>
                <c:pt idx="148">
                  <c:v>19.7</c:v>
                </c:pt>
                <c:pt idx="149">
                  <c:v>20.100000000000001</c:v>
                </c:pt>
                <c:pt idx="150">
                  <c:v>20.100000000000001</c:v>
                </c:pt>
                <c:pt idx="151">
                  <c:v>20.6</c:v>
                </c:pt>
                <c:pt idx="152">
                  <c:v>20.6</c:v>
                </c:pt>
                <c:pt idx="153">
                  <c:v>20.7</c:v>
                </c:pt>
                <c:pt idx="154">
                  <c:v>21.5</c:v>
                </c:pt>
                <c:pt idx="155">
                  <c:v>21.5</c:v>
                </c:pt>
                <c:pt idx="156">
                  <c:v>20.7</c:v>
                </c:pt>
                <c:pt idx="157">
                  <c:v>21.1</c:v>
                </c:pt>
                <c:pt idx="158">
                  <c:v>22.9</c:v>
                </c:pt>
                <c:pt idx="159">
                  <c:v>21</c:v>
                </c:pt>
                <c:pt idx="160">
                  <c:v>21.2</c:v>
                </c:pt>
                <c:pt idx="161">
                  <c:v>21.9</c:v>
                </c:pt>
                <c:pt idx="162">
                  <c:v>22.1</c:v>
                </c:pt>
                <c:pt idx="163">
                  <c:v>21.2</c:v>
                </c:pt>
                <c:pt idx="164">
                  <c:v>20.7</c:v>
                </c:pt>
                <c:pt idx="165">
                  <c:v>21.3</c:v>
                </c:pt>
                <c:pt idx="166">
                  <c:v>21.9</c:v>
                </c:pt>
                <c:pt idx="167">
                  <c:v>19.8</c:v>
                </c:pt>
                <c:pt idx="168">
                  <c:v>20.7</c:v>
                </c:pt>
                <c:pt idx="169">
                  <c:v>20.399999999999999</c:v>
                </c:pt>
                <c:pt idx="170">
                  <c:v>19.399999999999999</c:v>
                </c:pt>
                <c:pt idx="171">
                  <c:v>19.7</c:v>
                </c:pt>
                <c:pt idx="172">
                  <c:v>19.2</c:v>
                </c:pt>
                <c:pt idx="173">
                  <c:v>20.100000000000001</c:v>
                </c:pt>
                <c:pt idx="174">
                  <c:v>18.8</c:v>
                </c:pt>
                <c:pt idx="175">
                  <c:v>18.8</c:v>
                </c:pt>
                <c:pt idx="176">
                  <c:v>19.2</c:v>
                </c:pt>
                <c:pt idx="177">
                  <c:v>18.100000000000001</c:v>
                </c:pt>
                <c:pt idx="178">
                  <c:v>17.7</c:v>
                </c:pt>
                <c:pt idx="179">
                  <c:v>17.8</c:v>
                </c:pt>
                <c:pt idx="180">
                  <c:v>17.899999999999999</c:v>
                </c:pt>
                <c:pt idx="181">
                  <c:v>19.600000000000001</c:v>
                </c:pt>
                <c:pt idx="182">
                  <c:v>23.1</c:v>
                </c:pt>
                <c:pt idx="183">
                  <c:v>26.2</c:v>
                </c:pt>
                <c:pt idx="184">
                  <c:v>26.2</c:v>
                </c:pt>
                <c:pt idx="185">
                  <c:v>33.4</c:v>
                </c:pt>
                <c:pt idx="186">
                  <c:v>30.5</c:v>
                </c:pt>
                <c:pt idx="187">
                  <c:v>14.6</c:v>
                </c:pt>
                <c:pt idx="188">
                  <c:v>12.9</c:v>
                </c:pt>
                <c:pt idx="189">
                  <c:v>12.2</c:v>
                </c:pt>
                <c:pt idx="190">
                  <c:v>15.4</c:v>
                </c:pt>
                <c:pt idx="191">
                  <c:v>16.600000000000001</c:v>
                </c:pt>
                <c:pt idx="192">
                  <c:v>15.9</c:v>
                </c:pt>
                <c:pt idx="193">
                  <c:v>15.7</c:v>
                </c:pt>
                <c:pt idx="194">
                  <c:v>16.3</c:v>
                </c:pt>
                <c:pt idx="195">
                  <c:v>16.8</c:v>
                </c:pt>
                <c:pt idx="196">
                  <c:v>15.8</c:v>
                </c:pt>
                <c:pt idx="197">
                  <c:v>16.8</c:v>
                </c:pt>
                <c:pt idx="198">
                  <c:v>15.7</c:v>
                </c:pt>
                <c:pt idx="199">
                  <c:v>16.100000000000001</c:v>
                </c:pt>
                <c:pt idx="200">
                  <c:v>16.100000000000001</c:v>
                </c:pt>
                <c:pt idx="201">
                  <c:v>15.7</c:v>
                </c:pt>
                <c:pt idx="202">
                  <c:v>15.7</c:v>
                </c:pt>
                <c:pt idx="203">
                  <c:v>15.9</c:v>
                </c:pt>
                <c:pt idx="204">
                  <c:v>16.5</c:v>
                </c:pt>
                <c:pt idx="205">
                  <c:v>16.899999999999999</c:v>
                </c:pt>
                <c:pt idx="206">
                  <c:v>17.399999999999999</c:v>
                </c:pt>
                <c:pt idx="207">
                  <c:v>16.7</c:v>
                </c:pt>
                <c:pt idx="208">
                  <c:v>15.3</c:v>
                </c:pt>
                <c:pt idx="209">
                  <c:v>16.399999999999999</c:v>
                </c:pt>
                <c:pt idx="210">
                  <c:v>15.7</c:v>
                </c:pt>
                <c:pt idx="211">
                  <c:v>16.2</c:v>
                </c:pt>
                <c:pt idx="212">
                  <c:v>16.5</c:v>
                </c:pt>
                <c:pt idx="213">
                  <c:v>16.899999999999999</c:v>
                </c:pt>
                <c:pt idx="214">
                  <c:v>17</c:v>
                </c:pt>
                <c:pt idx="215">
                  <c:v>18.5</c:v>
                </c:pt>
                <c:pt idx="216">
                  <c:v>17.5</c:v>
                </c:pt>
                <c:pt idx="217">
                  <c:v>17.600000000000001</c:v>
                </c:pt>
                <c:pt idx="218">
                  <c:v>17.100000000000001</c:v>
                </c:pt>
                <c:pt idx="219">
                  <c:v>17.3</c:v>
                </c:pt>
                <c:pt idx="220">
                  <c:v>18.600000000000001</c:v>
                </c:pt>
                <c:pt idx="221">
                  <c:v>18.2</c:v>
                </c:pt>
                <c:pt idx="222">
                  <c:v>18</c:v>
                </c:pt>
                <c:pt idx="223">
                  <c:v>17.899999999999999</c:v>
                </c:pt>
                <c:pt idx="224">
                  <c:v>17.399999999999999</c:v>
                </c:pt>
                <c:pt idx="225">
                  <c:v>19.2</c:v>
                </c:pt>
                <c:pt idx="226">
                  <c:v>19.5</c:v>
                </c:pt>
                <c:pt idx="227">
                  <c:v>18.600000000000001</c:v>
                </c:pt>
                <c:pt idx="228">
                  <c:v>19.7</c:v>
                </c:pt>
                <c:pt idx="229">
                  <c:v>20.7</c:v>
                </c:pt>
                <c:pt idx="230">
                  <c:v>21.4</c:v>
                </c:pt>
                <c:pt idx="231">
                  <c:v>20</c:v>
                </c:pt>
                <c:pt idx="232">
                  <c:v>19.8</c:v>
                </c:pt>
                <c:pt idx="233">
                  <c:v>21.1</c:v>
                </c:pt>
                <c:pt idx="234">
                  <c:v>20.8</c:v>
                </c:pt>
                <c:pt idx="235">
                  <c:v>20.5</c:v>
                </c:pt>
                <c:pt idx="236">
                  <c:v>20.399999999999999</c:v>
                </c:pt>
                <c:pt idx="237">
                  <c:v>21.9</c:v>
                </c:pt>
                <c:pt idx="238">
                  <c:v>22.1</c:v>
                </c:pt>
                <c:pt idx="239">
                  <c:v>21.6</c:v>
                </c:pt>
                <c:pt idx="240">
                  <c:v>21.7</c:v>
                </c:pt>
                <c:pt idx="241">
                  <c:v>22.6</c:v>
                </c:pt>
                <c:pt idx="242">
                  <c:v>22.1</c:v>
                </c:pt>
                <c:pt idx="243">
                  <c:v>22.3</c:v>
                </c:pt>
                <c:pt idx="244">
                  <c:v>22.9</c:v>
                </c:pt>
                <c:pt idx="245">
                  <c:v>22.4</c:v>
                </c:pt>
                <c:pt idx="246">
                  <c:v>22.5</c:v>
                </c:pt>
                <c:pt idx="247">
                  <c:v>23.3</c:v>
                </c:pt>
                <c:pt idx="248">
                  <c:v>24.1</c:v>
                </c:pt>
                <c:pt idx="249">
                  <c:v>23.9</c:v>
                </c:pt>
                <c:pt idx="250">
                  <c:v>24.4</c:v>
                </c:pt>
                <c:pt idx="251">
                  <c:v>24.5</c:v>
                </c:pt>
                <c:pt idx="252">
                  <c:v>24.1</c:v>
                </c:pt>
                <c:pt idx="253">
                  <c:v>25.4</c:v>
                </c:pt>
                <c:pt idx="254">
                  <c:v>24.7</c:v>
                </c:pt>
                <c:pt idx="255">
                  <c:v>26</c:v>
                </c:pt>
                <c:pt idx="256">
                  <c:v>25.3</c:v>
                </c:pt>
                <c:pt idx="257">
                  <c:v>25.4</c:v>
                </c:pt>
                <c:pt idx="258">
                  <c:v>24.7</c:v>
                </c:pt>
                <c:pt idx="259">
                  <c:v>25.4</c:v>
                </c:pt>
                <c:pt idx="260">
                  <c:v>25.3</c:v>
                </c:pt>
                <c:pt idx="261">
                  <c:v>25.2</c:v>
                </c:pt>
                <c:pt idx="262">
                  <c:v>25.6</c:v>
                </c:pt>
                <c:pt idx="263">
                  <c:v>25.2</c:v>
                </c:pt>
                <c:pt idx="264">
                  <c:v>24.9</c:v>
                </c:pt>
                <c:pt idx="265">
                  <c:v>24.1</c:v>
                </c:pt>
                <c:pt idx="266">
                  <c:v>24.8</c:v>
                </c:pt>
                <c:pt idx="267">
                  <c:v>25.6</c:v>
                </c:pt>
                <c:pt idx="268">
                  <c:v>26.1</c:v>
                </c:pt>
                <c:pt idx="269">
                  <c:v>26.1</c:v>
                </c:pt>
                <c:pt idx="270">
                  <c:v>25.8</c:v>
                </c:pt>
                <c:pt idx="271">
                  <c:v>26.1</c:v>
                </c:pt>
                <c:pt idx="272">
                  <c:v>27</c:v>
                </c:pt>
                <c:pt idx="273">
                  <c:v>25.9</c:v>
                </c:pt>
                <c:pt idx="274">
                  <c:v>26.5</c:v>
                </c:pt>
                <c:pt idx="275">
                  <c:v>26.6</c:v>
                </c:pt>
                <c:pt idx="276">
                  <c:v>26.9</c:v>
                </c:pt>
                <c:pt idx="277">
                  <c:v>26.5</c:v>
                </c:pt>
                <c:pt idx="278">
                  <c:v>27.1</c:v>
                </c:pt>
                <c:pt idx="279">
                  <c:v>26.6</c:v>
                </c:pt>
                <c:pt idx="280">
                  <c:v>25.8</c:v>
                </c:pt>
                <c:pt idx="281">
                  <c:v>25</c:v>
                </c:pt>
                <c:pt idx="282">
                  <c:v>25.7</c:v>
                </c:pt>
                <c:pt idx="283">
                  <c:v>25.7</c:v>
                </c:pt>
                <c:pt idx="284">
                  <c:v>24.4</c:v>
                </c:pt>
                <c:pt idx="285">
                  <c:v>25</c:v>
                </c:pt>
                <c:pt idx="286">
                  <c:v>25.5</c:v>
                </c:pt>
                <c:pt idx="287">
                  <c:v>25.6</c:v>
                </c:pt>
                <c:pt idx="288">
                  <c:v>25.6</c:v>
                </c:pt>
                <c:pt idx="289">
                  <c:v>26.5</c:v>
                </c:pt>
                <c:pt idx="290">
                  <c:v>27.5</c:v>
                </c:pt>
                <c:pt idx="291">
                  <c:v>27.9</c:v>
                </c:pt>
                <c:pt idx="292">
                  <c:v>28.3</c:v>
                </c:pt>
                <c:pt idx="293">
                  <c:v>28.5</c:v>
                </c:pt>
                <c:pt idx="294">
                  <c:v>30</c:v>
                </c:pt>
                <c:pt idx="295">
                  <c:v>29.9</c:v>
                </c:pt>
                <c:pt idx="296">
                  <c:v>31.4</c:v>
                </c:pt>
                <c:pt idx="297">
                  <c:v>31.8</c:v>
                </c:pt>
                <c:pt idx="298">
                  <c:v>31.3</c:v>
                </c:pt>
                <c:pt idx="299">
                  <c:v>31.8</c:v>
                </c:pt>
                <c:pt idx="300">
                  <c:v>32.6</c:v>
                </c:pt>
                <c:pt idx="301">
                  <c:v>32.700000000000003</c:v>
                </c:pt>
                <c:pt idx="302">
                  <c:v>34.6</c:v>
                </c:pt>
                <c:pt idx="303">
                  <c:v>33.4</c:v>
                </c:pt>
                <c:pt idx="304">
                  <c:v>33.6</c:v>
                </c:pt>
                <c:pt idx="305">
                  <c:v>33.9</c:v>
                </c:pt>
                <c:pt idx="306">
                  <c:v>34.200000000000003</c:v>
                </c:pt>
                <c:pt idx="307">
                  <c:v>33</c:v>
                </c:pt>
                <c:pt idx="308">
                  <c:v>33.5</c:v>
                </c:pt>
                <c:pt idx="309">
                  <c:v>34.700000000000003</c:v>
                </c:pt>
                <c:pt idx="310">
                  <c:v>34.700000000000003</c:v>
                </c:pt>
                <c:pt idx="311">
                  <c:v>34.1</c:v>
                </c:pt>
                <c:pt idx="312">
                  <c:v>35.1</c:v>
                </c:pt>
                <c:pt idx="313">
                  <c:v>34.299999999999997</c:v>
                </c:pt>
                <c:pt idx="314">
                  <c:v>34.6</c:v>
                </c:pt>
                <c:pt idx="315">
                  <c:v>35.5</c:v>
                </c:pt>
                <c:pt idx="316">
                  <c:v>35.5</c:v>
                </c:pt>
                <c:pt idx="317">
                  <c:v>35.700000000000003</c:v>
                </c:pt>
                <c:pt idx="318">
                  <c:v>36.700000000000003</c:v>
                </c:pt>
                <c:pt idx="319">
                  <c:v>36.200000000000003</c:v>
                </c:pt>
                <c:pt idx="320">
                  <c:v>36.200000000000003</c:v>
                </c:pt>
                <c:pt idx="321">
                  <c:v>36.1</c:v>
                </c:pt>
                <c:pt idx="322">
                  <c:v>35.299999999999997</c:v>
                </c:pt>
                <c:pt idx="323">
                  <c:v>35.9</c:v>
                </c:pt>
                <c:pt idx="324">
                  <c:v>36.6</c:v>
                </c:pt>
                <c:pt idx="325">
                  <c:v>36.299999999999997</c:v>
                </c:pt>
                <c:pt idx="326">
                  <c:v>36.9</c:v>
                </c:pt>
                <c:pt idx="327">
                  <c:v>36.1</c:v>
                </c:pt>
                <c:pt idx="328">
                  <c:v>36</c:v>
                </c:pt>
                <c:pt idx="329">
                  <c:v>35.6</c:v>
                </c:pt>
                <c:pt idx="330">
                  <c:v>36.5</c:v>
                </c:pt>
                <c:pt idx="331">
                  <c:v>37.4</c:v>
                </c:pt>
                <c:pt idx="332">
                  <c:v>37.5</c:v>
                </c:pt>
                <c:pt idx="333">
                  <c:v>37.4</c:v>
                </c:pt>
                <c:pt idx="334">
                  <c:v>35.5</c:v>
                </c:pt>
                <c:pt idx="335">
                  <c:v>36.299999999999997</c:v>
                </c:pt>
                <c:pt idx="336">
                  <c:v>36.799999999999997</c:v>
                </c:pt>
                <c:pt idx="337">
                  <c:v>36.200000000000003</c:v>
                </c:pt>
                <c:pt idx="338">
                  <c:v>36.5</c:v>
                </c:pt>
                <c:pt idx="339">
                  <c:v>36.1</c:v>
                </c:pt>
                <c:pt idx="340">
                  <c:v>37</c:v>
                </c:pt>
                <c:pt idx="341">
                  <c:v>37.200000000000003</c:v>
                </c:pt>
                <c:pt idx="342">
                  <c:v>37</c:v>
                </c:pt>
                <c:pt idx="343">
                  <c:v>36.299999999999997</c:v>
                </c:pt>
                <c:pt idx="344">
                  <c:v>36.4</c:v>
                </c:pt>
                <c:pt idx="345">
                  <c:v>37.1</c:v>
                </c:pt>
                <c:pt idx="346">
                  <c:v>36.6</c:v>
                </c:pt>
                <c:pt idx="347">
                  <c:v>36.9</c:v>
                </c:pt>
                <c:pt idx="348">
                  <c:v>37.4</c:v>
                </c:pt>
                <c:pt idx="349">
                  <c:v>36.4</c:v>
                </c:pt>
                <c:pt idx="350">
                  <c:v>37.200000000000003</c:v>
                </c:pt>
                <c:pt idx="351">
                  <c:v>36.4</c:v>
                </c:pt>
                <c:pt idx="352">
                  <c:v>37</c:v>
                </c:pt>
                <c:pt idx="353">
                  <c:v>37.200000000000003</c:v>
                </c:pt>
                <c:pt idx="354">
                  <c:v>36.700000000000003</c:v>
                </c:pt>
                <c:pt idx="355">
                  <c:v>36.4</c:v>
                </c:pt>
                <c:pt idx="356">
                  <c:v>36.799999999999997</c:v>
                </c:pt>
                <c:pt idx="357">
                  <c:v>36.200000000000003</c:v>
                </c:pt>
                <c:pt idx="358">
                  <c:v>35.6</c:v>
                </c:pt>
                <c:pt idx="359">
                  <c:v>36.5</c:v>
                </c:pt>
                <c:pt idx="360">
                  <c:v>36.1</c:v>
                </c:pt>
                <c:pt idx="361">
                  <c:v>36.1</c:v>
                </c:pt>
                <c:pt idx="362">
                  <c:v>36.5</c:v>
                </c:pt>
                <c:pt idx="363">
                  <c:v>35.700000000000003</c:v>
                </c:pt>
                <c:pt idx="364">
                  <c:v>34.700000000000003</c:v>
                </c:pt>
                <c:pt idx="365">
                  <c:v>35.6</c:v>
                </c:pt>
                <c:pt idx="366">
                  <c:v>36.200000000000003</c:v>
                </c:pt>
                <c:pt idx="367">
                  <c:v>36.4</c:v>
                </c:pt>
                <c:pt idx="368">
                  <c:v>35.5</c:v>
                </c:pt>
                <c:pt idx="369">
                  <c:v>36.5</c:v>
                </c:pt>
                <c:pt idx="370">
                  <c:v>36.799999999999997</c:v>
                </c:pt>
                <c:pt idx="371">
                  <c:v>36.299999999999997</c:v>
                </c:pt>
                <c:pt idx="372">
                  <c:v>35.4</c:v>
                </c:pt>
                <c:pt idx="373">
                  <c:v>35.700000000000003</c:v>
                </c:pt>
                <c:pt idx="374">
                  <c:v>35.200000000000003</c:v>
                </c:pt>
                <c:pt idx="375">
                  <c:v>36.1</c:v>
                </c:pt>
                <c:pt idx="376">
                  <c:v>35.299999999999997</c:v>
                </c:pt>
                <c:pt idx="377">
                  <c:v>35.700000000000003</c:v>
                </c:pt>
                <c:pt idx="378">
                  <c:v>38.6</c:v>
                </c:pt>
                <c:pt idx="379">
                  <c:v>43.3</c:v>
                </c:pt>
                <c:pt idx="380">
                  <c:v>46</c:v>
                </c:pt>
                <c:pt idx="381">
                  <c:v>47.9</c:v>
                </c:pt>
                <c:pt idx="382">
                  <c:v>43.6</c:v>
                </c:pt>
                <c:pt idx="383">
                  <c:v>34.299999999999997</c:v>
                </c:pt>
                <c:pt idx="384">
                  <c:v>31.5</c:v>
                </c:pt>
                <c:pt idx="385">
                  <c:v>32.1</c:v>
                </c:pt>
                <c:pt idx="386">
                  <c:v>33.299999999999997</c:v>
                </c:pt>
                <c:pt idx="387">
                  <c:v>34.299999999999997</c:v>
                </c:pt>
                <c:pt idx="388">
                  <c:v>34.700000000000003</c:v>
                </c:pt>
                <c:pt idx="389">
                  <c:v>34.799999999999997</c:v>
                </c:pt>
                <c:pt idx="390">
                  <c:v>34.700000000000003</c:v>
                </c:pt>
                <c:pt idx="391">
                  <c:v>35.1</c:v>
                </c:pt>
                <c:pt idx="392">
                  <c:v>35</c:v>
                </c:pt>
                <c:pt idx="393">
                  <c:v>34.1</c:v>
                </c:pt>
                <c:pt idx="394">
                  <c:v>34.700000000000003</c:v>
                </c:pt>
                <c:pt idx="395">
                  <c:v>34.5</c:v>
                </c:pt>
                <c:pt idx="396">
                  <c:v>34</c:v>
                </c:pt>
                <c:pt idx="397">
                  <c:v>34</c:v>
                </c:pt>
                <c:pt idx="398">
                  <c:v>32.9</c:v>
                </c:pt>
                <c:pt idx="399">
                  <c:v>33.1</c:v>
                </c:pt>
                <c:pt idx="400">
                  <c:v>32.1</c:v>
                </c:pt>
                <c:pt idx="401">
                  <c:v>32.1</c:v>
                </c:pt>
                <c:pt idx="402">
                  <c:v>32.700000000000003</c:v>
                </c:pt>
                <c:pt idx="403">
                  <c:v>32.200000000000003</c:v>
                </c:pt>
                <c:pt idx="404">
                  <c:v>32</c:v>
                </c:pt>
                <c:pt idx="405">
                  <c:v>31.8</c:v>
                </c:pt>
                <c:pt idx="406">
                  <c:v>31.2</c:v>
                </c:pt>
                <c:pt idx="407">
                  <c:v>33.299999999999997</c:v>
                </c:pt>
                <c:pt idx="408">
                  <c:v>31.1</c:v>
                </c:pt>
                <c:pt idx="409">
                  <c:v>33.1</c:v>
                </c:pt>
                <c:pt idx="410">
                  <c:v>31.9</c:v>
                </c:pt>
                <c:pt idx="411">
                  <c:v>32.1</c:v>
                </c:pt>
                <c:pt idx="412">
                  <c:v>32.5</c:v>
                </c:pt>
                <c:pt idx="413">
                  <c:v>32.6</c:v>
                </c:pt>
                <c:pt idx="414">
                  <c:v>32.5</c:v>
                </c:pt>
                <c:pt idx="415">
                  <c:v>30.9</c:v>
                </c:pt>
                <c:pt idx="416">
                  <c:v>32.299999999999997</c:v>
                </c:pt>
                <c:pt idx="417">
                  <c:v>32.200000000000003</c:v>
                </c:pt>
                <c:pt idx="418">
                  <c:v>32.1</c:v>
                </c:pt>
                <c:pt idx="419">
                  <c:v>32.799999999999997</c:v>
                </c:pt>
                <c:pt idx="420">
                  <c:v>31.9</c:v>
                </c:pt>
                <c:pt idx="421">
                  <c:v>32</c:v>
                </c:pt>
                <c:pt idx="422">
                  <c:v>31.8</c:v>
                </c:pt>
                <c:pt idx="423">
                  <c:v>32.799999999999997</c:v>
                </c:pt>
                <c:pt idx="424">
                  <c:v>32.299999999999997</c:v>
                </c:pt>
                <c:pt idx="425">
                  <c:v>31.7</c:v>
                </c:pt>
                <c:pt idx="426">
                  <c:v>33.299999999999997</c:v>
                </c:pt>
                <c:pt idx="427">
                  <c:v>33.200000000000003</c:v>
                </c:pt>
                <c:pt idx="428">
                  <c:v>35.200000000000003</c:v>
                </c:pt>
                <c:pt idx="429">
                  <c:v>34.6</c:v>
                </c:pt>
                <c:pt idx="430">
                  <c:v>34.200000000000003</c:v>
                </c:pt>
                <c:pt idx="431">
                  <c:v>34</c:v>
                </c:pt>
                <c:pt idx="432">
                  <c:v>35.700000000000003</c:v>
                </c:pt>
                <c:pt idx="433">
                  <c:v>34.1</c:v>
                </c:pt>
                <c:pt idx="434">
                  <c:v>36.5</c:v>
                </c:pt>
                <c:pt idx="435">
                  <c:v>37</c:v>
                </c:pt>
                <c:pt idx="436">
                  <c:v>37.6</c:v>
                </c:pt>
                <c:pt idx="437">
                  <c:v>38.4</c:v>
                </c:pt>
                <c:pt idx="438">
                  <c:v>37.6</c:v>
                </c:pt>
                <c:pt idx="439">
                  <c:v>37.6</c:v>
                </c:pt>
                <c:pt idx="440">
                  <c:v>39.1</c:v>
                </c:pt>
                <c:pt idx="441">
                  <c:v>40.9</c:v>
                </c:pt>
                <c:pt idx="442">
                  <c:v>40.4</c:v>
                </c:pt>
                <c:pt idx="443">
                  <c:v>42.2</c:v>
                </c:pt>
                <c:pt idx="444">
                  <c:v>42.6</c:v>
                </c:pt>
                <c:pt idx="445">
                  <c:v>43.7</c:v>
                </c:pt>
                <c:pt idx="446">
                  <c:v>44.7</c:v>
                </c:pt>
                <c:pt idx="447">
                  <c:v>45.4</c:v>
                </c:pt>
                <c:pt idx="448">
                  <c:v>47.5</c:v>
                </c:pt>
                <c:pt idx="449">
                  <c:v>48.8</c:v>
                </c:pt>
                <c:pt idx="450">
                  <c:v>50.4</c:v>
                </c:pt>
                <c:pt idx="451">
                  <c:v>51</c:v>
                </c:pt>
                <c:pt idx="452">
                  <c:v>51.1</c:v>
                </c:pt>
                <c:pt idx="453">
                  <c:v>53.2</c:v>
                </c:pt>
                <c:pt idx="454">
                  <c:v>54.1</c:v>
                </c:pt>
                <c:pt idx="455">
                  <c:v>56.7</c:v>
                </c:pt>
                <c:pt idx="456">
                  <c:v>58</c:v>
                </c:pt>
                <c:pt idx="457">
                  <c:v>58.7</c:v>
                </c:pt>
                <c:pt idx="458">
                  <c:v>60.1</c:v>
                </c:pt>
                <c:pt idx="459">
                  <c:v>61</c:v>
                </c:pt>
                <c:pt idx="460">
                  <c:v>61.3</c:v>
                </c:pt>
                <c:pt idx="461">
                  <c:v>61.8</c:v>
                </c:pt>
                <c:pt idx="462">
                  <c:v>62.5</c:v>
                </c:pt>
                <c:pt idx="463">
                  <c:v>64.599999999999994</c:v>
                </c:pt>
                <c:pt idx="464">
                  <c:v>63.1</c:v>
                </c:pt>
                <c:pt idx="465">
                  <c:v>62.9</c:v>
                </c:pt>
                <c:pt idx="466">
                  <c:v>64.400000000000006</c:v>
                </c:pt>
                <c:pt idx="467">
                  <c:v>63.8</c:v>
                </c:pt>
                <c:pt idx="468">
                  <c:v>62.4</c:v>
                </c:pt>
                <c:pt idx="469">
                  <c:v>62.5</c:v>
                </c:pt>
                <c:pt idx="470">
                  <c:v>62</c:v>
                </c:pt>
                <c:pt idx="471">
                  <c:v>60.7</c:v>
                </c:pt>
                <c:pt idx="472">
                  <c:v>60.8</c:v>
                </c:pt>
                <c:pt idx="473">
                  <c:v>59.8</c:v>
                </c:pt>
                <c:pt idx="474">
                  <c:v>58.4</c:v>
                </c:pt>
                <c:pt idx="475">
                  <c:v>57.8</c:v>
                </c:pt>
                <c:pt idx="476">
                  <c:v>56.9</c:v>
                </c:pt>
                <c:pt idx="477">
                  <c:v>56.6</c:v>
                </c:pt>
                <c:pt idx="478">
                  <c:v>54.2</c:v>
                </c:pt>
                <c:pt idx="479">
                  <c:v>51.8</c:v>
                </c:pt>
                <c:pt idx="480">
                  <c:v>52.4</c:v>
                </c:pt>
                <c:pt idx="481">
                  <c:v>50.1</c:v>
                </c:pt>
                <c:pt idx="482">
                  <c:v>48.4</c:v>
                </c:pt>
                <c:pt idx="483">
                  <c:v>47.4</c:v>
                </c:pt>
                <c:pt idx="484">
                  <c:v>46.3</c:v>
                </c:pt>
                <c:pt idx="485">
                  <c:v>45</c:v>
                </c:pt>
                <c:pt idx="486">
                  <c:v>45.8</c:v>
                </c:pt>
                <c:pt idx="487">
                  <c:v>43.5</c:v>
                </c:pt>
                <c:pt idx="488">
                  <c:v>41.4</c:v>
                </c:pt>
                <c:pt idx="489">
                  <c:v>42</c:v>
                </c:pt>
                <c:pt idx="490">
                  <c:v>40.5</c:v>
                </c:pt>
                <c:pt idx="491">
                  <c:v>37.9</c:v>
                </c:pt>
                <c:pt idx="492">
                  <c:v>37.299999999999997</c:v>
                </c:pt>
                <c:pt idx="493">
                  <c:v>36.6</c:v>
                </c:pt>
                <c:pt idx="494">
                  <c:v>35.1</c:v>
                </c:pt>
                <c:pt idx="495">
                  <c:v>35.9</c:v>
                </c:pt>
                <c:pt idx="496">
                  <c:v>34.6</c:v>
                </c:pt>
                <c:pt idx="497">
                  <c:v>33.6</c:v>
                </c:pt>
                <c:pt idx="498">
                  <c:v>33.700000000000003</c:v>
                </c:pt>
                <c:pt idx="499">
                  <c:v>31.3</c:v>
                </c:pt>
                <c:pt idx="500">
                  <c:v>31.9</c:v>
                </c:pt>
                <c:pt idx="501">
                  <c:v>31.2</c:v>
                </c:pt>
                <c:pt idx="502">
                  <c:v>30.3</c:v>
                </c:pt>
                <c:pt idx="503">
                  <c:v>31.2</c:v>
                </c:pt>
                <c:pt idx="504">
                  <c:v>29.2</c:v>
                </c:pt>
                <c:pt idx="505">
                  <c:v>29.6</c:v>
                </c:pt>
                <c:pt idx="506">
                  <c:v>28.4</c:v>
                </c:pt>
                <c:pt idx="507">
                  <c:v>29.1</c:v>
                </c:pt>
                <c:pt idx="508">
                  <c:v>28.7</c:v>
                </c:pt>
                <c:pt idx="509">
                  <c:v>27.6</c:v>
                </c:pt>
                <c:pt idx="510">
                  <c:v>29.1</c:v>
                </c:pt>
                <c:pt idx="511">
                  <c:v>27.7</c:v>
                </c:pt>
                <c:pt idx="512">
                  <c:v>28.6</c:v>
                </c:pt>
                <c:pt idx="513">
                  <c:v>28.8</c:v>
                </c:pt>
                <c:pt idx="514">
                  <c:v>29</c:v>
                </c:pt>
                <c:pt idx="515">
                  <c:v>28.5</c:v>
                </c:pt>
                <c:pt idx="516">
                  <c:v>27.4</c:v>
                </c:pt>
                <c:pt idx="517">
                  <c:v>28.7</c:v>
                </c:pt>
                <c:pt idx="518">
                  <c:v>28.3</c:v>
                </c:pt>
                <c:pt idx="519">
                  <c:v>28.1</c:v>
                </c:pt>
                <c:pt idx="520">
                  <c:v>27.3</c:v>
                </c:pt>
                <c:pt idx="521">
                  <c:v>27.8</c:v>
                </c:pt>
                <c:pt idx="522">
                  <c:v>26.7</c:v>
                </c:pt>
                <c:pt idx="523">
                  <c:v>25.8</c:v>
                </c:pt>
                <c:pt idx="524">
                  <c:v>26.5</c:v>
                </c:pt>
                <c:pt idx="525">
                  <c:v>27.2</c:v>
                </c:pt>
                <c:pt idx="526">
                  <c:v>26.8</c:v>
                </c:pt>
                <c:pt idx="527">
                  <c:v>26.8</c:v>
                </c:pt>
                <c:pt idx="528">
                  <c:v>25.8</c:v>
                </c:pt>
                <c:pt idx="529">
                  <c:v>25.9</c:v>
                </c:pt>
                <c:pt idx="530">
                  <c:v>25.6</c:v>
                </c:pt>
                <c:pt idx="531">
                  <c:v>25.4</c:v>
                </c:pt>
                <c:pt idx="532">
                  <c:v>25.2</c:v>
                </c:pt>
                <c:pt idx="533">
                  <c:v>24.4</c:v>
                </c:pt>
                <c:pt idx="534">
                  <c:v>23.9</c:v>
                </c:pt>
                <c:pt idx="535">
                  <c:v>23.8</c:v>
                </c:pt>
                <c:pt idx="536">
                  <c:v>23.9</c:v>
                </c:pt>
                <c:pt idx="537">
                  <c:v>23.5</c:v>
                </c:pt>
                <c:pt idx="538">
                  <c:v>23.1</c:v>
                </c:pt>
                <c:pt idx="539">
                  <c:v>23.5</c:v>
                </c:pt>
                <c:pt idx="540">
                  <c:v>23.4</c:v>
                </c:pt>
                <c:pt idx="541">
                  <c:v>22.4</c:v>
                </c:pt>
                <c:pt idx="542">
                  <c:v>21.4</c:v>
                </c:pt>
                <c:pt idx="543">
                  <c:v>20.6</c:v>
                </c:pt>
                <c:pt idx="544">
                  <c:v>21.8</c:v>
                </c:pt>
                <c:pt idx="545">
                  <c:v>20.399999999999999</c:v>
                </c:pt>
                <c:pt idx="546">
                  <c:v>21.5</c:v>
                </c:pt>
                <c:pt idx="547">
                  <c:v>21</c:v>
                </c:pt>
                <c:pt idx="548">
                  <c:v>20.2</c:v>
                </c:pt>
                <c:pt idx="549">
                  <c:v>20.8</c:v>
                </c:pt>
                <c:pt idx="550">
                  <c:v>20.3</c:v>
                </c:pt>
                <c:pt idx="551">
                  <c:v>19.2</c:v>
                </c:pt>
                <c:pt idx="552">
                  <c:v>19</c:v>
                </c:pt>
                <c:pt idx="553">
                  <c:v>18.899999999999999</c:v>
                </c:pt>
                <c:pt idx="554">
                  <c:v>18</c:v>
                </c:pt>
                <c:pt idx="555">
                  <c:v>20</c:v>
                </c:pt>
                <c:pt idx="556">
                  <c:v>18.5</c:v>
                </c:pt>
                <c:pt idx="557">
                  <c:v>17.100000000000001</c:v>
                </c:pt>
                <c:pt idx="558">
                  <c:v>17.2</c:v>
                </c:pt>
                <c:pt idx="559">
                  <c:v>17</c:v>
                </c:pt>
                <c:pt idx="560">
                  <c:v>17.3</c:v>
                </c:pt>
                <c:pt idx="561">
                  <c:v>17.7</c:v>
                </c:pt>
                <c:pt idx="562">
                  <c:v>16.3</c:v>
                </c:pt>
                <c:pt idx="563">
                  <c:v>16.7</c:v>
                </c:pt>
                <c:pt idx="564">
                  <c:v>17.2</c:v>
                </c:pt>
                <c:pt idx="565">
                  <c:v>17.399999999999999</c:v>
                </c:pt>
                <c:pt idx="566">
                  <c:v>16.5</c:v>
                </c:pt>
                <c:pt idx="567">
                  <c:v>17.2</c:v>
                </c:pt>
                <c:pt idx="568">
                  <c:v>16.5</c:v>
                </c:pt>
                <c:pt idx="569">
                  <c:v>17</c:v>
                </c:pt>
                <c:pt idx="570">
                  <c:v>16.8</c:v>
                </c:pt>
                <c:pt idx="571">
                  <c:v>16.8</c:v>
                </c:pt>
                <c:pt idx="572">
                  <c:v>17.2</c:v>
                </c:pt>
                <c:pt idx="573">
                  <c:v>17.7</c:v>
                </c:pt>
                <c:pt idx="574">
                  <c:v>19.600000000000001</c:v>
                </c:pt>
                <c:pt idx="575">
                  <c:v>21</c:v>
                </c:pt>
                <c:pt idx="576">
                  <c:v>22.3</c:v>
                </c:pt>
                <c:pt idx="577">
                  <c:v>23</c:v>
                </c:pt>
                <c:pt idx="578">
                  <c:v>21.6</c:v>
                </c:pt>
                <c:pt idx="579">
                  <c:v>16.3</c:v>
                </c:pt>
                <c:pt idx="580">
                  <c:v>14.2</c:v>
                </c:pt>
                <c:pt idx="581">
                  <c:v>13.6</c:v>
                </c:pt>
                <c:pt idx="582">
                  <c:v>15.3</c:v>
                </c:pt>
                <c:pt idx="583">
                  <c:v>15.7</c:v>
                </c:pt>
                <c:pt idx="584">
                  <c:v>15.5</c:v>
                </c:pt>
                <c:pt idx="585">
                  <c:v>15.9</c:v>
                </c:pt>
                <c:pt idx="586">
                  <c:v>16.100000000000001</c:v>
                </c:pt>
                <c:pt idx="587">
                  <c:v>15</c:v>
                </c:pt>
                <c:pt idx="588">
                  <c:v>16.5</c:v>
                </c:pt>
                <c:pt idx="589">
                  <c:v>15.9</c:v>
                </c:pt>
                <c:pt idx="590">
                  <c:v>16</c:v>
                </c:pt>
                <c:pt idx="591">
                  <c:v>15.3</c:v>
                </c:pt>
                <c:pt idx="592">
                  <c:v>14.9</c:v>
                </c:pt>
                <c:pt idx="593">
                  <c:v>15.8</c:v>
                </c:pt>
                <c:pt idx="594">
                  <c:v>15.8</c:v>
                </c:pt>
                <c:pt idx="595">
                  <c:v>16.8</c:v>
                </c:pt>
                <c:pt idx="596">
                  <c:v>16.2</c:v>
                </c:pt>
                <c:pt idx="597">
                  <c:v>17.3</c:v>
                </c:pt>
                <c:pt idx="598">
                  <c:v>15.6</c:v>
                </c:pt>
                <c:pt idx="599">
                  <c:v>17.399999999999999</c:v>
                </c:pt>
                <c:pt idx="600">
                  <c:v>16.100000000000001</c:v>
                </c:pt>
                <c:pt idx="601">
                  <c:v>16.899999999999999</c:v>
                </c:pt>
                <c:pt idx="602">
                  <c:v>17.399999999999999</c:v>
                </c:pt>
                <c:pt idx="603">
                  <c:v>17</c:v>
                </c:pt>
                <c:pt idx="604">
                  <c:v>17.7</c:v>
                </c:pt>
                <c:pt idx="605">
                  <c:v>17.899999999999999</c:v>
                </c:pt>
                <c:pt idx="606">
                  <c:v>18.3</c:v>
                </c:pt>
                <c:pt idx="607">
                  <c:v>18.3</c:v>
                </c:pt>
                <c:pt idx="608">
                  <c:v>18.8</c:v>
                </c:pt>
                <c:pt idx="609">
                  <c:v>18.7</c:v>
                </c:pt>
                <c:pt idx="610">
                  <c:v>19.600000000000001</c:v>
                </c:pt>
                <c:pt idx="611">
                  <c:v>19.3</c:v>
                </c:pt>
                <c:pt idx="612">
                  <c:v>19.100000000000001</c:v>
                </c:pt>
                <c:pt idx="613">
                  <c:v>20.2</c:v>
                </c:pt>
                <c:pt idx="614">
                  <c:v>18.399999999999999</c:v>
                </c:pt>
                <c:pt idx="615">
                  <c:v>20</c:v>
                </c:pt>
                <c:pt idx="616">
                  <c:v>20.2</c:v>
                </c:pt>
                <c:pt idx="617">
                  <c:v>20.8</c:v>
                </c:pt>
                <c:pt idx="618">
                  <c:v>21.2</c:v>
                </c:pt>
                <c:pt idx="619">
                  <c:v>20.9</c:v>
                </c:pt>
                <c:pt idx="620">
                  <c:v>20.3</c:v>
                </c:pt>
                <c:pt idx="621">
                  <c:v>21.4</c:v>
                </c:pt>
                <c:pt idx="622">
                  <c:v>20</c:v>
                </c:pt>
                <c:pt idx="623">
                  <c:v>20.399999999999999</c:v>
                </c:pt>
                <c:pt idx="624">
                  <c:v>20.399999999999999</c:v>
                </c:pt>
                <c:pt idx="625">
                  <c:v>19.7</c:v>
                </c:pt>
                <c:pt idx="626">
                  <c:v>19.2</c:v>
                </c:pt>
                <c:pt idx="627">
                  <c:v>19.2</c:v>
                </c:pt>
                <c:pt idx="628">
                  <c:v>18.899999999999999</c:v>
                </c:pt>
                <c:pt idx="629">
                  <c:v>18.7</c:v>
                </c:pt>
                <c:pt idx="630">
                  <c:v>18</c:v>
                </c:pt>
                <c:pt idx="631">
                  <c:v>19.399999999999999</c:v>
                </c:pt>
                <c:pt idx="632">
                  <c:v>18.600000000000001</c:v>
                </c:pt>
                <c:pt idx="633">
                  <c:v>18</c:v>
                </c:pt>
                <c:pt idx="634">
                  <c:v>18.5</c:v>
                </c:pt>
                <c:pt idx="635">
                  <c:v>17.899999999999999</c:v>
                </c:pt>
                <c:pt idx="636">
                  <c:v>17.5</c:v>
                </c:pt>
                <c:pt idx="637">
                  <c:v>18.600000000000001</c:v>
                </c:pt>
                <c:pt idx="638">
                  <c:v>16</c:v>
                </c:pt>
                <c:pt idx="639">
                  <c:v>17.7</c:v>
                </c:pt>
                <c:pt idx="640">
                  <c:v>17.5</c:v>
                </c:pt>
                <c:pt idx="641">
                  <c:v>16.5</c:v>
                </c:pt>
                <c:pt idx="642">
                  <c:v>16.399999999999999</c:v>
                </c:pt>
                <c:pt idx="643">
                  <c:v>15.8</c:v>
                </c:pt>
                <c:pt idx="644">
                  <c:v>17.399999999999999</c:v>
                </c:pt>
                <c:pt idx="645">
                  <c:v>17.5</c:v>
                </c:pt>
                <c:pt idx="646">
                  <c:v>16.399999999999999</c:v>
                </c:pt>
                <c:pt idx="647">
                  <c:v>18.399999999999999</c:v>
                </c:pt>
                <c:pt idx="648">
                  <c:v>15.9</c:v>
                </c:pt>
                <c:pt idx="649">
                  <c:v>16.7</c:v>
                </c:pt>
                <c:pt idx="650">
                  <c:v>16.5</c:v>
                </c:pt>
                <c:pt idx="651">
                  <c:v>16.2</c:v>
                </c:pt>
                <c:pt idx="652">
                  <c:v>17.399999999999999</c:v>
                </c:pt>
                <c:pt idx="653">
                  <c:v>14.9</c:v>
                </c:pt>
                <c:pt idx="654">
                  <c:v>14.8</c:v>
                </c:pt>
                <c:pt idx="655">
                  <c:v>14.8</c:v>
                </c:pt>
                <c:pt idx="656">
                  <c:v>14.7</c:v>
                </c:pt>
                <c:pt idx="657">
                  <c:v>15.3</c:v>
                </c:pt>
                <c:pt idx="658">
                  <c:v>15</c:v>
                </c:pt>
                <c:pt idx="659">
                  <c:v>15.1</c:v>
                </c:pt>
                <c:pt idx="660">
                  <c:v>15.2</c:v>
                </c:pt>
                <c:pt idx="661">
                  <c:v>15.6</c:v>
                </c:pt>
                <c:pt idx="662">
                  <c:v>14.1</c:v>
                </c:pt>
                <c:pt idx="663">
                  <c:v>15</c:v>
                </c:pt>
                <c:pt idx="664">
                  <c:v>14.5</c:v>
                </c:pt>
                <c:pt idx="665">
                  <c:v>14.4</c:v>
                </c:pt>
                <c:pt idx="666">
                  <c:v>15</c:v>
                </c:pt>
                <c:pt idx="667">
                  <c:v>14</c:v>
                </c:pt>
                <c:pt idx="668">
                  <c:v>13.2</c:v>
                </c:pt>
                <c:pt idx="669">
                  <c:v>14.8</c:v>
                </c:pt>
                <c:pt idx="670">
                  <c:v>14</c:v>
                </c:pt>
                <c:pt idx="671">
                  <c:v>13.7</c:v>
                </c:pt>
                <c:pt idx="672">
                  <c:v>14.5</c:v>
                </c:pt>
                <c:pt idx="673">
                  <c:v>13.7</c:v>
                </c:pt>
                <c:pt idx="674">
                  <c:v>12.8</c:v>
                </c:pt>
                <c:pt idx="675">
                  <c:v>13.8</c:v>
                </c:pt>
                <c:pt idx="676">
                  <c:v>14.9</c:v>
                </c:pt>
                <c:pt idx="677">
                  <c:v>15.1</c:v>
                </c:pt>
                <c:pt idx="678">
                  <c:v>15.7</c:v>
                </c:pt>
                <c:pt idx="679">
                  <c:v>15.2</c:v>
                </c:pt>
                <c:pt idx="680">
                  <c:v>15.1</c:v>
                </c:pt>
                <c:pt idx="681">
                  <c:v>16.3</c:v>
                </c:pt>
                <c:pt idx="682">
                  <c:v>16.8</c:v>
                </c:pt>
                <c:pt idx="683">
                  <c:v>14.5</c:v>
                </c:pt>
                <c:pt idx="684">
                  <c:v>14.7</c:v>
                </c:pt>
                <c:pt idx="685">
                  <c:v>13.9</c:v>
                </c:pt>
                <c:pt idx="686">
                  <c:v>14.2</c:v>
                </c:pt>
                <c:pt idx="687">
                  <c:v>15.3</c:v>
                </c:pt>
                <c:pt idx="688">
                  <c:v>14.4</c:v>
                </c:pt>
                <c:pt idx="689">
                  <c:v>13.7</c:v>
                </c:pt>
                <c:pt idx="690">
                  <c:v>14.1</c:v>
                </c:pt>
                <c:pt idx="691">
                  <c:v>14.1</c:v>
                </c:pt>
                <c:pt idx="692">
                  <c:v>13.7</c:v>
                </c:pt>
                <c:pt idx="693">
                  <c:v>13.9</c:v>
                </c:pt>
                <c:pt idx="694">
                  <c:v>14.8</c:v>
                </c:pt>
                <c:pt idx="695">
                  <c:v>14.2</c:v>
                </c:pt>
                <c:pt idx="696">
                  <c:v>15.3</c:v>
                </c:pt>
                <c:pt idx="697">
                  <c:v>14.6</c:v>
                </c:pt>
                <c:pt idx="698">
                  <c:v>15.9</c:v>
                </c:pt>
                <c:pt idx="699">
                  <c:v>15.6</c:v>
                </c:pt>
                <c:pt idx="700">
                  <c:v>15</c:v>
                </c:pt>
                <c:pt idx="701">
                  <c:v>14.9</c:v>
                </c:pt>
                <c:pt idx="702">
                  <c:v>15.6</c:v>
                </c:pt>
                <c:pt idx="703">
                  <c:v>16.100000000000001</c:v>
                </c:pt>
                <c:pt idx="704">
                  <c:v>15.1</c:v>
                </c:pt>
                <c:pt idx="705">
                  <c:v>14.8</c:v>
                </c:pt>
                <c:pt idx="706">
                  <c:v>14.6</c:v>
                </c:pt>
                <c:pt idx="707">
                  <c:v>14.6</c:v>
                </c:pt>
                <c:pt idx="708">
                  <c:v>16.5</c:v>
                </c:pt>
                <c:pt idx="709">
                  <c:v>15.8</c:v>
                </c:pt>
                <c:pt idx="710">
                  <c:v>16.100000000000001</c:v>
                </c:pt>
                <c:pt idx="711">
                  <c:v>16.100000000000001</c:v>
                </c:pt>
                <c:pt idx="712">
                  <c:v>15.2</c:v>
                </c:pt>
                <c:pt idx="713">
                  <c:v>15.8</c:v>
                </c:pt>
                <c:pt idx="714">
                  <c:v>16.899999999999999</c:v>
                </c:pt>
                <c:pt idx="715">
                  <c:v>17.3</c:v>
                </c:pt>
                <c:pt idx="716">
                  <c:v>16.7</c:v>
                </c:pt>
                <c:pt idx="717">
                  <c:v>17.3</c:v>
                </c:pt>
                <c:pt idx="718">
                  <c:v>17.399999999999999</c:v>
                </c:pt>
                <c:pt idx="719">
                  <c:v>17.3</c:v>
                </c:pt>
                <c:pt idx="720">
                  <c:v>16.3</c:v>
                </c:pt>
                <c:pt idx="721">
                  <c:v>17.8</c:v>
                </c:pt>
                <c:pt idx="722">
                  <c:v>17.600000000000001</c:v>
                </c:pt>
                <c:pt idx="723">
                  <c:v>19.8</c:v>
                </c:pt>
                <c:pt idx="724">
                  <c:v>19.100000000000001</c:v>
                </c:pt>
                <c:pt idx="725">
                  <c:v>18.399999999999999</c:v>
                </c:pt>
                <c:pt idx="726">
                  <c:v>18.899999999999999</c:v>
                </c:pt>
                <c:pt idx="727">
                  <c:v>18.5</c:v>
                </c:pt>
                <c:pt idx="728">
                  <c:v>18.8</c:v>
                </c:pt>
                <c:pt idx="729">
                  <c:v>17.399999999999999</c:v>
                </c:pt>
                <c:pt idx="730">
                  <c:v>19.2</c:v>
                </c:pt>
                <c:pt idx="731">
                  <c:v>18</c:v>
                </c:pt>
                <c:pt idx="732">
                  <c:v>19.600000000000001</c:v>
                </c:pt>
                <c:pt idx="733">
                  <c:v>19.899999999999999</c:v>
                </c:pt>
                <c:pt idx="734">
                  <c:v>20.3</c:v>
                </c:pt>
                <c:pt idx="735">
                  <c:v>19.399999999999999</c:v>
                </c:pt>
                <c:pt idx="736">
                  <c:v>19.600000000000001</c:v>
                </c:pt>
                <c:pt idx="737">
                  <c:v>20.399999999999999</c:v>
                </c:pt>
                <c:pt idx="738">
                  <c:v>19.2</c:v>
                </c:pt>
                <c:pt idx="739">
                  <c:v>19.5</c:v>
                </c:pt>
                <c:pt idx="740">
                  <c:v>19.8</c:v>
                </c:pt>
                <c:pt idx="741">
                  <c:v>20.100000000000001</c:v>
                </c:pt>
                <c:pt idx="742">
                  <c:v>19.600000000000001</c:v>
                </c:pt>
                <c:pt idx="743">
                  <c:v>20.9</c:v>
                </c:pt>
                <c:pt idx="744">
                  <c:v>20.100000000000001</c:v>
                </c:pt>
                <c:pt idx="745">
                  <c:v>20.6</c:v>
                </c:pt>
                <c:pt idx="746">
                  <c:v>21.9</c:v>
                </c:pt>
                <c:pt idx="747">
                  <c:v>20.5</c:v>
                </c:pt>
                <c:pt idx="748">
                  <c:v>19.3</c:v>
                </c:pt>
                <c:pt idx="749">
                  <c:v>20.6</c:v>
                </c:pt>
                <c:pt idx="750">
                  <c:v>20.3</c:v>
                </c:pt>
                <c:pt idx="751">
                  <c:v>22</c:v>
                </c:pt>
                <c:pt idx="752">
                  <c:v>21.7</c:v>
                </c:pt>
                <c:pt idx="753">
                  <c:v>21.4</c:v>
                </c:pt>
                <c:pt idx="754">
                  <c:v>22.6</c:v>
                </c:pt>
                <c:pt idx="755">
                  <c:v>22.8</c:v>
                </c:pt>
                <c:pt idx="756">
                  <c:v>23</c:v>
                </c:pt>
                <c:pt idx="757">
                  <c:v>22.4</c:v>
                </c:pt>
                <c:pt idx="758">
                  <c:v>21.7</c:v>
                </c:pt>
                <c:pt idx="759">
                  <c:v>23</c:v>
                </c:pt>
                <c:pt idx="760">
                  <c:v>22.9</c:v>
                </c:pt>
                <c:pt idx="761">
                  <c:v>24</c:v>
                </c:pt>
                <c:pt idx="762">
                  <c:v>24.8</c:v>
                </c:pt>
                <c:pt idx="763">
                  <c:v>25</c:v>
                </c:pt>
                <c:pt idx="764">
                  <c:v>25.5</c:v>
                </c:pt>
                <c:pt idx="765">
                  <c:v>25.5</c:v>
                </c:pt>
                <c:pt idx="766">
                  <c:v>26.3</c:v>
                </c:pt>
                <c:pt idx="767">
                  <c:v>27.3</c:v>
                </c:pt>
                <c:pt idx="768">
                  <c:v>25.4</c:v>
                </c:pt>
                <c:pt idx="769">
                  <c:v>28</c:v>
                </c:pt>
                <c:pt idx="770">
                  <c:v>29.1</c:v>
                </c:pt>
                <c:pt idx="771">
                  <c:v>32.200000000000003</c:v>
                </c:pt>
                <c:pt idx="772">
                  <c:v>33.700000000000003</c:v>
                </c:pt>
                <c:pt idx="773">
                  <c:v>32.200000000000003</c:v>
                </c:pt>
                <c:pt idx="774">
                  <c:v>30.9</c:v>
                </c:pt>
                <c:pt idx="775">
                  <c:v>30.6</c:v>
                </c:pt>
                <c:pt idx="776">
                  <c:v>30.3</c:v>
                </c:pt>
                <c:pt idx="777">
                  <c:v>30.4</c:v>
                </c:pt>
                <c:pt idx="778">
                  <c:v>31.9</c:v>
                </c:pt>
                <c:pt idx="779">
                  <c:v>34</c:v>
                </c:pt>
                <c:pt idx="780">
                  <c:v>34.6</c:v>
                </c:pt>
                <c:pt idx="781">
                  <c:v>33.1</c:v>
                </c:pt>
                <c:pt idx="782">
                  <c:v>35.200000000000003</c:v>
                </c:pt>
                <c:pt idx="783">
                  <c:v>34.9</c:v>
                </c:pt>
                <c:pt idx="784">
                  <c:v>35.9</c:v>
                </c:pt>
                <c:pt idx="785">
                  <c:v>34.9</c:v>
                </c:pt>
                <c:pt idx="786">
                  <c:v>35.9</c:v>
                </c:pt>
                <c:pt idx="787">
                  <c:v>37.299999999999997</c:v>
                </c:pt>
                <c:pt idx="788">
                  <c:v>36.700000000000003</c:v>
                </c:pt>
                <c:pt idx="789">
                  <c:v>37</c:v>
                </c:pt>
                <c:pt idx="790">
                  <c:v>37.1</c:v>
                </c:pt>
                <c:pt idx="791">
                  <c:v>39.5</c:v>
                </c:pt>
                <c:pt idx="792">
                  <c:v>39.4</c:v>
                </c:pt>
                <c:pt idx="793">
                  <c:v>39.1</c:v>
                </c:pt>
                <c:pt idx="794">
                  <c:v>37.6</c:v>
                </c:pt>
                <c:pt idx="795">
                  <c:v>38.700000000000003</c:v>
                </c:pt>
                <c:pt idx="796">
                  <c:v>37.700000000000003</c:v>
                </c:pt>
                <c:pt idx="797">
                  <c:v>38.9</c:v>
                </c:pt>
                <c:pt idx="798">
                  <c:v>39.799999999999997</c:v>
                </c:pt>
                <c:pt idx="799">
                  <c:v>39.6</c:v>
                </c:pt>
                <c:pt idx="800">
                  <c:v>40.4</c:v>
                </c:pt>
                <c:pt idx="801">
                  <c:v>40.1</c:v>
                </c:pt>
                <c:pt idx="802">
                  <c:v>38.6</c:v>
                </c:pt>
                <c:pt idx="803">
                  <c:v>39.9</c:v>
                </c:pt>
                <c:pt idx="804">
                  <c:v>40.700000000000003</c:v>
                </c:pt>
                <c:pt idx="805">
                  <c:v>42.3</c:v>
                </c:pt>
                <c:pt idx="806">
                  <c:v>40.200000000000003</c:v>
                </c:pt>
                <c:pt idx="807">
                  <c:v>40.6</c:v>
                </c:pt>
                <c:pt idx="808">
                  <c:v>41.4</c:v>
                </c:pt>
                <c:pt idx="809">
                  <c:v>40.799999999999997</c:v>
                </c:pt>
                <c:pt idx="810">
                  <c:v>42.5</c:v>
                </c:pt>
                <c:pt idx="811">
                  <c:v>41.7</c:v>
                </c:pt>
                <c:pt idx="812">
                  <c:v>41.5</c:v>
                </c:pt>
                <c:pt idx="813">
                  <c:v>42</c:v>
                </c:pt>
                <c:pt idx="814">
                  <c:v>42.8</c:v>
                </c:pt>
                <c:pt idx="815">
                  <c:v>43.4</c:v>
                </c:pt>
                <c:pt idx="816">
                  <c:v>43.3</c:v>
                </c:pt>
                <c:pt idx="817">
                  <c:v>43</c:v>
                </c:pt>
                <c:pt idx="818">
                  <c:v>43.4</c:v>
                </c:pt>
                <c:pt idx="819">
                  <c:v>42.1</c:v>
                </c:pt>
                <c:pt idx="820">
                  <c:v>42</c:v>
                </c:pt>
                <c:pt idx="821">
                  <c:v>44.1</c:v>
                </c:pt>
                <c:pt idx="822">
                  <c:v>43.5</c:v>
                </c:pt>
                <c:pt idx="823">
                  <c:v>42</c:v>
                </c:pt>
                <c:pt idx="824">
                  <c:v>43.2</c:v>
                </c:pt>
                <c:pt idx="825">
                  <c:v>43.9</c:v>
                </c:pt>
                <c:pt idx="826">
                  <c:v>43.2</c:v>
                </c:pt>
                <c:pt idx="827">
                  <c:v>45.3</c:v>
                </c:pt>
                <c:pt idx="828">
                  <c:v>44.4</c:v>
                </c:pt>
                <c:pt idx="829">
                  <c:v>44.3</c:v>
                </c:pt>
                <c:pt idx="830">
                  <c:v>44.5</c:v>
                </c:pt>
                <c:pt idx="831">
                  <c:v>44.8</c:v>
                </c:pt>
                <c:pt idx="832">
                  <c:v>44.1</c:v>
                </c:pt>
                <c:pt idx="833">
                  <c:v>45.5</c:v>
                </c:pt>
                <c:pt idx="834">
                  <c:v>45.3</c:v>
                </c:pt>
                <c:pt idx="835">
                  <c:v>45.3</c:v>
                </c:pt>
                <c:pt idx="836">
                  <c:v>45.6</c:v>
                </c:pt>
                <c:pt idx="837">
                  <c:v>44.8</c:v>
                </c:pt>
                <c:pt idx="838">
                  <c:v>45.6</c:v>
                </c:pt>
                <c:pt idx="839">
                  <c:v>44.3</c:v>
                </c:pt>
                <c:pt idx="840">
                  <c:v>45.3</c:v>
                </c:pt>
                <c:pt idx="841">
                  <c:v>46.5</c:v>
                </c:pt>
                <c:pt idx="842">
                  <c:v>46.8</c:v>
                </c:pt>
                <c:pt idx="843">
                  <c:v>45.7</c:v>
                </c:pt>
                <c:pt idx="844">
                  <c:v>45.8</c:v>
                </c:pt>
                <c:pt idx="845">
                  <c:v>47</c:v>
                </c:pt>
                <c:pt idx="846">
                  <c:v>46.3</c:v>
                </c:pt>
                <c:pt idx="847">
                  <c:v>45.9</c:v>
                </c:pt>
                <c:pt idx="848">
                  <c:v>46.8</c:v>
                </c:pt>
                <c:pt idx="849">
                  <c:v>47.1</c:v>
                </c:pt>
                <c:pt idx="850">
                  <c:v>45.9</c:v>
                </c:pt>
                <c:pt idx="851">
                  <c:v>47.3</c:v>
                </c:pt>
                <c:pt idx="852">
                  <c:v>46.2</c:v>
                </c:pt>
                <c:pt idx="853">
                  <c:v>46.2</c:v>
                </c:pt>
                <c:pt idx="854">
                  <c:v>46.9</c:v>
                </c:pt>
                <c:pt idx="855">
                  <c:v>46.1</c:v>
                </c:pt>
                <c:pt idx="856">
                  <c:v>47</c:v>
                </c:pt>
                <c:pt idx="857">
                  <c:v>46.4</c:v>
                </c:pt>
                <c:pt idx="858">
                  <c:v>45.7</c:v>
                </c:pt>
                <c:pt idx="859">
                  <c:v>46</c:v>
                </c:pt>
                <c:pt idx="860">
                  <c:v>46.5</c:v>
                </c:pt>
                <c:pt idx="861">
                  <c:v>45.4</c:v>
                </c:pt>
                <c:pt idx="862">
                  <c:v>46.8</c:v>
                </c:pt>
                <c:pt idx="863">
                  <c:v>44.5</c:v>
                </c:pt>
                <c:pt idx="864">
                  <c:v>46.4</c:v>
                </c:pt>
                <c:pt idx="865">
                  <c:v>45.5</c:v>
                </c:pt>
                <c:pt idx="866">
                  <c:v>47.3</c:v>
                </c:pt>
                <c:pt idx="867">
                  <c:v>46.3</c:v>
                </c:pt>
                <c:pt idx="868">
                  <c:v>45.6</c:v>
                </c:pt>
                <c:pt idx="869">
                  <c:v>46.2</c:v>
                </c:pt>
                <c:pt idx="870">
                  <c:v>45.8</c:v>
                </c:pt>
                <c:pt idx="871">
                  <c:v>46.2</c:v>
                </c:pt>
                <c:pt idx="872">
                  <c:v>45.6</c:v>
                </c:pt>
                <c:pt idx="873">
                  <c:v>46.3</c:v>
                </c:pt>
                <c:pt idx="874">
                  <c:v>47.5</c:v>
                </c:pt>
                <c:pt idx="875">
                  <c:v>44.8</c:v>
                </c:pt>
                <c:pt idx="876">
                  <c:v>46.4</c:v>
                </c:pt>
                <c:pt idx="877">
                  <c:v>45.1</c:v>
                </c:pt>
                <c:pt idx="878">
                  <c:v>45.6</c:v>
                </c:pt>
                <c:pt idx="879">
                  <c:v>45.4</c:v>
                </c:pt>
                <c:pt idx="880">
                  <c:v>45.8</c:v>
                </c:pt>
                <c:pt idx="881">
                  <c:v>45</c:v>
                </c:pt>
                <c:pt idx="882">
                  <c:v>45.2</c:v>
                </c:pt>
                <c:pt idx="883">
                  <c:v>46.2</c:v>
                </c:pt>
                <c:pt idx="884">
                  <c:v>45.3</c:v>
                </c:pt>
                <c:pt idx="885">
                  <c:v>45.8</c:v>
                </c:pt>
                <c:pt idx="886">
                  <c:v>45.8</c:v>
                </c:pt>
                <c:pt idx="887">
                  <c:v>45</c:v>
                </c:pt>
                <c:pt idx="888">
                  <c:v>45.9</c:v>
                </c:pt>
                <c:pt idx="889">
                  <c:v>45.1</c:v>
                </c:pt>
                <c:pt idx="890">
                  <c:v>47.4</c:v>
                </c:pt>
                <c:pt idx="891">
                  <c:v>45.5</c:v>
                </c:pt>
                <c:pt idx="892">
                  <c:v>44.9</c:v>
                </c:pt>
                <c:pt idx="893">
                  <c:v>46.6</c:v>
                </c:pt>
                <c:pt idx="894">
                  <c:v>46.6</c:v>
                </c:pt>
                <c:pt idx="895">
                  <c:v>46.6</c:v>
                </c:pt>
                <c:pt idx="896">
                  <c:v>46.7</c:v>
                </c:pt>
                <c:pt idx="897">
                  <c:v>47.3</c:v>
                </c:pt>
                <c:pt idx="898">
                  <c:v>47.7</c:v>
                </c:pt>
                <c:pt idx="899">
                  <c:v>47.9</c:v>
                </c:pt>
                <c:pt idx="900">
                  <c:v>47.9</c:v>
                </c:pt>
                <c:pt idx="901">
                  <c:v>47.2</c:v>
                </c:pt>
                <c:pt idx="902">
                  <c:v>47.4</c:v>
                </c:pt>
                <c:pt idx="903">
                  <c:v>48.5</c:v>
                </c:pt>
                <c:pt idx="904">
                  <c:v>48.1</c:v>
                </c:pt>
                <c:pt idx="905">
                  <c:v>49.7</c:v>
                </c:pt>
                <c:pt idx="906">
                  <c:v>49.5</c:v>
                </c:pt>
                <c:pt idx="907">
                  <c:v>49.4</c:v>
                </c:pt>
                <c:pt idx="908">
                  <c:v>50.3</c:v>
                </c:pt>
                <c:pt idx="909">
                  <c:v>50</c:v>
                </c:pt>
                <c:pt idx="910">
                  <c:v>49.5</c:v>
                </c:pt>
                <c:pt idx="911">
                  <c:v>50.1</c:v>
                </c:pt>
                <c:pt idx="912">
                  <c:v>50.7</c:v>
                </c:pt>
                <c:pt idx="913">
                  <c:v>49.3</c:v>
                </c:pt>
                <c:pt idx="914">
                  <c:v>48.6</c:v>
                </c:pt>
                <c:pt idx="915">
                  <c:v>49.5</c:v>
                </c:pt>
                <c:pt idx="916">
                  <c:v>50</c:v>
                </c:pt>
                <c:pt idx="917">
                  <c:v>49.2</c:v>
                </c:pt>
                <c:pt idx="918">
                  <c:v>48.5</c:v>
                </c:pt>
                <c:pt idx="919">
                  <c:v>49.2</c:v>
                </c:pt>
                <c:pt idx="920">
                  <c:v>49</c:v>
                </c:pt>
                <c:pt idx="921">
                  <c:v>47.5</c:v>
                </c:pt>
                <c:pt idx="922">
                  <c:v>47.3</c:v>
                </c:pt>
                <c:pt idx="923">
                  <c:v>46.2</c:v>
                </c:pt>
                <c:pt idx="924">
                  <c:v>46.7</c:v>
                </c:pt>
                <c:pt idx="925">
                  <c:v>46.6</c:v>
                </c:pt>
                <c:pt idx="926">
                  <c:v>46.5</c:v>
                </c:pt>
                <c:pt idx="927">
                  <c:v>46.6</c:v>
                </c:pt>
                <c:pt idx="928">
                  <c:v>45.6</c:v>
                </c:pt>
                <c:pt idx="929">
                  <c:v>44.9</c:v>
                </c:pt>
                <c:pt idx="930">
                  <c:v>45.9</c:v>
                </c:pt>
                <c:pt idx="931">
                  <c:v>44.7</c:v>
                </c:pt>
                <c:pt idx="932">
                  <c:v>44.2</c:v>
                </c:pt>
                <c:pt idx="933">
                  <c:v>45.3</c:v>
                </c:pt>
                <c:pt idx="934">
                  <c:v>44.1</c:v>
                </c:pt>
                <c:pt idx="935">
                  <c:v>45.1</c:v>
                </c:pt>
                <c:pt idx="936">
                  <c:v>43.4</c:v>
                </c:pt>
                <c:pt idx="937">
                  <c:v>43.6</c:v>
                </c:pt>
                <c:pt idx="938">
                  <c:v>42.7</c:v>
                </c:pt>
                <c:pt idx="939">
                  <c:v>43.2</c:v>
                </c:pt>
                <c:pt idx="940">
                  <c:v>41.8</c:v>
                </c:pt>
                <c:pt idx="941">
                  <c:v>41</c:v>
                </c:pt>
                <c:pt idx="942">
                  <c:v>42.6</c:v>
                </c:pt>
                <c:pt idx="943">
                  <c:v>41.4</c:v>
                </c:pt>
                <c:pt idx="944">
                  <c:v>41.6</c:v>
                </c:pt>
                <c:pt idx="945">
                  <c:v>40.9</c:v>
                </c:pt>
                <c:pt idx="946">
                  <c:v>41.1</c:v>
                </c:pt>
                <c:pt idx="947">
                  <c:v>39.799999999999997</c:v>
                </c:pt>
                <c:pt idx="948">
                  <c:v>40.299999999999997</c:v>
                </c:pt>
                <c:pt idx="949">
                  <c:v>40.200000000000003</c:v>
                </c:pt>
                <c:pt idx="950">
                  <c:v>39.9</c:v>
                </c:pt>
                <c:pt idx="951">
                  <c:v>39</c:v>
                </c:pt>
                <c:pt idx="952">
                  <c:v>38.799999999999997</c:v>
                </c:pt>
                <c:pt idx="953">
                  <c:v>39.1</c:v>
                </c:pt>
                <c:pt idx="954">
                  <c:v>38.700000000000003</c:v>
                </c:pt>
                <c:pt idx="955">
                  <c:v>37.4</c:v>
                </c:pt>
                <c:pt idx="956">
                  <c:v>36.4</c:v>
                </c:pt>
                <c:pt idx="957">
                  <c:v>36.700000000000003</c:v>
                </c:pt>
                <c:pt idx="958">
                  <c:v>36.5</c:v>
                </c:pt>
                <c:pt idx="959">
                  <c:v>35.700000000000003</c:v>
                </c:pt>
                <c:pt idx="960">
                  <c:v>34.5</c:v>
                </c:pt>
                <c:pt idx="961">
                  <c:v>33.1</c:v>
                </c:pt>
                <c:pt idx="962">
                  <c:v>34.4</c:v>
                </c:pt>
                <c:pt idx="963">
                  <c:v>34.5</c:v>
                </c:pt>
                <c:pt idx="964">
                  <c:v>34.6</c:v>
                </c:pt>
                <c:pt idx="965">
                  <c:v>35.700000000000003</c:v>
                </c:pt>
                <c:pt idx="966">
                  <c:v>37.700000000000003</c:v>
                </c:pt>
                <c:pt idx="967">
                  <c:v>38.5</c:v>
                </c:pt>
                <c:pt idx="968">
                  <c:v>40.9</c:v>
                </c:pt>
                <c:pt idx="969">
                  <c:v>41</c:v>
                </c:pt>
                <c:pt idx="970">
                  <c:v>31.3</c:v>
                </c:pt>
                <c:pt idx="971">
                  <c:v>26.6</c:v>
                </c:pt>
                <c:pt idx="972">
                  <c:v>27.9</c:v>
                </c:pt>
                <c:pt idx="973">
                  <c:v>27.7</c:v>
                </c:pt>
                <c:pt idx="974">
                  <c:v>27.9</c:v>
                </c:pt>
                <c:pt idx="975">
                  <c:v>28.7</c:v>
                </c:pt>
                <c:pt idx="976">
                  <c:v>29.5</c:v>
                </c:pt>
                <c:pt idx="977">
                  <c:v>28</c:v>
                </c:pt>
                <c:pt idx="978">
                  <c:v>28.1</c:v>
                </c:pt>
                <c:pt idx="979">
                  <c:v>28</c:v>
                </c:pt>
                <c:pt idx="980">
                  <c:v>26.6</c:v>
                </c:pt>
                <c:pt idx="981">
                  <c:v>27.7</c:v>
                </c:pt>
                <c:pt idx="982">
                  <c:v>26.9</c:v>
                </c:pt>
                <c:pt idx="983">
                  <c:v>26.8</c:v>
                </c:pt>
                <c:pt idx="984">
                  <c:v>25.7</c:v>
                </c:pt>
                <c:pt idx="985">
                  <c:v>25.3</c:v>
                </c:pt>
                <c:pt idx="986">
                  <c:v>25.1</c:v>
                </c:pt>
                <c:pt idx="987">
                  <c:v>25.2</c:v>
                </c:pt>
                <c:pt idx="988">
                  <c:v>24.9</c:v>
                </c:pt>
                <c:pt idx="989">
                  <c:v>22.9</c:v>
                </c:pt>
                <c:pt idx="990">
                  <c:v>23.6</c:v>
                </c:pt>
                <c:pt idx="991">
                  <c:v>22.6</c:v>
                </c:pt>
                <c:pt idx="992">
                  <c:v>23.5</c:v>
                </c:pt>
                <c:pt idx="993">
                  <c:v>21.8</c:v>
                </c:pt>
                <c:pt idx="994">
                  <c:v>22.7</c:v>
                </c:pt>
                <c:pt idx="995">
                  <c:v>21.4</c:v>
                </c:pt>
                <c:pt idx="996">
                  <c:v>21.1</c:v>
                </c:pt>
                <c:pt idx="997">
                  <c:v>21.6</c:v>
                </c:pt>
                <c:pt idx="998">
                  <c:v>21.4</c:v>
                </c:pt>
                <c:pt idx="999">
                  <c:v>21.6</c:v>
                </c:pt>
                <c:pt idx="1000">
                  <c:v>20.5</c:v>
                </c:pt>
                <c:pt idx="1001">
                  <c:v>20</c:v>
                </c:pt>
                <c:pt idx="1002">
                  <c:v>19.899999999999999</c:v>
                </c:pt>
                <c:pt idx="1003">
                  <c:v>20.8</c:v>
                </c:pt>
                <c:pt idx="1004">
                  <c:v>20.5</c:v>
                </c:pt>
                <c:pt idx="1005">
                  <c:v>19.899999999999999</c:v>
                </c:pt>
                <c:pt idx="1006">
                  <c:v>20</c:v>
                </c:pt>
                <c:pt idx="1007">
                  <c:v>20.2</c:v>
                </c:pt>
                <c:pt idx="1008">
                  <c:v>20</c:v>
                </c:pt>
                <c:pt idx="1009">
                  <c:v>19.3</c:v>
                </c:pt>
                <c:pt idx="1010">
                  <c:v>20.2</c:v>
                </c:pt>
                <c:pt idx="1011">
                  <c:v>20.3</c:v>
                </c:pt>
                <c:pt idx="1012">
                  <c:v>19.7</c:v>
                </c:pt>
                <c:pt idx="1013">
                  <c:v>18.7</c:v>
                </c:pt>
                <c:pt idx="1014">
                  <c:v>19.8</c:v>
                </c:pt>
                <c:pt idx="1015">
                  <c:v>19.8</c:v>
                </c:pt>
                <c:pt idx="1016">
                  <c:v>20.5</c:v>
                </c:pt>
                <c:pt idx="1017">
                  <c:v>19.399999999999999</c:v>
                </c:pt>
                <c:pt idx="1018">
                  <c:v>19.2</c:v>
                </c:pt>
                <c:pt idx="1019">
                  <c:v>17.5</c:v>
                </c:pt>
                <c:pt idx="1020">
                  <c:v>17.899999999999999</c:v>
                </c:pt>
                <c:pt idx="1021">
                  <c:v>17.600000000000001</c:v>
                </c:pt>
                <c:pt idx="1022">
                  <c:v>17</c:v>
                </c:pt>
                <c:pt idx="1023">
                  <c:v>17.899999999999999</c:v>
                </c:pt>
                <c:pt idx="1024">
                  <c:v>16.899999999999999</c:v>
                </c:pt>
                <c:pt idx="1025">
                  <c:v>17.7</c:v>
                </c:pt>
                <c:pt idx="1026">
                  <c:v>18.100000000000001</c:v>
                </c:pt>
                <c:pt idx="1027">
                  <c:v>16.899999999999999</c:v>
                </c:pt>
                <c:pt idx="1028">
                  <c:v>17</c:v>
                </c:pt>
                <c:pt idx="1029">
                  <c:v>16.2</c:v>
                </c:pt>
                <c:pt idx="1030">
                  <c:v>16.8</c:v>
                </c:pt>
                <c:pt idx="1031">
                  <c:v>17.399999999999999</c:v>
                </c:pt>
                <c:pt idx="1032">
                  <c:v>15.9</c:v>
                </c:pt>
                <c:pt idx="1033">
                  <c:v>14.3</c:v>
                </c:pt>
                <c:pt idx="1034">
                  <c:v>16.5</c:v>
                </c:pt>
                <c:pt idx="1035">
                  <c:v>15.6</c:v>
                </c:pt>
                <c:pt idx="1036">
                  <c:v>15.4</c:v>
                </c:pt>
                <c:pt idx="1037">
                  <c:v>15.9</c:v>
                </c:pt>
                <c:pt idx="1038">
                  <c:v>16.2</c:v>
                </c:pt>
                <c:pt idx="1039">
                  <c:v>16.7</c:v>
                </c:pt>
                <c:pt idx="1040">
                  <c:v>15.9</c:v>
                </c:pt>
                <c:pt idx="1041">
                  <c:v>15</c:v>
                </c:pt>
                <c:pt idx="1042">
                  <c:v>15.6</c:v>
                </c:pt>
                <c:pt idx="1043">
                  <c:v>15.1</c:v>
                </c:pt>
                <c:pt idx="1044">
                  <c:v>14.9</c:v>
                </c:pt>
                <c:pt idx="1045">
                  <c:v>14.9</c:v>
                </c:pt>
                <c:pt idx="1046">
                  <c:v>15</c:v>
                </c:pt>
                <c:pt idx="1047">
                  <c:v>14.7</c:v>
                </c:pt>
                <c:pt idx="1048">
                  <c:v>15.5</c:v>
                </c:pt>
                <c:pt idx="1049">
                  <c:v>15.3</c:v>
                </c:pt>
                <c:pt idx="1050">
                  <c:v>16.5</c:v>
                </c:pt>
                <c:pt idx="1051">
                  <c:v>14.1</c:v>
                </c:pt>
                <c:pt idx="1052">
                  <c:v>14.3</c:v>
                </c:pt>
                <c:pt idx="1053">
                  <c:v>14.7</c:v>
                </c:pt>
                <c:pt idx="1054">
                  <c:v>14.7</c:v>
                </c:pt>
                <c:pt idx="1055">
                  <c:v>13.8</c:v>
                </c:pt>
                <c:pt idx="1056">
                  <c:v>14.4</c:v>
                </c:pt>
                <c:pt idx="1057">
                  <c:v>13.7</c:v>
                </c:pt>
                <c:pt idx="1058">
                  <c:v>14.6</c:v>
                </c:pt>
                <c:pt idx="1059">
                  <c:v>14</c:v>
                </c:pt>
                <c:pt idx="1060">
                  <c:v>14.1</c:v>
                </c:pt>
                <c:pt idx="1061">
                  <c:v>13</c:v>
                </c:pt>
                <c:pt idx="1062">
                  <c:v>14</c:v>
                </c:pt>
                <c:pt idx="1063">
                  <c:v>13.3</c:v>
                </c:pt>
                <c:pt idx="1064">
                  <c:v>14.1</c:v>
                </c:pt>
                <c:pt idx="1065">
                  <c:v>13.8</c:v>
                </c:pt>
                <c:pt idx="1066">
                  <c:v>14.1</c:v>
                </c:pt>
                <c:pt idx="1067">
                  <c:v>13.9</c:v>
                </c:pt>
                <c:pt idx="1068">
                  <c:v>14.4</c:v>
                </c:pt>
                <c:pt idx="1069">
                  <c:v>13.4</c:v>
                </c:pt>
                <c:pt idx="1070">
                  <c:v>13</c:v>
                </c:pt>
                <c:pt idx="1071">
                  <c:v>12.5</c:v>
                </c:pt>
                <c:pt idx="1072">
                  <c:v>13.1</c:v>
                </c:pt>
                <c:pt idx="1073">
                  <c:v>15.4</c:v>
                </c:pt>
                <c:pt idx="1074">
                  <c:v>14.6</c:v>
                </c:pt>
                <c:pt idx="1075">
                  <c:v>14.8</c:v>
                </c:pt>
                <c:pt idx="1076">
                  <c:v>15.5</c:v>
                </c:pt>
                <c:pt idx="1077">
                  <c:v>13.4</c:v>
                </c:pt>
                <c:pt idx="1078">
                  <c:v>13.8</c:v>
                </c:pt>
                <c:pt idx="1079">
                  <c:v>13.8</c:v>
                </c:pt>
                <c:pt idx="1080">
                  <c:v>14.2</c:v>
                </c:pt>
                <c:pt idx="1081">
                  <c:v>15</c:v>
                </c:pt>
                <c:pt idx="1082">
                  <c:v>14.2</c:v>
                </c:pt>
                <c:pt idx="1083">
                  <c:v>14.8</c:v>
                </c:pt>
                <c:pt idx="1084">
                  <c:v>13.6</c:v>
                </c:pt>
                <c:pt idx="1085">
                  <c:v>13.6</c:v>
                </c:pt>
                <c:pt idx="1086">
                  <c:v>14.5</c:v>
                </c:pt>
                <c:pt idx="1087">
                  <c:v>13.7</c:v>
                </c:pt>
                <c:pt idx="1088">
                  <c:v>13.4</c:v>
                </c:pt>
                <c:pt idx="1089">
                  <c:v>13.5</c:v>
                </c:pt>
                <c:pt idx="1090">
                  <c:v>13.4</c:v>
                </c:pt>
                <c:pt idx="1091">
                  <c:v>14.3</c:v>
                </c:pt>
                <c:pt idx="1092">
                  <c:v>13.8</c:v>
                </c:pt>
                <c:pt idx="1093">
                  <c:v>13.1</c:v>
                </c:pt>
                <c:pt idx="1094">
                  <c:v>14.1</c:v>
                </c:pt>
                <c:pt idx="1095">
                  <c:v>13.3</c:v>
                </c:pt>
                <c:pt idx="1096">
                  <c:v>13.7</c:v>
                </c:pt>
                <c:pt idx="1097">
                  <c:v>12.5</c:v>
                </c:pt>
                <c:pt idx="1098">
                  <c:v>12.4</c:v>
                </c:pt>
                <c:pt idx="1099">
                  <c:v>13.2</c:v>
                </c:pt>
                <c:pt idx="1100">
                  <c:v>13.8</c:v>
                </c:pt>
                <c:pt idx="1101">
                  <c:v>13.3</c:v>
                </c:pt>
                <c:pt idx="1102">
                  <c:v>12.6</c:v>
                </c:pt>
                <c:pt idx="1103">
                  <c:v>14.2</c:v>
                </c:pt>
                <c:pt idx="1104">
                  <c:v>13.2</c:v>
                </c:pt>
                <c:pt idx="1105">
                  <c:v>12.3</c:v>
                </c:pt>
                <c:pt idx="1106">
                  <c:v>13.8</c:v>
                </c:pt>
                <c:pt idx="1107">
                  <c:v>12.8</c:v>
                </c:pt>
                <c:pt idx="1108">
                  <c:v>12.7</c:v>
                </c:pt>
                <c:pt idx="1109">
                  <c:v>11.5</c:v>
                </c:pt>
                <c:pt idx="1110">
                  <c:v>12.8</c:v>
                </c:pt>
                <c:pt idx="1111">
                  <c:v>13</c:v>
                </c:pt>
                <c:pt idx="1112">
                  <c:v>13.1</c:v>
                </c:pt>
                <c:pt idx="1113">
                  <c:v>13.6</c:v>
                </c:pt>
                <c:pt idx="1114">
                  <c:v>13.5</c:v>
                </c:pt>
                <c:pt idx="1115">
                  <c:v>13.3</c:v>
                </c:pt>
                <c:pt idx="1116">
                  <c:v>12.8</c:v>
                </c:pt>
                <c:pt idx="1117">
                  <c:v>13.3</c:v>
                </c:pt>
                <c:pt idx="1118">
                  <c:v>14.3</c:v>
                </c:pt>
                <c:pt idx="1119">
                  <c:v>14.1</c:v>
                </c:pt>
                <c:pt idx="1120">
                  <c:v>15.5</c:v>
                </c:pt>
                <c:pt idx="1121">
                  <c:v>14.6</c:v>
                </c:pt>
                <c:pt idx="1122">
                  <c:v>14.7</c:v>
                </c:pt>
                <c:pt idx="1123">
                  <c:v>13.9</c:v>
                </c:pt>
                <c:pt idx="1124">
                  <c:v>14.9</c:v>
                </c:pt>
                <c:pt idx="1125">
                  <c:v>16.3</c:v>
                </c:pt>
                <c:pt idx="1126">
                  <c:v>15.6</c:v>
                </c:pt>
                <c:pt idx="1127">
                  <c:v>15.5</c:v>
                </c:pt>
                <c:pt idx="1128">
                  <c:v>15.1</c:v>
                </c:pt>
                <c:pt idx="1129">
                  <c:v>16.2</c:v>
                </c:pt>
                <c:pt idx="1130">
                  <c:v>16.3</c:v>
                </c:pt>
                <c:pt idx="1131">
                  <c:v>15.8</c:v>
                </c:pt>
                <c:pt idx="1132">
                  <c:v>15.8</c:v>
                </c:pt>
                <c:pt idx="1133">
                  <c:v>16.8</c:v>
                </c:pt>
                <c:pt idx="1134">
                  <c:v>16</c:v>
                </c:pt>
                <c:pt idx="1135">
                  <c:v>15.7</c:v>
                </c:pt>
                <c:pt idx="1136">
                  <c:v>16.399999999999999</c:v>
                </c:pt>
                <c:pt idx="1137">
                  <c:v>17.899999999999999</c:v>
                </c:pt>
                <c:pt idx="1138">
                  <c:v>17.399999999999999</c:v>
                </c:pt>
                <c:pt idx="1139">
                  <c:v>17.8</c:v>
                </c:pt>
                <c:pt idx="1140">
                  <c:v>18.3</c:v>
                </c:pt>
                <c:pt idx="1141">
                  <c:v>16.5</c:v>
                </c:pt>
                <c:pt idx="1142">
                  <c:v>18.100000000000001</c:v>
                </c:pt>
                <c:pt idx="1143">
                  <c:v>16</c:v>
                </c:pt>
                <c:pt idx="1144">
                  <c:v>17.5</c:v>
                </c:pt>
                <c:pt idx="1145">
                  <c:v>17.8</c:v>
                </c:pt>
                <c:pt idx="1146">
                  <c:v>16.600000000000001</c:v>
                </c:pt>
                <c:pt idx="1147">
                  <c:v>18.2</c:v>
                </c:pt>
                <c:pt idx="1148">
                  <c:v>17</c:v>
                </c:pt>
                <c:pt idx="1149">
                  <c:v>16.899999999999999</c:v>
                </c:pt>
                <c:pt idx="1150">
                  <c:v>17.2</c:v>
                </c:pt>
                <c:pt idx="1151">
                  <c:v>17.3</c:v>
                </c:pt>
                <c:pt idx="1152">
                  <c:v>16.899999999999999</c:v>
                </c:pt>
                <c:pt idx="1153">
                  <c:v>17.399999999999999</c:v>
                </c:pt>
                <c:pt idx="1154">
                  <c:v>17.7</c:v>
                </c:pt>
                <c:pt idx="1155">
                  <c:v>17.100000000000001</c:v>
                </c:pt>
                <c:pt idx="1156">
                  <c:v>17</c:v>
                </c:pt>
                <c:pt idx="1157">
                  <c:v>18.100000000000001</c:v>
                </c:pt>
                <c:pt idx="1158">
                  <c:v>17.100000000000001</c:v>
                </c:pt>
                <c:pt idx="1159">
                  <c:v>17.3</c:v>
                </c:pt>
                <c:pt idx="1160">
                  <c:v>18.399999999999999</c:v>
                </c:pt>
                <c:pt idx="1161">
                  <c:v>22.4</c:v>
                </c:pt>
                <c:pt idx="1162">
                  <c:v>26.1</c:v>
                </c:pt>
                <c:pt idx="1163">
                  <c:v>25.2</c:v>
                </c:pt>
                <c:pt idx="1164">
                  <c:v>33.6</c:v>
                </c:pt>
                <c:pt idx="1165">
                  <c:v>30.6</c:v>
                </c:pt>
                <c:pt idx="1166">
                  <c:v>16</c:v>
                </c:pt>
                <c:pt idx="1167">
                  <c:v>15.5</c:v>
                </c:pt>
                <c:pt idx="1168">
                  <c:v>14.6</c:v>
                </c:pt>
                <c:pt idx="1169">
                  <c:v>16.100000000000001</c:v>
                </c:pt>
                <c:pt idx="1170">
                  <c:v>17.3</c:v>
                </c:pt>
                <c:pt idx="1171">
                  <c:v>18.5</c:v>
                </c:pt>
                <c:pt idx="1172">
                  <c:v>18.2</c:v>
                </c:pt>
                <c:pt idx="1173">
                  <c:v>18.399999999999999</c:v>
                </c:pt>
                <c:pt idx="1174">
                  <c:v>18.899999999999999</c:v>
                </c:pt>
                <c:pt idx="1175">
                  <c:v>19.2</c:v>
                </c:pt>
                <c:pt idx="1176">
                  <c:v>19.100000000000001</c:v>
                </c:pt>
                <c:pt idx="1177">
                  <c:v>18.899999999999999</c:v>
                </c:pt>
                <c:pt idx="1178">
                  <c:v>20</c:v>
                </c:pt>
                <c:pt idx="1179">
                  <c:v>19.100000000000001</c:v>
                </c:pt>
                <c:pt idx="1180">
                  <c:v>20.8</c:v>
                </c:pt>
                <c:pt idx="1181">
                  <c:v>19.600000000000001</c:v>
                </c:pt>
                <c:pt idx="1182">
                  <c:v>20.399999999999999</c:v>
                </c:pt>
                <c:pt idx="1183">
                  <c:v>20.3</c:v>
                </c:pt>
                <c:pt idx="1184">
                  <c:v>21.3</c:v>
                </c:pt>
                <c:pt idx="1185">
                  <c:v>20.5</c:v>
                </c:pt>
                <c:pt idx="1186">
                  <c:v>22.4</c:v>
                </c:pt>
                <c:pt idx="1187">
                  <c:v>21.8</c:v>
                </c:pt>
                <c:pt idx="1188">
                  <c:v>21.9</c:v>
                </c:pt>
                <c:pt idx="1189">
                  <c:v>22.3</c:v>
                </c:pt>
                <c:pt idx="1190">
                  <c:v>22.8</c:v>
                </c:pt>
                <c:pt idx="1191">
                  <c:v>22.1</c:v>
                </c:pt>
                <c:pt idx="1192">
                  <c:v>23</c:v>
                </c:pt>
                <c:pt idx="1193">
                  <c:v>23.9</c:v>
                </c:pt>
                <c:pt idx="1194">
                  <c:v>24.1</c:v>
                </c:pt>
                <c:pt idx="1195">
                  <c:v>22.8</c:v>
                </c:pt>
                <c:pt idx="1196">
                  <c:v>23.3</c:v>
                </c:pt>
                <c:pt idx="1197">
                  <c:v>23.5</c:v>
                </c:pt>
                <c:pt idx="1198">
                  <c:v>23.9</c:v>
                </c:pt>
                <c:pt idx="1199">
                  <c:v>24.1</c:v>
                </c:pt>
                <c:pt idx="1200">
                  <c:v>25.3</c:v>
                </c:pt>
                <c:pt idx="1201">
                  <c:v>24.7</c:v>
                </c:pt>
                <c:pt idx="1202">
                  <c:v>24.6</c:v>
                </c:pt>
                <c:pt idx="1203">
                  <c:v>25.2</c:v>
                </c:pt>
                <c:pt idx="1204">
                  <c:v>26.7</c:v>
                </c:pt>
                <c:pt idx="1205">
                  <c:v>26.3</c:v>
                </c:pt>
                <c:pt idx="1206">
                  <c:v>27</c:v>
                </c:pt>
                <c:pt idx="1207">
                  <c:v>27</c:v>
                </c:pt>
                <c:pt idx="1208">
                  <c:v>27.7</c:v>
                </c:pt>
                <c:pt idx="1209">
                  <c:v>27.8</c:v>
                </c:pt>
                <c:pt idx="1210">
                  <c:v>28.4</c:v>
                </c:pt>
                <c:pt idx="1211">
                  <c:v>28.8</c:v>
                </c:pt>
                <c:pt idx="1212">
                  <c:v>28.4</c:v>
                </c:pt>
                <c:pt idx="1213">
                  <c:v>28.8</c:v>
                </c:pt>
                <c:pt idx="1214">
                  <c:v>28.9</c:v>
                </c:pt>
                <c:pt idx="1215">
                  <c:v>30.2</c:v>
                </c:pt>
                <c:pt idx="1216">
                  <c:v>29.9</c:v>
                </c:pt>
                <c:pt idx="1217">
                  <c:v>30.4</c:v>
                </c:pt>
                <c:pt idx="1218">
                  <c:v>30.6</c:v>
                </c:pt>
                <c:pt idx="1219">
                  <c:v>30.2</c:v>
                </c:pt>
                <c:pt idx="1220">
                  <c:v>29.6</c:v>
                </c:pt>
                <c:pt idx="1221">
                  <c:v>30.3</c:v>
                </c:pt>
                <c:pt idx="1222">
                  <c:v>29.7</c:v>
                </c:pt>
                <c:pt idx="1223">
                  <c:v>29.7</c:v>
                </c:pt>
                <c:pt idx="1224">
                  <c:v>30.6</c:v>
                </c:pt>
                <c:pt idx="1225">
                  <c:v>30.5</c:v>
                </c:pt>
                <c:pt idx="1226">
                  <c:v>30.1</c:v>
                </c:pt>
                <c:pt idx="1227">
                  <c:v>30.7</c:v>
                </c:pt>
                <c:pt idx="1228">
                  <c:v>29.1</c:v>
                </c:pt>
                <c:pt idx="1229">
                  <c:v>29.5</c:v>
                </c:pt>
                <c:pt idx="1230">
                  <c:v>28.8</c:v>
                </c:pt>
                <c:pt idx="1231">
                  <c:v>28.4</c:v>
                </c:pt>
                <c:pt idx="1232">
                  <c:v>27.2</c:v>
                </c:pt>
                <c:pt idx="1233">
                  <c:v>27.3</c:v>
                </c:pt>
                <c:pt idx="1234">
                  <c:v>27.6</c:v>
                </c:pt>
                <c:pt idx="1235">
                  <c:v>27.4</c:v>
                </c:pt>
                <c:pt idx="1236">
                  <c:v>25.7</c:v>
                </c:pt>
                <c:pt idx="1237">
                  <c:v>25.9</c:v>
                </c:pt>
                <c:pt idx="1238">
                  <c:v>24.4</c:v>
                </c:pt>
                <c:pt idx="1239">
                  <c:v>24.7</c:v>
                </c:pt>
                <c:pt idx="1240">
                  <c:v>25.1</c:v>
                </c:pt>
                <c:pt idx="1241">
                  <c:v>24.6</c:v>
                </c:pt>
                <c:pt idx="1242">
                  <c:v>25.3</c:v>
                </c:pt>
                <c:pt idx="1243">
                  <c:v>23.6</c:v>
                </c:pt>
                <c:pt idx="1244">
                  <c:v>23.6</c:v>
                </c:pt>
                <c:pt idx="1245">
                  <c:v>22.3</c:v>
                </c:pt>
                <c:pt idx="1246">
                  <c:v>22.2</c:v>
                </c:pt>
                <c:pt idx="1247">
                  <c:v>21.5</c:v>
                </c:pt>
                <c:pt idx="1248">
                  <c:v>22.1</c:v>
                </c:pt>
                <c:pt idx="1249">
                  <c:v>21.1</c:v>
                </c:pt>
                <c:pt idx="1250">
                  <c:v>20.6</c:v>
                </c:pt>
                <c:pt idx="1251">
                  <c:v>21</c:v>
                </c:pt>
                <c:pt idx="1252">
                  <c:v>19.600000000000001</c:v>
                </c:pt>
                <c:pt idx="1253">
                  <c:v>20.5</c:v>
                </c:pt>
                <c:pt idx="1254">
                  <c:v>19.5</c:v>
                </c:pt>
                <c:pt idx="1255">
                  <c:v>18.899999999999999</c:v>
                </c:pt>
                <c:pt idx="1256">
                  <c:v>18.7</c:v>
                </c:pt>
                <c:pt idx="1257">
                  <c:v>19.3</c:v>
                </c:pt>
                <c:pt idx="1258">
                  <c:v>19.3</c:v>
                </c:pt>
                <c:pt idx="1259">
                  <c:v>16.899999999999999</c:v>
                </c:pt>
                <c:pt idx="1260">
                  <c:v>17.7</c:v>
                </c:pt>
                <c:pt idx="1261">
                  <c:v>17.899999999999999</c:v>
                </c:pt>
                <c:pt idx="1262">
                  <c:v>16.899999999999999</c:v>
                </c:pt>
                <c:pt idx="1263">
                  <c:v>17</c:v>
                </c:pt>
                <c:pt idx="1264">
                  <c:v>16.8</c:v>
                </c:pt>
                <c:pt idx="1265">
                  <c:v>16.5</c:v>
                </c:pt>
                <c:pt idx="1266">
                  <c:v>16.399999999999999</c:v>
                </c:pt>
                <c:pt idx="1267">
                  <c:v>16.100000000000001</c:v>
                </c:pt>
                <c:pt idx="1268">
                  <c:v>15.2</c:v>
                </c:pt>
                <c:pt idx="1269">
                  <c:v>16.2</c:v>
                </c:pt>
                <c:pt idx="1270">
                  <c:v>15.2</c:v>
                </c:pt>
                <c:pt idx="1271">
                  <c:v>15.4</c:v>
                </c:pt>
                <c:pt idx="1272">
                  <c:v>15.4</c:v>
                </c:pt>
                <c:pt idx="1273">
                  <c:v>15.2</c:v>
                </c:pt>
                <c:pt idx="1274">
                  <c:v>15.9</c:v>
                </c:pt>
                <c:pt idx="1275">
                  <c:v>15.4</c:v>
                </c:pt>
                <c:pt idx="1276">
                  <c:v>15.7</c:v>
                </c:pt>
                <c:pt idx="1277">
                  <c:v>15.7</c:v>
                </c:pt>
                <c:pt idx="1278">
                  <c:v>15.7</c:v>
                </c:pt>
                <c:pt idx="1279">
                  <c:v>15.7</c:v>
                </c:pt>
                <c:pt idx="1280">
                  <c:v>15.9</c:v>
                </c:pt>
                <c:pt idx="1281">
                  <c:v>14.9</c:v>
                </c:pt>
                <c:pt idx="1282">
                  <c:v>15.4</c:v>
                </c:pt>
                <c:pt idx="1283">
                  <c:v>15.2</c:v>
                </c:pt>
                <c:pt idx="1284">
                  <c:v>14.9</c:v>
                </c:pt>
                <c:pt idx="1285">
                  <c:v>15.9</c:v>
                </c:pt>
                <c:pt idx="1286">
                  <c:v>16.100000000000001</c:v>
                </c:pt>
                <c:pt idx="1287">
                  <c:v>15.8</c:v>
                </c:pt>
                <c:pt idx="1288">
                  <c:v>15.9</c:v>
                </c:pt>
                <c:pt idx="1289">
                  <c:v>15.5</c:v>
                </c:pt>
                <c:pt idx="1290">
                  <c:v>15.4</c:v>
                </c:pt>
                <c:pt idx="1291">
                  <c:v>16.600000000000001</c:v>
                </c:pt>
                <c:pt idx="1292">
                  <c:v>16.2</c:v>
                </c:pt>
                <c:pt idx="1293">
                  <c:v>14.8</c:v>
                </c:pt>
                <c:pt idx="1294">
                  <c:v>15.3</c:v>
                </c:pt>
                <c:pt idx="1295">
                  <c:v>16.3</c:v>
                </c:pt>
                <c:pt idx="1296">
                  <c:v>16.2</c:v>
                </c:pt>
                <c:pt idx="1297">
                  <c:v>15.5</c:v>
                </c:pt>
                <c:pt idx="1298">
                  <c:v>15.5</c:v>
                </c:pt>
                <c:pt idx="1299">
                  <c:v>15.9</c:v>
                </c:pt>
                <c:pt idx="1300">
                  <c:v>15.8</c:v>
                </c:pt>
                <c:pt idx="1301">
                  <c:v>15.6</c:v>
                </c:pt>
                <c:pt idx="1302">
                  <c:v>16.7</c:v>
                </c:pt>
                <c:pt idx="1303">
                  <c:v>14.8</c:v>
                </c:pt>
                <c:pt idx="1304">
                  <c:v>15.6</c:v>
                </c:pt>
                <c:pt idx="1305">
                  <c:v>15.6</c:v>
                </c:pt>
                <c:pt idx="1306">
                  <c:v>14.9</c:v>
                </c:pt>
                <c:pt idx="1307">
                  <c:v>15.6</c:v>
                </c:pt>
                <c:pt idx="1308">
                  <c:v>16.2</c:v>
                </c:pt>
                <c:pt idx="1309">
                  <c:v>15.9</c:v>
                </c:pt>
                <c:pt idx="1310">
                  <c:v>15.6</c:v>
                </c:pt>
                <c:pt idx="1311">
                  <c:v>15.7</c:v>
                </c:pt>
                <c:pt idx="1312">
                  <c:v>15.7</c:v>
                </c:pt>
                <c:pt idx="1313">
                  <c:v>16.5</c:v>
                </c:pt>
                <c:pt idx="1314">
                  <c:v>15.3</c:v>
                </c:pt>
                <c:pt idx="1315">
                  <c:v>14.7</c:v>
                </c:pt>
                <c:pt idx="1316">
                  <c:v>16.2</c:v>
                </c:pt>
                <c:pt idx="1317">
                  <c:v>17.5</c:v>
                </c:pt>
                <c:pt idx="1318">
                  <c:v>16.600000000000001</c:v>
                </c:pt>
                <c:pt idx="1319">
                  <c:v>16.600000000000001</c:v>
                </c:pt>
                <c:pt idx="1320">
                  <c:v>16.100000000000001</c:v>
                </c:pt>
                <c:pt idx="1321">
                  <c:v>16</c:v>
                </c:pt>
                <c:pt idx="1322">
                  <c:v>16.600000000000001</c:v>
                </c:pt>
                <c:pt idx="1323">
                  <c:v>15.8</c:v>
                </c:pt>
                <c:pt idx="1324">
                  <c:v>16.100000000000001</c:v>
                </c:pt>
                <c:pt idx="1325">
                  <c:v>15.6</c:v>
                </c:pt>
                <c:pt idx="1326">
                  <c:v>16.5</c:v>
                </c:pt>
                <c:pt idx="1327">
                  <c:v>16.7</c:v>
                </c:pt>
                <c:pt idx="1328">
                  <c:v>15.6</c:v>
                </c:pt>
                <c:pt idx="1329">
                  <c:v>16</c:v>
                </c:pt>
                <c:pt idx="1330">
                  <c:v>16.399999999999999</c:v>
                </c:pt>
                <c:pt idx="1331">
                  <c:v>18.100000000000001</c:v>
                </c:pt>
                <c:pt idx="1332">
                  <c:v>15.4</c:v>
                </c:pt>
                <c:pt idx="1333">
                  <c:v>16.3</c:v>
                </c:pt>
                <c:pt idx="1334">
                  <c:v>16.5</c:v>
                </c:pt>
                <c:pt idx="1335">
                  <c:v>16.100000000000001</c:v>
                </c:pt>
                <c:pt idx="1336">
                  <c:v>17.899999999999999</c:v>
                </c:pt>
                <c:pt idx="1337">
                  <c:v>15.6</c:v>
                </c:pt>
                <c:pt idx="1338">
                  <c:v>16.8</c:v>
                </c:pt>
                <c:pt idx="1339">
                  <c:v>15.7</c:v>
                </c:pt>
                <c:pt idx="1340">
                  <c:v>17.600000000000001</c:v>
                </c:pt>
                <c:pt idx="1341">
                  <c:v>17.100000000000001</c:v>
                </c:pt>
                <c:pt idx="1342">
                  <c:v>16.600000000000001</c:v>
                </c:pt>
                <c:pt idx="1343">
                  <c:v>16</c:v>
                </c:pt>
                <c:pt idx="1344">
                  <c:v>16.600000000000001</c:v>
                </c:pt>
                <c:pt idx="1345">
                  <c:v>18.600000000000001</c:v>
                </c:pt>
                <c:pt idx="1346">
                  <c:v>18</c:v>
                </c:pt>
                <c:pt idx="1347">
                  <c:v>17.2</c:v>
                </c:pt>
                <c:pt idx="1348">
                  <c:v>17.3</c:v>
                </c:pt>
                <c:pt idx="1349">
                  <c:v>17.5</c:v>
                </c:pt>
                <c:pt idx="1350">
                  <c:v>16.399999999999999</c:v>
                </c:pt>
                <c:pt idx="1351">
                  <c:v>17.5</c:v>
                </c:pt>
                <c:pt idx="1352">
                  <c:v>17.3</c:v>
                </c:pt>
                <c:pt idx="1353">
                  <c:v>15.2</c:v>
                </c:pt>
                <c:pt idx="1354">
                  <c:v>16.8</c:v>
                </c:pt>
                <c:pt idx="1355">
                  <c:v>17.399999999999999</c:v>
                </c:pt>
                <c:pt idx="1356">
                  <c:v>18.7</c:v>
                </c:pt>
                <c:pt idx="1357">
                  <c:v>17.3</c:v>
                </c:pt>
                <c:pt idx="1358">
                  <c:v>21.9</c:v>
                </c:pt>
                <c:pt idx="1359">
                  <c:v>23.3</c:v>
                </c:pt>
                <c:pt idx="1360">
                  <c:v>24.4</c:v>
                </c:pt>
                <c:pt idx="1361">
                  <c:v>19.8</c:v>
                </c:pt>
                <c:pt idx="1362">
                  <c:v>15.8</c:v>
                </c:pt>
                <c:pt idx="1363">
                  <c:v>14.6</c:v>
                </c:pt>
                <c:pt idx="1364">
                  <c:v>15</c:v>
                </c:pt>
                <c:pt idx="1365">
                  <c:v>14.9</c:v>
                </c:pt>
                <c:pt idx="1366">
                  <c:v>17.5</c:v>
                </c:pt>
                <c:pt idx="1367">
                  <c:v>16.2</c:v>
                </c:pt>
                <c:pt idx="1368">
                  <c:v>17.100000000000001</c:v>
                </c:pt>
                <c:pt idx="1369">
                  <c:v>16.100000000000001</c:v>
                </c:pt>
                <c:pt idx="1370">
                  <c:v>15.7</c:v>
                </c:pt>
                <c:pt idx="1371">
                  <c:v>15.9</c:v>
                </c:pt>
                <c:pt idx="1372">
                  <c:v>17.3</c:v>
                </c:pt>
                <c:pt idx="1373">
                  <c:v>15.6</c:v>
                </c:pt>
                <c:pt idx="1374">
                  <c:v>17.399999999999999</c:v>
                </c:pt>
                <c:pt idx="1375">
                  <c:v>17</c:v>
                </c:pt>
                <c:pt idx="1376">
                  <c:v>15</c:v>
                </c:pt>
                <c:pt idx="1377">
                  <c:v>16.8</c:v>
                </c:pt>
                <c:pt idx="1378">
                  <c:v>18.2</c:v>
                </c:pt>
                <c:pt idx="1379">
                  <c:v>17.399999999999999</c:v>
                </c:pt>
                <c:pt idx="1380">
                  <c:v>16.899999999999999</c:v>
                </c:pt>
                <c:pt idx="1381">
                  <c:v>17.899999999999999</c:v>
                </c:pt>
                <c:pt idx="1382">
                  <c:v>17.2</c:v>
                </c:pt>
                <c:pt idx="1383">
                  <c:v>17.3</c:v>
                </c:pt>
                <c:pt idx="1384">
                  <c:v>16.7</c:v>
                </c:pt>
                <c:pt idx="1385">
                  <c:v>17.2</c:v>
                </c:pt>
                <c:pt idx="1386">
                  <c:v>17</c:v>
                </c:pt>
                <c:pt idx="1387">
                  <c:v>16.600000000000001</c:v>
                </c:pt>
                <c:pt idx="1388">
                  <c:v>18.600000000000001</c:v>
                </c:pt>
                <c:pt idx="1389">
                  <c:v>16.899999999999999</c:v>
                </c:pt>
                <c:pt idx="1390">
                  <c:v>17.3</c:v>
                </c:pt>
                <c:pt idx="1391">
                  <c:v>17.8</c:v>
                </c:pt>
                <c:pt idx="1392">
                  <c:v>18.399999999999999</c:v>
                </c:pt>
                <c:pt idx="1393">
                  <c:v>17.3</c:v>
                </c:pt>
                <c:pt idx="1394">
                  <c:v>17.600000000000001</c:v>
                </c:pt>
                <c:pt idx="1395">
                  <c:v>18.8</c:v>
                </c:pt>
                <c:pt idx="1396">
                  <c:v>17.2</c:v>
                </c:pt>
                <c:pt idx="1397">
                  <c:v>17.899999999999999</c:v>
                </c:pt>
                <c:pt idx="1398">
                  <c:v>18.399999999999999</c:v>
                </c:pt>
                <c:pt idx="1399">
                  <c:v>18.3</c:v>
                </c:pt>
                <c:pt idx="1400">
                  <c:v>18.2</c:v>
                </c:pt>
                <c:pt idx="1401">
                  <c:v>17.899999999999999</c:v>
                </c:pt>
                <c:pt idx="1402">
                  <c:v>18.899999999999999</c:v>
                </c:pt>
                <c:pt idx="1403">
                  <c:v>18</c:v>
                </c:pt>
                <c:pt idx="1404">
                  <c:v>17.7</c:v>
                </c:pt>
                <c:pt idx="1405">
                  <c:v>17.7</c:v>
                </c:pt>
                <c:pt idx="1406">
                  <c:v>18.600000000000001</c:v>
                </c:pt>
                <c:pt idx="1407">
                  <c:v>18.100000000000001</c:v>
                </c:pt>
                <c:pt idx="1408">
                  <c:v>18.7</c:v>
                </c:pt>
                <c:pt idx="1409">
                  <c:v>18.3</c:v>
                </c:pt>
                <c:pt idx="1410">
                  <c:v>19.2</c:v>
                </c:pt>
                <c:pt idx="1411">
                  <c:v>17.399999999999999</c:v>
                </c:pt>
                <c:pt idx="1412">
                  <c:v>19.100000000000001</c:v>
                </c:pt>
                <c:pt idx="1413">
                  <c:v>18</c:v>
                </c:pt>
                <c:pt idx="1414">
                  <c:v>17.899999999999999</c:v>
                </c:pt>
                <c:pt idx="1415">
                  <c:v>19.100000000000001</c:v>
                </c:pt>
                <c:pt idx="1416">
                  <c:v>18.100000000000001</c:v>
                </c:pt>
                <c:pt idx="1417">
                  <c:v>18.8</c:v>
                </c:pt>
                <c:pt idx="1418">
                  <c:v>19.600000000000001</c:v>
                </c:pt>
                <c:pt idx="1419">
                  <c:v>17</c:v>
                </c:pt>
                <c:pt idx="1420">
                  <c:v>19.899999999999999</c:v>
                </c:pt>
                <c:pt idx="1421">
                  <c:v>17.8</c:v>
                </c:pt>
                <c:pt idx="1422">
                  <c:v>17.100000000000001</c:v>
                </c:pt>
                <c:pt idx="1423">
                  <c:v>17.899999999999999</c:v>
                </c:pt>
                <c:pt idx="1424">
                  <c:v>18.899999999999999</c:v>
                </c:pt>
                <c:pt idx="1425">
                  <c:v>18.5</c:v>
                </c:pt>
                <c:pt idx="1426">
                  <c:v>17.600000000000001</c:v>
                </c:pt>
                <c:pt idx="1427">
                  <c:v>19</c:v>
                </c:pt>
                <c:pt idx="1428">
                  <c:v>18.100000000000001</c:v>
                </c:pt>
                <c:pt idx="1429">
                  <c:v>17.2</c:v>
                </c:pt>
                <c:pt idx="1430">
                  <c:v>18</c:v>
                </c:pt>
                <c:pt idx="1431">
                  <c:v>18.100000000000001</c:v>
                </c:pt>
                <c:pt idx="1432">
                  <c:v>17.899999999999999</c:v>
                </c:pt>
                <c:pt idx="1433">
                  <c:v>17</c:v>
                </c:pt>
                <c:pt idx="1434">
                  <c:v>18.399999999999999</c:v>
                </c:pt>
                <c:pt idx="1435">
                  <c:v>18.5</c:v>
                </c:pt>
                <c:pt idx="1436">
                  <c:v>17.600000000000001</c:v>
                </c:pt>
                <c:pt idx="1437">
                  <c:v>17.8</c:v>
                </c:pt>
                <c:pt idx="1438">
                  <c:v>17.899999999999999</c:v>
                </c:pt>
                <c:pt idx="1439">
                  <c:v>18.3</c:v>
                </c:pt>
                <c:pt idx="1440">
                  <c:v>17.399999999999999</c:v>
                </c:pt>
                <c:pt idx="1441">
                  <c:v>18.600000000000001</c:v>
                </c:pt>
                <c:pt idx="1442">
                  <c:v>17.899999999999999</c:v>
                </c:pt>
                <c:pt idx="1443">
                  <c:v>16.3</c:v>
                </c:pt>
                <c:pt idx="1444">
                  <c:v>18.399999999999999</c:v>
                </c:pt>
                <c:pt idx="1445">
                  <c:v>17.100000000000001</c:v>
                </c:pt>
                <c:pt idx="1446">
                  <c:v>18.100000000000001</c:v>
                </c:pt>
                <c:pt idx="1447">
                  <c:v>19.399999999999999</c:v>
                </c:pt>
                <c:pt idx="1448">
                  <c:v>19.8</c:v>
                </c:pt>
                <c:pt idx="1449">
                  <c:v>19.600000000000001</c:v>
                </c:pt>
                <c:pt idx="1450">
                  <c:v>17.399999999999999</c:v>
                </c:pt>
                <c:pt idx="1451">
                  <c:v>18.100000000000001</c:v>
                </c:pt>
                <c:pt idx="1452">
                  <c:v>18</c:v>
                </c:pt>
                <c:pt idx="1453">
                  <c:v>18.899999999999999</c:v>
                </c:pt>
                <c:pt idx="1454">
                  <c:v>18.5</c:v>
                </c:pt>
                <c:pt idx="1455">
                  <c:v>19.399999999999999</c:v>
                </c:pt>
                <c:pt idx="1456">
                  <c:v>19.2</c:v>
                </c:pt>
                <c:pt idx="1457">
                  <c:v>18.2</c:v>
                </c:pt>
                <c:pt idx="1458">
                  <c:v>20</c:v>
                </c:pt>
                <c:pt idx="1459">
                  <c:v>19.3</c:v>
                </c:pt>
                <c:pt idx="1460">
                  <c:v>18.8</c:v>
                </c:pt>
                <c:pt idx="1461">
                  <c:v>20.2</c:v>
                </c:pt>
                <c:pt idx="1462">
                  <c:v>18</c:v>
                </c:pt>
                <c:pt idx="1463">
                  <c:v>19.2</c:v>
                </c:pt>
                <c:pt idx="1464">
                  <c:v>20.399999999999999</c:v>
                </c:pt>
                <c:pt idx="1465">
                  <c:v>19.7</c:v>
                </c:pt>
                <c:pt idx="1466">
                  <c:v>19.899999999999999</c:v>
                </c:pt>
                <c:pt idx="1467">
                  <c:v>19.7</c:v>
                </c:pt>
                <c:pt idx="1468">
                  <c:v>21</c:v>
                </c:pt>
                <c:pt idx="1469">
                  <c:v>19.3</c:v>
                </c:pt>
                <c:pt idx="1470">
                  <c:v>18.3</c:v>
                </c:pt>
                <c:pt idx="1471">
                  <c:v>20.9</c:v>
                </c:pt>
                <c:pt idx="1472">
                  <c:v>20</c:v>
                </c:pt>
                <c:pt idx="1473">
                  <c:v>20.2</c:v>
                </c:pt>
                <c:pt idx="1474">
                  <c:v>20.6</c:v>
                </c:pt>
                <c:pt idx="1475">
                  <c:v>21.1</c:v>
                </c:pt>
                <c:pt idx="1476">
                  <c:v>20.100000000000001</c:v>
                </c:pt>
                <c:pt idx="1477">
                  <c:v>20.8</c:v>
                </c:pt>
                <c:pt idx="1478">
                  <c:v>20.7</c:v>
                </c:pt>
                <c:pt idx="1479">
                  <c:v>19.8</c:v>
                </c:pt>
                <c:pt idx="1480">
                  <c:v>19.3</c:v>
                </c:pt>
                <c:pt idx="1481">
                  <c:v>20.2</c:v>
                </c:pt>
                <c:pt idx="1482">
                  <c:v>22.5</c:v>
                </c:pt>
                <c:pt idx="1483">
                  <c:v>20.3</c:v>
                </c:pt>
                <c:pt idx="1484">
                  <c:v>21.6</c:v>
                </c:pt>
                <c:pt idx="1485">
                  <c:v>21.5</c:v>
                </c:pt>
                <c:pt idx="1486">
                  <c:v>19.3</c:v>
                </c:pt>
                <c:pt idx="1487">
                  <c:v>21.2</c:v>
                </c:pt>
                <c:pt idx="1488">
                  <c:v>21</c:v>
                </c:pt>
                <c:pt idx="1489">
                  <c:v>21.4</c:v>
                </c:pt>
                <c:pt idx="1490">
                  <c:v>21.4</c:v>
                </c:pt>
                <c:pt idx="1491">
                  <c:v>22.2</c:v>
                </c:pt>
                <c:pt idx="1492">
                  <c:v>22.1</c:v>
                </c:pt>
                <c:pt idx="1493">
                  <c:v>20.5</c:v>
                </c:pt>
                <c:pt idx="1494">
                  <c:v>22.2</c:v>
                </c:pt>
                <c:pt idx="1495">
                  <c:v>22.4</c:v>
                </c:pt>
                <c:pt idx="1496">
                  <c:v>22.1</c:v>
                </c:pt>
                <c:pt idx="1497">
                  <c:v>20.6</c:v>
                </c:pt>
                <c:pt idx="1498">
                  <c:v>21.5</c:v>
                </c:pt>
                <c:pt idx="1499">
                  <c:v>21.3</c:v>
                </c:pt>
                <c:pt idx="1500">
                  <c:v>21.3</c:v>
                </c:pt>
                <c:pt idx="1501">
                  <c:v>22</c:v>
                </c:pt>
                <c:pt idx="1502">
                  <c:v>21.1</c:v>
                </c:pt>
                <c:pt idx="1503">
                  <c:v>20.2</c:v>
                </c:pt>
                <c:pt idx="1504">
                  <c:v>21</c:v>
                </c:pt>
                <c:pt idx="1505">
                  <c:v>21.3</c:v>
                </c:pt>
                <c:pt idx="1506">
                  <c:v>21.3</c:v>
                </c:pt>
                <c:pt idx="1507">
                  <c:v>21.4</c:v>
                </c:pt>
                <c:pt idx="1508">
                  <c:v>21.3</c:v>
                </c:pt>
                <c:pt idx="1509">
                  <c:v>21.3</c:v>
                </c:pt>
                <c:pt idx="1510">
                  <c:v>21.3</c:v>
                </c:pt>
                <c:pt idx="1511">
                  <c:v>22.1</c:v>
                </c:pt>
                <c:pt idx="1512">
                  <c:v>22.2</c:v>
                </c:pt>
                <c:pt idx="1513">
                  <c:v>21.8</c:v>
                </c:pt>
                <c:pt idx="1514">
                  <c:v>21.2</c:v>
                </c:pt>
                <c:pt idx="1515">
                  <c:v>21.9</c:v>
                </c:pt>
                <c:pt idx="1516">
                  <c:v>22.3</c:v>
                </c:pt>
                <c:pt idx="1517">
                  <c:v>22</c:v>
                </c:pt>
                <c:pt idx="1518">
                  <c:v>21.3</c:v>
                </c:pt>
                <c:pt idx="1519">
                  <c:v>20.7</c:v>
                </c:pt>
                <c:pt idx="1520">
                  <c:v>21.8</c:v>
                </c:pt>
                <c:pt idx="1521">
                  <c:v>21.1</c:v>
                </c:pt>
                <c:pt idx="1522">
                  <c:v>21.7</c:v>
                </c:pt>
                <c:pt idx="1523">
                  <c:v>20.3</c:v>
                </c:pt>
                <c:pt idx="1524">
                  <c:v>20.399999999999999</c:v>
                </c:pt>
                <c:pt idx="1525">
                  <c:v>21.3</c:v>
                </c:pt>
                <c:pt idx="1526">
                  <c:v>21.1</c:v>
                </c:pt>
                <c:pt idx="1527">
                  <c:v>20.8</c:v>
                </c:pt>
                <c:pt idx="1528">
                  <c:v>22</c:v>
                </c:pt>
                <c:pt idx="1529">
                  <c:v>21</c:v>
                </c:pt>
                <c:pt idx="1530">
                  <c:v>21.9</c:v>
                </c:pt>
                <c:pt idx="1531">
                  <c:v>22.2</c:v>
                </c:pt>
                <c:pt idx="1532">
                  <c:v>21.4</c:v>
                </c:pt>
                <c:pt idx="1533">
                  <c:v>20.399999999999999</c:v>
                </c:pt>
                <c:pt idx="1534">
                  <c:v>20.2</c:v>
                </c:pt>
                <c:pt idx="1535">
                  <c:v>19.899999999999999</c:v>
                </c:pt>
                <c:pt idx="1536">
                  <c:v>20</c:v>
                </c:pt>
                <c:pt idx="1537">
                  <c:v>21.8</c:v>
                </c:pt>
                <c:pt idx="1538">
                  <c:v>21.6</c:v>
                </c:pt>
                <c:pt idx="1539">
                  <c:v>19.7</c:v>
                </c:pt>
                <c:pt idx="1540">
                  <c:v>19.100000000000001</c:v>
                </c:pt>
                <c:pt idx="1541">
                  <c:v>21.4</c:v>
                </c:pt>
                <c:pt idx="1542">
                  <c:v>19.399999999999999</c:v>
                </c:pt>
                <c:pt idx="1543">
                  <c:v>20</c:v>
                </c:pt>
                <c:pt idx="1544">
                  <c:v>19.7</c:v>
                </c:pt>
                <c:pt idx="1545">
                  <c:v>19.2</c:v>
                </c:pt>
                <c:pt idx="1546">
                  <c:v>19.7</c:v>
                </c:pt>
                <c:pt idx="1547">
                  <c:v>19.2</c:v>
                </c:pt>
                <c:pt idx="1548">
                  <c:v>17.8</c:v>
                </c:pt>
                <c:pt idx="1549">
                  <c:v>20.3</c:v>
                </c:pt>
                <c:pt idx="1550">
                  <c:v>19.8</c:v>
                </c:pt>
                <c:pt idx="1551">
                  <c:v>19.600000000000001</c:v>
                </c:pt>
                <c:pt idx="1552">
                  <c:v>19.100000000000001</c:v>
                </c:pt>
                <c:pt idx="1553">
                  <c:v>20.3</c:v>
                </c:pt>
                <c:pt idx="1554">
                  <c:v>23</c:v>
                </c:pt>
                <c:pt idx="1555">
                  <c:v>25.1</c:v>
                </c:pt>
                <c:pt idx="1556">
                  <c:v>22.9</c:v>
                </c:pt>
                <c:pt idx="1557">
                  <c:v>20.8</c:v>
                </c:pt>
                <c:pt idx="1558">
                  <c:v>18.2</c:v>
                </c:pt>
                <c:pt idx="1559">
                  <c:v>17.899999999999999</c:v>
                </c:pt>
                <c:pt idx="1560">
                  <c:v>20.100000000000001</c:v>
                </c:pt>
                <c:pt idx="1561">
                  <c:v>20.7</c:v>
                </c:pt>
                <c:pt idx="1562">
                  <c:v>21.5</c:v>
                </c:pt>
                <c:pt idx="1563">
                  <c:v>21.2</c:v>
                </c:pt>
                <c:pt idx="1564">
                  <c:v>22.1</c:v>
                </c:pt>
                <c:pt idx="1565">
                  <c:v>22.1</c:v>
                </c:pt>
                <c:pt idx="1566">
                  <c:v>21.3</c:v>
                </c:pt>
                <c:pt idx="1567">
                  <c:v>23.4</c:v>
                </c:pt>
                <c:pt idx="1568">
                  <c:v>23.3</c:v>
                </c:pt>
                <c:pt idx="1569">
                  <c:v>24.3</c:v>
                </c:pt>
                <c:pt idx="1570">
                  <c:v>23.7</c:v>
                </c:pt>
                <c:pt idx="1571">
                  <c:v>25</c:v>
                </c:pt>
                <c:pt idx="1572">
                  <c:v>24.3</c:v>
                </c:pt>
                <c:pt idx="1573">
                  <c:v>23.8</c:v>
                </c:pt>
                <c:pt idx="1574">
                  <c:v>24.8</c:v>
                </c:pt>
                <c:pt idx="1575">
                  <c:v>23.5</c:v>
                </c:pt>
                <c:pt idx="1576">
                  <c:v>24</c:v>
                </c:pt>
                <c:pt idx="1577">
                  <c:v>25.5</c:v>
                </c:pt>
                <c:pt idx="1578">
                  <c:v>23.7</c:v>
                </c:pt>
                <c:pt idx="1579">
                  <c:v>25</c:v>
                </c:pt>
                <c:pt idx="1580">
                  <c:v>23.8</c:v>
                </c:pt>
                <c:pt idx="1581">
                  <c:v>25.3</c:v>
                </c:pt>
                <c:pt idx="1582">
                  <c:v>25.5</c:v>
                </c:pt>
                <c:pt idx="1583">
                  <c:v>25</c:v>
                </c:pt>
                <c:pt idx="1584">
                  <c:v>26.4</c:v>
                </c:pt>
                <c:pt idx="1585">
                  <c:v>25.5</c:v>
                </c:pt>
                <c:pt idx="1586">
                  <c:v>25</c:v>
                </c:pt>
                <c:pt idx="1587">
                  <c:v>25</c:v>
                </c:pt>
                <c:pt idx="1588">
                  <c:v>23.9</c:v>
                </c:pt>
                <c:pt idx="1589">
                  <c:v>25</c:v>
                </c:pt>
                <c:pt idx="1590">
                  <c:v>26.5</c:v>
                </c:pt>
                <c:pt idx="1591">
                  <c:v>26.2</c:v>
                </c:pt>
                <c:pt idx="1592">
                  <c:v>25.5</c:v>
                </c:pt>
                <c:pt idx="1593">
                  <c:v>25.2</c:v>
                </c:pt>
                <c:pt idx="1594">
                  <c:v>26.4</c:v>
                </c:pt>
                <c:pt idx="1595">
                  <c:v>27.5</c:v>
                </c:pt>
                <c:pt idx="1596">
                  <c:v>24.8</c:v>
                </c:pt>
                <c:pt idx="1597">
                  <c:v>27</c:v>
                </c:pt>
                <c:pt idx="1598">
                  <c:v>26.7</c:v>
                </c:pt>
                <c:pt idx="1599">
                  <c:v>26.6</c:v>
                </c:pt>
                <c:pt idx="1600">
                  <c:v>27.9</c:v>
                </c:pt>
                <c:pt idx="1601">
                  <c:v>26.4</c:v>
                </c:pt>
                <c:pt idx="1602">
                  <c:v>26.5</c:v>
                </c:pt>
                <c:pt idx="1603">
                  <c:v>27</c:v>
                </c:pt>
                <c:pt idx="1604">
                  <c:v>26.3</c:v>
                </c:pt>
                <c:pt idx="1605">
                  <c:v>26.9</c:v>
                </c:pt>
                <c:pt idx="1606">
                  <c:v>29.1</c:v>
                </c:pt>
                <c:pt idx="1607">
                  <c:v>28.1</c:v>
                </c:pt>
                <c:pt idx="1608">
                  <c:v>29.4</c:v>
                </c:pt>
                <c:pt idx="1609">
                  <c:v>29.8</c:v>
                </c:pt>
                <c:pt idx="1610">
                  <c:v>30.2</c:v>
                </c:pt>
                <c:pt idx="1611">
                  <c:v>30.9</c:v>
                </c:pt>
                <c:pt idx="1612">
                  <c:v>30.3</c:v>
                </c:pt>
                <c:pt idx="1613">
                  <c:v>30.5</c:v>
                </c:pt>
                <c:pt idx="1614">
                  <c:v>33.200000000000003</c:v>
                </c:pt>
                <c:pt idx="1615">
                  <c:v>30.7</c:v>
                </c:pt>
                <c:pt idx="1616">
                  <c:v>31.8</c:v>
                </c:pt>
                <c:pt idx="1617">
                  <c:v>34.5</c:v>
                </c:pt>
                <c:pt idx="1618">
                  <c:v>34.700000000000003</c:v>
                </c:pt>
                <c:pt idx="1619">
                  <c:v>35</c:v>
                </c:pt>
                <c:pt idx="1620">
                  <c:v>34.799999999999997</c:v>
                </c:pt>
                <c:pt idx="1621">
                  <c:v>35.799999999999997</c:v>
                </c:pt>
                <c:pt idx="1622">
                  <c:v>34.6</c:v>
                </c:pt>
                <c:pt idx="1623">
                  <c:v>36.700000000000003</c:v>
                </c:pt>
                <c:pt idx="1624">
                  <c:v>36.4</c:v>
                </c:pt>
                <c:pt idx="1625">
                  <c:v>37.799999999999997</c:v>
                </c:pt>
                <c:pt idx="1626">
                  <c:v>37.799999999999997</c:v>
                </c:pt>
                <c:pt idx="1627">
                  <c:v>38.4</c:v>
                </c:pt>
                <c:pt idx="1628">
                  <c:v>39.299999999999997</c:v>
                </c:pt>
                <c:pt idx="1629">
                  <c:v>40.1</c:v>
                </c:pt>
                <c:pt idx="1630">
                  <c:v>39.1</c:v>
                </c:pt>
                <c:pt idx="1631">
                  <c:v>39.1</c:v>
                </c:pt>
                <c:pt idx="1632">
                  <c:v>38.9</c:v>
                </c:pt>
                <c:pt idx="1633">
                  <c:v>39</c:v>
                </c:pt>
                <c:pt idx="1634">
                  <c:v>40.4</c:v>
                </c:pt>
                <c:pt idx="1635">
                  <c:v>39.200000000000003</c:v>
                </c:pt>
                <c:pt idx="1636">
                  <c:v>41.8</c:v>
                </c:pt>
                <c:pt idx="1637">
                  <c:v>39.4</c:v>
                </c:pt>
                <c:pt idx="1638">
                  <c:v>39.200000000000003</c:v>
                </c:pt>
                <c:pt idx="1639">
                  <c:v>40.299999999999997</c:v>
                </c:pt>
                <c:pt idx="1640">
                  <c:v>40.200000000000003</c:v>
                </c:pt>
                <c:pt idx="1641">
                  <c:v>40.9</c:v>
                </c:pt>
                <c:pt idx="1642">
                  <c:v>39.1</c:v>
                </c:pt>
                <c:pt idx="1643">
                  <c:v>38.5</c:v>
                </c:pt>
                <c:pt idx="1644">
                  <c:v>38.4</c:v>
                </c:pt>
                <c:pt idx="1645">
                  <c:v>38.700000000000003</c:v>
                </c:pt>
                <c:pt idx="1646">
                  <c:v>36.9</c:v>
                </c:pt>
                <c:pt idx="1647">
                  <c:v>38.6</c:v>
                </c:pt>
                <c:pt idx="1648">
                  <c:v>37.200000000000003</c:v>
                </c:pt>
                <c:pt idx="1649">
                  <c:v>36.700000000000003</c:v>
                </c:pt>
                <c:pt idx="1650">
                  <c:v>36.4</c:v>
                </c:pt>
                <c:pt idx="1651">
                  <c:v>35.5</c:v>
                </c:pt>
                <c:pt idx="1652">
                  <c:v>35.1</c:v>
                </c:pt>
                <c:pt idx="1653">
                  <c:v>35.200000000000003</c:v>
                </c:pt>
                <c:pt idx="1654">
                  <c:v>33</c:v>
                </c:pt>
                <c:pt idx="1655">
                  <c:v>34.1</c:v>
                </c:pt>
                <c:pt idx="1656">
                  <c:v>32.4</c:v>
                </c:pt>
                <c:pt idx="1657">
                  <c:v>31.5</c:v>
                </c:pt>
                <c:pt idx="1658">
                  <c:v>31.2</c:v>
                </c:pt>
                <c:pt idx="1659">
                  <c:v>29.8</c:v>
                </c:pt>
                <c:pt idx="1660">
                  <c:v>30.8</c:v>
                </c:pt>
                <c:pt idx="1661">
                  <c:v>29.5</c:v>
                </c:pt>
                <c:pt idx="1662">
                  <c:v>28.2</c:v>
                </c:pt>
                <c:pt idx="1663">
                  <c:v>27.7</c:v>
                </c:pt>
                <c:pt idx="1664">
                  <c:v>25.8</c:v>
                </c:pt>
                <c:pt idx="1665">
                  <c:v>27.1</c:v>
                </c:pt>
                <c:pt idx="1666">
                  <c:v>26.1</c:v>
                </c:pt>
                <c:pt idx="1667">
                  <c:v>26.6</c:v>
                </c:pt>
                <c:pt idx="1668">
                  <c:v>26.1</c:v>
                </c:pt>
                <c:pt idx="1669">
                  <c:v>26.1</c:v>
                </c:pt>
                <c:pt idx="1670">
                  <c:v>25.6</c:v>
                </c:pt>
                <c:pt idx="1671">
                  <c:v>26</c:v>
                </c:pt>
                <c:pt idx="1672">
                  <c:v>24.7</c:v>
                </c:pt>
                <c:pt idx="1673">
                  <c:v>24.4</c:v>
                </c:pt>
                <c:pt idx="1674">
                  <c:v>26.3</c:v>
                </c:pt>
                <c:pt idx="1675">
                  <c:v>25.2</c:v>
                </c:pt>
                <c:pt idx="1676">
                  <c:v>24.7</c:v>
                </c:pt>
                <c:pt idx="1677">
                  <c:v>24.5</c:v>
                </c:pt>
                <c:pt idx="1678">
                  <c:v>25.4</c:v>
                </c:pt>
                <c:pt idx="1679">
                  <c:v>26.4</c:v>
                </c:pt>
                <c:pt idx="1680">
                  <c:v>24.7</c:v>
                </c:pt>
                <c:pt idx="1681">
                  <c:v>27.5</c:v>
                </c:pt>
                <c:pt idx="1682">
                  <c:v>26.6</c:v>
                </c:pt>
                <c:pt idx="1683">
                  <c:v>28.7</c:v>
                </c:pt>
                <c:pt idx="1684">
                  <c:v>27.7</c:v>
                </c:pt>
                <c:pt idx="1685">
                  <c:v>28.6</c:v>
                </c:pt>
                <c:pt idx="1686">
                  <c:v>29.1</c:v>
                </c:pt>
                <c:pt idx="1687">
                  <c:v>29.4</c:v>
                </c:pt>
                <c:pt idx="1688">
                  <c:v>29.3</c:v>
                </c:pt>
                <c:pt idx="1689">
                  <c:v>30.7</c:v>
                </c:pt>
                <c:pt idx="1690">
                  <c:v>30.1</c:v>
                </c:pt>
                <c:pt idx="1691">
                  <c:v>31</c:v>
                </c:pt>
                <c:pt idx="1692">
                  <c:v>31.6</c:v>
                </c:pt>
                <c:pt idx="1693">
                  <c:v>32.5</c:v>
                </c:pt>
                <c:pt idx="1694">
                  <c:v>31.5</c:v>
                </c:pt>
                <c:pt idx="1695">
                  <c:v>34.1</c:v>
                </c:pt>
                <c:pt idx="1696">
                  <c:v>33.700000000000003</c:v>
                </c:pt>
                <c:pt idx="1697">
                  <c:v>33.799999999999997</c:v>
                </c:pt>
                <c:pt idx="1698">
                  <c:v>34.5</c:v>
                </c:pt>
                <c:pt idx="1699">
                  <c:v>33</c:v>
                </c:pt>
                <c:pt idx="1700">
                  <c:v>33.299999999999997</c:v>
                </c:pt>
                <c:pt idx="1701">
                  <c:v>35.200000000000003</c:v>
                </c:pt>
                <c:pt idx="1702">
                  <c:v>33.6</c:v>
                </c:pt>
                <c:pt idx="1703">
                  <c:v>34</c:v>
                </c:pt>
                <c:pt idx="1704">
                  <c:v>33</c:v>
                </c:pt>
                <c:pt idx="1705">
                  <c:v>33.4</c:v>
                </c:pt>
                <c:pt idx="1706">
                  <c:v>33.6</c:v>
                </c:pt>
                <c:pt idx="1707">
                  <c:v>32.200000000000003</c:v>
                </c:pt>
                <c:pt idx="1708">
                  <c:v>31.6</c:v>
                </c:pt>
                <c:pt idx="1709">
                  <c:v>31.9</c:v>
                </c:pt>
                <c:pt idx="1710">
                  <c:v>31.8</c:v>
                </c:pt>
                <c:pt idx="1711">
                  <c:v>32.1</c:v>
                </c:pt>
                <c:pt idx="1712">
                  <c:v>29.7</c:v>
                </c:pt>
                <c:pt idx="1713">
                  <c:v>27</c:v>
                </c:pt>
                <c:pt idx="1714">
                  <c:v>28.7</c:v>
                </c:pt>
                <c:pt idx="1715">
                  <c:v>26.5</c:v>
                </c:pt>
                <c:pt idx="1716">
                  <c:v>27.5</c:v>
                </c:pt>
                <c:pt idx="1717">
                  <c:v>26</c:v>
                </c:pt>
                <c:pt idx="1718">
                  <c:v>24.7</c:v>
                </c:pt>
                <c:pt idx="1719">
                  <c:v>24.4</c:v>
                </c:pt>
                <c:pt idx="1720">
                  <c:v>24.3</c:v>
                </c:pt>
                <c:pt idx="1721">
                  <c:v>23.6</c:v>
                </c:pt>
                <c:pt idx="1722">
                  <c:v>22</c:v>
                </c:pt>
                <c:pt idx="1723">
                  <c:v>22.5</c:v>
                </c:pt>
                <c:pt idx="1724">
                  <c:v>21.6</c:v>
                </c:pt>
                <c:pt idx="1725">
                  <c:v>21.3</c:v>
                </c:pt>
                <c:pt idx="1726">
                  <c:v>20.399999999999999</c:v>
                </c:pt>
                <c:pt idx="1727">
                  <c:v>19.7</c:v>
                </c:pt>
                <c:pt idx="1728">
                  <c:v>20</c:v>
                </c:pt>
                <c:pt idx="1729">
                  <c:v>18.899999999999999</c:v>
                </c:pt>
                <c:pt idx="1730">
                  <c:v>19.399999999999999</c:v>
                </c:pt>
                <c:pt idx="1731">
                  <c:v>19.100000000000001</c:v>
                </c:pt>
                <c:pt idx="1732">
                  <c:v>18.600000000000001</c:v>
                </c:pt>
                <c:pt idx="1733">
                  <c:v>18.8</c:v>
                </c:pt>
                <c:pt idx="1734">
                  <c:v>21</c:v>
                </c:pt>
                <c:pt idx="1735">
                  <c:v>18.899999999999999</c:v>
                </c:pt>
                <c:pt idx="1736">
                  <c:v>19.600000000000001</c:v>
                </c:pt>
                <c:pt idx="1737">
                  <c:v>18.600000000000001</c:v>
                </c:pt>
                <c:pt idx="1738">
                  <c:v>18.100000000000001</c:v>
                </c:pt>
                <c:pt idx="1739">
                  <c:v>18</c:v>
                </c:pt>
                <c:pt idx="1740">
                  <c:v>17.3</c:v>
                </c:pt>
                <c:pt idx="1741">
                  <c:v>18.899999999999999</c:v>
                </c:pt>
                <c:pt idx="1742">
                  <c:v>18</c:v>
                </c:pt>
                <c:pt idx="1743">
                  <c:v>17.7</c:v>
                </c:pt>
                <c:pt idx="1744">
                  <c:v>18.2</c:v>
                </c:pt>
                <c:pt idx="1745">
                  <c:v>17.899999999999999</c:v>
                </c:pt>
                <c:pt idx="1746">
                  <c:v>17.7</c:v>
                </c:pt>
                <c:pt idx="1747">
                  <c:v>18.7</c:v>
                </c:pt>
                <c:pt idx="1748">
                  <c:v>20.2</c:v>
                </c:pt>
                <c:pt idx="1749">
                  <c:v>26.5</c:v>
                </c:pt>
                <c:pt idx="1750">
                  <c:v>26</c:v>
                </c:pt>
                <c:pt idx="1751">
                  <c:v>27.7</c:v>
                </c:pt>
                <c:pt idx="1752">
                  <c:v>34.700000000000003</c:v>
                </c:pt>
                <c:pt idx="1753">
                  <c:v>21.5</c:v>
                </c:pt>
                <c:pt idx="1754">
                  <c:v>15.9</c:v>
                </c:pt>
                <c:pt idx="1755">
                  <c:v>13.7</c:v>
                </c:pt>
                <c:pt idx="1756">
                  <c:v>15.2</c:v>
                </c:pt>
                <c:pt idx="1757">
                  <c:v>17.3</c:v>
                </c:pt>
                <c:pt idx="1758">
                  <c:v>17.899999999999999</c:v>
                </c:pt>
                <c:pt idx="1759">
                  <c:v>17.399999999999999</c:v>
                </c:pt>
                <c:pt idx="1760">
                  <c:v>18.8</c:v>
                </c:pt>
                <c:pt idx="1761">
                  <c:v>17.7</c:v>
                </c:pt>
                <c:pt idx="1762">
                  <c:v>19.7</c:v>
                </c:pt>
                <c:pt idx="1763">
                  <c:v>18.3</c:v>
                </c:pt>
                <c:pt idx="1764">
                  <c:v>18.5</c:v>
                </c:pt>
                <c:pt idx="1765">
                  <c:v>19.3</c:v>
                </c:pt>
                <c:pt idx="1766">
                  <c:v>19.3</c:v>
                </c:pt>
                <c:pt idx="1767">
                  <c:v>19.100000000000001</c:v>
                </c:pt>
                <c:pt idx="1768">
                  <c:v>17.600000000000001</c:v>
                </c:pt>
                <c:pt idx="1769">
                  <c:v>19.100000000000001</c:v>
                </c:pt>
                <c:pt idx="1770">
                  <c:v>19</c:v>
                </c:pt>
                <c:pt idx="1771">
                  <c:v>19.2</c:v>
                </c:pt>
                <c:pt idx="1772">
                  <c:v>20.3</c:v>
                </c:pt>
                <c:pt idx="1773">
                  <c:v>19.100000000000001</c:v>
                </c:pt>
                <c:pt idx="1774">
                  <c:v>20.100000000000001</c:v>
                </c:pt>
                <c:pt idx="1775">
                  <c:v>19.899999999999999</c:v>
                </c:pt>
                <c:pt idx="1776">
                  <c:v>19</c:v>
                </c:pt>
                <c:pt idx="1777">
                  <c:v>20.5</c:v>
                </c:pt>
                <c:pt idx="1778">
                  <c:v>19.5</c:v>
                </c:pt>
                <c:pt idx="1779">
                  <c:v>19.600000000000001</c:v>
                </c:pt>
                <c:pt idx="1780">
                  <c:v>20.2</c:v>
                </c:pt>
                <c:pt idx="1781">
                  <c:v>20</c:v>
                </c:pt>
                <c:pt idx="1782">
                  <c:v>19.899999999999999</c:v>
                </c:pt>
                <c:pt idx="1783">
                  <c:v>21</c:v>
                </c:pt>
                <c:pt idx="1784">
                  <c:v>20.7</c:v>
                </c:pt>
                <c:pt idx="1785">
                  <c:v>19.3</c:v>
                </c:pt>
                <c:pt idx="1786">
                  <c:v>20.3</c:v>
                </c:pt>
                <c:pt idx="1787">
                  <c:v>21.2</c:v>
                </c:pt>
                <c:pt idx="1788">
                  <c:v>21.3</c:v>
                </c:pt>
                <c:pt idx="1789">
                  <c:v>20.2</c:v>
                </c:pt>
                <c:pt idx="1790">
                  <c:v>20</c:v>
                </c:pt>
                <c:pt idx="1791">
                  <c:v>19.600000000000001</c:v>
                </c:pt>
                <c:pt idx="1792">
                  <c:v>20.100000000000001</c:v>
                </c:pt>
                <c:pt idx="1793">
                  <c:v>19.3</c:v>
                </c:pt>
                <c:pt idx="1794">
                  <c:v>20</c:v>
                </c:pt>
                <c:pt idx="1795">
                  <c:v>20.3</c:v>
                </c:pt>
                <c:pt idx="1796">
                  <c:v>20</c:v>
                </c:pt>
                <c:pt idx="1797">
                  <c:v>19.5</c:v>
                </c:pt>
                <c:pt idx="1798">
                  <c:v>19.2</c:v>
                </c:pt>
                <c:pt idx="1799">
                  <c:v>19.5</c:v>
                </c:pt>
                <c:pt idx="1800">
                  <c:v>19.8</c:v>
                </c:pt>
                <c:pt idx="1801">
                  <c:v>20</c:v>
                </c:pt>
                <c:pt idx="1802">
                  <c:v>19.5</c:v>
                </c:pt>
                <c:pt idx="1803">
                  <c:v>19.3</c:v>
                </c:pt>
                <c:pt idx="1804">
                  <c:v>18.899999999999999</c:v>
                </c:pt>
                <c:pt idx="1805">
                  <c:v>18.7</c:v>
                </c:pt>
                <c:pt idx="1806">
                  <c:v>18.3</c:v>
                </c:pt>
                <c:pt idx="1807">
                  <c:v>18.3</c:v>
                </c:pt>
                <c:pt idx="1808">
                  <c:v>17.399999999999999</c:v>
                </c:pt>
                <c:pt idx="1809">
                  <c:v>18.600000000000001</c:v>
                </c:pt>
                <c:pt idx="1810">
                  <c:v>18</c:v>
                </c:pt>
                <c:pt idx="1811">
                  <c:v>17.5</c:v>
                </c:pt>
                <c:pt idx="1812">
                  <c:v>17.3</c:v>
                </c:pt>
                <c:pt idx="1813">
                  <c:v>18.5</c:v>
                </c:pt>
                <c:pt idx="1814">
                  <c:v>19.2</c:v>
                </c:pt>
                <c:pt idx="1815">
                  <c:v>18.5</c:v>
                </c:pt>
                <c:pt idx="1816">
                  <c:v>18</c:v>
                </c:pt>
                <c:pt idx="1817">
                  <c:v>17.5</c:v>
                </c:pt>
                <c:pt idx="1818">
                  <c:v>16.3</c:v>
                </c:pt>
                <c:pt idx="1819">
                  <c:v>17.899999999999999</c:v>
                </c:pt>
                <c:pt idx="1820">
                  <c:v>17.100000000000001</c:v>
                </c:pt>
                <c:pt idx="1821">
                  <c:v>18.100000000000001</c:v>
                </c:pt>
                <c:pt idx="1822">
                  <c:v>17.2</c:v>
                </c:pt>
                <c:pt idx="1823">
                  <c:v>17.5</c:v>
                </c:pt>
                <c:pt idx="1824">
                  <c:v>17.5</c:v>
                </c:pt>
                <c:pt idx="1825">
                  <c:v>18.399999999999999</c:v>
                </c:pt>
                <c:pt idx="1826">
                  <c:v>16.899999999999999</c:v>
                </c:pt>
                <c:pt idx="1827">
                  <c:v>17.8</c:v>
                </c:pt>
                <c:pt idx="1828">
                  <c:v>16.2</c:v>
                </c:pt>
                <c:pt idx="1829">
                  <c:v>16.2</c:v>
                </c:pt>
                <c:pt idx="1830">
                  <c:v>16.899999999999999</c:v>
                </c:pt>
                <c:pt idx="1831">
                  <c:v>16.399999999999999</c:v>
                </c:pt>
                <c:pt idx="1832">
                  <c:v>16.7</c:v>
                </c:pt>
                <c:pt idx="1833">
                  <c:v>17.600000000000001</c:v>
                </c:pt>
                <c:pt idx="1834">
                  <c:v>15.5</c:v>
                </c:pt>
                <c:pt idx="1835">
                  <c:v>16.600000000000001</c:v>
                </c:pt>
                <c:pt idx="1836">
                  <c:v>16.399999999999999</c:v>
                </c:pt>
                <c:pt idx="1837">
                  <c:v>15.6</c:v>
                </c:pt>
                <c:pt idx="1838">
                  <c:v>16.399999999999999</c:v>
                </c:pt>
                <c:pt idx="1839">
                  <c:v>15.4</c:v>
                </c:pt>
                <c:pt idx="1840">
                  <c:v>15.5</c:v>
                </c:pt>
                <c:pt idx="1841">
                  <c:v>16.399999999999999</c:v>
                </c:pt>
                <c:pt idx="1842">
                  <c:v>14.7</c:v>
                </c:pt>
                <c:pt idx="1843">
                  <c:v>16.2</c:v>
                </c:pt>
                <c:pt idx="1844">
                  <c:v>15.1</c:v>
                </c:pt>
                <c:pt idx="1845">
                  <c:v>16.399999999999999</c:v>
                </c:pt>
                <c:pt idx="1846">
                  <c:v>15.4</c:v>
                </c:pt>
                <c:pt idx="1847">
                  <c:v>15.6</c:v>
                </c:pt>
                <c:pt idx="1848">
                  <c:v>15.4</c:v>
                </c:pt>
                <c:pt idx="1849">
                  <c:v>15.5</c:v>
                </c:pt>
                <c:pt idx="1850">
                  <c:v>14.3</c:v>
                </c:pt>
                <c:pt idx="1851">
                  <c:v>16</c:v>
                </c:pt>
                <c:pt idx="1852">
                  <c:v>14.8</c:v>
                </c:pt>
                <c:pt idx="1853">
                  <c:v>15.8</c:v>
                </c:pt>
                <c:pt idx="1854">
                  <c:v>15.6</c:v>
                </c:pt>
                <c:pt idx="1855">
                  <c:v>14.6</c:v>
                </c:pt>
                <c:pt idx="1856">
                  <c:v>15.2</c:v>
                </c:pt>
                <c:pt idx="1857">
                  <c:v>16.600000000000001</c:v>
                </c:pt>
                <c:pt idx="1858">
                  <c:v>16.5</c:v>
                </c:pt>
                <c:pt idx="1859">
                  <c:v>14.7</c:v>
                </c:pt>
                <c:pt idx="1860">
                  <c:v>15.1</c:v>
                </c:pt>
                <c:pt idx="1861">
                  <c:v>14.9</c:v>
                </c:pt>
                <c:pt idx="1862">
                  <c:v>15.7</c:v>
                </c:pt>
                <c:pt idx="1863">
                  <c:v>14.2</c:v>
                </c:pt>
                <c:pt idx="1864">
                  <c:v>15.8</c:v>
                </c:pt>
                <c:pt idx="1865">
                  <c:v>16</c:v>
                </c:pt>
                <c:pt idx="1866">
                  <c:v>15.3</c:v>
                </c:pt>
                <c:pt idx="1867">
                  <c:v>13.4</c:v>
                </c:pt>
                <c:pt idx="1868">
                  <c:v>16.2</c:v>
                </c:pt>
                <c:pt idx="1869">
                  <c:v>16.5</c:v>
                </c:pt>
                <c:pt idx="1870">
                  <c:v>16.3</c:v>
                </c:pt>
                <c:pt idx="1871">
                  <c:v>14.5</c:v>
                </c:pt>
                <c:pt idx="1872">
                  <c:v>14</c:v>
                </c:pt>
                <c:pt idx="1873">
                  <c:v>13.9</c:v>
                </c:pt>
                <c:pt idx="1874">
                  <c:v>15.2</c:v>
                </c:pt>
                <c:pt idx="1875">
                  <c:v>15.7</c:v>
                </c:pt>
                <c:pt idx="1876">
                  <c:v>15.4</c:v>
                </c:pt>
                <c:pt idx="1877">
                  <c:v>16.100000000000001</c:v>
                </c:pt>
                <c:pt idx="1878">
                  <c:v>16</c:v>
                </c:pt>
                <c:pt idx="1879">
                  <c:v>16.7</c:v>
                </c:pt>
                <c:pt idx="1880">
                  <c:v>16.3</c:v>
                </c:pt>
                <c:pt idx="1881">
                  <c:v>16.2</c:v>
                </c:pt>
                <c:pt idx="1882">
                  <c:v>15.8</c:v>
                </c:pt>
                <c:pt idx="1883">
                  <c:v>15.8</c:v>
                </c:pt>
                <c:pt idx="1884">
                  <c:v>16.5</c:v>
                </c:pt>
                <c:pt idx="1885">
                  <c:v>17.100000000000001</c:v>
                </c:pt>
                <c:pt idx="1886">
                  <c:v>15.1</c:v>
                </c:pt>
                <c:pt idx="1887">
                  <c:v>15.4</c:v>
                </c:pt>
                <c:pt idx="1888">
                  <c:v>16</c:v>
                </c:pt>
                <c:pt idx="1889">
                  <c:v>15.4</c:v>
                </c:pt>
                <c:pt idx="1890">
                  <c:v>15.7</c:v>
                </c:pt>
                <c:pt idx="1891">
                  <c:v>16.100000000000001</c:v>
                </c:pt>
                <c:pt idx="1892">
                  <c:v>17</c:v>
                </c:pt>
                <c:pt idx="1893">
                  <c:v>14.4</c:v>
                </c:pt>
                <c:pt idx="1894">
                  <c:v>14.7</c:v>
                </c:pt>
                <c:pt idx="1895">
                  <c:v>16.600000000000001</c:v>
                </c:pt>
                <c:pt idx="1896">
                  <c:v>16.399999999999999</c:v>
                </c:pt>
                <c:pt idx="1897">
                  <c:v>17.600000000000001</c:v>
                </c:pt>
                <c:pt idx="1898">
                  <c:v>16.2</c:v>
                </c:pt>
                <c:pt idx="1899">
                  <c:v>15.2</c:v>
                </c:pt>
                <c:pt idx="1900">
                  <c:v>16.100000000000001</c:v>
                </c:pt>
                <c:pt idx="1901">
                  <c:v>17</c:v>
                </c:pt>
                <c:pt idx="1902">
                  <c:v>16.600000000000001</c:v>
                </c:pt>
                <c:pt idx="1903">
                  <c:v>15.4</c:v>
                </c:pt>
                <c:pt idx="1904">
                  <c:v>16.2</c:v>
                </c:pt>
                <c:pt idx="1905">
                  <c:v>16.600000000000001</c:v>
                </c:pt>
                <c:pt idx="1906">
                  <c:v>16.899999999999999</c:v>
                </c:pt>
                <c:pt idx="1907">
                  <c:v>15.9</c:v>
                </c:pt>
                <c:pt idx="1908">
                  <c:v>16.3</c:v>
                </c:pt>
                <c:pt idx="1909">
                  <c:v>16.399999999999999</c:v>
                </c:pt>
                <c:pt idx="1910">
                  <c:v>16.8</c:v>
                </c:pt>
                <c:pt idx="1911">
                  <c:v>16.3</c:v>
                </c:pt>
                <c:pt idx="1912">
                  <c:v>15.9</c:v>
                </c:pt>
                <c:pt idx="1913">
                  <c:v>17.2</c:v>
                </c:pt>
                <c:pt idx="1914">
                  <c:v>16.8</c:v>
                </c:pt>
                <c:pt idx="1915">
                  <c:v>16.399999999999999</c:v>
                </c:pt>
                <c:pt idx="1916">
                  <c:v>18.100000000000001</c:v>
                </c:pt>
                <c:pt idx="1917">
                  <c:v>16.899999999999999</c:v>
                </c:pt>
                <c:pt idx="1918">
                  <c:v>17</c:v>
                </c:pt>
                <c:pt idx="1919">
                  <c:v>17.2</c:v>
                </c:pt>
                <c:pt idx="1920">
                  <c:v>17.2</c:v>
                </c:pt>
                <c:pt idx="1921">
                  <c:v>17.2</c:v>
                </c:pt>
                <c:pt idx="1922">
                  <c:v>17.3</c:v>
                </c:pt>
                <c:pt idx="1923">
                  <c:v>17.399999999999999</c:v>
                </c:pt>
                <c:pt idx="1924">
                  <c:v>17.2</c:v>
                </c:pt>
                <c:pt idx="1925">
                  <c:v>16.600000000000001</c:v>
                </c:pt>
                <c:pt idx="1926">
                  <c:v>17.399999999999999</c:v>
                </c:pt>
                <c:pt idx="1927">
                  <c:v>17.8</c:v>
                </c:pt>
                <c:pt idx="1928">
                  <c:v>16.7</c:v>
                </c:pt>
                <c:pt idx="1929">
                  <c:v>16.899999999999999</c:v>
                </c:pt>
                <c:pt idx="1930">
                  <c:v>17</c:v>
                </c:pt>
                <c:pt idx="1931">
                  <c:v>16.7</c:v>
                </c:pt>
                <c:pt idx="1932">
                  <c:v>17.5</c:v>
                </c:pt>
                <c:pt idx="1933">
                  <c:v>17.600000000000001</c:v>
                </c:pt>
                <c:pt idx="1934">
                  <c:v>17.5</c:v>
                </c:pt>
                <c:pt idx="1935">
                  <c:v>16.899999999999999</c:v>
                </c:pt>
                <c:pt idx="1936">
                  <c:v>18</c:v>
                </c:pt>
                <c:pt idx="1937">
                  <c:v>17.600000000000001</c:v>
                </c:pt>
                <c:pt idx="1938">
                  <c:v>17.600000000000001</c:v>
                </c:pt>
                <c:pt idx="1939">
                  <c:v>17.100000000000001</c:v>
                </c:pt>
                <c:pt idx="1940">
                  <c:v>17.100000000000001</c:v>
                </c:pt>
                <c:pt idx="1941">
                  <c:v>17.3</c:v>
                </c:pt>
                <c:pt idx="1942">
                  <c:v>18.2</c:v>
                </c:pt>
                <c:pt idx="1943">
                  <c:v>17.3</c:v>
                </c:pt>
                <c:pt idx="1944">
                  <c:v>19.7</c:v>
                </c:pt>
                <c:pt idx="1945">
                  <c:v>26.4</c:v>
                </c:pt>
                <c:pt idx="1946">
                  <c:v>26.8</c:v>
                </c:pt>
                <c:pt idx="1947">
                  <c:v>28.9</c:v>
                </c:pt>
                <c:pt idx="1948">
                  <c:v>34.700000000000003</c:v>
                </c:pt>
                <c:pt idx="1949">
                  <c:v>22.2</c:v>
                </c:pt>
                <c:pt idx="1950">
                  <c:v>15.8</c:v>
                </c:pt>
                <c:pt idx="1951">
                  <c:v>14.1</c:v>
                </c:pt>
                <c:pt idx="1952">
                  <c:v>15.7</c:v>
                </c:pt>
                <c:pt idx="1953">
                  <c:v>16.7</c:v>
                </c:pt>
                <c:pt idx="1954">
                  <c:v>16.899999999999999</c:v>
                </c:pt>
                <c:pt idx="1955">
                  <c:v>16.399999999999999</c:v>
                </c:pt>
                <c:pt idx="1956">
                  <c:v>18.100000000000001</c:v>
                </c:pt>
                <c:pt idx="1957">
                  <c:v>17.100000000000001</c:v>
                </c:pt>
                <c:pt idx="1958">
                  <c:v>18.399999999999999</c:v>
                </c:pt>
                <c:pt idx="1959">
                  <c:v>18.2</c:v>
                </c:pt>
                <c:pt idx="1960">
                  <c:v>20.100000000000001</c:v>
                </c:pt>
                <c:pt idx="1961">
                  <c:v>18.3</c:v>
                </c:pt>
                <c:pt idx="1962">
                  <c:v>18.100000000000001</c:v>
                </c:pt>
                <c:pt idx="1963">
                  <c:v>18.100000000000001</c:v>
                </c:pt>
                <c:pt idx="1964">
                  <c:v>17.899999999999999</c:v>
                </c:pt>
                <c:pt idx="1965">
                  <c:v>18.3</c:v>
                </c:pt>
                <c:pt idx="1966">
                  <c:v>18.2</c:v>
                </c:pt>
                <c:pt idx="1967">
                  <c:v>17.600000000000001</c:v>
                </c:pt>
                <c:pt idx="1968">
                  <c:v>18.3</c:v>
                </c:pt>
                <c:pt idx="1969">
                  <c:v>18.8</c:v>
                </c:pt>
                <c:pt idx="1970">
                  <c:v>18.2</c:v>
                </c:pt>
                <c:pt idx="1971">
                  <c:v>18.899999999999999</c:v>
                </c:pt>
                <c:pt idx="1972">
                  <c:v>19.5</c:v>
                </c:pt>
                <c:pt idx="1973">
                  <c:v>20</c:v>
                </c:pt>
                <c:pt idx="1974">
                  <c:v>19.100000000000001</c:v>
                </c:pt>
                <c:pt idx="1975">
                  <c:v>18.8</c:v>
                </c:pt>
                <c:pt idx="1976">
                  <c:v>19.399999999999999</c:v>
                </c:pt>
                <c:pt idx="1977">
                  <c:v>19.7</c:v>
                </c:pt>
                <c:pt idx="1978">
                  <c:v>19.8</c:v>
                </c:pt>
                <c:pt idx="1979">
                  <c:v>18.600000000000001</c:v>
                </c:pt>
                <c:pt idx="1980">
                  <c:v>20.100000000000001</c:v>
                </c:pt>
                <c:pt idx="1981">
                  <c:v>20.399999999999999</c:v>
                </c:pt>
                <c:pt idx="1982">
                  <c:v>18.899999999999999</c:v>
                </c:pt>
                <c:pt idx="1983">
                  <c:v>19.5</c:v>
                </c:pt>
                <c:pt idx="1984">
                  <c:v>19.399999999999999</c:v>
                </c:pt>
                <c:pt idx="1985">
                  <c:v>19.899999999999999</c:v>
                </c:pt>
                <c:pt idx="1986">
                  <c:v>19.2</c:v>
                </c:pt>
                <c:pt idx="1987">
                  <c:v>20.399999999999999</c:v>
                </c:pt>
                <c:pt idx="1988">
                  <c:v>19.600000000000001</c:v>
                </c:pt>
                <c:pt idx="1989">
                  <c:v>19.8</c:v>
                </c:pt>
                <c:pt idx="1990">
                  <c:v>19.8</c:v>
                </c:pt>
                <c:pt idx="1991">
                  <c:v>19.3</c:v>
                </c:pt>
                <c:pt idx="1992">
                  <c:v>18.600000000000001</c:v>
                </c:pt>
                <c:pt idx="1993">
                  <c:v>19.100000000000001</c:v>
                </c:pt>
                <c:pt idx="1994">
                  <c:v>19.5</c:v>
                </c:pt>
                <c:pt idx="1995">
                  <c:v>19</c:v>
                </c:pt>
                <c:pt idx="1996">
                  <c:v>20.3</c:v>
                </c:pt>
                <c:pt idx="1997">
                  <c:v>19.7</c:v>
                </c:pt>
                <c:pt idx="1998">
                  <c:v>19.3</c:v>
                </c:pt>
                <c:pt idx="1999">
                  <c:v>19.8</c:v>
                </c:pt>
                <c:pt idx="2000">
                  <c:v>19.600000000000001</c:v>
                </c:pt>
                <c:pt idx="2001">
                  <c:v>20.399999999999999</c:v>
                </c:pt>
                <c:pt idx="2002">
                  <c:v>20.100000000000001</c:v>
                </c:pt>
                <c:pt idx="2003">
                  <c:v>19.5</c:v>
                </c:pt>
                <c:pt idx="2004">
                  <c:v>19.7</c:v>
                </c:pt>
                <c:pt idx="2005">
                  <c:v>20.399999999999999</c:v>
                </c:pt>
                <c:pt idx="2006">
                  <c:v>20.5</c:v>
                </c:pt>
                <c:pt idx="2007">
                  <c:v>19.100000000000001</c:v>
                </c:pt>
                <c:pt idx="2008">
                  <c:v>19.899999999999999</c:v>
                </c:pt>
                <c:pt idx="2009">
                  <c:v>20</c:v>
                </c:pt>
                <c:pt idx="2010">
                  <c:v>19.8</c:v>
                </c:pt>
                <c:pt idx="2011">
                  <c:v>20.399999999999999</c:v>
                </c:pt>
                <c:pt idx="2012">
                  <c:v>19.2</c:v>
                </c:pt>
                <c:pt idx="2013">
                  <c:v>19.7</c:v>
                </c:pt>
                <c:pt idx="2014">
                  <c:v>20.6</c:v>
                </c:pt>
                <c:pt idx="2015">
                  <c:v>20.6</c:v>
                </c:pt>
                <c:pt idx="2016">
                  <c:v>20.3</c:v>
                </c:pt>
                <c:pt idx="2017">
                  <c:v>19.3</c:v>
                </c:pt>
                <c:pt idx="2018">
                  <c:v>20.100000000000001</c:v>
                </c:pt>
                <c:pt idx="2019">
                  <c:v>19.5</c:v>
                </c:pt>
                <c:pt idx="2020">
                  <c:v>19.8</c:v>
                </c:pt>
                <c:pt idx="2021">
                  <c:v>18.8</c:v>
                </c:pt>
                <c:pt idx="2022">
                  <c:v>20</c:v>
                </c:pt>
                <c:pt idx="2023">
                  <c:v>19.600000000000001</c:v>
                </c:pt>
                <c:pt idx="2024">
                  <c:v>20.6</c:v>
                </c:pt>
                <c:pt idx="2025">
                  <c:v>20.100000000000001</c:v>
                </c:pt>
                <c:pt idx="2026">
                  <c:v>19.3</c:v>
                </c:pt>
                <c:pt idx="2027">
                  <c:v>20</c:v>
                </c:pt>
                <c:pt idx="2028">
                  <c:v>19.7</c:v>
                </c:pt>
                <c:pt idx="2029">
                  <c:v>20.2</c:v>
                </c:pt>
                <c:pt idx="2030">
                  <c:v>19.7</c:v>
                </c:pt>
                <c:pt idx="2031">
                  <c:v>19.100000000000001</c:v>
                </c:pt>
                <c:pt idx="2032">
                  <c:v>19.8</c:v>
                </c:pt>
                <c:pt idx="2033">
                  <c:v>19.3</c:v>
                </c:pt>
                <c:pt idx="2034">
                  <c:v>20.3</c:v>
                </c:pt>
                <c:pt idx="2035">
                  <c:v>18.899999999999999</c:v>
                </c:pt>
                <c:pt idx="2036">
                  <c:v>19.5</c:v>
                </c:pt>
                <c:pt idx="2037">
                  <c:v>18.600000000000001</c:v>
                </c:pt>
                <c:pt idx="2038">
                  <c:v>18.100000000000001</c:v>
                </c:pt>
                <c:pt idx="2039">
                  <c:v>17.7</c:v>
                </c:pt>
                <c:pt idx="2040">
                  <c:v>17.899999999999999</c:v>
                </c:pt>
                <c:pt idx="2041">
                  <c:v>19.2</c:v>
                </c:pt>
                <c:pt idx="2042">
                  <c:v>19.2</c:v>
                </c:pt>
                <c:pt idx="2043">
                  <c:v>17.7</c:v>
                </c:pt>
                <c:pt idx="2044">
                  <c:v>17</c:v>
                </c:pt>
                <c:pt idx="2045">
                  <c:v>17.100000000000001</c:v>
                </c:pt>
                <c:pt idx="2046">
                  <c:v>17.399999999999999</c:v>
                </c:pt>
                <c:pt idx="2047">
                  <c:v>16.5</c:v>
                </c:pt>
                <c:pt idx="2048">
                  <c:v>16.600000000000001</c:v>
                </c:pt>
                <c:pt idx="2049">
                  <c:v>16</c:v>
                </c:pt>
                <c:pt idx="2050">
                  <c:v>15.8</c:v>
                </c:pt>
                <c:pt idx="2051">
                  <c:v>16.100000000000001</c:v>
                </c:pt>
                <c:pt idx="2052">
                  <c:v>15</c:v>
                </c:pt>
                <c:pt idx="2053">
                  <c:v>15.4</c:v>
                </c:pt>
                <c:pt idx="2054">
                  <c:v>14.9</c:v>
                </c:pt>
                <c:pt idx="2055">
                  <c:v>15.6</c:v>
                </c:pt>
                <c:pt idx="2056">
                  <c:v>15.6</c:v>
                </c:pt>
                <c:pt idx="2057">
                  <c:v>14</c:v>
                </c:pt>
                <c:pt idx="2058">
                  <c:v>14.6</c:v>
                </c:pt>
                <c:pt idx="2059">
                  <c:v>14.4</c:v>
                </c:pt>
                <c:pt idx="2060">
                  <c:v>14.8</c:v>
                </c:pt>
                <c:pt idx="2061">
                  <c:v>15.2</c:v>
                </c:pt>
                <c:pt idx="2062">
                  <c:v>14.6</c:v>
                </c:pt>
                <c:pt idx="2063">
                  <c:v>13.7</c:v>
                </c:pt>
                <c:pt idx="2064">
                  <c:v>14.9</c:v>
                </c:pt>
                <c:pt idx="2065">
                  <c:v>14.7</c:v>
                </c:pt>
                <c:pt idx="2066">
                  <c:v>14.2</c:v>
                </c:pt>
                <c:pt idx="2067">
                  <c:v>14.7</c:v>
                </c:pt>
                <c:pt idx="2068">
                  <c:v>14</c:v>
                </c:pt>
                <c:pt idx="2069">
                  <c:v>14.2</c:v>
                </c:pt>
                <c:pt idx="2070">
                  <c:v>15</c:v>
                </c:pt>
                <c:pt idx="2071">
                  <c:v>14.8</c:v>
                </c:pt>
                <c:pt idx="2072">
                  <c:v>15.2</c:v>
                </c:pt>
                <c:pt idx="2073">
                  <c:v>16</c:v>
                </c:pt>
                <c:pt idx="2074">
                  <c:v>16.100000000000001</c:v>
                </c:pt>
                <c:pt idx="2075">
                  <c:v>15</c:v>
                </c:pt>
                <c:pt idx="2076">
                  <c:v>14.1</c:v>
                </c:pt>
                <c:pt idx="2077">
                  <c:v>14.6</c:v>
                </c:pt>
                <c:pt idx="2078">
                  <c:v>15.6</c:v>
                </c:pt>
                <c:pt idx="2079">
                  <c:v>15.2</c:v>
                </c:pt>
                <c:pt idx="2080">
                  <c:v>15.2</c:v>
                </c:pt>
                <c:pt idx="2081">
                  <c:v>15</c:v>
                </c:pt>
                <c:pt idx="2082">
                  <c:v>14.7</c:v>
                </c:pt>
                <c:pt idx="2083">
                  <c:v>15.9</c:v>
                </c:pt>
                <c:pt idx="2084">
                  <c:v>14.9</c:v>
                </c:pt>
                <c:pt idx="2085">
                  <c:v>15.3</c:v>
                </c:pt>
                <c:pt idx="2086">
                  <c:v>16.100000000000001</c:v>
                </c:pt>
                <c:pt idx="2087">
                  <c:v>15.8</c:v>
                </c:pt>
                <c:pt idx="2088">
                  <c:v>14.5</c:v>
                </c:pt>
                <c:pt idx="2089">
                  <c:v>15.1</c:v>
                </c:pt>
                <c:pt idx="2090">
                  <c:v>15.8</c:v>
                </c:pt>
                <c:pt idx="2091">
                  <c:v>14.8</c:v>
                </c:pt>
                <c:pt idx="2092">
                  <c:v>15</c:v>
                </c:pt>
                <c:pt idx="2093">
                  <c:v>14.5</c:v>
                </c:pt>
                <c:pt idx="2094">
                  <c:v>14.7</c:v>
                </c:pt>
                <c:pt idx="2095">
                  <c:v>14.5</c:v>
                </c:pt>
                <c:pt idx="2096">
                  <c:v>14.6</c:v>
                </c:pt>
                <c:pt idx="2097">
                  <c:v>14.8</c:v>
                </c:pt>
                <c:pt idx="2098">
                  <c:v>14.1</c:v>
                </c:pt>
                <c:pt idx="2099">
                  <c:v>15.2</c:v>
                </c:pt>
                <c:pt idx="2100">
                  <c:v>15.5</c:v>
                </c:pt>
                <c:pt idx="2101">
                  <c:v>15.2</c:v>
                </c:pt>
                <c:pt idx="2102">
                  <c:v>15.4</c:v>
                </c:pt>
                <c:pt idx="2103">
                  <c:v>14.4</c:v>
                </c:pt>
                <c:pt idx="2104">
                  <c:v>16.2</c:v>
                </c:pt>
                <c:pt idx="2105">
                  <c:v>14.2</c:v>
                </c:pt>
                <c:pt idx="2106">
                  <c:v>14.8</c:v>
                </c:pt>
                <c:pt idx="2107">
                  <c:v>15.5</c:v>
                </c:pt>
                <c:pt idx="2108">
                  <c:v>15.1</c:v>
                </c:pt>
                <c:pt idx="2109">
                  <c:v>14.8</c:v>
                </c:pt>
                <c:pt idx="2110">
                  <c:v>15.2</c:v>
                </c:pt>
                <c:pt idx="2111">
                  <c:v>13.7</c:v>
                </c:pt>
                <c:pt idx="2112">
                  <c:v>15.6</c:v>
                </c:pt>
                <c:pt idx="2113">
                  <c:v>15</c:v>
                </c:pt>
                <c:pt idx="2114">
                  <c:v>14.7</c:v>
                </c:pt>
                <c:pt idx="2115">
                  <c:v>15.6</c:v>
                </c:pt>
                <c:pt idx="2116">
                  <c:v>14.6</c:v>
                </c:pt>
                <c:pt idx="2117">
                  <c:v>16.2</c:v>
                </c:pt>
                <c:pt idx="2118">
                  <c:v>15.6</c:v>
                </c:pt>
                <c:pt idx="2119">
                  <c:v>14.9</c:v>
                </c:pt>
                <c:pt idx="2120">
                  <c:v>16.2</c:v>
                </c:pt>
                <c:pt idx="2121">
                  <c:v>16.600000000000001</c:v>
                </c:pt>
                <c:pt idx="2122">
                  <c:v>16.2</c:v>
                </c:pt>
                <c:pt idx="2123">
                  <c:v>15</c:v>
                </c:pt>
                <c:pt idx="2124">
                  <c:v>14.9</c:v>
                </c:pt>
                <c:pt idx="2125">
                  <c:v>16</c:v>
                </c:pt>
                <c:pt idx="2126">
                  <c:v>16.3</c:v>
                </c:pt>
                <c:pt idx="2127">
                  <c:v>15.5</c:v>
                </c:pt>
                <c:pt idx="2128">
                  <c:v>16.7</c:v>
                </c:pt>
                <c:pt idx="2129">
                  <c:v>15</c:v>
                </c:pt>
                <c:pt idx="2130">
                  <c:v>16.100000000000001</c:v>
                </c:pt>
                <c:pt idx="2131">
                  <c:v>17</c:v>
                </c:pt>
                <c:pt idx="2132">
                  <c:v>16.899999999999999</c:v>
                </c:pt>
                <c:pt idx="2133">
                  <c:v>16.3</c:v>
                </c:pt>
                <c:pt idx="2134">
                  <c:v>17.5</c:v>
                </c:pt>
                <c:pt idx="2135">
                  <c:v>17.399999999999999</c:v>
                </c:pt>
                <c:pt idx="2136">
                  <c:v>15.9</c:v>
                </c:pt>
                <c:pt idx="2137">
                  <c:v>17.600000000000001</c:v>
                </c:pt>
                <c:pt idx="2138">
                  <c:v>16.7</c:v>
                </c:pt>
                <c:pt idx="2139">
                  <c:v>18.600000000000001</c:v>
                </c:pt>
                <c:pt idx="2140">
                  <c:v>20.8</c:v>
                </c:pt>
                <c:pt idx="2141">
                  <c:v>25.9</c:v>
                </c:pt>
                <c:pt idx="2142">
                  <c:v>24.7</c:v>
                </c:pt>
                <c:pt idx="2143">
                  <c:v>28.2</c:v>
                </c:pt>
                <c:pt idx="2144">
                  <c:v>31.1</c:v>
                </c:pt>
                <c:pt idx="2145">
                  <c:v>19</c:v>
                </c:pt>
                <c:pt idx="2146">
                  <c:v>15.9</c:v>
                </c:pt>
                <c:pt idx="2147">
                  <c:v>15.8</c:v>
                </c:pt>
                <c:pt idx="2148">
                  <c:v>17.600000000000001</c:v>
                </c:pt>
                <c:pt idx="2149">
                  <c:v>19.7</c:v>
                </c:pt>
                <c:pt idx="2150">
                  <c:v>19.100000000000001</c:v>
                </c:pt>
                <c:pt idx="2151">
                  <c:v>20.3</c:v>
                </c:pt>
                <c:pt idx="2152">
                  <c:v>20.8</c:v>
                </c:pt>
                <c:pt idx="2153">
                  <c:v>20.3</c:v>
                </c:pt>
                <c:pt idx="2154">
                  <c:v>20.5</c:v>
                </c:pt>
                <c:pt idx="2155">
                  <c:v>21.1</c:v>
                </c:pt>
                <c:pt idx="2156">
                  <c:v>22.9</c:v>
                </c:pt>
                <c:pt idx="2157">
                  <c:v>20.9</c:v>
                </c:pt>
                <c:pt idx="2158">
                  <c:v>22.6</c:v>
                </c:pt>
                <c:pt idx="2159">
                  <c:v>22.8</c:v>
                </c:pt>
                <c:pt idx="2160">
                  <c:v>23.2</c:v>
                </c:pt>
                <c:pt idx="2161">
                  <c:v>23.3</c:v>
                </c:pt>
                <c:pt idx="2162">
                  <c:v>25.4</c:v>
                </c:pt>
                <c:pt idx="2163">
                  <c:v>25</c:v>
                </c:pt>
                <c:pt idx="2164">
                  <c:v>25.7</c:v>
                </c:pt>
                <c:pt idx="2165">
                  <c:v>25.8</c:v>
                </c:pt>
                <c:pt idx="2166">
                  <c:v>27.7</c:v>
                </c:pt>
                <c:pt idx="2167">
                  <c:v>28</c:v>
                </c:pt>
                <c:pt idx="2168">
                  <c:v>30.6</c:v>
                </c:pt>
                <c:pt idx="2169">
                  <c:v>30.8</c:v>
                </c:pt>
                <c:pt idx="2170">
                  <c:v>31.9</c:v>
                </c:pt>
                <c:pt idx="2171">
                  <c:v>32.299999999999997</c:v>
                </c:pt>
                <c:pt idx="2172">
                  <c:v>36.200000000000003</c:v>
                </c:pt>
                <c:pt idx="2173">
                  <c:v>36.200000000000003</c:v>
                </c:pt>
                <c:pt idx="2174">
                  <c:v>39.5</c:v>
                </c:pt>
                <c:pt idx="2175">
                  <c:v>41.7</c:v>
                </c:pt>
                <c:pt idx="2176">
                  <c:v>43.3</c:v>
                </c:pt>
                <c:pt idx="2177">
                  <c:v>45.5</c:v>
                </c:pt>
                <c:pt idx="2178">
                  <c:v>48.3</c:v>
                </c:pt>
                <c:pt idx="2179">
                  <c:v>50.5</c:v>
                </c:pt>
                <c:pt idx="2180">
                  <c:v>52.4</c:v>
                </c:pt>
                <c:pt idx="2181">
                  <c:v>55.5</c:v>
                </c:pt>
                <c:pt idx="2182">
                  <c:v>57.6</c:v>
                </c:pt>
                <c:pt idx="2183">
                  <c:v>61.6</c:v>
                </c:pt>
                <c:pt idx="2184">
                  <c:v>65.2</c:v>
                </c:pt>
                <c:pt idx="2185">
                  <c:v>67</c:v>
                </c:pt>
                <c:pt idx="2186">
                  <c:v>69.7</c:v>
                </c:pt>
                <c:pt idx="2187">
                  <c:v>71</c:v>
                </c:pt>
                <c:pt idx="2188">
                  <c:v>74.099999999999994</c:v>
                </c:pt>
                <c:pt idx="2189">
                  <c:v>77</c:v>
                </c:pt>
                <c:pt idx="2190">
                  <c:v>78.2</c:v>
                </c:pt>
                <c:pt idx="2191">
                  <c:v>78.5</c:v>
                </c:pt>
                <c:pt idx="2192">
                  <c:v>81.5</c:v>
                </c:pt>
                <c:pt idx="2193">
                  <c:v>83.2</c:v>
                </c:pt>
                <c:pt idx="2194">
                  <c:v>85.7</c:v>
                </c:pt>
                <c:pt idx="2195">
                  <c:v>86.4</c:v>
                </c:pt>
                <c:pt idx="2196">
                  <c:v>88</c:v>
                </c:pt>
                <c:pt idx="2197">
                  <c:v>88.6</c:v>
                </c:pt>
                <c:pt idx="2198">
                  <c:v>90</c:v>
                </c:pt>
                <c:pt idx="2199">
                  <c:v>91.2</c:v>
                </c:pt>
                <c:pt idx="2200">
                  <c:v>93.6</c:v>
                </c:pt>
                <c:pt idx="2201">
                  <c:v>93.2</c:v>
                </c:pt>
                <c:pt idx="2202">
                  <c:v>95</c:v>
                </c:pt>
                <c:pt idx="2203">
                  <c:v>95.2</c:v>
                </c:pt>
                <c:pt idx="2204">
                  <c:v>96.6</c:v>
                </c:pt>
                <c:pt idx="2205">
                  <c:v>96.6</c:v>
                </c:pt>
                <c:pt idx="2206">
                  <c:v>98.5</c:v>
                </c:pt>
                <c:pt idx="2207">
                  <c:v>98</c:v>
                </c:pt>
                <c:pt idx="2208">
                  <c:v>97.7</c:v>
                </c:pt>
                <c:pt idx="2209">
                  <c:v>99.6</c:v>
                </c:pt>
                <c:pt idx="2210">
                  <c:v>98.8</c:v>
                </c:pt>
                <c:pt idx="2211">
                  <c:v>101</c:v>
                </c:pt>
                <c:pt idx="2212">
                  <c:v>100.1</c:v>
                </c:pt>
                <c:pt idx="2213">
                  <c:v>101.9</c:v>
                </c:pt>
                <c:pt idx="2214">
                  <c:v>101.2</c:v>
                </c:pt>
                <c:pt idx="2215">
                  <c:v>101.4</c:v>
                </c:pt>
                <c:pt idx="2216">
                  <c:v>100.7</c:v>
                </c:pt>
                <c:pt idx="2217">
                  <c:v>100.6</c:v>
                </c:pt>
                <c:pt idx="2218">
                  <c:v>100.9</c:v>
                </c:pt>
                <c:pt idx="2219">
                  <c:v>99.2</c:v>
                </c:pt>
                <c:pt idx="2220">
                  <c:v>100.4</c:v>
                </c:pt>
                <c:pt idx="2221">
                  <c:v>100.2</c:v>
                </c:pt>
                <c:pt idx="2222">
                  <c:v>98.5</c:v>
                </c:pt>
                <c:pt idx="2223">
                  <c:v>98</c:v>
                </c:pt>
                <c:pt idx="2224">
                  <c:v>98.6</c:v>
                </c:pt>
                <c:pt idx="2225">
                  <c:v>97.8</c:v>
                </c:pt>
                <c:pt idx="2226">
                  <c:v>96.8</c:v>
                </c:pt>
                <c:pt idx="2227">
                  <c:v>96.3</c:v>
                </c:pt>
                <c:pt idx="2228">
                  <c:v>95.1</c:v>
                </c:pt>
                <c:pt idx="2229">
                  <c:v>94.2</c:v>
                </c:pt>
                <c:pt idx="2230">
                  <c:v>93</c:v>
                </c:pt>
                <c:pt idx="2231">
                  <c:v>91.9</c:v>
                </c:pt>
                <c:pt idx="2232">
                  <c:v>90.5</c:v>
                </c:pt>
                <c:pt idx="2233">
                  <c:v>90.8</c:v>
                </c:pt>
                <c:pt idx="2234">
                  <c:v>88.8</c:v>
                </c:pt>
                <c:pt idx="2235">
                  <c:v>87.7</c:v>
                </c:pt>
                <c:pt idx="2236">
                  <c:v>85.8</c:v>
                </c:pt>
                <c:pt idx="2237">
                  <c:v>85</c:v>
                </c:pt>
                <c:pt idx="2238">
                  <c:v>82.7</c:v>
                </c:pt>
                <c:pt idx="2239">
                  <c:v>83.6</c:v>
                </c:pt>
                <c:pt idx="2240">
                  <c:v>82.1</c:v>
                </c:pt>
                <c:pt idx="2241">
                  <c:v>79.8</c:v>
                </c:pt>
                <c:pt idx="2242">
                  <c:v>78.8</c:v>
                </c:pt>
                <c:pt idx="2243">
                  <c:v>78</c:v>
                </c:pt>
                <c:pt idx="2244">
                  <c:v>75.900000000000006</c:v>
                </c:pt>
                <c:pt idx="2245">
                  <c:v>76.599999999999994</c:v>
                </c:pt>
                <c:pt idx="2246">
                  <c:v>76.900000000000006</c:v>
                </c:pt>
                <c:pt idx="2247">
                  <c:v>76.900000000000006</c:v>
                </c:pt>
                <c:pt idx="2248">
                  <c:v>74.7</c:v>
                </c:pt>
                <c:pt idx="2249">
                  <c:v>73.599999999999994</c:v>
                </c:pt>
                <c:pt idx="2250">
                  <c:v>75.599999999999994</c:v>
                </c:pt>
                <c:pt idx="2251">
                  <c:v>73.3</c:v>
                </c:pt>
                <c:pt idx="2252">
                  <c:v>73</c:v>
                </c:pt>
                <c:pt idx="2253">
                  <c:v>73.7</c:v>
                </c:pt>
                <c:pt idx="2254">
                  <c:v>72.8</c:v>
                </c:pt>
                <c:pt idx="2255">
                  <c:v>71.900000000000006</c:v>
                </c:pt>
                <c:pt idx="2256">
                  <c:v>70.599999999999994</c:v>
                </c:pt>
                <c:pt idx="2257">
                  <c:v>70.599999999999994</c:v>
                </c:pt>
                <c:pt idx="2258">
                  <c:v>69.7</c:v>
                </c:pt>
                <c:pt idx="2259">
                  <c:v>71.599999999999994</c:v>
                </c:pt>
                <c:pt idx="2260">
                  <c:v>69.7</c:v>
                </c:pt>
                <c:pt idx="2261">
                  <c:v>68.599999999999994</c:v>
                </c:pt>
                <c:pt idx="2262">
                  <c:v>68.3</c:v>
                </c:pt>
                <c:pt idx="2263">
                  <c:v>67.8</c:v>
                </c:pt>
                <c:pt idx="2264">
                  <c:v>66.8</c:v>
                </c:pt>
                <c:pt idx="2265">
                  <c:v>66.400000000000006</c:v>
                </c:pt>
                <c:pt idx="2266">
                  <c:v>67.7</c:v>
                </c:pt>
                <c:pt idx="2267">
                  <c:v>66.2</c:v>
                </c:pt>
                <c:pt idx="2268">
                  <c:v>64.8</c:v>
                </c:pt>
                <c:pt idx="2269">
                  <c:v>65.3</c:v>
                </c:pt>
                <c:pt idx="2270">
                  <c:v>65</c:v>
                </c:pt>
                <c:pt idx="2271">
                  <c:v>62.9</c:v>
                </c:pt>
                <c:pt idx="2272">
                  <c:v>64.7</c:v>
                </c:pt>
                <c:pt idx="2273">
                  <c:v>63.2</c:v>
                </c:pt>
                <c:pt idx="2274">
                  <c:v>62.8</c:v>
                </c:pt>
                <c:pt idx="2275">
                  <c:v>62.8</c:v>
                </c:pt>
                <c:pt idx="2276">
                  <c:v>62.1</c:v>
                </c:pt>
                <c:pt idx="2277">
                  <c:v>62.3</c:v>
                </c:pt>
                <c:pt idx="2278">
                  <c:v>61.1</c:v>
                </c:pt>
                <c:pt idx="2279">
                  <c:v>61</c:v>
                </c:pt>
                <c:pt idx="2280">
                  <c:v>59.2</c:v>
                </c:pt>
                <c:pt idx="2281">
                  <c:v>59.9</c:v>
                </c:pt>
                <c:pt idx="2282">
                  <c:v>59.6</c:v>
                </c:pt>
                <c:pt idx="2283">
                  <c:v>59.3</c:v>
                </c:pt>
                <c:pt idx="2284">
                  <c:v>59.8</c:v>
                </c:pt>
                <c:pt idx="2285">
                  <c:v>58.3</c:v>
                </c:pt>
                <c:pt idx="2286">
                  <c:v>58.6</c:v>
                </c:pt>
                <c:pt idx="2287">
                  <c:v>59.1</c:v>
                </c:pt>
                <c:pt idx="2288">
                  <c:v>58.7</c:v>
                </c:pt>
                <c:pt idx="2289">
                  <c:v>58.6</c:v>
                </c:pt>
                <c:pt idx="2290">
                  <c:v>60.3</c:v>
                </c:pt>
                <c:pt idx="2291">
                  <c:v>59.6</c:v>
                </c:pt>
                <c:pt idx="2292">
                  <c:v>60.4</c:v>
                </c:pt>
                <c:pt idx="2293">
                  <c:v>60.5</c:v>
                </c:pt>
                <c:pt idx="2294">
                  <c:v>60.2</c:v>
                </c:pt>
                <c:pt idx="2295">
                  <c:v>62.2</c:v>
                </c:pt>
                <c:pt idx="2296">
                  <c:v>62.4</c:v>
                </c:pt>
                <c:pt idx="2297">
                  <c:v>63.2</c:v>
                </c:pt>
                <c:pt idx="2298">
                  <c:v>64.2</c:v>
                </c:pt>
                <c:pt idx="2299">
                  <c:v>64.8</c:v>
                </c:pt>
                <c:pt idx="2300">
                  <c:v>67.099999999999994</c:v>
                </c:pt>
                <c:pt idx="2301">
                  <c:v>66.5</c:v>
                </c:pt>
                <c:pt idx="2302">
                  <c:v>66.599999999999994</c:v>
                </c:pt>
                <c:pt idx="2303">
                  <c:v>68</c:v>
                </c:pt>
                <c:pt idx="2304">
                  <c:v>68</c:v>
                </c:pt>
                <c:pt idx="2305">
                  <c:v>68.2</c:v>
                </c:pt>
                <c:pt idx="2306">
                  <c:v>69.7</c:v>
                </c:pt>
                <c:pt idx="2307">
                  <c:v>70</c:v>
                </c:pt>
                <c:pt idx="2308">
                  <c:v>69.7</c:v>
                </c:pt>
                <c:pt idx="2309">
                  <c:v>70.599999999999994</c:v>
                </c:pt>
                <c:pt idx="2310">
                  <c:v>69.599999999999994</c:v>
                </c:pt>
                <c:pt idx="2311">
                  <c:v>70</c:v>
                </c:pt>
                <c:pt idx="2312">
                  <c:v>69.3</c:v>
                </c:pt>
                <c:pt idx="2313">
                  <c:v>68.5</c:v>
                </c:pt>
                <c:pt idx="2314">
                  <c:v>68.7</c:v>
                </c:pt>
                <c:pt idx="2315">
                  <c:v>67.900000000000006</c:v>
                </c:pt>
                <c:pt idx="2316">
                  <c:v>67.900000000000006</c:v>
                </c:pt>
                <c:pt idx="2317">
                  <c:v>68.5</c:v>
                </c:pt>
                <c:pt idx="2318">
                  <c:v>65.7</c:v>
                </c:pt>
                <c:pt idx="2319">
                  <c:v>65.099999999999994</c:v>
                </c:pt>
                <c:pt idx="2320">
                  <c:v>63.9</c:v>
                </c:pt>
                <c:pt idx="2321">
                  <c:v>64.5</c:v>
                </c:pt>
                <c:pt idx="2322">
                  <c:v>64.8</c:v>
                </c:pt>
                <c:pt idx="2323">
                  <c:v>62.1</c:v>
                </c:pt>
                <c:pt idx="2324">
                  <c:v>61.6</c:v>
                </c:pt>
                <c:pt idx="2325">
                  <c:v>60.5</c:v>
                </c:pt>
                <c:pt idx="2326">
                  <c:v>58.7</c:v>
                </c:pt>
                <c:pt idx="2327">
                  <c:v>57.9</c:v>
                </c:pt>
                <c:pt idx="2328">
                  <c:v>56.8</c:v>
                </c:pt>
                <c:pt idx="2329">
                  <c:v>56.3</c:v>
                </c:pt>
                <c:pt idx="2330">
                  <c:v>53.7</c:v>
                </c:pt>
                <c:pt idx="2331">
                  <c:v>50.6</c:v>
                </c:pt>
                <c:pt idx="2332">
                  <c:v>49</c:v>
                </c:pt>
                <c:pt idx="2333">
                  <c:v>48.6</c:v>
                </c:pt>
                <c:pt idx="2334">
                  <c:v>47.2</c:v>
                </c:pt>
                <c:pt idx="2335">
                  <c:v>43.8</c:v>
                </c:pt>
                <c:pt idx="2336">
                  <c:v>45.2</c:v>
                </c:pt>
                <c:pt idx="2337">
                  <c:v>46.2</c:v>
                </c:pt>
                <c:pt idx="2338">
                  <c:v>46.6</c:v>
                </c:pt>
                <c:pt idx="2339">
                  <c:v>47.1</c:v>
                </c:pt>
                <c:pt idx="2340">
                  <c:v>45.2</c:v>
                </c:pt>
                <c:pt idx="2341">
                  <c:v>36.1</c:v>
                </c:pt>
                <c:pt idx="2342">
                  <c:v>30.1</c:v>
                </c:pt>
                <c:pt idx="2343">
                  <c:v>28.7</c:v>
                </c:pt>
                <c:pt idx="2344">
                  <c:v>28.9</c:v>
                </c:pt>
                <c:pt idx="2345">
                  <c:v>28.6</c:v>
                </c:pt>
                <c:pt idx="2346">
                  <c:v>27.2</c:v>
                </c:pt>
                <c:pt idx="2347">
                  <c:v>26.7</c:v>
                </c:pt>
                <c:pt idx="2348">
                  <c:v>25.2</c:v>
                </c:pt>
                <c:pt idx="2349">
                  <c:v>25.2</c:v>
                </c:pt>
                <c:pt idx="2350">
                  <c:v>23.7</c:v>
                </c:pt>
                <c:pt idx="2351">
                  <c:v>23.1</c:v>
                </c:pt>
                <c:pt idx="2352">
                  <c:v>22</c:v>
                </c:pt>
                <c:pt idx="2353">
                  <c:v>21.1</c:v>
                </c:pt>
                <c:pt idx="2354">
                  <c:v>21.6</c:v>
                </c:pt>
                <c:pt idx="2355">
                  <c:v>20.6</c:v>
                </c:pt>
                <c:pt idx="2356">
                  <c:v>19.5</c:v>
                </c:pt>
                <c:pt idx="2357">
                  <c:v>20.2</c:v>
                </c:pt>
                <c:pt idx="2358">
                  <c:v>19.2</c:v>
                </c:pt>
                <c:pt idx="2359">
                  <c:v>19.3</c:v>
                </c:pt>
                <c:pt idx="2360">
                  <c:v>18.8</c:v>
                </c:pt>
                <c:pt idx="2361">
                  <c:v>17.600000000000001</c:v>
                </c:pt>
                <c:pt idx="2362">
                  <c:v>19</c:v>
                </c:pt>
                <c:pt idx="2363">
                  <c:v>17.3</c:v>
                </c:pt>
                <c:pt idx="2364">
                  <c:v>16.8</c:v>
                </c:pt>
                <c:pt idx="2365">
                  <c:v>16.8</c:v>
                </c:pt>
                <c:pt idx="2366">
                  <c:v>16.7</c:v>
                </c:pt>
                <c:pt idx="2367">
                  <c:v>17.7</c:v>
                </c:pt>
                <c:pt idx="2368">
                  <c:v>17.2</c:v>
                </c:pt>
                <c:pt idx="2369">
                  <c:v>16.899999999999999</c:v>
                </c:pt>
                <c:pt idx="2370">
                  <c:v>16.7</c:v>
                </c:pt>
                <c:pt idx="2371">
                  <c:v>16.5</c:v>
                </c:pt>
                <c:pt idx="2372">
                  <c:v>16.100000000000001</c:v>
                </c:pt>
                <c:pt idx="2373">
                  <c:v>17.100000000000001</c:v>
                </c:pt>
                <c:pt idx="2374">
                  <c:v>16.100000000000001</c:v>
                </c:pt>
                <c:pt idx="2375">
                  <c:v>17.100000000000001</c:v>
                </c:pt>
                <c:pt idx="2376">
                  <c:v>16</c:v>
                </c:pt>
                <c:pt idx="2377">
                  <c:v>16.2</c:v>
                </c:pt>
                <c:pt idx="2378">
                  <c:v>15.4</c:v>
                </c:pt>
                <c:pt idx="2379">
                  <c:v>15.5</c:v>
                </c:pt>
                <c:pt idx="2380">
                  <c:v>13.6</c:v>
                </c:pt>
                <c:pt idx="2381">
                  <c:v>15.1</c:v>
                </c:pt>
                <c:pt idx="2382">
                  <c:v>15.2</c:v>
                </c:pt>
                <c:pt idx="2383">
                  <c:v>14.3</c:v>
                </c:pt>
                <c:pt idx="2384">
                  <c:v>15.8</c:v>
                </c:pt>
                <c:pt idx="2385">
                  <c:v>15.2</c:v>
                </c:pt>
                <c:pt idx="2386">
                  <c:v>14.4</c:v>
                </c:pt>
                <c:pt idx="2387">
                  <c:v>14.2</c:v>
                </c:pt>
                <c:pt idx="2388">
                  <c:v>14.1</c:v>
                </c:pt>
                <c:pt idx="2389">
                  <c:v>14.4</c:v>
                </c:pt>
                <c:pt idx="2390">
                  <c:v>15.3</c:v>
                </c:pt>
                <c:pt idx="2391">
                  <c:v>15.1</c:v>
                </c:pt>
                <c:pt idx="2392">
                  <c:v>15.5</c:v>
                </c:pt>
                <c:pt idx="2393">
                  <c:v>14</c:v>
                </c:pt>
                <c:pt idx="2394">
                  <c:v>14.1</c:v>
                </c:pt>
                <c:pt idx="2395">
                  <c:v>13.7</c:v>
                </c:pt>
                <c:pt idx="2396">
                  <c:v>13</c:v>
                </c:pt>
                <c:pt idx="2397">
                  <c:v>13</c:v>
                </c:pt>
                <c:pt idx="2398">
                  <c:v>13.7</c:v>
                </c:pt>
                <c:pt idx="2399">
                  <c:v>12.7</c:v>
                </c:pt>
                <c:pt idx="2400">
                  <c:v>13.8</c:v>
                </c:pt>
                <c:pt idx="2401">
                  <c:v>13.2</c:v>
                </c:pt>
                <c:pt idx="2402">
                  <c:v>11.9</c:v>
                </c:pt>
                <c:pt idx="2403">
                  <c:v>12.3</c:v>
                </c:pt>
                <c:pt idx="2404">
                  <c:v>11.9</c:v>
                </c:pt>
                <c:pt idx="2405">
                  <c:v>12.6</c:v>
                </c:pt>
                <c:pt idx="2406">
                  <c:v>11.7</c:v>
                </c:pt>
                <c:pt idx="2407">
                  <c:v>11.6</c:v>
                </c:pt>
                <c:pt idx="2408">
                  <c:v>12.1</c:v>
                </c:pt>
                <c:pt idx="2409">
                  <c:v>11.2</c:v>
                </c:pt>
                <c:pt idx="2410">
                  <c:v>12</c:v>
                </c:pt>
                <c:pt idx="2411">
                  <c:v>11.1</c:v>
                </c:pt>
                <c:pt idx="2412">
                  <c:v>11</c:v>
                </c:pt>
                <c:pt idx="2413">
                  <c:v>11.5</c:v>
                </c:pt>
                <c:pt idx="2414">
                  <c:v>11.5</c:v>
                </c:pt>
                <c:pt idx="2415">
                  <c:v>12.3</c:v>
                </c:pt>
                <c:pt idx="2416">
                  <c:v>11.7</c:v>
                </c:pt>
                <c:pt idx="2417">
                  <c:v>10.1</c:v>
                </c:pt>
                <c:pt idx="2418">
                  <c:v>11.6</c:v>
                </c:pt>
                <c:pt idx="2419">
                  <c:v>10.8</c:v>
                </c:pt>
                <c:pt idx="2420">
                  <c:v>11.1</c:v>
                </c:pt>
                <c:pt idx="2421">
                  <c:v>10.4</c:v>
                </c:pt>
                <c:pt idx="2422">
                  <c:v>11.4</c:v>
                </c:pt>
                <c:pt idx="2423">
                  <c:v>10.3</c:v>
                </c:pt>
                <c:pt idx="2424">
                  <c:v>10.4</c:v>
                </c:pt>
                <c:pt idx="2425">
                  <c:v>11</c:v>
                </c:pt>
                <c:pt idx="2426">
                  <c:v>10</c:v>
                </c:pt>
                <c:pt idx="2427">
                  <c:v>11.5</c:v>
                </c:pt>
                <c:pt idx="2428">
                  <c:v>10.7</c:v>
                </c:pt>
                <c:pt idx="2429">
                  <c:v>9.6</c:v>
                </c:pt>
                <c:pt idx="2430">
                  <c:v>10.8</c:v>
                </c:pt>
                <c:pt idx="2431">
                  <c:v>10.8</c:v>
                </c:pt>
                <c:pt idx="2432">
                  <c:v>10.9</c:v>
                </c:pt>
                <c:pt idx="2433">
                  <c:v>10.5</c:v>
                </c:pt>
                <c:pt idx="2434">
                  <c:v>10.7</c:v>
                </c:pt>
                <c:pt idx="2435">
                  <c:v>8.9</c:v>
                </c:pt>
                <c:pt idx="2436">
                  <c:v>8.1</c:v>
                </c:pt>
                <c:pt idx="2437">
                  <c:v>10.199999999999999</c:v>
                </c:pt>
                <c:pt idx="2438">
                  <c:v>9.6999999999999993</c:v>
                </c:pt>
                <c:pt idx="2439">
                  <c:v>10.199999999999999</c:v>
                </c:pt>
                <c:pt idx="2440">
                  <c:v>9.3000000000000007</c:v>
                </c:pt>
                <c:pt idx="2441">
                  <c:v>9.3000000000000007</c:v>
                </c:pt>
                <c:pt idx="2442">
                  <c:v>9.4</c:v>
                </c:pt>
                <c:pt idx="2443">
                  <c:v>9.3000000000000007</c:v>
                </c:pt>
                <c:pt idx="2444">
                  <c:v>8.6999999999999993</c:v>
                </c:pt>
                <c:pt idx="2445">
                  <c:v>9.4</c:v>
                </c:pt>
                <c:pt idx="2446">
                  <c:v>8.8000000000000007</c:v>
                </c:pt>
                <c:pt idx="2447">
                  <c:v>9</c:v>
                </c:pt>
                <c:pt idx="2448">
                  <c:v>9.4</c:v>
                </c:pt>
                <c:pt idx="2449">
                  <c:v>9.3000000000000007</c:v>
                </c:pt>
                <c:pt idx="2450">
                  <c:v>10.3</c:v>
                </c:pt>
                <c:pt idx="2451">
                  <c:v>9.6999999999999993</c:v>
                </c:pt>
                <c:pt idx="2452">
                  <c:v>9.1</c:v>
                </c:pt>
                <c:pt idx="2453">
                  <c:v>10.3</c:v>
                </c:pt>
                <c:pt idx="2454">
                  <c:v>9.6999999999999993</c:v>
                </c:pt>
                <c:pt idx="2455">
                  <c:v>9.6999999999999993</c:v>
                </c:pt>
                <c:pt idx="2456">
                  <c:v>10.199999999999999</c:v>
                </c:pt>
                <c:pt idx="2457">
                  <c:v>9.4</c:v>
                </c:pt>
                <c:pt idx="2458">
                  <c:v>10.9</c:v>
                </c:pt>
                <c:pt idx="2459">
                  <c:v>9.8000000000000007</c:v>
                </c:pt>
                <c:pt idx="2460">
                  <c:v>8.9</c:v>
                </c:pt>
                <c:pt idx="2461">
                  <c:v>9.8000000000000007</c:v>
                </c:pt>
                <c:pt idx="2462">
                  <c:v>8.5</c:v>
                </c:pt>
                <c:pt idx="2463">
                  <c:v>9.1999999999999993</c:v>
                </c:pt>
                <c:pt idx="2464">
                  <c:v>9</c:v>
                </c:pt>
                <c:pt idx="2465">
                  <c:v>9.1</c:v>
                </c:pt>
                <c:pt idx="2466">
                  <c:v>10.5</c:v>
                </c:pt>
                <c:pt idx="2467">
                  <c:v>9.1</c:v>
                </c:pt>
                <c:pt idx="2468">
                  <c:v>8.9</c:v>
                </c:pt>
                <c:pt idx="2469">
                  <c:v>8.8000000000000007</c:v>
                </c:pt>
                <c:pt idx="2470">
                  <c:v>9.6999999999999993</c:v>
                </c:pt>
                <c:pt idx="2471">
                  <c:v>10.1</c:v>
                </c:pt>
                <c:pt idx="2472">
                  <c:v>10.4</c:v>
                </c:pt>
                <c:pt idx="2473">
                  <c:v>10.199999999999999</c:v>
                </c:pt>
                <c:pt idx="2474">
                  <c:v>9.3000000000000007</c:v>
                </c:pt>
                <c:pt idx="2475">
                  <c:v>9.9</c:v>
                </c:pt>
                <c:pt idx="2476">
                  <c:v>11.2</c:v>
                </c:pt>
                <c:pt idx="2477">
                  <c:v>10.1</c:v>
                </c:pt>
                <c:pt idx="2478">
                  <c:v>10.5</c:v>
                </c:pt>
                <c:pt idx="2479">
                  <c:v>10.9</c:v>
                </c:pt>
                <c:pt idx="2480">
                  <c:v>10.8</c:v>
                </c:pt>
                <c:pt idx="2481">
                  <c:v>11.8</c:v>
                </c:pt>
                <c:pt idx="2482">
                  <c:v>11.6</c:v>
                </c:pt>
                <c:pt idx="2483">
                  <c:v>11.3</c:v>
                </c:pt>
                <c:pt idx="2484">
                  <c:v>11</c:v>
                </c:pt>
                <c:pt idx="2485">
                  <c:v>11</c:v>
                </c:pt>
                <c:pt idx="2486">
                  <c:v>10.8</c:v>
                </c:pt>
                <c:pt idx="2487">
                  <c:v>11</c:v>
                </c:pt>
                <c:pt idx="2488">
                  <c:v>11.3</c:v>
                </c:pt>
                <c:pt idx="2489">
                  <c:v>10.6</c:v>
                </c:pt>
                <c:pt idx="2490">
                  <c:v>11.2</c:v>
                </c:pt>
                <c:pt idx="2491">
                  <c:v>11</c:v>
                </c:pt>
                <c:pt idx="2492">
                  <c:v>12</c:v>
                </c:pt>
                <c:pt idx="2493">
                  <c:v>11.6</c:v>
                </c:pt>
                <c:pt idx="2494">
                  <c:v>11.6</c:v>
                </c:pt>
                <c:pt idx="2495">
                  <c:v>10.9</c:v>
                </c:pt>
                <c:pt idx="2496">
                  <c:v>12</c:v>
                </c:pt>
                <c:pt idx="2497">
                  <c:v>11.1</c:v>
                </c:pt>
                <c:pt idx="2498">
                  <c:v>10.8</c:v>
                </c:pt>
                <c:pt idx="2499">
                  <c:v>12.1</c:v>
                </c:pt>
                <c:pt idx="2500">
                  <c:v>11.7</c:v>
                </c:pt>
                <c:pt idx="2501">
                  <c:v>11.4</c:v>
                </c:pt>
                <c:pt idx="2502">
                  <c:v>10.6</c:v>
                </c:pt>
                <c:pt idx="2503">
                  <c:v>11.3</c:v>
                </c:pt>
                <c:pt idx="2504">
                  <c:v>12.8</c:v>
                </c:pt>
                <c:pt idx="2505">
                  <c:v>11</c:v>
                </c:pt>
                <c:pt idx="2506">
                  <c:v>11.7</c:v>
                </c:pt>
                <c:pt idx="2507">
                  <c:v>11.3</c:v>
                </c:pt>
                <c:pt idx="2508">
                  <c:v>12.5</c:v>
                </c:pt>
                <c:pt idx="2509">
                  <c:v>12</c:v>
                </c:pt>
                <c:pt idx="2510">
                  <c:v>11.2</c:v>
                </c:pt>
                <c:pt idx="2511">
                  <c:v>11.9</c:v>
                </c:pt>
                <c:pt idx="2512">
                  <c:v>11.3</c:v>
                </c:pt>
                <c:pt idx="2513">
                  <c:v>10.9</c:v>
                </c:pt>
                <c:pt idx="2514">
                  <c:v>11</c:v>
                </c:pt>
                <c:pt idx="2515">
                  <c:v>12.9</c:v>
                </c:pt>
                <c:pt idx="2516">
                  <c:v>12.1</c:v>
                </c:pt>
                <c:pt idx="2517">
                  <c:v>11.6</c:v>
                </c:pt>
                <c:pt idx="2518">
                  <c:v>11.7</c:v>
                </c:pt>
                <c:pt idx="2519">
                  <c:v>12.1</c:v>
                </c:pt>
                <c:pt idx="2520">
                  <c:v>11.1</c:v>
                </c:pt>
                <c:pt idx="2521">
                  <c:v>10</c:v>
                </c:pt>
                <c:pt idx="2522">
                  <c:v>12.3</c:v>
                </c:pt>
                <c:pt idx="2523">
                  <c:v>11.4</c:v>
                </c:pt>
                <c:pt idx="2524">
                  <c:v>11.5</c:v>
                </c:pt>
                <c:pt idx="2525">
                  <c:v>13</c:v>
                </c:pt>
                <c:pt idx="2526">
                  <c:v>11.9</c:v>
                </c:pt>
                <c:pt idx="2527">
                  <c:v>11.8</c:v>
                </c:pt>
                <c:pt idx="2528">
                  <c:v>12.3</c:v>
                </c:pt>
                <c:pt idx="2529">
                  <c:v>11.4</c:v>
                </c:pt>
                <c:pt idx="2530">
                  <c:v>11.1</c:v>
                </c:pt>
                <c:pt idx="2531">
                  <c:v>12.5</c:v>
                </c:pt>
                <c:pt idx="2532">
                  <c:v>14</c:v>
                </c:pt>
                <c:pt idx="2533">
                  <c:v>19</c:v>
                </c:pt>
                <c:pt idx="2534">
                  <c:v>20.6</c:v>
                </c:pt>
                <c:pt idx="2535">
                  <c:v>23.3</c:v>
                </c:pt>
                <c:pt idx="2536">
                  <c:v>30</c:v>
                </c:pt>
                <c:pt idx="2537">
                  <c:v>13.5</c:v>
                </c:pt>
                <c:pt idx="2538">
                  <c:v>9.1</c:v>
                </c:pt>
                <c:pt idx="2539">
                  <c:v>7.8</c:v>
                </c:pt>
                <c:pt idx="2540">
                  <c:v>9.8000000000000007</c:v>
                </c:pt>
                <c:pt idx="2541">
                  <c:v>10.3</c:v>
                </c:pt>
                <c:pt idx="2542">
                  <c:v>9.6</c:v>
                </c:pt>
                <c:pt idx="2543">
                  <c:v>11.1</c:v>
                </c:pt>
                <c:pt idx="2544">
                  <c:v>11</c:v>
                </c:pt>
                <c:pt idx="2545">
                  <c:v>11.1</c:v>
                </c:pt>
                <c:pt idx="2546">
                  <c:v>11.1</c:v>
                </c:pt>
                <c:pt idx="2547">
                  <c:v>10.3</c:v>
                </c:pt>
                <c:pt idx="2548">
                  <c:v>10</c:v>
                </c:pt>
                <c:pt idx="2549">
                  <c:v>10.199999999999999</c:v>
                </c:pt>
                <c:pt idx="2550">
                  <c:v>10.6</c:v>
                </c:pt>
                <c:pt idx="2551">
                  <c:v>11</c:v>
                </c:pt>
                <c:pt idx="2552">
                  <c:v>10.199999999999999</c:v>
                </c:pt>
                <c:pt idx="2553">
                  <c:v>9.6</c:v>
                </c:pt>
                <c:pt idx="2554">
                  <c:v>10.8</c:v>
                </c:pt>
                <c:pt idx="2555">
                  <c:v>10</c:v>
                </c:pt>
                <c:pt idx="2556">
                  <c:v>10.6</c:v>
                </c:pt>
                <c:pt idx="2557">
                  <c:v>10.6</c:v>
                </c:pt>
                <c:pt idx="2558">
                  <c:v>10.1</c:v>
                </c:pt>
                <c:pt idx="2559">
                  <c:v>10.4</c:v>
                </c:pt>
                <c:pt idx="2560">
                  <c:v>10.8</c:v>
                </c:pt>
                <c:pt idx="2561">
                  <c:v>8.9</c:v>
                </c:pt>
                <c:pt idx="2562">
                  <c:v>9.8000000000000007</c:v>
                </c:pt>
                <c:pt idx="2563">
                  <c:v>9.1999999999999993</c:v>
                </c:pt>
                <c:pt idx="2564">
                  <c:v>9.6</c:v>
                </c:pt>
                <c:pt idx="2565">
                  <c:v>10.199999999999999</c:v>
                </c:pt>
                <c:pt idx="2566">
                  <c:v>9.6</c:v>
                </c:pt>
                <c:pt idx="2567">
                  <c:v>9.9</c:v>
                </c:pt>
                <c:pt idx="2568">
                  <c:v>10.1</c:v>
                </c:pt>
                <c:pt idx="2569">
                  <c:v>11.3</c:v>
                </c:pt>
                <c:pt idx="2570">
                  <c:v>10.9</c:v>
                </c:pt>
                <c:pt idx="2571">
                  <c:v>10.6</c:v>
                </c:pt>
                <c:pt idx="2572">
                  <c:v>11.6</c:v>
                </c:pt>
                <c:pt idx="2573">
                  <c:v>11.5</c:v>
                </c:pt>
                <c:pt idx="2574">
                  <c:v>10.1</c:v>
                </c:pt>
                <c:pt idx="2575">
                  <c:v>11.5</c:v>
                </c:pt>
                <c:pt idx="2576">
                  <c:v>10.7</c:v>
                </c:pt>
                <c:pt idx="2577">
                  <c:v>10.8</c:v>
                </c:pt>
                <c:pt idx="2578">
                  <c:v>10.4</c:v>
                </c:pt>
                <c:pt idx="2579">
                  <c:v>11.6</c:v>
                </c:pt>
                <c:pt idx="2580">
                  <c:v>12.6</c:v>
                </c:pt>
                <c:pt idx="2581">
                  <c:v>10.7</c:v>
                </c:pt>
                <c:pt idx="2582">
                  <c:v>11.5</c:v>
                </c:pt>
                <c:pt idx="2583">
                  <c:v>12.7</c:v>
                </c:pt>
                <c:pt idx="2584">
                  <c:v>12.6</c:v>
                </c:pt>
                <c:pt idx="2585">
                  <c:v>11.5</c:v>
                </c:pt>
                <c:pt idx="2586">
                  <c:v>12.5</c:v>
                </c:pt>
                <c:pt idx="2587">
                  <c:v>13.1</c:v>
                </c:pt>
                <c:pt idx="2588">
                  <c:v>13.2</c:v>
                </c:pt>
                <c:pt idx="2589">
                  <c:v>14</c:v>
                </c:pt>
                <c:pt idx="2590">
                  <c:v>13.3</c:v>
                </c:pt>
                <c:pt idx="2591">
                  <c:v>12.7</c:v>
                </c:pt>
                <c:pt idx="2592">
                  <c:v>13.4</c:v>
                </c:pt>
                <c:pt idx="2593">
                  <c:v>13.2</c:v>
                </c:pt>
                <c:pt idx="2594">
                  <c:v>13.7</c:v>
                </c:pt>
                <c:pt idx="2595">
                  <c:v>13.6</c:v>
                </c:pt>
                <c:pt idx="2596">
                  <c:v>13.7</c:v>
                </c:pt>
                <c:pt idx="2597">
                  <c:v>15.3</c:v>
                </c:pt>
                <c:pt idx="2598">
                  <c:v>14.3</c:v>
                </c:pt>
                <c:pt idx="2599">
                  <c:v>13.2</c:v>
                </c:pt>
                <c:pt idx="2600">
                  <c:v>13.7</c:v>
                </c:pt>
                <c:pt idx="2601">
                  <c:v>12.3</c:v>
                </c:pt>
                <c:pt idx="2602">
                  <c:v>14.7</c:v>
                </c:pt>
                <c:pt idx="2603">
                  <c:v>13.6</c:v>
                </c:pt>
                <c:pt idx="2604">
                  <c:v>14.3</c:v>
                </c:pt>
                <c:pt idx="2605">
                  <c:v>14.1</c:v>
                </c:pt>
                <c:pt idx="2606">
                  <c:v>15.1</c:v>
                </c:pt>
                <c:pt idx="2607">
                  <c:v>14.1</c:v>
                </c:pt>
                <c:pt idx="2608">
                  <c:v>14.2</c:v>
                </c:pt>
                <c:pt idx="2609">
                  <c:v>12.9</c:v>
                </c:pt>
                <c:pt idx="2610">
                  <c:v>13.3</c:v>
                </c:pt>
                <c:pt idx="2611">
                  <c:v>12.7</c:v>
                </c:pt>
                <c:pt idx="2612">
                  <c:v>12.9</c:v>
                </c:pt>
                <c:pt idx="2613">
                  <c:v>13.1</c:v>
                </c:pt>
                <c:pt idx="2614">
                  <c:v>13.8</c:v>
                </c:pt>
                <c:pt idx="2615">
                  <c:v>14.1</c:v>
                </c:pt>
                <c:pt idx="2616">
                  <c:v>13.4</c:v>
                </c:pt>
                <c:pt idx="2617">
                  <c:v>13.5</c:v>
                </c:pt>
                <c:pt idx="2618">
                  <c:v>14.4</c:v>
                </c:pt>
                <c:pt idx="2619">
                  <c:v>14.5</c:v>
                </c:pt>
                <c:pt idx="2620">
                  <c:v>14.5</c:v>
                </c:pt>
                <c:pt idx="2621">
                  <c:v>13.9</c:v>
                </c:pt>
                <c:pt idx="2622">
                  <c:v>12.5</c:v>
                </c:pt>
                <c:pt idx="2623">
                  <c:v>13.7</c:v>
                </c:pt>
                <c:pt idx="2624">
                  <c:v>14</c:v>
                </c:pt>
                <c:pt idx="2625">
                  <c:v>14.4</c:v>
                </c:pt>
                <c:pt idx="2626">
                  <c:v>14.2</c:v>
                </c:pt>
                <c:pt idx="2627">
                  <c:v>14.9</c:v>
                </c:pt>
                <c:pt idx="2628">
                  <c:v>14.1</c:v>
                </c:pt>
                <c:pt idx="2629">
                  <c:v>13.9</c:v>
                </c:pt>
                <c:pt idx="2630">
                  <c:v>14.8</c:v>
                </c:pt>
                <c:pt idx="2631">
                  <c:v>15.7</c:v>
                </c:pt>
                <c:pt idx="2632">
                  <c:v>14.4</c:v>
                </c:pt>
                <c:pt idx="2633">
                  <c:v>14.7</c:v>
                </c:pt>
                <c:pt idx="2634">
                  <c:v>15.7</c:v>
                </c:pt>
                <c:pt idx="2635">
                  <c:v>14.6</c:v>
                </c:pt>
                <c:pt idx="2636">
                  <c:v>14.9</c:v>
                </c:pt>
                <c:pt idx="2637">
                  <c:v>15.8</c:v>
                </c:pt>
                <c:pt idx="2638">
                  <c:v>14</c:v>
                </c:pt>
                <c:pt idx="2639">
                  <c:v>14.2</c:v>
                </c:pt>
                <c:pt idx="2640">
                  <c:v>15.5</c:v>
                </c:pt>
                <c:pt idx="2641">
                  <c:v>15.5</c:v>
                </c:pt>
                <c:pt idx="2642">
                  <c:v>13.8</c:v>
                </c:pt>
                <c:pt idx="2643">
                  <c:v>14.1</c:v>
                </c:pt>
                <c:pt idx="2644">
                  <c:v>14.8</c:v>
                </c:pt>
                <c:pt idx="2645">
                  <c:v>14.5</c:v>
                </c:pt>
                <c:pt idx="2646">
                  <c:v>14.8</c:v>
                </c:pt>
                <c:pt idx="2647">
                  <c:v>15.5</c:v>
                </c:pt>
                <c:pt idx="2648">
                  <c:v>15.9</c:v>
                </c:pt>
                <c:pt idx="2649">
                  <c:v>14.2</c:v>
                </c:pt>
                <c:pt idx="2650">
                  <c:v>14.5</c:v>
                </c:pt>
                <c:pt idx="2651">
                  <c:v>14.7</c:v>
                </c:pt>
                <c:pt idx="2652">
                  <c:v>14.3</c:v>
                </c:pt>
                <c:pt idx="2653">
                  <c:v>15.4</c:v>
                </c:pt>
                <c:pt idx="2654">
                  <c:v>15.7</c:v>
                </c:pt>
                <c:pt idx="2655">
                  <c:v>15.6</c:v>
                </c:pt>
                <c:pt idx="2656">
                  <c:v>15.9</c:v>
                </c:pt>
                <c:pt idx="2657">
                  <c:v>14.9</c:v>
                </c:pt>
                <c:pt idx="2658">
                  <c:v>14.2</c:v>
                </c:pt>
                <c:pt idx="2659">
                  <c:v>14.4</c:v>
                </c:pt>
                <c:pt idx="2660">
                  <c:v>15.8</c:v>
                </c:pt>
                <c:pt idx="2661">
                  <c:v>16</c:v>
                </c:pt>
                <c:pt idx="2662">
                  <c:v>16.8</c:v>
                </c:pt>
                <c:pt idx="2663">
                  <c:v>16.600000000000001</c:v>
                </c:pt>
                <c:pt idx="2664">
                  <c:v>17.600000000000001</c:v>
                </c:pt>
                <c:pt idx="2665">
                  <c:v>16.399999999999999</c:v>
                </c:pt>
                <c:pt idx="2666">
                  <c:v>17.7</c:v>
                </c:pt>
                <c:pt idx="2667">
                  <c:v>18.100000000000001</c:v>
                </c:pt>
                <c:pt idx="2668">
                  <c:v>17.899999999999999</c:v>
                </c:pt>
                <c:pt idx="2669">
                  <c:v>16.7</c:v>
                </c:pt>
                <c:pt idx="2670">
                  <c:v>19.399999999999999</c:v>
                </c:pt>
                <c:pt idx="2671">
                  <c:v>19.100000000000001</c:v>
                </c:pt>
                <c:pt idx="2672">
                  <c:v>20.3</c:v>
                </c:pt>
                <c:pt idx="2673">
                  <c:v>19.899999999999999</c:v>
                </c:pt>
                <c:pt idx="2674">
                  <c:v>21.1</c:v>
                </c:pt>
                <c:pt idx="2675">
                  <c:v>21.1</c:v>
                </c:pt>
                <c:pt idx="2676">
                  <c:v>21.7</c:v>
                </c:pt>
                <c:pt idx="2677">
                  <c:v>21.9</c:v>
                </c:pt>
                <c:pt idx="2678">
                  <c:v>23</c:v>
                </c:pt>
                <c:pt idx="2679">
                  <c:v>22.6</c:v>
                </c:pt>
                <c:pt idx="2680">
                  <c:v>22.5</c:v>
                </c:pt>
                <c:pt idx="2681">
                  <c:v>22.5</c:v>
                </c:pt>
                <c:pt idx="2682">
                  <c:v>23.1</c:v>
                </c:pt>
                <c:pt idx="2683">
                  <c:v>23.4</c:v>
                </c:pt>
                <c:pt idx="2684">
                  <c:v>23.5</c:v>
                </c:pt>
                <c:pt idx="2685">
                  <c:v>24.6</c:v>
                </c:pt>
                <c:pt idx="2686">
                  <c:v>23.8</c:v>
                </c:pt>
                <c:pt idx="2687">
                  <c:v>24.2</c:v>
                </c:pt>
                <c:pt idx="2688">
                  <c:v>25.7</c:v>
                </c:pt>
                <c:pt idx="2689">
                  <c:v>26</c:v>
                </c:pt>
                <c:pt idx="2690">
                  <c:v>25.2</c:v>
                </c:pt>
                <c:pt idx="2691">
                  <c:v>25.4</c:v>
                </c:pt>
                <c:pt idx="2692">
                  <c:v>26.2</c:v>
                </c:pt>
                <c:pt idx="2693">
                  <c:v>26.8</c:v>
                </c:pt>
                <c:pt idx="2694">
                  <c:v>27.3</c:v>
                </c:pt>
                <c:pt idx="2695">
                  <c:v>26</c:v>
                </c:pt>
                <c:pt idx="2696">
                  <c:v>27.4</c:v>
                </c:pt>
                <c:pt idx="2697">
                  <c:v>25.9</c:v>
                </c:pt>
                <c:pt idx="2698">
                  <c:v>27.7</c:v>
                </c:pt>
                <c:pt idx="2699">
                  <c:v>26.8</c:v>
                </c:pt>
                <c:pt idx="2700">
                  <c:v>26.7</c:v>
                </c:pt>
                <c:pt idx="2701">
                  <c:v>29.8</c:v>
                </c:pt>
                <c:pt idx="2702">
                  <c:v>27.2</c:v>
                </c:pt>
                <c:pt idx="2703">
                  <c:v>29.5</c:v>
                </c:pt>
                <c:pt idx="2704">
                  <c:v>27.7</c:v>
                </c:pt>
                <c:pt idx="2705">
                  <c:v>27.8</c:v>
                </c:pt>
                <c:pt idx="2706">
                  <c:v>28</c:v>
                </c:pt>
                <c:pt idx="2707">
                  <c:v>29</c:v>
                </c:pt>
                <c:pt idx="2708">
                  <c:v>28.8</c:v>
                </c:pt>
                <c:pt idx="2709">
                  <c:v>28.8</c:v>
                </c:pt>
                <c:pt idx="2710">
                  <c:v>30</c:v>
                </c:pt>
                <c:pt idx="2711">
                  <c:v>27.5</c:v>
                </c:pt>
                <c:pt idx="2712">
                  <c:v>30.1</c:v>
                </c:pt>
                <c:pt idx="2713">
                  <c:v>30.3</c:v>
                </c:pt>
                <c:pt idx="2714">
                  <c:v>29.6</c:v>
                </c:pt>
                <c:pt idx="2715">
                  <c:v>30.2</c:v>
                </c:pt>
                <c:pt idx="2716">
                  <c:v>30</c:v>
                </c:pt>
                <c:pt idx="2717">
                  <c:v>31.3</c:v>
                </c:pt>
                <c:pt idx="2718">
                  <c:v>29</c:v>
                </c:pt>
                <c:pt idx="2719">
                  <c:v>31.4</c:v>
                </c:pt>
                <c:pt idx="2720">
                  <c:v>32</c:v>
                </c:pt>
                <c:pt idx="2721">
                  <c:v>31.1</c:v>
                </c:pt>
                <c:pt idx="2722">
                  <c:v>32.700000000000003</c:v>
                </c:pt>
                <c:pt idx="2723">
                  <c:v>32.700000000000003</c:v>
                </c:pt>
                <c:pt idx="2724">
                  <c:v>31.6</c:v>
                </c:pt>
                <c:pt idx="2725">
                  <c:v>31.9</c:v>
                </c:pt>
                <c:pt idx="2726">
                  <c:v>31.3</c:v>
                </c:pt>
                <c:pt idx="2727">
                  <c:v>32.299999999999997</c:v>
                </c:pt>
                <c:pt idx="2728">
                  <c:v>32.6</c:v>
                </c:pt>
                <c:pt idx="2729">
                  <c:v>33.700000000000003</c:v>
                </c:pt>
                <c:pt idx="2730">
                  <c:v>34.1</c:v>
                </c:pt>
                <c:pt idx="2731">
                  <c:v>35.5</c:v>
                </c:pt>
                <c:pt idx="2732">
                  <c:v>37.200000000000003</c:v>
                </c:pt>
                <c:pt idx="2733">
                  <c:v>36.4</c:v>
                </c:pt>
                <c:pt idx="2734">
                  <c:v>36.4</c:v>
                </c:pt>
                <c:pt idx="2735">
                  <c:v>32.1</c:v>
                </c:pt>
                <c:pt idx="2736">
                  <c:v>31</c:v>
                </c:pt>
                <c:pt idx="2737">
                  <c:v>30.3</c:v>
                </c:pt>
                <c:pt idx="2738">
                  <c:v>30.5</c:v>
                </c:pt>
                <c:pt idx="2739">
                  <c:v>30.9</c:v>
                </c:pt>
                <c:pt idx="2740">
                  <c:v>31.1</c:v>
                </c:pt>
                <c:pt idx="2741">
                  <c:v>32</c:v>
                </c:pt>
                <c:pt idx="2742">
                  <c:v>30.3</c:v>
                </c:pt>
                <c:pt idx="2743">
                  <c:v>31</c:v>
                </c:pt>
                <c:pt idx="2744">
                  <c:v>30.9</c:v>
                </c:pt>
                <c:pt idx="2745">
                  <c:v>31.3</c:v>
                </c:pt>
                <c:pt idx="2746">
                  <c:v>29.9</c:v>
                </c:pt>
                <c:pt idx="2747">
                  <c:v>29.9</c:v>
                </c:pt>
                <c:pt idx="2748">
                  <c:v>29.2</c:v>
                </c:pt>
                <c:pt idx="2749">
                  <c:v>28.5</c:v>
                </c:pt>
                <c:pt idx="2750">
                  <c:v>28.3</c:v>
                </c:pt>
                <c:pt idx="2751">
                  <c:v>27.9</c:v>
                </c:pt>
                <c:pt idx="2752">
                  <c:v>27.2</c:v>
                </c:pt>
                <c:pt idx="2753">
                  <c:v>26.8</c:v>
                </c:pt>
                <c:pt idx="2754">
                  <c:v>27.1</c:v>
                </c:pt>
                <c:pt idx="2755">
                  <c:v>26.2</c:v>
                </c:pt>
                <c:pt idx="2756">
                  <c:v>25.7</c:v>
                </c:pt>
                <c:pt idx="2757">
                  <c:v>27.2</c:v>
                </c:pt>
                <c:pt idx="2758">
                  <c:v>24.8</c:v>
                </c:pt>
                <c:pt idx="2759">
                  <c:v>24.2</c:v>
                </c:pt>
                <c:pt idx="2760">
                  <c:v>24.6</c:v>
                </c:pt>
                <c:pt idx="2761">
                  <c:v>24.6</c:v>
                </c:pt>
                <c:pt idx="2762">
                  <c:v>23.2</c:v>
                </c:pt>
                <c:pt idx="2763">
                  <c:v>24.3</c:v>
                </c:pt>
                <c:pt idx="2764">
                  <c:v>23.7</c:v>
                </c:pt>
                <c:pt idx="2765">
                  <c:v>23.2</c:v>
                </c:pt>
                <c:pt idx="2766">
                  <c:v>22.6</c:v>
                </c:pt>
                <c:pt idx="2767">
                  <c:v>22.1</c:v>
                </c:pt>
                <c:pt idx="2768">
                  <c:v>23.6</c:v>
                </c:pt>
                <c:pt idx="2769">
                  <c:v>22.4</c:v>
                </c:pt>
                <c:pt idx="2770">
                  <c:v>22.4</c:v>
                </c:pt>
                <c:pt idx="2771">
                  <c:v>21.2</c:v>
                </c:pt>
                <c:pt idx="2772">
                  <c:v>21.3</c:v>
                </c:pt>
                <c:pt idx="2773">
                  <c:v>20.5</c:v>
                </c:pt>
                <c:pt idx="2774">
                  <c:v>21.2</c:v>
                </c:pt>
                <c:pt idx="2775">
                  <c:v>21</c:v>
                </c:pt>
                <c:pt idx="2776">
                  <c:v>20.3</c:v>
                </c:pt>
                <c:pt idx="2777">
                  <c:v>20.100000000000001</c:v>
                </c:pt>
                <c:pt idx="2778">
                  <c:v>19.7</c:v>
                </c:pt>
                <c:pt idx="2779">
                  <c:v>18.7</c:v>
                </c:pt>
                <c:pt idx="2780">
                  <c:v>19.2</c:v>
                </c:pt>
                <c:pt idx="2781">
                  <c:v>18.2</c:v>
                </c:pt>
                <c:pt idx="2782">
                  <c:v>17.100000000000001</c:v>
                </c:pt>
                <c:pt idx="2783">
                  <c:v>17.5</c:v>
                </c:pt>
                <c:pt idx="2784">
                  <c:v>17.2</c:v>
                </c:pt>
                <c:pt idx="2785">
                  <c:v>15.9</c:v>
                </c:pt>
                <c:pt idx="2786">
                  <c:v>17.3</c:v>
                </c:pt>
                <c:pt idx="2787">
                  <c:v>16.899999999999999</c:v>
                </c:pt>
                <c:pt idx="2788">
                  <c:v>16.899999999999999</c:v>
                </c:pt>
                <c:pt idx="2789">
                  <c:v>14.7</c:v>
                </c:pt>
                <c:pt idx="2790">
                  <c:v>15.2</c:v>
                </c:pt>
                <c:pt idx="2791">
                  <c:v>15.7</c:v>
                </c:pt>
                <c:pt idx="2792">
                  <c:v>16.5</c:v>
                </c:pt>
                <c:pt idx="2793">
                  <c:v>16</c:v>
                </c:pt>
                <c:pt idx="2794">
                  <c:v>16.3</c:v>
                </c:pt>
                <c:pt idx="2795">
                  <c:v>16.8</c:v>
                </c:pt>
                <c:pt idx="2796">
                  <c:v>17.399999999999999</c:v>
                </c:pt>
                <c:pt idx="2797">
                  <c:v>16</c:v>
                </c:pt>
                <c:pt idx="2798">
                  <c:v>16.399999999999999</c:v>
                </c:pt>
                <c:pt idx="2799">
                  <c:v>16.899999999999999</c:v>
                </c:pt>
                <c:pt idx="2800">
                  <c:v>16.600000000000001</c:v>
                </c:pt>
                <c:pt idx="2801">
                  <c:v>16.899999999999999</c:v>
                </c:pt>
                <c:pt idx="2802">
                  <c:v>17.2</c:v>
                </c:pt>
                <c:pt idx="2803">
                  <c:v>16.2</c:v>
                </c:pt>
                <c:pt idx="2804">
                  <c:v>18.100000000000001</c:v>
                </c:pt>
                <c:pt idx="2805">
                  <c:v>18.100000000000001</c:v>
                </c:pt>
                <c:pt idx="2806">
                  <c:v>20.100000000000001</c:v>
                </c:pt>
                <c:pt idx="2807">
                  <c:v>25.3</c:v>
                </c:pt>
              </c:numCache>
            </c:numRef>
          </c:xVal>
          <c:yVal>
            <c:numRef>
              <c:f>'66K_2'!$A$2:$A$2809</c:f>
              <c:numCache>
                <c:formatCode>General</c:formatCode>
                <c:ptCount val="2808"/>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numCache>
            </c:numRef>
          </c:yVal>
          <c:smooth val="1"/>
          <c:extLst>
            <c:ext xmlns:c16="http://schemas.microsoft.com/office/drawing/2014/chart" uri="{C3380CC4-5D6E-409C-BE32-E72D297353CC}">
              <c16:uniqueId val="{00000002-BC63-4E42-AFE9-847BDBD17CB0}"/>
            </c:ext>
          </c:extLst>
        </c:ser>
        <c:ser>
          <c:idx val="3"/>
          <c:order val="3"/>
          <c:tx>
            <c:strRef>
              <c:f>'66K_2'!$E$1</c:f>
              <c:strCache>
                <c:ptCount val="1"/>
                <c:pt idx="0">
                  <c:v>2018</c:v>
                </c:pt>
              </c:strCache>
            </c:strRef>
          </c:tx>
          <c:spPr>
            <a:ln w="12700" cap="rnd">
              <a:solidFill>
                <a:schemeClr val="accent4"/>
              </a:solidFill>
              <a:round/>
            </a:ln>
            <a:effectLst/>
          </c:spPr>
          <c:marker>
            <c:symbol val="none"/>
          </c:marker>
          <c:xVal>
            <c:numRef>
              <c:f>'66K_2'!$E$2:$E$2809</c:f>
              <c:numCache>
                <c:formatCode>General</c:formatCode>
                <c:ptCount val="2808"/>
                <c:pt idx="2">
                  <c:v>13.1</c:v>
                </c:pt>
                <c:pt idx="3">
                  <c:v>13.2</c:v>
                </c:pt>
                <c:pt idx="4">
                  <c:v>13.3</c:v>
                </c:pt>
                <c:pt idx="5">
                  <c:v>13</c:v>
                </c:pt>
                <c:pt idx="6">
                  <c:v>13.5</c:v>
                </c:pt>
                <c:pt idx="7">
                  <c:v>13.3</c:v>
                </c:pt>
                <c:pt idx="8">
                  <c:v>13</c:v>
                </c:pt>
                <c:pt idx="9">
                  <c:v>13.6</c:v>
                </c:pt>
                <c:pt idx="10">
                  <c:v>12.9</c:v>
                </c:pt>
                <c:pt idx="11">
                  <c:v>13.3</c:v>
                </c:pt>
                <c:pt idx="12">
                  <c:v>13.2</c:v>
                </c:pt>
                <c:pt idx="13">
                  <c:v>13.8</c:v>
                </c:pt>
                <c:pt idx="14">
                  <c:v>14</c:v>
                </c:pt>
                <c:pt idx="15">
                  <c:v>13.7</c:v>
                </c:pt>
                <c:pt idx="16">
                  <c:v>14.7</c:v>
                </c:pt>
                <c:pt idx="17">
                  <c:v>14.8</c:v>
                </c:pt>
                <c:pt idx="18">
                  <c:v>14.9</c:v>
                </c:pt>
                <c:pt idx="19">
                  <c:v>14.6</c:v>
                </c:pt>
                <c:pt idx="20">
                  <c:v>14.4</c:v>
                </c:pt>
                <c:pt idx="21">
                  <c:v>14.9</c:v>
                </c:pt>
                <c:pt idx="22">
                  <c:v>14.1</c:v>
                </c:pt>
                <c:pt idx="23">
                  <c:v>13.8</c:v>
                </c:pt>
                <c:pt idx="24">
                  <c:v>14.4</c:v>
                </c:pt>
                <c:pt idx="25">
                  <c:v>13.8</c:v>
                </c:pt>
                <c:pt idx="26">
                  <c:v>14.5</c:v>
                </c:pt>
                <c:pt idx="27">
                  <c:v>14</c:v>
                </c:pt>
                <c:pt idx="28">
                  <c:v>14.5</c:v>
                </c:pt>
                <c:pt idx="29">
                  <c:v>14.7</c:v>
                </c:pt>
                <c:pt idx="30">
                  <c:v>14.6</c:v>
                </c:pt>
                <c:pt idx="31">
                  <c:v>15</c:v>
                </c:pt>
                <c:pt idx="32">
                  <c:v>14.3</c:v>
                </c:pt>
                <c:pt idx="33">
                  <c:v>14.4</c:v>
                </c:pt>
                <c:pt idx="34">
                  <c:v>13.9</c:v>
                </c:pt>
                <c:pt idx="35">
                  <c:v>13.5</c:v>
                </c:pt>
                <c:pt idx="36">
                  <c:v>13.8</c:v>
                </c:pt>
                <c:pt idx="37">
                  <c:v>13.8</c:v>
                </c:pt>
                <c:pt idx="38">
                  <c:v>14.1</c:v>
                </c:pt>
                <c:pt idx="39">
                  <c:v>13.4</c:v>
                </c:pt>
                <c:pt idx="40">
                  <c:v>14.5</c:v>
                </c:pt>
                <c:pt idx="41">
                  <c:v>14.2</c:v>
                </c:pt>
                <c:pt idx="42">
                  <c:v>14.5</c:v>
                </c:pt>
                <c:pt idx="43">
                  <c:v>15.8</c:v>
                </c:pt>
                <c:pt idx="44">
                  <c:v>14.7</c:v>
                </c:pt>
                <c:pt idx="45">
                  <c:v>14.8</c:v>
                </c:pt>
                <c:pt idx="46">
                  <c:v>14.7</c:v>
                </c:pt>
                <c:pt idx="47">
                  <c:v>14.7</c:v>
                </c:pt>
                <c:pt idx="48">
                  <c:v>15.3</c:v>
                </c:pt>
                <c:pt idx="49">
                  <c:v>14.5</c:v>
                </c:pt>
                <c:pt idx="50">
                  <c:v>14.8</c:v>
                </c:pt>
                <c:pt idx="51">
                  <c:v>14.7</c:v>
                </c:pt>
                <c:pt idx="52">
                  <c:v>14.1</c:v>
                </c:pt>
                <c:pt idx="53">
                  <c:v>13.6</c:v>
                </c:pt>
                <c:pt idx="54">
                  <c:v>13.6</c:v>
                </c:pt>
                <c:pt idx="55">
                  <c:v>12.5</c:v>
                </c:pt>
                <c:pt idx="56">
                  <c:v>12.6</c:v>
                </c:pt>
                <c:pt idx="57">
                  <c:v>14.2</c:v>
                </c:pt>
                <c:pt idx="58">
                  <c:v>12.9</c:v>
                </c:pt>
                <c:pt idx="59">
                  <c:v>13.6</c:v>
                </c:pt>
                <c:pt idx="60">
                  <c:v>13.8</c:v>
                </c:pt>
                <c:pt idx="61">
                  <c:v>12.4</c:v>
                </c:pt>
                <c:pt idx="62">
                  <c:v>13.4</c:v>
                </c:pt>
                <c:pt idx="63">
                  <c:v>11.9</c:v>
                </c:pt>
                <c:pt idx="64">
                  <c:v>13.6</c:v>
                </c:pt>
                <c:pt idx="65">
                  <c:v>12.4</c:v>
                </c:pt>
                <c:pt idx="66">
                  <c:v>12.2</c:v>
                </c:pt>
                <c:pt idx="67">
                  <c:v>12.7</c:v>
                </c:pt>
                <c:pt idx="68">
                  <c:v>10.5</c:v>
                </c:pt>
                <c:pt idx="69">
                  <c:v>10.5</c:v>
                </c:pt>
                <c:pt idx="70">
                  <c:v>10.3</c:v>
                </c:pt>
                <c:pt idx="71">
                  <c:v>11.7</c:v>
                </c:pt>
                <c:pt idx="72">
                  <c:v>10.9</c:v>
                </c:pt>
                <c:pt idx="73">
                  <c:v>10.7</c:v>
                </c:pt>
                <c:pt idx="74">
                  <c:v>10.199999999999999</c:v>
                </c:pt>
                <c:pt idx="75">
                  <c:v>10.5</c:v>
                </c:pt>
                <c:pt idx="76">
                  <c:v>9.9</c:v>
                </c:pt>
                <c:pt idx="77">
                  <c:v>10.3</c:v>
                </c:pt>
                <c:pt idx="78">
                  <c:v>10.8</c:v>
                </c:pt>
                <c:pt idx="79">
                  <c:v>9.9</c:v>
                </c:pt>
                <c:pt idx="80">
                  <c:v>9.4</c:v>
                </c:pt>
                <c:pt idx="81">
                  <c:v>8.8000000000000007</c:v>
                </c:pt>
                <c:pt idx="82">
                  <c:v>9.6</c:v>
                </c:pt>
                <c:pt idx="83">
                  <c:v>11.3</c:v>
                </c:pt>
                <c:pt idx="84">
                  <c:v>9.1999999999999993</c:v>
                </c:pt>
                <c:pt idx="85">
                  <c:v>10.6</c:v>
                </c:pt>
                <c:pt idx="86">
                  <c:v>10.199999999999999</c:v>
                </c:pt>
                <c:pt idx="87">
                  <c:v>10.4</c:v>
                </c:pt>
                <c:pt idx="88">
                  <c:v>10.4</c:v>
                </c:pt>
                <c:pt idx="89">
                  <c:v>10.199999999999999</c:v>
                </c:pt>
                <c:pt idx="90">
                  <c:v>9.9</c:v>
                </c:pt>
                <c:pt idx="91">
                  <c:v>10.6</c:v>
                </c:pt>
                <c:pt idx="92">
                  <c:v>9.5</c:v>
                </c:pt>
                <c:pt idx="93">
                  <c:v>9.8000000000000007</c:v>
                </c:pt>
                <c:pt idx="94">
                  <c:v>10.4</c:v>
                </c:pt>
                <c:pt idx="95">
                  <c:v>9.4</c:v>
                </c:pt>
                <c:pt idx="96">
                  <c:v>8.5</c:v>
                </c:pt>
                <c:pt idx="97">
                  <c:v>10.4</c:v>
                </c:pt>
                <c:pt idx="98">
                  <c:v>10.9</c:v>
                </c:pt>
                <c:pt idx="99">
                  <c:v>12</c:v>
                </c:pt>
                <c:pt idx="100">
                  <c:v>12.8</c:v>
                </c:pt>
                <c:pt idx="101">
                  <c:v>11</c:v>
                </c:pt>
                <c:pt idx="102">
                  <c:v>8.8000000000000007</c:v>
                </c:pt>
                <c:pt idx="103">
                  <c:v>8.8000000000000007</c:v>
                </c:pt>
                <c:pt idx="104">
                  <c:v>7</c:v>
                </c:pt>
                <c:pt idx="105">
                  <c:v>7</c:v>
                </c:pt>
                <c:pt idx="106">
                  <c:v>9.8000000000000007</c:v>
                </c:pt>
                <c:pt idx="107">
                  <c:v>8.8000000000000007</c:v>
                </c:pt>
                <c:pt idx="108">
                  <c:v>10.3</c:v>
                </c:pt>
                <c:pt idx="109">
                  <c:v>10</c:v>
                </c:pt>
                <c:pt idx="110">
                  <c:v>11.4</c:v>
                </c:pt>
                <c:pt idx="111">
                  <c:v>11.2</c:v>
                </c:pt>
                <c:pt idx="112">
                  <c:v>11.6</c:v>
                </c:pt>
                <c:pt idx="113">
                  <c:v>11</c:v>
                </c:pt>
                <c:pt idx="114">
                  <c:v>13.3</c:v>
                </c:pt>
                <c:pt idx="115">
                  <c:v>12.3</c:v>
                </c:pt>
                <c:pt idx="116">
                  <c:v>12.8</c:v>
                </c:pt>
                <c:pt idx="117">
                  <c:v>12.7</c:v>
                </c:pt>
                <c:pt idx="118">
                  <c:v>13.7</c:v>
                </c:pt>
                <c:pt idx="119">
                  <c:v>13</c:v>
                </c:pt>
                <c:pt idx="120">
                  <c:v>12.7</c:v>
                </c:pt>
                <c:pt idx="121">
                  <c:v>14.2</c:v>
                </c:pt>
                <c:pt idx="122">
                  <c:v>12.8</c:v>
                </c:pt>
                <c:pt idx="123">
                  <c:v>14.1</c:v>
                </c:pt>
                <c:pt idx="124">
                  <c:v>12.1</c:v>
                </c:pt>
                <c:pt idx="125">
                  <c:v>13.4</c:v>
                </c:pt>
                <c:pt idx="126">
                  <c:v>13.5</c:v>
                </c:pt>
                <c:pt idx="127">
                  <c:v>14.4</c:v>
                </c:pt>
                <c:pt idx="128">
                  <c:v>15.3</c:v>
                </c:pt>
                <c:pt idx="129">
                  <c:v>15.1</c:v>
                </c:pt>
                <c:pt idx="130">
                  <c:v>15.1</c:v>
                </c:pt>
                <c:pt idx="131">
                  <c:v>15</c:v>
                </c:pt>
                <c:pt idx="132">
                  <c:v>13.2</c:v>
                </c:pt>
                <c:pt idx="133">
                  <c:v>14.9</c:v>
                </c:pt>
                <c:pt idx="134">
                  <c:v>14.4</c:v>
                </c:pt>
                <c:pt idx="135">
                  <c:v>15.8</c:v>
                </c:pt>
                <c:pt idx="136">
                  <c:v>15.1</c:v>
                </c:pt>
                <c:pt idx="137">
                  <c:v>14.2</c:v>
                </c:pt>
                <c:pt idx="138">
                  <c:v>16.7</c:v>
                </c:pt>
                <c:pt idx="139">
                  <c:v>15.8</c:v>
                </c:pt>
                <c:pt idx="140">
                  <c:v>16.7</c:v>
                </c:pt>
                <c:pt idx="141">
                  <c:v>17.5</c:v>
                </c:pt>
                <c:pt idx="142">
                  <c:v>16.2</c:v>
                </c:pt>
                <c:pt idx="143">
                  <c:v>16.8</c:v>
                </c:pt>
                <c:pt idx="144">
                  <c:v>17.8</c:v>
                </c:pt>
                <c:pt idx="145">
                  <c:v>17.2</c:v>
                </c:pt>
                <c:pt idx="146">
                  <c:v>18.100000000000001</c:v>
                </c:pt>
                <c:pt idx="147">
                  <c:v>17.3</c:v>
                </c:pt>
                <c:pt idx="148">
                  <c:v>17.5</c:v>
                </c:pt>
                <c:pt idx="149">
                  <c:v>18.100000000000001</c:v>
                </c:pt>
                <c:pt idx="150">
                  <c:v>18.8</c:v>
                </c:pt>
                <c:pt idx="151">
                  <c:v>18.7</c:v>
                </c:pt>
                <c:pt idx="152">
                  <c:v>17.600000000000001</c:v>
                </c:pt>
                <c:pt idx="153">
                  <c:v>18.7</c:v>
                </c:pt>
                <c:pt idx="154">
                  <c:v>19.3</c:v>
                </c:pt>
                <c:pt idx="155">
                  <c:v>20</c:v>
                </c:pt>
                <c:pt idx="156">
                  <c:v>20.3</c:v>
                </c:pt>
                <c:pt idx="157">
                  <c:v>19.100000000000001</c:v>
                </c:pt>
                <c:pt idx="158">
                  <c:v>19.7</c:v>
                </c:pt>
                <c:pt idx="159">
                  <c:v>19</c:v>
                </c:pt>
                <c:pt idx="160">
                  <c:v>19.600000000000001</c:v>
                </c:pt>
                <c:pt idx="161">
                  <c:v>20.2</c:v>
                </c:pt>
                <c:pt idx="162">
                  <c:v>19.899999999999999</c:v>
                </c:pt>
                <c:pt idx="163">
                  <c:v>18.899999999999999</c:v>
                </c:pt>
                <c:pt idx="164">
                  <c:v>21</c:v>
                </c:pt>
                <c:pt idx="165">
                  <c:v>19.899999999999999</c:v>
                </c:pt>
                <c:pt idx="166">
                  <c:v>18.899999999999999</c:v>
                </c:pt>
                <c:pt idx="167">
                  <c:v>18.600000000000001</c:v>
                </c:pt>
                <c:pt idx="168">
                  <c:v>18.600000000000001</c:v>
                </c:pt>
                <c:pt idx="169">
                  <c:v>17.8</c:v>
                </c:pt>
                <c:pt idx="170">
                  <c:v>18.7</c:v>
                </c:pt>
                <c:pt idx="171">
                  <c:v>19.600000000000001</c:v>
                </c:pt>
                <c:pt idx="172">
                  <c:v>18.600000000000001</c:v>
                </c:pt>
                <c:pt idx="173">
                  <c:v>18.100000000000001</c:v>
                </c:pt>
                <c:pt idx="174">
                  <c:v>18.600000000000001</c:v>
                </c:pt>
                <c:pt idx="175">
                  <c:v>17.8</c:v>
                </c:pt>
                <c:pt idx="176">
                  <c:v>17.3</c:v>
                </c:pt>
                <c:pt idx="177">
                  <c:v>16.8</c:v>
                </c:pt>
                <c:pt idx="178">
                  <c:v>17</c:v>
                </c:pt>
                <c:pt idx="179">
                  <c:v>16.2</c:v>
                </c:pt>
                <c:pt idx="180">
                  <c:v>18</c:v>
                </c:pt>
                <c:pt idx="181">
                  <c:v>18.100000000000001</c:v>
                </c:pt>
                <c:pt idx="182">
                  <c:v>24.5</c:v>
                </c:pt>
                <c:pt idx="183">
                  <c:v>24.4</c:v>
                </c:pt>
                <c:pt idx="184">
                  <c:v>26.6</c:v>
                </c:pt>
                <c:pt idx="185">
                  <c:v>34.200000000000003</c:v>
                </c:pt>
                <c:pt idx="186">
                  <c:v>19.2</c:v>
                </c:pt>
                <c:pt idx="187">
                  <c:v>12.4</c:v>
                </c:pt>
                <c:pt idx="188">
                  <c:v>12.1</c:v>
                </c:pt>
                <c:pt idx="189">
                  <c:v>12.6</c:v>
                </c:pt>
                <c:pt idx="190">
                  <c:v>14.6</c:v>
                </c:pt>
                <c:pt idx="191">
                  <c:v>15.5</c:v>
                </c:pt>
                <c:pt idx="192">
                  <c:v>14.4</c:v>
                </c:pt>
                <c:pt idx="193">
                  <c:v>15</c:v>
                </c:pt>
                <c:pt idx="194">
                  <c:v>14.9</c:v>
                </c:pt>
                <c:pt idx="195">
                  <c:v>14.6</c:v>
                </c:pt>
                <c:pt idx="196">
                  <c:v>15.5</c:v>
                </c:pt>
                <c:pt idx="197">
                  <c:v>15.3</c:v>
                </c:pt>
                <c:pt idx="198">
                  <c:v>15.3</c:v>
                </c:pt>
                <c:pt idx="199">
                  <c:v>14.8</c:v>
                </c:pt>
                <c:pt idx="200">
                  <c:v>15.6</c:v>
                </c:pt>
                <c:pt idx="201">
                  <c:v>15.8</c:v>
                </c:pt>
                <c:pt idx="202">
                  <c:v>15.5</c:v>
                </c:pt>
                <c:pt idx="203">
                  <c:v>15.3</c:v>
                </c:pt>
                <c:pt idx="204">
                  <c:v>16</c:v>
                </c:pt>
                <c:pt idx="205">
                  <c:v>14.9</c:v>
                </c:pt>
                <c:pt idx="206">
                  <c:v>15.5</c:v>
                </c:pt>
                <c:pt idx="207">
                  <c:v>15.8</c:v>
                </c:pt>
                <c:pt idx="208">
                  <c:v>16.5</c:v>
                </c:pt>
                <c:pt idx="209">
                  <c:v>16.399999999999999</c:v>
                </c:pt>
                <c:pt idx="210">
                  <c:v>14.9</c:v>
                </c:pt>
                <c:pt idx="211">
                  <c:v>15.6</c:v>
                </c:pt>
                <c:pt idx="212">
                  <c:v>16.3</c:v>
                </c:pt>
                <c:pt idx="213">
                  <c:v>15.1</c:v>
                </c:pt>
                <c:pt idx="214">
                  <c:v>15.6</c:v>
                </c:pt>
                <c:pt idx="215">
                  <c:v>16.100000000000001</c:v>
                </c:pt>
                <c:pt idx="216">
                  <c:v>15.8</c:v>
                </c:pt>
                <c:pt idx="217">
                  <c:v>16.600000000000001</c:v>
                </c:pt>
                <c:pt idx="218">
                  <c:v>16.2</c:v>
                </c:pt>
                <c:pt idx="219">
                  <c:v>17.5</c:v>
                </c:pt>
                <c:pt idx="220">
                  <c:v>16.8</c:v>
                </c:pt>
                <c:pt idx="221">
                  <c:v>18.100000000000001</c:v>
                </c:pt>
                <c:pt idx="222">
                  <c:v>18.899999999999999</c:v>
                </c:pt>
                <c:pt idx="223">
                  <c:v>17.100000000000001</c:v>
                </c:pt>
                <c:pt idx="224">
                  <c:v>18.7</c:v>
                </c:pt>
                <c:pt idx="225">
                  <c:v>18.899999999999999</c:v>
                </c:pt>
                <c:pt idx="226">
                  <c:v>19.600000000000001</c:v>
                </c:pt>
                <c:pt idx="227">
                  <c:v>19</c:v>
                </c:pt>
                <c:pt idx="228">
                  <c:v>18.7</c:v>
                </c:pt>
                <c:pt idx="229">
                  <c:v>18.7</c:v>
                </c:pt>
                <c:pt idx="230">
                  <c:v>20.3</c:v>
                </c:pt>
                <c:pt idx="231">
                  <c:v>20.2</c:v>
                </c:pt>
                <c:pt idx="232">
                  <c:v>19.100000000000001</c:v>
                </c:pt>
                <c:pt idx="233">
                  <c:v>19.600000000000001</c:v>
                </c:pt>
                <c:pt idx="234">
                  <c:v>21.2</c:v>
                </c:pt>
                <c:pt idx="235">
                  <c:v>20.5</c:v>
                </c:pt>
                <c:pt idx="236">
                  <c:v>20</c:v>
                </c:pt>
                <c:pt idx="237">
                  <c:v>20.3</c:v>
                </c:pt>
                <c:pt idx="238">
                  <c:v>20.399999999999999</c:v>
                </c:pt>
                <c:pt idx="239">
                  <c:v>20.100000000000001</c:v>
                </c:pt>
                <c:pt idx="240">
                  <c:v>21.6</c:v>
                </c:pt>
                <c:pt idx="241">
                  <c:v>22</c:v>
                </c:pt>
                <c:pt idx="242">
                  <c:v>22.2</c:v>
                </c:pt>
                <c:pt idx="243">
                  <c:v>21.6</c:v>
                </c:pt>
                <c:pt idx="244">
                  <c:v>22.3</c:v>
                </c:pt>
                <c:pt idx="245">
                  <c:v>22.9</c:v>
                </c:pt>
                <c:pt idx="246">
                  <c:v>22.7</c:v>
                </c:pt>
                <c:pt idx="247">
                  <c:v>22</c:v>
                </c:pt>
                <c:pt idx="248">
                  <c:v>22.6</c:v>
                </c:pt>
                <c:pt idx="249">
                  <c:v>23.4</c:v>
                </c:pt>
                <c:pt idx="250">
                  <c:v>22.7</c:v>
                </c:pt>
                <c:pt idx="251">
                  <c:v>24.2</c:v>
                </c:pt>
                <c:pt idx="252">
                  <c:v>23.6</c:v>
                </c:pt>
                <c:pt idx="253">
                  <c:v>24.3</c:v>
                </c:pt>
                <c:pt idx="254">
                  <c:v>24.9</c:v>
                </c:pt>
                <c:pt idx="255">
                  <c:v>24.3</c:v>
                </c:pt>
                <c:pt idx="256">
                  <c:v>24.5</c:v>
                </c:pt>
                <c:pt idx="257">
                  <c:v>24</c:v>
                </c:pt>
                <c:pt idx="258">
                  <c:v>24.2</c:v>
                </c:pt>
                <c:pt idx="259">
                  <c:v>25.2</c:v>
                </c:pt>
                <c:pt idx="260">
                  <c:v>24.3</c:v>
                </c:pt>
                <c:pt idx="261">
                  <c:v>24.3</c:v>
                </c:pt>
                <c:pt idx="262">
                  <c:v>24.4</c:v>
                </c:pt>
                <c:pt idx="263">
                  <c:v>24.3</c:v>
                </c:pt>
                <c:pt idx="264">
                  <c:v>23.8</c:v>
                </c:pt>
                <c:pt idx="265">
                  <c:v>24.1</c:v>
                </c:pt>
                <c:pt idx="266">
                  <c:v>25.4</c:v>
                </c:pt>
                <c:pt idx="267">
                  <c:v>24.7</c:v>
                </c:pt>
                <c:pt idx="268">
                  <c:v>24.6</c:v>
                </c:pt>
                <c:pt idx="269">
                  <c:v>24.9</c:v>
                </c:pt>
                <c:pt idx="270">
                  <c:v>23.9</c:v>
                </c:pt>
                <c:pt idx="271">
                  <c:v>25.5</c:v>
                </c:pt>
                <c:pt idx="272">
                  <c:v>25.2</c:v>
                </c:pt>
                <c:pt idx="273">
                  <c:v>25</c:v>
                </c:pt>
                <c:pt idx="274">
                  <c:v>25</c:v>
                </c:pt>
                <c:pt idx="275">
                  <c:v>27</c:v>
                </c:pt>
                <c:pt idx="276">
                  <c:v>26.4</c:v>
                </c:pt>
                <c:pt idx="277">
                  <c:v>25.9</c:v>
                </c:pt>
                <c:pt idx="278">
                  <c:v>25.4</c:v>
                </c:pt>
                <c:pt idx="279">
                  <c:v>24.7</c:v>
                </c:pt>
                <c:pt idx="280">
                  <c:v>25.5</c:v>
                </c:pt>
                <c:pt idx="281">
                  <c:v>24.3</c:v>
                </c:pt>
                <c:pt idx="282">
                  <c:v>25.1</c:v>
                </c:pt>
                <c:pt idx="283">
                  <c:v>23.2</c:v>
                </c:pt>
                <c:pt idx="284">
                  <c:v>25.4</c:v>
                </c:pt>
                <c:pt idx="285">
                  <c:v>25.4</c:v>
                </c:pt>
                <c:pt idx="286">
                  <c:v>25.5</c:v>
                </c:pt>
                <c:pt idx="287">
                  <c:v>24.9</c:v>
                </c:pt>
                <c:pt idx="288">
                  <c:v>26.7</c:v>
                </c:pt>
                <c:pt idx="289">
                  <c:v>28.5</c:v>
                </c:pt>
                <c:pt idx="290">
                  <c:v>25.6</c:v>
                </c:pt>
                <c:pt idx="291">
                  <c:v>27</c:v>
                </c:pt>
                <c:pt idx="292">
                  <c:v>28.7</c:v>
                </c:pt>
                <c:pt idx="293">
                  <c:v>29.2</c:v>
                </c:pt>
                <c:pt idx="294">
                  <c:v>29.3</c:v>
                </c:pt>
                <c:pt idx="295">
                  <c:v>30.4</c:v>
                </c:pt>
                <c:pt idx="296">
                  <c:v>30.1</c:v>
                </c:pt>
                <c:pt idx="297">
                  <c:v>31.2</c:v>
                </c:pt>
                <c:pt idx="298">
                  <c:v>32.6</c:v>
                </c:pt>
                <c:pt idx="299">
                  <c:v>31.8</c:v>
                </c:pt>
                <c:pt idx="300">
                  <c:v>31.5</c:v>
                </c:pt>
                <c:pt idx="301">
                  <c:v>31.7</c:v>
                </c:pt>
                <c:pt idx="302">
                  <c:v>34.299999999999997</c:v>
                </c:pt>
                <c:pt idx="303">
                  <c:v>33.5</c:v>
                </c:pt>
                <c:pt idx="304">
                  <c:v>31.9</c:v>
                </c:pt>
                <c:pt idx="305">
                  <c:v>32.799999999999997</c:v>
                </c:pt>
                <c:pt idx="306">
                  <c:v>33.700000000000003</c:v>
                </c:pt>
                <c:pt idx="307">
                  <c:v>33.5</c:v>
                </c:pt>
                <c:pt idx="308">
                  <c:v>33.700000000000003</c:v>
                </c:pt>
                <c:pt idx="309">
                  <c:v>33.700000000000003</c:v>
                </c:pt>
                <c:pt idx="310">
                  <c:v>33.799999999999997</c:v>
                </c:pt>
                <c:pt idx="311">
                  <c:v>34.6</c:v>
                </c:pt>
                <c:pt idx="312">
                  <c:v>33.6</c:v>
                </c:pt>
                <c:pt idx="313">
                  <c:v>35.6</c:v>
                </c:pt>
                <c:pt idx="314">
                  <c:v>36.1</c:v>
                </c:pt>
                <c:pt idx="315">
                  <c:v>34.9</c:v>
                </c:pt>
                <c:pt idx="316">
                  <c:v>35.5</c:v>
                </c:pt>
                <c:pt idx="317">
                  <c:v>36.4</c:v>
                </c:pt>
                <c:pt idx="318">
                  <c:v>35.200000000000003</c:v>
                </c:pt>
                <c:pt idx="319">
                  <c:v>35.799999999999997</c:v>
                </c:pt>
                <c:pt idx="320">
                  <c:v>35</c:v>
                </c:pt>
                <c:pt idx="321">
                  <c:v>35</c:v>
                </c:pt>
                <c:pt idx="322">
                  <c:v>35.6</c:v>
                </c:pt>
                <c:pt idx="323">
                  <c:v>35</c:v>
                </c:pt>
                <c:pt idx="324">
                  <c:v>34.299999999999997</c:v>
                </c:pt>
                <c:pt idx="325">
                  <c:v>35.799999999999997</c:v>
                </c:pt>
                <c:pt idx="326">
                  <c:v>35.5</c:v>
                </c:pt>
                <c:pt idx="327">
                  <c:v>35.799999999999997</c:v>
                </c:pt>
                <c:pt idx="328">
                  <c:v>35.1</c:v>
                </c:pt>
                <c:pt idx="329">
                  <c:v>35.9</c:v>
                </c:pt>
                <c:pt idx="330">
                  <c:v>36.700000000000003</c:v>
                </c:pt>
                <c:pt idx="331">
                  <c:v>35.1</c:v>
                </c:pt>
                <c:pt idx="332">
                  <c:v>36.299999999999997</c:v>
                </c:pt>
                <c:pt idx="333">
                  <c:v>36</c:v>
                </c:pt>
                <c:pt idx="334">
                  <c:v>35.6</c:v>
                </c:pt>
                <c:pt idx="335">
                  <c:v>36.799999999999997</c:v>
                </c:pt>
                <c:pt idx="336">
                  <c:v>34.299999999999997</c:v>
                </c:pt>
                <c:pt idx="337">
                  <c:v>35.700000000000003</c:v>
                </c:pt>
                <c:pt idx="338">
                  <c:v>37.1</c:v>
                </c:pt>
                <c:pt idx="339">
                  <c:v>36.5</c:v>
                </c:pt>
                <c:pt idx="340">
                  <c:v>36.200000000000003</c:v>
                </c:pt>
                <c:pt idx="341">
                  <c:v>35.700000000000003</c:v>
                </c:pt>
                <c:pt idx="342">
                  <c:v>36.6</c:v>
                </c:pt>
                <c:pt idx="343">
                  <c:v>35.799999999999997</c:v>
                </c:pt>
                <c:pt idx="344">
                  <c:v>37</c:v>
                </c:pt>
                <c:pt idx="345">
                  <c:v>36.299999999999997</c:v>
                </c:pt>
                <c:pt idx="346">
                  <c:v>36.9</c:v>
                </c:pt>
                <c:pt idx="347">
                  <c:v>37.299999999999997</c:v>
                </c:pt>
                <c:pt idx="348">
                  <c:v>36.1</c:v>
                </c:pt>
                <c:pt idx="349">
                  <c:v>35.4</c:v>
                </c:pt>
                <c:pt idx="350">
                  <c:v>36.200000000000003</c:v>
                </c:pt>
                <c:pt idx="351">
                  <c:v>34.9</c:v>
                </c:pt>
                <c:pt idx="352">
                  <c:v>35.200000000000003</c:v>
                </c:pt>
                <c:pt idx="353">
                  <c:v>37</c:v>
                </c:pt>
                <c:pt idx="354">
                  <c:v>36.9</c:v>
                </c:pt>
                <c:pt idx="355">
                  <c:v>36</c:v>
                </c:pt>
                <c:pt idx="356">
                  <c:v>34.799999999999997</c:v>
                </c:pt>
                <c:pt idx="357">
                  <c:v>35.5</c:v>
                </c:pt>
                <c:pt idx="358">
                  <c:v>35.200000000000003</c:v>
                </c:pt>
                <c:pt idx="359">
                  <c:v>35.700000000000003</c:v>
                </c:pt>
                <c:pt idx="360">
                  <c:v>35.700000000000003</c:v>
                </c:pt>
                <c:pt idx="361">
                  <c:v>35.9</c:v>
                </c:pt>
                <c:pt idx="362">
                  <c:v>35.6</c:v>
                </c:pt>
                <c:pt idx="363">
                  <c:v>35.799999999999997</c:v>
                </c:pt>
                <c:pt idx="364">
                  <c:v>35.200000000000003</c:v>
                </c:pt>
                <c:pt idx="365">
                  <c:v>35.5</c:v>
                </c:pt>
                <c:pt idx="366">
                  <c:v>34.299999999999997</c:v>
                </c:pt>
                <c:pt idx="367">
                  <c:v>35.799999999999997</c:v>
                </c:pt>
                <c:pt idx="368">
                  <c:v>35.200000000000003</c:v>
                </c:pt>
                <c:pt idx="369">
                  <c:v>34.5</c:v>
                </c:pt>
                <c:pt idx="370">
                  <c:v>34.6</c:v>
                </c:pt>
                <c:pt idx="371">
                  <c:v>34.299999999999997</c:v>
                </c:pt>
                <c:pt idx="372">
                  <c:v>35.299999999999997</c:v>
                </c:pt>
                <c:pt idx="373">
                  <c:v>34.5</c:v>
                </c:pt>
                <c:pt idx="374">
                  <c:v>34.299999999999997</c:v>
                </c:pt>
                <c:pt idx="375">
                  <c:v>34.799999999999997</c:v>
                </c:pt>
                <c:pt idx="376">
                  <c:v>35.200000000000003</c:v>
                </c:pt>
                <c:pt idx="377">
                  <c:v>38</c:v>
                </c:pt>
                <c:pt idx="378">
                  <c:v>43.4</c:v>
                </c:pt>
                <c:pt idx="379">
                  <c:v>46.3</c:v>
                </c:pt>
                <c:pt idx="380">
                  <c:v>47.3</c:v>
                </c:pt>
                <c:pt idx="381">
                  <c:v>43.5</c:v>
                </c:pt>
                <c:pt idx="382">
                  <c:v>33.9</c:v>
                </c:pt>
                <c:pt idx="383">
                  <c:v>31.7</c:v>
                </c:pt>
                <c:pt idx="384">
                  <c:v>31.2</c:v>
                </c:pt>
                <c:pt idx="385">
                  <c:v>33.200000000000003</c:v>
                </c:pt>
                <c:pt idx="386">
                  <c:v>33.4</c:v>
                </c:pt>
                <c:pt idx="387">
                  <c:v>33.1</c:v>
                </c:pt>
                <c:pt idx="388">
                  <c:v>33.9</c:v>
                </c:pt>
                <c:pt idx="389">
                  <c:v>34</c:v>
                </c:pt>
                <c:pt idx="390">
                  <c:v>33.799999999999997</c:v>
                </c:pt>
                <c:pt idx="391">
                  <c:v>33.700000000000003</c:v>
                </c:pt>
                <c:pt idx="392">
                  <c:v>34.299999999999997</c:v>
                </c:pt>
                <c:pt idx="393">
                  <c:v>32.5</c:v>
                </c:pt>
                <c:pt idx="394">
                  <c:v>32.799999999999997</c:v>
                </c:pt>
                <c:pt idx="395">
                  <c:v>31.9</c:v>
                </c:pt>
                <c:pt idx="396">
                  <c:v>32.700000000000003</c:v>
                </c:pt>
                <c:pt idx="397">
                  <c:v>32.9</c:v>
                </c:pt>
                <c:pt idx="398">
                  <c:v>31.6</c:v>
                </c:pt>
                <c:pt idx="399">
                  <c:v>30.7</c:v>
                </c:pt>
                <c:pt idx="400">
                  <c:v>32.700000000000003</c:v>
                </c:pt>
                <c:pt idx="401">
                  <c:v>31.3</c:v>
                </c:pt>
                <c:pt idx="402">
                  <c:v>31.3</c:v>
                </c:pt>
                <c:pt idx="403">
                  <c:v>30.7</c:v>
                </c:pt>
                <c:pt idx="404">
                  <c:v>31.1</c:v>
                </c:pt>
                <c:pt idx="405">
                  <c:v>30.7</c:v>
                </c:pt>
                <c:pt idx="406">
                  <c:v>31.4</c:v>
                </c:pt>
                <c:pt idx="407">
                  <c:v>32.4</c:v>
                </c:pt>
                <c:pt idx="408">
                  <c:v>32.299999999999997</c:v>
                </c:pt>
                <c:pt idx="409">
                  <c:v>30.3</c:v>
                </c:pt>
                <c:pt idx="410">
                  <c:v>31.5</c:v>
                </c:pt>
                <c:pt idx="411">
                  <c:v>32.299999999999997</c:v>
                </c:pt>
                <c:pt idx="412">
                  <c:v>31.1</c:v>
                </c:pt>
                <c:pt idx="413">
                  <c:v>30.3</c:v>
                </c:pt>
                <c:pt idx="414">
                  <c:v>30.7</c:v>
                </c:pt>
                <c:pt idx="415">
                  <c:v>31.3</c:v>
                </c:pt>
                <c:pt idx="416">
                  <c:v>30.6</c:v>
                </c:pt>
                <c:pt idx="417">
                  <c:v>32.5</c:v>
                </c:pt>
                <c:pt idx="418">
                  <c:v>32.5</c:v>
                </c:pt>
                <c:pt idx="419">
                  <c:v>31.8</c:v>
                </c:pt>
                <c:pt idx="420">
                  <c:v>32.4</c:v>
                </c:pt>
                <c:pt idx="421">
                  <c:v>31.5</c:v>
                </c:pt>
                <c:pt idx="422">
                  <c:v>31.7</c:v>
                </c:pt>
                <c:pt idx="423">
                  <c:v>32.299999999999997</c:v>
                </c:pt>
                <c:pt idx="424">
                  <c:v>33.1</c:v>
                </c:pt>
                <c:pt idx="425">
                  <c:v>32.200000000000003</c:v>
                </c:pt>
                <c:pt idx="426">
                  <c:v>32.299999999999997</c:v>
                </c:pt>
                <c:pt idx="427">
                  <c:v>33.6</c:v>
                </c:pt>
                <c:pt idx="428">
                  <c:v>32.4</c:v>
                </c:pt>
                <c:pt idx="429">
                  <c:v>33.1</c:v>
                </c:pt>
                <c:pt idx="430">
                  <c:v>32.6</c:v>
                </c:pt>
                <c:pt idx="431">
                  <c:v>33.9</c:v>
                </c:pt>
                <c:pt idx="432">
                  <c:v>34.1</c:v>
                </c:pt>
                <c:pt idx="433">
                  <c:v>35.1</c:v>
                </c:pt>
                <c:pt idx="434">
                  <c:v>35.4</c:v>
                </c:pt>
                <c:pt idx="435">
                  <c:v>36.799999999999997</c:v>
                </c:pt>
                <c:pt idx="436">
                  <c:v>37.4</c:v>
                </c:pt>
                <c:pt idx="437">
                  <c:v>38</c:v>
                </c:pt>
                <c:pt idx="438">
                  <c:v>38.1</c:v>
                </c:pt>
                <c:pt idx="439">
                  <c:v>38.4</c:v>
                </c:pt>
                <c:pt idx="440">
                  <c:v>39.9</c:v>
                </c:pt>
                <c:pt idx="441">
                  <c:v>40.700000000000003</c:v>
                </c:pt>
                <c:pt idx="442">
                  <c:v>41.9</c:v>
                </c:pt>
                <c:pt idx="443">
                  <c:v>42.9</c:v>
                </c:pt>
                <c:pt idx="444">
                  <c:v>43.7</c:v>
                </c:pt>
                <c:pt idx="445">
                  <c:v>46.1</c:v>
                </c:pt>
                <c:pt idx="446">
                  <c:v>46.5</c:v>
                </c:pt>
                <c:pt idx="447">
                  <c:v>46.5</c:v>
                </c:pt>
                <c:pt idx="448">
                  <c:v>47.6</c:v>
                </c:pt>
                <c:pt idx="449">
                  <c:v>49.7</c:v>
                </c:pt>
                <c:pt idx="450">
                  <c:v>51.7</c:v>
                </c:pt>
                <c:pt idx="451">
                  <c:v>53.8</c:v>
                </c:pt>
                <c:pt idx="452">
                  <c:v>52.9</c:v>
                </c:pt>
                <c:pt idx="453">
                  <c:v>55.3</c:v>
                </c:pt>
                <c:pt idx="454">
                  <c:v>57</c:v>
                </c:pt>
                <c:pt idx="455">
                  <c:v>57.6</c:v>
                </c:pt>
                <c:pt idx="456">
                  <c:v>59.7</c:v>
                </c:pt>
                <c:pt idx="457">
                  <c:v>59.2</c:v>
                </c:pt>
                <c:pt idx="458">
                  <c:v>58.6</c:v>
                </c:pt>
                <c:pt idx="459">
                  <c:v>61.9</c:v>
                </c:pt>
                <c:pt idx="460">
                  <c:v>61.8</c:v>
                </c:pt>
                <c:pt idx="461">
                  <c:v>62.1</c:v>
                </c:pt>
                <c:pt idx="462">
                  <c:v>63.7</c:v>
                </c:pt>
                <c:pt idx="463">
                  <c:v>62.5</c:v>
                </c:pt>
                <c:pt idx="464">
                  <c:v>63.7</c:v>
                </c:pt>
                <c:pt idx="465">
                  <c:v>63</c:v>
                </c:pt>
                <c:pt idx="466">
                  <c:v>61.7</c:v>
                </c:pt>
                <c:pt idx="467">
                  <c:v>61.4</c:v>
                </c:pt>
                <c:pt idx="468">
                  <c:v>60.4</c:v>
                </c:pt>
                <c:pt idx="469">
                  <c:v>61.1</c:v>
                </c:pt>
                <c:pt idx="470">
                  <c:v>60.6</c:v>
                </c:pt>
                <c:pt idx="471">
                  <c:v>59.6</c:v>
                </c:pt>
                <c:pt idx="472">
                  <c:v>57.9</c:v>
                </c:pt>
                <c:pt idx="473">
                  <c:v>58.9</c:v>
                </c:pt>
                <c:pt idx="474">
                  <c:v>55.8</c:v>
                </c:pt>
                <c:pt idx="475">
                  <c:v>55.9</c:v>
                </c:pt>
                <c:pt idx="476">
                  <c:v>55.4</c:v>
                </c:pt>
                <c:pt idx="477">
                  <c:v>53</c:v>
                </c:pt>
                <c:pt idx="478">
                  <c:v>50.3</c:v>
                </c:pt>
                <c:pt idx="479">
                  <c:v>50.5</c:v>
                </c:pt>
                <c:pt idx="480">
                  <c:v>48.9</c:v>
                </c:pt>
                <c:pt idx="481">
                  <c:v>49.1</c:v>
                </c:pt>
                <c:pt idx="482">
                  <c:v>47.3</c:v>
                </c:pt>
                <c:pt idx="483">
                  <c:v>45.8</c:v>
                </c:pt>
                <c:pt idx="484">
                  <c:v>43.9</c:v>
                </c:pt>
                <c:pt idx="485">
                  <c:v>43.9</c:v>
                </c:pt>
                <c:pt idx="486">
                  <c:v>43.1</c:v>
                </c:pt>
                <c:pt idx="487">
                  <c:v>41.1</c:v>
                </c:pt>
                <c:pt idx="488">
                  <c:v>40.9</c:v>
                </c:pt>
                <c:pt idx="489">
                  <c:v>39.299999999999997</c:v>
                </c:pt>
                <c:pt idx="490">
                  <c:v>37.9</c:v>
                </c:pt>
                <c:pt idx="491">
                  <c:v>37.5</c:v>
                </c:pt>
                <c:pt idx="492">
                  <c:v>36.799999999999997</c:v>
                </c:pt>
                <c:pt idx="493">
                  <c:v>35.1</c:v>
                </c:pt>
                <c:pt idx="494">
                  <c:v>33.6</c:v>
                </c:pt>
                <c:pt idx="495">
                  <c:v>33.9</c:v>
                </c:pt>
                <c:pt idx="496">
                  <c:v>32.9</c:v>
                </c:pt>
                <c:pt idx="497">
                  <c:v>29.7</c:v>
                </c:pt>
                <c:pt idx="498">
                  <c:v>31.6</c:v>
                </c:pt>
                <c:pt idx="499">
                  <c:v>31.7</c:v>
                </c:pt>
                <c:pt idx="500">
                  <c:v>30.2</c:v>
                </c:pt>
                <c:pt idx="501">
                  <c:v>29.4</c:v>
                </c:pt>
                <c:pt idx="502">
                  <c:v>28.8</c:v>
                </c:pt>
                <c:pt idx="503">
                  <c:v>28.8</c:v>
                </c:pt>
                <c:pt idx="504">
                  <c:v>28.3</c:v>
                </c:pt>
                <c:pt idx="505">
                  <c:v>28.2</c:v>
                </c:pt>
                <c:pt idx="506">
                  <c:v>28.7</c:v>
                </c:pt>
                <c:pt idx="507">
                  <c:v>27</c:v>
                </c:pt>
                <c:pt idx="508">
                  <c:v>26.4</c:v>
                </c:pt>
                <c:pt idx="509">
                  <c:v>26.9</c:v>
                </c:pt>
                <c:pt idx="510">
                  <c:v>25.9</c:v>
                </c:pt>
                <c:pt idx="511">
                  <c:v>27.2</c:v>
                </c:pt>
                <c:pt idx="512">
                  <c:v>29.6</c:v>
                </c:pt>
                <c:pt idx="513">
                  <c:v>28.4</c:v>
                </c:pt>
                <c:pt idx="514">
                  <c:v>27.7</c:v>
                </c:pt>
                <c:pt idx="515">
                  <c:v>27.2</c:v>
                </c:pt>
                <c:pt idx="516">
                  <c:v>28</c:v>
                </c:pt>
                <c:pt idx="517">
                  <c:v>26.7</c:v>
                </c:pt>
                <c:pt idx="518">
                  <c:v>26.5</c:v>
                </c:pt>
                <c:pt idx="519">
                  <c:v>26.7</c:v>
                </c:pt>
                <c:pt idx="520">
                  <c:v>26.4</c:v>
                </c:pt>
                <c:pt idx="521">
                  <c:v>27</c:v>
                </c:pt>
                <c:pt idx="522">
                  <c:v>28</c:v>
                </c:pt>
                <c:pt idx="523">
                  <c:v>26.1</c:v>
                </c:pt>
                <c:pt idx="524">
                  <c:v>26.3</c:v>
                </c:pt>
                <c:pt idx="525">
                  <c:v>25.9</c:v>
                </c:pt>
                <c:pt idx="526">
                  <c:v>27.6</c:v>
                </c:pt>
                <c:pt idx="527">
                  <c:v>24.2</c:v>
                </c:pt>
                <c:pt idx="528">
                  <c:v>25</c:v>
                </c:pt>
                <c:pt idx="529">
                  <c:v>23.8</c:v>
                </c:pt>
                <c:pt idx="530">
                  <c:v>25.4</c:v>
                </c:pt>
                <c:pt idx="531">
                  <c:v>23.9</c:v>
                </c:pt>
                <c:pt idx="532">
                  <c:v>23.5</c:v>
                </c:pt>
                <c:pt idx="533">
                  <c:v>24.3</c:v>
                </c:pt>
                <c:pt idx="534">
                  <c:v>22.5</c:v>
                </c:pt>
                <c:pt idx="535">
                  <c:v>21.9</c:v>
                </c:pt>
                <c:pt idx="536">
                  <c:v>21.8</c:v>
                </c:pt>
                <c:pt idx="537">
                  <c:v>22</c:v>
                </c:pt>
                <c:pt idx="538">
                  <c:v>22.6</c:v>
                </c:pt>
                <c:pt idx="539">
                  <c:v>21.6</c:v>
                </c:pt>
                <c:pt idx="540">
                  <c:v>21.3</c:v>
                </c:pt>
                <c:pt idx="541">
                  <c:v>20.8</c:v>
                </c:pt>
                <c:pt idx="542">
                  <c:v>21.4</c:v>
                </c:pt>
                <c:pt idx="543">
                  <c:v>20.5</c:v>
                </c:pt>
                <c:pt idx="544">
                  <c:v>21.4</c:v>
                </c:pt>
                <c:pt idx="545">
                  <c:v>19.7</c:v>
                </c:pt>
                <c:pt idx="546">
                  <c:v>20</c:v>
                </c:pt>
                <c:pt idx="547">
                  <c:v>20.6</c:v>
                </c:pt>
                <c:pt idx="548">
                  <c:v>19.899999999999999</c:v>
                </c:pt>
                <c:pt idx="549">
                  <c:v>19.399999999999999</c:v>
                </c:pt>
                <c:pt idx="550">
                  <c:v>19.100000000000001</c:v>
                </c:pt>
                <c:pt idx="551">
                  <c:v>17.7</c:v>
                </c:pt>
                <c:pt idx="552">
                  <c:v>19.7</c:v>
                </c:pt>
                <c:pt idx="553">
                  <c:v>18.3</c:v>
                </c:pt>
                <c:pt idx="554">
                  <c:v>16.7</c:v>
                </c:pt>
                <c:pt idx="555">
                  <c:v>17.399999999999999</c:v>
                </c:pt>
                <c:pt idx="556">
                  <c:v>17.3</c:v>
                </c:pt>
                <c:pt idx="557">
                  <c:v>18.2</c:v>
                </c:pt>
                <c:pt idx="558">
                  <c:v>17.399999999999999</c:v>
                </c:pt>
                <c:pt idx="559">
                  <c:v>16.600000000000001</c:v>
                </c:pt>
                <c:pt idx="560">
                  <c:v>16.600000000000001</c:v>
                </c:pt>
                <c:pt idx="561">
                  <c:v>16.8</c:v>
                </c:pt>
                <c:pt idx="562">
                  <c:v>16.899999999999999</c:v>
                </c:pt>
                <c:pt idx="563">
                  <c:v>15.6</c:v>
                </c:pt>
                <c:pt idx="564">
                  <c:v>17.399999999999999</c:v>
                </c:pt>
                <c:pt idx="565">
                  <c:v>16.399999999999999</c:v>
                </c:pt>
                <c:pt idx="566">
                  <c:v>16.2</c:v>
                </c:pt>
                <c:pt idx="567">
                  <c:v>15.7</c:v>
                </c:pt>
                <c:pt idx="568">
                  <c:v>15.7</c:v>
                </c:pt>
                <c:pt idx="569">
                  <c:v>16.3</c:v>
                </c:pt>
                <c:pt idx="570">
                  <c:v>16</c:v>
                </c:pt>
                <c:pt idx="571">
                  <c:v>15</c:v>
                </c:pt>
                <c:pt idx="572">
                  <c:v>17.100000000000001</c:v>
                </c:pt>
                <c:pt idx="573">
                  <c:v>17</c:v>
                </c:pt>
                <c:pt idx="574">
                  <c:v>21.2</c:v>
                </c:pt>
                <c:pt idx="575">
                  <c:v>23.3</c:v>
                </c:pt>
                <c:pt idx="576">
                  <c:v>23.4</c:v>
                </c:pt>
                <c:pt idx="577">
                  <c:v>20.2</c:v>
                </c:pt>
                <c:pt idx="578">
                  <c:v>15.1</c:v>
                </c:pt>
                <c:pt idx="579">
                  <c:v>13.6</c:v>
                </c:pt>
                <c:pt idx="580">
                  <c:v>13.6</c:v>
                </c:pt>
                <c:pt idx="581">
                  <c:v>13.9</c:v>
                </c:pt>
                <c:pt idx="582">
                  <c:v>14.2</c:v>
                </c:pt>
                <c:pt idx="583">
                  <c:v>15.1</c:v>
                </c:pt>
                <c:pt idx="584">
                  <c:v>14.3</c:v>
                </c:pt>
                <c:pt idx="585">
                  <c:v>15.3</c:v>
                </c:pt>
                <c:pt idx="586">
                  <c:v>15.6</c:v>
                </c:pt>
                <c:pt idx="587">
                  <c:v>13.4</c:v>
                </c:pt>
                <c:pt idx="588">
                  <c:v>15.4</c:v>
                </c:pt>
                <c:pt idx="589">
                  <c:v>13.9</c:v>
                </c:pt>
                <c:pt idx="590">
                  <c:v>14.4</c:v>
                </c:pt>
                <c:pt idx="591">
                  <c:v>15.8</c:v>
                </c:pt>
                <c:pt idx="592">
                  <c:v>14.8</c:v>
                </c:pt>
                <c:pt idx="593">
                  <c:v>15.3</c:v>
                </c:pt>
                <c:pt idx="594">
                  <c:v>14.7</c:v>
                </c:pt>
                <c:pt idx="595">
                  <c:v>15.3</c:v>
                </c:pt>
                <c:pt idx="596">
                  <c:v>16.2</c:v>
                </c:pt>
                <c:pt idx="597">
                  <c:v>16.7</c:v>
                </c:pt>
                <c:pt idx="598">
                  <c:v>15.7</c:v>
                </c:pt>
                <c:pt idx="599">
                  <c:v>15.8</c:v>
                </c:pt>
                <c:pt idx="600">
                  <c:v>16.3</c:v>
                </c:pt>
                <c:pt idx="601">
                  <c:v>16.8</c:v>
                </c:pt>
                <c:pt idx="602">
                  <c:v>16.5</c:v>
                </c:pt>
                <c:pt idx="603">
                  <c:v>17.3</c:v>
                </c:pt>
                <c:pt idx="604">
                  <c:v>16.899999999999999</c:v>
                </c:pt>
                <c:pt idx="605">
                  <c:v>16.8</c:v>
                </c:pt>
                <c:pt idx="606">
                  <c:v>18.5</c:v>
                </c:pt>
                <c:pt idx="607">
                  <c:v>17.7</c:v>
                </c:pt>
                <c:pt idx="608">
                  <c:v>18.600000000000001</c:v>
                </c:pt>
                <c:pt idx="609">
                  <c:v>18.399999999999999</c:v>
                </c:pt>
                <c:pt idx="610">
                  <c:v>18.100000000000001</c:v>
                </c:pt>
                <c:pt idx="611">
                  <c:v>19.399999999999999</c:v>
                </c:pt>
                <c:pt idx="612">
                  <c:v>20.100000000000001</c:v>
                </c:pt>
                <c:pt idx="613">
                  <c:v>19.8</c:v>
                </c:pt>
                <c:pt idx="614">
                  <c:v>19.5</c:v>
                </c:pt>
                <c:pt idx="615">
                  <c:v>20.6</c:v>
                </c:pt>
                <c:pt idx="616">
                  <c:v>19.399999999999999</c:v>
                </c:pt>
                <c:pt idx="617">
                  <c:v>19.8</c:v>
                </c:pt>
                <c:pt idx="618">
                  <c:v>18.3</c:v>
                </c:pt>
                <c:pt idx="619">
                  <c:v>19.600000000000001</c:v>
                </c:pt>
                <c:pt idx="620">
                  <c:v>19</c:v>
                </c:pt>
                <c:pt idx="621">
                  <c:v>20</c:v>
                </c:pt>
                <c:pt idx="622">
                  <c:v>18.899999999999999</c:v>
                </c:pt>
                <c:pt idx="623">
                  <c:v>17.8</c:v>
                </c:pt>
                <c:pt idx="624">
                  <c:v>18.7</c:v>
                </c:pt>
                <c:pt idx="625">
                  <c:v>19.2</c:v>
                </c:pt>
                <c:pt idx="626">
                  <c:v>18.7</c:v>
                </c:pt>
                <c:pt idx="627">
                  <c:v>17.899999999999999</c:v>
                </c:pt>
                <c:pt idx="628">
                  <c:v>18.399999999999999</c:v>
                </c:pt>
                <c:pt idx="629">
                  <c:v>18.8</c:v>
                </c:pt>
                <c:pt idx="630">
                  <c:v>17.399999999999999</c:v>
                </c:pt>
                <c:pt idx="631">
                  <c:v>16.5</c:v>
                </c:pt>
                <c:pt idx="632">
                  <c:v>16.899999999999999</c:v>
                </c:pt>
                <c:pt idx="633">
                  <c:v>17.7</c:v>
                </c:pt>
                <c:pt idx="634">
                  <c:v>17.7</c:v>
                </c:pt>
                <c:pt idx="635">
                  <c:v>17.399999999999999</c:v>
                </c:pt>
                <c:pt idx="636">
                  <c:v>17.3</c:v>
                </c:pt>
                <c:pt idx="637">
                  <c:v>17.600000000000001</c:v>
                </c:pt>
                <c:pt idx="638">
                  <c:v>17.3</c:v>
                </c:pt>
                <c:pt idx="639">
                  <c:v>17.3</c:v>
                </c:pt>
                <c:pt idx="640">
                  <c:v>16.5</c:v>
                </c:pt>
                <c:pt idx="641">
                  <c:v>15.8</c:v>
                </c:pt>
                <c:pt idx="642">
                  <c:v>16</c:v>
                </c:pt>
                <c:pt idx="643">
                  <c:v>15.7</c:v>
                </c:pt>
                <c:pt idx="644">
                  <c:v>15.7</c:v>
                </c:pt>
                <c:pt idx="645">
                  <c:v>15.5</c:v>
                </c:pt>
                <c:pt idx="646">
                  <c:v>15.3</c:v>
                </c:pt>
                <c:pt idx="647">
                  <c:v>15.6</c:v>
                </c:pt>
                <c:pt idx="648">
                  <c:v>15.6</c:v>
                </c:pt>
                <c:pt idx="649">
                  <c:v>15.3</c:v>
                </c:pt>
                <c:pt idx="650">
                  <c:v>14.4</c:v>
                </c:pt>
                <c:pt idx="651">
                  <c:v>13.4</c:v>
                </c:pt>
                <c:pt idx="652">
                  <c:v>14.3</c:v>
                </c:pt>
                <c:pt idx="653">
                  <c:v>15.2</c:v>
                </c:pt>
                <c:pt idx="654">
                  <c:v>15.2</c:v>
                </c:pt>
                <c:pt idx="655">
                  <c:v>14.4</c:v>
                </c:pt>
                <c:pt idx="656">
                  <c:v>15.1</c:v>
                </c:pt>
                <c:pt idx="657">
                  <c:v>13.8</c:v>
                </c:pt>
                <c:pt idx="658">
                  <c:v>12.8</c:v>
                </c:pt>
                <c:pt idx="659">
                  <c:v>14.4</c:v>
                </c:pt>
                <c:pt idx="660">
                  <c:v>12.7</c:v>
                </c:pt>
                <c:pt idx="661">
                  <c:v>14.1</c:v>
                </c:pt>
                <c:pt idx="662">
                  <c:v>14.6</c:v>
                </c:pt>
                <c:pt idx="663">
                  <c:v>14.6</c:v>
                </c:pt>
                <c:pt idx="664">
                  <c:v>14.6</c:v>
                </c:pt>
                <c:pt idx="665">
                  <c:v>13.5</c:v>
                </c:pt>
                <c:pt idx="666">
                  <c:v>12.7</c:v>
                </c:pt>
                <c:pt idx="667">
                  <c:v>13</c:v>
                </c:pt>
                <c:pt idx="668">
                  <c:v>13.4</c:v>
                </c:pt>
                <c:pt idx="669">
                  <c:v>13.4</c:v>
                </c:pt>
                <c:pt idx="670">
                  <c:v>14</c:v>
                </c:pt>
                <c:pt idx="671">
                  <c:v>13</c:v>
                </c:pt>
                <c:pt idx="672">
                  <c:v>13.8</c:v>
                </c:pt>
                <c:pt idx="673">
                  <c:v>12.4</c:v>
                </c:pt>
                <c:pt idx="674">
                  <c:v>13.9</c:v>
                </c:pt>
                <c:pt idx="675">
                  <c:v>13.7</c:v>
                </c:pt>
                <c:pt idx="676">
                  <c:v>12.6</c:v>
                </c:pt>
                <c:pt idx="677">
                  <c:v>13.9</c:v>
                </c:pt>
                <c:pt idx="678">
                  <c:v>13.3</c:v>
                </c:pt>
                <c:pt idx="679">
                  <c:v>12.4</c:v>
                </c:pt>
                <c:pt idx="680">
                  <c:v>15.1</c:v>
                </c:pt>
                <c:pt idx="681">
                  <c:v>15</c:v>
                </c:pt>
                <c:pt idx="682">
                  <c:v>13.9</c:v>
                </c:pt>
                <c:pt idx="683">
                  <c:v>12.2</c:v>
                </c:pt>
                <c:pt idx="684">
                  <c:v>12.8</c:v>
                </c:pt>
                <c:pt idx="685">
                  <c:v>12.7</c:v>
                </c:pt>
                <c:pt idx="686">
                  <c:v>13.7</c:v>
                </c:pt>
                <c:pt idx="687">
                  <c:v>14.1</c:v>
                </c:pt>
                <c:pt idx="688">
                  <c:v>13.2</c:v>
                </c:pt>
                <c:pt idx="689">
                  <c:v>14.1</c:v>
                </c:pt>
                <c:pt idx="690">
                  <c:v>14.3</c:v>
                </c:pt>
                <c:pt idx="691">
                  <c:v>13.1</c:v>
                </c:pt>
                <c:pt idx="692">
                  <c:v>14.9</c:v>
                </c:pt>
                <c:pt idx="693">
                  <c:v>14</c:v>
                </c:pt>
                <c:pt idx="694">
                  <c:v>13.4</c:v>
                </c:pt>
                <c:pt idx="695">
                  <c:v>13.8</c:v>
                </c:pt>
                <c:pt idx="696">
                  <c:v>13.5</c:v>
                </c:pt>
                <c:pt idx="697">
                  <c:v>14.8</c:v>
                </c:pt>
                <c:pt idx="698">
                  <c:v>14.5</c:v>
                </c:pt>
                <c:pt idx="699">
                  <c:v>14.9</c:v>
                </c:pt>
                <c:pt idx="700">
                  <c:v>14.2</c:v>
                </c:pt>
                <c:pt idx="701">
                  <c:v>13.9</c:v>
                </c:pt>
                <c:pt idx="702">
                  <c:v>13.9</c:v>
                </c:pt>
                <c:pt idx="703">
                  <c:v>14.9</c:v>
                </c:pt>
                <c:pt idx="704">
                  <c:v>14.8</c:v>
                </c:pt>
                <c:pt idx="705">
                  <c:v>14.6</c:v>
                </c:pt>
                <c:pt idx="706">
                  <c:v>15.1</c:v>
                </c:pt>
                <c:pt idx="707">
                  <c:v>14.6</c:v>
                </c:pt>
                <c:pt idx="708">
                  <c:v>15</c:v>
                </c:pt>
                <c:pt idx="709">
                  <c:v>15.1</c:v>
                </c:pt>
                <c:pt idx="710">
                  <c:v>14.7</c:v>
                </c:pt>
                <c:pt idx="711">
                  <c:v>16.600000000000001</c:v>
                </c:pt>
                <c:pt idx="712">
                  <c:v>15</c:v>
                </c:pt>
                <c:pt idx="713">
                  <c:v>16</c:v>
                </c:pt>
                <c:pt idx="714">
                  <c:v>16</c:v>
                </c:pt>
                <c:pt idx="715">
                  <c:v>15.6</c:v>
                </c:pt>
                <c:pt idx="716">
                  <c:v>15.9</c:v>
                </c:pt>
                <c:pt idx="717">
                  <c:v>15.8</c:v>
                </c:pt>
                <c:pt idx="718">
                  <c:v>16</c:v>
                </c:pt>
                <c:pt idx="719">
                  <c:v>17.2</c:v>
                </c:pt>
                <c:pt idx="720">
                  <c:v>17.5</c:v>
                </c:pt>
                <c:pt idx="721">
                  <c:v>16.899999999999999</c:v>
                </c:pt>
                <c:pt idx="722">
                  <c:v>16.2</c:v>
                </c:pt>
                <c:pt idx="723">
                  <c:v>18.3</c:v>
                </c:pt>
                <c:pt idx="724">
                  <c:v>18</c:v>
                </c:pt>
                <c:pt idx="725">
                  <c:v>17</c:v>
                </c:pt>
                <c:pt idx="726">
                  <c:v>18.600000000000001</c:v>
                </c:pt>
                <c:pt idx="727">
                  <c:v>17.8</c:v>
                </c:pt>
                <c:pt idx="728">
                  <c:v>18.5</c:v>
                </c:pt>
                <c:pt idx="729">
                  <c:v>18.3</c:v>
                </c:pt>
                <c:pt idx="730">
                  <c:v>18.399999999999999</c:v>
                </c:pt>
                <c:pt idx="731">
                  <c:v>19</c:v>
                </c:pt>
                <c:pt idx="732">
                  <c:v>18.3</c:v>
                </c:pt>
                <c:pt idx="733">
                  <c:v>18.3</c:v>
                </c:pt>
                <c:pt idx="734">
                  <c:v>19.3</c:v>
                </c:pt>
                <c:pt idx="735">
                  <c:v>17.8</c:v>
                </c:pt>
                <c:pt idx="736">
                  <c:v>18.2</c:v>
                </c:pt>
                <c:pt idx="737">
                  <c:v>18.3</c:v>
                </c:pt>
                <c:pt idx="738">
                  <c:v>18</c:v>
                </c:pt>
                <c:pt idx="739">
                  <c:v>18.3</c:v>
                </c:pt>
                <c:pt idx="740">
                  <c:v>19</c:v>
                </c:pt>
                <c:pt idx="741">
                  <c:v>18.7</c:v>
                </c:pt>
                <c:pt idx="742">
                  <c:v>19.100000000000001</c:v>
                </c:pt>
                <c:pt idx="743">
                  <c:v>19.5</c:v>
                </c:pt>
                <c:pt idx="744">
                  <c:v>18.2</c:v>
                </c:pt>
                <c:pt idx="745">
                  <c:v>19.3</c:v>
                </c:pt>
                <c:pt idx="746">
                  <c:v>18.3</c:v>
                </c:pt>
                <c:pt idx="747">
                  <c:v>19.600000000000001</c:v>
                </c:pt>
                <c:pt idx="748">
                  <c:v>19.3</c:v>
                </c:pt>
                <c:pt idx="749">
                  <c:v>19.899999999999999</c:v>
                </c:pt>
                <c:pt idx="750">
                  <c:v>20.2</c:v>
                </c:pt>
                <c:pt idx="751">
                  <c:v>20.399999999999999</c:v>
                </c:pt>
                <c:pt idx="752">
                  <c:v>21.2</c:v>
                </c:pt>
                <c:pt idx="753">
                  <c:v>20.100000000000001</c:v>
                </c:pt>
                <c:pt idx="754">
                  <c:v>21.4</c:v>
                </c:pt>
                <c:pt idx="755">
                  <c:v>21.4</c:v>
                </c:pt>
                <c:pt idx="756">
                  <c:v>19.600000000000001</c:v>
                </c:pt>
                <c:pt idx="757">
                  <c:v>21.9</c:v>
                </c:pt>
                <c:pt idx="758">
                  <c:v>23.6</c:v>
                </c:pt>
                <c:pt idx="759">
                  <c:v>22.8</c:v>
                </c:pt>
                <c:pt idx="760">
                  <c:v>22.8</c:v>
                </c:pt>
                <c:pt idx="761">
                  <c:v>23.6</c:v>
                </c:pt>
                <c:pt idx="762">
                  <c:v>24.5</c:v>
                </c:pt>
                <c:pt idx="763">
                  <c:v>24</c:v>
                </c:pt>
                <c:pt idx="764">
                  <c:v>23.1</c:v>
                </c:pt>
                <c:pt idx="765">
                  <c:v>25.6</c:v>
                </c:pt>
                <c:pt idx="766">
                  <c:v>25.5</c:v>
                </c:pt>
                <c:pt idx="767">
                  <c:v>24.7</c:v>
                </c:pt>
                <c:pt idx="768">
                  <c:v>27.1</c:v>
                </c:pt>
                <c:pt idx="769">
                  <c:v>27.5</c:v>
                </c:pt>
                <c:pt idx="770">
                  <c:v>30.3</c:v>
                </c:pt>
                <c:pt idx="771">
                  <c:v>32.799999999999997</c:v>
                </c:pt>
                <c:pt idx="772">
                  <c:v>32.1</c:v>
                </c:pt>
                <c:pt idx="773">
                  <c:v>30.8</c:v>
                </c:pt>
                <c:pt idx="774">
                  <c:v>28.9</c:v>
                </c:pt>
                <c:pt idx="775">
                  <c:v>29.3</c:v>
                </c:pt>
                <c:pt idx="776">
                  <c:v>30</c:v>
                </c:pt>
                <c:pt idx="777">
                  <c:v>32.1</c:v>
                </c:pt>
                <c:pt idx="778">
                  <c:v>32.5</c:v>
                </c:pt>
                <c:pt idx="779">
                  <c:v>34</c:v>
                </c:pt>
                <c:pt idx="780">
                  <c:v>33.700000000000003</c:v>
                </c:pt>
                <c:pt idx="781">
                  <c:v>34.1</c:v>
                </c:pt>
                <c:pt idx="782">
                  <c:v>35.700000000000003</c:v>
                </c:pt>
                <c:pt idx="783">
                  <c:v>35.299999999999997</c:v>
                </c:pt>
                <c:pt idx="784">
                  <c:v>35.299999999999997</c:v>
                </c:pt>
                <c:pt idx="785">
                  <c:v>35.6</c:v>
                </c:pt>
                <c:pt idx="786">
                  <c:v>35.799999999999997</c:v>
                </c:pt>
                <c:pt idx="787">
                  <c:v>35.6</c:v>
                </c:pt>
                <c:pt idx="788">
                  <c:v>36</c:v>
                </c:pt>
                <c:pt idx="789">
                  <c:v>37.5</c:v>
                </c:pt>
                <c:pt idx="790">
                  <c:v>38</c:v>
                </c:pt>
                <c:pt idx="791">
                  <c:v>37.6</c:v>
                </c:pt>
                <c:pt idx="792">
                  <c:v>38.6</c:v>
                </c:pt>
                <c:pt idx="793">
                  <c:v>39.799999999999997</c:v>
                </c:pt>
                <c:pt idx="794">
                  <c:v>38.700000000000003</c:v>
                </c:pt>
                <c:pt idx="795">
                  <c:v>37.200000000000003</c:v>
                </c:pt>
                <c:pt idx="796">
                  <c:v>38.1</c:v>
                </c:pt>
                <c:pt idx="797">
                  <c:v>40.299999999999997</c:v>
                </c:pt>
                <c:pt idx="798">
                  <c:v>38.700000000000003</c:v>
                </c:pt>
                <c:pt idx="799">
                  <c:v>39.4</c:v>
                </c:pt>
                <c:pt idx="800">
                  <c:v>38.9</c:v>
                </c:pt>
                <c:pt idx="801">
                  <c:v>40.299999999999997</c:v>
                </c:pt>
                <c:pt idx="802">
                  <c:v>40.1</c:v>
                </c:pt>
                <c:pt idx="803">
                  <c:v>40.299999999999997</c:v>
                </c:pt>
                <c:pt idx="804">
                  <c:v>39.5</c:v>
                </c:pt>
                <c:pt idx="805">
                  <c:v>39.5</c:v>
                </c:pt>
                <c:pt idx="806">
                  <c:v>40.1</c:v>
                </c:pt>
                <c:pt idx="807">
                  <c:v>40.9</c:v>
                </c:pt>
                <c:pt idx="808">
                  <c:v>41.2</c:v>
                </c:pt>
                <c:pt idx="809">
                  <c:v>40.9</c:v>
                </c:pt>
                <c:pt idx="810">
                  <c:v>41.2</c:v>
                </c:pt>
                <c:pt idx="811">
                  <c:v>41.4</c:v>
                </c:pt>
                <c:pt idx="812">
                  <c:v>41.8</c:v>
                </c:pt>
                <c:pt idx="813">
                  <c:v>40.9</c:v>
                </c:pt>
                <c:pt idx="814">
                  <c:v>41.6</c:v>
                </c:pt>
                <c:pt idx="815">
                  <c:v>41.3</c:v>
                </c:pt>
                <c:pt idx="816">
                  <c:v>41.1</c:v>
                </c:pt>
                <c:pt idx="817">
                  <c:v>42.5</c:v>
                </c:pt>
                <c:pt idx="818">
                  <c:v>41.5</c:v>
                </c:pt>
                <c:pt idx="819">
                  <c:v>41.8</c:v>
                </c:pt>
                <c:pt idx="820">
                  <c:v>41.7</c:v>
                </c:pt>
                <c:pt idx="821">
                  <c:v>42.2</c:v>
                </c:pt>
                <c:pt idx="822">
                  <c:v>42.5</c:v>
                </c:pt>
                <c:pt idx="823">
                  <c:v>44</c:v>
                </c:pt>
                <c:pt idx="824">
                  <c:v>43.9</c:v>
                </c:pt>
                <c:pt idx="825">
                  <c:v>44</c:v>
                </c:pt>
                <c:pt idx="826">
                  <c:v>43.4</c:v>
                </c:pt>
                <c:pt idx="827">
                  <c:v>43.2</c:v>
                </c:pt>
                <c:pt idx="828">
                  <c:v>44.1</c:v>
                </c:pt>
                <c:pt idx="829">
                  <c:v>43.6</c:v>
                </c:pt>
                <c:pt idx="830">
                  <c:v>44</c:v>
                </c:pt>
                <c:pt idx="831">
                  <c:v>44.1</c:v>
                </c:pt>
                <c:pt idx="832">
                  <c:v>43.8</c:v>
                </c:pt>
                <c:pt idx="833">
                  <c:v>43.8</c:v>
                </c:pt>
                <c:pt idx="834">
                  <c:v>44.3</c:v>
                </c:pt>
                <c:pt idx="835">
                  <c:v>44.7</c:v>
                </c:pt>
                <c:pt idx="836">
                  <c:v>45.4</c:v>
                </c:pt>
                <c:pt idx="837">
                  <c:v>45</c:v>
                </c:pt>
                <c:pt idx="838">
                  <c:v>44.7</c:v>
                </c:pt>
                <c:pt idx="839">
                  <c:v>45</c:v>
                </c:pt>
                <c:pt idx="840">
                  <c:v>45.2</c:v>
                </c:pt>
                <c:pt idx="841">
                  <c:v>45.3</c:v>
                </c:pt>
                <c:pt idx="842">
                  <c:v>45.5</c:v>
                </c:pt>
                <c:pt idx="843">
                  <c:v>46.1</c:v>
                </c:pt>
                <c:pt idx="844">
                  <c:v>45.7</c:v>
                </c:pt>
                <c:pt idx="845">
                  <c:v>45.6</c:v>
                </c:pt>
                <c:pt idx="846">
                  <c:v>45.9</c:v>
                </c:pt>
                <c:pt idx="847">
                  <c:v>45.8</c:v>
                </c:pt>
                <c:pt idx="848">
                  <c:v>46</c:v>
                </c:pt>
                <c:pt idx="849">
                  <c:v>46</c:v>
                </c:pt>
                <c:pt idx="850">
                  <c:v>46.9</c:v>
                </c:pt>
                <c:pt idx="851">
                  <c:v>46</c:v>
                </c:pt>
                <c:pt idx="852">
                  <c:v>44.9</c:v>
                </c:pt>
                <c:pt idx="853">
                  <c:v>46.1</c:v>
                </c:pt>
                <c:pt idx="854">
                  <c:v>45.2</c:v>
                </c:pt>
                <c:pt idx="855">
                  <c:v>45.9</c:v>
                </c:pt>
                <c:pt idx="856">
                  <c:v>45.7</c:v>
                </c:pt>
                <c:pt idx="857">
                  <c:v>44.9</c:v>
                </c:pt>
                <c:pt idx="858">
                  <c:v>46.1</c:v>
                </c:pt>
                <c:pt idx="859">
                  <c:v>45.1</c:v>
                </c:pt>
                <c:pt idx="860">
                  <c:v>44.4</c:v>
                </c:pt>
                <c:pt idx="861">
                  <c:v>45.6</c:v>
                </c:pt>
                <c:pt idx="862">
                  <c:v>45.6</c:v>
                </c:pt>
                <c:pt idx="863">
                  <c:v>45.5</c:v>
                </c:pt>
                <c:pt idx="864">
                  <c:v>44.6</c:v>
                </c:pt>
                <c:pt idx="865">
                  <c:v>44.7</c:v>
                </c:pt>
                <c:pt idx="866">
                  <c:v>44.4</c:v>
                </c:pt>
                <c:pt idx="867">
                  <c:v>46.5</c:v>
                </c:pt>
                <c:pt idx="868">
                  <c:v>45.7</c:v>
                </c:pt>
                <c:pt idx="869">
                  <c:v>44.4</c:v>
                </c:pt>
                <c:pt idx="870">
                  <c:v>43.4</c:v>
                </c:pt>
                <c:pt idx="871">
                  <c:v>45.2</c:v>
                </c:pt>
                <c:pt idx="872">
                  <c:v>45.9</c:v>
                </c:pt>
                <c:pt idx="873">
                  <c:v>44.2</c:v>
                </c:pt>
                <c:pt idx="874">
                  <c:v>44.1</c:v>
                </c:pt>
                <c:pt idx="875">
                  <c:v>46.4</c:v>
                </c:pt>
                <c:pt idx="876">
                  <c:v>44.9</c:v>
                </c:pt>
                <c:pt idx="877">
                  <c:v>44.8</c:v>
                </c:pt>
                <c:pt idx="878">
                  <c:v>45</c:v>
                </c:pt>
                <c:pt idx="879">
                  <c:v>45.6</c:v>
                </c:pt>
                <c:pt idx="880">
                  <c:v>44.3</c:v>
                </c:pt>
                <c:pt idx="881">
                  <c:v>45.2</c:v>
                </c:pt>
                <c:pt idx="882">
                  <c:v>44.9</c:v>
                </c:pt>
                <c:pt idx="883">
                  <c:v>44.4</c:v>
                </c:pt>
                <c:pt idx="884">
                  <c:v>45.6</c:v>
                </c:pt>
                <c:pt idx="885">
                  <c:v>45.5</c:v>
                </c:pt>
                <c:pt idx="886">
                  <c:v>43.9</c:v>
                </c:pt>
                <c:pt idx="887">
                  <c:v>45</c:v>
                </c:pt>
                <c:pt idx="888">
                  <c:v>44.4</c:v>
                </c:pt>
                <c:pt idx="889">
                  <c:v>45.9</c:v>
                </c:pt>
                <c:pt idx="890">
                  <c:v>45.2</c:v>
                </c:pt>
                <c:pt idx="891">
                  <c:v>45.8</c:v>
                </c:pt>
                <c:pt idx="892">
                  <c:v>45.4</c:v>
                </c:pt>
                <c:pt idx="893">
                  <c:v>44.7</c:v>
                </c:pt>
                <c:pt idx="894">
                  <c:v>46.2</c:v>
                </c:pt>
                <c:pt idx="895">
                  <c:v>45.9</c:v>
                </c:pt>
                <c:pt idx="896">
                  <c:v>46.8</c:v>
                </c:pt>
                <c:pt idx="897">
                  <c:v>46</c:v>
                </c:pt>
                <c:pt idx="898">
                  <c:v>45.9</c:v>
                </c:pt>
                <c:pt idx="899">
                  <c:v>47.1</c:v>
                </c:pt>
                <c:pt idx="900">
                  <c:v>47.4</c:v>
                </c:pt>
                <c:pt idx="901">
                  <c:v>46.6</c:v>
                </c:pt>
                <c:pt idx="902">
                  <c:v>47</c:v>
                </c:pt>
                <c:pt idx="903">
                  <c:v>47.5</c:v>
                </c:pt>
                <c:pt idx="904">
                  <c:v>46.7</c:v>
                </c:pt>
                <c:pt idx="905">
                  <c:v>48.4</c:v>
                </c:pt>
                <c:pt idx="906">
                  <c:v>48.4</c:v>
                </c:pt>
                <c:pt idx="907">
                  <c:v>49.3</c:v>
                </c:pt>
                <c:pt idx="908">
                  <c:v>49.1</c:v>
                </c:pt>
                <c:pt idx="909">
                  <c:v>49.3</c:v>
                </c:pt>
                <c:pt idx="910">
                  <c:v>48.7</c:v>
                </c:pt>
                <c:pt idx="911">
                  <c:v>48.3</c:v>
                </c:pt>
                <c:pt idx="912">
                  <c:v>49.2</c:v>
                </c:pt>
                <c:pt idx="913">
                  <c:v>48.5</c:v>
                </c:pt>
                <c:pt idx="914">
                  <c:v>49.1</c:v>
                </c:pt>
                <c:pt idx="915">
                  <c:v>49</c:v>
                </c:pt>
                <c:pt idx="916">
                  <c:v>48.1</c:v>
                </c:pt>
                <c:pt idx="917">
                  <c:v>48.7</c:v>
                </c:pt>
                <c:pt idx="918">
                  <c:v>47.9</c:v>
                </c:pt>
                <c:pt idx="919">
                  <c:v>47.3</c:v>
                </c:pt>
                <c:pt idx="920">
                  <c:v>48.1</c:v>
                </c:pt>
                <c:pt idx="921">
                  <c:v>47.1</c:v>
                </c:pt>
                <c:pt idx="922">
                  <c:v>45.4</c:v>
                </c:pt>
                <c:pt idx="923">
                  <c:v>46.7</c:v>
                </c:pt>
                <c:pt idx="924">
                  <c:v>45.7</c:v>
                </c:pt>
                <c:pt idx="925">
                  <c:v>46.1</c:v>
                </c:pt>
                <c:pt idx="926">
                  <c:v>44.8</c:v>
                </c:pt>
                <c:pt idx="927">
                  <c:v>45</c:v>
                </c:pt>
                <c:pt idx="928">
                  <c:v>45.5</c:v>
                </c:pt>
                <c:pt idx="929">
                  <c:v>43.6</c:v>
                </c:pt>
                <c:pt idx="930">
                  <c:v>43.4</c:v>
                </c:pt>
                <c:pt idx="931">
                  <c:v>43.4</c:v>
                </c:pt>
                <c:pt idx="932">
                  <c:v>43.4</c:v>
                </c:pt>
                <c:pt idx="933">
                  <c:v>43.7</c:v>
                </c:pt>
                <c:pt idx="934">
                  <c:v>43.8</c:v>
                </c:pt>
                <c:pt idx="935">
                  <c:v>43.4</c:v>
                </c:pt>
                <c:pt idx="936">
                  <c:v>42.3</c:v>
                </c:pt>
                <c:pt idx="937">
                  <c:v>42.3</c:v>
                </c:pt>
                <c:pt idx="938">
                  <c:v>43.3</c:v>
                </c:pt>
                <c:pt idx="939">
                  <c:v>41.1</c:v>
                </c:pt>
                <c:pt idx="940">
                  <c:v>42</c:v>
                </c:pt>
                <c:pt idx="941">
                  <c:v>42.1</c:v>
                </c:pt>
                <c:pt idx="942">
                  <c:v>40.1</c:v>
                </c:pt>
                <c:pt idx="943">
                  <c:v>40.799999999999997</c:v>
                </c:pt>
                <c:pt idx="944">
                  <c:v>40.1</c:v>
                </c:pt>
                <c:pt idx="945">
                  <c:v>39.700000000000003</c:v>
                </c:pt>
                <c:pt idx="946">
                  <c:v>39.200000000000003</c:v>
                </c:pt>
                <c:pt idx="947">
                  <c:v>39.6</c:v>
                </c:pt>
                <c:pt idx="948">
                  <c:v>38.6</c:v>
                </c:pt>
                <c:pt idx="949">
                  <c:v>37.799999999999997</c:v>
                </c:pt>
                <c:pt idx="950">
                  <c:v>38.1</c:v>
                </c:pt>
                <c:pt idx="951">
                  <c:v>39.799999999999997</c:v>
                </c:pt>
                <c:pt idx="952">
                  <c:v>37.9</c:v>
                </c:pt>
                <c:pt idx="953">
                  <c:v>36.6</c:v>
                </c:pt>
                <c:pt idx="954">
                  <c:v>37.799999999999997</c:v>
                </c:pt>
                <c:pt idx="955">
                  <c:v>35.799999999999997</c:v>
                </c:pt>
                <c:pt idx="956">
                  <c:v>36.9</c:v>
                </c:pt>
                <c:pt idx="957">
                  <c:v>36.299999999999997</c:v>
                </c:pt>
                <c:pt idx="958">
                  <c:v>37.299999999999997</c:v>
                </c:pt>
                <c:pt idx="959">
                  <c:v>35.6</c:v>
                </c:pt>
                <c:pt idx="960">
                  <c:v>34.299999999999997</c:v>
                </c:pt>
                <c:pt idx="961">
                  <c:v>34.200000000000003</c:v>
                </c:pt>
                <c:pt idx="962">
                  <c:v>32.9</c:v>
                </c:pt>
                <c:pt idx="963">
                  <c:v>33</c:v>
                </c:pt>
                <c:pt idx="964">
                  <c:v>32.6</c:v>
                </c:pt>
                <c:pt idx="965">
                  <c:v>36.200000000000003</c:v>
                </c:pt>
                <c:pt idx="966">
                  <c:v>38.799999999999997</c:v>
                </c:pt>
                <c:pt idx="967">
                  <c:v>39.1</c:v>
                </c:pt>
                <c:pt idx="968">
                  <c:v>41.4</c:v>
                </c:pt>
                <c:pt idx="969">
                  <c:v>37.5</c:v>
                </c:pt>
                <c:pt idx="970">
                  <c:v>28.8</c:v>
                </c:pt>
                <c:pt idx="971">
                  <c:v>27.9</c:v>
                </c:pt>
                <c:pt idx="972">
                  <c:v>28.1</c:v>
                </c:pt>
                <c:pt idx="973">
                  <c:v>27.7</c:v>
                </c:pt>
                <c:pt idx="974">
                  <c:v>29.1</c:v>
                </c:pt>
                <c:pt idx="975">
                  <c:v>29</c:v>
                </c:pt>
                <c:pt idx="976">
                  <c:v>27.3</c:v>
                </c:pt>
                <c:pt idx="977">
                  <c:v>27.9</c:v>
                </c:pt>
                <c:pt idx="978">
                  <c:v>28.4</c:v>
                </c:pt>
                <c:pt idx="979">
                  <c:v>26.1</c:v>
                </c:pt>
                <c:pt idx="980">
                  <c:v>26.9</c:v>
                </c:pt>
                <c:pt idx="981">
                  <c:v>25.8</c:v>
                </c:pt>
                <c:pt idx="982">
                  <c:v>25</c:v>
                </c:pt>
                <c:pt idx="983">
                  <c:v>25.1</c:v>
                </c:pt>
                <c:pt idx="984">
                  <c:v>24.7</c:v>
                </c:pt>
                <c:pt idx="985">
                  <c:v>25.3</c:v>
                </c:pt>
                <c:pt idx="986">
                  <c:v>24</c:v>
                </c:pt>
                <c:pt idx="987">
                  <c:v>24.3</c:v>
                </c:pt>
                <c:pt idx="988">
                  <c:v>23.8</c:v>
                </c:pt>
                <c:pt idx="989">
                  <c:v>22.7</c:v>
                </c:pt>
                <c:pt idx="990">
                  <c:v>23.2</c:v>
                </c:pt>
                <c:pt idx="991">
                  <c:v>21</c:v>
                </c:pt>
                <c:pt idx="992">
                  <c:v>21.6</c:v>
                </c:pt>
                <c:pt idx="993">
                  <c:v>20.7</c:v>
                </c:pt>
                <c:pt idx="994">
                  <c:v>19.7</c:v>
                </c:pt>
                <c:pt idx="995">
                  <c:v>20.100000000000001</c:v>
                </c:pt>
                <c:pt idx="996">
                  <c:v>21.2</c:v>
                </c:pt>
                <c:pt idx="997">
                  <c:v>20.5</c:v>
                </c:pt>
                <c:pt idx="998">
                  <c:v>20</c:v>
                </c:pt>
                <c:pt idx="999">
                  <c:v>20.100000000000001</c:v>
                </c:pt>
                <c:pt idx="1000">
                  <c:v>21.3</c:v>
                </c:pt>
                <c:pt idx="1001">
                  <c:v>19.399999999999999</c:v>
                </c:pt>
                <c:pt idx="1002">
                  <c:v>18.8</c:v>
                </c:pt>
                <c:pt idx="1003">
                  <c:v>19.8</c:v>
                </c:pt>
                <c:pt idx="1004">
                  <c:v>18</c:v>
                </c:pt>
                <c:pt idx="1005">
                  <c:v>19.2</c:v>
                </c:pt>
                <c:pt idx="1006">
                  <c:v>18.899999999999999</c:v>
                </c:pt>
                <c:pt idx="1007">
                  <c:v>17.8</c:v>
                </c:pt>
                <c:pt idx="1008">
                  <c:v>19</c:v>
                </c:pt>
                <c:pt idx="1009">
                  <c:v>19.600000000000001</c:v>
                </c:pt>
                <c:pt idx="1010">
                  <c:v>18.899999999999999</c:v>
                </c:pt>
                <c:pt idx="1011">
                  <c:v>18.8</c:v>
                </c:pt>
                <c:pt idx="1012">
                  <c:v>19.100000000000001</c:v>
                </c:pt>
                <c:pt idx="1013">
                  <c:v>18</c:v>
                </c:pt>
                <c:pt idx="1014">
                  <c:v>19.100000000000001</c:v>
                </c:pt>
                <c:pt idx="1015">
                  <c:v>18.7</c:v>
                </c:pt>
                <c:pt idx="1016">
                  <c:v>18.100000000000001</c:v>
                </c:pt>
                <c:pt idx="1017">
                  <c:v>18.2</c:v>
                </c:pt>
                <c:pt idx="1018">
                  <c:v>17.8</c:v>
                </c:pt>
                <c:pt idx="1019">
                  <c:v>17.899999999999999</c:v>
                </c:pt>
                <c:pt idx="1020">
                  <c:v>17.8</c:v>
                </c:pt>
                <c:pt idx="1021">
                  <c:v>16.600000000000001</c:v>
                </c:pt>
                <c:pt idx="1022">
                  <c:v>17.3</c:v>
                </c:pt>
                <c:pt idx="1023">
                  <c:v>17.600000000000001</c:v>
                </c:pt>
                <c:pt idx="1024">
                  <c:v>16.5</c:v>
                </c:pt>
                <c:pt idx="1025">
                  <c:v>15.5</c:v>
                </c:pt>
                <c:pt idx="1026">
                  <c:v>16.3</c:v>
                </c:pt>
                <c:pt idx="1027">
                  <c:v>16.600000000000001</c:v>
                </c:pt>
                <c:pt idx="1028">
                  <c:v>15.2</c:v>
                </c:pt>
                <c:pt idx="1029">
                  <c:v>15.9</c:v>
                </c:pt>
                <c:pt idx="1030">
                  <c:v>14.2</c:v>
                </c:pt>
                <c:pt idx="1031">
                  <c:v>16.399999999999999</c:v>
                </c:pt>
                <c:pt idx="1032">
                  <c:v>15.8</c:v>
                </c:pt>
                <c:pt idx="1033">
                  <c:v>15.6</c:v>
                </c:pt>
                <c:pt idx="1034">
                  <c:v>14.2</c:v>
                </c:pt>
                <c:pt idx="1035">
                  <c:v>15.3</c:v>
                </c:pt>
                <c:pt idx="1036">
                  <c:v>16.399999999999999</c:v>
                </c:pt>
                <c:pt idx="1037">
                  <c:v>15.1</c:v>
                </c:pt>
                <c:pt idx="1038">
                  <c:v>14.2</c:v>
                </c:pt>
                <c:pt idx="1039">
                  <c:v>14.3</c:v>
                </c:pt>
                <c:pt idx="1040">
                  <c:v>14.8</c:v>
                </c:pt>
                <c:pt idx="1041">
                  <c:v>14.5</c:v>
                </c:pt>
                <c:pt idx="1042">
                  <c:v>14.5</c:v>
                </c:pt>
                <c:pt idx="1043">
                  <c:v>14.1</c:v>
                </c:pt>
                <c:pt idx="1044">
                  <c:v>14.6</c:v>
                </c:pt>
                <c:pt idx="1045">
                  <c:v>13.7</c:v>
                </c:pt>
                <c:pt idx="1046">
                  <c:v>14.8</c:v>
                </c:pt>
                <c:pt idx="1047">
                  <c:v>14.4</c:v>
                </c:pt>
                <c:pt idx="1048">
                  <c:v>14.4</c:v>
                </c:pt>
                <c:pt idx="1049">
                  <c:v>14.1</c:v>
                </c:pt>
                <c:pt idx="1050">
                  <c:v>14.5</c:v>
                </c:pt>
                <c:pt idx="1051">
                  <c:v>14.2</c:v>
                </c:pt>
                <c:pt idx="1052">
                  <c:v>15</c:v>
                </c:pt>
                <c:pt idx="1053">
                  <c:v>14</c:v>
                </c:pt>
                <c:pt idx="1054">
                  <c:v>13.4</c:v>
                </c:pt>
                <c:pt idx="1055">
                  <c:v>14</c:v>
                </c:pt>
                <c:pt idx="1056">
                  <c:v>12.9</c:v>
                </c:pt>
                <c:pt idx="1057">
                  <c:v>14.9</c:v>
                </c:pt>
                <c:pt idx="1058">
                  <c:v>13.4</c:v>
                </c:pt>
                <c:pt idx="1059">
                  <c:v>14.1</c:v>
                </c:pt>
                <c:pt idx="1060">
                  <c:v>13.2</c:v>
                </c:pt>
                <c:pt idx="1061">
                  <c:v>12.8</c:v>
                </c:pt>
                <c:pt idx="1062">
                  <c:v>13.6</c:v>
                </c:pt>
                <c:pt idx="1063">
                  <c:v>13.7</c:v>
                </c:pt>
                <c:pt idx="1064">
                  <c:v>13.4</c:v>
                </c:pt>
                <c:pt idx="1065">
                  <c:v>13</c:v>
                </c:pt>
                <c:pt idx="1066">
                  <c:v>11.7</c:v>
                </c:pt>
                <c:pt idx="1067">
                  <c:v>14.1</c:v>
                </c:pt>
                <c:pt idx="1068">
                  <c:v>13.8</c:v>
                </c:pt>
                <c:pt idx="1069">
                  <c:v>14</c:v>
                </c:pt>
                <c:pt idx="1070">
                  <c:v>12.7</c:v>
                </c:pt>
                <c:pt idx="1071">
                  <c:v>13</c:v>
                </c:pt>
                <c:pt idx="1072">
                  <c:v>12.6</c:v>
                </c:pt>
                <c:pt idx="1073">
                  <c:v>13.1</c:v>
                </c:pt>
                <c:pt idx="1074">
                  <c:v>12.9</c:v>
                </c:pt>
                <c:pt idx="1075">
                  <c:v>14.4</c:v>
                </c:pt>
                <c:pt idx="1076">
                  <c:v>14</c:v>
                </c:pt>
                <c:pt idx="1077">
                  <c:v>14</c:v>
                </c:pt>
                <c:pt idx="1078">
                  <c:v>13.5</c:v>
                </c:pt>
                <c:pt idx="1079">
                  <c:v>14.3</c:v>
                </c:pt>
                <c:pt idx="1080">
                  <c:v>13.8</c:v>
                </c:pt>
                <c:pt idx="1081">
                  <c:v>12.4</c:v>
                </c:pt>
                <c:pt idx="1082">
                  <c:v>13.2</c:v>
                </c:pt>
                <c:pt idx="1083">
                  <c:v>12.3</c:v>
                </c:pt>
                <c:pt idx="1084">
                  <c:v>12.7</c:v>
                </c:pt>
                <c:pt idx="1085">
                  <c:v>13.4</c:v>
                </c:pt>
                <c:pt idx="1086">
                  <c:v>12.5</c:v>
                </c:pt>
                <c:pt idx="1087">
                  <c:v>12</c:v>
                </c:pt>
                <c:pt idx="1088">
                  <c:v>12.4</c:v>
                </c:pt>
                <c:pt idx="1089">
                  <c:v>13.5</c:v>
                </c:pt>
                <c:pt idx="1090">
                  <c:v>12.1</c:v>
                </c:pt>
                <c:pt idx="1091">
                  <c:v>13.4</c:v>
                </c:pt>
                <c:pt idx="1092">
                  <c:v>13</c:v>
                </c:pt>
                <c:pt idx="1093">
                  <c:v>12.4</c:v>
                </c:pt>
                <c:pt idx="1094">
                  <c:v>12.7</c:v>
                </c:pt>
                <c:pt idx="1095">
                  <c:v>13.7</c:v>
                </c:pt>
                <c:pt idx="1096">
                  <c:v>12.7</c:v>
                </c:pt>
                <c:pt idx="1097">
                  <c:v>12.8</c:v>
                </c:pt>
                <c:pt idx="1098">
                  <c:v>13.7</c:v>
                </c:pt>
                <c:pt idx="1099">
                  <c:v>13.1</c:v>
                </c:pt>
                <c:pt idx="1100">
                  <c:v>12.9</c:v>
                </c:pt>
                <c:pt idx="1101">
                  <c:v>11.4</c:v>
                </c:pt>
                <c:pt idx="1102">
                  <c:v>12.1</c:v>
                </c:pt>
                <c:pt idx="1103">
                  <c:v>12.7</c:v>
                </c:pt>
                <c:pt idx="1104">
                  <c:v>12.6</c:v>
                </c:pt>
                <c:pt idx="1105">
                  <c:v>12.3</c:v>
                </c:pt>
                <c:pt idx="1106">
                  <c:v>13</c:v>
                </c:pt>
                <c:pt idx="1107">
                  <c:v>12</c:v>
                </c:pt>
                <c:pt idx="1108">
                  <c:v>12.2</c:v>
                </c:pt>
                <c:pt idx="1109">
                  <c:v>11.4</c:v>
                </c:pt>
                <c:pt idx="1110">
                  <c:v>13.1</c:v>
                </c:pt>
                <c:pt idx="1111">
                  <c:v>12.6</c:v>
                </c:pt>
                <c:pt idx="1112">
                  <c:v>12.1</c:v>
                </c:pt>
                <c:pt idx="1113">
                  <c:v>13.1</c:v>
                </c:pt>
                <c:pt idx="1114">
                  <c:v>13.1</c:v>
                </c:pt>
                <c:pt idx="1115">
                  <c:v>12.8</c:v>
                </c:pt>
                <c:pt idx="1116">
                  <c:v>13</c:v>
                </c:pt>
                <c:pt idx="1117">
                  <c:v>12.9</c:v>
                </c:pt>
                <c:pt idx="1118">
                  <c:v>13.9</c:v>
                </c:pt>
                <c:pt idx="1119">
                  <c:v>13.7</c:v>
                </c:pt>
                <c:pt idx="1120">
                  <c:v>13.3</c:v>
                </c:pt>
                <c:pt idx="1121">
                  <c:v>13.8</c:v>
                </c:pt>
                <c:pt idx="1122">
                  <c:v>13.7</c:v>
                </c:pt>
                <c:pt idx="1123">
                  <c:v>14.2</c:v>
                </c:pt>
                <c:pt idx="1124">
                  <c:v>13.1</c:v>
                </c:pt>
                <c:pt idx="1125">
                  <c:v>13.6</c:v>
                </c:pt>
                <c:pt idx="1126">
                  <c:v>15.4</c:v>
                </c:pt>
                <c:pt idx="1127">
                  <c:v>13.8</c:v>
                </c:pt>
                <c:pt idx="1128">
                  <c:v>16.600000000000001</c:v>
                </c:pt>
                <c:pt idx="1129">
                  <c:v>15.3</c:v>
                </c:pt>
                <c:pt idx="1130">
                  <c:v>15.3</c:v>
                </c:pt>
                <c:pt idx="1131">
                  <c:v>16.600000000000001</c:v>
                </c:pt>
                <c:pt idx="1132">
                  <c:v>16.3</c:v>
                </c:pt>
                <c:pt idx="1133">
                  <c:v>16.3</c:v>
                </c:pt>
                <c:pt idx="1134">
                  <c:v>15.9</c:v>
                </c:pt>
                <c:pt idx="1135">
                  <c:v>16.2</c:v>
                </c:pt>
                <c:pt idx="1136">
                  <c:v>15.8</c:v>
                </c:pt>
                <c:pt idx="1137">
                  <c:v>15.6</c:v>
                </c:pt>
                <c:pt idx="1138">
                  <c:v>16.399999999999999</c:v>
                </c:pt>
                <c:pt idx="1139">
                  <c:v>15.9</c:v>
                </c:pt>
                <c:pt idx="1140">
                  <c:v>15.9</c:v>
                </c:pt>
                <c:pt idx="1141">
                  <c:v>17.2</c:v>
                </c:pt>
                <c:pt idx="1142">
                  <c:v>16.7</c:v>
                </c:pt>
                <c:pt idx="1143">
                  <c:v>16.100000000000001</c:v>
                </c:pt>
                <c:pt idx="1144">
                  <c:v>17.2</c:v>
                </c:pt>
                <c:pt idx="1145">
                  <c:v>16.100000000000001</c:v>
                </c:pt>
                <c:pt idx="1146">
                  <c:v>17.5</c:v>
                </c:pt>
                <c:pt idx="1147">
                  <c:v>17</c:v>
                </c:pt>
                <c:pt idx="1148">
                  <c:v>16.2</c:v>
                </c:pt>
                <c:pt idx="1149">
                  <c:v>16.8</c:v>
                </c:pt>
                <c:pt idx="1150">
                  <c:v>17.5</c:v>
                </c:pt>
                <c:pt idx="1151">
                  <c:v>16.600000000000001</c:v>
                </c:pt>
                <c:pt idx="1152">
                  <c:v>16.600000000000001</c:v>
                </c:pt>
                <c:pt idx="1153">
                  <c:v>15.9</c:v>
                </c:pt>
                <c:pt idx="1154">
                  <c:v>16.399999999999999</c:v>
                </c:pt>
                <c:pt idx="1155">
                  <c:v>16.3</c:v>
                </c:pt>
                <c:pt idx="1156">
                  <c:v>16.3</c:v>
                </c:pt>
                <c:pt idx="1157">
                  <c:v>16.899999999999999</c:v>
                </c:pt>
                <c:pt idx="1158">
                  <c:v>15.3</c:v>
                </c:pt>
                <c:pt idx="1159">
                  <c:v>16.399999999999999</c:v>
                </c:pt>
                <c:pt idx="1160">
                  <c:v>16.899999999999999</c:v>
                </c:pt>
                <c:pt idx="1161">
                  <c:v>21.4</c:v>
                </c:pt>
                <c:pt idx="1162">
                  <c:v>25.4</c:v>
                </c:pt>
                <c:pt idx="1163">
                  <c:v>24.7</c:v>
                </c:pt>
                <c:pt idx="1164">
                  <c:v>29.3</c:v>
                </c:pt>
                <c:pt idx="1165">
                  <c:v>32.6</c:v>
                </c:pt>
                <c:pt idx="1166">
                  <c:v>16.100000000000001</c:v>
                </c:pt>
                <c:pt idx="1167">
                  <c:v>13.8</c:v>
                </c:pt>
                <c:pt idx="1168">
                  <c:v>12.4</c:v>
                </c:pt>
                <c:pt idx="1169">
                  <c:v>15.9</c:v>
                </c:pt>
                <c:pt idx="1170">
                  <c:v>16.7</c:v>
                </c:pt>
                <c:pt idx="1171">
                  <c:v>18.2</c:v>
                </c:pt>
                <c:pt idx="1172">
                  <c:v>16.5</c:v>
                </c:pt>
                <c:pt idx="1173">
                  <c:v>18.7</c:v>
                </c:pt>
                <c:pt idx="1174">
                  <c:v>17.7</c:v>
                </c:pt>
                <c:pt idx="1175">
                  <c:v>18.399999999999999</c:v>
                </c:pt>
                <c:pt idx="1176">
                  <c:v>18.3</c:v>
                </c:pt>
                <c:pt idx="1177">
                  <c:v>18.600000000000001</c:v>
                </c:pt>
                <c:pt idx="1178">
                  <c:v>19.5</c:v>
                </c:pt>
                <c:pt idx="1179">
                  <c:v>19.8</c:v>
                </c:pt>
                <c:pt idx="1180">
                  <c:v>19.100000000000001</c:v>
                </c:pt>
                <c:pt idx="1181">
                  <c:v>19.399999999999999</c:v>
                </c:pt>
                <c:pt idx="1182">
                  <c:v>19.600000000000001</c:v>
                </c:pt>
                <c:pt idx="1183">
                  <c:v>20.7</c:v>
                </c:pt>
                <c:pt idx="1184">
                  <c:v>21.2</c:v>
                </c:pt>
                <c:pt idx="1185">
                  <c:v>20.399999999999999</c:v>
                </c:pt>
                <c:pt idx="1186">
                  <c:v>21.1</c:v>
                </c:pt>
                <c:pt idx="1187">
                  <c:v>21.2</c:v>
                </c:pt>
                <c:pt idx="1188">
                  <c:v>21.6</c:v>
                </c:pt>
                <c:pt idx="1189">
                  <c:v>21.2</c:v>
                </c:pt>
                <c:pt idx="1190">
                  <c:v>20.8</c:v>
                </c:pt>
                <c:pt idx="1191">
                  <c:v>21.8</c:v>
                </c:pt>
                <c:pt idx="1192">
                  <c:v>22.3</c:v>
                </c:pt>
                <c:pt idx="1193">
                  <c:v>22.6</c:v>
                </c:pt>
                <c:pt idx="1194">
                  <c:v>21.5</c:v>
                </c:pt>
                <c:pt idx="1195">
                  <c:v>23.3</c:v>
                </c:pt>
                <c:pt idx="1196">
                  <c:v>22.8</c:v>
                </c:pt>
                <c:pt idx="1197">
                  <c:v>23.2</c:v>
                </c:pt>
                <c:pt idx="1198">
                  <c:v>24.1</c:v>
                </c:pt>
                <c:pt idx="1199">
                  <c:v>23.3</c:v>
                </c:pt>
                <c:pt idx="1200">
                  <c:v>24.1</c:v>
                </c:pt>
                <c:pt idx="1201">
                  <c:v>24.2</c:v>
                </c:pt>
                <c:pt idx="1202">
                  <c:v>24.5</c:v>
                </c:pt>
                <c:pt idx="1203">
                  <c:v>25.5</c:v>
                </c:pt>
                <c:pt idx="1204">
                  <c:v>24.7</c:v>
                </c:pt>
                <c:pt idx="1205">
                  <c:v>26.4</c:v>
                </c:pt>
                <c:pt idx="1206">
                  <c:v>26.5</c:v>
                </c:pt>
                <c:pt idx="1207">
                  <c:v>27.2</c:v>
                </c:pt>
                <c:pt idx="1208">
                  <c:v>26.1</c:v>
                </c:pt>
                <c:pt idx="1209">
                  <c:v>28.5</c:v>
                </c:pt>
                <c:pt idx="1210">
                  <c:v>28.2</c:v>
                </c:pt>
                <c:pt idx="1211">
                  <c:v>28.6</c:v>
                </c:pt>
                <c:pt idx="1212">
                  <c:v>29.3</c:v>
                </c:pt>
                <c:pt idx="1213">
                  <c:v>27.6</c:v>
                </c:pt>
                <c:pt idx="1214">
                  <c:v>29.3</c:v>
                </c:pt>
                <c:pt idx="1215">
                  <c:v>30.2</c:v>
                </c:pt>
                <c:pt idx="1216">
                  <c:v>28.9</c:v>
                </c:pt>
                <c:pt idx="1217">
                  <c:v>28</c:v>
                </c:pt>
                <c:pt idx="1218">
                  <c:v>29.4</c:v>
                </c:pt>
                <c:pt idx="1219">
                  <c:v>28.3</c:v>
                </c:pt>
                <c:pt idx="1220">
                  <c:v>28.3</c:v>
                </c:pt>
                <c:pt idx="1221">
                  <c:v>29.8</c:v>
                </c:pt>
                <c:pt idx="1222">
                  <c:v>28.6</c:v>
                </c:pt>
                <c:pt idx="1223">
                  <c:v>29.6</c:v>
                </c:pt>
                <c:pt idx="1224">
                  <c:v>29</c:v>
                </c:pt>
                <c:pt idx="1225">
                  <c:v>29.3</c:v>
                </c:pt>
                <c:pt idx="1226">
                  <c:v>28.6</c:v>
                </c:pt>
                <c:pt idx="1227">
                  <c:v>28.2</c:v>
                </c:pt>
                <c:pt idx="1228">
                  <c:v>27.1</c:v>
                </c:pt>
                <c:pt idx="1229">
                  <c:v>27.9</c:v>
                </c:pt>
                <c:pt idx="1230">
                  <c:v>28.1</c:v>
                </c:pt>
                <c:pt idx="1231">
                  <c:v>27.7</c:v>
                </c:pt>
                <c:pt idx="1232">
                  <c:v>27.9</c:v>
                </c:pt>
                <c:pt idx="1233">
                  <c:v>27.4</c:v>
                </c:pt>
                <c:pt idx="1234">
                  <c:v>27.3</c:v>
                </c:pt>
                <c:pt idx="1235">
                  <c:v>27.2</c:v>
                </c:pt>
                <c:pt idx="1236">
                  <c:v>25.9</c:v>
                </c:pt>
                <c:pt idx="1237">
                  <c:v>25.5</c:v>
                </c:pt>
                <c:pt idx="1238">
                  <c:v>25.6</c:v>
                </c:pt>
                <c:pt idx="1239">
                  <c:v>25.2</c:v>
                </c:pt>
                <c:pt idx="1240">
                  <c:v>24.1</c:v>
                </c:pt>
                <c:pt idx="1241">
                  <c:v>24.7</c:v>
                </c:pt>
                <c:pt idx="1242">
                  <c:v>23.8</c:v>
                </c:pt>
                <c:pt idx="1243">
                  <c:v>23.9</c:v>
                </c:pt>
                <c:pt idx="1244">
                  <c:v>22.9</c:v>
                </c:pt>
                <c:pt idx="1245">
                  <c:v>21.3</c:v>
                </c:pt>
                <c:pt idx="1246">
                  <c:v>21.7</c:v>
                </c:pt>
                <c:pt idx="1247">
                  <c:v>20.8</c:v>
                </c:pt>
                <c:pt idx="1248">
                  <c:v>20.3</c:v>
                </c:pt>
                <c:pt idx="1249">
                  <c:v>20.3</c:v>
                </c:pt>
                <c:pt idx="1250">
                  <c:v>20.3</c:v>
                </c:pt>
                <c:pt idx="1251">
                  <c:v>18.399999999999999</c:v>
                </c:pt>
                <c:pt idx="1252">
                  <c:v>19.600000000000001</c:v>
                </c:pt>
                <c:pt idx="1253">
                  <c:v>18.8</c:v>
                </c:pt>
                <c:pt idx="1254">
                  <c:v>18.899999999999999</c:v>
                </c:pt>
                <c:pt idx="1255">
                  <c:v>17.5</c:v>
                </c:pt>
                <c:pt idx="1256">
                  <c:v>18.2</c:v>
                </c:pt>
                <c:pt idx="1257">
                  <c:v>17.600000000000001</c:v>
                </c:pt>
                <c:pt idx="1258">
                  <c:v>16.5</c:v>
                </c:pt>
                <c:pt idx="1259">
                  <c:v>17</c:v>
                </c:pt>
                <c:pt idx="1260">
                  <c:v>17.100000000000001</c:v>
                </c:pt>
                <c:pt idx="1261">
                  <c:v>16.5</c:v>
                </c:pt>
                <c:pt idx="1262">
                  <c:v>16</c:v>
                </c:pt>
                <c:pt idx="1263">
                  <c:v>16.600000000000001</c:v>
                </c:pt>
                <c:pt idx="1264">
                  <c:v>16.2</c:v>
                </c:pt>
                <c:pt idx="1265">
                  <c:v>15.7</c:v>
                </c:pt>
                <c:pt idx="1266">
                  <c:v>15.9</c:v>
                </c:pt>
                <c:pt idx="1267">
                  <c:v>16</c:v>
                </c:pt>
                <c:pt idx="1268">
                  <c:v>15.8</c:v>
                </c:pt>
                <c:pt idx="1269">
                  <c:v>14.8</c:v>
                </c:pt>
                <c:pt idx="1270">
                  <c:v>14.6</c:v>
                </c:pt>
                <c:pt idx="1271">
                  <c:v>14.4</c:v>
                </c:pt>
                <c:pt idx="1272">
                  <c:v>14.3</c:v>
                </c:pt>
                <c:pt idx="1273">
                  <c:v>14.8</c:v>
                </c:pt>
                <c:pt idx="1274">
                  <c:v>15.1</c:v>
                </c:pt>
                <c:pt idx="1275">
                  <c:v>14.7</c:v>
                </c:pt>
                <c:pt idx="1276">
                  <c:v>15.6</c:v>
                </c:pt>
                <c:pt idx="1277">
                  <c:v>14.6</c:v>
                </c:pt>
                <c:pt idx="1278">
                  <c:v>14.3</c:v>
                </c:pt>
                <c:pt idx="1279">
                  <c:v>14.3</c:v>
                </c:pt>
                <c:pt idx="1280">
                  <c:v>15.5</c:v>
                </c:pt>
                <c:pt idx="1281">
                  <c:v>14.3</c:v>
                </c:pt>
                <c:pt idx="1282">
                  <c:v>14.7</c:v>
                </c:pt>
                <c:pt idx="1283">
                  <c:v>14.5</c:v>
                </c:pt>
                <c:pt idx="1284">
                  <c:v>13.9</c:v>
                </c:pt>
                <c:pt idx="1285">
                  <c:v>15.1</c:v>
                </c:pt>
                <c:pt idx="1286">
                  <c:v>15</c:v>
                </c:pt>
                <c:pt idx="1287">
                  <c:v>14.2</c:v>
                </c:pt>
                <c:pt idx="1288">
                  <c:v>15.3</c:v>
                </c:pt>
                <c:pt idx="1289">
                  <c:v>14.7</c:v>
                </c:pt>
                <c:pt idx="1290">
                  <c:v>15</c:v>
                </c:pt>
                <c:pt idx="1291">
                  <c:v>15.3</c:v>
                </c:pt>
                <c:pt idx="1292">
                  <c:v>14</c:v>
                </c:pt>
                <c:pt idx="1293">
                  <c:v>15.5</c:v>
                </c:pt>
                <c:pt idx="1294">
                  <c:v>14.5</c:v>
                </c:pt>
                <c:pt idx="1295">
                  <c:v>15.3</c:v>
                </c:pt>
                <c:pt idx="1296">
                  <c:v>15.3</c:v>
                </c:pt>
                <c:pt idx="1297">
                  <c:v>14.6</c:v>
                </c:pt>
                <c:pt idx="1298">
                  <c:v>15</c:v>
                </c:pt>
                <c:pt idx="1299">
                  <c:v>15.2</c:v>
                </c:pt>
                <c:pt idx="1300">
                  <c:v>14.6</c:v>
                </c:pt>
                <c:pt idx="1301">
                  <c:v>14.6</c:v>
                </c:pt>
                <c:pt idx="1302">
                  <c:v>14.9</c:v>
                </c:pt>
                <c:pt idx="1303">
                  <c:v>15.3</c:v>
                </c:pt>
                <c:pt idx="1304">
                  <c:v>15.4</c:v>
                </c:pt>
                <c:pt idx="1305">
                  <c:v>14.2</c:v>
                </c:pt>
                <c:pt idx="1306">
                  <c:v>14.2</c:v>
                </c:pt>
                <c:pt idx="1307">
                  <c:v>15.1</c:v>
                </c:pt>
                <c:pt idx="1308">
                  <c:v>14.1</c:v>
                </c:pt>
                <c:pt idx="1309">
                  <c:v>14.7</c:v>
                </c:pt>
                <c:pt idx="1310">
                  <c:v>14.7</c:v>
                </c:pt>
                <c:pt idx="1311">
                  <c:v>15.2</c:v>
                </c:pt>
                <c:pt idx="1312">
                  <c:v>15.2</c:v>
                </c:pt>
                <c:pt idx="1313">
                  <c:v>15.8</c:v>
                </c:pt>
                <c:pt idx="1314">
                  <c:v>14.9</c:v>
                </c:pt>
                <c:pt idx="1315">
                  <c:v>15.9</c:v>
                </c:pt>
                <c:pt idx="1316">
                  <c:v>15.1</c:v>
                </c:pt>
                <c:pt idx="1317">
                  <c:v>14.8</c:v>
                </c:pt>
                <c:pt idx="1318">
                  <c:v>14.9</c:v>
                </c:pt>
                <c:pt idx="1319">
                  <c:v>14.7</c:v>
                </c:pt>
                <c:pt idx="1320">
                  <c:v>15.3</c:v>
                </c:pt>
                <c:pt idx="1321">
                  <c:v>15</c:v>
                </c:pt>
                <c:pt idx="1322">
                  <c:v>13.8</c:v>
                </c:pt>
                <c:pt idx="1323">
                  <c:v>14.8</c:v>
                </c:pt>
                <c:pt idx="1324">
                  <c:v>15.4</c:v>
                </c:pt>
                <c:pt idx="1325">
                  <c:v>15</c:v>
                </c:pt>
                <c:pt idx="1326">
                  <c:v>16.100000000000001</c:v>
                </c:pt>
                <c:pt idx="1327">
                  <c:v>15.4</c:v>
                </c:pt>
                <c:pt idx="1328">
                  <c:v>15.2</c:v>
                </c:pt>
                <c:pt idx="1329">
                  <c:v>15.7</c:v>
                </c:pt>
                <c:pt idx="1330">
                  <c:v>15.1</c:v>
                </c:pt>
                <c:pt idx="1331">
                  <c:v>15.4</c:v>
                </c:pt>
                <c:pt idx="1332">
                  <c:v>16.5</c:v>
                </c:pt>
                <c:pt idx="1333">
                  <c:v>16.2</c:v>
                </c:pt>
                <c:pt idx="1334">
                  <c:v>15.4</c:v>
                </c:pt>
                <c:pt idx="1335">
                  <c:v>15.1</c:v>
                </c:pt>
                <c:pt idx="1336">
                  <c:v>15.4</c:v>
                </c:pt>
                <c:pt idx="1337">
                  <c:v>14.9</c:v>
                </c:pt>
                <c:pt idx="1338">
                  <c:v>15.1</c:v>
                </c:pt>
                <c:pt idx="1339">
                  <c:v>16.100000000000001</c:v>
                </c:pt>
                <c:pt idx="1340">
                  <c:v>15.6</c:v>
                </c:pt>
                <c:pt idx="1341">
                  <c:v>15.4</c:v>
                </c:pt>
                <c:pt idx="1342">
                  <c:v>14.9</c:v>
                </c:pt>
                <c:pt idx="1343">
                  <c:v>16.5</c:v>
                </c:pt>
                <c:pt idx="1344">
                  <c:v>15.1</c:v>
                </c:pt>
                <c:pt idx="1345">
                  <c:v>16.100000000000001</c:v>
                </c:pt>
                <c:pt idx="1346">
                  <c:v>16.100000000000001</c:v>
                </c:pt>
                <c:pt idx="1347">
                  <c:v>16.7</c:v>
                </c:pt>
                <c:pt idx="1348">
                  <c:v>15.8</c:v>
                </c:pt>
                <c:pt idx="1349">
                  <c:v>17</c:v>
                </c:pt>
                <c:pt idx="1350">
                  <c:v>15.5</c:v>
                </c:pt>
                <c:pt idx="1351">
                  <c:v>16.100000000000001</c:v>
                </c:pt>
                <c:pt idx="1352">
                  <c:v>16.5</c:v>
                </c:pt>
                <c:pt idx="1353">
                  <c:v>15.3</c:v>
                </c:pt>
                <c:pt idx="1354">
                  <c:v>16.8</c:v>
                </c:pt>
                <c:pt idx="1355">
                  <c:v>15.2</c:v>
                </c:pt>
                <c:pt idx="1356">
                  <c:v>15.4</c:v>
                </c:pt>
                <c:pt idx="1357">
                  <c:v>17.100000000000001</c:v>
                </c:pt>
                <c:pt idx="1358">
                  <c:v>20</c:v>
                </c:pt>
                <c:pt idx="1359">
                  <c:v>21.3</c:v>
                </c:pt>
                <c:pt idx="1360">
                  <c:v>23.1</c:v>
                </c:pt>
                <c:pt idx="1361">
                  <c:v>21.1</c:v>
                </c:pt>
                <c:pt idx="1362">
                  <c:v>15.4</c:v>
                </c:pt>
                <c:pt idx="1363">
                  <c:v>13.8</c:v>
                </c:pt>
                <c:pt idx="1364">
                  <c:v>14.2</c:v>
                </c:pt>
                <c:pt idx="1365">
                  <c:v>14.6</c:v>
                </c:pt>
                <c:pt idx="1366">
                  <c:v>15.1</c:v>
                </c:pt>
                <c:pt idx="1367">
                  <c:v>15.6</c:v>
                </c:pt>
                <c:pt idx="1368">
                  <c:v>16.399999999999999</c:v>
                </c:pt>
                <c:pt idx="1369">
                  <c:v>15.8</c:v>
                </c:pt>
                <c:pt idx="1370">
                  <c:v>16.8</c:v>
                </c:pt>
                <c:pt idx="1371">
                  <c:v>17.3</c:v>
                </c:pt>
                <c:pt idx="1372">
                  <c:v>16.600000000000001</c:v>
                </c:pt>
                <c:pt idx="1373">
                  <c:v>16</c:v>
                </c:pt>
                <c:pt idx="1374">
                  <c:v>16.3</c:v>
                </c:pt>
                <c:pt idx="1375">
                  <c:v>16.399999999999999</c:v>
                </c:pt>
                <c:pt idx="1376">
                  <c:v>16.7</c:v>
                </c:pt>
                <c:pt idx="1377">
                  <c:v>16.7</c:v>
                </c:pt>
                <c:pt idx="1378">
                  <c:v>16.8</c:v>
                </c:pt>
                <c:pt idx="1379">
                  <c:v>15.5</c:v>
                </c:pt>
                <c:pt idx="1380">
                  <c:v>16.5</c:v>
                </c:pt>
                <c:pt idx="1381">
                  <c:v>16.5</c:v>
                </c:pt>
                <c:pt idx="1382">
                  <c:v>14.8</c:v>
                </c:pt>
                <c:pt idx="1383">
                  <c:v>16.399999999999999</c:v>
                </c:pt>
                <c:pt idx="1384">
                  <c:v>15.7</c:v>
                </c:pt>
                <c:pt idx="1385">
                  <c:v>16.399999999999999</c:v>
                </c:pt>
                <c:pt idx="1386">
                  <c:v>15.4</c:v>
                </c:pt>
                <c:pt idx="1387">
                  <c:v>16.600000000000001</c:v>
                </c:pt>
                <c:pt idx="1388">
                  <c:v>16.7</c:v>
                </c:pt>
                <c:pt idx="1389">
                  <c:v>17.399999999999999</c:v>
                </c:pt>
                <c:pt idx="1390">
                  <c:v>16.3</c:v>
                </c:pt>
                <c:pt idx="1391">
                  <c:v>16.600000000000001</c:v>
                </c:pt>
                <c:pt idx="1392">
                  <c:v>17.5</c:v>
                </c:pt>
                <c:pt idx="1393">
                  <c:v>17.100000000000001</c:v>
                </c:pt>
                <c:pt idx="1394">
                  <c:v>17.8</c:v>
                </c:pt>
                <c:pt idx="1395">
                  <c:v>17.3</c:v>
                </c:pt>
                <c:pt idx="1396">
                  <c:v>17.2</c:v>
                </c:pt>
                <c:pt idx="1397">
                  <c:v>17.7</c:v>
                </c:pt>
                <c:pt idx="1398">
                  <c:v>17.3</c:v>
                </c:pt>
                <c:pt idx="1399">
                  <c:v>18</c:v>
                </c:pt>
                <c:pt idx="1400">
                  <c:v>17</c:v>
                </c:pt>
                <c:pt idx="1401">
                  <c:v>18.2</c:v>
                </c:pt>
                <c:pt idx="1402">
                  <c:v>16.600000000000001</c:v>
                </c:pt>
                <c:pt idx="1403">
                  <c:v>19</c:v>
                </c:pt>
                <c:pt idx="1404">
                  <c:v>18.899999999999999</c:v>
                </c:pt>
                <c:pt idx="1405">
                  <c:v>18</c:v>
                </c:pt>
                <c:pt idx="1406">
                  <c:v>17.899999999999999</c:v>
                </c:pt>
                <c:pt idx="1407">
                  <c:v>17.7</c:v>
                </c:pt>
                <c:pt idx="1408">
                  <c:v>18</c:v>
                </c:pt>
                <c:pt idx="1409">
                  <c:v>17.5</c:v>
                </c:pt>
                <c:pt idx="1410">
                  <c:v>18.399999999999999</c:v>
                </c:pt>
                <c:pt idx="1411">
                  <c:v>17.899999999999999</c:v>
                </c:pt>
                <c:pt idx="1412">
                  <c:v>18.5</c:v>
                </c:pt>
                <c:pt idx="1413">
                  <c:v>18.7</c:v>
                </c:pt>
                <c:pt idx="1414">
                  <c:v>17.3</c:v>
                </c:pt>
                <c:pt idx="1415">
                  <c:v>17.8</c:v>
                </c:pt>
                <c:pt idx="1416">
                  <c:v>16.8</c:v>
                </c:pt>
                <c:pt idx="1417">
                  <c:v>17.2</c:v>
                </c:pt>
                <c:pt idx="1418">
                  <c:v>16.600000000000001</c:v>
                </c:pt>
                <c:pt idx="1419">
                  <c:v>17.100000000000001</c:v>
                </c:pt>
                <c:pt idx="1420">
                  <c:v>17.8</c:v>
                </c:pt>
                <c:pt idx="1421">
                  <c:v>17.2</c:v>
                </c:pt>
                <c:pt idx="1422">
                  <c:v>17.899999999999999</c:v>
                </c:pt>
                <c:pt idx="1423">
                  <c:v>17.3</c:v>
                </c:pt>
                <c:pt idx="1424">
                  <c:v>17</c:v>
                </c:pt>
                <c:pt idx="1425">
                  <c:v>17.3</c:v>
                </c:pt>
                <c:pt idx="1426">
                  <c:v>16.8</c:v>
                </c:pt>
                <c:pt idx="1427">
                  <c:v>16.5</c:v>
                </c:pt>
                <c:pt idx="1428">
                  <c:v>17</c:v>
                </c:pt>
                <c:pt idx="1429">
                  <c:v>16.5</c:v>
                </c:pt>
                <c:pt idx="1430">
                  <c:v>17.2</c:v>
                </c:pt>
                <c:pt idx="1431">
                  <c:v>16.399999999999999</c:v>
                </c:pt>
                <c:pt idx="1432">
                  <c:v>17.3</c:v>
                </c:pt>
                <c:pt idx="1433">
                  <c:v>16.399999999999999</c:v>
                </c:pt>
                <c:pt idx="1434">
                  <c:v>18.100000000000001</c:v>
                </c:pt>
                <c:pt idx="1435">
                  <c:v>17.2</c:v>
                </c:pt>
                <c:pt idx="1436">
                  <c:v>16</c:v>
                </c:pt>
                <c:pt idx="1437">
                  <c:v>16.3</c:v>
                </c:pt>
                <c:pt idx="1438">
                  <c:v>17.5</c:v>
                </c:pt>
                <c:pt idx="1439">
                  <c:v>15.8</c:v>
                </c:pt>
                <c:pt idx="1440">
                  <c:v>15.9</c:v>
                </c:pt>
                <c:pt idx="1441">
                  <c:v>17.100000000000001</c:v>
                </c:pt>
                <c:pt idx="1442">
                  <c:v>17.5</c:v>
                </c:pt>
                <c:pt idx="1443">
                  <c:v>16.5</c:v>
                </c:pt>
                <c:pt idx="1444">
                  <c:v>17.8</c:v>
                </c:pt>
                <c:pt idx="1445">
                  <c:v>16.899999999999999</c:v>
                </c:pt>
                <c:pt idx="1446">
                  <c:v>18.399999999999999</c:v>
                </c:pt>
                <c:pt idx="1447">
                  <c:v>16.8</c:v>
                </c:pt>
                <c:pt idx="1448">
                  <c:v>17.8</c:v>
                </c:pt>
                <c:pt idx="1449">
                  <c:v>17.5</c:v>
                </c:pt>
                <c:pt idx="1450">
                  <c:v>16.899999999999999</c:v>
                </c:pt>
                <c:pt idx="1451">
                  <c:v>17.899999999999999</c:v>
                </c:pt>
                <c:pt idx="1452">
                  <c:v>17.3</c:v>
                </c:pt>
                <c:pt idx="1453">
                  <c:v>17.399999999999999</c:v>
                </c:pt>
                <c:pt idx="1454">
                  <c:v>17.2</c:v>
                </c:pt>
                <c:pt idx="1455">
                  <c:v>19</c:v>
                </c:pt>
                <c:pt idx="1456">
                  <c:v>18.600000000000001</c:v>
                </c:pt>
                <c:pt idx="1457">
                  <c:v>17.399999999999999</c:v>
                </c:pt>
                <c:pt idx="1458">
                  <c:v>18.899999999999999</c:v>
                </c:pt>
                <c:pt idx="1459">
                  <c:v>18.7</c:v>
                </c:pt>
                <c:pt idx="1460">
                  <c:v>20.3</c:v>
                </c:pt>
                <c:pt idx="1461">
                  <c:v>18.600000000000001</c:v>
                </c:pt>
                <c:pt idx="1462">
                  <c:v>17.2</c:v>
                </c:pt>
                <c:pt idx="1463">
                  <c:v>17</c:v>
                </c:pt>
                <c:pt idx="1464">
                  <c:v>18.7</c:v>
                </c:pt>
                <c:pt idx="1465">
                  <c:v>18.100000000000001</c:v>
                </c:pt>
                <c:pt idx="1466">
                  <c:v>17.5</c:v>
                </c:pt>
                <c:pt idx="1467">
                  <c:v>18.5</c:v>
                </c:pt>
                <c:pt idx="1468">
                  <c:v>18.5</c:v>
                </c:pt>
                <c:pt idx="1469">
                  <c:v>18.2</c:v>
                </c:pt>
                <c:pt idx="1470">
                  <c:v>19.2</c:v>
                </c:pt>
                <c:pt idx="1471">
                  <c:v>19.7</c:v>
                </c:pt>
                <c:pt idx="1472">
                  <c:v>19.600000000000001</c:v>
                </c:pt>
                <c:pt idx="1473">
                  <c:v>20.2</c:v>
                </c:pt>
                <c:pt idx="1474">
                  <c:v>19.8</c:v>
                </c:pt>
                <c:pt idx="1475">
                  <c:v>19.8</c:v>
                </c:pt>
                <c:pt idx="1476">
                  <c:v>19.8</c:v>
                </c:pt>
                <c:pt idx="1477">
                  <c:v>21</c:v>
                </c:pt>
                <c:pt idx="1478">
                  <c:v>20</c:v>
                </c:pt>
                <c:pt idx="1479">
                  <c:v>20.2</c:v>
                </c:pt>
                <c:pt idx="1480">
                  <c:v>20.5</c:v>
                </c:pt>
                <c:pt idx="1481">
                  <c:v>21.6</c:v>
                </c:pt>
                <c:pt idx="1482">
                  <c:v>20.2</c:v>
                </c:pt>
                <c:pt idx="1483">
                  <c:v>20.2</c:v>
                </c:pt>
                <c:pt idx="1484">
                  <c:v>20</c:v>
                </c:pt>
                <c:pt idx="1485">
                  <c:v>20</c:v>
                </c:pt>
                <c:pt idx="1486">
                  <c:v>19.7</c:v>
                </c:pt>
                <c:pt idx="1487">
                  <c:v>19.100000000000001</c:v>
                </c:pt>
                <c:pt idx="1488">
                  <c:v>19.3</c:v>
                </c:pt>
                <c:pt idx="1489">
                  <c:v>19.600000000000001</c:v>
                </c:pt>
                <c:pt idx="1490">
                  <c:v>18.899999999999999</c:v>
                </c:pt>
                <c:pt idx="1491">
                  <c:v>20.3</c:v>
                </c:pt>
                <c:pt idx="1492">
                  <c:v>21</c:v>
                </c:pt>
                <c:pt idx="1493">
                  <c:v>21</c:v>
                </c:pt>
                <c:pt idx="1494">
                  <c:v>19.899999999999999</c:v>
                </c:pt>
                <c:pt idx="1495">
                  <c:v>20.2</c:v>
                </c:pt>
                <c:pt idx="1496">
                  <c:v>20.5</c:v>
                </c:pt>
                <c:pt idx="1497">
                  <c:v>20.5</c:v>
                </c:pt>
                <c:pt idx="1498">
                  <c:v>20.8</c:v>
                </c:pt>
                <c:pt idx="1499">
                  <c:v>20</c:v>
                </c:pt>
                <c:pt idx="1500">
                  <c:v>21.3</c:v>
                </c:pt>
                <c:pt idx="1501">
                  <c:v>19.600000000000001</c:v>
                </c:pt>
                <c:pt idx="1502">
                  <c:v>20.6</c:v>
                </c:pt>
                <c:pt idx="1503">
                  <c:v>19.7</c:v>
                </c:pt>
                <c:pt idx="1504">
                  <c:v>22.1</c:v>
                </c:pt>
                <c:pt idx="1505">
                  <c:v>20.100000000000001</c:v>
                </c:pt>
                <c:pt idx="1506">
                  <c:v>20.100000000000001</c:v>
                </c:pt>
                <c:pt idx="1507">
                  <c:v>20.9</c:v>
                </c:pt>
                <c:pt idx="1508">
                  <c:v>21.8</c:v>
                </c:pt>
                <c:pt idx="1509">
                  <c:v>20.6</c:v>
                </c:pt>
                <c:pt idx="1510">
                  <c:v>21</c:v>
                </c:pt>
                <c:pt idx="1511">
                  <c:v>21</c:v>
                </c:pt>
                <c:pt idx="1512">
                  <c:v>21.3</c:v>
                </c:pt>
                <c:pt idx="1513">
                  <c:v>20</c:v>
                </c:pt>
                <c:pt idx="1514">
                  <c:v>20.2</c:v>
                </c:pt>
                <c:pt idx="1515">
                  <c:v>21.8</c:v>
                </c:pt>
                <c:pt idx="1516">
                  <c:v>20.7</c:v>
                </c:pt>
                <c:pt idx="1517">
                  <c:v>20.8</c:v>
                </c:pt>
                <c:pt idx="1518">
                  <c:v>21.8</c:v>
                </c:pt>
                <c:pt idx="1519">
                  <c:v>21.6</c:v>
                </c:pt>
                <c:pt idx="1520">
                  <c:v>20.9</c:v>
                </c:pt>
                <c:pt idx="1521">
                  <c:v>20.5</c:v>
                </c:pt>
                <c:pt idx="1522">
                  <c:v>21.2</c:v>
                </c:pt>
                <c:pt idx="1523">
                  <c:v>19.600000000000001</c:v>
                </c:pt>
                <c:pt idx="1524">
                  <c:v>20.8</c:v>
                </c:pt>
                <c:pt idx="1525">
                  <c:v>20.6</c:v>
                </c:pt>
                <c:pt idx="1526">
                  <c:v>21.3</c:v>
                </c:pt>
                <c:pt idx="1527">
                  <c:v>20.5</c:v>
                </c:pt>
                <c:pt idx="1528">
                  <c:v>19.100000000000001</c:v>
                </c:pt>
                <c:pt idx="1529">
                  <c:v>21</c:v>
                </c:pt>
                <c:pt idx="1530">
                  <c:v>20.2</c:v>
                </c:pt>
                <c:pt idx="1531">
                  <c:v>19.600000000000001</c:v>
                </c:pt>
                <c:pt idx="1532">
                  <c:v>20.8</c:v>
                </c:pt>
                <c:pt idx="1533">
                  <c:v>20.2</c:v>
                </c:pt>
                <c:pt idx="1534">
                  <c:v>19.600000000000001</c:v>
                </c:pt>
                <c:pt idx="1535">
                  <c:v>18.600000000000001</c:v>
                </c:pt>
                <c:pt idx="1536">
                  <c:v>20.100000000000001</c:v>
                </c:pt>
                <c:pt idx="1537">
                  <c:v>19.600000000000001</c:v>
                </c:pt>
                <c:pt idx="1538">
                  <c:v>19.600000000000001</c:v>
                </c:pt>
                <c:pt idx="1539">
                  <c:v>19.8</c:v>
                </c:pt>
                <c:pt idx="1540">
                  <c:v>17.899999999999999</c:v>
                </c:pt>
                <c:pt idx="1541">
                  <c:v>19</c:v>
                </c:pt>
                <c:pt idx="1542">
                  <c:v>19.8</c:v>
                </c:pt>
                <c:pt idx="1543">
                  <c:v>19.5</c:v>
                </c:pt>
                <c:pt idx="1544">
                  <c:v>18</c:v>
                </c:pt>
                <c:pt idx="1545">
                  <c:v>18.100000000000001</c:v>
                </c:pt>
                <c:pt idx="1546">
                  <c:v>18.100000000000001</c:v>
                </c:pt>
                <c:pt idx="1547">
                  <c:v>18.2</c:v>
                </c:pt>
                <c:pt idx="1548">
                  <c:v>19.399999999999999</c:v>
                </c:pt>
                <c:pt idx="1549">
                  <c:v>18.5</c:v>
                </c:pt>
                <c:pt idx="1550">
                  <c:v>17.899999999999999</c:v>
                </c:pt>
                <c:pt idx="1551">
                  <c:v>17.899999999999999</c:v>
                </c:pt>
                <c:pt idx="1552">
                  <c:v>18.100000000000001</c:v>
                </c:pt>
                <c:pt idx="1553">
                  <c:v>19.399999999999999</c:v>
                </c:pt>
                <c:pt idx="1554">
                  <c:v>20.8</c:v>
                </c:pt>
                <c:pt idx="1555">
                  <c:v>23.1</c:v>
                </c:pt>
                <c:pt idx="1556">
                  <c:v>23.7</c:v>
                </c:pt>
                <c:pt idx="1557">
                  <c:v>21.3</c:v>
                </c:pt>
                <c:pt idx="1558">
                  <c:v>19</c:v>
                </c:pt>
                <c:pt idx="1559">
                  <c:v>16.5</c:v>
                </c:pt>
                <c:pt idx="1560">
                  <c:v>18.2</c:v>
                </c:pt>
                <c:pt idx="1561">
                  <c:v>18.5</c:v>
                </c:pt>
                <c:pt idx="1562">
                  <c:v>20</c:v>
                </c:pt>
                <c:pt idx="1563">
                  <c:v>20.6</c:v>
                </c:pt>
                <c:pt idx="1564">
                  <c:v>20.100000000000001</c:v>
                </c:pt>
                <c:pt idx="1565">
                  <c:v>20.3</c:v>
                </c:pt>
                <c:pt idx="1566">
                  <c:v>22</c:v>
                </c:pt>
                <c:pt idx="1567">
                  <c:v>21</c:v>
                </c:pt>
                <c:pt idx="1568">
                  <c:v>22</c:v>
                </c:pt>
                <c:pt idx="1569">
                  <c:v>22.2</c:v>
                </c:pt>
                <c:pt idx="1570">
                  <c:v>22.5</c:v>
                </c:pt>
                <c:pt idx="1571">
                  <c:v>23.1</c:v>
                </c:pt>
                <c:pt idx="1572">
                  <c:v>22.8</c:v>
                </c:pt>
                <c:pt idx="1573">
                  <c:v>23.4</c:v>
                </c:pt>
                <c:pt idx="1574">
                  <c:v>23.1</c:v>
                </c:pt>
                <c:pt idx="1575">
                  <c:v>22.6</c:v>
                </c:pt>
                <c:pt idx="1576">
                  <c:v>24</c:v>
                </c:pt>
                <c:pt idx="1577">
                  <c:v>23.8</c:v>
                </c:pt>
                <c:pt idx="1578">
                  <c:v>23.9</c:v>
                </c:pt>
                <c:pt idx="1579">
                  <c:v>23.9</c:v>
                </c:pt>
                <c:pt idx="1580">
                  <c:v>24.1</c:v>
                </c:pt>
                <c:pt idx="1581">
                  <c:v>24.8</c:v>
                </c:pt>
                <c:pt idx="1582">
                  <c:v>24.3</c:v>
                </c:pt>
                <c:pt idx="1583">
                  <c:v>24.7</c:v>
                </c:pt>
                <c:pt idx="1584">
                  <c:v>23.6</c:v>
                </c:pt>
                <c:pt idx="1585">
                  <c:v>24.5</c:v>
                </c:pt>
                <c:pt idx="1586">
                  <c:v>24.9</c:v>
                </c:pt>
                <c:pt idx="1587">
                  <c:v>24.6</c:v>
                </c:pt>
                <c:pt idx="1588">
                  <c:v>23.9</c:v>
                </c:pt>
                <c:pt idx="1589">
                  <c:v>24.5</c:v>
                </c:pt>
                <c:pt idx="1590">
                  <c:v>25.5</c:v>
                </c:pt>
                <c:pt idx="1591">
                  <c:v>25.2</c:v>
                </c:pt>
                <c:pt idx="1592">
                  <c:v>25.1</c:v>
                </c:pt>
                <c:pt idx="1593">
                  <c:v>24.7</c:v>
                </c:pt>
                <c:pt idx="1594">
                  <c:v>25.6</c:v>
                </c:pt>
                <c:pt idx="1595">
                  <c:v>24.3</c:v>
                </c:pt>
                <c:pt idx="1596">
                  <c:v>25.6</c:v>
                </c:pt>
                <c:pt idx="1597">
                  <c:v>26.5</c:v>
                </c:pt>
                <c:pt idx="1598">
                  <c:v>25.9</c:v>
                </c:pt>
                <c:pt idx="1599">
                  <c:v>26.4</c:v>
                </c:pt>
                <c:pt idx="1600">
                  <c:v>25.4</c:v>
                </c:pt>
                <c:pt idx="1601">
                  <c:v>26.7</c:v>
                </c:pt>
                <c:pt idx="1602">
                  <c:v>25.6</c:v>
                </c:pt>
                <c:pt idx="1603">
                  <c:v>27.2</c:v>
                </c:pt>
                <c:pt idx="1604">
                  <c:v>26.3</c:v>
                </c:pt>
                <c:pt idx="1605">
                  <c:v>28.4</c:v>
                </c:pt>
                <c:pt idx="1606">
                  <c:v>28.4</c:v>
                </c:pt>
                <c:pt idx="1607">
                  <c:v>28.3</c:v>
                </c:pt>
                <c:pt idx="1608">
                  <c:v>27.9</c:v>
                </c:pt>
                <c:pt idx="1609">
                  <c:v>28.9</c:v>
                </c:pt>
                <c:pt idx="1610">
                  <c:v>28.2</c:v>
                </c:pt>
                <c:pt idx="1611">
                  <c:v>30</c:v>
                </c:pt>
                <c:pt idx="1612">
                  <c:v>30.3</c:v>
                </c:pt>
                <c:pt idx="1613">
                  <c:v>30</c:v>
                </c:pt>
                <c:pt idx="1614">
                  <c:v>30.5</c:v>
                </c:pt>
                <c:pt idx="1615">
                  <c:v>31.7</c:v>
                </c:pt>
                <c:pt idx="1616">
                  <c:v>31.7</c:v>
                </c:pt>
                <c:pt idx="1617">
                  <c:v>31.7</c:v>
                </c:pt>
                <c:pt idx="1618">
                  <c:v>33</c:v>
                </c:pt>
                <c:pt idx="1619">
                  <c:v>33.9</c:v>
                </c:pt>
                <c:pt idx="1620">
                  <c:v>33.9</c:v>
                </c:pt>
                <c:pt idx="1621">
                  <c:v>34.700000000000003</c:v>
                </c:pt>
                <c:pt idx="1622">
                  <c:v>34.9</c:v>
                </c:pt>
                <c:pt idx="1623">
                  <c:v>36.299999999999997</c:v>
                </c:pt>
                <c:pt idx="1624">
                  <c:v>36</c:v>
                </c:pt>
                <c:pt idx="1625">
                  <c:v>36.6</c:v>
                </c:pt>
                <c:pt idx="1626">
                  <c:v>36.700000000000003</c:v>
                </c:pt>
                <c:pt idx="1627">
                  <c:v>36.4</c:v>
                </c:pt>
                <c:pt idx="1628">
                  <c:v>37.799999999999997</c:v>
                </c:pt>
                <c:pt idx="1629">
                  <c:v>38.6</c:v>
                </c:pt>
                <c:pt idx="1630">
                  <c:v>38.200000000000003</c:v>
                </c:pt>
                <c:pt idx="1631">
                  <c:v>38.799999999999997</c:v>
                </c:pt>
                <c:pt idx="1632">
                  <c:v>38.1</c:v>
                </c:pt>
                <c:pt idx="1633">
                  <c:v>38.799999999999997</c:v>
                </c:pt>
                <c:pt idx="1634">
                  <c:v>39</c:v>
                </c:pt>
                <c:pt idx="1635">
                  <c:v>39.200000000000003</c:v>
                </c:pt>
                <c:pt idx="1636">
                  <c:v>39.6</c:v>
                </c:pt>
                <c:pt idx="1637">
                  <c:v>38.5</c:v>
                </c:pt>
                <c:pt idx="1638">
                  <c:v>39.1</c:v>
                </c:pt>
                <c:pt idx="1639">
                  <c:v>38.799999999999997</c:v>
                </c:pt>
                <c:pt idx="1640">
                  <c:v>38.6</c:v>
                </c:pt>
                <c:pt idx="1641">
                  <c:v>38.700000000000003</c:v>
                </c:pt>
                <c:pt idx="1642">
                  <c:v>39</c:v>
                </c:pt>
                <c:pt idx="1643">
                  <c:v>37.4</c:v>
                </c:pt>
                <c:pt idx="1644">
                  <c:v>37.4</c:v>
                </c:pt>
                <c:pt idx="1645">
                  <c:v>37.299999999999997</c:v>
                </c:pt>
                <c:pt idx="1646">
                  <c:v>37.5</c:v>
                </c:pt>
                <c:pt idx="1647">
                  <c:v>36.200000000000003</c:v>
                </c:pt>
                <c:pt idx="1648">
                  <c:v>36.4</c:v>
                </c:pt>
                <c:pt idx="1649">
                  <c:v>36.9</c:v>
                </c:pt>
                <c:pt idx="1650">
                  <c:v>35.1</c:v>
                </c:pt>
                <c:pt idx="1651">
                  <c:v>35.200000000000003</c:v>
                </c:pt>
                <c:pt idx="1652">
                  <c:v>34.299999999999997</c:v>
                </c:pt>
                <c:pt idx="1653">
                  <c:v>32.9</c:v>
                </c:pt>
                <c:pt idx="1654">
                  <c:v>33.1</c:v>
                </c:pt>
                <c:pt idx="1655">
                  <c:v>32.299999999999997</c:v>
                </c:pt>
                <c:pt idx="1656">
                  <c:v>31.2</c:v>
                </c:pt>
                <c:pt idx="1657">
                  <c:v>29.6</c:v>
                </c:pt>
                <c:pt idx="1658">
                  <c:v>30.1</c:v>
                </c:pt>
                <c:pt idx="1659">
                  <c:v>29</c:v>
                </c:pt>
                <c:pt idx="1660">
                  <c:v>29.3</c:v>
                </c:pt>
                <c:pt idx="1661">
                  <c:v>27.5</c:v>
                </c:pt>
                <c:pt idx="1662">
                  <c:v>27.9</c:v>
                </c:pt>
                <c:pt idx="1663">
                  <c:v>26.3</c:v>
                </c:pt>
                <c:pt idx="1664">
                  <c:v>26.7</c:v>
                </c:pt>
                <c:pt idx="1665">
                  <c:v>26.1</c:v>
                </c:pt>
                <c:pt idx="1666">
                  <c:v>25.5</c:v>
                </c:pt>
                <c:pt idx="1667">
                  <c:v>26</c:v>
                </c:pt>
                <c:pt idx="1668">
                  <c:v>25.9</c:v>
                </c:pt>
                <c:pt idx="1669">
                  <c:v>24.4</c:v>
                </c:pt>
                <c:pt idx="1670">
                  <c:v>25</c:v>
                </c:pt>
                <c:pt idx="1671">
                  <c:v>23.6</c:v>
                </c:pt>
                <c:pt idx="1672">
                  <c:v>24</c:v>
                </c:pt>
                <c:pt idx="1673">
                  <c:v>25.1</c:v>
                </c:pt>
                <c:pt idx="1674">
                  <c:v>24.8</c:v>
                </c:pt>
                <c:pt idx="1675">
                  <c:v>25.5</c:v>
                </c:pt>
                <c:pt idx="1676">
                  <c:v>26</c:v>
                </c:pt>
                <c:pt idx="1677">
                  <c:v>25.1</c:v>
                </c:pt>
                <c:pt idx="1678">
                  <c:v>24.5</c:v>
                </c:pt>
                <c:pt idx="1679">
                  <c:v>25.7</c:v>
                </c:pt>
                <c:pt idx="1680">
                  <c:v>24.9</c:v>
                </c:pt>
                <c:pt idx="1681">
                  <c:v>26.2</c:v>
                </c:pt>
                <c:pt idx="1682">
                  <c:v>25.9</c:v>
                </c:pt>
                <c:pt idx="1683">
                  <c:v>26.5</c:v>
                </c:pt>
                <c:pt idx="1684">
                  <c:v>26.2</c:v>
                </c:pt>
                <c:pt idx="1685">
                  <c:v>27</c:v>
                </c:pt>
                <c:pt idx="1686">
                  <c:v>28</c:v>
                </c:pt>
                <c:pt idx="1687">
                  <c:v>27.6</c:v>
                </c:pt>
                <c:pt idx="1688">
                  <c:v>28.6</c:v>
                </c:pt>
                <c:pt idx="1689">
                  <c:v>29.4</c:v>
                </c:pt>
                <c:pt idx="1690">
                  <c:v>29.2</c:v>
                </c:pt>
                <c:pt idx="1691">
                  <c:v>30</c:v>
                </c:pt>
                <c:pt idx="1692">
                  <c:v>30.1</c:v>
                </c:pt>
                <c:pt idx="1693">
                  <c:v>29.8</c:v>
                </c:pt>
                <c:pt idx="1694">
                  <c:v>31.8</c:v>
                </c:pt>
                <c:pt idx="1695">
                  <c:v>33.9</c:v>
                </c:pt>
                <c:pt idx="1696">
                  <c:v>32.9</c:v>
                </c:pt>
                <c:pt idx="1697">
                  <c:v>32.1</c:v>
                </c:pt>
                <c:pt idx="1698">
                  <c:v>33.1</c:v>
                </c:pt>
                <c:pt idx="1699">
                  <c:v>32.700000000000003</c:v>
                </c:pt>
                <c:pt idx="1700">
                  <c:v>32</c:v>
                </c:pt>
                <c:pt idx="1701">
                  <c:v>34</c:v>
                </c:pt>
                <c:pt idx="1702">
                  <c:v>34.200000000000003</c:v>
                </c:pt>
                <c:pt idx="1703">
                  <c:v>32.5</c:v>
                </c:pt>
                <c:pt idx="1704">
                  <c:v>32.5</c:v>
                </c:pt>
                <c:pt idx="1705">
                  <c:v>32.700000000000003</c:v>
                </c:pt>
                <c:pt idx="1706">
                  <c:v>33.1</c:v>
                </c:pt>
                <c:pt idx="1707">
                  <c:v>31.4</c:v>
                </c:pt>
                <c:pt idx="1708">
                  <c:v>30.7</c:v>
                </c:pt>
                <c:pt idx="1709">
                  <c:v>30.6</c:v>
                </c:pt>
                <c:pt idx="1710">
                  <c:v>29.6</c:v>
                </c:pt>
                <c:pt idx="1711">
                  <c:v>29.5</c:v>
                </c:pt>
                <c:pt idx="1712">
                  <c:v>28.2</c:v>
                </c:pt>
                <c:pt idx="1713">
                  <c:v>27.9</c:v>
                </c:pt>
                <c:pt idx="1714">
                  <c:v>27.8</c:v>
                </c:pt>
                <c:pt idx="1715">
                  <c:v>26.9</c:v>
                </c:pt>
                <c:pt idx="1716">
                  <c:v>25.7</c:v>
                </c:pt>
                <c:pt idx="1717">
                  <c:v>25.2</c:v>
                </c:pt>
                <c:pt idx="1718">
                  <c:v>25</c:v>
                </c:pt>
                <c:pt idx="1719">
                  <c:v>24.6</c:v>
                </c:pt>
                <c:pt idx="1720">
                  <c:v>22.3</c:v>
                </c:pt>
                <c:pt idx="1721">
                  <c:v>23.1</c:v>
                </c:pt>
                <c:pt idx="1722">
                  <c:v>22.6</c:v>
                </c:pt>
                <c:pt idx="1723">
                  <c:v>21.6</c:v>
                </c:pt>
                <c:pt idx="1724">
                  <c:v>20.7</c:v>
                </c:pt>
                <c:pt idx="1725">
                  <c:v>21.4</c:v>
                </c:pt>
                <c:pt idx="1726">
                  <c:v>20.8</c:v>
                </c:pt>
                <c:pt idx="1727">
                  <c:v>19.2</c:v>
                </c:pt>
                <c:pt idx="1728">
                  <c:v>19.100000000000001</c:v>
                </c:pt>
                <c:pt idx="1729">
                  <c:v>19.100000000000001</c:v>
                </c:pt>
                <c:pt idx="1730">
                  <c:v>18.2</c:v>
                </c:pt>
                <c:pt idx="1731">
                  <c:v>17.5</c:v>
                </c:pt>
                <c:pt idx="1732">
                  <c:v>16.7</c:v>
                </c:pt>
                <c:pt idx="1733">
                  <c:v>19.5</c:v>
                </c:pt>
                <c:pt idx="1734">
                  <c:v>18.2</c:v>
                </c:pt>
                <c:pt idx="1735">
                  <c:v>17.399999999999999</c:v>
                </c:pt>
                <c:pt idx="1736">
                  <c:v>18.399999999999999</c:v>
                </c:pt>
                <c:pt idx="1737">
                  <c:v>16.600000000000001</c:v>
                </c:pt>
                <c:pt idx="1738">
                  <c:v>16.899999999999999</c:v>
                </c:pt>
                <c:pt idx="1739">
                  <c:v>17.899999999999999</c:v>
                </c:pt>
                <c:pt idx="1740">
                  <c:v>16.8</c:v>
                </c:pt>
                <c:pt idx="1741">
                  <c:v>16.8</c:v>
                </c:pt>
                <c:pt idx="1742">
                  <c:v>16.5</c:v>
                </c:pt>
                <c:pt idx="1743">
                  <c:v>18.399999999999999</c:v>
                </c:pt>
                <c:pt idx="1744">
                  <c:v>16.899999999999999</c:v>
                </c:pt>
                <c:pt idx="1745">
                  <c:v>17</c:v>
                </c:pt>
                <c:pt idx="1746">
                  <c:v>17.2</c:v>
                </c:pt>
                <c:pt idx="1747">
                  <c:v>18.2</c:v>
                </c:pt>
                <c:pt idx="1748">
                  <c:v>18.8</c:v>
                </c:pt>
                <c:pt idx="1749">
                  <c:v>23.2</c:v>
                </c:pt>
                <c:pt idx="1750">
                  <c:v>24.7</c:v>
                </c:pt>
                <c:pt idx="1751">
                  <c:v>24.7</c:v>
                </c:pt>
                <c:pt idx="1752">
                  <c:v>30.6</c:v>
                </c:pt>
                <c:pt idx="1753">
                  <c:v>22.4</c:v>
                </c:pt>
                <c:pt idx="1754">
                  <c:v>14.1</c:v>
                </c:pt>
                <c:pt idx="1755">
                  <c:v>12.3</c:v>
                </c:pt>
                <c:pt idx="1756">
                  <c:v>15</c:v>
                </c:pt>
                <c:pt idx="1757">
                  <c:v>16</c:v>
                </c:pt>
                <c:pt idx="1758">
                  <c:v>18</c:v>
                </c:pt>
                <c:pt idx="1759">
                  <c:v>17.899999999999999</c:v>
                </c:pt>
                <c:pt idx="1760">
                  <c:v>16.899999999999999</c:v>
                </c:pt>
                <c:pt idx="1761">
                  <c:v>17.3</c:v>
                </c:pt>
                <c:pt idx="1762">
                  <c:v>17.100000000000001</c:v>
                </c:pt>
                <c:pt idx="1763">
                  <c:v>17.600000000000001</c:v>
                </c:pt>
                <c:pt idx="1764">
                  <c:v>15.8</c:v>
                </c:pt>
                <c:pt idx="1765">
                  <c:v>17.899999999999999</c:v>
                </c:pt>
                <c:pt idx="1766">
                  <c:v>17.8</c:v>
                </c:pt>
                <c:pt idx="1767">
                  <c:v>17.5</c:v>
                </c:pt>
                <c:pt idx="1768">
                  <c:v>17.7</c:v>
                </c:pt>
                <c:pt idx="1769">
                  <c:v>18.8</c:v>
                </c:pt>
                <c:pt idx="1770">
                  <c:v>17.5</c:v>
                </c:pt>
                <c:pt idx="1771">
                  <c:v>19.7</c:v>
                </c:pt>
                <c:pt idx="1772">
                  <c:v>18.7</c:v>
                </c:pt>
                <c:pt idx="1773">
                  <c:v>19.399999999999999</c:v>
                </c:pt>
                <c:pt idx="1774">
                  <c:v>18.600000000000001</c:v>
                </c:pt>
                <c:pt idx="1775">
                  <c:v>18.5</c:v>
                </c:pt>
                <c:pt idx="1776">
                  <c:v>18.399999999999999</c:v>
                </c:pt>
                <c:pt idx="1777">
                  <c:v>19.100000000000001</c:v>
                </c:pt>
                <c:pt idx="1778">
                  <c:v>19.899999999999999</c:v>
                </c:pt>
                <c:pt idx="1779">
                  <c:v>19.3</c:v>
                </c:pt>
                <c:pt idx="1780">
                  <c:v>19.8</c:v>
                </c:pt>
                <c:pt idx="1781">
                  <c:v>18.899999999999999</c:v>
                </c:pt>
                <c:pt idx="1782">
                  <c:v>19.2</c:v>
                </c:pt>
                <c:pt idx="1783">
                  <c:v>19</c:v>
                </c:pt>
                <c:pt idx="1784">
                  <c:v>19.3</c:v>
                </c:pt>
                <c:pt idx="1785">
                  <c:v>19.399999999999999</c:v>
                </c:pt>
                <c:pt idx="1786">
                  <c:v>19.3</c:v>
                </c:pt>
                <c:pt idx="1787">
                  <c:v>19.3</c:v>
                </c:pt>
                <c:pt idx="1788">
                  <c:v>19.899999999999999</c:v>
                </c:pt>
                <c:pt idx="1789">
                  <c:v>20.399999999999999</c:v>
                </c:pt>
                <c:pt idx="1790">
                  <c:v>18</c:v>
                </c:pt>
                <c:pt idx="1791">
                  <c:v>19.7</c:v>
                </c:pt>
                <c:pt idx="1792">
                  <c:v>19</c:v>
                </c:pt>
                <c:pt idx="1793">
                  <c:v>19.3</c:v>
                </c:pt>
                <c:pt idx="1794">
                  <c:v>19.3</c:v>
                </c:pt>
                <c:pt idx="1795">
                  <c:v>19.399999999999999</c:v>
                </c:pt>
                <c:pt idx="1796">
                  <c:v>18.3</c:v>
                </c:pt>
                <c:pt idx="1797">
                  <c:v>18.2</c:v>
                </c:pt>
                <c:pt idx="1798">
                  <c:v>17.7</c:v>
                </c:pt>
                <c:pt idx="1799">
                  <c:v>18.3</c:v>
                </c:pt>
                <c:pt idx="1800">
                  <c:v>18.899999999999999</c:v>
                </c:pt>
                <c:pt idx="1801">
                  <c:v>18.3</c:v>
                </c:pt>
                <c:pt idx="1802">
                  <c:v>17.7</c:v>
                </c:pt>
                <c:pt idx="1803">
                  <c:v>16.8</c:v>
                </c:pt>
                <c:pt idx="1804">
                  <c:v>17.899999999999999</c:v>
                </c:pt>
                <c:pt idx="1805">
                  <c:v>17.7</c:v>
                </c:pt>
                <c:pt idx="1806">
                  <c:v>17.5</c:v>
                </c:pt>
                <c:pt idx="1807">
                  <c:v>17.8</c:v>
                </c:pt>
                <c:pt idx="1808">
                  <c:v>17.100000000000001</c:v>
                </c:pt>
                <c:pt idx="1809">
                  <c:v>17.5</c:v>
                </c:pt>
                <c:pt idx="1810">
                  <c:v>17.600000000000001</c:v>
                </c:pt>
                <c:pt idx="1811">
                  <c:v>18.2</c:v>
                </c:pt>
                <c:pt idx="1812">
                  <c:v>17.100000000000001</c:v>
                </c:pt>
                <c:pt idx="1813">
                  <c:v>16.100000000000001</c:v>
                </c:pt>
                <c:pt idx="1814">
                  <c:v>17.2</c:v>
                </c:pt>
                <c:pt idx="1815">
                  <c:v>17.100000000000001</c:v>
                </c:pt>
                <c:pt idx="1816">
                  <c:v>17.5</c:v>
                </c:pt>
                <c:pt idx="1817">
                  <c:v>17</c:v>
                </c:pt>
                <c:pt idx="1818">
                  <c:v>16.899999999999999</c:v>
                </c:pt>
                <c:pt idx="1819">
                  <c:v>17.5</c:v>
                </c:pt>
                <c:pt idx="1820">
                  <c:v>16.2</c:v>
                </c:pt>
                <c:pt idx="1821">
                  <c:v>14.3</c:v>
                </c:pt>
                <c:pt idx="1822">
                  <c:v>17.8</c:v>
                </c:pt>
                <c:pt idx="1823">
                  <c:v>15.9</c:v>
                </c:pt>
                <c:pt idx="1824">
                  <c:v>16.5</c:v>
                </c:pt>
                <c:pt idx="1825">
                  <c:v>16.5</c:v>
                </c:pt>
                <c:pt idx="1826">
                  <c:v>15.6</c:v>
                </c:pt>
                <c:pt idx="1827">
                  <c:v>15.9</c:v>
                </c:pt>
                <c:pt idx="1828">
                  <c:v>16</c:v>
                </c:pt>
                <c:pt idx="1829">
                  <c:v>16.2</c:v>
                </c:pt>
                <c:pt idx="1830">
                  <c:v>16.600000000000001</c:v>
                </c:pt>
                <c:pt idx="1831">
                  <c:v>16.100000000000001</c:v>
                </c:pt>
                <c:pt idx="1832">
                  <c:v>16.600000000000001</c:v>
                </c:pt>
                <c:pt idx="1833">
                  <c:v>15.3</c:v>
                </c:pt>
                <c:pt idx="1834">
                  <c:v>15.7</c:v>
                </c:pt>
                <c:pt idx="1835">
                  <c:v>15.4</c:v>
                </c:pt>
                <c:pt idx="1836">
                  <c:v>14.9</c:v>
                </c:pt>
                <c:pt idx="1837">
                  <c:v>14.2</c:v>
                </c:pt>
                <c:pt idx="1838">
                  <c:v>15.7</c:v>
                </c:pt>
                <c:pt idx="1839">
                  <c:v>15.3</c:v>
                </c:pt>
                <c:pt idx="1840">
                  <c:v>14.5</c:v>
                </c:pt>
                <c:pt idx="1841">
                  <c:v>15.5</c:v>
                </c:pt>
                <c:pt idx="1842">
                  <c:v>13.7</c:v>
                </c:pt>
                <c:pt idx="1843">
                  <c:v>14.5</c:v>
                </c:pt>
                <c:pt idx="1844">
                  <c:v>14.9</c:v>
                </c:pt>
                <c:pt idx="1845">
                  <c:v>15.2</c:v>
                </c:pt>
                <c:pt idx="1846">
                  <c:v>16</c:v>
                </c:pt>
                <c:pt idx="1847">
                  <c:v>15.4</c:v>
                </c:pt>
                <c:pt idx="1848">
                  <c:v>15.4</c:v>
                </c:pt>
                <c:pt idx="1849">
                  <c:v>14.7</c:v>
                </c:pt>
                <c:pt idx="1850">
                  <c:v>14.5</c:v>
                </c:pt>
                <c:pt idx="1851">
                  <c:v>13.7</c:v>
                </c:pt>
                <c:pt idx="1852">
                  <c:v>14.3</c:v>
                </c:pt>
                <c:pt idx="1853">
                  <c:v>13.5</c:v>
                </c:pt>
                <c:pt idx="1854">
                  <c:v>13.9</c:v>
                </c:pt>
                <c:pt idx="1855">
                  <c:v>14.9</c:v>
                </c:pt>
                <c:pt idx="1856">
                  <c:v>14.2</c:v>
                </c:pt>
                <c:pt idx="1857">
                  <c:v>13.9</c:v>
                </c:pt>
                <c:pt idx="1858">
                  <c:v>14</c:v>
                </c:pt>
                <c:pt idx="1859">
                  <c:v>14.2</c:v>
                </c:pt>
                <c:pt idx="1860">
                  <c:v>14.3</c:v>
                </c:pt>
                <c:pt idx="1861">
                  <c:v>14.2</c:v>
                </c:pt>
                <c:pt idx="1862">
                  <c:v>13.9</c:v>
                </c:pt>
                <c:pt idx="1863">
                  <c:v>14.1</c:v>
                </c:pt>
                <c:pt idx="1864">
                  <c:v>14.7</c:v>
                </c:pt>
                <c:pt idx="1865">
                  <c:v>14</c:v>
                </c:pt>
                <c:pt idx="1866">
                  <c:v>14.4</c:v>
                </c:pt>
                <c:pt idx="1867">
                  <c:v>13.6</c:v>
                </c:pt>
                <c:pt idx="1868">
                  <c:v>14.7</c:v>
                </c:pt>
                <c:pt idx="1869">
                  <c:v>14.4</c:v>
                </c:pt>
                <c:pt idx="1870">
                  <c:v>14.8</c:v>
                </c:pt>
                <c:pt idx="1871">
                  <c:v>13.2</c:v>
                </c:pt>
                <c:pt idx="1872">
                  <c:v>15</c:v>
                </c:pt>
                <c:pt idx="1873">
                  <c:v>15.1</c:v>
                </c:pt>
                <c:pt idx="1874">
                  <c:v>14.2</c:v>
                </c:pt>
                <c:pt idx="1875">
                  <c:v>15.7</c:v>
                </c:pt>
                <c:pt idx="1876">
                  <c:v>14.8</c:v>
                </c:pt>
                <c:pt idx="1877">
                  <c:v>14.9</c:v>
                </c:pt>
                <c:pt idx="1878">
                  <c:v>15.5</c:v>
                </c:pt>
                <c:pt idx="1879">
                  <c:v>14.6</c:v>
                </c:pt>
                <c:pt idx="1880">
                  <c:v>14.2</c:v>
                </c:pt>
                <c:pt idx="1881">
                  <c:v>16.100000000000001</c:v>
                </c:pt>
                <c:pt idx="1882">
                  <c:v>15.3</c:v>
                </c:pt>
                <c:pt idx="1883">
                  <c:v>15.4</c:v>
                </c:pt>
                <c:pt idx="1884">
                  <c:v>16</c:v>
                </c:pt>
                <c:pt idx="1885">
                  <c:v>16.100000000000001</c:v>
                </c:pt>
                <c:pt idx="1886">
                  <c:v>15.1</c:v>
                </c:pt>
                <c:pt idx="1887">
                  <c:v>15.1</c:v>
                </c:pt>
                <c:pt idx="1888">
                  <c:v>14.9</c:v>
                </c:pt>
                <c:pt idx="1889">
                  <c:v>14.9</c:v>
                </c:pt>
                <c:pt idx="1890">
                  <c:v>15</c:v>
                </c:pt>
                <c:pt idx="1891">
                  <c:v>13.7</c:v>
                </c:pt>
                <c:pt idx="1892">
                  <c:v>14.7</c:v>
                </c:pt>
                <c:pt idx="1893">
                  <c:v>15.7</c:v>
                </c:pt>
                <c:pt idx="1894">
                  <c:v>16.2</c:v>
                </c:pt>
                <c:pt idx="1895">
                  <c:v>15.3</c:v>
                </c:pt>
                <c:pt idx="1896">
                  <c:v>15.4</c:v>
                </c:pt>
                <c:pt idx="1897">
                  <c:v>15.4</c:v>
                </c:pt>
                <c:pt idx="1898">
                  <c:v>15.7</c:v>
                </c:pt>
                <c:pt idx="1899">
                  <c:v>16.399999999999999</c:v>
                </c:pt>
                <c:pt idx="1900">
                  <c:v>14.5</c:v>
                </c:pt>
                <c:pt idx="1901">
                  <c:v>16.8</c:v>
                </c:pt>
                <c:pt idx="1902">
                  <c:v>15.2</c:v>
                </c:pt>
                <c:pt idx="1903">
                  <c:v>15.5</c:v>
                </c:pt>
                <c:pt idx="1904">
                  <c:v>14.7</c:v>
                </c:pt>
                <c:pt idx="1905">
                  <c:v>14.9</c:v>
                </c:pt>
                <c:pt idx="1906">
                  <c:v>16.399999999999999</c:v>
                </c:pt>
                <c:pt idx="1907">
                  <c:v>15.9</c:v>
                </c:pt>
                <c:pt idx="1908">
                  <c:v>15.6</c:v>
                </c:pt>
                <c:pt idx="1909">
                  <c:v>15.7</c:v>
                </c:pt>
                <c:pt idx="1910">
                  <c:v>15.8</c:v>
                </c:pt>
                <c:pt idx="1911">
                  <c:v>15.9</c:v>
                </c:pt>
                <c:pt idx="1912">
                  <c:v>15.4</c:v>
                </c:pt>
                <c:pt idx="1913">
                  <c:v>15.6</c:v>
                </c:pt>
                <c:pt idx="1914">
                  <c:v>15.6</c:v>
                </c:pt>
                <c:pt idx="1915">
                  <c:v>15.2</c:v>
                </c:pt>
                <c:pt idx="1916">
                  <c:v>14.9</c:v>
                </c:pt>
                <c:pt idx="1917">
                  <c:v>17</c:v>
                </c:pt>
                <c:pt idx="1918">
                  <c:v>16.5</c:v>
                </c:pt>
                <c:pt idx="1919">
                  <c:v>15.3</c:v>
                </c:pt>
                <c:pt idx="1920">
                  <c:v>16.100000000000001</c:v>
                </c:pt>
                <c:pt idx="1921">
                  <c:v>16.3</c:v>
                </c:pt>
                <c:pt idx="1922">
                  <c:v>16.100000000000001</c:v>
                </c:pt>
                <c:pt idx="1923">
                  <c:v>16.600000000000001</c:v>
                </c:pt>
                <c:pt idx="1924">
                  <c:v>16.3</c:v>
                </c:pt>
                <c:pt idx="1925">
                  <c:v>16.100000000000001</c:v>
                </c:pt>
                <c:pt idx="1926">
                  <c:v>15.6</c:v>
                </c:pt>
                <c:pt idx="1927">
                  <c:v>15.7</c:v>
                </c:pt>
                <c:pt idx="1928">
                  <c:v>16.899999999999999</c:v>
                </c:pt>
                <c:pt idx="1929">
                  <c:v>16.399999999999999</c:v>
                </c:pt>
                <c:pt idx="1930">
                  <c:v>15.4</c:v>
                </c:pt>
                <c:pt idx="1931">
                  <c:v>17.100000000000001</c:v>
                </c:pt>
                <c:pt idx="1932">
                  <c:v>16.600000000000001</c:v>
                </c:pt>
                <c:pt idx="1933">
                  <c:v>16.8</c:v>
                </c:pt>
                <c:pt idx="1934">
                  <c:v>17.399999999999999</c:v>
                </c:pt>
                <c:pt idx="1935">
                  <c:v>16.600000000000001</c:v>
                </c:pt>
                <c:pt idx="1936">
                  <c:v>17.100000000000001</c:v>
                </c:pt>
                <c:pt idx="1937">
                  <c:v>16.5</c:v>
                </c:pt>
                <c:pt idx="1938">
                  <c:v>17</c:v>
                </c:pt>
                <c:pt idx="1939">
                  <c:v>16.3</c:v>
                </c:pt>
                <c:pt idx="1940">
                  <c:v>16.899999999999999</c:v>
                </c:pt>
                <c:pt idx="1941">
                  <c:v>16.5</c:v>
                </c:pt>
                <c:pt idx="1942">
                  <c:v>15.6</c:v>
                </c:pt>
                <c:pt idx="1943">
                  <c:v>16.8</c:v>
                </c:pt>
                <c:pt idx="1944">
                  <c:v>17.8</c:v>
                </c:pt>
                <c:pt idx="1945">
                  <c:v>25.7</c:v>
                </c:pt>
                <c:pt idx="1946">
                  <c:v>27.1</c:v>
                </c:pt>
                <c:pt idx="1947">
                  <c:v>28.7</c:v>
                </c:pt>
                <c:pt idx="1948">
                  <c:v>33.299999999999997</c:v>
                </c:pt>
                <c:pt idx="1949">
                  <c:v>21</c:v>
                </c:pt>
                <c:pt idx="1950">
                  <c:v>13.8</c:v>
                </c:pt>
                <c:pt idx="1951">
                  <c:v>13.4</c:v>
                </c:pt>
                <c:pt idx="1952">
                  <c:v>15.3</c:v>
                </c:pt>
                <c:pt idx="1953">
                  <c:v>16.100000000000001</c:v>
                </c:pt>
                <c:pt idx="1954">
                  <c:v>16.100000000000001</c:v>
                </c:pt>
                <c:pt idx="1955">
                  <c:v>16.7</c:v>
                </c:pt>
                <c:pt idx="1956">
                  <c:v>17</c:v>
                </c:pt>
                <c:pt idx="1957">
                  <c:v>17.5</c:v>
                </c:pt>
                <c:pt idx="1958">
                  <c:v>17.100000000000001</c:v>
                </c:pt>
                <c:pt idx="1959">
                  <c:v>16.399999999999999</c:v>
                </c:pt>
                <c:pt idx="1960">
                  <c:v>17.399999999999999</c:v>
                </c:pt>
                <c:pt idx="1961">
                  <c:v>18</c:v>
                </c:pt>
                <c:pt idx="1962">
                  <c:v>17.5</c:v>
                </c:pt>
                <c:pt idx="1963">
                  <c:v>17.100000000000001</c:v>
                </c:pt>
                <c:pt idx="1964">
                  <c:v>18.100000000000001</c:v>
                </c:pt>
                <c:pt idx="1965">
                  <c:v>18.7</c:v>
                </c:pt>
                <c:pt idx="1966">
                  <c:v>18.2</c:v>
                </c:pt>
                <c:pt idx="1967">
                  <c:v>17</c:v>
                </c:pt>
                <c:pt idx="1968">
                  <c:v>16.8</c:v>
                </c:pt>
                <c:pt idx="1969">
                  <c:v>18.100000000000001</c:v>
                </c:pt>
                <c:pt idx="1970">
                  <c:v>17.7</c:v>
                </c:pt>
                <c:pt idx="1971">
                  <c:v>18.8</c:v>
                </c:pt>
                <c:pt idx="1972">
                  <c:v>17.8</c:v>
                </c:pt>
                <c:pt idx="1973">
                  <c:v>19.3</c:v>
                </c:pt>
                <c:pt idx="1974">
                  <c:v>16.899999999999999</c:v>
                </c:pt>
                <c:pt idx="1975">
                  <c:v>18</c:v>
                </c:pt>
                <c:pt idx="1976">
                  <c:v>18</c:v>
                </c:pt>
                <c:pt idx="1977">
                  <c:v>17.899999999999999</c:v>
                </c:pt>
                <c:pt idx="1978">
                  <c:v>18.2</c:v>
                </c:pt>
                <c:pt idx="1979">
                  <c:v>18.600000000000001</c:v>
                </c:pt>
                <c:pt idx="1980">
                  <c:v>18.2</c:v>
                </c:pt>
                <c:pt idx="1981">
                  <c:v>19.100000000000001</c:v>
                </c:pt>
                <c:pt idx="1982">
                  <c:v>18.3</c:v>
                </c:pt>
                <c:pt idx="1983">
                  <c:v>18.600000000000001</c:v>
                </c:pt>
                <c:pt idx="1984">
                  <c:v>19.3</c:v>
                </c:pt>
                <c:pt idx="1985">
                  <c:v>18</c:v>
                </c:pt>
                <c:pt idx="1986">
                  <c:v>18.399999999999999</c:v>
                </c:pt>
                <c:pt idx="1987">
                  <c:v>19.3</c:v>
                </c:pt>
                <c:pt idx="1988">
                  <c:v>19.100000000000001</c:v>
                </c:pt>
                <c:pt idx="1989">
                  <c:v>18.3</c:v>
                </c:pt>
                <c:pt idx="1990">
                  <c:v>18.8</c:v>
                </c:pt>
                <c:pt idx="1991">
                  <c:v>17.399999999999999</c:v>
                </c:pt>
                <c:pt idx="1992">
                  <c:v>17.7</c:v>
                </c:pt>
                <c:pt idx="1993">
                  <c:v>18.600000000000001</c:v>
                </c:pt>
                <c:pt idx="1994">
                  <c:v>18.2</c:v>
                </c:pt>
                <c:pt idx="1995">
                  <c:v>18.600000000000001</c:v>
                </c:pt>
                <c:pt idx="1996">
                  <c:v>19.3</c:v>
                </c:pt>
                <c:pt idx="1997">
                  <c:v>19.100000000000001</c:v>
                </c:pt>
                <c:pt idx="1998">
                  <c:v>19.5</c:v>
                </c:pt>
                <c:pt idx="1999">
                  <c:v>19.2</c:v>
                </c:pt>
                <c:pt idx="2000">
                  <c:v>18.5</c:v>
                </c:pt>
                <c:pt idx="2001">
                  <c:v>19.5</c:v>
                </c:pt>
                <c:pt idx="2002">
                  <c:v>19.100000000000001</c:v>
                </c:pt>
                <c:pt idx="2003">
                  <c:v>18.899999999999999</c:v>
                </c:pt>
                <c:pt idx="2004">
                  <c:v>19.3</c:v>
                </c:pt>
                <c:pt idx="2005">
                  <c:v>19.3</c:v>
                </c:pt>
                <c:pt idx="2006">
                  <c:v>19</c:v>
                </c:pt>
                <c:pt idx="2007">
                  <c:v>18.5</c:v>
                </c:pt>
                <c:pt idx="2008">
                  <c:v>19</c:v>
                </c:pt>
                <c:pt idx="2009">
                  <c:v>19.8</c:v>
                </c:pt>
                <c:pt idx="2010">
                  <c:v>19.899999999999999</c:v>
                </c:pt>
                <c:pt idx="2011">
                  <c:v>18.7</c:v>
                </c:pt>
                <c:pt idx="2012">
                  <c:v>18.8</c:v>
                </c:pt>
                <c:pt idx="2013">
                  <c:v>18.5</c:v>
                </c:pt>
                <c:pt idx="2014">
                  <c:v>17.600000000000001</c:v>
                </c:pt>
                <c:pt idx="2015">
                  <c:v>18.7</c:v>
                </c:pt>
                <c:pt idx="2016">
                  <c:v>19.399999999999999</c:v>
                </c:pt>
                <c:pt idx="2017">
                  <c:v>18.399999999999999</c:v>
                </c:pt>
                <c:pt idx="2018">
                  <c:v>19</c:v>
                </c:pt>
                <c:pt idx="2019">
                  <c:v>18.3</c:v>
                </c:pt>
                <c:pt idx="2020">
                  <c:v>18.399999999999999</c:v>
                </c:pt>
                <c:pt idx="2021">
                  <c:v>19</c:v>
                </c:pt>
                <c:pt idx="2022">
                  <c:v>18.8</c:v>
                </c:pt>
                <c:pt idx="2023">
                  <c:v>19.899999999999999</c:v>
                </c:pt>
                <c:pt idx="2024">
                  <c:v>18.5</c:v>
                </c:pt>
                <c:pt idx="2025">
                  <c:v>19.7</c:v>
                </c:pt>
                <c:pt idx="2026">
                  <c:v>19.899999999999999</c:v>
                </c:pt>
                <c:pt idx="2027">
                  <c:v>18</c:v>
                </c:pt>
                <c:pt idx="2028">
                  <c:v>18.3</c:v>
                </c:pt>
                <c:pt idx="2029">
                  <c:v>20.3</c:v>
                </c:pt>
                <c:pt idx="2030">
                  <c:v>18.5</c:v>
                </c:pt>
                <c:pt idx="2031">
                  <c:v>18.7</c:v>
                </c:pt>
                <c:pt idx="2032">
                  <c:v>18.600000000000001</c:v>
                </c:pt>
                <c:pt idx="2033">
                  <c:v>19.5</c:v>
                </c:pt>
                <c:pt idx="2034">
                  <c:v>18.2</c:v>
                </c:pt>
                <c:pt idx="2035">
                  <c:v>19.3</c:v>
                </c:pt>
                <c:pt idx="2036">
                  <c:v>18.899999999999999</c:v>
                </c:pt>
                <c:pt idx="2037">
                  <c:v>19</c:v>
                </c:pt>
                <c:pt idx="2038">
                  <c:v>18.600000000000001</c:v>
                </c:pt>
                <c:pt idx="2039">
                  <c:v>18.8</c:v>
                </c:pt>
                <c:pt idx="2040">
                  <c:v>19</c:v>
                </c:pt>
                <c:pt idx="2041">
                  <c:v>19.5</c:v>
                </c:pt>
                <c:pt idx="2042">
                  <c:v>17</c:v>
                </c:pt>
                <c:pt idx="2043">
                  <c:v>17</c:v>
                </c:pt>
                <c:pt idx="2044">
                  <c:v>18.100000000000001</c:v>
                </c:pt>
                <c:pt idx="2045">
                  <c:v>16.8</c:v>
                </c:pt>
                <c:pt idx="2046">
                  <c:v>16.2</c:v>
                </c:pt>
                <c:pt idx="2047">
                  <c:v>17</c:v>
                </c:pt>
                <c:pt idx="2048">
                  <c:v>14.8</c:v>
                </c:pt>
                <c:pt idx="2049">
                  <c:v>15.2</c:v>
                </c:pt>
                <c:pt idx="2050">
                  <c:v>14.3</c:v>
                </c:pt>
                <c:pt idx="2051">
                  <c:v>15.6</c:v>
                </c:pt>
                <c:pt idx="2052">
                  <c:v>14</c:v>
                </c:pt>
                <c:pt idx="2053">
                  <c:v>14.3</c:v>
                </c:pt>
                <c:pt idx="2054">
                  <c:v>14.1</c:v>
                </c:pt>
                <c:pt idx="2055">
                  <c:v>13.9</c:v>
                </c:pt>
                <c:pt idx="2056">
                  <c:v>14.5</c:v>
                </c:pt>
                <c:pt idx="2057">
                  <c:v>14.8</c:v>
                </c:pt>
                <c:pt idx="2058">
                  <c:v>13.9</c:v>
                </c:pt>
                <c:pt idx="2059">
                  <c:v>13.7</c:v>
                </c:pt>
                <c:pt idx="2060">
                  <c:v>14.1</c:v>
                </c:pt>
                <c:pt idx="2061">
                  <c:v>13.7</c:v>
                </c:pt>
                <c:pt idx="2062">
                  <c:v>13.4</c:v>
                </c:pt>
                <c:pt idx="2063">
                  <c:v>14.1</c:v>
                </c:pt>
                <c:pt idx="2064">
                  <c:v>14.7</c:v>
                </c:pt>
                <c:pt idx="2065">
                  <c:v>14.7</c:v>
                </c:pt>
                <c:pt idx="2066">
                  <c:v>12.2</c:v>
                </c:pt>
                <c:pt idx="2067">
                  <c:v>13.2</c:v>
                </c:pt>
                <c:pt idx="2068">
                  <c:v>12.8</c:v>
                </c:pt>
                <c:pt idx="2069">
                  <c:v>14.6</c:v>
                </c:pt>
                <c:pt idx="2070">
                  <c:v>13.5</c:v>
                </c:pt>
                <c:pt idx="2071">
                  <c:v>13.6</c:v>
                </c:pt>
                <c:pt idx="2072">
                  <c:v>14.2</c:v>
                </c:pt>
                <c:pt idx="2073">
                  <c:v>13.7</c:v>
                </c:pt>
                <c:pt idx="2074">
                  <c:v>13.7</c:v>
                </c:pt>
                <c:pt idx="2075">
                  <c:v>15.1</c:v>
                </c:pt>
                <c:pt idx="2076">
                  <c:v>14.6</c:v>
                </c:pt>
                <c:pt idx="2077">
                  <c:v>13.9</c:v>
                </c:pt>
                <c:pt idx="2078">
                  <c:v>14.6</c:v>
                </c:pt>
                <c:pt idx="2079">
                  <c:v>14.5</c:v>
                </c:pt>
                <c:pt idx="2080">
                  <c:v>13.9</c:v>
                </c:pt>
                <c:pt idx="2081">
                  <c:v>14.6</c:v>
                </c:pt>
                <c:pt idx="2082">
                  <c:v>15.1</c:v>
                </c:pt>
                <c:pt idx="2083">
                  <c:v>15.1</c:v>
                </c:pt>
                <c:pt idx="2084">
                  <c:v>14.4</c:v>
                </c:pt>
                <c:pt idx="2085">
                  <c:v>15.4</c:v>
                </c:pt>
                <c:pt idx="2086">
                  <c:v>13.8</c:v>
                </c:pt>
                <c:pt idx="2087">
                  <c:v>14.3</c:v>
                </c:pt>
                <c:pt idx="2088">
                  <c:v>14</c:v>
                </c:pt>
                <c:pt idx="2089">
                  <c:v>14.4</c:v>
                </c:pt>
                <c:pt idx="2090">
                  <c:v>13.6</c:v>
                </c:pt>
                <c:pt idx="2091">
                  <c:v>14.7</c:v>
                </c:pt>
                <c:pt idx="2092">
                  <c:v>15.7</c:v>
                </c:pt>
                <c:pt idx="2093">
                  <c:v>14.7</c:v>
                </c:pt>
                <c:pt idx="2094">
                  <c:v>13.2</c:v>
                </c:pt>
                <c:pt idx="2095">
                  <c:v>14.1</c:v>
                </c:pt>
                <c:pt idx="2096">
                  <c:v>13.9</c:v>
                </c:pt>
                <c:pt idx="2097">
                  <c:v>14.3</c:v>
                </c:pt>
                <c:pt idx="2098">
                  <c:v>14.7</c:v>
                </c:pt>
                <c:pt idx="2099">
                  <c:v>14.4</c:v>
                </c:pt>
                <c:pt idx="2100">
                  <c:v>14.1</c:v>
                </c:pt>
                <c:pt idx="2101">
                  <c:v>13.8</c:v>
                </c:pt>
                <c:pt idx="2102">
                  <c:v>14.4</c:v>
                </c:pt>
                <c:pt idx="2103">
                  <c:v>14.2</c:v>
                </c:pt>
                <c:pt idx="2104">
                  <c:v>13.7</c:v>
                </c:pt>
                <c:pt idx="2105">
                  <c:v>14</c:v>
                </c:pt>
                <c:pt idx="2106">
                  <c:v>14.3</c:v>
                </c:pt>
                <c:pt idx="2107">
                  <c:v>12.5</c:v>
                </c:pt>
                <c:pt idx="2108">
                  <c:v>13.6</c:v>
                </c:pt>
                <c:pt idx="2109">
                  <c:v>13.3</c:v>
                </c:pt>
                <c:pt idx="2110">
                  <c:v>14.1</c:v>
                </c:pt>
                <c:pt idx="2111">
                  <c:v>13.7</c:v>
                </c:pt>
                <c:pt idx="2112">
                  <c:v>14.6</c:v>
                </c:pt>
                <c:pt idx="2113">
                  <c:v>13.9</c:v>
                </c:pt>
                <c:pt idx="2114">
                  <c:v>13.4</c:v>
                </c:pt>
                <c:pt idx="2115">
                  <c:v>13.6</c:v>
                </c:pt>
                <c:pt idx="2116">
                  <c:v>14.8</c:v>
                </c:pt>
                <c:pt idx="2117">
                  <c:v>15.1</c:v>
                </c:pt>
                <c:pt idx="2118">
                  <c:v>15.1</c:v>
                </c:pt>
                <c:pt idx="2119">
                  <c:v>14.9</c:v>
                </c:pt>
                <c:pt idx="2120">
                  <c:v>14.4</c:v>
                </c:pt>
                <c:pt idx="2121">
                  <c:v>15.5</c:v>
                </c:pt>
                <c:pt idx="2122">
                  <c:v>14.2</c:v>
                </c:pt>
                <c:pt idx="2123">
                  <c:v>15.2</c:v>
                </c:pt>
                <c:pt idx="2124">
                  <c:v>13.3</c:v>
                </c:pt>
                <c:pt idx="2125">
                  <c:v>15.2</c:v>
                </c:pt>
                <c:pt idx="2126">
                  <c:v>14.8</c:v>
                </c:pt>
                <c:pt idx="2127">
                  <c:v>15.3</c:v>
                </c:pt>
                <c:pt idx="2128">
                  <c:v>14.6</c:v>
                </c:pt>
                <c:pt idx="2129">
                  <c:v>16</c:v>
                </c:pt>
                <c:pt idx="2130">
                  <c:v>14.6</c:v>
                </c:pt>
                <c:pt idx="2131">
                  <c:v>14.4</c:v>
                </c:pt>
                <c:pt idx="2132">
                  <c:v>15.8</c:v>
                </c:pt>
                <c:pt idx="2133">
                  <c:v>15.3</c:v>
                </c:pt>
                <c:pt idx="2134">
                  <c:v>15.7</c:v>
                </c:pt>
                <c:pt idx="2135">
                  <c:v>15.2</c:v>
                </c:pt>
                <c:pt idx="2136">
                  <c:v>14.5</c:v>
                </c:pt>
                <c:pt idx="2137">
                  <c:v>16.399999999999999</c:v>
                </c:pt>
                <c:pt idx="2138">
                  <c:v>16.899999999999999</c:v>
                </c:pt>
                <c:pt idx="2139">
                  <c:v>17.7</c:v>
                </c:pt>
                <c:pt idx="2140">
                  <c:v>19.100000000000001</c:v>
                </c:pt>
                <c:pt idx="2141">
                  <c:v>24.4</c:v>
                </c:pt>
                <c:pt idx="2142">
                  <c:v>24.3</c:v>
                </c:pt>
                <c:pt idx="2143">
                  <c:v>28.9</c:v>
                </c:pt>
                <c:pt idx="2144">
                  <c:v>30.9</c:v>
                </c:pt>
                <c:pt idx="2145">
                  <c:v>17.8</c:v>
                </c:pt>
                <c:pt idx="2146">
                  <c:v>14.6</c:v>
                </c:pt>
                <c:pt idx="2147">
                  <c:v>14.4</c:v>
                </c:pt>
                <c:pt idx="2148">
                  <c:v>16.8</c:v>
                </c:pt>
                <c:pt idx="2149">
                  <c:v>19.7</c:v>
                </c:pt>
                <c:pt idx="2150">
                  <c:v>18.100000000000001</c:v>
                </c:pt>
                <c:pt idx="2151">
                  <c:v>18.600000000000001</c:v>
                </c:pt>
                <c:pt idx="2152">
                  <c:v>19.7</c:v>
                </c:pt>
                <c:pt idx="2153">
                  <c:v>18.5</c:v>
                </c:pt>
                <c:pt idx="2154">
                  <c:v>21.3</c:v>
                </c:pt>
                <c:pt idx="2155">
                  <c:v>21.8</c:v>
                </c:pt>
                <c:pt idx="2156">
                  <c:v>21.7</c:v>
                </c:pt>
                <c:pt idx="2157">
                  <c:v>20.8</c:v>
                </c:pt>
                <c:pt idx="2158">
                  <c:v>21.1</c:v>
                </c:pt>
                <c:pt idx="2159">
                  <c:v>23.2</c:v>
                </c:pt>
                <c:pt idx="2160">
                  <c:v>21.6</c:v>
                </c:pt>
                <c:pt idx="2161">
                  <c:v>22.6</c:v>
                </c:pt>
                <c:pt idx="2162">
                  <c:v>23.6</c:v>
                </c:pt>
                <c:pt idx="2163">
                  <c:v>23.5</c:v>
                </c:pt>
                <c:pt idx="2164">
                  <c:v>25.8</c:v>
                </c:pt>
                <c:pt idx="2165">
                  <c:v>25.6</c:v>
                </c:pt>
                <c:pt idx="2166">
                  <c:v>26.4</c:v>
                </c:pt>
                <c:pt idx="2167">
                  <c:v>28.3</c:v>
                </c:pt>
                <c:pt idx="2168">
                  <c:v>28.8</c:v>
                </c:pt>
                <c:pt idx="2169">
                  <c:v>28.9</c:v>
                </c:pt>
                <c:pt idx="2170">
                  <c:v>31.8</c:v>
                </c:pt>
                <c:pt idx="2171">
                  <c:v>33.9</c:v>
                </c:pt>
                <c:pt idx="2172">
                  <c:v>35.299999999999997</c:v>
                </c:pt>
                <c:pt idx="2173">
                  <c:v>36.200000000000003</c:v>
                </c:pt>
                <c:pt idx="2174">
                  <c:v>38</c:v>
                </c:pt>
                <c:pt idx="2175">
                  <c:v>40.6</c:v>
                </c:pt>
                <c:pt idx="2176">
                  <c:v>42</c:v>
                </c:pt>
                <c:pt idx="2177">
                  <c:v>43.8</c:v>
                </c:pt>
                <c:pt idx="2178">
                  <c:v>46.9</c:v>
                </c:pt>
                <c:pt idx="2179">
                  <c:v>49.8</c:v>
                </c:pt>
                <c:pt idx="2180">
                  <c:v>53.6</c:v>
                </c:pt>
                <c:pt idx="2181">
                  <c:v>56</c:v>
                </c:pt>
                <c:pt idx="2182">
                  <c:v>58.1</c:v>
                </c:pt>
                <c:pt idx="2183">
                  <c:v>60.1</c:v>
                </c:pt>
                <c:pt idx="2184">
                  <c:v>64.599999999999994</c:v>
                </c:pt>
                <c:pt idx="2185">
                  <c:v>67.3</c:v>
                </c:pt>
                <c:pt idx="2186">
                  <c:v>69.3</c:v>
                </c:pt>
                <c:pt idx="2187">
                  <c:v>70.099999999999994</c:v>
                </c:pt>
                <c:pt idx="2188">
                  <c:v>74.099999999999994</c:v>
                </c:pt>
                <c:pt idx="2189">
                  <c:v>75.900000000000006</c:v>
                </c:pt>
                <c:pt idx="2190">
                  <c:v>78.5</c:v>
                </c:pt>
                <c:pt idx="2191">
                  <c:v>79.599999999999994</c:v>
                </c:pt>
                <c:pt idx="2192">
                  <c:v>81.8</c:v>
                </c:pt>
                <c:pt idx="2193">
                  <c:v>82.4</c:v>
                </c:pt>
                <c:pt idx="2194">
                  <c:v>84.4</c:v>
                </c:pt>
                <c:pt idx="2195">
                  <c:v>85.8</c:v>
                </c:pt>
                <c:pt idx="2196">
                  <c:v>86.8</c:v>
                </c:pt>
                <c:pt idx="2197">
                  <c:v>88.1</c:v>
                </c:pt>
                <c:pt idx="2198">
                  <c:v>89.5</c:v>
                </c:pt>
                <c:pt idx="2199">
                  <c:v>90.6</c:v>
                </c:pt>
                <c:pt idx="2200">
                  <c:v>92.7</c:v>
                </c:pt>
                <c:pt idx="2201">
                  <c:v>94.6</c:v>
                </c:pt>
                <c:pt idx="2202">
                  <c:v>96.4</c:v>
                </c:pt>
                <c:pt idx="2203">
                  <c:v>95.4</c:v>
                </c:pt>
                <c:pt idx="2204">
                  <c:v>95.9</c:v>
                </c:pt>
                <c:pt idx="2205">
                  <c:v>96.3</c:v>
                </c:pt>
                <c:pt idx="2206">
                  <c:v>96.7</c:v>
                </c:pt>
                <c:pt idx="2207">
                  <c:v>98.1</c:v>
                </c:pt>
                <c:pt idx="2208">
                  <c:v>97.7</c:v>
                </c:pt>
                <c:pt idx="2209">
                  <c:v>98.4</c:v>
                </c:pt>
                <c:pt idx="2210">
                  <c:v>100.6</c:v>
                </c:pt>
                <c:pt idx="2211">
                  <c:v>99.9</c:v>
                </c:pt>
                <c:pt idx="2212">
                  <c:v>101.3</c:v>
                </c:pt>
                <c:pt idx="2213">
                  <c:v>100.3</c:v>
                </c:pt>
                <c:pt idx="2214">
                  <c:v>100.5</c:v>
                </c:pt>
                <c:pt idx="2215">
                  <c:v>100</c:v>
                </c:pt>
                <c:pt idx="2216">
                  <c:v>99.9</c:v>
                </c:pt>
                <c:pt idx="2217">
                  <c:v>99.9</c:v>
                </c:pt>
                <c:pt idx="2218">
                  <c:v>101</c:v>
                </c:pt>
                <c:pt idx="2219">
                  <c:v>100.1</c:v>
                </c:pt>
                <c:pt idx="2220">
                  <c:v>98.8</c:v>
                </c:pt>
                <c:pt idx="2221">
                  <c:v>98.1</c:v>
                </c:pt>
                <c:pt idx="2222">
                  <c:v>98</c:v>
                </c:pt>
                <c:pt idx="2223">
                  <c:v>96.1</c:v>
                </c:pt>
                <c:pt idx="2224">
                  <c:v>96.6</c:v>
                </c:pt>
                <c:pt idx="2225">
                  <c:v>96.3</c:v>
                </c:pt>
                <c:pt idx="2226">
                  <c:v>95.7</c:v>
                </c:pt>
                <c:pt idx="2227">
                  <c:v>93.9</c:v>
                </c:pt>
                <c:pt idx="2228">
                  <c:v>93.4</c:v>
                </c:pt>
                <c:pt idx="2229">
                  <c:v>92.7</c:v>
                </c:pt>
                <c:pt idx="2230">
                  <c:v>91.6</c:v>
                </c:pt>
                <c:pt idx="2231">
                  <c:v>90.9</c:v>
                </c:pt>
                <c:pt idx="2232">
                  <c:v>89.9</c:v>
                </c:pt>
                <c:pt idx="2233">
                  <c:v>87.9</c:v>
                </c:pt>
                <c:pt idx="2234">
                  <c:v>88</c:v>
                </c:pt>
                <c:pt idx="2235">
                  <c:v>85.3</c:v>
                </c:pt>
                <c:pt idx="2236">
                  <c:v>85.2</c:v>
                </c:pt>
                <c:pt idx="2237">
                  <c:v>83.3</c:v>
                </c:pt>
                <c:pt idx="2238">
                  <c:v>82.6</c:v>
                </c:pt>
                <c:pt idx="2239">
                  <c:v>81.400000000000006</c:v>
                </c:pt>
                <c:pt idx="2240">
                  <c:v>79.3</c:v>
                </c:pt>
                <c:pt idx="2241">
                  <c:v>79.599999999999994</c:v>
                </c:pt>
                <c:pt idx="2242">
                  <c:v>78.5</c:v>
                </c:pt>
                <c:pt idx="2243">
                  <c:v>77.5</c:v>
                </c:pt>
                <c:pt idx="2244">
                  <c:v>75.7</c:v>
                </c:pt>
                <c:pt idx="2245">
                  <c:v>77.099999999999994</c:v>
                </c:pt>
                <c:pt idx="2246">
                  <c:v>74</c:v>
                </c:pt>
                <c:pt idx="2247">
                  <c:v>74.400000000000006</c:v>
                </c:pt>
                <c:pt idx="2248">
                  <c:v>73.7</c:v>
                </c:pt>
                <c:pt idx="2249">
                  <c:v>72.8</c:v>
                </c:pt>
                <c:pt idx="2250">
                  <c:v>73.5</c:v>
                </c:pt>
                <c:pt idx="2251">
                  <c:v>71.900000000000006</c:v>
                </c:pt>
                <c:pt idx="2252">
                  <c:v>71.400000000000006</c:v>
                </c:pt>
                <c:pt idx="2253">
                  <c:v>71.7</c:v>
                </c:pt>
                <c:pt idx="2254">
                  <c:v>72.099999999999994</c:v>
                </c:pt>
                <c:pt idx="2255">
                  <c:v>70.3</c:v>
                </c:pt>
                <c:pt idx="2256">
                  <c:v>69.5</c:v>
                </c:pt>
                <c:pt idx="2257">
                  <c:v>69.5</c:v>
                </c:pt>
                <c:pt idx="2258">
                  <c:v>69.8</c:v>
                </c:pt>
                <c:pt idx="2259">
                  <c:v>67.7</c:v>
                </c:pt>
                <c:pt idx="2260">
                  <c:v>68.599999999999994</c:v>
                </c:pt>
                <c:pt idx="2261">
                  <c:v>68.900000000000006</c:v>
                </c:pt>
                <c:pt idx="2262">
                  <c:v>67.5</c:v>
                </c:pt>
                <c:pt idx="2263">
                  <c:v>67.099999999999994</c:v>
                </c:pt>
                <c:pt idx="2264">
                  <c:v>67.8</c:v>
                </c:pt>
                <c:pt idx="2265">
                  <c:v>63.8</c:v>
                </c:pt>
                <c:pt idx="2266">
                  <c:v>64.5</c:v>
                </c:pt>
                <c:pt idx="2267">
                  <c:v>64.599999999999994</c:v>
                </c:pt>
                <c:pt idx="2268">
                  <c:v>64.900000000000006</c:v>
                </c:pt>
                <c:pt idx="2269">
                  <c:v>63.9</c:v>
                </c:pt>
                <c:pt idx="2270">
                  <c:v>63.7</c:v>
                </c:pt>
                <c:pt idx="2271">
                  <c:v>63.7</c:v>
                </c:pt>
                <c:pt idx="2272">
                  <c:v>62.4</c:v>
                </c:pt>
                <c:pt idx="2273">
                  <c:v>62.1</c:v>
                </c:pt>
                <c:pt idx="2274">
                  <c:v>61.7</c:v>
                </c:pt>
                <c:pt idx="2275">
                  <c:v>61.2</c:v>
                </c:pt>
                <c:pt idx="2276">
                  <c:v>61.1</c:v>
                </c:pt>
                <c:pt idx="2277">
                  <c:v>61</c:v>
                </c:pt>
                <c:pt idx="2278">
                  <c:v>59.5</c:v>
                </c:pt>
                <c:pt idx="2279">
                  <c:v>58.8</c:v>
                </c:pt>
                <c:pt idx="2280">
                  <c:v>60.5</c:v>
                </c:pt>
                <c:pt idx="2281">
                  <c:v>59.9</c:v>
                </c:pt>
                <c:pt idx="2282">
                  <c:v>58</c:v>
                </c:pt>
                <c:pt idx="2283">
                  <c:v>58.2</c:v>
                </c:pt>
                <c:pt idx="2284">
                  <c:v>58.4</c:v>
                </c:pt>
                <c:pt idx="2285">
                  <c:v>58.9</c:v>
                </c:pt>
                <c:pt idx="2286">
                  <c:v>56.6</c:v>
                </c:pt>
                <c:pt idx="2287">
                  <c:v>56.8</c:v>
                </c:pt>
                <c:pt idx="2288">
                  <c:v>58</c:v>
                </c:pt>
                <c:pt idx="2289">
                  <c:v>56.5</c:v>
                </c:pt>
                <c:pt idx="2290">
                  <c:v>58.2</c:v>
                </c:pt>
                <c:pt idx="2291">
                  <c:v>58.7</c:v>
                </c:pt>
                <c:pt idx="2292">
                  <c:v>58.8</c:v>
                </c:pt>
                <c:pt idx="2293">
                  <c:v>58.5</c:v>
                </c:pt>
                <c:pt idx="2294">
                  <c:v>62</c:v>
                </c:pt>
                <c:pt idx="2295">
                  <c:v>61.6</c:v>
                </c:pt>
                <c:pt idx="2296">
                  <c:v>61.1</c:v>
                </c:pt>
                <c:pt idx="2297">
                  <c:v>63.9</c:v>
                </c:pt>
                <c:pt idx="2298">
                  <c:v>63.4</c:v>
                </c:pt>
                <c:pt idx="2299">
                  <c:v>63</c:v>
                </c:pt>
                <c:pt idx="2300">
                  <c:v>65.2</c:v>
                </c:pt>
                <c:pt idx="2301">
                  <c:v>66.3</c:v>
                </c:pt>
                <c:pt idx="2302">
                  <c:v>66.400000000000006</c:v>
                </c:pt>
                <c:pt idx="2303">
                  <c:v>66.5</c:v>
                </c:pt>
                <c:pt idx="2304">
                  <c:v>68.400000000000006</c:v>
                </c:pt>
                <c:pt idx="2305">
                  <c:v>67.900000000000006</c:v>
                </c:pt>
                <c:pt idx="2306">
                  <c:v>69.400000000000006</c:v>
                </c:pt>
                <c:pt idx="2307">
                  <c:v>68.400000000000006</c:v>
                </c:pt>
                <c:pt idx="2308">
                  <c:v>68.599999999999994</c:v>
                </c:pt>
                <c:pt idx="2309">
                  <c:v>69.2</c:v>
                </c:pt>
                <c:pt idx="2310">
                  <c:v>68.2</c:v>
                </c:pt>
                <c:pt idx="2311">
                  <c:v>68.400000000000006</c:v>
                </c:pt>
                <c:pt idx="2312">
                  <c:v>68.7</c:v>
                </c:pt>
                <c:pt idx="2313">
                  <c:v>68.8</c:v>
                </c:pt>
                <c:pt idx="2314">
                  <c:v>68.8</c:v>
                </c:pt>
                <c:pt idx="2315">
                  <c:v>67.3</c:v>
                </c:pt>
                <c:pt idx="2316">
                  <c:v>67.400000000000006</c:v>
                </c:pt>
                <c:pt idx="2317">
                  <c:v>67.099999999999994</c:v>
                </c:pt>
                <c:pt idx="2318">
                  <c:v>65.8</c:v>
                </c:pt>
                <c:pt idx="2319">
                  <c:v>65.8</c:v>
                </c:pt>
                <c:pt idx="2320">
                  <c:v>64.099999999999994</c:v>
                </c:pt>
                <c:pt idx="2321">
                  <c:v>63.6</c:v>
                </c:pt>
                <c:pt idx="2322">
                  <c:v>61.3</c:v>
                </c:pt>
                <c:pt idx="2323">
                  <c:v>62.4</c:v>
                </c:pt>
                <c:pt idx="2324">
                  <c:v>59.3</c:v>
                </c:pt>
                <c:pt idx="2325">
                  <c:v>57.7</c:v>
                </c:pt>
                <c:pt idx="2326">
                  <c:v>57.6</c:v>
                </c:pt>
                <c:pt idx="2327">
                  <c:v>56.1</c:v>
                </c:pt>
                <c:pt idx="2328">
                  <c:v>54.8</c:v>
                </c:pt>
                <c:pt idx="2329">
                  <c:v>52.3</c:v>
                </c:pt>
                <c:pt idx="2330">
                  <c:v>51.9</c:v>
                </c:pt>
                <c:pt idx="2331">
                  <c:v>50.1</c:v>
                </c:pt>
                <c:pt idx="2332">
                  <c:v>48.3</c:v>
                </c:pt>
                <c:pt idx="2333">
                  <c:v>47.5</c:v>
                </c:pt>
                <c:pt idx="2334">
                  <c:v>44.7</c:v>
                </c:pt>
                <c:pt idx="2335">
                  <c:v>43.8</c:v>
                </c:pt>
                <c:pt idx="2336">
                  <c:v>44</c:v>
                </c:pt>
                <c:pt idx="2337">
                  <c:v>46.2</c:v>
                </c:pt>
                <c:pt idx="2338">
                  <c:v>46.8</c:v>
                </c:pt>
                <c:pt idx="2339">
                  <c:v>45.4</c:v>
                </c:pt>
                <c:pt idx="2340">
                  <c:v>39.5</c:v>
                </c:pt>
                <c:pt idx="2341">
                  <c:v>31</c:v>
                </c:pt>
                <c:pt idx="2342">
                  <c:v>29.5</c:v>
                </c:pt>
                <c:pt idx="2343">
                  <c:v>28.5</c:v>
                </c:pt>
                <c:pt idx="2344">
                  <c:v>26.6</c:v>
                </c:pt>
                <c:pt idx="2345">
                  <c:v>27.2</c:v>
                </c:pt>
                <c:pt idx="2346">
                  <c:v>25.9</c:v>
                </c:pt>
                <c:pt idx="2347">
                  <c:v>26.6</c:v>
                </c:pt>
                <c:pt idx="2348">
                  <c:v>24.7</c:v>
                </c:pt>
                <c:pt idx="2349">
                  <c:v>23.5</c:v>
                </c:pt>
                <c:pt idx="2350">
                  <c:v>22.5</c:v>
                </c:pt>
                <c:pt idx="2351">
                  <c:v>21.9</c:v>
                </c:pt>
                <c:pt idx="2352">
                  <c:v>20.5</c:v>
                </c:pt>
                <c:pt idx="2353">
                  <c:v>18.899999999999999</c:v>
                </c:pt>
                <c:pt idx="2354">
                  <c:v>19.7</c:v>
                </c:pt>
                <c:pt idx="2355">
                  <c:v>19.600000000000001</c:v>
                </c:pt>
                <c:pt idx="2356">
                  <c:v>18.399999999999999</c:v>
                </c:pt>
                <c:pt idx="2357">
                  <c:v>18.8</c:v>
                </c:pt>
                <c:pt idx="2358">
                  <c:v>18.899999999999999</c:v>
                </c:pt>
                <c:pt idx="2359">
                  <c:v>17.399999999999999</c:v>
                </c:pt>
                <c:pt idx="2360">
                  <c:v>16.7</c:v>
                </c:pt>
                <c:pt idx="2361">
                  <c:v>16.899999999999999</c:v>
                </c:pt>
                <c:pt idx="2362">
                  <c:v>16.5</c:v>
                </c:pt>
                <c:pt idx="2363">
                  <c:v>17.2</c:v>
                </c:pt>
                <c:pt idx="2364">
                  <c:v>16.8</c:v>
                </c:pt>
                <c:pt idx="2365">
                  <c:v>15.9</c:v>
                </c:pt>
                <c:pt idx="2366">
                  <c:v>15</c:v>
                </c:pt>
                <c:pt idx="2367">
                  <c:v>15.7</c:v>
                </c:pt>
                <c:pt idx="2368">
                  <c:v>16.100000000000001</c:v>
                </c:pt>
                <c:pt idx="2369">
                  <c:v>15.3</c:v>
                </c:pt>
                <c:pt idx="2370">
                  <c:v>14.7</c:v>
                </c:pt>
                <c:pt idx="2371">
                  <c:v>14.4</c:v>
                </c:pt>
                <c:pt idx="2372">
                  <c:v>15.9</c:v>
                </c:pt>
                <c:pt idx="2373">
                  <c:v>14.8</c:v>
                </c:pt>
                <c:pt idx="2374">
                  <c:v>14.6</c:v>
                </c:pt>
                <c:pt idx="2375">
                  <c:v>14.2</c:v>
                </c:pt>
                <c:pt idx="2376">
                  <c:v>15.6</c:v>
                </c:pt>
                <c:pt idx="2377">
                  <c:v>15.3</c:v>
                </c:pt>
                <c:pt idx="2378">
                  <c:v>15.3</c:v>
                </c:pt>
                <c:pt idx="2379">
                  <c:v>14.7</c:v>
                </c:pt>
                <c:pt idx="2380">
                  <c:v>13.2</c:v>
                </c:pt>
                <c:pt idx="2381">
                  <c:v>14.5</c:v>
                </c:pt>
                <c:pt idx="2382">
                  <c:v>13.6</c:v>
                </c:pt>
                <c:pt idx="2383">
                  <c:v>15.1</c:v>
                </c:pt>
                <c:pt idx="2384">
                  <c:v>14.2</c:v>
                </c:pt>
                <c:pt idx="2385">
                  <c:v>13.6</c:v>
                </c:pt>
                <c:pt idx="2386">
                  <c:v>13.5</c:v>
                </c:pt>
                <c:pt idx="2387">
                  <c:v>13.7</c:v>
                </c:pt>
                <c:pt idx="2388">
                  <c:v>14</c:v>
                </c:pt>
                <c:pt idx="2389">
                  <c:v>13.9</c:v>
                </c:pt>
                <c:pt idx="2390">
                  <c:v>13.5</c:v>
                </c:pt>
                <c:pt idx="2391">
                  <c:v>12.6</c:v>
                </c:pt>
                <c:pt idx="2392">
                  <c:v>12.2</c:v>
                </c:pt>
                <c:pt idx="2393">
                  <c:v>12.6</c:v>
                </c:pt>
                <c:pt idx="2394">
                  <c:v>13</c:v>
                </c:pt>
                <c:pt idx="2395">
                  <c:v>12.4</c:v>
                </c:pt>
                <c:pt idx="2396">
                  <c:v>12.2</c:v>
                </c:pt>
                <c:pt idx="2397">
                  <c:v>12</c:v>
                </c:pt>
                <c:pt idx="2398">
                  <c:v>11.6</c:v>
                </c:pt>
                <c:pt idx="2399">
                  <c:v>12.9</c:v>
                </c:pt>
                <c:pt idx="2400">
                  <c:v>10.9</c:v>
                </c:pt>
                <c:pt idx="2401">
                  <c:v>11.4</c:v>
                </c:pt>
                <c:pt idx="2402">
                  <c:v>11.8</c:v>
                </c:pt>
                <c:pt idx="2403">
                  <c:v>11.8</c:v>
                </c:pt>
                <c:pt idx="2404">
                  <c:v>11.8</c:v>
                </c:pt>
                <c:pt idx="2405">
                  <c:v>11.7</c:v>
                </c:pt>
                <c:pt idx="2406">
                  <c:v>11</c:v>
                </c:pt>
                <c:pt idx="2407">
                  <c:v>10.6</c:v>
                </c:pt>
                <c:pt idx="2408">
                  <c:v>12.1</c:v>
                </c:pt>
                <c:pt idx="2409">
                  <c:v>10.3</c:v>
                </c:pt>
                <c:pt idx="2410">
                  <c:v>10.4</c:v>
                </c:pt>
                <c:pt idx="2411">
                  <c:v>10.8</c:v>
                </c:pt>
                <c:pt idx="2412">
                  <c:v>10.6</c:v>
                </c:pt>
                <c:pt idx="2413">
                  <c:v>11.2</c:v>
                </c:pt>
                <c:pt idx="2414">
                  <c:v>9.9</c:v>
                </c:pt>
                <c:pt idx="2415">
                  <c:v>10.6</c:v>
                </c:pt>
                <c:pt idx="2416">
                  <c:v>10.5</c:v>
                </c:pt>
                <c:pt idx="2417">
                  <c:v>10</c:v>
                </c:pt>
                <c:pt idx="2418">
                  <c:v>10</c:v>
                </c:pt>
                <c:pt idx="2419">
                  <c:v>9.5</c:v>
                </c:pt>
                <c:pt idx="2420">
                  <c:v>9.1</c:v>
                </c:pt>
                <c:pt idx="2421">
                  <c:v>11.6</c:v>
                </c:pt>
                <c:pt idx="2422">
                  <c:v>9.6999999999999993</c:v>
                </c:pt>
                <c:pt idx="2423">
                  <c:v>9.8000000000000007</c:v>
                </c:pt>
                <c:pt idx="2424">
                  <c:v>9.6999999999999993</c:v>
                </c:pt>
                <c:pt idx="2425">
                  <c:v>9.6999999999999993</c:v>
                </c:pt>
                <c:pt idx="2426">
                  <c:v>10.1</c:v>
                </c:pt>
                <c:pt idx="2427">
                  <c:v>9.1999999999999993</c:v>
                </c:pt>
                <c:pt idx="2428">
                  <c:v>10.8</c:v>
                </c:pt>
                <c:pt idx="2429">
                  <c:v>8</c:v>
                </c:pt>
                <c:pt idx="2430">
                  <c:v>10</c:v>
                </c:pt>
                <c:pt idx="2431">
                  <c:v>8.6</c:v>
                </c:pt>
                <c:pt idx="2432">
                  <c:v>9.1999999999999993</c:v>
                </c:pt>
                <c:pt idx="2433">
                  <c:v>9.6</c:v>
                </c:pt>
                <c:pt idx="2434">
                  <c:v>8.4</c:v>
                </c:pt>
                <c:pt idx="2435">
                  <c:v>8.4</c:v>
                </c:pt>
                <c:pt idx="2436">
                  <c:v>8.4</c:v>
                </c:pt>
                <c:pt idx="2437">
                  <c:v>9.4</c:v>
                </c:pt>
                <c:pt idx="2438">
                  <c:v>8.1999999999999993</c:v>
                </c:pt>
                <c:pt idx="2439">
                  <c:v>8</c:v>
                </c:pt>
                <c:pt idx="2440">
                  <c:v>9.9</c:v>
                </c:pt>
                <c:pt idx="2441">
                  <c:v>7.1</c:v>
                </c:pt>
                <c:pt idx="2442">
                  <c:v>9.5</c:v>
                </c:pt>
                <c:pt idx="2443">
                  <c:v>8.6999999999999993</c:v>
                </c:pt>
                <c:pt idx="2444">
                  <c:v>9.6</c:v>
                </c:pt>
                <c:pt idx="2445">
                  <c:v>10.199999999999999</c:v>
                </c:pt>
                <c:pt idx="2446">
                  <c:v>9.8000000000000007</c:v>
                </c:pt>
                <c:pt idx="2447">
                  <c:v>9.1999999999999993</c:v>
                </c:pt>
                <c:pt idx="2448">
                  <c:v>8.4</c:v>
                </c:pt>
                <c:pt idx="2449">
                  <c:v>9.1</c:v>
                </c:pt>
                <c:pt idx="2450">
                  <c:v>8.6999999999999993</c:v>
                </c:pt>
                <c:pt idx="2451">
                  <c:v>9.4</c:v>
                </c:pt>
                <c:pt idx="2452">
                  <c:v>8</c:v>
                </c:pt>
                <c:pt idx="2453">
                  <c:v>8.6</c:v>
                </c:pt>
                <c:pt idx="2454">
                  <c:v>7.4</c:v>
                </c:pt>
                <c:pt idx="2455">
                  <c:v>7.9</c:v>
                </c:pt>
                <c:pt idx="2456">
                  <c:v>9.9</c:v>
                </c:pt>
                <c:pt idx="2457">
                  <c:v>9.1999999999999993</c:v>
                </c:pt>
                <c:pt idx="2458">
                  <c:v>8.1999999999999993</c:v>
                </c:pt>
                <c:pt idx="2459">
                  <c:v>8.5</c:v>
                </c:pt>
                <c:pt idx="2460">
                  <c:v>7.9</c:v>
                </c:pt>
                <c:pt idx="2461">
                  <c:v>8.5</c:v>
                </c:pt>
                <c:pt idx="2462">
                  <c:v>10</c:v>
                </c:pt>
                <c:pt idx="2463">
                  <c:v>8.1999999999999993</c:v>
                </c:pt>
                <c:pt idx="2464">
                  <c:v>10.5</c:v>
                </c:pt>
                <c:pt idx="2465">
                  <c:v>8.9</c:v>
                </c:pt>
                <c:pt idx="2466">
                  <c:v>8.5</c:v>
                </c:pt>
                <c:pt idx="2467">
                  <c:v>9</c:v>
                </c:pt>
                <c:pt idx="2468">
                  <c:v>8.9</c:v>
                </c:pt>
                <c:pt idx="2469">
                  <c:v>9.3000000000000007</c:v>
                </c:pt>
                <c:pt idx="2470">
                  <c:v>8.8000000000000007</c:v>
                </c:pt>
                <c:pt idx="2471">
                  <c:v>9.3000000000000007</c:v>
                </c:pt>
                <c:pt idx="2472">
                  <c:v>9.8000000000000007</c:v>
                </c:pt>
                <c:pt idx="2473">
                  <c:v>9.1999999999999993</c:v>
                </c:pt>
                <c:pt idx="2474">
                  <c:v>9.1999999999999993</c:v>
                </c:pt>
                <c:pt idx="2475">
                  <c:v>9.1999999999999993</c:v>
                </c:pt>
                <c:pt idx="2476">
                  <c:v>10.4</c:v>
                </c:pt>
                <c:pt idx="2477">
                  <c:v>9</c:v>
                </c:pt>
                <c:pt idx="2478">
                  <c:v>9.1999999999999993</c:v>
                </c:pt>
                <c:pt idx="2479">
                  <c:v>10.1</c:v>
                </c:pt>
                <c:pt idx="2480">
                  <c:v>9</c:v>
                </c:pt>
                <c:pt idx="2481">
                  <c:v>9.9</c:v>
                </c:pt>
                <c:pt idx="2482">
                  <c:v>10.1</c:v>
                </c:pt>
                <c:pt idx="2483">
                  <c:v>11.3</c:v>
                </c:pt>
                <c:pt idx="2484">
                  <c:v>10.5</c:v>
                </c:pt>
                <c:pt idx="2485">
                  <c:v>10.199999999999999</c:v>
                </c:pt>
                <c:pt idx="2486">
                  <c:v>9.5</c:v>
                </c:pt>
                <c:pt idx="2487">
                  <c:v>10.7</c:v>
                </c:pt>
                <c:pt idx="2488">
                  <c:v>10.8</c:v>
                </c:pt>
                <c:pt idx="2489">
                  <c:v>10.199999999999999</c:v>
                </c:pt>
                <c:pt idx="2490">
                  <c:v>10.1</c:v>
                </c:pt>
                <c:pt idx="2491">
                  <c:v>10.199999999999999</c:v>
                </c:pt>
                <c:pt idx="2492">
                  <c:v>10.3</c:v>
                </c:pt>
                <c:pt idx="2493">
                  <c:v>9.4</c:v>
                </c:pt>
                <c:pt idx="2494">
                  <c:v>9.3000000000000007</c:v>
                </c:pt>
                <c:pt idx="2495">
                  <c:v>9.6999999999999993</c:v>
                </c:pt>
                <c:pt idx="2496">
                  <c:v>10.5</c:v>
                </c:pt>
                <c:pt idx="2497">
                  <c:v>10.1</c:v>
                </c:pt>
                <c:pt idx="2498">
                  <c:v>11</c:v>
                </c:pt>
                <c:pt idx="2499">
                  <c:v>9.5</c:v>
                </c:pt>
                <c:pt idx="2500">
                  <c:v>11.4</c:v>
                </c:pt>
                <c:pt idx="2501">
                  <c:v>10.6</c:v>
                </c:pt>
                <c:pt idx="2502">
                  <c:v>10.1</c:v>
                </c:pt>
                <c:pt idx="2503">
                  <c:v>10.9</c:v>
                </c:pt>
                <c:pt idx="2504">
                  <c:v>9.1</c:v>
                </c:pt>
                <c:pt idx="2505">
                  <c:v>10.5</c:v>
                </c:pt>
                <c:pt idx="2506">
                  <c:v>10</c:v>
                </c:pt>
                <c:pt idx="2507">
                  <c:v>10.4</c:v>
                </c:pt>
                <c:pt idx="2508">
                  <c:v>9.9</c:v>
                </c:pt>
                <c:pt idx="2509">
                  <c:v>10.5</c:v>
                </c:pt>
                <c:pt idx="2510">
                  <c:v>11.8</c:v>
                </c:pt>
                <c:pt idx="2511">
                  <c:v>10.4</c:v>
                </c:pt>
                <c:pt idx="2512">
                  <c:v>10.9</c:v>
                </c:pt>
                <c:pt idx="2513">
                  <c:v>10.3</c:v>
                </c:pt>
                <c:pt idx="2514">
                  <c:v>11.5</c:v>
                </c:pt>
                <c:pt idx="2515">
                  <c:v>11.6</c:v>
                </c:pt>
                <c:pt idx="2516">
                  <c:v>9.6999999999999993</c:v>
                </c:pt>
                <c:pt idx="2517">
                  <c:v>10.5</c:v>
                </c:pt>
                <c:pt idx="2518">
                  <c:v>10.199999999999999</c:v>
                </c:pt>
                <c:pt idx="2519">
                  <c:v>10</c:v>
                </c:pt>
                <c:pt idx="2520">
                  <c:v>11.1</c:v>
                </c:pt>
                <c:pt idx="2521">
                  <c:v>10.5</c:v>
                </c:pt>
                <c:pt idx="2522">
                  <c:v>10.7</c:v>
                </c:pt>
                <c:pt idx="2523">
                  <c:v>11.1</c:v>
                </c:pt>
                <c:pt idx="2524">
                  <c:v>9.1999999999999993</c:v>
                </c:pt>
                <c:pt idx="2525">
                  <c:v>10.5</c:v>
                </c:pt>
                <c:pt idx="2526">
                  <c:v>10.199999999999999</c:v>
                </c:pt>
                <c:pt idx="2527">
                  <c:v>10</c:v>
                </c:pt>
                <c:pt idx="2528">
                  <c:v>10.9</c:v>
                </c:pt>
                <c:pt idx="2529">
                  <c:v>10.7</c:v>
                </c:pt>
                <c:pt idx="2530">
                  <c:v>11.1</c:v>
                </c:pt>
                <c:pt idx="2531">
                  <c:v>11.6</c:v>
                </c:pt>
                <c:pt idx="2532">
                  <c:v>15.6</c:v>
                </c:pt>
                <c:pt idx="2533">
                  <c:v>19.3</c:v>
                </c:pt>
                <c:pt idx="2534">
                  <c:v>19.8</c:v>
                </c:pt>
                <c:pt idx="2535">
                  <c:v>28.1</c:v>
                </c:pt>
                <c:pt idx="2536">
                  <c:v>20.3</c:v>
                </c:pt>
                <c:pt idx="2537">
                  <c:v>7.9</c:v>
                </c:pt>
                <c:pt idx="2538">
                  <c:v>7</c:v>
                </c:pt>
                <c:pt idx="2539">
                  <c:v>8.1999999999999993</c:v>
                </c:pt>
                <c:pt idx="2540">
                  <c:v>8.5</c:v>
                </c:pt>
                <c:pt idx="2541">
                  <c:v>11.1</c:v>
                </c:pt>
                <c:pt idx="2542">
                  <c:v>9.1</c:v>
                </c:pt>
                <c:pt idx="2543">
                  <c:v>8.9</c:v>
                </c:pt>
                <c:pt idx="2544">
                  <c:v>10.4</c:v>
                </c:pt>
                <c:pt idx="2545">
                  <c:v>10.1</c:v>
                </c:pt>
                <c:pt idx="2546">
                  <c:v>10</c:v>
                </c:pt>
                <c:pt idx="2547">
                  <c:v>9.5</c:v>
                </c:pt>
                <c:pt idx="2548">
                  <c:v>10.3</c:v>
                </c:pt>
                <c:pt idx="2549">
                  <c:v>10.5</c:v>
                </c:pt>
                <c:pt idx="2550">
                  <c:v>8.8000000000000007</c:v>
                </c:pt>
                <c:pt idx="2551">
                  <c:v>9.1</c:v>
                </c:pt>
                <c:pt idx="2552">
                  <c:v>10.5</c:v>
                </c:pt>
                <c:pt idx="2553">
                  <c:v>9.8000000000000007</c:v>
                </c:pt>
                <c:pt idx="2554">
                  <c:v>8.5</c:v>
                </c:pt>
                <c:pt idx="2555">
                  <c:v>9.5</c:v>
                </c:pt>
                <c:pt idx="2556">
                  <c:v>10.199999999999999</c:v>
                </c:pt>
                <c:pt idx="2557">
                  <c:v>9.5</c:v>
                </c:pt>
                <c:pt idx="2558">
                  <c:v>8.4</c:v>
                </c:pt>
                <c:pt idx="2559">
                  <c:v>9</c:v>
                </c:pt>
                <c:pt idx="2560">
                  <c:v>10.4</c:v>
                </c:pt>
                <c:pt idx="2561">
                  <c:v>9</c:v>
                </c:pt>
                <c:pt idx="2562">
                  <c:v>10.199999999999999</c:v>
                </c:pt>
                <c:pt idx="2563">
                  <c:v>9.6999999999999993</c:v>
                </c:pt>
                <c:pt idx="2564">
                  <c:v>8.1</c:v>
                </c:pt>
                <c:pt idx="2565">
                  <c:v>8.6999999999999993</c:v>
                </c:pt>
                <c:pt idx="2566">
                  <c:v>10.1</c:v>
                </c:pt>
                <c:pt idx="2567">
                  <c:v>8.9</c:v>
                </c:pt>
                <c:pt idx="2568">
                  <c:v>9.3000000000000007</c:v>
                </c:pt>
                <c:pt idx="2569">
                  <c:v>9.6</c:v>
                </c:pt>
                <c:pt idx="2570">
                  <c:v>9.9</c:v>
                </c:pt>
                <c:pt idx="2571">
                  <c:v>9.1999999999999993</c:v>
                </c:pt>
                <c:pt idx="2572">
                  <c:v>9</c:v>
                </c:pt>
                <c:pt idx="2573">
                  <c:v>10.5</c:v>
                </c:pt>
                <c:pt idx="2574">
                  <c:v>9.9</c:v>
                </c:pt>
                <c:pt idx="2575">
                  <c:v>9.1999999999999993</c:v>
                </c:pt>
                <c:pt idx="2576">
                  <c:v>9.3000000000000007</c:v>
                </c:pt>
                <c:pt idx="2577">
                  <c:v>9.3000000000000007</c:v>
                </c:pt>
                <c:pt idx="2578">
                  <c:v>10.5</c:v>
                </c:pt>
                <c:pt idx="2579">
                  <c:v>11.1</c:v>
                </c:pt>
                <c:pt idx="2580">
                  <c:v>10.5</c:v>
                </c:pt>
                <c:pt idx="2581">
                  <c:v>11.5</c:v>
                </c:pt>
                <c:pt idx="2582">
                  <c:v>11.7</c:v>
                </c:pt>
                <c:pt idx="2583">
                  <c:v>11.4</c:v>
                </c:pt>
                <c:pt idx="2584">
                  <c:v>12.2</c:v>
                </c:pt>
                <c:pt idx="2585">
                  <c:v>11.3</c:v>
                </c:pt>
                <c:pt idx="2586">
                  <c:v>11.6</c:v>
                </c:pt>
                <c:pt idx="2587">
                  <c:v>12.5</c:v>
                </c:pt>
                <c:pt idx="2588">
                  <c:v>11.5</c:v>
                </c:pt>
                <c:pt idx="2589">
                  <c:v>11.8</c:v>
                </c:pt>
                <c:pt idx="2590">
                  <c:v>11.8</c:v>
                </c:pt>
                <c:pt idx="2591">
                  <c:v>11.2</c:v>
                </c:pt>
                <c:pt idx="2592">
                  <c:v>12.3</c:v>
                </c:pt>
                <c:pt idx="2593">
                  <c:v>12.1</c:v>
                </c:pt>
                <c:pt idx="2594">
                  <c:v>13.5</c:v>
                </c:pt>
                <c:pt idx="2595">
                  <c:v>11.9</c:v>
                </c:pt>
                <c:pt idx="2596">
                  <c:v>12.3</c:v>
                </c:pt>
                <c:pt idx="2597">
                  <c:v>12.5</c:v>
                </c:pt>
                <c:pt idx="2598">
                  <c:v>13.4</c:v>
                </c:pt>
                <c:pt idx="2599">
                  <c:v>13.5</c:v>
                </c:pt>
                <c:pt idx="2600">
                  <c:v>13.2</c:v>
                </c:pt>
                <c:pt idx="2601">
                  <c:v>11.8</c:v>
                </c:pt>
                <c:pt idx="2602">
                  <c:v>12.1</c:v>
                </c:pt>
                <c:pt idx="2603">
                  <c:v>11.1</c:v>
                </c:pt>
                <c:pt idx="2604">
                  <c:v>13.1</c:v>
                </c:pt>
                <c:pt idx="2605">
                  <c:v>14</c:v>
                </c:pt>
                <c:pt idx="2606">
                  <c:v>12.9</c:v>
                </c:pt>
                <c:pt idx="2607">
                  <c:v>13.3</c:v>
                </c:pt>
                <c:pt idx="2608">
                  <c:v>12.5</c:v>
                </c:pt>
                <c:pt idx="2609">
                  <c:v>11.8</c:v>
                </c:pt>
                <c:pt idx="2610">
                  <c:v>11.5</c:v>
                </c:pt>
                <c:pt idx="2611">
                  <c:v>12.8</c:v>
                </c:pt>
                <c:pt idx="2612">
                  <c:v>11.9</c:v>
                </c:pt>
                <c:pt idx="2613">
                  <c:v>12.6</c:v>
                </c:pt>
                <c:pt idx="2614">
                  <c:v>12</c:v>
                </c:pt>
                <c:pt idx="2615">
                  <c:v>12.6</c:v>
                </c:pt>
                <c:pt idx="2616">
                  <c:v>12.4</c:v>
                </c:pt>
                <c:pt idx="2617">
                  <c:v>12.2</c:v>
                </c:pt>
                <c:pt idx="2618">
                  <c:v>12.9</c:v>
                </c:pt>
                <c:pt idx="2619">
                  <c:v>13.2</c:v>
                </c:pt>
                <c:pt idx="2620">
                  <c:v>12.4</c:v>
                </c:pt>
                <c:pt idx="2621">
                  <c:v>12.3</c:v>
                </c:pt>
                <c:pt idx="2622">
                  <c:v>12.2</c:v>
                </c:pt>
                <c:pt idx="2623">
                  <c:v>13.1</c:v>
                </c:pt>
                <c:pt idx="2624">
                  <c:v>13.2</c:v>
                </c:pt>
                <c:pt idx="2625">
                  <c:v>12.4</c:v>
                </c:pt>
                <c:pt idx="2626">
                  <c:v>14.9</c:v>
                </c:pt>
                <c:pt idx="2627">
                  <c:v>12.2</c:v>
                </c:pt>
                <c:pt idx="2628">
                  <c:v>13</c:v>
                </c:pt>
                <c:pt idx="2629">
                  <c:v>13.7</c:v>
                </c:pt>
                <c:pt idx="2630">
                  <c:v>12.9</c:v>
                </c:pt>
                <c:pt idx="2631">
                  <c:v>14.2</c:v>
                </c:pt>
                <c:pt idx="2632">
                  <c:v>14.6</c:v>
                </c:pt>
                <c:pt idx="2633">
                  <c:v>13.8</c:v>
                </c:pt>
                <c:pt idx="2634">
                  <c:v>14.7</c:v>
                </c:pt>
                <c:pt idx="2635">
                  <c:v>14.6</c:v>
                </c:pt>
                <c:pt idx="2636">
                  <c:v>13.5</c:v>
                </c:pt>
                <c:pt idx="2637">
                  <c:v>13.4</c:v>
                </c:pt>
                <c:pt idx="2638">
                  <c:v>13.8</c:v>
                </c:pt>
                <c:pt idx="2639">
                  <c:v>13</c:v>
                </c:pt>
                <c:pt idx="2640">
                  <c:v>13.9</c:v>
                </c:pt>
                <c:pt idx="2641">
                  <c:v>14</c:v>
                </c:pt>
                <c:pt idx="2642">
                  <c:v>15</c:v>
                </c:pt>
                <c:pt idx="2643">
                  <c:v>14.1</c:v>
                </c:pt>
                <c:pt idx="2644">
                  <c:v>13.5</c:v>
                </c:pt>
                <c:pt idx="2645">
                  <c:v>13.5</c:v>
                </c:pt>
                <c:pt idx="2646">
                  <c:v>14.4</c:v>
                </c:pt>
                <c:pt idx="2647">
                  <c:v>12.1</c:v>
                </c:pt>
                <c:pt idx="2648">
                  <c:v>13.5</c:v>
                </c:pt>
                <c:pt idx="2649">
                  <c:v>14</c:v>
                </c:pt>
                <c:pt idx="2650">
                  <c:v>14.1</c:v>
                </c:pt>
                <c:pt idx="2651">
                  <c:v>13.8</c:v>
                </c:pt>
                <c:pt idx="2652">
                  <c:v>13.5</c:v>
                </c:pt>
                <c:pt idx="2653">
                  <c:v>13.6</c:v>
                </c:pt>
                <c:pt idx="2654">
                  <c:v>13.4</c:v>
                </c:pt>
                <c:pt idx="2655">
                  <c:v>13.8</c:v>
                </c:pt>
                <c:pt idx="2656">
                  <c:v>14.6</c:v>
                </c:pt>
                <c:pt idx="2657">
                  <c:v>14.1</c:v>
                </c:pt>
                <c:pt idx="2658">
                  <c:v>13.7</c:v>
                </c:pt>
                <c:pt idx="2659">
                  <c:v>14.5</c:v>
                </c:pt>
                <c:pt idx="2660">
                  <c:v>13.8</c:v>
                </c:pt>
                <c:pt idx="2661">
                  <c:v>14.7</c:v>
                </c:pt>
                <c:pt idx="2662">
                  <c:v>15</c:v>
                </c:pt>
                <c:pt idx="2663">
                  <c:v>14.1</c:v>
                </c:pt>
                <c:pt idx="2664">
                  <c:v>14.7</c:v>
                </c:pt>
                <c:pt idx="2665">
                  <c:v>15.6</c:v>
                </c:pt>
                <c:pt idx="2666">
                  <c:v>17.2</c:v>
                </c:pt>
                <c:pt idx="2667">
                  <c:v>18</c:v>
                </c:pt>
                <c:pt idx="2668">
                  <c:v>16.399999999999999</c:v>
                </c:pt>
                <c:pt idx="2669">
                  <c:v>16.7</c:v>
                </c:pt>
                <c:pt idx="2670">
                  <c:v>17.8</c:v>
                </c:pt>
                <c:pt idx="2671">
                  <c:v>18.899999999999999</c:v>
                </c:pt>
                <c:pt idx="2672">
                  <c:v>20.100000000000001</c:v>
                </c:pt>
                <c:pt idx="2673">
                  <c:v>19.100000000000001</c:v>
                </c:pt>
                <c:pt idx="2674">
                  <c:v>20.6</c:v>
                </c:pt>
                <c:pt idx="2675">
                  <c:v>20.399999999999999</c:v>
                </c:pt>
                <c:pt idx="2676">
                  <c:v>20.2</c:v>
                </c:pt>
                <c:pt idx="2677">
                  <c:v>20.9</c:v>
                </c:pt>
                <c:pt idx="2678">
                  <c:v>23.2</c:v>
                </c:pt>
                <c:pt idx="2679">
                  <c:v>22</c:v>
                </c:pt>
                <c:pt idx="2680">
                  <c:v>22.2</c:v>
                </c:pt>
                <c:pt idx="2681">
                  <c:v>22.1</c:v>
                </c:pt>
                <c:pt idx="2682">
                  <c:v>22.7</c:v>
                </c:pt>
                <c:pt idx="2683">
                  <c:v>23</c:v>
                </c:pt>
                <c:pt idx="2684">
                  <c:v>22.3</c:v>
                </c:pt>
                <c:pt idx="2685">
                  <c:v>23.5</c:v>
                </c:pt>
                <c:pt idx="2686">
                  <c:v>23.4</c:v>
                </c:pt>
                <c:pt idx="2687">
                  <c:v>24.5</c:v>
                </c:pt>
                <c:pt idx="2688">
                  <c:v>23.6</c:v>
                </c:pt>
                <c:pt idx="2689">
                  <c:v>24.9</c:v>
                </c:pt>
                <c:pt idx="2690">
                  <c:v>25</c:v>
                </c:pt>
                <c:pt idx="2691">
                  <c:v>24.6</c:v>
                </c:pt>
                <c:pt idx="2692">
                  <c:v>25.8</c:v>
                </c:pt>
                <c:pt idx="2693">
                  <c:v>25.2</c:v>
                </c:pt>
                <c:pt idx="2694">
                  <c:v>24.5</c:v>
                </c:pt>
                <c:pt idx="2695">
                  <c:v>24.9</c:v>
                </c:pt>
                <c:pt idx="2696">
                  <c:v>26.8</c:v>
                </c:pt>
                <c:pt idx="2697">
                  <c:v>25.5</c:v>
                </c:pt>
                <c:pt idx="2698">
                  <c:v>25.6</c:v>
                </c:pt>
                <c:pt idx="2699">
                  <c:v>25.7</c:v>
                </c:pt>
                <c:pt idx="2700">
                  <c:v>26.6</c:v>
                </c:pt>
                <c:pt idx="2701">
                  <c:v>27.7</c:v>
                </c:pt>
                <c:pt idx="2702">
                  <c:v>26</c:v>
                </c:pt>
                <c:pt idx="2703">
                  <c:v>27.1</c:v>
                </c:pt>
                <c:pt idx="2704">
                  <c:v>26.6</c:v>
                </c:pt>
                <c:pt idx="2705">
                  <c:v>27.2</c:v>
                </c:pt>
                <c:pt idx="2706">
                  <c:v>27.1</c:v>
                </c:pt>
                <c:pt idx="2707">
                  <c:v>26</c:v>
                </c:pt>
                <c:pt idx="2708">
                  <c:v>27.9</c:v>
                </c:pt>
                <c:pt idx="2709">
                  <c:v>28</c:v>
                </c:pt>
                <c:pt idx="2710">
                  <c:v>28.1</c:v>
                </c:pt>
                <c:pt idx="2711">
                  <c:v>28.1</c:v>
                </c:pt>
                <c:pt idx="2712">
                  <c:v>27.4</c:v>
                </c:pt>
                <c:pt idx="2713">
                  <c:v>28.2</c:v>
                </c:pt>
                <c:pt idx="2714">
                  <c:v>29.6</c:v>
                </c:pt>
                <c:pt idx="2715">
                  <c:v>29.1</c:v>
                </c:pt>
                <c:pt idx="2716">
                  <c:v>28.5</c:v>
                </c:pt>
                <c:pt idx="2717">
                  <c:v>28.9</c:v>
                </c:pt>
                <c:pt idx="2718">
                  <c:v>29.3</c:v>
                </c:pt>
                <c:pt idx="2719">
                  <c:v>30.1</c:v>
                </c:pt>
                <c:pt idx="2720">
                  <c:v>30.4</c:v>
                </c:pt>
                <c:pt idx="2721">
                  <c:v>31.4</c:v>
                </c:pt>
                <c:pt idx="2722">
                  <c:v>31.4</c:v>
                </c:pt>
                <c:pt idx="2723">
                  <c:v>31.8</c:v>
                </c:pt>
                <c:pt idx="2724">
                  <c:v>31.8</c:v>
                </c:pt>
                <c:pt idx="2725">
                  <c:v>31.7</c:v>
                </c:pt>
                <c:pt idx="2726">
                  <c:v>31.5</c:v>
                </c:pt>
                <c:pt idx="2727">
                  <c:v>31.3</c:v>
                </c:pt>
                <c:pt idx="2728">
                  <c:v>32</c:v>
                </c:pt>
                <c:pt idx="2729">
                  <c:v>32.799999999999997</c:v>
                </c:pt>
                <c:pt idx="2730">
                  <c:v>34.200000000000003</c:v>
                </c:pt>
                <c:pt idx="2731">
                  <c:v>37.1</c:v>
                </c:pt>
                <c:pt idx="2732">
                  <c:v>38.1</c:v>
                </c:pt>
                <c:pt idx="2733">
                  <c:v>38</c:v>
                </c:pt>
                <c:pt idx="2734">
                  <c:v>32.9</c:v>
                </c:pt>
                <c:pt idx="2735">
                  <c:v>29</c:v>
                </c:pt>
                <c:pt idx="2736">
                  <c:v>29.7</c:v>
                </c:pt>
                <c:pt idx="2737">
                  <c:v>30.5</c:v>
                </c:pt>
                <c:pt idx="2738">
                  <c:v>29.7</c:v>
                </c:pt>
                <c:pt idx="2739">
                  <c:v>30.5</c:v>
                </c:pt>
                <c:pt idx="2740">
                  <c:v>29.6</c:v>
                </c:pt>
                <c:pt idx="2741">
                  <c:v>30</c:v>
                </c:pt>
                <c:pt idx="2742">
                  <c:v>29.6</c:v>
                </c:pt>
                <c:pt idx="2743">
                  <c:v>28.9</c:v>
                </c:pt>
                <c:pt idx="2744">
                  <c:v>29</c:v>
                </c:pt>
                <c:pt idx="2745">
                  <c:v>28.6</c:v>
                </c:pt>
                <c:pt idx="2746">
                  <c:v>28.7</c:v>
                </c:pt>
                <c:pt idx="2747">
                  <c:v>27.9</c:v>
                </c:pt>
                <c:pt idx="2748">
                  <c:v>28.1</c:v>
                </c:pt>
                <c:pt idx="2749">
                  <c:v>26.6</c:v>
                </c:pt>
                <c:pt idx="2750">
                  <c:v>27.1</c:v>
                </c:pt>
                <c:pt idx="2751">
                  <c:v>27</c:v>
                </c:pt>
                <c:pt idx="2752">
                  <c:v>25.3</c:v>
                </c:pt>
                <c:pt idx="2753">
                  <c:v>27</c:v>
                </c:pt>
                <c:pt idx="2754">
                  <c:v>24.6</c:v>
                </c:pt>
                <c:pt idx="2755">
                  <c:v>25.1</c:v>
                </c:pt>
                <c:pt idx="2756">
                  <c:v>23.8</c:v>
                </c:pt>
                <c:pt idx="2757">
                  <c:v>23.9</c:v>
                </c:pt>
                <c:pt idx="2758">
                  <c:v>23.3</c:v>
                </c:pt>
                <c:pt idx="2759">
                  <c:v>23.4</c:v>
                </c:pt>
                <c:pt idx="2760">
                  <c:v>22.8</c:v>
                </c:pt>
                <c:pt idx="2761">
                  <c:v>22.8</c:v>
                </c:pt>
                <c:pt idx="2762">
                  <c:v>22.2</c:v>
                </c:pt>
                <c:pt idx="2763">
                  <c:v>22.1</c:v>
                </c:pt>
                <c:pt idx="2764">
                  <c:v>22</c:v>
                </c:pt>
                <c:pt idx="2765">
                  <c:v>21.3</c:v>
                </c:pt>
                <c:pt idx="2766">
                  <c:v>22.6</c:v>
                </c:pt>
                <c:pt idx="2767">
                  <c:v>21.8</c:v>
                </c:pt>
                <c:pt idx="2768">
                  <c:v>21.1</c:v>
                </c:pt>
                <c:pt idx="2769">
                  <c:v>20.5</c:v>
                </c:pt>
                <c:pt idx="2770">
                  <c:v>21.7</c:v>
                </c:pt>
                <c:pt idx="2771">
                  <c:v>19.8</c:v>
                </c:pt>
                <c:pt idx="2772">
                  <c:v>19.8</c:v>
                </c:pt>
                <c:pt idx="2773">
                  <c:v>19.600000000000001</c:v>
                </c:pt>
                <c:pt idx="2774">
                  <c:v>18.7</c:v>
                </c:pt>
                <c:pt idx="2775">
                  <c:v>19.2</c:v>
                </c:pt>
                <c:pt idx="2776">
                  <c:v>17.899999999999999</c:v>
                </c:pt>
                <c:pt idx="2777">
                  <c:v>19</c:v>
                </c:pt>
                <c:pt idx="2778">
                  <c:v>18.5</c:v>
                </c:pt>
                <c:pt idx="2779">
                  <c:v>17.3</c:v>
                </c:pt>
                <c:pt idx="2780">
                  <c:v>16.399999999999999</c:v>
                </c:pt>
                <c:pt idx="2781">
                  <c:v>17.2</c:v>
                </c:pt>
                <c:pt idx="2782">
                  <c:v>16.3</c:v>
                </c:pt>
                <c:pt idx="2783">
                  <c:v>15.9</c:v>
                </c:pt>
                <c:pt idx="2784">
                  <c:v>15.7</c:v>
                </c:pt>
                <c:pt idx="2785">
                  <c:v>15.7</c:v>
                </c:pt>
                <c:pt idx="2786">
                  <c:v>15.1</c:v>
                </c:pt>
                <c:pt idx="2787">
                  <c:v>15.8</c:v>
                </c:pt>
                <c:pt idx="2788">
                  <c:v>15.2</c:v>
                </c:pt>
                <c:pt idx="2789">
                  <c:v>15.4</c:v>
                </c:pt>
                <c:pt idx="2790">
                  <c:v>16</c:v>
                </c:pt>
                <c:pt idx="2791">
                  <c:v>14.6</c:v>
                </c:pt>
                <c:pt idx="2792">
                  <c:v>15.1</c:v>
                </c:pt>
                <c:pt idx="2793">
                  <c:v>14.7</c:v>
                </c:pt>
                <c:pt idx="2794">
                  <c:v>14.9</c:v>
                </c:pt>
                <c:pt idx="2795">
                  <c:v>14.9</c:v>
                </c:pt>
                <c:pt idx="2796">
                  <c:v>15.3</c:v>
                </c:pt>
                <c:pt idx="2797">
                  <c:v>16.2</c:v>
                </c:pt>
                <c:pt idx="2798">
                  <c:v>16.399999999999999</c:v>
                </c:pt>
                <c:pt idx="2799">
                  <c:v>15.3</c:v>
                </c:pt>
                <c:pt idx="2800">
                  <c:v>15.8</c:v>
                </c:pt>
                <c:pt idx="2801">
                  <c:v>16.8</c:v>
                </c:pt>
                <c:pt idx="2802">
                  <c:v>15.7</c:v>
                </c:pt>
                <c:pt idx="2803">
                  <c:v>15.7</c:v>
                </c:pt>
                <c:pt idx="2804">
                  <c:v>17.100000000000001</c:v>
                </c:pt>
                <c:pt idx="2805">
                  <c:v>18.3</c:v>
                </c:pt>
                <c:pt idx="2806">
                  <c:v>21.7</c:v>
                </c:pt>
                <c:pt idx="2807">
                  <c:v>32.1</c:v>
                </c:pt>
              </c:numCache>
            </c:numRef>
          </c:xVal>
          <c:yVal>
            <c:numRef>
              <c:f>'66K_2'!$A$2:$A$2809</c:f>
              <c:numCache>
                <c:formatCode>General</c:formatCode>
                <c:ptCount val="2808"/>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numCache>
            </c:numRef>
          </c:yVal>
          <c:smooth val="1"/>
          <c:extLst>
            <c:ext xmlns:c16="http://schemas.microsoft.com/office/drawing/2014/chart" uri="{C3380CC4-5D6E-409C-BE32-E72D297353CC}">
              <c16:uniqueId val="{00000003-BC63-4E42-AFE9-847BDBD17CB0}"/>
            </c:ext>
          </c:extLst>
        </c:ser>
        <c:ser>
          <c:idx val="10"/>
          <c:order val="4"/>
          <c:tx>
            <c:strRef>
              <c:f>'66K_2'!$F$1</c:f>
              <c:strCache>
                <c:ptCount val="1"/>
                <c:pt idx="0">
                  <c:v>2019</c:v>
                </c:pt>
              </c:strCache>
            </c:strRef>
          </c:tx>
          <c:spPr>
            <a:ln w="12700" cap="rnd">
              <a:solidFill>
                <a:srgbClr val="00B050"/>
              </a:solidFill>
              <a:round/>
            </a:ln>
            <a:effectLst/>
          </c:spPr>
          <c:marker>
            <c:symbol val="none"/>
          </c:marker>
          <c:xVal>
            <c:numRef>
              <c:f>'66K_2'!$F$2:$F$2808</c:f>
              <c:numCache>
                <c:formatCode>General</c:formatCode>
                <c:ptCount val="2807"/>
                <c:pt idx="3">
                  <c:v>15.6</c:v>
                </c:pt>
                <c:pt idx="4">
                  <c:v>14.9</c:v>
                </c:pt>
                <c:pt idx="5">
                  <c:v>15.2</c:v>
                </c:pt>
                <c:pt idx="6">
                  <c:v>15.6</c:v>
                </c:pt>
                <c:pt idx="7">
                  <c:v>15.3</c:v>
                </c:pt>
                <c:pt idx="8">
                  <c:v>15.6</c:v>
                </c:pt>
                <c:pt idx="9">
                  <c:v>15.2</c:v>
                </c:pt>
                <c:pt idx="10">
                  <c:v>15.3</c:v>
                </c:pt>
                <c:pt idx="11">
                  <c:v>15.6</c:v>
                </c:pt>
                <c:pt idx="12">
                  <c:v>16.100000000000001</c:v>
                </c:pt>
                <c:pt idx="13">
                  <c:v>16.5</c:v>
                </c:pt>
                <c:pt idx="14">
                  <c:v>17.3</c:v>
                </c:pt>
                <c:pt idx="15">
                  <c:v>17.2</c:v>
                </c:pt>
                <c:pt idx="16">
                  <c:v>18.3</c:v>
                </c:pt>
                <c:pt idx="17">
                  <c:v>15.8</c:v>
                </c:pt>
                <c:pt idx="18">
                  <c:v>16.100000000000001</c:v>
                </c:pt>
                <c:pt idx="19">
                  <c:v>16</c:v>
                </c:pt>
                <c:pt idx="20">
                  <c:v>16.5</c:v>
                </c:pt>
                <c:pt idx="21">
                  <c:v>16.7</c:v>
                </c:pt>
                <c:pt idx="22">
                  <c:v>15.9</c:v>
                </c:pt>
                <c:pt idx="23">
                  <c:v>16.2</c:v>
                </c:pt>
                <c:pt idx="24">
                  <c:v>18</c:v>
                </c:pt>
                <c:pt idx="25">
                  <c:v>17.3</c:v>
                </c:pt>
                <c:pt idx="26">
                  <c:v>16.7</c:v>
                </c:pt>
                <c:pt idx="27">
                  <c:v>16.8</c:v>
                </c:pt>
                <c:pt idx="28">
                  <c:v>17.3</c:v>
                </c:pt>
                <c:pt idx="29">
                  <c:v>16.899999999999999</c:v>
                </c:pt>
                <c:pt idx="30">
                  <c:v>16</c:v>
                </c:pt>
                <c:pt idx="31">
                  <c:v>16.600000000000001</c:v>
                </c:pt>
                <c:pt idx="32">
                  <c:v>16.8</c:v>
                </c:pt>
                <c:pt idx="33">
                  <c:v>16.8</c:v>
                </c:pt>
                <c:pt idx="34">
                  <c:v>15.4</c:v>
                </c:pt>
                <c:pt idx="35">
                  <c:v>15.4</c:v>
                </c:pt>
                <c:pt idx="36">
                  <c:v>16.100000000000001</c:v>
                </c:pt>
                <c:pt idx="37">
                  <c:v>15.5</c:v>
                </c:pt>
                <c:pt idx="38">
                  <c:v>16.8</c:v>
                </c:pt>
                <c:pt idx="39">
                  <c:v>15.1</c:v>
                </c:pt>
                <c:pt idx="40">
                  <c:v>17.7</c:v>
                </c:pt>
                <c:pt idx="41">
                  <c:v>17.8</c:v>
                </c:pt>
                <c:pt idx="42">
                  <c:v>16.5</c:v>
                </c:pt>
                <c:pt idx="43">
                  <c:v>17.100000000000001</c:v>
                </c:pt>
                <c:pt idx="44">
                  <c:v>16.8</c:v>
                </c:pt>
                <c:pt idx="45">
                  <c:v>15.8</c:v>
                </c:pt>
                <c:pt idx="46">
                  <c:v>16.600000000000001</c:v>
                </c:pt>
                <c:pt idx="47">
                  <c:v>16.7</c:v>
                </c:pt>
                <c:pt idx="48">
                  <c:v>15.5</c:v>
                </c:pt>
                <c:pt idx="49">
                  <c:v>16.2</c:v>
                </c:pt>
                <c:pt idx="50">
                  <c:v>17</c:v>
                </c:pt>
                <c:pt idx="51">
                  <c:v>16.100000000000001</c:v>
                </c:pt>
                <c:pt idx="52">
                  <c:v>14.9</c:v>
                </c:pt>
                <c:pt idx="53">
                  <c:v>15.7</c:v>
                </c:pt>
                <c:pt idx="54">
                  <c:v>16.2</c:v>
                </c:pt>
                <c:pt idx="55">
                  <c:v>14.9</c:v>
                </c:pt>
                <c:pt idx="56">
                  <c:v>16.3</c:v>
                </c:pt>
                <c:pt idx="57">
                  <c:v>15.1</c:v>
                </c:pt>
                <c:pt idx="58">
                  <c:v>15.8</c:v>
                </c:pt>
                <c:pt idx="59">
                  <c:v>15.5</c:v>
                </c:pt>
                <c:pt idx="60">
                  <c:v>15.8</c:v>
                </c:pt>
                <c:pt idx="61">
                  <c:v>13.4</c:v>
                </c:pt>
                <c:pt idx="62">
                  <c:v>14.1</c:v>
                </c:pt>
                <c:pt idx="63">
                  <c:v>14.2</c:v>
                </c:pt>
                <c:pt idx="64">
                  <c:v>14.3</c:v>
                </c:pt>
                <c:pt idx="65">
                  <c:v>14.9</c:v>
                </c:pt>
                <c:pt idx="66">
                  <c:v>14.4</c:v>
                </c:pt>
                <c:pt idx="67">
                  <c:v>12.5</c:v>
                </c:pt>
                <c:pt idx="68">
                  <c:v>13.9</c:v>
                </c:pt>
                <c:pt idx="69">
                  <c:v>12.2</c:v>
                </c:pt>
                <c:pt idx="70">
                  <c:v>12</c:v>
                </c:pt>
                <c:pt idx="71">
                  <c:v>12.5</c:v>
                </c:pt>
                <c:pt idx="72">
                  <c:v>11.7</c:v>
                </c:pt>
                <c:pt idx="73">
                  <c:v>11.8</c:v>
                </c:pt>
                <c:pt idx="74">
                  <c:v>12.3</c:v>
                </c:pt>
                <c:pt idx="75">
                  <c:v>12.7</c:v>
                </c:pt>
                <c:pt idx="76">
                  <c:v>12.3</c:v>
                </c:pt>
                <c:pt idx="77">
                  <c:v>12</c:v>
                </c:pt>
                <c:pt idx="78">
                  <c:v>12</c:v>
                </c:pt>
                <c:pt idx="79">
                  <c:v>13.3</c:v>
                </c:pt>
                <c:pt idx="80">
                  <c:v>11.2</c:v>
                </c:pt>
                <c:pt idx="81">
                  <c:v>10.6</c:v>
                </c:pt>
                <c:pt idx="82">
                  <c:v>11.1</c:v>
                </c:pt>
                <c:pt idx="83">
                  <c:v>11.5</c:v>
                </c:pt>
                <c:pt idx="84">
                  <c:v>11.3</c:v>
                </c:pt>
                <c:pt idx="85">
                  <c:v>11.8</c:v>
                </c:pt>
                <c:pt idx="86">
                  <c:v>11.5</c:v>
                </c:pt>
                <c:pt idx="87">
                  <c:v>11.1</c:v>
                </c:pt>
                <c:pt idx="88">
                  <c:v>11.1</c:v>
                </c:pt>
                <c:pt idx="89">
                  <c:v>12.3</c:v>
                </c:pt>
                <c:pt idx="90">
                  <c:v>12.3</c:v>
                </c:pt>
                <c:pt idx="91">
                  <c:v>10.3</c:v>
                </c:pt>
                <c:pt idx="92">
                  <c:v>10.6</c:v>
                </c:pt>
                <c:pt idx="93">
                  <c:v>10.7</c:v>
                </c:pt>
                <c:pt idx="94">
                  <c:v>11</c:v>
                </c:pt>
                <c:pt idx="95">
                  <c:v>11.6</c:v>
                </c:pt>
                <c:pt idx="96">
                  <c:v>11.3</c:v>
                </c:pt>
                <c:pt idx="97">
                  <c:v>14.1</c:v>
                </c:pt>
                <c:pt idx="98">
                  <c:v>12.8</c:v>
                </c:pt>
                <c:pt idx="99">
                  <c:v>12.2</c:v>
                </c:pt>
                <c:pt idx="100">
                  <c:v>9.8000000000000007</c:v>
                </c:pt>
                <c:pt idx="101">
                  <c:v>8.5</c:v>
                </c:pt>
                <c:pt idx="102">
                  <c:v>8.8000000000000007</c:v>
                </c:pt>
                <c:pt idx="103">
                  <c:v>8</c:v>
                </c:pt>
                <c:pt idx="104">
                  <c:v>8.3000000000000007</c:v>
                </c:pt>
                <c:pt idx="105">
                  <c:v>9.9</c:v>
                </c:pt>
                <c:pt idx="106">
                  <c:v>9.6</c:v>
                </c:pt>
                <c:pt idx="107">
                  <c:v>11.2</c:v>
                </c:pt>
                <c:pt idx="108">
                  <c:v>11.1</c:v>
                </c:pt>
                <c:pt idx="109">
                  <c:v>11</c:v>
                </c:pt>
                <c:pt idx="110">
                  <c:v>12.2</c:v>
                </c:pt>
                <c:pt idx="111">
                  <c:v>11.5</c:v>
                </c:pt>
                <c:pt idx="112">
                  <c:v>10.199999999999999</c:v>
                </c:pt>
                <c:pt idx="113">
                  <c:v>11.7</c:v>
                </c:pt>
                <c:pt idx="114">
                  <c:v>12.6</c:v>
                </c:pt>
                <c:pt idx="115">
                  <c:v>13.4</c:v>
                </c:pt>
                <c:pt idx="116">
                  <c:v>13.6</c:v>
                </c:pt>
                <c:pt idx="117">
                  <c:v>13.9</c:v>
                </c:pt>
                <c:pt idx="118">
                  <c:v>13</c:v>
                </c:pt>
                <c:pt idx="119">
                  <c:v>12.3</c:v>
                </c:pt>
                <c:pt idx="120">
                  <c:v>12.8</c:v>
                </c:pt>
                <c:pt idx="121">
                  <c:v>14.1</c:v>
                </c:pt>
                <c:pt idx="122">
                  <c:v>13.6</c:v>
                </c:pt>
                <c:pt idx="123">
                  <c:v>13.4</c:v>
                </c:pt>
                <c:pt idx="124">
                  <c:v>13.9</c:v>
                </c:pt>
                <c:pt idx="125">
                  <c:v>15</c:v>
                </c:pt>
                <c:pt idx="126">
                  <c:v>14.9</c:v>
                </c:pt>
                <c:pt idx="127">
                  <c:v>14.3</c:v>
                </c:pt>
                <c:pt idx="128">
                  <c:v>14.2</c:v>
                </c:pt>
                <c:pt idx="129">
                  <c:v>14.8</c:v>
                </c:pt>
                <c:pt idx="130">
                  <c:v>14.8</c:v>
                </c:pt>
                <c:pt idx="131">
                  <c:v>15.5</c:v>
                </c:pt>
                <c:pt idx="132">
                  <c:v>14.9</c:v>
                </c:pt>
                <c:pt idx="133">
                  <c:v>15.5</c:v>
                </c:pt>
                <c:pt idx="134">
                  <c:v>16.2</c:v>
                </c:pt>
                <c:pt idx="135">
                  <c:v>15.4</c:v>
                </c:pt>
                <c:pt idx="136">
                  <c:v>16.100000000000001</c:v>
                </c:pt>
                <c:pt idx="137">
                  <c:v>16.5</c:v>
                </c:pt>
                <c:pt idx="138">
                  <c:v>16.3</c:v>
                </c:pt>
                <c:pt idx="139">
                  <c:v>17.7</c:v>
                </c:pt>
                <c:pt idx="140">
                  <c:v>17.3</c:v>
                </c:pt>
                <c:pt idx="141">
                  <c:v>16.600000000000001</c:v>
                </c:pt>
                <c:pt idx="142">
                  <c:v>17</c:v>
                </c:pt>
                <c:pt idx="143">
                  <c:v>18.7</c:v>
                </c:pt>
                <c:pt idx="144">
                  <c:v>17.3</c:v>
                </c:pt>
                <c:pt idx="145">
                  <c:v>18.7</c:v>
                </c:pt>
                <c:pt idx="146">
                  <c:v>18</c:v>
                </c:pt>
                <c:pt idx="147">
                  <c:v>20.2</c:v>
                </c:pt>
                <c:pt idx="148">
                  <c:v>19.600000000000001</c:v>
                </c:pt>
                <c:pt idx="149">
                  <c:v>20.2</c:v>
                </c:pt>
                <c:pt idx="150">
                  <c:v>20.399999999999999</c:v>
                </c:pt>
                <c:pt idx="151">
                  <c:v>18.899999999999999</c:v>
                </c:pt>
                <c:pt idx="152">
                  <c:v>18.899999999999999</c:v>
                </c:pt>
                <c:pt idx="153">
                  <c:v>20.8</c:v>
                </c:pt>
                <c:pt idx="154">
                  <c:v>20.5</c:v>
                </c:pt>
                <c:pt idx="155">
                  <c:v>20.399999999999999</c:v>
                </c:pt>
                <c:pt idx="156">
                  <c:v>19.3</c:v>
                </c:pt>
                <c:pt idx="157">
                  <c:v>20.6</c:v>
                </c:pt>
                <c:pt idx="158">
                  <c:v>20.7</c:v>
                </c:pt>
                <c:pt idx="159">
                  <c:v>19.7</c:v>
                </c:pt>
                <c:pt idx="160">
                  <c:v>20.100000000000001</c:v>
                </c:pt>
                <c:pt idx="161">
                  <c:v>21.1</c:v>
                </c:pt>
                <c:pt idx="162">
                  <c:v>20.100000000000001</c:v>
                </c:pt>
                <c:pt idx="163">
                  <c:v>19.7</c:v>
                </c:pt>
                <c:pt idx="164">
                  <c:v>20</c:v>
                </c:pt>
                <c:pt idx="165">
                  <c:v>18.8</c:v>
                </c:pt>
                <c:pt idx="166">
                  <c:v>19.100000000000001</c:v>
                </c:pt>
                <c:pt idx="167">
                  <c:v>20.2</c:v>
                </c:pt>
                <c:pt idx="168">
                  <c:v>19.5</c:v>
                </c:pt>
                <c:pt idx="169">
                  <c:v>19.600000000000001</c:v>
                </c:pt>
                <c:pt idx="170">
                  <c:v>18.399999999999999</c:v>
                </c:pt>
                <c:pt idx="171">
                  <c:v>18.8</c:v>
                </c:pt>
                <c:pt idx="172">
                  <c:v>19.600000000000001</c:v>
                </c:pt>
                <c:pt idx="173">
                  <c:v>18.899999999999999</c:v>
                </c:pt>
                <c:pt idx="174">
                  <c:v>17.899999999999999</c:v>
                </c:pt>
                <c:pt idx="175">
                  <c:v>17.2</c:v>
                </c:pt>
                <c:pt idx="176">
                  <c:v>18</c:v>
                </c:pt>
                <c:pt idx="177">
                  <c:v>17</c:v>
                </c:pt>
                <c:pt idx="178">
                  <c:v>17.7</c:v>
                </c:pt>
                <c:pt idx="179">
                  <c:v>17.7</c:v>
                </c:pt>
                <c:pt idx="180">
                  <c:v>21.6</c:v>
                </c:pt>
                <c:pt idx="181">
                  <c:v>26.1</c:v>
                </c:pt>
                <c:pt idx="182">
                  <c:v>26.6</c:v>
                </c:pt>
                <c:pt idx="183">
                  <c:v>30.4</c:v>
                </c:pt>
                <c:pt idx="184">
                  <c:v>31</c:v>
                </c:pt>
                <c:pt idx="185">
                  <c:v>15.9</c:v>
                </c:pt>
                <c:pt idx="186">
                  <c:v>14.1</c:v>
                </c:pt>
                <c:pt idx="187">
                  <c:v>12</c:v>
                </c:pt>
                <c:pt idx="188">
                  <c:v>14</c:v>
                </c:pt>
                <c:pt idx="189">
                  <c:v>15.3</c:v>
                </c:pt>
                <c:pt idx="190">
                  <c:v>16</c:v>
                </c:pt>
                <c:pt idx="191">
                  <c:v>16.2</c:v>
                </c:pt>
                <c:pt idx="192">
                  <c:v>15.5</c:v>
                </c:pt>
                <c:pt idx="193">
                  <c:v>17</c:v>
                </c:pt>
                <c:pt idx="194">
                  <c:v>16.3</c:v>
                </c:pt>
                <c:pt idx="195">
                  <c:v>15.9</c:v>
                </c:pt>
                <c:pt idx="196">
                  <c:v>17.5</c:v>
                </c:pt>
                <c:pt idx="197">
                  <c:v>16.600000000000001</c:v>
                </c:pt>
                <c:pt idx="198">
                  <c:v>16.899999999999999</c:v>
                </c:pt>
                <c:pt idx="199">
                  <c:v>16.399999999999999</c:v>
                </c:pt>
                <c:pt idx="200">
                  <c:v>15.5</c:v>
                </c:pt>
                <c:pt idx="201">
                  <c:v>16.899999999999999</c:v>
                </c:pt>
                <c:pt idx="202">
                  <c:v>16.600000000000001</c:v>
                </c:pt>
                <c:pt idx="203">
                  <c:v>16.7</c:v>
                </c:pt>
                <c:pt idx="204">
                  <c:v>16.899999999999999</c:v>
                </c:pt>
                <c:pt idx="205">
                  <c:v>16.899999999999999</c:v>
                </c:pt>
                <c:pt idx="206">
                  <c:v>17.100000000000001</c:v>
                </c:pt>
                <c:pt idx="207">
                  <c:v>17.5</c:v>
                </c:pt>
                <c:pt idx="208">
                  <c:v>17</c:v>
                </c:pt>
                <c:pt idx="209">
                  <c:v>16.8</c:v>
                </c:pt>
                <c:pt idx="210">
                  <c:v>18</c:v>
                </c:pt>
                <c:pt idx="211">
                  <c:v>17.7</c:v>
                </c:pt>
                <c:pt idx="212">
                  <c:v>16.899999999999999</c:v>
                </c:pt>
                <c:pt idx="213">
                  <c:v>18.100000000000001</c:v>
                </c:pt>
                <c:pt idx="214">
                  <c:v>17.100000000000001</c:v>
                </c:pt>
                <c:pt idx="215">
                  <c:v>17.100000000000001</c:v>
                </c:pt>
                <c:pt idx="216">
                  <c:v>18.399999999999999</c:v>
                </c:pt>
                <c:pt idx="217">
                  <c:v>18.2</c:v>
                </c:pt>
                <c:pt idx="218">
                  <c:v>19.100000000000001</c:v>
                </c:pt>
                <c:pt idx="219">
                  <c:v>17.7</c:v>
                </c:pt>
                <c:pt idx="220">
                  <c:v>18.8</c:v>
                </c:pt>
                <c:pt idx="221">
                  <c:v>18.7</c:v>
                </c:pt>
                <c:pt idx="222">
                  <c:v>19.8</c:v>
                </c:pt>
                <c:pt idx="223">
                  <c:v>18.8</c:v>
                </c:pt>
                <c:pt idx="224">
                  <c:v>20.100000000000001</c:v>
                </c:pt>
                <c:pt idx="225">
                  <c:v>19.399999999999999</c:v>
                </c:pt>
                <c:pt idx="226">
                  <c:v>19.3</c:v>
                </c:pt>
                <c:pt idx="227">
                  <c:v>19.600000000000001</c:v>
                </c:pt>
                <c:pt idx="228">
                  <c:v>20.3</c:v>
                </c:pt>
                <c:pt idx="229">
                  <c:v>19.3</c:v>
                </c:pt>
                <c:pt idx="230">
                  <c:v>19.5</c:v>
                </c:pt>
                <c:pt idx="231">
                  <c:v>21.2</c:v>
                </c:pt>
                <c:pt idx="232">
                  <c:v>20.5</c:v>
                </c:pt>
                <c:pt idx="233">
                  <c:v>20.3</c:v>
                </c:pt>
                <c:pt idx="234">
                  <c:v>21.4</c:v>
                </c:pt>
                <c:pt idx="235">
                  <c:v>22.2</c:v>
                </c:pt>
                <c:pt idx="236">
                  <c:v>21.3</c:v>
                </c:pt>
                <c:pt idx="237">
                  <c:v>22.4</c:v>
                </c:pt>
                <c:pt idx="238">
                  <c:v>23.8</c:v>
                </c:pt>
                <c:pt idx="239">
                  <c:v>22.5</c:v>
                </c:pt>
                <c:pt idx="240">
                  <c:v>23.5</c:v>
                </c:pt>
                <c:pt idx="241">
                  <c:v>22.3</c:v>
                </c:pt>
                <c:pt idx="242">
                  <c:v>23.7</c:v>
                </c:pt>
                <c:pt idx="243">
                  <c:v>22.8</c:v>
                </c:pt>
                <c:pt idx="244">
                  <c:v>24.1</c:v>
                </c:pt>
                <c:pt idx="245">
                  <c:v>24.2</c:v>
                </c:pt>
                <c:pt idx="246">
                  <c:v>24.3</c:v>
                </c:pt>
                <c:pt idx="247">
                  <c:v>23.8</c:v>
                </c:pt>
                <c:pt idx="248">
                  <c:v>24.7</c:v>
                </c:pt>
                <c:pt idx="249">
                  <c:v>25.7</c:v>
                </c:pt>
                <c:pt idx="250">
                  <c:v>23.7</c:v>
                </c:pt>
                <c:pt idx="251">
                  <c:v>24.7</c:v>
                </c:pt>
                <c:pt idx="252">
                  <c:v>24.8</c:v>
                </c:pt>
                <c:pt idx="253">
                  <c:v>25.5</c:v>
                </c:pt>
                <c:pt idx="254">
                  <c:v>25</c:v>
                </c:pt>
                <c:pt idx="255">
                  <c:v>25.1</c:v>
                </c:pt>
                <c:pt idx="256">
                  <c:v>25.5</c:v>
                </c:pt>
                <c:pt idx="257">
                  <c:v>24.8</c:v>
                </c:pt>
                <c:pt idx="258">
                  <c:v>25.4</c:v>
                </c:pt>
                <c:pt idx="259">
                  <c:v>24.7</c:v>
                </c:pt>
                <c:pt idx="260">
                  <c:v>26.3</c:v>
                </c:pt>
                <c:pt idx="261">
                  <c:v>24.9</c:v>
                </c:pt>
                <c:pt idx="262">
                  <c:v>24.7</c:v>
                </c:pt>
                <c:pt idx="263">
                  <c:v>24.3</c:v>
                </c:pt>
                <c:pt idx="264">
                  <c:v>25.8</c:v>
                </c:pt>
                <c:pt idx="265">
                  <c:v>26.1</c:v>
                </c:pt>
                <c:pt idx="266">
                  <c:v>25.5</c:v>
                </c:pt>
                <c:pt idx="267">
                  <c:v>25.4</c:v>
                </c:pt>
                <c:pt idx="268">
                  <c:v>25.5</c:v>
                </c:pt>
                <c:pt idx="269">
                  <c:v>26.3</c:v>
                </c:pt>
                <c:pt idx="270">
                  <c:v>26.7</c:v>
                </c:pt>
                <c:pt idx="271">
                  <c:v>26</c:v>
                </c:pt>
                <c:pt idx="272">
                  <c:v>27.1</c:v>
                </c:pt>
                <c:pt idx="273">
                  <c:v>25.5</c:v>
                </c:pt>
                <c:pt idx="274">
                  <c:v>26.9</c:v>
                </c:pt>
                <c:pt idx="275">
                  <c:v>27.6</c:v>
                </c:pt>
                <c:pt idx="276">
                  <c:v>27.2</c:v>
                </c:pt>
                <c:pt idx="277">
                  <c:v>25.8</c:v>
                </c:pt>
                <c:pt idx="278">
                  <c:v>26</c:v>
                </c:pt>
                <c:pt idx="279">
                  <c:v>25.3</c:v>
                </c:pt>
                <c:pt idx="280">
                  <c:v>24.9</c:v>
                </c:pt>
                <c:pt idx="281">
                  <c:v>25.9</c:v>
                </c:pt>
                <c:pt idx="282">
                  <c:v>25.7</c:v>
                </c:pt>
                <c:pt idx="283">
                  <c:v>25.9</c:v>
                </c:pt>
                <c:pt idx="284">
                  <c:v>27.1</c:v>
                </c:pt>
                <c:pt idx="285">
                  <c:v>26.2</c:v>
                </c:pt>
                <c:pt idx="286">
                  <c:v>27</c:v>
                </c:pt>
                <c:pt idx="287">
                  <c:v>27.5</c:v>
                </c:pt>
                <c:pt idx="288">
                  <c:v>27.5</c:v>
                </c:pt>
                <c:pt idx="289">
                  <c:v>27.9</c:v>
                </c:pt>
                <c:pt idx="290">
                  <c:v>29.4</c:v>
                </c:pt>
                <c:pt idx="291">
                  <c:v>29.5</c:v>
                </c:pt>
                <c:pt idx="292">
                  <c:v>30.1</c:v>
                </c:pt>
                <c:pt idx="293">
                  <c:v>28.9</c:v>
                </c:pt>
                <c:pt idx="294">
                  <c:v>31.5</c:v>
                </c:pt>
                <c:pt idx="295">
                  <c:v>31.7</c:v>
                </c:pt>
                <c:pt idx="296">
                  <c:v>33.299999999999997</c:v>
                </c:pt>
                <c:pt idx="297">
                  <c:v>32.5</c:v>
                </c:pt>
                <c:pt idx="298">
                  <c:v>32.4</c:v>
                </c:pt>
                <c:pt idx="299">
                  <c:v>34</c:v>
                </c:pt>
                <c:pt idx="300">
                  <c:v>34.6</c:v>
                </c:pt>
                <c:pt idx="301">
                  <c:v>33.6</c:v>
                </c:pt>
                <c:pt idx="302">
                  <c:v>33</c:v>
                </c:pt>
                <c:pt idx="303">
                  <c:v>34</c:v>
                </c:pt>
                <c:pt idx="304">
                  <c:v>33.299999999999997</c:v>
                </c:pt>
                <c:pt idx="305">
                  <c:v>36</c:v>
                </c:pt>
                <c:pt idx="306">
                  <c:v>34.200000000000003</c:v>
                </c:pt>
                <c:pt idx="307">
                  <c:v>35.4</c:v>
                </c:pt>
                <c:pt idx="308">
                  <c:v>34.799999999999997</c:v>
                </c:pt>
                <c:pt idx="309">
                  <c:v>34.299999999999997</c:v>
                </c:pt>
                <c:pt idx="310">
                  <c:v>35.299999999999997</c:v>
                </c:pt>
                <c:pt idx="311">
                  <c:v>37</c:v>
                </c:pt>
                <c:pt idx="312">
                  <c:v>34.700000000000003</c:v>
                </c:pt>
                <c:pt idx="313">
                  <c:v>36.299999999999997</c:v>
                </c:pt>
                <c:pt idx="314">
                  <c:v>34.9</c:v>
                </c:pt>
                <c:pt idx="315">
                  <c:v>35.5</c:v>
                </c:pt>
                <c:pt idx="316">
                  <c:v>36.1</c:v>
                </c:pt>
                <c:pt idx="317">
                  <c:v>35.4</c:v>
                </c:pt>
                <c:pt idx="318">
                  <c:v>35.799999999999997</c:v>
                </c:pt>
                <c:pt idx="319">
                  <c:v>35.200000000000003</c:v>
                </c:pt>
                <c:pt idx="320">
                  <c:v>35.6</c:v>
                </c:pt>
                <c:pt idx="321">
                  <c:v>36.6</c:v>
                </c:pt>
                <c:pt idx="322">
                  <c:v>36.9</c:v>
                </c:pt>
                <c:pt idx="323">
                  <c:v>36.9</c:v>
                </c:pt>
                <c:pt idx="324">
                  <c:v>35.700000000000003</c:v>
                </c:pt>
                <c:pt idx="325">
                  <c:v>36.799999999999997</c:v>
                </c:pt>
                <c:pt idx="326">
                  <c:v>35.799999999999997</c:v>
                </c:pt>
                <c:pt idx="327">
                  <c:v>37.4</c:v>
                </c:pt>
                <c:pt idx="328">
                  <c:v>37</c:v>
                </c:pt>
                <c:pt idx="329">
                  <c:v>37.299999999999997</c:v>
                </c:pt>
                <c:pt idx="330">
                  <c:v>36.700000000000003</c:v>
                </c:pt>
                <c:pt idx="331">
                  <c:v>36.5</c:v>
                </c:pt>
                <c:pt idx="332">
                  <c:v>36.200000000000003</c:v>
                </c:pt>
                <c:pt idx="333">
                  <c:v>37.4</c:v>
                </c:pt>
                <c:pt idx="334">
                  <c:v>35.9</c:v>
                </c:pt>
                <c:pt idx="335">
                  <c:v>36.200000000000003</c:v>
                </c:pt>
                <c:pt idx="336">
                  <c:v>36.299999999999997</c:v>
                </c:pt>
                <c:pt idx="337">
                  <c:v>37</c:v>
                </c:pt>
                <c:pt idx="338">
                  <c:v>36.799999999999997</c:v>
                </c:pt>
                <c:pt idx="339">
                  <c:v>36.9</c:v>
                </c:pt>
                <c:pt idx="340">
                  <c:v>36.6</c:v>
                </c:pt>
                <c:pt idx="341">
                  <c:v>37.299999999999997</c:v>
                </c:pt>
                <c:pt idx="342">
                  <c:v>36.700000000000003</c:v>
                </c:pt>
                <c:pt idx="343">
                  <c:v>36.9</c:v>
                </c:pt>
                <c:pt idx="344">
                  <c:v>37.799999999999997</c:v>
                </c:pt>
                <c:pt idx="345">
                  <c:v>36.6</c:v>
                </c:pt>
                <c:pt idx="346">
                  <c:v>36.799999999999997</c:v>
                </c:pt>
                <c:pt idx="347">
                  <c:v>37.700000000000003</c:v>
                </c:pt>
                <c:pt idx="348">
                  <c:v>37.799999999999997</c:v>
                </c:pt>
                <c:pt idx="349">
                  <c:v>36.5</c:v>
                </c:pt>
                <c:pt idx="350">
                  <c:v>36.6</c:v>
                </c:pt>
                <c:pt idx="351">
                  <c:v>36.700000000000003</c:v>
                </c:pt>
                <c:pt idx="352">
                  <c:v>36.6</c:v>
                </c:pt>
                <c:pt idx="353">
                  <c:v>36.200000000000003</c:v>
                </c:pt>
                <c:pt idx="354">
                  <c:v>37.200000000000003</c:v>
                </c:pt>
                <c:pt idx="355">
                  <c:v>36.200000000000003</c:v>
                </c:pt>
                <c:pt idx="356">
                  <c:v>36.1</c:v>
                </c:pt>
                <c:pt idx="357">
                  <c:v>36.6</c:v>
                </c:pt>
                <c:pt idx="358">
                  <c:v>36.200000000000003</c:v>
                </c:pt>
                <c:pt idx="359">
                  <c:v>35</c:v>
                </c:pt>
                <c:pt idx="360">
                  <c:v>36.4</c:v>
                </c:pt>
                <c:pt idx="361">
                  <c:v>35</c:v>
                </c:pt>
                <c:pt idx="362">
                  <c:v>36.299999999999997</c:v>
                </c:pt>
                <c:pt idx="363">
                  <c:v>36.5</c:v>
                </c:pt>
                <c:pt idx="364">
                  <c:v>36.9</c:v>
                </c:pt>
                <c:pt idx="365">
                  <c:v>36.5</c:v>
                </c:pt>
                <c:pt idx="366">
                  <c:v>35.5</c:v>
                </c:pt>
                <c:pt idx="367">
                  <c:v>36.299999999999997</c:v>
                </c:pt>
                <c:pt idx="368">
                  <c:v>35.700000000000003</c:v>
                </c:pt>
                <c:pt idx="369">
                  <c:v>35.4</c:v>
                </c:pt>
                <c:pt idx="370">
                  <c:v>36.4</c:v>
                </c:pt>
                <c:pt idx="371">
                  <c:v>35.5</c:v>
                </c:pt>
                <c:pt idx="372">
                  <c:v>36.9</c:v>
                </c:pt>
                <c:pt idx="373">
                  <c:v>35.799999999999997</c:v>
                </c:pt>
                <c:pt idx="374">
                  <c:v>34.9</c:v>
                </c:pt>
                <c:pt idx="375">
                  <c:v>37</c:v>
                </c:pt>
                <c:pt idx="376">
                  <c:v>36.200000000000003</c:v>
                </c:pt>
                <c:pt idx="377">
                  <c:v>40.5</c:v>
                </c:pt>
                <c:pt idx="378">
                  <c:v>44.7</c:v>
                </c:pt>
                <c:pt idx="379">
                  <c:v>47.7</c:v>
                </c:pt>
                <c:pt idx="380">
                  <c:v>47.6</c:v>
                </c:pt>
                <c:pt idx="381">
                  <c:v>38.1</c:v>
                </c:pt>
                <c:pt idx="382">
                  <c:v>32.4</c:v>
                </c:pt>
                <c:pt idx="383">
                  <c:v>31.8</c:v>
                </c:pt>
                <c:pt idx="384">
                  <c:v>32.6</c:v>
                </c:pt>
                <c:pt idx="385">
                  <c:v>35.1</c:v>
                </c:pt>
                <c:pt idx="386">
                  <c:v>35</c:v>
                </c:pt>
                <c:pt idx="387">
                  <c:v>34.4</c:v>
                </c:pt>
                <c:pt idx="388">
                  <c:v>35.200000000000003</c:v>
                </c:pt>
                <c:pt idx="389">
                  <c:v>34.700000000000003</c:v>
                </c:pt>
                <c:pt idx="390">
                  <c:v>34.1</c:v>
                </c:pt>
                <c:pt idx="391">
                  <c:v>34.799999999999997</c:v>
                </c:pt>
                <c:pt idx="392">
                  <c:v>34.200000000000003</c:v>
                </c:pt>
                <c:pt idx="393">
                  <c:v>33.9</c:v>
                </c:pt>
                <c:pt idx="394">
                  <c:v>33.5</c:v>
                </c:pt>
                <c:pt idx="395">
                  <c:v>33.700000000000003</c:v>
                </c:pt>
                <c:pt idx="396">
                  <c:v>31.3</c:v>
                </c:pt>
                <c:pt idx="397">
                  <c:v>33.700000000000003</c:v>
                </c:pt>
                <c:pt idx="398">
                  <c:v>32</c:v>
                </c:pt>
                <c:pt idx="399">
                  <c:v>34.299999999999997</c:v>
                </c:pt>
                <c:pt idx="400">
                  <c:v>32.4</c:v>
                </c:pt>
                <c:pt idx="401">
                  <c:v>31.9</c:v>
                </c:pt>
                <c:pt idx="402">
                  <c:v>31.6</c:v>
                </c:pt>
                <c:pt idx="403">
                  <c:v>32.6</c:v>
                </c:pt>
                <c:pt idx="404">
                  <c:v>32.9</c:v>
                </c:pt>
                <c:pt idx="405">
                  <c:v>32.5</c:v>
                </c:pt>
                <c:pt idx="406">
                  <c:v>32.4</c:v>
                </c:pt>
                <c:pt idx="407">
                  <c:v>31.9</c:v>
                </c:pt>
                <c:pt idx="408">
                  <c:v>33.4</c:v>
                </c:pt>
                <c:pt idx="409">
                  <c:v>32.299999999999997</c:v>
                </c:pt>
                <c:pt idx="410">
                  <c:v>32.6</c:v>
                </c:pt>
                <c:pt idx="411">
                  <c:v>31.6</c:v>
                </c:pt>
                <c:pt idx="412">
                  <c:v>31.6</c:v>
                </c:pt>
                <c:pt idx="413">
                  <c:v>32.6</c:v>
                </c:pt>
                <c:pt idx="414">
                  <c:v>32.200000000000003</c:v>
                </c:pt>
                <c:pt idx="415">
                  <c:v>32.799999999999997</c:v>
                </c:pt>
                <c:pt idx="416">
                  <c:v>31</c:v>
                </c:pt>
                <c:pt idx="417">
                  <c:v>33.4</c:v>
                </c:pt>
                <c:pt idx="418">
                  <c:v>32.9</c:v>
                </c:pt>
                <c:pt idx="419">
                  <c:v>32.4</c:v>
                </c:pt>
                <c:pt idx="420">
                  <c:v>33.4</c:v>
                </c:pt>
                <c:pt idx="421">
                  <c:v>32.4</c:v>
                </c:pt>
                <c:pt idx="422">
                  <c:v>32.4</c:v>
                </c:pt>
                <c:pt idx="423">
                  <c:v>33.5</c:v>
                </c:pt>
                <c:pt idx="424">
                  <c:v>34.1</c:v>
                </c:pt>
                <c:pt idx="425">
                  <c:v>34.299999999999997</c:v>
                </c:pt>
                <c:pt idx="426">
                  <c:v>34.299999999999997</c:v>
                </c:pt>
                <c:pt idx="427">
                  <c:v>33.6</c:v>
                </c:pt>
                <c:pt idx="428">
                  <c:v>35.1</c:v>
                </c:pt>
                <c:pt idx="429">
                  <c:v>34.200000000000003</c:v>
                </c:pt>
                <c:pt idx="430">
                  <c:v>35.200000000000003</c:v>
                </c:pt>
                <c:pt idx="431">
                  <c:v>34.6</c:v>
                </c:pt>
                <c:pt idx="432">
                  <c:v>36.700000000000003</c:v>
                </c:pt>
                <c:pt idx="433">
                  <c:v>36.700000000000003</c:v>
                </c:pt>
                <c:pt idx="434">
                  <c:v>36.299999999999997</c:v>
                </c:pt>
                <c:pt idx="435">
                  <c:v>37.200000000000003</c:v>
                </c:pt>
                <c:pt idx="436">
                  <c:v>38.5</c:v>
                </c:pt>
                <c:pt idx="437">
                  <c:v>39.5</c:v>
                </c:pt>
                <c:pt idx="438">
                  <c:v>39.9</c:v>
                </c:pt>
                <c:pt idx="439">
                  <c:v>41.2</c:v>
                </c:pt>
                <c:pt idx="440">
                  <c:v>41.7</c:v>
                </c:pt>
                <c:pt idx="441">
                  <c:v>41.8</c:v>
                </c:pt>
                <c:pt idx="442">
                  <c:v>43.8</c:v>
                </c:pt>
                <c:pt idx="443">
                  <c:v>43.4</c:v>
                </c:pt>
                <c:pt idx="444">
                  <c:v>44.8</c:v>
                </c:pt>
                <c:pt idx="445">
                  <c:v>46.4</c:v>
                </c:pt>
                <c:pt idx="446">
                  <c:v>47.3</c:v>
                </c:pt>
                <c:pt idx="447">
                  <c:v>48.6</c:v>
                </c:pt>
                <c:pt idx="448">
                  <c:v>50.5</c:v>
                </c:pt>
                <c:pt idx="449">
                  <c:v>50.4</c:v>
                </c:pt>
                <c:pt idx="450">
                  <c:v>52.6</c:v>
                </c:pt>
                <c:pt idx="451">
                  <c:v>54.2</c:v>
                </c:pt>
                <c:pt idx="452">
                  <c:v>56.7</c:v>
                </c:pt>
                <c:pt idx="453">
                  <c:v>56.1</c:v>
                </c:pt>
                <c:pt idx="454">
                  <c:v>57.3</c:v>
                </c:pt>
                <c:pt idx="455">
                  <c:v>58</c:v>
                </c:pt>
                <c:pt idx="456">
                  <c:v>59.8</c:v>
                </c:pt>
                <c:pt idx="457">
                  <c:v>61</c:v>
                </c:pt>
                <c:pt idx="458">
                  <c:v>62</c:v>
                </c:pt>
                <c:pt idx="459">
                  <c:v>62.8</c:v>
                </c:pt>
                <c:pt idx="460">
                  <c:v>62.1</c:v>
                </c:pt>
                <c:pt idx="461">
                  <c:v>63.5</c:v>
                </c:pt>
                <c:pt idx="462">
                  <c:v>63</c:v>
                </c:pt>
                <c:pt idx="463">
                  <c:v>65.099999999999994</c:v>
                </c:pt>
                <c:pt idx="464">
                  <c:v>63.2</c:v>
                </c:pt>
                <c:pt idx="465">
                  <c:v>64.2</c:v>
                </c:pt>
                <c:pt idx="466">
                  <c:v>63.4</c:v>
                </c:pt>
                <c:pt idx="467">
                  <c:v>63.7</c:v>
                </c:pt>
                <c:pt idx="468">
                  <c:v>63.1</c:v>
                </c:pt>
                <c:pt idx="469">
                  <c:v>60.6</c:v>
                </c:pt>
                <c:pt idx="470">
                  <c:v>60.4</c:v>
                </c:pt>
                <c:pt idx="471">
                  <c:v>60.6</c:v>
                </c:pt>
                <c:pt idx="472">
                  <c:v>58.9</c:v>
                </c:pt>
                <c:pt idx="473">
                  <c:v>57.4</c:v>
                </c:pt>
                <c:pt idx="474">
                  <c:v>56.8</c:v>
                </c:pt>
                <c:pt idx="475">
                  <c:v>55.2</c:v>
                </c:pt>
                <c:pt idx="476">
                  <c:v>53.8</c:v>
                </c:pt>
                <c:pt idx="477">
                  <c:v>52.8</c:v>
                </c:pt>
                <c:pt idx="478">
                  <c:v>55.1</c:v>
                </c:pt>
                <c:pt idx="479">
                  <c:v>51</c:v>
                </c:pt>
                <c:pt idx="480">
                  <c:v>48.7</c:v>
                </c:pt>
                <c:pt idx="481">
                  <c:v>47.7</c:v>
                </c:pt>
                <c:pt idx="482">
                  <c:v>46.7</c:v>
                </c:pt>
                <c:pt idx="483">
                  <c:v>45.2</c:v>
                </c:pt>
                <c:pt idx="484">
                  <c:v>43.8</c:v>
                </c:pt>
                <c:pt idx="485">
                  <c:v>43.5</c:v>
                </c:pt>
                <c:pt idx="486">
                  <c:v>42.6</c:v>
                </c:pt>
                <c:pt idx="487">
                  <c:v>41.4</c:v>
                </c:pt>
                <c:pt idx="488">
                  <c:v>40.200000000000003</c:v>
                </c:pt>
                <c:pt idx="489">
                  <c:v>39.700000000000003</c:v>
                </c:pt>
                <c:pt idx="490">
                  <c:v>39.700000000000003</c:v>
                </c:pt>
                <c:pt idx="491">
                  <c:v>36.799999999999997</c:v>
                </c:pt>
                <c:pt idx="492">
                  <c:v>36.799999999999997</c:v>
                </c:pt>
                <c:pt idx="493">
                  <c:v>35.200000000000003</c:v>
                </c:pt>
                <c:pt idx="494">
                  <c:v>35.700000000000003</c:v>
                </c:pt>
                <c:pt idx="495">
                  <c:v>34.299999999999997</c:v>
                </c:pt>
                <c:pt idx="496">
                  <c:v>33</c:v>
                </c:pt>
                <c:pt idx="497">
                  <c:v>33</c:v>
                </c:pt>
                <c:pt idx="498">
                  <c:v>31.8</c:v>
                </c:pt>
                <c:pt idx="499">
                  <c:v>32.4</c:v>
                </c:pt>
                <c:pt idx="500">
                  <c:v>31.3</c:v>
                </c:pt>
                <c:pt idx="501">
                  <c:v>31.1</c:v>
                </c:pt>
                <c:pt idx="502">
                  <c:v>29.8</c:v>
                </c:pt>
                <c:pt idx="503">
                  <c:v>28.9</c:v>
                </c:pt>
                <c:pt idx="504">
                  <c:v>29.6</c:v>
                </c:pt>
                <c:pt idx="505">
                  <c:v>29.2</c:v>
                </c:pt>
                <c:pt idx="506">
                  <c:v>28.4</c:v>
                </c:pt>
                <c:pt idx="507">
                  <c:v>29.5</c:v>
                </c:pt>
                <c:pt idx="508">
                  <c:v>28.1</c:v>
                </c:pt>
                <c:pt idx="509">
                  <c:v>28.4</c:v>
                </c:pt>
                <c:pt idx="510">
                  <c:v>30</c:v>
                </c:pt>
                <c:pt idx="511">
                  <c:v>29.2</c:v>
                </c:pt>
                <c:pt idx="512">
                  <c:v>28.7</c:v>
                </c:pt>
                <c:pt idx="513">
                  <c:v>27.7</c:v>
                </c:pt>
                <c:pt idx="514">
                  <c:v>28.6</c:v>
                </c:pt>
                <c:pt idx="515">
                  <c:v>27.5</c:v>
                </c:pt>
                <c:pt idx="516">
                  <c:v>27</c:v>
                </c:pt>
                <c:pt idx="517">
                  <c:v>29.4</c:v>
                </c:pt>
                <c:pt idx="518">
                  <c:v>27.1</c:v>
                </c:pt>
                <c:pt idx="519">
                  <c:v>27.8</c:v>
                </c:pt>
                <c:pt idx="520">
                  <c:v>27.8</c:v>
                </c:pt>
                <c:pt idx="521">
                  <c:v>28.1</c:v>
                </c:pt>
                <c:pt idx="522">
                  <c:v>27</c:v>
                </c:pt>
                <c:pt idx="523">
                  <c:v>27.2</c:v>
                </c:pt>
                <c:pt idx="524">
                  <c:v>26.8</c:v>
                </c:pt>
                <c:pt idx="525">
                  <c:v>26</c:v>
                </c:pt>
                <c:pt idx="526">
                  <c:v>25.7</c:v>
                </c:pt>
                <c:pt idx="527">
                  <c:v>27</c:v>
                </c:pt>
                <c:pt idx="528">
                  <c:v>25.5</c:v>
                </c:pt>
                <c:pt idx="529">
                  <c:v>25.2</c:v>
                </c:pt>
                <c:pt idx="530">
                  <c:v>25.1</c:v>
                </c:pt>
                <c:pt idx="531">
                  <c:v>24.5</c:v>
                </c:pt>
                <c:pt idx="532">
                  <c:v>26</c:v>
                </c:pt>
                <c:pt idx="533">
                  <c:v>24.6</c:v>
                </c:pt>
                <c:pt idx="534">
                  <c:v>23.5</c:v>
                </c:pt>
                <c:pt idx="535">
                  <c:v>24.2</c:v>
                </c:pt>
                <c:pt idx="536">
                  <c:v>23.2</c:v>
                </c:pt>
                <c:pt idx="537">
                  <c:v>23.9</c:v>
                </c:pt>
                <c:pt idx="538">
                  <c:v>22.3</c:v>
                </c:pt>
                <c:pt idx="539">
                  <c:v>22</c:v>
                </c:pt>
                <c:pt idx="540">
                  <c:v>22.1</c:v>
                </c:pt>
                <c:pt idx="541">
                  <c:v>22.9</c:v>
                </c:pt>
                <c:pt idx="542">
                  <c:v>22.7</c:v>
                </c:pt>
                <c:pt idx="543">
                  <c:v>20.8</c:v>
                </c:pt>
                <c:pt idx="544">
                  <c:v>21.3</c:v>
                </c:pt>
                <c:pt idx="545">
                  <c:v>20.5</c:v>
                </c:pt>
                <c:pt idx="546">
                  <c:v>21</c:v>
                </c:pt>
                <c:pt idx="547">
                  <c:v>20.7</c:v>
                </c:pt>
                <c:pt idx="548">
                  <c:v>21</c:v>
                </c:pt>
                <c:pt idx="549">
                  <c:v>21</c:v>
                </c:pt>
                <c:pt idx="550">
                  <c:v>19.600000000000001</c:v>
                </c:pt>
                <c:pt idx="551">
                  <c:v>20.6</c:v>
                </c:pt>
                <c:pt idx="552">
                  <c:v>19.600000000000001</c:v>
                </c:pt>
                <c:pt idx="553">
                  <c:v>19.600000000000001</c:v>
                </c:pt>
                <c:pt idx="554">
                  <c:v>19.100000000000001</c:v>
                </c:pt>
                <c:pt idx="555">
                  <c:v>18.100000000000001</c:v>
                </c:pt>
                <c:pt idx="556">
                  <c:v>18.5</c:v>
                </c:pt>
                <c:pt idx="557">
                  <c:v>18.8</c:v>
                </c:pt>
                <c:pt idx="558">
                  <c:v>17.3</c:v>
                </c:pt>
                <c:pt idx="559">
                  <c:v>17.7</c:v>
                </c:pt>
                <c:pt idx="560">
                  <c:v>18.899999999999999</c:v>
                </c:pt>
                <c:pt idx="561">
                  <c:v>16.3</c:v>
                </c:pt>
                <c:pt idx="562">
                  <c:v>17.600000000000001</c:v>
                </c:pt>
                <c:pt idx="563">
                  <c:v>15.9</c:v>
                </c:pt>
                <c:pt idx="564">
                  <c:v>16.899999999999999</c:v>
                </c:pt>
                <c:pt idx="565">
                  <c:v>17.5</c:v>
                </c:pt>
                <c:pt idx="566">
                  <c:v>18.2</c:v>
                </c:pt>
                <c:pt idx="567">
                  <c:v>18.2</c:v>
                </c:pt>
                <c:pt idx="568">
                  <c:v>17.5</c:v>
                </c:pt>
                <c:pt idx="569">
                  <c:v>16.399999999999999</c:v>
                </c:pt>
                <c:pt idx="570">
                  <c:v>17.3</c:v>
                </c:pt>
                <c:pt idx="571">
                  <c:v>17.899999999999999</c:v>
                </c:pt>
                <c:pt idx="572">
                  <c:v>18.100000000000001</c:v>
                </c:pt>
                <c:pt idx="573">
                  <c:v>20.5</c:v>
                </c:pt>
                <c:pt idx="574">
                  <c:v>23.1</c:v>
                </c:pt>
                <c:pt idx="575">
                  <c:v>23.1</c:v>
                </c:pt>
                <c:pt idx="576">
                  <c:v>23.9</c:v>
                </c:pt>
                <c:pt idx="577">
                  <c:v>19.3</c:v>
                </c:pt>
                <c:pt idx="578">
                  <c:v>15.2</c:v>
                </c:pt>
                <c:pt idx="579">
                  <c:v>14.8</c:v>
                </c:pt>
                <c:pt idx="580">
                  <c:v>14.6</c:v>
                </c:pt>
                <c:pt idx="581">
                  <c:v>16</c:v>
                </c:pt>
                <c:pt idx="582">
                  <c:v>15.3</c:v>
                </c:pt>
                <c:pt idx="583">
                  <c:v>15.9</c:v>
                </c:pt>
                <c:pt idx="584">
                  <c:v>14.6</c:v>
                </c:pt>
                <c:pt idx="585">
                  <c:v>15</c:v>
                </c:pt>
                <c:pt idx="586">
                  <c:v>15.5</c:v>
                </c:pt>
                <c:pt idx="587">
                  <c:v>16.5</c:v>
                </c:pt>
                <c:pt idx="588">
                  <c:v>14.7</c:v>
                </c:pt>
                <c:pt idx="589">
                  <c:v>15.6</c:v>
                </c:pt>
                <c:pt idx="590">
                  <c:v>15.9</c:v>
                </c:pt>
                <c:pt idx="591">
                  <c:v>15.7</c:v>
                </c:pt>
                <c:pt idx="592">
                  <c:v>15.5</c:v>
                </c:pt>
                <c:pt idx="593">
                  <c:v>16</c:v>
                </c:pt>
                <c:pt idx="594">
                  <c:v>15.9</c:v>
                </c:pt>
                <c:pt idx="595">
                  <c:v>17.3</c:v>
                </c:pt>
                <c:pt idx="596">
                  <c:v>17.2</c:v>
                </c:pt>
                <c:pt idx="597">
                  <c:v>16.7</c:v>
                </c:pt>
                <c:pt idx="598">
                  <c:v>16.8</c:v>
                </c:pt>
                <c:pt idx="599">
                  <c:v>17.5</c:v>
                </c:pt>
                <c:pt idx="600">
                  <c:v>17.3</c:v>
                </c:pt>
                <c:pt idx="601">
                  <c:v>17.899999999999999</c:v>
                </c:pt>
                <c:pt idx="602">
                  <c:v>18</c:v>
                </c:pt>
                <c:pt idx="603">
                  <c:v>17.600000000000001</c:v>
                </c:pt>
                <c:pt idx="604">
                  <c:v>18.8</c:v>
                </c:pt>
                <c:pt idx="605">
                  <c:v>17.600000000000001</c:v>
                </c:pt>
                <c:pt idx="606">
                  <c:v>18.2</c:v>
                </c:pt>
                <c:pt idx="607">
                  <c:v>19.2</c:v>
                </c:pt>
                <c:pt idx="608">
                  <c:v>20.399999999999999</c:v>
                </c:pt>
                <c:pt idx="609">
                  <c:v>20</c:v>
                </c:pt>
                <c:pt idx="610">
                  <c:v>20.100000000000001</c:v>
                </c:pt>
                <c:pt idx="611">
                  <c:v>20.5</c:v>
                </c:pt>
                <c:pt idx="612">
                  <c:v>20.9</c:v>
                </c:pt>
                <c:pt idx="613">
                  <c:v>19.899999999999999</c:v>
                </c:pt>
                <c:pt idx="614">
                  <c:v>20</c:v>
                </c:pt>
                <c:pt idx="615">
                  <c:v>21.3</c:v>
                </c:pt>
                <c:pt idx="616">
                  <c:v>20.399999999999999</c:v>
                </c:pt>
                <c:pt idx="617">
                  <c:v>20.2</c:v>
                </c:pt>
                <c:pt idx="618">
                  <c:v>20.9</c:v>
                </c:pt>
                <c:pt idx="619">
                  <c:v>20.6</c:v>
                </c:pt>
                <c:pt idx="620">
                  <c:v>21.6</c:v>
                </c:pt>
                <c:pt idx="621">
                  <c:v>20.5</c:v>
                </c:pt>
                <c:pt idx="622">
                  <c:v>20.3</c:v>
                </c:pt>
                <c:pt idx="623">
                  <c:v>18.8</c:v>
                </c:pt>
                <c:pt idx="624">
                  <c:v>21.3</c:v>
                </c:pt>
                <c:pt idx="625">
                  <c:v>19</c:v>
                </c:pt>
                <c:pt idx="626">
                  <c:v>19</c:v>
                </c:pt>
                <c:pt idx="627">
                  <c:v>19.399999999999999</c:v>
                </c:pt>
                <c:pt idx="628">
                  <c:v>18.3</c:v>
                </c:pt>
                <c:pt idx="629">
                  <c:v>18.3</c:v>
                </c:pt>
                <c:pt idx="630">
                  <c:v>18.2</c:v>
                </c:pt>
                <c:pt idx="631">
                  <c:v>17.3</c:v>
                </c:pt>
                <c:pt idx="632">
                  <c:v>18.3</c:v>
                </c:pt>
                <c:pt idx="633">
                  <c:v>18.8</c:v>
                </c:pt>
                <c:pt idx="634">
                  <c:v>17.7</c:v>
                </c:pt>
                <c:pt idx="635">
                  <c:v>18.100000000000001</c:v>
                </c:pt>
                <c:pt idx="636">
                  <c:v>17.899999999999999</c:v>
                </c:pt>
                <c:pt idx="637">
                  <c:v>17.7</c:v>
                </c:pt>
                <c:pt idx="638">
                  <c:v>17.600000000000001</c:v>
                </c:pt>
                <c:pt idx="639">
                  <c:v>17.8</c:v>
                </c:pt>
                <c:pt idx="640">
                  <c:v>18.5</c:v>
                </c:pt>
                <c:pt idx="641">
                  <c:v>17.899999999999999</c:v>
                </c:pt>
                <c:pt idx="642">
                  <c:v>19</c:v>
                </c:pt>
                <c:pt idx="643">
                  <c:v>17.7</c:v>
                </c:pt>
                <c:pt idx="644">
                  <c:v>16.8</c:v>
                </c:pt>
                <c:pt idx="645">
                  <c:v>17.3</c:v>
                </c:pt>
                <c:pt idx="646">
                  <c:v>16.5</c:v>
                </c:pt>
                <c:pt idx="647">
                  <c:v>16.399999999999999</c:v>
                </c:pt>
                <c:pt idx="648">
                  <c:v>16.600000000000001</c:v>
                </c:pt>
                <c:pt idx="649">
                  <c:v>16.600000000000001</c:v>
                </c:pt>
                <c:pt idx="650">
                  <c:v>15.4</c:v>
                </c:pt>
                <c:pt idx="651">
                  <c:v>16.3</c:v>
                </c:pt>
                <c:pt idx="652">
                  <c:v>16.7</c:v>
                </c:pt>
                <c:pt idx="653">
                  <c:v>15.3</c:v>
                </c:pt>
                <c:pt idx="654">
                  <c:v>15.6</c:v>
                </c:pt>
                <c:pt idx="655">
                  <c:v>15.3</c:v>
                </c:pt>
                <c:pt idx="656">
                  <c:v>15.2</c:v>
                </c:pt>
                <c:pt idx="657">
                  <c:v>14.3</c:v>
                </c:pt>
                <c:pt idx="658">
                  <c:v>15.4</c:v>
                </c:pt>
                <c:pt idx="659">
                  <c:v>15.8</c:v>
                </c:pt>
                <c:pt idx="660">
                  <c:v>16.2</c:v>
                </c:pt>
                <c:pt idx="661">
                  <c:v>14.7</c:v>
                </c:pt>
                <c:pt idx="662">
                  <c:v>13.7</c:v>
                </c:pt>
                <c:pt idx="663">
                  <c:v>13.8</c:v>
                </c:pt>
                <c:pt idx="664">
                  <c:v>15.4</c:v>
                </c:pt>
                <c:pt idx="665">
                  <c:v>14.5</c:v>
                </c:pt>
                <c:pt idx="666">
                  <c:v>14.1</c:v>
                </c:pt>
                <c:pt idx="667">
                  <c:v>14</c:v>
                </c:pt>
                <c:pt idx="668">
                  <c:v>15.2</c:v>
                </c:pt>
                <c:pt idx="669">
                  <c:v>14.5</c:v>
                </c:pt>
                <c:pt idx="670">
                  <c:v>16.399999999999999</c:v>
                </c:pt>
                <c:pt idx="671">
                  <c:v>13.9</c:v>
                </c:pt>
                <c:pt idx="672">
                  <c:v>13.4</c:v>
                </c:pt>
                <c:pt idx="673">
                  <c:v>15.3</c:v>
                </c:pt>
                <c:pt idx="674">
                  <c:v>13.9</c:v>
                </c:pt>
                <c:pt idx="675">
                  <c:v>14.5</c:v>
                </c:pt>
                <c:pt idx="676">
                  <c:v>14.6</c:v>
                </c:pt>
                <c:pt idx="677">
                  <c:v>14.4</c:v>
                </c:pt>
                <c:pt idx="678">
                  <c:v>15.8</c:v>
                </c:pt>
                <c:pt idx="679">
                  <c:v>15.1</c:v>
                </c:pt>
                <c:pt idx="680">
                  <c:v>16.7</c:v>
                </c:pt>
                <c:pt idx="681">
                  <c:v>14.3</c:v>
                </c:pt>
                <c:pt idx="682">
                  <c:v>13.2</c:v>
                </c:pt>
                <c:pt idx="683">
                  <c:v>13.6</c:v>
                </c:pt>
                <c:pt idx="684">
                  <c:v>13.3</c:v>
                </c:pt>
                <c:pt idx="685">
                  <c:v>13.4</c:v>
                </c:pt>
                <c:pt idx="686">
                  <c:v>13.5</c:v>
                </c:pt>
                <c:pt idx="687">
                  <c:v>14.7</c:v>
                </c:pt>
                <c:pt idx="688">
                  <c:v>15</c:v>
                </c:pt>
                <c:pt idx="689">
                  <c:v>14.1</c:v>
                </c:pt>
                <c:pt idx="690">
                  <c:v>14.9</c:v>
                </c:pt>
                <c:pt idx="691">
                  <c:v>15.5</c:v>
                </c:pt>
                <c:pt idx="692">
                  <c:v>14.4</c:v>
                </c:pt>
                <c:pt idx="693">
                  <c:v>15.5</c:v>
                </c:pt>
                <c:pt idx="694">
                  <c:v>14.6</c:v>
                </c:pt>
                <c:pt idx="695">
                  <c:v>14.5</c:v>
                </c:pt>
                <c:pt idx="696">
                  <c:v>15.3</c:v>
                </c:pt>
                <c:pt idx="697">
                  <c:v>14.6</c:v>
                </c:pt>
                <c:pt idx="698">
                  <c:v>16</c:v>
                </c:pt>
                <c:pt idx="699">
                  <c:v>16</c:v>
                </c:pt>
                <c:pt idx="700">
                  <c:v>15.1</c:v>
                </c:pt>
                <c:pt idx="701">
                  <c:v>15.5</c:v>
                </c:pt>
                <c:pt idx="702">
                  <c:v>15.5</c:v>
                </c:pt>
                <c:pt idx="703">
                  <c:v>15.3</c:v>
                </c:pt>
                <c:pt idx="704">
                  <c:v>16.5</c:v>
                </c:pt>
                <c:pt idx="705">
                  <c:v>15</c:v>
                </c:pt>
                <c:pt idx="706">
                  <c:v>16</c:v>
                </c:pt>
                <c:pt idx="707">
                  <c:v>15.8</c:v>
                </c:pt>
                <c:pt idx="708">
                  <c:v>15.1</c:v>
                </c:pt>
                <c:pt idx="709">
                  <c:v>15.6</c:v>
                </c:pt>
                <c:pt idx="710">
                  <c:v>16.3</c:v>
                </c:pt>
                <c:pt idx="711">
                  <c:v>15.7</c:v>
                </c:pt>
                <c:pt idx="712">
                  <c:v>16.3</c:v>
                </c:pt>
                <c:pt idx="713">
                  <c:v>15.5</c:v>
                </c:pt>
                <c:pt idx="714">
                  <c:v>16.3</c:v>
                </c:pt>
                <c:pt idx="715">
                  <c:v>17.5</c:v>
                </c:pt>
                <c:pt idx="716">
                  <c:v>16.7</c:v>
                </c:pt>
                <c:pt idx="717">
                  <c:v>16.5</c:v>
                </c:pt>
                <c:pt idx="718">
                  <c:v>17.8</c:v>
                </c:pt>
                <c:pt idx="719">
                  <c:v>18</c:v>
                </c:pt>
                <c:pt idx="720">
                  <c:v>18</c:v>
                </c:pt>
                <c:pt idx="721">
                  <c:v>18.7</c:v>
                </c:pt>
                <c:pt idx="722">
                  <c:v>17.2</c:v>
                </c:pt>
                <c:pt idx="723">
                  <c:v>17.8</c:v>
                </c:pt>
                <c:pt idx="724">
                  <c:v>19.399999999999999</c:v>
                </c:pt>
                <c:pt idx="725">
                  <c:v>19.899999999999999</c:v>
                </c:pt>
                <c:pt idx="726">
                  <c:v>17.8</c:v>
                </c:pt>
                <c:pt idx="727">
                  <c:v>17.899999999999999</c:v>
                </c:pt>
                <c:pt idx="728">
                  <c:v>19.7</c:v>
                </c:pt>
                <c:pt idx="729">
                  <c:v>18.399999999999999</c:v>
                </c:pt>
                <c:pt idx="730">
                  <c:v>19.2</c:v>
                </c:pt>
                <c:pt idx="731">
                  <c:v>19</c:v>
                </c:pt>
                <c:pt idx="732">
                  <c:v>19.2</c:v>
                </c:pt>
                <c:pt idx="733">
                  <c:v>18.7</c:v>
                </c:pt>
                <c:pt idx="734">
                  <c:v>19.8</c:v>
                </c:pt>
                <c:pt idx="735">
                  <c:v>19.5</c:v>
                </c:pt>
                <c:pt idx="736">
                  <c:v>18</c:v>
                </c:pt>
                <c:pt idx="737">
                  <c:v>18.399999999999999</c:v>
                </c:pt>
                <c:pt idx="738">
                  <c:v>19</c:v>
                </c:pt>
                <c:pt idx="739">
                  <c:v>19.2</c:v>
                </c:pt>
                <c:pt idx="740">
                  <c:v>20.8</c:v>
                </c:pt>
                <c:pt idx="741">
                  <c:v>20.5</c:v>
                </c:pt>
                <c:pt idx="742">
                  <c:v>19.899999999999999</c:v>
                </c:pt>
                <c:pt idx="743">
                  <c:v>20.399999999999999</c:v>
                </c:pt>
                <c:pt idx="744">
                  <c:v>21.4</c:v>
                </c:pt>
                <c:pt idx="745">
                  <c:v>19.899999999999999</c:v>
                </c:pt>
                <c:pt idx="746">
                  <c:v>20.3</c:v>
                </c:pt>
                <c:pt idx="747">
                  <c:v>20</c:v>
                </c:pt>
                <c:pt idx="748">
                  <c:v>20.399999999999999</c:v>
                </c:pt>
                <c:pt idx="749">
                  <c:v>21.9</c:v>
                </c:pt>
                <c:pt idx="750">
                  <c:v>20.3</c:v>
                </c:pt>
                <c:pt idx="751">
                  <c:v>20.399999999999999</c:v>
                </c:pt>
                <c:pt idx="752">
                  <c:v>20.3</c:v>
                </c:pt>
                <c:pt idx="753">
                  <c:v>21.5</c:v>
                </c:pt>
                <c:pt idx="754">
                  <c:v>22</c:v>
                </c:pt>
                <c:pt idx="755">
                  <c:v>22.7</c:v>
                </c:pt>
                <c:pt idx="756">
                  <c:v>22.3</c:v>
                </c:pt>
                <c:pt idx="757">
                  <c:v>22.7</c:v>
                </c:pt>
                <c:pt idx="758">
                  <c:v>23.5</c:v>
                </c:pt>
                <c:pt idx="759">
                  <c:v>22.9</c:v>
                </c:pt>
                <c:pt idx="760">
                  <c:v>24.1</c:v>
                </c:pt>
                <c:pt idx="761">
                  <c:v>23.9</c:v>
                </c:pt>
                <c:pt idx="762">
                  <c:v>25.4</c:v>
                </c:pt>
                <c:pt idx="763">
                  <c:v>24.8</c:v>
                </c:pt>
                <c:pt idx="764">
                  <c:v>26.1</c:v>
                </c:pt>
                <c:pt idx="765">
                  <c:v>25.4</c:v>
                </c:pt>
                <c:pt idx="766">
                  <c:v>26.4</c:v>
                </c:pt>
                <c:pt idx="767">
                  <c:v>27.2</c:v>
                </c:pt>
                <c:pt idx="768">
                  <c:v>28.5</c:v>
                </c:pt>
                <c:pt idx="769">
                  <c:v>29.4</c:v>
                </c:pt>
                <c:pt idx="770">
                  <c:v>32.6</c:v>
                </c:pt>
                <c:pt idx="771">
                  <c:v>33.9</c:v>
                </c:pt>
                <c:pt idx="772">
                  <c:v>33.299999999999997</c:v>
                </c:pt>
                <c:pt idx="773">
                  <c:v>29.6</c:v>
                </c:pt>
                <c:pt idx="774">
                  <c:v>30.1</c:v>
                </c:pt>
                <c:pt idx="775">
                  <c:v>30.1</c:v>
                </c:pt>
                <c:pt idx="776">
                  <c:v>32.1</c:v>
                </c:pt>
                <c:pt idx="777">
                  <c:v>32.4</c:v>
                </c:pt>
                <c:pt idx="778">
                  <c:v>34.1</c:v>
                </c:pt>
                <c:pt idx="779">
                  <c:v>34.700000000000003</c:v>
                </c:pt>
                <c:pt idx="780">
                  <c:v>34.9</c:v>
                </c:pt>
                <c:pt idx="781">
                  <c:v>35.299999999999997</c:v>
                </c:pt>
                <c:pt idx="782">
                  <c:v>35.799999999999997</c:v>
                </c:pt>
                <c:pt idx="783">
                  <c:v>36</c:v>
                </c:pt>
                <c:pt idx="784">
                  <c:v>35.5</c:v>
                </c:pt>
                <c:pt idx="785">
                  <c:v>35.9</c:v>
                </c:pt>
                <c:pt idx="786">
                  <c:v>36.4</c:v>
                </c:pt>
                <c:pt idx="787">
                  <c:v>36.700000000000003</c:v>
                </c:pt>
                <c:pt idx="788">
                  <c:v>36.6</c:v>
                </c:pt>
                <c:pt idx="789">
                  <c:v>36.1</c:v>
                </c:pt>
                <c:pt idx="790">
                  <c:v>37.6</c:v>
                </c:pt>
                <c:pt idx="791">
                  <c:v>39.4</c:v>
                </c:pt>
                <c:pt idx="792">
                  <c:v>39.200000000000003</c:v>
                </c:pt>
                <c:pt idx="793">
                  <c:v>37.4</c:v>
                </c:pt>
                <c:pt idx="794">
                  <c:v>38.299999999999997</c:v>
                </c:pt>
                <c:pt idx="795">
                  <c:v>40.1</c:v>
                </c:pt>
                <c:pt idx="796">
                  <c:v>40.200000000000003</c:v>
                </c:pt>
                <c:pt idx="797">
                  <c:v>39.6</c:v>
                </c:pt>
                <c:pt idx="798">
                  <c:v>40.5</c:v>
                </c:pt>
                <c:pt idx="799">
                  <c:v>39</c:v>
                </c:pt>
                <c:pt idx="800">
                  <c:v>40.200000000000003</c:v>
                </c:pt>
                <c:pt idx="801">
                  <c:v>39.799999999999997</c:v>
                </c:pt>
                <c:pt idx="802">
                  <c:v>41.1</c:v>
                </c:pt>
                <c:pt idx="803">
                  <c:v>40.799999999999997</c:v>
                </c:pt>
                <c:pt idx="804">
                  <c:v>40.1</c:v>
                </c:pt>
                <c:pt idx="805">
                  <c:v>41.2</c:v>
                </c:pt>
                <c:pt idx="806">
                  <c:v>40.5</c:v>
                </c:pt>
                <c:pt idx="807">
                  <c:v>41.6</c:v>
                </c:pt>
                <c:pt idx="808">
                  <c:v>42</c:v>
                </c:pt>
                <c:pt idx="809">
                  <c:v>41.7</c:v>
                </c:pt>
                <c:pt idx="810">
                  <c:v>42.6</c:v>
                </c:pt>
                <c:pt idx="811">
                  <c:v>41.7</c:v>
                </c:pt>
                <c:pt idx="812">
                  <c:v>41.2</c:v>
                </c:pt>
                <c:pt idx="813">
                  <c:v>41.9</c:v>
                </c:pt>
                <c:pt idx="814">
                  <c:v>42.5</c:v>
                </c:pt>
                <c:pt idx="815">
                  <c:v>43.2</c:v>
                </c:pt>
                <c:pt idx="816">
                  <c:v>42.3</c:v>
                </c:pt>
                <c:pt idx="817">
                  <c:v>43</c:v>
                </c:pt>
                <c:pt idx="818">
                  <c:v>43.6</c:v>
                </c:pt>
                <c:pt idx="819">
                  <c:v>43</c:v>
                </c:pt>
                <c:pt idx="820">
                  <c:v>42.5</c:v>
                </c:pt>
                <c:pt idx="821">
                  <c:v>42.5</c:v>
                </c:pt>
                <c:pt idx="822">
                  <c:v>43.5</c:v>
                </c:pt>
                <c:pt idx="823">
                  <c:v>43.5</c:v>
                </c:pt>
                <c:pt idx="824">
                  <c:v>43.9</c:v>
                </c:pt>
                <c:pt idx="825">
                  <c:v>44.7</c:v>
                </c:pt>
                <c:pt idx="826">
                  <c:v>45</c:v>
                </c:pt>
                <c:pt idx="827">
                  <c:v>44.4</c:v>
                </c:pt>
                <c:pt idx="828">
                  <c:v>44.2</c:v>
                </c:pt>
                <c:pt idx="829">
                  <c:v>45.2</c:v>
                </c:pt>
                <c:pt idx="830">
                  <c:v>45.1</c:v>
                </c:pt>
                <c:pt idx="831">
                  <c:v>45.6</c:v>
                </c:pt>
                <c:pt idx="832">
                  <c:v>45.7</c:v>
                </c:pt>
                <c:pt idx="833">
                  <c:v>46.5</c:v>
                </c:pt>
                <c:pt idx="834">
                  <c:v>46.7</c:v>
                </c:pt>
                <c:pt idx="835">
                  <c:v>45.8</c:v>
                </c:pt>
                <c:pt idx="836">
                  <c:v>44.4</c:v>
                </c:pt>
                <c:pt idx="837">
                  <c:v>44.8</c:v>
                </c:pt>
                <c:pt idx="838">
                  <c:v>44.9</c:v>
                </c:pt>
                <c:pt idx="839">
                  <c:v>45.3</c:v>
                </c:pt>
                <c:pt idx="840">
                  <c:v>46.3</c:v>
                </c:pt>
                <c:pt idx="841">
                  <c:v>45.8</c:v>
                </c:pt>
                <c:pt idx="842">
                  <c:v>45.5</c:v>
                </c:pt>
                <c:pt idx="843">
                  <c:v>45.9</c:v>
                </c:pt>
                <c:pt idx="844">
                  <c:v>47.9</c:v>
                </c:pt>
                <c:pt idx="845">
                  <c:v>46.3</c:v>
                </c:pt>
                <c:pt idx="846">
                  <c:v>45.9</c:v>
                </c:pt>
                <c:pt idx="847">
                  <c:v>46.8</c:v>
                </c:pt>
                <c:pt idx="848">
                  <c:v>47.4</c:v>
                </c:pt>
                <c:pt idx="849">
                  <c:v>47</c:v>
                </c:pt>
                <c:pt idx="850">
                  <c:v>46.1</c:v>
                </c:pt>
                <c:pt idx="851">
                  <c:v>46.5</c:v>
                </c:pt>
                <c:pt idx="852">
                  <c:v>46.4</c:v>
                </c:pt>
                <c:pt idx="853">
                  <c:v>48</c:v>
                </c:pt>
                <c:pt idx="854">
                  <c:v>47.2</c:v>
                </c:pt>
                <c:pt idx="855">
                  <c:v>46.9</c:v>
                </c:pt>
                <c:pt idx="856">
                  <c:v>46.9</c:v>
                </c:pt>
                <c:pt idx="857">
                  <c:v>45.8</c:v>
                </c:pt>
                <c:pt idx="858">
                  <c:v>45.4</c:v>
                </c:pt>
                <c:pt idx="859">
                  <c:v>46.3</c:v>
                </c:pt>
                <c:pt idx="860">
                  <c:v>45.3</c:v>
                </c:pt>
                <c:pt idx="861">
                  <c:v>45.3</c:v>
                </c:pt>
                <c:pt idx="862">
                  <c:v>47.6</c:v>
                </c:pt>
                <c:pt idx="863">
                  <c:v>44.7</c:v>
                </c:pt>
                <c:pt idx="864">
                  <c:v>46</c:v>
                </c:pt>
                <c:pt idx="865">
                  <c:v>46.6</c:v>
                </c:pt>
                <c:pt idx="866">
                  <c:v>46.2</c:v>
                </c:pt>
                <c:pt idx="867">
                  <c:v>44.8</c:v>
                </c:pt>
                <c:pt idx="868">
                  <c:v>46.3</c:v>
                </c:pt>
                <c:pt idx="869">
                  <c:v>46.4</c:v>
                </c:pt>
                <c:pt idx="870">
                  <c:v>45.4</c:v>
                </c:pt>
                <c:pt idx="871">
                  <c:v>43.8</c:v>
                </c:pt>
                <c:pt idx="872">
                  <c:v>45.2</c:v>
                </c:pt>
                <c:pt idx="873">
                  <c:v>45.2</c:v>
                </c:pt>
                <c:pt idx="874">
                  <c:v>45.9</c:v>
                </c:pt>
                <c:pt idx="875">
                  <c:v>46.5</c:v>
                </c:pt>
                <c:pt idx="876">
                  <c:v>45.5</c:v>
                </c:pt>
                <c:pt idx="877">
                  <c:v>45.6</c:v>
                </c:pt>
                <c:pt idx="878">
                  <c:v>46.4</c:v>
                </c:pt>
                <c:pt idx="879">
                  <c:v>45.6</c:v>
                </c:pt>
                <c:pt idx="880">
                  <c:v>46.7</c:v>
                </c:pt>
                <c:pt idx="881">
                  <c:v>45.7</c:v>
                </c:pt>
                <c:pt idx="882">
                  <c:v>45.1</c:v>
                </c:pt>
                <c:pt idx="883">
                  <c:v>46.3</c:v>
                </c:pt>
                <c:pt idx="884">
                  <c:v>46.8</c:v>
                </c:pt>
                <c:pt idx="885">
                  <c:v>46.8</c:v>
                </c:pt>
                <c:pt idx="886">
                  <c:v>45.5</c:v>
                </c:pt>
                <c:pt idx="887">
                  <c:v>47.2</c:v>
                </c:pt>
                <c:pt idx="888">
                  <c:v>45.6</c:v>
                </c:pt>
                <c:pt idx="889">
                  <c:v>46.4</c:v>
                </c:pt>
                <c:pt idx="890">
                  <c:v>46.4</c:v>
                </c:pt>
                <c:pt idx="891">
                  <c:v>46.5</c:v>
                </c:pt>
                <c:pt idx="892">
                  <c:v>46.5</c:v>
                </c:pt>
                <c:pt idx="893">
                  <c:v>46.8</c:v>
                </c:pt>
                <c:pt idx="894">
                  <c:v>46.2</c:v>
                </c:pt>
                <c:pt idx="895">
                  <c:v>47</c:v>
                </c:pt>
                <c:pt idx="896">
                  <c:v>47.5</c:v>
                </c:pt>
                <c:pt idx="897">
                  <c:v>48.9</c:v>
                </c:pt>
                <c:pt idx="898">
                  <c:v>48.7</c:v>
                </c:pt>
                <c:pt idx="899">
                  <c:v>48.5</c:v>
                </c:pt>
                <c:pt idx="900">
                  <c:v>49.2</c:v>
                </c:pt>
                <c:pt idx="901">
                  <c:v>48.2</c:v>
                </c:pt>
                <c:pt idx="902">
                  <c:v>49</c:v>
                </c:pt>
                <c:pt idx="903">
                  <c:v>48.9</c:v>
                </c:pt>
                <c:pt idx="904">
                  <c:v>48.8</c:v>
                </c:pt>
                <c:pt idx="905">
                  <c:v>49.6</c:v>
                </c:pt>
                <c:pt idx="906">
                  <c:v>49.5</c:v>
                </c:pt>
                <c:pt idx="907">
                  <c:v>50</c:v>
                </c:pt>
                <c:pt idx="908">
                  <c:v>50.1</c:v>
                </c:pt>
                <c:pt idx="909">
                  <c:v>49.1</c:v>
                </c:pt>
                <c:pt idx="910">
                  <c:v>49.8</c:v>
                </c:pt>
                <c:pt idx="911">
                  <c:v>49.1</c:v>
                </c:pt>
                <c:pt idx="912">
                  <c:v>49.9</c:v>
                </c:pt>
                <c:pt idx="913">
                  <c:v>49.5</c:v>
                </c:pt>
                <c:pt idx="914">
                  <c:v>49.9</c:v>
                </c:pt>
                <c:pt idx="915">
                  <c:v>49.4</c:v>
                </c:pt>
                <c:pt idx="916">
                  <c:v>50.1</c:v>
                </c:pt>
                <c:pt idx="917">
                  <c:v>48.7</c:v>
                </c:pt>
                <c:pt idx="918">
                  <c:v>49.4</c:v>
                </c:pt>
                <c:pt idx="919">
                  <c:v>48.2</c:v>
                </c:pt>
                <c:pt idx="920">
                  <c:v>47.6</c:v>
                </c:pt>
                <c:pt idx="921">
                  <c:v>47.3</c:v>
                </c:pt>
                <c:pt idx="922">
                  <c:v>47.8</c:v>
                </c:pt>
                <c:pt idx="923">
                  <c:v>47.2</c:v>
                </c:pt>
                <c:pt idx="924">
                  <c:v>48.3</c:v>
                </c:pt>
                <c:pt idx="925">
                  <c:v>46.6</c:v>
                </c:pt>
                <c:pt idx="926">
                  <c:v>45.5</c:v>
                </c:pt>
                <c:pt idx="927">
                  <c:v>46.5</c:v>
                </c:pt>
                <c:pt idx="928">
                  <c:v>45.9</c:v>
                </c:pt>
                <c:pt idx="929">
                  <c:v>44.5</c:v>
                </c:pt>
                <c:pt idx="930">
                  <c:v>46.1</c:v>
                </c:pt>
                <c:pt idx="931">
                  <c:v>44.3</c:v>
                </c:pt>
                <c:pt idx="932">
                  <c:v>45.1</c:v>
                </c:pt>
                <c:pt idx="933">
                  <c:v>45.9</c:v>
                </c:pt>
                <c:pt idx="934">
                  <c:v>43.9</c:v>
                </c:pt>
                <c:pt idx="935">
                  <c:v>43.9</c:v>
                </c:pt>
                <c:pt idx="936">
                  <c:v>43.2</c:v>
                </c:pt>
                <c:pt idx="937">
                  <c:v>42.1</c:v>
                </c:pt>
                <c:pt idx="938">
                  <c:v>43.2</c:v>
                </c:pt>
                <c:pt idx="939">
                  <c:v>42.3</c:v>
                </c:pt>
                <c:pt idx="940">
                  <c:v>43.4</c:v>
                </c:pt>
                <c:pt idx="941">
                  <c:v>42.4</c:v>
                </c:pt>
                <c:pt idx="942">
                  <c:v>42</c:v>
                </c:pt>
                <c:pt idx="943">
                  <c:v>41.6</c:v>
                </c:pt>
                <c:pt idx="944">
                  <c:v>41.6</c:v>
                </c:pt>
                <c:pt idx="945">
                  <c:v>41.2</c:v>
                </c:pt>
                <c:pt idx="946">
                  <c:v>41.5</c:v>
                </c:pt>
                <c:pt idx="947">
                  <c:v>40.6</c:v>
                </c:pt>
                <c:pt idx="948">
                  <c:v>40.1</c:v>
                </c:pt>
                <c:pt idx="949">
                  <c:v>41.2</c:v>
                </c:pt>
                <c:pt idx="950">
                  <c:v>39.9</c:v>
                </c:pt>
                <c:pt idx="951">
                  <c:v>38.700000000000003</c:v>
                </c:pt>
                <c:pt idx="952">
                  <c:v>38.9</c:v>
                </c:pt>
                <c:pt idx="953">
                  <c:v>38.4</c:v>
                </c:pt>
                <c:pt idx="954">
                  <c:v>39.1</c:v>
                </c:pt>
                <c:pt idx="955">
                  <c:v>38.299999999999997</c:v>
                </c:pt>
                <c:pt idx="956">
                  <c:v>36.799999999999997</c:v>
                </c:pt>
                <c:pt idx="957">
                  <c:v>36.5</c:v>
                </c:pt>
                <c:pt idx="958">
                  <c:v>36</c:v>
                </c:pt>
                <c:pt idx="959">
                  <c:v>35.4</c:v>
                </c:pt>
                <c:pt idx="960">
                  <c:v>36.4</c:v>
                </c:pt>
                <c:pt idx="961">
                  <c:v>35.1</c:v>
                </c:pt>
                <c:pt idx="962">
                  <c:v>34.5</c:v>
                </c:pt>
                <c:pt idx="963">
                  <c:v>34.700000000000003</c:v>
                </c:pt>
                <c:pt idx="964">
                  <c:v>34.9</c:v>
                </c:pt>
                <c:pt idx="965">
                  <c:v>35.5</c:v>
                </c:pt>
                <c:pt idx="966">
                  <c:v>38.299999999999997</c:v>
                </c:pt>
                <c:pt idx="967">
                  <c:v>39.6</c:v>
                </c:pt>
                <c:pt idx="968">
                  <c:v>42.4</c:v>
                </c:pt>
                <c:pt idx="969">
                  <c:v>36.299999999999997</c:v>
                </c:pt>
                <c:pt idx="970">
                  <c:v>28.2</c:v>
                </c:pt>
                <c:pt idx="971">
                  <c:v>27.8</c:v>
                </c:pt>
                <c:pt idx="972">
                  <c:v>27.7</c:v>
                </c:pt>
                <c:pt idx="973">
                  <c:v>28.2</c:v>
                </c:pt>
                <c:pt idx="974">
                  <c:v>28.6</c:v>
                </c:pt>
                <c:pt idx="975">
                  <c:v>28.6</c:v>
                </c:pt>
                <c:pt idx="976">
                  <c:v>28.2</c:v>
                </c:pt>
                <c:pt idx="977">
                  <c:v>28.1</c:v>
                </c:pt>
                <c:pt idx="978">
                  <c:v>27.8</c:v>
                </c:pt>
                <c:pt idx="979">
                  <c:v>29.1</c:v>
                </c:pt>
                <c:pt idx="980">
                  <c:v>27.8</c:v>
                </c:pt>
                <c:pt idx="981">
                  <c:v>26.7</c:v>
                </c:pt>
                <c:pt idx="982">
                  <c:v>26.6</c:v>
                </c:pt>
                <c:pt idx="983">
                  <c:v>25.4</c:v>
                </c:pt>
                <c:pt idx="984">
                  <c:v>25.1</c:v>
                </c:pt>
                <c:pt idx="985">
                  <c:v>26.2</c:v>
                </c:pt>
                <c:pt idx="986">
                  <c:v>25</c:v>
                </c:pt>
                <c:pt idx="987">
                  <c:v>23.7</c:v>
                </c:pt>
                <c:pt idx="988">
                  <c:v>24.6</c:v>
                </c:pt>
                <c:pt idx="989">
                  <c:v>24.3</c:v>
                </c:pt>
                <c:pt idx="990">
                  <c:v>23.8</c:v>
                </c:pt>
                <c:pt idx="991">
                  <c:v>24.1</c:v>
                </c:pt>
                <c:pt idx="992">
                  <c:v>22.5</c:v>
                </c:pt>
                <c:pt idx="993">
                  <c:v>23.6</c:v>
                </c:pt>
                <c:pt idx="994">
                  <c:v>21.7</c:v>
                </c:pt>
                <c:pt idx="995">
                  <c:v>21.9</c:v>
                </c:pt>
                <c:pt idx="996">
                  <c:v>21.7</c:v>
                </c:pt>
                <c:pt idx="997">
                  <c:v>21.5</c:v>
                </c:pt>
                <c:pt idx="998">
                  <c:v>20.7</c:v>
                </c:pt>
                <c:pt idx="999">
                  <c:v>21.5</c:v>
                </c:pt>
                <c:pt idx="1000">
                  <c:v>21.6</c:v>
                </c:pt>
                <c:pt idx="1001">
                  <c:v>21</c:v>
                </c:pt>
                <c:pt idx="1002">
                  <c:v>21.2</c:v>
                </c:pt>
                <c:pt idx="1003">
                  <c:v>21.4</c:v>
                </c:pt>
                <c:pt idx="1004">
                  <c:v>19.7</c:v>
                </c:pt>
                <c:pt idx="1005">
                  <c:v>21</c:v>
                </c:pt>
                <c:pt idx="1006">
                  <c:v>20</c:v>
                </c:pt>
                <c:pt idx="1007">
                  <c:v>20.6</c:v>
                </c:pt>
                <c:pt idx="1008">
                  <c:v>19.600000000000001</c:v>
                </c:pt>
                <c:pt idx="1009">
                  <c:v>20.399999999999999</c:v>
                </c:pt>
                <c:pt idx="1010">
                  <c:v>19.600000000000001</c:v>
                </c:pt>
                <c:pt idx="1011">
                  <c:v>19.600000000000001</c:v>
                </c:pt>
                <c:pt idx="1012">
                  <c:v>19.7</c:v>
                </c:pt>
                <c:pt idx="1013">
                  <c:v>18.5</c:v>
                </c:pt>
                <c:pt idx="1014">
                  <c:v>19.8</c:v>
                </c:pt>
                <c:pt idx="1015">
                  <c:v>19.600000000000001</c:v>
                </c:pt>
                <c:pt idx="1016">
                  <c:v>18.899999999999999</c:v>
                </c:pt>
                <c:pt idx="1017">
                  <c:v>18.600000000000001</c:v>
                </c:pt>
                <c:pt idx="1018">
                  <c:v>18.899999999999999</c:v>
                </c:pt>
                <c:pt idx="1019">
                  <c:v>18.3</c:v>
                </c:pt>
                <c:pt idx="1020">
                  <c:v>17.8</c:v>
                </c:pt>
                <c:pt idx="1021">
                  <c:v>17.7</c:v>
                </c:pt>
                <c:pt idx="1022">
                  <c:v>17.7</c:v>
                </c:pt>
                <c:pt idx="1023">
                  <c:v>17.3</c:v>
                </c:pt>
                <c:pt idx="1024">
                  <c:v>18.2</c:v>
                </c:pt>
                <c:pt idx="1025">
                  <c:v>18</c:v>
                </c:pt>
                <c:pt idx="1026">
                  <c:v>16.899999999999999</c:v>
                </c:pt>
                <c:pt idx="1027">
                  <c:v>17.7</c:v>
                </c:pt>
                <c:pt idx="1028">
                  <c:v>16.7</c:v>
                </c:pt>
                <c:pt idx="1029">
                  <c:v>14.8</c:v>
                </c:pt>
                <c:pt idx="1030">
                  <c:v>16.7</c:v>
                </c:pt>
                <c:pt idx="1031">
                  <c:v>16.5</c:v>
                </c:pt>
                <c:pt idx="1032">
                  <c:v>16.600000000000001</c:v>
                </c:pt>
                <c:pt idx="1033">
                  <c:v>16.100000000000001</c:v>
                </c:pt>
                <c:pt idx="1034">
                  <c:v>17.100000000000001</c:v>
                </c:pt>
                <c:pt idx="1035">
                  <c:v>15.4</c:v>
                </c:pt>
                <c:pt idx="1036">
                  <c:v>15.8</c:v>
                </c:pt>
                <c:pt idx="1037">
                  <c:v>16.399999999999999</c:v>
                </c:pt>
                <c:pt idx="1038">
                  <c:v>16.600000000000001</c:v>
                </c:pt>
                <c:pt idx="1039">
                  <c:v>16.399999999999999</c:v>
                </c:pt>
                <c:pt idx="1040">
                  <c:v>15.5</c:v>
                </c:pt>
                <c:pt idx="1041">
                  <c:v>15.4</c:v>
                </c:pt>
                <c:pt idx="1042">
                  <c:v>15.2</c:v>
                </c:pt>
                <c:pt idx="1043">
                  <c:v>15.3</c:v>
                </c:pt>
                <c:pt idx="1044">
                  <c:v>15.7</c:v>
                </c:pt>
                <c:pt idx="1045">
                  <c:v>13.8</c:v>
                </c:pt>
                <c:pt idx="1046">
                  <c:v>14</c:v>
                </c:pt>
                <c:pt idx="1047">
                  <c:v>14.9</c:v>
                </c:pt>
                <c:pt idx="1048">
                  <c:v>15.9</c:v>
                </c:pt>
                <c:pt idx="1049">
                  <c:v>15</c:v>
                </c:pt>
                <c:pt idx="1050">
                  <c:v>15.9</c:v>
                </c:pt>
                <c:pt idx="1051">
                  <c:v>15</c:v>
                </c:pt>
                <c:pt idx="1052">
                  <c:v>15</c:v>
                </c:pt>
                <c:pt idx="1053">
                  <c:v>15.1</c:v>
                </c:pt>
                <c:pt idx="1054">
                  <c:v>14</c:v>
                </c:pt>
                <c:pt idx="1055">
                  <c:v>14.9</c:v>
                </c:pt>
                <c:pt idx="1056">
                  <c:v>14.8</c:v>
                </c:pt>
                <c:pt idx="1057">
                  <c:v>14.1</c:v>
                </c:pt>
                <c:pt idx="1058">
                  <c:v>14.2</c:v>
                </c:pt>
                <c:pt idx="1059">
                  <c:v>14</c:v>
                </c:pt>
                <c:pt idx="1060">
                  <c:v>14.2</c:v>
                </c:pt>
                <c:pt idx="1061">
                  <c:v>14.9</c:v>
                </c:pt>
                <c:pt idx="1062">
                  <c:v>14.4</c:v>
                </c:pt>
                <c:pt idx="1063">
                  <c:v>15.4</c:v>
                </c:pt>
                <c:pt idx="1064">
                  <c:v>14.7</c:v>
                </c:pt>
                <c:pt idx="1065">
                  <c:v>14.8</c:v>
                </c:pt>
                <c:pt idx="1066">
                  <c:v>13.6</c:v>
                </c:pt>
                <c:pt idx="1067">
                  <c:v>14.5</c:v>
                </c:pt>
                <c:pt idx="1068">
                  <c:v>14</c:v>
                </c:pt>
                <c:pt idx="1069">
                  <c:v>13.8</c:v>
                </c:pt>
                <c:pt idx="1070">
                  <c:v>14.2</c:v>
                </c:pt>
                <c:pt idx="1071">
                  <c:v>13.5</c:v>
                </c:pt>
                <c:pt idx="1072">
                  <c:v>14</c:v>
                </c:pt>
                <c:pt idx="1073">
                  <c:v>14.7</c:v>
                </c:pt>
                <c:pt idx="1074">
                  <c:v>13.9</c:v>
                </c:pt>
                <c:pt idx="1075">
                  <c:v>13.7</c:v>
                </c:pt>
                <c:pt idx="1076">
                  <c:v>13.8</c:v>
                </c:pt>
                <c:pt idx="1077">
                  <c:v>13.3</c:v>
                </c:pt>
                <c:pt idx="1078">
                  <c:v>14</c:v>
                </c:pt>
                <c:pt idx="1079">
                  <c:v>13.5</c:v>
                </c:pt>
                <c:pt idx="1080">
                  <c:v>14.5</c:v>
                </c:pt>
                <c:pt idx="1081">
                  <c:v>15.6</c:v>
                </c:pt>
                <c:pt idx="1082">
                  <c:v>14.1</c:v>
                </c:pt>
                <c:pt idx="1083">
                  <c:v>13.8</c:v>
                </c:pt>
                <c:pt idx="1084">
                  <c:v>14.9</c:v>
                </c:pt>
                <c:pt idx="1085">
                  <c:v>13.3</c:v>
                </c:pt>
                <c:pt idx="1086">
                  <c:v>13.8</c:v>
                </c:pt>
                <c:pt idx="1087">
                  <c:v>14.1</c:v>
                </c:pt>
                <c:pt idx="1088">
                  <c:v>14.7</c:v>
                </c:pt>
                <c:pt idx="1089">
                  <c:v>13.6</c:v>
                </c:pt>
                <c:pt idx="1090">
                  <c:v>12.9</c:v>
                </c:pt>
                <c:pt idx="1091">
                  <c:v>13.2</c:v>
                </c:pt>
                <c:pt idx="1092">
                  <c:v>13.6</c:v>
                </c:pt>
                <c:pt idx="1093">
                  <c:v>13.4</c:v>
                </c:pt>
                <c:pt idx="1094">
                  <c:v>11.9</c:v>
                </c:pt>
                <c:pt idx="1095">
                  <c:v>13.3</c:v>
                </c:pt>
                <c:pt idx="1096">
                  <c:v>13.1</c:v>
                </c:pt>
                <c:pt idx="1097">
                  <c:v>13.4</c:v>
                </c:pt>
                <c:pt idx="1098">
                  <c:v>13.3</c:v>
                </c:pt>
                <c:pt idx="1099">
                  <c:v>13.7</c:v>
                </c:pt>
                <c:pt idx="1100">
                  <c:v>13.5</c:v>
                </c:pt>
                <c:pt idx="1101">
                  <c:v>12.6</c:v>
                </c:pt>
                <c:pt idx="1102">
                  <c:v>13.3</c:v>
                </c:pt>
                <c:pt idx="1103">
                  <c:v>12.8</c:v>
                </c:pt>
                <c:pt idx="1104">
                  <c:v>13.1</c:v>
                </c:pt>
                <c:pt idx="1105">
                  <c:v>13.9</c:v>
                </c:pt>
                <c:pt idx="1106">
                  <c:v>12.6</c:v>
                </c:pt>
                <c:pt idx="1107">
                  <c:v>12.5</c:v>
                </c:pt>
                <c:pt idx="1108">
                  <c:v>12.9</c:v>
                </c:pt>
                <c:pt idx="1109">
                  <c:v>11.6</c:v>
                </c:pt>
                <c:pt idx="1110">
                  <c:v>14.9</c:v>
                </c:pt>
                <c:pt idx="1111">
                  <c:v>13.2</c:v>
                </c:pt>
                <c:pt idx="1112">
                  <c:v>14.2</c:v>
                </c:pt>
                <c:pt idx="1113">
                  <c:v>13.8</c:v>
                </c:pt>
                <c:pt idx="1114">
                  <c:v>14.9</c:v>
                </c:pt>
                <c:pt idx="1115">
                  <c:v>14.1</c:v>
                </c:pt>
                <c:pt idx="1116">
                  <c:v>14.2</c:v>
                </c:pt>
                <c:pt idx="1117">
                  <c:v>13.4</c:v>
                </c:pt>
                <c:pt idx="1118">
                  <c:v>14.9</c:v>
                </c:pt>
                <c:pt idx="1119">
                  <c:v>15.5</c:v>
                </c:pt>
                <c:pt idx="1120">
                  <c:v>13.8</c:v>
                </c:pt>
                <c:pt idx="1121">
                  <c:v>13.6</c:v>
                </c:pt>
                <c:pt idx="1122">
                  <c:v>14.3</c:v>
                </c:pt>
                <c:pt idx="1123">
                  <c:v>15</c:v>
                </c:pt>
                <c:pt idx="1124">
                  <c:v>15</c:v>
                </c:pt>
                <c:pt idx="1125">
                  <c:v>15.4</c:v>
                </c:pt>
                <c:pt idx="1126">
                  <c:v>15.5</c:v>
                </c:pt>
                <c:pt idx="1127">
                  <c:v>15.7</c:v>
                </c:pt>
                <c:pt idx="1128">
                  <c:v>16.2</c:v>
                </c:pt>
                <c:pt idx="1129">
                  <c:v>16.2</c:v>
                </c:pt>
                <c:pt idx="1130">
                  <c:v>16.8</c:v>
                </c:pt>
                <c:pt idx="1131">
                  <c:v>16.3</c:v>
                </c:pt>
                <c:pt idx="1132">
                  <c:v>16.399999999999999</c:v>
                </c:pt>
                <c:pt idx="1133">
                  <c:v>17.5</c:v>
                </c:pt>
                <c:pt idx="1134">
                  <c:v>17.5</c:v>
                </c:pt>
                <c:pt idx="1135">
                  <c:v>17.8</c:v>
                </c:pt>
                <c:pt idx="1136">
                  <c:v>17.7</c:v>
                </c:pt>
                <c:pt idx="1137">
                  <c:v>18.2</c:v>
                </c:pt>
                <c:pt idx="1138">
                  <c:v>17.5</c:v>
                </c:pt>
                <c:pt idx="1139">
                  <c:v>17.2</c:v>
                </c:pt>
                <c:pt idx="1140">
                  <c:v>18.600000000000001</c:v>
                </c:pt>
                <c:pt idx="1141">
                  <c:v>17.8</c:v>
                </c:pt>
                <c:pt idx="1142">
                  <c:v>18.7</c:v>
                </c:pt>
                <c:pt idx="1143">
                  <c:v>19.100000000000001</c:v>
                </c:pt>
                <c:pt idx="1144">
                  <c:v>17.399999999999999</c:v>
                </c:pt>
                <c:pt idx="1145">
                  <c:v>17.399999999999999</c:v>
                </c:pt>
                <c:pt idx="1146">
                  <c:v>18</c:v>
                </c:pt>
                <c:pt idx="1147">
                  <c:v>18.5</c:v>
                </c:pt>
                <c:pt idx="1148">
                  <c:v>17.7</c:v>
                </c:pt>
                <c:pt idx="1149">
                  <c:v>16.899999999999999</c:v>
                </c:pt>
                <c:pt idx="1150">
                  <c:v>18.399999999999999</c:v>
                </c:pt>
                <c:pt idx="1151">
                  <c:v>18.100000000000001</c:v>
                </c:pt>
                <c:pt idx="1152">
                  <c:v>16.2</c:v>
                </c:pt>
                <c:pt idx="1153">
                  <c:v>17.399999999999999</c:v>
                </c:pt>
                <c:pt idx="1154">
                  <c:v>17.600000000000001</c:v>
                </c:pt>
                <c:pt idx="1155">
                  <c:v>17</c:v>
                </c:pt>
                <c:pt idx="1156">
                  <c:v>17.100000000000001</c:v>
                </c:pt>
                <c:pt idx="1157">
                  <c:v>18</c:v>
                </c:pt>
                <c:pt idx="1158">
                  <c:v>17.5</c:v>
                </c:pt>
                <c:pt idx="1159">
                  <c:v>17.100000000000001</c:v>
                </c:pt>
                <c:pt idx="1160">
                  <c:v>19.3</c:v>
                </c:pt>
                <c:pt idx="1161">
                  <c:v>25.2</c:v>
                </c:pt>
                <c:pt idx="1162">
                  <c:v>25.8</c:v>
                </c:pt>
                <c:pt idx="1163">
                  <c:v>26.6</c:v>
                </c:pt>
                <c:pt idx="1164">
                  <c:v>36.6</c:v>
                </c:pt>
                <c:pt idx="1165">
                  <c:v>26.4</c:v>
                </c:pt>
                <c:pt idx="1166">
                  <c:v>15.4</c:v>
                </c:pt>
                <c:pt idx="1167">
                  <c:v>15.6</c:v>
                </c:pt>
                <c:pt idx="1168">
                  <c:v>14.7</c:v>
                </c:pt>
                <c:pt idx="1169">
                  <c:v>16.8</c:v>
                </c:pt>
                <c:pt idx="1170">
                  <c:v>19.100000000000001</c:v>
                </c:pt>
                <c:pt idx="1171">
                  <c:v>18.600000000000001</c:v>
                </c:pt>
                <c:pt idx="1172">
                  <c:v>19.3</c:v>
                </c:pt>
                <c:pt idx="1173">
                  <c:v>19.600000000000001</c:v>
                </c:pt>
                <c:pt idx="1174">
                  <c:v>19.5</c:v>
                </c:pt>
                <c:pt idx="1175">
                  <c:v>19.7</c:v>
                </c:pt>
                <c:pt idx="1176">
                  <c:v>19.399999999999999</c:v>
                </c:pt>
                <c:pt idx="1177">
                  <c:v>19.8</c:v>
                </c:pt>
                <c:pt idx="1178">
                  <c:v>19.8</c:v>
                </c:pt>
                <c:pt idx="1179">
                  <c:v>19.399999999999999</c:v>
                </c:pt>
                <c:pt idx="1180">
                  <c:v>20.2</c:v>
                </c:pt>
                <c:pt idx="1181">
                  <c:v>20.5</c:v>
                </c:pt>
                <c:pt idx="1182">
                  <c:v>21.1</c:v>
                </c:pt>
                <c:pt idx="1183">
                  <c:v>20.7</c:v>
                </c:pt>
                <c:pt idx="1184">
                  <c:v>20.7</c:v>
                </c:pt>
                <c:pt idx="1185">
                  <c:v>20.8</c:v>
                </c:pt>
                <c:pt idx="1186">
                  <c:v>22</c:v>
                </c:pt>
                <c:pt idx="1187">
                  <c:v>21.3</c:v>
                </c:pt>
                <c:pt idx="1188">
                  <c:v>21.7</c:v>
                </c:pt>
                <c:pt idx="1189">
                  <c:v>21.3</c:v>
                </c:pt>
                <c:pt idx="1190">
                  <c:v>22.5</c:v>
                </c:pt>
                <c:pt idx="1191">
                  <c:v>22.7</c:v>
                </c:pt>
                <c:pt idx="1192">
                  <c:v>22.6</c:v>
                </c:pt>
                <c:pt idx="1193">
                  <c:v>22.9</c:v>
                </c:pt>
                <c:pt idx="1194">
                  <c:v>22.4</c:v>
                </c:pt>
                <c:pt idx="1195">
                  <c:v>23.9</c:v>
                </c:pt>
                <c:pt idx="1196">
                  <c:v>24.9</c:v>
                </c:pt>
                <c:pt idx="1197">
                  <c:v>24.1</c:v>
                </c:pt>
                <c:pt idx="1198">
                  <c:v>26.7</c:v>
                </c:pt>
                <c:pt idx="1199">
                  <c:v>24.4</c:v>
                </c:pt>
                <c:pt idx="1200">
                  <c:v>25.7</c:v>
                </c:pt>
                <c:pt idx="1201">
                  <c:v>25.3</c:v>
                </c:pt>
                <c:pt idx="1202">
                  <c:v>26</c:v>
                </c:pt>
                <c:pt idx="1203">
                  <c:v>26.5</c:v>
                </c:pt>
                <c:pt idx="1204">
                  <c:v>25.9</c:v>
                </c:pt>
                <c:pt idx="1205">
                  <c:v>27.7</c:v>
                </c:pt>
                <c:pt idx="1206">
                  <c:v>28.9</c:v>
                </c:pt>
                <c:pt idx="1207">
                  <c:v>28.2</c:v>
                </c:pt>
                <c:pt idx="1208">
                  <c:v>28.3</c:v>
                </c:pt>
                <c:pt idx="1209">
                  <c:v>28.3</c:v>
                </c:pt>
                <c:pt idx="1210">
                  <c:v>28.7</c:v>
                </c:pt>
                <c:pt idx="1211">
                  <c:v>28.6</c:v>
                </c:pt>
                <c:pt idx="1212">
                  <c:v>29.5</c:v>
                </c:pt>
                <c:pt idx="1213">
                  <c:v>29.3</c:v>
                </c:pt>
                <c:pt idx="1214">
                  <c:v>29.7</c:v>
                </c:pt>
                <c:pt idx="1215">
                  <c:v>28.8</c:v>
                </c:pt>
                <c:pt idx="1216">
                  <c:v>30</c:v>
                </c:pt>
                <c:pt idx="1217">
                  <c:v>29.5</c:v>
                </c:pt>
                <c:pt idx="1218">
                  <c:v>30.7</c:v>
                </c:pt>
                <c:pt idx="1219">
                  <c:v>30.3</c:v>
                </c:pt>
                <c:pt idx="1220">
                  <c:v>30.8</c:v>
                </c:pt>
                <c:pt idx="1221">
                  <c:v>29.6</c:v>
                </c:pt>
                <c:pt idx="1222">
                  <c:v>30.4</c:v>
                </c:pt>
                <c:pt idx="1223">
                  <c:v>29.7</c:v>
                </c:pt>
                <c:pt idx="1224">
                  <c:v>29.9</c:v>
                </c:pt>
                <c:pt idx="1225">
                  <c:v>29.3</c:v>
                </c:pt>
                <c:pt idx="1226">
                  <c:v>29.8</c:v>
                </c:pt>
                <c:pt idx="1227">
                  <c:v>29.4</c:v>
                </c:pt>
                <c:pt idx="1228">
                  <c:v>28.2</c:v>
                </c:pt>
                <c:pt idx="1229">
                  <c:v>29.5</c:v>
                </c:pt>
                <c:pt idx="1230">
                  <c:v>27.8</c:v>
                </c:pt>
                <c:pt idx="1231">
                  <c:v>28.8</c:v>
                </c:pt>
                <c:pt idx="1232">
                  <c:v>27.6</c:v>
                </c:pt>
                <c:pt idx="1233">
                  <c:v>28.4</c:v>
                </c:pt>
                <c:pt idx="1234">
                  <c:v>28.1</c:v>
                </c:pt>
                <c:pt idx="1235">
                  <c:v>27.3</c:v>
                </c:pt>
                <c:pt idx="1236">
                  <c:v>27</c:v>
                </c:pt>
                <c:pt idx="1237">
                  <c:v>26.7</c:v>
                </c:pt>
                <c:pt idx="1238">
                  <c:v>26.6</c:v>
                </c:pt>
                <c:pt idx="1239">
                  <c:v>25.7</c:v>
                </c:pt>
                <c:pt idx="1240">
                  <c:v>25.7</c:v>
                </c:pt>
                <c:pt idx="1241">
                  <c:v>24.9</c:v>
                </c:pt>
                <c:pt idx="1242">
                  <c:v>24.3</c:v>
                </c:pt>
                <c:pt idx="1243">
                  <c:v>23.2</c:v>
                </c:pt>
                <c:pt idx="1244">
                  <c:v>23.1</c:v>
                </c:pt>
                <c:pt idx="1245">
                  <c:v>22.8</c:v>
                </c:pt>
                <c:pt idx="1246">
                  <c:v>23.1</c:v>
                </c:pt>
                <c:pt idx="1247">
                  <c:v>23.3</c:v>
                </c:pt>
                <c:pt idx="1248">
                  <c:v>22.3</c:v>
                </c:pt>
                <c:pt idx="1249">
                  <c:v>21.8</c:v>
                </c:pt>
                <c:pt idx="1250">
                  <c:v>20.6</c:v>
                </c:pt>
                <c:pt idx="1251">
                  <c:v>19.600000000000001</c:v>
                </c:pt>
                <c:pt idx="1252">
                  <c:v>20.3</c:v>
                </c:pt>
                <c:pt idx="1253">
                  <c:v>18.899999999999999</c:v>
                </c:pt>
                <c:pt idx="1254">
                  <c:v>19.100000000000001</c:v>
                </c:pt>
                <c:pt idx="1255">
                  <c:v>19.3</c:v>
                </c:pt>
                <c:pt idx="1256">
                  <c:v>18.600000000000001</c:v>
                </c:pt>
                <c:pt idx="1257">
                  <c:v>18.600000000000001</c:v>
                </c:pt>
                <c:pt idx="1258">
                  <c:v>18.399999999999999</c:v>
                </c:pt>
                <c:pt idx="1259">
                  <c:v>17.100000000000001</c:v>
                </c:pt>
                <c:pt idx="1260">
                  <c:v>17.2</c:v>
                </c:pt>
                <c:pt idx="1261">
                  <c:v>17.3</c:v>
                </c:pt>
                <c:pt idx="1262">
                  <c:v>16.5</c:v>
                </c:pt>
                <c:pt idx="1263">
                  <c:v>16.5</c:v>
                </c:pt>
                <c:pt idx="1264">
                  <c:v>16</c:v>
                </c:pt>
                <c:pt idx="1265">
                  <c:v>16</c:v>
                </c:pt>
                <c:pt idx="1266">
                  <c:v>15.9</c:v>
                </c:pt>
                <c:pt idx="1267">
                  <c:v>14.2</c:v>
                </c:pt>
                <c:pt idx="1268">
                  <c:v>14.2</c:v>
                </c:pt>
                <c:pt idx="1269">
                  <c:v>16</c:v>
                </c:pt>
                <c:pt idx="1270">
                  <c:v>14.9</c:v>
                </c:pt>
                <c:pt idx="1271">
                  <c:v>14.3</c:v>
                </c:pt>
                <c:pt idx="1272">
                  <c:v>15.2</c:v>
                </c:pt>
                <c:pt idx="1273">
                  <c:v>15</c:v>
                </c:pt>
                <c:pt idx="1274">
                  <c:v>13.6</c:v>
                </c:pt>
                <c:pt idx="1275">
                  <c:v>13.5</c:v>
                </c:pt>
                <c:pt idx="1276">
                  <c:v>14.7</c:v>
                </c:pt>
                <c:pt idx="1277">
                  <c:v>13.7</c:v>
                </c:pt>
                <c:pt idx="1278">
                  <c:v>15.1</c:v>
                </c:pt>
                <c:pt idx="1279">
                  <c:v>14.8</c:v>
                </c:pt>
                <c:pt idx="1280">
                  <c:v>14.6</c:v>
                </c:pt>
                <c:pt idx="1281">
                  <c:v>14.7</c:v>
                </c:pt>
                <c:pt idx="1282">
                  <c:v>14.7</c:v>
                </c:pt>
                <c:pt idx="1283">
                  <c:v>14.8</c:v>
                </c:pt>
                <c:pt idx="1284">
                  <c:v>13.8</c:v>
                </c:pt>
                <c:pt idx="1285">
                  <c:v>15.5</c:v>
                </c:pt>
                <c:pt idx="1286">
                  <c:v>13.6</c:v>
                </c:pt>
                <c:pt idx="1287">
                  <c:v>15.4</c:v>
                </c:pt>
                <c:pt idx="1288">
                  <c:v>14.8</c:v>
                </c:pt>
                <c:pt idx="1289">
                  <c:v>14.6</c:v>
                </c:pt>
                <c:pt idx="1290">
                  <c:v>14.4</c:v>
                </c:pt>
                <c:pt idx="1291">
                  <c:v>14</c:v>
                </c:pt>
                <c:pt idx="1292">
                  <c:v>14.2</c:v>
                </c:pt>
                <c:pt idx="1293">
                  <c:v>14.6</c:v>
                </c:pt>
                <c:pt idx="1294">
                  <c:v>14.1</c:v>
                </c:pt>
                <c:pt idx="1295">
                  <c:v>14.2</c:v>
                </c:pt>
                <c:pt idx="1296">
                  <c:v>14.9</c:v>
                </c:pt>
                <c:pt idx="1297">
                  <c:v>14.9</c:v>
                </c:pt>
                <c:pt idx="1298">
                  <c:v>15.2</c:v>
                </c:pt>
                <c:pt idx="1299">
                  <c:v>14.9</c:v>
                </c:pt>
                <c:pt idx="1300">
                  <c:v>14.7</c:v>
                </c:pt>
                <c:pt idx="1301">
                  <c:v>14.8</c:v>
                </c:pt>
                <c:pt idx="1302">
                  <c:v>14.3</c:v>
                </c:pt>
                <c:pt idx="1303">
                  <c:v>15</c:v>
                </c:pt>
                <c:pt idx="1304">
                  <c:v>14.5</c:v>
                </c:pt>
                <c:pt idx="1305">
                  <c:v>15.4</c:v>
                </c:pt>
                <c:pt idx="1306">
                  <c:v>14.8</c:v>
                </c:pt>
                <c:pt idx="1307">
                  <c:v>14.7</c:v>
                </c:pt>
                <c:pt idx="1308">
                  <c:v>14.5</c:v>
                </c:pt>
                <c:pt idx="1309">
                  <c:v>16.2</c:v>
                </c:pt>
                <c:pt idx="1310">
                  <c:v>15</c:v>
                </c:pt>
                <c:pt idx="1311">
                  <c:v>15.6</c:v>
                </c:pt>
                <c:pt idx="1312">
                  <c:v>15.5</c:v>
                </c:pt>
                <c:pt idx="1313">
                  <c:v>14.8</c:v>
                </c:pt>
                <c:pt idx="1314">
                  <c:v>15.5</c:v>
                </c:pt>
                <c:pt idx="1315">
                  <c:v>15.4</c:v>
                </c:pt>
                <c:pt idx="1316">
                  <c:v>16</c:v>
                </c:pt>
                <c:pt idx="1317">
                  <c:v>15.9</c:v>
                </c:pt>
                <c:pt idx="1318">
                  <c:v>14.5</c:v>
                </c:pt>
                <c:pt idx="1319">
                  <c:v>16.3</c:v>
                </c:pt>
                <c:pt idx="1320">
                  <c:v>15.5</c:v>
                </c:pt>
                <c:pt idx="1321">
                  <c:v>16.600000000000001</c:v>
                </c:pt>
                <c:pt idx="1322">
                  <c:v>16.8</c:v>
                </c:pt>
                <c:pt idx="1323">
                  <c:v>17.100000000000001</c:v>
                </c:pt>
                <c:pt idx="1324">
                  <c:v>17.7</c:v>
                </c:pt>
                <c:pt idx="1325">
                  <c:v>15.9</c:v>
                </c:pt>
                <c:pt idx="1326">
                  <c:v>16.600000000000001</c:v>
                </c:pt>
                <c:pt idx="1327">
                  <c:v>15.7</c:v>
                </c:pt>
                <c:pt idx="1328">
                  <c:v>17.2</c:v>
                </c:pt>
                <c:pt idx="1329">
                  <c:v>17.2</c:v>
                </c:pt>
                <c:pt idx="1330">
                  <c:v>17.8</c:v>
                </c:pt>
                <c:pt idx="1331">
                  <c:v>16.600000000000001</c:v>
                </c:pt>
                <c:pt idx="1332">
                  <c:v>16</c:v>
                </c:pt>
                <c:pt idx="1333">
                  <c:v>16.899999999999999</c:v>
                </c:pt>
                <c:pt idx="1334">
                  <c:v>17.2</c:v>
                </c:pt>
                <c:pt idx="1335">
                  <c:v>16.399999999999999</c:v>
                </c:pt>
                <c:pt idx="1336">
                  <c:v>17.399999999999999</c:v>
                </c:pt>
                <c:pt idx="1337">
                  <c:v>16.399999999999999</c:v>
                </c:pt>
                <c:pt idx="1338">
                  <c:v>15.9</c:v>
                </c:pt>
                <c:pt idx="1339">
                  <c:v>16.399999999999999</c:v>
                </c:pt>
                <c:pt idx="1340">
                  <c:v>16.2</c:v>
                </c:pt>
                <c:pt idx="1341">
                  <c:v>16.2</c:v>
                </c:pt>
                <c:pt idx="1342">
                  <c:v>17.600000000000001</c:v>
                </c:pt>
                <c:pt idx="1343">
                  <c:v>16.899999999999999</c:v>
                </c:pt>
                <c:pt idx="1344">
                  <c:v>16.3</c:v>
                </c:pt>
                <c:pt idx="1345">
                  <c:v>16.399999999999999</c:v>
                </c:pt>
                <c:pt idx="1346">
                  <c:v>16.399999999999999</c:v>
                </c:pt>
                <c:pt idx="1347">
                  <c:v>16.899999999999999</c:v>
                </c:pt>
                <c:pt idx="1348">
                  <c:v>17.7</c:v>
                </c:pt>
                <c:pt idx="1349">
                  <c:v>17</c:v>
                </c:pt>
                <c:pt idx="1350">
                  <c:v>17.2</c:v>
                </c:pt>
                <c:pt idx="1351">
                  <c:v>16.899999999999999</c:v>
                </c:pt>
                <c:pt idx="1352">
                  <c:v>16.3</c:v>
                </c:pt>
                <c:pt idx="1353">
                  <c:v>16</c:v>
                </c:pt>
                <c:pt idx="1354">
                  <c:v>16.899999999999999</c:v>
                </c:pt>
                <c:pt idx="1355">
                  <c:v>16.600000000000001</c:v>
                </c:pt>
                <c:pt idx="1356">
                  <c:v>16.7</c:v>
                </c:pt>
                <c:pt idx="1357">
                  <c:v>18.899999999999999</c:v>
                </c:pt>
                <c:pt idx="1358">
                  <c:v>22.2</c:v>
                </c:pt>
                <c:pt idx="1359">
                  <c:v>21.8</c:v>
                </c:pt>
                <c:pt idx="1360">
                  <c:v>23.3</c:v>
                </c:pt>
                <c:pt idx="1361">
                  <c:v>18.600000000000001</c:v>
                </c:pt>
                <c:pt idx="1362">
                  <c:v>15</c:v>
                </c:pt>
                <c:pt idx="1363">
                  <c:v>14.7</c:v>
                </c:pt>
                <c:pt idx="1364">
                  <c:v>15.4</c:v>
                </c:pt>
                <c:pt idx="1365">
                  <c:v>16.5</c:v>
                </c:pt>
                <c:pt idx="1366">
                  <c:v>16.100000000000001</c:v>
                </c:pt>
                <c:pt idx="1367">
                  <c:v>17.899999999999999</c:v>
                </c:pt>
                <c:pt idx="1368">
                  <c:v>16.899999999999999</c:v>
                </c:pt>
                <c:pt idx="1369">
                  <c:v>16.5</c:v>
                </c:pt>
                <c:pt idx="1370">
                  <c:v>17.2</c:v>
                </c:pt>
                <c:pt idx="1371">
                  <c:v>17.100000000000001</c:v>
                </c:pt>
                <c:pt idx="1372">
                  <c:v>18.100000000000001</c:v>
                </c:pt>
                <c:pt idx="1373">
                  <c:v>16.600000000000001</c:v>
                </c:pt>
                <c:pt idx="1374">
                  <c:v>16.2</c:v>
                </c:pt>
                <c:pt idx="1375">
                  <c:v>16.600000000000001</c:v>
                </c:pt>
                <c:pt idx="1376">
                  <c:v>17.600000000000001</c:v>
                </c:pt>
                <c:pt idx="1377">
                  <c:v>17.5</c:v>
                </c:pt>
                <c:pt idx="1378">
                  <c:v>16.5</c:v>
                </c:pt>
                <c:pt idx="1379">
                  <c:v>16.7</c:v>
                </c:pt>
                <c:pt idx="1380">
                  <c:v>17</c:v>
                </c:pt>
                <c:pt idx="1381">
                  <c:v>18.2</c:v>
                </c:pt>
                <c:pt idx="1382">
                  <c:v>17.8</c:v>
                </c:pt>
                <c:pt idx="1383">
                  <c:v>16.899999999999999</c:v>
                </c:pt>
                <c:pt idx="1384">
                  <c:v>17.600000000000001</c:v>
                </c:pt>
                <c:pt idx="1385">
                  <c:v>18.8</c:v>
                </c:pt>
                <c:pt idx="1386">
                  <c:v>17.5</c:v>
                </c:pt>
                <c:pt idx="1387">
                  <c:v>17.899999999999999</c:v>
                </c:pt>
                <c:pt idx="1388">
                  <c:v>17.600000000000001</c:v>
                </c:pt>
                <c:pt idx="1389">
                  <c:v>16.899999999999999</c:v>
                </c:pt>
                <c:pt idx="1390">
                  <c:v>17.8</c:v>
                </c:pt>
                <c:pt idx="1391">
                  <c:v>17.2</c:v>
                </c:pt>
                <c:pt idx="1392">
                  <c:v>18.600000000000001</c:v>
                </c:pt>
                <c:pt idx="1393">
                  <c:v>18.3</c:v>
                </c:pt>
                <c:pt idx="1394">
                  <c:v>17.5</c:v>
                </c:pt>
                <c:pt idx="1395">
                  <c:v>18.100000000000001</c:v>
                </c:pt>
                <c:pt idx="1396">
                  <c:v>18.3</c:v>
                </c:pt>
                <c:pt idx="1397">
                  <c:v>18.399999999999999</c:v>
                </c:pt>
                <c:pt idx="1398">
                  <c:v>18.100000000000001</c:v>
                </c:pt>
                <c:pt idx="1399">
                  <c:v>17.7</c:v>
                </c:pt>
                <c:pt idx="1400">
                  <c:v>19.2</c:v>
                </c:pt>
                <c:pt idx="1401">
                  <c:v>18.7</c:v>
                </c:pt>
                <c:pt idx="1402">
                  <c:v>20</c:v>
                </c:pt>
                <c:pt idx="1403">
                  <c:v>19.8</c:v>
                </c:pt>
                <c:pt idx="1404">
                  <c:v>17.7</c:v>
                </c:pt>
                <c:pt idx="1405">
                  <c:v>18.5</c:v>
                </c:pt>
                <c:pt idx="1406">
                  <c:v>18.8</c:v>
                </c:pt>
                <c:pt idx="1407">
                  <c:v>18.7</c:v>
                </c:pt>
                <c:pt idx="1408">
                  <c:v>19.8</c:v>
                </c:pt>
                <c:pt idx="1409">
                  <c:v>18.5</c:v>
                </c:pt>
                <c:pt idx="1410">
                  <c:v>19.100000000000001</c:v>
                </c:pt>
                <c:pt idx="1411">
                  <c:v>18.5</c:v>
                </c:pt>
                <c:pt idx="1412">
                  <c:v>18.100000000000001</c:v>
                </c:pt>
                <c:pt idx="1413">
                  <c:v>19.899999999999999</c:v>
                </c:pt>
                <c:pt idx="1414">
                  <c:v>18.399999999999999</c:v>
                </c:pt>
                <c:pt idx="1415">
                  <c:v>18.3</c:v>
                </c:pt>
                <c:pt idx="1416">
                  <c:v>17.899999999999999</c:v>
                </c:pt>
                <c:pt idx="1417">
                  <c:v>18.2</c:v>
                </c:pt>
                <c:pt idx="1418">
                  <c:v>17.399999999999999</c:v>
                </c:pt>
                <c:pt idx="1419">
                  <c:v>18</c:v>
                </c:pt>
                <c:pt idx="1420">
                  <c:v>17.600000000000001</c:v>
                </c:pt>
                <c:pt idx="1421">
                  <c:v>17.100000000000001</c:v>
                </c:pt>
                <c:pt idx="1422">
                  <c:v>16.899999999999999</c:v>
                </c:pt>
                <c:pt idx="1423">
                  <c:v>16.600000000000001</c:v>
                </c:pt>
                <c:pt idx="1424">
                  <c:v>17.3</c:v>
                </c:pt>
                <c:pt idx="1425">
                  <c:v>17.600000000000001</c:v>
                </c:pt>
                <c:pt idx="1426">
                  <c:v>17.7</c:v>
                </c:pt>
                <c:pt idx="1427">
                  <c:v>17.2</c:v>
                </c:pt>
                <c:pt idx="1428">
                  <c:v>17</c:v>
                </c:pt>
                <c:pt idx="1429">
                  <c:v>17.2</c:v>
                </c:pt>
                <c:pt idx="1430">
                  <c:v>18.399999999999999</c:v>
                </c:pt>
                <c:pt idx="1431">
                  <c:v>17.8</c:v>
                </c:pt>
                <c:pt idx="1432">
                  <c:v>17.899999999999999</c:v>
                </c:pt>
                <c:pt idx="1433">
                  <c:v>18</c:v>
                </c:pt>
                <c:pt idx="1434">
                  <c:v>18.5</c:v>
                </c:pt>
                <c:pt idx="1435">
                  <c:v>17.399999999999999</c:v>
                </c:pt>
                <c:pt idx="1436">
                  <c:v>18.7</c:v>
                </c:pt>
                <c:pt idx="1437">
                  <c:v>17.600000000000001</c:v>
                </c:pt>
                <c:pt idx="1438">
                  <c:v>17.100000000000001</c:v>
                </c:pt>
                <c:pt idx="1439">
                  <c:v>18.100000000000001</c:v>
                </c:pt>
                <c:pt idx="1440">
                  <c:v>18.600000000000001</c:v>
                </c:pt>
                <c:pt idx="1441">
                  <c:v>19.100000000000001</c:v>
                </c:pt>
                <c:pt idx="1442">
                  <c:v>17.8</c:v>
                </c:pt>
                <c:pt idx="1443">
                  <c:v>18.600000000000001</c:v>
                </c:pt>
                <c:pt idx="1444">
                  <c:v>18.600000000000001</c:v>
                </c:pt>
                <c:pt idx="1445">
                  <c:v>18.7</c:v>
                </c:pt>
                <c:pt idx="1446">
                  <c:v>19.100000000000001</c:v>
                </c:pt>
                <c:pt idx="1447">
                  <c:v>19</c:v>
                </c:pt>
                <c:pt idx="1448">
                  <c:v>18.100000000000001</c:v>
                </c:pt>
                <c:pt idx="1449">
                  <c:v>19.2</c:v>
                </c:pt>
                <c:pt idx="1450">
                  <c:v>18.3</c:v>
                </c:pt>
                <c:pt idx="1451">
                  <c:v>17.7</c:v>
                </c:pt>
                <c:pt idx="1452">
                  <c:v>19</c:v>
                </c:pt>
                <c:pt idx="1453">
                  <c:v>19</c:v>
                </c:pt>
                <c:pt idx="1454">
                  <c:v>19.3</c:v>
                </c:pt>
                <c:pt idx="1455">
                  <c:v>18.899999999999999</c:v>
                </c:pt>
                <c:pt idx="1456">
                  <c:v>18.600000000000001</c:v>
                </c:pt>
                <c:pt idx="1457">
                  <c:v>18.8</c:v>
                </c:pt>
                <c:pt idx="1458">
                  <c:v>19.899999999999999</c:v>
                </c:pt>
                <c:pt idx="1459">
                  <c:v>18.8</c:v>
                </c:pt>
                <c:pt idx="1460">
                  <c:v>20</c:v>
                </c:pt>
                <c:pt idx="1461">
                  <c:v>19.2</c:v>
                </c:pt>
                <c:pt idx="1462">
                  <c:v>19.399999999999999</c:v>
                </c:pt>
                <c:pt idx="1463">
                  <c:v>20.100000000000001</c:v>
                </c:pt>
                <c:pt idx="1464">
                  <c:v>21.2</c:v>
                </c:pt>
                <c:pt idx="1465">
                  <c:v>19</c:v>
                </c:pt>
                <c:pt idx="1466">
                  <c:v>19.600000000000001</c:v>
                </c:pt>
                <c:pt idx="1467">
                  <c:v>20.399999999999999</c:v>
                </c:pt>
                <c:pt idx="1468">
                  <c:v>20.8</c:v>
                </c:pt>
                <c:pt idx="1469">
                  <c:v>21.2</c:v>
                </c:pt>
                <c:pt idx="1470">
                  <c:v>20.399999999999999</c:v>
                </c:pt>
                <c:pt idx="1471">
                  <c:v>20.399999999999999</c:v>
                </c:pt>
                <c:pt idx="1472">
                  <c:v>20.3</c:v>
                </c:pt>
                <c:pt idx="1473">
                  <c:v>20.5</c:v>
                </c:pt>
                <c:pt idx="1474">
                  <c:v>20.399999999999999</c:v>
                </c:pt>
                <c:pt idx="1475">
                  <c:v>19</c:v>
                </c:pt>
                <c:pt idx="1476">
                  <c:v>21</c:v>
                </c:pt>
                <c:pt idx="1477">
                  <c:v>20.3</c:v>
                </c:pt>
                <c:pt idx="1478">
                  <c:v>20.9</c:v>
                </c:pt>
                <c:pt idx="1479">
                  <c:v>19.8</c:v>
                </c:pt>
                <c:pt idx="1480">
                  <c:v>21.4</c:v>
                </c:pt>
                <c:pt idx="1481">
                  <c:v>20.100000000000001</c:v>
                </c:pt>
                <c:pt idx="1482">
                  <c:v>20.7</c:v>
                </c:pt>
                <c:pt idx="1483">
                  <c:v>22.3</c:v>
                </c:pt>
                <c:pt idx="1484">
                  <c:v>21.4</c:v>
                </c:pt>
                <c:pt idx="1485">
                  <c:v>21.5</c:v>
                </c:pt>
                <c:pt idx="1486">
                  <c:v>21.6</c:v>
                </c:pt>
                <c:pt idx="1487">
                  <c:v>22.1</c:v>
                </c:pt>
                <c:pt idx="1488">
                  <c:v>19.600000000000001</c:v>
                </c:pt>
                <c:pt idx="1489">
                  <c:v>21.1</c:v>
                </c:pt>
                <c:pt idx="1490">
                  <c:v>21.8</c:v>
                </c:pt>
                <c:pt idx="1491">
                  <c:v>19.399999999999999</c:v>
                </c:pt>
                <c:pt idx="1492">
                  <c:v>20.5</c:v>
                </c:pt>
                <c:pt idx="1493">
                  <c:v>21.6</c:v>
                </c:pt>
                <c:pt idx="1494">
                  <c:v>21.3</c:v>
                </c:pt>
                <c:pt idx="1495">
                  <c:v>22</c:v>
                </c:pt>
                <c:pt idx="1496">
                  <c:v>21.6</c:v>
                </c:pt>
                <c:pt idx="1497">
                  <c:v>21.5</c:v>
                </c:pt>
                <c:pt idx="1498">
                  <c:v>20.9</c:v>
                </c:pt>
                <c:pt idx="1499">
                  <c:v>20.5</c:v>
                </c:pt>
                <c:pt idx="1500">
                  <c:v>20.3</c:v>
                </c:pt>
                <c:pt idx="1501">
                  <c:v>21.7</c:v>
                </c:pt>
                <c:pt idx="1502">
                  <c:v>21.3</c:v>
                </c:pt>
                <c:pt idx="1503">
                  <c:v>21.6</c:v>
                </c:pt>
                <c:pt idx="1504">
                  <c:v>21.7</c:v>
                </c:pt>
                <c:pt idx="1505">
                  <c:v>21.8</c:v>
                </c:pt>
                <c:pt idx="1506">
                  <c:v>22.4</c:v>
                </c:pt>
                <c:pt idx="1507">
                  <c:v>21.6</c:v>
                </c:pt>
                <c:pt idx="1508">
                  <c:v>22.7</c:v>
                </c:pt>
                <c:pt idx="1509">
                  <c:v>22</c:v>
                </c:pt>
                <c:pt idx="1510">
                  <c:v>20.7</c:v>
                </c:pt>
                <c:pt idx="1511">
                  <c:v>22.3</c:v>
                </c:pt>
                <c:pt idx="1512">
                  <c:v>21.5</c:v>
                </c:pt>
                <c:pt idx="1513">
                  <c:v>21.2</c:v>
                </c:pt>
                <c:pt idx="1514">
                  <c:v>21</c:v>
                </c:pt>
                <c:pt idx="1515">
                  <c:v>21.6</c:v>
                </c:pt>
                <c:pt idx="1516">
                  <c:v>20.100000000000001</c:v>
                </c:pt>
                <c:pt idx="1517">
                  <c:v>20.399999999999999</c:v>
                </c:pt>
                <c:pt idx="1518">
                  <c:v>20.7</c:v>
                </c:pt>
                <c:pt idx="1519">
                  <c:v>21.6</c:v>
                </c:pt>
                <c:pt idx="1520">
                  <c:v>22.2</c:v>
                </c:pt>
                <c:pt idx="1521">
                  <c:v>21</c:v>
                </c:pt>
                <c:pt idx="1522">
                  <c:v>20.5</c:v>
                </c:pt>
                <c:pt idx="1523">
                  <c:v>21.3</c:v>
                </c:pt>
                <c:pt idx="1524">
                  <c:v>19.899999999999999</c:v>
                </c:pt>
                <c:pt idx="1525">
                  <c:v>21.1</c:v>
                </c:pt>
                <c:pt idx="1526">
                  <c:v>21.7</c:v>
                </c:pt>
                <c:pt idx="1527">
                  <c:v>21</c:v>
                </c:pt>
                <c:pt idx="1528">
                  <c:v>20.399999999999999</c:v>
                </c:pt>
                <c:pt idx="1529">
                  <c:v>20.8</c:v>
                </c:pt>
                <c:pt idx="1530">
                  <c:v>20.2</c:v>
                </c:pt>
                <c:pt idx="1531">
                  <c:v>20.8</c:v>
                </c:pt>
                <c:pt idx="1532">
                  <c:v>20.7</c:v>
                </c:pt>
                <c:pt idx="1533">
                  <c:v>19.399999999999999</c:v>
                </c:pt>
                <c:pt idx="1534">
                  <c:v>19.2</c:v>
                </c:pt>
                <c:pt idx="1535">
                  <c:v>19.8</c:v>
                </c:pt>
                <c:pt idx="1536">
                  <c:v>20.2</c:v>
                </c:pt>
                <c:pt idx="1537">
                  <c:v>19.600000000000001</c:v>
                </c:pt>
                <c:pt idx="1538">
                  <c:v>19.600000000000001</c:v>
                </c:pt>
                <c:pt idx="1539">
                  <c:v>18.8</c:v>
                </c:pt>
                <c:pt idx="1540">
                  <c:v>19.600000000000001</c:v>
                </c:pt>
                <c:pt idx="1541">
                  <c:v>19.899999999999999</c:v>
                </c:pt>
                <c:pt idx="1542">
                  <c:v>19.600000000000001</c:v>
                </c:pt>
                <c:pt idx="1543">
                  <c:v>18.899999999999999</c:v>
                </c:pt>
                <c:pt idx="1544">
                  <c:v>18.600000000000001</c:v>
                </c:pt>
                <c:pt idx="1545">
                  <c:v>19.7</c:v>
                </c:pt>
                <c:pt idx="1546">
                  <c:v>18.399999999999999</c:v>
                </c:pt>
                <c:pt idx="1547">
                  <c:v>18.600000000000001</c:v>
                </c:pt>
                <c:pt idx="1548">
                  <c:v>18.7</c:v>
                </c:pt>
                <c:pt idx="1549">
                  <c:v>17</c:v>
                </c:pt>
                <c:pt idx="1550">
                  <c:v>18</c:v>
                </c:pt>
                <c:pt idx="1551">
                  <c:v>17</c:v>
                </c:pt>
                <c:pt idx="1552">
                  <c:v>17.3</c:v>
                </c:pt>
                <c:pt idx="1553">
                  <c:v>21</c:v>
                </c:pt>
                <c:pt idx="1554">
                  <c:v>22.6</c:v>
                </c:pt>
                <c:pt idx="1555">
                  <c:v>23.3</c:v>
                </c:pt>
                <c:pt idx="1556">
                  <c:v>23.9</c:v>
                </c:pt>
                <c:pt idx="1557">
                  <c:v>20.5</c:v>
                </c:pt>
                <c:pt idx="1558">
                  <c:v>17.600000000000001</c:v>
                </c:pt>
                <c:pt idx="1559">
                  <c:v>17.5</c:v>
                </c:pt>
                <c:pt idx="1560">
                  <c:v>17.899999999999999</c:v>
                </c:pt>
                <c:pt idx="1561">
                  <c:v>19.3</c:v>
                </c:pt>
                <c:pt idx="1562">
                  <c:v>18.899999999999999</c:v>
                </c:pt>
                <c:pt idx="1563">
                  <c:v>20.100000000000001</c:v>
                </c:pt>
                <c:pt idx="1564">
                  <c:v>20.399999999999999</c:v>
                </c:pt>
                <c:pt idx="1565">
                  <c:v>20.5</c:v>
                </c:pt>
                <c:pt idx="1566">
                  <c:v>21.4</c:v>
                </c:pt>
                <c:pt idx="1567">
                  <c:v>22.4</c:v>
                </c:pt>
                <c:pt idx="1568">
                  <c:v>22.3</c:v>
                </c:pt>
                <c:pt idx="1569">
                  <c:v>23.4</c:v>
                </c:pt>
                <c:pt idx="1570">
                  <c:v>23.5</c:v>
                </c:pt>
                <c:pt idx="1571">
                  <c:v>23</c:v>
                </c:pt>
                <c:pt idx="1572">
                  <c:v>22.9</c:v>
                </c:pt>
                <c:pt idx="1573">
                  <c:v>23.1</c:v>
                </c:pt>
                <c:pt idx="1574">
                  <c:v>23.6</c:v>
                </c:pt>
                <c:pt idx="1575">
                  <c:v>23</c:v>
                </c:pt>
                <c:pt idx="1576">
                  <c:v>24</c:v>
                </c:pt>
                <c:pt idx="1577">
                  <c:v>23.6</c:v>
                </c:pt>
                <c:pt idx="1578">
                  <c:v>23.5</c:v>
                </c:pt>
                <c:pt idx="1579">
                  <c:v>23.9</c:v>
                </c:pt>
                <c:pt idx="1580">
                  <c:v>24.8</c:v>
                </c:pt>
                <c:pt idx="1581">
                  <c:v>25.2</c:v>
                </c:pt>
                <c:pt idx="1582">
                  <c:v>24.4</c:v>
                </c:pt>
                <c:pt idx="1583">
                  <c:v>25.1</c:v>
                </c:pt>
                <c:pt idx="1584">
                  <c:v>24.3</c:v>
                </c:pt>
                <c:pt idx="1585">
                  <c:v>24.2</c:v>
                </c:pt>
                <c:pt idx="1586">
                  <c:v>24.4</c:v>
                </c:pt>
                <c:pt idx="1587">
                  <c:v>24.5</c:v>
                </c:pt>
                <c:pt idx="1588">
                  <c:v>25.1</c:v>
                </c:pt>
                <c:pt idx="1589">
                  <c:v>24.6</c:v>
                </c:pt>
                <c:pt idx="1590">
                  <c:v>25.3</c:v>
                </c:pt>
                <c:pt idx="1591">
                  <c:v>25.3</c:v>
                </c:pt>
                <c:pt idx="1592">
                  <c:v>24.8</c:v>
                </c:pt>
                <c:pt idx="1593">
                  <c:v>25.2</c:v>
                </c:pt>
                <c:pt idx="1594">
                  <c:v>26.3</c:v>
                </c:pt>
                <c:pt idx="1595">
                  <c:v>26.6</c:v>
                </c:pt>
                <c:pt idx="1596">
                  <c:v>26</c:v>
                </c:pt>
                <c:pt idx="1597">
                  <c:v>27.7</c:v>
                </c:pt>
                <c:pt idx="1598">
                  <c:v>26.5</c:v>
                </c:pt>
                <c:pt idx="1599">
                  <c:v>26.3</c:v>
                </c:pt>
                <c:pt idx="1600">
                  <c:v>26.6</c:v>
                </c:pt>
                <c:pt idx="1601">
                  <c:v>26.9</c:v>
                </c:pt>
                <c:pt idx="1602">
                  <c:v>26.2</c:v>
                </c:pt>
                <c:pt idx="1603">
                  <c:v>27.7</c:v>
                </c:pt>
                <c:pt idx="1604">
                  <c:v>28.4</c:v>
                </c:pt>
                <c:pt idx="1605">
                  <c:v>27.6</c:v>
                </c:pt>
                <c:pt idx="1606">
                  <c:v>29.1</c:v>
                </c:pt>
                <c:pt idx="1607">
                  <c:v>29.8</c:v>
                </c:pt>
                <c:pt idx="1608">
                  <c:v>28.2</c:v>
                </c:pt>
                <c:pt idx="1609">
                  <c:v>30.7</c:v>
                </c:pt>
                <c:pt idx="1610">
                  <c:v>30</c:v>
                </c:pt>
                <c:pt idx="1611">
                  <c:v>30.1</c:v>
                </c:pt>
                <c:pt idx="1612">
                  <c:v>31</c:v>
                </c:pt>
                <c:pt idx="1613">
                  <c:v>30.7</c:v>
                </c:pt>
                <c:pt idx="1614">
                  <c:v>30.7</c:v>
                </c:pt>
                <c:pt idx="1615">
                  <c:v>31.4</c:v>
                </c:pt>
                <c:pt idx="1616">
                  <c:v>32.5</c:v>
                </c:pt>
                <c:pt idx="1617">
                  <c:v>32.299999999999997</c:v>
                </c:pt>
                <c:pt idx="1618">
                  <c:v>34.200000000000003</c:v>
                </c:pt>
                <c:pt idx="1619">
                  <c:v>34.4</c:v>
                </c:pt>
                <c:pt idx="1620">
                  <c:v>34.6</c:v>
                </c:pt>
                <c:pt idx="1621">
                  <c:v>35.1</c:v>
                </c:pt>
                <c:pt idx="1622">
                  <c:v>35.200000000000003</c:v>
                </c:pt>
                <c:pt idx="1623">
                  <c:v>36.5</c:v>
                </c:pt>
                <c:pt idx="1624">
                  <c:v>36.5</c:v>
                </c:pt>
                <c:pt idx="1625">
                  <c:v>35.9</c:v>
                </c:pt>
                <c:pt idx="1626">
                  <c:v>36.6</c:v>
                </c:pt>
                <c:pt idx="1627">
                  <c:v>36.799999999999997</c:v>
                </c:pt>
                <c:pt idx="1628">
                  <c:v>38.1</c:v>
                </c:pt>
                <c:pt idx="1629">
                  <c:v>38.9</c:v>
                </c:pt>
                <c:pt idx="1630">
                  <c:v>40</c:v>
                </c:pt>
                <c:pt idx="1631">
                  <c:v>40.1</c:v>
                </c:pt>
                <c:pt idx="1632">
                  <c:v>39.4</c:v>
                </c:pt>
                <c:pt idx="1633">
                  <c:v>38.700000000000003</c:v>
                </c:pt>
                <c:pt idx="1634">
                  <c:v>39.5</c:v>
                </c:pt>
                <c:pt idx="1635">
                  <c:v>39.6</c:v>
                </c:pt>
                <c:pt idx="1636">
                  <c:v>39.299999999999997</c:v>
                </c:pt>
                <c:pt idx="1637">
                  <c:v>39.700000000000003</c:v>
                </c:pt>
                <c:pt idx="1638">
                  <c:v>39.5</c:v>
                </c:pt>
                <c:pt idx="1639">
                  <c:v>38</c:v>
                </c:pt>
                <c:pt idx="1640">
                  <c:v>40.6</c:v>
                </c:pt>
                <c:pt idx="1641">
                  <c:v>37.6</c:v>
                </c:pt>
                <c:pt idx="1642">
                  <c:v>39.1</c:v>
                </c:pt>
                <c:pt idx="1643">
                  <c:v>39.1</c:v>
                </c:pt>
                <c:pt idx="1644">
                  <c:v>38.6</c:v>
                </c:pt>
                <c:pt idx="1645">
                  <c:v>38.200000000000003</c:v>
                </c:pt>
                <c:pt idx="1646">
                  <c:v>37.4</c:v>
                </c:pt>
                <c:pt idx="1647">
                  <c:v>36.700000000000003</c:v>
                </c:pt>
                <c:pt idx="1648">
                  <c:v>37.200000000000003</c:v>
                </c:pt>
                <c:pt idx="1649">
                  <c:v>36.200000000000003</c:v>
                </c:pt>
                <c:pt idx="1650">
                  <c:v>35.5</c:v>
                </c:pt>
                <c:pt idx="1651">
                  <c:v>34.5</c:v>
                </c:pt>
                <c:pt idx="1652">
                  <c:v>34.700000000000003</c:v>
                </c:pt>
                <c:pt idx="1653">
                  <c:v>33.4</c:v>
                </c:pt>
                <c:pt idx="1654">
                  <c:v>32.5</c:v>
                </c:pt>
                <c:pt idx="1655">
                  <c:v>31.8</c:v>
                </c:pt>
                <c:pt idx="1656">
                  <c:v>32.799999999999997</c:v>
                </c:pt>
                <c:pt idx="1657">
                  <c:v>31.6</c:v>
                </c:pt>
                <c:pt idx="1658">
                  <c:v>30.2</c:v>
                </c:pt>
                <c:pt idx="1659">
                  <c:v>29</c:v>
                </c:pt>
                <c:pt idx="1660">
                  <c:v>30.5</c:v>
                </c:pt>
                <c:pt idx="1661">
                  <c:v>29.7</c:v>
                </c:pt>
                <c:pt idx="1662">
                  <c:v>27.9</c:v>
                </c:pt>
                <c:pt idx="1663">
                  <c:v>26.6</c:v>
                </c:pt>
                <c:pt idx="1664">
                  <c:v>27</c:v>
                </c:pt>
                <c:pt idx="1665">
                  <c:v>26.9</c:v>
                </c:pt>
                <c:pt idx="1666">
                  <c:v>26.1</c:v>
                </c:pt>
                <c:pt idx="1667">
                  <c:v>25.2</c:v>
                </c:pt>
                <c:pt idx="1668">
                  <c:v>25.7</c:v>
                </c:pt>
                <c:pt idx="1669">
                  <c:v>26.3</c:v>
                </c:pt>
                <c:pt idx="1670">
                  <c:v>24.8</c:v>
                </c:pt>
                <c:pt idx="1671">
                  <c:v>23.8</c:v>
                </c:pt>
                <c:pt idx="1672">
                  <c:v>24.1</c:v>
                </c:pt>
                <c:pt idx="1673">
                  <c:v>25.7</c:v>
                </c:pt>
                <c:pt idx="1674">
                  <c:v>26</c:v>
                </c:pt>
                <c:pt idx="1675">
                  <c:v>24.8</c:v>
                </c:pt>
                <c:pt idx="1676">
                  <c:v>24.5</c:v>
                </c:pt>
                <c:pt idx="1677">
                  <c:v>24</c:v>
                </c:pt>
                <c:pt idx="1678">
                  <c:v>25.7</c:v>
                </c:pt>
                <c:pt idx="1679">
                  <c:v>25.2</c:v>
                </c:pt>
                <c:pt idx="1680">
                  <c:v>26.6</c:v>
                </c:pt>
                <c:pt idx="1681">
                  <c:v>25.2</c:v>
                </c:pt>
                <c:pt idx="1682">
                  <c:v>25.4</c:v>
                </c:pt>
                <c:pt idx="1683">
                  <c:v>26.8</c:v>
                </c:pt>
                <c:pt idx="1684">
                  <c:v>26.7</c:v>
                </c:pt>
                <c:pt idx="1685">
                  <c:v>26.2</c:v>
                </c:pt>
                <c:pt idx="1686">
                  <c:v>27.4</c:v>
                </c:pt>
                <c:pt idx="1687">
                  <c:v>27.1</c:v>
                </c:pt>
                <c:pt idx="1688">
                  <c:v>27.9</c:v>
                </c:pt>
                <c:pt idx="1689">
                  <c:v>29.2</c:v>
                </c:pt>
                <c:pt idx="1690">
                  <c:v>29.3</c:v>
                </c:pt>
                <c:pt idx="1691">
                  <c:v>30</c:v>
                </c:pt>
                <c:pt idx="1692">
                  <c:v>30.1</c:v>
                </c:pt>
                <c:pt idx="1693">
                  <c:v>31.2</c:v>
                </c:pt>
                <c:pt idx="1694">
                  <c:v>32.1</c:v>
                </c:pt>
                <c:pt idx="1695">
                  <c:v>32.9</c:v>
                </c:pt>
                <c:pt idx="1696">
                  <c:v>31.3</c:v>
                </c:pt>
                <c:pt idx="1697">
                  <c:v>32.700000000000003</c:v>
                </c:pt>
                <c:pt idx="1698">
                  <c:v>31.8</c:v>
                </c:pt>
                <c:pt idx="1699">
                  <c:v>33.200000000000003</c:v>
                </c:pt>
                <c:pt idx="1700">
                  <c:v>32.4</c:v>
                </c:pt>
                <c:pt idx="1701">
                  <c:v>33.5</c:v>
                </c:pt>
                <c:pt idx="1702">
                  <c:v>32.799999999999997</c:v>
                </c:pt>
                <c:pt idx="1703">
                  <c:v>32.700000000000003</c:v>
                </c:pt>
                <c:pt idx="1704">
                  <c:v>32.9</c:v>
                </c:pt>
                <c:pt idx="1705">
                  <c:v>32.299999999999997</c:v>
                </c:pt>
                <c:pt idx="1706">
                  <c:v>31.7</c:v>
                </c:pt>
                <c:pt idx="1707">
                  <c:v>31.9</c:v>
                </c:pt>
                <c:pt idx="1708">
                  <c:v>31.8</c:v>
                </c:pt>
                <c:pt idx="1709">
                  <c:v>30.3</c:v>
                </c:pt>
                <c:pt idx="1710">
                  <c:v>30.9</c:v>
                </c:pt>
                <c:pt idx="1711">
                  <c:v>30.6</c:v>
                </c:pt>
                <c:pt idx="1712">
                  <c:v>29.1</c:v>
                </c:pt>
                <c:pt idx="1713">
                  <c:v>29.6</c:v>
                </c:pt>
                <c:pt idx="1714">
                  <c:v>28</c:v>
                </c:pt>
                <c:pt idx="1715">
                  <c:v>27.4</c:v>
                </c:pt>
                <c:pt idx="1716">
                  <c:v>27.8</c:v>
                </c:pt>
                <c:pt idx="1717">
                  <c:v>25.8</c:v>
                </c:pt>
                <c:pt idx="1718">
                  <c:v>25.7</c:v>
                </c:pt>
                <c:pt idx="1719">
                  <c:v>22.8</c:v>
                </c:pt>
                <c:pt idx="1720">
                  <c:v>22.6</c:v>
                </c:pt>
                <c:pt idx="1721">
                  <c:v>23.4</c:v>
                </c:pt>
                <c:pt idx="1722">
                  <c:v>22.3</c:v>
                </c:pt>
                <c:pt idx="1723">
                  <c:v>22.3</c:v>
                </c:pt>
                <c:pt idx="1724">
                  <c:v>21.6</c:v>
                </c:pt>
                <c:pt idx="1725">
                  <c:v>20.7</c:v>
                </c:pt>
                <c:pt idx="1726">
                  <c:v>19.399999999999999</c:v>
                </c:pt>
                <c:pt idx="1727">
                  <c:v>20</c:v>
                </c:pt>
                <c:pt idx="1728">
                  <c:v>19.899999999999999</c:v>
                </c:pt>
                <c:pt idx="1729">
                  <c:v>18.3</c:v>
                </c:pt>
                <c:pt idx="1730">
                  <c:v>18.600000000000001</c:v>
                </c:pt>
                <c:pt idx="1731">
                  <c:v>18.5</c:v>
                </c:pt>
                <c:pt idx="1732">
                  <c:v>17.100000000000001</c:v>
                </c:pt>
                <c:pt idx="1733">
                  <c:v>18.899999999999999</c:v>
                </c:pt>
                <c:pt idx="1734">
                  <c:v>18.5</c:v>
                </c:pt>
                <c:pt idx="1735">
                  <c:v>17.399999999999999</c:v>
                </c:pt>
                <c:pt idx="1736">
                  <c:v>17.899999999999999</c:v>
                </c:pt>
                <c:pt idx="1737">
                  <c:v>18.5</c:v>
                </c:pt>
                <c:pt idx="1738">
                  <c:v>17.100000000000001</c:v>
                </c:pt>
                <c:pt idx="1739">
                  <c:v>17.899999999999999</c:v>
                </c:pt>
                <c:pt idx="1740">
                  <c:v>18.2</c:v>
                </c:pt>
                <c:pt idx="1741">
                  <c:v>17.7</c:v>
                </c:pt>
                <c:pt idx="1742">
                  <c:v>18.3</c:v>
                </c:pt>
                <c:pt idx="1743">
                  <c:v>17.600000000000001</c:v>
                </c:pt>
                <c:pt idx="1744">
                  <c:v>18</c:v>
                </c:pt>
                <c:pt idx="1745">
                  <c:v>17.3</c:v>
                </c:pt>
                <c:pt idx="1746">
                  <c:v>17.5</c:v>
                </c:pt>
                <c:pt idx="1747">
                  <c:v>18.3</c:v>
                </c:pt>
                <c:pt idx="1748">
                  <c:v>18.5</c:v>
                </c:pt>
                <c:pt idx="1749">
                  <c:v>25.8</c:v>
                </c:pt>
                <c:pt idx="1750">
                  <c:v>25.1</c:v>
                </c:pt>
                <c:pt idx="1751">
                  <c:v>25.9</c:v>
                </c:pt>
                <c:pt idx="1752">
                  <c:v>34.5</c:v>
                </c:pt>
                <c:pt idx="1753">
                  <c:v>25.3</c:v>
                </c:pt>
                <c:pt idx="1754">
                  <c:v>14.7</c:v>
                </c:pt>
                <c:pt idx="1755">
                  <c:v>14</c:v>
                </c:pt>
                <c:pt idx="1756">
                  <c:v>14.2</c:v>
                </c:pt>
                <c:pt idx="1757">
                  <c:v>16.3</c:v>
                </c:pt>
                <c:pt idx="1758">
                  <c:v>16.8</c:v>
                </c:pt>
                <c:pt idx="1759">
                  <c:v>17.399999999999999</c:v>
                </c:pt>
                <c:pt idx="1760">
                  <c:v>19.3</c:v>
                </c:pt>
                <c:pt idx="1761">
                  <c:v>17.100000000000001</c:v>
                </c:pt>
                <c:pt idx="1762">
                  <c:v>18.600000000000001</c:v>
                </c:pt>
                <c:pt idx="1763">
                  <c:v>17.2</c:v>
                </c:pt>
                <c:pt idx="1764">
                  <c:v>18.3</c:v>
                </c:pt>
                <c:pt idx="1765">
                  <c:v>17</c:v>
                </c:pt>
                <c:pt idx="1766">
                  <c:v>18.5</c:v>
                </c:pt>
                <c:pt idx="1767">
                  <c:v>18.899999999999999</c:v>
                </c:pt>
                <c:pt idx="1768">
                  <c:v>19</c:v>
                </c:pt>
                <c:pt idx="1769">
                  <c:v>18.5</c:v>
                </c:pt>
                <c:pt idx="1770">
                  <c:v>19.7</c:v>
                </c:pt>
                <c:pt idx="1771">
                  <c:v>20</c:v>
                </c:pt>
                <c:pt idx="1772">
                  <c:v>18.8</c:v>
                </c:pt>
                <c:pt idx="1773">
                  <c:v>18.7</c:v>
                </c:pt>
                <c:pt idx="1774">
                  <c:v>19.100000000000001</c:v>
                </c:pt>
                <c:pt idx="1775">
                  <c:v>20.399999999999999</c:v>
                </c:pt>
                <c:pt idx="1776">
                  <c:v>19.899999999999999</c:v>
                </c:pt>
                <c:pt idx="1777">
                  <c:v>20</c:v>
                </c:pt>
                <c:pt idx="1778">
                  <c:v>19.100000000000001</c:v>
                </c:pt>
                <c:pt idx="1779">
                  <c:v>19.5</c:v>
                </c:pt>
                <c:pt idx="1780">
                  <c:v>19.7</c:v>
                </c:pt>
                <c:pt idx="1781">
                  <c:v>19.100000000000001</c:v>
                </c:pt>
                <c:pt idx="1782">
                  <c:v>19.7</c:v>
                </c:pt>
                <c:pt idx="1783">
                  <c:v>19.100000000000001</c:v>
                </c:pt>
                <c:pt idx="1784">
                  <c:v>19</c:v>
                </c:pt>
                <c:pt idx="1785">
                  <c:v>20.2</c:v>
                </c:pt>
                <c:pt idx="1786">
                  <c:v>20.399999999999999</c:v>
                </c:pt>
                <c:pt idx="1787">
                  <c:v>19.8</c:v>
                </c:pt>
                <c:pt idx="1788">
                  <c:v>19.3</c:v>
                </c:pt>
                <c:pt idx="1789">
                  <c:v>18.7</c:v>
                </c:pt>
                <c:pt idx="1790">
                  <c:v>21.1</c:v>
                </c:pt>
                <c:pt idx="1791">
                  <c:v>20</c:v>
                </c:pt>
                <c:pt idx="1792">
                  <c:v>20.399999999999999</c:v>
                </c:pt>
                <c:pt idx="1793">
                  <c:v>19.7</c:v>
                </c:pt>
                <c:pt idx="1794">
                  <c:v>20.6</c:v>
                </c:pt>
                <c:pt idx="1795">
                  <c:v>20</c:v>
                </c:pt>
                <c:pt idx="1796">
                  <c:v>20.9</c:v>
                </c:pt>
                <c:pt idx="1797">
                  <c:v>19.100000000000001</c:v>
                </c:pt>
                <c:pt idx="1798">
                  <c:v>20.5</c:v>
                </c:pt>
                <c:pt idx="1799">
                  <c:v>19.399999999999999</c:v>
                </c:pt>
                <c:pt idx="1800">
                  <c:v>18.600000000000001</c:v>
                </c:pt>
                <c:pt idx="1801">
                  <c:v>18.8</c:v>
                </c:pt>
                <c:pt idx="1802">
                  <c:v>18.8</c:v>
                </c:pt>
                <c:pt idx="1803">
                  <c:v>18.399999999999999</c:v>
                </c:pt>
                <c:pt idx="1804">
                  <c:v>20.2</c:v>
                </c:pt>
                <c:pt idx="1805">
                  <c:v>18.3</c:v>
                </c:pt>
                <c:pt idx="1806">
                  <c:v>17.399999999999999</c:v>
                </c:pt>
                <c:pt idx="1807">
                  <c:v>18.8</c:v>
                </c:pt>
                <c:pt idx="1808">
                  <c:v>18.399999999999999</c:v>
                </c:pt>
                <c:pt idx="1809">
                  <c:v>17.2</c:v>
                </c:pt>
                <c:pt idx="1810">
                  <c:v>19.5</c:v>
                </c:pt>
                <c:pt idx="1811">
                  <c:v>17.899999999999999</c:v>
                </c:pt>
                <c:pt idx="1812">
                  <c:v>18</c:v>
                </c:pt>
                <c:pt idx="1813">
                  <c:v>18.399999999999999</c:v>
                </c:pt>
                <c:pt idx="1814">
                  <c:v>17.600000000000001</c:v>
                </c:pt>
                <c:pt idx="1815">
                  <c:v>18.5</c:v>
                </c:pt>
                <c:pt idx="1816">
                  <c:v>17.8</c:v>
                </c:pt>
                <c:pt idx="1817">
                  <c:v>17.7</c:v>
                </c:pt>
                <c:pt idx="1818">
                  <c:v>18.7</c:v>
                </c:pt>
                <c:pt idx="1819">
                  <c:v>17.399999999999999</c:v>
                </c:pt>
                <c:pt idx="1820">
                  <c:v>16.600000000000001</c:v>
                </c:pt>
                <c:pt idx="1821">
                  <c:v>16.7</c:v>
                </c:pt>
                <c:pt idx="1822">
                  <c:v>18.100000000000001</c:v>
                </c:pt>
                <c:pt idx="1823">
                  <c:v>17.3</c:v>
                </c:pt>
                <c:pt idx="1824">
                  <c:v>17.2</c:v>
                </c:pt>
                <c:pt idx="1825">
                  <c:v>17.5</c:v>
                </c:pt>
                <c:pt idx="1826">
                  <c:v>17.399999999999999</c:v>
                </c:pt>
                <c:pt idx="1827">
                  <c:v>16.5</c:v>
                </c:pt>
                <c:pt idx="1828">
                  <c:v>16.100000000000001</c:v>
                </c:pt>
                <c:pt idx="1829">
                  <c:v>17.3</c:v>
                </c:pt>
                <c:pt idx="1830">
                  <c:v>16.3</c:v>
                </c:pt>
                <c:pt idx="1831">
                  <c:v>16.2</c:v>
                </c:pt>
                <c:pt idx="1832">
                  <c:v>16.2</c:v>
                </c:pt>
                <c:pt idx="1833">
                  <c:v>16</c:v>
                </c:pt>
                <c:pt idx="1834">
                  <c:v>17</c:v>
                </c:pt>
                <c:pt idx="1835">
                  <c:v>16</c:v>
                </c:pt>
                <c:pt idx="1836">
                  <c:v>15.8</c:v>
                </c:pt>
                <c:pt idx="1837">
                  <c:v>15.2</c:v>
                </c:pt>
                <c:pt idx="1838">
                  <c:v>15.3</c:v>
                </c:pt>
                <c:pt idx="1839">
                  <c:v>15.5</c:v>
                </c:pt>
                <c:pt idx="1840">
                  <c:v>14.6</c:v>
                </c:pt>
                <c:pt idx="1841">
                  <c:v>14.4</c:v>
                </c:pt>
                <c:pt idx="1842">
                  <c:v>15</c:v>
                </c:pt>
                <c:pt idx="1843">
                  <c:v>15.5</c:v>
                </c:pt>
                <c:pt idx="1844">
                  <c:v>13</c:v>
                </c:pt>
                <c:pt idx="1845">
                  <c:v>15.1</c:v>
                </c:pt>
                <c:pt idx="1846">
                  <c:v>15.1</c:v>
                </c:pt>
                <c:pt idx="1847">
                  <c:v>16.100000000000001</c:v>
                </c:pt>
                <c:pt idx="1848">
                  <c:v>13.5</c:v>
                </c:pt>
                <c:pt idx="1849">
                  <c:v>14.9</c:v>
                </c:pt>
                <c:pt idx="1850">
                  <c:v>14.2</c:v>
                </c:pt>
                <c:pt idx="1851">
                  <c:v>15.1</c:v>
                </c:pt>
                <c:pt idx="1852">
                  <c:v>14.3</c:v>
                </c:pt>
                <c:pt idx="1853">
                  <c:v>15.3</c:v>
                </c:pt>
                <c:pt idx="1854">
                  <c:v>13.4</c:v>
                </c:pt>
                <c:pt idx="1855">
                  <c:v>15.2</c:v>
                </c:pt>
                <c:pt idx="1856">
                  <c:v>15.4</c:v>
                </c:pt>
                <c:pt idx="1857">
                  <c:v>13.4</c:v>
                </c:pt>
                <c:pt idx="1858">
                  <c:v>14.1</c:v>
                </c:pt>
                <c:pt idx="1859">
                  <c:v>14</c:v>
                </c:pt>
                <c:pt idx="1860">
                  <c:v>14.8</c:v>
                </c:pt>
                <c:pt idx="1861">
                  <c:v>13.9</c:v>
                </c:pt>
                <c:pt idx="1862">
                  <c:v>13</c:v>
                </c:pt>
                <c:pt idx="1863">
                  <c:v>14.2</c:v>
                </c:pt>
                <c:pt idx="1864">
                  <c:v>13.9</c:v>
                </c:pt>
                <c:pt idx="1865">
                  <c:v>14.6</c:v>
                </c:pt>
                <c:pt idx="1866">
                  <c:v>15</c:v>
                </c:pt>
                <c:pt idx="1867">
                  <c:v>14.9</c:v>
                </c:pt>
                <c:pt idx="1868">
                  <c:v>15.1</c:v>
                </c:pt>
                <c:pt idx="1869">
                  <c:v>14.8</c:v>
                </c:pt>
                <c:pt idx="1870">
                  <c:v>13.7</c:v>
                </c:pt>
                <c:pt idx="1871">
                  <c:v>14.1</c:v>
                </c:pt>
                <c:pt idx="1872">
                  <c:v>14.5</c:v>
                </c:pt>
                <c:pt idx="1873">
                  <c:v>14.2</c:v>
                </c:pt>
                <c:pt idx="1874">
                  <c:v>14.2</c:v>
                </c:pt>
                <c:pt idx="1875">
                  <c:v>14.2</c:v>
                </c:pt>
                <c:pt idx="1876">
                  <c:v>14.7</c:v>
                </c:pt>
                <c:pt idx="1877">
                  <c:v>13.3</c:v>
                </c:pt>
                <c:pt idx="1878">
                  <c:v>15.6</c:v>
                </c:pt>
                <c:pt idx="1879">
                  <c:v>14.8</c:v>
                </c:pt>
                <c:pt idx="1880">
                  <c:v>14.9</c:v>
                </c:pt>
                <c:pt idx="1881">
                  <c:v>14.8</c:v>
                </c:pt>
                <c:pt idx="1882">
                  <c:v>15.1</c:v>
                </c:pt>
                <c:pt idx="1883">
                  <c:v>14.9</c:v>
                </c:pt>
                <c:pt idx="1884">
                  <c:v>14.9</c:v>
                </c:pt>
                <c:pt idx="1885">
                  <c:v>14.8</c:v>
                </c:pt>
                <c:pt idx="1886">
                  <c:v>14.3</c:v>
                </c:pt>
                <c:pt idx="1887">
                  <c:v>13.3</c:v>
                </c:pt>
                <c:pt idx="1888">
                  <c:v>16.100000000000001</c:v>
                </c:pt>
                <c:pt idx="1889">
                  <c:v>15.5</c:v>
                </c:pt>
                <c:pt idx="1890">
                  <c:v>15.7</c:v>
                </c:pt>
                <c:pt idx="1891">
                  <c:v>16.2</c:v>
                </c:pt>
                <c:pt idx="1892">
                  <c:v>14.8</c:v>
                </c:pt>
                <c:pt idx="1893">
                  <c:v>15</c:v>
                </c:pt>
                <c:pt idx="1894">
                  <c:v>16.100000000000001</c:v>
                </c:pt>
                <c:pt idx="1895">
                  <c:v>15.3</c:v>
                </c:pt>
                <c:pt idx="1896">
                  <c:v>14.5</c:v>
                </c:pt>
                <c:pt idx="1897">
                  <c:v>14.9</c:v>
                </c:pt>
                <c:pt idx="1898">
                  <c:v>14.2</c:v>
                </c:pt>
                <c:pt idx="1899">
                  <c:v>14.8</c:v>
                </c:pt>
                <c:pt idx="1900">
                  <c:v>14.8</c:v>
                </c:pt>
                <c:pt idx="1901">
                  <c:v>15.9</c:v>
                </c:pt>
                <c:pt idx="1902">
                  <c:v>15.6</c:v>
                </c:pt>
                <c:pt idx="1903">
                  <c:v>14.9</c:v>
                </c:pt>
                <c:pt idx="1904">
                  <c:v>15</c:v>
                </c:pt>
                <c:pt idx="1905">
                  <c:v>15.9</c:v>
                </c:pt>
                <c:pt idx="1906">
                  <c:v>15</c:v>
                </c:pt>
                <c:pt idx="1907">
                  <c:v>16</c:v>
                </c:pt>
                <c:pt idx="1908">
                  <c:v>16.3</c:v>
                </c:pt>
                <c:pt idx="1909">
                  <c:v>14.9</c:v>
                </c:pt>
                <c:pt idx="1910">
                  <c:v>15.6</c:v>
                </c:pt>
                <c:pt idx="1911">
                  <c:v>15.4</c:v>
                </c:pt>
                <c:pt idx="1912">
                  <c:v>15.6</c:v>
                </c:pt>
                <c:pt idx="1913">
                  <c:v>15.4</c:v>
                </c:pt>
                <c:pt idx="1914">
                  <c:v>17</c:v>
                </c:pt>
                <c:pt idx="1915">
                  <c:v>15.3</c:v>
                </c:pt>
                <c:pt idx="1916">
                  <c:v>15.9</c:v>
                </c:pt>
                <c:pt idx="1917">
                  <c:v>15.9</c:v>
                </c:pt>
                <c:pt idx="1918">
                  <c:v>16.7</c:v>
                </c:pt>
                <c:pt idx="1919">
                  <c:v>16.100000000000001</c:v>
                </c:pt>
                <c:pt idx="1920">
                  <c:v>15.9</c:v>
                </c:pt>
                <c:pt idx="1921">
                  <c:v>15</c:v>
                </c:pt>
                <c:pt idx="1922">
                  <c:v>16.7</c:v>
                </c:pt>
                <c:pt idx="1923">
                  <c:v>16.600000000000001</c:v>
                </c:pt>
                <c:pt idx="1924">
                  <c:v>15.9</c:v>
                </c:pt>
                <c:pt idx="1925">
                  <c:v>16.3</c:v>
                </c:pt>
                <c:pt idx="1926">
                  <c:v>16.2</c:v>
                </c:pt>
                <c:pt idx="1927">
                  <c:v>15.3</c:v>
                </c:pt>
                <c:pt idx="1928">
                  <c:v>15.5</c:v>
                </c:pt>
                <c:pt idx="1929">
                  <c:v>16.5</c:v>
                </c:pt>
                <c:pt idx="1930">
                  <c:v>16.600000000000001</c:v>
                </c:pt>
                <c:pt idx="1931">
                  <c:v>15.9</c:v>
                </c:pt>
                <c:pt idx="1932">
                  <c:v>15.8</c:v>
                </c:pt>
                <c:pt idx="1933">
                  <c:v>16.2</c:v>
                </c:pt>
                <c:pt idx="1934">
                  <c:v>17.3</c:v>
                </c:pt>
                <c:pt idx="1935">
                  <c:v>15.8</c:v>
                </c:pt>
                <c:pt idx="1936">
                  <c:v>15.5</c:v>
                </c:pt>
                <c:pt idx="1937">
                  <c:v>17</c:v>
                </c:pt>
                <c:pt idx="1938">
                  <c:v>17</c:v>
                </c:pt>
                <c:pt idx="1939">
                  <c:v>16.899999999999999</c:v>
                </c:pt>
                <c:pt idx="1940">
                  <c:v>16.3</c:v>
                </c:pt>
                <c:pt idx="1941">
                  <c:v>15.4</c:v>
                </c:pt>
                <c:pt idx="1942">
                  <c:v>16.7</c:v>
                </c:pt>
                <c:pt idx="1943">
                  <c:v>16.8</c:v>
                </c:pt>
                <c:pt idx="1944">
                  <c:v>18.399999999999999</c:v>
                </c:pt>
                <c:pt idx="1945">
                  <c:v>21.9</c:v>
                </c:pt>
                <c:pt idx="1946">
                  <c:v>26.9</c:v>
                </c:pt>
                <c:pt idx="1947">
                  <c:v>29.1</c:v>
                </c:pt>
                <c:pt idx="1948">
                  <c:v>32.5</c:v>
                </c:pt>
                <c:pt idx="1949">
                  <c:v>22.5</c:v>
                </c:pt>
                <c:pt idx="1950">
                  <c:v>15.1</c:v>
                </c:pt>
                <c:pt idx="1951">
                  <c:v>14.1</c:v>
                </c:pt>
                <c:pt idx="1952">
                  <c:v>14.7</c:v>
                </c:pt>
                <c:pt idx="1953">
                  <c:v>16.7</c:v>
                </c:pt>
                <c:pt idx="1954">
                  <c:v>16.5</c:v>
                </c:pt>
                <c:pt idx="1955">
                  <c:v>16.7</c:v>
                </c:pt>
                <c:pt idx="1956">
                  <c:v>17</c:v>
                </c:pt>
                <c:pt idx="1957">
                  <c:v>19</c:v>
                </c:pt>
                <c:pt idx="1958">
                  <c:v>17.8</c:v>
                </c:pt>
                <c:pt idx="1959">
                  <c:v>17.3</c:v>
                </c:pt>
                <c:pt idx="1960">
                  <c:v>18.3</c:v>
                </c:pt>
                <c:pt idx="1961">
                  <c:v>17.7</c:v>
                </c:pt>
                <c:pt idx="1962">
                  <c:v>17.2</c:v>
                </c:pt>
                <c:pt idx="1963">
                  <c:v>18</c:v>
                </c:pt>
                <c:pt idx="1964">
                  <c:v>18.3</c:v>
                </c:pt>
                <c:pt idx="1965">
                  <c:v>18.2</c:v>
                </c:pt>
                <c:pt idx="1966">
                  <c:v>18.100000000000001</c:v>
                </c:pt>
                <c:pt idx="1967">
                  <c:v>18.899999999999999</c:v>
                </c:pt>
                <c:pt idx="1968">
                  <c:v>18.3</c:v>
                </c:pt>
                <c:pt idx="1969">
                  <c:v>17.100000000000001</c:v>
                </c:pt>
                <c:pt idx="1970">
                  <c:v>19</c:v>
                </c:pt>
                <c:pt idx="1971">
                  <c:v>18.2</c:v>
                </c:pt>
                <c:pt idx="1972">
                  <c:v>18.5</c:v>
                </c:pt>
                <c:pt idx="1973">
                  <c:v>18.3</c:v>
                </c:pt>
                <c:pt idx="1974">
                  <c:v>18.600000000000001</c:v>
                </c:pt>
                <c:pt idx="1975">
                  <c:v>18.5</c:v>
                </c:pt>
                <c:pt idx="1976">
                  <c:v>17.7</c:v>
                </c:pt>
                <c:pt idx="1977">
                  <c:v>17.100000000000001</c:v>
                </c:pt>
                <c:pt idx="1978">
                  <c:v>18.2</c:v>
                </c:pt>
                <c:pt idx="1979">
                  <c:v>17.899999999999999</c:v>
                </c:pt>
                <c:pt idx="1980">
                  <c:v>16.5</c:v>
                </c:pt>
                <c:pt idx="1981">
                  <c:v>18.7</c:v>
                </c:pt>
                <c:pt idx="1982">
                  <c:v>17</c:v>
                </c:pt>
                <c:pt idx="1983">
                  <c:v>18.8</c:v>
                </c:pt>
                <c:pt idx="1984">
                  <c:v>18</c:v>
                </c:pt>
                <c:pt idx="1985">
                  <c:v>18.100000000000001</c:v>
                </c:pt>
                <c:pt idx="1986">
                  <c:v>18.3</c:v>
                </c:pt>
                <c:pt idx="1987">
                  <c:v>19.399999999999999</c:v>
                </c:pt>
                <c:pt idx="1988">
                  <c:v>19.2</c:v>
                </c:pt>
                <c:pt idx="1989">
                  <c:v>18.5</c:v>
                </c:pt>
                <c:pt idx="1990">
                  <c:v>18.2</c:v>
                </c:pt>
                <c:pt idx="1991">
                  <c:v>18.5</c:v>
                </c:pt>
                <c:pt idx="1992">
                  <c:v>18</c:v>
                </c:pt>
                <c:pt idx="1993">
                  <c:v>18</c:v>
                </c:pt>
                <c:pt idx="1994">
                  <c:v>19.5</c:v>
                </c:pt>
                <c:pt idx="1995">
                  <c:v>19.100000000000001</c:v>
                </c:pt>
                <c:pt idx="1996">
                  <c:v>19.7</c:v>
                </c:pt>
                <c:pt idx="1997">
                  <c:v>18.100000000000001</c:v>
                </c:pt>
                <c:pt idx="1998">
                  <c:v>18.8</c:v>
                </c:pt>
                <c:pt idx="1999">
                  <c:v>19.600000000000001</c:v>
                </c:pt>
                <c:pt idx="2000">
                  <c:v>19.5</c:v>
                </c:pt>
                <c:pt idx="2001">
                  <c:v>18.2</c:v>
                </c:pt>
                <c:pt idx="2002">
                  <c:v>19.7</c:v>
                </c:pt>
                <c:pt idx="2003">
                  <c:v>19.5</c:v>
                </c:pt>
                <c:pt idx="2004">
                  <c:v>19.3</c:v>
                </c:pt>
                <c:pt idx="2005">
                  <c:v>19.399999999999999</c:v>
                </c:pt>
                <c:pt idx="2006">
                  <c:v>19.5</c:v>
                </c:pt>
                <c:pt idx="2007">
                  <c:v>19.600000000000001</c:v>
                </c:pt>
                <c:pt idx="2008">
                  <c:v>19.399999999999999</c:v>
                </c:pt>
                <c:pt idx="2009">
                  <c:v>18.5</c:v>
                </c:pt>
                <c:pt idx="2010">
                  <c:v>18.8</c:v>
                </c:pt>
                <c:pt idx="2011">
                  <c:v>18.399999999999999</c:v>
                </c:pt>
                <c:pt idx="2012">
                  <c:v>18.3</c:v>
                </c:pt>
                <c:pt idx="2013">
                  <c:v>19.600000000000001</c:v>
                </c:pt>
                <c:pt idx="2014">
                  <c:v>18.5</c:v>
                </c:pt>
                <c:pt idx="2015">
                  <c:v>18.8</c:v>
                </c:pt>
                <c:pt idx="2016">
                  <c:v>18.8</c:v>
                </c:pt>
                <c:pt idx="2017">
                  <c:v>19</c:v>
                </c:pt>
                <c:pt idx="2018">
                  <c:v>19.100000000000001</c:v>
                </c:pt>
                <c:pt idx="2019">
                  <c:v>20.100000000000001</c:v>
                </c:pt>
                <c:pt idx="2020">
                  <c:v>19.399999999999999</c:v>
                </c:pt>
                <c:pt idx="2021">
                  <c:v>18.7</c:v>
                </c:pt>
                <c:pt idx="2022">
                  <c:v>18.7</c:v>
                </c:pt>
                <c:pt idx="2023">
                  <c:v>19</c:v>
                </c:pt>
                <c:pt idx="2024">
                  <c:v>20.399999999999999</c:v>
                </c:pt>
                <c:pt idx="2025">
                  <c:v>19.7</c:v>
                </c:pt>
                <c:pt idx="2026">
                  <c:v>20</c:v>
                </c:pt>
                <c:pt idx="2027">
                  <c:v>19.600000000000001</c:v>
                </c:pt>
                <c:pt idx="2028">
                  <c:v>20.6</c:v>
                </c:pt>
                <c:pt idx="2029">
                  <c:v>18.899999999999999</c:v>
                </c:pt>
                <c:pt idx="2030">
                  <c:v>18.8</c:v>
                </c:pt>
                <c:pt idx="2031">
                  <c:v>18.600000000000001</c:v>
                </c:pt>
                <c:pt idx="2032">
                  <c:v>18.5</c:v>
                </c:pt>
                <c:pt idx="2033">
                  <c:v>18.5</c:v>
                </c:pt>
                <c:pt idx="2034">
                  <c:v>18.399999999999999</c:v>
                </c:pt>
                <c:pt idx="2035">
                  <c:v>18.5</c:v>
                </c:pt>
                <c:pt idx="2036">
                  <c:v>18.899999999999999</c:v>
                </c:pt>
                <c:pt idx="2037">
                  <c:v>18.100000000000001</c:v>
                </c:pt>
                <c:pt idx="2038">
                  <c:v>18</c:v>
                </c:pt>
                <c:pt idx="2039">
                  <c:v>16.899999999999999</c:v>
                </c:pt>
                <c:pt idx="2040">
                  <c:v>18.5</c:v>
                </c:pt>
                <c:pt idx="2041">
                  <c:v>17.2</c:v>
                </c:pt>
                <c:pt idx="2042">
                  <c:v>17.399999999999999</c:v>
                </c:pt>
                <c:pt idx="2043">
                  <c:v>16.5</c:v>
                </c:pt>
                <c:pt idx="2044">
                  <c:v>16</c:v>
                </c:pt>
                <c:pt idx="2045">
                  <c:v>16.2</c:v>
                </c:pt>
                <c:pt idx="2046">
                  <c:v>16.2</c:v>
                </c:pt>
                <c:pt idx="2047">
                  <c:v>15.9</c:v>
                </c:pt>
                <c:pt idx="2048">
                  <c:v>15.3</c:v>
                </c:pt>
                <c:pt idx="2049">
                  <c:v>15.3</c:v>
                </c:pt>
                <c:pt idx="2050">
                  <c:v>16</c:v>
                </c:pt>
                <c:pt idx="2051">
                  <c:v>15</c:v>
                </c:pt>
                <c:pt idx="2052">
                  <c:v>14.2</c:v>
                </c:pt>
                <c:pt idx="2053">
                  <c:v>15.4</c:v>
                </c:pt>
                <c:pt idx="2054">
                  <c:v>14.4</c:v>
                </c:pt>
                <c:pt idx="2055">
                  <c:v>13.1</c:v>
                </c:pt>
                <c:pt idx="2056">
                  <c:v>12.4</c:v>
                </c:pt>
                <c:pt idx="2057">
                  <c:v>13.6</c:v>
                </c:pt>
                <c:pt idx="2058">
                  <c:v>14.6</c:v>
                </c:pt>
                <c:pt idx="2059">
                  <c:v>13.5</c:v>
                </c:pt>
                <c:pt idx="2060">
                  <c:v>15</c:v>
                </c:pt>
                <c:pt idx="2061">
                  <c:v>14.3</c:v>
                </c:pt>
                <c:pt idx="2062">
                  <c:v>13.9</c:v>
                </c:pt>
                <c:pt idx="2063">
                  <c:v>13.2</c:v>
                </c:pt>
                <c:pt idx="2064">
                  <c:v>13.9</c:v>
                </c:pt>
                <c:pt idx="2065">
                  <c:v>13.3</c:v>
                </c:pt>
                <c:pt idx="2066">
                  <c:v>13.7</c:v>
                </c:pt>
                <c:pt idx="2067">
                  <c:v>14.6</c:v>
                </c:pt>
                <c:pt idx="2068">
                  <c:v>13.6</c:v>
                </c:pt>
                <c:pt idx="2069">
                  <c:v>14.7</c:v>
                </c:pt>
                <c:pt idx="2070">
                  <c:v>13.6</c:v>
                </c:pt>
                <c:pt idx="2071">
                  <c:v>14.3</c:v>
                </c:pt>
                <c:pt idx="2072">
                  <c:v>14.3</c:v>
                </c:pt>
                <c:pt idx="2073">
                  <c:v>13.2</c:v>
                </c:pt>
                <c:pt idx="2074">
                  <c:v>15.1</c:v>
                </c:pt>
                <c:pt idx="2075">
                  <c:v>14.3</c:v>
                </c:pt>
                <c:pt idx="2076">
                  <c:v>14</c:v>
                </c:pt>
                <c:pt idx="2077">
                  <c:v>13.8</c:v>
                </c:pt>
                <c:pt idx="2078">
                  <c:v>13.1</c:v>
                </c:pt>
                <c:pt idx="2079">
                  <c:v>14.7</c:v>
                </c:pt>
                <c:pt idx="2080">
                  <c:v>16.600000000000001</c:v>
                </c:pt>
                <c:pt idx="2081">
                  <c:v>13.5</c:v>
                </c:pt>
                <c:pt idx="2082">
                  <c:v>13.5</c:v>
                </c:pt>
                <c:pt idx="2083">
                  <c:v>14</c:v>
                </c:pt>
                <c:pt idx="2084">
                  <c:v>14.4</c:v>
                </c:pt>
                <c:pt idx="2085">
                  <c:v>15</c:v>
                </c:pt>
                <c:pt idx="2086">
                  <c:v>15.1</c:v>
                </c:pt>
                <c:pt idx="2087">
                  <c:v>14.1</c:v>
                </c:pt>
                <c:pt idx="2088">
                  <c:v>15.1</c:v>
                </c:pt>
                <c:pt idx="2089">
                  <c:v>14</c:v>
                </c:pt>
                <c:pt idx="2090">
                  <c:v>13.4</c:v>
                </c:pt>
                <c:pt idx="2091">
                  <c:v>14.7</c:v>
                </c:pt>
                <c:pt idx="2092">
                  <c:v>13.5</c:v>
                </c:pt>
                <c:pt idx="2093">
                  <c:v>14.3</c:v>
                </c:pt>
                <c:pt idx="2094">
                  <c:v>13.3</c:v>
                </c:pt>
                <c:pt idx="2095">
                  <c:v>13.1</c:v>
                </c:pt>
                <c:pt idx="2096">
                  <c:v>13.9</c:v>
                </c:pt>
                <c:pt idx="2097">
                  <c:v>14.3</c:v>
                </c:pt>
                <c:pt idx="2098">
                  <c:v>14.4</c:v>
                </c:pt>
                <c:pt idx="2099">
                  <c:v>14.3</c:v>
                </c:pt>
                <c:pt idx="2100">
                  <c:v>13.6</c:v>
                </c:pt>
                <c:pt idx="2101">
                  <c:v>14.3</c:v>
                </c:pt>
                <c:pt idx="2102">
                  <c:v>13.3</c:v>
                </c:pt>
                <c:pt idx="2103">
                  <c:v>14.5</c:v>
                </c:pt>
                <c:pt idx="2104">
                  <c:v>13.4</c:v>
                </c:pt>
                <c:pt idx="2105">
                  <c:v>14.2</c:v>
                </c:pt>
                <c:pt idx="2106">
                  <c:v>14.6</c:v>
                </c:pt>
                <c:pt idx="2107">
                  <c:v>13.4</c:v>
                </c:pt>
                <c:pt idx="2108">
                  <c:v>15.3</c:v>
                </c:pt>
                <c:pt idx="2109">
                  <c:v>14.9</c:v>
                </c:pt>
                <c:pt idx="2110">
                  <c:v>14.3</c:v>
                </c:pt>
                <c:pt idx="2111">
                  <c:v>13.3</c:v>
                </c:pt>
                <c:pt idx="2112">
                  <c:v>14.2</c:v>
                </c:pt>
                <c:pt idx="2113">
                  <c:v>14.6</c:v>
                </c:pt>
                <c:pt idx="2114">
                  <c:v>13.2</c:v>
                </c:pt>
                <c:pt idx="2115">
                  <c:v>14.7</c:v>
                </c:pt>
                <c:pt idx="2116">
                  <c:v>14.5</c:v>
                </c:pt>
                <c:pt idx="2117">
                  <c:v>15.4</c:v>
                </c:pt>
                <c:pt idx="2118">
                  <c:v>13.7</c:v>
                </c:pt>
                <c:pt idx="2119">
                  <c:v>14.1</c:v>
                </c:pt>
                <c:pt idx="2120">
                  <c:v>13.5</c:v>
                </c:pt>
                <c:pt idx="2121">
                  <c:v>14.3</c:v>
                </c:pt>
                <c:pt idx="2122">
                  <c:v>15</c:v>
                </c:pt>
                <c:pt idx="2123">
                  <c:v>15.8</c:v>
                </c:pt>
                <c:pt idx="2124">
                  <c:v>14.9</c:v>
                </c:pt>
                <c:pt idx="2125">
                  <c:v>13.4</c:v>
                </c:pt>
                <c:pt idx="2126">
                  <c:v>14.3</c:v>
                </c:pt>
                <c:pt idx="2127">
                  <c:v>15.2</c:v>
                </c:pt>
                <c:pt idx="2128">
                  <c:v>14.8</c:v>
                </c:pt>
                <c:pt idx="2129">
                  <c:v>15.2</c:v>
                </c:pt>
                <c:pt idx="2130">
                  <c:v>14.5</c:v>
                </c:pt>
                <c:pt idx="2131">
                  <c:v>15.3</c:v>
                </c:pt>
                <c:pt idx="2132">
                  <c:v>15.4</c:v>
                </c:pt>
                <c:pt idx="2133">
                  <c:v>16.3</c:v>
                </c:pt>
                <c:pt idx="2134">
                  <c:v>16.2</c:v>
                </c:pt>
                <c:pt idx="2135">
                  <c:v>14.5</c:v>
                </c:pt>
                <c:pt idx="2136">
                  <c:v>15.6</c:v>
                </c:pt>
                <c:pt idx="2137">
                  <c:v>15.4</c:v>
                </c:pt>
                <c:pt idx="2138">
                  <c:v>16.8</c:v>
                </c:pt>
                <c:pt idx="2139">
                  <c:v>16.5</c:v>
                </c:pt>
                <c:pt idx="2140">
                  <c:v>17.7</c:v>
                </c:pt>
                <c:pt idx="2141">
                  <c:v>23.2</c:v>
                </c:pt>
                <c:pt idx="2142">
                  <c:v>26.2</c:v>
                </c:pt>
                <c:pt idx="2143">
                  <c:v>28</c:v>
                </c:pt>
                <c:pt idx="2144">
                  <c:v>31.2</c:v>
                </c:pt>
                <c:pt idx="2145">
                  <c:v>22.8</c:v>
                </c:pt>
                <c:pt idx="2146">
                  <c:v>14.8</c:v>
                </c:pt>
                <c:pt idx="2147">
                  <c:v>15.1</c:v>
                </c:pt>
                <c:pt idx="2148">
                  <c:v>15.6</c:v>
                </c:pt>
                <c:pt idx="2149">
                  <c:v>17.100000000000001</c:v>
                </c:pt>
                <c:pt idx="2150">
                  <c:v>18.8</c:v>
                </c:pt>
                <c:pt idx="2151">
                  <c:v>19.399999999999999</c:v>
                </c:pt>
                <c:pt idx="2152">
                  <c:v>19</c:v>
                </c:pt>
                <c:pt idx="2153">
                  <c:v>20.2</c:v>
                </c:pt>
                <c:pt idx="2154">
                  <c:v>20.2</c:v>
                </c:pt>
                <c:pt idx="2155">
                  <c:v>19.899999999999999</c:v>
                </c:pt>
                <c:pt idx="2156">
                  <c:v>20.9</c:v>
                </c:pt>
                <c:pt idx="2157">
                  <c:v>20.100000000000001</c:v>
                </c:pt>
                <c:pt idx="2158">
                  <c:v>21.9</c:v>
                </c:pt>
                <c:pt idx="2159">
                  <c:v>20.6</c:v>
                </c:pt>
                <c:pt idx="2160">
                  <c:v>21.9</c:v>
                </c:pt>
                <c:pt idx="2161">
                  <c:v>22.1</c:v>
                </c:pt>
                <c:pt idx="2162">
                  <c:v>23.2</c:v>
                </c:pt>
                <c:pt idx="2163">
                  <c:v>25</c:v>
                </c:pt>
                <c:pt idx="2164">
                  <c:v>25.1</c:v>
                </c:pt>
                <c:pt idx="2165">
                  <c:v>25.9</c:v>
                </c:pt>
                <c:pt idx="2166">
                  <c:v>25.3</c:v>
                </c:pt>
                <c:pt idx="2167">
                  <c:v>27.2</c:v>
                </c:pt>
                <c:pt idx="2168">
                  <c:v>27.5</c:v>
                </c:pt>
                <c:pt idx="2169">
                  <c:v>28.4</c:v>
                </c:pt>
                <c:pt idx="2170">
                  <c:v>29.8</c:v>
                </c:pt>
                <c:pt idx="2171">
                  <c:v>31.9</c:v>
                </c:pt>
                <c:pt idx="2172">
                  <c:v>34.1</c:v>
                </c:pt>
                <c:pt idx="2173">
                  <c:v>35.1</c:v>
                </c:pt>
                <c:pt idx="2174">
                  <c:v>37.799999999999997</c:v>
                </c:pt>
                <c:pt idx="2175">
                  <c:v>39.4</c:v>
                </c:pt>
                <c:pt idx="2176">
                  <c:v>40.5</c:v>
                </c:pt>
                <c:pt idx="2177">
                  <c:v>42.8</c:v>
                </c:pt>
                <c:pt idx="2178">
                  <c:v>45.7</c:v>
                </c:pt>
                <c:pt idx="2179">
                  <c:v>48.1</c:v>
                </c:pt>
                <c:pt idx="2180">
                  <c:v>51.6</c:v>
                </c:pt>
                <c:pt idx="2181">
                  <c:v>54.2</c:v>
                </c:pt>
                <c:pt idx="2182">
                  <c:v>55.9</c:v>
                </c:pt>
                <c:pt idx="2183">
                  <c:v>59.3</c:v>
                </c:pt>
                <c:pt idx="2184">
                  <c:v>60.4</c:v>
                </c:pt>
                <c:pt idx="2185">
                  <c:v>65.400000000000006</c:v>
                </c:pt>
                <c:pt idx="2186">
                  <c:v>66.8</c:v>
                </c:pt>
                <c:pt idx="2187">
                  <c:v>69.8</c:v>
                </c:pt>
                <c:pt idx="2188">
                  <c:v>71.900000000000006</c:v>
                </c:pt>
                <c:pt idx="2189">
                  <c:v>73.2</c:v>
                </c:pt>
                <c:pt idx="2190">
                  <c:v>76.400000000000006</c:v>
                </c:pt>
                <c:pt idx="2191">
                  <c:v>77.099999999999994</c:v>
                </c:pt>
                <c:pt idx="2192">
                  <c:v>79.5</c:v>
                </c:pt>
                <c:pt idx="2193">
                  <c:v>81.599999999999994</c:v>
                </c:pt>
                <c:pt idx="2194">
                  <c:v>83.9</c:v>
                </c:pt>
                <c:pt idx="2195">
                  <c:v>84.8</c:v>
                </c:pt>
                <c:pt idx="2196">
                  <c:v>85.9</c:v>
                </c:pt>
                <c:pt idx="2197">
                  <c:v>87.1</c:v>
                </c:pt>
                <c:pt idx="2198">
                  <c:v>88.9</c:v>
                </c:pt>
                <c:pt idx="2199">
                  <c:v>90.4</c:v>
                </c:pt>
                <c:pt idx="2200">
                  <c:v>90.5</c:v>
                </c:pt>
                <c:pt idx="2201">
                  <c:v>92.2</c:v>
                </c:pt>
                <c:pt idx="2202">
                  <c:v>92.3</c:v>
                </c:pt>
                <c:pt idx="2203">
                  <c:v>94.2</c:v>
                </c:pt>
                <c:pt idx="2204">
                  <c:v>96.6</c:v>
                </c:pt>
                <c:pt idx="2205">
                  <c:v>95.1</c:v>
                </c:pt>
                <c:pt idx="2206">
                  <c:v>95.1</c:v>
                </c:pt>
                <c:pt idx="2207">
                  <c:v>96.3</c:v>
                </c:pt>
                <c:pt idx="2208">
                  <c:v>97</c:v>
                </c:pt>
                <c:pt idx="2209">
                  <c:v>97.7</c:v>
                </c:pt>
                <c:pt idx="2210">
                  <c:v>99.1</c:v>
                </c:pt>
                <c:pt idx="2211">
                  <c:v>98</c:v>
                </c:pt>
                <c:pt idx="2212">
                  <c:v>98.8</c:v>
                </c:pt>
                <c:pt idx="2213">
                  <c:v>99.2</c:v>
                </c:pt>
                <c:pt idx="2214">
                  <c:v>99.7</c:v>
                </c:pt>
                <c:pt idx="2215">
                  <c:v>101.1</c:v>
                </c:pt>
                <c:pt idx="2216">
                  <c:v>99</c:v>
                </c:pt>
                <c:pt idx="2217">
                  <c:v>99.2</c:v>
                </c:pt>
                <c:pt idx="2218">
                  <c:v>99.6</c:v>
                </c:pt>
                <c:pt idx="2219">
                  <c:v>98.6</c:v>
                </c:pt>
                <c:pt idx="2220">
                  <c:v>98.3</c:v>
                </c:pt>
                <c:pt idx="2221">
                  <c:v>97.1</c:v>
                </c:pt>
                <c:pt idx="2222">
                  <c:v>99.2</c:v>
                </c:pt>
                <c:pt idx="2223">
                  <c:v>97</c:v>
                </c:pt>
                <c:pt idx="2224">
                  <c:v>96.6</c:v>
                </c:pt>
                <c:pt idx="2225">
                  <c:v>95.5</c:v>
                </c:pt>
                <c:pt idx="2226">
                  <c:v>94.8</c:v>
                </c:pt>
                <c:pt idx="2227">
                  <c:v>95.6</c:v>
                </c:pt>
                <c:pt idx="2228">
                  <c:v>92.7</c:v>
                </c:pt>
                <c:pt idx="2229">
                  <c:v>93</c:v>
                </c:pt>
                <c:pt idx="2230">
                  <c:v>92.9</c:v>
                </c:pt>
                <c:pt idx="2231">
                  <c:v>91.3</c:v>
                </c:pt>
                <c:pt idx="2232">
                  <c:v>89.3</c:v>
                </c:pt>
                <c:pt idx="2233">
                  <c:v>88.7</c:v>
                </c:pt>
                <c:pt idx="2234">
                  <c:v>88.2</c:v>
                </c:pt>
                <c:pt idx="2235">
                  <c:v>86.5</c:v>
                </c:pt>
                <c:pt idx="2236">
                  <c:v>86.4</c:v>
                </c:pt>
                <c:pt idx="2237">
                  <c:v>83.5</c:v>
                </c:pt>
                <c:pt idx="2238">
                  <c:v>84.2</c:v>
                </c:pt>
                <c:pt idx="2239">
                  <c:v>81.400000000000006</c:v>
                </c:pt>
                <c:pt idx="2240">
                  <c:v>79.599999999999994</c:v>
                </c:pt>
                <c:pt idx="2241">
                  <c:v>80</c:v>
                </c:pt>
                <c:pt idx="2242">
                  <c:v>78.2</c:v>
                </c:pt>
                <c:pt idx="2243">
                  <c:v>78.599999999999994</c:v>
                </c:pt>
                <c:pt idx="2244">
                  <c:v>76.8</c:v>
                </c:pt>
                <c:pt idx="2245">
                  <c:v>76</c:v>
                </c:pt>
                <c:pt idx="2246">
                  <c:v>75.7</c:v>
                </c:pt>
                <c:pt idx="2247">
                  <c:v>74.2</c:v>
                </c:pt>
                <c:pt idx="2248">
                  <c:v>74.099999999999994</c:v>
                </c:pt>
                <c:pt idx="2249">
                  <c:v>72.5</c:v>
                </c:pt>
                <c:pt idx="2250">
                  <c:v>73.900000000000006</c:v>
                </c:pt>
                <c:pt idx="2251">
                  <c:v>72.8</c:v>
                </c:pt>
                <c:pt idx="2252">
                  <c:v>71.5</c:v>
                </c:pt>
                <c:pt idx="2253">
                  <c:v>74.3</c:v>
                </c:pt>
                <c:pt idx="2254">
                  <c:v>71.3</c:v>
                </c:pt>
                <c:pt idx="2255">
                  <c:v>70.3</c:v>
                </c:pt>
                <c:pt idx="2256">
                  <c:v>72</c:v>
                </c:pt>
                <c:pt idx="2257">
                  <c:v>69.599999999999994</c:v>
                </c:pt>
                <c:pt idx="2258">
                  <c:v>68</c:v>
                </c:pt>
                <c:pt idx="2259">
                  <c:v>68.7</c:v>
                </c:pt>
                <c:pt idx="2260">
                  <c:v>68.3</c:v>
                </c:pt>
                <c:pt idx="2261">
                  <c:v>68</c:v>
                </c:pt>
                <c:pt idx="2262">
                  <c:v>67.099999999999994</c:v>
                </c:pt>
                <c:pt idx="2263">
                  <c:v>65.7</c:v>
                </c:pt>
                <c:pt idx="2264">
                  <c:v>66.3</c:v>
                </c:pt>
                <c:pt idx="2265">
                  <c:v>66.7</c:v>
                </c:pt>
                <c:pt idx="2266">
                  <c:v>65.7</c:v>
                </c:pt>
                <c:pt idx="2267">
                  <c:v>65.599999999999994</c:v>
                </c:pt>
                <c:pt idx="2268">
                  <c:v>65.400000000000006</c:v>
                </c:pt>
                <c:pt idx="2269">
                  <c:v>65.599999999999994</c:v>
                </c:pt>
                <c:pt idx="2270">
                  <c:v>63.5</c:v>
                </c:pt>
                <c:pt idx="2271">
                  <c:v>62.8</c:v>
                </c:pt>
                <c:pt idx="2272">
                  <c:v>62.8</c:v>
                </c:pt>
                <c:pt idx="2273">
                  <c:v>62.9</c:v>
                </c:pt>
                <c:pt idx="2274">
                  <c:v>61.4</c:v>
                </c:pt>
                <c:pt idx="2275">
                  <c:v>61.5</c:v>
                </c:pt>
                <c:pt idx="2276">
                  <c:v>60.8</c:v>
                </c:pt>
                <c:pt idx="2277">
                  <c:v>60.1</c:v>
                </c:pt>
                <c:pt idx="2278">
                  <c:v>59.7</c:v>
                </c:pt>
                <c:pt idx="2279">
                  <c:v>59.2</c:v>
                </c:pt>
                <c:pt idx="2280">
                  <c:v>58.9</c:v>
                </c:pt>
                <c:pt idx="2281">
                  <c:v>59.1</c:v>
                </c:pt>
                <c:pt idx="2282">
                  <c:v>58.1</c:v>
                </c:pt>
                <c:pt idx="2283">
                  <c:v>58</c:v>
                </c:pt>
                <c:pt idx="2284">
                  <c:v>58.3</c:v>
                </c:pt>
                <c:pt idx="2285">
                  <c:v>57.5</c:v>
                </c:pt>
                <c:pt idx="2286">
                  <c:v>56.9</c:v>
                </c:pt>
                <c:pt idx="2287">
                  <c:v>58.1</c:v>
                </c:pt>
                <c:pt idx="2288">
                  <c:v>57.5</c:v>
                </c:pt>
                <c:pt idx="2289">
                  <c:v>56.4</c:v>
                </c:pt>
                <c:pt idx="2290">
                  <c:v>59.3</c:v>
                </c:pt>
                <c:pt idx="2291">
                  <c:v>58</c:v>
                </c:pt>
                <c:pt idx="2292">
                  <c:v>59.1</c:v>
                </c:pt>
                <c:pt idx="2293">
                  <c:v>59.3</c:v>
                </c:pt>
                <c:pt idx="2294">
                  <c:v>59.2</c:v>
                </c:pt>
                <c:pt idx="2295">
                  <c:v>61</c:v>
                </c:pt>
                <c:pt idx="2296">
                  <c:v>60.7</c:v>
                </c:pt>
                <c:pt idx="2297">
                  <c:v>61.7</c:v>
                </c:pt>
                <c:pt idx="2298">
                  <c:v>62.2</c:v>
                </c:pt>
                <c:pt idx="2299">
                  <c:v>63</c:v>
                </c:pt>
                <c:pt idx="2300">
                  <c:v>63.4</c:v>
                </c:pt>
                <c:pt idx="2301">
                  <c:v>64.900000000000006</c:v>
                </c:pt>
                <c:pt idx="2302">
                  <c:v>65.099999999999994</c:v>
                </c:pt>
                <c:pt idx="2303">
                  <c:v>66.599999999999994</c:v>
                </c:pt>
                <c:pt idx="2304">
                  <c:v>67.400000000000006</c:v>
                </c:pt>
                <c:pt idx="2305">
                  <c:v>67.400000000000006</c:v>
                </c:pt>
                <c:pt idx="2306">
                  <c:v>68</c:v>
                </c:pt>
                <c:pt idx="2307">
                  <c:v>68.3</c:v>
                </c:pt>
                <c:pt idx="2308">
                  <c:v>68.900000000000006</c:v>
                </c:pt>
                <c:pt idx="2309">
                  <c:v>68.400000000000006</c:v>
                </c:pt>
                <c:pt idx="2310">
                  <c:v>68.400000000000006</c:v>
                </c:pt>
                <c:pt idx="2311">
                  <c:v>69.3</c:v>
                </c:pt>
                <c:pt idx="2312">
                  <c:v>67.8</c:v>
                </c:pt>
                <c:pt idx="2313">
                  <c:v>68.599999999999994</c:v>
                </c:pt>
                <c:pt idx="2314">
                  <c:v>69</c:v>
                </c:pt>
                <c:pt idx="2315">
                  <c:v>67.5</c:v>
                </c:pt>
                <c:pt idx="2316">
                  <c:v>67.599999999999994</c:v>
                </c:pt>
                <c:pt idx="2317">
                  <c:v>66.3</c:v>
                </c:pt>
                <c:pt idx="2318">
                  <c:v>65.3</c:v>
                </c:pt>
                <c:pt idx="2319">
                  <c:v>64.2</c:v>
                </c:pt>
                <c:pt idx="2320">
                  <c:v>63.5</c:v>
                </c:pt>
                <c:pt idx="2321">
                  <c:v>62.7</c:v>
                </c:pt>
                <c:pt idx="2322">
                  <c:v>62.9</c:v>
                </c:pt>
                <c:pt idx="2323">
                  <c:v>61.2</c:v>
                </c:pt>
                <c:pt idx="2324">
                  <c:v>60.7</c:v>
                </c:pt>
                <c:pt idx="2325">
                  <c:v>59.9</c:v>
                </c:pt>
                <c:pt idx="2326">
                  <c:v>57.7</c:v>
                </c:pt>
                <c:pt idx="2327">
                  <c:v>57</c:v>
                </c:pt>
                <c:pt idx="2328">
                  <c:v>55.2</c:v>
                </c:pt>
                <c:pt idx="2329">
                  <c:v>54.7</c:v>
                </c:pt>
                <c:pt idx="2330">
                  <c:v>52.7</c:v>
                </c:pt>
                <c:pt idx="2331">
                  <c:v>50.4</c:v>
                </c:pt>
                <c:pt idx="2332">
                  <c:v>49.8</c:v>
                </c:pt>
                <c:pt idx="2333">
                  <c:v>47.4</c:v>
                </c:pt>
                <c:pt idx="2334">
                  <c:v>46.3</c:v>
                </c:pt>
                <c:pt idx="2335">
                  <c:v>44.8</c:v>
                </c:pt>
                <c:pt idx="2336">
                  <c:v>43.3</c:v>
                </c:pt>
                <c:pt idx="2337">
                  <c:v>44.1</c:v>
                </c:pt>
                <c:pt idx="2338">
                  <c:v>45.1</c:v>
                </c:pt>
                <c:pt idx="2339">
                  <c:v>44.3</c:v>
                </c:pt>
                <c:pt idx="2340">
                  <c:v>44.9</c:v>
                </c:pt>
                <c:pt idx="2341">
                  <c:v>38.9</c:v>
                </c:pt>
                <c:pt idx="2342">
                  <c:v>32</c:v>
                </c:pt>
                <c:pt idx="2343">
                  <c:v>28.3</c:v>
                </c:pt>
                <c:pt idx="2344">
                  <c:v>27.8</c:v>
                </c:pt>
                <c:pt idx="2345">
                  <c:v>28.6</c:v>
                </c:pt>
                <c:pt idx="2346">
                  <c:v>27.3</c:v>
                </c:pt>
                <c:pt idx="2347">
                  <c:v>26</c:v>
                </c:pt>
                <c:pt idx="2348">
                  <c:v>24.5</c:v>
                </c:pt>
                <c:pt idx="2349">
                  <c:v>23.8</c:v>
                </c:pt>
                <c:pt idx="2350">
                  <c:v>23.7</c:v>
                </c:pt>
                <c:pt idx="2351">
                  <c:v>21.5</c:v>
                </c:pt>
                <c:pt idx="2352">
                  <c:v>22</c:v>
                </c:pt>
                <c:pt idx="2353">
                  <c:v>21.3</c:v>
                </c:pt>
                <c:pt idx="2354">
                  <c:v>20.399999999999999</c:v>
                </c:pt>
                <c:pt idx="2355">
                  <c:v>19.899999999999999</c:v>
                </c:pt>
                <c:pt idx="2356">
                  <c:v>18.5</c:v>
                </c:pt>
                <c:pt idx="2357">
                  <c:v>19.5</c:v>
                </c:pt>
                <c:pt idx="2358">
                  <c:v>17.8</c:v>
                </c:pt>
                <c:pt idx="2359">
                  <c:v>18.5</c:v>
                </c:pt>
                <c:pt idx="2360">
                  <c:v>17.899999999999999</c:v>
                </c:pt>
                <c:pt idx="2361">
                  <c:v>17.100000000000001</c:v>
                </c:pt>
                <c:pt idx="2362">
                  <c:v>16.5</c:v>
                </c:pt>
                <c:pt idx="2363">
                  <c:v>16.8</c:v>
                </c:pt>
                <c:pt idx="2364">
                  <c:v>16.2</c:v>
                </c:pt>
                <c:pt idx="2365">
                  <c:v>16</c:v>
                </c:pt>
                <c:pt idx="2366">
                  <c:v>13.6</c:v>
                </c:pt>
                <c:pt idx="2367">
                  <c:v>15.8</c:v>
                </c:pt>
                <c:pt idx="2368">
                  <c:v>16.100000000000001</c:v>
                </c:pt>
                <c:pt idx="2369">
                  <c:v>14.8</c:v>
                </c:pt>
                <c:pt idx="2370">
                  <c:v>15.6</c:v>
                </c:pt>
                <c:pt idx="2371">
                  <c:v>14.9</c:v>
                </c:pt>
                <c:pt idx="2372">
                  <c:v>15.5</c:v>
                </c:pt>
                <c:pt idx="2373">
                  <c:v>15.8</c:v>
                </c:pt>
                <c:pt idx="2374">
                  <c:v>15.1</c:v>
                </c:pt>
                <c:pt idx="2375">
                  <c:v>14.7</c:v>
                </c:pt>
                <c:pt idx="2376">
                  <c:v>15.4</c:v>
                </c:pt>
                <c:pt idx="2377">
                  <c:v>15.4</c:v>
                </c:pt>
                <c:pt idx="2378">
                  <c:v>14.4</c:v>
                </c:pt>
                <c:pt idx="2379">
                  <c:v>14.9</c:v>
                </c:pt>
                <c:pt idx="2380">
                  <c:v>14.4</c:v>
                </c:pt>
                <c:pt idx="2381">
                  <c:v>14</c:v>
                </c:pt>
                <c:pt idx="2382">
                  <c:v>13.5</c:v>
                </c:pt>
                <c:pt idx="2383">
                  <c:v>14.2</c:v>
                </c:pt>
                <c:pt idx="2384">
                  <c:v>15.1</c:v>
                </c:pt>
                <c:pt idx="2385">
                  <c:v>13.8</c:v>
                </c:pt>
                <c:pt idx="2386">
                  <c:v>14.7</c:v>
                </c:pt>
                <c:pt idx="2387">
                  <c:v>14.4</c:v>
                </c:pt>
                <c:pt idx="2388">
                  <c:v>13.8</c:v>
                </c:pt>
                <c:pt idx="2389">
                  <c:v>14.5</c:v>
                </c:pt>
                <c:pt idx="2390">
                  <c:v>13.9</c:v>
                </c:pt>
                <c:pt idx="2391">
                  <c:v>14.1</c:v>
                </c:pt>
                <c:pt idx="2392">
                  <c:v>12.4</c:v>
                </c:pt>
                <c:pt idx="2393">
                  <c:v>13.5</c:v>
                </c:pt>
                <c:pt idx="2394">
                  <c:v>12.9</c:v>
                </c:pt>
                <c:pt idx="2395">
                  <c:v>12.1</c:v>
                </c:pt>
                <c:pt idx="2396">
                  <c:v>12.5</c:v>
                </c:pt>
                <c:pt idx="2397">
                  <c:v>12.9</c:v>
                </c:pt>
                <c:pt idx="2398">
                  <c:v>13.5</c:v>
                </c:pt>
                <c:pt idx="2399">
                  <c:v>11.6</c:v>
                </c:pt>
                <c:pt idx="2400">
                  <c:v>12.1</c:v>
                </c:pt>
                <c:pt idx="2401">
                  <c:v>11.5</c:v>
                </c:pt>
                <c:pt idx="2402">
                  <c:v>11.7</c:v>
                </c:pt>
                <c:pt idx="2403">
                  <c:v>12.1</c:v>
                </c:pt>
                <c:pt idx="2404">
                  <c:v>12.1</c:v>
                </c:pt>
                <c:pt idx="2405">
                  <c:v>11.6</c:v>
                </c:pt>
                <c:pt idx="2406">
                  <c:v>11.1</c:v>
                </c:pt>
                <c:pt idx="2407">
                  <c:v>12.1</c:v>
                </c:pt>
                <c:pt idx="2408">
                  <c:v>11.1</c:v>
                </c:pt>
                <c:pt idx="2409">
                  <c:v>10.7</c:v>
                </c:pt>
                <c:pt idx="2410">
                  <c:v>11.4</c:v>
                </c:pt>
                <c:pt idx="2411">
                  <c:v>10.6</c:v>
                </c:pt>
                <c:pt idx="2412">
                  <c:v>11.7</c:v>
                </c:pt>
                <c:pt idx="2413">
                  <c:v>11.3</c:v>
                </c:pt>
                <c:pt idx="2414">
                  <c:v>9.6</c:v>
                </c:pt>
                <c:pt idx="2415">
                  <c:v>10</c:v>
                </c:pt>
                <c:pt idx="2416">
                  <c:v>9.6</c:v>
                </c:pt>
                <c:pt idx="2417">
                  <c:v>10</c:v>
                </c:pt>
                <c:pt idx="2418">
                  <c:v>9.8000000000000007</c:v>
                </c:pt>
                <c:pt idx="2419">
                  <c:v>10.6</c:v>
                </c:pt>
                <c:pt idx="2420">
                  <c:v>10.5</c:v>
                </c:pt>
                <c:pt idx="2421">
                  <c:v>10.9</c:v>
                </c:pt>
                <c:pt idx="2422">
                  <c:v>9.9</c:v>
                </c:pt>
                <c:pt idx="2423">
                  <c:v>10.199999999999999</c:v>
                </c:pt>
                <c:pt idx="2424">
                  <c:v>10.1</c:v>
                </c:pt>
                <c:pt idx="2425">
                  <c:v>10.3</c:v>
                </c:pt>
                <c:pt idx="2426">
                  <c:v>9.9</c:v>
                </c:pt>
                <c:pt idx="2427">
                  <c:v>9.3000000000000007</c:v>
                </c:pt>
                <c:pt idx="2428">
                  <c:v>9.1999999999999993</c:v>
                </c:pt>
                <c:pt idx="2429">
                  <c:v>10.5</c:v>
                </c:pt>
                <c:pt idx="2430">
                  <c:v>9.1</c:v>
                </c:pt>
                <c:pt idx="2431">
                  <c:v>9.6</c:v>
                </c:pt>
                <c:pt idx="2432">
                  <c:v>9.3000000000000007</c:v>
                </c:pt>
                <c:pt idx="2433">
                  <c:v>9.5</c:v>
                </c:pt>
                <c:pt idx="2434">
                  <c:v>10.199999999999999</c:v>
                </c:pt>
                <c:pt idx="2435">
                  <c:v>8.9</c:v>
                </c:pt>
                <c:pt idx="2436">
                  <c:v>8.6999999999999993</c:v>
                </c:pt>
                <c:pt idx="2437">
                  <c:v>9.3000000000000007</c:v>
                </c:pt>
                <c:pt idx="2438">
                  <c:v>9.4</c:v>
                </c:pt>
                <c:pt idx="2439">
                  <c:v>10.1</c:v>
                </c:pt>
                <c:pt idx="2440">
                  <c:v>9.1</c:v>
                </c:pt>
                <c:pt idx="2441">
                  <c:v>8.9</c:v>
                </c:pt>
                <c:pt idx="2442">
                  <c:v>8.6999999999999993</c:v>
                </c:pt>
                <c:pt idx="2443">
                  <c:v>8.9</c:v>
                </c:pt>
                <c:pt idx="2444">
                  <c:v>8.5</c:v>
                </c:pt>
                <c:pt idx="2445">
                  <c:v>9</c:v>
                </c:pt>
                <c:pt idx="2446">
                  <c:v>8.5</c:v>
                </c:pt>
                <c:pt idx="2447">
                  <c:v>8.5</c:v>
                </c:pt>
                <c:pt idx="2448">
                  <c:v>8.9</c:v>
                </c:pt>
                <c:pt idx="2449">
                  <c:v>8.5</c:v>
                </c:pt>
                <c:pt idx="2450">
                  <c:v>9</c:v>
                </c:pt>
                <c:pt idx="2451">
                  <c:v>8.1</c:v>
                </c:pt>
                <c:pt idx="2452">
                  <c:v>7.9</c:v>
                </c:pt>
                <c:pt idx="2453">
                  <c:v>9</c:v>
                </c:pt>
                <c:pt idx="2454">
                  <c:v>9.6999999999999993</c:v>
                </c:pt>
                <c:pt idx="2455">
                  <c:v>8.8000000000000007</c:v>
                </c:pt>
                <c:pt idx="2456">
                  <c:v>7.6</c:v>
                </c:pt>
                <c:pt idx="2457">
                  <c:v>8.6</c:v>
                </c:pt>
                <c:pt idx="2458">
                  <c:v>8.9</c:v>
                </c:pt>
                <c:pt idx="2459">
                  <c:v>8.8000000000000007</c:v>
                </c:pt>
                <c:pt idx="2460">
                  <c:v>9</c:v>
                </c:pt>
                <c:pt idx="2461">
                  <c:v>9.3000000000000007</c:v>
                </c:pt>
                <c:pt idx="2462">
                  <c:v>9.3000000000000007</c:v>
                </c:pt>
                <c:pt idx="2463">
                  <c:v>9.1999999999999993</c:v>
                </c:pt>
                <c:pt idx="2464">
                  <c:v>10.1</c:v>
                </c:pt>
                <c:pt idx="2465">
                  <c:v>8.1</c:v>
                </c:pt>
                <c:pt idx="2466">
                  <c:v>10</c:v>
                </c:pt>
                <c:pt idx="2467">
                  <c:v>7.4</c:v>
                </c:pt>
                <c:pt idx="2468">
                  <c:v>7.8</c:v>
                </c:pt>
                <c:pt idx="2469">
                  <c:v>8.6999999999999993</c:v>
                </c:pt>
                <c:pt idx="2470">
                  <c:v>9.3000000000000007</c:v>
                </c:pt>
                <c:pt idx="2471">
                  <c:v>9.5</c:v>
                </c:pt>
                <c:pt idx="2472">
                  <c:v>10.1</c:v>
                </c:pt>
                <c:pt idx="2473">
                  <c:v>10.7</c:v>
                </c:pt>
                <c:pt idx="2474">
                  <c:v>9.3000000000000007</c:v>
                </c:pt>
                <c:pt idx="2475">
                  <c:v>10.4</c:v>
                </c:pt>
                <c:pt idx="2476">
                  <c:v>10.1</c:v>
                </c:pt>
                <c:pt idx="2477">
                  <c:v>9.4</c:v>
                </c:pt>
                <c:pt idx="2478">
                  <c:v>9.8000000000000007</c:v>
                </c:pt>
                <c:pt idx="2479">
                  <c:v>10.1</c:v>
                </c:pt>
                <c:pt idx="2480">
                  <c:v>10.9</c:v>
                </c:pt>
                <c:pt idx="2481">
                  <c:v>11.5</c:v>
                </c:pt>
                <c:pt idx="2482">
                  <c:v>10.3</c:v>
                </c:pt>
                <c:pt idx="2483">
                  <c:v>11</c:v>
                </c:pt>
                <c:pt idx="2484">
                  <c:v>10</c:v>
                </c:pt>
                <c:pt idx="2485">
                  <c:v>10.7</c:v>
                </c:pt>
                <c:pt idx="2486">
                  <c:v>10.1</c:v>
                </c:pt>
                <c:pt idx="2487">
                  <c:v>10.6</c:v>
                </c:pt>
                <c:pt idx="2488">
                  <c:v>10</c:v>
                </c:pt>
                <c:pt idx="2489">
                  <c:v>10.199999999999999</c:v>
                </c:pt>
                <c:pt idx="2490">
                  <c:v>10.4</c:v>
                </c:pt>
                <c:pt idx="2491">
                  <c:v>10.4</c:v>
                </c:pt>
                <c:pt idx="2492">
                  <c:v>10.3</c:v>
                </c:pt>
                <c:pt idx="2493">
                  <c:v>10.3</c:v>
                </c:pt>
                <c:pt idx="2494">
                  <c:v>9.1999999999999993</c:v>
                </c:pt>
                <c:pt idx="2495">
                  <c:v>11.5</c:v>
                </c:pt>
                <c:pt idx="2496">
                  <c:v>10.199999999999999</c:v>
                </c:pt>
                <c:pt idx="2497">
                  <c:v>10.5</c:v>
                </c:pt>
                <c:pt idx="2498">
                  <c:v>11.7</c:v>
                </c:pt>
                <c:pt idx="2499">
                  <c:v>11</c:v>
                </c:pt>
                <c:pt idx="2500">
                  <c:v>11.2</c:v>
                </c:pt>
                <c:pt idx="2501">
                  <c:v>11.2</c:v>
                </c:pt>
                <c:pt idx="2502">
                  <c:v>10.5</c:v>
                </c:pt>
                <c:pt idx="2503">
                  <c:v>10.9</c:v>
                </c:pt>
                <c:pt idx="2504">
                  <c:v>10.199999999999999</c:v>
                </c:pt>
                <c:pt idx="2505">
                  <c:v>10.199999999999999</c:v>
                </c:pt>
                <c:pt idx="2506">
                  <c:v>10.8</c:v>
                </c:pt>
                <c:pt idx="2507">
                  <c:v>9.1999999999999993</c:v>
                </c:pt>
                <c:pt idx="2508">
                  <c:v>10.7</c:v>
                </c:pt>
                <c:pt idx="2509">
                  <c:v>10</c:v>
                </c:pt>
                <c:pt idx="2510">
                  <c:v>10.3</c:v>
                </c:pt>
                <c:pt idx="2511">
                  <c:v>10.199999999999999</c:v>
                </c:pt>
                <c:pt idx="2512">
                  <c:v>11.5</c:v>
                </c:pt>
                <c:pt idx="2513">
                  <c:v>11.4</c:v>
                </c:pt>
                <c:pt idx="2514">
                  <c:v>11.1</c:v>
                </c:pt>
                <c:pt idx="2515">
                  <c:v>10.4</c:v>
                </c:pt>
                <c:pt idx="2516">
                  <c:v>9.8000000000000007</c:v>
                </c:pt>
                <c:pt idx="2517">
                  <c:v>11.1</c:v>
                </c:pt>
                <c:pt idx="2518">
                  <c:v>10.7</c:v>
                </c:pt>
                <c:pt idx="2519">
                  <c:v>11.1</c:v>
                </c:pt>
                <c:pt idx="2520">
                  <c:v>11</c:v>
                </c:pt>
                <c:pt idx="2521">
                  <c:v>10.6</c:v>
                </c:pt>
                <c:pt idx="2522">
                  <c:v>10.4</c:v>
                </c:pt>
                <c:pt idx="2523">
                  <c:v>10.7</c:v>
                </c:pt>
                <c:pt idx="2524">
                  <c:v>10.9</c:v>
                </c:pt>
                <c:pt idx="2525">
                  <c:v>12.3</c:v>
                </c:pt>
                <c:pt idx="2526">
                  <c:v>11.8</c:v>
                </c:pt>
                <c:pt idx="2527">
                  <c:v>10.199999999999999</c:v>
                </c:pt>
                <c:pt idx="2528">
                  <c:v>11.6</c:v>
                </c:pt>
                <c:pt idx="2529">
                  <c:v>11.3</c:v>
                </c:pt>
                <c:pt idx="2530">
                  <c:v>11.1</c:v>
                </c:pt>
                <c:pt idx="2531">
                  <c:v>10.6</c:v>
                </c:pt>
                <c:pt idx="2532">
                  <c:v>12</c:v>
                </c:pt>
                <c:pt idx="2533">
                  <c:v>15.7</c:v>
                </c:pt>
                <c:pt idx="2534">
                  <c:v>18.8</c:v>
                </c:pt>
                <c:pt idx="2535">
                  <c:v>20.3</c:v>
                </c:pt>
                <c:pt idx="2536">
                  <c:v>26</c:v>
                </c:pt>
                <c:pt idx="2537">
                  <c:v>25.8</c:v>
                </c:pt>
                <c:pt idx="2538">
                  <c:v>10.9</c:v>
                </c:pt>
                <c:pt idx="2539">
                  <c:v>7.9</c:v>
                </c:pt>
                <c:pt idx="2540">
                  <c:v>7.6</c:v>
                </c:pt>
                <c:pt idx="2541">
                  <c:v>10.1</c:v>
                </c:pt>
                <c:pt idx="2542">
                  <c:v>10.5</c:v>
                </c:pt>
                <c:pt idx="2543">
                  <c:v>10.1</c:v>
                </c:pt>
                <c:pt idx="2544">
                  <c:v>9.8000000000000007</c:v>
                </c:pt>
                <c:pt idx="2545">
                  <c:v>10.5</c:v>
                </c:pt>
                <c:pt idx="2546">
                  <c:v>10.5</c:v>
                </c:pt>
                <c:pt idx="2547">
                  <c:v>10.7</c:v>
                </c:pt>
                <c:pt idx="2548">
                  <c:v>10.5</c:v>
                </c:pt>
                <c:pt idx="2549">
                  <c:v>10.4</c:v>
                </c:pt>
                <c:pt idx="2550">
                  <c:v>11.1</c:v>
                </c:pt>
                <c:pt idx="2551">
                  <c:v>10</c:v>
                </c:pt>
                <c:pt idx="2552">
                  <c:v>11</c:v>
                </c:pt>
                <c:pt idx="2553">
                  <c:v>10.4</c:v>
                </c:pt>
                <c:pt idx="2554">
                  <c:v>11.1</c:v>
                </c:pt>
                <c:pt idx="2555">
                  <c:v>11.2</c:v>
                </c:pt>
                <c:pt idx="2556">
                  <c:v>11.2</c:v>
                </c:pt>
                <c:pt idx="2557">
                  <c:v>9.9</c:v>
                </c:pt>
                <c:pt idx="2558">
                  <c:v>10.5</c:v>
                </c:pt>
                <c:pt idx="2559">
                  <c:v>10</c:v>
                </c:pt>
                <c:pt idx="2560">
                  <c:v>10.199999999999999</c:v>
                </c:pt>
                <c:pt idx="2561">
                  <c:v>9.4</c:v>
                </c:pt>
                <c:pt idx="2562">
                  <c:v>9</c:v>
                </c:pt>
                <c:pt idx="2563">
                  <c:v>8.5</c:v>
                </c:pt>
                <c:pt idx="2564">
                  <c:v>9.6999999999999993</c:v>
                </c:pt>
                <c:pt idx="2565">
                  <c:v>9.4</c:v>
                </c:pt>
                <c:pt idx="2566">
                  <c:v>9.3000000000000007</c:v>
                </c:pt>
                <c:pt idx="2567">
                  <c:v>10</c:v>
                </c:pt>
                <c:pt idx="2568">
                  <c:v>9.8000000000000007</c:v>
                </c:pt>
                <c:pt idx="2569">
                  <c:v>9.3000000000000007</c:v>
                </c:pt>
                <c:pt idx="2570">
                  <c:v>8.9</c:v>
                </c:pt>
                <c:pt idx="2571">
                  <c:v>9</c:v>
                </c:pt>
                <c:pt idx="2572">
                  <c:v>9.6</c:v>
                </c:pt>
                <c:pt idx="2573">
                  <c:v>10.1</c:v>
                </c:pt>
                <c:pt idx="2574">
                  <c:v>9.1999999999999993</c:v>
                </c:pt>
                <c:pt idx="2575">
                  <c:v>10.199999999999999</c:v>
                </c:pt>
                <c:pt idx="2576">
                  <c:v>10.199999999999999</c:v>
                </c:pt>
                <c:pt idx="2577">
                  <c:v>11.3</c:v>
                </c:pt>
                <c:pt idx="2578">
                  <c:v>11.5</c:v>
                </c:pt>
                <c:pt idx="2579">
                  <c:v>11</c:v>
                </c:pt>
                <c:pt idx="2580">
                  <c:v>11.8</c:v>
                </c:pt>
                <c:pt idx="2581">
                  <c:v>11.4</c:v>
                </c:pt>
                <c:pt idx="2582">
                  <c:v>11</c:v>
                </c:pt>
                <c:pt idx="2583">
                  <c:v>11.9</c:v>
                </c:pt>
                <c:pt idx="2584">
                  <c:v>10.7</c:v>
                </c:pt>
                <c:pt idx="2585">
                  <c:v>11</c:v>
                </c:pt>
                <c:pt idx="2586">
                  <c:v>10.8</c:v>
                </c:pt>
                <c:pt idx="2587">
                  <c:v>12.3</c:v>
                </c:pt>
                <c:pt idx="2588">
                  <c:v>11.6</c:v>
                </c:pt>
                <c:pt idx="2589">
                  <c:v>12.6</c:v>
                </c:pt>
                <c:pt idx="2590">
                  <c:v>12.9</c:v>
                </c:pt>
                <c:pt idx="2591">
                  <c:v>11.4</c:v>
                </c:pt>
                <c:pt idx="2592">
                  <c:v>12.9</c:v>
                </c:pt>
                <c:pt idx="2593">
                  <c:v>13.2</c:v>
                </c:pt>
                <c:pt idx="2594">
                  <c:v>12.1</c:v>
                </c:pt>
                <c:pt idx="2595">
                  <c:v>13.3</c:v>
                </c:pt>
                <c:pt idx="2596">
                  <c:v>11.6</c:v>
                </c:pt>
                <c:pt idx="2597">
                  <c:v>13.7</c:v>
                </c:pt>
                <c:pt idx="2598">
                  <c:v>12.5</c:v>
                </c:pt>
                <c:pt idx="2599">
                  <c:v>13.7</c:v>
                </c:pt>
                <c:pt idx="2600">
                  <c:v>13.6</c:v>
                </c:pt>
                <c:pt idx="2601">
                  <c:v>11.7</c:v>
                </c:pt>
                <c:pt idx="2602">
                  <c:v>13.1</c:v>
                </c:pt>
                <c:pt idx="2603">
                  <c:v>13.2</c:v>
                </c:pt>
                <c:pt idx="2604">
                  <c:v>12.9</c:v>
                </c:pt>
                <c:pt idx="2605">
                  <c:v>13.8</c:v>
                </c:pt>
                <c:pt idx="2606">
                  <c:v>14</c:v>
                </c:pt>
                <c:pt idx="2607">
                  <c:v>14.6</c:v>
                </c:pt>
                <c:pt idx="2608">
                  <c:v>13</c:v>
                </c:pt>
                <c:pt idx="2609">
                  <c:v>13</c:v>
                </c:pt>
                <c:pt idx="2610">
                  <c:v>13.2</c:v>
                </c:pt>
                <c:pt idx="2611">
                  <c:v>13.4</c:v>
                </c:pt>
                <c:pt idx="2612">
                  <c:v>13.4</c:v>
                </c:pt>
                <c:pt idx="2613">
                  <c:v>12.9</c:v>
                </c:pt>
                <c:pt idx="2614">
                  <c:v>12.9</c:v>
                </c:pt>
                <c:pt idx="2615">
                  <c:v>11.4</c:v>
                </c:pt>
                <c:pt idx="2616">
                  <c:v>12</c:v>
                </c:pt>
                <c:pt idx="2617">
                  <c:v>13.7</c:v>
                </c:pt>
                <c:pt idx="2618">
                  <c:v>13</c:v>
                </c:pt>
                <c:pt idx="2619">
                  <c:v>13.2</c:v>
                </c:pt>
                <c:pt idx="2620">
                  <c:v>12.8</c:v>
                </c:pt>
                <c:pt idx="2621">
                  <c:v>12.7</c:v>
                </c:pt>
                <c:pt idx="2622">
                  <c:v>14.1</c:v>
                </c:pt>
                <c:pt idx="2623">
                  <c:v>13.2</c:v>
                </c:pt>
                <c:pt idx="2624">
                  <c:v>14.4</c:v>
                </c:pt>
                <c:pt idx="2625">
                  <c:v>13.3</c:v>
                </c:pt>
                <c:pt idx="2626">
                  <c:v>13.4</c:v>
                </c:pt>
                <c:pt idx="2627">
                  <c:v>14.6</c:v>
                </c:pt>
                <c:pt idx="2628">
                  <c:v>15.3</c:v>
                </c:pt>
                <c:pt idx="2629">
                  <c:v>14.8</c:v>
                </c:pt>
                <c:pt idx="2630">
                  <c:v>14.4</c:v>
                </c:pt>
                <c:pt idx="2631">
                  <c:v>15.3</c:v>
                </c:pt>
                <c:pt idx="2632">
                  <c:v>15.4</c:v>
                </c:pt>
                <c:pt idx="2633">
                  <c:v>15.1</c:v>
                </c:pt>
                <c:pt idx="2634">
                  <c:v>14.8</c:v>
                </c:pt>
                <c:pt idx="2635">
                  <c:v>15.2</c:v>
                </c:pt>
                <c:pt idx="2636">
                  <c:v>15</c:v>
                </c:pt>
                <c:pt idx="2637">
                  <c:v>15.8</c:v>
                </c:pt>
                <c:pt idx="2638">
                  <c:v>14.2</c:v>
                </c:pt>
                <c:pt idx="2639">
                  <c:v>15.7</c:v>
                </c:pt>
                <c:pt idx="2640">
                  <c:v>15.3</c:v>
                </c:pt>
                <c:pt idx="2641">
                  <c:v>14.5</c:v>
                </c:pt>
                <c:pt idx="2642">
                  <c:v>15.2</c:v>
                </c:pt>
                <c:pt idx="2643">
                  <c:v>13.9</c:v>
                </c:pt>
                <c:pt idx="2644">
                  <c:v>15.2</c:v>
                </c:pt>
                <c:pt idx="2645">
                  <c:v>16.3</c:v>
                </c:pt>
                <c:pt idx="2646">
                  <c:v>15.5</c:v>
                </c:pt>
                <c:pt idx="2647">
                  <c:v>14.6</c:v>
                </c:pt>
                <c:pt idx="2648">
                  <c:v>15.3</c:v>
                </c:pt>
                <c:pt idx="2649">
                  <c:v>13.9</c:v>
                </c:pt>
                <c:pt idx="2650">
                  <c:v>14.9</c:v>
                </c:pt>
                <c:pt idx="2651">
                  <c:v>14.7</c:v>
                </c:pt>
                <c:pt idx="2652">
                  <c:v>15.4</c:v>
                </c:pt>
                <c:pt idx="2653">
                  <c:v>15.4</c:v>
                </c:pt>
                <c:pt idx="2654">
                  <c:v>14.5</c:v>
                </c:pt>
                <c:pt idx="2655">
                  <c:v>14.4</c:v>
                </c:pt>
                <c:pt idx="2656">
                  <c:v>14.8</c:v>
                </c:pt>
                <c:pt idx="2657">
                  <c:v>14.7</c:v>
                </c:pt>
                <c:pt idx="2658">
                  <c:v>15.3</c:v>
                </c:pt>
                <c:pt idx="2659">
                  <c:v>14.9</c:v>
                </c:pt>
                <c:pt idx="2660">
                  <c:v>15.9</c:v>
                </c:pt>
                <c:pt idx="2661">
                  <c:v>14.8</c:v>
                </c:pt>
                <c:pt idx="2662">
                  <c:v>16.7</c:v>
                </c:pt>
                <c:pt idx="2663">
                  <c:v>15.9</c:v>
                </c:pt>
                <c:pt idx="2664">
                  <c:v>16.100000000000001</c:v>
                </c:pt>
                <c:pt idx="2665">
                  <c:v>15.9</c:v>
                </c:pt>
                <c:pt idx="2666">
                  <c:v>17.7</c:v>
                </c:pt>
                <c:pt idx="2667">
                  <c:v>17.2</c:v>
                </c:pt>
                <c:pt idx="2668">
                  <c:v>18</c:v>
                </c:pt>
                <c:pt idx="2669">
                  <c:v>19.100000000000001</c:v>
                </c:pt>
                <c:pt idx="2670">
                  <c:v>19.2</c:v>
                </c:pt>
                <c:pt idx="2671">
                  <c:v>18.899999999999999</c:v>
                </c:pt>
                <c:pt idx="2672">
                  <c:v>19.100000000000001</c:v>
                </c:pt>
                <c:pt idx="2673">
                  <c:v>20.7</c:v>
                </c:pt>
                <c:pt idx="2674">
                  <c:v>20.3</c:v>
                </c:pt>
                <c:pt idx="2675">
                  <c:v>21.6</c:v>
                </c:pt>
                <c:pt idx="2676">
                  <c:v>22.6</c:v>
                </c:pt>
                <c:pt idx="2677">
                  <c:v>22.4</c:v>
                </c:pt>
                <c:pt idx="2678">
                  <c:v>22.4</c:v>
                </c:pt>
                <c:pt idx="2679">
                  <c:v>21.7</c:v>
                </c:pt>
                <c:pt idx="2680">
                  <c:v>22.9</c:v>
                </c:pt>
                <c:pt idx="2681">
                  <c:v>22.8</c:v>
                </c:pt>
                <c:pt idx="2682">
                  <c:v>23.4</c:v>
                </c:pt>
                <c:pt idx="2683">
                  <c:v>23.1</c:v>
                </c:pt>
                <c:pt idx="2684">
                  <c:v>23.8</c:v>
                </c:pt>
                <c:pt idx="2685">
                  <c:v>24</c:v>
                </c:pt>
                <c:pt idx="2686">
                  <c:v>24.4</c:v>
                </c:pt>
                <c:pt idx="2687">
                  <c:v>24.8</c:v>
                </c:pt>
                <c:pt idx="2688">
                  <c:v>24.3</c:v>
                </c:pt>
                <c:pt idx="2689">
                  <c:v>24.1</c:v>
                </c:pt>
                <c:pt idx="2690">
                  <c:v>24.1</c:v>
                </c:pt>
                <c:pt idx="2691">
                  <c:v>23.9</c:v>
                </c:pt>
                <c:pt idx="2692">
                  <c:v>25.1</c:v>
                </c:pt>
                <c:pt idx="2693">
                  <c:v>25</c:v>
                </c:pt>
                <c:pt idx="2694">
                  <c:v>25.9</c:v>
                </c:pt>
                <c:pt idx="2695">
                  <c:v>26.3</c:v>
                </c:pt>
                <c:pt idx="2696">
                  <c:v>26.6</c:v>
                </c:pt>
                <c:pt idx="2697">
                  <c:v>26.3</c:v>
                </c:pt>
                <c:pt idx="2698">
                  <c:v>25.7</c:v>
                </c:pt>
                <c:pt idx="2699">
                  <c:v>26.5</c:v>
                </c:pt>
                <c:pt idx="2700">
                  <c:v>27.4</c:v>
                </c:pt>
                <c:pt idx="2701">
                  <c:v>27.2</c:v>
                </c:pt>
                <c:pt idx="2702">
                  <c:v>26.5</c:v>
                </c:pt>
                <c:pt idx="2703">
                  <c:v>27.6</c:v>
                </c:pt>
                <c:pt idx="2704">
                  <c:v>26.8</c:v>
                </c:pt>
                <c:pt idx="2705">
                  <c:v>27.4</c:v>
                </c:pt>
                <c:pt idx="2706">
                  <c:v>27.8</c:v>
                </c:pt>
                <c:pt idx="2707">
                  <c:v>28</c:v>
                </c:pt>
                <c:pt idx="2708">
                  <c:v>28.8</c:v>
                </c:pt>
                <c:pt idx="2709">
                  <c:v>28.4</c:v>
                </c:pt>
                <c:pt idx="2710">
                  <c:v>28.5</c:v>
                </c:pt>
                <c:pt idx="2711">
                  <c:v>27.7</c:v>
                </c:pt>
                <c:pt idx="2712">
                  <c:v>29.4</c:v>
                </c:pt>
                <c:pt idx="2713">
                  <c:v>27.6</c:v>
                </c:pt>
                <c:pt idx="2714">
                  <c:v>27.8</c:v>
                </c:pt>
                <c:pt idx="2715">
                  <c:v>29.3</c:v>
                </c:pt>
                <c:pt idx="2716">
                  <c:v>28.9</c:v>
                </c:pt>
                <c:pt idx="2717">
                  <c:v>30.5</c:v>
                </c:pt>
                <c:pt idx="2718">
                  <c:v>29.8</c:v>
                </c:pt>
                <c:pt idx="2719">
                  <c:v>29.9</c:v>
                </c:pt>
                <c:pt idx="2720">
                  <c:v>30.5</c:v>
                </c:pt>
                <c:pt idx="2721">
                  <c:v>31.2</c:v>
                </c:pt>
                <c:pt idx="2722">
                  <c:v>31</c:v>
                </c:pt>
                <c:pt idx="2723">
                  <c:v>31.6</c:v>
                </c:pt>
                <c:pt idx="2724">
                  <c:v>31.6</c:v>
                </c:pt>
                <c:pt idx="2725">
                  <c:v>32</c:v>
                </c:pt>
                <c:pt idx="2726">
                  <c:v>31.4</c:v>
                </c:pt>
                <c:pt idx="2727">
                  <c:v>31.2</c:v>
                </c:pt>
                <c:pt idx="2728">
                  <c:v>34.299999999999997</c:v>
                </c:pt>
                <c:pt idx="2729">
                  <c:v>32.200000000000003</c:v>
                </c:pt>
                <c:pt idx="2730">
                  <c:v>32.5</c:v>
                </c:pt>
                <c:pt idx="2731">
                  <c:v>33.9</c:v>
                </c:pt>
                <c:pt idx="2732">
                  <c:v>36.1</c:v>
                </c:pt>
                <c:pt idx="2733">
                  <c:v>37.299999999999997</c:v>
                </c:pt>
                <c:pt idx="2734">
                  <c:v>37.299999999999997</c:v>
                </c:pt>
                <c:pt idx="2735">
                  <c:v>36.1</c:v>
                </c:pt>
                <c:pt idx="2736">
                  <c:v>32.200000000000003</c:v>
                </c:pt>
                <c:pt idx="2737">
                  <c:v>30.7</c:v>
                </c:pt>
                <c:pt idx="2738">
                  <c:v>30.1</c:v>
                </c:pt>
                <c:pt idx="2739">
                  <c:v>31.1</c:v>
                </c:pt>
                <c:pt idx="2740">
                  <c:v>30.1</c:v>
                </c:pt>
                <c:pt idx="2741">
                  <c:v>32</c:v>
                </c:pt>
                <c:pt idx="2742">
                  <c:v>32.4</c:v>
                </c:pt>
                <c:pt idx="2743">
                  <c:v>32.9</c:v>
                </c:pt>
                <c:pt idx="2744">
                  <c:v>31.5</c:v>
                </c:pt>
                <c:pt idx="2745">
                  <c:v>30</c:v>
                </c:pt>
                <c:pt idx="2746">
                  <c:v>30.7</c:v>
                </c:pt>
                <c:pt idx="2747">
                  <c:v>29.1</c:v>
                </c:pt>
                <c:pt idx="2748">
                  <c:v>28.4</c:v>
                </c:pt>
                <c:pt idx="2749">
                  <c:v>29.1</c:v>
                </c:pt>
                <c:pt idx="2750">
                  <c:v>28.9</c:v>
                </c:pt>
                <c:pt idx="2751">
                  <c:v>26.5</c:v>
                </c:pt>
                <c:pt idx="2752">
                  <c:v>27.4</c:v>
                </c:pt>
                <c:pt idx="2753">
                  <c:v>28.4</c:v>
                </c:pt>
                <c:pt idx="2754">
                  <c:v>26.3</c:v>
                </c:pt>
                <c:pt idx="2755">
                  <c:v>26.4</c:v>
                </c:pt>
                <c:pt idx="2756">
                  <c:v>26.9</c:v>
                </c:pt>
                <c:pt idx="2757">
                  <c:v>25.4</c:v>
                </c:pt>
                <c:pt idx="2758">
                  <c:v>25.7</c:v>
                </c:pt>
                <c:pt idx="2759">
                  <c:v>24.7</c:v>
                </c:pt>
                <c:pt idx="2760">
                  <c:v>25.3</c:v>
                </c:pt>
                <c:pt idx="2761">
                  <c:v>25.6</c:v>
                </c:pt>
                <c:pt idx="2762">
                  <c:v>24.5</c:v>
                </c:pt>
                <c:pt idx="2763">
                  <c:v>24.4</c:v>
                </c:pt>
                <c:pt idx="2764">
                  <c:v>23.5</c:v>
                </c:pt>
                <c:pt idx="2765">
                  <c:v>22.9</c:v>
                </c:pt>
                <c:pt idx="2766">
                  <c:v>23.7</c:v>
                </c:pt>
                <c:pt idx="2767">
                  <c:v>22</c:v>
                </c:pt>
                <c:pt idx="2768">
                  <c:v>21.4</c:v>
                </c:pt>
                <c:pt idx="2769">
                  <c:v>21.4</c:v>
                </c:pt>
                <c:pt idx="2770">
                  <c:v>21.5</c:v>
                </c:pt>
                <c:pt idx="2771">
                  <c:v>22.5</c:v>
                </c:pt>
                <c:pt idx="2772">
                  <c:v>22.7</c:v>
                </c:pt>
                <c:pt idx="2773">
                  <c:v>22.5</c:v>
                </c:pt>
                <c:pt idx="2774">
                  <c:v>21.8</c:v>
                </c:pt>
                <c:pt idx="2775">
                  <c:v>20.8</c:v>
                </c:pt>
                <c:pt idx="2776">
                  <c:v>21.6</c:v>
                </c:pt>
                <c:pt idx="2777">
                  <c:v>18.5</c:v>
                </c:pt>
                <c:pt idx="2778">
                  <c:v>18.2</c:v>
                </c:pt>
                <c:pt idx="2779">
                  <c:v>18.8</c:v>
                </c:pt>
                <c:pt idx="2780">
                  <c:v>18.600000000000001</c:v>
                </c:pt>
                <c:pt idx="2781">
                  <c:v>17.8</c:v>
                </c:pt>
                <c:pt idx="2782">
                  <c:v>18.2</c:v>
                </c:pt>
                <c:pt idx="2783">
                  <c:v>17.8</c:v>
                </c:pt>
                <c:pt idx="2784">
                  <c:v>16.3</c:v>
                </c:pt>
                <c:pt idx="2785">
                  <c:v>17.899999999999999</c:v>
                </c:pt>
                <c:pt idx="2786">
                  <c:v>16.899999999999999</c:v>
                </c:pt>
                <c:pt idx="2787">
                  <c:v>16.399999999999999</c:v>
                </c:pt>
                <c:pt idx="2788">
                  <c:v>15.9</c:v>
                </c:pt>
                <c:pt idx="2789">
                  <c:v>17.5</c:v>
                </c:pt>
                <c:pt idx="2790">
                  <c:v>17.2</c:v>
                </c:pt>
                <c:pt idx="2791">
                  <c:v>17</c:v>
                </c:pt>
                <c:pt idx="2792">
                  <c:v>16.2</c:v>
                </c:pt>
                <c:pt idx="2793">
                  <c:v>16.600000000000001</c:v>
                </c:pt>
                <c:pt idx="2794">
                  <c:v>16.5</c:v>
                </c:pt>
                <c:pt idx="2795">
                  <c:v>16.5</c:v>
                </c:pt>
                <c:pt idx="2796">
                  <c:v>16.100000000000001</c:v>
                </c:pt>
                <c:pt idx="2797">
                  <c:v>17.100000000000001</c:v>
                </c:pt>
                <c:pt idx="2798">
                  <c:v>16.5</c:v>
                </c:pt>
                <c:pt idx="2799">
                  <c:v>16.7</c:v>
                </c:pt>
                <c:pt idx="2800">
                  <c:v>16.899999999999999</c:v>
                </c:pt>
                <c:pt idx="2801">
                  <c:v>17.5</c:v>
                </c:pt>
                <c:pt idx="2802">
                  <c:v>16.399999999999999</c:v>
                </c:pt>
                <c:pt idx="2803">
                  <c:v>16.399999999999999</c:v>
                </c:pt>
                <c:pt idx="2804">
                  <c:v>17.8</c:v>
                </c:pt>
                <c:pt idx="2805">
                  <c:v>18.2</c:v>
                </c:pt>
                <c:pt idx="2806">
                  <c:v>20.8</c:v>
                </c:pt>
              </c:numCache>
            </c:numRef>
          </c:xVal>
          <c:yVal>
            <c:numRef>
              <c:f>'66K_2'!$A$2:$A$2805</c:f>
              <c:numCache>
                <c:formatCode>General</c:formatCode>
                <c:ptCount val="2804"/>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numCache>
            </c:numRef>
          </c:yVal>
          <c:smooth val="1"/>
          <c:extLst>
            <c:ext xmlns:c16="http://schemas.microsoft.com/office/drawing/2014/chart" uri="{C3380CC4-5D6E-409C-BE32-E72D297353CC}">
              <c16:uniqueId val="{00000004-BC63-4E42-AFE9-847BDBD17CB0}"/>
            </c:ext>
          </c:extLst>
        </c:ser>
        <c:ser>
          <c:idx val="11"/>
          <c:order val="5"/>
          <c:tx>
            <c:strRef>
              <c:f>'66K_2'!$G$1</c:f>
              <c:strCache>
                <c:ptCount val="1"/>
                <c:pt idx="0">
                  <c:v>2020</c:v>
                </c:pt>
              </c:strCache>
            </c:strRef>
          </c:tx>
          <c:spPr>
            <a:ln w="12700" cap="rnd">
              <a:solidFill>
                <a:schemeClr val="accent4">
                  <a:lumMod val="75000"/>
                </a:schemeClr>
              </a:solidFill>
              <a:round/>
            </a:ln>
            <a:effectLst/>
          </c:spPr>
          <c:marker>
            <c:symbol val="none"/>
          </c:marker>
          <c:xVal>
            <c:numRef>
              <c:f>'66K_2'!$G$2:$G$2810</c:f>
              <c:numCache>
                <c:formatCode>General</c:formatCode>
                <c:ptCount val="2809"/>
                <c:pt idx="2">
                  <c:v>13.8</c:v>
                </c:pt>
                <c:pt idx="3">
                  <c:v>13.9</c:v>
                </c:pt>
                <c:pt idx="4">
                  <c:v>14</c:v>
                </c:pt>
                <c:pt idx="5">
                  <c:v>13.4</c:v>
                </c:pt>
                <c:pt idx="6">
                  <c:v>14.1</c:v>
                </c:pt>
                <c:pt idx="7">
                  <c:v>13.5</c:v>
                </c:pt>
                <c:pt idx="8">
                  <c:v>13.7</c:v>
                </c:pt>
                <c:pt idx="9">
                  <c:v>13.5</c:v>
                </c:pt>
                <c:pt idx="10">
                  <c:v>12.8</c:v>
                </c:pt>
                <c:pt idx="11">
                  <c:v>13.3</c:v>
                </c:pt>
                <c:pt idx="12">
                  <c:v>13.8</c:v>
                </c:pt>
                <c:pt idx="13">
                  <c:v>13.7</c:v>
                </c:pt>
                <c:pt idx="14">
                  <c:v>13.7</c:v>
                </c:pt>
                <c:pt idx="15">
                  <c:v>13.6</c:v>
                </c:pt>
                <c:pt idx="16">
                  <c:v>15.4</c:v>
                </c:pt>
                <c:pt idx="17">
                  <c:v>15.2</c:v>
                </c:pt>
                <c:pt idx="18">
                  <c:v>15.1</c:v>
                </c:pt>
                <c:pt idx="19">
                  <c:v>15.3</c:v>
                </c:pt>
                <c:pt idx="20">
                  <c:v>14.9</c:v>
                </c:pt>
                <c:pt idx="21">
                  <c:v>14.6</c:v>
                </c:pt>
                <c:pt idx="22">
                  <c:v>14.4</c:v>
                </c:pt>
                <c:pt idx="23">
                  <c:v>15.2</c:v>
                </c:pt>
                <c:pt idx="24">
                  <c:v>14.4</c:v>
                </c:pt>
                <c:pt idx="25">
                  <c:v>14.8</c:v>
                </c:pt>
                <c:pt idx="26">
                  <c:v>14</c:v>
                </c:pt>
                <c:pt idx="27">
                  <c:v>14.4</c:v>
                </c:pt>
                <c:pt idx="28">
                  <c:v>14.6</c:v>
                </c:pt>
                <c:pt idx="29">
                  <c:v>14.7</c:v>
                </c:pt>
                <c:pt idx="30">
                  <c:v>14.3</c:v>
                </c:pt>
                <c:pt idx="31">
                  <c:v>14.4</c:v>
                </c:pt>
                <c:pt idx="32">
                  <c:v>14.5</c:v>
                </c:pt>
                <c:pt idx="33">
                  <c:v>14.2</c:v>
                </c:pt>
                <c:pt idx="34">
                  <c:v>14.2</c:v>
                </c:pt>
                <c:pt idx="35">
                  <c:v>13.6</c:v>
                </c:pt>
                <c:pt idx="36">
                  <c:v>13.7</c:v>
                </c:pt>
                <c:pt idx="37">
                  <c:v>12.7</c:v>
                </c:pt>
                <c:pt idx="38">
                  <c:v>14.2</c:v>
                </c:pt>
                <c:pt idx="39">
                  <c:v>14.7</c:v>
                </c:pt>
                <c:pt idx="40">
                  <c:v>13.7</c:v>
                </c:pt>
                <c:pt idx="41">
                  <c:v>15</c:v>
                </c:pt>
                <c:pt idx="42">
                  <c:v>15</c:v>
                </c:pt>
                <c:pt idx="43">
                  <c:v>14.6</c:v>
                </c:pt>
                <c:pt idx="44">
                  <c:v>15.4</c:v>
                </c:pt>
                <c:pt idx="45">
                  <c:v>14.6</c:v>
                </c:pt>
                <c:pt idx="46">
                  <c:v>15.1</c:v>
                </c:pt>
                <c:pt idx="47">
                  <c:v>14.3</c:v>
                </c:pt>
                <c:pt idx="48">
                  <c:v>14.8</c:v>
                </c:pt>
                <c:pt idx="49">
                  <c:v>13.8</c:v>
                </c:pt>
                <c:pt idx="50">
                  <c:v>14.1</c:v>
                </c:pt>
                <c:pt idx="51">
                  <c:v>14</c:v>
                </c:pt>
                <c:pt idx="52">
                  <c:v>14</c:v>
                </c:pt>
                <c:pt idx="53">
                  <c:v>14.3</c:v>
                </c:pt>
                <c:pt idx="54">
                  <c:v>13.2</c:v>
                </c:pt>
                <c:pt idx="55">
                  <c:v>13.2</c:v>
                </c:pt>
                <c:pt idx="56">
                  <c:v>14.3</c:v>
                </c:pt>
                <c:pt idx="57">
                  <c:v>13.4</c:v>
                </c:pt>
                <c:pt idx="58">
                  <c:v>12.9</c:v>
                </c:pt>
                <c:pt idx="59">
                  <c:v>14.1</c:v>
                </c:pt>
                <c:pt idx="60">
                  <c:v>13.5</c:v>
                </c:pt>
                <c:pt idx="61">
                  <c:v>12.4</c:v>
                </c:pt>
                <c:pt idx="62">
                  <c:v>13</c:v>
                </c:pt>
                <c:pt idx="63">
                  <c:v>12.3</c:v>
                </c:pt>
                <c:pt idx="64">
                  <c:v>12.2</c:v>
                </c:pt>
                <c:pt idx="65">
                  <c:v>12.3</c:v>
                </c:pt>
                <c:pt idx="66">
                  <c:v>11.9</c:v>
                </c:pt>
                <c:pt idx="67">
                  <c:v>10.4</c:v>
                </c:pt>
                <c:pt idx="68">
                  <c:v>11.4</c:v>
                </c:pt>
                <c:pt idx="69">
                  <c:v>12.2</c:v>
                </c:pt>
                <c:pt idx="70">
                  <c:v>11.7</c:v>
                </c:pt>
                <c:pt idx="71">
                  <c:v>10.3</c:v>
                </c:pt>
                <c:pt idx="72">
                  <c:v>10.3</c:v>
                </c:pt>
                <c:pt idx="73">
                  <c:v>9.5</c:v>
                </c:pt>
                <c:pt idx="74">
                  <c:v>10.3</c:v>
                </c:pt>
                <c:pt idx="75">
                  <c:v>10.1</c:v>
                </c:pt>
                <c:pt idx="76">
                  <c:v>8.6</c:v>
                </c:pt>
                <c:pt idx="77">
                  <c:v>9.8000000000000007</c:v>
                </c:pt>
                <c:pt idx="78">
                  <c:v>9.6999999999999993</c:v>
                </c:pt>
                <c:pt idx="79">
                  <c:v>9.8000000000000007</c:v>
                </c:pt>
                <c:pt idx="80">
                  <c:v>9.6999999999999993</c:v>
                </c:pt>
                <c:pt idx="81">
                  <c:v>9.6</c:v>
                </c:pt>
                <c:pt idx="82">
                  <c:v>9.8000000000000007</c:v>
                </c:pt>
                <c:pt idx="83">
                  <c:v>9.3000000000000007</c:v>
                </c:pt>
                <c:pt idx="84">
                  <c:v>9.6</c:v>
                </c:pt>
                <c:pt idx="85">
                  <c:v>9.9</c:v>
                </c:pt>
                <c:pt idx="86">
                  <c:v>9.8000000000000007</c:v>
                </c:pt>
                <c:pt idx="87">
                  <c:v>10</c:v>
                </c:pt>
                <c:pt idx="88">
                  <c:v>10.3</c:v>
                </c:pt>
                <c:pt idx="89">
                  <c:v>10</c:v>
                </c:pt>
                <c:pt idx="90">
                  <c:v>9.6</c:v>
                </c:pt>
                <c:pt idx="91">
                  <c:v>10.199999999999999</c:v>
                </c:pt>
                <c:pt idx="92">
                  <c:v>9.9</c:v>
                </c:pt>
                <c:pt idx="93">
                  <c:v>8.9</c:v>
                </c:pt>
                <c:pt idx="94">
                  <c:v>9.6</c:v>
                </c:pt>
                <c:pt idx="95">
                  <c:v>9.1999999999999993</c:v>
                </c:pt>
                <c:pt idx="96">
                  <c:v>9.8000000000000007</c:v>
                </c:pt>
                <c:pt idx="97">
                  <c:v>9.5</c:v>
                </c:pt>
                <c:pt idx="98">
                  <c:v>10.4</c:v>
                </c:pt>
                <c:pt idx="99">
                  <c:v>11.8</c:v>
                </c:pt>
                <c:pt idx="100">
                  <c:v>11</c:v>
                </c:pt>
                <c:pt idx="101">
                  <c:v>11.1</c:v>
                </c:pt>
                <c:pt idx="102">
                  <c:v>8.1</c:v>
                </c:pt>
                <c:pt idx="103">
                  <c:v>7.5</c:v>
                </c:pt>
                <c:pt idx="104">
                  <c:v>7.2</c:v>
                </c:pt>
                <c:pt idx="105">
                  <c:v>7.4</c:v>
                </c:pt>
                <c:pt idx="106">
                  <c:v>7.4</c:v>
                </c:pt>
                <c:pt idx="107">
                  <c:v>8.1</c:v>
                </c:pt>
                <c:pt idx="108">
                  <c:v>9.1999999999999993</c:v>
                </c:pt>
                <c:pt idx="109">
                  <c:v>10.3</c:v>
                </c:pt>
                <c:pt idx="110">
                  <c:v>10.9</c:v>
                </c:pt>
                <c:pt idx="111">
                  <c:v>10.4</c:v>
                </c:pt>
                <c:pt idx="112">
                  <c:v>10.6</c:v>
                </c:pt>
                <c:pt idx="113">
                  <c:v>11.2</c:v>
                </c:pt>
                <c:pt idx="114">
                  <c:v>11.2</c:v>
                </c:pt>
                <c:pt idx="115">
                  <c:v>12.9</c:v>
                </c:pt>
                <c:pt idx="116">
                  <c:v>11.9</c:v>
                </c:pt>
                <c:pt idx="117">
                  <c:v>11.4</c:v>
                </c:pt>
                <c:pt idx="118">
                  <c:v>12.4</c:v>
                </c:pt>
                <c:pt idx="119">
                  <c:v>13</c:v>
                </c:pt>
                <c:pt idx="120">
                  <c:v>12.9</c:v>
                </c:pt>
                <c:pt idx="121">
                  <c:v>13.2</c:v>
                </c:pt>
                <c:pt idx="122">
                  <c:v>13.2</c:v>
                </c:pt>
                <c:pt idx="123">
                  <c:v>13.1</c:v>
                </c:pt>
                <c:pt idx="124">
                  <c:v>13.2</c:v>
                </c:pt>
                <c:pt idx="125">
                  <c:v>13.9</c:v>
                </c:pt>
                <c:pt idx="126">
                  <c:v>12.9</c:v>
                </c:pt>
                <c:pt idx="127">
                  <c:v>13.8</c:v>
                </c:pt>
                <c:pt idx="128">
                  <c:v>14.2</c:v>
                </c:pt>
                <c:pt idx="129">
                  <c:v>14.1</c:v>
                </c:pt>
                <c:pt idx="130">
                  <c:v>13.9</c:v>
                </c:pt>
                <c:pt idx="131">
                  <c:v>14.4</c:v>
                </c:pt>
                <c:pt idx="132">
                  <c:v>14.6</c:v>
                </c:pt>
                <c:pt idx="133">
                  <c:v>15.3</c:v>
                </c:pt>
                <c:pt idx="134">
                  <c:v>15.2</c:v>
                </c:pt>
                <c:pt idx="135">
                  <c:v>15</c:v>
                </c:pt>
                <c:pt idx="136">
                  <c:v>15.5</c:v>
                </c:pt>
                <c:pt idx="137">
                  <c:v>15.4</c:v>
                </c:pt>
                <c:pt idx="138">
                  <c:v>17.5</c:v>
                </c:pt>
                <c:pt idx="139">
                  <c:v>15.4</c:v>
                </c:pt>
                <c:pt idx="140">
                  <c:v>15</c:v>
                </c:pt>
                <c:pt idx="141">
                  <c:v>15.9</c:v>
                </c:pt>
                <c:pt idx="142">
                  <c:v>16.7</c:v>
                </c:pt>
                <c:pt idx="143">
                  <c:v>18.100000000000001</c:v>
                </c:pt>
                <c:pt idx="144">
                  <c:v>17.5</c:v>
                </c:pt>
                <c:pt idx="145">
                  <c:v>17.2</c:v>
                </c:pt>
                <c:pt idx="146">
                  <c:v>16.7</c:v>
                </c:pt>
                <c:pt idx="147">
                  <c:v>18.5</c:v>
                </c:pt>
                <c:pt idx="148">
                  <c:v>18.3</c:v>
                </c:pt>
                <c:pt idx="149">
                  <c:v>18.7</c:v>
                </c:pt>
                <c:pt idx="150">
                  <c:v>19.2</c:v>
                </c:pt>
                <c:pt idx="151">
                  <c:v>18</c:v>
                </c:pt>
                <c:pt idx="152">
                  <c:v>17.8</c:v>
                </c:pt>
                <c:pt idx="153">
                  <c:v>19.2</c:v>
                </c:pt>
                <c:pt idx="154">
                  <c:v>18</c:v>
                </c:pt>
                <c:pt idx="155">
                  <c:v>19.100000000000001</c:v>
                </c:pt>
                <c:pt idx="156">
                  <c:v>19.399999999999999</c:v>
                </c:pt>
                <c:pt idx="157">
                  <c:v>19.899999999999999</c:v>
                </c:pt>
                <c:pt idx="158">
                  <c:v>20</c:v>
                </c:pt>
                <c:pt idx="159">
                  <c:v>20</c:v>
                </c:pt>
                <c:pt idx="160">
                  <c:v>20.100000000000001</c:v>
                </c:pt>
                <c:pt idx="161">
                  <c:v>21.1</c:v>
                </c:pt>
                <c:pt idx="162">
                  <c:v>20.7</c:v>
                </c:pt>
                <c:pt idx="163">
                  <c:v>20.5</c:v>
                </c:pt>
                <c:pt idx="164">
                  <c:v>19.600000000000001</c:v>
                </c:pt>
                <c:pt idx="165">
                  <c:v>19.8</c:v>
                </c:pt>
                <c:pt idx="166">
                  <c:v>19.7</c:v>
                </c:pt>
                <c:pt idx="167">
                  <c:v>18.600000000000001</c:v>
                </c:pt>
                <c:pt idx="168">
                  <c:v>19.8</c:v>
                </c:pt>
                <c:pt idx="169">
                  <c:v>19</c:v>
                </c:pt>
                <c:pt idx="170">
                  <c:v>19.3</c:v>
                </c:pt>
                <c:pt idx="171">
                  <c:v>18.399999999999999</c:v>
                </c:pt>
                <c:pt idx="172">
                  <c:v>18.899999999999999</c:v>
                </c:pt>
                <c:pt idx="173">
                  <c:v>19.3</c:v>
                </c:pt>
                <c:pt idx="174">
                  <c:v>18.899999999999999</c:v>
                </c:pt>
                <c:pt idx="175">
                  <c:v>18</c:v>
                </c:pt>
                <c:pt idx="176">
                  <c:v>17.100000000000001</c:v>
                </c:pt>
                <c:pt idx="177">
                  <c:v>16.600000000000001</c:v>
                </c:pt>
                <c:pt idx="178">
                  <c:v>17.7</c:v>
                </c:pt>
                <c:pt idx="179">
                  <c:v>16.2</c:v>
                </c:pt>
                <c:pt idx="180">
                  <c:v>17.8</c:v>
                </c:pt>
                <c:pt idx="181">
                  <c:v>18.3</c:v>
                </c:pt>
                <c:pt idx="182">
                  <c:v>23.6</c:v>
                </c:pt>
                <c:pt idx="183">
                  <c:v>27.6</c:v>
                </c:pt>
                <c:pt idx="184">
                  <c:v>28.4</c:v>
                </c:pt>
                <c:pt idx="185">
                  <c:v>34</c:v>
                </c:pt>
                <c:pt idx="186">
                  <c:v>22.8</c:v>
                </c:pt>
                <c:pt idx="187">
                  <c:v>13.8</c:v>
                </c:pt>
                <c:pt idx="188">
                  <c:v>12.4</c:v>
                </c:pt>
                <c:pt idx="189">
                  <c:v>13.4</c:v>
                </c:pt>
                <c:pt idx="190">
                  <c:v>14.3</c:v>
                </c:pt>
                <c:pt idx="191">
                  <c:v>16</c:v>
                </c:pt>
                <c:pt idx="192">
                  <c:v>16.5</c:v>
                </c:pt>
                <c:pt idx="193">
                  <c:v>16.899999999999999</c:v>
                </c:pt>
                <c:pt idx="194">
                  <c:v>16.2</c:v>
                </c:pt>
                <c:pt idx="195">
                  <c:v>16</c:v>
                </c:pt>
                <c:pt idx="196">
                  <c:v>15.3</c:v>
                </c:pt>
                <c:pt idx="197">
                  <c:v>16.100000000000001</c:v>
                </c:pt>
                <c:pt idx="198">
                  <c:v>15.2</c:v>
                </c:pt>
                <c:pt idx="199">
                  <c:v>16.3</c:v>
                </c:pt>
                <c:pt idx="200">
                  <c:v>16.399999999999999</c:v>
                </c:pt>
                <c:pt idx="201">
                  <c:v>15.9</c:v>
                </c:pt>
                <c:pt idx="202">
                  <c:v>16.2</c:v>
                </c:pt>
                <c:pt idx="203">
                  <c:v>15.8</c:v>
                </c:pt>
                <c:pt idx="204">
                  <c:v>14.6</c:v>
                </c:pt>
                <c:pt idx="205">
                  <c:v>15.9</c:v>
                </c:pt>
                <c:pt idx="206">
                  <c:v>16.899999999999999</c:v>
                </c:pt>
                <c:pt idx="207">
                  <c:v>17.100000000000001</c:v>
                </c:pt>
                <c:pt idx="208">
                  <c:v>17</c:v>
                </c:pt>
                <c:pt idx="209">
                  <c:v>16.8</c:v>
                </c:pt>
                <c:pt idx="210">
                  <c:v>16.100000000000001</c:v>
                </c:pt>
                <c:pt idx="211">
                  <c:v>16.7</c:v>
                </c:pt>
                <c:pt idx="212">
                  <c:v>16.8</c:v>
                </c:pt>
                <c:pt idx="213">
                  <c:v>16.2</c:v>
                </c:pt>
                <c:pt idx="214">
                  <c:v>16.399999999999999</c:v>
                </c:pt>
                <c:pt idx="215">
                  <c:v>16.5</c:v>
                </c:pt>
                <c:pt idx="216">
                  <c:v>17.2</c:v>
                </c:pt>
                <c:pt idx="217">
                  <c:v>17</c:v>
                </c:pt>
                <c:pt idx="218">
                  <c:v>17</c:v>
                </c:pt>
                <c:pt idx="219">
                  <c:v>18</c:v>
                </c:pt>
                <c:pt idx="220">
                  <c:v>18.5</c:v>
                </c:pt>
                <c:pt idx="221">
                  <c:v>17.2</c:v>
                </c:pt>
                <c:pt idx="222">
                  <c:v>17.399999999999999</c:v>
                </c:pt>
                <c:pt idx="223">
                  <c:v>17.5</c:v>
                </c:pt>
                <c:pt idx="224">
                  <c:v>18.600000000000001</c:v>
                </c:pt>
                <c:pt idx="225">
                  <c:v>19.600000000000001</c:v>
                </c:pt>
                <c:pt idx="226">
                  <c:v>18.7</c:v>
                </c:pt>
                <c:pt idx="227">
                  <c:v>19.8</c:v>
                </c:pt>
                <c:pt idx="228">
                  <c:v>18.3</c:v>
                </c:pt>
                <c:pt idx="229">
                  <c:v>20.100000000000001</c:v>
                </c:pt>
                <c:pt idx="230">
                  <c:v>20</c:v>
                </c:pt>
                <c:pt idx="231">
                  <c:v>20.9</c:v>
                </c:pt>
                <c:pt idx="232">
                  <c:v>21.2</c:v>
                </c:pt>
                <c:pt idx="233">
                  <c:v>21</c:v>
                </c:pt>
                <c:pt idx="234">
                  <c:v>20.5</c:v>
                </c:pt>
                <c:pt idx="235">
                  <c:v>20.8</c:v>
                </c:pt>
                <c:pt idx="236">
                  <c:v>20.5</c:v>
                </c:pt>
                <c:pt idx="237">
                  <c:v>21.5</c:v>
                </c:pt>
                <c:pt idx="238">
                  <c:v>20.8</c:v>
                </c:pt>
                <c:pt idx="239">
                  <c:v>20.2</c:v>
                </c:pt>
                <c:pt idx="240">
                  <c:v>21.4</c:v>
                </c:pt>
                <c:pt idx="241">
                  <c:v>21.7</c:v>
                </c:pt>
                <c:pt idx="242">
                  <c:v>22</c:v>
                </c:pt>
                <c:pt idx="243">
                  <c:v>22</c:v>
                </c:pt>
                <c:pt idx="244">
                  <c:v>21.9</c:v>
                </c:pt>
                <c:pt idx="245">
                  <c:v>21.8</c:v>
                </c:pt>
                <c:pt idx="246">
                  <c:v>23.3</c:v>
                </c:pt>
                <c:pt idx="247">
                  <c:v>23.7</c:v>
                </c:pt>
                <c:pt idx="248">
                  <c:v>23</c:v>
                </c:pt>
                <c:pt idx="249">
                  <c:v>23.4</c:v>
                </c:pt>
                <c:pt idx="250">
                  <c:v>24.9</c:v>
                </c:pt>
                <c:pt idx="251">
                  <c:v>24.1</c:v>
                </c:pt>
                <c:pt idx="252">
                  <c:v>24.5</c:v>
                </c:pt>
                <c:pt idx="253">
                  <c:v>24.6</c:v>
                </c:pt>
                <c:pt idx="254">
                  <c:v>23.1</c:v>
                </c:pt>
                <c:pt idx="255">
                  <c:v>25.4</c:v>
                </c:pt>
                <c:pt idx="256">
                  <c:v>25.2</c:v>
                </c:pt>
                <c:pt idx="257">
                  <c:v>25</c:v>
                </c:pt>
                <c:pt idx="258">
                  <c:v>24.8</c:v>
                </c:pt>
                <c:pt idx="259">
                  <c:v>24.4</c:v>
                </c:pt>
                <c:pt idx="260">
                  <c:v>24</c:v>
                </c:pt>
                <c:pt idx="261">
                  <c:v>25</c:v>
                </c:pt>
                <c:pt idx="262">
                  <c:v>23.9</c:v>
                </c:pt>
                <c:pt idx="263">
                  <c:v>25.3</c:v>
                </c:pt>
                <c:pt idx="264">
                  <c:v>24.7</c:v>
                </c:pt>
                <c:pt idx="265">
                  <c:v>24.6</c:v>
                </c:pt>
                <c:pt idx="266">
                  <c:v>25.1</c:v>
                </c:pt>
                <c:pt idx="267">
                  <c:v>24.6</c:v>
                </c:pt>
                <c:pt idx="268">
                  <c:v>25.6</c:v>
                </c:pt>
                <c:pt idx="269">
                  <c:v>25.2</c:v>
                </c:pt>
                <c:pt idx="270">
                  <c:v>25.8</c:v>
                </c:pt>
                <c:pt idx="271">
                  <c:v>25.5</c:v>
                </c:pt>
                <c:pt idx="272">
                  <c:v>25.6</c:v>
                </c:pt>
                <c:pt idx="273">
                  <c:v>25.8</c:v>
                </c:pt>
                <c:pt idx="274">
                  <c:v>25</c:v>
                </c:pt>
                <c:pt idx="275">
                  <c:v>25.7</c:v>
                </c:pt>
                <c:pt idx="276">
                  <c:v>26.7</c:v>
                </c:pt>
                <c:pt idx="277">
                  <c:v>26.7</c:v>
                </c:pt>
                <c:pt idx="278">
                  <c:v>25.7</c:v>
                </c:pt>
                <c:pt idx="279">
                  <c:v>26</c:v>
                </c:pt>
                <c:pt idx="280">
                  <c:v>24.2</c:v>
                </c:pt>
                <c:pt idx="281">
                  <c:v>25.5</c:v>
                </c:pt>
                <c:pt idx="282">
                  <c:v>23.9</c:v>
                </c:pt>
                <c:pt idx="283">
                  <c:v>24.1</c:v>
                </c:pt>
                <c:pt idx="284">
                  <c:v>24.3</c:v>
                </c:pt>
                <c:pt idx="285">
                  <c:v>25</c:v>
                </c:pt>
                <c:pt idx="286">
                  <c:v>24.1</c:v>
                </c:pt>
                <c:pt idx="287">
                  <c:v>26.7</c:v>
                </c:pt>
                <c:pt idx="288">
                  <c:v>24.8</c:v>
                </c:pt>
                <c:pt idx="289">
                  <c:v>27.1</c:v>
                </c:pt>
                <c:pt idx="290">
                  <c:v>26.3</c:v>
                </c:pt>
                <c:pt idx="291">
                  <c:v>26.9</c:v>
                </c:pt>
                <c:pt idx="292">
                  <c:v>28.4</c:v>
                </c:pt>
                <c:pt idx="293">
                  <c:v>28.3</c:v>
                </c:pt>
                <c:pt idx="294">
                  <c:v>29.5</c:v>
                </c:pt>
                <c:pt idx="295">
                  <c:v>29.3</c:v>
                </c:pt>
                <c:pt idx="296">
                  <c:v>30.5</c:v>
                </c:pt>
                <c:pt idx="297">
                  <c:v>31.4</c:v>
                </c:pt>
                <c:pt idx="298">
                  <c:v>32.1</c:v>
                </c:pt>
                <c:pt idx="299">
                  <c:v>32.799999999999997</c:v>
                </c:pt>
                <c:pt idx="300">
                  <c:v>32.5</c:v>
                </c:pt>
                <c:pt idx="301">
                  <c:v>32</c:v>
                </c:pt>
                <c:pt idx="302">
                  <c:v>32.4</c:v>
                </c:pt>
                <c:pt idx="303">
                  <c:v>32.200000000000003</c:v>
                </c:pt>
                <c:pt idx="304">
                  <c:v>32.200000000000003</c:v>
                </c:pt>
                <c:pt idx="305">
                  <c:v>33.799999999999997</c:v>
                </c:pt>
                <c:pt idx="306">
                  <c:v>33.6</c:v>
                </c:pt>
                <c:pt idx="307">
                  <c:v>33.9</c:v>
                </c:pt>
                <c:pt idx="308">
                  <c:v>33.799999999999997</c:v>
                </c:pt>
                <c:pt idx="309">
                  <c:v>32.9</c:v>
                </c:pt>
                <c:pt idx="310">
                  <c:v>33.9</c:v>
                </c:pt>
                <c:pt idx="311">
                  <c:v>33</c:v>
                </c:pt>
                <c:pt idx="312">
                  <c:v>35</c:v>
                </c:pt>
                <c:pt idx="313">
                  <c:v>34.700000000000003</c:v>
                </c:pt>
                <c:pt idx="314">
                  <c:v>34</c:v>
                </c:pt>
                <c:pt idx="315">
                  <c:v>36.5</c:v>
                </c:pt>
                <c:pt idx="316">
                  <c:v>35.700000000000003</c:v>
                </c:pt>
                <c:pt idx="317">
                  <c:v>35.1</c:v>
                </c:pt>
                <c:pt idx="318">
                  <c:v>35.4</c:v>
                </c:pt>
                <c:pt idx="319">
                  <c:v>35.9</c:v>
                </c:pt>
                <c:pt idx="320">
                  <c:v>36.4</c:v>
                </c:pt>
                <c:pt idx="321">
                  <c:v>35.4</c:v>
                </c:pt>
                <c:pt idx="322">
                  <c:v>35.1</c:v>
                </c:pt>
                <c:pt idx="323">
                  <c:v>34.799999999999997</c:v>
                </c:pt>
                <c:pt idx="324">
                  <c:v>35.9</c:v>
                </c:pt>
                <c:pt idx="325">
                  <c:v>35.9</c:v>
                </c:pt>
                <c:pt idx="326">
                  <c:v>35.5</c:v>
                </c:pt>
                <c:pt idx="327">
                  <c:v>36.200000000000003</c:v>
                </c:pt>
                <c:pt idx="328">
                  <c:v>35.9</c:v>
                </c:pt>
                <c:pt idx="329">
                  <c:v>35.700000000000003</c:v>
                </c:pt>
                <c:pt idx="330">
                  <c:v>35.6</c:v>
                </c:pt>
                <c:pt idx="331">
                  <c:v>35.299999999999997</c:v>
                </c:pt>
                <c:pt idx="332">
                  <c:v>36.9</c:v>
                </c:pt>
                <c:pt idx="333">
                  <c:v>36.6</c:v>
                </c:pt>
                <c:pt idx="334">
                  <c:v>36</c:v>
                </c:pt>
                <c:pt idx="335">
                  <c:v>35</c:v>
                </c:pt>
                <c:pt idx="336">
                  <c:v>35.700000000000003</c:v>
                </c:pt>
                <c:pt idx="337">
                  <c:v>36.6</c:v>
                </c:pt>
                <c:pt idx="338">
                  <c:v>36.299999999999997</c:v>
                </c:pt>
                <c:pt idx="339">
                  <c:v>36.5</c:v>
                </c:pt>
                <c:pt idx="340">
                  <c:v>35.299999999999997</c:v>
                </c:pt>
                <c:pt idx="341">
                  <c:v>37</c:v>
                </c:pt>
                <c:pt idx="342">
                  <c:v>36.799999999999997</c:v>
                </c:pt>
                <c:pt idx="343">
                  <c:v>36.1</c:v>
                </c:pt>
                <c:pt idx="344">
                  <c:v>36.1</c:v>
                </c:pt>
                <c:pt idx="345">
                  <c:v>36.4</c:v>
                </c:pt>
                <c:pt idx="346">
                  <c:v>36.1</c:v>
                </c:pt>
                <c:pt idx="347">
                  <c:v>35.5</c:v>
                </c:pt>
                <c:pt idx="348">
                  <c:v>36.299999999999997</c:v>
                </c:pt>
                <c:pt idx="349">
                  <c:v>35.200000000000003</c:v>
                </c:pt>
                <c:pt idx="350">
                  <c:v>36.799999999999997</c:v>
                </c:pt>
                <c:pt idx="351">
                  <c:v>37.5</c:v>
                </c:pt>
                <c:pt idx="352">
                  <c:v>36.9</c:v>
                </c:pt>
                <c:pt idx="353">
                  <c:v>35.1</c:v>
                </c:pt>
                <c:pt idx="354">
                  <c:v>36.700000000000003</c:v>
                </c:pt>
                <c:pt idx="355">
                  <c:v>36.200000000000003</c:v>
                </c:pt>
                <c:pt idx="356">
                  <c:v>35.799999999999997</c:v>
                </c:pt>
                <c:pt idx="357">
                  <c:v>35.299999999999997</c:v>
                </c:pt>
                <c:pt idx="358">
                  <c:v>35.1</c:v>
                </c:pt>
                <c:pt idx="359">
                  <c:v>35.4</c:v>
                </c:pt>
                <c:pt idx="360">
                  <c:v>35.6</c:v>
                </c:pt>
                <c:pt idx="361">
                  <c:v>36.200000000000003</c:v>
                </c:pt>
                <c:pt idx="362">
                  <c:v>34.6</c:v>
                </c:pt>
                <c:pt idx="363">
                  <c:v>36.299999999999997</c:v>
                </c:pt>
                <c:pt idx="364">
                  <c:v>35.200000000000003</c:v>
                </c:pt>
                <c:pt idx="365">
                  <c:v>35.299999999999997</c:v>
                </c:pt>
                <c:pt idx="366">
                  <c:v>34.6</c:v>
                </c:pt>
                <c:pt idx="367">
                  <c:v>35.5</c:v>
                </c:pt>
                <c:pt idx="368">
                  <c:v>36.4</c:v>
                </c:pt>
                <c:pt idx="369">
                  <c:v>34.700000000000003</c:v>
                </c:pt>
                <c:pt idx="370">
                  <c:v>34.799999999999997</c:v>
                </c:pt>
                <c:pt idx="371">
                  <c:v>34.799999999999997</c:v>
                </c:pt>
                <c:pt idx="372">
                  <c:v>34.6</c:v>
                </c:pt>
                <c:pt idx="373">
                  <c:v>35.200000000000003</c:v>
                </c:pt>
                <c:pt idx="374">
                  <c:v>35.4</c:v>
                </c:pt>
                <c:pt idx="375">
                  <c:v>35.700000000000003</c:v>
                </c:pt>
                <c:pt idx="376">
                  <c:v>34.4</c:v>
                </c:pt>
                <c:pt idx="377">
                  <c:v>36</c:v>
                </c:pt>
                <c:pt idx="378">
                  <c:v>39.799999999999997</c:v>
                </c:pt>
                <c:pt idx="379">
                  <c:v>41.8</c:v>
                </c:pt>
                <c:pt idx="380">
                  <c:v>45.4</c:v>
                </c:pt>
                <c:pt idx="381">
                  <c:v>46.7</c:v>
                </c:pt>
                <c:pt idx="382">
                  <c:v>40</c:v>
                </c:pt>
                <c:pt idx="383">
                  <c:v>30.7</c:v>
                </c:pt>
                <c:pt idx="384">
                  <c:v>30.7</c:v>
                </c:pt>
                <c:pt idx="385">
                  <c:v>31.4</c:v>
                </c:pt>
                <c:pt idx="386">
                  <c:v>33.799999999999997</c:v>
                </c:pt>
                <c:pt idx="387">
                  <c:v>33.299999999999997</c:v>
                </c:pt>
                <c:pt idx="388">
                  <c:v>33.700000000000003</c:v>
                </c:pt>
                <c:pt idx="389">
                  <c:v>34.9</c:v>
                </c:pt>
                <c:pt idx="390">
                  <c:v>34.799999999999997</c:v>
                </c:pt>
                <c:pt idx="391">
                  <c:v>34.5</c:v>
                </c:pt>
                <c:pt idx="392">
                  <c:v>34.5</c:v>
                </c:pt>
                <c:pt idx="393">
                  <c:v>34.6</c:v>
                </c:pt>
                <c:pt idx="394">
                  <c:v>34.1</c:v>
                </c:pt>
                <c:pt idx="395">
                  <c:v>32.700000000000003</c:v>
                </c:pt>
                <c:pt idx="396">
                  <c:v>32.299999999999997</c:v>
                </c:pt>
                <c:pt idx="397">
                  <c:v>34.1</c:v>
                </c:pt>
                <c:pt idx="398">
                  <c:v>34.200000000000003</c:v>
                </c:pt>
                <c:pt idx="399">
                  <c:v>32.4</c:v>
                </c:pt>
                <c:pt idx="400">
                  <c:v>31.4</c:v>
                </c:pt>
                <c:pt idx="401">
                  <c:v>31.8</c:v>
                </c:pt>
                <c:pt idx="402">
                  <c:v>32.700000000000003</c:v>
                </c:pt>
                <c:pt idx="403">
                  <c:v>32</c:v>
                </c:pt>
                <c:pt idx="404">
                  <c:v>31.5</c:v>
                </c:pt>
                <c:pt idx="405">
                  <c:v>33</c:v>
                </c:pt>
                <c:pt idx="406">
                  <c:v>31.6</c:v>
                </c:pt>
                <c:pt idx="407">
                  <c:v>31.6</c:v>
                </c:pt>
                <c:pt idx="408">
                  <c:v>32.200000000000003</c:v>
                </c:pt>
                <c:pt idx="409">
                  <c:v>31.6</c:v>
                </c:pt>
                <c:pt idx="410">
                  <c:v>31.6</c:v>
                </c:pt>
                <c:pt idx="411">
                  <c:v>32</c:v>
                </c:pt>
                <c:pt idx="412">
                  <c:v>32.700000000000003</c:v>
                </c:pt>
                <c:pt idx="413">
                  <c:v>30.9</c:v>
                </c:pt>
                <c:pt idx="414">
                  <c:v>31.7</c:v>
                </c:pt>
                <c:pt idx="415">
                  <c:v>31.7</c:v>
                </c:pt>
                <c:pt idx="416">
                  <c:v>31.7</c:v>
                </c:pt>
                <c:pt idx="417">
                  <c:v>31.9</c:v>
                </c:pt>
                <c:pt idx="418">
                  <c:v>32.200000000000003</c:v>
                </c:pt>
                <c:pt idx="419">
                  <c:v>32.200000000000003</c:v>
                </c:pt>
                <c:pt idx="420">
                  <c:v>31</c:v>
                </c:pt>
                <c:pt idx="421">
                  <c:v>31.3</c:v>
                </c:pt>
                <c:pt idx="422">
                  <c:v>31.8</c:v>
                </c:pt>
                <c:pt idx="423">
                  <c:v>32.200000000000003</c:v>
                </c:pt>
                <c:pt idx="424">
                  <c:v>32.6</c:v>
                </c:pt>
                <c:pt idx="425">
                  <c:v>33.6</c:v>
                </c:pt>
                <c:pt idx="426">
                  <c:v>32.9</c:v>
                </c:pt>
                <c:pt idx="427">
                  <c:v>33.5</c:v>
                </c:pt>
                <c:pt idx="428">
                  <c:v>34.1</c:v>
                </c:pt>
                <c:pt idx="429">
                  <c:v>35</c:v>
                </c:pt>
                <c:pt idx="430">
                  <c:v>34.799999999999997</c:v>
                </c:pt>
                <c:pt idx="431">
                  <c:v>34.799999999999997</c:v>
                </c:pt>
                <c:pt idx="432">
                  <c:v>34.4</c:v>
                </c:pt>
                <c:pt idx="433">
                  <c:v>34.1</c:v>
                </c:pt>
                <c:pt idx="434">
                  <c:v>37</c:v>
                </c:pt>
                <c:pt idx="435">
                  <c:v>37.200000000000003</c:v>
                </c:pt>
                <c:pt idx="436">
                  <c:v>36.1</c:v>
                </c:pt>
                <c:pt idx="437">
                  <c:v>37.799999999999997</c:v>
                </c:pt>
                <c:pt idx="438">
                  <c:v>38</c:v>
                </c:pt>
                <c:pt idx="439">
                  <c:v>38.9</c:v>
                </c:pt>
                <c:pt idx="440">
                  <c:v>41</c:v>
                </c:pt>
                <c:pt idx="441">
                  <c:v>40.5</c:v>
                </c:pt>
                <c:pt idx="442">
                  <c:v>41.3</c:v>
                </c:pt>
                <c:pt idx="443">
                  <c:v>42.7</c:v>
                </c:pt>
                <c:pt idx="444">
                  <c:v>43.2</c:v>
                </c:pt>
                <c:pt idx="445">
                  <c:v>44.8</c:v>
                </c:pt>
                <c:pt idx="446">
                  <c:v>45.6</c:v>
                </c:pt>
                <c:pt idx="447">
                  <c:v>47.5</c:v>
                </c:pt>
                <c:pt idx="448">
                  <c:v>47.7</c:v>
                </c:pt>
                <c:pt idx="449">
                  <c:v>48.7</c:v>
                </c:pt>
                <c:pt idx="450">
                  <c:v>49.7</c:v>
                </c:pt>
                <c:pt idx="451">
                  <c:v>51.9</c:v>
                </c:pt>
                <c:pt idx="452">
                  <c:v>52.8</c:v>
                </c:pt>
                <c:pt idx="453">
                  <c:v>55.4</c:v>
                </c:pt>
                <c:pt idx="454">
                  <c:v>55.2</c:v>
                </c:pt>
                <c:pt idx="455">
                  <c:v>56.9</c:v>
                </c:pt>
                <c:pt idx="456">
                  <c:v>57.7</c:v>
                </c:pt>
                <c:pt idx="457">
                  <c:v>59.6</c:v>
                </c:pt>
                <c:pt idx="458">
                  <c:v>58.5</c:v>
                </c:pt>
                <c:pt idx="459">
                  <c:v>61.5</c:v>
                </c:pt>
                <c:pt idx="460">
                  <c:v>62.6</c:v>
                </c:pt>
                <c:pt idx="461">
                  <c:v>61.9</c:v>
                </c:pt>
                <c:pt idx="462">
                  <c:v>61.4</c:v>
                </c:pt>
                <c:pt idx="463">
                  <c:v>63.6</c:v>
                </c:pt>
                <c:pt idx="464">
                  <c:v>62.9</c:v>
                </c:pt>
                <c:pt idx="465">
                  <c:v>63.1</c:v>
                </c:pt>
                <c:pt idx="466">
                  <c:v>62.6</c:v>
                </c:pt>
                <c:pt idx="467">
                  <c:v>63.5</c:v>
                </c:pt>
                <c:pt idx="468">
                  <c:v>61.6</c:v>
                </c:pt>
                <c:pt idx="469">
                  <c:v>61.9</c:v>
                </c:pt>
                <c:pt idx="470">
                  <c:v>61.9</c:v>
                </c:pt>
                <c:pt idx="471">
                  <c:v>61</c:v>
                </c:pt>
                <c:pt idx="472">
                  <c:v>59.6</c:v>
                </c:pt>
                <c:pt idx="473">
                  <c:v>57.9</c:v>
                </c:pt>
                <c:pt idx="474">
                  <c:v>56.9</c:v>
                </c:pt>
                <c:pt idx="475">
                  <c:v>56</c:v>
                </c:pt>
                <c:pt idx="476">
                  <c:v>54.9</c:v>
                </c:pt>
                <c:pt idx="477">
                  <c:v>53.9</c:v>
                </c:pt>
                <c:pt idx="478">
                  <c:v>53.4</c:v>
                </c:pt>
                <c:pt idx="479">
                  <c:v>51.6</c:v>
                </c:pt>
                <c:pt idx="480">
                  <c:v>50.5</c:v>
                </c:pt>
                <c:pt idx="481">
                  <c:v>48.7</c:v>
                </c:pt>
                <c:pt idx="482">
                  <c:v>48.5</c:v>
                </c:pt>
                <c:pt idx="483">
                  <c:v>47.2</c:v>
                </c:pt>
                <c:pt idx="484">
                  <c:v>44.4</c:v>
                </c:pt>
                <c:pt idx="485">
                  <c:v>44.4</c:v>
                </c:pt>
                <c:pt idx="486">
                  <c:v>42.4</c:v>
                </c:pt>
                <c:pt idx="487">
                  <c:v>42.8</c:v>
                </c:pt>
                <c:pt idx="488">
                  <c:v>41.9</c:v>
                </c:pt>
                <c:pt idx="489">
                  <c:v>40.1</c:v>
                </c:pt>
                <c:pt idx="490">
                  <c:v>39.1</c:v>
                </c:pt>
                <c:pt idx="491">
                  <c:v>38.9</c:v>
                </c:pt>
                <c:pt idx="492">
                  <c:v>36.700000000000003</c:v>
                </c:pt>
                <c:pt idx="493">
                  <c:v>35.700000000000003</c:v>
                </c:pt>
                <c:pt idx="494">
                  <c:v>34.5</c:v>
                </c:pt>
                <c:pt idx="495">
                  <c:v>34.700000000000003</c:v>
                </c:pt>
                <c:pt idx="496">
                  <c:v>33.299999999999997</c:v>
                </c:pt>
                <c:pt idx="497">
                  <c:v>32.1</c:v>
                </c:pt>
                <c:pt idx="498">
                  <c:v>30.9</c:v>
                </c:pt>
                <c:pt idx="499">
                  <c:v>31.5</c:v>
                </c:pt>
                <c:pt idx="500">
                  <c:v>30</c:v>
                </c:pt>
                <c:pt idx="501">
                  <c:v>30.7</c:v>
                </c:pt>
                <c:pt idx="502">
                  <c:v>27.9</c:v>
                </c:pt>
                <c:pt idx="503">
                  <c:v>28</c:v>
                </c:pt>
                <c:pt idx="504">
                  <c:v>28.4</c:v>
                </c:pt>
                <c:pt idx="505">
                  <c:v>29.5</c:v>
                </c:pt>
                <c:pt idx="506">
                  <c:v>27.5</c:v>
                </c:pt>
                <c:pt idx="507">
                  <c:v>28.9</c:v>
                </c:pt>
                <c:pt idx="508">
                  <c:v>28</c:v>
                </c:pt>
                <c:pt idx="509">
                  <c:v>27.6</c:v>
                </c:pt>
                <c:pt idx="510">
                  <c:v>28.9</c:v>
                </c:pt>
                <c:pt idx="511">
                  <c:v>27.7</c:v>
                </c:pt>
                <c:pt idx="512">
                  <c:v>27.7</c:v>
                </c:pt>
                <c:pt idx="513">
                  <c:v>28.8</c:v>
                </c:pt>
                <c:pt idx="514">
                  <c:v>28.4</c:v>
                </c:pt>
                <c:pt idx="515">
                  <c:v>27.2</c:v>
                </c:pt>
                <c:pt idx="516">
                  <c:v>28</c:v>
                </c:pt>
                <c:pt idx="517">
                  <c:v>27.2</c:v>
                </c:pt>
                <c:pt idx="518">
                  <c:v>27.3</c:v>
                </c:pt>
                <c:pt idx="519">
                  <c:v>27.1</c:v>
                </c:pt>
                <c:pt idx="520">
                  <c:v>27.9</c:v>
                </c:pt>
                <c:pt idx="521">
                  <c:v>27.4</c:v>
                </c:pt>
                <c:pt idx="522">
                  <c:v>26.6</c:v>
                </c:pt>
                <c:pt idx="523">
                  <c:v>26.7</c:v>
                </c:pt>
                <c:pt idx="524">
                  <c:v>26.5</c:v>
                </c:pt>
                <c:pt idx="525">
                  <c:v>26.2</c:v>
                </c:pt>
                <c:pt idx="526">
                  <c:v>26.7</c:v>
                </c:pt>
                <c:pt idx="527">
                  <c:v>26</c:v>
                </c:pt>
                <c:pt idx="528">
                  <c:v>24.7</c:v>
                </c:pt>
                <c:pt idx="529">
                  <c:v>25.1</c:v>
                </c:pt>
                <c:pt idx="530">
                  <c:v>25</c:v>
                </c:pt>
                <c:pt idx="531">
                  <c:v>24.3</c:v>
                </c:pt>
                <c:pt idx="532">
                  <c:v>24</c:v>
                </c:pt>
                <c:pt idx="533">
                  <c:v>24.5</c:v>
                </c:pt>
                <c:pt idx="534">
                  <c:v>23.4</c:v>
                </c:pt>
                <c:pt idx="535">
                  <c:v>22.6</c:v>
                </c:pt>
                <c:pt idx="536">
                  <c:v>22.5</c:v>
                </c:pt>
                <c:pt idx="537">
                  <c:v>22.9</c:v>
                </c:pt>
                <c:pt idx="538">
                  <c:v>22.6</c:v>
                </c:pt>
                <c:pt idx="539">
                  <c:v>22.2</c:v>
                </c:pt>
                <c:pt idx="540">
                  <c:v>22</c:v>
                </c:pt>
                <c:pt idx="541">
                  <c:v>22.4</c:v>
                </c:pt>
                <c:pt idx="542">
                  <c:v>21.3</c:v>
                </c:pt>
                <c:pt idx="543">
                  <c:v>20.9</c:v>
                </c:pt>
                <c:pt idx="544">
                  <c:v>20.100000000000001</c:v>
                </c:pt>
                <c:pt idx="545">
                  <c:v>19.7</c:v>
                </c:pt>
                <c:pt idx="546">
                  <c:v>20.8</c:v>
                </c:pt>
                <c:pt idx="547">
                  <c:v>21.4</c:v>
                </c:pt>
                <c:pt idx="548">
                  <c:v>19.8</c:v>
                </c:pt>
                <c:pt idx="549">
                  <c:v>20.3</c:v>
                </c:pt>
                <c:pt idx="550">
                  <c:v>20.100000000000001</c:v>
                </c:pt>
                <c:pt idx="551">
                  <c:v>19</c:v>
                </c:pt>
                <c:pt idx="552">
                  <c:v>19.399999999999999</c:v>
                </c:pt>
                <c:pt idx="553">
                  <c:v>19.600000000000001</c:v>
                </c:pt>
                <c:pt idx="554">
                  <c:v>18</c:v>
                </c:pt>
                <c:pt idx="555">
                  <c:v>17.600000000000001</c:v>
                </c:pt>
                <c:pt idx="556">
                  <c:v>18.7</c:v>
                </c:pt>
                <c:pt idx="557">
                  <c:v>17.899999999999999</c:v>
                </c:pt>
                <c:pt idx="558">
                  <c:v>17.2</c:v>
                </c:pt>
                <c:pt idx="559">
                  <c:v>17.399999999999999</c:v>
                </c:pt>
                <c:pt idx="560">
                  <c:v>17.899999999999999</c:v>
                </c:pt>
                <c:pt idx="561">
                  <c:v>17.399999999999999</c:v>
                </c:pt>
                <c:pt idx="562">
                  <c:v>16.399999999999999</c:v>
                </c:pt>
                <c:pt idx="563">
                  <c:v>17.100000000000001</c:v>
                </c:pt>
                <c:pt idx="564">
                  <c:v>17.100000000000001</c:v>
                </c:pt>
                <c:pt idx="565">
                  <c:v>16.3</c:v>
                </c:pt>
                <c:pt idx="566">
                  <c:v>17.100000000000001</c:v>
                </c:pt>
                <c:pt idx="567">
                  <c:v>16.8</c:v>
                </c:pt>
                <c:pt idx="568">
                  <c:v>15.7</c:v>
                </c:pt>
                <c:pt idx="569">
                  <c:v>14.8</c:v>
                </c:pt>
                <c:pt idx="570">
                  <c:v>16.899999999999999</c:v>
                </c:pt>
                <c:pt idx="571">
                  <c:v>17.2</c:v>
                </c:pt>
                <c:pt idx="572">
                  <c:v>15.4</c:v>
                </c:pt>
                <c:pt idx="573">
                  <c:v>17.600000000000001</c:v>
                </c:pt>
                <c:pt idx="574">
                  <c:v>17.7</c:v>
                </c:pt>
                <c:pt idx="575">
                  <c:v>20.7</c:v>
                </c:pt>
                <c:pt idx="576">
                  <c:v>21.8</c:v>
                </c:pt>
                <c:pt idx="577">
                  <c:v>23.3</c:v>
                </c:pt>
                <c:pt idx="578">
                  <c:v>19.100000000000001</c:v>
                </c:pt>
                <c:pt idx="579">
                  <c:v>14.8</c:v>
                </c:pt>
                <c:pt idx="580">
                  <c:v>13.6</c:v>
                </c:pt>
                <c:pt idx="581">
                  <c:v>14.2</c:v>
                </c:pt>
                <c:pt idx="582">
                  <c:v>15</c:v>
                </c:pt>
                <c:pt idx="583">
                  <c:v>15.7</c:v>
                </c:pt>
                <c:pt idx="584">
                  <c:v>15.3</c:v>
                </c:pt>
                <c:pt idx="585">
                  <c:v>15.6</c:v>
                </c:pt>
                <c:pt idx="586">
                  <c:v>15.3</c:v>
                </c:pt>
                <c:pt idx="587">
                  <c:v>14.5</c:v>
                </c:pt>
                <c:pt idx="588">
                  <c:v>14.4</c:v>
                </c:pt>
                <c:pt idx="589">
                  <c:v>14.9</c:v>
                </c:pt>
                <c:pt idx="590">
                  <c:v>14.5</c:v>
                </c:pt>
                <c:pt idx="591">
                  <c:v>15.1</c:v>
                </c:pt>
                <c:pt idx="592">
                  <c:v>15.4</c:v>
                </c:pt>
                <c:pt idx="593">
                  <c:v>15.2</c:v>
                </c:pt>
                <c:pt idx="594">
                  <c:v>14.4</c:v>
                </c:pt>
                <c:pt idx="595">
                  <c:v>15.6</c:v>
                </c:pt>
                <c:pt idx="596">
                  <c:v>17.100000000000001</c:v>
                </c:pt>
                <c:pt idx="597">
                  <c:v>15.1</c:v>
                </c:pt>
                <c:pt idx="598">
                  <c:v>15.9</c:v>
                </c:pt>
                <c:pt idx="599">
                  <c:v>16.100000000000001</c:v>
                </c:pt>
                <c:pt idx="600">
                  <c:v>16.399999999999999</c:v>
                </c:pt>
                <c:pt idx="601">
                  <c:v>16.100000000000001</c:v>
                </c:pt>
                <c:pt idx="602">
                  <c:v>16</c:v>
                </c:pt>
                <c:pt idx="603">
                  <c:v>17.2</c:v>
                </c:pt>
                <c:pt idx="604">
                  <c:v>16.899999999999999</c:v>
                </c:pt>
                <c:pt idx="605">
                  <c:v>16.8</c:v>
                </c:pt>
                <c:pt idx="606">
                  <c:v>18.5</c:v>
                </c:pt>
                <c:pt idx="607">
                  <c:v>18.399999999999999</c:v>
                </c:pt>
                <c:pt idx="608">
                  <c:v>18.5</c:v>
                </c:pt>
                <c:pt idx="609">
                  <c:v>17.899999999999999</c:v>
                </c:pt>
                <c:pt idx="610">
                  <c:v>19.100000000000001</c:v>
                </c:pt>
                <c:pt idx="611">
                  <c:v>18.899999999999999</c:v>
                </c:pt>
                <c:pt idx="612">
                  <c:v>18</c:v>
                </c:pt>
                <c:pt idx="613">
                  <c:v>19</c:v>
                </c:pt>
                <c:pt idx="614">
                  <c:v>19.5</c:v>
                </c:pt>
                <c:pt idx="615">
                  <c:v>19.8</c:v>
                </c:pt>
                <c:pt idx="616">
                  <c:v>20</c:v>
                </c:pt>
                <c:pt idx="617">
                  <c:v>19</c:v>
                </c:pt>
                <c:pt idx="618">
                  <c:v>20</c:v>
                </c:pt>
                <c:pt idx="619">
                  <c:v>19.8</c:v>
                </c:pt>
                <c:pt idx="620">
                  <c:v>19</c:v>
                </c:pt>
                <c:pt idx="621">
                  <c:v>19.7</c:v>
                </c:pt>
                <c:pt idx="622">
                  <c:v>19.2</c:v>
                </c:pt>
                <c:pt idx="623">
                  <c:v>20.2</c:v>
                </c:pt>
                <c:pt idx="624">
                  <c:v>18.3</c:v>
                </c:pt>
                <c:pt idx="625">
                  <c:v>18.7</c:v>
                </c:pt>
                <c:pt idx="626">
                  <c:v>17.899999999999999</c:v>
                </c:pt>
                <c:pt idx="627">
                  <c:v>18.600000000000001</c:v>
                </c:pt>
                <c:pt idx="628">
                  <c:v>18.8</c:v>
                </c:pt>
                <c:pt idx="629">
                  <c:v>17.600000000000001</c:v>
                </c:pt>
                <c:pt idx="630">
                  <c:v>19.100000000000001</c:v>
                </c:pt>
                <c:pt idx="631">
                  <c:v>18.399999999999999</c:v>
                </c:pt>
                <c:pt idx="632">
                  <c:v>18</c:v>
                </c:pt>
                <c:pt idx="633">
                  <c:v>19</c:v>
                </c:pt>
                <c:pt idx="634">
                  <c:v>17.399999999999999</c:v>
                </c:pt>
                <c:pt idx="635">
                  <c:v>16.899999999999999</c:v>
                </c:pt>
                <c:pt idx="636">
                  <c:v>16.899999999999999</c:v>
                </c:pt>
                <c:pt idx="637">
                  <c:v>17</c:v>
                </c:pt>
                <c:pt idx="638">
                  <c:v>17.5</c:v>
                </c:pt>
                <c:pt idx="639">
                  <c:v>16.7</c:v>
                </c:pt>
                <c:pt idx="640">
                  <c:v>17.3</c:v>
                </c:pt>
                <c:pt idx="641">
                  <c:v>16.399999999999999</c:v>
                </c:pt>
                <c:pt idx="642">
                  <c:v>16.399999999999999</c:v>
                </c:pt>
                <c:pt idx="643">
                  <c:v>17.2</c:v>
                </c:pt>
                <c:pt idx="644">
                  <c:v>16.899999999999999</c:v>
                </c:pt>
                <c:pt idx="645">
                  <c:v>15.6</c:v>
                </c:pt>
                <c:pt idx="646">
                  <c:v>16.399999999999999</c:v>
                </c:pt>
                <c:pt idx="647">
                  <c:v>16.3</c:v>
                </c:pt>
                <c:pt idx="648">
                  <c:v>16.3</c:v>
                </c:pt>
                <c:pt idx="649">
                  <c:v>16.2</c:v>
                </c:pt>
                <c:pt idx="650">
                  <c:v>15.8</c:v>
                </c:pt>
                <c:pt idx="651">
                  <c:v>15.7</c:v>
                </c:pt>
                <c:pt idx="652">
                  <c:v>14.5</c:v>
                </c:pt>
                <c:pt idx="653">
                  <c:v>15.4</c:v>
                </c:pt>
                <c:pt idx="654">
                  <c:v>16</c:v>
                </c:pt>
                <c:pt idx="655">
                  <c:v>14</c:v>
                </c:pt>
                <c:pt idx="656">
                  <c:v>15.2</c:v>
                </c:pt>
                <c:pt idx="657">
                  <c:v>15.1</c:v>
                </c:pt>
                <c:pt idx="658">
                  <c:v>14.4</c:v>
                </c:pt>
                <c:pt idx="659">
                  <c:v>14.5</c:v>
                </c:pt>
                <c:pt idx="660">
                  <c:v>13.8</c:v>
                </c:pt>
                <c:pt idx="661">
                  <c:v>13.7</c:v>
                </c:pt>
                <c:pt idx="662">
                  <c:v>14.3</c:v>
                </c:pt>
                <c:pt idx="663">
                  <c:v>14.4</c:v>
                </c:pt>
                <c:pt idx="664">
                  <c:v>14.3</c:v>
                </c:pt>
                <c:pt idx="665">
                  <c:v>13.6</c:v>
                </c:pt>
                <c:pt idx="666">
                  <c:v>13.5</c:v>
                </c:pt>
                <c:pt idx="667">
                  <c:v>14</c:v>
                </c:pt>
                <c:pt idx="668">
                  <c:v>14.1</c:v>
                </c:pt>
                <c:pt idx="669">
                  <c:v>14.3</c:v>
                </c:pt>
                <c:pt idx="670">
                  <c:v>14</c:v>
                </c:pt>
                <c:pt idx="671">
                  <c:v>12.9</c:v>
                </c:pt>
                <c:pt idx="672">
                  <c:v>12.2</c:v>
                </c:pt>
                <c:pt idx="673">
                  <c:v>12.3</c:v>
                </c:pt>
                <c:pt idx="674">
                  <c:v>12.7</c:v>
                </c:pt>
                <c:pt idx="675">
                  <c:v>13.8</c:v>
                </c:pt>
                <c:pt idx="676">
                  <c:v>13.6</c:v>
                </c:pt>
                <c:pt idx="677">
                  <c:v>14.7</c:v>
                </c:pt>
                <c:pt idx="678">
                  <c:v>14.1</c:v>
                </c:pt>
                <c:pt idx="679">
                  <c:v>14.3</c:v>
                </c:pt>
                <c:pt idx="680">
                  <c:v>14.8</c:v>
                </c:pt>
                <c:pt idx="681">
                  <c:v>15.9</c:v>
                </c:pt>
                <c:pt idx="682">
                  <c:v>15.6</c:v>
                </c:pt>
                <c:pt idx="683">
                  <c:v>12.9</c:v>
                </c:pt>
                <c:pt idx="684">
                  <c:v>13.7</c:v>
                </c:pt>
                <c:pt idx="685">
                  <c:v>12.9</c:v>
                </c:pt>
                <c:pt idx="686">
                  <c:v>14.2</c:v>
                </c:pt>
                <c:pt idx="687">
                  <c:v>13</c:v>
                </c:pt>
                <c:pt idx="688">
                  <c:v>14.4</c:v>
                </c:pt>
                <c:pt idx="689">
                  <c:v>13.7</c:v>
                </c:pt>
                <c:pt idx="690">
                  <c:v>13.1</c:v>
                </c:pt>
                <c:pt idx="691">
                  <c:v>14.4</c:v>
                </c:pt>
                <c:pt idx="692">
                  <c:v>14.7</c:v>
                </c:pt>
                <c:pt idx="693">
                  <c:v>14.5</c:v>
                </c:pt>
                <c:pt idx="694">
                  <c:v>14.9</c:v>
                </c:pt>
                <c:pt idx="695">
                  <c:v>15.1</c:v>
                </c:pt>
                <c:pt idx="696">
                  <c:v>15.2</c:v>
                </c:pt>
                <c:pt idx="697">
                  <c:v>14.1</c:v>
                </c:pt>
                <c:pt idx="698">
                  <c:v>13.8</c:v>
                </c:pt>
                <c:pt idx="699">
                  <c:v>14.6</c:v>
                </c:pt>
                <c:pt idx="700">
                  <c:v>14.7</c:v>
                </c:pt>
                <c:pt idx="701">
                  <c:v>14.8</c:v>
                </c:pt>
                <c:pt idx="702">
                  <c:v>14.3</c:v>
                </c:pt>
                <c:pt idx="703">
                  <c:v>14.6</c:v>
                </c:pt>
                <c:pt idx="704">
                  <c:v>14.5</c:v>
                </c:pt>
                <c:pt idx="705">
                  <c:v>14.7</c:v>
                </c:pt>
                <c:pt idx="706">
                  <c:v>13.8</c:v>
                </c:pt>
                <c:pt idx="707">
                  <c:v>14.9</c:v>
                </c:pt>
                <c:pt idx="708">
                  <c:v>16</c:v>
                </c:pt>
                <c:pt idx="709">
                  <c:v>15.7</c:v>
                </c:pt>
                <c:pt idx="710">
                  <c:v>15.8</c:v>
                </c:pt>
                <c:pt idx="711">
                  <c:v>15.9</c:v>
                </c:pt>
                <c:pt idx="712">
                  <c:v>16.100000000000001</c:v>
                </c:pt>
                <c:pt idx="713">
                  <c:v>15.5</c:v>
                </c:pt>
                <c:pt idx="714">
                  <c:v>15.9</c:v>
                </c:pt>
                <c:pt idx="715">
                  <c:v>16.3</c:v>
                </c:pt>
                <c:pt idx="716">
                  <c:v>15.8</c:v>
                </c:pt>
                <c:pt idx="717">
                  <c:v>16.7</c:v>
                </c:pt>
                <c:pt idx="718">
                  <c:v>16.399999999999999</c:v>
                </c:pt>
                <c:pt idx="719">
                  <c:v>17.3</c:v>
                </c:pt>
                <c:pt idx="720">
                  <c:v>16.5</c:v>
                </c:pt>
                <c:pt idx="721">
                  <c:v>16.899999999999999</c:v>
                </c:pt>
                <c:pt idx="722">
                  <c:v>17.2</c:v>
                </c:pt>
                <c:pt idx="723">
                  <c:v>17.7</c:v>
                </c:pt>
                <c:pt idx="724">
                  <c:v>17.600000000000001</c:v>
                </c:pt>
                <c:pt idx="725">
                  <c:v>17.600000000000001</c:v>
                </c:pt>
                <c:pt idx="726">
                  <c:v>17.5</c:v>
                </c:pt>
                <c:pt idx="727">
                  <c:v>19</c:v>
                </c:pt>
                <c:pt idx="728">
                  <c:v>18.3</c:v>
                </c:pt>
                <c:pt idx="729">
                  <c:v>19.399999999999999</c:v>
                </c:pt>
                <c:pt idx="730">
                  <c:v>18.600000000000001</c:v>
                </c:pt>
                <c:pt idx="731">
                  <c:v>18.100000000000001</c:v>
                </c:pt>
                <c:pt idx="732">
                  <c:v>17.899999999999999</c:v>
                </c:pt>
                <c:pt idx="733">
                  <c:v>19.399999999999999</c:v>
                </c:pt>
                <c:pt idx="734">
                  <c:v>18.7</c:v>
                </c:pt>
                <c:pt idx="735">
                  <c:v>18</c:v>
                </c:pt>
                <c:pt idx="736">
                  <c:v>17.600000000000001</c:v>
                </c:pt>
                <c:pt idx="737">
                  <c:v>17.7</c:v>
                </c:pt>
                <c:pt idx="738">
                  <c:v>19.3</c:v>
                </c:pt>
                <c:pt idx="739">
                  <c:v>18.2</c:v>
                </c:pt>
                <c:pt idx="740">
                  <c:v>19.7</c:v>
                </c:pt>
                <c:pt idx="741">
                  <c:v>18.2</c:v>
                </c:pt>
                <c:pt idx="742">
                  <c:v>20.3</c:v>
                </c:pt>
                <c:pt idx="743">
                  <c:v>19.3</c:v>
                </c:pt>
                <c:pt idx="744">
                  <c:v>19.2</c:v>
                </c:pt>
                <c:pt idx="745">
                  <c:v>19.399999999999999</c:v>
                </c:pt>
                <c:pt idx="746">
                  <c:v>19.100000000000001</c:v>
                </c:pt>
                <c:pt idx="747">
                  <c:v>20.2</c:v>
                </c:pt>
                <c:pt idx="748">
                  <c:v>20.2</c:v>
                </c:pt>
                <c:pt idx="749">
                  <c:v>20</c:v>
                </c:pt>
                <c:pt idx="750">
                  <c:v>20.3</c:v>
                </c:pt>
                <c:pt idx="751">
                  <c:v>20.7</c:v>
                </c:pt>
                <c:pt idx="752">
                  <c:v>20.5</c:v>
                </c:pt>
                <c:pt idx="753">
                  <c:v>20.100000000000001</c:v>
                </c:pt>
                <c:pt idx="754">
                  <c:v>20</c:v>
                </c:pt>
                <c:pt idx="755">
                  <c:v>21</c:v>
                </c:pt>
                <c:pt idx="756">
                  <c:v>21.1</c:v>
                </c:pt>
                <c:pt idx="757">
                  <c:v>21.8</c:v>
                </c:pt>
                <c:pt idx="758">
                  <c:v>21.4</c:v>
                </c:pt>
                <c:pt idx="759">
                  <c:v>22.5</c:v>
                </c:pt>
                <c:pt idx="760">
                  <c:v>21.9</c:v>
                </c:pt>
                <c:pt idx="761">
                  <c:v>23.8</c:v>
                </c:pt>
                <c:pt idx="762">
                  <c:v>22.4</c:v>
                </c:pt>
                <c:pt idx="763">
                  <c:v>24.9</c:v>
                </c:pt>
                <c:pt idx="764">
                  <c:v>23.8</c:v>
                </c:pt>
                <c:pt idx="765">
                  <c:v>25.3</c:v>
                </c:pt>
                <c:pt idx="766">
                  <c:v>26</c:v>
                </c:pt>
                <c:pt idx="767">
                  <c:v>25.8</c:v>
                </c:pt>
                <c:pt idx="768">
                  <c:v>25.3</c:v>
                </c:pt>
                <c:pt idx="769">
                  <c:v>27</c:v>
                </c:pt>
                <c:pt idx="770">
                  <c:v>29.2</c:v>
                </c:pt>
                <c:pt idx="771">
                  <c:v>30.1</c:v>
                </c:pt>
                <c:pt idx="772">
                  <c:v>33</c:v>
                </c:pt>
                <c:pt idx="773">
                  <c:v>31.7</c:v>
                </c:pt>
                <c:pt idx="774">
                  <c:v>30.6</c:v>
                </c:pt>
                <c:pt idx="775">
                  <c:v>28.2</c:v>
                </c:pt>
                <c:pt idx="776">
                  <c:v>29.7</c:v>
                </c:pt>
                <c:pt idx="777">
                  <c:v>32.200000000000003</c:v>
                </c:pt>
                <c:pt idx="778">
                  <c:v>32.6</c:v>
                </c:pt>
                <c:pt idx="779">
                  <c:v>33.200000000000003</c:v>
                </c:pt>
                <c:pt idx="780">
                  <c:v>33.299999999999997</c:v>
                </c:pt>
                <c:pt idx="781">
                  <c:v>34.1</c:v>
                </c:pt>
                <c:pt idx="782">
                  <c:v>35.6</c:v>
                </c:pt>
                <c:pt idx="783">
                  <c:v>35.700000000000003</c:v>
                </c:pt>
                <c:pt idx="784">
                  <c:v>35.1</c:v>
                </c:pt>
                <c:pt idx="785">
                  <c:v>34.6</c:v>
                </c:pt>
                <c:pt idx="786">
                  <c:v>35</c:v>
                </c:pt>
                <c:pt idx="787">
                  <c:v>35.200000000000003</c:v>
                </c:pt>
                <c:pt idx="788">
                  <c:v>35.5</c:v>
                </c:pt>
                <c:pt idx="789">
                  <c:v>35.9</c:v>
                </c:pt>
                <c:pt idx="790">
                  <c:v>37.200000000000003</c:v>
                </c:pt>
                <c:pt idx="791">
                  <c:v>37.700000000000003</c:v>
                </c:pt>
                <c:pt idx="792">
                  <c:v>38</c:v>
                </c:pt>
                <c:pt idx="793">
                  <c:v>37.5</c:v>
                </c:pt>
                <c:pt idx="794">
                  <c:v>37.1</c:v>
                </c:pt>
                <c:pt idx="795">
                  <c:v>39.799999999999997</c:v>
                </c:pt>
                <c:pt idx="796">
                  <c:v>38.4</c:v>
                </c:pt>
                <c:pt idx="797">
                  <c:v>39.299999999999997</c:v>
                </c:pt>
                <c:pt idx="798">
                  <c:v>41</c:v>
                </c:pt>
                <c:pt idx="799">
                  <c:v>39.9</c:v>
                </c:pt>
                <c:pt idx="800">
                  <c:v>37.700000000000003</c:v>
                </c:pt>
                <c:pt idx="801">
                  <c:v>39.700000000000003</c:v>
                </c:pt>
                <c:pt idx="802">
                  <c:v>39.6</c:v>
                </c:pt>
                <c:pt idx="803">
                  <c:v>39.299999999999997</c:v>
                </c:pt>
                <c:pt idx="804">
                  <c:v>40</c:v>
                </c:pt>
                <c:pt idx="805">
                  <c:v>39.1</c:v>
                </c:pt>
                <c:pt idx="806">
                  <c:v>40</c:v>
                </c:pt>
                <c:pt idx="807">
                  <c:v>40.5</c:v>
                </c:pt>
                <c:pt idx="808">
                  <c:v>39.700000000000003</c:v>
                </c:pt>
                <c:pt idx="809">
                  <c:v>39.5</c:v>
                </c:pt>
                <c:pt idx="810">
                  <c:v>40.799999999999997</c:v>
                </c:pt>
                <c:pt idx="811">
                  <c:v>41</c:v>
                </c:pt>
                <c:pt idx="812">
                  <c:v>42.1</c:v>
                </c:pt>
                <c:pt idx="813">
                  <c:v>40.1</c:v>
                </c:pt>
                <c:pt idx="814">
                  <c:v>42.4</c:v>
                </c:pt>
                <c:pt idx="815">
                  <c:v>42.3</c:v>
                </c:pt>
                <c:pt idx="816">
                  <c:v>41.9</c:v>
                </c:pt>
                <c:pt idx="817">
                  <c:v>42.2</c:v>
                </c:pt>
                <c:pt idx="818">
                  <c:v>43.2</c:v>
                </c:pt>
                <c:pt idx="819">
                  <c:v>42.2</c:v>
                </c:pt>
                <c:pt idx="820">
                  <c:v>42.1</c:v>
                </c:pt>
                <c:pt idx="821">
                  <c:v>42.7</c:v>
                </c:pt>
                <c:pt idx="822">
                  <c:v>44</c:v>
                </c:pt>
                <c:pt idx="823">
                  <c:v>42.4</c:v>
                </c:pt>
                <c:pt idx="824">
                  <c:v>43.7</c:v>
                </c:pt>
                <c:pt idx="825">
                  <c:v>43.5</c:v>
                </c:pt>
                <c:pt idx="826">
                  <c:v>42.4</c:v>
                </c:pt>
                <c:pt idx="827">
                  <c:v>43.5</c:v>
                </c:pt>
                <c:pt idx="828">
                  <c:v>43.3</c:v>
                </c:pt>
                <c:pt idx="829">
                  <c:v>44</c:v>
                </c:pt>
                <c:pt idx="830">
                  <c:v>43.8</c:v>
                </c:pt>
                <c:pt idx="831">
                  <c:v>44.1</c:v>
                </c:pt>
                <c:pt idx="832">
                  <c:v>42.9</c:v>
                </c:pt>
                <c:pt idx="833">
                  <c:v>44.1</c:v>
                </c:pt>
                <c:pt idx="834">
                  <c:v>44.9</c:v>
                </c:pt>
                <c:pt idx="835">
                  <c:v>44.6</c:v>
                </c:pt>
                <c:pt idx="836">
                  <c:v>45.6</c:v>
                </c:pt>
                <c:pt idx="837">
                  <c:v>44.6</c:v>
                </c:pt>
                <c:pt idx="838">
                  <c:v>44.4</c:v>
                </c:pt>
                <c:pt idx="839">
                  <c:v>44.8</c:v>
                </c:pt>
                <c:pt idx="840">
                  <c:v>46</c:v>
                </c:pt>
                <c:pt idx="841">
                  <c:v>44.9</c:v>
                </c:pt>
                <c:pt idx="842">
                  <c:v>46.4</c:v>
                </c:pt>
                <c:pt idx="843">
                  <c:v>46.1</c:v>
                </c:pt>
                <c:pt idx="844">
                  <c:v>46.1</c:v>
                </c:pt>
                <c:pt idx="845">
                  <c:v>45.7</c:v>
                </c:pt>
                <c:pt idx="846">
                  <c:v>46.1</c:v>
                </c:pt>
                <c:pt idx="847">
                  <c:v>45.6</c:v>
                </c:pt>
                <c:pt idx="848">
                  <c:v>45.6</c:v>
                </c:pt>
                <c:pt idx="849">
                  <c:v>46</c:v>
                </c:pt>
                <c:pt idx="850">
                  <c:v>46.8</c:v>
                </c:pt>
                <c:pt idx="851">
                  <c:v>46.6</c:v>
                </c:pt>
                <c:pt idx="852">
                  <c:v>46</c:v>
                </c:pt>
                <c:pt idx="853">
                  <c:v>46.1</c:v>
                </c:pt>
                <c:pt idx="854">
                  <c:v>46</c:v>
                </c:pt>
                <c:pt idx="855">
                  <c:v>46.7</c:v>
                </c:pt>
                <c:pt idx="856">
                  <c:v>45.4</c:v>
                </c:pt>
                <c:pt idx="857">
                  <c:v>45.1</c:v>
                </c:pt>
                <c:pt idx="858">
                  <c:v>46.1</c:v>
                </c:pt>
                <c:pt idx="859">
                  <c:v>47</c:v>
                </c:pt>
                <c:pt idx="860">
                  <c:v>44.9</c:v>
                </c:pt>
                <c:pt idx="861">
                  <c:v>45.6</c:v>
                </c:pt>
                <c:pt idx="862">
                  <c:v>46.4</c:v>
                </c:pt>
                <c:pt idx="863">
                  <c:v>45.4</c:v>
                </c:pt>
                <c:pt idx="864">
                  <c:v>44.9</c:v>
                </c:pt>
                <c:pt idx="865">
                  <c:v>45.1</c:v>
                </c:pt>
                <c:pt idx="866">
                  <c:v>45.1</c:v>
                </c:pt>
                <c:pt idx="867">
                  <c:v>45.2</c:v>
                </c:pt>
                <c:pt idx="868">
                  <c:v>44.6</c:v>
                </c:pt>
                <c:pt idx="869">
                  <c:v>45.1</c:v>
                </c:pt>
                <c:pt idx="870">
                  <c:v>44.8</c:v>
                </c:pt>
                <c:pt idx="871">
                  <c:v>45.1</c:v>
                </c:pt>
                <c:pt idx="872">
                  <c:v>44.9</c:v>
                </c:pt>
                <c:pt idx="873">
                  <c:v>45.8</c:v>
                </c:pt>
                <c:pt idx="874">
                  <c:v>45.3</c:v>
                </c:pt>
                <c:pt idx="875">
                  <c:v>44.8</c:v>
                </c:pt>
                <c:pt idx="876">
                  <c:v>45.7</c:v>
                </c:pt>
                <c:pt idx="877">
                  <c:v>45</c:v>
                </c:pt>
                <c:pt idx="878">
                  <c:v>46</c:v>
                </c:pt>
                <c:pt idx="879">
                  <c:v>45.2</c:v>
                </c:pt>
                <c:pt idx="880">
                  <c:v>44.6</c:v>
                </c:pt>
                <c:pt idx="881">
                  <c:v>44.6</c:v>
                </c:pt>
                <c:pt idx="882">
                  <c:v>43.7</c:v>
                </c:pt>
                <c:pt idx="883">
                  <c:v>45.8</c:v>
                </c:pt>
                <c:pt idx="884">
                  <c:v>45.8</c:v>
                </c:pt>
                <c:pt idx="885">
                  <c:v>46</c:v>
                </c:pt>
                <c:pt idx="886">
                  <c:v>45.7</c:v>
                </c:pt>
                <c:pt idx="887">
                  <c:v>45</c:v>
                </c:pt>
                <c:pt idx="888">
                  <c:v>45.3</c:v>
                </c:pt>
                <c:pt idx="889">
                  <c:v>44.5</c:v>
                </c:pt>
                <c:pt idx="890">
                  <c:v>46.1</c:v>
                </c:pt>
                <c:pt idx="891">
                  <c:v>46.1</c:v>
                </c:pt>
                <c:pt idx="892">
                  <c:v>45.9</c:v>
                </c:pt>
                <c:pt idx="893">
                  <c:v>46.9</c:v>
                </c:pt>
                <c:pt idx="894">
                  <c:v>46.3</c:v>
                </c:pt>
                <c:pt idx="895">
                  <c:v>46.5</c:v>
                </c:pt>
                <c:pt idx="896">
                  <c:v>44.8</c:v>
                </c:pt>
                <c:pt idx="897">
                  <c:v>45.9</c:v>
                </c:pt>
                <c:pt idx="898">
                  <c:v>46.6</c:v>
                </c:pt>
                <c:pt idx="899">
                  <c:v>46.6</c:v>
                </c:pt>
                <c:pt idx="900">
                  <c:v>45.8</c:v>
                </c:pt>
                <c:pt idx="901">
                  <c:v>48.2</c:v>
                </c:pt>
                <c:pt idx="902">
                  <c:v>47.3</c:v>
                </c:pt>
                <c:pt idx="903">
                  <c:v>46.7</c:v>
                </c:pt>
                <c:pt idx="904">
                  <c:v>48.5</c:v>
                </c:pt>
                <c:pt idx="905">
                  <c:v>49.4</c:v>
                </c:pt>
                <c:pt idx="906">
                  <c:v>48.1</c:v>
                </c:pt>
                <c:pt idx="907">
                  <c:v>49.4</c:v>
                </c:pt>
                <c:pt idx="908">
                  <c:v>48.4</c:v>
                </c:pt>
                <c:pt idx="909">
                  <c:v>48.4</c:v>
                </c:pt>
                <c:pt idx="910">
                  <c:v>50.3</c:v>
                </c:pt>
                <c:pt idx="911">
                  <c:v>50.5</c:v>
                </c:pt>
                <c:pt idx="912">
                  <c:v>49.3</c:v>
                </c:pt>
                <c:pt idx="913">
                  <c:v>48.3</c:v>
                </c:pt>
                <c:pt idx="914">
                  <c:v>50.2</c:v>
                </c:pt>
                <c:pt idx="915">
                  <c:v>47.8</c:v>
                </c:pt>
                <c:pt idx="916">
                  <c:v>48</c:v>
                </c:pt>
                <c:pt idx="917">
                  <c:v>48.7</c:v>
                </c:pt>
                <c:pt idx="918">
                  <c:v>48.8</c:v>
                </c:pt>
                <c:pt idx="919">
                  <c:v>48.5</c:v>
                </c:pt>
                <c:pt idx="920">
                  <c:v>46.3</c:v>
                </c:pt>
                <c:pt idx="921">
                  <c:v>48</c:v>
                </c:pt>
                <c:pt idx="922">
                  <c:v>46.8</c:v>
                </c:pt>
                <c:pt idx="923">
                  <c:v>47.4</c:v>
                </c:pt>
                <c:pt idx="924">
                  <c:v>46.9</c:v>
                </c:pt>
                <c:pt idx="925">
                  <c:v>46.7</c:v>
                </c:pt>
                <c:pt idx="926">
                  <c:v>46.2</c:v>
                </c:pt>
                <c:pt idx="927">
                  <c:v>45.4</c:v>
                </c:pt>
                <c:pt idx="928">
                  <c:v>46</c:v>
                </c:pt>
                <c:pt idx="929">
                  <c:v>45.7</c:v>
                </c:pt>
                <c:pt idx="930">
                  <c:v>45.4</c:v>
                </c:pt>
                <c:pt idx="931">
                  <c:v>44.1</c:v>
                </c:pt>
                <c:pt idx="932">
                  <c:v>43.4</c:v>
                </c:pt>
                <c:pt idx="933">
                  <c:v>43.6</c:v>
                </c:pt>
                <c:pt idx="934">
                  <c:v>43.9</c:v>
                </c:pt>
                <c:pt idx="935">
                  <c:v>43.3</c:v>
                </c:pt>
                <c:pt idx="936">
                  <c:v>42.9</c:v>
                </c:pt>
                <c:pt idx="937">
                  <c:v>45.1</c:v>
                </c:pt>
                <c:pt idx="938">
                  <c:v>42.3</c:v>
                </c:pt>
                <c:pt idx="939">
                  <c:v>43.1</c:v>
                </c:pt>
                <c:pt idx="940">
                  <c:v>42.9</c:v>
                </c:pt>
                <c:pt idx="941">
                  <c:v>43.3</c:v>
                </c:pt>
                <c:pt idx="942">
                  <c:v>41</c:v>
                </c:pt>
                <c:pt idx="943">
                  <c:v>40.6</c:v>
                </c:pt>
                <c:pt idx="944">
                  <c:v>40.1</c:v>
                </c:pt>
                <c:pt idx="945">
                  <c:v>39</c:v>
                </c:pt>
                <c:pt idx="946">
                  <c:v>39.799999999999997</c:v>
                </c:pt>
                <c:pt idx="947">
                  <c:v>39.299999999999997</c:v>
                </c:pt>
                <c:pt idx="948">
                  <c:v>38.9</c:v>
                </c:pt>
                <c:pt idx="949">
                  <c:v>39.799999999999997</c:v>
                </c:pt>
                <c:pt idx="950">
                  <c:v>38</c:v>
                </c:pt>
                <c:pt idx="951">
                  <c:v>37.299999999999997</c:v>
                </c:pt>
                <c:pt idx="952">
                  <c:v>38.200000000000003</c:v>
                </c:pt>
                <c:pt idx="953">
                  <c:v>38</c:v>
                </c:pt>
                <c:pt idx="954">
                  <c:v>38.5</c:v>
                </c:pt>
                <c:pt idx="955">
                  <c:v>37</c:v>
                </c:pt>
                <c:pt idx="956">
                  <c:v>36.799999999999997</c:v>
                </c:pt>
                <c:pt idx="957">
                  <c:v>36</c:v>
                </c:pt>
                <c:pt idx="958">
                  <c:v>36.4</c:v>
                </c:pt>
                <c:pt idx="959">
                  <c:v>35.299999999999997</c:v>
                </c:pt>
                <c:pt idx="960">
                  <c:v>36.1</c:v>
                </c:pt>
                <c:pt idx="961">
                  <c:v>34.4</c:v>
                </c:pt>
                <c:pt idx="962">
                  <c:v>32.700000000000003</c:v>
                </c:pt>
                <c:pt idx="963">
                  <c:v>33.9</c:v>
                </c:pt>
                <c:pt idx="964">
                  <c:v>32.299999999999997</c:v>
                </c:pt>
                <c:pt idx="965">
                  <c:v>32.299999999999997</c:v>
                </c:pt>
                <c:pt idx="966">
                  <c:v>35.9</c:v>
                </c:pt>
                <c:pt idx="967">
                  <c:v>39</c:v>
                </c:pt>
                <c:pt idx="968">
                  <c:v>39.9</c:v>
                </c:pt>
                <c:pt idx="969">
                  <c:v>43.6</c:v>
                </c:pt>
                <c:pt idx="970">
                  <c:v>39.4</c:v>
                </c:pt>
                <c:pt idx="971">
                  <c:v>28.6</c:v>
                </c:pt>
                <c:pt idx="972">
                  <c:v>26.2</c:v>
                </c:pt>
                <c:pt idx="973">
                  <c:v>29.1</c:v>
                </c:pt>
                <c:pt idx="974">
                  <c:v>28.8</c:v>
                </c:pt>
                <c:pt idx="975">
                  <c:v>28.3</c:v>
                </c:pt>
                <c:pt idx="976">
                  <c:v>28</c:v>
                </c:pt>
                <c:pt idx="977">
                  <c:v>27.6</c:v>
                </c:pt>
                <c:pt idx="978">
                  <c:v>28.2</c:v>
                </c:pt>
                <c:pt idx="979">
                  <c:v>27.9</c:v>
                </c:pt>
                <c:pt idx="980">
                  <c:v>27.1</c:v>
                </c:pt>
                <c:pt idx="981">
                  <c:v>26.6</c:v>
                </c:pt>
                <c:pt idx="982">
                  <c:v>27.4</c:v>
                </c:pt>
                <c:pt idx="983">
                  <c:v>26</c:v>
                </c:pt>
                <c:pt idx="984">
                  <c:v>25.8</c:v>
                </c:pt>
                <c:pt idx="985">
                  <c:v>24.4</c:v>
                </c:pt>
                <c:pt idx="986">
                  <c:v>24.2</c:v>
                </c:pt>
                <c:pt idx="987">
                  <c:v>23.9</c:v>
                </c:pt>
                <c:pt idx="988">
                  <c:v>24.4</c:v>
                </c:pt>
                <c:pt idx="989">
                  <c:v>23.8</c:v>
                </c:pt>
                <c:pt idx="990">
                  <c:v>23.8</c:v>
                </c:pt>
                <c:pt idx="991">
                  <c:v>22.8</c:v>
                </c:pt>
                <c:pt idx="992">
                  <c:v>23.1</c:v>
                </c:pt>
                <c:pt idx="993">
                  <c:v>21.9</c:v>
                </c:pt>
                <c:pt idx="994">
                  <c:v>22.3</c:v>
                </c:pt>
                <c:pt idx="995">
                  <c:v>21.5</c:v>
                </c:pt>
                <c:pt idx="996">
                  <c:v>20.8</c:v>
                </c:pt>
                <c:pt idx="997">
                  <c:v>19.5</c:v>
                </c:pt>
                <c:pt idx="998">
                  <c:v>20.2</c:v>
                </c:pt>
                <c:pt idx="999">
                  <c:v>20.5</c:v>
                </c:pt>
                <c:pt idx="1000">
                  <c:v>20</c:v>
                </c:pt>
                <c:pt idx="1001">
                  <c:v>20.3</c:v>
                </c:pt>
                <c:pt idx="1002">
                  <c:v>20</c:v>
                </c:pt>
                <c:pt idx="1003">
                  <c:v>19.8</c:v>
                </c:pt>
                <c:pt idx="1004">
                  <c:v>20</c:v>
                </c:pt>
                <c:pt idx="1005">
                  <c:v>19.600000000000001</c:v>
                </c:pt>
                <c:pt idx="1006">
                  <c:v>19.399999999999999</c:v>
                </c:pt>
                <c:pt idx="1007">
                  <c:v>19.899999999999999</c:v>
                </c:pt>
                <c:pt idx="1008">
                  <c:v>20.100000000000001</c:v>
                </c:pt>
                <c:pt idx="1009">
                  <c:v>19.100000000000001</c:v>
                </c:pt>
                <c:pt idx="1010">
                  <c:v>18.7</c:v>
                </c:pt>
                <c:pt idx="1011">
                  <c:v>18.3</c:v>
                </c:pt>
                <c:pt idx="1012">
                  <c:v>19</c:v>
                </c:pt>
                <c:pt idx="1013">
                  <c:v>18.3</c:v>
                </c:pt>
                <c:pt idx="1014">
                  <c:v>21</c:v>
                </c:pt>
                <c:pt idx="1015">
                  <c:v>18.100000000000001</c:v>
                </c:pt>
                <c:pt idx="1016">
                  <c:v>18.8</c:v>
                </c:pt>
                <c:pt idx="1017">
                  <c:v>18.5</c:v>
                </c:pt>
                <c:pt idx="1018">
                  <c:v>18.5</c:v>
                </c:pt>
                <c:pt idx="1019">
                  <c:v>17.600000000000001</c:v>
                </c:pt>
                <c:pt idx="1020">
                  <c:v>18.8</c:v>
                </c:pt>
                <c:pt idx="1021">
                  <c:v>18.5</c:v>
                </c:pt>
                <c:pt idx="1022">
                  <c:v>18.2</c:v>
                </c:pt>
                <c:pt idx="1023">
                  <c:v>17.399999999999999</c:v>
                </c:pt>
                <c:pt idx="1024">
                  <c:v>17.8</c:v>
                </c:pt>
                <c:pt idx="1025">
                  <c:v>16.3</c:v>
                </c:pt>
                <c:pt idx="1026">
                  <c:v>17.5</c:v>
                </c:pt>
                <c:pt idx="1027">
                  <c:v>15.4</c:v>
                </c:pt>
                <c:pt idx="1028">
                  <c:v>16.100000000000001</c:v>
                </c:pt>
                <c:pt idx="1029">
                  <c:v>16.3</c:v>
                </c:pt>
                <c:pt idx="1030">
                  <c:v>16.2</c:v>
                </c:pt>
                <c:pt idx="1031">
                  <c:v>16.3</c:v>
                </c:pt>
                <c:pt idx="1032">
                  <c:v>16</c:v>
                </c:pt>
                <c:pt idx="1033">
                  <c:v>15.7</c:v>
                </c:pt>
                <c:pt idx="1034">
                  <c:v>15.4</c:v>
                </c:pt>
                <c:pt idx="1035">
                  <c:v>14.9</c:v>
                </c:pt>
                <c:pt idx="1036">
                  <c:v>16.100000000000001</c:v>
                </c:pt>
                <c:pt idx="1037">
                  <c:v>15.1</c:v>
                </c:pt>
                <c:pt idx="1038">
                  <c:v>15.1</c:v>
                </c:pt>
                <c:pt idx="1039">
                  <c:v>14.9</c:v>
                </c:pt>
                <c:pt idx="1040">
                  <c:v>15.4</c:v>
                </c:pt>
                <c:pt idx="1041">
                  <c:v>14.1</c:v>
                </c:pt>
                <c:pt idx="1042">
                  <c:v>14.7</c:v>
                </c:pt>
                <c:pt idx="1043">
                  <c:v>14.9</c:v>
                </c:pt>
                <c:pt idx="1044">
                  <c:v>14.3</c:v>
                </c:pt>
                <c:pt idx="1045">
                  <c:v>14.5</c:v>
                </c:pt>
                <c:pt idx="1046">
                  <c:v>14.4</c:v>
                </c:pt>
                <c:pt idx="1047">
                  <c:v>12.9</c:v>
                </c:pt>
                <c:pt idx="1048">
                  <c:v>14.5</c:v>
                </c:pt>
                <c:pt idx="1049">
                  <c:v>13.8</c:v>
                </c:pt>
                <c:pt idx="1050">
                  <c:v>14.2</c:v>
                </c:pt>
                <c:pt idx="1051">
                  <c:v>14</c:v>
                </c:pt>
                <c:pt idx="1052">
                  <c:v>13.8</c:v>
                </c:pt>
                <c:pt idx="1053">
                  <c:v>13.2</c:v>
                </c:pt>
                <c:pt idx="1054">
                  <c:v>13.6</c:v>
                </c:pt>
                <c:pt idx="1055">
                  <c:v>13.1</c:v>
                </c:pt>
                <c:pt idx="1056">
                  <c:v>13.4</c:v>
                </c:pt>
                <c:pt idx="1057">
                  <c:v>14.8</c:v>
                </c:pt>
                <c:pt idx="1058">
                  <c:v>13.6</c:v>
                </c:pt>
                <c:pt idx="1059">
                  <c:v>13.6</c:v>
                </c:pt>
                <c:pt idx="1060">
                  <c:v>12.8</c:v>
                </c:pt>
                <c:pt idx="1061">
                  <c:v>13</c:v>
                </c:pt>
                <c:pt idx="1062">
                  <c:v>14.4</c:v>
                </c:pt>
                <c:pt idx="1063">
                  <c:v>13.6</c:v>
                </c:pt>
                <c:pt idx="1064">
                  <c:v>14</c:v>
                </c:pt>
                <c:pt idx="1065">
                  <c:v>13.2</c:v>
                </c:pt>
                <c:pt idx="1066">
                  <c:v>13</c:v>
                </c:pt>
                <c:pt idx="1067">
                  <c:v>13.1</c:v>
                </c:pt>
                <c:pt idx="1068">
                  <c:v>12.4</c:v>
                </c:pt>
                <c:pt idx="1069">
                  <c:v>14.2</c:v>
                </c:pt>
                <c:pt idx="1070">
                  <c:v>14.7</c:v>
                </c:pt>
                <c:pt idx="1071">
                  <c:v>14.1</c:v>
                </c:pt>
                <c:pt idx="1072">
                  <c:v>13.7</c:v>
                </c:pt>
                <c:pt idx="1073">
                  <c:v>14.5</c:v>
                </c:pt>
                <c:pt idx="1074">
                  <c:v>14.2</c:v>
                </c:pt>
                <c:pt idx="1075">
                  <c:v>13.8</c:v>
                </c:pt>
                <c:pt idx="1076">
                  <c:v>13.4</c:v>
                </c:pt>
                <c:pt idx="1077">
                  <c:v>13.3</c:v>
                </c:pt>
                <c:pt idx="1078">
                  <c:v>13.4</c:v>
                </c:pt>
                <c:pt idx="1079">
                  <c:v>12.7</c:v>
                </c:pt>
                <c:pt idx="1080">
                  <c:v>13.8</c:v>
                </c:pt>
                <c:pt idx="1081">
                  <c:v>13.1</c:v>
                </c:pt>
                <c:pt idx="1082">
                  <c:v>12.8</c:v>
                </c:pt>
                <c:pt idx="1083">
                  <c:v>13.9</c:v>
                </c:pt>
                <c:pt idx="1084">
                  <c:v>12.7</c:v>
                </c:pt>
                <c:pt idx="1085">
                  <c:v>13.7</c:v>
                </c:pt>
                <c:pt idx="1086">
                  <c:v>13.1</c:v>
                </c:pt>
                <c:pt idx="1087">
                  <c:v>14.1</c:v>
                </c:pt>
                <c:pt idx="1088">
                  <c:v>13.5</c:v>
                </c:pt>
                <c:pt idx="1089">
                  <c:v>12.5</c:v>
                </c:pt>
                <c:pt idx="1090">
                  <c:v>14.1</c:v>
                </c:pt>
                <c:pt idx="1091">
                  <c:v>12.3</c:v>
                </c:pt>
                <c:pt idx="1092">
                  <c:v>12.2</c:v>
                </c:pt>
                <c:pt idx="1093">
                  <c:v>12.9</c:v>
                </c:pt>
                <c:pt idx="1094">
                  <c:v>13.2</c:v>
                </c:pt>
                <c:pt idx="1095">
                  <c:v>14.2</c:v>
                </c:pt>
                <c:pt idx="1096">
                  <c:v>13.8</c:v>
                </c:pt>
                <c:pt idx="1097">
                  <c:v>13.1</c:v>
                </c:pt>
                <c:pt idx="1098">
                  <c:v>11.2</c:v>
                </c:pt>
                <c:pt idx="1099">
                  <c:v>12.8</c:v>
                </c:pt>
                <c:pt idx="1100">
                  <c:v>12.1</c:v>
                </c:pt>
                <c:pt idx="1101">
                  <c:v>13.6</c:v>
                </c:pt>
                <c:pt idx="1102">
                  <c:v>12.4</c:v>
                </c:pt>
                <c:pt idx="1103">
                  <c:v>12.2</c:v>
                </c:pt>
                <c:pt idx="1104">
                  <c:v>13</c:v>
                </c:pt>
                <c:pt idx="1105">
                  <c:v>12.7</c:v>
                </c:pt>
                <c:pt idx="1106">
                  <c:v>12.3</c:v>
                </c:pt>
                <c:pt idx="1107">
                  <c:v>13.2</c:v>
                </c:pt>
                <c:pt idx="1108">
                  <c:v>12.5</c:v>
                </c:pt>
                <c:pt idx="1109">
                  <c:v>12.6</c:v>
                </c:pt>
                <c:pt idx="1110">
                  <c:v>12.1</c:v>
                </c:pt>
                <c:pt idx="1111">
                  <c:v>12.8</c:v>
                </c:pt>
                <c:pt idx="1112">
                  <c:v>11.8</c:v>
                </c:pt>
                <c:pt idx="1113">
                  <c:v>12.2</c:v>
                </c:pt>
                <c:pt idx="1114">
                  <c:v>12.7</c:v>
                </c:pt>
                <c:pt idx="1115">
                  <c:v>13</c:v>
                </c:pt>
                <c:pt idx="1116">
                  <c:v>13.1</c:v>
                </c:pt>
                <c:pt idx="1117">
                  <c:v>14</c:v>
                </c:pt>
                <c:pt idx="1118">
                  <c:v>13.6</c:v>
                </c:pt>
                <c:pt idx="1119">
                  <c:v>14</c:v>
                </c:pt>
                <c:pt idx="1120">
                  <c:v>13.8</c:v>
                </c:pt>
                <c:pt idx="1121">
                  <c:v>13.8</c:v>
                </c:pt>
                <c:pt idx="1122">
                  <c:v>15.4</c:v>
                </c:pt>
                <c:pt idx="1123">
                  <c:v>14.1</c:v>
                </c:pt>
                <c:pt idx="1124">
                  <c:v>14.6</c:v>
                </c:pt>
                <c:pt idx="1125">
                  <c:v>14.2</c:v>
                </c:pt>
                <c:pt idx="1126">
                  <c:v>14.6</c:v>
                </c:pt>
                <c:pt idx="1127">
                  <c:v>14.3</c:v>
                </c:pt>
                <c:pt idx="1128">
                  <c:v>14.1</c:v>
                </c:pt>
                <c:pt idx="1129">
                  <c:v>15</c:v>
                </c:pt>
                <c:pt idx="1130">
                  <c:v>16.600000000000001</c:v>
                </c:pt>
                <c:pt idx="1131">
                  <c:v>15.7</c:v>
                </c:pt>
                <c:pt idx="1132">
                  <c:v>15.6</c:v>
                </c:pt>
                <c:pt idx="1133">
                  <c:v>15.9</c:v>
                </c:pt>
                <c:pt idx="1134">
                  <c:v>16.5</c:v>
                </c:pt>
                <c:pt idx="1135">
                  <c:v>16.3</c:v>
                </c:pt>
                <c:pt idx="1136">
                  <c:v>15.7</c:v>
                </c:pt>
                <c:pt idx="1137">
                  <c:v>17.5</c:v>
                </c:pt>
                <c:pt idx="1138">
                  <c:v>17.8</c:v>
                </c:pt>
                <c:pt idx="1139">
                  <c:v>17.100000000000001</c:v>
                </c:pt>
                <c:pt idx="1140">
                  <c:v>17.399999999999999</c:v>
                </c:pt>
                <c:pt idx="1141">
                  <c:v>18.100000000000001</c:v>
                </c:pt>
                <c:pt idx="1142">
                  <c:v>16.2</c:v>
                </c:pt>
                <c:pt idx="1143">
                  <c:v>17.399999999999999</c:v>
                </c:pt>
                <c:pt idx="1144">
                  <c:v>17.7</c:v>
                </c:pt>
                <c:pt idx="1145">
                  <c:v>17.100000000000001</c:v>
                </c:pt>
                <c:pt idx="1146">
                  <c:v>16</c:v>
                </c:pt>
                <c:pt idx="1147">
                  <c:v>17</c:v>
                </c:pt>
                <c:pt idx="1148">
                  <c:v>16.2</c:v>
                </c:pt>
                <c:pt idx="1149">
                  <c:v>17.3</c:v>
                </c:pt>
                <c:pt idx="1150">
                  <c:v>17.100000000000001</c:v>
                </c:pt>
                <c:pt idx="1151">
                  <c:v>15.4</c:v>
                </c:pt>
                <c:pt idx="1152">
                  <c:v>16.2</c:v>
                </c:pt>
                <c:pt idx="1153">
                  <c:v>15.5</c:v>
                </c:pt>
                <c:pt idx="1154">
                  <c:v>18.600000000000001</c:v>
                </c:pt>
                <c:pt idx="1155">
                  <c:v>17.399999999999999</c:v>
                </c:pt>
                <c:pt idx="1156">
                  <c:v>17.100000000000001</c:v>
                </c:pt>
                <c:pt idx="1157">
                  <c:v>16.5</c:v>
                </c:pt>
                <c:pt idx="1158">
                  <c:v>16.8</c:v>
                </c:pt>
                <c:pt idx="1159">
                  <c:v>17.399999999999999</c:v>
                </c:pt>
                <c:pt idx="1160">
                  <c:v>17</c:v>
                </c:pt>
                <c:pt idx="1161">
                  <c:v>17</c:v>
                </c:pt>
                <c:pt idx="1162">
                  <c:v>24.1</c:v>
                </c:pt>
                <c:pt idx="1163">
                  <c:v>24.5</c:v>
                </c:pt>
                <c:pt idx="1164">
                  <c:v>24.9</c:v>
                </c:pt>
                <c:pt idx="1165">
                  <c:v>30.1</c:v>
                </c:pt>
                <c:pt idx="1166">
                  <c:v>28.6</c:v>
                </c:pt>
                <c:pt idx="1167">
                  <c:v>16.600000000000001</c:v>
                </c:pt>
                <c:pt idx="1168">
                  <c:v>14.3</c:v>
                </c:pt>
                <c:pt idx="1169">
                  <c:v>14.2</c:v>
                </c:pt>
                <c:pt idx="1170">
                  <c:v>16.100000000000001</c:v>
                </c:pt>
                <c:pt idx="1171">
                  <c:v>17.5</c:v>
                </c:pt>
                <c:pt idx="1172">
                  <c:v>18.100000000000001</c:v>
                </c:pt>
                <c:pt idx="1173">
                  <c:v>18.8</c:v>
                </c:pt>
                <c:pt idx="1174">
                  <c:v>19.399999999999999</c:v>
                </c:pt>
                <c:pt idx="1175">
                  <c:v>17.899999999999999</c:v>
                </c:pt>
                <c:pt idx="1176">
                  <c:v>18.600000000000001</c:v>
                </c:pt>
                <c:pt idx="1177">
                  <c:v>18.100000000000001</c:v>
                </c:pt>
                <c:pt idx="1178">
                  <c:v>18.8</c:v>
                </c:pt>
                <c:pt idx="1179">
                  <c:v>18.7</c:v>
                </c:pt>
                <c:pt idx="1180">
                  <c:v>18.8</c:v>
                </c:pt>
                <c:pt idx="1181">
                  <c:v>19.899999999999999</c:v>
                </c:pt>
                <c:pt idx="1182">
                  <c:v>19.2</c:v>
                </c:pt>
                <c:pt idx="1183">
                  <c:v>20.5</c:v>
                </c:pt>
                <c:pt idx="1184">
                  <c:v>21.1</c:v>
                </c:pt>
                <c:pt idx="1185">
                  <c:v>20.7</c:v>
                </c:pt>
                <c:pt idx="1186">
                  <c:v>20.3</c:v>
                </c:pt>
                <c:pt idx="1187">
                  <c:v>19.899999999999999</c:v>
                </c:pt>
                <c:pt idx="1188">
                  <c:v>21.6</c:v>
                </c:pt>
                <c:pt idx="1189">
                  <c:v>20.3</c:v>
                </c:pt>
                <c:pt idx="1190">
                  <c:v>22</c:v>
                </c:pt>
                <c:pt idx="1191">
                  <c:v>22.4</c:v>
                </c:pt>
                <c:pt idx="1192">
                  <c:v>21.8</c:v>
                </c:pt>
                <c:pt idx="1193">
                  <c:v>22</c:v>
                </c:pt>
                <c:pt idx="1194">
                  <c:v>22.1</c:v>
                </c:pt>
                <c:pt idx="1195">
                  <c:v>23</c:v>
                </c:pt>
                <c:pt idx="1196">
                  <c:v>23.4</c:v>
                </c:pt>
                <c:pt idx="1197">
                  <c:v>23.6</c:v>
                </c:pt>
                <c:pt idx="1198">
                  <c:v>25</c:v>
                </c:pt>
                <c:pt idx="1199">
                  <c:v>23.8</c:v>
                </c:pt>
                <c:pt idx="1200">
                  <c:v>24.7</c:v>
                </c:pt>
                <c:pt idx="1201">
                  <c:v>23.7</c:v>
                </c:pt>
                <c:pt idx="1202">
                  <c:v>24.6</c:v>
                </c:pt>
                <c:pt idx="1203">
                  <c:v>25.4</c:v>
                </c:pt>
                <c:pt idx="1204">
                  <c:v>26.7</c:v>
                </c:pt>
                <c:pt idx="1205">
                  <c:v>24.8</c:v>
                </c:pt>
                <c:pt idx="1206">
                  <c:v>25.1</c:v>
                </c:pt>
                <c:pt idx="1207">
                  <c:v>26.5</c:v>
                </c:pt>
                <c:pt idx="1208">
                  <c:v>26.1</c:v>
                </c:pt>
                <c:pt idx="1209">
                  <c:v>26.7</c:v>
                </c:pt>
                <c:pt idx="1210">
                  <c:v>27.6</c:v>
                </c:pt>
                <c:pt idx="1211">
                  <c:v>28.4</c:v>
                </c:pt>
                <c:pt idx="1212">
                  <c:v>27.6</c:v>
                </c:pt>
                <c:pt idx="1213">
                  <c:v>29</c:v>
                </c:pt>
                <c:pt idx="1214">
                  <c:v>29.6</c:v>
                </c:pt>
                <c:pt idx="1215">
                  <c:v>28</c:v>
                </c:pt>
                <c:pt idx="1216">
                  <c:v>28.8</c:v>
                </c:pt>
                <c:pt idx="1217">
                  <c:v>29.5</c:v>
                </c:pt>
                <c:pt idx="1218">
                  <c:v>29.7</c:v>
                </c:pt>
                <c:pt idx="1219">
                  <c:v>29.8</c:v>
                </c:pt>
                <c:pt idx="1220">
                  <c:v>30.7</c:v>
                </c:pt>
                <c:pt idx="1221">
                  <c:v>29.3</c:v>
                </c:pt>
                <c:pt idx="1222">
                  <c:v>29.6</c:v>
                </c:pt>
                <c:pt idx="1223">
                  <c:v>28.3</c:v>
                </c:pt>
                <c:pt idx="1224">
                  <c:v>29.6</c:v>
                </c:pt>
                <c:pt idx="1225">
                  <c:v>30.4</c:v>
                </c:pt>
                <c:pt idx="1226">
                  <c:v>30.2</c:v>
                </c:pt>
                <c:pt idx="1227">
                  <c:v>28.7</c:v>
                </c:pt>
                <c:pt idx="1228">
                  <c:v>29.3</c:v>
                </c:pt>
                <c:pt idx="1229">
                  <c:v>28.7</c:v>
                </c:pt>
                <c:pt idx="1230">
                  <c:v>28.7</c:v>
                </c:pt>
                <c:pt idx="1231">
                  <c:v>28.2</c:v>
                </c:pt>
                <c:pt idx="1232">
                  <c:v>27.7</c:v>
                </c:pt>
                <c:pt idx="1233">
                  <c:v>26.5</c:v>
                </c:pt>
                <c:pt idx="1234">
                  <c:v>26.6</c:v>
                </c:pt>
                <c:pt idx="1235">
                  <c:v>26.3</c:v>
                </c:pt>
                <c:pt idx="1236">
                  <c:v>26.1</c:v>
                </c:pt>
                <c:pt idx="1237">
                  <c:v>26.8</c:v>
                </c:pt>
                <c:pt idx="1238">
                  <c:v>26.9</c:v>
                </c:pt>
                <c:pt idx="1239">
                  <c:v>25.6</c:v>
                </c:pt>
                <c:pt idx="1240">
                  <c:v>27.3</c:v>
                </c:pt>
                <c:pt idx="1241">
                  <c:v>25.3</c:v>
                </c:pt>
                <c:pt idx="1242">
                  <c:v>24.5</c:v>
                </c:pt>
                <c:pt idx="1243">
                  <c:v>23.5</c:v>
                </c:pt>
                <c:pt idx="1244">
                  <c:v>24.1</c:v>
                </c:pt>
                <c:pt idx="1245">
                  <c:v>22.4</c:v>
                </c:pt>
                <c:pt idx="1246">
                  <c:v>23.1</c:v>
                </c:pt>
                <c:pt idx="1247">
                  <c:v>21.6</c:v>
                </c:pt>
                <c:pt idx="1248">
                  <c:v>20.2</c:v>
                </c:pt>
                <c:pt idx="1249">
                  <c:v>20.8</c:v>
                </c:pt>
                <c:pt idx="1250">
                  <c:v>21</c:v>
                </c:pt>
                <c:pt idx="1251">
                  <c:v>20.399999999999999</c:v>
                </c:pt>
                <c:pt idx="1252">
                  <c:v>19.8</c:v>
                </c:pt>
                <c:pt idx="1253">
                  <c:v>20</c:v>
                </c:pt>
                <c:pt idx="1254">
                  <c:v>17.7</c:v>
                </c:pt>
                <c:pt idx="1255">
                  <c:v>18.399999999999999</c:v>
                </c:pt>
                <c:pt idx="1256">
                  <c:v>17.399999999999999</c:v>
                </c:pt>
                <c:pt idx="1257">
                  <c:v>16.8</c:v>
                </c:pt>
                <c:pt idx="1258">
                  <c:v>18.2</c:v>
                </c:pt>
                <c:pt idx="1259">
                  <c:v>16.899999999999999</c:v>
                </c:pt>
                <c:pt idx="1260">
                  <c:v>17.399999999999999</c:v>
                </c:pt>
                <c:pt idx="1261">
                  <c:v>16.8</c:v>
                </c:pt>
                <c:pt idx="1262">
                  <c:v>15.6</c:v>
                </c:pt>
                <c:pt idx="1263">
                  <c:v>16.399999999999999</c:v>
                </c:pt>
                <c:pt idx="1264">
                  <c:v>16.3</c:v>
                </c:pt>
                <c:pt idx="1265">
                  <c:v>17</c:v>
                </c:pt>
                <c:pt idx="1266">
                  <c:v>15.9</c:v>
                </c:pt>
                <c:pt idx="1267">
                  <c:v>15.3</c:v>
                </c:pt>
                <c:pt idx="1268">
                  <c:v>16.100000000000001</c:v>
                </c:pt>
                <c:pt idx="1269">
                  <c:v>15.2</c:v>
                </c:pt>
                <c:pt idx="1270">
                  <c:v>15.4</c:v>
                </c:pt>
                <c:pt idx="1271">
                  <c:v>15.4</c:v>
                </c:pt>
                <c:pt idx="1272">
                  <c:v>14.4</c:v>
                </c:pt>
                <c:pt idx="1273">
                  <c:v>15.5</c:v>
                </c:pt>
                <c:pt idx="1274">
                  <c:v>15.3</c:v>
                </c:pt>
                <c:pt idx="1275">
                  <c:v>16.600000000000001</c:v>
                </c:pt>
                <c:pt idx="1276">
                  <c:v>14.1</c:v>
                </c:pt>
                <c:pt idx="1277">
                  <c:v>13.7</c:v>
                </c:pt>
                <c:pt idx="1278">
                  <c:v>14.4</c:v>
                </c:pt>
                <c:pt idx="1279">
                  <c:v>14.7</c:v>
                </c:pt>
                <c:pt idx="1280">
                  <c:v>14.6</c:v>
                </c:pt>
                <c:pt idx="1281">
                  <c:v>15.6</c:v>
                </c:pt>
                <c:pt idx="1282">
                  <c:v>15.5</c:v>
                </c:pt>
                <c:pt idx="1283">
                  <c:v>14.8</c:v>
                </c:pt>
                <c:pt idx="1284">
                  <c:v>14.3</c:v>
                </c:pt>
                <c:pt idx="1285">
                  <c:v>13.5</c:v>
                </c:pt>
                <c:pt idx="1286">
                  <c:v>15.8</c:v>
                </c:pt>
                <c:pt idx="1287">
                  <c:v>14.3</c:v>
                </c:pt>
                <c:pt idx="1288">
                  <c:v>14.6</c:v>
                </c:pt>
                <c:pt idx="1289">
                  <c:v>15.6</c:v>
                </c:pt>
                <c:pt idx="1290">
                  <c:v>14.4</c:v>
                </c:pt>
                <c:pt idx="1291">
                  <c:v>17.100000000000001</c:v>
                </c:pt>
                <c:pt idx="1292">
                  <c:v>14</c:v>
                </c:pt>
                <c:pt idx="1293">
                  <c:v>15.4</c:v>
                </c:pt>
                <c:pt idx="1294">
                  <c:v>15.2</c:v>
                </c:pt>
                <c:pt idx="1295">
                  <c:v>15.5</c:v>
                </c:pt>
                <c:pt idx="1296">
                  <c:v>16.399999999999999</c:v>
                </c:pt>
                <c:pt idx="1297">
                  <c:v>16</c:v>
                </c:pt>
                <c:pt idx="1298">
                  <c:v>15.5</c:v>
                </c:pt>
                <c:pt idx="1299">
                  <c:v>14.5</c:v>
                </c:pt>
                <c:pt idx="1300">
                  <c:v>14.1</c:v>
                </c:pt>
                <c:pt idx="1301">
                  <c:v>14.7</c:v>
                </c:pt>
                <c:pt idx="1302">
                  <c:v>16.5</c:v>
                </c:pt>
                <c:pt idx="1303">
                  <c:v>14.3</c:v>
                </c:pt>
                <c:pt idx="1304">
                  <c:v>15.4</c:v>
                </c:pt>
                <c:pt idx="1305">
                  <c:v>14.3</c:v>
                </c:pt>
                <c:pt idx="1306">
                  <c:v>14.7</c:v>
                </c:pt>
                <c:pt idx="1307">
                  <c:v>15.7</c:v>
                </c:pt>
                <c:pt idx="1308">
                  <c:v>16.100000000000001</c:v>
                </c:pt>
                <c:pt idx="1309">
                  <c:v>14.8</c:v>
                </c:pt>
                <c:pt idx="1310">
                  <c:v>15.4</c:v>
                </c:pt>
                <c:pt idx="1311">
                  <c:v>14.9</c:v>
                </c:pt>
                <c:pt idx="1312">
                  <c:v>14.5</c:v>
                </c:pt>
                <c:pt idx="1313">
                  <c:v>14.1</c:v>
                </c:pt>
                <c:pt idx="1314">
                  <c:v>15.6</c:v>
                </c:pt>
                <c:pt idx="1315">
                  <c:v>16.3</c:v>
                </c:pt>
                <c:pt idx="1316">
                  <c:v>15.5</c:v>
                </c:pt>
                <c:pt idx="1317">
                  <c:v>14.7</c:v>
                </c:pt>
                <c:pt idx="1318">
                  <c:v>14.6</c:v>
                </c:pt>
                <c:pt idx="1319">
                  <c:v>14.8</c:v>
                </c:pt>
                <c:pt idx="1320">
                  <c:v>14.6</c:v>
                </c:pt>
                <c:pt idx="1321">
                  <c:v>14.9</c:v>
                </c:pt>
                <c:pt idx="1322">
                  <c:v>15.3</c:v>
                </c:pt>
                <c:pt idx="1323">
                  <c:v>14.2</c:v>
                </c:pt>
                <c:pt idx="1324">
                  <c:v>16.2</c:v>
                </c:pt>
                <c:pt idx="1325">
                  <c:v>15.2</c:v>
                </c:pt>
                <c:pt idx="1326">
                  <c:v>15.6</c:v>
                </c:pt>
                <c:pt idx="1327">
                  <c:v>15.4</c:v>
                </c:pt>
                <c:pt idx="1328">
                  <c:v>15.5</c:v>
                </c:pt>
                <c:pt idx="1329">
                  <c:v>16.399999999999999</c:v>
                </c:pt>
                <c:pt idx="1330">
                  <c:v>15.7</c:v>
                </c:pt>
                <c:pt idx="1331">
                  <c:v>14.7</c:v>
                </c:pt>
                <c:pt idx="1332">
                  <c:v>16.2</c:v>
                </c:pt>
                <c:pt idx="1333">
                  <c:v>16.5</c:v>
                </c:pt>
                <c:pt idx="1334">
                  <c:v>16.7</c:v>
                </c:pt>
                <c:pt idx="1335">
                  <c:v>16.100000000000001</c:v>
                </c:pt>
                <c:pt idx="1336">
                  <c:v>16.399999999999999</c:v>
                </c:pt>
                <c:pt idx="1337">
                  <c:v>16.3</c:v>
                </c:pt>
                <c:pt idx="1338">
                  <c:v>16.7</c:v>
                </c:pt>
                <c:pt idx="1339">
                  <c:v>16.3</c:v>
                </c:pt>
                <c:pt idx="1340">
                  <c:v>14.8</c:v>
                </c:pt>
                <c:pt idx="1341">
                  <c:v>16.100000000000001</c:v>
                </c:pt>
                <c:pt idx="1342">
                  <c:v>16.8</c:v>
                </c:pt>
                <c:pt idx="1343">
                  <c:v>16.399999999999999</c:v>
                </c:pt>
                <c:pt idx="1344">
                  <c:v>16.3</c:v>
                </c:pt>
                <c:pt idx="1345">
                  <c:v>16.2</c:v>
                </c:pt>
                <c:pt idx="1346">
                  <c:v>16.2</c:v>
                </c:pt>
                <c:pt idx="1347">
                  <c:v>16.399999999999999</c:v>
                </c:pt>
                <c:pt idx="1348">
                  <c:v>15.5</c:v>
                </c:pt>
                <c:pt idx="1349">
                  <c:v>17.3</c:v>
                </c:pt>
                <c:pt idx="1350">
                  <c:v>16.7</c:v>
                </c:pt>
                <c:pt idx="1351">
                  <c:v>17.399999999999999</c:v>
                </c:pt>
                <c:pt idx="1352">
                  <c:v>17.3</c:v>
                </c:pt>
                <c:pt idx="1353">
                  <c:v>16.100000000000001</c:v>
                </c:pt>
                <c:pt idx="1354">
                  <c:v>15.8</c:v>
                </c:pt>
                <c:pt idx="1355">
                  <c:v>16.5</c:v>
                </c:pt>
                <c:pt idx="1356">
                  <c:v>17</c:v>
                </c:pt>
                <c:pt idx="1357">
                  <c:v>18.5</c:v>
                </c:pt>
                <c:pt idx="1358">
                  <c:v>18.100000000000001</c:v>
                </c:pt>
                <c:pt idx="1359">
                  <c:v>20.7</c:v>
                </c:pt>
                <c:pt idx="1360">
                  <c:v>22.7</c:v>
                </c:pt>
                <c:pt idx="1361">
                  <c:v>21.9</c:v>
                </c:pt>
                <c:pt idx="1362">
                  <c:v>19.3</c:v>
                </c:pt>
                <c:pt idx="1363">
                  <c:v>13.7</c:v>
                </c:pt>
                <c:pt idx="1364">
                  <c:v>13.5</c:v>
                </c:pt>
                <c:pt idx="1365">
                  <c:v>14.7</c:v>
                </c:pt>
                <c:pt idx="1366">
                  <c:v>15.4</c:v>
                </c:pt>
                <c:pt idx="1367">
                  <c:v>16.8</c:v>
                </c:pt>
                <c:pt idx="1368">
                  <c:v>16.3</c:v>
                </c:pt>
                <c:pt idx="1369">
                  <c:v>14</c:v>
                </c:pt>
                <c:pt idx="1370">
                  <c:v>15.7</c:v>
                </c:pt>
                <c:pt idx="1371">
                  <c:v>16</c:v>
                </c:pt>
                <c:pt idx="1372">
                  <c:v>15.8</c:v>
                </c:pt>
                <c:pt idx="1373">
                  <c:v>15.7</c:v>
                </c:pt>
                <c:pt idx="1374">
                  <c:v>15.3</c:v>
                </c:pt>
                <c:pt idx="1375">
                  <c:v>16.5</c:v>
                </c:pt>
                <c:pt idx="1376">
                  <c:v>14.7</c:v>
                </c:pt>
                <c:pt idx="1377">
                  <c:v>16.7</c:v>
                </c:pt>
                <c:pt idx="1378">
                  <c:v>16.3</c:v>
                </c:pt>
                <c:pt idx="1379">
                  <c:v>16.7</c:v>
                </c:pt>
                <c:pt idx="1380">
                  <c:v>15.7</c:v>
                </c:pt>
                <c:pt idx="1381">
                  <c:v>16.899999999999999</c:v>
                </c:pt>
                <c:pt idx="1382">
                  <c:v>16.600000000000001</c:v>
                </c:pt>
                <c:pt idx="1383">
                  <c:v>15.4</c:v>
                </c:pt>
                <c:pt idx="1384">
                  <c:v>17.899999999999999</c:v>
                </c:pt>
                <c:pt idx="1385">
                  <c:v>16.8</c:v>
                </c:pt>
                <c:pt idx="1386">
                  <c:v>15.8</c:v>
                </c:pt>
                <c:pt idx="1387">
                  <c:v>18</c:v>
                </c:pt>
                <c:pt idx="1388">
                  <c:v>16.100000000000001</c:v>
                </c:pt>
                <c:pt idx="1389">
                  <c:v>17</c:v>
                </c:pt>
                <c:pt idx="1390">
                  <c:v>16.3</c:v>
                </c:pt>
                <c:pt idx="1391">
                  <c:v>17.5</c:v>
                </c:pt>
                <c:pt idx="1392">
                  <c:v>18</c:v>
                </c:pt>
                <c:pt idx="1393">
                  <c:v>17.2</c:v>
                </c:pt>
                <c:pt idx="1394">
                  <c:v>17.7</c:v>
                </c:pt>
                <c:pt idx="1395">
                  <c:v>18.2</c:v>
                </c:pt>
                <c:pt idx="1396">
                  <c:v>17.899999999999999</c:v>
                </c:pt>
                <c:pt idx="1397">
                  <c:v>17.399999999999999</c:v>
                </c:pt>
                <c:pt idx="1398">
                  <c:v>17.899999999999999</c:v>
                </c:pt>
                <c:pt idx="1399">
                  <c:v>16.7</c:v>
                </c:pt>
                <c:pt idx="1400">
                  <c:v>17</c:v>
                </c:pt>
                <c:pt idx="1401">
                  <c:v>17.600000000000001</c:v>
                </c:pt>
                <c:pt idx="1402">
                  <c:v>18.2</c:v>
                </c:pt>
                <c:pt idx="1403">
                  <c:v>18.3</c:v>
                </c:pt>
                <c:pt idx="1404">
                  <c:v>16.8</c:v>
                </c:pt>
                <c:pt idx="1405">
                  <c:v>17.100000000000001</c:v>
                </c:pt>
                <c:pt idx="1406">
                  <c:v>17.600000000000001</c:v>
                </c:pt>
                <c:pt idx="1407">
                  <c:v>17.7</c:v>
                </c:pt>
                <c:pt idx="1408">
                  <c:v>17.7</c:v>
                </c:pt>
                <c:pt idx="1409">
                  <c:v>16.899999999999999</c:v>
                </c:pt>
                <c:pt idx="1410">
                  <c:v>18.3</c:v>
                </c:pt>
                <c:pt idx="1411">
                  <c:v>17.600000000000001</c:v>
                </c:pt>
                <c:pt idx="1412">
                  <c:v>18.3</c:v>
                </c:pt>
                <c:pt idx="1413">
                  <c:v>17.5</c:v>
                </c:pt>
                <c:pt idx="1414">
                  <c:v>17</c:v>
                </c:pt>
                <c:pt idx="1415">
                  <c:v>17.8</c:v>
                </c:pt>
                <c:pt idx="1416">
                  <c:v>16.8</c:v>
                </c:pt>
                <c:pt idx="1417">
                  <c:v>17.2</c:v>
                </c:pt>
                <c:pt idx="1418">
                  <c:v>16.399999999999999</c:v>
                </c:pt>
                <c:pt idx="1419">
                  <c:v>18.7</c:v>
                </c:pt>
                <c:pt idx="1420">
                  <c:v>17.100000000000001</c:v>
                </c:pt>
                <c:pt idx="1421">
                  <c:v>17.399999999999999</c:v>
                </c:pt>
                <c:pt idx="1422">
                  <c:v>17.399999999999999</c:v>
                </c:pt>
                <c:pt idx="1423">
                  <c:v>17.3</c:v>
                </c:pt>
                <c:pt idx="1424">
                  <c:v>17.100000000000001</c:v>
                </c:pt>
                <c:pt idx="1425">
                  <c:v>16.8</c:v>
                </c:pt>
                <c:pt idx="1426">
                  <c:v>15.7</c:v>
                </c:pt>
                <c:pt idx="1427">
                  <c:v>17.5</c:v>
                </c:pt>
                <c:pt idx="1428">
                  <c:v>17.8</c:v>
                </c:pt>
                <c:pt idx="1429">
                  <c:v>17.399999999999999</c:v>
                </c:pt>
                <c:pt idx="1430">
                  <c:v>16.7</c:v>
                </c:pt>
                <c:pt idx="1431">
                  <c:v>16.899999999999999</c:v>
                </c:pt>
                <c:pt idx="1432">
                  <c:v>18.2</c:v>
                </c:pt>
                <c:pt idx="1433">
                  <c:v>18.5</c:v>
                </c:pt>
                <c:pt idx="1434">
                  <c:v>16.899999999999999</c:v>
                </c:pt>
                <c:pt idx="1435">
                  <c:v>16.8</c:v>
                </c:pt>
                <c:pt idx="1436">
                  <c:v>16.5</c:v>
                </c:pt>
                <c:pt idx="1437">
                  <c:v>17.399999999999999</c:v>
                </c:pt>
                <c:pt idx="1438">
                  <c:v>17.100000000000001</c:v>
                </c:pt>
                <c:pt idx="1439">
                  <c:v>17.600000000000001</c:v>
                </c:pt>
                <c:pt idx="1440">
                  <c:v>16.3</c:v>
                </c:pt>
                <c:pt idx="1441">
                  <c:v>17.3</c:v>
                </c:pt>
                <c:pt idx="1442">
                  <c:v>17</c:v>
                </c:pt>
                <c:pt idx="1443">
                  <c:v>17.3</c:v>
                </c:pt>
                <c:pt idx="1444">
                  <c:v>17</c:v>
                </c:pt>
                <c:pt idx="1445">
                  <c:v>16.600000000000001</c:v>
                </c:pt>
                <c:pt idx="1446">
                  <c:v>18.100000000000001</c:v>
                </c:pt>
                <c:pt idx="1447">
                  <c:v>17.399999999999999</c:v>
                </c:pt>
                <c:pt idx="1448">
                  <c:v>16.3</c:v>
                </c:pt>
                <c:pt idx="1449">
                  <c:v>17.399999999999999</c:v>
                </c:pt>
                <c:pt idx="1450">
                  <c:v>18.100000000000001</c:v>
                </c:pt>
                <c:pt idx="1451">
                  <c:v>18.100000000000001</c:v>
                </c:pt>
                <c:pt idx="1452">
                  <c:v>17.899999999999999</c:v>
                </c:pt>
                <c:pt idx="1453">
                  <c:v>17.399999999999999</c:v>
                </c:pt>
                <c:pt idx="1454">
                  <c:v>17.100000000000001</c:v>
                </c:pt>
                <c:pt idx="1455">
                  <c:v>19.2</c:v>
                </c:pt>
                <c:pt idx="1456">
                  <c:v>16.8</c:v>
                </c:pt>
                <c:pt idx="1457">
                  <c:v>16.3</c:v>
                </c:pt>
                <c:pt idx="1458">
                  <c:v>18.2</c:v>
                </c:pt>
                <c:pt idx="1459">
                  <c:v>18.399999999999999</c:v>
                </c:pt>
                <c:pt idx="1460">
                  <c:v>17.3</c:v>
                </c:pt>
                <c:pt idx="1461">
                  <c:v>18.7</c:v>
                </c:pt>
                <c:pt idx="1462">
                  <c:v>18.3</c:v>
                </c:pt>
                <c:pt idx="1463">
                  <c:v>18</c:v>
                </c:pt>
                <c:pt idx="1464">
                  <c:v>18.600000000000001</c:v>
                </c:pt>
                <c:pt idx="1465">
                  <c:v>18.7</c:v>
                </c:pt>
                <c:pt idx="1466">
                  <c:v>18.899999999999999</c:v>
                </c:pt>
                <c:pt idx="1467">
                  <c:v>19.899999999999999</c:v>
                </c:pt>
                <c:pt idx="1468">
                  <c:v>18.8</c:v>
                </c:pt>
                <c:pt idx="1469">
                  <c:v>19.7</c:v>
                </c:pt>
                <c:pt idx="1470">
                  <c:v>18.899999999999999</c:v>
                </c:pt>
                <c:pt idx="1471">
                  <c:v>20.100000000000001</c:v>
                </c:pt>
                <c:pt idx="1472">
                  <c:v>19.3</c:v>
                </c:pt>
                <c:pt idx="1473">
                  <c:v>20.2</c:v>
                </c:pt>
                <c:pt idx="1474">
                  <c:v>20.2</c:v>
                </c:pt>
                <c:pt idx="1475">
                  <c:v>20</c:v>
                </c:pt>
                <c:pt idx="1476">
                  <c:v>20.7</c:v>
                </c:pt>
                <c:pt idx="1477">
                  <c:v>19.7</c:v>
                </c:pt>
                <c:pt idx="1478">
                  <c:v>19.600000000000001</c:v>
                </c:pt>
                <c:pt idx="1479">
                  <c:v>19.100000000000001</c:v>
                </c:pt>
                <c:pt idx="1480">
                  <c:v>18.899999999999999</c:v>
                </c:pt>
                <c:pt idx="1481">
                  <c:v>20.2</c:v>
                </c:pt>
                <c:pt idx="1482">
                  <c:v>20.8</c:v>
                </c:pt>
                <c:pt idx="1483">
                  <c:v>20.5</c:v>
                </c:pt>
                <c:pt idx="1484">
                  <c:v>21</c:v>
                </c:pt>
                <c:pt idx="1485">
                  <c:v>20.399999999999999</c:v>
                </c:pt>
                <c:pt idx="1486">
                  <c:v>21.7</c:v>
                </c:pt>
                <c:pt idx="1487">
                  <c:v>20.7</c:v>
                </c:pt>
                <c:pt idx="1488">
                  <c:v>19</c:v>
                </c:pt>
                <c:pt idx="1489">
                  <c:v>19.899999999999999</c:v>
                </c:pt>
                <c:pt idx="1490">
                  <c:v>19.899999999999999</c:v>
                </c:pt>
                <c:pt idx="1491">
                  <c:v>20.8</c:v>
                </c:pt>
                <c:pt idx="1492">
                  <c:v>20.3</c:v>
                </c:pt>
                <c:pt idx="1493">
                  <c:v>20.6</c:v>
                </c:pt>
                <c:pt idx="1494">
                  <c:v>21.2</c:v>
                </c:pt>
                <c:pt idx="1495">
                  <c:v>21</c:v>
                </c:pt>
                <c:pt idx="1496">
                  <c:v>20.5</c:v>
                </c:pt>
                <c:pt idx="1497">
                  <c:v>20.399999999999999</c:v>
                </c:pt>
                <c:pt idx="1498">
                  <c:v>19.8</c:v>
                </c:pt>
                <c:pt idx="1499">
                  <c:v>20.9</c:v>
                </c:pt>
                <c:pt idx="1500">
                  <c:v>21.7</c:v>
                </c:pt>
                <c:pt idx="1501">
                  <c:v>21.2</c:v>
                </c:pt>
                <c:pt idx="1502">
                  <c:v>19.899999999999999</c:v>
                </c:pt>
                <c:pt idx="1503">
                  <c:v>20.399999999999999</c:v>
                </c:pt>
                <c:pt idx="1504">
                  <c:v>21.7</c:v>
                </c:pt>
                <c:pt idx="1505">
                  <c:v>20.9</c:v>
                </c:pt>
                <c:pt idx="1506">
                  <c:v>21.7</c:v>
                </c:pt>
                <c:pt idx="1507">
                  <c:v>19.899999999999999</c:v>
                </c:pt>
                <c:pt idx="1508">
                  <c:v>21.1</c:v>
                </c:pt>
                <c:pt idx="1509">
                  <c:v>21.5</c:v>
                </c:pt>
                <c:pt idx="1510">
                  <c:v>21.1</c:v>
                </c:pt>
                <c:pt idx="1511">
                  <c:v>20.100000000000001</c:v>
                </c:pt>
                <c:pt idx="1512">
                  <c:v>20.8</c:v>
                </c:pt>
                <c:pt idx="1513">
                  <c:v>21.4</c:v>
                </c:pt>
                <c:pt idx="1514">
                  <c:v>22.4</c:v>
                </c:pt>
                <c:pt idx="1515">
                  <c:v>21.5</c:v>
                </c:pt>
                <c:pt idx="1516">
                  <c:v>20.399999999999999</c:v>
                </c:pt>
                <c:pt idx="1517">
                  <c:v>20.7</c:v>
                </c:pt>
                <c:pt idx="1518">
                  <c:v>20.7</c:v>
                </c:pt>
                <c:pt idx="1519">
                  <c:v>20.3</c:v>
                </c:pt>
                <c:pt idx="1520">
                  <c:v>20.8</c:v>
                </c:pt>
                <c:pt idx="1521">
                  <c:v>20.9</c:v>
                </c:pt>
                <c:pt idx="1522">
                  <c:v>20.2</c:v>
                </c:pt>
                <c:pt idx="1523">
                  <c:v>21.8</c:v>
                </c:pt>
                <c:pt idx="1524">
                  <c:v>20</c:v>
                </c:pt>
                <c:pt idx="1525">
                  <c:v>20.2</c:v>
                </c:pt>
                <c:pt idx="1526">
                  <c:v>21.1</c:v>
                </c:pt>
                <c:pt idx="1527">
                  <c:v>21.7</c:v>
                </c:pt>
                <c:pt idx="1528">
                  <c:v>21.3</c:v>
                </c:pt>
                <c:pt idx="1529">
                  <c:v>20.8</c:v>
                </c:pt>
                <c:pt idx="1530">
                  <c:v>21.2</c:v>
                </c:pt>
                <c:pt idx="1531">
                  <c:v>19.899999999999999</c:v>
                </c:pt>
                <c:pt idx="1532">
                  <c:v>19.3</c:v>
                </c:pt>
                <c:pt idx="1533">
                  <c:v>20</c:v>
                </c:pt>
                <c:pt idx="1534">
                  <c:v>20.399999999999999</c:v>
                </c:pt>
                <c:pt idx="1535">
                  <c:v>20.100000000000001</c:v>
                </c:pt>
                <c:pt idx="1536">
                  <c:v>20</c:v>
                </c:pt>
                <c:pt idx="1537">
                  <c:v>20.5</c:v>
                </c:pt>
                <c:pt idx="1538">
                  <c:v>19.100000000000001</c:v>
                </c:pt>
                <c:pt idx="1539">
                  <c:v>18.3</c:v>
                </c:pt>
                <c:pt idx="1540">
                  <c:v>18.2</c:v>
                </c:pt>
                <c:pt idx="1541">
                  <c:v>17.399999999999999</c:v>
                </c:pt>
                <c:pt idx="1542">
                  <c:v>20.5</c:v>
                </c:pt>
                <c:pt idx="1543">
                  <c:v>20.100000000000001</c:v>
                </c:pt>
                <c:pt idx="1544">
                  <c:v>19.100000000000001</c:v>
                </c:pt>
                <c:pt idx="1545">
                  <c:v>20.100000000000001</c:v>
                </c:pt>
                <c:pt idx="1546">
                  <c:v>19</c:v>
                </c:pt>
                <c:pt idx="1547">
                  <c:v>19.7</c:v>
                </c:pt>
                <c:pt idx="1548">
                  <c:v>18.600000000000001</c:v>
                </c:pt>
                <c:pt idx="1549">
                  <c:v>16.8</c:v>
                </c:pt>
                <c:pt idx="1550">
                  <c:v>18.399999999999999</c:v>
                </c:pt>
                <c:pt idx="1551">
                  <c:v>18.600000000000001</c:v>
                </c:pt>
                <c:pt idx="1552">
                  <c:v>18.8</c:v>
                </c:pt>
                <c:pt idx="1553">
                  <c:v>18.399999999999999</c:v>
                </c:pt>
                <c:pt idx="1554">
                  <c:v>20.9</c:v>
                </c:pt>
                <c:pt idx="1555">
                  <c:v>22.2</c:v>
                </c:pt>
                <c:pt idx="1556">
                  <c:v>23.8</c:v>
                </c:pt>
                <c:pt idx="1557">
                  <c:v>23.2</c:v>
                </c:pt>
                <c:pt idx="1558">
                  <c:v>20.2</c:v>
                </c:pt>
                <c:pt idx="1559">
                  <c:v>17.899999999999999</c:v>
                </c:pt>
                <c:pt idx="1560">
                  <c:v>17.899999999999999</c:v>
                </c:pt>
                <c:pt idx="1561">
                  <c:v>18.2</c:v>
                </c:pt>
                <c:pt idx="1562">
                  <c:v>20.100000000000001</c:v>
                </c:pt>
                <c:pt idx="1563">
                  <c:v>21.4</c:v>
                </c:pt>
                <c:pt idx="1564">
                  <c:v>22.3</c:v>
                </c:pt>
                <c:pt idx="1565">
                  <c:v>20.7</c:v>
                </c:pt>
                <c:pt idx="1566">
                  <c:v>21.8</c:v>
                </c:pt>
                <c:pt idx="1567">
                  <c:v>21.7</c:v>
                </c:pt>
                <c:pt idx="1568">
                  <c:v>22</c:v>
                </c:pt>
                <c:pt idx="1569">
                  <c:v>22.6</c:v>
                </c:pt>
                <c:pt idx="1570">
                  <c:v>21.6</c:v>
                </c:pt>
                <c:pt idx="1571">
                  <c:v>23.6</c:v>
                </c:pt>
                <c:pt idx="1572">
                  <c:v>22.4</c:v>
                </c:pt>
                <c:pt idx="1573">
                  <c:v>23.8</c:v>
                </c:pt>
                <c:pt idx="1574">
                  <c:v>22.7</c:v>
                </c:pt>
                <c:pt idx="1575">
                  <c:v>23.5</c:v>
                </c:pt>
                <c:pt idx="1576">
                  <c:v>23.9</c:v>
                </c:pt>
                <c:pt idx="1577">
                  <c:v>22.8</c:v>
                </c:pt>
                <c:pt idx="1578">
                  <c:v>22.7</c:v>
                </c:pt>
                <c:pt idx="1579">
                  <c:v>23.3</c:v>
                </c:pt>
                <c:pt idx="1580">
                  <c:v>24.3</c:v>
                </c:pt>
                <c:pt idx="1581">
                  <c:v>24.9</c:v>
                </c:pt>
                <c:pt idx="1582">
                  <c:v>24.5</c:v>
                </c:pt>
                <c:pt idx="1583">
                  <c:v>25.2</c:v>
                </c:pt>
                <c:pt idx="1584">
                  <c:v>24.4</c:v>
                </c:pt>
                <c:pt idx="1585">
                  <c:v>25.5</c:v>
                </c:pt>
                <c:pt idx="1586">
                  <c:v>23.6</c:v>
                </c:pt>
                <c:pt idx="1587">
                  <c:v>25.1</c:v>
                </c:pt>
                <c:pt idx="1588">
                  <c:v>24</c:v>
                </c:pt>
                <c:pt idx="1589">
                  <c:v>25.3</c:v>
                </c:pt>
                <c:pt idx="1590">
                  <c:v>24.2</c:v>
                </c:pt>
                <c:pt idx="1591">
                  <c:v>24.8</c:v>
                </c:pt>
                <c:pt idx="1592">
                  <c:v>24.7</c:v>
                </c:pt>
                <c:pt idx="1593">
                  <c:v>25.1</c:v>
                </c:pt>
                <c:pt idx="1594">
                  <c:v>25.2</c:v>
                </c:pt>
                <c:pt idx="1595">
                  <c:v>26</c:v>
                </c:pt>
                <c:pt idx="1596">
                  <c:v>25.3</c:v>
                </c:pt>
                <c:pt idx="1597">
                  <c:v>25.7</c:v>
                </c:pt>
                <c:pt idx="1598">
                  <c:v>26.8</c:v>
                </c:pt>
                <c:pt idx="1599">
                  <c:v>27.2</c:v>
                </c:pt>
                <c:pt idx="1600">
                  <c:v>27</c:v>
                </c:pt>
                <c:pt idx="1601">
                  <c:v>26</c:v>
                </c:pt>
                <c:pt idx="1602">
                  <c:v>28.1</c:v>
                </c:pt>
                <c:pt idx="1603">
                  <c:v>27</c:v>
                </c:pt>
                <c:pt idx="1604">
                  <c:v>27.1</c:v>
                </c:pt>
                <c:pt idx="1605">
                  <c:v>27.8</c:v>
                </c:pt>
                <c:pt idx="1606">
                  <c:v>28.5</c:v>
                </c:pt>
                <c:pt idx="1607">
                  <c:v>28.2</c:v>
                </c:pt>
                <c:pt idx="1608">
                  <c:v>28.4</c:v>
                </c:pt>
                <c:pt idx="1609">
                  <c:v>29.4</c:v>
                </c:pt>
                <c:pt idx="1610">
                  <c:v>28.4</c:v>
                </c:pt>
                <c:pt idx="1611">
                  <c:v>29.8</c:v>
                </c:pt>
                <c:pt idx="1612">
                  <c:v>30.3</c:v>
                </c:pt>
                <c:pt idx="1613">
                  <c:v>28.8</c:v>
                </c:pt>
                <c:pt idx="1614">
                  <c:v>30.2</c:v>
                </c:pt>
                <c:pt idx="1615">
                  <c:v>30.7</c:v>
                </c:pt>
                <c:pt idx="1616">
                  <c:v>31.1</c:v>
                </c:pt>
                <c:pt idx="1617">
                  <c:v>32.299999999999997</c:v>
                </c:pt>
                <c:pt idx="1618">
                  <c:v>33.6</c:v>
                </c:pt>
                <c:pt idx="1619">
                  <c:v>34.6</c:v>
                </c:pt>
                <c:pt idx="1620">
                  <c:v>33.1</c:v>
                </c:pt>
                <c:pt idx="1621">
                  <c:v>35.299999999999997</c:v>
                </c:pt>
                <c:pt idx="1622">
                  <c:v>34.1</c:v>
                </c:pt>
                <c:pt idx="1623">
                  <c:v>36.1</c:v>
                </c:pt>
                <c:pt idx="1624">
                  <c:v>36.299999999999997</c:v>
                </c:pt>
                <c:pt idx="1625">
                  <c:v>36.200000000000003</c:v>
                </c:pt>
                <c:pt idx="1626">
                  <c:v>36.6</c:v>
                </c:pt>
                <c:pt idx="1627">
                  <c:v>37.6</c:v>
                </c:pt>
                <c:pt idx="1628">
                  <c:v>38.200000000000003</c:v>
                </c:pt>
                <c:pt idx="1629">
                  <c:v>38.299999999999997</c:v>
                </c:pt>
                <c:pt idx="1630">
                  <c:v>38.299999999999997</c:v>
                </c:pt>
                <c:pt idx="1631">
                  <c:v>38</c:v>
                </c:pt>
                <c:pt idx="1632">
                  <c:v>38.6</c:v>
                </c:pt>
                <c:pt idx="1633">
                  <c:v>37.700000000000003</c:v>
                </c:pt>
                <c:pt idx="1634">
                  <c:v>40.1</c:v>
                </c:pt>
                <c:pt idx="1635">
                  <c:v>39.299999999999997</c:v>
                </c:pt>
                <c:pt idx="1636">
                  <c:v>38.799999999999997</c:v>
                </c:pt>
                <c:pt idx="1637">
                  <c:v>40.200000000000003</c:v>
                </c:pt>
                <c:pt idx="1638">
                  <c:v>39.799999999999997</c:v>
                </c:pt>
                <c:pt idx="1639">
                  <c:v>39.299999999999997</c:v>
                </c:pt>
                <c:pt idx="1640">
                  <c:v>38.799999999999997</c:v>
                </c:pt>
                <c:pt idx="1641">
                  <c:v>38.799999999999997</c:v>
                </c:pt>
                <c:pt idx="1642">
                  <c:v>39.1</c:v>
                </c:pt>
                <c:pt idx="1643">
                  <c:v>39.1</c:v>
                </c:pt>
                <c:pt idx="1644">
                  <c:v>37.700000000000003</c:v>
                </c:pt>
                <c:pt idx="1645">
                  <c:v>37.5</c:v>
                </c:pt>
                <c:pt idx="1646">
                  <c:v>36.799999999999997</c:v>
                </c:pt>
                <c:pt idx="1647">
                  <c:v>36.700000000000003</c:v>
                </c:pt>
                <c:pt idx="1648">
                  <c:v>38.200000000000003</c:v>
                </c:pt>
                <c:pt idx="1649">
                  <c:v>36.5</c:v>
                </c:pt>
                <c:pt idx="1650">
                  <c:v>35.9</c:v>
                </c:pt>
                <c:pt idx="1651">
                  <c:v>35.4</c:v>
                </c:pt>
                <c:pt idx="1652">
                  <c:v>34.4</c:v>
                </c:pt>
                <c:pt idx="1653">
                  <c:v>34.5</c:v>
                </c:pt>
                <c:pt idx="1654">
                  <c:v>32.700000000000003</c:v>
                </c:pt>
                <c:pt idx="1655">
                  <c:v>31.8</c:v>
                </c:pt>
                <c:pt idx="1656">
                  <c:v>31.9</c:v>
                </c:pt>
                <c:pt idx="1657">
                  <c:v>30.9</c:v>
                </c:pt>
                <c:pt idx="1658">
                  <c:v>31.6</c:v>
                </c:pt>
                <c:pt idx="1659">
                  <c:v>30.7</c:v>
                </c:pt>
                <c:pt idx="1660">
                  <c:v>29.1</c:v>
                </c:pt>
                <c:pt idx="1661">
                  <c:v>28.6</c:v>
                </c:pt>
                <c:pt idx="1662">
                  <c:v>27.9</c:v>
                </c:pt>
                <c:pt idx="1663">
                  <c:v>26.9</c:v>
                </c:pt>
                <c:pt idx="1664">
                  <c:v>26.9</c:v>
                </c:pt>
                <c:pt idx="1665">
                  <c:v>25.2</c:v>
                </c:pt>
                <c:pt idx="1666">
                  <c:v>25.7</c:v>
                </c:pt>
                <c:pt idx="1667">
                  <c:v>26.6</c:v>
                </c:pt>
                <c:pt idx="1668">
                  <c:v>25.5</c:v>
                </c:pt>
                <c:pt idx="1669">
                  <c:v>25.5</c:v>
                </c:pt>
                <c:pt idx="1670">
                  <c:v>24.4</c:v>
                </c:pt>
                <c:pt idx="1671">
                  <c:v>24.5</c:v>
                </c:pt>
                <c:pt idx="1672">
                  <c:v>24.2</c:v>
                </c:pt>
                <c:pt idx="1673">
                  <c:v>25.4</c:v>
                </c:pt>
                <c:pt idx="1674">
                  <c:v>23.8</c:v>
                </c:pt>
                <c:pt idx="1675">
                  <c:v>23.8</c:v>
                </c:pt>
                <c:pt idx="1676">
                  <c:v>26.1</c:v>
                </c:pt>
                <c:pt idx="1677">
                  <c:v>25.5</c:v>
                </c:pt>
                <c:pt idx="1678">
                  <c:v>24.8</c:v>
                </c:pt>
                <c:pt idx="1679">
                  <c:v>25.8</c:v>
                </c:pt>
                <c:pt idx="1680">
                  <c:v>25.1</c:v>
                </c:pt>
                <c:pt idx="1681">
                  <c:v>25.9</c:v>
                </c:pt>
                <c:pt idx="1682">
                  <c:v>25.1</c:v>
                </c:pt>
                <c:pt idx="1683">
                  <c:v>27.1</c:v>
                </c:pt>
                <c:pt idx="1684">
                  <c:v>26.9</c:v>
                </c:pt>
                <c:pt idx="1685">
                  <c:v>27</c:v>
                </c:pt>
                <c:pt idx="1686">
                  <c:v>28.7</c:v>
                </c:pt>
                <c:pt idx="1687">
                  <c:v>26.9</c:v>
                </c:pt>
                <c:pt idx="1688">
                  <c:v>28.1</c:v>
                </c:pt>
                <c:pt idx="1689">
                  <c:v>29.3</c:v>
                </c:pt>
                <c:pt idx="1690">
                  <c:v>29.8</c:v>
                </c:pt>
                <c:pt idx="1691">
                  <c:v>30.4</c:v>
                </c:pt>
                <c:pt idx="1692">
                  <c:v>30.7</c:v>
                </c:pt>
                <c:pt idx="1693">
                  <c:v>31.5</c:v>
                </c:pt>
                <c:pt idx="1694">
                  <c:v>33</c:v>
                </c:pt>
                <c:pt idx="1695">
                  <c:v>31.9</c:v>
                </c:pt>
                <c:pt idx="1696">
                  <c:v>32.700000000000003</c:v>
                </c:pt>
                <c:pt idx="1697">
                  <c:v>32.799999999999997</c:v>
                </c:pt>
                <c:pt idx="1698">
                  <c:v>33.200000000000003</c:v>
                </c:pt>
                <c:pt idx="1699">
                  <c:v>33.799999999999997</c:v>
                </c:pt>
                <c:pt idx="1700">
                  <c:v>33.200000000000003</c:v>
                </c:pt>
                <c:pt idx="1701">
                  <c:v>34.200000000000003</c:v>
                </c:pt>
                <c:pt idx="1702">
                  <c:v>34</c:v>
                </c:pt>
                <c:pt idx="1703">
                  <c:v>33.5</c:v>
                </c:pt>
                <c:pt idx="1704">
                  <c:v>33.299999999999997</c:v>
                </c:pt>
                <c:pt idx="1705">
                  <c:v>32</c:v>
                </c:pt>
                <c:pt idx="1706">
                  <c:v>32.1</c:v>
                </c:pt>
                <c:pt idx="1707">
                  <c:v>33.5</c:v>
                </c:pt>
                <c:pt idx="1708">
                  <c:v>30.6</c:v>
                </c:pt>
                <c:pt idx="1709">
                  <c:v>31.4</c:v>
                </c:pt>
                <c:pt idx="1710">
                  <c:v>30.3</c:v>
                </c:pt>
                <c:pt idx="1711">
                  <c:v>30.2</c:v>
                </c:pt>
                <c:pt idx="1712">
                  <c:v>29.4</c:v>
                </c:pt>
                <c:pt idx="1713">
                  <c:v>29.9</c:v>
                </c:pt>
                <c:pt idx="1714">
                  <c:v>28.1</c:v>
                </c:pt>
                <c:pt idx="1715">
                  <c:v>27.8</c:v>
                </c:pt>
                <c:pt idx="1716">
                  <c:v>26.8</c:v>
                </c:pt>
                <c:pt idx="1717">
                  <c:v>26.1</c:v>
                </c:pt>
                <c:pt idx="1718">
                  <c:v>24.6</c:v>
                </c:pt>
                <c:pt idx="1719">
                  <c:v>25.1</c:v>
                </c:pt>
                <c:pt idx="1720">
                  <c:v>23.6</c:v>
                </c:pt>
                <c:pt idx="1721">
                  <c:v>22.8</c:v>
                </c:pt>
                <c:pt idx="1722">
                  <c:v>22</c:v>
                </c:pt>
                <c:pt idx="1723">
                  <c:v>21.4</c:v>
                </c:pt>
                <c:pt idx="1724">
                  <c:v>21.8</c:v>
                </c:pt>
                <c:pt idx="1725">
                  <c:v>19.899999999999999</c:v>
                </c:pt>
                <c:pt idx="1726">
                  <c:v>20.100000000000001</c:v>
                </c:pt>
                <c:pt idx="1727">
                  <c:v>19.2</c:v>
                </c:pt>
                <c:pt idx="1728">
                  <c:v>19.8</c:v>
                </c:pt>
                <c:pt idx="1729">
                  <c:v>18.8</c:v>
                </c:pt>
                <c:pt idx="1730">
                  <c:v>19</c:v>
                </c:pt>
                <c:pt idx="1731">
                  <c:v>19.100000000000001</c:v>
                </c:pt>
                <c:pt idx="1732">
                  <c:v>17.2</c:v>
                </c:pt>
                <c:pt idx="1733">
                  <c:v>19.100000000000001</c:v>
                </c:pt>
                <c:pt idx="1734">
                  <c:v>17.600000000000001</c:v>
                </c:pt>
                <c:pt idx="1735">
                  <c:v>17.5</c:v>
                </c:pt>
                <c:pt idx="1736">
                  <c:v>17.600000000000001</c:v>
                </c:pt>
                <c:pt idx="1737">
                  <c:v>16.2</c:v>
                </c:pt>
                <c:pt idx="1738">
                  <c:v>17.8</c:v>
                </c:pt>
                <c:pt idx="1739">
                  <c:v>17.399999999999999</c:v>
                </c:pt>
                <c:pt idx="1740">
                  <c:v>17.899999999999999</c:v>
                </c:pt>
                <c:pt idx="1741">
                  <c:v>17.2</c:v>
                </c:pt>
                <c:pt idx="1742">
                  <c:v>17.7</c:v>
                </c:pt>
                <c:pt idx="1743">
                  <c:v>16.899999999999999</c:v>
                </c:pt>
                <c:pt idx="1744">
                  <c:v>17.5</c:v>
                </c:pt>
                <c:pt idx="1745">
                  <c:v>17.399999999999999</c:v>
                </c:pt>
                <c:pt idx="1746">
                  <c:v>17.600000000000001</c:v>
                </c:pt>
                <c:pt idx="1747">
                  <c:v>17.2</c:v>
                </c:pt>
                <c:pt idx="1748">
                  <c:v>18.3</c:v>
                </c:pt>
                <c:pt idx="1749">
                  <c:v>21.8</c:v>
                </c:pt>
                <c:pt idx="1750">
                  <c:v>26.1</c:v>
                </c:pt>
                <c:pt idx="1751">
                  <c:v>25</c:v>
                </c:pt>
                <c:pt idx="1752">
                  <c:v>31</c:v>
                </c:pt>
                <c:pt idx="1753">
                  <c:v>26.8</c:v>
                </c:pt>
                <c:pt idx="1754">
                  <c:v>16.100000000000001</c:v>
                </c:pt>
                <c:pt idx="1755">
                  <c:v>14.4</c:v>
                </c:pt>
                <c:pt idx="1756">
                  <c:v>14.3</c:v>
                </c:pt>
                <c:pt idx="1757">
                  <c:v>15.4</c:v>
                </c:pt>
                <c:pt idx="1758">
                  <c:v>16.8</c:v>
                </c:pt>
                <c:pt idx="1759">
                  <c:v>18.5</c:v>
                </c:pt>
                <c:pt idx="1760">
                  <c:v>18.100000000000001</c:v>
                </c:pt>
                <c:pt idx="1761">
                  <c:v>17.600000000000001</c:v>
                </c:pt>
                <c:pt idx="1762">
                  <c:v>17.7</c:v>
                </c:pt>
                <c:pt idx="1763">
                  <c:v>18.7</c:v>
                </c:pt>
                <c:pt idx="1764">
                  <c:v>18.600000000000001</c:v>
                </c:pt>
                <c:pt idx="1765">
                  <c:v>19</c:v>
                </c:pt>
                <c:pt idx="1766">
                  <c:v>18.899999999999999</c:v>
                </c:pt>
                <c:pt idx="1767">
                  <c:v>17.399999999999999</c:v>
                </c:pt>
                <c:pt idx="1768">
                  <c:v>19.100000000000001</c:v>
                </c:pt>
                <c:pt idx="1769">
                  <c:v>18.600000000000001</c:v>
                </c:pt>
                <c:pt idx="1770">
                  <c:v>19.3</c:v>
                </c:pt>
                <c:pt idx="1771">
                  <c:v>19</c:v>
                </c:pt>
                <c:pt idx="1772">
                  <c:v>18.2</c:v>
                </c:pt>
                <c:pt idx="1773">
                  <c:v>18.399999999999999</c:v>
                </c:pt>
                <c:pt idx="1774">
                  <c:v>19.2</c:v>
                </c:pt>
                <c:pt idx="1775">
                  <c:v>20.100000000000001</c:v>
                </c:pt>
                <c:pt idx="1776">
                  <c:v>19.3</c:v>
                </c:pt>
                <c:pt idx="1777">
                  <c:v>20.3</c:v>
                </c:pt>
                <c:pt idx="1778">
                  <c:v>18.8</c:v>
                </c:pt>
                <c:pt idx="1779">
                  <c:v>19.899999999999999</c:v>
                </c:pt>
                <c:pt idx="1780">
                  <c:v>19.600000000000001</c:v>
                </c:pt>
                <c:pt idx="1781">
                  <c:v>19.399999999999999</c:v>
                </c:pt>
                <c:pt idx="1782">
                  <c:v>19.399999999999999</c:v>
                </c:pt>
                <c:pt idx="1783">
                  <c:v>20.6</c:v>
                </c:pt>
                <c:pt idx="1784">
                  <c:v>19.399999999999999</c:v>
                </c:pt>
                <c:pt idx="1785">
                  <c:v>18.7</c:v>
                </c:pt>
                <c:pt idx="1786">
                  <c:v>20.2</c:v>
                </c:pt>
                <c:pt idx="1787">
                  <c:v>19</c:v>
                </c:pt>
                <c:pt idx="1788">
                  <c:v>20.9</c:v>
                </c:pt>
                <c:pt idx="1789">
                  <c:v>19</c:v>
                </c:pt>
                <c:pt idx="1790">
                  <c:v>20</c:v>
                </c:pt>
                <c:pt idx="1791">
                  <c:v>20.399999999999999</c:v>
                </c:pt>
                <c:pt idx="1792">
                  <c:v>19.100000000000001</c:v>
                </c:pt>
                <c:pt idx="1793">
                  <c:v>20.8</c:v>
                </c:pt>
                <c:pt idx="1794">
                  <c:v>20</c:v>
                </c:pt>
                <c:pt idx="1795">
                  <c:v>20.5</c:v>
                </c:pt>
                <c:pt idx="1796">
                  <c:v>17.399999999999999</c:v>
                </c:pt>
                <c:pt idx="1797">
                  <c:v>20.3</c:v>
                </c:pt>
                <c:pt idx="1798">
                  <c:v>18.8</c:v>
                </c:pt>
                <c:pt idx="1799">
                  <c:v>19</c:v>
                </c:pt>
                <c:pt idx="1800">
                  <c:v>18.8</c:v>
                </c:pt>
                <c:pt idx="1801">
                  <c:v>18.899999999999999</c:v>
                </c:pt>
                <c:pt idx="1802">
                  <c:v>19</c:v>
                </c:pt>
                <c:pt idx="1803">
                  <c:v>18.3</c:v>
                </c:pt>
                <c:pt idx="1804">
                  <c:v>17.8</c:v>
                </c:pt>
                <c:pt idx="1805">
                  <c:v>18.100000000000001</c:v>
                </c:pt>
                <c:pt idx="1806">
                  <c:v>18.2</c:v>
                </c:pt>
                <c:pt idx="1807">
                  <c:v>18.7</c:v>
                </c:pt>
                <c:pt idx="1808">
                  <c:v>17.7</c:v>
                </c:pt>
                <c:pt idx="1809">
                  <c:v>17.600000000000001</c:v>
                </c:pt>
                <c:pt idx="1810">
                  <c:v>17.100000000000001</c:v>
                </c:pt>
                <c:pt idx="1811">
                  <c:v>17</c:v>
                </c:pt>
                <c:pt idx="1812">
                  <c:v>18.2</c:v>
                </c:pt>
                <c:pt idx="1813">
                  <c:v>17.3</c:v>
                </c:pt>
                <c:pt idx="1814">
                  <c:v>17.399999999999999</c:v>
                </c:pt>
                <c:pt idx="1815">
                  <c:v>18.5</c:v>
                </c:pt>
                <c:pt idx="1816">
                  <c:v>17.3</c:v>
                </c:pt>
                <c:pt idx="1817">
                  <c:v>18.100000000000001</c:v>
                </c:pt>
                <c:pt idx="1818">
                  <c:v>17.3</c:v>
                </c:pt>
                <c:pt idx="1819">
                  <c:v>17.2</c:v>
                </c:pt>
                <c:pt idx="1820">
                  <c:v>16.399999999999999</c:v>
                </c:pt>
                <c:pt idx="1821">
                  <c:v>16.600000000000001</c:v>
                </c:pt>
                <c:pt idx="1822">
                  <c:v>16.5</c:v>
                </c:pt>
                <c:pt idx="1823">
                  <c:v>15.9</c:v>
                </c:pt>
                <c:pt idx="1824">
                  <c:v>16.100000000000001</c:v>
                </c:pt>
                <c:pt idx="1825">
                  <c:v>16.5</c:v>
                </c:pt>
                <c:pt idx="1826">
                  <c:v>16.3</c:v>
                </c:pt>
                <c:pt idx="1827">
                  <c:v>16.5</c:v>
                </c:pt>
                <c:pt idx="1828">
                  <c:v>16</c:v>
                </c:pt>
                <c:pt idx="1829">
                  <c:v>15.8</c:v>
                </c:pt>
                <c:pt idx="1830">
                  <c:v>16.5</c:v>
                </c:pt>
                <c:pt idx="1831">
                  <c:v>15.5</c:v>
                </c:pt>
                <c:pt idx="1832">
                  <c:v>14.5</c:v>
                </c:pt>
                <c:pt idx="1833">
                  <c:v>16</c:v>
                </c:pt>
                <c:pt idx="1834">
                  <c:v>16.3</c:v>
                </c:pt>
                <c:pt idx="1835">
                  <c:v>14.9</c:v>
                </c:pt>
                <c:pt idx="1836">
                  <c:v>15.3</c:v>
                </c:pt>
                <c:pt idx="1837">
                  <c:v>14.4</c:v>
                </c:pt>
                <c:pt idx="1838">
                  <c:v>16</c:v>
                </c:pt>
                <c:pt idx="1839">
                  <c:v>16</c:v>
                </c:pt>
                <c:pt idx="1840">
                  <c:v>15.3</c:v>
                </c:pt>
                <c:pt idx="1841">
                  <c:v>16</c:v>
                </c:pt>
                <c:pt idx="1842">
                  <c:v>16.100000000000001</c:v>
                </c:pt>
                <c:pt idx="1843">
                  <c:v>14.4</c:v>
                </c:pt>
                <c:pt idx="1844">
                  <c:v>12.9</c:v>
                </c:pt>
                <c:pt idx="1845">
                  <c:v>14.6</c:v>
                </c:pt>
                <c:pt idx="1846">
                  <c:v>15.1</c:v>
                </c:pt>
                <c:pt idx="1847">
                  <c:v>16.399999999999999</c:v>
                </c:pt>
                <c:pt idx="1848">
                  <c:v>14.5</c:v>
                </c:pt>
                <c:pt idx="1849">
                  <c:v>13.4</c:v>
                </c:pt>
                <c:pt idx="1850">
                  <c:v>15.1</c:v>
                </c:pt>
                <c:pt idx="1851">
                  <c:v>15.1</c:v>
                </c:pt>
                <c:pt idx="1852">
                  <c:v>14.2</c:v>
                </c:pt>
                <c:pt idx="1853">
                  <c:v>14.3</c:v>
                </c:pt>
                <c:pt idx="1854">
                  <c:v>14.8</c:v>
                </c:pt>
                <c:pt idx="1855">
                  <c:v>13.8</c:v>
                </c:pt>
                <c:pt idx="1856">
                  <c:v>13.8</c:v>
                </c:pt>
                <c:pt idx="1857">
                  <c:v>14.1</c:v>
                </c:pt>
                <c:pt idx="1858">
                  <c:v>14.3</c:v>
                </c:pt>
                <c:pt idx="1859">
                  <c:v>12.8</c:v>
                </c:pt>
                <c:pt idx="1860">
                  <c:v>14.1</c:v>
                </c:pt>
                <c:pt idx="1861">
                  <c:v>15.2</c:v>
                </c:pt>
                <c:pt idx="1862">
                  <c:v>14.1</c:v>
                </c:pt>
                <c:pt idx="1863">
                  <c:v>15</c:v>
                </c:pt>
                <c:pt idx="1864">
                  <c:v>14.5</c:v>
                </c:pt>
                <c:pt idx="1865">
                  <c:v>15.3</c:v>
                </c:pt>
                <c:pt idx="1866">
                  <c:v>15.3</c:v>
                </c:pt>
                <c:pt idx="1867">
                  <c:v>15.4</c:v>
                </c:pt>
                <c:pt idx="1868">
                  <c:v>15.7</c:v>
                </c:pt>
                <c:pt idx="1869">
                  <c:v>14.7</c:v>
                </c:pt>
                <c:pt idx="1870">
                  <c:v>15.3</c:v>
                </c:pt>
                <c:pt idx="1871">
                  <c:v>14.8</c:v>
                </c:pt>
                <c:pt idx="1872">
                  <c:v>14.1</c:v>
                </c:pt>
                <c:pt idx="1873">
                  <c:v>14.9</c:v>
                </c:pt>
                <c:pt idx="1874">
                  <c:v>15.2</c:v>
                </c:pt>
                <c:pt idx="1875">
                  <c:v>14.5</c:v>
                </c:pt>
                <c:pt idx="1876">
                  <c:v>14.6</c:v>
                </c:pt>
                <c:pt idx="1877">
                  <c:v>15</c:v>
                </c:pt>
                <c:pt idx="1878">
                  <c:v>15.6</c:v>
                </c:pt>
                <c:pt idx="1879">
                  <c:v>15.8</c:v>
                </c:pt>
                <c:pt idx="1880">
                  <c:v>16</c:v>
                </c:pt>
                <c:pt idx="1881">
                  <c:v>15.1</c:v>
                </c:pt>
                <c:pt idx="1882">
                  <c:v>15.4</c:v>
                </c:pt>
                <c:pt idx="1883">
                  <c:v>15</c:v>
                </c:pt>
                <c:pt idx="1884">
                  <c:v>14.4</c:v>
                </c:pt>
                <c:pt idx="1885">
                  <c:v>15</c:v>
                </c:pt>
                <c:pt idx="1886">
                  <c:v>16.100000000000001</c:v>
                </c:pt>
                <c:pt idx="1887">
                  <c:v>14.3</c:v>
                </c:pt>
                <c:pt idx="1888">
                  <c:v>14.6</c:v>
                </c:pt>
                <c:pt idx="1889">
                  <c:v>14.7</c:v>
                </c:pt>
                <c:pt idx="1890">
                  <c:v>13.5</c:v>
                </c:pt>
                <c:pt idx="1891">
                  <c:v>16.2</c:v>
                </c:pt>
                <c:pt idx="1892">
                  <c:v>15</c:v>
                </c:pt>
                <c:pt idx="1893">
                  <c:v>14.5</c:v>
                </c:pt>
                <c:pt idx="1894">
                  <c:v>15.6</c:v>
                </c:pt>
                <c:pt idx="1895">
                  <c:v>15.4</c:v>
                </c:pt>
                <c:pt idx="1896">
                  <c:v>17</c:v>
                </c:pt>
                <c:pt idx="1897">
                  <c:v>15</c:v>
                </c:pt>
                <c:pt idx="1898">
                  <c:v>16</c:v>
                </c:pt>
                <c:pt idx="1899">
                  <c:v>14.5</c:v>
                </c:pt>
                <c:pt idx="1900">
                  <c:v>14.5</c:v>
                </c:pt>
                <c:pt idx="1901">
                  <c:v>15.8</c:v>
                </c:pt>
                <c:pt idx="1902">
                  <c:v>16</c:v>
                </c:pt>
                <c:pt idx="1903">
                  <c:v>15.6</c:v>
                </c:pt>
                <c:pt idx="1904">
                  <c:v>14.9</c:v>
                </c:pt>
                <c:pt idx="1905">
                  <c:v>15.2</c:v>
                </c:pt>
                <c:pt idx="1906">
                  <c:v>16.100000000000001</c:v>
                </c:pt>
                <c:pt idx="1907">
                  <c:v>15.9</c:v>
                </c:pt>
                <c:pt idx="1908">
                  <c:v>16.3</c:v>
                </c:pt>
                <c:pt idx="1909">
                  <c:v>14.7</c:v>
                </c:pt>
                <c:pt idx="1910">
                  <c:v>15.9</c:v>
                </c:pt>
                <c:pt idx="1911">
                  <c:v>15.8</c:v>
                </c:pt>
                <c:pt idx="1912">
                  <c:v>16.899999999999999</c:v>
                </c:pt>
                <c:pt idx="1913">
                  <c:v>15.8</c:v>
                </c:pt>
                <c:pt idx="1914">
                  <c:v>16.600000000000001</c:v>
                </c:pt>
                <c:pt idx="1915">
                  <c:v>16</c:v>
                </c:pt>
                <c:pt idx="1916">
                  <c:v>15.6</c:v>
                </c:pt>
                <c:pt idx="1917">
                  <c:v>15.8</c:v>
                </c:pt>
                <c:pt idx="1918">
                  <c:v>16.100000000000001</c:v>
                </c:pt>
                <c:pt idx="1919">
                  <c:v>17.100000000000001</c:v>
                </c:pt>
                <c:pt idx="1920">
                  <c:v>15.2</c:v>
                </c:pt>
                <c:pt idx="1921">
                  <c:v>15.7</c:v>
                </c:pt>
                <c:pt idx="1922">
                  <c:v>16.3</c:v>
                </c:pt>
                <c:pt idx="1923">
                  <c:v>15.5</c:v>
                </c:pt>
                <c:pt idx="1924">
                  <c:v>16.7</c:v>
                </c:pt>
                <c:pt idx="1925">
                  <c:v>14.9</c:v>
                </c:pt>
                <c:pt idx="1926">
                  <c:v>17</c:v>
                </c:pt>
                <c:pt idx="1927">
                  <c:v>18</c:v>
                </c:pt>
                <c:pt idx="1928">
                  <c:v>16.3</c:v>
                </c:pt>
                <c:pt idx="1929">
                  <c:v>16.7</c:v>
                </c:pt>
                <c:pt idx="1930">
                  <c:v>17.3</c:v>
                </c:pt>
                <c:pt idx="1931">
                  <c:v>16.8</c:v>
                </c:pt>
                <c:pt idx="1932">
                  <c:v>16.7</c:v>
                </c:pt>
                <c:pt idx="1933">
                  <c:v>17.8</c:v>
                </c:pt>
                <c:pt idx="1934">
                  <c:v>16.399999999999999</c:v>
                </c:pt>
                <c:pt idx="1935">
                  <c:v>15.9</c:v>
                </c:pt>
                <c:pt idx="1936">
                  <c:v>17</c:v>
                </c:pt>
                <c:pt idx="1937">
                  <c:v>17</c:v>
                </c:pt>
                <c:pt idx="1938">
                  <c:v>16.399999999999999</c:v>
                </c:pt>
                <c:pt idx="1939">
                  <c:v>17.100000000000001</c:v>
                </c:pt>
                <c:pt idx="1940">
                  <c:v>16.5</c:v>
                </c:pt>
                <c:pt idx="1941">
                  <c:v>16</c:v>
                </c:pt>
                <c:pt idx="1942">
                  <c:v>17</c:v>
                </c:pt>
                <c:pt idx="1943">
                  <c:v>16.899999999999999</c:v>
                </c:pt>
                <c:pt idx="1944">
                  <c:v>16.899999999999999</c:v>
                </c:pt>
                <c:pt idx="1945">
                  <c:v>23.5</c:v>
                </c:pt>
                <c:pt idx="1946">
                  <c:v>27.4</c:v>
                </c:pt>
                <c:pt idx="1947">
                  <c:v>26.7</c:v>
                </c:pt>
                <c:pt idx="1948">
                  <c:v>32.9</c:v>
                </c:pt>
                <c:pt idx="1949">
                  <c:v>27.7</c:v>
                </c:pt>
                <c:pt idx="1950">
                  <c:v>14.2</c:v>
                </c:pt>
                <c:pt idx="1951">
                  <c:v>14.2</c:v>
                </c:pt>
                <c:pt idx="1952">
                  <c:v>13.4</c:v>
                </c:pt>
                <c:pt idx="1953">
                  <c:v>15.5</c:v>
                </c:pt>
                <c:pt idx="1954">
                  <c:v>17.399999999999999</c:v>
                </c:pt>
                <c:pt idx="1955">
                  <c:v>16.7</c:v>
                </c:pt>
                <c:pt idx="1956">
                  <c:v>18.399999999999999</c:v>
                </c:pt>
                <c:pt idx="1957">
                  <c:v>17.899999999999999</c:v>
                </c:pt>
                <c:pt idx="1958">
                  <c:v>17.8</c:v>
                </c:pt>
                <c:pt idx="1959">
                  <c:v>17.100000000000001</c:v>
                </c:pt>
                <c:pt idx="1960">
                  <c:v>17.5</c:v>
                </c:pt>
                <c:pt idx="1961">
                  <c:v>18.5</c:v>
                </c:pt>
                <c:pt idx="1962">
                  <c:v>16.100000000000001</c:v>
                </c:pt>
                <c:pt idx="1963">
                  <c:v>17.7</c:v>
                </c:pt>
                <c:pt idx="1964">
                  <c:v>18.3</c:v>
                </c:pt>
                <c:pt idx="1965">
                  <c:v>16.7</c:v>
                </c:pt>
                <c:pt idx="1966">
                  <c:v>18.7</c:v>
                </c:pt>
                <c:pt idx="1967">
                  <c:v>17.8</c:v>
                </c:pt>
                <c:pt idx="1968">
                  <c:v>17.600000000000001</c:v>
                </c:pt>
                <c:pt idx="1969">
                  <c:v>18.100000000000001</c:v>
                </c:pt>
                <c:pt idx="1970">
                  <c:v>18</c:v>
                </c:pt>
                <c:pt idx="1971">
                  <c:v>17.600000000000001</c:v>
                </c:pt>
                <c:pt idx="1972">
                  <c:v>17.7</c:v>
                </c:pt>
                <c:pt idx="1973">
                  <c:v>19</c:v>
                </c:pt>
                <c:pt idx="1974">
                  <c:v>18</c:v>
                </c:pt>
                <c:pt idx="1975">
                  <c:v>17.8</c:v>
                </c:pt>
                <c:pt idx="1976">
                  <c:v>18.600000000000001</c:v>
                </c:pt>
                <c:pt idx="1977">
                  <c:v>18.2</c:v>
                </c:pt>
                <c:pt idx="1978">
                  <c:v>18.7</c:v>
                </c:pt>
                <c:pt idx="1979">
                  <c:v>18.7</c:v>
                </c:pt>
                <c:pt idx="1980">
                  <c:v>19</c:v>
                </c:pt>
                <c:pt idx="1981">
                  <c:v>18.3</c:v>
                </c:pt>
                <c:pt idx="1982">
                  <c:v>18.7</c:v>
                </c:pt>
                <c:pt idx="1983">
                  <c:v>19.2</c:v>
                </c:pt>
                <c:pt idx="1984">
                  <c:v>18.899999999999999</c:v>
                </c:pt>
                <c:pt idx="1985">
                  <c:v>18.7</c:v>
                </c:pt>
                <c:pt idx="1986">
                  <c:v>19.899999999999999</c:v>
                </c:pt>
                <c:pt idx="1987">
                  <c:v>18.600000000000001</c:v>
                </c:pt>
                <c:pt idx="1988">
                  <c:v>18.600000000000001</c:v>
                </c:pt>
                <c:pt idx="1989">
                  <c:v>17.899999999999999</c:v>
                </c:pt>
                <c:pt idx="1990">
                  <c:v>20.2</c:v>
                </c:pt>
                <c:pt idx="1991">
                  <c:v>17.399999999999999</c:v>
                </c:pt>
                <c:pt idx="1992">
                  <c:v>18.5</c:v>
                </c:pt>
                <c:pt idx="1993">
                  <c:v>18.899999999999999</c:v>
                </c:pt>
                <c:pt idx="1994">
                  <c:v>18.899999999999999</c:v>
                </c:pt>
                <c:pt idx="1995">
                  <c:v>18.100000000000001</c:v>
                </c:pt>
                <c:pt idx="1996">
                  <c:v>19</c:v>
                </c:pt>
                <c:pt idx="1997">
                  <c:v>18.899999999999999</c:v>
                </c:pt>
                <c:pt idx="1998">
                  <c:v>19</c:v>
                </c:pt>
                <c:pt idx="1999">
                  <c:v>18.899999999999999</c:v>
                </c:pt>
                <c:pt idx="2000">
                  <c:v>19.399999999999999</c:v>
                </c:pt>
                <c:pt idx="2001">
                  <c:v>19.8</c:v>
                </c:pt>
                <c:pt idx="2002">
                  <c:v>19.5</c:v>
                </c:pt>
                <c:pt idx="2003">
                  <c:v>18.100000000000001</c:v>
                </c:pt>
                <c:pt idx="2004">
                  <c:v>18.5</c:v>
                </c:pt>
                <c:pt idx="2005">
                  <c:v>18.3</c:v>
                </c:pt>
                <c:pt idx="2006">
                  <c:v>19.899999999999999</c:v>
                </c:pt>
                <c:pt idx="2007">
                  <c:v>20</c:v>
                </c:pt>
                <c:pt idx="2008">
                  <c:v>19.7</c:v>
                </c:pt>
                <c:pt idx="2009">
                  <c:v>17.100000000000001</c:v>
                </c:pt>
                <c:pt idx="2010">
                  <c:v>18.8</c:v>
                </c:pt>
                <c:pt idx="2011">
                  <c:v>20.100000000000001</c:v>
                </c:pt>
                <c:pt idx="2012">
                  <c:v>19.399999999999999</c:v>
                </c:pt>
                <c:pt idx="2013">
                  <c:v>19.3</c:v>
                </c:pt>
                <c:pt idx="2014">
                  <c:v>19.8</c:v>
                </c:pt>
                <c:pt idx="2015">
                  <c:v>19</c:v>
                </c:pt>
                <c:pt idx="2016">
                  <c:v>20</c:v>
                </c:pt>
                <c:pt idx="2017">
                  <c:v>19.100000000000001</c:v>
                </c:pt>
                <c:pt idx="2018">
                  <c:v>18</c:v>
                </c:pt>
                <c:pt idx="2019">
                  <c:v>20.2</c:v>
                </c:pt>
                <c:pt idx="2020">
                  <c:v>19.899999999999999</c:v>
                </c:pt>
                <c:pt idx="2021">
                  <c:v>18.7</c:v>
                </c:pt>
                <c:pt idx="2022">
                  <c:v>19.100000000000001</c:v>
                </c:pt>
                <c:pt idx="2023">
                  <c:v>19.2</c:v>
                </c:pt>
                <c:pt idx="2024">
                  <c:v>19.399999999999999</c:v>
                </c:pt>
                <c:pt idx="2025">
                  <c:v>19.2</c:v>
                </c:pt>
                <c:pt idx="2026">
                  <c:v>19.8</c:v>
                </c:pt>
                <c:pt idx="2027">
                  <c:v>19.8</c:v>
                </c:pt>
                <c:pt idx="2028">
                  <c:v>19.600000000000001</c:v>
                </c:pt>
                <c:pt idx="2029">
                  <c:v>19.3</c:v>
                </c:pt>
                <c:pt idx="2030">
                  <c:v>19.3</c:v>
                </c:pt>
                <c:pt idx="2031">
                  <c:v>19.2</c:v>
                </c:pt>
                <c:pt idx="2032">
                  <c:v>19.2</c:v>
                </c:pt>
                <c:pt idx="2033">
                  <c:v>18.899999999999999</c:v>
                </c:pt>
                <c:pt idx="2034">
                  <c:v>19.7</c:v>
                </c:pt>
                <c:pt idx="2035">
                  <c:v>19.899999999999999</c:v>
                </c:pt>
                <c:pt idx="2036">
                  <c:v>19.600000000000001</c:v>
                </c:pt>
                <c:pt idx="2037">
                  <c:v>17.899999999999999</c:v>
                </c:pt>
                <c:pt idx="2038">
                  <c:v>18.8</c:v>
                </c:pt>
                <c:pt idx="2039">
                  <c:v>17.899999999999999</c:v>
                </c:pt>
                <c:pt idx="2040">
                  <c:v>18</c:v>
                </c:pt>
                <c:pt idx="2041">
                  <c:v>17.3</c:v>
                </c:pt>
                <c:pt idx="2042">
                  <c:v>18.399999999999999</c:v>
                </c:pt>
                <c:pt idx="2043">
                  <c:v>17.399999999999999</c:v>
                </c:pt>
                <c:pt idx="2044">
                  <c:v>17.5</c:v>
                </c:pt>
                <c:pt idx="2045">
                  <c:v>17.100000000000001</c:v>
                </c:pt>
                <c:pt idx="2046">
                  <c:v>16</c:v>
                </c:pt>
                <c:pt idx="2047">
                  <c:v>16</c:v>
                </c:pt>
                <c:pt idx="2048">
                  <c:v>15.3</c:v>
                </c:pt>
                <c:pt idx="2049">
                  <c:v>16.2</c:v>
                </c:pt>
                <c:pt idx="2050">
                  <c:v>14.6</c:v>
                </c:pt>
                <c:pt idx="2051">
                  <c:v>14.9</c:v>
                </c:pt>
                <c:pt idx="2052">
                  <c:v>14.6</c:v>
                </c:pt>
                <c:pt idx="2053">
                  <c:v>13.5</c:v>
                </c:pt>
                <c:pt idx="2054">
                  <c:v>14.4</c:v>
                </c:pt>
                <c:pt idx="2055">
                  <c:v>14.6</c:v>
                </c:pt>
                <c:pt idx="2056">
                  <c:v>13.1</c:v>
                </c:pt>
                <c:pt idx="2057">
                  <c:v>15</c:v>
                </c:pt>
                <c:pt idx="2058">
                  <c:v>13.7</c:v>
                </c:pt>
                <c:pt idx="2059">
                  <c:v>13</c:v>
                </c:pt>
                <c:pt idx="2060">
                  <c:v>13.6</c:v>
                </c:pt>
                <c:pt idx="2061">
                  <c:v>14.1</c:v>
                </c:pt>
                <c:pt idx="2062">
                  <c:v>13.5</c:v>
                </c:pt>
                <c:pt idx="2063">
                  <c:v>14.6</c:v>
                </c:pt>
                <c:pt idx="2064">
                  <c:v>13.7</c:v>
                </c:pt>
                <c:pt idx="2065">
                  <c:v>13.6</c:v>
                </c:pt>
                <c:pt idx="2066">
                  <c:v>14.2</c:v>
                </c:pt>
                <c:pt idx="2067">
                  <c:v>15</c:v>
                </c:pt>
                <c:pt idx="2068">
                  <c:v>13.7</c:v>
                </c:pt>
                <c:pt idx="2069">
                  <c:v>13.9</c:v>
                </c:pt>
                <c:pt idx="2070">
                  <c:v>14.1</c:v>
                </c:pt>
                <c:pt idx="2071">
                  <c:v>14.3</c:v>
                </c:pt>
                <c:pt idx="2072">
                  <c:v>12.6</c:v>
                </c:pt>
                <c:pt idx="2073">
                  <c:v>13.3</c:v>
                </c:pt>
                <c:pt idx="2074">
                  <c:v>14.3</c:v>
                </c:pt>
                <c:pt idx="2075">
                  <c:v>13.3</c:v>
                </c:pt>
                <c:pt idx="2076">
                  <c:v>14.6</c:v>
                </c:pt>
                <c:pt idx="2077">
                  <c:v>14.9</c:v>
                </c:pt>
                <c:pt idx="2078">
                  <c:v>13.5</c:v>
                </c:pt>
                <c:pt idx="2079">
                  <c:v>15.4</c:v>
                </c:pt>
                <c:pt idx="2080">
                  <c:v>14.2</c:v>
                </c:pt>
                <c:pt idx="2081">
                  <c:v>14.6</c:v>
                </c:pt>
                <c:pt idx="2082">
                  <c:v>14.7</c:v>
                </c:pt>
                <c:pt idx="2083">
                  <c:v>14.3</c:v>
                </c:pt>
                <c:pt idx="2084">
                  <c:v>15.5</c:v>
                </c:pt>
                <c:pt idx="2085">
                  <c:v>14.4</c:v>
                </c:pt>
                <c:pt idx="2086">
                  <c:v>14.6</c:v>
                </c:pt>
                <c:pt idx="2087">
                  <c:v>15</c:v>
                </c:pt>
                <c:pt idx="2088">
                  <c:v>14.5</c:v>
                </c:pt>
                <c:pt idx="2089">
                  <c:v>14.7</c:v>
                </c:pt>
                <c:pt idx="2090">
                  <c:v>14.4</c:v>
                </c:pt>
                <c:pt idx="2091">
                  <c:v>13.6</c:v>
                </c:pt>
                <c:pt idx="2092">
                  <c:v>14.5</c:v>
                </c:pt>
                <c:pt idx="2093">
                  <c:v>14.7</c:v>
                </c:pt>
                <c:pt idx="2094">
                  <c:v>15.6</c:v>
                </c:pt>
                <c:pt idx="2095">
                  <c:v>13.5</c:v>
                </c:pt>
                <c:pt idx="2096">
                  <c:v>15.3</c:v>
                </c:pt>
                <c:pt idx="2097">
                  <c:v>13.6</c:v>
                </c:pt>
                <c:pt idx="2098">
                  <c:v>14.3</c:v>
                </c:pt>
                <c:pt idx="2099">
                  <c:v>15.1</c:v>
                </c:pt>
                <c:pt idx="2100">
                  <c:v>14.6</c:v>
                </c:pt>
                <c:pt idx="2101">
                  <c:v>14.2</c:v>
                </c:pt>
                <c:pt idx="2102">
                  <c:v>13.8</c:v>
                </c:pt>
                <c:pt idx="2103">
                  <c:v>14.4</c:v>
                </c:pt>
                <c:pt idx="2104">
                  <c:v>13.6</c:v>
                </c:pt>
                <c:pt idx="2105">
                  <c:v>14.1</c:v>
                </c:pt>
                <c:pt idx="2106">
                  <c:v>13.6</c:v>
                </c:pt>
                <c:pt idx="2107">
                  <c:v>13.8</c:v>
                </c:pt>
                <c:pt idx="2108">
                  <c:v>13.1</c:v>
                </c:pt>
                <c:pt idx="2109">
                  <c:v>13.9</c:v>
                </c:pt>
                <c:pt idx="2110">
                  <c:v>13.8</c:v>
                </c:pt>
                <c:pt idx="2111">
                  <c:v>15.1</c:v>
                </c:pt>
                <c:pt idx="2112">
                  <c:v>14.1</c:v>
                </c:pt>
                <c:pt idx="2113">
                  <c:v>14.2</c:v>
                </c:pt>
                <c:pt idx="2114">
                  <c:v>13.8</c:v>
                </c:pt>
                <c:pt idx="2115">
                  <c:v>14.2</c:v>
                </c:pt>
                <c:pt idx="2116">
                  <c:v>14</c:v>
                </c:pt>
                <c:pt idx="2117">
                  <c:v>14.7</c:v>
                </c:pt>
                <c:pt idx="2118">
                  <c:v>14.4</c:v>
                </c:pt>
                <c:pt idx="2119">
                  <c:v>15</c:v>
                </c:pt>
                <c:pt idx="2120">
                  <c:v>14.4</c:v>
                </c:pt>
                <c:pt idx="2121">
                  <c:v>15.1</c:v>
                </c:pt>
                <c:pt idx="2122">
                  <c:v>15</c:v>
                </c:pt>
                <c:pt idx="2123">
                  <c:v>13.4</c:v>
                </c:pt>
                <c:pt idx="2124">
                  <c:v>14.4</c:v>
                </c:pt>
                <c:pt idx="2125">
                  <c:v>15.3</c:v>
                </c:pt>
                <c:pt idx="2126">
                  <c:v>15</c:v>
                </c:pt>
                <c:pt idx="2127">
                  <c:v>15.6</c:v>
                </c:pt>
                <c:pt idx="2128">
                  <c:v>14.3</c:v>
                </c:pt>
                <c:pt idx="2129">
                  <c:v>14.2</c:v>
                </c:pt>
                <c:pt idx="2130">
                  <c:v>15.3</c:v>
                </c:pt>
                <c:pt idx="2131">
                  <c:v>15.5</c:v>
                </c:pt>
                <c:pt idx="2132">
                  <c:v>16.3</c:v>
                </c:pt>
                <c:pt idx="2133">
                  <c:v>15</c:v>
                </c:pt>
                <c:pt idx="2134">
                  <c:v>15.2</c:v>
                </c:pt>
                <c:pt idx="2135">
                  <c:v>15.9</c:v>
                </c:pt>
                <c:pt idx="2136">
                  <c:v>15.7</c:v>
                </c:pt>
                <c:pt idx="2137">
                  <c:v>16.7</c:v>
                </c:pt>
                <c:pt idx="2138">
                  <c:v>15.2</c:v>
                </c:pt>
                <c:pt idx="2139">
                  <c:v>16.399999999999999</c:v>
                </c:pt>
                <c:pt idx="2140">
                  <c:v>18.7</c:v>
                </c:pt>
                <c:pt idx="2141">
                  <c:v>24.3</c:v>
                </c:pt>
                <c:pt idx="2142">
                  <c:v>24.7</c:v>
                </c:pt>
                <c:pt idx="2143">
                  <c:v>28.4</c:v>
                </c:pt>
                <c:pt idx="2144">
                  <c:v>32.1</c:v>
                </c:pt>
                <c:pt idx="2145">
                  <c:v>18.5</c:v>
                </c:pt>
                <c:pt idx="2146">
                  <c:v>15.9</c:v>
                </c:pt>
                <c:pt idx="2147">
                  <c:v>15.5</c:v>
                </c:pt>
                <c:pt idx="2148">
                  <c:v>16.600000000000001</c:v>
                </c:pt>
                <c:pt idx="2149">
                  <c:v>19</c:v>
                </c:pt>
                <c:pt idx="2150">
                  <c:v>19.7</c:v>
                </c:pt>
                <c:pt idx="2151">
                  <c:v>20.100000000000001</c:v>
                </c:pt>
                <c:pt idx="2152">
                  <c:v>19.7</c:v>
                </c:pt>
                <c:pt idx="2153">
                  <c:v>19</c:v>
                </c:pt>
                <c:pt idx="2154">
                  <c:v>19.600000000000001</c:v>
                </c:pt>
                <c:pt idx="2155">
                  <c:v>20.8</c:v>
                </c:pt>
                <c:pt idx="2156">
                  <c:v>20.6</c:v>
                </c:pt>
                <c:pt idx="2157">
                  <c:v>21.9</c:v>
                </c:pt>
                <c:pt idx="2158">
                  <c:v>21.5</c:v>
                </c:pt>
                <c:pt idx="2159">
                  <c:v>21.1</c:v>
                </c:pt>
                <c:pt idx="2160">
                  <c:v>22.9</c:v>
                </c:pt>
                <c:pt idx="2161">
                  <c:v>23.7</c:v>
                </c:pt>
                <c:pt idx="2162">
                  <c:v>24</c:v>
                </c:pt>
                <c:pt idx="2163">
                  <c:v>24.5</c:v>
                </c:pt>
                <c:pt idx="2164">
                  <c:v>24.5</c:v>
                </c:pt>
                <c:pt idx="2165">
                  <c:v>26.9</c:v>
                </c:pt>
                <c:pt idx="2166">
                  <c:v>27.5</c:v>
                </c:pt>
                <c:pt idx="2167">
                  <c:v>28.9</c:v>
                </c:pt>
                <c:pt idx="2168">
                  <c:v>29.6</c:v>
                </c:pt>
                <c:pt idx="2169">
                  <c:v>30</c:v>
                </c:pt>
                <c:pt idx="2170">
                  <c:v>31.3</c:v>
                </c:pt>
                <c:pt idx="2171">
                  <c:v>32.299999999999997</c:v>
                </c:pt>
                <c:pt idx="2172">
                  <c:v>35</c:v>
                </c:pt>
                <c:pt idx="2173">
                  <c:v>35</c:v>
                </c:pt>
                <c:pt idx="2174">
                  <c:v>40.200000000000003</c:v>
                </c:pt>
                <c:pt idx="2175">
                  <c:v>40.700000000000003</c:v>
                </c:pt>
                <c:pt idx="2176">
                  <c:v>42</c:v>
                </c:pt>
                <c:pt idx="2177">
                  <c:v>45</c:v>
                </c:pt>
                <c:pt idx="2178">
                  <c:v>48</c:v>
                </c:pt>
                <c:pt idx="2179">
                  <c:v>50.6</c:v>
                </c:pt>
                <c:pt idx="2180">
                  <c:v>51.9</c:v>
                </c:pt>
                <c:pt idx="2181">
                  <c:v>55.8</c:v>
                </c:pt>
                <c:pt idx="2182">
                  <c:v>57.2</c:v>
                </c:pt>
                <c:pt idx="2183">
                  <c:v>61.1</c:v>
                </c:pt>
                <c:pt idx="2184">
                  <c:v>63.9</c:v>
                </c:pt>
                <c:pt idx="2185">
                  <c:v>65.8</c:v>
                </c:pt>
                <c:pt idx="2186">
                  <c:v>68.7</c:v>
                </c:pt>
                <c:pt idx="2187">
                  <c:v>71.400000000000006</c:v>
                </c:pt>
                <c:pt idx="2188">
                  <c:v>74.5</c:v>
                </c:pt>
                <c:pt idx="2189">
                  <c:v>75</c:v>
                </c:pt>
                <c:pt idx="2190">
                  <c:v>77.400000000000006</c:v>
                </c:pt>
                <c:pt idx="2191">
                  <c:v>78.900000000000006</c:v>
                </c:pt>
                <c:pt idx="2192">
                  <c:v>81.099999999999994</c:v>
                </c:pt>
                <c:pt idx="2193">
                  <c:v>84.1</c:v>
                </c:pt>
                <c:pt idx="2194">
                  <c:v>84.9</c:v>
                </c:pt>
                <c:pt idx="2195">
                  <c:v>86.7</c:v>
                </c:pt>
                <c:pt idx="2196">
                  <c:v>88.7</c:v>
                </c:pt>
                <c:pt idx="2197">
                  <c:v>88.3</c:v>
                </c:pt>
                <c:pt idx="2198">
                  <c:v>89.5</c:v>
                </c:pt>
                <c:pt idx="2199">
                  <c:v>91.2</c:v>
                </c:pt>
                <c:pt idx="2200">
                  <c:v>93.1</c:v>
                </c:pt>
                <c:pt idx="2201">
                  <c:v>92.6</c:v>
                </c:pt>
                <c:pt idx="2202">
                  <c:v>95.6</c:v>
                </c:pt>
                <c:pt idx="2203">
                  <c:v>95</c:v>
                </c:pt>
                <c:pt idx="2204">
                  <c:v>96.4</c:v>
                </c:pt>
                <c:pt idx="2205">
                  <c:v>96.8</c:v>
                </c:pt>
                <c:pt idx="2206">
                  <c:v>97.6</c:v>
                </c:pt>
                <c:pt idx="2207">
                  <c:v>98.2</c:v>
                </c:pt>
                <c:pt idx="2208">
                  <c:v>98.7</c:v>
                </c:pt>
                <c:pt idx="2209">
                  <c:v>99</c:v>
                </c:pt>
                <c:pt idx="2210">
                  <c:v>99.3</c:v>
                </c:pt>
                <c:pt idx="2211">
                  <c:v>100</c:v>
                </c:pt>
                <c:pt idx="2212">
                  <c:v>99.5</c:v>
                </c:pt>
                <c:pt idx="2213">
                  <c:v>100.4</c:v>
                </c:pt>
                <c:pt idx="2214">
                  <c:v>100</c:v>
                </c:pt>
                <c:pt idx="2215">
                  <c:v>101.1</c:v>
                </c:pt>
                <c:pt idx="2216">
                  <c:v>100.1</c:v>
                </c:pt>
                <c:pt idx="2217">
                  <c:v>100.3</c:v>
                </c:pt>
                <c:pt idx="2218">
                  <c:v>99.9</c:v>
                </c:pt>
                <c:pt idx="2219">
                  <c:v>100.8</c:v>
                </c:pt>
                <c:pt idx="2220">
                  <c:v>99.9</c:v>
                </c:pt>
                <c:pt idx="2221">
                  <c:v>99.6</c:v>
                </c:pt>
                <c:pt idx="2222">
                  <c:v>98.3</c:v>
                </c:pt>
                <c:pt idx="2223">
                  <c:v>98.4</c:v>
                </c:pt>
                <c:pt idx="2224">
                  <c:v>98</c:v>
                </c:pt>
                <c:pt idx="2225">
                  <c:v>97.8</c:v>
                </c:pt>
                <c:pt idx="2226">
                  <c:v>95.5</c:v>
                </c:pt>
                <c:pt idx="2227">
                  <c:v>95.6</c:v>
                </c:pt>
                <c:pt idx="2228">
                  <c:v>94.8</c:v>
                </c:pt>
                <c:pt idx="2229">
                  <c:v>93.1</c:v>
                </c:pt>
                <c:pt idx="2230">
                  <c:v>92.3</c:v>
                </c:pt>
                <c:pt idx="2231">
                  <c:v>91</c:v>
                </c:pt>
                <c:pt idx="2232">
                  <c:v>91.4</c:v>
                </c:pt>
                <c:pt idx="2233">
                  <c:v>88.4</c:v>
                </c:pt>
                <c:pt idx="2234">
                  <c:v>87.2</c:v>
                </c:pt>
                <c:pt idx="2235">
                  <c:v>87.4</c:v>
                </c:pt>
                <c:pt idx="2236">
                  <c:v>86.5</c:v>
                </c:pt>
                <c:pt idx="2237">
                  <c:v>83.8</c:v>
                </c:pt>
                <c:pt idx="2238">
                  <c:v>82.5</c:v>
                </c:pt>
                <c:pt idx="2239">
                  <c:v>82.2</c:v>
                </c:pt>
                <c:pt idx="2240">
                  <c:v>80.5</c:v>
                </c:pt>
                <c:pt idx="2241">
                  <c:v>81.400000000000006</c:v>
                </c:pt>
                <c:pt idx="2242">
                  <c:v>77.7</c:v>
                </c:pt>
                <c:pt idx="2243">
                  <c:v>79.5</c:v>
                </c:pt>
                <c:pt idx="2244">
                  <c:v>76.599999999999994</c:v>
                </c:pt>
                <c:pt idx="2245">
                  <c:v>75.5</c:v>
                </c:pt>
                <c:pt idx="2246">
                  <c:v>75.099999999999994</c:v>
                </c:pt>
                <c:pt idx="2247">
                  <c:v>75</c:v>
                </c:pt>
                <c:pt idx="2248">
                  <c:v>73.7</c:v>
                </c:pt>
                <c:pt idx="2249">
                  <c:v>74.599999999999994</c:v>
                </c:pt>
                <c:pt idx="2250">
                  <c:v>74.099999999999994</c:v>
                </c:pt>
                <c:pt idx="2251">
                  <c:v>73.099999999999994</c:v>
                </c:pt>
                <c:pt idx="2252">
                  <c:v>73.400000000000006</c:v>
                </c:pt>
                <c:pt idx="2253">
                  <c:v>72.400000000000006</c:v>
                </c:pt>
                <c:pt idx="2254">
                  <c:v>71.7</c:v>
                </c:pt>
                <c:pt idx="2255">
                  <c:v>70.2</c:v>
                </c:pt>
                <c:pt idx="2256">
                  <c:v>70.8</c:v>
                </c:pt>
                <c:pt idx="2257">
                  <c:v>69.599999999999994</c:v>
                </c:pt>
                <c:pt idx="2258">
                  <c:v>70</c:v>
                </c:pt>
                <c:pt idx="2259">
                  <c:v>69.8</c:v>
                </c:pt>
                <c:pt idx="2260">
                  <c:v>69.099999999999994</c:v>
                </c:pt>
                <c:pt idx="2261">
                  <c:v>68.400000000000006</c:v>
                </c:pt>
                <c:pt idx="2262">
                  <c:v>68.099999999999994</c:v>
                </c:pt>
                <c:pt idx="2263">
                  <c:v>67</c:v>
                </c:pt>
                <c:pt idx="2264">
                  <c:v>67.900000000000006</c:v>
                </c:pt>
                <c:pt idx="2265">
                  <c:v>66.3</c:v>
                </c:pt>
                <c:pt idx="2266">
                  <c:v>65.900000000000006</c:v>
                </c:pt>
                <c:pt idx="2267">
                  <c:v>66.8</c:v>
                </c:pt>
                <c:pt idx="2268">
                  <c:v>64.5</c:v>
                </c:pt>
                <c:pt idx="2269">
                  <c:v>64.400000000000006</c:v>
                </c:pt>
                <c:pt idx="2270">
                  <c:v>63.5</c:v>
                </c:pt>
                <c:pt idx="2271">
                  <c:v>63.5</c:v>
                </c:pt>
                <c:pt idx="2272">
                  <c:v>64.3</c:v>
                </c:pt>
                <c:pt idx="2273">
                  <c:v>62.8</c:v>
                </c:pt>
                <c:pt idx="2274">
                  <c:v>62.9</c:v>
                </c:pt>
                <c:pt idx="2275">
                  <c:v>61.8</c:v>
                </c:pt>
                <c:pt idx="2276">
                  <c:v>61.2</c:v>
                </c:pt>
                <c:pt idx="2277">
                  <c:v>60.1</c:v>
                </c:pt>
                <c:pt idx="2278">
                  <c:v>60.8</c:v>
                </c:pt>
                <c:pt idx="2279">
                  <c:v>60.5</c:v>
                </c:pt>
                <c:pt idx="2280">
                  <c:v>59.1</c:v>
                </c:pt>
                <c:pt idx="2281">
                  <c:v>59.1</c:v>
                </c:pt>
                <c:pt idx="2282">
                  <c:v>58.6</c:v>
                </c:pt>
                <c:pt idx="2283">
                  <c:v>59.1</c:v>
                </c:pt>
                <c:pt idx="2284">
                  <c:v>58.6</c:v>
                </c:pt>
                <c:pt idx="2285">
                  <c:v>58.6</c:v>
                </c:pt>
                <c:pt idx="2286">
                  <c:v>58.1</c:v>
                </c:pt>
                <c:pt idx="2287">
                  <c:v>58.2</c:v>
                </c:pt>
                <c:pt idx="2288">
                  <c:v>58.7</c:v>
                </c:pt>
                <c:pt idx="2289">
                  <c:v>59.3</c:v>
                </c:pt>
                <c:pt idx="2290">
                  <c:v>57.5</c:v>
                </c:pt>
                <c:pt idx="2291">
                  <c:v>59.6</c:v>
                </c:pt>
                <c:pt idx="2292">
                  <c:v>58.7</c:v>
                </c:pt>
                <c:pt idx="2293">
                  <c:v>58.1</c:v>
                </c:pt>
                <c:pt idx="2294">
                  <c:v>60.8</c:v>
                </c:pt>
                <c:pt idx="2295">
                  <c:v>61</c:v>
                </c:pt>
                <c:pt idx="2296">
                  <c:v>62.2</c:v>
                </c:pt>
                <c:pt idx="2297">
                  <c:v>62.3</c:v>
                </c:pt>
                <c:pt idx="2298">
                  <c:v>64.599999999999994</c:v>
                </c:pt>
                <c:pt idx="2299">
                  <c:v>64.7</c:v>
                </c:pt>
                <c:pt idx="2300">
                  <c:v>63.7</c:v>
                </c:pt>
                <c:pt idx="2301">
                  <c:v>65.3</c:v>
                </c:pt>
                <c:pt idx="2302">
                  <c:v>66.8</c:v>
                </c:pt>
                <c:pt idx="2303">
                  <c:v>66.8</c:v>
                </c:pt>
                <c:pt idx="2304">
                  <c:v>68.599999999999994</c:v>
                </c:pt>
                <c:pt idx="2305">
                  <c:v>68.400000000000006</c:v>
                </c:pt>
                <c:pt idx="2306">
                  <c:v>70</c:v>
                </c:pt>
                <c:pt idx="2307">
                  <c:v>69.8</c:v>
                </c:pt>
                <c:pt idx="2308">
                  <c:v>70.8</c:v>
                </c:pt>
                <c:pt idx="2309">
                  <c:v>70</c:v>
                </c:pt>
                <c:pt idx="2310">
                  <c:v>70.8</c:v>
                </c:pt>
                <c:pt idx="2311">
                  <c:v>69.5</c:v>
                </c:pt>
                <c:pt idx="2312">
                  <c:v>68.900000000000006</c:v>
                </c:pt>
                <c:pt idx="2313">
                  <c:v>68.5</c:v>
                </c:pt>
                <c:pt idx="2314">
                  <c:v>67.099999999999994</c:v>
                </c:pt>
                <c:pt idx="2315">
                  <c:v>67.8</c:v>
                </c:pt>
                <c:pt idx="2316">
                  <c:v>65.7</c:v>
                </c:pt>
                <c:pt idx="2317">
                  <c:v>66.5</c:v>
                </c:pt>
                <c:pt idx="2318">
                  <c:v>65</c:v>
                </c:pt>
                <c:pt idx="2319">
                  <c:v>64.599999999999994</c:v>
                </c:pt>
                <c:pt idx="2320">
                  <c:v>64.400000000000006</c:v>
                </c:pt>
                <c:pt idx="2321">
                  <c:v>63</c:v>
                </c:pt>
                <c:pt idx="2322">
                  <c:v>61.8</c:v>
                </c:pt>
                <c:pt idx="2323">
                  <c:v>62.8</c:v>
                </c:pt>
                <c:pt idx="2324">
                  <c:v>59.9</c:v>
                </c:pt>
                <c:pt idx="2325">
                  <c:v>59.6</c:v>
                </c:pt>
                <c:pt idx="2326">
                  <c:v>57.7</c:v>
                </c:pt>
                <c:pt idx="2327">
                  <c:v>56.5</c:v>
                </c:pt>
                <c:pt idx="2328">
                  <c:v>53.8</c:v>
                </c:pt>
                <c:pt idx="2329">
                  <c:v>53</c:v>
                </c:pt>
                <c:pt idx="2330">
                  <c:v>52.2</c:v>
                </c:pt>
                <c:pt idx="2331">
                  <c:v>51.4</c:v>
                </c:pt>
                <c:pt idx="2332">
                  <c:v>50</c:v>
                </c:pt>
                <c:pt idx="2333">
                  <c:v>46.5</c:v>
                </c:pt>
                <c:pt idx="2334">
                  <c:v>45.3</c:v>
                </c:pt>
                <c:pt idx="2335">
                  <c:v>44.4</c:v>
                </c:pt>
                <c:pt idx="2336">
                  <c:v>44.9</c:v>
                </c:pt>
                <c:pt idx="2337">
                  <c:v>46.7</c:v>
                </c:pt>
                <c:pt idx="2338">
                  <c:v>45</c:v>
                </c:pt>
                <c:pt idx="2339">
                  <c:v>46.8</c:v>
                </c:pt>
                <c:pt idx="2340">
                  <c:v>43</c:v>
                </c:pt>
                <c:pt idx="2341">
                  <c:v>34.6</c:v>
                </c:pt>
                <c:pt idx="2342">
                  <c:v>29.8</c:v>
                </c:pt>
                <c:pt idx="2343">
                  <c:v>27.6</c:v>
                </c:pt>
                <c:pt idx="2344">
                  <c:v>27.4</c:v>
                </c:pt>
                <c:pt idx="2345">
                  <c:v>28.7</c:v>
                </c:pt>
                <c:pt idx="2346">
                  <c:v>26.8</c:v>
                </c:pt>
                <c:pt idx="2347">
                  <c:v>24.7</c:v>
                </c:pt>
                <c:pt idx="2348">
                  <c:v>23.2</c:v>
                </c:pt>
                <c:pt idx="2349">
                  <c:v>24.1</c:v>
                </c:pt>
                <c:pt idx="2350">
                  <c:v>22.6</c:v>
                </c:pt>
                <c:pt idx="2351">
                  <c:v>21.5</c:v>
                </c:pt>
                <c:pt idx="2352">
                  <c:v>20.6</c:v>
                </c:pt>
                <c:pt idx="2353">
                  <c:v>20.7</c:v>
                </c:pt>
                <c:pt idx="2354">
                  <c:v>20</c:v>
                </c:pt>
                <c:pt idx="2355">
                  <c:v>20.2</c:v>
                </c:pt>
                <c:pt idx="2356">
                  <c:v>18.2</c:v>
                </c:pt>
                <c:pt idx="2357">
                  <c:v>19</c:v>
                </c:pt>
                <c:pt idx="2358">
                  <c:v>17.7</c:v>
                </c:pt>
                <c:pt idx="2359">
                  <c:v>18.5</c:v>
                </c:pt>
                <c:pt idx="2360">
                  <c:v>18.8</c:v>
                </c:pt>
                <c:pt idx="2361">
                  <c:v>16.899999999999999</c:v>
                </c:pt>
                <c:pt idx="2362">
                  <c:v>16.5</c:v>
                </c:pt>
                <c:pt idx="2363">
                  <c:v>17.7</c:v>
                </c:pt>
                <c:pt idx="2364">
                  <c:v>16.7</c:v>
                </c:pt>
                <c:pt idx="2365">
                  <c:v>17.2</c:v>
                </c:pt>
                <c:pt idx="2366">
                  <c:v>16.5</c:v>
                </c:pt>
                <c:pt idx="2367">
                  <c:v>15</c:v>
                </c:pt>
                <c:pt idx="2368">
                  <c:v>15.8</c:v>
                </c:pt>
                <c:pt idx="2369">
                  <c:v>16.100000000000001</c:v>
                </c:pt>
                <c:pt idx="2370">
                  <c:v>16.399999999999999</c:v>
                </c:pt>
                <c:pt idx="2371">
                  <c:v>17.5</c:v>
                </c:pt>
                <c:pt idx="2372">
                  <c:v>15.2</c:v>
                </c:pt>
                <c:pt idx="2373">
                  <c:v>15.9</c:v>
                </c:pt>
                <c:pt idx="2374">
                  <c:v>14.7</c:v>
                </c:pt>
                <c:pt idx="2375">
                  <c:v>15.3</c:v>
                </c:pt>
                <c:pt idx="2376">
                  <c:v>15.8</c:v>
                </c:pt>
                <c:pt idx="2377">
                  <c:v>14.5</c:v>
                </c:pt>
                <c:pt idx="2378">
                  <c:v>15</c:v>
                </c:pt>
                <c:pt idx="2379">
                  <c:v>13.5</c:v>
                </c:pt>
                <c:pt idx="2380">
                  <c:v>15.1</c:v>
                </c:pt>
                <c:pt idx="2381">
                  <c:v>15.9</c:v>
                </c:pt>
                <c:pt idx="2382">
                  <c:v>14.2</c:v>
                </c:pt>
                <c:pt idx="2383">
                  <c:v>13.5</c:v>
                </c:pt>
                <c:pt idx="2384">
                  <c:v>14.1</c:v>
                </c:pt>
                <c:pt idx="2385">
                  <c:v>14.3</c:v>
                </c:pt>
                <c:pt idx="2386">
                  <c:v>14</c:v>
                </c:pt>
                <c:pt idx="2387">
                  <c:v>14</c:v>
                </c:pt>
                <c:pt idx="2388">
                  <c:v>13.9</c:v>
                </c:pt>
                <c:pt idx="2389">
                  <c:v>13.3</c:v>
                </c:pt>
                <c:pt idx="2390">
                  <c:v>13</c:v>
                </c:pt>
                <c:pt idx="2391">
                  <c:v>12</c:v>
                </c:pt>
                <c:pt idx="2392">
                  <c:v>14</c:v>
                </c:pt>
                <c:pt idx="2393">
                  <c:v>12.7</c:v>
                </c:pt>
                <c:pt idx="2394">
                  <c:v>12</c:v>
                </c:pt>
                <c:pt idx="2395">
                  <c:v>12.1</c:v>
                </c:pt>
                <c:pt idx="2396">
                  <c:v>11.7</c:v>
                </c:pt>
                <c:pt idx="2397">
                  <c:v>12.1</c:v>
                </c:pt>
                <c:pt idx="2398">
                  <c:v>12.6</c:v>
                </c:pt>
                <c:pt idx="2399">
                  <c:v>12.9</c:v>
                </c:pt>
                <c:pt idx="2400">
                  <c:v>13.2</c:v>
                </c:pt>
                <c:pt idx="2401">
                  <c:v>12.1</c:v>
                </c:pt>
                <c:pt idx="2402">
                  <c:v>12.2</c:v>
                </c:pt>
                <c:pt idx="2403">
                  <c:v>11.2</c:v>
                </c:pt>
                <c:pt idx="2404">
                  <c:v>11.3</c:v>
                </c:pt>
                <c:pt idx="2405">
                  <c:v>11.4</c:v>
                </c:pt>
                <c:pt idx="2406">
                  <c:v>10.8</c:v>
                </c:pt>
                <c:pt idx="2407">
                  <c:v>11.9</c:v>
                </c:pt>
                <c:pt idx="2408">
                  <c:v>10.199999999999999</c:v>
                </c:pt>
                <c:pt idx="2409">
                  <c:v>10.9</c:v>
                </c:pt>
                <c:pt idx="2410">
                  <c:v>10.5</c:v>
                </c:pt>
                <c:pt idx="2411">
                  <c:v>10.199999999999999</c:v>
                </c:pt>
                <c:pt idx="2412">
                  <c:v>11.2</c:v>
                </c:pt>
                <c:pt idx="2413">
                  <c:v>10.6</c:v>
                </c:pt>
                <c:pt idx="2414">
                  <c:v>10.6</c:v>
                </c:pt>
                <c:pt idx="2415">
                  <c:v>10.199999999999999</c:v>
                </c:pt>
                <c:pt idx="2416">
                  <c:v>10</c:v>
                </c:pt>
                <c:pt idx="2417">
                  <c:v>11</c:v>
                </c:pt>
                <c:pt idx="2418">
                  <c:v>9.8000000000000007</c:v>
                </c:pt>
                <c:pt idx="2419">
                  <c:v>10</c:v>
                </c:pt>
                <c:pt idx="2420">
                  <c:v>10.3</c:v>
                </c:pt>
                <c:pt idx="2421">
                  <c:v>10.9</c:v>
                </c:pt>
                <c:pt idx="2422">
                  <c:v>9.9</c:v>
                </c:pt>
                <c:pt idx="2423">
                  <c:v>10.4</c:v>
                </c:pt>
                <c:pt idx="2424">
                  <c:v>10.3</c:v>
                </c:pt>
                <c:pt idx="2425">
                  <c:v>10.6</c:v>
                </c:pt>
                <c:pt idx="2426">
                  <c:v>8.8000000000000007</c:v>
                </c:pt>
                <c:pt idx="2427">
                  <c:v>9.6999999999999993</c:v>
                </c:pt>
                <c:pt idx="2428">
                  <c:v>9.1</c:v>
                </c:pt>
                <c:pt idx="2429">
                  <c:v>8.6999999999999993</c:v>
                </c:pt>
                <c:pt idx="2430">
                  <c:v>8.1999999999999993</c:v>
                </c:pt>
                <c:pt idx="2431">
                  <c:v>10.3</c:v>
                </c:pt>
                <c:pt idx="2432">
                  <c:v>8.6</c:v>
                </c:pt>
                <c:pt idx="2433">
                  <c:v>8.8000000000000007</c:v>
                </c:pt>
                <c:pt idx="2434">
                  <c:v>8.6</c:v>
                </c:pt>
                <c:pt idx="2435">
                  <c:v>8.5</c:v>
                </c:pt>
                <c:pt idx="2436">
                  <c:v>9.1</c:v>
                </c:pt>
                <c:pt idx="2437">
                  <c:v>9.5</c:v>
                </c:pt>
                <c:pt idx="2438">
                  <c:v>8.3000000000000007</c:v>
                </c:pt>
                <c:pt idx="2439">
                  <c:v>9.9</c:v>
                </c:pt>
                <c:pt idx="2440">
                  <c:v>8.4</c:v>
                </c:pt>
                <c:pt idx="2441">
                  <c:v>8.8000000000000007</c:v>
                </c:pt>
                <c:pt idx="2442">
                  <c:v>8.6</c:v>
                </c:pt>
                <c:pt idx="2443">
                  <c:v>9.6</c:v>
                </c:pt>
                <c:pt idx="2444">
                  <c:v>9.1999999999999993</c:v>
                </c:pt>
                <c:pt idx="2445">
                  <c:v>8.5</c:v>
                </c:pt>
                <c:pt idx="2446">
                  <c:v>9.4</c:v>
                </c:pt>
                <c:pt idx="2447">
                  <c:v>8.9</c:v>
                </c:pt>
                <c:pt idx="2448">
                  <c:v>8.6999999999999993</c:v>
                </c:pt>
                <c:pt idx="2449">
                  <c:v>9.1</c:v>
                </c:pt>
                <c:pt idx="2450">
                  <c:v>9.1999999999999993</c:v>
                </c:pt>
                <c:pt idx="2451">
                  <c:v>8.6</c:v>
                </c:pt>
                <c:pt idx="2452">
                  <c:v>9.1999999999999993</c:v>
                </c:pt>
                <c:pt idx="2453">
                  <c:v>8.9</c:v>
                </c:pt>
                <c:pt idx="2454">
                  <c:v>9.1999999999999993</c:v>
                </c:pt>
                <c:pt idx="2455">
                  <c:v>8.6999999999999993</c:v>
                </c:pt>
                <c:pt idx="2456">
                  <c:v>8.4</c:v>
                </c:pt>
                <c:pt idx="2457">
                  <c:v>9.6</c:v>
                </c:pt>
                <c:pt idx="2458">
                  <c:v>8.8000000000000007</c:v>
                </c:pt>
                <c:pt idx="2459">
                  <c:v>8.8000000000000007</c:v>
                </c:pt>
                <c:pt idx="2460">
                  <c:v>10</c:v>
                </c:pt>
                <c:pt idx="2461">
                  <c:v>9.8000000000000007</c:v>
                </c:pt>
                <c:pt idx="2462">
                  <c:v>9.5</c:v>
                </c:pt>
                <c:pt idx="2463">
                  <c:v>9.5</c:v>
                </c:pt>
                <c:pt idx="2464">
                  <c:v>9.1999999999999993</c:v>
                </c:pt>
                <c:pt idx="2465">
                  <c:v>9.8000000000000007</c:v>
                </c:pt>
                <c:pt idx="2466">
                  <c:v>10.7</c:v>
                </c:pt>
                <c:pt idx="2467">
                  <c:v>10.199999999999999</c:v>
                </c:pt>
                <c:pt idx="2468">
                  <c:v>9.1999999999999993</c:v>
                </c:pt>
                <c:pt idx="2469">
                  <c:v>8</c:v>
                </c:pt>
                <c:pt idx="2470">
                  <c:v>10</c:v>
                </c:pt>
                <c:pt idx="2471">
                  <c:v>9</c:v>
                </c:pt>
                <c:pt idx="2472">
                  <c:v>9.1999999999999993</c:v>
                </c:pt>
                <c:pt idx="2473">
                  <c:v>8.9</c:v>
                </c:pt>
                <c:pt idx="2474">
                  <c:v>9.9</c:v>
                </c:pt>
                <c:pt idx="2475">
                  <c:v>10.7</c:v>
                </c:pt>
                <c:pt idx="2476">
                  <c:v>9.4</c:v>
                </c:pt>
                <c:pt idx="2477">
                  <c:v>9.9</c:v>
                </c:pt>
                <c:pt idx="2478">
                  <c:v>10.199999999999999</c:v>
                </c:pt>
                <c:pt idx="2479">
                  <c:v>10.199999999999999</c:v>
                </c:pt>
                <c:pt idx="2480">
                  <c:v>9.6999999999999993</c:v>
                </c:pt>
                <c:pt idx="2481">
                  <c:v>9.9</c:v>
                </c:pt>
                <c:pt idx="2482">
                  <c:v>10.7</c:v>
                </c:pt>
                <c:pt idx="2483">
                  <c:v>9.5</c:v>
                </c:pt>
                <c:pt idx="2484">
                  <c:v>10.6</c:v>
                </c:pt>
                <c:pt idx="2485">
                  <c:v>10.4</c:v>
                </c:pt>
                <c:pt idx="2486">
                  <c:v>10.199999999999999</c:v>
                </c:pt>
                <c:pt idx="2487">
                  <c:v>11.4</c:v>
                </c:pt>
                <c:pt idx="2488">
                  <c:v>11.1</c:v>
                </c:pt>
                <c:pt idx="2489">
                  <c:v>10.199999999999999</c:v>
                </c:pt>
                <c:pt idx="2490">
                  <c:v>11.3</c:v>
                </c:pt>
                <c:pt idx="2491">
                  <c:v>10.7</c:v>
                </c:pt>
                <c:pt idx="2492">
                  <c:v>10.199999999999999</c:v>
                </c:pt>
                <c:pt idx="2493">
                  <c:v>10.5</c:v>
                </c:pt>
                <c:pt idx="2494">
                  <c:v>11</c:v>
                </c:pt>
                <c:pt idx="2495">
                  <c:v>10.1</c:v>
                </c:pt>
                <c:pt idx="2496">
                  <c:v>10.9</c:v>
                </c:pt>
                <c:pt idx="2497">
                  <c:v>11.3</c:v>
                </c:pt>
                <c:pt idx="2498">
                  <c:v>11.7</c:v>
                </c:pt>
                <c:pt idx="2499">
                  <c:v>10.199999999999999</c:v>
                </c:pt>
                <c:pt idx="2500">
                  <c:v>10</c:v>
                </c:pt>
                <c:pt idx="2501">
                  <c:v>11.6</c:v>
                </c:pt>
                <c:pt idx="2502">
                  <c:v>10.7</c:v>
                </c:pt>
                <c:pt idx="2503">
                  <c:v>10.199999999999999</c:v>
                </c:pt>
                <c:pt idx="2504">
                  <c:v>10</c:v>
                </c:pt>
                <c:pt idx="2505">
                  <c:v>10.9</c:v>
                </c:pt>
                <c:pt idx="2506">
                  <c:v>10.7</c:v>
                </c:pt>
                <c:pt idx="2507">
                  <c:v>11.2</c:v>
                </c:pt>
                <c:pt idx="2508">
                  <c:v>9.5</c:v>
                </c:pt>
                <c:pt idx="2509">
                  <c:v>10</c:v>
                </c:pt>
                <c:pt idx="2510">
                  <c:v>10.5</c:v>
                </c:pt>
                <c:pt idx="2511">
                  <c:v>10.8</c:v>
                </c:pt>
                <c:pt idx="2512">
                  <c:v>10.4</c:v>
                </c:pt>
                <c:pt idx="2513">
                  <c:v>10.4</c:v>
                </c:pt>
                <c:pt idx="2514">
                  <c:v>11.3</c:v>
                </c:pt>
                <c:pt idx="2515">
                  <c:v>10.8</c:v>
                </c:pt>
                <c:pt idx="2516">
                  <c:v>11.9</c:v>
                </c:pt>
                <c:pt idx="2517">
                  <c:v>10.6</c:v>
                </c:pt>
                <c:pt idx="2518">
                  <c:v>11.3</c:v>
                </c:pt>
                <c:pt idx="2519">
                  <c:v>11.8</c:v>
                </c:pt>
                <c:pt idx="2520">
                  <c:v>10.199999999999999</c:v>
                </c:pt>
                <c:pt idx="2521">
                  <c:v>10.8</c:v>
                </c:pt>
                <c:pt idx="2522">
                  <c:v>11.3</c:v>
                </c:pt>
                <c:pt idx="2523">
                  <c:v>10.8</c:v>
                </c:pt>
                <c:pt idx="2524">
                  <c:v>10.8</c:v>
                </c:pt>
                <c:pt idx="2525">
                  <c:v>10.9</c:v>
                </c:pt>
                <c:pt idx="2526">
                  <c:v>11</c:v>
                </c:pt>
                <c:pt idx="2527">
                  <c:v>9.6</c:v>
                </c:pt>
                <c:pt idx="2528">
                  <c:v>10.9</c:v>
                </c:pt>
                <c:pt idx="2529">
                  <c:v>11.1</c:v>
                </c:pt>
                <c:pt idx="2530">
                  <c:v>10.6</c:v>
                </c:pt>
                <c:pt idx="2531">
                  <c:v>11</c:v>
                </c:pt>
                <c:pt idx="2532">
                  <c:v>15.6</c:v>
                </c:pt>
                <c:pt idx="2533">
                  <c:v>19.600000000000001</c:v>
                </c:pt>
                <c:pt idx="2534">
                  <c:v>19.600000000000001</c:v>
                </c:pt>
                <c:pt idx="2535">
                  <c:v>27.1</c:v>
                </c:pt>
                <c:pt idx="2536">
                  <c:v>26.8</c:v>
                </c:pt>
                <c:pt idx="2537">
                  <c:v>12.2</c:v>
                </c:pt>
                <c:pt idx="2538">
                  <c:v>7.5</c:v>
                </c:pt>
                <c:pt idx="2539">
                  <c:v>7.8</c:v>
                </c:pt>
                <c:pt idx="2540">
                  <c:v>8.1999999999999993</c:v>
                </c:pt>
                <c:pt idx="2541">
                  <c:v>10.1</c:v>
                </c:pt>
                <c:pt idx="2542">
                  <c:v>9.6999999999999993</c:v>
                </c:pt>
                <c:pt idx="2543">
                  <c:v>10.6</c:v>
                </c:pt>
                <c:pt idx="2544">
                  <c:v>10.8</c:v>
                </c:pt>
                <c:pt idx="2545">
                  <c:v>10.199999999999999</c:v>
                </c:pt>
                <c:pt idx="2546">
                  <c:v>10.7</c:v>
                </c:pt>
                <c:pt idx="2547">
                  <c:v>10.3</c:v>
                </c:pt>
                <c:pt idx="2548">
                  <c:v>10.6</c:v>
                </c:pt>
                <c:pt idx="2549">
                  <c:v>10.1</c:v>
                </c:pt>
                <c:pt idx="2550">
                  <c:v>10.1</c:v>
                </c:pt>
                <c:pt idx="2551">
                  <c:v>10.199999999999999</c:v>
                </c:pt>
                <c:pt idx="2552">
                  <c:v>9.3000000000000007</c:v>
                </c:pt>
                <c:pt idx="2553">
                  <c:v>9.5</c:v>
                </c:pt>
                <c:pt idx="2554">
                  <c:v>9.3000000000000007</c:v>
                </c:pt>
                <c:pt idx="2555">
                  <c:v>9.1</c:v>
                </c:pt>
                <c:pt idx="2556">
                  <c:v>8.6999999999999993</c:v>
                </c:pt>
                <c:pt idx="2557">
                  <c:v>10</c:v>
                </c:pt>
                <c:pt idx="2558">
                  <c:v>8.3000000000000007</c:v>
                </c:pt>
                <c:pt idx="2559">
                  <c:v>8</c:v>
                </c:pt>
                <c:pt idx="2560">
                  <c:v>8.9</c:v>
                </c:pt>
                <c:pt idx="2561">
                  <c:v>9.4</c:v>
                </c:pt>
                <c:pt idx="2562">
                  <c:v>9.6</c:v>
                </c:pt>
                <c:pt idx="2563">
                  <c:v>8.6999999999999993</c:v>
                </c:pt>
                <c:pt idx="2564">
                  <c:v>9.5</c:v>
                </c:pt>
                <c:pt idx="2565">
                  <c:v>10.1</c:v>
                </c:pt>
                <c:pt idx="2566">
                  <c:v>9.1</c:v>
                </c:pt>
                <c:pt idx="2567">
                  <c:v>8.5</c:v>
                </c:pt>
                <c:pt idx="2568">
                  <c:v>9.6</c:v>
                </c:pt>
                <c:pt idx="2569">
                  <c:v>9.3000000000000007</c:v>
                </c:pt>
                <c:pt idx="2570">
                  <c:v>9.9</c:v>
                </c:pt>
                <c:pt idx="2571">
                  <c:v>9.8000000000000007</c:v>
                </c:pt>
                <c:pt idx="2572">
                  <c:v>9.5</c:v>
                </c:pt>
                <c:pt idx="2573">
                  <c:v>9.6</c:v>
                </c:pt>
                <c:pt idx="2574">
                  <c:v>9.6</c:v>
                </c:pt>
                <c:pt idx="2575">
                  <c:v>10.3</c:v>
                </c:pt>
                <c:pt idx="2576">
                  <c:v>10.4</c:v>
                </c:pt>
                <c:pt idx="2577">
                  <c:v>9.6999999999999993</c:v>
                </c:pt>
                <c:pt idx="2578">
                  <c:v>11.3</c:v>
                </c:pt>
                <c:pt idx="2579">
                  <c:v>10.1</c:v>
                </c:pt>
                <c:pt idx="2580">
                  <c:v>11.1</c:v>
                </c:pt>
                <c:pt idx="2581">
                  <c:v>11</c:v>
                </c:pt>
                <c:pt idx="2582">
                  <c:v>10.6</c:v>
                </c:pt>
                <c:pt idx="2583">
                  <c:v>10.6</c:v>
                </c:pt>
                <c:pt idx="2584">
                  <c:v>11.3</c:v>
                </c:pt>
                <c:pt idx="2585">
                  <c:v>11.9</c:v>
                </c:pt>
                <c:pt idx="2586">
                  <c:v>11.1</c:v>
                </c:pt>
                <c:pt idx="2587">
                  <c:v>13.3</c:v>
                </c:pt>
                <c:pt idx="2588">
                  <c:v>11.8</c:v>
                </c:pt>
                <c:pt idx="2589">
                  <c:v>12.2</c:v>
                </c:pt>
                <c:pt idx="2590">
                  <c:v>12.2</c:v>
                </c:pt>
                <c:pt idx="2591">
                  <c:v>12.6</c:v>
                </c:pt>
                <c:pt idx="2592">
                  <c:v>13.3</c:v>
                </c:pt>
                <c:pt idx="2593">
                  <c:v>13.9</c:v>
                </c:pt>
                <c:pt idx="2594">
                  <c:v>12.4</c:v>
                </c:pt>
                <c:pt idx="2595">
                  <c:v>12.8</c:v>
                </c:pt>
                <c:pt idx="2596">
                  <c:v>13</c:v>
                </c:pt>
                <c:pt idx="2597">
                  <c:v>13.1</c:v>
                </c:pt>
                <c:pt idx="2598">
                  <c:v>13.3</c:v>
                </c:pt>
                <c:pt idx="2599">
                  <c:v>14.4</c:v>
                </c:pt>
                <c:pt idx="2600">
                  <c:v>13.3</c:v>
                </c:pt>
                <c:pt idx="2601">
                  <c:v>13.8</c:v>
                </c:pt>
                <c:pt idx="2602">
                  <c:v>12.7</c:v>
                </c:pt>
                <c:pt idx="2603">
                  <c:v>14.3</c:v>
                </c:pt>
                <c:pt idx="2604">
                  <c:v>13.1</c:v>
                </c:pt>
                <c:pt idx="2605">
                  <c:v>13.3</c:v>
                </c:pt>
                <c:pt idx="2606">
                  <c:v>14</c:v>
                </c:pt>
                <c:pt idx="2607">
                  <c:v>13.6</c:v>
                </c:pt>
                <c:pt idx="2608">
                  <c:v>14.7</c:v>
                </c:pt>
                <c:pt idx="2609">
                  <c:v>13.2</c:v>
                </c:pt>
                <c:pt idx="2610">
                  <c:v>11.4</c:v>
                </c:pt>
                <c:pt idx="2611">
                  <c:v>11.9</c:v>
                </c:pt>
                <c:pt idx="2612">
                  <c:v>12.7</c:v>
                </c:pt>
                <c:pt idx="2613">
                  <c:v>13.1</c:v>
                </c:pt>
                <c:pt idx="2614">
                  <c:v>12.3</c:v>
                </c:pt>
                <c:pt idx="2615">
                  <c:v>13.4</c:v>
                </c:pt>
                <c:pt idx="2616">
                  <c:v>14</c:v>
                </c:pt>
                <c:pt idx="2617">
                  <c:v>13.2</c:v>
                </c:pt>
                <c:pt idx="2618">
                  <c:v>13.1</c:v>
                </c:pt>
                <c:pt idx="2619">
                  <c:v>12.2</c:v>
                </c:pt>
                <c:pt idx="2620">
                  <c:v>13.6</c:v>
                </c:pt>
                <c:pt idx="2621">
                  <c:v>14.2</c:v>
                </c:pt>
                <c:pt idx="2622">
                  <c:v>13.1</c:v>
                </c:pt>
                <c:pt idx="2623">
                  <c:v>13.7</c:v>
                </c:pt>
                <c:pt idx="2624">
                  <c:v>12.7</c:v>
                </c:pt>
                <c:pt idx="2625">
                  <c:v>12.7</c:v>
                </c:pt>
                <c:pt idx="2626">
                  <c:v>12.8</c:v>
                </c:pt>
                <c:pt idx="2627">
                  <c:v>14.2</c:v>
                </c:pt>
                <c:pt idx="2628">
                  <c:v>13.5</c:v>
                </c:pt>
                <c:pt idx="2629">
                  <c:v>13.3</c:v>
                </c:pt>
                <c:pt idx="2630">
                  <c:v>13.2</c:v>
                </c:pt>
                <c:pt idx="2631">
                  <c:v>15</c:v>
                </c:pt>
                <c:pt idx="2632">
                  <c:v>13.4</c:v>
                </c:pt>
                <c:pt idx="2633">
                  <c:v>14.3</c:v>
                </c:pt>
                <c:pt idx="2634">
                  <c:v>14.4</c:v>
                </c:pt>
                <c:pt idx="2635">
                  <c:v>14.5</c:v>
                </c:pt>
                <c:pt idx="2636">
                  <c:v>14.9</c:v>
                </c:pt>
                <c:pt idx="2637">
                  <c:v>14.3</c:v>
                </c:pt>
                <c:pt idx="2638">
                  <c:v>15.2</c:v>
                </c:pt>
                <c:pt idx="2639">
                  <c:v>13.9</c:v>
                </c:pt>
                <c:pt idx="2640">
                  <c:v>14.2</c:v>
                </c:pt>
                <c:pt idx="2641">
                  <c:v>15.1</c:v>
                </c:pt>
                <c:pt idx="2642">
                  <c:v>14.6</c:v>
                </c:pt>
                <c:pt idx="2643">
                  <c:v>15</c:v>
                </c:pt>
                <c:pt idx="2644">
                  <c:v>14.6</c:v>
                </c:pt>
                <c:pt idx="2645">
                  <c:v>14.5</c:v>
                </c:pt>
                <c:pt idx="2646">
                  <c:v>12.9</c:v>
                </c:pt>
                <c:pt idx="2647">
                  <c:v>14.7</c:v>
                </c:pt>
                <c:pt idx="2648">
                  <c:v>14.5</c:v>
                </c:pt>
                <c:pt idx="2649">
                  <c:v>15.4</c:v>
                </c:pt>
                <c:pt idx="2650">
                  <c:v>14.9</c:v>
                </c:pt>
                <c:pt idx="2651">
                  <c:v>13.8</c:v>
                </c:pt>
                <c:pt idx="2652">
                  <c:v>13.1</c:v>
                </c:pt>
                <c:pt idx="2653">
                  <c:v>13.6</c:v>
                </c:pt>
                <c:pt idx="2654">
                  <c:v>13.8</c:v>
                </c:pt>
                <c:pt idx="2655">
                  <c:v>14.7</c:v>
                </c:pt>
                <c:pt idx="2656">
                  <c:v>15.3</c:v>
                </c:pt>
                <c:pt idx="2657">
                  <c:v>14.7</c:v>
                </c:pt>
                <c:pt idx="2658">
                  <c:v>14.5</c:v>
                </c:pt>
                <c:pt idx="2659">
                  <c:v>14.6</c:v>
                </c:pt>
                <c:pt idx="2660">
                  <c:v>14.6</c:v>
                </c:pt>
                <c:pt idx="2661">
                  <c:v>14.7</c:v>
                </c:pt>
                <c:pt idx="2662">
                  <c:v>15.7</c:v>
                </c:pt>
                <c:pt idx="2663">
                  <c:v>14.6</c:v>
                </c:pt>
                <c:pt idx="2664">
                  <c:v>14.5</c:v>
                </c:pt>
                <c:pt idx="2665">
                  <c:v>16.5</c:v>
                </c:pt>
                <c:pt idx="2666">
                  <c:v>16.899999999999999</c:v>
                </c:pt>
                <c:pt idx="2667">
                  <c:v>17.399999999999999</c:v>
                </c:pt>
                <c:pt idx="2668">
                  <c:v>17.899999999999999</c:v>
                </c:pt>
                <c:pt idx="2669">
                  <c:v>16.899999999999999</c:v>
                </c:pt>
                <c:pt idx="2670">
                  <c:v>17.3</c:v>
                </c:pt>
                <c:pt idx="2671">
                  <c:v>19.399999999999999</c:v>
                </c:pt>
                <c:pt idx="2672">
                  <c:v>19.899999999999999</c:v>
                </c:pt>
                <c:pt idx="2673">
                  <c:v>21.1</c:v>
                </c:pt>
                <c:pt idx="2674">
                  <c:v>19.2</c:v>
                </c:pt>
                <c:pt idx="2675">
                  <c:v>21</c:v>
                </c:pt>
                <c:pt idx="2676">
                  <c:v>21.8</c:v>
                </c:pt>
                <c:pt idx="2677">
                  <c:v>21.8</c:v>
                </c:pt>
                <c:pt idx="2678">
                  <c:v>22.1</c:v>
                </c:pt>
                <c:pt idx="2679">
                  <c:v>21.8</c:v>
                </c:pt>
                <c:pt idx="2680">
                  <c:v>21.8</c:v>
                </c:pt>
                <c:pt idx="2681">
                  <c:v>22.2</c:v>
                </c:pt>
                <c:pt idx="2682">
                  <c:v>22</c:v>
                </c:pt>
                <c:pt idx="2683">
                  <c:v>23.3</c:v>
                </c:pt>
                <c:pt idx="2684">
                  <c:v>23.5</c:v>
                </c:pt>
                <c:pt idx="2685">
                  <c:v>24.2</c:v>
                </c:pt>
                <c:pt idx="2686">
                  <c:v>23.4</c:v>
                </c:pt>
                <c:pt idx="2687">
                  <c:v>25.3</c:v>
                </c:pt>
                <c:pt idx="2688">
                  <c:v>24.5</c:v>
                </c:pt>
                <c:pt idx="2689">
                  <c:v>24.7</c:v>
                </c:pt>
                <c:pt idx="2690">
                  <c:v>25.2</c:v>
                </c:pt>
                <c:pt idx="2691">
                  <c:v>25.6</c:v>
                </c:pt>
                <c:pt idx="2692">
                  <c:v>25.4</c:v>
                </c:pt>
                <c:pt idx="2693">
                  <c:v>25.4</c:v>
                </c:pt>
                <c:pt idx="2694">
                  <c:v>26</c:v>
                </c:pt>
                <c:pt idx="2695">
                  <c:v>24.9</c:v>
                </c:pt>
                <c:pt idx="2696">
                  <c:v>24.8</c:v>
                </c:pt>
                <c:pt idx="2697">
                  <c:v>25.6</c:v>
                </c:pt>
                <c:pt idx="2698">
                  <c:v>26.7</c:v>
                </c:pt>
                <c:pt idx="2699">
                  <c:v>27.1</c:v>
                </c:pt>
                <c:pt idx="2700">
                  <c:v>26.6</c:v>
                </c:pt>
                <c:pt idx="2701">
                  <c:v>26</c:v>
                </c:pt>
                <c:pt idx="2702">
                  <c:v>26.4</c:v>
                </c:pt>
                <c:pt idx="2703">
                  <c:v>28.2</c:v>
                </c:pt>
                <c:pt idx="2704">
                  <c:v>26.9</c:v>
                </c:pt>
                <c:pt idx="2705">
                  <c:v>26.8</c:v>
                </c:pt>
                <c:pt idx="2706">
                  <c:v>28.2</c:v>
                </c:pt>
                <c:pt idx="2707">
                  <c:v>28.3</c:v>
                </c:pt>
                <c:pt idx="2708">
                  <c:v>28.2</c:v>
                </c:pt>
                <c:pt idx="2709">
                  <c:v>28.1</c:v>
                </c:pt>
                <c:pt idx="2710">
                  <c:v>29</c:v>
                </c:pt>
                <c:pt idx="2711">
                  <c:v>29.6</c:v>
                </c:pt>
                <c:pt idx="2712">
                  <c:v>28.7</c:v>
                </c:pt>
                <c:pt idx="2713">
                  <c:v>30.3</c:v>
                </c:pt>
                <c:pt idx="2714">
                  <c:v>29.2</c:v>
                </c:pt>
                <c:pt idx="2715">
                  <c:v>28.6</c:v>
                </c:pt>
                <c:pt idx="2716">
                  <c:v>30.6</c:v>
                </c:pt>
                <c:pt idx="2717">
                  <c:v>30.3</c:v>
                </c:pt>
                <c:pt idx="2718">
                  <c:v>30.1</c:v>
                </c:pt>
                <c:pt idx="2719">
                  <c:v>30.4</c:v>
                </c:pt>
                <c:pt idx="2720">
                  <c:v>30.5</c:v>
                </c:pt>
                <c:pt idx="2721">
                  <c:v>32</c:v>
                </c:pt>
                <c:pt idx="2722">
                  <c:v>31.4</c:v>
                </c:pt>
                <c:pt idx="2723">
                  <c:v>31.6</c:v>
                </c:pt>
                <c:pt idx="2724">
                  <c:v>31.7</c:v>
                </c:pt>
                <c:pt idx="2725">
                  <c:v>31.5</c:v>
                </c:pt>
                <c:pt idx="2726">
                  <c:v>31</c:v>
                </c:pt>
                <c:pt idx="2727">
                  <c:v>31.9</c:v>
                </c:pt>
                <c:pt idx="2728">
                  <c:v>30.3</c:v>
                </c:pt>
                <c:pt idx="2729">
                  <c:v>31.1</c:v>
                </c:pt>
                <c:pt idx="2730">
                  <c:v>33.5</c:v>
                </c:pt>
                <c:pt idx="2731">
                  <c:v>35.9</c:v>
                </c:pt>
                <c:pt idx="2732">
                  <c:v>37.6</c:v>
                </c:pt>
                <c:pt idx="2733">
                  <c:v>37.4</c:v>
                </c:pt>
                <c:pt idx="2734">
                  <c:v>35.700000000000003</c:v>
                </c:pt>
                <c:pt idx="2735">
                  <c:v>32.1</c:v>
                </c:pt>
                <c:pt idx="2736">
                  <c:v>29.9</c:v>
                </c:pt>
                <c:pt idx="2737">
                  <c:v>30.5</c:v>
                </c:pt>
                <c:pt idx="2738">
                  <c:v>30.5</c:v>
                </c:pt>
                <c:pt idx="2739">
                  <c:v>30.2</c:v>
                </c:pt>
                <c:pt idx="2740">
                  <c:v>30.5</c:v>
                </c:pt>
                <c:pt idx="2741">
                  <c:v>30.3</c:v>
                </c:pt>
                <c:pt idx="2742">
                  <c:v>29.9</c:v>
                </c:pt>
                <c:pt idx="2743">
                  <c:v>29.5</c:v>
                </c:pt>
                <c:pt idx="2744">
                  <c:v>29.4</c:v>
                </c:pt>
                <c:pt idx="2745">
                  <c:v>29</c:v>
                </c:pt>
                <c:pt idx="2746">
                  <c:v>28.8</c:v>
                </c:pt>
                <c:pt idx="2747">
                  <c:v>27.7</c:v>
                </c:pt>
                <c:pt idx="2748">
                  <c:v>27.9</c:v>
                </c:pt>
                <c:pt idx="2749">
                  <c:v>26.5</c:v>
                </c:pt>
                <c:pt idx="2750">
                  <c:v>27.8</c:v>
                </c:pt>
                <c:pt idx="2751">
                  <c:v>26.6</c:v>
                </c:pt>
                <c:pt idx="2752">
                  <c:v>26.3</c:v>
                </c:pt>
                <c:pt idx="2753">
                  <c:v>25.2</c:v>
                </c:pt>
                <c:pt idx="2754">
                  <c:v>25.9</c:v>
                </c:pt>
                <c:pt idx="2755">
                  <c:v>24.7</c:v>
                </c:pt>
                <c:pt idx="2756">
                  <c:v>23.5</c:v>
                </c:pt>
                <c:pt idx="2757">
                  <c:v>25</c:v>
                </c:pt>
                <c:pt idx="2758">
                  <c:v>24.9</c:v>
                </c:pt>
                <c:pt idx="2759">
                  <c:v>24.6</c:v>
                </c:pt>
                <c:pt idx="2760">
                  <c:v>23.1</c:v>
                </c:pt>
                <c:pt idx="2761">
                  <c:v>23.2</c:v>
                </c:pt>
                <c:pt idx="2762">
                  <c:v>22.7</c:v>
                </c:pt>
                <c:pt idx="2763">
                  <c:v>21.5</c:v>
                </c:pt>
                <c:pt idx="2764">
                  <c:v>23.2</c:v>
                </c:pt>
                <c:pt idx="2765">
                  <c:v>22.4</c:v>
                </c:pt>
                <c:pt idx="2766">
                  <c:v>21.4</c:v>
                </c:pt>
                <c:pt idx="2767">
                  <c:v>20.2</c:v>
                </c:pt>
                <c:pt idx="2768">
                  <c:v>19.600000000000001</c:v>
                </c:pt>
                <c:pt idx="2769">
                  <c:v>21.9</c:v>
                </c:pt>
                <c:pt idx="2770">
                  <c:v>20.5</c:v>
                </c:pt>
                <c:pt idx="2771">
                  <c:v>19.899999999999999</c:v>
                </c:pt>
                <c:pt idx="2772">
                  <c:v>19.600000000000001</c:v>
                </c:pt>
                <c:pt idx="2773">
                  <c:v>20.2</c:v>
                </c:pt>
                <c:pt idx="2774">
                  <c:v>18.899999999999999</c:v>
                </c:pt>
                <c:pt idx="2775">
                  <c:v>19.2</c:v>
                </c:pt>
                <c:pt idx="2776">
                  <c:v>18.2</c:v>
                </c:pt>
                <c:pt idx="2777">
                  <c:v>18.600000000000001</c:v>
                </c:pt>
                <c:pt idx="2778">
                  <c:v>18.399999999999999</c:v>
                </c:pt>
                <c:pt idx="2779">
                  <c:v>17.600000000000001</c:v>
                </c:pt>
                <c:pt idx="2780">
                  <c:v>17.600000000000001</c:v>
                </c:pt>
                <c:pt idx="2781">
                  <c:v>17.3</c:v>
                </c:pt>
                <c:pt idx="2782">
                  <c:v>16.8</c:v>
                </c:pt>
                <c:pt idx="2783">
                  <c:v>16.100000000000001</c:v>
                </c:pt>
                <c:pt idx="2784">
                  <c:v>16.399999999999999</c:v>
                </c:pt>
                <c:pt idx="2785">
                  <c:v>16.2</c:v>
                </c:pt>
                <c:pt idx="2786">
                  <c:v>15.4</c:v>
                </c:pt>
                <c:pt idx="2787">
                  <c:v>15.9</c:v>
                </c:pt>
                <c:pt idx="2788">
                  <c:v>17.600000000000001</c:v>
                </c:pt>
                <c:pt idx="2789">
                  <c:v>15.9</c:v>
                </c:pt>
                <c:pt idx="2790">
                  <c:v>15.8</c:v>
                </c:pt>
                <c:pt idx="2791">
                  <c:v>15.5</c:v>
                </c:pt>
                <c:pt idx="2792">
                  <c:v>15.7</c:v>
                </c:pt>
                <c:pt idx="2793">
                  <c:v>15.5</c:v>
                </c:pt>
                <c:pt idx="2794">
                  <c:v>14.5</c:v>
                </c:pt>
                <c:pt idx="2795">
                  <c:v>15.5</c:v>
                </c:pt>
                <c:pt idx="2796">
                  <c:v>14.6</c:v>
                </c:pt>
                <c:pt idx="2797">
                  <c:v>16.600000000000001</c:v>
                </c:pt>
                <c:pt idx="2798">
                  <c:v>16.5</c:v>
                </c:pt>
                <c:pt idx="2799">
                  <c:v>16.600000000000001</c:v>
                </c:pt>
                <c:pt idx="2800">
                  <c:v>15.6</c:v>
                </c:pt>
                <c:pt idx="2801">
                  <c:v>15.9</c:v>
                </c:pt>
                <c:pt idx="2802">
                  <c:v>17</c:v>
                </c:pt>
                <c:pt idx="2803">
                  <c:v>16.5</c:v>
                </c:pt>
                <c:pt idx="2804">
                  <c:v>17.600000000000001</c:v>
                </c:pt>
                <c:pt idx="2805">
                  <c:v>19</c:v>
                </c:pt>
                <c:pt idx="2806">
                  <c:v>21.2</c:v>
                </c:pt>
                <c:pt idx="2807">
                  <c:v>28.9</c:v>
                </c:pt>
                <c:pt idx="2808">
                  <c:v>42.1</c:v>
                </c:pt>
              </c:numCache>
            </c:numRef>
          </c:xVal>
          <c:yVal>
            <c:numRef>
              <c:f>'66K_2'!$A$2:$A$2810</c:f>
              <c:numCache>
                <c:formatCode>General</c:formatCode>
                <c:ptCount val="2809"/>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numCache>
            </c:numRef>
          </c:yVal>
          <c:smooth val="1"/>
          <c:extLst>
            <c:ext xmlns:c16="http://schemas.microsoft.com/office/drawing/2014/chart" uri="{C3380CC4-5D6E-409C-BE32-E72D297353CC}">
              <c16:uniqueId val="{00000005-BC63-4E42-AFE9-847BDBD17CB0}"/>
            </c:ext>
          </c:extLst>
        </c:ser>
        <c:ser>
          <c:idx val="4"/>
          <c:order val="6"/>
          <c:tx>
            <c:strRef>
              <c:f>'66K_2'!$X$1</c:f>
              <c:strCache>
                <c:ptCount val="1"/>
                <c:pt idx="0">
                  <c:v>UPCUDEP</c:v>
                </c:pt>
              </c:strCache>
            </c:strRef>
          </c:tx>
          <c:spPr>
            <a:ln w="19050" cap="rnd">
              <a:solidFill>
                <a:sysClr val="windowText" lastClr="000000"/>
              </a:solidFill>
              <a:round/>
            </a:ln>
            <a:effectLst/>
          </c:spPr>
          <c:marker>
            <c:symbol val="none"/>
          </c:marker>
          <c:xVal>
            <c:numRef>
              <c:f>'66K_2'!$X$4:$X$5</c:f>
              <c:numCache>
                <c:formatCode>General</c:formatCode>
                <c:ptCount val="2"/>
                <c:pt idx="0">
                  <c:v>0</c:v>
                </c:pt>
                <c:pt idx="1">
                  <c:v>200</c:v>
                </c:pt>
              </c:numCache>
            </c:numRef>
          </c:xVal>
          <c:yVal>
            <c:numRef>
              <c:f>'66K_2'!$X$2:$X$3</c:f>
              <c:numCache>
                <c:formatCode>General</c:formatCode>
                <c:ptCount val="2"/>
                <c:pt idx="0">
                  <c:v>28</c:v>
                </c:pt>
                <c:pt idx="1">
                  <c:v>28</c:v>
                </c:pt>
              </c:numCache>
            </c:numRef>
          </c:yVal>
          <c:smooth val="1"/>
          <c:extLst>
            <c:ext xmlns:c16="http://schemas.microsoft.com/office/drawing/2014/chart" uri="{C3380CC4-5D6E-409C-BE32-E72D297353CC}">
              <c16:uniqueId val="{00000006-BC63-4E42-AFE9-847BDBD17CB0}"/>
            </c:ext>
          </c:extLst>
        </c:ser>
        <c:ser>
          <c:idx val="5"/>
          <c:order val="7"/>
          <c:tx>
            <c:strRef>
              <c:f>'66K_2'!$Y$1</c:f>
              <c:strCache>
                <c:ptCount val="1"/>
                <c:pt idx="0">
                  <c:v>UPAQDEP</c:v>
                </c:pt>
              </c:strCache>
            </c:strRef>
          </c:tx>
          <c:spPr>
            <a:ln w="19050" cap="rnd">
              <a:solidFill>
                <a:sysClr val="windowText" lastClr="000000"/>
              </a:solidFill>
              <a:round/>
            </a:ln>
            <a:effectLst/>
          </c:spPr>
          <c:marker>
            <c:symbol val="none"/>
          </c:marker>
          <c:xVal>
            <c:numRef>
              <c:f>'66K_2'!$X$4:$X$5</c:f>
              <c:numCache>
                <c:formatCode>General</c:formatCode>
                <c:ptCount val="2"/>
                <c:pt idx="0">
                  <c:v>0</c:v>
                </c:pt>
                <c:pt idx="1">
                  <c:v>200</c:v>
                </c:pt>
              </c:numCache>
            </c:numRef>
          </c:xVal>
          <c:yVal>
            <c:numRef>
              <c:f>'66K_2'!$Y$2:$Y$3</c:f>
              <c:numCache>
                <c:formatCode>General</c:formatCode>
                <c:ptCount val="2"/>
                <c:pt idx="0">
                  <c:v>106</c:v>
                </c:pt>
                <c:pt idx="1">
                  <c:v>106</c:v>
                </c:pt>
              </c:numCache>
            </c:numRef>
          </c:yVal>
          <c:smooth val="1"/>
          <c:extLst>
            <c:ext xmlns:c16="http://schemas.microsoft.com/office/drawing/2014/chart" uri="{C3380CC4-5D6E-409C-BE32-E72D297353CC}">
              <c16:uniqueId val="{00000007-BC63-4E42-AFE9-847BDBD17CB0}"/>
            </c:ext>
          </c:extLst>
        </c:ser>
        <c:ser>
          <c:idx val="6"/>
          <c:order val="8"/>
          <c:tx>
            <c:strRef>
              <c:f>'66K_2'!$Z$1</c:f>
              <c:strCache>
                <c:ptCount val="1"/>
                <c:pt idx="0">
                  <c:v>MIDCUDEP</c:v>
                </c:pt>
              </c:strCache>
            </c:strRef>
          </c:tx>
          <c:spPr>
            <a:ln w="19050" cap="rnd">
              <a:solidFill>
                <a:sysClr val="windowText" lastClr="000000"/>
              </a:solidFill>
              <a:round/>
            </a:ln>
            <a:effectLst/>
          </c:spPr>
          <c:marker>
            <c:symbol val="none"/>
          </c:marker>
          <c:xVal>
            <c:numRef>
              <c:f>'66K_2'!$X$4:$X$5</c:f>
              <c:numCache>
                <c:formatCode>General</c:formatCode>
                <c:ptCount val="2"/>
                <c:pt idx="0">
                  <c:v>0</c:v>
                </c:pt>
                <c:pt idx="1">
                  <c:v>200</c:v>
                </c:pt>
              </c:numCache>
            </c:numRef>
          </c:xVal>
          <c:yVal>
            <c:numRef>
              <c:f>'66K_2'!$Z$2:$Z$3</c:f>
              <c:numCache>
                <c:formatCode>General</c:formatCode>
                <c:ptCount val="2"/>
                <c:pt idx="0">
                  <c:v>202</c:v>
                </c:pt>
                <c:pt idx="1">
                  <c:v>202</c:v>
                </c:pt>
              </c:numCache>
            </c:numRef>
          </c:yVal>
          <c:smooth val="1"/>
          <c:extLst>
            <c:ext xmlns:c16="http://schemas.microsoft.com/office/drawing/2014/chart" uri="{C3380CC4-5D6E-409C-BE32-E72D297353CC}">
              <c16:uniqueId val="{00000008-BC63-4E42-AFE9-847BDBD17CB0}"/>
            </c:ext>
          </c:extLst>
        </c:ser>
        <c:ser>
          <c:idx val="7"/>
          <c:order val="9"/>
          <c:tx>
            <c:strRef>
              <c:f>'66K_2'!$AA$1</c:f>
              <c:strCache>
                <c:ptCount val="1"/>
                <c:pt idx="0">
                  <c:v>MIDAQDEP</c:v>
                </c:pt>
              </c:strCache>
            </c:strRef>
          </c:tx>
          <c:spPr>
            <a:ln w="19050" cap="rnd">
              <a:solidFill>
                <a:sysClr val="windowText" lastClr="000000"/>
              </a:solidFill>
              <a:round/>
            </a:ln>
            <a:effectLst/>
          </c:spPr>
          <c:marker>
            <c:symbol val="none"/>
          </c:marker>
          <c:xVal>
            <c:numRef>
              <c:f>'66K_2'!$X$4:$X$5</c:f>
              <c:numCache>
                <c:formatCode>General</c:formatCode>
                <c:ptCount val="2"/>
                <c:pt idx="0">
                  <c:v>0</c:v>
                </c:pt>
                <c:pt idx="1">
                  <c:v>200</c:v>
                </c:pt>
              </c:numCache>
            </c:numRef>
          </c:xVal>
          <c:yVal>
            <c:numRef>
              <c:f>'66K_2'!$AA$2:$AA$3</c:f>
              <c:numCache>
                <c:formatCode>General</c:formatCode>
                <c:ptCount val="2"/>
                <c:pt idx="0">
                  <c:v>212</c:v>
                </c:pt>
                <c:pt idx="1">
                  <c:v>212</c:v>
                </c:pt>
              </c:numCache>
            </c:numRef>
          </c:yVal>
          <c:smooth val="1"/>
          <c:extLst>
            <c:ext xmlns:c16="http://schemas.microsoft.com/office/drawing/2014/chart" uri="{C3380CC4-5D6E-409C-BE32-E72D297353CC}">
              <c16:uniqueId val="{00000009-BC63-4E42-AFE9-847BDBD17CB0}"/>
            </c:ext>
          </c:extLst>
        </c:ser>
        <c:ser>
          <c:idx val="8"/>
          <c:order val="10"/>
          <c:tx>
            <c:strRef>
              <c:f>'66K_2'!$AB$1</c:f>
              <c:strCache>
                <c:ptCount val="1"/>
                <c:pt idx="0">
                  <c:v>LOCUDEP</c:v>
                </c:pt>
              </c:strCache>
            </c:strRef>
          </c:tx>
          <c:spPr>
            <a:ln w="19050" cap="rnd">
              <a:solidFill>
                <a:sysClr val="windowText" lastClr="000000"/>
              </a:solidFill>
              <a:round/>
            </a:ln>
            <a:effectLst/>
          </c:spPr>
          <c:marker>
            <c:symbol val="none"/>
          </c:marker>
          <c:xVal>
            <c:numRef>
              <c:f>'66K_2'!$X$4:$X$5</c:f>
              <c:numCache>
                <c:formatCode>General</c:formatCode>
                <c:ptCount val="2"/>
                <c:pt idx="0">
                  <c:v>0</c:v>
                </c:pt>
                <c:pt idx="1">
                  <c:v>200</c:v>
                </c:pt>
              </c:numCache>
            </c:numRef>
          </c:xVal>
          <c:yVal>
            <c:numRef>
              <c:f>'66K_2'!$AB$2:$AB$3</c:f>
              <c:numCache>
                <c:formatCode>General</c:formatCode>
                <c:ptCount val="2"/>
                <c:pt idx="0">
                  <c:v>226</c:v>
                </c:pt>
                <c:pt idx="1">
                  <c:v>226</c:v>
                </c:pt>
              </c:numCache>
            </c:numRef>
          </c:yVal>
          <c:smooth val="1"/>
          <c:extLst>
            <c:ext xmlns:c16="http://schemas.microsoft.com/office/drawing/2014/chart" uri="{C3380CC4-5D6E-409C-BE32-E72D297353CC}">
              <c16:uniqueId val="{0000000A-BC63-4E42-AFE9-847BDBD17CB0}"/>
            </c:ext>
          </c:extLst>
        </c:ser>
        <c:ser>
          <c:idx val="9"/>
          <c:order val="11"/>
          <c:tx>
            <c:strRef>
              <c:f>'66K_2'!$AC$1</c:f>
              <c:strCache>
                <c:ptCount val="1"/>
                <c:pt idx="0">
                  <c:v>LOAQDEP</c:v>
                </c:pt>
              </c:strCache>
            </c:strRef>
          </c:tx>
          <c:spPr>
            <a:ln w="19050" cap="rnd">
              <a:solidFill>
                <a:sysClr val="windowText" lastClr="000000"/>
              </a:solidFill>
              <a:round/>
            </a:ln>
            <a:effectLst/>
          </c:spPr>
          <c:marker>
            <c:symbol val="none"/>
          </c:marker>
          <c:xVal>
            <c:numRef>
              <c:f>'66K_2'!$X$4:$X$5</c:f>
              <c:numCache>
                <c:formatCode>General</c:formatCode>
                <c:ptCount val="2"/>
                <c:pt idx="0">
                  <c:v>0</c:v>
                </c:pt>
                <c:pt idx="1">
                  <c:v>200</c:v>
                </c:pt>
              </c:numCache>
            </c:numRef>
          </c:xVal>
          <c:yVal>
            <c:numRef>
              <c:f>'66K_2'!$AC$2:$AC$3</c:f>
              <c:numCache>
                <c:formatCode>General</c:formatCode>
                <c:ptCount val="2"/>
                <c:pt idx="0">
                  <c:v>241</c:v>
                </c:pt>
                <c:pt idx="1">
                  <c:v>241</c:v>
                </c:pt>
              </c:numCache>
            </c:numRef>
          </c:yVal>
          <c:smooth val="1"/>
          <c:extLst>
            <c:ext xmlns:c16="http://schemas.microsoft.com/office/drawing/2014/chart" uri="{C3380CC4-5D6E-409C-BE32-E72D297353CC}">
              <c16:uniqueId val="{0000000B-BC63-4E42-AFE9-847BDBD17CB0}"/>
            </c:ext>
          </c:extLst>
        </c:ser>
        <c:dLbls>
          <c:showLegendKey val="0"/>
          <c:showVal val="0"/>
          <c:showCatName val="0"/>
          <c:showSerName val="0"/>
          <c:showPercent val="0"/>
          <c:showBubbleSize val="0"/>
        </c:dLbls>
        <c:axId val="880391016"/>
        <c:axId val="880391672"/>
      </c:scatterChart>
      <c:valAx>
        <c:axId val="880391016"/>
        <c:scaling>
          <c:orientation val="minMax"/>
          <c:max val="125"/>
          <c:min val="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100" b="0" i="0" u="none" strike="noStrike" kern="1200" baseline="0">
                    <a:solidFill>
                      <a:sysClr val="windowText" lastClr="000000"/>
                    </a:solidFill>
                    <a:latin typeface="+mn-lt"/>
                    <a:ea typeface="+mn-ea"/>
                    <a:cs typeface="+mn-cs"/>
                  </a:defRPr>
                </a:pPr>
                <a:r>
                  <a:rPr lang="en-US">
                    <a:solidFill>
                      <a:sysClr val="windowText" lastClr="000000"/>
                    </a:solidFill>
                  </a:rPr>
                  <a:t>Conductance (mS/m)</a:t>
                </a:r>
              </a:p>
            </c:rich>
          </c:tx>
          <c:overlay val="0"/>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880391672"/>
        <c:crosses val="autoZero"/>
        <c:crossBetween val="midCat"/>
        <c:majorUnit val="25"/>
      </c:valAx>
      <c:valAx>
        <c:axId val="880391672"/>
        <c:scaling>
          <c:orientation val="maxMin"/>
          <c:max val="30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100" b="0" i="0" u="none" strike="noStrike" kern="1200" baseline="0">
                    <a:solidFill>
                      <a:sysClr val="windowText" lastClr="000000"/>
                    </a:solidFill>
                    <a:latin typeface="+mn-lt"/>
                    <a:ea typeface="+mn-ea"/>
                    <a:cs typeface="+mn-cs"/>
                  </a:defRPr>
                </a:pPr>
                <a:r>
                  <a:rPr lang="en-US">
                    <a:solidFill>
                      <a:sysClr val="windowText" lastClr="000000"/>
                    </a:solidFill>
                  </a:rPr>
                  <a:t>Depth</a:t>
                </a:r>
                <a:r>
                  <a:rPr lang="en-US" baseline="0">
                    <a:solidFill>
                      <a:sysClr val="windowText" lastClr="000000"/>
                    </a:solidFill>
                  </a:rPr>
                  <a:t> (ft)</a:t>
                </a:r>
                <a:endParaRPr lang="en-US">
                  <a:solidFill>
                    <a:sysClr val="windowText" lastClr="000000"/>
                  </a:solidFill>
                </a:endParaRPr>
              </a:p>
            </c:rich>
          </c:tx>
          <c:overlay val="0"/>
          <c:spPr>
            <a:noFill/>
            <a:ln>
              <a:noFill/>
            </a:ln>
            <a:effectLst/>
          </c:spPr>
          <c:txPr>
            <a:bodyPr rot="-5400000" spcFirstLastPara="1" vertOverflow="ellipsis" vert="horz" wrap="square" anchor="ctr" anchorCtr="1"/>
            <a:lstStyle/>
            <a:p>
              <a:pPr>
                <a:defRPr sz="11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100" b="0" i="0" u="none" strike="noStrike" kern="1200" baseline="0">
                <a:solidFill>
                  <a:sysClr val="windowText" lastClr="000000"/>
                </a:solidFill>
                <a:latin typeface="+mn-lt"/>
                <a:ea typeface="+mn-ea"/>
                <a:cs typeface="+mn-cs"/>
              </a:defRPr>
            </a:pPr>
            <a:endParaRPr lang="en-US"/>
          </a:p>
        </c:txPr>
        <c:crossAx val="880391016"/>
        <c:crosses val="autoZero"/>
        <c:crossBetween val="midCat"/>
      </c:valAx>
      <c:spPr>
        <a:noFill/>
        <a:ln>
          <a:solidFill>
            <a:sysClr val="windowText" lastClr="000000"/>
          </a:solidFill>
        </a:ln>
        <a:effectLst/>
      </c:spPr>
    </c:plotArea>
    <c:legend>
      <c:legendPos val="r"/>
      <c:layout>
        <c:manualLayout>
          <c:xMode val="edge"/>
          <c:yMode val="edge"/>
          <c:x val="0.70106807745125221"/>
          <c:y val="0.43480425272612239"/>
          <c:w val="0.23983149496942474"/>
          <c:h val="0.12930050608041613"/>
        </c:manualLayout>
      </c:layout>
      <c:overlay val="0"/>
      <c:spPr>
        <a:noFill/>
        <a:ln>
          <a:noFill/>
        </a:ln>
        <a:effectLst/>
      </c:spPr>
      <c:txPr>
        <a:bodyPr rot="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100"/>
      </a:pPr>
      <a:endParaRPr lang="en-US"/>
    </a:p>
  </c:txPr>
  <c:externalData r:id="rId3">
    <c:autoUpdate val="0"/>
  </c:externalData>
  <c:userShapes r:id="rId4"/>
</c:chartSpace>
</file>

<file path=ppt/charts/chart1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r>
              <a:rPr lang="en-US" b="1">
                <a:solidFill>
                  <a:sysClr val="windowText" lastClr="000000"/>
                </a:solidFill>
              </a:rPr>
              <a:t>66K 2</a:t>
            </a:r>
            <a:r>
              <a:rPr lang="en-US" b="1" baseline="0">
                <a:solidFill>
                  <a:sysClr val="windowText" lastClr="000000"/>
                </a:solidFill>
              </a:rPr>
              <a:t> </a:t>
            </a:r>
            <a:r>
              <a:rPr lang="el-GR" b="1" baseline="0">
                <a:solidFill>
                  <a:sysClr val="windowText" lastClr="000000"/>
                </a:solidFill>
                <a:latin typeface="Calibri" panose="020F0502020204030204" pitchFamily="34" charset="0"/>
                <a:cs typeface="Calibri" panose="020F0502020204030204" pitchFamily="34" charset="0"/>
              </a:rPr>
              <a:t>Δ</a:t>
            </a:r>
            <a:r>
              <a:rPr lang="en-US" b="1" baseline="0">
                <a:solidFill>
                  <a:sysClr val="windowText" lastClr="000000"/>
                </a:solidFill>
                <a:latin typeface="Calibri" panose="020F0502020204030204" pitchFamily="34" charset="0"/>
                <a:cs typeface="Calibri" panose="020F0502020204030204" pitchFamily="34" charset="0"/>
              </a:rPr>
              <a:t> in Conductance Over Time</a:t>
            </a:r>
            <a:endParaRPr lang="en-US" b="1">
              <a:solidFill>
                <a:sysClr val="windowText" lastClr="000000"/>
              </a:solidFill>
            </a:endParaRPr>
          </a:p>
        </c:rich>
      </c:tx>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5.2604591080567593E-2"/>
          <c:y val="0.11745688038995125"/>
          <c:w val="0.90972922134733158"/>
          <c:h val="0.8666701037370329"/>
        </c:manualLayout>
      </c:layout>
      <c:scatterChart>
        <c:scatterStyle val="smoothMarker"/>
        <c:varyColors val="0"/>
        <c:ser>
          <c:idx val="0"/>
          <c:order val="0"/>
          <c:tx>
            <c:strRef>
              <c:f>'66K_2'!$O$1</c:f>
              <c:strCache>
                <c:ptCount val="1"/>
                <c:pt idx="0">
                  <c:v>2008-2016</c:v>
                </c:pt>
              </c:strCache>
            </c:strRef>
          </c:tx>
          <c:spPr>
            <a:ln w="12700" cap="rnd">
              <a:solidFill>
                <a:schemeClr val="accent1">
                  <a:lumMod val="40000"/>
                  <a:lumOff val="60000"/>
                </a:schemeClr>
              </a:solidFill>
              <a:round/>
            </a:ln>
            <a:effectLst/>
          </c:spPr>
          <c:marker>
            <c:symbol val="none"/>
          </c:marker>
          <c:xVal>
            <c:numRef>
              <c:f>'66K_2'!$O$2:$O$2803</c:f>
              <c:numCache>
                <c:formatCode>General</c:formatCode>
                <c:ptCount val="2802"/>
                <c:pt idx="4">
                  <c:v>-1.8399999999999999</c:v>
                </c:pt>
                <c:pt idx="5">
                  <c:v>-1.7400000000000002</c:v>
                </c:pt>
                <c:pt idx="6">
                  <c:v>-1.6200000000000003</c:v>
                </c:pt>
                <c:pt idx="7">
                  <c:v>-1.8400000000000003</c:v>
                </c:pt>
                <c:pt idx="8">
                  <c:v>-1.8000000000000003</c:v>
                </c:pt>
                <c:pt idx="9">
                  <c:v>-1.8000000000000003</c:v>
                </c:pt>
                <c:pt idx="10">
                  <c:v>-1.7600000000000005</c:v>
                </c:pt>
                <c:pt idx="11">
                  <c:v>-1.9400000000000002</c:v>
                </c:pt>
                <c:pt idx="12">
                  <c:v>-1.6600000000000006</c:v>
                </c:pt>
                <c:pt idx="13">
                  <c:v>-1.8200000000000003</c:v>
                </c:pt>
                <c:pt idx="14">
                  <c:v>-1.4600000000000002</c:v>
                </c:pt>
                <c:pt idx="15">
                  <c:v>-1.44</c:v>
                </c:pt>
                <c:pt idx="16">
                  <c:v>-1.2800000000000005</c:v>
                </c:pt>
                <c:pt idx="17">
                  <c:v>-1.28</c:v>
                </c:pt>
                <c:pt idx="18">
                  <c:v>-1.2200000000000006</c:v>
                </c:pt>
                <c:pt idx="19">
                  <c:v>-1.2800000000000005</c:v>
                </c:pt>
                <c:pt idx="20">
                  <c:v>-1.1000000000000001</c:v>
                </c:pt>
                <c:pt idx="21">
                  <c:v>-1</c:v>
                </c:pt>
                <c:pt idx="22">
                  <c:v>-1.1400000000000006</c:v>
                </c:pt>
                <c:pt idx="23">
                  <c:v>-1.1000000000000001</c:v>
                </c:pt>
                <c:pt idx="24">
                  <c:v>-1.1600000000000001</c:v>
                </c:pt>
                <c:pt idx="25">
                  <c:v>-1.0600000000000009</c:v>
                </c:pt>
                <c:pt idx="26">
                  <c:v>-1.2</c:v>
                </c:pt>
                <c:pt idx="27">
                  <c:v>-1.06</c:v>
                </c:pt>
                <c:pt idx="28">
                  <c:v>-1.0000000000000007</c:v>
                </c:pt>
                <c:pt idx="29">
                  <c:v>-0.82000000000000095</c:v>
                </c:pt>
                <c:pt idx="30">
                  <c:v>-0.8600000000000001</c:v>
                </c:pt>
                <c:pt idx="31">
                  <c:v>-0.64000000000000057</c:v>
                </c:pt>
                <c:pt idx="32">
                  <c:v>-0.43999999999999984</c:v>
                </c:pt>
                <c:pt idx="33">
                  <c:v>-0.27999999999999969</c:v>
                </c:pt>
                <c:pt idx="34">
                  <c:v>-9.9999999999999284E-2</c:v>
                </c:pt>
                <c:pt idx="35">
                  <c:v>-0.23999999999999985</c:v>
                </c:pt>
                <c:pt idx="36">
                  <c:v>-0.56000000000000016</c:v>
                </c:pt>
                <c:pt idx="37">
                  <c:v>-0.33999999999999986</c:v>
                </c:pt>
                <c:pt idx="38">
                  <c:v>-0.25999999999999945</c:v>
                </c:pt>
                <c:pt idx="39">
                  <c:v>-0.23999999999999985</c:v>
                </c:pt>
                <c:pt idx="40">
                  <c:v>3.9999999999999855E-2</c:v>
                </c:pt>
                <c:pt idx="41">
                  <c:v>0.51999999999999957</c:v>
                </c:pt>
                <c:pt idx="42">
                  <c:v>0.37999999999999901</c:v>
                </c:pt>
                <c:pt idx="43">
                  <c:v>0.47999999999999898</c:v>
                </c:pt>
                <c:pt idx="44">
                  <c:v>0.35999999999999871</c:v>
                </c:pt>
                <c:pt idx="45">
                  <c:v>1.9999999999998862E-2</c:v>
                </c:pt>
                <c:pt idx="46">
                  <c:v>-0.26000000000000084</c:v>
                </c:pt>
                <c:pt idx="47">
                  <c:v>-0.24000000000000057</c:v>
                </c:pt>
                <c:pt idx="48">
                  <c:v>-0.28000000000000042</c:v>
                </c:pt>
                <c:pt idx="49">
                  <c:v>-0.23999999999999985</c:v>
                </c:pt>
                <c:pt idx="50">
                  <c:v>0.13999999999999985</c:v>
                </c:pt>
                <c:pt idx="51">
                  <c:v>0.33999999999999986</c:v>
                </c:pt>
                <c:pt idx="52">
                  <c:v>0.4799999999999997</c:v>
                </c:pt>
                <c:pt idx="53">
                  <c:v>0.63999999999999913</c:v>
                </c:pt>
                <c:pt idx="54">
                  <c:v>0.57999999999999896</c:v>
                </c:pt>
                <c:pt idx="55">
                  <c:v>0.27999999999999969</c:v>
                </c:pt>
                <c:pt idx="56">
                  <c:v>0.41999999999999993</c:v>
                </c:pt>
                <c:pt idx="57">
                  <c:v>0.51999999999999991</c:v>
                </c:pt>
                <c:pt idx="58">
                  <c:v>0.46000000000000052</c:v>
                </c:pt>
                <c:pt idx="59">
                  <c:v>0.54000000000000092</c:v>
                </c:pt>
                <c:pt idx="60">
                  <c:v>1.0200000000000007</c:v>
                </c:pt>
                <c:pt idx="61">
                  <c:v>0.98000000000000043</c:v>
                </c:pt>
                <c:pt idx="62">
                  <c:v>0.78000000000000047</c:v>
                </c:pt>
                <c:pt idx="63">
                  <c:v>1.1200000000000003</c:v>
                </c:pt>
                <c:pt idx="64">
                  <c:v>1.06</c:v>
                </c:pt>
                <c:pt idx="65">
                  <c:v>0.84000000000000019</c:v>
                </c:pt>
                <c:pt idx="66">
                  <c:v>0.78</c:v>
                </c:pt>
                <c:pt idx="67">
                  <c:v>0.75999999999999979</c:v>
                </c:pt>
                <c:pt idx="68">
                  <c:v>0.69999999999999962</c:v>
                </c:pt>
                <c:pt idx="69">
                  <c:v>0.89999999999999925</c:v>
                </c:pt>
                <c:pt idx="70">
                  <c:v>1.159999999999999</c:v>
                </c:pt>
                <c:pt idx="71">
                  <c:v>1.0199999999999991</c:v>
                </c:pt>
                <c:pt idx="72">
                  <c:v>0.73999999999999955</c:v>
                </c:pt>
                <c:pt idx="73">
                  <c:v>0.27999999999999969</c:v>
                </c:pt>
                <c:pt idx="74">
                  <c:v>-4.0000000000000216E-2</c:v>
                </c:pt>
                <c:pt idx="75">
                  <c:v>-0.56000000000000016</c:v>
                </c:pt>
                <c:pt idx="76">
                  <c:v>-0.38000000000000006</c:v>
                </c:pt>
                <c:pt idx="77">
                  <c:v>-0.26000000000000012</c:v>
                </c:pt>
                <c:pt idx="78">
                  <c:v>-0.28000000000000008</c:v>
                </c:pt>
                <c:pt idx="79">
                  <c:v>-0.35999999999999976</c:v>
                </c:pt>
                <c:pt idx="80">
                  <c:v>-0.25999999999999945</c:v>
                </c:pt>
                <c:pt idx="81">
                  <c:v>-0.29999999999999927</c:v>
                </c:pt>
                <c:pt idx="82">
                  <c:v>-1.999999999999922E-2</c:v>
                </c:pt>
                <c:pt idx="83">
                  <c:v>0.48000000000000076</c:v>
                </c:pt>
                <c:pt idx="84">
                  <c:v>0.54000000000000059</c:v>
                </c:pt>
                <c:pt idx="85">
                  <c:v>0.3</c:v>
                </c:pt>
                <c:pt idx="86">
                  <c:v>0.25999999999999979</c:v>
                </c:pt>
                <c:pt idx="87">
                  <c:v>0.17999999999999972</c:v>
                </c:pt>
                <c:pt idx="88">
                  <c:v>-0.76000000000000045</c:v>
                </c:pt>
                <c:pt idx="89">
                  <c:v>-0.40000000000000036</c:v>
                </c:pt>
                <c:pt idx="90">
                  <c:v>-0.23999999999999985</c:v>
                </c:pt>
                <c:pt idx="91">
                  <c:v>-0.65999999999999981</c:v>
                </c:pt>
                <c:pt idx="92">
                  <c:v>-0.85999999999999943</c:v>
                </c:pt>
                <c:pt idx="93">
                  <c:v>-0.29999999999999927</c:v>
                </c:pt>
                <c:pt idx="94">
                  <c:v>-0.49999999999999928</c:v>
                </c:pt>
                <c:pt idx="95">
                  <c:v>-0.25999999999999945</c:v>
                </c:pt>
                <c:pt idx="96">
                  <c:v>0.10000000000000035</c:v>
                </c:pt>
                <c:pt idx="97">
                  <c:v>0.15999999999999978</c:v>
                </c:pt>
                <c:pt idx="98">
                  <c:v>9.9999999999999645E-2</c:v>
                </c:pt>
                <c:pt idx="99">
                  <c:v>1.999999999999922E-2</c:v>
                </c:pt>
                <c:pt idx="100">
                  <c:v>-0.14000000000000093</c:v>
                </c:pt>
                <c:pt idx="101">
                  <c:v>0.13999999999999951</c:v>
                </c:pt>
                <c:pt idx="102">
                  <c:v>-0.14000000000000021</c:v>
                </c:pt>
                <c:pt idx="103">
                  <c:v>-1.9999999999999928E-2</c:v>
                </c:pt>
                <c:pt idx="104">
                  <c:v>0.22000000000000028</c:v>
                </c:pt>
                <c:pt idx="105">
                  <c:v>0.60000000000000031</c:v>
                </c:pt>
                <c:pt idx="106">
                  <c:v>0.3</c:v>
                </c:pt>
                <c:pt idx="107">
                  <c:v>0.46000000000000013</c:v>
                </c:pt>
                <c:pt idx="108">
                  <c:v>0.28000000000000008</c:v>
                </c:pt>
                <c:pt idx="109">
                  <c:v>0.11999999999999993</c:v>
                </c:pt>
                <c:pt idx="110">
                  <c:v>-0.11999999999999993</c:v>
                </c:pt>
                <c:pt idx="111">
                  <c:v>-0.15999999999999978</c:v>
                </c:pt>
                <c:pt idx="112">
                  <c:v>2.0000000000000285E-2</c:v>
                </c:pt>
                <c:pt idx="113">
                  <c:v>-3.9999999999999855E-2</c:v>
                </c:pt>
                <c:pt idx="114">
                  <c:v>-0.17999999999999972</c:v>
                </c:pt>
                <c:pt idx="115">
                  <c:v>0.32000000000000028</c:v>
                </c:pt>
                <c:pt idx="116">
                  <c:v>0.44000000000000056</c:v>
                </c:pt>
                <c:pt idx="117">
                  <c:v>0.76000000000000012</c:v>
                </c:pt>
                <c:pt idx="118">
                  <c:v>0.94000000000000017</c:v>
                </c:pt>
                <c:pt idx="119">
                  <c:v>1.5400000000000003</c:v>
                </c:pt>
                <c:pt idx="120">
                  <c:v>1.4000000000000004</c:v>
                </c:pt>
                <c:pt idx="121">
                  <c:v>1.8000000000000003</c:v>
                </c:pt>
                <c:pt idx="122">
                  <c:v>1.7600000000000005</c:v>
                </c:pt>
                <c:pt idx="123">
                  <c:v>2.0400000000000005</c:v>
                </c:pt>
                <c:pt idx="124">
                  <c:v>2.2800000000000002</c:v>
                </c:pt>
                <c:pt idx="125">
                  <c:v>1.9800000000000004</c:v>
                </c:pt>
                <c:pt idx="126">
                  <c:v>1.6200000000000006</c:v>
                </c:pt>
                <c:pt idx="127">
                  <c:v>1.6200000000000006</c:v>
                </c:pt>
                <c:pt idx="128">
                  <c:v>1.5600000000000005</c:v>
                </c:pt>
                <c:pt idx="129">
                  <c:v>1.0200000000000009</c:v>
                </c:pt>
                <c:pt idx="130">
                  <c:v>0.98000000000000076</c:v>
                </c:pt>
                <c:pt idx="131">
                  <c:v>1.6000000000000003</c:v>
                </c:pt>
                <c:pt idx="132">
                  <c:v>1.5</c:v>
                </c:pt>
                <c:pt idx="133">
                  <c:v>1.7</c:v>
                </c:pt>
                <c:pt idx="134">
                  <c:v>2.1399999999999997</c:v>
                </c:pt>
                <c:pt idx="135">
                  <c:v>2.54</c:v>
                </c:pt>
                <c:pt idx="136">
                  <c:v>2.2999999999999998</c:v>
                </c:pt>
                <c:pt idx="137">
                  <c:v>2.8400000000000007</c:v>
                </c:pt>
                <c:pt idx="138">
                  <c:v>2.9200000000000004</c:v>
                </c:pt>
                <c:pt idx="139">
                  <c:v>2.6600000000000006</c:v>
                </c:pt>
                <c:pt idx="140">
                  <c:v>2.46</c:v>
                </c:pt>
                <c:pt idx="141">
                  <c:v>2.4800000000000004</c:v>
                </c:pt>
                <c:pt idx="142">
                  <c:v>1.9400000000000006</c:v>
                </c:pt>
                <c:pt idx="143">
                  <c:v>1.6200000000000003</c:v>
                </c:pt>
                <c:pt idx="144">
                  <c:v>1.1000000000000001</c:v>
                </c:pt>
                <c:pt idx="145">
                  <c:v>0.78000000000000047</c:v>
                </c:pt>
                <c:pt idx="146">
                  <c:v>0.32000000000000028</c:v>
                </c:pt>
                <c:pt idx="147">
                  <c:v>0.33999999999999986</c:v>
                </c:pt>
                <c:pt idx="148">
                  <c:v>0.26000000000000084</c:v>
                </c:pt>
                <c:pt idx="149">
                  <c:v>0.3400000000000013</c:v>
                </c:pt>
                <c:pt idx="150">
                  <c:v>0.60000000000000142</c:v>
                </c:pt>
                <c:pt idx="151">
                  <c:v>0.56000000000000161</c:v>
                </c:pt>
                <c:pt idx="152">
                  <c:v>0.52000000000000168</c:v>
                </c:pt>
                <c:pt idx="153">
                  <c:v>0.50000000000000144</c:v>
                </c:pt>
                <c:pt idx="154">
                  <c:v>0.60000000000000142</c:v>
                </c:pt>
                <c:pt idx="155">
                  <c:v>0.62000000000000099</c:v>
                </c:pt>
                <c:pt idx="156">
                  <c:v>0.54000000000000059</c:v>
                </c:pt>
                <c:pt idx="157">
                  <c:v>0.70000000000000073</c:v>
                </c:pt>
                <c:pt idx="158">
                  <c:v>0.38000000000000045</c:v>
                </c:pt>
                <c:pt idx="159">
                  <c:v>0.57999999999999974</c:v>
                </c:pt>
                <c:pt idx="160">
                  <c:v>0.61999999999999955</c:v>
                </c:pt>
                <c:pt idx="161">
                  <c:v>0.71999999999999953</c:v>
                </c:pt>
                <c:pt idx="162">
                  <c:v>0.3999999999999993</c:v>
                </c:pt>
                <c:pt idx="163">
                  <c:v>0.9199999999999996</c:v>
                </c:pt>
                <c:pt idx="164">
                  <c:v>1.0599999999999994</c:v>
                </c:pt>
                <c:pt idx="165">
                  <c:v>0.5</c:v>
                </c:pt>
                <c:pt idx="166">
                  <c:v>0.8600000000000001</c:v>
                </c:pt>
                <c:pt idx="167">
                  <c:v>1.0399999999999998</c:v>
                </c:pt>
                <c:pt idx="168">
                  <c:v>0.57999999999999974</c:v>
                </c:pt>
                <c:pt idx="169">
                  <c:v>0.5</c:v>
                </c:pt>
                <c:pt idx="170">
                  <c:v>0.7399999999999991</c:v>
                </c:pt>
                <c:pt idx="171">
                  <c:v>0.43999999999999917</c:v>
                </c:pt>
                <c:pt idx="172">
                  <c:v>0.36000000000000015</c:v>
                </c:pt>
                <c:pt idx="173">
                  <c:v>0.33999999999999986</c:v>
                </c:pt>
                <c:pt idx="174">
                  <c:v>-0.16000000000000014</c:v>
                </c:pt>
                <c:pt idx="175">
                  <c:v>-0.17999999999999899</c:v>
                </c:pt>
                <c:pt idx="176">
                  <c:v>-0.45999999999999941</c:v>
                </c:pt>
                <c:pt idx="177">
                  <c:v>-0.5</c:v>
                </c:pt>
                <c:pt idx="178">
                  <c:v>-0.17999999999999972</c:v>
                </c:pt>
                <c:pt idx="179">
                  <c:v>-0.13999999999999985</c:v>
                </c:pt>
                <c:pt idx="180">
                  <c:v>1.9999999999999574E-2</c:v>
                </c:pt>
                <c:pt idx="181">
                  <c:v>0.23999999999999985</c:v>
                </c:pt>
                <c:pt idx="182">
                  <c:v>0.42000000000000026</c:v>
                </c:pt>
                <c:pt idx="183">
                  <c:v>0.2</c:v>
                </c:pt>
                <c:pt idx="184">
                  <c:v>-0.27999999999999903</c:v>
                </c:pt>
                <c:pt idx="185">
                  <c:v>-1.319999999999999</c:v>
                </c:pt>
                <c:pt idx="186">
                  <c:v>-1.379999999999999</c:v>
                </c:pt>
                <c:pt idx="187">
                  <c:v>-1.3199999999999992</c:v>
                </c:pt>
                <c:pt idx="188">
                  <c:v>-1.1399999999999992</c:v>
                </c:pt>
                <c:pt idx="189">
                  <c:v>-0.30000000000000038</c:v>
                </c:pt>
                <c:pt idx="190">
                  <c:v>0.99999999999999967</c:v>
                </c:pt>
                <c:pt idx="191">
                  <c:v>1.22</c:v>
                </c:pt>
                <c:pt idx="192">
                  <c:v>0.9</c:v>
                </c:pt>
                <c:pt idx="193">
                  <c:v>0.74000000000000021</c:v>
                </c:pt>
                <c:pt idx="194">
                  <c:v>0.82000000000000062</c:v>
                </c:pt>
                <c:pt idx="195">
                  <c:v>0.38000000000000006</c:v>
                </c:pt>
                <c:pt idx="196">
                  <c:v>0.23999999999999949</c:v>
                </c:pt>
                <c:pt idx="197">
                  <c:v>0.39999999999999891</c:v>
                </c:pt>
                <c:pt idx="198">
                  <c:v>0.53999999999999915</c:v>
                </c:pt>
                <c:pt idx="199">
                  <c:v>0.61999999999999922</c:v>
                </c:pt>
                <c:pt idx="200">
                  <c:v>0.7999999999999996</c:v>
                </c:pt>
                <c:pt idx="201">
                  <c:v>0.9200000000000006</c:v>
                </c:pt>
                <c:pt idx="202">
                  <c:v>0.7800000000000008</c:v>
                </c:pt>
                <c:pt idx="203">
                  <c:v>0.72000000000000097</c:v>
                </c:pt>
                <c:pt idx="204">
                  <c:v>0.20000000000000143</c:v>
                </c:pt>
                <c:pt idx="205">
                  <c:v>8.000000000000114E-2</c:v>
                </c:pt>
                <c:pt idx="206">
                  <c:v>-0.25999999999999945</c:v>
                </c:pt>
                <c:pt idx="207">
                  <c:v>-0.21999999999999958</c:v>
                </c:pt>
                <c:pt idx="208">
                  <c:v>-0.33999999999999986</c:v>
                </c:pt>
                <c:pt idx="209">
                  <c:v>5.9999999999999429E-2</c:v>
                </c:pt>
                <c:pt idx="210">
                  <c:v>5.9999999999999429E-2</c:v>
                </c:pt>
                <c:pt idx="211">
                  <c:v>0.31999999999999956</c:v>
                </c:pt>
                <c:pt idx="212">
                  <c:v>0.9199999999999996</c:v>
                </c:pt>
                <c:pt idx="213">
                  <c:v>0.99999999999999933</c:v>
                </c:pt>
                <c:pt idx="214">
                  <c:v>1.1999999999999993</c:v>
                </c:pt>
                <c:pt idx="215">
                  <c:v>1.1599999999999995</c:v>
                </c:pt>
                <c:pt idx="216">
                  <c:v>1.599999999999999</c:v>
                </c:pt>
                <c:pt idx="217">
                  <c:v>1.0199999999999991</c:v>
                </c:pt>
                <c:pt idx="218">
                  <c:v>1.0999999999999996</c:v>
                </c:pt>
                <c:pt idx="219">
                  <c:v>1.0399999999999996</c:v>
                </c:pt>
                <c:pt idx="220">
                  <c:v>1.0599999999999998</c:v>
                </c:pt>
                <c:pt idx="221">
                  <c:v>0.92000000000000026</c:v>
                </c:pt>
                <c:pt idx="222">
                  <c:v>1.1000000000000001</c:v>
                </c:pt>
                <c:pt idx="223">
                  <c:v>0.87999999999999967</c:v>
                </c:pt>
                <c:pt idx="224">
                  <c:v>1.06</c:v>
                </c:pt>
                <c:pt idx="225">
                  <c:v>1.0200000000000002</c:v>
                </c:pt>
                <c:pt idx="226">
                  <c:v>0.78000000000000047</c:v>
                </c:pt>
                <c:pt idx="227">
                  <c:v>0.74000000000000055</c:v>
                </c:pt>
                <c:pt idx="228">
                  <c:v>1.0200000000000002</c:v>
                </c:pt>
                <c:pt idx="229">
                  <c:v>0.68000000000000038</c:v>
                </c:pt>
                <c:pt idx="230">
                  <c:v>0.78000000000000047</c:v>
                </c:pt>
                <c:pt idx="231">
                  <c:v>0.72000000000000031</c:v>
                </c:pt>
                <c:pt idx="232">
                  <c:v>0.56000000000000016</c:v>
                </c:pt>
                <c:pt idx="233">
                  <c:v>0.76000000000000012</c:v>
                </c:pt>
                <c:pt idx="234">
                  <c:v>0.61999999999999955</c:v>
                </c:pt>
                <c:pt idx="235">
                  <c:v>0.69999999999999929</c:v>
                </c:pt>
                <c:pt idx="236">
                  <c:v>1.1799999999999997</c:v>
                </c:pt>
                <c:pt idx="237">
                  <c:v>1.44</c:v>
                </c:pt>
                <c:pt idx="238">
                  <c:v>1.8399999999999999</c:v>
                </c:pt>
                <c:pt idx="239">
                  <c:v>1.7199999999999995</c:v>
                </c:pt>
                <c:pt idx="240">
                  <c:v>1.7399999999999998</c:v>
                </c:pt>
                <c:pt idx="241">
                  <c:v>1.1799999999999997</c:v>
                </c:pt>
                <c:pt idx="242">
                  <c:v>1.0399999999999998</c:v>
                </c:pt>
                <c:pt idx="243">
                  <c:v>0.51999999999999957</c:v>
                </c:pt>
                <c:pt idx="244">
                  <c:v>0.6</c:v>
                </c:pt>
                <c:pt idx="245">
                  <c:v>0.8600000000000001</c:v>
                </c:pt>
                <c:pt idx="246">
                  <c:v>1.0399999999999991</c:v>
                </c:pt>
                <c:pt idx="247">
                  <c:v>0.93999999999999917</c:v>
                </c:pt>
                <c:pt idx="248">
                  <c:v>0.9</c:v>
                </c:pt>
                <c:pt idx="249">
                  <c:v>0.8600000000000001</c:v>
                </c:pt>
                <c:pt idx="250">
                  <c:v>0.36000000000000015</c:v>
                </c:pt>
                <c:pt idx="251">
                  <c:v>0.16000000000000086</c:v>
                </c:pt>
                <c:pt idx="252">
                  <c:v>8.000000000000114E-2</c:v>
                </c:pt>
                <c:pt idx="253">
                  <c:v>-0.15999999999999942</c:v>
                </c:pt>
                <c:pt idx="254">
                  <c:v>-0.17999999999999972</c:v>
                </c:pt>
                <c:pt idx="255">
                  <c:v>-0.1</c:v>
                </c:pt>
                <c:pt idx="256">
                  <c:v>-0.11999999999999958</c:v>
                </c:pt>
                <c:pt idx="257">
                  <c:v>-0.4199999999999996</c:v>
                </c:pt>
                <c:pt idx="258">
                  <c:v>-0.25999999999999945</c:v>
                </c:pt>
                <c:pt idx="259">
                  <c:v>-1.9999999999999574E-2</c:v>
                </c:pt>
                <c:pt idx="260">
                  <c:v>4.000000000000057E-2</c:v>
                </c:pt>
                <c:pt idx="261">
                  <c:v>0.27999999999999969</c:v>
                </c:pt>
                <c:pt idx="262">
                  <c:v>0.93999999999999917</c:v>
                </c:pt>
                <c:pt idx="263">
                  <c:v>0.95999999999999941</c:v>
                </c:pt>
                <c:pt idx="264">
                  <c:v>0.87999999999999967</c:v>
                </c:pt>
                <c:pt idx="265">
                  <c:v>1</c:v>
                </c:pt>
                <c:pt idx="266">
                  <c:v>1.0200000000000002</c:v>
                </c:pt>
                <c:pt idx="267">
                  <c:v>0.52000000000000024</c:v>
                </c:pt>
                <c:pt idx="268">
                  <c:v>0.3</c:v>
                </c:pt>
                <c:pt idx="269">
                  <c:v>0.33999999999999986</c:v>
                </c:pt>
                <c:pt idx="270">
                  <c:v>9.9999999999999284E-2</c:v>
                </c:pt>
                <c:pt idx="271">
                  <c:v>-0.12000000000000029</c:v>
                </c:pt>
                <c:pt idx="272">
                  <c:v>0</c:v>
                </c:pt>
                <c:pt idx="273">
                  <c:v>0.38000000000000045</c:v>
                </c:pt>
                <c:pt idx="274">
                  <c:v>7.1054273576010023E-16</c:v>
                </c:pt>
                <c:pt idx="275">
                  <c:v>0.34000000000000058</c:v>
                </c:pt>
                <c:pt idx="276">
                  <c:v>1.0399999999999998</c:v>
                </c:pt>
                <c:pt idx="277">
                  <c:v>1.2599999999999993</c:v>
                </c:pt>
                <c:pt idx="278">
                  <c:v>0.97999999999999898</c:v>
                </c:pt>
                <c:pt idx="279">
                  <c:v>0.95999999999999874</c:v>
                </c:pt>
                <c:pt idx="280">
                  <c:v>0.89999999999999925</c:v>
                </c:pt>
                <c:pt idx="281">
                  <c:v>0.33999999999999986</c:v>
                </c:pt>
                <c:pt idx="282">
                  <c:v>0.28000000000000042</c:v>
                </c:pt>
                <c:pt idx="283">
                  <c:v>0.16000000000000014</c:v>
                </c:pt>
                <c:pt idx="284">
                  <c:v>0.28000000000000042</c:v>
                </c:pt>
                <c:pt idx="285">
                  <c:v>0.3</c:v>
                </c:pt>
                <c:pt idx="286">
                  <c:v>0</c:v>
                </c:pt>
                <c:pt idx="287">
                  <c:v>-0.13999999999999985</c:v>
                </c:pt>
                <c:pt idx="288">
                  <c:v>4.000000000000057E-2</c:v>
                </c:pt>
                <c:pt idx="289">
                  <c:v>4.000000000000057E-2</c:v>
                </c:pt>
                <c:pt idx="290">
                  <c:v>-0.15999999999999942</c:v>
                </c:pt>
                <c:pt idx="291">
                  <c:v>-0.15999999999999942</c:v>
                </c:pt>
                <c:pt idx="292">
                  <c:v>0.13999999999999985</c:v>
                </c:pt>
                <c:pt idx="293">
                  <c:v>0.17999999999999972</c:v>
                </c:pt>
                <c:pt idx="294">
                  <c:v>0.37999999999999973</c:v>
                </c:pt>
                <c:pt idx="295">
                  <c:v>0.57999999999999974</c:v>
                </c:pt>
                <c:pt idx="296">
                  <c:v>1.0599999999999987</c:v>
                </c:pt>
                <c:pt idx="297">
                  <c:v>0.51999999999999891</c:v>
                </c:pt>
                <c:pt idx="298">
                  <c:v>0.4199999999999996</c:v>
                </c:pt>
                <c:pt idx="299">
                  <c:v>0.19999999999999929</c:v>
                </c:pt>
                <c:pt idx="300">
                  <c:v>-3.9999999999999855E-2</c:v>
                </c:pt>
                <c:pt idx="301">
                  <c:v>-0.5</c:v>
                </c:pt>
                <c:pt idx="302">
                  <c:v>-0.42000000000000026</c:v>
                </c:pt>
                <c:pt idx="303">
                  <c:v>-0.44000000000000056</c:v>
                </c:pt>
                <c:pt idx="304">
                  <c:v>-0.56000000000000083</c:v>
                </c:pt>
                <c:pt idx="305">
                  <c:v>-0.50000000000000144</c:v>
                </c:pt>
                <c:pt idx="306">
                  <c:v>-0.7</c:v>
                </c:pt>
                <c:pt idx="307">
                  <c:v>-0.7399999999999991</c:v>
                </c:pt>
                <c:pt idx="308">
                  <c:v>-1.1199999999999988</c:v>
                </c:pt>
                <c:pt idx="309">
                  <c:v>-0.87999999999999834</c:v>
                </c:pt>
                <c:pt idx="310">
                  <c:v>-0.91999999999999882</c:v>
                </c:pt>
                <c:pt idx="311">
                  <c:v>-0.55999999999999939</c:v>
                </c:pt>
                <c:pt idx="312">
                  <c:v>-0.27999999999999969</c:v>
                </c:pt>
                <c:pt idx="313">
                  <c:v>0.1</c:v>
                </c:pt>
                <c:pt idx="314">
                  <c:v>-0.1</c:v>
                </c:pt>
                <c:pt idx="315">
                  <c:v>0.26000000000000084</c:v>
                </c:pt>
                <c:pt idx="316">
                  <c:v>0.46000000000000085</c:v>
                </c:pt>
                <c:pt idx="317">
                  <c:v>0.32000000000000173</c:v>
                </c:pt>
                <c:pt idx="318">
                  <c:v>0.4600000000000023</c:v>
                </c:pt>
                <c:pt idx="319">
                  <c:v>0.34000000000000197</c:v>
                </c:pt>
                <c:pt idx="320">
                  <c:v>0.16000000000000086</c:v>
                </c:pt>
                <c:pt idx="321">
                  <c:v>0.26000000000000084</c:v>
                </c:pt>
                <c:pt idx="322">
                  <c:v>0.52000000000000024</c:v>
                </c:pt>
                <c:pt idx="323">
                  <c:v>0.37999999999999973</c:v>
                </c:pt>
                <c:pt idx="324">
                  <c:v>0.65999999999999948</c:v>
                </c:pt>
                <c:pt idx="325">
                  <c:v>0.54000000000000059</c:v>
                </c:pt>
                <c:pt idx="326">
                  <c:v>0.5</c:v>
                </c:pt>
                <c:pt idx="327">
                  <c:v>0.27999999999999969</c:v>
                </c:pt>
                <c:pt idx="328">
                  <c:v>0.45999999999999941</c:v>
                </c:pt>
                <c:pt idx="329">
                  <c:v>0.67999999999999972</c:v>
                </c:pt>
                <c:pt idx="330">
                  <c:v>0.63999999999999913</c:v>
                </c:pt>
                <c:pt idx="331">
                  <c:v>7.999999999999971E-2</c:v>
                </c:pt>
                <c:pt idx="332">
                  <c:v>3.9999999999999147E-2</c:v>
                </c:pt>
                <c:pt idx="333">
                  <c:v>-0.52000000000000024</c:v>
                </c:pt>
                <c:pt idx="334">
                  <c:v>-0.95999999999999941</c:v>
                </c:pt>
                <c:pt idx="335">
                  <c:v>-1.1399999999999992</c:v>
                </c:pt>
                <c:pt idx="336">
                  <c:v>-0.63999999999999913</c:v>
                </c:pt>
                <c:pt idx="337">
                  <c:v>-0.81999999999999884</c:v>
                </c:pt>
                <c:pt idx="338">
                  <c:v>-0.65999999999999948</c:v>
                </c:pt>
                <c:pt idx="339">
                  <c:v>-0.4799999999999997</c:v>
                </c:pt>
                <c:pt idx="340">
                  <c:v>-0.3</c:v>
                </c:pt>
                <c:pt idx="341">
                  <c:v>2.0000000000000285E-2</c:v>
                </c:pt>
                <c:pt idx="342">
                  <c:v>0.37999999999999973</c:v>
                </c:pt>
                <c:pt idx="343">
                  <c:v>0.5</c:v>
                </c:pt>
                <c:pt idx="344">
                  <c:v>0.44000000000000056</c:v>
                </c:pt>
                <c:pt idx="345">
                  <c:v>0.27999999999999969</c:v>
                </c:pt>
                <c:pt idx="346">
                  <c:v>-0.42000000000000026</c:v>
                </c:pt>
                <c:pt idx="347">
                  <c:v>-0.3</c:v>
                </c:pt>
                <c:pt idx="348">
                  <c:v>-0.17999999999999972</c:v>
                </c:pt>
                <c:pt idx="349">
                  <c:v>-0.14000000000000057</c:v>
                </c:pt>
                <c:pt idx="350">
                  <c:v>-3.9999999999999147E-2</c:v>
                </c:pt>
                <c:pt idx="351">
                  <c:v>-0.31999999999999884</c:v>
                </c:pt>
                <c:pt idx="352">
                  <c:v>-0.49999999999999856</c:v>
                </c:pt>
                <c:pt idx="353">
                  <c:v>-0.77999999999999969</c:v>
                </c:pt>
                <c:pt idx="354">
                  <c:v>-0.53999999999999915</c:v>
                </c:pt>
                <c:pt idx="355">
                  <c:v>-0.37999999999999973</c:v>
                </c:pt>
                <c:pt idx="356">
                  <c:v>3.9999999999999147E-2</c:v>
                </c:pt>
                <c:pt idx="357">
                  <c:v>-2.0000000000000285E-2</c:v>
                </c:pt>
                <c:pt idx="358">
                  <c:v>0.22000000000000028</c:v>
                </c:pt>
                <c:pt idx="359">
                  <c:v>9.9999999999998576E-2</c:v>
                </c:pt>
                <c:pt idx="360">
                  <c:v>-2.0000000000001704E-2</c:v>
                </c:pt>
                <c:pt idx="361">
                  <c:v>7.999999999999971E-2</c:v>
                </c:pt>
                <c:pt idx="362">
                  <c:v>0.15999999999999942</c:v>
                </c:pt>
                <c:pt idx="363">
                  <c:v>0.13999999999999915</c:v>
                </c:pt>
                <c:pt idx="364">
                  <c:v>0.36000000000000087</c:v>
                </c:pt>
                <c:pt idx="365">
                  <c:v>0.20000000000000143</c:v>
                </c:pt>
                <c:pt idx="366">
                  <c:v>0.50000000000000144</c:v>
                </c:pt>
                <c:pt idx="367">
                  <c:v>0.22000000000000169</c:v>
                </c:pt>
                <c:pt idx="368">
                  <c:v>0.20000000000000143</c:v>
                </c:pt>
                <c:pt idx="369">
                  <c:v>8.000000000000114E-2</c:v>
                </c:pt>
                <c:pt idx="370">
                  <c:v>0.14000000000000057</c:v>
                </c:pt>
                <c:pt idx="371">
                  <c:v>0.12000000000000029</c:v>
                </c:pt>
                <c:pt idx="372">
                  <c:v>0.38000000000000111</c:v>
                </c:pt>
                <c:pt idx="373">
                  <c:v>0.38000000000000256</c:v>
                </c:pt>
                <c:pt idx="374">
                  <c:v>8.0000000000002555E-2</c:v>
                </c:pt>
                <c:pt idx="375">
                  <c:v>0.16000000000000369</c:v>
                </c:pt>
                <c:pt idx="376">
                  <c:v>0.4600000000000023</c:v>
                </c:pt>
                <c:pt idx="377">
                  <c:v>0.78000000000000114</c:v>
                </c:pt>
                <c:pt idx="378">
                  <c:v>1.5599999999999994</c:v>
                </c:pt>
                <c:pt idx="379">
                  <c:v>2.2799999999999998</c:v>
                </c:pt>
                <c:pt idx="380">
                  <c:v>1.9199999999999988</c:v>
                </c:pt>
                <c:pt idx="381">
                  <c:v>0.81999999999999884</c:v>
                </c:pt>
                <c:pt idx="382">
                  <c:v>-4.000000000000057E-2</c:v>
                </c:pt>
                <c:pt idx="383">
                  <c:v>-0.7</c:v>
                </c:pt>
                <c:pt idx="384">
                  <c:v>-1</c:v>
                </c:pt>
                <c:pt idx="385">
                  <c:v>-0.64000000000000057</c:v>
                </c:pt>
                <c:pt idx="386">
                  <c:v>0.1</c:v>
                </c:pt>
                <c:pt idx="387">
                  <c:v>0.5</c:v>
                </c:pt>
                <c:pt idx="388">
                  <c:v>0.2</c:v>
                </c:pt>
                <c:pt idx="389">
                  <c:v>-0.37999999999999973</c:v>
                </c:pt>
                <c:pt idx="390">
                  <c:v>-0.45999999999999941</c:v>
                </c:pt>
                <c:pt idx="391">
                  <c:v>-0.77999999999999825</c:v>
                </c:pt>
                <c:pt idx="392">
                  <c:v>-0.55999999999999939</c:v>
                </c:pt>
                <c:pt idx="393">
                  <c:v>2.0000000000001704E-2</c:v>
                </c:pt>
                <c:pt idx="394">
                  <c:v>8.000000000000114E-2</c:v>
                </c:pt>
                <c:pt idx="395">
                  <c:v>-9.9999999999998576E-2</c:v>
                </c:pt>
                <c:pt idx="396">
                  <c:v>0.3</c:v>
                </c:pt>
                <c:pt idx="397">
                  <c:v>0.45999999999999941</c:v>
                </c:pt>
                <c:pt idx="398">
                  <c:v>5.9999999999998013E-2</c:v>
                </c:pt>
                <c:pt idx="399">
                  <c:v>0.5999999999999972</c:v>
                </c:pt>
                <c:pt idx="400">
                  <c:v>1.0399999999999978</c:v>
                </c:pt>
                <c:pt idx="401">
                  <c:v>0.55999999999999805</c:v>
                </c:pt>
                <c:pt idx="402">
                  <c:v>0.13999999999999915</c:v>
                </c:pt>
                <c:pt idx="403">
                  <c:v>0.21999999999999886</c:v>
                </c:pt>
                <c:pt idx="404">
                  <c:v>-0.15999999999999942</c:v>
                </c:pt>
                <c:pt idx="405">
                  <c:v>-0.23999999999999916</c:v>
                </c:pt>
                <c:pt idx="406">
                  <c:v>-9.9999999999998576E-2</c:v>
                </c:pt>
                <c:pt idx="407">
                  <c:v>-5.9999999999998013E-2</c:v>
                </c:pt>
                <c:pt idx="408">
                  <c:v>-9.9999999999997161E-2</c:v>
                </c:pt>
                <c:pt idx="409">
                  <c:v>-0.21999999999999886</c:v>
                </c:pt>
                <c:pt idx="410">
                  <c:v>-0.37999999999999973</c:v>
                </c:pt>
                <c:pt idx="411">
                  <c:v>-0.5</c:v>
                </c:pt>
                <c:pt idx="412">
                  <c:v>-0.220000000000001</c:v>
                </c:pt>
                <c:pt idx="413">
                  <c:v>7.9999999999998295E-2</c:v>
                </c:pt>
                <c:pt idx="414">
                  <c:v>0.31999999999999884</c:v>
                </c:pt>
                <c:pt idx="415">
                  <c:v>0.57999999999999974</c:v>
                </c:pt>
                <c:pt idx="416">
                  <c:v>0.87999999999999967</c:v>
                </c:pt>
                <c:pt idx="417">
                  <c:v>0.68000000000000038</c:v>
                </c:pt>
                <c:pt idx="418">
                  <c:v>0.28000000000000114</c:v>
                </c:pt>
                <c:pt idx="419">
                  <c:v>0.24000000000000057</c:v>
                </c:pt>
                <c:pt idx="420">
                  <c:v>0.24000000000000057</c:v>
                </c:pt>
                <c:pt idx="421">
                  <c:v>-2.0000000000000285E-2</c:v>
                </c:pt>
                <c:pt idx="422">
                  <c:v>0</c:v>
                </c:pt>
                <c:pt idx="423">
                  <c:v>2.0000000000000285E-2</c:v>
                </c:pt>
                <c:pt idx="424">
                  <c:v>-0.12000000000000029</c:v>
                </c:pt>
                <c:pt idx="425">
                  <c:v>-0.36000000000000087</c:v>
                </c:pt>
                <c:pt idx="426">
                  <c:v>-0.24000000000000057</c:v>
                </c:pt>
                <c:pt idx="427">
                  <c:v>-0.16000000000000086</c:v>
                </c:pt>
                <c:pt idx="428">
                  <c:v>9.9999999999998576E-2</c:v>
                </c:pt>
                <c:pt idx="429">
                  <c:v>0.37999999999999973</c:v>
                </c:pt>
                <c:pt idx="430">
                  <c:v>0.65999999999999948</c:v>
                </c:pt>
                <c:pt idx="431">
                  <c:v>0.97999999999999976</c:v>
                </c:pt>
                <c:pt idx="432">
                  <c:v>1.0799999999999983</c:v>
                </c:pt>
                <c:pt idx="433">
                  <c:v>0.57999999999999829</c:v>
                </c:pt>
                <c:pt idx="434">
                  <c:v>0.39999999999999858</c:v>
                </c:pt>
                <c:pt idx="435">
                  <c:v>0.37999999999999828</c:v>
                </c:pt>
                <c:pt idx="436">
                  <c:v>-2.0000000000000285E-2</c:v>
                </c:pt>
                <c:pt idx="437">
                  <c:v>0.16000000000000086</c:v>
                </c:pt>
                <c:pt idx="438">
                  <c:v>0.54000000000000203</c:v>
                </c:pt>
                <c:pt idx="439">
                  <c:v>0.56000000000000083</c:v>
                </c:pt>
                <c:pt idx="440">
                  <c:v>1.4210854715202005E-15</c:v>
                </c:pt>
                <c:pt idx="441">
                  <c:v>-4.000000000000057E-2</c:v>
                </c:pt>
                <c:pt idx="442">
                  <c:v>-4.000000000000057E-2</c:v>
                </c:pt>
                <c:pt idx="443">
                  <c:v>-0.32000000000000173</c:v>
                </c:pt>
                <c:pt idx="444">
                  <c:v>-0.20000000000000143</c:v>
                </c:pt>
                <c:pt idx="445">
                  <c:v>0.5399999999999977</c:v>
                </c:pt>
                <c:pt idx="446">
                  <c:v>0.93999999999999773</c:v>
                </c:pt>
                <c:pt idx="447">
                  <c:v>0.69999999999999862</c:v>
                </c:pt>
                <c:pt idx="448">
                  <c:v>1.1999999999999986</c:v>
                </c:pt>
                <c:pt idx="449">
                  <c:v>1.3599999999999981</c:v>
                </c:pt>
                <c:pt idx="450">
                  <c:v>0.95999999999999941</c:v>
                </c:pt>
                <c:pt idx="451">
                  <c:v>0.78000000000000114</c:v>
                </c:pt>
                <c:pt idx="452">
                  <c:v>0.82000000000000028</c:v>
                </c:pt>
                <c:pt idx="453">
                  <c:v>0.74000000000000055</c:v>
                </c:pt>
                <c:pt idx="454">
                  <c:v>0.74000000000000199</c:v>
                </c:pt>
                <c:pt idx="455">
                  <c:v>1.0000000000000013</c:v>
                </c:pt>
                <c:pt idx="456">
                  <c:v>0.96000000000000085</c:v>
                </c:pt>
                <c:pt idx="457">
                  <c:v>0.9</c:v>
                </c:pt>
                <c:pt idx="458">
                  <c:v>1.0400000000000005</c:v>
                </c:pt>
                <c:pt idx="459">
                  <c:v>0.72000000000000031</c:v>
                </c:pt>
                <c:pt idx="460">
                  <c:v>0.48000000000000115</c:v>
                </c:pt>
                <c:pt idx="461">
                  <c:v>0.39999999999999858</c:v>
                </c:pt>
                <c:pt idx="462">
                  <c:v>0.39999999999999858</c:v>
                </c:pt>
                <c:pt idx="463">
                  <c:v>-0.34000000000000341</c:v>
                </c:pt>
                <c:pt idx="464">
                  <c:v>-0.40000000000000568</c:v>
                </c:pt>
                <c:pt idx="465">
                  <c:v>-0.40000000000000568</c:v>
                </c:pt>
                <c:pt idx="466">
                  <c:v>-0.52000000000000313</c:v>
                </c:pt>
                <c:pt idx="467">
                  <c:v>-0.76000000000000223</c:v>
                </c:pt>
                <c:pt idx="468">
                  <c:v>-0.32000000000000028</c:v>
                </c:pt>
                <c:pt idx="469">
                  <c:v>-0.31999999999999745</c:v>
                </c:pt>
                <c:pt idx="470">
                  <c:v>-0.71999999999999886</c:v>
                </c:pt>
                <c:pt idx="471">
                  <c:v>-0.83999999999999919</c:v>
                </c:pt>
                <c:pt idx="472">
                  <c:v>-0.93999999999999917</c:v>
                </c:pt>
                <c:pt idx="473">
                  <c:v>-1.4799999999999998</c:v>
                </c:pt>
                <c:pt idx="474">
                  <c:v>-1.2600000000000009</c:v>
                </c:pt>
                <c:pt idx="475">
                  <c:v>-1.0800000000000012</c:v>
                </c:pt>
                <c:pt idx="476">
                  <c:v>-1.3200000000000016</c:v>
                </c:pt>
                <c:pt idx="477">
                  <c:v>-1.5000000000000013</c:v>
                </c:pt>
                <c:pt idx="478">
                  <c:v>-0.92000000000000171</c:v>
                </c:pt>
                <c:pt idx="479">
                  <c:v>-1.0600000000000009</c:v>
                </c:pt>
                <c:pt idx="480">
                  <c:v>-1.1200000000000003</c:v>
                </c:pt>
                <c:pt idx="481">
                  <c:v>-0.92000000000000026</c:v>
                </c:pt>
                <c:pt idx="482">
                  <c:v>-0.64000000000000057</c:v>
                </c:pt>
                <c:pt idx="483">
                  <c:v>-0.42000000000000026</c:v>
                </c:pt>
                <c:pt idx="484">
                  <c:v>-0.57999999999999974</c:v>
                </c:pt>
                <c:pt idx="485">
                  <c:v>-0.19999999999999857</c:v>
                </c:pt>
                <c:pt idx="486">
                  <c:v>-0.43999999999999773</c:v>
                </c:pt>
                <c:pt idx="487">
                  <c:v>-0.27999999999999831</c:v>
                </c:pt>
                <c:pt idx="488">
                  <c:v>-0.71999999999999742</c:v>
                </c:pt>
                <c:pt idx="489">
                  <c:v>-0.2999999999999986</c:v>
                </c:pt>
                <c:pt idx="490">
                  <c:v>-0.43999999999999917</c:v>
                </c:pt>
                <c:pt idx="491">
                  <c:v>-0.12000000000000029</c:v>
                </c:pt>
                <c:pt idx="492">
                  <c:v>0.17999999999999972</c:v>
                </c:pt>
                <c:pt idx="493">
                  <c:v>0.61999999999999889</c:v>
                </c:pt>
                <c:pt idx="494">
                  <c:v>0.159999999999998</c:v>
                </c:pt>
                <c:pt idx="495">
                  <c:v>9.9999999999997161E-2</c:v>
                </c:pt>
                <c:pt idx="496">
                  <c:v>0.33999999999999914</c:v>
                </c:pt>
                <c:pt idx="497">
                  <c:v>-0.16000000000000086</c:v>
                </c:pt>
                <c:pt idx="498">
                  <c:v>-0.7600000000000009</c:v>
                </c:pt>
                <c:pt idx="499">
                  <c:v>-0.21999999999999958</c:v>
                </c:pt>
                <c:pt idx="500">
                  <c:v>-0.31999999999999956</c:v>
                </c:pt>
                <c:pt idx="501">
                  <c:v>-0.16000000000000086</c:v>
                </c:pt>
                <c:pt idx="502">
                  <c:v>-0.12000000000000029</c:v>
                </c:pt>
                <c:pt idx="503">
                  <c:v>0.4799999999999997</c:v>
                </c:pt>
                <c:pt idx="504">
                  <c:v>0.13999999999999985</c:v>
                </c:pt>
                <c:pt idx="505">
                  <c:v>0.26000000000000012</c:v>
                </c:pt>
                <c:pt idx="506">
                  <c:v>0.32000000000000028</c:v>
                </c:pt>
                <c:pt idx="507">
                  <c:v>0.5800000000000004</c:v>
                </c:pt>
                <c:pt idx="508">
                  <c:v>0.5</c:v>
                </c:pt>
                <c:pt idx="509">
                  <c:v>0.61999999999999955</c:v>
                </c:pt>
                <c:pt idx="510">
                  <c:v>0.71999999999999953</c:v>
                </c:pt>
                <c:pt idx="511">
                  <c:v>0.51999999999999957</c:v>
                </c:pt>
                <c:pt idx="512">
                  <c:v>0.45999999999999941</c:v>
                </c:pt>
                <c:pt idx="513">
                  <c:v>0.45999999999999941</c:v>
                </c:pt>
                <c:pt idx="514">
                  <c:v>0.43999999999999917</c:v>
                </c:pt>
                <c:pt idx="515">
                  <c:v>0.63999999999999913</c:v>
                </c:pt>
                <c:pt idx="516">
                  <c:v>0.65999999999999948</c:v>
                </c:pt>
                <c:pt idx="517">
                  <c:v>0.7399999999999991</c:v>
                </c:pt>
                <c:pt idx="518">
                  <c:v>0.81999999999999962</c:v>
                </c:pt>
                <c:pt idx="519">
                  <c:v>0.93999999999999984</c:v>
                </c:pt>
                <c:pt idx="520">
                  <c:v>1.0799999999999996</c:v>
                </c:pt>
                <c:pt idx="521">
                  <c:v>1.1199999999999997</c:v>
                </c:pt>
                <c:pt idx="522">
                  <c:v>0.97999999999999976</c:v>
                </c:pt>
                <c:pt idx="523">
                  <c:v>0.83999999999999919</c:v>
                </c:pt>
                <c:pt idx="524">
                  <c:v>0.91999999999999882</c:v>
                </c:pt>
                <c:pt idx="525">
                  <c:v>0.69999999999999862</c:v>
                </c:pt>
                <c:pt idx="526">
                  <c:v>0.69999999999999862</c:v>
                </c:pt>
                <c:pt idx="527">
                  <c:v>0.7399999999999991</c:v>
                </c:pt>
                <c:pt idx="528">
                  <c:v>0.35999999999999943</c:v>
                </c:pt>
                <c:pt idx="529">
                  <c:v>0.17999999999999972</c:v>
                </c:pt>
                <c:pt idx="530">
                  <c:v>6.0000000000000143E-2</c:v>
                </c:pt>
                <c:pt idx="531">
                  <c:v>0.1</c:v>
                </c:pt>
                <c:pt idx="532">
                  <c:v>0.45999999999999941</c:v>
                </c:pt>
                <c:pt idx="533">
                  <c:v>0.97999999999999976</c:v>
                </c:pt>
                <c:pt idx="534">
                  <c:v>1.3799999999999997</c:v>
                </c:pt>
                <c:pt idx="535">
                  <c:v>1.64</c:v>
                </c:pt>
                <c:pt idx="536">
                  <c:v>1.4200000000000004</c:v>
                </c:pt>
                <c:pt idx="537">
                  <c:v>1.1400000000000006</c:v>
                </c:pt>
                <c:pt idx="538">
                  <c:v>0.94000000000000061</c:v>
                </c:pt>
                <c:pt idx="539">
                  <c:v>0.26000000000000084</c:v>
                </c:pt>
                <c:pt idx="540">
                  <c:v>-0.19999999999999929</c:v>
                </c:pt>
                <c:pt idx="541">
                  <c:v>-0.25999999999999945</c:v>
                </c:pt>
                <c:pt idx="542">
                  <c:v>-0.1</c:v>
                </c:pt>
                <c:pt idx="543">
                  <c:v>-0.12000000000000029</c:v>
                </c:pt>
                <c:pt idx="544">
                  <c:v>1.9999999999999574E-2</c:v>
                </c:pt>
                <c:pt idx="545">
                  <c:v>-0.30000000000000071</c:v>
                </c:pt>
                <c:pt idx="546">
                  <c:v>-0.28000000000000114</c:v>
                </c:pt>
                <c:pt idx="547">
                  <c:v>-0.88000000000000045</c:v>
                </c:pt>
                <c:pt idx="548">
                  <c:v>-0.96000000000000019</c:v>
                </c:pt>
                <c:pt idx="549">
                  <c:v>-0.96000000000000019</c:v>
                </c:pt>
                <c:pt idx="550">
                  <c:v>-0.43999999999999984</c:v>
                </c:pt>
                <c:pt idx="551">
                  <c:v>-3.9999999999999855E-2</c:v>
                </c:pt>
                <c:pt idx="552">
                  <c:v>0.6</c:v>
                </c:pt>
                <c:pt idx="553">
                  <c:v>0.6399999999999999</c:v>
                </c:pt>
                <c:pt idx="554">
                  <c:v>0.73999999999999988</c:v>
                </c:pt>
                <c:pt idx="555">
                  <c:v>0.9199999999999996</c:v>
                </c:pt>
                <c:pt idx="556">
                  <c:v>0.17999999999999972</c:v>
                </c:pt>
                <c:pt idx="557">
                  <c:v>-6.0000000000000851E-2</c:v>
                </c:pt>
                <c:pt idx="558">
                  <c:v>-8.0000000000000432E-2</c:v>
                </c:pt>
                <c:pt idx="559">
                  <c:v>-0.3</c:v>
                </c:pt>
                <c:pt idx="560">
                  <c:v>-0.23999999999999985</c:v>
                </c:pt>
                <c:pt idx="561">
                  <c:v>0.13999999999999985</c:v>
                </c:pt>
                <c:pt idx="562">
                  <c:v>3.9999999999999855E-2</c:v>
                </c:pt>
                <c:pt idx="563">
                  <c:v>-0.14000000000000057</c:v>
                </c:pt>
                <c:pt idx="564">
                  <c:v>-0.16000000000000086</c:v>
                </c:pt>
                <c:pt idx="565">
                  <c:v>-0.52000000000000102</c:v>
                </c:pt>
                <c:pt idx="566">
                  <c:v>9.9999999999999284E-2</c:v>
                </c:pt>
                <c:pt idx="567">
                  <c:v>0.27999999999999969</c:v>
                </c:pt>
                <c:pt idx="568">
                  <c:v>0.41999999999999993</c:v>
                </c:pt>
                <c:pt idx="569">
                  <c:v>0.38000000000000006</c:v>
                </c:pt>
                <c:pt idx="570">
                  <c:v>0.58000000000000007</c:v>
                </c:pt>
                <c:pt idx="571">
                  <c:v>0.31999999999999995</c:v>
                </c:pt>
                <c:pt idx="572">
                  <c:v>0.69999999999999962</c:v>
                </c:pt>
                <c:pt idx="573">
                  <c:v>1.1999999999999993</c:v>
                </c:pt>
                <c:pt idx="574">
                  <c:v>1.6399999999999992</c:v>
                </c:pt>
                <c:pt idx="575">
                  <c:v>1.7599999999999993</c:v>
                </c:pt>
                <c:pt idx="576">
                  <c:v>0.65999999999999948</c:v>
                </c:pt>
                <c:pt idx="577">
                  <c:v>-1.0200000000000002</c:v>
                </c:pt>
                <c:pt idx="578">
                  <c:v>-1.2999999999999996</c:v>
                </c:pt>
                <c:pt idx="579">
                  <c:v>-1.4599999999999997</c:v>
                </c:pt>
                <c:pt idx="580">
                  <c:v>-1.06</c:v>
                </c:pt>
                <c:pt idx="581">
                  <c:v>0.20000000000000034</c:v>
                </c:pt>
                <c:pt idx="582">
                  <c:v>1.2400000000000002</c:v>
                </c:pt>
                <c:pt idx="583">
                  <c:v>0.9</c:v>
                </c:pt>
                <c:pt idx="584">
                  <c:v>1.1600000000000001</c:v>
                </c:pt>
                <c:pt idx="585">
                  <c:v>0.52000000000000068</c:v>
                </c:pt>
                <c:pt idx="586">
                  <c:v>4.0000000000000216E-2</c:v>
                </c:pt>
                <c:pt idx="587">
                  <c:v>6.0000000000000143E-2</c:v>
                </c:pt>
                <c:pt idx="588">
                  <c:v>0.37999999999999973</c:v>
                </c:pt>
                <c:pt idx="589">
                  <c:v>3.9999999999999855E-2</c:v>
                </c:pt>
                <c:pt idx="590">
                  <c:v>0.31999999999999995</c:v>
                </c:pt>
                <c:pt idx="591">
                  <c:v>0.36000000000000015</c:v>
                </c:pt>
                <c:pt idx="592">
                  <c:v>0.60000000000000031</c:v>
                </c:pt>
                <c:pt idx="593">
                  <c:v>0.60000000000000031</c:v>
                </c:pt>
                <c:pt idx="594">
                  <c:v>0.9</c:v>
                </c:pt>
                <c:pt idx="595">
                  <c:v>0.5799999999999994</c:v>
                </c:pt>
                <c:pt idx="596">
                  <c:v>0.5799999999999994</c:v>
                </c:pt>
                <c:pt idx="597">
                  <c:v>0.61999999999999922</c:v>
                </c:pt>
                <c:pt idx="598">
                  <c:v>0.51999999999999924</c:v>
                </c:pt>
                <c:pt idx="599">
                  <c:v>0.75999999999999945</c:v>
                </c:pt>
                <c:pt idx="600">
                  <c:v>1.0800000000000005</c:v>
                </c:pt>
                <c:pt idx="601">
                  <c:v>1.2600000000000009</c:v>
                </c:pt>
                <c:pt idx="602">
                  <c:v>0.96000000000000085</c:v>
                </c:pt>
                <c:pt idx="603">
                  <c:v>1.1400000000000012</c:v>
                </c:pt>
                <c:pt idx="604">
                  <c:v>0.98000000000000109</c:v>
                </c:pt>
                <c:pt idx="605">
                  <c:v>0.68000000000000038</c:v>
                </c:pt>
                <c:pt idx="606">
                  <c:v>0.6</c:v>
                </c:pt>
                <c:pt idx="607">
                  <c:v>1.1200000000000003</c:v>
                </c:pt>
                <c:pt idx="608">
                  <c:v>0.66000000000000014</c:v>
                </c:pt>
                <c:pt idx="609">
                  <c:v>0.32000000000000028</c:v>
                </c:pt>
                <c:pt idx="610">
                  <c:v>0.32000000000000028</c:v>
                </c:pt>
                <c:pt idx="611">
                  <c:v>0.36000000000000015</c:v>
                </c:pt>
                <c:pt idx="612">
                  <c:v>0</c:v>
                </c:pt>
                <c:pt idx="613">
                  <c:v>0.26000000000000012</c:v>
                </c:pt>
                <c:pt idx="614">
                  <c:v>0.42000000000000026</c:v>
                </c:pt>
                <c:pt idx="615">
                  <c:v>0.68000000000000038</c:v>
                </c:pt>
                <c:pt idx="616">
                  <c:v>0.5800000000000004</c:v>
                </c:pt>
                <c:pt idx="617">
                  <c:v>0.46000000000000085</c:v>
                </c:pt>
                <c:pt idx="618">
                  <c:v>0.80000000000000071</c:v>
                </c:pt>
                <c:pt idx="619">
                  <c:v>0.74000000000000055</c:v>
                </c:pt>
                <c:pt idx="620">
                  <c:v>0.88000000000000045</c:v>
                </c:pt>
                <c:pt idx="621">
                  <c:v>1.0800000000000005</c:v>
                </c:pt>
                <c:pt idx="622">
                  <c:v>1.3200000000000003</c:v>
                </c:pt>
                <c:pt idx="623">
                  <c:v>1.0800000000000005</c:v>
                </c:pt>
                <c:pt idx="624">
                  <c:v>1.0400000000000005</c:v>
                </c:pt>
                <c:pt idx="625">
                  <c:v>0.82000000000000028</c:v>
                </c:pt>
                <c:pt idx="626">
                  <c:v>0.50000000000000067</c:v>
                </c:pt>
                <c:pt idx="627">
                  <c:v>0.38000000000000045</c:v>
                </c:pt>
                <c:pt idx="628">
                  <c:v>0.2000000000000007</c:v>
                </c:pt>
                <c:pt idx="629">
                  <c:v>0.46000000000000085</c:v>
                </c:pt>
                <c:pt idx="630">
                  <c:v>0.42000000000000171</c:v>
                </c:pt>
                <c:pt idx="631">
                  <c:v>0.38000000000000111</c:v>
                </c:pt>
                <c:pt idx="632">
                  <c:v>0.26000000000000084</c:v>
                </c:pt>
                <c:pt idx="633">
                  <c:v>0.5800000000000004</c:v>
                </c:pt>
                <c:pt idx="634">
                  <c:v>0.5</c:v>
                </c:pt>
                <c:pt idx="635">
                  <c:v>0.69999999999999929</c:v>
                </c:pt>
                <c:pt idx="636">
                  <c:v>0.95999999999999941</c:v>
                </c:pt>
                <c:pt idx="637">
                  <c:v>0.93999999999999917</c:v>
                </c:pt>
                <c:pt idx="638">
                  <c:v>0.81999999999999884</c:v>
                </c:pt>
                <c:pt idx="639">
                  <c:v>0.85999999999999877</c:v>
                </c:pt>
                <c:pt idx="640">
                  <c:v>0.47999999999999898</c:v>
                </c:pt>
                <c:pt idx="641">
                  <c:v>-4.000000000000057E-2</c:v>
                </c:pt>
                <c:pt idx="642">
                  <c:v>-3.9999999999999855E-2</c:v>
                </c:pt>
                <c:pt idx="643">
                  <c:v>-0.3</c:v>
                </c:pt>
                <c:pt idx="644">
                  <c:v>-0.38000000000000045</c:v>
                </c:pt>
                <c:pt idx="645">
                  <c:v>-0.6</c:v>
                </c:pt>
                <c:pt idx="646">
                  <c:v>-0.44000000000000056</c:v>
                </c:pt>
                <c:pt idx="647">
                  <c:v>-0.60000000000000075</c:v>
                </c:pt>
                <c:pt idx="648">
                  <c:v>-0.44000000000000056</c:v>
                </c:pt>
                <c:pt idx="649">
                  <c:v>-0.4</c:v>
                </c:pt>
                <c:pt idx="650">
                  <c:v>-7.1054273576010023E-16</c:v>
                </c:pt>
                <c:pt idx="651">
                  <c:v>0.21999999999999958</c:v>
                </c:pt>
                <c:pt idx="652">
                  <c:v>0.69999999999999962</c:v>
                </c:pt>
                <c:pt idx="653">
                  <c:v>0.99999999999999967</c:v>
                </c:pt>
                <c:pt idx="654">
                  <c:v>0.97999999999999932</c:v>
                </c:pt>
                <c:pt idx="655">
                  <c:v>1.1799999999999993</c:v>
                </c:pt>
                <c:pt idx="656">
                  <c:v>0.89999999999999925</c:v>
                </c:pt>
                <c:pt idx="657">
                  <c:v>0.91999999999999926</c:v>
                </c:pt>
                <c:pt idx="658">
                  <c:v>0.77999999999999969</c:v>
                </c:pt>
                <c:pt idx="659">
                  <c:v>0.87999999999999967</c:v>
                </c:pt>
                <c:pt idx="660">
                  <c:v>0.8</c:v>
                </c:pt>
                <c:pt idx="661">
                  <c:v>1.1399999999999995</c:v>
                </c:pt>
                <c:pt idx="662">
                  <c:v>0.9399999999999995</c:v>
                </c:pt>
                <c:pt idx="663">
                  <c:v>0.51999999999999957</c:v>
                </c:pt>
                <c:pt idx="664">
                  <c:v>0.51999999999999991</c:v>
                </c:pt>
                <c:pt idx="665">
                  <c:v>0.33999999999999986</c:v>
                </c:pt>
                <c:pt idx="666">
                  <c:v>0.38000000000000045</c:v>
                </c:pt>
                <c:pt idx="667">
                  <c:v>0.40000000000000036</c:v>
                </c:pt>
                <c:pt idx="668">
                  <c:v>0.28000000000000008</c:v>
                </c:pt>
                <c:pt idx="669">
                  <c:v>-0.28000000000000042</c:v>
                </c:pt>
                <c:pt idx="670">
                  <c:v>-0.1</c:v>
                </c:pt>
                <c:pt idx="671">
                  <c:v>-6.0000000000000143E-2</c:v>
                </c:pt>
                <c:pt idx="672">
                  <c:v>1.9999999999999928E-2</c:v>
                </c:pt>
                <c:pt idx="673">
                  <c:v>0.3</c:v>
                </c:pt>
                <c:pt idx="674">
                  <c:v>0.76000000000000012</c:v>
                </c:pt>
                <c:pt idx="675">
                  <c:v>1.1599999999999995</c:v>
                </c:pt>
                <c:pt idx="676">
                  <c:v>1.3399999999999994</c:v>
                </c:pt>
                <c:pt idx="677">
                  <c:v>1.3199999999999992</c:v>
                </c:pt>
                <c:pt idx="678">
                  <c:v>1.3399999999999992</c:v>
                </c:pt>
                <c:pt idx="679">
                  <c:v>1.2799999999999998</c:v>
                </c:pt>
                <c:pt idx="680">
                  <c:v>0.98000000000000009</c:v>
                </c:pt>
                <c:pt idx="681">
                  <c:v>0.62000000000000033</c:v>
                </c:pt>
                <c:pt idx="682">
                  <c:v>0.72000000000000064</c:v>
                </c:pt>
                <c:pt idx="683">
                  <c:v>1.0000000000000004</c:v>
                </c:pt>
                <c:pt idx="684">
                  <c:v>1.1800000000000002</c:v>
                </c:pt>
                <c:pt idx="685">
                  <c:v>1.1400000000000001</c:v>
                </c:pt>
                <c:pt idx="686">
                  <c:v>1.0400000000000003</c:v>
                </c:pt>
                <c:pt idx="687">
                  <c:v>1.08</c:v>
                </c:pt>
                <c:pt idx="688">
                  <c:v>1.1400000000000006</c:v>
                </c:pt>
                <c:pt idx="689">
                  <c:v>1.0200000000000007</c:v>
                </c:pt>
                <c:pt idx="690">
                  <c:v>1.1200000000000003</c:v>
                </c:pt>
                <c:pt idx="691">
                  <c:v>1.4400000000000002</c:v>
                </c:pt>
                <c:pt idx="692">
                  <c:v>1.2600000000000005</c:v>
                </c:pt>
                <c:pt idx="693">
                  <c:v>0.90000000000000036</c:v>
                </c:pt>
                <c:pt idx="694">
                  <c:v>0.94000000000000017</c:v>
                </c:pt>
                <c:pt idx="695">
                  <c:v>0.90000000000000069</c:v>
                </c:pt>
                <c:pt idx="696">
                  <c:v>0.86000000000000054</c:v>
                </c:pt>
                <c:pt idx="697">
                  <c:v>0.96000000000000052</c:v>
                </c:pt>
                <c:pt idx="698">
                  <c:v>1.4000000000000008</c:v>
                </c:pt>
                <c:pt idx="699">
                  <c:v>1.1800000000000008</c:v>
                </c:pt>
                <c:pt idx="700">
                  <c:v>1.1000000000000008</c:v>
                </c:pt>
                <c:pt idx="701">
                  <c:v>0.90000000000000069</c:v>
                </c:pt>
                <c:pt idx="702">
                  <c:v>0.74000000000000055</c:v>
                </c:pt>
                <c:pt idx="703">
                  <c:v>0.38000000000000045</c:v>
                </c:pt>
                <c:pt idx="704">
                  <c:v>0.52000000000000024</c:v>
                </c:pt>
                <c:pt idx="705">
                  <c:v>0.51999999999999991</c:v>
                </c:pt>
                <c:pt idx="706">
                  <c:v>0.44000000000000022</c:v>
                </c:pt>
                <c:pt idx="707">
                  <c:v>0.6</c:v>
                </c:pt>
                <c:pt idx="708">
                  <c:v>0.7999999999999996</c:v>
                </c:pt>
                <c:pt idx="709">
                  <c:v>0.64000000000000024</c:v>
                </c:pt>
                <c:pt idx="710">
                  <c:v>0.24000000000000021</c:v>
                </c:pt>
                <c:pt idx="711">
                  <c:v>0.39999999999999963</c:v>
                </c:pt>
                <c:pt idx="712">
                  <c:v>0.37999999999999934</c:v>
                </c:pt>
                <c:pt idx="713">
                  <c:v>0.29999999999999927</c:v>
                </c:pt>
                <c:pt idx="714">
                  <c:v>0.47999999999999898</c:v>
                </c:pt>
                <c:pt idx="715">
                  <c:v>0.63999999999999913</c:v>
                </c:pt>
                <c:pt idx="716">
                  <c:v>0.4199999999999996</c:v>
                </c:pt>
                <c:pt idx="717">
                  <c:v>0.34000000000000019</c:v>
                </c:pt>
                <c:pt idx="718">
                  <c:v>0.38000000000000078</c:v>
                </c:pt>
                <c:pt idx="719">
                  <c:v>0.66000000000000048</c:v>
                </c:pt>
                <c:pt idx="720">
                  <c:v>0.88000000000000078</c:v>
                </c:pt>
                <c:pt idx="721">
                  <c:v>1.4200000000000006</c:v>
                </c:pt>
                <c:pt idx="722">
                  <c:v>1.6</c:v>
                </c:pt>
                <c:pt idx="723">
                  <c:v>1.5599999999999994</c:v>
                </c:pt>
                <c:pt idx="724">
                  <c:v>1.5799999999999996</c:v>
                </c:pt>
                <c:pt idx="725">
                  <c:v>1.4799999999999991</c:v>
                </c:pt>
                <c:pt idx="726">
                  <c:v>1.3399999999999992</c:v>
                </c:pt>
                <c:pt idx="727">
                  <c:v>1.2799999999999989</c:v>
                </c:pt>
                <c:pt idx="728">
                  <c:v>1.0599999999999994</c:v>
                </c:pt>
                <c:pt idx="729">
                  <c:v>0.83999999999999919</c:v>
                </c:pt>
                <c:pt idx="730">
                  <c:v>1.1599999999999995</c:v>
                </c:pt>
                <c:pt idx="731">
                  <c:v>1.1999999999999993</c:v>
                </c:pt>
                <c:pt idx="732">
                  <c:v>0.81999999999999962</c:v>
                </c:pt>
                <c:pt idx="733">
                  <c:v>0.85999999999999943</c:v>
                </c:pt>
                <c:pt idx="734">
                  <c:v>0.65999999999999948</c:v>
                </c:pt>
                <c:pt idx="735">
                  <c:v>0.4199999999999996</c:v>
                </c:pt>
                <c:pt idx="736">
                  <c:v>0.37999999999999973</c:v>
                </c:pt>
                <c:pt idx="737">
                  <c:v>0.72000000000000031</c:v>
                </c:pt>
                <c:pt idx="738">
                  <c:v>0.92000000000000026</c:v>
                </c:pt>
                <c:pt idx="739">
                  <c:v>1.1600000000000001</c:v>
                </c:pt>
                <c:pt idx="740">
                  <c:v>1.2600000000000002</c:v>
                </c:pt>
                <c:pt idx="741">
                  <c:v>1.2799999999999998</c:v>
                </c:pt>
                <c:pt idx="742">
                  <c:v>1.3399999999999992</c:v>
                </c:pt>
                <c:pt idx="743">
                  <c:v>1.319999999999999</c:v>
                </c:pt>
                <c:pt idx="744">
                  <c:v>1.3599999999999994</c:v>
                </c:pt>
                <c:pt idx="745">
                  <c:v>1.1199999999999988</c:v>
                </c:pt>
                <c:pt idx="746">
                  <c:v>0.97999999999999898</c:v>
                </c:pt>
                <c:pt idx="747">
                  <c:v>0.67999999999999905</c:v>
                </c:pt>
                <c:pt idx="748">
                  <c:v>0.91999999999999882</c:v>
                </c:pt>
                <c:pt idx="749">
                  <c:v>0.7999999999999986</c:v>
                </c:pt>
                <c:pt idx="750">
                  <c:v>0.89999999999999858</c:v>
                </c:pt>
                <c:pt idx="751">
                  <c:v>0.87999999999999834</c:v>
                </c:pt>
                <c:pt idx="752">
                  <c:v>0.89999999999999858</c:v>
                </c:pt>
                <c:pt idx="753">
                  <c:v>0.55999999999999872</c:v>
                </c:pt>
                <c:pt idx="754">
                  <c:v>0.6599999999999987</c:v>
                </c:pt>
                <c:pt idx="755">
                  <c:v>0.63999999999999913</c:v>
                </c:pt>
                <c:pt idx="756">
                  <c:v>0.69999999999999929</c:v>
                </c:pt>
                <c:pt idx="757">
                  <c:v>0.77999999999999969</c:v>
                </c:pt>
                <c:pt idx="758">
                  <c:v>1.1199999999999997</c:v>
                </c:pt>
                <c:pt idx="759">
                  <c:v>1.1199999999999997</c:v>
                </c:pt>
                <c:pt idx="760">
                  <c:v>1.1600000000000001</c:v>
                </c:pt>
                <c:pt idx="761">
                  <c:v>1.36</c:v>
                </c:pt>
                <c:pt idx="762">
                  <c:v>1.4199999999999995</c:v>
                </c:pt>
                <c:pt idx="763">
                  <c:v>1.1000000000000001</c:v>
                </c:pt>
                <c:pt idx="764">
                  <c:v>0.81999999999999962</c:v>
                </c:pt>
                <c:pt idx="765">
                  <c:v>0.93999999999999917</c:v>
                </c:pt>
                <c:pt idx="766">
                  <c:v>1.0399999999999991</c:v>
                </c:pt>
                <c:pt idx="767">
                  <c:v>1.3799999999999997</c:v>
                </c:pt>
                <c:pt idx="768">
                  <c:v>1.8399999999999992</c:v>
                </c:pt>
                <c:pt idx="769">
                  <c:v>2.1799999999999997</c:v>
                </c:pt>
                <c:pt idx="770">
                  <c:v>2.1800000000000006</c:v>
                </c:pt>
                <c:pt idx="771">
                  <c:v>2.0200000000000009</c:v>
                </c:pt>
                <c:pt idx="772">
                  <c:v>1.3</c:v>
                </c:pt>
                <c:pt idx="773">
                  <c:v>0.88000000000000045</c:v>
                </c:pt>
                <c:pt idx="774">
                  <c:v>0.6</c:v>
                </c:pt>
                <c:pt idx="775">
                  <c:v>0.93999999999999984</c:v>
                </c:pt>
                <c:pt idx="776">
                  <c:v>1.1199999999999997</c:v>
                </c:pt>
                <c:pt idx="777">
                  <c:v>1.620000000000001</c:v>
                </c:pt>
                <c:pt idx="778">
                  <c:v>1.4600000000000009</c:v>
                </c:pt>
                <c:pt idx="779">
                  <c:v>1.5600000000000009</c:v>
                </c:pt>
                <c:pt idx="780">
                  <c:v>1.1400000000000006</c:v>
                </c:pt>
                <c:pt idx="781">
                  <c:v>0.90000000000000147</c:v>
                </c:pt>
                <c:pt idx="782">
                  <c:v>0.82000000000000173</c:v>
                </c:pt>
                <c:pt idx="783">
                  <c:v>1.1600000000000008</c:v>
                </c:pt>
                <c:pt idx="784">
                  <c:v>1.1200000000000017</c:v>
                </c:pt>
                <c:pt idx="785">
                  <c:v>0.90000000000000147</c:v>
                </c:pt>
                <c:pt idx="786">
                  <c:v>0.9</c:v>
                </c:pt>
                <c:pt idx="787">
                  <c:v>1.0799999999999983</c:v>
                </c:pt>
                <c:pt idx="788">
                  <c:v>1.2799999999999998</c:v>
                </c:pt>
                <c:pt idx="789">
                  <c:v>1.4199999999999988</c:v>
                </c:pt>
                <c:pt idx="790">
                  <c:v>1.5599999999999981</c:v>
                </c:pt>
                <c:pt idx="791">
                  <c:v>1.4599999999999995</c:v>
                </c:pt>
                <c:pt idx="792">
                  <c:v>1.3</c:v>
                </c:pt>
                <c:pt idx="793">
                  <c:v>0.96000000000000085</c:v>
                </c:pt>
                <c:pt idx="794">
                  <c:v>0.64000000000000057</c:v>
                </c:pt>
                <c:pt idx="795">
                  <c:v>0.10000000000000142</c:v>
                </c:pt>
                <c:pt idx="796">
                  <c:v>0.16000000000000086</c:v>
                </c:pt>
                <c:pt idx="797">
                  <c:v>0.18000000000000113</c:v>
                </c:pt>
                <c:pt idx="798">
                  <c:v>0.25999999999999945</c:v>
                </c:pt>
                <c:pt idx="799">
                  <c:v>0.72000000000000031</c:v>
                </c:pt>
                <c:pt idx="800">
                  <c:v>1.3400000000000005</c:v>
                </c:pt>
                <c:pt idx="801">
                  <c:v>1.4600000000000009</c:v>
                </c:pt>
                <c:pt idx="802">
                  <c:v>1.3800000000000012</c:v>
                </c:pt>
                <c:pt idx="803">
                  <c:v>1.3000000000000029</c:v>
                </c:pt>
                <c:pt idx="804">
                  <c:v>0.98000000000000254</c:v>
                </c:pt>
                <c:pt idx="805">
                  <c:v>1.3800000000000026</c:v>
                </c:pt>
                <c:pt idx="806">
                  <c:v>1.2800000000000025</c:v>
                </c:pt>
                <c:pt idx="807">
                  <c:v>1.2800000000000025</c:v>
                </c:pt>
                <c:pt idx="808">
                  <c:v>1.0600000000000009</c:v>
                </c:pt>
                <c:pt idx="809">
                  <c:v>1.4200000000000017</c:v>
                </c:pt>
                <c:pt idx="810">
                  <c:v>1.1600000000000024</c:v>
                </c:pt>
                <c:pt idx="811">
                  <c:v>1.4000000000000015</c:v>
                </c:pt>
                <c:pt idx="812">
                  <c:v>1.3400000000000005</c:v>
                </c:pt>
                <c:pt idx="813">
                  <c:v>1.7400000000000007</c:v>
                </c:pt>
                <c:pt idx="814">
                  <c:v>1.6400000000000006</c:v>
                </c:pt>
                <c:pt idx="815">
                  <c:v>1.4799999999999998</c:v>
                </c:pt>
                <c:pt idx="816">
                  <c:v>1.3400000000000005</c:v>
                </c:pt>
                <c:pt idx="817">
                  <c:v>1.5400000000000005</c:v>
                </c:pt>
                <c:pt idx="818">
                  <c:v>1.0600000000000009</c:v>
                </c:pt>
                <c:pt idx="819">
                  <c:v>1.0800000000000012</c:v>
                </c:pt>
                <c:pt idx="820">
                  <c:v>0.86000000000000087</c:v>
                </c:pt>
                <c:pt idx="821">
                  <c:v>0.26000000000000084</c:v>
                </c:pt>
                <c:pt idx="822">
                  <c:v>-0.27999999999999969</c:v>
                </c:pt>
                <c:pt idx="823">
                  <c:v>-0.39999999999999858</c:v>
                </c:pt>
                <c:pt idx="824">
                  <c:v>-0.85999999999999943</c:v>
                </c:pt>
                <c:pt idx="825">
                  <c:v>-0.55999999999999939</c:v>
                </c:pt>
                <c:pt idx="826">
                  <c:v>-7.999999999999971E-2</c:v>
                </c:pt>
                <c:pt idx="827">
                  <c:v>0.52000000000000168</c:v>
                </c:pt>
                <c:pt idx="828">
                  <c:v>0.82000000000000028</c:v>
                </c:pt>
                <c:pt idx="829">
                  <c:v>1.4400000000000006</c:v>
                </c:pt>
                <c:pt idx="830">
                  <c:v>1.7000000000000015</c:v>
                </c:pt>
                <c:pt idx="831">
                  <c:v>1.7200000000000017</c:v>
                </c:pt>
                <c:pt idx="832">
                  <c:v>1.4800000000000011</c:v>
                </c:pt>
                <c:pt idx="833">
                  <c:v>1.7000000000000015</c:v>
                </c:pt>
                <c:pt idx="834">
                  <c:v>1.2600000000000009</c:v>
                </c:pt>
                <c:pt idx="835">
                  <c:v>0.88000000000000111</c:v>
                </c:pt>
                <c:pt idx="836">
                  <c:v>1.0400000000000005</c:v>
                </c:pt>
                <c:pt idx="837">
                  <c:v>0.66000000000000081</c:v>
                </c:pt>
                <c:pt idx="838">
                  <c:v>0.64000000000000057</c:v>
                </c:pt>
                <c:pt idx="839">
                  <c:v>0.7600000000000009</c:v>
                </c:pt>
                <c:pt idx="840">
                  <c:v>0.9</c:v>
                </c:pt>
                <c:pt idx="841">
                  <c:v>0.92000000000000026</c:v>
                </c:pt>
                <c:pt idx="842">
                  <c:v>1.1399999999999992</c:v>
                </c:pt>
                <c:pt idx="843">
                  <c:v>1.0399999999999991</c:v>
                </c:pt>
                <c:pt idx="844">
                  <c:v>1.2399999999999991</c:v>
                </c:pt>
                <c:pt idx="845">
                  <c:v>1.2599999999999993</c:v>
                </c:pt>
                <c:pt idx="846">
                  <c:v>1.0799999999999983</c:v>
                </c:pt>
                <c:pt idx="847">
                  <c:v>1.1399999999999992</c:v>
                </c:pt>
                <c:pt idx="848">
                  <c:v>1.1999999999999986</c:v>
                </c:pt>
                <c:pt idx="849">
                  <c:v>1.1199999999999974</c:v>
                </c:pt>
                <c:pt idx="850">
                  <c:v>0.89999999999999714</c:v>
                </c:pt>
                <c:pt idx="851">
                  <c:v>0.71999999999999742</c:v>
                </c:pt>
                <c:pt idx="852">
                  <c:v>0.8199999999999974</c:v>
                </c:pt>
                <c:pt idx="853">
                  <c:v>0.39999999999999858</c:v>
                </c:pt>
                <c:pt idx="854">
                  <c:v>0.33999999999999914</c:v>
                </c:pt>
                <c:pt idx="855">
                  <c:v>0.45999999999999941</c:v>
                </c:pt>
                <c:pt idx="856">
                  <c:v>0.82000000000000028</c:v>
                </c:pt>
                <c:pt idx="857">
                  <c:v>0.68000000000000116</c:v>
                </c:pt>
                <c:pt idx="858">
                  <c:v>0.84000000000000052</c:v>
                </c:pt>
                <c:pt idx="859">
                  <c:v>0.72000000000000175</c:v>
                </c:pt>
                <c:pt idx="860">
                  <c:v>0.56000000000000083</c:v>
                </c:pt>
                <c:pt idx="861">
                  <c:v>0.12000000000000029</c:v>
                </c:pt>
                <c:pt idx="862">
                  <c:v>0.31999999999999884</c:v>
                </c:pt>
                <c:pt idx="863">
                  <c:v>0.55999999999999939</c:v>
                </c:pt>
                <c:pt idx="864">
                  <c:v>0.31999999999999884</c:v>
                </c:pt>
                <c:pt idx="865">
                  <c:v>0.3</c:v>
                </c:pt>
                <c:pt idx="866">
                  <c:v>0.34000000000000058</c:v>
                </c:pt>
                <c:pt idx="867">
                  <c:v>0.44000000000000056</c:v>
                </c:pt>
                <c:pt idx="868">
                  <c:v>0.32000000000000028</c:v>
                </c:pt>
                <c:pt idx="869">
                  <c:v>0.55999999999999939</c:v>
                </c:pt>
                <c:pt idx="870">
                  <c:v>0.57999999999999829</c:v>
                </c:pt>
                <c:pt idx="871">
                  <c:v>0.45999999999999802</c:v>
                </c:pt>
                <c:pt idx="872">
                  <c:v>9.9999999999998576E-2</c:v>
                </c:pt>
                <c:pt idx="873">
                  <c:v>9.9999999999998576E-2</c:v>
                </c:pt>
                <c:pt idx="874">
                  <c:v>-8.000000000000114E-2</c:v>
                </c:pt>
                <c:pt idx="875">
                  <c:v>5.9999999999999429E-2</c:v>
                </c:pt>
                <c:pt idx="876">
                  <c:v>0.27999999999999969</c:v>
                </c:pt>
                <c:pt idx="877">
                  <c:v>0.9</c:v>
                </c:pt>
                <c:pt idx="878">
                  <c:v>0.9</c:v>
                </c:pt>
                <c:pt idx="879">
                  <c:v>1.2200000000000002</c:v>
                </c:pt>
                <c:pt idx="880">
                  <c:v>0.95999999999999941</c:v>
                </c:pt>
                <c:pt idx="881">
                  <c:v>0.89999999999999858</c:v>
                </c:pt>
                <c:pt idx="882">
                  <c:v>0.61999999999999889</c:v>
                </c:pt>
                <c:pt idx="883">
                  <c:v>0.77999999999999825</c:v>
                </c:pt>
                <c:pt idx="884">
                  <c:v>0.47999999999999832</c:v>
                </c:pt>
                <c:pt idx="885">
                  <c:v>0.7999999999999986</c:v>
                </c:pt>
                <c:pt idx="886">
                  <c:v>1.1000000000000001</c:v>
                </c:pt>
                <c:pt idx="887">
                  <c:v>0.99999999999999856</c:v>
                </c:pt>
                <c:pt idx="888">
                  <c:v>0.69999999999999862</c:v>
                </c:pt>
                <c:pt idx="889">
                  <c:v>0.61999999999999889</c:v>
                </c:pt>
                <c:pt idx="890">
                  <c:v>0.42000000000000026</c:v>
                </c:pt>
                <c:pt idx="891">
                  <c:v>0.24000000000000057</c:v>
                </c:pt>
                <c:pt idx="892">
                  <c:v>0.14000000000000057</c:v>
                </c:pt>
                <c:pt idx="893">
                  <c:v>0.48000000000000115</c:v>
                </c:pt>
                <c:pt idx="894">
                  <c:v>0.78000000000000114</c:v>
                </c:pt>
                <c:pt idx="895">
                  <c:v>0.82000000000000028</c:v>
                </c:pt>
                <c:pt idx="896">
                  <c:v>0.7399999999999991</c:v>
                </c:pt>
                <c:pt idx="897">
                  <c:v>1</c:v>
                </c:pt>
                <c:pt idx="898">
                  <c:v>0.67999999999999972</c:v>
                </c:pt>
                <c:pt idx="899">
                  <c:v>0.82000000000000028</c:v>
                </c:pt>
                <c:pt idx="900">
                  <c:v>0.65999999999999948</c:v>
                </c:pt>
                <c:pt idx="901">
                  <c:v>0.5</c:v>
                </c:pt>
                <c:pt idx="902">
                  <c:v>0.35999999999999943</c:v>
                </c:pt>
                <c:pt idx="903">
                  <c:v>0.52000000000000024</c:v>
                </c:pt>
                <c:pt idx="904">
                  <c:v>0.49999999999999856</c:v>
                </c:pt>
                <c:pt idx="905">
                  <c:v>0.92000000000000026</c:v>
                </c:pt>
                <c:pt idx="906">
                  <c:v>1.2</c:v>
                </c:pt>
                <c:pt idx="907">
                  <c:v>1.0400000000000005</c:v>
                </c:pt>
                <c:pt idx="908">
                  <c:v>1.2800000000000011</c:v>
                </c:pt>
                <c:pt idx="909">
                  <c:v>1.3200000000000016</c:v>
                </c:pt>
                <c:pt idx="910">
                  <c:v>1.0600000000000009</c:v>
                </c:pt>
                <c:pt idx="911">
                  <c:v>0.74000000000000055</c:v>
                </c:pt>
                <c:pt idx="912">
                  <c:v>0.50000000000000144</c:v>
                </c:pt>
                <c:pt idx="913">
                  <c:v>0.27999999999999969</c:v>
                </c:pt>
                <c:pt idx="914">
                  <c:v>4.000000000000057E-2</c:v>
                </c:pt>
                <c:pt idx="915">
                  <c:v>-0.1799999999999983</c:v>
                </c:pt>
                <c:pt idx="916">
                  <c:v>0.38000000000000111</c:v>
                </c:pt>
                <c:pt idx="917">
                  <c:v>0.54000000000000059</c:v>
                </c:pt>
                <c:pt idx="918">
                  <c:v>0.24000000000000199</c:v>
                </c:pt>
                <c:pt idx="919">
                  <c:v>0.16000000000000086</c:v>
                </c:pt>
                <c:pt idx="920">
                  <c:v>0.55999999999999939</c:v>
                </c:pt>
                <c:pt idx="921">
                  <c:v>4.000000000000057E-2</c:v>
                </c:pt>
                <c:pt idx="922">
                  <c:v>0.23999999999999916</c:v>
                </c:pt>
                <c:pt idx="923">
                  <c:v>0.51999999999999891</c:v>
                </c:pt>
                <c:pt idx="924">
                  <c:v>0.15999999999999942</c:v>
                </c:pt>
                <c:pt idx="925">
                  <c:v>0.12000000000000029</c:v>
                </c:pt>
                <c:pt idx="926">
                  <c:v>0.23999999999999916</c:v>
                </c:pt>
                <c:pt idx="927">
                  <c:v>8.000000000000114E-2</c:v>
                </c:pt>
                <c:pt idx="928">
                  <c:v>7.999999999999971E-2</c:v>
                </c:pt>
                <c:pt idx="929">
                  <c:v>0.25999999999999945</c:v>
                </c:pt>
                <c:pt idx="930">
                  <c:v>-0.22000000000000169</c:v>
                </c:pt>
                <c:pt idx="931">
                  <c:v>-0.40000000000000141</c:v>
                </c:pt>
                <c:pt idx="932">
                  <c:v>-0.50000000000000144</c:v>
                </c:pt>
                <c:pt idx="933">
                  <c:v>-0.37999999999999973</c:v>
                </c:pt>
                <c:pt idx="934">
                  <c:v>-0.13999999999999915</c:v>
                </c:pt>
                <c:pt idx="935">
                  <c:v>-3.9999999999997725E-2</c:v>
                </c:pt>
                <c:pt idx="936">
                  <c:v>0.30000000000000282</c:v>
                </c:pt>
                <c:pt idx="937">
                  <c:v>0.6800000000000026</c:v>
                </c:pt>
                <c:pt idx="938">
                  <c:v>0.50000000000000144</c:v>
                </c:pt>
                <c:pt idx="939">
                  <c:v>0.54000000000000059</c:v>
                </c:pt>
                <c:pt idx="940">
                  <c:v>0.82000000000000028</c:v>
                </c:pt>
                <c:pt idx="941">
                  <c:v>0.92000000000000026</c:v>
                </c:pt>
                <c:pt idx="942">
                  <c:v>0.66000000000000081</c:v>
                </c:pt>
                <c:pt idx="943">
                  <c:v>0.54000000000000203</c:v>
                </c:pt>
                <c:pt idx="944">
                  <c:v>0.36000000000000226</c:v>
                </c:pt>
                <c:pt idx="945">
                  <c:v>0.16000000000000228</c:v>
                </c:pt>
                <c:pt idx="946">
                  <c:v>-0.1799999999999983</c:v>
                </c:pt>
                <c:pt idx="947">
                  <c:v>-0.25999999999999945</c:v>
                </c:pt>
                <c:pt idx="948">
                  <c:v>-0.27999999999999969</c:v>
                </c:pt>
                <c:pt idx="949">
                  <c:v>-5.9999999999999429E-2</c:v>
                </c:pt>
                <c:pt idx="950">
                  <c:v>-4.000000000000057E-2</c:v>
                </c:pt>
                <c:pt idx="951">
                  <c:v>-0.14000000000000057</c:v>
                </c:pt>
                <c:pt idx="952">
                  <c:v>0.25999999999999945</c:v>
                </c:pt>
                <c:pt idx="953">
                  <c:v>0.43999999999999917</c:v>
                </c:pt>
                <c:pt idx="954">
                  <c:v>0.53999999999999915</c:v>
                </c:pt>
                <c:pt idx="955">
                  <c:v>0.92000000000000026</c:v>
                </c:pt>
                <c:pt idx="956">
                  <c:v>1.0200000000000002</c:v>
                </c:pt>
                <c:pt idx="957">
                  <c:v>0.72000000000000031</c:v>
                </c:pt>
                <c:pt idx="958">
                  <c:v>0.72000000000000031</c:v>
                </c:pt>
                <c:pt idx="959">
                  <c:v>0.75999999999999945</c:v>
                </c:pt>
                <c:pt idx="960">
                  <c:v>0.67999999999999972</c:v>
                </c:pt>
                <c:pt idx="961">
                  <c:v>0.7399999999999991</c:v>
                </c:pt>
                <c:pt idx="962">
                  <c:v>0.82000000000000028</c:v>
                </c:pt>
                <c:pt idx="963">
                  <c:v>0.82000000000000028</c:v>
                </c:pt>
                <c:pt idx="964">
                  <c:v>0.82000000000000173</c:v>
                </c:pt>
                <c:pt idx="965">
                  <c:v>0.72000000000000175</c:v>
                </c:pt>
                <c:pt idx="966">
                  <c:v>0.94000000000000195</c:v>
                </c:pt>
                <c:pt idx="967">
                  <c:v>1.3600000000000008</c:v>
                </c:pt>
                <c:pt idx="968">
                  <c:v>0.52000000000000024</c:v>
                </c:pt>
                <c:pt idx="969">
                  <c:v>-0.44000000000000056</c:v>
                </c:pt>
                <c:pt idx="970">
                  <c:v>-0.72000000000000175</c:v>
                </c:pt>
                <c:pt idx="971">
                  <c:v>-1.2400000000000013</c:v>
                </c:pt>
                <c:pt idx="972">
                  <c:v>-1.5200000000000009</c:v>
                </c:pt>
                <c:pt idx="973">
                  <c:v>-0.60000000000000075</c:v>
                </c:pt>
                <c:pt idx="974">
                  <c:v>-0.14000000000000057</c:v>
                </c:pt>
                <c:pt idx="975">
                  <c:v>-0.16000000000000014</c:v>
                </c:pt>
                <c:pt idx="976">
                  <c:v>-0.4</c:v>
                </c:pt>
                <c:pt idx="977">
                  <c:v>-0.6399999999999999</c:v>
                </c:pt>
                <c:pt idx="978">
                  <c:v>-0.81999999999999962</c:v>
                </c:pt>
                <c:pt idx="979">
                  <c:v>-0.9199999999999996</c:v>
                </c:pt>
                <c:pt idx="980">
                  <c:v>-0.83999999999999986</c:v>
                </c:pt>
                <c:pt idx="981">
                  <c:v>-0.13999999999999985</c:v>
                </c:pt>
                <c:pt idx="982">
                  <c:v>-0.10000000000000071</c:v>
                </c:pt>
                <c:pt idx="983">
                  <c:v>7.9999999999999002E-2</c:v>
                </c:pt>
                <c:pt idx="984">
                  <c:v>0.23999999999999916</c:v>
                </c:pt>
                <c:pt idx="985">
                  <c:v>0.29999999999999927</c:v>
                </c:pt>
                <c:pt idx="986">
                  <c:v>0.13999999999999915</c:v>
                </c:pt>
                <c:pt idx="987">
                  <c:v>-4.000000000000057E-2</c:v>
                </c:pt>
                <c:pt idx="988">
                  <c:v>-0.38000000000000045</c:v>
                </c:pt>
                <c:pt idx="989">
                  <c:v>1.9999999999999574E-2</c:v>
                </c:pt>
                <c:pt idx="990">
                  <c:v>-0.12000000000000029</c:v>
                </c:pt>
                <c:pt idx="991">
                  <c:v>-0.22000000000000028</c:v>
                </c:pt>
                <c:pt idx="992">
                  <c:v>-2.0000000000000285E-2</c:v>
                </c:pt>
                <c:pt idx="993">
                  <c:v>0.23999999999999985</c:v>
                </c:pt>
                <c:pt idx="994">
                  <c:v>-8.0000000000000432E-2</c:v>
                </c:pt>
                <c:pt idx="995">
                  <c:v>-0.16000000000000086</c:v>
                </c:pt>
                <c:pt idx="996">
                  <c:v>-0.52000000000000102</c:v>
                </c:pt>
                <c:pt idx="997">
                  <c:v>-0.62000000000000099</c:v>
                </c:pt>
                <c:pt idx="998">
                  <c:v>-0.70000000000000073</c:v>
                </c:pt>
                <c:pt idx="999">
                  <c:v>-1.1200000000000003</c:v>
                </c:pt>
                <c:pt idx="1000">
                  <c:v>-0.73999999999999988</c:v>
                </c:pt>
                <c:pt idx="1001">
                  <c:v>8.0000000000000432E-2</c:v>
                </c:pt>
                <c:pt idx="1002">
                  <c:v>0.52000000000000024</c:v>
                </c:pt>
                <c:pt idx="1003">
                  <c:v>0.48000000000000043</c:v>
                </c:pt>
                <c:pt idx="1004">
                  <c:v>1.0200000000000002</c:v>
                </c:pt>
                <c:pt idx="1005">
                  <c:v>0.78000000000000047</c:v>
                </c:pt>
                <c:pt idx="1006">
                  <c:v>0.68000000000000038</c:v>
                </c:pt>
                <c:pt idx="1007">
                  <c:v>0.48000000000000043</c:v>
                </c:pt>
                <c:pt idx="1008">
                  <c:v>0.6</c:v>
                </c:pt>
                <c:pt idx="1009">
                  <c:v>1.06</c:v>
                </c:pt>
                <c:pt idx="1010">
                  <c:v>1.2799999999999998</c:v>
                </c:pt>
                <c:pt idx="1011">
                  <c:v>0.83999999999999986</c:v>
                </c:pt>
                <c:pt idx="1012">
                  <c:v>0.76000000000000012</c:v>
                </c:pt>
                <c:pt idx="1013">
                  <c:v>0.51999999999999957</c:v>
                </c:pt>
                <c:pt idx="1014">
                  <c:v>-0.10000000000000071</c:v>
                </c:pt>
                <c:pt idx="1015">
                  <c:v>-0.48000000000000043</c:v>
                </c:pt>
                <c:pt idx="1016">
                  <c:v>-0.24000000000000057</c:v>
                </c:pt>
                <c:pt idx="1017">
                  <c:v>-0.30000000000000071</c:v>
                </c:pt>
                <c:pt idx="1018">
                  <c:v>-0.3</c:v>
                </c:pt>
                <c:pt idx="1019">
                  <c:v>-0.16000000000000014</c:v>
                </c:pt>
                <c:pt idx="1020">
                  <c:v>-6.0000000000000851E-2</c:v>
                </c:pt>
                <c:pt idx="1021">
                  <c:v>-0.12000000000000099</c:v>
                </c:pt>
                <c:pt idx="1022">
                  <c:v>-0.50000000000000144</c:v>
                </c:pt>
                <c:pt idx="1023">
                  <c:v>-0.28000000000000186</c:v>
                </c:pt>
                <c:pt idx="1024">
                  <c:v>-0.38000000000000184</c:v>
                </c:pt>
                <c:pt idx="1025">
                  <c:v>-0.50000000000000144</c:v>
                </c:pt>
                <c:pt idx="1026">
                  <c:v>-0.66000000000000159</c:v>
                </c:pt>
                <c:pt idx="1027">
                  <c:v>-0.18000000000000113</c:v>
                </c:pt>
                <c:pt idx="1028">
                  <c:v>3.9999999999999501E-2</c:v>
                </c:pt>
                <c:pt idx="1029">
                  <c:v>0.15999999999999978</c:v>
                </c:pt>
                <c:pt idx="1030">
                  <c:v>0.24000000000000021</c:v>
                </c:pt>
                <c:pt idx="1031">
                  <c:v>0.60000000000000075</c:v>
                </c:pt>
                <c:pt idx="1032">
                  <c:v>0.54000000000000126</c:v>
                </c:pt>
                <c:pt idx="1033">
                  <c:v>0.22000000000000136</c:v>
                </c:pt>
                <c:pt idx="1034">
                  <c:v>0.30000000000000177</c:v>
                </c:pt>
                <c:pt idx="1035">
                  <c:v>0.42000000000000137</c:v>
                </c:pt>
                <c:pt idx="1036">
                  <c:v>0.40000000000000108</c:v>
                </c:pt>
                <c:pt idx="1037">
                  <c:v>0.56000000000000083</c:v>
                </c:pt>
                <c:pt idx="1038">
                  <c:v>0.70000000000000073</c:v>
                </c:pt>
                <c:pt idx="1039">
                  <c:v>0.54000000000000059</c:v>
                </c:pt>
                <c:pt idx="1040">
                  <c:v>0.62000000000000099</c:v>
                </c:pt>
                <c:pt idx="1041">
                  <c:v>0.54000000000000126</c:v>
                </c:pt>
                <c:pt idx="1042">
                  <c:v>0.30000000000000104</c:v>
                </c:pt>
                <c:pt idx="1043">
                  <c:v>4.000000000000057E-2</c:v>
                </c:pt>
                <c:pt idx="1044">
                  <c:v>-5.9999999999999429E-2</c:v>
                </c:pt>
                <c:pt idx="1045">
                  <c:v>-7.999999999999971E-2</c:v>
                </c:pt>
                <c:pt idx="1046">
                  <c:v>-7.999999999999971E-2</c:v>
                </c:pt>
                <c:pt idx="1047">
                  <c:v>-0.25999999999999979</c:v>
                </c:pt>
                <c:pt idx="1048">
                  <c:v>-3.9999999999999501E-2</c:v>
                </c:pt>
                <c:pt idx="1049">
                  <c:v>0.26000000000000012</c:v>
                </c:pt>
                <c:pt idx="1050">
                  <c:v>0.46000000000000013</c:v>
                </c:pt>
                <c:pt idx="1051">
                  <c:v>0.36000000000000015</c:v>
                </c:pt>
                <c:pt idx="1052">
                  <c:v>0.36000000000000049</c:v>
                </c:pt>
                <c:pt idx="1053">
                  <c:v>0.46000000000000013</c:v>
                </c:pt>
                <c:pt idx="1054">
                  <c:v>0.66000000000000048</c:v>
                </c:pt>
                <c:pt idx="1055">
                  <c:v>0.50000000000000033</c:v>
                </c:pt>
                <c:pt idx="1056">
                  <c:v>0.64000000000000024</c:v>
                </c:pt>
                <c:pt idx="1057">
                  <c:v>0.72</c:v>
                </c:pt>
                <c:pt idx="1058">
                  <c:v>0.78</c:v>
                </c:pt>
                <c:pt idx="1059">
                  <c:v>0.39999999999999963</c:v>
                </c:pt>
                <c:pt idx="1060">
                  <c:v>0.53999999999999948</c:v>
                </c:pt>
                <c:pt idx="1061">
                  <c:v>0.65999999999999948</c:v>
                </c:pt>
                <c:pt idx="1062">
                  <c:v>0.69999999999999962</c:v>
                </c:pt>
                <c:pt idx="1063">
                  <c:v>0.65999999999999981</c:v>
                </c:pt>
                <c:pt idx="1064">
                  <c:v>0.7</c:v>
                </c:pt>
                <c:pt idx="1065">
                  <c:v>0.62000000000000033</c:v>
                </c:pt>
                <c:pt idx="1066">
                  <c:v>0.48000000000000009</c:v>
                </c:pt>
                <c:pt idx="1067">
                  <c:v>0.8600000000000001</c:v>
                </c:pt>
                <c:pt idx="1068">
                  <c:v>0.3</c:v>
                </c:pt>
                <c:pt idx="1069">
                  <c:v>0.23999999999999985</c:v>
                </c:pt>
                <c:pt idx="1070">
                  <c:v>0.21999999999999992</c:v>
                </c:pt>
                <c:pt idx="1071">
                  <c:v>-0.15999999999999978</c:v>
                </c:pt>
                <c:pt idx="1072">
                  <c:v>-0.36000000000000015</c:v>
                </c:pt>
                <c:pt idx="1073">
                  <c:v>-0.15999999999999978</c:v>
                </c:pt>
                <c:pt idx="1074">
                  <c:v>3.5527136788005011E-16</c:v>
                </c:pt>
                <c:pt idx="1075">
                  <c:v>-3.9999999999999501E-2</c:v>
                </c:pt>
                <c:pt idx="1076">
                  <c:v>0.26000000000000012</c:v>
                </c:pt>
                <c:pt idx="1077">
                  <c:v>8.0000000000000071E-2</c:v>
                </c:pt>
                <c:pt idx="1078">
                  <c:v>7.999999999999971E-2</c:v>
                </c:pt>
                <c:pt idx="1079">
                  <c:v>1.9999999999999574E-2</c:v>
                </c:pt>
                <c:pt idx="1080">
                  <c:v>-0.14000000000000057</c:v>
                </c:pt>
                <c:pt idx="1081">
                  <c:v>-4.0000000000000216E-2</c:v>
                </c:pt>
                <c:pt idx="1082">
                  <c:v>-0.13999999999999985</c:v>
                </c:pt>
                <c:pt idx="1083">
                  <c:v>-0.17999999999999972</c:v>
                </c:pt>
                <c:pt idx="1084">
                  <c:v>-0.21999999999999958</c:v>
                </c:pt>
                <c:pt idx="1085">
                  <c:v>-0.31999999999999956</c:v>
                </c:pt>
                <c:pt idx="1086">
                  <c:v>-0.72</c:v>
                </c:pt>
                <c:pt idx="1087">
                  <c:v>-0.76000000000000012</c:v>
                </c:pt>
                <c:pt idx="1088">
                  <c:v>-0.46000000000000013</c:v>
                </c:pt>
                <c:pt idx="1089">
                  <c:v>-0.8600000000000001</c:v>
                </c:pt>
                <c:pt idx="1090">
                  <c:v>-0.72</c:v>
                </c:pt>
                <c:pt idx="1091">
                  <c:v>-0.4199999999999996</c:v>
                </c:pt>
                <c:pt idx="1092">
                  <c:v>-5.9999999999999429E-2</c:v>
                </c:pt>
                <c:pt idx="1093">
                  <c:v>2.0000000000000639E-2</c:v>
                </c:pt>
                <c:pt idx="1094">
                  <c:v>0.32000000000000062</c:v>
                </c:pt>
                <c:pt idx="1095">
                  <c:v>0.38000000000000045</c:v>
                </c:pt>
                <c:pt idx="1096">
                  <c:v>0.48000000000000009</c:v>
                </c:pt>
                <c:pt idx="1097">
                  <c:v>0.31999999999999995</c:v>
                </c:pt>
                <c:pt idx="1098">
                  <c:v>-0.2</c:v>
                </c:pt>
                <c:pt idx="1099">
                  <c:v>-4.0000000000000216E-2</c:v>
                </c:pt>
                <c:pt idx="1100">
                  <c:v>-3.5527136788005011E-16</c:v>
                </c:pt>
                <c:pt idx="1101">
                  <c:v>-8.0000000000000071E-2</c:v>
                </c:pt>
                <c:pt idx="1102">
                  <c:v>1.9999999999999928E-2</c:v>
                </c:pt>
                <c:pt idx="1103">
                  <c:v>0.57999999999999974</c:v>
                </c:pt>
                <c:pt idx="1104">
                  <c:v>0.6399999999999999</c:v>
                </c:pt>
                <c:pt idx="1105">
                  <c:v>0.55999999999999983</c:v>
                </c:pt>
                <c:pt idx="1106">
                  <c:v>0.15999999999999978</c:v>
                </c:pt>
                <c:pt idx="1107">
                  <c:v>0.11999999999999993</c:v>
                </c:pt>
                <c:pt idx="1108">
                  <c:v>-0.13999999999999985</c:v>
                </c:pt>
                <c:pt idx="1109">
                  <c:v>-0.33999999999999986</c:v>
                </c:pt>
                <c:pt idx="1110">
                  <c:v>-0.4599999999999998</c:v>
                </c:pt>
                <c:pt idx="1111">
                  <c:v>0.14000000000000021</c:v>
                </c:pt>
                <c:pt idx="1112">
                  <c:v>0.21999999999999992</c:v>
                </c:pt>
                <c:pt idx="1113">
                  <c:v>0.33999999999999986</c:v>
                </c:pt>
                <c:pt idx="1114">
                  <c:v>0.33999999999999986</c:v>
                </c:pt>
                <c:pt idx="1115">
                  <c:v>0.46000000000000013</c:v>
                </c:pt>
                <c:pt idx="1116">
                  <c:v>0.16000000000000014</c:v>
                </c:pt>
                <c:pt idx="1117">
                  <c:v>-5.999999999999979E-2</c:v>
                </c:pt>
                <c:pt idx="1118">
                  <c:v>-0.15999999999999978</c:v>
                </c:pt>
                <c:pt idx="1119">
                  <c:v>-0.53999999999999981</c:v>
                </c:pt>
                <c:pt idx="1120">
                  <c:v>-0.6</c:v>
                </c:pt>
                <c:pt idx="1121">
                  <c:v>-0.74000000000000021</c:v>
                </c:pt>
                <c:pt idx="1122">
                  <c:v>-0.6</c:v>
                </c:pt>
                <c:pt idx="1123">
                  <c:v>-0.46000000000000013</c:v>
                </c:pt>
                <c:pt idx="1124">
                  <c:v>2.0000000000000285E-2</c:v>
                </c:pt>
                <c:pt idx="1125">
                  <c:v>0.24000000000000057</c:v>
                </c:pt>
                <c:pt idx="1126">
                  <c:v>0.44000000000000095</c:v>
                </c:pt>
                <c:pt idx="1127">
                  <c:v>0.22000000000000064</c:v>
                </c:pt>
                <c:pt idx="1128">
                  <c:v>0.10000000000000071</c:v>
                </c:pt>
                <c:pt idx="1129">
                  <c:v>0.1600000000000005</c:v>
                </c:pt>
                <c:pt idx="1130">
                  <c:v>0.14000000000000057</c:v>
                </c:pt>
                <c:pt idx="1131">
                  <c:v>-0.1</c:v>
                </c:pt>
                <c:pt idx="1132">
                  <c:v>6.0000000000000143E-2</c:v>
                </c:pt>
                <c:pt idx="1133">
                  <c:v>0.30000000000000071</c:v>
                </c:pt>
                <c:pt idx="1134">
                  <c:v>0.14000000000000057</c:v>
                </c:pt>
                <c:pt idx="1135">
                  <c:v>-7.999999999999971E-2</c:v>
                </c:pt>
                <c:pt idx="1136">
                  <c:v>0.32000000000000101</c:v>
                </c:pt>
                <c:pt idx="1137">
                  <c:v>0.3400000000000013</c:v>
                </c:pt>
                <c:pt idx="1138">
                  <c:v>-0.25999999999999945</c:v>
                </c:pt>
                <c:pt idx="1139">
                  <c:v>-0.11999999999999958</c:v>
                </c:pt>
                <c:pt idx="1140">
                  <c:v>-0.17999999999999972</c:v>
                </c:pt>
                <c:pt idx="1141">
                  <c:v>-0.7</c:v>
                </c:pt>
                <c:pt idx="1142">
                  <c:v>-0.8</c:v>
                </c:pt>
                <c:pt idx="1143">
                  <c:v>4.0000000000000216E-2</c:v>
                </c:pt>
                <c:pt idx="1144">
                  <c:v>-0.11999999999999922</c:v>
                </c:pt>
                <c:pt idx="1145">
                  <c:v>0.32000000000000062</c:v>
                </c:pt>
                <c:pt idx="1146">
                  <c:v>0.24000000000000093</c:v>
                </c:pt>
                <c:pt idx="1147">
                  <c:v>0.48000000000000076</c:v>
                </c:pt>
                <c:pt idx="1148">
                  <c:v>-3.9999999999999147E-2</c:v>
                </c:pt>
                <c:pt idx="1149">
                  <c:v>7.1054273576010023E-16</c:v>
                </c:pt>
                <c:pt idx="1150">
                  <c:v>4.0000000000001278E-2</c:v>
                </c:pt>
                <c:pt idx="1151">
                  <c:v>0.74000000000000055</c:v>
                </c:pt>
                <c:pt idx="1152">
                  <c:v>0.52000000000000102</c:v>
                </c:pt>
                <c:pt idx="1153">
                  <c:v>0.66000000000000081</c:v>
                </c:pt>
                <c:pt idx="1154">
                  <c:v>0.62000000000000033</c:v>
                </c:pt>
                <c:pt idx="1155">
                  <c:v>0.25999999999999945</c:v>
                </c:pt>
                <c:pt idx="1156">
                  <c:v>-7.999999999999971E-2</c:v>
                </c:pt>
                <c:pt idx="1157">
                  <c:v>-6.0000000000000143E-2</c:v>
                </c:pt>
                <c:pt idx="1158">
                  <c:v>3.9999999999999855E-2</c:v>
                </c:pt>
                <c:pt idx="1159">
                  <c:v>0.57999999999999974</c:v>
                </c:pt>
                <c:pt idx="1160">
                  <c:v>1.2399999999999998</c:v>
                </c:pt>
                <c:pt idx="1161">
                  <c:v>1.2399999999999991</c:v>
                </c:pt>
                <c:pt idx="1162">
                  <c:v>1.379999999999999</c:v>
                </c:pt>
                <c:pt idx="1163">
                  <c:v>1.579999999999999</c:v>
                </c:pt>
                <c:pt idx="1164">
                  <c:v>0.16000000000000014</c:v>
                </c:pt>
                <c:pt idx="1165">
                  <c:v>-1.2399999999999991</c:v>
                </c:pt>
                <c:pt idx="1166">
                  <c:v>-1.179999999999999</c:v>
                </c:pt>
                <c:pt idx="1167">
                  <c:v>-0.89999999999999891</c:v>
                </c:pt>
                <c:pt idx="1168">
                  <c:v>-1.1399999999999988</c:v>
                </c:pt>
                <c:pt idx="1169">
                  <c:v>6.0000000000000497E-2</c:v>
                </c:pt>
                <c:pt idx="1170">
                  <c:v>0.90000000000000036</c:v>
                </c:pt>
                <c:pt idx="1171">
                  <c:v>0.76000000000000045</c:v>
                </c:pt>
                <c:pt idx="1172">
                  <c:v>0.44000000000000056</c:v>
                </c:pt>
                <c:pt idx="1173">
                  <c:v>0.38000000000000045</c:v>
                </c:pt>
                <c:pt idx="1174">
                  <c:v>0.38000000000000045</c:v>
                </c:pt>
                <c:pt idx="1175">
                  <c:v>0.7</c:v>
                </c:pt>
                <c:pt idx="1176">
                  <c:v>1.1199999999999997</c:v>
                </c:pt>
                <c:pt idx="1177">
                  <c:v>0.97999999999999898</c:v>
                </c:pt>
                <c:pt idx="1178">
                  <c:v>0.93999999999999917</c:v>
                </c:pt>
                <c:pt idx="1179">
                  <c:v>0.9199999999999996</c:v>
                </c:pt>
                <c:pt idx="1180">
                  <c:v>0.75999999999999945</c:v>
                </c:pt>
                <c:pt idx="1181">
                  <c:v>0.45999999999999941</c:v>
                </c:pt>
                <c:pt idx="1182">
                  <c:v>0.96000000000000019</c:v>
                </c:pt>
                <c:pt idx="1183">
                  <c:v>1.1199999999999997</c:v>
                </c:pt>
                <c:pt idx="1184">
                  <c:v>0.97999999999999898</c:v>
                </c:pt>
                <c:pt idx="1185">
                  <c:v>0.85999999999999943</c:v>
                </c:pt>
                <c:pt idx="1186">
                  <c:v>1.0800000000000005</c:v>
                </c:pt>
                <c:pt idx="1187">
                  <c:v>0.54000000000000059</c:v>
                </c:pt>
                <c:pt idx="1188">
                  <c:v>0.48000000000000115</c:v>
                </c:pt>
                <c:pt idx="1189">
                  <c:v>6.0000000000000851E-2</c:v>
                </c:pt>
                <c:pt idx="1190">
                  <c:v>-0.23999999999999916</c:v>
                </c:pt>
                <c:pt idx="1191">
                  <c:v>-0.43999999999999984</c:v>
                </c:pt>
                <c:pt idx="1192">
                  <c:v>0</c:v>
                </c:pt>
                <c:pt idx="1193">
                  <c:v>-7.999999999999971E-2</c:v>
                </c:pt>
                <c:pt idx="1194">
                  <c:v>0.36000000000000087</c:v>
                </c:pt>
                <c:pt idx="1195">
                  <c:v>1.0800000000000005</c:v>
                </c:pt>
                <c:pt idx="1196">
                  <c:v>1.0200000000000002</c:v>
                </c:pt>
                <c:pt idx="1197">
                  <c:v>0.61999999999999955</c:v>
                </c:pt>
                <c:pt idx="1198">
                  <c:v>0.83999999999999919</c:v>
                </c:pt>
                <c:pt idx="1199">
                  <c:v>0.7399999999999991</c:v>
                </c:pt>
                <c:pt idx="1200">
                  <c:v>0.29999999999999927</c:v>
                </c:pt>
                <c:pt idx="1201">
                  <c:v>0.37999999999999973</c:v>
                </c:pt>
                <c:pt idx="1202">
                  <c:v>0.74000000000000055</c:v>
                </c:pt>
                <c:pt idx="1203">
                  <c:v>0.80000000000000071</c:v>
                </c:pt>
                <c:pt idx="1204">
                  <c:v>0.98000000000000109</c:v>
                </c:pt>
                <c:pt idx="1205">
                  <c:v>0.64000000000000123</c:v>
                </c:pt>
                <c:pt idx="1206">
                  <c:v>0.40000000000000069</c:v>
                </c:pt>
                <c:pt idx="1207">
                  <c:v>0.2</c:v>
                </c:pt>
                <c:pt idx="1208">
                  <c:v>0.17999999999999972</c:v>
                </c:pt>
                <c:pt idx="1209">
                  <c:v>9.9999999999999284E-2</c:v>
                </c:pt>
                <c:pt idx="1210">
                  <c:v>0.83999999999999986</c:v>
                </c:pt>
                <c:pt idx="1211">
                  <c:v>1.4600000000000002</c:v>
                </c:pt>
                <c:pt idx="1212">
                  <c:v>1.8600000000000008</c:v>
                </c:pt>
                <c:pt idx="1213">
                  <c:v>1.8400000000000005</c:v>
                </c:pt>
                <c:pt idx="1214">
                  <c:v>1.5</c:v>
                </c:pt>
                <c:pt idx="1215">
                  <c:v>1.4199999999999995</c:v>
                </c:pt>
                <c:pt idx="1216">
                  <c:v>1.1799999999999997</c:v>
                </c:pt>
                <c:pt idx="1217">
                  <c:v>0.93999999999999917</c:v>
                </c:pt>
                <c:pt idx="1218">
                  <c:v>0.7</c:v>
                </c:pt>
                <c:pt idx="1219">
                  <c:v>1.1200000000000003</c:v>
                </c:pt>
                <c:pt idx="1220">
                  <c:v>1.0799999999999996</c:v>
                </c:pt>
                <c:pt idx="1221">
                  <c:v>1</c:v>
                </c:pt>
                <c:pt idx="1222">
                  <c:v>0.53999999999999981</c:v>
                </c:pt>
                <c:pt idx="1223">
                  <c:v>0.73999999999999988</c:v>
                </c:pt>
                <c:pt idx="1224">
                  <c:v>0.4799999999999997</c:v>
                </c:pt>
                <c:pt idx="1225">
                  <c:v>0.28000000000000042</c:v>
                </c:pt>
                <c:pt idx="1226">
                  <c:v>0.18000000000000044</c:v>
                </c:pt>
                <c:pt idx="1227">
                  <c:v>0.38000000000000045</c:v>
                </c:pt>
                <c:pt idx="1228">
                  <c:v>3.9999999999999855E-2</c:v>
                </c:pt>
                <c:pt idx="1229">
                  <c:v>0.36000000000000015</c:v>
                </c:pt>
                <c:pt idx="1230">
                  <c:v>0.4</c:v>
                </c:pt>
                <c:pt idx="1231">
                  <c:v>0.61999999999999955</c:v>
                </c:pt>
                <c:pt idx="1232">
                  <c:v>0.75999999999999945</c:v>
                </c:pt>
                <c:pt idx="1233">
                  <c:v>1.1999999999999993</c:v>
                </c:pt>
                <c:pt idx="1234">
                  <c:v>1.1199999999999997</c:v>
                </c:pt>
                <c:pt idx="1235">
                  <c:v>1.4199999999999988</c:v>
                </c:pt>
                <c:pt idx="1236">
                  <c:v>1.3999999999999992</c:v>
                </c:pt>
                <c:pt idx="1237">
                  <c:v>1.5599999999999994</c:v>
                </c:pt>
                <c:pt idx="1238">
                  <c:v>1.4599999999999995</c:v>
                </c:pt>
                <c:pt idx="1239">
                  <c:v>1.5199999999999989</c:v>
                </c:pt>
                <c:pt idx="1240">
                  <c:v>1.2199999999999995</c:v>
                </c:pt>
                <c:pt idx="1241">
                  <c:v>1.0199999999999989</c:v>
                </c:pt>
                <c:pt idx="1242">
                  <c:v>0.67999999999999905</c:v>
                </c:pt>
                <c:pt idx="1243">
                  <c:v>0.53999999999999915</c:v>
                </c:pt>
                <c:pt idx="1244">
                  <c:v>0.89999999999999925</c:v>
                </c:pt>
                <c:pt idx="1245">
                  <c:v>1.1199999999999997</c:v>
                </c:pt>
                <c:pt idx="1246">
                  <c:v>1.2799999999999998</c:v>
                </c:pt>
                <c:pt idx="1247">
                  <c:v>1.4800000000000004</c:v>
                </c:pt>
                <c:pt idx="1248">
                  <c:v>1.4800000000000004</c:v>
                </c:pt>
                <c:pt idx="1249">
                  <c:v>1.1400000000000006</c:v>
                </c:pt>
                <c:pt idx="1250">
                  <c:v>0.8</c:v>
                </c:pt>
                <c:pt idx="1251">
                  <c:v>0.92000000000000026</c:v>
                </c:pt>
                <c:pt idx="1252">
                  <c:v>0.8</c:v>
                </c:pt>
                <c:pt idx="1253">
                  <c:v>0.84000000000000052</c:v>
                </c:pt>
                <c:pt idx="1254">
                  <c:v>4.000000000000057E-2</c:v>
                </c:pt>
                <c:pt idx="1255">
                  <c:v>0.30000000000000071</c:v>
                </c:pt>
                <c:pt idx="1256">
                  <c:v>0.26000000000000084</c:v>
                </c:pt>
                <c:pt idx="1257">
                  <c:v>0.52000000000000024</c:v>
                </c:pt>
                <c:pt idx="1258">
                  <c:v>0.53999999999999981</c:v>
                </c:pt>
                <c:pt idx="1259">
                  <c:v>1.2</c:v>
                </c:pt>
                <c:pt idx="1260">
                  <c:v>1.0399999999999998</c:v>
                </c:pt>
                <c:pt idx="1261">
                  <c:v>0.81999999999999962</c:v>
                </c:pt>
                <c:pt idx="1262">
                  <c:v>0.53999999999999981</c:v>
                </c:pt>
                <c:pt idx="1263">
                  <c:v>0.82</c:v>
                </c:pt>
                <c:pt idx="1264">
                  <c:v>0.68</c:v>
                </c:pt>
                <c:pt idx="1265">
                  <c:v>0.46000000000000052</c:v>
                </c:pt>
                <c:pt idx="1266">
                  <c:v>0.42000000000000065</c:v>
                </c:pt>
                <c:pt idx="1267">
                  <c:v>0.54000000000000092</c:v>
                </c:pt>
                <c:pt idx="1268">
                  <c:v>0.16000000000000086</c:v>
                </c:pt>
                <c:pt idx="1269">
                  <c:v>0.38000000000000045</c:v>
                </c:pt>
                <c:pt idx="1270">
                  <c:v>0.72000000000000031</c:v>
                </c:pt>
                <c:pt idx="1271">
                  <c:v>0.80000000000000038</c:v>
                </c:pt>
                <c:pt idx="1272">
                  <c:v>0.76000000000000012</c:v>
                </c:pt>
                <c:pt idx="1273">
                  <c:v>1.1800000000000004</c:v>
                </c:pt>
                <c:pt idx="1274">
                  <c:v>1.0600000000000005</c:v>
                </c:pt>
                <c:pt idx="1275">
                  <c:v>1.1400000000000001</c:v>
                </c:pt>
                <c:pt idx="1276">
                  <c:v>1.1800000000000002</c:v>
                </c:pt>
                <c:pt idx="1277">
                  <c:v>1.44</c:v>
                </c:pt>
                <c:pt idx="1278">
                  <c:v>1.22</c:v>
                </c:pt>
                <c:pt idx="1279">
                  <c:v>1.4</c:v>
                </c:pt>
                <c:pt idx="1280">
                  <c:v>1.0399999999999998</c:v>
                </c:pt>
                <c:pt idx="1281">
                  <c:v>0.93999999999999984</c:v>
                </c:pt>
                <c:pt idx="1282">
                  <c:v>0.56000000000000016</c:v>
                </c:pt>
                <c:pt idx="1283">
                  <c:v>0.61999999999999988</c:v>
                </c:pt>
                <c:pt idx="1284">
                  <c:v>0.39999999999999963</c:v>
                </c:pt>
                <c:pt idx="1285">
                  <c:v>0.53999999999999981</c:v>
                </c:pt>
                <c:pt idx="1286">
                  <c:v>0.51999999999999991</c:v>
                </c:pt>
                <c:pt idx="1287">
                  <c:v>0.93999999999999984</c:v>
                </c:pt>
                <c:pt idx="1288">
                  <c:v>0.71999999999999953</c:v>
                </c:pt>
                <c:pt idx="1289">
                  <c:v>0.66000000000000014</c:v>
                </c:pt>
                <c:pt idx="1290">
                  <c:v>0.5800000000000004</c:v>
                </c:pt>
                <c:pt idx="1291">
                  <c:v>0.94000000000000061</c:v>
                </c:pt>
                <c:pt idx="1292">
                  <c:v>1.0200000000000007</c:v>
                </c:pt>
                <c:pt idx="1293">
                  <c:v>0.94000000000000095</c:v>
                </c:pt>
                <c:pt idx="1294">
                  <c:v>0.80000000000000071</c:v>
                </c:pt>
                <c:pt idx="1295">
                  <c:v>0.64000000000000057</c:v>
                </c:pt>
                <c:pt idx="1296">
                  <c:v>0.32000000000000028</c:v>
                </c:pt>
                <c:pt idx="1297">
                  <c:v>0.2</c:v>
                </c:pt>
                <c:pt idx="1298">
                  <c:v>0.53999999999999948</c:v>
                </c:pt>
                <c:pt idx="1299">
                  <c:v>0.83999999999999952</c:v>
                </c:pt>
                <c:pt idx="1300">
                  <c:v>1.0199999999999991</c:v>
                </c:pt>
                <c:pt idx="1301">
                  <c:v>1.3799999999999994</c:v>
                </c:pt>
                <c:pt idx="1302">
                  <c:v>1.3199999999999992</c:v>
                </c:pt>
                <c:pt idx="1303">
                  <c:v>0.81999999999999962</c:v>
                </c:pt>
                <c:pt idx="1304">
                  <c:v>0.87999999999999934</c:v>
                </c:pt>
                <c:pt idx="1305">
                  <c:v>1.1799999999999997</c:v>
                </c:pt>
                <c:pt idx="1306">
                  <c:v>1.1799999999999997</c:v>
                </c:pt>
                <c:pt idx="1307">
                  <c:v>1.1000000000000001</c:v>
                </c:pt>
                <c:pt idx="1308">
                  <c:v>1.3599999999999999</c:v>
                </c:pt>
                <c:pt idx="1309">
                  <c:v>1.2399999999999995</c:v>
                </c:pt>
                <c:pt idx="1310">
                  <c:v>1.2399999999999995</c:v>
                </c:pt>
                <c:pt idx="1311">
                  <c:v>0.97999999999999976</c:v>
                </c:pt>
                <c:pt idx="1312">
                  <c:v>0.61999999999999988</c:v>
                </c:pt>
                <c:pt idx="1313">
                  <c:v>0.46000000000000013</c:v>
                </c:pt>
                <c:pt idx="1314">
                  <c:v>0.50000000000000067</c:v>
                </c:pt>
                <c:pt idx="1315">
                  <c:v>0.36000000000000087</c:v>
                </c:pt>
                <c:pt idx="1316">
                  <c:v>0.68000000000000083</c:v>
                </c:pt>
                <c:pt idx="1317">
                  <c:v>1.0200000000000007</c:v>
                </c:pt>
                <c:pt idx="1318">
                  <c:v>0.9200000000000006</c:v>
                </c:pt>
                <c:pt idx="1319">
                  <c:v>0.88000000000000045</c:v>
                </c:pt>
                <c:pt idx="1320">
                  <c:v>1.06</c:v>
                </c:pt>
                <c:pt idx="1321">
                  <c:v>0.6399999999999999</c:v>
                </c:pt>
                <c:pt idx="1322">
                  <c:v>0.39999999999999963</c:v>
                </c:pt>
                <c:pt idx="1323">
                  <c:v>0.53999999999999948</c:v>
                </c:pt>
                <c:pt idx="1324">
                  <c:v>0.69999999999999929</c:v>
                </c:pt>
                <c:pt idx="1325">
                  <c:v>0.13999999999999915</c:v>
                </c:pt>
                <c:pt idx="1326">
                  <c:v>0.17999999999999972</c:v>
                </c:pt>
                <c:pt idx="1327">
                  <c:v>0.4599999999999998</c:v>
                </c:pt>
                <c:pt idx="1328">
                  <c:v>1.02</c:v>
                </c:pt>
                <c:pt idx="1329">
                  <c:v>0.84000000000000019</c:v>
                </c:pt>
                <c:pt idx="1330">
                  <c:v>1.1800000000000004</c:v>
                </c:pt>
                <c:pt idx="1331">
                  <c:v>1.22</c:v>
                </c:pt>
                <c:pt idx="1332">
                  <c:v>1.2399999999999998</c:v>
                </c:pt>
                <c:pt idx="1333">
                  <c:v>0.77999999999999969</c:v>
                </c:pt>
                <c:pt idx="1334">
                  <c:v>0.67999999999999972</c:v>
                </c:pt>
                <c:pt idx="1335">
                  <c:v>0.75999999999999979</c:v>
                </c:pt>
                <c:pt idx="1336">
                  <c:v>0.36000000000000015</c:v>
                </c:pt>
                <c:pt idx="1337">
                  <c:v>0.26000000000000051</c:v>
                </c:pt>
                <c:pt idx="1338">
                  <c:v>0.40000000000000036</c:v>
                </c:pt>
                <c:pt idx="1339">
                  <c:v>0.76000000000000012</c:v>
                </c:pt>
                <c:pt idx="1340">
                  <c:v>0.6399999999999999</c:v>
                </c:pt>
                <c:pt idx="1341">
                  <c:v>0.9199999999999996</c:v>
                </c:pt>
                <c:pt idx="1342">
                  <c:v>0.89999999999999925</c:v>
                </c:pt>
                <c:pt idx="1343">
                  <c:v>1.1199999999999999</c:v>
                </c:pt>
                <c:pt idx="1344">
                  <c:v>0.96000000000000019</c:v>
                </c:pt>
                <c:pt idx="1345">
                  <c:v>1.0600000000000005</c:v>
                </c:pt>
                <c:pt idx="1346">
                  <c:v>1.6800000000000008</c:v>
                </c:pt>
                <c:pt idx="1347">
                  <c:v>1.620000000000001</c:v>
                </c:pt>
                <c:pt idx="1348">
                  <c:v>1.3400000000000005</c:v>
                </c:pt>
                <c:pt idx="1349">
                  <c:v>1.0800000000000005</c:v>
                </c:pt>
                <c:pt idx="1350">
                  <c:v>1.1400000000000001</c:v>
                </c:pt>
                <c:pt idx="1351">
                  <c:v>0.91999999999999993</c:v>
                </c:pt>
                <c:pt idx="1352">
                  <c:v>1.3</c:v>
                </c:pt>
                <c:pt idx="1353">
                  <c:v>1.08</c:v>
                </c:pt>
                <c:pt idx="1354">
                  <c:v>1.4</c:v>
                </c:pt>
                <c:pt idx="1355">
                  <c:v>1.4600000000000002</c:v>
                </c:pt>
                <c:pt idx="1356">
                  <c:v>1.5</c:v>
                </c:pt>
                <c:pt idx="1357">
                  <c:v>1.5799999999999994</c:v>
                </c:pt>
                <c:pt idx="1358">
                  <c:v>1.899999999999999</c:v>
                </c:pt>
                <c:pt idx="1359">
                  <c:v>1.7399999999999991</c:v>
                </c:pt>
                <c:pt idx="1360">
                  <c:v>0.93999999999999917</c:v>
                </c:pt>
                <c:pt idx="1361">
                  <c:v>0.59999999999999931</c:v>
                </c:pt>
                <c:pt idx="1362">
                  <c:v>0.33999999999999952</c:v>
                </c:pt>
                <c:pt idx="1363">
                  <c:v>8.0000000000000071E-2</c:v>
                </c:pt>
                <c:pt idx="1364">
                  <c:v>-1.9999999999999928E-2</c:v>
                </c:pt>
                <c:pt idx="1365">
                  <c:v>0.51999999999999991</c:v>
                </c:pt>
                <c:pt idx="1366">
                  <c:v>0.28000000000000008</c:v>
                </c:pt>
                <c:pt idx="1367">
                  <c:v>0.12000000000000029</c:v>
                </c:pt>
                <c:pt idx="1368">
                  <c:v>0.3</c:v>
                </c:pt>
                <c:pt idx="1369">
                  <c:v>0.51999999999999991</c:v>
                </c:pt>
                <c:pt idx="1370">
                  <c:v>0.56000000000000016</c:v>
                </c:pt>
                <c:pt idx="1371">
                  <c:v>0.82</c:v>
                </c:pt>
                <c:pt idx="1372">
                  <c:v>0.9</c:v>
                </c:pt>
                <c:pt idx="1373">
                  <c:v>0.91999999999999993</c:v>
                </c:pt>
                <c:pt idx="1374">
                  <c:v>1.1199999999999997</c:v>
                </c:pt>
                <c:pt idx="1375">
                  <c:v>1.2799999999999994</c:v>
                </c:pt>
                <c:pt idx="1376">
                  <c:v>1.4599999999999995</c:v>
                </c:pt>
                <c:pt idx="1377">
                  <c:v>1.4599999999999997</c:v>
                </c:pt>
                <c:pt idx="1378">
                  <c:v>1.36</c:v>
                </c:pt>
                <c:pt idx="1379">
                  <c:v>0.8600000000000001</c:v>
                </c:pt>
                <c:pt idx="1380">
                  <c:v>0.4</c:v>
                </c:pt>
                <c:pt idx="1381">
                  <c:v>0.13999999999999985</c:v>
                </c:pt>
                <c:pt idx="1382">
                  <c:v>0.13999999999999915</c:v>
                </c:pt>
                <c:pt idx="1383">
                  <c:v>0.31999999999999923</c:v>
                </c:pt>
                <c:pt idx="1384">
                  <c:v>0.7999999999999996</c:v>
                </c:pt>
                <c:pt idx="1385">
                  <c:v>1.3800000000000001</c:v>
                </c:pt>
                <c:pt idx="1386">
                  <c:v>1.3199999999999998</c:v>
                </c:pt>
                <c:pt idx="1387">
                  <c:v>1.2000000000000004</c:v>
                </c:pt>
                <c:pt idx="1388">
                  <c:v>1.4000000000000004</c:v>
                </c:pt>
                <c:pt idx="1389">
                  <c:v>1.1800000000000008</c:v>
                </c:pt>
                <c:pt idx="1390">
                  <c:v>0.7000000000000004</c:v>
                </c:pt>
                <c:pt idx="1391">
                  <c:v>1.1200000000000006</c:v>
                </c:pt>
                <c:pt idx="1392">
                  <c:v>0.98000000000000076</c:v>
                </c:pt>
                <c:pt idx="1393">
                  <c:v>0.84000000000000097</c:v>
                </c:pt>
                <c:pt idx="1394">
                  <c:v>0.60000000000000031</c:v>
                </c:pt>
                <c:pt idx="1395">
                  <c:v>0.7800000000000008</c:v>
                </c:pt>
                <c:pt idx="1396">
                  <c:v>0.7000000000000004</c:v>
                </c:pt>
                <c:pt idx="1397">
                  <c:v>0.90000000000000036</c:v>
                </c:pt>
                <c:pt idx="1398">
                  <c:v>1.0399999999999998</c:v>
                </c:pt>
                <c:pt idx="1399">
                  <c:v>1.1199999999999997</c:v>
                </c:pt>
                <c:pt idx="1400">
                  <c:v>1.2599999999999993</c:v>
                </c:pt>
                <c:pt idx="1401">
                  <c:v>1.1799999999999997</c:v>
                </c:pt>
                <c:pt idx="1402">
                  <c:v>1.0199999999999996</c:v>
                </c:pt>
                <c:pt idx="1403">
                  <c:v>0.9</c:v>
                </c:pt>
                <c:pt idx="1404">
                  <c:v>1.3399999999999999</c:v>
                </c:pt>
                <c:pt idx="1405">
                  <c:v>1.2599999999999993</c:v>
                </c:pt>
                <c:pt idx="1406">
                  <c:v>1.1199999999999997</c:v>
                </c:pt>
                <c:pt idx="1407">
                  <c:v>1.5799999999999996</c:v>
                </c:pt>
                <c:pt idx="1408">
                  <c:v>1.3399999999999992</c:v>
                </c:pt>
                <c:pt idx="1409">
                  <c:v>1.1399999999999999</c:v>
                </c:pt>
                <c:pt idx="1410">
                  <c:v>1.2200000000000002</c:v>
                </c:pt>
                <c:pt idx="1411">
                  <c:v>0.90000000000000069</c:v>
                </c:pt>
                <c:pt idx="1412">
                  <c:v>0.82000000000000095</c:v>
                </c:pt>
                <c:pt idx="1413">
                  <c:v>0.8400000000000013</c:v>
                </c:pt>
                <c:pt idx="1414">
                  <c:v>0.80000000000000138</c:v>
                </c:pt>
                <c:pt idx="1415">
                  <c:v>0.62000000000000099</c:v>
                </c:pt>
                <c:pt idx="1416">
                  <c:v>0.94000000000000061</c:v>
                </c:pt>
                <c:pt idx="1417">
                  <c:v>0.98000000000000009</c:v>
                </c:pt>
                <c:pt idx="1418">
                  <c:v>0.9399999999999995</c:v>
                </c:pt>
                <c:pt idx="1419">
                  <c:v>0.77999999999999936</c:v>
                </c:pt>
                <c:pt idx="1420">
                  <c:v>0.97999999999999932</c:v>
                </c:pt>
                <c:pt idx="1421">
                  <c:v>1.159999999999999</c:v>
                </c:pt>
                <c:pt idx="1422">
                  <c:v>0.93999999999999917</c:v>
                </c:pt>
                <c:pt idx="1423">
                  <c:v>0.6399999999999999</c:v>
                </c:pt>
                <c:pt idx="1424">
                  <c:v>0.9199999999999996</c:v>
                </c:pt>
                <c:pt idx="1425">
                  <c:v>0.83999999999999986</c:v>
                </c:pt>
                <c:pt idx="1426">
                  <c:v>0.82000000000000028</c:v>
                </c:pt>
                <c:pt idx="1427">
                  <c:v>1</c:v>
                </c:pt>
                <c:pt idx="1428">
                  <c:v>1.0199999999999996</c:v>
                </c:pt>
                <c:pt idx="1429">
                  <c:v>1.1599999999999995</c:v>
                </c:pt>
                <c:pt idx="1430">
                  <c:v>0.85999999999999943</c:v>
                </c:pt>
                <c:pt idx="1431">
                  <c:v>0.7399999999999991</c:v>
                </c:pt>
                <c:pt idx="1432">
                  <c:v>0.79999999999999927</c:v>
                </c:pt>
                <c:pt idx="1433">
                  <c:v>0.99999999999999933</c:v>
                </c:pt>
                <c:pt idx="1434">
                  <c:v>0.55999999999999939</c:v>
                </c:pt>
                <c:pt idx="1435">
                  <c:v>0.87999999999999901</c:v>
                </c:pt>
                <c:pt idx="1436">
                  <c:v>0.93999999999999917</c:v>
                </c:pt>
                <c:pt idx="1437">
                  <c:v>0.33999999999999914</c:v>
                </c:pt>
                <c:pt idx="1438">
                  <c:v>0.6399999999999999</c:v>
                </c:pt>
                <c:pt idx="1439">
                  <c:v>0.9</c:v>
                </c:pt>
                <c:pt idx="1440">
                  <c:v>0.7600000000000009</c:v>
                </c:pt>
                <c:pt idx="1441">
                  <c:v>0.72000000000000097</c:v>
                </c:pt>
                <c:pt idx="1442">
                  <c:v>0.84000000000000052</c:v>
                </c:pt>
                <c:pt idx="1443">
                  <c:v>0.82</c:v>
                </c:pt>
                <c:pt idx="1444">
                  <c:v>0.64000000000000024</c:v>
                </c:pt>
                <c:pt idx="1445">
                  <c:v>0.87999999999999934</c:v>
                </c:pt>
                <c:pt idx="1446">
                  <c:v>0.75999999999999912</c:v>
                </c:pt>
                <c:pt idx="1447">
                  <c:v>0.95999999999999974</c:v>
                </c:pt>
                <c:pt idx="1448">
                  <c:v>0.55999999999999939</c:v>
                </c:pt>
                <c:pt idx="1449">
                  <c:v>0.55999999999999939</c:v>
                </c:pt>
                <c:pt idx="1450">
                  <c:v>0.43999999999999984</c:v>
                </c:pt>
                <c:pt idx="1451">
                  <c:v>0.5800000000000004</c:v>
                </c:pt>
                <c:pt idx="1452">
                  <c:v>0.60000000000000075</c:v>
                </c:pt>
                <c:pt idx="1453">
                  <c:v>0.78000000000000114</c:v>
                </c:pt>
                <c:pt idx="1454">
                  <c:v>0.90000000000000069</c:v>
                </c:pt>
                <c:pt idx="1455">
                  <c:v>1.0200000000000009</c:v>
                </c:pt>
                <c:pt idx="1456">
                  <c:v>0.88000000000000045</c:v>
                </c:pt>
                <c:pt idx="1457">
                  <c:v>1.1000000000000001</c:v>
                </c:pt>
                <c:pt idx="1458">
                  <c:v>0.87999999999999967</c:v>
                </c:pt>
                <c:pt idx="1459">
                  <c:v>0.57999999999999974</c:v>
                </c:pt>
                <c:pt idx="1460">
                  <c:v>0.75999999999999945</c:v>
                </c:pt>
                <c:pt idx="1461">
                  <c:v>0.69999999999999929</c:v>
                </c:pt>
                <c:pt idx="1462">
                  <c:v>0.53999999999999915</c:v>
                </c:pt>
                <c:pt idx="1463">
                  <c:v>0.71999999999999953</c:v>
                </c:pt>
                <c:pt idx="1464">
                  <c:v>1.1399999999999999</c:v>
                </c:pt>
                <c:pt idx="1465">
                  <c:v>0.7</c:v>
                </c:pt>
                <c:pt idx="1466">
                  <c:v>1.0200000000000002</c:v>
                </c:pt>
                <c:pt idx="1467">
                  <c:v>0.96000000000000019</c:v>
                </c:pt>
                <c:pt idx="1468">
                  <c:v>1.1200000000000003</c:v>
                </c:pt>
                <c:pt idx="1469">
                  <c:v>0.94000000000000061</c:v>
                </c:pt>
                <c:pt idx="1470">
                  <c:v>1.0600000000000009</c:v>
                </c:pt>
                <c:pt idx="1471">
                  <c:v>1.120000000000001</c:v>
                </c:pt>
                <c:pt idx="1472">
                  <c:v>0.84000000000000052</c:v>
                </c:pt>
                <c:pt idx="1473">
                  <c:v>0.5800000000000004</c:v>
                </c:pt>
                <c:pt idx="1474">
                  <c:v>0.38000000000000045</c:v>
                </c:pt>
                <c:pt idx="1475">
                  <c:v>0.68000000000000038</c:v>
                </c:pt>
                <c:pt idx="1476">
                  <c:v>0.24000000000000057</c:v>
                </c:pt>
                <c:pt idx="1477">
                  <c:v>0.44000000000000128</c:v>
                </c:pt>
                <c:pt idx="1478">
                  <c:v>0.64000000000000123</c:v>
                </c:pt>
                <c:pt idx="1479">
                  <c:v>1.0600000000000009</c:v>
                </c:pt>
                <c:pt idx="1480">
                  <c:v>0.68000000000000038</c:v>
                </c:pt>
                <c:pt idx="1481">
                  <c:v>1.0800000000000005</c:v>
                </c:pt>
                <c:pt idx="1482">
                  <c:v>1.1600000000000008</c:v>
                </c:pt>
                <c:pt idx="1483">
                  <c:v>1.0600000000000009</c:v>
                </c:pt>
                <c:pt idx="1484">
                  <c:v>0.58000000000000118</c:v>
                </c:pt>
                <c:pt idx="1485">
                  <c:v>0.78000000000000114</c:v>
                </c:pt>
                <c:pt idx="1486">
                  <c:v>0.7000000000000014</c:v>
                </c:pt>
                <c:pt idx="1487">
                  <c:v>0.68000000000000116</c:v>
                </c:pt>
                <c:pt idx="1488">
                  <c:v>0.48000000000000115</c:v>
                </c:pt>
                <c:pt idx="1489">
                  <c:v>1.180000000000001</c:v>
                </c:pt>
                <c:pt idx="1490">
                  <c:v>1.1000000000000008</c:v>
                </c:pt>
                <c:pt idx="1491">
                  <c:v>0.7</c:v>
                </c:pt>
                <c:pt idx="1492">
                  <c:v>0.53999999999999981</c:v>
                </c:pt>
                <c:pt idx="1493">
                  <c:v>0.61999999999999955</c:v>
                </c:pt>
                <c:pt idx="1494">
                  <c:v>0.19999999999999929</c:v>
                </c:pt>
                <c:pt idx="1495">
                  <c:v>0.13999999999999985</c:v>
                </c:pt>
                <c:pt idx="1496">
                  <c:v>0.17999999999999972</c:v>
                </c:pt>
                <c:pt idx="1497">
                  <c:v>0.3999999999999993</c:v>
                </c:pt>
                <c:pt idx="1498">
                  <c:v>0.85999999999999943</c:v>
                </c:pt>
                <c:pt idx="1499">
                  <c:v>1.0199999999999996</c:v>
                </c:pt>
                <c:pt idx="1500">
                  <c:v>1.0599999999999994</c:v>
                </c:pt>
                <c:pt idx="1501">
                  <c:v>1.1799999999999997</c:v>
                </c:pt>
                <c:pt idx="1502">
                  <c:v>0.93999999999999984</c:v>
                </c:pt>
                <c:pt idx="1503">
                  <c:v>1.0199999999999996</c:v>
                </c:pt>
                <c:pt idx="1504">
                  <c:v>1.0799999999999996</c:v>
                </c:pt>
                <c:pt idx="1505">
                  <c:v>0.96000000000000019</c:v>
                </c:pt>
                <c:pt idx="1506">
                  <c:v>1.1000000000000001</c:v>
                </c:pt>
                <c:pt idx="1507">
                  <c:v>1.3200000000000003</c:v>
                </c:pt>
                <c:pt idx="1508">
                  <c:v>1.3600000000000008</c:v>
                </c:pt>
                <c:pt idx="1509">
                  <c:v>1.2400000000000007</c:v>
                </c:pt>
                <c:pt idx="1510">
                  <c:v>1.3800000000000003</c:v>
                </c:pt>
                <c:pt idx="1511">
                  <c:v>1.620000000000001</c:v>
                </c:pt>
                <c:pt idx="1512">
                  <c:v>1.6400000000000006</c:v>
                </c:pt>
                <c:pt idx="1513">
                  <c:v>1.4000000000000008</c:v>
                </c:pt>
                <c:pt idx="1514">
                  <c:v>1.120000000000001</c:v>
                </c:pt>
                <c:pt idx="1515">
                  <c:v>1.3400000000000005</c:v>
                </c:pt>
                <c:pt idx="1516">
                  <c:v>1</c:v>
                </c:pt>
                <c:pt idx="1517">
                  <c:v>0.8</c:v>
                </c:pt>
                <c:pt idx="1518">
                  <c:v>0.57999999999999974</c:v>
                </c:pt>
                <c:pt idx="1519">
                  <c:v>0.71999999999999953</c:v>
                </c:pt>
                <c:pt idx="1520">
                  <c:v>0.45999999999999941</c:v>
                </c:pt>
                <c:pt idx="1521">
                  <c:v>0.67999999999999972</c:v>
                </c:pt>
                <c:pt idx="1522">
                  <c:v>0.77999999999999969</c:v>
                </c:pt>
                <c:pt idx="1523">
                  <c:v>0.9</c:v>
                </c:pt>
                <c:pt idx="1524">
                  <c:v>0.82000000000000028</c:v>
                </c:pt>
                <c:pt idx="1525">
                  <c:v>1.0800000000000005</c:v>
                </c:pt>
                <c:pt idx="1526">
                  <c:v>1.0399999999999998</c:v>
                </c:pt>
                <c:pt idx="1527">
                  <c:v>1.4</c:v>
                </c:pt>
                <c:pt idx="1528">
                  <c:v>1.2399999999999998</c:v>
                </c:pt>
                <c:pt idx="1529">
                  <c:v>1.2199999999999995</c:v>
                </c:pt>
                <c:pt idx="1530">
                  <c:v>0.95999999999999941</c:v>
                </c:pt>
                <c:pt idx="1531">
                  <c:v>0.8600000000000001</c:v>
                </c:pt>
                <c:pt idx="1532">
                  <c:v>0.5800000000000004</c:v>
                </c:pt>
                <c:pt idx="1533">
                  <c:v>0.72000000000000031</c:v>
                </c:pt>
                <c:pt idx="1534">
                  <c:v>0.70000000000000073</c:v>
                </c:pt>
                <c:pt idx="1535">
                  <c:v>0.80000000000000071</c:v>
                </c:pt>
                <c:pt idx="1536">
                  <c:v>0.84000000000000052</c:v>
                </c:pt>
                <c:pt idx="1537">
                  <c:v>0.93999999999999984</c:v>
                </c:pt>
                <c:pt idx="1538">
                  <c:v>0.9</c:v>
                </c:pt>
                <c:pt idx="1539">
                  <c:v>1.2199999999999995</c:v>
                </c:pt>
                <c:pt idx="1540">
                  <c:v>1.1199999999999997</c:v>
                </c:pt>
                <c:pt idx="1541">
                  <c:v>1.0799999999999996</c:v>
                </c:pt>
                <c:pt idx="1542">
                  <c:v>1</c:v>
                </c:pt>
                <c:pt idx="1543">
                  <c:v>0.77999999999999969</c:v>
                </c:pt>
                <c:pt idx="1544">
                  <c:v>0.37999999999999973</c:v>
                </c:pt>
                <c:pt idx="1545">
                  <c:v>0.4</c:v>
                </c:pt>
                <c:pt idx="1546">
                  <c:v>0.37999999999999973</c:v>
                </c:pt>
                <c:pt idx="1547">
                  <c:v>0.43999999999999984</c:v>
                </c:pt>
                <c:pt idx="1548">
                  <c:v>0.73999999999999988</c:v>
                </c:pt>
                <c:pt idx="1549">
                  <c:v>0.69999999999999929</c:v>
                </c:pt>
                <c:pt idx="1550">
                  <c:v>0.55999999999999939</c:v>
                </c:pt>
                <c:pt idx="1551">
                  <c:v>1.079999999999999</c:v>
                </c:pt>
                <c:pt idx="1552">
                  <c:v>1.1199999999999997</c:v>
                </c:pt>
                <c:pt idx="1553">
                  <c:v>1.1999999999999993</c:v>
                </c:pt>
                <c:pt idx="1554">
                  <c:v>1.4</c:v>
                </c:pt>
                <c:pt idx="1555">
                  <c:v>1.44</c:v>
                </c:pt>
                <c:pt idx="1556">
                  <c:v>0.93999999999999984</c:v>
                </c:pt>
                <c:pt idx="1557">
                  <c:v>0.95999999999999941</c:v>
                </c:pt>
                <c:pt idx="1558">
                  <c:v>0.87999999999999967</c:v>
                </c:pt>
                <c:pt idx="1559">
                  <c:v>0.7399999999999991</c:v>
                </c:pt>
                <c:pt idx="1560">
                  <c:v>1.1399999999999992</c:v>
                </c:pt>
                <c:pt idx="1561">
                  <c:v>1.2199999999999995</c:v>
                </c:pt>
                <c:pt idx="1562">
                  <c:v>0.97999999999999898</c:v>
                </c:pt>
                <c:pt idx="1563">
                  <c:v>0.77999999999999969</c:v>
                </c:pt>
                <c:pt idx="1564">
                  <c:v>1.1600000000000001</c:v>
                </c:pt>
                <c:pt idx="1565">
                  <c:v>1.0399999999999998</c:v>
                </c:pt>
                <c:pt idx="1566">
                  <c:v>1.1999999999999993</c:v>
                </c:pt>
                <c:pt idx="1567">
                  <c:v>1.4</c:v>
                </c:pt>
                <c:pt idx="1568">
                  <c:v>1.6799999999999997</c:v>
                </c:pt>
                <c:pt idx="1569">
                  <c:v>1.5199999999999996</c:v>
                </c:pt>
                <c:pt idx="1570">
                  <c:v>1.6200000000000003</c:v>
                </c:pt>
                <c:pt idx="1571">
                  <c:v>1.5800000000000005</c:v>
                </c:pt>
                <c:pt idx="1572">
                  <c:v>1.7200000000000002</c:v>
                </c:pt>
                <c:pt idx="1573">
                  <c:v>1.6200000000000003</c:v>
                </c:pt>
                <c:pt idx="1574">
                  <c:v>1.64</c:v>
                </c:pt>
                <c:pt idx="1575">
                  <c:v>1.3599999999999994</c:v>
                </c:pt>
                <c:pt idx="1576">
                  <c:v>1.1799999999999997</c:v>
                </c:pt>
                <c:pt idx="1577">
                  <c:v>1.0599999999999994</c:v>
                </c:pt>
                <c:pt idx="1578">
                  <c:v>0.83999999999999919</c:v>
                </c:pt>
                <c:pt idx="1579">
                  <c:v>1.2600000000000002</c:v>
                </c:pt>
                <c:pt idx="1580">
                  <c:v>0.93999999999999984</c:v>
                </c:pt>
                <c:pt idx="1581">
                  <c:v>1.1000000000000001</c:v>
                </c:pt>
                <c:pt idx="1582">
                  <c:v>1.2600000000000002</c:v>
                </c:pt>
                <c:pt idx="1583">
                  <c:v>1.3199999999999996</c:v>
                </c:pt>
                <c:pt idx="1584">
                  <c:v>0.51999999999999891</c:v>
                </c:pt>
                <c:pt idx="1585">
                  <c:v>0.9199999999999996</c:v>
                </c:pt>
                <c:pt idx="1586">
                  <c:v>1.0799999999999996</c:v>
                </c:pt>
                <c:pt idx="1587">
                  <c:v>0.81999999999999962</c:v>
                </c:pt>
                <c:pt idx="1588">
                  <c:v>0.68000000000000038</c:v>
                </c:pt>
                <c:pt idx="1589">
                  <c:v>1.1800000000000004</c:v>
                </c:pt>
                <c:pt idx="1590">
                  <c:v>1.1199999999999997</c:v>
                </c:pt>
                <c:pt idx="1591">
                  <c:v>0.93999999999999917</c:v>
                </c:pt>
                <c:pt idx="1592">
                  <c:v>0.87999999999999901</c:v>
                </c:pt>
                <c:pt idx="1593">
                  <c:v>1.2399999999999984</c:v>
                </c:pt>
                <c:pt idx="1594">
                  <c:v>1.1399999999999983</c:v>
                </c:pt>
                <c:pt idx="1595">
                  <c:v>1.2799999999999989</c:v>
                </c:pt>
                <c:pt idx="1596">
                  <c:v>1.1999999999999993</c:v>
                </c:pt>
                <c:pt idx="1597">
                  <c:v>1.1599999999999995</c:v>
                </c:pt>
                <c:pt idx="1598">
                  <c:v>1</c:v>
                </c:pt>
                <c:pt idx="1599">
                  <c:v>1.0200000000000002</c:v>
                </c:pt>
                <c:pt idx="1600">
                  <c:v>0.56000000000000016</c:v>
                </c:pt>
                <c:pt idx="1601">
                  <c:v>0.36000000000000015</c:v>
                </c:pt>
                <c:pt idx="1602">
                  <c:v>0.8</c:v>
                </c:pt>
                <c:pt idx="1603">
                  <c:v>0.9199999999999996</c:v>
                </c:pt>
                <c:pt idx="1604">
                  <c:v>0.61999999999999955</c:v>
                </c:pt>
                <c:pt idx="1605">
                  <c:v>0.71999999999999953</c:v>
                </c:pt>
                <c:pt idx="1606">
                  <c:v>0.95999999999999941</c:v>
                </c:pt>
                <c:pt idx="1607">
                  <c:v>0.61999999999999955</c:v>
                </c:pt>
                <c:pt idx="1608">
                  <c:v>0.31999999999999956</c:v>
                </c:pt>
                <c:pt idx="1609">
                  <c:v>0.49999999999999928</c:v>
                </c:pt>
                <c:pt idx="1610">
                  <c:v>0.67999999999999972</c:v>
                </c:pt>
                <c:pt idx="1611">
                  <c:v>0.7</c:v>
                </c:pt>
                <c:pt idx="1612">
                  <c:v>0.72000000000000031</c:v>
                </c:pt>
                <c:pt idx="1613">
                  <c:v>1.3000000000000007</c:v>
                </c:pt>
                <c:pt idx="1614">
                  <c:v>1.3600000000000008</c:v>
                </c:pt>
                <c:pt idx="1615">
                  <c:v>1.4000000000000008</c:v>
                </c:pt>
                <c:pt idx="1616">
                  <c:v>1.56</c:v>
                </c:pt>
                <c:pt idx="1617">
                  <c:v>1.7200000000000011</c:v>
                </c:pt>
                <c:pt idx="1618">
                  <c:v>1.4600000000000002</c:v>
                </c:pt>
                <c:pt idx="1619">
                  <c:v>1.3999999999999992</c:v>
                </c:pt>
                <c:pt idx="1620">
                  <c:v>1.879999999999999</c:v>
                </c:pt>
                <c:pt idx="1621">
                  <c:v>1.6199999999999988</c:v>
                </c:pt>
                <c:pt idx="1622">
                  <c:v>1.6999999999999986</c:v>
                </c:pt>
                <c:pt idx="1623">
                  <c:v>1.6399999999999992</c:v>
                </c:pt>
                <c:pt idx="1624">
                  <c:v>1.7200000000000002</c:v>
                </c:pt>
                <c:pt idx="1625">
                  <c:v>0.88000000000000111</c:v>
                </c:pt>
                <c:pt idx="1626">
                  <c:v>0.94000000000000195</c:v>
                </c:pt>
                <c:pt idx="1627">
                  <c:v>0.90000000000000147</c:v>
                </c:pt>
                <c:pt idx="1628">
                  <c:v>0.88000000000000111</c:v>
                </c:pt>
                <c:pt idx="1629">
                  <c:v>0.90000000000000147</c:v>
                </c:pt>
                <c:pt idx="1630">
                  <c:v>0.92000000000000026</c:v>
                </c:pt>
                <c:pt idx="1631">
                  <c:v>0.72000000000000031</c:v>
                </c:pt>
                <c:pt idx="1632">
                  <c:v>0.52000000000000024</c:v>
                </c:pt>
                <c:pt idx="1633">
                  <c:v>0.64000000000000057</c:v>
                </c:pt>
                <c:pt idx="1634">
                  <c:v>0.67999999999999972</c:v>
                </c:pt>
                <c:pt idx="1635">
                  <c:v>1.0599999999999994</c:v>
                </c:pt>
                <c:pt idx="1636">
                  <c:v>1.1599999999999979</c:v>
                </c:pt>
                <c:pt idx="1637">
                  <c:v>1.2999999999999972</c:v>
                </c:pt>
                <c:pt idx="1638">
                  <c:v>1.2999999999999972</c:v>
                </c:pt>
                <c:pt idx="1639">
                  <c:v>1.1199999999999974</c:v>
                </c:pt>
                <c:pt idx="1640">
                  <c:v>0.71999999999999886</c:v>
                </c:pt>
                <c:pt idx="1641">
                  <c:v>0.72000000000000031</c:v>
                </c:pt>
                <c:pt idx="1642">
                  <c:v>0.52000000000000168</c:v>
                </c:pt>
                <c:pt idx="1643">
                  <c:v>0.24000000000000199</c:v>
                </c:pt>
                <c:pt idx="1644">
                  <c:v>0.16000000000000228</c:v>
                </c:pt>
                <c:pt idx="1645">
                  <c:v>0.36000000000000087</c:v>
                </c:pt>
                <c:pt idx="1646">
                  <c:v>0.4799999999999997</c:v>
                </c:pt>
                <c:pt idx="1647">
                  <c:v>0.45999999999999802</c:v>
                </c:pt>
                <c:pt idx="1648">
                  <c:v>0.65999999999999803</c:v>
                </c:pt>
                <c:pt idx="1649">
                  <c:v>0.83999999999999775</c:v>
                </c:pt>
                <c:pt idx="1650">
                  <c:v>1.1999999999999986</c:v>
                </c:pt>
                <c:pt idx="1651">
                  <c:v>1.3999999999999986</c:v>
                </c:pt>
                <c:pt idx="1652">
                  <c:v>1.3399999999999992</c:v>
                </c:pt>
                <c:pt idx="1653">
                  <c:v>1.4999999999999993</c:v>
                </c:pt>
                <c:pt idx="1654">
                  <c:v>1.379999999999999</c:v>
                </c:pt>
                <c:pt idx="1655">
                  <c:v>1.1799999999999984</c:v>
                </c:pt>
                <c:pt idx="1656">
                  <c:v>0.71999999999999886</c:v>
                </c:pt>
                <c:pt idx="1657">
                  <c:v>0.71999999999999886</c:v>
                </c:pt>
                <c:pt idx="1658">
                  <c:v>0.37999999999999828</c:v>
                </c:pt>
                <c:pt idx="1659">
                  <c:v>-2.0000000000001704E-2</c:v>
                </c:pt>
                <c:pt idx="1660">
                  <c:v>-2.0000000000000996E-2</c:v>
                </c:pt>
                <c:pt idx="1661">
                  <c:v>0.19999999999999929</c:v>
                </c:pt>
                <c:pt idx="1662">
                  <c:v>0.1</c:v>
                </c:pt>
                <c:pt idx="1663">
                  <c:v>0.14000000000000057</c:v>
                </c:pt>
                <c:pt idx="1664">
                  <c:v>0.30000000000000071</c:v>
                </c:pt>
                <c:pt idx="1665">
                  <c:v>0.22000000000000028</c:v>
                </c:pt>
                <c:pt idx="1666">
                  <c:v>0.28000000000000042</c:v>
                </c:pt>
                <c:pt idx="1667">
                  <c:v>0.54000000000000059</c:v>
                </c:pt>
                <c:pt idx="1668">
                  <c:v>0.66000000000000014</c:v>
                </c:pt>
                <c:pt idx="1669">
                  <c:v>0.76000000000000012</c:v>
                </c:pt>
                <c:pt idx="1670">
                  <c:v>0.9</c:v>
                </c:pt>
                <c:pt idx="1671">
                  <c:v>0.7</c:v>
                </c:pt>
                <c:pt idx="1672">
                  <c:v>0.57999999999999974</c:v>
                </c:pt>
                <c:pt idx="1673">
                  <c:v>0.95999999999999941</c:v>
                </c:pt>
                <c:pt idx="1674">
                  <c:v>1.1000000000000001</c:v>
                </c:pt>
                <c:pt idx="1675">
                  <c:v>1.36</c:v>
                </c:pt>
                <c:pt idx="1676">
                  <c:v>1.6</c:v>
                </c:pt>
                <c:pt idx="1677">
                  <c:v>2.06</c:v>
                </c:pt>
                <c:pt idx="1678">
                  <c:v>1.6400000000000006</c:v>
                </c:pt>
                <c:pt idx="1679">
                  <c:v>1.8399999999999999</c:v>
                </c:pt>
                <c:pt idx="1680">
                  <c:v>1.4</c:v>
                </c:pt>
                <c:pt idx="1681">
                  <c:v>1.4200000000000004</c:v>
                </c:pt>
                <c:pt idx="1682">
                  <c:v>0.97999999999999976</c:v>
                </c:pt>
                <c:pt idx="1683">
                  <c:v>1.1199999999999997</c:v>
                </c:pt>
                <c:pt idx="1684">
                  <c:v>0.93999999999999984</c:v>
                </c:pt>
                <c:pt idx="1685">
                  <c:v>1.1399999999999999</c:v>
                </c:pt>
                <c:pt idx="1686">
                  <c:v>0.99999999999999933</c:v>
                </c:pt>
                <c:pt idx="1687">
                  <c:v>1.0399999999999998</c:v>
                </c:pt>
                <c:pt idx="1688">
                  <c:v>1.06</c:v>
                </c:pt>
                <c:pt idx="1689">
                  <c:v>1.4</c:v>
                </c:pt>
                <c:pt idx="1690">
                  <c:v>1.5200000000000002</c:v>
                </c:pt>
                <c:pt idx="1691">
                  <c:v>1.2000000000000006</c:v>
                </c:pt>
                <c:pt idx="1692">
                  <c:v>1.2400000000000007</c:v>
                </c:pt>
                <c:pt idx="1693">
                  <c:v>0.82000000000000028</c:v>
                </c:pt>
                <c:pt idx="1694">
                  <c:v>0.61999999999999955</c:v>
                </c:pt>
                <c:pt idx="1695">
                  <c:v>0.53999999999999915</c:v>
                </c:pt>
                <c:pt idx="1696">
                  <c:v>1.0199999999999982</c:v>
                </c:pt>
                <c:pt idx="1697">
                  <c:v>0.73999999999999844</c:v>
                </c:pt>
                <c:pt idx="1698">
                  <c:v>0.89999999999999791</c:v>
                </c:pt>
                <c:pt idx="1699">
                  <c:v>1.1199999999999997</c:v>
                </c:pt>
                <c:pt idx="1700">
                  <c:v>0.67999999999999972</c:v>
                </c:pt>
                <c:pt idx="1701">
                  <c:v>0.42000000000000026</c:v>
                </c:pt>
                <c:pt idx="1702">
                  <c:v>0.64000000000000057</c:v>
                </c:pt>
                <c:pt idx="1703">
                  <c:v>0.62000000000000166</c:v>
                </c:pt>
                <c:pt idx="1704">
                  <c:v>0.3</c:v>
                </c:pt>
                <c:pt idx="1705">
                  <c:v>0.77999999999999969</c:v>
                </c:pt>
                <c:pt idx="1706">
                  <c:v>1.3800000000000003</c:v>
                </c:pt>
                <c:pt idx="1707">
                  <c:v>1.1600000000000001</c:v>
                </c:pt>
                <c:pt idx="1708">
                  <c:v>0.9</c:v>
                </c:pt>
                <c:pt idx="1709">
                  <c:v>0.82000000000000095</c:v>
                </c:pt>
                <c:pt idx="1710">
                  <c:v>0.3400000000000013</c:v>
                </c:pt>
                <c:pt idx="1711">
                  <c:v>-0.49999999999999928</c:v>
                </c:pt>
                <c:pt idx="1712">
                  <c:v>-0.49999999999999928</c:v>
                </c:pt>
                <c:pt idx="1713">
                  <c:v>-0.23999999999999985</c:v>
                </c:pt>
                <c:pt idx="1714">
                  <c:v>-0.18000000000000044</c:v>
                </c:pt>
                <c:pt idx="1715">
                  <c:v>-0.36000000000000015</c:v>
                </c:pt>
                <c:pt idx="1716">
                  <c:v>-0.3</c:v>
                </c:pt>
                <c:pt idx="1717">
                  <c:v>-6.0000000000000851E-2</c:v>
                </c:pt>
                <c:pt idx="1718">
                  <c:v>-0.14000000000000057</c:v>
                </c:pt>
                <c:pt idx="1719">
                  <c:v>-0.14000000000000057</c:v>
                </c:pt>
                <c:pt idx="1720">
                  <c:v>0.43999999999999917</c:v>
                </c:pt>
                <c:pt idx="1721">
                  <c:v>0.79999999999999927</c:v>
                </c:pt>
                <c:pt idx="1722">
                  <c:v>0.76000000000000012</c:v>
                </c:pt>
                <c:pt idx="1723">
                  <c:v>0.96000000000000019</c:v>
                </c:pt>
                <c:pt idx="1724">
                  <c:v>1.1600000000000001</c:v>
                </c:pt>
                <c:pt idx="1725">
                  <c:v>1.2</c:v>
                </c:pt>
                <c:pt idx="1726">
                  <c:v>1.2200000000000002</c:v>
                </c:pt>
                <c:pt idx="1727">
                  <c:v>1.2600000000000002</c:v>
                </c:pt>
                <c:pt idx="1728">
                  <c:v>1.2200000000000002</c:v>
                </c:pt>
                <c:pt idx="1729">
                  <c:v>0.98000000000000043</c:v>
                </c:pt>
                <c:pt idx="1730">
                  <c:v>0.46000000000000085</c:v>
                </c:pt>
                <c:pt idx="1731">
                  <c:v>0.24000000000000057</c:v>
                </c:pt>
                <c:pt idx="1732">
                  <c:v>6.0000000000000143E-2</c:v>
                </c:pt>
                <c:pt idx="1733">
                  <c:v>-6.0000000000000143E-2</c:v>
                </c:pt>
                <c:pt idx="1734">
                  <c:v>0.37999999999999973</c:v>
                </c:pt>
                <c:pt idx="1735">
                  <c:v>0.97999999999999976</c:v>
                </c:pt>
                <c:pt idx="1736">
                  <c:v>0.81999999999999962</c:v>
                </c:pt>
                <c:pt idx="1737">
                  <c:v>1.0799999999999996</c:v>
                </c:pt>
                <c:pt idx="1738">
                  <c:v>1.1399999999999999</c:v>
                </c:pt>
                <c:pt idx="1739">
                  <c:v>0.92000000000000026</c:v>
                </c:pt>
                <c:pt idx="1740">
                  <c:v>0.4799999999999997</c:v>
                </c:pt>
                <c:pt idx="1741">
                  <c:v>0.83999999999999986</c:v>
                </c:pt>
                <c:pt idx="1742">
                  <c:v>0.6399999999999999</c:v>
                </c:pt>
                <c:pt idx="1743">
                  <c:v>0.83999999999999986</c:v>
                </c:pt>
                <c:pt idx="1744">
                  <c:v>0.6399999999999999</c:v>
                </c:pt>
                <c:pt idx="1745">
                  <c:v>0.68000000000000038</c:v>
                </c:pt>
                <c:pt idx="1746">
                  <c:v>0.66000000000000014</c:v>
                </c:pt>
                <c:pt idx="1747">
                  <c:v>1.44</c:v>
                </c:pt>
                <c:pt idx="1748">
                  <c:v>1.56</c:v>
                </c:pt>
                <c:pt idx="1749">
                  <c:v>1.5400000000000005</c:v>
                </c:pt>
                <c:pt idx="1750">
                  <c:v>2.8600000000000003</c:v>
                </c:pt>
                <c:pt idx="1751">
                  <c:v>2.9200000000000004</c:v>
                </c:pt>
                <c:pt idx="1752">
                  <c:v>0.16000000000000014</c:v>
                </c:pt>
                <c:pt idx="1753">
                  <c:v>-0.5600000000000005</c:v>
                </c:pt>
                <c:pt idx="1754">
                  <c:v>-0.50000000000000067</c:v>
                </c:pt>
                <c:pt idx="1755">
                  <c:v>-1.3000000000000007</c:v>
                </c:pt>
                <c:pt idx="1756">
                  <c:v>-1.1400000000000006</c:v>
                </c:pt>
                <c:pt idx="1757">
                  <c:v>1.1200000000000003</c:v>
                </c:pt>
                <c:pt idx="1758">
                  <c:v>1.4400000000000008</c:v>
                </c:pt>
                <c:pt idx="1759">
                  <c:v>1.180000000000001</c:v>
                </c:pt>
                <c:pt idx="1760">
                  <c:v>0.80000000000000071</c:v>
                </c:pt>
                <c:pt idx="1761">
                  <c:v>0.64000000000000057</c:v>
                </c:pt>
                <c:pt idx="1762">
                  <c:v>0.76000000000000012</c:v>
                </c:pt>
                <c:pt idx="1763">
                  <c:v>0.79999999999999927</c:v>
                </c:pt>
                <c:pt idx="1764">
                  <c:v>0.77999999999999903</c:v>
                </c:pt>
                <c:pt idx="1765">
                  <c:v>0.71999999999999953</c:v>
                </c:pt>
                <c:pt idx="1766">
                  <c:v>0.59999999999999931</c:v>
                </c:pt>
                <c:pt idx="1767">
                  <c:v>0.19999999999999929</c:v>
                </c:pt>
                <c:pt idx="1768">
                  <c:v>0.5</c:v>
                </c:pt>
                <c:pt idx="1769">
                  <c:v>0.72000000000000031</c:v>
                </c:pt>
                <c:pt idx="1770">
                  <c:v>0.8600000000000001</c:v>
                </c:pt>
                <c:pt idx="1771">
                  <c:v>0.5800000000000004</c:v>
                </c:pt>
                <c:pt idx="1772">
                  <c:v>0.54000000000000059</c:v>
                </c:pt>
                <c:pt idx="1773">
                  <c:v>0.48000000000000043</c:v>
                </c:pt>
                <c:pt idx="1774">
                  <c:v>0.62000000000000033</c:v>
                </c:pt>
                <c:pt idx="1775">
                  <c:v>0.82000000000000028</c:v>
                </c:pt>
                <c:pt idx="1776">
                  <c:v>1.1200000000000003</c:v>
                </c:pt>
                <c:pt idx="1777">
                  <c:v>1.2200000000000002</c:v>
                </c:pt>
                <c:pt idx="1778">
                  <c:v>1</c:v>
                </c:pt>
                <c:pt idx="1779">
                  <c:v>1.1799999999999997</c:v>
                </c:pt>
                <c:pt idx="1780">
                  <c:v>0.8</c:v>
                </c:pt>
                <c:pt idx="1781">
                  <c:v>0.78000000000000047</c:v>
                </c:pt>
                <c:pt idx="1782">
                  <c:v>1.1200000000000003</c:v>
                </c:pt>
                <c:pt idx="1783">
                  <c:v>1.5000000000000007</c:v>
                </c:pt>
                <c:pt idx="1784">
                  <c:v>1.4800000000000004</c:v>
                </c:pt>
                <c:pt idx="1785">
                  <c:v>1.4000000000000008</c:v>
                </c:pt>
                <c:pt idx="1786">
                  <c:v>1.2600000000000009</c:v>
                </c:pt>
                <c:pt idx="1787">
                  <c:v>0.94000000000000061</c:v>
                </c:pt>
                <c:pt idx="1788">
                  <c:v>0.7600000000000009</c:v>
                </c:pt>
                <c:pt idx="1789">
                  <c:v>0.56000000000000161</c:v>
                </c:pt>
                <c:pt idx="1790">
                  <c:v>0.72000000000000097</c:v>
                </c:pt>
                <c:pt idx="1791">
                  <c:v>0.72000000000000031</c:v>
                </c:pt>
                <c:pt idx="1792">
                  <c:v>1.0000000000000007</c:v>
                </c:pt>
                <c:pt idx="1793">
                  <c:v>1.1600000000000001</c:v>
                </c:pt>
                <c:pt idx="1794">
                  <c:v>1.4799999999999998</c:v>
                </c:pt>
                <c:pt idx="1795">
                  <c:v>1.3800000000000003</c:v>
                </c:pt>
                <c:pt idx="1796">
                  <c:v>1.56</c:v>
                </c:pt>
                <c:pt idx="1797">
                  <c:v>1.2799999999999998</c:v>
                </c:pt>
                <c:pt idx="1798">
                  <c:v>1.0799999999999996</c:v>
                </c:pt>
                <c:pt idx="1799">
                  <c:v>0.45999999999999941</c:v>
                </c:pt>
                <c:pt idx="1800">
                  <c:v>0.37999999999999901</c:v>
                </c:pt>
                <c:pt idx="1801">
                  <c:v>0.21999999999999958</c:v>
                </c:pt>
                <c:pt idx="1802">
                  <c:v>0.31999999999999956</c:v>
                </c:pt>
                <c:pt idx="1803">
                  <c:v>0.23999999999999985</c:v>
                </c:pt>
                <c:pt idx="1804">
                  <c:v>0.67999999999999972</c:v>
                </c:pt>
                <c:pt idx="1805">
                  <c:v>0.9199999999999996</c:v>
                </c:pt>
                <c:pt idx="1806">
                  <c:v>1.3199999999999996</c:v>
                </c:pt>
                <c:pt idx="1807">
                  <c:v>1.1600000000000001</c:v>
                </c:pt>
                <c:pt idx="1808">
                  <c:v>1.0399999999999998</c:v>
                </c:pt>
                <c:pt idx="1809">
                  <c:v>1</c:v>
                </c:pt>
                <c:pt idx="1810">
                  <c:v>1.1199999999999997</c:v>
                </c:pt>
                <c:pt idx="1811">
                  <c:v>0.77999999999999969</c:v>
                </c:pt>
                <c:pt idx="1812">
                  <c:v>1.0199999999999996</c:v>
                </c:pt>
                <c:pt idx="1813">
                  <c:v>1.2999999999999996</c:v>
                </c:pt>
                <c:pt idx="1814">
                  <c:v>0.94000000000000017</c:v>
                </c:pt>
                <c:pt idx="1815">
                  <c:v>0.96000000000000052</c:v>
                </c:pt>
                <c:pt idx="1816">
                  <c:v>0.96000000000000052</c:v>
                </c:pt>
                <c:pt idx="1817">
                  <c:v>0.66000000000000048</c:v>
                </c:pt>
                <c:pt idx="1818">
                  <c:v>0.80000000000000071</c:v>
                </c:pt>
                <c:pt idx="1819">
                  <c:v>0.66000000000000014</c:v>
                </c:pt>
                <c:pt idx="1820">
                  <c:v>0.42000000000000026</c:v>
                </c:pt>
                <c:pt idx="1821">
                  <c:v>0.76000000000000012</c:v>
                </c:pt>
                <c:pt idx="1822">
                  <c:v>1.0000000000000004</c:v>
                </c:pt>
                <c:pt idx="1823">
                  <c:v>0.69999999999999962</c:v>
                </c:pt>
                <c:pt idx="1824">
                  <c:v>1.1199999999999999</c:v>
                </c:pt>
                <c:pt idx="1825">
                  <c:v>1.1400000000000001</c:v>
                </c:pt>
                <c:pt idx="1826">
                  <c:v>0.72000000000000031</c:v>
                </c:pt>
                <c:pt idx="1827">
                  <c:v>0.18000000000000008</c:v>
                </c:pt>
                <c:pt idx="1828">
                  <c:v>0.38000000000000078</c:v>
                </c:pt>
                <c:pt idx="1829">
                  <c:v>0.32000000000000101</c:v>
                </c:pt>
                <c:pt idx="1830">
                  <c:v>0.48000000000000043</c:v>
                </c:pt>
                <c:pt idx="1831">
                  <c:v>0.46000000000000052</c:v>
                </c:pt>
                <c:pt idx="1832">
                  <c:v>0.60000000000000031</c:v>
                </c:pt>
                <c:pt idx="1833">
                  <c:v>0.28000000000000008</c:v>
                </c:pt>
                <c:pt idx="1834">
                  <c:v>0.3</c:v>
                </c:pt>
                <c:pt idx="1835">
                  <c:v>0.1</c:v>
                </c:pt>
                <c:pt idx="1836">
                  <c:v>0.17999999999999972</c:v>
                </c:pt>
                <c:pt idx="1837">
                  <c:v>0.74000000000000021</c:v>
                </c:pt>
                <c:pt idx="1838">
                  <c:v>0.82</c:v>
                </c:pt>
                <c:pt idx="1839">
                  <c:v>0.73999999999999955</c:v>
                </c:pt>
                <c:pt idx="1840">
                  <c:v>0.17999999999999935</c:v>
                </c:pt>
                <c:pt idx="1841">
                  <c:v>-0.24000000000000093</c:v>
                </c:pt>
                <c:pt idx="1842">
                  <c:v>-0.28000000000000114</c:v>
                </c:pt>
                <c:pt idx="1843">
                  <c:v>-0.42000000000000065</c:v>
                </c:pt>
                <c:pt idx="1844">
                  <c:v>-0.66000000000000048</c:v>
                </c:pt>
                <c:pt idx="1845">
                  <c:v>-0.54000000000000026</c:v>
                </c:pt>
                <c:pt idx="1846">
                  <c:v>0.13999999999999985</c:v>
                </c:pt>
                <c:pt idx="1847">
                  <c:v>-6.0000000000000497E-2</c:v>
                </c:pt>
                <c:pt idx="1848">
                  <c:v>-0.12000000000000063</c:v>
                </c:pt>
                <c:pt idx="1849">
                  <c:v>-0.14000000000000057</c:v>
                </c:pt>
                <c:pt idx="1850">
                  <c:v>5.999999999999979E-2</c:v>
                </c:pt>
                <c:pt idx="1851">
                  <c:v>-0.28000000000000008</c:v>
                </c:pt>
                <c:pt idx="1852">
                  <c:v>-0.31999999999999956</c:v>
                </c:pt>
                <c:pt idx="1853">
                  <c:v>-0.11999999999999958</c:v>
                </c:pt>
                <c:pt idx="1854">
                  <c:v>0.18000000000000044</c:v>
                </c:pt>
                <c:pt idx="1855">
                  <c:v>4.0000000000000216E-2</c:v>
                </c:pt>
                <c:pt idx="1856">
                  <c:v>0.22000000000000028</c:v>
                </c:pt>
                <c:pt idx="1857">
                  <c:v>0.51999999999999991</c:v>
                </c:pt>
                <c:pt idx="1858">
                  <c:v>0.59999999999999964</c:v>
                </c:pt>
                <c:pt idx="1859">
                  <c:v>0.51999999999999991</c:v>
                </c:pt>
                <c:pt idx="1860">
                  <c:v>0.55999999999999983</c:v>
                </c:pt>
                <c:pt idx="1861">
                  <c:v>0.69999999999999962</c:v>
                </c:pt>
                <c:pt idx="1862">
                  <c:v>0.4599999999999998</c:v>
                </c:pt>
                <c:pt idx="1863">
                  <c:v>0.23999999999999985</c:v>
                </c:pt>
                <c:pt idx="1864">
                  <c:v>7.999999999999971E-2</c:v>
                </c:pt>
                <c:pt idx="1865">
                  <c:v>0.33999999999999986</c:v>
                </c:pt>
                <c:pt idx="1866">
                  <c:v>0.28000000000000008</c:v>
                </c:pt>
                <c:pt idx="1867">
                  <c:v>0.34000000000000019</c:v>
                </c:pt>
                <c:pt idx="1868">
                  <c:v>0.24000000000000021</c:v>
                </c:pt>
                <c:pt idx="1869">
                  <c:v>0.41999999999999993</c:v>
                </c:pt>
                <c:pt idx="1870">
                  <c:v>0.25999999999999979</c:v>
                </c:pt>
                <c:pt idx="1871">
                  <c:v>0.27999999999999969</c:v>
                </c:pt>
                <c:pt idx="1872">
                  <c:v>0.25999999999999945</c:v>
                </c:pt>
                <c:pt idx="1873">
                  <c:v>0.59999999999999931</c:v>
                </c:pt>
                <c:pt idx="1874">
                  <c:v>0.25999999999999945</c:v>
                </c:pt>
                <c:pt idx="1875">
                  <c:v>0.61999999999999988</c:v>
                </c:pt>
                <c:pt idx="1876">
                  <c:v>0.60000000000000031</c:v>
                </c:pt>
                <c:pt idx="1877">
                  <c:v>0.44000000000000056</c:v>
                </c:pt>
                <c:pt idx="1878">
                  <c:v>0.2800000000000008</c:v>
                </c:pt>
                <c:pt idx="1879">
                  <c:v>0.86000000000000087</c:v>
                </c:pt>
                <c:pt idx="1880">
                  <c:v>0.72000000000000064</c:v>
                </c:pt>
                <c:pt idx="1881">
                  <c:v>0.22000000000000028</c:v>
                </c:pt>
                <c:pt idx="1882">
                  <c:v>0</c:v>
                </c:pt>
                <c:pt idx="1883">
                  <c:v>8.0000000000000432E-2</c:v>
                </c:pt>
                <c:pt idx="1884">
                  <c:v>-0.21999999999999958</c:v>
                </c:pt>
                <c:pt idx="1885">
                  <c:v>-0.27999999999999969</c:v>
                </c:pt>
                <c:pt idx="1886">
                  <c:v>0.18000000000000008</c:v>
                </c:pt>
                <c:pt idx="1887">
                  <c:v>0.5</c:v>
                </c:pt>
                <c:pt idx="1888">
                  <c:v>0.23999999999999949</c:v>
                </c:pt>
                <c:pt idx="1889">
                  <c:v>3.9999999999999501E-2</c:v>
                </c:pt>
                <c:pt idx="1890">
                  <c:v>0.13999999999999951</c:v>
                </c:pt>
                <c:pt idx="1891">
                  <c:v>-0.20000000000000034</c:v>
                </c:pt>
                <c:pt idx="1892">
                  <c:v>0.13999999999999985</c:v>
                </c:pt>
                <c:pt idx="1893">
                  <c:v>0.56000000000000016</c:v>
                </c:pt>
                <c:pt idx="1894">
                  <c:v>0.76000000000000012</c:v>
                </c:pt>
                <c:pt idx="1895">
                  <c:v>0.24000000000000021</c:v>
                </c:pt>
                <c:pt idx="1896">
                  <c:v>0.14000000000000021</c:v>
                </c:pt>
                <c:pt idx="1897">
                  <c:v>-0.31999999999999995</c:v>
                </c:pt>
                <c:pt idx="1898">
                  <c:v>-0.46000000000000052</c:v>
                </c:pt>
                <c:pt idx="1899">
                  <c:v>-0.48000000000000076</c:v>
                </c:pt>
                <c:pt idx="1900">
                  <c:v>5.9999999999999075E-2</c:v>
                </c:pt>
                <c:pt idx="1901">
                  <c:v>0.49999999999999895</c:v>
                </c:pt>
                <c:pt idx="1902">
                  <c:v>0.71999999999999886</c:v>
                </c:pt>
                <c:pt idx="1903">
                  <c:v>0.81999999999999962</c:v>
                </c:pt>
                <c:pt idx="1904">
                  <c:v>1.0199999999999996</c:v>
                </c:pt>
                <c:pt idx="1905">
                  <c:v>0.97999999999999932</c:v>
                </c:pt>
                <c:pt idx="1906">
                  <c:v>0.69999999999999929</c:v>
                </c:pt>
                <c:pt idx="1907">
                  <c:v>0.29999999999999966</c:v>
                </c:pt>
                <c:pt idx="1908">
                  <c:v>0.35999999999999976</c:v>
                </c:pt>
                <c:pt idx="1909">
                  <c:v>0.5</c:v>
                </c:pt>
                <c:pt idx="1910">
                  <c:v>0.76000000000000012</c:v>
                </c:pt>
                <c:pt idx="1911">
                  <c:v>1.0800000000000005</c:v>
                </c:pt>
                <c:pt idx="1912">
                  <c:v>1.48</c:v>
                </c:pt>
                <c:pt idx="1913">
                  <c:v>1.1599999999999997</c:v>
                </c:pt>
                <c:pt idx="1914">
                  <c:v>0.8600000000000001</c:v>
                </c:pt>
                <c:pt idx="1915">
                  <c:v>0.72000000000000031</c:v>
                </c:pt>
                <c:pt idx="1916">
                  <c:v>0.21999999999999992</c:v>
                </c:pt>
                <c:pt idx="1917">
                  <c:v>0.26000000000000012</c:v>
                </c:pt>
                <c:pt idx="1918">
                  <c:v>0.54000000000000026</c:v>
                </c:pt>
                <c:pt idx="1919">
                  <c:v>0.73999999999999988</c:v>
                </c:pt>
                <c:pt idx="1920">
                  <c:v>0.51999999999999957</c:v>
                </c:pt>
                <c:pt idx="1921">
                  <c:v>0.61999999999999988</c:v>
                </c:pt>
                <c:pt idx="1922">
                  <c:v>0.25999999999999979</c:v>
                </c:pt>
                <c:pt idx="1923">
                  <c:v>0.23999999999999916</c:v>
                </c:pt>
                <c:pt idx="1924">
                  <c:v>0.25999999999999907</c:v>
                </c:pt>
                <c:pt idx="1925">
                  <c:v>0.19999999999999965</c:v>
                </c:pt>
                <c:pt idx="1926">
                  <c:v>0.43999999999999917</c:v>
                </c:pt>
                <c:pt idx="1927">
                  <c:v>0.35999999999999871</c:v>
                </c:pt>
                <c:pt idx="1928">
                  <c:v>9.9999999999999284E-2</c:v>
                </c:pt>
                <c:pt idx="1929">
                  <c:v>-0.26000000000000084</c:v>
                </c:pt>
                <c:pt idx="1930">
                  <c:v>-0.38000000000000111</c:v>
                </c:pt>
                <c:pt idx="1931">
                  <c:v>-0.60000000000000075</c:v>
                </c:pt>
                <c:pt idx="1932">
                  <c:v>-0.38000000000000006</c:v>
                </c:pt>
                <c:pt idx="1933">
                  <c:v>-0.1600000000000005</c:v>
                </c:pt>
                <c:pt idx="1934">
                  <c:v>0.23999999999999949</c:v>
                </c:pt>
                <c:pt idx="1935">
                  <c:v>0.35999999999999976</c:v>
                </c:pt>
                <c:pt idx="1936">
                  <c:v>0.58000000000000007</c:v>
                </c:pt>
                <c:pt idx="1937">
                  <c:v>0.46000000000000013</c:v>
                </c:pt>
                <c:pt idx="1938">
                  <c:v>0.44000000000000056</c:v>
                </c:pt>
                <c:pt idx="1939">
                  <c:v>-1.9999999999999574E-2</c:v>
                </c:pt>
                <c:pt idx="1940">
                  <c:v>2.0000000000000285E-2</c:v>
                </c:pt>
                <c:pt idx="1941">
                  <c:v>-3.9999999999999855E-2</c:v>
                </c:pt>
                <c:pt idx="1942">
                  <c:v>0.11999999999999958</c:v>
                </c:pt>
                <c:pt idx="1943">
                  <c:v>0.95999999999999941</c:v>
                </c:pt>
                <c:pt idx="1944">
                  <c:v>2</c:v>
                </c:pt>
                <c:pt idx="1945">
                  <c:v>2.3600000000000003</c:v>
                </c:pt>
                <c:pt idx="1946">
                  <c:v>3.06</c:v>
                </c:pt>
                <c:pt idx="1947">
                  <c:v>2.9800000000000004</c:v>
                </c:pt>
                <c:pt idx="1948">
                  <c:v>0.7</c:v>
                </c:pt>
                <c:pt idx="1949">
                  <c:v>1.9999999999999574E-2</c:v>
                </c:pt>
                <c:pt idx="1950">
                  <c:v>-0.24000000000000057</c:v>
                </c:pt>
                <c:pt idx="1951">
                  <c:v>-0.52000000000000068</c:v>
                </c:pt>
                <c:pt idx="1952">
                  <c:v>-0.10000000000000071</c:v>
                </c:pt>
                <c:pt idx="1953">
                  <c:v>1.5399999999999998</c:v>
                </c:pt>
                <c:pt idx="1954">
                  <c:v>1.7799999999999998</c:v>
                </c:pt>
                <c:pt idx="1955">
                  <c:v>1.9399999999999991</c:v>
                </c:pt>
                <c:pt idx="1956">
                  <c:v>1.879999999999999</c:v>
                </c:pt>
                <c:pt idx="1957">
                  <c:v>1.4999999999999989</c:v>
                </c:pt>
                <c:pt idx="1958">
                  <c:v>1.2599999999999991</c:v>
                </c:pt>
                <c:pt idx="1959">
                  <c:v>1.0399999999999996</c:v>
                </c:pt>
                <c:pt idx="1960">
                  <c:v>0.95999999999999974</c:v>
                </c:pt>
                <c:pt idx="1961">
                  <c:v>0.89999999999999925</c:v>
                </c:pt>
                <c:pt idx="1962">
                  <c:v>0.71999999999999953</c:v>
                </c:pt>
                <c:pt idx="1963">
                  <c:v>0.65999999999999948</c:v>
                </c:pt>
                <c:pt idx="1964">
                  <c:v>0.51999999999999891</c:v>
                </c:pt>
                <c:pt idx="1965">
                  <c:v>0.87999999999999901</c:v>
                </c:pt>
                <c:pt idx="1966">
                  <c:v>0.93999999999999917</c:v>
                </c:pt>
                <c:pt idx="1967">
                  <c:v>1.079999999999999</c:v>
                </c:pt>
                <c:pt idx="1968">
                  <c:v>0.93999999999999839</c:v>
                </c:pt>
                <c:pt idx="1969">
                  <c:v>0.97999999999999898</c:v>
                </c:pt>
                <c:pt idx="1970">
                  <c:v>0.6599999999999987</c:v>
                </c:pt>
                <c:pt idx="1971">
                  <c:v>0.23999999999999916</c:v>
                </c:pt>
                <c:pt idx="1972">
                  <c:v>0.81999999999999884</c:v>
                </c:pt>
                <c:pt idx="1973">
                  <c:v>0.45999999999999874</c:v>
                </c:pt>
                <c:pt idx="1974">
                  <c:v>0.37999999999999828</c:v>
                </c:pt>
                <c:pt idx="1975">
                  <c:v>0.11999999999999886</c:v>
                </c:pt>
                <c:pt idx="1976">
                  <c:v>0.19999999999999929</c:v>
                </c:pt>
                <c:pt idx="1977">
                  <c:v>-0.37999999999999973</c:v>
                </c:pt>
                <c:pt idx="1978">
                  <c:v>6.0000000000000851E-2</c:v>
                </c:pt>
                <c:pt idx="1979">
                  <c:v>-3.999999999999844E-2</c:v>
                </c:pt>
                <c:pt idx="1980">
                  <c:v>0.32000000000000173</c:v>
                </c:pt>
                <c:pt idx="1981">
                  <c:v>0.16000000000000086</c:v>
                </c:pt>
                <c:pt idx="1982">
                  <c:v>0.32000000000000028</c:v>
                </c:pt>
                <c:pt idx="1983">
                  <c:v>0.6</c:v>
                </c:pt>
                <c:pt idx="1984">
                  <c:v>0.75999999999999945</c:v>
                </c:pt>
                <c:pt idx="1985">
                  <c:v>0.6599999999999987</c:v>
                </c:pt>
                <c:pt idx="1986">
                  <c:v>1.1199999999999997</c:v>
                </c:pt>
                <c:pt idx="1987">
                  <c:v>1.1599999999999995</c:v>
                </c:pt>
                <c:pt idx="1988">
                  <c:v>1.0399999999999998</c:v>
                </c:pt>
                <c:pt idx="1989">
                  <c:v>1.2200000000000002</c:v>
                </c:pt>
                <c:pt idx="1990">
                  <c:v>1.3000000000000007</c:v>
                </c:pt>
                <c:pt idx="1991">
                  <c:v>0.96000000000000019</c:v>
                </c:pt>
                <c:pt idx="1992">
                  <c:v>0.76000000000000012</c:v>
                </c:pt>
                <c:pt idx="1993">
                  <c:v>0.67999999999999972</c:v>
                </c:pt>
                <c:pt idx="1994">
                  <c:v>0.3999999999999993</c:v>
                </c:pt>
                <c:pt idx="1995">
                  <c:v>0.39999999999999858</c:v>
                </c:pt>
                <c:pt idx="1996">
                  <c:v>0.6599999999999987</c:v>
                </c:pt>
                <c:pt idx="1997">
                  <c:v>0.61999999999999889</c:v>
                </c:pt>
                <c:pt idx="1998">
                  <c:v>0.69999999999999929</c:v>
                </c:pt>
                <c:pt idx="1999">
                  <c:v>0.75999999999999945</c:v>
                </c:pt>
                <c:pt idx="2000">
                  <c:v>0.38000000000000045</c:v>
                </c:pt>
                <c:pt idx="2001">
                  <c:v>7.1054273576010023E-16</c:v>
                </c:pt>
                <c:pt idx="2002">
                  <c:v>8.000000000000114E-2</c:v>
                </c:pt>
                <c:pt idx="2003">
                  <c:v>-0.17999999999999899</c:v>
                </c:pt>
                <c:pt idx="2004">
                  <c:v>-0.17999999999999899</c:v>
                </c:pt>
                <c:pt idx="2005">
                  <c:v>4.000000000000057E-2</c:v>
                </c:pt>
                <c:pt idx="2006">
                  <c:v>0.22000000000000028</c:v>
                </c:pt>
                <c:pt idx="2007">
                  <c:v>0.49999999999999928</c:v>
                </c:pt>
                <c:pt idx="2008">
                  <c:v>0.43999999999999917</c:v>
                </c:pt>
                <c:pt idx="2009">
                  <c:v>9.9999999999999284E-2</c:v>
                </c:pt>
                <c:pt idx="2010">
                  <c:v>-0.12000000000000029</c:v>
                </c:pt>
                <c:pt idx="2011">
                  <c:v>0.17999999999999972</c:v>
                </c:pt>
                <c:pt idx="2012">
                  <c:v>-0.4</c:v>
                </c:pt>
                <c:pt idx="2013">
                  <c:v>-0.35999999999999943</c:v>
                </c:pt>
                <c:pt idx="2014">
                  <c:v>-0.27999999999999903</c:v>
                </c:pt>
                <c:pt idx="2015">
                  <c:v>-1.9999999999999574E-2</c:v>
                </c:pt>
                <c:pt idx="2016">
                  <c:v>-0.19999999999999929</c:v>
                </c:pt>
                <c:pt idx="2017">
                  <c:v>0.36000000000000087</c:v>
                </c:pt>
                <c:pt idx="2018">
                  <c:v>0.64000000000000057</c:v>
                </c:pt>
                <c:pt idx="2019">
                  <c:v>1.1799999999999997</c:v>
                </c:pt>
                <c:pt idx="2020">
                  <c:v>1.3199999999999996</c:v>
                </c:pt>
                <c:pt idx="2021">
                  <c:v>1.1999999999999993</c:v>
                </c:pt>
                <c:pt idx="2022">
                  <c:v>1.0399999999999991</c:v>
                </c:pt>
                <c:pt idx="2023">
                  <c:v>0.61999999999999889</c:v>
                </c:pt>
                <c:pt idx="2024">
                  <c:v>0.37999999999999973</c:v>
                </c:pt>
                <c:pt idx="2025">
                  <c:v>0.3</c:v>
                </c:pt>
                <c:pt idx="2026">
                  <c:v>0.3</c:v>
                </c:pt>
                <c:pt idx="2027">
                  <c:v>0.13999999999999985</c:v>
                </c:pt>
                <c:pt idx="2028">
                  <c:v>0.43999999999999984</c:v>
                </c:pt>
                <c:pt idx="2029">
                  <c:v>0.4199999999999996</c:v>
                </c:pt>
                <c:pt idx="2030">
                  <c:v>7.9999999999999002E-2</c:v>
                </c:pt>
                <c:pt idx="2031">
                  <c:v>-0.20000000000000143</c:v>
                </c:pt>
                <c:pt idx="2032">
                  <c:v>-0.10000000000000071</c:v>
                </c:pt>
                <c:pt idx="2033">
                  <c:v>-2.0000000000000996E-2</c:v>
                </c:pt>
                <c:pt idx="2034">
                  <c:v>0.13999999999999843</c:v>
                </c:pt>
                <c:pt idx="2035">
                  <c:v>0.49999999999999928</c:v>
                </c:pt>
                <c:pt idx="2036">
                  <c:v>0.9</c:v>
                </c:pt>
                <c:pt idx="2037">
                  <c:v>0.85999999999999943</c:v>
                </c:pt>
                <c:pt idx="2038">
                  <c:v>0.45999999999999941</c:v>
                </c:pt>
                <c:pt idx="2039">
                  <c:v>0.17999999999999972</c:v>
                </c:pt>
                <c:pt idx="2040">
                  <c:v>-0.26000000000000012</c:v>
                </c:pt>
                <c:pt idx="2041">
                  <c:v>-0.54000000000000059</c:v>
                </c:pt>
                <c:pt idx="2042">
                  <c:v>-0.80000000000000071</c:v>
                </c:pt>
                <c:pt idx="2043">
                  <c:v>-0.48000000000000043</c:v>
                </c:pt>
                <c:pt idx="2044">
                  <c:v>-0.21999999999999992</c:v>
                </c:pt>
                <c:pt idx="2045">
                  <c:v>0.18000000000000008</c:v>
                </c:pt>
                <c:pt idx="2046">
                  <c:v>0.28000000000000042</c:v>
                </c:pt>
                <c:pt idx="2047">
                  <c:v>0.30000000000000071</c:v>
                </c:pt>
                <c:pt idx="2048">
                  <c:v>0.24000000000000127</c:v>
                </c:pt>
                <c:pt idx="2049">
                  <c:v>-9.9999999999998937E-2</c:v>
                </c:pt>
                <c:pt idx="2050">
                  <c:v>3.5527136788005011E-16</c:v>
                </c:pt>
                <c:pt idx="2051">
                  <c:v>-0.13999999999999985</c:v>
                </c:pt>
                <c:pt idx="2052">
                  <c:v>-1.9999999999999574E-2</c:v>
                </c:pt>
                <c:pt idx="2053">
                  <c:v>-0.11999999999999993</c:v>
                </c:pt>
                <c:pt idx="2054">
                  <c:v>-8.0000000000000071E-2</c:v>
                </c:pt>
                <c:pt idx="2055">
                  <c:v>4.0000000000000216E-2</c:v>
                </c:pt>
                <c:pt idx="2056">
                  <c:v>0.28000000000000042</c:v>
                </c:pt>
                <c:pt idx="2057">
                  <c:v>0.4</c:v>
                </c:pt>
                <c:pt idx="2058">
                  <c:v>0.53999999999999981</c:v>
                </c:pt>
                <c:pt idx="2059">
                  <c:v>0.7</c:v>
                </c:pt>
                <c:pt idx="2060">
                  <c:v>0.23999999999999985</c:v>
                </c:pt>
                <c:pt idx="2061">
                  <c:v>0.4399999999999995</c:v>
                </c:pt>
                <c:pt idx="2062">
                  <c:v>0.25999999999999979</c:v>
                </c:pt>
                <c:pt idx="2063">
                  <c:v>0.35999999999999976</c:v>
                </c:pt>
                <c:pt idx="2064">
                  <c:v>0.43999999999999984</c:v>
                </c:pt>
                <c:pt idx="2065">
                  <c:v>0.54000000000000026</c:v>
                </c:pt>
                <c:pt idx="2066">
                  <c:v>0.24000000000000021</c:v>
                </c:pt>
                <c:pt idx="2067">
                  <c:v>0.4</c:v>
                </c:pt>
                <c:pt idx="2068">
                  <c:v>0.24000000000000021</c:v>
                </c:pt>
                <c:pt idx="2069">
                  <c:v>-0.13999999999999985</c:v>
                </c:pt>
                <c:pt idx="2070">
                  <c:v>1.9999999999999928E-2</c:v>
                </c:pt>
                <c:pt idx="2071">
                  <c:v>0.23999999999999985</c:v>
                </c:pt>
                <c:pt idx="2072">
                  <c:v>0.16000000000000014</c:v>
                </c:pt>
                <c:pt idx="2073">
                  <c:v>0.4</c:v>
                </c:pt>
                <c:pt idx="2074">
                  <c:v>0.65999999999999981</c:v>
                </c:pt>
                <c:pt idx="2075">
                  <c:v>0.5</c:v>
                </c:pt>
                <c:pt idx="2076">
                  <c:v>0.22000000000000028</c:v>
                </c:pt>
                <c:pt idx="2077">
                  <c:v>0.50000000000000033</c:v>
                </c:pt>
                <c:pt idx="2078">
                  <c:v>0.16000000000000014</c:v>
                </c:pt>
                <c:pt idx="2079">
                  <c:v>0.3</c:v>
                </c:pt>
                <c:pt idx="2080">
                  <c:v>0.41999999999999993</c:v>
                </c:pt>
                <c:pt idx="2081">
                  <c:v>0.4799999999999997</c:v>
                </c:pt>
                <c:pt idx="2082">
                  <c:v>0.29999999999999966</c:v>
                </c:pt>
                <c:pt idx="2083">
                  <c:v>0.38000000000000006</c:v>
                </c:pt>
                <c:pt idx="2084">
                  <c:v>-7.999999999999971E-2</c:v>
                </c:pt>
                <c:pt idx="2085">
                  <c:v>-0.33999999999999986</c:v>
                </c:pt>
                <c:pt idx="2086">
                  <c:v>-0.35999999999999976</c:v>
                </c:pt>
                <c:pt idx="2087">
                  <c:v>-5.999999999999979E-2</c:v>
                </c:pt>
                <c:pt idx="2088">
                  <c:v>6.0000000000000143E-2</c:v>
                </c:pt>
                <c:pt idx="2089">
                  <c:v>0.36000000000000015</c:v>
                </c:pt>
                <c:pt idx="2090">
                  <c:v>0.6399999999999999</c:v>
                </c:pt>
                <c:pt idx="2091">
                  <c:v>0.57999999999999974</c:v>
                </c:pt>
                <c:pt idx="2092">
                  <c:v>0.17999999999999972</c:v>
                </c:pt>
                <c:pt idx="2093">
                  <c:v>9.9999999999999645E-2</c:v>
                </c:pt>
                <c:pt idx="2094">
                  <c:v>9.9999999999999645E-2</c:v>
                </c:pt>
                <c:pt idx="2095">
                  <c:v>-3.9999999999999855E-2</c:v>
                </c:pt>
                <c:pt idx="2096">
                  <c:v>0.20000000000000034</c:v>
                </c:pt>
                <c:pt idx="2097">
                  <c:v>0.44000000000000056</c:v>
                </c:pt>
                <c:pt idx="2098">
                  <c:v>0.80000000000000071</c:v>
                </c:pt>
                <c:pt idx="2099">
                  <c:v>1.1200000000000006</c:v>
                </c:pt>
                <c:pt idx="2100">
                  <c:v>1.4200000000000004</c:v>
                </c:pt>
                <c:pt idx="2101">
                  <c:v>0.94000000000000017</c:v>
                </c:pt>
                <c:pt idx="2102">
                  <c:v>1.0400000000000003</c:v>
                </c:pt>
                <c:pt idx="2103">
                  <c:v>0.64000000000000024</c:v>
                </c:pt>
                <c:pt idx="2104">
                  <c:v>0.36000000000000015</c:v>
                </c:pt>
                <c:pt idx="2105">
                  <c:v>0.12000000000000029</c:v>
                </c:pt>
                <c:pt idx="2106">
                  <c:v>0.34000000000000019</c:v>
                </c:pt>
                <c:pt idx="2107">
                  <c:v>-1.9999999999999928E-2</c:v>
                </c:pt>
                <c:pt idx="2108">
                  <c:v>0.23999999999999985</c:v>
                </c:pt>
                <c:pt idx="2109">
                  <c:v>0.2</c:v>
                </c:pt>
                <c:pt idx="2110">
                  <c:v>0.12000000000000029</c:v>
                </c:pt>
                <c:pt idx="2111">
                  <c:v>0.20000000000000034</c:v>
                </c:pt>
                <c:pt idx="2112">
                  <c:v>0.30000000000000038</c:v>
                </c:pt>
                <c:pt idx="2113">
                  <c:v>0.30000000000000038</c:v>
                </c:pt>
                <c:pt idx="2114">
                  <c:v>0.24000000000000057</c:v>
                </c:pt>
                <c:pt idx="2115">
                  <c:v>0.3</c:v>
                </c:pt>
                <c:pt idx="2116">
                  <c:v>0.1</c:v>
                </c:pt>
                <c:pt idx="2117">
                  <c:v>0.17999999999999972</c:v>
                </c:pt>
                <c:pt idx="2118">
                  <c:v>-3.5527136788005011E-16</c:v>
                </c:pt>
                <c:pt idx="2119">
                  <c:v>0.13999999999999951</c:v>
                </c:pt>
                <c:pt idx="2120">
                  <c:v>0.15999999999999978</c:v>
                </c:pt>
                <c:pt idx="2121">
                  <c:v>0.66000000000000014</c:v>
                </c:pt>
                <c:pt idx="2122">
                  <c:v>0.66000000000000048</c:v>
                </c:pt>
                <c:pt idx="2123">
                  <c:v>0.90000000000000069</c:v>
                </c:pt>
                <c:pt idx="2124">
                  <c:v>0.84000000000000052</c:v>
                </c:pt>
                <c:pt idx="2125">
                  <c:v>0.82000000000000062</c:v>
                </c:pt>
                <c:pt idx="2126">
                  <c:v>0.34000000000000019</c:v>
                </c:pt>
                <c:pt idx="2127">
                  <c:v>0.5</c:v>
                </c:pt>
                <c:pt idx="2128">
                  <c:v>0.37999999999999973</c:v>
                </c:pt>
                <c:pt idx="2129">
                  <c:v>0.75999999999999979</c:v>
                </c:pt>
                <c:pt idx="2130">
                  <c:v>0.59999999999999964</c:v>
                </c:pt>
                <c:pt idx="2131">
                  <c:v>0.95999999999999941</c:v>
                </c:pt>
                <c:pt idx="2132">
                  <c:v>0.59999999999999964</c:v>
                </c:pt>
                <c:pt idx="2133">
                  <c:v>0.7</c:v>
                </c:pt>
                <c:pt idx="2134">
                  <c:v>0.23999999999999985</c:v>
                </c:pt>
                <c:pt idx="2135">
                  <c:v>0.21999999999999958</c:v>
                </c:pt>
                <c:pt idx="2136">
                  <c:v>0.17999999999999972</c:v>
                </c:pt>
                <c:pt idx="2137">
                  <c:v>0.71999999999999953</c:v>
                </c:pt>
                <c:pt idx="2138">
                  <c:v>0.81999999999999917</c:v>
                </c:pt>
                <c:pt idx="2139">
                  <c:v>1.9599999999999991</c:v>
                </c:pt>
                <c:pt idx="2140">
                  <c:v>2.9599999999999995</c:v>
                </c:pt>
                <c:pt idx="2141">
                  <c:v>2.7799999999999994</c:v>
                </c:pt>
                <c:pt idx="2142">
                  <c:v>3.6</c:v>
                </c:pt>
                <c:pt idx="2143">
                  <c:v>2.9</c:v>
                </c:pt>
                <c:pt idx="2144">
                  <c:v>-1.2199999999999995</c:v>
                </c:pt>
                <c:pt idx="2145">
                  <c:v>-2.7399999999999998</c:v>
                </c:pt>
                <c:pt idx="2146">
                  <c:v>-2.7599999999999993</c:v>
                </c:pt>
                <c:pt idx="2147">
                  <c:v>-3.3600000000000003</c:v>
                </c:pt>
                <c:pt idx="2148">
                  <c:v>-2.5800000000000005</c:v>
                </c:pt>
                <c:pt idx="2149">
                  <c:v>0.49999999999999928</c:v>
                </c:pt>
                <c:pt idx="2150">
                  <c:v>1.2999999999999994</c:v>
                </c:pt>
                <c:pt idx="2151">
                  <c:v>1.2599999999999993</c:v>
                </c:pt>
                <c:pt idx="2152">
                  <c:v>0.55999999999999939</c:v>
                </c:pt>
                <c:pt idx="2153">
                  <c:v>0.6399999999999999</c:v>
                </c:pt>
                <c:pt idx="2154">
                  <c:v>0.82000000000000028</c:v>
                </c:pt>
                <c:pt idx="2155">
                  <c:v>0.8</c:v>
                </c:pt>
                <c:pt idx="2156">
                  <c:v>0.75999999999999945</c:v>
                </c:pt>
                <c:pt idx="2157">
                  <c:v>0.97999999999999976</c:v>
                </c:pt>
                <c:pt idx="2158">
                  <c:v>0.8</c:v>
                </c:pt>
                <c:pt idx="2159">
                  <c:v>0.87999999999999967</c:v>
                </c:pt>
                <c:pt idx="2160">
                  <c:v>1.1200000000000003</c:v>
                </c:pt>
                <c:pt idx="2161">
                  <c:v>1.5400000000000005</c:v>
                </c:pt>
                <c:pt idx="2162">
                  <c:v>1.2</c:v>
                </c:pt>
                <c:pt idx="2163">
                  <c:v>1.06</c:v>
                </c:pt>
                <c:pt idx="2164">
                  <c:v>1.2600000000000002</c:v>
                </c:pt>
                <c:pt idx="2165">
                  <c:v>1.1200000000000003</c:v>
                </c:pt>
                <c:pt idx="2166">
                  <c:v>1.06</c:v>
                </c:pt>
                <c:pt idx="2167">
                  <c:v>1.2399999999999998</c:v>
                </c:pt>
                <c:pt idx="2168">
                  <c:v>1.7999999999999994</c:v>
                </c:pt>
                <c:pt idx="2169">
                  <c:v>1.6599999999999988</c:v>
                </c:pt>
                <c:pt idx="2170">
                  <c:v>1.8799999999999983</c:v>
                </c:pt>
                <c:pt idx="2171">
                  <c:v>2.1199999999999983</c:v>
                </c:pt>
                <c:pt idx="2172">
                  <c:v>2.4999999999999991</c:v>
                </c:pt>
                <c:pt idx="2173">
                  <c:v>1.8400000000000005</c:v>
                </c:pt>
                <c:pt idx="2174">
                  <c:v>1.7400000000000007</c:v>
                </c:pt>
                <c:pt idx="2175">
                  <c:v>1.8400000000000005</c:v>
                </c:pt>
                <c:pt idx="2176">
                  <c:v>2.080000000000001</c:v>
                </c:pt>
                <c:pt idx="2177">
                  <c:v>2.0000000000000013</c:v>
                </c:pt>
                <c:pt idx="2178">
                  <c:v>2.7</c:v>
                </c:pt>
                <c:pt idx="2179">
                  <c:v>3.5200000000000005</c:v>
                </c:pt>
                <c:pt idx="2180">
                  <c:v>3.5000000000000013</c:v>
                </c:pt>
                <c:pt idx="2181">
                  <c:v>3.4800000000000013</c:v>
                </c:pt>
                <c:pt idx="2182">
                  <c:v>3.660000000000001</c:v>
                </c:pt>
                <c:pt idx="2183">
                  <c:v>3.7000000000000015</c:v>
                </c:pt>
                <c:pt idx="2184">
                  <c:v>3.0600000000000023</c:v>
                </c:pt>
                <c:pt idx="2185">
                  <c:v>3.5200000000000005</c:v>
                </c:pt>
                <c:pt idx="2186">
                  <c:v>3.4799999999999995</c:v>
                </c:pt>
                <c:pt idx="2187">
                  <c:v>3.7399999999999993</c:v>
                </c:pt>
                <c:pt idx="2188">
                  <c:v>3.1199999999999988</c:v>
                </c:pt>
                <c:pt idx="2189">
                  <c:v>3.0199999999999987</c:v>
                </c:pt>
                <c:pt idx="2190">
                  <c:v>2.3800000000000012</c:v>
                </c:pt>
                <c:pt idx="2191">
                  <c:v>2.4800000000000013</c:v>
                </c:pt>
                <c:pt idx="2192">
                  <c:v>2.180000000000001</c:v>
                </c:pt>
                <c:pt idx="2193">
                  <c:v>2.7200000000000015</c:v>
                </c:pt>
                <c:pt idx="2194">
                  <c:v>2.9400000000000004</c:v>
                </c:pt>
                <c:pt idx="2195">
                  <c:v>3.080000000000001</c:v>
                </c:pt>
                <c:pt idx="2196">
                  <c:v>2.4200000000000017</c:v>
                </c:pt>
                <c:pt idx="2197">
                  <c:v>2.3000000000000029</c:v>
                </c:pt>
                <c:pt idx="2198">
                  <c:v>1.9600000000000022</c:v>
                </c:pt>
                <c:pt idx="2199">
                  <c:v>1.7400000000000033</c:v>
                </c:pt>
                <c:pt idx="2200">
                  <c:v>1.5</c:v>
                </c:pt>
                <c:pt idx="2201">
                  <c:v>1.6200000000000017</c:v>
                </c:pt>
                <c:pt idx="2202">
                  <c:v>1.7599999999999993</c:v>
                </c:pt>
                <c:pt idx="2203">
                  <c:v>1.6400000000000006</c:v>
                </c:pt>
                <c:pt idx="2204">
                  <c:v>1.9800000000000011</c:v>
                </c:pt>
                <c:pt idx="2205">
                  <c:v>2.2400000000000033</c:v>
                </c:pt>
                <c:pt idx="2206">
                  <c:v>2.4400000000000035</c:v>
                </c:pt>
                <c:pt idx="2207">
                  <c:v>2.3600000000000052</c:v>
                </c:pt>
                <c:pt idx="2208">
                  <c:v>2.2400000000000033</c:v>
                </c:pt>
                <c:pt idx="2209">
                  <c:v>1.9600000000000022</c:v>
                </c:pt>
                <c:pt idx="2210">
                  <c:v>2.1200000000000019</c:v>
                </c:pt>
                <c:pt idx="2211">
                  <c:v>2.1</c:v>
                </c:pt>
                <c:pt idx="2212">
                  <c:v>1.7399999999999978</c:v>
                </c:pt>
                <c:pt idx="2213">
                  <c:v>1.6400000000000006</c:v>
                </c:pt>
                <c:pt idx="2214">
                  <c:v>1.4</c:v>
                </c:pt>
                <c:pt idx="2215">
                  <c:v>0.78000000000000114</c:v>
                </c:pt>
                <c:pt idx="2216">
                  <c:v>0.68000000000000116</c:v>
                </c:pt>
                <c:pt idx="2217">
                  <c:v>0.66000000000000225</c:v>
                </c:pt>
                <c:pt idx="2218">
                  <c:v>0.75999999999999945</c:v>
                </c:pt>
                <c:pt idx="2219">
                  <c:v>0.5</c:v>
                </c:pt>
                <c:pt idx="2220">
                  <c:v>0.31999999999999884</c:v>
                </c:pt>
                <c:pt idx="2221">
                  <c:v>-0.22000000000000169</c:v>
                </c:pt>
                <c:pt idx="2222">
                  <c:v>-0.42000000000000171</c:v>
                </c:pt>
                <c:pt idx="2223">
                  <c:v>-0.81999999999999884</c:v>
                </c:pt>
                <c:pt idx="2224">
                  <c:v>-0.63999999999999768</c:v>
                </c:pt>
                <c:pt idx="2225">
                  <c:v>-0.55999999999999939</c:v>
                </c:pt>
                <c:pt idx="2226">
                  <c:v>-0.27999999999999831</c:v>
                </c:pt>
                <c:pt idx="2227">
                  <c:v>0.34000000000000341</c:v>
                </c:pt>
                <c:pt idx="2228">
                  <c:v>0.5</c:v>
                </c:pt>
                <c:pt idx="2229">
                  <c:v>0.44000000000000056</c:v>
                </c:pt>
                <c:pt idx="2230">
                  <c:v>0.4</c:v>
                </c:pt>
                <c:pt idx="2231">
                  <c:v>0.1799999999999983</c:v>
                </c:pt>
                <c:pt idx="2232">
                  <c:v>-0.48000000000000398</c:v>
                </c:pt>
                <c:pt idx="2233">
                  <c:v>-0.48000000000000115</c:v>
                </c:pt>
                <c:pt idx="2234">
                  <c:v>-0.78000000000000402</c:v>
                </c:pt>
                <c:pt idx="2235">
                  <c:v>-1.0800000000000041</c:v>
                </c:pt>
                <c:pt idx="2236">
                  <c:v>-0.96000000000000507</c:v>
                </c:pt>
                <c:pt idx="2237">
                  <c:v>-0.92000000000000459</c:v>
                </c:pt>
                <c:pt idx="2238">
                  <c:v>-1.4000000000000086</c:v>
                </c:pt>
                <c:pt idx="2239">
                  <c:v>-1.3200000000000074</c:v>
                </c:pt>
                <c:pt idx="2240">
                  <c:v>-1.0400000000000063</c:v>
                </c:pt>
                <c:pt idx="2241">
                  <c:v>-1.280000000000004</c:v>
                </c:pt>
                <c:pt idx="2242">
                  <c:v>-1.1000000000000028</c:v>
                </c:pt>
                <c:pt idx="2243">
                  <c:v>-0.4600000000000023</c:v>
                </c:pt>
                <c:pt idx="2244">
                  <c:v>-0.48000000000000115</c:v>
                </c:pt>
                <c:pt idx="2245">
                  <c:v>-0.2</c:v>
                </c:pt>
                <c:pt idx="2246">
                  <c:v>0.1200000000000017</c:v>
                </c:pt>
                <c:pt idx="2247">
                  <c:v>0.45999999999999941</c:v>
                </c:pt>
                <c:pt idx="2248">
                  <c:v>0.58000000000000118</c:v>
                </c:pt>
                <c:pt idx="2249">
                  <c:v>1.2</c:v>
                </c:pt>
                <c:pt idx="2250">
                  <c:v>1.1200000000000017</c:v>
                </c:pt>
                <c:pt idx="2251">
                  <c:v>1.5</c:v>
                </c:pt>
                <c:pt idx="2252">
                  <c:v>1.1800000000000039</c:v>
                </c:pt>
                <c:pt idx="2253">
                  <c:v>1.0000000000000029</c:v>
                </c:pt>
                <c:pt idx="2254">
                  <c:v>0.80000000000000282</c:v>
                </c:pt>
                <c:pt idx="2255">
                  <c:v>1.0599999999999994</c:v>
                </c:pt>
                <c:pt idx="2256">
                  <c:v>0.77999999999999825</c:v>
                </c:pt>
                <c:pt idx="2257">
                  <c:v>1.1199999999999961</c:v>
                </c:pt>
                <c:pt idx="2258">
                  <c:v>1.339999999999995</c:v>
                </c:pt>
                <c:pt idx="2259">
                  <c:v>1.4399999999999948</c:v>
                </c:pt>
                <c:pt idx="2260">
                  <c:v>1.1999999999999971</c:v>
                </c:pt>
                <c:pt idx="2261">
                  <c:v>1.2399999999999978</c:v>
                </c:pt>
                <c:pt idx="2262">
                  <c:v>1.0399999999999978</c:v>
                </c:pt>
                <c:pt idx="2263">
                  <c:v>0.94000000000000061</c:v>
                </c:pt>
                <c:pt idx="2264">
                  <c:v>0.86000000000000232</c:v>
                </c:pt>
                <c:pt idx="2265">
                  <c:v>0.76000000000000223</c:v>
                </c:pt>
                <c:pt idx="2266">
                  <c:v>0.56000000000000227</c:v>
                </c:pt>
                <c:pt idx="2267">
                  <c:v>0.34000000000000341</c:v>
                </c:pt>
                <c:pt idx="2268">
                  <c:v>0.18000000000000113</c:v>
                </c:pt>
                <c:pt idx="2269">
                  <c:v>0.14000000000000057</c:v>
                </c:pt>
                <c:pt idx="2270">
                  <c:v>0.35999999999999943</c:v>
                </c:pt>
                <c:pt idx="2271">
                  <c:v>-4.000000000000057E-2</c:v>
                </c:pt>
                <c:pt idx="2272">
                  <c:v>-4.0000000000001992E-2</c:v>
                </c:pt>
                <c:pt idx="2273">
                  <c:v>-0.14000000000000057</c:v>
                </c:pt>
                <c:pt idx="2274">
                  <c:v>7.9999999999998295E-2</c:v>
                </c:pt>
                <c:pt idx="2275">
                  <c:v>-0.24000000000000199</c:v>
                </c:pt>
                <c:pt idx="2276">
                  <c:v>0.49999999999999856</c:v>
                </c:pt>
                <c:pt idx="2277">
                  <c:v>0.63999999999999913</c:v>
                </c:pt>
                <c:pt idx="2278">
                  <c:v>0.84000000000000052</c:v>
                </c:pt>
                <c:pt idx="2279">
                  <c:v>0.60000000000000142</c:v>
                </c:pt>
                <c:pt idx="2280">
                  <c:v>0.80000000000000138</c:v>
                </c:pt>
                <c:pt idx="2281">
                  <c:v>0.36000000000000087</c:v>
                </c:pt>
                <c:pt idx="2282">
                  <c:v>0.48000000000000115</c:v>
                </c:pt>
                <c:pt idx="2283">
                  <c:v>0.6</c:v>
                </c:pt>
                <c:pt idx="2284">
                  <c:v>0.69999999999999862</c:v>
                </c:pt>
                <c:pt idx="2285">
                  <c:v>0.7999999999999986</c:v>
                </c:pt>
                <c:pt idx="2286">
                  <c:v>1.0399999999999991</c:v>
                </c:pt>
                <c:pt idx="2287">
                  <c:v>1.0799999999999996</c:v>
                </c:pt>
                <c:pt idx="2288">
                  <c:v>0.65999999999999948</c:v>
                </c:pt>
                <c:pt idx="2289">
                  <c:v>0.56000000000000083</c:v>
                </c:pt>
                <c:pt idx="2290">
                  <c:v>0.50000000000000144</c:v>
                </c:pt>
                <c:pt idx="2291">
                  <c:v>0.78000000000000114</c:v>
                </c:pt>
                <c:pt idx="2292">
                  <c:v>0.66000000000000081</c:v>
                </c:pt>
                <c:pt idx="2293">
                  <c:v>1.4600000000000009</c:v>
                </c:pt>
                <c:pt idx="2294">
                  <c:v>1.3399999999999992</c:v>
                </c:pt>
                <c:pt idx="2295">
                  <c:v>1.5999999999999985</c:v>
                </c:pt>
                <c:pt idx="2296">
                  <c:v>1.8399999999999992</c:v>
                </c:pt>
                <c:pt idx="2297">
                  <c:v>2.1199999999999988</c:v>
                </c:pt>
                <c:pt idx="2298">
                  <c:v>2.1599999999999993</c:v>
                </c:pt>
                <c:pt idx="2299">
                  <c:v>2.660000000000001</c:v>
                </c:pt>
                <c:pt idx="2300">
                  <c:v>2.6400000000000006</c:v>
                </c:pt>
                <c:pt idx="2301">
                  <c:v>2.1000000000000014</c:v>
                </c:pt>
                <c:pt idx="2302">
                  <c:v>2.3200000000000029</c:v>
                </c:pt>
                <c:pt idx="2303">
                  <c:v>2.3400000000000034</c:v>
                </c:pt>
                <c:pt idx="2304">
                  <c:v>1.980000000000004</c:v>
                </c:pt>
                <c:pt idx="2305">
                  <c:v>1.9000000000000057</c:v>
                </c:pt>
                <c:pt idx="2306">
                  <c:v>2.5400000000000036</c:v>
                </c:pt>
                <c:pt idx="2307">
                  <c:v>1.8000000000000029</c:v>
                </c:pt>
                <c:pt idx="2308">
                  <c:v>1.2600000000000022</c:v>
                </c:pt>
                <c:pt idx="2309">
                  <c:v>1.0599999999999994</c:v>
                </c:pt>
                <c:pt idx="2310">
                  <c:v>0.83999999999999775</c:v>
                </c:pt>
                <c:pt idx="2311">
                  <c:v>0.37999999999999828</c:v>
                </c:pt>
                <c:pt idx="2312">
                  <c:v>0.45999999999999658</c:v>
                </c:pt>
                <c:pt idx="2313">
                  <c:v>0.81999999999999607</c:v>
                </c:pt>
                <c:pt idx="2314">
                  <c:v>0.85999999999999654</c:v>
                </c:pt>
                <c:pt idx="2315">
                  <c:v>0.75999999999999945</c:v>
                </c:pt>
                <c:pt idx="2316">
                  <c:v>0.45999999999999941</c:v>
                </c:pt>
                <c:pt idx="2317">
                  <c:v>0.57999999999999829</c:v>
                </c:pt>
                <c:pt idx="2318">
                  <c:v>-5.9999999999999429E-2</c:v>
                </c:pt>
                <c:pt idx="2319">
                  <c:v>-0.29999999999999716</c:v>
                </c:pt>
                <c:pt idx="2320">
                  <c:v>-0.33999999999999914</c:v>
                </c:pt>
                <c:pt idx="2321">
                  <c:v>-0.33999999999999914</c:v>
                </c:pt>
                <c:pt idx="2322">
                  <c:v>-0.7999999999999986</c:v>
                </c:pt>
                <c:pt idx="2323">
                  <c:v>-0.8</c:v>
                </c:pt>
                <c:pt idx="2324">
                  <c:v>-0.86000000000000087</c:v>
                </c:pt>
                <c:pt idx="2325">
                  <c:v>-0.77999999999999969</c:v>
                </c:pt>
                <c:pt idx="2326">
                  <c:v>-0.65999999999999948</c:v>
                </c:pt>
                <c:pt idx="2327">
                  <c:v>-0.5399999999999977</c:v>
                </c:pt>
                <c:pt idx="2328">
                  <c:v>-0.69999999999999718</c:v>
                </c:pt>
                <c:pt idx="2329">
                  <c:v>-0.61999999999999744</c:v>
                </c:pt>
                <c:pt idx="2330">
                  <c:v>-0.83999999999999919</c:v>
                </c:pt>
                <c:pt idx="2331">
                  <c:v>-1.7799999999999983</c:v>
                </c:pt>
                <c:pt idx="2332">
                  <c:v>-2.2599999999999993</c:v>
                </c:pt>
                <c:pt idx="2333">
                  <c:v>-2.2799999999999998</c:v>
                </c:pt>
                <c:pt idx="2334">
                  <c:v>-1.9399999999999991</c:v>
                </c:pt>
                <c:pt idx="2335">
                  <c:v>-1.2399999999999978</c:v>
                </c:pt>
                <c:pt idx="2336">
                  <c:v>0.38000000000000111</c:v>
                </c:pt>
                <c:pt idx="2337">
                  <c:v>1.4</c:v>
                </c:pt>
                <c:pt idx="2338">
                  <c:v>2.0200000000000005</c:v>
                </c:pt>
                <c:pt idx="2339">
                  <c:v>0.67999999999999972</c:v>
                </c:pt>
                <c:pt idx="2340">
                  <c:v>-2.2200000000000002</c:v>
                </c:pt>
                <c:pt idx="2341">
                  <c:v>-4.339999999999999</c:v>
                </c:pt>
                <c:pt idx="2342">
                  <c:v>-4.8999999999999977</c:v>
                </c:pt>
                <c:pt idx="2343">
                  <c:v>-4.919999999999999</c:v>
                </c:pt>
                <c:pt idx="2344">
                  <c:v>-3.6199999999999988</c:v>
                </c:pt>
                <c:pt idx="2345">
                  <c:v>-1.4799999999999991</c:v>
                </c:pt>
                <c:pt idx="2346">
                  <c:v>-0.35999999999999943</c:v>
                </c:pt>
                <c:pt idx="2347">
                  <c:v>-0.13999999999999915</c:v>
                </c:pt>
                <c:pt idx="2348">
                  <c:v>-0.45999999999999874</c:v>
                </c:pt>
                <c:pt idx="2349">
                  <c:v>-0.33999999999999841</c:v>
                </c:pt>
                <c:pt idx="2350">
                  <c:v>-0.29999999999999927</c:v>
                </c:pt>
                <c:pt idx="2351">
                  <c:v>-0.23999999999999916</c:v>
                </c:pt>
                <c:pt idx="2352">
                  <c:v>-0.33999999999999986</c:v>
                </c:pt>
                <c:pt idx="2353">
                  <c:v>-0.33999999999999986</c:v>
                </c:pt>
                <c:pt idx="2354">
                  <c:v>-0.73999999999999988</c:v>
                </c:pt>
                <c:pt idx="2355">
                  <c:v>-0.7399999999999991</c:v>
                </c:pt>
                <c:pt idx="2356">
                  <c:v>-0.5</c:v>
                </c:pt>
                <c:pt idx="2357">
                  <c:v>-0.29999999999999927</c:v>
                </c:pt>
                <c:pt idx="2358">
                  <c:v>-0.23999999999999985</c:v>
                </c:pt>
                <c:pt idx="2359">
                  <c:v>-0.12000000000000029</c:v>
                </c:pt>
                <c:pt idx="2360">
                  <c:v>0.13999999999999985</c:v>
                </c:pt>
                <c:pt idx="2361">
                  <c:v>7.1054273576010023E-16</c:v>
                </c:pt>
                <c:pt idx="2362">
                  <c:v>-3.9999999999999147E-2</c:v>
                </c:pt>
                <c:pt idx="2363">
                  <c:v>0.42000000000000098</c:v>
                </c:pt>
                <c:pt idx="2364">
                  <c:v>0.50000000000000067</c:v>
                </c:pt>
                <c:pt idx="2365">
                  <c:v>0.54000000000000059</c:v>
                </c:pt>
                <c:pt idx="2366">
                  <c:v>0.8600000000000001</c:v>
                </c:pt>
                <c:pt idx="2367">
                  <c:v>0.66000000000000014</c:v>
                </c:pt>
                <c:pt idx="2368">
                  <c:v>0.52000000000000024</c:v>
                </c:pt>
                <c:pt idx="2369">
                  <c:v>0.46000000000000085</c:v>
                </c:pt>
                <c:pt idx="2370">
                  <c:v>0.52000000000000024</c:v>
                </c:pt>
                <c:pt idx="2371">
                  <c:v>0.62000000000000066</c:v>
                </c:pt>
                <c:pt idx="2372">
                  <c:v>1.2399999999999998</c:v>
                </c:pt>
                <c:pt idx="2373">
                  <c:v>1.3399999999999999</c:v>
                </c:pt>
                <c:pt idx="2374">
                  <c:v>1.5999999999999996</c:v>
                </c:pt>
                <c:pt idx="2375">
                  <c:v>1.9400000000000002</c:v>
                </c:pt>
                <c:pt idx="2376">
                  <c:v>1.8400000000000003</c:v>
                </c:pt>
                <c:pt idx="2377">
                  <c:v>1.3800000000000003</c:v>
                </c:pt>
                <c:pt idx="2378">
                  <c:v>1.2000000000000004</c:v>
                </c:pt>
                <c:pt idx="2379">
                  <c:v>0.76000000000000045</c:v>
                </c:pt>
                <c:pt idx="2380">
                  <c:v>0.24000000000000021</c:v>
                </c:pt>
                <c:pt idx="2381">
                  <c:v>0.31999999999999995</c:v>
                </c:pt>
                <c:pt idx="2382">
                  <c:v>0.21999999999999992</c:v>
                </c:pt>
                <c:pt idx="2383">
                  <c:v>0.13999999999999985</c:v>
                </c:pt>
                <c:pt idx="2384">
                  <c:v>0.65999999999999981</c:v>
                </c:pt>
                <c:pt idx="2385">
                  <c:v>0.59999999999999964</c:v>
                </c:pt>
                <c:pt idx="2386">
                  <c:v>0.57999999999999974</c:v>
                </c:pt>
                <c:pt idx="2387">
                  <c:v>1.0399999999999998</c:v>
                </c:pt>
                <c:pt idx="2388">
                  <c:v>0.98000000000000009</c:v>
                </c:pt>
                <c:pt idx="2389">
                  <c:v>1.0200000000000002</c:v>
                </c:pt>
                <c:pt idx="2390">
                  <c:v>1.2600000000000005</c:v>
                </c:pt>
                <c:pt idx="2391">
                  <c:v>1.2000000000000006</c:v>
                </c:pt>
                <c:pt idx="2392">
                  <c:v>1.0400000000000005</c:v>
                </c:pt>
                <c:pt idx="2393">
                  <c:v>1.2800000000000005</c:v>
                </c:pt>
                <c:pt idx="2394">
                  <c:v>1.0800000000000005</c:v>
                </c:pt>
                <c:pt idx="2395">
                  <c:v>0.88000000000000045</c:v>
                </c:pt>
                <c:pt idx="2396">
                  <c:v>1.2600000000000002</c:v>
                </c:pt>
                <c:pt idx="2397">
                  <c:v>0.98000000000000009</c:v>
                </c:pt>
                <c:pt idx="2398">
                  <c:v>1.08</c:v>
                </c:pt>
                <c:pt idx="2399">
                  <c:v>1.22</c:v>
                </c:pt>
                <c:pt idx="2400">
                  <c:v>1.5399999999999998</c:v>
                </c:pt>
                <c:pt idx="2401">
                  <c:v>1.2599999999999998</c:v>
                </c:pt>
                <c:pt idx="2402">
                  <c:v>1.5999999999999996</c:v>
                </c:pt>
                <c:pt idx="2403">
                  <c:v>1.3199999999999996</c:v>
                </c:pt>
                <c:pt idx="2404">
                  <c:v>1.3999999999999997</c:v>
                </c:pt>
                <c:pt idx="2405">
                  <c:v>1.2599999999999998</c:v>
                </c:pt>
                <c:pt idx="2406">
                  <c:v>1.06</c:v>
                </c:pt>
                <c:pt idx="2407">
                  <c:v>1.0800000000000005</c:v>
                </c:pt>
                <c:pt idx="2408">
                  <c:v>1.1600000000000006</c:v>
                </c:pt>
                <c:pt idx="2409">
                  <c:v>1.0600000000000005</c:v>
                </c:pt>
                <c:pt idx="2410">
                  <c:v>1.4000000000000004</c:v>
                </c:pt>
                <c:pt idx="2411">
                  <c:v>1.5</c:v>
                </c:pt>
                <c:pt idx="2412">
                  <c:v>1.3599999999999999</c:v>
                </c:pt>
                <c:pt idx="2413">
                  <c:v>1.1000000000000001</c:v>
                </c:pt>
                <c:pt idx="2414">
                  <c:v>1.3</c:v>
                </c:pt>
                <c:pt idx="2415">
                  <c:v>1.1000000000000001</c:v>
                </c:pt>
                <c:pt idx="2416">
                  <c:v>1.1800000000000002</c:v>
                </c:pt>
                <c:pt idx="2417">
                  <c:v>1.22</c:v>
                </c:pt>
                <c:pt idx="2418">
                  <c:v>1.2999999999999996</c:v>
                </c:pt>
                <c:pt idx="2419">
                  <c:v>0.87999999999999934</c:v>
                </c:pt>
                <c:pt idx="2420">
                  <c:v>0.45999999999999908</c:v>
                </c:pt>
                <c:pt idx="2421">
                  <c:v>0.49999999999999928</c:v>
                </c:pt>
                <c:pt idx="2422">
                  <c:v>0.31999999999999956</c:v>
                </c:pt>
                <c:pt idx="2423">
                  <c:v>0.31999999999999956</c:v>
                </c:pt>
                <c:pt idx="2424">
                  <c:v>0.27999999999999969</c:v>
                </c:pt>
                <c:pt idx="2425">
                  <c:v>0.75999999999999979</c:v>
                </c:pt>
                <c:pt idx="2426">
                  <c:v>0.51999999999999957</c:v>
                </c:pt>
                <c:pt idx="2427">
                  <c:v>0.73999999999999955</c:v>
                </c:pt>
                <c:pt idx="2428">
                  <c:v>0.4799999999999997</c:v>
                </c:pt>
                <c:pt idx="2429">
                  <c:v>0.65999999999999981</c:v>
                </c:pt>
                <c:pt idx="2430">
                  <c:v>0.38000000000000006</c:v>
                </c:pt>
                <c:pt idx="2431">
                  <c:v>0.16000000000000014</c:v>
                </c:pt>
                <c:pt idx="2432">
                  <c:v>0.28000000000000008</c:v>
                </c:pt>
                <c:pt idx="2433">
                  <c:v>0.84000000000000019</c:v>
                </c:pt>
                <c:pt idx="2434">
                  <c:v>0.98000000000000009</c:v>
                </c:pt>
                <c:pt idx="2435">
                  <c:v>1.3199999999999998</c:v>
                </c:pt>
                <c:pt idx="2436">
                  <c:v>1.5</c:v>
                </c:pt>
                <c:pt idx="2437">
                  <c:v>1.2600000000000002</c:v>
                </c:pt>
                <c:pt idx="2438">
                  <c:v>0.98000000000000009</c:v>
                </c:pt>
                <c:pt idx="2439">
                  <c:v>0.38000000000000045</c:v>
                </c:pt>
                <c:pt idx="2440">
                  <c:v>0.48000000000000043</c:v>
                </c:pt>
                <c:pt idx="2441">
                  <c:v>0.54000000000000026</c:v>
                </c:pt>
                <c:pt idx="2442">
                  <c:v>0.72</c:v>
                </c:pt>
                <c:pt idx="2443">
                  <c:v>0.6399999999999999</c:v>
                </c:pt>
                <c:pt idx="2444">
                  <c:v>0.67999999999999938</c:v>
                </c:pt>
                <c:pt idx="2445">
                  <c:v>0.31999999999999923</c:v>
                </c:pt>
                <c:pt idx="2446">
                  <c:v>0.45999999999999941</c:v>
                </c:pt>
                <c:pt idx="2447">
                  <c:v>0.21999999999999992</c:v>
                </c:pt>
                <c:pt idx="2448">
                  <c:v>0.23999999999999985</c:v>
                </c:pt>
                <c:pt idx="2449">
                  <c:v>0.46000000000000013</c:v>
                </c:pt>
                <c:pt idx="2450">
                  <c:v>0.5600000000000005</c:v>
                </c:pt>
                <c:pt idx="2451">
                  <c:v>0.54000000000000059</c:v>
                </c:pt>
                <c:pt idx="2452">
                  <c:v>0.7000000000000004</c:v>
                </c:pt>
                <c:pt idx="2453">
                  <c:v>0.54000000000000059</c:v>
                </c:pt>
                <c:pt idx="2454">
                  <c:v>0.66000000000000048</c:v>
                </c:pt>
                <c:pt idx="2455">
                  <c:v>0.40000000000000036</c:v>
                </c:pt>
                <c:pt idx="2456">
                  <c:v>0.32000000000000028</c:v>
                </c:pt>
                <c:pt idx="2457">
                  <c:v>0.10000000000000035</c:v>
                </c:pt>
                <c:pt idx="2458">
                  <c:v>8.0000000000000071E-2</c:v>
                </c:pt>
                <c:pt idx="2459">
                  <c:v>-1.9999999999999928E-2</c:v>
                </c:pt>
                <c:pt idx="2460">
                  <c:v>0.13999999999999985</c:v>
                </c:pt>
                <c:pt idx="2461">
                  <c:v>0</c:v>
                </c:pt>
                <c:pt idx="2462">
                  <c:v>1.9999999999999928E-2</c:v>
                </c:pt>
                <c:pt idx="2463">
                  <c:v>0.31999999999999995</c:v>
                </c:pt>
                <c:pt idx="2464">
                  <c:v>0.3</c:v>
                </c:pt>
                <c:pt idx="2465">
                  <c:v>-0.15999999999999978</c:v>
                </c:pt>
                <c:pt idx="2466">
                  <c:v>-1.9999999999999928E-2</c:v>
                </c:pt>
                <c:pt idx="2467">
                  <c:v>0</c:v>
                </c:pt>
                <c:pt idx="2468">
                  <c:v>0.22000000000000028</c:v>
                </c:pt>
                <c:pt idx="2469">
                  <c:v>0.62000000000000011</c:v>
                </c:pt>
                <c:pt idx="2470">
                  <c:v>1.1400000000000001</c:v>
                </c:pt>
                <c:pt idx="2471">
                  <c:v>1.0999999999999999</c:v>
                </c:pt>
                <c:pt idx="2472">
                  <c:v>1.1199999999999997</c:v>
                </c:pt>
                <c:pt idx="2473">
                  <c:v>0.83999999999999964</c:v>
                </c:pt>
                <c:pt idx="2474">
                  <c:v>0.72</c:v>
                </c:pt>
                <c:pt idx="2475">
                  <c:v>0.58000000000000007</c:v>
                </c:pt>
                <c:pt idx="2476">
                  <c:v>0.36000000000000015</c:v>
                </c:pt>
                <c:pt idx="2477">
                  <c:v>0.66000000000000048</c:v>
                </c:pt>
                <c:pt idx="2478">
                  <c:v>0.72000000000000031</c:v>
                </c:pt>
                <c:pt idx="2479">
                  <c:v>0.48000000000000009</c:v>
                </c:pt>
                <c:pt idx="2480">
                  <c:v>0.58000000000000007</c:v>
                </c:pt>
                <c:pt idx="2481">
                  <c:v>0.41999999999999993</c:v>
                </c:pt>
                <c:pt idx="2482">
                  <c:v>0.1</c:v>
                </c:pt>
                <c:pt idx="2483">
                  <c:v>0.1</c:v>
                </c:pt>
                <c:pt idx="2484">
                  <c:v>0.21999999999999992</c:v>
                </c:pt>
                <c:pt idx="2485">
                  <c:v>0.41999999999999993</c:v>
                </c:pt>
                <c:pt idx="2486">
                  <c:v>0.93999999999999984</c:v>
                </c:pt>
                <c:pt idx="2487">
                  <c:v>1.2399999999999995</c:v>
                </c:pt>
                <c:pt idx="2488">
                  <c:v>1.2999999999999996</c:v>
                </c:pt>
                <c:pt idx="2489">
                  <c:v>1.4599999999999997</c:v>
                </c:pt>
                <c:pt idx="2490">
                  <c:v>1.5599999999999998</c:v>
                </c:pt>
                <c:pt idx="2491">
                  <c:v>1.6800000000000002</c:v>
                </c:pt>
                <c:pt idx="2492">
                  <c:v>1.8</c:v>
                </c:pt>
                <c:pt idx="2493">
                  <c:v>2.02</c:v>
                </c:pt>
                <c:pt idx="2494">
                  <c:v>1.7600000000000002</c:v>
                </c:pt>
                <c:pt idx="2495">
                  <c:v>1.3800000000000001</c:v>
                </c:pt>
                <c:pt idx="2496">
                  <c:v>1.0399999999999998</c:v>
                </c:pt>
                <c:pt idx="2497">
                  <c:v>0.8</c:v>
                </c:pt>
                <c:pt idx="2498">
                  <c:v>0.44000000000000022</c:v>
                </c:pt>
                <c:pt idx="2499">
                  <c:v>0.51999999999999991</c:v>
                </c:pt>
                <c:pt idx="2500">
                  <c:v>0.57999999999999974</c:v>
                </c:pt>
                <c:pt idx="2501">
                  <c:v>0.65999999999999981</c:v>
                </c:pt>
                <c:pt idx="2502">
                  <c:v>0.77999999999999969</c:v>
                </c:pt>
                <c:pt idx="2503">
                  <c:v>0.9399999999999995</c:v>
                </c:pt>
                <c:pt idx="2504">
                  <c:v>0.99999999999999967</c:v>
                </c:pt>
                <c:pt idx="2505">
                  <c:v>0.75999999999999979</c:v>
                </c:pt>
                <c:pt idx="2506">
                  <c:v>0.83999999999999986</c:v>
                </c:pt>
                <c:pt idx="2507">
                  <c:v>0.94000000000000017</c:v>
                </c:pt>
                <c:pt idx="2508">
                  <c:v>1.0400000000000003</c:v>
                </c:pt>
                <c:pt idx="2509">
                  <c:v>0.94000000000000017</c:v>
                </c:pt>
                <c:pt idx="2510">
                  <c:v>1.2800000000000005</c:v>
                </c:pt>
                <c:pt idx="2511">
                  <c:v>1.1200000000000006</c:v>
                </c:pt>
                <c:pt idx="2512">
                  <c:v>0.58000000000000007</c:v>
                </c:pt>
                <c:pt idx="2513">
                  <c:v>0.28000000000000008</c:v>
                </c:pt>
                <c:pt idx="2514">
                  <c:v>0.4</c:v>
                </c:pt>
                <c:pt idx="2515">
                  <c:v>-2.0000000000000285E-2</c:v>
                </c:pt>
                <c:pt idx="2516">
                  <c:v>-6.0000000000000497E-2</c:v>
                </c:pt>
                <c:pt idx="2517">
                  <c:v>-4.0000000000000216E-2</c:v>
                </c:pt>
                <c:pt idx="2518">
                  <c:v>0.31999999999999956</c:v>
                </c:pt>
                <c:pt idx="2519">
                  <c:v>0.15999999999999942</c:v>
                </c:pt>
                <c:pt idx="2520">
                  <c:v>0.51999999999999957</c:v>
                </c:pt>
                <c:pt idx="2521">
                  <c:v>0.53999999999999981</c:v>
                </c:pt>
                <c:pt idx="2522">
                  <c:v>0.87999999999999967</c:v>
                </c:pt>
                <c:pt idx="2523">
                  <c:v>0.99999999999999967</c:v>
                </c:pt>
                <c:pt idx="2524">
                  <c:v>0.95999999999999974</c:v>
                </c:pt>
                <c:pt idx="2525">
                  <c:v>0.61999999999999955</c:v>
                </c:pt>
                <c:pt idx="2526">
                  <c:v>0.75999999999999945</c:v>
                </c:pt>
                <c:pt idx="2527">
                  <c:v>0.97999999999999976</c:v>
                </c:pt>
                <c:pt idx="2528">
                  <c:v>0.84000000000000019</c:v>
                </c:pt>
                <c:pt idx="2529">
                  <c:v>1.08</c:v>
                </c:pt>
                <c:pt idx="2530">
                  <c:v>1.5000000000000004</c:v>
                </c:pt>
                <c:pt idx="2531">
                  <c:v>2.92</c:v>
                </c:pt>
                <c:pt idx="2532">
                  <c:v>3.78</c:v>
                </c:pt>
                <c:pt idx="2533">
                  <c:v>4.1399999999999997</c:v>
                </c:pt>
                <c:pt idx="2534">
                  <c:v>6.0200000000000005</c:v>
                </c:pt>
                <c:pt idx="2535">
                  <c:v>6.0400000000000009</c:v>
                </c:pt>
                <c:pt idx="2536">
                  <c:v>0.26000000000000084</c:v>
                </c:pt>
                <c:pt idx="2537">
                  <c:v>-1.8999999999999992</c:v>
                </c:pt>
                <c:pt idx="2538">
                  <c:v>-2.6599999999999993</c:v>
                </c:pt>
                <c:pt idx="2539">
                  <c:v>-4.26</c:v>
                </c:pt>
                <c:pt idx="2540">
                  <c:v>-4.1199999999999992</c:v>
                </c:pt>
                <c:pt idx="2541">
                  <c:v>3.9999999999999855E-2</c:v>
                </c:pt>
                <c:pt idx="2542">
                  <c:v>0.99999999999999967</c:v>
                </c:pt>
                <c:pt idx="2543">
                  <c:v>0.9399999999999995</c:v>
                </c:pt>
                <c:pt idx="2544">
                  <c:v>0.81999999999999962</c:v>
                </c:pt>
                <c:pt idx="2545">
                  <c:v>0.69999999999999962</c:v>
                </c:pt>
                <c:pt idx="2546">
                  <c:v>0.91999999999999993</c:v>
                </c:pt>
                <c:pt idx="2547">
                  <c:v>0.82</c:v>
                </c:pt>
                <c:pt idx="2548">
                  <c:v>1.02</c:v>
                </c:pt>
                <c:pt idx="2549">
                  <c:v>0.68</c:v>
                </c:pt>
                <c:pt idx="2550">
                  <c:v>0.54000000000000026</c:v>
                </c:pt>
                <c:pt idx="2551">
                  <c:v>0.56000000000000016</c:v>
                </c:pt>
                <c:pt idx="2552">
                  <c:v>0.78000000000000047</c:v>
                </c:pt>
                <c:pt idx="2553">
                  <c:v>0.92000000000000026</c:v>
                </c:pt>
                <c:pt idx="2554">
                  <c:v>1</c:v>
                </c:pt>
                <c:pt idx="2555">
                  <c:v>0.76000000000000012</c:v>
                </c:pt>
                <c:pt idx="2556">
                  <c:v>0.44000000000000022</c:v>
                </c:pt>
                <c:pt idx="2557">
                  <c:v>0.33999999999999986</c:v>
                </c:pt>
                <c:pt idx="2558">
                  <c:v>-3.5527136788005011E-16</c:v>
                </c:pt>
                <c:pt idx="2559">
                  <c:v>3.9999999999999501E-2</c:v>
                </c:pt>
                <c:pt idx="2560">
                  <c:v>0.31999999999999923</c:v>
                </c:pt>
                <c:pt idx="2561">
                  <c:v>0.29999999999999893</c:v>
                </c:pt>
                <c:pt idx="2562">
                  <c:v>0.25999999999999907</c:v>
                </c:pt>
                <c:pt idx="2563">
                  <c:v>0.49999999999999967</c:v>
                </c:pt>
                <c:pt idx="2564">
                  <c:v>0.56000000000000016</c:v>
                </c:pt>
                <c:pt idx="2565">
                  <c:v>0.52000000000000024</c:v>
                </c:pt>
                <c:pt idx="2566">
                  <c:v>0.38000000000000078</c:v>
                </c:pt>
                <c:pt idx="2567">
                  <c:v>0.42000000000000098</c:v>
                </c:pt>
                <c:pt idx="2568">
                  <c:v>0.2800000000000008</c:v>
                </c:pt>
                <c:pt idx="2569">
                  <c:v>0.14000000000000057</c:v>
                </c:pt>
                <c:pt idx="2570">
                  <c:v>0.14000000000000021</c:v>
                </c:pt>
                <c:pt idx="2571">
                  <c:v>0.41999999999999993</c:v>
                </c:pt>
                <c:pt idx="2572">
                  <c:v>0.6</c:v>
                </c:pt>
                <c:pt idx="2573">
                  <c:v>0.35999999999999976</c:v>
                </c:pt>
                <c:pt idx="2574">
                  <c:v>0.51999999999999991</c:v>
                </c:pt>
                <c:pt idx="2575">
                  <c:v>0.38000000000000006</c:v>
                </c:pt>
                <c:pt idx="2576">
                  <c:v>0.5</c:v>
                </c:pt>
                <c:pt idx="2577">
                  <c:v>0.43999999999999984</c:v>
                </c:pt>
                <c:pt idx="2578">
                  <c:v>1.0399999999999998</c:v>
                </c:pt>
                <c:pt idx="2579">
                  <c:v>0.99999999999999967</c:v>
                </c:pt>
                <c:pt idx="2580">
                  <c:v>0.9</c:v>
                </c:pt>
                <c:pt idx="2581">
                  <c:v>1.0399999999999998</c:v>
                </c:pt>
                <c:pt idx="2582">
                  <c:v>1.0799999999999996</c:v>
                </c:pt>
                <c:pt idx="2583">
                  <c:v>0.7999999999999996</c:v>
                </c:pt>
                <c:pt idx="2584">
                  <c:v>0.69999999999999962</c:v>
                </c:pt>
                <c:pt idx="2585">
                  <c:v>0.59999999999999931</c:v>
                </c:pt>
                <c:pt idx="2586">
                  <c:v>0.29999999999999966</c:v>
                </c:pt>
                <c:pt idx="2587">
                  <c:v>-8.0000000000000071E-2</c:v>
                </c:pt>
                <c:pt idx="2588">
                  <c:v>-0.15999999999999978</c:v>
                </c:pt>
                <c:pt idx="2589">
                  <c:v>0.1600000000000005</c:v>
                </c:pt>
                <c:pt idx="2590">
                  <c:v>0.76000000000000045</c:v>
                </c:pt>
                <c:pt idx="2591">
                  <c:v>0.72000000000000031</c:v>
                </c:pt>
                <c:pt idx="2592">
                  <c:v>0.93999999999999984</c:v>
                </c:pt>
                <c:pt idx="2593">
                  <c:v>1.1999999999999997</c:v>
                </c:pt>
                <c:pt idx="2594">
                  <c:v>0.9199999999999996</c:v>
                </c:pt>
                <c:pt idx="2595">
                  <c:v>0.73999999999999988</c:v>
                </c:pt>
                <c:pt idx="2596">
                  <c:v>1</c:v>
                </c:pt>
                <c:pt idx="2597">
                  <c:v>1.1800000000000002</c:v>
                </c:pt>
                <c:pt idx="2598">
                  <c:v>0.90000000000000036</c:v>
                </c:pt>
                <c:pt idx="2599">
                  <c:v>0.82000000000000028</c:v>
                </c:pt>
                <c:pt idx="2600">
                  <c:v>0.68000000000000038</c:v>
                </c:pt>
                <c:pt idx="2601">
                  <c:v>0.68000000000000038</c:v>
                </c:pt>
                <c:pt idx="2602">
                  <c:v>0.62000000000000066</c:v>
                </c:pt>
                <c:pt idx="2603">
                  <c:v>0.88000000000000078</c:v>
                </c:pt>
                <c:pt idx="2604">
                  <c:v>1.1400000000000006</c:v>
                </c:pt>
                <c:pt idx="2605">
                  <c:v>1.0200000000000002</c:v>
                </c:pt>
                <c:pt idx="2606">
                  <c:v>0.82000000000000028</c:v>
                </c:pt>
                <c:pt idx="2607">
                  <c:v>0.66000000000000014</c:v>
                </c:pt>
                <c:pt idx="2608">
                  <c:v>0.33999999999999986</c:v>
                </c:pt>
                <c:pt idx="2609">
                  <c:v>-3.9999999999999855E-2</c:v>
                </c:pt>
                <c:pt idx="2610">
                  <c:v>0.12000000000000029</c:v>
                </c:pt>
                <c:pt idx="2611">
                  <c:v>0.26000000000000051</c:v>
                </c:pt>
                <c:pt idx="2612">
                  <c:v>4.000000000000057E-2</c:v>
                </c:pt>
                <c:pt idx="2613">
                  <c:v>0.26000000000000084</c:v>
                </c:pt>
                <c:pt idx="2614">
                  <c:v>0.54000000000000059</c:v>
                </c:pt>
                <c:pt idx="2615">
                  <c:v>0.62000000000000066</c:v>
                </c:pt>
                <c:pt idx="2616">
                  <c:v>0.46000000000000052</c:v>
                </c:pt>
                <c:pt idx="2617">
                  <c:v>0.74000000000000021</c:v>
                </c:pt>
                <c:pt idx="2618">
                  <c:v>0.76000000000000012</c:v>
                </c:pt>
                <c:pt idx="2619">
                  <c:v>0.32000000000000028</c:v>
                </c:pt>
                <c:pt idx="2620">
                  <c:v>0.54000000000000026</c:v>
                </c:pt>
                <c:pt idx="2621">
                  <c:v>0.64000000000000024</c:v>
                </c:pt>
                <c:pt idx="2622">
                  <c:v>0.76000000000000045</c:v>
                </c:pt>
                <c:pt idx="2623">
                  <c:v>0.66000000000000014</c:v>
                </c:pt>
                <c:pt idx="2624">
                  <c:v>1.06</c:v>
                </c:pt>
                <c:pt idx="2625">
                  <c:v>0.75999999999999979</c:v>
                </c:pt>
                <c:pt idx="2626">
                  <c:v>1.0399999999999998</c:v>
                </c:pt>
                <c:pt idx="2627">
                  <c:v>0.99999999999999967</c:v>
                </c:pt>
                <c:pt idx="2628">
                  <c:v>1.0599999999999998</c:v>
                </c:pt>
                <c:pt idx="2629">
                  <c:v>1.0199999999999996</c:v>
                </c:pt>
                <c:pt idx="2630">
                  <c:v>1.02</c:v>
                </c:pt>
                <c:pt idx="2631">
                  <c:v>0.88000000000000012</c:v>
                </c:pt>
                <c:pt idx="2632">
                  <c:v>0.58000000000000007</c:v>
                </c:pt>
                <c:pt idx="2633">
                  <c:v>0.53999999999999981</c:v>
                </c:pt>
                <c:pt idx="2634">
                  <c:v>0.68</c:v>
                </c:pt>
                <c:pt idx="2635">
                  <c:v>0.73999999999999988</c:v>
                </c:pt>
                <c:pt idx="2636">
                  <c:v>0.57999999999999974</c:v>
                </c:pt>
                <c:pt idx="2637">
                  <c:v>0.4599999999999998</c:v>
                </c:pt>
                <c:pt idx="2638">
                  <c:v>0.6</c:v>
                </c:pt>
                <c:pt idx="2639">
                  <c:v>0.6399999999999999</c:v>
                </c:pt>
                <c:pt idx="2640">
                  <c:v>0.8</c:v>
                </c:pt>
                <c:pt idx="2641">
                  <c:v>1.6</c:v>
                </c:pt>
                <c:pt idx="2642">
                  <c:v>1.6800000000000002</c:v>
                </c:pt>
                <c:pt idx="2643">
                  <c:v>1.58</c:v>
                </c:pt>
                <c:pt idx="2644">
                  <c:v>1.3800000000000001</c:v>
                </c:pt>
                <c:pt idx="2645">
                  <c:v>1.1800000000000004</c:v>
                </c:pt>
                <c:pt idx="2646">
                  <c:v>0.68</c:v>
                </c:pt>
                <c:pt idx="2647">
                  <c:v>0.53999999999999981</c:v>
                </c:pt>
                <c:pt idx="2648">
                  <c:v>0.6</c:v>
                </c:pt>
                <c:pt idx="2649">
                  <c:v>0.77999999999999969</c:v>
                </c:pt>
                <c:pt idx="2650">
                  <c:v>0.65999999999999948</c:v>
                </c:pt>
                <c:pt idx="2651">
                  <c:v>0.33999999999999952</c:v>
                </c:pt>
                <c:pt idx="2652">
                  <c:v>0.71999999999999953</c:v>
                </c:pt>
                <c:pt idx="2653">
                  <c:v>0.79999999999999927</c:v>
                </c:pt>
                <c:pt idx="2654">
                  <c:v>0.59999999999999964</c:v>
                </c:pt>
                <c:pt idx="2655">
                  <c:v>0.61999999999999955</c:v>
                </c:pt>
                <c:pt idx="2656">
                  <c:v>0.61999999999999988</c:v>
                </c:pt>
                <c:pt idx="2657">
                  <c:v>0.55999999999999983</c:v>
                </c:pt>
                <c:pt idx="2658">
                  <c:v>0.35999999999999976</c:v>
                </c:pt>
                <c:pt idx="2659">
                  <c:v>0.18000000000000008</c:v>
                </c:pt>
                <c:pt idx="2660">
                  <c:v>0.15999999999999978</c:v>
                </c:pt>
                <c:pt idx="2661">
                  <c:v>0.43999999999999984</c:v>
                </c:pt>
                <c:pt idx="2662">
                  <c:v>0.31999999999999956</c:v>
                </c:pt>
                <c:pt idx="2663">
                  <c:v>0.29999999999999927</c:v>
                </c:pt>
                <c:pt idx="2664">
                  <c:v>0.4399999999999995</c:v>
                </c:pt>
                <c:pt idx="2665">
                  <c:v>0.51999999999999957</c:v>
                </c:pt>
                <c:pt idx="2666">
                  <c:v>1.9999999999999574E-2</c:v>
                </c:pt>
                <c:pt idx="2667">
                  <c:v>0.36000000000000015</c:v>
                </c:pt>
                <c:pt idx="2668">
                  <c:v>0.84000000000000052</c:v>
                </c:pt>
                <c:pt idx="2669">
                  <c:v>0.98000000000000043</c:v>
                </c:pt>
                <c:pt idx="2670">
                  <c:v>1.3</c:v>
                </c:pt>
                <c:pt idx="2671">
                  <c:v>1.6799999999999997</c:v>
                </c:pt>
                <c:pt idx="2672">
                  <c:v>1.7799999999999998</c:v>
                </c:pt>
                <c:pt idx="2673">
                  <c:v>1.3199999999999996</c:v>
                </c:pt>
                <c:pt idx="2674">
                  <c:v>1.2599999999999993</c:v>
                </c:pt>
                <c:pt idx="2675">
                  <c:v>1.1000000000000001</c:v>
                </c:pt>
                <c:pt idx="2676">
                  <c:v>0.96000000000000019</c:v>
                </c:pt>
                <c:pt idx="2677">
                  <c:v>0.4</c:v>
                </c:pt>
                <c:pt idx="2678">
                  <c:v>0.9</c:v>
                </c:pt>
                <c:pt idx="2679">
                  <c:v>0.9199999999999996</c:v>
                </c:pt>
                <c:pt idx="2680">
                  <c:v>1.0399999999999991</c:v>
                </c:pt>
                <c:pt idx="2681">
                  <c:v>1.0599999999999987</c:v>
                </c:pt>
                <c:pt idx="2682">
                  <c:v>1.4999999999999987</c:v>
                </c:pt>
                <c:pt idx="2683">
                  <c:v>1.3399999999999985</c:v>
                </c:pt>
                <c:pt idx="2684">
                  <c:v>1.3999999999999986</c:v>
                </c:pt>
                <c:pt idx="2685">
                  <c:v>0.93999999999999917</c:v>
                </c:pt>
                <c:pt idx="2686">
                  <c:v>0.85999999999999943</c:v>
                </c:pt>
                <c:pt idx="2687">
                  <c:v>0.5</c:v>
                </c:pt>
                <c:pt idx="2688">
                  <c:v>0.10000000000000071</c:v>
                </c:pt>
                <c:pt idx="2689">
                  <c:v>-9.9999999999999284E-2</c:v>
                </c:pt>
                <c:pt idx="2690">
                  <c:v>-0.13999999999999915</c:v>
                </c:pt>
                <c:pt idx="2691">
                  <c:v>-0.13999999999999915</c:v>
                </c:pt>
                <c:pt idx="2692">
                  <c:v>-0.3</c:v>
                </c:pt>
                <c:pt idx="2693">
                  <c:v>-0.52000000000000024</c:v>
                </c:pt>
                <c:pt idx="2694">
                  <c:v>-0.38000000000000045</c:v>
                </c:pt>
                <c:pt idx="2695">
                  <c:v>-0.46000000000000085</c:v>
                </c:pt>
                <c:pt idx="2696">
                  <c:v>-0.26000000000000084</c:v>
                </c:pt>
                <c:pt idx="2697">
                  <c:v>-6.0000000000000143E-2</c:v>
                </c:pt>
                <c:pt idx="2698">
                  <c:v>0.3</c:v>
                </c:pt>
                <c:pt idx="2699">
                  <c:v>0.3</c:v>
                </c:pt>
                <c:pt idx="2700">
                  <c:v>0.7</c:v>
                </c:pt>
                <c:pt idx="2701">
                  <c:v>0.4</c:v>
                </c:pt>
                <c:pt idx="2702">
                  <c:v>0.22000000000000028</c:v>
                </c:pt>
                <c:pt idx="2703">
                  <c:v>-7.999999999999971E-2</c:v>
                </c:pt>
                <c:pt idx="2704">
                  <c:v>-0.33999999999999914</c:v>
                </c:pt>
                <c:pt idx="2705">
                  <c:v>-0.77999999999999903</c:v>
                </c:pt>
                <c:pt idx="2706">
                  <c:v>-0.45999999999999874</c:v>
                </c:pt>
                <c:pt idx="2707">
                  <c:v>-0.19999999999999929</c:v>
                </c:pt>
                <c:pt idx="2708">
                  <c:v>-0.1</c:v>
                </c:pt>
                <c:pt idx="2709">
                  <c:v>-0.1</c:v>
                </c:pt>
                <c:pt idx="2710">
                  <c:v>-0.12000000000000029</c:v>
                </c:pt>
                <c:pt idx="2711">
                  <c:v>-0.32000000000000028</c:v>
                </c:pt>
                <c:pt idx="2712">
                  <c:v>-0.26000000000000012</c:v>
                </c:pt>
                <c:pt idx="2713">
                  <c:v>-0.37999999999999973</c:v>
                </c:pt>
                <c:pt idx="2714">
                  <c:v>-0.48000000000000043</c:v>
                </c:pt>
                <c:pt idx="2715">
                  <c:v>-0.18000000000000044</c:v>
                </c:pt>
                <c:pt idx="2716">
                  <c:v>0.29999999999999927</c:v>
                </c:pt>
                <c:pt idx="2717">
                  <c:v>0.19999999999999929</c:v>
                </c:pt>
                <c:pt idx="2718">
                  <c:v>0.85999999999999943</c:v>
                </c:pt>
                <c:pt idx="2719">
                  <c:v>1.1799999999999997</c:v>
                </c:pt>
                <c:pt idx="2720">
                  <c:v>1.3200000000000003</c:v>
                </c:pt>
                <c:pt idx="2721">
                  <c:v>0.94000000000000061</c:v>
                </c:pt>
                <c:pt idx="2722">
                  <c:v>0.96000000000000085</c:v>
                </c:pt>
                <c:pt idx="2723">
                  <c:v>0.43999999999999984</c:v>
                </c:pt>
                <c:pt idx="2724">
                  <c:v>0.16000000000000014</c:v>
                </c:pt>
                <c:pt idx="2725">
                  <c:v>0.15999999999999942</c:v>
                </c:pt>
                <c:pt idx="2726">
                  <c:v>-1.4210854715202005E-15</c:v>
                </c:pt>
                <c:pt idx="2727">
                  <c:v>-8.0000000000002555E-2</c:v>
                </c:pt>
                <c:pt idx="2728">
                  <c:v>-0.16000000000000228</c:v>
                </c:pt>
                <c:pt idx="2729">
                  <c:v>0.11999999999999815</c:v>
                </c:pt>
                <c:pt idx="2730">
                  <c:v>0.25999999999999945</c:v>
                </c:pt>
                <c:pt idx="2731">
                  <c:v>0.9</c:v>
                </c:pt>
                <c:pt idx="2732">
                  <c:v>0.94000000000000061</c:v>
                </c:pt>
                <c:pt idx="2733">
                  <c:v>0.60000000000000142</c:v>
                </c:pt>
                <c:pt idx="2734">
                  <c:v>-0.23999999999999916</c:v>
                </c:pt>
                <c:pt idx="2735">
                  <c:v>-1.3000000000000007</c:v>
                </c:pt>
                <c:pt idx="2736">
                  <c:v>-1.7400000000000013</c:v>
                </c:pt>
                <c:pt idx="2737">
                  <c:v>-1.5800000000000005</c:v>
                </c:pt>
                <c:pt idx="2738">
                  <c:v>-1.2200000000000002</c:v>
                </c:pt>
                <c:pt idx="2739">
                  <c:v>-0.66000000000000014</c:v>
                </c:pt>
                <c:pt idx="2740">
                  <c:v>-0.33999999999999986</c:v>
                </c:pt>
                <c:pt idx="2741">
                  <c:v>-0.97999999999999898</c:v>
                </c:pt>
                <c:pt idx="2742">
                  <c:v>-1.4</c:v>
                </c:pt>
                <c:pt idx="2743">
                  <c:v>-1.5800000000000005</c:v>
                </c:pt>
                <c:pt idx="2744">
                  <c:v>-1.7800000000000011</c:v>
                </c:pt>
                <c:pt idx="2745">
                  <c:v>-1.5400000000000014</c:v>
                </c:pt>
                <c:pt idx="2746">
                  <c:v>-1.3800000000000019</c:v>
                </c:pt>
                <c:pt idx="2747">
                  <c:v>-1.2800000000000011</c:v>
                </c:pt>
                <c:pt idx="2748">
                  <c:v>-1.1200000000000017</c:v>
                </c:pt>
                <c:pt idx="2749">
                  <c:v>-0.98000000000000109</c:v>
                </c:pt>
                <c:pt idx="2750">
                  <c:v>-1.0200000000000009</c:v>
                </c:pt>
                <c:pt idx="2751">
                  <c:v>-0.5800000000000004</c:v>
                </c:pt>
                <c:pt idx="2752">
                  <c:v>-0.70000000000000073</c:v>
                </c:pt>
                <c:pt idx="2753">
                  <c:v>-1.3799999999999997</c:v>
                </c:pt>
                <c:pt idx="2754">
                  <c:v>-1.7</c:v>
                </c:pt>
                <c:pt idx="2755">
                  <c:v>-1.4599999999999995</c:v>
                </c:pt>
                <c:pt idx="2756">
                  <c:v>-1.6200000000000003</c:v>
                </c:pt>
                <c:pt idx="2757">
                  <c:v>-1.64</c:v>
                </c:pt>
                <c:pt idx="2758">
                  <c:v>-1.1200000000000003</c:v>
                </c:pt>
                <c:pt idx="2759">
                  <c:v>-1.0199999999999996</c:v>
                </c:pt>
                <c:pt idx="2760">
                  <c:v>-1.36</c:v>
                </c:pt>
                <c:pt idx="2761">
                  <c:v>-1.5199999999999996</c:v>
                </c:pt>
                <c:pt idx="2762">
                  <c:v>-1.4600000000000002</c:v>
                </c:pt>
                <c:pt idx="2763">
                  <c:v>-1.56</c:v>
                </c:pt>
                <c:pt idx="2764">
                  <c:v>-1.6400000000000006</c:v>
                </c:pt>
                <c:pt idx="2765">
                  <c:v>-1.5200000000000002</c:v>
                </c:pt>
                <c:pt idx="2766">
                  <c:v>-1.4799999999999998</c:v>
                </c:pt>
                <c:pt idx="2767">
                  <c:v>-1.2799999999999998</c:v>
                </c:pt>
                <c:pt idx="2768">
                  <c:v>-1.0999999999999992</c:v>
                </c:pt>
                <c:pt idx="2769">
                  <c:v>-0.75999999999999945</c:v>
                </c:pt>
                <c:pt idx="2770">
                  <c:v>-0.7399999999999991</c:v>
                </c:pt>
                <c:pt idx="2771">
                  <c:v>-0.9199999999999996</c:v>
                </c:pt>
                <c:pt idx="2772">
                  <c:v>-1.0999999999999992</c:v>
                </c:pt>
                <c:pt idx="2773">
                  <c:v>-1.0799999999999996</c:v>
                </c:pt>
                <c:pt idx="2774">
                  <c:v>-0.85999999999999943</c:v>
                </c:pt>
                <c:pt idx="2775">
                  <c:v>-0.83999999999999986</c:v>
                </c:pt>
                <c:pt idx="2776">
                  <c:v>-0.83999999999999986</c:v>
                </c:pt>
                <c:pt idx="2777">
                  <c:v>-0.67999999999999972</c:v>
                </c:pt>
                <c:pt idx="2778">
                  <c:v>-0.87999999999999967</c:v>
                </c:pt>
                <c:pt idx="2779">
                  <c:v>-1.0999999999999992</c:v>
                </c:pt>
                <c:pt idx="2780">
                  <c:v>-1.1199999999999988</c:v>
                </c:pt>
                <c:pt idx="2781">
                  <c:v>-0.7399999999999991</c:v>
                </c:pt>
                <c:pt idx="2782">
                  <c:v>-0.81999999999999962</c:v>
                </c:pt>
                <c:pt idx="2783">
                  <c:v>-0.27999999999999969</c:v>
                </c:pt>
                <c:pt idx="2784">
                  <c:v>-0.43999999999999984</c:v>
                </c:pt>
                <c:pt idx="2785">
                  <c:v>-0.46000000000000013</c:v>
                </c:pt>
                <c:pt idx="2786">
                  <c:v>-0.71999999999999953</c:v>
                </c:pt>
                <c:pt idx="2787">
                  <c:v>-0.87999999999999967</c:v>
                </c:pt>
                <c:pt idx="2788">
                  <c:v>-0.97999999999999976</c:v>
                </c:pt>
                <c:pt idx="2789">
                  <c:v>-0.38000000000000045</c:v>
                </c:pt>
                <c:pt idx="2790">
                  <c:v>-0.7</c:v>
                </c:pt>
                <c:pt idx="2791">
                  <c:v>-0.44000000000000056</c:v>
                </c:pt>
                <c:pt idx="2792">
                  <c:v>-2.0000000000000285E-2</c:v>
                </c:pt>
                <c:pt idx="2793">
                  <c:v>0.11999999999999993</c:v>
                </c:pt>
                <c:pt idx="2794">
                  <c:v>3.5527136788005011E-16</c:v>
                </c:pt>
                <c:pt idx="2795">
                  <c:v>0.84000000000000019</c:v>
                </c:pt>
                <c:pt idx="2796">
                  <c:v>0.74000000000000021</c:v>
                </c:pt>
                <c:pt idx="2797">
                  <c:v>0.9</c:v>
                </c:pt>
                <c:pt idx="2798">
                  <c:v>0.74000000000000021</c:v>
                </c:pt>
                <c:pt idx="2799">
                  <c:v>0.53999999999999981</c:v>
                </c:pt>
                <c:pt idx="2800">
                  <c:v>0.31999999999999956</c:v>
                </c:pt>
                <c:pt idx="2801">
                  <c:v>0.3</c:v>
                </c:pt>
              </c:numCache>
            </c:numRef>
          </c:xVal>
          <c:yVal>
            <c:numRef>
              <c:f>'66K_2'!$A$2:$A$2803</c:f>
              <c:numCache>
                <c:formatCode>General</c:formatCode>
                <c:ptCount val="280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numCache>
            </c:numRef>
          </c:yVal>
          <c:smooth val="1"/>
          <c:extLst>
            <c:ext xmlns:c16="http://schemas.microsoft.com/office/drawing/2014/chart" uri="{C3380CC4-5D6E-409C-BE32-E72D297353CC}">
              <c16:uniqueId val="{00000000-9CA7-4BB5-9A5F-E23C18429A94}"/>
            </c:ext>
          </c:extLst>
        </c:ser>
        <c:ser>
          <c:idx val="1"/>
          <c:order val="1"/>
          <c:tx>
            <c:strRef>
              <c:f>'66K_2'!$P$1</c:f>
              <c:strCache>
                <c:ptCount val="1"/>
                <c:pt idx="0">
                  <c:v>2016-2017</c:v>
                </c:pt>
              </c:strCache>
            </c:strRef>
          </c:tx>
          <c:spPr>
            <a:ln w="12700" cap="rnd">
              <a:solidFill>
                <a:schemeClr val="accent2">
                  <a:lumMod val="40000"/>
                  <a:lumOff val="60000"/>
                </a:schemeClr>
              </a:solidFill>
              <a:round/>
            </a:ln>
            <a:effectLst/>
          </c:spPr>
          <c:marker>
            <c:symbol val="none"/>
          </c:marker>
          <c:xVal>
            <c:numRef>
              <c:f>'66K_2'!$P$2:$P$2803</c:f>
              <c:numCache>
                <c:formatCode>General</c:formatCode>
                <c:ptCount val="2802"/>
                <c:pt idx="4">
                  <c:v>1.6</c:v>
                </c:pt>
                <c:pt idx="5">
                  <c:v>1.2599999999999998</c:v>
                </c:pt>
                <c:pt idx="6">
                  <c:v>1.3599999999999999</c:v>
                </c:pt>
                <c:pt idx="7">
                  <c:v>1.6199999999999997</c:v>
                </c:pt>
                <c:pt idx="8">
                  <c:v>1.4999999999999996</c:v>
                </c:pt>
                <c:pt idx="9">
                  <c:v>1.5999999999999996</c:v>
                </c:pt>
                <c:pt idx="10">
                  <c:v>1.5399999999999998</c:v>
                </c:pt>
                <c:pt idx="11">
                  <c:v>1.4199999999999995</c:v>
                </c:pt>
                <c:pt idx="12">
                  <c:v>1.1999999999999993</c:v>
                </c:pt>
                <c:pt idx="13">
                  <c:v>1.4999999999999993</c:v>
                </c:pt>
                <c:pt idx="14">
                  <c:v>1.579999999999999</c:v>
                </c:pt>
                <c:pt idx="15">
                  <c:v>1.659999999999999</c:v>
                </c:pt>
                <c:pt idx="16">
                  <c:v>2.0399999999999996</c:v>
                </c:pt>
                <c:pt idx="17">
                  <c:v>2.0199999999999996</c:v>
                </c:pt>
                <c:pt idx="18">
                  <c:v>1.7199999999999995</c:v>
                </c:pt>
                <c:pt idx="19">
                  <c:v>1.5199999999999996</c:v>
                </c:pt>
                <c:pt idx="20">
                  <c:v>1.4799999999999991</c:v>
                </c:pt>
                <c:pt idx="21">
                  <c:v>0.99999999999999889</c:v>
                </c:pt>
                <c:pt idx="22">
                  <c:v>1.159999999999999</c:v>
                </c:pt>
                <c:pt idx="23">
                  <c:v>1.0799999999999994</c:v>
                </c:pt>
                <c:pt idx="24">
                  <c:v>0.97999999999999932</c:v>
                </c:pt>
                <c:pt idx="25">
                  <c:v>0.95999999999999974</c:v>
                </c:pt>
                <c:pt idx="26">
                  <c:v>0.9199999999999996</c:v>
                </c:pt>
                <c:pt idx="27">
                  <c:v>0.62000000000000033</c:v>
                </c:pt>
                <c:pt idx="28">
                  <c:v>0.7</c:v>
                </c:pt>
                <c:pt idx="29">
                  <c:v>0.83999999999999986</c:v>
                </c:pt>
                <c:pt idx="30">
                  <c:v>0.85999999999999943</c:v>
                </c:pt>
                <c:pt idx="31">
                  <c:v>0.99999999999999933</c:v>
                </c:pt>
                <c:pt idx="32">
                  <c:v>0.99999999999999856</c:v>
                </c:pt>
                <c:pt idx="33">
                  <c:v>0.87999999999999901</c:v>
                </c:pt>
                <c:pt idx="34">
                  <c:v>0.77999999999999903</c:v>
                </c:pt>
                <c:pt idx="35">
                  <c:v>0.71999999999999953</c:v>
                </c:pt>
                <c:pt idx="36">
                  <c:v>0.73999999999999988</c:v>
                </c:pt>
                <c:pt idx="37">
                  <c:v>0.49999999999999967</c:v>
                </c:pt>
                <c:pt idx="38">
                  <c:v>0.37999999999999934</c:v>
                </c:pt>
                <c:pt idx="39">
                  <c:v>7.9999999999999363E-2</c:v>
                </c:pt>
                <c:pt idx="40">
                  <c:v>-0.10000000000000035</c:v>
                </c:pt>
                <c:pt idx="41">
                  <c:v>-0.34000000000000019</c:v>
                </c:pt>
                <c:pt idx="42">
                  <c:v>-0.37999999999999973</c:v>
                </c:pt>
                <c:pt idx="43">
                  <c:v>-0.32000000000000028</c:v>
                </c:pt>
                <c:pt idx="44">
                  <c:v>-0.3999999999999993</c:v>
                </c:pt>
                <c:pt idx="45">
                  <c:v>-0.55999999999999939</c:v>
                </c:pt>
                <c:pt idx="46">
                  <c:v>-0.71999999999999953</c:v>
                </c:pt>
                <c:pt idx="47">
                  <c:v>-0.69999999999999929</c:v>
                </c:pt>
                <c:pt idx="48">
                  <c:v>-0.83999999999999919</c:v>
                </c:pt>
                <c:pt idx="49">
                  <c:v>-0.9</c:v>
                </c:pt>
                <c:pt idx="50">
                  <c:v>-0.92000000000000026</c:v>
                </c:pt>
                <c:pt idx="51">
                  <c:v>-0.98000000000000043</c:v>
                </c:pt>
                <c:pt idx="52">
                  <c:v>-1.0200000000000009</c:v>
                </c:pt>
                <c:pt idx="53">
                  <c:v>-0.90000000000000069</c:v>
                </c:pt>
                <c:pt idx="54">
                  <c:v>-0.64000000000000057</c:v>
                </c:pt>
                <c:pt idx="55">
                  <c:v>-0.66000000000000048</c:v>
                </c:pt>
                <c:pt idx="56">
                  <c:v>-0.78000000000000047</c:v>
                </c:pt>
                <c:pt idx="57">
                  <c:v>-0.8</c:v>
                </c:pt>
                <c:pt idx="58">
                  <c:v>-1</c:v>
                </c:pt>
                <c:pt idx="59">
                  <c:v>-1.28</c:v>
                </c:pt>
                <c:pt idx="60">
                  <c:v>-1.2200000000000002</c:v>
                </c:pt>
                <c:pt idx="61">
                  <c:v>-1.1599999999999997</c:v>
                </c:pt>
                <c:pt idx="62">
                  <c:v>-1.2</c:v>
                </c:pt>
                <c:pt idx="63">
                  <c:v>-1.2</c:v>
                </c:pt>
                <c:pt idx="64">
                  <c:v>-1.0399999999999998</c:v>
                </c:pt>
                <c:pt idx="65">
                  <c:v>-1.0799999999999996</c:v>
                </c:pt>
                <c:pt idx="66">
                  <c:v>-1.02</c:v>
                </c:pt>
                <c:pt idx="67">
                  <c:v>-1.2399999999999998</c:v>
                </c:pt>
                <c:pt idx="68">
                  <c:v>-1.2799999999999998</c:v>
                </c:pt>
                <c:pt idx="69">
                  <c:v>-1.1399999999999995</c:v>
                </c:pt>
                <c:pt idx="70">
                  <c:v>-1.3399999999999994</c:v>
                </c:pt>
                <c:pt idx="71">
                  <c:v>-1.2799999999999998</c:v>
                </c:pt>
                <c:pt idx="72">
                  <c:v>-1.1000000000000001</c:v>
                </c:pt>
                <c:pt idx="73">
                  <c:v>-1.1400000000000001</c:v>
                </c:pt>
                <c:pt idx="74">
                  <c:v>-1.3400000000000003</c:v>
                </c:pt>
                <c:pt idx="75">
                  <c:v>-1.3400000000000003</c:v>
                </c:pt>
                <c:pt idx="76">
                  <c:v>-1.3400000000000003</c:v>
                </c:pt>
                <c:pt idx="77">
                  <c:v>-1.4600000000000002</c:v>
                </c:pt>
                <c:pt idx="78">
                  <c:v>-1.3200000000000003</c:v>
                </c:pt>
                <c:pt idx="79">
                  <c:v>-1.2200000000000006</c:v>
                </c:pt>
                <c:pt idx="80">
                  <c:v>-0.94000000000000061</c:v>
                </c:pt>
                <c:pt idx="81">
                  <c:v>-0.90000000000000069</c:v>
                </c:pt>
                <c:pt idx="82">
                  <c:v>-1.0400000000000005</c:v>
                </c:pt>
                <c:pt idx="83">
                  <c:v>-1.5200000000000007</c:v>
                </c:pt>
                <c:pt idx="84">
                  <c:v>-1.7400000000000007</c:v>
                </c:pt>
                <c:pt idx="85">
                  <c:v>-1.7800000000000005</c:v>
                </c:pt>
                <c:pt idx="86">
                  <c:v>-1.9</c:v>
                </c:pt>
                <c:pt idx="87">
                  <c:v>-1.7</c:v>
                </c:pt>
                <c:pt idx="88">
                  <c:v>-1.0399999999999996</c:v>
                </c:pt>
                <c:pt idx="89">
                  <c:v>-1.2799999999999994</c:v>
                </c:pt>
                <c:pt idx="90">
                  <c:v>-1.0799999999999994</c:v>
                </c:pt>
                <c:pt idx="91">
                  <c:v>-0.61999999999999955</c:v>
                </c:pt>
                <c:pt idx="92">
                  <c:v>-0.55999999999999983</c:v>
                </c:pt>
                <c:pt idx="93">
                  <c:v>-0.85999999999999976</c:v>
                </c:pt>
                <c:pt idx="94">
                  <c:v>-0.55999999999999983</c:v>
                </c:pt>
                <c:pt idx="95">
                  <c:v>-0.7</c:v>
                </c:pt>
                <c:pt idx="96">
                  <c:v>-0.91999999999999993</c:v>
                </c:pt>
                <c:pt idx="97">
                  <c:v>-0.73999999999999955</c:v>
                </c:pt>
                <c:pt idx="98">
                  <c:v>-0.51999999999999991</c:v>
                </c:pt>
                <c:pt idx="99">
                  <c:v>-0.73999999999999988</c:v>
                </c:pt>
                <c:pt idx="100">
                  <c:v>-0.83999999999999986</c:v>
                </c:pt>
                <c:pt idx="101">
                  <c:v>-1.48</c:v>
                </c:pt>
                <c:pt idx="102">
                  <c:v>-1.6800000000000004</c:v>
                </c:pt>
                <c:pt idx="103">
                  <c:v>-1.7400000000000002</c:v>
                </c:pt>
                <c:pt idx="104">
                  <c:v>-1.5400000000000003</c:v>
                </c:pt>
                <c:pt idx="105">
                  <c:v>-1.58</c:v>
                </c:pt>
                <c:pt idx="106">
                  <c:v>-0.9</c:v>
                </c:pt>
                <c:pt idx="107">
                  <c:v>-0.55999999999999983</c:v>
                </c:pt>
                <c:pt idx="108">
                  <c:v>-0.51999999999999991</c:v>
                </c:pt>
                <c:pt idx="109">
                  <c:v>-0.38000000000000006</c:v>
                </c:pt>
                <c:pt idx="110">
                  <c:v>-0.21999999999999992</c:v>
                </c:pt>
                <c:pt idx="111">
                  <c:v>-0.11999999999999993</c:v>
                </c:pt>
                <c:pt idx="112">
                  <c:v>-0.12000000000000029</c:v>
                </c:pt>
                <c:pt idx="113">
                  <c:v>-8.0000000000000071E-2</c:v>
                </c:pt>
                <c:pt idx="114">
                  <c:v>-0.1</c:v>
                </c:pt>
                <c:pt idx="115">
                  <c:v>-0.26000000000000012</c:v>
                </c:pt>
                <c:pt idx="116">
                  <c:v>-0.16000000000000014</c:v>
                </c:pt>
                <c:pt idx="117">
                  <c:v>-0.49999999999999967</c:v>
                </c:pt>
                <c:pt idx="118">
                  <c:v>-0.6399999999999999</c:v>
                </c:pt>
                <c:pt idx="119">
                  <c:v>-0.77999999999999969</c:v>
                </c:pt>
                <c:pt idx="120">
                  <c:v>-0.73999999999999988</c:v>
                </c:pt>
                <c:pt idx="121">
                  <c:v>-0.97999999999999976</c:v>
                </c:pt>
                <c:pt idx="122">
                  <c:v>-0.77999999999999969</c:v>
                </c:pt>
                <c:pt idx="123">
                  <c:v>-0.4</c:v>
                </c:pt>
                <c:pt idx="124">
                  <c:v>-0.46000000000000013</c:v>
                </c:pt>
                <c:pt idx="125">
                  <c:v>-6.0000000000000143E-2</c:v>
                </c:pt>
                <c:pt idx="126">
                  <c:v>-4.000000000000057E-2</c:v>
                </c:pt>
                <c:pt idx="127">
                  <c:v>-7.1054273576010023E-16</c:v>
                </c:pt>
                <c:pt idx="128">
                  <c:v>-0.12000000000000029</c:v>
                </c:pt>
                <c:pt idx="129">
                  <c:v>0.4199999999999996</c:v>
                </c:pt>
                <c:pt idx="130">
                  <c:v>0.51999999999999957</c:v>
                </c:pt>
                <c:pt idx="131">
                  <c:v>0.4799999999999997</c:v>
                </c:pt>
                <c:pt idx="132">
                  <c:v>0.7</c:v>
                </c:pt>
                <c:pt idx="133">
                  <c:v>0.62000000000000033</c:v>
                </c:pt>
                <c:pt idx="134">
                  <c:v>0.18000000000000044</c:v>
                </c:pt>
                <c:pt idx="135">
                  <c:v>0.16000000000000014</c:v>
                </c:pt>
                <c:pt idx="136">
                  <c:v>0.32000000000000028</c:v>
                </c:pt>
                <c:pt idx="137">
                  <c:v>-6.0000000000000143E-2</c:v>
                </c:pt>
                <c:pt idx="138">
                  <c:v>-0.22000000000000028</c:v>
                </c:pt>
                <c:pt idx="139">
                  <c:v>-2.0000000000000285E-2</c:v>
                </c:pt>
                <c:pt idx="140">
                  <c:v>-0.27999999999999969</c:v>
                </c:pt>
                <c:pt idx="141">
                  <c:v>-0.4799999999999997</c:v>
                </c:pt>
                <c:pt idx="142">
                  <c:v>-0.4</c:v>
                </c:pt>
                <c:pt idx="143">
                  <c:v>-0.16000000000000014</c:v>
                </c:pt>
                <c:pt idx="144">
                  <c:v>3.9999999999999855E-2</c:v>
                </c:pt>
                <c:pt idx="145">
                  <c:v>0.75999999999999945</c:v>
                </c:pt>
                <c:pt idx="146">
                  <c:v>0.97999999999999898</c:v>
                </c:pt>
                <c:pt idx="147">
                  <c:v>1.2799999999999998</c:v>
                </c:pt>
                <c:pt idx="148">
                  <c:v>1.2799999999999998</c:v>
                </c:pt>
                <c:pt idx="149">
                  <c:v>1.4799999999999998</c:v>
                </c:pt>
                <c:pt idx="150">
                  <c:v>1</c:v>
                </c:pt>
                <c:pt idx="151">
                  <c:v>1.2600000000000002</c:v>
                </c:pt>
                <c:pt idx="152">
                  <c:v>1.3199999999999996</c:v>
                </c:pt>
                <c:pt idx="153">
                  <c:v>1.4799999999999998</c:v>
                </c:pt>
                <c:pt idx="154">
                  <c:v>1.1999999999999993</c:v>
                </c:pt>
                <c:pt idx="155">
                  <c:v>1.1799999999999997</c:v>
                </c:pt>
                <c:pt idx="156">
                  <c:v>1.3599999999999994</c:v>
                </c:pt>
                <c:pt idx="157">
                  <c:v>1.0199999999999996</c:v>
                </c:pt>
                <c:pt idx="158">
                  <c:v>0.89999999999999925</c:v>
                </c:pt>
                <c:pt idx="159">
                  <c:v>0.85999999999999943</c:v>
                </c:pt>
                <c:pt idx="160">
                  <c:v>0.81999999999999962</c:v>
                </c:pt>
                <c:pt idx="161">
                  <c:v>0.46000000000000013</c:v>
                </c:pt>
                <c:pt idx="162">
                  <c:v>0.52000000000000024</c:v>
                </c:pt>
                <c:pt idx="163">
                  <c:v>0.5800000000000004</c:v>
                </c:pt>
                <c:pt idx="164">
                  <c:v>0.78000000000000047</c:v>
                </c:pt>
                <c:pt idx="165">
                  <c:v>1.1000000000000001</c:v>
                </c:pt>
                <c:pt idx="166">
                  <c:v>1.1799999999999997</c:v>
                </c:pt>
                <c:pt idx="167">
                  <c:v>1.4199999999999995</c:v>
                </c:pt>
                <c:pt idx="168">
                  <c:v>1.4999999999999993</c:v>
                </c:pt>
                <c:pt idx="169">
                  <c:v>1.1799999999999997</c:v>
                </c:pt>
                <c:pt idx="170">
                  <c:v>0.67999999999999972</c:v>
                </c:pt>
                <c:pt idx="171">
                  <c:v>0.6</c:v>
                </c:pt>
                <c:pt idx="172">
                  <c:v>0.23999999999999985</c:v>
                </c:pt>
                <c:pt idx="173">
                  <c:v>8.0000000000000432E-2</c:v>
                </c:pt>
                <c:pt idx="174">
                  <c:v>0.38000000000000045</c:v>
                </c:pt>
                <c:pt idx="175">
                  <c:v>0.42000000000000026</c:v>
                </c:pt>
                <c:pt idx="176">
                  <c:v>0.22000000000000028</c:v>
                </c:pt>
                <c:pt idx="177">
                  <c:v>0.38000000000000045</c:v>
                </c:pt>
                <c:pt idx="178">
                  <c:v>0.27999999999999969</c:v>
                </c:pt>
                <c:pt idx="179">
                  <c:v>0.5</c:v>
                </c:pt>
                <c:pt idx="180">
                  <c:v>1.1200000000000003</c:v>
                </c:pt>
                <c:pt idx="181">
                  <c:v>1.06</c:v>
                </c:pt>
                <c:pt idx="182">
                  <c:v>1.0399999999999998</c:v>
                </c:pt>
                <c:pt idx="183">
                  <c:v>2</c:v>
                </c:pt>
                <c:pt idx="184">
                  <c:v>1.1999999999999993</c:v>
                </c:pt>
                <c:pt idx="185">
                  <c:v>-4.0000000000000924E-2</c:v>
                </c:pt>
                <c:pt idx="186">
                  <c:v>9.9999999999999284E-2</c:v>
                </c:pt>
                <c:pt idx="187">
                  <c:v>-0.30000000000000071</c:v>
                </c:pt>
                <c:pt idx="188">
                  <c:v>-1.0400000000000003</c:v>
                </c:pt>
                <c:pt idx="189">
                  <c:v>-0.5799999999999994</c:v>
                </c:pt>
                <c:pt idx="190">
                  <c:v>-0.13999999999999951</c:v>
                </c:pt>
                <c:pt idx="191">
                  <c:v>-0.33999999999999986</c:v>
                </c:pt>
                <c:pt idx="192">
                  <c:v>0.28000000000000042</c:v>
                </c:pt>
                <c:pt idx="193">
                  <c:v>0.20000000000000034</c:v>
                </c:pt>
                <c:pt idx="194">
                  <c:v>-0.14000000000000021</c:v>
                </c:pt>
                <c:pt idx="195">
                  <c:v>0.32000000000000028</c:v>
                </c:pt>
                <c:pt idx="196">
                  <c:v>0.24000000000000057</c:v>
                </c:pt>
                <c:pt idx="197">
                  <c:v>2.0000000000000996E-2</c:v>
                </c:pt>
                <c:pt idx="198">
                  <c:v>-0.17999999999999899</c:v>
                </c:pt>
                <c:pt idx="199">
                  <c:v>-0.33999999999999914</c:v>
                </c:pt>
                <c:pt idx="200">
                  <c:v>-0.81999999999999962</c:v>
                </c:pt>
                <c:pt idx="201">
                  <c:v>-0.95999999999999974</c:v>
                </c:pt>
                <c:pt idx="202">
                  <c:v>-0.94000000000000017</c:v>
                </c:pt>
                <c:pt idx="203">
                  <c:v>-0.74000000000000088</c:v>
                </c:pt>
                <c:pt idx="204">
                  <c:v>-2.000000000000135E-2</c:v>
                </c:pt>
                <c:pt idx="205">
                  <c:v>0.47999999999999865</c:v>
                </c:pt>
                <c:pt idx="206">
                  <c:v>0.63999999999999913</c:v>
                </c:pt>
                <c:pt idx="207">
                  <c:v>0.57999999999999896</c:v>
                </c:pt>
                <c:pt idx="208">
                  <c:v>0.29999999999999927</c:v>
                </c:pt>
                <c:pt idx="209">
                  <c:v>-0.28000000000000042</c:v>
                </c:pt>
                <c:pt idx="210">
                  <c:v>-0.72000000000000031</c:v>
                </c:pt>
                <c:pt idx="211">
                  <c:v>-0.60000000000000075</c:v>
                </c:pt>
                <c:pt idx="212">
                  <c:v>-1.0200000000000002</c:v>
                </c:pt>
                <c:pt idx="213">
                  <c:v>-0.4799999999999997</c:v>
                </c:pt>
                <c:pt idx="214">
                  <c:v>-0.29999999999999927</c:v>
                </c:pt>
                <c:pt idx="215">
                  <c:v>-7.9999999999999002E-2</c:v>
                </c:pt>
                <c:pt idx="216">
                  <c:v>-0.27999999999999831</c:v>
                </c:pt>
                <c:pt idx="217">
                  <c:v>0.16000000000000156</c:v>
                </c:pt>
                <c:pt idx="218">
                  <c:v>-0.15999999999999873</c:v>
                </c:pt>
                <c:pt idx="219">
                  <c:v>-0.25999999999999873</c:v>
                </c:pt>
                <c:pt idx="220">
                  <c:v>-0.23999999999999916</c:v>
                </c:pt>
                <c:pt idx="221">
                  <c:v>-0.23999999999999985</c:v>
                </c:pt>
                <c:pt idx="222">
                  <c:v>-0.42000000000000026</c:v>
                </c:pt>
                <c:pt idx="223">
                  <c:v>-0.38000000000000045</c:v>
                </c:pt>
                <c:pt idx="224">
                  <c:v>-0.34000000000000058</c:v>
                </c:pt>
                <c:pt idx="225">
                  <c:v>-0.44000000000000056</c:v>
                </c:pt>
                <c:pt idx="226">
                  <c:v>-0.26000000000000084</c:v>
                </c:pt>
                <c:pt idx="227">
                  <c:v>3.9999999999999147E-2</c:v>
                </c:pt>
                <c:pt idx="228">
                  <c:v>7.9999999999999002E-2</c:v>
                </c:pt>
                <c:pt idx="229">
                  <c:v>7.9999999999999002E-2</c:v>
                </c:pt>
                <c:pt idx="230">
                  <c:v>-2.0000000000000996E-2</c:v>
                </c:pt>
                <c:pt idx="231">
                  <c:v>-6.0000000000000143E-2</c:v>
                </c:pt>
                <c:pt idx="232">
                  <c:v>-0.21999999999999958</c:v>
                </c:pt>
                <c:pt idx="233">
                  <c:v>-0.59999999999999931</c:v>
                </c:pt>
                <c:pt idx="234">
                  <c:v>-0.69999999999999929</c:v>
                </c:pt>
                <c:pt idx="235">
                  <c:v>-0.73999999999999988</c:v>
                </c:pt>
                <c:pt idx="236">
                  <c:v>-0.82000000000000028</c:v>
                </c:pt>
                <c:pt idx="237">
                  <c:v>-0.82000000000000028</c:v>
                </c:pt>
                <c:pt idx="238">
                  <c:v>-1.1200000000000003</c:v>
                </c:pt>
                <c:pt idx="239">
                  <c:v>-0.87999999999999967</c:v>
                </c:pt>
                <c:pt idx="240">
                  <c:v>-0.91999999999999882</c:v>
                </c:pt>
                <c:pt idx="241">
                  <c:v>-0.97999999999999898</c:v>
                </c:pt>
                <c:pt idx="242">
                  <c:v>-1.0799999999999996</c:v>
                </c:pt>
                <c:pt idx="243">
                  <c:v>-0.77999999999999969</c:v>
                </c:pt>
                <c:pt idx="244">
                  <c:v>-0.98000000000000043</c:v>
                </c:pt>
                <c:pt idx="245">
                  <c:v>-1.1000000000000008</c:v>
                </c:pt>
                <c:pt idx="246">
                  <c:v>-0.9</c:v>
                </c:pt>
                <c:pt idx="247">
                  <c:v>-0.7</c:v>
                </c:pt>
                <c:pt idx="248">
                  <c:v>-0.62000000000000033</c:v>
                </c:pt>
                <c:pt idx="249">
                  <c:v>-0.23999999999999985</c:v>
                </c:pt>
                <c:pt idx="250">
                  <c:v>6.0000000000000143E-2</c:v>
                </c:pt>
                <c:pt idx="251">
                  <c:v>0.13999999999999915</c:v>
                </c:pt>
                <c:pt idx="252">
                  <c:v>3.9999999999999147E-2</c:v>
                </c:pt>
                <c:pt idx="253">
                  <c:v>0.25999999999999945</c:v>
                </c:pt>
                <c:pt idx="254">
                  <c:v>-4.000000000000057E-2</c:v>
                </c:pt>
                <c:pt idx="255">
                  <c:v>1.9999999999998862E-2</c:v>
                </c:pt>
                <c:pt idx="256">
                  <c:v>-8.000000000000114E-2</c:v>
                </c:pt>
                <c:pt idx="257">
                  <c:v>5.9999999999998721E-2</c:v>
                </c:pt>
                <c:pt idx="258">
                  <c:v>-4.0000000000001278E-2</c:v>
                </c:pt>
                <c:pt idx="259">
                  <c:v>-1.4210854715202005E-15</c:v>
                </c:pt>
                <c:pt idx="260">
                  <c:v>5.9999999999999429E-2</c:v>
                </c:pt>
                <c:pt idx="261">
                  <c:v>0.3</c:v>
                </c:pt>
                <c:pt idx="262">
                  <c:v>2.0000000000000285E-2</c:v>
                </c:pt>
                <c:pt idx="263">
                  <c:v>-0.35999999999999943</c:v>
                </c:pt>
                <c:pt idx="264">
                  <c:v>-0.49999999999999928</c:v>
                </c:pt>
                <c:pt idx="265">
                  <c:v>-0.51999999999999957</c:v>
                </c:pt>
                <c:pt idx="266">
                  <c:v>-0.53999999999999915</c:v>
                </c:pt>
                <c:pt idx="267">
                  <c:v>-9.9999999999998576E-2</c:v>
                </c:pt>
                <c:pt idx="268">
                  <c:v>0.26000000000000156</c:v>
                </c:pt>
                <c:pt idx="269">
                  <c:v>0.16000000000000156</c:v>
                </c:pt>
                <c:pt idx="270">
                  <c:v>0.30000000000000143</c:v>
                </c:pt>
                <c:pt idx="271">
                  <c:v>8.0000000000000432E-2</c:v>
                </c:pt>
                <c:pt idx="272">
                  <c:v>0</c:v>
                </c:pt>
                <c:pt idx="273">
                  <c:v>-0.16000000000000014</c:v>
                </c:pt>
                <c:pt idx="274">
                  <c:v>0.19999999999999929</c:v>
                </c:pt>
                <c:pt idx="275">
                  <c:v>-0.18000000000000044</c:v>
                </c:pt>
                <c:pt idx="276">
                  <c:v>-0.27999999999999969</c:v>
                </c:pt>
                <c:pt idx="277">
                  <c:v>-0.43999999999999917</c:v>
                </c:pt>
                <c:pt idx="278">
                  <c:v>-0.35999999999999943</c:v>
                </c:pt>
                <c:pt idx="279">
                  <c:v>-0.61999999999999889</c:v>
                </c:pt>
                <c:pt idx="280">
                  <c:v>-0.55999999999999939</c:v>
                </c:pt>
                <c:pt idx="281">
                  <c:v>-0.43999999999999984</c:v>
                </c:pt>
                <c:pt idx="282">
                  <c:v>-0.80000000000000071</c:v>
                </c:pt>
                <c:pt idx="283">
                  <c:v>-0.78000000000000047</c:v>
                </c:pt>
                <c:pt idx="284">
                  <c:v>-0.66000000000000081</c:v>
                </c:pt>
                <c:pt idx="285">
                  <c:v>-0.7</c:v>
                </c:pt>
                <c:pt idx="286">
                  <c:v>-0.6399999999999999</c:v>
                </c:pt>
                <c:pt idx="287">
                  <c:v>-0.31999999999999956</c:v>
                </c:pt>
                <c:pt idx="288">
                  <c:v>-0.23999999999999985</c:v>
                </c:pt>
                <c:pt idx="289">
                  <c:v>-0.2</c:v>
                </c:pt>
                <c:pt idx="290">
                  <c:v>-6.0000000000000143E-2</c:v>
                </c:pt>
                <c:pt idx="291">
                  <c:v>-6.0000000000000143E-2</c:v>
                </c:pt>
                <c:pt idx="292">
                  <c:v>-0.25999999999999945</c:v>
                </c:pt>
                <c:pt idx="293">
                  <c:v>-0.45999999999999941</c:v>
                </c:pt>
                <c:pt idx="294">
                  <c:v>-0.53999999999999915</c:v>
                </c:pt>
                <c:pt idx="295">
                  <c:v>-0.57999999999999896</c:v>
                </c:pt>
                <c:pt idx="296">
                  <c:v>-0.87999999999999834</c:v>
                </c:pt>
                <c:pt idx="297">
                  <c:v>-0.75999999999999868</c:v>
                </c:pt>
                <c:pt idx="298">
                  <c:v>-0.47999999999999898</c:v>
                </c:pt>
                <c:pt idx="299">
                  <c:v>-0.41999999999999815</c:v>
                </c:pt>
                <c:pt idx="300">
                  <c:v>-0.31999999999999884</c:v>
                </c:pt>
                <c:pt idx="301">
                  <c:v>-0.11999999999999958</c:v>
                </c:pt>
                <c:pt idx="302">
                  <c:v>8.000000000000114E-2</c:v>
                </c:pt>
                <c:pt idx="303">
                  <c:v>-9.9999999999998576E-2</c:v>
                </c:pt>
                <c:pt idx="304">
                  <c:v>-7.9999999999998295E-2</c:v>
                </c:pt>
                <c:pt idx="305">
                  <c:v>-0.63999999999999768</c:v>
                </c:pt>
                <c:pt idx="306">
                  <c:v>-0.67999999999999827</c:v>
                </c:pt>
                <c:pt idx="307">
                  <c:v>-0.7999999999999986</c:v>
                </c:pt>
                <c:pt idx="308">
                  <c:v>-0.67999999999999827</c:v>
                </c:pt>
                <c:pt idx="309">
                  <c:v>-0.95999999999999941</c:v>
                </c:pt>
                <c:pt idx="310">
                  <c:v>-0.53999999999999915</c:v>
                </c:pt>
                <c:pt idx="311">
                  <c:v>-0.63999999999999913</c:v>
                </c:pt>
                <c:pt idx="312">
                  <c:v>-0.93999999999999917</c:v>
                </c:pt>
                <c:pt idx="313">
                  <c:v>-0.87999999999999967</c:v>
                </c:pt>
                <c:pt idx="314">
                  <c:v>-0.52000000000000024</c:v>
                </c:pt>
                <c:pt idx="315">
                  <c:v>-0.44000000000000056</c:v>
                </c:pt>
                <c:pt idx="316">
                  <c:v>-0.27999999999999969</c:v>
                </c:pt>
                <c:pt idx="317">
                  <c:v>0</c:v>
                </c:pt>
                <c:pt idx="318">
                  <c:v>-0.17999999999999972</c:v>
                </c:pt>
                <c:pt idx="319">
                  <c:v>-0.23999999999999916</c:v>
                </c:pt>
                <c:pt idx="320">
                  <c:v>-0.65999999999999948</c:v>
                </c:pt>
                <c:pt idx="321">
                  <c:v>-0.92000000000000026</c:v>
                </c:pt>
                <c:pt idx="322">
                  <c:v>-1.0200000000000002</c:v>
                </c:pt>
                <c:pt idx="323">
                  <c:v>-1.0000000000000013</c:v>
                </c:pt>
                <c:pt idx="324">
                  <c:v>-0.98000000000000109</c:v>
                </c:pt>
                <c:pt idx="325">
                  <c:v>-0.88000000000000111</c:v>
                </c:pt>
                <c:pt idx="326">
                  <c:v>-0.92000000000000026</c:v>
                </c:pt>
                <c:pt idx="327">
                  <c:v>-1.1000000000000001</c:v>
                </c:pt>
                <c:pt idx="328">
                  <c:v>-1.1599999999999995</c:v>
                </c:pt>
                <c:pt idx="329">
                  <c:v>-1.3</c:v>
                </c:pt>
                <c:pt idx="330">
                  <c:v>-1.0599999999999994</c:v>
                </c:pt>
                <c:pt idx="331">
                  <c:v>-0.57999999999999974</c:v>
                </c:pt>
                <c:pt idx="332">
                  <c:v>-0.6</c:v>
                </c:pt>
                <c:pt idx="333">
                  <c:v>-0.42000000000000026</c:v>
                </c:pt>
                <c:pt idx="334">
                  <c:v>-0.44000000000000056</c:v>
                </c:pt>
                <c:pt idx="335">
                  <c:v>-0.56000000000000083</c:v>
                </c:pt>
                <c:pt idx="336">
                  <c:v>-0.88000000000000111</c:v>
                </c:pt>
                <c:pt idx="337">
                  <c:v>-0.56000000000000083</c:v>
                </c:pt>
                <c:pt idx="338">
                  <c:v>-0.75999999999999945</c:v>
                </c:pt>
                <c:pt idx="339">
                  <c:v>-0.67999999999999827</c:v>
                </c:pt>
                <c:pt idx="340">
                  <c:v>-0.53999999999999915</c:v>
                </c:pt>
                <c:pt idx="341">
                  <c:v>-0.97999999999999976</c:v>
                </c:pt>
                <c:pt idx="342">
                  <c:v>-1.2</c:v>
                </c:pt>
                <c:pt idx="343">
                  <c:v>-1.1200000000000003</c:v>
                </c:pt>
                <c:pt idx="344">
                  <c:v>-1.180000000000001</c:v>
                </c:pt>
                <c:pt idx="345">
                  <c:v>-0.94000000000000061</c:v>
                </c:pt>
                <c:pt idx="346">
                  <c:v>-0.24000000000000057</c:v>
                </c:pt>
                <c:pt idx="347">
                  <c:v>-0.34000000000000058</c:v>
                </c:pt>
                <c:pt idx="348">
                  <c:v>-0.26000000000000084</c:v>
                </c:pt>
                <c:pt idx="349">
                  <c:v>-0.24000000000000057</c:v>
                </c:pt>
                <c:pt idx="350">
                  <c:v>-0.44000000000000056</c:v>
                </c:pt>
                <c:pt idx="351">
                  <c:v>-0.15999999999999942</c:v>
                </c:pt>
                <c:pt idx="352">
                  <c:v>1.4210854715202005E-15</c:v>
                </c:pt>
                <c:pt idx="353">
                  <c:v>-0.11999999999999886</c:v>
                </c:pt>
                <c:pt idx="354">
                  <c:v>-7.999999999999971E-2</c:v>
                </c:pt>
                <c:pt idx="355">
                  <c:v>-0.19999999999999857</c:v>
                </c:pt>
                <c:pt idx="356">
                  <c:v>-0.75999999999999801</c:v>
                </c:pt>
                <c:pt idx="357">
                  <c:v>-0.71999999999999886</c:v>
                </c:pt>
                <c:pt idx="358">
                  <c:v>-0.81999999999999884</c:v>
                </c:pt>
                <c:pt idx="359">
                  <c:v>-0.89999999999999714</c:v>
                </c:pt>
                <c:pt idx="360">
                  <c:v>-0.89999999999999858</c:v>
                </c:pt>
                <c:pt idx="361">
                  <c:v>-0.83999999999999919</c:v>
                </c:pt>
                <c:pt idx="362">
                  <c:v>-1.1399999999999992</c:v>
                </c:pt>
                <c:pt idx="363">
                  <c:v>-1.1199999999999988</c:v>
                </c:pt>
                <c:pt idx="364">
                  <c:v>-0.93999999999999917</c:v>
                </c:pt>
                <c:pt idx="365">
                  <c:v>-0.75999999999999945</c:v>
                </c:pt>
                <c:pt idx="366">
                  <c:v>-0.9</c:v>
                </c:pt>
                <c:pt idx="367">
                  <c:v>-0.24000000000000057</c:v>
                </c:pt>
                <c:pt idx="368">
                  <c:v>0.11999999999999886</c:v>
                </c:pt>
                <c:pt idx="369">
                  <c:v>-4.0000000000001992E-2</c:v>
                </c:pt>
                <c:pt idx="370">
                  <c:v>-0.24000000000000199</c:v>
                </c:pt>
                <c:pt idx="371">
                  <c:v>-0.38000000000000111</c:v>
                </c:pt>
                <c:pt idx="372">
                  <c:v>-0.7600000000000009</c:v>
                </c:pt>
                <c:pt idx="373">
                  <c:v>-0.74000000000000055</c:v>
                </c:pt>
                <c:pt idx="374">
                  <c:v>-0.66000000000000081</c:v>
                </c:pt>
                <c:pt idx="375">
                  <c:v>-0.6</c:v>
                </c:pt>
                <c:pt idx="376">
                  <c:v>-0.5</c:v>
                </c:pt>
                <c:pt idx="377">
                  <c:v>-0.16000000000000086</c:v>
                </c:pt>
                <c:pt idx="378">
                  <c:v>-0.7</c:v>
                </c:pt>
                <c:pt idx="379">
                  <c:v>-1.1799999999999997</c:v>
                </c:pt>
                <c:pt idx="380">
                  <c:v>-1.7399999999999991</c:v>
                </c:pt>
                <c:pt idx="381">
                  <c:v>-2.0799999999999996</c:v>
                </c:pt>
                <c:pt idx="382">
                  <c:v>-2.339999999999999</c:v>
                </c:pt>
                <c:pt idx="383">
                  <c:v>-1.9399999999999991</c:v>
                </c:pt>
                <c:pt idx="384">
                  <c:v>-1.6599999999999995</c:v>
                </c:pt>
                <c:pt idx="385">
                  <c:v>-1.0400000000000005</c:v>
                </c:pt>
                <c:pt idx="386">
                  <c:v>-0.62000000000000033</c:v>
                </c:pt>
                <c:pt idx="387">
                  <c:v>-0.44000000000000056</c:v>
                </c:pt>
                <c:pt idx="388">
                  <c:v>-0.54000000000000059</c:v>
                </c:pt>
                <c:pt idx="389">
                  <c:v>-0.32000000000000028</c:v>
                </c:pt>
                <c:pt idx="390">
                  <c:v>-0.15999999999999942</c:v>
                </c:pt>
                <c:pt idx="391">
                  <c:v>0.1</c:v>
                </c:pt>
                <c:pt idx="392">
                  <c:v>0.10000000000000142</c:v>
                </c:pt>
                <c:pt idx="393">
                  <c:v>2.0000000000000285E-2</c:v>
                </c:pt>
                <c:pt idx="394">
                  <c:v>0</c:v>
                </c:pt>
                <c:pt idx="395">
                  <c:v>3.9999999999999147E-2</c:v>
                </c:pt>
                <c:pt idx="396">
                  <c:v>-0.46000000000000085</c:v>
                </c:pt>
                <c:pt idx="397">
                  <c:v>-0.86000000000000087</c:v>
                </c:pt>
                <c:pt idx="398">
                  <c:v>-0.95999999999999941</c:v>
                </c:pt>
                <c:pt idx="399">
                  <c:v>-1.2999999999999985</c:v>
                </c:pt>
                <c:pt idx="400">
                  <c:v>-1.5399999999999978</c:v>
                </c:pt>
                <c:pt idx="401">
                  <c:v>-1.1999999999999971</c:v>
                </c:pt>
                <c:pt idx="402">
                  <c:v>-0.97999999999999832</c:v>
                </c:pt>
                <c:pt idx="403">
                  <c:v>-1.0399999999999985</c:v>
                </c:pt>
                <c:pt idx="404">
                  <c:v>-0.75999999999999945</c:v>
                </c:pt>
                <c:pt idx="405">
                  <c:v>-0.56000000000000083</c:v>
                </c:pt>
                <c:pt idx="406">
                  <c:v>-0.56000000000000083</c:v>
                </c:pt>
                <c:pt idx="407">
                  <c:v>-0.16000000000000086</c:v>
                </c:pt>
                <c:pt idx="408">
                  <c:v>0.11999999999999815</c:v>
                </c:pt>
                <c:pt idx="409">
                  <c:v>0.23999999999999916</c:v>
                </c:pt>
                <c:pt idx="410">
                  <c:v>0.12000000000000029</c:v>
                </c:pt>
                <c:pt idx="411">
                  <c:v>0.34000000000000058</c:v>
                </c:pt>
                <c:pt idx="412">
                  <c:v>1.4210854715202005E-15</c:v>
                </c:pt>
                <c:pt idx="413">
                  <c:v>-0.45999999999999802</c:v>
                </c:pt>
                <c:pt idx="414">
                  <c:v>-0.47999999999999832</c:v>
                </c:pt>
                <c:pt idx="415">
                  <c:v>-0.7999999999999986</c:v>
                </c:pt>
                <c:pt idx="416">
                  <c:v>-1.0799999999999983</c:v>
                </c:pt>
                <c:pt idx="417">
                  <c:v>-1.0599999999999994</c:v>
                </c:pt>
                <c:pt idx="418">
                  <c:v>-0.7</c:v>
                </c:pt>
                <c:pt idx="419">
                  <c:v>-0.95999999999999941</c:v>
                </c:pt>
                <c:pt idx="420">
                  <c:v>-1.0399999999999998</c:v>
                </c:pt>
                <c:pt idx="421">
                  <c:v>-0.90000000000000069</c:v>
                </c:pt>
                <c:pt idx="422">
                  <c:v>-1.0200000000000009</c:v>
                </c:pt>
                <c:pt idx="423">
                  <c:v>-1.1400000000000006</c:v>
                </c:pt>
                <c:pt idx="424">
                  <c:v>-0.98000000000000109</c:v>
                </c:pt>
                <c:pt idx="425">
                  <c:v>-0.80000000000000071</c:v>
                </c:pt>
                <c:pt idx="426">
                  <c:v>-0.51999999999999957</c:v>
                </c:pt>
                <c:pt idx="427">
                  <c:v>-0.43999999999999845</c:v>
                </c:pt>
                <c:pt idx="428">
                  <c:v>-0.41999999999999743</c:v>
                </c:pt>
                <c:pt idx="429">
                  <c:v>-0.55999999999999805</c:v>
                </c:pt>
                <c:pt idx="430">
                  <c:v>-0.41999999999999743</c:v>
                </c:pt>
                <c:pt idx="431">
                  <c:v>-1.0799999999999983</c:v>
                </c:pt>
                <c:pt idx="432">
                  <c:v>-1.0599999999999981</c:v>
                </c:pt>
                <c:pt idx="433">
                  <c:v>-0.51999999999999891</c:v>
                </c:pt>
                <c:pt idx="434">
                  <c:v>-0.13999999999999774</c:v>
                </c:pt>
                <c:pt idx="435">
                  <c:v>4.0000000000001992E-2</c:v>
                </c:pt>
                <c:pt idx="436">
                  <c:v>0.30000000000000143</c:v>
                </c:pt>
                <c:pt idx="437">
                  <c:v>-9.9999999999998576E-2</c:v>
                </c:pt>
                <c:pt idx="438">
                  <c:v>-0.51999999999999891</c:v>
                </c:pt>
                <c:pt idx="439">
                  <c:v>-0.65999999999999948</c:v>
                </c:pt>
                <c:pt idx="440">
                  <c:v>-0.82000000000000028</c:v>
                </c:pt>
                <c:pt idx="441">
                  <c:v>-0.71999999999999886</c:v>
                </c:pt>
                <c:pt idx="442">
                  <c:v>-0.7399999999999991</c:v>
                </c:pt>
                <c:pt idx="443">
                  <c:v>-0.7999999999999986</c:v>
                </c:pt>
                <c:pt idx="444">
                  <c:v>-0.93999999999999773</c:v>
                </c:pt>
                <c:pt idx="445">
                  <c:v>-1.3199999999999974</c:v>
                </c:pt>
                <c:pt idx="446">
                  <c:v>-1.4799999999999982</c:v>
                </c:pt>
                <c:pt idx="447">
                  <c:v>-1.0799999999999996</c:v>
                </c:pt>
                <c:pt idx="448">
                  <c:v>-1.1200000000000003</c:v>
                </c:pt>
                <c:pt idx="449">
                  <c:v>-1.2400000000000007</c:v>
                </c:pt>
                <c:pt idx="450">
                  <c:v>-1.1200000000000003</c:v>
                </c:pt>
                <c:pt idx="451">
                  <c:v>-1.2200000000000002</c:v>
                </c:pt>
                <c:pt idx="452">
                  <c:v>-1.5199999999999989</c:v>
                </c:pt>
                <c:pt idx="453">
                  <c:v>-1.3799999999999983</c:v>
                </c:pt>
                <c:pt idx="454">
                  <c:v>-1.0599999999999994</c:v>
                </c:pt>
                <c:pt idx="455">
                  <c:v>-0.83999999999999919</c:v>
                </c:pt>
                <c:pt idx="456">
                  <c:v>-0.51999999999999891</c:v>
                </c:pt>
                <c:pt idx="457">
                  <c:v>-0.2999999999999986</c:v>
                </c:pt>
                <c:pt idx="458">
                  <c:v>-0.4</c:v>
                </c:pt>
                <c:pt idx="459">
                  <c:v>-0.64000000000000057</c:v>
                </c:pt>
                <c:pt idx="460">
                  <c:v>-0.74000000000000199</c:v>
                </c:pt>
                <c:pt idx="461">
                  <c:v>-0.6800000000000026</c:v>
                </c:pt>
                <c:pt idx="462">
                  <c:v>-0.82000000000000173</c:v>
                </c:pt>
                <c:pt idx="463">
                  <c:v>-0.56000000000000083</c:v>
                </c:pt>
                <c:pt idx="464">
                  <c:v>-0.21999999999999745</c:v>
                </c:pt>
                <c:pt idx="465">
                  <c:v>-0.17999999999999688</c:v>
                </c:pt>
                <c:pt idx="466">
                  <c:v>-0.39999999999999714</c:v>
                </c:pt>
                <c:pt idx="467">
                  <c:v>-9.9999999999998576E-2</c:v>
                </c:pt>
                <c:pt idx="468">
                  <c:v>-0.2999999999999986</c:v>
                </c:pt>
                <c:pt idx="469">
                  <c:v>-0.66000000000000081</c:v>
                </c:pt>
                <c:pt idx="470">
                  <c:v>-0.26000000000000084</c:v>
                </c:pt>
                <c:pt idx="471">
                  <c:v>0.15999999999999942</c:v>
                </c:pt>
                <c:pt idx="472">
                  <c:v>0.11999999999999886</c:v>
                </c:pt>
                <c:pt idx="473">
                  <c:v>0.33999999999999775</c:v>
                </c:pt>
                <c:pt idx="474">
                  <c:v>0.31999999999999745</c:v>
                </c:pt>
                <c:pt idx="475">
                  <c:v>0.27999999999999831</c:v>
                </c:pt>
                <c:pt idx="476">
                  <c:v>0.11999999999999886</c:v>
                </c:pt>
                <c:pt idx="477">
                  <c:v>-0.10000000000000142</c:v>
                </c:pt>
                <c:pt idx="478">
                  <c:v>-0.24000000000000057</c:v>
                </c:pt>
                <c:pt idx="479">
                  <c:v>-0.14000000000000057</c:v>
                </c:pt>
                <c:pt idx="480">
                  <c:v>-0.40000000000000141</c:v>
                </c:pt>
                <c:pt idx="481">
                  <c:v>-0.34000000000000197</c:v>
                </c:pt>
                <c:pt idx="482">
                  <c:v>-0.20000000000000143</c:v>
                </c:pt>
                <c:pt idx="483">
                  <c:v>-0.40000000000000141</c:v>
                </c:pt>
                <c:pt idx="484">
                  <c:v>0.13999999999999774</c:v>
                </c:pt>
                <c:pt idx="485">
                  <c:v>-6.0000000000002274E-2</c:v>
                </c:pt>
                <c:pt idx="486">
                  <c:v>-0.38000000000000256</c:v>
                </c:pt>
                <c:pt idx="487">
                  <c:v>-0.24000000000000199</c:v>
                </c:pt>
                <c:pt idx="488">
                  <c:v>3.9999999999997725E-2</c:v>
                </c:pt>
                <c:pt idx="489">
                  <c:v>-0.88000000000000111</c:v>
                </c:pt>
                <c:pt idx="490">
                  <c:v>-0.98000000000000109</c:v>
                </c:pt>
                <c:pt idx="491">
                  <c:v>-0.92000000000000026</c:v>
                </c:pt>
                <c:pt idx="492">
                  <c:v>-1.5200000000000002</c:v>
                </c:pt>
                <c:pt idx="493">
                  <c:v>-1.6</c:v>
                </c:pt>
                <c:pt idx="494">
                  <c:v>-1.0399999999999991</c:v>
                </c:pt>
                <c:pt idx="495">
                  <c:v>-0.89999999999999858</c:v>
                </c:pt>
                <c:pt idx="496">
                  <c:v>-0.93999999999999917</c:v>
                </c:pt>
                <c:pt idx="497">
                  <c:v>-0.57999999999999896</c:v>
                </c:pt>
                <c:pt idx="498">
                  <c:v>-0.61999999999999955</c:v>
                </c:pt>
                <c:pt idx="499">
                  <c:v>-0.84000000000000052</c:v>
                </c:pt>
                <c:pt idx="500">
                  <c:v>-0.66000000000000014</c:v>
                </c:pt>
                <c:pt idx="501">
                  <c:v>-0.4</c:v>
                </c:pt>
                <c:pt idx="502">
                  <c:v>-0.18000000000000044</c:v>
                </c:pt>
                <c:pt idx="503">
                  <c:v>-0.23999999999999916</c:v>
                </c:pt>
                <c:pt idx="504">
                  <c:v>-0.25999999999999945</c:v>
                </c:pt>
                <c:pt idx="505">
                  <c:v>-0.15999999999999942</c:v>
                </c:pt>
                <c:pt idx="506">
                  <c:v>-0.37999999999999973</c:v>
                </c:pt>
                <c:pt idx="507">
                  <c:v>-0.75999999999999945</c:v>
                </c:pt>
                <c:pt idx="508">
                  <c:v>-0.49999999999999928</c:v>
                </c:pt>
                <c:pt idx="509">
                  <c:v>-0.63999999999999913</c:v>
                </c:pt>
                <c:pt idx="510">
                  <c:v>-0.67999999999999905</c:v>
                </c:pt>
                <c:pt idx="511">
                  <c:v>-0.61999999999999889</c:v>
                </c:pt>
                <c:pt idx="512">
                  <c:v>-0.11999999999999886</c:v>
                </c:pt>
                <c:pt idx="513">
                  <c:v>-0.33999999999999914</c:v>
                </c:pt>
                <c:pt idx="514">
                  <c:v>-1.9999999999998862E-2</c:v>
                </c:pt>
                <c:pt idx="515">
                  <c:v>-5.9999999999999429E-2</c:v>
                </c:pt>
                <c:pt idx="516">
                  <c:v>8.0000000000000432E-2</c:v>
                </c:pt>
                <c:pt idx="517">
                  <c:v>8.0000000000000432E-2</c:v>
                </c:pt>
                <c:pt idx="518">
                  <c:v>-5.9999999999999429E-2</c:v>
                </c:pt>
                <c:pt idx="519">
                  <c:v>4.000000000000057E-2</c:v>
                </c:pt>
                <c:pt idx="520">
                  <c:v>-9.9999999999999284E-2</c:v>
                </c:pt>
                <c:pt idx="521">
                  <c:v>-0.47999999999999898</c:v>
                </c:pt>
                <c:pt idx="522">
                  <c:v>-0.55999999999999939</c:v>
                </c:pt>
                <c:pt idx="523">
                  <c:v>-0.37999999999999973</c:v>
                </c:pt>
                <c:pt idx="524">
                  <c:v>-0.55999999999999939</c:v>
                </c:pt>
                <c:pt idx="525">
                  <c:v>-0.33999999999999914</c:v>
                </c:pt>
                <c:pt idx="526">
                  <c:v>-9.9999999999999284E-2</c:v>
                </c:pt>
                <c:pt idx="527">
                  <c:v>-0.27999999999999969</c:v>
                </c:pt>
                <c:pt idx="528">
                  <c:v>-9.9999999999999284E-2</c:v>
                </c:pt>
                <c:pt idx="529">
                  <c:v>-3.9999999999999855E-2</c:v>
                </c:pt>
                <c:pt idx="530">
                  <c:v>-0.12000000000000029</c:v>
                </c:pt>
                <c:pt idx="531">
                  <c:v>-0.2000000000000007</c:v>
                </c:pt>
                <c:pt idx="532">
                  <c:v>-0.46000000000000013</c:v>
                </c:pt>
                <c:pt idx="533">
                  <c:v>-0.94000000000000061</c:v>
                </c:pt>
                <c:pt idx="534">
                  <c:v>-1.2000000000000006</c:v>
                </c:pt>
                <c:pt idx="535">
                  <c:v>-1.4400000000000006</c:v>
                </c:pt>
                <c:pt idx="536">
                  <c:v>-1.36</c:v>
                </c:pt>
                <c:pt idx="537">
                  <c:v>-0.98000000000000043</c:v>
                </c:pt>
                <c:pt idx="538">
                  <c:v>-0.84000000000000052</c:v>
                </c:pt>
                <c:pt idx="539">
                  <c:v>-0.62000000000000033</c:v>
                </c:pt>
                <c:pt idx="540">
                  <c:v>-0.52000000000000102</c:v>
                </c:pt>
                <c:pt idx="541">
                  <c:v>-0.52000000000000102</c:v>
                </c:pt>
                <c:pt idx="542">
                  <c:v>-0.82000000000000028</c:v>
                </c:pt>
                <c:pt idx="543">
                  <c:v>-0.82000000000000028</c:v>
                </c:pt>
                <c:pt idx="544">
                  <c:v>-0.5800000000000004</c:v>
                </c:pt>
                <c:pt idx="545">
                  <c:v>-0.27999999999999969</c:v>
                </c:pt>
                <c:pt idx="546">
                  <c:v>-0.2</c:v>
                </c:pt>
                <c:pt idx="547">
                  <c:v>0.4799999999999997</c:v>
                </c:pt>
                <c:pt idx="548">
                  <c:v>0.8</c:v>
                </c:pt>
                <c:pt idx="549">
                  <c:v>0.36000000000000015</c:v>
                </c:pt>
                <c:pt idx="550">
                  <c:v>0.13999999999999985</c:v>
                </c:pt>
                <c:pt idx="551">
                  <c:v>-0.26000000000000012</c:v>
                </c:pt>
                <c:pt idx="552">
                  <c:v>-1.1400000000000006</c:v>
                </c:pt>
                <c:pt idx="553">
                  <c:v>-1.2200000000000011</c:v>
                </c:pt>
                <c:pt idx="554">
                  <c:v>-0.96000000000000085</c:v>
                </c:pt>
                <c:pt idx="555">
                  <c:v>-1.3200000000000003</c:v>
                </c:pt>
                <c:pt idx="556">
                  <c:v>-1</c:v>
                </c:pt>
                <c:pt idx="557">
                  <c:v>-0.75999999999999945</c:v>
                </c:pt>
                <c:pt idx="558">
                  <c:v>-0.89999999999999925</c:v>
                </c:pt>
                <c:pt idx="559">
                  <c:v>-0.71999999999999953</c:v>
                </c:pt>
                <c:pt idx="560">
                  <c:v>-0.71999999999999953</c:v>
                </c:pt>
                <c:pt idx="561">
                  <c:v>-0.85999999999999943</c:v>
                </c:pt>
                <c:pt idx="562">
                  <c:v>-0.61999999999999955</c:v>
                </c:pt>
                <c:pt idx="563">
                  <c:v>-0.5</c:v>
                </c:pt>
                <c:pt idx="564">
                  <c:v>-0.73999999999999988</c:v>
                </c:pt>
                <c:pt idx="565">
                  <c:v>-0.38000000000000045</c:v>
                </c:pt>
                <c:pt idx="566">
                  <c:v>-0.64000000000000057</c:v>
                </c:pt>
                <c:pt idx="567">
                  <c:v>-0.72000000000000097</c:v>
                </c:pt>
                <c:pt idx="568">
                  <c:v>-0.54000000000000059</c:v>
                </c:pt>
                <c:pt idx="569">
                  <c:v>-0.5800000000000004</c:v>
                </c:pt>
                <c:pt idx="570">
                  <c:v>-0.48000000000000043</c:v>
                </c:pt>
                <c:pt idx="571">
                  <c:v>-0.10000000000000071</c:v>
                </c:pt>
                <c:pt idx="572">
                  <c:v>0.13999999999999985</c:v>
                </c:pt>
                <c:pt idx="573">
                  <c:v>-0.16000000000000014</c:v>
                </c:pt>
                <c:pt idx="574">
                  <c:v>-0.32000000000000028</c:v>
                </c:pt>
                <c:pt idx="575">
                  <c:v>-0.53999999999999981</c:v>
                </c:pt>
                <c:pt idx="576">
                  <c:v>-0.37999999999999901</c:v>
                </c:pt>
                <c:pt idx="577">
                  <c:v>-0.25999999999999945</c:v>
                </c:pt>
                <c:pt idx="578">
                  <c:v>-0.53999999999999981</c:v>
                </c:pt>
                <c:pt idx="579">
                  <c:v>-0.41999999999999993</c:v>
                </c:pt>
                <c:pt idx="580">
                  <c:v>-0.35999999999999976</c:v>
                </c:pt>
                <c:pt idx="581">
                  <c:v>-0.58000000000000074</c:v>
                </c:pt>
                <c:pt idx="582">
                  <c:v>-0.9200000000000006</c:v>
                </c:pt>
                <c:pt idx="583">
                  <c:v>-0.48000000000000043</c:v>
                </c:pt>
                <c:pt idx="584">
                  <c:v>-0.44000000000000022</c:v>
                </c:pt>
                <c:pt idx="585">
                  <c:v>-0.42000000000000065</c:v>
                </c:pt>
                <c:pt idx="586">
                  <c:v>1.9999999999999928E-2</c:v>
                </c:pt>
                <c:pt idx="587">
                  <c:v>0.26000000000000012</c:v>
                </c:pt>
                <c:pt idx="588">
                  <c:v>2.0000000000000639E-2</c:v>
                </c:pt>
                <c:pt idx="589">
                  <c:v>-1.999999999999922E-2</c:v>
                </c:pt>
                <c:pt idx="590">
                  <c:v>-0.19999999999999929</c:v>
                </c:pt>
                <c:pt idx="591">
                  <c:v>-0.3999999999999993</c:v>
                </c:pt>
                <c:pt idx="592">
                  <c:v>-0.67999999999999938</c:v>
                </c:pt>
                <c:pt idx="593">
                  <c:v>-0.31999999999999923</c:v>
                </c:pt>
                <c:pt idx="594">
                  <c:v>-0.17999999999999935</c:v>
                </c:pt>
                <c:pt idx="595">
                  <c:v>0.32000000000000101</c:v>
                </c:pt>
                <c:pt idx="596">
                  <c:v>0.18000000000000077</c:v>
                </c:pt>
                <c:pt idx="597">
                  <c:v>0.40000000000000036</c:v>
                </c:pt>
                <c:pt idx="598">
                  <c:v>-9.9999999999999645E-2</c:v>
                </c:pt>
                <c:pt idx="599">
                  <c:v>-0.34000000000000019</c:v>
                </c:pt>
                <c:pt idx="600">
                  <c:v>-0.60000000000000109</c:v>
                </c:pt>
                <c:pt idx="601">
                  <c:v>-0.74000000000000132</c:v>
                </c:pt>
                <c:pt idx="602">
                  <c:v>-0.58000000000000118</c:v>
                </c:pt>
                <c:pt idx="603">
                  <c:v>-0.22000000000000169</c:v>
                </c:pt>
                <c:pt idx="604">
                  <c:v>-4.0000000000001278E-2</c:v>
                </c:pt>
                <c:pt idx="605">
                  <c:v>-2.0000000000000285E-2</c:v>
                </c:pt>
                <c:pt idx="606">
                  <c:v>0.16000000000000014</c:v>
                </c:pt>
                <c:pt idx="607">
                  <c:v>-0.5</c:v>
                </c:pt>
                <c:pt idx="608">
                  <c:v>-0.4199999999999996</c:v>
                </c:pt>
                <c:pt idx="609">
                  <c:v>-0.61999999999999955</c:v>
                </c:pt>
                <c:pt idx="610">
                  <c:v>-0.67999999999999972</c:v>
                </c:pt>
                <c:pt idx="611">
                  <c:v>-0.77999999999999969</c:v>
                </c:pt>
                <c:pt idx="612">
                  <c:v>-0.81999999999999962</c:v>
                </c:pt>
                <c:pt idx="613">
                  <c:v>-1</c:v>
                </c:pt>
                <c:pt idx="614">
                  <c:v>-1.0200000000000002</c:v>
                </c:pt>
                <c:pt idx="615">
                  <c:v>-1.06</c:v>
                </c:pt>
                <c:pt idx="616">
                  <c:v>-0.88000000000000045</c:v>
                </c:pt>
                <c:pt idx="617">
                  <c:v>-0.40000000000000069</c:v>
                </c:pt>
                <c:pt idx="618">
                  <c:v>-0.70000000000000073</c:v>
                </c:pt>
                <c:pt idx="619">
                  <c:v>-0.40000000000000069</c:v>
                </c:pt>
                <c:pt idx="620">
                  <c:v>-0.72000000000000097</c:v>
                </c:pt>
                <c:pt idx="621">
                  <c:v>-0.98000000000000109</c:v>
                </c:pt>
                <c:pt idx="622">
                  <c:v>-1.120000000000001</c:v>
                </c:pt>
                <c:pt idx="623">
                  <c:v>-0.88000000000000111</c:v>
                </c:pt>
                <c:pt idx="624">
                  <c:v>-1.0600000000000009</c:v>
                </c:pt>
                <c:pt idx="625">
                  <c:v>-0.92000000000000104</c:v>
                </c:pt>
                <c:pt idx="626">
                  <c:v>-0.74000000000000132</c:v>
                </c:pt>
                <c:pt idx="627">
                  <c:v>-0.86000000000000087</c:v>
                </c:pt>
                <c:pt idx="628">
                  <c:v>-0.90000000000000069</c:v>
                </c:pt>
                <c:pt idx="629">
                  <c:v>-0.82000000000000095</c:v>
                </c:pt>
                <c:pt idx="630">
                  <c:v>-0.72000000000000097</c:v>
                </c:pt>
                <c:pt idx="631">
                  <c:v>-0.76000000000000012</c:v>
                </c:pt>
                <c:pt idx="632">
                  <c:v>-0.56000000000000016</c:v>
                </c:pt>
                <c:pt idx="633">
                  <c:v>-0.56000000000000016</c:v>
                </c:pt>
                <c:pt idx="634">
                  <c:v>-0.73999999999999988</c:v>
                </c:pt>
                <c:pt idx="635">
                  <c:v>-0.65999999999999948</c:v>
                </c:pt>
                <c:pt idx="636">
                  <c:v>-1.0399999999999998</c:v>
                </c:pt>
                <c:pt idx="637">
                  <c:v>-1.0399999999999998</c:v>
                </c:pt>
                <c:pt idx="638">
                  <c:v>-1.0799999999999996</c:v>
                </c:pt>
                <c:pt idx="639">
                  <c:v>-1.1199999999999997</c:v>
                </c:pt>
                <c:pt idx="640">
                  <c:v>-1.2400000000000007</c:v>
                </c:pt>
                <c:pt idx="641">
                  <c:v>-0.88000000000000045</c:v>
                </c:pt>
                <c:pt idx="642">
                  <c:v>-0.70000000000000073</c:v>
                </c:pt>
                <c:pt idx="643">
                  <c:v>-0.48000000000000043</c:v>
                </c:pt>
                <c:pt idx="644">
                  <c:v>-0.38000000000000045</c:v>
                </c:pt>
                <c:pt idx="645">
                  <c:v>0.17999999999999972</c:v>
                </c:pt>
                <c:pt idx="646">
                  <c:v>0.21999999999999992</c:v>
                </c:pt>
                <c:pt idx="647">
                  <c:v>0.29999999999999966</c:v>
                </c:pt>
                <c:pt idx="648">
                  <c:v>0.13999999999999951</c:v>
                </c:pt>
                <c:pt idx="649">
                  <c:v>0.23999999999999949</c:v>
                </c:pt>
                <c:pt idx="650">
                  <c:v>5.999999999999979E-2</c:v>
                </c:pt>
                <c:pt idx="651">
                  <c:v>-0.20000000000000034</c:v>
                </c:pt>
                <c:pt idx="652">
                  <c:v>-0.75999999999999979</c:v>
                </c:pt>
                <c:pt idx="653">
                  <c:v>-1.0999999999999996</c:v>
                </c:pt>
                <c:pt idx="654">
                  <c:v>-1.2399999999999995</c:v>
                </c:pt>
                <c:pt idx="655">
                  <c:v>-1.4999999999999989</c:v>
                </c:pt>
                <c:pt idx="656">
                  <c:v>-1.0399999999999991</c:v>
                </c:pt>
                <c:pt idx="657">
                  <c:v>-0.77999999999999936</c:v>
                </c:pt>
                <c:pt idx="658">
                  <c:v>-0.51999999999999991</c:v>
                </c:pt>
                <c:pt idx="659">
                  <c:v>-0.33999999999999986</c:v>
                </c:pt>
                <c:pt idx="660">
                  <c:v>-0.64000000000000024</c:v>
                </c:pt>
                <c:pt idx="661">
                  <c:v>-0.85999999999999976</c:v>
                </c:pt>
                <c:pt idx="662">
                  <c:v>-0.9199999999999996</c:v>
                </c:pt>
                <c:pt idx="663">
                  <c:v>-0.5799999999999994</c:v>
                </c:pt>
                <c:pt idx="664">
                  <c:v>-0.4399999999999995</c:v>
                </c:pt>
                <c:pt idx="665">
                  <c:v>-5.9999999999999429E-2</c:v>
                </c:pt>
                <c:pt idx="666">
                  <c:v>-0.36000000000000015</c:v>
                </c:pt>
                <c:pt idx="667">
                  <c:v>-0.3</c:v>
                </c:pt>
                <c:pt idx="668">
                  <c:v>-0.28000000000000008</c:v>
                </c:pt>
                <c:pt idx="669">
                  <c:v>-0.56000000000000016</c:v>
                </c:pt>
                <c:pt idx="670">
                  <c:v>-0.74000000000000055</c:v>
                </c:pt>
                <c:pt idx="671">
                  <c:v>-0.54000000000000026</c:v>
                </c:pt>
                <c:pt idx="672">
                  <c:v>-0.7000000000000004</c:v>
                </c:pt>
                <c:pt idx="673">
                  <c:v>-0.8600000000000001</c:v>
                </c:pt>
                <c:pt idx="674">
                  <c:v>-0.51999999999999991</c:v>
                </c:pt>
                <c:pt idx="675">
                  <c:v>-0.55999999999999939</c:v>
                </c:pt>
                <c:pt idx="676">
                  <c:v>-0.53999999999999948</c:v>
                </c:pt>
                <c:pt idx="677">
                  <c:v>-0.4399999999999995</c:v>
                </c:pt>
                <c:pt idx="678">
                  <c:v>-0.4599999999999998</c:v>
                </c:pt>
                <c:pt idx="679">
                  <c:v>-0.73999999999999988</c:v>
                </c:pt>
                <c:pt idx="680">
                  <c:v>-0.65999999999999981</c:v>
                </c:pt>
                <c:pt idx="681">
                  <c:v>-0.72</c:v>
                </c:pt>
                <c:pt idx="682">
                  <c:v>-0.44000000000000022</c:v>
                </c:pt>
                <c:pt idx="683">
                  <c:v>-0.55999999999999983</c:v>
                </c:pt>
                <c:pt idx="684">
                  <c:v>-0.74000000000000021</c:v>
                </c:pt>
                <c:pt idx="685">
                  <c:v>-0.50000000000000033</c:v>
                </c:pt>
                <c:pt idx="686">
                  <c:v>-0.26000000000000012</c:v>
                </c:pt>
                <c:pt idx="687">
                  <c:v>-0.66000000000000014</c:v>
                </c:pt>
                <c:pt idx="688">
                  <c:v>-0.80000000000000071</c:v>
                </c:pt>
                <c:pt idx="689">
                  <c:v>-0.72000000000000064</c:v>
                </c:pt>
                <c:pt idx="690">
                  <c:v>-1.0800000000000007</c:v>
                </c:pt>
                <c:pt idx="691">
                  <c:v>-1.3800000000000008</c:v>
                </c:pt>
                <c:pt idx="692">
                  <c:v>-1.0200000000000007</c:v>
                </c:pt>
                <c:pt idx="693">
                  <c:v>-0.74000000000000055</c:v>
                </c:pt>
                <c:pt idx="694">
                  <c:v>-0.48000000000000009</c:v>
                </c:pt>
                <c:pt idx="695">
                  <c:v>-0.38000000000000045</c:v>
                </c:pt>
                <c:pt idx="696">
                  <c:v>-2.0000000000000285E-2</c:v>
                </c:pt>
                <c:pt idx="697">
                  <c:v>-0.12000000000000029</c:v>
                </c:pt>
                <c:pt idx="698">
                  <c:v>-0.46000000000000013</c:v>
                </c:pt>
                <c:pt idx="699">
                  <c:v>-0.66000000000000048</c:v>
                </c:pt>
                <c:pt idx="700">
                  <c:v>-0.60000000000000031</c:v>
                </c:pt>
                <c:pt idx="701">
                  <c:v>-0.4</c:v>
                </c:pt>
                <c:pt idx="702">
                  <c:v>-0.48000000000000009</c:v>
                </c:pt>
                <c:pt idx="703">
                  <c:v>-0.18000000000000008</c:v>
                </c:pt>
                <c:pt idx="704">
                  <c:v>-0.11999999999999993</c:v>
                </c:pt>
                <c:pt idx="705">
                  <c:v>-0.29999999999999966</c:v>
                </c:pt>
                <c:pt idx="706">
                  <c:v>-0.40000000000000036</c:v>
                </c:pt>
                <c:pt idx="707">
                  <c:v>-0.53999999999999981</c:v>
                </c:pt>
                <c:pt idx="708">
                  <c:v>-0.53999999999999915</c:v>
                </c:pt>
                <c:pt idx="709">
                  <c:v>-0.45999999999999908</c:v>
                </c:pt>
                <c:pt idx="710">
                  <c:v>-0.25999999999999945</c:v>
                </c:pt>
                <c:pt idx="711">
                  <c:v>-0.51999999999999891</c:v>
                </c:pt>
                <c:pt idx="712">
                  <c:v>-0.45999999999999941</c:v>
                </c:pt>
                <c:pt idx="713">
                  <c:v>-0.11999999999999958</c:v>
                </c:pt>
                <c:pt idx="714">
                  <c:v>-6.0000000000000143E-2</c:v>
                </c:pt>
                <c:pt idx="715">
                  <c:v>0.16000000000000014</c:v>
                </c:pt>
                <c:pt idx="716">
                  <c:v>0.25999999999999945</c:v>
                </c:pt>
                <c:pt idx="717">
                  <c:v>0.55999999999999939</c:v>
                </c:pt>
                <c:pt idx="718">
                  <c:v>-0.16000000000000086</c:v>
                </c:pt>
                <c:pt idx="719">
                  <c:v>-0.26000000000000012</c:v>
                </c:pt>
                <c:pt idx="720">
                  <c:v>-0.46000000000000013</c:v>
                </c:pt>
                <c:pt idx="721">
                  <c:v>-0.33999999999999986</c:v>
                </c:pt>
                <c:pt idx="722">
                  <c:v>-0.33999999999999914</c:v>
                </c:pt>
                <c:pt idx="723">
                  <c:v>-0.21999999999999958</c:v>
                </c:pt>
                <c:pt idx="724">
                  <c:v>-0.32000000000000028</c:v>
                </c:pt>
                <c:pt idx="725">
                  <c:v>-0.36000000000000015</c:v>
                </c:pt>
                <c:pt idx="726">
                  <c:v>-0.57999999999999974</c:v>
                </c:pt>
                <c:pt idx="727">
                  <c:v>-1.2200000000000002</c:v>
                </c:pt>
                <c:pt idx="728">
                  <c:v>-0.7</c:v>
                </c:pt>
                <c:pt idx="729">
                  <c:v>-0.85999999999999943</c:v>
                </c:pt>
                <c:pt idx="730">
                  <c:v>-0.83999999999999919</c:v>
                </c:pt>
                <c:pt idx="731">
                  <c:v>-0.8</c:v>
                </c:pt>
                <c:pt idx="732">
                  <c:v>0.16000000000000014</c:v>
                </c:pt>
                <c:pt idx="733">
                  <c:v>0</c:v>
                </c:pt>
                <c:pt idx="734">
                  <c:v>0.28000000000000042</c:v>
                </c:pt>
                <c:pt idx="735">
                  <c:v>0.5</c:v>
                </c:pt>
                <c:pt idx="736">
                  <c:v>0.44000000000000056</c:v>
                </c:pt>
                <c:pt idx="737">
                  <c:v>-0.17999999999999972</c:v>
                </c:pt>
                <c:pt idx="738">
                  <c:v>-0.43999999999999917</c:v>
                </c:pt>
                <c:pt idx="739">
                  <c:v>-0.43999999999999917</c:v>
                </c:pt>
                <c:pt idx="740">
                  <c:v>-0.75999999999999868</c:v>
                </c:pt>
                <c:pt idx="741">
                  <c:v>-0.57999999999999896</c:v>
                </c:pt>
                <c:pt idx="742">
                  <c:v>-0.53999999999999848</c:v>
                </c:pt>
                <c:pt idx="743">
                  <c:v>-0.33999999999999841</c:v>
                </c:pt>
                <c:pt idx="744">
                  <c:v>-0.21999999999999958</c:v>
                </c:pt>
                <c:pt idx="745">
                  <c:v>-7.999999999999971E-2</c:v>
                </c:pt>
                <c:pt idx="746">
                  <c:v>-0.45999999999999941</c:v>
                </c:pt>
                <c:pt idx="747">
                  <c:v>-0.25999999999999945</c:v>
                </c:pt>
                <c:pt idx="748">
                  <c:v>-0.65999999999999948</c:v>
                </c:pt>
                <c:pt idx="749">
                  <c:v>-0.57999999999999896</c:v>
                </c:pt>
                <c:pt idx="750">
                  <c:v>-0.53999999999999915</c:v>
                </c:pt>
                <c:pt idx="751">
                  <c:v>-0.19999999999999929</c:v>
                </c:pt>
                <c:pt idx="752">
                  <c:v>-0.17999999999999972</c:v>
                </c:pt>
                <c:pt idx="753">
                  <c:v>0.32000000000000028</c:v>
                </c:pt>
                <c:pt idx="754">
                  <c:v>0.18000000000000044</c:v>
                </c:pt>
                <c:pt idx="755">
                  <c:v>0.26000000000000012</c:v>
                </c:pt>
                <c:pt idx="756">
                  <c:v>-0.17999999999999972</c:v>
                </c:pt>
                <c:pt idx="757">
                  <c:v>-0.4</c:v>
                </c:pt>
                <c:pt idx="758">
                  <c:v>-0.74000000000000055</c:v>
                </c:pt>
                <c:pt idx="759">
                  <c:v>-0.86000000000000087</c:v>
                </c:pt>
                <c:pt idx="760">
                  <c:v>-0.86000000000000087</c:v>
                </c:pt>
                <c:pt idx="761">
                  <c:v>-0.56000000000000083</c:v>
                </c:pt>
                <c:pt idx="762">
                  <c:v>-0.54000000000000059</c:v>
                </c:pt>
                <c:pt idx="763">
                  <c:v>-0.22000000000000028</c:v>
                </c:pt>
                <c:pt idx="764">
                  <c:v>2.0000000000000285E-2</c:v>
                </c:pt>
                <c:pt idx="765">
                  <c:v>0.2000000000000007</c:v>
                </c:pt>
                <c:pt idx="766">
                  <c:v>-5.9999999999999429E-2</c:v>
                </c:pt>
                <c:pt idx="767">
                  <c:v>-0.17999999999999972</c:v>
                </c:pt>
                <c:pt idx="768">
                  <c:v>-0.3999999999999993</c:v>
                </c:pt>
                <c:pt idx="769">
                  <c:v>-0.49999999999999928</c:v>
                </c:pt>
                <c:pt idx="770">
                  <c:v>-0.61999999999999955</c:v>
                </c:pt>
                <c:pt idx="771">
                  <c:v>-0.65999999999999948</c:v>
                </c:pt>
                <c:pt idx="772">
                  <c:v>-0.61999999999999889</c:v>
                </c:pt>
                <c:pt idx="773">
                  <c:v>-0.49999999999999928</c:v>
                </c:pt>
                <c:pt idx="774">
                  <c:v>-0.45999999999999941</c:v>
                </c:pt>
                <c:pt idx="775">
                  <c:v>-1</c:v>
                </c:pt>
                <c:pt idx="776">
                  <c:v>-0.82000000000000028</c:v>
                </c:pt>
                <c:pt idx="777">
                  <c:v>-0.56000000000000083</c:v>
                </c:pt>
                <c:pt idx="778">
                  <c:v>-0.16000000000000014</c:v>
                </c:pt>
                <c:pt idx="779">
                  <c:v>-0.42000000000000026</c:v>
                </c:pt>
                <c:pt idx="780">
                  <c:v>2.0000000000000285E-2</c:v>
                </c:pt>
                <c:pt idx="781">
                  <c:v>0</c:v>
                </c:pt>
                <c:pt idx="782">
                  <c:v>-4.000000000000057E-2</c:v>
                </c:pt>
                <c:pt idx="783">
                  <c:v>-0.78000000000000114</c:v>
                </c:pt>
                <c:pt idx="784">
                  <c:v>-0.72000000000000175</c:v>
                </c:pt>
                <c:pt idx="785">
                  <c:v>-0.440000000000002</c:v>
                </c:pt>
                <c:pt idx="786">
                  <c:v>-0.32000000000000028</c:v>
                </c:pt>
                <c:pt idx="787">
                  <c:v>-0.51999999999999891</c:v>
                </c:pt>
                <c:pt idx="788">
                  <c:v>-0.43999999999999917</c:v>
                </c:pt>
                <c:pt idx="789">
                  <c:v>-7.9999999999998295E-2</c:v>
                </c:pt>
                <c:pt idx="790">
                  <c:v>-0.25999999999999801</c:v>
                </c:pt>
                <c:pt idx="791">
                  <c:v>-5.9999999999999429E-2</c:v>
                </c:pt>
                <c:pt idx="792">
                  <c:v>-0.32000000000000028</c:v>
                </c:pt>
                <c:pt idx="793">
                  <c:v>-2.0000000000000285E-2</c:v>
                </c:pt>
                <c:pt idx="794">
                  <c:v>-0.45999999999999941</c:v>
                </c:pt>
                <c:pt idx="795">
                  <c:v>-0.42000000000000026</c:v>
                </c:pt>
                <c:pt idx="796">
                  <c:v>-0.54000000000000059</c:v>
                </c:pt>
                <c:pt idx="797">
                  <c:v>-0.32000000000000028</c:v>
                </c:pt>
                <c:pt idx="798">
                  <c:v>-0.44000000000000056</c:v>
                </c:pt>
                <c:pt idx="799">
                  <c:v>-0.38000000000000111</c:v>
                </c:pt>
                <c:pt idx="800">
                  <c:v>-0.94000000000000061</c:v>
                </c:pt>
                <c:pt idx="801">
                  <c:v>-1.1400000000000006</c:v>
                </c:pt>
                <c:pt idx="802">
                  <c:v>-1.0200000000000002</c:v>
                </c:pt>
                <c:pt idx="803">
                  <c:v>-0.78000000000000114</c:v>
                </c:pt>
                <c:pt idx="804">
                  <c:v>-0.92000000000000171</c:v>
                </c:pt>
                <c:pt idx="805">
                  <c:v>-0.7600000000000009</c:v>
                </c:pt>
                <c:pt idx="806">
                  <c:v>-0.44000000000000056</c:v>
                </c:pt>
                <c:pt idx="807">
                  <c:v>-0.7000000000000014</c:v>
                </c:pt>
                <c:pt idx="808">
                  <c:v>-0.7</c:v>
                </c:pt>
                <c:pt idx="809">
                  <c:v>-0.67999999999999972</c:v>
                </c:pt>
                <c:pt idx="810">
                  <c:v>-0.74000000000000055</c:v>
                </c:pt>
                <c:pt idx="811">
                  <c:v>-1</c:v>
                </c:pt>
                <c:pt idx="812">
                  <c:v>-0.72000000000000031</c:v>
                </c:pt>
                <c:pt idx="813">
                  <c:v>-0.94000000000000061</c:v>
                </c:pt>
                <c:pt idx="814">
                  <c:v>-0.52000000000000168</c:v>
                </c:pt>
                <c:pt idx="815">
                  <c:v>9.9999999999998576E-2</c:v>
                </c:pt>
                <c:pt idx="816">
                  <c:v>5.9999999999998013E-2</c:v>
                </c:pt>
                <c:pt idx="817">
                  <c:v>-0.24000000000000057</c:v>
                </c:pt>
                <c:pt idx="818">
                  <c:v>-0.2</c:v>
                </c:pt>
                <c:pt idx="819">
                  <c:v>-0.25999999999999945</c:v>
                </c:pt>
                <c:pt idx="820">
                  <c:v>-0.55999999999999939</c:v>
                </c:pt>
                <c:pt idx="821">
                  <c:v>-0.53999999999999915</c:v>
                </c:pt>
                <c:pt idx="822">
                  <c:v>-9.9999999999998576E-2</c:v>
                </c:pt>
                <c:pt idx="823">
                  <c:v>0.1</c:v>
                </c:pt>
                <c:pt idx="824">
                  <c:v>-0.17999999999999972</c:v>
                </c:pt>
                <c:pt idx="825">
                  <c:v>-4.000000000000057E-2</c:v>
                </c:pt>
                <c:pt idx="826">
                  <c:v>1.9999999999998862E-2</c:v>
                </c:pt>
                <c:pt idx="827">
                  <c:v>-0.22000000000000314</c:v>
                </c:pt>
                <c:pt idx="828">
                  <c:v>-0.34000000000000197</c:v>
                </c:pt>
                <c:pt idx="829">
                  <c:v>-0.38000000000000256</c:v>
                </c:pt>
                <c:pt idx="830">
                  <c:v>-0.90000000000000147</c:v>
                </c:pt>
                <c:pt idx="831">
                  <c:v>-0.7600000000000009</c:v>
                </c:pt>
                <c:pt idx="832">
                  <c:v>-0.64000000000000057</c:v>
                </c:pt>
                <c:pt idx="833">
                  <c:v>-0.80000000000000138</c:v>
                </c:pt>
                <c:pt idx="834">
                  <c:v>-0.62000000000000033</c:v>
                </c:pt>
                <c:pt idx="835">
                  <c:v>-0.32000000000000173</c:v>
                </c:pt>
                <c:pt idx="836">
                  <c:v>-0.38000000000000111</c:v>
                </c:pt>
                <c:pt idx="837">
                  <c:v>-0.50000000000000144</c:v>
                </c:pt>
                <c:pt idx="838">
                  <c:v>-0.58000000000000118</c:v>
                </c:pt>
                <c:pt idx="839">
                  <c:v>-0.74000000000000199</c:v>
                </c:pt>
                <c:pt idx="840">
                  <c:v>-0.60000000000000142</c:v>
                </c:pt>
                <c:pt idx="841">
                  <c:v>-0.82000000000000173</c:v>
                </c:pt>
                <c:pt idx="842">
                  <c:v>-0.66000000000000081</c:v>
                </c:pt>
                <c:pt idx="843">
                  <c:v>-0.3</c:v>
                </c:pt>
                <c:pt idx="844">
                  <c:v>-0.24000000000000057</c:v>
                </c:pt>
                <c:pt idx="845">
                  <c:v>-0.52000000000000024</c:v>
                </c:pt>
                <c:pt idx="846">
                  <c:v>-0.14000000000000057</c:v>
                </c:pt>
                <c:pt idx="847">
                  <c:v>2.0000000000000285E-2</c:v>
                </c:pt>
                <c:pt idx="848">
                  <c:v>-0.3</c:v>
                </c:pt>
                <c:pt idx="849">
                  <c:v>-0.13999999999999915</c:v>
                </c:pt>
                <c:pt idx="850">
                  <c:v>-3.9999999999997725E-2</c:v>
                </c:pt>
                <c:pt idx="851">
                  <c:v>4.0000000000003408E-2</c:v>
                </c:pt>
                <c:pt idx="852">
                  <c:v>-0.159999999999998</c:v>
                </c:pt>
                <c:pt idx="853">
                  <c:v>0.1200000000000017</c:v>
                </c:pt>
                <c:pt idx="854">
                  <c:v>0.10000000000000142</c:v>
                </c:pt>
                <c:pt idx="855">
                  <c:v>0.17999999999999972</c:v>
                </c:pt>
                <c:pt idx="856">
                  <c:v>-0.16000000000000086</c:v>
                </c:pt>
                <c:pt idx="857">
                  <c:v>-4.000000000000057E-2</c:v>
                </c:pt>
                <c:pt idx="858">
                  <c:v>0.1</c:v>
                </c:pt>
                <c:pt idx="859">
                  <c:v>-0.12000000000000029</c:v>
                </c:pt>
                <c:pt idx="860">
                  <c:v>0.1</c:v>
                </c:pt>
                <c:pt idx="861">
                  <c:v>-4.000000000000057E-2</c:v>
                </c:pt>
                <c:pt idx="862">
                  <c:v>-2.0000000000000285E-2</c:v>
                </c:pt>
                <c:pt idx="863">
                  <c:v>-0.58000000000000118</c:v>
                </c:pt>
                <c:pt idx="864">
                  <c:v>-2.0000000000001704E-2</c:v>
                </c:pt>
                <c:pt idx="865">
                  <c:v>-8.0000000000002555E-2</c:v>
                </c:pt>
                <c:pt idx="866">
                  <c:v>0.11999999999999744</c:v>
                </c:pt>
                <c:pt idx="867">
                  <c:v>9.9999999999998576E-2</c:v>
                </c:pt>
                <c:pt idx="868">
                  <c:v>0.49999999999999856</c:v>
                </c:pt>
                <c:pt idx="869">
                  <c:v>0.22000000000000028</c:v>
                </c:pt>
                <c:pt idx="870">
                  <c:v>6.0000000000002274E-2</c:v>
                </c:pt>
                <c:pt idx="871">
                  <c:v>0.32000000000000173</c:v>
                </c:pt>
                <c:pt idx="872">
                  <c:v>0.68000000000000116</c:v>
                </c:pt>
                <c:pt idx="873">
                  <c:v>0.26000000000000084</c:v>
                </c:pt>
                <c:pt idx="874">
                  <c:v>0.5</c:v>
                </c:pt>
                <c:pt idx="875">
                  <c:v>0.5</c:v>
                </c:pt>
                <c:pt idx="876">
                  <c:v>0.22000000000000028</c:v>
                </c:pt>
                <c:pt idx="877">
                  <c:v>-0.56000000000000083</c:v>
                </c:pt>
                <c:pt idx="878">
                  <c:v>-0.14000000000000057</c:v>
                </c:pt>
                <c:pt idx="879">
                  <c:v>-0.66000000000000081</c:v>
                </c:pt>
                <c:pt idx="880">
                  <c:v>-0.74000000000000055</c:v>
                </c:pt>
                <c:pt idx="881">
                  <c:v>-0.4799999999999997</c:v>
                </c:pt>
                <c:pt idx="882">
                  <c:v>-0.4</c:v>
                </c:pt>
                <c:pt idx="883">
                  <c:v>-0.5</c:v>
                </c:pt>
                <c:pt idx="884">
                  <c:v>-0.25999999999999945</c:v>
                </c:pt>
                <c:pt idx="885">
                  <c:v>-0.24000000000000057</c:v>
                </c:pt>
                <c:pt idx="886">
                  <c:v>-0.52000000000000168</c:v>
                </c:pt>
                <c:pt idx="887">
                  <c:v>-0.6</c:v>
                </c:pt>
                <c:pt idx="888">
                  <c:v>-0.15999999999999942</c:v>
                </c:pt>
                <c:pt idx="889">
                  <c:v>2.0000000000000285E-2</c:v>
                </c:pt>
                <c:pt idx="890">
                  <c:v>-0.12000000000000029</c:v>
                </c:pt>
                <c:pt idx="891">
                  <c:v>0.2</c:v>
                </c:pt>
                <c:pt idx="892">
                  <c:v>0.7</c:v>
                </c:pt>
                <c:pt idx="893">
                  <c:v>0.27999999999999969</c:v>
                </c:pt>
                <c:pt idx="894">
                  <c:v>6.0000000000000851E-2</c:v>
                </c:pt>
                <c:pt idx="895">
                  <c:v>0.50000000000000144</c:v>
                </c:pt>
                <c:pt idx="896">
                  <c:v>0.34000000000000197</c:v>
                </c:pt>
                <c:pt idx="897">
                  <c:v>0.16000000000000086</c:v>
                </c:pt>
                <c:pt idx="898">
                  <c:v>0.26000000000000084</c:v>
                </c:pt>
                <c:pt idx="899">
                  <c:v>2.0000000000000285E-2</c:v>
                </c:pt>
                <c:pt idx="900">
                  <c:v>-0.27999999999999969</c:v>
                </c:pt>
                <c:pt idx="901">
                  <c:v>-0.34000000000000058</c:v>
                </c:pt>
                <c:pt idx="902">
                  <c:v>-0.4</c:v>
                </c:pt>
                <c:pt idx="903">
                  <c:v>-0.33999999999999914</c:v>
                </c:pt>
                <c:pt idx="904">
                  <c:v>-3.9999999999999147E-2</c:v>
                </c:pt>
                <c:pt idx="905">
                  <c:v>-0.17999999999999972</c:v>
                </c:pt>
                <c:pt idx="906">
                  <c:v>-0.15999999999999942</c:v>
                </c:pt>
                <c:pt idx="907">
                  <c:v>2.0000000000000285E-2</c:v>
                </c:pt>
                <c:pt idx="908">
                  <c:v>-0.38000000000000111</c:v>
                </c:pt>
                <c:pt idx="909">
                  <c:v>-0.50000000000000144</c:v>
                </c:pt>
                <c:pt idx="910">
                  <c:v>-0.12000000000000029</c:v>
                </c:pt>
                <c:pt idx="911">
                  <c:v>-0.2</c:v>
                </c:pt>
                <c:pt idx="912">
                  <c:v>-0.32000000000000028</c:v>
                </c:pt>
                <c:pt idx="913">
                  <c:v>-5.9999999999999429E-2</c:v>
                </c:pt>
                <c:pt idx="914">
                  <c:v>0.24000000000000057</c:v>
                </c:pt>
                <c:pt idx="915">
                  <c:v>0</c:v>
                </c:pt>
                <c:pt idx="916">
                  <c:v>-0.15999999999999942</c:v>
                </c:pt>
                <c:pt idx="917">
                  <c:v>-9.9999999999998576E-2</c:v>
                </c:pt>
                <c:pt idx="918">
                  <c:v>4.000000000000057E-2</c:v>
                </c:pt>
                <c:pt idx="919">
                  <c:v>-0.33999999999999914</c:v>
                </c:pt>
                <c:pt idx="920">
                  <c:v>-0.43999999999999917</c:v>
                </c:pt>
                <c:pt idx="921">
                  <c:v>-0.17999999999999972</c:v>
                </c:pt>
                <c:pt idx="922">
                  <c:v>-0.43999999999999917</c:v>
                </c:pt>
                <c:pt idx="923">
                  <c:v>-0.59999999999999853</c:v>
                </c:pt>
                <c:pt idx="924">
                  <c:v>-0.33999999999999914</c:v>
                </c:pt>
                <c:pt idx="925">
                  <c:v>-0.31999999999999884</c:v>
                </c:pt>
                <c:pt idx="926">
                  <c:v>-0.39999999999999858</c:v>
                </c:pt>
                <c:pt idx="927">
                  <c:v>-0.42000000000000026</c:v>
                </c:pt>
                <c:pt idx="928">
                  <c:v>-0.3</c:v>
                </c:pt>
                <c:pt idx="929">
                  <c:v>-0.49999999999999856</c:v>
                </c:pt>
                <c:pt idx="930">
                  <c:v>-0.27999999999999831</c:v>
                </c:pt>
                <c:pt idx="931">
                  <c:v>-1.9999999999998862E-2</c:v>
                </c:pt>
                <c:pt idx="932">
                  <c:v>0.22000000000000169</c:v>
                </c:pt>
                <c:pt idx="933">
                  <c:v>0.32000000000000173</c:v>
                </c:pt>
                <c:pt idx="934">
                  <c:v>0.4799999999999997</c:v>
                </c:pt>
                <c:pt idx="935">
                  <c:v>0.53999999999999915</c:v>
                </c:pt>
                <c:pt idx="936">
                  <c:v>0.35999999999999943</c:v>
                </c:pt>
                <c:pt idx="937">
                  <c:v>0.4799999999999997</c:v>
                </c:pt>
                <c:pt idx="938">
                  <c:v>3.9999999999999147E-2</c:v>
                </c:pt>
                <c:pt idx="939">
                  <c:v>-0.17999999999999972</c:v>
                </c:pt>
                <c:pt idx="940">
                  <c:v>-5.9999999999999429E-2</c:v>
                </c:pt>
                <c:pt idx="941">
                  <c:v>-0.2</c:v>
                </c:pt>
                <c:pt idx="942">
                  <c:v>-0.44000000000000056</c:v>
                </c:pt>
                <c:pt idx="943">
                  <c:v>-6.0000000000000851E-2</c:v>
                </c:pt>
                <c:pt idx="944">
                  <c:v>0.35999999999999943</c:v>
                </c:pt>
                <c:pt idx="945">
                  <c:v>5.9999999999998013E-2</c:v>
                </c:pt>
                <c:pt idx="946">
                  <c:v>0.1799999999999983</c:v>
                </c:pt>
                <c:pt idx="947">
                  <c:v>0.4799999999999997</c:v>
                </c:pt>
                <c:pt idx="948">
                  <c:v>0.35999999999999943</c:v>
                </c:pt>
                <c:pt idx="949">
                  <c:v>-8.000000000000114E-2</c:v>
                </c:pt>
                <c:pt idx="950">
                  <c:v>-0.12000000000000029</c:v>
                </c:pt>
                <c:pt idx="951">
                  <c:v>0.1</c:v>
                </c:pt>
                <c:pt idx="952">
                  <c:v>-8.000000000000114E-2</c:v>
                </c:pt>
                <c:pt idx="953">
                  <c:v>-0.26000000000000084</c:v>
                </c:pt>
                <c:pt idx="954">
                  <c:v>-0.58000000000000118</c:v>
                </c:pt>
                <c:pt idx="955">
                  <c:v>-0.64000000000000057</c:v>
                </c:pt>
                <c:pt idx="956">
                  <c:v>-0.8</c:v>
                </c:pt>
                <c:pt idx="957">
                  <c:v>-1.0199999999999989</c:v>
                </c:pt>
                <c:pt idx="958">
                  <c:v>-1.1799999999999984</c:v>
                </c:pt>
                <c:pt idx="959">
                  <c:v>-1.2199999999999975</c:v>
                </c:pt>
                <c:pt idx="960">
                  <c:v>-1.0999999999999985</c:v>
                </c:pt>
                <c:pt idx="961">
                  <c:v>-1.0999999999999985</c:v>
                </c:pt>
                <c:pt idx="962">
                  <c:v>-0.8</c:v>
                </c:pt>
                <c:pt idx="963">
                  <c:v>-0.35999999999999943</c:v>
                </c:pt>
                <c:pt idx="964">
                  <c:v>0.4</c:v>
                </c:pt>
                <c:pt idx="965">
                  <c:v>0.24000000000000057</c:v>
                </c:pt>
                <c:pt idx="966">
                  <c:v>0.22000000000000028</c:v>
                </c:pt>
                <c:pt idx="967">
                  <c:v>-0.27999999999999969</c:v>
                </c:pt>
                <c:pt idx="968">
                  <c:v>-1.8399999999999999</c:v>
                </c:pt>
                <c:pt idx="969">
                  <c:v>-2.6999999999999993</c:v>
                </c:pt>
                <c:pt idx="970">
                  <c:v>-2.3999999999999995</c:v>
                </c:pt>
                <c:pt idx="971">
                  <c:v>-2.1799999999999997</c:v>
                </c:pt>
                <c:pt idx="972">
                  <c:v>-1.94</c:v>
                </c:pt>
                <c:pt idx="973">
                  <c:v>-0.68000000000000038</c:v>
                </c:pt>
                <c:pt idx="974">
                  <c:v>0.3999999999999993</c:v>
                </c:pt>
                <c:pt idx="975">
                  <c:v>0.27999999999999969</c:v>
                </c:pt>
                <c:pt idx="976">
                  <c:v>0.43999999999999984</c:v>
                </c:pt>
                <c:pt idx="977">
                  <c:v>0.7</c:v>
                </c:pt>
                <c:pt idx="978">
                  <c:v>0.64000000000000057</c:v>
                </c:pt>
                <c:pt idx="979">
                  <c:v>0.46000000000000013</c:v>
                </c:pt>
                <c:pt idx="980">
                  <c:v>0.43999999999999984</c:v>
                </c:pt>
                <c:pt idx="981">
                  <c:v>7.999999999999971E-2</c:v>
                </c:pt>
                <c:pt idx="982">
                  <c:v>-3.9999999999999855E-2</c:v>
                </c:pt>
                <c:pt idx="983">
                  <c:v>0.1</c:v>
                </c:pt>
                <c:pt idx="984">
                  <c:v>-0.11999999999999958</c:v>
                </c:pt>
                <c:pt idx="985">
                  <c:v>0.18000000000000044</c:v>
                </c:pt>
                <c:pt idx="986">
                  <c:v>6.0000000000000143E-2</c:v>
                </c:pt>
                <c:pt idx="987">
                  <c:v>0</c:v>
                </c:pt>
                <c:pt idx="988">
                  <c:v>0.13999999999999985</c:v>
                </c:pt>
                <c:pt idx="989">
                  <c:v>-0.13999999999999985</c:v>
                </c:pt>
                <c:pt idx="990">
                  <c:v>-0.13999999999999985</c:v>
                </c:pt>
                <c:pt idx="991">
                  <c:v>-0.23999999999999916</c:v>
                </c:pt>
                <c:pt idx="992">
                  <c:v>-0.13999999999999915</c:v>
                </c:pt>
                <c:pt idx="993">
                  <c:v>-0.17999999999999972</c:v>
                </c:pt>
                <c:pt idx="994">
                  <c:v>0</c:v>
                </c:pt>
                <c:pt idx="995">
                  <c:v>-1.9999999999999574E-2</c:v>
                </c:pt>
                <c:pt idx="996">
                  <c:v>0.5</c:v>
                </c:pt>
                <c:pt idx="997">
                  <c:v>0.48000000000000043</c:v>
                </c:pt>
                <c:pt idx="998">
                  <c:v>0.50000000000000067</c:v>
                </c:pt>
                <c:pt idx="999">
                  <c:v>0.64000000000000057</c:v>
                </c:pt>
                <c:pt idx="1000">
                  <c:v>0.33999999999999986</c:v>
                </c:pt>
                <c:pt idx="1001">
                  <c:v>-3.9999999999999855E-2</c:v>
                </c:pt>
                <c:pt idx="1002">
                  <c:v>-0.16000000000000014</c:v>
                </c:pt>
                <c:pt idx="1003">
                  <c:v>-0.28000000000000042</c:v>
                </c:pt>
                <c:pt idx="1004">
                  <c:v>-0.38000000000000045</c:v>
                </c:pt>
                <c:pt idx="1005">
                  <c:v>-0.16000000000000014</c:v>
                </c:pt>
                <c:pt idx="1006">
                  <c:v>-0.1</c:v>
                </c:pt>
                <c:pt idx="1007">
                  <c:v>-0.17999999999999972</c:v>
                </c:pt>
                <c:pt idx="1008">
                  <c:v>-5.9999999999999429E-2</c:v>
                </c:pt>
                <c:pt idx="1009">
                  <c:v>-0.17999999999999972</c:v>
                </c:pt>
                <c:pt idx="1010">
                  <c:v>-0.37999999999999973</c:v>
                </c:pt>
                <c:pt idx="1011">
                  <c:v>-0.46000000000000013</c:v>
                </c:pt>
                <c:pt idx="1012">
                  <c:v>-0.24000000000000057</c:v>
                </c:pt>
                <c:pt idx="1013">
                  <c:v>-0.1</c:v>
                </c:pt>
                <c:pt idx="1014">
                  <c:v>0.52000000000000024</c:v>
                </c:pt>
                <c:pt idx="1015">
                  <c:v>0.9</c:v>
                </c:pt>
                <c:pt idx="1016">
                  <c:v>1</c:v>
                </c:pt>
                <c:pt idx="1017">
                  <c:v>0.72000000000000031</c:v>
                </c:pt>
                <c:pt idx="1018">
                  <c:v>0.59999999999999931</c:v>
                </c:pt>
                <c:pt idx="1019">
                  <c:v>-2.0000000000000285E-2</c:v>
                </c:pt>
                <c:pt idx="1020">
                  <c:v>-0.4199999999999996</c:v>
                </c:pt>
                <c:pt idx="1021">
                  <c:v>-0.6399999999999999</c:v>
                </c:pt>
                <c:pt idx="1022">
                  <c:v>-0.46000000000000013</c:v>
                </c:pt>
                <c:pt idx="1023">
                  <c:v>-0.35999999999999943</c:v>
                </c:pt>
                <c:pt idx="1024">
                  <c:v>8.0000000000000432E-2</c:v>
                </c:pt>
                <c:pt idx="1025">
                  <c:v>0.3</c:v>
                </c:pt>
                <c:pt idx="1026">
                  <c:v>0.74000000000000055</c:v>
                </c:pt>
                <c:pt idx="1027">
                  <c:v>0.62000000000000033</c:v>
                </c:pt>
                <c:pt idx="1028">
                  <c:v>0.4</c:v>
                </c:pt>
                <c:pt idx="1029">
                  <c:v>0.19999999999999929</c:v>
                </c:pt>
                <c:pt idx="1030">
                  <c:v>-8.0000000000000779E-2</c:v>
                </c:pt>
                <c:pt idx="1031">
                  <c:v>-0.84000000000000097</c:v>
                </c:pt>
                <c:pt idx="1032">
                  <c:v>-0.68000000000000083</c:v>
                </c:pt>
                <c:pt idx="1033">
                  <c:v>-0.7600000000000009</c:v>
                </c:pt>
                <c:pt idx="1034">
                  <c:v>-0.98000000000000076</c:v>
                </c:pt>
                <c:pt idx="1035">
                  <c:v>-0.60000000000000031</c:v>
                </c:pt>
                <c:pt idx="1036">
                  <c:v>-0.1600000000000005</c:v>
                </c:pt>
                <c:pt idx="1037">
                  <c:v>1.999999999999922E-2</c:v>
                </c:pt>
                <c:pt idx="1038">
                  <c:v>0.17999999999999935</c:v>
                </c:pt>
                <c:pt idx="1039">
                  <c:v>5.9999999999999429E-2</c:v>
                </c:pt>
                <c:pt idx="1040">
                  <c:v>-8.000000000000114E-2</c:v>
                </c:pt>
                <c:pt idx="1041">
                  <c:v>-2.0000000000000996E-2</c:v>
                </c:pt>
                <c:pt idx="1042">
                  <c:v>-0.14000000000000057</c:v>
                </c:pt>
                <c:pt idx="1043">
                  <c:v>-0.10000000000000035</c:v>
                </c:pt>
                <c:pt idx="1044">
                  <c:v>0.19999999999999965</c:v>
                </c:pt>
                <c:pt idx="1045">
                  <c:v>0</c:v>
                </c:pt>
                <c:pt idx="1046">
                  <c:v>0.33999999999999986</c:v>
                </c:pt>
                <c:pt idx="1047">
                  <c:v>0.6</c:v>
                </c:pt>
                <c:pt idx="1048">
                  <c:v>0.77999999999999969</c:v>
                </c:pt>
                <c:pt idx="1049">
                  <c:v>0.73999999999999988</c:v>
                </c:pt>
                <c:pt idx="1050">
                  <c:v>0.72</c:v>
                </c:pt>
                <c:pt idx="1051">
                  <c:v>0.29999999999999966</c:v>
                </c:pt>
                <c:pt idx="1052">
                  <c:v>0.31999999999999923</c:v>
                </c:pt>
                <c:pt idx="1053">
                  <c:v>-3.5527136788005011E-16</c:v>
                </c:pt>
                <c:pt idx="1054">
                  <c:v>-0.24000000000000057</c:v>
                </c:pt>
                <c:pt idx="1055">
                  <c:v>-0.22000000000000064</c:v>
                </c:pt>
                <c:pt idx="1056">
                  <c:v>-0.10000000000000035</c:v>
                </c:pt>
                <c:pt idx="1057">
                  <c:v>-6.0000000000000143E-2</c:v>
                </c:pt>
                <c:pt idx="1058">
                  <c:v>1.9999999999999574E-2</c:v>
                </c:pt>
                <c:pt idx="1059">
                  <c:v>0.13999999999999985</c:v>
                </c:pt>
                <c:pt idx="1060">
                  <c:v>0.2</c:v>
                </c:pt>
                <c:pt idx="1061">
                  <c:v>-5.999999999999979E-2</c:v>
                </c:pt>
                <c:pt idx="1062">
                  <c:v>-0.31999999999999995</c:v>
                </c:pt>
                <c:pt idx="1063">
                  <c:v>-0.25999999999999979</c:v>
                </c:pt>
                <c:pt idx="1064">
                  <c:v>-0.21999999999999992</c:v>
                </c:pt>
                <c:pt idx="1065">
                  <c:v>-0.1</c:v>
                </c:pt>
                <c:pt idx="1066">
                  <c:v>0.18000000000000008</c:v>
                </c:pt>
                <c:pt idx="1067">
                  <c:v>-0.21999999999999992</c:v>
                </c:pt>
                <c:pt idx="1068">
                  <c:v>-0.31999999999999995</c:v>
                </c:pt>
                <c:pt idx="1069">
                  <c:v>-0.55999999999999983</c:v>
                </c:pt>
                <c:pt idx="1070">
                  <c:v>-0.98000000000000009</c:v>
                </c:pt>
                <c:pt idx="1071">
                  <c:v>-0.68</c:v>
                </c:pt>
                <c:pt idx="1072">
                  <c:v>-0.35999999999999976</c:v>
                </c:pt>
                <c:pt idx="1073">
                  <c:v>-0.21999999999999992</c:v>
                </c:pt>
                <c:pt idx="1074">
                  <c:v>0.21999999999999992</c:v>
                </c:pt>
                <c:pt idx="1075">
                  <c:v>0.58000000000000007</c:v>
                </c:pt>
                <c:pt idx="1076">
                  <c:v>0.34000000000000019</c:v>
                </c:pt>
                <c:pt idx="1077">
                  <c:v>0.30000000000000038</c:v>
                </c:pt>
                <c:pt idx="1078">
                  <c:v>0.44000000000000022</c:v>
                </c:pt>
                <c:pt idx="1079">
                  <c:v>0.54000000000000026</c:v>
                </c:pt>
                <c:pt idx="1080">
                  <c:v>0.66000000000000014</c:v>
                </c:pt>
                <c:pt idx="1081">
                  <c:v>0.68</c:v>
                </c:pt>
                <c:pt idx="1082">
                  <c:v>0.97999999999999976</c:v>
                </c:pt>
                <c:pt idx="1083">
                  <c:v>0.69999999999999962</c:v>
                </c:pt>
                <c:pt idx="1084">
                  <c:v>0.49999999999999967</c:v>
                </c:pt>
                <c:pt idx="1085">
                  <c:v>0.39999999999999963</c:v>
                </c:pt>
                <c:pt idx="1086">
                  <c:v>0.39999999999999963</c:v>
                </c:pt>
                <c:pt idx="1087">
                  <c:v>0.19999999999999965</c:v>
                </c:pt>
                <c:pt idx="1088">
                  <c:v>0.11999999999999993</c:v>
                </c:pt>
                <c:pt idx="1089">
                  <c:v>0.54000000000000026</c:v>
                </c:pt>
                <c:pt idx="1090">
                  <c:v>0.60000000000000031</c:v>
                </c:pt>
                <c:pt idx="1091">
                  <c:v>0.38000000000000006</c:v>
                </c:pt>
                <c:pt idx="1092">
                  <c:v>0.36000000000000015</c:v>
                </c:pt>
                <c:pt idx="1093">
                  <c:v>0.42000000000000026</c:v>
                </c:pt>
                <c:pt idx="1094">
                  <c:v>0.11999999999999993</c:v>
                </c:pt>
                <c:pt idx="1095">
                  <c:v>-4.0000000000000216E-2</c:v>
                </c:pt>
                <c:pt idx="1096">
                  <c:v>-0.11999999999999993</c:v>
                </c:pt>
                <c:pt idx="1097">
                  <c:v>-6.0000000000000143E-2</c:v>
                </c:pt>
                <c:pt idx="1098">
                  <c:v>0.37999999999999973</c:v>
                </c:pt>
                <c:pt idx="1099">
                  <c:v>8.0000000000000071E-2</c:v>
                </c:pt>
                <c:pt idx="1100">
                  <c:v>2.0000000000000285E-2</c:v>
                </c:pt>
                <c:pt idx="1101">
                  <c:v>0.21999999999999992</c:v>
                </c:pt>
                <c:pt idx="1102">
                  <c:v>8.0000000000000071E-2</c:v>
                </c:pt>
                <c:pt idx="1103">
                  <c:v>-0.61999999999999988</c:v>
                </c:pt>
                <c:pt idx="1104">
                  <c:v>-0.43999999999999984</c:v>
                </c:pt>
                <c:pt idx="1105">
                  <c:v>-0.29999999999999966</c:v>
                </c:pt>
                <c:pt idx="1106">
                  <c:v>-3.9999999999999501E-2</c:v>
                </c:pt>
                <c:pt idx="1107">
                  <c:v>-0.17999999999999935</c:v>
                </c:pt>
                <c:pt idx="1108">
                  <c:v>0.14000000000000057</c:v>
                </c:pt>
                <c:pt idx="1109">
                  <c:v>6.0000000000000143E-2</c:v>
                </c:pt>
                <c:pt idx="1110">
                  <c:v>3.9999999999999855E-2</c:v>
                </c:pt>
                <c:pt idx="1111">
                  <c:v>-0.30000000000000038</c:v>
                </c:pt>
                <c:pt idx="1112">
                  <c:v>-0.20000000000000034</c:v>
                </c:pt>
                <c:pt idx="1113">
                  <c:v>-0.14000000000000021</c:v>
                </c:pt>
                <c:pt idx="1114">
                  <c:v>-0.25999999999999979</c:v>
                </c:pt>
                <c:pt idx="1115">
                  <c:v>-0.4599999999999998</c:v>
                </c:pt>
                <c:pt idx="1116">
                  <c:v>-0.15999999999999942</c:v>
                </c:pt>
                <c:pt idx="1117">
                  <c:v>6.0000000000000497E-2</c:v>
                </c:pt>
                <c:pt idx="1118">
                  <c:v>0.32000000000000028</c:v>
                </c:pt>
                <c:pt idx="1119">
                  <c:v>0.68</c:v>
                </c:pt>
                <c:pt idx="1120">
                  <c:v>1.0399999999999998</c:v>
                </c:pt>
                <c:pt idx="1121">
                  <c:v>0.72</c:v>
                </c:pt>
                <c:pt idx="1122">
                  <c:v>0.61999999999999988</c:v>
                </c:pt>
                <c:pt idx="1123">
                  <c:v>0.56000000000000016</c:v>
                </c:pt>
                <c:pt idx="1124">
                  <c:v>0.27999999999999969</c:v>
                </c:pt>
                <c:pt idx="1125">
                  <c:v>9.9999999999999645E-2</c:v>
                </c:pt>
                <c:pt idx="1126">
                  <c:v>0.17999999999999935</c:v>
                </c:pt>
                <c:pt idx="1127">
                  <c:v>0.29999999999999927</c:v>
                </c:pt>
                <c:pt idx="1128">
                  <c:v>3.9999999999999147E-2</c:v>
                </c:pt>
                <c:pt idx="1129">
                  <c:v>0.17999999999999935</c:v>
                </c:pt>
                <c:pt idx="1130">
                  <c:v>-0.1600000000000005</c:v>
                </c:pt>
                <c:pt idx="1131">
                  <c:v>0.1</c:v>
                </c:pt>
                <c:pt idx="1132">
                  <c:v>-6.0000000000000143E-2</c:v>
                </c:pt>
                <c:pt idx="1133">
                  <c:v>-0.44000000000000056</c:v>
                </c:pt>
                <c:pt idx="1134">
                  <c:v>-0.64000000000000057</c:v>
                </c:pt>
                <c:pt idx="1135">
                  <c:v>5.9999999999999429E-2</c:v>
                </c:pt>
                <c:pt idx="1136">
                  <c:v>-0.36000000000000154</c:v>
                </c:pt>
                <c:pt idx="1137">
                  <c:v>-0.18000000000000113</c:v>
                </c:pt>
                <c:pt idx="1138">
                  <c:v>0.51999999999999957</c:v>
                </c:pt>
                <c:pt idx="1139">
                  <c:v>0.4199999999999996</c:v>
                </c:pt>
                <c:pt idx="1140">
                  <c:v>0.46000000000000013</c:v>
                </c:pt>
                <c:pt idx="1141">
                  <c:v>0.56000000000000083</c:v>
                </c:pt>
                <c:pt idx="1142">
                  <c:v>0.50000000000000067</c:v>
                </c:pt>
                <c:pt idx="1143">
                  <c:v>0.18000000000000044</c:v>
                </c:pt>
                <c:pt idx="1144">
                  <c:v>0.34000000000000058</c:v>
                </c:pt>
                <c:pt idx="1145">
                  <c:v>0.1</c:v>
                </c:pt>
                <c:pt idx="1146">
                  <c:v>0.43999999999999984</c:v>
                </c:pt>
                <c:pt idx="1147">
                  <c:v>0.29999999999999927</c:v>
                </c:pt>
                <c:pt idx="1148">
                  <c:v>0.3999999999999993</c:v>
                </c:pt>
                <c:pt idx="1149">
                  <c:v>0.45999999999999941</c:v>
                </c:pt>
                <c:pt idx="1150">
                  <c:v>0.37999999999999901</c:v>
                </c:pt>
                <c:pt idx="1151">
                  <c:v>-8.000000000000114E-2</c:v>
                </c:pt>
                <c:pt idx="1152">
                  <c:v>0.17999999999999899</c:v>
                </c:pt>
                <c:pt idx="1153">
                  <c:v>-4.000000000000057E-2</c:v>
                </c:pt>
                <c:pt idx="1154">
                  <c:v>-4.000000000000057E-2</c:v>
                </c:pt>
                <c:pt idx="1155">
                  <c:v>0.24000000000000057</c:v>
                </c:pt>
                <c:pt idx="1156">
                  <c:v>0.50000000000000067</c:v>
                </c:pt>
                <c:pt idx="1157">
                  <c:v>0.44000000000000128</c:v>
                </c:pt>
                <c:pt idx="1158">
                  <c:v>0.80000000000000071</c:v>
                </c:pt>
                <c:pt idx="1159">
                  <c:v>1.5800000000000005</c:v>
                </c:pt>
                <c:pt idx="1160">
                  <c:v>1.7600000000000002</c:v>
                </c:pt>
                <c:pt idx="1161">
                  <c:v>1.36</c:v>
                </c:pt>
                <c:pt idx="1162">
                  <c:v>2.7800000000000002</c:v>
                </c:pt>
                <c:pt idx="1163">
                  <c:v>2.3800000000000012</c:v>
                </c:pt>
                <c:pt idx="1164">
                  <c:v>-1.0199999999999989</c:v>
                </c:pt>
                <c:pt idx="1165">
                  <c:v>-1.4999999999999993</c:v>
                </c:pt>
                <c:pt idx="1166">
                  <c:v>-1.2799999999999994</c:v>
                </c:pt>
                <c:pt idx="1167">
                  <c:v>-2.6399999999999997</c:v>
                </c:pt>
                <c:pt idx="1168">
                  <c:v>-2.3400000000000003</c:v>
                </c:pt>
                <c:pt idx="1169">
                  <c:v>0.48000000000000009</c:v>
                </c:pt>
                <c:pt idx="1170">
                  <c:v>0.61999999999999988</c:v>
                </c:pt>
                <c:pt idx="1171">
                  <c:v>0.75999999999999945</c:v>
                </c:pt>
                <c:pt idx="1172">
                  <c:v>0.6599999999999987</c:v>
                </c:pt>
                <c:pt idx="1173">
                  <c:v>0.6599999999999987</c:v>
                </c:pt>
                <c:pt idx="1174">
                  <c:v>0.43999999999999917</c:v>
                </c:pt>
                <c:pt idx="1175">
                  <c:v>5.9999999999999429E-2</c:v>
                </c:pt>
                <c:pt idx="1176">
                  <c:v>-3.9999999999999855E-2</c:v>
                </c:pt>
                <c:pt idx="1177">
                  <c:v>-0.11999999999999886</c:v>
                </c:pt>
                <c:pt idx="1178">
                  <c:v>-1.9999999999998862E-2</c:v>
                </c:pt>
                <c:pt idx="1179">
                  <c:v>7.1054273576010023E-16</c:v>
                </c:pt>
                <c:pt idx="1180">
                  <c:v>0.14000000000000057</c:v>
                </c:pt>
                <c:pt idx="1181">
                  <c:v>0.2000000000000007</c:v>
                </c:pt>
                <c:pt idx="1182">
                  <c:v>0</c:v>
                </c:pt>
                <c:pt idx="1183">
                  <c:v>-0.4799999999999997</c:v>
                </c:pt>
                <c:pt idx="1184">
                  <c:v>-0.13999999999999985</c:v>
                </c:pt>
                <c:pt idx="1185">
                  <c:v>8.0000000000000432E-2</c:v>
                </c:pt>
                <c:pt idx="1186">
                  <c:v>0.11999999999999958</c:v>
                </c:pt>
                <c:pt idx="1187">
                  <c:v>0.51999999999999957</c:v>
                </c:pt>
                <c:pt idx="1188">
                  <c:v>0.9199999999999996</c:v>
                </c:pt>
                <c:pt idx="1189">
                  <c:v>0.8600000000000001</c:v>
                </c:pt>
                <c:pt idx="1190">
                  <c:v>0.97999999999999976</c:v>
                </c:pt>
                <c:pt idx="1191">
                  <c:v>1.3</c:v>
                </c:pt>
                <c:pt idx="1192">
                  <c:v>1.1600000000000001</c:v>
                </c:pt>
                <c:pt idx="1193">
                  <c:v>0.8</c:v>
                </c:pt>
                <c:pt idx="1194">
                  <c:v>0.55999999999999939</c:v>
                </c:pt>
                <c:pt idx="1195">
                  <c:v>-0.1</c:v>
                </c:pt>
                <c:pt idx="1196">
                  <c:v>-0.37999999999999973</c:v>
                </c:pt>
                <c:pt idx="1197">
                  <c:v>-0.53999999999999915</c:v>
                </c:pt>
                <c:pt idx="1198">
                  <c:v>-0.25999999999999873</c:v>
                </c:pt>
                <c:pt idx="1199">
                  <c:v>-0.23999999999999916</c:v>
                </c:pt>
                <c:pt idx="1200">
                  <c:v>0.2000000000000007</c:v>
                </c:pt>
                <c:pt idx="1201">
                  <c:v>0.14000000000000057</c:v>
                </c:pt>
                <c:pt idx="1202">
                  <c:v>0.31999999999999956</c:v>
                </c:pt>
                <c:pt idx="1203">
                  <c:v>0.25999999999999945</c:v>
                </c:pt>
                <c:pt idx="1204">
                  <c:v>0.31999999999999956</c:v>
                </c:pt>
                <c:pt idx="1205">
                  <c:v>0.53999999999999915</c:v>
                </c:pt>
                <c:pt idx="1206">
                  <c:v>0.85999999999999943</c:v>
                </c:pt>
                <c:pt idx="1207">
                  <c:v>1</c:v>
                </c:pt>
                <c:pt idx="1208">
                  <c:v>0.87999999999999967</c:v>
                </c:pt>
                <c:pt idx="1209">
                  <c:v>1.0399999999999998</c:v>
                </c:pt>
                <c:pt idx="1210">
                  <c:v>0.81999999999999962</c:v>
                </c:pt>
                <c:pt idx="1211">
                  <c:v>0.25999999999999945</c:v>
                </c:pt>
                <c:pt idx="1212">
                  <c:v>-0.28000000000000114</c:v>
                </c:pt>
                <c:pt idx="1213">
                  <c:v>-0.28000000000000114</c:v>
                </c:pt>
                <c:pt idx="1214">
                  <c:v>-0.32000000000000101</c:v>
                </c:pt>
                <c:pt idx="1215">
                  <c:v>-0.36000000000000087</c:v>
                </c:pt>
                <c:pt idx="1216">
                  <c:v>-2.0000000000000285E-2</c:v>
                </c:pt>
                <c:pt idx="1217">
                  <c:v>0.26000000000000012</c:v>
                </c:pt>
                <c:pt idx="1218">
                  <c:v>0.12000000000000029</c:v>
                </c:pt>
                <c:pt idx="1219">
                  <c:v>2.0000000000000285E-2</c:v>
                </c:pt>
                <c:pt idx="1220">
                  <c:v>-0.13999999999999915</c:v>
                </c:pt>
                <c:pt idx="1221">
                  <c:v>-0.43999999999999984</c:v>
                </c:pt>
                <c:pt idx="1222">
                  <c:v>-0.19999999999999929</c:v>
                </c:pt>
                <c:pt idx="1223">
                  <c:v>0.12000000000000029</c:v>
                </c:pt>
                <c:pt idx="1224">
                  <c:v>4.000000000000057E-2</c:v>
                </c:pt>
                <c:pt idx="1225">
                  <c:v>0.4</c:v>
                </c:pt>
                <c:pt idx="1226">
                  <c:v>0.48000000000000043</c:v>
                </c:pt>
                <c:pt idx="1227">
                  <c:v>0.46000000000000013</c:v>
                </c:pt>
                <c:pt idx="1228">
                  <c:v>0.64000000000000057</c:v>
                </c:pt>
                <c:pt idx="1229">
                  <c:v>0.52000000000000024</c:v>
                </c:pt>
                <c:pt idx="1230">
                  <c:v>2.0000000000000285E-2</c:v>
                </c:pt>
                <c:pt idx="1231">
                  <c:v>-3.9999999999999855E-2</c:v>
                </c:pt>
                <c:pt idx="1232">
                  <c:v>-0.21999999999999958</c:v>
                </c:pt>
                <c:pt idx="1233">
                  <c:v>-0.8</c:v>
                </c:pt>
                <c:pt idx="1234">
                  <c:v>-1.0200000000000002</c:v>
                </c:pt>
                <c:pt idx="1235">
                  <c:v>-0.83999999999999986</c:v>
                </c:pt>
                <c:pt idx="1236">
                  <c:v>-1.0400000000000005</c:v>
                </c:pt>
                <c:pt idx="1237">
                  <c:v>-1.2400000000000013</c:v>
                </c:pt>
                <c:pt idx="1238">
                  <c:v>-1.1000000000000008</c:v>
                </c:pt>
                <c:pt idx="1239">
                  <c:v>-1</c:v>
                </c:pt>
                <c:pt idx="1240">
                  <c:v>-0.73999999999999988</c:v>
                </c:pt>
                <c:pt idx="1241">
                  <c:v>-0.55999999999999872</c:v>
                </c:pt>
                <c:pt idx="1242">
                  <c:v>-0.37999999999999828</c:v>
                </c:pt>
                <c:pt idx="1243">
                  <c:v>-0.41999999999999815</c:v>
                </c:pt>
                <c:pt idx="1244">
                  <c:v>-0.53999999999999848</c:v>
                </c:pt>
                <c:pt idx="1245">
                  <c:v>-0.81999999999999884</c:v>
                </c:pt>
                <c:pt idx="1246">
                  <c:v>-0.63999999999999913</c:v>
                </c:pt>
                <c:pt idx="1247">
                  <c:v>-0.75999999999999945</c:v>
                </c:pt>
                <c:pt idx="1248">
                  <c:v>-0.55999999999999939</c:v>
                </c:pt>
                <c:pt idx="1249">
                  <c:v>-7.999999999999971E-2</c:v>
                </c:pt>
                <c:pt idx="1250">
                  <c:v>-3.9999999999999147E-2</c:v>
                </c:pt>
                <c:pt idx="1251">
                  <c:v>2.0000000000000285E-2</c:v>
                </c:pt>
                <c:pt idx="1252">
                  <c:v>0.26000000000000012</c:v>
                </c:pt>
                <c:pt idx="1253">
                  <c:v>0.23999999999999916</c:v>
                </c:pt>
                <c:pt idx="1254">
                  <c:v>0.31999999999999884</c:v>
                </c:pt>
                <c:pt idx="1255">
                  <c:v>0.59999999999999853</c:v>
                </c:pt>
                <c:pt idx="1256">
                  <c:v>0.55999999999999872</c:v>
                </c:pt>
                <c:pt idx="1257">
                  <c:v>0.19999999999999857</c:v>
                </c:pt>
                <c:pt idx="1258">
                  <c:v>0.27999999999999903</c:v>
                </c:pt>
                <c:pt idx="1259">
                  <c:v>0.21999999999999886</c:v>
                </c:pt>
                <c:pt idx="1260">
                  <c:v>-1.4210854715202005E-15</c:v>
                </c:pt>
                <c:pt idx="1261">
                  <c:v>-1.4210854715202005E-15</c:v>
                </c:pt>
                <c:pt idx="1262">
                  <c:v>0.33999999999999914</c:v>
                </c:pt>
                <c:pt idx="1263">
                  <c:v>0.23999999999999916</c:v>
                </c:pt>
                <c:pt idx="1264">
                  <c:v>0.13999999999999915</c:v>
                </c:pt>
                <c:pt idx="1265">
                  <c:v>0.17999999999999972</c:v>
                </c:pt>
                <c:pt idx="1266">
                  <c:v>0.1</c:v>
                </c:pt>
                <c:pt idx="1267">
                  <c:v>-7.1054273576010023E-16</c:v>
                </c:pt>
                <c:pt idx="1268">
                  <c:v>-7.1054273576010023E-16</c:v>
                </c:pt>
                <c:pt idx="1269">
                  <c:v>-0.11999999999999993</c:v>
                </c:pt>
                <c:pt idx="1270">
                  <c:v>-0.26000000000000012</c:v>
                </c:pt>
                <c:pt idx="1271">
                  <c:v>-0.38000000000000045</c:v>
                </c:pt>
                <c:pt idx="1272">
                  <c:v>-0.21999999999999992</c:v>
                </c:pt>
                <c:pt idx="1273">
                  <c:v>-0.3</c:v>
                </c:pt>
                <c:pt idx="1274">
                  <c:v>-8.0000000000000432E-2</c:v>
                </c:pt>
                <c:pt idx="1275">
                  <c:v>0.23999999999999949</c:v>
                </c:pt>
                <c:pt idx="1276">
                  <c:v>0.49999999999999967</c:v>
                </c:pt>
                <c:pt idx="1277">
                  <c:v>0.35999999999999943</c:v>
                </c:pt>
                <c:pt idx="1278">
                  <c:v>0.55999999999999939</c:v>
                </c:pt>
                <c:pt idx="1279">
                  <c:v>0.21999999999999958</c:v>
                </c:pt>
                <c:pt idx="1280">
                  <c:v>1.9999999999999574E-2</c:v>
                </c:pt>
                <c:pt idx="1281">
                  <c:v>-4.000000000000057E-2</c:v>
                </c:pt>
                <c:pt idx="1282">
                  <c:v>-0.12000000000000063</c:v>
                </c:pt>
                <c:pt idx="1283">
                  <c:v>-6.0000000000000497E-2</c:v>
                </c:pt>
                <c:pt idx="1284">
                  <c:v>0.2</c:v>
                </c:pt>
                <c:pt idx="1285">
                  <c:v>0.32000000000000028</c:v>
                </c:pt>
                <c:pt idx="1286">
                  <c:v>0.24000000000000021</c:v>
                </c:pt>
                <c:pt idx="1287">
                  <c:v>0.18000000000000044</c:v>
                </c:pt>
                <c:pt idx="1288">
                  <c:v>6.0000000000000497E-2</c:v>
                </c:pt>
                <c:pt idx="1289">
                  <c:v>0.24000000000000021</c:v>
                </c:pt>
                <c:pt idx="1290">
                  <c:v>0.37999999999999973</c:v>
                </c:pt>
                <c:pt idx="1291">
                  <c:v>0.38000000000000006</c:v>
                </c:pt>
                <c:pt idx="1292">
                  <c:v>0.54000000000000026</c:v>
                </c:pt>
                <c:pt idx="1293">
                  <c:v>0.74000000000000021</c:v>
                </c:pt>
                <c:pt idx="1294">
                  <c:v>0.93999999999999984</c:v>
                </c:pt>
                <c:pt idx="1295">
                  <c:v>0.78</c:v>
                </c:pt>
                <c:pt idx="1296">
                  <c:v>0.74000000000000021</c:v>
                </c:pt>
                <c:pt idx="1297">
                  <c:v>0.5800000000000004</c:v>
                </c:pt>
                <c:pt idx="1298">
                  <c:v>0.26000000000000084</c:v>
                </c:pt>
                <c:pt idx="1299">
                  <c:v>-7.9999999999999002E-2</c:v>
                </c:pt>
                <c:pt idx="1300">
                  <c:v>0.12000000000000099</c:v>
                </c:pt>
                <c:pt idx="1301">
                  <c:v>7.1054273576010023E-16</c:v>
                </c:pt>
                <c:pt idx="1302">
                  <c:v>0.38000000000000045</c:v>
                </c:pt>
                <c:pt idx="1303">
                  <c:v>0.68</c:v>
                </c:pt>
                <c:pt idx="1304">
                  <c:v>0.44000000000000022</c:v>
                </c:pt>
                <c:pt idx="1305">
                  <c:v>0.1</c:v>
                </c:pt>
                <c:pt idx="1306">
                  <c:v>0.4799999999999997</c:v>
                </c:pt>
                <c:pt idx="1307">
                  <c:v>0.39999999999999963</c:v>
                </c:pt>
                <c:pt idx="1308">
                  <c:v>0.19999999999999965</c:v>
                </c:pt>
                <c:pt idx="1309">
                  <c:v>0.37999999999999973</c:v>
                </c:pt>
                <c:pt idx="1310">
                  <c:v>0.29999999999999966</c:v>
                </c:pt>
                <c:pt idx="1311">
                  <c:v>0.39999999999999963</c:v>
                </c:pt>
                <c:pt idx="1312">
                  <c:v>0.29999999999999966</c:v>
                </c:pt>
                <c:pt idx="1313">
                  <c:v>0.25999999999999945</c:v>
                </c:pt>
                <c:pt idx="1314">
                  <c:v>0.55999999999999905</c:v>
                </c:pt>
                <c:pt idx="1315">
                  <c:v>0.95999999999999908</c:v>
                </c:pt>
                <c:pt idx="1316">
                  <c:v>0.63999999999999946</c:v>
                </c:pt>
                <c:pt idx="1317">
                  <c:v>0.69999999999999962</c:v>
                </c:pt>
                <c:pt idx="1318">
                  <c:v>0.91999999999999993</c:v>
                </c:pt>
                <c:pt idx="1319">
                  <c:v>0.62000000000000033</c:v>
                </c:pt>
                <c:pt idx="1320">
                  <c:v>0.46000000000000085</c:v>
                </c:pt>
                <c:pt idx="1321">
                  <c:v>0.40000000000000069</c:v>
                </c:pt>
                <c:pt idx="1322">
                  <c:v>0.46000000000000085</c:v>
                </c:pt>
                <c:pt idx="1323">
                  <c:v>0.32000000000000062</c:v>
                </c:pt>
                <c:pt idx="1324">
                  <c:v>0.22000000000000064</c:v>
                </c:pt>
                <c:pt idx="1325">
                  <c:v>0.24000000000000021</c:v>
                </c:pt>
                <c:pt idx="1326">
                  <c:v>0.13999999999999985</c:v>
                </c:pt>
                <c:pt idx="1327">
                  <c:v>-2.0000000000000285E-2</c:v>
                </c:pt>
                <c:pt idx="1328">
                  <c:v>-0.12000000000000063</c:v>
                </c:pt>
                <c:pt idx="1329">
                  <c:v>0.49999999999999967</c:v>
                </c:pt>
                <c:pt idx="1330">
                  <c:v>0.23999999999999985</c:v>
                </c:pt>
                <c:pt idx="1331">
                  <c:v>0.40000000000000036</c:v>
                </c:pt>
                <c:pt idx="1332">
                  <c:v>0.30000000000000038</c:v>
                </c:pt>
                <c:pt idx="1333">
                  <c:v>0.40000000000000108</c:v>
                </c:pt>
                <c:pt idx="1334">
                  <c:v>0.34000000000000019</c:v>
                </c:pt>
                <c:pt idx="1335">
                  <c:v>0.25999999999999979</c:v>
                </c:pt>
                <c:pt idx="1336">
                  <c:v>0.63999999999999946</c:v>
                </c:pt>
                <c:pt idx="1337">
                  <c:v>0.59999999999999898</c:v>
                </c:pt>
                <c:pt idx="1338">
                  <c:v>0.65999999999999903</c:v>
                </c:pt>
                <c:pt idx="1339">
                  <c:v>0.18000000000000008</c:v>
                </c:pt>
                <c:pt idx="1340">
                  <c:v>0.42000000000000098</c:v>
                </c:pt>
                <c:pt idx="1341">
                  <c:v>2.0000000000000996E-2</c:v>
                </c:pt>
                <c:pt idx="1342">
                  <c:v>0.18000000000000185</c:v>
                </c:pt>
                <c:pt idx="1343">
                  <c:v>0.30000000000000143</c:v>
                </c:pt>
                <c:pt idx="1344">
                  <c:v>0.50000000000000067</c:v>
                </c:pt>
                <c:pt idx="1345">
                  <c:v>0.4799999999999997</c:v>
                </c:pt>
                <c:pt idx="1346">
                  <c:v>0.37999999999999973</c:v>
                </c:pt>
                <c:pt idx="1347">
                  <c:v>0.3999999999999993</c:v>
                </c:pt>
                <c:pt idx="1348">
                  <c:v>0.13999999999999915</c:v>
                </c:pt>
                <c:pt idx="1349">
                  <c:v>0.19999999999999929</c:v>
                </c:pt>
                <c:pt idx="1350">
                  <c:v>0.17999999999999972</c:v>
                </c:pt>
                <c:pt idx="1351">
                  <c:v>-6.0000000000000143E-2</c:v>
                </c:pt>
                <c:pt idx="1352">
                  <c:v>-0.26000000000000012</c:v>
                </c:pt>
                <c:pt idx="1353">
                  <c:v>7.999999999999971E-2</c:v>
                </c:pt>
                <c:pt idx="1354">
                  <c:v>7.999999999999971E-2</c:v>
                </c:pt>
                <c:pt idx="1355">
                  <c:v>1.9999999999999574E-2</c:v>
                </c:pt>
                <c:pt idx="1356">
                  <c:v>0.95999999999999941</c:v>
                </c:pt>
                <c:pt idx="1357">
                  <c:v>1.4799999999999998</c:v>
                </c:pt>
                <c:pt idx="1358">
                  <c:v>1.44</c:v>
                </c:pt>
                <c:pt idx="1359">
                  <c:v>0.73999999999999988</c:v>
                </c:pt>
                <c:pt idx="1360">
                  <c:v>0.43999999999999984</c:v>
                </c:pt>
                <c:pt idx="1361">
                  <c:v>-0.28000000000000008</c:v>
                </c:pt>
                <c:pt idx="1362">
                  <c:v>-0.88000000000000012</c:v>
                </c:pt>
                <c:pt idx="1363">
                  <c:v>-0.9</c:v>
                </c:pt>
                <c:pt idx="1364">
                  <c:v>1.9999999999999928E-2</c:v>
                </c:pt>
                <c:pt idx="1365">
                  <c:v>0.28000000000000008</c:v>
                </c:pt>
                <c:pt idx="1366">
                  <c:v>0.62000000000000033</c:v>
                </c:pt>
                <c:pt idx="1367">
                  <c:v>0.68000000000000038</c:v>
                </c:pt>
                <c:pt idx="1368">
                  <c:v>0.20000000000000034</c:v>
                </c:pt>
                <c:pt idx="1369">
                  <c:v>-0.4399999999999995</c:v>
                </c:pt>
                <c:pt idx="1370">
                  <c:v>-3.9999999999999501E-2</c:v>
                </c:pt>
                <c:pt idx="1371">
                  <c:v>-0.31999999999999956</c:v>
                </c:pt>
                <c:pt idx="1372">
                  <c:v>-2.0000000000000285E-2</c:v>
                </c:pt>
                <c:pt idx="1373">
                  <c:v>0.2</c:v>
                </c:pt>
                <c:pt idx="1374">
                  <c:v>-0.25999999999999979</c:v>
                </c:pt>
                <c:pt idx="1375">
                  <c:v>-0.73999999999999955</c:v>
                </c:pt>
                <c:pt idx="1376">
                  <c:v>-0.37999999999999973</c:v>
                </c:pt>
                <c:pt idx="1377">
                  <c:v>-0.6</c:v>
                </c:pt>
                <c:pt idx="1378">
                  <c:v>-0.44000000000000056</c:v>
                </c:pt>
                <c:pt idx="1379">
                  <c:v>0.33999999999999914</c:v>
                </c:pt>
                <c:pt idx="1380">
                  <c:v>0.7999999999999986</c:v>
                </c:pt>
                <c:pt idx="1381">
                  <c:v>0.61999999999999889</c:v>
                </c:pt>
                <c:pt idx="1382">
                  <c:v>0.65999999999999948</c:v>
                </c:pt>
                <c:pt idx="1383">
                  <c:v>0.55999999999999939</c:v>
                </c:pt>
                <c:pt idx="1384">
                  <c:v>0.25999999999999945</c:v>
                </c:pt>
                <c:pt idx="1385">
                  <c:v>-0.32000000000000028</c:v>
                </c:pt>
                <c:pt idx="1386">
                  <c:v>6.0000000000000143E-2</c:v>
                </c:pt>
                <c:pt idx="1387">
                  <c:v>1.9999999999999574E-2</c:v>
                </c:pt>
                <c:pt idx="1388">
                  <c:v>-0.2</c:v>
                </c:pt>
                <c:pt idx="1389">
                  <c:v>-6.0000000000000143E-2</c:v>
                </c:pt>
                <c:pt idx="1390">
                  <c:v>0.4799999999999997</c:v>
                </c:pt>
                <c:pt idx="1391">
                  <c:v>-0.12000000000000099</c:v>
                </c:pt>
                <c:pt idx="1392">
                  <c:v>7.999999999999971E-2</c:v>
                </c:pt>
                <c:pt idx="1393">
                  <c:v>0.51999999999999957</c:v>
                </c:pt>
                <c:pt idx="1394">
                  <c:v>0.53999999999999981</c:v>
                </c:pt>
                <c:pt idx="1395">
                  <c:v>0.31999999999999956</c:v>
                </c:pt>
                <c:pt idx="1396">
                  <c:v>0.4799999999999997</c:v>
                </c:pt>
                <c:pt idx="1397">
                  <c:v>0.27999999999999969</c:v>
                </c:pt>
                <c:pt idx="1398">
                  <c:v>-0.28000000000000042</c:v>
                </c:pt>
                <c:pt idx="1399">
                  <c:v>-0.2000000000000007</c:v>
                </c:pt>
                <c:pt idx="1400">
                  <c:v>-0.26000000000000084</c:v>
                </c:pt>
                <c:pt idx="1401">
                  <c:v>-0.34000000000000058</c:v>
                </c:pt>
                <c:pt idx="1402">
                  <c:v>-0.32000000000000101</c:v>
                </c:pt>
                <c:pt idx="1403">
                  <c:v>-0.28000000000000114</c:v>
                </c:pt>
                <c:pt idx="1404">
                  <c:v>-0.5800000000000004</c:v>
                </c:pt>
                <c:pt idx="1405">
                  <c:v>-0.51999999999999957</c:v>
                </c:pt>
                <c:pt idx="1406">
                  <c:v>-0.36000000000000015</c:v>
                </c:pt>
                <c:pt idx="1407">
                  <c:v>-0.4</c:v>
                </c:pt>
                <c:pt idx="1408">
                  <c:v>0.14000000000000057</c:v>
                </c:pt>
                <c:pt idx="1409">
                  <c:v>0.17999999999999972</c:v>
                </c:pt>
                <c:pt idx="1410">
                  <c:v>0.45999999999999941</c:v>
                </c:pt>
                <c:pt idx="1411">
                  <c:v>0.35999999999999943</c:v>
                </c:pt>
                <c:pt idx="1412">
                  <c:v>0.27999999999999903</c:v>
                </c:pt>
                <c:pt idx="1413">
                  <c:v>0.29999999999999927</c:v>
                </c:pt>
                <c:pt idx="1414">
                  <c:v>0.43999999999999984</c:v>
                </c:pt>
                <c:pt idx="1415">
                  <c:v>0.46000000000000013</c:v>
                </c:pt>
                <c:pt idx="1416">
                  <c:v>0.82000000000000095</c:v>
                </c:pt>
                <c:pt idx="1417">
                  <c:v>0.86000000000000154</c:v>
                </c:pt>
                <c:pt idx="1418">
                  <c:v>1.0800000000000012</c:v>
                </c:pt>
                <c:pt idx="1419">
                  <c:v>0.96000000000000085</c:v>
                </c:pt>
                <c:pt idx="1420">
                  <c:v>0.38000000000000111</c:v>
                </c:pt>
                <c:pt idx="1421">
                  <c:v>2.0000000000000285E-2</c:v>
                </c:pt>
                <c:pt idx="1422">
                  <c:v>0.5</c:v>
                </c:pt>
                <c:pt idx="1423">
                  <c:v>0.3</c:v>
                </c:pt>
                <c:pt idx="1424">
                  <c:v>0.38000000000000045</c:v>
                </c:pt>
                <c:pt idx="1425">
                  <c:v>0.97999999999999976</c:v>
                </c:pt>
                <c:pt idx="1426">
                  <c:v>1.0200000000000002</c:v>
                </c:pt>
                <c:pt idx="1427">
                  <c:v>0.42000000000000026</c:v>
                </c:pt>
                <c:pt idx="1428">
                  <c:v>0.32000000000000028</c:v>
                </c:pt>
                <c:pt idx="1429">
                  <c:v>0.42000000000000026</c:v>
                </c:pt>
                <c:pt idx="1430">
                  <c:v>0.38000000000000045</c:v>
                </c:pt>
                <c:pt idx="1431">
                  <c:v>0.22000000000000028</c:v>
                </c:pt>
                <c:pt idx="1432">
                  <c:v>0.36000000000000015</c:v>
                </c:pt>
                <c:pt idx="1433">
                  <c:v>0.22000000000000028</c:v>
                </c:pt>
                <c:pt idx="1434">
                  <c:v>8.0000000000000432E-2</c:v>
                </c:pt>
                <c:pt idx="1435">
                  <c:v>-0.13999999999999915</c:v>
                </c:pt>
                <c:pt idx="1436">
                  <c:v>-3.9999999999999855E-2</c:v>
                </c:pt>
                <c:pt idx="1437">
                  <c:v>0.36000000000000087</c:v>
                </c:pt>
                <c:pt idx="1438">
                  <c:v>6.0000000000000143E-2</c:v>
                </c:pt>
                <c:pt idx="1439">
                  <c:v>6.0000000000000143E-2</c:v>
                </c:pt>
                <c:pt idx="1440">
                  <c:v>3.9999999999999147E-2</c:v>
                </c:pt>
                <c:pt idx="1441">
                  <c:v>-0.28000000000000042</c:v>
                </c:pt>
                <c:pt idx="1442">
                  <c:v>-0.30000000000000071</c:v>
                </c:pt>
                <c:pt idx="1443">
                  <c:v>2.0000000000000285E-2</c:v>
                </c:pt>
                <c:pt idx="1444">
                  <c:v>0.1</c:v>
                </c:pt>
                <c:pt idx="1445">
                  <c:v>4.000000000000057E-2</c:v>
                </c:pt>
                <c:pt idx="1446">
                  <c:v>0.68000000000000116</c:v>
                </c:pt>
                <c:pt idx="1447">
                  <c:v>0.74000000000000132</c:v>
                </c:pt>
                <c:pt idx="1448">
                  <c:v>0.56000000000000083</c:v>
                </c:pt>
                <c:pt idx="1449">
                  <c:v>0.64000000000000057</c:v>
                </c:pt>
                <c:pt idx="1450">
                  <c:v>0.56000000000000083</c:v>
                </c:pt>
                <c:pt idx="1451">
                  <c:v>0.5</c:v>
                </c:pt>
                <c:pt idx="1452">
                  <c:v>0.21999999999999958</c:v>
                </c:pt>
                <c:pt idx="1453">
                  <c:v>0.63999999999999913</c:v>
                </c:pt>
                <c:pt idx="1454">
                  <c:v>0.69999999999999929</c:v>
                </c:pt>
                <c:pt idx="1455">
                  <c:v>0.59999999999999853</c:v>
                </c:pt>
                <c:pt idx="1456">
                  <c:v>0.69999999999999929</c:v>
                </c:pt>
                <c:pt idx="1457">
                  <c:v>0.4799999999999997</c:v>
                </c:pt>
                <c:pt idx="1458">
                  <c:v>4.000000000000057E-2</c:v>
                </c:pt>
                <c:pt idx="1459">
                  <c:v>0.24000000000000057</c:v>
                </c:pt>
                <c:pt idx="1460">
                  <c:v>4.0000000000001278E-2</c:v>
                </c:pt>
                <c:pt idx="1461">
                  <c:v>-0.33999999999999914</c:v>
                </c:pt>
                <c:pt idx="1462">
                  <c:v>6.0000000000000143E-2</c:v>
                </c:pt>
                <c:pt idx="1463">
                  <c:v>0.23999999999999985</c:v>
                </c:pt>
                <c:pt idx="1464">
                  <c:v>-4.000000000000057E-2</c:v>
                </c:pt>
                <c:pt idx="1465">
                  <c:v>0.37999999999999901</c:v>
                </c:pt>
                <c:pt idx="1466">
                  <c:v>0.7399999999999991</c:v>
                </c:pt>
                <c:pt idx="1467">
                  <c:v>0.43999999999999984</c:v>
                </c:pt>
                <c:pt idx="1468">
                  <c:v>0</c:v>
                </c:pt>
                <c:pt idx="1469">
                  <c:v>7.999999999999971E-2</c:v>
                </c:pt>
                <c:pt idx="1470">
                  <c:v>-2.0000000000000285E-2</c:v>
                </c:pt>
                <c:pt idx="1471">
                  <c:v>-0.40000000000000069</c:v>
                </c:pt>
                <c:pt idx="1472">
                  <c:v>-0.12000000000000029</c:v>
                </c:pt>
                <c:pt idx="1473">
                  <c:v>0.71999999999999953</c:v>
                </c:pt>
                <c:pt idx="1474">
                  <c:v>0.62000000000000033</c:v>
                </c:pt>
                <c:pt idx="1475">
                  <c:v>0.5800000000000004</c:v>
                </c:pt>
                <c:pt idx="1476">
                  <c:v>0.88000000000000045</c:v>
                </c:pt>
                <c:pt idx="1477">
                  <c:v>0.6</c:v>
                </c:pt>
                <c:pt idx="1478">
                  <c:v>-0.12000000000000029</c:v>
                </c:pt>
                <c:pt idx="1479">
                  <c:v>-0.46000000000000085</c:v>
                </c:pt>
                <c:pt idx="1480">
                  <c:v>3.9999999999999147E-2</c:v>
                </c:pt>
                <c:pt idx="1481">
                  <c:v>-0.24000000000000057</c:v>
                </c:pt>
                <c:pt idx="1482">
                  <c:v>-7.1054273576010023E-16</c:v>
                </c:pt>
                <c:pt idx="1483">
                  <c:v>0.51999999999999957</c:v>
                </c:pt>
                <c:pt idx="1484">
                  <c:v>0.76000000000000012</c:v>
                </c:pt>
                <c:pt idx="1485">
                  <c:v>0.42000000000000026</c:v>
                </c:pt>
                <c:pt idx="1486">
                  <c:v>0.76000000000000012</c:v>
                </c:pt>
                <c:pt idx="1487">
                  <c:v>0.67999999999999972</c:v>
                </c:pt>
                <c:pt idx="1488">
                  <c:v>0.7399999999999991</c:v>
                </c:pt>
                <c:pt idx="1489">
                  <c:v>0.81999999999999884</c:v>
                </c:pt>
                <c:pt idx="1490">
                  <c:v>1.0399999999999991</c:v>
                </c:pt>
                <c:pt idx="1491">
                  <c:v>0.85999999999999943</c:v>
                </c:pt>
                <c:pt idx="1492">
                  <c:v>1.0799999999999996</c:v>
                </c:pt>
                <c:pt idx="1493">
                  <c:v>1.06</c:v>
                </c:pt>
                <c:pt idx="1494">
                  <c:v>1.3000000000000007</c:v>
                </c:pt>
                <c:pt idx="1495">
                  <c:v>1.0200000000000002</c:v>
                </c:pt>
                <c:pt idx="1496">
                  <c:v>1.1800000000000004</c:v>
                </c:pt>
                <c:pt idx="1497">
                  <c:v>1.0000000000000007</c:v>
                </c:pt>
                <c:pt idx="1498">
                  <c:v>0.78000000000000114</c:v>
                </c:pt>
                <c:pt idx="1499">
                  <c:v>0.54000000000000059</c:v>
                </c:pt>
                <c:pt idx="1500">
                  <c:v>0.62000000000000099</c:v>
                </c:pt>
                <c:pt idx="1501">
                  <c:v>2.0000000000000996E-2</c:v>
                </c:pt>
                <c:pt idx="1502">
                  <c:v>-3.9999999999999147E-2</c:v>
                </c:pt>
                <c:pt idx="1503">
                  <c:v>-0.29999999999999927</c:v>
                </c:pt>
                <c:pt idx="1504">
                  <c:v>-0.53999999999999915</c:v>
                </c:pt>
                <c:pt idx="1505">
                  <c:v>-0.7</c:v>
                </c:pt>
                <c:pt idx="1506">
                  <c:v>-0.26000000000000012</c:v>
                </c:pt>
                <c:pt idx="1507">
                  <c:v>-0.23999999999999985</c:v>
                </c:pt>
                <c:pt idx="1508">
                  <c:v>-0.42000000000000026</c:v>
                </c:pt>
                <c:pt idx="1509">
                  <c:v>0</c:v>
                </c:pt>
                <c:pt idx="1510">
                  <c:v>0</c:v>
                </c:pt>
                <c:pt idx="1511">
                  <c:v>-0.16000000000000014</c:v>
                </c:pt>
                <c:pt idx="1512">
                  <c:v>-0.28000000000000042</c:v>
                </c:pt>
                <c:pt idx="1513">
                  <c:v>0.13999999999999915</c:v>
                </c:pt>
                <c:pt idx="1514">
                  <c:v>0.21999999999999886</c:v>
                </c:pt>
                <c:pt idx="1515">
                  <c:v>0.21999999999999958</c:v>
                </c:pt>
                <c:pt idx="1516">
                  <c:v>0.33999999999999986</c:v>
                </c:pt>
                <c:pt idx="1517">
                  <c:v>0.27999999999999969</c:v>
                </c:pt>
                <c:pt idx="1518">
                  <c:v>0.32000000000000028</c:v>
                </c:pt>
                <c:pt idx="1519">
                  <c:v>7.1054273576010023E-16</c:v>
                </c:pt>
                <c:pt idx="1520">
                  <c:v>0.24000000000000057</c:v>
                </c:pt>
                <c:pt idx="1521">
                  <c:v>-0.19999999999999929</c:v>
                </c:pt>
                <c:pt idx="1522">
                  <c:v>-0.29999999999999927</c:v>
                </c:pt>
                <c:pt idx="1523">
                  <c:v>-0.33999999999999914</c:v>
                </c:pt>
                <c:pt idx="1524">
                  <c:v>-0.31999999999999956</c:v>
                </c:pt>
                <c:pt idx="1525">
                  <c:v>-0.61999999999999955</c:v>
                </c:pt>
                <c:pt idx="1526">
                  <c:v>-0.11999999999999958</c:v>
                </c:pt>
                <c:pt idx="1527">
                  <c:v>-0.11999999999999958</c:v>
                </c:pt>
                <c:pt idx="1528">
                  <c:v>6.0000000000000143E-2</c:v>
                </c:pt>
                <c:pt idx="1529">
                  <c:v>0.33999999999999986</c:v>
                </c:pt>
                <c:pt idx="1530">
                  <c:v>0.51999999999999957</c:v>
                </c:pt>
                <c:pt idx="1531">
                  <c:v>0.35999999999999871</c:v>
                </c:pt>
                <c:pt idx="1532">
                  <c:v>0.45999999999999874</c:v>
                </c:pt>
                <c:pt idx="1533">
                  <c:v>0.1799999999999983</c:v>
                </c:pt>
                <c:pt idx="1534">
                  <c:v>-0.1200000000000017</c:v>
                </c:pt>
                <c:pt idx="1535">
                  <c:v>-1.4210854715202005E-15</c:v>
                </c:pt>
                <c:pt idx="1536">
                  <c:v>0.19999999999999929</c:v>
                </c:pt>
                <c:pt idx="1537">
                  <c:v>1.9999999999999574E-2</c:v>
                </c:pt>
                <c:pt idx="1538">
                  <c:v>4.000000000000057E-2</c:v>
                </c:pt>
                <c:pt idx="1539">
                  <c:v>0.40000000000000069</c:v>
                </c:pt>
                <c:pt idx="1540">
                  <c:v>0.24000000000000057</c:v>
                </c:pt>
                <c:pt idx="1541">
                  <c:v>-1.9999999999999574E-2</c:v>
                </c:pt>
                <c:pt idx="1542">
                  <c:v>0.36000000000000015</c:v>
                </c:pt>
                <c:pt idx="1543">
                  <c:v>0.35999999999999943</c:v>
                </c:pt>
                <c:pt idx="1544">
                  <c:v>0.4199999999999996</c:v>
                </c:pt>
                <c:pt idx="1545">
                  <c:v>0.4199999999999996</c:v>
                </c:pt>
                <c:pt idx="1546">
                  <c:v>0.35999999999999943</c:v>
                </c:pt>
                <c:pt idx="1547">
                  <c:v>0.4799999999999997</c:v>
                </c:pt>
                <c:pt idx="1548">
                  <c:v>0.52000000000000024</c:v>
                </c:pt>
                <c:pt idx="1549">
                  <c:v>0.40000000000000069</c:v>
                </c:pt>
                <c:pt idx="1550">
                  <c:v>0.50000000000000067</c:v>
                </c:pt>
                <c:pt idx="1551">
                  <c:v>0.8400000000000013</c:v>
                </c:pt>
                <c:pt idx="1552">
                  <c:v>0.96000000000000085</c:v>
                </c:pt>
                <c:pt idx="1553">
                  <c:v>1.320000000000001</c:v>
                </c:pt>
                <c:pt idx="1554">
                  <c:v>0.96000000000000019</c:v>
                </c:pt>
                <c:pt idx="1555">
                  <c:v>0.38000000000000045</c:v>
                </c:pt>
                <c:pt idx="1556">
                  <c:v>-0.13999999999999985</c:v>
                </c:pt>
                <c:pt idx="1557">
                  <c:v>-0.6</c:v>
                </c:pt>
                <c:pt idx="1558">
                  <c:v>-0.6</c:v>
                </c:pt>
                <c:pt idx="1559">
                  <c:v>0.14000000000000057</c:v>
                </c:pt>
                <c:pt idx="1560">
                  <c:v>0.74000000000000055</c:v>
                </c:pt>
                <c:pt idx="1561">
                  <c:v>1.2800000000000005</c:v>
                </c:pt>
                <c:pt idx="1562">
                  <c:v>1.6000000000000014</c:v>
                </c:pt>
                <c:pt idx="1563">
                  <c:v>1.420000000000001</c:v>
                </c:pt>
                <c:pt idx="1564">
                  <c:v>0.78000000000000114</c:v>
                </c:pt>
                <c:pt idx="1565">
                  <c:v>0.90000000000000069</c:v>
                </c:pt>
                <c:pt idx="1566">
                  <c:v>0.88000000000000111</c:v>
                </c:pt>
                <c:pt idx="1567">
                  <c:v>1.0400000000000005</c:v>
                </c:pt>
                <c:pt idx="1568">
                  <c:v>0.96000000000000019</c:v>
                </c:pt>
                <c:pt idx="1569">
                  <c:v>1.2399999999999998</c:v>
                </c:pt>
                <c:pt idx="1570">
                  <c:v>1</c:v>
                </c:pt>
                <c:pt idx="1571">
                  <c:v>0.8</c:v>
                </c:pt>
                <c:pt idx="1572">
                  <c:v>0.36000000000000015</c:v>
                </c:pt>
                <c:pt idx="1573">
                  <c:v>8.0000000000000432E-2</c:v>
                </c:pt>
                <c:pt idx="1574">
                  <c:v>-0.19999999999999929</c:v>
                </c:pt>
                <c:pt idx="1575">
                  <c:v>-0.15999999999999942</c:v>
                </c:pt>
                <c:pt idx="1576">
                  <c:v>-0.27999999999999969</c:v>
                </c:pt>
                <c:pt idx="1577">
                  <c:v>-0.21999999999999958</c:v>
                </c:pt>
                <c:pt idx="1578">
                  <c:v>-0.25999999999999945</c:v>
                </c:pt>
                <c:pt idx="1579">
                  <c:v>-0.33999999999999986</c:v>
                </c:pt>
                <c:pt idx="1580">
                  <c:v>-0.15999999999999942</c:v>
                </c:pt>
                <c:pt idx="1581">
                  <c:v>7.1054273576010023E-16</c:v>
                </c:pt>
                <c:pt idx="1582">
                  <c:v>2.0000000000000285E-2</c:v>
                </c:pt>
                <c:pt idx="1583">
                  <c:v>0.44000000000000056</c:v>
                </c:pt>
                <c:pt idx="1584">
                  <c:v>0.80000000000000071</c:v>
                </c:pt>
                <c:pt idx="1585">
                  <c:v>0.52000000000000024</c:v>
                </c:pt>
                <c:pt idx="1586">
                  <c:v>5.9999999999999429E-2</c:v>
                </c:pt>
                <c:pt idx="1587">
                  <c:v>-6.0000000000000143E-2</c:v>
                </c:pt>
                <c:pt idx="1588">
                  <c:v>9.9999999999999284E-2</c:v>
                </c:pt>
                <c:pt idx="1589">
                  <c:v>-6.0000000000000851E-2</c:v>
                </c:pt>
                <c:pt idx="1590">
                  <c:v>0.15999999999999942</c:v>
                </c:pt>
                <c:pt idx="1591">
                  <c:v>0.56000000000000016</c:v>
                </c:pt>
                <c:pt idx="1592">
                  <c:v>0.77999999999999969</c:v>
                </c:pt>
                <c:pt idx="1593">
                  <c:v>0.8600000000000001</c:v>
                </c:pt>
                <c:pt idx="1594">
                  <c:v>0.62000000000000033</c:v>
                </c:pt>
                <c:pt idx="1595">
                  <c:v>0.46000000000000013</c:v>
                </c:pt>
                <c:pt idx="1596">
                  <c:v>0.67999999999999972</c:v>
                </c:pt>
                <c:pt idx="1597">
                  <c:v>0.76000000000000012</c:v>
                </c:pt>
                <c:pt idx="1598">
                  <c:v>0.51999999999999957</c:v>
                </c:pt>
                <c:pt idx="1599">
                  <c:v>0.49999999999999928</c:v>
                </c:pt>
                <c:pt idx="1600">
                  <c:v>0.69999999999999929</c:v>
                </c:pt>
                <c:pt idx="1601">
                  <c:v>0.71999999999999953</c:v>
                </c:pt>
                <c:pt idx="1602">
                  <c:v>0.21999999999999958</c:v>
                </c:pt>
                <c:pt idx="1603">
                  <c:v>-0.16000000000000014</c:v>
                </c:pt>
                <c:pt idx="1604">
                  <c:v>0.24000000000000057</c:v>
                </c:pt>
                <c:pt idx="1605">
                  <c:v>0.18000000000000113</c:v>
                </c:pt>
                <c:pt idx="1606">
                  <c:v>0.2000000000000007</c:v>
                </c:pt>
                <c:pt idx="1607">
                  <c:v>0.60000000000000075</c:v>
                </c:pt>
                <c:pt idx="1608">
                  <c:v>1.0600000000000009</c:v>
                </c:pt>
                <c:pt idx="1609">
                  <c:v>0.9</c:v>
                </c:pt>
                <c:pt idx="1610">
                  <c:v>0.69999999999999929</c:v>
                </c:pt>
                <c:pt idx="1611">
                  <c:v>0.37999999999999973</c:v>
                </c:pt>
                <c:pt idx="1612">
                  <c:v>0.62000000000000033</c:v>
                </c:pt>
                <c:pt idx="1613">
                  <c:v>-3.9999999999999855E-2</c:v>
                </c:pt>
                <c:pt idx="1614">
                  <c:v>-0.29999999999999927</c:v>
                </c:pt>
                <c:pt idx="1615">
                  <c:v>-1.9999999999998862E-2</c:v>
                </c:pt>
                <c:pt idx="1616">
                  <c:v>0.440000000000002</c:v>
                </c:pt>
                <c:pt idx="1617">
                  <c:v>0.24000000000000057</c:v>
                </c:pt>
                <c:pt idx="1618">
                  <c:v>0.78000000000000047</c:v>
                </c:pt>
                <c:pt idx="1619">
                  <c:v>1.2</c:v>
                </c:pt>
                <c:pt idx="1620">
                  <c:v>0.64000000000000057</c:v>
                </c:pt>
                <c:pt idx="1621">
                  <c:v>0.54000000000000059</c:v>
                </c:pt>
                <c:pt idx="1622">
                  <c:v>0.26000000000000084</c:v>
                </c:pt>
                <c:pt idx="1623">
                  <c:v>0.2</c:v>
                </c:pt>
                <c:pt idx="1624">
                  <c:v>3.9999999999999147E-2</c:v>
                </c:pt>
                <c:pt idx="1625">
                  <c:v>0.73999999999999777</c:v>
                </c:pt>
                <c:pt idx="1626">
                  <c:v>0.81999999999999607</c:v>
                </c:pt>
                <c:pt idx="1627">
                  <c:v>0.99999999999999711</c:v>
                </c:pt>
                <c:pt idx="1628">
                  <c:v>0.97999999999999832</c:v>
                </c:pt>
                <c:pt idx="1629">
                  <c:v>0.93999999999999917</c:v>
                </c:pt>
                <c:pt idx="1630">
                  <c:v>0.6</c:v>
                </c:pt>
                <c:pt idx="1631">
                  <c:v>0.26000000000000084</c:v>
                </c:pt>
                <c:pt idx="1632">
                  <c:v>0.43999999999999917</c:v>
                </c:pt>
                <c:pt idx="1633">
                  <c:v>0.25999999999999945</c:v>
                </c:pt>
                <c:pt idx="1634">
                  <c:v>0.4799999999999997</c:v>
                </c:pt>
                <c:pt idx="1635">
                  <c:v>0.23999999999999916</c:v>
                </c:pt>
                <c:pt idx="1636">
                  <c:v>0.12000000000000029</c:v>
                </c:pt>
                <c:pt idx="1637">
                  <c:v>0.16000000000000086</c:v>
                </c:pt>
                <c:pt idx="1638">
                  <c:v>0.36000000000000087</c:v>
                </c:pt>
                <c:pt idx="1639">
                  <c:v>0.42000000000000026</c:v>
                </c:pt>
                <c:pt idx="1640">
                  <c:v>0.74000000000000055</c:v>
                </c:pt>
                <c:pt idx="1641">
                  <c:v>0.67999999999999972</c:v>
                </c:pt>
                <c:pt idx="1642">
                  <c:v>0.33999999999999914</c:v>
                </c:pt>
                <c:pt idx="1643">
                  <c:v>0.4799999999999997</c:v>
                </c:pt>
                <c:pt idx="1644">
                  <c:v>-2.0000000000000285E-2</c:v>
                </c:pt>
                <c:pt idx="1645">
                  <c:v>0.24000000000000057</c:v>
                </c:pt>
                <c:pt idx="1646">
                  <c:v>0.28000000000000114</c:v>
                </c:pt>
                <c:pt idx="1647">
                  <c:v>0.42000000000000315</c:v>
                </c:pt>
                <c:pt idx="1648">
                  <c:v>0.22000000000000169</c:v>
                </c:pt>
                <c:pt idx="1649">
                  <c:v>0.38000000000000256</c:v>
                </c:pt>
                <c:pt idx="1650">
                  <c:v>6.0000000000002274E-2</c:v>
                </c:pt>
                <c:pt idx="1651">
                  <c:v>0.26000000000000228</c:v>
                </c:pt>
                <c:pt idx="1652">
                  <c:v>-7.9999999999998295E-2</c:v>
                </c:pt>
                <c:pt idx="1653">
                  <c:v>-3.9999999999997725E-2</c:v>
                </c:pt>
                <c:pt idx="1654">
                  <c:v>-9.9999999999998576E-2</c:v>
                </c:pt>
                <c:pt idx="1655">
                  <c:v>-0.21999999999999886</c:v>
                </c:pt>
                <c:pt idx="1656">
                  <c:v>-7.999999999999971E-2</c:v>
                </c:pt>
                <c:pt idx="1657">
                  <c:v>0.26000000000000012</c:v>
                </c:pt>
                <c:pt idx="1658">
                  <c:v>0.48000000000000043</c:v>
                </c:pt>
                <c:pt idx="1659">
                  <c:v>0.88000000000000111</c:v>
                </c:pt>
                <c:pt idx="1660">
                  <c:v>0.80000000000000071</c:v>
                </c:pt>
                <c:pt idx="1661">
                  <c:v>0.48000000000000043</c:v>
                </c:pt>
                <c:pt idx="1662">
                  <c:v>0.13999999999999985</c:v>
                </c:pt>
                <c:pt idx="1663">
                  <c:v>-0.12000000000000029</c:v>
                </c:pt>
                <c:pt idx="1664">
                  <c:v>-0.43999999999999984</c:v>
                </c:pt>
                <c:pt idx="1665">
                  <c:v>-0.19999999999999929</c:v>
                </c:pt>
                <c:pt idx="1666">
                  <c:v>-0.11999999999999886</c:v>
                </c:pt>
                <c:pt idx="1667">
                  <c:v>0.16000000000000156</c:v>
                </c:pt>
                <c:pt idx="1668">
                  <c:v>0.10000000000000142</c:v>
                </c:pt>
                <c:pt idx="1669">
                  <c:v>0.42000000000000098</c:v>
                </c:pt>
                <c:pt idx="1670">
                  <c:v>0.30000000000000071</c:v>
                </c:pt>
                <c:pt idx="1671">
                  <c:v>0.32000000000000028</c:v>
                </c:pt>
                <c:pt idx="1672">
                  <c:v>0.6</c:v>
                </c:pt>
                <c:pt idx="1673">
                  <c:v>0.56000000000000016</c:v>
                </c:pt>
                <c:pt idx="1674">
                  <c:v>0.31999999999999956</c:v>
                </c:pt>
                <c:pt idx="1675">
                  <c:v>5.9999999999999429E-2</c:v>
                </c:pt>
                <c:pt idx="1676">
                  <c:v>1.9999999999999574E-2</c:v>
                </c:pt>
                <c:pt idx="1677">
                  <c:v>-0.12000000000000099</c:v>
                </c:pt>
                <c:pt idx="1678">
                  <c:v>-0.26000000000000156</c:v>
                </c:pt>
                <c:pt idx="1679">
                  <c:v>-6.0000000000000851E-2</c:v>
                </c:pt>
                <c:pt idx="1680">
                  <c:v>0.33999999999999914</c:v>
                </c:pt>
                <c:pt idx="1681">
                  <c:v>0.77999999999999903</c:v>
                </c:pt>
                <c:pt idx="1682">
                  <c:v>0.77999999999999969</c:v>
                </c:pt>
                <c:pt idx="1683">
                  <c:v>1.0200000000000002</c:v>
                </c:pt>
                <c:pt idx="1684">
                  <c:v>1.1000000000000001</c:v>
                </c:pt>
                <c:pt idx="1685">
                  <c:v>1.1799999999999997</c:v>
                </c:pt>
                <c:pt idx="1686">
                  <c:v>0.8600000000000001</c:v>
                </c:pt>
                <c:pt idx="1687">
                  <c:v>1</c:v>
                </c:pt>
                <c:pt idx="1688">
                  <c:v>0.96000000000000019</c:v>
                </c:pt>
                <c:pt idx="1689">
                  <c:v>0.78000000000000047</c:v>
                </c:pt>
                <c:pt idx="1690">
                  <c:v>0.82000000000000095</c:v>
                </c:pt>
                <c:pt idx="1691">
                  <c:v>1.4000000000000008</c:v>
                </c:pt>
                <c:pt idx="1692">
                  <c:v>0.88000000000000045</c:v>
                </c:pt>
                <c:pt idx="1693">
                  <c:v>1.4000000000000008</c:v>
                </c:pt>
                <c:pt idx="1694">
                  <c:v>1.3600000000000017</c:v>
                </c:pt>
                <c:pt idx="1695">
                  <c:v>1.2000000000000006</c:v>
                </c:pt>
                <c:pt idx="1696">
                  <c:v>0.90000000000000147</c:v>
                </c:pt>
                <c:pt idx="1697">
                  <c:v>1.2000000000000015</c:v>
                </c:pt>
                <c:pt idx="1698">
                  <c:v>0.66000000000000081</c:v>
                </c:pt>
                <c:pt idx="1699">
                  <c:v>0.77999999999999969</c:v>
                </c:pt>
                <c:pt idx="1700">
                  <c:v>0.84000000000000052</c:v>
                </c:pt>
                <c:pt idx="1701">
                  <c:v>0.6</c:v>
                </c:pt>
                <c:pt idx="1702">
                  <c:v>0.4799999999999997</c:v>
                </c:pt>
                <c:pt idx="1703">
                  <c:v>0.43999999999999917</c:v>
                </c:pt>
                <c:pt idx="1704">
                  <c:v>0.27999999999999969</c:v>
                </c:pt>
                <c:pt idx="1705">
                  <c:v>-0.22000000000000028</c:v>
                </c:pt>
                <c:pt idx="1706">
                  <c:v>-0.82000000000000028</c:v>
                </c:pt>
                <c:pt idx="1707">
                  <c:v>-0.72000000000000031</c:v>
                </c:pt>
                <c:pt idx="1708">
                  <c:v>-0.17999999999999972</c:v>
                </c:pt>
                <c:pt idx="1709">
                  <c:v>3.9999999999999855E-2</c:v>
                </c:pt>
                <c:pt idx="1710">
                  <c:v>0.53999999999999915</c:v>
                </c:pt>
                <c:pt idx="1711">
                  <c:v>0.77999999999999903</c:v>
                </c:pt>
                <c:pt idx="1712">
                  <c:v>0.7399999999999991</c:v>
                </c:pt>
                <c:pt idx="1713">
                  <c:v>-0.12000000000000099</c:v>
                </c:pt>
                <c:pt idx="1714">
                  <c:v>-0.46000000000000085</c:v>
                </c:pt>
                <c:pt idx="1715">
                  <c:v>-0.48000000000000043</c:v>
                </c:pt>
                <c:pt idx="1716">
                  <c:v>-0.16000000000000014</c:v>
                </c:pt>
                <c:pt idx="1717">
                  <c:v>-0.27999999999999969</c:v>
                </c:pt>
                <c:pt idx="1718">
                  <c:v>0.24000000000000057</c:v>
                </c:pt>
                <c:pt idx="1719">
                  <c:v>0.30000000000000071</c:v>
                </c:pt>
                <c:pt idx="1720">
                  <c:v>7.1054273576010023E-16</c:v>
                </c:pt>
                <c:pt idx="1721">
                  <c:v>-0.11999999999999958</c:v>
                </c:pt>
                <c:pt idx="1722">
                  <c:v>-5.9999999999999429E-2</c:v>
                </c:pt>
                <c:pt idx="1723">
                  <c:v>-0.21999999999999958</c:v>
                </c:pt>
                <c:pt idx="1724">
                  <c:v>-0.5</c:v>
                </c:pt>
                <c:pt idx="1725">
                  <c:v>-0.62000000000000033</c:v>
                </c:pt>
                <c:pt idx="1726">
                  <c:v>-0.72000000000000031</c:v>
                </c:pt>
                <c:pt idx="1727">
                  <c:v>-0.82000000000000095</c:v>
                </c:pt>
                <c:pt idx="1728">
                  <c:v>-0.64000000000000123</c:v>
                </c:pt>
                <c:pt idx="1729">
                  <c:v>-0.32000000000000101</c:v>
                </c:pt>
                <c:pt idx="1730">
                  <c:v>0.29999999999999927</c:v>
                </c:pt>
                <c:pt idx="1731">
                  <c:v>0.71999999999999953</c:v>
                </c:pt>
                <c:pt idx="1732">
                  <c:v>1.4800000000000004</c:v>
                </c:pt>
                <c:pt idx="1733">
                  <c:v>1.36</c:v>
                </c:pt>
                <c:pt idx="1734">
                  <c:v>1.1800000000000004</c:v>
                </c:pt>
                <c:pt idx="1735">
                  <c:v>0.78000000000000047</c:v>
                </c:pt>
                <c:pt idx="1736">
                  <c:v>0.80000000000000071</c:v>
                </c:pt>
                <c:pt idx="1737">
                  <c:v>0.14000000000000057</c:v>
                </c:pt>
                <c:pt idx="1738">
                  <c:v>0.28000000000000114</c:v>
                </c:pt>
                <c:pt idx="1739">
                  <c:v>0.48000000000000043</c:v>
                </c:pt>
                <c:pt idx="1740">
                  <c:v>0.54000000000000059</c:v>
                </c:pt>
                <c:pt idx="1741">
                  <c:v>0.1</c:v>
                </c:pt>
                <c:pt idx="1742">
                  <c:v>0.27999999999999969</c:v>
                </c:pt>
                <c:pt idx="1743">
                  <c:v>0.15999999999999942</c:v>
                </c:pt>
                <c:pt idx="1744">
                  <c:v>3.9999999999999147E-2</c:v>
                </c:pt>
                <c:pt idx="1745">
                  <c:v>0.41999999999999887</c:v>
                </c:pt>
                <c:pt idx="1746">
                  <c:v>1.0199999999999989</c:v>
                </c:pt>
                <c:pt idx="1747">
                  <c:v>1.8399999999999992</c:v>
                </c:pt>
                <c:pt idx="1748">
                  <c:v>1.6999999999999993</c:v>
                </c:pt>
                <c:pt idx="1749">
                  <c:v>2.1599999999999993</c:v>
                </c:pt>
                <c:pt idx="1750">
                  <c:v>2.66</c:v>
                </c:pt>
                <c:pt idx="1751">
                  <c:v>-0.1</c:v>
                </c:pt>
                <c:pt idx="1752">
                  <c:v>-1.2599999999999998</c:v>
                </c:pt>
                <c:pt idx="1753">
                  <c:v>-1.2799999999999998</c:v>
                </c:pt>
                <c:pt idx="1754">
                  <c:v>-1.2999999999999996</c:v>
                </c:pt>
                <c:pt idx="1755">
                  <c:v>-2.0599999999999996</c:v>
                </c:pt>
                <c:pt idx="1756">
                  <c:v>0.41999999999999993</c:v>
                </c:pt>
                <c:pt idx="1757">
                  <c:v>0.43999999999999917</c:v>
                </c:pt>
                <c:pt idx="1758">
                  <c:v>0.81999999999999917</c:v>
                </c:pt>
                <c:pt idx="1759">
                  <c:v>0.37999999999999901</c:v>
                </c:pt>
                <c:pt idx="1760">
                  <c:v>0.55999999999999872</c:v>
                </c:pt>
                <c:pt idx="1761">
                  <c:v>0.55999999999999939</c:v>
                </c:pt>
                <c:pt idx="1762">
                  <c:v>0.53999999999999981</c:v>
                </c:pt>
                <c:pt idx="1763">
                  <c:v>0.56000000000000016</c:v>
                </c:pt>
                <c:pt idx="1764">
                  <c:v>0.90000000000000069</c:v>
                </c:pt>
                <c:pt idx="1765">
                  <c:v>0.70000000000000073</c:v>
                </c:pt>
                <c:pt idx="1766">
                  <c:v>0.12000000000000099</c:v>
                </c:pt>
                <c:pt idx="1767">
                  <c:v>0.36000000000000154</c:v>
                </c:pt>
                <c:pt idx="1768">
                  <c:v>2.0000000000000996E-2</c:v>
                </c:pt>
                <c:pt idx="1769">
                  <c:v>-0.21999999999999958</c:v>
                </c:pt>
                <c:pt idx="1770">
                  <c:v>-7.999999999999971E-2</c:v>
                </c:pt>
                <c:pt idx="1771">
                  <c:v>0.2</c:v>
                </c:pt>
                <c:pt idx="1772">
                  <c:v>0.31999999999999956</c:v>
                </c:pt>
                <c:pt idx="1773">
                  <c:v>0.3999999999999993</c:v>
                </c:pt>
                <c:pt idx="1774">
                  <c:v>-8.0000000000000432E-2</c:v>
                </c:pt>
                <c:pt idx="1775">
                  <c:v>-0.38000000000000045</c:v>
                </c:pt>
                <c:pt idx="1776">
                  <c:v>-0.44000000000000056</c:v>
                </c:pt>
                <c:pt idx="1777">
                  <c:v>-0.64000000000000057</c:v>
                </c:pt>
                <c:pt idx="1778">
                  <c:v>-0.52000000000000024</c:v>
                </c:pt>
                <c:pt idx="1779">
                  <c:v>-0.26000000000000012</c:v>
                </c:pt>
                <c:pt idx="1780">
                  <c:v>-0.10000000000000071</c:v>
                </c:pt>
                <c:pt idx="1781">
                  <c:v>0.27999999999999903</c:v>
                </c:pt>
                <c:pt idx="1782">
                  <c:v>0.31999999999999884</c:v>
                </c:pt>
                <c:pt idx="1783">
                  <c:v>-0.10000000000000071</c:v>
                </c:pt>
                <c:pt idx="1784">
                  <c:v>-4.000000000000057E-2</c:v>
                </c:pt>
                <c:pt idx="1785">
                  <c:v>7.999999999999971E-2</c:v>
                </c:pt>
                <c:pt idx="1786">
                  <c:v>0.13999999999999985</c:v>
                </c:pt>
                <c:pt idx="1787">
                  <c:v>0.13999999999999985</c:v>
                </c:pt>
                <c:pt idx="1788">
                  <c:v>0.25999999999999945</c:v>
                </c:pt>
                <c:pt idx="1789">
                  <c:v>0.15999999999999942</c:v>
                </c:pt>
                <c:pt idx="1790">
                  <c:v>-3.9999999999999855E-2</c:v>
                </c:pt>
                <c:pt idx="1791">
                  <c:v>-0.4799999999999997</c:v>
                </c:pt>
                <c:pt idx="1792">
                  <c:v>-0.7</c:v>
                </c:pt>
                <c:pt idx="1793">
                  <c:v>-0.59999999999999931</c:v>
                </c:pt>
                <c:pt idx="1794">
                  <c:v>-0.51999999999999957</c:v>
                </c:pt>
                <c:pt idx="1795">
                  <c:v>-0.52000000000000024</c:v>
                </c:pt>
                <c:pt idx="1796">
                  <c:v>-0.52000000000000024</c:v>
                </c:pt>
                <c:pt idx="1797">
                  <c:v>-0.27999999999999969</c:v>
                </c:pt>
                <c:pt idx="1798">
                  <c:v>-0.27999999999999969</c:v>
                </c:pt>
                <c:pt idx="1799">
                  <c:v>0.14000000000000057</c:v>
                </c:pt>
                <c:pt idx="1800">
                  <c:v>0.30000000000000071</c:v>
                </c:pt>
                <c:pt idx="1801">
                  <c:v>0.62000000000000099</c:v>
                </c:pt>
                <c:pt idx="1802">
                  <c:v>0.70000000000000073</c:v>
                </c:pt>
                <c:pt idx="1803">
                  <c:v>0.66000000000000014</c:v>
                </c:pt>
                <c:pt idx="1804">
                  <c:v>0.28000000000000042</c:v>
                </c:pt>
                <c:pt idx="1805">
                  <c:v>-7.9999999999999002E-2</c:v>
                </c:pt>
                <c:pt idx="1806">
                  <c:v>-0.65999999999999948</c:v>
                </c:pt>
                <c:pt idx="1807">
                  <c:v>-0.75999999999999945</c:v>
                </c:pt>
                <c:pt idx="1808">
                  <c:v>-0.69999999999999929</c:v>
                </c:pt>
                <c:pt idx="1809">
                  <c:v>-0.85999999999999943</c:v>
                </c:pt>
                <c:pt idx="1810">
                  <c:v>-0.95999999999999941</c:v>
                </c:pt>
                <c:pt idx="1811">
                  <c:v>-0.51999999999999957</c:v>
                </c:pt>
                <c:pt idx="1812">
                  <c:v>-0.33999999999999986</c:v>
                </c:pt>
                <c:pt idx="1813">
                  <c:v>-0.1</c:v>
                </c:pt>
                <c:pt idx="1814">
                  <c:v>0.35999999999999943</c:v>
                </c:pt>
                <c:pt idx="1815">
                  <c:v>0.43999999999999917</c:v>
                </c:pt>
                <c:pt idx="1816">
                  <c:v>0.29999999999999927</c:v>
                </c:pt>
                <c:pt idx="1817">
                  <c:v>0.29999999999999927</c:v>
                </c:pt>
                <c:pt idx="1818">
                  <c:v>-0.14000000000000057</c:v>
                </c:pt>
                <c:pt idx="1819">
                  <c:v>6.0000000000000143E-2</c:v>
                </c:pt>
                <c:pt idx="1820">
                  <c:v>0.4199999999999996</c:v>
                </c:pt>
                <c:pt idx="1821">
                  <c:v>0.27999999999999969</c:v>
                </c:pt>
                <c:pt idx="1822">
                  <c:v>0.27999999999999969</c:v>
                </c:pt>
                <c:pt idx="1823">
                  <c:v>0.77999999999999969</c:v>
                </c:pt>
                <c:pt idx="1824">
                  <c:v>0.51999999999999891</c:v>
                </c:pt>
                <c:pt idx="1825">
                  <c:v>0.55999999999999939</c:v>
                </c:pt>
                <c:pt idx="1826">
                  <c:v>0.87999999999999901</c:v>
                </c:pt>
                <c:pt idx="1827">
                  <c:v>0.81999999999999884</c:v>
                </c:pt>
                <c:pt idx="1828">
                  <c:v>0.53999999999999848</c:v>
                </c:pt>
                <c:pt idx="1829">
                  <c:v>0.37999999999999828</c:v>
                </c:pt>
                <c:pt idx="1830">
                  <c:v>0.21999999999999814</c:v>
                </c:pt>
                <c:pt idx="1831">
                  <c:v>0.41999999999999887</c:v>
                </c:pt>
                <c:pt idx="1832">
                  <c:v>0.35999999999999943</c:v>
                </c:pt>
                <c:pt idx="1833">
                  <c:v>0.53999999999999981</c:v>
                </c:pt>
                <c:pt idx="1834">
                  <c:v>0.6399999999999999</c:v>
                </c:pt>
                <c:pt idx="1835">
                  <c:v>0.72</c:v>
                </c:pt>
                <c:pt idx="1836">
                  <c:v>0.61999999999999922</c:v>
                </c:pt>
                <c:pt idx="1837">
                  <c:v>0.41999999999999887</c:v>
                </c:pt>
                <c:pt idx="1838">
                  <c:v>0.17999999999999899</c:v>
                </c:pt>
                <c:pt idx="1839">
                  <c:v>0.21999999999999958</c:v>
                </c:pt>
                <c:pt idx="1840">
                  <c:v>0.13999999999999951</c:v>
                </c:pt>
                <c:pt idx="1841">
                  <c:v>0.31999999999999995</c:v>
                </c:pt>
                <c:pt idx="1842">
                  <c:v>0.31999999999999995</c:v>
                </c:pt>
                <c:pt idx="1843">
                  <c:v>0.65999999999999948</c:v>
                </c:pt>
                <c:pt idx="1844">
                  <c:v>0.71999999999999953</c:v>
                </c:pt>
                <c:pt idx="1845">
                  <c:v>0.97999999999999932</c:v>
                </c:pt>
                <c:pt idx="1846">
                  <c:v>0.57999999999999974</c:v>
                </c:pt>
                <c:pt idx="1847">
                  <c:v>0.64000000000000024</c:v>
                </c:pt>
                <c:pt idx="1848">
                  <c:v>0.42000000000000065</c:v>
                </c:pt>
                <c:pt idx="1849">
                  <c:v>0.46000000000000052</c:v>
                </c:pt>
                <c:pt idx="1850">
                  <c:v>0.38000000000000078</c:v>
                </c:pt>
                <c:pt idx="1851">
                  <c:v>0.60000000000000075</c:v>
                </c:pt>
                <c:pt idx="1852">
                  <c:v>0.78</c:v>
                </c:pt>
                <c:pt idx="1853">
                  <c:v>0.73999999999999988</c:v>
                </c:pt>
                <c:pt idx="1854">
                  <c:v>0.59999999999999964</c:v>
                </c:pt>
                <c:pt idx="1855">
                  <c:v>0.97999999999999976</c:v>
                </c:pt>
                <c:pt idx="1856">
                  <c:v>1.3399999999999994</c:v>
                </c:pt>
                <c:pt idx="1857">
                  <c:v>0.93999999999999984</c:v>
                </c:pt>
                <c:pt idx="1858">
                  <c:v>0.88000000000000012</c:v>
                </c:pt>
                <c:pt idx="1859">
                  <c:v>0.58000000000000007</c:v>
                </c:pt>
                <c:pt idx="1860">
                  <c:v>0.4599999999999998</c:v>
                </c:pt>
                <c:pt idx="1861">
                  <c:v>-8.0000000000000432E-2</c:v>
                </c:pt>
                <c:pt idx="1862">
                  <c:v>0.49999999999999967</c:v>
                </c:pt>
                <c:pt idx="1863">
                  <c:v>0.7999999999999996</c:v>
                </c:pt>
                <c:pt idx="1864">
                  <c:v>1.1000000000000001</c:v>
                </c:pt>
                <c:pt idx="1865">
                  <c:v>0.31999999999999995</c:v>
                </c:pt>
                <c:pt idx="1866">
                  <c:v>0.51999999999999991</c:v>
                </c:pt>
                <c:pt idx="1867">
                  <c:v>0.57999999999999974</c:v>
                </c:pt>
                <c:pt idx="1868">
                  <c:v>0.82</c:v>
                </c:pt>
                <c:pt idx="1869">
                  <c:v>0.6399999999999999</c:v>
                </c:pt>
                <c:pt idx="1870">
                  <c:v>0.8600000000000001</c:v>
                </c:pt>
                <c:pt idx="1871">
                  <c:v>0.40000000000000036</c:v>
                </c:pt>
                <c:pt idx="1872">
                  <c:v>6.0000000000000497E-2</c:v>
                </c:pt>
                <c:pt idx="1873">
                  <c:v>-0.4599999999999998</c:v>
                </c:pt>
                <c:pt idx="1874">
                  <c:v>-0.13999999999999985</c:v>
                </c:pt>
                <c:pt idx="1875">
                  <c:v>8.0000000000000071E-2</c:v>
                </c:pt>
                <c:pt idx="1876">
                  <c:v>0.4799999999999997</c:v>
                </c:pt>
                <c:pt idx="1877">
                  <c:v>0.71999999999999953</c:v>
                </c:pt>
                <c:pt idx="1878">
                  <c:v>1.1399999999999999</c:v>
                </c:pt>
                <c:pt idx="1879">
                  <c:v>0.93999999999999984</c:v>
                </c:pt>
                <c:pt idx="1880">
                  <c:v>0.93999999999999984</c:v>
                </c:pt>
                <c:pt idx="1881">
                  <c:v>1.2000000000000004</c:v>
                </c:pt>
                <c:pt idx="1882">
                  <c:v>1.3200000000000007</c:v>
                </c:pt>
                <c:pt idx="1883">
                  <c:v>1.3000000000000003</c:v>
                </c:pt>
                <c:pt idx="1884">
                  <c:v>1.2000000000000004</c:v>
                </c:pt>
                <c:pt idx="1885">
                  <c:v>1.1000000000000003</c:v>
                </c:pt>
                <c:pt idx="1886">
                  <c:v>0.92000000000000026</c:v>
                </c:pt>
                <c:pt idx="1887">
                  <c:v>0.56000000000000016</c:v>
                </c:pt>
                <c:pt idx="1888">
                  <c:v>0.48000000000000009</c:v>
                </c:pt>
                <c:pt idx="1889">
                  <c:v>0.80000000000000038</c:v>
                </c:pt>
                <c:pt idx="1890">
                  <c:v>1.2200000000000002</c:v>
                </c:pt>
                <c:pt idx="1891">
                  <c:v>0.82</c:v>
                </c:pt>
                <c:pt idx="1892">
                  <c:v>0.35999999999999976</c:v>
                </c:pt>
                <c:pt idx="1893">
                  <c:v>6.0000000000000143E-2</c:v>
                </c:pt>
                <c:pt idx="1894">
                  <c:v>-0.18000000000000044</c:v>
                </c:pt>
                <c:pt idx="1895">
                  <c:v>-6.0000000000000143E-2</c:v>
                </c:pt>
                <c:pt idx="1896">
                  <c:v>0.25999999999999979</c:v>
                </c:pt>
                <c:pt idx="1897">
                  <c:v>0.39999999999999963</c:v>
                </c:pt>
                <c:pt idx="1898">
                  <c:v>0.41999999999999993</c:v>
                </c:pt>
                <c:pt idx="1899">
                  <c:v>0.46000000000000052</c:v>
                </c:pt>
                <c:pt idx="1900">
                  <c:v>0.2000000000000007</c:v>
                </c:pt>
                <c:pt idx="1901">
                  <c:v>-0.27999999999999864</c:v>
                </c:pt>
                <c:pt idx="1902">
                  <c:v>1.7763568394002505E-15</c:v>
                </c:pt>
                <c:pt idx="1903">
                  <c:v>2.000000000000135E-2</c:v>
                </c:pt>
                <c:pt idx="1904">
                  <c:v>4.0000000000000924E-2</c:v>
                </c:pt>
                <c:pt idx="1905">
                  <c:v>-0.13999999999999915</c:v>
                </c:pt>
                <c:pt idx="1906">
                  <c:v>0.48000000000000076</c:v>
                </c:pt>
                <c:pt idx="1907">
                  <c:v>0.74000000000000021</c:v>
                </c:pt>
                <c:pt idx="1908">
                  <c:v>0.82</c:v>
                </c:pt>
                <c:pt idx="1909">
                  <c:v>0.54000000000000026</c:v>
                </c:pt>
                <c:pt idx="1910">
                  <c:v>0.11999999999999993</c:v>
                </c:pt>
                <c:pt idx="1911">
                  <c:v>-0.12000000000000063</c:v>
                </c:pt>
                <c:pt idx="1912">
                  <c:v>-0.21999999999999992</c:v>
                </c:pt>
                <c:pt idx="1913">
                  <c:v>-0.18000000000000008</c:v>
                </c:pt>
                <c:pt idx="1914">
                  <c:v>0.41999999999999993</c:v>
                </c:pt>
                <c:pt idx="1915">
                  <c:v>0.77999999999999969</c:v>
                </c:pt>
                <c:pt idx="1916">
                  <c:v>1</c:v>
                </c:pt>
                <c:pt idx="1917">
                  <c:v>0.87999999999999967</c:v>
                </c:pt>
                <c:pt idx="1918">
                  <c:v>0.9199999999999996</c:v>
                </c:pt>
                <c:pt idx="1919">
                  <c:v>0.59999999999999931</c:v>
                </c:pt>
                <c:pt idx="1920">
                  <c:v>0.67999999999999972</c:v>
                </c:pt>
                <c:pt idx="1921">
                  <c:v>0.89999999999999925</c:v>
                </c:pt>
                <c:pt idx="1922">
                  <c:v>0.99999999999999933</c:v>
                </c:pt>
                <c:pt idx="1923">
                  <c:v>0.66000000000000014</c:v>
                </c:pt>
                <c:pt idx="1924">
                  <c:v>0.66000000000000014</c:v>
                </c:pt>
                <c:pt idx="1925">
                  <c:v>0.9</c:v>
                </c:pt>
                <c:pt idx="1926">
                  <c:v>0.54000000000000059</c:v>
                </c:pt>
                <c:pt idx="1927">
                  <c:v>0.74000000000000055</c:v>
                </c:pt>
                <c:pt idx="1928">
                  <c:v>1.0200000000000002</c:v>
                </c:pt>
                <c:pt idx="1929">
                  <c:v>0.84000000000000052</c:v>
                </c:pt>
                <c:pt idx="1930">
                  <c:v>0.94000000000000061</c:v>
                </c:pt>
                <c:pt idx="1931">
                  <c:v>1.2400000000000007</c:v>
                </c:pt>
                <c:pt idx="1932">
                  <c:v>1.3400000000000005</c:v>
                </c:pt>
                <c:pt idx="1933">
                  <c:v>1.2800000000000005</c:v>
                </c:pt>
                <c:pt idx="1934">
                  <c:v>1.2800000000000005</c:v>
                </c:pt>
                <c:pt idx="1935">
                  <c:v>1.1400000000000006</c:v>
                </c:pt>
                <c:pt idx="1936">
                  <c:v>0.84000000000000052</c:v>
                </c:pt>
                <c:pt idx="1937">
                  <c:v>0.62000000000000099</c:v>
                </c:pt>
                <c:pt idx="1938">
                  <c:v>0.44000000000000128</c:v>
                </c:pt>
                <c:pt idx="1939">
                  <c:v>0.7000000000000014</c:v>
                </c:pt>
                <c:pt idx="1940">
                  <c:v>0.78000000000000114</c:v>
                </c:pt>
                <c:pt idx="1941">
                  <c:v>0.78000000000000114</c:v>
                </c:pt>
                <c:pt idx="1942">
                  <c:v>1.1600000000000008</c:v>
                </c:pt>
                <c:pt idx="1943">
                  <c:v>2.1</c:v>
                </c:pt>
                <c:pt idx="1944">
                  <c:v>2.1799999999999997</c:v>
                </c:pt>
                <c:pt idx="1945">
                  <c:v>2.0599999999999996</c:v>
                </c:pt>
                <c:pt idx="1946">
                  <c:v>2.6199999999999997</c:v>
                </c:pt>
                <c:pt idx="1947">
                  <c:v>0.11999999999999958</c:v>
                </c:pt>
                <c:pt idx="1948">
                  <c:v>-1.6599999999999995</c:v>
                </c:pt>
                <c:pt idx="1949">
                  <c:v>-2.2199999999999993</c:v>
                </c:pt>
                <c:pt idx="1950">
                  <c:v>-2.0599999999999992</c:v>
                </c:pt>
                <c:pt idx="1951">
                  <c:v>-2.3999999999999995</c:v>
                </c:pt>
                <c:pt idx="1952">
                  <c:v>-0.41999999999999993</c:v>
                </c:pt>
                <c:pt idx="1953">
                  <c:v>0.25999999999999907</c:v>
                </c:pt>
                <c:pt idx="1954">
                  <c:v>0.49999999999999928</c:v>
                </c:pt>
                <c:pt idx="1955">
                  <c:v>-0.1</c:v>
                </c:pt>
                <c:pt idx="1956">
                  <c:v>-0.3</c:v>
                </c:pt>
                <c:pt idx="1957">
                  <c:v>-0.4</c:v>
                </c:pt>
                <c:pt idx="1958">
                  <c:v>0.36000000000000087</c:v>
                </c:pt>
                <c:pt idx="1959">
                  <c:v>0.44000000000000056</c:v>
                </c:pt>
                <c:pt idx="1960">
                  <c:v>0.74000000000000055</c:v>
                </c:pt>
                <c:pt idx="1961">
                  <c:v>0.50000000000000144</c:v>
                </c:pt>
                <c:pt idx="1962">
                  <c:v>0.54000000000000126</c:v>
                </c:pt>
                <c:pt idx="1963">
                  <c:v>0.12000000000000099</c:v>
                </c:pt>
                <c:pt idx="1964">
                  <c:v>0.220000000000001</c:v>
                </c:pt>
                <c:pt idx="1965">
                  <c:v>-0.21999999999999958</c:v>
                </c:pt>
                <c:pt idx="1966">
                  <c:v>-0.23999999999999985</c:v>
                </c:pt>
                <c:pt idx="1967">
                  <c:v>-0.19999999999999929</c:v>
                </c:pt>
                <c:pt idx="1968">
                  <c:v>-0.19999999999999929</c:v>
                </c:pt>
                <c:pt idx="1969">
                  <c:v>-0.25999999999999945</c:v>
                </c:pt>
                <c:pt idx="1970">
                  <c:v>0.24000000000000057</c:v>
                </c:pt>
                <c:pt idx="1971">
                  <c:v>0.88000000000000045</c:v>
                </c:pt>
                <c:pt idx="1972">
                  <c:v>0.64000000000000057</c:v>
                </c:pt>
                <c:pt idx="1973">
                  <c:v>1.0200000000000009</c:v>
                </c:pt>
                <c:pt idx="1974">
                  <c:v>1.120000000000001</c:v>
                </c:pt>
                <c:pt idx="1975">
                  <c:v>1.3000000000000007</c:v>
                </c:pt>
                <c:pt idx="1976">
                  <c:v>0.98000000000000043</c:v>
                </c:pt>
                <c:pt idx="1977">
                  <c:v>1.2</c:v>
                </c:pt>
                <c:pt idx="1978">
                  <c:v>1.0799999999999996</c:v>
                </c:pt>
                <c:pt idx="1979">
                  <c:v>1.3599999999999994</c:v>
                </c:pt>
                <c:pt idx="1980">
                  <c:v>0.99999999999999933</c:v>
                </c:pt>
                <c:pt idx="1981">
                  <c:v>1.1799999999999997</c:v>
                </c:pt>
                <c:pt idx="1982">
                  <c:v>1.1599999999999995</c:v>
                </c:pt>
                <c:pt idx="1983">
                  <c:v>1.079999999999999</c:v>
                </c:pt>
                <c:pt idx="1984">
                  <c:v>0.65999999999999948</c:v>
                </c:pt>
                <c:pt idx="1985">
                  <c:v>0.83999999999999986</c:v>
                </c:pt>
                <c:pt idx="1986">
                  <c:v>0.4199999999999996</c:v>
                </c:pt>
                <c:pt idx="1987">
                  <c:v>0.56000000000000016</c:v>
                </c:pt>
                <c:pt idx="1988">
                  <c:v>0.5800000000000004</c:v>
                </c:pt>
                <c:pt idx="1989">
                  <c:v>0.46000000000000013</c:v>
                </c:pt>
                <c:pt idx="1990">
                  <c:v>0.18000000000000044</c:v>
                </c:pt>
                <c:pt idx="1991">
                  <c:v>0.40000000000000069</c:v>
                </c:pt>
                <c:pt idx="1992">
                  <c:v>0.40000000000000069</c:v>
                </c:pt>
                <c:pt idx="1993">
                  <c:v>6.0000000000000851E-2</c:v>
                </c:pt>
                <c:pt idx="1994">
                  <c:v>0.3400000000000013</c:v>
                </c:pt>
                <c:pt idx="1995">
                  <c:v>0.38000000000000111</c:v>
                </c:pt>
                <c:pt idx="1996">
                  <c:v>0.220000000000001</c:v>
                </c:pt>
                <c:pt idx="1997">
                  <c:v>0.40000000000000069</c:v>
                </c:pt>
                <c:pt idx="1998">
                  <c:v>0.44000000000000056</c:v>
                </c:pt>
                <c:pt idx="1999">
                  <c:v>0.4</c:v>
                </c:pt>
                <c:pt idx="2000">
                  <c:v>0.73999999999999988</c:v>
                </c:pt>
                <c:pt idx="2001">
                  <c:v>0.95999999999999941</c:v>
                </c:pt>
                <c:pt idx="2002">
                  <c:v>0.63999999999999913</c:v>
                </c:pt>
                <c:pt idx="2003">
                  <c:v>0.99999999999999856</c:v>
                </c:pt>
                <c:pt idx="2004">
                  <c:v>1.1399999999999992</c:v>
                </c:pt>
                <c:pt idx="2005">
                  <c:v>0.7399999999999991</c:v>
                </c:pt>
                <c:pt idx="2006">
                  <c:v>0.77999999999999903</c:v>
                </c:pt>
                <c:pt idx="2007">
                  <c:v>0.71999999999999953</c:v>
                </c:pt>
                <c:pt idx="2008">
                  <c:v>0.32000000000000028</c:v>
                </c:pt>
                <c:pt idx="2009">
                  <c:v>0.51999999999999957</c:v>
                </c:pt>
                <c:pt idx="2010">
                  <c:v>0.63999999999999913</c:v>
                </c:pt>
                <c:pt idx="2011">
                  <c:v>0.4199999999999996</c:v>
                </c:pt>
                <c:pt idx="2012">
                  <c:v>0.81999999999999962</c:v>
                </c:pt>
                <c:pt idx="2013">
                  <c:v>1.2599999999999993</c:v>
                </c:pt>
                <c:pt idx="2014">
                  <c:v>0.93999999999999984</c:v>
                </c:pt>
                <c:pt idx="2015">
                  <c:v>1.0000000000000007</c:v>
                </c:pt>
                <c:pt idx="2016">
                  <c:v>1.1600000000000008</c:v>
                </c:pt>
                <c:pt idx="2017">
                  <c:v>0.84000000000000052</c:v>
                </c:pt>
                <c:pt idx="2018">
                  <c:v>0.56000000000000083</c:v>
                </c:pt>
                <c:pt idx="2019">
                  <c:v>0.28000000000000114</c:v>
                </c:pt>
                <c:pt idx="2020">
                  <c:v>0.36000000000000087</c:v>
                </c:pt>
                <c:pt idx="2021">
                  <c:v>0.2000000000000007</c:v>
                </c:pt>
                <c:pt idx="2022">
                  <c:v>0.54000000000000126</c:v>
                </c:pt>
                <c:pt idx="2023">
                  <c:v>0.68000000000000116</c:v>
                </c:pt>
                <c:pt idx="2024">
                  <c:v>0.90000000000000069</c:v>
                </c:pt>
                <c:pt idx="2025">
                  <c:v>0.70000000000000073</c:v>
                </c:pt>
                <c:pt idx="2026">
                  <c:v>0.7600000000000009</c:v>
                </c:pt>
                <c:pt idx="2027">
                  <c:v>0.72000000000000031</c:v>
                </c:pt>
                <c:pt idx="2028">
                  <c:v>0.6399999999999999</c:v>
                </c:pt>
                <c:pt idx="2029">
                  <c:v>0.52000000000000024</c:v>
                </c:pt>
                <c:pt idx="2030">
                  <c:v>0.74000000000000055</c:v>
                </c:pt>
                <c:pt idx="2031">
                  <c:v>0.86000000000000087</c:v>
                </c:pt>
                <c:pt idx="2032">
                  <c:v>0.62000000000000099</c:v>
                </c:pt>
                <c:pt idx="2033">
                  <c:v>0.28000000000000114</c:v>
                </c:pt>
                <c:pt idx="2034">
                  <c:v>0.28000000000000114</c:v>
                </c:pt>
                <c:pt idx="2035">
                  <c:v>0.10000000000000071</c:v>
                </c:pt>
                <c:pt idx="2036">
                  <c:v>-0.15999999999999942</c:v>
                </c:pt>
                <c:pt idx="2037">
                  <c:v>-0.4199999999999996</c:v>
                </c:pt>
                <c:pt idx="2038">
                  <c:v>-0.11999999999999958</c:v>
                </c:pt>
                <c:pt idx="2039">
                  <c:v>0.22000000000000028</c:v>
                </c:pt>
                <c:pt idx="2040">
                  <c:v>0.6399999999999999</c:v>
                </c:pt>
                <c:pt idx="2041">
                  <c:v>0.85999999999999943</c:v>
                </c:pt>
                <c:pt idx="2042">
                  <c:v>1.1799999999999997</c:v>
                </c:pt>
                <c:pt idx="2043">
                  <c:v>1.06</c:v>
                </c:pt>
                <c:pt idx="2044">
                  <c:v>0.95999999999999941</c:v>
                </c:pt>
                <c:pt idx="2045">
                  <c:v>0.51999999999999957</c:v>
                </c:pt>
                <c:pt idx="2046">
                  <c:v>0.4799999999999997</c:v>
                </c:pt>
                <c:pt idx="2047">
                  <c:v>0.49999999999999928</c:v>
                </c:pt>
                <c:pt idx="2048">
                  <c:v>0.51999999999999891</c:v>
                </c:pt>
                <c:pt idx="2049">
                  <c:v>0.69999999999999962</c:v>
                </c:pt>
                <c:pt idx="2050">
                  <c:v>0.48000000000000009</c:v>
                </c:pt>
                <c:pt idx="2051">
                  <c:v>0.66000000000000014</c:v>
                </c:pt>
                <c:pt idx="2052">
                  <c:v>0.84000000000000019</c:v>
                </c:pt>
                <c:pt idx="2053">
                  <c:v>1.1400000000000001</c:v>
                </c:pt>
                <c:pt idx="2054">
                  <c:v>1.02</c:v>
                </c:pt>
                <c:pt idx="2055">
                  <c:v>1.0599999999999998</c:v>
                </c:pt>
                <c:pt idx="2056">
                  <c:v>0.73999999999999955</c:v>
                </c:pt>
                <c:pt idx="2057">
                  <c:v>0.4599999999999998</c:v>
                </c:pt>
                <c:pt idx="2058">
                  <c:v>0.24000000000000021</c:v>
                </c:pt>
                <c:pt idx="2059">
                  <c:v>0</c:v>
                </c:pt>
                <c:pt idx="2060">
                  <c:v>0.31999999999999995</c:v>
                </c:pt>
                <c:pt idx="2061">
                  <c:v>0.3</c:v>
                </c:pt>
                <c:pt idx="2062">
                  <c:v>0.27999999999999969</c:v>
                </c:pt>
                <c:pt idx="2063">
                  <c:v>0.17999999999999935</c:v>
                </c:pt>
                <c:pt idx="2064">
                  <c:v>0.15999999999999942</c:v>
                </c:pt>
                <c:pt idx="2065">
                  <c:v>0.11999999999999922</c:v>
                </c:pt>
                <c:pt idx="2066">
                  <c:v>0.27999999999999936</c:v>
                </c:pt>
                <c:pt idx="2067">
                  <c:v>0.27999999999999936</c:v>
                </c:pt>
                <c:pt idx="2068">
                  <c:v>0.49999999999999928</c:v>
                </c:pt>
                <c:pt idx="2069">
                  <c:v>0.81999999999999962</c:v>
                </c:pt>
                <c:pt idx="2070">
                  <c:v>0.7999999999999996</c:v>
                </c:pt>
                <c:pt idx="2071">
                  <c:v>1.0599999999999998</c:v>
                </c:pt>
                <c:pt idx="2072">
                  <c:v>1.4600000000000002</c:v>
                </c:pt>
                <c:pt idx="2073">
                  <c:v>1.3000000000000003</c:v>
                </c:pt>
                <c:pt idx="2074">
                  <c:v>1.0000000000000004</c:v>
                </c:pt>
                <c:pt idx="2075">
                  <c:v>1.0000000000000004</c:v>
                </c:pt>
                <c:pt idx="2076">
                  <c:v>1</c:v>
                </c:pt>
                <c:pt idx="2077">
                  <c:v>0.51999999999999957</c:v>
                </c:pt>
                <c:pt idx="2078">
                  <c:v>0.55999999999999939</c:v>
                </c:pt>
                <c:pt idx="2079">
                  <c:v>0.39999999999999963</c:v>
                </c:pt>
                <c:pt idx="2080">
                  <c:v>0.37999999999999973</c:v>
                </c:pt>
                <c:pt idx="2081">
                  <c:v>0.28000000000000008</c:v>
                </c:pt>
                <c:pt idx="2082">
                  <c:v>0.36000000000000015</c:v>
                </c:pt>
                <c:pt idx="2083">
                  <c:v>0.34000000000000019</c:v>
                </c:pt>
                <c:pt idx="2084">
                  <c:v>0.64000000000000024</c:v>
                </c:pt>
                <c:pt idx="2085">
                  <c:v>0.98000000000000043</c:v>
                </c:pt>
                <c:pt idx="2086">
                  <c:v>0.78000000000000047</c:v>
                </c:pt>
                <c:pt idx="2087">
                  <c:v>0.72000000000000031</c:v>
                </c:pt>
                <c:pt idx="2088">
                  <c:v>0.90000000000000036</c:v>
                </c:pt>
                <c:pt idx="2089">
                  <c:v>0.7000000000000004</c:v>
                </c:pt>
                <c:pt idx="2090">
                  <c:v>0.28000000000000042</c:v>
                </c:pt>
                <c:pt idx="2091">
                  <c:v>0.38000000000000045</c:v>
                </c:pt>
                <c:pt idx="2092">
                  <c:v>0.54000000000000059</c:v>
                </c:pt>
                <c:pt idx="2093">
                  <c:v>0.36000000000000049</c:v>
                </c:pt>
                <c:pt idx="2094">
                  <c:v>0.5</c:v>
                </c:pt>
                <c:pt idx="2095">
                  <c:v>0.72</c:v>
                </c:pt>
                <c:pt idx="2096">
                  <c:v>0.4199999999999996</c:v>
                </c:pt>
                <c:pt idx="2097">
                  <c:v>0.37999999999999934</c:v>
                </c:pt>
                <c:pt idx="2098">
                  <c:v>0.31999999999999923</c:v>
                </c:pt>
                <c:pt idx="2099">
                  <c:v>0.29999999999999927</c:v>
                </c:pt>
                <c:pt idx="2100">
                  <c:v>0.29999999999999927</c:v>
                </c:pt>
                <c:pt idx="2101">
                  <c:v>0.71999999999999953</c:v>
                </c:pt>
                <c:pt idx="2102">
                  <c:v>0.85999999999999943</c:v>
                </c:pt>
                <c:pt idx="2103">
                  <c:v>0.99999999999999933</c:v>
                </c:pt>
                <c:pt idx="2104">
                  <c:v>1.0199999999999996</c:v>
                </c:pt>
                <c:pt idx="2105">
                  <c:v>1.0199999999999996</c:v>
                </c:pt>
                <c:pt idx="2106">
                  <c:v>0.9399999999999995</c:v>
                </c:pt>
                <c:pt idx="2107">
                  <c:v>0.88000000000000012</c:v>
                </c:pt>
                <c:pt idx="2108">
                  <c:v>0.90000000000000036</c:v>
                </c:pt>
                <c:pt idx="2109">
                  <c:v>0.8</c:v>
                </c:pt>
                <c:pt idx="2110">
                  <c:v>0.87999999999999967</c:v>
                </c:pt>
                <c:pt idx="2111">
                  <c:v>0.83999999999999986</c:v>
                </c:pt>
                <c:pt idx="2112">
                  <c:v>0.75999999999999945</c:v>
                </c:pt>
                <c:pt idx="2113">
                  <c:v>0.7199999999999992</c:v>
                </c:pt>
                <c:pt idx="2114">
                  <c:v>0.79999999999999927</c:v>
                </c:pt>
                <c:pt idx="2115">
                  <c:v>0.9399999999999995</c:v>
                </c:pt>
                <c:pt idx="2116">
                  <c:v>0.99999999999999933</c:v>
                </c:pt>
                <c:pt idx="2117">
                  <c:v>1.0599999999999998</c:v>
                </c:pt>
                <c:pt idx="2118">
                  <c:v>1.2399999999999998</c:v>
                </c:pt>
                <c:pt idx="2119">
                  <c:v>1.5200000000000002</c:v>
                </c:pt>
                <c:pt idx="2120">
                  <c:v>1.58</c:v>
                </c:pt>
                <c:pt idx="2121">
                  <c:v>1.4</c:v>
                </c:pt>
                <c:pt idx="2122">
                  <c:v>1.2199999999999995</c:v>
                </c:pt>
                <c:pt idx="2123">
                  <c:v>1.0999999999999996</c:v>
                </c:pt>
                <c:pt idx="2124">
                  <c:v>1.0199999999999996</c:v>
                </c:pt>
                <c:pt idx="2125">
                  <c:v>0.75999999999999979</c:v>
                </c:pt>
                <c:pt idx="2126">
                  <c:v>1.2399999999999998</c:v>
                </c:pt>
                <c:pt idx="2127">
                  <c:v>1.2400000000000002</c:v>
                </c:pt>
                <c:pt idx="2128">
                  <c:v>1.1600000000000008</c:v>
                </c:pt>
                <c:pt idx="2129">
                  <c:v>1.0600000000000005</c:v>
                </c:pt>
                <c:pt idx="2130">
                  <c:v>1.2600000000000002</c:v>
                </c:pt>
                <c:pt idx="2131">
                  <c:v>0.72000000000000064</c:v>
                </c:pt>
                <c:pt idx="2132">
                  <c:v>1.2400000000000002</c:v>
                </c:pt>
                <c:pt idx="2133">
                  <c:v>1.2199999999999993</c:v>
                </c:pt>
                <c:pt idx="2134">
                  <c:v>0.95999999999999941</c:v>
                </c:pt>
                <c:pt idx="2135">
                  <c:v>1.0000000000000004</c:v>
                </c:pt>
                <c:pt idx="2136">
                  <c:v>1.08</c:v>
                </c:pt>
                <c:pt idx="2137">
                  <c:v>0.76000000000000045</c:v>
                </c:pt>
                <c:pt idx="2138">
                  <c:v>1.2400000000000009</c:v>
                </c:pt>
                <c:pt idx="2139">
                  <c:v>1.9000000000000008</c:v>
                </c:pt>
                <c:pt idx="2140">
                  <c:v>1.0399999999999998</c:v>
                </c:pt>
                <c:pt idx="2141">
                  <c:v>1.5799999999999996</c:v>
                </c:pt>
                <c:pt idx="2142">
                  <c:v>1.3999999999999992</c:v>
                </c:pt>
                <c:pt idx="2143">
                  <c:v>-0.86000000000000087</c:v>
                </c:pt>
                <c:pt idx="2144">
                  <c:v>-1.5600000000000005</c:v>
                </c:pt>
                <c:pt idx="2145">
                  <c:v>-1.1199999999999999</c:v>
                </c:pt>
                <c:pt idx="2146">
                  <c:v>-1.1799999999999997</c:v>
                </c:pt>
                <c:pt idx="2147">
                  <c:v>-0.67999999999999972</c:v>
                </c:pt>
                <c:pt idx="2148">
                  <c:v>1.1600000000000008</c:v>
                </c:pt>
                <c:pt idx="2149">
                  <c:v>1.6200000000000006</c:v>
                </c:pt>
                <c:pt idx="2150">
                  <c:v>1.9200000000000006</c:v>
                </c:pt>
                <c:pt idx="2151">
                  <c:v>1.5400000000000005</c:v>
                </c:pt>
                <c:pt idx="2152">
                  <c:v>1.3600000000000008</c:v>
                </c:pt>
                <c:pt idx="2153">
                  <c:v>1.0800000000000005</c:v>
                </c:pt>
                <c:pt idx="2154">
                  <c:v>1.0399999999999998</c:v>
                </c:pt>
                <c:pt idx="2155">
                  <c:v>0.71999999999999953</c:v>
                </c:pt>
                <c:pt idx="2156">
                  <c:v>0.87999999999999967</c:v>
                </c:pt>
                <c:pt idx="2157">
                  <c:v>0.6399999999999999</c:v>
                </c:pt>
                <c:pt idx="2158">
                  <c:v>0.87999999999999967</c:v>
                </c:pt>
                <c:pt idx="2159">
                  <c:v>0.68000000000000038</c:v>
                </c:pt>
                <c:pt idx="2160">
                  <c:v>0.93999999999999984</c:v>
                </c:pt>
                <c:pt idx="2161">
                  <c:v>0.81999999999999962</c:v>
                </c:pt>
                <c:pt idx="2162">
                  <c:v>1.1599999999999995</c:v>
                </c:pt>
                <c:pt idx="2163">
                  <c:v>1.1199999999999997</c:v>
                </c:pt>
                <c:pt idx="2164">
                  <c:v>1.0599999999999994</c:v>
                </c:pt>
                <c:pt idx="2165">
                  <c:v>1.0799999999999996</c:v>
                </c:pt>
                <c:pt idx="2166">
                  <c:v>1.36</c:v>
                </c:pt>
                <c:pt idx="2167">
                  <c:v>1.6400000000000006</c:v>
                </c:pt>
                <c:pt idx="2168">
                  <c:v>1.6400000000000006</c:v>
                </c:pt>
                <c:pt idx="2169">
                  <c:v>1.6200000000000003</c:v>
                </c:pt>
                <c:pt idx="2170">
                  <c:v>1.8800000000000012</c:v>
                </c:pt>
                <c:pt idx="2171">
                  <c:v>1.620000000000001</c:v>
                </c:pt>
                <c:pt idx="2172">
                  <c:v>1.4200000000000004</c:v>
                </c:pt>
                <c:pt idx="2173">
                  <c:v>1.9200000000000004</c:v>
                </c:pt>
                <c:pt idx="2174">
                  <c:v>2.3200000000000003</c:v>
                </c:pt>
                <c:pt idx="2175">
                  <c:v>2.1799999999999997</c:v>
                </c:pt>
                <c:pt idx="2176">
                  <c:v>2.3999999999999986</c:v>
                </c:pt>
                <c:pt idx="2177">
                  <c:v>2.6799999999999984</c:v>
                </c:pt>
                <c:pt idx="2178">
                  <c:v>2.3999999999999986</c:v>
                </c:pt>
                <c:pt idx="2179">
                  <c:v>2.0399999999999991</c:v>
                </c:pt>
                <c:pt idx="2180">
                  <c:v>1.8399999999999992</c:v>
                </c:pt>
                <c:pt idx="2181">
                  <c:v>2</c:v>
                </c:pt>
                <c:pt idx="2182">
                  <c:v>2.1400000000000006</c:v>
                </c:pt>
                <c:pt idx="2183">
                  <c:v>2.38</c:v>
                </c:pt>
                <c:pt idx="2184">
                  <c:v>3.0199999999999987</c:v>
                </c:pt>
                <c:pt idx="2185">
                  <c:v>3.1199999999999988</c:v>
                </c:pt>
                <c:pt idx="2186">
                  <c:v>3.2399999999999975</c:v>
                </c:pt>
                <c:pt idx="2187">
                  <c:v>2.8399999999999976</c:v>
                </c:pt>
                <c:pt idx="2188">
                  <c:v>3.0599999999999996</c:v>
                </c:pt>
                <c:pt idx="2189">
                  <c:v>2.5199999999999987</c:v>
                </c:pt>
                <c:pt idx="2190">
                  <c:v>2.6799999999999984</c:v>
                </c:pt>
                <c:pt idx="2191">
                  <c:v>1.8599999999999994</c:v>
                </c:pt>
                <c:pt idx="2192">
                  <c:v>1.7199999999999989</c:v>
                </c:pt>
                <c:pt idx="2193">
                  <c:v>1.1399999999999977</c:v>
                </c:pt>
                <c:pt idx="2194">
                  <c:v>1.3599999999999994</c:v>
                </c:pt>
                <c:pt idx="2195">
                  <c:v>0.93999999999999773</c:v>
                </c:pt>
                <c:pt idx="2196">
                  <c:v>1.4199999999999988</c:v>
                </c:pt>
                <c:pt idx="2197">
                  <c:v>1.0599999999999994</c:v>
                </c:pt>
                <c:pt idx="2198">
                  <c:v>1.2199999999999989</c:v>
                </c:pt>
                <c:pt idx="2199">
                  <c:v>0.87999999999999834</c:v>
                </c:pt>
                <c:pt idx="2200">
                  <c:v>1.2800000000000011</c:v>
                </c:pt>
                <c:pt idx="2201">
                  <c:v>1.1000000000000001</c:v>
                </c:pt>
                <c:pt idx="2202">
                  <c:v>1.3</c:v>
                </c:pt>
                <c:pt idx="2203">
                  <c:v>1.0799999999999983</c:v>
                </c:pt>
                <c:pt idx="2204">
                  <c:v>0.97999999999999832</c:v>
                </c:pt>
                <c:pt idx="2205">
                  <c:v>0.49999999999999717</c:v>
                </c:pt>
                <c:pt idx="2206">
                  <c:v>0.29999999999999716</c:v>
                </c:pt>
                <c:pt idx="2207">
                  <c:v>0.33999999999999486</c:v>
                </c:pt>
                <c:pt idx="2208">
                  <c:v>0.11999999999999603</c:v>
                </c:pt>
                <c:pt idx="2209">
                  <c:v>0.4399999999999949</c:v>
                </c:pt>
                <c:pt idx="2210">
                  <c:v>0.45999999999999375</c:v>
                </c:pt>
                <c:pt idx="2211">
                  <c:v>0.63999999999999491</c:v>
                </c:pt>
                <c:pt idx="2212">
                  <c:v>0.61999999999999889</c:v>
                </c:pt>
                <c:pt idx="2213">
                  <c:v>0.9</c:v>
                </c:pt>
                <c:pt idx="2214">
                  <c:v>0.58000000000000118</c:v>
                </c:pt>
                <c:pt idx="2215">
                  <c:v>0.72000000000000175</c:v>
                </c:pt>
                <c:pt idx="2216">
                  <c:v>0.50000000000000289</c:v>
                </c:pt>
                <c:pt idx="2217">
                  <c:v>0.1200000000000017</c:v>
                </c:pt>
                <c:pt idx="2218">
                  <c:v>-1.9999999999996021E-2</c:v>
                </c:pt>
                <c:pt idx="2219">
                  <c:v>0.28000000000000397</c:v>
                </c:pt>
                <c:pt idx="2220">
                  <c:v>0.16000000000000511</c:v>
                </c:pt>
                <c:pt idx="2221">
                  <c:v>0.28000000000000397</c:v>
                </c:pt>
                <c:pt idx="2222">
                  <c:v>0.80000000000000282</c:v>
                </c:pt>
                <c:pt idx="2223">
                  <c:v>1.0199999999999989</c:v>
                </c:pt>
                <c:pt idx="2224">
                  <c:v>0.67999999999999827</c:v>
                </c:pt>
                <c:pt idx="2225">
                  <c:v>0.67999999999999827</c:v>
                </c:pt>
                <c:pt idx="2226">
                  <c:v>0.63999999999999491</c:v>
                </c:pt>
                <c:pt idx="2227">
                  <c:v>1.9999999999996021E-2</c:v>
                </c:pt>
                <c:pt idx="2228">
                  <c:v>-0.36000000000000226</c:v>
                </c:pt>
                <c:pt idx="2229">
                  <c:v>-0.42000000000000171</c:v>
                </c:pt>
                <c:pt idx="2230">
                  <c:v>-0.44000000000000056</c:v>
                </c:pt>
                <c:pt idx="2231">
                  <c:v>-0.11999999999999886</c:v>
                </c:pt>
                <c:pt idx="2232">
                  <c:v>0.34000000000000058</c:v>
                </c:pt>
                <c:pt idx="2233">
                  <c:v>0.34000000000000058</c:v>
                </c:pt>
                <c:pt idx="2234">
                  <c:v>0.38000000000000111</c:v>
                </c:pt>
                <c:pt idx="2235">
                  <c:v>0.38000000000000111</c:v>
                </c:pt>
                <c:pt idx="2236">
                  <c:v>-0.3599999999999966</c:v>
                </c:pt>
                <c:pt idx="2237">
                  <c:v>-0.27999999999999831</c:v>
                </c:pt>
                <c:pt idx="2238">
                  <c:v>0.1200000000000017</c:v>
                </c:pt>
                <c:pt idx="2239">
                  <c:v>0</c:v>
                </c:pt>
                <c:pt idx="2240">
                  <c:v>-4.000000000000057E-2</c:v>
                </c:pt>
                <c:pt idx="2241">
                  <c:v>0.37999999999999828</c:v>
                </c:pt>
                <c:pt idx="2242">
                  <c:v>-0.21999999999999886</c:v>
                </c:pt>
                <c:pt idx="2243">
                  <c:v>-0.51999999999999891</c:v>
                </c:pt>
                <c:pt idx="2244">
                  <c:v>-3.9999999999997725E-2</c:v>
                </c:pt>
                <c:pt idx="2245">
                  <c:v>0.26000000000000228</c:v>
                </c:pt>
                <c:pt idx="2246">
                  <c:v>2.0000000000001704E-2</c:v>
                </c:pt>
                <c:pt idx="2247">
                  <c:v>0</c:v>
                </c:pt>
                <c:pt idx="2248">
                  <c:v>0.23999999999999772</c:v>
                </c:pt>
                <c:pt idx="2249">
                  <c:v>-0.22000000000000169</c:v>
                </c:pt>
                <c:pt idx="2250">
                  <c:v>-0.70000000000000284</c:v>
                </c:pt>
                <c:pt idx="2251">
                  <c:v>-0.32000000000000173</c:v>
                </c:pt>
                <c:pt idx="2252">
                  <c:v>0.19999999999999715</c:v>
                </c:pt>
                <c:pt idx="2253">
                  <c:v>0.1200000000000017</c:v>
                </c:pt>
                <c:pt idx="2254">
                  <c:v>8.000000000000114E-2</c:v>
                </c:pt>
                <c:pt idx="2255">
                  <c:v>8.000000000000114E-2</c:v>
                </c:pt>
                <c:pt idx="2256">
                  <c:v>-1.9999999999998862E-2</c:v>
                </c:pt>
                <c:pt idx="2257">
                  <c:v>2.8421709430404009E-15</c:v>
                </c:pt>
                <c:pt idx="2258">
                  <c:v>-0.23999999999999772</c:v>
                </c:pt>
                <c:pt idx="2259">
                  <c:v>-0.43999999999999773</c:v>
                </c:pt>
                <c:pt idx="2260">
                  <c:v>-0.29999999999999716</c:v>
                </c:pt>
                <c:pt idx="2261">
                  <c:v>-0.21999999999999886</c:v>
                </c:pt>
                <c:pt idx="2262">
                  <c:v>-0.65999999999999948</c:v>
                </c:pt>
                <c:pt idx="2263">
                  <c:v>-0.68000000000000116</c:v>
                </c:pt>
                <c:pt idx="2264">
                  <c:v>-0.1200000000000017</c:v>
                </c:pt>
                <c:pt idx="2265">
                  <c:v>-2.0000000000001704E-2</c:v>
                </c:pt>
                <c:pt idx="2266">
                  <c:v>-0.36000000000000226</c:v>
                </c:pt>
                <c:pt idx="2267">
                  <c:v>3.9999999999997725E-2</c:v>
                </c:pt>
                <c:pt idx="2268">
                  <c:v>0.1799999999999983</c:v>
                </c:pt>
                <c:pt idx="2269">
                  <c:v>-0.28000000000000258</c:v>
                </c:pt>
                <c:pt idx="2270">
                  <c:v>-6.0000000000000851E-2</c:v>
                </c:pt>
                <c:pt idx="2271">
                  <c:v>0.40000000000000141</c:v>
                </c:pt>
                <c:pt idx="2272">
                  <c:v>0.32000000000000173</c:v>
                </c:pt>
                <c:pt idx="2273">
                  <c:v>0.38000000000000111</c:v>
                </c:pt>
                <c:pt idx="2274">
                  <c:v>0.60000000000000286</c:v>
                </c:pt>
                <c:pt idx="2275">
                  <c:v>0.48000000000000115</c:v>
                </c:pt>
                <c:pt idx="2276">
                  <c:v>0.14000000000000057</c:v>
                </c:pt>
                <c:pt idx="2277">
                  <c:v>0.22000000000000028</c:v>
                </c:pt>
                <c:pt idx="2278">
                  <c:v>2.0000000000000285E-2</c:v>
                </c:pt>
                <c:pt idx="2279">
                  <c:v>5.9999999999999429E-2</c:v>
                </c:pt>
                <c:pt idx="2280">
                  <c:v>2.0000000000000285E-2</c:v>
                </c:pt>
                <c:pt idx="2281">
                  <c:v>0.15999999999999942</c:v>
                </c:pt>
                <c:pt idx="2282">
                  <c:v>0.11999999999999886</c:v>
                </c:pt>
                <c:pt idx="2283">
                  <c:v>0.11999999999999886</c:v>
                </c:pt>
                <c:pt idx="2284">
                  <c:v>0.1</c:v>
                </c:pt>
                <c:pt idx="2285">
                  <c:v>0.1</c:v>
                </c:pt>
                <c:pt idx="2286">
                  <c:v>8.000000000000114E-2</c:v>
                </c:pt>
                <c:pt idx="2287">
                  <c:v>-0.159999999999998</c:v>
                </c:pt>
                <c:pt idx="2288">
                  <c:v>0.38000000000000111</c:v>
                </c:pt>
                <c:pt idx="2289">
                  <c:v>0.62000000000000033</c:v>
                </c:pt>
                <c:pt idx="2290">
                  <c:v>0.75999999999999945</c:v>
                </c:pt>
                <c:pt idx="2291">
                  <c:v>0.83999999999999919</c:v>
                </c:pt>
                <c:pt idx="2292">
                  <c:v>0.85999999999999943</c:v>
                </c:pt>
                <c:pt idx="2293">
                  <c:v>0.36000000000000087</c:v>
                </c:pt>
                <c:pt idx="2294">
                  <c:v>0.48000000000000115</c:v>
                </c:pt>
                <c:pt idx="2295">
                  <c:v>0.4600000000000023</c:v>
                </c:pt>
                <c:pt idx="2296">
                  <c:v>0.36000000000000226</c:v>
                </c:pt>
                <c:pt idx="2297">
                  <c:v>0.62000000000000166</c:v>
                </c:pt>
                <c:pt idx="2298">
                  <c:v>1.1000000000000001</c:v>
                </c:pt>
                <c:pt idx="2299">
                  <c:v>0.8</c:v>
                </c:pt>
                <c:pt idx="2300">
                  <c:v>0.51999999999999891</c:v>
                </c:pt>
                <c:pt idx="2301">
                  <c:v>0.79999999999999716</c:v>
                </c:pt>
                <c:pt idx="2302">
                  <c:v>0.55999999999999661</c:v>
                </c:pt>
                <c:pt idx="2303">
                  <c:v>1.9999999999998862E-2</c:v>
                </c:pt>
                <c:pt idx="2304">
                  <c:v>0.25999999999999945</c:v>
                </c:pt>
                <c:pt idx="2305">
                  <c:v>0.45999999999999941</c:v>
                </c:pt>
                <c:pt idx="2306">
                  <c:v>8.000000000000114E-2</c:v>
                </c:pt>
                <c:pt idx="2307">
                  <c:v>0.5</c:v>
                </c:pt>
                <c:pt idx="2308">
                  <c:v>0.65999999999999659</c:v>
                </c:pt>
                <c:pt idx="2309">
                  <c:v>0.5999999999999972</c:v>
                </c:pt>
                <c:pt idx="2310">
                  <c:v>0.33999999999999775</c:v>
                </c:pt>
                <c:pt idx="2311">
                  <c:v>0.19999999999999715</c:v>
                </c:pt>
                <c:pt idx="2312">
                  <c:v>-8.000000000000114E-2</c:v>
                </c:pt>
                <c:pt idx="2313">
                  <c:v>-0.33999999999999775</c:v>
                </c:pt>
                <c:pt idx="2314">
                  <c:v>-0.39999999999999714</c:v>
                </c:pt>
                <c:pt idx="2315">
                  <c:v>-1.9999999999998862E-2</c:v>
                </c:pt>
                <c:pt idx="2316">
                  <c:v>-1.9999999999998862E-2</c:v>
                </c:pt>
                <c:pt idx="2317">
                  <c:v>-0.41999999999999887</c:v>
                </c:pt>
                <c:pt idx="2318">
                  <c:v>-0.40000000000000141</c:v>
                </c:pt>
                <c:pt idx="2319">
                  <c:v>-0.6200000000000031</c:v>
                </c:pt>
                <c:pt idx="2320">
                  <c:v>-0.48000000000000254</c:v>
                </c:pt>
                <c:pt idx="2321">
                  <c:v>-0.48000000000000115</c:v>
                </c:pt>
                <c:pt idx="2322">
                  <c:v>0.12000000000000029</c:v>
                </c:pt>
                <c:pt idx="2323">
                  <c:v>0.440000000000002</c:v>
                </c:pt>
                <c:pt idx="2324">
                  <c:v>0.56000000000000227</c:v>
                </c:pt>
                <c:pt idx="2325">
                  <c:v>0.16000000000000228</c:v>
                </c:pt>
                <c:pt idx="2326">
                  <c:v>0.34000000000000058</c:v>
                </c:pt>
                <c:pt idx="2327">
                  <c:v>0.39999999999999858</c:v>
                </c:pt>
                <c:pt idx="2328">
                  <c:v>0.27999999999999831</c:v>
                </c:pt>
                <c:pt idx="2329">
                  <c:v>-4.0000000000001992E-2</c:v>
                </c:pt>
                <c:pt idx="2330">
                  <c:v>-0.46000000000000085</c:v>
                </c:pt>
                <c:pt idx="2331">
                  <c:v>-6.0000000000000851E-2</c:v>
                </c:pt>
                <c:pt idx="2332">
                  <c:v>-0.11999999999999886</c:v>
                </c:pt>
                <c:pt idx="2333">
                  <c:v>-0.57999999999999974</c:v>
                </c:pt>
                <c:pt idx="2334">
                  <c:v>-0.13999999999999915</c:v>
                </c:pt>
                <c:pt idx="2335">
                  <c:v>0.34000000000000058</c:v>
                </c:pt>
                <c:pt idx="2336">
                  <c:v>-0.19999999999999857</c:v>
                </c:pt>
                <c:pt idx="2337">
                  <c:v>-0.49999999999999856</c:v>
                </c:pt>
                <c:pt idx="2338">
                  <c:v>-0.31999999999999745</c:v>
                </c:pt>
                <c:pt idx="2339">
                  <c:v>-0.99999999999999711</c:v>
                </c:pt>
                <c:pt idx="2340">
                  <c:v>-1.3199999999999974</c:v>
                </c:pt>
                <c:pt idx="2341">
                  <c:v>-1.2199999999999982</c:v>
                </c:pt>
                <c:pt idx="2342">
                  <c:v>-1.0599999999999994</c:v>
                </c:pt>
                <c:pt idx="2343">
                  <c:v>-0.61999999999999955</c:v>
                </c:pt>
                <c:pt idx="2344">
                  <c:v>-0.16000000000000086</c:v>
                </c:pt>
                <c:pt idx="2345">
                  <c:v>1.9999999999998862E-2</c:v>
                </c:pt>
                <c:pt idx="2346">
                  <c:v>1.9999999999998862E-2</c:v>
                </c:pt>
                <c:pt idx="2347">
                  <c:v>-2.0000000000000996E-2</c:v>
                </c:pt>
                <c:pt idx="2348">
                  <c:v>-0.26000000000000156</c:v>
                </c:pt>
                <c:pt idx="2349">
                  <c:v>-0.42000000000000098</c:v>
                </c:pt>
                <c:pt idx="2350">
                  <c:v>-0.18000000000000044</c:v>
                </c:pt>
                <c:pt idx="2351">
                  <c:v>-0.16000000000000014</c:v>
                </c:pt>
                <c:pt idx="2352">
                  <c:v>-0.15999999999999942</c:v>
                </c:pt>
                <c:pt idx="2353">
                  <c:v>8.000000000000114E-2</c:v>
                </c:pt>
                <c:pt idx="2354">
                  <c:v>0.30000000000000071</c:v>
                </c:pt>
                <c:pt idx="2355">
                  <c:v>0.46000000000000013</c:v>
                </c:pt>
                <c:pt idx="2356">
                  <c:v>0.46000000000000013</c:v>
                </c:pt>
                <c:pt idx="2357">
                  <c:v>0.61999999999999955</c:v>
                </c:pt>
                <c:pt idx="2358">
                  <c:v>0.53999999999999981</c:v>
                </c:pt>
                <c:pt idx="2359">
                  <c:v>0.54000000000000059</c:v>
                </c:pt>
                <c:pt idx="2360">
                  <c:v>0.60000000000000075</c:v>
                </c:pt>
                <c:pt idx="2361">
                  <c:v>0.78000000000000047</c:v>
                </c:pt>
                <c:pt idx="2362">
                  <c:v>0.48000000000000043</c:v>
                </c:pt>
                <c:pt idx="2363">
                  <c:v>0.26000000000000012</c:v>
                </c:pt>
                <c:pt idx="2364">
                  <c:v>0.17999999999999972</c:v>
                </c:pt>
                <c:pt idx="2365">
                  <c:v>0.11999999999999958</c:v>
                </c:pt>
                <c:pt idx="2366">
                  <c:v>3.9999999999999855E-2</c:v>
                </c:pt>
                <c:pt idx="2367">
                  <c:v>0.35999999999999943</c:v>
                </c:pt>
                <c:pt idx="2368">
                  <c:v>0.49999999999999928</c:v>
                </c:pt>
                <c:pt idx="2369">
                  <c:v>0.7399999999999991</c:v>
                </c:pt>
                <c:pt idx="2370">
                  <c:v>0.43999999999999984</c:v>
                </c:pt>
                <c:pt idx="2371">
                  <c:v>0.6399999999999999</c:v>
                </c:pt>
                <c:pt idx="2372">
                  <c:v>0.26000000000000084</c:v>
                </c:pt>
                <c:pt idx="2373">
                  <c:v>0.62000000000000099</c:v>
                </c:pt>
                <c:pt idx="2374">
                  <c:v>0.58000000000000118</c:v>
                </c:pt>
                <c:pt idx="2375">
                  <c:v>0.72000000000000031</c:v>
                </c:pt>
                <c:pt idx="2376">
                  <c:v>0.38000000000000006</c:v>
                </c:pt>
                <c:pt idx="2377">
                  <c:v>0.71999999999999953</c:v>
                </c:pt>
                <c:pt idx="2378">
                  <c:v>3.9999999999999501E-2</c:v>
                </c:pt>
                <c:pt idx="2379">
                  <c:v>0.19999999999999929</c:v>
                </c:pt>
                <c:pt idx="2380">
                  <c:v>0.27999999999999969</c:v>
                </c:pt>
                <c:pt idx="2381">
                  <c:v>8.0000000000000071E-2</c:v>
                </c:pt>
                <c:pt idx="2382">
                  <c:v>0.20000000000000034</c:v>
                </c:pt>
                <c:pt idx="2383">
                  <c:v>0.84000000000000019</c:v>
                </c:pt>
                <c:pt idx="2384">
                  <c:v>0.50000000000000033</c:v>
                </c:pt>
                <c:pt idx="2385">
                  <c:v>0.34000000000000019</c:v>
                </c:pt>
                <c:pt idx="2386">
                  <c:v>0.5</c:v>
                </c:pt>
                <c:pt idx="2387">
                  <c:v>0.17999999999999972</c:v>
                </c:pt>
                <c:pt idx="2388">
                  <c:v>0.15999999999999978</c:v>
                </c:pt>
                <c:pt idx="2389">
                  <c:v>0.27999999999999969</c:v>
                </c:pt>
                <c:pt idx="2390">
                  <c:v>0.4799999999999997</c:v>
                </c:pt>
                <c:pt idx="2391">
                  <c:v>0.61999999999999955</c:v>
                </c:pt>
                <c:pt idx="2392">
                  <c:v>0.61999999999999955</c:v>
                </c:pt>
                <c:pt idx="2393">
                  <c:v>0.11999999999999958</c:v>
                </c:pt>
                <c:pt idx="2394">
                  <c:v>-3.5527136788005011E-16</c:v>
                </c:pt>
                <c:pt idx="2395">
                  <c:v>-0.30000000000000038</c:v>
                </c:pt>
                <c:pt idx="2396">
                  <c:v>-0.36000000000000049</c:v>
                </c:pt>
                <c:pt idx="2397">
                  <c:v>-0.32000000000000062</c:v>
                </c:pt>
                <c:pt idx="2398">
                  <c:v>-4.000000000000057E-2</c:v>
                </c:pt>
                <c:pt idx="2399">
                  <c:v>0.25999999999999945</c:v>
                </c:pt>
                <c:pt idx="2400">
                  <c:v>0.17999999999999972</c:v>
                </c:pt>
                <c:pt idx="2401">
                  <c:v>8.0000000000000071E-2</c:v>
                </c:pt>
                <c:pt idx="2402">
                  <c:v>-1.9999999999999574E-2</c:v>
                </c:pt>
                <c:pt idx="2403">
                  <c:v>-1.9999999999999574E-2</c:v>
                </c:pt>
                <c:pt idx="2404">
                  <c:v>-0.49999999999999967</c:v>
                </c:pt>
                <c:pt idx="2405">
                  <c:v>-0.43999999999999984</c:v>
                </c:pt>
                <c:pt idx="2406">
                  <c:v>-0.26000000000000012</c:v>
                </c:pt>
                <c:pt idx="2407">
                  <c:v>-0.36000000000000049</c:v>
                </c:pt>
                <c:pt idx="2408">
                  <c:v>-0.24000000000000057</c:v>
                </c:pt>
                <c:pt idx="2409">
                  <c:v>5.9999999999999429E-2</c:v>
                </c:pt>
                <c:pt idx="2410">
                  <c:v>-4.000000000000057E-2</c:v>
                </c:pt>
                <c:pt idx="2411">
                  <c:v>-2.0000000000000285E-2</c:v>
                </c:pt>
                <c:pt idx="2412">
                  <c:v>0.28000000000000008</c:v>
                </c:pt>
                <c:pt idx="2413">
                  <c:v>0.34000000000000019</c:v>
                </c:pt>
                <c:pt idx="2414">
                  <c:v>0.34000000000000019</c:v>
                </c:pt>
                <c:pt idx="2415">
                  <c:v>0.44000000000000022</c:v>
                </c:pt>
                <c:pt idx="2416">
                  <c:v>0.46000000000000013</c:v>
                </c:pt>
                <c:pt idx="2417">
                  <c:v>0.22000000000000028</c:v>
                </c:pt>
                <c:pt idx="2418">
                  <c:v>0.14000000000000021</c:v>
                </c:pt>
                <c:pt idx="2419">
                  <c:v>-3.9999999999999501E-2</c:v>
                </c:pt>
                <c:pt idx="2420">
                  <c:v>0.18000000000000077</c:v>
                </c:pt>
                <c:pt idx="2421">
                  <c:v>-3.9999999999999147E-2</c:v>
                </c:pt>
                <c:pt idx="2422">
                  <c:v>6.0000000000000497E-2</c:v>
                </c:pt>
                <c:pt idx="2423">
                  <c:v>-1.9999999999999574E-2</c:v>
                </c:pt>
                <c:pt idx="2424">
                  <c:v>0.12000000000000029</c:v>
                </c:pt>
                <c:pt idx="2425">
                  <c:v>0.16000000000000014</c:v>
                </c:pt>
                <c:pt idx="2426">
                  <c:v>0.5</c:v>
                </c:pt>
                <c:pt idx="2427">
                  <c:v>0.41999999999999993</c:v>
                </c:pt>
                <c:pt idx="2428">
                  <c:v>0.8</c:v>
                </c:pt>
                <c:pt idx="2429">
                  <c:v>0.98000000000000009</c:v>
                </c:pt>
                <c:pt idx="2430">
                  <c:v>1.08</c:v>
                </c:pt>
                <c:pt idx="2431">
                  <c:v>1.02</c:v>
                </c:pt>
                <c:pt idx="2432">
                  <c:v>1.2</c:v>
                </c:pt>
                <c:pt idx="2433">
                  <c:v>0.6399999999999999</c:v>
                </c:pt>
                <c:pt idx="2434">
                  <c:v>0.13999999999999985</c:v>
                </c:pt>
                <c:pt idx="2435">
                  <c:v>-0.20000000000000034</c:v>
                </c:pt>
                <c:pt idx="2436">
                  <c:v>-0.20000000000000034</c:v>
                </c:pt>
                <c:pt idx="2437">
                  <c:v>-0.1600000000000005</c:v>
                </c:pt>
                <c:pt idx="2438">
                  <c:v>0.11999999999999958</c:v>
                </c:pt>
                <c:pt idx="2439">
                  <c:v>0.53999999999999948</c:v>
                </c:pt>
                <c:pt idx="2440">
                  <c:v>0.4599999999999998</c:v>
                </c:pt>
                <c:pt idx="2441">
                  <c:v>0.16000000000000014</c:v>
                </c:pt>
                <c:pt idx="2442">
                  <c:v>-0.29999999999999966</c:v>
                </c:pt>
                <c:pt idx="2443">
                  <c:v>-0.4199999999999996</c:v>
                </c:pt>
                <c:pt idx="2444">
                  <c:v>-0.3999999999999993</c:v>
                </c:pt>
                <c:pt idx="2445">
                  <c:v>-0.37999999999999934</c:v>
                </c:pt>
                <c:pt idx="2446">
                  <c:v>-0.33999999999999952</c:v>
                </c:pt>
                <c:pt idx="2447">
                  <c:v>6.0000000000000497E-2</c:v>
                </c:pt>
                <c:pt idx="2448">
                  <c:v>0.2000000000000007</c:v>
                </c:pt>
                <c:pt idx="2449">
                  <c:v>0.36000000000000015</c:v>
                </c:pt>
                <c:pt idx="2450">
                  <c:v>0.31999999999999995</c:v>
                </c:pt>
                <c:pt idx="2451">
                  <c:v>0.51999999999999991</c:v>
                </c:pt>
                <c:pt idx="2452">
                  <c:v>0.43999999999999984</c:v>
                </c:pt>
                <c:pt idx="2453">
                  <c:v>0.47999999999999937</c:v>
                </c:pt>
                <c:pt idx="2454">
                  <c:v>0.47999999999999937</c:v>
                </c:pt>
                <c:pt idx="2455">
                  <c:v>0.77999999999999969</c:v>
                </c:pt>
                <c:pt idx="2456">
                  <c:v>0.95999999999999974</c:v>
                </c:pt>
                <c:pt idx="2457">
                  <c:v>1.1199999999999999</c:v>
                </c:pt>
                <c:pt idx="2458">
                  <c:v>0.84000000000000019</c:v>
                </c:pt>
                <c:pt idx="2459">
                  <c:v>0.68000000000000083</c:v>
                </c:pt>
                <c:pt idx="2460">
                  <c:v>0.42000000000000065</c:v>
                </c:pt>
                <c:pt idx="2461">
                  <c:v>0.14000000000000021</c:v>
                </c:pt>
                <c:pt idx="2462">
                  <c:v>-0.13999999999999985</c:v>
                </c:pt>
                <c:pt idx="2463">
                  <c:v>-0.1</c:v>
                </c:pt>
                <c:pt idx="2464">
                  <c:v>1.9999999999999574E-2</c:v>
                </c:pt>
                <c:pt idx="2465">
                  <c:v>0.11999999999999958</c:v>
                </c:pt>
                <c:pt idx="2466">
                  <c:v>5.999999999999979E-2</c:v>
                </c:pt>
                <c:pt idx="2467">
                  <c:v>0.1</c:v>
                </c:pt>
                <c:pt idx="2468">
                  <c:v>-4.0000000000000216E-2</c:v>
                </c:pt>
                <c:pt idx="2469">
                  <c:v>-0.1</c:v>
                </c:pt>
                <c:pt idx="2470">
                  <c:v>-1.9999999999999928E-2</c:v>
                </c:pt>
                <c:pt idx="2471">
                  <c:v>0.1</c:v>
                </c:pt>
                <c:pt idx="2472">
                  <c:v>8.0000000000000071E-2</c:v>
                </c:pt>
                <c:pt idx="2473">
                  <c:v>0.28000000000000042</c:v>
                </c:pt>
                <c:pt idx="2474">
                  <c:v>0.28000000000000008</c:v>
                </c:pt>
                <c:pt idx="2475">
                  <c:v>0.13999999999999985</c:v>
                </c:pt>
                <c:pt idx="2476">
                  <c:v>0.38000000000000006</c:v>
                </c:pt>
                <c:pt idx="2477">
                  <c:v>0.4599999999999998</c:v>
                </c:pt>
                <c:pt idx="2478">
                  <c:v>0.3</c:v>
                </c:pt>
                <c:pt idx="2479">
                  <c:v>0.44000000000000056</c:v>
                </c:pt>
                <c:pt idx="2480">
                  <c:v>0.5800000000000004</c:v>
                </c:pt>
                <c:pt idx="2481">
                  <c:v>0.72000000000000064</c:v>
                </c:pt>
                <c:pt idx="2482">
                  <c:v>0.76000000000000045</c:v>
                </c:pt>
                <c:pt idx="2483">
                  <c:v>0.90000000000000036</c:v>
                </c:pt>
                <c:pt idx="2484">
                  <c:v>0.64000000000000024</c:v>
                </c:pt>
                <c:pt idx="2485">
                  <c:v>0.46000000000000052</c:v>
                </c:pt>
                <c:pt idx="2486">
                  <c:v>-3.9999999999999501E-2</c:v>
                </c:pt>
                <c:pt idx="2487">
                  <c:v>-0.17999999999999935</c:v>
                </c:pt>
                <c:pt idx="2488">
                  <c:v>-9.9999999999999645E-2</c:v>
                </c:pt>
                <c:pt idx="2489">
                  <c:v>-7.999999999999971E-2</c:v>
                </c:pt>
                <c:pt idx="2490">
                  <c:v>0.22000000000000028</c:v>
                </c:pt>
                <c:pt idx="2491">
                  <c:v>0.13999999999999985</c:v>
                </c:pt>
                <c:pt idx="2492">
                  <c:v>0.25999999999999979</c:v>
                </c:pt>
                <c:pt idx="2493">
                  <c:v>-3.9999999999999855E-2</c:v>
                </c:pt>
                <c:pt idx="2494">
                  <c:v>0.31999999999999995</c:v>
                </c:pt>
                <c:pt idx="2495">
                  <c:v>0.17999999999999972</c:v>
                </c:pt>
                <c:pt idx="2496">
                  <c:v>0.28000000000000008</c:v>
                </c:pt>
                <c:pt idx="2497">
                  <c:v>0.41999999999999993</c:v>
                </c:pt>
                <c:pt idx="2498">
                  <c:v>0.73999999999999955</c:v>
                </c:pt>
                <c:pt idx="2499">
                  <c:v>0.53999999999999981</c:v>
                </c:pt>
                <c:pt idx="2500">
                  <c:v>0.28000000000000008</c:v>
                </c:pt>
                <c:pt idx="2501">
                  <c:v>0.38000000000000006</c:v>
                </c:pt>
                <c:pt idx="2502">
                  <c:v>0.50000000000000033</c:v>
                </c:pt>
                <c:pt idx="2503">
                  <c:v>0.24000000000000057</c:v>
                </c:pt>
                <c:pt idx="2504">
                  <c:v>6.0000000000000143E-2</c:v>
                </c:pt>
                <c:pt idx="2505">
                  <c:v>0.34000000000000019</c:v>
                </c:pt>
                <c:pt idx="2506">
                  <c:v>0.4</c:v>
                </c:pt>
                <c:pt idx="2507">
                  <c:v>0.25999999999999979</c:v>
                </c:pt>
                <c:pt idx="2508">
                  <c:v>0.13999999999999951</c:v>
                </c:pt>
                <c:pt idx="2509">
                  <c:v>0.27999999999999969</c:v>
                </c:pt>
                <c:pt idx="2510">
                  <c:v>0.17999999999999972</c:v>
                </c:pt>
                <c:pt idx="2511">
                  <c:v>-4.0000000000000216E-2</c:v>
                </c:pt>
                <c:pt idx="2512">
                  <c:v>8.0000000000000071E-2</c:v>
                </c:pt>
                <c:pt idx="2513">
                  <c:v>0.7000000000000004</c:v>
                </c:pt>
                <c:pt idx="2514">
                  <c:v>0.64000000000000024</c:v>
                </c:pt>
                <c:pt idx="2515">
                  <c:v>0.98000000000000009</c:v>
                </c:pt>
                <c:pt idx="2516">
                  <c:v>1.3399999999999999</c:v>
                </c:pt>
                <c:pt idx="2517">
                  <c:v>1.5199999999999996</c:v>
                </c:pt>
                <c:pt idx="2518">
                  <c:v>0.9199999999999996</c:v>
                </c:pt>
                <c:pt idx="2519">
                  <c:v>0.4599999999999998</c:v>
                </c:pt>
                <c:pt idx="2520">
                  <c:v>0.13999999999999985</c:v>
                </c:pt>
                <c:pt idx="2521">
                  <c:v>1.9999999999999928E-2</c:v>
                </c:pt>
                <c:pt idx="2522">
                  <c:v>-0.4599999999999998</c:v>
                </c:pt>
                <c:pt idx="2523">
                  <c:v>-0.19999999999999965</c:v>
                </c:pt>
                <c:pt idx="2524">
                  <c:v>0.28000000000000042</c:v>
                </c:pt>
                <c:pt idx="2525">
                  <c:v>0.62000000000000066</c:v>
                </c:pt>
                <c:pt idx="2526">
                  <c:v>0.88000000000000078</c:v>
                </c:pt>
                <c:pt idx="2527">
                  <c:v>0.72000000000000064</c:v>
                </c:pt>
                <c:pt idx="2528">
                  <c:v>0.42000000000000026</c:v>
                </c:pt>
                <c:pt idx="2529">
                  <c:v>0.34000000000000019</c:v>
                </c:pt>
                <c:pt idx="2530">
                  <c:v>0.21999999999999992</c:v>
                </c:pt>
                <c:pt idx="2531">
                  <c:v>-3.9999999999999855E-2</c:v>
                </c:pt>
                <c:pt idx="2532">
                  <c:v>0.22000000000000028</c:v>
                </c:pt>
                <c:pt idx="2533">
                  <c:v>0.60000000000000031</c:v>
                </c:pt>
                <c:pt idx="2534">
                  <c:v>0.62000000000000033</c:v>
                </c:pt>
                <c:pt idx="2535">
                  <c:v>-1.64</c:v>
                </c:pt>
                <c:pt idx="2536">
                  <c:v>-1.6600000000000001</c:v>
                </c:pt>
                <c:pt idx="2537">
                  <c:v>-1.9400000000000006</c:v>
                </c:pt>
                <c:pt idx="2538">
                  <c:v>-1.6800000000000004</c:v>
                </c:pt>
                <c:pt idx="2539">
                  <c:v>-1.6400000000000001</c:v>
                </c:pt>
                <c:pt idx="2540">
                  <c:v>0.14000000000000004</c:v>
                </c:pt>
                <c:pt idx="2541">
                  <c:v>0.32000000000000012</c:v>
                </c:pt>
                <c:pt idx="2542">
                  <c:v>0.54000000000000026</c:v>
                </c:pt>
                <c:pt idx="2543">
                  <c:v>0.4</c:v>
                </c:pt>
                <c:pt idx="2544">
                  <c:v>0.37999999999999973</c:v>
                </c:pt>
                <c:pt idx="2545">
                  <c:v>0.48000000000000009</c:v>
                </c:pt>
                <c:pt idx="2546">
                  <c:v>6.0000000000000143E-2</c:v>
                </c:pt>
                <c:pt idx="2547">
                  <c:v>-3.9999999999999855E-2</c:v>
                </c:pt>
                <c:pt idx="2548">
                  <c:v>-0.27999999999999969</c:v>
                </c:pt>
                <c:pt idx="2549">
                  <c:v>-0.25999999999999979</c:v>
                </c:pt>
                <c:pt idx="2550">
                  <c:v>-0.14000000000000021</c:v>
                </c:pt>
                <c:pt idx="2551">
                  <c:v>-0.12000000000000029</c:v>
                </c:pt>
                <c:pt idx="2552">
                  <c:v>7.999999999999971E-2</c:v>
                </c:pt>
                <c:pt idx="2553">
                  <c:v>5.999999999999979E-2</c:v>
                </c:pt>
                <c:pt idx="2554">
                  <c:v>0</c:v>
                </c:pt>
                <c:pt idx="2555">
                  <c:v>0.2</c:v>
                </c:pt>
                <c:pt idx="2556">
                  <c:v>0.4</c:v>
                </c:pt>
                <c:pt idx="2557">
                  <c:v>0.38000000000000006</c:v>
                </c:pt>
                <c:pt idx="2558">
                  <c:v>0.60000000000000031</c:v>
                </c:pt>
                <c:pt idx="2559">
                  <c:v>0.26000000000000051</c:v>
                </c:pt>
                <c:pt idx="2560">
                  <c:v>4.0000000000000924E-2</c:v>
                </c:pt>
                <c:pt idx="2561">
                  <c:v>-3.9999999999999147E-2</c:v>
                </c:pt>
                <c:pt idx="2562">
                  <c:v>-0.15999999999999942</c:v>
                </c:pt>
                <c:pt idx="2563">
                  <c:v>-0.2</c:v>
                </c:pt>
                <c:pt idx="2564">
                  <c:v>9.9999999999999645E-2</c:v>
                </c:pt>
                <c:pt idx="2565">
                  <c:v>0.27999999999999936</c:v>
                </c:pt>
                <c:pt idx="2566">
                  <c:v>0.53999999999999915</c:v>
                </c:pt>
                <c:pt idx="2567">
                  <c:v>0.85999999999999943</c:v>
                </c:pt>
                <c:pt idx="2568">
                  <c:v>1.1599999999999997</c:v>
                </c:pt>
                <c:pt idx="2569">
                  <c:v>1.3799999999999997</c:v>
                </c:pt>
                <c:pt idx="2570">
                  <c:v>1.7599999999999998</c:v>
                </c:pt>
                <c:pt idx="2571">
                  <c:v>1.9600000000000002</c:v>
                </c:pt>
                <c:pt idx="2572">
                  <c:v>1.64</c:v>
                </c:pt>
                <c:pt idx="2573">
                  <c:v>1.6599999999999997</c:v>
                </c:pt>
                <c:pt idx="2574">
                  <c:v>1.44</c:v>
                </c:pt>
                <c:pt idx="2575">
                  <c:v>1.1000000000000001</c:v>
                </c:pt>
                <c:pt idx="2576">
                  <c:v>0.7</c:v>
                </c:pt>
                <c:pt idx="2577">
                  <c:v>1.06</c:v>
                </c:pt>
                <c:pt idx="2578">
                  <c:v>0.74000000000000021</c:v>
                </c:pt>
                <c:pt idx="2579">
                  <c:v>0.7000000000000004</c:v>
                </c:pt>
                <c:pt idx="2580">
                  <c:v>0.7</c:v>
                </c:pt>
                <c:pt idx="2581">
                  <c:v>0.73999999999999988</c:v>
                </c:pt>
                <c:pt idx="2582">
                  <c:v>0.61999999999999988</c:v>
                </c:pt>
                <c:pt idx="2583">
                  <c:v>0.5</c:v>
                </c:pt>
                <c:pt idx="2584">
                  <c:v>0.6</c:v>
                </c:pt>
                <c:pt idx="2585">
                  <c:v>0.74000000000000021</c:v>
                </c:pt>
                <c:pt idx="2586">
                  <c:v>0.76000000000000012</c:v>
                </c:pt>
                <c:pt idx="2587">
                  <c:v>0.9</c:v>
                </c:pt>
                <c:pt idx="2588">
                  <c:v>1.02</c:v>
                </c:pt>
                <c:pt idx="2589">
                  <c:v>0.87999999999999967</c:v>
                </c:pt>
                <c:pt idx="2590">
                  <c:v>0.55999999999999983</c:v>
                </c:pt>
                <c:pt idx="2591">
                  <c:v>0.57999999999999974</c:v>
                </c:pt>
                <c:pt idx="2592">
                  <c:v>0.27999999999999969</c:v>
                </c:pt>
                <c:pt idx="2593">
                  <c:v>9.9999999999999645E-2</c:v>
                </c:pt>
                <c:pt idx="2594">
                  <c:v>0.31999999999999956</c:v>
                </c:pt>
                <c:pt idx="2595">
                  <c:v>0.75999999999999945</c:v>
                </c:pt>
                <c:pt idx="2596">
                  <c:v>0.81999999999999962</c:v>
                </c:pt>
                <c:pt idx="2597">
                  <c:v>0.61999999999999955</c:v>
                </c:pt>
                <c:pt idx="2598">
                  <c:v>0.79999999999999927</c:v>
                </c:pt>
                <c:pt idx="2599">
                  <c:v>0.4199999999999996</c:v>
                </c:pt>
                <c:pt idx="2600">
                  <c:v>9.9999999999999284E-2</c:v>
                </c:pt>
                <c:pt idx="2601">
                  <c:v>-2.0000000000000639E-2</c:v>
                </c:pt>
                <c:pt idx="2602">
                  <c:v>0.4199999999999996</c:v>
                </c:pt>
                <c:pt idx="2603">
                  <c:v>0.19999999999999965</c:v>
                </c:pt>
                <c:pt idx="2604">
                  <c:v>0.4199999999999996</c:v>
                </c:pt>
                <c:pt idx="2605">
                  <c:v>0.37999999999999973</c:v>
                </c:pt>
                <c:pt idx="2606">
                  <c:v>0.37999999999999934</c:v>
                </c:pt>
                <c:pt idx="2607">
                  <c:v>0.13999999999999951</c:v>
                </c:pt>
                <c:pt idx="2608">
                  <c:v>0.35999999999999976</c:v>
                </c:pt>
                <c:pt idx="2609">
                  <c:v>0.4199999999999996</c:v>
                </c:pt>
                <c:pt idx="2610">
                  <c:v>0.57999999999999974</c:v>
                </c:pt>
                <c:pt idx="2611">
                  <c:v>0.53999999999999981</c:v>
                </c:pt>
                <c:pt idx="2612">
                  <c:v>0.7999999999999996</c:v>
                </c:pt>
                <c:pt idx="2613">
                  <c:v>0.67999999999999938</c:v>
                </c:pt>
                <c:pt idx="2614">
                  <c:v>0.65999999999999981</c:v>
                </c:pt>
                <c:pt idx="2615">
                  <c:v>0.39999999999999963</c:v>
                </c:pt>
                <c:pt idx="2616">
                  <c:v>0.53999999999999981</c:v>
                </c:pt>
                <c:pt idx="2617">
                  <c:v>0.5</c:v>
                </c:pt>
                <c:pt idx="2618">
                  <c:v>0.76000000000000012</c:v>
                </c:pt>
                <c:pt idx="2619">
                  <c:v>0.8600000000000001</c:v>
                </c:pt>
                <c:pt idx="2620">
                  <c:v>0.66000000000000014</c:v>
                </c:pt>
                <c:pt idx="2621">
                  <c:v>0.73999999999999988</c:v>
                </c:pt>
                <c:pt idx="2622">
                  <c:v>0.77999999999999969</c:v>
                </c:pt>
                <c:pt idx="2623">
                  <c:v>0.6399999999999999</c:v>
                </c:pt>
                <c:pt idx="2624">
                  <c:v>0.45999999999999941</c:v>
                </c:pt>
                <c:pt idx="2625">
                  <c:v>0.77999999999999969</c:v>
                </c:pt>
                <c:pt idx="2626">
                  <c:v>0.43999999999999984</c:v>
                </c:pt>
                <c:pt idx="2627">
                  <c:v>0.11999999999999993</c:v>
                </c:pt>
                <c:pt idx="2628">
                  <c:v>-8.0000000000000071E-2</c:v>
                </c:pt>
                <c:pt idx="2629">
                  <c:v>0.34000000000000019</c:v>
                </c:pt>
                <c:pt idx="2630">
                  <c:v>0.26000000000000012</c:v>
                </c:pt>
                <c:pt idx="2631">
                  <c:v>0.31999999999999995</c:v>
                </c:pt>
                <c:pt idx="2632">
                  <c:v>0.75999999999999979</c:v>
                </c:pt>
                <c:pt idx="2633">
                  <c:v>0.75999999999999979</c:v>
                </c:pt>
                <c:pt idx="2634">
                  <c:v>0.3</c:v>
                </c:pt>
                <c:pt idx="2635">
                  <c:v>0.66000000000000014</c:v>
                </c:pt>
                <c:pt idx="2636">
                  <c:v>0.68000000000000038</c:v>
                </c:pt>
                <c:pt idx="2637">
                  <c:v>0.10000000000000035</c:v>
                </c:pt>
                <c:pt idx="2638">
                  <c:v>0.24000000000000021</c:v>
                </c:pt>
                <c:pt idx="2639">
                  <c:v>0.48000000000000009</c:v>
                </c:pt>
                <c:pt idx="2640">
                  <c:v>-0.26000000000000012</c:v>
                </c:pt>
                <c:pt idx="2641">
                  <c:v>-0.66000000000000048</c:v>
                </c:pt>
                <c:pt idx="2642">
                  <c:v>-0.34000000000000019</c:v>
                </c:pt>
                <c:pt idx="2643">
                  <c:v>-0.54000000000000026</c:v>
                </c:pt>
                <c:pt idx="2644">
                  <c:v>-0.6</c:v>
                </c:pt>
                <c:pt idx="2645">
                  <c:v>-0.12000000000000029</c:v>
                </c:pt>
                <c:pt idx="2646">
                  <c:v>0.38000000000000045</c:v>
                </c:pt>
                <c:pt idx="2647">
                  <c:v>0.34000000000000019</c:v>
                </c:pt>
                <c:pt idx="2648">
                  <c:v>0.34000000000000019</c:v>
                </c:pt>
                <c:pt idx="2649">
                  <c:v>8.0000000000000071E-2</c:v>
                </c:pt>
                <c:pt idx="2650">
                  <c:v>6.0000000000000497E-2</c:v>
                </c:pt>
                <c:pt idx="2651">
                  <c:v>0.10000000000000035</c:v>
                </c:pt>
                <c:pt idx="2652">
                  <c:v>0.22000000000000028</c:v>
                </c:pt>
                <c:pt idx="2653">
                  <c:v>0.52000000000000024</c:v>
                </c:pt>
                <c:pt idx="2654">
                  <c:v>1.0000000000000004</c:v>
                </c:pt>
                <c:pt idx="2655">
                  <c:v>0.8600000000000001</c:v>
                </c:pt>
                <c:pt idx="2656">
                  <c:v>0.53999999999999948</c:v>
                </c:pt>
                <c:pt idx="2657">
                  <c:v>0.13999999999999985</c:v>
                </c:pt>
                <c:pt idx="2658">
                  <c:v>3.5527136788005011E-16</c:v>
                </c:pt>
                <c:pt idx="2659">
                  <c:v>0</c:v>
                </c:pt>
                <c:pt idx="2660">
                  <c:v>0.52000000000000024</c:v>
                </c:pt>
                <c:pt idx="2661">
                  <c:v>0.70000000000000073</c:v>
                </c:pt>
                <c:pt idx="2662">
                  <c:v>1.2000000000000011</c:v>
                </c:pt>
                <c:pt idx="2663">
                  <c:v>1.1600000000000006</c:v>
                </c:pt>
                <c:pt idx="2664">
                  <c:v>1.1400000000000001</c:v>
                </c:pt>
                <c:pt idx="2665">
                  <c:v>0.96000000000000019</c:v>
                </c:pt>
                <c:pt idx="2666">
                  <c:v>0.97999999999999976</c:v>
                </c:pt>
                <c:pt idx="2667">
                  <c:v>0.33999999999999914</c:v>
                </c:pt>
                <c:pt idx="2668">
                  <c:v>0.33999999999999914</c:v>
                </c:pt>
                <c:pt idx="2669">
                  <c:v>-6.0000000000000143E-2</c:v>
                </c:pt>
                <c:pt idx="2670">
                  <c:v>-0.23999999999999985</c:v>
                </c:pt>
                <c:pt idx="2671">
                  <c:v>-0.5</c:v>
                </c:pt>
                <c:pt idx="2672">
                  <c:v>-0.2</c:v>
                </c:pt>
                <c:pt idx="2673">
                  <c:v>-0.15999999999999942</c:v>
                </c:pt>
                <c:pt idx="2674">
                  <c:v>6.0000000000000143E-2</c:v>
                </c:pt>
                <c:pt idx="2675">
                  <c:v>-4.000000000000057E-2</c:v>
                </c:pt>
                <c:pt idx="2676">
                  <c:v>0.4</c:v>
                </c:pt>
                <c:pt idx="2677">
                  <c:v>0.5800000000000004</c:v>
                </c:pt>
                <c:pt idx="2678">
                  <c:v>0.1</c:v>
                </c:pt>
                <c:pt idx="2679">
                  <c:v>-0.23999999999999985</c:v>
                </c:pt>
                <c:pt idx="2680">
                  <c:v>-0.37999999999999901</c:v>
                </c:pt>
                <c:pt idx="2681">
                  <c:v>-0.59999999999999931</c:v>
                </c:pt>
                <c:pt idx="2682">
                  <c:v>-0.87999999999999967</c:v>
                </c:pt>
                <c:pt idx="2683">
                  <c:v>-0.55999999999999939</c:v>
                </c:pt>
                <c:pt idx="2684">
                  <c:v>-0.55999999999999939</c:v>
                </c:pt>
                <c:pt idx="2685">
                  <c:v>-0.38000000000000045</c:v>
                </c:pt>
                <c:pt idx="2686">
                  <c:v>-0.14000000000000057</c:v>
                </c:pt>
                <c:pt idx="2687">
                  <c:v>0.33999999999999914</c:v>
                </c:pt>
                <c:pt idx="2688">
                  <c:v>0.43999999999999845</c:v>
                </c:pt>
                <c:pt idx="2689">
                  <c:v>0.63999999999999846</c:v>
                </c:pt>
                <c:pt idx="2690">
                  <c:v>0.7999999999999986</c:v>
                </c:pt>
                <c:pt idx="2691">
                  <c:v>0.59999999999999931</c:v>
                </c:pt>
                <c:pt idx="2692">
                  <c:v>0.6</c:v>
                </c:pt>
                <c:pt idx="2693">
                  <c:v>0.64000000000000057</c:v>
                </c:pt>
                <c:pt idx="2694">
                  <c:v>0.78000000000000047</c:v>
                </c:pt>
                <c:pt idx="2695">
                  <c:v>0.64000000000000057</c:v>
                </c:pt>
                <c:pt idx="2696">
                  <c:v>0.68000000000000038</c:v>
                </c:pt>
                <c:pt idx="2697">
                  <c:v>0.13999999999999985</c:v>
                </c:pt>
                <c:pt idx="2698">
                  <c:v>-0.10000000000000071</c:v>
                </c:pt>
                <c:pt idx="2699">
                  <c:v>0.17999999999999972</c:v>
                </c:pt>
                <c:pt idx="2700">
                  <c:v>-8.0000000000000432E-2</c:v>
                </c:pt>
                <c:pt idx="2701">
                  <c:v>0.25999999999999945</c:v>
                </c:pt>
                <c:pt idx="2702">
                  <c:v>0.53999999999999915</c:v>
                </c:pt>
                <c:pt idx="2703">
                  <c:v>0.67999999999999972</c:v>
                </c:pt>
                <c:pt idx="2704">
                  <c:v>0.19999999999999929</c:v>
                </c:pt>
                <c:pt idx="2705">
                  <c:v>0.67999999999999972</c:v>
                </c:pt>
                <c:pt idx="2706">
                  <c:v>0.23999999999999985</c:v>
                </c:pt>
                <c:pt idx="2707">
                  <c:v>0.14000000000000057</c:v>
                </c:pt>
                <c:pt idx="2708">
                  <c:v>0.70000000000000073</c:v>
                </c:pt>
                <c:pt idx="2709">
                  <c:v>0.66000000000000081</c:v>
                </c:pt>
                <c:pt idx="2710">
                  <c:v>0.64000000000000123</c:v>
                </c:pt>
                <c:pt idx="2711">
                  <c:v>0.8400000000000013</c:v>
                </c:pt>
                <c:pt idx="2712">
                  <c:v>0.80000000000000138</c:v>
                </c:pt>
                <c:pt idx="2713">
                  <c:v>0.30000000000000071</c:v>
                </c:pt>
                <c:pt idx="2714">
                  <c:v>0.62000000000000099</c:v>
                </c:pt>
                <c:pt idx="2715">
                  <c:v>0.66000000000000081</c:v>
                </c:pt>
                <c:pt idx="2716">
                  <c:v>8.0000000000000432E-2</c:v>
                </c:pt>
                <c:pt idx="2717">
                  <c:v>0.15999999999999942</c:v>
                </c:pt>
                <c:pt idx="2718">
                  <c:v>0.21999999999999958</c:v>
                </c:pt>
                <c:pt idx="2719">
                  <c:v>1.9999999999999574E-2</c:v>
                </c:pt>
                <c:pt idx="2720">
                  <c:v>7.999999999999971E-2</c:v>
                </c:pt>
                <c:pt idx="2721">
                  <c:v>0.8</c:v>
                </c:pt>
                <c:pt idx="2722">
                  <c:v>0.82000000000000028</c:v>
                </c:pt>
                <c:pt idx="2723">
                  <c:v>0.7600000000000009</c:v>
                </c:pt>
                <c:pt idx="2724">
                  <c:v>0.78000000000000047</c:v>
                </c:pt>
                <c:pt idx="2725">
                  <c:v>0.33999999999999986</c:v>
                </c:pt>
                <c:pt idx="2726">
                  <c:v>6.0000000000000143E-2</c:v>
                </c:pt>
                <c:pt idx="2727">
                  <c:v>0.26000000000000156</c:v>
                </c:pt>
                <c:pt idx="2728">
                  <c:v>0.66000000000000159</c:v>
                </c:pt>
                <c:pt idx="2729">
                  <c:v>1.1000000000000014</c:v>
                </c:pt>
                <c:pt idx="2730">
                  <c:v>1.5200000000000018</c:v>
                </c:pt>
                <c:pt idx="2731">
                  <c:v>1.2400000000000007</c:v>
                </c:pt>
                <c:pt idx="2732">
                  <c:v>0.93999999999999917</c:v>
                </c:pt>
                <c:pt idx="2733">
                  <c:v>-6.0000000000000851E-2</c:v>
                </c:pt>
                <c:pt idx="2734">
                  <c:v>-0.82000000000000028</c:v>
                </c:pt>
                <c:pt idx="2735">
                  <c:v>-1.0200000000000002</c:v>
                </c:pt>
                <c:pt idx="2736">
                  <c:v>-0.93999999999999917</c:v>
                </c:pt>
                <c:pt idx="2737">
                  <c:v>-0.95999999999999941</c:v>
                </c:pt>
                <c:pt idx="2738">
                  <c:v>-0.21999999999999958</c:v>
                </c:pt>
                <c:pt idx="2739">
                  <c:v>0.32000000000000028</c:v>
                </c:pt>
                <c:pt idx="2740">
                  <c:v>0.22000000000000028</c:v>
                </c:pt>
                <c:pt idx="2741">
                  <c:v>0.7</c:v>
                </c:pt>
                <c:pt idx="2742">
                  <c:v>0.88000000000000045</c:v>
                </c:pt>
                <c:pt idx="2743">
                  <c:v>1.2200000000000002</c:v>
                </c:pt>
                <c:pt idx="2744">
                  <c:v>1.1600000000000001</c:v>
                </c:pt>
                <c:pt idx="2745">
                  <c:v>1.3399999999999999</c:v>
                </c:pt>
                <c:pt idx="2746">
                  <c:v>1.3</c:v>
                </c:pt>
                <c:pt idx="2747">
                  <c:v>1.2399999999999998</c:v>
                </c:pt>
                <c:pt idx="2748">
                  <c:v>0.92000000000000026</c:v>
                </c:pt>
                <c:pt idx="2749">
                  <c:v>0.87999999999999967</c:v>
                </c:pt>
                <c:pt idx="2750">
                  <c:v>0.53999999999999981</c:v>
                </c:pt>
                <c:pt idx="2751">
                  <c:v>7.999999999999971E-2</c:v>
                </c:pt>
                <c:pt idx="2752">
                  <c:v>0.28000000000000042</c:v>
                </c:pt>
                <c:pt idx="2753">
                  <c:v>0.4799999999999997</c:v>
                </c:pt>
                <c:pt idx="2754">
                  <c:v>0.68000000000000038</c:v>
                </c:pt>
                <c:pt idx="2755">
                  <c:v>1.1000000000000001</c:v>
                </c:pt>
                <c:pt idx="2756">
                  <c:v>1.1800000000000004</c:v>
                </c:pt>
                <c:pt idx="2757">
                  <c:v>0.87999999999999967</c:v>
                </c:pt>
                <c:pt idx="2758">
                  <c:v>0.5800000000000004</c:v>
                </c:pt>
                <c:pt idx="2759">
                  <c:v>0.38000000000000045</c:v>
                </c:pt>
                <c:pt idx="2760">
                  <c:v>-3.9999999999999147E-2</c:v>
                </c:pt>
                <c:pt idx="2761">
                  <c:v>0.26000000000000084</c:v>
                </c:pt>
                <c:pt idx="2762">
                  <c:v>0.36000000000000087</c:v>
                </c:pt>
                <c:pt idx="2763">
                  <c:v>0.3</c:v>
                </c:pt>
                <c:pt idx="2764">
                  <c:v>0.43999999999999984</c:v>
                </c:pt>
                <c:pt idx="2765">
                  <c:v>0.46000000000000013</c:v>
                </c:pt>
                <c:pt idx="2766">
                  <c:v>0.67999999999999972</c:v>
                </c:pt>
                <c:pt idx="2767">
                  <c:v>0.77999999999999969</c:v>
                </c:pt>
                <c:pt idx="2768">
                  <c:v>0.97999999999999976</c:v>
                </c:pt>
                <c:pt idx="2769">
                  <c:v>0.6399999999999999</c:v>
                </c:pt>
                <c:pt idx="2770">
                  <c:v>0.9199999999999996</c:v>
                </c:pt>
                <c:pt idx="2771">
                  <c:v>0.51999999999999957</c:v>
                </c:pt>
                <c:pt idx="2772">
                  <c:v>0.4799999999999997</c:v>
                </c:pt>
                <c:pt idx="2773">
                  <c:v>0.5800000000000004</c:v>
                </c:pt>
                <c:pt idx="2774">
                  <c:v>0.54000000000000059</c:v>
                </c:pt>
                <c:pt idx="2775">
                  <c:v>0.56000000000000083</c:v>
                </c:pt>
                <c:pt idx="2776">
                  <c:v>0.80000000000000071</c:v>
                </c:pt>
                <c:pt idx="2777">
                  <c:v>0.60000000000000075</c:v>
                </c:pt>
                <c:pt idx="2778">
                  <c:v>0.52000000000000024</c:v>
                </c:pt>
                <c:pt idx="2779">
                  <c:v>0.71999999999999953</c:v>
                </c:pt>
                <c:pt idx="2780">
                  <c:v>0.51999999999999957</c:v>
                </c:pt>
                <c:pt idx="2781">
                  <c:v>0.31999999999999956</c:v>
                </c:pt>
                <c:pt idx="2782">
                  <c:v>0.4199999999999996</c:v>
                </c:pt>
                <c:pt idx="2783">
                  <c:v>-0.18000000000000008</c:v>
                </c:pt>
                <c:pt idx="2784">
                  <c:v>-9.9999999999999645E-2</c:v>
                </c:pt>
                <c:pt idx="2785">
                  <c:v>0.21999999999999992</c:v>
                </c:pt>
                <c:pt idx="2786">
                  <c:v>0.33999999999999952</c:v>
                </c:pt>
                <c:pt idx="2787">
                  <c:v>0.15999999999999978</c:v>
                </c:pt>
                <c:pt idx="2788">
                  <c:v>0.31999999999999956</c:v>
                </c:pt>
                <c:pt idx="2789">
                  <c:v>-0.12000000000000029</c:v>
                </c:pt>
                <c:pt idx="2790">
                  <c:v>-2.0000000000000285E-2</c:v>
                </c:pt>
                <c:pt idx="2791">
                  <c:v>-0.15999999999999942</c:v>
                </c:pt>
                <c:pt idx="2792">
                  <c:v>0.10000000000000071</c:v>
                </c:pt>
                <c:pt idx="2793">
                  <c:v>0.36000000000000087</c:v>
                </c:pt>
                <c:pt idx="2794">
                  <c:v>0.78000000000000047</c:v>
                </c:pt>
                <c:pt idx="2795">
                  <c:v>0.16000000000000014</c:v>
                </c:pt>
                <c:pt idx="2796">
                  <c:v>0.27999999999999969</c:v>
                </c:pt>
                <c:pt idx="2797">
                  <c:v>9.9999999999999284E-2</c:v>
                </c:pt>
                <c:pt idx="2798">
                  <c:v>3.9999999999999147E-2</c:v>
                </c:pt>
                <c:pt idx="2799">
                  <c:v>9.9999999999999284E-2</c:v>
                </c:pt>
                <c:pt idx="2800">
                  <c:v>0.3999999999999993</c:v>
                </c:pt>
                <c:pt idx="2801">
                  <c:v>0.17999999999999899</c:v>
                </c:pt>
              </c:numCache>
            </c:numRef>
          </c:xVal>
          <c:yVal>
            <c:numRef>
              <c:f>'66K_2'!$A$2:$A$2803</c:f>
              <c:numCache>
                <c:formatCode>General</c:formatCode>
                <c:ptCount val="280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numCache>
            </c:numRef>
          </c:yVal>
          <c:smooth val="1"/>
          <c:extLst>
            <c:ext xmlns:c16="http://schemas.microsoft.com/office/drawing/2014/chart" uri="{C3380CC4-5D6E-409C-BE32-E72D297353CC}">
              <c16:uniqueId val="{00000001-9CA7-4BB5-9A5F-E23C18429A94}"/>
            </c:ext>
          </c:extLst>
        </c:ser>
        <c:ser>
          <c:idx val="2"/>
          <c:order val="2"/>
          <c:tx>
            <c:strRef>
              <c:f>'66K_2'!$Q$1</c:f>
              <c:strCache>
                <c:ptCount val="1"/>
                <c:pt idx="0">
                  <c:v>2017-2018</c:v>
                </c:pt>
              </c:strCache>
            </c:strRef>
          </c:tx>
          <c:spPr>
            <a:ln w="12700" cap="rnd">
              <a:solidFill>
                <a:schemeClr val="accent6">
                  <a:lumMod val="40000"/>
                  <a:lumOff val="60000"/>
                </a:schemeClr>
              </a:solidFill>
              <a:round/>
            </a:ln>
            <a:effectLst/>
          </c:spPr>
          <c:marker>
            <c:symbol val="none"/>
          </c:marker>
          <c:xVal>
            <c:numRef>
              <c:f>'66K_2'!$Q$2:$Q$2808</c:f>
              <c:numCache>
                <c:formatCode>General</c:formatCode>
                <c:ptCount val="2807"/>
                <c:pt idx="4">
                  <c:v>-2.4800000000000004</c:v>
                </c:pt>
                <c:pt idx="5">
                  <c:v>-2.2800000000000002</c:v>
                </c:pt>
                <c:pt idx="6">
                  <c:v>-2.4799999999999995</c:v>
                </c:pt>
                <c:pt idx="7">
                  <c:v>-2.3999999999999995</c:v>
                </c:pt>
                <c:pt idx="8">
                  <c:v>-2.3399999999999994</c:v>
                </c:pt>
                <c:pt idx="9">
                  <c:v>-2.5599999999999996</c:v>
                </c:pt>
                <c:pt idx="10">
                  <c:v>-2.5599999999999996</c:v>
                </c:pt>
                <c:pt idx="11">
                  <c:v>-2.1999999999999997</c:v>
                </c:pt>
                <c:pt idx="12">
                  <c:v>-2.1999999999999993</c:v>
                </c:pt>
                <c:pt idx="13">
                  <c:v>-2.2799999999999998</c:v>
                </c:pt>
                <c:pt idx="14">
                  <c:v>-2.1599999999999997</c:v>
                </c:pt>
                <c:pt idx="15">
                  <c:v>-2.1399999999999997</c:v>
                </c:pt>
                <c:pt idx="16">
                  <c:v>-2.4400000000000004</c:v>
                </c:pt>
                <c:pt idx="17">
                  <c:v>-2.5200000000000005</c:v>
                </c:pt>
                <c:pt idx="18">
                  <c:v>-2.3999999999999995</c:v>
                </c:pt>
                <c:pt idx="19">
                  <c:v>-2.4999999999999991</c:v>
                </c:pt>
                <c:pt idx="20">
                  <c:v>-2.6999999999999988</c:v>
                </c:pt>
                <c:pt idx="21">
                  <c:v>-2.5399999999999987</c:v>
                </c:pt>
                <c:pt idx="22">
                  <c:v>-2.5799999999999987</c:v>
                </c:pt>
                <c:pt idx="23">
                  <c:v>-2.6199999999999988</c:v>
                </c:pt>
                <c:pt idx="24">
                  <c:v>-2.5199999999999991</c:v>
                </c:pt>
                <c:pt idx="25">
                  <c:v>-2.4999999999999991</c:v>
                </c:pt>
                <c:pt idx="26">
                  <c:v>-2.5399999999999996</c:v>
                </c:pt>
                <c:pt idx="27">
                  <c:v>-2.2200000000000002</c:v>
                </c:pt>
                <c:pt idx="28">
                  <c:v>-2.14</c:v>
                </c:pt>
                <c:pt idx="29">
                  <c:v>-2.2199999999999998</c:v>
                </c:pt>
                <c:pt idx="30">
                  <c:v>-2.1999999999999997</c:v>
                </c:pt>
                <c:pt idx="31">
                  <c:v>-2.1599999999999993</c:v>
                </c:pt>
                <c:pt idx="32">
                  <c:v>-2.4399999999999986</c:v>
                </c:pt>
                <c:pt idx="33">
                  <c:v>-2.4999999999999991</c:v>
                </c:pt>
                <c:pt idx="34">
                  <c:v>-2.6999999999999993</c:v>
                </c:pt>
                <c:pt idx="35">
                  <c:v>-2.6799999999999997</c:v>
                </c:pt>
                <c:pt idx="36">
                  <c:v>-2.8</c:v>
                </c:pt>
                <c:pt idx="37">
                  <c:v>-2.68</c:v>
                </c:pt>
                <c:pt idx="38">
                  <c:v>-2.48</c:v>
                </c:pt>
                <c:pt idx="39">
                  <c:v>-2.2400000000000002</c:v>
                </c:pt>
                <c:pt idx="40">
                  <c:v>-2.14</c:v>
                </c:pt>
                <c:pt idx="41">
                  <c:v>-1.8399999999999999</c:v>
                </c:pt>
                <c:pt idx="42">
                  <c:v>-1.7600000000000002</c:v>
                </c:pt>
                <c:pt idx="43">
                  <c:v>-1.9599999999999995</c:v>
                </c:pt>
                <c:pt idx="44">
                  <c:v>-1.9</c:v>
                </c:pt>
                <c:pt idx="45">
                  <c:v>-1.9200000000000004</c:v>
                </c:pt>
                <c:pt idx="46">
                  <c:v>-1.9800000000000004</c:v>
                </c:pt>
                <c:pt idx="47">
                  <c:v>-2.1400000000000006</c:v>
                </c:pt>
                <c:pt idx="48">
                  <c:v>-2.1400000000000006</c:v>
                </c:pt>
                <c:pt idx="49">
                  <c:v>-2.06</c:v>
                </c:pt>
                <c:pt idx="50">
                  <c:v>-2.0999999999999996</c:v>
                </c:pt>
                <c:pt idx="51">
                  <c:v>-2.3199999999999994</c:v>
                </c:pt>
                <c:pt idx="52">
                  <c:v>-2.359999999999999</c:v>
                </c:pt>
                <c:pt idx="53">
                  <c:v>-2.7199999999999993</c:v>
                </c:pt>
                <c:pt idx="54">
                  <c:v>-3.1599999999999993</c:v>
                </c:pt>
                <c:pt idx="55">
                  <c:v>-2.94</c:v>
                </c:pt>
                <c:pt idx="56">
                  <c:v>-2.76</c:v>
                </c:pt>
                <c:pt idx="57">
                  <c:v>-2.64</c:v>
                </c:pt>
                <c:pt idx="58">
                  <c:v>-2.1000000000000005</c:v>
                </c:pt>
                <c:pt idx="59">
                  <c:v>-1.86</c:v>
                </c:pt>
                <c:pt idx="60">
                  <c:v>-1.8799999999999997</c:v>
                </c:pt>
                <c:pt idx="61">
                  <c:v>-2.12</c:v>
                </c:pt>
                <c:pt idx="62">
                  <c:v>-1.8399999999999999</c:v>
                </c:pt>
                <c:pt idx="63">
                  <c:v>-1.9599999999999997</c:v>
                </c:pt>
                <c:pt idx="64">
                  <c:v>-1.7</c:v>
                </c:pt>
                <c:pt idx="65">
                  <c:v>-1.5200000000000002</c:v>
                </c:pt>
                <c:pt idx="66">
                  <c:v>-1.5200000000000002</c:v>
                </c:pt>
                <c:pt idx="67">
                  <c:v>-1.7600000000000002</c:v>
                </c:pt>
                <c:pt idx="68">
                  <c:v>-1.9000000000000004</c:v>
                </c:pt>
                <c:pt idx="69">
                  <c:v>-1.9800000000000004</c:v>
                </c:pt>
                <c:pt idx="70">
                  <c:v>-2.16</c:v>
                </c:pt>
                <c:pt idx="71">
                  <c:v>-1.7400000000000002</c:v>
                </c:pt>
                <c:pt idx="72">
                  <c:v>-1.6400000000000001</c:v>
                </c:pt>
                <c:pt idx="73">
                  <c:v>-1.06</c:v>
                </c:pt>
                <c:pt idx="74">
                  <c:v>-1.22</c:v>
                </c:pt>
                <c:pt idx="75">
                  <c:v>-1.1399999999999999</c:v>
                </c:pt>
                <c:pt idx="76">
                  <c:v>-1.2599999999999993</c:v>
                </c:pt>
                <c:pt idx="77">
                  <c:v>-1.3999999999999992</c:v>
                </c:pt>
                <c:pt idx="78">
                  <c:v>-1.9199999999999993</c:v>
                </c:pt>
                <c:pt idx="79">
                  <c:v>-2.0999999999999988</c:v>
                </c:pt>
                <c:pt idx="80">
                  <c:v>-2.3799999999999994</c:v>
                </c:pt>
                <c:pt idx="81">
                  <c:v>-2.2599999999999993</c:v>
                </c:pt>
                <c:pt idx="82">
                  <c:v>-2.2399999999999998</c:v>
                </c:pt>
                <c:pt idx="83">
                  <c:v>-1.8199999999999998</c:v>
                </c:pt>
                <c:pt idx="84">
                  <c:v>-1.4200000000000004</c:v>
                </c:pt>
                <c:pt idx="85">
                  <c:v>-1</c:v>
                </c:pt>
                <c:pt idx="86">
                  <c:v>-1.1200000000000003</c:v>
                </c:pt>
                <c:pt idx="87">
                  <c:v>-1.06</c:v>
                </c:pt>
                <c:pt idx="88">
                  <c:v>-1.4200000000000004</c:v>
                </c:pt>
                <c:pt idx="89">
                  <c:v>-1.4200000000000004</c:v>
                </c:pt>
                <c:pt idx="90">
                  <c:v>-1.9400000000000006</c:v>
                </c:pt>
                <c:pt idx="91">
                  <c:v>-2.2200000000000002</c:v>
                </c:pt>
                <c:pt idx="92">
                  <c:v>-2.08</c:v>
                </c:pt>
                <c:pt idx="93">
                  <c:v>-1.8800000000000001</c:v>
                </c:pt>
                <c:pt idx="94">
                  <c:v>-2.2000000000000002</c:v>
                </c:pt>
                <c:pt idx="95">
                  <c:v>-1.9599999999999997</c:v>
                </c:pt>
                <c:pt idx="96">
                  <c:v>-1.8199999999999998</c:v>
                </c:pt>
                <c:pt idx="97">
                  <c:v>-1.86</c:v>
                </c:pt>
                <c:pt idx="98">
                  <c:v>-1.8599999999999999</c:v>
                </c:pt>
                <c:pt idx="99">
                  <c:v>-1.5999999999999996</c:v>
                </c:pt>
                <c:pt idx="100">
                  <c:v>-1.8599999999999994</c:v>
                </c:pt>
                <c:pt idx="101">
                  <c:v>-1.5599999999999994</c:v>
                </c:pt>
                <c:pt idx="102">
                  <c:v>-1.7799999999999994</c:v>
                </c:pt>
                <c:pt idx="103">
                  <c:v>-2.1599999999999997</c:v>
                </c:pt>
                <c:pt idx="104">
                  <c:v>-2.0599999999999996</c:v>
                </c:pt>
                <c:pt idx="105">
                  <c:v>-2.12</c:v>
                </c:pt>
                <c:pt idx="106">
                  <c:v>-2.4799999999999995</c:v>
                </c:pt>
                <c:pt idx="107">
                  <c:v>-2.6599999999999997</c:v>
                </c:pt>
                <c:pt idx="108">
                  <c:v>-2.4599999999999995</c:v>
                </c:pt>
                <c:pt idx="109">
                  <c:v>-2.8199999999999994</c:v>
                </c:pt>
                <c:pt idx="110">
                  <c:v>-2.62</c:v>
                </c:pt>
                <c:pt idx="111">
                  <c:v>-2.7600000000000002</c:v>
                </c:pt>
                <c:pt idx="112">
                  <c:v>-2.36</c:v>
                </c:pt>
                <c:pt idx="113">
                  <c:v>-2.2399999999999998</c:v>
                </c:pt>
                <c:pt idx="114">
                  <c:v>-2.0999999999999996</c:v>
                </c:pt>
                <c:pt idx="115">
                  <c:v>-2.0799999999999996</c:v>
                </c:pt>
                <c:pt idx="116">
                  <c:v>-1.8800000000000001</c:v>
                </c:pt>
                <c:pt idx="117">
                  <c:v>-2.0200000000000005</c:v>
                </c:pt>
                <c:pt idx="118">
                  <c:v>-2.1400000000000006</c:v>
                </c:pt>
                <c:pt idx="119">
                  <c:v>-2.0200000000000009</c:v>
                </c:pt>
                <c:pt idx="120">
                  <c:v>-2.1000000000000005</c:v>
                </c:pt>
                <c:pt idx="121">
                  <c:v>-2.080000000000001</c:v>
                </c:pt>
                <c:pt idx="122">
                  <c:v>-2.4200000000000008</c:v>
                </c:pt>
                <c:pt idx="123">
                  <c:v>-2.6200000000000006</c:v>
                </c:pt>
                <c:pt idx="124">
                  <c:v>-2.74</c:v>
                </c:pt>
                <c:pt idx="125">
                  <c:v>-2.62</c:v>
                </c:pt>
                <c:pt idx="126">
                  <c:v>-2.36</c:v>
                </c:pt>
                <c:pt idx="127">
                  <c:v>-1.7999999999999996</c:v>
                </c:pt>
                <c:pt idx="128">
                  <c:v>-1.52</c:v>
                </c:pt>
                <c:pt idx="129">
                  <c:v>-1.6400000000000001</c:v>
                </c:pt>
                <c:pt idx="130">
                  <c:v>-2.12</c:v>
                </c:pt>
                <c:pt idx="131">
                  <c:v>-2.38</c:v>
                </c:pt>
                <c:pt idx="132">
                  <c:v>-2.7800000000000002</c:v>
                </c:pt>
                <c:pt idx="133">
                  <c:v>-2.8</c:v>
                </c:pt>
                <c:pt idx="134">
                  <c:v>-2.58</c:v>
                </c:pt>
                <c:pt idx="135">
                  <c:v>-2.6599999999999997</c:v>
                </c:pt>
                <c:pt idx="136">
                  <c:v>-2.4800000000000004</c:v>
                </c:pt>
                <c:pt idx="137">
                  <c:v>-2.3000000000000003</c:v>
                </c:pt>
                <c:pt idx="138">
                  <c:v>-2.1600000000000006</c:v>
                </c:pt>
                <c:pt idx="139">
                  <c:v>-1.9800000000000004</c:v>
                </c:pt>
                <c:pt idx="140">
                  <c:v>-1.4600000000000009</c:v>
                </c:pt>
                <c:pt idx="141">
                  <c:v>-1.6400000000000006</c:v>
                </c:pt>
                <c:pt idx="142">
                  <c:v>-1.2200000000000002</c:v>
                </c:pt>
                <c:pt idx="143">
                  <c:v>-1.4</c:v>
                </c:pt>
                <c:pt idx="144">
                  <c:v>-1.5599999999999994</c:v>
                </c:pt>
                <c:pt idx="145">
                  <c:v>-1.879999999999999</c:v>
                </c:pt>
                <c:pt idx="146">
                  <c:v>-1.9199999999999988</c:v>
                </c:pt>
                <c:pt idx="147">
                  <c:v>-2.339999999999999</c:v>
                </c:pt>
                <c:pt idx="148">
                  <c:v>-2.1599999999999993</c:v>
                </c:pt>
                <c:pt idx="149">
                  <c:v>-2.2200000000000002</c:v>
                </c:pt>
                <c:pt idx="150">
                  <c:v>-2.0800000000000005</c:v>
                </c:pt>
                <c:pt idx="151">
                  <c:v>-2.0400000000000005</c:v>
                </c:pt>
                <c:pt idx="152">
                  <c:v>-2.0800000000000005</c:v>
                </c:pt>
                <c:pt idx="153">
                  <c:v>-2.12</c:v>
                </c:pt>
                <c:pt idx="154">
                  <c:v>-1.8199999999999996</c:v>
                </c:pt>
                <c:pt idx="155">
                  <c:v>-1.6199999999999997</c:v>
                </c:pt>
                <c:pt idx="156">
                  <c:v>-1.8599999999999994</c:v>
                </c:pt>
                <c:pt idx="157">
                  <c:v>-1.8199999999999996</c:v>
                </c:pt>
                <c:pt idx="158">
                  <c:v>-1.8399999999999992</c:v>
                </c:pt>
                <c:pt idx="159">
                  <c:v>-2.0999999999999992</c:v>
                </c:pt>
                <c:pt idx="160">
                  <c:v>-2.1399999999999997</c:v>
                </c:pt>
                <c:pt idx="161">
                  <c:v>-1.9600000000000002</c:v>
                </c:pt>
                <c:pt idx="162">
                  <c:v>-1.5</c:v>
                </c:pt>
                <c:pt idx="163">
                  <c:v>-1.4600000000000009</c:v>
                </c:pt>
                <c:pt idx="164">
                  <c:v>-1.7200000000000011</c:v>
                </c:pt>
                <c:pt idx="165">
                  <c:v>-1.5200000000000002</c:v>
                </c:pt>
                <c:pt idx="166">
                  <c:v>-1.4799999999999998</c:v>
                </c:pt>
                <c:pt idx="167">
                  <c:v>-2.0599999999999996</c:v>
                </c:pt>
                <c:pt idx="168">
                  <c:v>-1.9199999999999988</c:v>
                </c:pt>
                <c:pt idx="169">
                  <c:v>-1.3399999999999985</c:v>
                </c:pt>
                <c:pt idx="170">
                  <c:v>-1.2199999999999982</c:v>
                </c:pt>
                <c:pt idx="171">
                  <c:v>-1.1999999999999986</c:v>
                </c:pt>
                <c:pt idx="172">
                  <c:v>-0.71999999999999886</c:v>
                </c:pt>
                <c:pt idx="173">
                  <c:v>-0.77999999999999903</c:v>
                </c:pt>
                <c:pt idx="174">
                  <c:v>-1.1399999999999992</c:v>
                </c:pt>
                <c:pt idx="175">
                  <c:v>-1.2799999999999998</c:v>
                </c:pt>
                <c:pt idx="176">
                  <c:v>-1.0199999999999996</c:v>
                </c:pt>
                <c:pt idx="177">
                  <c:v>-1.3</c:v>
                </c:pt>
                <c:pt idx="178">
                  <c:v>-1.0799999999999996</c:v>
                </c:pt>
                <c:pt idx="179">
                  <c:v>-1</c:v>
                </c:pt>
                <c:pt idx="180">
                  <c:v>-0.46000000000000013</c:v>
                </c:pt>
                <c:pt idx="181">
                  <c:v>-0.68000000000000038</c:v>
                </c:pt>
                <c:pt idx="182">
                  <c:v>-0.27999999999999969</c:v>
                </c:pt>
                <c:pt idx="183">
                  <c:v>-0.13999999999999915</c:v>
                </c:pt>
                <c:pt idx="184">
                  <c:v>-2.0999999999999992</c:v>
                </c:pt>
                <c:pt idx="185">
                  <c:v>-2.819999999999999</c:v>
                </c:pt>
                <c:pt idx="186">
                  <c:v>-2.6199999999999988</c:v>
                </c:pt>
                <c:pt idx="187">
                  <c:v>-2.6199999999999992</c:v>
                </c:pt>
                <c:pt idx="188">
                  <c:v>-2.9400000000000004</c:v>
                </c:pt>
                <c:pt idx="189">
                  <c:v>-0.90000000000000036</c:v>
                </c:pt>
                <c:pt idx="190">
                  <c:v>-0.76000000000000045</c:v>
                </c:pt>
                <c:pt idx="191">
                  <c:v>-0.74000000000000021</c:v>
                </c:pt>
                <c:pt idx="192">
                  <c:v>-1.1000000000000003</c:v>
                </c:pt>
                <c:pt idx="193">
                  <c:v>-1.3800000000000003</c:v>
                </c:pt>
                <c:pt idx="194">
                  <c:v>-1.2200000000000002</c:v>
                </c:pt>
                <c:pt idx="195">
                  <c:v>-1.2200000000000002</c:v>
                </c:pt>
                <c:pt idx="196">
                  <c:v>-1.1600000000000001</c:v>
                </c:pt>
                <c:pt idx="197">
                  <c:v>-1.1400000000000001</c:v>
                </c:pt>
                <c:pt idx="198">
                  <c:v>-0.80000000000000038</c:v>
                </c:pt>
                <c:pt idx="199">
                  <c:v>-0.72</c:v>
                </c:pt>
                <c:pt idx="200">
                  <c:v>-0.4599999999999998</c:v>
                </c:pt>
                <c:pt idx="201">
                  <c:v>-0.5</c:v>
                </c:pt>
                <c:pt idx="202">
                  <c:v>-0.33999999999999986</c:v>
                </c:pt>
                <c:pt idx="203">
                  <c:v>-0.63999999999999913</c:v>
                </c:pt>
                <c:pt idx="204">
                  <c:v>-1.0399999999999991</c:v>
                </c:pt>
                <c:pt idx="205">
                  <c:v>-1.179999999999999</c:v>
                </c:pt>
                <c:pt idx="206">
                  <c:v>-0.81999999999999917</c:v>
                </c:pt>
                <c:pt idx="207">
                  <c:v>-0.7199999999999992</c:v>
                </c:pt>
                <c:pt idx="208">
                  <c:v>-0.47999999999999937</c:v>
                </c:pt>
                <c:pt idx="209">
                  <c:v>-0.21999999999999958</c:v>
                </c:pt>
                <c:pt idx="210">
                  <c:v>-7.999999999999971E-2</c:v>
                </c:pt>
                <c:pt idx="211">
                  <c:v>-0.67999999999999938</c:v>
                </c:pt>
                <c:pt idx="212">
                  <c:v>-0.95999999999999941</c:v>
                </c:pt>
                <c:pt idx="213">
                  <c:v>-1.2799999999999994</c:v>
                </c:pt>
                <c:pt idx="214">
                  <c:v>-1.4999999999999993</c:v>
                </c:pt>
                <c:pt idx="215">
                  <c:v>-1.6599999999999995</c:v>
                </c:pt>
                <c:pt idx="216">
                  <c:v>-1.48</c:v>
                </c:pt>
                <c:pt idx="217">
                  <c:v>-1.1600000000000001</c:v>
                </c:pt>
                <c:pt idx="218">
                  <c:v>-1.0400000000000005</c:v>
                </c:pt>
                <c:pt idx="219">
                  <c:v>-0.72000000000000031</c:v>
                </c:pt>
                <c:pt idx="220">
                  <c:v>-0.34000000000000058</c:v>
                </c:pt>
                <c:pt idx="221">
                  <c:v>-0.31999999999999956</c:v>
                </c:pt>
                <c:pt idx="222">
                  <c:v>-9.9999999999999284E-2</c:v>
                </c:pt>
                <c:pt idx="223">
                  <c:v>0.2000000000000007</c:v>
                </c:pt>
                <c:pt idx="224">
                  <c:v>0.24000000000000057</c:v>
                </c:pt>
                <c:pt idx="225">
                  <c:v>0.14000000000000057</c:v>
                </c:pt>
                <c:pt idx="226">
                  <c:v>0.1</c:v>
                </c:pt>
                <c:pt idx="227">
                  <c:v>-0.56000000000000016</c:v>
                </c:pt>
                <c:pt idx="228">
                  <c:v>-0.71999999999999953</c:v>
                </c:pt>
                <c:pt idx="229">
                  <c:v>-0.7</c:v>
                </c:pt>
                <c:pt idx="230">
                  <c:v>-0.9199999999999996</c:v>
                </c:pt>
                <c:pt idx="231">
                  <c:v>-1.0199999999999996</c:v>
                </c:pt>
                <c:pt idx="232">
                  <c:v>-0.53999999999999981</c:v>
                </c:pt>
                <c:pt idx="233">
                  <c:v>-0.32000000000000028</c:v>
                </c:pt>
                <c:pt idx="234">
                  <c:v>-0.43999999999999984</c:v>
                </c:pt>
                <c:pt idx="235">
                  <c:v>-0.61999999999999955</c:v>
                </c:pt>
                <c:pt idx="236">
                  <c:v>-0.66000000000000014</c:v>
                </c:pt>
                <c:pt idx="237">
                  <c:v>-1.0399999999999998</c:v>
                </c:pt>
                <c:pt idx="238">
                  <c:v>-1.0599999999999994</c:v>
                </c:pt>
                <c:pt idx="239">
                  <c:v>-1.1000000000000001</c:v>
                </c:pt>
                <c:pt idx="240">
                  <c:v>-0.7600000000000009</c:v>
                </c:pt>
                <c:pt idx="241">
                  <c:v>-0.56000000000000016</c:v>
                </c:pt>
                <c:pt idx="242">
                  <c:v>-0.37999999999999973</c:v>
                </c:pt>
                <c:pt idx="243">
                  <c:v>-0.26000000000000012</c:v>
                </c:pt>
                <c:pt idx="244">
                  <c:v>-0.1</c:v>
                </c:pt>
                <c:pt idx="245">
                  <c:v>-0.37999999999999973</c:v>
                </c:pt>
                <c:pt idx="246">
                  <c:v>-0.53999999999999981</c:v>
                </c:pt>
                <c:pt idx="247">
                  <c:v>-0.52000000000000024</c:v>
                </c:pt>
                <c:pt idx="248">
                  <c:v>-0.96000000000000019</c:v>
                </c:pt>
                <c:pt idx="249">
                  <c:v>-1.06</c:v>
                </c:pt>
                <c:pt idx="250">
                  <c:v>-0.9</c:v>
                </c:pt>
                <c:pt idx="251">
                  <c:v>-0.81999999999999962</c:v>
                </c:pt>
                <c:pt idx="252">
                  <c:v>-0.67999999999999972</c:v>
                </c:pt>
                <c:pt idx="253">
                  <c:v>-0.67999999999999972</c:v>
                </c:pt>
                <c:pt idx="254">
                  <c:v>-0.77999999999999969</c:v>
                </c:pt>
                <c:pt idx="255">
                  <c:v>-0.95999999999999941</c:v>
                </c:pt>
                <c:pt idx="256">
                  <c:v>-0.83999999999999986</c:v>
                </c:pt>
                <c:pt idx="257">
                  <c:v>-0.9199999999999996</c:v>
                </c:pt>
                <c:pt idx="258">
                  <c:v>-0.77999999999999969</c:v>
                </c:pt>
                <c:pt idx="259">
                  <c:v>-0.79999999999999927</c:v>
                </c:pt>
                <c:pt idx="260">
                  <c:v>-0.76000000000000012</c:v>
                </c:pt>
                <c:pt idx="261">
                  <c:v>-0.83999999999999986</c:v>
                </c:pt>
                <c:pt idx="262">
                  <c:v>-1.0199999999999996</c:v>
                </c:pt>
                <c:pt idx="263">
                  <c:v>-0.81999999999999962</c:v>
                </c:pt>
                <c:pt idx="264">
                  <c:v>-0.52000000000000024</c:v>
                </c:pt>
                <c:pt idx="265">
                  <c:v>-0.46000000000000013</c:v>
                </c:pt>
                <c:pt idx="266">
                  <c:v>-0.5800000000000004</c:v>
                </c:pt>
                <c:pt idx="267">
                  <c:v>-0.60000000000000142</c:v>
                </c:pt>
                <c:pt idx="268">
                  <c:v>-0.98000000000000187</c:v>
                </c:pt>
                <c:pt idx="269">
                  <c:v>-1.2200000000000017</c:v>
                </c:pt>
                <c:pt idx="270">
                  <c:v>-1.4000000000000015</c:v>
                </c:pt>
                <c:pt idx="271">
                  <c:v>-1.2800000000000011</c:v>
                </c:pt>
                <c:pt idx="272">
                  <c:v>-1.3400000000000005</c:v>
                </c:pt>
                <c:pt idx="273">
                  <c:v>-0.88000000000000045</c:v>
                </c:pt>
                <c:pt idx="274">
                  <c:v>-0.8600000000000001</c:v>
                </c:pt>
                <c:pt idx="275">
                  <c:v>-0.62000000000000033</c:v>
                </c:pt>
                <c:pt idx="276">
                  <c:v>-0.78000000000000114</c:v>
                </c:pt>
                <c:pt idx="277">
                  <c:v>-0.86000000000000154</c:v>
                </c:pt>
                <c:pt idx="278">
                  <c:v>-1.0000000000000013</c:v>
                </c:pt>
                <c:pt idx="279">
                  <c:v>-1.0400000000000014</c:v>
                </c:pt>
                <c:pt idx="280">
                  <c:v>-1.0400000000000005</c:v>
                </c:pt>
                <c:pt idx="281">
                  <c:v>-1.2</c:v>
                </c:pt>
                <c:pt idx="282">
                  <c:v>-0.61999999999999955</c:v>
                </c:pt>
                <c:pt idx="283">
                  <c:v>-0.4799999999999997</c:v>
                </c:pt>
                <c:pt idx="284">
                  <c:v>-0.33999999999999986</c:v>
                </c:pt>
                <c:pt idx="285">
                  <c:v>-0.36000000000000087</c:v>
                </c:pt>
                <c:pt idx="286">
                  <c:v>0.35999999999999871</c:v>
                </c:pt>
                <c:pt idx="287">
                  <c:v>0.55999999999999872</c:v>
                </c:pt>
                <c:pt idx="288">
                  <c:v>9.9999999999999284E-2</c:v>
                </c:pt>
                <c:pt idx="289">
                  <c:v>-8.0000000000000432E-2</c:v>
                </c:pt>
                <c:pt idx="290">
                  <c:v>0.13999999999999985</c:v>
                </c:pt>
                <c:pt idx="291">
                  <c:v>6.0000000000000143E-2</c:v>
                </c:pt>
                <c:pt idx="292">
                  <c:v>-0.4799999999999997</c:v>
                </c:pt>
                <c:pt idx="293">
                  <c:v>0</c:v>
                </c:pt>
                <c:pt idx="294">
                  <c:v>-7.999999999999971E-2</c:v>
                </c:pt>
                <c:pt idx="295">
                  <c:v>-0.27999999999999969</c:v>
                </c:pt>
                <c:pt idx="296">
                  <c:v>-0.15999999999999942</c:v>
                </c:pt>
                <c:pt idx="297">
                  <c:v>-1.9999999999999574E-2</c:v>
                </c:pt>
                <c:pt idx="298">
                  <c:v>-0.33999999999999986</c:v>
                </c:pt>
                <c:pt idx="299">
                  <c:v>-0.28000000000000114</c:v>
                </c:pt>
                <c:pt idx="300">
                  <c:v>-0.22000000000000169</c:v>
                </c:pt>
                <c:pt idx="301">
                  <c:v>-0.46000000000000157</c:v>
                </c:pt>
                <c:pt idx="302">
                  <c:v>-0.80000000000000215</c:v>
                </c:pt>
                <c:pt idx="303">
                  <c:v>-0.80000000000000215</c:v>
                </c:pt>
                <c:pt idx="304">
                  <c:v>-0.7000000000000014</c:v>
                </c:pt>
                <c:pt idx="305">
                  <c:v>-0.54000000000000059</c:v>
                </c:pt>
                <c:pt idx="306">
                  <c:v>-0.52000000000000024</c:v>
                </c:pt>
                <c:pt idx="307">
                  <c:v>-0.37999999999999973</c:v>
                </c:pt>
                <c:pt idx="308">
                  <c:v>-0.34000000000000058</c:v>
                </c:pt>
                <c:pt idx="309">
                  <c:v>-0.14000000000000057</c:v>
                </c:pt>
                <c:pt idx="310">
                  <c:v>-0.54000000000000059</c:v>
                </c:pt>
                <c:pt idx="311">
                  <c:v>-0.32000000000000028</c:v>
                </c:pt>
                <c:pt idx="312">
                  <c:v>0.17999999999999972</c:v>
                </c:pt>
                <c:pt idx="313">
                  <c:v>0.24000000000000057</c:v>
                </c:pt>
                <c:pt idx="314">
                  <c:v>0.14000000000000057</c:v>
                </c:pt>
                <c:pt idx="315">
                  <c:v>0.57999999999999974</c:v>
                </c:pt>
                <c:pt idx="316">
                  <c:v>1.9999999999998862E-2</c:v>
                </c:pt>
                <c:pt idx="317">
                  <c:v>-0.36000000000000226</c:v>
                </c:pt>
                <c:pt idx="318">
                  <c:v>-0.48000000000000254</c:v>
                </c:pt>
                <c:pt idx="319">
                  <c:v>-0.70000000000000284</c:v>
                </c:pt>
                <c:pt idx="320">
                  <c:v>-0.78000000000000114</c:v>
                </c:pt>
                <c:pt idx="321">
                  <c:v>-0.66000000000000081</c:v>
                </c:pt>
                <c:pt idx="322">
                  <c:v>-1.0400000000000005</c:v>
                </c:pt>
                <c:pt idx="323">
                  <c:v>-0.9</c:v>
                </c:pt>
                <c:pt idx="324">
                  <c:v>-0.95999999999999941</c:v>
                </c:pt>
                <c:pt idx="325">
                  <c:v>-1.0800000000000012</c:v>
                </c:pt>
                <c:pt idx="326">
                  <c:v>-1.0800000000000012</c:v>
                </c:pt>
                <c:pt idx="327">
                  <c:v>-0.56000000000000083</c:v>
                </c:pt>
                <c:pt idx="328">
                  <c:v>-0.42000000000000026</c:v>
                </c:pt>
                <c:pt idx="329">
                  <c:v>-0.6</c:v>
                </c:pt>
                <c:pt idx="330">
                  <c:v>-0.77999999999999969</c:v>
                </c:pt>
                <c:pt idx="331">
                  <c:v>-0.87999999999999967</c:v>
                </c:pt>
                <c:pt idx="332">
                  <c:v>-0.91999999999999882</c:v>
                </c:pt>
                <c:pt idx="333">
                  <c:v>-0.85999999999999943</c:v>
                </c:pt>
                <c:pt idx="334">
                  <c:v>-0.9</c:v>
                </c:pt>
                <c:pt idx="335">
                  <c:v>-0.75999999999999945</c:v>
                </c:pt>
                <c:pt idx="336">
                  <c:v>-0.35999999999999943</c:v>
                </c:pt>
                <c:pt idx="337">
                  <c:v>-0.3</c:v>
                </c:pt>
                <c:pt idx="338">
                  <c:v>-0.55999999999999939</c:v>
                </c:pt>
                <c:pt idx="339">
                  <c:v>-0.35999999999999943</c:v>
                </c:pt>
                <c:pt idx="340">
                  <c:v>-0.33999999999999914</c:v>
                </c:pt>
                <c:pt idx="341">
                  <c:v>-0.55999999999999939</c:v>
                </c:pt>
                <c:pt idx="342">
                  <c:v>-0.51999999999999891</c:v>
                </c:pt>
                <c:pt idx="343">
                  <c:v>-0.52000000000000024</c:v>
                </c:pt>
                <c:pt idx="344">
                  <c:v>-0.16000000000000086</c:v>
                </c:pt>
                <c:pt idx="345">
                  <c:v>-1.4210854715202005E-15</c:v>
                </c:pt>
                <c:pt idx="346">
                  <c:v>-0.16000000000000086</c:v>
                </c:pt>
                <c:pt idx="347">
                  <c:v>-0.48000000000000115</c:v>
                </c:pt>
                <c:pt idx="348">
                  <c:v>-0.52000000000000024</c:v>
                </c:pt>
                <c:pt idx="349">
                  <c:v>-0.87999999999999967</c:v>
                </c:pt>
                <c:pt idx="350">
                  <c:v>-1.319999999999999</c:v>
                </c:pt>
                <c:pt idx="351">
                  <c:v>-1.1000000000000001</c:v>
                </c:pt>
                <c:pt idx="352">
                  <c:v>-0.86000000000000087</c:v>
                </c:pt>
                <c:pt idx="353">
                  <c:v>-0.74000000000000055</c:v>
                </c:pt>
                <c:pt idx="354">
                  <c:v>-0.84000000000000052</c:v>
                </c:pt>
                <c:pt idx="355">
                  <c:v>-0.62000000000000166</c:v>
                </c:pt>
                <c:pt idx="356">
                  <c:v>-0.66000000000000081</c:v>
                </c:pt>
                <c:pt idx="357">
                  <c:v>-0.85999999999999943</c:v>
                </c:pt>
                <c:pt idx="358">
                  <c:v>-0.85999999999999943</c:v>
                </c:pt>
                <c:pt idx="359">
                  <c:v>-0.5</c:v>
                </c:pt>
                <c:pt idx="360">
                  <c:v>-0.53999999999999915</c:v>
                </c:pt>
                <c:pt idx="361">
                  <c:v>-0.44000000000000056</c:v>
                </c:pt>
                <c:pt idx="362">
                  <c:v>-0.18000000000000113</c:v>
                </c:pt>
                <c:pt idx="363">
                  <c:v>-0.1200000000000017</c:v>
                </c:pt>
                <c:pt idx="364">
                  <c:v>-0.4600000000000023</c:v>
                </c:pt>
                <c:pt idx="365">
                  <c:v>-0.40000000000000285</c:v>
                </c:pt>
                <c:pt idx="366">
                  <c:v>-0.48000000000000115</c:v>
                </c:pt>
                <c:pt idx="367">
                  <c:v>-0.98000000000000109</c:v>
                </c:pt>
                <c:pt idx="368">
                  <c:v>-1.4</c:v>
                </c:pt>
                <c:pt idx="369">
                  <c:v>-1.4199999999999988</c:v>
                </c:pt>
                <c:pt idx="370">
                  <c:v>-1.319999999999999</c:v>
                </c:pt>
                <c:pt idx="371">
                  <c:v>-1.5</c:v>
                </c:pt>
                <c:pt idx="372">
                  <c:v>-1.2800000000000011</c:v>
                </c:pt>
                <c:pt idx="373">
                  <c:v>-1.1000000000000028</c:v>
                </c:pt>
                <c:pt idx="374">
                  <c:v>-0.72000000000000175</c:v>
                </c:pt>
                <c:pt idx="375">
                  <c:v>-0.24000000000000199</c:v>
                </c:pt>
                <c:pt idx="376">
                  <c:v>0.95999999999999797</c:v>
                </c:pt>
                <c:pt idx="377">
                  <c:v>1.7399999999999991</c:v>
                </c:pt>
                <c:pt idx="378">
                  <c:v>2.2599999999999993</c:v>
                </c:pt>
                <c:pt idx="379">
                  <c:v>1.3999999999999986</c:v>
                </c:pt>
                <c:pt idx="380">
                  <c:v>-1.0000000000000013</c:v>
                </c:pt>
                <c:pt idx="381">
                  <c:v>-2.4800000000000004</c:v>
                </c:pt>
                <c:pt idx="382">
                  <c:v>-3.1400000000000006</c:v>
                </c:pt>
                <c:pt idx="383">
                  <c:v>-3.1799999999999997</c:v>
                </c:pt>
                <c:pt idx="384">
                  <c:v>-2.2799999999999998</c:v>
                </c:pt>
                <c:pt idx="385">
                  <c:v>-0.57999999999999829</c:v>
                </c:pt>
                <c:pt idx="386">
                  <c:v>-0.21999999999999958</c:v>
                </c:pt>
                <c:pt idx="387">
                  <c:v>-0.31999999999999884</c:v>
                </c:pt>
                <c:pt idx="388">
                  <c:v>-0.72000000000000031</c:v>
                </c:pt>
                <c:pt idx="389">
                  <c:v>-1.0200000000000002</c:v>
                </c:pt>
                <c:pt idx="390">
                  <c:v>-0.92000000000000171</c:v>
                </c:pt>
                <c:pt idx="391">
                  <c:v>-1.0800000000000012</c:v>
                </c:pt>
                <c:pt idx="392">
                  <c:v>-1.3000000000000029</c:v>
                </c:pt>
                <c:pt idx="393">
                  <c:v>-1.6400000000000019</c:v>
                </c:pt>
                <c:pt idx="394">
                  <c:v>-1.6200000000000017</c:v>
                </c:pt>
                <c:pt idx="395">
                  <c:v>-1.7000000000000015</c:v>
                </c:pt>
                <c:pt idx="396">
                  <c:v>-1.6400000000000006</c:v>
                </c:pt>
                <c:pt idx="397">
                  <c:v>-1.7399999999999998</c:v>
                </c:pt>
                <c:pt idx="398">
                  <c:v>-1.0999999999999992</c:v>
                </c:pt>
                <c:pt idx="399">
                  <c:v>-1</c:v>
                </c:pt>
                <c:pt idx="400">
                  <c:v>-1.06</c:v>
                </c:pt>
                <c:pt idx="401">
                  <c:v>-1.1000000000000014</c:v>
                </c:pt>
                <c:pt idx="402">
                  <c:v>-0.80000000000000071</c:v>
                </c:pt>
                <c:pt idx="403">
                  <c:v>-1.1400000000000012</c:v>
                </c:pt>
                <c:pt idx="404">
                  <c:v>-0.94000000000000128</c:v>
                </c:pt>
                <c:pt idx="405">
                  <c:v>-0.84000000000000052</c:v>
                </c:pt>
                <c:pt idx="406">
                  <c:v>-0.30000000000000071</c:v>
                </c:pt>
                <c:pt idx="407">
                  <c:v>-0.68000000000000116</c:v>
                </c:pt>
                <c:pt idx="408">
                  <c:v>-0.54000000000000059</c:v>
                </c:pt>
                <c:pt idx="409">
                  <c:v>-0.54000000000000126</c:v>
                </c:pt>
                <c:pt idx="410">
                  <c:v>-0.64000000000000123</c:v>
                </c:pt>
                <c:pt idx="411">
                  <c:v>-1.3400000000000005</c:v>
                </c:pt>
                <c:pt idx="412">
                  <c:v>-1.1400000000000006</c:v>
                </c:pt>
                <c:pt idx="413">
                  <c:v>-0.98000000000000043</c:v>
                </c:pt>
                <c:pt idx="414">
                  <c:v>-1.3599999999999988</c:v>
                </c:pt>
                <c:pt idx="415">
                  <c:v>-1.0199999999999996</c:v>
                </c:pt>
                <c:pt idx="416">
                  <c:v>-0.4799999999999997</c:v>
                </c:pt>
                <c:pt idx="417">
                  <c:v>-0.31999999999999884</c:v>
                </c:pt>
                <c:pt idx="418">
                  <c:v>-0.29999999999999927</c:v>
                </c:pt>
                <c:pt idx="419">
                  <c:v>-6.0000000000000143E-2</c:v>
                </c:pt>
                <c:pt idx="420">
                  <c:v>-0.13999999999999985</c:v>
                </c:pt>
                <c:pt idx="421">
                  <c:v>-0.31999999999999956</c:v>
                </c:pt>
                <c:pt idx="422">
                  <c:v>4.000000000000057E-2</c:v>
                </c:pt>
                <c:pt idx="423">
                  <c:v>4.0000000000001278E-2</c:v>
                </c:pt>
                <c:pt idx="424">
                  <c:v>-5.9999999999998721E-2</c:v>
                </c:pt>
                <c:pt idx="425">
                  <c:v>4.0000000000001278E-2</c:v>
                </c:pt>
                <c:pt idx="426">
                  <c:v>-0.4199999999999996</c:v>
                </c:pt>
                <c:pt idx="427">
                  <c:v>-0.88000000000000045</c:v>
                </c:pt>
                <c:pt idx="428">
                  <c:v>-1.3000000000000014</c:v>
                </c:pt>
                <c:pt idx="429">
                  <c:v>-1.1200000000000017</c:v>
                </c:pt>
                <c:pt idx="430">
                  <c:v>-1.5200000000000018</c:v>
                </c:pt>
                <c:pt idx="431">
                  <c:v>-0.7600000000000009</c:v>
                </c:pt>
                <c:pt idx="432">
                  <c:v>-0.68000000000000116</c:v>
                </c:pt>
                <c:pt idx="433">
                  <c:v>-0.40000000000000141</c:v>
                </c:pt>
                <c:pt idx="434">
                  <c:v>-0.42000000000000171</c:v>
                </c:pt>
                <c:pt idx="435">
                  <c:v>-0.18000000000000113</c:v>
                </c:pt>
                <c:pt idx="436">
                  <c:v>-0.28000000000000114</c:v>
                </c:pt>
                <c:pt idx="437">
                  <c:v>9.9999999999998576E-2</c:v>
                </c:pt>
                <c:pt idx="438">
                  <c:v>0.2999999999999986</c:v>
                </c:pt>
                <c:pt idx="439">
                  <c:v>0.3</c:v>
                </c:pt>
                <c:pt idx="440">
                  <c:v>0.67999999999999972</c:v>
                </c:pt>
                <c:pt idx="441">
                  <c:v>0.71999999999999886</c:v>
                </c:pt>
                <c:pt idx="442">
                  <c:v>0.77999999999999969</c:v>
                </c:pt>
                <c:pt idx="443">
                  <c:v>1.1000000000000001</c:v>
                </c:pt>
                <c:pt idx="444">
                  <c:v>1.4999999999999987</c:v>
                </c:pt>
                <c:pt idx="445">
                  <c:v>1.4199999999999988</c:v>
                </c:pt>
                <c:pt idx="446">
                  <c:v>1.3</c:v>
                </c:pt>
                <c:pt idx="447">
                  <c:v>1.2600000000000009</c:v>
                </c:pt>
                <c:pt idx="448">
                  <c:v>1.040000000000002</c:v>
                </c:pt>
                <c:pt idx="449">
                  <c:v>1.240000000000002</c:v>
                </c:pt>
                <c:pt idx="450">
                  <c:v>1.3800000000000012</c:v>
                </c:pt>
                <c:pt idx="451">
                  <c:v>1.7799999999999998</c:v>
                </c:pt>
                <c:pt idx="452">
                  <c:v>2.1799999999999984</c:v>
                </c:pt>
                <c:pt idx="453">
                  <c:v>2.099999999999997</c:v>
                </c:pt>
                <c:pt idx="454">
                  <c:v>1.8799999999999983</c:v>
                </c:pt>
                <c:pt idx="455">
                  <c:v>1.6199999999999988</c:v>
                </c:pt>
                <c:pt idx="456">
                  <c:v>0.9</c:v>
                </c:pt>
                <c:pt idx="457">
                  <c:v>0.5</c:v>
                </c:pt>
                <c:pt idx="458">
                  <c:v>0.42000000000000026</c:v>
                </c:pt>
                <c:pt idx="459">
                  <c:v>0.14000000000000057</c:v>
                </c:pt>
                <c:pt idx="460">
                  <c:v>0.28000000000000114</c:v>
                </c:pt>
                <c:pt idx="461">
                  <c:v>0.16000000000000228</c:v>
                </c:pt>
                <c:pt idx="462">
                  <c:v>0.10000000000000284</c:v>
                </c:pt>
                <c:pt idx="463">
                  <c:v>2.0000000000003126E-2</c:v>
                </c:pt>
                <c:pt idx="464">
                  <c:v>-0.57999999999999829</c:v>
                </c:pt>
                <c:pt idx="465">
                  <c:v>-1.2999999999999985</c:v>
                </c:pt>
                <c:pt idx="466">
                  <c:v>-1.2799999999999998</c:v>
                </c:pt>
                <c:pt idx="467">
                  <c:v>-1.6799999999999997</c:v>
                </c:pt>
                <c:pt idx="468">
                  <c:v>-1.9799999999999998</c:v>
                </c:pt>
                <c:pt idx="469">
                  <c:v>-1.6599999999999995</c:v>
                </c:pt>
                <c:pt idx="470">
                  <c:v>-1.7599999999999993</c:v>
                </c:pt>
                <c:pt idx="471">
                  <c:v>-1.5399999999999991</c:v>
                </c:pt>
                <c:pt idx="472">
                  <c:v>-1.7799999999999998</c:v>
                </c:pt>
                <c:pt idx="473">
                  <c:v>-1.8799999999999997</c:v>
                </c:pt>
                <c:pt idx="474">
                  <c:v>-1.9599999999999995</c:v>
                </c:pt>
                <c:pt idx="475">
                  <c:v>-2.1</c:v>
                </c:pt>
                <c:pt idx="476">
                  <c:v>-2.7000000000000015</c:v>
                </c:pt>
                <c:pt idx="477">
                  <c:v>-2.4400000000000004</c:v>
                </c:pt>
                <c:pt idx="478">
                  <c:v>-2.7600000000000007</c:v>
                </c:pt>
                <c:pt idx="479">
                  <c:v>-2.660000000000001</c:v>
                </c:pt>
                <c:pt idx="480">
                  <c:v>-2.160000000000001</c:v>
                </c:pt>
                <c:pt idx="481">
                  <c:v>-1.7</c:v>
                </c:pt>
                <c:pt idx="482">
                  <c:v>-1.9200000000000004</c:v>
                </c:pt>
                <c:pt idx="483">
                  <c:v>-1.4400000000000006</c:v>
                </c:pt>
                <c:pt idx="484">
                  <c:v>-1.7799999999999998</c:v>
                </c:pt>
                <c:pt idx="485">
                  <c:v>-2.0399999999999991</c:v>
                </c:pt>
                <c:pt idx="486">
                  <c:v>-1.819999999999999</c:v>
                </c:pt>
                <c:pt idx="487">
                  <c:v>-1.8799999999999997</c:v>
                </c:pt>
                <c:pt idx="488">
                  <c:v>-2.1799999999999997</c:v>
                </c:pt>
                <c:pt idx="489">
                  <c:v>-1.7200000000000002</c:v>
                </c:pt>
                <c:pt idx="490">
                  <c:v>-1.3400000000000005</c:v>
                </c:pt>
                <c:pt idx="491">
                  <c:v>-1.5400000000000005</c:v>
                </c:pt>
                <c:pt idx="492">
                  <c:v>-1.3</c:v>
                </c:pt>
                <c:pt idx="493">
                  <c:v>-1.1799999999999997</c:v>
                </c:pt>
                <c:pt idx="494">
                  <c:v>-1.4400000000000006</c:v>
                </c:pt>
                <c:pt idx="495">
                  <c:v>-2.120000000000001</c:v>
                </c:pt>
                <c:pt idx="496">
                  <c:v>-2.2400000000000011</c:v>
                </c:pt>
                <c:pt idx="497">
                  <c:v>-1.8600000000000017</c:v>
                </c:pt>
                <c:pt idx="498">
                  <c:v>-1.8000000000000014</c:v>
                </c:pt>
                <c:pt idx="499">
                  <c:v>-1.820000000000001</c:v>
                </c:pt>
                <c:pt idx="500">
                  <c:v>-1.3400000000000005</c:v>
                </c:pt>
                <c:pt idx="501">
                  <c:v>-1.4</c:v>
                </c:pt>
                <c:pt idx="502">
                  <c:v>-1.6599999999999995</c:v>
                </c:pt>
                <c:pt idx="503">
                  <c:v>-1.6</c:v>
                </c:pt>
                <c:pt idx="504">
                  <c:v>-1.1799999999999997</c:v>
                </c:pt>
                <c:pt idx="505">
                  <c:v>-1.3</c:v>
                </c:pt>
                <c:pt idx="506">
                  <c:v>-1.2800000000000005</c:v>
                </c:pt>
                <c:pt idx="507">
                  <c:v>-1.2400000000000013</c:v>
                </c:pt>
                <c:pt idx="508">
                  <c:v>-1.6000000000000014</c:v>
                </c:pt>
                <c:pt idx="509">
                  <c:v>-1.7600000000000016</c:v>
                </c:pt>
                <c:pt idx="510">
                  <c:v>-1.1400000000000012</c:v>
                </c:pt>
                <c:pt idx="511">
                  <c:v>-0.76000000000000156</c:v>
                </c:pt>
                <c:pt idx="512">
                  <c:v>-0.88000000000000111</c:v>
                </c:pt>
                <c:pt idx="513">
                  <c:v>-0.50000000000000067</c:v>
                </c:pt>
                <c:pt idx="514">
                  <c:v>-0.28000000000000042</c:v>
                </c:pt>
                <c:pt idx="515">
                  <c:v>-0.88000000000000045</c:v>
                </c:pt>
                <c:pt idx="516">
                  <c:v>-1.1600000000000001</c:v>
                </c:pt>
                <c:pt idx="517">
                  <c:v>-1.1800000000000004</c:v>
                </c:pt>
                <c:pt idx="518">
                  <c:v>-1.1000000000000008</c:v>
                </c:pt>
                <c:pt idx="519">
                  <c:v>-1.3800000000000012</c:v>
                </c:pt>
                <c:pt idx="520">
                  <c:v>-0.72000000000000097</c:v>
                </c:pt>
                <c:pt idx="521">
                  <c:v>-0.30000000000000071</c:v>
                </c:pt>
                <c:pt idx="522">
                  <c:v>-6.0000000000000143E-2</c:v>
                </c:pt>
                <c:pt idx="523">
                  <c:v>-0.13999999999999985</c:v>
                </c:pt>
                <c:pt idx="524">
                  <c:v>0.18000000000000044</c:v>
                </c:pt>
                <c:pt idx="525">
                  <c:v>-0.6</c:v>
                </c:pt>
                <c:pt idx="526">
                  <c:v>-0.82000000000000028</c:v>
                </c:pt>
                <c:pt idx="527">
                  <c:v>-1.2</c:v>
                </c:pt>
                <c:pt idx="528">
                  <c:v>-0.98000000000000043</c:v>
                </c:pt>
                <c:pt idx="529">
                  <c:v>-1.4400000000000006</c:v>
                </c:pt>
                <c:pt idx="530">
                  <c:v>-1.2600000000000002</c:v>
                </c:pt>
                <c:pt idx="531">
                  <c:v>-1.1199999999999997</c:v>
                </c:pt>
                <c:pt idx="532">
                  <c:v>-0.97999999999999976</c:v>
                </c:pt>
                <c:pt idx="533">
                  <c:v>-1.3199999999999996</c:v>
                </c:pt>
                <c:pt idx="534">
                  <c:v>-1.4399999999999991</c:v>
                </c:pt>
                <c:pt idx="535">
                  <c:v>-1.3999999999999992</c:v>
                </c:pt>
                <c:pt idx="536">
                  <c:v>-1.4799999999999998</c:v>
                </c:pt>
                <c:pt idx="537">
                  <c:v>-1.5799999999999996</c:v>
                </c:pt>
                <c:pt idx="538">
                  <c:v>-1.6199999999999988</c:v>
                </c:pt>
                <c:pt idx="539">
                  <c:v>-1.5199999999999989</c:v>
                </c:pt>
                <c:pt idx="540">
                  <c:v>-1.2199999999999989</c:v>
                </c:pt>
                <c:pt idx="541">
                  <c:v>-1.1399999999999992</c:v>
                </c:pt>
                <c:pt idx="542">
                  <c:v>-0.83999999999999986</c:v>
                </c:pt>
                <c:pt idx="543">
                  <c:v>-0.56000000000000016</c:v>
                </c:pt>
                <c:pt idx="544">
                  <c:v>-0.54000000000000059</c:v>
                </c:pt>
                <c:pt idx="545">
                  <c:v>-0.62000000000000033</c:v>
                </c:pt>
                <c:pt idx="546">
                  <c:v>-0.66000000000000014</c:v>
                </c:pt>
                <c:pt idx="547">
                  <c:v>-0.8600000000000001</c:v>
                </c:pt>
                <c:pt idx="548">
                  <c:v>-0.96000000000000019</c:v>
                </c:pt>
                <c:pt idx="549">
                  <c:v>-0.96000000000000019</c:v>
                </c:pt>
                <c:pt idx="550">
                  <c:v>-0.74000000000000055</c:v>
                </c:pt>
                <c:pt idx="551">
                  <c:v>-0.8</c:v>
                </c:pt>
                <c:pt idx="552">
                  <c:v>-0.77999999999999969</c:v>
                </c:pt>
                <c:pt idx="553">
                  <c:v>-1.06</c:v>
                </c:pt>
                <c:pt idx="554">
                  <c:v>-1</c:v>
                </c:pt>
                <c:pt idx="555">
                  <c:v>-0.92000000000000026</c:v>
                </c:pt>
                <c:pt idx="556">
                  <c:v>-0.7600000000000009</c:v>
                </c:pt>
                <c:pt idx="557">
                  <c:v>-0.5800000000000004</c:v>
                </c:pt>
                <c:pt idx="558">
                  <c:v>-0.2</c:v>
                </c:pt>
                <c:pt idx="559">
                  <c:v>-0.13999999999999985</c:v>
                </c:pt>
                <c:pt idx="560">
                  <c:v>-0.23999999999999985</c:v>
                </c:pt>
                <c:pt idx="561">
                  <c:v>-0.49999999999999967</c:v>
                </c:pt>
                <c:pt idx="562">
                  <c:v>-0.38000000000000006</c:v>
                </c:pt>
                <c:pt idx="563">
                  <c:v>-0.44000000000000022</c:v>
                </c:pt>
                <c:pt idx="564">
                  <c:v>-0.32000000000000062</c:v>
                </c:pt>
                <c:pt idx="565">
                  <c:v>-0.74000000000000021</c:v>
                </c:pt>
                <c:pt idx="566">
                  <c:v>-0.68000000000000038</c:v>
                </c:pt>
                <c:pt idx="567">
                  <c:v>-0.8600000000000001</c:v>
                </c:pt>
                <c:pt idx="568">
                  <c:v>-0.82000000000000028</c:v>
                </c:pt>
                <c:pt idx="569">
                  <c:v>-1.1200000000000003</c:v>
                </c:pt>
                <c:pt idx="570">
                  <c:v>-0.83999999999999986</c:v>
                </c:pt>
                <c:pt idx="571">
                  <c:v>-0.81999999999999962</c:v>
                </c:pt>
                <c:pt idx="572">
                  <c:v>-0.36000000000000015</c:v>
                </c:pt>
                <c:pt idx="573">
                  <c:v>0.26000000000000012</c:v>
                </c:pt>
                <c:pt idx="574">
                  <c:v>0.83999999999999986</c:v>
                </c:pt>
                <c:pt idx="575">
                  <c:v>0.29999999999999927</c:v>
                </c:pt>
                <c:pt idx="576">
                  <c:v>-0.86000000000000121</c:v>
                </c:pt>
                <c:pt idx="577">
                  <c:v>-1.7200000000000011</c:v>
                </c:pt>
                <c:pt idx="578">
                  <c:v>-2.3000000000000012</c:v>
                </c:pt>
                <c:pt idx="579">
                  <c:v>-2.4600000000000004</c:v>
                </c:pt>
                <c:pt idx="580">
                  <c:v>-2.1200000000000006</c:v>
                </c:pt>
                <c:pt idx="581">
                  <c:v>-0.94000000000000017</c:v>
                </c:pt>
                <c:pt idx="582">
                  <c:v>-0.6399999999999999</c:v>
                </c:pt>
                <c:pt idx="583">
                  <c:v>-0.6399999999999999</c:v>
                </c:pt>
                <c:pt idx="584">
                  <c:v>-0.80000000000000038</c:v>
                </c:pt>
                <c:pt idx="585">
                  <c:v>-0.9</c:v>
                </c:pt>
                <c:pt idx="586">
                  <c:v>-1</c:v>
                </c:pt>
                <c:pt idx="587">
                  <c:v>-1.1600000000000001</c:v>
                </c:pt>
                <c:pt idx="588">
                  <c:v>-1.36</c:v>
                </c:pt>
                <c:pt idx="589">
                  <c:v>-1.1599999999999997</c:v>
                </c:pt>
                <c:pt idx="590">
                  <c:v>-0.85999999999999976</c:v>
                </c:pt>
                <c:pt idx="591">
                  <c:v>-0.73999999999999988</c:v>
                </c:pt>
                <c:pt idx="592">
                  <c:v>-0.56000000000000016</c:v>
                </c:pt>
                <c:pt idx="593">
                  <c:v>-0.54000000000000026</c:v>
                </c:pt>
                <c:pt idx="594">
                  <c:v>-0.64000000000000024</c:v>
                </c:pt>
                <c:pt idx="595">
                  <c:v>-0.74000000000000055</c:v>
                </c:pt>
                <c:pt idx="596">
                  <c:v>-0.62000000000000066</c:v>
                </c:pt>
                <c:pt idx="597">
                  <c:v>-0.72</c:v>
                </c:pt>
                <c:pt idx="598">
                  <c:v>-0.38000000000000006</c:v>
                </c:pt>
                <c:pt idx="599">
                  <c:v>-0.39999999999999963</c:v>
                </c:pt>
                <c:pt idx="600">
                  <c:v>-0.45999999999999908</c:v>
                </c:pt>
                <c:pt idx="601">
                  <c:v>-0.41999999999999887</c:v>
                </c:pt>
                <c:pt idx="602">
                  <c:v>-0.25999999999999945</c:v>
                </c:pt>
                <c:pt idx="603">
                  <c:v>-0.51999999999999891</c:v>
                </c:pt>
                <c:pt idx="604">
                  <c:v>-0.45999999999999941</c:v>
                </c:pt>
                <c:pt idx="605">
                  <c:v>-0.4</c:v>
                </c:pt>
                <c:pt idx="606">
                  <c:v>-0.5</c:v>
                </c:pt>
                <c:pt idx="607">
                  <c:v>-0.4</c:v>
                </c:pt>
                <c:pt idx="608">
                  <c:v>-0.48000000000000043</c:v>
                </c:pt>
                <c:pt idx="609">
                  <c:v>-0.50000000000000067</c:v>
                </c:pt>
                <c:pt idx="610">
                  <c:v>-0.18000000000000044</c:v>
                </c:pt>
                <c:pt idx="611">
                  <c:v>-0.22000000000000028</c:v>
                </c:pt>
                <c:pt idx="612">
                  <c:v>6.0000000000000143E-2</c:v>
                </c:pt>
                <c:pt idx="613">
                  <c:v>0.48000000000000043</c:v>
                </c:pt>
                <c:pt idx="614">
                  <c:v>0.30000000000000071</c:v>
                </c:pt>
                <c:pt idx="615">
                  <c:v>-9.9999999999999284E-2</c:v>
                </c:pt>
                <c:pt idx="616">
                  <c:v>-0.59999999999999931</c:v>
                </c:pt>
                <c:pt idx="617">
                  <c:v>-1.079999999999999</c:v>
                </c:pt>
                <c:pt idx="618">
                  <c:v>-1.4599999999999995</c:v>
                </c:pt>
                <c:pt idx="619">
                  <c:v>-1.579999999999999</c:v>
                </c:pt>
                <c:pt idx="620">
                  <c:v>-1.5999999999999992</c:v>
                </c:pt>
                <c:pt idx="621">
                  <c:v>-1.5399999999999991</c:v>
                </c:pt>
                <c:pt idx="622">
                  <c:v>-1.6199999999999997</c:v>
                </c:pt>
                <c:pt idx="623">
                  <c:v>-1.4599999999999995</c:v>
                </c:pt>
                <c:pt idx="624">
                  <c:v>-1.2799999999999998</c:v>
                </c:pt>
                <c:pt idx="625">
                  <c:v>-1.3199999999999996</c:v>
                </c:pt>
                <c:pt idx="626">
                  <c:v>-0.9</c:v>
                </c:pt>
                <c:pt idx="627">
                  <c:v>-0.53999999999999981</c:v>
                </c:pt>
                <c:pt idx="628">
                  <c:v>-0.56000000000000016</c:v>
                </c:pt>
                <c:pt idx="629">
                  <c:v>-1.0399999999999998</c:v>
                </c:pt>
                <c:pt idx="630">
                  <c:v>-1.1200000000000003</c:v>
                </c:pt>
                <c:pt idx="631">
                  <c:v>-1.0800000000000005</c:v>
                </c:pt>
                <c:pt idx="632">
                  <c:v>-1.2600000000000009</c:v>
                </c:pt>
                <c:pt idx="633">
                  <c:v>-1.2400000000000007</c:v>
                </c:pt>
                <c:pt idx="634">
                  <c:v>-0.70000000000000073</c:v>
                </c:pt>
                <c:pt idx="635">
                  <c:v>-0.56000000000000016</c:v>
                </c:pt>
                <c:pt idx="636">
                  <c:v>-0.23999999999999985</c:v>
                </c:pt>
                <c:pt idx="637">
                  <c:v>-0.15999999999999942</c:v>
                </c:pt>
                <c:pt idx="638">
                  <c:v>-0.25999999999999945</c:v>
                </c:pt>
                <c:pt idx="639">
                  <c:v>-0.35999999999999943</c:v>
                </c:pt>
                <c:pt idx="640">
                  <c:v>-0.23999999999999916</c:v>
                </c:pt>
                <c:pt idx="641">
                  <c:v>-0.51999999999999957</c:v>
                </c:pt>
                <c:pt idx="642">
                  <c:v>-0.77999999999999969</c:v>
                </c:pt>
                <c:pt idx="643">
                  <c:v>-0.97999999999999976</c:v>
                </c:pt>
                <c:pt idx="644">
                  <c:v>-1.0599999999999994</c:v>
                </c:pt>
                <c:pt idx="645">
                  <c:v>-1.5399999999999996</c:v>
                </c:pt>
                <c:pt idx="646">
                  <c:v>-1.5799999999999994</c:v>
                </c:pt>
                <c:pt idx="647">
                  <c:v>-1.5199999999999991</c:v>
                </c:pt>
                <c:pt idx="648">
                  <c:v>-1.5399999999999991</c:v>
                </c:pt>
                <c:pt idx="649">
                  <c:v>-1.8799999999999994</c:v>
                </c:pt>
                <c:pt idx="650">
                  <c:v>-1.9399999999999991</c:v>
                </c:pt>
                <c:pt idx="651">
                  <c:v>-1.8199999999999992</c:v>
                </c:pt>
                <c:pt idx="652">
                  <c:v>-1.4599999999999997</c:v>
                </c:pt>
                <c:pt idx="653">
                  <c:v>-1.1199999999999999</c:v>
                </c:pt>
                <c:pt idx="654">
                  <c:v>-0.48000000000000009</c:v>
                </c:pt>
                <c:pt idx="655">
                  <c:v>-0.1600000000000005</c:v>
                </c:pt>
                <c:pt idx="656">
                  <c:v>-0.66000000000000014</c:v>
                </c:pt>
                <c:pt idx="657">
                  <c:v>-0.87999999999999967</c:v>
                </c:pt>
                <c:pt idx="658">
                  <c:v>-1.2999999999999996</c:v>
                </c:pt>
                <c:pt idx="659">
                  <c:v>-1.6799999999999997</c:v>
                </c:pt>
                <c:pt idx="660">
                  <c:v>-1.2799999999999998</c:v>
                </c:pt>
                <c:pt idx="661">
                  <c:v>-0.91999999999999993</c:v>
                </c:pt>
                <c:pt idx="662">
                  <c:v>-0.76000000000000012</c:v>
                </c:pt>
                <c:pt idx="663">
                  <c:v>-0.44000000000000022</c:v>
                </c:pt>
                <c:pt idx="664">
                  <c:v>-0.60000000000000031</c:v>
                </c:pt>
                <c:pt idx="665">
                  <c:v>-0.90000000000000036</c:v>
                </c:pt>
                <c:pt idx="666">
                  <c:v>-0.78</c:v>
                </c:pt>
                <c:pt idx="667">
                  <c:v>-1.08</c:v>
                </c:pt>
                <c:pt idx="668">
                  <c:v>-0.9</c:v>
                </c:pt>
                <c:pt idx="669">
                  <c:v>-0.57999999999999974</c:v>
                </c:pt>
                <c:pt idx="670">
                  <c:v>-0.51999999999999957</c:v>
                </c:pt>
                <c:pt idx="671">
                  <c:v>-0.81999999999999962</c:v>
                </c:pt>
                <c:pt idx="672">
                  <c:v>-0.31999999999999956</c:v>
                </c:pt>
                <c:pt idx="673">
                  <c:v>-0.33999999999999986</c:v>
                </c:pt>
                <c:pt idx="674">
                  <c:v>-0.66000000000000014</c:v>
                </c:pt>
                <c:pt idx="675">
                  <c:v>-0.76000000000000012</c:v>
                </c:pt>
                <c:pt idx="676">
                  <c:v>-0.98000000000000009</c:v>
                </c:pt>
                <c:pt idx="677">
                  <c:v>-1.7599999999999998</c:v>
                </c:pt>
                <c:pt idx="678">
                  <c:v>-1.7399999999999995</c:v>
                </c:pt>
                <c:pt idx="679">
                  <c:v>-1.5399999999999996</c:v>
                </c:pt>
                <c:pt idx="680">
                  <c:v>-1.8799999999999997</c:v>
                </c:pt>
                <c:pt idx="681">
                  <c:v>-1.86</c:v>
                </c:pt>
                <c:pt idx="682">
                  <c:v>-1.6800000000000002</c:v>
                </c:pt>
                <c:pt idx="683">
                  <c:v>-1.9200000000000004</c:v>
                </c:pt>
                <c:pt idx="684">
                  <c:v>-1.7600000000000002</c:v>
                </c:pt>
                <c:pt idx="685">
                  <c:v>-1.4200000000000004</c:v>
                </c:pt>
                <c:pt idx="686">
                  <c:v>-1.2000000000000004</c:v>
                </c:pt>
                <c:pt idx="687">
                  <c:v>-0.74000000000000055</c:v>
                </c:pt>
                <c:pt idx="688">
                  <c:v>-0.46000000000000013</c:v>
                </c:pt>
                <c:pt idx="689">
                  <c:v>-0.56000000000000016</c:v>
                </c:pt>
                <c:pt idx="690">
                  <c:v>-7.999999999999971E-2</c:v>
                </c:pt>
                <c:pt idx="691">
                  <c:v>0.18000000000000044</c:v>
                </c:pt>
                <c:pt idx="692">
                  <c:v>-0.17999999999999972</c:v>
                </c:pt>
                <c:pt idx="693">
                  <c:v>-0.29999999999999966</c:v>
                </c:pt>
                <c:pt idx="694">
                  <c:v>-0.4599999999999998</c:v>
                </c:pt>
                <c:pt idx="695">
                  <c:v>-0.65999999999999981</c:v>
                </c:pt>
                <c:pt idx="696">
                  <c:v>-0.95999999999999974</c:v>
                </c:pt>
                <c:pt idx="697">
                  <c:v>-0.81999999999999962</c:v>
                </c:pt>
                <c:pt idx="698">
                  <c:v>-0.9</c:v>
                </c:pt>
                <c:pt idx="699">
                  <c:v>-0.73999999999999988</c:v>
                </c:pt>
                <c:pt idx="700">
                  <c:v>-1.1199999999999999</c:v>
                </c:pt>
                <c:pt idx="701">
                  <c:v>-1.08</c:v>
                </c:pt>
                <c:pt idx="702">
                  <c:v>-1</c:v>
                </c:pt>
                <c:pt idx="703">
                  <c:v>-0.88000000000000012</c:v>
                </c:pt>
                <c:pt idx="704">
                  <c:v>-0.58000000000000007</c:v>
                </c:pt>
                <c:pt idx="705">
                  <c:v>-0.24000000000000021</c:v>
                </c:pt>
                <c:pt idx="706">
                  <c:v>-0.3</c:v>
                </c:pt>
                <c:pt idx="707">
                  <c:v>-0.38000000000000045</c:v>
                </c:pt>
                <c:pt idx="708">
                  <c:v>-0.62000000000000066</c:v>
                </c:pt>
                <c:pt idx="709">
                  <c:v>-0.62000000000000066</c:v>
                </c:pt>
                <c:pt idx="710">
                  <c:v>-0.66000000000000048</c:v>
                </c:pt>
                <c:pt idx="711">
                  <c:v>-0.32000000000000062</c:v>
                </c:pt>
                <c:pt idx="712">
                  <c:v>-0.36000000000000015</c:v>
                </c:pt>
                <c:pt idx="713">
                  <c:v>-0.41999999999999993</c:v>
                </c:pt>
                <c:pt idx="714">
                  <c:v>-0.67999999999999972</c:v>
                </c:pt>
                <c:pt idx="715">
                  <c:v>-0.93999999999999984</c:v>
                </c:pt>
                <c:pt idx="716">
                  <c:v>-1.2599999999999993</c:v>
                </c:pt>
                <c:pt idx="717">
                  <c:v>-1.1000000000000001</c:v>
                </c:pt>
                <c:pt idx="718">
                  <c:v>-0.51999999999999991</c:v>
                </c:pt>
                <c:pt idx="719">
                  <c:v>-0.54000000000000059</c:v>
                </c:pt>
                <c:pt idx="720">
                  <c:v>-0.52000000000000102</c:v>
                </c:pt>
                <c:pt idx="721">
                  <c:v>-0.54000000000000126</c:v>
                </c:pt>
                <c:pt idx="722">
                  <c:v>-0.74000000000000132</c:v>
                </c:pt>
                <c:pt idx="723">
                  <c:v>-1.2600000000000009</c:v>
                </c:pt>
                <c:pt idx="724">
                  <c:v>-1.1399999999999999</c:v>
                </c:pt>
                <c:pt idx="725">
                  <c:v>-0.99999999999999933</c:v>
                </c:pt>
                <c:pt idx="726">
                  <c:v>-0.75999999999999945</c:v>
                </c:pt>
                <c:pt idx="727">
                  <c:v>-0.35999999999999871</c:v>
                </c:pt>
                <c:pt idx="728">
                  <c:v>-0.23999999999999916</c:v>
                </c:pt>
                <c:pt idx="729">
                  <c:v>2.0000000000000285E-2</c:v>
                </c:pt>
                <c:pt idx="730">
                  <c:v>-0.1</c:v>
                </c:pt>
                <c:pt idx="731">
                  <c:v>-0.35999999999999943</c:v>
                </c:pt>
                <c:pt idx="732">
                  <c:v>-0.73999999999999988</c:v>
                </c:pt>
                <c:pt idx="733">
                  <c:v>-0.89999999999999925</c:v>
                </c:pt>
                <c:pt idx="734">
                  <c:v>-1.3799999999999997</c:v>
                </c:pt>
                <c:pt idx="735">
                  <c:v>-1.5399999999999991</c:v>
                </c:pt>
                <c:pt idx="736">
                  <c:v>-1.4599999999999995</c:v>
                </c:pt>
                <c:pt idx="737">
                  <c:v>-1.4999999999999993</c:v>
                </c:pt>
                <c:pt idx="738">
                  <c:v>-1.3399999999999999</c:v>
                </c:pt>
                <c:pt idx="739">
                  <c:v>-1.3399999999999999</c:v>
                </c:pt>
                <c:pt idx="740">
                  <c:v>-1.0200000000000002</c:v>
                </c:pt>
                <c:pt idx="741">
                  <c:v>-1.06</c:v>
                </c:pt>
                <c:pt idx="742">
                  <c:v>-1.2000000000000006</c:v>
                </c:pt>
                <c:pt idx="743">
                  <c:v>-1.3000000000000007</c:v>
                </c:pt>
                <c:pt idx="744">
                  <c:v>-1.7399999999999998</c:v>
                </c:pt>
                <c:pt idx="745">
                  <c:v>-1.8199999999999996</c:v>
                </c:pt>
                <c:pt idx="746">
                  <c:v>-1.5399999999999998</c:v>
                </c:pt>
                <c:pt idx="747">
                  <c:v>-1.3</c:v>
                </c:pt>
                <c:pt idx="748">
                  <c:v>-1.06</c:v>
                </c:pt>
                <c:pt idx="749">
                  <c:v>-0.66000000000000081</c:v>
                </c:pt>
                <c:pt idx="750">
                  <c:v>-0.58000000000000118</c:v>
                </c:pt>
                <c:pt idx="751">
                  <c:v>-0.84000000000000052</c:v>
                </c:pt>
                <c:pt idx="752">
                  <c:v>-0.94000000000000061</c:v>
                </c:pt>
                <c:pt idx="753">
                  <c:v>-1.2000000000000006</c:v>
                </c:pt>
                <c:pt idx="754">
                  <c:v>-1.56</c:v>
                </c:pt>
                <c:pt idx="755">
                  <c:v>-1.56</c:v>
                </c:pt>
                <c:pt idx="756">
                  <c:v>-0.92000000000000026</c:v>
                </c:pt>
                <c:pt idx="757">
                  <c:v>-0.71999999999999953</c:v>
                </c:pt>
                <c:pt idx="758">
                  <c:v>-0.45999999999999874</c:v>
                </c:pt>
                <c:pt idx="759">
                  <c:v>0.14000000000000129</c:v>
                </c:pt>
                <c:pt idx="760">
                  <c:v>0.18000000000000113</c:v>
                </c:pt>
                <c:pt idx="761">
                  <c:v>-0.3999999999999993</c:v>
                </c:pt>
                <c:pt idx="762">
                  <c:v>-0.83999999999999919</c:v>
                </c:pt>
                <c:pt idx="763">
                  <c:v>-0.79999999999999927</c:v>
                </c:pt>
                <c:pt idx="764">
                  <c:v>-0.87999999999999967</c:v>
                </c:pt>
                <c:pt idx="765">
                  <c:v>-1.3399999999999999</c:v>
                </c:pt>
                <c:pt idx="766">
                  <c:v>-0.79999999999999927</c:v>
                </c:pt>
                <c:pt idx="767">
                  <c:v>-0.4199999999999996</c:v>
                </c:pt>
                <c:pt idx="768">
                  <c:v>-0.2</c:v>
                </c:pt>
                <c:pt idx="769">
                  <c:v>7.9999999999999002E-2</c:v>
                </c:pt>
                <c:pt idx="770">
                  <c:v>0.27999999999999903</c:v>
                </c:pt>
                <c:pt idx="771">
                  <c:v>-0.34000000000000197</c:v>
                </c:pt>
                <c:pt idx="772">
                  <c:v>-0.64000000000000201</c:v>
                </c:pt>
                <c:pt idx="773">
                  <c:v>-1.1400000000000019</c:v>
                </c:pt>
                <c:pt idx="774">
                  <c:v>-1.320000000000001</c:v>
                </c:pt>
                <c:pt idx="775">
                  <c:v>-0.66000000000000014</c:v>
                </c:pt>
                <c:pt idx="776">
                  <c:v>-0.25999999999999945</c:v>
                </c:pt>
                <c:pt idx="777">
                  <c:v>0.14000000000000057</c:v>
                </c:pt>
                <c:pt idx="778">
                  <c:v>0.220000000000001</c:v>
                </c:pt>
                <c:pt idx="779">
                  <c:v>0.48000000000000115</c:v>
                </c:pt>
                <c:pt idx="780">
                  <c:v>0.24000000000000057</c:v>
                </c:pt>
                <c:pt idx="781">
                  <c:v>0.2</c:v>
                </c:pt>
                <c:pt idx="782">
                  <c:v>7.999999999999971E-2</c:v>
                </c:pt>
                <c:pt idx="783">
                  <c:v>0.4</c:v>
                </c:pt>
                <c:pt idx="784">
                  <c:v>0.17999999999999972</c:v>
                </c:pt>
                <c:pt idx="785">
                  <c:v>-0.25999999999999945</c:v>
                </c:pt>
                <c:pt idx="786">
                  <c:v>-0.4799999999999997</c:v>
                </c:pt>
                <c:pt idx="787">
                  <c:v>-0.25999999999999945</c:v>
                </c:pt>
                <c:pt idx="788">
                  <c:v>-0.22000000000000028</c:v>
                </c:pt>
                <c:pt idx="789">
                  <c:v>-0.57999999999999974</c:v>
                </c:pt>
                <c:pt idx="790">
                  <c:v>-0.4</c:v>
                </c:pt>
                <c:pt idx="791">
                  <c:v>-0.12000000000000029</c:v>
                </c:pt>
                <c:pt idx="792">
                  <c:v>0</c:v>
                </c:pt>
                <c:pt idx="793">
                  <c:v>-0.4799999999999997</c:v>
                </c:pt>
                <c:pt idx="794">
                  <c:v>-2.0000000000000285E-2</c:v>
                </c:pt>
                <c:pt idx="795">
                  <c:v>0.41999999999999887</c:v>
                </c:pt>
                <c:pt idx="796">
                  <c:v>6.0000000000000851E-2</c:v>
                </c:pt>
                <c:pt idx="797">
                  <c:v>-0.2</c:v>
                </c:pt>
                <c:pt idx="798">
                  <c:v>-0.2</c:v>
                </c:pt>
                <c:pt idx="799">
                  <c:v>-0.24000000000000057</c:v>
                </c:pt>
                <c:pt idx="800">
                  <c:v>-0.22000000000000028</c:v>
                </c:pt>
                <c:pt idx="801">
                  <c:v>7.9999999999998295E-2</c:v>
                </c:pt>
                <c:pt idx="802">
                  <c:v>-0.1200000000000017</c:v>
                </c:pt>
                <c:pt idx="803">
                  <c:v>-0.38000000000000111</c:v>
                </c:pt>
                <c:pt idx="804">
                  <c:v>-0.44000000000000056</c:v>
                </c:pt>
                <c:pt idx="805">
                  <c:v>-0.68000000000000116</c:v>
                </c:pt>
                <c:pt idx="806">
                  <c:v>-0.8</c:v>
                </c:pt>
                <c:pt idx="807">
                  <c:v>-0.53999999999999915</c:v>
                </c:pt>
                <c:pt idx="808">
                  <c:v>-0.23999999999999916</c:v>
                </c:pt>
                <c:pt idx="809">
                  <c:v>-0.27999999999999969</c:v>
                </c:pt>
                <c:pt idx="810">
                  <c:v>-0.27999999999999969</c:v>
                </c:pt>
                <c:pt idx="811">
                  <c:v>-0.46000000000000085</c:v>
                </c:pt>
                <c:pt idx="812">
                  <c:v>-0.72000000000000031</c:v>
                </c:pt>
                <c:pt idx="813">
                  <c:v>-0.88000000000000111</c:v>
                </c:pt>
                <c:pt idx="814">
                  <c:v>-1.2599999999999993</c:v>
                </c:pt>
                <c:pt idx="815">
                  <c:v>-1.4199999999999988</c:v>
                </c:pt>
                <c:pt idx="816">
                  <c:v>-1.5799999999999983</c:v>
                </c:pt>
                <c:pt idx="817">
                  <c:v>-1.4</c:v>
                </c:pt>
                <c:pt idx="818">
                  <c:v>-1.0399999999999991</c:v>
                </c:pt>
                <c:pt idx="819">
                  <c:v>-0.97999999999999976</c:v>
                </c:pt>
                <c:pt idx="820">
                  <c:v>-1.0799999999999996</c:v>
                </c:pt>
                <c:pt idx="821">
                  <c:v>-0.3</c:v>
                </c:pt>
                <c:pt idx="822">
                  <c:v>-0.1</c:v>
                </c:pt>
                <c:pt idx="823">
                  <c:v>-2.0000000000000285E-2</c:v>
                </c:pt>
                <c:pt idx="824">
                  <c:v>0.39999999999999858</c:v>
                </c:pt>
                <c:pt idx="825">
                  <c:v>0.17999999999999972</c:v>
                </c:pt>
                <c:pt idx="826">
                  <c:v>-0.27999999999999969</c:v>
                </c:pt>
                <c:pt idx="827">
                  <c:v>-0.55999999999999805</c:v>
                </c:pt>
                <c:pt idx="828">
                  <c:v>-0.67999999999999827</c:v>
                </c:pt>
                <c:pt idx="829">
                  <c:v>-0.85999999999999654</c:v>
                </c:pt>
                <c:pt idx="830">
                  <c:v>-0.49999999999999856</c:v>
                </c:pt>
                <c:pt idx="831">
                  <c:v>-0.77999999999999969</c:v>
                </c:pt>
                <c:pt idx="832">
                  <c:v>-0.84000000000000052</c:v>
                </c:pt>
                <c:pt idx="833">
                  <c:v>-0.85999999999999943</c:v>
                </c:pt>
                <c:pt idx="834">
                  <c:v>-0.7600000000000009</c:v>
                </c:pt>
                <c:pt idx="835">
                  <c:v>-0.65999999999999948</c:v>
                </c:pt>
                <c:pt idx="836">
                  <c:v>-0.49999999999999856</c:v>
                </c:pt>
                <c:pt idx="837">
                  <c:v>-0.159999999999998</c:v>
                </c:pt>
                <c:pt idx="838">
                  <c:v>-5.9999999999998013E-2</c:v>
                </c:pt>
                <c:pt idx="839">
                  <c:v>-0.25999999999999801</c:v>
                </c:pt>
                <c:pt idx="840">
                  <c:v>-0.55999999999999805</c:v>
                </c:pt>
                <c:pt idx="841">
                  <c:v>-0.2999999999999986</c:v>
                </c:pt>
                <c:pt idx="842">
                  <c:v>-0.45999999999999802</c:v>
                </c:pt>
                <c:pt idx="843">
                  <c:v>-0.71999999999999886</c:v>
                </c:pt>
                <c:pt idx="844">
                  <c:v>-0.55999999999999805</c:v>
                </c:pt>
                <c:pt idx="845">
                  <c:v>-0.31999999999999884</c:v>
                </c:pt>
                <c:pt idx="846">
                  <c:v>-0.55999999999999805</c:v>
                </c:pt>
                <c:pt idx="847">
                  <c:v>-0.75999999999999945</c:v>
                </c:pt>
                <c:pt idx="848">
                  <c:v>-0.27999999999999969</c:v>
                </c:pt>
                <c:pt idx="849">
                  <c:v>-0.45999999999999941</c:v>
                </c:pt>
                <c:pt idx="850">
                  <c:v>-0.7</c:v>
                </c:pt>
                <c:pt idx="851">
                  <c:v>-0.56000000000000083</c:v>
                </c:pt>
                <c:pt idx="852">
                  <c:v>-0.67999999999999972</c:v>
                </c:pt>
                <c:pt idx="853">
                  <c:v>-0.92000000000000026</c:v>
                </c:pt>
                <c:pt idx="854">
                  <c:v>-0.92000000000000026</c:v>
                </c:pt>
                <c:pt idx="855">
                  <c:v>-0.95999999999999941</c:v>
                </c:pt>
                <c:pt idx="856">
                  <c:v>-0.85999999999999943</c:v>
                </c:pt>
                <c:pt idx="857">
                  <c:v>-0.7</c:v>
                </c:pt>
                <c:pt idx="858">
                  <c:v>-1.0799999999999996</c:v>
                </c:pt>
                <c:pt idx="859">
                  <c:v>-0.77999999999999969</c:v>
                </c:pt>
                <c:pt idx="860">
                  <c:v>-0.71999999999999886</c:v>
                </c:pt>
                <c:pt idx="861">
                  <c:v>-0.59999999999999853</c:v>
                </c:pt>
                <c:pt idx="862">
                  <c:v>-0.77999999999999825</c:v>
                </c:pt>
                <c:pt idx="863">
                  <c:v>-0.51999999999999746</c:v>
                </c:pt>
                <c:pt idx="864">
                  <c:v>-1.1399999999999977</c:v>
                </c:pt>
                <c:pt idx="865">
                  <c:v>-0.85999999999999799</c:v>
                </c:pt>
                <c:pt idx="866">
                  <c:v>-1.0399999999999978</c:v>
                </c:pt>
                <c:pt idx="867">
                  <c:v>-1.0399999999999991</c:v>
                </c:pt>
                <c:pt idx="868">
                  <c:v>-1.3599999999999994</c:v>
                </c:pt>
                <c:pt idx="869">
                  <c:v>-0.97999999999999976</c:v>
                </c:pt>
                <c:pt idx="870">
                  <c:v>-0.96000000000000085</c:v>
                </c:pt>
                <c:pt idx="871">
                  <c:v>-1.4</c:v>
                </c:pt>
                <c:pt idx="872">
                  <c:v>-1.7199999999999989</c:v>
                </c:pt>
                <c:pt idx="873">
                  <c:v>-0.91999999999999882</c:v>
                </c:pt>
                <c:pt idx="874">
                  <c:v>-1.0199999999999989</c:v>
                </c:pt>
                <c:pt idx="875">
                  <c:v>-1.1399999999999992</c:v>
                </c:pt>
                <c:pt idx="876">
                  <c:v>-0.84000000000000052</c:v>
                </c:pt>
                <c:pt idx="877">
                  <c:v>-0.12000000000000029</c:v>
                </c:pt>
                <c:pt idx="878">
                  <c:v>-0.74000000000000055</c:v>
                </c:pt>
                <c:pt idx="879">
                  <c:v>-0.4</c:v>
                </c:pt>
                <c:pt idx="880">
                  <c:v>-0.4</c:v>
                </c:pt>
                <c:pt idx="881">
                  <c:v>-0.64000000000000057</c:v>
                </c:pt>
                <c:pt idx="882">
                  <c:v>-0.62000000000000033</c:v>
                </c:pt>
                <c:pt idx="883">
                  <c:v>-0.37999999999999973</c:v>
                </c:pt>
                <c:pt idx="884">
                  <c:v>-0.8</c:v>
                </c:pt>
                <c:pt idx="885">
                  <c:v>-0.7399999999999991</c:v>
                </c:pt>
                <c:pt idx="886">
                  <c:v>-0.67999999999999827</c:v>
                </c:pt>
                <c:pt idx="887">
                  <c:v>-0.57999999999999974</c:v>
                </c:pt>
                <c:pt idx="888">
                  <c:v>-0.95999999999999941</c:v>
                </c:pt>
                <c:pt idx="889">
                  <c:v>-0.52000000000000024</c:v>
                </c:pt>
                <c:pt idx="890">
                  <c:v>-0.42000000000000026</c:v>
                </c:pt>
                <c:pt idx="891">
                  <c:v>-0.5</c:v>
                </c:pt>
                <c:pt idx="892">
                  <c:v>-0.7399999999999991</c:v>
                </c:pt>
                <c:pt idx="893">
                  <c:v>-0.44000000000000056</c:v>
                </c:pt>
                <c:pt idx="894">
                  <c:v>-0.48000000000000115</c:v>
                </c:pt>
                <c:pt idx="895">
                  <c:v>-0.84000000000000052</c:v>
                </c:pt>
                <c:pt idx="896">
                  <c:v>-0.82000000000000173</c:v>
                </c:pt>
                <c:pt idx="897">
                  <c:v>-0.90000000000000147</c:v>
                </c:pt>
                <c:pt idx="898">
                  <c:v>-0.86000000000000087</c:v>
                </c:pt>
                <c:pt idx="899">
                  <c:v>-1</c:v>
                </c:pt>
                <c:pt idx="900">
                  <c:v>-0.82000000000000028</c:v>
                </c:pt>
                <c:pt idx="901">
                  <c:v>-0.65999999999999948</c:v>
                </c:pt>
                <c:pt idx="902">
                  <c:v>-0.77999999999999969</c:v>
                </c:pt>
                <c:pt idx="903">
                  <c:v>-0.94000000000000061</c:v>
                </c:pt>
                <c:pt idx="904">
                  <c:v>-1.0400000000000005</c:v>
                </c:pt>
                <c:pt idx="905">
                  <c:v>-0.98000000000000109</c:v>
                </c:pt>
                <c:pt idx="906">
                  <c:v>-1.0200000000000002</c:v>
                </c:pt>
                <c:pt idx="907">
                  <c:v>-0.88000000000000111</c:v>
                </c:pt>
                <c:pt idx="908">
                  <c:v>-0.77999999999999969</c:v>
                </c:pt>
                <c:pt idx="909">
                  <c:v>-0.92000000000000026</c:v>
                </c:pt>
                <c:pt idx="910">
                  <c:v>-1.2</c:v>
                </c:pt>
                <c:pt idx="911">
                  <c:v>-1.1200000000000003</c:v>
                </c:pt>
                <c:pt idx="912">
                  <c:v>-0.87999999999999967</c:v>
                </c:pt>
                <c:pt idx="913">
                  <c:v>-0.82000000000000028</c:v>
                </c:pt>
                <c:pt idx="914">
                  <c:v>-0.83999999999999919</c:v>
                </c:pt>
                <c:pt idx="915">
                  <c:v>-0.63999999999999913</c:v>
                </c:pt>
                <c:pt idx="916">
                  <c:v>-0.6</c:v>
                </c:pt>
                <c:pt idx="917">
                  <c:v>-1.0800000000000012</c:v>
                </c:pt>
                <c:pt idx="918">
                  <c:v>-1.1600000000000008</c:v>
                </c:pt>
                <c:pt idx="919">
                  <c:v>-0.86000000000000087</c:v>
                </c:pt>
                <c:pt idx="920">
                  <c:v>-1.1400000000000006</c:v>
                </c:pt>
                <c:pt idx="921">
                  <c:v>-0.92000000000000026</c:v>
                </c:pt>
                <c:pt idx="922">
                  <c:v>-0.7399999999999991</c:v>
                </c:pt>
                <c:pt idx="923">
                  <c:v>-0.65999999999999948</c:v>
                </c:pt>
                <c:pt idx="924">
                  <c:v>-0.92000000000000026</c:v>
                </c:pt>
                <c:pt idx="925">
                  <c:v>-0.86000000000000087</c:v>
                </c:pt>
                <c:pt idx="926">
                  <c:v>-0.98000000000000109</c:v>
                </c:pt>
                <c:pt idx="927">
                  <c:v>-1.0400000000000005</c:v>
                </c:pt>
                <c:pt idx="928">
                  <c:v>-1.4400000000000006</c:v>
                </c:pt>
                <c:pt idx="929">
                  <c:v>-1.3600000000000008</c:v>
                </c:pt>
                <c:pt idx="930">
                  <c:v>-1.2000000000000015</c:v>
                </c:pt>
                <c:pt idx="931">
                  <c:v>-1.5</c:v>
                </c:pt>
                <c:pt idx="932">
                  <c:v>-1.3000000000000014</c:v>
                </c:pt>
                <c:pt idx="933">
                  <c:v>-1.1400000000000019</c:v>
                </c:pt>
                <c:pt idx="934">
                  <c:v>-1.1000000000000014</c:v>
                </c:pt>
                <c:pt idx="935">
                  <c:v>-1.2000000000000015</c:v>
                </c:pt>
                <c:pt idx="936">
                  <c:v>-0.76000000000000367</c:v>
                </c:pt>
                <c:pt idx="937">
                  <c:v>-1.1200000000000032</c:v>
                </c:pt>
                <c:pt idx="938">
                  <c:v>-0.74000000000000199</c:v>
                </c:pt>
                <c:pt idx="939">
                  <c:v>-0.30000000000000143</c:v>
                </c:pt>
                <c:pt idx="940">
                  <c:v>-0.54000000000000059</c:v>
                </c:pt>
                <c:pt idx="941">
                  <c:v>-0.77999999999999969</c:v>
                </c:pt>
                <c:pt idx="942">
                  <c:v>-0.65999999999999948</c:v>
                </c:pt>
                <c:pt idx="943">
                  <c:v>-0.93999999999999917</c:v>
                </c:pt>
                <c:pt idx="944">
                  <c:v>-1.5399999999999991</c:v>
                </c:pt>
                <c:pt idx="945">
                  <c:v>-1.0799999999999983</c:v>
                </c:pt>
                <c:pt idx="946">
                  <c:v>-1.2999999999999972</c:v>
                </c:pt>
                <c:pt idx="947">
                  <c:v>-1.4799999999999982</c:v>
                </c:pt>
                <c:pt idx="948">
                  <c:v>-1.5999999999999985</c:v>
                </c:pt>
                <c:pt idx="949">
                  <c:v>-1.0599999999999994</c:v>
                </c:pt>
                <c:pt idx="950">
                  <c:v>-1.2</c:v>
                </c:pt>
                <c:pt idx="951">
                  <c:v>-1.3600000000000008</c:v>
                </c:pt>
                <c:pt idx="952">
                  <c:v>-1.0600000000000009</c:v>
                </c:pt>
                <c:pt idx="953">
                  <c:v>-1.0200000000000018</c:v>
                </c:pt>
                <c:pt idx="954">
                  <c:v>-1.0800000000000012</c:v>
                </c:pt>
                <c:pt idx="955">
                  <c:v>-0.98000000000000254</c:v>
                </c:pt>
                <c:pt idx="956">
                  <c:v>-0.32000000000000312</c:v>
                </c:pt>
                <c:pt idx="957">
                  <c:v>-0.16000000000000228</c:v>
                </c:pt>
                <c:pt idx="958">
                  <c:v>0.11999999999999744</c:v>
                </c:pt>
                <c:pt idx="959">
                  <c:v>0.23999999999999772</c:v>
                </c:pt>
                <c:pt idx="960">
                  <c:v>1.9999999999998862E-2</c:v>
                </c:pt>
                <c:pt idx="961">
                  <c:v>-0.44000000000000056</c:v>
                </c:pt>
                <c:pt idx="962">
                  <c:v>-0.82000000000000028</c:v>
                </c:pt>
                <c:pt idx="963">
                  <c:v>-0.67999999999999972</c:v>
                </c:pt>
                <c:pt idx="964">
                  <c:v>-0.68000000000000116</c:v>
                </c:pt>
                <c:pt idx="965">
                  <c:v>-0.26000000000000084</c:v>
                </c:pt>
                <c:pt idx="966">
                  <c:v>0.13999999999999915</c:v>
                </c:pt>
                <c:pt idx="967">
                  <c:v>-0.16000000000000086</c:v>
                </c:pt>
                <c:pt idx="968">
                  <c:v>-0.7600000000000009</c:v>
                </c:pt>
                <c:pt idx="969">
                  <c:v>-0.72000000000000031</c:v>
                </c:pt>
                <c:pt idx="970">
                  <c:v>-0.8</c:v>
                </c:pt>
                <c:pt idx="971">
                  <c:v>-0.9</c:v>
                </c:pt>
                <c:pt idx="972">
                  <c:v>4.000000000000057E-2</c:v>
                </c:pt>
                <c:pt idx="973">
                  <c:v>0.60000000000000075</c:v>
                </c:pt>
                <c:pt idx="974">
                  <c:v>-9.9999999999998576E-2</c:v>
                </c:pt>
                <c:pt idx="975">
                  <c:v>-0.15999999999999942</c:v>
                </c:pt>
                <c:pt idx="976">
                  <c:v>-0.1</c:v>
                </c:pt>
                <c:pt idx="977">
                  <c:v>-0.72000000000000031</c:v>
                </c:pt>
                <c:pt idx="978">
                  <c:v>-0.72000000000000097</c:v>
                </c:pt>
                <c:pt idx="979">
                  <c:v>-0.66000000000000081</c:v>
                </c:pt>
                <c:pt idx="980">
                  <c:v>-1.0200000000000002</c:v>
                </c:pt>
                <c:pt idx="981">
                  <c:v>-1.4199999999999995</c:v>
                </c:pt>
                <c:pt idx="982">
                  <c:v>-1.2399999999999998</c:v>
                </c:pt>
                <c:pt idx="983">
                  <c:v>-1.2999999999999994</c:v>
                </c:pt>
                <c:pt idx="984">
                  <c:v>-1.1399999999999999</c:v>
                </c:pt>
                <c:pt idx="985">
                  <c:v>-0.93999999999999984</c:v>
                </c:pt>
                <c:pt idx="986">
                  <c:v>-0.81999999999999962</c:v>
                </c:pt>
                <c:pt idx="987">
                  <c:v>-0.65999999999999948</c:v>
                </c:pt>
                <c:pt idx="988">
                  <c:v>-0.73999999999999988</c:v>
                </c:pt>
                <c:pt idx="989">
                  <c:v>-0.83999999999999986</c:v>
                </c:pt>
                <c:pt idx="990">
                  <c:v>-1.0399999999999998</c:v>
                </c:pt>
                <c:pt idx="991">
                  <c:v>-1.0400000000000005</c:v>
                </c:pt>
                <c:pt idx="992">
                  <c:v>-1.6000000000000008</c:v>
                </c:pt>
                <c:pt idx="993">
                  <c:v>-1.7799999999999998</c:v>
                </c:pt>
                <c:pt idx="994">
                  <c:v>-1.44</c:v>
                </c:pt>
                <c:pt idx="995">
                  <c:v>-1.2800000000000005</c:v>
                </c:pt>
                <c:pt idx="996">
                  <c:v>-1.3399999999999999</c:v>
                </c:pt>
                <c:pt idx="997">
                  <c:v>-1.0399999999999998</c:v>
                </c:pt>
                <c:pt idx="998">
                  <c:v>-0.62000000000000033</c:v>
                </c:pt>
                <c:pt idx="999">
                  <c:v>-0.76000000000000012</c:v>
                </c:pt>
                <c:pt idx="1000">
                  <c:v>-0.75999999999999945</c:v>
                </c:pt>
                <c:pt idx="1001">
                  <c:v>-0.67999999999999972</c:v>
                </c:pt>
                <c:pt idx="1002">
                  <c:v>-0.87999999999999967</c:v>
                </c:pt>
                <c:pt idx="1003">
                  <c:v>-1.1799999999999997</c:v>
                </c:pt>
                <c:pt idx="1004">
                  <c:v>-1.2799999999999998</c:v>
                </c:pt>
                <c:pt idx="1005">
                  <c:v>-1.5399999999999998</c:v>
                </c:pt>
                <c:pt idx="1006">
                  <c:v>-1.5399999999999998</c:v>
                </c:pt>
                <c:pt idx="1007">
                  <c:v>-0.97999999999999976</c:v>
                </c:pt>
                <c:pt idx="1008">
                  <c:v>-1.1000000000000001</c:v>
                </c:pt>
                <c:pt idx="1009">
                  <c:v>-1.1799999999999997</c:v>
                </c:pt>
                <c:pt idx="1010">
                  <c:v>-0.81999999999999962</c:v>
                </c:pt>
                <c:pt idx="1011">
                  <c:v>-0.75999999999999945</c:v>
                </c:pt>
                <c:pt idx="1012">
                  <c:v>-0.95999999999999941</c:v>
                </c:pt>
                <c:pt idx="1013">
                  <c:v>-0.9199999999999996</c:v>
                </c:pt>
                <c:pt idx="1014">
                  <c:v>-1.0999999999999992</c:v>
                </c:pt>
                <c:pt idx="1015">
                  <c:v>-1.2199999999999995</c:v>
                </c:pt>
                <c:pt idx="1016">
                  <c:v>-1.3599999999999994</c:v>
                </c:pt>
                <c:pt idx="1017">
                  <c:v>-1.1399999999999999</c:v>
                </c:pt>
                <c:pt idx="1018">
                  <c:v>-0.93999999999999917</c:v>
                </c:pt>
                <c:pt idx="1019">
                  <c:v>-0.65999999999999948</c:v>
                </c:pt>
                <c:pt idx="1020">
                  <c:v>-0.35999999999999943</c:v>
                </c:pt>
                <c:pt idx="1021">
                  <c:v>-0.13999999999999915</c:v>
                </c:pt>
                <c:pt idx="1022">
                  <c:v>-0.2999999999999986</c:v>
                </c:pt>
                <c:pt idx="1023">
                  <c:v>-0.71999999999999886</c:v>
                </c:pt>
                <c:pt idx="1024">
                  <c:v>-0.87999999999999901</c:v>
                </c:pt>
                <c:pt idx="1025">
                  <c:v>-0.99999999999999856</c:v>
                </c:pt>
                <c:pt idx="1026">
                  <c:v>-1.2999999999999994</c:v>
                </c:pt>
                <c:pt idx="1027">
                  <c:v>-1.2799999999999994</c:v>
                </c:pt>
                <c:pt idx="1028">
                  <c:v>-1.3599999999999999</c:v>
                </c:pt>
                <c:pt idx="1029">
                  <c:v>-1.1999999999999997</c:v>
                </c:pt>
                <c:pt idx="1030">
                  <c:v>-1.1600000000000001</c:v>
                </c:pt>
                <c:pt idx="1031">
                  <c:v>-0.54000000000000026</c:v>
                </c:pt>
                <c:pt idx="1032">
                  <c:v>-0.94000000000000061</c:v>
                </c:pt>
                <c:pt idx="1033">
                  <c:v>-0.48000000000000009</c:v>
                </c:pt>
                <c:pt idx="1034">
                  <c:v>-8.0000000000000432E-2</c:v>
                </c:pt>
                <c:pt idx="1035">
                  <c:v>-0.22000000000000064</c:v>
                </c:pt>
                <c:pt idx="1036">
                  <c:v>-0.88000000000000045</c:v>
                </c:pt>
                <c:pt idx="1037">
                  <c:v>-0.9</c:v>
                </c:pt>
                <c:pt idx="1038">
                  <c:v>-1.06</c:v>
                </c:pt>
                <c:pt idx="1039">
                  <c:v>-1.3599999999999999</c:v>
                </c:pt>
                <c:pt idx="1040">
                  <c:v>-1.4199999999999995</c:v>
                </c:pt>
                <c:pt idx="1041">
                  <c:v>-1.2199999999999995</c:v>
                </c:pt>
                <c:pt idx="1042">
                  <c:v>-0.8</c:v>
                </c:pt>
                <c:pt idx="1043">
                  <c:v>-0.82000000000000028</c:v>
                </c:pt>
                <c:pt idx="1044">
                  <c:v>-0.76000000000000012</c:v>
                </c:pt>
                <c:pt idx="1045">
                  <c:v>-0.6</c:v>
                </c:pt>
                <c:pt idx="1046">
                  <c:v>-0.61999999999999988</c:v>
                </c:pt>
                <c:pt idx="1047">
                  <c:v>-0.8</c:v>
                </c:pt>
                <c:pt idx="1048">
                  <c:v>-0.95999999999999974</c:v>
                </c:pt>
                <c:pt idx="1049">
                  <c:v>-0.9</c:v>
                </c:pt>
                <c:pt idx="1050">
                  <c:v>-0.7000000000000004</c:v>
                </c:pt>
                <c:pt idx="1051">
                  <c:v>-0.62000000000000033</c:v>
                </c:pt>
                <c:pt idx="1052">
                  <c:v>-0.6399999999999999</c:v>
                </c:pt>
                <c:pt idx="1053">
                  <c:v>-0.2</c:v>
                </c:pt>
                <c:pt idx="1054">
                  <c:v>-0.51999999999999991</c:v>
                </c:pt>
                <c:pt idx="1055">
                  <c:v>-0.4199999999999996</c:v>
                </c:pt>
                <c:pt idx="1056">
                  <c:v>-0.51999999999999957</c:v>
                </c:pt>
                <c:pt idx="1057">
                  <c:v>-0.23999999999999985</c:v>
                </c:pt>
                <c:pt idx="1058">
                  <c:v>-0.4599999999999998</c:v>
                </c:pt>
                <c:pt idx="1059">
                  <c:v>-0.19999999999999965</c:v>
                </c:pt>
                <c:pt idx="1060">
                  <c:v>-0.51999999999999991</c:v>
                </c:pt>
                <c:pt idx="1061">
                  <c:v>-0.20000000000000034</c:v>
                </c:pt>
                <c:pt idx="1062">
                  <c:v>-0.36000000000000015</c:v>
                </c:pt>
                <c:pt idx="1063">
                  <c:v>-0.34000000000000019</c:v>
                </c:pt>
                <c:pt idx="1064">
                  <c:v>-0.78000000000000047</c:v>
                </c:pt>
                <c:pt idx="1065">
                  <c:v>-0.66000000000000048</c:v>
                </c:pt>
                <c:pt idx="1066">
                  <c:v>-0.8600000000000001</c:v>
                </c:pt>
                <c:pt idx="1067">
                  <c:v>-0.60000000000000031</c:v>
                </c:pt>
                <c:pt idx="1068">
                  <c:v>-0.50000000000000033</c:v>
                </c:pt>
                <c:pt idx="1069">
                  <c:v>7.999999999999971E-2</c:v>
                </c:pt>
                <c:pt idx="1070">
                  <c:v>-6.0000000000000143E-2</c:v>
                </c:pt>
                <c:pt idx="1071">
                  <c:v>-0.40000000000000036</c:v>
                </c:pt>
                <c:pt idx="1072">
                  <c:v>-0.8600000000000001</c:v>
                </c:pt>
                <c:pt idx="1073">
                  <c:v>-0.88000000000000012</c:v>
                </c:pt>
                <c:pt idx="1074">
                  <c:v>-1.28</c:v>
                </c:pt>
                <c:pt idx="1075">
                  <c:v>-1.06</c:v>
                </c:pt>
                <c:pt idx="1076">
                  <c:v>-0.66000000000000014</c:v>
                </c:pt>
                <c:pt idx="1077">
                  <c:v>-0.22000000000000028</c:v>
                </c:pt>
                <c:pt idx="1078">
                  <c:v>-0.21999999999999992</c:v>
                </c:pt>
                <c:pt idx="1079">
                  <c:v>-0.43999999999999984</c:v>
                </c:pt>
                <c:pt idx="1080">
                  <c:v>-0.75999999999999979</c:v>
                </c:pt>
                <c:pt idx="1081">
                  <c:v>-1.1999999999999997</c:v>
                </c:pt>
                <c:pt idx="1082">
                  <c:v>-1.4799999999999998</c:v>
                </c:pt>
                <c:pt idx="1083">
                  <c:v>-1.44</c:v>
                </c:pt>
                <c:pt idx="1084">
                  <c:v>-1.3199999999999998</c:v>
                </c:pt>
                <c:pt idx="1085">
                  <c:v>-1.4599999999999997</c:v>
                </c:pt>
                <c:pt idx="1086">
                  <c:v>-1.1599999999999997</c:v>
                </c:pt>
                <c:pt idx="1087">
                  <c:v>-0.97999999999999976</c:v>
                </c:pt>
                <c:pt idx="1088">
                  <c:v>-1.2</c:v>
                </c:pt>
                <c:pt idx="1089">
                  <c:v>-0.98000000000000009</c:v>
                </c:pt>
                <c:pt idx="1090">
                  <c:v>-0.80000000000000038</c:v>
                </c:pt>
                <c:pt idx="1091">
                  <c:v>-0.74000000000000021</c:v>
                </c:pt>
                <c:pt idx="1092">
                  <c:v>-1.0200000000000002</c:v>
                </c:pt>
                <c:pt idx="1093">
                  <c:v>-0.68000000000000038</c:v>
                </c:pt>
                <c:pt idx="1094">
                  <c:v>-0.7000000000000004</c:v>
                </c:pt>
                <c:pt idx="1095">
                  <c:v>-0.48000000000000009</c:v>
                </c:pt>
                <c:pt idx="1096">
                  <c:v>-8.0000000000000432E-2</c:v>
                </c:pt>
                <c:pt idx="1097">
                  <c:v>0.17999999999999972</c:v>
                </c:pt>
                <c:pt idx="1098">
                  <c:v>-8.0000000000000071E-2</c:v>
                </c:pt>
                <c:pt idx="1099">
                  <c:v>-0.26000000000000012</c:v>
                </c:pt>
                <c:pt idx="1100">
                  <c:v>-0.42000000000000026</c:v>
                </c:pt>
                <c:pt idx="1101">
                  <c:v>-0.98000000000000009</c:v>
                </c:pt>
                <c:pt idx="1102">
                  <c:v>-1.08</c:v>
                </c:pt>
                <c:pt idx="1103">
                  <c:v>-0.9</c:v>
                </c:pt>
                <c:pt idx="1104">
                  <c:v>-0.68</c:v>
                </c:pt>
                <c:pt idx="1105">
                  <c:v>-0.74000000000000021</c:v>
                </c:pt>
                <c:pt idx="1106">
                  <c:v>-0.54000000000000026</c:v>
                </c:pt>
                <c:pt idx="1107">
                  <c:v>-0.44000000000000022</c:v>
                </c:pt>
                <c:pt idx="1108">
                  <c:v>-0.38000000000000045</c:v>
                </c:pt>
                <c:pt idx="1109">
                  <c:v>-0.30000000000000038</c:v>
                </c:pt>
                <c:pt idx="1110">
                  <c:v>-0.34000000000000019</c:v>
                </c:pt>
                <c:pt idx="1111">
                  <c:v>-0.34000000000000019</c:v>
                </c:pt>
                <c:pt idx="1112">
                  <c:v>-0.40000000000000036</c:v>
                </c:pt>
                <c:pt idx="1113">
                  <c:v>-0.56000000000000016</c:v>
                </c:pt>
                <c:pt idx="1114">
                  <c:v>-0.44000000000000022</c:v>
                </c:pt>
                <c:pt idx="1115">
                  <c:v>-0.32000000000000028</c:v>
                </c:pt>
                <c:pt idx="1116">
                  <c:v>-0.30000000000000038</c:v>
                </c:pt>
                <c:pt idx="1117">
                  <c:v>-0.30000000000000038</c:v>
                </c:pt>
                <c:pt idx="1118">
                  <c:v>-0.64000000000000024</c:v>
                </c:pt>
                <c:pt idx="1119">
                  <c:v>-0.83999999999999986</c:v>
                </c:pt>
                <c:pt idx="1120">
                  <c:v>-0.95999999999999974</c:v>
                </c:pt>
                <c:pt idx="1121">
                  <c:v>-0.82</c:v>
                </c:pt>
                <c:pt idx="1122">
                  <c:v>-1.1000000000000001</c:v>
                </c:pt>
                <c:pt idx="1123">
                  <c:v>-1.2000000000000004</c:v>
                </c:pt>
                <c:pt idx="1124">
                  <c:v>-1.0800000000000005</c:v>
                </c:pt>
                <c:pt idx="1125">
                  <c:v>-1.2200000000000002</c:v>
                </c:pt>
                <c:pt idx="1126">
                  <c:v>-0.97999999999999976</c:v>
                </c:pt>
                <c:pt idx="1127">
                  <c:v>-0.79999999999999927</c:v>
                </c:pt>
                <c:pt idx="1128">
                  <c:v>-0.45999999999999908</c:v>
                </c:pt>
                <c:pt idx="1129">
                  <c:v>-0.25999999999999907</c:v>
                </c:pt>
                <c:pt idx="1130">
                  <c:v>0.18000000000000077</c:v>
                </c:pt>
                <c:pt idx="1131">
                  <c:v>-0.21999999999999958</c:v>
                </c:pt>
                <c:pt idx="1132">
                  <c:v>-5.999999999999979E-2</c:v>
                </c:pt>
                <c:pt idx="1133">
                  <c:v>0.24000000000000021</c:v>
                </c:pt>
                <c:pt idx="1134">
                  <c:v>-3.9999999999999501E-2</c:v>
                </c:pt>
                <c:pt idx="1135">
                  <c:v>-0.59999999999999931</c:v>
                </c:pt>
                <c:pt idx="1136">
                  <c:v>-0.69999999999999929</c:v>
                </c:pt>
                <c:pt idx="1137">
                  <c:v>-1.0599999999999994</c:v>
                </c:pt>
                <c:pt idx="1138">
                  <c:v>-1.6399999999999995</c:v>
                </c:pt>
                <c:pt idx="1139">
                  <c:v>-1.3800000000000001</c:v>
                </c:pt>
                <c:pt idx="1140">
                  <c:v>-1.2000000000000006</c:v>
                </c:pt>
                <c:pt idx="1141">
                  <c:v>-0.98000000000000043</c:v>
                </c:pt>
                <c:pt idx="1142">
                  <c:v>-0.66000000000000048</c:v>
                </c:pt>
                <c:pt idx="1143">
                  <c:v>-0.52000000000000024</c:v>
                </c:pt>
                <c:pt idx="1144">
                  <c:v>-0.48000000000000043</c:v>
                </c:pt>
                <c:pt idx="1145">
                  <c:v>-0.43999999999999984</c:v>
                </c:pt>
                <c:pt idx="1146">
                  <c:v>-0.62000000000000033</c:v>
                </c:pt>
                <c:pt idx="1147">
                  <c:v>-0.57999999999999974</c:v>
                </c:pt>
                <c:pt idx="1148">
                  <c:v>-0.17999999999999972</c:v>
                </c:pt>
                <c:pt idx="1149">
                  <c:v>-0.49999999999999928</c:v>
                </c:pt>
                <c:pt idx="1150">
                  <c:v>-0.31999999999999884</c:v>
                </c:pt>
                <c:pt idx="1151">
                  <c:v>-0.45999999999999835</c:v>
                </c:pt>
                <c:pt idx="1152">
                  <c:v>-0.69999999999999896</c:v>
                </c:pt>
                <c:pt idx="1153">
                  <c:v>-0.91999999999999926</c:v>
                </c:pt>
                <c:pt idx="1154">
                  <c:v>-0.91999999999999926</c:v>
                </c:pt>
                <c:pt idx="1155">
                  <c:v>-1.1000000000000003</c:v>
                </c:pt>
                <c:pt idx="1156">
                  <c:v>-1.1600000000000008</c:v>
                </c:pt>
                <c:pt idx="1157">
                  <c:v>-1.0800000000000012</c:v>
                </c:pt>
                <c:pt idx="1158">
                  <c:v>-1.2200000000000011</c:v>
                </c:pt>
                <c:pt idx="1159">
                  <c:v>-1.2800000000000011</c:v>
                </c:pt>
                <c:pt idx="1160">
                  <c:v>-1.180000000000001</c:v>
                </c:pt>
                <c:pt idx="1161">
                  <c:v>-0.92000000000000104</c:v>
                </c:pt>
                <c:pt idx="1162">
                  <c:v>-1.6000000000000008</c:v>
                </c:pt>
                <c:pt idx="1163">
                  <c:v>-0.90000000000000069</c:v>
                </c:pt>
                <c:pt idx="1164">
                  <c:v>-0.68000000000000038</c:v>
                </c:pt>
                <c:pt idx="1165">
                  <c:v>-0.87999999999999967</c:v>
                </c:pt>
                <c:pt idx="1166">
                  <c:v>-1.2199999999999995</c:v>
                </c:pt>
                <c:pt idx="1167">
                  <c:v>-0.39999999999999963</c:v>
                </c:pt>
                <c:pt idx="1168">
                  <c:v>-0.91999999999999993</c:v>
                </c:pt>
                <c:pt idx="1169">
                  <c:v>-1.0000000000000004</c:v>
                </c:pt>
                <c:pt idx="1170">
                  <c:v>-1.0000000000000004</c:v>
                </c:pt>
                <c:pt idx="1171">
                  <c:v>-0.50000000000000033</c:v>
                </c:pt>
                <c:pt idx="1172">
                  <c:v>-0.7</c:v>
                </c:pt>
                <c:pt idx="1173">
                  <c:v>-0.73999999999999988</c:v>
                </c:pt>
                <c:pt idx="1174">
                  <c:v>-0.83999999999999986</c:v>
                </c:pt>
                <c:pt idx="1175">
                  <c:v>-0.55999999999999939</c:v>
                </c:pt>
                <c:pt idx="1176">
                  <c:v>-0.71999999999999953</c:v>
                </c:pt>
                <c:pt idx="1177">
                  <c:v>-0.33999999999999986</c:v>
                </c:pt>
                <c:pt idx="1178">
                  <c:v>-0.51999999999999957</c:v>
                </c:pt>
                <c:pt idx="1179">
                  <c:v>-0.4</c:v>
                </c:pt>
                <c:pt idx="1180">
                  <c:v>-0.5</c:v>
                </c:pt>
                <c:pt idx="1181">
                  <c:v>-0.32000000000000028</c:v>
                </c:pt>
                <c:pt idx="1182">
                  <c:v>-0.48000000000000043</c:v>
                </c:pt>
                <c:pt idx="1183">
                  <c:v>-0.16000000000000086</c:v>
                </c:pt>
                <c:pt idx="1184">
                  <c:v>-0.37999999999999973</c:v>
                </c:pt>
                <c:pt idx="1185">
                  <c:v>-0.34000000000000058</c:v>
                </c:pt>
                <c:pt idx="1186">
                  <c:v>-0.4799999999999997</c:v>
                </c:pt>
                <c:pt idx="1187">
                  <c:v>-0.67999999999999972</c:v>
                </c:pt>
                <c:pt idx="1188">
                  <c:v>-1.0599999999999994</c:v>
                </c:pt>
                <c:pt idx="1189">
                  <c:v>-0.8600000000000001</c:v>
                </c:pt>
                <c:pt idx="1190">
                  <c:v>-0.87999999999999967</c:v>
                </c:pt>
                <c:pt idx="1191">
                  <c:v>-1.0799999999999996</c:v>
                </c:pt>
                <c:pt idx="1192">
                  <c:v>-1.3799999999999997</c:v>
                </c:pt>
                <c:pt idx="1193">
                  <c:v>-0.87999999999999967</c:v>
                </c:pt>
                <c:pt idx="1194">
                  <c:v>-0.9199999999999996</c:v>
                </c:pt>
                <c:pt idx="1195">
                  <c:v>-0.83999999999999986</c:v>
                </c:pt>
                <c:pt idx="1196">
                  <c:v>-0.53999999999999981</c:v>
                </c:pt>
                <c:pt idx="1197">
                  <c:v>-0.17999999999999972</c:v>
                </c:pt>
                <c:pt idx="1198">
                  <c:v>-0.51999999999999957</c:v>
                </c:pt>
                <c:pt idx="1199">
                  <c:v>-0.51999999999999957</c:v>
                </c:pt>
                <c:pt idx="1200">
                  <c:v>-0.4799999999999997</c:v>
                </c:pt>
                <c:pt idx="1201">
                  <c:v>-0.46000000000000013</c:v>
                </c:pt>
                <c:pt idx="1202">
                  <c:v>-0.7</c:v>
                </c:pt>
                <c:pt idx="1203">
                  <c:v>-0.44000000000000056</c:v>
                </c:pt>
                <c:pt idx="1204">
                  <c:v>-0.44000000000000056</c:v>
                </c:pt>
                <c:pt idx="1205">
                  <c:v>-0.38000000000000045</c:v>
                </c:pt>
                <c:pt idx="1206">
                  <c:v>-0.76000000000000012</c:v>
                </c:pt>
                <c:pt idx="1207">
                  <c:v>-0.22000000000000028</c:v>
                </c:pt>
                <c:pt idx="1208">
                  <c:v>-0.27999999999999969</c:v>
                </c:pt>
                <c:pt idx="1209">
                  <c:v>-0.21999999999999958</c:v>
                </c:pt>
                <c:pt idx="1210">
                  <c:v>-7.9999999999999002E-2</c:v>
                </c:pt>
                <c:pt idx="1211">
                  <c:v>7.1054273576010023E-16</c:v>
                </c:pt>
                <c:pt idx="1212">
                  <c:v>-5.9999999999998721E-2</c:v>
                </c:pt>
                <c:pt idx="1213">
                  <c:v>-1.9999999999998862E-2</c:v>
                </c:pt>
                <c:pt idx="1214">
                  <c:v>-0.17999999999999899</c:v>
                </c:pt>
                <c:pt idx="1215">
                  <c:v>-0.83999999999999919</c:v>
                </c:pt>
                <c:pt idx="1216">
                  <c:v>-0.83999999999999986</c:v>
                </c:pt>
                <c:pt idx="1217">
                  <c:v>-1.3</c:v>
                </c:pt>
                <c:pt idx="1218">
                  <c:v>-1.56</c:v>
                </c:pt>
                <c:pt idx="1219">
                  <c:v>-1.4600000000000002</c:v>
                </c:pt>
                <c:pt idx="1220">
                  <c:v>-1.2</c:v>
                </c:pt>
                <c:pt idx="1221">
                  <c:v>-0.97999999999999898</c:v>
                </c:pt>
                <c:pt idx="1222">
                  <c:v>-0.9199999999999996</c:v>
                </c:pt>
                <c:pt idx="1223">
                  <c:v>-0.89999999999999925</c:v>
                </c:pt>
                <c:pt idx="1224">
                  <c:v>-1.0999999999999992</c:v>
                </c:pt>
                <c:pt idx="1225">
                  <c:v>-1.3799999999999997</c:v>
                </c:pt>
                <c:pt idx="1226">
                  <c:v>-1.7600000000000002</c:v>
                </c:pt>
                <c:pt idx="1227">
                  <c:v>-1.7600000000000002</c:v>
                </c:pt>
                <c:pt idx="1228">
                  <c:v>-1.6600000000000001</c:v>
                </c:pt>
                <c:pt idx="1229">
                  <c:v>-1.5</c:v>
                </c:pt>
                <c:pt idx="1230">
                  <c:v>-0.8600000000000001</c:v>
                </c:pt>
                <c:pt idx="1231">
                  <c:v>-0.44000000000000056</c:v>
                </c:pt>
                <c:pt idx="1232">
                  <c:v>-0.18000000000000044</c:v>
                </c:pt>
                <c:pt idx="1233">
                  <c:v>-8.0000000000000432E-2</c:v>
                </c:pt>
                <c:pt idx="1234">
                  <c:v>9.9999999999999284E-2</c:v>
                </c:pt>
                <c:pt idx="1235">
                  <c:v>-0.12000000000000029</c:v>
                </c:pt>
                <c:pt idx="1236">
                  <c:v>0.10000000000000071</c:v>
                </c:pt>
                <c:pt idx="1237">
                  <c:v>0.26000000000000084</c:v>
                </c:pt>
                <c:pt idx="1238">
                  <c:v>0.10000000000000071</c:v>
                </c:pt>
                <c:pt idx="1239">
                  <c:v>8.0000000000000432E-2</c:v>
                </c:pt>
                <c:pt idx="1240">
                  <c:v>-0.13999999999999985</c:v>
                </c:pt>
                <c:pt idx="1241">
                  <c:v>-0.32000000000000101</c:v>
                </c:pt>
                <c:pt idx="1242">
                  <c:v>-0.56000000000000161</c:v>
                </c:pt>
                <c:pt idx="1243">
                  <c:v>-0.56000000000000161</c:v>
                </c:pt>
                <c:pt idx="1244">
                  <c:v>-0.68000000000000116</c:v>
                </c:pt>
                <c:pt idx="1245">
                  <c:v>-0.52000000000000102</c:v>
                </c:pt>
                <c:pt idx="1246">
                  <c:v>-0.94000000000000061</c:v>
                </c:pt>
                <c:pt idx="1247">
                  <c:v>-0.96000000000000019</c:v>
                </c:pt>
                <c:pt idx="1248">
                  <c:v>-0.82000000000000028</c:v>
                </c:pt>
                <c:pt idx="1249">
                  <c:v>-1.2400000000000007</c:v>
                </c:pt>
                <c:pt idx="1250">
                  <c:v>-1.1000000000000008</c:v>
                </c:pt>
                <c:pt idx="1251">
                  <c:v>-1.0800000000000005</c:v>
                </c:pt>
                <c:pt idx="1252">
                  <c:v>-1.0400000000000005</c:v>
                </c:pt>
                <c:pt idx="1253">
                  <c:v>-1.2600000000000002</c:v>
                </c:pt>
                <c:pt idx="1254">
                  <c:v>-0.83999999999999986</c:v>
                </c:pt>
                <c:pt idx="1255">
                  <c:v>-1.1799999999999997</c:v>
                </c:pt>
                <c:pt idx="1256">
                  <c:v>-1.4</c:v>
                </c:pt>
                <c:pt idx="1257">
                  <c:v>-1.2599999999999993</c:v>
                </c:pt>
                <c:pt idx="1258">
                  <c:v>-1.0999999999999992</c:v>
                </c:pt>
                <c:pt idx="1259">
                  <c:v>-1.2799999999999989</c:v>
                </c:pt>
                <c:pt idx="1260">
                  <c:v>-1.1199999999999988</c:v>
                </c:pt>
                <c:pt idx="1261">
                  <c:v>-0.63999999999999846</c:v>
                </c:pt>
                <c:pt idx="1262">
                  <c:v>-0.77999999999999903</c:v>
                </c:pt>
                <c:pt idx="1263">
                  <c:v>-0.81999999999999962</c:v>
                </c:pt>
                <c:pt idx="1264">
                  <c:v>-0.63999999999999946</c:v>
                </c:pt>
                <c:pt idx="1265">
                  <c:v>-0.48000000000000009</c:v>
                </c:pt>
                <c:pt idx="1266">
                  <c:v>-0.28000000000000008</c:v>
                </c:pt>
                <c:pt idx="1267">
                  <c:v>-0.4399999999999995</c:v>
                </c:pt>
                <c:pt idx="1268">
                  <c:v>-0.3999999999999993</c:v>
                </c:pt>
                <c:pt idx="1269">
                  <c:v>-0.49999999999999967</c:v>
                </c:pt>
                <c:pt idx="1270">
                  <c:v>-0.69999999999999929</c:v>
                </c:pt>
                <c:pt idx="1271">
                  <c:v>-0.89999999999999925</c:v>
                </c:pt>
                <c:pt idx="1272">
                  <c:v>-0.77999999999999969</c:v>
                </c:pt>
                <c:pt idx="1273">
                  <c:v>-0.8</c:v>
                </c:pt>
                <c:pt idx="1274">
                  <c:v>-0.61999999999999988</c:v>
                </c:pt>
                <c:pt idx="1275">
                  <c:v>-0.61999999999999988</c:v>
                </c:pt>
                <c:pt idx="1276">
                  <c:v>-0.82</c:v>
                </c:pt>
                <c:pt idx="1277">
                  <c:v>-0.9399999999999995</c:v>
                </c:pt>
                <c:pt idx="1278">
                  <c:v>-0.87999999999999934</c:v>
                </c:pt>
                <c:pt idx="1279">
                  <c:v>-0.97999999999999932</c:v>
                </c:pt>
                <c:pt idx="1280">
                  <c:v>-0.89999999999999969</c:v>
                </c:pt>
                <c:pt idx="1281">
                  <c:v>-0.75999999999999979</c:v>
                </c:pt>
                <c:pt idx="1282">
                  <c:v>-0.68</c:v>
                </c:pt>
                <c:pt idx="1283">
                  <c:v>-0.76000000000000012</c:v>
                </c:pt>
                <c:pt idx="1284">
                  <c:v>-0.86000000000000054</c:v>
                </c:pt>
                <c:pt idx="1285">
                  <c:v>-1.0400000000000005</c:v>
                </c:pt>
                <c:pt idx="1286">
                  <c:v>-1.0200000000000007</c:v>
                </c:pt>
                <c:pt idx="1287">
                  <c:v>-0.98000000000000076</c:v>
                </c:pt>
                <c:pt idx="1288">
                  <c:v>-0.90000000000000069</c:v>
                </c:pt>
                <c:pt idx="1289">
                  <c:v>-0.94000000000000061</c:v>
                </c:pt>
                <c:pt idx="1290">
                  <c:v>-1.06</c:v>
                </c:pt>
                <c:pt idx="1291">
                  <c:v>-0.80000000000000038</c:v>
                </c:pt>
                <c:pt idx="1292">
                  <c:v>-0.80000000000000038</c:v>
                </c:pt>
                <c:pt idx="1293">
                  <c:v>-0.92000000000000026</c:v>
                </c:pt>
                <c:pt idx="1294">
                  <c:v>-0.83999999999999986</c:v>
                </c:pt>
                <c:pt idx="1295">
                  <c:v>-0.58000000000000007</c:v>
                </c:pt>
                <c:pt idx="1296">
                  <c:v>-0.82</c:v>
                </c:pt>
                <c:pt idx="1297">
                  <c:v>-0.8</c:v>
                </c:pt>
                <c:pt idx="1298">
                  <c:v>-0.84000000000000019</c:v>
                </c:pt>
                <c:pt idx="1299">
                  <c:v>-0.86000000000000054</c:v>
                </c:pt>
                <c:pt idx="1300">
                  <c:v>-1.0400000000000003</c:v>
                </c:pt>
                <c:pt idx="1301">
                  <c:v>-0.84000000000000019</c:v>
                </c:pt>
                <c:pt idx="1302">
                  <c:v>-0.73999999999999988</c:v>
                </c:pt>
                <c:pt idx="1303">
                  <c:v>-0.77999999999999969</c:v>
                </c:pt>
                <c:pt idx="1304">
                  <c:v>-0.72</c:v>
                </c:pt>
                <c:pt idx="1305">
                  <c:v>-0.46000000000000013</c:v>
                </c:pt>
                <c:pt idx="1306">
                  <c:v>-0.98000000000000009</c:v>
                </c:pt>
                <c:pt idx="1307">
                  <c:v>-1.1800000000000004</c:v>
                </c:pt>
                <c:pt idx="1308">
                  <c:v>-1.0800000000000005</c:v>
                </c:pt>
                <c:pt idx="1309">
                  <c:v>-1.0400000000000003</c:v>
                </c:pt>
                <c:pt idx="1310">
                  <c:v>-1.0400000000000003</c:v>
                </c:pt>
                <c:pt idx="1311">
                  <c:v>-0.76000000000000012</c:v>
                </c:pt>
                <c:pt idx="1312">
                  <c:v>-0.6</c:v>
                </c:pt>
                <c:pt idx="1313">
                  <c:v>-0.17999999999999972</c:v>
                </c:pt>
                <c:pt idx="1314">
                  <c:v>-0.29999999999999966</c:v>
                </c:pt>
                <c:pt idx="1315">
                  <c:v>-0.73999999999999955</c:v>
                </c:pt>
                <c:pt idx="1316">
                  <c:v>-0.93999999999999984</c:v>
                </c:pt>
                <c:pt idx="1317">
                  <c:v>-1.2400000000000002</c:v>
                </c:pt>
                <c:pt idx="1318">
                  <c:v>-1.6400000000000006</c:v>
                </c:pt>
                <c:pt idx="1319">
                  <c:v>-1.6200000000000006</c:v>
                </c:pt>
                <c:pt idx="1320">
                  <c:v>-1.640000000000001</c:v>
                </c:pt>
                <c:pt idx="1321">
                  <c:v>-1.5000000000000007</c:v>
                </c:pt>
                <c:pt idx="1322">
                  <c:v>-1.2600000000000005</c:v>
                </c:pt>
                <c:pt idx="1323">
                  <c:v>-1.2200000000000002</c:v>
                </c:pt>
                <c:pt idx="1324">
                  <c:v>-1.1000000000000001</c:v>
                </c:pt>
                <c:pt idx="1325">
                  <c:v>-0.7999999999999996</c:v>
                </c:pt>
                <c:pt idx="1326">
                  <c:v>-0.67999999999999972</c:v>
                </c:pt>
                <c:pt idx="1327">
                  <c:v>-0.59999999999999964</c:v>
                </c:pt>
                <c:pt idx="1328">
                  <c:v>-0.73999999999999955</c:v>
                </c:pt>
                <c:pt idx="1329">
                  <c:v>-1.2</c:v>
                </c:pt>
                <c:pt idx="1330">
                  <c:v>-0.72000000000000031</c:v>
                </c:pt>
                <c:pt idx="1331">
                  <c:v>-0.66000000000000048</c:v>
                </c:pt>
                <c:pt idx="1332">
                  <c:v>-0.82000000000000028</c:v>
                </c:pt>
                <c:pt idx="1333">
                  <c:v>-0.7600000000000009</c:v>
                </c:pt>
                <c:pt idx="1334">
                  <c:v>-0.72000000000000031</c:v>
                </c:pt>
                <c:pt idx="1335">
                  <c:v>-1.08</c:v>
                </c:pt>
                <c:pt idx="1336">
                  <c:v>-1.4</c:v>
                </c:pt>
                <c:pt idx="1337">
                  <c:v>-1.0999999999999996</c:v>
                </c:pt>
                <c:pt idx="1338">
                  <c:v>-1.2999999999999996</c:v>
                </c:pt>
                <c:pt idx="1339">
                  <c:v>-1.1400000000000001</c:v>
                </c:pt>
                <c:pt idx="1340">
                  <c:v>-1.3400000000000005</c:v>
                </c:pt>
                <c:pt idx="1341">
                  <c:v>-0.90000000000000036</c:v>
                </c:pt>
                <c:pt idx="1342">
                  <c:v>-1.2800000000000011</c:v>
                </c:pt>
                <c:pt idx="1343">
                  <c:v>-1.3800000000000008</c:v>
                </c:pt>
                <c:pt idx="1344">
                  <c:v>-1.4200000000000004</c:v>
                </c:pt>
                <c:pt idx="1345">
                  <c:v>-1.1800000000000002</c:v>
                </c:pt>
                <c:pt idx="1346">
                  <c:v>-1.58</c:v>
                </c:pt>
                <c:pt idx="1347">
                  <c:v>-1.3799999999999997</c:v>
                </c:pt>
                <c:pt idx="1348">
                  <c:v>-1.0599999999999994</c:v>
                </c:pt>
                <c:pt idx="1349">
                  <c:v>-0.95999999999999941</c:v>
                </c:pt>
                <c:pt idx="1350">
                  <c:v>-1.0199999999999996</c:v>
                </c:pt>
                <c:pt idx="1351">
                  <c:v>-0.69999999999999929</c:v>
                </c:pt>
                <c:pt idx="1352">
                  <c:v>-0.59999999999999931</c:v>
                </c:pt>
                <c:pt idx="1353">
                  <c:v>-0.85999999999999943</c:v>
                </c:pt>
                <c:pt idx="1354">
                  <c:v>-1.2399999999999995</c:v>
                </c:pt>
                <c:pt idx="1355">
                  <c:v>-1.1199999999999992</c:v>
                </c:pt>
                <c:pt idx="1356">
                  <c:v>-1.5199999999999991</c:v>
                </c:pt>
                <c:pt idx="1357">
                  <c:v>-1.9199999999999993</c:v>
                </c:pt>
                <c:pt idx="1358">
                  <c:v>-1.7399999999999989</c:v>
                </c:pt>
                <c:pt idx="1359">
                  <c:v>-0.81999999999999884</c:v>
                </c:pt>
                <c:pt idx="1360">
                  <c:v>-0.8599999999999991</c:v>
                </c:pt>
                <c:pt idx="1361">
                  <c:v>-0.63999999999999913</c:v>
                </c:pt>
                <c:pt idx="1362">
                  <c:v>-0.3999999999999993</c:v>
                </c:pt>
                <c:pt idx="1363">
                  <c:v>-0.2</c:v>
                </c:pt>
                <c:pt idx="1364">
                  <c:v>-0.94000000000000017</c:v>
                </c:pt>
                <c:pt idx="1365">
                  <c:v>-0.98000000000000009</c:v>
                </c:pt>
                <c:pt idx="1366">
                  <c:v>-0.96000000000000085</c:v>
                </c:pt>
                <c:pt idx="1367">
                  <c:v>-0.86000000000000087</c:v>
                </c:pt>
                <c:pt idx="1368">
                  <c:v>-0.5800000000000004</c:v>
                </c:pt>
                <c:pt idx="1369">
                  <c:v>0.17999999999999972</c:v>
                </c:pt>
                <c:pt idx="1370">
                  <c:v>0.15999999999999978</c:v>
                </c:pt>
                <c:pt idx="1371">
                  <c:v>0.38000000000000045</c:v>
                </c:pt>
                <c:pt idx="1372">
                  <c:v>0.220000000000001</c:v>
                </c:pt>
                <c:pt idx="1373">
                  <c:v>-0.11999999999999958</c:v>
                </c:pt>
                <c:pt idx="1374">
                  <c:v>-5.999999999999979E-2</c:v>
                </c:pt>
                <c:pt idx="1375">
                  <c:v>5.999999999999979E-2</c:v>
                </c:pt>
                <c:pt idx="1376">
                  <c:v>-0.3</c:v>
                </c:pt>
                <c:pt idx="1377">
                  <c:v>-0.46000000000000013</c:v>
                </c:pt>
                <c:pt idx="1378">
                  <c:v>-0.4199999999999996</c:v>
                </c:pt>
                <c:pt idx="1379">
                  <c:v>-1.0399999999999991</c:v>
                </c:pt>
                <c:pt idx="1380">
                  <c:v>-1.4999999999999987</c:v>
                </c:pt>
                <c:pt idx="1381">
                  <c:v>-1.3999999999999992</c:v>
                </c:pt>
                <c:pt idx="1382">
                  <c:v>-1.2199999999999995</c:v>
                </c:pt>
                <c:pt idx="1383">
                  <c:v>-1.3</c:v>
                </c:pt>
                <c:pt idx="1384">
                  <c:v>-1.3400000000000003</c:v>
                </c:pt>
                <c:pt idx="1385">
                  <c:v>-0.86000000000000054</c:v>
                </c:pt>
                <c:pt idx="1386">
                  <c:v>-1.0600000000000005</c:v>
                </c:pt>
                <c:pt idx="1387">
                  <c:v>-0.76000000000000045</c:v>
                </c:pt>
                <c:pt idx="1388">
                  <c:v>-0.80000000000000038</c:v>
                </c:pt>
                <c:pt idx="1389">
                  <c:v>-0.72000000000000031</c:v>
                </c:pt>
                <c:pt idx="1390">
                  <c:v>-0.9</c:v>
                </c:pt>
                <c:pt idx="1391">
                  <c:v>-0.55999999999999939</c:v>
                </c:pt>
                <c:pt idx="1392">
                  <c:v>-0.61999999999999955</c:v>
                </c:pt>
                <c:pt idx="1393">
                  <c:v>-0.71999999999999953</c:v>
                </c:pt>
                <c:pt idx="1394">
                  <c:v>-0.4799999999999997</c:v>
                </c:pt>
                <c:pt idx="1395">
                  <c:v>-0.33999999999999986</c:v>
                </c:pt>
                <c:pt idx="1396">
                  <c:v>-0.51999999999999957</c:v>
                </c:pt>
                <c:pt idx="1397">
                  <c:v>-0.61999999999999955</c:v>
                </c:pt>
                <c:pt idx="1398">
                  <c:v>-0.55999999999999939</c:v>
                </c:pt>
                <c:pt idx="1399">
                  <c:v>-0.49999999999999928</c:v>
                </c:pt>
                <c:pt idx="1400">
                  <c:v>-0.91999999999999882</c:v>
                </c:pt>
                <c:pt idx="1401">
                  <c:v>-0.49999999999999928</c:v>
                </c:pt>
                <c:pt idx="1402">
                  <c:v>-0.19999999999999929</c:v>
                </c:pt>
                <c:pt idx="1403">
                  <c:v>0.10000000000000071</c:v>
                </c:pt>
                <c:pt idx="1404">
                  <c:v>-0.1</c:v>
                </c:pt>
                <c:pt idx="1405">
                  <c:v>0.27999999999999903</c:v>
                </c:pt>
                <c:pt idx="1406">
                  <c:v>-6.0000000000000851E-2</c:v>
                </c:pt>
                <c:pt idx="1407">
                  <c:v>-0.46000000000000085</c:v>
                </c:pt>
                <c:pt idx="1408">
                  <c:v>-0.68000000000000116</c:v>
                </c:pt>
                <c:pt idx="1409">
                  <c:v>-0.44000000000000056</c:v>
                </c:pt>
                <c:pt idx="1410">
                  <c:v>-0.48000000000000043</c:v>
                </c:pt>
                <c:pt idx="1411">
                  <c:v>-0.2000000000000007</c:v>
                </c:pt>
                <c:pt idx="1412">
                  <c:v>-0.16000000000000014</c:v>
                </c:pt>
                <c:pt idx="1413">
                  <c:v>-0.26000000000000012</c:v>
                </c:pt>
                <c:pt idx="1414">
                  <c:v>-0.62000000000000033</c:v>
                </c:pt>
                <c:pt idx="1415">
                  <c:v>-0.82000000000000028</c:v>
                </c:pt>
                <c:pt idx="1416">
                  <c:v>-1.56</c:v>
                </c:pt>
                <c:pt idx="1417">
                  <c:v>-1.4200000000000004</c:v>
                </c:pt>
                <c:pt idx="1418">
                  <c:v>-1.5799999999999996</c:v>
                </c:pt>
                <c:pt idx="1419">
                  <c:v>-1.44</c:v>
                </c:pt>
                <c:pt idx="1420">
                  <c:v>-0.96000000000000019</c:v>
                </c:pt>
                <c:pt idx="1421">
                  <c:v>-0.4799999999999997</c:v>
                </c:pt>
                <c:pt idx="1422">
                  <c:v>-0.87999999999999967</c:v>
                </c:pt>
                <c:pt idx="1423">
                  <c:v>-0.7</c:v>
                </c:pt>
                <c:pt idx="1424">
                  <c:v>-0.73999999999999988</c:v>
                </c:pt>
                <c:pt idx="1425">
                  <c:v>-1.3999999999999992</c:v>
                </c:pt>
                <c:pt idx="1426">
                  <c:v>-1.5</c:v>
                </c:pt>
                <c:pt idx="1427">
                  <c:v>-1.2600000000000002</c:v>
                </c:pt>
                <c:pt idx="1428">
                  <c:v>-1.1800000000000004</c:v>
                </c:pt>
                <c:pt idx="1429">
                  <c:v>-1.3600000000000008</c:v>
                </c:pt>
                <c:pt idx="1430">
                  <c:v>-0.98000000000000043</c:v>
                </c:pt>
                <c:pt idx="1431">
                  <c:v>-0.88000000000000045</c:v>
                </c:pt>
                <c:pt idx="1432">
                  <c:v>-0.8</c:v>
                </c:pt>
                <c:pt idx="1433">
                  <c:v>-0.9</c:v>
                </c:pt>
                <c:pt idx="1434">
                  <c:v>-0.87999999999999967</c:v>
                </c:pt>
                <c:pt idx="1435">
                  <c:v>-1.06</c:v>
                </c:pt>
                <c:pt idx="1436">
                  <c:v>-1.0199999999999996</c:v>
                </c:pt>
                <c:pt idx="1437">
                  <c:v>-1.4600000000000002</c:v>
                </c:pt>
                <c:pt idx="1438">
                  <c:v>-1.4999999999999996</c:v>
                </c:pt>
                <c:pt idx="1439">
                  <c:v>-1.4799999999999993</c:v>
                </c:pt>
                <c:pt idx="1440">
                  <c:v>-1.2599999999999991</c:v>
                </c:pt>
                <c:pt idx="1441">
                  <c:v>-1.1399999999999995</c:v>
                </c:pt>
                <c:pt idx="1442">
                  <c:v>-0.75999999999999912</c:v>
                </c:pt>
                <c:pt idx="1443">
                  <c:v>-0.5</c:v>
                </c:pt>
                <c:pt idx="1444">
                  <c:v>-0.14000000000000057</c:v>
                </c:pt>
                <c:pt idx="1445">
                  <c:v>-0.5800000000000004</c:v>
                </c:pt>
                <c:pt idx="1446">
                  <c:v>-1.0200000000000002</c:v>
                </c:pt>
                <c:pt idx="1447">
                  <c:v>-1.320000000000001</c:v>
                </c:pt>
                <c:pt idx="1448">
                  <c:v>-1.3800000000000003</c:v>
                </c:pt>
                <c:pt idx="1449">
                  <c:v>-1.4800000000000004</c:v>
                </c:pt>
                <c:pt idx="1450">
                  <c:v>-1.1000000000000008</c:v>
                </c:pt>
                <c:pt idx="1451">
                  <c:v>-1.0000000000000007</c:v>
                </c:pt>
                <c:pt idx="1452">
                  <c:v>-0.84000000000000052</c:v>
                </c:pt>
                <c:pt idx="1453">
                  <c:v>-0.82000000000000028</c:v>
                </c:pt>
                <c:pt idx="1454">
                  <c:v>-0.89999999999999925</c:v>
                </c:pt>
                <c:pt idx="1455">
                  <c:v>-0.9199999999999996</c:v>
                </c:pt>
                <c:pt idx="1456">
                  <c:v>-0.83999999999999986</c:v>
                </c:pt>
                <c:pt idx="1457">
                  <c:v>-0.7</c:v>
                </c:pt>
                <c:pt idx="1458">
                  <c:v>-0.32000000000000028</c:v>
                </c:pt>
                <c:pt idx="1459">
                  <c:v>-0.52000000000000024</c:v>
                </c:pt>
                <c:pt idx="1460">
                  <c:v>-0.52000000000000024</c:v>
                </c:pt>
                <c:pt idx="1461">
                  <c:v>-0.73999999999999988</c:v>
                </c:pt>
                <c:pt idx="1462">
                  <c:v>-0.95999999999999941</c:v>
                </c:pt>
                <c:pt idx="1463">
                  <c:v>-1.579999999999999</c:v>
                </c:pt>
                <c:pt idx="1464">
                  <c:v>-1.7399999999999991</c:v>
                </c:pt>
                <c:pt idx="1465">
                  <c:v>-1.819999999999999</c:v>
                </c:pt>
                <c:pt idx="1466">
                  <c:v>-1.879999999999999</c:v>
                </c:pt>
                <c:pt idx="1467">
                  <c:v>-1.7599999999999993</c:v>
                </c:pt>
                <c:pt idx="1468">
                  <c:v>-1.2600000000000002</c:v>
                </c:pt>
                <c:pt idx="1469">
                  <c:v>-1.0200000000000002</c:v>
                </c:pt>
                <c:pt idx="1470">
                  <c:v>-0.8600000000000001</c:v>
                </c:pt>
                <c:pt idx="1471">
                  <c:v>-0.36000000000000015</c:v>
                </c:pt>
                <c:pt idx="1472">
                  <c:v>-0.3</c:v>
                </c:pt>
                <c:pt idx="1473">
                  <c:v>-0.73999999999999988</c:v>
                </c:pt>
                <c:pt idx="1474">
                  <c:v>-0.56000000000000016</c:v>
                </c:pt>
                <c:pt idx="1475">
                  <c:v>-0.44000000000000056</c:v>
                </c:pt>
                <c:pt idx="1476">
                  <c:v>-0.5800000000000004</c:v>
                </c:pt>
                <c:pt idx="1477">
                  <c:v>-0.34000000000000058</c:v>
                </c:pt>
                <c:pt idx="1478">
                  <c:v>0.15999999999999942</c:v>
                </c:pt>
                <c:pt idx="1479">
                  <c:v>0.5</c:v>
                </c:pt>
                <c:pt idx="1480">
                  <c:v>0</c:v>
                </c:pt>
                <c:pt idx="1481">
                  <c:v>0.11999999999999958</c:v>
                </c:pt>
                <c:pt idx="1482">
                  <c:v>-0.28000000000000042</c:v>
                </c:pt>
                <c:pt idx="1483">
                  <c:v>-0.82000000000000028</c:v>
                </c:pt>
                <c:pt idx="1484">
                  <c:v>-1.0200000000000009</c:v>
                </c:pt>
                <c:pt idx="1485">
                  <c:v>-0.98000000000000043</c:v>
                </c:pt>
                <c:pt idx="1486">
                  <c:v>-1.3</c:v>
                </c:pt>
                <c:pt idx="1487">
                  <c:v>-1.3399999999999992</c:v>
                </c:pt>
                <c:pt idx="1488">
                  <c:v>-1.5399999999999991</c:v>
                </c:pt>
                <c:pt idx="1489">
                  <c:v>-1.9999999999999987</c:v>
                </c:pt>
                <c:pt idx="1490">
                  <c:v>-1.7999999999999994</c:v>
                </c:pt>
                <c:pt idx="1491">
                  <c:v>-1.3599999999999994</c:v>
                </c:pt>
                <c:pt idx="1492">
                  <c:v>-1.4600000000000002</c:v>
                </c:pt>
                <c:pt idx="1493">
                  <c:v>-1.4</c:v>
                </c:pt>
                <c:pt idx="1494">
                  <c:v>-1.3400000000000005</c:v>
                </c:pt>
                <c:pt idx="1495">
                  <c:v>-1.1400000000000006</c:v>
                </c:pt>
                <c:pt idx="1496">
                  <c:v>-1.3800000000000003</c:v>
                </c:pt>
                <c:pt idx="1497">
                  <c:v>-1.1800000000000004</c:v>
                </c:pt>
                <c:pt idx="1498">
                  <c:v>-0.74000000000000055</c:v>
                </c:pt>
                <c:pt idx="1499">
                  <c:v>-0.9</c:v>
                </c:pt>
                <c:pt idx="1500">
                  <c:v>-0.97999999999999976</c:v>
                </c:pt>
                <c:pt idx="1501">
                  <c:v>-0.93999999999999984</c:v>
                </c:pt>
                <c:pt idx="1502">
                  <c:v>-0.45999999999999941</c:v>
                </c:pt>
                <c:pt idx="1503">
                  <c:v>-0.69999999999999929</c:v>
                </c:pt>
                <c:pt idx="1504">
                  <c:v>-0.45999999999999941</c:v>
                </c:pt>
                <c:pt idx="1505">
                  <c:v>-0.45999999999999941</c:v>
                </c:pt>
                <c:pt idx="1506">
                  <c:v>-0.25999999999999945</c:v>
                </c:pt>
                <c:pt idx="1507">
                  <c:v>-0.61999999999999955</c:v>
                </c:pt>
                <c:pt idx="1508">
                  <c:v>-0.43999999999999984</c:v>
                </c:pt>
                <c:pt idx="1509">
                  <c:v>-0.42000000000000026</c:v>
                </c:pt>
                <c:pt idx="1510">
                  <c:v>-0.5</c:v>
                </c:pt>
                <c:pt idx="1511">
                  <c:v>-0.96000000000000019</c:v>
                </c:pt>
                <c:pt idx="1512">
                  <c:v>-1.0200000000000002</c:v>
                </c:pt>
                <c:pt idx="1513">
                  <c:v>-0.97999999999999976</c:v>
                </c:pt>
                <c:pt idx="1514">
                  <c:v>-1.0799999999999996</c:v>
                </c:pt>
                <c:pt idx="1515">
                  <c:v>-1.1399999999999999</c:v>
                </c:pt>
                <c:pt idx="1516">
                  <c:v>-0.67999999999999972</c:v>
                </c:pt>
                <c:pt idx="1517">
                  <c:v>-0.29999999999999927</c:v>
                </c:pt>
                <c:pt idx="1518">
                  <c:v>-0.46000000000000013</c:v>
                </c:pt>
                <c:pt idx="1519">
                  <c:v>-0.26000000000000012</c:v>
                </c:pt>
                <c:pt idx="1520">
                  <c:v>-0.12000000000000029</c:v>
                </c:pt>
                <c:pt idx="1521">
                  <c:v>-0.36000000000000015</c:v>
                </c:pt>
                <c:pt idx="1522">
                  <c:v>-0.46000000000000013</c:v>
                </c:pt>
                <c:pt idx="1523">
                  <c:v>-0.4199999999999996</c:v>
                </c:pt>
                <c:pt idx="1524">
                  <c:v>-0.25999999999999945</c:v>
                </c:pt>
                <c:pt idx="1525">
                  <c:v>-0.21999999999999958</c:v>
                </c:pt>
                <c:pt idx="1526">
                  <c:v>-0.65999999999999948</c:v>
                </c:pt>
                <c:pt idx="1527">
                  <c:v>-0.73999999999999988</c:v>
                </c:pt>
                <c:pt idx="1528">
                  <c:v>-0.93999999999999984</c:v>
                </c:pt>
                <c:pt idx="1529">
                  <c:v>-1.4999999999999993</c:v>
                </c:pt>
                <c:pt idx="1530">
                  <c:v>-1.5599999999999987</c:v>
                </c:pt>
                <c:pt idx="1531">
                  <c:v>-1.0199999999999989</c:v>
                </c:pt>
                <c:pt idx="1532">
                  <c:v>-1.1399999999999983</c:v>
                </c:pt>
                <c:pt idx="1533">
                  <c:v>-1.0599999999999981</c:v>
                </c:pt>
                <c:pt idx="1534">
                  <c:v>-0.51999999999999813</c:v>
                </c:pt>
                <c:pt idx="1535">
                  <c:v>-0.83999999999999841</c:v>
                </c:pt>
                <c:pt idx="1536">
                  <c:v>-1.1999999999999986</c:v>
                </c:pt>
                <c:pt idx="1537">
                  <c:v>-1.0599999999999987</c:v>
                </c:pt>
                <c:pt idx="1538">
                  <c:v>-1.0399999999999998</c:v>
                </c:pt>
                <c:pt idx="1539">
                  <c:v>-1.5399999999999998</c:v>
                </c:pt>
                <c:pt idx="1540">
                  <c:v>-1.0199999999999996</c:v>
                </c:pt>
                <c:pt idx="1541">
                  <c:v>-0.71999999999999953</c:v>
                </c:pt>
                <c:pt idx="1542">
                  <c:v>-1.0799999999999996</c:v>
                </c:pt>
                <c:pt idx="1543">
                  <c:v>-1.0599999999999987</c:v>
                </c:pt>
                <c:pt idx="1544">
                  <c:v>-0.89999999999999858</c:v>
                </c:pt>
                <c:pt idx="1545">
                  <c:v>-1.179999999999999</c:v>
                </c:pt>
                <c:pt idx="1546">
                  <c:v>-0.75999999999999945</c:v>
                </c:pt>
                <c:pt idx="1547">
                  <c:v>-0.77999999999999969</c:v>
                </c:pt>
                <c:pt idx="1548">
                  <c:v>-0.94000000000000061</c:v>
                </c:pt>
                <c:pt idx="1549">
                  <c:v>-0.96000000000000152</c:v>
                </c:pt>
                <c:pt idx="1550">
                  <c:v>-0.96000000000000152</c:v>
                </c:pt>
                <c:pt idx="1551">
                  <c:v>-1.4600000000000015</c:v>
                </c:pt>
                <c:pt idx="1552">
                  <c:v>-1.5400000000000014</c:v>
                </c:pt>
                <c:pt idx="1553">
                  <c:v>-1.5600000000000009</c:v>
                </c:pt>
                <c:pt idx="1554">
                  <c:v>-1.06</c:v>
                </c:pt>
                <c:pt idx="1555">
                  <c:v>-0.76000000000000012</c:v>
                </c:pt>
                <c:pt idx="1556">
                  <c:v>-0.4199999999999996</c:v>
                </c:pt>
                <c:pt idx="1557">
                  <c:v>-0.25999999999999945</c:v>
                </c:pt>
                <c:pt idx="1558">
                  <c:v>-0.23999999999999985</c:v>
                </c:pt>
                <c:pt idx="1559">
                  <c:v>-0.83999999999999986</c:v>
                </c:pt>
                <c:pt idx="1560">
                  <c:v>-1.2399999999999998</c:v>
                </c:pt>
                <c:pt idx="1561">
                  <c:v>-1.5199999999999996</c:v>
                </c:pt>
                <c:pt idx="1562">
                  <c:v>-1.64</c:v>
                </c:pt>
                <c:pt idx="1563">
                  <c:v>-1.6199999999999997</c:v>
                </c:pt>
                <c:pt idx="1564">
                  <c:v>-1.0399999999999998</c:v>
                </c:pt>
                <c:pt idx="1565">
                  <c:v>-1.2199999999999995</c:v>
                </c:pt>
                <c:pt idx="1566">
                  <c:v>-1.36</c:v>
                </c:pt>
                <c:pt idx="1567">
                  <c:v>-1.3800000000000003</c:v>
                </c:pt>
                <c:pt idx="1568">
                  <c:v>-1.2600000000000002</c:v>
                </c:pt>
                <c:pt idx="1569">
                  <c:v>-1.7799999999999998</c:v>
                </c:pt>
                <c:pt idx="1570">
                  <c:v>-1.6</c:v>
                </c:pt>
                <c:pt idx="1571">
                  <c:v>-1.4200000000000004</c:v>
                </c:pt>
                <c:pt idx="1572">
                  <c:v>-1.3399999999999999</c:v>
                </c:pt>
                <c:pt idx="1573">
                  <c:v>-1.2799999999999998</c:v>
                </c:pt>
                <c:pt idx="1574">
                  <c:v>-0.9</c:v>
                </c:pt>
                <c:pt idx="1575">
                  <c:v>-0.93999999999999984</c:v>
                </c:pt>
                <c:pt idx="1576">
                  <c:v>-0.81999999999999962</c:v>
                </c:pt>
                <c:pt idx="1577">
                  <c:v>-0.7</c:v>
                </c:pt>
                <c:pt idx="1578">
                  <c:v>-0.46000000000000013</c:v>
                </c:pt>
                <c:pt idx="1579">
                  <c:v>-0.56000000000000016</c:v>
                </c:pt>
                <c:pt idx="1580">
                  <c:v>-0.46000000000000013</c:v>
                </c:pt>
                <c:pt idx="1581">
                  <c:v>-0.56000000000000016</c:v>
                </c:pt>
                <c:pt idx="1582">
                  <c:v>-0.89999999999999925</c:v>
                </c:pt>
                <c:pt idx="1583">
                  <c:v>-1.1599999999999995</c:v>
                </c:pt>
                <c:pt idx="1584">
                  <c:v>-1.0799999999999996</c:v>
                </c:pt>
                <c:pt idx="1585">
                  <c:v>-0.9199999999999996</c:v>
                </c:pt>
                <c:pt idx="1586">
                  <c:v>-0.85999999999999943</c:v>
                </c:pt>
                <c:pt idx="1587">
                  <c:v>-0.4</c:v>
                </c:pt>
                <c:pt idx="1588">
                  <c:v>-0.4</c:v>
                </c:pt>
                <c:pt idx="1589">
                  <c:v>-0.57999999999999974</c:v>
                </c:pt>
                <c:pt idx="1590">
                  <c:v>-0.57999999999999974</c:v>
                </c:pt>
                <c:pt idx="1591">
                  <c:v>-0.67999999999999972</c:v>
                </c:pt>
                <c:pt idx="1592">
                  <c:v>-0.7399999999999991</c:v>
                </c:pt>
                <c:pt idx="1593">
                  <c:v>-1.179999999999999</c:v>
                </c:pt>
                <c:pt idx="1594">
                  <c:v>-0.81999999999999884</c:v>
                </c:pt>
                <c:pt idx="1595">
                  <c:v>-0.83999999999999919</c:v>
                </c:pt>
                <c:pt idx="1596">
                  <c:v>-0.89999999999999925</c:v>
                </c:pt>
                <c:pt idx="1597">
                  <c:v>-0.78000000000000047</c:v>
                </c:pt>
                <c:pt idx="1598">
                  <c:v>-0.64000000000000057</c:v>
                </c:pt>
                <c:pt idx="1599">
                  <c:v>-0.74000000000000055</c:v>
                </c:pt>
                <c:pt idx="1600">
                  <c:v>-0.82000000000000028</c:v>
                </c:pt>
                <c:pt idx="1601">
                  <c:v>-0.62000000000000033</c:v>
                </c:pt>
                <c:pt idx="1602">
                  <c:v>-0.57999999999999974</c:v>
                </c:pt>
                <c:pt idx="1603">
                  <c:v>0.22000000000000028</c:v>
                </c:pt>
                <c:pt idx="1604">
                  <c:v>1.9999999999999574E-2</c:v>
                </c:pt>
                <c:pt idx="1605">
                  <c:v>0.23999999999999916</c:v>
                </c:pt>
                <c:pt idx="1606">
                  <c:v>-0.10000000000000071</c:v>
                </c:pt>
                <c:pt idx="1607">
                  <c:v>-0.28000000000000114</c:v>
                </c:pt>
                <c:pt idx="1608">
                  <c:v>-0.98000000000000109</c:v>
                </c:pt>
                <c:pt idx="1609">
                  <c:v>-1.0200000000000002</c:v>
                </c:pt>
                <c:pt idx="1610">
                  <c:v>-1.06</c:v>
                </c:pt>
                <c:pt idx="1611">
                  <c:v>-0.8600000000000001</c:v>
                </c:pt>
                <c:pt idx="1612">
                  <c:v>-1.2200000000000002</c:v>
                </c:pt>
                <c:pt idx="1613">
                  <c:v>-0.62000000000000033</c:v>
                </c:pt>
                <c:pt idx="1614">
                  <c:v>-0.46000000000000085</c:v>
                </c:pt>
                <c:pt idx="1615">
                  <c:v>-1.0200000000000009</c:v>
                </c:pt>
                <c:pt idx="1616">
                  <c:v>-1.2600000000000016</c:v>
                </c:pt>
                <c:pt idx="1617">
                  <c:v>-0.94000000000000128</c:v>
                </c:pt>
                <c:pt idx="1618">
                  <c:v>-1.320000000000001</c:v>
                </c:pt>
                <c:pt idx="1619">
                  <c:v>-1.5199999999999996</c:v>
                </c:pt>
                <c:pt idx="1620">
                  <c:v>-0.9</c:v>
                </c:pt>
                <c:pt idx="1621">
                  <c:v>-0.64000000000000057</c:v>
                </c:pt>
                <c:pt idx="1622">
                  <c:v>-0.5</c:v>
                </c:pt>
                <c:pt idx="1623">
                  <c:v>-0.55999999999999939</c:v>
                </c:pt>
                <c:pt idx="1624">
                  <c:v>-0.55999999999999939</c:v>
                </c:pt>
                <c:pt idx="1625">
                  <c:v>-1.0199999999999989</c:v>
                </c:pt>
                <c:pt idx="1626">
                  <c:v>-1.2399999999999978</c:v>
                </c:pt>
                <c:pt idx="1627">
                  <c:v>-1.459999999999998</c:v>
                </c:pt>
                <c:pt idx="1628">
                  <c:v>-1.3999999999999986</c:v>
                </c:pt>
                <c:pt idx="1629">
                  <c:v>-1.2400000000000007</c:v>
                </c:pt>
                <c:pt idx="1630">
                  <c:v>-1</c:v>
                </c:pt>
                <c:pt idx="1631">
                  <c:v>-0.74000000000000055</c:v>
                </c:pt>
                <c:pt idx="1632">
                  <c:v>-0.72000000000000031</c:v>
                </c:pt>
                <c:pt idx="1633">
                  <c:v>-0.54000000000000059</c:v>
                </c:pt>
                <c:pt idx="1634">
                  <c:v>-0.91999999999999882</c:v>
                </c:pt>
                <c:pt idx="1635">
                  <c:v>-0.93999999999999917</c:v>
                </c:pt>
                <c:pt idx="1636">
                  <c:v>-0.91999999999999882</c:v>
                </c:pt>
                <c:pt idx="1637">
                  <c:v>-0.93999999999999917</c:v>
                </c:pt>
                <c:pt idx="1638">
                  <c:v>-1.2599999999999993</c:v>
                </c:pt>
                <c:pt idx="1639">
                  <c:v>-1.2599999999999993</c:v>
                </c:pt>
                <c:pt idx="1640">
                  <c:v>-1.1000000000000001</c:v>
                </c:pt>
                <c:pt idx="1641">
                  <c:v>-1.3</c:v>
                </c:pt>
                <c:pt idx="1642">
                  <c:v>-1.2</c:v>
                </c:pt>
                <c:pt idx="1643">
                  <c:v>-1.1600000000000008</c:v>
                </c:pt>
                <c:pt idx="1644">
                  <c:v>-0.60000000000000142</c:v>
                </c:pt>
                <c:pt idx="1645">
                  <c:v>-1.0600000000000009</c:v>
                </c:pt>
                <c:pt idx="1646">
                  <c:v>-1.0000000000000013</c:v>
                </c:pt>
                <c:pt idx="1647">
                  <c:v>-0.76000000000000223</c:v>
                </c:pt>
                <c:pt idx="1648">
                  <c:v>-0.74000000000000055</c:v>
                </c:pt>
                <c:pt idx="1649">
                  <c:v>-0.92000000000000026</c:v>
                </c:pt>
                <c:pt idx="1650">
                  <c:v>-0.60000000000000142</c:v>
                </c:pt>
                <c:pt idx="1651">
                  <c:v>-0.90000000000000147</c:v>
                </c:pt>
                <c:pt idx="1652">
                  <c:v>-0.92000000000000026</c:v>
                </c:pt>
                <c:pt idx="1653">
                  <c:v>-1.0200000000000018</c:v>
                </c:pt>
                <c:pt idx="1654">
                  <c:v>-1.2000000000000022</c:v>
                </c:pt>
                <c:pt idx="1655">
                  <c:v>-1.420000000000001</c:v>
                </c:pt>
                <c:pt idx="1656">
                  <c:v>-1.1799999999999997</c:v>
                </c:pt>
                <c:pt idx="1657">
                  <c:v>-1.36</c:v>
                </c:pt>
                <c:pt idx="1658">
                  <c:v>-1.2999999999999994</c:v>
                </c:pt>
                <c:pt idx="1659">
                  <c:v>-1.4599999999999995</c:v>
                </c:pt>
                <c:pt idx="1660">
                  <c:v>-1.1399999999999999</c:v>
                </c:pt>
                <c:pt idx="1661">
                  <c:v>-1.2</c:v>
                </c:pt>
                <c:pt idx="1662">
                  <c:v>-0.8600000000000001</c:v>
                </c:pt>
                <c:pt idx="1663">
                  <c:v>-0.76000000000000012</c:v>
                </c:pt>
                <c:pt idx="1664">
                  <c:v>-0.48000000000000043</c:v>
                </c:pt>
                <c:pt idx="1665">
                  <c:v>-0.54000000000000059</c:v>
                </c:pt>
                <c:pt idx="1666">
                  <c:v>-0.30000000000000143</c:v>
                </c:pt>
                <c:pt idx="1667">
                  <c:v>-0.82000000000000173</c:v>
                </c:pt>
                <c:pt idx="1668">
                  <c:v>-0.74000000000000199</c:v>
                </c:pt>
                <c:pt idx="1669">
                  <c:v>-1.1000000000000014</c:v>
                </c:pt>
                <c:pt idx="1670">
                  <c:v>-1.120000000000001</c:v>
                </c:pt>
                <c:pt idx="1671">
                  <c:v>-0.93999999999999984</c:v>
                </c:pt>
                <c:pt idx="1672">
                  <c:v>-0.89999999999999925</c:v>
                </c:pt>
                <c:pt idx="1673">
                  <c:v>-0.71999999999999886</c:v>
                </c:pt>
                <c:pt idx="1674">
                  <c:v>2.0000000000000996E-2</c:v>
                </c:pt>
                <c:pt idx="1675">
                  <c:v>0.28000000000000114</c:v>
                </c:pt>
                <c:pt idx="1676">
                  <c:v>-3.9999999999999147E-2</c:v>
                </c:pt>
                <c:pt idx="1677">
                  <c:v>0.12000000000000099</c:v>
                </c:pt>
                <c:pt idx="1678">
                  <c:v>0.10000000000000071</c:v>
                </c:pt>
                <c:pt idx="1679">
                  <c:v>-0.4199999999999996</c:v>
                </c:pt>
                <c:pt idx="1680">
                  <c:v>-0.68000000000000038</c:v>
                </c:pt>
                <c:pt idx="1681">
                  <c:v>-0.94000000000000061</c:v>
                </c:pt>
                <c:pt idx="1682">
                  <c:v>-1.1000000000000008</c:v>
                </c:pt>
                <c:pt idx="1683">
                  <c:v>-1.4600000000000009</c:v>
                </c:pt>
                <c:pt idx="1684">
                  <c:v>-1.420000000000001</c:v>
                </c:pt>
                <c:pt idx="1685">
                  <c:v>-1.64</c:v>
                </c:pt>
                <c:pt idx="1686">
                  <c:v>-1.3399999999999999</c:v>
                </c:pt>
                <c:pt idx="1687">
                  <c:v>-1.3</c:v>
                </c:pt>
                <c:pt idx="1688">
                  <c:v>-1.1600000000000001</c:v>
                </c:pt>
                <c:pt idx="1689">
                  <c:v>-1.1399999999999999</c:v>
                </c:pt>
                <c:pt idx="1690">
                  <c:v>-1.0800000000000005</c:v>
                </c:pt>
                <c:pt idx="1691">
                  <c:v>-1.4800000000000004</c:v>
                </c:pt>
                <c:pt idx="1692">
                  <c:v>-1.1600000000000001</c:v>
                </c:pt>
                <c:pt idx="1693">
                  <c:v>-1.0200000000000002</c:v>
                </c:pt>
                <c:pt idx="1694">
                  <c:v>-0.98000000000000109</c:v>
                </c:pt>
                <c:pt idx="1695">
                  <c:v>-1.0200000000000002</c:v>
                </c:pt>
                <c:pt idx="1696">
                  <c:v>-0.76000000000000012</c:v>
                </c:pt>
                <c:pt idx="1697">
                  <c:v>-0.87999999999999967</c:v>
                </c:pt>
                <c:pt idx="1698">
                  <c:v>-1.0999999999999985</c:v>
                </c:pt>
                <c:pt idx="1699">
                  <c:v>-1.1799999999999984</c:v>
                </c:pt>
                <c:pt idx="1700">
                  <c:v>-0.71999999999999886</c:v>
                </c:pt>
                <c:pt idx="1701">
                  <c:v>-0.7399999999999991</c:v>
                </c:pt>
                <c:pt idx="1702">
                  <c:v>-0.77999999999999969</c:v>
                </c:pt>
                <c:pt idx="1703">
                  <c:v>-0.65999999999999948</c:v>
                </c:pt>
                <c:pt idx="1704">
                  <c:v>-0.51999999999999891</c:v>
                </c:pt>
                <c:pt idx="1705">
                  <c:v>-0.8</c:v>
                </c:pt>
                <c:pt idx="1706">
                  <c:v>-0.68000000000000038</c:v>
                </c:pt>
                <c:pt idx="1707">
                  <c:v>-0.83999999999999986</c:v>
                </c:pt>
                <c:pt idx="1708">
                  <c:v>-1.1400000000000006</c:v>
                </c:pt>
                <c:pt idx="1709">
                  <c:v>-1.5600000000000009</c:v>
                </c:pt>
                <c:pt idx="1710">
                  <c:v>-1.7</c:v>
                </c:pt>
                <c:pt idx="1711">
                  <c:v>-1.3399999999999999</c:v>
                </c:pt>
                <c:pt idx="1712">
                  <c:v>-1.2600000000000002</c:v>
                </c:pt>
                <c:pt idx="1713">
                  <c:v>-0.74000000000000055</c:v>
                </c:pt>
                <c:pt idx="1714">
                  <c:v>-0.5800000000000004</c:v>
                </c:pt>
                <c:pt idx="1715">
                  <c:v>-0.44000000000000056</c:v>
                </c:pt>
                <c:pt idx="1716">
                  <c:v>-0.56000000000000016</c:v>
                </c:pt>
                <c:pt idx="1717">
                  <c:v>-0.33999999999999986</c:v>
                </c:pt>
                <c:pt idx="1718">
                  <c:v>-0.81999999999999962</c:v>
                </c:pt>
                <c:pt idx="1719">
                  <c:v>-0.55999999999999939</c:v>
                </c:pt>
                <c:pt idx="1720">
                  <c:v>-0.27999999999999903</c:v>
                </c:pt>
                <c:pt idx="1721">
                  <c:v>-0.51999999999999891</c:v>
                </c:pt>
                <c:pt idx="1722">
                  <c:v>-0.73999999999999988</c:v>
                </c:pt>
                <c:pt idx="1723">
                  <c:v>-0.32000000000000028</c:v>
                </c:pt>
                <c:pt idx="1724">
                  <c:v>-0.13999999999999985</c:v>
                </c:pt>
                <c:pt idx="1725">
                  <c:v>-0.36000000000000015</c:v>
                </c:pt>
                <c:pt idx="1726">
                  <c:v>-0.36000000000000015</c:v>
                </c:pt>
                <c:pt idx="1727">
                  <c:v>-0.13999999999999915</c:v>
                </c:pt>
                <c:pt idx="1728">
                  <c:v>-0.39999999999999858</c:v>
                </c:pt>
                <c:pt idx="1729">
                  <c:v>-0.79999999999999927</c:v>
                </c:pt>
                <c:pt idx="1730">
                  <c:v>-1.0799999999999996</c:v>
                </c:pt>
                <c:pt idx="1731">
                  <c:v>-0.76000000000000012</c:v>
                </c:pt>
                <c:pt idx="1732">
                  <c:v>-1.3600000000000008</c:v>
                </c:pt>
                <c:pt idx="1733">
                  <c:v>-1.420000000000001</c:v>
                </c:pt>
                <c:pt idx="1734">
                  <c:v>-1.3400000000000012</c:v>
                </c:pt>
                <c:pt idx="1735">
                  <c:v>-1.3600000000000008</c:v>
                </c:pt>
                <c:pt idx="1736">
                  <c:v>-1.7400000000000013</c:v>
                </c:pt>
                <c:pt idx="1737">
                  <c:v>-1.2000000000000015</c:v>
                </c:pt>
                <c:pt idx="1738">
                  <c:v>-1.0000000000000013</c:v>
                </c:pt>
                <c:pt idx="1739">
                  <c:v>-1.1800000000000004</c:v>
                </c:pt>
                <c:pt idx="1740">
                  <c:v>-1.0800000000000005</c:v>
                </c:pt>
                <c:pt idx="1741">
                  <c:v>-0.7</c:v>
                </c:pt>
                <c:pt idx="1742">
                  <c:v>-0.93999999999999984</c:v>
                </c:pt>
                <c:pt idx="1743">
                  <c:v>-1.0199999999999996</c:v>
                </c:pt>
                <c:pt idx="1744">
                  <c:v>-0.7</c:v>
                </c:pt>
                <c:pt idx="1745">
                  <c:v>-0.5</c:v>
                </c:pt>
                <c:pt idx="1746">
                  <c:v>-0.9199999999999996</c:v>
                </c:pt>
                <c:pt idx="1747">
                  <c:v>-1.3199999999999996</c:v>
                </c:pt>
                <c:pt idx="1748">
                  <c:v>-1.4</c:v>
                </c:pt>
                <c:pt idx="1749">
                  <c:v>-1.9</c:v>
                </c:pt>
                <c:pt idx="1750">
                  <c:v>-2.62</c:v>
                </c:pt>
                <c:pt idx="1751">
                  <c:v>-2.160000000000001</c:v>
                </c:pt>
                <c:pt idx="1752">
                  <c:v>-1.8600000000000008</c:v>
                </c:pt>
                <c:pt idx="1753">
                  <c:v>-1.8800000000000003</c:v>
                </c:pt>
                <c:pt idx="1754">
                  <c:v>-1.3200000000000003</c:v>
                </c:pt>
                <c:pt idx="1755">
                  <c:v>-0.76000000000000012</c:v>
                </c:pt>
                <c:pt idx="1756">
                  <c:v>-0.9199999999999996</c:v>
                </c:pt>
                <c:pt idx="1757">
                  <c:v>-0.45999999999999941</c:v>
                </c:pt>
                <c:pt idx="1758">
                  <c:v>-0.56000000000000016</c:v>
                </c:pt>
                <c:pt idx="1759">
                  <c:v>-0.6</c:v>
                </c:pt>
                <c:pt idx="1760">
                  <c:v>-0.85999999999999943</c:v>
                </c:pt>
                <c:pt idx="1761">
                  <c:v>-1.0199999999999996</c:v>
                </c:pt>
                <c:pt idx="1762">
                  <c:v>-1.6599999999999995</c:v>
                </c:pt>
                <c:pt idx="1763">
                  <c:v>-1.5599999999999994</c:v>
                </c:pt>
                <c:pt idx="1764">
                  <c:v>-1.7799999999999998</c:v>
                </c:pt>
                <c:pt idx="1765">
                  <c:v>-1.5800000000000005</c:v>
                </c:pt>
                <c:pt idx="1766">
                  <c:v>-1.420000000000001</c:v>
                </c:pt>
                <c:pt idx="1767">
                  <c:v>-0.94000000000000128</c:v>
                </c:pt>
                <c:pt idx="1768">
                  <c:v>-0.96000000000000085</c:v>
                </c:pt>
                <c:pt idx="1769">
                  <c:v>-0.56000000000000083</c:v>
                </c:pt>
                <c:pt idx="1770">
                  <c:v>-0.56000000000000083</c:v>
                </c:pt>
                <c:pt idx="1771">
                  <c:v>-0.52000000000000102</c:v>
                </c:pt>
                <c:pt idx="1772">
                  <c:v>-0.7600000000000009</c:v>
                </c:pt>
                <c:pt idx="1773">
                  <c:v>-0.74000000000000055</c:v>
                </c:pt>
                <c:pt idx="1774">
                  <c:v>-0.96000000000000085</c:v>
                </c:pt>
                <c:pt idx="1775">
                  <c:v>-0.92000000000000026</c:v>
                </c:pt>
                <c:pt idx="1776">
                  <c:v>-0.9</c:v>
                </c:pt>
                <c:pt idx="1777">
                  <c:v>-0.66000000000000014</c:v>
                </c:pt>
                <c:pt idx="1778">
                  <c:v>-0.46000000000000013</c:v>
                </c:pt>
                <c:pt idx="1779">
                  <c:v>-0.56000000000000016</c:v>
                </c:pt>
                <c:pt idx="1780">
                  <c:v>-0.42000000000000026</c:v>
                </c:pt>
                <c:pt idx="1781">
                  <c:v>-0.9</c:v>
                </c:pt>
                <c:pt idx="1782">
                  <c:v>-1.1199999999999997</c:v>
                </c:pt>
                <c:pt idx="1783">
                  <c:v>-1.0200000000000002</c:v>
                </c:pt>
                <c:pt idx="1784">
                  <c:v>-1</c:v>
                </c:pt>
                <c:pt idx="1785">
                  <c:v>-1.2399999999999998</c:v>
                </c:pt>
                <c:pt idx="1786">
                  <c:v>-1.1200000000000003</c:v>
                </c:pt>
                <c:pt idx="1787">
                  <c:v>-0.80000000000000071</c:v>
                </c:pt>
                <c:pt idx="1788">
                  <c:v>-1.2200000000000002</c:v>
                </c:pt>
                <c:pt idx="1789">
                  <c:v>-1.0000000000000007</c:v>
                </c:pt>
                <c:pt idx="1790">
                  <c:v>-0.8400000000000013</c:v>
                </c:pt>
                <c:pt idx="1791">
                  <c:v>-0.56000000000000083</c:v>
                </c:pt>
                <c:pt idx="1792">
                  <c:v>-0.74000000000000055</c:v>
                </c:pt>
                <c:pt idx="1793">
                  <c:v>-0.52000000000000102</c:v>
                </c:pt>
                <c:pt idx="1794">
                  <c:v>-0.88000000000000045</c:v>
                </c:pt>
                <c:pt idx="1795">
                  <c:v>-0.92000000000000026</c:v>
                </c:pt>
                <c:pt idx="1796">
                  <c:v>-1.2200000000000002</c:v>
                </c:pt>
                <c:pt idx="1797">
                  <c:v>-1.3200000000000003</c:v>
                </c:pt>
                <c:pt idx="1798">
                  <c:v>-1.3200000000000003</c:v>
                </c:pt>
                <c:pt idx="1799">
                  <c:v>-1.3200000000000003</c:v>
                </c:pt>
                <c:pt idx="1800">
                  <c:v>-1.4200000000000004</c:v>
                </c:pt>
                <c:pt idx="1801">
                  <c:v>-1.6200000000000003</c:v>
                </c:pt>
                <c:pt idx="1802">
                  <c:v>-1.5800000000000005</c:v>
                </c:pt>
                <c:pt idx="1803">
                  <c:v>-1.6</c:v>
                </c:pt>
                <c:pt idx="1804">
                  <c:v>-1.4200000000000004</c:v>
                </c:pt>
                <c:pt idx="1805">
                  <c:v>-1.1600000000000001</c:v>
                </c:pt>
                <c:pt idx="1806">
                  <c:v>-0.71999999999999953</c:v>
                </c:pt>
                <c:pt idx="1807">
                  <c:v>-0.73999999999999988</c:v>
                </c:pt>
                <c:pt idx="1808">
                  <c:v>-0.61999999999999955</c:v>
                </c:pt>
                <c:pt idx="1809">
                  <c:v>-0.31999999999999956</c:v>
                </c:pt>
                <c:pt idx="1810">
                  <c:v>-0.25999999999999945</c:v>
                </c:pt>
                <c:pt idx="1811">
                  <c:v>-0.67999999999999972</c:v>
                </c:pt>
                <c:pt idx="1812">
                  <c:v>-0.85999999999999943</c:v>
                </c:pt>
                <c:pt idx="1813">
                  <c:v>-1.0599999999999994</c:v>
                </c:pt>
                <c:pt idx="1814">
                  <c:v>-1.2999999999999994</c:v>
                </c:pt>
                <c:pt idx="1815">
                  <c:v>-1.3599999999999994</c:v>
                </c:pt>
                <c:pt idx="1816">
                  <c:v>-0.76000000000000012</c:v>
                </c:pt>
                <c:pt idx="1817">
                  <c:v>-0.43999999999999984</c:v>
                </c:pt>
                <c:pt idx="1818">
                  <c:v>-0.34000000000000058</c:v>
                </c:pt>
                <c:pt idx="1819">
                  <c:v>-1.0000000000000007</c:v>
                </c:pt>
                <c:pt idx="1820">
                  <c:v>-0.78000000000000047</c:v>
                </c:pt>
                <c:pt idx="1821">
                  <c:v>-1.22</c:v>
                </c:pt>
                <c:pt idx="1822">
                  <c:v>-1.3400000000000003</c:v>
                </c:pt>
                <c:pt idx="1823">
                  <c:v>-1.5399999999999996</c:v>
                </c:pt>
                <c:pt idx="1824">
                  <c:v>-1.0399999999999991</c:v>
                </c:pt>
                <c:pt idx="1825">
                  <c:v>-1.5399999999999996</c:v>
                </c:pt>
                <c:pt idx="1826">
                  <c:v>-1.2599999999999993</c:v>
                </c:pt>
                <c:pt idx="1827">
                  <c:v>-1.0599999999999994</c:v>
                </c:pt>
                <c:pt idx="1828">
                  <c:v>-0.7399999999999991</c:v>
                </c:pt>
                <c:pt idx="1829">
                  <c:v>-0.53999999999999881</c:v>
                </c:pt>
                <c:pt idx="1830">
                  <c:v>-0.1799999999999983</c:v>
                </c:pt>
                <c:pt idx="1831">
                  <c:v>-0.59999999999999853</c:v>
                </c:pt>
                <c:pt idx="1832">
                  <c:v>-0.55999999999999872</c:v>
                </c:pt>
                <c:pt idx="1833">
                  <c:v>-0.73999999999999955</c:v>
                </c:pt>
                <c:pt idx="1834">
                  <c:v>-0.97999999999999976</c:v>
                </c:pt>
                <c:pt idx="1835">
                  <c:v>-1.2400000000000002</c:v>
                </c:pt>
                <c:pt idx="1836">
                  <c:v>-0.91999999999999993</c:v>
                </c:pt>
                <c:pt idx="1837">
                  <c:v>-0.97999999999999976</c:v>
                </c:pt>
                <c:pt idx="1838">
                  <c:v>-0.9399999999999995</c:v>
                </c:pt>
                <c:pt idx="1839">
                  <c:v>-0.81999999999999962</c:v>
                </c:pt>
                <c:pt idx="1840">
                  <c:v>-0.73999999999999955</c:v>
                </c:pt>
                <c:pt idx="1841">
                  <c:v>-0.9399999999999995</c:v>
                </c:pt>
                <c:pt idx="1842">
                  <c:v>-0.95999999999999941</c:v>
                </c:pt>
                <c:pt idx="1843">
                  <c:v>-0.99999999999999933</c:v>
                </c:pt>
                <c:pt idx="1844">
                  <c:v>-0.69999999999999962</c:v>
                </c:pt>
                <c:pt idx="1845">
                  <c:v>-0.53999999999999948</c:v>
                </c:pt>
                <c:pt idx="1846">
                  <c:v>-0.19999999999999965</c:v>
                </c:pt>
                <c:pt idx="1847">
                  <c:v>-0.31999999999999995</c:v>
                </c:pt>
                <c:pt idx="1848">
                  <c:v>-4.0000000000000216E-2</c:v>
                </c:pt>
                <c:pt idx="1849">
                  <c:v>-0.62000000000000033</c:v>
                </c:pt>
                <c:pt idx="1850">
                  <c:v>-0.68000000000000038</c:v>
                </c:pt>
                <c:pt idx="1851">
                  <c:v>-1.1400000000000006</c:v>
                </c:pt>
                <c:pt idx="1852">
                  <c:v>-1.3200000000000003</c:v>
                </c:pt>
                <c:pt idx="1853">
                  <c:v>-1.3</c:v>
                </c:pt>
                <c:pt idx="1854">
                  <c:v>-1.0399999999999998</c:v>
                </c:pt>
                <c:pt idx="1855">
                  <c:v>-1.48</c:v>
                </c:pt>
                <c:pt idx="1856">
                  <c:v>-1.52</c:v>
                </c:pt>
                <c:pt idx="1857">
                  <c:v>-1.28</c:v>
                </c:pt>
                <c:pt idx="1858">
                  <c:v>-1.5</c:v>
                </c:pt>
                <c:pt idx="1859">
                  <c:v>-1.4400000000000002</c:v>
                </c:pt>
                <c:pt idx="1860">
                  <c:v>-1.2599999999999998</c:v>
                </c:pt>
                <c:pt idx="1861">
                  <c:v>-0.77999999999999969</c:v>
                </c:pt>
                <c:pt idx="1862">
                  <c:v>-0.9</c:v>
                </c:pt>
                <c:pt idx="1863">
                  <c:v>-1.1400000000000001</c:v>
                </c:pt>
                <c:pt idx="1864">
                  <c:v>-1.1800000000000002</c:v>
                </c:pt>
                <c:pt idx="1865">
                  <c:v>-0.78000000000000047</c:v>
                </c:pt>
                <c:pt idx="1866">
                  <c:v>-1.0600000000000005</c:v>
                </c:pt>
                <c:pt idx="1867">
                  <c:v>-1.2600000000000002</c:v>
                </c:pt>
                <c:pt idx="1868">
                  <c:v>-1.1600000000000001</c:v>
                </c:pt>
                <c:pt idx="1869">
                  <c:v>-1.2400000000000002</c:v>
                </c:pt>
                <c:pt idx="1870">
                  <c:v>-1.08</c:v>
                </c:pt>
                <c:pt idx="1871">
                  <c:v>-0.54000000000000026</c:v>
                </c:pt>
                <c:pt idx="1872">
                  <c:v>-0.32000000000000028</c:v>
                </c:pt>
                <c:pt idx="1873">
                  <c:v>-2.0000000000000285E-2</c:v>
                </c:pt>
                <c:pt idx="1874">
                  <c:v>0.11999999999999993</c:v>
                </c:pt>
                <c:pt idx="1875">
                  <c:v>-0.32000000000000028</c:v>
                </c:pt>
                <c:pt idx="1876">
                  <c:v>-0.66000000000000014</c:v>
                </c:pt>
                <c:pt idx="1877">
                  <c:v>-0.88000000000000012</c:v>
                </c:pt>
                <c:pt idx="1878">
                  <c:v>-1.3000000000000003</c:v>
                </c:pt>
                <c:pt idx="1879">
                  <c:v>-1.2</c:v>
                </c:pt>
                <c:pt idx="1880">
                  <c:v>-1.0599999999999998</c:v>
                </c:pt>
                <c:pt idx="1881">
                  <c:v>-1.0399999999999998</c:v>
                </c:pt>
                <c:pt idx="1882">
                  <c:v>-0.72</c:v>
                </c:pt>
                <c:pt idx="1883">
                  <c:v>-0.49999999999999967</c:v>
                </c:pt>
                <c:pt idx="1884">
                  <c:v>-0.48000000000000009</c:v>
                </c:pt>
                <c:pt idx="1885">
                  <c:v>-0.44000000000000022</c:v>
                </c:pt>
                <c:pt idx="1886">
                  <c:v>-0.58000000000000007</c:v>
                </c:pt>
                <c:pt idx="1887">
                  <c:v>-0.58000000000000007</c:v>
                </c:pt>
                <c:pt idx="1888">
                  <c:v>-0.51999999999999991</c:v>
                </c:pt>
                <c:pt idx="1889">
                  <c:v>-1.0000000000000004</c:v>
                </c:pt>
                <c:pt idx="1890">
                  <c:v>-1.4000000000000004</c:v>
                </c:pt>
                <c:pt idx="1891">
                  <c:v>-0.9200000000000006</c:v>
                </c:pt>
                <c:pt idx="1892">
                  <c:v>-0.52000000000000068</c:v>
                </c:pt>
                <c:pt idx="1893">
                  <c:v>-0.6400000000000009</c:v>
                </c:pt>
                <c:pt idx="1894">
                  <c:v>-0.36000000000000015</c:v>
                </c:pt>
                <c:pt idx="1895">
                  <c:v>-0.34000000000000019</c:v>
                </c:pt>
                <c:pt idx="1896">
                  <c:v>-0.7</c:v>
                </c:pt>
                <c:pt idx="1897">
                  <c:v>-0.76000000000000012</c:v>
                </c:pt>
                <c:pt idx="1898">
                  <c:v>-0.82000000000000028</c:v>
                </c:pt>
                <c:pt idx="1899">
                  <c:v>-0.66000000000000048</c:v>
                </c:pt>
                <c:pt idx="1900">
                  <c:v>-0.50000000000000067</c:v>
                </c:pt>
                <c:pt idx="1901">
                  <c:v>-0.38000000000000078</c:v>
                </c:pt>
                <c:pt idx="1902">
                  <c:v>-0.9200000000000006</c:v>
                </c:pt>
                <c:pt idx="1903">
                  <c:v>-0.94000000000000061</c:v>
                </c:pt>
                <c:pt idx="1904">
                  <c:v>-1.0000000000000007</c:v>
                </c:pt>
                <c:pt idx="1905">
                  <c:v>-0.72000000000000031</c:v>
                </c:pt>
                <c:pt idx="1906">
                  <c:v>-0.88000000000000045</c:v>
                </c:pt>
                <c:pt idx="1907">
                  <c:v>-0.72000000000000031</c:v>
                </c:pt>
                <c:pt idx="1908">
                  <c:v>-0.58000000000000007</c:v>
                </c:pt>
                <c:pt idx="1909">
                  <c:v>-0.56000000000000016</c:v>
                </c:pt>
                <c:pt idx="1910">
                  <c:v>-0.66000000000000014</c:v>
                </c:pt>
                <c:pt idx="1911">
                  <c:v>-0.83999999999999986</c:v>
                </c:pt>
                <c:pt idx="1912">
                  <c:v>-0.94000000000000017</c:v>
                </c:pt>
                <c:pt idx="1913">
                  <c:v>-0.98000000000000009</c:v>
                </c:pt>
                <c:pt idx="1914">
                  <c:v>-1.5400000000000003</c:v>
                </c:pt>
                <c:pt idx="1915">
                  <c:v>-1.42</c:v>
                </c:pt>
                <c:pt idx="1916">
                  <c:v>-1.2</c:v>
                </c:pt>
                <c:pt idx="1917">
                  <c:v>-1.3399999999999994</c:v>
                </c:pt>
                <c:pt idx="1918">
                  <c:v>-1.3199999999999992</c:v>
                </c:pt>
                <c:pt idx="1919">
                  <c:v>-0.85999999999999877</c:v>
                </c:pt>
                <c:pt idx="1920">
                  <c:v>-1.1199999999999988</c:v>
                </c:pt>
                <c:pt idx="1921">
                  <c:v>-1.1799999999999984</c:v>
                </c:pt>
                <c:pt idx="1922">
                  <c:v>-0.97999999999999832</c:v>
                </c:pt>
                <c:pt idx="1923">
                  <c:v>-0.85999999999999877</c:v>
                </c:pt>
                <c:pt idx="1924">
                  <c:v>-1.0399999999999987</c:v>
                </c:pt>
                <c:pt idx="1925">
                  <c:v>-1.2199999999999993</c:v>
                </c:pt>
                <c:pt idx="1926">
                  <c:v>-1.02</c:v>
                </c:pt>
                <c:pt idx="1927">
                  <c:v>-0.94000000000000017</c:v>
                </c:pt>
                <c:pt idx="1928">
                  <c:v>-1.1600000000000001</c:v>
                </c:pt>
                <c:pt idx="1929">
                  <c:v>-0.72</c:v>
                </c:pt>
                <c:pt idx="1930">
                  <c:v>-0.47999999999999937</c:v>
                </c:pt>
                <c:pt idx="1931">
                  <c:v>-0.67999999999999938</c:v>
                </c:pt>
                <c:pt idx="1932">
                  <c:v>-0.59999999999999964</c:v>
                </c:pt>
                <c:pt idx="1933">
                  <c:v>-0.33999999999999914</c:v>
                </c:pt>
                <c:pt idx="1934">
                  <c:v>-0.59999999999999931</c:v>
                </c:pt>
                <c:pt idx="1935">
                  <c:v>-0.6399999999999999</c:v>
                </c:pt>
                <c:pt idx="1936">
                  <c:v>-0.6</c:v>
                </c:pt>
                <c:pt idx="1937">
                  <c:v>-0.73999999999999988</c:v>
                </c:pt>
                <c:pt idx="1938">
                  <c:v>-0.72000000000000097</c:v>
                </c:pt>
                <c:pt idx="1939">
                  <c:v>-0.7000000000000014</c:v>
                </c:pt>
                <c:pt idx="1940">
                  <c:v>-1.0000000000000011</c:v>
                </c:pt>
                <c:pt idx="1941">
                  <c:v>-0.98000000000000076</c:v>
                </c:pt>
                <c:pt idx="1942">
                  <c:v>-1.2000000000000004</c:v>
                </c:pt>
                <c:pt idx="1943">
                  <c:v>-1.2999999999999996</c:v>
                </c:pt>
                <c:pt idx="1944">
                  <c:v>-1.0799999999999994</c:v>
                </c:pt>
                <c:pt idx="1945">
                  <c:v>-0.59999999999999931</c:v>
                </c:pt>
                <c:pt idx="1946">
                  <c:v>-0.78000000000000047</c:v>
                </c:pt>
                <c:pt idx="1947">
                  <c:v>-0.64000000000000057</c:v>
                </c:pt>
                <c:pt idx="1948">
                  <c:v>-0.90000000000000069</c:v>
                </c:pt>
                <c:pt idx="1949">
                  <c:v>-1.1000000000000008</c:v>
                </c:pt>
                <c:pt idx="1950">
                  <c:v>-1.1400000000000006</c:v>
                </c:pt>
                <c:pt idx="1951">
                  <c:v>-0.97999999999999898</c:v>
                </c:pt>
                <c:pt idx="1952">
                  <c:v>-0.89999999999999858</c:v>
                </c:pt>
                <c:pt idx="1953">
                  <c:v>-0.43999999999999845</c:v>
                </c:pt>
                <c:pt idx="1954">
                  <c:v>-0.51999999999999891</c:v>
                </c:pt>
                <c:pt idx="1955">
                  <c:v>-0.35999999999999943</c:v>
                </c:pt>
                <c:pt idx="1956">
                  <c:v>-0.49999999999999928</c:v>
                </c:pt>
                <c:pt idx="1957">
                  <c:v>-0.7</c:v>
                </c:pt>
                <c:pt idx="1958">
                  <c:v>-1.3000000000000007</c:v>
                </c:pt>
                <c:pt idx="1959">
                  <c:v>-1.1400000000000006</c:v>
                </c:pt>
                <c:pt idx="1960">
                  <c:v>-1.3400000000000005</c:v>
                </c:pt>
                <c:pt idx="1961">
                  <c:v>-1.2800000000000011</c:v>
                </c:pt>
                <c:pt idx="1962">
                  <c:v>-0.88000000000000045</c:v>
                </c:pt>
                <c:pt idx="1963">
                  <c:v>-0.26000000000000012</c:v>
                </c:pt>
                <c:pt idx="1964">
                  <c:v>-0.2</c:v>
                </c:pt>
                <c:pt idx="1965">
                  <c:v>-0.2</c:v>
                </c:pt>
                <c:pt idx="1966">
                  <c:v>-0.3</c:v>
                </c:pt>
                <c:pt idx="1967">
                  <c:v>-0.48000000000000043</c:v>
                </c:pt>
                <c:pt idx="1968">
                  <c:v>-0.66000000000000014</c:v>
                </c:pt>
                <c:pt idx="1969">
                  <c:v>-0.67999999999999972</c:v>
                </c:pt>
                <c:pt idx="1970">
                  <c:v>-0.89999999999999925</c:v>
                </c:pt>
                <c:pt idx="1971">
                  <c:v>-0.7399999999999991</c:v>
                </c:pt>
                <c:pt idx="1972">
                  <c:v>-1.0399999999999998</c:v>
                </c:pt>
                <c:pt idx="1973">
                  <c:v>-1.1000000000000001</c:v>
                </c:pt>
                <c:pt idx="1974">
                  <c:v>-1.36</c:v>
                </c:pt>
                <c:pt idx="1975">
                  <c:v>-1.3800000000000003</c:v>
                </c:pt>
                <c:pt idx="1976">
                  <c:v>-1.5600000000000009</c:v>
                </c:pt>
                <c:pt idx="1977">
                  <c:v>-1.1200000000000003</c:v>
                </c:pt>
                <c:pt idx="1978">
                  <c:v>-1.3400000000000005</c:v>
                </c:pt>
                <c:pt idx="1979">
                  <c:v>-1.3200000000000003</c:v>
                </c:pt>
                <c:pt idx="1980">
                  <c:v>-1.0799999999999996</c:v>
                </c:pt>
                <c:pt idx="1981">
                  <c:v>-0.93999999999999917</c:v>
                </c:pt>
                <c:pt idx="1982">
                  <c:v>-0.95999999999999874</c:v>
                </c:pt>
                <c:pt idx="1983">
                  <c:v>-0.95999999999999797</c:v>
                </c:pt>
                <c:pt idx="1984">
                  <c:v>-0.85999999999999877</c:v>
                </c:pt>
                <c:pt idx="1985">
                  <c:v>-0.95999999999999874</c:v>
                </c:pt>
                <c:pt idx="1986">
                  <c:v>-0.87999999999999901</c:v>
                </c:pt>
                <c:pt idx="1987">
                  <c:v>-1.1599999999999995</c:v>
                </c:pt>
                <c:pt idx="1988">
                  <c:v>-0.97999999999999976</c:v>
                </c:pt>
                <c:pt idx="1989">
                  <c:v>-1.2</c:v>
                </c:pt>
                <c:pt idx="1990">
                  <c:v>-1.1600000000000008</c:v>
                </c:pt>
                <c:pt idx="1991">
                  <c:v>-1.1600000000000008</c:v>
                </c:pt>
                <c:pt idx="1992">
                  <c:v>-1.120000000000001</c:v>
                </c:pt>
                <c:pt idx="1993">
                  <c:v>-1.0000000000000007</c:v>
                </c:pt>
                <c:pt idx="1994">
                  <c:v>-0.82000000000000028</c:v>
                </c:pt>
                <c:pt idx="1995">
                  <c:v>-0.75999999999999945</c:v>
                </c:pt>
                <c:pt idx="1996">
                  <c:v>-0.61999999999999955</c:v>
                </c:pt>
                <c:pt idx="1997">
                  <c:v>-0.4799999999999997</c:v>
                </c:pt>
                <c:pt idx="1998">
                  <c:v>-0.62000000000000033</c:v>
                </c:pt>
                <c:pt idx="1999">
                  <c:v>-0.6</c:v>
                </c:pt>
                <c:pt idx="2000">
                  <c:v>-0.68000000000000038</c:v>
                </c:pt>
                <c:pt idx="2001">
                  <c:v>-0.84000000000000052</c:v>
                </c:pt>
                <c:pt idx="2002">
                  <c:v>-0.8</c:v>
                </c:pt>
                <c:pt idx="2003">
                  <c:v>-0.79999999999999927</c:v>
                </c:pt>
                <c:pt idx="2004">
                  <c:v>-0.9199999999999996</c:v>
                </c:pt>
                <c:pt idx="2005">
                  <c:v>-0.83999999999999986</c:v>
                </c:pt>
                <c:pt idx="2006">
                  <c:v>-0.89999999999999925</c:v>
                </c:pt>
                <c:pt idx="2007">
                  <c:v>-0.85999999999999943</c:v>
                </c:pt>
                <c:pt idx="2008">
                  <c:v>-0.62000000000000033</c:v>
                </c:pt>
                <c:pt idx="2009">
                  <c:v>-0.66000000000000014</c:v>
                </c:pt>
                <c:pt idx="2010">
                  <c:v>-0.61999999999999955</c:v>
                </c:pt>
                <c:pt idx="2011">
                  <c:v>-0.67999999999999972</c:v>
                </c:pt>
                <c:pt idx="2012">
                  <c:v>-1.2399999999999998</c:v>
                </c:pt>
                <c:pt idx="2013">
                  <c:v>-1.64</c:v>
                </c:pt>
                <c:pt idx="2014">
                  <c:v>-1.4800000000000004</c:v>
                </c:pt>
                <c:pt idx="2015">
                  <c:v>-1.5800000000000012</c:v>
                </c:pt>
                <c:pt idx="2016">
                  <c:v>-1.5600000000000016</c:v>
                </c:pt>
                <c:pt idx="2017">
                  <c:v>-1.2000000000000015</c:v>
                </c:pt>
                <c:pt idx="2018">
                  <c:v>-1.1000000000000014</c:v>
                </c:pt>
                <c:pt idx="2019">
                  <c:v>-0.88000000000000111</c:v>
                </c:pt>
                <c:pt idx="2020">
                  <c:v>-0.94000000000000061</c:v>
                </c:pt>
                <c:pt idx="2021">
                  <c:v>-0.66000000000000081</c:v>
                </c:pt>
                <c:pt idx="2022">
                  <c:v>-0.8400000000000013</c:v>
                </c:pt>
                <c:pt idx="2023">
                  <c:v>-0.64000000000000123</c:v>
                </c:pt>
                <c:pt idx="2024">
                  <c:v>-0.56000000000000161</c:v>
                </c:pt>
                <c:pt idx="2025">
                  <c:v>-0.72000000000000175</c:v>
                </c:pt>
                <c:pt idx="2026">
                  <c:v>-1.0600000000000009</c:v>
                </c:pt>
                <c:pt idx="2027">
                  <c:v>-0.62000000000000033</c:v>
                </c:pt>
                <c:pt idx="2028">
                  <c:v>-0.77999999999999969</c:v>
                </c:pt>
                <c:pt idx="2029">
                  <c:v>-0.97999999999999976</c:v>
                </c:pt>
                <c:pt idx="2030">
                  <c:v>-0.81999999999999962</c:v>
                </c:pt>
                <c:pt idx="2031">
                  <c:v>-0.5</c:v>
                </c:pt>
                <c:pt idx="2032">
                  <c:v>-0.94000000000000061</c:v>
                </c:pt>
                <c:pt idx="2033">
                  <c:v>-0.62000000000000033</c:v>
                </c:pt>
                <c:pt idx="2034">
                  <c:v>-0.66000000000000014</c:v>
                </c:pt>
                <c:pt idx="2035">
                  <c:v>-0.34000000000000058</c:v>
                </c:pt>
                <c:pt idx="2036">
                  <c:v>-0.28000000000000042</c:v>
                </c:pt>
                <c:pt idx="2037">
                  <c:v>0.36000000000000015</c:v>
                </c:pt>
                <c:pt idx="2038">
                  <c:v>0.5</c:v>
                </c:pt>
                <c:pt idx="2039">
                  <c:v>0.68000000000000038</c:v>
                </c:pt>
                <c:pt idx="2040">
                  <c:v>0.16000000000000086</c:v>
                </c:pt>
                <c:pt idx="2041">
                  <c:v>-7.9999999999999002E-2</c:v>
                </c:pt>
                <c:pt idx="2042">
                  <c:v>-7.9999999999999002E-2</c:v>
                </c:pt>
                <c:pt idx="2043">
                  <c:v>-0.35999999999999943</c:v>
                </c:pt>
                <c:pt idx="2044">
                  <c:v>-0.65999999999999948</c:v>
                </c:pt>
                <c:pt idx="2045">
                  <c:v>-0.11999999999999958</c:v>
                </c:pt>
                <c:pt idx="2046">
                  <c:v>-0.33999999999999986</c:v>
                </c:pt>
                <c:pt idx="2047">
                  <c:v>-0.72000000000000031</c:v>
                </c:pt>
                <c:pt idx="2048">
                  <c:v>-0.96000000000000019</c:v>
                </c:pt>
                <c:pt idx="2049">
                  <c:v>-0.82000000000000062</c:v>
                </c:pt>
                <c:pt idx="2050">
                  <c:v>-1.1200000000000006</c:v>
                </c:pt>
                <c:pt idx="2051">
                  <c:v>-0.98000000000000043</c:v>
                </c:pt>
                <c:pt idx="2052">
                  <c:v>-0.98000000000000043</c:v>
                </c:pt>
                <c:pt idx="2053">
                  <c:v>-1.0200000000000002</c:v>
                </c:pt>
                <c:pt idx="2054">
                  <c:v>-1.1399999999999999</c:v>
                </c:pt>
                <c:pt idx="2055">
                  <c:v>-0.77999999999999969</c:v>
                </c:pt>
                <c:pt idx="2056">
                  <c:v>-0.69999999999999962</c:v>
                </c:pt>
                <c:pt idx="2057">
                  <c:v>-0.67999999999999972</c:v>
                </c:pt>
                <c:pt idx="2058">
                  <c:v>-0.48000000000000009</c:v>
                </c:pt>
                <c:pt idx="2059">
                  <c:v>-0.56000000000000016</c:v>
                </c:pt>
                <c:pt idx="2060">
                  <c:v>-0.96000000000000019</c:v>
                </c:pt>
                <c:pt idx="2061">
                  <c:v>-0.74000000000000021</c:v>
                </c:pt>
                <c:pt idx="2062">
                  <c:v>-0.64000000000000024</c:v>
                </c:pt>
                <c:pt idx="2063">
                  <c:v>-0.5</c:v>
                </c:pt>
                <c:pt idx="2064">
                  <c:v>-0.6</c:v>
                </c:pt>
                <c:pt idx="2065">
                  <c:v>-0.66000000000000014</c:v>
                </c:pt>
                <c:pt idx="2066">
                  <c:v>-0.98000000000000009</c:v>
                </c:pt>
                <c:pt idx="2067">
                  <c:v>-0.85999999999999976</c:v>
                </c:pt>
                <c:pt idx="2068">
                  <c:v>-1.1599999999999997</c:v>
                </c:pt>
                <c:pt idx="2069">
                  <c:v>-1</c:v>
                </c:pt>
                <c:pt idx="2070">
                  <c:v>-0.9</c:v>
                </c:pt>
                <c:pt idx="2071">
                  <c:v>-1.1200000000000003</c:v>
                </c:pt>
                <c:pt idx="2072">
                  <c:v>-1.6800000000000008</c:v>
                </c:pt>
                <c:pt idx="2073">
                  <c:v>-1.3600000000000008</c:v>
                </c:pt>
                <c:pt idx="2074">
                  <c:v>-1.0200000000000007</c:v>
                </c:pt>
                <c:pt idx="2075">
                  <c:v>-0.96000000000000052</c:v>
                </c:pt>
                <c:pt idx="2076">
                  <c:v>-0.7000000000000004</c:v>
                </c:pt>
                <c:pt idx="2077">
                  <c:v>-0.35999999999999976</c:v>
                </c:pt>
                <c:pt idx="2078">
                  <c:v>-0.63999999999999946</c:v>
                </c:pt>
                <c:pt idx="2079">
                  <c:v>-0.81999999999999962</c:v>
                </c:pt>
                <c:pt idx="2080">
                  <c:v>-0.59999999999999964</c:v>
                </c:pt>
                <c:pt idx="2081">
                  <c:v>-0.55999999999999983</c:v>
                </c:pt>
                <c:pt idx="2082">
                  <c:v>-0.51999999999999991</c:v>
                </c:pt>
                <c:pt idx="2083">
                  <c:v>-0.24000000000000021</c:v>
                </c:pt>
                <c:pt idx="2084">
                  <c:v>-0.62000000000000033</c:v>
                </c:pt>
                <c:pt idx="2085">
                  <c:v>-1.0000000000000004</c:v>
                </c:pt>
                <c:pt idx="2086">
                  <c:v>-0.94000000000000017</c:v>
                </c:pt>
                <c:pt idx="2087">
                  <c:v>-0.98000000000000009</c:v>
                </c:pt>
                <c:pt idx="2088">
                  <c:v>-1.4400000000000002</c:v>
                </c:pt>
                <c:pt idx="2089">
                  <c:v>-1.0000000000000004</c:v>
                </c:pt>
                <c:pt idx="2090">
                  <c:v>-0.5600000000000005</c:v>
                </c:pt>
                <c:pt idx="2091">
                  <c:v>-0.42000000000000065</c:v>
                </c:pt>
                <c:pt idx="2092">
                  <c:v>-0.58000000000000074</c:v>
                </c:pt>
                <c:pt idx="2093">
                  <c:v>-0.22000000000000064</c:v>
                </c:pt>
                <c:pt idx="2094">
                  <c:v>-0.34000000000000019</c:v>
                </c:pt>
                <c:pt idx="2095">
                  <c:v>-0.58000000000000007</c:v>
                </c:pt>
                <c:pt idx="2096">
                  <c:v>-0.5</c:v>
                </c:pt>
                <c:pt idx="2097">
                  <c:v>-0.35999999999999976</c:v>
                </c:pt>
                <c:pt idx="2098">
                  <c:v>-0.55999999999999983</c:v>
                </c:pt>
                <c:pt idx="2099">
                  <c:v>-0.69999999999999962</c:v>
                </c:pt>
                <c:pt idx="2100">
                  <c:v>-0.7999999999999996</c:v>
                </c:pt>
                <c:pt idx="2101">
                  <c:v>-0.95999999999999974</c:v>
                </c:pt>
                <c:pt idx="2102">
                  <c:v>-1.3</c:v>
                </c:pt>
                <c:pt idx="2103">
                  <c:v>-1.0599999999999998</c:v>
                </c:pt>
                <c:pt idx="2104">
                  <c:v>-0.88000000000000012</c:v>
                </c:pt>
                <c:pt idx="2105">
                  <c:v>-1.28</c:v>
                </c:pt>
                <c:pt idx="2106">
                  <c:v>-1.5399999999999998</c:v>
                </c:pt>
                <c:pt idx="2107">
                  <c:v>-1.3399999999999999</c:v>
                </c:pt>
                <c:pt idx="2108">
                  <c:v>-1.52</c:v>
                </c:pt>
                <c:pt idx="2109">
                  <c:v>-1.42</c:v>
                </c:pt>
                <c:pt idx="2110">
                  <c:v>-1.02</c:v>
                </c:pt>
                <c:pt idx="2111">
                  <c:v>-0.93999999999999984</c:v>
                </c:pt>
                <c:pt idx="2112">
                  <c:v>-0.89999999999999969</c:v>
                </c:pt>
                <c:pt idx="2113">
                  <c:v>-1.0799999999999996</c:v>
                </c:pt>
                <c:pt idx="2114">
                  <c:v>-1.0399999999999996</c:v>
                </c:pt>
                <c:pt idx="2115">
                  <c:v>-1.0599999999999994</c:v>
                </c:pt>
                <c:pt idx="2116">
                  <c:v>-0.9399999999999995</c:v>
                </c:pt>
                <c:pt idx="2117">
                  <c:v>-0.67999999999999972</c:v>
                </c:pt>
                <c:pt idx="2118">
                  <c:v>-0.63999999999999946</c:v>
                </c:pt>
                <c:pt idx="2119">
                  <c:v>-0.9</c:v>
                </c:pt>
                <c:pt idx="2120">
                  <c:v>-1.08</c:v>
                </c:pt>
                <c:pt idx="2121">
                  <c:v>-0.94000000000000017</c:v>
                </c:pt>
                <c:pt idx="2122">
                  <c:v>-1.2600000000000002</c:v>
                </c:pt>
                <c:pt idx="2123">
                  <c:v>-1.0600000000000005</c:v>
                </c:pt>
                <c:pt idx="2124">
                  <c:v>-1.1400000000000001</c:v>
                </c:pt>
                <c:pt idx="2125">
                  <c:v>-0.78</c:v>
                </c:pt>
                <c:pt idx="2126">
                  <c:v>-1.2399999999999998</c:v>
                </c:pt>
                <c:pt idx="2127">
                  <c:v>-0.72</c:v>
                </c:pt>
                <c:pt idx="2128">
                  <c:v>-0.8600000000000001</c:v>
                </c:pt>
                <c:pt idx="2129">
                  <c:v>-1.08</c:v>
                </c:pt>
                <c:pt idx="2130">
                  <c:v>-1.2599999999999998</c:v>
                </c:pt>
                <c:pt idx="2131">
                  <c:v>-1.0399999999999998</c:v>
                </c:pt>
                <c:pt idx="2132">
                  <c:v>-1.6</c:v>
                </c:pt>
                <c:pt idx="2133">
                  <c:v>-1.7399999999999995</c:v>
                </c:pt>
                <c:pt idx="2134">
                  <c:v>-1.4999999999999996</c:v>
                </c:pt>
                <c:pt idx="2135">
                  <c:v>-1.5200000000000007</c:v>
                </c:pt>
                <c:pt idx="2136">
                  <c:v>-1.2800000000000007</c:v>
                </c:pt>
                <c:pt idx="2137">
                  <c:v>-1.100000000000001</c:v>
                </c:pt>
                <c:pt idx="2138">
                  <c:v>-1.0000000000000011</c:v>
                </c:pt>
                <c:pt idx="2139">
                  <c:v>-1.0200000000000009</c:v>
                </c:pt>
                <c:pt idx="2140">
                  <c:v>-0.8600000000000001</c:v>
                </c:pt>
                <c:pt idx="2141">
                  <c:v>-0.76000000000000012</c:v>
                </c:pt>
                <c:pt idx="2142">
                  <c:v>-0.62000000000000033</c:v>
                </c:pt>
                <c:pt idx="2143">
                  <c:v>-0.52000000000000024</c:v>
                </c:pt>
                <c:pt idx="2144">
                  <c:v>-0.48000000000000043</c:v>
                </c:pt>
                <c:pt idx="2145">
                  <c:v>-0.68000000000000083</c:v>
                </c:pt>
                <c:pt idx="2146">
                  <c:v>-0.98000000000000076</c:v>
                </c:pt>
                <c:pt idx="2147">
                  <c:v>-0.94000000000000017</c:v>
                </c:pt>
                <c:pt idx="2148">
                  <c:v>-0.90000000000000036</c:v>
                </c:pt>
                <c:pt idx="2149">
                  <c:v>-0.98000000000000009</c:v>
                </c:pt>
                <c:pt idx="2150">
                  <c:v>-0.92000000000000026</c:v>
                </c:pt>
                <c:pt idx="2151">
                  <c:v>-1.1200000000000003</c:v>
                </c:pt>
                <c:pt idx="2152">
                  <c:v>-0.96000000000000019</c:v>
                </c:pt>
                <c:pt idx="2153">
                  <c:v>-0.62000000000000033</c:v>
                </c:pt>
                <c:pt idx="2154">
                  <c:v>-0.52000000000000024</c:v>
                </c:pt>
                <c:pt idx="2155">
                  <c:v>-0.31999999999999956</c:v>
                </c:pt>
                <c:pt idx="2156">
                  <c:v>-0.25999999999999945</c:v>
                </c:pt>
                <c:pt idx="2157">
                  <c:v>-0.33999999999999986</c:v>
                </c:pt>
                <c:pt idx="2158">
                  <c:v>-0.79999999999999927</c:v>
                </c:pt>
                <c:pt idx="2159">
                  <c:v>-0.69999999999999929</c:v>
                </c:pt>
                <c:pt idx="2160">
                  <c:v>-1.0399999999999991</c:v>
                </c:pt>
                <c:pt idx="2161">
                  <c:v>-1.0399999999999991</c:v>
                </c:pt>
                <c:pt idx="2162">
                  <c:v>-1.0999999999999985</c:v>
                </c:pt>
                <c:pt idx="2163">
                  <c:v>-0.81999999999999884</c:v>
                </c:pt>
                <c:pt idx="2164">
                  <c:v>-0.93999999999999917</c:v>
                </c:pt>
                <c:pt idx="2165">
                  <c:v>-0.51999999999999957</c:v>
                </c:pt>
                <c:pt idx="2166">
                  <c:v>-0.57999999999999974</c:v>
                </c:pt>
                <c:pt idx="2167">
                  <c:v>-0.98000000000000043</c:v>
                </c:pt>
                <c:pt idx="2168">
                  <c:v>-0.96000000000000019</c:v>
                </c:pt>
                <c:pt idx="2169">
                  <c:v>-0.37999999999999973</c:v>
                </c:pt>
                <c:pt idx="2170">
                  <c:v>-0.62000000000000099</c:v>
                </c:pt>
                <c:pt idx="2171">
                  <c:v>-0.26000000000000084</c:v>
                </c:pt>
                <c:pt idx="2172">
                  <c:v>-0.18000000000000044</c:v>
                </c:pt>
                <c:pt idx="2173">
                  <c:v>-0.38000000000000111</c:v>
                </c:pt>
                <c:pt idx="2174">
                  <c:v>-0.96000000000000085</c:v>
                </c:pt>
                <c:pt idx="2175">
                  <c:v>-1.1200000000000003</c:v>
                </c:pt>
                <c:pt idx="2176">
                  <c:v>-1.4</c:v>
                </c:pt>
                <c:pt idx="2177">
                  <c:v>-1.2400000000000007</c:v>
                </c:pt>
                <c:pt idx="2178">
                  <c:v>-0.77999999999999969</c:v>
                </c:pt>
                <c:pt idx="2179">
                  <c:v>-0.42000000000000026</c:v>
                </c:pt>
                <c:pt idx="2180">
                  <c:v>2.0000000000000285E-2</c:v>
                </c:pt>
                <c:pt idx="2181">
                  <c:v>0</c:v>
                </c:pt>
                <c:pt idx="2182">
                  <c:v>1.9999999999998862E-2</c:v>
                </c:pt>
                <c:pt idx="2183">
                  <c:v>-0.16000000000000228</c:v>
                </c:pt>
                <c:pt idx="2184">
                  <c:v>-0.34000000000000341</c:v>
                </c:pt>
                <c:pt idx="2185">
                  <c:v>-0.62000000000000455</c:v>
                </c:pt>
                <c:pt idx="2186">
                  <c:v>-0.32000000000000456</c:v>
                </c:pt>
                <c:pt idx="2187">
                  <c:v>-0.42000000000000171</c:v>
                </c:pt>
                <c:pt idx="2188">
                  <c:v>-0.42000000000000171</c:v>
                </c:pt>
                <c:pt idx="2189">
                  <c:v>-0.1200000000000017</c:v>
                </c:pt>
                <c:pt idx="2190">
                  <c:v>0.11999999999999886</c:v>
                </c:pt>
                <c:pt idx="2191">
                  <c:v>-4.000000000000057E-2</c:v>
                </c:pt>
                <c:pt idx="2192">
                  <c:v>-8.000000000000114E-2</c:v>
                </c:pt>
                <c:pt idx="2193">
                  <c:v>-0.26000000000000228</c:v>
                </c:pt>
                <c:pt idx="2194">
                  <c:v>-0.72000000000000175</c:v>
                </c:pt>
                <c:pt idx="2195">
                  <c:v>-0.88000000000000111</c:v>
                </c:pt>
                <c:pt idx="2196">
                  <c:v>-0.82000000000000173</c:v>
                </c:pt>
                <c:pt idx="2197">
                  <c:v>-0.68000000000000393</c:v>
                </c:pt>
                <c:pt idx="2198">
                  <c:v>-0.74000000000000055</c:v>
                </c:pt>
                <c:pt idx="2199">
                  <c:v>-0.22000000000000169</c:v>
                </c:pt>
                <c:pt idx="2200">
                  <c:v>0.15999999999999942</c:v>
                </c:pt>
                <c:pt idx="2201">
                  <c:v>0.3</c:v>
                </c:pt>
                <c:pt idx="2202">
                  <c:v>0.28000000000000397</c:v>
                </c:pt>
                <c:pt idx="2203">
                  <c:v>0.40000000000000285</c:v>
                </c:pt>
                <c:pt idx="2204">
                  <c:v>-0.23999999999999488</c:v>
                </c:pt>
                <c:pt idx="2205">
                  <c:v>-0.49999999999999717</c:v>
                </c:pt>
                <c:pt idx="2206">
                  <c:v>-0.5399999999999977</c:v>
                </c:pt>
                <c:pt idx="2207">
                  <c:v>-0.63999999999999768</c:v>
                </c:pt>
                <c:pt idx="2208">
                  <c:v>-0.21999999999999886</c:v>
                </c:pt>
                <c:pt idx="2209">
                  <c:v>-7.9999999999998295E-2</c:v>
                </c:pt>
                <c:pt idx="2210">
                  <c:v>0.1400000000000034</c:v>
                </c:pt>
                <c:pt idx="2211">
                  <c:v>-0.1799999999999983</c:v>
                </c:pt>
                <c:pt idx="2212">
                  <c:v>-8.000000000000114E-2</c:v>
                </c:pt>
                <c:pt idx="2213">
                  <c:v>-0.72000000000000175</c:v>
                </c:pt>
                <c:pt idx="2214">
                  <c:v>-0.66000000000000225</c:v>
                </c:pt>
                <c:pt idx="2215">
                  <c:v>-1.0400000000000005</c:v>
                </c:pt>
                <c:pt idx="2216">
                  <c:v>-0.7</c:v>
                </c:pt>
                <c:pt idx="2217">
                  <c:v>-0.38000000000000111</c:v>
                </c:pt>
                <c:pt idx="2218">
                  <c:v>-0.42000000000000171</c:v>
                </c:pt>
                <c:pt idx="2219">
                  <c:v>-0.68000000000000393</c:v>
                </c:pt>
                <c:pt idx="2220">
                  <c:v>-0.64000000000000623</c:v>
                </c:pt>
                <c:pt idx="2221">
                  <c:v>-1.0400000000000063</c:v>
                </c:pt>
                <c:pt idx="2222">
                  <c:v>-1.6200000000000045</c:v>
                </c:pt>
                <c:pt idx="2223">
                  <c:v>-1.6000000000000028</c:v>
                </c:pt>
                <c:pt idx="2224">
                  <c:v>-1.4</c:v>
                </c:pt>
                <c:pt idx="2225">
                  <c:v>-1.7799999999999983</c:v>
                </c:pt>
                <c:pt idx="2226">
                  <c:v>-1.7399999999999949</c:v>
                </c:pt>
                <c:pt idx="2227">
                  <c:v>-1.6399999999999948</c:v>
                </c:pt>
                <c:pt idx="2228">
                  <c:v>-1.6199999999999961</c:v>
                </c:pt>
                <c:pt idx="2229">
                  <c:v>-1.5999999999999972</c:v>
                </c:pt>
                <c:pt idx="2230">
                  <c:v>-1.2399999999999978</c:v>
                </c:pt>
                <c:pt idx="2231">
                  <c:v>-1.4799999999999982</c:v>
                </c:pt>
                <c:pt idx="2232">
                  <c:v>-1.3399999999999976</c:v>
                </c:pt>
                <c:pt idx="2233">
                  <c:v>-1.5399999999999978</c:v>
                </c:pt>
                <c:pt idx="2234">
                  <c:v>-1.4599999999999966</c:v>
                </c:pt>
                <c:pt idx="2235">
                  <c:v>-1.6799999999999984</c:v>
                </c:pt>
                <c:pt idx="2236">
                  <c:v>-1.1200000000000017</c:v>
                </c:pt>
                <c:pt idx="2237">
                  <c:v>-1.4</c:v>
                </c:pt>
                <c:pt idx="2238">
                  <c:v>-1.4799999999999982</c:v>
                </c:pt>
                <c:pt idx="2239">
                  <c:v>-1.4</c:v>
                </c:pt>
                <c:pt idx="2240">
                  <c:v>-1.1199999999999988</c:v>
                </c:pt>
                <c:pt idx="2241">
                  <c:v>-1.1999999999999971</c:v>
                </c:pt>
                <c:pt idx="2242">
                  <c:v>-0.8</c:v>
                </c:pt>
                <c:pt idx="2243">
                  <c:v>-0.14000000000000057</c:v>
                </c:pt>
                <c:pt idx="2244">
                  <c:v>-0.68000000000000116</c:v>
                </c:pt>
                <c:pt idx="2245">
                  <c:v>-1.1200000000000017</c:v>
                </c:pt>
                <c:pt idx="2246">
                  <c:v>-1.2200000000000017</c:v>
                </c:pt>
                <c:pt idx="2247">
                  <c:v>-1.3400000000000005</c:v>
                </c:pt>
                <c:pt idx="2248">
                  <c:v>-1.8599999999999994</c:v>
                </c:pt>
                <c:pt idx="2249">
                  <c:v>-1.5599999999999965</c:v>
                </c:pt>
                <c:pt idx="2250">
                  <c:v>-1.3799999999999955</c:v>
                </c:pt>
                <c:pt idx="2251">
                  <c:v>-1.5799999999999954</c:v>
                </c:pt>
                <c:pt idx="2252">
                  <c:v>-1.5599999999999965</c:v>
                </c:pt>
                <c:pt idx="2253">
                  <c:v>-1.4599999999999995</c:v>
                </c:pt>
                <c:pt idx="2254">
                  <c:v>-1.4</c:v>
                </c:pt>
                <c:pt idx="2255">
                  <c:v>-1.3</c:v>
                </c:pt>
                <c:pt idx="2256">
                  <c:v>-0.88000000000000111</c:v>
                </c:pt>
                <c:pt idx="2257">
                  <c:v>-1.5199999999999989</c:v>
                </c:pt>
                <c:pt idx="2258">
                  <c:v>-1.4199999999999988</c:v>
                </c:pt>
                <c:pt idx="2259">
                  <c:v>-1.1399999999999977</c:v>
                </c:pt>
                <c:pt idx="2260">
                  <c:v>-1.0799999999999983</c:v>
                </c:pt>
                <c:pt idx="2261">
                  <c:v>-1.2399999999999978</c:v>
                </c:pt>
                <c:pt idx="2262">
                  <c:v>-0.25999999999999945</c:v>
                </c:pt>
                <c:pt idx="2263">
                  <c:v>-0.55999999999999939</c:v>
                </c:pt>
                <c:pt idx="2264">
                  <c:v>-1.2600000000000022</c:v>
                </c:pt>
                <c:pt idx="2265">
                  <c:v>-1.4200000000000046</c:v>
                </c:pt>
                <c:pt idx="2266">
                  <c:v>-1.2600000000000022</c:v>
                </c:pt>
                <c:pt idx="2267">
                  <c:v>-1.740000000000002</c:v>
                </c:pt>
                <c:pt idx="2268">
                  <c:v>-1.4799999999999998</c:v>
                </c:pt>
                <c:pt idx="2269">
                  <c:v>-0.67999999999999827</c:v>
                </c:pt>
                <c:pt idx="2270">
                  <c:v>-0.8199999999999974</c:v>
                </c:pt>
                <c:pt idx="2271">
                  <c:v>-1.0599999999999994</c:v>
                </c:pt>
                <c:pt idx="2272">
                  <c:v>-0.99999999999999856</c:v>
                </c:pt>
                <c:pt idx="2273">
                  <c:v>-1.0599999999999981</c:v>
                </c:pt>
                <c:pt idx="2274">
                  <c:v>-1.4199999999999988</c:v>
                </c:pt>
                <c:pt idx="2275">
                  <c:v>-1.2199999999999975</c:v>
                </c:pt>
                <c:pt idx="2276">
                  <c:v>-1.3199999999999974</c:v>
                </c:pt>
                <c:pt idx="2277">
                  <c:v>-1.5399999999999991</c:v>
                </c:pt>
                <c:pt idx="2278">
                  <c:v>-0.96000000000000085</c:v>
                </c:pt>
                <c:pt idx="2279">
                  <c:v>-0.7600000000000009</c:v>
                </c:pt>
                <c:pt idx="2280">
                  <c:v>-0.82000000000000173</c:v>
                </c:pt>
                <c:pt idx="2281">
                  <c:v>-0.72000000000000031</c:v>
                </c:pt>
                <c:pt idx="2282">
                  <c:v>-0.55999999999999939</c:v>
                </c:pt>
                <c:pt idx="2283">
                  <c:v>-0.69999999999999862</c:v>
                </c:pt>
                <c:pt idx="2284">
                  <c:v>-1.0999999999999985</c:v>
                </c:pt>
                <c:pt idx="2285">
                  <c:v>-1.2399999999999991</c:v>
                </c:pt>
                <c:pt idx="2286">
                  <c:v>-1.1600000000000008</c:v>
                </c:pt>
                <c:pt idx="2287">
                  <c:v>-1.3000000000000014</c:v>
                </c:pt>
                <c:pt idx="2288">
                  <c:v>-1.8400000000000005</c:v>
                </c:pt>
                <c:pt idx="2289">
                  <c:v>-1.6200000000000003</c:v>
                </c:pt>
                <c:pt idx="2290">
                  <c:v>-1.4799999999999998</c:v>
                </c:pt>
                <c:pt idx="2291">
                  <c:v>-1.7399999999999991</c:v>
                </c:pt>
                <c:pt idx="2292">
                  <c:v>-0.95999999999999941</c:v>
                </c:pt>
                <c:pt idx="2293">
                  <c:v>-0.66000000000000081</c:v>
                </c:pt>
                <c:pt idx="2294">
                  <c:v>-0.74000000000000055</c:v>
                </c:pt>
                <c:pt idx="2295">
                  <c:v>-0.28000000000000114</c:v>
                </c:pt>
                <c:pt idx="2296">
                  <c:v>-4.0000000000001992E-2</c:v>
                </c:pt>
                <c:pt idx="2297">
                  <c:v>-0.7600000000000009</c:v>
                </c:pt>
                <c:pt idx="2298">
                  <c:v>-1.0199999999999989</c:v>
                </c:pt>
                <c:pt idx="2299">
                  <c:v>-0.8</c:v>
                </c:pt>
                <c:pt idx="2300">
                  <c:v>-0.97999999999999687</c:v>
                </c:pt>
                <c:pt idx="2301">
                  <c:v>-1.1199999999999961</c:v>
                </c:pt>
                <c:pt idx="2302">
                  <c:v>-0.6799999999999955</c:v>
                </c:pt>
                <c:pt idx="2303">
                  <c:v>-0.3599999999999966</c:v>
                </c:pt>
                <c:pt idx="2304">
                  <c:v>-0.37999999999999545</c:v>
                </c:pt>
                <c:pt idx="2305">
                  <c:v>-0.65999999999999659</c:v>
                </c:pt>
                <c:pt idx="2306">
                  <c:v>-0.57999999999999829</c:v>
                </c:pt>
                <c:pt idx="2307">
                  <c:v>-0.93999999999999773</c:v>
                </c:pt>
                <c:pt idx="2308">
                  <c:v>-1.1599999999999966</c:v>
                </c:pt>
                <c:pt idx="2309">
                  <c:v>-1.4199999999999959</c:v>
                </c:pt>
                <c:pt idx="2310">
                  <c:v>-1.219999999999996</c:v>
                </c:pt>
                <c:pt idx="2311">
                  <c:v>-0.93999999999999484</c:v>
                </c:pt>
                <c:pt idx="2312">
                  <c:v>-0.63999999999999768</c:v>
                </c:pt>
                <c:pt idx="2313">
                  <c:v>-0.48000000000000115</c:v>
                </c:pt>
                <c:pt idx="2314">
                  <c:v>-0.26000000000000228</c:v>
                </c:pt>
                <c:pt idx="2315">
                  <c:v>-0.42000000000000454</c:v>
                </c:pt>
                <c:pt idx="2316">
                  <c:v>-0.46000000000000513</c:v>
                </c:pt>
                <c:pt idx="2317">
                  <c:v>-0.34000000000000341</c:v>
                </c:pt>
                <c:pt idx="2318">
                  <c:v>-0.18000000000000255</c:v>
                </c:pt>
                <c:pt idx="2319">
                  <c:v>-0.26000000000000228</c:v>
                </c:pt>
                <c:pt idx="2320">
                  <c:v>-0.68000000000000116</c:v>
                </c:pt>
                <c:pt idx="2321">
                  <c:v>-0.64000000000000057</c:v>
                </c:pt>
                <c:pt idx="2322">
                  <c:v>-1.240000000000002</c:v>
                </c:pt>
                <c:pt idx="2323">
                  <c:v>-1.8400000000000005</c:v>
                </c:pt>
                <c:pt idx="2324">
                  <c:v>-1.8800000000000012</c:v>
                </c:pt>
                <c:pt idx="2325">
                  <c:v>-1.5400000000000005</c:v>
                </c:pt>
                <c:pt idx="2326">
                  <c:v>-2</c:v>
                </c:pt>
                <c:pt idx="2327">
                  <c:v>-2.339999999999999</c:v>
                </c:pt>
                <c:pt idx="2328">
                  <c:v>-2.1400000000000006</c:v>
                </c:pt>
                <c:pt idx="2329">
                  <c:v>-2.0200000000000005</c:v>
                </c:pt>
                <c:pt idx="2330">
                  <c:v>-1.8000000000000014</c:v>
                </c:pt>
                <c:pt idx="2331">
                  <c:v>-1.6200000000000017</c:v>
                </c:pt>
                <c:pt idx="2332">
                  <c:v>-1.3200000000000016</c:v>
                </c:pt>
                <c:pt idx="2333">
                  <c:v>-0.96000000000000085</c:v>
                </c:pt>
                <c:pt idx="2334">
                  <c:v>-1.1000000000000014</c:v>
                </c:pt>
                <c:pt idx="2335">
                  <c:v>-0.96000000000000085</c:v>
                </c:pt>
                <c:pt idx="2336">
                  <c:v>-0.7000000000000014</c:v>
                </c:pt>
                <c:pt idx="2337">
                  <c:v>-0.54000000000000203</c:v>
                </c:pt>
                <c:pt idx="2338">
                  <c:v>-1.6800000000000026</c:v>
                </c:pt>
                <c:pt idx="2339">
                  <c:v>-2.4600000000000022</c:v>
                </c:pt>
                <c:pt idx="2340">
                  <c:v>-2.5800000000000027</c:v>
                </c:pt>
                <c:pt idx="2341">
                  <c:v>-2.6600000000000015</c:v>
                </c:pt>
                <c:pt idx="2342">
                  <c:v>-2.7800000000000002</c:v>
                </c:pt>
                <c:pt idx="2343">
                  <c:v>-1.9200000000000004</c:v>
                </c:pt>
                <c:pt idx="2344">
                  <c:v>-1.1600000000000001</c:v>
                </c:pt>
                <c:pt idx="2345">
                  <c:v>-1.0599999999999994</c:v>
                </c:pt>
                <c:pt idx="2346">
                  <c:v>-1.1199999999999997</c:v>
                </c:pt>
                <c:pt idx="2347">
                  <c:v>-1</c:v>
                </c:pt>
                <c:pt idx="2348">
                  <c:v>-0.95999999999999941</c:v>
                </c:pt>
                <c:pt idx="2349">
                  <c:v>-0.93999999999999984</c:v>
                </c:pt>
                <c:pt idx="2350">
                  <c:v>-1.2200000000000002</c:v>
                </c:pt>
                <c:pt idx="2351">
                  <c:v>-1.5600000000000009</c:v>
                </c:pt>
                <c:pt idx="2352">
                  <c:v>-1.6000000000000014</c:v>
                </c:pt>
                <c:pt idx="2353">
                  <c:v>-1.5600000000000016</c:v>
                </c:pt>
                <c:pt idx="2354">
                  <c:v>-1.5400000000000014</c:v>
                </c:pt>
                <c:pt idx="2355">
                  <c:v>-1.5200000000000009</c:v>
                </c:pt>
                <c:pt idx="2356">
                  <c:v>-1.1400000000000006</c:v>
                </c:pt>
                <c:pt idx="2357">
                  <c:v>-1.1400000000000006</c:v>
                </c:pt>
                <c:pt idx="2358">
                  <c:v>-1.3600000000000008</c:v>
                </c:pt>
                <c:pt idx="2359">
                  <c:v>-1.2800000000000011</c:v>
                </c:pt>
                <c:pt idx="2360">
                  <c:v>-1.5000000000000013</c:v>
                </c:pt>
                <c:pt idx="2361">
                  <c:v>-1.4600000000000015</c:v>
                </c:pt>
                <c:pt idx="2362">
                  <c:v>-1.0800000000000012</c:v>
                </c:pt>
                <c:pt idx="2363">
                  <c:v>-0.84000000000000097</c:v>
                </c:pt>
                <c:pt idx="2364">
                  <c:v>-1.0400000000000003</c:v>
                </c:pt>
                <c:pt idx="2365">
                  <c:v>-0.94000000000000017</c:v>
                </c:pt>
                <c:pt idx="2366">
                  <c:v>-1.1399999999999995</c:v>
                </c:pt>
                <c:pt idx="2367">
                  <c:v>-1.4599999999999991</c:v>
                </c:pt>
                <c:pt idx="2368">
                  <c:v>-1.679999999999999</c:v>
                </c:pt>
                <c:pt idx="2369">
                  <c:v>-1.7599999999999991</c:v>
                </c:pt>
                <c:pt idx="2370">
                  <c:v>-1.3999999999999992</c:v>
                </c:pt>
                <c:pt idx="2371">
                  <c:v>-1.64</c:v>
                </c:pt>
                <c:pt idx="2372">
                  <c:v>-1.6200000000000006</c:v>
                </c:pt>
                <c:pt idx="2373">
                  <c:v>-1.8000000000000012</c:v>
                </c:pt>
                <c:pt idx="2374">
                  <c:v>-1.4600000000000013</c:v>
                </c:pt>
                <c:pt idx="2375">
                  <c:v>-1.6000000000000008</c:v>
                </c:pt>
                <c:pt idx="2376">
                  <c:v>-1.1600000000000006</c:v>
                </c:pt>
                <c:pt idx="2377">
                  <c:v>-1.0200000000000002</c:v>
                </c:pt>
                <c:pt idx="2378">
                  <c:v>-0.51999999999999991</c:v>
                </c:pt>
                <c:pt idx="2379">
                  <c:v>-0.55999999999999983</c:v>
                </c:pt>
                <c:pt idx="2380">
                  <c:v>-0.7</c:v>
                </c:pt>
                <c:pt idx="2381">
                  <c:v>-0.52000000000000024</c:v>
                </c:pt>
                <c:pt idx="2382">
                  <c:v>-0.68000000000000038</c:v>
                </c:pt>
                <c:pt idx="2383">
                  <c:v>-0.92000000000000026</c:v>
                </c:pt>
                <c:pt idx="2384">
                  <c:v>-0.98000000000000043</c:v>
                </c:pt>
                <c:pt idx="2385">
                  <c:v>-0.76000000000000045</c:v>
                </c:pt>
                <c:pt idx="2386">
                  <c:v>-0.94000000000000017</c:v>
                </c:pt>
                <c:pt idx="2387">
                  <c:v>-0.72</c:v>
                </c:pt>
                <c:pt idx="2388">
                  <c:v>-0.76000000000000012</c:v>
                </c:pt>
                <c:pt idx="2389">
                  <c:v>-1.08</c:v>
                </c:pt>
                <c:pt idx="2390">
                  <c:v>-1.6400000000000001</c:v>
                </c:pt>
                <c:pt idx="2391">
                  <c:v>-1.9000000000000004</c:v>
                </c:pt>
                <c:pt idx="2392">
                  <c:v>-2.0200000000000005</c:v>
                </c:pt>
                <c:pt idx="2393">
                  <c:v>-1.92</c:v>
                </c:pt>
                <c:pt idx="2394">
                  <c:v>-1.58</c:v>
                </c:pt>
                <c:pt idx="2395">
                  <c:v>-1.1199999999999999</c:v>
                </c:pt>
                <c:pt idx="2396">
                  <c:v>-1.2599999999999998</c:v>
                </c:pt>
                <c:pt idx="2397">
                  <c:v>-0.99999999999999967</c:v>
                </c:pt>
                <c:pt idx="2398">
                  <c:v>-1.3199999999999998</c:v>
                </c:pt>
                <c:pt idx="2399">
                  <c:v>-1.5199999999999996</c:v>
                </c:pt>
                <c:pt idx="2400">
                  <c:v>-1.3399999999999994</c:v>
                </c:pt>
                <c:pt idx="2401">
                  <c:v>-1.0199999999999996</c:v>
                </c:pt>
                <c:pt idx="2402">
                  <c:v>-1.0799999999999996</c:v>
                </c:pt>
                <c:pt idx="2403">
                  <c:v>-0.67999999999999972</c:v>
                </c:pt>
                <c:pt idx="2404">
                  <c:v>-0.4599999999999998</c:v>
                </c:pt>
                <c:pt idx="2405">
                  <c:v>-0.6399999999999999</c:v>
                </c:pt>
                <c:pt idx="2406">
                  <c:v>-0.53999999999999981</c:v>
                </c:pt>
                <c:pt idx="2407">
                  <c:v>-0.69999999999999962</c:v>
                </c:pt>
                <c:pt idx="2408">
                  <c:v>-0.83999999999999952</c:v>
                </c:pt>
                <c:pt idx="2409">
                  <c:v>-0.75999999999999945</c:v>
                </c:pt>
                <c:pt idx="2410">
                  <c:v>-0.63999999999999946</c:v>
                </c:pt>
                <c:pt idx="2411">
                  <c:v>-0.69999999999999962</c:v>
                </c:pt>
                <c:pt idx="2412">
                  <c:v>-0.83999999999999986</c:v>
                </c:pt>
                <c:pt idx="2413">
                  <c:v>-0.8600000000000001</c:v>
                </c:pt>
                <c:pt idx="2414">
                  <c:v>-1.0400000000000003</c:v>
                </c:pt>
                <c:pt idx="2415">
                  <c:v>-0.98000000000000009</c:v>
                </c:pt>
                <c:pt idx="2416">
                  <c:v>-1.2399999999999998</c:v>
                </c:pt>
                <c:pt idx="2417">
                  <c:v>-1.1800000000000002</c:v>
                </c:pt>
                <c:pt idx="2418">
                  <c:v>-1.2399999999999998</c:v>
                </c:pt>
                <c:pt idx="2419">
                  <c:v>-0.76000000000000012</c:v>
                </c:pt>
                <c:pt idx="2420">
                  <c:v>-1.0800000000000005</c:v>
                </c:pt>
                <c:pt idx="2421">
                  <c:v>-0.86000000000000054</c:v>
                </c:pt>
                <c:pt idx="2422">
                  <c:v>-0.74000000000000055</c:v>
                </c:pt>
                <c:pt idx="2423">
                  <c:v>-0.60000000000000075</c:v>
                </c:pt>
                <c:pt idx="2424">
                  <c:v>-0.82000000000000062</c:v>
                </c:pt>
                <c:pt idx="2425">
                  <c:v>-0.94000000000000061</c:v>
                </c:pt>
                <c:pt idx="2426">
                  <c:v>-0.82000000000000028</c:v>
                </c:pt>
                <c:pt idx="2427">
                  <c:v>-1</c:v>
                </c:pt>
                <c:pt idx="2428">
                  <c:v>-0.9</c:v>
                </c:pt>
                <c:pt idx="2429">
                  <c:v>-1.36</c:v>
                </c:pt>
                <c:pt idx="2430">
                  <c:v>-1.2400000000000002</c:v>
                </c:pt>
                <c:pt idx="2431">
                  <c:v>-1.4400000000000006</c:v>
                </c:pt>
                <c:pt idx="2432">
                  <c:v>-1.5800000000000005</c:v>
                </c:pt>
                <c:pt idx="2433">
                  <c:v>-1.5200000000000002</c:v>
                </c:pt>
                <c:pt idx="2434">
                  <c:v>-1.02</c:v>
                </c:pt>
                <c:pt idx="2435">
                  <c:v>-0.83999999999999952</c:v>
                </c:pt>
                <c:pt idx="2436">
                  <c:v>-0.95999999999999941</c:v>
                </c:pt>
                <c:pt idx="2437">
                  <c:v>-0.9399999999999995</c:v>
                </c:pt>
                <c:pt idx="2438">
                  <c:v>-0.71999999999999953</c:v>
                </c:pt>
                <c:pt idx="2439">
                  <c:v>-1.22</c:v>
                </c:pt>
                <c:pt idx="2440">
                  <c:v>-1.0400000000000003</c:v>
                </c:pt>
                <c:pt idx="2441">
                  <c:v>-0.86000000000000054</c:v>
                </c:pt>
                <c:pt idx="2442">
                  <c:v>-0.24000000000000057</c:v>
                </c:pt>
                <c:pt idx="2443">
                  <c:v>-0.2000000000000007</c:v>
                </c:pt>
                <c:pt idx="2444">
                  <c:v>0.4399999999999995</c:v>
                </c:pt>
                <c:pt idx="2445">
                  <c:v>0.45999999999999941</c:v>
                </c:pt>
                <c:pt idx="2446">
                  <c:v>0.37999999999999973</c:v>
                </c:pt>
                <c:pt idx="2447">
                  <c:v>0.15999999999999942</c:v>
                </c:pt>
                <c:pt idx="2448">
                  <c:v>-0.32000000000000062</c:v>
                </c:pt>
                <c:pt idx="2449">
                  <c:v>-0.5800000000000004</c:v>
                </c:pt>
                <c:pt idx="2450">
                  <c:v>-0.84000000000000019</c:v>
                </c:pt>
                <c:pt idx="2451">
                  <c:v>-0.98000000000000043</c:v>
                </c:pt>
                <c:pt idx="2452">
                  <c:v>-1.4</c:v>
                </c:pt>
                <c:pt idx="2453">
                  <c:v>-1.4399999999999995</c:v>
                </c:pt>
                <c:pt idx="2454">
                  <c:v>-1.4399999999999995</c:v>
                </c:pt>
                <c:pt idx="2455">
                  <c:v>-1.2599999999999998</c:v>
                </c:pt>
                <c:pt idx="2456">
                  <c:v>-1.4599999999999997</c:v>
                </c:pt>
                <c:pt idx="2457">
                  <c:v>-1.2600000000000002</c:v>
                </c:pt>
                <c:pt idx="2458">
                  <c:v>-1.1000000000000003</c:v>
                </c:pt>
                <c:pt idx="2459">
                  <c:v>-1.3000000000000007</c:v>
                </c:pt>
                <c:pt idx="2460">
                  <c:v>-0.96000000000000052</c:v>
                </c:pt>
                <c:pt idx="2461">
                  <c:v>-0.62000000000000033</c:v>
                </c:pt>
                <c:pt idx="2462">
                  <c:v>-6.0000000000000143E-2</c:v>
                </c:pt>
                <c:pt idx="2463">
                  <c:v>0.1</c:v>
                </c:pt>
                <c:pt idx="2464">
                  <c:v>-3.9999999999999855E-2</c:v>
                </c:pt>
                <c:pt idx="2465">
                  <c:v>-0.35999999999999976</c:v>
                </c:pt>
                <c:pt idx="2466">
                  <c:v>-0.15999999999999978</c:v>
                </c:pt>
                <c:pt idx="2467">
                  <c:v>-0.35999999999999976</c:v>
                </c:pt>
                <c:pt idx="2468">
                  <c:v>-0.49999999999999967</c:v>
                </c:pt>
                <c:pt idx="2469">
                  <c:v>-0.25999999999999945</c:v>
                </c:pt>
                <c:pt idx="2470">
                  <c:v>-0.35999999999999943</c:v>
                </c:pt>
                <c:pt idx="2471">
                  <c:v>-0.55999999999999939</c:v>
                </c:pt>
                <c:pt idx="2472">
                  <c:v>-0.67999999999999972</c:v>
                </c:pt>
                <c:pt idx="2473">
                  <c:v>-0.64000000000000024</c:v>
                </c:pt>
                <c:pt idx="2474">
                  <c:v>-0.64000000000000024</c:v>
                </c:pt>
                <c:pt idx="2475">
                  <c:v>-0.74000000000000021</c:v>
                </c:pt>
                <c:pt idx="2476">
                  <c:v>-0.80000000000000038</c:v>
                </c:pt>
                <c:pt idx="2477">
                  <c:v>-0.94000000000000017</c:v>
                </c:pt>
                <c:pt idx="2478">
                  <c:v>-1.1600000000000001</c:v>
                </c:pt>
                <c:pt idx="2479">
                  <c:v>-1.3800000000000003</c:v>
                </c:pt>
                <c:pt idx="2480">
                  <c:v>-1.4600000000000004</c:v>
                </c:pt>
                <c:pt idx="2481">
                  <c:v>-1.2000000000000004</c:v>
                </c:pt>
                <c:pt idx="2482">
                  <c:v>-1.1400000000000001</c:v>
                </c:pt>
                <c:pt idx="2483">
                  <c:v>-0.94000000000000017</c:v>
                </c:pt>
                <c:pt idx="2484">
                  <c:v>-0.82000000000000028</c:v>
                </c:pt>
                <c:pt idx="2485">
                  <c:v>-0.5800000000000004</c:v>
                </c:pt>
                <c:pt idx="2486">
                  <c:v>-0.68000000000000038</c:v>
                </c:pt>
                <c:pt idx="2487">
                  <c:v>-0.66000000000000048</c:v>
                </c:pt>
                <c:pt idx="2488">
                  <c:v>-0.72000000000000031</c:v>
                </c:pt>
                <c:pt idx="2489">
                  <c:v>-0.62000000000000033</c:v>
                </c:pt>
                <c:pt idx="2490">
                  <c:v>-0.9</c:v>
                </c:pt>
                <c:pt idx="2491">
                  <c:v>-1.2399999999999998</c:v>
                </c:pt>
                <c:pt idx="2492">
                  <c:v>-1.6199999999999997</c:v>
                </c:pt>
                <c:pt idx="2493">
                  <c:v>-1.64</c:v>
                </c:pt>
                <c:pt idx="2494">
                  <c:v>-1.7799999999999998</c:v>
                </c:pt>
                <c:pt idx="2495">
                  <c:v>-1.64</c:v>
                </c:pt>
                <c:pt idx="2496">
                  <c:v>-1.1600000000000001</c:v>
                </c:pt>
                <c:pt idx="2497">
                  <c:v>-1.2200000000000002</c:v>
                </c:pt>
                <c:pt idx="2498">
                  <c:v>-1.0399999999999998</c:v>
                </c:pt>
                <c:pt idx="2499">
                  <c:v>-0.9</c:v>
                </c:pt>
                <c:pt idx="2500">
                  <c:v>-0.8</c:v>
                </c:pt>
                <c:pt idx="2501">
                  <c:v>-0.91999999999999993</c:v>
                </c:pt>
                <c:pt idx="2502">
                  <c:v>-1.1400000000000001</c:v>
                </c:pt>
                <c:pt idx="2503">
                  <c:v>-1.1800000000000004</c:v>
                </c:pt>
                <c:pt idx="2504">
                  <c:v>-1.36</c:v>
                </c:pt>
                <c:pt idx="2505">
                  <c:v>-1.4400000000000002</c:v>
                </c:pt>
                <c:pt idx="2506">
                  <c:v>-1.8800000000000001</c:v>
                </c:pt>
                <c:pt idx="2507">
                  <c:v>-1.44</c:v>
                </c:pt>
                <c:pt idx="2508">
                  <c:v>-1.2199999999999995</c:v>
                </c:pt>
                <c:pt idx="2509">
                  <c:v>-1.1799999999999997</c:v>
                </c:pt>
                <c:pt idx="2510">
                  <c:v>-1.0799999999999996</c:v>
                </c:pt>
                <c:pt idx="2511">
                  <c:v>-0.67999999999999972</c:v>
                </c:pt>
                <c:pt idx="2512">
                  <c:v>-0.27999999999999969</c:v>
                </c:pt>
                <c:pt idx="2513">
                  <c:v>-0.66000000000000014</c:v>
                </c:pt>
                <c:pt idx="2514">
                  <c:v>-0.84000000000000019</c:v>
                </c:pt>
                <c:pt idx="2515">
                  <c:v>-0.98000000000000009</c:v>
                </c:pt>
                <c:pt idx="2516">
                  <c:v>-1.1600000000000001</c:v>
                </c:pt>
                <c:pt idx="2517">
                  <c:v>-1.6800000000000002</c:v>
                </c:pt>
                <c:pt idx="2518">
                  <c:v>-1.42</c:v>
                </c:pt>
                <c:pt idx="2519">
                  <c:v>-0.83999999999999986</c:v>
                </c:pt>
                <c:pt idx="2520">
                  <c:v>-0.94000000000000017</c:v>
                </c:pt>
                <c:pt idx="2521">
                  <c:v>-0.7000000000000004</c:v>
                </c:pt>
                <c:pt idx="2522">
                  <c:v>-0.74000000000000055</c:v>
                </c:pt>
                <c:pt idx="2523">
                  <c:v>-1.2400000000000007</c:v>
                </c:pt>
                <c:pt idx="2524">
                  <c:v>-1.6800000000000008</c:v>
                </c:pt>
                <c:pt idx="2525">
                  <c:v>-1.7200000000000006</c:v>
                </c:pt>
                <c:pt idx="2526">
                  <c:v>-1.9400000000000006</c:v>
                </c:pt>
                <c:pt idx="2527">
                  <c:v>-1.6200000000000006</c:v>
                </c:pt>
                <c:pt idx="2528">
                  <c:v>-1.1200000000000006</c:v>
                </c:pt>
                <c:pt idx="2529">
                  <c:v>-0.96000000000000052</c:v>
                </c:pt>
                <c:pt idx="2530">
                  <c:v>-0.28000000000000042</c:v>
                </c:pt>
                <c:pt idx="2531">
                  <c:v>5.999999999999979E-2</c:v>
                </c:pt>
                <c:pt idx="2532">
                  <c:v>3.9999999999999855E-2</c:v>
                </c:pt>
                <c:pt idx="2533">
                  <c:v>1</c:v>
                </c:pt>
                <c:pt idx="2534">
                  <c:v>-0.75999999999999979</c:v>
                </c:pt>
                <c:pt idx="2535">
                  <c:v>-2.1999999999999997</c:v>
                </c:pt>
                <c:pt idx="2536">
                  <c:v>-2.6799999999999997</c:v>
                </c:pt>
                <c:pt idx="2537">
                  <c:v>-2.44</c:v>
                </c:pt>
                <c:pt idx="2538">
                  <c:v>-3.66</c:v>
                </c:pt>
                <c:pt idx="2539">
                  <c:v>-1.5600000000000005</c:v>
                </c:pt>
                <c:pt idx="2540">
                  <c:v>-0.54000000000000037</c:v>
                </c:pt>
                <c:pt idx="2541">
                  <c:v>-0.56000000000000028</c:v>
                </c:pt>
                <c:pt idx="2542">
                  <c:v>-0.76000000000000012</c:v>
                </c:pt>
                <c:pt idx="2543">
                  <c:v>-0.7</c:v>
                </c:pt>
                <c:pt idx="2544">
                  <c:v>-1.0799999999999996</c:v>
                </c:pt>
                <c:pt idx="2545">
                  <c:v>-1.1399999999999999</c:v>
                </c:pt>
                <c:pt idx="2546">
                  <c:v>-0.6399999999999999</c:v>
                </c:pt>
                <c:pt idx="2547">
                  <c:v>-0.4599999999999998</c:v>
                </c:pt>
                <c:pt idx="2548">
                  <c:v>-0.61999999999999955</c:v>
                </c:pt>
                <c:pt idx="2549">
                  <c:v>-0.77999999999999969</c:v>
                </c:pt>
                <c:pt idx="2550">
                  <c:v>-0.55999999999999939</c:v>
                </c:pt>
                <c:pt idx="2551">
                  <c:v>-0.5799999999999994</c:v>
                </c:pt>
                <c:pt idx="2552">
                  <c:v>-1.0999999999999996</c:v>
                </c:pt>
                <c:pt idx="2553">
                  <c:v>-0.83999999999999986</c:v>
                </c:pt>
                <c:pt idx="2554">
                  <c:v>-0.53999999999999981</c:v>
                </c:pt>
                <c:pt idx="2555">
                  <c:v>-0.82</c:v>
                </c:pt>
                <c:pt idx="2556">
                  <c:v>-1.2</c:v>
                </c:pt>
                <c:pt idx="2557">
                  <c:v>-1.02</c:v>
                </c:pt>
                <c:pt idx="2558">
                  <c:v>-1</c:v>
                </c:pt>
                <c:pt idx="2559">
                  <c:v>-0.9</c:v>
                </c:pt>
                <c:pt idx="2560">
                  <c:v>-0.60000000000000031</c:v>
                </c:pt>
                <c:pt idx="2561">
                  <c:v>-0.1600000000000005</c:v>
                </c:pt>
                <c:pt idx="2562">
                  <c:v>-0.18000000000000044</c:v>
                </c:pt>
                <c:pt idx="2563">
                  <c:v>-0.40000000000000036</c:v>
                </c:pt>
                <c:pt idx="2564">
                  <c:v>-0.32000000000000028</c:v>
                </c:pt>
                <c:pt idx="2565">
                  <c:v>-0.6</c:v>
                </c:pt>
                <c:pt idx="2566">
                  <c:v>-0.85999999999999976</c:v>
                </c:pt>
                <c:pt idx="2567">
                  <c:v>-0.9</c:v>
                </c:pt>
                <c:pt idx="2568">
                  <c:v>-0.8</c:v>
                </c:pt>
                <c:pt idx="2569">
                  <c:v>-1.1800000000000002</c:v>
                </c:pt>
                <c:pt idx="2570">
                  <c:v>-1.5</c:v>
                </c:pt>
                <c:pt idx="2571">
                  <c:v>-1.5400000000000003</c:v>
                </c:pt>
                <c:pt idx="2572">
                  <c:v>-1.2399999999999998</c:v>
                </c:pt>
                <c:pt idx="2573">
                  <c:v>-1.5</c:v>
                </c:pt>
                <c:pt idx="2574">
                  <c:v>-1.4999999999999996</c:v>
                </c:pt>
                <c:pt idx="2575">
                  <c:v>-1.2799999999999998</c:v>
                </c:pt>
                <c:pt idx="2576">
                  <c:v>-1.0599999999999998</c:v>
                </c:pt>
                <c:pt idx="2577">
                  <c:v>-1.1199999999999999</c:v>
                </c:pt>
                <c:pt idx="2578">
                  <c:v>-1.0799999999999996</c:v>
                </c:pt>
                <c:pt idx="2579">
                  <c:v>-0.6399999999999999</c:v>
                </c:pt>
                <c:pt idx="2580">
                  <c:v>-0.3</c:v>
                </c:pt>
                <c:pt idx="2581">
                  <c:v>-0.57999999999999974</c:v>
                </c:pt>
                <c:pt idx="2582">
                  <c:v>-0.55999999999999983</c:v>
                </c:pt>
                <c:pt idx="2583">
                  <c:v>-0.17999999999999972</c:v>
                </c:pt>
                <c:pt idx="2584">
                  <c:v>-0.51999999999999991</c:v>
                </c:pt>
                <c:pt idx="2585">
                  <c:v>-0.67999999999999972</c:v>
                </c:pt>
                <c:pt idx="2586">
                  <c:v>-0.75999999999999979</c:v>
                </c:pt>
                <c:pt idx="2587">
                  <c:v>-1.1199999999999997</c:v>
                </c:pt>
                <c:pt idx="2588">
                  <c:v>-1.3799999999999997</c:v>
                </c:pt>
                <c:pt idx="2589">
                  <c:v>-1.4999999999999996</c:v>
                </c:pt>
                <c:pt idx="2590">
                  <c:v>-1.5999999999999996</c:v>
                </c:pt>
                <c:pt idx="2591">
                  <c:v>-1.4799999999999998</c:v>
                </c:pt>
                <c:pt idx="2592">
                  <c:v>-1.0799999999999996</c:v>
                </c:pt>
                <c:pt idx="2593">
                  <c:v>-1.1199999999999997</c:v>
                </c:pt>
                <c:pt idx="2594">
                  <c:v>-1.0999999999999992</c:v>
                </c:pt>
                <c:pt idx="2595">
                  <c:v>-1.4399999999999995</c:v>
                </c:pt>
                <c:pt idx="2596">
                  <c:v>-1.3999999999999997</c:v>
                </c:pt>
                <c:pt idx="2597">
                  <c:v>-1.2999999999999996</c:v>
                </c:pt>
                <c:pt idx="2598">
                  <c:v>-1.0599999999999998</c:v>
                </c:pt>
                <c:pt idx="2599">
                  <c:v>-0.88000000000000012</c:v>
                </c:pt>
                <c:pt idx="2600">
                  <c:v>-0.83999999999999986</c:v>
                </c:pt>
                <c:pt idx="2601">
                  <c:v>-1.1599999999999997</c:v>
                </c:pt>
                <c:pt idx="2602">
                  <c:v>-1.4600000000000002</c:v>
                </c:pt>
                <c:pt idx="2603">
                  <c:v>-1.3800000000000001</c:v>
                </c:pt>
                <c:pt idx="2604">
                  <c:v>-1.72</c:v>
                </c:pt>
                <c:pt idx="2605">
                  <c:v>-1.3599999999999999</c:v>
                </c:pt>
                <c:pt idx="2606">
                  <c:v>-1.1999999999999997</c:v>
                </c:pt>
                <c:pt idx="2607">
                  <c:v>-1.1799999999999993</c:v>
                </c:pt>
                <c:pt idx="2608">
                  <c:v>-1.5199999999999996</c:v>
                </c:pt>
                <c:pt idx="2609">
                  <c:v>-1.0599999999999994</c:v>
                </c:pt>
                <c:pt idx="2610">
                  <c:v>-1.0999999999999996</c:v>
                </c:pt>
                <c:pt idx="2611">
                  <c:v>-0.85999999999999976</c:v>
                </c:pt>
                <c:pt idx="2612">
                  <c:v>-1</c:v>
                </c:pt>
                <c:pt idx="2613">
                  <c:v>-0.93999999999999984</c:v>
                </c:pt>
                <c:pt idx="2614">
                  <c:v>-1.1600000000000001</c:v>
                </c:pt>
                <c:pt idx="2615">
                  <c:v>-1.2200000000000002</c:v>
                </c:pt>
                <c:pt idx="2616">
                  <c:v>-1.4200000000000004</c:v>
                </c:pt>
                <c:pt idx="2617">
                  <c:v>-1.3200000000000003</c:v>
                </c:pt>
                <c:pt idx="2618">
                  <c:v>-1.4400000000000002</c:v>
                </c:pt>
                <c:pt idx="2619">
                  <c:v>-1.56</c:v>
                </c:pt>
                <c:pt idx="2620">
                  <c:v>-1.36</c:v>
                </c:pt>
                <c:pt idx="2621">
                  <c:v>-1.1800000000000002</c:v>
                </c:pt>
                <c:pt idx="2622">
                  <c:v>-1.08</c:v>
                </c:pt>
                <c:pt idx="2623">
                  <c:v>-1.06</c:v>
                </c:pt>
                <c:pt idx="2624">
                  <c:v>-0.6</c:v>
                </c:pt>
                <c:pt idx="2625">
                  <c:v>-1.08</c:v>
                </c:pt>
                <c:pt idx="2626">
                  <c:v>-1.1800000000000002</c:v>
                </c:pt>
                <c:pt idx="2627">
                  <c:v>-1.06</c:v>
                </c:pt>
                <c:pt idx="2628">
                  <c:v>-1.0400000000000003</c:v>
                </c:pt>
                <c:pt idx="2629">
                  <c:v>-1.4800000000000004</c:v>
                </c:pt>
                <c:pt idx="2630">
                  <c:v>-0.90000000000000036</c:v>
                </c:pt>
                <c:pt idx="2631">
                  <c:v>-0.8600000000000001</c:v>
                </c:pt>
                <c:pt idx="2632">
                  <c:v>-1.02</c:v>
                </c:pt>
                <c:pt idx="2633">
                  <c:v>-0.6399999999999999</c:v>
                </c:pt>
                <c:pt idx="2634">
                  <c:v>-0.61999999999999988</c:v>
                </c:pt>
                <c:pt idx="2635">
                  <c:v>-1.1399999999999999</c:v>
                </c:pt>
                <c:pt idx="2636">
                  <c:v>-1</c:v>
                </c:pt>
                <c:pt idx="2637">
                  <c:v>-1.0399999999999998</c:v>
                </c:pt>
                <c:pt idx="2638">
                  <c:v>-1.3599999999999999</c:v>
                </c:pt>
                <c:pt idx="2639">
                  <c:v>-1.3799999999999997</c:v>
                </c:pt>
                <c:pt idx="2640">
                  <c:v>-0.65999999999999981</c:v>
                </c:pt>
                <c:pt idx="2641">
                  <c:v>-0.61999999999999988</c:v>
                </c:pt>
                <c:pt idx="2642">
                  <c:v>-0.64000000000000024</c:v>
                </c:pt>
                <c:pt idx="2643">
                  <c:v>-0.52000000000000024</c:v>
                </c:pt>
                <c:pt idx="2644">
                  <c:v>-0.30000000000000038</c:v>
                </c:pt>
                <c:pt idx="2645">
                  <c:v>-1.2200000000000002</c:v>
                </c:pt>
                <c:pt idx="2646">
                  <c:v>-1.7000000000000004</c:v>
                </c:pt>
                <c:pt idx="2647">
                  <c:v>-1.48</c:v>
                </c:pt>
                <c:pt idx="2648">
                  <c:v>-1.36</c:v>
                </c:pt>
                <c:pt idx="2649">
                  <c:v>-1.4599999999999997</c:v>
                </c:pt>
                <c:pt idx="2650">
                  <c:v>-0.93999999999999984</c:v>
                </c:pt>
                <c:pt idx="2651">
                  <c:v>-0.82</c:v>
                </c:pt>
                <c:pt idx="2652">
                  <c:v>-1.2399999999999998</c:v>
                </c:pt>
                <c:pt idx="2653">
                  <c:v>-1.5199999999999996</c:v>
                </c:pt>
                <c:pt idx="2654">
                  <c:v>-1.6</c:v>
                </c:pt>
                <c:pt idx="2655">
                  <c:v>-1.6</c:v>
                </c:pt>
                <c:pt idx="2656">
                  <c:v>-1.3399999999999999</c:v>
                </c:pt>
                <c:pt idx="2657">
                  <c:v>-0.8600000000000001</c:v>
                </c:pt>
                <c:pt idx="2658">
                  <c:v>-0.90000000000000036</c:v>
                </c:pt>
                <c:pt idx="2659">
                  <c:v>-0.90000000000000036</c:v>
                </c:pt>
                <c:pt idx="2660">
                  <c:v>-1.1000000000000003</c:v>
                </c:pt>
                <c:pt idx="2661">
                  <c:v>-1.5000000000000007</c:v>
                </c:pt>
                <c:pt idx="2662">
                  <c:v>-2.100000000000001</c:v>
                </c:pt>
                <c:pt idx="2663">
                  <c:v>-1.8600000000000008</c:v>
                </c:pt>
                <c:pt idx="2664">
                  <c:v>-1.7000000000000006</c:v>
                </c:pt>
                <c:pt idx="2665">
                  <c:v>-1.3600000000000008</c:v>
                </c:pt>
                <c:pt idx="2666">
                  <c:v>-1.1600000000000006</c:v>
                </c:pt>
                <c:pt idx="2667">
                  <c:v>-0.58000000000000007</c:v>
                </c:pt>
                <c:pt idx="2668">
                  <c:v>-0.73999999999999988</c:v>
                </c:pt>
                <c:pt idx="2669">
                  <c:v>-0.68000000000000038</c:v>
                </c:pt>
                <c:pt idx="2670">
                  <c:v>-0.7</c:v>
                </c:pt>
                <c:pt idx="2671">
                  <c:v>-0.55999999999999939</c:v>
                </c:pt>
                <c:pt idx="2672">
                  <c:v>-0.65999999999999948</c:v>
                </c:pt>
                <c:pt idx="2673">
                  <c:v>-0.48000000000000043</c:v>
                </c:pt>
                <c:pt idx="2674">
                  <c:v>-0.73999999999999988</c:v>
                </c:pt>
                <c:pt idx="2675">
                  <c:v>-0.9</c:v>
                </c:pt>
                <c:pt idx="2676">
                  <c:v>-0.70000000000000073</c:v>
                </c:pt>
                <c:pt idx="2677">
                  <c:v>-0.72000000000000097</c:v>
                </c:pt>
                <c:pt idx="2678">
                  <c:v>-0.64000000000000057</c:v>
                </c:pt>
                <c:pt idx="2679">
                  <c:v>-0.42000000000000026</c:v>
                </c:pt>
                <c:pt idx="2680">
                  <c:v>-0.30000000000000071</c:v>
                </c:pt>
                <c:pt idx="2681">
                  <c:v>-0.42000000000000026</c:v>
                </c:pt>
                <c:pt idx="2682">
                  <c:v>-0.53999999999999981</c:v>
                </c:pt>
                <c:pt idx="2683">
                  <c:v>-0.7</c:v>
                </c:pt>
                <c:pt idx="2684">
                  <c:v>-0.70000000000000073</c:v>
                </c:pt>
                <c:pt idx="2685">
                  <c:v>-0.56000000000000016</c:v>
                </c:pt>
                <c:pt idx="2686">
                  <c:v>-0.9</c:v>
                </c:pt>
                <c:pt idx="2687">
                  <c:v>-0.88000000000000045</c:v>
                </c:pt>
                <c:pt idx="2688">
                  <c:v>-0.7</c:v>
                </c:pt>
                <c:pt idx="2689">
                  <c:v>-0.77999999999999903</c:v>
                </c:pt>
                <c:pt idx="2690">
                  <c:v>-0.91999999999999882</c:v>
                </c:pt>
                <c:pt idx="2691">
                  <c:v>-0.81999999999999962</c:v>
                </c:pt>
                <c:pt idx="2692">
                  <c:v>-1.1599999999999995</c:v>
                </c:pt>
                <c:pt idx="2693">
                  <c:v>-1.3399999999999999</c:v>
                </c:pt>
                <c:pt idx="2694">
                  <c:v>-1.3</c:v>
                </c:pt>
                <c:pt idx="2695">
                  <c:v>-1.3</c:v>
                </c:pt>
                <c:pt idx="2696">
                  <c:v>-1.3999999999999992</c:v>
                </c:pt>
                <c:pt idx="2697">
                  <c:v>-1.0599999999999994</c:v>
                </c:pt>
                <c:pt idx="2698">
                  <c:v>-0.85999999999999877</c:v>
                </c:pt>
                <c:pt idx="2699">
                  <c:v>-1.1599999999999995</c:v>
                </c:pt>
                <c:pt idx="2700">
                  <c:v>-1.3199999999999996</c:v>
                </c:pt>
                <c:pt idx="2701">
                  <c:v>-1.3799999999999997</c:v>
                </c:pt>
                <c:pt idx="2702">
                  <c:v>-1.379999999999999</c:v>
                </c:pt>
                <c:pt idx="2703">
                  <c:v>-1.4799999999999998</c:v>
                </c:pt>
                <c:pt idx="2704">
                  <c:v>-1.2399999999999991</c:v>
                </c:pt>
                <c:pt idx="2705">
                  <c:v>-1.5999999999999992</c:v>
                </c:pt>
                <c:pt idx="2706">
                  <c:v>-1.3</c:v>
                </c:pt>
                <c:pt idx="2707">
                  <c:v>-1.2400000000000007</c:v>
                </c:pt>
                <c:pt idx="2708">
                  <c:v>-1.5</c:v>
                </c:pt>
                <c:pt idx="2709">
                  <c:v>-1.2</c:v>
                </c:pt>
                <c:pt idx="2710">
                  <c:v>-1.1400000000000006</c:v>
                </c:pt>
                <c:pt idx="2711">
                  <c:v>-1.3800000000000003</c:v>
                </c:pt>
                <c:pt idx="2712">
                  <c:v>-1.2200000000000002</c:v>
                </c:pt>
                <c:pt idx="2713">
                  <c:v>-1.06</c:v>
                </c:pt>
                <c:pt idx="2714">
                  <c:v>-1.4800000000000004</c:v>
                </c:pt>
                <c:pt idx="2715">
                  <c:v>-1.4200000000000004</c:v>
                </c:pt>
                <c:pt idx="2716">
                  <c:v>-0.93999999999999984</c:v>
                </c:pt>
                <c:pt idx="2717">
                  <c:v>-1.1999999999999993</c:v>
                </c:pt>
                <c:pt idx="2718">
                  <c:v>-1.3</c:v>
                </c:pt>
                <c:pt idx="2719">
                  <c:v>-0.94000000000000061</c:v>
                </c:pt>
                <c:pt idx="2720">
                  <c:v>-0.72000000000000097</c:v>
                </c:pt>
                <c:pt idx="2721">
                  <c:v>-0.96000000000000152</c:v>
                </c:pt>
                <c:pt idx="2722">
                  <c:v>-0.66000000000000225</c:v>
                </c:pt>
                <c:pt idx="2723">
                  <c:v>-0.38000000000000184</c:v>
                </c:pt>
                <c:pt idx="2724">
                  <c:v>-0.40000000000000141</c:v>
                </c:pt>
                <c:pt idx="2725">
                  <c:v>-0.33999999999999986</c:v>
                </c:pt>
                <c:pt idx="2726">
                  <c:v>-0.27999999999999969</c:v>
                </c:pt>
                <c:pt idx="2727">
                  <c:v>-0.50000000000000067</c:v>
                </c:pt>
                <c:pt idx="2728">
                  <c:v>-0.44000000000000056</c:v>
                </c:pt>
                <c:pt idx="2729">
                  <c:v>-0.16000000000000014</c:v>
                </c:pt>
                <c:pt idx="2730">
                  <c:v>0.21999999999999886</c:v>
                </c:pt>
                <c:pt idx="2731">
                  <c:v>0.65999999999999948</c:v>
                </c:pt>
                <c:pt idx="2732">
                  <c:v>0.14000000000000057</c:v>
                </c:pt>
                <c:pt idx="2733">
                  <c:v>-0.5</c:v>
                </c:pt>
                <c:pt idx="2734">
                  <c:v>-1.0800000000000005</c:v>
                </c:pt>
                <c:pt idx="2735">
                  <c:v>-1.2200000000000002</c:v>
                </c:pt>
                <c:pt idx="2736">
                  <c:v>-1.7000000000000006</c:v>
                </c:pt>
                <c:pt idx="2737">
                  <c:v>-1.0800000000000005</c:v>
                </c:pt>
                <c:pt idx="2738">
                  <c:v>-0.76000000000000012</c:v>
                </c:pt>
                <c:pt idx="2739">
                  <c:v>-0.9</c:v>
                </c:pt>
                <c:pt idx="2740">
                  <c:v>-1.0799999999999996</c:v>
                </c:pt>
                <c:pt idx="2741">
                  <c:v>-1.3399999999999999</c:v>
                </c:pt>
                <c:pt idx="2742">
                  <c:v>-1.64</c:v>
                </c:pt>
                <c:pt idx="2743">
                  <c:v>-1.8799999999999997</c:v>
                </c:pt>
                <c:pt idx="2744">
                  <c:v>-1.7199999999999995</c:v>
                </c:pt>
                <c:pt idx="2745">
                  <c:v>-1.9799999999999998</c:v>
                </c:pt>
                <c:pt idx="2746">
                  <c:v>-1.7799999999999989</c:v>
                </c:pt>
                <c:pt idx="2747">
                  <c:v>-1.7799999999999989</c:v>
                </c:pt>
                <c:pt idx="2748">
                  <c:v>-1.4799999999999991</c:v>
                </c:pt>
                <c:pt idx="2749">
                  <c:v>-1.4199999999999988</c:v>
                </c:pt>
                <c:pt idx="2750">
                  <c:v>-1.3999999999999986</c:v>
                </c:pt>
                <c:pt idx="2751">
                  <c:v>-1.1399999999999992</c:v>
                </c:pt>
                <c:pt idx="2752">
                  <c:v>-1.2599999999999993</c:v>
                </c:pt>
                <c:pt idx="2753">
                  <c:v>-1.2399999999999991</c:v>
                </c:pt>
                <c:pt idx="2754">
                  <c:v>-1.4399999999999991</c:v>
                </c:pt>
                <c:pt idx="2755">
                  <c:v>-1.7199999999999995</c:v>
                </c:pt>
                <c:pt idx="2756">
                  <c:v>-2.0599999999999996</c:v>
                </c:pt>
                <c:pt idx="2757">
                  <c:v>-1.7199999999999995</c:v>
                </c:pt>
                <c:pt idx="2758">
                  <c:v>-1.86</c:v>
                </c:pt>
                <c:pt idx="2759">
                  <c:v>-1.8400000000000005</c:v>
                </c:pt>
                <c:pt idx="2760">
                  <c:v>-1.3800000000000003</c:v>
                </c:pt>
                <c:pt idx="2761">
                  <c:v>-1.5200000000000002</c:v>
                </c:pt>
                <c:pt idx="2762">
                  <c:v>-1.7</c:v>
                </c:pt>
                <c:pt idx="2763">
                  <c:v>-1.7199999999999995</c:v>
                </c:pt>
                <c:pt idx="2764">
                  <c:v>-1.3599999999999994</c:v>
                </c:pt>
                <c:pt idx="2765">
                  <c:v>-1.2199999999999995</c:v>
                </c:pt>
                <c:pt idx="2766">
                  <c:v>-1.2799999999999998</c:v>
                </c:pt>
                <c:pt idx="2767">
                  <c:v>-1.3199999999999996</c:v>
                </c:pt>
                <c:pt idx="2768">
                  <c:v>-1.0799999999999996</c:v>
                </c:pt>
                <c:pt idx="2769">
                  <c:v>-1.3599999999999994</c:v>
                </c:pt>
                <c:pt idx="2770">
                  <c:v>-1.5999999999999992</c:v>
                </c:pt>
                <c:pt idx="2771">
                  <c:v>-1.2799999999999989</c:v>
                </c:pt>
                <c:pt idx="2772">
                  <c:v>-1.3999999999999992</c:v>
                </c:pt>
                <c:pt idx="2773">
                  <c:v>-1.6199999999999997</c:v>
                </c:pt>
                <c:pt idx="2774">
                  <c:v>-1.8200000000000003</c:v>
                </c:pt>
                <c:pt idx="2775">
                  <c:v>-1.7400000000000007</c:v>
                </c:pt>
                <c:pt idx="2776">
                  <c:v>-1.8000000000000007</c:v>
                </c:pt>
                <c:pt idx="2777">
                  <c:v>-1.5800000000000005</c:v>
                </c:pt>
                <c:pt idx="2778">
                  <c:v>-1.7800000000000005</c:v>
                </c:pt>
                <c:pt idx="2779">
                  <c:v>-1.5</c:v>
                </c:pt>
                <c:pt idx="2780">
                  <c:v>-1.44</c:v>
                </c:pt>
                <c:pt idx="2781">
                  <c:v>-1.52</c:v>
                </c:pt>
                <c:pt idx="2782">
                  <c:v>-1.5400000000000003</c:v>
                </c:pt>
                <c:pt idx="2783">
                  <c:v>-1.0200000000000002</c:v>
                </c:pt>
                <c:pt idx="2784">
                  <c:v>-1.2600000000000005</c:v>
                </c:pt>
                <c:pt idx="2785">
                  <c:v>-1.3199999999999998</c:v>
                </c:pt>
                <c:pt idx="2786">
                  <c:v>-1.3399999999999999</c:v>
                </c:pt>
                <c:pt idx="2787">
                  <c:v>-0.89999999999999969</c:v>
                </c:pt>
                <c:pt idx="2788">
                  <c:v>-0.69999999999999929</c:v>
                </c:pt>
                <c:pt idx="2789">
                  <c:v>-0.47999999999999898</c:v>
                </c:pt>
                <c:pt idx="2790">
                  <c:v>-0.53999999999999948</c:v>
                </c:pt>
                <c:pt idx="2791">
                  <c:v>-0.4599999999999998</c:v>
                </c:pt>
                <c:pt idx="2792">
                  <c:v>-0.88000000000000012</c:v>
                </c:pt>
                <c:pt idx="2793">
                  <c:v>-1.4200000000000004</c:v>
                </c:pt>
                <c:pt idx="2794">
                  <c:v>-1.6199999999999999</c:v>
                </c:pt>
                <c:pt idx="2795">
                  <c:v>-1.3</c:v>
                </c:pt>
                <c:pt idx="2796">
                  <c:v>-1.0399999999999998</c:v>
                </c:pt>
                <c:pt idx="2797">
                  <c:v>-1.0799999999999994</c:v>
                </c:pt>
                <c:pt idx="2798">
                  <c:v>-0.85999999999999943</c:v>
                </c:pt>
                <c:pt idx="2799">
                  <c:v>-0.45999999999999941</c:v>
                </c:pt>
                <c:pt idx="2800">
                  <c:v>-0.79999999999999927</c:v>
                </c:pt>
                <c:pt idx="2801">
                  <c:v>-0.89999999999999925</c:v>
                </c:pt>
                <c:pt idx="2802">
                  <c:v>-0.77999999999999969</c:v>
                </c:pt>
                <c:pt idx="2803">
                  <c:v>-0.57999999999999974</c:v>
                </c:pt>
                <c:pt idx="2804">
                  <c:v>-0.24000000000000057</c:v>
                </c:pt>
                <c:pt idx="2805">
                  <c:v>1.4199999999999995</c:v>
                </c:pt>
              </c:numCache>
            </c:numRef>
          </c:xVal>
          <c:yVal>
            <c:numRef>
              <c:f>'66K_2'!$A$2:$A$2808</c:f>
              <c:numCache>
                <c:formatCode>General</c:formatCode>
                <c:ptCount val="2807"/>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numCache>
            </c:numRef>
          </c:yVal>
          <c:smooth val="1"/>
          <c:extLst>
            <c:ext xmlns:c16="http://schemas.microsoft.com/office/drawing/2014/chart" uri="{C3380CC4-5D6E-409C-BE32-E72D297353CC}">
              <c16:uniqueId val="{00000002-9CA7-4BB5-9A5F-E23C18429A94}"/>
            </c:ext>
          </c:extLst>
        </c:ser>
        <c:ser>
          <c:idx val="10"/>
          <c:order val="3"/>
          <c:tx>
            <c:strRef>
              <c:f>'66K_2'!$R$1</c:f>
              <c:strCache>
                <c:ptCount val="1"/>
                <c:pt idx="0">
                  <c:v>2018-2019</c:v>
                </c:pt>
              </c:strCache>
            </c:strRef>
          </c:tx>
          <c:spPr>
            <a:ln w="12700" cap="rnd">
              <a:solidFill>
                <a:schemeClr val="bg2">
                  <a:lumMod val="75000"/>
                </a:schemeClr>
              </a:solidFill>
              <a:round/>
            </a:ln>
            <a:effectLst/>
          </c:spPr>
          <c:marker>
            <c:symbol val="none"/>
          </c:marker>
          <c:xVal>
            <c:numRef>
              <c:f>'66K_2'!$R$2:$R$2806</c:f>
              <c:numCache>
                <c:formatCode>General</c:formatCode>
                <c:ptCount val="2805"/>
                <c:pt idx="5">
                  <c:v>2.0599999999999996</c:v>
                </c:pt>
                <c:pt idx="6">
                  <c:v>2.0999999999999996</c:v>
                </c:pt>
                <c:pt idx="7">
                  <c:v>2.0999999999999996</c:v>
                </c:pt>
                <c:pt idx="8">
                  <c:v>2.1399999999999997</c:v>
                </c:pt>
                <c:pt idx="9">
                  <c:v>2.1799999999999997</c:v>
                </c:pt>
                <c:pt idx="10">
                  <c:v>2.3600000000000003</c:v>
                </c:pt>
                <c:pt idx="11">
                  <c:v>2.38</c:v>
                </c:pt>
                <c:pt idx="12">
                  <c:v>2.72</c:v>
                </c:pt>
                <c:pt idx="13">
                  <c:v>2.9400000000000004</c:v>
                </c:pt>
                <c:pt idx="14">
                  <c:v>3.2000000000000006</c:v>
                </c:pt>
                <c:pt idx="15">
                  <c:v>2.8200000000000003</c:v>
                </c:pt>
                <c:pt idx="16">
                  <c:v>2.5200000000000005</c:v>
                </c:pt>
                <c:pt idx="17">
                  <c:v>2.1400000000000006</c:v>
                </c:pt>
                <c:pt idx="18">
                  <c:v>1.8600000000000005</c:v>
                </c:pt>
                <c:pt idx="19">
                  <c:v>1.5</c:v>
                </c:pt>
                <c:pt idx="20">
                  <c:v>1.6600000000000001</c:v>
                </c:pt>
                <c:pt idx="21">
                  <c:v>1.8999999999999997</c:v>
                </c:pt>
                <c:pt idx="22">
                  <c:v>2.3399999999999994</c:v>
                </c:pt>
                <c:pt idx="23">
                  <c:v>2.6199999999999997</c:v>
                </c:pt>
                <c:pt idx="24">
                  <c:v>2.6999999999999997</c:v>
                </c:pt>
                <c:pt idx="25">
                  <c:v>2.8999999999999995</c:v>
                </c:pt>
                <c:pt idx="26">
                  <c:v>2.98</c:v>
                </c:pt>
                <c:pt idx="27">
                  <c:v>2.7</c:v>
                </c:pt>
                <c:pt idx="28">
                  <c:v>2.2800000000000002</c:v>
                </c:pt>
                <c:pt idx="29">
                  <c:v>2.1600000000000006</c:v>
                </c:pt>
                <c:pt idx="30">
                  <c:v>2.1000000000000005</c:v>
                </c:pt>
                <c:pt idx="31">
                  <c:v>2.0200000000000005</c:v>
                </c:pt>
                <c:pt idx="32">
                  <c:v>1.8800000000000003</c:v>
                </c:pt>
                <c:pt idx="33">
                  <c:v>1.9800000000000004</c:v>
                </c:pt>
                <c:pt idx="34">
                  <c:v>2.12</c:v>
                </c:pt>
                <c:pt idx="35">
                  <c:v>1.9600000000000002</c:v>
                </c:pt>
                <c:pt idx="36">
                  <c:v>2.0200000000000005</c:v>
                </c:pt>
                <c:pt idx="37">
                  <c:v>2.06</c:v>
                </c:pt>
                <c:pt idx="38">
                  <c:v>2.3199999999999998</c:v>
                </c:pt>
                <c:pt idx="39">
                  <c:v>2.58</c:v>
                </c:pt>
                <c:pt idx="40">
                  <c:v>2.64</c:v>
                </c:pt>
                <c:pt idx="41">
                  <c:v>2.3600000000000003</c:v>
                </c:pt>
                <c:pt idx="42">
                  <c:v>2.4400000000000004</c:v>
                </c:pt>
                <c:pt idx="43">
                  <c:v>2.0000000000000009</c:v>
                </c:pt>
                <c:pt idx="44">
                  <c:v>1.6600000000000008</c:v>
                </c:pt>
                <c:pt idx="45">
                  <c:v>1.6600000000000008</c:v>
                </c:pt>
                <c:pt idx="46">
                  <c:v>1.4400000000000006</c:v>
                </c:pt>
                <c:pt idx="47">
                  <c:v>1.36</c:v>
                </c:pt>
                <c:pt idx="48">
                  <c:v>1.6</c:v>
                </c:pt>
                <c:pt idx="49">
                  <c:v>1.5</c:v>
                </c:pt>
                <c:pt idx="50">
                  <c:v>1.2600000000000002</c:v>
                </c:pt>
                <c:pt idx="51">
                  <c:v>1.6400000000000001</c:v>
                </c:pt>
                <c:pt idx="52">
                  <c:v>1.8200000000000003</c:v>
                </c:pt>
                <c:pt idx="53">
                  <c:v>1.8600000000000005</c:v>
                </c:pt>
                <c:pt idx="54">
                  <c:v>2.3200000000000003</c:v>
                </c:pt>
                <c:pt idx="55">
                  <c:v>2.3400000000000003</c:v>
                </c:pt>
                <c:pt idx="56">
                  <c:v>2.5000000000000004</c:v>
                </c:pt>
                <c:pt idx="57">
                  <c:v>2.3600000000000003</c:v>
                </c:pt>
                <c:pt idx="58">
                  <c:v>2.2800000000000002</c:v>
                </c:pt>
                <c:pt idx="59">
                  <c:v>1.7400000000000002</c:v>
                </c:pt>
                <c:pt idx="60">
                  <c:v>1.7</c:v>
                </c:pt>
                <c:pt idx="61">
                  <c:v>1.5799999999999996</c:v>
                </c:pt>
                <c:pt idx="62">
                  <c:v>1.3399999999999999</c:v>
                </c:pt>
                <c:pt idx="63">
                  <c:v>1.44</c:v>
                </c:pt>
                <c:pt idx="64">
                  <c:v>1.6800000000000002</c:v>
                </c:pt>
                <c:pt idx="65">
                  <c:v>1.5000000000000004</c:v>
                </c:pt>
                <c:pt idx="66">
                  <c:v>1.7200000000000006</c:v>
                </c:pt>
                <c:pt idx="67">
                  <c:v>1.9200000000000004</c:v>
                </c:pt>
                <c:pt idx="68">
                  <c:v>1.7600000000000002</c:v>
                </c:pt>
                <c:pt idx="69">
                  <c:v>1.48</c:v>
                </c:pt>
                <c:pt idx="70">
                  <c:v>1.6799999999999997</c:v>
                </c:pt>
                <c:pt idx="71">
                  <c:v>1.22</c:v>
                </c:pt>
                <c:pt idx="72">
                  <c:v>1.3000000000000003</c:v>
                </c:pt>
                <c:pt idx="73">
                  <c:v>1.4000000000000004</c:v>
                </c:pt>
                <c:pt idx="74">
                  <c:v>1.7200000000000002</c:v>
                </c:pt>
                <c:pt idx="75">
                  <c:v>1.9000000000000004</c:v>
                </c:pt>
                <c:pt idx="76">
                  <c:v>1.92</c:v>
                </c:pt>
                <c:pt idx="77">
                  <c:v>2.1799999999999997</c:v>
                </c:pt>
                <c:pt idx="78">
                  <c:v>2.0999999999999996</c:v>
                </c:pt>
                <c:pt idx="79">
                  <c:v>1.9799999999999993</c:v>
                </c:pt>
                <c:pt idx="80">
                  <c:v>1.9399999999999995</c:v>
                </c:pt>
                <c:pt idx="81">
                  <c:v>1.7399999999999995</c:v>
                </c:pt>
                <c:pt idx="82">
                  <c:v>1.4799999999999998</c:v>
                </c:pt>
                <c:pt idx="83">
                  <c:v>1.36</c:v>
                </c:pt>
                <c:pt idx="84">
                  <c:v>1.2600000000000005</c:v>
                </c:pt>
                <c:pt idx="85">
                  <c:v>1.1000000000000003</c:v>
                </c:pt>
                <c:pt idx="86">
                  <c:v>1.2000000000000004</c:v>
                </c:pt>
                <c:pt idx="87">
                  <c:v>1.2000000000000004</c:v>
                </c:pt>
                <c:pt idx="88">
                  <c:v>1.4400000000000002</c:v>
                </c:pt>
                <c:pt idx="89">
                  <c:v>1.1200000000000003</c:v>
                </c:pt>
                <c:pt idx="90">
                  <c:v>1.2000000000000004</c:v>
                </c:pt>
                <c:pt idx="91">
                  <c:v>1.2400000000000002</c:v>
                </c:pt>
                <c:pt idx="92">
                  <c:v>0.93999999999999984</c:v>
                </c:pt>
                <c:pt idx="93">
                  <c:v>0.89999999999999969</c:v>
                </c:pt>
                <c:pt idx="94">
                  <c:v>1.5199999999999996</c:v>
                </c:pt>
                <c:pt idx="95">
                  <c:v>2.0399999999999996</c:v>
                </c:pt>
                <c:pt idx="96">
                  <c:v>2.2399999999999998</c:v>
                </c:pt>
                <c:pt idx="97">
                  <c:v>2.1599999999999997</c:v>
                </c:pt>
                <c:pt idx="98">
                  <c:v>1.1199999999999999</c:v>
                </c:pt>
                <c:pt idx="99">
                  <c:v>5.999999999999979E-2</c:v>
                </c:pt>
                <c:pt idx="100">
                  <c:v>-0.68</c:v>
                </c:pt>
                <c:pt idx="101">
                  <c:v>-1.2200000000000002</c:v>
                </c:pt>
                <c:pt idx="102">
                  <c:v>-1</c:v>
                </c:pt>
                <c:pt idx="103">
                  <c:v>0.18000000000000008</c:v>
                </c:pt>
                <c:pt idx="104">
                  <c:v>0.6399999999999999</c:v>
                </c:pt>
                <c:pt idx="105">
                  <c:v>1.1199999999999997</c:v>
                </c:pt>
                <c:pt idx="106">
                  <c:v>1.4399999999999995</c:v>
                </c:pt>
                <c:pt idx="107">
                  <c:v>1.3799999999999994</c:v>
                </c:pt>
                <c:pt idx="108">
                  <c:v>0.95999999999999908</c:v>
                </c:pt>
                <c:pt idx="109">
                  <c:v>1.0599999999999994</c:v>
                </c:pt>
                <c:pt idx="110">
                  <c:v>0.29999999999999966</c:v>
                </c:pt>
                <c:pt idx="111">
                  <c:v>0.27999999999999969</c:v>
                </c:pt>
                <c:pt idx="112">
                  <c:v>-6.0000000000000497E-2</c:v>
                </c:pt>
                <c:pt idx="113">
                  <c:v>-3.5527136788005011E-16</c:v>
                </c:pt>
                <c:pt idx="114">
                  <c:v>9.9999999999999284E-2</c:v>
                </c:pt>
                <c:pt idx="115">
                  <c:v>0.61999999999999955</c:v>
                </c:pt>
                <c:pt idx="116">
                  <c:v>0.33999999999999986</c:v>
                </c:pt>
                <c:pt idx="117">
                  <c:v>0.34000000000000019</c:v>
                </c:pt>
                <c:pt idx="118">
                  <c:v>0.14000000000000057</c:v>
                </c:pt>
                <c:pt idx="119">
                  <c:v>-3.9999999999999147E-2</c:v>
                </c:pt>
                <c:pt idx="120">
                  <c:v>-0.11999999999999958</c:v>
                </c:pt>
                <c:pt idx="121">
                  <c:v>-0.11999999999999958</c:v>
                </c:pt>
                <c:pt idx="122">
                  <c:v>0.38000000000000045</c:v>
                </c:pt>
                <c:pt idx="123">
                  <c:v>0.68</c:v>
                </c:pt>
                <c:pt idx="124">
                  <c:v>0.98000000000000009</c:v>
                </c:pt>
                <c:pt idx="125">
                  <c:v>0.80000000000000038</c:v>
                </c:pt>
                <c:pt idx="126">
                  <c:v>0.72</c:v>
                </c:pt>
                <c:pt idx="127">
                  <c:v>0.3</c:v>
                </c:pt>
                <c:pt idx="128">
                  <c:v>-7.999999999999971E-2</c:v>
                </c:pt>
                <c:pt idx="129">
                  <c:v>-0.25999999999999979</c:v>
                </c:pt>
                <c:pt idx="130">
                  <c:v>0.10000000000000035</c:v>
                </c:pt>
                <c:pt idx="131">
                  <c:v>0.44000000000000056</c:v>
                </c:pt>
                <c:pt idx="132">
                  <c:v>0.8600000000000001</c:v>
                </c:pt>
                <c:pt idx="133">
                  <c:v>0.83999999999999986</c:v>
                </c:pt>
                <c:pt idx="134">
                  <c:v>0.94000000000000017</c:v>
                </c:pt>
                <c:pt idx="135">
                  <c:v>1.06</c:v>
                </c:pt>
                <c:pt idx="136">
                  <c:v>0.86000000000000054</c:v>
                </c:pt>
                <c:pt idx="137">
                  <c:v>0.88000000000000045</c:v>
                </c:pt>
                <c:pt idx="138">
                  <c:v>1.0800000000000007</c:v>
                </c:pt>
                <c:pt idx="139">
                  <c:v>0.70000000000000073</c:v>
                </c:pt>
                <c:pt idx="140">
                  <c:v>0.40000000000000069</c:v>
                </c:pt>
                <c:pt idx="141">
                  <c:v>0.8600000000000001</c:v>
                </c:pt>
                <c:pt idx="142">
                  <c:v>0.38000000000000045</c:v>
                </c:pt>
                <c:pt idx="143">
                  <c:v>0.56000000000000016</c:v>
                </c:pt>
                <c:pt idx="144">
                  <c:v>0.71999999999999953</c:v>
                </c:pt>
                <c:pt idx="145">
                  <c:v>1.1399999999999992</c:v>
                </c:pt>
                <c:pt idx="146">
                  <c:v>1.1799999999999997</c:v>
                </c:pt>
                <c:pt idx="147">
                  <c:v>1.6999999999999993</c:v>
                </c:pt>
                <c:pt idx="148">
                  <c:v>1.7199999999999989</c:v>
                </c:pt>
                <c:pt idx="149">
                  <c:v>1.7799999999999989</c:v>
                </c:pt>
                <c:pt idx="150">
                  <c:v>1.4599999999999986</c:v>
                </c:pt>
                <c:pt idx="151">
                  <c:v>1.4599999999999986</c:v>
                </c:pt>
                <c:pt idx="152">
                  <c:v>1.2799999999999989</c:v>
                </c:pt>
                <c:pt idx="153">
                  <c:v>1.0399999999999991</c:v>
                </c:pt>
                <c:pt idx="154">
                  <c:v>0.79999999999999927</c:v>
                </c:pt>
                <c:pt idx="155">
                  <c:v>0.83999999999999986</c:v>
                </c:pt>
                <c:pt idx="156">
                  <c:v>0.61999999999999955</c:v>
                </c:pt>
                <c:pt idx="157">
                  <c:v>0.51999999999999957</c:v>
                </c:pt>
                <c:pt idx="158">
                  <c:v>0.53999999999999981</c:v>
                </c:pt>
                <c:pt idx="159">
                  <c:v>0.92000000000000026</c:v>
                </c:pt>
                <c:pt idx="160">
                  <c:v>0.66000000000000081</c:v>
                </c:pt>
                <c:pt idx="161">
                  <c:v>0.62000000000000099</c:v>
                </c:pt>
                <c:pt idx="162">
                  <c:v>0.28000000000000114</c:v>
                </c:pt>
                <c:pt idx="163">
                  <c:v>-3.999999999999844E-2</c:v>
                </c:pt>
                <c:pt idx="164">
                  <c:v>-0.1799999999999983</c:v>
                </c:pt>
                <c:pt idx="165">
                  <c:v>0.10000000000000071</c:v>
                </c:pt>
                <c:pt idx="166">
                  <c:v>0.12000000000000029</c:v>
                </c:pt>
                <c:pt idx="167">
                  <c:v>0.68000000000000038</c:v>
                </c:pt>
                <c:pt idx="168">
                  <c:v>0.83999999999999986</c:v>
                </c:pt>
                <c:pt idx="169">
                  <c:v>0.63999999999999913</c:v>
                </c:pt>
                <c:pt idx="170">
                  <c:v>0.51999999999999957</c:v>
                </c:pt>
                <c:pt idx="171">
                  <c:v>0.49999999999999928</c:v>
                </c:pt>
                <c:pt idx="172">
                  <c:v>-1.4210854715202005E-15</c:v>
                </c:pt>
                <c:pt idx="173">
                  <c:v>-6.0000000000001566E-2</c:v>
                </c:pt>
                <c:pt idx="174">
                  <c:v>0.23999999999999844</c:v>
                </c:pt>
                <c:pt idx="175">
                  <c:v>7.9999999999998295E-2</c:v>
                </c:pt>
                <c:pt idx="176">
                  <c:v>5.9999999999998721E-2</c:v>
                </c:pt>
                <c:pt idx="177">
                  <c:v>0.49999999999999928</c:v>
                </c:pt>
                <c:pt idx="178">
                  <c:v>1.3399999999999999</c:v>
                </c:pt>
                <c:pt idx="179">
                  <c:v>2.8</c:v>
                </c:pt>
                <c:pt idx="180">
                  <c:v>3.1800000000000006</c:v>
                </c:pt>
                <c:pt idx="181">
                  <c:v>4.24</c:v>
                </c:pt>
                <c:pt idx="182">
                  <c:v>4.82</c:v>
                </c:pt>
                <c:pt idx="183">
                  <c:v>0.43999999999999917</c:v>
                </c:pt>
                <c:pt idx="184">
                  <c:v>-2.1800000000000006</c:v>
                </c:pt>
                <c:pt idx="185">
                  <c:v>-2.680000000000001</c:v>
                </c:pt>
                <c:pt idx="186">
                  <c:v>-3.5000000000000013</c:v>
                </c:pt>
                <c:pt idx="187">
                  <c:v>-3.8400000000000007</c:v>
                </c:pt>
                <c:pt idx="188">
                  <c:v>0.10000000000000035</c:v>
                </c:pt>
                <c:pt idx="189">
                  <c:v>1.2600000000000002</c:v>
                </c:pt>
                <c:pt idx="190">
                  <c:v>1.56</c:v>
                </c:pt>
                <c:pt idx="191">
                  <c:v>1.58</c:v>
                </c:pt>
                <c:pt idx="192">
                  <c:v>1.3199999999999998</c:v>
                </c:pt>
                <c:pt idx="193">
                  <c:v>1.3</c:v>
                </c:pt>
                <c:pt idx="194">
                  <c:v>1.56</c:v>
                </c:pt>
                <c:pt idx="195">
                  <c:v>1.6000000000000003</c:v>
                </c:pt>
                <c:pt idx="196">
                  <c:v>1.52</c:v>
                </c:pt>
                <c:pt idx="197">
                  <c:v>1.5599999999999994</c:v>
                </c:pt>
                <c:pt idx="198">
                  <c:v>1.2799999999999994</c:v>
                </c:pt>
                <c:pt idx="199">
                  <c:v>1.099999999999999</c:v>
                </c:pt>
                <c:pt idx="200">
                  <c:v>1.0599999999999992</c:v>
                </c:pt>
                <c:pt idx="201">
                  <c:v>1.0199999999999991</c:v>
                </c:pt>
                <c:pt idx="202">
                  <c:v>0.87999999999999934</c:v>
                </c:pt>
                <c:pt idx="203">
                  <c:v>1.2999999999999989</c:v>
                </c:pt>
                <c:pt idx="204">
                  <c:v>1.3999999999999997</c:v>
                </c:pt>
                <c:pt idx="205">
                  <c:v>1.5199999999999991</c:v>
                </c:pt>
                <c:pt idx="206">
                  <c:v>1.3399999999999994</c:v>
                </c:pt>
                <c:pt idx="207">
                  <c:v>1.2400000000000002</c:v>
                </c:pt>
                <c:pt idx="208">
                  <c:v>1.4600000000000004</c:v>
                </c:pt>
                <c:pt idx="209">
                  <c:v>1.56</c:v>
                </c:pt>
                <c:pt idx="210">
                  <c:v>1.3399999999999999</c:v>
                </c:pt>
                <c:pt idx="211">
                  <c:v>1.8400000000000003</c:v>
                </c:pt>
                <c:pt idx="212">
                  <c:v>2.06</c:v>
                </c:pt>
                <c:pt idx="213">
                  <c:v>1.6400000000000001</c:v>
                </c:pt>
                <c:pt idx="214">
                  <c:v>1.7399999999999998</c:v>
                </c:pt>
                <c:pt idx="215">
                  <c:v>1.94</c:v>
                </c:pt>
                <c:pt idx="216">
                  <c:v>1.92</c:v>
                </c:pt>
                <c:pt idx="217">
                  <c:v>1.6599999999999995</c:v>
                </c:pt>
                <c:pt idx="218">
                  <c:v>1.8599999999999994</c:v>
                </c:pt>
                <c:pt idx="219">
                  <c:v>1.4599999999999995</c:v>
                </c:pt>
                <c:pt idx="220">
                  <c:v>1.3200000000000003</c:v>
                </c:pt>
                <c:pt idx="221">
                  <c:v>1.0799999999999996</c:v>
                </c:pt>
                <c:pt idx="222">
                  <c:v>1.3200000000000003</c:v>
                </c:pt>
                <c:pt idx="223">
                  <c:v>1.0200000000000002</c:v>
                </c:pt>
                <c:pt idx="224">
                  <c:v>0.84000000000000052</c:v>
                </c:pt>
                <c:pt idx="225">
                  <c:v>0.78000000000000047</c:v>
                </c:pt>
                <c:pt idx="226">
                  <c:v>0.7600000000000009</c:v>
                </c:pt>
                <c:pt idx="227">
                  <c:v>0.60000000000000075</c:v>
                </c:pt>
                <c:pt idx="228">
                  <c:v>0.34000000000000058</c:v>
                </c:pt>
                <c:pt idx="229">
                  <c:v>0.60000000000000075</c:v>
                </c:pt>
                <c:pt idx="230">
                  <c:v>0.76000000000000012</c:v>
                </c:pt>
                <c:pt idx="231">
                  <c:v>0.57999999999999974</c:v>
                </c:pt>
                <c:pt idx="232">
                  <c:v>0.49999999999999928</c:v>
                </c:pt>
                <c:pt idx="233">
                  <c:v>0.99999999999999933</c:v>
                </c:pt>
                <c:pt idx="234">
                  <c:v>1.0599999999999994</c:v>
                </c:pt>
                <c:pt idx="235">
                  <c:v>1.1999999999999993</c:v>
                </c:pt>
                <c:pt idx="236">
                  <c:v>1.7399999999999998</c:v>
                </c:pt>
                <c:pt idx="237">
                  <c:v>2.1799999999999997</c:v>
                </c:pt>
                <c:pt idx="238">
                  <c:v>2.2199999999999998</c:v>
                </c:pt>
                <c:pt idx="239">
                  <c:v>2.0199999999999996</c:v>
                </c:pt>
                <c:pt idx="240">
                  <c:v>1.9</c:v>
                </c:pt>
                <c:pt idx="241">
                  <c:v>1.4599999999999995</c:v>
                </c:pt>
                <c:pt idx="242">
                  <c:v>1.3399999999999999</c:v>
                </c:pt>
                <c:pt idx="243">
                  <c:v>1.2200000000000002</c:v>
                </c:pt>
                <c:pt idx="244">
                  <c:v>1.4800000000000004</c:v>
                </c:pt>
                <c:pt idx="245">
                  <c:v>1.5400000000000005</c:v>
                </c:pt>
                <c:pt idx="246">
                  <c:v>1.7200000000000002</c:v>
                </c:pt>
                <c:pt idx="247">
                  <c:v>1.8200000000000003</c:v>
                </c:pt>
                <c:pt idx="248">
                  <c:v>1.7600000000000002</c:v>
                </c:pt>
                <c:pt idx="249">
                  <c:v>1.5399999999999998</c:v>
                </c:pt>
                <c:pt idx="250">
                  <c:v>1.4199999999999995</c:v>
                </c:pt>
                <c:pt idx="251">
                  <c:v>1.2399999999999998</c:v>
                </c:pt>
                <c:pt idx="252">
                  <c:v>0.8</c:v>
                </c:pt>
                <c:pt idx="253">
                  <c:v>0.76000000000000012</c:v>
                </c:pt>
                <c:pt idx="254">
                  <c:v>0.8600000000000001</c:v>
                </c:pt>
                <c:pt idx="255">
                  <c:v>0.78000000000000047</c:v>
                </c:pt>
                <c:pt idx="256">
                  <c:v>0.78000000000000047</c:v>
                </c:pt>
                <c:pt idx="257">
                  <c:v>0.66000000000000014</c:v>
                </c:pt>
                <c:pt idx="258">
                  <c:v>0.9</c:v>
                </c:pt>
                <c:pt idx="259">
                  <c:v>0.81999999999999962</c:v>
                </c:pt>
                <c:pt idx="260">
                  <c:v>0.71999999999999953</c:v>
                </c:pt>
                <c:pt idx="261">
                  <c:v>0.4799999999999997</c:v>
                </c:pt>
                <c:pt idx="262">
                  <c:v>0.97999999999999976</c:v>
                </c:pt>
                <c:pt idx="263">
                  <c:v>0.97999999999999976</c:v>
                </c:pt>
                <c:pt idx="264">
                  <c:v>0.88000000000000045</c:v>
                </c:pt>
                <c:pt idx="265">
                  <c:v>0.96000000000000019</c:v>
                </c:pt>
                <c:pt idx="266">
                  <c:v>1.1399999999999999</c:v>
                </c:pt>
                <c:pt idx="267">
                  <c:v>1.0200000000000002</c:v>
                </c:pt>
                <c:pt idx="268">
                  <c:v>1.1800000000000004</c:v>
                </c:pt>
                <c:pt idx="269">
                  <c:v>1.2600000000000002</c:v>
                </c:pt>
                <c:pt idx="270">
                  <c:v>1.5000000000000007</c:v>
                </c:pt>
                <c:pt idx="271">
                  <c:v>1.420000000000001</c:v>
                </c:pt>
                <c:pt idx="272">
                  <c:v>1.5200000000000002</c:v>
                </c:pt>
                <c:pt idx="273">
                  <c:v>1.0800000000000005</c:v>
                </c:pt>
                <c:pt idx="274">
                  <c:v>1.1400000000000006</c:v>
                </c:pt>
                <c:pt idx="275">
                  <c:v>0.74000000000000055</c:v>
                </c:pt>
                <c:pt idx="276">
                  <c:v>0.7600000000000009</c:v>
                </c:pt>
                <c:pt idx="277">
                  <c:v>0.50000000000000144</c:v>
                </c:pt>
                <c:pt idx="278">
                  <c:v>0.26000000000000084</c:v>
                </c:pt>
                <c:pt idx="279">
                  <c:v>0.42000000000000026</c:v>
                </c:pt>
                <c:pt idx="280">
                  <c:v>0.55999999999999939</c:v>
                </c:pt>
                <c:pt idx="281">
                  <c:v>0.97999999999999898</c:v>
                </c:pt>
                <c:pt idx="282">
                  <c:v>1.1999999999999993</c:v>
                </c:pt>
                <c:pt idx="283">
                  <c:v>1.4799999999999998</c:v>
                </c:pt>
                <c:pt idx="284">
                  <c:v>1.4600000000000002</c:v>
                </c:pt>
                <c:pt idx="285">
                  <c:v>1.8600000000000008</c:v>
                </c:pt>
                <c:pt idx="286">
                  <c:v>1.4800000000000011</c:v>
                </c:pt>
                <c:pt idx="287">
                  <c:v>1.0200000000000002</c:v>
                </c:pt>
                <c:pt idx="288">
                  <c:v>1.6199999999999997</c:v>
                </c:pt>
                <c:pt idx="289">
                  <c:v>1.8199999999999996</c:v>
                </c:pt>
                <c:pt idx="290">
                  <c:v>1.5799999999999996</c:v>
                </c:pt>
                <c:pt idx="291">
                  <c:v>1.3599999999999994</c:v>
                </c:pt>
                <c:pt idx="292">
                  <c:v>1.9199999999999995</c:v>
                </c:pt>
                <c:pt idx="293">
                  <c:v>1.4200000000000004</c:v>
                </c:pt>
                <c:pt idx="294">
                  <c:v>1.5599999999999994</c:v>
                </c:pt>
                <c:pt idx="295">
                  <c:v>1.5399999999999991</c:v>
                </c:pt>
                <c:pt idx="296">
                  <c:v>1.5599999999999987</c:v>
                </c:pt>
                <c:pt idx="297">
                  <c:v>1.5599999999999987</c:v>
                </c:pt>
                <c:pt idx="298">
                  <c:v>1.9199999999999988</c:v>
                </c:pt>
                <c:pt idx="299">
                  <c:v>1.6600000000000001</c:v>
                </c:pt>
                <c:pt idx="300">
                  <c:v>1.1400000000000006</c:v>
                </c:pt>
                <c:pt idx="301">
                  <c:v>1.2800000000000011</c:v>
                </c:pt>
                <c:pt idx="302">
                  <c:v>1.120000000000001</c:v>
                </c:pt>
                <c:pt idx="303">
                  <c:v>1.1400000000000012</c:v>
                </c:pt>
                <c:pt idx="304">
                  <c:v>0.86000000000000087</c:v>
                </c:pt>
                <c:pt idx="305">
                  <c:v>1.5</c:v>
                </c:pt>
                <c:pt idx="306">
                  <c:v>1.6199999999999988</c:v>
                </c:pt>
                <c:pt idx="307">
                  <c:v>1.459999999999998</c:v>
                </c:pt>
                <c:pt idx="308">
                  <c:v>1.1199999999999974</c:v>
                </c:pt>
                <c:pt idx="309">
                  <c:v>1.4999999999999971</c:v>
                </c:pt>
                <c:pt idx="310">
                  <c:v>1.3399999999999976</c:v>
                </c:pt>
                <c:pt idx="311">
                  <c:v>1.259999999999998</c:v>
                </c:pt>
                <c:pt idx="312">
                  <c:v>0.89999999999999858</c:v>
                </c:pt>
                <c:pt idx="313">
                  <c:v>0.71999999999999886</c:v>
                </c:pt>
                <c:pt idx="314">
                  <c:v>0.35999999999999943</c:v>
                </c:pt>
                <c:pt idx="315">
                  <c:v>-6.0000000000000851E-2</c:v>
                </c:pt>
                <c:pt idx="316">
                  <c:v>-8.000000000000114E-2</c:v>
                </c:pt>
                <c:pt idx="317">
                  <c:v>4.000000000000057E-2</c:v>
                </c:pt>
                <c:pt idx="318">
                  <c:v>4.000000000000057E-2</c:v>
                </c:pt>
                <c:pt idx="319">
                  <c:v>0.24000000000000057</c:v>
                </c:pt>
                <c:pt idx="320">
                  <c:v>0.7</c:v>
                </c:pt>
                <c:pt idx="321">
                  <c:v>0.96000000000000085</c:v>
                </c:pt>
                <c:pt idx="322">
                  <c:v>1.3600000000000008</c:v>
                </c:pt>
                <c:pt idx="323">
                  <c:v>1.4400000000000006</c:v>
                </c:pt>
                <c:pt idx="324">
                  <c:v>1.1799999999999997</c:v>
                </c:pt>
                <c:pt idx="325">
                  <c:v>1.2400000000000007</c:v>
                </c:pt>
                <c:pt idx="326">
                  <c:v>1.2400000000000007</c:v>
                </c:pt>
                <c:pt idx="327">
                  <c:v>1.2399999999999991</c:v>
                </c:pt>
                <c:pt idx="328">
                  <c:v>1.0399999999999991</c:v>
                </c:pt>
                <c:pt idx="329">
                  <c:v>1.2599999999999993</c:v>
                </c:pt>
                <c:pt idx="330">
                  <c:v>0.92000000000000026</c:v>
                </c:pt>
                <c:pt idx="331">
                  <c:v>0.82000000000000028</c:v>
                </c:pt>
                <c:pt idx="332">
                  <c:v>0.6</c:v>
                </c:pt>
                <c:pt idx="333">
                  <c:v>0.48000000000000115</c:v>
                </c:pt>
                <c:pt idx="334">
                  <c:v>0.60000000000000142</c:v>
                </c:pt>
                <c:pt idx="335">
                  <c:v>0.87999999999999967</c:v>
                </c:pt>
                <c:pt idx="336">
                  <c:v>0.53999999999999915</c:v>
                </c:pt>
                <c:pt idx="337">
                  <c:v>0.55999999999999939</c:v>
                </c:pt>
                <c:pt idx="338">
                  <c:v>0.75999999999999801</c:v>
                </c:pt>
                <c:pt idx="339">
                  <c:v>0.67999999999999683</c:v>
                </c:pt>
                <c:pt idx="340">
                  <c:v>0.43999999999999773</c:v>
                </c:pt>
                <c:pt idx="341">
                  <c:v>0.71999999999999886</c:v>
                </c:pt>
                <c:pt idx="342">
                  <c:v>0.7999999999999986</c:v>
                </c:pt>
                <c:pt idx="343">
                  <c:v>0.77999999999999969</c:v>
                </c:pt>
                <c:pt idx="344">
                  <c:v>0.44000000000000056</c:v>
                </c:pt>
                <c:pt idx="345">
                  <c:v>0.50000000000000144</c:v>
                </c:pt>
                <c:pt idx="346">
                  <c:v>0.62000000000000033</c:v>
                </c:pt>
                <c:pt idx="347">
                  <c:v>0.68000000000000116</c:v>
                </c:pt>
                <c:pt idx="348">
                  <c:v>0.7</c:v>
                </c:pt>
                <c:pt idx="349">
                  <c:v>1.0800000000000012</c:v>
                </c:pt>
                <c:pt idx="350">
                  <c:v>1.2799999999999998</c:v>
                </c:pt>
                <c:pt idx="351">
                  <c:v>0.78000000000000114</c:v>
                </c:pt>
                <c:pt idx="352">
                  <c:v>0.62000000000000166</c:v>
                </c:pt>
                <c:pt idx="353">
                  <c:v>0.58000000000000251</c:v>
                </c:pt>
                <c:pt idx="354">
                  <c:v>0.48000000000000254</c:v>
                </c:pt>
                <c:pt idx="355">
                  <c:v>0.42000000000000315</c:v>
                </c:pt>
                <c:pt idx="356">
                  <c:v>0.78000000000000258</c:v>
                </c:pt>
                <c:pt idx="357">
                  <c:v>0.58000000000000118</c:v>
                </c:pt>
                <c:pt idx="358">
                  <c:v>0.67999999999999972</c:v>
                </c:pt>
                <c:pt idx="359">
                  <c:v>0.23999999999999916</c:v>
                </c:pt>
                <c:pt idx="360">
                  <c:v>0.159999999999998</c:v>
                </c:pt>
                <c:pt idx="361">
                  <c:v>9.9999999999998576E-2</c:v>
                </c:pt>
                <c:pt idx="362">
                  <c:v>0.57999999999999829</c:v>
                </c:pt>
                <c:pt idx="363">
                  <c:v>0.63999999999999913</c:v>
                </c:pt>
                <c:pt idx="364">
                  <c:v>1.0599999999999994</c:v>
                </c:pt>
                <c:pt idx="365">
                  <c:v>1.0200000000000002</c:v>
                </c:pt>
                <c:pt idx="366">
                  <c:v>0.97999999999999976</c:v>
                </c:pt>
                <c:pt idx="367">
                  <c:v>0.82000000000000028</c:v>
                </c:pt>
                <c:pt idx="368">
                  <c:v>0.97999999999999976</c:v>
                </c:pt>
                <c:pt idx="369">
                  <c:v>0.97999999999999976</c:v>
                </c:pt>
                <c:pt idx="370">
                  <c:v>1.2</c:v>
                </c:pt>
                <c:pt idx="371">
                  <c:v>1.3599999999999994</c:v>
                </c:pt>
                <c:pt idx="372">
                  <c:v>1.3</c:v>
                </c:pt>
                <c:pt idx="373">
                  <c:v>1.3800000000000012</c:v>
                </c:pt>
                <c:pt idx="374">
                  <c:v>1.3400000000000005</c:v>
                </c:pt>
                <c:pt idx="375">
                  <c:v>1.5200000000000002</c:v>
                </c:pt>
                <c:pt idx="376">
                  <c:v>1.5200000000000018</c:v>
                </c:pt>
                <c:pt idx="377">
                  <c:v>1.6800000000000026</c:v>
                </c:pt>
                <c:pt idx="378">
                  <c:v>1.3000000000000029</c:v>
                </c:pt>
                <c:pt idx="379">
                  <c:v>2.0000000000003126E-2</c:v>
                </c:pt>
                <c:pt idx="380">
                  <c:v>-0.77999999999999692</c:v>
                </c:pt>
                <c:pt idx="381">
                  <c:v>-1.0199999999999974</c:v>
                </c:pt>
                <c:pt idx="382">
                  <c:v>-1.0199999999999982</c:v>
                </c:pt>
                <c:pt idx="383">
                  <c:v>-0.69999999999999929</c:v>
                </c:pt>
                <c:pt idx="384">
                  <c:v>0.70000000000000073</c:v>
                </c:pt>
                <c:pt idx="385">
                  <c:v>1.2600000000000002</c:v>
                </c:pt>
                <c:pt idx="386">
                  <c:v>1.5000000000000007</c:v>
                </c:pt>
                <c:pt idx="387">
                  <c:v>1.3600000000000008</c:v>
                </c:pt>
                <c:pt idx="388">
                  <c:v>1.040000000000002</c:v>
                </c:pt>
                <c:pt idx="389">
                  <c:v>0.94000000000000061</c:v>
                </c:pt>
                <c:pt idx="390">
                  <c:v>0.66000000000000225</c:v>
                </c:pt>
                <c:pt idx="391">
                  <c:v>0.68000000000000116</c:v>
                </c:pt>
                <c:pt idx="392">
                  <c:v>0.68000000000000116</c:v>
                </c:pt>
                <c:pt idx="393">
                  <c:v>0.98000000000000109</c:v>
                </c:pt>
                <c:pt idx="394">
                  <c:v>0.48000000000000187</c:v>
                </c:pt>
                <c:pt idx="395">
                  <c:v>0.66000000000000159</c:v>
                </c:pt>
                <c:pt idx="396">
                  <c:v>0.46000000000000157</c:v>
                </c:pt>
                <c:pt idx="397">
                  <c:v>1.0400000000000005</c:v>
                </c:pt>
                <c:pt idx="398">
                  <c:v>0.61999999999999889</c:v>
                </c:pt>
                <c:pt idx="399">
                  <c:v>1.0199999999999989</c:v>
                </c:pt>
                <c:pt idx="400">
                  <c:v>0.91999999999999815</c:v>
                </c:pt>
                <c:pt idx="401">
                  <c:v>1.2199999999999989</c:v>
                </c:pt>
                <c:pt idx="402">
                  <c:v>0.85999999999999877</c:v>
                </c:pt>
                <c:pt idx="403">
                  <c:v>1.2799999999999998</c:v>
                </c:pt>
                <c:pt idx="404">
                  <c:v>1.36</c:v>
                </c:pt>
                <c:pt idx="405">
                  <c:v>1.2</c:v>
                </c:pt>
                <c:pt idx="406">
                  <c:v>1.0399999999999998</c:v>
                </c:pt>
                <c:pt idx="407">
                  <c:v>1.0799999999999996</c:v>
                </c:pt>
                <c:pt idx="408">
                  <c:v>0.93999999999999984</c:v>
                </c:pt>
                <c:pt idx="409">
                  <c:v>0.60000000000000075</c:v>
                </c:pt>
                <c:pt idx="410">
                  <c:v>0.80000000000000071</c:v>
                </c:pt>
                <c:pt idx="411">
                  <c:v>1.0400000000000005</c:v>
                </c:pt>
                <c:pt idx="412">
                  <c:v>0.94000000000000195</c:v>
                </c:pt>
                <c:pt idx="413">
                  <c:v>1.0200000000000009</c:v>
                </c:pt>
                <c:pt idx="414">
                  <c:v>1.2399999999999998</c:v>
                </c:pt>
                <c:pt idx="415">
                  <c:v>1.3199999999999996</c:v>
                </c:pt>
                <c:pt idx="416">
                  <c:v>0.93999999999999917</c:v>
                </c:pt>
                <c:pt idx="417">
                  <c:v>0.75999999999999801</c:v>
                </c:pt>
                <c:pt idx="418">
                  <c:v>0.6599999999999987</c:v>
                </c:pt>
                <c:pt idx="419">
                  <c:v>0.75999999999999868</c:v>
                </c:pt>
                <c:pt idx="420">
                  <c:v>0.71999999999999886</c:v>
                </c:pt>
                <c:pt idx="421">
                  <c:v>0.87999999999999967</c:v>
                </c:pt>
                <c:pt idx="422">
                  <c:v>0.96000000000000019</c:v>
                </c:pt>
                <c:pt idx="423">
                  <c:v>1.179999999999999</c:v>
                </c:pt>
                <c:pt idx="424">
                  <c:v>1.3999999999999992</c:v>
                </c:pt>
                <c:pt idx="425">
                  <c:v>1.2599999999999993</c:v>
                </c:pt>
                <c:pt idx="426">
                  <c:v>1.5599999999999994</c:v>
                </c:pt>
                <c:pt idx="427">
                  <c:v>1.5799999999999996</c:v>
                </c:pt>
                <c:pt idx="428">
                  <c:v>1.680000000000001</c:v>
                </c:pt>
                <c:pt idx="429">
                  <c:v>1.4200000000000017</c:v>
                </c:pt>
                <c:pt idx="430">
                  <c:v>1.9400000000000019</c:v>
                </c:pt>
                <c:pt idx="431">
                  <c:v>1.7200000000000017</c:v>
                </c:pt>
                <c:pt idx="432">
                  <c:v>1.680000000000001</c:v>
                </c:pt>
                <c:pt idx="433">
                  <c:v>1.240000000000002</c:v>
                </c:pt>
                <c:pt idx="434">
                  <c:v>1.3200000000000016</c:v>
                </c:pt>
                <c:pt idx="435">
                  <c:v>1.1000000000000014</c:v>
                </c:pt>
                <c:pt idx="436">
                  <c:v>1.1400000000000006</c:v>
                </c:pt>
                <c:pt idx="437">
                  <c:v>1.5200000000000018</c:v>
                </c:pt>
                <c:pt idx="438">
                  <c:v>1.8000000000000014</c:v>
                </c:pt>
                <c:pt idx="439">
                  <c:v>1.8</c:v>
                </c:pt>
                <c:pt idx="440">
                  <c:v>1.8799999999999997</c:v>
                </c:pt>
                <c:pt idx="441">
                  <c:v>1.6200000000000003</c:v>
                </c:pt>
                <c:pt idx="442">
                  <c:v>1.2799999999999983</c:v>
                </c:pt>
                <c:pt idx="443">
                  <c:v>0.97999999999999687</c:v>
                </c:pt>
                <c:pt idx="444">
                  <c:v>0.91999999999999749</c:v>
                </c:pt>
                <c:pt idx="445">
                  <c:v>0.95999999999999797</c:v>
                </c:pt>
                <c:pt idx="446">
                  <c:v>1.4399999999999977</c:v>
                </c:pt>
                <c:pt idx="447">
                  <c:v>1.3599999999999981</c:v>
                </c:pt>
                <c:pt idx="448">
                  <c:v>1.4799999999999982</c:v>
                </c:pt>
                <c:pt idx="449">
                  <c:v>1.4</c:v>
                </c:pt>
                <c:pt idx="450">
                  <c:v>1.7400000000000007</c:v>
                </c:pt>
                <c:pt idx="451">
                  <c:v>1.3200000000000016</c:v>
                </c:pt>
                <c:pt idx="452">
                  <c:v>1.240000000000002</c:v>
                </c:pt>
                <c:pt idx="453">
                  <c:v>1.1400000000000019</c:v>
                </c:pt>
                <c:pt idx="454">
                  <c:v>1.0799999999999996</c:v>
                </c:pt>
                <c:pt idx="455">
                  <c:v>0.67999999999999827</c:v>
                </c:pt>
                <c:pt idx="456">
                  <c:v>1.1999999999999971</c:v>
                </c:pt>
                <c:pt idx="457">
                  <c:v>1.3199999999999974</c:v>
                </c:pt>
                <c:pt idx="458">
                  <c:v>1.2999999999999985</c:v>
                </c:pt>
                <c:pt idx="459">
                  <c:v>1.5599999999999994</c:v>
                </c:pt>
                <c:pt idx="460">
                  <c:v>1.0599999999999994</c:v>
                </c:pt>
                <c:pt idx="461">
                  <c:v>0.89999999999999858</c:v>
                </c:pt>
                <c:pt idx="462">
                  <c:v>0.61999999999999889</c:v>
                </c:pt>
                <c:pt idx="463">
                  <c:v>0.7999999999999986</c:v>
                </c:pt>
                <c:pt idx="464">
                  <c:v>0.85999999999999799</c:v>
                </c:pt>
                <c:pt idx="465">
                  <c:v>1.4599999999999995</c:v>
                </c:pt>
                <c:pt idx="466">
                  <c:v>1.4800000000000011</c:v>
                </c:pt>
                <c:pt idx="467">
                  <c:v>1.4800000000000011</c:v>
                </c:pt>
                <c:pt idx="468">
                  <c:v>1.2</c:v>
                </c:pt>
                <c:pt idx="469">
                  <c:v>1.0600000000000009</c:v>
                </c:pt>
                <c:pt idx="470">
                  <c:v>0.8</c:v>
                </c:pt>
                <c:pt idx="471">
                  <c:v>-4.000000000000057E-2</c:v>
                </c:pt>
                <c:pt idx="472">
                  <c:v>0.25999999999999945</c:v>
                </c:pt>
                <c:pt idx="473">
                  <c:v>0.16000000000000086</c:v>
                </c:pt>
                <c:pt idx="474">
                  <c:v>-0.35999999999999943</c:v>
                </c:pt>
                <c:pt idx="475">
                  <c:v>-0.6</c:v>
                </c:pt>
                <c:pt idx="476">
                  <c:v>0.66000000000000081</c:v>
                </c:pt>
                <c:pt idx="477">
                  <c:v>0.56000000000000083</c:v>
                </c:pt>
                <c:pt idx="478">
                  <c:v>0.66000000000000081</c:v>
                </c:pt>
                <c:pt idx="479">
                  <c:v>0.7000000000000014</c:v>
                </c:pt>
                <c:pt idx="480">
                  <c:v>0.6200000000000031</c:v>
                </c:pt>
                <c:pt idx="481">
                  <c:v>-0.45999999999999658</c:v>
                </c:pt>
                <c:pt idx="482">
                  <c:v>-0.57999999999999685</c:v>
                </c:pt>
                <c:pt idx="483">
                  <c:v>-0.61999999999999744</c:v>
                </c:pt>
                <c:pt idx="484">
                  <c:v>-0.43999999999999773</c:v>
                </c:pt>
                <c:pt idx="485">
                  <c:v>-0.25999999999999945</c:v>
                </c:pt>
                <c:pt idx="486">
                  <c:v>-0.27999999999999969</c:v>
                </c:pt>
                <c:pt idx="487">
                  <c:v>-0.1799999999999983</c:v>
                </c:pt>
                <c:pt idx="488">
                  <c:v>0.26000000000000228</c:v>
                </c:pt>
                <c:pt idx="489">
                  <c:v>0.22000000000000169</c:v>
                </c:pt>
                <c:pt idx="490">
                  <c:v>0.16000000000000228</c:v>
                </c:pt>
                <c:pt idx="491">
                  <c:v>0.32000000000000173</c:v>
                </c:pt>
                <c:pt idx="492">
                  <c:v>0.66000000000000081</c:v>
                </c:pt>
                <c:pt idx="493">
                  <c:v>0.37999999999999973</c:v>
                </c:pt>
                <c:pt idx="494">
                  <c:v>0.54000000000000059</c:v>
                </c:pt>
                <c:pt idx="495">
                  <c:v>1.2000000000000006</c:v>
                </c:pt>
                <c:pt idx="496">
                  <c:v>1.2200000000000002</c:v>
                </c:pt>
                <c:pt idx="497">
                  <c:v>0.93999999999999984</c:v>
                </c:pt>
                <c:pt idx="498">
                  <c:v>1.0800000000000005</c:v>
                </c:pt>
                <c:pt idx="499">
                  <c:v>1.4000000000000008</c:v>
                </c:pt>
                <c:pt idx="500">
                  <c:v>0.94000000000000061</c:v>
                </c:pt>
                <c:pt idx="501">
                  <c:v>0.92000000000000026</c:v>
                </c:pt>
                <c:pt idx="502">
                  <c:v>1.0400000000000005</c:v>
                </c:pt>
                <c:pt idx="503">
                  <c:v>1.0200000000000002</c:v>
                </c:pt>
                <c:pt idx="504">
                  <c:v>0.61999999999999955</c:v>
                </c:pt>
                <c:pt idx="505">
                  <c:v>0.9199999999999996</c:v>
                </c:pt>
                <c:pt idx="506">
                  <c:v>1.2400000000000007</c:v>
                </c:pt>
                <c:pt idx="507">
                  <c:v>1.2800000000000005</c:v>
                </c:pt>
                <c:pt idx="508">
                  <c:v>1.9000000000000008</c:v>
                </c:pt>
                <c:pt idx="509">
                  <c:v>2.3600000000000008</c:v>
                </c:pt>
                <c:pt idx="510">
                  <c:v>1.6800000000000004</c:v>
                </c:pt>
                <c:pt idx="511">
                  <c:v>1.2</c:v>
                </c:pt>
                <c:pt idx="512">
                  <c:v>1.0800000000000005</c:v>
                </c:pt>
                <c:pt idx="513">
                  <c:v>0.32000000000000028</c:v>
                </c:pt>
                <c:pt idx="514">
                  <c:v>-0.27999999999999969</c:v>
                </c:pt>
                <c:pt idx="515">
                  <c:v>0.44000000000000056</c:v>
                </c:pt>
                <c:pt idx="516">
                  <c:v>0.70000000000000073</c:v>
                </c:pt>
                <c:pt idx="517">
                  <c:v>0.74000000000000055</c:v>
                </c:pt>
                <c:pt idx="518">
                  <c:v>0.96000000000000085</c:v>
                </c:pt>
                <c:pt idx="519">
                  <c:v>1.3800000000000012</c:v>
                </c:pt>
                <c:pt idx="520">
                  <c:v>0.64000000000000123</c:v>
                </c:pt>
                <c:pt idx="521">
                  <c:v>0.74000000000000055</c:v>
                </c:pt>
                <c:pt idx="522">
                  <c:v>0.62000000000000033</c:v>
                </c:pt>
                <c:pt idx="523">
                  <c:v>0.36000000000000015</c:v>
                </c:pt>
                <c:pt idx="524">
                  <c:v>-0.24000000000000057</c:v>
                </c:pt>
                <c:pt idx="525">
                  <c:v>0.51999999999999957</c:v>
                </c:pt>
                <c:pt idx="526">
                  <c:v>0.4</c:v>
                </c:pt>
                <c:pt idx="527">
                  <c:v>0.57999999999999974</c:v>
                </c:pt>
                <c:pt idx="528">
                  <c:v>0.5</c:v>
                </c:pt>
                <c:pt idx="529">
                  <c:v>1.0000000000000007</c:v>
                </c:pt>
                <c:pt idx="530">
                  <c:v>0.94000000000000061</c:v>
                </c:pt>
                <c:pt idx="531">
                  <c:v>0.90000000000000069</c:v>
                </c:pt>
                <c:pt idx="532">
                  <c:v>0.82000000000000095</c:v>
                </c:pt>
                <c:pt idx="533">
                  <c:v>1.3400000000000005</c:v>
                </c:pt>
                <c:pt idx="534">
                  <c:v>1.5</c:v>
                </c:pt>
                <c:pt idx="535">
                  <c:v>1.3799999999999997</c:v>
                </c:pt>
                <c:pt idx="536">
                  <c:v>1.2599999999999993</c:v>
                </c:pt>
                <c:pt idx="537">
                  <c:v>1.1399999999999992</c:v>
                </c:pt>
                <c:pt idx="538">
                  <c:v>0.83999999999999919</c:v>
                </c:pt>
                <c:pt idx="539">
                  <c:v>0.97999999999999898</c:v>
                </c:pt>
                <c:pt idx="540">
                  <c:v>0.85999999999999943</c:v>
                </c:pt>
                <c:pt idx="541">
                  <c:v>0.97999999999999976</c:v>
                </c:pt>
                <c:pt idx="542">
                  <c:v>0.88000000000000045</c:v>
                </c:pt>
                <c:pt idx="543">
                  <c:v>0.88000000000000045</c:v>
                </c:pt>
                <c:pt idx="544">
                  <c:v>0.66000000000000081</c:v>
                </c:pt>
                <c:pt idx="545">
                  <c:v>0.42000000000000026</c:v>
                </c:pt>
                <c:pt idx="546">
                  <c:v>0.5800000000000004</c:v>
                </c:pt>
                <c:pt idx="547">
                  <c:v>0.92000000000000026</c:v>
                </c:pt>
                <c:pt idx="548">
                  <c:v>0.8600000000000001</c:v>
                </c:pt>
                <c:pt idx="549">
                  <c:v>1.2400000000000007</c:v>
                </c:pt>
                <c:pt idx="550">
                  <c:v>1.2000000000000015</c:v>
                </c:pt>
                <c:pt idx="551">
                  <c:v>1.2400000000000013</c:v>
                </c:pt>
                <c:pt idx="552">
                  <c:v>1.4000000000000015</c:v>
                </c:pt>
                <c:pt idx="553">
                  <c:v>1.4400000000000019</c:v>
                </c:pt>
                <c:pt idx="554">
                  <c:v>1.1000000000000014</c:v>
                </c:pt>
                <c:pt idx="555">
                  <c:v>1.2400000000000013</c:v>
                </c:pt>
                <c:pt idx="556">
                  <c:v>0.96000000000000152</c:v>
                </c:pt>
                <c:pt idx="557">
                  <c:v>0.70000000000000073</c:v>
                </c:pt>
                <c:pt idx="558">
                  <c:v>1.0199999999999996</c:v>
                </c:pt>
                <c:pt idx="559">
                  <c:v>0.67999999999999972</c:v>
                </c:pt>
                <c:pt idx="560">
                  <c:v>0.7</c:v>
                </c:pt>
                <c:pt idx="561">
                  <c:v>0.77999999999999969</c:v>
                </c:pt>
                <c:pt idx="562">
                  <c:v>0.46000000000000013</c:v>
                </c:pt>
                <c:pt idx="563">
                  <c:v>0.220000000000001</c:v>
                </c:pt>
                <c:pt idx="564">
                  <c:v>0.72000000000000097</c:v>
                </c:pt>
                <c:pt idx="565">
                  <c:v>1.0800000000000005</c:v>
                </c:pt>
                <c:pt idx="566">
                  <c:v>1.3800000000000003</c:v>
                </c:pt>
                <c:pt idx="567">
                  <c:v>1.5</c:v>
                </c:pt>
                <c:pt idx="568">
                  <c:v>1.5399999999999998</c:v>
                </c:pt>
                <c:pt idx="569">
                  <c:v>1.7199999999999995</c:v>
                </c:pt>
                <c:pt idx="570">
                  <c:v>1.4199999999999995</c:v>
                </c:pt>
                <c:pt idx="571">
                  <c:v>1.7599999999999993</c:v>
                </c:pt>
                <c:pt idx="572">
                  <c:v>2.12</c:v>
                </c:pt>
                <c:pt idx="573">
                  <c:v>1.8200000000000003</c:v>
                </c:pt>
                <c:pt idx="574">
                  <c:v>1.3400000000000005</c:v>
                </c:pt>
                <c:pt idx="575">
                  <c:v>0.96000000000000085</c:v>
                </c:pt>
                <c:pt idx="576">
                  <c:v>0.2800000000000008</c:v>
                </c:pt>
                <c:pt idx="577">
                  <c:v>0.14000000000000057</c:v>
                </c:pt>
                <c:pt idx="578">
                  <c:v>0.38000000000000045</c:v>
                </c:pt>
                <c:pt idx="579">
                  <c:v>0.7000000000000004</c:v>
                </c:pt>
                <c:pt idx="580">
                  <c:v>1.1000000000000003</c:v>
                </c:pt>
                <c:pt idx="581">
                  <c:v>1.2400000000000007</c:v>
                </c:pt>
                <c:pt idx="582">
                  <c:v>1.06</c:v>
                </c:pt>
                <c:pt idx="583">
                  <c:v>0.8</c:v>
                </c:pt>
                <c:pt idx="584">
                  <c:v>0.36000000000000015</c:v>
                </c:pt>
                <c:pt idx="585">
                  <c:v>0.75999999999999979</c:v>
                </c:pt>
                <c:pt idx="586">
                  <c:v>0.45999999999999941</c:v>
                </c:pt>
                <c:pt idx="587">
                  <c:v>0.73999999999999955</c:v>
                </c:pt>
                <c:pt idx="588">
                  <c:v>1.0999999999999996</c:v>
                </c:pt>
                <c:pt idx="589">
                  <c:v>1.0999999999999992</c:v>
                </c:pt>
                <c:pt idx="590">
                  <c:v>0.61999999999999922</c:v>
                </c:pt>
                <c:pt idx="591">
                  <c:v>0.89999999999999925</c:v>
                </c:pt>
                <c:pt idx="592">
                  <c:v>0.7999999999999996</c:v>
                </c:pt>
                <c:pt idx="593">
                  <c:v>0.89999999999999969</c:v>
                </c:pt>
                <c:pt idx="594">
                  <c:v>1.1199999999999999</c:v>
                </c:pt>
                <c:pt idx="595">
                  <c:v>0.98000000000000009</c:v>
                </c:pt>
                <c:pt idx="596">
                  <c:v>1.0600000000000005</c:v>
                </c:pt>
                <c:pt idx="597">
                  <c:v>1.1600000000000001</c:v>
                </c:pt>
                <c:pt idx="598">
                  <c:v>0.96000000000000019</c:v>
                </c:pt>
                <c:pt idx="599">
                  <c:v>0.97999999999999976</c:v>
                </c:pt>
                <c:pt idx="600">
                  <c:v>1.2799999999999998</c:v>
                </c:pt>
                <c:pt idx="601">
                  <c:v>1.1199999999999997</c:v>
                </c:pt>
                <c:pt idx="602">
                  <c:v>1.1600000000000001</c:v>
                </c:pt>
                <c:pt idx="603">
                  <c:v>1.1200000000000003</c:v>
                </c:pt>
                <c:pt idx="604">
                  <c:v>0.84000000000000052</c:v>
                </c:pt>
                <c:pt idx="605">
                  <c:v>0.84000000000000052</c:v>
                </c:pt>
                <c:pt idx="606">
                  <c:v>1.1399999999999999</c:v>
                </c:pt>
                <c:pt idx="607">
                  <c:v>1.0799999999999996</c:v>
                </c:pt>
                <c:pt idx="608">
                  <c:v>1.3199999999999996</c:v>
                </c:pt>
                <c:pt idx="609">
                  <c:v>1.6</c:v>
                </c:pt>
                <c:pt idx="610">
                  <c:v>1.4599999999999995</c:v>
                </c:pt>
                <c:pt idx="611">
                  <c:v>1.1199999999999997</c:v>
                </c:pt>
                <c:pt idx="612">
                  <c:v>0.89999999999999925</c:v>
                </c:pt>
                <c:pt idx="613">
                  <c:v>0.63999999999999913</c:v>
                </c:pt>
                <c:pt idx="614">
                  <c:v>0.61999999999999889</c:v>
                </c:pt>
                <c:pt idx="615">
                  <c:v>0.53999999999999915</c:v>
                </c:pt>
                <c:pt idx="616">
                  <c:v>1.0399999999999991</c:v>
                </c:pt>
                <c:pt idx="617">
                  <c:v>1.1399999999999992</c:v>
                </c:pt>
                <c:pt idx="618">
                  <c:v>1.5199999999999996</c:v>
                </c:pt>
                <c:pt idx="619">
                  <c:v>1.4199999999999995</c:v>
                </c:pt>
                <c:pt idx="620">
                  <c:v>1.6200000000000003</c:v>
                </c:pt>
                <c:pt idx="621">
                  <c:v>1.3000000000000007</c:v>
                </c:pt>
                <c:pt idx="622">
                  <c:v>1.620000000000001</c:v>
                </c:pt>
                <c:pt idx="623">
                  <c:v>1.0600000000000009</c:v>
                </c:pt>
                <c:pt idx="624">
                  <c:v>1.0200000000000009</c:v>
                </c:pt>
                <c:pt idx="625">
                  <c:v>1.0400000000000005</c:v>
                </c:pt>
                <c:pt idx="626">
                  <c:v>0.82000000000000095</c:v>
                </c:pt>
                <c:pt idx="627">
                  <c:v>0.2000000000000007</c:v>
                </c:pt>
                <c:pt idx="628">
                  <c:v>0.40000000000000069</c:v>
                </c:pt>
                <c:pt idx="629">
                  <c:v>0.50000000000000067</c:v>
                </c:pt>
                <c:pt idx="630">
                  <c:v>0.48000000000000115</c:v>
                </c:pt>
                <c:pt idx="631">
                  <c:v>0.72000000000000097</c:v>
                </c:pt>
                <c:pt idx="632">
                  <c:v>0.82000000000000095</c:v>
                </c:pt>
                <c:pt idx="633">
                  <c:v>0.80000000000000138</c:v>
                </c:pt>
                <c:pt idx="634">
                  <c:v>0.7600000000000009</c:v>
                </c:pt>
                <c:pt idx="635">
                  <c:v>0.5</c:v>
                </c:pt>
                <c:pt idx="636">
                  <c:v>0.33999999999999986</c:v>
                </c:pt>
                <c:pt idx="637">
                  <c:v>0.43999999999999984</c:v>
                </c:pt>
                <c:pt idx="638">
                  <c:v>0.69999999999999929</c:v>
                </c:pt>
                <c:pt idx="639">
                  <c:v>0.99999999999999933</c:v>
                </c:pt>
                <c:pt idx="640">
                  <c:v>1.5799999999999996</c:v>
                </c:pt>
                <c:pt idx="641">
                  <c:v>1.9199999999999995</c:v>
                </c:pt>
                <c:pt idx="642">
                  <c:v>2.04</c:v>
                </c:pt>
                <c:pt idx="643">
                  <c:v>2</c:v>
                </c:pt>
                <c:pt idx="644">
                  <c:v>1.8200000000000003</c:v>
                </c:pt>
                <c:pt idx="645">
                  <c:v>1.3800000000000001</c:v>
                </c:pt>
                <c:pt idx="646">
                  <c:v>1.1800000000000004</c:v>
                </c:pt>
                <c:pt idx="647">
                  <c:v>1.2200000000000002</c:v>
                </c:pt>
                <c:pt idx="648">
                  <c:v>1.06</c:v>
                </c:pt>
                <c:pt idx="649">
                  <c:v>1.4000000000000004</c:v>
                </c:pt>
                <c:pt idx="650">
                  <c:v>1.7200000000000002</c:v>
                </c:pt>
                <c:pt idx="651">
                  <c:v>1.5400000000000003</c:v>
                </c:pt>
                <c:pt idx="652">
                  <c:v>1.36</c:v>
                </c:pt>
                <c:pt idx="653">
                  <c:v>1.3400000000000003</c:v>
                </c:pt>
                <c:pt idx="654">
                  <c:v>0.78</c:v>
                </c:pt>
                <c:pt idx="655">
                  <c:v>0.40000000000000036</c:v>
                </c:pt>
                <c:pt idx="656">
                  <c:v>0.9</c:v>
                </c:pt>
                <c:pt idx="657">
                  <c:v>1.1000000000000001</c:v>
                </c:pt>
                <c:pt idx="658">
                  <c:v>1.6199999999999999</c:v>
                </c:pt>
                <c:pt idx="659">
                  <c:v>1.72</c:v>
                </c:pt>
                <c:pt idx="660">
                  <c:v>1.44</c:v>
                </c:pt>
                <c:pt idx="661">
                  <c:v>0.76000000000000012</c:v>
                </c:pt>
                <c:pt idx="662">
                  <c:v>0.64000000000000024</c:v>
                </c:pt>
                <c:pt idx="663">
                  <c:v>0.14000000000000021</c:v>
                </c:pt>
                <c:pt idx="664">
                  <c:v>0.30000000000000038</c:v>
                </c:pt>
                <c:pt idx="665">
                  <c:v>0.68000000000000038</c:v>
                </c:pt>
                <c:pt idx="666">
                  <c:v>1.2</c:v>
                </c:pt>
                <c:pt idx="667">
                  <c:v>1.2599999999999998</c:v>
                </c:pt>
                <c:pt idx="668">
                  <c:v>1.5399999999999996</c:v>
                </c:pt>
                <c:pt idx="669">
                  <c:v>1.4399999999999995</c:v>
                </c:pt>
                <c:pt idx="670">
                  <c:v>1.1599999999999995</c:v>
                </c:pt>
                <c:pt idx="671">
                  <c:v>1.3799999999999997</c:v>
                </c:pt>
                <c:pt idx="672">
                  <c:v>1.1599999999999997</c:v>
                </c:pt>
                <c:pt idx="673">
                  <c:v>0.84000000000000019</c:v>
                </c:pt>
                <c:pt idx="674">
                  <c:v>1.06</c:v>
                </c:pt>
                <c:pt idx="675">
                  <c:v>1.2400000000000002</c:v>
                </c:pt>
                <c:pt idx="676">
                  <c:v>1.1600000000000001</c:v>
                </c:pt>
                <c:pt idx="677">
                  <c:v>1.7</c:v>
                </c:pt>
                <c:pt idx="678">
                  <c:v>1.8599999999999999</c:v>
                </c:pt>
                <c:pt idx="679">
                  <c:v>1.3199999999999998</c:v>
                </c:pt>
                <c:pt idx="680">
                  <c:v>1.0799999999999996</c:v>
                </c:pt>
                <c:pt idx="681">
                  <c:v>0.85999999999999976</c:v>
                </c:pt>
                <c:pt idx="682">
                  <c:v>0.41999999999999993</c:v>
                </c:pt>
                <c:pt idx="683">
                  <c:v>0.24000000000000021</c:v>
                </c:pt>
                <c:pt idx="684">
                  <c:v>0.34000000000000019</c:v>
                </c:pt>
                <c:pt idx="685">
                  <c:v>0.60000000000000031</c:v>
                </c:pt>
                <c:pt idx="686">
                  <c:v>0.68000000000000038</c:v>
                </c:pt>
                <c:pt idx="687">
                  <c:v>0.5800000000000004</c:v>
                </c:pt>
                <c:pt idx="688">
                  <c:v>0.56000000000000016</c:v>
                </c:pt>
                <c:pt idx="689">
                  <c:v>1.08</c:v>
                </c:pt>
                <c:pt idx="690">
                  <c:v>0.8600000000000001</c:v>
                </c:pt>
                <c:pt idx="691">
                  <c:v>0.8</c:v>
                </c:pt>
                <c:pt idx="692">
                  <c:v>1.0399999999999998</c:v>
                </c:pt>
                <c:pt idx="693">
                  <c:v>1.0599999999999998</c:v>
                </c:pt>
                <c:pt idx="694">
                  <c:v>0.93999999999999984</c:v>
                </c:pt>
                <c:pt idx="695">
                  <c:v>0.99999999999999967</c:v>
                </c:pt>
                <c:pt idx="696">
                  <c:v>0.99999999999999967</c:v>
                </c:pt>
                <c:pt idx="697">
                  <c:v>0.97999999999999976</c:v>
                </c:pt>
                <c:pt idx="698">
                  <c:v>1.02</c:v>
                </c:pt>
                <c:pt idx="699">
                  <c:v>0.97999999999999976</c:v>
                </c:pt>
                <c:pt idx="700">
                  <c:v>1.3399999999999999</c:v>
                </c:pt>
                <c:pt idx="701">
                  <c:v>1.1199999999999999</c:v>
                </c:pt>
                <c:pt idx="702">
                  <c:v>1.2399999999999998</c:v>
                </c:pt>
                <c:pt idx="703">
                  <c:v>1.1399999999999999</c:v>
                </c:pt>
                <c:pt idx="704">
                  <c:v>1</c:v>
                </c:pt>
                <c:pt idx="705">
                  <c:v>0.92000000000000026</c:v>
                </c:pt>
                <c:pt idx="706">
                  <c:v>0.8600000000000001</c:v>
                </c:pt>
                <c:pt idx="707">
                  <c:v>0.62000000000000033</c:v>
                </c:pt>
                <c:pt idx="708">
                  <c:v>0.86000000000000054</c:v>
                </c:pt>
                <c:pt idx="709">
                  <c:v>0.5</c:v>
                </c:pt>
                <c:pt idx="710">
                  <c:v>0.51999999999999991</c:v>
                </c:pt>
                <c:pt idx="711">
                  <c:v>0.4</c:v>
                </c:pt>
                <c:pt idx="712">
                  <c:v>0.36000000000000015</c:v>
                </c:pt>
                <c:pt idx="713">
                  <c:v>0.41999999999999993</c:v>
                </c:pt>
                <c:pt idx="714">
                  <c:v>0.76000000000000012</c:v>
                </c:pt>
                <c:pt idx="715">
                  <c:v>0.6399999999999999</c:v>
                </c:pt>
                <c:pt idx="716">
                  <c:v>1.1000000000000001</c:v>
                </c:pt>
                <c:pt idx="717">
                  <c:v>1.2</c:v>
                </c:pt>
                <c:pt idx="718">
                  <c:v>0.91999999999999993</c:v>
                </c:pt>
                <c:pt idx="719">
                  <c:v>1.1200000000000003</c:v>
                </c:pt>
                <c:pt idx="720">
                  <c:v>1.1800000000000004</c:v>
                </c:pt>
                <c:pt idx="721">
                  <c:v>0.72000000000000031</c:v>
                </c:pt>
                <c:pt idx="722">
                  <c:v>0.83999999999999986</c:v>
                </c:pt>
                <c:pt idx="723">
                  <c:v>1.3199999999999996</c:v>
                </c:pt>
                <c:pt idx="724">
                  <c:v>0.79999999999999927</c:v>
                </c:pt>
                <c:pt idx="725">
                  <c:v>0.61999999999999889</c:v>
                </c:pt>
                <c:pt idx="726">
                  <c:v>0.95999999999999874</c:v>
                </c:pt>
                <c:pt idx="727">
                  <c:v>0.69999999999999862</c:v>
                </c:pt>
                <c:pt idx="728">
                  <c:v>0.27999999999999903</c:v>
                </c:pt>
                <c:pt idx="729">
                  <c:v>0.43999999999999917</c:v>
                </c:pt>
                <c:pt idx="730">
                  <c:v>0.59999999999999931</c:v>
                </c:pt>
                <c:pt idx="731">
                  <c:v>0.43999999999999917</c:v>
                </c:pt>
                <c:pt idx="732">
                  <c:v>0.51999999999999957</c:v>
                </c:pt>
                <c:pt idx="733">
                  <c:v>0.69999999999999929</c:v>
                </c:pt>
                <c:pt idx="734">
                  <c:v>0.65999999999999948</c:v>
                </c:pt>
                <c:pt idx="735">
                  <c:v>0.49999999999999928</c:v>
                </c:pt>
                <c:pt idx="736">
                  <c:v>0.61999999999999955</c:v>
                </c:pt>
                <c:pt idx="737">
                  <c:v>0.69999999999999929</c:v>
                </c:pt>
                <c:pt idx="738">
                  <c:v>0.71999999999999953</c:v>
                </c:pt>
                <c:pt idx="739">
                  <c:v>1.1199999999999997</c:v>
                </c:pt>
                <c:pt idx="740">
                  <c:v>1.2599999999999993</c:v>
                </c:pt>
                <c:pt idx="741">
                  <c:v>1.2399999999999991</c:v>
                </c:pt>
                <c:pt idx="742">
                  <c:v>1.6999999999999993</c:v>
                </c:pt>
                <c:pt idx="743">
                  <c:v>1.4599999999999986</c:v>
                </c:pt>
                <c:pt idx="744">
                  <c:v>1.4999999999999987</c:v>
                </c:pt>
                <c:pt idx="745">
                  <c:v>1.4199999999999988</c:v>
                </c:pt>
                <c:pt idx="746">
                  <c:v>1.4599999999999986</c:v>
                </c:pt>
                <c:pt idx="747">
                  <c:v>1.2199999999999989</c:v>
                </c:pt>
                <c:pt idx="748">
                  <c:v>1.1199999999999997</c:v>
                </c:pt>
                <c:pt idx="749">
                  <c:v>0.71999999999999953</c:v>
                </c:pt>
                <c:pt idx="750">
                  <c:v>0.46000000000000013</c:v>
                </c:pt>
                <c:pt idx="751">
                  <c:v>0.52000000000000024</c:v>
                </c:pt>
                <c:pt idx="752">
                  <c:v>0.24000000000000057</c:v>
                </c:pt>
                <c:pt idx="753">
                  <c:v>0.48000000000000043</c:v>
                </c:pt>
                <c:pt idx="754">
                  <c:v>1.0200000000000002</c:v>
                </c:pt>
                <c:pt idx="755">
                  <c:v>1.36</c:v>
                </c:pt>
                <c:pt idx="756">
                  <c:v>1.06</c:v>
                </c:pt>
                <c:pt idx="757">
                  <c:v>0.95999999999999941</c:v>
                </c:pt>
                <c:pt idx="758">
                  <c:v>0.95999999999999941</c:v>
                </c:pt>
                <c:pt idx="759">
                  <c:v>0.47999999999999898</c:v>
                </c:pt>
                <c:pt idx="760">
                  <c:v>0.49999999999999856</c:v>
                </c:pt>
                <c:pt idx="761">
                  <c:v>0.67999999999999905</c:v>
                </c:pt>
                <c:pt idx="762">
                  <c:v>1.2599999999999993</c:v>
                </c:pt>
                <c:pt idx="763">
                  <c:v>0.95999999999999874</c:v>
                </c:pt>
                <c:pt idx="764">
                  <c:v>1.079999999999999</c:v>
                </c:pt>
                <c:pt idx="765">
                  <c:v>1.3999999999999992</c:v>
                </c:pt>
                <c:pt idx="766">
                  <c:v>1.5199999999999989</c:v>
                </c:pt>
                <c:pt idx="767">
                  <c:v>1.2999999999999985</c:v>
                </c:pt>
                <c:pt idx="768">
                  <c:v>1.7999999999999994</c:v>
                </c:pt>
                <c:pt idx="769">
                  <c:v>1.8399999999999999</c:v>
                </c:pt>
                <c:pt idx="770">
                  <c:v>1.579999999999999</c:v>
                </c:pt>
                <c:pt idx="771">
                  <c:v>1.0599999999999994</c:v>
                </c:pt>
                <c:pt idx="772">
                  <c:v>0.92000000000000026</c:v>
                </c:pt>
                <c:pt idx="773">
                  <c:v>0.62000000000000033</c:v>
                </c:pt>
                <c:pt idx="774">
                  <c:v>0.82000000000000028</c:v>
                </c:pt>
                <c:pt idx="775">
                  <c:v>0.64000000000000057</c:v>
                </c:pt>
                <c:pt idx="776">
                  <c:v>1.2000000000000006</c:v>
                </c:pt>
                <c:pt idx="777">
                  <c:v>1.1000000000000008</c:v>
                </c:pt>
                <c:pt idx="778">
                  <c:v>1.1799999999999997</c:v>
                </c:pt>
                <c:pt idx="779">
                  <c:v>0.99999999999999856</c:v>
                </c:pt>
                <c:pt idx="780">
                  <c:v>0.95999999999999797</c:v>
                </c:pt>
                <c:pt idx="781">
                  <c:v>0.77999999999999825</c:v>
                </c:pt>
                <c:pt idx="782">
                  <c:v>0.67999999999999827</c:v>
                </c:pt>
                <c:pt idx="783">
                  <c:v>0.49999999999999856</c:v>
                </c:pt>
                <c:pt idx="784">
                  <c:v>0.37999999999999973</c:v>
                </c:pt>
                <c:pt idx="785">
                  <c:v>0.58000000000000118</c:v>
                </c:pt>
                <c:pt idx="786">
                  <c:v>0.56000000000000083</c:v>
                </c:pt>
                <c:pt idx="787">
                  <c:v>0.24000000000000057</c:v>
                </c:pt>
                <c:pt idx="788">
                  <c:v>0.10000000000000142</c:v>
                </c:pt>
                <c:pt idx="789">
                  <c:v>0.34000000000000058</c:v>
                </c:pt>
                <c:pt idx="790">
                  <c:v>0.24000000000000057</c:v>
                </c:pt>
                <c:pt idx="791">
                  <c:v>-0.35999999999999943</c:v>
                </c:pt>
                <c:pt idx="792">
                  <c:v>-0.16000000000000086</c:v>
                </c:pt>
                <c:pt idx="793">
                  <c:v>0.49999999999999856</c:v>
                </c:pt>
                <c:pt idx="794">
                  <c:v>0.55999999999999939</c:v>
                </c:pt>
                <c:pt idx="795">
                  <c:v>0.3</c:v>
                </c:pt>
                <c:pt idx="796">
                  <c:v>1.1399999999999992</c:v>
                </c:pt>
                <c:pt idx="797">
                  <c:v>1.1400000000000006</c:v>
                </c:pt>
                <c:pt idx="798">
                  <c:v>0.82000000000000173</c:v>
                </c:pt>
                <c:pt idx="799">
                  <c:v>0.30000000000000143</c:v>
                </c:pt>
                <c:pt idx="800">
                  <c:v>0.64000000000000057</c:v>
                </c:pt>
                <c:pt idx="801">
                  <c:v>0.38000000000000111</c:v>
                </c:pt>
                <c:pt idx="802">
                  <c:v>0.58000000000000118</c:v>
                </c:pt>
                <c:pt idx="803">
                  <c:v>0.66000000000000081</c:v>
                </c:pt>
                <c:pt idx="804">
                  <c:v>0.84000000000000052</c:v>
                </c:pt>
                <c:pt idx="805">
                  <c:v>0.78000000000000114</c:v>
                </c:pt>
                <c:pt idx="806">
                  <c:v>0.84000000000000052</c:v>
                </c:pt>
                <c:pt idx="807">
                  <c:v>0.88000000000000111</c:v>
                </c:pt>
                <c:pt idx="808">
                  <c:v>0.82000000000000028</c:v>
                </c:pt>
                <c:pt idx="809">
                  <c:v>0.80000000000000138</c:v>
                </c:pt>
                <c:pt idx="810">
                  <c:v>0.54000000000000203</c:v>
                </c:pt>
                <c:pt idx="811">
                  <c:v>0.58000000000000251</c:v>
                </c:pt>
                <c:pt idx="812">
                  <c:v>0.60000000000000142</c:v>
                </c:pt>
                <c:pt idx="813">
                  <c:v>0.70000000000000284</c:v>
                </c:pt>
                <c:pt idx="814">
                  <c:v>0.88000000000000111</c:v>
                </c:pt>
                <c:pt idx="815">
                  <c:v>1.1000000000000001</c:v>
                </c:pt>
                <c:pt idx="816">
                  <c:v>1.3200000000000003</c:v>
                </c:pt>
                <c:pt idx="817">
                  <c:v>1.3800000000000012</c:v>
                </c:pt>
                <c:pt idx="818">
                  <c:v>1.1599999999999995</c:v>
                </c:pt>
                <c:pt idx="819">
                  <c:v>0.97999999999999976</c:v>
                </c:pt>
                <c:pt idx="820">
                  <c:v>1.0799999999999996</c:v>
                </c:pt>
                <c:pt idx="821">
                  <c:v>0.55999999999999939</c:v>
                </c:pt>
                <c:pt idx="822">
                  <c:v>0.31999999999999884</c:v>
                </c:pt>
                <c:pt idx="823">
                  <c:v>0.3</c:v>
                </c:pt>
                <c:pt idx="824">
                  <c:v>0.56000000000000083</c:v>
                </c:pt>
                <c:pt idx="825">
                  <c:v>0.6</c:v>
                </c:pt>
                <c:pt idx="826">
                  <c:v>0.72000000000000031</c:v>
                </c:pt>
                <c:pt idx="827">
                  <c:v>1.0400000000000005</c:v>
                </c:pt>
                <c:pt idx="828">
                  <c:v>1.1200000000000003</c:v>
                </c:pt>
                <c:pt idx="829">
                  <c:v>1.1000000000000001</c:v>
                </c:pt>
                <c:pt idx="830">
                  <c:v>1.240000000000002</c:v>
                </c:pt>
                <c:pt idx="831">
                  <c:v>1.7600000000000022</c:v>
                </c:pt>
                <c:pt idx="832">
                  <c:v>1.920000000000003</c:v>
                </c:pt>
                <c:pt idx="833">
                  <c:v>1.9200000000000017</c:v>
                </c:pt>
                <c:pt idx="834">
                  <c:v>1.4200000000000017</c:v>
                </c:pt>
                <c:pt idx="835">
                  <c:v>1</c:v>
                </c:pt>
                <c:pt idx="836">
                  <c:v>0.49999999999999856</c:v>
                </c:pt>
                <c:pt idx="837">
                  <c:v>7.9999999999996879E-2</c:v>
                </c:pt>
                <c:pt idx="838">
                  <c:v>7.9999999999996879E-2</c:v>
                </c:pt>
                <c:pt idx="839">
                  <c:v>0.3799999999999969</c:v>
                </c:pt>
                <c:pt idx="840">
                  <c:v>0.41999999999999743</c:v>
                </c:pt>
                <c:pt idx="841">
                  <c:v>0.33999999999999775</c:v>
                </c:pt>
                <c:pt idx="842">
                  <c:v>0.71999999999999742</c:v>
                </c:pt>
                <c:pt idx="843">
                  <c:v>0.63999999999999768</c:v>
                </c:pt>
                <c:pt idx="844">
                  <c:v>0.5399999999999977</c:v>
                </c:pt>
                <c:pt idx="845">
                  <c:v>0.73999999999999777</c:v>
                </c:pt>
                <c:pt idx="846">
                  <c:v>1.0599999999999981</c:v>
                </c:pt>
                <c:pt idx="847">
                  <c:v>0.81999999999999884</c:v>
                </c:pt>
                <c:pt idx="848">
                  <c:v>0.52000000000000024</c:v>
                </c:pt>
                <c:pt idx="849">
                  <c:v>0.62000000000000033</c:v>
                </c:pt>
                <c:pt idx="850">
                  <c:v>0.72000000000000031</c:v>
                </c:pt>
                <c:pt idx="851">
                  <c:v>0.82000000000000028</c:v>
                </c:pt>
                <c:pt idx="852">
                  <c:v>1.0200000000000002</c:v>
                </c:pt>
                <c:pt idx="853">
                  <c:v>1.3799999999999997</c:v>
                </c:pt>
                <c:pt idx="854">
                  <c:v>1.5199999999999989</c:v>
                </c:pt>
                <c:pt idx="855">
                  <c:v>1.3999999999999986</c:v>
                </c:pt>
                <c:pt idx="856">
                  <c:v>0.87999999999999834</c:v>
                </c:pt>
                <c:pt idx="857">
                  <c:v>0.71999999999999742</c:v>
                </c:pt>
                <c:pt idx="858">
                  <c:v>0.69999999999999718</c:v>
                </c:pt>
                <c:pt idx="859">
                  <c:v>0.39999999999999714</c:v>
                </c:pt>
                <c:pt idx="860">
                  <c:v>0.61999999999999744</c:v>
                </c:pt>
                <c:pt idx="861">
                  <c:v>0.59999999999999853</c:v>
                </c:pt>
                <c:pt idx="862">
                  <c:v>0.63999999999999913</c:v>
                </c:pt>
                <c:pt idx="863">
                  <c:v>0.83999999999999919</c:v>
                </c:pt>
                <c:pt idx="864">
                  <c:v>1.2600000000000009</c:v>
                </c:pt>
                <c:pt idx="865">
                  <c:v>0.52000000000000024</c:v>
                </c:pt>
                <c:pt idx="866">
                  <c:v>0.7999999999999986</c:v>
                </c:pt>
                <c:pt idx="867">
                  <c:v>0.91999999999999882</c:v>
                </c:pt>
                <c:pt idx="868">
                  <c:v>0.93999999999999917</c:v>
                </c:pt>
                <c:pt idx="869">
                  <c:v>0.29999999999999716</c:v>
                </c:pt>
                <c:pt idx="870">
                  <c:v>0.49999999999999856</c:v>
                </c:pt>
                <c:pt idx="871">
                  <c:v>0.57999999999999974</c:v>
                </c:pt>
                <c:pt idx="872">
                  <c:v>0.53999999999999915</c:v>
                </c:pt>
                <c:pt idx="873">
                  <c:v>0.15999999999999942</c:v>
                </c:pt>
                <c:pt idx="874">
                  <c:v>0.56000000000000083</c:v>
                </c:pt>
                <c:pt idx="875">
                  <c:v>0.86000000000000087</c:v>
                </c:pt>
                <c:pt idx="876">
                  <c:v>0.94000000000000061</c:v>
                </c:pt>
                <c:pt idx="877">
                  <c:v>0.58000000000000118</c:v>
                </c:pt>
                <c:pt idx="878">
                  <c:v>1.040000000000002</c:v>
                </c:pt>
                <c:pt idx="879">
                  <c:v>1.0200000000000018</c:v>
                </c:pt>
                <c:pt idx="880">
                  <c:v>0.90000000000000147</c:v>
                </c:pt>
                <c:pt idx="881">
                  <c:v>1.0000000000000013</c:v>
                </c:pt>
                <c:pt idx="882">
                  <c:v>1.2400000000000007</c:v>
                </c:pt>
                <c:pt idx="883">
                  <c:v>1.0199999999999989</c:v>
                </c:pt>
                <c:pt idx="884">
                  <c:v>1.2399999999999991</c:v>
                </c:pt>
                <c:pt idx="885">
                  <c:v>1.6399999999999992</c:v>
                </c:pt>
                <c:pt idx="886">
                  <c:v>1.5</c:v>
                </c:pt>
                <c:pt idx="887">
                  <c:v>1.3600000000000008</c:v>
                </c:pt>
                <c:pt idx="888">
                  <c:v>1.3400000000000005</c:v>
                </c:pt>
                <c:pt idx="889">
                  <c:v>1.1600000000000008</c:v>
                </c:pt>
                <c:pt idx="890">
                  <c:v>0.94000000000000061</c:v>
                </c:pt>
                <c:pt idx="891">
                  <c:v>1.1199999999999988</c:v>
                </c:pt>
                <c:pt idx="892">
                  <c:v>1.0199999999999989</c:v>
                </c:pt>
                <c:pt idx="893">
                  <c:v>1</c:v>
                </c:pt>
                <c:pt idx="894">
                  <c:v>1</c:v>
                </c:pt>
                <c:pt idx="895">
                  <c:v>1.3599999999999994</c:v>
                </c:pt>
                <c:pt idx="896">
                  <c:v>1.5000000000000013</c:v>
                </c:pt>
                <c:pt idx="897">
                  <c:v>1.7800000000000011</c:v>
                </c:pt>
                <c:pt idx="898">
                  <c:v>1.9200000000000017</c:v>
                </c:pt>
                <c:pt idx="899">
                  <c:v>2.1000000000000014</c:v>
                </c:pt>
                <c:pt idx="900">
                  <c:v>1.9200000000000017</c:v>
                </c:pt>
                <c:pt idx="901">
                  <c:v>1.6400000000000006</c:v>
                </c:pt>
                <c:pt idx="902">
                  <c:v>1.7799999999999998</c:v>
                </c:pt>
                <c:pt idx="903">
                  <c:v>1.6599999999999995</c:v>
                </c:pt>
                <c:pt idx="904">
                  <c:v>1.5599999999999994</c:v>
                </c:pt>
                <c:pt idx="905">
                  <c:v>1.3</c:v>
                </c:pt>
                <c:pt idx="906">
                  <c:v>1.2200000000000002</c:v>
                </c:pt>
                <c:pt idx="907">
                  <c:v>0.76000000000000223</c:v>
                </c:pt>
                <c:pt idx="908">
                  <c:v>0.74000000000000055</c:v>
                </c:pt>
                <c:pt idx="909">
                  <c:v>0.68000000000000116</c:v>
                </c:pt>
                <c:pt idx="910">
                  <c:v>0.67999999999999972</c:v>
                </c:pt>
                <c:pt idx="911">
                  <c:v>0.67999999999999972</c:v>
                </c:pt>
                <c:pt idx="912">
                  <c:v>0.87999999999999834</c:v>
                </c:pt>
                <c:pt idx="913">
                  <c:v>0.7399999999999991</c:v>
                </c:pt>
                <c:pt idx="914">
                  <c:v>0.97999999999999832</c:v>
                </c:pt>
                <c:pt idx="915">
                  <c:v>0.83999999999999919</c:v>
                </c:pt>
                <c:pt idx="916">
                  <c:v>0.93999999999999917</c:v>
                </c:pt>
                <c:pt idx="917">
                  <c:v>0.96000000000000085</c:v>
                </c:pt>
                <c:pt idx="918">
                  <c:v>0.78000000000000114</c:v>
                </c:pt>
                <c:pt idx="919">
                  <c:v>0.42000000000000026</c:v>
                </c:pt>
                <c:pt idx="920">
                  <c:v>0.9</c:v>
                </c:pt>
                <c:pt idx="921">
                  <c:v>0.7</c:v>
                </c:pt>
                <c:pt idx="922">
                  <c:v>1.0399999999999978</c:v>
                </c:pt>
                <c:pt idx="923">
                  <c:v>1.2399999999999978</c:v>
                </c:pt>
                <c:pt idx="924">
                  <c:v>1.3399999999999992</c:v>
                </c:pt>
                <c:pt idx="925">
                  <c:v>1.1599999999999995</c:v>
                </c:pt>
                <c:pt idx="926">
                  <c:v>1.1399999999999992</c:v>
                </c:pt>
                <c:pt idx="927">
                  <c:v>0.8</c:v>
                </c:pt>
                <c:pt idx="928">
                  <c:v>1.2400000000000007</c:v>
                </c:pt>
                <c:pt idx="929">
                  <c:v>1.2799999999999998</c:v>
                </c:pt>
                <c:pt idx="930">
                  <c:v>1.3200000000000003</c:v>
                </c:pt>
                <c:pt idx="931">
                  <c:v>1.6799999999999997</c:v>
                </c:pt>
                <c:pt idx="932">
                  <c:v>1.5200000000000002</c:v>
                </c:pt>
                <c:pt idx="933">
                  <c:v>1.0799999999999996</c:v>
                </c:pt>
                <c:pt idx="934">
                  <c:v>1.0800000000000012</c:v>
                </c:pt>
                <c:pt idx="935">
                  <c:v>0.7000000000000014</c:v>
                </c:pt>
                <c:pt idx="936">
                  <c:v>0.24000000000000341</c:v>
                </c:pt>
                <c:pt idx="937">
                  <c:v>0.4600000000000023</c:v>
                </c:pt>
                <c:pt idx="938">
                  <c:v>0.64000000000000201</c:v>
                </c:pt>
                <c:pt idx="939">
                  <c:v>0.52000000000000024</c:v>
                </c:pt>
                <c:pt idx="940">
                  <c:v>0.93999999999999917</c:v>
                </c:pt>
                <c:pt idx="941">
                  <c:v>1.1199999999999988</c:v>
                </c:pt>
                <c:pt idx="942">
                  <c:v>1.1799999999999997</c:v>
                </c:pt>
                <c:pt idx="943">
                  <c:v>1.2</c:v>
                </c:pt>
                <c:pt idx="944">
                  <c:v>1.6</c:v>
                </c:pt>
                <c:pt idx="945">
                  <c:v>1.4200000000000004</c:v>
                </c:pt>
                <c:pt idx="946">
                  <c:v>1.5599999999999994</c:v>
                </c:pt>
                <c:pt idx="947">
                  <c:v>1.9400000000000006</c:v>
                </c:pt>
                <c:pt idx="948">
                  <c:v>2</c:v>
                </c:pt>
                <c:pt idx="949">
                  <c:v>1.3200000000000016</c:v>
                </c:pt>
                <c:pt idx="950">
                  <c:v>1.3200000000000016</c:v>
                </c:pt>
                <c:pt idx="951">
                  <c:v>1.3800000000000012</c:v>
                </c:pt>
                <c:pt idx="952">
                  <c:v>0.96000000000000085</c:v>
                </c:pt>
                <c:pt idx="953">
                  <c:v>1.1000000000000014</c:v>
                </c:pt>
                <c:pt idx="954">
                  <c:v>1.3</c:v>
                </c:pt>
                <c:pt idx="955">
                  <c:v>1.1400000000000006</c:v>
                </c:pt>
                <c:pt idx="956">
                  <c:v>0.52000000000000168</c:v>
                </c:pt>
                <c:pt idx="957">
                  <c:v>0.22000000000000028</c:v>
                </c:pt>
                <c:pt idx="958">
                  <c:v>0.14000000000000057</c:v>
                </c:pt>
                <c:pt idx="959">
                  <c:v>0.34000000000000058</c:v>
                </c:pt>
                <c:pt idx="960">
                  <c:v>0.62000000000000033</c:v>
                </c:pt>
                <c:pt idx="961">
                  <c:v>1.2200000000000002</c:v>
                </c:pt>
                <c:pt idx="962">
                  <c:v>1.7200000000000002</c:v>
                </c:pt>
                <c:pt idx="963">
                  <c:v>1.1599999999999995</c:v>
                </c:pt>
                <c:pt idx="964">
                  <c:v>0.87999999999999967</c:v>
                </c:pt>
                <c:pt idx="965">
                  <c:v>0.65999999999999948</c:v>
                </c:pt>
                <c:pt idx="966">
                  <c:v>0.51999999999999891</c:v>
                </c:pt>
                <c:pt idx="967">
                  <c:v>-0.18000000000000113</c:v>
                </c:pt>
                <c:pt idx="968">
                  <c:v>-0.16000000000000086</c:v>
                </c:pt>
                <c:pt idx="969">
                  <c:v>-8.0000000000000432E-2</c:v>
                </c:pt>
                <c:pt idx="970">
                  <c:v>-0.26000000000000084</c:v>
                </c:pt>
                <c:pt idx="971">
                  <c:v>-0.36000000000000087</c:v>
                </c:pt>
                <c:pt idx="972">
                  <c:v>-0.22000000000000028</c:v>
                </c:pt>
                <c:pt idx="973">
                  <c:v>-0.17999999999999972</c:v>
                </c:pt>
                <c:pt idx="974">
                  <c:v>1.9999999999999574E-2</c:v>
                </c:pt>
                <c:pt idx="975">
                  <c:v>0.14000000000000057</c:v>
                </c:pt>
                <c:pt idx="976">
                  <c:v>-7.9999999999999002E-2</c:v>
                </c:pt>
                <c:pt idx="977">
                  <c:v>0.62000000000000099</c:v>
                </c:pt>
                <c:pt idx="978">
                  <c:v>0.88000000000000111</c:v>
                </c:pt>
                <c:pt idx="979">
                  <c:v>0.88000000000000111</c:v>
                </c:pt>
                <c:pt idx="980">
                  <c:v>1.1600000000000008</c:v>
                </c:pt>
                <c:pt idx="981">
                  <c:v>1.3399999999999999</c:v>
                </c:pt>
                <c:pt idx="982">
                  <c:v>0.82000000000000028</c:v>
                </c:pt>
                <c:pt idx="983">
                  <c:v>0.81999999999999962</c:v>
                </c:pt>
                <c:pt idx="984">
                  <c:v>0.83999999999999986</c:v>
                </c:pt>
                <c:pt idx="985">
                  <c:v>0.3999999999999993</c:v>
                </c:pt>
                <c:pt idx="986">
                  <c:v>0.5</c:v>
                </c:pt>
                <c:pt idx="987">
                  <c:v>0.73999999999999988</c:v>
                </c:pt>
                <c:pt idx="988">
                  <c:v>0.68000000000000038</c:v>
                </c:pt>
                <c:pt idx="989">
                  <c:v>1.1000000000000008</c:v>
                </c:pt>
                <c:pt idx="990">
                  <c:v>1.4000000000000008</c:v>
                </c:pt>
                <c:pt idx="991">
                  <c:v>1.820000000000001</c:v>
                </c:pt>
                <c:pt idx="992">
                  <c:v>1.9000000000000008</c:v>
                </c:pt>
                <c:pt idx="993">
                  <c:v>2.1399999999999997</c:v>
                </c:pt>
                <c:pt idx="994">
                  <c:v>1.6199999999999997</c:v>
                </c:pt>
                <c:pt idx="995">
                  <c:v>1.64</c:v>
                </c:pt>
                <c:pt idx="996">
                  <c:v>1.1999999999999993</c:v>
                </c:pt>
                <c:pt idx="997">
                  <c:v>1.079999999999999</c:v>
                </c:pt>
                <c:pt idx="998">
                  <c:v>0.77999999999999969</c:v>
                </c:pt>
                <c:pt idx="999">
                  <c:v>1</c:v>
                </c:pt>
                <c:pt idx="1000">
                  <c:v>1.2799999999999998</c:v>
                </c:pt>
                <c:pt idx="1001">
                  <c:v>1.4599999999999995</c:v>
                </c:pt>
                <c:pt idx="1002">
                  <c:v>1.5199999999999996</c:v>
                </c:pt>
                <c:pt idx="1003">
                  <c:v>1.8199999999999996</c:v>
                </c:pt>
                <c:pt idx="1004">
                  <c:v>1.7199999999999995</c:v>
                </c:pt>
                <c:pt idx="1005">
                  <c:v>1.8</c:v>
                </c:pt>
                <c:pt idx="1006">
                  <c:v>1.6000000000000008</c:v>
                </c:pt>
                <c:pt idx="1007">
                  <c:v>1.4200000000000004</c:v>
                </c:pt>
                <c:pt idx="1008">
                  <c:v>1.2000000000000006</c:v>
                </c:pt>
                <c:pt idx="1009">
                  <c:v>1.1400000000000006</c:v>
                </c:pt>
                <c:pt idx="1010">
                  <c:v>0.7</c:v>
                </c:pt>
                <c:pt idx="1011">
                  <c:v>0.67999999999999972</c:v>
                </c:pt>
                <c:pt idx="1012">
                  <c:v>0.66000000000000014</c:v>
                </c:pt>
                <c:pt idx="1013">
                  <c:v>0.7</c:v>
                </c:pt>
                <c:pt idx="1014">
                  <c:v>0.69999999999999929</c:v>
                </c:pt>
                <c:pt idx="1015">
                  <c:v>0.66000000000000014</c:v>
                </c:pt>
                <c:pt idx="1016">
                  <c:v>0.77999999999999969</c:v>
                </c:pt>
                <c:pt idx="1017">
                  <c:v>0.72000000000000031</c:v>
                </c:pt>
                <c:pt idx="1018">
                  <c:v>0.53999999999999981</c:v>
                </c:pt>
                <c:pt idx="1019">
                  <c:v>0.6</c:v>
                </c:pt>
                <c:pt idx="1020">
                  <c:v>0.59999999999999931</c:v>
                </c:pt>
                <c:pt idx="1021">
                  <c:v>0.31999999999999956</c:v>
                </c:pt>
                <c:pt idx="1022">
                  <c:v>0.57999999999999896</c:v>
                </c:pt>
                <c:pt idx="1023">
                  <c:v>1.079999999999999</c:v>
                </c:pt>
                <c:pt idx="1024">
                  <c:v>0.97999999999999898</c:v>
                </c:pt>
                <c:pt idx="1025">
                  <c:v>1.1199999999999988</c:v>
                </c:pt>
                <c:pt idx="1026">
                  <c:v>1.4799999999999991</c:v>
                </c:pt>
                <c:pt idx="1027">
                  <c:v>0.91999999999999926</c:v>
                </c:pt>
                <c:pt idx="1028">
                  <c:v>0.91999999999999926</c:v>
                </c:pt>
                <c:pt idx="1029">
                  <c:v>0.82</c:v>
                </c:pt>
                <c:pt idx="1030">
                  <c:v>0.76000000000000045</c:v>
                </c:pt>
                <c:pt idx="1031">
                  <c:v>0.56000000000000083</c:v>
                </c:pt>
                <c:pt idx="1032">
                  <c:v>1.3600000000000012</c:v>
                </c:pt>
                <c:pt idx="1033">
                  <c:v>0.88000000000000111</c:v>
                </c:pt>
                <c:pt idx="1034">
                  <c:v>0.74000000000000132</c:v>
                </c:pt>
                <c:pt idx="1035">
                  <c:v>0.84000000000000097</c:v>
                </c:pt>
                <c:pt idx="1036">
                  <c:v>1.2200000000000011</c:v>
                </c:pt>
                <c:pt idx="1037">
                  <c:v>1.06</c:v>
                </c:pt>
                <c:pt idx="1038">
                  <c:v>1.1800000000000002</c:v>
                </c:pt>
                <c:pt idx="1039">
                  <c:v>1.4799999999999998</c:v>
                </c:pt>
                <c:pt idx="1040">
                  <c:v>1.3599999999999999</c:v>
                </c:pt>
                <c:pt idx="1041">
                  <c:v>1.1199999999999997</c:v>
                </c:pt>
                <c:pt idx="1042">
                  <c:v>0.91999999999999993</c:v>
                </c:pt>
                <c:pt idx="1043">
                  <c:v>0.80000000000000038</c:v>
                </c:pt>
                <c:pt idx="1044">
                  <c:v>0.46000000000000013</c:v>
                </c:pt>
                <c:pt idx="1045">
                  <c:v>0.42000000000000026</c:v>
                </c:pt>
                <c:pt idx="1046">
                  <c:v>0.48000000000000009</c:v>
                </c:pt>
                <c:pt idx="1047">
                  <c:v>0.44000000000000022</c:v>
                </c:pt>
                <c:pt idx="1048">
                  <c:v>0.7</c:v>
                </c:pt>
                <c:pt idx="1049">
                  <c:v>1.0200000000000002</c:v>
                </c:pt>
                <c:pt idx="1050">
                  <c:v>0.92000000000000026</c:v>
                </c:pt>
                <c:pt idx="1051">
                  <c:v>0.84000000000000019</c:v>
                </c:pt>
                <c:pt idx="1052">
                  <c:v>0.78</c:v>
                </c:pt>
                <c:pt idx="1053">
                  <c:v>0.68</c:v>
                </c:pt>
                <c:pt idx="1054">
                  <c:v>0.9</c:v>
                </c:pt>
                <c:pt idx="1055">
                  <c:v>0.73999999999999988</c:v>
                </c:pt>
                <c:pt idx="1056">
                  <c:v>0.67999999999999972</c:v>
                </c:pt>
                <c:pt idx="1057">
                  <c:v>0.53999999999999981</c:v>
                </c:pt>
                <c:pt idx="1058">
                  <c:v>0.55999999999999983</c:v>
                </c:pt>
                <c:pt idx="1059">
                  <c:v>0.59999999999999964</c:v>
                </c:pt>
                <c:pt idx="1060">
                  <c:v>0.91999999999999993</c:v>
                </c:pt>
                <c:pt idx="1061">
                  <c:v>1.1000000000000003</c:v>
                </c:pt>
                <c:pt idx="1062">
                  <c:v>1.3800000000000001</c:v>
                </c:pt>
                <c:pt idx="1063">
                  <c:v>1.5400000000000003</c:v>
                </c:pt>
                <c:pt idx="1064">
                  <c:v>1.5000000000000004</c:v>
                </c:pt>
                <c:pt idx="1065">
                  <c:v>1.4200000000000004</c:v>
                </c:pt>
                <c:pt idx="1066">
                  <c:v>1.1199999999999999</c:v>
                </c:pt>
                <c:pt idx="1067">
                  <c:v>0.82000000000000028</c:v>
                </c:pt>
                <c:pt idx="1068">
                  <c:v>0.76000000000000012</c:v>
                </c:pt>
                <c:pt idx="1069">
                  <c:v>0.48000000000000009</c:v>
                </c:pt>
                <c:pt idx="1070">
                  <c:v>0.68</c:v>
                </c:pt>
                <c:pt idx="1071">
                  <c:v>0.96000000000000019</c:v>
                </c:pt>
                <c:pt idx="1072">
                  <c:v>1.2</c:v>
                </c:pt>
                <c:pt idx="1073">
                  <c:v>0.75999999999999979</c:v>
                </c:pt>
                <c:pt idx="1074">
                  <c:v>0.61999999999999988</c:v>
                </c:pt>
                <c:pt idx="1075">
                  <c:v>0.2</c:v>
                </c:pt>
                <c:pt idx="1076">
                  <c:v>-1.9999999999999928E-2</c:v>
                </c:pt>
                <c:pt idx="1077">
                  <c:v>-0.38000000000000006</c:v>
                </c:pt>
                <c:pt idx="1078">
                  <c:v>-0.1</c:v>
                </c:pt>
                <c:pt idx="1079">
                  <c:v>0.57999999999999974</c:v>
                </c:pt>
                <c:pt idx="1080">
                  <c:v>0.89999999999999969</c:v>
                </c:pt>
                <c:pt idx="1081">
                  <c:v>1.0999999999999996</c:v>
                </c:pt>
                <c:pt idx="1082">
                  <c:v>1.7</c:v>
                </c:pt>
                <c:pt idx="1083">
                  <c:v>1.5400000000000003</c:v>
                </c:pt>
                <c:pt idx="1084">
                  <c:v>1.1600000000000006</c:v>
                </c:pt>
                <c:pt idx="1085">
                  <c:v>1.4000000000000004</c:v>
                </c:pt>
                <c:pt idx="1086">
                  <c:v>1.56</c:v>
                </c:pt>
                <c:pt idx="1087">
                  <c:v>1.1399999999999999</c:v>
                </c:pt>
                <c:pt idx="1088">
                  <c:v>1.3199999999999998</c:v>
                </c:pt>
                <c:pt idx="1089">
                  <c:v>1.0199999999999996</c:v>
                </c:pt>
                <c:pt idx="1090">
                  <c:v>0.71999999999999953</c:v>
                </c:pt>
                <c:pt idx="1091">
                  <c:v>0.4599999999999998</c:v>
                </c:pt>
                <c:pt idx="1092">
                  <c:v>0.28000000000000008</c:v>
                </c:pt>
                <c:pt idx="1093">
                  <c:v>4.0000000000000216E-2</c:v>
                </c:pt>
                <c:pt idx="1094">
                  <c:v>0.1600000000000005</c:v>
                </c:pt>
                <c:pt idx="1095">
                  <c:v>0.1600000000000005</c:v>
                </c:pt>
                <c:pt idx="1096">
                  <c:v>-0.11999999999999922</c:v>
                </c:pt>
                <c:pt idx="1097">
                  <c:v>0.1600000000000005</c:v>
                </c:pt>
                <c:pt idx="1098">
                  <c:v>0.36000000000000015</c:v>
                </c:pt>
                <c:pt idx="1099">
                  <c:v>0.51999999999999991</c:v>
                </c:pt>
                <c:pt idx="1100">
                  <c:v>0.64000000000000024</c:v>
                </c:pt>
                <c:pt idx="1101">
                  <c:v>0.74000000000000021</c:v>
                </c:pt>
                <c:pt idx="1102">
                  <c:v>0.72000000000000031</c:v>
                </c:pt>
                <c:pt idx="1103">
                  <c:v>0.92000000000000026</c:v>
                </c:pt>
                <c:pt idx="1104">
                  <c:v>0.60000000000000031</c:v>
                </c:pt>
                <c:pt idx="1105">
                  <c:v>0.46000000000000013</c:v>
                </c:pt>
                <c:pt idx="1106">
                  <c:v>0.58000000000000007</c:v>
                </c:pt>
                <c:pt idx="1107">
                  <c:v>0.51999999999999991</c:v>
                </c:pt>
                <c:pt idx="1108">
                  <c:v>0.56000000000000016</c:v>
                </c:pt>
                <c:pt idx="1109">
                  <c:v>0.76000000000000012</c:v>
                </c:pt>
                <c:pt idx="1110">
                  <c:v>1.08</c:v>
                </c:pt>
                <c:pt idx="1111">
                  <c:v>1.08</c:v>
                </c:pt>
                <c:pt idx="1112">
                  <c:v>1.4000000000000004</c:v>
                </c:pt>
                <c:pt idx="1113">
                  <c:v>1.3</c:v>
                </c:pt>
                <c:pt idx="1114">
                  <c:v>1.42</c:v>
                </c:pt>
                <c:pt idx="1115">
                  <c:v>1.1000000000000001</c:v>
                </c:pt>
                <c:pt idx="1116">
                  <c:v>1.1599999999999997</c:v>
                </c:pt>
                <c:pt idx="1117">
                  <c:v>1.1599999999999997</c:v>
                </c:pt>
                <c:pt idx="1118">
                  <c:v>1</c:v>
                </c:pt>
                <c:pt idx="1119">
                  <c:v>0.72</c:v>
                </c:pt>
                <c:pt idx="1120">
                  <c:v>0.74000000000000021</c:v>
                </c:pt>
                <c:pt idx="1121">
                  <c:v>0.7000000000000004</c:v>
                </c:pt>
                <c:pt idx="1122">
                  <c:v>0.72000000000000031</c:v>
                </c:pt>
                <c:pt idx="1123">
                  <c:v>0.98000000000000043</c:v>
                </c:pt>
                <c:pt idx="1124">
                  <c:v>1.0400000000000005</c:v>
                </c:pt>
                <c:pt idx="1125">
                  <c:v>1.3</c:v>
                </c:pt>
                <c:pt idx="1126">
                  <c:v>1.0599999999999994</c:v>
                </c:pt>
                <c:pt idx="1127">
                  <c:v>0.8599999999999991</c:v>
                </c:pt>
                <c:pt idx="1128">
                  <c:v>0.79999999999999893</c:v>
                </c:pt>
                <c:pt idx="1129">
                  <c:v>0.71999999999999886</c:v>
                </c:pt>
                <c:pt idx="1130">
                  <c:v>0.35999999999999871</c:v>
                </c:pt>
                <c:pt idx="1131">
                  <c:v>0.67999999999999905</c:v>
                </c:pt>
                <c:pt idx="1132">
                  <c:v>0.81999999999999917</c:v>
                </c:pt>
                <c:pt idx="1133">
                  <c:v>0.83999999999999952</c:v>
                </c:pt>
                <c:pt idx="1134">
                  <c:v>1.2799999999999994</c:v>
                </c:pt>
                <c:pt idx="1135">
                  <c:v>1.7799999999999998</c:v>
                </c:pt>
                <c:pt idx="1136">
                  <c:v>1.7600000000000002</c:v>
                </c:pt>
                <c:pt idx="1137">
                  <c:v>1.7</c:v>
                </c:pt>
                <c:pt idx="1138">
                  <c:v>1.92</c:v>
                </c:pt>
                <c:pt idx="1139">
                  <c:v>1.6600000000000006</c:v>
                </c:pt>
                <c:pt idx="1140">
                  <c:v>1.5400000000000005</c:v>
                </c:pt>
                <c:pt idx="1141">
                  <c:v>1.9200000000000004</c:v>
                </c:pt>
                <c:pt idx="1142">
                  <c:v>1.7000000000000004</c:v>
                </c:pt>
                <c:pt idx="1143">
                  <c:v>1.4199999999999995</c:v>
                </c:pt>
                <c:pt idx="1144">
                  <c:v>1.3999999999999992</c:v>
                </c:pt>
                <c:pt idx="1145">
                  <c:v>1.2999999999999994</c:v>
                </c:pt>
                <c:pt idx="1146">
                  <c:v>0.99999999999999933</c:v>
                </c:pt>
                <c:pt idx="1147">
                  <c:v>0.97999999999999898</c:v>
                </c:pt>
                <c:pt idx="1148">
                  <c:v>0.89999999999999925</c:v>
                </c:pt>
                <c:pt idx="1149">
                  <c:v>1.0999999999999992</c:v>
                </c:pt>
                <c:pt idx="1150">
                  <c:v>0.71999999999999886</c:v>
                </c:pt>
                <c:pt idx="1151">
                  <c:v>0.71999999999999853</c:v>
                </c:pt>
                <c:pt idx="1152">
                  <c:v>0.9399999999999995</c:v>
                </c:pt>
                <c:pt idx="1153">
                  <c:v>0.89999999999999969</c:v>
                </c:pt>
                <c:pt idx="1154">
                  <c:v>0.75999999999999979</c:v>
                </c:pt>
                <c:pt idx="1155">
                  <c:v>1.0600000000000005</c:v>
                </c:pt>
                <c:pt idx="1156">
                  <c:v>1.2000000000000006</c:v>
                </c:pt>
                <c:pt idx="1157">
                  <c:v>1.1000000000000008</c:v>
                </c:pt>
                <c:pt idx="1158">
                  <c:v>1.4400000000000013</c:v>
                </c:pt>
                <c:pt idx="1159">
                  <c:v>2.0400000000000014</c:v>
                </c:pt>
                <c:pt idx="1160">
                  <c:v>1.9000000000000015</c:v>
                </c:pt>
                <c:pt idx="1161">
                  <c:v>1.8400000000000021</c:v>
                </c:pt>
                <c:pt idx="1162">
                  <c:v>3.1600000000000015</c:v>
                </c:pt>
                <c:pt idx="1163">
                  <c:v>1.4400000000000006</c:v>
                </c:pt>
                <c:pt idx="1164">
                  <c:v>0.54000000000000026</c:v>
                </c:pt>
                <c:pt idx="1165">
                  <c:v>0.81999999999999962</c:v>
                </c:pt>
                <c:pt idx="1166">
                  <c:v>0.89999999999999891</c:v>
                </c:pt>
                <c:pt idx="1167">
                  <c:v>-0.38000000000000111</c:v>
                </c:pt>
                <c:pt idx="1168">
                  <c:v>1.3399999999999999</c:v>
                </c:pt>
                <c:pt idx="1169">
                  <c:v>1.5600000000000005</c:v>
                </c:pt>
                <c:pt idx="1170">
                  <c:v>1.7600000000000009</c:v>
                </c:pt>
                <c:pt idx="1171">
                  <c:v>1.4800000000000015</c:v>
                </c:pt>
                <c:pt idx="1172">
                  <c:v>1.6600000000000015</c:v>
                </c:pt>
                <c:pt idx="1173">
                  <c:v>1.4400000000000013</c:v>
                </c:pt>
                <c:pt idx="1174">
                  <c:v>1.5800000000000005</c:v>
                </c:pt>
                <c:pt idx="1175">
                  <c:v>1.2600000000000002</c:v>
                </c:pt>
                <c:pt idx="1176">
                  <c:v>1.1399999999999999</c:v>
                </c:pt>
                <c:pt idx="1177">
                  <c:v>0.69999999999999929</c:v>
                </c:pt>
                <c:pt idx="1178">
                  <c:v>0.6599999999999987</c:v>
                </c:pt>
                <c:pt idx="1179">
                  <c:v>0.65999999999999948</c:v>
                </c:pt>
                <c:pt idx="1180">
                  <c:v>0.71999999999999953</c:v>
                </c:pt>
                <c:pt idx="1181">
                  <c:v>0.65999999999999948</c:v>
                </c:pt>
                <c:pt idx="1182">
                  <c:v>0.6399999999999999</c:v>
                </c:pt>
                <c:pt idx="1183">
                  <c:v>0.50000000000000067</c:v>
                </c:pt>
                <c:pt idx="1184">
                  <c:v>0.46000000000000013</c:v>
                </c:pt>
                <c:pt idx="1185">
                  <c:v>0.18000000000000044</c:v>
                </c:pt>
                <c:pt idx="1186">
                  <c:v>0.2</c:v>
                </c:pt>
                <c:pt idx="1187">
                  <c:v>0.32000000000000028</c:v>
                </c:pt>
                <c:pt idx="1188">
                  <c:v>0.57999999999999974</c:v>
                </c:pt>
                <c:pt idx="1189">
                  <c:v>0.57999999999999974</c:v>
                </c:pt>
                <c:pt idx="1190">
                  <c:v>0.61999999999999955</c:v>
                </c:pt>
                <c:pt idx="1191">
                  <c:v>0.65999999999999948</c:v>
                </c:pt>
                <c:pt idx="1192">
                  <c:v>0.81999999999999884</c:v>
                </c:pt>
                <c:pt idx="1193">
                  <c:v>0.59999999999999853</c:v>
                </c:pt>
                <c:pt idx="1194">
                  <c:v>0.83999999999999841</c:v>
                </c:pt>
                <c:pt idx="1195">
                  <c:v>0.95999999999999874</c:v>
                </c:pt>
                <c:pt idx="1196">
                  <c:v>1.4199999999999988</c:v>
                </c:pt>
                <c:pt idx="1197">
                  <c:v>1.4599999999999986</c:v>
                </c:pt>
                <c:pt idx="1198">
                  <c:v>1.6599999999999988</c:v>
                </c:pt>
                <c:pt idx="1199">
                  <c:v>1.4599999999999995</c:v>
                </c:pt>
                <c:pt idx="1200">
                  <c:v>1.579999999999999</c:v>
                </c:pt>
                <c:pt idx="1201">
                  <c:v>1.2599999999999993</c:v>
                </c:pt>
                <c:pt idx="1202">
                  <c:v>1.2799999999999998</c:v>
                </c:pt>
                <c:pt idx="1203">
                  <c:v>1.2200000000000002</c:v>
                </c:pt>
                <c:pt idx="1204">
                  <c:v>1.4799999999999998</c:v>
                </c:pt>
                <c:pt idx="1205">
                  <c:v>1.3799999999999997</c:v>
                </c:pt>
                <c:pt idx="1206">
                  <c:v>1.6199999999999997</c:v>
                </c:pt>
                <c:pt idx="1207">
                  <c:v>1.3399999999999999</c:v>
                </c:pt>
                <c:pt idx="1208">
                  <c:v>1.1799999999999997</c:v>
                </c:pt>
                <c:pt idx="1209">
                  <c:v>0.7</c:v>
                </c:pt>
                <c:pt idx="1210">
                  <c:v>0.53999999999999981</c:v>
                </c:pt>
                <c:pt idx="1211">
                  <c:v>0.43999999999999984</c:v>
                </c:pt>
                <c:pt idx="1212">
                  <c:v>0.55999999999999939</c:v>
                </c:pt>
                <c:pt idx="1213">
                  <c:v>0.17999999999999972</c:v>
                </c:pt>
                <c:pt idx="1214">
                  <c:v>0.4</c:v>
                </c:pt>
                <c:pt idx="1215">
                  <c:v>0.66000000000000014</c:v>
                </c:pt>
                <c:pt idx="1216">
                  <c:v>0.5800000000000004</c:v>
                </c:pt>
                <c:pt idx="1217">
                  <c:v>0.90000000000000069</c:v>
                </c:pt>
                <c:pt idx="1218">
                  <c:v>1.6800000000000004</c:v>
                </c:pt>
                <c:pt idx="1219">
                  <c:v>1.4200000000000004</c:v>
                </c:pt>
                <c:pt idx="1220">
                  <c:v>1.4799999999999998</c:v>
                </c:pt>
                <c:pt idx="1221">
                  <c:v>1.2399999999999991</c:v>
                </c:pt>
                <c:pt idx="1222">
                  <c:v>1.0199999999999989</c:v>
                </c:pt>
                <c:pt idx="1223">
                  <c:v>0.51999999999999891</c:v>
                </c:pt>
                <c:pt idx="1224">
                  <c:v>0.7999999999999986</c:v>
                </c:pt>
                <c:pt idx="1225">
                  <c:v>0.67999999999999905</c:v>
                </c:pt>
                <c:pt idx="1226">
                  <c:v>0.87999999999999901</c:v>
                </c:pt>
                <c:pt idx="1227">
                  <c:v>1.0199999999999996</c:v>
                </c:pt>
                <c:pt idx="1228">
                  <c:v>0.95999999999999941</c:v>
                </c:pt>
                <c:pt idx="1229">
                  <c:v>0.93999999999999984</c:v>
                </c:pt>
                <c:pt idx="1230">
                  <c:v>0.64000000000000057</c:v>
                </c:pt>
                <c:pt idx="1231">
                  <c:v>0.62000000000000099</c:v>
                </c:pt>
                <c:pt idx="1232">
                  <c:v>0.46000000000000085</c:v>
                </c:pt>
                <c:pt idx="1233">
                  <c:v>0.54000000000000126</c:v>
                </c:pt>
                <c:pt idx="1234">
                  <c:v>0.54000000000000126</c:v>
                </c:pt>
                <c:pt idx="1235">
                  <c:v>0.84000000000000052</c:v>
                </c:pt>
                <c:pt idx="1236">
                  <c:v>0.84000000000000052</c:v>
                </c:pt>
                <c:pt idx="1237">
                  <c:v>0.78000000000000047</c:v>
                </c:pt>
                <c:pt idx="1238">
                  <c:v>1.0799999999999996</c:v>
                </c:pt>
                <c:pt idx="1239">
                  <c:v>0.89999999999999925</c:v>
                </c:pt>
                <c:pt idx="1240">
                  <c:v>0.75999999999999945</c:v>
                </c:pt>
                <c:pt idx="1241">
                  <c:v>0.4199999999999996</c:v>
                </c:pt>
                <c:pt idx="1242">
                  <c:v>0.36000000000000015</c:v>
                </c:pt>
                <c:pt idx="1243">
                  <c:v>0.34000000000000058</c:v>
                </c:pt>
                <c:pt idx="1244">
                  <c:v>0.58000000000000118</c:v>
                </c:pt>
                <c:pt idx="1245">
                  <c:v>0.98000000000000109</c:v>
                </c:pt>
                <c:pt idx="1246">
                  <c:v>1.5200000000000009</c:v>
                </c:pt>
                <c:pt idx="1247">
                  <c:v>1.7800000000000005</c:v>
                </c:pt>
                <c:pt idx="1248">
                  <c:v>1.5400000000000005</c:v>
                </c:pt>
                <c:pt idx="1249">
                  <c:v>1.5000000000000007</c:v>
                </c:pt>
                <c:pt idx="1250">
                  <c:v>1.1400000000000006</c:v>
                </c:pt>
                <c:pt idx="1251">
                  <c:v>0.76000000000000012</c:v>
                </c:pt>
                <c:pt idx="1252">
                  <c:v>0.50000000000000067</c:v>
                </c:pt>
                <c:pt idx="1253">
                  <c:v>0.80000000000000071</c:v>
                </c:pt>
                <c:pt idx="1254">
                  <c:v>0.64000000000000057</c:v>
                </c:pt>
                <c:pt idx="1255">
                  <c:v>0.70000000000000073</c:v>
                </c:pt>
                <c:pt idx="1256">
                  <c:v>1.0600000000000009</c:v>
                </c:pt>
                <c:pt idx="1257">
                  <c:v>1.0400000000000005</c:v>
                </c:pt>
                <c:pt idx="1258">
                  <c:v>0.7</c:v>
                </c:pt>
                <c:pt idx="1259">
                  <c:v>0.77999999999999969</c:v>
                </c:pt>
                <c:pt idx="1260">
                  <c:v>0.67999999999999972</c:v>
                </c:pt>
                <c:pt idx="1261">
                  <c:v>0.27999999999999969</c:v>
                </c:pt>
                <c:pt idx="1262">
                  <c:v>0.21999999999999958</c:v>
                </c:pt>
                <c:pt idx="1263">
                  <c:v>0.26000000000000012</c:v>
                </c:pt>
                <c:pt idx="1264">
                  <c:v>0.1</c:v>
                </c:pt>
                <c:pt idx="1265">
                  <c:v>-0.36000000000000015</c:v>
                </c:pt>
                <c:pt idx="1266">
                  <c:v>-0.66000000000000014</c:v>
                </c:pt>
                <c:pt idx="1267">
                  <c:v>-0.38000000000000045</c:v>
                </c:pt>
                <c:pt idx="1268">
                  <c:v>-0.38000000000000045</c:v>
                </c:pt>
                <c:pt idx="1269">
                  <c:v>-0.40000000000000036</c:v>
                </c:pt>
                <c:pt idx="1270">
                  <c:v>0.13999999999999951</c:v>
                </c:pt>
                <c:pt idx="1271">
                  <c:v>0.49999999999999967</c:v>
                </c:pt>
                <c:pt idx="1272">
                  <c:v>-4.0000000000000216E-2</c:v>
                </c:pt>
                <c:pt idx="1273">
                  <c:v>-0.34000000000000019</c:v>
                </c:pt>
                <c:pt idx="1274">
                  <c:v>-0.50000000000000033</c:v>
                </c:pt>
                <c:pt idx="1275">
                  <c:v>-0.8600000000000001</c:v>
                </c:pt>
                <c:pt idx="1276">
                  <c:v>-0.74000000000000021</c:v>
                </c:pt>
                <c:pt idx="1277">
                  <c:v>-0.34000000000000019</c:v>
                </c:pt>
                <c:pt idx="1278">
                  <c:v>-0.28000000000000042</c:v>
                </c:pt>
                <c:pt idx="1279">
                  <c:v>-2.0000000000000639E-2</c:v>
                </c:pt>
                <c:pt idx="1280">
                  <c:v>0.15999999999999942</c:v>
                </c:pt>
                <c:pt idx="1281">
                  <c:v>5.999999999999979E-2</c:v>
                </c:pt>
                <c:pt idx="1282">
                  <c:v>-6.0000000000000143E-2</c:v>
                </c:pt>
                <c:pt idx="1283">
                  <c:v>0.2</c:v>
                </c:pt>
                <c:pt idx="1284">
                  <c:v>-0.15999999999999978</c:v>
                </c:pt>
                <c:pt idx="1285">
                  <c:v>8.0000000000000432E-2</c:v>
                </c:pt>
                <c:pt idx="1286">
                  <c:v>-7.999999999999971E-2</c:v>
                </c:pt>
                <c:pt idx="1287">
                  <c:v>-7.999999999999971E-2</c:v>
                </c:pt>
                <c:pt idx="1288">
                  <c:v>-0.27999999999999969</c:v>
                </c:pt>
                <c:pt idx="1289">
                  <c:v>-0.25999999999999979</c:v>
                </c:pt>
                <c:pt idx="1290">
                  <c:v>-0.46000000000000013</c:v>
                </c:pt>
                <c:pt idx="1291">
                  <c:v>-0.54000000000000026</c:v>
                </c:pt>
                <c:pt idx="1292">
                  <c:v>-0.60000000000000031</c:v>
                </c:pt>
                <c:pt idx="1293">
                  <c:v>-0.70000000000000073</c:v>
                </c:pt>
                <c:pt idx="1294">
                  <c:v>-0.52000000000000068</c:v>
                </c:pt>
                <c:pt idx="1295">
                  <c:v>-0.50000000000000033</c:v>
                </c:pt>
                <c:pt idx="1296">
                  <c:v>-0.28000000000000042</c:v>
                </c:pt>
                <c:pt idx="1297">
                  <c:v>-0.26000000000000012</c:v>
                </c:pt>
                <c:pt idx="1298">
                  <c:v>-1.9999999999999928E-2</c:v>
                </c:pt>
                <c:pt idx="1299">
                  <c:v>0.10000000000000035</c:v>
                </c:pt>
                <c:pt idx="1300">
                  <c:v>-7.999999999999971E-2</c:v>
                </c:pt>
                <c:pt idx="1301">
                  <c:v>-0.17999999999999972</c:v>
                </c:pt>
                <c:pt idx="1302">
                  <c:v>-0.3</c:v>
                </c:pt>
                <c:pt idx="1303">
                  <c:v>-7.999999999999971E-2</c:v>
                </c:pt>
                <c:pt idx="1304">
                  <c:v>3.5527136788005011E-16</c:v>
                </c:pt>
                <c:pt idx="1305">
                  <c:v>4.0000000000000216E-2</c:v>
                </c:pt>
                <c:pt idx="1306">
                  <c:v>0.18000000000000044</c:v>
                </c:pt>
                <c:pt idx="1307">
                  <c:v>0.66000000000000048</c:v>
                </c:pt>
                <c:pt idx="1308">
                  <c:v>0.48000000000000043</c:v>
                </c:pt>
                <c:pt idx="1309">
                  <c:v>0.44000000000000022</c:v>
                </c:pt>
                <c:pt idx="1310">
                  <c:v>0.5800000000000004</c:v>
                </c:pt>
                <c:pt idx="1311">
                  <c:v>0.30000000000000038</c:v>
                </c:pt>
                <c:pt idx="1312">
                  <c:v>0.12000000000000029</c:v>
                </c:pt>
                <c:pt idx="1313">
                  <c:v>-3.9999999999999855E-2</c:v>
                </c:pt>
                <c:pt idx="1314">
                  <c:v>6.0000000000000143E-2</c:v>
                </c:pt>
                <c:pt idx="1315">
                  <c:v>0.21999999999999992</c:v>
                </c:pt>
                <c:pt idx="1316">
                  <c:v>0.33999999999999986</c:v>
                </c:pt>
                <c:pt idx="1317">
                  <c:v>0.54000000000000026</c:v>
                </c:pt>
                <c:pt idx="1318">
                  <c:v>0.68</c:v>
                </c:pt>
                <c:pt idx="1319">
                  <c:v>0.82000000000000028</c:v>
                </c:pt>
                <c:pt idx="1320">
                  <c:v>1.2000000000000004</c:v>
                </c:pt>
                <c:pt idx="1321">
                  <c:v>1.7400000000000007</c:v>
                </c:pt>
                <c:pt idx="1322">
                  <c:v>1.8800000000000001</c:v>
                </c:pt>
                <c:pt idx="1323">
                  <c:v>2.0200000000000005</c:v>
                </c:pt>
                <c:pt idx="1324">
                  <c:v>1.8</c:v>
                </c:pt>
                <c:pt idx="1325">
                  <c:v>1.2599999999999998</c:v>
                </c:pt>
                <c:pt idx="1326">
                  <c:v>1.1999999999999997</c:v>
                </c:pt>
                <c:pt idx="1327">
                  <c:v>1.0399999999999998</c:v>
                </c:pt>
                <c:pt idx="1328">
                  <c:v>1.4</c:v>
                </c:pt>
                <c:pt idx="1329">
                  <c:v>1.5400000000000003</c:v>
                </c:pt>
                <c:pt idx="1330">
                  <c:v>1.3800000000000003</c:v>
                </c:pt>
                <c:pt idx="1331">
                  <c:v>1.1200000000000003</c:v>
                </c:pt>
                <c:pt idx="1332">
                  <c:v>1.1800000000000002</c:v>
                </c:pt>
                <c:pt idx="1333">
                  <c:v>0.89999999999999969</c:v>
                </c:pt>
                <c:pt idx="1334">
                  <c:v>1.0599999999999992</c:v>
                </c:pt>
                <c:pt idx="1335">
                  <c:v>1.4599999999999986</c:v>
                </c:pt>
                <c:pt idx="1336">
                  <c:v>1.4799999999999991</c:v>
                </c:pt>
                <c:pt idx="1337">
                  <c:v>1.1799999999999986</c:v>
                </c:pt>
                <c:pt idx="1338">
                  <c:v>1.0399999999999987</c:v>
                </c:pt>
                <c:pt idx="1339">
                  <c:v>0.79999999999999893</c:v>
                </c:pt>
                <c:pt idx="1340">
                  <c:v>1.0399999999999996</c:v>
                </c:pt>
                <c:pt idx="1341">
                  <c:v>0.95999999999999908</c:v>
                </c:pt>
                <c:pt idx="1342">
                  <c:v>1.1399999999999999</c:v>
                </c:pt>
                <c:pt idx="1343">
                  <c:v>1.0799999999999994</c:v>
                </c:pt>
                <c:pt idx="1344">
                  <c:v>0.97999999999999898</c:v>
                </c:pt>
                <c:pt idx="1345">
                  <c:v>0.47999999999999865</c:v>
                </c:pt>
                <c:pt idx="1346">
                  <c:v>0.77999999999999869</c:v>
                </c:pt>
                <c:pt idx="1347">
                  <c:v>0.53999999999999848</c:v>
                </c:pt>
                <c:pt idx="1348">
                  <c:v>0.81999999999999884</c:v>
                </c:pt>
                <c:pt idx="1349">
                  <c:v>0.91999999999999882</c:v>
                </c:pt>
                <c:pt idx="1350">
                  <c:v>0.83999999999999919</c:v>
                </c:pt>
                <c:pt idx="1351">
                  <c:v>0.59999999999999931</c:v>
                </c:pt>
                <c:pt idx="1352">
                  <c:v>0.61999999999999889</c:v>
                </c:pt>
                <c:pt idx="1353">
                  <c:v>0.55999999999999939</c:v>
                </c:pt>
                <c:pt idx="1354">
                  <c:v>0.65999999999999981</c:v>
                </c:pt>
                <c:pt idx="1355">
                  <c:v>1.0599999999999992</c:v>
                </c:pt>
                <c:pt idx="1356">
                  <c:v>1.359999999999999</c:v>
                </c:pt>
                <c:pt idx="1357">
                  <c:v>1.4399999999999995</c:v>
                </c:pt>
                <c:pt idx="1358">
                  <c:v>1.1999999999999988</c:v>
                </c:pt>
                <c:pt idx="1359">
                  <c:v>0.43999999999999917</c:v>
                </c:pt>
                <c:pt idx="1360">
                  <c:v>-3.5527136788005011E-16</c:v>
                </c:pt>
                <c:pt idx="1361">
                  <c:v>-0.26000000000000051</c:v>
                </c:pt>
                <c:pt idx="1362">
                  <c:v>-0.12000000000000029</c:v>
                </c:pt>
                <c:pt idx="1363">
                  <c:v>0.21999999999999992</c:v>
                </c:pt>
                <c:pt idx="1364">
                  <c:v>0.92000000000000026</c:v>
                </c:pt>
                <c:pt idx="1365">
                  <c:v>1.4600000000000002</c:v>
                </c:pt>
                <c:pt idx="1366">
                  <c:v>1.3800000000000003</c:v>
                </c:pt>
                <c:pt idx="1367">
                  <c:v>1.28</c:v>
                </c:pt>
                <c:pt idx="1368">
                  <c:v>0.97999999999999976</c:v>
                </c:pt>
                <c:pt idx="1369">
                  <c:v>0.73999999999999955</c:v>
                </c:pt>
                <c:pt idx="1370">
                  <c:v>0.57999999999999974</c:v>
                </c:pt>
                <c:pt idx="1371">
                  <c:v>0.6</c:v>
                </c:pt>
                <c:pt idx="1372">
                  <c:v>0.43999999999999984</c:v>
                </c:pt>
                <c:pt idx="1373">
                  <c:v>0.40000000000000069</c:v>
                </c:pt>
                <c:pt idx="1374">
                  <c:v>0.62000000000000099</c:v>
                </c:pt>
                <c:pt idx="1375">
                  <c:v>0.48000000000000115</c:v>
                </c:pt>
                <c:pt idx="1376">
                  <c:v>0.30000000000000071</c:v>
                </c:pt>
                <c:pt idx="1377">
                  <c:v>0.56000000000000083</c:v>
                </c:pt>
                <c:pt idx="1378">
                  <c:v>0.62000000000000033</c:v>
                </c:pt>
                <c:pt idx="1379">
                  <c:v>0.77999999999999969</c:v>
                </c:pt>
                <c:pt idx="1380">
                  <c:v>1.2199999999999995</c:v>
                </c:pt>
                <c:pt idx="1381">
                  <c:v>1.3799999999999997</c:v>
                </c:pt>
                <c:pt idx="1382">
                  <c:v>1.5200000000000002</c:v>
                </c:pt>
                <c:pt idx="1383">
                  <c:v>1.9000000000000008</c:v>
                </c:pt>
                <c:pt idx="1384">
                  <c:v>1.9800000000000009</c:v>
                </c:pt>
                <c:pt idx="1385">
                  <c:v>1.6400000000000001</c:v>
                </c:pt>
                <c:pt idx="1386">
                  <c:v>1.7200000000000006</c:v>
                </c:pt>
                <c:pt idx="1387">
                  <c:v>1.2400000000000002</c:v>
                </c:pt>
                <c:pt idx="1388">
                  <c:v>1.0599999999999998</c:v>
                </c:pt>
                <c:pt idx="1389">
                  <c:v>0.75999999999999945</c:v>
                </c:pt>
                <c:pt idx="1390">
                  <c:v>0.72000000000000031</c:v>
                </c:pt>
                <c:pt idx="1391">
                  <c:v>0.77999999999999969</c:v>
                </c:pt>
                <c:pt idx="1392">
                  <c:v>0.81999999999999962</c:v>
                </c:pt>
                <c:pt idx="1393">
                  <c:v>0.67999999999999972</c:v>
                </c:pt>
                <c:pt idx="1394">
                  <c:v>0.78000000000000047</c:v>
                </c:pt>
                <c:pt idx="1395">
                  <c:v>0.7</c:v>
                </c:pt>
                <c:pt idx="1396">
                  <c:v>0.62000000000000033</c:v>
                </c:pt>
                <c:pt idx="1397">
                  <c:v>0.62000000000000033</c:v>
                </c:pt>
                <c:pt idx="1398">
                  <c:v>0.9</c:v>
                </c:pt>
                <c:pt idx="1399">
                  <c:v>0.77999999999999969</c:v>
                </c:pt>
                <c:pt idx="1400">
                  <c:v>1.3199999999999996</c:v>
                </c:pt>
                <c:pt idx="1401">
                  <c:v>1.3199999999999996</c:v>
                </c:pt>
                <c:pt idx="1402">
                  <c:v>1.1399999999999999</c:v>
                </c:pt>
                <c:pt idx="1403">
                  <c:v>0.8</c:v>
                </c:pt>
                <c:pt idx="1404">
                  <c:v>0.88000000000000045</c:v>
                </c:pt>
                <c:pt idx="1405">
                  <c:v>0.40000000000000069</c:v>
                </c:pt>
                <c:pt idx="1406">
                  <c:v>0.60000000000000075</c:v>
                </c:pt>
                <c:pt idx="1407">
                  <c:v>1.0400000000000005</c:v>
                </c:pt>
                <c:pt idx="1408">
                  <c:v>1.0800000000000012</c:v>
                </c:pt>
                <c:pt idx="1409">
                  <c:v>1.0200000000000009</c:v>
                </c:pt>
                <c:pt idx="1410">
                  <c:v>0.74000000000000132</c:v>
                </c:pt>
                <c:pt idx="1411">
                  <c:v>0.62000000000000099</c:v>
                </c:pt>
                <c:pt idx="1412">
                  <c:v>0.64000000000000057</c:v>
                </c:pt>
                <c:pt idx="1413">
                  <c:v>0.6</c:v>
                </c:pt>
                <c:pt idx="1414">
                  <c:v>0.69999999999999929</c:v>
                </c:pt>
                <c:pt idx="1415">
                  <c:v>0.97999999999999898</c:v>
                </c:pt>
                <c:pt idx="1416">
                  <c:v>0.89999999999999858</c:v>
                </c:pt>
                <c:pt idx="1417">
                  <c:v>0.85999999999999877</c:v>
                </c:pt>
                <c:pt idx="1418">
                  <c:v>0.71999999999999886</c:v>
                </c:pt>
                <c:pt idx="1419">
                  <c:v>0.4799999999999997</c:v>
                </c:pt>
                <c:pt idx="1420">
                  <c:v>7.999999999999971E-2</c:v>
                </c:pt>
                <c:pt idx="1421">
                  <c:v>-0.21999999999999958</c:v>
                </c:pt>
                <c:pt idx="1422">
                  <c:v>-0.33999999999999914</c:v>
                </c:pt>
                <c:pt idx="1423">
                  <c:v>-0.23999999999999916</c:v>
                </c:pt>
                <c:pt idx="1424">
                  <c:v>-3.9999999999999855E-2</c:v>
                </c:pt>
                <c:pt idx="1425">
                  <c:v>0.3</c:v>
                </c:pt>
                <c:pt idx="1426">
                  <c:v>0.43999999999999984</c:v>
                </c:pt>
                <c:pt idx="1427">
                  <c:v>0.51999999999999957</c:v>
                </c:pt>
                <c:pt idx="1428">
                  <c:v>0.69999999999999929</c:v>
                </c:pt>
                <c:pt idx="1429">
                  <c:v>0.8</c:v>
                </c:pt>
                <c:pt idx="1430">
                  <c:v>0.77999999999999969</c:v>
                </c:pt>
                <c:pt idx="1431">
                  <c:v>1.1000000000000001</c:v>
                </c:pt>
                <c:pt idx="1432">
                  <c:v>1.0399999999999998</c:v>
                </c:pt>
                <c:pt idx="1433">
                  <c:v>0.83999999999999986</c:v>
                </c:pt>
                <c:pt idx="1434">
                  <c:v>1.0999999999999992</c:v>
                </c:pt>
                <c:pt idx="1435">
                  <c:v>1.2399999999999998</c:v>
                </c:pt>
                <c:pt idx="1436">
                  <c:v>0.83999999999999986</c:v>
                </c:pt>
                <c:pt idx="1437">
                  <c:v>1.2200000000000002</c:v>
                </c:pt>
                <c:pt idx="1438">
                  <c:v>1.7200000000000006</c:v>
                </c:pt>
                <c:pt idx="1439">
                  <c:v>1.5800000000000007</c:v>
                </c:pt>
                <c:pt idx="1440">
                  <c:v>1.3800000000000008</c:v>
                </c:pt>
                <c:pt idx="1441">
                  <c:v>1.8800000000000008</c:v>
                </c:pt>
                <c:pt idx="1442">
                  <c:v>1.5800000000000007</c:v>
                </c:pt>
                <c:pt idx="1443">
                  <c:v>1.4000000000000008</c:v>
                </c:pt>
                <c:pt idx="1444">
                  <c:v>1.1400000000000012</c:v>
                </c:pt>
                <c:pt idx="1445">
                  <c:v>1.5200000000000009</c:v>
                </c:pt>
                <c:pt idx="1446">
                  <c:v>1.1600000000000008</c:v>
                </c:pt>
                <c:pt idx="1447">
                  <c:v>1.3400000000000005</c:v>
                </c:pt>
                <c:pt idx="1448">
                  <c:v>1.2600000000000009</c:v>
                </c:pt>
                <c:pt idx="1449">
                  <c:v>1.0800000000000005</c:v>
                </c:pt>
                <c:pt idx="1450">
                  <c:v>0.98000000000000043</c:v>
                </c:pt>
                <c:pt idx="1451">
                  <c:v>1.2400000000000007</c:v>
                </c:pt>
                <c:pt idx="1452">
                  <c:v>1.320000000000001</c:v>
                </c:pt>
                <c:pt idx="1453">
                  <c:v>1.0200000000000002</c:v>
                </c:pt>
                <c:pt idx="1454">
                  <c:v>1.06</c:v>
                </c:pt>
                <c:pt idx="1455">
                  <c:v>1.0000000000000007</c:v>
                </c:pt>
                <c:pt idx="1456">
                  <c:v>0.88000000000000045</c:v>
                </c:pt>
                <c:pt idx="1457">
                  <c:v>0.48000000000000043</c:v>
                </c:pt>
                <c:pt idx="1458">
                  <c:v>0.44000000000000056</c:v>
                </c:pt>
                <c:pt idx="1459">
                  <c:v>0.56000000000000016</c:v>
                </c:pt>
                <c:pt idx="1460">
                  <c:v>0.71999999999999953</c:v>
                </c:pt>
                <c:pt idx="1461">
                  <c:v>1.1399999999999999</c:v>
                </c:pt>
                <c:pt idx="1462">
                  <c:v>1.6199999999999997</c:v>
                </c:pt>
                <c:pt idx="1463">
                  <c:v>1.8599999999999994</c:v>
                </c:pt>
                <c:pt idx="1464">
                  <c:v>2.16</c:v>
                </c:pt>
                <c:pt idx="1465">
                  <c:v>2.1</c:v>
                </c:pt>
                <c:pt idx="1466">
                  <c:v>1.94</c:v>
                </c:pt>
                <c:pt idx="1467">
                  <c:v>2.04</c:v>
                </c:pt>
                <c:pt idx="1468">
                  <c:v>2.1</c:v>
                </c:pt>
                <c:pt idx="1469">
                  <c:v>1.8199999999999996</c:v>
                </c:pt>
                <c:pt idx="1470">
                  <c:v>1.5799999999999996</c:v>
                </c:pt>
                <c:pt idx="1471">
                  <c:v>1.1799999999999997</c:v>
                </c:pt>
                <c:pt idx="1472">
                  <c:v>0.69999999999999929</c:v>
                </c:pt>
                <c:pt idx="1473">
                  <c:v>0.29999999999999927</c:v>
                </c:pt>
                <c:pt idx="1474">
                  <c:v>0.3999999999999993</c:v>
                </c:pt>
                <c:pt idx="1475">
                  <c:v>0.11999999999999958</c:v>
                </c:pt>
                <c:pt idx="1476">
                  <c:v>0.23999999999999916</c:v>
                </c:pt>
                <c:pt idx="1477">
                  <c:v>3.9999999999999855E-2</c:v>
                </c:pt>
                <c:pt idx="1478">
                  <c:v>0.37999999999999973</c:v>
                </c:pt>
                <c:pt idx="1479">
                  <c:v>-0.16000000000000014</c:v>
                </c:pt>
                <c:pt idx="1480">
                  <c:v>7.999999999999971E-2</c:v>
                </c:pt>
                <c:pt idx="1481">
                  <c:v>0.32000000000000028</c:v>
                </c:pt>
                <c:pt idx="1482">
                  <c:v>0.67999999999999972</c:v>
                </c:pt>
                <c:pt idx="1483">
                  <c:v>0.8</c:v>
                </c:pt>
                <c:pt idx="1484">
                  <c:v>1.4800000000000004</c:v>
                </c:pt>
                <c:pt idx="1485">
                  <c:v>1.9800000000000004</c:v>
                </c:pt>
                <c:pt idx="1486">
                  <c:v>1.6200000000000003</c:v>
                </c:pt>
                <c:pt idx="1487">
                  <c:v>1.6400000000000006</c:v>
                </c:pt>
                <c:pt idx="1488">
                  <c:v>1.920000000000001</c:v>
                </c:pt>
                <c:pt idx="1489">
                  <c:v>1.36</c:v>
                </c:pt>
                <c:pt idx="1490">
                  <c:v>0.66000000000000014</c:v>
                </c:pt>
                <c:pt idx="1491">
                  <c:v>0.72000000000000031</c:v>
                </c:pt>
                <c:pt idx="1492">
                  <c:v>0.70000000000000073</c:v>
                </c:pt>
                <c:pt idx="1493">
                  <c:v>0.48000000000000043</c:v>
                </c:pt>
                <c:pt idx="1494">
                  <c:v>0.88000000000000111</c:v>
                </c:pt>
                <c:pt idx="1495">
                  <c:v>1.180000000000001</c:v>
                </c:pt>
                <c:pt idx="1496">
                  <c:v>1.0800000000000005</c:v>
                </c:pt>
                <c:pt idx="1497">
                  <c:v>0.9</c:v>
                </c:pt>
                <c:pt idx="1498">
                  <c:v>0.33999999999999986</c:v>
                </c:pt>
                <c:pt idx="1499">
                  <c:v>0.53999999999999915</c:v>
                </c:pt>
                <c:pt idx="1500">
                  <c:v>0.47999999999999898</c:v>
                </c:pt>
                <c:pt idx="1501">
                  <c:v>0.83999999999999986</c:v>
                </c:pt>
                <c:pt idx="1502">
                  <c:v>0.65999999999999948</c:v>
                </c:pt>
                <c:pt idx="1503">
                  <c:v>1.1999999999999993</c:v>
                </c:pt>
                <c:pt idx="1504">
                  <c:v>1.2399999999999991</c:v>
                </c:pt>
                <c:pt idx="1505">
                  <c:v>1.2399999999999998</c:v>
                </c:pt>
                <c:pt idx="1506">
                  <c:v>1.0399999999999991</c:v>
                </c:pt>
                <c:pt idx="1507">
                  <c:v>1.3999999999999992</c:v>
                </c:pt>
                <c:pt idx="1508">
                  <c:v>0.99999999999999933</c:v>
                </c:pt>
                <c:pt idx="1509">
                  <c:v>0.8</c:v>
                </c:pt>
                <c:pt idx="1510">
                  <c:v>0.69999999999999929</c:v>
                </c:pt>
                <c:pt idx="1511">
                  <c:v>0.75999999999999945</c:v>
                </c:pt>
                <c:pt idx="1512">
                  <c:v>0.6399999999999999</c:v>
                </c:pt>
                <c:pt idx="1513">
                  <c:v>0.66000000000000014</c:v>
                </c:pt>
                <c:pt idx="1514">
                  <c:v>0.28000000000000042</c:v>
                </c:pt>
                <c:pt idx="1515">
                  <c:v>0.16000000000000014</c:v>
                </c:pt>
                <c:pt idx="1516">
                  <c:v>-0.3</c:v>
                </c:pt>
                <c:pt idx="1517">
                  <c:v>-0.46000000000000013</c:v>
                </c:pt>
                <c:pt idx="1518">
                  <c:v>-0.16000000000000014</c:v>
                </c:pt>
                <c:pt idx="1519">
                  <c:v>5.9999999999999429E-2</c:v>
                </c:pt>
                <c:pt idx="1520">
                  <c:v>0</c:v>
                </c:pt>
                <c:pt idx="1521">
                  <c:v>0.56000000000000016</c:v>
                </c:pt>
                <c:pt idx="1522">
                  <c:v>0.37999999999999973</c:v>
                </c:pt>
                <c:pt idx="1523">
                  <c:v>0.21999999999999958</c:v>
                </c:pt>
                <c:pt idx="1524">
                  <c:v>0.19999999999999929</c:v>
                </c:pt>
                <c:pt idx="1525">
                  <c:v>0.43999999999999917</c:v>
                </c:pt>
                <c:pt idx="1526">
                  <c:v>0.35999999999999871</c:v>
                </c:pt>
                <c:pt idx="1527">
                  <c:v>0.49999999999999928</c:v>
                </c:pt>
                <c:pt idx="1528">
                  <c:v>0.3999999999999993</c:v>
                </c:pt>
                <c:pt idx="1529">
                  <c:v>0.55999999999999939</c:v>
                </c:pt>
                <c:pt idx="1530">
                  <c:v>0.43999999999999917</c:v>
                </c:pt>
                <c:pt idx="1531">
                  <c:v>1.9999999999999574E-2</c:v>
                </c:pt>
                <c:pt idx="1532">
                  <c:v>-2.0000000000000996E-2</c:v>
                </c:pt>
                <c:pt idx="1533">
                  <c:v>0.21999999999999886</c:v>
                </c:pt>
                <c:pt idx="1534">
                  <c:v>-1.4210854715202005E-15</c:v>
                </c:pt>
                <c:pt idx="1535">
                  <c:v>1.9999999999998862E-2</c:v>
                </c:pt>
                <c:pt idx="1536">
                  <c:v>0.17999999999999899</c:v>
                </c:pt>
                <c:pt idx="1537">
                  <c:v>5.9999999999999429E-2</c:v>
                </c:pt>
                <c:pt idx="1538">
                  <c:v>0.16000000000000014</c:v>
                </c:pt>
                <c:pt idx="1539">
                  <c:v>0.32000000000000028</c:v>
                </c:pt>
                <c:pt idx="1540">
                  <c:v>0.28000000000000042</c:v>
                </c:pt>
                <c:pt idx="1541">
                  <c:v>0.16000000000000014</c:v>
                </c:pt>
                <c:pt idx="1542">
                  <c:v>0.48000000000000043</c:v>
                </c:pt>
                <c:pt idx="1543">
                  <c:v>0.45999999999999941</c:v>
                </c:pt>
                <c:pt idx="1544">
                  <c:v>0.33999999999999914</c:v>
                </c:pt>
                <c:pt idx="1545">
                  <c:v>0.45999999999999941</c:v>
                </c:pt>
                <c:pt idx="1546">
                  <c:v>0.43999999999999984</c:v>
                </c:pt>
                <c:pt idx="1547">
                  <c:v>1.9999999999999574E-2</c:v>
                </c:pt>
                <c:pt idx="1548">
                  <c:v>-0.27999999999999969</c:v>
                </c:pt>
                <c:pt idx="1549">
                  <c:v>-0.51999999999999891</c:v>
                </c:pt>
                <c:pt idx="1550">
                  <c:v>-0.75999999999999945</c:v>
                </c:pt>
                <c:pt idx="1551">
                  <c:v>-0.29999999999999927</c:v>
                </c:pt>
                <c:pt idx="1552">
                  <c:v>0.36000000000000087</c:v>
                </c:pt>
                <c:pt idx="1553">
                  <c:v>0.38000000000000045</c:v>
                </c:pt>
                <c:pt idx="1554">
                  <c:v>0.6</c:v>
                </c:pt>
                <c:pt idx="1555">
                  <c:v>0.6</c:v>
                </c:pt>
                <c:pt idx="1556">
                  <c:v>0</c:v>
                </c:pt>
                <c:pt idx="1557">
                  <c:v>-0.16000000000000014</c:v>
                </c:pt>
                <c:pt idx="1558">
                  <c:v>-0.26000000000000012</c:v>
                </c:pt>
                <c:pt idx="1559">
                  <c:v>-0.13999999999999985</c:v>
                </c:pt>
                <c:pt idx="1560">
                  <c:v>-0.2</c:v>
                </c:pt>
                <c:pt idx="1561">
                  <c:v>-2.0000000000000285E-2</c:v>
                </c:pt>
                <c:pt idx="1562">
                  <c:v>-0.16000000000000086</c:v>
                </c:pt>
                <c:pt idx="1563">
                  <c:v>-6.0000000000000851E-2</c:v>
                </c:pt>
                <c:pt idx="1564">
                  <c:v>-0.3400000000000013</c:v>
                </c:pt>
                <c:pt idx="1565">
                  <c:v>0.15999999999999873</c:v>
                </c:pt>
                <c:pt idx="1566">
                  <c:v>0.31999999999999884</c:v>
                </c:pt>
                <c:pt idx="1567">
                  <c:v>0.49999999999999928</c:v>
                </c:pt>
                <c:pt idx="1568">
                  <c:v>0.65999999999999948</c:v>
                </c:pt>
                <c:pt idx="1569">
                  <c:v>0.75999999999999945</c:v>
                </c:pt>
                <c:pt idx="1570">
                  <c:v>0.49999999999999928</c:v>
                </c:pt>
                <c:pt idx="1571">
                  <c:v>0.37999999999999973</c:v>
                </c:pt>
                <c:pt idx="1572">
                  <c:v>0.23999999999999985</c:v>
                </c:pt>
                <c:pt idx="1573">
                  <c:v>0.11999999999999958</c:v>
                </c:pt>
                <c:pt idx="1574">
                  <c:v>0.13999999999999985</c:v>
                </c:pt>
                <c:pt idx="1575">
                  <c:v>8.0000000000000432E-2</c:v>
                </c:pt>
                <c:pt idx="1576">
                  <c:v>6.0000000000000143E-2</c:v>
                </c:pt>
                <c:pt idx="1577">
                  <c:v>-3.9999999999999855E-2</c:v>
                </c:pt>
                <c:pt idx="1578">
                  <c:v>2.0000000000000285E-2</c:v>
                </c:pt>
                <c:pt idx="1579">
                  <c:v>0.1</c:v>
                </c:pt>
                <c:pt idx="1580">
                  <c:v>0.15999999999999942</c:v>
                </c:pt>
                <c:pt idx="1581">
                  <c:v>0.31999999999999956</c:v>
                </c:pt>
                <c:pt idx="1582">
                  <c:v>0.45999999999999941</c:v>
                </c:pt>
                <c:pt idx="1583">
                  <c:v>0.25999999999999945</c:v>
                </c:pt>
                <c:pt idx="1584">
                  <c:v>7.999999999999971E-2</c:v>
                </c:pt>
                <c:pt idx="1585">
                  <c:v>3.9999999999999855E-2</c:v>
                </c:pt>
                <c:pt idx="1586">
                  <c:v>0.2</c:v>
                </c:pt>
                <c:pt idx="1587">
                  <c:v>8.0000000000000432E-2</c:v>
                </c:pt>
                <c:pt idx="1588">
                  <c:v>0.10000000000000071</c:v>
                </c:pt>
                <c:pt idx="1589">
                  <c:v>0.220000000000001</c:v>
                </c:pt>
                <c:pt idx="1590">
                  <c:v>0.18000000000000113</c:v>
                </c:pt>
                <c:pt idx="1591">
                  <c:v>4.000000000000057E-2</c:v>
                </c:pt>
                <c:pt idx="1592">
                  <c:v>0.16000000000000014</c:v>
                </c:pt>
                <c:pt idx="1593">
                  <c:v>0.66000000000000014</c:v>
                </c:pt>
                <c:pt idx="1594">
                  <c:v>0.71999999999999953</c:v>
                </c:pt>
                <c:pt idx="1595">
                  <c:v>1.0199999999999996</c:v>
                </c:pt>
                <c:pt idx="1596">
                  <c:v>1.0399999999999998</c:v>
                </c:pt>
                <c:pt idx="1597">
                  <c:v>0.88000000000000045</c:v>
                </c:pt>
                <c:pt idx="1598">
                  <c:v>0.66000000000000081</c:v>
                </c:pt>
                <c:pt idx="1599">
                  <c:v>0.62000000000000099</c:v>
                </c:pt>
                <c:pt idx="1600">
                  <c:v>0.50000000000000067</c:v>
                </c:pt>
                <c:pt idx="1601">
                  <c:v>0.48000000000000043</c:v>
                </c:pt>
                <c:pt idx="1602">
                  <c:v>0.9199999999999996</c:v>
                </c:pt>
                <c:pt idx="1603">
                  <c:v>0.51999999999999957</c:v>
                </c:pt>
                <c:pt idx="1604">
                  <c:v>0.62000000000000033</c:v>
                </c:pt>
                <c:pt idx="1605">
                  <c:v>0.80000000000000071</c:v>
                </c:pt>
                <c:pt idx="1606">
                  <c:v>0.7600000000000009</c:v>
                </c:pt>
                <c:pt idx="1607">
                  <c:v>0.7000000000000014</c:v>
                </c:pt>
                <c:pt idx="1608">
                  <c:v>1.2200000000000011</c:v>
                </c:pt>
                <c:pt idx="1609">
                  <c:v>1.1000000000000008</c:v>
                </c:pt>
                <c:pt idx="1610">
                  <c:v>0.94000000000000061</c:v>
                </c:pt>
                <c:pt idx="1611">
                  <c:v>1.0200000000000002</c:v>
                </c:pt>
                <c:pt idx="1612">
                  <c:v>0.7</c:v>
                </c:pt>
                <c:pt idx="1613">
                  <c:v>0.27999999999999969</c:v>
                </c:pt>
                <c:pt idx="1614">
                  <c:v>0.4199999999999996</c:v>
                </c:pt>
                <c:pt idx="1615">
                  <c:v>0.3999999999999993</c:v>
                </c:pt>
                <c:pt idx="1616">
                  <c:v>0.5</c:v>
                </c:pt>
                <c:pt idx="1617">
                  <c:v>0.56000000000000016</c:v>
                </c:pt>
                <c:pt idx="1618">
                  <c:v>0.7600000000000009</c:v>
                </c:pt>
                <c:pt idx="1619">
                  <c:v>0.68000000000000038</c:v>
                </c:pt>
                <c:pt idx="1620">
                  <c:v>0.62000000000000166</c:v>
                </c:pt>
                <c:pt idx="1621">
                  <c:v>0.42000000000000171</c:v>
                </c:pt>
                <c:pt idx="1622">
                  <c:v>0.42000000000000171</c:v>
                </c:pt>
                <c:pt idx="1623">
                  <c:v>0.14000000000000057</c:v>
                </c:pt>
                <c:pt idx="1624">
                  <c:v>4.000000000000057E-2</c:v>
                </c:pt>
                <c:pt idx="1625">
                  <c:v>5.9999999999999429E-2</c:v>
                </c:pt>
                <c:pt idx="1626">
                  <c:v>7.999999999999971E-2</c:v>
                </c:pt>
                <c:pt idx="1627">
                  <c:v>3.9999999999999147E-2</c:v>
                </c:pt>
                <c:pt idx="1628">
                  <c:v>0.53999999999999915</c:v>
                </c:pt>
                <c:pt idx="1629">
                  <c:v>0.82000000000000028</c:v>
                </c:pt>
                <c:pt idx="1630">
                  <c:v>1</c:v>
                </c:pt>
                <c:pt idx="1631">
                  <c:v>0.92000000000000026</c:v>
                </c:pt>
                <c:pt idx="1632">
                  <c:v>0.96000000000000085</c:v>
                </c:pt>
                <c:pt idx="1633">
                  <c:v>0.68000000000000116</c:v>
                </c:pt>
                <c:pt idx="1634">
                  <c:v>0.35999999999999943</c:v>
                </c:pt>
                <c:pt idx="1635">
                  <c:v>0.34000000000000058</c:v>
                </c:pt>
                <c:pt idx="1636">
                  <c:v>0.43999999999999917</c:v>
                </c:pt>
                <c:pt idx="1637">
                  <c:v>0.17999999999999972</c:v>
                </c:pt>
                <c:pt idx="1638">
                  <c:v>0.5</c:v>
                </c:pt>
                <c:pt idx="1639">
                  <c:v>0.34000000000000058</c:v>
                </c:pt>
                <c:pt idx="1640">
                  <c:v>0.12000000000000029</c:v>
                </c:pt>
                <c:pt idx="1641">
                  <c:v>0.38000000000000111</c:v>
                </c:pt>
                <c:pt idx="1642">
                  <c:v>0.78000000000000114</c:v>
                </c:pt>
                <c:pt idx="1643">
                  <c:v>0.56000000000000227</c:v>
                </c:pt>
                <c:pt idx="1644">
                  <c:v>0.76000000000000223</c:v>
                </c:pt>
                <c:pt idx="1645">
                  <c:v>0.84000000000000197</c:v>
                </c:pt>
                <c:pt idx="1646">
                  <c:v>0.66000000000000225</c:v>
                </c:pt>
                <c:pt idx="1647">
                  <c:v>0.28000000000000258</c:v>
                </c:pt>
                <c:pt idx="1648">
                  <c:v>0.18000000000000113</c:v>
                </c:pt>
                <c:pt idx="1649">
                  <c:v>6.0000000000000851E-2</c:v>
                </c:pt>
                <c:pt idx="1650">
                  <c:v>4.0000000000001992E-2</c:v>
                </c:pt>
                <c:pt idx="1651">
                  <c:v>-1.9999999999998862E-2</c:v>
                </c:pt>
                <c:pt idx="1652">
                  <c:v>0</c:v>
                </c:pt>
                <c:pt idx="1653">
                  <c:v>-0.17999999999999899</c:v>
                </c:pt>
                <c:pt idx="1654">
                  <c:v>0.28000000000000114</c:v>
                </c:pt>
                <c:pt idx="1655">
                  <c:v>0.6</c:v>
                </c:pt>
                <c:pt idx="1656">
                  <c:v>0.51999999999999957</c:v>
                </c:pt>
                <c:pt idx="1657">
                  <c:v>0.6399999999999999</c:v>
                </c:pt>
                <c:pt idx="1658">
                  <c:v>0.97999999999999898</c:v>
                </c:pt>
                <c:pt idx="1659">
                  <c:v>1.0999999999999992</c:v>
                </c:pt>
                <c:pt idx="1660">
                  <c:v>0.69999999999999929</c:v>
                </c:pt>
                <c:pt idx="1661">
                  <c:v>0.73999999999999988</c:v>
                </c:pt>
                <c:pt idx="1662">
                  <c:v>0.8</c:v>
                </c:pt>
                <c:pt idx="1663">
                  <c:v>0.71999999999999953</c:v>
                </c:pt>
                <c:pt idx="1664">
                  <c:v>0.4</c:v>
                </c:pt>
                <c:pt idx="1665">
                  <c:v>0.23999999999999985</c:v>
                </c:pt>
                <c:pt idx="1666">
                  <c:v>0.13999999999999985</c:v>
                </c:pt>
                <c:pt idx="1667">
                  <c:v>0.46000000000000013</c:v>
                </c:pt>
                <c:pt idx="1668">
                  <c:v>0.26000000000000084</c:v>
                </c:pt>
                <c:pt idx="1669">
                  <c:v>0.18000000000000044</c:v>
                </c:pt>
                <c:pt idx="1670">
                  <c:v>0.36000000000000087</c:v>
                </c:pt>
                <c:pt idx="1671">
                  <c:v>0.52000000000000024</c:v>
                </c:pt>
                <c:pt idx="1672">
                  <c:v>0.37999999999999973</c:v>
                </c:pt>
                <c:pt idx="1673">
                  <c:v>0.27999999999999969</c:v>
                </c:pt>
                <c:pt idx="1674">
                  <c:v>-6.0000000000000143E-2</c:v>
                </c:pt>
                <c:pt idx="1675">
                  <c:v>-0.30000000000000071</c:v>
                </c:pt>
                <c:pt idx="1676">
                  <c:v>-0.18000000000000044</c:v>
                </c:pt>
                <c:pt idx="1677">
                  <c:v>-0.52000000000000024</c:v>
                </c:pt>
                <c:pt idx="1678">
                  <c:v>-3.9999999999999855E-2</c:v>
                </c:pt>
                <c:pt idx="1679">
                  <c:v>6.0000000000000143E-2</c:v>
                </c:pt>
                <c:pt idx="1680">
                  <c:v>0.18000000000000044</c:v>
                </c:pt>
                <c:pt idx="1681">
                  <c:v>7.1054273576010023E-16</c:v>
                </c:pt>
                <c:pt idx="1682">
                  <c:v>0.2000000000000007</c:v>
                </c:pt>
                <c:pt idx="1683">
                  <c:v>-0.3</c:v>
                </c:pt>
                <c:pt idx="1684">
                  <c:v>-0.22000000000000028</c:v>
                </c:pt>
                <c:pt idx="1685">
                  <c:v>-0.22000000000000028</c:v>
                </c:pt>
                <c:pt idx="1686">
                  <c:v>-0.42000000000000098</c:v>
                </c:pt>
                <c:pt idx="1687">
                  <c:v>-0.56000000000000083</c:v>
                </c:pt>
                <c:pt idx="1688">
                  <c:v>-0.38000000000000045</c:v>
                </c:pt>
                <c:pt idx="1689">
                  <c:v>-0.26000000000000012</c:v>
                </c:pt>
                <c:pt idx="1690">
                  <c:v>-0.16000000000000014</c:v>
                </c:pt>
                <c:pt idx="1691">
                  <c:v>0.26000000000000012</c:v>
                </c:pt>
                <c:pt idx="1692">
                  <c:v>0.36000000000000015</c:v>
                </c:pt>
                <c:pt idx="1693">
                  <c:v>0.13999999999999985</c:v>
                </c:pt>
                <c:pt idx="1694">
                  <c:v>-0.17999999999999972</c:v>
                </c:pt>
                <c:pt idx="1695">
                  <c:v>-5.9999999999999429E-2</c:v>
                </c:pt>
                <c:pt idx="1696">
                  <c:v>-0.59999999999999931</c:v>
                </c:pt>
                <c:pt idx="1697">
                  <c:v>-0.55999999999999939</c:v>
                </c:pt>
                <c:pt idx="1698">
                  <c:v>-0.27999999999999969</c:v>
                </c:pt>
                <c:pt idx="1699">
                  <c:v>-6.0000000000000143E-2</c:v>
                </c:pt>
                <c:pt idx="1700">
                  <c:v>-0.46000000000000157</c:v>
                </c:pt>
                <c:pt idx="1701">
                  <c:v>-0.16000000000000086</c:v>
                </c:pt>
                <c:pt idx="1702">
                  <c:v>-0.18000000000000113</c:v>
                </c:pt>
                <c:pt idx="1703">
                  <c:v>-0.34000000000000197</c:v>
                </c:pt>
                <c:pt idx="1704">
                  <c:v>-0.52000000000000246</c:v>
                </c:pt>
                <c:pt idx="1705">
                  <c:v>-0.14000000000000129</c:v>
                </c:pt>
                <c:pt idx="1706">
                  <c:v>3.999999999999844E-2</c:v>
                </c:pt>
                <c:pt idx="1707">
                  <c:v>-0.10000000000000142</c:v>
                </c:pt>
                <c:pt idx="1708">
                  <c:v>0.23999999999999916</c:v>
                </c:pt>
                <c:pt idx="1709">
                  <c:v>0.73999999999999988</c:v>
                </c:pt>
                <c:pt idx="1710">
                  <c:v>0.82000000000000028</c:v>
                </c:pt>
                <c:pt idx="1711">
                  <c:v>0.94000000000000061</c:v>
                </c:pt>
                <c:pt idx="1712">
                  <c:v>1.0400000000000005</c:v>
                </c:pt>
                <c:pt idx="1713">
                  <c:v>0.88000000000000111</c:v>
                </c:pt>
                <c:pt idx="1714">
                  <c:v>1.0800000000000012</c:v>
                </c:pt>
                <c:pt idx="1715">
                  <c:v>1.0200000000000009</c:v>
                </c:pt>
                <c:pt idx="1716">
                  <c:v>0.82000000000000028</c:v>
                </c:pt>
                <c:pt idx="1717">
                  <c:v>0.42000000000000026</c:v>
                </c:pt>
                <c:pt idx="1718">
                  <c:v>0.38000000000000045</c:v>
                </c:pt>
                <c:pt idx="1719">
                  <c:v>1.9999999999999574E-2</c:v>
                </c:pt>
                <c:pt idx="1720">
                  <c:v>-0.16000000000000086</c:v>
                </c:pt>
                <c:pt idx="1721">
                  <c:v>-0.16000000000000086</c:v>
                </c:pt>
                <c:pt idx="1722">
                  <c:v>0.37999999999999973</c:v>
                </c:pt>
                <c:pt idx="1723">
                  <c:v>0.17999999999999972</c:v>
                </c:pt>
                <c:pt idx="1724">
                  <c:v>-0.16000000000000014</c:v>
                </c:pt>
                <c:pt idx="1725">
                  <c:v>6.0000000000000143E-2</c:v>
                </c:pt>
                <c:pt idx="1726">
                  <c:v>7.999999999999971E-2</c:v>
                </c:pt>
                <c:pt idx="1727">
                  <c:v>-0.26000000000000084</c:v>
                </c:pt>
                <c:pt idx="1728">
                  <c:v>-4.000000000000057E-2</c:v>
                </c:pt>
                <c:pt idx="1729">
                  <c:v>0.43999999999999984</c:v>
                </c:pt>
                <c:pt idx="1730">
                  <c:v>0.36000000000000015</c:v>
                </c:pt>
                <c:pt idx="1731">
                  <c:v>8.0000000000000432E-2</c:v>
                </c:pt>
                <c:pt idx="1732">
                  <c:v>0.30000000000000071</c:v>
                </c:pt>
                <c:pt idx="1733">
                  <c:v>0.22000000000000028</c:v>
                </c:pt>
                <c:pt idx="1734">
                  <c:v>-7.999999999999971E-2</c:v>
                </c:pt>
                <c:pt idx="1735">
                  <c:v>0.21999999999999958</c:v>
                </c:pt>
                <c:pt idx="1736">
                  <c:v>0.38000000000000045</c:v>
                </c:pt>
                <c:pt idx="1737">
                  <c:v>0.32000000000000028</c:v>
                </c:pt>
                <c:pt idx="1738">
                  <c:v>0.6</c:v>
                </c:pt>
                <c:pt idx="1739">
                  <c:v>0.87999999999999967</c:v>
                </c:pt>
                <c:pt idx="1740">
                  <c:v>0.8600000000000001</c:v>
                </c:pt>
                <c:pt idx="1741">
                  <c:v>0.66000000000000014</c:v>
                </c:pt>
                <c:pt idx="1742">
                  <c:v>0.88000000000000045</c:v>
                </c:pt>
                <c:pt idx="1743">
                  <c:v>0.66000000000000081</c:v>
                </c:pt>
                <c:pt idx="1744">
                  <c:v>0.54000000000000126</c:v>
                </c:pt>
                <c:pt idx="1745">
                  <c:v>0.20000000000000143</c:v>
                </c:pt>
                <c:pt idx="1746">
                  <c:v>0.30000000000000071</c:v>
                </c:pt>
                <c:pt idx="1747">
                  <c:v>0.60000000000000075</c:v>
                </c:pt>
                <c:pt idx="1748">
                  <c:v>0.62000000000000099</c:v>
                </c:pt>
                <c:pt idx="1749">
                  <c:v>0.80000000000000071</c:v>
                </c:pt>
                <c:pt idx="1750">
                  <c:v>1.56</c:v>
                </c:pt>
                <c:pt idx="1751">
                  <c:v>2.2000000000000006</c:v>
                </c:pt>
                <c:pt idx="1752">
                  <c:v>1.8000000000000003</c:v>
                </c:pt>
                <c:pt idx="1753">
                  <c:v>2.0599999999999996</c:v>
                </c:pt>
                <c:pt idx="1754">
                  <c:v>1.6599999999999997</c:v>
                </c:pt>
                <c:pt idx="1755">
                  <c:v>0.94000000000000017</c:v>
                </c:pt>
                <c:pt idx="1756">
                  <c:v>0.11999999999999993</c:v>
                </c:pt>
                <c:pt idx="1757">
                  <c:v>-0.1</c:v>
                </c:pt>
                <c:pt idx="1758">
                  <c:v>4.000000000000057E-2</c:v>
                </c:pt>
                <c:pt idx="1759">
                  <c:v>0.16000000000000086</c:v>
                </c:pt>
                <c:pt idx="1760">
                  <c:v>0.40000000000000069</c:v>
                </c:pt>
                <c:pt idx="1761">
                  <c:v>0.56000000000000016</c:v>
                </c:pt>
                <c:pt idx="1762">
                  <c:v>1.1600000000000001</c:v>
                </c:pt>
                <c:pt idx="1763">
                  <c:v>0.5</c:v>
                </c:pt>
                <c:pt idx="1764">
                  <c:v>0.67999999999999972</c:v>
                </c:pt>
                <c:pt idx="1765">
                  <c:v>0.65999999999999948</c:v>
                </c:pt>
                <c:pt idx="1766">
                  <c:v>1</c:v>
                </c:pt>
                <c:pt idx="1767">
                  <c:v>0.43999999999999984</c:v>
                </c:pt>
                <c:pt idx="1768">
                  <c:v>1.0599999999999994</c:v>
                </c:pt>
                <c:pt idx="1769">
                  <c:v>0.97999999999999976</c:v>
                </c:pt>
                <c:pt idx="1770">
                  <c:v>0.72000000000000031</c:v>
                </c:pt>
                <c:pt idx="1771">
                  <c:v>0.32000000000000028</c:v>
                </c:pt>
                <c:pt idx="1772">
                  <c:v>0.48000000000000043</c:v>
                </c:pt>
                <c:pt idx="1773">
                  <c:v>0.42000000000000026</c:v>
                </c:pt>
                <c:pt idx="1774">
                  <c:v>0.66000000000000014</c:v>
                </c:pt>
                <c:pt idx="1775">
                  <c:v>0.81999999999999962</c:v>
                </c:pt>
                <c:pt idx="1776">
                  <c:v>0.8</c:v>
                </c:pt>
                <c:pt idx="1777">
                  <c:v>0.73999999999999988</c:v>
                </c:pt>
                <c:pt idx="1778">
                  <c:v>0.33999999999999986</c:v>
                </c:pt>
                <c:pt idx="1779">
                  <c:v>8.0000000000000432E-2</c:v>
                </c:pt>
                <c:pt idx="1780">
                  <c:v>7.1054273576010023E-16</c:v>
                </c:pt>
                <c:pt idx="1781">
                  <c:v>0.18000000000000044</c:v>
                </c:pt>
                <c:pt idx="1782">
                  <c:v>8.0000000000000432E-2</c:v>
                </c:pt>
                <c:pt idx="1783">
                  <c:v>0.26000000000000084</c:v>
                </c:pt>
                <c:pt idx="1784">
                  <c:v>0.43999999999999984</c:v>
                </c:pt>
                <c:pt idx="1785">
                  <c:v>0.43999999999999984</c:v>
                </c:pt>
                <c:pt idx="1786">
                  <c:v>0.3</c:v>
                </c:pt>
                <c:pt idx="1787">
                  <c:v>2.0000000000000285E-2</c:v>
                </c:pt>
                <c:pt idx="1788">
                  <c:v>0.48000000000000043</c:v>
                </c:pt>
                <c:pt idx="1789">
                  <c:v>0.32000000000000101</c:v>
                </c:pt>
                <c:pt idx="1790">
                  <c:v>0.50000000000000067</c:v>
                </c:pt>
                <c:pt idx="1791">
                  <c:v>0.7</c:v>
                </c:pt>
                <c:pt idx="1792">
                  <c:v>1.3</c:v>
                </c:pt>
                <c:pt idx="1793">
                  <c:v>0.8</c:v>
                </c:pt>
                <c:pt idx="1794">
                  <c:v>1.2599999999999993</c:v>
                </c:pt>
                <c:pt idx="1795">
                  <c:v>1.1600000000000001</c:v>
                </c:pt>
                <c:pt idx="1796">
                  <c:v>1.6400000000000006</c:v>
                </c:pt>
                <c:pt idx="1797">
                  <c:v>1.6</c:v>
                </c:pt>
                <c:pt idx="1798">
                  <c:v>1.4200000000000004</c:v>
                </c:pt>
                <c:pt idx="1799">
                  <c:v>1.0000000000000007</c:v>
                </c:pt>
                <c:pt idx="1800">
                  <c:v>1.0400000000000005</c:v>
                </c:pt>
                <c:pt idx="1801">
                  <c:v>0.8</c:v>
                </c:pt>
                <c:pt idx="1802">
                  <c:v>1.0400000000000005</c:v>
                </c:pt>
                <c:pt idx="1803">
                  <c:v>1.2200000000000002</c:v>
                </c:pt>
                <c:pt idx="1804">
                  <c:v>1.1000000000000001</c:v>
                </c:pt>
                <c:pt idx="1805">
                  <c:v>1.0799999999999996</c:v>
                </c:pt>
                <c:pt idx="1806">
                  <c:v>1.0199999999999996</c:v>
                </c:pt>
                <c:pt idx="1807">
                  <c:v>0.49999999999999928</c:v>
                </c:pt>
                <c:pt idx="1808">
                  <c:v>0.75999999999999868</c:v>
                </c:pt>
                <c:pt idx="1809">
                  <c:v>0.71999999999999886</c:v>
                </c:pt>
                <c:pt idx="1810">
                  <c:v>0.69999999999999862</c:v>
                </c:pt>
                <c:pt idx="1811">
                  <c:v>0.89999999999999858</c:v>
                </c:pt>
                <c:pt idx="1812">
                  <c:v>1.0399999999999991</c:v>
                </c:pt>
                <c:pt idx="1813">
                  <c:v>0.93999999999999917</c:v>
                </c:pt>
                <c:pt idx="1814">
                  <c:v>1.0599999999999994</c:v>
                </c:pt>
                <c:pt idx="1815">
                  <c:v>1.0199999999999996</c:v>
                </c:pt>
                <c:pt idx="1816">
                  <c:v>0.92000000000000026</c:v>
                </c:pt>
                <c:pt idx="1817">
                  <c:v>0.81999999999999962</c:v>
                </c:pt>
                <c:pt idx="1818">
                  <c:v>0.62000000000000033</c:v>
                </c:pt>
                <c:pt idx="1819">
                  <c:v>1.0399999999999998</c:v>
                </c:pt>
                <c:pt idx="1820">
                  <c:v>0.96000000000000019</c:v>
                </c:pt>
                <c:pt idx="1821">
                  <c:v>0.88000000000000012</c:v>
                </c:pt>
                <c:pt idx="1822">
                  <c:v>1.0400000000000003</c:v>
                </c:pt>
                <c:pt idx="1823">
                  <c:v>1.1599999999999997</c:v>
                </c:pt>
                <c:pt idx="1824">
                  <c:v>1.0399999999999998</c:v>
                </c:pt>
                <c:pt idx="1825">
                  <c:v>1.0999999999999996</c:v>
                </c:pt>
                <c:pt idx="1826">
                  <c:v>0.83999999999999986</c:v>
                </c:pt>
                <c:pt idx="1827">
                  <c:v>0.92000000000000026</c:v>
                </c:pt>
                <c:pt idx="1828">
                  <c:v>0.66000000000000014</c:v>
                </c:pt>
                <c:pt idx="1829">
                  <c:v>0.31999999999999995</c:v>
                </c:pt>
                <c:pt idx="1830">
                  <c:v>0.11999999999999958</c:v>
                </c:pt>
                <c:pt idx="1831">
                  <c:v>0.23999999999999916</c:v>
                </c:pt>
                <c:pt idx="1832">
                  <c:v>0.27999999999999903</c:v>
                </c:pt>
                <c:pt idx="1833">
                  <c:v>0.45999999999999908</c:v>
                </c:pt>
                <c:pt idx="1834">
                  <c:v>0.61999999999999955</c:v>
                </c:pt>
                <c:pt idx="1835">
                  <c:v>0.9</c:v>
                </c:pt>
                <c:pt idx="1836">
                  <c:v>0.68000000000000038</c:v>
                </c:pt>
                <c:pt idx="1837">
                  <c:v>0.46000000000000013</c:v>
                </c:pt>
                <c:pt idx="1838">
                  <c:v>0.36000000000000015</c:v>
                </c:pt>
                <c:pt idx="1839">
                  <c:v>-3.9999999999999855E-2</c:v>
                </c:pt>
                <c:pt idx="1840">
                  <c:v>2.0000000000000285E-2</c:v>
                </c:pt>
                <c:pt idx="1841">
                  <c:v>0.3</c:v>
                </c:pt>
                <c:pt idx="1842">
                  <c:v>-0.11999999999999993</c:v>
                </c:pt>
                <c:pt idx="1843">
                  <c:v>-0.15999999999999978</c:v>
                </c:pt>
                <c:pt idx="1844">
                  <c:v>-0.11999999999999993</c:v>
                </c:pt>
                <c:pt idx="1845">
                  <c:v>-0.23999999999999985</c:v>
                </c:pt>
                <c:pt idx="1846">
                  <c:v>-0.82</c:v>
                </c:pt>
                <c:pt idx="1847">
                  <c:v>-0.39999999999999963</c:v>
                </c:pt>
                <c:pt idx="1848">
                  <c:v>-0.43999999999999984</c:v>
                </c:pt>
                <c:pt idx="1849">
                  <c:v>2.0000000000000285E-2</c:v>
                </c:pt>
                <c:pt idx="1850">
                  <c:v>-0.11999999999999993</c:v>
                </c:pt>
                <c:pt idx="1851">
                  <c:v>0.62000000000000033</c:v>
                </c:pt>
                <c:pt idx="1852">
                  <c:v>0.48000000000000009</c:v>
                </c:pt>
                <c:pt idx="1853">
                  <c:v>0.6</c:v>
                </c:pt>
                <c:pt idx="1854">
                  <c:v>0.56000000000000016</c:v>
                </c:pt>
                <c:pt idx="1855">
                  <c:v>0.46000000000000013</c:v>
                </c:pt>
                <c:pt idx="1856">
                  <c:v>0.11999999999999993</c:v>
                </c:pt>
                <c:pt idx="1857">
                  <c:v>0.18000000000000008</c:v>
                </c:pt>
                <c:pt idx="1858">
                  <c:v>0.22000000000000028</c:v>
                </c:pt>
                <c:pt idx="1859">
                  <c:v>-7.999999999999971E-2</c:v>
                </c:pt>
                <c:pt idx="1860">
                  <c:v>-0.15999999999999978</c:v>
                </c:pt>
                <c:pt idx="1861">
                  <c:v>-0.15999999999999978</c:v>
                </c:pt>
                <c:pt idx="1862">
                  <c:v>-0.27999999999999969</c:v>
                </c:pt>
                <c:pt idx="1863">
                  <c:v>-0.25999999999999979</c:v>
                </c:pt>
                <c:pt idx="1864">
                  <c:v>-8.0000000000000071E-2</c:v>
                </c:pt>
                <c:pt idx="1865">
                  <c:v>0.36000000000000015</c:v>
                </c:pt>
                <c:pt idx="1866">
                  <c:v>0.42000000000000026</c:v>
                </c:pt>
                <c:pt idx="1867">
                  <c:v>0.66000000000000014</c:v>
                </c:pt>
                <c:pt idx="1868">
                  <c:v>0.31999999999999995</c:v>
                </c:pt>
                <c:pt idx="1869">
                  <c:v>0.38000000000000006</c:v>
                </c:pt>
                <c:pt idx="1870">
                  <c:v>1.9999999999999928E-2</c:v>
                </c:pt>
                <c:pt idx="1871">
                  <c:v>-0.24000000000000021</c:v>
                </c:pt>
                <c:pt idx="1872">
                  <c:v>-0.32000000000000028</c:v>
                </c:pt>
                <c:pt idx="1873">
                  <c:v>-0.4</c:v>
                </c:pt>
                <c:pt idx="1874">
                  <c:v>-0.60000000000000031</c:v>
                </c:pt>
                <c:pt idx="1875">
                  <c:v>-0.82000000000000028</c:v>
                </c:pt>
                <c:pt idx="1876">
                  <c:v>-0.62000000000000033</c:v>
                </c:pt>
                <c:pt idx="1877">
                  <c:v>-0.58000000000000007</c:v>
                </c:pt>
                <c:pt idx="1878">
                  <c:v>-0.13999999999999985</c:v>
                </c:pt>
                <c:pt idx="1879">
                  <c:v>-0.37999999999999973</c:v>
                </c:pt>
                <c:pt idx="1880">
                  <c:v>-0.1</c:v>
                </c:pt>
                <c:pt idx="1881">
                  <c:v>-0.21999999999999992</c:v>
                </c:pt>
                <c:pt idx="1882">
                  <c:v>-0.48000000000000009</c:v>
                </c:pt>
                <c:pt idx="1883">
                  <c:v>-0.88000000000000045</c:v>
                </c:pt>
                <c:pt idx="1884">
                  <c:v>-0.78</c:v>
                </c:pt>
                <c:pt idx="1885">
                  <c:v>-1.0999999999999996</c:v>
                </c:pt>
                <c:pt idx="1886">
                  <c:v>-0.75999999999999945</c:v>
                </c:pt>
                <c:pt idx="1887">
                  <c:v>-0.4199999999999996</c:v>
                </c:pt>
                <c:pt idx="1888">
                  <c:v>-1.9999999999999574E-2</c:v>
                </c:pt>
                <c:pt idx="1889">
                  <c:v>0.64000000000000024</c:v>
                </c:pt>
                <c:pt idx="1890">
                  <c:v>1.0200000000000002</c:v>
                </c:pt>
                <c:pt idx="1891">
                  <c:v>0.64000000000000024</c:v>
                </c:pt>
                <c:pt idx="1892">
                  <c:v>0.50000000000000067</c:v>
                </c:pt>
                <c:pt idx="1893">
                  <c:v>0.36000000000000087</c:v>
                </c:pt>
                <c:pt idx="1894">
                  <c:v>-0.31999999999999923</c:v>
                </c:pt>
                <c:pt idx="1895">
                  <c:v>-0.4399999999999995</c:v>
                </c:pt>
                <c:pt idx="1896">
                  <c:v>-0.59999999999999964</c:v>
                </c:pt>
                <c:pt idx="1897">
                  <c:v>-0.89999999999999969</c:v>
                </c:pt>
                <c:pt idx="1898">
                  <c:v>-0.83999999999999952</c:v>
                </c:pt>
                <c:pt idx="1899">
                  <c:v>-0.83999999999999952</c:v>
                </c:pt>
                <c:pt idx="1900">
                  <c:v>-0.65999999999999948</c:v>
                </c:pt>
                <c:pt idx="1901">
                  <c:v>-0.47999999999999937</c:v>
                </c:pt>
                <c:pt idx="1902">
                  <c:v>-9.9999999999999645E-2</c:v>
                </c:pt>
                <c:pt idx="1903">
                  <c:v>4.0000000000000216E-2</c:v>
                </c:pt>
                <c:pt idx="1904">
                  <c:v>-5.9999999999999429E-2</c:v>
                </c:pt>
                <c:pt idx="1905">
                  <c:v>-0.11999999999999958</c:v>
                </c:pt>
                <c:pt idx="1906">
                  <c:v>0.14000000000000057</c:v>
                </c:pt>
                <c:pt idx="1907">
                  <c:v>-7.9999999999999363E-2</c:v>
                </c:pt>
                <c:pt idx="1908">
                  <c:v>-0.31999999999999956</c:v>
                </c:pt>
                <c:pt idx="1909">
                  <c:v>-0.13999999999999985</c:v>
                </c:pt>
                <c:pt idx="1910">
                  <c:v>-0.11999999999999993</c:v>
                </c:pt>
                <c:pt idx="1911">
                  <c:v>-0.3</c:v>
                </c:pt>
                <c:pt idx="1912">
                  <c:v>0.13999999999999985</c:v>
                </c:pt>
                <c:pt idx="1913">
                  <c:v>0.20000000000000034</c:v>
                </c:pt>
                <c:pt idx="1914">
                  <c:v>0.50000000000000033</c:v>
                </c:pt>
                <c:pt idx="1915">
                  <c:v>0.24000000000000057</c:v>
                </c:pt>
                <c:pt idx="1916">
                  <c:v>0.32000000000000028</c:v>
                </c:pt>
                <c:pt idx="1917">
                  <c:v>0.20000000000000034</c:v>
                </c:pt>
                <c:pt idx="1918">
                  <c:v>0.13999999999999985</c:v>
                </c:pt>
                <c:pt idx="1919">
                  <c:v>-0.32000000000000028</c:v>
                </c:pt>
                <c:pt idx="1920">
                  <c:v>1.999999999999922E-2</c:v>
                </c:pt>
                <c:pt idx="1921">
                  <c:v>-2.0000000000000639E-2</c:v>
                </c:pt>
                <c:pt idx="1922">
                  <c:v>-0.26000000000000084</c:v>
                </c:pt>
                <c:pt idx="1923">
                  <c:v>-0.18000000000000077</c:v>
                </c:pt>
                <c:pt idx="1924">
                  <c:v>0.19999999999999929</c:v>
                </c:pt>
                <c:pt idx="1925">
                  <c:v>0</c:v>
                </c:pt>
                <c:pt idx="1926">
                  <c:v>-0.27999999999999969</c:v>
                </c:pt>
                <c:pt idx="1927">
                  <c:v>-0.17999999999999935</c:v>
                </c:pt>
                <c:pt idx="1928">
                  <c:v>2.0000000000000996E-2</c:v>
                </c:pt>
                <c:pt idx="1929">
                  <c:v>-0.33999999999999914</c:v>
                </c:pt>
                <c:pt idx="1930">
                  <c:v>-0.4199999999999996</c:v>
                </c:pt>
                <c:pt idx="1931">
                  <c:v>-0.26000000000000012</c:v>
                </c:pt>
                <c:pt idx="1932">
                  <c:v>-0.3</c:v>
                </c:pt>
                <c:pt idx="1933">
                  <c:v>-0.7000000000000004</c:v>
                </c:pt>
                <c:pt idx="1934">
                  <c:v>-0.78000000000000047</c:v>
                </c:pt>
                <c:pt idx="1935">
                  <c:v>-0.52000000000000024</c:v>
                </c:pt>
                <c:pt idx="1936">
                  <c:v>-0.4</c:v>
                </c:pt>
                <c:pt idx="1937">
                  <c:v>-0.26000000000000084</c:v>
                </c:pt>
                <c:pt idx="1938">
                  <c:v>-0.22000000000000028</c:v>
                </c:pt>
                <c:pt idx="1939">
                  <c:v>-0.11999999999999993</c:v>
                </c:pt>
                <c:pt idx="1940">
                  <c:v>0</c:v>
                </c:pt>
                <c:pt idx="1941">
                  <c:v>0</c:v>
                </c:pt>
                <c:pt idx="1942">
                  <c:v>0</c:v>
                </c:pt>
                <c:pt idx="1943">
                  <c:v>-0.64000000000000057</c:v>
                </c:pt>
                <c:pt idx="1944">
                  <c:v>-0.46000000000000119</c:v>
                </c:pt>
                <c:pt idx="1945">
                  <c:v>-0.60000000000000075</c:v>
                </c:pt>
                <c:pt idx="1946">
                  <c:v>-0.76000000000000012</c:v>
                </c:pt>
                <c:pt idx="1947">
                  <c:v>-0.57999999999999974</c:v>
                </c:pt>
                <c:pt idx="1948">
                  <c:v>0.44000000000000022</c:v>
                </c:pt>
                <c:pt idx="1949">
                  <c:v>0.62000000000000066</c:v>
                </c:pt>
                <c:pt idx="1950">
                  <c:v>0.41999999999999993</c:v>
                </c:pt>
                <c:pt idx="1951">
                  <c:v>0.69999999999999896</c:v>
                </c:pt>
                <c:pt idx="1952">
                  <c:v>0.47999999999999865</c:v>
                </c:pt>
                <c:pt idx="1953">
                  <c:v>0.21999999999999886</c:v>
                </c:pt>
                <c:pt idx="1954">
                  <c:v>7.9999999999999002E-2</c:v>
                </c:pt>
                <c:pt idx="1955">
                  <c:v>0.49999999999999928</c:v>
                </c:pt>
                <c:pt idx="1956">
                  <c:v>0.51999999999999957</c:v>
                </c:pt>
                <c:pt idx="1957">
                  <c:v>0.62000000000000033</c:v>
                </c:pt>
                <c:pt idx="1958">
                  <c:v>0.80000000000000071</c:v>
                </c:pt>
                <c:pt idx="1959">
                  <c:v>0.74000000000000055</c:v>
                </c:pt>
                <c:pt idx="1960">
                  <c:v>0.38000000000000045</c:v>
                </c:pt>
                <c:pt idx="1961">
                  <c:v>0.42000000000000026</c:v>
                </c:pt>
                <c:pt idx="1962">
                  <c:v>0.27999999999999969</c:v>
                </c:pt>
                <c:pt idx="1963">
                  <c:v>-7.1054273576010023E-16</c:v>
                </c:pt>
                <c:pt idx="1964">
                  <c:v>3.9999999999999855E-2</c:v>
                </c:pt>
                <c:pt idx="1965">
                  <c:v>0.4799999999999997</c:v>
                </c:pt>
                <c:pt idx="1966">
                  <c:v>0.6</c:v>
                </c:pt>
                <c:pt idx="1967">
                  <c:v>0.36000000000000015</c:v>
                </c:pt>
                <c:pt idx="1968">
                  <c:v>0.72000000000000031</c:v>
                </c:pt>
                <c:pt idx="1969">
                  <c:v>0.61999999999999955</c:v>
                </c:pt>
                <c:pt idx="1970">
                  <c:v>0.37999999999999973</c:v>
                </c:pt>
                <c:pt idx="1971">
                  <c:v>-0.12000000000000029</c:v>
                </c:pt>
                <c:pt idx="1972">
                  <c:v>0.42000000000000026</c:v>
                </c:pt>
                <c:pt idx="1973">
                  <c:v>0.26000000000000012</c:v>
                </c:pt>
                <c:pt idx="1974">
                  <c:v>0.32000000000000028</c:v>
                </c:pt>
                <c:pt idx="1975">
                  <c:v>2.0000000000000996E-2</c:v>
                </c:pt>
                <c:pt idx="1976">
                  <c:v>0.220000000000001</c:v>
                </c:pt>
                <c:pt idx="1977">
                  <c:v>-0.26000000000000012</c:v>
                </c:pt>
                <c:pt idx="1978">
                  <c:v>-0.7</c:v>
                </c:pt>
                <c:pt idx="1979">
                  <c:v>-0.72000000000000031</c:v>
                </c:pt>
                <c:pt idx="1980">
                  <c:v>-0.82000000000000095</c:v>
                </c:pt>
                <c:pt idx="1981">
                  <c:v>-0.78000000000000114</c:v>
                </c:pt>
                <c:pt idx="1982">
                  <c:v>-0.90000000000000069</c:v>
                </c:pt>
                <c:pt idx="1983">
                  <c:v>-0.54000000000000059</c:v>
                </c:pt>
                <c:pt idx="1984">
                  <c:v>-0.4799999999999997</c:v>
                </c:pt>
                <c:pt idx="1985">
                  <c:v>-0.2</c:v>
                </c:pt>
                <c:pt idx="1986">
                  <c:v>-0.22000000000000028</c:v>
                </c:pt>
                <c:pt idx="1987">
                  <c:v>7.999999999999971E-2</c:v>
                </c:pt>
                <c:pt idx="1988">
                  <c:v>-6.0000000000000851E-2</c:v>
                </c:pt>
                <c:pt idx="1989">
                  <c:v>0.17999999999999899</c:v>
                </c:pt>
                <c:pt idx="1990">
                  <c:v>0.21999999999999958</c:v>
                </c:pt>
                <c:pt idx="1991">
                  <c:v>7.999999999999971E-2</c:v>
                </c:pt>
                <c:pt idx="1992">
                  <c:v>0.3</c:v>
                </c:pt>
                <c:pt idx="1993">
                  <c:v>0.52000000000000024</c:v>
                </c:pt>
                <c:pt idx="1994">
                  <c:v>0.37999999999999973</c:v>
                </c:pt>
                <c:pt idx="1995">
                  <c:v>0.11999999999999958</c:v>
                </c:pt>
                <c:pt idx="1996">
                  <c:v>0.1</c:v>
                </c:pt>
                <c:pt idx="1997">
                  <c:v>-7.999999999999971E-2</c:v>
                </c:pt>
                <c:pt idx="1998">
                  <c:v>2.0000000000000285E-2</c:v>
                </c:pt>
                <c:pt idx="1999">
                  <c:v>-0.31999999999999956</c:v>
                </c:pt>
                <c:pt idx="2000">
                  <c:v>0</c:v>
                </c:pt>
                <c:pt idx="2001">
                  <c:v>0.26000000000000012</c:v>
                </c:pt>
                <c:pt idx="2002">
                  <c:v>0.17999999999999972</c:v>
                </c:pt>
                <c:pt idx="2003">
                  <c:v>-7.1054273576010023E-16</c:v>
                </c:pt>
                <c:pt idx="2004">
                  <c:v>0.35999999999999943</c:v>
                </c:pt>
                <c:pt idx="2005">
                  <c:v>0.46000000000000013</c:v>
                </c:pt>
                <c:pt idx="2006">
                  <c:v>0.4199999999999996</c:v>
                </c:pt>
                <c:pt idx="2007">
                  <c:v>0.15999999999999942</c:v>
                </c:pt>
                <c:pt idx="2008">
                  <c:v>-7.999999999999971E-2</c:v>
                </c:pt>
                <c:pt idx="2009">
                  <c:v>-0.23999999999999985</c:v>
                </c:pt>
                <c:pt idx="2010">
                  <c:v>-0.56000000000000016</c:v>
                </c:pt>
                <c:pt idx="2011">
                  <c:v>-0.4199999999999996</c:v>
                </c:pt>
                <c:pt idx="2012">
                  <c:v>2.0000000000000285E-2</c:v>
                </c:pt>
                <c:pt idx="2013">
                  <c:v>0.26000000000000012</c:v>
                </c:pt>
                <c:pt idx="2014">
                  <c:v>0.2000000000000007</c:v>
                </c:pt>
                <c:pt idx="2015">
                  <c:v>0.42000000000000098</c:v>
                </c:pt>
                <c:pt idx="2016">
                  <c:v>0.220000000000001</c:v>
                </c:pt>
                <c:pt idx="2017">
                  <c:v>0.40000000000000141</c:v>
                </c:pt>
                <c:pt idx="2018">
                  <c:v>0.58000000000000118</c:v>
                </c:pt>
                <c:pt idx="2019">
                  <c:v>0.64000000000000057</c:v>
                </c:pt>
                <c:pt idx="2020">
                  <c:v>0.5</c:v>
                </c:pt>
                <c:pt idx="2021">
                  <c:v>0.3</c:v>
                </c:pt>
                <c:pt idx="2022">
                  <c:v>0.31999999999999956</c:v>
                </c:pt>
                <c:pt idx="2023">
                  <c:v>0.11999999999999958</c:v>
                </c:pt>
                <c:pt idx="2024">
                  <c:v>0.2</c:v>
                </c:pt>
                <c:pt idx="2025">
                  <c:v>0.54000000000000059</c:v>
                </c:pt>
                <c:pt idx="2026">
                  <c:v>1.1800000000000004</c:v>
                </c:pt>
                <c:pt idx="2027">
                  <c:v>0.52000000000000024</c:v>
                </c:pt>
                <c:pt idx="2028">
                  <c:v>0.5800000000000004</c:v>
                </c:pt>
                <c:pt idx="2029">
                  <c:v>0.54000000000000059</c:v>
                </c:pt>
                <c:pt idx="2030">
                  <c:v>0.2</c:v>
                </c:pt>
                <c:pt idx="2031">
                  <c:v>-0.46000000000000013</c:v>
                </c:pt>
                <c:pt idx="2032">
                  <c:v>-0.13999999999999985</c:v>
                </c:pt>
                <c:pt idx="2033">
                  <c:v>-0.36000000000000015</c:v>
                </c:pt>
                <c:pt idx="2034">
                  <c:v>-0.34000000000000058</c:v>
                </c:pt>
                <c:pt idx="2035">
                  <c:v>-0.5</c:v>
                </c:pt>
                <c:pt idx="2036">
                  <c:v>-0.42000000000000026</c:v>
                </c:pt>
                <c:pt idx="2037">
                  <c:v>-0.84000000000000052</c:v>
                </c:pt>
                <c:pt idx="2038">
                  <c:v>-0.78000000000000047</c:v>
                </c:pt>
                <c:pt idx="2039">
                  <c:v>-1.2400000000000007</c:v>
                </c:pt>
                <c:pt idx="2040">
                  <c:v>-0.98000000000000109</c:v>
                </c:pt>
                <c:pt idx="2041">
                  <c:v>-0.96000000000000085</c:v>
                </c:pt>
                <c:pt idx="2042">
                  <c:v>-1.0000000000000007</c:v>
                </c:pt>
                <c:pt idx="2043">
                  <c:v>-1.0200000000000009</c:v>
                </c:pt>
                <c:pt idx="2044">
                  <c:v>-0.56000000000000083</c:v>
                </c:pt>
                <c:pt idx="2045">
                  <c:v>-0.86000000000000054</c:v>
                </c:pt>
                <c:pt idx="2046">
                  <c:v>-0.66000000000000048</c:v>
                </c:pt>
                <c:pt idx="2047">
                  <c:v>-0.21999999999999992</c:v>
                </c:pt>
                <c:pt idx="2048">
                  <c:v>0.24000000000000021</c:v>
                </c:pt>
                <c:pt idx="2049">
                  <c:v>0.12000000000000029</c:v>
                </c:pt>
                <c:pt idx="2050">
                  <c:v>0.38000000000000006</c:v>
                </c:pt>
                <c:pt idx="2051">
                  <c:v>0.5</c:v>
                </c:pt>
                <c:pt idx="2052">
                  <c:v>0.53999999999999981</c:v>
                </c:pt>
                <c:pt idx="2053">
                  <c:v>3.9999999999999855E-2</c:v>
                </c:pt>
                <c:pt idx="2054">
                  <c:v>-0.26000000000000012</c:v>
                </c:pt>
                <c:pt idx="2055">
                  <c:v>-0.54000000000000026</c:v>
                </c:pt>
                <c:pt idx="2056">
                  <c:v>-0.62000000000000033</c:v>
                </c:pt>
                <c:pt idx="2057">
                  <c:v>-0.72000000000000031</c:v>
                </c:pt>
                <c:pt idx="2058">
                  <c:v>-0.38000000000000006</c:v>
                </c:pt>
                <c:pt idx="2059">
                  <c:v>0.16000000000000014</c:v>
                </c:pt>
                <c:pt idx="2060">
                  <c:v>0.50000000000000033</c:v>
                </c:pt>
                <c:pt idx="2061">
                  <c:v>0.18000000000000044</c:v>
                </c:pt>
                <c:pt idx="2062">
                  <c:v>6.0000000000000497E-2</c:v>
                </c:pt>
                <c:pt idx="2063">
                  <c:v>-0.3999999999999993</c:v>
                </c:pt>
                <c:pt idx="2064">
                  <c:v>-0.21999999999999958</c:v>
                </c:pt>
                <c:pt idx="2065">
                  <c:v>-3.9999999999999501E-2</c:v>
                </c:pt>
                <c:pt idx="2066">
                  <c:v>0.30000000000000038</c:v>
                </c:pt>
                <c:pt idx="2067">
                  <c:v>0.48000000000000009</c:v>
                </c:pt>
                <c:pt idx="2068">
                  <c:v>0.77999999999999969</c:v>
                </c:pt>
                <c:pt idx="2069">
                  <c:v>0.61999999999999988</c:v>
                </c:pt>
                <c:pt idx="2070">
                  <c:v>0.36000000000000015</c:v>
                </c:pt>
                <c:pt idx="2071">
                  <c:v>0.10000000000000035</c:v>
                </c:pt>
                <c:pt idx="2072">
                  <c:v>0.36000000000000049</c:v>
                </c:pt>
                <c:pt idx="2073">
                  <c:v>0.18000000000000077</c:v>
                </c:pt>
                <c:pt idx="2074">
                  <c:v>-7.9999999999999363E-2</c:v>
                </c:pt>
                <c:pt idx="2075">
                  <c:v>-0.11999999999999958</c:v>
                </c:pt>
                <c:pt idx="2076">
                  <c:v>-0.31999999999999956</c:v>
                </c:pt>
                <c:pt idx="2077">
                  <c:v>-0.55999999999999983</c:v>
                </c:pt>
                <c:pt idx="2078">
                  <c:v>0.14000000000000021</c:v>
                </c:pt>
                <c:pt idx="2079">
                  <c:v>4.0000000000000216E-2</c:v>
                </c:pt>
                <c:pt idx="2080">
                  <c:v>-0.25999999999999979</c:v>
                </c:pt>
                <c:pt idx="2081">
                  <c:v>-0.17999999999999972</c:v>
                </c:pt>
                <c:pt idx="2082">
                  <c:v>-0.21999999999999958</c:v>
                </c:pt>
                <c:pt idx="2083">
                  <c:v>-0.83999999999999986</c:v>
                </c:pt>
                <c:pt idx="2084">
                  <c:v>-0.36000000000000015</c:v>
                </c:pt>
                <c:pt idx="2085">
                  <c:v>-8.0000000000000432E-2</c:v>
                </c:pt>
                <c:pt idx="2086">
                  <c:v>0.35999999999999943</c:v>
                </c:pt>
                <c:pt idx="2087">
                  <c:v>0.27999999999999936</c:v>
                </c:pt>
                <c:pt idx="2088">
                  <c:v>0.31999999999999956</c:v>
                </c:pt>
                <c:pt idx="2089">
                  <c:v>5.999999999999979E-2</c:v>
                </c:pt>
                <c:pt idx="2090">
                  <c:v>-0.33999999999999986</c:v>
                </c:pt>
                <c:pt idx="2091">
                  <c:v>-0.63999999999999946</c:v>
                </c:pt>
                <c:pt idx="2092">
                  <c:v>-0.53999999999999915</c:v>
                </c:pt>
                <c:pt idx="2093">
                  <c:v>-0.69999999999999929</c:v>
                </c:pt>
                <c:pt idx="2094">
                  <c:v>-0.69999999999999929</c:v>
                </c:pt>
                <c:pt idx="2095">
                  <c:v>-0.25999999999999945</c:v>
                </c:pt>
                <c:pt idx="2096">
                  <c:v>-0.23999999999999949</c:v>
                </c:pt>
                <c:pt idx="2097">
                  <c:v>-0.27999999999999969</c:v>
                </c:pt>
                <c:pt idx="2098">
                  <c:v>-0.17999999999999972</c:v>
                </c:pt>
                <c:pt idx="2099">
                  <c:v>-7.999999999999971E-2</c:v>
                </c:pt>
                <c:pt idx="2100">
                  <c:v>-0.29999999999999966</c:v>
                </c:pt>
                <c:pt idx="2101">
                  <c:v>-0.17999999999999972</c:v>
                </c:pt>
                <c:pt idx="2102">
                  <c:v>-0.21999999999999958</c:v>
                </c:pt>
                <c:pt idx="2103">
                  <c:v>-7.999999999999971E-2</c:v>
                </c:pt>
                <c:pt idx="2104">
                  <c:v>-0.11999999999999993</c:v>
                </c:pt>
                <c:pt idx="2105">
                  <c:v>0.28000000000000008</c:v>
                </c:pt>
                <c:pt idx="2106">
                  <c:v>0.56000000000000016</c:v>
                </c:pt>
                <c:pt idx="2107">
                  <c:v>0.93999999999999984</c:v>
                </c:pt>
                <c:pt idx="2108">
                  <c:v>0.94000000000000017</c:v>
                </c:pt>
                <c:pt idx="2109">
                  <c:v>0.80000000000000071</c:v>
                </c:pt>
                <c:pt idx="2110">
                  <c:v>0.54000000000000059</c:v>
                </c:pt>
                <c:pt idx="2111">
                  <c:v>0.34000000000000019</c:v>
                </c:pt>
                <c:pt idx="2112">
                  <c:v>-1.9999999999999928E-2</c:v>
                </c:pt>
                <c:pt idx="2113">
                  <c:v>0.15999999999999978</c:v>
                </c:pt>
                <c:pt idx="2114">
                  <c:v>0.17999999999999935</c:v>
                </c:pt>
                <c:pt idx="2115">
                  <c:v>0.31999999999999956</c:v>
                </c:pt>
                <c:pt idx="2116">
                  <c:v>-0.10000000000000035</c:v>
                </c:pt>
                <c:pt idx="2117">
                  <c:v>-0.22000000000000028</c:v>
                </c:pt>
                <c:pt idx="2118">
                  <c:v>-0.62000000000000033</c:v>
                </c:pt>
                <c:pt idx="2119">
                  <c:v>-0.8</c:v>
                </c:pt>
                <c:pt idx="2120">
                  <c:v>-0.7</c:v>
                </c:pt>
                <c:pt idx="2121">
                  <c:v>-0.29999999999999966</c:v>
                </c:pt>
                <c:pt idx="2122">
                  <c:v>0.18000000000000044</c:v>
                </c:pt>
                <c:pt idx="2123">
                  <c:v>7.1054273576010023E-16</c:v>
                </c:pt>
                <c:pt idx="2124">
                  <c:v>0.14000000000000057</c:v>
                </c:pt>
                <c:pt idx="2125">
                  <c:v>-3.9999999999999855E-2</c:v>
                </c:pt>
                <c:pt idx="2126">
                  <c:v>-0.11999999999999993</c:v>
                </c:pt>
                <c:pt idx="2127">
                  <c:v>-0.6</c:v>
                </c:pt>
                <c:pt idx="2128">
                  <c:v>-0.26000000000000012</c:v>
                </c:pt>
                <c:pt idx="2129">
                  <c:v>1.9999999999999928E-2</c:v>
                </c:pt>
                <c:pt idx="2130">
                  <c:v>-3.9999999999999855E-2</c:v>
                </c:pt>
                <c:pt idx="2131">
                  <c:v>0.11999999999999993</c:v>
                </c:pt>
                <c:pt idx="2132">
                  <c:v>0.38000000000000006</c:v>
                </c:pt>
                <c:pt idx="2133">
                  <c:v>0.26000000000000012</c:v>
                </c:pt>
                <c:pt idx="2134">
                  <c:v>0.3</c:v>
                </c:pt>
                <c:pt idx="2135">
                  <c:v>0.18000000000000044</c:v>
                </c:pt>
                <c:pt idx="2136">
                  <c:v>-3.9999999999999147E-2</c:v>
                </c:pt>
                <c:pt idx="2137">
                  <c:v>-0.37999999999999901</c:v>
                </c:pt>
                <c:pt idx="2138">
                  <c:v>-0.51999999999999957</c:v>
                </c:pt>
                <c:pt idx="2139">
                  <c:v>-0.97999999999999932</c:v>
                </c:pt>
                <c:pt idx="2140">
                  <c:v>-0.4</c:v>
                </c:pt>
                <c:pt idx="2141">
                  <c:v>-0.56000000000000016</c:v>
                </c:pt>
                <c:pt idx="2142">
                  <c:v>-0.26000000000000012</c:v>
                </c:pt>
                <c:pt idx="2143">
                  <c:v>1.0200000000000002</c:v>
                </c:pt>
                <c:pt idx="2144">
                  <c:v>1.3000000000000003</c:v>
                </c:pt>
                <c:pt idx="2145">
                  <c:v>1.0600000000000005</c:v>
                </c:pt>
                <c:pt idx="2146">
                  <c:v>1</c:v>
                </c:pt>
                <c:pt idx="2147">
                  <c:v>0.42000000000000026</c:v>
                </c:pt>
                <c:pt idx="2148">
                  <c:v>-0.43999999999999984</c:v>
                </c:pt>
                <c:pt idx="2149">
                  <c:v>-0.32000000000000062</c:v>
                </c:pt>
                <c:pt idx="2150">
                  <c:v>-0.60000000000000031</c:v>
                </c:pt>
                <c:pt idx="2151">
                  <c:v>-2.0000000000000285E-2</c:v>
                </c:pt>
                <c:pt idx="2152">
                  <c:v>0.27999999999999903</c:v>
                </c:pt>
                <c:pt idx="2153">
                  <c:v>-0.24000000000000127</c:v>
                </c:pt>
                <c:pt idx="2154">
                  <c:v>-0.56000000000000083</c:v>
                </c:pt>
                <c:pt idx="2155">
                  <c:v>-0.56000000000000083</c:v>
                </c:pt>
                <c:pt idx="2156">
                  <c:v>-0.74000000000000132</c:v>
                </c:pt>
                <c:pt idx="2157">
                  <c:v>-1.0400000000000005</c:v>
                </c:pt>
                <c:pt idx="2158">
                  <c:v>-0.60000000000000075</c:v>
                </c:pt>
                <c:pt idx="2159">
                  <c:v>-0.54000000000000059</c:v>
                </c:pt>
                <c:pt idx="2160">
                  <c:v>-0.48000000000000115</c:v>
                </c:pt>
                <c:pt idx="2161">
                  <c:v>-0.34000000000000058</c:v>
                </c:pt>
                <c:pt idx="2162">
                  <c:v>3.9999999999999147E-2</c:v>
                </c:pt>
                <c:pt idx="2163">
                  <c:v>3.9999999999999147E-2</c:v>
                </c:pt>
                <c:pt idx="2164">
                  <c:v>-8.0000000000000432E-2</c:v>
                </c:pt>
                <c:pt idx="2165">
                  <c:v>-0.22000000000000028</c:v>
                </c:pt>
                <c:pt idx="2166">
                  <c:v>-0.78000000000000047</c:v>
                </c:pt>
                <c:pt idx="2167">
                  <c:v>-0.74000000000000055</c:v>
                </c:pt>
                <c:pt idx="2168">
                  <c:v>-1.2</c:v>
                </c:pt>
                <c:pt idx="2169">
                  <c:v>-1.3800000000000003</c:v>
                </c:pt>
                <c:pt idx="2170">
                  <c:v>-1.3999999999999992</c:v>
                </c:pt>
                <c:pt idx="2171">
                  <c:v>-1.3599999999999994</c:v>
                </c:pt>
                <c:pt idx="2172">
                  <c:v>-1.3</c:v>
                </c:pt>
                <c:pt idx="2173">
                  <c:v>-1.1400000000000006</c:v>
                </c:pt>
                <c:pt idx="2174">
                  <c:v>-1.0400000000000005</c:v>
                </c:pt>
                <c:pt idx="2175">
                  <c:v>-1.0000000000000013</c:v>
                </c:pt>
                <c:pt idx="2176">
                  <c:v>-1.0200000000000002</c:v>
                </c:pt>
                <c:pt idx="2177">
                  <c:v>-1.319999999999999</c:v>
                </c:pt>
                <c:pt idx="2178">
                  <c:v>-1.4799999999999982</c:v>
                </c:pt>
                <c:pt idx="2179">
                  <c:v>-1.5399999999999978</c:v>
                </c:pt>
                <c:pt idx="2180">
                  <c:v>-1.7799999999999983</c:v>
                </c:pt>
                <c:pt idx="2181">
                  <c:v>-1.7</c:v>
                </c:pt>
                <c:pt idx="2182">
                  <c:v>-2.2000000000000002</c:v>
                </c:pt>
                <c:pt idx="2183">
                  <c:v>-2.1799999999999984</c:v>
                </c:pt>
                <c:pt idx="2184">
                  <c:v>-2.319999999999999</c:v>
                </c:pt>
                <c:pt idx="2185">
                  <c:v>-1.9399999999999977</c:v>
                </c:pt>
                <c:pt idx="2186">
                  <c:v>-2.2199999999999944</c:v>
                </c:pt>
                <c:pt idx="2187">
                  <c:v>-1.9199999999999959</c:v>
                </c:pt>
                <c:pt idx="2188">
                  <c:v>-1.9599999999999966</c:v>
                </c:pt>
                <c:pt idx="2189">
                  <c:v>-1.9599999999999966</c:v>
                </c:pt>
                <c:pt idx="2190">
                  <c:v>-2.3599999999999968</c:v>
                </c:pt>
                <c:pt idx="2191">
                  <c:v>-2.080000000000001</c:v>
                </c:pt>
                <c:pt idx="2192">
                  <c:v>-1.6400000000000006</c:v>
                </c:pt>
                <c:pt idx="2193">
                  <c:v>-1.4200000000000017</c:v>
                </c:pt>
                <c:pt idx="2194">
                  <c:v>-1.1000000000000001</c:v>
                </c:pt>
                <c:pt idx="2195">
                  <c:v>-0.84000000000000052</c:v>
                </c:pt>
                <c:pt idx="2196">
                  <c:v>-0.79999999999999716</c:v>
                </c:pt>
                <c:pt idx="2197">
                  <c:v>-0.73999999999999488</c:v>
                </c:pt>
                <c:pt idx="2198">
                  <c:v>-0.97999999999999543</c:v>
                </c:pt>
                <c:pt idx="2199">
                  <c:v>-1.2799999999999954</c:v>
                </c:pt>
                <c:pt idx="2200">
                  <c:v>-1.8999999999999972</c:v>
                </c:pt>
                <c:pt idx="2201">
                  <c:v>-2.0199999999999987</c:v>
                </c:pt>
                <c:pt idx="2202">
                  <c:v>-1.8400000000000034</c:v>
                </c:pt>
                <c:pt idx="2203">
                  <c:v>-1.6400000000000035</c:v>
                </c:pt>
                <c:pt idx="2204">
                  <c:v>-1.4800000000000069</c:v>
                </c:pt>
                <c:pt idx="2205">
                  <c:v>-1.0200000000000045</c:v>
                </c:pt>
                <c:pt idx="2206">
                  <c:v>-0.92000000000000459</c:v>
                </c:pt>
                <c:pt idx="2207">
                  <c:v>-1.2000000000000028</c:v>
                </c:pt>
                <c:pt idx="2208">
                  <c:v>-1.2600000000000022</c:v>
                </c:pt>
                <c:pt idx="2209">
                  <c:v>-1.3200000000000016</c:v>
                </c:pt>
                <c:pt idx="2210">
                  <c:v>-1.4600000000000022</c:v>
                </c:pt>
                <c:pt idx="2211">
                  <c:v>-1.5400000000000005</c:v>
                </c:pt>
                <c:pt idx="2212">
                  <c:v>-1.5599999999999994</c:v>
                </c:pt>
                <c:pt idx="2213">
                  <c:v>-1.0400000000000005</c:v>
                </c:pt>
                <c:pt idx="2214">
                  <c:v>-0.84000000000000052</c:v>
                </c:pt>
                <c:pt idx="2215">
                  <c:v>-0.48000000000000115</c:v>
                </c:pt>
                <c:pt idx="2216">
                  <c:v>-0.54000000000000337</c:v>
                </c:pt>
                <c:pt idx="2217">
                  <c:v>-0.68000000000000393</c:v>
                </c:pt>
                <c:pt idx="2218">
                  <c:v>-1.0000000000000029</c:v>
                </c:pt>
                <c:pt idx="2219">
                  <c:v>-1.0200000000000018</c:v>
                </c:pt>
                <c:pt idx="2220">
                  <c:v>-0.64000000000000057</c:v>
                </c:pt>
                <c:pt idx="2221">
                  <c:v>-0.1799999999999983</c:v>
                </c:pt>
                <c:pt idx="2222">
                  <c:v>0.1200000000000017</c:v>
                </c:pt>
                <c:pt idx="2223">
                  <c:v>6.0000000000002274E-2</c:v>
                </c:pt>
                <c:pt idx="2224">
                  <c:v>8.000000000000114E-2</c:v>
                </c:pt>
                <c:pt idx="2225">
                  <c:v>0.1799999999999983</c:v>
                </c:pt>
                <c:pt idx="2226">
                  <c:v>-0.1400000000000034</c:v>
                </c:pt>
                <c:pt idx="2227">
                  <c:v>-8.0000000000003985E-2</c:v>
                </c:pt>
                <c:pt idx="2228">
                  <c:v>0.33999999999999775</c:v>
                </c:pt>
                <c:pt idx="2229">
                  <c:v>0.5999999999999972</c:v>
                </c:pt>
                <c:pt idx="2230">
                  <c:v>0.13999999999999774</c:v>
                </c:pt>
                <c:pt idx="2231">
                  <c:v>0.43999999999999773</c:v>
                </c:pt>
                <c:pt idx="2232">
                  <c:v>0.41999999999999887</c:v>
                </c:pt>
                <c:pt idx="2233">
                  <c:v>0.39999999999999714</c:v>
                </c:pt>
                <c:pt idx="2234">
                  <c:v>0.55999999999999939</c:v>
                </c:pt>
                <c:pt idx="2235">
                  <c:v>0.72000000000000175</c:v>
                </c:pt>
                <c:pt idx="2236">
                  <c:v>0.880000000000004</c:v>
                </c:pt>
                <c:pt idx="2237">
                  <c:v>0.84000000000000341</c:v>
                </c:pt>
                <c:pt idx="2238">
                  <c:v>0.66000000000000225</c:v>
                </c:pt>
                <c:pt idx="2239">
                  <c:v>0.50000000000000289</c:v>
                </c:pt>
                <c:pt idx="2240">
                  <c:v>0.40000000000000285</c:v>
                </c:pt>
                <c:pt idx="2241">
                  <c:v>0.3</c:v>
                </c:pt>
                <c:pt idx="2242">
                  <c:v>0.51999999999999891</c:v>
                </c:pt>
                <c:pt idx="2243">
                  <c:v>0.24000000000000057</c:v>
                </c:pt>
                <c:pt idx="2244">
                  <c:v>0.5</c:v>
                </c:pt>
                <c:pt idx="2245">
                  <c:v>0.51999999999999891</c:v>
                </c:pt>
                <c:pt idx="2246">
                  <c:v>0.37999999999999828</c:v>
                </c:pt>
                <c:pt idx="2247">
                  <c:v>0.1</c:v>
                </c:pt>
                <c:pt idx="2248">
                  <c:v>0.4</c:v>
                </c:pt>
                <c:pt idx="2249">
                  <c:v>0.23999999999999772</c:v>
                </c:pt>
                <c:pt idx="2250">
                  <c:v>0.29999999999999716</c:v>
                </c:pt>
                <c:pt idx="2251">
                  <c:v>0.73999999999999777</c:v>
                </c:pt>
                <c:pt idx="2252">
                  <c:v>0.63999999999999768</c:v>
                </c:pt>
                <c:pt idx="2253">
                  <c:v>0.55999999999999661</c:v>
                </c:pt>
                <c:pt idx="2254">
                  <c:v>0.87999999999999834</c:v>
                </c:pt>
                <c:pt idx="2255">
                  <c:v>0.87999999999999834</c:v>
                </c:pt>
                <c:pt idx="2256">
                  <c:v>0</c:v>
                </c:pt>
                <c:pt idx="2257">
                  <c:v>0.35999999999999943</c:v>
                </c:pt>
                <c:pt idx="2258">
                  <c:v>0.3</c:v>
                </c:pt>
                <c:pt idx="2259">
                  <c:v>-0.38000000000000111</c:v>
                </c:pt>
                <c:pt idx="2260">
                  <c:v>-0.48000000000000115</c:v>
                </c:pt>
                <c:pt idx="2261">
                  <c:v>-0.4</c:v>
                </c:pt>
                <c:pt idx="2262">
                  <c:v>-0.9</c:v>
                </c:pt>
                <c:pt idx="2263">
                  <c:v>-0.25999999999999945</c:v>
                </c:pt>
                <c:pt idx="2264">
                  <c:v>0.16000000000000228</c:v>
                </c:pt>
                <c:pt idx="2265">
                  <c:v>0.44000000000000339</c:v>
                </c:pt>
                <c:pt idx="2266">
                  <c:v>0.82000000000000173</c:v>
                </c:pt>
                <c:pt idx="2267">
                  <c:v>1.4600000000000009</c:v>
                </c:pt>
                <c:pt idx="2268">
                  <c:v>0.83999999999999919</c:v>
                </c:pt>
                <c:pt idx="2269">
                  <c:v>0.41999999999999743</c:v>
                </c:pt>
                <c:pt idx="2270">
                  <c:v>0.29999999999999716</c:v>
                </c:pt>
                <c:pt idx="2271">
                  <c:v>0.3599999999999966</c:v>
                </c:pt>
                <c:pt idx="2272">
                  <c:v>-4.0000000000003408E-2</c:v>
                </c:pt>
                <c:pt idx="2273">
                  <c:v>5.9999999999996591E-2</c:v>
                </c:pt>
                <c:pt idx="2274">
                  <c:v>0.17999999999999688</c:v>
                </c:pt>
                <c:pt idx="2275">
                  <c:v>-8.0000000000002555E-2</c:v>
                </c:pt>
                <c:pt idx="2276">
                  <c:v>-0.20000000000000143</c:v>
                </c:pt>
                <c:pt idx="2277">
                  <c:v>-5.9999999999999429E-2</c:v>
                </c:pt>
                <c:pt idx="2278">
                  <c:v>-0.43999999999999917</c:v>
                </c:pt>
                <c:pt idx="2279">
                  <c:v>-0.5399999999999977</c:v>
                </c:pt>
                <c:pt idx="2280">
                  <c:v>-0.33999999999999775</c:v>
                </c:pt>
                <c:pt idx="2281">
                  <c:v>-0.41999999999999887</c:v>
                </c:pt>
                <c:pt idx="2282">
                  <c:v>-0.52000000000000024</c:v>
                </c:pt>
                <c:pt idx="2283">
                  <c:v>-0.4799999999999997</c:v>
                </c:pt>
                <c:pt idx="2284">
                  <c:v>-0.26000000000000084</c:v>
                </c:pt>
                <c:pt idx="2285">
                  <c:v>-2.0000000000000285E-2</c:v>
                </c:pt>
                <c:pt idx="2286">
                  <c:v>-7.999999999999971E-2</c:v>
                </c:pt>
                <c:pt idx="2287">
                  <c:v>-7.999999999999971E-2</c:v>
                </c:pt>
                <c:pt idx="2288">
                  <c:v>0.41999999999999887</c:v>
                </c:pt>
                <c:pt idx="2289">
                  <c:v>0.21999999999999886</c:v>
                </c:pt>
                <c:pt idx="2290">
                  <c:v>1.9999999999998862E-2</c:v>
                </c:pt>
                <c:pt idx="2291">
                  <c:v>0.27999999999999831</c:v>
                </c:pt>
                <c:pt idx="2292">
                  <c:v>-0.26000000000000084</c:v>
                </c:pt>
                <c:pt idx="2293">
                  <c:v>-0.6</c:v>
                </c:pt>
                <c:pt idx="2294">
                  <c:v>-0.53999999999999915</c:v>
                </c:pt>
                <c:pt idx="2295">
                  <c:v>-1.0399999999999991</c:v>
                </c:pt>
                <c:pt idx="2296">
                  <c:v>-1.4399999999999977</c:v>
                </c:pt>
                <c:pt idx="2297">
                  <c:v>-0.87999999999999834</c:v>
                </c:pt>
                <c:pt idx="2298">
                  <c:v>-1.1199999999999988</c:v>
                </c:pt>
                <c:pt idx="2299">
                  <c:v>-1.3199999999999974</c:v>
                </c:pt>
                <c:pt idx="2300">
                  <c:v>-1.1400000000000006</c:v>
                </c:pt>
                <c:pt idx="2301">
                  <c:v>-0.88000000000000256</c:v>
                </c:pt>
                <c:pt idx="2302">
                  <c:v>-1.0800000000000025</c:v>
                </c:pt>
                <c:pt idx="2303">
                  <c:v>-0.82000000000000173</c:v>
                </c:pt>
                <c:pt idx="2304">
                  <c:v>-0.8200000000000045</c:v>
                </c:pt>
                <c:pt idx="2305">
                  <c:v>-0.58000000000000396</c:v>
                </c:pt>
                <c:pt idx="2306">
                  <c:v>-0.54000000000000059</c:v>
                </c:pt>
                <c:pt idx="2307">
                  <c:v>-0.5</c:v>
                </c:pt>
                <c:pt idx="2308">
                  <c:v>-0.35999999999999943</c:v>
                </c:pt>
                <c:pt idx="2309">
                  <c:v>0.1</c:v>
                </c:pt>
                <c:pt idx="2310">
                  <c:v>-5.9999999999999429E-2</c:v>
                </c:pt>
                <c:pt idx="2311">
                  <c:v>-0.16000000000000228</c:v>
                </c:pt>
                <c:pt idx="2312">
                  <c:v>3.9999999999997725E-2</c:v>
                </c:pt>
                <c:pt idx="2313">
                  <c:v>3.9999999999997725E-2</c:v>
                </c:pt>
                <c:pt idx="2314">
                  <c:v>-0.10000000000000284</c:v>
                </c:pt>
                <c:pt idx="2315">
                  <c:v>-8.000000000000114E-2</c:v>
                </c:pt>
                <c:pt idx="2316">
                  <c:v>-0.14000000000000057</c:v>
                </c:pt>
                <c:pt idx="2317">
                  <c:v>-0.5</c:v>
                </c:pt>
                <c:pt idx="2318">
                  <c:v>-0.65999999999999948</c:v>
                </c:pt>
                <c:pt idx="2319">
                  <c:v>-0.8799999999999969</c:v>
                </c:pt>
                <c:pt idx="2320">
                  <c:v>-0.39999999999999714</c:v>
                </c:pt>
                <c:pt idx="2321">
                  <c:v>-0.53999999999999626</c:v>
                </c:pt>
                <c:pt idx="2322">
                  <c:v>6.0000000000003696E-2</c:v>
                </c:pt>
                <c:pt idx="2323">
                  <c:v>0.62000000000000166</c:v>
                </c:pt>
                <c:pt idx="2324">
                  <c:v>0.82000000000000173</c:v>
                </c:pt>
                <c:pt idx="2325">
                  <c:v>0.68000000000000116</c:v>
                </c:pt>
                <c:pt idx="2326">
                  <c:v>1.0000000000000013</c:v>
                </c:pt>
                <c:pt idx="2327">
                  <c:v>1.2000000000000015</c:v>
                </c:pt>
                <c:pt idx="2328">
                  <c:v>0.92000000000000315</c:v>
                </c:pt>
                <c:pt idx="2329">
                  <c:v>0.9600000000000023</c:v>
                </c:pt>
                <c:pt idx="2330">
                  <c:v>1.0800000000000025</c:v>
                </c:pt>
                <c:pt idx="2331">
                  <c:v>0.98000000000000109</c:v>
                </c:pt>
                <c:pt idx="2332">
                  <c:v>0.81999999999999884</c:v>
                </c:pt>
                <c:pt idx="2333">
                  <c:v>0.85999999999999799</c:v>
                </c:pt>
                <c:pt idx="2334">
                  <c:v>0.65999999999999803</c:v>
                </c:pt>
                <c:pt idx="2335">
                  <c:v>-6.0000000000002274E-2</c:v>
                </c:pt>
                <c:pt idx="2336">
                  <c:v>-0.38000000000000111</c:v>
                </c:pt>
                <c:pt idx="2337">
                  <c:v>-0.92000000000000026</c:v>
                </c:pt>
                <c:pt idx="2338">
                  <c:v>-4.000000000000057E-2</c:v>
                </c:pt>
                <c:pt idx="2339">
                  <c:v>1.6799999999999997</c:v>
                </c:pt>
                <c:pt idx="2340">
                  <c:v>2.6</c:v>
                </c:pt>
                <c:pt idx="2341">
                  <c:v>2.8999999999999995</c:v>
                </c:pt>
                <c:pt idx="2342">
                  <c:v>3.3599999999999994</c:v>
                </c:pt>
                <c:pt idx="2343">
                  <c:v>2.56</c:v>
                </c:pt>
                <c:pt idx="2344">
                  <c:v>1.2600000000000009</c:v>
                </c:pt>
                <c:pt idx="2345">
                  <c:v>0.64000000000000057</c:v>
                </c:pt>
                <c:pt idx="2346">
                  <c:v>0.64000000000000057</c:v>
                </c:pt>
                <c:pt idx="2347">
                  <c:v>0.46000000000000085</c:v>
                </c:pt>
                <c:pt idx="2348">
                  <c:v>0.42000000000000026</c:v>
                </c:pt>
                <c:pt idx="2349">
                  <c:v>6.0000000000000143E-2</c:v>
                </c:pt>
                <c:pt idx="2350">
                  <c:v>0.48000000000000043</c:v>
                </c:pt>
                <c:pt idx="2351">
                  <c:v>1.0000000000000007</c:v>
                </c:pt>
                <c:pt idx="2352">
                  <c:v>1.0800000000000005</c:v>
                </c:pt>
                <c:pt idx="2353">
                  <c:v>0.9</c:v>
                </c:pt>
                <c:pt idx="2354">
                  <c:v>1</c:v>
                </c:pt>
                <c:pt idx="2355">
                  <c:v>0.83999999999999986</c:v>
                </c:pt>
                <c:pt idx="2356">
                  <c:v>0.13999999999999985</c:v>
                </c:pt>
                <c:pt idx="2357">
                  <c:v>0.22000000000000028</c:v>
                </c:pt>
                <c:pt idx="2358">
                  <c:v>0.40000000000000069</c:v>
                </c:pt>
                <c:pt idx="2359">
                  <c:v>0.42000000000000098</c:v>
                </c:pt>
                <c:pt idx="2360">
                  <c:v>0.28000000000000114</c:v>
                </c:pt>
                <c:pt idx="2361">
                  <c:v>0.42000000000000098</c:v>
                </c:pt>
                <c:pt idx="2362">
                  <c:v>8.0000000000000432E-2</c:v>
                </c:pt>
                <c:pt idx="2363">
                  <c:v>-0.13999999999999951</c:v>
                </c:pt>
                <c:pt idx="2364">
                  <c:v>-0.46000000000000013</c:v>
                </c:pt>
                <c:pt idx="2365">
                  <c:v>-0.43999999999999984</c:v>
                </c:pt>
                <c:pt idx="2366">
                  <c:v>-0.36000000000000015</c:v>
                </c:pt>
                <c:pt idx="2367">
                  <c:v>-0.33999999999999986</c:v>
                </c:pt>
                <c:pt idx="2368">
                  <c:v>-0.17999999999999972</c:v>
                </c:pt>
                <c:pt idx="2369">
                  <c:v>0.20000000000000034</c:v>
                </c:pt>
                <c:pt idx="2370">
                  <c:v>0.1</c:v>
                </c:pt>
                <c:pt idx="2371">
                  <c:v>0.3</c:v>
                </c:pt>
                <c:pt idx="2372">
                  <c:v>0.5</c:v>
                </c:pt>
                <c:pt idx="2373">
                  <c:v>0.41999999999999993</c:v>
                </c:pt>
                <c:pt idx="2374">
                  <c:v>0.28000000000000008</c:v>
                </c:pt>
                <c:pt idx="2375">
                  <c:v>0.38000000000000006</c:v>
                </c:pt>
                <c:pt idx="2376">
                  <c:v>0</c:v>
                </c:pt>
                <c:pt idx="2377">
                  <c:v>-5.999999999999979E-2</c:v>
                </c:pt>
                <c:pt idx="2378">
                  <c:v>8.0000000000000432E-2</c:v>
                </c:pt>
                <c:pt idx="2379">
                  <c:v>2.0000000000000285E-2</c:v>
                </c:pt>
                <c:pt idx="2380">
                  <c:v>-1.9999999999999574E-2</c:v>
                </c:pt>
                <c:pt idx="2381">
                  <c:v>-1.9999999999999574E-2</c:v>
                </c:pt>
                <c:pt idx="2382">
                  <c:v>0.12000000000000029</c:v>
                </c:pt>
                <c:pt idx="2383">
                  <c:v>-7.999999999999971E-2</c:v>
                </c:pt>
                <c:pt idx="2384">
                  <c:v>0.26000000000000012</c:v>
                </c:pt>
                <c:pt idx="2385">
                  <c:v>0.42000000000000026</c:v>
                </c:pt>
                <c:pt idx="2386">
                  <c:v>0.5600000000000005</c:v>
                </c:pt>
                <c:pt idx="2387">
                  <c:v>0.50000000000000033</c:v>
                </c:pt>
                <c:pt idx="2388">
                  <c:v>0.54000000000000026</c:v>
                </c:pt>
                <c:pt idx="2389">
                  <c:v>0.60000000000000031</c:v>
                </c:pt>
                <c:pt idx="2390">
                  <c:v>0.50000000000000033</c:v>
                </c:pt>
                <c:pt idx="2391">
                  <c:v>0.72000000000000031</c:v>
                </c:pt>
                <c:pt idx="2392">
                  <c:v>0.5800000000000004</c:v>
                </c:pt>
                <c:pt idx="2393">
                  <c:v>0.44000000000000022</c:v>
                </c:pt>
                <c:pt idx="2394">
                  <c:v>0.20000000000000034</c:v>
                </c:pt>
                <c:pt idx="2395">
                  <c:v>0.34000000000000019</c:v>
                </c:pt>
                <c:pt idx="2396">
                  <c:v>0.54000000000000026</c:v>
                </c:pt>
                <c:pt idx="2397">
                  <c:v>0.3</c:v>
                </c:pt>
                <c:pt idx="2398">
                  <c:v>0.6</c:v>
                </c:pt>
                <c:pt idx="2399">
                  <c:v>0.55999999999999983</c:v>
                </c:pt>
                <c:pt idx="2400">
                  <c:v>0.35999999999999943</c:v>
                </c:pt>
                <c:pt idx="2401">
                  <c:v>3.9999999999999147E-2</c:v>
                </c:pt>
                <c:pt idx="2402">
                  <c:v>0.3599999999999991</c:v>
                </c:pt>
                <c:pt idx="2403">
                  <c:v>9.9999999999999284E-2</c:v>
                </c:pt>
                <c:pt idx="2404">
                  <c:v>9.9999999999999284E-2</c:v>
                </c:pt>
                <c:pt idx="2405">
                  <c:v>0.4199999999999996</c:v>
                </c:pt>
                <c:pt idx="2406">
                  <c:v>0.15999999999999978</c:v>
                </c:pt>
                <c:pt idx="2407">
                  <c:v>0.17999999999999972</c:v>
                </c:pt>
                <c:pt idx="2408">
                  <c:v>0.39999999999999963</c:v>
                </c:pt>
                <c:pt idx="2409">
                  <c:v>0.33999999999999952</c:v>
                </c:pt>
                <c:pt idx="2410">
                  <c:v>0.25999999999999945</c:v>
                </c:pt>
                <c:pt idx="2411">
                  <c:v>0.4799999999999997</c:v>
                </c:pt>
                <c:pt idx="2412">
                  <c:v>0.33999999999999986</c:v>
                </c:pt>
                <c:pt idx="2413">
                  <c:v>1.9999999999999928E-2</c:v>
                </c:pt>
                <c:pt idx="2414">
                  <c:v>-0.11999999999999993</c:v>
                </c:pt>
                <c:pt idx="2415">
                  <c:v>-0.33999999999999986</c:v>
                </c:pt>
                <c:pt idx="2416">
                  <c:v>-0.4</c:v>
                </c:pt>
                <c:pt idx="2417">
                  <c:v>-0.11999999999999993</c:v>
                </c:pt>
                <c:pt idx="2418">
                  <c:v>0.28000000000000008</c:v>
                </c:pt>
                <c:pt idx="2419">
                  <c:v>0.32000000000000028</c:v>
                </c:pt>
                <c:pt idx="2420">
                  <c:v>0.36000000000000049</c:v>
                </c:pt>
                <c:pt idx="2421">
                  <c:v>0.48000000000000009</c:v>
                </c:pt>
                <c:pt idx="2422">
                  <c:v>0.34000000000000019</c:v>
                </c:pt>
                <c:pt idx="2423">
                  <c:v>0.18000000000000044</c:v>
                </c:pt>
                <c:pt idx="2424">
                  <c:v>0.28000000000000042</c:v>
                </c:pt>
                <c:pt idx="2425">
                  <c:v>0.26000000000000051</c:v>
                </c:pt>
                <c:pt idx="2426">
                  <c:v>-0.13999999999999951</c:v>
                </c:pt>
                <c:pt idx="2427">
                  <c:v>0.28000000000000042</c:v>
                </c:pt>
                <c:pt idx="2428">
                  <c:v>-1.9999999999999928E-2</c:v>
                </c:pt>
                <c:pt idx="2429">
                  <c:v>0.21999999999999992</c:v>
                </c:pt>
                <c:pt idx="2430">
                  <c:v>0.21999999999999992</c:v>
                </c:pt>
                <c:pt idx="2431">
                  <c:v>0.52000000000000024</c:v>
                </c:pt>
                <c:pt idx="2432">
                  <c:v>0.38000000000000006</c:v>
                </c:pt>
                <c:pt idx="2433">
                  <c:v>0.66000000000000014</c:v>
                </c:pt>
                <c:pt idx="2434">
                  <c:v>0.51999999999999991</c:v>
                </c:pt>
                <c:pt idx="2435">
                  <c:v>0.4799999999999997</c:v>
                </c:pt>
                <c:pt idx="2436">
                  <c:v>0.73999999999999988</c:v>
                </c:pt>
                <c:pt idx="2437">
                  <c:v>0.8</c:v>
                </c:pt>
                <c:pt idx="2438">
                  <c:v>0.53999999999999981</c:v>
                </c:pt>
                <c:pt idx="2439">
                  <c:v>0.84000000000000019</c:v>
                </c:pt>
                <c:pt idx="2440">
                  <c:v>0.7</c:v>
                </c:pt>
                <c:pt idx="2441">
                  <c:v>0.5</c:v>
                </c:pt>
                <c:pt idx="2442">
                  <c:v>-0.13999999999999985</c:v>
                </c:pt>
                <c:pt idx="2443">
                  <c:v>-0.21999999999999958</c:v>
                </c:pt>
                <c:pt idx="2444">
                  <c:v>-0.83999999999999986</c:v>
                </c:pt>
                <c:pt idx="2445">
                  <c:v>-0.81999999999999962</c:v>
                </c:pt>
                <c:pt idx="2446">
                  <c:v>-0.75999999999999979</c:v>
                </c:pt>
                <c:pt idx="2447">
                  <c:v>-0.65999999999999981</c:v>
                </c:pt>
                <c:pt idx="2448">
                  <c:v>-0.35999999999999976</c:v>
                </c:pt>
                <c:pt idx="2449">
                  <c:v>-0.35999999999999976</c:v>
                </c:pt>
                <c:pt idx="2450">
                  <c:v>-0.23999999999999985</c:v>
                </c:pt>
                <c:pt idx="2451">
                  <c:v>-0.25999999999999979</c:v>
                </c:pt>
                <c:pt idx="2452">
                  <c:v>0.31999999999999995</c:v>
                </c:pt>
                <c:pt idx="2453">
                  <c:v>0.43999999999999984</c:v>
                </c:pt>
                <c:pt idx="2454">
                  <c:v>0.23999999999999985</c:v>
                </c:pt>
                <c:pt idx="2455">
                  <c:v>0.13999999999999985</c:v>
                </c:pt>
                <c:pt idx="2456">
                  <c:v>0.2</c:v>
                </c:pt>
                <c:pt idx="2457">
                  <c:v>-0.19999999999999965</c:v>
                </c:pt>
                <c:pt idx="2458">
                  <c:v>-0.15999999999999978</c:v>
                </c:pt>
                <c:pt idx="2459">
                  <c:v>0.46000000000000052</c:v>
                </c:pt>
                <c:pt idx="2460">
                  <c:v>0.44000000000000056</c:v>
                </c:pt>
                <c:pt idx="2461">
                  <c:v>0.50000000000000033</c:v>
                </c:pt>
                <c:pt idx="2462">
                  <c:v>0.36000000000000015</c:v>
                </c:pt>
                <c:pt idx="2463">
                  <c:v>-1.9999999999999928E-2</c:v>
                </c:pt>
                <c:pt idx="2464">
                  <c:v>0.11999999999999993</c:v>
                </c:pt>
                <c:pt idx="2465">
                  <c:v>-6.0000000000000143E-2</c:v>
                </c:pt>
                <c:pt idx="2466">
                  <c:v>-0.48000000000000026</c:v>
                </c:pt>
                <c:pt idx="2467">
                  <c:v>-0.52000000000000046</c:v>
                </c:pt>
                <c:pt idx="2468">
                  <c:v>-0.26000000000000034</c:v>
                </c:pt>
                <c:pt idx="2469">
                  <c:v>-0.52000000000000046</c:v>
                </c:pt>
                <c:pt idx="2470">
                  <c:v>-0.14000000000000073</c:v>
                </c:pt>
                <c:pt idx="2471">
                  <c:v>0.37999999999999934</c:v>
                </c:pt>
                <c:pt idx="2472">
                  <c:v>0.51999999999999991</c:v>
                </c:pt>
                <c:pt idx="2473">
                  <c:v>0.66000000000000014</c:v>
                </c:pt>
                <c:pt idx="2474">
                  <c:v>0.56000000000000016</c:v>
                </c:pt>
                <c:pt idx="2475">
                  <c:v>0.5800000000000004</c:v>
                </c:pt>
                <c:pt idx="2476">
                  <c:v>0.40000000000000069</c:v>
                </c:pt>
                <c:pt idx="2477">
                  <c:v>0.38000000000000045</c:v>
                </c:pt>
                <c:pt idx="2478">
                  <c:v>0.52000000000000024</c:v>
                </c:pt>
                <c:pt idx="2479">
                  <c:v>0.90000000000000036</c:v>
                </c:pt>
                <c:pt idx="2480">
                  <c:v>0.86000000000000054</c:v>
                </c:pt>
                <c:pt idx="2481">
                  <c:v>0.68</c:v>
                </c:pt>
                <c:pt idx="2482">
                  <c:v>0.58000000000000007</c:v>
                </c:pt>
                <c:pt idx="2483">
                  <c:v>0.3</c:v>
                </c:pt>
                <c:pt idx="2484">
                  <c:v>0.1</c:v>
                </c:pt>
                <c:pt idx="2485">
                  <c:v>3.9999999999999855E-2</c:v>
                </c:pt>
                <c:pt idx="2486">
                  <c:v>-6.0000000000000143E-2</c:v>
                </c:pt>
                <c:pt idx="2487">
                  <c:v>3.9999999999999855E-2</c:v>
                </c:pt>
                <c:pt idx="2488">
                  <c:v>0</c:v>
                </c:pt>
                <c:pt idx="2489">
                  <c:v>-7.999999999999971E-2</c:v>
                </c:pt>
                <c:pt idx="2490">
                  <c:v>-5.999999999999979E-2</c:v>
                </c:pt>
                <c:pt idx="2491">
                  <c:v>0.28000000000000042</c:v>
                </c:pt>
                <c:pt idx="2492">
                  <c:v>0.26000000000000012</c:v>
                </c:pt>
                <c:pt idx="2493">
                  <c:v>0.56000000000000016</c:v>
                </c:pt>
                <c:pt idx="2494">
                  <c:v>0.4599999999999998</c:v>
                </c:pt>
                <c:pt idx="2495">
                  <c:v>0.53999999999999981</c:v>
                </c:pt>
                <c:pt idx="2496">
                  <c:v>0.49999999999999967</c:v>
                </c:pt>
                <c:pt idx="2497">
                  <c:v>0.82</c:v>
                </c:pt>
                <c:pt idx="2498">
                  <c:v>0.4199999999999996</c:v>
                </c:pt>
                <c:pt idx="2499">
                  <c:v>0.59999999999999964</c:v>
                </c:pt>
                <c:pt idx="2500">
                  <c:v>0.59999999999999964</c:v>
                </c:pt>
                <c:pt idx="2501">
                  <c:v>0.4599999999999998</c:v>
                </c:pt>
                <c:pt idx="2502">
                  <c:v>0.37999999999999973</c:v>
                </c:pt>
                <c:pt idx="2503">
                  <c:v>0.35999999999999976</c:v>
                </c:pt>
                <c:pt idx="2504">
                  <c:v>0.4</c:v>
                </c:pt>
                <c:pt idx="2505">
                  <c:v>7.999999999999971E-2</c:v>
                </c:pt>
                <c:pt idx="2506">
                  <c:v>0.23999999999999949</c:v>
                </c:pt>
                <c:pt idx="2507">
                  <c:v>-8.0000000000000432E-2</c:v>
                </c:pt>
                <c:pt idx="2508">
                  <c:v>-0.32000000000000028</c:v>
                </c:pt>
                <c:pt idx="2509">
                  <c:v>-0.52000000000000068</c:v>
                </c:pt>
                <c:pt idx="2510">
                  <c:v>-0.1600000000000005</c:v>
                </c:pt>
                <c:pt idx="2511">
                  <c:v>-0.10000000000000035</c:v>
                </c:pt>
                <c:pt idx="2512">
                  <c:v>-8.0000000000000432E-2</c:v>
                </c:pt>
                <c:pt idx="2513">
                  <c:v>-2.0000000000000285E-2</c:v>
                </c:pt>
                <c:pt idx="2514">
                  <c:v>4.0000000000000216E-2</c:v>
                </c:pt>
                <c:pt idx="2515">
                  <c:v>4.0000000000000216E-2</c:v>
                </c:pt>
                <c:pt idx="2516">
                  <c:v>-7.999999999999971E-2</c:v>
                </c:pt>
                <c:pt idx="2517">
                  <c:v>0.22000000000000028</c:v>
                </c:pt>
                <c:pt idx="2518">
                  <c:v>0.44000000000000022</c:v>
                </c:pt>
                <c:pt idx="2519">
                  <c:v>0.43999999999999984</c:v>
                </c:pt>
                <c:pt idx="2520">
                  <c:v>0.26000000000000012</c:v>
                </c:pt>
                <c:pt idx="2521">
                  <c:v>8.0000000000000071E-2</c:v>
                </c:pt>
                <c:pt idx="2522">
                  <c:v>0.20000000000000034</c:v>
                </c:pt>
                <c:pt idx="2523">
                  <c:v>0.5800000000000004</c:v>
                </c:pt>
                <c:pt idx="2524">
                  <c:v>0.88000000000000078</c:v>
                </c:pt>
                <c:pt idx="2525">
                  <c:v>0.98000000000000043</c:v>
                </c:pt>
                <c:pt idx="2526">
                  <c:v>1.2000000000000004</c:v>
                </c:pt>
                <c:pt idx="2527">
                  <c:v>0.98000000000000043</c:v>
                </c:pt>
                <c:pt idx="2528">
                  <c:v>0.62000000000000033</c:v>
                </c:pt>
                <c:pt idx="2529">
                  <c:v>0.1</c:v>
                </c:pt>
                <c:pt idx="2530">
                  <c:v>-0.65999999999999981</c:v>
                </c:pt>
                <c:pt idx="2531">
                  <c:v>-1.52</c:v>
                </c:pt>
                <c:pt idx="2532">
                  <c:v>-1.8400000000000003</c:v>
                </c:pt>
                <c:pt idx="2533">
                  <c:v>-3.4</c:v>
                </c:pt>
                <c:pt idx="2534">
                  <c:v>-2.06</c:v>
                </c:pt>
                <c:pt idx="2535">
                  <c:v>2.2399999999999993</c:v>
                </c:pt>
                <c:pt idx="2536">
                  <c:v>3.7399999999999993</c:v>
                </c:pt>
                <c:pt idx="2537">
                  <c:v>3.88</c:v>
                </c:pt>
                <c:pt idx="2538">
                  <c:v>5.2600000000000007</c:v>
                </c:pt>
                <c:pt idx="2539">
                  <c:v>3.9200000000000004</c:v>
                </c:pt>
                <c:pt idx="2540">
                  <c:v>0.62000000000000033</c:v>
                </c:pt>
                <c:pt idx="2541">
                  <c:v>8.0000000000000071E-2</c:v>
                </c:pt>
                <c:pt idx="2542">
                  <c:v>1.9999999999999928E-2</c:v>
                </c:pt>
                <c:pt idx="2543">
                  <c:v>0.28000000000000008</c:v>
                </c:pt>
                <c:pt idx="2544">
                  <c:v>0.58000000000000007</c:v>
                </c:pt>
                <c:pt idx="2545">
                  <c:v>0.53999999999999981</c:v>
                </c:pt>
                <c:pt idx="2546">
                  <c:v>0.33999999999999986</c:v>
                </c:pt>
                <c:pt idx="2547">
                  <c:v>0.43999999999999984</c:v>
                </c:pt>
                <c:pt idx="2548">
                  <c:v>0.81999999999999962</c:v>
                </c:pt>
                <c:pt idx="2549">
                  <c:v>0.89999999999999969</c:v>
                </c:pt>
                <c:pt idx="2550">
                  <c:v>0.75999999999999979</c:v>
                </c:pt>
                <c:pt idx="2551">
                  <c:v>0.83999999999999986</c:v>
                </c:pt>
                <c:pt idx="2552">
                  <c:v>1.3799999999999997</c:v>
                </c:pt>
                <c:pt idx="2553">
                  <c:v>1.2599999999999998</c:v>
                </c:pt>
                <c:pt idx="2554">
                  <c:v>1.2799999999999998</c:v>
                </c:pt>
                <c:pt idx="2555">
                  <c:v>1.2599999999999998</c:v>
                </c:pt>
                <c:pt idx="2556">
                  <c:v>1.5599999999999998</c:v>
                </c:pt>
                <c:pt idx="2557">
                  <c:v>1.2399999999999998</c:v>
                </c:pt>
                <c:pt idx="2558">
                  <c:v>0.85999999999999976</c:v>
                </c:pt>
                <c:pt idx="2559">
                  <c:v>0.73999999999999988</c:v>
                </c:pt>
                <c:pt idx="2560">
                  <c:v>0.41999999999999993</c:v>
                </c:pt>
                <c:pt idx="2561">
                  <c:v>-0.23999999999999985</c:v>
                </c:pt>
                <c:pt idx="2562">
                  <c:v>-0.11999999999999993</c:v>
                </c:pt>
                <c:pt idx="2563">
                  <c:v>6.0000000000000497E-2</c:v>
                </c:pt>
                <c:pt idx="2564">
                  <c:v>-0.17999999999999935</c:v>
                </c:pt>
                <c:pt idx="2565">
                  <c:v>0.28000000000000042</c:v>
                </c:pt>
                <c:pt idx="2566">
                  <c:v>0.62000000000000033</c:v>
                </c:pt>
                <c:pt idx="2567">
                  <c:v>0.24000000000000057</c:v>
                </c:pt>
                <c:pt idx="2568">
                  <c:v>-9.9999999999999645E-2</c:v>
                </c:pt>
                <c:pt idx="2569">
                  <c:v>2.0000000000000285E-2</c:v>
                </c:pt>
                <c:pt idx="2570">
                  <c:v>-7.999999999999971E-2</c:v>
                </c:pt>
                <c:pt idx="2571">
                  <c:v>-0.25999999999999979</c:v>
                </c:pt>
                <c:pt idx="2572">
                  <c:v>-0.34000000000000019</c:v>
                </c:pt>
                <c:pt idx="2573">
                  <c:v>5.999999999999979E-2</c:v>
                </c:pt>
                <c:pt idx="2574">
                  <c:v>0.27999999999999936</c:v>
                </c:pt>
                <c:pt idx="2575">
                  <c:v>0.55999999999999939</c:v>
                </c:pt>
                <c:pt idx="2576">
                  <c:v>0.83999999999999952</c:v>
                </c:pt>
                <c:pt idx="2577">
                  <c:v>0.95999999999999974</c:v>
                </c:pt>
                <c:pt idx="2578">
                  <c:v>1.02</c:v>
                </c:pt>
                <c:pt idx="2579">
                  <c:v>0.82000000000000028</c:v>
                </c:pt>
                <c:pt idx="2580">
                  <c:v>0.28000000000000042</c:v>
                </c:pt>
                <c:pt idx="2581">
                  <c:v>0.18000000000000044</c:v>
                </c:pt>
                <c:pt idx="2582">
                  <c:v>-9.9999999999999645E-2</c:v>
                </c:pt>
                <c:pt idx="2583">
                  <c:v>-0.41999999999999993</c:v>
                </c:pt>
                <c:pt idx="2584">
                  <c:v>-0.55999999999999983</c:v>
                </c:pt>
                <c:pt idx="2585">
                  <c:v>-0.4599999999999998</c:v>
                </c:pt>
                <c:pt idx="2586">
                  <c:v>-0.53999999999999981</c:v>
                </c:pt>
                <c:pt idx="2587">
                  <c:v>-8.0000000000000071E-2</c:v>
                </c:pt>
                <c:pt idx="2588">
                  <c:v>0.2</c:v>
                </c:pt>
                <c:pt idx="2589">
                  <c:v>0.4</c:v>
                </c:pt>
                <c:pt idx="2590">
                  <c:v>0.55999999999999983</c:v>
                </c:pt>
                <c:pt idx="2591">
                  <c:v>0.75999999999999979</c:v>
                </c:pt>
                <c:pt idx="2592">
                  <c:v>0.31999999999999995</c:v>
                </c:pt>
                <c:pt idx="2593">
                  <c:v>0.38000000000000006</c:v>
                </c:pt>
                <c:pt idx="2594">
                  <c:v>0.19999999999999965</c:v>
                </c:pt>
                <c:pt idx="2595">
                  <c:v>0.31999999999999956</c:v>
                </c:pt>
                <c:pt idx="2596">
                  <c:v>-8.0000000000000432E-2</c:v>
                </c:pt>
                <c:pt idx="2597">
                  <c:v>0.23999999999999949</c:v>
                </c:pt>
                <c:pt idx="2598">
                  <c:v>3.9999999999999501E-2</c:v>
                </c:pt>
                <c:pt idx="2599">
                  <c:v>0.15999999999999942</c:v>
                </c:pt>
                <c:pt idx="2600">
                  <c:v>0.11999999999999958</c:v>
                </c:pt>
                <c:pt idx="2601">
                  <c:v>0.71999999999999953</c:v>
                </c:pt>
                <c:pt idx="2602">
                  <c:v>0.6399999999999999</c:v>
                </c:pt>
                <c:pt idx="2603">
                  <c:v>0.51999999999999991</c:v>
                </c:pt>
                <c:pt idx="2604">
                  <c:v>0.76000000000000012</c:v>
                </c:pt>
                <c:pt idx="2605">
                  <c:v>0.82</c:v>
                </c:pt>
                <c:pt idx="2606">
                  <c:v>0.5</c:v>
                </c:pt>
                <c:pt idx="2607">
                  <c:v>0.77999999999999969</c:v>
                </c:pt>
                <c:pt idx="2608">
                  <c:v>1.1599999999999995</c:v>
                </c:pt>
                <c:pt idx="2609">
                  <c:v>1.0599999999999994</c:v>
                </c:pt>
                <c:pt idx="2610">
                  <c:v>1.0999999999999996</c:v>
                </c:pt>
                <c:pt idx="2611">
                  <c:v>1.0599999999999998</c:v>
                </c:pt>
                <c:pt idx="2612">
                  <c:v>1</c:v>
                </c:pt>
                <c:pt idx="2613">
                  <c:v>0.42000000000000026</c:v>
                </c:pt>
                <c:pt idx="2614">
                  <c:v>0.22000000000000028</c:v>
                </c:pt>
                <c:pt idx="2615">
                  <c:v>0.22000000000000028</c:v>
                </c:pt>
                <c:pt idx="2616">
                  <c:v>0.18000000000000008</c:v>
                </c:pt>
                <c:pt idx="2617">
                  <c:v>0</c:v>
                </c:pt>
                <c:pt idx="2618">
                  <c:v>0.31999999999999995</c:v>
                </c:pt>
                <c:pt idx="2619">
                  <c:v>0.4799999999999997</c:v>
                </c:pt>
                <c:pt idx="2620">
                  <c:v>0.55999999999999983</c:v>
                </c:pt>
                <c:pt idx="2621">
                  <c:v>0.55999999999999983</c:v>
                </c:pt>
                <c:pt idx="2622">
                  <c:v>0.8</c:v>
                </c:pt>
                <c:pt idx="2623">
                  <c:v>0.9</c:v>
                </c:pt>
                <c:pt idx="2624">
                  <c:v>0.52000000000000024</c:v>
                </c:pt>
                <c:pt idx="2625">
                  <c:v>0.62000000000000033</c:v>
                </c:pt>
                <c:pt idx="2626">
                  <c:v>1.0600000000000005</c:v>
                </c:pt>
                <c:pt idx="2627">
                  <c:v>1.0400000000000005</c:v>
                </c:pt>
                <c:pt idx="2628">
                  <c:v>1.1600000000000006</c:v>
                </c:pt>
                <c:pt idx="2629">
                  <c:v>1.6800000000000008</c:v>
                </c:pt>
                <c:pt idx="2630">
                  <c:v>1.3600000000000008</c:v>
                </c:pt>
                <c:pt idx="2631">
                  <c:v>1.1600000000000006</c:v>
                </c:pt>
                <c:pt idx="2632">
                  <c:v>0.96000000000000052</c:v>
                </c:pt>
                <c:pt idx="2633">
                  <c:v>0.78000000000000047</c:v>
                </c:pt>
                <c:pt idx="2634">
                  <c:v>0.8600000000000001</c:v>
                </c:pt>
                <c:pt idx="2635">
                  <c:v>1.1800000000000002</c:v>
                </c:pt>
                <c:pt idx="2636">
                  <c:v>1</c:v>
                </c:pt>
                <c:pt idx="2637">
                  <c:v>1.5199999999999996</c:v>
                </c:pt>
                <c:pt idx="2638">
                  <c:v>1.6799999999999997</c:v>
                </c:pt>
                <c:pt idx="2639">
                  <c:v>1.4799999999999998</c:v>
                </c:pt>
                <c:pt idx="2640">
                  <c:v>1.0399999999999996</c:v>
                </c:pt>
                <c:pt idx="2641">
                  <c:v>0.91999999999999993</c:v>
                </c:pt>
                <c:pt idx="2642">
                  <c:v>0.72</c:v>
                </c:pt>
                <c:pt idx="2643">
                  <c:v>1</c:v>
                </c:pt>
                <c:pt idx="2644">
                  <c:v>1.1199999999999999</c:v>
                </c:pt>
                <c:pt idx="2645">
                  <c:v>1.58</c:v>
                </c:pt>
                <c:pt idx="2646">
                  <c:v>1.98</c:v>
                </c:pt>
                <c:pt idx="2647">
                  <c:v>1.6200000000000003</c:v>
                </c:pt>
                <c:pt idx="2648">
                  <c:v>1.2200000000000002</c:v>
                </c:pt>
                <c:pt idx="2649">
                  <c:v>1.1800000000000002</c:v>
                </c:pt>
                <c:pt idx="2650">
                  <c:v>1.06</c:v>
                </c:pt>
                <c:pt idx="2651">
                  <c:v>1.06</c:v>
                </c:pt>
                <c:pt idx="2652">
                  <c:v>1.3</c:v>
                </c:pt>
                <c:pt idx="2653">
                  <c:v>1.2599999999999998</c:v>
                </c:pt>
                <c:pt idx="2654">
                  <c:v>1.1200000000000003</c:v>
                </c:pt>
                <c:pt idx="2655">
                  <c:v>0.8600000000000001</c:v>
                </c:pt>
                <c:pt idx="2656">
                  <c:v>0.82000000000000028</c:v>
                </c:pt>
                <c:pt idx="2657">
                  <c:v>0.68000000000000038</c:v>
                </c:pt>
                <c:pt idx="2658">
                  <c:v>0.98000000000000043</c:v>
                </c:pt>
                <c:pt idx="2659">
                  <c:v>0.96000000000000052</c:v>
                </c:pt>
                <c:pt idx="2660">
                  <c:v>1.1800000000000004</c:v>
                </c:pt>
                <c:pt idx="2661">
                  <c:v>1.2200000000000002</c:v>
                </c:pt>
                <c:pt idx="2662">
                  <c:v>1.4200000000000006</c:v>
                </c:pt>
                <c:pt idx="2663">
                  <c:v>1.0600000000000009</c:v>
                </c:pt>
                <c:pt idx="2664">
                  <c:v>1.1400000000000006</c:v>
                </c:pt>
                <c:pt idx="2665">
                  <c:v>0.64000000000000057</c:v>
                </c:pt>
                <c:pt idx="2666">
                  <c:v>0.60000000000000075</c:v>
                </c:pt>
                <c:pt idx="2667">
                  <c:v>0.80000000000000071</c:v>
                </c:pt>
                <c:pt idx="2668">
                  <c:v>1.0200000000000002</c:v>
                </c:pt>
                <c:pt idx="2669">
                  <c:v>0.92000000000000026</c:v>
                </c:pt>
                <c:pt idx="2670">
                  <c:v>0.88000000000000045</c:v>
                </c:pt>
                <c:pt idx="2671">
                  <c:v>0.87999999999999967</c:v>
                </c:pt>
                <c:pt idx="2672">
                  <c:v>0.33999999999999914</c:v>
                </c:pt>
                <c:pt idx="2673">
                  <c:v>0.3</c:v>
                </c:pt>
                <c:pt idx="2674">
                  <c:v>0.78000000000000047</c:v>
                </c:pt>
                <c:pt idx="2675">
                  <c:v>1.2800000000000005</c:v>
                </c:pt>
                <c:pt idx="2676">
                  <c:v>0.80000000000000071</c:v>
                </c:pt>
                <c:pt idx="2677">
                  <c:v>0.80000000000000071</c:v>
                </c:pt>
                <c:pt idx="2678">
                  <c:v>0.7</c:v>
                </c:pt>
                <c:pt idx="2679">
                  <c:v>0.35999999999999943</c:v>
                </c:pt>
                <c:pt idx="2680">
                  <c:v>0.19999999999999929</c:v>
                </c:pt>
                <c:pt idx="2681">
                  <c:v>0.37999999999999973</c:v>
                </c:pt>
                <c:pt idx="2682">
                  <c:v>0.73999999999999988</c:v>
                </c:pt>
                <c:pt idx="2683">
                  <c:v>0.7</c:v>
                </c:pt>
                <c:pt idx="2684">
                  <c:v>0.76000000000000012</c:v>
                </c:pt>
                <c:pt idx="2685">
                  <c:v>0.68000000000000038</c:v>
                </c:pt>
                <c:pt idx="2686">
                  <c:v>0.8</c:v>
                </c:pt>
                <c:pt idx="2687">
                  <c:v>0.34000000000000058</c:v>
                </c:pt>
                <c:pt idx="2688">
                  <c:v>6.0000000000000851E-2</c:v>
                </c:pt>
                <c:pt idx="2689">
                  <c:v>-0.27999999999999969</c:v>
                </c:pt>
                <c:pt idx="2690">
                  <c:v>-0.4799999999999997</c:v>
                </c:pt>
                <c:pt idx="2691">
                  <c:v>-0.65999999999999948</c:v>
                </c:pt>
                <c:pt idx="2692">
                  <c:v>-0.22000000000000028</c:v>
                </c:pt>
                <c:pt idx="2693">
                  <c:v>0.23999999999999985</c:v>
                </c:pt>
                <c:pt idx="2694">
                  <c:v>0.34000000000000058</c:v>
                </c:pt>
                <c:pt idx="2695">
                  <c:v>0.64000000000000057</c:v>
                </c:pt>
                <c:pt idx="2696">
                  <c:v>0.7</c:v>
                </c:pt>
                <c:pt idx="2697">
                  <c:v>0.5800000000000004</c:v>
                </c:pt>
                <c:pt idx="2698">
                  <c:v>0.45999999999999941</c:v>
                </c:pt>
                <c:pt idx="2699">
                  <c:v>0.3999999999999993</c:v>
                </c:pt>
                <c:pt idx="2700">
                  <c:v>0.33999999999999914</c:v>
                </c:pt>
                <c:pt idx="2701">
                  <c:v>0.4199999999999996</c:v>
                </c:pt>
                <c:pt idx="2702">
                  <c:v>0.29999999999999927</c:v>
                </c:pt>
                <c:pt idx="2703">
                  <c:v>0.17999999999999972</c:v>
                </c:pt>
                <c:pt idx="2704">
                  <c:v>0.4199999999999996</c:v>
                </c:pt>
                <c:pt idx="2705">
                  <c:v>0.71999999999999953</c:v>
                </c:pt>
                <c:pt idx="2706">
                  <c:v>0.8</c:v>
                </c:pt>
                <c:pt idx="2707">
                  <c:v>0.83999999999999986</c:v>
                </c:pt>
                <c:pt idx="2708">
                  <c:v>0.87999999999999967</c:v>
                </c:pt>
                <c:pt idx="2709">
                  <c:v>0.65999999999999948</c:v>
                </c:pt>
                <c:pt idx="2710">
                  <c:v>0.65999999999999948</c:v>
                </c:pt>
                <c:pt idx="2711">
                  <c:v>0.35999999999999943</c:v>
                </c:pt>
                <c:pt idx="2712">
                  <c:v>-8.0000000000000432E-2</c:v>
                </c:pt>
                <c:pt idx="2713">
                  <c:v>-0.12000000000000029</c:v>
                </c:pt>
                <c:pt idx="2714">
                  <c:v>3.9999999999999855E-2</c:v>
                </c:pt>
                <c:pt idx="2715">
                  <c:v>-3.9999999999999855E-2</c:v>
                </c:pt>
                <c:pt idx="2716">
                  <c:v>0.17999999999999972</c:v>
                </c:pt>
                <c:pt idx="2717">
                  <c:v>0.49999999999999928</c:v>
                </c:pt>
                <c:pt idx="2718">
                  <c:v>0.4799999999999997</c:v>
                </c:pt>
                <c:pt idx="2719">
                  <c:v>0.36000000000000015</c:v>
                </c:pt>
                <c:pt idx="2720">
                  <c:v>-3.9999999999999855E-2</c:v>
                </c:pt>
                <c:pt idx="2721">
                  <c:v>-0.17999999999999972</c:v>
                </c:pt>
                <c:pt idx="2722">
                  <c:v>-0.17999999999999899</c:v>
                </c:pt>
                <c:pt idx="2723">
                  <c:v>-0.13999999999999915</c:v>
                </c:pt>
                <c:pt idx="2724">
                  <c:v>-0.11999999999999958</c:v>
                </c:pt>
                <c:pt idx="2725">
                  <c:v>-6.0000000000000143E-2</c:v>
                </c:pt>
                <c:pt idx="2726">
                  <c:v>0.43999999999999917</c:v>
                </c:pt>
                <c:pt idx="2727">
                  <c:v>0.36000000000000015</c:v>
                </c:pt>
                <c:pt idx="2728">
                  <c:v>-4.000000000000057E-2</c:v>
                </c:pt>
                <c:pt idx="2729">
                  <c:v>-0.66000000000000081</c:v>
                </c:pt>
                <c:pt idx="2730">
                  <c:v>-1.0400000000000005</c:v>
                </c:pt>
                <c:pt idx="2731">
                  <c:v>-1.6400000000000006</c:v>
                </c:pt>
                <c:pt idx="2732">
                  <c:v>-0.64000000000000201</c:v>
                </c:pt>
                <c:pt idx="2733">
                  <c:v>1.1199999999999988</c:v>
                </c:pt>
                <c:pt idx="2734">
                  <c:v>2.2600000000000002</c:v>
                </c:pt>
                <c:pt idx="2735">
                  <c:v>2.7</c:v>
                </c:pt>
                <c:pt idx="2736">
                  <c:v>2.9200000000000008</c:v>
                </c:pt>
                <c:pt idx="2737">
                  <c:v>2.1600000000000015</c:v>
                </c:pt>
                <c:pt idx="2738">
                  <c:v>0.8400000000000013</c:v>
                </c:pt>
                <c:pt idx="2739">
                  <c:v>0.74000000000000055</c:v>
                </c:pt>
                <c:pt idx="2740">
                  <c:v>1.2600000000000002</c:v>
                </c:pt>
                <c:pt idx="2741">
                  <c:v>1.9799999999999998</c:v>
                </c:pt>
                <c:pt idx="2742">
                  <c:v>2.3599999999999994</c:v>
                </c:pt>
                <c:pt idx="2743">
                  <c:v>2.5399999999999991</c:v>
                </c:pt>
                <c:pt idx="2744">
                  <c:v>2.5399999999999991</c:v>
                </c:pt>
                <c:pt idx="2745">
                  <c:v>2.2200000000000002</c:v>
                </c:pt>
                <c:pt idx="2746">
                  <c:v>1.4799999999999998</c:v>
                </c:pt>
                <c:pt idx="2747">
                  <c:v>1.4799999999999998</c:v>
                </c:pt>
                <c:pt idx="2748">
                  <c:v>1.5599999999999994</c:v>
                </c:pt>
                <c:pt idx="2749">
                  <c:v>1.0599999999999994</c:v>
                </c:pt>
                <c:pt idx="2750">
                  <c:v>1.2399999999999984</c:v>
                </c:pt>
                <c:pt idx="2751">
                  <c:v>1.4599999999999986</c:v>
                </c:pt>
                <c:pt idx="2752">
                  <c:v>1.2999999999999985</c:v>
                </c:pt>
                <c:pt idx="2753">
                  <c:v>1.1999999999999986</c:v>
                </c:pt>
                <c:pt idx="2754">
                  <c:v>1.9199999999999982</c:v>
                </c:pt>
                <c:pt idx="2755">
                  <c:v>1.7999999999999985</c:v>
                </c:pt>
                <c:pt idx="2756">
                  <c:v>1.9999999999999987</c:v>
                </c:pt>
                <c:pt idx="2757">
                  <c:v>1.9199999999999988</c:v>
                </c:pt>
                <c:pt idx="2758">
                  <c:v>2.1599999999999993</c:v>
                </c:pt>
                <c:pt idx="2759">
                  <c:v>2.1</c:v>
                </c:pt>
                <c:pt idx="2760">
                  <c:v>2.2600000000000002</c:v>
                </c:pt>
                <c:pt idx="2761">
                  <c:v>2.2399999999999998</c:v>
                </c:pt>
                <c:pt idx="2762">
                  <c:v>2.2799999999999998</c:v>
                </c:pt>
                <c:pt idx="2763">
                  <c:v>2.0999999999999992</c:v>
                </c:pt>
                <c:pt idx="2764">
                  <c:v>1.7599999999999987</c:v>
                </c:pt>
                <c:pt idx="2765">
                  <c:v>1.3399999999999985</c:v>
                </c:pt>
                <c:pt idx="2766">
                  <c:v>0.93999999999999839</c:v>
                </c:pt>
                <c:pt idx="2767">
                  <c:v>0.81999999999999817</c:v>
                </c:pt>
                <c:pt idx="2768">
                  <c:v>0.45999999999999874</c:v>
                </c:pt>
                <c:pt idx="2769">
                  <c:v>0.77999999999999903</c:v>
                </c:pt>
                <c:pt idx="2770">
                  <c:v>1.319999999999999</c:v>
                </c:pt>
                <c:pt idx="2771">
                  <c:v>1.8399999999999992</c:v>
                </c:pt>
                <c:pt idx="2772">
                  <c:v>2.2799999999999998</c:v>
                </c:pt>
                <c:pt idx="2773">
                  <c:v>2.6399999999999997</c:v>
                </c:pt>
                <c:pt idx="2774">
                  <c:v>2.8400000000000007</c:v>
                </c:pt>
                <c:pt idx="2775">
                  <c:v>2.160000000000001</c:v>
                </c:pt>
                <c:pt idx="2776">
                  <c:v>1.5200000000000009</c:v>
                </c:pt>
                <c:pt idx="2777">
                  <c:v>1.2000000000000006</c:v>
                </c:pt>
                <c:pt idx="2778">
                  <c:v>1.320000000000001</c:v>
                </c:pt>
                <c:pt idx="2779">
                  <c:v>0.70000000000000073</c:v>
                </c:pt>
                <c:pt idx="2780">
                  <c:v>1.1800000000000004</c:v>
                </c:pt>
                <c:pt idx="2781">
                  <c:v>1.6200000000000006</c:v>
                </c:pt>
                <c:pt idx="2782">
                  <c:v>1.4400000000000008</c:v>
                </c:pt>
                <c:pt idx="2783">
                  <c:v>1.4400000000000002</c:v>
                </c:pt>
                <c:pt idx="2784">
                  <c:v>1.6799999999999997</c:v>
                </c:pt>
                <c:pt idx="2785">
                  <c:v>1.4199999999999995</c:v>
                </c:pt>
                <c:pt idx="2786">
                  <c:v>1.1799999999999997</c:v>
                </c:pt>
                <c:pt idx="2787">
                  <c:v>1.4799999999999993</c:v>
                </c:pt>
                <c:pt idx="2788">
                  <c:v>1.2799999999999994</c:v>
                </c:pt>
                <c:pt idx="2789">
                  <c:v>1.3999999999999997</c:v>
                </c:pt>
                <c:pt idx="2790">
                  <c:v>1.5</c:v>
                </c:pt>
                <c:pt idx="2791">
                  <c:v>1.7400000000000002</c:v>
                </c:pt>
                <c:pt idx="2792">
                  <c:v>1.6400000000000001</c:v>
                </c:pt>
                <c:pt idx="2793">
                  <c:v>1.7200000000000002</c:v>
                </c:pt>
                <c:pt idx="2794">
                  <c:v>1.4000000000000004</c:v>
                </c:pt>
                <c:pt idx="2795">
                  <c:v>1.3600000000000008</c:v>
                </c:pt>
                <c:pt idx="2796">
                  <c:v>1.0000000000000007</c:v>
                </c:pt>
                <c:pt idx="2797">
                  <c:v>0.96000000000000052</c:v>
                </c:pt>
                <c:pt idx="2798">
                  <c:v>0.8600000000000001</c:v>
                </c:pt>
                <c:pt idx="2799">
                  <c:v>0.83999999999999986</c:v>
                </c:pt>
                <c:pt idx="2800">
                  <c:v>0.79999999999999927</c:v>
                </c:pt>
                <c:pt idx="2801">
                  <c:v>0.91999999999999882</c:v>
                </c:pt>
                <c:pt idx="2802">
                  <c:v>0.77999999999999903</c:v>
                </c:pt>
                <c:pt idx="2803">
                  <c:v>0.53999999999999915</c:v>
                </c:pt>
                <c:pt idx="2804">
                  <c:v>0.21999999999999958</c:v>
                </c:pt>
              </c:numCache>
            </c:numRef>
          </c:xVal>
          <c:yVal>
            <c:numRef>
              <c:f>'66K_2'!$A$2:$A$2806</c:f>
              <c:numCache>
                <c:formatCode>General</c:formatCode>
                <c:ptCount val="2805"/>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numCache>
            </c:numRef>
          </c:yVal>
          <c:smooth val="1"/>
          <c:extLst>
            <c:ext xmlns:c16="http://schemas.microsoft.com/office/drawing/2014/chart" uri="{C3380CC4-5D6E-409C-BE32-E72D297353CC}">
              <c16:uniqueId val="{00000003-9CA7-4BB5-9A5F-E23C18429A94}"/>
            </c:ext>
          </c:extLst>
        </c:ser>
        <c:ser>
          <c:idx val="11"/>
          <c:order val="4"/>
          <c:tx>
            <c:strRef>
              <c:f>'66K_2'!$S$1</c:f>
              <c:strCache>
                <c:ptCount val="1"/>
                <c:pt idx="0">
                  <c:v>2019-2020</c:v>
                </c:pt>
              </c:strCache>
            </c:strRef>
          </c:tx>
          <c:spPr>
            <a:ln w="12700" cap="rnd">
              <a:solidFill>
                <a:schemeClr val="accent4">
                  <a:lumMod val="75000"/>
                </a:schemeClr>
              </a:solidFill>
              <a:round/>
            </a:ln>
            <a:effectLst/>
          </c:spPr>
          <c:marker>
            <c:symbol val="none"/>
          </c:marker>
          <c:xVal>
            <c:numRef>
              <c:f>'66K_2'!$S$2:$S$2806</c:f>
              <c:numCache>
                <c:formatCode>General</c:formatCode>
                <c:ptCount val="2805"/>
                <c:pt idx="5">
                  <c:v>-1.5399999999999998</c:v>
                </c:pt>
                <c:pt idx="6">
                  <c:v>-1.58</c:v>
                </c:pt>
                <c:pt idx="7">
                  <c:v>-1.7399999999999998</c:v>
                </c:pt>
                <c:pt idx="8">
                  <c:v>-1.8800000000000001</c:v>
                </c:pt>
                <c:pt idx="9">
                  <c:v>-2.04</c:v>
                </c:pt>
                <c:pt idx="10">
                  <c:v>-2.1399999999999997</c:v>
                </c:pt>
                <c:pt idx="11">
                  <c:v>-2.3199999999999998</c:v>
                </c:pt>
                <c:pt idx="12">
                  <c:v>-2.7</c:v>
                </c:pt>
                <c:pt idx="13">
                  <c:v>-2.9200000000000004</c:v>
                </c:pt>
                <c:pt idx="14">
                  <c:v>-3.0400000000000005</c:v>
                </c:pt>
                <c:pt idx="15">
                  <c:v>-2.7000000000000006</c:v>
                </c:pt>
                <c:pt idx="16">
                  <c:v>-2.3400000000000007</c:v>
                </c:pt>
                <c:pt idx="17">
                  <c:v>-1.7600000000000005</c:v>
                </c:pt>
                <c:pt idx="18">
                  <c:v>-1.3600000000000005</c:v>
                </c:pt>
                <c:pt idx="19">
                  <c:v>-1.2000000000000004</c:v>
                </c:pt>
                <c:pt idx="20">
                  <c:v>-1.3800000000000001</c:v>
                </c:pt>
                <c:pt idx="21">
                  <c:v>-1.3799999999999997</c:v>
                </c:pt>
                <c:pt idx="22">
                  <c:v>-1.9599999999999997</c:v>
                </c:pt>
                <c:pt idx="23">
                  <c:v>-2.1399999999999997</c:v>
                </c:pt>
                <c:pt idx="24">
                  <c:v>-2.2599999999999998</c:v>
                </c:pt>
                <c:pt idx="25">
                  <c:v>-2.44</c:v>
                </c:pt>
                <c:pt idx="26">
                  <c:v>-2.7800000000000002</c:v>
                </c:pt>
                <c:pt idx="27">
                  <c:v>-2.5</c:v>
                </c:pt>
                <c:pt idx="28">
                  <c:v>-2.34</c:v>
                </c:pt>
                <c:pt idx="29">
                  <c:v>-2.2400000000000002</c:v>
                </c:pt>
                <c:pt idx="30">
                  <c:v>-2.2200000000000002</c:v>
                </c:pt>
                <c:pt idx="31">
                  <c:v>-2.2000000000000002</c:v>
                </c:pt>
                <c:pt idx="32">
                  <c:v>-2.0000000000000009</c:v>
                </c:pt>
                <c:pt idx="33">
                  <c:v>-2.0200000000000009</c:v>
                </c:pt>
                <c:pt idx="34">
                  <c:v>-2.0600000000000014</c:v>
                </c:pt>
                <c:pt idx="35">
                  <c:v>-2.160000000000001</c:v>
                </c:pt>
                <c:pt idx="36">
                  <c:v>-2.160000000000001</c:v>
                </c:pt>
                <c:pt idx="37">
                  <c:v>-2.0000000000000009</c:v>
                </c:pt>
                <c:pt idx="38">
                  <c:v>-2.4400000000000008</c:v>
                </c:pt>
                <c:pt idx="39">
                  <c:v>-2.5200000000000005</c:v>
                </c:pt>
                <c:pt idx="40">
                  <c:v>-2.2600000000000007</c:v>
                </c:pt>
                <c:pt idx="41">
                  <c:v>-2.2400000000000007</c:v>
                </c:pt>
                <c:pt idx="42">
                  <c:v>-2.4400000000000004</c:v>
                </c:pt>
                <c:pt idx="43">
                  <c:v>-1.8800000000000008</c:v>
                </c:pt>
                <c:pt idx="44">
                  <c:v>-1.620000000000001</c:v>
                </c:pt>
                <c:pt idx="45">
                  <c:v>-1.8000000000000007</c:v>
                </c:pt>
                <c:pt idx="46">
                  <c:v>-1.4400000000000002</c:v>
                </c:pt>
                <c:pt idx="47">
                  <c:v>-1.64</c:v>
                </c:pt>
                <c:pt idx="48">
                  <c:v>-1.9799999999999998</c:v>
                </c:pt>
                <c:pt idx="49">
                  <c:v>-2.0999999999999996</c:v>
                </c:pt>
                <c:pt idx="50">
                  <c:v>-1.8</c:v>
                </c:pt>
                <c:pt idx="51">
                  <c:v>-1.94</c:v>
                </c:pt>
                <c:pt idx="52">
                  <c:v>-2.06</c:v>
                </c:pt>
                <c:pt idx="53">
                  <c:v>-1.8200000000000003</c:v>
                </c:pt>
                <c:pt idx="54">
                  <c:v>-1.8</c:v>
                </c:pt>
                <c:pt idx="55">
                  <c:v>-1.9599999999999997</c:v>
                </c:pt>
                <c:pt idx="56">
                  <c:v>-2.2600000000000002</c:v>
                </c:pt>
                <c:pt idx="57">
                  <c:v>-1.9400000000000002</c:v>
                </c:pt>
                <c:pt idx="58">
                  <c:v>-2.06</c:v>
                </c:pt>
                <c:pt idx="59">
                  <c:v>-1.86</c:v>
                </c:pt>
                <c:pt idx="60">
                  <c:v>-1.7400000000000002</c:v>
                </c:pt>
                <c:pt idx="61">
                  <c:v>-1.5399999999999998</c:v>
                </c:pt>
                <c:pt idx="62">
                  <c:v>-1.6800000000000002</c:v>
                </c:pt>
                <c:pt idx="63">
                  <c:v>-1.7399999999999998</c:v>
                </c:pt>
                <c:pt idx="64">
                  <c:v>-2.04</c:v>
                </c:pt>
                <c:pt idx="65">
                  <c:v>-2.2399999999999998</c:v>
                </c:pt>
                <c:pt idx="66">
                  <c:v>-2.3600000000000003</c:v>
                </c:pt>
                <c:pt idx="67">
                  <c:v>-1.94</c:v>
                </c:pt>
                <c:pt idx="68">
                  <c:v>-1.48</c:v>
                </c:pt>
                <c:pt idx="69">
                  <c:v>-1.42</c:v>
                </c:pt>
                <c:pt idx="70">
                  <c:v>-1.2799999999999998</c:v>
                </c:pt>
                <c:pt idx="71">
                  <c:v>-1.2399999999999998</c:v>
                </c:pt>
                <c:pt idx="72">
                  <c:v>-1.64</c:v>
                </c:pt>
                <c:pt idx="73">
                  <c:v>-2.0999999999999996</c:v>
                </c:pt>
                <c:pt idx="74">
                  <c:v>-2.4</c:v>
                </c:pt>
                <c:pt idx="75">
                  <c:v>-2.56</c:v>
                </c:pt>
                <c:pt idx="76">
                  <c:v>-2.56</c:v>
                </c:pt>
                <c:pt idx="77">
                  <c:v>-2.8600000000000003</c:v>
                </c:pt>
                <c:pt idx="78">
                  <c:v>-2.64</c:v>
                </c:pt>
                <c:pt idx="79">
                  <c:v>-2.1</c:v>
                </c:pt>
                <c:pt idx="80">
                  <c:v>-1.92</c:v>
                </c:pt>
                <c:pt idx="81">
                  <c:v>-1.8999999999999997</c:v>
                </c:pt>
                <c:pt idx="82">
                  <c:v>-1.5399999999999998</c:v>
                </c:pt>
                <c:pt idx="83">
                  <c:v>-1.6199999999999999</c:v>
                </c:pt>
                <c:pt idx="84">
                  <c:v>-1.7599999999999998</c:v>
                </c:pt>
                <c:pt idx="85">
                  <c:v>-1.72</c:v>
                </c:pt>
                <c:pt idx="86">
                  <c:v>-1.44</c:v>
                </c:pt>
                <c:pt idx="87">
                  <c:v>-1.5599999999999998</c:v>
                </c:pt>
                <c:pt idx="88">
                  <c:v>-1.72</c:v>
                </c:pt>
                <c:pt idx="89">
                  <c:v>-1.4000000000000004</c:v>
                </c:pt>
                <c:pt idx="90">
                  <c:v>-1.3200000000000003</c:v>
                </c:pt>
                <c:pt idx="91">
                  <c:v>-1.5200000000000002</c:v>
                </c:pt>
                <c:pt idx="92">
                  <c:v>-1.3400000000000003</c:v>
                </c:pt>
                <c:pt idx="93">
                  <c:v>-1.28</c:v>
                </c:pt>
                <c:pt idx="94">
                  <c:v>-1.5599999999999998</c:v>
                </c:pt>
                <c:pt idx="95">
                  <c:v>-2.34</c:v>
                </c:pt>
                <c:pt idx="96">
                  <c:v>-2.46</c:v>
                </c:pt>
                <c:pt idx="97">
                  <c:v>-2.2599999999999998</c:v>
                </c:pt>
                <c:pt idx="98">
                  <c:v>-1.5399999999999998</c:v>
                </c:pt>
                <c:pt idx="99">
                  <c:v>-0.72</c:v>
                </c:pt>
                <c:pt idx="100">
                  <c:v>5.999999999999979E-2</c:v>
                </c:pt>
                <c:pt idx="101">
                  <c:v>0.43999999999999984</c:v>
                </c:pt>
                <c:pt idx="102">
                  <c:v>0.29999999999999949</c:v>
                </c:pt>
                <c:pt idx="103">
                  <c:v>-0.44000000000000039</c:v>
                </c:pt>
                <c:pt idx="104">
                  <c:v>-1.4000000000000001</c:v>
                </c:pt>
                <c:pt idx="105">
                  <c:v>-1.8799999999999997</c:v>
                </c:pt>
                <c:pt idx="106">
                  <c:v>-2.1599999999999997</c:v>
                </c:pt>
                <c:pt idx="107">
                  <c:v>-2.0799999999999996</c:v>
                </c:pt>
                <c:pt idx="108">
                  <c:v>-1.8399999999999994</c:v>
                </c:pt>
                <c:pt idx="109">
                  <c:v>-1.6199999999999997</c:v>
                </c:pt>
                <c:pt idx="110">
                  <c:v>-0.9199999999999996</c:v>
                </c:pt>
                <c:pt idx="111">
                  <c:v>-0.63999999999999946</c:v>
                </c:pt>
                <c:pt idx="112">
                  <c:v>-0.77999999999999969</c:v>
                </c:pt>
                <c:pt idx="113">
                  <c:v>-0.61999999999999988</c:v>
                </c:pt>
                <c:pt idx="114">
                  <c:v>-0.73999999999999988</c:v>
                </c:pt>
                <c:pt idx="115">
                  <c:v>-1.3199999999999998</c:v>
                </c:pt>
                <c:pt idx="116">
                  <c:v>-1.3399999999999999</c:v>
                </c:pt>
                <c:pt idx="117">
                  <c:v>-0.91999999999999993</c:v>
                </c:pt>
                <c:pt idx="118">
                  <c:v>-0.8</c:v>
                </c:pt>
                <c:pt idx="119">
                  <c:v>-0.64000000000000024</c:v>
                </c:pt>
                <c:pt idx="120">
                  <c:v>-0.22000000000000028</c:v>
                </c:pt>
                <c:pt idx="121">
                  <c:v>-0.1600000000000005</c:v>
                </c:pt>
                <c:pt idx="122">
                  <c:v>-0.44000000000000056</c:v>
                </c:pt>
                <c:pt idx="123">
                  <c:v>-0.68000000000000038</c:v>
                </c:pt>
                <c:pt idx="124">
                  <c:v>-0.90000000000000036</c:v>
                </c:pt>
                <c:pt idx="125">
                  <c:v>-0.92000000000000026</c:v>
                </c:pt>
                <c:pt idx="126">
                  <c:v>-0.8600000000000001</c:v>
                </c:pt>
                <c:pt idx="127">
                  <c:v>-0.8600000000000001</c:v>
                </c:pt>
                <c:pt idx="128">
                  <c:v>-0.82000000000000028</c:v>
                </c:pt>
                <c:pt idx="129">
                  <c:v>-0.64000000000000024</c:v>
                </c:pt>
                <c:pt idx="130">
                  <c:v>-0.60000000000000031</c:v>
                </c:pt>
                <c:pt idx="131">
                  <c:v>-0.64000000000000024</c:v>
                </c:pt>
                <c:pt idx="132">
                  <c:v>-0.7</c:v>
                </c:pt>
                <c:pt idx="133">
                  <c:v>-0.6</c:v>
                </c:pt>
                <c:pt idx="134">
                  <c:v>-0.50000000000000033</c:v>
                </c:pt>
                <c:pt idx="135">
                  <c:v>-0.66000000000000014</c:v>
                </c:pt>
                <c:pt idx="136">
                  <c:v>-0.38000000000000045</c:v>
                </c:pt>
                <c:pt idx="137">
                  <c:v>-0.64000000000000024</c:v>
                </c:pt>
                <c:pt idx="138">
                  <c:v>-1.0200000000000002</c:v>
                </c:pt>
                <c:pt idx="139">
                  <c:v>-1.0400000000000003</c:v>
                </c:pt>
                <c:pt idx="140">
                  <c:v>-0.88000000000000045</c:v>
                </c:pt>
                <c:pt idx="141">
                  <c:v>-1.2399999999999998</c:v>
                </c:pt>
                <c:pt idx="142">
                  <c:v>-0.74000000000000021</c:v>
                </c:pt>
                <c:pt idx="143">
                  <c:v>-0.58000000000000007</c:v>
                </c:pt>
                <c:pt idx="144">
                  <c:v>-0.7</c:v>
                </c:pt>
                <c:pt idx="145">
                  <c:v>-0.97999999999999976</c:v>
                </c:pt>
                <c:pt idx="146">
                  <c:v>-1.1200000000000003</c:v>
                </c:pt>
                <c:pt idx="147">
                  <c:v>-1.4600000000000002</c:v>
                </c:pt>
                <c:pt idx="148">
                  <c:v>-1.4</c:v>
                </c:pt>
                <c:pt idx="149">
                  <c:v>-1.3199999999999996</c:v>
                </c:pt>
                <c:pt idx="150">
                  <c:v>-1.1999999999999993</c:v>
                </c:pt>
                <c:pt idx="151">
                  <c:v>-1.2599999999999993</c:v>
                </c:pt>
                <c:pt idx="152">
                  <c:v>-1.4599999999999995</c:v>
                </c:pt>
                <c:pt idx="153">
                  <c:v>-1.4799999999999991</c:v>
                </c:pt>
                <c:pt idx="154">
                  <c:v>-1.2799999999999998</c:v>
                </c:pt>
                <c:pt idx="155">
                  <c:v>-1.2000000000000006</c:v>
                </c:pt>
                <c:pt idx="156">
                  <c:v>-1.0200000000000002</c:v>
                </c:pt>
                <c:pt idx="157">
                  <c:v>-0.46000000000000013</c:v>
                </c:pt>
                <c:pt idx="158">
                  <c:v>-0.2000000000000007</c:v>
                </c:pt>
                <c:pt idx="159">
                  <c:v>-0.22000000000000028</c:v>
                </c:pt>
                <c:pt idx="160">
                  <c:v>3.9999999999999855E-2</c:v>
                </c:pt>
                <c:pt idx="161">
                  <c:v>0.33999999999999986</c:v>
                </c:pt>
                <c:pt idx="162">
                  <c:v>0.2</c:v>
                </c:pt>
                <c:pt idx="163">
                  <c:v>0.4</c:v>
                </c:pt>
                <c:pt idx="164">
                  <c:v>0.51999999999999957</c:v>
                </c:pt>
                <c:pt idx="165">
                  <c:v>8.0000000000000432E-2</c:v>
                </c:pt>
                <c:pt idx="166">
                  <c:v>-1.9999999999999574E-2</c:v>
                </c:pt>
                <c:pt idx="167">
                  <c:v>-6.0000000000000143E-2</c:v>
                </c:pt>
                <c:pt idx="168">
                  <c:v>-7.999999999999971E-2</c:v>
                </c:pt>
                <c:pt idx="169">
                  <c:v>-0.27999999999999969</c:v>
                </c:pt>
                <c:pt idx="170">
                  <c:v>-0.10000000000000071</c:v>
                </c:pt>
                <c:pt idx="171">
                  <c:v>-8.0000000000000432E-2</c:v>
                </c:pt>
                <c:pt idx="172">
                  <c:v>0.23999999999999985</c:v>
                </c:pt>
                <c:pt idx="173">
                  <c:v>0.21999999999999958</c:v>
                </c:pt>
                <c:pt idx="174">
                  <c:v>0.12000000000000029</c:v>
                </c:pt>
                <c:pt idx="175">
                  <c:v>0.18000000000000113</c:v>
                </c:pt>
                <c:pt idx="176">
                  <c:v>0.10000000000000071</c:v>
                </c:pt>
                <c:pt idx="177">
                  <c:v>-0.3999999999999993</c:v>
                </c:pt>
                <c:pt idx="178">
                  <c:v>-1.3199999999999996</c:v>
                </c:pt>
                <c:pt idx="179">
                  <c:v>-2.7</c:v>
                </c:pt>
                <c:pt idx="180">
                  <c:v>-3.22</c:v>
                </c:pt>
                <c:pt idx="181">
                  <c:v>-3.78</c:v>
                </c:pt>
                <c:pt idx="182">
                  <c:v>-4</c:v>
                </c:pt>
                <c:pt idx="183">
                  <c:v>0.38000000000000045</c:v>
                </c:pt>
                <c:pt idx="184">
                  <c:v>3.680000000000001</c:v>
                </c:pt>
                <c:pt idx="185">
                  <c:v>4.6400000000000015</c:v>
                </c:pt>
                <c:pt idx="186">
                  <c:v>4.8800000000000008</c:v>
                </c:pt>
                <c:pt idx="187">
                  <c:v>5.0200000000000014</c:v>
                </c:pt>
                <c:pt idx="188">
                  <c:v>1.0600000000000005</c:v>
                </c:pt>
                <c:pt idx="189">
                  <c:v>-0.71999999999999953</c:v>
                </c:pt>
                <c:pt idx="190">
                  <c:v>-0.87999999999999967</c:v>
                </c:pt>
                <c:pt idx="191">
                  <c:v>-0.58000000000000007</c:v>
                </c:pt>
                <c:pt idx="192">
                  <c:v>-0.22000000000000028</c:v>
                </c:pt>
                <c:pt idx="193">
                  <c:v>0.13999999999999951</c:v>
                </c:pt>
                <c:pt idx="194">
                  <c:v>-0.26000000000000051</c:v>
                </c:pt>
                <c:pt idx="195">
                  <c:v>-0.5600000000000005</c:v>
                </c:pt>
                <c:pt idx="196">
                  <c:v>-0.88000000000000012</c:v>
                </c:pt>
                <c:pt idx="197">
                  <c:v>-0.87999999999999934</c:v>
                </c:pt>
                <c:pt idx="198">
                  <c:v>-0.71999999999999953</c:v>
                </c:pt>
                <c:pt idx="199">
                  <c:v>-0.47999999999999937</c:v>
                </c:pt>
                <c:pt idx="200">
                  <c:v>-0.4599999999999998</c:v>
                </c:pt>
                <c:pt idx="201">
                  <c:v>-0.29999999999999966</c:v>
                </c:pt>
                <c:pt idx="202">
                  <c:v>-0.73999999999999988</c:v>
                </c:pt>
                <c:pt idx="203">
                  <c:v>-1.1199999999999992</c:v>
                </c:pt>
                <c:pt idx="204">
                  <c:v>-0.96000000000000019</c:v>
                </c:pt>
                <c:pt idx="205">
                  <c:v>-0.95999999999999941</c:v>
                </c:pt>
                <c:pt idx="206">
                  <c:v>-0.77999999999999969</c:v>
                </c:pt>
                <c:pt idx="207">
                  <c:v>-0.31999999999999995</c:v>
                </c:pt>
                <c:pt idx="208">
                  <c:v>-0.5</c:v>
                </c:pt>
                <c:pt idx="209">
                  <c:v>-0.65999999999999948</c:v>
                </c:pt>
                <c:pt idx="210">
                  <c:v>-0.59999999999999931</c:v>
                </c:pt>
                <c:pt idx="211">
                  <c:v>-0.97999999999999976</c:v>
                </c:pt>
                <c:pt idx="212">
                  <c:v>-1.1200000000000003</c:v>
                </c:pt>
                <c:pt idx="213">
                  <c:v>-0.86000000000000087</c:v>
                </c:pt>
                <c:pt idx="214">
                  <c:v>-0.90000000000000069</c:v>
                </c:pt>
                <c:pt idx="215">
                  <c:v>-1.120000000000001</c:v>
                </c:pt>
                <c:pt idx="216">
                  <c:v>-1.1600000000000008</c:v>
                </c:pt>
                <c:pt idx="217">
                  <c:v>-0.96000000000000019</c:v>
                </c:pt>
                <c:pt idx="218">
                  <c:v>-0.9</c:v>
                </c:pt>
                <c:pt idx="219">
                  <c:v>-0.96000000000000019</c:v>
                </c:pt>
                <c:pt idx="220">
                  <c:v>-1.2000000000000006</c:v>
                </c:pt>
                <c:pt idx="221">
                  <c:v>-1.0400000000000005</c:v>
                </c:pt>
                <c:pt idx="222">
                  <c:v>-1.4000000000000008</c:v>
                </c:pt>
                <c:pt idx="223">
                  <c:v>-1.3</c:v>
                </c:pt>
                <c:pt idx="224">
                  <c:v>-1.1200000000000003</c:v>
                </c:pt>
                <c:pt idx="225">
                  <c:v>-0.6</c:v>
                </c:pt>
                <c:pt idx="226">
                  <c:v>-0.73999999999999988</c:v>
                </c:pt>
                <c:pt idx="227">
                  <c:v>-0.27999999999999969</c:v>
                </c:pt>
                <c:pt idx="228">
                  <c:v>-0.22000000000000028</c:v>
                </c:pt>
                <c:pt idx="229">
                  <c:v>-0.16000000000000014</c:v>
                </c:pt>
                <c:pt idx="230">
                  <c:v>-6.0000000000000143E-2</c:v>
                </c:pt>
                <c:pt idx="231">
                  <c:v>0.4799999999999997</c:v>
                </c:pt>
                <c:pt idx="232">
                  <c:v>0.13999999999999985</c:v>
                </c:pt>
                <c:pt idx="233">
                  <c:v>-0.23999999999999985</c:v>
                </c:pt>
                <c:pt idx="234">
                  <c:v>-0.33999999999999986</c:v>
                </c:pt>
                <c:pt idx="235">
                  <c:v>-0.65999999999999948</c:v>
                </c:pt>
                <c:pt idx="236">
                  <c:v>-1.3999999999999992</c:v>
                </c:pt>
                <c:pt idx="237">
                  <c:v>-1.6799999999999997</c:v>
                </c:pt>
                <c:pt idx="238">
                  <c:v>-1.8200000000000003</c:v>
                </c:pt>
                <c:pt idx="239">
                  <c:v>-1.7800000000000005</c:v>
                </c:pt>
                <c:pt idx="240">
                  <c:v>-1.9400000000000006</c:v>
                </c:pt>
                <c:pt idx="241">
                  <c:v>-1.5000000000000007</c:v>
                </c:pt>
                <c:pt idx="242">
                  <c:v>-1.4800000000000011</c:v>
                </c:pt>
                <c:pt idx="243">
                  <c:v>-1.5400000000000005</c:v>
                </c:pt>
                <c:pt idx="244">
                  <c:v>-1.6200000000000003</c:v>
                </c:pt>
                <c:pt idx="245">
                  <c:v>-1.3000000000000007</c:v>
                </c:pt>
                <c:pt idx="246">
                  <c:v>-1.4800000000000004</c:v>
                </c:pt>
                <c:pt idx="247">
                  <c:v>-1.5</c:v>
                </c:pt>
                <c:pt idx="248">
                  <c:v>-0.78000000000000047</c:v>
                </c:pt>
                <c:pt idx="249">
                  <c:v>-0.7</c:v>
                </c:pt>
                <c:pt idx="250">
                  <c:v>-0.73999999999999988</c:v>
                </c:pt>
                <c:pt idx="251">
                  <c:v>-0.57999999999999974</c:v>
                </c:pt>
                <c:pt idx="252">
                  <c:v>-0.49999999999999928</c:v>
                </c:pt>
                <c:pt idx="253">
                  <c:v>-0.67999999999999972</c:v>
                </c:pt>
                <c:pt idx="254">
                  <c:v>-0.62000000000000033</c:v>
                </c:pt>
                <c:pt idx="255">
                  <c:v>-0.52000000000000024</c:v>
                </c:pt>
                <c:pt idx="256">
                  <c:v>-0.46000000000000013</c:v>
                </c:pt>
                <c:pt idx="257">
                  <c:v>-0.14000000000000057</c:v>
                </c:pt>
                <c:pt idx="258">
                  <c:v>-0.66000000000000014</c:v>
                </c:pt>
                <c:pt idx="259">
                  <c:v>-0.57999999999999974</c:v>
                </c:pt>
                <c:pt idx="260">
                  <c:v>-0.77999999999999969</c:v>
                </c:pt>
                <c:pt idx="261">
                  <c:v>-0.46000000000000013</c:v>
                </c:pt>
                <c:pt idx="262">
                  <c:v>-0.62000000000000033</c:v>
                </c:pt>
                <c:pt idx="263">
                  <c:v>-0.46000000000000013</c:v>
                </c:pt>
                <c:pt idx="264">
                  <c:v>-0.56000000000000016</c:v>
                </c:pt>
                <c:pt idx="265">
                  <c:v>-0.55999999999999939</c:v>
                </c:pt>
                <c:pt idx="266">
                  <c:v>-0.7399999999999991</c:v>
                </c:pt>
                <c:pt idx="267">
                  <c:v>-0.7399999999999991</c:v>
                </c:pt>
                <c:pt idx="268">
                  <c:v>-0.61999999999999889</c:v>
                </c:pt>
                <c:pt idx="269">
                  <c:v>-0.63999999999999913</c:v>
                </c:pt>
                <c:pt idx="270">
                  <c:v>-0.77999999999999969</c:v>
                </c:pt>
                <c:pt idx="271">
                  <c:v>-0.73999999999999988</c:v>
                </c:pt>
                <c:pt idx="272">
                  <c:v>-0.89999999999999925</c:v>
                </c:pt>
                <c:pt idx="273">
                  <c:v>-1.1000000000000001</c:v>
                </c:pt>
                <c:pt idx="274">
                  <c:v>-1.1000000000000001</c:v>
                </c:pt>
                <c:pt idx="275">
                  <c:v>-0.62000000000000033</c:v>
                </c:pt>
                <c:pt idx="276">
                  <c:v>-0.74000000000000055</c:v>
                </c:pt>
                <c:pt idx="277">
                  <c:v>-0.220000000000001</c:v>
                </c:pt>
                <c:pt idx="278">
                  <c:v>1.9999999999999574E-2</c:v>
                </c:pt>
                <c:pt idx="279">
                  <c:v>3.9999999999999855E-2</c:v>
                </c:pt>
                <c:pt idx="280">
                  <c:v>-0.5</c:v>
                </c:pt>
                <c:pt idx="281">
                  <c:v>-0.79999999999999927</c:v>
                </c:pt>
                <c:pt idx="282">
                  <c:v>-1.4999999999999993</c:v>
                </c:pt>
                <c:pt idx="283">
                  <c:v>-1.5999999999999992</c:v>
                </c:pt>
                <c:pt idx="284">
                  <c:v>-2.0999999999999992</c:v>
                </c:pt>
                <c:pt idx="285">
                  <c:v>-1.8999999999999992</c:v>
                </c:pt>
                <c:pt idx="286">
                  <c:v>-2.0799999999999996</c:v>
                </c:pt>
                <c:pt idx="287">
                  <c:v>-1.679999999999999</c:v>
                </c:pt>
                <c:pt idx="288">
                  <c:v>-2.0599999999999987</c:v>
                </c:pt>
                <c:pt idx="289">
                  <c:v>-1.9999999999999993</c:v>
                </c:pt>
                <c:pt idx="290">
                  <c:v>-2.1799999999999997</c:v>
                </c:pt>
                <c:pt idx="291">
                  <c:v>-1.7599999999999993</c:v>
                </c:pt>
                <c:pt idx="292">
                  <c:v>-2</c:v>
                </c:pt>
                <c:pt idx="293">
                  <c:v>-1.86</c:v>
                </c:pt>
                <c:pt idx="294">
                  <c:v>-1.8999999999999992</c:v>
                </c:pt>
                <c:pt idx="295">
                  <c:v>-1.7799999999999989</c:v>
                </c:pt>
                <c:pt idx="296">
                  <c:v>-1.7199999999999989</c:v>
                </c:pt>
                <c:pt idx="297">
                  <c:v>-1.5599999999999994</c:v>
                </c:pt>
                <c:pt idx="298">
                  <c:v>-1.5</c:v>
                </c:pt>
                <c:pt idx="299">
                  <c:v>-1.2600000000000009</c:v>
                </c:pt>
                <c:pt idx="300">
                  <c:v>-1.1600000000000008</c:v>
                </c:pt>
                <c:pt idx="301">
                  <c:v>-1.4600000000000009</c:v>
                </c:pt>
                <c:pt idx="302">
                  <c:v>-1.4399999999999991</c:v>
                </c:pt>
                <c:pt idx="303">
                  <c:v>-1.4599999999999995</c:v>
                </c:pt>
                <c:pt idx="304">
                  <c:v>-1.2599999999999993</c:v>
                </c:pt>
                <c:pt idx="305">
                  <c:v>-1.4399999999999991</c:v>
                </c:pt>
                <c:pt idx="306">
                  <c:v>-1.2799999999999998</c:v>
                </c:pt>
                <c:pt idx="307">
                  <c:v>-1.3400000000000005</c:v>
                </c:pt>
                <c:pt idx="308">
                  <c:v>-1.1799999999999997</c:v>
                </c:pt>
                <c:pt idx="309">
                  <c:v>-1.8599999999999994</c:v>
                </c:pt>
                <c:pt idx="310">
                  <c:v>-1.5</c:v>
                </c:pt>
                <c:pt idx="311">
                  <c:v>-1.6199999999999988</c:v>
                </c:pt>
                <c:pt idx="312">
                  <c:v>-1.5199999999999989</c:v>
                </c:pt>
                <c:pt idx="313">
                  <c:v>-1.0399999999999991</c:v>
                </c:pt>
                <c:pt idx="314">
                  <c:v>-0.31999999999999884</c:v>
                </c:pt>
                <c:pt idx="315">
                  <c:v>-0.43999999999999773</c:v>
                </c:pt>
                <c:pt idx="316">
                  <c:v>-0.19999999999999857</c:v>
                </c:pt>
                <c:pt idx="317">
                  <c:v>0.12000000000000029</c:v>
                </c:pt>
                <c:pt idx="318">
                  <c:v>7.999999999999971E-2</c:v>
                </c:pt>
                <c:pt idx="319">
                  <c:v>-8.000000000000114E-2</c:v>
                </c:pt>
                <c:pt idx="320">
                  <c:v>-0.38000000000000111</c:v>
                </c:pt>
                <c:pt idx="321">
                  <c:v>-0.72000000000000175</c:v>
                </c:pt>
                <c:pt idx="322">
                  <c:v>-0.82000000000000173</c:v>
                </c:pt>
                <c:pt idx="323">
                  <c:v>-1.1600000000000008</c:v>
                </c:pt>
                <c:pt idx="324">
                  <c:v>-0.97999999999999976</c:v>
                </c:pt>
                <c:pt idx="325">
                  <c:v>-0.85999999999999943</c:v>
                </c:pt>
                <c:pt idx="326">
                  <c:v>-0.65999999999999948</c:v>
                </c:pt>
                <c:pt idx="327">
                  <c:v>-1.0199999999999974</c:v>
                </c:pt>
                <c:pt idx="328">
                  <c:v>-1.0599999999999981</c:v>
                </c:pt>
                <c:pt idx="329">
                  <c:v>-1.2399999999999991</c:v>
                </c:pt>
                <c:pt idx="330">
                  <c:v>-0.86000000000000087</c:v>
                </c:pt>
                <c:pt idx="331">
                  <c:v>-0.8</c:v>
                </c:pt>
                <c:pt idx="332">
                  <c:v>-0.46000000000000085</c:v>
                </c:pt>
                <c:pt idx="333">
                  <c:v>-0.48000000000000115</c:v>
                </c:pt>
                <c:pt idx="334">
                  <c:v>-0.35999999999999943</c:v>
                </c:pt>
                <c:pt idx="335">
                  <c:v>-0.57999999999999829</c:v>
                </c:pt>
                <c:pt idx="336">
                  <c:v>-0.51999999999999891</c:v>
                </c:pt>
                <c:pt idx="337">
                  <c:v>-0.61999999999999889</c:v>
                </c:pt>
                <c:pt idx="338">
                  <c:v>-0.63999999999999913</c:v>
                </c:pt>
                <c:pt idx="339">
                  <c:v>-0.57999999999999974</c:v>
                </c:pt>
                <c:pt idx="340">
                  <c:v>-0.48000000000000115</c:v>
                </c:pt>
                <c:pt idx="341">
                  <c:v>-0.54000000000000059</c:v>
                </c:pt>
                <c:pt idx="342">
                  <c:v>-0.8</c:v>
                </c:pt>
                <c:pt idx="343">
                  <c:v>-0.57999999999999974</c:v>
                </c:pt>
                <c:pt idx="344">
                  <c:v>-0.65999999999999948</c:v>
                </c:pt>
                <c:pt idx="345">
                  <c:v>-1.1199999999999988</c:v>
                </c:pt>
                <c:pt idx="346">
                  <c:v>-1.2599999999999993</c:v>
                </c:pt>
                <c:pt idx="347">
                  <c:v>-1.1799999999999997</c:v>
                </c:pt>
                <c:pt idx="348">
                  <c:v>-1.1000000000000001</c:v>
                </c:pt>
                <c:pt idx="349">
                  <c:v>-0.80000000000000138</c:v>
                </c:pt>
                <c:pt idx="350">
                  <c:v>-0.30000000000000143</c:v>
                </c:pt>
                <c:pt idx="351">
                  <c:v>-0.22000000000000169</c:v>
                </c:pt>
                <c:pt idx="352">
                  <c:v>-6.0000000000002274E-2</c:v>
                </c:pt>
                <c:pt idx="353">
                  <c:v>-0.10000000000000142</c:v>
                </c:pt>
                <c:pt idx="354">
                  <c:v>-0.32000000000000173</c:v>
                </c:pt>
                <c:pt idx="355">
                  <c:v>-0.64000000000000201</c:v>
                </c:pt>
                <c:pt idx="356">
                  <c:v>-0.64000000000000201</c:v>
                </c:pt>
                <c:pt idx="357">
                  <c:v>-0.4600000000000023</c:v>
                </c:pt>
                <c:pt idx="358">
                  <c:v>-0.62000000000000166</c:v>
                </c:pt>
                <c:pt idx="359">
                  <c:v>-0.32000000000000028</c:v>
                </c:pt>
                <c:pt idx="360">
                  <c:v>-0.39999999999999858</c:v>
                </c:pt>
                <c:pt idx="361">
                  <c:v>-0.21999999999999886</c:v>
                </c:pt>
                <c:pt idx="362">
                  <c:v>-0.63999999999999768</c:v>
                </c:pt>
                <c:pt idx="363">
                  <c:v>-0.71999999999999886</c:v>
                </c:pt>
                <c:pt idx="364">
                  <c:v>-1.1399999999999992</c:v>
                </c:pt>
                <c:pt idx="365">
                  <c:v>-0.95999999999999941</c:v>
                </c:pt>
                <c:pt idx="366">
                  <c:v>-0.77999999999999969</c:v>
                </c:pt>
                <c:pt idx="367">
                  <c:v>-0.57999999999999974</c:v>
                </c:pt>
                <c:pt idx="368">
                  <c:v>-0.65999999999999948</c:v>
                </c:pt>
                <c:pt idx="369">
                  <c:v>-0.62000000000000033</c:v>
                </c:pt>
                <c:pt idx="370">
                  <c:v>-0.92000000000000026</c:v>
                </c:pt>
                <c:pt idx="371">
                  <c:v>-1.1799999999999984</c:v>
                </c:pt>
                <c:pt idx="372">
                  <c:v>-0.93999999999999917</c:v>
                </c:pt>
                <c:pt idx="373">
                  <c:v>-0.87999999999999834</c:v>
                </c:pt>
                <c:pt idx="374">
                  <c:v>-1.0999999999999985</c:v>
                </c:pt>
                <c:pt idx="375">
                  <c:v>-1.5399999999999991</c:v>
                </c:pt>
                <c:pt idx="376">
                  <c:v>-2.4000000000000012</c:v>
                </c:pt>
                <c:pt idx="377">
                  <c:v>-3.6800000000000024</c:v>
                </c:pt>
                <c:pt idx="378">
                  <c:v>-3.8600000000000039</c:v>
                </c:pt>
                <c:pt idx="379">
                  <c:v>-1.7800000000000025</c:v>
                </c:pt>
                <c:pt idx="380">
                  <c:v>0.63999999999999768</c:v>
                </c:pt>
                <c:pt idx="381">
                  <c:v>1.3999999999999986</c:v>
                </c:pt>
                <c:pt idx="382">
                  <c:v>2.1999999999999993</c:v>
                </c:pt>
                <c:pt idx="383">
                  <c:v>1.8999999999999992</c:v>
                </c:pt>
                <c:pt idx="384">
                  <c:v>-6.0000000000001566E-2</c:v>
                </c:pt>
                <c:pt idx="385">
                  <c:v>-1.800000000000002</c:v>
                </c:pt>
                <c:pt idx="386">
                  <c:v>-1.8800000000000019</c:v>
                </c:pt>
                <c:pt idx="387">
                  <c:v>-1.4600000000000022</c:v>
                </c:pt>
                <c:pt idx="388">
                  <c:v>-0.58000000000000251</c:v>
                </c:pt>
                <c:pt idx="389">
                  <c:v>-0.40000000000000141</c:v>
                </c:pt>
                <c:pt idx="390">
                  <c:v>-0.1200000000000017</c:v>
                </c:pt>
                <c:pt idx="391">
                  <c:v>0.31999999999999884</c:v>
                </c:pt>
                <c:pt idx="392">
                  <c:v>0.4</c:v>
                </c:pt>
                <c:pt idx="393">
                  <c:v>6.0000000000000851E-2</c:v>
                </c:pt>
                <c:pt idx="394">
                  <c:v>0.31999999999999956</c:v>
                </c:pt>
                <c:pt idx="395">
                  <c:v>0.33999999999999986</c:v>
                </c:pt>
                <c:pt idx="396">
                  <c:v>0.6399999999999999</c:v>
                </c:pt>
                <c:pt idx="397">
                  <c:v>0.13999999999999985</c:v>
                </c:pt>
                <c:pt idx="398">
                  <c:v>0.13999999999999985</c:v>
                </c:pt>
                <c:pt idx="399">
                  <c:v>-7.9999999999999002E-2</c:v>
                </c:pt>
                <c:pt idx="400">
                  <c:v>6.0000000000001566E-2</c:v>
                </c:pt>
                <c:pt idx="401">
                  <c:v>-0.49999999999999928</c:v>
                </c:pt>
                <c:pt idx="402">
                  <c:v>-0.3999999999999993</c:v>
                </c:pt>
                <c:pt idx="403">
                  <c:v>-9.9999999999999284E-2</c:v>
                </c:pt>
                <c:pt idx="404">
                  <c:v>-0.23999999999999916</c:v>
                </c:pt>
                <c:pt idx="405">
                  <c:v>-0.51999999999999891</c:v>
                </c:pt>
                <c:pt idx="406">
                  <c:v>-0.63999999999999768</c:v>
                </c:pt>
                <c:pt idx="407">
                  <c:v>-0.49999999999999717</c:v>
                </c:pt>
                <c:pt idx="408">
                  <c:v>-0.79999999999999716</c:v>
                </c:pt>
                <c:pt idx="409">
                  <c:v>-0.55999999999999805</c:v>
                </c:pt>
                <c:pt idx="410">
                  <c:v>-0.27999999999999831</c:v>
                </c:pt>
                <c:pt idx="411">
                  <c:v>-0.37999999999999973</c:v>
                </c:pt>
                <c:pt idx="412">
                  <c:v>-0.3400000000000013</c:v>
                </c:pt>
                <c:pt idx="413">
                  <c:v>-0.36000000000000087</c:v>
                </c:pt>
                <c:pt idx="414">
                  <c:v>-0.30000000000000071</c:v>
                </c:pt>
                <c:pt idx="415">
                  <c:v>-0.82000000000000095</c:v>
                </c:pt>
                <c:pt idx="416">
                  <c:v>-0.61999999999999955</c:v>
                </c:pt>
                <c:pt idx="417">
                  <c:v>-0.55999999999999805</c:v>
                </c:pt>
                <c:pt idx="418">
                  <c:v>-0.81999999999999817</c:v>
                </c:pt>
                <c:pt idx="419">
                  <c:v>-1.1799999999999975</c:v>
                </c:pt>
                <c:pt idx="420">
                  <c:v>-0.99999999999999711</c:v>
                </c:pt>
                <c:pt idx="421">
                  <c:v>-1.1199999999999974</c:v>
                </c:pt>
                <c:pt idx="422">
                  <c:v>-1.3799999999999983</c:v>
                </c:pt>
                <c:pt idx="423">
                  <c:v>-1.0399999999999978</c:v>
                </c:pt>
                <c:pt idx="424">
                  <c:v>-1.0999999999999979</c:v>
                </c:pt>
                <c:pt idx="425">
                  <c:v>-0.99999999999999856</c:v>
                </c:pt>
                <c:pt idx="426">
                  <c:v>-0.93999999999999917</c:v>
                </c:pt>
                <c:pt idx="427">
                  <c:v>-0.4799999999999997</c:v>
                </c:pt>
                <c:pt idx="428">
                  <c:v>-0.42000000000000171</c:v>
                </c:pt>
                <c:pt idx="429">
                  <c:v>-0.10000000000000284</c:v>
                </c:pt>
                <c:pt idx="430">
                  <c:v>-0.54000000000000337</c:v>
                </c:pt>
                <c:pt idx="431">
                  <c:v>-0.86000000000000365</c:v>
                </c:pt>
                <c:pt idx="432">
                  <c:v>-0.88000000000000256</c:v>
                </c:pt>
                <c:pt idx="433">
                  <c:v>-0.80000000000000138</c:v>
                </c:pt>
                <c:pt idx="434">
                  <c:v>-1.3200000000000003</c:v>
                </c:pt>
                <c:pt idx="435">
                  <c:v>-1.2</c:v>
                </c:pt>
                <c:pt idx="436">
                  <c:v>-1.0599999999999994</c:v>
                </c:pt>
                <c:pt idx="437">
                  <c:v>-1.6600000000000008</c:v>
                </c:pt>
                <c:pt idx="438">
                  <c:v>-1.8000000000000014</c:v>
                </c:pt>
                <c:pt idx="439">
                  <c:v>-1.5800000000000012</c:v>
                </c:pt>
                <c:pt idx="440">
                  <c:v>-1.7400000000000007</c:v>
                </c:pt>
                <c:pt idx="441">
                  <c:v>-1.5</c:v>
                </c:pt>
                <c:pt idx="442">
                  <c:v>-1.3599999999999981</c:v>
                </c:pt>
                <c:pt idx="443">
                  <c:v>-1.5399999999999978</c:v>
                </c:pt>
                <c:pt idx="444">
                  <c:v>-1.6199999999999974</c:v>
                </c:pt>
                <c:pt idx="445">
                  <c:v>-1.3399999999999976</c:v>
                </c:pt>
                <c:pt idx="446">
                  <c:v>-1.759999999999998</c:v>
                </c:pt>
                <c:pt idx="447">
                  <c:v>-1.7799999999999983</c:v>
                </c:pt>
                <c:pt idx="448">
                  <c:v>-2.0399999999999978</c:v>
                </c:pt>
                <c:pt idx="449">
                  <c:v>-2.1599999999999993</c:v>
                </c:pt>
                <c:pt idx="450">
                  <c:v>-2.72</c:v>
                </c:pt>
                <c:pt idx="451">
                  <c:v>-2.3000000000000016</c:v>
                </c:pt>
                <c:pt idx="452">
                  <c:v>-2.3800000000000012</c:v>
                </c:pt>
                <c:pt idx="453">
                  <c:v>-2.0200000000000018</c:v>
                </c:pt>
                <c:pt idx="454">
                  <c:v>-1.9799999999999998</c:v>
                </c:pt>
                <c:pt idx="455">
                  <c:v>-1.4799999999999982</c:v>
                </c:pt>
                <c:pt idx="456">
                  <c:v>-2.0399999999999978</c:v>
                </c:pt>
                <c:pt idx="457">
                  <c:v>-1.8799999999999983</c:v>
                </c:pt>
                <c:pt idx="458">
                  <c:v>-1.5599999999999981</c:v>
                </c:pt>
                <c:pt idx="459">
                  <c:v>-1.4599999999999995</c:v>
                </c:pt>
                <c:pt idx="460">
                  <c:v>-1.5</c:v>
                </c:pt>
                <c:pt idx="461">
                  <c:v>-1.0999999999999985</c:v>
                </c:pt>
                <c:pt idx="462">
                  <c:v>-0.9</c:v>
                </c:pt>
                <c:pt idx="463">
                  <c:v>-1.2200000000000002</c:v>
                </c:pt>
                <c:pt idx="464">
                  <c:v>-1.0599999999999994</c:v>
                </c:pt>
                <c:pt idx="465">
                  <c:v>-0.77999999999999969</c:v>
                </c:pt>
                <c:pt idx="466">
                  <c:v>-0.78000000000000114</c:v>
                </c:pt>
                <c:pt idx="467">
                  <c:v>-0.46000000000000085</c:v>
                </c:pt>
                <c:pt idx="468">
                  <c:v>5.9999999999999429E-2</c:v>
                </c:pt>
                <c:pt idx="469">
                  <c:v>0.2999999999999986</c:v>
                </c:pt>
                <c:pt idx="470">
                  <c:v>0.4799999999999997</c:v>
                </c:pt>
                <c:pt idx="471">
                  <c:v>0.87999999999999967</c:v>
                </c:pt>
                <c:pt idx="472">
                  <c:v>0.64000000000000057</c:v>
                </c:pt>
                <c:pt idx="473">
                  <c:v>0.5</c:v>
                </c:pt>
                <c:pt idx="474">
                  <c:v>0.64000000000000057</c:v>
                </c:pt>
                <c:pt idx="475">
                  <c:v>0.72000000000000031</c:v>
                </c:pt>
                <c:pt idx="476">
                  <c:v>0.27999999999999969</c:v>
                </c:pt>
                <c:pt idx="477">
                  <c:v>0.37999999999999973</c:v>
                </c:pt>
                <c:pt idx="478">
                  <c:v>0.57999999999999974</c:v>
                </c:pt>
                <c:pt idx="479">
                  <c:v>0.55999999999999939</c:v>
                </c:pt>
                <c:pt idx="480">
                  <c:v>0.69999999999999862</c:v>
                </c:pt>
                <c:pt idx="481">
                  <c:v>1.4399999999999991</c:v>
                </c:pt>
                <c:pt idx="482">
                  <c:v>1.4399999999999991</c:v>
                </c:pt>
                <c:pt idx="483">
                  <c:v>1.2599999999999993</c:v>
                </c:pt>
                <c:pt idx="484">
                  <c:v>1.0199999999999989</c:v>
                </c:pt>
                <c:pt idx="485">
                  <c:v>0.93999999999999917</c:v>
                </c:pt>
                <c:pt idx="486">
                  <c:v>0.87999999999999834</c:v>
                </c:pt>
                <c:pt idx="487">
                  <c:v>0.83999999999999775</c:v>
                </c:pt>
                <c:pt idx="488">
                  <c:v>0.5399999999999977</c:v>
                </c:pt>
                <c:pt idx="489">
                  <c:v>0.99999999999999856</c:v>
                </c:pt>
                <c:pt idx="490">
                  <c:v>0.7</c:v>
                </c:pt>
                <c:pt idx="491">
                  <c:v>0.46000000000000085</c:v>
                </c:pt>
                <c:pt idx="492">
                  <c:v>0.14000000000000057</c:v>
                </c:pt>
                <c:pt idx="493">
                  <c:v>0.34000000000000197</c:v>
                </c:pt>
                <c:pt idx="494">
                  <c:v>-1.9999999999998862E-2</c:v>
                </c:pt>
                <c:pt idx="495">
                  <c:v>-0.17999999999999972</c:v>
                </c:pt>
                <c:pt idx="496">
                  <c:v>-0.46000000000000013</c:v>
                </c:pt>
                <c:pt idx="497">
                  <c:v>-0.3999999999999993</c:v>
                </c:pt>
                <c:pt idx="498">
                  <c:v>-0.74000000000000055</c:v>
                </c:pt>
                <c:pt idx="499">
                  <c:v>-0.88000000000000045</c:v>
                </c:pt>
                <c:pt idx="500">
                  <c:v>-1.0800000000000012</c:v>
                </c:pt>
                <c:pt idx="501">
                  <c:v>-1.0800000000000005</c:v>
                </c:pt>
                <c:pt idx="502">
                  <c:v>-1.1400000000000012</c:v>
                </c:pt>
                <c:pt idx="503">
                  <c:v>-0.82000000000000095</c:v>
                </c:pt>
                <c:pt idx="504">
                  <c:v>-0.92000000000000026</c:v>
                </c:pt>
                <c:pt idx="505">
                  <c:v>-0.66000000000000014</c:v>
                </c:pt>
                <c:pt idx="506">
                  <c:v>-0.50000000000000067</c:v>
                </c:pt>
                <c:pt idx="507">
                  <c:v>-0.4199999999999996</c:v>
                </c:pt>
                <c:pt idx="508">
                  <c:v>-0.7</c:v>
                </c:pt>
                <c:pt idx="509">
                  <c:v>-0.82000000000000028</c:v>
                </c:pt>
                <c:pt idx="510">
                  <c:v>-0.9</c:v>
                </c:pt>
                <c:pt idx="511">
                  <c:v>-0.65999999999999948</c:v>
                </c:pt>
                <c:pt idx="512">
                  <c:v>-0.54000000000000059</c:v>
                </c:pt>
                <c:pt idx="513">
                  <c:v>-0.38000000000000045</c:v>
                </c:pt>
                <c:pt idx="514">
                  <c:v>0.11999999999999958</c:v>
                </c:pt>
                <c:pt idx="515">
                  <c:v>-0.12000000000000029</c:v>
                </c:pt>
                <c:pt idx="516">
                  <c:v>-0.30000000000000071</c:v>
                </c:pt>
                <c:pt idx="517">
                  <c:v>-0.4</c:v>
                </c:pt>
                <c:pt idx="518">
                  <c:v>-0.32000000000000028</c:v>
                </c:pt>
                <c:pt idx="519">
                  <c:v>-0.66000000000000081</c:v>
                </c:pt>
                <c:pt idx="520">
                  <c:v>-0.30000000000000071</c:v>
                </c:pt>
                <c:pt idx="521">
                  <c:v>-0.44000000000000056</c:v>
                </c:pt>
                <c:pt idx="522">
                  <c:v>-0.36000000000000087</c:v>
                </c:pt>
                <c:pt idx="523">
                  <c:v>-0.34000000000000058</c:v>
                </c:pt>
                <c:pt idx="524">
                  <c:v>0</c:v>
                </c:pt>
                <c:pt idx="525">
                  <c:v>-0.12000000000000029</c:v>
                </c:pt>
                <c:pt idx="526">
                  <c:v>-0.18000000000000044</c:v>
                </c:pt>
                <c:pt idx="527">
                  <c:v>-0.13999999999999985</c:v>
                </c:pt>
                <c:pt idx="528">
                  <c:v>-0.2</c:v>
                </c:pt>
                <c:pt idx="529">
                  <c:v>-0.43999999999999984</c:v>
                </c:pt>
                <c:pt idx="530">
                  <c:v>-0.6399999999999999</c:v>
                </c:pt>
                <c:pt idx="531">
                  <c:v>-0.5</c:v>
                </c:pt>
                <c:pt idx="532">
                  <c:v>-0.50000000000000067</c:v>
                </c:pt>
                <c:pt idx="533">
                  <c:v>-0.8</c:v>
                </c:pt>
                <c:pt idx="534">
                  <c:v>-0.9</c:v>
                </c:pt>
                <c:pt idx="535">
                  <c:v>-0.7</c:v>
                </c:pt>
                <c:pt idx="536">
                  <c:v>-0.61999999999999955</c:v>
                </c:pt>
                <c:pt idx="537">
                  <c:v>-0.55999999999999939</c:v>
                </c:pt>
                <c:pt idx="538">
                  <c:v>-0.26000000000000012</c:v>
                </c:pt>
                <c:pt idx="539">
                  <c:v>-0.22000000000000028</c:v>
                </c:pt>
                <c:pt idx="540">
                  <c:v>-0.3</c:v>
                </c:pt>
                <c:pt idx="541">
                  <c:v>-0.34000000000000058</c:v>
                </c:pt>
                <c:pt idx="542">
                  <c:v>-0.62000000000000033</c:v>
                </c:pt>
                <c:pt idx="543">
                  <c:v>-0.76000000000000012</c:v>
                </c:pt>
                <c:pt idx="544">
                  <c:v>-0.7</c:v>
                </c:pt>
                <c:pt idx="545">
                  <c:v>-0.28000000000000042</c:v>
                </c:pt>
                <c:pt idx="546">
                  <c:v>-0.53999999999999981</c:v>
                </c:pt>
                <c:pt idx="547">
                  <c:v>-0.43999999999999984</c:v>
                </c:pt>
                <c:pt idx="548">
                  <c:v>-0.17999999999999972</c:v>
                </c:pt>
                <c:pt idx="549">
                  <c:v>-0.46000000000000013</c:v>
                </c:pt>
                <c:pt idx="550">
                  <c:v>-0.64000000000000057</c:v>
                </c:pt>
                <c:pt idx="551">
                  <c:v>-0.40000000000000069</c:v>
                </c:pt>
                <c:pt idx="552">
                  <c:v>-0.48000000000000115</c:v>
                </c:pt>
                <c:pt idx="553">
                  <c:v>-0.68000000000000116</c:v>
                </c:pt>
                <c:pt idx="554">
                  <c:v>-0.32000000000000101</c:v>
                </c:pt>
                <c:pt idx="555">
                  <c:v>-0.46000000000000085</c:v>
                </c:pt>
                <c:pt idx="556">
                  <c:v>-0.48000000000000115</c:v>
                </c:pt>
                <c:pt idx="557">
                  <c:v>-0.32000000000000101</c:v>
                </c:pt>
                <c:pt idx="558">
                  <c:v>-0.42000000000000098</c:v>
                </c:pt>
                <c:pt idx="559">
                  <c:v>-0.24000000000000127</c:v>
                </c:pt>
                <c:pt idx="560">
                  <c:v>-0.30000000000000143</c:v>
                </c:pt>
                <c:pt idx="561">
                  <c:v>-4.0000000000000924E-2</c:v>
                </c:pt>
                <c:pt idx="562">
                  <c:v>5.999999999999979E-2</c:v>
                </c:pt>
                <c:pt idx="563">
                  <c:v>1.9999999999999928E-2</c:v>
                </c:pt>
                <c:pt idx="564">
                  <c:v>-0.41999999999999921</c:v>
                </c:pt>
                <c:pt idx="565">
                  <c:v>-0.45999999999999835</c:v>
                </c:pt>
                <c:pt idx="566">
                  <c:v>-1.0599999999999987</c:v>
                </c:pt>
                <c:pt idx="567">
                  <c:v>-1.4199999999999988</c:v>
                </c:pt>
                <c:pt idx="568">
                  <c:v>-1.2599999999999993</c:v>
                </c:pt>
                <c:pt idx="569">
                  <c:v>-1.1799999999999997</c:v>
                </c:pt>
                <c:pt idx="570">
                  <c:v>-1.4400000000000002</c:v>
                </c:pt>
                <c:pt idx="571">
                  <c:v>-1.6599999999999997</c:v>
                </c:pt>
                <c:pt idx="572">
                  <c:v>-2.4200000000000008</c:v>
                </c:pt>
                <c:pt idx="573">
                  <c:v>-2.8200000000000007</c:v>
                </c:pt>
                <c:pt idx="574">
                  <c:v>-3.1000000000000005</c:v>
                </c:pt>
                <c:pt idx="575">
                  <c:v>-1.7600000000000002</c:v>
                </c:pt>
                <c:pt idx="576">
                  <c:v>-0.4</c:v>
                </c:pt>
                <c:pt idx="577">
                  <c:v>0.68000000000000038</c:v>
                </c:pt>
                <c:pt idx="578">
                  <c:v>0.96000000000000085</c:v>
                </c:pt>
                <c:pt idx="579">
                  <c:v>1.0200000000000002</c:v>
                </c:pt>
                <c:pt idx="580">
                  <c:v>0.16000000000000014</c:v>
                </c:pt>
                <c:pt idx="581">
                  <c:v>-0.66000000000000048</c:v>
                </c:pt>
                <c:pt idx="582">
                  <c:v>-0.52000000000000024</c:v>
                </c:pt>
                <c:pt idx="583">
                  <c:v>-0.20000000000000034</c:v>
                </c:pt>
                <c:pt idx="584">
                  <c:v>0.11999999999999993</c:v>
                </c:pt>
                <c:pt idx="585">
                  <c:v>-0.21999999999999992</c:v>
                </c:pt>
                <c:pt idx="586">
                  <c:v>-0.23999999999999949</c:v>
                </c:pt>
                <c:pt idx="587">
                  <c:v>-0.51999999999999957</c:v>
                </c:pt>
                <c:pt idx="588">
                  <c:v>-0.9199999999999996</c:v>
                </c:pt>
                <c:pt idx="589">
                  <c:v>-0.99999999999999967</c:v>
                </c:pt>
                <c:pt idx="590">
                  <c:v>-0.61999999999999955</c:v>
                </c:pt>
                <c:pt idx="591">
                  <c:v>-0.72</c:v>
                </c:pt>
                <c:pt idx="592">
                  <c:v>-0.88000000000000012</c:v>
                </c:pt>
                <c:pt idx="593">
                  <c:v>-0.94000000000000017</c:v>
                </c:pt>
                <c:pt idx="594">
                  <c:v>-0.83999999999999986</c:v>
                </c:pt>
                <c:pt idx="595">
                  <c:v>-1.1399999999999999</c:v>
                </c:pt>
                <c:pt idx="596">
                  <c:v>-1.1599999999999997</c:v>
                </c:pt>
                <c:pt idx="597">
                  <c:v>-1.1399999999999995</c:v>
                </c:pt>
                <c:pt idx="598">
                  <c:v>-0.97999999999999976</c:v>
                </c:pt>
                <c:pt idx="599">
                  <c:v>-1.3199999999999996</c:v>
                </c:pt>
                <c:pt idx="600">
                  <c:v>-1.3999999999999997</c:v>
                </c:pt>
                <c:pt idx="601">
                  <c:v>-1.3</c:v>
                </c:pt>
                <c:pt idx="602">
                  <c:v>-1.4000000000000008</c:v>
                </c:pt>
                <c:pt idx="603">
                  <c:v>-1.3800000000000003</c:v>
                </c:pt>
                <c:pt idx="604">
                  <c:v>-0.96000000000000085</c:v>
                </c:pt>
                <c:pt idx="605">
                  <c:v>-0.72000000000000097</c:v>
                </c:pt>
                <c:pt idx="606">
                  <c:v>-1.0200000000000002</c:v>
                </c:pt>
                <c:pt idx="607">
                  <c:v>-1.06</c:v>
                </c:pt>
                <c:pt idx="608">
                  <c:v>-1.1000000000000001</c:v>
                </c:pt>
                <c:pt idx="609">
                  <c:v>-1.4800000000000004</c:v>
                </c:pt>
                <c:pt idx="610">
                  <c:v>-1.9</c:v>
                </c:pt>
                <c:pt idx="611">
                  <c:v>-1.7</c:v>
                </c:pt>
                <c:pt idx="612">
                  <c:v>-1.3799999999999997</c:v>
                </c:pt>
                <c:pt idx="613">
                  <c:v>-1.4799999999999998</c:v>
                </c:pt>
                <c:pt idx="614">
                  <c:v>-1.2399999999999991</c:v>
                </c:pt>
                <c:pt idx="615">
                  <c:v>-0.89999999999999925</c:v>
                </c:pt>
                <c:pt idx="616">
                  <c:v>-0.89999999999999925</c:v>
                </c:pt>
                <c:pt idx="617">
                  <c:v>-0.95999999999999941</c:v>
                </c:pt>
                <c:pt idx="618">
                  <c:v>-1.1799999999999997</c:v>
                </c:pt>
                <c:pt idx="619">
                  <c:v>-1.2600000000000002</c:v>
                </c:pt>
                <c:pt idx="620">
                  <c:v>-1.2400000000000007</c:v>
                </c:pt>
                <c:pt idx="621">
                  <c:v>-0.78000000000000114</c:v>
                </c:pt>
                <c:pt idx="622">
                  <c:v>-1.2200000000000011</c:v>
                </c:pt>
                <c:pt idx="623">
                  <c:v>-0.7600000000000009</c:v>
                </c:pt>
                <c:pt idx="624">
                  <c:v>-0.82000000000000095</c:v>
                </c:pt>
                <c:pt idx="625">
                  <c:v>-0.76000000000000012</c:v>
                </c:pt>
                <c:pt idx="626">
                  <c:v>-0.93999999999999984</c:v>
                </c:pt>
                <c:pt idx="627">
                  <c:v>-0.4799999999999997</c:v>
                </c:pt>
                <c:pt idx="628">
                  <c:v>-0.23999999999999916</c:v>
                </c:pt>
                <c:pt idx="629">
                  <c:v>0.2000000000000007</c:v>
                </c:pt>
                <c:pt idx="630">
                  <c:v>0.3</c:v>
                </c:pt>
                <c:pt idx="631">
                  <c:v>0.23999999999999985</c:v>
                </c:pt>
                <c:pt idx="632">
                  <c:v>0.31999999999999956</c:v>
                </c:pt>
                <c:pt idx="633">
                  <c:v>-0.10000000000000142</c:v>
                </c:pt>
                <c:pt idx="634">
                  <c:v>-0.52000000000000102</c:v>
                </c:pt>
                <c:pt idx="635">
                  <c:v>-0.60000000000000075</c:v>
                </c:pt>
                <c:pt idx="636">
                  <c:v>-0.66000000000000081</c:v>
                </c:pt>
                <c:pt idx="637">
                  <c:v>-0.82000000000000095</c:v>
                </c:pt>
                <c:pt idx="638">
                  <c:v>-0.82000000000000028</c:v>
                </c:pt>
                <c:pt idx="639">
                  <c:v>-0.92000000000000026</c:v>
                </c:pt>
                <c:pt idx="640">
                  <c:v>-1.3000000000000007</c:v>
                </c:pt>
                <c:pt idx="641">
                  <c:v>-1.3800000000000003</c:v>
                </c:pt>
                <c:pt idx="642">
                  <c:v>-1.1400000000000006</c:v>
                </c:pt>
                <c:pt idx="643">
                  <c:v>-1.2400000000000009</c:v>
                </c:pt>
                <c:pt idx="644">
                  <c:v>-0.96000000000000119</c:v>
                </c:pt>
                <c:pt idx="645">
                  <c:v>-0.46000000000000052</c:v>
                </c:pt>
                <c:pt idx="646">
                  <c:v>-0.42000000000000065</c:v>
                </c:pt>
                <c:pt idx="647">
                  <c:v>-0.52000000000000068</c:v>
                </c:pt>
                <c:pt idx="648">
                  <c:v>-0.10000000000000035</c:v>
                </c:pt>
                <c:pt idx="649">
                  <c:v>-0.20000000000000034</c:v>
                </c:pt>
                <c:pt idx="650">
                  <c:v>-0.62000000000000066</c:v>
                </c:pt>
                <c:pt idx="651">
                  <c:v>-0.54000000000000059</c:v>
                </c:pt>
                <c:pt idx="652">
                  <c:v>-0.38000000000000006</c:v>
                </c:pt>
                <c:pt idx="653">
                  <c:v>-0.72000000000000031</c:v>
                </c:pt>
                <c:pt idx="654">
                  <c:v>-0.6</c:v>
                </c:pt>
                <c:pt idx="655">
                  <c:v>-3.5527136788005011E-16</c:v>
                </c:pt>
                <c:pt idx="656">
                  <c:v>-0.22000000000000028</c:v>
                </c:pt>
                <c:pt idx="657">
                  <c:v>-0.5600000000000005</c:v>
                </c:pt>
                <c:pt idx="658">
                  <c:v>-0.78</c:v>
                </c:pt>
                <c:pt idx="659">
                  <c:v>-0.98000000000000009</c:v>
                </c:pt>
                <c:pt idx="660">
                  <c:v>-1.0199999999999996</c:v>
                </c:pt>
                <c:pt idx="661">
                  <c:v>-0.69999999999999962</c:v>
                </c:pt>
                <c:pt idx="662">
                  <c:v>-0.65999999999999948</c:v>
                </c:pt>
                <c:pt idx="663">
                  <c:v>-0.35999999999999976</c:v>
                </c:pt>
                <c:pt idx="664">
                  <c:v>-0.27999999999999969</c:v>
                </c:pt>
                <c:pt idx="665">
                  <c:v>-0.4</c:v>
                </c:pt>
                <c:pt idx="666">
                  <c:v>-0.73999999999999988</c:v>
                </c:pt>
                <c:pt idx="667">
                  <c:v>-0.55999999999999983</c:v>
                </c:pt>
                <c:pt idx="668">
                  <c:v>-0.85999999999999943</c:v>
                </c:pt>
                <c:pt idx="669">
                  <c:v>-0.9399999999999995</c:v>
                </c:pt>
                <c:pt idx="670">
                  <c:v>-1.1799999999999997</c:v>
                </c:pt>
                <c:pt idx="671">
                  <c:v>-1.5599999999999998</c:v>
                </c:pt>
                <c:pt idx="672">
                  <c:v>-1.7600000000000002</c:v>
                </c:pt>
                <c:pt idx="673">
                  <c:v>-1.4200000000000004</c:v>
                </c:pt>
                <c:pt idx="674">
                  <c:v>-1.4200000000000004</c:v>
                </c:pt>
                <c:pt idx="675">
                  <c:v>-1.1200000000000003</c:v>
                </c:pt>
                <c:pt idx="676">
                  <c:v>-0.86000000000000054</c:v>
                </c:pt>
                <c:pt idx="677">
                  <c:v>-0.78</c:v>
                </c:pt>
                <c:pt idx="678">
                  <c:v>-1.02</c:v>
                </c:pt>
                <c:pt idx="679">
                  <c:v>-0.5</c:v>
                </c:pt>
                <c:pt idx="680">
                  <c:v>-7.999999999999971E-2</c:v>
                </c:pt>
                <c:pt idx="681">
                  <c:v>0.12000000000000063</c:v>
                </c:pt>
                <c:pt idx="682">
                  <c:v>0.36000000000000015</c:v>
                </c:pt>
                <c:pt idx="683">
                  <c:v>0.6399999999999999</c:v>
                </c:pt>
                <c:pt idx="684">
                  <c:v>0.4599999999999998</c:v>
                </c:pt>
                <c:pt idx="685">
                  <c:v>-0.36000000000000015</c:v>
                </c:pt>
                <c:pt idx="686">
                  <c:v>-0.34000000000000019</c:v>
                </c:pt>
                <c:pt idx="687">
                  <c:v>-0.5</c:v>
                </c:pt>
                <c:pt idx="688">
                  <c:v>-0.76000000000000012</c:v>
                </c:pt>
                <c:pt idx="689">
                  <c:v>-1.1199999999999999</c:v>
                </c:pt>
                <c:pt idx="690">
                  <c:v>-0.72000000000000031</c:v>
                </c:pt>
                <c:pt idx="691">
                  <c:v>-0.80000000000000038</c:v>
                </c:pt>
                <c:pt idx="692">
                  <c:v>-0.66000000000000014</c:v>
                </c:pt>
                <c:pt idx="693">
                  <c:v>-0.18000000000000008</c:v>
                </c:pt>
                <c:pt idx="694">
                  <c:v>1.9999999999999574E-2</c:v>
                </c:pt>
                <c:pt idx="695">
                  <c:v>-0.14000000000000021</c:v>
                </c:pt>
                <c:pt idx="696">
                  <c:v>-0.38000000000000006</c:v>
                </c:pt>
                <c:pt idx="697">
                  <c:v>-0.72000000000000031</c:v>
                </c:pt>
                <c:pt idx="698">
                  <c:v>-0.92000000000000026</c:v>
                </c:pt>
                <c:pt idx="699">
                  <c:v>-1.0399999999999998</c:v>
                </c:pt>
                <c:pt idx="700">
                  <c:v>-1.1799999999999997</c:v>
                </c:pt>
                <c:pt idx="701">
                  <c:v>-0.88000000000000012</c:v>
                </c:pt>
                <c:pt idx="702">
                  <c:v>-1</c:v>
                </c:pt>
                <c:pt idx="703">
                  <c:v>-0.98000000000000009</c:v>
                </c:pt>
                <c:pt idx="704">
                  <c:v>-1.28</c:v>
                </c:pt>
                <c:pt idx="705">
                  <c:v>-1.2200000000000002</c:v>
                </c:pt>
                <c:pt idx="706">
                  <c:v>-0.9</c:v>
                </c:pt>
                <c:pt idx="707">
                  <c:v>-0.48000000000000009</c:v>
                </c:pt>
                <c:pt idx="708">
                  <c:v>-0.51999999999999991</c:v>
                </c:pt>
                <c:pt idx="709">
                  <c:v>-3.9999999999999855E-2</c:v>
                </c:pt>
                <c:pt idx="710">
                  <c:v>0.10000000000000035</c:v>
                </c:pt>
                <c:pt idx="711">
                  <c:v>-7.999999999999971E-2</c:v>
                </c:pt>
                <c:pt idx="712">
                  <c:v>-0.17999999999999972</c:v>
                </c:pt>
                <c:pt idx="713">
                  <c:v>-0.31999999999999956</c:v>
                </c:pt>
                <c:pt idx="714">
                  <c:v>-0.53999999999999948</c:v>
                </c:pt>
                <c:pt idx="715">
                  <c:v>-0.4599999999999998</c:v>
                </c:pt>
                <c:pt idx="716">
                  <c:v>-0.74000000000000021</c:v>
                </c:pt>
                <c:pt idx="717">
                  <c:v>-0.8</c:v>
                </c:pt>
                <c:pt idx="718">
                  <c:v>-0.8600000000000001</c:v>
                </c:pt>
                <c:pt idx="719">
                  <c:v>-1.0400000000000005</c:v>
                </c:pt>
                <c:pt idx="720">
                  <c:v>-1.0800000000000005</c:v>
                </c:pt>
                <c:pt idx="721">
                  <c:v>-0.82000000000000028</c:v>
                </c:pt>
                <c:pt idx="722">
                  <c:v>-1.0399999999999998</c:v>
                </c:pt>
                <c:pt idx="723">
                  <c:v>-1.1999999999999993</c:v>
                </c:pt>
                <c:pt idx="724">
                  <c:v>-0.89999999999999925</c:v>
                </c:pt>
                <c:pt idx="725">
                  <c:v>-0.67999999999999905</c:v>
                </c:pt>
                <c:pt idx="726">
                  <c:v>-0.93999999999999839</c:v>
                </c:pt>
                <c:pt idx="727">
                  <c:v>-0.37999999999999901</c:v>
                </c:pt>
                <c:pt idx="728">
                  <c:v>-3.9999999999999147E-2</c:v>
                </c:pt>
                <c:pt idx="729">
                  <c:v>-0.15999999999999873</c:v>
                </c:pt>
                <c:pt idx="730">
                  <c:v>-0.63999999999999913</c:v>
                </c:pt>
                <c:pt idx="731">
                  <c:v>-0.21999999999999958</c:v>
                </c:pt>
                <c:pt idx="732">
                  <c:v>-0.6399999999999999</c:v>
                </c:pt>
                <c:pt idx="733">
                  <c:v>-0.82000000000000028</c:v>
                </c:pt>
                <c:pt idx="734">
                  <c:v>-0.72000000000000031</c:v>
                </c:pt>
                <c:pt idx="735">
                  <c:v>-0.6</c:v>
                </c:pt>
                <c:pt idx="736">
                  <c:v>-0.67999999999999972</c:v>
                </c:pt>
                <c:pt idx="737">
                  <c:v>-0.65999999999999948</c:v>
                </c:pt>
                <c:pt idx="738">
                  <c:v>-0.57999999999999974</c:v>
                </c:pt>
                <c:pt idx="739">
                  <c:v>-0.96000000000000019</c:v>
                </c:pt>
                <c:pt idx="740">
                  <c:v>-0.73999999999999988</c:v>
                </c:pt>
                <c:pt idx="741">
                  <c:v>-1.0199999999999996</c:v>
                </c:pt>
                <c:pt idx="742">
                  <c:v>-1.2599999999999993</c:v>
                </c:pt>
                <c:pt idx="743">
                  <c:v>-1.1399999999999992</c:v>
                </c:pt>
                <c:pt idx="744">
                  <c:v>-0.91999999999999882</c:v>
                </c:pt>
                <c:pt idx="745">
                  <c:v>-0.95999999999999941</c:v>
                </c:pt>
                <c:pt idx="746">
                  <c:v>-0.77999999999999969</c:v>
                </c:pt>
                <c:pt idx="747">
                  <c:v>-0.71999999999999953</c:v>
                </c:pt>
                <c:pt idx="748">
                  <c:v>-0.61999999999999955</c:v>
                </c:pt>
                <c:pt idx="749">
                  <c:v>-0.31999999999999956</c:v>
                </c:pt>
                <c:pt idx="750">
                  <c:v>-0.31999999999999956</c:v>
                </c:pt>
                <c:pt idx="751">
                  <c:v>-0.55999999999999939</c:v>
                </c:pt>
                <c:pt idx="752">
                  <c:v>-0.57999999999999974</c:v>
                </c:pt>
                <c:pt idx="753">
                  <c:v>-0.9199999999999996</c:v>
                </c:pt>
                <c:pt idx="754">
                  <c:v>-1.2199999999999995</c:v>
                </c:pt>
                <c:pt idx="755">
                  <c:v>-1.4399999999999991</c:v>
                </c:pt>
                <c:pt idx="756">
                  <c:v>-1.5799999999999996</c:v>
                </c:pt>
                <c:pt idx="757">
                  <c:v>-1.2599999999999993</c:v>
                </c:pt>
                <c:pt idx="758">
                  <c:v>-1.36</c:v>
                </c:pt>
                <c:pt idx="759">
                  <c:v>-1.1399999999999999</c:v>
                </c:pt>
                <c:pt idx="760">
                  <c:v>-1.56</c:v>
                </c:pt>
                <c:pt idx="761">
                  <c:v>-1.1200000000000003</c:v>
                </c:pt>
                <c:pt idx="762">
                  <c:v>-1.5000000000000007</c:v>
                </c:pt>
                <c:pt idx="763">
                  <c:v>-1.0799999999999996</c:v>
                </c:pt>
                <c:pt idx="764">
                  <c:v>-1.1399999999999999</c:v>
                </c:pt>
                <c:pt idx="765">
                  <c:v>-0.81999999999999962</c:v>
                </c:pt>
                <c:pt idx="766">
                  <c:v>-1.4799999999999991</c:v>
                </c:pt>
                <c:pt idx="767">
                  <c:v>-1.4999999999999987</c:v>
                </c:pt>
                <c:pt idx="768">
                  <c:v>-2.1599999999999993</c:v>
                </c:pt>
                <c:pt idx="769">
                  <c:v>-2.839999999999999</c:v>
                </c:pt>
                <c:pt idx="770">
                  <c:v>-2.6199999999999988</c:v>
                </c:pt>
                <c:pt idx="771">
                  <c:v>-1.5599999999999994</c:v>
                </c:pt>
                <c:pt idx="772">
                  <c:v>-0.97999999999999976</c:v>
                </c:pt>
                <c:pt idx="773">
                  <c:v>-0.67999999999999972</c:v>
                </c:pt>
                <c:pt idx="774">
                  <c:v>-0.40000000000000069</c:v>
                </c:pt>
                <c:pt idx="775">
                  <c:v>-0.38000000000000045</c:v>
                </c:pt>
                <c:pt idx="776">
                  <c:v>-1.1000000000000001</c:v>
                </c:pt>
                <c:pt idx="777">
                  <c:v>-1.5</c:v>
                </c:pt>
                <c:pt idx="778">
                  <c:v>-1.44</c:v>
                </c:pt>
                <c:pt idx="779">
                  <c:v>-1.1999999999999986</c:v>
                </c:pt>
                <c:pt idx="780">
                  <c:v>-1.1999999999999986</c:v>
                </c:pt>
                <c:pt idx="781">
                  <c:v>-0.95999999999999797</c:v>
                </c:pt>
                <c:pt idx="782">
                  <c:v>-0.73999999999999777</c:v>
                </c:pt>
                <c:pt idx="783">
                  <c:v>-0.67999999999999683</c:v>
                </c:pt>
                <c:pt idx="784">
                  <c:v>-0.71999999999999742</c:v>
                </c:pt>
                <c:pt idx="785">
                  <c:v>-0.97999999999999832</c:v>
                </c:pt>
                <c:pt idx="786">
                  <c:v>-1.1399999999999992</c:v>
                </c:pt>
                <c:pt idx="787">
                  <c:v>-1.1000000000000001</c:v>
                </c:pt>
                <c:pt idx="788">
                  <c:v>-0.92000000000000026</c:v>
                </c:pt>
                <c:pt idx="789">
                  <c:v>-0.97999999999999976</c:v>
                </c:pt>
                <c:pt idx="790">
                  <c:v>-0.92000000000000026</c:v>
                </c:pt>
                <c:pt idx="791">
                  <c:v>-0.67999999999999972</c:v>
                </c:pt>
                <c:pt idx="792">
                  <c:v>-0.87999999999999834</c:v>
                </c:pt>
                <c:pt idx="793">
                  <c:v>-0.85999999999999943</c:v>
                </c:pt>
                <c:pt idx="794">
                  <c:v>-0.88000000000000111</c:v>
                </c:pt>
                <c:pt idx="795">
                  <c:v>-0.7000000000000014</c:v>
                </c:pt>
                <c:pt idx="796">
                  <c:v>-0.62000000000000166</c:v>
                </c:pt>
                <c:pt idx="797">
                  <c:v>-0.20000000000000284</c:v>
                </c:pt>
                <c:pt idx="798">
                  <c:v>-0.64000000000000201</c:v>
                </c:pt>
                <c:pt idx="799">
                  <c:v>-0.3</c:v>
                </c:pt>
                <c:pt idx="800">
                  <c:v>-0.53999999999999915</c:v>
                </c:pt>
                <c:pt idx="801">
                  <c:v>-0.93999999999999917</c:v>
                </c:pt>
                <c:pt idx="802">
                  <c:v>-1.1399999999999992</c:v>
                </c:pt>
                <c:pt idx="803">
                  <c:v>-1.0599999999999994</c:v>
                </c:pt>
                <c:pt idx="804">
                  <c:v>-1.1400000000000006</c:v>
                </c:pt>
                <c:pt idx="805">
                  <c:v>-1.0600000000000009</c:v>
                </c:pt>
                <c:pt idx="806">
                  <c:v>-1.2200000000000002</c:v>
                </c:pt>
                <c:pt idx="807">
                  <c:v>-1.6400000000000006</c:v>
                </c:pt>
                <c:pt idx="808">
                  <c:v>-1.5800000000000012</c:v>
                </c:pt>
                <c:pt idx="809">
                  <c:v>-1.6200000000000017</c:v>
                </c:pt>
                <c:pt idx="810">
                  <c:v>-1.2200000000000017</c:v>
                </c:pt>
                <c:pt idx="811">
                  <c:v>-1.1200000000000017</c:v>
                </c:pt>
                <c:pt idx="812">
                  <c:v>-0.7000000000000014</c:v>
                </c:pt>
                <c:pt idx="813">
                  <c:v>-0.52000000000000168</c:v>
                </c:pt>
                <c:pt idx="814">
                  <c:v>-0.46000000000000085</c:v>
                </c:pt>
                <c:pt idx="815">
                  <c:v>-0.8</c:v>
                </c:pt>
                <c:pt idx="816">
                  <c:v>-0.52000000000000024</c:v>
                </c:pt>
                <c:pt idx="817">
                  <c:v>-0.65999999999999948</c:v>
                </c:pt>
                <c:pt idx="818">
                  <c:v>-0.55999999999999805</c:v>
                </c:pt>
                <c:pt idx="819">
                  <c:v>-0.43999999999999773</c:v>
                </c:pt>
                <c:pt idx="820">
                  <c:v>-0.1799999999999983</c:v>
                </c:pt>
                <c:pt idx="821">
                  <c:v>-0.31999999999999884</c:v>
                </c:pt>
                <c:pt idx="822">
                  <c:v>-0.19999999999999857</c:v>
                </c:pt>
                <c:pt idx="823">
                  <c:v>-0.35999999999999943</c:v>
                </c:pt>
                <c:pt idx="824">
                  <c:v>-0.92000000000000026</c:v>
                </c:pt>
                <c:pt idx="825">
                  <c:v>-1.2</c:v>
                </c:pt>
                <c:pt idx="826">
                  <c:v>-1.1600000000000008</c:v>
                </c:pt>
                <c:pt idx="827">
                  <c:v>-1.3600000000000023</c:v>
                </c:pt>
                <c:pt idx="828">
                  <c:v>-1.3800000000000026</c:v>
                </c:pt>
                <c:pt idx="829">
                  <c:v>-1.1600000000000024</c:v>
                </c:pt>
                <c:pt idx="830">
                  <c:v>-1.5400000000000034</c:v>
                </c:pt>
                <c:pt idx="831">
                  <c:v>-1.8400000000000021</c:v>
                </c:pt>
                <c:pt idx="832">
                  <c:v>-1.9600000000000022</c:v>
                </c:pt>
                <c:pt idx="833">
                  <c:v>-1.9400000000000006</c:v>
                </c:pt>
                <c:pt idx="834">
                  <c:v>-1.4</c:v>
                </c:pt>
                <c:pt idx="835">
                  <c:v>-0.87999999999999834</c:v>
                </c:pt>
                <c:pt idx="836">
                  <c:v>-0.49999999999999856</c:v>
                </c:pt>
                <c:pt idx="837">
                  <c:v>-0.23999999999999772</c:v>
                </c:pt>
                <c:pt idx="838">
                  <c:v>-5.9999999999998013E-2</c:v>
                </c:pt>
                <c:pt idx="839">
                  <c:v>-0.47999999999999832</c:v>
                </c:pt>
                <c:pt idx="840">
                  <c:v>-0.25999999999999945</c:v>
                </c:pt>
                <c:pt idx="841">
                  <c:v>-0.11999999999999886</c:v>
                </c:pt>
                <c:pt idx="842">
                  <c:v>-0.37999999999999828</c:v>
                </c:pt>
                <c:pt idx="843">
                  <c:v>-0.43999999999999773</c:v>
                </c:pt>
                <c:pt idx="844">
                  <c:v>-0.21999999999999745</c:v>
                </c:pt>
                <c:pt idx="845">
                  <c:v>-0.63999999999999635</c:v>
                </c:pt>
                <c:pt idx="846">
                  <c:v>-1.0399999999999963</c:v>
                </c:pt>
                <c:pt idx="847">
                  <c:v>-0.8799999999999969</c:v>
                </c:pt>
                <c:pt idx="848">
                  <c:v>-0.61999999999999889</c:v>
                </c:pt>
                <c:pt idx="849">
                  <c:v>-0.63999999999999913</c:v>
                </c:pt>
                <c:pt idx="850">
                  <c:v>-0.4799999999999997</c:v>
                </c:pt>
                <c:pt idx="851">
                  <c:v>-0.5</c:v>
                </c:pt>
                <c:pt idx="852">
                  <c:v>-0.54000000000000059</c:v>
                </c:pt>
                <c:pt idx="853">
                  <c:v>-0.71999999999999886</c:v>
                </c:pt>
                <c:pt idx="854">
                  <c:v>-1.0399999999999991</c:v>
                </c:pt>
                <c:pt idx="855">
                  <c:v>-1.0999999999999985</c:v>
                </c:pt>
                <c:pt idx="856">
                  <c:v>-0.57999999999999829</c:v>
                </c:pt>
                <c:pt idx="857">
                  <c:v>-0.19999999999999715</c:v>
                </c:pt>
                <c:pt idx="858">
                  <c:v>-0.23999999999999772</c:v>
                </c:pt>
                <c:pt idx="859">
                  <c:v>0.12000000000000313</c:v>
                </c:pt>
                <c:pt idx="860">
                  <c:v>2.0000000000001704E-2</c:v>
                </c:pt>
                <c:pt idx="861">
                  <c:v>2.0000000000000285E-2</c:v>
                </c:pt>
                <c:pt idx="862">
                  <c:v>-0.34000000000000058</c:v>
                </c:pt>
                <c:pt idx="863">
                  <c:v>-0.56000000000000083</c:v>
                </c:pt>
                <c:pt idx="864">
                  <c:v>-0.84000000000000197</c:v>
                </c:pt>
                <c:pt idx="865">
                  <c:v>-0.52000000000000024</c:v>
                </c:pt>
                <c:pt idx="866">
                  <c:v>-0.99999999999999856</c:v>
                </c:pt>
                <c:pt idx="867">
                  <c:v>-1.0399999999999978</c:v>
                </c:pt>
                <c:pt idx="868">
                  <c:v>-0.85999999999999799</c:v>
                </c:pt>
                <c:pt idx="869">
                  <c:v>-0.3799999999999969</c:v>
                </c:pt>
                <c:pt idx="870">
                  <c:v>-0.51999999999999891</c:v>
                </c:pt>
                <c:pt idx="871">
                  <c:v>-6.0000000000000851E-2</c:v>
                </c:pt>
                <c:pt idx="872">
                  <c:v>7.9999999999998295E-2</c:v>
                </c:pt>
                <c:pt idx="873">
                  <c:v>-0.14000000000000198</c:v>
                </c:pt>
                <c:pt idx="874">
                  <c:v>-0.36000000000000226</c:v>
                </c:pt>
                <c:pt idx="875">
                  <c:v>-0.42000000000000171</c:v>
                </c:pt>
                <c:pt idx="876">
                  <c:v>-0.62000000000000033</c:v>
                </c:pt>
                <c:pt idx="877">
                  <c:v>-0.57999999999999974</c:v>
                </c:pt>
                <c:pt idx="878">
                  <c:v>-0.65999999999999948</c:v>
                </c:pt>
                <c:pt idx="879">
                  <c:v>-0.92000000000000026</c:v>
                </c:pt>
                <c:pt idx="880">
                  <c:v>-1.0799999999999996</c:v>
                </c:pt>
                <c:pt idx="881">
                  <c:v>-1.1000000000000001</c:v>
                </c:pt>
                <c:pt idx="882">
                  <c:v>-1.2200000000000002</c:v>
                </c:pt>
                <c:pt idx="883">
                  <c:v>-0.95999999999999941</c:v>
                </c:pt>
                <c:pt idx="884">
                  <c:v>-0.69999999999999862</c:v>
                </c:pt>
                <c:pt idx="885">
                  <c:v>-0.85999999999999943</c:v>
                </c:pt>
                <c:pt idx="886">
                  <c:v>-0.82000000000000028</c:v>
                </c:pt>
                <c:pt idx="887">
                  <c:v>-1</c:v>
                </c:pt>
                <c:pt idx="888">
                  <c:v>-0.9</c:v>
                </c:pt>
                <c:pt idx="889">
                  <c:v>-1.0200000000000002</c:v>
                </c:pt>
                <c:pt idx="890">
                  <c:v>-0.7</c:v>
                </c:pt>
                <c:pt idx="891">
                  <c:v>-0.61999999999999889</c:v>
                </c:pt>
                <c:pt idx="892">
                  <c:v>-0.22000000000000028</c:v>
                </c:pt>
                <c:pt idx="893">
                  <c:v>-0.26000000000000084</c:v>
                </c:pt>
                <c:pt idx="894">
                  <c:v>-0.72000000000000175</c:v>
                </c:pt>
                <c:pt idx="895">
                  <c:v>-1.2000000000000015</c:v>
                </c:pt>
                <c:pt idx="896">
                  <c:v>-1.6400000000000019</c:v>
                </c:pt>
                <c:pt idx="897">
                  <c:v>-2.0400000000000005</c:v>
                </c:pt>
                <c:pt idx="898">
                  <c:v>-2.6200000000000019</c:v>
                </c:pt>
                <c:pt idx="899">
                  <c:v>-2.080000000000001</c:v>
                </c:pt>
                <c:pt idx="900">
                  <c:v>-1.8200000000000016</c:v>
                </c:pt>
                <c:pt idx="901">
                  <c:v>-1.8400000000000005</c:v>
                </c:pt>
                <c:pt idx="902">
                  <c:v>-1.5200000000000002</c:v>
                </c:pt>
                <c:pt idx="903">
                  <c:v>-0.87999999999999967</c:v>
                </c:pt>
                <c:pt idx="904">
                  <c:v>-1.1599999999999995</c:v>
                </c:pt>
                <c:pt idx="905">
                  <c:v>-0.93999999999999917</c:v>
                </c:pt>
                <c:pt idx="906">
                  <c:v>-0.84000000000000052</c:v>
                </c:pt>
                <c:pt idx="907">
                  <c:v>-0.92000000000000171</c:v>
                </c:pt>
                <c:pt idx="908">
                  <c:v>-0.78000000000000114</c:v>
                </c:pt>
                <c:pt idx="909">
                  <c:v>-0.22000000000000169</c:v>
                </c:pt>
                <c:pt idx="910">
                  <c:v>-0.22000000000000169</c:v>
                </c:pt>
                <c:pt idx="911">
                  <c:v>-0.1200000000000017</c:v>
                </c:pt>
                <c:pt idx="912">
                  <c:v>7.999999999999971E-2</c:v>
                </c:pt>
                <c:pt idx="913">
                  <c:v>-0.34000000000000058</c:v>
                </c:pt>
                <c:pt idx="914">
                  <c:v>-1.0400000000000005</c:v>
                </c:pt>
                <c:pt idx="915">
                  <c:v>-0.92000000000000026</c:v>
                </c:pt>
                <c:pt idx="916">
                  <c:v>-0.8</c:v>
                </c:pt>
                <c:pt idx="917">
                  <c:v>-0.80000000000000138</c:v>
                </c:pt>
                <c:pt idx="918">
                  <c:v>-0.74000000000000199</c:v>
                </c:pt>
                <c:pt idx="919">
                  <c:v>-0.18000000000000113</c:v>
                </c:pt>
                <c:pt idx="920">
                  <c:v>-0.38000000000000111</c:v>
                </c:pt>
                <c:pt idx="921">
                  <c:v>-0.22000000000000169</c:v>
                </c:pt>
                <c:pt idx="922">
                  <c:v>-0.56000000000000083</c:v>
                </c:pt>
                <c:pt idx="923">
                  <c:v>-0.27999999999999969</c:v>
                </c:pt>
                <c:pt idx="924">
                  <c:v>-0.27999999999999969</c:v>
                </c:pt>
                <c:pt idx="925">
                  <c:v>-0.3</c:v>
                </c:pt>
                <c:pt idx="926">
                  <c:v>-0.31999999999999884</c:v>
                </c:pt>
                <c:pt idx="927">
                  <c:v>0.20000000000000143</c:v>
                </c:pt>
                <c:pt idx="928">
                  <c:v>4.000000000000057E-2</c:v>
                </c:pt>
                <c:pt idx="929">
                  <c:v>-0.13999999999999915</c:v>
                </c:pt>
                <c:pt idx="930">
                  <c:v>-0.25999999999999945</c:v>
                </c:pt>
                <c:pt idx="931">
                  <c:v>-0.7399999999999991</c:v>
                </c:pt>
                <c:pt idx="932">
                  <c:v>-0.97999999999999976</c:v>
                </c:pt>
                <c:pt idx="933">
                  <c:v>-0.95999999999999941</c:v>
                </c:pt>
                <c:pt idx="934">
                  <c:v>-0.98000000000000109</c:v>
                </c:pt>
                <c:pt idx="935">
                  <c:v>-4.000000000000057E-2</c:v>
                </c:pt>
                <c:pt idx="936">
                  <c:v>0.23999999999999772</c:v>
                </c:pt>
                <c:pt idx="937">
                  <c:v>0.39999999999999858</c:v>
                </c:pt>
                <c:pt idx="938">
                  <c:v>0.41999999999999887</c:v>
                </c:pt>
                <c:pt idx="939">
                  <c:v>0.65999999999999948</c:v>
                </c:pt>
                <c:pt idx="940">
                  <c:v>-0.14000000000000057</c:v>
                </c:pt>
                <c:pt idx="941">
                  <c:v>-0.15999999999999942</c:v>
                </c:pt>
                <c:pt idx="942">
                  <c:v>-0.62000000000000033</c:v>
                </c:pt>
                <c:pt idx="943">
                  <c:v>-0.96000000000000085</c:v>
                </c:pt>
                <c:pt idx="944">
                  <c:v>-1.4800000000000011</c:v>
                </c:pt>
                <c:pt idx="945">
                  <c:v>-1.540000000000002</c:v>
                </c:pt>
                <c:pt idx="946">
                  <c:v>-1.5800000000000025</c:v>
                </c:pt>
                <c:pt idx="947">
                  <c:v>-1.5600000000000036</c:v>
                </c:pt>
                <c:pt idx="948">
                  <c:v>-1.5000000000000029</c:v>
                </c:pt>
                <c:pt idx="949">
                  <c:v>-1.4400000000000035</c:v>
                </c:pt>
                <c:pt idx="950">
                  <c:v>-1.3200000000000016</c:v>
                </c:pt>
                <c:pt idx="951">
                  <c:v>-1.1600000000000008</c:v>
                </c:pt>
                <c:pt idx="952">
                  <c:v>-1</c:v>
                </c:pt>
                <c:pt idx="953">
                  <c:v>-0.87999999999999967</c:v>
                </c:pt>
                <c:pt idx="954">
                  <c:v>-0.59999999999999853</c:v>
                </c:pt>
                <c:pt idx="955">
                  <c:v>-0.55999999999999939</c:v>
                </c:pt>
                <c:pt idx="956">
                  <c:v>-0.4</c:v>
                </c:pt>
                <c:pt idx="957">
                  <c:v>-0.3</c:v>
                </c:pt>
                <c:pt idx="958">
                  <c:v>-0.1</c:v>
                </c:pt>
                <c:pt idx="959">
                  <c:v>-0.24000000000000057</c:v>
                </c:pt>
                <c:pt idx="960">
                  <c:v>-0.5</c:v>
                </c:pt>
                <c:pt idx="961">
                  <c:v>-0.74000000000000055</c:v>
                </c:pt>
                <c:pt idx="962">
                  <c:v>-1.2400000000000007</c:v>
                </c:pt>
                <c:pt idx="963">
                  <c:v>-1.8200000000000016</c:v>
                </c:pt>
                <c:pt idx="964">
                  <c:v>-2.160000000000001</c:v>
                </c:pt>
                <c:pt idx="965">
                  <c:v>-1.9200000000000017</c:v>
                </c:pt>
                <c:pt idx="966">
                  <c:v>-2.2600000000000007</c:v>
                </c:pt>
                <c:pt idx="967">
                  <c:v>-0.27999999999999969</c:v>
                </c:pt>
                <c:pt idx="968">
                  <c:v>2.6000000000000005</c:v>
                </c:pt>
                <c:pt idx="969">
                  <c:v>3.2400000000000007</c:v>
                </c:pt>
                <c:pt idx="970">
                  <c:v>3.0600000000000009</c:v>
                </c:pt>
                <c:pt idx="971">
                  <c:v>3.7400000000000011</c:v>
                </c:pt>
                <c:pt idx="972">
                  <c:v>2.3200000000000003</c:v>
                </c:pt>
                <c:pt idx="973">
                  <c:v>2.0000000000000285E-2</c:v>
                </c:pt>
                <c:pt idx="974">
                  <c:v>-0.17999999999999972</c:v>
                </c:pt>
                <c:pt idx="975">
                  <c:v>2.0000000000000285E-2</c:v>
                </c:pt>
                <c:pt idx="976">
                  <c:v>-8.0000000000000432E-2</c:v>
                </c:pt>
                <c:pt idx="977">
                  <c:v>-0.36000000000000087</c:v>
                </c:pt>
                <c:pt idx="978">
                  <c:v>-0.44000000000000056</c:v>
                </c:pt>
                <c:pt idx="979">
                  <c:v>-0.42000000000000026</c:v>
                </c:pt>
                <c:pt idx="980">
                  <c:v>-0.16000000000000086</c:v>
                </c:pt>
                <c:pt idx="981">
                  <c:v>-0.12000000000000029</c:v>
                </c:pt>
                <c:pt idx="982">
                  <c:v>0.26000000000000012</c:v>
                </c:pt>
                <c:pt idx="983">
                  <c:v>3.9999999999999855E-2</c:v>
                </c:pt>
                <c:pt idx="984">
                  <c:v>-0.10000000000000071</c:v>
                </c:pt>
                <c:pt idx="985">
                  <c:v>-0.22000000000000028</c:v>
                </c:pt>
                <c:pt idx="986">
                  <c:v>-0.38000000000000111</c:v>
                </c:pt>
                <c:pt idx="987">
                  <c:v>-0.62000000000000099</c:v>
                </c:pt>
                <c:pt idx="988">
                  <c:v>-0.26000000000000084</c:v>
                </c:pt>
                <c:pt idx="989">
                  <c:v>-0.36000000000000087</c:v>
                </c:pt>
                <c:pt idx="990">
                  <c:v>-0.28000000000000042</c:v>
                </c:pt>
                <c:pt idx="991">
                  <c:v>-0.5800000000000004</c:v>
                </c:pt>
                <c:pt idx="992">
                  <c:v>-0.36000000000000015</c:v>
                </c:pt>
                <c:pt idx="993">
                  <c:v>-0.43999999999999984</c:v>
                </c:pt>
                <c:pt idx="994">
                  <c:v>-0.35999999999999943</c:v>
                </c:pt>
                <c:pt idx="995">
                  <c:v>-0.87999999999999967</c:v>
                </c:pt>
                <c:pt idx="996">
                  <c:v>-0.63999999999999913</c:v>
                </c:pt>
                <c:pt idx="997">
                  <c:v>-0.95999999999999941</c:v>
                </c:pt>
                <c:pt idx="998">
                  <c:v>-1.2</c:v>
                </c:pt>
                <c:pt idx="999">
                  <c:v>-1.1600000000000001</c:v>
                </c:pt>
                <c:pt idx="1000">
                  <c:v>-1</c:v>
                </c:pt>
                <c:pt idx="1001">
                  <c:v>-1.2199999999999995</c:v>
                </c:pt>
                <c:pt idx="1002">
                  <c:v>-0.95999999999999941</c:v>
                </c:pt>
                <c:pt idx="1003">
                  <c:v>-0.91999999999999882</c:v>
                </c:pt>
                <c:pt idx="1004">
                  <c:v>-0.89999999999999925</c:v>
                </c:pt>
                <c:pt idx="1005">
                  <c:v>-0.8</c:v>
                </c:pt>
                <c:pt idx="1006">
                  <c:v>-0.38000000000000045</c:v>
                </c:pt>
                <c:pt idx="1007">
                  <c:v>-0.7</c:v>
                </c:pt>
                <c:pt idx="1008">
                  <c:v>-0.60000000000000075</c:v>
                </c:pt>
                <c:pt idx="1009">
                  <c:v>-0.74000000000000055</c:v>
                </c:pt>
                <c:pt idx="1010">
                  <c:v>-0.73999999999999988</c:v>
                </c:pt>
                <c:pt idx="1011">
                  <c:v>-0.87999999999999967</c:v>
                </c:pt>
                <c:pt idx="1012">
                  <c:v>-0.38000000000000045</c:v>
                </c:pt>
                <c:pt idx="1013">
                  <c:v>-0.5</c:v>
                </c:pt>
                <c:pt idx="1014">
                  <c:v>-0.25999999999999945</c:v>
                </c:pt>
                <c:pt idx="1015">
                  <c:v>-0.13999999999999985</c:v>
                </c:pt>
                <c:pt idx="1016">
                  <c:v>-0.17999999999999972</c:v>
                </c:pt>
                <c:pt idx="1017">
                  <c:v>-0.55999999999999939</c:v>
                </c:pt>
                <c:pt idx="1018">
                  <c:v>-5.9999999999999429E-2</c:v>
                </c:pt>
                <c:pt idx="1019">
                  <c:v>0.12000000000000029</c:v>
                </c:pt>
                <c:pt idx="1020">
                  <c:v>0.24000000000000057</c:v>
                </c:pt>
                <c:pt idx="1021">
                  <c:v>0.33999999999999986</c:v>
                </c:pt>
                <c:pt idx="1022">
                  <c:v>0.4</c:v>
                </c:pt>
                <c:pt idx="1023">
                  <c:v>-0.13999999999999985</c:v>
                </c:pt>
                <c:pt idx="1024">
                  <c:v>-0.17999999999999972</c:v>
                </c:pt>
                <c:pt idx="1025">
                  <c:v>-0.73999999999999955</c:v>
                </c:pt>
                <c:pt idx="1026">
                  <c:v>-0.87999999999999867</c:v>
                </c:pt>
                <c:pt idx="1027">
                  <c:v>-0.49999999999999895</c:v>
                </c:pt>
                <c:pt idx="1028">
                  <c:v>-0.25999999999999907</c:v>
                </c:pt>
                <c:pt idx="1029">
                  <c:v>-0.41999999999999921</c:v>
                </c:pt>
                <c:pt idx="1030">
                  <c:v>-7.999999999999971E-2</c:v>
                </c:pt>
                <c:pt idx="1031">
                  <c:v>-4.000000000000057E-2</c:v>
                </c:pt>
                <c:pt idx="1032">
                  <c:v>-0.68000000000000083</c:v>
                </c:pt>
                <c:pt idx="1033">
                  <c:v>-0.68000000000000083</c:v>
                </c:pt>
                <c:pt idx="1034">
                  <c:v>-0.58000000000000074</c:v>
                </c:pt>
                <c:pt idx="1035">
                  <c:v>-0.72000000000000031</c:v>
                </c:pt>
                <c:pt idx="1036">
                  <c:v>-0.94000000000000017</c:v>
                </c:pt>
                <c:pt idx="1037">
                  <c:v>-0.89999999999999969</c:v>
                </c:pt>
                <c:pt idx="1038">
                  <c:v>-0.81999999999999962</c:v>
                </c:pt>
                <c:pt idx="1039">
                  <c:v>-1.1399999999999999</c:v>
                </c:pt>
                <c:pt idx="1040">
                  <c:v>-0.98000000000000009</c:v>
                </c:pt>
                <c:pt idx="1041">
                  <c:v>-0.75999999999999979</c:v>
                </c:pt>
                <c:pt idx="1042">
                  <c:v>-0.73999999999999988</c:v>
                </c:pt>
                <c:pt idx="1043">
                  <c:v>-0.58000000000000007</c:v>
                </c:pt>
                <c:pt idx="1044">
                  <c:v>-0.23999999999999985</c:v>
                </c:pt>
                <c:pt idx="1045">
                  <c:v>-0.53999999999999981</c:v>
                </c:pt>
                <c:pt idx="1046">
                  <c:v>-0.73999999999999988</c:v>
                </c:pt>
                <c:pt idx="1047">
                  <c:v>-0.7</c:v>
                </c:pt>
                <c:pt idx="1048">
                  <c:v>-1.1800000000000002</c:v>
                </c:pt>
                <c:pt idx="1049">
                  <c:v>-1.4600000000000002</c:v>
                </c:pt>
                <c:pt idx="1050">
                  <c:v>-1.3</c:v>
                </c:pt>
                <c:pt idx="1051">
                  <c:v>-1.4</c:v>
                </c:pt>
                <c:pt idx="1052">
                  <c:v>-1.2400000000000002</c:v>
                </c:pt>
                <c:pt idx="1053">
                  <c:v>-1.2600000000000002</c:v>
                </c:pt>
                <c:pt idx="1054">
                  <c:v>-1.3400000000000003</c:v>
                </c:pt>
                <c:pt idx="1055">
                  <c:v>-0.96000000000000019</c:v>
                </c:pt>
                <c:pt idx="1056">
                  <c:v>-0.7</c:v>
                </c:pt>
                <c:pt idx="1057">
                  <c:v>-0.7</c:v>
                </c:pt>
                <c:pt idx="1058">
                  <c:v>-0.61999999999999955</c:v>
                </c:pt>
                <c:pt idx="1059">
                  <c:v>-0.71999999999999953</c:v>
                </c:pt>
                <c:pt idx="1060">
                  <c:v>-0.85999999999999976</c:v>
                </c:pt>
                <c:pt idx="1061">
                  <c:v>-1.1000000000000001</c:v>
                </c:pt>
                <c:pt idx="1062">
                  <c:v>-1.1599999999999997</c:v>
                </c:pt>
                <c:pt idx="1063">
                  <c:v>-1.2000000000000004</c:v>
                </c:pt>
                <c:pt idx="1064">
                  <c:v>-0.94000000000000017</c:v>
                </c:pt>
                <c:pt idx="1065">
                  <c:v>-1.2200000000000002</c:v>
                </c:pt>
                <c:pt idx="1066">
                  <c:v>-1.1800000000000002</c:v>
                </c:pt>
                <c:pt idx="1067">
                  <c:v>-0.96000000000000052</c:v>
                </c:pt>
                <c:pt idx="1068">
                  <c:v>-0.54000000000000026</c:v>
                </c:pt>
                <c:pt idx="1069">
                  <c:v>-0.30000000000000038</c:v>
                </c:pt>
                <c:pt idx="1070">
                  <c:v>-8.0000000000000432E-2</c:v>
                </c:pt>
                <c:pt idx="1071">
                  <c:v>0.19999999999999965</c:v>
                </c:pt>
                <c:pt idx="1072">
                  <c:v>0.17999999999999972</c:v>
                </c:pt>
                <c:pt idx="1073">
                  <c:v>0.1</c:v>
                </c:pt>
                <c:pt idx="1074">
                  <c:v>-0.1</c:v>
                </c:pt>
                <c:pt idx="1075">
                  <c:v>-3.9999999999999855E-2</c:v>
                </c:pt>
                <c:pt idx="1076">
                  <c:v>-0.11999999999999993</c:v>
                </c:pt>
                <c:pt idx="1077">
                  <c:v>-0.33999999999999986</c:v>
                </c:pt>
                <c:pt idx="1078">
                  <c:v>-0.5</c:v>
                </c:pt>
                <c:pt idx="1079">
                  <c:v>-0.91999999999999993</c:v>
                </c:pt>
                <c:pt idx="1080">
                  <c:v>-1.1799999999999997</c:v>
                </c:pt>
                <c:pt idx="1081">
                  <c:v>-1.0399999999999998</c:v>
                </c:pt>
                <c:pt idx="1082">
                  <c:v>-1.3199999999999998</c:v>
                </c:pt>
                <c:pt idx="1083">
                  <c:v>-1.1000000000000003</c:v>
                </c:pt>
                <c:pt idx="1084">
                  <c:v>-0.74000000000000055</c:v>
                </c:pt>
                <c:pt idx="1085">
                  <c:v>-0.48000000000000076</c:v>
                </c:pt>
                <c:pt idx="1086">
                  <c:v>-0.74000000000000055</c:v>
                </c:pt>
                <c:pt idx="1087">
                  <c:v>-0.52000000000000024</c:v>
                </c:pt>
                <c:pt idx="1088">
                  <c:v>-0.36000000000000015</c:v>
                </c:pt>
                <c:pt idx="1089">
                  <c:v>-0.39999999999999963</c:v>
                </c:pt>
                <c:pt idx="1090">
                  <c:v>-0.67999999999999972</c:v>
                </c:pt>
                <c:pt idx="1091">
                  <c:v>-0.53999999999999981</c:v>
                </c:pt>
                <c:pt idx="1092">
                  <c:v>-6.0000000000000143E-2</c:v>
                </c:pt>
                <c:pt idx="1093">
                  <c:v>-0.12000000000000029</c:v>
                </c:pt>
                <c:pt idx="1094">
                  <c:v>0.19999999999999965</c:v>
                </c:pt>
                <c:pt idx="1095">
                  <c:v>0.4199999999999996</c:v>
                </c:pt>
                <c:pt idx="1096">
                  <c:v>9.9999999999999284E-2</c:v>
                </c:pt>
                <c:pt idx="1097">
                  <c:v>-0.34000000000000019</c:v>
                </c:pt>
                <c:pt idx="1098">
                  <c:v>-0.8</c:v>
                </c:pt>
                <c:pt idx="1099">
                  <c:v>-0.74000000000000021</c:v>
                </c:pt>
                <c:pt idx="1100">
                  <c:v>-0.8600000000000001</c:v>
                </c:pt>
                <c:pt idx="1101">
                  <c:v>-0.56000000000000016</c:v>
                </c:pt>
                <c:pt idx="1102">
                  <c:v>-0.40000000000000036</c:v>
                </c:pt>
                <c:pt idx="1103">
                  <c:v>-0.36000000000000049</c:v>
                </c:pt>
                <c:pt idx="1104">
                  <c:v>-0.62000000000000033</c:v>
                </c:pt>
                <c:pt idx="1105">
                  <c:v>-0.30000000000000038</c:v>
                </c:pt>
                <c:pt idx="1106">
                  <c:v>-0.26000000000000012</c:v>
                </c:pt>
                <c:pt idx="1107">
                  <c:v>-4.0000000000000216E-2</c:v>
                </c:pt>
                <c:pt idx="1108">
                  <c:v>-0.36000000000000015</c:v>
                </c:pt>
                <c:pt idx="1109">
                  <c:v>-0.38000000000000006</c:v>
                </c:pt>
                <c:pt idx="1110">
                  <c:v>-0.99999999999999967</c:v>
                </c:pt>
                <c:pt idx="1111">
                  <c:v>-1.2399999999999998</c:v>
                </c:pt>
                <c:pt idx="1112">
                  <c:v>-1.8800000000000001</c:v>
                </c:pt>
                <c:pt idx="1113">
                  <c:v>-1.5399999999999998</c:v>
                </c:pt>
                <c:pt idx="1114">
                  <c:v>-1.6800000000000002</c:v>
                </c:pt>
                <c:pt idx="1115">
                  <c:v>-1.0800000000000005</c:v>
                </c:pt>
                <c:pt idx="1116">
                  <c:v>-1.0200000000000002</c:v>
                </c:pt>
                <c:pt idx="1117">
                  <c:v>-0.88000000000000012</c:v>
                </c:pt>
                <c:pt idx="1118">
                  <c:v>-0.66000000000000014</c:v>
                </c:pt>
                <c:pt idx="1119">
                  <c:v>-0.4</c:v>
                </c:pt>
                <c:pt idx="1120">
                  <c:v>-0.3</c:v>
                </c:pt>
                <c:pt idx="1121">
                  <c:v>-0.21999999999999992</c:v>
                </c:pt>
                <c:pt idx="1122">
                  <c:v>0</c:v>
                </c:pt>
                <c:pt idx="1123">
                  <c:v>-0.24000000000000021</c:v>
                </c:pt>
                <c:pt idx="1124">
                  <c:v>-0.46000000000000052</c:v>
                </c:pt>
                <c:pt idx="1125">
                  <c:v>-0.96000000000000019</c:v>
                </c:pt>
                <c:pt idx="1126">
                  <c:v>-1.2</c:v>
                </c:pt>
                <c:pt idx="1127">
                  <c:v>-1.3599999999999999</c:v>
                </c:pt>
                <c:pt idx="1128">
                  <c:v>-1.1599999999999995</c:v>
                </c:pt>
                <c:pt idx="1129">
                  <c:v>-1.0999999999999996</c:v>
                </c:pt>
                <c:pt idx="1130">
                  <c:v>-0.97999999999999976</c:v>
                </c:pt>
                <c:pt idx="1131">
                  <c:v>-0.87999999999999967</c:v>
                </c:pt>
                <c:pt idx="1132">
                  <c:v>-0.83999999999999986</c:v>
                </c:pt>
                <c:pt idx="1133">
                  <c:v>-1.1000000000000001</c:v>
                </c:pt>
                <c:pt idx="1134">
                  <c:v>-1.3799999999999997</c:v>
                </c:pt>
                <c:pt idx="1135">
                  <c:v>-1.3599999999999999</c:v>
                </c:pt>
                <c:pt idx="1136">
                  <c:v>-0.97999999999999976</c:v>
                </c:pt>
                <c:pt idx="1137">
                  <c:v>-0.79999999999999927</c:v>
                </c:pt>
                <c:pt idx="1138">
                  <c:v>-0.73999999999999988</c:v>
                </c:pt>
                <c:pt idx="1139">
                  <c:v>-0.27999999999999969</c:v>
                </c:pt>
                <c:pt idx="1140">
                  <c:v>-0.6399999999999999</c:v>
                </c:pt>
                <c:pt idx="1141">
                  <c:v>-1.0400000000000005</c:v>
                </c:pt>
                <c:pt idx="1142">
                  <c:v>-0.96000000000000085</c:v>
                </c:pt>
                <c:pt idx="1143">
                  <c:v>-0.77999999999999969</c:v>
                </c:pt>
                <c:pt idx="1144">
                  <c:v>-1.2399999999999998</c:v>
                </c:pt>
                <c:pt idx="1145">
                  <c:v>-1.0399999999999998</c:v>
                </c:pt>
                <c:pt idx="1146">
                  <c:v>-0.99999999999999933</c:v>
                </c:pt>
                <c:pt idx="1147">
                  <c:v>-0.97999999999999898</c:v>
                </c:pt>
                <c:pt idx="1148">
                  <c:v>-1.179999999999999</c:v>
                </c:pt>
                <c:pt idx="1149">
                  <c:v>-1.3199999999999992</c:v>
                </c:pt>
                <c:pt idx="1150">
                  <c:v>-1.0199999999999991</c:v>
                </c:pt>
                <c:pt idx="1151">
                  <c:v>-1.099999999999999</c:v>
                </c:pt>
                <c:pt idx="1152">
                  <c:v>-0.97999999999999932</c:v>
                </c:pt>
                <c:pt idx="1153">
                  <c:v>-0.64000000000000024</c:v>
                </c:pt>
                <c:pt idx="1154">
                  <c:v>-0.1</c:v>
                </c:pt>
                <c:pt idx="1155">
                  <c:v>-0.4</c:v>
                </c:pt>
                <c:pt idx="1156">
                  <c:v>-0.16000000000000014</c:v>
                </c:pt>
                <c:pt idx="1157">
                  <c:v>-0.30000000000000071</c:v>
                </c:pt>
                <c:pt idx="1158">
                  <c:v>-0.84000000000000052</c:v>
                </c:pt>
                <c:pt idx="1159">
                  <c:v>-2.4800000000000004</c:v>
                </c:pt>
                <c:pt idx="1160">
                  <c:v>-2.5200000000000005</c:v>
                </c:pt>
                <c:pt idx="1161">
                  <c:v>-2.8000000000000007</c:v>
                </c:pt>
                <c:pt idx="1162">
                  <c:v>-5.2000000000000011</c:v>
                </c:pt>
                <c:pt idx="1163">
                  <c:v>-4</c:v>
                </c:pt>
                <c:pt idx="1164">
                  <c:v>0.28000000000000008</c:v>
                </c:pt>
                <c:pt idx="1165">
                  <c:v>0.82000000000000028</c:v>
                </c:pt>
                <c:pt idx="1166">
                  <c:v>1.1600000000000008</c:v>
                </c:pt>
                <c:pt idx="1167">
                  <c:v>2.9800000000000013</c:v>
                </c:pt>
                <c:pt idx="1168">
                  <c:v>1.6400000000000006</c:v>
                </c:pt>
                <c:pt idx="1169">
                  <c:v>-1.22</c:v>
                </c:pt>
                <c:pt idx="1170">
                  <c:v>-1.6600000000000001</c:v>
                </c:pt>
                <c:pt idx="1171">
                  <c:v>-1.7400000000000007</c:v>
                </c:pt>
                <c:pt idx="1172">
                  <c:v>-1.2400000000000007</c:v>
                </c:pt>
                <c:pt idx="1173">
                  <c:v>-1.0000000000000007</c:v>
                </c:pt>
                <c:pt idx="1174">
                  <c:v>-0.93999999999999984</c:v>
                </c:pt>
                <c:pt idx="1175">
                  <c:v>-1.0399999999999998</c:v>
                </c:pt>
                <c:pt idx="1176">
                  <c:v>-1.0799999999999996</c:v>
                </c:pt>
                <c:pt idx="1177">
                  <c:v>-1.1999999999999993</c:v>
                </c:pt>
                <c:pt idx="1178">
                  <c:v>-1.1199999999999988</c:v>
                </c:pt>
                <c:pt idx="1179">
                  <c:v>-1.0799999999999996</c:v>
                </c:pt>
                <c:pt idx="1180">
                  <c:v>-1.1200000000000003</c:v>
                </c:pt>
                <c:pt idx="1181">
                  <c:v>-0.96000000000000019</c:v>
                </c:pt>
                <c:pt idx="1182">
                  <c:v>-0.73999999999999988</c:v>
                </c:pt>
                <c:pt idx="1183">
                  <c:v>-0.48000000000000043</c:v>
                </c:pt>
                <c:pt idx="1184">
                  <c:v>-0.7</c:v>
                </c:pt>
                <c:pt idx="1185">
                  <c:v>-0.6</c:v>
                </c:pt>
                <c:pt idx="1186">
                  <c:v>-0.57999999999999974</c:v>
                </c:pt>
                <c:pt idx="1187">
                  <c:v>-0.8600000000000001</c:v>
                </c:pt>
                <c:pt idx="1188">
                  <c:v>-0.93999999999999984</c:v>
                </c:pt>
                <c:pt idx="1189">
                  <c:v>-0.66000000000000014</c:v>
                </c:pt>
                <c:pt idx="1190">
                  <c:v>-0.53999999999999981</c:v>
                </c:pt>
                <c:pt idx="1191">
                  <c:v>-0.7</c:v>
                </c:pt>
                <c:pt idx="1192">
                  <c:v>-0.55999999999999939</c:v>
                </c:pt>
                <c:pt idx="1193">
                  <c:v>-0.63999999999999913</c:v>
                </c:pt>
                <c:pt idx="1194">
                  <c:v>-0.87999999999999901</c:v>
                </c:pt>
                <c:pt idx="1195">
                  <c:v>-0.81999999999999884</c:v>
                </c:pt>
                <c:pt idx="1196">
                  <c:v>-0.97999999999999898</c:v>
                </c:pt>
                <c:pt idx="1197">
                  <c:v>-1.0399999999999991</c:v>
                </c:pt>
                <c:pt idx="1198">
                  <c:v>-1.0599999999999994</c:v>
                </c:pt>
                <c:pt idx="1199">
                  <c:v>-1.0799999999999996</c:v>
                </c:pt>
                <c:pt idx="1200">
                  <c:v>-1.2599999999999993</c:v>
                </c:pt>
                <c:pt idx="1201">
                  <c:v>-1.1399999999999999</c:v>
                </c:pt>
                <c:pt idx="1202">
                  <c:v>-0.8600000000000001</c:v>
                </c:pt>
                <c:pt idx="1203">
                  <c:v>-1.2399999999999998</c:v>
                </c:pt>
                <c:pt idx="1204">
                  <c:v>-1.679999999999999</c:v>
                </c:pt>
                <c:pt idx="1205">
                  <c:v>-1.7399999999999991</c:v>
                </c:pt>
                <c:pt idx="1206">
                  <c:v>-1.9599999999999986</c:v>
                </c:pt>
                <c:pt idx="1207">
                  <c:v>-2.4399999999999991</c:v>
                </c:pt>
                <c:pt idx="1208">
                  <c:v>-2.0799999999999992</c:v>
                </c:pt>
                <c:pt idx="1209">
                  <c:v>-1.36</c:v>
                </c:pt>
                <c:pt idx="1210">
                  <c:v>-1.4</c:v>
                </c:pt>
                <c:pt idx="1211">
                  <c:v>-1.0200000000000002</c:v>
                </c:pt>
                <c:pt idx="1212">
                  <c:v>-0.71999999999999953</c:v>
                </c:pt>
                <c:pt idx="1213">
                  <c:v>-0.66000000000000014</c:v>
                </c:pt>
                <c:pt idx="1214">
                  <c:v>-0.85999999999999943</c:v>
                </c:pt>
                <c:pt idx="1215">
                  <c:v>-0.4799999999999997</c:v>
                </c:pt>
                <c:pt idx="1216">
                  <c:v>-0.61999999999999955</c:v>
                </c:pt>
                <c:pt idx="1217">
                  <c:v>-0.7</c:v>
                </c:pt>
                <c:pt idx="1218">
                  <c:v>-0.56000000000000016</c:v>
                </c:pt>
                <c:pt idx="1219">
                  <c:v>-0.38000000000000045</c:v>
                </c:pt>
                <c:pt idx="1220">
                  <c:v>-0.53999999999999981</c:v>
                </c:pt>
                <c:pt idx="1221">
                  <c:v>-0.61999999999999955</c:v>
                </c:pt>
                <c:pt idx="1222">
                  <c:v>-0.57999999999999896</c:v>
                </c:pt>
                <c:pt idx="1223">
                  <c:v>-0.33999999999999914</c:v>
                </c:pt>
                <c:pt idx="1224">
                  <c:v>-0.19999999999999929</c:v>
                </c:pt>
                <c:pt idx="1225">
                  <c:v>-0.17999999999999972</c:v>
                </c:pt>
                <c:pt idx="1226">
                  <c:v>0.32000000000000028</c:v>
                </c:pt>
                <c:pt idx="1227">
                  <c:v>0.21999999999999958</c:v>
                </c:pt>
                <c:pt idx="1228">
                  <c:v>0.17999999999999972</c:v>
                </c:pt>
                <c:pt idx="1229">
                  <c:v>-2.0000000000000285E-2</c:v>
                </c:pt>
                <c:pt idx="1230">
                  <c:v>0.13999999999999915</c:v>
                </c:pt>
                <c:pt idx="1231">
                  <c:v>-0.46000000000000085</c:v>
                </c:pt>
                <c:pt idx="1232">
                  <c:v>-0.60000000000000075</c:v>
                </c:pt>
                <c:pt idx="1233">
                  <c:v>-0.98000000000000043</c:v>
                </c:pt>
                <c:pt idx="1234">
                  <c:v>-1.0399999999999998</c:v>
                </c:pt>
                <c:pt idx="1235">
                  <c:v>-1.0399999999999991</c:v>
                </c:pt>
                <c:pt idx="1236">
                  <c:v>-0.6</c:v>
                </c:pt>
                <c:pt idx="1237">
                  <c:v>-0.31999999999999956</c:v>
                </c:pt>
                <c:pt idx="1238">
                  <c:v>0.2000000000000007</c:v>
                </c:pt>
                <c:pt idx="1239">
                  <c:v>0.46000000000000085</c:v>
                </c:pt>
                <c:pt idx="1240">
                  <c:v>0.48000000000000043</c:v>
                </c:pt>
                <c:pt idx="1241">
                  <c:v>0.48000000000000115</c:v>
                </c:pt>
                <c:pt idx="1242">
                  <c:v>0.70000000000000073</c:v>
                </c:pt>
                <c:pt idx="1243">
                  <c:v>0.3</c:v>
                </c:pt>
                <c:pt idx="1244">
                  <c:v>0.21999999999999958</c:v>
                </c:pt>
                <c:pt idx="1245">
                  <c:v>-0.16000000000000014</c:v>
                </c:pt>
                <c:pt idx="1246">
                  <c:v>-0.64000000000000057</c:v>
                </c:pt>
                <c:pt idx="1247">
                  <c:v>-1.0400000000000005</c:v>
                </c:pt>
                <c:pt idx="1248">
                  <c:v>-0.88000000000000045</c:v>
                </c:pt>
                <c:pt idx="1249">
                  <c:v>-0.72000000000000097</c:v>
                </c:pt>
                <c:pt idx="1250">
                  <c:v>-0.48000000000000115</c:v>
                </c:pt>
                <c:pt idx="1251">
                  <c:v>0.15999999999999942</c:v>
                </c:pt>
                <c:pt idx="1252">
                  <c:v>7.9999999999999002E-2</c:v>
                </c:pt>
                <c:pt idx="1253">
                  <c:v>-0.18000000000000113</c:v>
                </c:pt>
                <c:pt idx="1254">
                  <c:v>-0.58000000000000118</c:v>
                </c:pt>
                <c:pt idx="1255">
                  <c:v>-0.8400000000000013</c:v>
                </c:pt>
                <c:pt idx="1256">
                  <c:v>-1.1000000000000014</c:v>
                </c:pt>
                <c:pt idx="1257">
                  <c:v>-0.86000000000000154</c:v>
                </c:pt>
                <c:pt idx="1258">
                  <c:v>-0.64000000000000123</c:v>
                </c:pt>
                <c:pt idx="1259">
                  <c:v>-0.50000000000000067</c:v>
                </c:pt>
                <c:pt idx="1260">
                  <c:v>-0.32000000000000062</c:v>
                </c:pt>
                <c:pt idx="1261">
                  <c:v>-0.30000000000000104</c:v>
                </c:pt>
                <c:pt idx="1262">
                  <c:v>-0.20000000000000034</c:v>
                </c:pt>
                <c:pt idx="1263">
                  <c:v>-4.0000000000000216E-2</c:v>
                </c:pt>
                <c:pt idx="1264">
                  <c:v>5.999999999999979E-2</c:v>
                </c:pt>
                <c:pt idx="1265">
                  <c:v>0.46000000000000013</c:v>
                </c:pt>
                <c:pt idx="1266">
                  <c:v>0.86000000000000087</c:v>
                </c:pt>
                <c:pt idx="1267">
                  <c:v>0.64000000000000057</c:v>
                </c:pt>
                <c:pt idx="1268">
                  <c:v>0.54000000000000059</c:v>
                </c:pt>
                <c:pt idx="1269">
                  <c:v>0.76000000000000045</c:v>
                </c:pt>
                <c:pt idx="1270">
                  <c:v>0.38000000000000045</c:v>
                </c:pt>
                <c:pt idx="1271">
                  <c:v>0.1</c:v>
                </c:pt>
                <c:pt idx="1272">
                  <c:v>0.60000000000000031</c:v>
                </c:pt>
                <c:pt idx="1273">
                  <c:v>1.1200000000000006</c:v>
                </c:pt>
                <c:pt idx="1274">
                  <c:v>0.7800000000000008</c:v>
                </c:pt>
                <c:pt idx="1275">
                  <c:v>0.94000000000000061</c:v>
                </c:pt>
                <c:pt idx="1276">
                  <c:v>0.70000000000000073</c:v>
                </c:pt>
                <c:pt idx="1277">
                  <c:v>0.34000000000000019</c:v>
                </c:pt>
                <c:pt idx="1278">
                  <c:v>-0.28000000000000008</c:v>
                </c:pt>
                <c:pt idx="1279">
                  <c:v>1.9999999999999928E-2</c:v>
                </c:pt>
                <c:pt idx="1280">
                  <c:v>0.18000000000000008</c:v>
                </c:pt>
                <c:pt idx="1281">
                  <c:v>0.31999999999999995</c:v>
                </c:pt>
                <c:pt idx="1282">
                  <c:v>0.44000000000000022</c:v>
                </c:pt>
                <c:pt idx="1283">
                  <c:v>4.0000000000000216E-2</c:v>
                </c:pt>
                <c:pt idx="1284">
                  <c:v>0.30000000000000038</c:v>
                </c:pt>
                <c:pt idx="1285">
                  <c:v>-7.999999999999971E-2</c:v>
                </c:pt>
                <c:pt idx="1286">
                  <c:v>-0.11999999999999993</c:v>
                </c:pt>
                <c:pt idx="1287">
                  <c:v>-1.9999999999999928E-2</c:v>
                </c:pt>
                <c:pt idx="1288">
                  <c:v>0.38000000000000006</c:v>
                </c:pt>
                <c:pt idx="1289">
                  <c:v>0.56000000000000016</c:v>
                </c:pt>
                <c:pt idx="1290">
                  <c:v>0.74000000000000021</c:v>
                </c:pt>
                <c:pt idx="1291">
                  <c:v>0.94000000000000061</c:v>
                </c:pt>
                <c:pt idx="1292">
                  <c:v>0.96000000000000052</c:v>
                </c:pt>
                <c:pt idx="1293">
                  <c:v>1.2200000000000006</c:v>
                </c:pt>
                <c:pt idx="1294">
                  <c:v>0.9</c:v>
                </c:pt>
                <c:pt idx="1295">
                  <c:v>1.1599999999999997</c:v>
                </c:pt>
                <c:pt idx="1296">
                  <c:v>1.0599999999999998</c:v>
                </c:pt>
                <c:pt idx="1297">
                  <c:v>0.75999999999999979</c:v>
                </c:pt>
                <c:pt idx="1298">
                  <c:v>0.37999999999999973</c:v>
                </c:pt>
                <c:pt idx="1299">
                  <c:v>5.999999999999979E-2</c:v>
                </c:pt>
                <c:pt idx="1300">
                  <c:v>0.27999999999999969</c:v>
                </c:pt>
                <c:pt idx="1301">
                  <c:v>7.999999999999971E-2</c:v>
                </c:pt>
                <c:pt idx="1302">
                  <c:v>0.33999999999999986</c:v>
                </c:pt>
                <c:pt idx="1303">
                  <c:v>0.23999999999999985</c:v>
                </c:pt>
                <c:pt idx="1304">
                  <c:v>0.23999999999999985</c:v>
                </c:pt>
                <c:pt idx="1305">
                  <c:v>0</c:v>
                </c:pt>
                <c:pt idx="1306">
                  <c:v>0.46000000000000013</c:v>
                </c:pt>
                <c:pt idx="1307">
                  <c:v>3.5527136788005011E-16</c:v>
                </c:pt>
                <c:pt idx="1308">
                  <c:v>0.30000000000000038</c:v>
                </c:pt>
                <c:pt idx="1309">
                  <c:v>0.18000000000000077</c:v>
                </c:pt>
                <c:pt idx="1310">
                  <c:v>-0.21999999999999922</c:v>
                </c:pt>
                <c:pt idx="1311">
                  <c:v>-0.67999999999999972</c:v>
                </c:pt>
                <c:pt idx="1312">
                  <c:v>-0.38000000000000006</c:v>
                </c:pt>
                <c:pt idx="1313">
                  <c:v>-0.28000000000000008</c:v>
                </c:pt>
                <c:pt idx="1314">
                  <c:v>-0.24000000000000021</c:v>
                </c:pt>
                <c:pt idx="1315">
                  <c:v>-0.28000000000000042</c:v>
                </c:pt>
                <c:pt idx="1316">
                  <c:v>-0.12000000000000029</c:v>
                </c:pt>
                <c:pt idx="1317">
                  <c:v>-0.44000000000000022</c:v>
                </c:pt>
                <c:pt idx="1318">
                  <c:v>-0.80000000000000038</c:v>
                </c:pt>
                <c:pt idx="1319">
                  <c:v>-1.0400000000000005</c:v>
                </c:pt>
                <c:pt idx="1320">
                  <c:v>-1.1000000000000003</c:v>
                </c:pt>
                <c:pt idx="1321">
                  <c:v>-1.7000000000000006</c:v>
                </c:pt>
                <c:pt idx="1322">
                  <c:v>-1.7000000000000006</c:v>
                </c:pt>
                <c:pt idx="1323">
                  <c:v>-1.6600000000000008</c:v>
                </c:pt>
                <c:pt idx="1324">
                  <c:v>-1.5200000000000009</c:v>
                </c:pt>
                <c:pt idx="1325">
                  <c:v>-1.2800000000000007</c:v>
                </c:pt>
                <c:pt idx="1326">
                  <c:v>-1.0400000000000003</c:v>
                </c:pt>
                <c:pt idx="1327">
                  <c:v>-0.90000000000000036</c:v>
                </c:pt>
                <c:pt idx="1328">
                  <c:v>-1.1800000000000004</c:v>
                </c:pt>
                <c:pt idx="1329">
                  <c:v>-1.3600000000000005</c:v>
                </c:pt>
                <c:pt idx="1330">
                  <c:v>-1.2600000000000009</c:v>
                </c:pt>
                <c:pt idx="1331">
                  <c:v>-1.0000000000000007</c:v>
                </c:pt>
                <c:pt idx="1332">
                  <c:v>-0.94000000000000061</c:v>
                </c:pt>
                <c:pt idx="1333">
                  <c:v>-0.57999999999999974</c:v>
                </c:pt>
                <c:pt idx="1334">
                  <c:v>-0.3999999999999993</c:v>
                </c:pt>
                <c:pt idx="1335">
                  <c:v>-0.45999999999999874</c:v>
                </c:pt>
                <c:pt idx="1336">
                  <c:v>-0.21999999999999922</c:v>
                </c:pt>
                <c:pt idx="1337">
                  <c:v>-0.13999999999999879</c:v>
                </c:pt>
                <c:pt idx="1338">
                  <c:v>-0.3599999999999991</c:v>
                </c:pt>
                <c:pt idx="1339">
                  <c:v>-0.17999999999999866</c:v>
                </c:pt>
                <c:pt idx="1340">
                  <c:v>-0.31999999999999923</c:v>
                </c:pt>
                <c:pt idx="1341">
                  <c:v>-0.57999999999999896</c:v>
                </c:pt>
                <c:pt idx="1342">
                  <c:v>-0.55999999999999939</c:v>
                </c:pt>
                <c:pt idx="1343">
                  <c:v>-0.31999999999999956</c:v>
                </c:pt>
                <c:pt idx="1344">
                  <c:v>-0.33999999999999986</c:v>
                </c:pt>
                <c:pt idx="1345">
                  <c:v>-0.27999999999999969</c:v>
                </c:pt>
                <c:pt idx="1346">
                  <c:v>-0.61999999999999955</c:v>
                </c:pt>
                <c:pt idx="1347">
                  <c:v>-0.55999999999999939</c:v>
                </c:pt>
                <c:pt idx="1348">
                  <c:v>-0.61999999999999955</c:v>
                </c:pt>
                <c:pt idx="1349">
                  <c:v>-0.4799999999999997</c:v>
                </c:pt>
                <c:pt idx="1350">
                  <c:v>-0.17999999999999972</c:v>
                </c:pt>
                <c:pt idx="1351">
                  <c:v>0.28000000000000042</c:v>
                </c:pt>
                <c:pt idx="1352">
                  <c:v>7.1054273576010023E-16</c:v>
                </c:pt>
                <c:pt idx="1353">
                  <c:v>8.0000000000000432E-2</c:v>
                </c:pt>
                <c:pt idx="1354">
                  <c:v>4.000000000000057E-2</c:v>
                </c:pt>
                <c:pt idx="1355">
                  <c:v>-0.23999999999999916</c:v>
                </c:pt>
                <c:pt idx="1356">
                  <c:v>-1.079999999999999</c:v>
                </c:pt>
                <c:pt idx="1357">
                  <c:v>-1.0799999999999996</c:v>
                </c:pt>
                <c:pt idx="1358">
                  <c:v>-1.1799999999999997</c:v>
                </c:pt>
                <c:pt idx="1359">
                  <c:v>-0.5800000000000004</c:v>
                </c:pt>
                <c:pt idx="1360">
                  <c:v>0.35999999999999943</c:v>
                </c:pt>
                <c:pt idx="1361">
                  <c:v>0.97999999999999898</c:v>
                </c:pt>
                <c:pt idx="1362">
                  <c:v>0.81999999999999917</c:v>
                </c:pt>
                <c:pt idx="1363">
                  <c:v>0.5799999999999994</c:v>
                </c:pt>
                <c:pt idx="1364">
                  <c:v>-0.22000000000000028</c:v>
                </c:pt>
                <c:pt idx="1365">
                  <c:v>-1.3</c:v>
                </c:pt>
                <c:pt idx="1366">
                  <c:v>-1.2199999999999995</c:v>
                </c:pt>
                <c:pt idx="1367">
                  <c:v>-1.3399999999999994</c:v>
                </c:pt>
                <c:pt idx="1368">
                  <c:v>-1.2799999999999994</c:v>
                </c:pt>
                <c:pt idx="1369">
                  <c:v>-1.3599999999999994</c:v>
                </c:pt>
                <c:pt idx="1370">
                  <c:v>-1.6</c:v>
                </c:pt>
                <c:pt idx="1371">
                  <c:v>-1.6600000000000008</c:v>
                </c:pt>
                <c:pt idx="1372">
                  <c:v>-1.3400000000000005</c:v>
                </c:pt>
                <c:pt idx="1373">
                  <c:v>-1.0600000000000009</c:v>
                </c:pt>
                <c:pt idx="1374">
                  <c:v>-1.420000000000001</c:v>
                </c:pt>
                <c:pt idx="1375">
                  <c:v>-1.120000000000001</c:v>
                </c:pt>
                <c:pt idx="1376">
                  <c:v>-0.98000000000000043</c:v>
                </c:pt>
                <c:pt idx="1377">
                  <c:v>-0.80000000000000071</c:v>
                </c:pt>
                <c:pt idx="1378">
                  <c:v>-1.0400000000000005</c:v>
                </c:pt>
                <c:pt idx="1379">
                  <c:v>-0.72000000000000031</c:v>
                </c:pt>
                <c:pt idx="1380">
                  <c:v>-0.8</c:v>
                </c:pt>
                <c:pt idx="1381">
                  <c:v>-1.0599999999999998</c:v>
                </c:pt>
                <c:pt idx="1382">
                  <c:v>-1.0000000000000004</c:v>
                </c:pt>
                <c:pt idx="1383">
                  <c:v>-1.1400000000000001</c:v>
                </c:pt>
                <c:pt idx="1384">
                  <c:v>-1.22</c:v>
                </c:pt>
                <c:pt idx="1385">
                  <c:v>-0.95999999999999974</c:v>
                </c:pt>
                <c:pt idx="1386">
                  <c:v>-0.96000000000000019</c:v>
                </c:pt>
                <c:pt idx="1387">
                  <c:v>-0.99999999999999933</c:v>
                </c:pt>
                <c:pt idx="1388">
                  <c:v>-0.89999999999999925</c:v>
                </c:pt>
                <c:pt idx="1389">
                  <c:v>-0.49999999999999928</c:v>
                </c:pt>
                <c:pt idx="1390">
                  <c:v>-0.6399999999999999</c:v>
                </c:pt>
                <c:pt idx="1391">
                  <c:v>-0.56000000000000016</c:v>
                </c:pt>
                <c:pt idx="1392">
                  <c:v>-0.54000000000000059</c:v>
                </c:pt>
                <c:pt idx="1393">
                  <c:v>-0.220000000000001</c:v>
                </c:pt>
                <c:pt idx="1394">
                  <c:v>-0.36000000000000154</c:v>
                </c:pt>
                <c:pt idx="1395">
                  <c:v>-0.44000000000000128</c:v>
                </c:pt>
                <c:pt idx="1396">
                  <c:v>-0.26000000000000156</c:v>
                </c:pt>
                <c:pt idx="1397">
                  <c:v>-0.50000000000000144</c:v>
                </c:pt>
                <c:pt idx="1398">
                  <c:v>-0.96000000000000085</c:v>
                </c:pt>
                <c:pt idx="1399">
                  <c:v>-1.1000000000000001</c:v>
                </c:pt>
                <c:pt idx="1400">
                  <c:v>-1.2600000000000002</c:v>
                </c:pt>
                <c:pt idx="1401">
                  <c:v>-1.5199999999999996</c:v>
                </c:pt>
                <c:pt idx="1402">
                  <c:v>-1.4999999999999993</c:v>
                </c:pt>
                <c:pt idx="1403">
                  <c:v>-1.3399999999999992</c:v>
                </c:pt>
                <c:pt idx="1404">
                  <c:v>-1.3599999999999994</c:v>
                </c:pt>
                <c:pt idx="1405">
                  <c:v>-1.1999999999999993</c:v>
                </c:pt>
                <c:pt idx="1406">
                  <c:v>-1.3199999999999996</c:v>
                </c:pt>
                <c:pt idx="1407">
                  <c:v>-1.4600000000000002</c:v>
                </c:pt>
                <c:pt idx="1408">
                  <c:v>-1.3400000000000005</c:v>
                </c:pt>
                <c:pt idx="1409">
                  <c:v>-1.2800000000000005</c:v>
                </c:pt>
                <c:pt idx="1410">
                  <c:v>-1.0400000000000005</c:v>
                </c:pt>
                <c:pt idx="1411">
                  <c:v>-1.1000000000000001</c:v>
                </c:pt>
                <c:pt idx="1412">
                  <c:v>-1.0599999999999994</c:v>
                </c:pt>
                <c:pt idx="1413">
                  <c:v>-0.99999999999999933</c:v>
                </c:pt>
                <c:pt idx="1414">
                  <c:v>-1.0399999999999991</c:v>
                </c:pt>
                <c:pt idx="1415">
                  <c:v>-1.2799999999999989</c:v>
                </c:pt>
                <c:pt idx="1416">
                  <c:v>-0.99999999999999933</c:v>
                </c:pt>
                <c:pt idx="1417">
                  <c:v>-0.57999999999999974</c:v>
                </c:pt>
                <c:pt idx="1418">
                  <c:v>-0.57999999999999974</c:v>
                </c:pt>
                <c:pt idx="1419">
                  <c:v>-0.30000000000000071</c:v>
                </c:pt>
                <c:pt idx="1420">
                  <c:v>-7.1054273576010023E-16</c:v>
                </c:pt>
                <c:pt idx="1421">
                  <c:v>0.33999999999999914</c:v>
                </c:pt>
                <c:pt idx="1422">
                  <c:v>0.15999999999999942</c:v>
                </c:pt>
                <c:pt idx="1423">
                  <c:v>9.9999999999999284E-2</c:v>
                </c:pt>
                <c:pt idx="1424">
                  <c:v>-0.36000000000000015</c:v>
                </c:pt>
                <c:pt idx="1425">
                  <c:v>-0.4</c:v>
                </c:pt>
                <c:pt idx="1426">
                  <c:v>-0.37999999999999973</c:v>
                </c:pt>
                <c:pt idx="1427">
                  <c:v>-0.3</c:v>
                </c:pt>
                <c:pt idx="1428">
                  <c:v>-0.4799999999999997</c:v>
                </c:pt>
                <c:pt idx="1429">
                  <c:v>-0.26000000000000012</c:v>
                </c:pt>
                <c:pt idx="1430">
                  <c:v>-0.26000000000000012</c:v>
                </c:pt>
                <c:pt idx="1431">
                  <c:v>-0.32000000000000028</c:v>
                </c:pt>
                <c:pt idx="1432">
                  <c:v>-0.68000000000000038</c:v>
                </c:pt>
                <c:pt idx="1433">
                  <c:v>-0.46000000000000013</c:v>
                </c:pt>
                <c:pt idx="1434">
                  <c:v>-0.71999999999999953</c:v>
                </c:pt>
                <c:pt idx="1435">
                  <c:v>-0.82000000000000028</c:v>
                </c:pt>
                <c:pt idx="1436">
                  <c:v>-0.92000000000000026</c:v>
                </c:pt>
                <c:pt idx="1437">
                  <c:v>-0.7</c:v>
                </c:pt>
                <c:pt idx="1438">
                  <c:v>-1.0400000000000005</c:v>
                </c:pt>
                <c:pt idx="1439">
                  <c:v>-0.96000000000000085</c:v>
                </c:pt>
                <c:pt idx="1440">
                  <c:v>-1.0800000000000005</c:v>
                </c:pt>
                <c:pt idx="1441">
                  <c:v>-1.3400000000000005</c:v>
                </c:pt>
                <c:pt idx="1442">
                  <c:v>-1.5600000000000009</c:v>
                </c:pt>
                <c:pt idx="1443">
                  <c:v>-1.5200000000000002</c:v>
                </c:pt>
                <c:pt idx="1444">
                  <c:v>-1.36</c:v>
                </c:pt>
                <c:pt idx="1445">
                  <c:v>-1.5200000000000002</c:v>
                </c:pt>
                <c:pt idx="1446">
                  <c:v>-1.6200000000000003</c:v>
                </c:pt>
                <c:pt idx="1447">
                  <c:v>-1.6600000000000001</c:v>
                </c:pt>
                <c:pt idx="1448">
                  <c:v>-1.2800000000000005</c:v>
                </c:pt>
                <c:pt idx="1449">
                  <c:v>-1</c:v>
                </c:pt>
                <c:pt idx="1450">
                  <c:v>-0.9</c:v>
                </c:pt>
                <c:pt idx="1451">
                  <c:v>-0.8600000000000001</c:v>
                </c:pt>
                <c:pt idx="1452">
                  <c:v>-0.93999999999999984</c:v>
                </c:pt>
                <c:pt idx="1453">
                  <c:v>-0.83999999999999986</c:v>
                </c:pt>
                <c:pt idx="1454">
                  <c:v>-1.2800000000000005</c:v>
                </c:pt>
                <c:pt idx="1455">
                  <c:v>-1.56</c:v>
                </c:pt>
                <c:pt idx="1456">
                  <c:v>-1.5799999999999996</c:v>
                </c:pt>
                <c:pt idx="1457">
                  <c:v>-1.2200000000000002</c:v>
                </c:pt>
                <c:pt idx="1458">
                  <c:v>-1.8200000000000003</c:v>
                </c:pt>
                <c:pt idx="1459">
                  <c:v>-1.56</c:v>
                </c:pt>
                <c:pt idx="1460">
                  <c:v>-1.2799999999999998</c:v>
                </c:pt>
                <c:pt idx="1461">
                  <c:v>-1.36</c:v>
                </c:pt>
                <c:pt idx="1462">
                  <c:v>-1.7999999999999994</c:v>
                </c:pt>
                <c:pt idx="1463">
                  <c:v>-1.3199999999999996</c:v>
                </c:pt>
                <c:pt idx="1464">
                  <c:v>-1.36</c:v>
                </c:pt>
                <c:pt idx="1465">
                  <c:v>-1.2400000000000007</c:v>
                </c:pt>
                <c:pt idx="1466">
                  <c:v>-1.2200000000000002</c:v>
                </c:pt>
                <c:pt idx="1467">
                  <c:v>-1.0000000000000007</c:v>
                </c:pt>
                <c:pt idx="1468">
                  <c:v>-1.2400000000000007</c:v>
                </c:pt>
                <c:pt idx="1469">
                  <c:v>-1.1599999999999995</c:v>
                </c:pt>
                <c:pt idx="1470">
                  <c:v>-1.2599999999999993</c:v>
                </c:pt>
                <c:pt idx="1471">
                  <c:v>-0.9199999999999996</c:v>
                </c:pt>
                <c:pt idx="1472">
                  <c:v>-0.65999999999999948</c:v>
                </c:pt>
                <c:pt idx="1473">
                  <c:v>-0.15999999999999942</c:v>
                </c:pt>
                <c:pt idx="1474">
                  <c:v>-0.16000000000000014</c:v>
                </c:pt>
                <c:pt idx="1475">
                  <c:v>-8.0000000000000432E-2</c:v>
                </c:pt>
                <c:pt idx="1476">
                  <c:v>-0.27999999999999969</c:v>
                </c:pt>
                <c:pt idx="1477">
                  <c:v>-0.37999999999999973</c:v>
                </c:pt>
                <c:pt idx="1478">
                  <c:v>-1.0799999999999996</c:v>
                </c:pt>
                <c:pt idx="1479">
                  <c:v>-1</c:v>
                </c:pt>
                <c:pt idx="1480">
                  <c:v>-0.85999999999999943</c:v>
                </c:pt>
                <c:pt idx="1481">
                  <c:v>-0.96000000000000019</c:v>
                </c:pt>
                <c:pt idx="1482">
                  <c:v>-0.9</c:v>
                </c:pt>
                <c:pt idx="1483">
                  <c:v>-0.62000000000000033</c:v>
                </c:pt>
                <c:pt idx="1484">
                  <c:v>-0.62000000000000033</c:v>
                </c:pt>
                <c:pt idx="1485">
                  <c:v>-0.92000000000000104</c:v>
                </c:pt>
                <c:pt idx="1486">
                  <c:v>-0.68000000000000116</c:v>
                </c:pt>
                <c:pt idx="1487">
                  <c:v>-0.84000000000000197</c:v>
                </c:pt>
                <c:pt idx="1488">
                  <c:v>-1.0000000000000022</c:v>
                </c:pt>
                <c:pt idx="1489">
                  <c:v>-0.74000000000000132</c:v>
                </c:pt>
                <c:pt idx="1490">
                  <c:v>-0.50000000000000067</c:v>
                </c:pt>
                <c:pt idx="1491">
                  <c:v>-0.5800000000000004</c:v>
                </c:pt>
                <c:pt idx="1492">
                  <c:v>-0.36000000000000015</c:v>
                </c:pt>
                <c:pt idx="1493">
                  <c:v>-0.17999999999999972</c:v>
                </c:pt>
                <c:pt idx="1494">
                  <c:v>-0.68000000000000038</c:v>
                </c:pt>
                <c:pt idx="1495">
                  <c:v>-0.86000000000000087</c:v>
                </c:pt>
                <c:pt idx="1496">
                  <c:v>-0.88000000000000045</c:v>
                </c:pt>
                <c:pt idx="1497">
                  <c:v>-0.78000000000000047</c:v>
                </c:pt>
                <c:pt idx="1498">
                  <c:v>-0.30000000000000071</c:v>
                </c:pt>
                <c:pt idx="1499">
                  <c:v>-0.18000000000000044</c:v>
                </c:pt>
                <c:pt idx="1500">
                  <c:v>-0.24000000000000057</c:v>
                </c:pt>
                <c:pt idx="1501">
                  <c:v>-0.26000000000000156</c:v>
                </c:pt>
                <c:pt idx="1502">
                  <c:v>-0.3400000000000013</c:v>
                </c:pt>
                <c:pt idx="1503">
                  <c:v>-0.80000000000000138</c:v>
                </c:pt>
                <c:pt idx="1504">
                  <c:v>-0.8400000000000013</c:v>
                </c:pt>
                <c:pt idx="1505">
                  <c:v>-0.90000000000000147</c:v>
                </c:pt>
                <c:pt idx="1506">
                  <c:v>-0.98000000000000043</c:v>
                </c:pt>
                <c:pt idx="1507">
                  <c:v>-1.0800000000000005</c:v>
                </c:pt>
                <c:pt idx="1508">
                  <c:v>-0.81999999999999962</c:v>
                </c:pt>
                <c:pt idx="1509">
                  <c:v>-1.1199999999999997</c:v>
                </c:pt>
                <c:pt idx="1510">
                  <c:v>-0.91999999999999882</c:v>
                </c:pt>
                <c:pt idx="1511">
                  <c:v>-0.55999999999999939</c:v>
                </c:pt>
                <c:pt idx="1512">
                  <c:v>-0.17999999999999972</c:v>
                </c:pt>
                <c:pt idx="1513">
                  <c:v>-0.28000000000000042</c:v>
                </c:pt>
                <c:pt idx="1514">
                  <c:v>0.21999999999999886</c:v>
                </c:pt>
                <c:pt idx="1515">
                  <c:v>0.41999999999999887</c:v>
                </c:pt>
                <c:pt idx="1516">
                  <c:v>0.37999999999999901</c:v>
                </c:pt>
                <c:pt idx="1517">
                  <c:v>-0.16000000000000086</c:v>
                </c:pt>
                <c:pt idx="1518">
                  <c:v>-0.42000000000000026</c:v>
                </c:pt>
                <c:pt idx="1519">
                  <c:v>-0.5</c:v>
                </c:pt>
                <c:pt idx="1520">
                  <c:v>-0.62000000000000033</c:v>
                </c:pt>
                <c:pt idx="1521">
                  <c:v>-0.52000000000000024</c:v>
                </c:pt>
                <c:pt idx="1522">
                  <c:v>-0.23999999999999985</c:v>
                </c:pt>
                <c:pt idx="1523">
                  <c:v>-0.14000000000000057</c:v>
                </c:pt>
                <c:pt idx="1524">
                  <c:v>-0.23999999999999985</c:v>
                </c:pt>
                <c:pt idx="1525">
                  <c:v>-3.9999999999999855E-2</c:v>
                </c:pt>
                <c:pt idx="1526">
                  <c:v>4.000000000000057E-2</c:v>
                </c:pt>
                <c:pt idx="1527">
                  <c:v>2.0000000000000285E-2</c:v>
                </c:pt>
                <c:pt idx="1528">
                  <c:v>0.40000000000000069</c:v>
                </c:pt>
                <c:pt idx="1529">
                  <c:v>0.33999999999999986</c:v>
                </c:pt>
                <c:pt idx="1530">
                  <c:v>-7.999999999999971E-2</c:v>
                </c:pt>
                <c:pt idx="1531">
                  <c:v>-0.13999999999999985</c:v>
                </c:pt>
                <c:pt idx="1532">
                  <c:v>0.1</c:v>
                </c:pt>
                <c:pt idx="1533">
                  <c:v>-3.9999999999999855E-2</c:v>
                </c:pt>
                <c:pt idx="1534">
                  <c:v>0.10000000000000071</c:v>
                </c:pt>
                <c:pt idx="1535">
                  <c:v>0.56000000000000016</c:v>
                </c:pt>
                <c:pt idx="1536">
                  <c:v>0.33999999999999986</c:v>
                </c:pt>
                <c:pt idx="1537">
                  <c:v>0</c:v>
                </c:pt>
                <c:pt idx="1538">
                  <c:v>-0.34000000000000058</c:v>
                </c:pt>
                <c:pt idx="1539">
                  <c:v>-0.80000000000000071</c:v>
                </c:pt>
                <c:pt idx="1540">
                  <c:v>-0.80000000000000071</c:v>
                </c:pt>
                <c:pt idx="1541">
                  <c:v>-0.46000000000000013</c:v>
                </c:pt>
                <c:pt idx="1542">
                  <c:v>-0.26000000000000012</c:v>
                </c:pt>
                <c:pt idx="1543">
                  <c:v>0.10000000000000071</c:v>
                </c:pt>
                <c:pt idx="1544">
                  <c:v>0.72000000000000097</c:v>
                </c:pt>
                <c:pt idx="1545">
                  <c:v>0.7600000000000009</c:v>
                </c:pt>
                <c:pt idx="1546">
                  <c:v>0.50000000000000067</c:v>
                </c:pt>
                <c:pt idx="1547">
                  <c:v>0.36000000000000087</c:v>
                </c:pt>
                <c:pt idx="1548">
                  <c:v>0.36000000000000015</c:v>
                </c:pt>
                <c:pt idx="1549">
                  <c:v>0.56000000000000016</c:v>
                </c:pt>
                <c:pt idx="1550">
                  <c:v>0.64000000000000057</c:v>
                </c:pt>
                <c:pt idx="1551">
                  <c:v>0.13999999999999985</c:v>
                </c:pt>
                <c:pt idx="1552">
                  <c:v>-0.16000000000000086</c:v>
                </c:pt>
                <c:pt idx="1553">
                  <c:v>-0.46000000000000085</c:v>
                </c:pt>
                <c:pt idx="1554">
                  <c:v>-0.80000000000000071</c:v>
                </c:pt>
                <c:pt idx="1555">
                  <c:v>-0.56000000000000083</c:v>
                </c:pt>
                <c:pt idx="1556">
                  <c:v>0.47999999999999898</c:v>
                </c:pt>
                <c:pt idx="1557">
                  <c:v>0.89999999999999925</c:v>
                </c:pt>
                <c:pt idx="1558">
                  <c:v>1.1199999999999997</c:v>
                </c:pt>
                <c:pt idx="1559">
                  <c:v>0.91999999999999882</c:v>
                </c:pt>
                <c:pt idx="1560">
                  <c:v>0.61999999999999955</c:v>
                </c:pt>
                <c:pt idx="1561">
                  <c:v>0.35999999999999943</c:v>
                </c:pt>
                <c:pt idx="1562">
                  <c:v>0.66000000000000014</c:v>
                </c:pt>
                <c:pt idx="1563">
                  <c:v>0.7</c:v>
                </c:pt>
                <c:pt idx="1564">
                  <c:v>1.0000000000000007</c:v>
                </c:pt>
                <c:pt idx="1565">
                  <c:v>0.62000000000000033</c:v>
                </c:pt>
                <c:pt idx="1566">
                  <c:v>0.30000000000000071</c:v>
                </c:pt>
                <c:pt idx="1567">
                  <c:v>-0.23999999999999916</c:v>
                </c:pt>
                <c:pt idx="1568">
                  <c:v>-0.6599999999999987</c:v>
                </c:pt>
                <c:pt idx="1569">
                  <c:v>-0.61999999999999889</c:v>
                </c:pt>
                <c:pt idx="1570">
                  <c:v>-0.57999999999999896</c:v>
                </c:pt>
                <c:pt idx="1571">
                  <c:v>-0.37999999999999901</c:v>
                </c:pt>
                <c:pt idx="1572">
                  <c:v>-0.4</c:v>
                </c:pt>
                <c:pt idx="1573">
                  <c:v>7.999999999999971E-2</c:v>
                </c:pt>
                <c:pt idx="1574">
                  <c:v>-6.0000000000000851E-2</c:v>
                </c:pt>
                <c:pt idx="1575">
                  <c:v>-0.12000000000000099</c:v>
                </c:pt>
                <c:pt idx="1576">
                  <c:v>-0.42000000000000098</c:v>
                </c:pt>
                <c:pt idx="1577">
                  <c:v>-0.36000000000000015</c:v>
                </c:pt>
                <c:pt idx="1578">
                  <c:v>-0.56000000000000016</c:v>
                </c:pt>
                <c:pt idx="1579">
                  <c:v>-0.6</c:v>
                </c:pt>
                <c:pt idx="1580">
                  <c:v>-0.4199999999999996</c:v>
                </c:pt>
                <c:pt idx="1581">
                  <c:v>-0.23999999999999985</c:v>
                </c:pt>
                <c:pt idx="1582">
                  <c:v>-0.10000000000000071</c:v>
                </c:pt>
                <c:pt idx="1583">
                  <c:v>0.25999999999999945</c:v>
                </c:pt>
                <c:pt idx="1584">
                  <c:v>0.16000000000000014</c:v>
                </c:pt>
                <c:pt idx="1585">
                  <c:v>0.26000000000000012</c:v>
                </c:pt>
                <c:pt idx="1586">
                  <c:v>2.0000000000000285E-2</c:v>
                </c:pt>
                <c:pt idx="1587">
                  <c:v>0.14000000000000057</c:v>
                </c:pt>
                <c:pt idx="1588">
                  <c:v>-0.33999999999999986</c:v>
                </c:pt>
                <c:pt idx="1589">
                  <c:v>-0.28000000000000042</c:v>
                </c:pt>
                <c:pt idx="1590">
                  <c:v>-0.42000000000000098</c:v>
                </c:pt>
                <c:pt idx="1591">
                  <c:v>-0.22000000000000028</c:v>
                </c:pt>
                <c:pt idx="1592">
                  <c:v>-0.5800000000000004</c:v>
                </c:pt>
                <c:pt idx="1593">
                  <c:v>-0.48000000000000043</c:v>
                </c:pt>
                <c:pt idx="1594">
                  <c:v>-0.52000000000000024</c:v>
                </c:pt>
                <c:pt idx="1595">
                  <c:v>-0.9</c:v>
                </c:pt>
                <c:pt idx="1596">
                  <c:v>-0.82000000000000028</c:v>
                </c:pt>
                <c:pt idx="1597">
                  <c:v>-0.42000000000000026</c:v>
                </c:pt>
                <c:pt idx="1598">
                  <c:v>-0.22000000000000028</c:v>
                </c:pt>
                <c:pt idx="1599">
                  <c:v>-0.26000000000000012</c:v>
                </c:pt>
                <c:pt idx="1600">
                  <c:v>0.52000000000000024</c:v>
                </c:pt>
                <c:pt idx="1601">
                  <c:v>0.32000000000000028</c:v>
                </c:pt>
                <c:pt idx="1602">
                  <c:v>-0.11999999999999886</c:v>
                </c:pt>
                <c:pt idx="1603">
                  <c:v>-0.15999999999999873</c:v>
                </c:pt>
                <c:pt idx="1604">
                  <c:v>-9.9999999999999284E-2</c:v>
                </c:pt>
                <c:pt idx="1605">
                  <c:v>-0.8</c:v>
                </c:pt>
                <c:pt idx="1606">
                  <c:v>-0.62000000000000033</c:v>
                </c:pt>
                <c:pt idx="1607">
                  <c:v>-0.62000000000000099</c:v>
                </c:pt>
                <c:pt idx="1608">
                  <c:v>-0.98000000000000109</c:v>
                </c:pt>
                <c:pt idx="1609">
                  <c:v>-0.92000000000000104</c:v>
                </c:pt>
                <c:pt idx="1610">
                  <c:v>-0.74000000000000055</c:v>
                </c:pt>
                <c:pt idx="1611">
                  <c:v>-1.1600000000000001</c:v>
                </c:pt>
                <c:pt idx="1612">
                  <c:v>-1</c:v>
                </c:pt>
                <c:pt idx="1613">
                  <c:v>-0.81999999999999962</c:v>
                </c:pt>
                <c:pt idx="1614">
                  <c:v>-1.0399999999999991</c:v>
                </c:pt>
                <c:pt idx="1615">
                  <c:v>-0.89999999999999925</c:v>
                </c:pt>
                <c:pt idx="1616">
                  <c:v>-0.6399999999999999</c:v>
                </c:pt>
                <c:pt idx="1617">
                  <c:v>-0.49999999999999928</c:v>
                </c:pt>
                <c:pt idx="1618">
                  <c:v>-0.65999999999999948</c:v>
                </c:pt>
                <c:pt idx="1619">
                  <c:v>-0.34000000000000058</c:v>
                </c:pt>
                <c:pt idx="1620">
                  <c:v>-0.56000000000000083</c:v>
                </c:pt>
                <c:pt idx="1621">
                  <c:v>-0.52000000000000024</c:v>
                </c:pt>
                <c:pt idx="1622">
                  <c:v>-0.60000000000000142</c:v>
                </c:pt>
                <c:pt idx="1623">
                  <c:v>-0.24000000000000057</c:v>
                </c:pt>
                <c:pt idx="1624">
                  <c:v>-0.27999999999999969</c:v>
                </c:pt>
                <c:pt idx="1625">
                  <c:v>0.10000000000000142</c:v>
                </c:pt>
                <c:pt idx="1626">
                  <c:v>0.20000000000000143</c:v>
                </c:pt>
                <c:pt idx="1627">
                  <c:v>0.1200000000000017</c:v>
                </c:pt>
                <c:pt idx="1628">
                  <c:v>-0.27999999999999969</c:v>
                </c:pt>
                <c:pt idx="1629">
                  <c:v>-0.7</c:v>
                </c:pt>
                <c:pt idx="1630">
                  <c:v>-1.0200000000000002</c:v>
                </c:pt>
                <c:pt idx="1631">
                  <c:v>-1.2400000000000007</c:v>
                </c:pt>
                <c:pt idx="1632">
                  <c:v>-1</c:v>
                </c:pt>
                <c:pt idx="1633">
                  <c:v>-0.72000000000000031</c:v>
                </c:pt>
                <c:pt idx="1634">
                  <c:v>-0.4</c:v>
                </c:pt>
                <c:pt idx="1635">
                  <c:v>-0.14000000000000057</c:v>
                </c:pt>
                <c:pt idx="1636">
                  <c:v>0.11999999999999886</c:v>
                </c:pt>
                <c:pt idx="1637">
                  <c:v>0.25999999999999801</c:v>
                </c:pt>
                <c:pt idx="1638">
                  <c:v>-4.0000000000001992E-2</c:v>
                </c:pt>
                <c:pt idx="1639">
                  <c:v>0.29999999999999716</c:v>
                </c:pt>
                <c:pt idx="1640">
                  <c:v>0.19999999999999715</c:v>
                </c:pt>
                <c:pt idx="1641">
                  <c:v>0.13999999999999774</c:v>
                </c:pt>
                <c:pt idx="1642">
                  <c:v>-0.30000000000000143</c:v>
                </c:pt>
                <c:pt idx="1643">
                  <c:v>-8.000000000000114E-2</c:v>
                </c:pt>
                <c:pt idx="1644">
                  <c:v>-0.44000000000000056</c:v>
                </c:pt>
                <c:pt idx="1645">
                  <c:v>-0.44000000000000056</c:v>
                </c:pt>
                <c:pt idx="1646">
                  <c:v>-0.24000000000000057</c:v>
                </c:pt>
                <c:pt idx="1647">
                  <c:v>-1.4210854715202005E-15</c:v>
                </c:pt>
                <c:pt idx="1648">
                  <c:v>0.21999999999999886</c:v>
                </c:pt>
                <c:pt idx="1649">
                  <c:v>0.51999999999999891</c:v>
                </c:pt>
                <c:pt idx="1650">
                  <c:v>0.45999999999999802</c:v>
                </c:pt>
                <c:pt idx="1651">
                  <c:v>0.47999999999999832</c:v>
                </c:pt>
                <c:pt idx="1652">
                  <c:v>0.45999999999999941</c:v>
                </c:pt>
                <c:pt idx="1653">
                  <c:v>0.37999999999999973</c:v>
                </c:pt>
                <c:pt idx="1654">
                  <c:v>2.0000000000000285E-2</c:v>
                </c:pt>
                <c:pt idx="1655">
                  <c:v>-5.9999999999999429E-2</c:v>
                </c:pt>
                <c:pt idx="1656">
                  <c:v>7.1054273576010023E-16</c:v>
                </c:pt>
                <c:pt idx="1657">
                  <c:v>0.3</c:v>
                </c:pt>
                <c:pt idx="1658">
                  <c:v>2.0000000000000285E-2</c:v>
                </c:pt>
                <c:pt idx="1659">
                  <c:v>-1.9999999999999574E-2</c:v>
                </c:pt>
                <c:pt idx="1660">
                  <c:v>0.12000000000000099</c:v>
                </c:pt>
                <c:pt idx="1661">
                  <c:v>-0.1</c:v>
                </c:pt>
                <c:pt idx="1662">
                  <c:v>-0.46000000000000013</c:v>
                </c:pt>
                <c:pt idx="1663">
                  <c:v>-0.52000000000000024</c:v>
                </c:pt>
                <c:pt idx="1664">
                  <c:v>-0.38000000000000111</c:v>
                </c:pt>
                <c:pt idx="1665">
                  <c:v>-0.10000000000000071</c:v>
                </c:pt>
                <c:pt idx="1666">
                  <c:v>-0.2</c:v>
                </c:pt>
                <c:pt idx="1667">
                  <c:v>-0.33999999999999986</c:v>
                </c:pt>
                <c:pt idx="1668">
                  <c:v>-8.0000000000000432E-2</c:v>
                </c:pt>
                <c:pt idx="1669">
                  <c:v>0.13999999999999985</c:v>
                </c:pt>
                <c:pt idx="1670">
                  <c:v>-0.12000000000000099</c:v>
                </c:pt>
                <c:pt idx="1671">
                  <c:v>-0.14000000000000129</c:v>
                </c:pt>
                <c:pt idx="1672">
                  <c:v>-0.42000000000000098</c:v>
                </c:pt>
                <c:pt idx="1673">
                  <c:v>-0.54000000000000059</c:v>
                </c:pt>
                <c:pt idx="1674">
                  <c:v>-0.36000000000000015</c:v>
                </c:pt>
                <c:pt idx="1675">
                  <c:v>-7.999999999999971E-2</c:v>
                </c:pt>
                <c:pt idx="1676">
                  <c:v>-0.19999999999999929</c:v>
                </c:pt>
                <c:pt idx="1677">
                  <c:v>0.36000000000000087</c:v>
                </c:pt>
                <c:pt idx="1678">
                  <c:v>0.26000000000000084</c:v>
                </c:pt>
                <c:pt idx="1679">
                  <c:v>8.0000000000000432E-2</c:v>
                </c:pt>
                <c:pt idx="1680">
                  <c:v>-0.27999999999999903</c:v>
                </c:pt>
                <c:pt idx="1681">
                  <c:v>-3.9999999999999147E-2</c:v>
                </c:pt>
                <c:pt idx="1682">
                  <c:v>-0.11999999999999958</c:v>
                </c:pt>
                <c:pt idx="1683">
                  <c:v>0.34000000000000058</c:v>
                </c:pt>
                <c:pt idx="1684">
                  <c:v>0.46000000000000085</c:v>
                </c:pt>
                <c:pt idx="1685">
                  <c:v>0.4799999999999997</c:v>
                </c:pt>
                <c:pt idx="1686">
                  <c:v>0.46000000000000013</c:v>
                </c:pt>
                <c:pt idx="1687">
                  <c:v>0.44000000000000056</c:v>
                </c:pt>
                <c:pt idx="1688">
                  <c:v>0.38000000000000045</c:v>
                </c:pt>
                <c:pt idx="1689">
                  <c:v>0.2</c:v>
                </c:pt>
                <c:pt idx="1690">
                  <c:v>0.36000000000000015</c:v>
                </c:pt>
                <c:pt idx="1691">
                  <c:v>0.37999999999999973</c:v>
                </c:pt>
                <c:pt idx="1692">
                  <c:v>0.53999999999999915</c:v>
                </c:pt>
                <c:pt idx="1693">
                  <c:v>0.23999999999999916</c:v>
                </c:pt>
                <c:pt idx="1694">
                  <c:v>0.43999999999999984</c:v>
                </c:pt>
                <c:pt idx="1695">
                  <c:v>0.33999999999999914</c:v>
                </c:pt>
                <c:pt idx="1696">
                  <c:v>0.55999999999999939</c:v>
                </c:pt>
                <c:pt idx="1697">
                  <c:v>0.49999999999999856</c:v>
                </c:pt>
                <c:pt idx="1698">
                  <c:v>0.85999999999999943</c:v>
                </c:pt>
                <c:pt idx="1699">
                  <c:v>0.71999999999999953</c:v>
                </c:pt>
                <c:pt idx="1700">
                  <c:v>0.94000000000000128</c:v>
                </c:pt>
                <c:pt idx="1701">
                  <c:v>0.82000000000000028</c:v>
                </c:pt>
                <c:pt idx="1702">
                  <c:v>0.78000000000000114</c:v>
                </c:pt>
                <c:pt idx="1703">
                  <c:v>0.56000000000000083</c:v>
                </c:pt>
                <c:pt idx="1704">
                  <c:v>0.50000000000000067</c:v>
                </c:pt>
                <c:pt idx="1705">
                  <c:v>0.5800000000000004</c:v>
                </c:pt>
                <c:pt idx="1706">
                  <c:v>0.18000000000000113</c:v>
                </c:pt>
                <c:pt idx="1707">
                  <c:v>0.32000000000000101</c:v>
                </c:pt>
                <c:pt idx="1708">
                  <c:v>0.26000000000000084</c:v>
                </c:pt>
                <c:pt idx="1709">
                  <c:v>0.1</c:v>
                </c:pt>
                <c:pt idx="1710">
                  <c:v>-0.16000000000000086</c:v>
                </c:pt>
                <c:pt idx="1711">
                  <c:v>0.13999999999999843</c:v>
                </c:pt>
                <c:pt idx="1712">
                  <c:v>-6.0000000000000851E-2</c:v>
                </c:pt>
                <c:pt idx="1713">
                  <c:v>0.13999999999999915</c:v>
                </c:pt>
                <c:pt idx="1714">
                  <c:v>1.9999999999999574E-2</c:v>
                </c:pt>
                <c:pt idx="1715">
                  <c:v>2.0000000000000285E-2</c:v>
                </c:pt>
                <c:pt idx="1716">
                  <c:v>-0.25999999999999873</c:v>
                </c:pt>
                <c:pt idx="1717">
                  <c:v>0.18000000000000113</c:v>
                </c:pt>
                <c:pt idx="1718">
                  <c:v>0.30000000000000071</c:v>
                </c:pt>
                <c:pt idx="1719">
                  <c:v>0.38000000000000111</c:v>
                </c:pt>
                <c:pt idx="1720">
                  <c:v>0.26000000000000084</c:v>
                </c:pt>
                <c:pt idx="1721">
                  <c:v>0.3</c:v>
                </c:pt>
                <c:pt idx="1722">
                  <c:v>-0.12000000000000029</c:v>
                </c:pt>
                <c:pt idx="1723">
                  <c:v>-0.48000000000000043</c:v>
                </c:pt>
                <c:pt idx="1724">
                  <c:v>-0.22000000000000028</c:v>
                </c:pt>
                <c:pt idx="1725">
                  <c:v>-0.32000000000000028</c:v>
                </c:pt>
                <c:pt idx="1726">
                  <c:v>-0.15999999999999942</c:v>
                </c:pt>
                <c:pt idx="1727">
                  <c:v>-9.9999999999999284E-2</c:v>
                </c:pt>
                <c:pt idx="1728">
                  <c:v>0.14000000000000057</c:v>
                </c:pt>
                <c:pt idx="1729">
                  <c:v>0.12000000000000029</c:v>
                </c:pt>
                <c:pt idx="1730">
                  <c:v>0.3</c:v>
                </c:pt>
                <c:pt idx="1731">
                  <c:v>0.36000000000000015</c:v>
                </c:pt>
                <c:pt idx="1732">
                  <c:v>8.0000000000000432E-2</c:v>
                </c:pt>
                <c:pt idx="1733">
                  <c:v>2.0000000000000996E-2</c:v>
                </c:pt>
                <c:pt idx="1734">
                  <c:v>-0.15999999999999873</c:v>
                </c:pt>
                <c:pt idx="1735">
                  <c:v>-0.63999999999999846</c:v>
                </c:pt>
                <c:pt idx="1736">
                  <c:v>-0.53999999999999915</c:v>
                </c:pt>
                <c:pt idx="1737">
                  <c:v>-0.45999999999999941</c:v>
                </c:pt>
                <c:pt idx="1738">
                  <c:v>-0.53999999999999981</c:v>
                </c:pt>
                <c:pt idx="1739">
                  <c:v>-0.5800000000000004</c:v>
                </c:pt>
                <c:pt idx="1740">
                  <c:v>-0.24000000000000057</c:v>
                </c:pt>
                <c:pt idx="1741">
                  <c:v>-0.52000000000000102</c:v>
                </c:pt>
                <c:pt idx="1742">
                  <c:v>-0.52000000000000102</c:v>
                </c:pt>
                <c:pt idx="1743">
                  <c:v>-0.44000000000000128</c:v>
                </c:pt>
                <c:pt idx="1744">
                  <c:v>-0.32000000000000101</c:v>
                </c:pt>
                <c:pt idx="1745">
                  <c:v>-0.42000000000000098</c:v>
                </c:pt>
                <c:pt idx="1746">
                  <c:v>-0.32000000000000028</c:v>
                </c:pt>
                <c:pt idx="1747">
                  <c:v>-1.0200000000000002</c:v>
                </c:pt>
                <c:pt idx="1748">
                  <c:v>-0.83999999999999986</c:v>
                </c:pt>
                <c:pt idx="1749">
                  <c:v>-1.0399999999999998</c:v>
                </c:pt>
                <c:pt idx="1750">
                  <c:v>-1.5199999999999996</c:v>
                </c:pt>
                <c:pt idx="1751">
                  <c:v>-1.1799999999999997</c:v>
                </c:pt>
                <c:pt idx="1752">
                  <c:v>-9.9999999999999284E-2</c:v>
                </c:pt>
                <c:pt idx="1753">
                  <c:v>-0.21999999999999922</c:v>
                </c:pt>
                <c:pt idx="1754">
                  <c:v>-1.999999999999922E-2</c:v>
                </c:pt>
                <c:pt idx="1755">
                  <c:v>0.50000000000000067</c:v>
                </c:pt>
                <c:pt idx="1756">
                  <c:v>0.2000000000000007</c:v>
                </c:pt>
                <c:pt idx="1757">
                  <c:v>0.14000000000000057</c:v>
                </c:pt>
                <c:pt idx="1758">
                  <c:v>-0.17999999999999935</c:v>
                </c:pt>
                <c:pt idx="1759">
                  <c:v>-9.9999999999999645E-2</c:v>
                </c:pt>
                <c:pt idx="1760">
                  <c:v>-0.1</c:v>
                </c:pt>
                <c:pt idx="1761">
                  <c:v>0.2</c:v>
                </c:pt>
                <c:pt idx="1762">
                  <c:v>3.9999999999999855E-2</c:v>
                </c:pt>
                <c:pt idx="1763">
                  <c:v>0.67999999999999972</c:v>
                </c:pt>
                <c:pt idx="1764">
                  <c:v>0.65999999999999948</c:v>
                </c:pt>
                <c:pt idx="1765">
                  <c:v>0.53999999999999981</c:v>
                </c:pt>
                <c:pt idx="1766">
                  <c:v>0.26000000000000012</c:v>
                </c:pt>
                <c:pt idx="1767">
                  <c:v>0.22000000000000028</c:v>
                </c:pt>
                <c:pt idx="1768">
                  <c:v>-0.25999999999999945</c:v>
                </c:pt>
                <c:pt idx="1769">
                  <c:v>-0.53999999999999915</c:v>
                </c:pt>
                <c:pt idx="1770">
                  <c:v>-0.35999999999999943</c:v>
                </c:pt>
                <c:pt idx="1771">
                  <c:v>-0.43999999999999984</c:v>
                </c:pt>
                <c:pt idx="1772">
                  <c:v>-0.44000000000000056</c:v>
                </c:pt>
                <c:pt idx="1773">
                  <c:v>-0.42000000000000026</c:v>
                </c:pt>
                <c:pt idx="1774">
                  <c:v>-0.33999999999999986</c:v>
                </c:pt>
                <c:pt idx="1775">
                  <c:v>-0.15999999999999942</c:v>
                </c:pt>
                <c:pt idx="1776">
                  <c:v>-0.15999999999999942</c:v>
                </c:pt>
                <c:pt idx="1777">
                  <c:v>-9.9999999999999284E-2</c:v>
                </c:pt>
                <c:pt idx="1778">
                  <c:v>-5.9999999999999429E-2</c:v>
                </c:pt>
                <c:pt idx="1779">
                  <c:v>0.11999999999999958</c:v>
                </c:pt>
                <c:pt idx="1780">
                  <c:v>-7.1054273576010023E-16</c:v>
                </c:pt>
                <c:pt idx="1781">
                  <c:v>0.35999999999999943</c:v>
                </c:pt>
                <c:pt idx="1782">
                  <c:v>0.35999999999999943</c:v>
                </c:pt>
                <c:pt idx="1783">
                  <c:v>7.9999999999999002E-2</c:v>
                </c:pt>
                <c:pt idx="1784">
                  <c:v>-2.0000000000000285E-2</c:v>
                </c:pt>
                <c:pt idx="1785">
                  <c:v>-0.12000000000000029</c:v>
                </c:pt>
                <c:pt idx="1786">
                  <c:v>-0.10000000000000071</c:v>
                </c:pt>
                <c:pt idx="1787">
                  <c:v>-0.12000000000000029</c:v>
                </c:pt>
                <c:pt idx="1788">
                  <c:v>-4.000000000000057E-2</c:v>
                </c:pt>
                <c:pt idx="1789">
                  <c:v>7.9999999999999002E-2</c:v>
                </c:pt>
                <c:pt idx="1790">
                  <c:v>-2.0000000000000285E-2</c:v>
                </c:pt>
                <c:pt idx="1791">
                  <c:v>-0.11999999999999958</c:v>
                </c:pt>
                <c:pt idx="1792">
                  <c:v>-0.3</c:v>
                </c:pt>
                <c:pt idx="1793">
                  <c:v>2.0000000000000285E-2</c:v>
                </c:pt>
                <c:pt idx="1794">
                  <c:v>-0.75999999999999945</c:v>
                </c:pt>
                <c:pt idx="1795">
                  <c:v>-0.26000000000000012</c:v>
                </c:pt>
                <c:pt idx="1796">
                  <c:v>-0.82000000000000028</c:v>
                </c:pt>
                <c:pt idx="1797">
                  <c:v>-0.77999999999999969</c:v>
                </c:pt>
                <c:pt idx="1798">
                  <c:v>-0.83999999999999986</c:v>
                </c:pt>
                <c:pt idx="1799">
                  <c:v>-0.12000000000000029</c:v>
                </c:pt>
                <c:pt idx="1800">
                  <c:v>-0.32000000000000028</c:v>
                </c:pt>
                <c:pt idx="1801">
                  <c:v>0</c:v>
                </c:pt>
                <c:pt idx="1802">
                  <c:v>-0.4</c:v>
                </c:pt>
                <c:pt idx="1803">
                  <c:v>-0.4799999999999997</c:v>
                </c:pt>
                <c:pt idx="1804">
                  <c:v>-0.33999999999999914</c:v>
                </c:pt>
                <c:pt idx="1805">
                  <c:v>-0.3999999999999993</c:v>
                </c:pt>
                <c:pt idx="1806">
                  <c:v>-0.51999999999999957</c:v>
                </c:pt>
                <c:pt idx="1807">
                  <c:v>4.000000000000057E-2</c:v>
                </c:pt>
                <c:pt idx="1808">
                  <c:v>-0.3999999999999993</c:v>
                </c:pt>
                <c:pt idx="1809">
                  <c:v>-0.7399999999999991</c:v>
                </c:pt>
                <c:pt idx="1810">
                  <c:v>-0.67999999999999905</c:v>
                </c:pt>
                <c:pt idx="1811">
                  <c:v>-0.75999999999999868</c:v>
                </c:pt>
                <c:pt idx="1812">
                  <c:v>-0.87999999999999967</c:v>
                </c:pt>
                <c:pt idx="1813">
                  <c:v>-0.4</c:v>
                </c:pt>
                <c:pt idx="1814">
                  <c:v>-0.32000000000000028</c:v>
                </c:pt>
                <c:pt idx="1815">
                  <c:v>-0.27999999999999969</c:v>
                </c:pt>
                <c:pt idx="1816">
                  <c:v>-0.33999999999999986</c:v>
                </c:pt>
                <c:pt idx="1817">
                  <c:v>-0.33999999999999914</c:v>
                </c:pt>
                <c:pt idx="1818">
                  <c:v>-0.37999999999999973</c:v>
                </c:pt>
                <c:pt idx="1819">
                  <c:v>-0.29999999999999927</c:v>
                </c:pt>
                <c:pt idx="1820">
                  <c:v>-0.7</c:v>
                </c:pt>
                <c:pt idx="1821">
                  <c:v>-0.7000000000000004</c:v>
                </c:pt>
                <c:pt idx="1822">
                  <c:v>-0.88000000000000012</c:v>
                </c:pt>
                <c:pt idx="1823">
                  <c:v>-1.0399999999999996</c:v>
                </c:pt>
                <c:pt idx="1824">
                  <c:v>-1.2399999999999995</c:v>
                </c:pt>
                <c:pt idx="1825">
                  <c:v>-0.91999999999999926</c:v>
                </c:pt>
                <c:pt idx="1826">
                  <c:v>-0.65999999999999948</c:v>
                </c:pt>
                <c:pt idx="1827">
                  <c:v>-0.73999999999999988</c:v>
                </c:pt>
                <c:pt idx="1828">
                  <c:v>-0.5</c:v>
                </c:pt>
                <c:pt idx="1829">
                  <c:v>-0.42000000000000026</c:v>
                </c:pt>
                <c:pt idx="1830">
                  <c:v>-0.76000000000000012</c:v>
                </c:pt>
                <c:pt idx="1831">
                  <c:v>-0.73999999999999988</c:v>
                </c:pt>
                <c:pt idx="1832">
                  <c:v>-0.57999999999999974</c:v>
                </c:pt>
                <c:pt idx="1833">
                  <c:v>-0.83999999999999952</c:v>
                </c:pt>
                <c:pt idx="1834">
                  <c:v>-0.7999999999999996</c:v>
                </c:pt>
                <c:pt idx="1835">
                  <c:v>-0.61999999999999955</c:v>
                </c:pt>
                <c:pt idx="1836">
                  <c:v>-0.4799999999999997</c:v>
                </c:pt>
                <c:pt idx="1837">
                  <c:v>-0.23999999999999985</c:v>
                </c:pt>
                <c:pt idx="1838">
                  <c:v>0.12000000000000029</c:v>
                </c:pt>
                <c:pt idx="1839">
                  <c:v>0.54000000000000026</c:v>
                </c:pt>
                <c:pt idx="1840">
                  <c:v>0.92000000000000026</c:v>
                </c:pt>
                <c:pt idx="1841">
                  <c:v>0.5600000000000005</c:v>
                </c:pt>
                <c:pt idx="1842">
                  <c:v>0.44000000000000056</c:v>
                </c:pt>
                <c:pt idx="1843">
                  <c:v>0.20000000000000034</c:v>
                </c:pt>
                <c:pt idx="1844">
                  <c:v>-0.11999999999999958</c:v>
                </c:pt>
                <c:pt idx="1845">
                  <c:v>-0.28000000000000042</c:v>
                </c:pt>
                <c:pt idx="1846">
                  <c:v>0.13999999999999951</c:v>
                </c:pt>
                <c:pt idx="1847">
                  <c:v>-0.14000000000000057</c:v>
                </c:pt>
                <c:pt idx="1848">
                  <c:v>0.13999999999999951</c:v>
                </c:pt>
                <c:pt idx="1849">
                  <c:v>0.13999999999999951</c:v>
                </c:pt>
                <c:pt idx="1850">
                  <c:v>5.999999999999979E-2</c:v>
                </c:pt>
                <c:pt idx="1851">
                  <c:v>-0.34000000000000019</c:v>
                </c:pt>
                <c:pt idx="1852">
                  <c:v>0.23999999999999985</c:v>
                </c:pt>
                <c:pt idx="1853">
                  <c:v>-0.21999999999999992</c:v>
                </c:pt>
                <c:pt idx="1854">
                  <c:v>-0.53999999999999981</c:v>
                </c:pt>
                <c:pt idx="1855">
                  <c:v>-0.37999999999999973</c:v>
                </c:pt>
                <c:pt idx="1856">
                  <c:v>-0.13999999999999951</c:v>
                </c:pt>
                <c:pt idx="1857">
                  <c:v>-0.65999999999999948</c:v>
                </c:pt>
                <c:pt idx="1858">
                  <c:v>-0.51999999999999991</c:v>
                </c:pt>
                <c:pt idx="1859">
                  <c:v>5.999999999999979E-2</c:v>
                </c:pt>
                <c:pt idx="1860">
                  <c:v>0.13999999999999985</c:v>
                </c:pt>
                <c:pt idx="1861">
                  <c:v>0.25999999999999979</c:v>
                </c:pt>
                <c:pt idx="1862">
                  <c:v>0.61999999999999955</c:v>
                </c:pt>
                <c:pt idx="1863">
                  <c:v>0.9</c:v>
                </c:pt>
                <c:pt idx="1864">
                  <c:v>0.7000000000000004</c:v>
                </c:pt>
                <c:pt idx="1865">
                  <c:v>0.5800000000000004</c:v>
                </c:pt>
                <c:pt idx="1866">
                  <c:v>0.54000000000000026</c:v>
                </c:pt>
                <c:pt idx="1867">
                  <c:v>0.4</c:v>
                </c:pt>
                <c:pt idx="1868">
                  <c:v>0.58000000000000007</c:v>
                </c:pt>
                <c:pt idx="1869">
                  <c:v>0.66000000000000014</c:v>
                </c:pt>
                <c:pt idx="1870">
                  <c:v>0.48000000000000009</c:v>
                </c:pt>
                <c:pt idx="1871">
                  <c:v>0.50000000000000033</c:v>
                </c:pt>
                <c:pt idx="1872">
                  <c:v>0.72000000000000064</c:v>
                </c:pt>
                <c:pt idx="1873">
                  <c:v>0.46000000000000052</c:v>
                </c:pt>
                <c:pt idx="1874">
                  <c:v>0.30000000000000038</c:v>
                </c:pt>
                <c:pt idx="1875">
                  <c:v>0.72000000000000031</c:v>
                </c:pt>
                <c:pt idx="1876">
                  <c:v>0.58000000000000007</c:v>
                </c:pt>
                <c:pt idx="1877">
                  <c:v>0.58000000000000007</c:v>
                </c:pt>
                <c:pt idx="1878">
                  <c:v>0.73999999999999988</c:v>
                </c:pt>
                <c:pt idx="1879">
                  <c:v>0.81999999999999962</c:v>
                </c:pt>
                <c:pt idx="1880">
                  <c:v>0.53999999999999981</c:v>
                </c:pt>
                <c:pt idx="1881">
                  <c:v>0.55999999999999983</c:v>
                </c:pt>
                <c:pt idx="1882">
                  <c:v>0.25999999999999979</c:v>
                </c:pt>
                <c:pt idx="1883">
                  <c:v>7.999999999999971E-2</c:v>
                </c:pt>
                <c:pt idx="1884">
                  <c:v>0.38000000000000006</c:v>
                </c:pt>
                <c:pt idx="1885">
                  <c:v>0.51999999999999991</c:v>
                </c:pt>
                <c:pt idx="1886">
                  <c:v>0.19999999999999965</c:v>
                </c:pt>
                <c:pt idx="1887">
                  <c:v>0.13999999999999951</c:v>
                </c:pt>
                <c:pt idx="1888">
                  <c:v>-0.34000000000000019</c:v>
                </c:pt>
                <c:pt idx="1889">
                  <c:v>-0.7000000000000004</c:v>
                </c:pt>
                <c:pt idx="1890">
                  <c:v>-0.86000000000000054</c:v>
                </c:pt>
                <c:pt idx="1891">
                  <c:v>-0.66000000000000014</c:v>
                </c:pt>
                <c:pt idx="1892">
                  <c:v>-0.60000000000000031</c:v>
                </c:pt>
                <c:pt idx="1893">
                  <c:v>-0.14000000000000057</c:v>
                </c:pt>
                <c:pt idx="1894">
                  <c:v>0.35999999999999943</c:v>
                </c:pt>
                <c:pt idx="1895">
                  <c:v>0.33999999999999952</c:v>
                </c:pt>
                <c:pt idx="1896">
                  <c:v>0.7999999999999996</c:v>
                </c:pt>
                <c:pt idx="1897">
                  <c:v>0.83999999999999986</c:v>
                </c:pt>
                <c:pt idx="1898">
                  <c:v>0.75999999999999979</c:v>
                </c:pt>
                <c:pt idx="1899">
                  <c:v>0.23999999999999985</c:v>
                </c:pt>
                <c:pt idx="1900">
                  <c:v>0.3</c:v>
                </c:pt>
                <c:pt idx="1901">
                  <c:v>7.999999999999971E-2</c:v>
                </c:pt>
                <c:pt idx="1902">
                  <c:v>0.11999999999999993</c:v>
                </c:pt>
                <c:pt idx="1903">
                  <c:v>3.9999999999999855E-2</c:v>
                </c:pt>
                <c:pt idx="1904">
                  <c:v>0.28000000000000008</c:v>
                </c:pt>
                <c:pt idx="1905">
                  <c:v>0.18000000000000008</c:v>
                </c:pt>
                <c:pt idx="1906">
                  <c:v>4.0000000000000216E-2</c:v>
                </c:pt>
                <c:pt idx="1907">
                  <c:v>1.9999999999999928E-2</c:v>
                </c:pt>
                <c:pt idx="1908">
                  <c:v>0.22000000000000028</c:v>
                </c:pt>
                <c:pt idx="1909">
                  <c:v>8.0000000000000071E-2</c:v>
                </c:pt>
                <c:pt idx="1910">
                  <c:v>0.35999999999999976</c:v>
                </c:pt>
                <c:pt idx="1911">
                  <c:v>0.43999999999999984</c:v>
                </c:pt>
                <c:pt idx="1912">
                  <c:v>0.40000000000000036</c:v>
                </c:pt>
                <c:pt idx="1913">
                  <c:v>0.48000000000000009</c:v>
                </c:pt>
                <c:pt idx="1914">
                  <c:v>0.33999999999999986</c:v>
                </c:pt>
                <c:pt idx="1915">
                  <c:v>6.0000000000000143E-2</c:v>
                </c:pt>
                <c:pt idx="1916">
                  <c:v>-0.13999999999999951</c:v>
                </c:pt>
                <c:pt idx="1917">
                  <c:v>0.14000000000000021</c:v>
                </c:pt>
                <c:pt idx="1918">
                  <c:v>-0.13999999999999985</c:v>
                </c:pt>
                <c:pt idx="1919">
                  <c:v>6.0000000000000143E-2</c:v>
                </c:pt>
                <c:pt idx="1920">
                  <c:v>3.5527136788005011E-16</c:v>
                </c:pt>
                <c:pt idx="1921">
                  <c:v>-0.10000000000000035</c:v>
                </c:pt>
                <c:pt idx="1922">
                  <c:v>-0.14000000000000057</c:v>
                </c:pt>
                <c:pt idx="1923">
                  <c:v>-0.28000000000000042</c:v>
                </c:pt>
                <c:pt idx="1924">
                  <c:v>-0.26000000000000012</c:v>
                </c:pt>
                <c:pt idx="1925">
                  <c:v>0.35999999999999943</c:v>
                </c:pt>
                <c:pt idx="1926">
                  <c:v>0.73999999999999988</c:v>
                </c:pt>
                <c:pt idx="1927">
                  <c:v>0.61999999999999988</c:v>
                </c:pt>
                <c:pt idx="1928">
                  <c:v>1.0399999999999998</c:v>
                </c:pt>
                <c:pt idx="1929">
                  <c:v>1.0599999999999998</c:v>
                </c:pt>
                <c:pt idx="1930">
                  <c:v>0.69999999999999962</c:v>
                </c:pt>
                <c:pt idx="1931">
                  <c:v>0.85999999999999976</c:v>
                </c:pt>
                <c:pt idx="1932">
                  <c:v>0.63999999999999946</c:v>
                </c:pt>
                <c:pt idx="1933">
                  <c:v>0.51999999999999957</c:v>
                </c:pt>
                <c:pt idx="1934">
                  <c:v>0.63999999999999946</c:v>
                </c:pt>
                <c:pt idx="1935">
                  <c:v>0.4599999999999998</c:v>
                </c:pt>
                <c:pt idx="1936">
                  <c:v>1.999999999999922E-2</c:v>
                </c:pt>
                <c:pt idx="1937">
                  <c:v>0.24000000000000021</c:v>
                </c:pt>
                <c:pt idx="1938">
                  <c:v>0.26000000000000012</c:v>
                </c:pt>
                <c:pt idx="1939">
                  <c:v>8.0000000000000071E-2</c:v>
                </c:pt>
                <c:pt idx="1940">
                  <c:v>0.14000000000000021</c:v>
                </c:pt>
                <c:pt idx="1941">
                  <c:v>0.28000000000000008</c:v>
                </c:pt>
                <c:pt idx="1942">
                  <c:v>-6.0000000000000497E-2</c:v>
                </c:pt>
                <c:pt idx="1943">
                  <c:v>0.21999999999999992</c:v>
                </c:pt>
                <c:pt idx="1944">
                  <c:v>0.2</c:v>
                </c:pt>
                <c:pt idx="1945">
                  <c:v>-0.34000000000000058</c:v>
                </c:pt>
                <c:pt idx="1946">
                  <c:v>-0.28000000000000042</c:v>
                </c:pt>
                <c:pt idx="1947">
                  <c:v>1.0599999999999994</c:v>
                </c:pt>
                <c:pt idx="1948">
                  <c:v>0.55999999999999905</c:v>
                </c:pt>
                <c:pt idx="1949">
                  <c:v>0.47999999999999898</c:v>
                </c:pt>
                <c:pt idx="1950">
                  <c:v>0.69999999999999962</c:v>
                </c:pt>
                <c:pt idx="1951">
                  <c:v>0.38000000000000006</c:v>
                </c:pt>
                <c:pt idx="1952">
                  <c:v>-0.48000000000000009</c:v>
                </c:pt>
                <c:pt idx="1953">
                  <c:v>-0.3</c:v>
                </c:pt>
                <c:pt idx="1954">
                  <c:v>-4.0000000000000216E-2</c:v>
                </c:pt>
                <c:pt idx="1955">
                  <c:v>-7.1054273576010023E-16</c:v>
                </c:pt>
                <c:pt idx="1956">
                  <c:v>0.23999999999999916</c:v>
                </c:pt>
                <c:pt idx="1957">
                  <c:v>1.9999999999999574E-2</c:v>
                </c:pt>
                <c:pt idx="1958">
                  <c:v>-0.14000000000000057</c:v>
                </c:pt>
                <c:pt idx="1959">
                  <c:v>-0.26000000000000012</c:v>
                </c:pt>
                <c:pt idx="1960">
                  <c:v>-0.25999999999999945</c:v>
                </c:pt>
                <c:pt idx="1961">
                  <c:v>-0.31999999999999956</c:v>
                </c:pt>
                <c:pt idx="1962">
                  <c:v>-0.27999999999999969</c:v>
                </c:pt>
                <c:pt idx="1963">
                  <c:v>-0.4199999999999996</c:v>
                </c:pt>
                <c:pt idx="1964">
                  <c:v>-0.46000000000000013</c:v>
                </c:pt>
                <c:pt idx="1965">
                  <c:v>-0.46000000000000013</c:v>
                </c:pt>
                <c:pt idx="1966">
                  <c:v>-0.53999999999999981</c:v>
                </c:pt>
                <c:pt idx="1967">
                  <c:v>-0.33999999999999986</c:v>
                </c:pt>
                <c:pt idx="1968">
                  <c:v>-0.23999999999999985</c:v>
                </c:pt>
                <c:pt idx="1969">
                  <c:v>-0.47999999999999898</c:v>
                </c:pt>
                <c:pt idx="1970">
                  <c:v>-0.4199999999999996</c:v>
                </c:pt>
                <c:pt idx="1971">
                  <c:v>-0.13999999999999985</c:v>
                </c:pt>
                <c:pt idx="1972">
                  <c:v>-0.46000000000000013</c:v>
                </c:pt>
                <c:pt idx="1973">
                  <c:v>-0.4</c:v>
                </c:pt>
                <c:pt idx="1974">
                  <c:v>-0.1</c:v>
                </c:pt>
                <c:pt idx="1975">
                  <c:v>0.27999999999999969</c:v>
                </c:pt>
                <c:pt idx="1976">
                  <c:v>0.23999999999999985</c:v>
                </c:pt>
                <c:pt idx="1977">
                  <c:v>0.52000000000000024</c:v>
                </c:pt>
                <c:pt idx="1978">
                  <c:v>1.1600000000000001</c:v>
                </c:pt>
                <c:pt idx="1979">
                  <c:v>0.9</c:v>
                </c:pt>
                <c:pt idx="1980">
                  <c:v>1.0200000000000002</c:v>
                </c:pt>
                <c:pt idx="1981">
                  <c:v>1</c:v>
                </c:pt>
                <c:pt idx="1982">
                  <c:v>1.0199999999999996</c:v>
                </c:pt>
                <c:pt idx="1983">
                  <c:v>0.63999999999999913</c:v>
                </c:pt>
                <c:pt idx="1984">
                  <c:v>1.0399999999999985</c:v>
                </c:pt>
                <c:pt idx="1985">
                  <c:v>0.53999999999999915</c:v>
                </c:pt>
                <c:pt idx="1986">
                  <c:v>0.33999999999999986</c:v>
                </c:pt>
                <c:pt idx="1987">
                  <c:v>3.9999999999999855E-2</c:v>
                </c:pt>
                <c:pt idx="1988">
                  <c:v>0.32000000000000028</c:v>
                </c:pt>
                <c:pt idx="1989">
                  <c:v>-0.21999999999999958</c:v>
                </c:pt>
                <c:pt idx="1990">
                  <c:v>3.9999999999999855E-2</c:v>
                </c:pt>
                <c:pt idx="1991">
                  <c:v>0.33999999999999914</c:v>
                </c:pt>
                <c:pt idx="1992">
                  <c:v>0.33999999999999914</c:v>
                </c:pt>
                <c:pt idx="1993">
                  <c:v>-0.26000000000000084</c:v>
                </c:pt>
                <c:pt idx="1994">
                  <c:v>-0.18000000000000044</c:v>
                </c:pt>
                <c:pt idx="1995">
                  <c:v>-0.12000000000000099</c:v>
                </c:pt>
                <c:pt idx="1996">
                  <c:v>-0.26000000000000084</c:v>
                </c:pt>
                <c:pt idx="1997">
                  <c:v>-0.28000000000000114</c:v>
                </c:pt>
                <c:pt idx="1998">
                  <c:v>-0.10000000000000142</c:v>
                </c:pt>
                <c:pt idx="1999">
                  <c:v>0.35999999999999871</c:v>
                </c:pt>
                <c:pt idx="2000">
                  <c:v>0.15999999999999942</c:v>
                </c:pt>
                <c:pt idx="2001">
                  <c:v>-0.16000000000000014</c:v>
                </c:pt>
                <c:pt idx="2002">
                  <c:v>-0.17999999999999972</c:v>
                </c:pt>
                <c:pt idx="2003">
                  <c:v>-0.37999999999999901</c:v>
                </c:pt>
                <c:pt idx="2004">
                  <c:v>-0.61999999999999955</c:v>
                </c:pt>
                <c:pt idx="2005">
                  <c:v>-0.5</c:v>
                </c:pt>
                <c:pt idx="2006">
                  <c:v>-0.16000000000000014</c:v>
                </c:pt>
                <c:pt idx="2007">
                  <c:v>-0.27999999999999969</c:v>
                </c:pt>
                <c:pt idx="2008">
                  <c:v>-6.0000000000000143E-2</c:v>
                </c:pt>
                <c:pt idx="2009">
                  <c:v>0.2000000000000007</c:v>
                </c:pt>
                <c:pt idx="2010">
                  <c:v>0.34000000000000058</c:v>
                </c:pt>
                <c:pt idx="2011">
                  <c:v>0.22000000000000028</c:v>
                </c:pt>
                <c:pt idx="2012">
                  <c:v>0.76000000000000012</c:v>
                </c:pt>
                <c:pt idx="2013">
                  <c:v>0.8</c:v>
                </c:pt>
                <c:pt idx="2014">
                  <c:v>0.69999999999999929</c:v>
                </c:pt>
                <c:pt idx="2015">
                  <c:v>0.5</c:v>
                </c:pt>
                <c:pt idx="2016">
                  <c:v>0.33999999999999986</c:v>
                </c:pt>
                <c:pt idx="2017">
                  <c:v>9.9999999999999284E-2</c:v>
                </c:pt>
                <c:pt idx="2018">
                  <c:v>0.15999999999999942</c:v>
                </c:pt>
                <c:pt idx="2019">
                  <c:v>-8.0000000000000432E-2</c:v>
                </c:pt>
                <c:pt idx="2020">
                  <c:v>-2.0000000000000285E-2</c:v>
                </c:pt>
                <c:pt idx="2021">
                  <c:v>0.23999999999999985</c:v>
                </c:pt>
                <c:pt idx="2022">
                  <c:v>2.0000000000000285E-2</c:v>
                </c:pt>
                <c:pt idx="2023">
                  <c:v>-0.17999999999999972</c:v>
                </c:pt>
                <c:pt idx="2024">
                  <c:v>-0.21999999999999958</c:v>
                </c:pt>
                <c:pt idx="2025">
                  <c:v>-0.26000000000000012</c:v>
                </c:pt>
                <c:pt idx="2026">
                  <c:v>-0.5</c:v>
                </c:pt>
                <c:pt idx="2027">
                  <c:v>-0.21999999999999958</c:v>
                </c:pt>
                <c:pt idx="2028">
                  <c:v>-1.9999999999999574E-2</c:v>
                </c:pt>
                <c:pt idx="2029">
                  <c:v>0.13999999999999985</c:v>
                </c:pt>
                <c:pt idx="2030">
                  <c:v>0.23999999999999985</c:v>
                </c:pt>
                <c:pt idx="2031">
                  <c:v>0.51999999999999957</c:v>
                </c:pt>
                <c:pt idx="2032">
                  <c:v>0.69999999999999929</c:v>
                </c:pt>
                <c:pt idx="2033">
                  <c:v>0.87999999999999901</c:v>
                </c:pt>
                <c:pt idx="2034">
                  <c:v>0.9</c:v>
                </c:pt>
                <c:pt idx="2035">
                  <c:v>0.71999999999999953</c:v>
                </c:pt>
                <c:pt idx="2036">
                  <c:v>0.8</c:v>
                </c:pt>
                <c:pt idx="2037">
                  <c:v>0.73999999999999988</c:v>
                </c:pt>
                <c:pt idx="2038">
                  <c:v>0.36000000000000015</c:v>
                </c:pt>
                <c:pt idx="2039">
                  <c:v>0.23999999999999985</c:v>
                </c:pt>
                <c:pt idx="2040">
                  <c:v>0.48000000000000043</c:v>
                </c:pt>
                <c:pt idx="2041">
                  <c:v>0.5</c:v>
                </c:pt>
                <c:pt idx="2042">
                  <c:v>0.6</c:v>
                </c:pt>
                <c:pt idx="2043">
                  <c:v>0.88000000000000045</c:v>
                </c:pt>
                <c:pt idx="2044">
                  <c:v>0.82000000000000028</c:v>
                </c:pt>
                <c:pt idx="2045">
                  <c:v>0.64000000000000024</c:v>
                </c:pt>
                <c:pt idx="2046">
                  <c:v>0.46000000000000052</c:v>
                </c:pt>
                <c:pt idx="2047">
                  <c:v>0.34000000000000019</c:v>
                </c:pt>
                <c:pt idx="2048">
                  <c:v>-0.12000000000000029</c:v>
                </c:pt>
                <c:pt idx="2049">
                  <c:v>-0.10000000000000035</c:v>
                </c:pt>
                <c:pt idx="2050">
                  <c:v>-4.0000000000000216E-2</c:v>
                </c:pt>
                <c:pt idx="2051">
                  <c:v>-0.42000000000000026</c:v>
                </c:pt>
                <c:pt idx="2052">
                  <c:v>-0.6</c:v>
                </c:pt>
                <c:pt idx="2053">
                  <c:v>-1.9999999999999928E-2</c:v>
                </c:pt>
                <c:pt idx="2054">
                  <c:v>0.13999999999999985</c:v>
                </c:pt>
                <c:pt idx="2055">
                  <c:v>0.33999999999999986</c:v>
                </c:pt>
                <c:pt idx="2056">
                  <c:v>0.53999999999999981</c:v>
                </c:pt>
                <c:pt idx="2057">
                  <c:v>0.43999999999999984</c:v>
                </c:pt>
                <c:pt idx="2058">
                  <c:v>-0.14000000000000021</c:v>
                </c:pt>
                <c:pt idx="2059">
                  <c:v>-0.32000000000000028</c:v>
                </c:pt>
                <c:pt idx="2060">
                  <c:v>-0.68000000000000038</c:v>
                </c:pt>
                <c:pt idx="2061">
                  <c:v>-0.22000000000000028</c:v>
                </c:pt>
                <c:pt idx="2062">
                  <c:v>-0.1600000000000005</c:v>
                </c:pt>
                <c:pt idx="2063">
                  <c:v>0.17999999999999935</c:v>
                </c:pt>
                <c:pt idx="2064">
                  <c:v>0.31999999999999956</c:v>
                </c:pt>
                <c:pt idx="2065">
                  <c:v>0.4799999999999997</c:v>
                </c:pt>
                <c:pt idx="2066">
                  <c:v>0.21999999999999958</c:v>
                </c:pt>
                <c:pt idx="2067">
                  <c:v>0.1</c:v>
                </c:pt>
                <c:pt idx="2068">
                  <c:v>0.14000000000000021</c:v>
                </c:pt>
                <c:pt idx="2069">
                  <c:v>4.0000000000000216E-2</c:v>
                </c:pt>
                <c:pt idx="2070">
                  <c:v>-0.38000000000000006</c:v>
                </c:pt>
                <c:pt idx="2071">
                  <c:v>-0.37999999999999973</c:v>
                </c:pt>
                <c:pt idx="2072">
                  <c:v>-0.37999999999999973</c:v>
                </c:pt>
                <c:pt idx="2073">
                  <c:v>-0.67999999999999972</c:v>
                </c:pt>
                <c:pt idx="2074">
                  <c:v>-0.55999999999999983</c:v>
                </c:pt>
                <c:pt idx="2075">
                  <c:v>3.5527136788005011E-16</c:v>
                </c:pt>
                <c:pt idx="2076">
                  <c:v>6.0000000000000143E-2</c:v>
                </c:pt>
                <c:pt idx="2077">
                  <c:v>0.36000000000000015</c:v>
                </c:pt>
                <c:pt idx="2078">
                  <c:v>7.999999999999971E-2</c:v>
                </c:pt>
                <c:pt idx="2079">
                  <c:v>0.17999999999999972</c:v>
                </c:pt>
                <c:pt idx="2080">
                  <c:v>0.19999999999999965</c:v>
                </c:pt>
                <c:pt idx="2081">
                  <c:v>0.17999999999999972</c:v>
                </c:pt>
                <c:pt idx="2082">
                  <c:v>0.25999999999999945</c:v>
                </c:pt>
                <c:pt idx="2083">
                  <c:v>0.61999999999999988</c:v>
                </c:pt>
                <c:pt idx="2084">
                  <c:v>0.3</c:v>
                </c:pt>
                <c:pt idx="2085">
                  <c:v>0.24000000000000021</c:v>
                </c:pt>
                <c:pt idx="2086">
                  <c:v>6.0000000000000143E-2</c:v>
                </c:pt>
                <c:pt idx="2087">
                  <c:v>-1.9999999999999928E-2</c:v>
                </c:pt>
                <c:pt idx="2088">
                  <c:v>0.3</c:v>
                </c:pt>
                <c:pt idx="2089">
                  <c:v>0.18000000000000008</c:v>
                </c:pt>
                <c:pt idx="2090">
                  <c:v>0.2</c:v>
                </c:pt>
                <c:pt idx="2091">
                  <c:v>0.39999999999999963</c:v>
                </c:pt>
                <c:pt idx="2092">
                  <c:v>0.71999999999999953</c:v>
                </c:pt>
                <c:pt idx="2093">
                  <c:v>0.59999999999999964</c:v>
                </c:pt>
                <c:pt idx="2094">
                  <c:v>1.0999999999999996</c:v>
                </c:pt>
                <c:pt idx="2095">
                  <c:v>0.75999999999999945</c:v>
                </c:pt>
                <c:pt idx="2096">
                  <c:v>0.65999999999999981</c:v>
                </c:pt>
                <c:pt idx="2097">
                  <c:v>0.35999999999999976</c:v>
                </c:pt>
                <c:pt idx="2098">
                  <c:v>0.4799999999999997</c:v>
                </c:pt>
                <c:pt idx="2099">
                  <c:v>0.17999999999999935</c:v>
                </c:pt>
                <c:pt idx="2100">
                  <c:v>0.4199999999999996</c:v>
                </c:pt>
                <c:pt idx="2101">
                  <c:v>0.4199999999999996</c:v>
                </c:pt>
                <c:pt idx="2102">
                  <c:v>0.29999999999999966</c:v>
                </c:pt>
                <c:pt idx="2103">
                  <c:v>7.999999999999971E-2</c:v>
                </c:pt>
                <c:pt idx="2104">
                  <c:v>-0.1</c:v>
                </c:pt>
                <c:pt idx="2105">
                  <c:v>-0.11999999999999993</c:v>
                </c:pt>
                <c:pt idx="2106">
                  <c:v>-0.54000000000000026</c:v>
                </c:pt>
                <c:pt idx="2107">
                  <c:v>-0.78</c:v>
                </c:pt>
                <c:pt idx="2108">
                  <c:v>-0.8600000000000001</c:v>
                </c:pt>
                <c:pt idx="2109">
                  <c:v>-0.30000000000000038</c:v>
                </c:pt>
                <c:pt idx="2110">
                  <c:v>-0.40000000000000036</c:v>
                </c:pt>
                <c:pt idx="2111">
                  <c:v>-4.0000000000000216E-2</c:v>
                </c:pt>
                <c:pt idx="2112">
                  <c:v>0.28000000000000008</c:v>
                </c:pt>
                <c:pt idx="2113">
                  <c:v>0.28000000000000008</c:v>
                </c:pt>
                <c:pt idx="2114">
                  <c:v>-0.17999999999999972</c:v>
                </c:pt>
                <c:pt idx="2115">
                  <c:v>-0.3</c:v>
                </c:pt>
                <c:pt idx="2116">
                  <c:v>-7.999999999999971E-2</c:v>
                </c:pt>
                <c:pt idx="2117">
                  <c:v>-1.9999999999999928E-2</c:v>
                </c:pt>
                <c:pt idx="2118">
                  <c:v>0.26000000000000012</c:v>
                </c:pt>
                <c:pt idx="2119">
                  <c:v>0.51999999999999991</c:v>
                </c:pt>
                <c:pt idx="2120">
                  <c:v>0.66000000000000014</c:v>
                </c:pt>
                <c:pt idx="2121">
                  <c:v>3.9999999999999855E-2</c:v>
                </c:pt>
                <c:pt idx="2122">
                  <c:v>-0.24000000000000021</c:v>
                </c:pt>
                <c:pt idx="2123">
                  <c:v>-4.0000000000000216E-2</c:v>
                </c:pt>
                <c:pt idx="2124">
                  <c:v>-6.0000000000000143E-2</c:v>
                </c:pt>
                <c:pt idx="2125">
                  <c:v>1.9999999999999928E-2</c:v>
                </c:pt>
                <c:pt idx="2126">
                  <c:v>0.4</c:v>
                </c:pt>
                <c:pt idx="2127">
                  <c:v>0.3</c:v>
                </c:pt>
                <c:pt idx="2128">
                  <c:v>8.0000000000000071E-2</c:v>
                </c:pt>
                <c:pt idx="2129">
                  <c:v>-1.9999999999999928E-2</c:v>
                </c:pt>
                <c:pt idx="2130">
                  <c:v>8.0000000000000071E-2</c:v>
                </c:pt>
                <c:pt idx="2131">
                  <c:v>-8.0000000000000071E-2</c:v>
                </c:pt>
                <c:pt idx="2132">
                  <c:v>-8.0000000000000071E-2</c:v>
                </c:pt>
                <c:pt idx="2133">
                  <c:v>3.9999999999999855E-2</c:v>
                </c:pt>
                <c:pt idx="2134">
                  <c:v>1.9999999999999928E-2</c:v>
                </c:pt>
                <c:pt idx="2135">
                  <c:v>9.9999999999999645E-2</c:v>
                </c:pt>
                <c:pt idx="2136">
                  <c:v>3.9999999999999501E-2</c:v>
                </c:pt>
                <c:pt idx="2137">
                  <c:v>0.21999999999999922</c:v>
                </c:pt>
                <c:pt idx="2138">
                  <c:v>0.13999999999999915</c:v>
                </c:pt>
                <c:pt idx="2139">
                  <c:v>0.33999999999999952</c:v>
                </c:pt>
                <c:pt idx="2140">
                  <c:v>-0.22000000000000028</c:v>
                </c:pt>
                <c:pt idx="2141">
                  <c:v>0.17999999999999972</c:v>
                </c:pt>
                <c:pt idx="2142">
                  <c:v>0.38000000000000045</c:v>
                </c:pt>
                <c:pt idx="2143">
                  <c:v>-0.67999999999999972</c:v>
                </c:pt>
                <c:pt idx="2144">
                  <c:v>-0.68</c:v>
                </c:pt>
                <c:pt idx="2145">
                  <c:v>-0.3</c:v>
                </c:pt>
                <c:pt idx="2146">
                  <c:v>-0.17999999999999935</c:v>
                </c:pt>
                <c:pt idx="2147">
                  <c:v>1.9999999999999928E-2</c:v>
                </c:pt>
                <c:pt idx="2148">
                  <c:v>1.0599999999999998</c:v>
                </c:pt>
                <c:pt idx="2149">
                  <c:v>0.98000000000000043</c:v>
                </c:pt>
                <c:pt idx="2150">
                  <c:v>1.0400000000000003</c:v>
                </c:pt>
                <c:pt idx="2151">
                  <c:v>0.6</c:v>
                </c:pt>
                <c:pt idx="2152">
                  <c:v>0.10000000000000071</c:v>
                </c:pt>
                <c:pt idx="2153">
                  <c:v>0.10000000000000142</c:v>
                </c:pt>
                <c:pt idx="2154">
                  <c:v>-9.9999999999998576E-2</c:v>
                </c:pt>
                <c:pt idx="2155">
                  <c:v>0.12000000000000099</c:v>
                </c:pt>
                <c:pt idx="2156">
                  <c:v>0.28000000000000114</c:v>
                </c:pt>
                <c:pt idx="2157">
                  <c:v>0.50000000000000067</c:v>
                </c:pt>
                <c:pt idx="2158">
                  <c:v>0.52000000000000024</c:v>
                </c:pt>
                <c:pt idx="2159">
                  <c:v>0.89999999999999925</c:v>
                </c:pt>
                <c:pt idx="2160">
                  <c:v>0.7</c:v>
                </c:pt>
                <c:pt idx="2161">
                  <c:v>0.67999999999999972</c:v>
                </c:pt>
                <c:pt idx="2162">
                  <c:v>0.45999999999999941</c:v>
                </c:pt>
                <c:pt idx="2163">
                  <c:v>0.45999999999999941</c:v>
                </c:pt>
                <c:pt idx="2164">
                  <c:v>0.57999999999999974</c:v>
                </c:pt>
                <c:pt idx="2165">
                  <c:v>0.75999999999999945</c:v>
                </c:pt>
                <c:pt idx="2166">
                  <c:v>1.2799999999999998</c:v>
                </c:pt>
                <c:pt idx="2167">
                  <c:v>1.7200000000000002</c:v>
                </c:pt>
                <c:pt idx="2168">
                  <c:v>1.8200000000000003</c:v>
                </c:pt>
                <c:pt idx="2169">
                  <c:v>1.4600000000000002</c:v>
                </c:pt>
                <c:pt idx="2170">
                  <c:v>1.3</c:v>
                </c:pt>
                <c:pt idx="2171">
                  <c:v>0.85999999999999943</c:v>
                </c:pt>
                <c:pt idx="2172">
                  <c:v>1.0200000000000002</c:v>
                </c:pt>
                <c:pt idx="2173">
                  <c:v>0.98000000000000109</c:v>
                </c:pt>
                <c:pt idx="2174">
                  <c:v>1.2000000000000015</c:v>
                </c:pt>
                <c:pt idx="2175">
                  <c:v>1.4600000000000022</c:v>
                </c:pt>
                <c:pt idx="2176">
                  <c:v>1.9400000000000019</c:v>
                </c:pt>
                <c:pt idx="2177">
                  <c:v>1.9600000000000009</c:v>
                </c:pt>
                <c:pt idx="2178">
                  <c:v>1.7599999999999993</c:v>
                </c:pt>
                <c:pt idx="2179">
                  <c:v>1.7799999999999983</c:v>
                </c:pt>
                <c:pt idx="2180">
                  <c:v>1.5999999999999985</c:v>
                </c:pt>
                <c:pt idx="2181">
                  <c:v>1.5</c:v>
                </c:pt>
                <c:pt idx="2182">
                  <c:v>1.7</c:v>
                </c:pt>
                <c:pt idx="2183">
                  <c:v>1.7199999999999989</c:v>
                </c:pt>
                <c:pt idx="2184">
                  <c:v>1.7800000000000011</c:v>
                </c:pt>
                <c:pt idx="2185">
                  <c:v>1.8400000000000021</c:v>
                </c:pt>
                <c:pt idx="2186">
                  <c:v>2</c:v>
                </c:pt>
                <c:pt idx="2187">
                  <c:v>1.6599999999999995</c:v>
                </c:pt>
                <c:pt idx="2188">
                  <c:v>1.7800000000000011</c:v>
                </c:pt>
                <c:pt idx="2189">
                  <c:v>1.7600000000000022</c:v>
                </c:pt>
                <c:pt idx="2190">
                  <c:v>1.7599999999999993</c:v>
                </c:pt>
                <c:pt idx="2191">
                  <c:v>1.7400000000000007</c:v>
                </c:pt>
                <c:pt idx="2192">
                  <c:v>1.5800000000000012</c:v>
                </c:pt>
                <c:pt idx="2193">
                  <c:v>1.7600000000000022</c:v>
                </c:pt>
                <c:pt idx="2194">
                  <c:v>1.9599999999999995</c:v>
                </c:pt>
                <c:pt idx="2195">
                  <c:v>1.8800000000000012</c:v>
                </c:pt>
                <c:pt idx="2196">
                  <c:v>1.5</c:v>
                </c:pt>
                <c:pt idx="2197">
                  <c:v>1.4599999999999995</c:v>
                </c:pt>
                <c:pt idx="2198">
                  <c:v>1.5999999999999972</c:v>
                </c:pt>
                <c:pt idx="2199">
                  <c:v>1.1199999999999961</c:v>
                </c:pt>
                <c:pt idx="2200">
                  <c:v>1.5399999999999949</c:v>
                </c:pt>
                <c:pt idx="2201">
                  <c:v>1.5799999999999954</c:v>
                </c:pt>
                <c:pt idx="2202">
                  <c:v>1.3799999999999983</c:v>
                </c:pt>
                <c:pt idx="2203">
                  <c:v>1.2</c:v>
                </c:pt>
                <c:pt idx="2204">
                  <c:v>1.6200000000000017</c:v>
                </c:pt>
                <c:pt idx="2205">
                  <c:v>1.3400000000000034</c:v>
                </c:pt>
                <c:pt idx="2206">
                  <c:v>1.5200000000000045</c:v>
                </c:pt>
                <c:pt idx="2207">
                  <c:v>1.8200000000000016</c:v>
                </c:pt>
                <c:pt idx="2208">
                  <c:v>1.5200000000000018</c:v>
                </c:pt>
                <c:pt idx="2209">
                  <c:v>1.4200000000000017</c:v>
                </c:pt>
                <c:pt idx="2210">
                  <c:v>1.180000000000001</c:v>
                </c:pt>
                <c:pt idx="2211">
                  <c:v>1.0800000000000012</c:v>
                </c:pt>
                <c:pt idx="2212">
                  <c:v>0.88000000000000111</c:v>
                </c:pt>
                <c:pt idx="2213">
                  <c:v>0.84000000000000052</c:v>
                </c:pt>
                <c:pt idx="2214">
                  <c:v>0.65999999999999948</c:v>
                </c:pt>
                <c:pt idx="2215">
                  <c:v>0.73999999999999777</c:v>
                </c:pt>
                <c:pt idx="2216">
                  <c:v>0.55999999999999939</c:v>
                </c:pt>
                <c:pt idx="2217">
                  <c:v>0.94000000000000061</c:v>
                </c:pt>
                <c:pt idx="2218">
                  <c:v>1.2600000000000022</c:v>
                </c:pt>
                <c:pt idx="2219">
                  <c:v>1.5400000000000034</c:v>
                </c:pt>
                <c:pt idx="2220">
                  <c:v>1.1400000000000035</c:v>
                </c:pt>
                <c:pt idx="2221">
                  <c:v>1.3600000000000023</c:v>
                </c:pt>
                <c:pt idx="2222">
                  <c:v>1.2000000000000028</c:v>
                </c:pt>
                <c:pt idx="2223">
                  <c:v>1.3400000000000005</c:v>
                </c:pt>
                <c:pt idx="2224">
                  <c:v>0.98000000000000109</c:v>
                </c:pt>
                <c:pt idx="2225">
                  <c:v>1.1600000000000024</c:v>
                </c:pt>
                <c:pt idx="2226">
                  <c:v>1.3</c:v>
                </c:pt>
                <c:pt idx="2227">
                  <c:v>1.0399999999999978</c:v>
                </c:pt>
                <c:pt idx="2228">
                  <c:v>0.45999999999999658</c:v>
                </c:pt>
                <c:pt idx="2229">
                  <c:v>0.25999999999999657</c:v>
                </c:pt>
                <c:pt idx="2230">
                  <c:v>0.67999999999999827</c:v>
                </c:pt>
                <c:pt idx="2231">
                  <c:v>0.2</c:v>
                </c:pt>
                <c:pt idx="2232">
                  <c:v>-1.9999999999998862E-2</c:v>
                </c:pt>
                <c:pt idx="2233">
                  <c:v>0.28000000000000397</c:v>
                </c:pt>
                <c:pt idx="2234">
                  <c:v>0.36000000000000226</c:v>
                </c:pt>
                <c:pt idx="2235">
                  <c:v>0</c:v>
                </c:pt>
                <c:pt idx="2236">
                  <c:v>-0.28000000000000114</c:v>
                </c:pt>
                <c:pt idx="2237">
                  <c:v>7.9999999999998295E-2</c:v>
                </c:pt>
                <c:pt idx="2238">
                  <c:v>7.9999999999998295E-2</c:v>
                </c:pt>
                <c:pt idx="2239">
                  <c:v>0.34000000000000058</c:v>
                </c:pt>
                <c:pt idx="2240">
                  <c:v>0.18000000000000113</c:v>
                </c:pt>
                <c:pt idx="2241">
                  <c:v>0.70000000000000284</c:v>
                </c:pt>
                <c:pt idx="2242">
                  <c:v>0.50000000000000289</c:v>
                </c:pt>
                <c:pt idx="2243">
                  <c:v>0.22000000000000169</c:v>
                </c:pt>
                <c:pt idx="2244">
                  <c:v>-0.18000000000000113</c:v>
                </c:pt>
                <c:pt idx="2245">
                  <c:v>7.9999999999998295E-2</c:v>
                </c:pt>
                <c:pt idx="2246">
                  <c:v>-0.18000000000000113</c:v>
                </c:pt>
                <c:pt idx="2247">
                  <c:v>0.27999999999999831</c:v>
                </c:pt>
                <c:pt idx="2248">
                  <c:v>0.41999999999999604</c:v>
                </c:pt>
                <c:pt idx="2249">
                  <c:v>0.5999999999999972</c:v>
                </c:pt>
                <c:pt idx="2250">
                  <c:v>0.81999999999999884</c:v>
                </c:pt>
                <c:pt idx="2251">
                  <c:v>0.51999999999999891</c:v>
                </c:pt>
                <c:pt idx="2252">
                  <c:v>0.18000000000000113</c:v>
                </c:pt>
                <c:pt idx="2253">
                  <c:v>0.12000000000000455</c:v>
                </c:pt>
                <c:pt idx="2254">
                  <c:v>-0.17999999999999544</c:v>
                </c:pt>
                <c:pt idx="2255">
                  <c:v>-0.55999999999999661</c:v>
                </c:pt>
                <c:pt idx="2256">
                  <c:v>0.22000000000000169</c:v>
                </c:pt>
                <c:pt idx="2257">
                  <c:v>0.35999999999999943</c:v>
                </c:pt>
                <c:pt idx="2258">
                  <c:v>0.5399999999999977</c:v>
                </c:pt>
                <c:pt idx="2259">
                  <c:v>0.85999999999999943</c:v>
                </c:pt>
                <c:pt idx="2260">
                  <c:v>1.0599999999999994</c:v>
                </c:pt>
                <c:pt idx="2261">
                  <c:v>0.91999999999999882</c:v>
                </c:pt>
                <c:pt idx="2262">
                  <c:v>1.0200000000000018</c:v>
                </c:pt>
                <c:pt idx="2263">
                  <c:v>0.78000000000000114</c:v>
                </c:pt>
                <c:pt idx="2264">
                  <c:v>0.74000000000000055</c:v>
                </c:pt>
                <c:pt idx="2265">
                  <c:v>0.78000000000000114</c:v>
                </c:pt>
                <c:pt idx="2266">
                  <c:v>0.34000000000000058</c:v>
                </c:pt>
                <c:pt idx="2267">
                  <c:v>-0.21999999999999886</c:v>
                </c:pt>
                <c:pt idx="2268">
                  <c:v>-0.13999999999999774</c:v>
                </c:pt>
                <c:pt idx="2269">
                  <c:v>-3.9999999999997725E-2</c:v>
                </c:pt>
                <c:pt idx="2270">
                  <c:v>2.0000000000001704E-2</c:v>
                </c:pt>
                <c:pt idx="2271">
                  <c:v>0.18000000000000255</c:v>
                </c:pt>
                <c:pt idx="2272">
                  <c:v>0.72000000000000031</c:v>
                </c:pt>
                <c:pt idx="2273">
                  <c:v>0.77999999999999969</c:v>
                </c:pt>
                <c:pt idx="2274">
                  <c:v>0.72000000000000031</c:v>
                </c:pt>
                <c:pt idx="2275">
                  <c:v>0.42000000000000026</c:v>
                </c:pt>
                <c:pt idx="2276">
                  <c:v>0.65999999999999948</c:v>
                </c:pt>
                <c:pt idx="2277">
                  <c:v>0.61999999999999889</c:v>
                </c:pt>
                <c:pt idx="2278">
                  <c:v>0.6</c:v>
                </c:pt>
                <c:pt idx="2279">
                  <c:v>0.51999999999999891</c:v>
                </c:pt>
                <c:pt idx="2280">
                  <c:v>0.61999999999999889</c:v>
                </c:pt>
                <c:pt idx="2281">
                  <c:v>0.62000000000000033</c:v>
                </c:pt>
                <c:pt idx="2282">
                  <c:v>0.42000000000000171</c:v>
                </c:pt>
                <c:pt idx="2283">
                  <c:v>0.60000000000000142</c:v>
                </c:pt>
                <c:pt idx="2284">
                  <c:v>0.84000000000000197</c:v>
                </c:pt>
                <c:pt idx="2285">
                  <c:v>0.76000000000000223</c:v>
                </c:pt>
                <c:pt idx="2286">
                  <c:v>0.78000000000000258</c:v>
                </c:pt>
                <c:pt idx="2287">
                  <c:v>1.3000000000000014</c:v>
                </c:pt>
                <c:pt idx="2288">
                  <c:v>0.72000000000000175</c:v>
                </c:pt>
                <c:pt idx="2289">
                  <c:v>0.80000000000000138</c:v>
                </c:pt>
                <c:pt idx="2290">
                  <c:v>0.7000000000000014</c:v>
                </c:pt>
                <c:pt idx="2291">
                  <c:v>0.22000000000000169</c:v>
                </c:pt>
                <c:pt idx="2292">
                  <c:v>-3.9999999999999147E-2</c:v>
                </c:pt>
                <c:pt idx="2293">
                  <c:v>0.32000000000000028</c:v>
                </c:pt>
                <c:pt idx="2294">
                  <c:v>0.3</c:v>
                </c:pt>
                <c:pt idx="2295">
                  <c:v>0.49999999999999856</c:v>
                </c:pt>
                <c:pt idx="2296">
                  <c:v>1.219999999999996</c:v>
                </c:pt>
                <c:pt idx="2297">
                  <c:v>1.2399999999999978</c:v>
                </c:pt>
                <c:pt idx="2298">
                  <c:v>1.2999999999999985</c:v>
                </c:pt>
                <c:pt idx="2299">
                  <c:v>1.079999999999997</c:v>
                </c:pt>
                <c:pt idx="2300">
                  <c:v>1.2999999999999985</c:v>
                </c:pt>
                <c:pt idx="2301">
                  <c:v>0.86000000000000087</c:v>
                </c:pt>
                <c:pt idx="2302">
                  <c:v>0.75999999999999801</c:v>
                </c:pt>
                <c:pt idx="2303">
                  <c:v>0.89999999999999714</c:v>
                </c:pt>
                <c:pt idx="2304">
                  <c:v>1.2199999999999989</c:v>
                </c:pt>
                <c:pt idx="2305">
                  <c:v>1.1799999999999984</c:v>
                </c:pt>
                <c:pt idx="2306">
                  <c:v>1.519999999999996</c:v>
                </c:pt>
                <c:pt idx="2307">
                  <c:v>1.5999999999999972</c:v>
                </c:pt>
                <c:pt idx="2308">
                  <c:v>1.8799999999999955</c:v>
                </c:pt>
                <c:pt idx="2309">
                  <c:v>1.519999999999996</c:v>
                </c:pt>
                <c:pt idx="2310">
                  <c:v>1.4399999999999977</c:v>
                </c:pt>
                <c:pt idx="2311">
                  <c:v>1.0400000000000005</c:v>
                </c:pt>
                <c:pt idx="2312">
                  <c:v>0.34000000000000058</c:v>
                </c:pt>
                <c:pt idx="2313">
                  <c:v>-7.9999999999998295E-2</c:v>
                </c:pt>
                <c:pt idx="2314">
                  <c:v>-0.49999999999999717</c:v>
                </c:pt>
                <c:pt idx="2315">
                  <c:v>-0.67999999999999827</c:v>
                </c:pt>
                <c:pt idx="2316">
                  <c:v>-0.71999999999999886</c:v>
                </c:pt>
                <c:pt idx="2317">
                  <c:v>-0.25999999999999945</c:v>
                </c:pt>
                <c:pt idx="2318">
                  <c:v>-0.13999999999999774</c:v>
                </c:pt>
                <c:pt idx="2319">
                  <c:v>0.3</c:v>
                </c:pt>
                <c:pt idx="2320">
                  <c:v>3.9999999999999147E-2</c:v>
                </c:pt>
                <c:pt idx="2321">
                  <c:v>0.41999999999999743</c:v>
                </c:pt>
                <c:pt idx="2322">
                  <c:v>0.1799999999999983</c:v>
                </c:pt>
                <c:pt idx="2323">
                  <c:v>-6.0000000000002274E-2</c:v>
                </c:pt>
                <c:pt idx="2324">
                  <c:v>-0.1200000000000017</c:v>
                </c:pt>
                <c:pt idx="2325">
                  <c:v>-1.4210854715202005E-15</c:v>
                </c:pt>
                <c:pt idx="2326">
                  <c:v>-0.60000000000000142</c:v>
                </c:pt>
                <c:pt idx="2327">
                  <c:v>-0.78000000000000114</c:v>
                </c:pt>
                <c:pt idx="2328">
                  <c:v>-0.82000000000000173</c:v>
                </c:pt>
                <c:pt idx="2329">
                  <c:v>-0.62000000000000166</c:v>
                </c:pt>
                <c:pt idx="2330">
                  <c:v>-0.48000000000000115</c:v>
                </c:pt>
                <c:pt idx="2331">
                  <c:v>-0.37999999999999973</c:v>
                </c:pt>
                <c:pt idx="2332">
                  <c:v>-0.23999999999999916</c:v>
                </c:pt>
                <c:pt idx="2333">
                  <c:v>-0.21999999999999886</c:v>
                </c:pt>
                <c:pt idx="2334">
                  <c:v>-9.9999999999998576E-2</c:v>
                </c:pt>
                <c:pt idx="2335">
                  <c:v>0.38000000000000111</c:v>
                </c:pt>
                <c:pt idx="2336">
                  <c:v>0.54000000000000059</c:v>
                </c:pt>
                <c:pt idx="2337">
                  <c:v>1.2400000000000007</c:v>
                </c:pt>
                <c:pt idx="2338">
                  <c:v>0.94000000000000061</c:v>
                </c:pt>
                <c:pt idx="2339">
                  <c:v>-0.23999999999999916</c:v>
                </c:pt>
                <c:pt idx="2340">
                  <c:v>-1.1999999999999993</c:v>
                </c:pt>
                <c:pt idx="2341">
                  <c:v>-1.319999999999999</c:v>
                </c:pt>
                <c:pt idx="2342">
                  <c:v>-1.8999999999999992</c:v>
                </c:pt>
                <c:pt idx="2343">
                  <c:v>-1.5</c:v>
                </c:pt>
                <c:pt idx="2344">
                  <c:v>-0.74000000000000055</c:v>
                </c:pt>
                <c:pt idx="2345">
                  <c:v>-0.56000000000000083</c:v>
                </c:pt>
                <c:pt idx="2346">
                  <c:v>-0.68000000000000116</c:v>
                </c:pt>
                <c:pt idx="2347">
                  <c:v>-0.54000000000000059</c:v>
                </c:pt>
                <c:pt idx="2348">
                  <c:v>-0.77999999999999969</c:v>
                </c:pt>
                <c:pt idx="2349">
                  <c:v>-0.67999999999999972</c:v>
                </c:pt>
                <c:pt idx="2350">
                  <c:v>-0.69999999999999929</c:v>
                </c:pt>
                <c:pt idx="2351">
                  <c:v>-0.55999999999999939</c:v>
                </c:pt>
                <c:pt idx="2352">
                  <c:v>-0.69999999999999929</c:v>
                </c:pt>
                <c:pt idx="2353">
                  <c:v>-0.4199999999999996</c:v>
                </c:pt>
                <c:pt idx="2354">
                  <c:v>-0.4799999999999997</c:v>
                </c:pt>
                <c:pt idx="2355">
                  <c:v>-0.3</c:v>
                </c:pt>
                <c:pt idx="2356">
                  <c:v>-0.2</c:v>
                </c:pt>
                <c:pt idx="2357">
                  <c:v>-0.12000000000000029</c:v>
                </c:pt>
                <c:pt idx="2358">
                  <c:v>0</c:v>
                </c:pt>
                <c:pt idx="2359">
                  <c:v>1.9999999999999574E-2</c:v>
                </c:pt>
                <c:pt idx="2360">
                  <c:v>0.11999999999999958</c:v>
                </c:pt>
                <c:pt idx="2361">
                  <c:v>0.31999999999999956</c:v>
                </c:pt>
                <c:pt idx="2362">
                  <c:v>0.4199999999999996</c:v>
                </c:pt>
                <c:pt idx="2363">
                  <c:v>0.47999999999999898</c:v>
                </c:pt>
                <c:pt idx="2364">
                  <c:v>1.0999999999999996</c:v>
                </c:pt>
                <c:pt idx="2365">
                  <c:v>0.9399999999999995</c:v>
                </c:pt>
                <c:pt idx="2366">
                  <c:v>0.69999999999999962</c:v>
                </c:pt>
                <c:pt idx="2367">
                  <c:v>0.85999999999999976</c:v>
                </c:pt>
                <c:pt idx="2368">
                  <c:v>0.77999999999999969</c:v>
                </c:pt>
                <c:pt idx="2369">
                  <c:v>0.71999999999999953</c:v>
                </c:pt>
                <c:pt idx="2370">
                  <c:v>0.81999999999999962</c:v>
                </c:pt>
                <c:pt idx="2371">
                  <c:v>0.89999999999999969</c:v>
                </c:pt>
                <c:pt idx="2372">
                  <c:v>0.55999999999999939</c:v>
                </c:pt>
                <c:pt idx="2373">
                  <c:v>0.51999999999999991</c:v>
                </c:pt>
                <c:pt idx="2374">
                  <c:v>8.0000000000000071E-2</c:v>
                </c:pt>
                <c:pt idx="2375">
                  <c:v>-3.9999999999999855E-2</c:v>
                </c:pt>
                <c:pt idx="2376">
                  <c:v>6.0000000000000143E-2</c:v>
                </c:pt>
                <c:pt idx="2377">
                  <c:v>-0.13999999999999985</c:v>
                </c:pt>
                <c:pt idx="2378">
                  <c:v>-0.12000000000000029</c:v>
                </c:pt>
                <c:pt idx="2379">
                  <c:v>0.17999999999999972</c:v>
                </c:pt>
                <c:pt idx="2380">
                  <c:v>0.49999999999999967</c:v>
                </c:pt>
                <c:pt idx="2381">
                  <c:v>0.23999999999999985</c:v>
                </c:pt>
                <c:pt idx="2382">
                  <c:v>0.31999999999999995</c:v>
                </c:pt>
                <c:pt idx="2383">
                  <c:v>0.28000000000000008</c:v>
                </c:pt>
                <c:pt idx="2384">
                  <c:v>-0.23999999999999985</c:v>
                </c:pt>
                <c:pt idx="2385">
                  <c:v>-0.4599999999999998</c:v>
                </c:pt>
                <c:pt idx="2386">
                  <c:v>-0.3</c:v>
                </c:pt>
                <c:pt idx="2387">
                  <c:v>-0.33999999999999986</c:v>
                </c:pt>
                <c:pt idx="2388">
                  <c:v>-0.61999999999999988</c:v>
                </c:pt>
                <c:pt idx="2389">
                  <c:v>-0.9</c:v>
                </c:pt>
                <c:pt idx="2390">
                  <c:v>-0.5</c:v>
                </c:pt>
                <c:pt idx="2391">
                  <c:v>-0.68</c:v>
                </c:pt>
                <c:pt idx="2392">
                  <c:v>-0.62000000000000033</c:v>
                </c:pt>
                <c:pt idx="2393">
                  <c:v>-0.44000000000000022</c:v>
                </c:pt>
                <c:pt idx="2394">
                  <c:v>-0.18000000000000044</c:v>
                </c:pt>
                <c:pt idx="2395">
                  <c:v>-0.66000000000000048</c:v>
                </c:pt>
                <c:pt idx="2396">
                  <c:v>-0.68000000000000038</c:v>
                </c:pt>
                <c:pt idx="2397">
                  <c:v>-0.24000000000000021</c:v>
                </c:pt>
                <c:pt idx="2398">
                  <c:v>-2.0000000000000285E-2</c:v>
                </c:pt>
                <c:pt idx="2399">
                  <c:v>0.25999999999999979</c:v>
                </c:pt>
                <c:pt idx="2400">
                  <c:v>0.51999999999999991</c:v>
                </c:pt>
                <c:pt idx="2401">
                  <c:v>0.51999999999999991</c:v>
                </c:pt>
                <c:pt idx="2402">
                  <c:v>0.1</c:v>
                </c:pt>
                <c:pt idx="2403">
                  <c:v>-0.15999999999999978</c:v>
                </c:pt>
                <c:pt idx="2404">
                  <c:v>-0.33999999999999952</c:v>
                </c:pt>
                <c:pt idx="2405">
                  <c:v>-0.47999999999999937</c:v>
                </c:pt>
                <c:pt idx="2406">
                  <c:v>-0.47999999999999937</c:v>
                </c:pt>
                <c:pt idx="2407">
                  <c:v>-0.27999999999999936</c:v>
                </c:pt>
                <c:pt idx="2408">
                  <c:v>-0.4199999999999996</c:v>
                </c:pt>
                <c:pt idx="2409">
                  <c:v>-0.43999999999999984</c:v>
                </c:pt>
                <c:pt idx="2410">
                  <c:v>-0.5</c:v>
                </c:pt>
                <c:pt idx="2411">
                  <c:v>-0.46000000000000013</c:v>
                </c:pt>
                <c:pt idx="2412">
                  <c:v>-0.30000000000000038</c:v>
                </c:pt>
                <c:pt idx="2413">
                  <c:v>-8.0000000000000432E-2</c:v>
                </c:pt>
                <c:pt idx="2414">
                  <c:v>7.999999999999971E-2</c:v>
                </c:pt>
                <c:pt idx="2415">
                  <c:v>0.37999999999999973</c:v>
                </c:pt>
                <c:pt idx="2416">
                  <c:v>0.51999999999999991</c:v>
                </c:pt>
                <c:pt idx="2417">
                  <c:v>0.2</c:v>
                </c:pt>
                <c:pt idx="2418">
                  <c:v>0.12000000000000029</c:v>
                </c:pt>
                <c:pt idx="2419">
                  <c:v>4.0000000000000216E-2</c:v>
                </c:pt>
                <c:pt idx="2420">
                  <c:v>-0.15999999999999978</c:v>
                </c:pt>
                <c:pt idx="2421">
                  <c:v>-0.11999999999999958</c:v>
                </c:pt>
                <c:pt idx="2422">
                  <c:v>4.000000000000057E-2</c:v>
                </c:pt>
                <c:pt idx="2423">
                  <c:v>0.14000000000000021</c:v>
                </c:pt>
                <c:pt idx="2424">
                  <c:v>-7.999999999999971E-2</c:v>
                </c:pt>
                <c:pt idx="2425">
                  <c:v>0</c:v>
                </c:pt>
                <c:pt idx="2426">
                  <c:v>-6.0000000000000143E-2</c:v>
                </c:pt>
                <c:pt idx="2427">
                  <c:v>-0.46000000000000052</c:v>
                </c:pt>
                <c:pt idx="2428">
                  <c:v>-0.7000000000000004</c:v>
                </c:pt>
                <c:pt idx="2429">
                  <c:v>-0.34000000000000019</c:v>
                </c:pt>
                <c:pt idx="2430">
                  <c:v>-0.56000000000000016</c:v>
                </c:pt>
                <c:pt idx="2431">
                  <c:v>-0.68</c:v>
                </c:pt>
                <c:pt idx="2432">
                  <c:v>-0.6399999999999999</c:v>
                </c:pt>
                <c:pt idx="2433">
                  <c:v>-0.53999999999999981</c:v>
                </c:pt>
                <c:pt idx="2434">
                  <c:v>-0.6</c:v>
                </c:pt>
                <c:pt idx="2435">
                  <c:v>-0.41999999999999993</c:v>
                </c:pt>
                <c:pt idx="2436">
                  <c:v>-0.5</c:v>
                </c:pt>
                <c:pt idx="2437">
                  <c:v>-0.21999999999999992</c:v>
                </c:pt>
                <c:pt idx="2438">
                  <c:v>-0.27999999999999969</c:v>
                </c:pt>
                <c:pt idx="2439">
                  <c:v>-0.37999999999999973</c:v>
                </c:pt>
                <c:pt idx="2440">
                  <c:v>-0.4399999999999995</c:v>
                </c:pt>
                <c:pt idx="2441">
                  <c:v>-7.999999999999971E-2</c:v>
                </c:pt>
                <c:pt idx="2442">
                  <c:v>0.1</c:v>
                </c:pt>
                <c:pt idx="2443">
                  <c:v>0.13999999999999985</c:v>
                </c:pt>
                <c:pt idx="2444">
                  <c:v>0.33999999999999986</c:v>
                </c:pt>
                <c:pt idx="2445">
                  <c:v>0.43999999999999984</c:v>
                </c:pt>
                <c:pt idx="2446">
                  <c:v>0.25999999999999979</c:v>
                </c:pt>
                <c:pt idx="2447">
                  <c:v>0.23999999999999985</c:v>
                </c:pt>
                <c:pt idx="2448">
                  <c:v>0.37999999999999973</c:v>
                </c:pt>
                <c:pt idx="2449">
                  <c:v>0.29999999999999966</c:v>
                </c:pt>
                <c:pt idx="2450">
                  <c:v>0.47999999999999937</c:v>
                </c:pt>
                <c:pt idx="2451">
                  <c:v>0.49999999999999967</c:v>
                </c:pt>
                <c:pt idx="2452">
                  <c:v>0.27999999999999969</c:v>
                </c:pt>
                <c:pt idx="2453">
                  <c:v>0.21999999999999958</c:v>
                </c:pt>
                <c:pt idx="2454">
                  <c:v>0.27999999999999969</c:v>
                </c:pt>
                <c:pt idx="2455">
                  <c:v>0.21999999999999992</c:v>
                </c:pt>
                <c:pt idx="2456">
                  <c:v>0.21999999999999992</c:v>
                </c:pt>
                <c:pt idx="2457">
                  <c:v>0.31999999999999995</c:v>
                </c:pt>
                <c:pt idx="2458">
                  <c:v>0.54000000000000026</c:v>
                </c:pt>
                <c:pt idx="2459">
                  <c:v>0.48000000000000009</c:v>
                </c:pt>
                <c:pt idx="2460">
                  <c:v>0.31999999999999995</c:v>
                </c:pt>
                <c:pt idx="2461">
                  <c:v>0.4</c:v>
                </c:pt>
                <c:pt idx="2462">
                  <c:v>0.21999999999999992</c:v>
                </c:pt>
                <c:pt idx="2463">
                  <c:v>0.36000000000000015</c:v>
                </c:pt>
                <c:pt idx="2464">
                  <c:v>0.4</c:v>
                </c:pt>
                <c:pt idx="2465">
                  <c:v>0.91999999999999993</c:v>
                </c:pt>
                <c:pt idx="2466">
                  <c:v>1.1399999999999997</c:v>
                </c:pt>
                <c:pt idx="2467">
                  <c:v>1.18</c:v>
                </c:pt>
                <c:pt idx="2468">
                  <c:v>0.97999999999999954</c:v>
                </c:pt>
                <c:pt idx="2469">
                  <c:v>0.73999999999999966</c:v>
                </c:pt>
                <c:pt idx="2470">
                  <c:v>-1.7763568394002506E-16</c:v>
                </c:pt>
                <c:pt idx="2471">
                  <c:v>-0.6399999999999999</c:v>
                </c:pt>
                <c:pt idx="2472">
                  <c:v>-0.38000000000000006</c:v>
                </c:pt>
                <c:pt idx="2473">
                  <c:v>-0.46000000000000013</c:v>
                </c:pt>
                <c:pt idx="2474">
                  <c:v>-0.5</c:v>
                </c:pt>
                <c:pt idx="2475">
                  <c:v>-0.21999999999999992</c:v>
                </c:pt>
                <c:pt idx="2476">
                  <c:v>0.21999999999999958</c:v>
                </c:pt>
                <c:pt idx="2477">
                  <c:v>0.11999999999999958</c:v>
                </c:pt>
                <c:pt idx="2478">
                  <c:v>-0.18000000000000044</c:v>
                </c:pt>
                <c:pt idx="2479">
                  <c:v>-0.36000000000000049</c:v>
                </c:pt>
                <c:pt idx="2480">
                  <c:v>-0.38000000000000078</c:v>
                </c:pt>
                <c:pt idx="2481">
                  <c:v>-0.76000000000000045</c:v>
                </c:pt>
                <c:pt idx="2482">
                  <c:v>-0.66000000000000048</c:v>
                </c:pt>
                <c:pt idx="2483">
                  <c:v>-0.48000000000000009</c:v>
                </c:pt>
                <c:pt idx="2484">
                  <c:v>-0.14000000000000021</c:v>
                </c:pt>
                <c:pt idx="2485">
                  <c:v>-5.999999999999979E-2</c:v>
                </c:pt>
                <c:pt idx="2486">
                  <c:v>0.46000000000000013</c:v>
                </c:pt>
                <c:pt idx="2487">
                  <c:v>0.34000000000000019</c:v>
                </c:pt>
                <c:pt idx="2488">
                  <c:v>0.58000000000000007</c:v>
                </c:pt>
                <c:pt idx="2489">
                  <c:v>0.61999999999999988</c:v>
                </c:pt>
                <c:pt idx="2490">
                  <c:v>0.4399999999999995</c:v>
                </c:pt>
                <c:pt idx="2491">
                  <c:v>0.25999999999999945</c:v>
                </c:pt>
                <c:pt idx="2492">
                  <c:v>0.61999999999999955</c:v>
                </c:pt>
                <c:pt idx="2493">
                  <c:v>0.15999999999999942</c:v>
                </c:pt>
                <c:pt idx="2494">
                  <c:v>0.23999999999999985</c:v>
                </c:pt>
                <c:pt idx="2495">
                  <c:v>0.42000000000000026</c:v>
                </c:pt>
                <c:pt idx="2496">
                  <c:v>0.38000000000000045</c:v>
                </c:pt>
                <c:pt idx="2497">
                  <c:v>-0.13999999999999985</c:v>
                </c:pt>
                <c:pt idx="2498">
                  <c:v>-9.9999999999999645E-2</c:v>
                </c:pt>
                <c:pt idx="2499">
                  <c:v>-0.15999999999999978</c:v>
                </c:pt>
                <c:pt idx="2500">
                  <c:v>-0.28000000000000008</c:v>
                </c:pt>
                <c:pt idx="2501">
                  <c:v>-0.42000000000000026</c:v>
                </c:pt>
                <c:pt idx="2502">
                  <c:v>-0.3</c:v>
                </c:pt>
                <c:pt idx="2503">
                  <c:v>8.0000000000000071E-2</c:v>
                </c:pt>
                <c:pt idx="2504">
                  <c:v>-2.0000000000000285E-2</c:v>
                </c:pt>
                <c:pt idx="2505">
                  <c:v>0.33999999999999986</c:v>
                </c:pt>
                <c:pt idx="2506">
                  <c:v>0.24000000000000021</c:v>
                </c:pt>
                <c:pt idx="2507">
                  <c:v>0.28000000000000008</c:v>
                </c:pt>
                <c:pt idx="2508">
                  <c:v>0.17999999999999972</c:v>
                </c:pt>
                <c:pt idx="2509">
                  <c:v>0.32000000000000028</c:v>
                </c:pt>
                <c:pt idx="2510">
                  <c:v>-0.29999999999999966</c:v>
                </c:pt>
                <c:pt idx="2511">
                  <c:v>-0.25999999999999979</c:v>
                </c:pt>
                <c:pt idx="2512">
                  <c:v>-0.21999999999999958</c:v>
                </c:pt>
                <c:pt idx="2513">
                  <c:v>-0.17999999999999935</c:v>
                </c:pt>
                <c:pt idx="2514">
                  <c:v>0.12000000000000029</c:v>
                </c:pt>
                <c:pt idx="2515">
                  <c:v>0.24000000000000021</c:v>
                </c:pt>
                <c:pt idx="2516">
                  <c:v>0.5600000000000005</c:v>
                </c:pt>
                <c:pt idx="2517">
                  <c:v>0.66000000000000048</c:v>
                </c:pt>
                <c:pt idx="2518">
                  <c:v>0.42000000000000026</c:v>
                </c:pt>
                <c:pt idx="2519">
                  <c:v>4.000000000000057E-2</c:v>
                </c:pt>
                <c:pt idx="2520">
                  <c:v>0.32000000000000062</c:v>
                </c:pt>
                <c:pt idx="2521">
                  <c:v>0.22000000000000064</c:v>
                </c:pt>
                <c:pt idx="2522">
                  <c:v>6.0000000000000497E-2</c:v>
                </c:pt>
                <c:pt idx="2523">
                  <c:v>-5.9999999999999429E-2</c:v>
                </c:pt>
                <c:pt idx="2524">
                  <c:v>-0.25999999999999979</c:v>
                </c:pt>
                <c:pt idx="2525">
                  <c:v>-0.55999999999999983</c:v>
                </c:pt>
                <c:pt idx="2526">
                  <c:v>-0.72</c:v>
                </c:pt>
                <c:pt idx="2527">
                  <c:v>-0.74000000000000021</c:v>
                </c:pt>
                <c:pt idx="2528">
                  <c:v>-0.56000000000000016</c:v>
                </c:pt>
                <c:pt idx="2529">
                  <c:v>-0.31999999999999995</c:v>
                </c:pt>
                <c:pt idx="2530">
                  <c:v>0.51999999999999991</c:v>
                </c:pt>
                <c:pt idx="2531">
                  <c:v>1.4400000000000002</c:v>
                </c:pt>
                <c:pt idx="2532">
                  <c:v>1.6400000000000006</c:v>
                </c:pt>
                <c:pt idx="2533">
                  <c:v>3.1000000000000005</c:v>
                </c:pt>
                <c:pt idx="2534">
                  <c:v>3.1800000000000006</c:v>
                </c:pt>
                <c:pt idx="2535">
                  <c:v>-0.25999999999999945</c:v>
                </c:pt>
                <c:pt idx="2536">
                  <c:v>-1.72</c:v>
                </c:pt>
                <c:pt idx="2537">
                  <c:v>-1.9</c:v>
                </c:pt>
                <c:pt idx="2538">
                  <c:v>-3.140000000000001</c:v>
                </c:pt>
                <c:pt idx="2539">
                  <c:v>-3.3</c:v>
                </c:pt>
                <c:pt idx="2540">
                  <c:v>-0.74000000000000044</c:v>
                </c:pt>
                <c:pt idx="2541">
                  <c:v>3.9999999999999682E-2</c:v>
                </c:pt>
                <c:pt idx="2542">
                  <c:v>0.25999999999999979</c:v>
                </c:pt>
                <c:pt idx="2543">
                  <c:v>7.999999999999971E-2</c:v>
                </c:pt>
                <c:pt idx="2544">
                  <c:v>0.11999999999999958</c:v>
                </c:pt>
                <c:pt idx="2545">
                  <c:v>0.2</c:v>
                </c:pt>
                <c:pt idx="2546">
                  <c:v>0.11999999999999993</c:v>
                </c:pt>
                <c:pt idx="2547">
                  <c:v>-0.14000000000000021</c:v>
                </c:pt>
                <c:pt idx="2548">
                  <c:v>-0.28000000000000008</c:v>
                </c:pt>
                <c:pt idx="2549">
                  <c:v>-0.28000000000000008</c:v>
                </c:pt>
                <c:pt idx="2550">
                  <c:v>-0.54000000000000026</c:v>
                </c:pt>
                <c:pt idx="2551">
                  <c:v>-0.74000000000000021</c:v>
                </c:pt>
                <c:pt idx="2552">
                  <c:v>-1.0399999999999998</c:v>
                </c:pt>
                <c:pt idx="2553">
                  <c:v>-1.2599999999999998</c:v>
                </c:pt>
                <c:pt idx="2554">
                  <c:v>-1.7999999999999996</c:v>
                </c:pt>
                <c:pt idx="2555">
                  <c:v>-1.44</c:v>
                </c:pt>
                <c:pt idx="2556">
                  <c:v>-1.6999999999999997</c:v>
                </c:pt>
                <c:pt idx="2557">
                  <c:v>-1.7399999999999998</c:v>
                </c:pt>
                <c:pt idx="2558">
                  <c:v>-1.5799999999999996</c:v>
                </c:pt>
                <c:pt idx="2559">
                  <c:v>-1.0799999999999996</c:v>
                </c:pt>
                <c:pt idx="2560">
                  <c:v>-0.97999999999999976</c:v>
                </c:pt>
                <c:pt idx="2561">
                  <c:v>-0.5</c:v>
                </c:pt>
                <c:pt idx="2562">
                  <c:v>-0.13999999999999985</c:v>
                </c:pt>
                <c:pt idx="2563">
                  <c:v>0.25999999999999979</c:v>
                </c:pt>
                <c:pt idx="2564">
                  <c:v>0.21999999999999958</c:v>
                </c:pt>
                <c:pt idx="2565">
                  <c:v>-0.20000000000000034</c:v>
                </c:pt>
                <c:pt idx="2566">
                  <c:v>-0.28000000000000042</c:v>
                </c:pt>
                <c:pt idx="2567">
                  <c:v>-0.24000000000000057</c:v>
                </c:pt>
                <c:pt idx="2568">
                  <c:v>-0.18000000000000044</c:v>
                </c:pt>
                <c:pt idx="2569">
                  <c:v>1.9999999999999928E-2</c:v>
                </c:pt>
                <c:pt idx="2570">
                  <c:v>0.3</c:v>
                </c:pt>
                <c:pt idx="2571">
                  <c:v>0.24000000000000021</c:v>
                </c:pt>
                <c:pt idx="2572">
                  <c:v>0.32000000000000028</c:v>
                </c:pt>
                <c:pt idx="2573">
                  <c:v>0.14000000000000057</c:v>
                </c:pt>
                <c:pt idx="2574">
                  <c:v>2.0000000000000639E-2</c:v>
                </c:pt>
                <c:pt idx="2575">
                  <c:v>-0.27999999999999969</c:v>
                </c:pt>
                <c:pt idx="2576">
                  <c:v>-0.21999999999999958</c:v>
                </c:pt>
                <c:pt idx="2577">
                  <c:v>-0.4799999999999997</c:v>
                </c:pt>
                <c:pt idx="2578">
                  <c:v>-0.64000000000000024</c:v>
                </c:pt>
                <c:pt idx="2579">
                  <c:v>-0.76000000000000045</c:v>
                </c:pt>
                <c:pt idx="2580">
                  <c:v>-0.52000000000000024</c:v>
                </c:pt>
                <c:pt idx="2581">
                  <c:v>-0.74000000000000055</c:v>
                </c:pt>
                <c:pt idx="2582">
                  <c:v>-0.44000000000000022</c:v>
                </c:pt>
                <c:pt idx="2583">
                  <c:v>-0.11999999999999993</c:v>
                </c:pt>
                <c:pt idx="2584">
                  <c:v>1.9999999999999928E-2</c:v>
                </c:pt>
                <c:pt idx="2585">
                  <c:v>0.3</c:v>
                </c:pt>
                <c:pt idx="2586">
                  <c:v>0.60000000000000031</c:v>
                </c:pt>
                <c:pt idx="2587">
                  <c:v>0.4</c:v>
                </c:pt>
                <c:pt idx="2588">
                  <c:v>7.999999999999971E-2</c:v>
                </c:pt>
                <c:pt idx="2589">
                  <c:v>0.25999999999999979</c:v>
                </c:pt>
                <c:pt idx="2590">
                  <c:v>0.13999999999999985</c:v>
                </c:pt>
                <c:pt idx="2591">
                  <c:v>0.23999999999999985</c:v>
                </c:pt>
                <c:pt idx="2592">
                  <c:v>0.38000000000000006</c:v>
                </c:pt>
                <c:pt idx="2593">
                  <c:v>0.42000000000000026</c:v>
                </c:pt>
                <c:pt idx="2594">
                  <c:v>0.46000000000000052</c:v>
                </c:pt>
                <c:pt idx="2595">
                  <c:v>0.26000000000000051</c:v>
                </c:pt>
                <c:pt idx="2596">
                  <c:v>0.28000000000000042</c:v>
                </c:pt>
                <c:pt idx="2597">
                  <c:v>0.36000000000000049</c:v>
                </c:pt>
                <c:pt idx="2598">
                  <c:v>0.40000000000000069</c:v>
                </c:pt>
                <c:pt idx="2599">
                  <c:v>0.54000000000000092</c:v>
                </c:pt>
                <c:pt idx="2600">
                  <c:v>0.58000000000000074</c:v>
                </c:pt>
                <c:pt idx="2601">
                  <c:v>0.6400000000000009</c:v>
                </c:pt>
                <c:pt idx="2602">
                  <c:v>0.54000000000000059</c:v>
                </c:pt>
                <c:pt idx="2603">
                  <c:v>0.50000000000000033</c:v>
                </c:pt>
                <c:pt idx="2604">
                  <c:v>8.0000000000000071E-2</c:v>
                </c:pt>
                <c:pt idx="2605">
                  <c:v>-3.9999999999999855E-2</c:v>
                </c:pt>
                <c:pt idx="2606">
                  <c:v>7.999999999999971E-2</c:v>
                </c:pt>
                <c:pt idx="2607">
                  <c:v>7.999999999999971E-2</c:v>
                </c:pt>
                <c:pt idx="2608">
                  <c:v>-0.18000000000000008</c:v>
                </c:pt>
                <c:pt idx="2609">
                  <c:v>-0.48000000000000009</c:v>
                </c:pt>
                <c:pt idx="2610">
                  <c:v>-0.42000000000000026</c:v>
                </c:pt>
                <c:pt idx="2611">
                  <c:v>-0.72000000000000031</c:v>
                </c:pt>
                <c:pt idx="2612">
                  <c:v>-0.88000000000000012</c:v>
                </c:pt>
                <c:pt idx="2613">
                  <c:v>-0.12000000000000029</c:v>
                </c:pt>
                <c:pt idx="2614">
                  <c:v>0.57999999999999974</c:v>
                </c:pt>
                <c:pt idx="2615">
                  <c:v>0.61999999999999988</c:v>
                </c:pt>
                <c:pt idx="2616">
                  <c:v>0.6</c:v>
                </c:pt>
                <c:pt idx="2617">
                  <c:v>0.51999999999999991</c:v>
                </c:pt>
                <c:pt idx="2618">
                  <c:v>0.27999999999999969</c:v>
                </c:pt>
                <c:pt idx="2619">
                  <c:v>0.17999999999999972</c:v>
                </c:pt>
                <c:pt idx="2620">
                  <c:v>7.999999999999971E-2</c:v>
                </c:pt>
                <c:pt idx="2621">
                  <c:v>0.15999999999999978</c:v>
                </c:pt>
                <c:pt idx="2622">
                  <c:v>1.9999999999999574E-2</c:v>
                </c:pt>
                <c:pt idx="2623">
                  <c:v>-0.26000000000000051</c:v>
                </c:pt>
                <c:pt idx="2624">
                  <c:v>-0.68000000000000038</c:v>
                </c:pt>
                <c:pt idx="2625">
                  <c:v>-0.5600000000000005</c:v>
                </c:pt>
                <c:pt idx="2626">
                  <c:v>-1.0200000000000007</c:v>
                </c:pt>
                <c:pt idx="2627">
                  <c:v>-0.98000000000000043</c:v>
                </c:pt>
                <c:pt idx="2628">
                  <c:v>-1.1000000000000003</c:v>
                </c:pt>
                <c:pt idx="2629">
                  <c:v>-1.0400000000000005</c:v>
                </c:pt>
                <c:pt idx="2630">
                  <c:v>-1.3600000000000005</c:v>
                </c:pt>
                <c:pt idx="2631">
                  <c:v>-1.1600000000000001</c:v>
                </c:pt>
                <c:pt idx="2632">
                  <c:v>-0.94000000000000017</c:v>
                </c:pt>
                <c:pt idx="2633">
                  <c:v>-0.83999999999999986</c:v>
                </c:pt>
                <c:pt idx="2634">
                  <c:v>-0.7999999999999996</c:v>
                </c:pt>
                <c:pt idx="2635">
                  <c:v>-0.69999999999999962</c:v>
                </c:pt>
                <c:pt idx="2636">
                  <c:v>-0.33999999999999986</c:v>
                </c:pt>
                <c:pt idx="2637">
                  <c:v>-0.61999999999999955</c:v>
                </c:pt>
                <c:pt idx="2638">
                  <c:v>-0.7</c:v>
                </c:pt>
                <c:pt idx="2639">
                  <c:v>-0.56000000000000016</c:v>
                </c:pt>
                <c:pt idx="2640">
                  <c:v>-0.38000000000000006</c:v>
                </c:pt>
                <c:pt idx="2641">
                  <c:v>-0.36000000000000015</c:v>
                </c:pt>
                <c:pt idx="2642">
                  <c:v>-0.12000000000000029</c:v>
                </c:pt>
                <c:pt idx="2643">
                  <c:v>-0.26000000000000012</c:v>
                </c:pt>
                <c:pt idx="2644">
                  <c:v>-0.9</c:v>
                </c:pt>
                <c:pt idx="2645">
                  <c:v>-0.76000000000000012</c:v>
                </c:pt>
                <c:pt idx="2646">
                  <c:v>-1.1400000000000001</c:v>
                </c:pt>
                <c:pt idx="2647">
                  <c:v>-0.72000000000000031</c:v>
                </c:pt>
                <c:pt idx="2648">
                  <c:v>-0.36000000000000015</c:v>
                </c:pt>
                <c:pt idx="2649">
                  <c:v>-1.9999999999999928E-2</c:v>
                </c:pt>
                <c:pt idx="2650">
                  <c:v>-0.5</c:v>
                </c:pt>
                <c:pt idx="2651">
                  <c:v>-0.7</c:v>
                </c:pt>
                <c:pt idx="2652">
                  <c:v>-1.1399999999999999</c:v>
                </c:pt>
                <c:pt idx="2653">
                  <c:v>-1.08</c:v>
                </c:pt>
                <c:pt idx="2654">
                  <c:v>-0.80000000000000038</c:v>
                </c:pt>
                <c:pt idx="2655">
                  <c:v>-0.34000000000000019</c:v>
                </c:pt>
                <c:pt idx="2656">
                  <c:v>-0.14000000000000021</c:v>
                </c:pt>
                <c:pt idx="2657">
                  <c:v>-6.0000000000000497E-2</c:v>
                </c:pt>
                <c:pt idx="2658">
                  <c:v>-0.38000000000000045</c:v>
                </c:pt>
                <c:pt idx="2659">
                  <c:v>-0.50000000000000067</c:v>
                </c:pt>
                <c:pt idx="2660">
                  <c:v>-0.70000000000000073</c:v>
                </c:pt>
                <c:pt idx="2661">
                  <c:v>-0.80000000000000071</c:v>
                </c:pt>
                <c:pt idx="2662">
                  <c:v>-1.0600000000000009</c:v>
                </c:pt>
                <c:pt idx="2663">
                  <c:v>-0.68000000000000083</c:v>
                </c:pt>
                <c:pt idx="2664">
                  <c:v>-0.82000000000000062</c:v>
                </c:pt>
                <c:pt idx="2665">
                  <c:v>-0.58000000000000074</c:v>
                </c:pt>
                <c:pt idx="2666">
                  <c:v>-0.34000000000000091</c:v>
                </c:pt>
                <c:pt idx="2667">
                  <c:v>-0.46000000000000119</c:v>
                </c:pt>
                <c:pt idx="2668">
                  <c:v>-0.96000000000000085</c:v>
                </c:pt>
                <c:pt idx="2669">
                  <c:v>-0.70000000000000073</c:v>
                </c:pt>
                <c:pt idx="2670">
                  <c:v>-0.58000000000000118</c:v>
                </c:pt>
                <c:pt idx="2671">
                  <c:v>-0.48000000000000043</c:v>
                </c:pt>
                <c:pt idx="2672">
                  <c:v>-0.26000000000000012</c:v>
                </c:pt>
                <c:pt idx="2673">
                  <c:v>-7.1054273576010023E-16</c:v>
                </c:pt>
                <c:pt idx="2674">
                  <c:v>-0.26000000000000084</c:v>
                </c:pt>
                <c:pt idx="2675">
                  <c:v>-0.53999999999999981</c:v>
                </c:pt>
                <c:pt idx="2676">
                  <c:v>-0.67999999999999972</c:v>
                </c:pt>
                <c:pt idx="2677">
                  <c:v>-0.43999999999999917</c:v>
                </c:pt>
                <c:pt idx="2678">
                  <c:v>-0.53999999999999848</c:v>
                </c:pt>
                <c:pt idx="2679">
                  <c:v>-0.49999999999999856</c:v>
                </c:pt>
                <c:pt idx="2680">
                  <c:v>-0.6599999999999987</c:v>
                </c:pt>
                <c:pt idx="2681">
                  <c:v>-0.55999999999999939</c:v>
                </c:pt>
                <c:pt idx="2682">
                  <c:v>-0.6399999999999999</c:v>
                </c:pt>
                <c:pt idx="2683">
                  <c:v>-0.38000000000000045</c:v>
                </c:pt>
                <c:pt idx="2684">
                  <c:v>-0.46000000000000013</c:v>
                </c:pt>
                <c:pt idx="2685">
                  <c:v>-8.0000000000000432E-2</c:v>
                </c:pt>
                <c:pt idx="2686">
                  <c:v>-8.0000000000000432E-2</c:v>
                </c:pt>
                <c:pt idx="2687">
                  <c:v>9.9999999999999284E-2</c:v>
                </c:pt>
                <c:pt idx="2688">
                  <c:v>0.27999999999999903</c:v>
                </c:pt>
                <c:pt idx="2689">
                  <c:v>0.81999999999999962</c:v>
                </c:pt>
                <c:pt idx="2690">
                  <c:v>0.77999999999999903</c:v>
                </c:pt>
                <c:pt idx="2691">
                  <c:v>0.81999999999999884</c:v>
                </c:pt>
                <c:pt idx="2692">
                  <c:v>0.71999999999999953</c:v>
                </c:pt>
                <c:pt idx="2693">
                  <c:v>0.21999999999999958</c:v>
                </c:pt>
                <c:pt idx="2694">
                  <c:v>-0.48000000000000115</c:v>
                </c:pt>
                <c:pt idx="2695">
                  <c:v>-0.68000000000000038</c:v>
                </c:pt>
                <c:pt idx="2696">
                  <c:v>-0.56000000000000016</c:v>
                </c:pt>
                <c:pt idx="2697">
                  <c:v>-0.46000000000000013</c:v>
                </c:pt>
                <c:pt idx="2698">
                  <c:v>-0.33999999999999914</c:v>
                </c:pt>
                <c:pt idx="2699">
                  <c:v>-0.21999999999999886</c:v>
                </c:pt>
                <c:pt idx="2700">
                  <c:v>-9.9999999999999284E-2</c:v>
                </c:pt>
                <c:pt idx="2701">
                  <c:v>-0.17999999999999972</c:v>
                </c:pt>
                <c:pt idx="2702">
                  <c:v>-0.28000000000000042</c:v>
                </c:pt>
                <c:pt idx="2703">
                  <c:v>-0.24000000000000057</c:v>
                </c:pt>
                <c:pt idx="2704">
                  <c:v>7.9999999999999002E-2</c:v>
                </c:pt>
                <c:pt idx="2705">
                  <c:v>0.15999999999999942</c:v>
                </c:pt>
                <c:pt idx="2706">
                  <c:v>-8.0000000000000432E-2</c:v>
                </c:pt>
                <c:pt idx="2707">
                  <c:v>-0.15999999999999942</c:v>
                </c:pt>
                <c:pt idx="2708">
                  <c:v>6.0000000000000143E-2</c:v>
                </c:pt>
                <c:pt idx="2709">
                  <c:v>0.36000000000000087</c:v>
                </c:pt>
                <c:pt idx="2710">
                  <c:v>0.16000000000000086</c:v>
                </c:pt>
                <c:pt idx="2711">
                  <c:v>0.82000000000000095</c:v>
                </c:pt>
                <c:pt idx="2712">
                  <c:v>1.1600000000000001</c:v>
                </c:pt>
                <c:pt idx="2713">
                  <c:v>0.92000000000000026</c:v>
                </c:pt>
                <c:pt idx="2714">
                  <c:v>0.88000000000000045</c:v>
                </c:pt>
                <c:pt idx="2715">
                  <c:v>0.98000000000000043</c:v>
                </c:pt>
                <c:pt idx="2716">
                  <c:v>0.50000000000000067</c:v>
                </c:pt>
                <c:pt idx="2717">
                  <c:v>0.32000000000000101</c:v>
                </c:pt>
                <c:pt idx="2718">
                  <c:v>0.46000000000000085</c:v>
                </c:pt>
                <c:pt idx="2719">
                  <c:v>0.28000000000000042</c:v>
                </c:pt>
                <c:pt idx="2720">
                  <c:v>0.4</c:v>
                </c:pt>
                <c:pt idx="2721">
                  <c:v>0.33999999999999986</c:v>
                </c:pt>
                <c:pt idx="2722">
                  <c:v>0.25999999999999945</c:v>
                </c:pt>
                <c:pt idx="2723">
                  <c:v>0.15999999999999942</c:v>
                </c:pt>
                <c:pt idx="2724">
                  <c:v>-8.0000000000000432E-2</c:v>
                </c:pt>
                <c:pt idx="2725">
                  <c:v>-2.0000000000000285E-2</c:v>
                </c:pt>
                <c:pt idx="2726">
                  <c:v>-0.81999999999999962</c:v>
                </c:pt>
                <c:pt idx="2727">
                  <c:v>-1.0599999999999994</c:v>
                </c:pt>
                <c:pt idx="2728">
                  <c:v>-0.75999999999999945</c:v>
                </c:pt>
                <c:pt idx="2729">
                  <c:v>-0.27999999999999969</c:v>
                </c:pt>
                <c:pt idx="2730">
                  <c:v>-0.11999999999999958</c:v>
                </c:pt>
                <c:pt idx="2731">
                  <c:v>0.7</c:v>
                </c:pt>
                <c:pt idx="2732">
                  <c:v>0.60000000000000142</c:v>
                </c:pt>
                <c:pt idx="2733">
                  <c:v>-0.39999999999999858</c:v>
                </c:pt>
                <c:pt idx="2734">
                  <c:v>-1.2599999999999993</c:v>
                </c:pt>
                <c:pt idx="2735">
                  <c:v>-1.5999999999999992</c:v>
                </c:pt>
                <c:pt idx="2736">
                  <c:v>-1.5399999999999998</c:v>
                </c:pt>
                <c:pt idx="2737">
                  <c:v>-1.4000000000000015</c:v>
                </c:pt>
                <c:pt idx="2738">
                  <c:v>-0.52000000000000168</c:v>
                </c:pt>
                <c:pt idx="2739">
                  <c:v>-0.40000000000000069</c:v>
                </c:pt>
                <c:pt idx="2740">
                  <c:v>-0.86000000000000087</c:v>
                </c:pt>
                <c:pt idx="2741">
                  <c:v>-1.6200000000000003</c:v>
                </c:pt>
                <c:pt idx="2742">
                  <c:v>-1.86</c:v>
                </c:pt>
                <c:pt idx="2743">
                  <c:v>-2.1399999999999997</c:v>
                </c:pt>
                <c:pt idx="2744">
                  <c:v>-2.1799999999999997</c:v>
                </c:pt>
                <c:pt idx="2745">
                  <c:v>-1.9600000000000002</c:v>
                </c:pt>
                <c:pt idx="2746">
                  <c:v>-1.3800000000000003</c:v>
                </c:pt>
                <c:pt idx="2747">
                  <c:v>-1.4800000000000004</c:v>
                </c:pt>
                <c:pt idx="2748">
                  <c:v>-1.5</c:v>
                </c:pt>
                <c:pt idx="2749">
                  <c:v>-1.1000000000000001</c:v>
                </c:pt>
                <c:pt idx="2750">
                  <c:v>-1.0399999999999991</c:v>
                </c:pt>
                <c:pt idx="2751">
                  <c:v>-1.579999999999999</c:v>
                </c:pt>
                <c:pt idx="2752">
                  <c:v>-1.1399999999999992</c:v>
                </c:pt>
                <c:pt idx="2753">
                  <c:v>-1.2599999999999993</c:v>
                </c:pt>
                <c:pt idx="2754">
                  <c:v>-1.9599999999999995</c:v>
                </c:pt>
                <c:pt idx="2755">
                  <c:v>-1.8199999999999996</c:v>
                </c:pt>
                <c:pt idx="2756">
                  <c:v>-1.3399999999999999</c:v>
                </c:pt>
                <c:pt idx="2757">
                  <c:v>-1.2799999999999989</c:v>
                </c:pt>
                <c:pt idx="2758">
                  <c:v>-1.379999999999999</c:v>
                </c:pt>
                <c:pt idx="2759">
                  <c:v>-1.1799999999999997</c:v>
                </c:pt>
                <c:pt idx="2760">
                  <c:v>-1.4600000000000002</c:v>
                </c:pt>
                <c:pt idx="2761">
                  <c:v>-1.8799999999999997</c:v>
                </c:pt>
                <c:pt idx="2762">
                  <c:v>-1.9200000000000004</c:v>
                </c:pt>
                <c:pt idx="2763">
                  <c:v>-1.5800000000000005</c:v>
                </c:pt>
                <c:pt idx="2764">
                  <c:v>-1.56</c:v>
                </c:pt>
                <c:pt idx="2765">
                  <c:v>-1.56</c:v>
                </c:pt>
                <c:pt idx="2766">
                  <c:v>-1.3399999999999999</c:v>
                </c:pt>
                <c:pt idx="2767">
                  <c:v>-1.1799999999999997</c:v>
                </c:pt>
                <c:pt idx="2768">
                  <c:v>-1.2799999999999998</c:v>
                </c:pt>
                <c:pt idx="2769">
                  <c:v>-1.3399999999999999</c:v>
                </c:pt>
                <c:pt idx="2770">
                  <c:v>-1.5999999999999992</c:v>
                </c:pt>
                <c:pt idx="2771">
                  <c:v>-1.7</c:v>
                </c:pt>
                <c:pt idx="2772">
                  <c:v>-2.3800000000000003</c:v>
                </c:pt>
                <c:pt idx="2773">
                  <c:v>-2.5000000000000009</c:v>
                </c:pt>
                <c:pt idx="2774">
                  <c:v>-2.660000000000001</c:v>
                </c:pt>
                <c:pt idx="2775">
                  <c:v>-2.0200000000000009</c:v>
                </c:pt>
                <c:pt idx="2776">
                  <c:v>-1.5200000000000009</c:v>
                </c:pt>
                <c:pt idx="2777">
                  <c:v>-1.1800000000000004</c:v>
                </c:pt>
                <c:pt idx="2778">
                  <c:v>-1.06</c:v>
                </c:pt>
                <c:pt idx="2779">
                  <c:v>-0.4799999999999997</c:v>
                </c:pt>
                <c:pt idx="2780">
                  <c:v>-0.77999999999999969</c:v>
                </c:pt>
                <c:pt idx="2781">
                  <c:v>-1.1599999999999995</c:v>
                </c:pt>
                <c:pt idx="2782">
                  <c:v>-0.9</c:v>
                </c:pt>
                <c:pt idx="2783">
                  <c:v>-1.0399999999999998</c:v>
                </c:pt>
                <c:pt idx="2784">
                  <c:v>-1.2399999999999995</c:v>
                </c:pt>
                <c:pt idx="2785">
                  <c:v>-1.0599999999999994</c:v>
                </c:pt>
                <c:pt idx="2786">
                  <c:v>-0.37999999999999934</c:v>
                </c:pt>
                <c:pt idx="2787">
                  <c:v>-0.71999999999999886</c:v>
                </c:pt>
                <c:pt idx="2788">
                  <c:v>-0.6599999999999987</c:v>
                </c:pt>
                <c:pt idx="2789">
                  <c:v>-0.65999999999999903</c:v>
                </c:pt>
                <c:pt idx="2790">
                  <c:v>-0.65999999999999948</c:v>
                </c:pt>
                <c:pt idx="2791">
                  <c:v>-1.22</c:v>
                </c:pt>
                <c:pt idx="2792">
                  <c:v>-1.3</c:v>
                </c:pt>
                <c:pt idx="2793">
                  <c:v>-1.2200000000000002</c:v>
                </c:pt>
                <c:pt idx="2794">
                  <c:v>-1.2200000000000006</c:v>
                </c:pt>
                <c:pt idx="2795">
                  <c:v>-1.2200000000000006</c:v>
                </c:pt>
                <c:pt idx="2796">
                  <c:v>-1.0000000000000004</c:v>
                </c:pt>
                <c:pt idx="2797">
                  <c:v>-0.61999999999999988</c:v>
                </c:pt>
                <c:pt idx="2798">
                  <c:v>-0.67999999999999972</c:v>
                </c:pt>
                <c:pt idx="2799">
                  <c:v>-0.69999999999999929</c:v>
                </c:pt>
                <c:pt idx="2800">
                  <c:v>-0.47999999999999898</c:v>
                </c:pt>
                <c:pt idx="2801">
                  <c:v>-0.45999999999999874</c:v>
                </c:pt>
                <c:pt idx="2802">
                  <c:v>-0.47999999999999898</c:v>
                </c:pt>
                <c:pt idx="2803">
                  <c:v>-5.9999999999999075E-2</c:v>
                </c:pt>
                <c:pt idx="2804">
                  <c:v>0.34000000000000058</c:v>
                </c:pt>
              </c:numCache>
            </c:numRef>
          </c:xVal>
          <c:yVal>
            <c:numRef>
              <c:f>'66K_2'!$A$2:$A$2810</c:f>
              <c:numCache>
                <c:formatCode>General</c:formatCode>
                <c:ptCount val="2809"/>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numCache>
            </c:numRef>
          </c:yVal>
          <c:smooth val="1"/>
          <c:extLst>
            <c:ext xmlns:c16="http://schemas.microsoft.com/office/drawing/2014/chart" uri="{C3380CC4-5D6E-409C-BE32-E72D297353CC}">
              <c16:uniqueId val="{00000004-9CA7-4BB5-9A5F-E23C18429A94}"/>
            </c:ext>
          </c:extLst>
        </c:ser>
        <c:ser>
          <c:idx val="3"/>
          <c:order val="5"/>
          <c:tx>
            <c:strRef>
              <c:f>'66K_2'!$V$1</c:f>
              <c:strCache>
                <c:ptCount val="1"/>
                <c:pt idx="0">
                  <c:v>Net Change</c:v>
                </c:pt>
              </c:strCache>
            </c:strRef>
          </c:tx>
          <c:spPr>
            <a:ln w="19050" cap="rnd">
              <a:solidFill>
                <a:srgbClr val="FF0000"/>
              </a:solidFill>
              <a:round/>
            </a:ln>
            <a:effectLst/>
          </c:spPr>
          <c:marker>
            <c:symbol val="none"/>
          </c:marker>
          <c:xVal>
            <c:numRef>
              <c:f>'66K_2'!$V$2:$V$2808</c:f>
              <c:numCache>
                <c:formatCode>General</c:formatCode>
                <c:ptCount val="2807"/>
                <c:pt idx="4">
                  <c:v>-2.1</c:v>
                </c:pt>
                <c:pt idx="5">
                  <c:v>-2.2400000000000007</c:v>
                </c:pt>
                <c:pt idx="6">
                  <c:v>-2.2200000000000006</c:v>
                </c:pt>
                <c:pt idx="7">
                  <c:v>-2.2600000000000007</c:v>
                </c:pt>
                <c:pt idx="8">
                  <c:v>-2.3800000000000003</c:v>
                </c:pt>
                <c:pt idx="9">
                  <c:v>-2.62</c:v>
                </c:pt>
                <c:pt idx="10">
                  <c:v>-2.56</c:v>
                </c:pt>
                <c:pt idx="11">
                  <c:v>-2.66</c:v>
                </c:pt>
                <c:pt idx="12">
                  <c:v>-2.6400000000000006</c:v>
                </c:pt>
                <c:pt idx="13">
                  <c:v>-2.580000000000001</c:v>
                </c:pt>
                <c:pt idx="14">
                  <c:v>-1.8800000000000008</c:v>
                </c:pt>
                <c:pt idx="15">
                  <c:v>-1.8000000000000012</c:v>
                </c:pt>
                <c:pt idx="16">
                  <c:v>-1.5000000000000013</c:v>
                </c:pt>
                <c:pt idx="17">
                  <c:v>-1.4000000000000008</c:v>
                </c:pt>
                <c:pt idx="18">
                  <c:v>-1.4000000000000008</c:v>
                </c:pt>
                <c:pt idx="19">
                  <c:v>-1.9600000000000004</c:v>
                </c:pt>
                <c:pt idx="20">
                  <c:v>-2.04</c:v>
                </c:pt>
                <c:pt idx="21">
                  <c:v>-2.02</c:v>
                </c:pt>
                <c:pt idx="22">
                  <c:v>-2.1800000000000006</c:v>
                </c:pt>
                <c:pt idx="23">
                  <c:v>-2.1599999999999997</c:v>
                </c:pt>
                <c:pt idx="24">
                  <c:v>-2.2600000000000002</c:v>
                </c:pt>
                <c:pt idx="25">
                  <c:v>-2.1400000000000006</c:v>
                </c:pt>
                <c:pt idx="26">
                  <c:v>-2.62</c:v>
                </c:pt>
                <c:pt idx="27">
                  <c:v>-2.46</c:v>
                </c:pt>
                <c:pt idx="28">
                  <c:v>-2.5000000000000009</c:v>
                </c:pt>
                <c:pt idx="29">
                  <c:v>-2.2800000000000007</c:v>
                </c:pt>
                <c:pt idx="30">
                  <c:v>-2.3200000000000003</c:v>
                </c:pt>
                <c:pt idx="31">
                  <c:v>-1.9800000000000009</c:v>
                </c:pt>
                <c:pt idx="32">
                  <c:v>-2.0000000000000004</c:v>
                </c:pt>
                <c:pt idx="33">
                  <c:v>-1.9400000000000006</c:v>
                </c:pt>
                <c:pt idx="34">
                  <c:v>-1.9600000000000004</c:v>
                </c:pt>
                <c:pt idx="35">
                  <c:v>-2.4000000000000012</c:v>
                </c:pt>
                <c:pt idx="36">
                  <c:v>-2.7600000000000011</c:v>
                </c:pt>
                <c:pt idx="37">
                  <c:v>-2.4600000000000013</c:v>
                </c:pt>
                <c:pt idx="38">
                  <c:v>-2.4800000000000013</c:v>
                </c:pt>
                <c:pt idx="39">
                  <c:v>-2.3400000000000012</c:v>
                </c:pt>
                <c:pt idx="40">
                  <c:v>-1.820000000000001</c:v>
                </c:pt>
                <c:pt idx="41">
                  <c:v>-1.5400000000000009</c:v>
                </c:pt>
                <c:pt idx="42">
                  <c:v>-1.7600000000000009</c:v>
                </c:pt>
                <c:pt idx="43">
                  <c:v>-1.6800000000000008</c:v>
                </c:pt>
                <c:pt idx="44">
                  <c:v>-1.9000000000000008</c:v>
                </c:pt>
                <c:pt idx="45">
                  <c:v>-2.6000000000000005</c:v>
                </c:pt>
                <c:pt idx="46">
                  <c:v>-2.9600000000000004</c:v>
                </c:pt>
                <c:pt idx="47">
                  <c:v>-3.3600000000000003</c:v>
                </c:pt>
                <c:pt idx="48">
                  <c:v>-3.6399999999999997</c:v>
                </c:pt>
                <c:pt idx="49">
                  <c:v>-3.8</c:v>
                </c:pt>
                <c:pt idx="50">
                  <c:v>-3.4200000000000004</c:v>
                </c:pt>
                <c:pt idx="51">
                  <c:v>-3.2599999999999993</c:v>
                </c:pt>
                <c:pt idx="52">
                  <c:v>-3.14</c:v>
                </c:pt>
                <c:pt idx="53">
                  <c:v>-2.9400000000000004</c:v>
                </c:pt>
                <c:pt idx="54">
                  <c:v>-2.7000000000000006</c:v>
                </c:pt>
                <c:pt idx="55">
                  <c:v>-2.9400000000000004</c:v>
                </c:pt>
                <c:pt idx="56">
                  <c:v>-2.88</c:v>
                </c:pt>
                <c:pt idx="57">
                  <c:v>-2.5</c:v>
                </c:pt>
                <c:pt idx="58">
                  <c:v>-2.4199999999999995</c:v>
                </c:pt>
                <c:pt idx="59">
                  <c:v>-2.7199999999999993</c:v>
                </c:pt>
                <c:pt idx="60">
                  <c:v>-2.1199999999999997</c:v>
                </c:pt>
                <c:pt idx="61">
                  <c:v>-2.2599999999999993</c:v>
                </c:pt>
                <c:pt idx="62">
                  <c:v>-2.5999999999999996</c:v>
                </c:pt>
                <c:pt idx="63">
                  <c:v>-2.3399999999999994</c:v>
                </c:pt>
                <c:pt idx="64">
                  <c:v>-2.0399999999999996</c:v>
                </c:pt>
                <c:pt idx="65">
                  <c:v>-2.4999999999999991</c:v>
                </c:pt>
                <c:pt idx="66">
                  <c:v>-2.3999999999999995</c:v>
                </c:pt>
                <c:pt idx="67">
                  <c:v>-2.2599999999999998</c:v>
                </c:pt>
                <c:pt idx="68">
                  <c:v>-2.2000000000000002</c:v>
                </c:pt>
                <c:pt idx="69">
                  <c:v>-2.1600000000000006</c:v>
                </c:pt>
                <c:pt idx="70">
                  <c:v>-1.9400000000000006</c:v>
                </c:pt>
                <c:pt idx="71">
                  <c:v>-2.0200000000000005</c:v>
                </c:pt>
                <c:pt idx="72">
                  <c:v>-2.3400000000000003</c:v>
                </c:pt>
                <c:pt idx="73">
                  <c:v>-2.62</c:v>
                </c:pt>
                <c:pt idx="74">
                  <c:v>-3.28</c:v>
                </c:pt>
                <c:pt idx="75">
                  <c:v>-3.7</c:v>
                </c:pt>
                <c:pt idx="76">
                  <c:v>-3.62</c:v>
                </c:pt>
                <c:pt idx="77">
                  <c:v>-3.8</c:v>
                </c:pt>
                <c:pt idx="78">
                  <c:v>-4.0600000000000005</c:v>
                </c:pt>
                <c:pt idx="79">
                  <c:v>-3.8</c:v>
                </c:pt>
                <c:pt idx="80">
                  <c:v>-3.5599999999999996</c:v>
                </c:pt>
                <c:pt idx="81">
                  <c:v>-3.6199999999999997</c:v>
                </c:pt>
                <c:pt idx="82">
                  <c:v>-3.3599999999999994</c:v>
                </c:pt>
                <c:pt idx="83">
                  <c:v>-3.1199999999999997</c:v>
                </c:pt>
                <c:pt idx="84">
                  <c:v>-3.1199999999999997</c:v>
                </c:pt>
                <c:pt idx="85">
                  <c:v>-3.1</c:v>
                </c:pt>
                <c:pt idx="86">
                  <c:v>-3</c:v>
                </c:pt>
                <c:pt idx="87">
                  <c:v>-2.94</c:v>
                </c:pt>
                <c:pt idx="88">
                  <c:v>-3.5</c:v>
                </c:pt>
                <c:pt idx="89">
                  <c:v>-3.38</c:v>
                </c:pt>
                <c:pt idx="90">
                  <c:v>-3.38</c:v>
                </c:pt>
                <c:pt idx="91">
                  <c:v>-3.78</c:v>
                </c:pt>
                <c:pt idx="92">
                  <c:v>-3.9</c:v>
                </c:pt>
                <c:pt idx="93">
                  <c:v>-3.4199999999999995</c:v>
                </c:pt>
                <c:pt idx="94">
                  <c:v>-3.2999999999999994</c:v>
                </c:pt>
                <c:pt idx="95">
                  <c:v>-3.2199999999999998</c:v>
                </c:pt>
                <c:pt idx="96">
                  <c:v>-2.86</c:v>
                </c:pt>
                <c:pt idx="97">
                  <c:v>-2.54</c:v>
                </c:pt>
                <c:pt idx="98">
                  <c:v>-2.7</c:v>
                </c:pt>
                <c:pt idx="99">
                  <c:v>-2.9800000000000004</c:v>
                </c:pt>
                <c:pt idx="100">
                  <c:v>-3.4600000000000009</c:v>
                </c:pt>
                <c:pt idx="101">
                  <c:v>-3.6800000000000006</c:v>
                </c:pt>
                <c:pt idx="102">
                  <c:v>-4.3000000000000007</c:v>
                </c:pt>
                <c:pt idx="103">
                  <c:v>-4.1800000000000006</c:v>
                </c:pt>
                <c:pt idx="104">
                  <c:v>-4.1400000000000006</c:v>
                </c:pt>
                <c:pt idx="105">
                  <c:v>-3.8600000000000003</c:v>
                </c:pt>
                <c:pt idx="106">
                  <c:v>-3.8</c:v>
                </c:pt>
                <c:pt idx="107">
                  <c:v>-3.4599999999999995</c:v>
                </c:pt>
                <c:pt idx="108">
                  <c:v>-3.5799999999999996</c:v>
                </c:pt>
                <c:pt idx="109">
                  <c:v>-3.6399999999999997</c:v>
                </c:pt>
                <c:pt idx="110">
                  <c:v>-3.5799999999999996</c:v>
                </c:pt>
                <c:pt idx="111">
                  <c:v>-3.4</c:v>
                </c:pt>
                <c:pt idx="112">
                  <c:v>-3.3</c:v>
                </c:pt>
                <c:pt idx="113">
                  <c:v>-2.98</c:v>
                </c:pt>
                <c:pt idx="114">
                  <c:v>-3.02</c:v>
                </c:pt>
                <c:pt idx="115">
                  <c:v>-2.7199999999999998</c:v>
                </c:pt>
                <c:pt idx="116">
                  <c:v>-2.5999999999999996</c:v>
                </c:pt>
                <c:pt idx="117">
                  <c:v>-2.3399999999999994</c:v>
                </c:pt>
                <c:pt idx="118">
                  <c:v>-2.4999999999999996</c:v>
                </c:pt>
                <c:pt idx="119">
                  <c:v>-1.94</c:v>
                </c:pt>
                <c:pt idx="120">
                  <c:v>-1.78</c:v>
                </c:pt>
                <c:pt idx="121">
                  <c:v>-1.5400000000000003</c:v>
                </c:pt>
                <c:pt idx="122">
                  <c:v>-1.5000000000000004</c:v>
                </c:pt>
                <c:pt idx="123">
                  <c:v>-0.98000000000000043</c:v>
                </c:pt>
                <c:pt idx="124">
                  <c:v>-0.84000000000000019</c:v>
                </c:pt>
                <c:pt idx="125">
                  <c:v>-0.82</c:v>
                </c:pt>
                <c:pt idx="126">
                  <c:v>-0.91999999999999993</c:v>
                </c:pt>
                <c:pt idx="127">
                  <c:v>-0.73999999999999988</c:v>
                </c:pt>
                <c:pt idx="128">
                  <c:v>-0.97999999999999976</c:v>
                </c:pt>
                <c:pt idx="129">
                  <c:v>-1.0999999999999996</c:v>
                </c:pt>
                <c:pt idx="130">
                  <c:v>-1.1199999999999999</c:v>
                </c:pt>
                <c:pt idx="131">
                  <c:v>-0.49999999999999967</c:v>
                </c:pt>
                <c:pt idx="132">
                  <c:v>-0.41999999999999993</c:v>
                </c:pt>
                <c:pt idx="133">
                  <c:v>-0.23999999999999985</c:v>
                </c:pt>
                <c:pt idx="134">
                  <c:v>0.18000000000000008</c:v>
                </c:pt>
                <c:pt idx="135">
                  <c:v>0.44000000000000022</c:v>
                </c:pt>
                <c:pt idx="136">
                  <c:v>0.61999999999999988</c:v>
                </c:pt>
                <c:pt idx="137">
                  <c:v>0.72000000000000031</c:v>
                </c:pt>
                <c:pt idx="138">
                  <c:v>0.6</c:v>
                </c:pt>
                <c:pt idx="139">
                  <c:v>0.32000000000000028</c:v>
                </c:pt>
                <c:pt idx="140">
                  <c:v>0.23999999999999985</c:v>
                </c:pt>
                <c:pt idx="141">
                  <c:v>-1.9999999999999574E-2</c:v>
                </c:pt>
                <c:pt idx="142">
                  <c:v>-3.9999999999999501E-2</c:v>
                </c:pt>
                <c:pt idx="143">
                  <c:v>4.0000000000000216E-2</c:v>
                </c:pt>
                <c:pt idx="144">
                  <c:v>-0.4</c:v>
                </c:pt>
                <c:pt idx="145">
                  <c:v>-0.17999999999999972</c:v>
                </c:pt>
                <c:pt idx="146">
                  <c:v>-0.56000000000000016</c:v>
                </c:pt>
                <c:pt idx="147">
                  <c:v>-0.48000000000000043</c:v>
                </c:pt>
                <c:pt idx="148">
                  <c:v>-0.3</c:v>
                </c:pt>
                <c:pt idx="149">
                  <c:v>6.0000000000000143E-2</c:v>
                </c:pt>
                <c:pt idx="150">
                  <c:v>-0.21999999999999958</c:v>
                </c:pt>
                <c:pt idx="151">
                  <c:v>-1.9999999999999574E-2</c:v>
                </c:pt>
                <c:pt idx="152">
                  <c:v>-0.4199999999999996</c:v>
                </c:pt>
                <c:pt idx="153">
                  <c:v>-0.57999999999999896</c:v>
                </c:pt>
                <c:pt idx="154">
                  <c:v>-0.49999999999999928</c:v>
                </c:pt>
                <c:pt idx="155">
                  <c:v>-0.17999999999999972</c:v>
                </c:pt>
                <c:pt idx="156">
                  <c:v>-0.36000000000000015</c:v>
                </c:pt>
                <c:pt idx="157">
                  <c:v>-3.9999999999999855E-2</c:v>
                </c:pt>
                <c:pt idx="158">
                  <c:v>-0.22000000000000028</c:v>
                </c:pt>
                <c:pt idx="159">
                  <c:v>3.9999999999999855E-2</c:v>
                </c:pt>
                <c:pt idx="160">
                  <c:v>0</c:v>
                </c:pt>
                <c:pt idx="161">
                  <c:v>0.18000000000000044</c:v>
                </c:pt>
                <c:pt idx="162">
                  <c:v>-9.9999999999999284E-2</c:v>
                </c:pt>
                <c:pt idx="163">
                  <c:v>0.40000000000000069</c:v>
                </c:pt>
                <c:pt idx="164">
                  <c:v>0.46000000000000013</c:v>
                </c:pt>
                <c:pt idx="165">
                  <c:v>0.26000000000000084</c:v>
                </c:pt>
                <c:pt idx="166">
                  <c:v>0.66000000000000081</c:v>
                </c:pt>
                <c:pt idx="167">
                  <c:v>1.0200000000000002</c:v>
                </c:pt>
                <c:pt idx="168">
                  <c:v>0.92000000000000026</c:v>
                </c:pt>
                <c:pt idx="169">
                  <c:v>0.70000000000000073</c:v>
                </c:pt>
                <c:pt idx="170">
                  <c:v>0.61999999999999955</c:v>
                </c:pt>
                <c:pt idx="171">
                  <c:v>0.25999999999999945</c:v>
                </c:pt>
                <c:pt idx="172">
                  <c:v>0.11999999999999958</c:v>
                </c:pt>
                <c:pt idx="173">
                  <c:v>-0.2000000000000007</c:v>
                </c:pt>
                <c:pt idx="174">
                  <c:v>-0.56000000000000016</c:v>
                </c:pt>
                <c:pt idx="175">
                  <c:v>-0.77999999999999903</c:v>
                </c:pt>
                <c:pt idx="176">
                  <c:v>-1.0999999999999992</c:v>
                </c:pt>
                <c:pt idx="177">
                  <c:v>-1.3199999999999996</c:v>
                </c:pt>
                <c:pt idx="178">
                  <c:v>-0.95999999999999941</c:v>
                </c:pt>
                <c:pt idx="179">
                  <c:v>-0.53999999999999981</c:v>
                </c:pt>
                <c:pt idx="180">
                  <c:v>0.6399999999999999</c:v>
                </c:pt>
                <c:pt idx="181">
                  <c:v>1.0800000000000005</c:v>
                </c:pt>
                <c:pt idx="182">
                  <c:v>2.0000000000000009</c:v>
                </c:pt>
                <c:pt idx="183">
                  <c:v>2.8800000000000003</c:v>
                </c:pt>
                <c:pt idx="184">
                  <c:v>0.32000000000000101</c:v>
                </c:pt>
                <c:pt idx="185">
                  <c:v>-2.2199999999999989</c:v>
                </c:pt>
                <c:pt idx="186">
                  <c:v>-2.5199999999999991</c:v>
                </c:pt>
                <c:pt idx="187">
                  <c:v>-3.0599999999999987</c:v>
                </c:pt>
                <c:pt idx="188">
                  <c:v>-3.9599999999999982</c:v>
                </c:pt>
                <c:pt idx="189">
                  <c:v>-1.2399999999999995</c:v>
                </c:pt>
                <c:pt idx="190">
                  <c:v>0.78</c:v>
                </c:pt>
                <c:pt idx="191">
                  <c:v>1.1399999999999999</c:v>
                </c:pt>
                <c:pt idx="192">
                  <c:v>1.1799999999999997</c:v>
                </c:pt>
                <c:pt idx="193">
                  <c:v>0.99999999999999967</c:v>
                </c:pt>
                <c:pt idx="194">
                  <c:v>0.75999999999999979</c:v>
                </c:pt>
                <c:pt idx="195">
                  <c:v>0.51999999999999991</c:v>
                </c:pt>
                <c:pt idx="196">
                  <c:v>-4.0000000000000216E-2</c:v>
                </c:pt>
                <c:pt idx="197">
                  <c:v>-4.0000000000000216E-2</c:v>
                </c:pt>
                <c:pt idx="198">
                  <c:v>0.11999999999999958</c:v>
                </c:pt>
                <c:pt idx="199">
                  <c:v>0.17999999999999972</c:v>
                </c:pt>
                <c:pt idx="200">
                  <c:v>0.11999999999999958</c:v>
                </c:pt>
                <c:pt idx="201">
                  <c:v>0.18000000000000044</c:v>
                </c:pt>
                <c:pt idx="202">
                  <c:v>-0.35999999999999976</c:v>
                </c:pt>
                <c:pt idx="203">
                  <c:v>-0.47999999999999937</c:v>
                </c:pt>
                <c:pt idx="204">
                  <c:v>-0.4199999999999996</c:v>
                </c:pt>
                <c:pt idx="205">
                  <c:v>-5.9999999999999429E-2</c:v>
                </c:pt>
                <c:pt idx="206">
                  <c:v>0.12000000000000029</c:v>
                </c:pt>
                <c:pt idx="207">
                  <c:v>0.5600000000000005</c:v>
                </c:pt>
                <c:pt idx="208">
                  <c:v>0.44000000000000056</c:v>
                </c:pt>
                <c:pt idx="209">
                  <c:v>0.46000000000000013</c:v>
                </c:pt>
                <c:pt idx="210">
                  <c:v>0</c:v>
                </c:pt>
                <c:pt idx="211">
                  <c:v>-0.1</c:v>
                </c:pt>
                <c:pt idx="212">
                  <c:v>-0.12000000000000029</c:v>
                </c:pt>
                <c:pt idx="213">
                  <c:v>1.9999999999999574E-2</c:v>
                </c:pt>
                <c:pt idx="214">
                  <c:v>0.23999999999999985</c:v>
                </c:pt>
                <c:pt idx="215">
                  <c:v>0.23999999999999985</c:v>
                </c:pt>
                <c:pt idx="216">
                  <c:v>0.59999999999999964</c:v>
                </c:pt>
                <c:pt idx="217">
                  <c:v>0.72</c:v>
                </c:pt>
                <c:pt idx="218">
                  <c:v>0.85999999999999976</c:v>
                </c:pt>
                <c:pt idx="219">
                  <c:v>0.55999999999999983</c:v>
                </c:pt>
                <c:pt idx="220">
                  <c:v>0.59999999999999964</c:v>
                </c:pt>
                <c:pt idx="221">
                  <c:v>0.4</c:v>
                </c:pt>
                <c:pt idx="222">
                  <c:v>0.5</c:v>
                </c:pt>
                <c:pt idx="223">
                  <c:v>0.42000000000000026</c:v>
                </c:pt>
                <c:pt idx="224">
                  <c:v>0.68000000000000038</c:v>
                </c:pt>
                <c:pt idx="225">
                  <c:v>0.90000000000000069</c:v>
                </c:pt>
                <c:pt idx="226">
                  <c:v>0.64000000000000057</c:v>
                </c:pt>
                <c:pt idx="227">
                  <c:v>0.54000000000000059</c:v>
                </c:pt>
                <c:pt idx="228">
                  <c:v>0.5</c:v>
                </c:pt>
                <c:pt idx="229">
                  <c:v>0.5</c:v>
                </c:pt>
                <c:pt idx="230">
                  <c:v>0.53999999999999981</c:v>
                </c:pt>
                <c:pt idx="231">
                  <c:v>0.7</c:v>
                </c:pt>
                <c:pt idx="232">
                  <c:v>0.43999999999999984</c:v>
                </c:pt>
                <c:pt idx="233">
                  <c:v>0.6</c:v>
                </c:pt>
                <c:pt idx="234">
                  <c:v>0.2</c:v>
                </c:pt>
                <c:pt idx="235">
                  <c:v>-0.12000000000000029</c:v>
                </c:pt>
                <c:pt idx="236">
                  <c:v>3.9999999999999855E-2</c:v>
                </c:pt>
                <c:pt idx="237">
                  <c:v>7.999999999999971E-2</c:v>
                </c:pt>
                <c:pt idx="238">
                  <c:v>5.9999999999999429E-2</c:v>
                </c:pt>
                <c:pt idx="239">
                  <c:v>-2.0000000000000996E-2</c:v>
                </c:pt>
                <c:pt idx="240">
                  <c:v>1.9999999999999574E-2</c:v>
                </c:pt>
                <c:pt idx="241">
                  <c:v>-0.40000000000000069</c:v>
                </c:pt>
                <c:pt idx="242">
                  <c:v>-0.56000000000000083</c:v>
                </c:pt>
                <c:pt idx="243">
                  <c:v>-0.84000000000000052</c:v>
                </c:pt>
                <c:pt idx="244">
                  <c:v>-0.62000000000000033</c:v>
                </c:pt>
                <c:pt idx="245">
                  <c:v>-0.38000000000000045</c:v>
                </c:pt>
                <c:pt idx="246">
                  <c:v>-0.16000000000000086</c:v>
                </c:pt>
                <c:pt idx="247">
                  <c:v>3.9999999999999147E-2</c:v>
                </c:pt>
                <c:pt idx="248">
                  <c:v>0.29999999999999927</c:v>
                </c:pt>
                <c:pt idx="249">
                  <c:v>0.4</c:v>
                </c:pt>
                <c:pt idx="250">
                  <c:v>0.2</c:v>
                </c:pt>
                <c:pt idx="251">
                  <c:v>0.14000000000000057</c:v>
                </c:pt>
                <c:pt idx="252">
                  <c:v>-0.25999999999999873</c:v>
                </c:pt>
                <c:pt idx="253">
                  <c:v>-0.49999999999999928</c:v>
                </c:pt>
                <c:pt idx="254">
                  <c:v>-0.76000000000000012</c:v>
                </c:pt>
                <c:pt idx="255">
                  <c:v>-0.78000000000000047</c:v>
                </c:pt>
                <c:pt idx="256">
                  <c:v>-0.72000000000000031</c:v>
                </c:pt>
                <c:pt idx="257">
                  <c:v>-0.7600000000000009</c:v>
                </c:pt>
                <c:pt idx="258">
                  <c:v>-0.84000000000000052</c:v>
                </c:pt>
                <c:pt idx="259">
                  <c:v>-0.5800000000000004</c:v>
                </c:pt>
                <c:pt idx="260">
                  <c:v>-0.72000000000000031</c:v>
                </c:pt>
                <c:pt idx="261">
                  <c:v>-0.24000000000000057</c:v>
                </c:pt>
                <c:pt idx="262">
                  <c:v>0.29999999999999927</c:v>
                </c:pt>
                <c:pt idx="263">
                  <c:v>0.3</c:v>
                </c:pt>
                <c:pt idx="264">
                  <c:v>0.18000000000000044</c:v>
                </c:pt>
                <c:pt idx="265">
                  <c:v>0.42000000000000098</c:v>
                </c:pt>
                <c:pt idx="266">
                  <c:v>0.30000000000000143</c:v>
                </c:pt>
                <c:pt idx="267">
                  <c:v>0.10000000000000142</c:v>
                </c:pt>
                <c:pt idx="268">
                  <c:v>0.14000000000000129</c:v>
                </c:pt>
                <c:pt idx="269">
                  <c:v>-9.9999999999999284E-2</c:v>
                </c:pt>
                <c:pt idx="270">
                  <c:v>-0.27999999999999969</c:v>
                </c:pt>
                <c:pt idx="271">
                  <c:v>-0.6399999999999999</c:v>
                </c:pt>
                <c:pt idx="272">
                  <c:v>-0.71999999999999953</c:v>
                </c:pt>
                <c:pt idx="273">
                  <c:v>-0.67999999999999972</c:v>
                </c:pt>
                <c:pt idx="274">
                  <c:v>-0.61999999999999955</c:v>
                </c:pt>
                <c:pt idx="275">
                  <c:v>-0.33999999999999986</c:v>
                </c:pt>
                <c:pt idx="276">
                  <c:v>-7.1054273576010023E-16</c:v>
                </c:pt>
                <c:pt idx="277">
                  <c:v>0.23999999999999916</c:v>
                </c:pt>
                <c:pt idx="278">
                  <c:v>-0.10000000000000142</c:v>
                </c:pt>
                <c:pt idx="279">
                  <c:v>-0.24000000000000127</c:v>
                </c:pt>
                <c:pt idx="280">
                  <c:v>-0.64000000000000123</c:v>
                </c:pt>
                <c:pt idx="281">
                  <c:v>-1.1200000000000003</c:v>
                </c:pt>
                <c:pt idx="282">
                  <c:v>-1.44</c:v>
                </c:pt>
                <c:pt idx="283">
                  <c:v>-1.2199999999999995</c:v>
                </c:pt>
                <c:pt idx="284">
                  <c:v>-1.3599999999999994</c:v>
                </c:pt>
                <c:pt idx="285">
                  <c:v>-0.79999999999999927</c:v>
                </c:pt>
                <c:pt idx="286">
                  <c:v>-0.87999999999999967</c:v>
                </c:pt>
                <c:pt idx="287">
                  <c:v>-0.55999999999999939</c:v>
                </c:pt>
                <c:pt idx="288">
                  <c:v>-0.53999999999999915</c:v>
                </c:pt>
                <c:pt idx="289">
                  <c:v>-0.4199999999999996</c:v>
                </c:pt>
                <c:pt idx="290">
                  <c:v>-0.67999999999999972</c:v>
                </c:pt>
                <c:pt idx="291">
                  <c:v>-0.55999999999999939</c:v>
                </c:pt>
                <c:pt idx="292">
                  <c:v>-0.67999999999999972</c:v>
                </c:pt>
                <c:pt idx="293">
                  <c:v>-0.71999999999999953</c:v>
                </c:pt>
                <c:pt idx="294">
                  <c:v>-0.57999999999999896</c:v>
                </c:pt>
                <c:pt idx="295">
                  <c:v>-0.51999999999999891</c:v>
                </c:pt>
                <c:pt idx="296">
                  <c:v>-0.13999999999999915</c:v>
                </c:pt>
                <c:pt idx="297">
                  <c:v>-0.26000000000000012</c:v>
                </c:pt>
                <c:pt idx="298">
                  <c:v>1.9999999999999574E-2</c:v>
                </c:pt>
                <c:pt idx="299">
                  <c:v>-0.10000000000000071</c:v>
                </c:pt>
                <c:pt idx="300">
                  <c:v>-0.60000000000000075</c:v>
                </c:pt>
                <c:pt idx="301">
                  <c:v>-1.2600000000000009</c:v>
                </c:pt>
                <c:pt idx="302">
                  <c:v>-1.4599999999999995</c:v>
                </c:pt>
                <c:pt idx="303">
                  <c:v>-1.6599999999999995</c:v>
                </c:pt>
                <c:pt idx="304">
                  <c:v>-1.7399999999999991</c:v>
                </c:pt>
                <c:pt idx="305">
                  <c:v>-1.6199999999999988</c:v>
                </c:pt>
                <c:pt idx="306">
                  <c:v>-1.5599999999999994</c:v>
                </c:pt>
                <c:pt idx="307">
                  <c:v>-1.8</c:v>
                </c:pt>
                <c:pt idx="308">
                  <c:v>-2.2000000000000002</c:v>
                </c:pt>
                <c:pt idx="309">
                  <c:v>-2.3400000000000007</c:v>
                </c:pt>
                <c:pt idx="310">
                  <c:v>-2.160000000000001</c:v>
                </c:pt>
                <c:pt idx="311">
                  <c:v>-1.8799999999999997</c:v>
                </c:pt>
                <c:pt idx="312">
                  <c:v>-1.6599999999999995</c:v>
                </c:pt>
                <c:pt idx="313">
                  <c:v>-0.85999999999999943</c:v>
                </c:pt>
                <c:pt idx="314">
                  <c:v>-0.43999999999999917</c:v>
                </c:pt>
                <c:pt idx="315">
                  <c:v>-9.9999999999998576E-2</c:v>
                </c:pt>
                <c:pt idx="316">
                  <c:v>-7.999999999999971E-2</c:v>
                </c:pt>
                <c:pt idx="317">
                  <c:v>0.12000000000000029</c:v>
                </c:pt>
                <c:pt idx="318">
                  <c:v>-7.999999999999971E-2</c:v>
                </c:pt>
                <c:pt idx="319">
                  <c:v>-0.44000000000000056</c:v>
                </c:pt>
                <c:pt idx="320">
                  <c:v>-0.96000000000000085</c:v>
                </c:pt>
                <c:pt idx="321">
                  <c:v>-1.0800000000000012</c:v>
                </c:pt>
                <c:pt idx="322">
                  <c:v>-1.0000000000000013</c:v>
                </c:pt>
                <c:pt idx="323">
                  <c:v>-1.240000000000002</c:v>
                </c:pt>
                <c:pt idx="324">
                  <c:v>-1.0800000000000012</c:v>
                </c:pt>
                <c:pt idx="325">
                  <c:v>-1.0400000000000005</c:v>
                </c:pt>
                <c:pt idx="326">
                  <c:v>-0.92000000000000026</c:v>
                </c:pt>
                <c:pt idx="327">
                  <c:v>-1.1599999999999995</c:v>
                </c:pt>
                <c:pt idx="328">
                  <c:v>-1.1399999999999992</c:v>
                </c:pt>
                <c:pt idx="329">
                  <c:v>-1.2</c:v>
                </c:pt>
                <c:pt idx="330">
                  <c:v>-1.1400000000000006</c:v>
                </c:pt>
                <c:pt idx="331">
                  <c:v>-1.3599999999999994</c:v>
                </c:pt>
                <c:pt idx="332">
                  <c:v>-1.3400000000000005</c:v>
                </c:pt>
                <c:pt idx="333">
                  <c:v>-1.8</c:v>
                </c:pt>
                <c:pt idx="334">
                  <c:v>-2.0599999999999978</c:v>
                </c:pt>
                <c:pt idx="335">
                  <c:v>-2.1599999999999979</c:v>
                </c:pt>
                <c:pt idx="336">
                  <c:v>-1.8599999999999994</c:v>
                </c:pt>
                <c:pt idx="337">
                  <c:v>-1.7399999999999991</c:v>
                </c:pt>
                <c:pt idx="338">
                  <c:v>-1.8599999999999994</c:v>
                </c:pt>
                <c:pt idx="339">
                  <c:v>-1.4200000000000004</c:v>
                </c:pt>
                <c:pt idx="340">
                  <c:v>-1.2200000000000017</c:v>
                </c:pt>
                <c:pt idx="341">
                  <c:v>-1.3400000000000005</c:v>
                </c:pt>
                <c:pt idx="342">
                  <c:v>-1.3400000000000005</c:v>
                </c:pt>
                <c:pt idx="343">
                  <c:v>-0.94000000000000061</c:v>
                </c:pt>
                <c:pt idx="344">
                  <c:v>-1.1200000000000003</c:v>
                </c:pt>
                <c:pt idx="345">
                  <c:v>-1.2799999999999998</c:v>
                </c:pt>
                <c:pt idx="346">
                  <c:v>-1.4600000000000009</c:v>
                </c:pt>
                <c:pt idx="347">
                  <c:v>-1.6200000000000003</c:v>
                </c:pt>
                <c:pt idx="348">
                  <c:v>-1.3600000000000008</c:v>
                </c:pt>
                <c:pt idx="349">
                  <c:v>-0.98000000000000109</c:v>
                </c:pt>
                <c:pt idx="350">
                  <c:v>-0.82000000000000028</c:v>
                </c:pt>
                <c:pt idx="351">
                  <c:v>-1.0199999999999989</c:v>
                </c:pt>
                <c:pt idx="352">
                  <c:v>-0.7999999999999986</c:v>
                </c:pt>
                <c:pt idx="353">
                  <c:v>-1.1599999999999979</c:v>
                </c:pt>
                <c:pt idx="354">
                  <c:v>-1.2999999999999985</c:v>
                </c:pt>
                <c:pt idx="355">
                  <c:v>-1.4199999999999988</c:v>
                </c:pt>
                <c:pt idx="356">
                  <c:v>-1.2399999999999991</c:v>
                </c:pt>
                <c:pt idx="357">
                  <c:v>-1.4799999999999998</c:v>
                </c:pt>
                <c:pt idx="358">
                  <c:v>-1.4</c:v>
                </c:pt>
                <c:pt idx="359">
                  <c:v>-1.3799999999999997</c:v>
                </c:pt>
                <c:pt idx="360">
                  <c:v>-1.7</c:v>
                </c:pt>
                <c:pt idx="361">
                  <c:v>-1.3200000000000003</c:v>
                </c:pt>
                <c:pt idx="362">
                  <c:v>-1.2200000000000002</c:v>
                </c:pt>
                <c:pt idx="363">
                  <c:v>-1.180000000000001</c:v>
                </c:pt>
                <c:pt idx="364">
                  <c:v>-1.1200000000000003</c:v>
                </c:pt>
                <c:pt idx="365">
                  <c:v>-0.9</c:v>
                </c:pt>
                <c:pt idx="366">
                  <c:v>-0.67999999999999972</c:v>
                </c:pt>
                <c:pt idx="367">
                  <c:v>-0.75999999999999945</c:v>
                </c:pt>
                <c:pt idx="368">
                  <c:v>-0.75999999999999945</c:v>
                </c:pt>
                <c:pt idx="369">
                  <c:v>-1.0200000000000002</c:v>
                </c:pt>
                <c:pt idx="370">
                  <c:v>-1.1400000000000006</c:v>
                </c:pt>
                <c:pt idx="371">
                  <c:v>-1.5799999999999996</c:v>
                </c:pt>
                <c:pt idx="372">
                  <c:v>-1.3</c:v>
                </c:pt>
                <c:pt idx="373">
                  <c:v>-0.95999999999999797</c:v>
                </c:pt>
                <c:pt idx="374">
                  <c:v>-1.0599999999999981</c:v>
                </c:pt>
                <c:pt idx="375">
                  <c:v>-0.69999999999999718</c:v>
                </c:pt>
                <c:pt idx="376">
                  <c:v>4.000000000000057E-2</c:v>
                </c:pt>
                <c:pt idx="377">
                  <c:v>0.35999999999999943</c:v>
                </c:pt>
                <c:pt idx="378">
                  <c:v>0.55999999999999805</c:v>
                </c:pt>
                <c:pt idx="379">
                  <c:v>0.7399999999999991</c:v>
                </c:pt>
                <c:pt idx="380">
                  <c:v>-0.96000000000000085</c:v>
                </c:pt>
                <c:pt idx="381">
                  <c:v>-3.3600000000000003</c:v>
                </c:pt>
                <c:pt idx="382">
                  <c:v>-4.339999999999999</c:v>
                </c:pt>
                <c:pt idx="383">
                  <c:v>-4.6199999999999992</c:v>
                </c:pt>
                <c:pt idx="384">
                  <c:v>-4.3</c:v>
                </c:pt>
                <c:pt idx="385">
                  <c:v>-2.8000000000000016</c:v>
                </c:pt>
                <c:pt idx="386">
                  <c:v>-1.120000000000001</c:v>
                </c:pt>
                <c:pt idx="387">
                  <c:v>-0.36000000000000087</c:v>
                </c:pt>
                <c:pt idx="388">
                  <c:v>-0.60000000000000142</c:v>
                </c:pt>
                <c:pt idx="389">
                  <c:v>-1.180000000000001</c:v>
                </c:pt>
                <c:pt idx="390">
                  <c:v>-1</c:v>
                </c:pt>
                <c:pt idx="391">
                  <c:v>-0.75999999999999945</c:v>
                </c:pt>
                <c:pt idx="392">
                  <c:v>-0.67999999999999972</c:v>
                </c:pt>
                <c:pt idx="393">
                  <c:v>-0.55999999999999805</c:v>
                </c:pt>
                <c:pt idx="394">
                  <c:v>-0.7399999999999991</c:v>
                </c:pt>
                <c:pt idx="395">
                  <c:v>-0.75999999999999945</c:v>
                </c:pt>
                <c:pt idx="396">
                  <c:v>-0.7</c:v>
                </c:pt>
                <c:pt idx="397">
                  <c:v>-0.96000000000000085</c:v>
                </c:pt>
                <c:pt idx="398">
                  <c:v>-1.240000000000002</c:v>
                </c:pt>
                <c:pt idx="399">
                  <c:v>-0.76000000000000156</c:v>
                </c:pt>
                <c:pt idx="400">
                  <c:v>-0.5800000000000004</c:v>
                </c:pt>
                <c:pt idx="401">
                  <c:v>-1.0200000000000009</c:v>
                </c:pt>
                <c:pt idx="402">
                  <c:v>-1.1800000000000004</c:v>
                </c:pt>
                <c:pt idx="403">
                  <c:v>-0.78000000000000047</c:v>
                </c:pt>
                <c:pt idx="404">
                  <c:v>-0.7399999999999991</c:v>
                </c:pt>
                <c:pt idx="405">
                  <c:v>-0.95999999999999941</c:v>
                </c:pt>
                <c:pt idx="406">
                  <c:v>-0.55999999999999805</c:v>
                </c:pt>
                <c:pt idx="407">
                  <c:v>-0.31999999999999745</c:v>
                </c:pt>
                <c:pt idx="408">
                  <c:v>-0.3799999999999969</c:v>
                </c:pt>
                <c:pt idx="409">
                  <c:v>-0.47999999999999832</c:v>
                </c:pt>
                <c:pt idx="410">
                  <c:v>-0.37999999999999828</c:v>
                </c:pt>
                <c:pt idx="411">
                  <c:v>-0.83999999999999919</c:v>
                </c:pt>
                <c:pt idx="412">
                  <c:v>-0.75999999999999945</c:v>
                </c:pt>
                <c:pt idx="413">
                  <c:v>-0.7</c:v>
                </c:pt>
                <c:pt idx="414">
                  <c:v>-0.57999999999999896</c:v>
                </c:pt>
                <c:pt idx="415">
                  <c:v>-0.73999999999999988</c:v>
                </c:pt>
                <c:pt idx="416">
                  <c:v>-0.35999999999999871</c:v>
                </c:pt>
                <c:pt idx="417">
                  <c:v>-0.49999999999999789</c:v>
                </c:pt>
                <c:pt idx="418">
                  <c:v>-0.87999999999999756</c:v>
                </c:pt>
                <c:pt idx="419">
                  <c:v>-1.199999999999998</c:v>
                </c:pt>
                <c:pt idx="420">
                  <c:v>-1.2199999999999975</c:v>
                </c:pt>
                <c:pt idx="421">
                  <c:v>-1.4799999999999982</c:v>
                </c:pt>
                <c:pt idx="422">
                  <c:v>-1.3999999999999986</c:v>
                </c:pt>
                <c:pt idx="423">
                  <c:v>-0.93999999999999773</c:v>
                </c:pt>
                <c:pt idx="424">
                  <c:v>-0.85999999999999877</c:v>
                </c:pt>
                <c:pt idx="425">
                  <c:v>-0.85999999999999943</c:v>
                </c:pt>
                <c:pt idx="426">
                  <c:v>-0.55999999999999939</c:v>
                </c:pt>
                <c:pt idx="427">
                  <c:v>-0.37999999999999973</c:v>
                </c:pt>
                <c:pt idx="428">
                  <c:v>-0.36000000000000087</c:v>
                </c:pt>
                <c:pt idx="429">
                  <c:v>1.9999999999998862E-2</c:v>
                </c:pt>
                <c:pt idx="430">
                  <c:v>0.11999999999999886</c:v>
                </c:pt>
                <c:pt idx="431">
                  <c:v>-1.4210854715202005E-15</c:v>
                </c:pt>
                <c:pt idx="432">
                  <c:v>0.13999999999999774</c:v>
                </c:pt>
                <c:pt idx="433">
                  <c:v>9.9999999999998576E-2</c:v>
                </c:pt>
                <c:pt idx="434">
                  <c:v>-0.15999999999999942</c:v>
                </c:pt>
                <c:pt idx="435">
                  <c:v>0.14000000000000057</c:v>
                </c:pt>
                <c:pt idx="436">
                  <c:v>8.000000000000114E-2</c:v>
                </c:pt>
                <c:pt idx="437">
                  <c:v>2.0000000000001704E-2</c:v>
                </c:pt>
                <c:pt idx="438">
                  <c:v>0.32000000000000173</c:v>
                </c:pt>
                <c:pt idx="439">
                  <c:v>0.42000000000000026</c:v>
                </c:pt>
                <c:pt idx="440">
                  <c:v>0</c:v>
                </c:pt>
                <c:pt idx="441">
                  <c:v>7.999999999999971E-2</c:v>
                </c:pt>
                <c:pt idx="442">
                  <c:v>-7.999999999999971E-2</c:v>
                </c:pt>
                <c:pt idx="443">
                  <c:v>-0.58000000000000118</c:v>
                </c:pt>
                <c:pt idx="444">
                  <c:v>-0.34000000000000058</c:v>
                </c:pt>
                <c:pt idx="445">
                  <c:v>0.25999999999999945</c:v>
                </c:pt>
                <c:pt idx="446">
                  <c:v>0.43999999999999917</c:v>
                </c:pt>
                <c:pt idx="447">
                  <c:v>0.45999999999999941</c:v>
                </c:pt>
                <c:pt idx="448">
                  <c:v>0.56000000000000083</c:v>
                </c:pt>
                <c:pt idx="449">
                  <c:v>0.6</c:v>
                </c:pt>
                <c:pt idx="450">
                  <c:v>0.24000000000000057</c:v>
                </c:pt>
                <c:pt idx="451">
                  <c:v>0.36000000000000087</c:v>
                </c:pt>
                <c:pt idx="452">
                  <c:v>0.34000000000000058</c:v>
                </c:pt>
                <c:pt idx="453">
                  <c:v>0.57999999999999974</c:v>
                </c:pt>
                <c:pt idx="454">
                  <c:v>0.66000000000000081</c:v>
                </c:pt>
                <c:pt idx="455">
                  <c:v>0.98000000000000109</c:v>
                </c:pt>
                <c:pt idx="456">
                  <c:v>0.50000000000000144</c:v>
                </c:pt>
                <c:pt idx="457">
                  <c:v>0.54000000000000059</c:v>
                </c:pt>
                <c:pt idx="458">
                  <c:v>0.80000000000000138</c:v>
                </c:pt>
                <c:pt idx="459">
                  <c:v>0.32000000000000028</c:v>
                </c:pt>
                <c:pt idx="460">
                  <c:v>-0.42000000000000026</c:v>
                </c:pt>
                <c:pt idx="461">
                  <c:v>-0.32000000000000173</c:v>
                </c:pt>
                <c:pt idx="462">
                  <c:v>-0.60000000000000142</c:v>
                </c:pt>
                <c:pt idx="463">
                  <c:v>-1.3000000000000029</c:v>
                </c:pt>
                <c:pt idx="464">
                  <c:v>-1.4000000000000028</c:v>
                </c:pt>
                <c:pt idx="465">
                  <c:v>-1.2000000000000015</c:v>
                </c:pt>
                <c:pt idx="466">
                  <c:v>-1.5</c:v>
                </c:pt>
                <c:pt idx="467">
                  <c:v>-1.5200000000000002</c:v>
                </c:pt>
                <c:pt idx="468">
                  <c:v>-1.3399999999999992</c:v>
                </c:pt>
                <c:pt idx="469">
                  <c:v>-1.2799999999999983</c:v>
                </c:pt>
                <c:pt idx="470">
                  <c:v>-1.4599999999999995</c:v>
                </c:pt>
                <c:pt idx="471">
                  <c:v>-1.3799999999999997</c:v>
                </c:pt>
                <c:pt idx="472">
                  <c:v>-1.7</c:v>
                </c:pt>
                <c:pt idx="473">
                  <c:v>-2.3600000000000008</c:v>
                </c:pt>
                <c:pt idx="474">
                  <c:v>-2.6200000000000019</c:v>
                </c:pt>
                <c:pt idx="475">
                  <c:v>-2.7800000000000025</c:v>
                </c:pt>
                <c:pt idx="476">
                  <c:v>-2.9600000000000035</c:v>
                </c:pt>
                <c:pt idx="477">
                  <c:v>-3.1000000000000028</c:v>
                </c:pt>
                <c:pt idx="478">
                  <c:v>-2.6800000000000024</c:v>
                </c:pt>
                <c:pt idx="479">
                  <c:v>-2.6000000000000014</c:v>
                </c:pt>
                <c:pt idx="480">
                  <c:v>-2.3600000000000008</c:v>
                </c:pt>
                <c:pt idx="481">
                  <c:v>-1.9799999999999998</c:v>
                </c:pt>
                <c:pt idx="482">
                  <c:v>-1.9</c:v>
                </c:pt>
                <c:pt idx="483">
                  <c:v>-1.6200000000000003</c:v>
                </c:pt>
                <c:pt idx="484">
                  <c:v>-1.6400000000000006</c:v>
                </c:pt>
                <c:pt idx="485">
                  <c:v>-1.6200000000000003</c:v>
                </c:pt>
                <c:pt idx="486">
                  <c:v>-2.0400000000000005</c:v>
                </c:pt>
                <c:pt idx="487">
                  <c:v>-1.7400000000000007</c:v>
                </c:pt>
                <c:pt idx="488">
                  <c:v>-2.0599999999999996</c:v>
                </c:pt>
                <c:pt idx="489">
                  <c:v>-1.6799999999999997</c:v>
                </c:pt>
                <c:pt idx="490">
                  <c:v>-1.8999999999999986</c:v>
                </c:pt>
                <c:pt idx="491">
                  <c:v>-1.7999999999999985</c:v>
                </c:pt>
                <c:pt idx="492">
                  <c:v>-1.8399999999999992</c:v>
                </c:pt>
                <c:pt idx="493">
                  <c:v>-1.4399999999999991</c:v>
                </c:pt>
                <c:pt idx="494">
                  <c:v>-1.8</c:v>
                </c:pt>
                <c:pt idx="495">
                  <c:v>-1.9000000000000015</c:v>
                </c:pt>
                <c:pt idx="496">
                  <c:v>-2.080000000000001</c:v>
                </c:pt>
                <c:pt idx="497">
                  <c:v>-2.0600000000000009</c:v>
                </c:pt>
                <c:pt idx="498">
                  <c:v>-2.8400000000000021</c:v>
                </c:pt>
                <c:pt idx="499">
                  <c:v>-2.3600000000000008</c:v>
                </c:pt>
                <c:pt idx="500">
                  <c:v>-2.4600000000000009</c:v>
                </c:pt>
                <c:pt idx="501">
                  <c:v>-2.120000000000001</c:v>
                </c:pt>
                <c:pt idx="502">
                  <c:v>-2.0600000000000009</c:v>
                </c:pt>
                <c:pt idx="503">
                  <c:v>-1.1600000000000001</c:v>
                </c:pt>
                <c:pt idx="504">
                  <c:v>-1.6</c:v>
                </c:pt>
                <c:pt idx="505">
                  <c:v>-0.93999999999999984</c:v>
                </c:pt>
                <c:pt idx="506">
                  <c:v>-0.6</c:v>
                </c:pt>
                <c:pt idx="507">
                  <c:v>-0.55999999999999939</c:v>
                </c:pt>
                <c:pt idx="508">
                  <c:v>-0.4</c:v>
                </c:pt>
                <c:pt idx="509">
                  <c:v>-0.24000000000000057</c:v>
                </c:pt>
                <c:pt idx="510">
                  <c:v>-0.32000000000000028</c:v>
                </c:pt>
                <c:pt idx="511">
                  <c:v>-0.32000000000000028</c:v>
                </c:pt>
                <c:pt idx="512">
                  <c:v>-7.1054273576010023E-16</c:v>
                </c:pt>
                <c:pt idx="513">
                  <c:v>-0.44000000000000056</c:v>
                </c:pt>
                <c:pt idx="514">
                  <c:v>-2.0000000000000285E-2</c:v>
                </c:pt>
                <c:pt idx="515">
                  <c:v>1.9999999999999574E-2</c:v>
                </c:pt>
                <c:pt idx="516">
                  <c:v>-2.0000000000000285E-2</c:v>
                </c:pt>
                <c:pt idx="517">
                  <c:v>-2.0000000000000285E-2</c:v>
                </c:pt>
                <c:pt idx="518">
                  <c:v>0.3</c:v>
                </c:pt>
                <c:pt idx="519">
                  <c:v>0.31999999999999956</c:v>
                </c:pt>
                <c:pt idx="520">
                  <c:v>0.6</c:v>
                </c:pt>
                <c:pt idx="521">
                  <c:v>0.6399999999999999</c:v>
                </c:pt>
                <c:pt idx="522">
                  <c:v>0.61999999999999955</c:v>
                </c:pt>
                <c:pt idx="523">
                  <c:v>0.33999999999999914</c:v>
                </c:pt>
                <c:pt idx="524">
                  <c:v>0.29999999999999927</c:v>
                </c:pt>
                <c:pt idx="525">
                  <c:v>0.15999999999999873</c:v>
                </c:pt>
                <c:pt idx="526">
                  <c:v>-1.4210854715202005E-15</c:v>
                </c:pt>
                <c:pt idx="527">
                  <c:v>-0.30000000000000071</c:v>
                </c:pt>
                <c:pt idx="528">
                  <c:v>-0.42000000000000026</c:v>
                </c:pt>
                <c:pt idx="529">
                  <c:v>-0.73999999999999988</c:v>
                </c:pt>
                <c:pt idx="530">
                  <c:v>-1.0199999999999996</c:v>
                </c:pt>
                <c:pt idx="531">
                  <c:v>-0.81999999999999962</c:v>
                </c:pt>
                <c:pt idx="532">
                  <c:v>-0.66000000000000014</c:v>
                </c:pt>
                <c:pt idx="533">
                  <c:v>-0.73999999999999988</c:v>
                </c:pt>
                <c:pt idx="534">
                  <c:v>-0.66000000000000014</c:v>
                </c:pt>
                <c:pt idx="535">
                  <c:v>-0.52000000000000024</c:v>
                </c:pt>
                <c:pt idx="536">
                  <c:v>-0.77999999999999969</c:v>
                </c:pt>
                <c:pt idx="537">
                  <c:v>-0.83999999999999986</c:v>
                </c:pt>
                <c:pt idx="538">
                  <c:v>-0.93999999999999984</c:v>
                </c:pt>
                <c:pt idx="539">
                  <c:v>-1.1199999999999997</c:v>
                </c:pt>
                <c:pt idx="540">
                  <c:v>-1.3799999999999997</c:v>
                </c:pt>
                <c:pt idx="541">
                  <c:v>-1.2800000000000005</c:v>
                </c:pt>
                <c:pt idx="542">
                  <c:v>-1.5</c:v>
                </c:pt>
                <c:pt idx="543">
                  <c:v>-1.3800000000000003</c:v>
                </c:pt>
                <c:pt idx="544">
                  <c:v>-1.1400000000000006</c:v>
                </c:pt>
                <c:pt idx="545">
                  <c:v>-1.0600000000000009</c:v>
                </c:pt>
                <c:pt idx="546">
                  <c:v>-1.1000000000000008</c:v>
                </c:pt>
                <c:pt idx="547">
                  <c:v>-0.78000000000000047</c:v>
                </c:pt>
                <c:pt idx="548">
                  <c:v>-0.43999999999999984</c:v>
                </c:pt>
                <c:pt idx="549">
                  <c:v>-0.77999999999999969</c:v>
                </c:pt>
                <c:pt idx="550">
                  <c:v>-0.4799999999999997</c:v>
                </c:pt>
                <c:pt idx="551">
                  <c:v>-0.25999999999999945</c:v>
                </c:pt>
                <c:pt idx="552">
                  <c:v>-0.4</c:v>
                </c:pt>
                <c:pt idx="553">
                  <c:v>-0.88000000000000045</c:v>
                </c:pt>
                <c:pt idx="554">
                  <c:v>-0.44000000000000056</c:v>
                </c:pt>
                <c:pt idx="555">
                  <c:v>-0.54000000000000059</c:v>
                </c:pt>
                <c:pt idx="556">
                  <c:v>-1.1000000000000008</c:v>
                </c:pt>
                <c:pt idx="557">
                  <c:v>-1.0200000000000009</c:v>
                </c:pt>
                <c:pt idx="558">
                  <c:v>-0.58000000000000118</c:v>
                </c:pt>
                <c:pt idx="559">
                  <c:v>-0.72000000000000097</c:v>
                </c:pt>
                <c:pt idx="560">
                  <c:v>-0.80000000000000071</c:v>
                </c:pt>
                <c:pt idx="561">
                  <c:v>-0.48000000000000043</c:v>
                </c:pt>
                <c:pt idx="562">
                  <c:v>-0.43999999999999984</c:v>
                </c:pt>
                <c:pt idx="563">
                  <c:v>-0.83999999999999986</c:v>
                </c:pt>
                <c:pt idx="564">
                  <c:v>-0.9199999999999996</c:v>
                </c:pt>
                <c:pt idx="565">
                  <c:v>-1.0199999999999996</c:v>
                </c:pt>
                <c:pt idx="566">
                  <c:v>-0.9</c:v>
                </c:pt>
                <c:pt idx="567">
                  <c:v>-1.2200000000000002</c:v>
                </c:pt>
                <c:pt idx="568">
                  <c:v>-0.66000000000000048</c:v>
                </c:pt>
                <c:pt idx="569">
                  <c:v>-0.7800000000000008</c:v>
                </c:pt>
                <c:pt idx="570">
                  <c:v>-0.7600000000000009</c:v>
                </c:pt>
                <c:pt idx="571">
                  <c:v>-0.50000000000000067</c:v>
                </c:pt>
                <c:pt idx="572">
                  <c:v>0.17999999999999899</c:v>
                </c:pt>
                <c:pt idx="573">
                  <c:v>0.29999999999999893</c:v>
                </c:pt>
                <c:pt idx="574">
                  <c:v>0.39999999999999891</c:v>
                </c:pt>
                <c:pt idx="575">
                  <c:v>0.71999999999999953</c:v>
                </c:pt>
                <c:pt idx="576">
                  <c:v>-0.7</c:v>
                </c:pt>
                <c:pt idx="577">
                  <c:v>-2.1799999999999997</c:v>
                </c:pt>
                <c:pt idx="578">
                  <c:v>-2.7999999999999994</c:v>
                </c:pt>
                <c:pt idx="579">
                  <c:v>-2.6199999999999997</c:v>
                </c:pt>
                <c:pt idx="580">
                  <c:v>-2.2800000000000002</c:v>
                </c:pt>
                <c:pt idx="581">
                  <c:v>-0.74000000000000055</c:v>
                </c:pt>
                <c:pt idx="582">
                  <c:v>0.21999999999999958</c:v>
                </c:pt>
                <c:pt idx="583">
                  <c:v>0.37999999999999934</c:v>
                </c:pt>
                <c:pt idx="584">
                  <c:v>0.39999999999999963</c:v>
                </c:pt>
                <c:pt idx="585">
                  <c:v>-0.26000000000000012</c:v>
                </c:pt>
                <c:pt idx="586">
                  <c:v>-0.72</c:v>
                </c:pt>
                <c:pt idx="587">
                  <c:v>-0.61999999999999988</c:v>
                </c:pt>
                <c:pt idx="588">
                  <c:v>-0.77999999999999969</c:v>
                </c:pt>
                <c:pt idx="589">
                  <c:v>-1.0399999999999996</c:v>
                </c:pt>
                <c:pt idx="590">
                  <c:v>-0.73999999999999955</c:v>
                </c:pt>
                <c:pt idx="591">
                  <c:v>-0.59999999999999964</c:v>
                </c:pt>
                <c:pt idx="592">
                  <c:v>-0.71999999999999953</c:v>
                </c:pt>
                <c:pt idx="593">
                  <c:v>-0.29999999999999966</c:v>
                </c:pt>
                <c:pt idx="594">
                  <c:v>0.36000000000000049</c:v>
                </c:pt>
                <c:pt idx="595">
                  <c:v>0</c:v>
                </c:pt>
                <c:pt idx="596">
                  <c:v>4.0000000000000216E-2</c:v>
                </c:pt>
                <c:pt idx="597">
                  <c:v>0.32000000000000028</c:v>
                </c:pt>
                <c:pt idx="598">
                  <c:v>1.9999999999999928E-2</c:v>
                </c:pt>
                <c:pt idx="599">
                  <c:v>-0.32000000000000028</c:v>
                </c:pt>
                <c:pt idx="600">
                  <c:v>-9.9999999999999645E-2</c:v>
                </c:pt>
                <c:pt idx="601">
                  <c:v>-7.999999999999971E-2</c:v>
                </c:pt>
                <c:pt idx="602">
                  <c:v>-0.12000000000000029</c:v>
                </c:pt>
                <c:pt idx="603">
                  <c:v>0.14000000000000057</c:v>
                </c:pt>
                <c:pt idx="604">
                  <c:v>0.36000000000000015</c:v>
                </c:pt>
                <c:pt idx="605">
                  <c:v>0.37999999999999973</c:v>
                </c:pt>
                <c:pt idx="606">
                  <c:v>0.37999999999999973</c:v>
                </c:pt>
                <c:pt idx="607">
                  <c:v>0.23999999999999985</c:v>
                </c:pt>
                <c:pt idx="608">
                  <c:v>-2.0000000000000285E-2</c:v>
                </c:pt>
                <c:pt idx="609">
                  <c:v>-0.68000000000000038</c:v>
                </c:pt>
                <c:pt idx="610">
                  <c:v>-0.98000000000000043</c:v>
                </c:pt>
                <c:pt idx="611">
                  <c:v>-1.2200000000000002</c:v>
                </c:pt>
                <c:pt idx="612">
                  <c:v>-1.2399999999999998</c:v>
                </c:pt>
                <c:pt idx="613">
                  <c:v>-1.1000000000000001</c:v>
                </c:pt>
                <c:pt idx="614">
                  <c:v>-0.9199999999999996</c:v>
                </c:pt>
                <c:pt idx="615">
                  <c:v>-0.83999999999999919</c:v>
                </c:pt>
                <c:pt idx="616">
                  <c:v>-0.75999999999999945</c:v>
                </c:pt>
                <c:pt idx="617">
                  <c:v>-0.83999999999999919</c:v>
                </c:pt>
                <c:pt idx="618">
                  <c:v>-1.0199999999999996</c:v>
                </c:pt>
                <c:pt idx="619">
                  <c:v>-1.0799999999999996</c:v>
                </c:pt>
                <c:pt idx="620">
                  <c:v>-1.06</c:v>
                </c:pt>
                <c:pt idx="621">
                  <c:v>-0.92000000000000026</c:v>
                </c:pt>
                <c:pt idx="622">
                  <c:v>-1.0200000000000002</c:v>
                </c:pt>
                <c:pt idx="623">
                  <c:v>-0.96000000000000019</c:v>
                </c:pt>
                <c:pt idx="624">
                  <c:v>-1.1000000000000001</c:v>
                </c:pt>
                <c:pt idx="625">
                  <c:v>-1.1399999999999999</c:v>
                </c:pt>
                <c:pt idx="626">
                  <c:v>-1.2599999999999993</c:v>
                </c:pt>
                <c:pt idx="627">
                  <c:v>-1.2999999999999994</c:v>
                </c:pt>
                <c:pt idx="628">
                  <c:v>-1.0999999999999985</c:v>
                </c:pt>
                <c:pt idx="629">
                  <c:v>-0.69999999999999862</c:v>
                </c:pt>
                <c:pt idx="630">
                  <c:v>-0.63999999999999846</c:v>
                </c:pt>
                <c:pt idx="631">
                  <c:v>-0.49999999999999856</c:v>
                </c:pt>
                <c:pt idx="632">
                  <c:v>-0.4199999999999996</c:v>
                </c:pt>
                <c:pt idx="633">
                  <c:v>-0.52000000000000024</c:v>
                </c:pt>
                <c:pt idx="634">
                  <c:v>-0.70000000000000073</c:v>
                </c:pt>
                <c:pt idx="635">
                  <c:v>-0.62000000000000099</c:v>
                </c:pt>
                <c:pt idx="636">
                  <c:v>-0.64000000000000123</c:v>
                </c:pt>
                <c:pt idx="637">
                  <c:v>-0.64000000000000123</c:v>
                </c:pt>
                <c:pt idx="638">
                  <c:v>-0.64000000000000123</c:v>
                </c:pt>
                <c:pt idx="639">
                  <c:v>-0.54000000000000126</c:v>
                </c:pt>
                <c:pt idx="640">
                  <c:v>-0.72000000000000175</c:v>
                </c:pt>
                <c:pt idx="641">
                  <c:v>-0.90000000000000147</c:v>
                </c:pt>
                <c:pt idx="642">
                  <c:v>-0.62000000000000099</c:v>
                </c:pt>
                <c:pt idx="643">
                  <c:v>-1.0000000000000011</c:v>
                </c:pt>
                <c:pt idx="644">
                  <c:v>-0.96000000000000119</c:v>
                </c:pt>
                <c:pt idx="645">
                  <c:v>-1.0400000000000003</c:v>
                </c:pt>
                <c:pt idx="646">
                  <c:v>-1.0400000000000003</c:v>
                </c:pt>
                <c:pt idx="647">
                  <c:v>-1.1200000000000006</c:v>
                </c:pt>
                <c:pt idx="648">
                  <c:v>-0.88000000000000045</c:v>
                </c:pt>
                <c:pt idx="649">
                  <c:v>-0.83999999999999986</c:v>
                </c:pt>
                <c:pt idx="650">
                  <c:v>-0.78000000000000047</c:v>
                </c:pt>
                <c:pt idx="651">
                  <c:v>-0.80000000000000038</c:v>
                </c:pt>
                <c:pt idx="652">
                  <c:v>-0.53999999999999981</c:v>
                </c:pt>
                <c:pt idx="653">
                  <c:v>-0.6</c:v>
                </c:pt>
                <c:pt idx="654">
                  <c:v>-0.56000000000000016</c:v>
                </c:pt>
                <c:pt idx="655">
                  <c:v>-8.0000000000000071E-2</c:v>
                </c:pt>
                <c:pt idx="656">
                  <c:v>-0.12000000000000029</c:v>
                </c:pt>
                <c:pt idx="657">
                  <c:v>-0.20000000000000034</c:v>
                </c:pt>
                <c:pt idx="658">
                  <c:v>-0.2</c:v>
                </c:pt>
                <c:pt idx="659">
                  <c:v>-0.4</c:v>
                </c:pt>
                <c:pt idx="660">
                  <c:v>-0.69999999999999962</c:v>
                </c:pt>
                <c:pt idx="661">
                  <c:v>-0.57999999999999974</c:v>
                </c:pt>
                <c:pt idx="662">
                  <c:v>-0.75999999999999945</c:v>
                </c:pt>
                <c:pt idx="663">
                  <c:v>-0.71999999999999953</c:v>
                </c:pt>
                <c:pt idx="664">
                  <c:v>-0.49999999999999928</c:v>
                </c:pt>
                <c:pt idx="665">
                  <c:v>-0.33999999999999952</c:v>
                </c:pt>
                <c:pt idx="666">
                  <c:v>-0.29999999999999966</c:v>
                </c:pt>
                <c:pt idx="667">
                  <c:v>-0.27999999999999969</c:v>
                </c:pt>
                <c:pt idx="668">
                  <c:v>-0.21999999999999992</c:v>
                </c:pt>
                <c:pt idx="669">
                  <c:v>-0.92000000000000026</c:v>
                </c:pt>
                <c:pt idx="670">
                  <c:v>-1.3800000000000003</c:v>
                </c:pt>
                <c:pt idx="671">
                  <c:v>-1.6</c:v>
                </c:pt>
                <c:pt idx="672">
                  <c:v>-1.6000000000000003</c:v>
                </c:pt>
                <c:pt idx="673">
                  <c:v>-1.48</c:v>
                </c:pt>
                <c:pt idx="674">
                  <c:v>-0.78</c:v>
                </c:pt>
                <c:pt idx="675">
                  <c:v>-4.0000000000000216E-2</c:v>
                </c:pt>
                <c:pt idx="676">
                  <c:v>0.11999999999999958</c:v>
                </c:pt>
                <c:pt idx="677">
                  <c:v>3.9999999999999855E-2</c:v>
                </c:pt>
                <c:pt idx="678">
                  <c:v>-2.0000000000000285E-2</c:v>
                </c:pt>
                <c:pt idx="679">
                  <c:v>-0.17999999999999972</c:v>
                </c:pt>
                <c:pt idx="680">
                  <c:v>-0.55999999999999939</c:v>
                </c:pt>
                <c:pt idx="681">
                  <c:v>-0.97999999999999932</c:v>
                </c:pt>
                <c:pt idx="682">
                  <c:v>-0.61999999999999955</c:v>
                </c:pt>
                <c:pt idx="683">
                  <c:v>-0.59999999999999964</c:v>
                </c:pt>
                <c:pt idx="684">
                  <c:v>-0.52000000000000024</c:v>
                </c:pt>
                <c:pt idx="685">
                  <c:v>-0.54000000000000026</c:v>
                </c:pt>
                <c:pt idx="686">
                  <c:v>-8.0000000000000071E-2</c:v>
                </c:pt>
                <c:pt idx="687">
                  <c:v>-0.24000000000000021</c:v>
                </c:pt>
                <c:pt idx="688">
                  <c:v>-0.32000000000000028</c:v>
                </c:pt>
                <c:pt idx="689">
                  <c:v>-0.3</c:v>
                </c:pt>
                <c:pt idx="690">
                  <c:v>9.9999999999999645E-2</c:v>
                </c:pt>
                <c:pt idx="691">
                  <c:v>0.23999999999999949</c:v>
                </c:pt>
                <c:pt idx="692">
                  <c:v>0.43999999999999984</c:v>
                </c:pt>
                <c:pt idx="693">
                  <c:v>0.73999999999999988</c:v>
                </c:pt>
                <c:pt idx="694">
                  <c:v>0.95999999999999974</c:v>
                </c:pt>
                <c:pt idx="695">
                  <c:v>0.72</c:v>
                </c:pt>
                <c:pt idx="696">
                  <c:v>0.5</c:v>
                </c:pt>
                <c:pt idx="697">
                  <c:v>0.27999999999999969</c:v>
                </c:pt>
                <c:pt idx="698">
                  <c:v>0.13999999999999985</c:v>
                </c:pt>
                <c:pt idx="699">
                  <c:v>-0.28000000000000008</c:v>
                </c:pt>
                <c:pt idx="700">
                  <c:v>-0.4599999999999998</c:v>
                </c:pt>
                <c:pt idx="701">
                  <c:v>-0.33999999999999986</c:v>
                </c:pt>
                <c:pt idx="702">
                  <c:v>-0.49999999999999967</c:v>
                </c:pt>
                <c:pt idx="703">
                  <c:v>-0.51999999999999991</c:v>
                </c:pt>
                <c:pt idx="704">
                  <c:v>-0.4599999999999998</c:v>
                </c:pt>
                <c:pt idx="705">
                  <c:v>-0.31999999999999995</c:v>
                </c:pt>
                <c:pt idx="706">
                  <c:v>-0.3</c:v>
                </c:pt>
                <c:pt idx="707">
                  <c:v>-0.18000000000000008</c:v>
                </c:pt>
                <c:pt idx="708">
                  <c:v>-1.9999999999999574E-2</c:v>
                </c:pt>
                <c:pt idx="709">
                  <c:v>2.0000000000000639E-2</c:v>
                </c:pt>
                <c:pt idx="710">
                  <c:v>-5.9999999999999429E-2</c:v>
                </c:pt>
                <c:pt idx="711">
                  <c:v>-0.11999999999999958</c:v>
                </c:pt>
                <c:pt idx="712">
                  <c:v>-0.25999999999999979</c:v>
                </c:pt>
                <c:pt idx="713">
                  <c:v>-0.13999999999999985</c:v>
                </c:pt>
                <c:pt idx="714">
                  <c:v>-4.0000000000000216E-2</c:v>
                </c:pt>
                <c:pt idx="715">
                  <c:v>3.9999999999999501E-2</c:v>
                </c:pt>
                <c:pt idx="716">
                  <c:v>-0.22000000000000064</c:v>
                </c:pt>
                <c:pt idx="717">
                  <c:v>0.19999999999999965</c:v>
                </c:pt>
                <c:pt idx="718">
                  <c:v>-0.24000000000000021</c:v>
                </c:pt>
                <c:pt idx="719">
                  <c:v>-6.0000000000000497E-2</c:v>
                </c:pt>
                <c:pt idx="720">
                  <c:v>-3.5527136788005011E-16</c:v>
                </c:pt>
                <c:pt idx="721">
                  <c:v>0.4399999999999995</c:v>
                </c:pt>
                <c:pt idx="722">
                  <c:v>0.31999999999999956</c:v>
                </c:pt>
                <c:pt idx="723">
                  <c:v>0.19999999999999929</c:v>
                </c:pt>
                <c:pt idx="724">
                  <c:v>1.9999999999999574E-2</c:v>
                </c:pt>
                <c:pt idx="725">
                  <c:v>5.9999999999999429E-2</c:v>
                </c:pt>
                <c:pt idx="726">
                  <c:v>2.0000000000000285E-2</c:v>
                </c:pt>
                <c:pt idx="727">
                  <c:v>1.9999999999999574E-2</c:v>
                </c:pt>
                <c:pt idx="728">
                  <c:v>0.36000000000000015</c:v>
                </c:pt>
                <c:pt idx="729">
                  <c:v>0.28000000000000042</c:v>
                </c:pt>
                <c:pt idx="730">
                  <c:v>0.18000000000000044</c:v>
                </c:pt>
                <c:pt idx="731">
                  <c:v>0.25999999999999945</c:v>
                </c:pt>
                <c:pt idx="732">
                  <c:v>0.11999999999999958</c:v>
                </c:pt>
                <c:pt idx="733">
                  <c:v>-0.16000000000000086</c:v>
                </c:pt>
                <c:pt idx="734">
                  <c:v>-0.50000000000000067</c:v>
                </c:pt>
                <c:pt idx="735">
                  <c:v>-0.72000000000000031</c:v>
                </c:pt>
                <c:pt idx="736">
                  <c:v>-0.69999999999999929</c:v>
                </c:pt>
                <c:pt idx="737">
                  <c:v>-0.91999999999999882</c:v>
                </c:pt>
                <c:pt idx="738">
                  <c:v>-0.71999999999999886</c:v>
                </c:pt>
                <c:pt idx="739">
                  <c:v>-0.45999999999999941</c:v>
                </c:pt>
                <c:pt idx="740">
                  <c:v>7.1054273576010023E-16</c:v>
                </c:pt>
                <c:pt idx="741">
                  <c:v>-0.13999999999999985</c:v>
                </c:pt>
                <c:pt idx="742">
                  <c:v>3.9999999999999855E-2</c:v>
                </c:pt>
                <c:pt idx="743">
                  <c:v>-7.1054273576010023E-16</c:v>
                </c:pt>
                <c:pt idx="744">
                  <c:v>-2.0000000000000285E-2</c:v>
                </c:pt>
                <c:pt idx="745">
                  <c:v>-0.32000000000000101</c:v>
                </c:pt>
                <c:pt idx="746">
                  <c:v>-0.3400000000000013</c:v>
                </c:pt>
                <c:pt idx="747">
                  <c:v>-0.38000000000000111</c:v>
                </c:pt>
                <c:pt idx="748">
                  <c:v>-0.30000000000000071</c:v>
                </c:pt>
                <c:pt idx="749">
                  <c:v>-4.0000000000001278E-2</c:v>
                </c:pt>
                <c:pt idx="750">
                  <c:v>-8.000000000000114E-2</c:v>
                </c:pt>
                <c:pt idx="751">
                  <c:v>-0.2000000000000007</c:v>
                </c:pt>
                <c:pt idx="752">
                  <c:v>-0.56000000000000083</c:v>
                </c:pt>
                <c:pt idx="753">
                  <c:v>-0.7600000000000009</c:v>
                </c:pt>
                <c:pt idx="754">
                  <c:v>-0.92000000000000026</c:v>
                </c:pt>
                <c:pt idx="755">
                  <c:v>-0.73999999999999988</c:v>
                </c:pt>
                <c:pt idx="756">
                  <c:v>-0.92000000000000026</c:v>
                </c:pt>
                <c:pt idx="757">
                  <c:v>-0.6399999999999999</c:v>
                </c:pt>
                <c:pt idx="758">
                  <c:v>-0.48000000000000043</c:v>
                </c:pt>
                <c:pt idx="759">
                  <c:v>-0.26000000000000084</c:v>
                </c:pt>
                <c:pt idx="760">
                  <c:v>-0.58000000000000118</c:v>
                </c:pt>
                <c:pt idx="761">
                  <c:v>-4.0000000000001278E-2</c:v>
                </c:pt>
                <c:pt idx="762">
                  <c:v>-0.20000000000000143</c:v>
                </c:pt>
                <c:pt idx="763">
                  <c:v>-4.000000000000057E-2</c:v>
                </c:pt>
                <c:pt idx="764">
                  <c:v>-0.10000000000000071</c:v>
                </c:pt>
                <c:pt idx="765">
                  <c:v>0.37999999999999973</c:v>
                </c:pt>
                <c:pt idx="766">
                  <c:v>0.22000000000000028</c:v>
                </c:pt>
                <c:pt idx="767">
                  <c:v>0.5800000000000004</c:v>
                </c:pt>
                <c:pt idx="768">
                  <c:v>0.87999999999999967</c:v>
                </c:pt>
                <c:pt idx="769">
                  <c:v>0.76000000000000012</c:v>
                </c:pt>
                <c:pt idx="770">
                  <c:v>0.8</c:v>
                </c:pt>
                <c:pt idx="771">
                  <c:v>0.51999999999999957</c:v>
                </c:pt>
                <c:pt idx="772">
                  <c:v>-2.0000000000000285E-2</c:v>
                </c:pt>
                <c:pt idx="773">
                  <c:v>-0.82000000000000028</c:v>
                </c:pt>
                <c:pt idx="774">
                  <c:v>-0.7600000000000009</c:v>
                </c:pt>
                <c:pt idx="775">
                  <c:v>-0.46000000000000013</c:v>
                </c:pt>
                <c:pt idx="776">
                  <c:v>0.14000000000000057</c:v>
                </c:pt>
                <c:pt idx="777">
                  <c:v>0.80000000000000138</c:v>
                </c:pt>
                <c:pt idx="778">
                  <c:v>1.2600000000000016</c:v>
                </c:pt>
                <c:pt idx="779">
                  <c:v>1.4200000000000017</c:v>
                </c:pt>
                <c:pt idx="780">
                  <c:v>1.1600000000000008</c:v>
                </c:pt>
                <c:pt idx="781">
                  <c:v>0.92000000000000171</c:v>
                </c:pt>
                <c:pt idx="782">
                  <c:v>0.80000000000000138</c:v>
                </c:pt>
                <c:pt idx="783">
                  <c:v>0.60000000000000142</c:v>
                </c:pt>
                <c:pt idx="784">
                  <c:v>0.24000000000000199</c:v>
                </c:pt>
                <c:pt idx="785">
                  <c:v>-0.19999999999999715</c:v>
                </c:pt>
                <c:pt idx="786">
                  <c:v>-0.47999999999999832</c:v>
                </c:pt>
                <c:pt idx="787">
                  <c:v>-0.55999999999999939</c:v>
                </c:pt>
                <c:pt idx="788">
                  <c:v>-0.19999999999999857</c:v>
                </c:pt>
                <c:pt idx="789">
                  <c:v>0.1200000000000017</c:v>
                </c:pt>
                <c:pt idx="790">
                  <c:v>0.22000000000000028</c:v>
                </c:pt>
                <c:pt idx="791">
                  <c:v>0.24000000000000057</c:v>
                </c:pt>
                <c:pt idx="792">
                  <c:v>-5.9999999999999429E-2</c:v>
                </c:pt>
                <c:pt idx="793">
                  <c:v>0.1</c:v>
                </c:pt>
                <c:pt idx="794">
                  <c:v>-0.16000000000000086</c:v>
                </c:pt>
                <c:pt idx="795">
                  <c:v>-0.30000000000000143</c:v>
                </c:pt>
                <c:pt idx="796">
                  <c:v>0.19999999999999857</c:v>
                </c:pt>
                <c:pt idx="797">
                  <c:v>0.59999999999999853</c:v>
                </c:pt>
                <c:pt idx="798">
                  <c:v>-0.20000000000000143</c:v>
                </c:pt>
                <c:pt idx="799">
                  <c:v>0.1</c:v>
                </c:pt>
                <c:pt idx="800">
                  <c:v>0.28000000000000114</c:v>
                </c:pt>
                <c:pt idx="801">
                  <c:v>-0.15999999999999942</c:v>
                </c:pt>
                <c:pt idx="802">
                  <c:v>-0.31999999999999884</c:v>
                </c:pt>
                <c:pt idx="803">
                  <c:v>-0.25999999999999801</c:v>
                </c:pt>
                <c:pt idx="804">
                  <c:v>-0.67999999999999972</c:v>
                </c:pt>
                <c:pt idx="805">
                  <c:v>-0.33999999999999914</c:v>
                </c:pt>
                <c:pt idx="806">
                  <c:v>-0.33999999999999775</c:v>
                </c:pt>
                <c:pt idx="807">
                  <c:v>-0.71999999999999742</c:v>
                </c:pt>
                <c:pt idx="808">
                  <c:v>-0.63999999999999913</c:v>
                </c:pt>
                <c:pt idx="809">
                  <c:v>-0.35999999999999799</c:v>
                </c:pt>
                <c:pt idx="810">
                  <c:v>-0.5399999999999977</c:v>
                </c:pt>
                <c:pt idx="811">
                  <c:v>-0.59999999999999853</c:v>
                </c:pt>
                <c:pt idx="812">
                  <c:v>-0.2</c:v>
                </c:pt>
                <c:pt idx="813">
                  <c:v>0.1</c:v>
                </c:pt>
                <c:pt idx="814">
                  <c:v>0.27999999999999969</c:v>
                </c:pt>
                <c:pt idx="815">
                  <c:v>0.45999999999999941</c:v>
                </c:pt>
                <c:pt idx="816">
                  <c:v>0.62000000000000033</c:v>
                </c:pt>
                <c:pt idx="817">
                  <c:v>0.62000000000000166</c:v>
                </c:pt>
                <c:pt idx="818">
                  <c:v>0.42000000000000315</c:v>
                </c:pt>
                <c:pt idx="819">
                  <c:v>0.380000000000004</c:v>
                </c:pt>
                <c:pt idx="820">
                  <c:v>0.12000000000000313</c:v>
                </c:pt>
                <c:pt idx="821">
                  <c:v>-0.33999999999999775</c:v>
                </c:pt>
                <c:pt idx="822">
                  <c:v>-0.35999999999999799</c:v>
                </c:pt>
                <c:pt idx="823">
                  <c:v>-0.37999999999999828</c:v>
                </c:pt>
                <c:pt idx="824">
                  <c:v>-1</c:v>
                </c:pt>
                <c:pt idx="825">
                  <c:v>-1.0200000000000002</c:v>
                </c:pt>
                <c:pt idx="826">
                  <c:v>-0.78000000000000114</c:v>
                </c:pt>
                <c:pt idx="827">
                  <c:v>-0.58000000000000118</c:v>
                </c:pt>
                <c:pt idx="828">
                  <c:v>-0.4600000000000023</c:v>
                </c:pt>
                <c:pt idx="829">
                  <c:v>0.13999999999999915</c:v>
                </c:pt>
                <c:pt idx="830">
                  <c:v>0</c:v>
                </c:pt>
                <c:pt idx="831">
                  <c:v>0.10000000000000142</c:v>
                </c:pt>
                <c:pt idx="832">
                  <c:v>-3.9999999999999147E-2</c:v>
                </c:pt>
                <c:pt idx="833">
                  <c:v>2.0000000000001704E-2</c:v>
                </c:pt>
                <c:pt idx="834">
                  <c:v>-9.9999999999998576E-2</c:v>
                </c:pt>
                <c:pt idx="835">
                  <c:v>2.0000000000001704E-2</c:v>
                </c:pt>
                <c:pt idx="836">
                  <c:v>0.16000000000000086</c:v>
                </c:pt>
                <c:pt idx="837">
                  <c:v>-0.15999999999999942</c:v>
                </c:pt>
                <c:pt idx="838">
                  <c:v>2.0000000000000285E-2</c:v>
                </c:pt>
                <c:pt idx="839">
                  <c:v>-0.34000000000000058</c:v>
                </c:pt>
                <c:pt idx="840">
                  <c:v>-0.10000000000000142</c:v>
                </c:pt>
                <c:pt idx="841">
                  <c:v>1.9999999999998862E-2</c:v>
                </c:pt>
                <c:pt idx="842">
                  <c:v>0.35999999999999943</c:v>
                </c:pt>
                <c:pt idx="843">
                  <c:v>0.22000000000000028</c:v>
                </c:pt>
                <c:pt idx="844">
                  <c:v>0.7600000000000009</c:v>
                </c:pt>
                <c:pt idx="845">
                  <c:v>0.52000000000000168</c:v>
                </c:pt>
                <c:pt idx="846">
                  <c:v>0.40000000000000141</c:v>
                </c:pt>
                <c:pt idx="847">
                  <c:v>0.34000000000000197</c:v>
                </c:pt>
                <c:pt idx="848">
                  <c:v>0.52000000000000024</c:v>
                </c:pt>
                <c:pt idx="849">
                  <c:v>0.5</c:v>
                </c:pt>
                <c:pt idx="850">
                  <c:v>0.4</c:v>
                </c:pt>
                <c:pt idx="851">
                  <c:v>0.52000000000000024</c:v>
                </c:pt>
                <c:pt idx="852">
                  <c:v>0.45999999999999941</c:v>
                </c:pt>
                <c:pt idx="853">
                  <c:v>0.26000000000000084</c:v>
                </c:pt>
                <c:pt idx="854">
                  <c:v>0</c:v>
                </c:pt>
                <c:pt idx="855">
                  <c:v>-2.0000000000000285E-2</c:v>
                </c:pt>
                <c:pt idx="856">
                  <c:v>0.1</c:v>
                </c:pt>
                <c:pt idx="857">
                  <c:v>0.46000000000000085</c:v>
                </c:pt>
                <c:pt idx="858">
                  <c:v>0.32000000000000028</c:v>
                </c:pt>
                <c:pt idx="859">
                  <c:v>0.34000000000000197</c:v>
                </c:pt>
                <c:pt idx="860">
                  <c:v>0.58000000000000118</c:v>
                </c:pt>
                <c:pt idx="861">
                  <c:v>0.1</c:v>
                </c:pt>
                <c:pt idx="862">
                  <c:v>-0.18000000000000113</c:v>
                </c:pt>
                <c:pt idx="863">
                  <c:v>-0.26000000000000084</c:v>
                </c:pt>
                <c:pt idx="864">
                  <c:v>-0.42000000000000171</c:v>
                </c:pt>
                <c:pt idx="865">
                  <c:v>-0.64000000000000057</c:v>
                </c:pt>
                <c:pt idx="866">
                  <c:v>-0.77999999999999969</c:v>
                </c:pt>
                <c:pt idx="867">
                  <c:v>-0.61999999999999889</c:v>
                </c:pt>
                <c:pt idx="868">
                  <c:v>-0.45999999999999941</c:v>
                </c:pt>
                <c:pt idx="869">
                  <c:v>-0.27999999999999969</c:v>
                </c:pt>
                <c:pt idx="870">
                  <c:v>-0.34000000000000058</c:v>
                </c:pt>
                <c:pt idx="871">
                  <c:v>-0.10000000000000142</c:v>
                </c:pt>
                <c:pt idx="872">
                  <c:v>-0.32000000000000173</c:v>
                </c:pt>
                <c:pt idx="873">
                  <c:v>-0.54000000000000203</c:v>
                </c:pt>
                <c:pt idx="874">
                  <c:v>-0.40000000000000141</c:v>
                </c:pt>
                <c:pt idx="875">
                  <c:v>-0.14000000000000057</c:v>
                </c:pt>
                <c:pt idx="876">
                  <c:v>-2.0000000000000285E-2</c:v>
                </c:pt>
                <c:pt idx="877">
                  <c:v>0.22000000000000028</c:v>
                </c:pt>
                <c:pt idx="878">
                  <c:v>0.40000000000000141</c:v>
                </c:pt>
                <c:pt idx="879">
                  <c:v>0.26000000000000084</c:v>
                </c:pt>
                <c:pt idx="880">
                  <c:v>-0.35999999999999943</c:v>
                </c:pt>
                <c:pt idx="881">
                  <c:v>-0.32000000000000028</c:v>
                </c:pt>
                <c:pt idx="882">
                  <c:v>-0.38000000000000111</c:v>
                </c:pt>
                <c:pt idx="883">
                  <c:v>-4.0000000000001992E-2</c:v>
                </c:pt>
                <c:pt idx="884">
                  <c:v>-4.000000000000057E-2</c:v>
                </c:pt>
                <c:pt idx="885">
                  <c:v>0.59999999999999853</c:v>
                </c:pt>
                <c:pt idx="886">
                  <c:v>0.57999999999999974</c:v>
                </c:pt>
                <c:pt idx="887">
                  <c:v>0.17999999999999972</c:v>
                </c:pt>
                <c:pt idx="888">
                  <c:v>2.0000000000000285E-2</c:v>
                </c:pt>
                <c:pt idx="889">
                  <c:v>0.25999999999999945</c:v>
                </c:pt>
                <c:pt idx="890">
                  <c:v>0.12000000000000029</c:v>
                </c:pt>
                <c:pt idx="891">
                  <c:v>0.44000000000000056</c:v>
                </c:pt>
                <c:pt idx="892">
                  <c:v>0.9</c:v>
                </c:pt>
                <c:pt idx="893">
                  <c:v>1.0599999999999994</c:v>
                </c:pt>
                <c:pt idx="894">
                  <c:v>0.63999999999999913</c:v>
                </c:pt>
                <c:pt idx="895">
                  <c:v>0.63999999999999913</c:v>
                </c:pt>
                <c:pt idx="896">
                  <c:v>0.11999999999999886</c:v>
                </c:pt>
                <c:pt idx="897">
                  <c:v>0</c:v>
                </c:pt>
                <c:pt idx="898">
                  <c:v>-0.62000000000000033</c:v>
                </c:pt>
                <c:pt idx="899">
                  <c:v>-0.13999999999999915</c:v>
                </c:pt>
                <c:pt idx="900">
                  <c:v>-0.34000000000000058</c:v>
                </c:pt>
                <c:pt idx="901">
                  <c:v>-0.7</c:v>
                </c:pt>
                <c:pt idx="902">
                  <c:v>-0.56000000000000083</c:v>
                </c:pt>
                <c:pt idx="903">
                  <c:v>2.0000000000000285E-2</c:v>
                </c:pt>
                <c:pt idx="904">
                  <c:v>-0.18000000000000113</c:v>
                </c:pt>
                <c:pt idx="905">
                  <c:v>0.12000000000000029</c:v>
                </c:pt>
                <c:pt idx="906">
                  <c:v>0.4</c:v>
                </c:pt>
                <c:pt idx="907">
                  <c:v>2.0000000000000285E-2</c:v>
                </c:pt>
                <c:pt idx="908">
                  <c:v>7.999999999999971E-2</c:v>
                </c:pt>
                <c:pt idx="909">
                  <c:v>0.35999999999999943</c:v>
                </c:pt>
                <c:pt idx="910">
                  <c:v>0.19999999999999857</c:v>
                </c:pt>
                <c:pt idx="911">
                  <c:v>-2.0000000000001704E-2</c:v>
                </c:pt>
                <c:pt idx="912">
                  <c:v>0.25999999999999945</c:v>
                </c:pt>
                <c:pt idx="913">
                  <c:v>-0.20000000000000143</c:v>
                </c:pt>
                <c:pt idx="914">
                  <c:v>-0.62000000000000033</c:v>
                </c:pt>
                <c:pt idx="915">
                  <c:v>-0.89999999999999858</c:v>
                </c:pt>
                <c:pt idx="916">
                  <c:v>-0.23999999999999916</c:v>
                </c:pt>
                <c:pt idx="917">
                  <c:v>-0.4799999999999997</c:v>
                </c:pt>
                <c:pt idx="918">
                  <c:v>-0.83999999999999919</c:v>
                </c:pt>
                <c:pt idx="919">
                  <c:v>-0.8</c:v>
                </c:pt>
                <c:pt idx="920">
                  <c:v>-0.50000000000000144</c:v>
                </c:pt>
                <c:pt idx="921">
                  <c:v>-0.58000000000000118</c:v>
                </c:pt>
                <c:pt idx="922">
                  <c:v>-0.4600000000000023</c:v>
                </c:pt>
                <c:pt idx="923">
                  <c:v>0.21999999999999886</c:v>
                </c:pt>
                <c:pt idx="924">
                  <c:v>-4.000000000000057E-2</c:v>
                </c:pt>
                <c:pt idx="925">
                  <c:v>-0.2</c:v>
                </c:pt>
                <c:pt idx="926">
                  <c:v>-0.32000000000000028</c:v>
                </c:pt>
                <c:pt idx="927">
                  <c:v>-0.37999999999999828</c:v>
                </c:pt>
                <c:pt idx="928">
                  <c:v>-0.37999999999999973</c:v>
                </c:pt>
                <c:pt idx="929">
                  <c:v>-0.45999999999999941</c:v>
                </c:pt>
                <c:pt idx="930">
                  <c:v>-0.64000000000000057</c:v>
                </c:pt>
                <c:pt idx="931">
                  <c:v>-0.97999999999999976</c:v>
                </c:pt>
                <c:pt idx="932">
                  <c:v>-1.0400000000000005</c:v>
                </c:pt>
                <c:pt idx="933">
                  <c:v>-1.0799999999999996</c:v>
                </c:pt>
                <c:pt idx="934">
                  <c:v>-0.66000000000000081</c:v>
                </c:pt>
                <c:pt idx="935">
                  <c:v>-3.9999999999999147E-2</c:v>
                </c:pt>
                <c:pt idx="936">
                  <c:v>0.37999999999999973</c:v>
                </c:pt>
                <c:pt idx="937">
                  <c:v>0.9</c:v>
                </c:pt>
                <c:pt idx="938">
                  <c:v>0.85999999999999943</c:v>
                </c:pt>
                <c:pt idx="939">
                  <c:v>1.2399999999999991</c:v>
                </c:pt>
                <c:pt idx="940">
                  <c:v>1.0199999999999989</c:v>
                </c:pt>
                <c:pt idx="941">
                  <c:v>0.9</c:v>
                </c:pt>
                <c:pt idx="942">
                  <c:v>0.12000000000000029</c:v>
                </c:pt>
                <c:pt idx="943">
                  <c:v>-0.21999999999999886</c:v>
                </c:pt>
                <c:pt idx="944">
                  <c:v>-0.69999999999999862</c:v>
                </c:pt>
                <c:pt idx="945">
                  <c:v>-0.97999999999999976</c:v>
                </c:pt>
                <c:pt idx="946">
                  <c:v>-1.3200000000000003</c:v>
                </c:pt>
                <c:pt idx="947">
                  <c:v>-0.88000000000000111</c:v>
                </c:pt>
                <c:pt idx="948">
                  <c:v>-1.0200000000000018</c:v>
                </c:pt>
                <c:pt idx="949">
                  <c:v>-1.3200000000000016</c:v>
                </c:pt>
                <c:pt idx="950">
                  <c:v>-1.3600000000000008</c:v>
                </c:pt>
                <c:pt idx="951">
                  <c:v>-1.180000000000001</c:v>
                </c:pt>
                <c:pt idx="952">
                  <c:v>-0.92000000000000171</c:v>
                </c:pt>
                <c:pt idx="953">
                  <c:v>-0.62000000000000166</c:v>
                </c:pt>
                <c:pt idx="954">
                  <c:v>-0.42000000000000171</c:v>
                </c:pt>
                <c:pt idx="955">
                  <c:v>-0.1200000000000017</c:v>
                </c:pt>
                <c:pt idx="956">
                  <c:v>1.9999999999998862E-2</c:v>
                </c:pt>
                <c:pt idx="957">
                  <c:v>-0.54000000000000059</c:v>
                </c:pt>
                <c:pt idx="958">
                  <c:v>-0.3</c:v>
                </c:pt>
                <c:pt idx="959">
                  <c:v>-0.12000000000000029</c:v>
                </c:pt>
                <c:pt idx="960">
                  <c:v>-0.27999999999999969</c:v>
                </c:pt>
                <c:pt idx="961">
                  <c:v>-0.32000000000000028</c:v>
                </c:pt>
                <c:pt idx="962">
                  <c:v>-0.32000000000000028</c:v>
                </c:pt>
                <c:pt idx="963">
                  <c:v>-0.88000000000000111</c:v>
                </c:pt>
                <c:pt idx="964">
                  <c:v>-0.74000000000000055</c:v>
                </c:pt>
                <c:pt idx="965">
                  <c:v>-0.56000000000000083</c:v>
                </c:pt>
                <c:pt idx="966">
                  <c:v>-0.44000000000000056</c:v>
                </c:pt>
                <c:pt idx="967">
                  <c:v>0.45999999999999941</c:v>
                </c:pt>
                <c:pt idx="968">
                  <c:v>0.35999999999999943</c:v>
                </c:pt>
                <c:pt idx="969">
                  <c:v>-0.7</c:v>
                </c:pt>
                <c:pt idx="970">
                  <c:v>-1.120000000000001</c:v>
                </c:pt>
                <c:pt idx="971">
                  <c:v>-0.94000000000000061</c:v>
                </c:pt>
                <c:pt idx="972">
                  <c:v>-1.3200000000000003</c:v>
                </c:pt>
                <c:pt idx="973">
                  <c:v>-0.83999999999999986</c:v>
                </c:pt>
                <c:pt idx="974">
                  <c:v>0</c:v>
                </c:pt>
                <c:pt idx="975">
                  <c:v>0.12000000000000099</c:v>
                </c:pt>
                <c:pt idx="976">
                  <c:v>-0.21999999999999958</c:v>
                </c:pt>
                <c:pt idx="977">
                  <c:v>-0.4</c:v>
                </c:pt>
                <c:pt idx="978">
                  <c:v>-0.45999999999999941</c:v>
                </c:pt>
                <c:pt idx="979">
                  <c:v>-0.65999999999999948</c:v>
                </c:pt>
                <c:pt idx="980">
                  <c:v>-0.42000000000000026</c:v>
                </c:pt>
                <c:pt idx="981">
                  <c:v>-0.26000000000000012</c:v>
                </c:pt>
                <c:pt idx="982">
                  <c:v>-0.3</c:v>
                </c:pt>
                <c:pt idx="983">
                  <c:v>-0.26000000000000084</c:v>
                </c:pt>
                <c:pt idx="984">
                  <c:v>-0.28000000000000114</c:v>
                </c:pt>
                <c:pt idx="985">
                  <c:v>-0.28000000000000114</c:v>
                </c:pt>
                <c:pt idx="986">
                  <c:v>-0.50000000000000144</c:v>
                </c:pt>
                <c:pt idx="987">
                  <c:v>-0.58000000000000118</c:v>
                </c:pt>
                <c:pt idx="988">
                  <c:v>-0.56000000000000083</c:v>
                </c:pt>
                <c:pt idx="989">
                  <c:v>-0.22000000000000028</c:v>
                </c:pt>
                <c:pt idx="990">
                  <c:v>-0.17999999999999972</c:v>
                </c:pt>
                <c:pt idx="991">
                  <c:v>-0.25999999999999945</c:v>
                </c:pt>
                <c:pt idx="992">
                  <c:v>-0.21999999999999958</c:v>
                </c:pt>
                <c:pt idx="993">
                  <c:v>-1.9999999999999574E-2</c:v>
                </c:pt>
                <c:pt idx="994">
                  <c:v>-0.26000000000000012</c:v>
                </c:pt>
                <c:pt idx="995">
                  <c:v>-0.70000000000000073</c:v>
                </c:pt>
                <c:pt idx="996">
                  <c:v>-0.80000000000000071</c:v>
                </c:pt>
                <c:pt idx="997">
                  <c:v>-1.0600000000000009</c:v>
                </c:pt>
                <c:pt idx="998">
                  <c:v>-1.2400000000000007</c:v>
                </c:pt>
                <c:pt idx="999">
                  <c:v>-1.4</c:v>
                </c:pt>
                <c:pt idx="1000">
                  <c:v>-0.87999999999999967</c:v>
                </c:pt>
                <c:pt idx="1001">
                  <c:v>-0.3999999999999993</c:v>
                </c:pt>
                <c:pt idx="1002">
                  <c:v>4.000000000000057E-2</c:v>
                </c:pt>
                <c:pt idx="1003">
                  <c:v>-7.9999999999999002E-2</c:v>
                </c:pt>
                <c:pt idx="1004">
                  <c:v>0.18000000000000044</c:v>
                </c:pt>
                <c:pt idx="1005">
                  <c:v>8.0000000000000432E-2</c:v>
                </c:pt>
                <c:pt idx="1006">
                  <c:v>0.26000000000000084</c:v>
                </c:pt>
                <c:pt idx="1007">
                  <c:v>4.0000000000001278E-2</c:v>
                </c:pt>
                <c:pt idx="1008">
                  <c:v>4.000000000000057E-2</c:v>
                </c:pt>
                <c:pt idx="1009">
                  <c:v>0.10000000000000071</c:v>
                </c:pt>
                <c:pt idx="1010">
                  <c:v>4.000000000000057E-2</c:v>
                </c:pt>
                <c:pt idx="1011">
                  <c:v>-0.57999999999999974</c:v>
                </c:pt>
                <c:pt idx="1012">
                  <c:v>-0.16000000000000014</c:v>
                </c:pt>
                <c:pt idx="1013">
                  <c:v>-0.3</c:v>
                </c:pt>
                <c:pt idx="1014">
                  <c:v>-0.23999999999999985</c:v>
                </c:pt>
                <c:pt idx="1015">
                  <c:v>-0.27999999999999969</c:v>
                </c:pt>
                <c:pt idx="1016">
                  <c:v>0</c:v>
                </c:pt>
                <c:pt idx="1017">
                  <c:v>-0.55999999999999939</c:v>
                </c:pt>
                <c:pt idx="1018">
                  <c:v>-0.15999999999999942</c:v>
                </c:pt>
                <c:pt idx="1019">
                  <c:v>-0.11999999999999958</c:v>
                </c:pt>
                <c:pt idx="1020">
                  <c:v>0</c:v>
                </c:pt>
                <c:pt idx="1021">
                  <c:v>-0.24000000000000057</c:v>
                </c:pt>
                <c:pt idx="1022">
                  <c:v>-0.28000000000000114</c:v>
                </c:pt>
                <c:pt idx="1023">
                  <c:v>-0.42000000000000098</c:v>
                </c:pt>
                <c:pt idx="1024">
                  <c:v>-0.38000000000000111</c:v>
                </c:pt>
                <c:pt idx="1025">
                  <c:v>-0.82000000000000062</c:v>
                </c:pt>
                <c:pt idx="1026">
                  <c:v>-0.61999999999999988</c:v>
                </c:pt>
                <c:pt idx="1027">
                  <c:v>-0.41999999999999993</c:v>
                </c:pt>
                <c:pt idx="1028">
                  <c:v>-0.26000000000000012</c:v>
                </c:pt>
                <c:pt idx="1029">
                  <c:v>-0.43999999999999984</c:v>
                </c:pt>
                <c:pt idx="1030">
                  <c:v>-0.31999999999999995</c:v>
                </c:pt>
                <c:pt idx="1031">
                  <c:v>-0.26000000000000012</c:v>
                </c:pt>
                <c:pt idx="1032">
                  <c:v>-0.39999999999999963</c:v>
                </c:pt>
                <c:pt idx="1033">
                  <c:v>-0.81999999999999917</c:v>
                </c:pt>
                <c:pt idx="1034">
                  <c:v>-0.59999999999999898</c:v>
                </c:pt>
                <c:pt idx="1035">
                  <c:v>-0.27999999999999903</c:v>
                </c:pt>
                <c:pt idx="1036">
                  <c:v>-0.3599999999999991</c:v>
                </c:pt>
                <c:pt idx="1037">
                  <c:v>-0.15999999999999942</c:v>
                </c:pt>
                <c:pt idx="1038">
                  <c:v>0.18000000000000044</c:v>
                </c:pt>
                <c:pt idx="1039">
                  <c:v>-0.41999999999999993</c:v>
                </c:pt>
                <c:pt idx="1040">
                  <c:v>-0.5</c:v>
                </c:pt>
                <c:pt idx="1041">
                  <c:v>-0.33999999999999986</c:v>
                </c:pt>
                <c:pt idx="1042">
                  <c:v>-0.4599999999999998</c:v>
                </c:pt>
                <c:pt idx="1043">
                  <c:v>-0.66000000000000014</c:v>
                </c:pt>
                <c:pt idx="1044">
                  <c:v>-0.4</c:v>
                </c:pt>
                <c:pt idx="1045">
                  <c:v>-0.7999999999999996</c:v>
                </c:pt>
                <c:pt idx="1046">
                  <c:v>-0.61999999999999955</c:v>
                </c:pt>
                <c:pt idx="1047">
                  <c:v>-0.71999999999999953</c:v>
                </c:pt>
                <c:pt idx="1048">
                  <c:v>-0.69999999999999962</c:v>
                </c:pt>
                <c:pt idx="1049">
                  <c:v>-0.33999999999999986</c:v>
                </c:pt>
                <c:pt idx="1050">
                  <c:v>0.1</c:v>
                </c:pt>
                <c:pt idx="1051">
                  <c:v>-0.52000000000000024</c:v>
                </c:pt>
                <c:pt idx="1052">
                  <c:v>-0.42000000000000026</c:v>
                </c:pt>
                <c:pt idx="1053">
                  <c:v>-0.32000000000000028</c:v>
                </c:pt>
                <c:pt idx="1054">
                  <c:v>-0.54000000000000026</c:v>
                </c:pt>
                <c:pt idx="1055">
                  <c:v>-0.36000000000000015</c:v>
                </c:pt>
                <c:pt idx="1056">
                  <c:v>0</c:v>
                </c:pt>
                <c:pt idx="1057">
                  <c:v>0.25999999999999979</c:v>
                </c:pt>
                <c:pt idx="1058">
                  <c:v>0.28000000000000008</c:v>
                </c:pt>
                <c:pt idx="1059">
                  <c:v>0.21999999999999992</c:v>
                </c:pt>
                <c:pt idx="1060">
                  <c:v>0.27999999999999969</c:v>
                </c:pt>
                <c:pt idx="1061">
                  <c:v>0.39999999999999963</c:v>
                </c:pt>
                <c:pt idx="1062">
                  <c:v>0.23999999999999985</c:v>
                </c:pt>
                <c:pt idx="1063">
                  <c:v>0.39999999999999963</c:v>
                </c:pt>
                <c:pt idx="1064">
                  <c:v>0.25999999999999979</c:v>
                </c:pt>
                <c:pt idx="1065">
                  <c:v>5.999999999999979E-2</c:v>
                </c:pt>
                <c:pt idx="1066">
                  <c:v>-0.26000000000000012</c:v>
                </c:pt>
                <c:pt idx="1067">
                  <c:v>-0.10000000000000035</c:v>
                </c:pt>
                <c:pt idx="1068">
                  <c:v>-0.30000000000000038</c:v>
                </c:pt>
                <c:pt idx="1069">
                  <c:v>-6.0000000000000497E-2</c:v>
                </c:pt>
                <c:pt idx="1070">
                  <c:v>-0.22000000000000064</c:v>
                </c:pt>
                <c:pt idx="1071">
                  <c:v>-8.0000000000000432E-2</c:v>
                </c:pt>
                <c:pt idx="1072">
                  <c:v>-0.20000000000000034</c:v>
                </c:pt>
                <c:pt idx="1073">
                  <c:v>-0.4</c:v>
                </c:pt>
                <c:pt idx="1074">
                  <c:v>-0.53999999999999981</c:v>
                </c:pt>
                <c:pt idx="1075">
                  <c:v>-0.35999999999999943</c:v>
                </c:pt>
                <c:pt idx="1076">
                  <c:v>-0.19999999999999965</c:v>
                </c:pt>
                <c:pt idx="1077">
                  <c:v>-0.55999999999999983</c:v>
                </c:pt>
                <c:pt idx="1078">
                  <c:v>-0.3</c:v>
                </c:pt>
                <c:pt idx="1079">
                  <c:v>-0.22000000000000028</c:v>
                </c:pt>
                <c:pt idx="1080">
                  <c:v>-0.52000000000000024</c:v>
                </c:pt>
                <c:pt idx="1081">
                  <c:v>-0.5</c:v>
                </c:pt>
                <c:pt idx="1082">
                  <c:v>-0.25999999999999979</c:v>
                </c:pt>
                <c:pt idx="1083">
                  <c:v>-0.48000000000000009</c:v>
                </c:pt>
                <c:pt idx="1084">
                  <c:v>-0.61999999999999988</c:v>
                </c:pt>
                <c:pt idx="1085">
                  <c:v>-0.46000000000000013</c:v>
                </c:pt>
                <c:pt idx="1086">
                  <c:v>-0.66000000000000048</c:v>
                </c:pt>
                <c:pt idx="1087">
                  <c:v>-0.9200000000000006</c:v>
                </c:pt>
                <c:pt idx="1088">
                  <c:v>-0.5800000000000004</c:v>
                </c:pt>
                <c:pt idx="1089">
                  <c:v>-0.68</c:v>
                </c:pt>
                <c:pt idx="1090">
                  <c:v>-0.88000000000000012</c:v>
                </c:pt>
                <c:pt idx="1091">
                  <c:v>-0.85999999999999976</c:v>
                </c:pt>
                <c:pt idx="1092">
                  <c:v>-0.49999999999999967</c:v>
                </c:pt>
                <c:pt idx="1093">
                  <c:v>-0.31999999999999956</c:v>
                </c:pt>
                <c:pt idx="1094">
                  <c:v>0.10000000000000035</c:v>
                </c:pt>
                <c:pt idx="1095">
                  <c:v>0.44000000000000022</c:v>
                </c:pt>
                <c:pt idx="1096">
                  <c:v>0.25999999999999979</c:v>
                </c:pt>
                <c:pt idx="1097">
                  <c:v>0.25999999999999979</c:v>
                </c:pt>
                <c:pt idx="1098">
                  <c:v>-0.34000000000000019</c:v>
                </c:pt>
                <c:pt idx="1099">
                  <c:v>-0.44000000000000056</c:v>
                </c:pt>
                <c:pt idx="1100">
                  <c:v>-0.62000000000000033</c:v>
                </c:pt>
                <c:pt idx="1101">
                  <c:v>-0.66000000000000014</c:v>
                </c:pt>
                <c:pt idx="1102">
                  <c:v>-0.66000000000000014</c:v>
                </c:pt>
                <c:pt idx="1103">
                  <c:v>-0.38000000000000045</c:v>
                </c:pt>
                <c:pt idx="1104">
                  <c:v>-0.5</c:v>
                </c:pt>
                <c:pt idx="1105">
                  <c:v>-0.32000000000000028</c:v>
                </c:pt>
                <c:pt idx="1106">
                  <c:v>-0.1</c:v>
                </c:pt>
                <c:pt idx="1107">
                  <c:v>-1.9999999999999928E-2</c:v>
                </c:pt>
                <c:pt idx="1108">
                  <c:v>-0.17999999999999972</c:v>
                </c:pt>
                <c:pt idx="1109">
                  <c:v>-0.2</c:v>
                </c:pt>
                <c:pt idx="1110">
                  <c:v>-0.67999999999999972</c:v>
                </c:pt>
                <c:pt idx="1111">
                  <c:v>-0.66000000000000014</c:v>
                </c:pt>
                <c:pt idx="1112">
                  <c:v>-0.86000000000000054</c:v>
                </c:pt>
                <c:pt idx="1113">
                  <c:v>-0.60000000000000031</c:v>
                </c:pt>
                <c:pt idx="1114">
                  <c:v>-0.62000000000000033</c:v>
                </c:pt>
                <c:pt idx="1115">
                  <c:v>-0.30000000000000038</c:v>
                </c:pt>
                <c:pt idx="1116">
                  <c:v>-0.16000000000000014</c:v>
                </c:pt>
                <c:pt idx="1117">
                  <c:v>-1.9999999999999928E-2</c:v>
                </c:pt>
                <c:pt idx="1118">
                  <c:v>-0.13999999999999985</c:v>
                </c:pt>
                <c:pt idx="1119">
                  <c:v>-0.37999999999999973</c:v>
                </c:pt>
                <c:pt idx="1120">
                  <c:v>-7.999999999999971E-2</c:v>
                </c:pt>
                <c:pt idx="1121">
                  <c:v>-0.35999999999999976</c:v>
                </c:pt>
                <c:pt idx="1122">
                  <c:v>-0.35999999999999976</c:v>
                </c:pt>
                <c:pt idx="1123">
                  <c:v>-0.36000000000000015</c:v>
                </c:pt>
                <c:pt idx="1124">
                  <c:v>-0.20000000000000034</c:v>
                </c:pt>
                <c:pt idx="1125">
                  <c:v>-0.54000000000000026</c:v>
                </c:pt>
                <c:pt idx="1126">
                  <c:v>-0.5</c:v>
                </c:pt>
                <c:pt idx="1127">
                  <c:v>-0.78</c:v>
                </c:pt>
                <c:pt idx="1128">
                  <c:v>-0.67999999999999972</c:v>
                </c:pt>
                <c:pt idx="1129">
                  <c:v>-0.3</c:v>
                </c:pt>
                <c:pt idx="1130">
                  <c:v>-0.46000000000000013</c:v>
                </c:pt>
                <c:pt idx="1131">
                  <c:v>-0.42000000000000026</c:v>
                </c:pt>
                <c:pt idx="1132">
                  <c:v>-8.0000000000000432E-2</c:v>
                </c:pt>
                <c:pt idx="1133">
                  <c:v>-0.16000000000000014</c:v>
                </c:pt>
                <c:pt idx="1134">
                  <c:v>-0.6399999999999999</c:v>
                </c:pt>
                <c:pt idx="1135">
                  <c:v>-0.19999999999999965</c:v>
                </c:pt>
                <c:pt idx="1136">
                  <c:v>4.000000000000057E-2</c:v>
                </c:pt>
                <c:pt idx="1137">
                  <c:v>1.4210854715202005E-15</c:v>
                </c:pt>
                <c:pt idx="1138">
                  <c:v>-0.19999999999999929</c:v>
                </c:pt>
                <c:pt idx="1139">
                  <c:v>0.30000000000000071</c:v>
                </c:pt>
                <c:pt idx="1140">
                  <c:v>-1.9999999999999574E-2</c:v>
                </c:pt>
                <c:pt idx="1141">
                  <c:v>-0.23999999999999985</c:v>
                </c:pt>
                <c:pt idx="1142">
                  <c:v>-0.22000000000000028</c:v>
                </c:pt>
                <c:pt idx="1143">
                  <c:v>0.34000000000000019</c:v>
                </c:pt>
                <c:pt idx="1144">
                  <c:v>-9.9999999999999645E-2</c:v>
                </c:pt>
                <c:pt idx="1145">
                  <c:v>0.24000000000000021</c:v>
                </c:pt>
                <c:pt idx="1146">
                  <c:v>6.0000000000000497E-2</c:v>
                </c:pt>
                <c:pt idx="1147">
                  <c:v>0.20000000000000034</c:v>
                </c:pt>
                <c:pt idx="1148">
                  <c:v>-9.9999999999999284E-2</c:v>
                </c:pt>
                <c:pt idx="1149">
                  <c:v>-0.25999999999999907</c:v>
                </c:pt>
                <c:pt idx="1150">
                  <c:v>-0.19999999999999893</c:v>
                </c:pt>
                <c:pt idx="1151">
                  <c:v>-0.17999999999999935</c:v>
                </c:pt>
                <c:pt idx="1152">
                  <c:v>-3.9999999999998793E-2</c:v>
                </c:pt>
                <c:pt idx="1153">
                  <c:v>-3.9999999999999501E-2</c:v>
                </c:pt>
                <c:pt idx="1154">
                  <c:v>0.32000000000000028</c:v>
                </c:pt>
                <c:pt idx="1155">
                  <c:v>6.0000000000000143E-2</c:v>
                </c:pt>
                <c:pt idx="1156">
                  <c:v>0.30000000000000071</c:v>
                </c:pt>
                <c:pt idx="1157">
                  <c:v>0.1</c:v>
                </c:pt>
                <c:pt idx="1158">
                  <c:v>0.22000000000000028</c:v>
                </c:pt>
                <c:pt idx="1159">
                  <c:v>0.43999999999999984</c:v>
                </c:pt>
                <c:pt idx="1160">
                  <c:v>1.2</c:v>
                </c:pt>
                <c:pt idx="1161">
                  <c:v>0.71999999999999953</c:v>
                </c:pt>
                <c:pt idx="1162">
                  <c:v>0.51999999999999957</c:v>
                </c:pt>
                <c:pt idx="1163">
                  <c:v>0.5</c:v>
                </c:pt>
                <c:pt idx="1164">
                  <c:v>-0.71999999999999886</c:v>
                </c:pt>
                <c:pt idx="1165">
                  <c:v>-1.9799999999999982</c:v>
                </c:pt>
                <c:pt idx="1166">
                  <c:v>-1.6199999999999981</c:v>
                </c:pt>
                <c:pt idx="1167">
                  <c:v>-1.3399999999999981</c:v>
                </c:pt>
                <c:pt idx="1168">
                  <c:v>-1.4199999999999986</c:v>
                </c:pt>
                <c:pt idx="1169">
                  <c:v>-0.11999999999999922</c:v>
                </c:pt>
                <c:pt idx="1170">
                  <c:v>0.62000000000000066</c:v>
                </c:pt>
                <c:pt idx="1171">
                  <c:v>0.76000000000000045</c:v>
                </c:pt>
                <c:pt idx="1172">
                  <c:v>0.82000000000000028</c:v>
                </c:pt>
                <c:pt idx="1173">
                  <c:v>0.73999999999999988</c:v>
                </c:pt>
                <c:pt idx="1174">
                  <c:v>0.62000000000000033</c:v>
                </c:pt>
                <c:pt idx="1175">
                  <c:v>0.42000000000000026</c:v>
                </c:pt>
                <c:pt idx="1176">
                  <c:v>0.42000000000000026</c:v>
                </c:pt>
                <c:pt idx="1177">
                  <c:v>2.0000000000000285E-2</c:v>
                </c:pt>
                <c:pt idx="1178">
                  <c:v>-5.9999999999999429E-2</c:v>
                </c:pt>
                <c:pt idx="1179">
                  <c:v>0.1</c:v>
                </c:pt>
                <c:pt idx="1180">
                  <c:v>-7.1054273576010023E-16</c:v>
                </c:pt>
                <c:pt idx="1181">
                  <c:v>3.9999999999999147E-2</c:v>
                </c:pt>
                <c:pt idx="1182">
                  <c:v>0.37999999999999973</c:v>
                </c:pt>
                <c:pt idx="1183">
                  <c:v>0.49999999999999928</c:v>
                </c:pt>
                <c:pt idx="1184">
                  <c:v>0.21999999999999958</c:v>
                </c:pt>
                <c:pt idx="1185">
                  <c:v>0.17999999999999972</c:v>
                </c:pt>
                <c:pt idx="1186">
                  <c:v>0.34000000000000058</c:v>
                </c:pt>
                <c:pt idx="1187">
                  <c:v>-0.15999999999999942</c:v>
                </c:pt>
                <c:pt idx="1188">
                  <c:v>-1.9999999999998862E-2</c:v>
                </c:pt>
                <c:pt idx="1189">
                  <c:v>-1.9999999999999574E-2</c:v>
                </c:pt>
                <c:pt idx="1190">
                  <c:v>-5.9999999999999429E-2</c:v>
                </c:pt>
                <c:pt idx="1191">
                  <c:v>-0.26000000000000012</c:v>
                </c:pt>
                <c:pt idx="1192">
                  <c:v>3.9999999999999855E-2</c:v>
                </c:pt>
                <c:pt idx="1193">
                  <c:v>-0.2</c:v>
                </c:pt>
                <c:pt idx="1194">
                  <c:v>-3.9999999999999855E-2</c:v>
                </c:pt>
                <c:pt idx="1195">
                  <c:v>0.28000000000000042</c:v>
                </c:pt>
                <c:pt idx="1196">
                  <c:v>0.54000000000000059</c:v>
                </c:pt>
                <c:pt idx="1197">
                  <c:v>0.32000000000000028</c:v>
                </c:pt>
                <c:pt idx="1198">
                  <c:v>0.66000000000000014</c:v>
                </c:pt>
                <c:pt idx="1199">
                  <c:v>0.36000000000000015</c:v>
                </c:pt>
                <c:pt idx="1200">
                  <c:v>0.33999999999999986</c:v>
                </c:pt>
                <c:pt idx="1201">
                  <c:v>0.17999999999999972</c:v>
                </c:pt>
                <c:pt idx="1202">
                  <c:v>0.77999999999999969</c:v>
                </c:pt>
                <c:pt idx="1203">
                  <c:v>0.6</c:v>
                </c:pt>
                <c:pt idx="1204">
                  <c:v>0.66000000000000081</c:v>
                </c:pt>
                <c:pt idx="1205">
                  <c:v>0.44000000000000056</c:v>
                </c:pt>
                <c:pt idx="1206">
                  <c:v>0.16000000000000086</c:v>
                </c:pt>
                <c:pt idx="1207">
                  <c:v>-0.11999999999999958</c:v>
                </c:pt>
                <c:pt idx="1208">
                  <c:v>-0.11999999999999958</c:v>
                </c:pt>
                <c:pt idx="1209">
                  <c:v>0.25999999999999945</c:v>
                </c:pt>
                <c:pt idx="1210">
                  <c:v>0.72000000000000031</c:v>
                </c:pt>
                <c:pt idx="1211">
                  <c:v>1.1399999999999999</c:v>
                </c:pt>
                <c:pt idx="1212">
                  <c:v>1.3600000000000008</c:v>
                </c:pt>
                <c:pt idx="1213">
                  <c:v>1.06</c:v>
                </c:pt>
                <c:pt idx="1214">
                  <c:v>0.54000000000000059</c:v>
                </c:pt>
                <c:pt idx="1215">
                  <c:v>0.4</c:v>
                </c:pt>
                <c:pt idx="1216">
                  <c:v>0.28000000000000042</c:v>
                </c:pt>
                <c:pt idx="1217">
                  <c:v>0.1</c:v>
                </c:pt>
                <c:pt idx="1218">
                  <c:v>0.38000000000000045</c:v>
                </c:pt>
                <c:pt idx="1219">
                  <c:v>0.72000000000000031</c:v>
                </c:pt>
                <c:pt idx="1220">
                  <c:v>0.68000000000000038</c:v>
                </c:pt>
                <c:pt idx="1221">
                  <c:v>0.2000000000000007</c:v>
                </c:pt>
                <c:pt idx="1222">
                  <c:v>-0.13999999999999915</c:v>
                </c:pt>
                <c:pt idx="1223">
                  <c:v>0.14000000000000057</c:v>
                </c:pt>
                <c:pt idx="1224">
                  <c:v>2.0000000000000285E-2</c:v>
                </c:pt>
                <c:pt idx="1225">
                  <c:v>-0.2</c:v>
                </c:pt>
                <c:pt idx="1226">
                  <c:v>0.1</c:v>
                </c:pt>
                <c:pt idx="1227">
                  <c:v>0.31999999999999956</c:v>
                </c:pt>
                <c:pt idx="1228">
                  <c:v>0.15999999999999942</c:v>
                </c:pt>
                <c:pt idx="1229">
                  <c:v>0.3</c:v>
                </c:pt>
                <c:pt idx="1230">
                  <c:v>0.33999999999999986</c:v>
                </c:pt>
                <c:pt idx="1231">
                  <c:v>0.29999999999999927</c:v>
                </c:pt>
                <c:pt idx="1232">
                  <c:v>0.21999999999999958</c:v>
                </c:pt>
                <c:pt idx="1233">
                  <c:v>-0.12000000000000029</c:v>
                </c:pt>
                <c:pt idx="1234">
                  <c:v>-0.3</c:v>
                </c:pt>
                <c:pt idx="1235">
                  <c:v>0.26000000000000012</c:v>
                </c:pt>
                <c:pt idx="1236">
                  <c:v>0.7</c:v>
                </c:pt>
                <c:pt idx="1237">
                  <c:v>1.0399999999999998</c:v>
                </c:pt>
                <c:pt idx="1238">
                  <c:v>1.7399999999999998</c:v>
                </c:pt>
                <c:pt idx="1239">
                  <c:v>1.9599999999999995</c:v>
                </c:pt>
                <c:pt idx="1240">
                  <c:v>1.5799999999999996</c:v>
                </c:pt>
                <c:pt idx="1241">
                  <c:v>1.0399999999999998</c:v>
                </c:pt>
                <c:pt idx="1242">
                  <c:v>0.8</c:v>
                </c:pt>
                <c:pt idx="1243">
                  <c:v>0.2</c:v>
                </c:pt>
                <c:pt idx="1244">
                  <c:v>0.48000000000000043</c:v>
                </c:pt>
                <c:pt idx="1245">
                  <c:v>0.60000000000000075</c:v>
                </c:pt>
                <c:pt idx="1246">
                  <c:v>0.5800000000000004</c:v>
                </c:pt>
                <c:pt idx="1247">
                  <c:v>0.50000000000000067</c:v>
                </c:pt>
                <c:pt idx="1248">
                  <c:v>0.7600000000000009</c:v>
                </c:pt>
                <c:pt idx="1249">
                  <c:v>0.6</c:v>
                </c:pt>
                <c:pt idx="1250">
                  <c:v>0.31999999999999956</c:v>
                </c:pt>
                <c:pt idx="1251">
                  <c:v>0.77999999999999969</c:v>
                </c:pt>
                <c:pt idx="1252">
                  <c:v>0.59999999999999931</c:v>
                </c:pt>
                <c:pt idx="1253">
                  <c:v>0.43999999999999917</c:v>
                </c:pt>
                <c:pt idx="1254">
                  <c:v>-0.42000000000000098</c:v>
                </c:pt>
                <c:pt idx="1255">
                  <c:v>-0.42000000000000098</c:v>
                </c:pt>
                <c:pt idx="1256">
                  <c:v>-0.62000000000000099</c:v>
                </c:pt>
                <c:pt idx="1257">
                  <c:v>-0.36000000000000154</c:v>
                </c:pt>
                <c:pt idx="1258">
                  <c:v>-0.22000000000000169</c:v>
                </c:pt>
                <c:pt idx="1259">
                  <c:v>0.41999999999999887</c:v>
                </c:pt>
                <c:pt idx="1260">
                  <c:v>0.27999999999999864</c:v>
                </c:pt>
                <c:pt idx="1261">
                  <c:v>0.15999999999999837</c:v>
                </c:pt>
                <c:pt idx="1262">
                  <c:v>0.11999999999999922</c:v>
                </c:pt>
                <c:pt idx="1263">
                  <c:v>0.45999999999999941</c:v>
                </c:pt>
                <c:pt idx="1264">
                  <c:v>0.33999999999999952</c:v>
                </c:pt>
                <c:pt idx="1265">
                  <c:v>0.26000000000000012</c:v>
                </c:pt>
                <c:pt idx="1266">
                  <c:v>0.44000000000000095</c:v>
                </c:pt>
                <c:pt idx="1267">
                  <c:v>0.36000000000000049</c:v>
                </c:pt>
                <c:pt idx="1268">
                  <c:v>-7.9999999999999363E-2</c:v>
                </c:pt>
                <c:pt idx="1269">
                  <c:v>0.12000000000000063</c:v>
                </c:pt>
                <c:pt idx="1270">
                  <c:v>0.28000000000000042</c:v>
                </c:pt>
                <c:pt idx="1271">
                  <c:v>0.12000000000000029</c:v>
                </c:pt>
                <c:pt idx="1272">
                  <c:v>0.32000000000000062</c:v>
                </c:pt>
                <c:pt idx="1273">
                  <c:v>0.86000000000000087</c:v>
                </c:pt>
                <c:pt idx="1274">
                  <c:v>0.64000000000000057</c:v>
                </c:pt>
                <c:pt idx="1275">
                  <c:v>0.84000000000000019</c:v>
                </c:pt>
                <c:pt idx="1276">
                  <c:v>0.82000000000000028</c:v>
                </c:pt>
                <c:pt idx="1277">
                  <c:v>0.85999999999999976</c:v>
                </c:pt>
                <c:pt idx="1278">
                  <c:v>0.33999999999999952</c:v>
                </c:pt>
                <c:pt idx="1279">
                  <c:v>0.63999999999999946</c:v>
                </c:pt>
                <c:pt idx="1280">
                  <c:v>0.49999999999999967</c:v>
                </c:pt>
                <c:pt idx="1281">
                  <c:v>0.51999999999999957</c:v>
                </c:pt>
                <c:pt idx="1282">
                  <c:v>0.13999999999999985</c:v>
                </c:pt>
                <c:pt idx="1283">
                  <c:v>3.9999999999999855E-2</c:v>
                </c:pt>
                <c:pt idx="1284">
                  <c:v>-0.11999999999999993</c:v>
                </c:pt>
                <c:pt idx="1285">
                  <c:v>-0.17999999999999972</c:v>
                </c:pt>
                <c:pt idx="1286">
                  <c:v>-0.46000000000000013</c:v>
                </c:pt>
                <c:pt idx="1287">
                  <c:v>3.9999999999999855E-2</c:v>
                </c:pt>
                <c:pt idx="1288">
                  <c:v>-1.9999999999999928E-2</c:v>
                </c:pt>
                <c:pt idx="1289">
                  <c:v>0.26000000000000051</c:v>
                </c:pt>
                <c:pt idx="1290">
                  <c:v>0.18000000000000044</c:v>
                </c:pt>
                <c:pt idx="1291">
                  <c:v>0.92000000000000104</c:v>
                </c:pt>
                <c:pt idx="1292">
                  <c:v>1.120000000000001</c:v>
                </c:pt>
                <c:pt idx="1293">
                  <c:v>1.2800000000000007</c:v>
                </c:pt>
                <c:pt idx="1294">
                  <c:v>1.28</c:v>
                </c:pt>
                <c:pt idx="1295">
                  <c:v>1.5</c:v>
                </c:pt>
                <c:pt idx="1296">
                  <c:v>1.02</c:v>
                </c:pt>
                <c:pt idx="1297">
                  <c:v>0.48000000000000009</c:v>
                </c:pt>
                <c:pt idx="1298">
                  <c:v>0.31999999999999995</c:v>
                </c:pt>
                <c:pt idx="1299">
                  <c:v>6.0000000000000143E-2</c:v>
                </c:pt>
                <c:pt idx="1300">
                  <c:v>0.3</c:v>
                </c:pt>
                <c:pt idx="1301">
                  <c:v>0.43999999999999984</c:v>
                </c:pt>
                <c:pt idx="1302">
                  <c:v>0.99999999999999967</c:v>
                </c:pt>
                <c:pt idx="1303">
                  <c:v>0.88000000000000012</c:v>
                </c:pt>
                <c:pt idx="1304">
                  <c:v>0.83999999999999986</c:v>
                </c:pt>
                <c:pt idx="1305">
                  <c:v>0.85999999999999976</c:v>
                </c:pt>
                <c:pt idx="1306">
                  <c:v>1.3199999999999998</c:v>
                </c:pt>
                <c:pt idx="1307">
                  <c:v>0.98000000000000009</c:v>
                </c:pt>
                <c:pt idx="1308">
                  <c:v>1.2599999999999998</c:v>
                </c:pt>
                <c:pt idx="1309">
                  <c:v>1.2</c:v>
                </c:pt>
                <c:pt idx="1310">
                  <c:v>0.8600000000000001</c:v>
                </c:pt>
                <c:pt idx="1311">
                  <c:v>0.23999999999999985</c:v>
                </c:pt>
                <c:pt idx="1312">
                  <c:v>5.999999999999979E-2</c:v>
                </c:pt>
                <c:pt idx="1313">
                  <c:v>0.21999999999999992</c:v>
                </c:pt>
                <c:pt idx="1314">
                  <c:v>0.58000000000000007</c:v>
                </c:pt>
                <c:pt idx="1315">
                  <c:v>0.51999999999999991</c:v>
                </c:pt>
                <c:pt idx="1316">
                  <c:v>0.6</c:v>
                </c:pt>
                <c:pt idx="1317">
                  <c:v>0.58000000000000007</c:v>
                </c:pt>
                <c:pt idx="1318">
                  <c:v>7.999999999999971E-2</c:v>
                </c:pt>
                <c:pt idx="1319">
                  <c:v>-0.34000000000000019</c:v>
                </c:pt>
                <c:pt idx="1320">
                  <c:v>-1.9999999999999928E-2</c:v>
                </c:pt>
                <c:pt idx="1321">
                  <c:v>-0.42000000000000026</c:v>
                </c:pt>
                <c:pt idx="1322">
                  <c:v>-0.22000000000000064</c:v>
                </c:pt>
                <c:pt idx="1323">
                  <c:v>-7.1054273576010023E-16</c:v>
                </c:pt>
                <c:pt idx="1324">
                  <c:v>9.9999999999998937E-2</c:v>
                </c:pt>
                <c:pt idx="1325">
                  <c:v>-0.44000000000000128</c:v>
                </c:pt>
                <c:pt idx="1326">
                  <c:v>-0.2000000000000007</c:v>
                </c:pt>
                <c:pt idx="1327">
                  <c:v>-2.0000000000000639E-2</c:v>
                </c:pt>
                <c:pt idx="1328">
                  <c:v>0.37999999999999934</c:v>
                </c:pt>
                <c:pt idx="1329">
                  <c:v>0.31999999999999956</c:v>
                </c:pt>
                <c:pt idx="1330">
                  <c:v>0.81999999999999962</c:v>
                </c:pt>
                <c:pt idx="1331">
                  <c:v>1.0799999999999994</c:v>
                </c:pt>
                <c:pt idx="1332">
                  <c:v>0.95999999999999941</c:v>
                </c:pt>
                <c:pt idx="1333">
                  <c:v>0.73999999999999988</c:v>
                </c:pt>
                <c:pt idx="1334">
                  <c:v>0.95999999999999941</c:v>
                </c:pt>
                <c:pt idx="1335">
                  <c:v>0.9399999999999995</c:v>
                </c:pt>
                <c:pt idx="1336">
                  <c:v>0.85999999999999943</c:v>
                </c:pt>
                <c:pt idx="1337">
                  <c:v>0.7999999999999996</c:v>
                </c:pt>
                <c:pt idx="1338">
                  <c:v>0.4399999999999995</c:v>
                </c:pt>
                <c:pt idx="1339">
                  <c:v>0.42000000000000026</c:v>
                </c:pt>
                <c:pt idx="1340">
                  <c:v>0.44000000000000056</c:v>
                </c:pt>
                <c:pt idx="1341">
                  <c:v>0.42000000000000026</c:v>
                </c:pt>
                <c:pt idx="1342">
                  <c:v>0.38000000000000045</c:v>
                </c:pt>
                <c:pt idx="1343">
                  <c:v>0.80000000000000038</c:v>
                </c:pt>
                <c:pt idx="1344">
                  <c:v>0.67999999999999972</c:v>
                </c:pt>
                <c:pt idx="1345">
                  <c:v>0.55999999999999905</c:v>
                </c:pt>
                <c:pt idx="1346">
                  <c:v>0.63999999999999946</c:v>
                </c:pt>
                <c:pt idx="1347">
                  <c:v>0.61999999999999955</c:v>
                </c:pt>
                <c:pt idx="1348">
                  <c:v>0.61999999999999955</c:v>
                </c:pt>
                <c:pt idx="1349">
                  <c:v>0.75999999999999945</c:v>
                </c:pt>
                <c:pt idx="1350">
                  <c:v>0.95999999999999974</c:v>
                </c:pt>
                <c:pt idx="1351">
                  <c:v>1.0400000000000003</c:v>
                </c:pt>
                <c:pt idx="1352">
                  <c:v>1.06</c:v>
                </c:pt>
                <c:pt idx="1353">
                  <c:v>0.94000000000000017</c:v>
                </c:pt>
                <c:pt idx="1354">
                  <c:v>0.94000000000000061</c:v>
                </c:pt>
                <c:pt idx="1355">
                  <c:v>1.1800000000000004</c:v>
                </c:pt>
                <c:pt idx="1356">
                  <c:v>1.2200000000000002</c:v>
                </c:pt>
                <c:pt idx="1357">
                  <c:v>1.4999999999999996</c:v>
                </c:pt>
                <c:pt idx="1358">
                  <c:v>1.6199999999999992</c:v>
                </c:pt>
                <c:pt idx="1359">
                  <c:v>1.5199999999999989</c:v>
                </c:pt>
                <c:pt idx="1360">
                  <c:v>0.87999999999999901</c:v>
                </c:pt>
                <c:pt idx="1361">
                  <c:v>0.39999999999999858</c:v>
                </c:pt>
                <c:pt idx="1362">
                  <c:v>-0.24000000000000093</c:v>
                </c:pt>
                <c:pt idx="1363">
                  <c:v>-0.22000000000000064</c:v>
                </c:pt>
                <c:pt idx="1364">
                  <c:v>-0.24000000000000021</c:v>
                </c:pt>
                <c:pt idx="1365">
                  <c:v>-1.9999999999999928E-2</c:v>
                </c:pt>
                <c:pt idx="1366">
                  <c:v>0.10000000000000035</c:v>
                </c:pt>
                <c:pt idx="1367">
                  <c:v>-0.11999999999999958</c:v>
                </c:pt>
                <c:pt idx="1368">
                  <c:v>-0.37999999999999973</c:v>
                </c:pt>
                <c:pt idx="1369">
                  <c:v>-0.35999999999999976</c:v>
                </c:pt>
                <c:pt idx="1370">
                  <c:v>-0.33999999999999986</c:v>
                </c:pt>
                <c:pt idx="1371">
                  <c:v>-0.18000000000000008</c:v>
                </c:pt>
                <c:pt idx="1372">
                  <c:v>0.2</c:v>
                </c:pt>
                <c:pt idx="1373">
                  <c:v>0.34000000000000019</c:v>
                </c:pt>
                <c:pt idx="1374">
                  <c:v>0</c:v>
                </c:pt>
                <c:pt idx="1375">
                  <c:v>-4.0000000000000216E-2</c:v>
                </c:pt>
                <c:pt idx="1376">
                  <c:v>0.1</c:v>
                </c:pt>
                <c:pt idx="1377">
                  <c:v>0.15999999999999978</c:v>
                </c:pt>
                <c:pt idx="1378">
                  <c:v>7.999999999999971E-2</c:v>
                </c:pt>
                <c:pt idx="1379">
                  <c:v>0.21999999999999958</c:v>
                </c:pt>
                <c:pt idx="1380">
                  <c:v>0.11999999999999958</c:v>
                </c:pt>
                <c:pt idx="1381">
                  <c:v>-0.32000000000000062</c:v>
                </c:pt>
                <c:pt idx="1382">
                  <c:v>9.9999999999998937E-2</c:v>
                </c:pt>
                <c:pt idx="1383">
                  <c:v>0.33999999999999914</c:v>
                </c:pt>
                <c:pt idx="1384">
                  <c:v>0.4799999999999997</c:v>
                </c:pt>
                <c:pt idx="1385">
                  <c:v>0.87999999999999967</c:v>
                </c:pt>
                <c:pt idx="1386">
                  <c:v>1.08</c:v>
                </c:pt>
                <c:pt idx="1387">
                  <c:v>0.7000000000000004</c:v>
                </c:pt>
                <c:pt idx="1388">
                  <c:v>0.5600000000000005</c:v>
                </c:pt>
                <c:pt idx="1389">
                  <c:v>0.66000000000000048</c:v>
                </c:pt>
                <c:pt idx="1390">
                  <c:v>0.36000000000000049</c:v>
                </c:pt>
                <c:pt idx="1391">
                  <c:v>0.65999999999999981</c:v>
                </c:pt>
                <c:pt idx="1392">
                  <c:v>0.72</c:v>
                </c:pt>
                <c:pt idx="1393">
                  <c:v>1.0999999999999996</c:v>
                </c:pt>
                <c:pt idx="1394">
                  <c:v>1.0799999999999994</c:v>
                </c:pt>
                <c:pt idx="1395">
                  <c:v>1.0199999999999991</c:v>
                </c:pt>
                <c:pt idx="1396">
                  <c:v>1.0199999999999991</c:v>
                </c:pt>
                <c:pt idx="1397">
                  <c:v>0.67999999999999938</c:v>
                </c:pt>
                <c:pt idx="1398">
                  <c:v>0.13999999999999915</c:v>
                </c:pt>
                <c:pt idx="1399">
                  <c:v>9.9999999999999284E-2</c:v>
                </c:pt>
                <c:pt idx="1400">
                  <c:v>0.13999999999999915</c:v>
                </c:pt>
                <c:pt idx="1401">
                  <c:v>0.13999999999999985</c:v>
                </c:pt>
                <c:pt idx="1402">
                  <c:v>0.13999999999999985</c:v>
                </c:pt>
                <c:pt idx="1403">
                  <c:v>0.18000000000000044</c:v>
                </c:pt>
                <c:pt idx="1404">
                  <c:v>0.18000000000000044</c:v>
                </c:pt>
                <c:pt idx="1405">
                  <c:v>0.22000000000000028</c:v>
                </c:pt>
                <c:pt idx="1406">
                  <c:v>-2.0000000000000285E-2</c:v>
                </c:pt>
                <c:pt idx="1407">
                  <c:v>0.29999999999999927</c:v>
                </c:pt>
                <c:pt idx="1408">
                  <c:v>0.53999999999999915</c:v>
                </c:pt>
                <c:pt idx="1409">
                  <c:v>0.61999999999999955</c:v>
                </c:pt>
                <c:pt idx="1410">
                  <c:v>0.9</c:v>
                </c:pt>
                <c:pt idx="1411">
                  <c:v>0.5800000000000004</c:v>
                </c:pt>
                <c:pt idx="1412">
                  <c:v>0.52000000000000102</c:v>
                </c:pt>
                <c:pt idx="1413">
                  <c:v>0.48000000000000115</c:v>
                </c:pt>
                <c:pt idx="1414">
                  <c:v>0.28000000000000114</c:v>
                </c:pt>
                <c:pt idx="1415">
                  <c:v>-3.9999999999999147E-2</c:v>
                </c:pt>
                <c:pt idx="1416">
                  <c:v>0.10000000000000071</c:v>
                </c:pt>
                <c:pt idx="1417">
                  <c:v>0.7000000000000004</c:v>
                </c:pt>
                <c:pt idx="1418">
                  <c:v>0.58000000000000007</c:v>
                </c:pt>
                <c:pt idx="1419">
                  <c:v>0.47999999999999937</c:v>
                </c:pt>
                <c:pt idx="1420">
                  <c:v>0.47999999999999937</c:v>
                </c:pt>
                <c:pt idx="1421">
                  <c:v>0.81999999999999917</c:v>
                </c:pt>
                <c:pt idx="1422">
                  <c:v>0.37999999999999973</c:v>
                </c:pt>
                <c:pt idx="1423">
                  <c:v>0.1</c:v>
                </c:pt>
                <c:pt idx="1424">
                  <c:v>0.16000000000000014</c:v>
                </c:pt>
                <c:pt idx="1425">
                  <c:v>0.32000000000000028</c:v>
                </c:pt>
                <c:pt idx="1426">
                  <c:v>0.40000000000000069</c:v>
                </c:pt>
                <c:pt idx="1427">
                  <c:v>0.37999999999999973</c:v>
                </c:pt>
                <c:pt idx="1428">
                  <c:v>0.37999999999999901</c:v>
                </c:pt>
                <c:pt idx="1429">
                  <c:v>0.75999999999999868</c:v>
                </c:pt>
                <c:pt idx="1430">
                  <c:v>0.77999999999999903</c:v>
                </c:pt>
                <c:pt idx="1431">
                  <c:v>0.85999999999999877</c:v>
                </c:pt>
                <c:pt idx="1432">
                  <c:v>0.71999999999999886</c:v>
                </c:pt>
                <c:pt idx="1433">
                  <c:v>0.69999999999999929</c:v>
                </c:pt>
                <c:pt idx="1434">
                  <c:v>0.13999999999999985</c:v>
                </c:pt>
                <c:pt idx="1435">
                  <c:v>9.9999999999999284E-2</c:v>
                </c:pt>
                <c:pt idx="1436">
                  <c:v>-0.2000000000000007</c:v>
                </c:pt>
                <c:pt idx="1437">
                  <c:v>-0.23999999999999985</c:v>
                </c:pt>
                <c:pt idx="1438">
                  <c:v>-0.11999999999999958</c:v>
                </c:pt>
                <c:pt idx="1439">
                  <c:v>0.10000000000000071</c:v>
                </c:pt>
                <c:pt idx="1440">
                  <c:v>-0.15999999999999873</c:v>
                </c:pt>
                <c:pt idx="1441">
                  <c:v>-0.15999999999999873</c:v>
                </c:pt>
                <c:pt idx="1442">
                  <c:v>-0.19999999999999929</c:v>
                </c:pt>
                <c:pt idx="1443">
                  <c:v>0.22000000000000064</c:v>
                </c:pt>
                <c:pt idx="1444">
                  <c:v>0.38000000000000078</c:v>
                </c:pt>
                <c:pt idx="1445">
                  <c:v>0.34000000000000019</c:v>
                </c:pt>
                <c:pt idx="1446">
                  <c:v>-3.9999999999999501E-2</c:v>
                </c:pt>
                <c:pt idx="1447">
                  <c:v>6.0000000000000497E-2</c:v>
                </c:pt>
                <c:pt idx="1448">
                  <c:v>-0.27999999999999969</c:v>
                </c:pt>
                <c:pt idx="1449">
                  <c:v>-0.2</c:v>
                </c:pt>
                <c:pt idx="1450">
                  <c:v>-1.9999999999999574E-2</c:v>
                </c:pt>
                <c:pt idx="1451">
                  <c:v>0.46000000000000013</c:v>
                </c:pt>
                <c:pt idx="1452">
                  <c:v>0.36000000000000087</c:v>
                </c:pt>
                <c:pt idx="1453">
                  <c:v>0.78000000000000047</c:v>
                </c:pt>
                <c:pt idx="1454">
                  <c:v>0.48000000000000043</c:v>
                </c:pt>
                <c:pt idx="1455">
                  <c:v>0.14000000000000057</c:v>
                </c:pt>
                <c:pt idx="1456">
                  <c:v>4.000000000000057E-2</c:v>
                </c:pt>
                <c:pt idx="1457">
                  <c:v>0.13999999999999985</c:v>
                </c:pt>
                <c:pt idx="1458">
                  <c:v>-0.77999999999999969</c:v>
                </c:pt>
                <c:pt idx="1459">
                  <c:v>-0.7</c:v>
                </c:pt>
                <c:pt idx="1460">
                  <c:v>-0.27999999999999969</c:v>
                </c:pt>
                <c:pt idx="1461">
                  <c:v>-0.6</c:v>
                </c:pt>
                <c:pt idx="1462">
                  <c:v>-0.53999999999999981</c:v>
                </c:pt>
                <c:pt idx="1463">
                  <c:v>-7.999999999999971E-2</c:v>
                </c:pt>
                <c:pt idx="1464">
                  <c:v>0.16000000000000014</c:v>
                </c:pt>
                <c:pt idx="1465">
                  <c:v>0.11999999999999958</c:v>
                </c:pt>
                <c:pt idx="1466">
                  <c:v>0.6</c:v>
                </c:pt>
                <c:pt idx="1467">
                  <c:v>0.67999999999999972</c:v>
                </c:pt>
                <c:pt idx="1468">
                  <c:v>0.71999999999999953</c:v>
                </c:pt>
                <c:pt idx="1469">
                  <c:v>0.66000000000000014</c:v>
                </c:pt>
                <c:pt idx="1470">
                  <c:v>0.50000000000000067</c:v>
                </c:pt>
                <c:pt idx="1471">
                  <c:v>0.62000000000000033</c:v>
                </c:pt>
                <c:pt idx="1472">
                  <c:v>0.46000000000000013</c:v>
                </c:pt>
                <c:pt idx="1473">
                  <c:v>0.7</c:v>
                </c:pt>
                <c:pt idx="1474">
                  <c:v>0.67999999999999972</c:v>
                </c:pt>
                <c:pt idx="1475">
                  <c:v>0.85999999999999943</c:v>
                </c:pt>
                <c:pt idx="1476">
                  <c:v>0.5</c:v>
                </c:pt>
                <c:pt idx="1477">
                  <c:v>0.36000000000000087</c:v>
                </c:pt>
                <c:pt idx="1478">
                  <c:v>-1.9999999999999574E-2</c:v>
                </c:pt>
                <c:pt idx="1479">
                  <c:v>-6.0000000000000143E-2</c:v>
                </c:pt>
                <c:pt idx="1480">
                  <c:v>-6.0000000000000143E-2</c:v>
                </c:pt>
                <c:pt idx="1481">
                  <c:v>0.31999999999999956</c:v>
                </c:pt>
                <c:pt idx="1482">
                  <c:v>0.65999999999999948</c:v>
                </c:pt>
                <c:pt idx="1483">
                  <c:v>0.93999999999999984</c:v>
                </c:pt>
                <c:pt idx="1484">
                  <c:v>1.1800000000000004</c:v>
                </c:pt>
                <c:pt idx="1485">
                  <c:v>1.2800000000000005</c:v>
                </c:pt>
                <c:pt idx="1486">
                  <c:v>1.1000000000000008</c:v>
                </c:pt>
                <c:pt idx="1487">
                  <c:v>0.82000000000000028</c:v>
                </c:pt>
                <c:pt idx="1488">
                  <c:v>0.6</c:v>
                </c:pt>
                <c:pt idx="1489">
                  <c:v>0.62000000000000033</c:v>
                </c:pt>
                <c:pt idx="1490">
                  <c:v>0.5</c:v>
                </c:pt>
                <c:pt idx="1491">
                  <c:v>0.33999999999999986</c:v>
                </c:pt>
                <c:pt idx="1492">
                  <c:v>0.5</c:v>
                </c:pt>
                <c:pt idx="1493">
                  <c:v>0.5800000000000004</c:v>
                </c:pt>
                <c:pt idx="1494">
                  <c:v>0.36000000000000015</c:v>
                </c:pt>
                <c:pt idx="1495">
                  <c:v>0.33999999999999986</c:v>
                </c:pt>
                <c:pt idx="1496">
                  <c:v>0.17999999999999972</c:v>
                </c:pt>
                <c:pt idx="1497">
                  <c:v>0.33999999999999914</c:v>
                </c:pt>
                <c:pt idx="1498">
                  <c:v>0.93999999999999917</c:v>
                </c:pt>
                <c:pt idx="1499">
                  <c:v>1.0199999999999989</c:v>
                </c:pt>
                <c:pt idx="1500">
                  <c:v>0.93999999999999917</c:v>
                </c:pt>
                <c:pt idx="1501">
                  <c:v>0.83999999999999919</c:v>
                </c:pt>
                <c:pt idx="1502">
                  <c:v>0.75999999999999945</c:v>
                </c:pt>
                <c:pt idx="1503">
                  <c:v>0.41999999999999887</c:v>
                </c:pt>
                <c:pt idx="1504">
                  <c:v>0.47999999999999898</c:v>
                </c:pt>
                <c:pt idx="1505">
                  <c:v>0.13999999999999915</c:v>
                </c:pt>
                <c:pt idx="1506">
                  <c:v>0.63999999999999913</c:v>
                </c:pt>
                <c:pt idx="1507">
                  <c:v>0.77999999999999969</c:v>
                </c:pt>
                <c:pt idx="1508">
                  <c:v>0.68000000000000038</c:v>
                </c:pt>
                <c:pt idx="1509">
                  <c:v>0.50000000000000067</c:v>
                </c:pt>
                <c:pt idx="1510">
                  <c:v>0.66000000000000081</c:v>
                </c:pt>
                <c:pt idx="1511">
                  <c:v>0.70000000000000073</c:v>
                </c:pt>
                <c:pt idx="1512">
                  <c:v>0.8</c:v>
                </c:pt>
                <c:pt idx="1513">
                  <c:v>0.93999999999999984</c:v>
                </c:pt>
                <c:pt idx="1514">
                  <c:v>0.75999999999999945</c:v>
                </c:pt>
                <c:pt idx="1515">
                  <c:v>0.99999999999999933</c:v>
                </c:pt>
                <c:pt idx="1516">
                  <c:v>0.7399999999999991</c:v>
                </c:pt>
                <c:pt idx="1517">
                  <c:v>0.15999999999999942</c:v>
                </c:pt>
                <c:pt idx="1518">
                  <c:v>-0.14000000000000057</c:v>
                </c:pt>
                <c:pt idx="1519">
                  <c:v>1.9999999999999574E-2</c:v>
                </c:pt>
                <c:pt idx="1520">
                  <c:v>-4.000000000000057E-2</c:v>
                </c:pt>
                <c:pt idx="1521">
                  <c:v>0.16000000000000014</c:v>
                </c:pt>
                <c:pt idx="1522">
                  <c:v>0.16000000000000014</c:v>
                </c:pt>
                <c:pt idx="1523">
                  <c:v>0.22000000000000028</c:v>
                </c:pt>
                <c:pt idx="1524">
                  <c:v>0.2000000000000007</c:v>
                </c:pt>
                <c:pt idx="1525">
                  <c:v>0.64000000000000057</c:v>
                </c:pt>
                <c:pt idx="1526">
                  <c:v>0.66000000000000014</c:v>
                </c:pt>
                <c:pt idx="1527">
                  <c:v>1.06</c:v>
                </c:pt>
                <c:pt idx="1528">
                  <c:v>1.1600000000000001</c:v>
                </c:pt>
                <c:pt idx="1529">
                  <c:v>0.95999999999999941</c:v>
                </c:pt>
                <c:pt idx="1530">
                  <c:v>0.27999999999999969</c:v>
                </c:pt>
                <c:pt idx="1531">
                  <c:v>7.999999999999971E-2</c:v>
                </c:pt>
                <c:pt idx="1532">
                  <c:v>-2.0000000000000285E-2</c:v>
                </c:pt>
                <c:pt idx="1533">
                  <c:v>1.9999999999999574E-2</c:v>
                </c:pt>
                <c:pt idx="1534">
                  <c:v>0.16000000000000014</c:v>
                </c:pt>
                <c:pt idx="1535">
                  <c:v>0.53999999999999981</c:v>
                </c:pt>
                <c:pt idx="1536">
                  <c:v>0.36000000000000015</c:v>
                </c:pt>
                <c:pt idx="1537">
                  <c:v>-3.9999999999999855E-2</c:v>
                </c:pt>
                <c:pt idx="1538">
                  <c:v>-0.27999999999999969</c:v>
                </c:pt>
                <c:pt idx="1539">
                  <c:v>-0.4</c:v>
                </c:pt>
                <c:pt idx="1540">
                  <c:v>-0.17999999999999972</c:v>
                </c:pt>
                <c:pt idx="1541">
                  <c:v>4.000000000000057E-2</c:v>
                </c:pt>
                <c:pt idx="1542">
                  <c:v>0.50000000000000067</c:v>
                </c:pt>
                <c:pt idx="1543">
                  <c:v>0.64000000000000057</c:v>
                </c:pt>
                <c:pt idx="1544">
                  <c:v>0.96000000000000085</c:v>
                </c:pt>
                <c:pt idx="1545">
                  <c:v>0.86000000000000087</c:v>
                </c:pt>
                <c:pt idx="1546">
                  <c:v>0.92000000000000026</c:v>
                </c:pt>
                <c:pt idx="1547">
                  <c:v>0.52000000000000024</c:v>
                </c:pt>
                <c:pt idx="1548">
                  <c:v>0.4</c:v>
                </c:pt>
                <c:pt idx="1549">
                  <c:v>0.17999999999999972</c:v>
                </c:pt>
                <c:pt idx="1550">
                  <c:v>-2.0000000000000285E-2</c:v>
                </c:pt>
                <c:pt idx="1551">
                  <c:v>0.29999999999999927</c:v>
                </c:pt>
                <c:pt idx="1552">
                  <c:v>0.7399999999999991</c:v>
                </c:pt>
                <c:pt idx="1553">
                  <c:v>0.87999999999999901</c:v>
                </c:pt>
                <c:pt idx="1554">
                  <c:v>1.0999999999999992</c:v>
                </c:pt>
                <c:pt idx="1555">
                  <c:v>1.0999999999999992</c:v>
                </c:pt>
                <c:pt idx="1556">
                  <c:v>0.85999999999999943</c:v>
                </c:pt>
                <c:pt idx="1557">
                  <c:v>0.83999999999999919</c:v>
                </c:pt>
                <c:pt idx="1558">
                  <c:v>0.89999999999999925</c:v>
                </c:pt>
                <c:pt idx="1559">
                  <c:v>0.81999999999999884</c:v>
                </c:pt>
                <c:pt idx="1560">
                  <c:v>1.0599999999999994</c:v>
                </c:pt>
                <c:pt idx="1561">
                  <c:v>1.3199999999999996</c:v>
                </c:pt>
                <c:pt idx="1562">
                  <c:v>1.44</c:v>
                </c:pt>
                <c:pt idx="1563">
                  <c:v>1.2200000000000002</c:v>
                </c:pt>
                <c:pt idx="1564">
                  <c:v>1.5600000000000009</c:v>
                </c:pt>
                <c:pt idx="1565">
                  <c:v>1.5</c:v>
                </c:pt>
                <c:pt idx="1566">
                  <c:v>1.3399999999999999</c:v>
                </c:pt>
                <c:pt idx="1567">
                  <c:v>1.3200000000000003</c:v>
                </c:pt>
                <c:pt idx="1568">
                  <c:v>1.3800000000000003</c:v>
                </c:pt>
                <c:pt idx="1569">
                  <c:v>1.1200000000000003</c:v>
                </c:pt>
                <c:pt idx="1570">
                  <c:v>0.94000000000000061</c:v>
                </c:pt>
                <c:pt idx="1571">
                  <c:v>0.96000000000000085</c:v>
                </c:pt>
                <c:pt idx="1572">
                  <c:v>0.5800000000000004</c:v>
                </c:pt>
                <c:pt idx="1573">
                  <c:v>0.62000000000000033</c:v>
                </c:pt>
                <c:pt idx="1574">
                  <c:v>0.61999999999999955</c:v>
                </c:pt>
                <c:pt idx="1575">
                  <c:v>0.21999999999999958</c:v>
                </c:pt>
                <c:pt idx="1576">
                  <c:v>-0.28000000000000042</c:v>
                </c:pt>
                <c:pt idx="1577">
                  <c:v>-0.26000000000000012</c:v>
                </c:pt>
                <c:pt idx="1578">
                  <c:v>-0.42000000000000026</c:v>
                </c:pt>
                <c:pt idx="1579">
                  <c:v>-0.13999999999999985</c:v>
                </c:pt>
                <c:pt idx="1580">
                  <c:v>6.0000000000000143E-2</c:v>
                </c:pt>
                <c:pt idx="1581">
                  <c:v>0.62000000000000033</c:v>
                </c:pt>
                <c:pt idx="1582">
                  <c:v>0.73999999999999988</c:v>
                </c:pt>
                <c:pt idx="1583">
                  <c:v>1.1199999999999997</c:v>
                </c:pt>
                <c:pt idx="1584">
                  <c:v>0.4799999999999997</c:v>
                </c:pt>
                <c:pt idx="1585">
                  <c:v>0.82000000000000028</c:v>
                </c:pt>
                <c:pt idx="1586">
                  <c:v>0.5</c:v>
                </c:pt>
                <c:pt idx="1587">
                  <c:v>0.5800000000000004</c:v>
                </c:pt>
                <c:pt idx="1588">
                  <c:v>0.14000000000000057</c:v>
                </c:pt>
                <c:pt idx="1589">
                  <c:v>0.48000000000000043</c:v>
                </c:pt>
                <c:pt idx="1590">
                  <c:v>0.45999999999999941</c:v>
                </c:pt>
                <c:pt idx="1591">
                  <c:v>0.6399999999999999</c:v>
                </c:pt>
                <c:pt idx="1592">
                  <c:v>0.49999999999999928</c:v>
                </c:pt>
                <c:pt idx="1593">
                  <c:v>1.0999999999999992</c:v>
                </c:pt>
                <c:pt idx="1594">
                  <c:v>1.1399999999999992</c:v>
                </c:pt>
                <c:pt idx="1595">
                  <c:v>1.0199999999999996</c:v>
                </c:pt>
                <c:pt idx="1596">
                  <c:v>1.1999999999999993</c:v>
                </c:pt>
                <c:pt idx="1597">
                  <c:v>1.5999999999999992</c:v>
                </c:pt>
                <c:pt idx="1598">
                  <c:v>1.3199999999999996</c:v>
                </c:pt>
                <c:pt idx="1599">
                  <c:v>1.1399999999999999</c:v>
                </c:pt>
                <c:pt idx="1600">
                  <c:v>1.4600000000000002</c:v>
                </c:pt>
                <c:pt idx="1601">
                  <c:v>1.2600000000000002</c:v>
                </c:pt>
                <c:pt idx="1602">
                  <c:v>1.2400000000000007</c:v>
                </c:pt>
                <c:pt idx="1603">
                  <c:v>1.3400000000000005</c:v>
                </c:pt>
                <c:pt idx="1604">
                  <c:v>1.4000000000000008</c:v>
                </c:pt>
                <c:pt idx="1605">
                  <c:v>1.1400000000000006</c:v>
                </c:pt>
                <c:pt idx="1606">
                  <c:v>1.2</c:v>
                </c:pt>
                <c:pt idx="1607">
                  <c:v>1.0199999999999996</c:v>
                </c:pt>
                <c:pt idx="1608">
                  <c:v>0.63999999999999913</c:v>
                </c:pt>
                <c:pt idx="1609">
                  <c:v>0.55999999999999872</c:v>
                </c:pt>
                <c:pt idx="1610">
                  <c:v>0.51999999999999891</c:v>
                </c:pt>
                <c:pt idx="1611">
                  <c:v>7.999999999999971E-2</c:v>
                </c:pt>
                <c:pt idx="1612">
                  <c:v>-0.17999999999999972</c:v>
                </c:pt>
                <c:pt idx="1613">
                  <c:v>0.10000000000000071</c:v>
                </c:pt>
                <c:pt idx="1614">
                  <c:v>-1.9999999999998862E-2</c:v>
                </c:pt>
                <c:pt idx="1615">
                  <c:v>-0.13999999999999915</c:v>
                </c:pt>
                <c:pt idx="1616">
                  <c:v>0.60000000000000075</c:v>
                </c:pt>
                <c:pt idx="1617">
                  <c:v>1.0800000000000012</c:v>
                </c:pt>
                <c:pt idx="1618">
                  <c:v>1.0200000000000009</c:v>
                </c:pt>
                <c:pt idx="1619">
                  <c:v>1.4199999999999995</c:v>
                </c:pt>
                <c:pt idx="1620">
                  <c:v>1.6800000000000004</c:v>
                </c:pt>
                <c:pt idx="1621">
                  <c:v>1.4200000000000004</c:v>
                </c:pt>
                <c:pt idx="1622">
                  <c:v>1.2799999999999998</c:v>
                </c:pt>
                <c:pt idx="1623">
                  <c:v>1.1799999999999997</c:v>
                </c:pt>
                <c:pt idx="1624">
                  <c:v>0.96000000000000085</c:v>
                </c:pt>
                <c:pt idx="1625">
                  <c:v>0.7600000000000009</c:v>
                </c:pt>
                <c:pt idx="1626">
                  <c:v>0.80000000000000138</c:v>
                </c:pt>
                <c:pt idx="1627">
                  <c:v>0.60000000000000142</c:v>
                </c:pt>
                <c:pt idx="1628">
                  <c:v>0.72000000000000031</c:v>
                </c:pt>
                <c:pt idx="1629">
                  <c:v>0.72000000000000031</c:v>
                </c:pt>
                <c:pt idx="1630">
                  <c:v>0.5</c:v>
                </c:pt>
                <c:pt idx="1631">
                  <c:v>-7.999999999999971E-2</c:v>
                </c:pt>
                <c:pt idx="1632">
                  <c:v>0.2</c:v>
                </c:pt>
                <c:pt idx="1633">
                  <c:v>0.32000000000000028</c:v>
                </c:pt>
                <c:pt idx="1634">
                  <c:v>0.2</c:v>
                </c:pt>
                <c:pt idx="1635">
                  <c:v>0.55999999999999939</c:v>
                </c:pt>
                <c:pt idx="1636">
                  <c:v>0.91999999999999749</c:v>
                </c:pt>
                <c:pt idx="1637">
                  <c:v>0.95999999999999663</c:v>
                </c:pt>
                <c:pt idx="1638">
                  <c:v>0.85999999999999654</c:v>
                </c:pt>
                <c:pt idx="1639">
                  <c:v>0.91999999999999604</c:v>
                </c:pt>
                <c:pt idx="1640">
                  <c:v>0.67999999999999683</c:v>
                </c:pt>
                <c:pt idx="1641">
                  <c:v>0.61999999999999889</c:v>
                </c:pt>
                <c:pt idx="1642">
                  <c:v>0.14000000000000057</c:v>
                </c:pt>
                <c:pt idx="1643">
                  <c:v>4.0000000000001992E-2</c:v>
                </c:pt>
                <c:pt idx="1644">
                  <c:v>-0.13999999999999774</c:v>
                </c:pt>
                <c:pt idx="1645">
                  <c:v>-5.9999999999998013E-2</c:v>
                </c:pt>
                <c:pt idx="1646">
                  <c:v>0.18000000000000113</c:v>
                </c:pt>
                <c:pt idx="1647">
                  <c:v>0.4</c:v>
                </c:pt>
                <c:pt idx="1648">
                  <c:v>0.53999999999999915</c:v>
                </c:pt>
                <c:pt idx="1649">
                  <c:v>0.87999999999999967</c:v>
                </c:pt>
                <c:pt idx="1650">
                  <c:v>1.1599999999999995</c:v>
                </c:pt>
                <c:pt idx="1651">
                  <c:v>1.2199999999999989</c:v>
                </c:pt>
                <c:pt idx="1652">
                  <c:v>0.8</c:v>
                </c:pt>
                <c:pt idx="1653">
                  <c:v>0.64000000000000057</c:v>
                </c:pt>
                <c:pt idx="1654">
                  <c:v>0.37999999999999973</c:v>
                </c:pt>
                <c:pt idx="1655">
                  <c:v>7.9999999999999002E-2</c:v>
                </c:pt>
                <c:pt idx="1656">
                  <c:v>-2.0000000000000285E-2</c:v>
                </c:pt>
                <c:pt idx="1657">
                  <c:v>0.55999999999999872</c:v>
                </c:pt>
                <c:pt idx="1658">
                  <c:v>0.55999999999999872</c:v>
                </c:pt>
                <c:pt idx="1659">
                  <c:v>0.4799999999999997</c:v>
                </c:pt>
                <c:pt idx="1660">
                  <c:v>0.46000000000000013</c:v>
                </c:pt>
                <c:pt idx="1661">
                  <c:v>0.11999999999999958</c:v>
                </c:pt>
                <c:pt idx="1662">
                  <c:v>-0.28000000000000042</c:v>
                </c:pt>
                <c:pt idx="1663">
                  <c:v>-0.54000000000000059</c:v>
                </c:pt>
                <c:pt idx="1664">
                  <c:v>-0.60000000000000075</c:v>
                </c:pt>
                <c:pt idx="1665">
                  <c:v>-0.38000000000000045</c:v>
                </c:pt>
                <c:pt idx="1666">
                  <c:v>-0.2</c:v>
                </c:pt>
                <c:pt idx="1667">
                  <c:v>7.1054273576010023E-16</c:v>
                </c:pt>
                <c:pt idx="1668">
                  <c:v>0.2</c:v>
                </c:pt>
                <c:pt idx="1669">
                  <c:v>0.4</c:v>
                </c:pt>
                <c:pt idx="1670">
                  <c:v>0.31999999999999956</c:v>
                </c:pt>
                <c:pt idx="1671">
                  <c:v>0.45999999999999941</c:v>
                </c:pt>
                <c:pt idx="1672">
                  <c:v>0.23999999999999916</c:v>
                </c:pt>
                <c:pt idx="1673">
                  <c:v>0.53999999999999981</c:v>
                </c:pt>
                <c:pt idx="1674">
                  <c:v>1.0200000000000002</c:v>
                </c:pt>
                <c:pt idx="1675">
                  <c:v>1.3200000000000003</c:v>
                </c:pt>
                <c:pt idx="1676">
                  <c:v>1.2000000000000006</c:v>
                </c:pt>
                <c:pt idx="1677">
                  <c:v>1.9000000000000008</c:v>
                </c:pt>
                <c:pt idx="1678">
                  <c:v>1.7000000000000006</c:v>
                </c:pt>
                <c:pt idx="1679">
                  <c:v>1.5</c:v>
                </c:pt>
                <c:pt idx="1680">
                  <c:v>0.96000000000000019</c:v>
                </c:pt>
                <c:pt idx="1681">
                  <c:v>1.2200000000000002</c:v>
                </c:pt>
                <c:pt idx="1682">
                  <c:v>0.73999999999999988</c:v>
                </c:pt>
                <c:pt idx="1683">
                  <c:v>0.71999999999999953</c:v>
                </c:pt>
                <c:pt idx="1684">
                  <c:v>0.85999999999999943</c:v>
                </c:pt>
                <c:pt idx="1685">
                  <c:v>0.93999999999999917</c:v>
                </c:pt>
                <c:pt idx="1686">
                  <c:v>0.55999999999999872</c:v>
                </c:pt>
                <c:pt idx="1687">
                  <c:v>0.61999999999999955</c:v>
                </c:pt>
                <c:pt idx="1688">
                  <c:v>0.8600000000000001</c:v>
                </c:pt>
                <c:pt idx="1689">
                  <c:v>0.98000000000000043</c:v>
                </c:pt>
                <c:pt idx="1690">
                  <c:v>1.4600000000000009</c:v>
                </c:pt>
                <c:pt idx="1691">
                  <c:v>1.7600000000000009</c:v>
                </c:pt>
                <c:pt idx="1692">
                  <c:v>1.86</c:v>
                </c:pt>
                <c:pt idx="1693">
                  <c:v>1.5799999999999996</c:v>
                </c:pt>
                <c:pt idx="1694">
                  <c:v>1.2600000000000002</c:v>
                </c:pt>
                <c:pt idx="1695">
                  <c:v>0.99999999999999933</c:v>
                </c:pt>
                <c:pt idx="1696">
                  <c:v>1.1199999999999997</c:v>
                </c:pt>
                <c:pt idx="1697">
                  <c:v>0.99999999999999933</c:v>
                </c:pt>
                <c:pt idx="1698">
                  <c:v>1.0399999999999998</c:v>
                </c:pt>
                <c:pt idx="1699">
                  <c:v>1.3800000000000003</c:v>
                </c:pt>
                <c:pt idx="1700">
                  <c:v>1.2800000000000011</c:v>
                </c:pt>
                <c:pt idx="1701">
                  <c:v>0.94000000000000061</c:v>
                </c:pt>
                <c:pt idx="1702">
                  <c:v>0.94000000000000061</c:v>
                </c:pt>
                <c:pt idx="1703">
                  <c:v>0.62000000000000033</c:v>
                </c:pt>
                <c:pt idx="1704">
                  <c:v>3.9999999999999147E-2</c:v>
                </c:pt>
                <c:pt idx="1705">
                  <c:v>0.19999999999999857</c:v>
                </c:pt>
                <c:pt idx="1706">
                  <c:v>9.9999999999999284E-2</c:v>
                </c:pt>
                <c:pt idx="1707">
                  <c:v>-0.18000000000000044</c:v>
                </c:pt>
                <c:pt idx="1708">
                  <c:v>7.999999999999971E-2</c:v>
                </c:pt>
                <c:pt idx="1709">
                  <c:v>0.13999999999999985</c:v>
                </c:pt>
                <c:pt idx="1710">
                  <c:v>-0.16000000000000014</c:v>
                </c:pt>
                <c:pt idx="1711">
                  <c:v>1.9999999999998862E-2</c:v>
                </c:pt>
                <c:pt idx="1712">
                  <c:v>-4.000000000000057E-2</c:v>
                </c:pt>
                <c:pt idx="1713">
                  <c:v>-8.000000000000114E-2</c:v>
                </c:pt>
                <c:pt idx="1714">
                  <c:v>-0.12000000000000099</c:v>
                </c:pt>
                <c:pt idx="1715">
                  <c:v>-0.23999999999999985</c:v>
                </c:pt>
                <c:pt idx="1716">
                  <c:v>-0.45999999999999874</c:v>
                </c:pt>
                <c:pt idx="1717">
                  <c:v>-7.9999999999999002E-2</c:v>
                </c:pt>
                <c:pt idx="1718">
                  <c:v>-3.999999999999844E-2</c:v>
                </c:pt>
                <c:pt idx="1719">
                  <c:v>1.4210854715202005E-15</c:v>
                </c:pt>
                <c:pt idx="1720">
                  <c:v>0.26000000000000084</c:v>
                </c:pt>
                <c:pt idx="1721">
                  <c:v>0.3</c:v>
                </c:pt>
                <c:pt idx="1722">
                  <c:v>0.22000000000000028</c:v>
                </c:pt>
                <c:pt idx="1723">
                  <c:v>0.11999999999999958</c:v>
                </c:pt>
                <c:pt idx="1724">
                  <c:v>0.13999999999999985</c:v>
                </c:pt>
                <c:pt idx="1725">
                  <c:v>-4.000000000000057E-2</c:v>
                </c:pt>
                <c:pt idx="1726">
                  <c:v>6.0000000000000143E-2</c:v>
                </c:pt>
                <c:pt idx="1727">
                  <c:v>-6.0000000000000143E-2</c:v>
                </c:pt>
                <c:pt idx="1728">
                  <c:v>0.28000000000000042</c:v>
                </c:pt>
                <c:pt idx="1729">
                  <c:v>0.42000000000000026</c:v>
                </c:pt>
                <c:pt idx="1730">
                  <c:v>0.34000000000000058</c:v>
                </c:pt>
                <c:pt idx="1731">
                  <c:v>0.64000000000000057</c:v>
                </c:pt>
                <c:pt idx="1732">
                  <c:v>0.56000000000000083</c:v>
                </c:pt>
                <c:pt idx="1733">
                  <c:v>0.12000000000000029</c:v>
                </c:pt>
                <c:pt idx="1734">
                  <c:v>-1.9999999999999574E-2</c:v>
                </c:pt>
                <c:pt idx="1735">
                  <c:v>-1.9999999999999574E-2</c:v>
                </c:pt>
                <c:pt idx="1736">
                  <c:v>-0.27999999999999969</c:v>
                </c:pt>
                <c:pt idx="1737">
                  <c:v>-0.12000000000000029</c:v>
                </c:pt>
                <c:pt idx="1738">
                  <c:v>0.4799999999999997</c:v>
                </c:pt>
                <c:pt idx="1739">
                  <c:v>0.51999999999999957</c:v>
                </c:pt>
                <c:pt idx="1740">
                  <c:v>0.55999999999999939</c:v>
                </c:pt>
                <c:pt idx="1741">
                  <c:v>0.37999999999999901</c:v>
                </c:pt>
                <c:pt idx="1742">
                  <c:v>0.33999999999999914</c:v>
                </c:pt>
                <c:pt idx="1743">
                  <c:v>0.19999999999999929</c:v>
                </c:pt>
                <c:pt idx="1744">
                  <c:v>0.19999999999999929</c:v>
                </c:pt>
                <c:pt idx="1745">
                  <c:v>0.37999999999999973</c:v>
                </c:pt>
                <c:pt idx="1746">
                  <c:v>0.73999999999999988</c:v>
                </c:pt>
                <c:pt idx="1747">
                  <c:v>1.5399999999999998</c:v>
                </c:pt>
                <c:pt idx="1748">
                  <c:v>1.6400000000000006</c:v>
                </c:pt>
                <c:pt idx="1749">
                  <c:v>1.5600000000000009</c:v>
                </c:pt>
                <c:pt idx="1750">
                  <c:v>2.9400000000000004</c:v>
                </c:pt>
                <c:pt idx="1751">
                  <c:v>1.6800000000000004</c:v>
                </c:pt>
                <c:pt idx="1752">
                  <c:v>-1.2599999999999993</c:v>
                </c:pt>
                <c:pt idx="1753">
                  <c:v>-1.8800000000000001</c:v>
                </c:pt>
                <c:pt idx="1754">
                  <c:v>-1.48</c:v>
                </c:pt>
                <c:pt idx="1755">
                  <c:v>-2.68</c:v>
                </c:pt>
                <c:pt idx="1756">
                  <c:v>-1.3199999999999996</c:v>
                </c:pt>
                <c:pt idx="1757">
                  <c:v>1.1400000000000006</c:v>
                </c:pt>
                <c:pt idx="1758">
                  <c:v>1.5600000000000012</c:v>
                </c:pt>
                <c:pt idx="1759">
                  <c:v>1.0200000000000014</c:v>
                </c:pt>
                <c:pt idx="1760">
                  <c:v>0.80000000000000071</c:v>
                </c:pt>
                <c:pt idx="1761">
                  <c:v>0.94000000000000061</c:v>
                </c:pt>
                <c:pt idx="1762">
                  <c:v>0.84000000000000052</c:v>
                </c:pt>
                <c:pt idx="1763">
                  <c:v>0.97999999999999976</c:v>
                </c:pt>
                <c:pt idx="1764">
                  <c:v>1.2399999999999991</c:v>
                </c:pt>
                <c:pt idx="1765">
                  <c:v>1.0399999999999991</c:v>
                </c:pt>
                <c:pt idx="1766">
                  <c:v>0.55999999999999939</c:v>
                </c:pt>
                <c:pt idx="1767">
                  <c:v>0.27999999999999969</c:v>
                </c:pt>
                <c:pt idx="1768">
                  <c:v>0.36000000000000015</c:v>
                </c:pt>
                <c:pt idx="1769">
                  <c:v>0.38000000000000045</c:v>
                </c:pt>
                <c:pt idx="1770">
                  <c:v>0.5800000000000004</c:v>
                </c:pt>
                <c:pt idx="1771">
                  <c:v>0.13999999999999985</c:v>
                </c:pt>
                <c:pt idx="1772">
                  <c:v>0.13999999999999915</c:v>
                </c:pt>
                <c:pt idx="1773">
                  <c:v>0.13999999999999915</c:v>
                </c:pt>
                <c:pt idx="1774">
                  <c:v>-0.10000000000000071</c:v>
                </c:pt>
                <c:pt idx="1775">
                  <c:v>0.17999999999999972</c:v>
                </c:pt>
                <c:pt idx="1776">
                  <c:v>0.42000000000000026</c:v>
                </c:pt>
                <c:pt idx="1777">
                  <c:v>0.56000000000000016</c:v>
                </c:pt>
                <c:pt idx="1778">
                  <c:v>0.3</c:v>
                </c:pt>
                <c:pt idx="1779">
                  <c:v>0.55999999999999939</c:v>
                </c:pt>
                <c:pt idx="1780">
                  <c:v>0.27999999999999903</c:v>
                </c:pt>
                <c:pt idx="1781">
                  <c:v>0.69999999999999929</c:v>
                </c:pt>
                <c:pt idx="1782">
                  <c:v>0.75999999999999945</c:v>
                </c:pt>
                <c:pt idx="1783">
                  <c:v>0.71999999999999953</c:v>
                </c:pt>
                <c:pt idx="1784">
                  <c:v>0.85999999999999943</c:v>
                </c:pt>
                <c:pt idx="1785">
                  <c:v>0.56000000000000016</c:v>
                </c:pt>
                <c:pt idx="1786">
                  <c:v>0.4799999999999997</c:v>
                </c:pt>
                <c:pt idx="1787">
                  <c:v>0.17999999999999972</c:v>
                </c:pt>
                <c:pt idx="1788">
                  <c:v>0.23999999999999985</c:v>
                </c:pt>
                <c:pt idx="1789">
                  <c:v>0.12000000000000029</c:v>
                </c:pt>
                <c:pt idx="1790">
                  <c:v>0.32000000000000028</c:v>
                </c:pt>
                <c:pt idx="1791">
                  <c:v>0.26000000000000012</c:v>
                </c:pt>
                <c:pt idx="1792">
                  <c:v>0.56000000000000016</c:v>
                </c:pt>
                <c:pt idx="1793">
                  <c:v>0.8600000000000001</c:v>
                </c:pt>
                <c:pt idx="1794">
                  <c:v>0.57999999999999974</c:v>
                </c:pt>
                <c:pt idx="1795">
                  <c:v>0.83999999999999986</c:v>
                </c:pt>
                <c:pt idx="1796">
                  <c:v>0.6399999999999999</c:v>
                </c:pt>
                <c:pt idx="1797">
                  <c:v>0.5</c:v>
                </c:pt>
                <c:pt idx="1798">
                  <c:v>6.0000000000000143E-2</c:v>
                </c:pt>
                <c:pt idx="1799">
                  <c:v>0.16000000000000014</c:v>
                </c:pt>
                <c:pt idx="1800">
                  <c:v>-2.0000000000000285E-2</c:v>
                </c:pt>
                <c:pt idx="1801">
                  <c:v>2.0000000000000285E-2</c:v>
                </c:pt>
                <c:pt idx="1802">
                  <c:v>8.0000000000000432E-2</c:v>
                </c:pt>
                <c:pt idx="1803">
                  <c:v>4.000000000000057E-2</c:v>
                </c:pt>
                <c:pt idx="1804">
                  <c:v>0.30000000000000071</c:v>
                </c:pt>
                <c:pt idx="1805">
                  <c:v>0.36000000000000087</c:v>
                </c:pt>
                <c:pt idx="1806">
                  <c:v>0.44000000000000056</c:v>
                </c:pt>
                <c:pt idx="1807">
                  <c:v>0.2000000000000007</c:v>
                </c:pt>
                <c:pt idx="1808">
                  <c:v>8.0000000000000432E-2</c:v>
                </c:pt>
                <c:pt idx="1809">
                  <c:v>-0.19999999999999929</c:v>
                </c:pt>
                <c:pt idx="1810">
                  <c:v>-7.999999999999971E-2</c:v>
                </c:pt>
                <c:pt idx="1811">
                  <c:v>-0.27999999999999969</c:v>
                </c:pt>
                <c:pt idx="1812">
                  <c:v>-2.0000000000000285E-2</c:v>
                </c:pt>
                <c:pt idx="1813">
                  <c:v>0.67999999999999938</c:v>
                </c:pt>
                <c:pt idx="1814">
                  <c:v>0.73999999999999955</c:v>
                </c:pt>
                <c:pt idx="1815">
                  <c:v>0.78</c:v>
                </c:pt>
                <c:pt idx="1816">
                  <c:v>1.08</c:v>
                </c:pt>
                <c:pt idx="1817">
                  <c:v>1.0000000000000004</c:v>
                </c:pt>
                <c:pt idx="1818">
                  <c:v>0.56000000000000016</c:v>
                </c:pt>
                <c:pt idx="1819">
                  <c:v>0.46000000000000013</c:v>
                </c:pt>
                <c:pt idx="1820">
                  <c:v>0.31999999999999956</c:v>
                </c:pt>
                <c:pt idx="1821">
                  <c:v>-3.5527136788005011E-16</c:v>
                </c:pt>
                <c:pt idx="1822">
                  <c:v>0.1</c:v>
                </c:pt>
                <c:pt idx="1823">
                  <c:v>6.0000000000000143E-2</c:v>
                </c:pt>
                <c:pt idx="1824">
                  <c:v>0.4</c:v>
                </c:pt>
                <c:pt idx="1825">
                  <c:v>0.34000000000000058</c:v>
                </c:pt>
                <c:pt idx="1826">
                  <c:v>0.52000000000000024</c:v>
                </c:pt>
                <c:pt idx="1827">
                  <c:v>0.11999999999999993</c:v>
                </c:pt>
                <c:pt idx="1828">
                  <c:v>0.34000000000000019</c:v>
                </c:pt>
                <c:pt idx="1829">
                  <c:v>6.0000000000000143E-2</c:v>
                </c:pt>
                <c:pt idx="1830">
                  <c:v>-0.12000000000000029</c:v>
                </c:pt>
                <c:pt idx="1831">
                  <c:v>-0.21999999999999992</c:v>
                </c:pt>
                <c:pt idx="1832">
                  <c:v>0.10000000000000035</c:v>
                </c:pt>
                <c:pt idx="1833">
                  <c:v>-0.29999999999999966</c:v>
                </c:pt>
                <c:pt idx="1834">
                  <c:v>-0.21999999999999958</c:v>
                </c:pt>
                <c:pt idx="1835">
                  <c:v>-0.13999999999999951</c:v>
                </c:pt>
                <c:pt idx="1836">
                  <c:v>8.0000000000000071E-2</c:v>
                </c:pt>
                <c:pt idx="1837">
                  <c:v>0.4</c:v>
                </c:pt>
                <c:pt idx="1838">
                  <c:v>0.53999999999999981</c:v>
                </c:pt>
                <c:pt idx="1839">
                  <c:v>0.6399999999999999</c:v>
                </c:pt>
                <c:pt idx="1840">
                  <c:v>0.51999999999999991</c:v>
                </c:pt>
                <c:pt idx="1841">
                  <c:v>0</c:v>
                </c:pt>
                <c:pt idx="1842">
                  <c:v>-0.6</c:v>
                </c:pt>
                <c:pt idx="1843">
                  <c:v>-0.72</c:v>
                </c:pt>
                <c:pt idx="1844">
                  <c:v>-0.88000000000000012</c:v>
                </c:pt>
                <c:pt idx="1845">
                  <c:v>-0.62000000000000066</c:v>
                </c:pt>
                <c:pt idx="1846">
                  <c:v>-0.1600000000000005</c:v>
                </c:pt>
                <c:pt idx="1847">
                  <c:v>-0.28000000000000042</c:v>
                </c:pt>
                <c:pt idx="1848">
                  <c:v>-4.000000000000057E-2</c:v>
                </c:pt>
                <c:pt idx="1849">
                  <c:v>-0.14000000000000057</c:v>
                </c:pt>
                <c:pt idx="1850">
                  <c:v>-0.3</c:v>
                </c:pt>
                <c:pt idx="1851">
                  <c:v>-0.53999999999999981</c:v>
                </c:pt>
                <c:pt idx="1852">
                  <c:v>-0.13999999999999985</c:v>
                </c:pt>
                <c:pt idx="1853">
                  <c:v>-0.29999999999999966</c:v>
                </c:pt>
                <c:pt idx="1854">
                  <c:v>-0.23999999999999949</c:v>
                </c:pt>
                <c:pt idx="1855">
                  <c:v>-0.37999999999999973</c:v>
                </c:pt>
                <c:pt idx="1856">
                  <c:v>2.0000000000000285E-2</c:v>
                </c:pt>
                <c:pt idx="1857">
                  <c:v>-0.29999999999999966</c:v>
                </c:pt>
                <c:pt idx="1858">
                  <c:v>-0.31999999999999995</c:v>
                </c:pt>
                <c:pt idx="1859">
                  <c:v>-0.36000000000000015</c:v>
                </c:pt>
                <c:pt idx="1860">
                  <c:v>-0.26000000000000012</c:v>
                </c:pt>
                <c:pt idx="1861">
                  <c:v>-6.0000000000000497E-2</c:v>
                </c:pt>
                <c:pt idx="1862">
                  <c:v>0.3999999999999993</c:v>
                </c:pt>
                <c:pt idx="1863">
                  <c:v>0.53999999999999948</c:v>
                </c:pt>
                <c:pt idx="1864">
                  <c:v>0.61999999999999988</c:v>
                </c:pt>
                <c:pt idx="1865">
                  <c:v>0.82000000000000028</c:v>
                </c:pt>
                <c:pt idx="1866">
                  <c:v>0.7000000000000004</c:v>
                </c:pt>
                <c:pt idx="1867">
                  <c:v>0.72000000000000031</c:v>
                </c:pt>
                <c:pt idx="1868">
                  <c:v>0.80000000000000038</c:v>
                </c:pt>
                <c:pt idx="1869">
                  <c:v>0.8600000000000001</c:v>
                </c:pt>
                <c:pt idx="1870">
                  <c:v>0.53999999999999981</c:v>
                </c:pt>
                <c:pt idx="1871">
                  <c:v>0.4</c:v>
                </c:pt>
                <c:pt idx="1872">
                  <c:v>0.4</c:v>
                </c:pt>
                <c:pt idx="1873">
                  <c:v>0.17999999999999972</c:v>
                </c:pt>
                <c:pt idx="1874">
                  <c:v>-6.0000000000000497E-2</c:v>
                </c:pt>
                <c:pt idx="1875">
                  <c:v>0.27999999999999969</c:v>
                </c:pt>
                <c:pt idx="1876">
                  <c:v>0.37999999999999973</c:v>
                </c:pt>
                <c:pt idx="1877">
                  <c:v>0.28000000000000008</c:v>
                </c:pt>
                <c:pt idx="1878">
                  <c:v>0.72000000000000031</c:v>
                </c:pt>
                <c:pt idx="1879">
                  <c:v>1.0400000000000005</c:v>
                </c:pt>
                <c:pt idx="1880">
                  <c:v>1.0400000000000005</c:v>
                </c:pt>
                <c:pt idx="1881">
                  <c:v>0.72000000000000064</c:v>
                </c:pt>
                <c:pt idx="1882">
                  <c:v>0.38000000000000045</c:v>
                </c:pt>
                <c:pt idx="1883">
                  <c:v>8.0000000000000432E-2</c:v>
                </c:pt>
                <c:pt idx="1884">
                  <c:v>0.10000000000000071</c:v>
                </c:pt>
                <c:pt idx="1885">
                  <c:v>-0.19999999999999929</c:v>
                </c:pt>
                <c:pt idx="1886">
                  <c:v>-3.9999999999999501E-2</c:v>
                </c:pt>
                <c:pt idx="1887">
                  <c:v>0.20000000000000034</c:v>
                </c:pt>
                <c:pt idx="1888">
                  <c:v>-0.15999999999999978</c:v>
                </c:pt>
                <c:pt idx="1889">
                  <c:v>-0.22000000000000028</c:v>
                </c:pt>
                <c:pt idx="1890">
                  <c:v>0.11999999999999958</c:v>
                </c:pt>
                <c:pt idx="1891">
                  <c:v>-0.32000000000000062</c:v>
                </c:pt>
                <c:pt idx="1892">
                  <c:v>-0.12000000000000063</c:v>
                </c:pt>
                <c:pt idx="1893">
                  <c:v>0.19999999999999965</c:v>
                </c:pt>
                <c:pt idx="1894">
                  <c:v>0.25999999999999979</c:v>
                </c:pt>
                <c:pt idx="1895">
                  <c:v>-0.26000000000000012</c:v>
                </c:pt>
                <c:pt idx="1896">
                  <c:v>-0.1</c:v>
                </c:pt>
                <c:pt idx="1897">
                  <c:v>-0.74000000000000021</c:v>
                </c:pt>
                <c:pt idx="1898">
                  <c:v>-0.94000000000000061</c:v>
                </c:pt>
                <c:pt idx="1899">
                  <c:v>-1.2800000000000005</c:v>
                </c:pt>
                <c:pt idx="1900">
                  <c:v>-0.60000000000000031</c:v>
                </c:pt>
                <c:pt idx="1901">
                  <c:v>-0.56000000000000016</c:v>
                </c:pt>
                <c:pt idx="1902">
                  <c:v>-0.17999999999999972</c:v>
                </c:pt>
                <c:pt idx="1903">
                  <c:v>-1.9999999999999574E-2</c:v>
                </c:pt>
                <c:pt idx="1904">
                  <c:v>0.28000000000000042</c:v>
                </c:pt>
                <c:pt idx="1905">
                  <c:v>0.18000000000000044</c:v>
                </c:pt>
                <c:pt idx="1906">
                  <c:v>0.48000000000000043</c:v>
                </c:pt>
                <c:pt idx="1907">
                  <c:v>0.26000000000000012</c:v>
                </c:pt>
                <c:pt idx="1908">
                  <c:v>0.50000000000000033</c:v>
                </c:pt>
                <c:pt idx="1909">
                  <c:v>0.42000000000000026</c:v>
                </c:pt>
                <c:pt idx="1910">
                  <c:v>0.4599999999999998</c:v>
                </c:pt>
                <c:pt idx="1911">
                  <c:v>0.25999999999999979</c:v>
                </c:pt>
                <c:pt idx="1912">
                  <c:v>0.8600000000000001</c:v>
                </c:pt>
                <c:pt idx="1913">
                  <c:v>0.68</c:v>
                </c:pt>
                <c:pt idx="1914">
                  <c:v>0.58000000000000007</c:v>
                </c:pt>
                <c:pt idx="1915">
                  <c:v>0.38000000000000078</c:v>
                </c:pt>
                <c:pt idx="1916">
                  <c:v>0.2000000000000007</c:v>
                </c:pt>
                <c:pt idx="1917">
                  <c:v>0.14000000000000093</c:v>
                </c:pt>
                <c:pt idx="1918">
                  <c:v>0.14000000000000057</c:v>
                </c:pt>
                <c:pt idx="1919">
                  <c:v>0.22000000000000028</c:v>
                </c:pt>
                <c:pt idx="1920">
                  <c:v>0.1</c:v>
                </c:pt>
                <c:pt idx="1921">
                  <c:v>0.21999999999999992</c:v>
                </c:pt>
                <c:pt idx="1922">
                  <c:v>-0.12000000000000063</c:v>
                </c:pt>
                <c:pt idx="1923">
                  <c:v>-0.42000000000000065</c:v>
                </c:pt>
                <c:pt idx="1924">
                  <c:v>-0.18000000000000044</c:v>
                </c:pt>
                <c:pt idx="1925">
                  <c:v>0.23999999999999985</c:v>
                </c:pt>
                <c:pt idx="1926">
                  <c:v>0.41999999999999993</c:v>
                </c:pt>
                <c:pt idx="1927">
                  <c:v>0.59999999999999964</c:v>
                </c:pt>
                <c:pt idx="1928">
                  <c:v>1.0200000000000002</c:v>
                </c:pt>
                <c:pt idx="1929">
                  <c:v>0.5800000000000004</c:v>
                </c:pt>
                <c:pt idx="1930">
                  <c:v>0.36000000000000015</c:v>
                </c:pt>
                <c:pt idx="1931">
                  <c:v>0.56000000000000016</c:v>
                </c:pt>
                <c:pt idx="1932">
                  <c:v>0.7000000000000004</c:v>
                </c:pt>
                <c:pt idx="1933">
                  <c:v>0.6</c:v>
                </c:pt>
                <c:pt idx="1934">
                  <c:v>0.77999999999999969</c:v>
                </c:pt>
                <c:pt idx="1935">
                  <c:v>0.8</c:v>
                </c:pt>
                <c:pt idx="1936">
                  <c:v>0.43999999999999984</c:v>
                </c:pt>
                <c:pt idx="1937">
                  <c:v>0.32000000000000062</c:v>
                </c:pt>
                <c:pt idx="1938">
                  <c:v>0.2000000000000007</c:v>
                </c:pt>
                <c:pt idx="1939">
                  <c:v>-5.9999999999999429E-2</c:v>
                </c:pt>
                <c:pt idx="1940">
                  <c:v>-5.9999999999999429E-2</c:v>
                </c:pt>
                <c:pt idx="1941">
                  <c:v>4.000000000000057E-2</c:v>
                </c:pt>
                <c:pt idx="1942">
                  <c:v>1.9999999999999574E-2</c:v>
                </c:pt>
                <c:pt idx="1943">
                  <c:v>1.3399999999999992</c:v>
                </c:pt>
                <c:pt idx="1944">
                  <c:v>2.839999999999999</c:v>
                </c:pt>
                <c:pt idx="1945">
                  <c:v>2.879999999999999</c:v>
                </c:pt>
                <c:pt idx="1946">
                  <c:v>3.8599999999999985</c:v>
                </c:pt>
                <c:pt idx="1947">
                  <c:v>2.9399999999999991</c:v>
                </c:pt>
                <c:pt idx="1948">
                  <c:v>-0.86000000000000087</c:v>
                </c:pt>
                <c:pt idx="1949">
                  <c:v>-2.2000000000000006</c:v>
                </c:pt>
                <c:pt idx="1950">
                  <c:v>-2.3200000000000007</c:v>
                </c:pt>
                <c:pt idx="1951">
                  <c:v>-2.8200000000000007</c:v>
                </c:pt>
                <c:pt idx="1952">
                  <c:v>-1.4200000000000006</c:v>
                </c:pt>
                <c:pt idx="1953">
                  <c:v>1.2799999999999994</c:v>
                </c:pt>
                <c:pt idx="1954">
                  <c:v>1.7999999999999989</c:v>
                </c:pt>
                <c:pt idx="1955">
                  <c:v>1.9799999999999982</c:v>
                </c:pt>
                <c:pt idx="1956">
                  <c:v>1.8399999999999985</c:v>
                </c:pt>
                <c:pt idx="1957">
                  <c:v>1.0399999999999987</c:v>
                </c:pt>
                <c:pt idx="1958">
                  <c:v>0.97999999999999932</c:v>
                </c:pt>
                <c:pt idx="1959">
                  <c:v>0.82</c:v>
                </c:pt>
                <c:pt idx="1960">
                  <c:v>0.48000000000000076</c:v>
                </c:pt>
                <c:pt idx="1961">
                  <c:v>0.22000000000000028</c:v>
                </c:pt>
                <c:pt idx="1962">
                  <c:v>0.38000000000000045</c:v>
                </c:pt>
                <c:pt idx="1963">
                  <c:v>0.1</c:v>
                </c:pt>
                <c:pt idx="1964">
                  <c:v>0.11999999999999958</c:v>
                </c:pt>
                <c:pt idx="1965">
                  <c:v>0.47999999999999898</c:v>
                </c:pt>
                <c:pt idx="1966">
                  <c:v>0.45999999999999941</c:v>
                </c:pt>
                <c:pt idx="1967">
                  <c:v>0.4199999999999996</c:v>
                </c:pt>
                <c:pt idx="1968">
                  <c:v>0.55999999999999939</c:v>
                </c:pt>
                <c:pt idx="1969">
                  <c:v>0.18000000000000044</c:v>
                </c:pt>
                <c:pt idx="1970">
                  <c:v>-3.9999999999999855E-2</c:v>
                </c:pt>
                <c:pt idx="1971">
                  <c:v>0.12000000000000029</c:v>
                </c:pt>
                <c:pt idx="1972">
                  <c:v>0.37999999999999973</c:v>
                </c:pt>
                <c:pt idx="1973">
                  <c:v>0.23999999999999985</c:v>
                </c:pt>
                <c:pt idx="1974">
                  <c:v>0.35999999999999943</c:v>
                </c:pt>
                <c:pt idx="1975">
                  <c:v>0.33999999999999986</c:v>
                </c:pt>
                <c:pt idx="1976">
                  <c:v>7.999999999999971E-2</c:v>
                </c:pt>
                <c:pt idx="1977">
                  <c:v>-3.9999999999999855E-2</c:v>
                </c:pt>
                <c:pt idx="1978">
                  <c:v>0.26000000000000012</c:v>
                </c:pt>
                <c:pt idx="1979">
                  <c:v>0.18000000000000044</c:v>
                </c:pt>
                <c:pt idx="1980">
                  <c:v>0.44000000000000056</c:v>
                </c:pt>
                <c:pt idx="1981">
                  <c:v>0.62000000000000033</c:v>
                </c:pt>
                <c:pt idx="1982">
                  <c:v>0.6399999999999999</c:v>
                </c:pt>
                <c:pt idx="1983">
                  <c:v>0.81999999999999962</c:v>
                </c:pt>
                <c:pt idx="1984">
                  <c:v>1.1199999999999988</c:v>
                </c:pt>
                <c:pt idx="1985">
                  <c:v>0.87999999999999901</c:v>
                </c:pt>
                <c:pt idx="1986">
                  <c:v>0.77999999999999969</c:v>
                </c:pt>
                <c:pt idx="1987">
                  <c:v>0.67999999999999972</c:v>
                </c:pt>
                <c:pt idx="1988">
                  <c:v>0.9</c:v>
                </c:pt>
                <c:pt idx="1989">
                  <c:v>0.43999999999999984</c:v>
                </c:pt>
                <c:pt idx="1990">
                  <c:v>0.57999999999999974</c:v>
                </c:pt>
                <c:pt idx="1991">
                  <c:v>0.61999999999999889</c:v>
                </c:pt>
                <c:pt idx="1992">
                  <c:v>0.67999999999999905</c:v>
                </c:pt>
                <c:pt idx="1993">
                  <c:v>-7.1054273576010023E-16</c:v>
                </c:pt>
                <c:pt idx="1994">
                  <c:v>0.11999999999999958</c:v>
                </c:pt>
                <c:pt idx="1995">
                  <c:v>1.9999999999998862E-2</c:v>
                </c:pt>
                <c:pt idx="1996">
                  <c:v>9.9999999999999284E-2</c:v>
                </c:pt>
                <c:pt idx="1997">
                  <c:v>0.17999999999999899</c:v>
                </c:pt>
                <c:pt idx="1998">
                  <c:v>0.43999999999999845</c:v>
                </c:pt>
                <c:pt idx="1999">
                  <c:v>0.59999999999999853</c:v>
                </c:pt>
                <c:pt idx="2000">
                  <c:v>0.59999999999999931</c:v>
                </c:pt>
                <c:pt idx="2001">
                  <c:v>0.21999999999999958</c:v>
                </c:pt>
                <c:pt idx="2002">
                  <c:v>-7.999999999999971E-2</c:v>
                </c:pt>
                <c:pt idx="2003">
                  <c:v>-0.35999999999999943</c:v>
                </c:pt>
                <c:pt idx="2004">
                  <c:v>-0.21999999999999958</c:v>
                </c:pt>
                <c:pt idx="2005">
                  <c:v>-0.1</c:v>
                </c:pt>
                <c:pt idx="2006">
                  <c:v>0.35999999999999943</c:v>
                </c:pt>
                <c:pt idx="2007">
                  <c:v>0.23999999999999916</c:v>
                </c:pt>
                <c:pt idx="2008">
                  <c:v>-7.1054273576010023E-16</c:v>
                </c:pt>
                <c:pt idx="2009">
                  <c:v>-8.0000000000000432E-2</c:v>
                </c:pt>
                <c:pt idx="2010">
                  <c:v>-0.32000000000000028</c:v>
                </c:pt>
                <c:pt idx="2011">
                  <c:v>-0.27999999999999969</c:v>
                </c:pt>
                <c:pt idx="2012">
                  <c:v>-3.9999999999999855E-2</c:v>
                </c:pt>
                <c:pt idx="2013">
                  <c:v>0.32000000000000028</c:v>
                </c:pt>
                <c:pt idx="2014">
                  <c:v>8.0000000000000432E-2</c:v>
                </c:pt>
                <c:pt idx="2015">
                  <c:v>0.32000000000000101</c:v>
                </c:pt>
                <c:pt idx="2016">
                  <c:v>-3.9999999999999147E-2</c:v>
                </c:pt>
                <c:pt idx="2017">
                  <c:v>0.50000000000000067</c:v>
                </c:pt>
                <c:pt idx="2018">
                  <c:v>0.84000000000000052</c:v>
                </c:pt>
                <c:pt idx="2019">
                  <c:v>1.1399999999999999</c:v>
                </c:pt>
                <c:pt idx="2020">
                  <c:v>1.2199999999999995</c:v>
                </c:pt>
                <c:pt idx="2021">
                  <c:v>1.2799999999999989</c:v>
                </c:pt>
                <c:pt idx="2022">
                  <c:v>1.079999999999999</c:v>
                </c:pt>
                <c:pt idx="2023">
                  <c:v>0.59999999999999853</c:v>
                </c:pt>
                <c:pt idx="2024">
                  <c:v>0.69999999999999929</c:v>
                </c:pt>
                <c:pt idx="2025">
                  <c:v>0.55999999999999939</c:v>
                </c:pt>
                <c:pt idx="2026">
                  <c:v>0.68000000000000038</c:v>
                </c:pt>
                <c:pt idx="2027">
                  <c:v>0.54000000000000059</c:v>
                </c:pt>
                <c:pt idx="2028">
                  <c:v>0.86000000000000087</c:v>
                </c:pt>
                <c:pt idx="2029">
                  <c:v>0.64000000000000057</c:v>
                </c:pt>
                <c:pt idx="2030">
                  <c:v>0.43999999999999984</c:v>
                </c:pt>
                <c:pt idx="2031">
                  <c:v>0.21999999999999886</c:v>
                </c:pt>
                <c:pt idx="2032">
                  <c:v>0.13999999999999915</c:v>
                </c:pt>
                <c:pt idx="2033">
                  <c:v>0.15999999999999873</c:v>
                </c:pt>
                <c:pt idx="2034">
                  <c:v>0.31999999999999884</c:v>
                </c:pt>
                <c:pt idx="2035">
                  <c:v>0.47999999999999898</c:v>
                </c:pt>
                <c:pt idx="2036">
                  <c:v>0.83999999999999986</c:v>
                </c:pt>
                <c:pt idx="2037">
                  <c:v>0.69999999999999929</c:v>
                </c:pt>
                <c:pt idx="2038">
                  <c:v>0.4199999999999996</c:v>
                </c:pt>
                <c:pt idx="2039">
                  <c:v>7.999999999999971E-2</c:v>
                </c:pt>
                <c:pt idx="2040">
                  <c:v>3.9999999999999855E-2</c:v>
                </c:pt>
                <c:pt idx="2041">
                  <c:v>-0.220000000000001</c:v>
                </c:pt>
                <c:pt idx="2042">
                  <c:v>-0.10000000000000071</c:v>
                </c:pt>
                <c:pt idx="2043">
                  <c:v>7.999999999999971E-2</c:v>
                </c:pt>
                <c:pt idx="2044">
                  <c:v>0.33999999999999952</c:v>
                </c:pt>
                <c:pt idx="2045">
                  <c:v>0.35999999999999976</c:v>
                </c:pt>
                <c:pt idx="2046">
                  <c:v>0.22000000000000028</c:v>
                </c:pt>
                <c:pt idx="2047">
                  <c:v>0.2</c:v>
                </c:pt>
                <c:pt idx="2048">
                  <c:v>-8.0000000000000071E-2</c:v>
                </c:pt>
                <c:pt idx="2049">
                  <c:v>-0.2</c:v>
                </c:pt>
                <c:pt idx="2050">
                  <c:v>-0.30000000000000038</c:v>
                </c:pt>
                <c:pt idx="2051">
                  <c:v>-0.38000000000000045</c:v>
                </c:pt>
                <c:pt idx="2052">
                  <c:v>-0.21999999999999992</c:v>
                </c:pt>
                <c:pt idx="2053">
                  <c:v>1.9999999999999928E-2</c:v>
                </c:pt>
                <c:pt idx="2054">
                  <c:v>-0.32000000000000028</c:v>
                </c:pt>
                <c:pt idx="2055">
                  <c:v>0.11999999999999993</c:v>
                </c:pt>
                <c:pt idx="2056">
                  <c:v>0.23999999999999985</c:v>
                </c:pt>
                <c:pt idx="2057">
                  <c:v>-0.10000000000000035</c:v>
                </c:pt>
                <c:pt idx="2058">
                  <c:v>-0.22000000000000028</c:v>
                </c:pt>
                <c:pt idx="2059">
                  <c:v>-2.0000000000000285E-2</c:v>
                </c:pt>
                <c:pt idx="2060">
                  <c:v>-0.5800000000000004</c:v>
                </c:pt>
                <c:pt idx="2061">
                  <c:v>-4.000000000000057E-2</c:v>
                </c:pt>
                <c:pt idx="2062">
                  <c:v>-0.2000000000000007</c:v>
                </c:pt>
                <c:pt idx="2063">
                  <c:v>-0.18000000000000077</c:v>
                </c:pt>
                <c:pt idx="2064">
                  <c:v>9.9999999999999284E-2</c:v>
                </c:pt>
                <c:pt idx="2065">
                  <c:v>0.4399999999999995</c:v>
                </c:pt>
                <c:pt idx="2066">
                  <c:v>5.9999999999999429E-2</c:v>
                </c:pt>
                <c:pt idx="2067">
                  <c:v>0.39999999999999963</c:v>
                </c:pt>
                <c:pt idx="2068">
                  <c:v>0.49999999999999967</c:v>
                </c:pt>
                <c:pt idx="2069">
                  <c:v>0.33999999999999986</c:v>
                </c:pt>
                <c:pt idx="2070">
                  <c:v>-0.10000000000000035</c:v>
                </c:pt>
                <c:pt idx="2071">
                  <c:v>-0.1</c:v>
                </c:pt>
                <c:pt idx="2072">
                  <c:v>-7.999999999999971E-2</c:v>
                </c:pt>
                <c:pt idx="2073">
                  <c:v>-0.15999999999999942</c:v>
                </c:pt>
                <c:pt idx="2074">
                  <c:v>3.5527136788005011E-16</c:v>
                </c:pt>
                <c:pt idx="2075">
                  <c:v>0.42000000000000065</c:v>
                </c:pt>
                <c:pt idx="2076">
                  <c:v>0.26000000000000051</c:v>
                </c:pt>
                <c:pt idx="2077">
                  <c:v>0.46000000000000052</c:v>
                </c:pt>
                <c:pt idx="2078">
                  <c:v>0.3</c:v>
                </c:pt>
                <c:pt idx="2079">
                  <c:v>0.1</c:v>
                </c:pt>
                <c:pt idx="2080">
                  <c:v>0.13999999999999985</c:v>
                </c:pt>
                <c:pt idx="2081">
                  <c:v>0.2</c:v>
                </c:pt>
                <c:pt idx="2082">
                  <c:v>0.17999999999999972</c:v>
                </c:pt>
                <c:pt idx="2083">
                  <c:v>0.26000000000000012</c:v>
                </c:pt>
                <c:pt idx="2084">
                  <c:v>-0.11999999999999993</c:v>
                </c:pt>
                <c:pt idx="2085">
                  <c:v>-0.2</c:v>
                </c:pt>
                <c:pt idx="2086">
                  <c:v>-0.1</c:v>
                </c:pt>
                <c:pt idx="2087">
                  <c:v>-6.0000000000000143E-2</c:v>
                </c:pt>
                <c:pt idx="2088">
                  <c:v>0.13999999999999985</c:v>
                </c:pt>
                <c:pt idx="2089">
                  <c:v>0.3</c:v>
                </c:pt>
                <c:pt idx="2090">
                  <c:v>0.21999999999999992</c:v>
                </c:pt>
                <c:pt idx="2091">
                  <c:v>0.29999999999999966</c:v>
                </c:pt>
                <c:pt idx="2092">
                  <c:v>0.31999999999999995</c:v>
                </c:pt>
                <c:pt idx="2093">
                  <c:v>0.13999999999999985</c:v>
                </c:pt>
                <c:pt idx="2094">
                  <c:v>0.65999999999999981</c:v>
                </c:pt>
                <c:pt idx="2095">
                  <c:v>0.6</c:v>
                </c:pt>
                <c:pt idx="2096">
                  <c:v>0.54000000000000026</c:v>
                </c:pt>
                <c:pt idx="2097">
                  <c:v>0.54000000000000026</c:v>
                </c:pt>
                <c:pt idx="2098">
                  <c:v>0.8600000000000001</c:v>
                </c:pt>
                <c:pt idx="2099">
                  <c:v>0.82</c:v>
                </c:pt>
                <c:pt idx="2100">
                  <c:v>1.0399999999999998</c:v>
                </c:pt>
                <c:pt idx="2101">
                  <c:v>0.93999999999999984</c:v>
                </c:pt>
                <c:pt idx="2102">
                  <c:v>0.67999999999999972</c:v>
                </c:pt>
                <c:pt idx="2103">
                  <c:v>0.57999999999999974</c:v>
                </c:pt>
                <c:pt idx="2104">
                  <c:v>0.27999999999999969</c:v>
                </c:pt>
                <c:pt idx="2105">
                  <c:v>1.9999999999999928E-2</c:v>
                </c:pt>
                <c:pt idx="2106">
                  <c:v>-0.24000000000000021</c:v>
                </c:pt>
                <c:pt idx="2107">
                  <c:v>-0.31999999999999995</c:v>
                </c:pt>
                <c:pt idx="2108">
                  <c:v>-0.29999999999999966</c:v>
                </c:pt>
                <c:pt idx="2109">
                  <c:v>8.0000000000000432E-2</c:v>
                </c:pt>
                <c:pt idx="2110">
                  <c:v>0.12000000000000029</c:v>
                </c:pt>
                <c:pt idx="2111">
                  <c:v>0.40000000000000036</c:v>
                </c:pt>
                <c:pt idx="2112">
                  <c:v>0.42000000000000026</c:v>
                </c:pt>
                <c:pt idx="2113">
                  <c:v>0.37999999999999973</c:v>
                </c:pt>
                <c:pt idx="2114">
                  <c:v>0</c:v>
                </c:pt>
                <c:pt idx="2115">
                  <c:v>0.19999999999999965</c:v>
                </c:pt>
                <c:pt idx="2116">
                  <c:v>-2.0000000000000285E-2</c:v>
                </c:pt>
                <c:pt idx="2117">
                  <c:v>0.31999999999999956</c:v>
                </c:pt>
                <c:pt idx="2118">
                  <c:v>0.23999999999999985</c:v>
                </c:pt>
                <c:pt idx="2119">
                  <c:v>0.4799999999999997</c:v>
                </c:pt>
                <c:pt idx="2120">
                  <c:v>0.61999999999999988</c:v>
                </c:pt>
                <c:pt idx="2121">
                  <c:v>0.8600000000000001</c:v>
                </c:pt>
                <c:pt idx="2122">
                  <c:v>0.56000000000000016</c:v>
                </c:pt>
                <c:pt idx="2123">
                  <c:v>0.90000000000000036</c:v>
                </c:pt>
                <c:pt idx="2124">
                  <c:v>0.80000000000000038</c:v>
                </c:pt>
                <c:pt idx="2125">
                  <c:v>0.78000000000000047</c:v>
                </c:pt>
                <c:pt idx="2126">
                  <c:v>0.62000000000000033</c:v>
                </c:pt>
                <c:pt idx="2127">
                  <c:v>0.72000000000000031</c:v>
                </c:pt>
                <c:pt idx="2128">
                  <c:v>0.50000000000000033</c:v>
                </c:pt>
                <c:pt idx="2129">
                  <c:v>0.74000000000000021</c:v>
                </c:pt>
                <c:pt idx="2130">
                  <c:v>0.64000000000000024</c:v>
                </c:pt>
                <c:pt idx="2131">
                  <c:v>0.68</c:v>
                </c:pt>
                <c:pt idx="2132">
                  <c:v>0.53999999999999981</c:v>
                </c:pt>
                <c:pt idx="2133">
                  <c:v>0.4799999999999997</c:v>
                </c:pt>
                <c:pt idx="2134">
                  <c:v>1.9999999999999574E-2</c:v>
                </c:pt>
                <c:pt idx="2135">
                  <c:v>-2.0000000000000639E-2</c:v>
                </c:pt>
                <c:pt idx="2136">
                  <c:v>-2.0000000000000639E-2</c:v>
                </c:pt>
                <c:pt idx="2137">
                  <c:v>0.21999999999999922</c:v>
                </c:pt>
                <c:pt idx="2138">
                  <c:v>0.67999999999999861</c:v>
                </c:pt>
                <c:pt idx="2139">
                  <c:v>2.1999999999999988</c:v>
                </c:pt>
                <c:pt idx="2140">
                  <c:v>2.5199999999999987</c:v>
                </c:pt>
                <c:pt idx="2141">
                  <c:v>3.2199999999999989</c:v>
                </c:pt>
                <c:pt idx="2142">
                  <c:v>4.4999999999999991</c:v>
                </c:pt>
                <c:pt idx="2143">
                  <c:v>1.8599999999999994</c:v>
                </c:pt>
                <c:pt idx="2144">
                  <c:v>-2.64</c:v>
                </c:pt>
                <c:pt idx="2145">
                  <c:v>-3.78</c:v>
                </c:pt>
                <c:pt idx="2146">
                  <c:v>-4.0999999999999988</c:v>
                </c:pt>
                <c:pt idx="2147">
                  <c:v>-4.54</c:v>
                </c:pt>
                <c:pt idx="2148">
                  <c:v>-1.7</c:v>
                </c:pt>
                <c:pt idx="2149">
                  <c:v>1.7999999999999996</c:v>
                </c:pt>
                <c:pt idx="2150">
                  <c:v>2.7399999999999993</c:v>
                </c:pt>
                <c:pt idx="2151">
                  <c:v>2.2599999999999993</c:v>
                </c:pt>
                <c:pt idx="2152">
                  <c:v>1.3399999999999999</c:v>
                </c:pt>
                <c:pt idx="2153">
                  <c:v>0.96000000000000019</c:v>
                </c:pt>
                <c:pt idx="2154">
                  <c:v>0.68000000000000038</c:v>
                </c:pt>
                <c:pt idx="2155">
                  <c:v>0.76000000000000012</c:v>
                </c:pt>
                <c:pt idx="2156">
                  <c:v>0.9199999999999996</c:v>
                </c:pt>
                <c:pt idx="2157">
                  <c:v>0.73999999999999988</c:v>
                </c:pt>
                <c:pt idx="2158">
                  <c:v>0.8</c:v>
                </c:pt>
                <c:pt idx="2159">
                  <c:v>1.2199999999999995</c:v>
                </c:pt>
                <c:pt idx="2160">
                  <c:v>1.2399999999999998</c:v>
                </c:pt>
                <c:pt idx="2161">
                  <c:v>1.6600000000000001</c:v>
                </c:pt>
                <c:pt idx="2162">
                  <c:v>1.7599999999999993</c:v>
                </c:pt>
                <c:pt idx="2163">
                  <c:v>1.8599999999999994</c:v>
                </c:pt>
                <c:pt idx="2164">
                  <c:v>1.8799999999999997</c:v>
                </c:pt>
                <c:pt idx="2165">
                  <c:v>2.2199999999999998</c:v>
                </c:pt>
                <c:pt idx="2166">
                  <c:v>2.34</c:v>
                </c:pt>
                <c:pt idx="2167">
                  <c:v>2.88</c:v>
                </c:pt>
                <c:pt idx="2168">
                  <c:v>3.1</c:v>
                </c:pt>
                <c:pt idx="2169">
                  <c:v>2.9799999999999991</c:v>
                </c:pt>
                <c:pt idx="2170">
                  <c:v>3.0399999999999991</c:v>
                </c:pt>
                <c:pt idx="2171">
                  <c:v>2.9799999999999982</c:v>
                </c:pt>
                <c:pt idx="2172">
                  <c:v>3.4599999999999995</c:v>
                </c:pt>
                <c:pt idx="2173">
                  <c:v>3.22</c:v>
                </c:pt>
                <c:pt idx="2174">
                  <c:v>3.2600000000000007</c:v>
                </c:pt>
                <c:pt idx="2175">
                  <c:v>3.3600000000000008</c:v>
                </c:pt>
                <c:pt idx="2176">
                  <c:v>4.0000000000000018</c:v>
                </c:pt>
                <c:pt idx="2177">
                  <c:v>4.080000000000001</c:v>
                </c:pt>
                <c:pt idx="2178">
                  <c:v>4.5999999999999996</c:v>
                </c:pt>
                <c:pt idx="2179">
                  <c:v>5.38</c:v>
                </c:pt>
                <c:pt idx="2180">
                  <c:v>5.1800000000000015</c:v>
                </c:pt>
                <c:pt idx="2181">
                  <c:v>5.2800000000000011</c:v>
                </c:pt>
                <c:pt idx="2182">
                  <c:v>5.32</c:v>
                </c:pt>
                <c:pt idx="2183">
                  <c:v>5.4599999999999991</c:v>
                </c:pt>
                <c:pt idx="2184">
                  <c:v>5.2</c:v>
                </c:pt>
                <c:pt idx="2185">
                  <c:v>5.919999999999999</c:v>
                </c:pt>
                <c:pt idx="2186">
                  <c:v>6.1799999999999979</c:v>
                </c:pt>
                <c:pt idx="2187">
                  <c:v>5.8999999999999986</c:v>
                </c:pt>
                <c:pt idx="2188">
                  <c:v>5.580000000000001</c:v>
                </c:pt>
                <c:pt idx="2189">
                  <c:v>5.2200000000000015</c:v>
                </c:pt>
                <c:pt idx="2190">
                  <c:v>4.580000000000001</c:v>
                </c:pt>
                <c:pt idx="2191">
                  <c:v>3.9599999999999995</c:v>
                </c:pt>
                <c:pt idx="2192">
                  <c:v>3.7599999999999993</c:v>
                </c:pt>
                <c:pt idx="2193">
                  <c:v>3.9399999999999977</c:v>
                </c:pt>
                <c:pt idx="2194">
                  <c:v>4.4399999999999977</c:v>
                </c:pt>
                <c:pt idx="2195">
                  <c:v>4.1799999999999979</c:v>
                </c:pt>
                <c:pt idx="2196">
                  <c:v>3.7200000000000015</c:v>
                </c:pt>
                <c:pt idx="2197">
                  <c:v>3.400000000000003</c:v>
                </c:pt>
                <c:pt idx="2198">
                  <c:v>3.0600000000000023</c:v>
                </c:pt>
                <c:pt idx="2199">
                  <c:v>2.2400000000000007</c:v>
                </c:pt>
                <c:pt idx="2200">
                  <c:v>2.5799999999999983</c:v>
                </c:pt>
                <c:pt idx="2201">
                  <c:v>2.5799999999999983</c:v>
                </c:pt>
                <c:pt idx="2202">
                  <c:v>2.8799999999999981</c:v>
                </c:pt>
                <c:pt idx="2203">
                  <c:v>2.6799999999999984</c:v>
                </c:pt>
                <c:pt idx="2204">
                  <c:v>2.8599999999999994</c:v>
                </c:pt>
                <c:pt idx="2205">
                  <c:v>2.5600000000000023</c:v>
                </c:pt>
                <c:pt idx="2206">
                  <c:v>2.8000000000000029</c:v>
                </c:pt>
                <c:pt idx="2207">
                  <c:v>2.680000000000001</c:v>
                </c:pt>
                <c:pt idx="2208">
                  <c:v>2.4</c:v>
                </c:pt>
                <c:pt idx="2209">
                  <c:v>2.419999999999999</c:v>
                </c:pt>
                <c:pt idx="2210">
                  <c:v>2.4399999999999977</c:v>
                </c:pt>
                <c:pt idx="2211">
                  <c:v>2.099999999999997</c:v>
                </c:pt>
                <c:pt idx="2212">
                  <c:v>1.5999999999999972</c:v>
                </c:pt>
                <c:pt idx="2213">
                  <c:v>1.6199999999999988</c:v>
                </c:pt>
                <c:pt idx="2214">
                  <c:v>1.1399999999999977</c:v>
                </c:pt>
                <c:pt idx="2215">
                  <c:v>0.71999999999999886</c:v>
                </c:pt>
                <c:pt idx="2216">
                  <c:v>0.5</c:v>
                </c:pt>
                <c:pt idx="2217">
                  <c:v>0.65999999999999948</c:v>
                </c:pt>
                <c:pt idx="2218">
                  <c:v>0.58000000000000118</c:v>
                </c:pt>
                <c:pt idx="2219">
                  <c:v>0.62000000000000166</c:v>
                </c:pt>
                <c:pt idx="2220">
                  <c:v>0.34000000000000058</c:v>
                </c:pt>
                <c:pt idx="2221">
                  <c:v>0.2</c:v>
                </c:pt>
                <c:pt idx="2222">
                  <c:v>8.000000000000114E-2</c:v>
                </c:pt>
                <c:pt idx="2223">
                  <c:v>0</c:v>
                </c:pt>
                <c:pt idx="2224">
                  <c:v>-0.29999999999999716</c:v>
                </c:pt>
                <c:pt idx="2225">
                  <c:v>-0.31999999999999884</c:v>
                </c:pt>
                <c:pt idx="2226">
                  <c:v>-0.22000000000000169</c:v>
                </c:pt>
                <c:pt idx="2227">
                  <c:v>-0.32000000000000173</c:v>
                </c:pt>
                <c:pt idx="2228">
                  <c:v>-0.68000000000000393</c:v>
                </c:pt>
                <c:pt idx="2229">
                  <c:v>-0.72000000000000453</c:v>
                </c:pt>
                <c:pt idx="2230">
                  <c:v>-0.4600000000000023</c:v>
                </c:pt>
                <c:pt idx="2231">
                  <c:v>-0.78000000000000114</c:v>
                </c:pt>
                <c:pt idx="2232">
                  <c:v>-1.0800000000000012</c:v>
                </c:pt>
                <c:pt idx="2233">
                  <c:v>-0.99999999999999711</c:v>
                </c:pt>
                <c:pt idx="2234">
                  <c:v>-0.93999999999999773</c:v>
                </c:pt>
                <c:pt idx="2235">
                  <c:v>-1.6599999999999995</c:v>
                </c:pt>
                <c:pt idx="2236">
                  <c:v>-1.8400000000000005</c:v>
                </c:pt>
                <c:pt idx="2237">
                  <c:v>-1.680000000000001</c:v>
                </c:pt>
                <c:pt idx="2238">
                  <c:v>-2.0200000000000045</c:v>
                </c:pt>
                <c:pt idx="2239">
                  <c:v>-1.8800000000000039</c:v>
                </c:pt>
                <c:pt idx="2240">
                  <c:v>-1.6200000000000017</c:v>
                </c:pt>
                <c:pt idx="2241">
                  <c:v>-1.1000000000000001</c:v>
                </c:pt>
                <c:pt idx="2242">
                  <c:v>-1.1000000000000001</c:v>
                </c:pt>
                <c:pt idx="2243">
                  <c:v>-0.65999999999999948</c:v>
                </c:pt>
                <c:pt idx="2244">
                  <c:v>-0.88000000000000111</c:v>
                </c:pt>
                <c:pt idx="2245">
                  <c:v>-0.4600000000000023</c:v>
                </c:pt>
                <c:pt idx="2246">
                  <c:v>-0.88000000000000111</c:v>
                </c:pt>
                <c:pt idx="2247">
                  <c:v>-0.50000000000000289</c:v>
                </c:pt>
                <c:pt idx="2248">
                  <c:v>-0.22000000000000455</c:v>
                </c:pt>
                <c:pt idx="2249">
                  <c:v>0.25999999999999657</c:v>
                </c:pt>
                <c:pt idx="2250">
                  <c:v>0.15999999999999942</c:v>
                </c:pt>
                <c:pt idx="2251">
                  <c:v>0.85999999999999943</c:v>
                </c:pt>
                <c:pt idx="2252">
                  <c:v>0.64000000000000346</c:v>
                </c:pt>
                <c:pt idx="2253">
                  <c:v>0.34000000000000624</c:v>
                </c:pt>
                <c:pt idx="2254">
                  <c:v>0.18000000000000682</c:v>
                </c:pt>
                <c:pt idx="2255">
                  <c:v>0.16000000000000228</c:v>
                </c:pt>
                <c:pt idx="2256">
                  <c:v>0.1</c:v>
                </c:pt>
                <c:pt idx="2257">
                  <c:v>0.31999999999999884</c:v>
                </c:pt>
                <c:pt idx="2258">
                  <c:v>0.51999999999999602</c:v>
                </c:pt>
                <c:pt idx="2259">
                  <c:v>0.33999999999999775</c:v>
                </c:pt>
                <c:pt idx="2260">
                  <c:v>0.4</c:v>
                </c:pt>
                <c:pt idx="2261">
                  <c:v>0.3</c:v>
                </c:pt>
                <c:pt idx="2262">
                  <c:v>0.24000000000000057</c:v>
                </c:pt>
                <c:pt idx="2263">
                  <c:v>0.22000000000000169</c:v>
                </c:pt>
                <c:pt idx="2264">
                  <c:v>0.38000000000000111</c:v>
                </c:pt>
                <c:pt idx="2265">
                  <c:v>0.54000000000000059</c:v>
                </c:pt>
                <c:pt idx="2266">
                  <c:v>0.1</c:v>
                </c:pt>
                <c:pt idx="2267">
                  <c:v>-0.11999999999999886</c:v>
                </c:pt>
                <c:pt idx="2268">
                  <c:v>-0.41999999999999887</c:v>
                </c:pt>
                <c:pt idx="2269">
                  <c:v>-0.44000000000000056</c:v>
                </c:pt>
                <c:pt idx="2270">
                  <c:v>-0.2</c:v>
                </c:pt>
                <c:pt idx="2271">
                  <c:v>-0.15999999999999942</c:v>
                </c:pt>
                <c:pt idx="2272">
                  <c:v>-4.0000000000001992E-2</c:v>
                </c:pt>
                <c:pt idx="2273">
                  <c:v>1.9999999999998862E-2</c:v>
                </c:pt>
                <c:pt idx="2274">
                  <c:v>0.15999999999999942</c:v>
                </c:pt>
                <c:pt idx="2275">
                  <c:v>-0.64000000000000057</c:v>
                </c:pt>
                <c:pt idx="2276">
                  <c:v>-0.22000000000000028</c:v>
                </c:pt>
                <c:pt idx="2277">
                  <c:v>-0.12000000000000029</c:v>
                </c:pt>
                <c:pt idx="2278">
                  <c:v>6.0000000000000851E-2</c:v>
                </c:pt>
                <c:pt idx="2279">
                  <c:v>-0.11999999999999886</c:v>
                </c:pt>
                <c:pt idx="2280">
                  <c:v>0.28000000000000114</c:v>
                </c:pt>
                <c:pt idx="2281">
                  <c:v>1.4210854715202005E-15</c:v>
                </c:pt>
                <c:pt idx="2282">
                  <c:v>-5.9999999999998013E-2</c:v>
                </c:pt>
                <c:pt idx="2283">
                  <c:v>0.14000000000000198</c:v>
                </c:pt>
                <c:pt idx="2284">
                  <c:v>0.28000000000000114</c:v>
                </c:pt>
                <c:pt idx="2285">
                  <c:v>0.40000000000000141</c:v>
                </c:pt>
                <c:pt idx="2286">
                  <c:v>0.66000000000000225</c:v>
                </c:pt>
                <c:pt idx="2287">
                  <c:v>0.84000000000000197</c:v>
                </c:pt>
                <c:pt idx="2288">
                  <c:v>0.34000000000000058</c:v>
                </c:pt>
                <c:pt idx="2289">
                  <c:v>0.58000000000000118</c:v>
                </c:pt>
                <c:pt idx="2290">
                  <c:v>0.50000000000000144</c:v>
                </c:pt>
                <c:pt idx="2291">
                  <c:v>0.38000000000000111</c:v>
                </c:pt>
                <c:pt idx="2292">
                  <c:v>0.26000000000000084</c:v>
                </c:pt>
                <c:pt idx="2293">
                  <c:v>0.88000000000000111</c:v>
                </c:pt>
                <c:pt idx="2294">
                  <c:v>0.84000000000000052</c:v>
                </c:pt>
                <c:pt idx="2295">
                  <c:v>1.2399999999999991</c:v>
                </c:pt>
                <c:pt idx="2296">
                  <c:v>1.9399999999999977</c:v>
                </c:pt>
                <c:pt idx="2297">
                  <c:v>2.339999999999999</c:v>
                </c:pt>
                <c:pt idx="2298">
                  <c:v>2.4200000000000004</c:v>
                </c:pt>
                <c:pt idx="2299">
                  <c:v>2.4200000000000004</c:v>
                </c:pt>
                <c:pt idx="2300">
                  <c:v>2.3400000000000007</c:v>
                </c:pt>
                <c:pt idx="2301">
                  <c:v>1.7600000000000009</c:v>
                </c:pt>
                <c:pt idx="2302">
                  <c:v>1.8799999999999997</c:v>
                </c:pt>
                <c:pt idx="2303">
                  <c:v>2.080000000000001</c:v>
                </c:pt>
                <c:pt idx="2304">
                  <c:v>2.2600000000000025</c:v>
                </c:pt>
                <c:pt idx="2305">
                  <c:v>2.3000000000000029</c:v>
                </c:pt>
                <c:pt idx="2306">
                  <c:v>3.0200000000000018</c:v>
                </c:pt>
                <c:pt idx="2307">
                  <c:v>2.4600000000000022</c:v>
                </c:pt>
                <c:pt idx="2308">
                  <c:v>2.2799999999999985</c:v>
                </c:pt>
                <c:pt idx="2309">
                  <c:v>1.8599999999999965</c:v>
                </c:pt>
                <c:pt idx="2310">
                  <c:v>1.3399999999999976</c:v>
                </c:pt>
                <c:pt idx="2311">
                  <c:v>0.51999999999999891</c:v>
                </c:pt>
                <c:pt idx="2312">
                  <c:v>0.11999999999999603</c:v>
                </c:pt>
                <c:pt idx="2313">
                  <c:v>-4.0000000000003408E-2</c:v>
                </c:pt>
                <c:pt idx="2314">
                  <c:v>-0.40000000000000285</c:v>
                </c:pt>
                <c:pt idx="2315">
                  <c:v>-0.44000000000000339</c:v>
                </c:pt>
                <c:pt idx="2316">
                  <c:v>-0.880000000000004</c:v>
                </c:pt>
                <c:pt idx="2317">
                  <c:v>-0.94000000000000339</c:v>
                </c:pt>
                <c:pt idx="2318">
                  <c:v>-1.4400000000000006</c:v>
                </c:pt>
                <c:pt idx="2319">
                  <c:v>-1.7599999999999993</c:v>
                </c:pt>
                <c:pt idx="2320">
                  <c:v>-1.8600000000000008</c:v>
                </c:pt>
                <c:pt idx="2321">
                  <c:v>-1.5799999999999996</c:v>
                </c:pt>
                <c:pt idx="2322">
                  <c:v>-1.6799999999999984</c:v>
                </c:pt>
                <c:pt idx="2323">
                  <c:v>-1.6399999999999992</c:v>
                </c:pt>
                <c:pt idx="2324">
                  <c:v>-1.4799999999999998</c:v>
                </c:pt>
                <c:pt idx="2325">
                  <c:v>-1.4799999999999982</c:v>
                </c:pt>
                <c:pt idx="2326">
                  <c:v>-1.9199999999999988</c:v>
                </c:pt>
                <c:pt idx="2327">
                  <c:v>-2.0599999999999978</c:v>
                </c:pt>
                <c:pt idx="2328">
                  <c:v>-2.4599999999999982</c:v>
                </c:pt>
                <c:pt idx="2329">
                  <c:v>-2.339999999999999</c:v>
                </c:pt>
                <c:pt idx="2330">
                  <c:v>-2.5</c:v>
                </c:pt>
                <c:pt idx="2331">
                  <c:v>-2.8599999999999994</c:v>
                </c:pt>
                <c:pt idx="2332">
                  <c:v>-3.12</c:v>
                </c:pt>
                <c:pt idx="2333">
                  <c:v>-3.180000000000001</c:v>
                </c:pt>
                <c:pt idx="2334">
                  <c:v>-2.62</c:v>
                </c:pt>
                <c:pt idx="2335">
                  <c:v>-1.5399999999999991</c:v>
                </c:pt>
                <c:pt idx="2336">
                  <c:v>-0.35999999999999943</c:v>
                </c:pt>
                <c:pt idx="2337">
                  <c:v>0.67999999999999972</c:v>
                </c:pt>
                <c:pt idx="2338">
                  <c:v>0.92000000000000026</c:v>
                </c:pt>
                <c:pt idx="2339">
                  <c:v>-1.3399999999999992</c:v>
                </c:pt>
                <c:pt idx="2340">
                  <c:v>-4.72</c:v>
                </c:pt>
                <c:pt idx="2341">
                  <c:v>-6.6399999999999979</c:v>
                </c:pt>
                <c:pt idx="2342">
                  <c:v>-7.2799999999999967</c:v>
                </c:pt>
                <c:pt idx="2343">
                  <c:v>-6.3999999999999995</c:v>
                </c:pt>
                <c:pt idx="2344">
                  <c:v>-4.42</c:v>
                </c:pt>
                <c:pt idx="2345">
                  <c:v>-2.44</c:v>
                </c:pt>
                <c:pt idx="2346">
                  <c:v>-1.5000000000000007</c:v>
                </c:pt>
                <c:pt idx="2347">
                  <c:v>-1.2399999999999998</c:v>
                </c:pt>
                <c:pt idx="2348">
                  <c:v>-2.0399999999999991</c:v>
                </c:pt>
                <c:pt idx="2349">
                  <c:v>-2.319999999999999</c:v>
                </c:pt>
                <c:pt idx="2350">
                  <c:v>-1.9199999999999988</c:v>
                </c:pt>
                <c:pt idx="2351">
                  <c:v>-1.5199999999999989</c:v>
                </c:pt>
                <c:pt idx="2352">
                  <c:v>-1.7199999999999995</c:v>
                </c:pt>
                <c:pt idx="2353">
                  <c:v>-1.3399999999999999</c:v>
                </c:pt>
                <c:pt idx="2354">
                  <c:v>-1.4600000000000002</c:v>
                </c:pt>
                <c:pt idx="2355">
                  <c:v>-1.2600000000000002</c:v>
                </c:pt>
                <c:pt idx="2356">
                  <c:v>-1.2400000000000007</c:v>
                </c:pt>
                <c:pt idx="2357">
                  <c:v>-0.72000000000000031</c:v>
                </c:pt>
                <c:pt idx="2358">
                  <c:v>-0.66000000000000014</c:v>
                </c:pt>
                <c:pt idx="2359">
                  <c:v>-0.42000000000000026</c:v>
                </c:pt>
                <c:pt idx="2360">
                  <c:v>-0.36000000000000015</c:v>
                </c:pt>
                <c:pt idx="2361">
                  <c:v>6.0000000000000143E-2</c:v>
                </c:pt>
                <c:pt idx="2362">
                  <c:v>-0.13999999999999985</c:v>
                </c:pt>
                <c:pt idx="2363">
                  <c:v>0.17999999999999972</c:v>
                </c:pt>
                <c:pt idx="2364">
                  <c:v>0.27999999999999969</c:v>
                </c:pt>
                <c:pt idx="2365">
                  <c:v>0.21999999999999958</c:v>
                </c:pt>
                <c:pt idx="2366">
                  <c:v>0.1</c:v>
                </c:pt>
                <c:pt idx="2367">
                  <c:v>8.0000000000000432E-2</c:v>
                </c:pt>
                <c:pt idx="2368">
                  <c:v>-5.9999999999999429E-2</c:v>
                </c:pt>
                <c:pt idx="2369">
                  <c:v>0.36000000000000087</c:v>
                </c:pt>
                <c:pt idx="2370">
                  <c:v>0.48000000000000043</c:v>
                </c:pt>
                <c:pt idx="2371">
                  <c:v>0.82000000000000028</c:v>
                </c:pt>
                <c:pt idx="2372">
                  <c:v>0.9399999999999995</c:v>
                </c:pt>
                <c:pt idx="2373">
                  <c:v>1.0999999999999996</c:v>
                </c:pt>
                <c:pt idx="2374">
                  <c:v>1.0799999999999996</c:v>
                </c:pt>
                <c:pt idx="2375">
                  <c:v>1.4</c:v>
                </c:pt>
                <c:pt idx="2376">
                  <c:v>1.1199999999999999</c:v>
                </c:pt>
                <c:pt idx="2377">
                  <c:v>0.88000000000000012</c:v>
                </c:pt>
                <c:pt idx="2378">
                  <c:v>0.68</c:v>
                </c:pt>
                <c:pt idx="2379">
                  <c:v>0.6</c:v>
                </c:pt>
                <c:pt idx="2380">
                  <c:v>0.3</c:v>
                </c:pt>
                <c:pt idx="2381">
                  <c:v>0.1</c:v>
                </c:pt>
                <c:pt idx="2382">
                  <c:v>0.18000000000000008</c:v>
                </c:pt>
                <c:pt idx="2383">
                  <c:v>0.26000000000000012</c:v>
                </c:pt>
                <c:pt idx="2384">
                  <c:v>0.2</c:v>
                </c:pt>
                <c:pt idx="2385">
                  <c:v>0.13999999999999985</c:v>
                </c:pt>
                <c:pt idx="2386">
                  <c:v>0.4</c:v>
                </c:pt>
                <c:pt idx="2387">
                  <c:v>0.66000000000000014</c:v>
                </c:pt>
                <c:pt idx="2388">
                  <c:v>0.3</c:v>
                </c:pt>
                <c:pt idx="2389">
                  <c:v>-7.999999999999971E-2</c:v>
                </c:pt>
                <c:pt idx="2390">
                  <c:v>0.10000000000000035</c:v>
                </c:pt>
                <c:pt idx="2391">
                  <c:v>-3.9999999999999855E-2</c:v>
                </c:pt>
                <c:pt idx="2392">
                  <c:v>-0.4</c:v>
                </c:pt>
                <c:pt idx="2393">
                  <c:v>-0.51999999999999991</c:v>
                </c:pt>
                <c:pt idx="2394">
                  <c:v>-0.48000000000000009</c:v>
                </c:pt>
                <c:pt idx="2395">
                  <c:v>-0.8600000000000001</c:v>
                </c:pt>
                <c:pt idx="2396">
                  <c:v>-0.50000000000000033</c:v>
                </c:pt>
                <c:pt idx="2397">
                  <c:v>-0.28000000000000042</c:v>
                </c:pt>
                <c:pt idx="2398">
                  <c:v>0.29999999999999927</c:v>
                </c:pt>
                <c:pt idx="2399">
                  <c:v>0.77999999999999936</c:v>
                </c:pt>
                <c:pt idx="2400">
                  <c:v>1.2599999999999993</c:v>
                </c:pt>
                <c:pt idx="2401">
                  <c:v>0.87999999999999934</c:v>
                </c:pt>
                <c:pt idx="2402">
                  <c:v>0.95999999999999941</c:v>
                </c:pt>
                <c:pt idx="2403">
                  <c:v>0.55999999999999983</c:v>
                </c:pt>
                <c:pt idx="2404">
                  <c:v>0.2</c:v>
                </c:pt>
                <c:pt idx="2405">
                  <c:v>0.12000000000000029</c:v>
                </c:pt>
                <c:pt idx="2406">
                  <c:v>-5.9999999999999429E-2</c:v>
                </c:pt>
                <c:pt idx="2407">
                  <c:v>-7.9999999999999363E-2</c:v>
                </c:pt>
                <c:pt idx="2408">
                  <c:v>6.0000000000000497E-2</c:v>
                </c:pt>
                <c:pt idx="2409">
                  <c:v>0.26000000000000012</c:v>
                </c:pt>
                <c:pt idx="2410">
                  <c:v>0.4799999999999997</c:v>
                </c:pt>
                <c:pt idx="2411">
                  <c:v>0.7999999999999996</c:v>
                </c:pt>
                <c:pt idx="2412">
                  <c:v>0.83999999999999952</c:v>
                </c:pt>
                <c:pt idx="2413">
                  <c:v>0.51999999999999957</c:v>
                </c:pt>
                <c:pt idx="2414">
                  <c:v>0.55999999999999983</c:v>
                </c:pt>
                <c:pt idx="2415">
                  <c:v>0.6</c:v>
                </c:pt>
                <c:pt idx="2416">
                  <c:v>0.52000000000000024</c:v>
                </c:pt>
                <c:pt idx="2417">
                  <c:v>0.34000000000000019</c:v>
                </c:pt>
                <c:pt idx="2418">
                  <c:v>0.60000000000000031</c:v>
                </c:pt>
                <c:pt idx="2419">
                  <c:v>0.44000000000000022</c:v>
                </c:pt>
                <c:pt idx="2420">
                  <c:v>-0.23999999999999985</c:v>
                </c:pt>
                <c:pt idx="2421">
                  <c:v>-3.9999999999999855E-2</c:v>
                </c:pt>
                <c:pt idx="2422">
                  <c:v>2.0000000000000285E-2</c:v>
                </c:pt>
                <c:pt idx="2423">
                  <c:v>1.9999999999999928E-2</c:v>
                </c:pt>
                <c:pt idx="2424">
                  <c:v>-0.21999999999999992</c:v>
                </c:pt>
                <c:pt idx="2425">
                  <c:v>0.23999999999999985</c:v>
                </c:pt>
                <c:pt idx="2426">
                  <c:v>-3.5527136788005011E-16</c:v>
                </c:pt>
                <c:pt idx="2427">
                  <c:v>-2.0000000000000639E-2</c:v>
                </c:pt>
                <c:pt idx="2428">
                  <c:v>-0.34000000000000058</c:v>
                </c:pt>
                <c:pt idx="2429">
                  <c:v>0.15999999999999942</c:v>
                </c:pt>
                <c:pt idx="2430">
                  <c:v>-0.12000000000000029</c:v>
                </c:pt>
                <c:pt idx="2431">
                  <c:v>-0.42000000000000026</c:v>
                </c:pt>
                <c:pt idx="2432">
                  <c:v>-0.36000000000000015</c:v>
                </c:pt>
                <c:pt idx="2433">
                  <c:v>8.0000000000000071E-2</c:v>
                </c:pt>
                <c:pt idx="2434">
                  <c:v>1.9999999999999928E-2</c:v>
                </c:pt>
                <c:pt idx="2435">
                  <c:v>0.33999999999999986</c:v>
                </c:pt>
                <c:pt idx="2436">
                  <c:v>0.58000000000000007</c:v>
                </c:pt>
                <c:pt idx="2437">
                  <c:v>0.74000000000000021</c:v>
                </c:pt>
                <c:pt idx="2438">
                  <c:v>0.64000000000000024</c:v>
                </c:pt>
                <c:pt idx="2439">
                  <c:v>0.1600000000000005</c:v>
                </c:pt>
                <c:pt idx="2440">
                  <c:v>0.1600000000000005</c:v>
                </c:pt>
                <c:pt idx="2441">
                  <c:v>0.26000000000000012</c:v>
                </c:pt>
                <c:pt idx="2442">
                  <c:v>0.13999999999999985</c:v>
                </c:pt>
                <c:pt idx="2443">
                  <c:v>-6.0000000000000143E-2</c:v>
                </c:pt>
                <c:pt idx="2444">
                  <c:v>0.21999999999999958</c:v>
                </c:pt>
                <c:pt idx="2445">
                  <c:v>1.9999999999999574E-2</c:v>
                </c:pt>
                <c:pt idx="2446">
                  <c:v>-3.5527136788005011E-16</c:v>
                </c:pt>
                <c:pt idx="2447">
                  <c:v>1.9999999999999928E-2</c:v>
                </c:pt>
                <c:pt idx="2448">
                  <c:v>0.13999999999999985</c:v>
                </c:pt>
                <c:pt idx="2449">
                  <c:v>0.17999999999999972</c:v>
                </c:pt>
                <c:pt idx="2450">
                  <c:v>0.27999999999999969</c:v>
                </c:pt>
                <c:pt idx="2451">
                  <c:v>0.31999999999999995</c:v>
                </c:pt>
                <c:pt idx="2452">
                  <c:v>0.33999999999999986</c:v>
                </c:pt>
                <c:pt idx="2453">
                  <c:v>0.23999999999999985</c:v>
                </c:pt>
                <c:pt idx="2454">
                  <c:v>0.21999999999999992</c:v>
                </c:pt>
                <c:pt idx="2455">
                  <c:v>0.28000000000000008</c:v>
                </c:pt>
                <c:pt idx="2456">
                  <c:v>0.24000000000000021</c:v>
                </c:pt>
                <c:pt idx="2457">
                  <c:v>8.0000000000000432E-2</c:v>
                </c:pt>
                <c:pt idx="2458">
                  <c:v>0.20000000000000034</c:v>
                </c:pt>
                <c:pt idx="2459">
                  <c:v>0.30000000000000071</c:v>
                </c:pt>
                <c:pt idx="2460">
                  <c:v>0.36000000000000049</c:v>
                </c:pt>
                <c:pt idx="2461">
                  <c:v>0.42000000000000026</c:v>
                </c:pt>
                <c:pt idx="2462">
                  <c:v>0.4</c:v>
                </c:pt>
                <c:pt idx="2463">
                  <c:v>0.66000000000000014</c:v>
                </c:pt>
                <c:pt idx="2464">
                  <c:v>0.7999999999999996</c:v>
                </c:pt>
                <c:pt idx="2465">
                  <c:v>0.4599999999999998</c:v>
                </c:pt>
                <c:pt idx="2466">
                  <c:v>0.53999999999999948</c:v>
                </c:pt>
                <c:pt idx="2467">
                  <c:v>0.39999999999999963</c:v>
                </c:pt>
                <c:pt idx="2468">
                  <c:v>0.39999999999999963</c:v>
                </c:pt>
                <c:pt idx="2469">
                  <c:v>0.47999999999999987</c:v>
                </c:pt>
                <c:pt idx="2470">
                  <c:v>0.61999999999999977</c:v>
                </c:pt>
                <c:pt idx="2471">
                  <c:v>0.37999999999999989</c:v>
                </c:pt>
                <c:pt idx="2472">
                  <c:v>0.65999999999999992</c:v>
                </c:pt>
                <c:pt idx="2473">
                  <c:v>0.67999999999999994</c:v>
                </c:pt>
                <c:pt idx="2474">
                  <c:v>0.41999999999999993</c:v>
                </c:pt>
                <c:pt idx="2475">
                  <c:v>0.34000000000000019</c:v>
                </c:pt>
                <c:pt idx="2476">
                  <c:v>0.56000000000000016</c:v>
                </c:pt>
                <c:pt idx="2477">
                  <c:v>0.68</c:v>
                </c:pt>
                <c:pt idx="2478">
                  <c:v>0.2</c:v>
                </c:pt>
                <c:pt idx="2479">
                  <c:v>8.0000000000000071E-2</c:v>
                </c:pt>
                <c:pt idx="2480">
                  <c:v>0.17999999999999972</c:v>
                </c:pt>
                <c:pt idx="2481">
                  <c:v>-0.14000000000000021</c:v>
                </c:pt>
                <c:pt idx="2482">
                  <c:v>-0.36000000000000015</c:v>
                </c:pt>
                <c:pt idx="2483">
                  <c:v>-0.11999999999999993</c:v>
                </c:pt>
                <c:pt idx="2484">
                  <c:v>-3.5527136788005011E-16</c:v>
                </c:pt>
                <c:pt idx="2485">
                  <c:v>0.28000000000000008</c:v>
                </c:pt>
                <c:pt idx="2486">
                  <c:v>0.61999999999999988</c:v>
                </c:pt>
                <c:pt idx="2487">
                  <c:v>0.77999999999999969</c:v>
                </c:pt>
                <c:pt idx="2488">
                  <c:v>1.0599999999999998</c:v>
                </c:pt>
                <c:pt idx="2489">
                  <c:v>1.3</c:v>
                </c:pt>
                <c:pt idx="2490">
                  <c:v>1.2599999999999998</c:v>
                </c:pt>
                <c:pt idx="2491">
                  <c:v>1.1199999999999999</c:v>
                </c:pt>
                <c:pt idx="2492">
                  <c:v>1.3199999999999998</c:v>
                </c:pt>
                <c:pt idx="2493">
                  <c:v>1.0599999999999998</c:v>
                </c:pt>
                <c:pt idx="2494">
                  <c:v>1</c:v>
                </c:pt>
                <c:pt idx="2495">
                  <c:v>0.88000000000000012</c:v>
                </c:pt>
                <c:pt idx="2496">
                  <c:v>1.0399999999999998</c:v>
                </c:pt>
                <c:pt idx="2497">
                  <c:v>0.67999999999999972</c:v>
                </c:pt>
                <c:pt idx="2498">
                  <c:v>0.4599999999999998</c:v>
                </c:pt>
                <c:pt idx="2499">
                  <c:v>0.59999999999999964</c:v>
                </c:pt>
                <c:pt idx="2500">
                  <c:v>0.37999999999999934</c:v>
                </c:pt>
                <c:pt idx="2501">
                  <c:v>0.15999999999999942</c:v>
                </c:pt>
                <c:pt idx="2502">
                  <c:v>0.21999999999999958</c:v>
                </c:pt>
                <c:pt idx="2503">
                  <c:v>0.4399999999999995</c:v>
                </c:pt>
                <c:pt idx="2504">
                  <c:v>7.9999999999999363E-2</c:v>
                </c:pt>
                <c:pt idx="2505">
                  <c:v>7.9999999999999363E-2</c:v>
                </c:pt>
                <c:pt idx="2506">
                  <c:v>-0.1600000000000005</c:v>
                </c:pt>
                <c:pt idx="2507">
                  <c:v>-4.0000000000000216E-2</c:v>
                </c:pt>
                <c:pt idx="2508">
                  <c:v>-0.18000000000000044</c:v>
                </c:pt>
                <c:pt idx="2509">
                  <c:v>-0.16000000000000014</c:v>
                </c:pt>
                <c:pt idx="2510">
                  <c:v>-7.999999999999971E-2</c:v>
                </c:pt>
                <c:pt idx="2511">
                  <c:v>4.000000000000057E-2</c:v>
                </c:pt>
                <c:pt idx="2512">
                  <c:v>8.0000000000000432E-2</c:v>
                </c:pt>
                <c:pt idx="2513">
                  <c:v>0.12000000000000063</c:v>
                </c:pt>
                <c:pt idx="2514">
                  <c:v>0.36000000000000049</c:v>
                </c:pt>
                <c:pt idx="2515">
                  <c:v>0.26000000000000012</c:v>
                </c:pt>
                <c:pt idx="2516">
                  <c:v>0.6</c:v>
                </c:pt>
                <c:pt idx="2517">
                  <c:v>0.68</c:v>
                </c:pt>
                <c:pt idx="2518">
                  <c:v>0.67999999999999972</c:v>
                </c:pt>
                <c:pt idx="2519">
                  <c:v>0.25999999999999979</c:v>
                </c:pt>
                <c:pt idx="2520">
                  <c:v>0.3</c:v>
                </c:pt>
                <c:pt idx="2521">
                  <c:v>0.16000000000000014</c:v>
                </c:pt>
                <c:pt idx="2522">
                  <c:v>-5.999999999999979E-2</c:v>
                </c:pt>
                <c:pt idx="2523">
                  <c:v>8.0000000000000432E-2</c:v>
                </c:pt>
                <c:pt idx="2524">
                  <c:v>0.18000000000000044</c:v>
                </c:pt>
                <c:pt idx="2525">
                  <c:v>-5.999999999999979E-2</c:v>
                </c:pt>
                <c:pt idx="2526">
                  <c:v>0.18000000000000008</c:v>
                </c:pt>
                <c:pt idx="2527">
                  <c:v>0.31999999999999995</c:v>
                </c:pt>
                <c:pt idx="2528">
                  <c:v>0.2</c:v>
                </c:pt>
                <c:pt idx="2529">
                  <c:v>0.23999999999999985</c:v>
                </c:pt>
                <c:pt idx="2530">
                  <c:v>1.3</c:v>
                </c:pt>
                <c:pt idx="2531">
                  <c:v>2.8600000000000003</c:v>
                </c:pt>
                <c:pt idx="2532">
                  <c:v>3.8400000000000007</c:v>
                </c:pt>
                <c:pt idx="2533">
                  <c:v>5.44</c:v>
                </c:pt>
                <c:pt idx="2534">
                  <c:v>7</c:v>
                </c:pt>
                <c:pt idx="2535">
                  <c:v>4.1800000000000006</c:v>
                </c:pt>
                <c:pt idx="2536">
                  <c:v>-2.0599999999999996</c:v>
                </c:pt>
                <c:pt idx="2537">
                  <c:v>-4.3</c:v>
                </c:pt>
                <c:pt idx="2538">
                  <c:v>-5.88</c:v>
                </c:pt>
                <c:pt idx="2539">
                  <c:v>-6.839999999999999</c:v>
                </c:pt>
                <c:pt idx="2540">
                  <c:v>-4.6400000000000006</c:v>
                </c:pt>
                <c:pt idx="2541">
                  <c:v>-8.0000000000000598E-2</c:v>
                </c:pt>
                <c:pt idx="2542">
                  <c:v>1.0599999999999994</c:v>
                </c:pt>
                <c:pt idx="2543">
                  <c:v>0.99999999999999933</c:v>
                </c:pt>
                <c:pt idx="2544">
                  <c:v>0.81999999999999917</c:v>
                </c:pt>
                <c:pt idx="2545">
                  <c:v>0.77999999999999969</c:v>
                </c:pt>
                <c:pt idx="2546">
                  <c:v>0.8</c:v>
                </c:pt>
                <c:pt idx="2547">
                  <c:v>0.61999999999999988</c:v>
                </c:pt>
                <c:pt idx="2548">
                  <c:v>0.66000000000000014</c:v>
                </c:pt>
                <c:pt idx="2549">
                  <c:v>0.26000000000000012</c:v>
                </c:pt>
                <c:pt idx="2550">
                  <c:v>6.0000000000000143E-2</c:v>
                </c:pt>
                <c:pt idx="2551">
                  <c:v>-3.9999999999999855E-2</c:v>
                </c:pt>
                <c:pt idx="2552">
                  <c:v>0.10000000000000035</c:v>
                </c:pt>
                <c:pt idx="2553">
                  <c:v>0.14000000000000021</c:v>
                </c:pt>
                <c:pt idx="2554">
                  <c:v>-5.999999999999979E-2</c:v>
                </c:pt>
                <c:pt idx="2555">
                  <c:v>-3.9999999999999855E-2</c:v>
                </c:pt>
                <c:pt idx="2556">
                  <c:v>-0.49999999999999967</c:v>
                </c:pt>
                <c:pt idx="2557">
                  <c:v>-0.8</c:v>
                </c:pt>
                <c:pt idx="2558">
                  <c:v>-1.1199999999999999</c:v>
                </c:pt>
                <c:pt idx="2559">
                  <c:v>-0.93999999999999984</c:v>
                </c:pt>
                <c:pt idx="2560">
                  <c:v>-0.8</c:v>
                </c:pt>
                <c:pt idx="2561">
                  <c:v>-0.64000000000000057</c:v>
                </c:pt>
                <c:pt idx="2562">
                  <c:v>-0.34000000000000058</c:v>
                </c:pt>
                <c:pt idx="2563">
                  <c:v>0.21999999999999958</c:v>
                </c:pt>
                <c:pt idx="2564">
                  <c:v>0.37999999999999973</c:v>
                </c:pt>
                <c:pt idx="2565">
                  <c:v>0.27999999999999969</c:v>
                </c:pt>
                <c:pt idx="2566">
                  <c:v>0.4</c:v>
                </c:pt>
                <c:pt idx="2567">
                  <c:v>0.38000000000000045</c:v>
                </c:pt>
                <c:pt idx="2568">
                  <c:v>0.36000000000000049</c:v>
                </c:pt>
                <c:pt idx="2569">
                  <c:v>0.38000000000000045</c:v>
                </c:pt>
                <c:pt idx="2570">
                  <c:v>0.62000000000000033</c:v>
                </c:pt>
                <c:pt idx="2571">
                  <c:v>0.82000000000000028</c:v>
                </c:pt>
                <c:pt idx="2572">
                  <c:v>0.98000000000000009</c:v>
                </c:pt>
                <c:pt idx="2573">
                  <c:v>0.72</c:v>
                </c:pt>
                <c:pt idx="2574">
                  <c:v>0.76000000000000012</c:v>
                </c:pt>
                <c:pt idx="2575">
                  <c:v>0.48000000000000009</c:v>
                </c:pt>
                <c:pt idx="2576">
                  <c:v>0.76000000000000012</c:v>
                </c:pt>
                <c:pt idx="2577">
                  <c:v>0.8600000000000001</c:v>
                </c:pt>
                <c:pt idx="2578">
                  <c:v>1.08</c:v>
                </c:pt>
                <c:pt idx="2579">
                  <c:v>1.1199999999999999</c:v>
                </c:pt>
                <c:pt idx="2580">
                  <c:v>1.06</c:v>
                </c:pt>
                <c:pt idx="2581">
                  <c:v>0.6399999999999999</c:v>
                </c:pt>
                <c:pt idx="2582">
                  <c:v>0.6</c:v>
                </c:pt>
                <c:pt idx="2583">
                  <c:v>0.58000000000000007</c:v>
                </c:pt>
                <c:pt idx="2584">
                  <c:v>0.23999999999999985</c:v>
                </c:pt>
                <c:pt idx="2585">
                  <c:v>0.5</c:v>
                </c:pt>
                <c:pt idx="2586">
                  <c:v>0.36000000000000049</c:v>
                </c:pt>
                <c:pt idx="2587">
                  <c:v>2.0000000000000285E-2</c:v>
                </c:pt>
                <c:pt idx="2588">
                  <c:v>-0.23999999999999985</c:v>
                </c:pt>
                <c:pt idx="2589">
                  <c:v>0.20000000000000034</c:v>
                </c:pt>
                <c:pt idx="2590">
                  <c:v>0.42000000000000026</c:v>
                </c:pt>
                <c:pt idx="2591">
                  <c:v>0.82</c:v>
                </c:pt>
                <c:pt idx="2592">
                  <c:v>0.83999999999999986</c:v>
                </c:pt>
                <c:pt idx="2593">
                  <c:v>0.98000000000000009</c:v>
                </c:pt>
                <c:pt idx="2594">
                  <c:v>0.8</c:v>
                </c:pt>
                <c:pt idx="2595">
                  <c:v>0.6399999999999999</c:v>
                </c:pt>
                <c:pt idx="2596">
                  <c:v>0.61999999999999988</c:v>
                </c:pt>
                <c:pt idx="2597">
                  <c:v>1.1000000000000001</c:v>
                </c:pt>
                <c:pt idx="2598">
                  <c:v>1.08</c:v>
                </c:pt>
                <c:pt idx="2599">
                  <c:v>1.06</c:v>
                </c:pt>
                <c:pt idx="2600">
                  <c:v>0.64000000000000024</c:v>
                </c:pt>
                <c:pt idx="2601">
                  <c:v>0.86000000000000054</c:v>
                </c:pt>
                <c:pt idx="2602">
                  <c:v>0.76000000000000045</c:v>
                </c:pt>
                <c:pt idx="2603">
                  <c:v>0.72000000000000064</c:v>
                </c:pt>
                <c:pt idx="2604">
                  <c:v>0.68000000000000038</c:v>
                </c:pt>
                <c:pt idx="2605">
                  <c:v>0.82000000000000028</c:v>
                </c:pt>
                <c:pt idx="2606">
                  <c:v>0.57999999999999974</c:v>
                </c:pt>
                <c:pt idx="2607">
                  <c:v>0.4799999999999997</c:v>
                </c:pt>
                <c:pt idx="2608">
                  <c:v>0.15999999999999942</c:v>
                </c:pt>
                <c:pt idx="2609">
                  <c:v>-0.10000000000000035</c:v>
                </c:pt>
                <c:pt idx="2610">
                  <c:v>0.27999999999999969</c:v>
                </c:pt>
                <c:pt idx="2611">
                  <c:v>0.28000000000000008</c:v>
                </c:pt>
                <c:pt idx="2612">
                  <c:v>-3.9999999999999855E-2</c:v>
                </c:pt>
                <c:pt idx="2613">
                  <c:v>0.30000000000000038</c:v>
                </c:pt>
                <c:pt idx="2614">
                  <c:v>0.84000000000000019</c:v>
                </c:pt>
                <c:pt idx="2615">
                  <c:v>0.64000000000000024</c:v>
                </c:pt>
                <c:pt idx="2616">
                  <c:v>0.36000000000000015</c:v>
                </c:pt>
                <c:pt idx="2617">
                  <c:v>0.43999999999999984</c:v>
                </c:pt>
                <c:pt idx="2618">
                  <c:v>0.67999999999999972</c:v>
                </c:pt>
                <c:pt idx="2619">
                  <c:v>0.27999999999999969</c:v>
                </c:pt>
                <c:pt idx="2620">
                  <c:v>0.4799999999999997</c:v>
                </c:pt>
                <c:pt idx="2621">
                  <c:v>0.9199999999999996</c:v>
                </c:pt>
                <c:pt idx="2622">
                  <c:v>1.2799999999999998</c:v>
                </c:pt>
                <c:pt idx="2623">
                  <c:v>0.87999999999999934</c:v>
                </c:pt>
                <c:pt idx="2624">
                  <c:v>0.75999999999999945</c:v>
                </c:pt>
                <c:pt idx="2625">
                  <c:v>0.51999999999999924</c:v>
                </c:pt>
                <c:pt idx="2626">
                  <c:v>0.33999999999999952</c:v>
                </c:pt>
                <c:pt idx="2627">
                  <c:v>0.11999999999999958</c:v>
                </c:pt>
                <c:pt idx="2628">
                  <c:v>-3.5527136788005011E-16</c:v>
                </c:pt>
                <c:pt idx="2629">
                  <c:v>0.51999999999999957</c:v>
                </c:pt>
                <c:pt idx="2630">
                  <c:v>0.38000000000000006</c:v>
                </c:pt>
                <c:pt idx="2631">
                  <c:v>0.34000000000000019</c:v>
                </c:pt>
                <c:pt idx="2632">
                  <c:v>0.34000000000000019</c:v>
                </c:pt>
                <c:pt idx="2633">
                  <c:v>0.60000000000000031</c:v>
                </c:pt>
                <c:pt idx="2634">
                  <c:v>0.42000000000000065</c:v>
                </c:pt>
                <c:pt idx="2635">
                  <c:v>0.74000000000000055</c:v>
                </c:pt>
                <c:pt idx="2636">
                  <c:v>0.92000000000000026</c:v>
                </c:pt>
                <c:pt idx="2637">
                  <c:v>0.42000000000000026</c:v>
                </c:pt>
                <c:pt idx="2638">
                  <c:v>0.46000000000000013</c:v>
                </c:pt>
                <c:pt idx="2639">
                  <c:v>0.65999999999999981</c:v>
                </c:pt>
                <c:pt idx="2640">
                  <c:v>0.53999999999999948</c:v>
                </c:pt>
                <c:pt idx="2641">
                  <c:v>0.87999999999999934</c:v>
                </c:pt>
                <c:pt idx="2642">
                  <c:v>1.2999999999999994</c:v>
                </c:pt>
                <c:pt idx="2643">
                  <c:v>1.2599999999999993</c:v>
                </c:pt>
                <c:pt idx="2644">
                  <c:v>0.69999999999999962</c:v>
                </c:pt>
                <c:pt idx="2645">
                  <c:v>0.65999999999999981</c:v>
                </c:pt>
                <c:pt idx="2646">
                  <c:v>0.2</c:v>
                </c:pt>
                <c:pt idx="2647">
                  <c:v>0.3</c:v>
                </c:pt>
                <c:pt idx="2648">
                  <c:v>0.44000000000000022</c:v>
                </c:pt>
                <c:pt idx="2649">
                  <c:v>0.56000000000000016</c:v>
                </c:pt>
                <c:pt idx="2650">
                  <c:v>0.34000000000000019</c:v>
                </c:pt>
                <c:pt idx="2651">
                  <c:v>-1.9999999999999928E-2</c:v>
                </c:pt>
                <c:pt idx="2652">
                  <c:v>-0.13999999999999985</c:v>
                </c:pt>
                <c:pt idx="2653">
                  <c:v>-2.0000000000000285E-2</c:v>
                </c:pt>
                <c:pt idx="2654">
                  <c:v>0.31999999999999995</c:v>
                </c:pt>
                <c:pt idx="2655">
                  <c:v>0.39999999999999963</c:v>
                </c:pt>
                <c:pt idx="2656">
                  <c:v>0.49999999999999967</c:v>
                </c:pt>
                <c:pt idx="2657">
                  <c:v>0.45999999999999941</c:v>
                </c:pt>
                <c:pt idx="2658">
                  <c:v>5.999999999999979E-2</c:v>
                </c:pt>
                <c:pt idx="2659">
                  <c:v>-0.26000000000000051</c:v>
                </c:pt>
                <c:pt idx="2660">
                  <c:v>5.9999999999999429E-2</c:v>
                </c:pt>
                <c:pt idx="2661">
                  <c:v>5.9999999999999429E-2</c:v>
                </c:pt>
                <c:pt idx="2662">
                  <c:v>-0.22000000000000064</c:v>
                </c:pt>
                <c:pt idx="2663">
                  <c:v>-2.0000000000000996E-2</c:v>
                </c:pt>
                <c:pt idx="2664">
                  <c:v>0.19999999999999893</c:v>
                </c:pt>
                <c:pt idx="2665">
                  <c:v>0.17999999999999866</c:v>
                </c:pt>
                <c:pt idx="2666">
                  <c:v>9.9999999999998576E-2</c:v>
                </c:pt>
                <c:pt idx="2667">
                  <c:v>0.45999999999999874</c:v>
                </c:pt>
                <c:pt idx="2668">
                  <c:v>0.49999999999999928</c:v>
                </c:pt>
                <c:pt idx="2669">
                  <c:v>0.45999999999999941</c:v>
                </c:pt>
                <c:pt idx="2670">
                  <c:v>0.65999999999999948</c:v>
                </c:pt>
                <c:pt idx="2671">
                  <c:v>1.0199999999999996</c:v>
                </c:pt>
                <c:pt idx="2672">
                  <c:v>0.99999999999999933</c:v>
                </c:pt>
                <c:pt idx="2673">
                  <c:v>0.97999999999999898</c:v>
                </c:pt>
                <c:pt idx="2674">
                  <c:v>1.0999999999999992</c:v>
                </c:pt>
                <c:pt idx="2675">
                  <c:v>0.9</c:v>
                </c:pt>
                <c:pt idx="2676">
                  <c:v>0.78000000000000047</c:v>
                </c:pt>
                <c:pt idx="2677">
                  <c:v>0.62000000000000099</c:v>
                </c:pt>
                <c:pt idx="2678">
                  <c:v>0.52000000000000102</c:v>
                </c:pt>
                <c:pt idx="2679">
                  <c:v>0.12000000000000029</c:v>
                </c:pt>
                <c:pt idx="2680">
                  <c:v>-0.1</c:v>
                </c:pt>
                <c:pt idx="2681">
                  <c:v>-0.14000000000000057</c:v>
                </c:pt>
                <c:pt idx="2682">
                  <c:v>0.17999999999999899</c:v>
                </c:pt>
                <c:pt idx="2683">
                  <c:v>0.39999999999999858</c:v>
                </c:pt>
                <c:pt idx="2684">
                  <c:v>0.43999999999999845</c:v>
                </c:pt>
                <c:pt idx="2685">
                  <c:v>0.59999999999999853</c:v>
                </c:pt>
                <c:pt idx="2686">
                  <c:v>0.53999999999999848</c:v>
                </c:pt>
                <c:pt idx="2687">
                  <c:v>0.39999999999999858</c:v>
                </c:pt>
                <c:pt idx="2688">
                  <c:v>0.17999999999999899</c:v>
                </c:pt>
                <c:pt idx="2689">
                  <c:v>0.3</c:v>
                </c:pt>
                <c:pt idx="2690">
                  <c:v>3.9999999999999855E-2</c:v>
                </c:pt>
                <c:pt idx="2691">
                  <c:v>-0.2</c:v>
                </c:pt>
                <c:pt idx="2692">
                  <c:v>-0.36000000000000015</c:v>
                </c:pt>
                <c:pt idx="2693">
                  <c:v>-0.76000000000000012</c:v>
                </c:pt>
                <c:pt idx="2694">
                  <c:v>-1.0400000000000005</c:v>
                </c:pt>
                <c:pt idx="2695">
                  <c:v>-1.1600000000000001</c:v>
                </c:pt>
                <c:pt idx="2696">
                  <c:v>-0.83999999999999986</c:v>
                </c:pt>
                <c:pt idx="2697">
                  <c:v>-0.85999999999999943</c:v>
                </c:pt>
                <c:pt idx="2698">
                  <c:v>-0.53999999999999915</c:v>
                </c:pt>
                <c:pt idx="2699">
                  <c:v>-0.49999999999999928</c:v>
                </c:pt>
                <c:pt idx="2700">
                  <c:v>-0.46000000000000013</c:v>
                </c:pt>
                <c:pt idx="2701">
                  <c:v>-0.48000000000000043</c:v>
                </c:pt>
                <c:pt idx="2702">
                  <c:v>-0.60000000000000075</c:v>
                </c:pt>
                <c:pt idx="2703">
                  <c:v>-0.94000000000000061</c:v>
                </c:pt>
                <c:pt idx="2704">
                  <c:v>-0.88000000000000045</c:v>
                </c:pt>
                <c:pt idx="2705">
                  <c:v>-0.81999999999999962</c:v>
                </c:pt>
                <c:pt idx="2706">
                  <c:v>-0.79999999999999927</c:v>
                </c:pt>
                <c:pt idx="2707">
                  <c:v>-0.61999999999999889</c:v>
                </c:pt>
                <c:pt idx="2708">
                  <c:v>4.000000000000057E-2</c:v>
                </c:pt>
                <c:pt idx="2709">
                  <c:v>0.38000000000000111</c:v>
                </c:pt>
                <c:pt idx="2710">
                  <c:v>0.2000000000000007</c:v>
                </c:pt>
                <c:pt idx="2711">
                  <c:v>0.32000000000000101</c:v>
                </c:pt>
                <c:pt idx="2712">
                  <c:v>0.40000000000000069</c:v>
                </c:pt>
                <c:pt idx="2713">
                  <c:v>-0.33999999999999914</c:v>
                </c:pt>
                <c:pt idx="2714">
                  <c:v>-0.4199999999999996</c:v>
                </c:pt>
                <c:pt idx="2715">
                  <c:v>7.1054273576010023E-16</c:v>
                </c:pt>
                <c:pt idx="2716">
                  <c:v>0.12000000000000029</c:v>
                </c:pt>
                <c:pt idx="2717">
                  <c:v>-2.0000000000000285E-2</c:v>
                </c:pt>
                <c:pt idx="2718">
                  <c:v>0.71999999999999953</c:v>
                </c:pt>
                <c:pt idx="2719">
                  <c:v>0.89999999999999925</c:v>
                </c:pt>
                <c:pt idx="2720">
                  <c:v>1.0399999999999991</c:v>
                </c:pt>
                <c:pt idx="2721">
                  <c:v>0.93999999999999917</c:v>
                </c:pt>
                <c:pt idx="2722">
                  <c:v>1.1999999999999993</c:v>
                </c:pt>
                <c:pt idx="2723">
                  <c:v>0.83999999999999919</c:v>
                </c:pt>
                <c:pt idx="2724">
                  <c:v>0.33999999999999914</c:v>
                </c:pt>
                <c:pt idx="2725">
                  <c:v>7.9999999999999002E-2</c:v>
                </c:pt>
                <c:pt idx="2726">
                  <c:v>-0.60000000000000142</c:v>
                </c:pt>
                <c:pt idx="2727">
                  <c:v>-1.0200000000000009</c:v>
                </c:pt>
                <c:pt idx="2728">
                  <c:v>-0.74000000000000132</c:v>
                </c:pt>
                <c:pt idx="2729">
                  <c:v>0.11999999999999886</c:v>
                </c:pt>
                <c:pt idx="2730">
                  <c:v>0.83999999999999986</c:v>
                </c:pt>
                <c:pt idx="2731">
                  <c:v>1.8599999999999994</c:v>
                </c:pt>
                <c:pt idx="2732">
                  <c:v>1.9799999999999998</c:v>
                </c:pt>
                <c:pt idx="2733">
                  <c:v>0.7600000000000009</c:v>
                </c:pt>
                <c:pt idx="2734">
                  <c:v>-1.1399999999999992</c:v>
                </c:pt>
                <c:pt idx="2735">
                  <c:v>-2.4400000000000004</c:v>
                </c:pt>
                <c:pt idx="2736">
                  <c:v>-3</c:v>
                </c:pt>
                <c:pt idx="2737">
                  <c:v>-2.8600000000000003</c:v>
                </c:pt>
                <c:pt idx="2738">
                  <c:v>-1.8800000000000003</c:v>
                </c:pt>
                <c:pt idx="2739">
                  <c:v>-0.9</c:v>
                </c:pt>
                <c:pt idx="2740">
                  <c:v>-0.8</c:v>
                </c:pt>
                <c:pt idx="2741">
                  <c:v>-1.2599999999999993</c:v>
                </c:pt>
                <c:pt idx="2742">
                  <c:v>-1.6600000000000001</c:v>
                </c:pt>
                <c:pt idx="2743">
                  <c:v>-1.8400000000000005</c:v>
                </c:pt>
                <c:pt idx="2744">
                  <c:v>-1.9800000000000011</c:v>
                </c:pt>
                <c:pt idx="2745">
                  <c:v>-1.920000000000001</c:v>
                </c:pt>
                <c:pt idx="2746">
                  <c:v>-1.7600000000000016</c:v>
                </c:pt>
                <c:pt idx="2747">
                  <c:v>-1.820000000000001</c:v>
                </c:pt>
                <c:pt idx="2748">
                  <c:v>-1.620000000000001</c:v>
                </c:pt>
                <c:pt idx="2749">
                  <c:v>-1.5600000000000009</c:v>
                </c:pt>
                <c:pt idx="2750">
                  <c:v>-1.6800000000000004</c:v>
                </c:pt>
                <c:pt idx="2751">
                  <c:v>-1.7600000000000002</c:v>
                </c:pt>
                <c:pt idx="2752">
                  <c:v>-1.5200000000000002</c:v>
                </c:pt>
                <c:pt idx="2753">
                  <c:v>-2.2000000000000002</c:v>
                </c:pt>
                <c:pt idx="2754">
                  <c:v>-2.5</c:v>
                </c:pt>
                <c:pt idx="2755">
                  <c:v>-2.1</c:v>
                </c:pt>
                <c:pt idx="2756">
                  <c:v>-1.8400000000000005</c:v>
                </c:pt>
                <c:pt idx="2757">
                  <c:v>-1.8399999999999999</c:v>
                </c:pt>
                <c:pt idx="2758">
                  <c:v>-1.6199999999999997</c:v>
                </c:pt>
                <c:pt idx="2759">
                  <c:v>-1.5599999999999994</c:v>
                </c:pt>
                <c:pt idx="2760">
                  <c:v>-1.9799999999999998</c:v>
                </c:pt>
                <c:pt idx="2761">
                  <c:v>-2.419999999999999</c:v>
                </c:pt>
                <c:pt idx="2762">
                  <c:v>-2.44</c:v>
                </c:pt>
                <c:pt idx="2763">
                  <c:v>-2.4600000000000009</c:v>
                </c:pt>
                <c:pt idx="2764">
                  <c:v>-2.3600000000000017</c:v>
                </c:pt>
                <c:pt idx="2765">
                  <c:v>-2.5000000000000013</c:v>
                </c:pt>
                <c:pt idx="2766">
                  <c:v>-2.4800000000000013</c:v>
                </c:pt>
                <c:pt idx="2767">
                  <c:v>-2.180000000000001</c:v>
                </c:pt>
                <c:pt idx="2768">
                  <c:v>-2.0200000000000005</c:v>
                </c:pt>
                <c:pt idx="2769">
                  <c:v>-2.04</c:v>
                </c:pt>
                <c:pt idx="2770">
                  <c:v>-1.6999999999999993</c:v>
                </c:pt>
                <c:pt idx="2771">
                  <c:v>-1.5399999999999998</c:v>
                </c:pt>
                <c:pt idx="2772">
                  <c:v>-2.1199999999999997</c:v>
                </c:pt>
                <c:pt idx="2773">
                  <c:v>-1.9799999999999998</c:v>
                </c:pt>
                <c:pt idx="2774">
                  <c:v>-1.9599999999999995</c:v>
                </c:pt>
                <c:pt idx="2775">
                  <c:v>-1.8799999999999997</c:v>
                </c:pt>
                <c:pt idx="2776">
                  <c:v>-1.8399999999999999</c:v>
                </c:pt>
                <c:pt idx="2777">
                  <c:v>-1.6399999999999992</c:v>
                </c:pt>
                <c:pt idx="2778">
                  <c:v>-1.879999999999999</c:v>
                </c:pt>
                <c:pt idx="2779">
                  <c:v>-1.6599999999999988</c:v>
                </c:pt>
                <c:pt idx="2780">
                  <c:v>-1.6399999999999983</c:v>
                </c:pt>
                <c:pt idx="2781">
                  <c:v>-1.4799999999999982</c:v>
                </c:pt>
                <c:pt idx="2782">
                  <c:v>-1.3999999999999992</c:v>
                </c:pt>
                <c:pt idx="2783">
                  <c:v>-1.0799999999999996</c:v>
                </c:pt>
                <c:pt idx="2784">
                  <c:v>-1.3599999999999999</c:v>
                </c:pt>
                <c:pt idx="2785">
                  <c:v>-1.2</c:v>
                </c:pt>
                <c:pt idx="2786">
                  <c:v>-0.9199999999999996</c:v>
                </c:pt>
                <c:pt idx="2787">
                  <c:v>-0.8599999999999991</c:v>
                </c:pt>
                <c:pt idx="2788">
                  <c:v>-0.73999999999999877</c:v>
                </c:pt>
                <c:pt idx="2789">
                  <c:v>-0.23999999999999916</c:v>
                </c:pt>
                <c:pt idx="2790">
                  <c:v>-0.41999999999999921</c:v>
                </c:pt>
                <c:pt idx="2791">
                  <c:v>-0.53999999999999948</c:v>
                </c:pt>
                <c:pt idx="2792">
                  <c:v>-0.45999999999999941</c:v>
                </c:pt>
                <c:pt idx="2793">
                  <c:v>-0.4399999999999995</c:v>
                </c:pt>
                <c:pt idx="2794">
                  <c:v>-0.65999999999999948</c:v>
                </c:pt>
                <c:pt idx="2795">
                  <c:v>-0.15999999999999942</c:v>
                </c:pt>
                <c:pt idx="2796">
                  <c:v>-1.9999999999999574E-2</c:v>
                </c:pt>
                <c:pt idx="2797">
                  <c:v>0.26000000000000051</c:v>
                </c:pt>
                <c:pt idx="2798">
                  <c:v>0.10000000000000035</c:v>
                </c:pt>
                <c:pt idx="2799">
                  <c:v>0.32000000000000028</c:v>
                </c:pt>
                <c:pt idx="2800">
                  <c:v>0.23999999999999985</c:v>
                </c:pt>
                <c:pt idx="2801">
                  <c:v>3.9999999999999855E-2</c:v>
                </c:pt>
                <c:pt idx="2802">
                  <c:v>1.9999999999999928E-2</c:v>
                </c:pt>
                <c:pt idx="2803">
                  <c:v>0.26000000000000012</c:v>
                </c:pt>
                <c:pt idx="2804">
                  <c:v>0.77999999999999969</c:v>
                </c:pt>
              </c:numCache>
            </c:numRef>
          </c:xVal>
          <c:yVal>
            <c:numRef>
              <c:f>'66K_2'!$A$2:$A$2809</c:f>
              <c:numCache>
                <c:formatCode>General</c:formatCode>
                <c:ptCount val="2808"/>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numCache>
            </c:numRef>
          </c:yVal>
          <c:smooth val="1"/>
          <c:extLst>
            <c:ext xmlns:c16="http://schemas.microsoft.com/office/drawing/2014/chart" uri="{C3380CC4-5D6E-409C-BE32-E72D297353CC}">
              <c16:uniqueId val="{00000005-9CA7-4BB5-9A5F-E23C18429A94}"/>
            </c:ext>
          </c:extLst>
        </c:ser>
        <c:ser>
          <c:idx val="4"/>
          <c:order val="6"/>
          <c:tx>
            <c:strRef>
              <c:f>'66K_2'!$X$1</c:f>
              <c:strCache>
                <c:ptCount val="1"/>
                <c:pt idx="0">
                  <c:v>UPCUDEP</c:v>
                </c:pt>
              </c:strCache>
            </c:strRef>
          </c:tx>
          <c:spPr>
            <a:ln w="19050" cap="rnd">
              <a:solidFill>
                <a:sysClr val="windowText" lastClr="000000"/>
              </a:solidFill>
              <a:round/>
            </a:ln>
            <a:effectLst/>
          </c:spPr>
          <c:marker>
            <c:symbol val="none"/>
          </c:marker>
          <c:xVal>
            <c:numRef>
              <c:f>'66K_2'!$Y$4:$Y$5</c:f>
              <c:numCache>
                <c:formatCode>General</c:formatCode>
                <c:ptCount val="2"/>
                <c:pt idx="0">
                  <c:v>-15</c:v>
                </c:pt>
                <c:pt idx="1">
                  <c:v>15</c:v>
                </c:pt>
              </c:numCache>
            </c:numRef>
          </c:xVal>
          <c:yVal>
            <c:numRef>
              <c:f>'66K_2'!$X$2:$X$3</c:f>
              <c:numCache>
                <c:formatCode>General</c:formatCode>
                <c:ptCount val="2"/>
                <c:pt idx="0">
                  <c:v>28</c:v>
                </c:pt>
                <c:pt idx="1">
                  <c:v>28</c:v>
                </c:pt>
              </c:numCache>
            </c:numRef>
          </c:yVal>
          <c:smooth val="1"/>
          <c:extLst>
            <c:ext xmlns:c16="http://schemas.microsoft.com/office/drawing/2014/chart" uri="{C3380CC4-5D6E-409C-BE32-E72D297353CC}">
              <c16:uniqueId val="{00000006-9CA7-4BB5-9A5F-E23C18429A94}"/>
            </c:ext>
          </c:extLst>
        </c:ser>
        <c:ser>
          <c:idx val="5"/>
          <c:order val="7"/>
          <c:tx>
            <c:strRef>
              <c:f>'66K_2'!$Y$1</c:f>
              <c:strCache>
                <c:ptCount val="1"/>
                <c:pt idx="0">
                  <c:v>UPAQDEP</c:v>
                </c:pt>
              </c:strCache>
            </c:strRef>
          </c:tx>
          <c:spPr>
            <a:ln w="19050" cap="rnd">
              <a:solidFill>
                <a:sysClr val="windowText" lastClr="000000"/>
              </a:solidFill>
              <a:round/>
            </a:ln>
            <a:effectLst/>
          </c:spPr>
          <c:marker>
            <c:symbol val="none"/>
          </c:marker>
          <c:xVal>
            <c:numRef>
              <c:f>'66K_2'!$Y$4:$Y$5</c:f>
              <c:numCache>
                <c:formatCode>General</c:formatCode>
                <c:ptCount val="2"/>
                <c:pt idx="0">
                  <c:v>-15</c:v>
                </c:pt>
                <c:pt idx="1">
                  <c:v>15</c:v>
                </c:pt>
              </c:numCache>
            </c:numRef>
          </c:xVal>
          <c:yVal>
            <c:numRef>
              <c:f>'66K_2'!$Y$2:$Y$3</c:f>
              <c:numCache>
                <c:formatCode>General</c:formatCode>
                <c:ptCount val="2"/>
                <c:pt idx="0">
                  <c:v>106</c:v>
                </c:pt>
                <c:pt idx="1">
                  <c:v>106</c:v>
                </c:pt>
              </c:numCache>
            </c:numRef>
          </c:yVal>
          <c:smooth val="1"/>
          <c:extLst>
            <c:ext xmlns:c16="http://schemas.microsoft.com/office/drawing/2014/chart" uri="{C3380CC4-5D6E-409C-BE32-E72D297353CC}">
              <c16:uniqueId val="{00000007-9CA7-4BB5-9A5F-E23C18429A94}"/>
            </c:ext>
          </c:extLst>
        </c:ser>
        <c:ser>
          <c:idx val="6"/>
          <c:order val="8"/>
          <c:tx>
            <c:strRef>
              <c:f>'66K_2'!$Y$1</c:f>
              <c:strCache>
                <c:ptCount val="1"/>
                <c:pt idx="0">
                  <c:v>UPAQDEP</c:v>
                </c:pt>
              </c:strCache>
            </c:strRef>
          </c:tx>
          <c:spPr>
            <a:ln w="19050" cap="rnd">
              <a:solidFill>
                <a:sysClr val="windowText" lastClr="000000"/>
              </a:solidFill>
              <a:round/>
            </a:ln>
            <a:effectLst/>
          </c:spPr>
          <c:marker>
            <c:symbol val="none"/>
          </c:marker>
          <c:xVal>
            <c:numRef>
              <c:f>'66K_2'!$Y$4:$Y$5</c:f>
              <c:numCache>
                <c:formatCode>General</c:formatCode>
                <c:ptCount val="2"/>
                <c:pt idx="0">
                  <c:v>-15</c:v>
                </c:pt>
                <c:pt idx="1">
                  <c:v>15</c:v>
                </c:pt>
              </c:numCache>
            </c:numRef>
          </c:xVal>
          <c:yVal>
            <c:numRef>
              <c:f>'66K_2'!$Z$2:$Z$3</c:f>
              <c:numCache>
                <c:formatCode>General</c:formatCode>
                <c:ptCount val="2"/>
                <c:pt idx="0">
                  <c:v>202</c:v>
                </c:pt>
                <c:pt idx="1">
                  <c:v>202</c:v>
                </c:pt>
              </c:numCache>
            </c:numRef>
          </c:yVal>
          <c:smooth val="1"/>
          <c:extLst>
            <c:ext xmlns:c16="http://schemas.microsoft.com/office/drawing/2014/chart" uri="{C3380CC4-5D6E-409C-BE32-E72D297353CC}">
              <c16:uniqueId val="{00000008-9CA7-4BB5-9A5F-E23C18429A94}"/>
            </c:ext>
          </c:extLst>
        </c:ser>
        <c:ser>
          <c:idx val="7"/>
          <c:order val="9"/>
          <c:tx>
            <c:strRef>
              <c:f>'66K_2'!$AA$1</c:f>
              <c:strCache>
                <c:ptCount val="1"/>
                <c:pt idx="0">
                  <c:v>MIDAQDEP</c:v>
                </c:pt>
              </c:strCache>
            </c:strRef>
          </c:tx>
          <c:spPr>
            <a:ln w="19050" cap="rnd">
              <a:solidFill>
                <a:sysClr val="windowText" lastClr="000000"/>
              </a:solidFill>
              <a:round/>
            </a:ln>
            <a:effectLst/>
          </c:spPr>
          <c:marker>
            <c:symbol val="none"/>
          </c:marker>
          <c:xVal>
            <c:numRef>
              <c:f>'66K_2'!$Y$4:$Y$5</c:f>
              <c:numCache>
                <c:formatCode>General</c:formatCode>
                <c:ptCount val="2"/>
                <c:pt idx="0">
                  <c:v>-15</c:v>
                </c:pt>
                <c:pt idx="1">
                  <c:v>15</c:v>
                </c:pt>
              </c:numCache>
            </c:numRef>
          </c:xVal>
          <c:yVal>
            <c:numRef>
              <c:f>'66K_2'!$AA$2:$AA$3</c:f>
              <c:numCache>
                <c:formatCode>General</c:formatCode>
                <c:ptCount val="2"/>
                <c:pt idx="0">
                  <c:v>212</c:v>
                </c:pt>
                <c:pt idx="1">
                  <c:v>212</c:v>
                </c:pt>
              </c:numCache>
            </c:numRef>
          </c:yVal>
          <c:smooth val="1"/>
          <c:extLst>
            <c:ext xmlns:c16="http://schemas.microsoft.com/office/drawing/2014/chart" uri="{C3380CC4-5D6E-409C-BE32-E72D297353CC}">
              <c16:uniqueId val="{00000009-9CA7-4BB5-9A5F-E23C18429A94}"/>
            </c:ext>
          </c:extLst>
        </c:ser>
        <c:ser>
          <c:idx val="8"/>
          <c:order val="10"/>
          <c:tx>
            <c:strRef>
              <c:f>'66K_2'!$AB$1</c:f>
              <c:strCache>
                <c:ptCount val="1"/>
                <c:pt idx="0">
                  <c:v>LOCUDEP</c:v>
                </c:pt>
              </c:strCache>
            </c:strRef>
          </c:tx>
          <c:spPr>
            <a:ln w="19050" cap="rnd">
              <a:solidFill>
                <a:sysClr val="windowText" lastClr="000000"/>
              </a:solidFill>
              <a:round/>
            </a:ln>
            <a:effectLst/>
          </c:spPr>
          <c:marker>
            <c:symbol val="none"/>
          </c:marker>
          <c:xVal>
            <c:numRef>
              <c:f>'66K_2'!$Y$4:$Y$5</c:f>
              <c:numCache>
                <c:formatCode>General</c:formatCode>
                <c:ptCount val="2"/>
                <c:pt idx="0">
                  <c:v>-15</c:v>
                </c:pt>
                <c:pt idx="1">
                  <c:v>15</c:v>
                </c:pt>
              </c:numCache>
            </c:numRef>
          </c:xVal>
          <c:yVal>
            <c:numRef>
              <c:f>'66K_2'!$AB$2:$AB$3</c:f>
              <c:numCache>
                <c:formatCode>General</c:formatCode>
                <c:ptCount val="2"/>
                <c:pt idx="0">
                  <c:v>226</c:v>
                </c:pt>
                <c:pt idx="1">
                  <c:v>226</c:v>
                </c:pt>
              </c:numCache>
            </c:numRef>
          </c:yVal>
          <c:smooth val="1"/>
          <c:extLst>
            <c:ext xmlns:c16="http://schemas.microsoft.com/office/drawing/2014/chart" uri="{C3380CC4-5D6E-409C-BE32-E72D297353CC}">
              <c16:uniqueId val="{0000000A-9CA7-4BB5-9A5F-E23C18429A94}"/>
            </c:ext>
          </c:extLst>
        </c:ser>
        <c:ser>
          <c:idx val="9"/>
          <c:order val="11"/>
          <c:tx>
            <c:strRef>
              <c:f>'66K_2'!$AC$1</c:f>
              <c:strCache>
                <c:ptCount val="1"/>
                <c:pt idx="0">
                  <c:v>LOAQDEP</c:v>
                </c:pt>
              </c:strCache>
            </c:strRef>
          </c:tx>
          <c:spPr>
            <a:ln w="19050" cap="rnd">
              <a:solidFill>
                <a:sysClr val="windowText" lastClr="000000"/>
              </a:solidFill>
              <a:round/>
            </a:ln>
            <a:effectLst/>
          </c:spPr>
          <c:marker>
            <c:symbol val="none"/>
          </c:marker>
          <c:xVal>
            <c:numRef>
              <c:f>'66K_2'!$Y$4:$Y$5</c:f>
              <c:numCache>
                <c:formatCode>General</c:formatCode>
                <c:ptCount val="2"/>
                <c:pt idx="0">
                  <c:v>-15</c:v>
                </c:pt>
                <c:pt idx="1">
                  <c:v>15</c:v>
                </c:pt>
              </c:numCache>
            </c:numRef>
          </c:xVal>
          <c:yVal>
            <c:numRef>
              <c:f>'66K_2'!$AC$2:$AC$3</c:f>
              <c:numCache>
                <c:formatCode>General</c:formatCode>
                <c:ptCount val="2"/>
                <c:pt idx="0">
                  <c:v>241</c:v>
                </c:pt>
                <c:pt idx="1">
                  <c:v>241</c:v>
                </c:pt>
              </c:numCache>
            </c:numRef>
          </c:yVal>
          <c:smooth val="1"/>
          <c:extLst>
            <c:ext xmlns:c16="http://schemas.microsoft.com/office/drawing/2014/chart" uri="{C3380CC4-5D6E-409C-BE32-E72D297353CC}">
              <c16:uniqueId val="{0000000B-9CA7-4BB5-9A5F-E23C18429A94}"/>
            </c:ext>
          </c:extLst>
        </c:ser>
        <c:dLbls>
          <c:showLegendKey val="0"/>
          <c:showVal val="0"/>
          <c:showCatName val="0"/>
          <c:showSerName val="0"/>
          <c:showPercent val="0"/>
          <c:showBubbleSize val="0"/>
        </c:dLbls>
        <c:axId val="859019384"/>
        <c:axId val="859019712"/>
      </c:scatterChart>
      <c:valAx>
        <c:axId val="859019384"/>
        <c:scaling>
          <c:orientation val="minMax"/>
          <c:max val="10"/>
          <c:min val="-1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l-GR" dirty="0">
                    <a:solidFill>
                      <a:sysClr val="windowText" lastClr="000000"/>
                    </a:solidFill>
                    <a:latin typeface="Calibri" panose="020F0502020204030204" pitchFamily="34" charset="0"/>
                    <a:cs typeface="Calibri" panose="020F0502020204030204" pitchFamily="34" charset="0"/>
                  </a:rPr>
                  <a:t>Δ</a:t>
                </a:r>
                <a:r>
                  <a:rPr lang="en-US" dirty="0">
                    <a:solidFill>
                      <a:sysClr val="windowText" lastClr="000000"/>
                    </a:solidFill>
                    <a:latin typeface="Calibri" panose="020F0502020204030204" pitchFamily="34" charset="0"/>
                    <a:cs typeface="Calibri" panose="020F0502020204030204" pitchFamily="34" charset="0"/>
                  </a:rPr>
                  <a:t> in Conductance (mS/m)</a:t>
                </a:r>
                <a:endParaRPr lang="en-US" dirty="0">
                  <a:solidFill>
                    <a:sysClr val="windowText" lastClr="000000"/>
                  </a:solidFill>
                </a:endParaRP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859019712"/>
        <c:crosses val="autoZero"/>
        <c:crossBetween val="midCat"/>
      </c:valAx>
      <c:valAx>
        <c:axId val="859019712"/>
        <c:scaling>
          <c:orientation val="maxMin"/>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859019384"/>
        <c:crosses val="autoZero"/>
        <c:crossBetween val="midCat"/>
      </c:valAx>
      <c:spPr>
        <a:noFill/>
        <a:ln>
          <a:solidFill>
            <a:sysClr val="windowText" lastClr="000000"/>
          </a:solidFill>
        </a:ln>
        <a:effectLst/>
      </c:spPr>
    </c:plotArea>
    <c:legend>
      <c:legendPos val="r"/>
      <c:layout>
        <c:manualLayout>
          <c:xMode val="edge"/>
          <c:yMode val="edge"/>
          <c:x val="0.66172600352782251"/>
          <c:y val="0.43162964004499438"/>
          <c:w val="0.28834362751791842"/>
          <c:h val="0.12744869166647588"/>
        </c:manualLayout>
      </c:layout>
      <c:overlay val="0"/>
      <c:spPr>
        <a:noFill/>
        <a:ln>
          <a:noFill/>
        </a:ln>
        <a:effectLst/>
      </c:spPr>
      <c:txPr>
        <a:bodyPr rot="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w="9525" cap="flat" cmpd="sng" algn="ctr">
      <a:noFill/>
      <a:round/>
    </a:ln>
    <a:effectLst/>
  </c:spPr>
  <c:txPr>
    <a:bodyPr/>
    <a:lstStyle/>
    <a:p>
      <a:pPr>
        <a:defRPr/>
      </a:pPr>
      <a:endParaRPr lang="en-US"/>
    </a:p>
  </c:txPr>
  <c:externalData r:id="rId3">
    <c:autoUpdate val="0"/>
  </c:externalData>
  <c:userShapes r:id="rId4"/>
</c:chartSpace>
</file>

<file path=ppt/charts/chart1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ysClr val="windowText" lastClr="000000"/>
                </a:solidFill>
                <a:latin typeface="+mn-lt"/>
                <a:ea typeface="+mn-ea"/>
                <a:cs typeface="+mn-cs"/>
              </a:defRPr>
            </a:pPr>
            <a:r>
              <a:rPr lang="en-US" b="1">
                <a:solidFill>
                  <a:sysClr val="windowText" lastClr="000000"/>
                </a:solidFill>
              </a:rPr>
              <a:t>64K</a:t>
            </a:r>
            <a:r>
              <a:rPr lang="en-US" b="1" baseline="0">
                <a:solidFill>
                  <a:sysClr val="windowText" lastClr="000000"/>
                </a:solidFill>
              </a:rPr>
              <a:t> 7 Conductance with Depth</a:t>
            </a:r>
            <a:endParaRPr lang="en-US" b="1">
              <a:solidFill>
                <a:sysClr val="windowText" lastClr="000000"/>
              </a:solidFill>
            </a:endParaRPr>
          </a:p>
        </c:rich>
      </c:tx>
      <c:overlay val="0"/>
      <c:spPr>
        <a:noFill/>
        <a:ln>
          <a:noFill/>
        </a:ln>
        <a:effectLst/>
      </c:spPr>
      <c:txPr>
        <a:bodyPr rot="0" spcFirstLastPara="1" vertOverflow="ellipsis" vert="horz" wrap="square" anchor="ctr" anchorCtr="1"/>
        <a:lstStyle/>
        <a:p>
          <a:pPr>
            <a:defRPr sz="1400" b="0"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0.13086583611481611"/>
          <c:y val="0.12695754796938696"/>
          <c:w val="0.81626539820864519"/>
          <c:h val="0.85040356667860784"/>
        </c:manualLayout>
      </c:layout>
      <c:scatterChart>
        <c:scatterStyle val="smoothMarker"/>
        <c:varyColors val="0"/>
        <c:ser>
          <c:idx val="0"/>
          <c:order val="0"/>
          <c:tx>
            <c:strRef>
              <c:f>'64K_7'!$B$1</c:f>
              <c:strCache>
                <c:ptCount val="1"/>
                <c:pt idx="0">
                  <c:v>2008</c:v>
                </c:pt>
              </c:strCache>
            </c:strRef>
          </c:tx>
          <c:spPr>
            <a:ln w="12700" cap="rnd">
              <a:solidFill>
                <a:schemeClr val="accent1"/>
              </a:solidFill>
              <a:round/>
            </a:ln>
            <a:effectLst/>
          </c:spPr>
          <c:marker>
            <c:symbol val="none"/>
          </c:marker>
          <c:xVal>
            <c:numRef>
              <c:f>'64K_7'!$B$2:$B$1687</c:f>
              <c:numCache>
                <c:formatCode>General</c:formatCode>
                <c:ptCount val="1686"/>
                <c:pt idx="0">
                  <c:v>136.1</c:v>
                </c:pt>
                <c:pt idx="1">
                  <c:v>135.80000000000001</c:v>
                </c:pt>
                <c:pt idx="2">
                  <c:v>135.30000000000001</c:v>
                </c:pt>
                <c:pt idx="3">
                  <c:v>134.80000000000001</c:v>
                </c:pt>
                <c:pt idx="4">
                  <c:v>135.69999999999999</c:v>
                </c:pt>
                <c:pt idx="5">
                  <c:v>134.5</c:v>
                </c:pt>
                <c:pt idx="6">
                  <c:v>135.80000000000001</c:v>
                </c:pt>
                <c:pt idx="7">
                  <c:v>134.4</c:v>
                </c:pt>
                <c:pt idx="8">
                  <c:v>135.19999999999999</c:v>
                </c:pt>
                <c:pt idx="9">
                  <c:v>134.4</c:v>
                </c:pt>
                <c:pt idx="10">
                  <c:v>135.6</c:v>
                </c:pt>
                <c:pt idx="11">
                  <c:v>135.5</c:v>
                </c:pt>
                <c:pt idx="12">
                  <c:v>134.69999999999999</c:v>
                </c:pt>
                <c:pt idx="13">
                  <c:v>136.30000000000001</c:v>
                </c:pt>
                <c:pt idx="14">
                  <c:v>135.69999999999999</c:v>
                </c:pt>
                <c:pt idx="15">
                  <c:v>135.4</c:v>
                </c:pt>
                <c:pt idx="16">
                  <c:v>136</c:v>
                </c:pt>
                <c:pt idx="17">
                  <c:v>136.4</c:v>
                </c:pt>
                <c:pt idx="18">
                  <c:v>136.6</c:v>
                </c:pt>
                <c:pt idx="19">
                  <c:v>137.4</c:v>
                </c:pt>
                <c:pt idx="20">
                  <c:v>137.4</c:v>
                </c:pt>
                <c:pt idx="21">
                  <c:v>137.9</c:v>
                </c:pt>
                <c:pt idx="22">
                  <c:v>138.1</c:v>
                </c:pt>
                <c:pt idx="23">
                  <c:v>139.19999999999999</c:v>
                </c:pt>
                <c:pt idx="24">
                  <c:v>139.5</c:v>
                </c:pt>
                <c:pt idx="25">
                  <c:v>139.9</c:v>
                </c:pt>
                <c:pt idx="26">
                  <c:v>141.5</c:v>
                </c:pt>
                <c:pt idx="27">
                  <c:v>143</c:v>
                </c:pt>
                <c:pt idx="28">
                  <c:v>143.9</c:v>
                </c:pt>
                <c:pt idx="29">
                  <c:v>143.69999999999999</c:v>
                </c:pt>
                <c:pt idx="30">
                  <c:v>146.1</c:v>
                </c:pt>
                <c:pt idx="31">
                  <c:v>147.5</c:v>
                </c:pt>
                <c:pt idx="32">
                  <c:v>149.4</c:v>
                </c:pt>
                <c:pt idx="33">
                  <c:v>149.4</c:v>
                </c:pt>
                <c:pt idx="34">
                  <c:v>152.6</c:v>
                </c:pt>
                <c:pt idx="35">
                  <c:v>152.80000000000001</c:v>
                </c:pt>
                <c:pt idx="36">
                  <c:v>153.6</c:v>
                </c:pt>
                <c:pt idx="37">
                  <c:v>154.19999999999999</c:v>
                </c:pt>
                <c:pt idx="38">
                  <c:v>156.19999999999999</c:v>
                </c:pt>
                <c:pt idx="39">
                  <c:v>159</c:v>
                </c:pt>
                <c:pt idx="40">
                  <c:v>160.9</c:v>
                </c:pt>
                <c:pt idx="41">
                  <c:v>163.6</c:v>
                </c:pt>
                <c:pt idx="42">
                  <c:v>165.4</c:v>
                </c:pt>
                <c:pt idx="43">
                  <c:v>166</c:v>
                </c:pt>
                <c:pt idx="44">
                  <c:v>166.9</c:v>
                </c:pt>
                <c:pt idx="45">
                  <c:v>168.4</c:v>
                </c:pt>
                <c:pt idx="46">
                  <c:v>169.3</c:v>
                </c:pt>
                <c:pt idx="47">
                  <c:v>170.1</c:v>
                </c:pt>
                <c:pt idx="48">
                  <c:v>170.8</c:v>
                </c:pt>
                <c:pt idx="49">
                  <c:v>170.7</c:v>
                </c:pt>
                <c:pt idx="50">
                  <c:v>170.1</c:v>
                </c:pt>
                <c:pt idx="51">
                  <c:v>169.2</c:v>
                </c:pt>
                <c:pt idx="52">
                  <c:v>167.9</c:v>
                </c:pt>
                <c:pt idx="53">
                  <c:v>167.3</c:v>
                </c:pt>
                <c:pt idx="54">
                  <c:v>166.1</c:v>
                </c:pt>
                <c:pt idx="55">
                  <c:v>164.3</c:v>
                </c:pt>
                <c:pt idx="56">
                  <c:v>162.4</c:v>
                </c:pt>
                <c:pt idx="57">
                  <c:v>160</c:v>
                </c:pt>
                <c:pt idx="58">
                  <c:v>157.9</c:v>
                </c:pt>
                <c:pt idx="59">
                  <c:v>155.30000000000001</c:v>
                </c:pt>
                <c:pt idx="60">
                  <c:v>152.69999999999999</c:v>
                </c:pt>
                <c:pt idx="61">
                  <c:v>149.5</c:v>
                </c:pt>
                <c:pt idx="62">
                  <c:v>147.1</c:v>
                </c:pt>
                <c:pt idx="63">
                  <c:v>145.19999999999999</c:v>
                </c:pt>
                <c:pt idx="64">
                  <c:v>142.80000000000001</c:v>
                </c:pt>
                <c:pt idx="65">
                  <c:v>142</c:v>
                </c:pt>
                <c:pt idx="66">
                  <c:v>138.30000000000001</c:v>
                </c:pt>
                <c:pt idx="67">
                  <c:v>135.9</c:v>
                </c:pt>
                <c:pt idx="68">
                  <c:v>135.1</c:v>
                </c:pt>
                <c:pt idx="69">
                  <c:v>132.5</c:v>
                </c:pt>
                <c:pt idx="70">
                  <c:v>131.1</c:v>
                </c:pt>
                <c:pt idx="71">
                  <c:v>128.4</c:v>
                </c:pt>
                <c:pt idx="72">
                  <c:v>127</c:v>
                </c:pt>
                <c:pt idx="73">
                  <c:v>125.8</c:v>
                </c:pt>
                <c:pt idx="74">
                  <c:v>124.7</c:v>
                </c:pt>
                <c:pt idx="75">
                  <c:v>121.7</c:v>
                </c:pt>
                <c:pt idx="76">
                  <c:v>121</c:v>
                </c:pt>
                <c:pt idx="77">
                  <c:v>119.6</c:v>
                </c:pt>
                <c:pt idx="78">
                  <c:v>116.7</c:v>
                </c:pt>
                <c:pt idx="79">
                  <c:v>115.5</c:v>
                </c:pt>
                <c:pt idx="80">
                  <c:v>113.1</c:v>
                </c:pt>
                <c:pt idx="81">
                  <c:v>111.7</c:v>
                </c:pt>
                <c:pt idx="82">
                  <c:v>110</c:v>
                </c:pt>
                <c:pt idx="83">
                  <c:v>107.8</c:v>
                </c:pt>
                <c:pt idx="84">
                  <c:v>105.8</c:v>
                </c:pt>
                <c:pt idx="85">
                  <c:v>103.6</c:v>
                </c:pt>
                <c:pt idx="86">
                  <c:v>103</c:v>
                </c:pt>
                <c:pt idx="87">
                  <c:v>99.7</c:v>
                </c:pt>
                <c:pt idx="88">
                  <c:v>98.6</c:v>
                </c:pt>
                <c:pt idx="89">
                  <c:v>96.3</c:v>
                </c:pt>
                <c:pt idx="90">
                  <c:v>96</c:v>
                </c:pt>
                <c:pt idx="91">
                  <c:v>93.2</c:v>
                </c:pt>
                <c:pt idx="92">
                  <c:v>92.6</c:v>
                </c:pt>
                <c:pt idx="93">
                  <c:v>90.7</c:v>
                </c:pt>
                <c:pt idx="94">
                  <c:v>90.7</c:v>
                </c:pt>
                <c:pt idx="95">
                  <c:v>87.5</c:v>
                </c:pt>
                <c:pt idx="96">
                  <c:v>86.7</c:v>
                </c:pt>
                <c:pt idx="97">
                  <c:v>84.6</c:v>
                </c:pt>
                <c:pt idx="98">
                  <c:v>81.599999999999994</c:v>
                </c:pt>
                <c:pt idx="99">
                  <c:v>81.599999999999994</c:v>
                </c:pt>
                <c:pt idx="100">
                  <c:v>80.599999999999994</c:v>
                </c:pt>
                <c:pt idx="101">
                  <c:v>79.599999999999994</c:v>
                </c:pt>
                <c:pt idx="102">
                  <c:v>77.2</c:v>
                </c:pt>
                <c:pt idx="103">
                  <c:v>75.400000000000006</c:v>
                </c:pt>
                <c:pt idx="104">
                  <c:v>75</c:v>
                </c:pt>
                <c:pt idx="105">
                  <c:v>73</c:v>
                </c:pt>
                <c:pt idx="106">
                  <c:v>72.7</c:v>
                </c:pt>
                <c:pt idx="107">
                  <c:v>70.5</c:v>
                </c:pt>
                <c:pt idx="108">
                  <c:v>70.400000000000006</c:v>
                </c:pt>
                <c:pt idx="109">
                  <c:v>68.5</c:v>
                </c:pt>
                <c:pt idx="110">
                  <c:v>67.8</c:v>
                </c:pt>
                <c:pt idx="111">
                  <c:v>66.400000000000006</c:v>
                </c:pt>
                <c:pt idx="112">
                  <c:v>65.7</c:v>
                </c:pt>
                <c:pt idx="113">
                  <c:v>63.5</c:v>
                </c:pt>
                <c:pt idx="114">
                  <c:v>62.6</c:v>
                </c:pt>
                <c:pt idx="115">
                  <c:v>61.9</c:v>
                </c:pt>
                <c:pt idx="116">
                  <c:v>59.7</c:v>
                </c:pt>
                <c:pt idx="117">
                  <c:v>59.2</c:v>
                </c:pt>
                <c:pt idx="118">
                  <c:v>58.4</c:v>
                </c:pt>
                <c:pt idx="119">
                  <c:v>56.7</c:v>
                </c:pt>
                <c:pt idx="120">
                  <c:v>55.9</c:v>
                </c:pt>
                <c:pt idx="121">
                  <c:v>54.7</c:v>
                </c:pt>
                <c:pt idx="122">
                  <c:v>54.1</c:v>
                </c:pt>
                <c:pt idx="123">
                  <c:v>51.8</c:v>
                </c:pt>
                <c:pt idx="124">
                  <c:v>51.4</c:v>
                </c:pt>
                <c:pt idx="125">
                  <c:v>50</c:v>
                </c:pt>
                <c:pt idx="126">
                  <c:v>48.3</c:v>
                </c:pt>
                <c:pt idx="127">
                  <c:v>48.1</c:v>
                </c:pt>
                <c:pt idx="128">
                  <c:v>45.9</c:v>
                </c:pt>
                <c:pt idx="129">
                  <c:v>44.6</c:v>
                </c:pt>
                <c:pt idx="130">
                  <c:v>42.2</c:v>
                </c:pt>
                <c:pt idx="131">
                  <c:v>43</c:v>
                </c:pt>
                <c:pt idx="132">
                  <c:v>43.1</c:v>
                </c:pt>
                <c:pt idx="133">
                  <c:v>41.5</c:v>
                </c:pt>
                <c:pt idx="134">
                  <c:v>40.799999999999997</c:v>
                </c:pt>
                <c:pt idx="135">
                  <c:v>39.700000000000003</c:v>
                </c:pt>
                <c:pt idx="136">
                  <c:v>39.299999999999997</c:v>
                </c:pt>
                <c:pt idx="137">
                  <c:v>39.299999999999997</c:v>
                </c:pt>
                <c:pt idx="138">
                  <c:v>37.4</c:v>
                </c:pt>
                <c:pt idx="139">
                  <c:v>37.5</c:v>
                </c:pt>
                <c:pt idx="140">
                  <c:v>36.799999999999997</c:v>
                </c:pt>
                <c:pt idx="141">
                  <c:v>36.9</c:v>
                </c:pt>
                <c:pt idx="142">
                  <c:v>36.4</c:v>
                </c:pt>
                <c:pt idx="143">
                  <c:v>35.799999999999997</c:v>
                </c:pt>
                <c:pt idx="144">
                  <c:v>35.5</c:v>
                </c:pt>
                <c:pt idx="145">
                  <c:v>34.6</c:v>
                </c:pt>
                <c:pt idx="146">
                  <c:v>35</c:v>
                </c:pt>
                <c:pt idx="147">
                  <c:v>34.4</c:v>
                </c:pt>
                <c:pt idx="148">
                  <c:v>35.1</c:v>
                </c:pt>
                <c:pt idx="149">
                  <c:v>35</c:v>
                </c:pt>
                <c:pt idx="150">
                  <c:v>34.700000000000003</c:v>
                </c:pt>
                <c:pt idx="151">
                  <c:v>34.700000000000003</c:v>
                </c:pt>
                <c:pt idx="152">
                  <c:v>33.9</c:v>
                </c:pt>
                <c:pt idx="153">
                  <c:v>34.1</c:v>
                </c:pt>
                <c:pt idx="154">
                  <c:v>34.1</c:v>
                </c:pt>
                <c:pt idx="155">
                  <c:v>33.299999999999997</c:v>
                </c:pt>
                <c:pt idx="156">
                  <c:v>33.4</c:v>
                </c:pt>
                <c:pt idx="157">
                  <c:v>33.299999999999997</c:v>
                </c:pt>
                <c:pt idx="158">
                  <c:v>33.5</c:v>
                </c:pt>
                <c:pt idx="159">
                  <c:v>33.4</c:v>
                </c:pt>
                <c:pt idx="160">
                  <c:v>32.799999999999997</c:v>
                </c:pt>
                <c:pt idx="161">
                  <c:v>32.700000000000003</c:v>
                </c:pt>
                <c:pt idx="162">
                  <c:v>33.6</c:v>
                </c:pt>
                <c:pt idx="163">
                  <c:v>33.1</c:v>
                </c:pt>
                <c:pt idx="164">
                  <c:v>33</c:v>
                </c:pt>
                <c:pt idx="165">
                  <c:v>32.5</c:v>
                </c:pt>
                <c:pt idx="166">
                  <c:v>32.799999999999997</c:v>
                </c:pt>
                <c:pt idx="167">
                  <c:v>31.8</c:v>
                </c:pt>
                <c:pt idx="168">
                  <c:v>32.299999999999997</c:v>
                </c:pt>
                <c:pt idx="169">
                  <c:v>31.9</c:v>
                </c:pt>
                <c:pt idx="170">
                  <c:v>32.1</c:v>
                </c:pt>
                <c:pt idx="171">
                  <c:v>30.9</c:v>
                </c:pt>
                <c:pt idx="172">
                  <c:v>30.7</c:v>
                </c:pt>
                <c:pt idx="173">
                  <c:v>30.9</c:v>
                </c:pt>
                <c:pt idx="174">
                  <c:v>31.8</c:v>
                </c:pt>
                <c:pt idx="175">
                  <c:v>31.3</c:v>
                </c:pt>
                <c:pt idx="176">
                  <c:v>31.9</c:v>
                </c:pt>
                <c:pt idx="177">
                  <c:v>30.4</c:v>
                </c:pt>
                <c:pt idx="178">
                  <c:v>31</c:v>
                </c:pt>
                <c:pt idx="179">
                  <c:v>30.6</c:v>
                </c:pt>
                <c:pt idx="180">
                  <c:v>29.4</c:v>
                </c:pt>
                <c:pt idx="181">
                  <c:v>29.4</c:v>
                </c:pt>
                <c:pt idx="182">
                  <c:v>29.4</c:v>
                </c:pt>
                <c:pt idx="183">
                  <c:v>29.1</c:v>
                </c:pt>
                <c:pt idx="184">
                  <c:v>28</c:v>
                </c:pt>
                <c:pt idx="185">
                  <c:v>29</c:v>
                </c:pt>
                <c:pt idx="186">
                  <c:v>27.7</c:v>
                </c:pt>
                <c:pt idx="187">
                  <c:v>28.4</c:v>
                </c:pt>
                <c:pt idx="188">
                  <c:v>28.2</c:v>
                </c:pt>
                <c:pt idx="189">
                  <c:v>27.4</c:v>
                </c:pt>
                <c:pt idx="190">
                  <c:v>27.1</c:v>
                </c:pt>
                <c:pt idx="191">
                  <c:v>27.4</c:v>
                </c:pt>
                <c:pt idx="192">
                  <c:v>26.8</c:v>
                </c:pt>
                <c:pt idx="193">
                  <c:v>25.3</c:v>
                </c:pt>
                <c:pt idx="194">
                  <c:v>25.9</c:v>
                </c:pt>
                <c:pt idx="195">
                  <c:v>24.9</c:v>
                </c:pt>
                <c:pt idx="196">
                  <c:v>23.9</c:v>
                </c:pt>
                <c:pt idx="197">
                  <c:v>23.8</c:v>
                </c:pt>
                <c:pt idx="198">
                  <c:v>23.9</c:v>
                </c:pt>
                <c:pt idx="199">
                  <c:v>23.2</c:v>
                </c:pt>
                <c:pt idx="200">
                  <c:v>23.1</c:v>
                </c:pt>
                <c:pt idx="201">
                  <c:v>22.3</c:v>
                </c:pt>
                <c:pt idx="202">
                  <c:v>22.7</c:v>
                </c:pt>
                <c:pt idx="203">
                  <c:v>22.4</c:v>
                </c:pt>
                <c:pt idx="204">
                  <c:v>21.6</c:v>
                </c:pt>
                <c:pt idx="205">
                  <c:v>22.2</c:v>
                </c:pt>
                <c:pt idx="206">
                  <c:v>21.3</c:v>
                </c:pt>
                <c:pt idx="207">
                  <c:v>20.3</c:v>
                </c:pt>
                <c:pt idx="208">
                  <c:v>20.9</c:v>
                </c:pt>
                <c:pt idx="209">
                  <c:v>19.899999999999999</c:v>
                </c:pt>
                <c:pt idx="210">
                  <c:v>21.2</c:v>
                </c:pt>
                <c:pt idx="211">
                  <c:v>20.3</c:v>
                </c:pt>
                <c:pt idx="212">
                  <c:v>19.8</c:v>
                </c:pt>
                <c:pt idx="213">
                  <c:v>21.2</c:v>
                </c:pt>
                <c:pt idx="214">
                  <c:v>19.7</c:v>
                </c:pt>
                <c:pt idx="215">
                  <c:v>19.7</c:v>
                </c:pt>
                <c:pt idx="216">
                  <c:v>20</c:v>
                </c:pt>
                <c:pt idx="217">
                  <c:v>19.899999999999999</c:v>
                </c:pt>
                <c:pt idx="218">
                  <c:v>19.100000000000001</c:v>
                </c:pt>
                <c:pt idx="219">
                  <c:v>19.399999999999999</c:v>
                </c:pt>
                <c:pt idx="220">
                  <c:v>19.600000000000001</c:v>
                </c:pt>
                <c:pt idx="221">
                  <c:v>19.399999999999999</c:v>
                </c:pt>
                <c:pt idx="222">
                  <c:v>20.2</c:v>
                </c:pt>
                <c:pt idx="223">
                  <c:v>19.100000000000001</c:v>
                </c:pt>
                <c:pt idx="224">
                  <c:v>19.600000000000001</c:v>
                </c:pt>
                <c:pt idx="225">
                  <c:v>20</c:v>
                </c:pt>
                <c:pt idx="226">
                  <c:v>19.899999999999999</c:v>
                </c:pt>
                <c:pt idx="227">
                  <c:v>19.8</c:v>
                </c:pt>
                <c:pt idx="228">
                  <c:v>20.2</c:v>
                </c:pt>
                <c:pt idx="229">
                  <c:v>20.6</c:v>
                </c:pt>
                <c:pt idx="230">
                  <c:v>19.7</c:v>
                </c:pt>
                <c:pt idx="231">
                  <c:v>20.3</c:v>
                </c:pt>
                <c:pt idx="232">
                  <c:v>21.4</c:v>
                </c:pt>
                <c:pt idx="233">
                  <c:v>20.3</c:v>
                </c:pt>
                <c:pt idx="234">
                  <c:v>21.3</c:v>
                </c:pt>
                <c:pt idx="235">
                  <c:v>26.2</c:v>
                </c:pt>
                <c:pt idx="236">
                  <c:v>26.3</c:v>
                </c:pt>
                <c:pt idx="237">
                  <c:v>29</c:v>
                </c:pt>
                <c:pt idx="238">
                  <c:v>33.799999999999997</c:v>
                </c:pt>
                <c:pt idx="239">
                  <c:v>30.5</c:v>
                </c:pt>
                <c:pt idx="240">
                  <c:v>20.6</c:v>
                </c:pt>
                <c:pt idx="241">
                  <c:v>19.5</c:v>
                </c:pt>
                <c:pt idx="242">
                  <c:v>20.3</c:v>
                </c:pt>
                <c:pt idx="243">
                  <c:v>21</c:v>
                </c:pt>
                <c:pt idx="244">
                  <c:v>21.9</c:v>
                </c:pt>
                <c:pt idx="245">
                  <c:v>22.2</c:v>
                </c:pt>
                <c:pt idx="246">
                  <c:v>22.2</c:v>
                </c:pt>
                <c:pt idx="247">
                  <c:v>22.3</c:v>
                </c:pt>
                <c:pt idx="248">
                  <c:v>23</c:v>
                </c:pt>
                <c:pt idx="249">
                  <c:v>22.3</c:v>
                </c:pt>
                <c:pt idx="250">
                  <c:v>22.6</c:v>
                </c:pt>
                <c:pt idx="251">
                  <c:v>23.9</c:v>
                </c:pt>
                <c:pt idx="252">
                  <c:v>23.7</c:v>
                </c:pt>
                <c:pt idx="253">
                  <c:v>22.5</c:v>
                </c:pt>
                <c:pt idx="254">
                  <c:v>22.9</c:v>
                </c:pt>
                <c:pt idx="255">
                  <c:v>24.5</c:v>
                </c:pt>
                <c:pt idx="256">
                  <c:v>23.8</c:v>
                </c:pt>
                <c:pt idx="257">
                  <c:v>25.3</c:v>
                </c:pt>
                <c:pt idx="258">
                  <c:v>25.6</c:v>
                </c:pt>
                <c:pt idx="259">
                  <c:v>25.4</c:v>
                </c:pt>
                <c:pt idx="260">
                  <c:v>25.7</c:v>
                </c:pt>
                <c:pt idx="261">
                  <c:v>25.4</c:v>
                </c:pt>
                <c:pt idx="262">
                  <c:v>28.1</c:v>
                </c:pt>
                <c:pt idx="263">
                  <c:v>26</c:v>
                </c:pt>
                <c:pt idx="264">
                  <c:v>26.7</c:v>
                </c:pt>
                <c:pt idx="265">
                  <c:v>26.7</c:v>
                </c:pt>
                <c:pt idx="266">
                  <c:v>26.8</c:v>
                </c:pt>
                <c:pt idx="267">
                  <c:v>27.8</c:v>
                </c:pt>
                <c:pt idx="268">
                  <c:v>28.2</c:v>
                </c:pt>
                <c:pt idx="269">
                  <c:v>27.9</c:v>
                </c:pt>
                <c:pt idx="270">
                  <c:v>29.6</c:v>
                </c:pt>
                <c:pt idx="271">
                  <c:v>29.3</c:v>
                </c:pt>
                <c:pt idx="272">
                  <c:v>29.2</c:v>
                </c:pt>
                <c:pt idx="273">
                  <c:v>29</c:v>
                </c:pt>
                <c:pt idx="274">
                  <c:v>30.9</c:v>
                </c:pt>
                <c:pt idx="275">
                  <c:v>29.4</c:v>
                </c:pt>
                <c:pt idx="276">
                  <c:v>31.2</c:v>
                </c:pt>
                <c:pt idx="277">
                  <c:v>33.1</c:v>
                </c:pt>
                <c:pt idx="278">
                  <c:v>31.5</c:v>
                </c:pt>
                <c:pt idx="279">
                  <c:v>31.7</c:v>
                </c:pt>
                <c:pt idx="280">
                  <c:v>32.299999999999997</c:v>
                </c:pt>
                <c:pt idx="281">
                  <c:v>32.200000000000003</c:v>
                </c:pt>
                <c:pt idx="282">
                  <c:v>32.700000000000003</c:v>
                </c:pt>
                <c:pt idx="283">
                  <c:v>34</c:v>
                </c:pt>
                <c:pt idx="284">
                  <c:v>34.299999999999997</c:v>
                </c:pt>
                <c:pt idx="285">
                  <c:v>34.1</c:v>
                </c:pt>
                <c:pt idx="286">
                  <c:v>33.700000000000003</c:v>
                </c:pt>
                <c:pt idx="287">
                  <c:v>34.200000000000003</c:v>
                </c:pt>
                <c:pt idx="288">
                  <c:v>34.200000000000003</c:v>
                </c:pt>
                <c:pt idx="289">
                  <c:v>34.4</c:v>
                </c:pt>
                <c:pt idx="290">
                  <c:v>35</c:v>
                </c:pt>
                <c:pt idx="291">
                  <c:v>35.200000000000003</c:v>
                </c:pt>
                <c:pt idx="292">
                  <c:v>35.700000000000003</c:v>
                </c:pt>
                <c:pt idx="293">
                  <c:v>37.4</c:v>
                </c:pt>
                <c:pt idx="294">
                  <c:v>37.299999999999997</c:v>
                </c:pt>
                <c:pt idx="295">
                  <c:v>36.799999999999997</c:v>
                </c:pt>
                <c:pt idx="296">
                  <c:v>37.1</c:v>
                </c:pt>
                <c:pt idx="297">
                  <c:v>37.9</c:v>
                </c:pt>
                <c:pt idx="298">
                  <c:v>39.1</c:v>
                </c:pt>
                <c:pt idx="299">
                  <c:v>39.1</c:v>
                </c:pt>
                <c:pt idx="300">
                  <c:v>39.799999999999997</c:v>
                </c:pt>
                <c:pt idx="301">
                  <c:v>40.200000000000003</c:v>
                </c:pt>
                <c:pt idx="302">
                  <c:v>41.6</c:v>
                </c:pt>
                <c:pt idx="303">
                  <c:v>43.6</c:v>
                </c:pt>
                <c:pt idx="304">
                  <c:v>43.4</c:v>
                </c:pt>
                <c:pt idx="305">
                  <c:v>44.6</c:v>
                </c:pt>
                <c:pt idx="306">
                  <c:v>45.6</c:v>
                </c:pt>
                <c:pt idx="307">
                  <c:v>46.8</c:v>
                </c:pt>
                <c:pt idx="308">
                  <c:v>46.8</c:v>
                </c:pt>
                <c:pt idx="309">
                  <c:v>47.2</c:v>
                </c:pt>
                <c:pt idx="310">
                  <c:v>48.2</c:v>
                </c:pt>
                <c:pt idx="311">
                  <c:v>49.2</c:v>
                </c:pt>
                <c:pt idx="312">
                  <c:v>48.3</c:v>
                </c:pt>
                <c:pt idx="313">
                  <c:v>51.6</c:v>
                </c:pt>
                <c:pt idx="314">
                  <c:v>49.6</c:v>
                </c:pt>
                <c:pt idx="315">
                  <c:v>51.7</c:v>
                </c:pt>
                <c:pt idx="316">
                  <c:v>52.6</c:v>
                </c:pt>
                <c:pt idx="317">
                  <c:v>53.1</c:v>
                </c:pt>
                <c:pt idx="318">
                  <c:v>54.1</c:v>
                </c:pt>
                <c:pt idx="319">
                  <c:v>52.2</c:v>
                </c:pt>
                <c:pt idx="320">
                  <c:v>53</c:v>
                </c:pt>
                <c:pt idx="321">
                  <c:v>53.7</c:v>
                </c:pt>
                <c:pt idx="322">
                  <c:v>54.4</c:v>
                </c:pt>
                <c:pt idx="323">
                  <c:v>54.5</c:v>
                </c:pt>
                <c:pt idx="324">
                  <c:v>55.3</c:v>
                </c:pt>
                <c:pt idx="325">
                  <c:v>55.2</c:v>
                </c:pt>
                <c:pt idx="326">
                  <c:v>54.3</c:v>
                </c:pt>
                <c:pt idx="327">
                  <c:v>55.5</c:v>
                </c:pt>
                <c:pt idx="328">
                  <c:v>55.5</c:v>
                </c:pt>
                <c:pt idx="329">
                  <c:v>56</c:v>
                </c:pt>
                <c:pt idx="330">
                  <c:v>56</c:v>
                </c:pt>
                <c:pt idx="331">
                  <c:v>54</c:v>
                </c:pt>
                <c:pt idx="332">
                  <c:v>54.2</c:v>
                </c:pt>
                <c:pt idx="333">
                  <c:v>52.5</c:v>
                </c:pt>
                <c:pt idx="334">
                  <c:v>52.8</c:v>
                </c:pt>
                <c:pt idx="335">
                  <c:v>52.3</c:v>
                </c:pt>
                <c:pt idx="336">
                  <c:v>53.3</c:v>
                </c:pt>
                <c:pt idx="337">
                  <c:v>52.9</c:v>
                </c:pt>
                <c:pt idx="338">
                  <c:v>52.1</c:v>
                </c:pt>
                <c:pt idx="339">
                  <c:v>50.6</c:v>
                </c:pt>
                <c:pt idx="340">
                  <c:v>50.5</c:v>
                </c:pt>
                <c:pt idx="341">
                  <c:v>50.8</c:v>
                </c:pt>
                <c:pt idx="342">
                  <c:v>49.9</c:v>
                </c:pt>
                <c:pt idx="343">
                  <c:v>49</c:v>
                </c:pt>
                <c:pt idx="344">
                  <c:v>48.5</c:v>
                </c:pt>
                <c:pt idx="345">
                  <c:v>49</c:v>
                </c:pt>
                <c:pt idx="346">
                  <c:v>48.4</c:v>
                </c:pt>
                <c:pt idx="347">
                  <c:v>48.5</c:v>
                </c:pt>
                <c:pt idx="348">
                  <c:v>48</c:v>
                </c:pt>
                <c:pt idx="349">
                  <c:v>47.9</c:v>
                </c:pt>
                <c:pt idx="350">
                  <c:v>47.8</c:v>
                </c:pt>
                <c:pt idx="351">
                  <c:v>47.2</c:v>
                </c:pt>
                <c:pt idx="352">
                  <c:v>47.2</c:v>
                </c:pt>
                <c:pt idx="353">
                  <c:v>47.1</c:v>
                </c:pt>
                <c:pt idx="354">
                  <c:v>47</c:v>
                </c:pt>
                <c:pt idx="355">
                  <c:v>47.1</c:v>
                </c:pt>
                <c:pt idx="356">
                  <c:v>46.9</c:v>
                </c:pt>
                <c:pt idx="357">
                  <c:v>46.4</c:v>
                </c:pt>
                <c:pt idx="358">
                  <c:v>46.1</c:v>
                </c:pt>
                <c:pt idx="359">
                  <c:v>46.9</c:v>
                </c:pt>
                <c:pt idx="360">
                  <c:v>47.6</c:v>
                </c:pt>
                <c:pt idx="361">
                  <c:v>47.2</c:v>
                </c:pt>
                <c:pt idx="362">
                  <c:v>46.6</c:v>
                </c:pt>
                <c:pt idx="363">
                  <c:v>46</c:v>
                </c:pt>
                <c:pt idx="364">
                  <c:v>46.5</c:v>
                </c:pt>
                <c:pt idx="365">
                  <c:v>47</c:v>
                </c:pt>
                <c:pt idx="366">
                  <c:v>46.8</c:v>
                </c:pt>
                <c:pt idx="367">
                  <c:v>46.4</c:v>
                </c:pt>
                <c:pt idx="368">
                  <c:v>45.8</c:v>
                </c:pt>
                <c:pt idx="369">
                  <c:v>46</c:v>
                </c:pt>
                <c:pt idx="370">
                  <c:v>46.4</c:v>
                </c:pt>
                <c:pt idx="371">
                  <c:v>46.3</c:v>
                </c:pt>
                <c:pt idx="372">
                  <c:v>46.5</c:v>
                </c:pt>
                <c:pt idx="373">
                  <c:v>45.5</c:v>
                </c:pt>
                <c:pt idx="374">
                  <c:v>45.8</c:v>
                </c:pt>
                <c:pt idx="375">
                  <c:v>44.8</c:v>
                </c:pt>
                <c:pt idx="376">
                  <c:v>45.3</c:v>
                </c:pt>
                <c:pt idx="377">
                  <c:v>44.7</c:v>
                </c:pt>
                <c:pt idx="378">
                  <c:v>46.1</c:v>
                </c:pt>
                <c:pt idx="379">
                  <c:v>45.4</c:v>
                </c:pt>
                <c:pt idx="380">
                  <c:v>45.8</c:v>
                </c:pt>
                <c:pt idx="381">
                  <c:v>45.2</c:v>
                </c:pt>
                <c:pt idx="382">
                  <c:v>45.3</c:v>
                </c:pt>
                <c:pt idx="383">
                  <c:v>45.6</c:v>
                </c:pt>
                <c:pt idx="384">
                  <c:v>44.2</c:v>
                </c:pt>
                <c:pt idx="385">
                  <c:v>45.3</c:v>
                </c:pt>
                <c:pt idx="386">
                  <c:v>45.7</c:v>
                </c:pt>
                <c:pt idx="387">
                  <c:v>45.8</c:v>
                </c:pt>
                <c:pt idx="388">
                  <c:v>45.9</c:v>
                </c:pt>
                <c:pt idx="389">
                  <c:v>46.4</c:v>
                </c:pt>
                <c:pt idx="390">
                  <c:v>45.2</c:v>
                </c:pt>
                <c:pt idx="391">
                  <c:v>44.9</c:v>
                </c:pt>
                <c:pt idx="392">
                  <c:v>46</c:v>
                </c:pt>
                <c:pt idx="393">
                  <c:v>45.3</c:v>
                </c:pt>
                <c:pt idx="394">
                  <c:v>46.2</c:v>
                </c:pt>
                <c:pt idx="395">
                  <c:v>44.4</c:v>
                </c:pt>
                <c:pt idx="396">
                  <c:v>45.1</c:v>
                </c:pt>
                <c:pt idx="397">
                  <c:v>45.6</c:v>
                </c:pt>
                <c:pt idx="398">
                  <c:v>46.5</c:v>
                </c:pt>
                <c:pt idx="399">
                  <c:v>46</c:v>
                </c:pt>
                <c:pt idx="400">
                  <c:v>45.3</c:v>
                </c:pt>
                <c:pt idx="401">
                  <c:v>46.9</c:v>
                </c:pt>
                <c:pt idx="402">
                  <c:v>47.1</c:v>
                </c:pt>
                <c:pt idx="403">
                  <c:v>46.3</c:v>
                </c:pt>
                <c:pt idx="404">
                  <c:v>46</c:v>
                </c:pt>
                <c:pt idx="405">
                  <c:v>45.7</c:v>
                </c:pt>
                <c:pt idx="406">
                  <c:v>46</c:v>
                </c:pt>
                <c:pt idx="407">
                  <c:v>46.5</c:v>
                </c:pt>
                <c:pt idx="408">
                  <c:v>45.9</c:v>
                </c:pt>
                <c:pt idx="409">
                  <c:v>45.1</c:v>
                </c:pt>
                <c:pt idx="410">
                  <c:v>46.7</c:v>
                </c:pt>
                <c:pt idx="411">
                  <c:v>46.6</c:v>
                </c:pt>
                <c:pt idx="412">
                  <c:v>46.3</c:v>
                </c:pt>
                <c:pt idx="413">
                  <c:v>46.2</c:v>
                </c:pt>
                <c:pt idx="414">
                  <c:v>46.6</c:v>
                </c:pt>
                <c:pt idx="415">
                  <c:v>45.8</c:v>
                </c:pt>
                <c:pt idx="416">
                  <c:v>46.7</c:v>
                </c:pt>
                <c:pt idx="417">
                  <c:v>45.8</c:v>
                </c:pt>
                <c:pt idx="418">
                  <c:v>45.3</c:v>
                </c:pt>
                <c:pt idx="419">
                  <c:v>45.7</c:v>
                </c:pt>
                <c:pt idx="420">
                  <c:v>44.5</c:v>
                </c:pt>
                <c:pt idx="421">
                  <c:v>43.3</c:v>
                </c:pt>
                <c:pt idx="422">
                  <c:v>42.6</c:v>
                </c:pt>
                <c:pt idx="423">
                  <c:v>41.4</c:v>
                </c:pt>
                <c:pt idx="424">
                  <c:v>39.6</c:v>
                </c:pt>
                <c:pt idx="425">
                  <c:v>39.5</c:v>
                </c:pt>
                <c:pt idx="426">
                  <c:v>38.799999999999997</c:v>
                </c:pt>
                <c:pt idx="427">
                  <c:v>38.6</c:v>
                </c:pt>
                <c:pt idx="428">
                  <c:v>37.4</c:v>
                </c:pt>
                <c:pt idx="429">
                  <c:v>37.799999999999997</c:v>
                </c:pt>
                <c:pt idx="430">
                  <c:v>38.700000000000003</c:v>
                </c:pt>
                <c:pt idx="431">
                  <c:v>41.6</c:v>
                </c:pt>
                <c:pt idx="432">
                  <c:v>39.799999999999997</c:v>
                </c:pt>
                <c:pt idx="433">
                  <c:v>43.6</c:v>
                </c:pt>
                <c:pt idx="434">
                  <c:v>46.1</c:v>
                </c:pt>
                <c:pt idx="435">
                  <c:v>36.9</c:v>
                </c:pt>
                <c:pt idx="436">
                  <c:v>32</c:v>
                </c:pt>
                <c:pt idx="437">
                  <c:v>29.4</c:v>
                </c:pt>
                <c:pt idx="438">
                  <c:v>32.200000000000003</c:v>
                </c:pt>
                <c:pt idx="439">
                  <c:v>32.799999999999997</c:v>
                </c:pt>
                <c:pt idx="440">
                  <c:v>33.299999999999997</c:v>
                </c:pt>
                <c:pt idx="441">
                  <c:v>33.299999999999997</c:v>
                </c:pt>
                <c:pt idx="442">
                  <c:v>32.1</c:v>
                </c:pt>
                <c:pt idx="443">
                  <c:v>32.6</c:v>
                </c:pt>
                <c:pt idx="444">
                  <c:v>32.9</c:v>
                </c:pt>
                <c:pt idx="445">
                  <c:v>33.200000000000003</c:v>
                </c:pt>
                <c:pt idx="446">
                  <c:v>34.9</c:v>
                </c:pt>
                <c:pt idx="447">
                  <c:v>33.9</c:v>
                </c:pt>
                <c:pt idx="448">
                  <c:v>33.9</c:v>
                </c:pt>
                <c:pt idx="449">
                  <c:v>34.200000000000003</c:v>
                </c:pt>
                <c:pt idx="450">
                  <c:v>34.5</c:v>
                </c:pt>
                <c:pt idx="451">
                  <c:v>33.299999999999997</c:v>
                </c:pt>
                <c:pt idx="452">
                  <c:v>32.9</c:v>
                </c:pt>
                <c:pt idx="453">
                  <c:v>33.6</c:v>
                </c:pt>
                <c:pt idx="454">
                  <c:v>33.700000000000003</c:v>
                </c:pt>
                <c:pt idx="455">
                  <c:v>34.4</c:v>
                </c:pt>
                <c:pt idx="456">
                  <c:v>32.5</c:v>
                </c:pt>
                <c:pt idx="457">
                  <c:v>33</c:v>
                </c:pt>
                <c:pt idx="458">
                  <c:v>32.9</c:v>
                </c:pt>
                <c:pt idx="459">
                  <c:v>33.1</c:v>
                </c:pt>
                <c:pt idx="460">
                  <c:v>33</c:v>
                </c:pt>
                <c:pt idx="461">
                  <c:v>33.799999999999997</c:v>
                </c:pt>
                <c:pt idx="462">
                  <c:v>34.200000000000003</c:v>
                </c:pt>
                <c:pt idx="463">
                  <c:v>33.299999999999997</c:v>
                </c:pt>
                <c:pt idx="464">
                  <c:v>33.4</c:v>
                </c:pt>
                <c:pt idx="465">
                  <c:v>34.1</c:v>
                </c:pt>
                <c:pt idx="466">
                  <c:v>34</c:v>
                </c:pt>
                <c:pt idx="467">
                  <c:v>32.799999999999997</c:v>
                </c:pt>
                <c:pt idx="468">
                  <c:v>33.4</c:v>
                </c:pt>
                <c:pt idx="469">
                  <c:v>32.5</c:v>
                </c:pt>
                <c:pt idx="470">
                  <c:v>34.200000000000003</c:v>
                </c:pt>
                <c:pt idx="471">
                  <c:v>33.200000000000003</c:v>
                </c:pt>
                <c:pt idx="472">
                  <c:v>33.200000000000003</c:v>
                </c:pt>
                <c:pt idx="473">
                  <c:v>33.700000000000003</c:v>
                </c:pt>
                <c:pt idx="474">
                  <c:v>33.9</c:v>
                </c:pt>
                <c:pt idx="475">
                  <c:v>34.5</c:v>
                </c:pt>
                <c:pt idx="476">
                  <c:v>33.200000000000003</c:v>
                </c:pt>
                <c:pt idx="477">
                  <c:v>33.200000000000003</c:v>
                </c:pt>
                <c:pt idx="478">
                  <c:v>33</c:v>
                </c:pt>
                <c:pt idx="479">
                  <c:v>33.6</c:v>
                </c:pt>
                <c:pt idx="480">
                  <c:v>33.799999999999997</c:v>
                </c:pt>
                <c:pt idx="481">
                  <c:v>33.4</c:v>
                </c:pt>
                <c:pt idx="482">
                  <c:v>34.4</c:v>
                </c:pt>
                <c:pt idx="483">
                  <c:v>33.6</c:v>
                </c:pt>
                <c:pt idx="484">
                  <c:v>33.9</c:v>
                </c:pt>
                <c:pt idx="485">
                  <c:v>33.799999999999997</c:v>
                </c:pt>
                <c:pt idx="486">
                  <c:v>33.6</c:v>
                </c:pt>
                <c:pt idx="487">
                  <c:v>36.6</c:v>
                </c:pt>
                <c:pt idx="488">
                  <c:v>34.6</c:v>
                </c:pt>
                <c:pt idx="489">
                  <c:v>35.6</c:v>
                </c:pt>
                <c:pt idx="490">
                  <c:v>35.299999999999997</c:v>
                </c:pt>
                <c:pt idx="491">
                  <c:v>34.6</c:v>
                </c:pt>
                <c:pt idx="492">
                  <c:v>34.6</c:v>
                </c:pt>
                <c:pt idx="493">
                  <c:v>33.799999999999997</c:v>
                </c:pt>
                <c:pt idx="494">
                  <c:v>34.6</c:v>
                </c:pt>
                <c:pt idx="495">
                  <c:v>34.299999999999997</c:v>
                </c:pt>
                <c:pt idx="496">
                  <c:v>36.1</c:v>
                </c:pt>
                <c:pt idx="497">
                  <c:v>35.299999999999997</c:v>
                </c:pt>
                <c:pt idx="498">
                  <c:v>33.6</c:v>
                </c:pt>
                <c:pt idx="499">
                  <c:v>36.1</c:v>
                </c:pt>
                <c:pt idx="500">
                  <c:v>36.1</c:v>
                </c:pt>
                <c:pt idx="501">
                  <c:v>34.6</c:v>
                </c:pt>
                <c:pt idx="502">
                  <c:v>34.1</c:v>
                </c:pt>
                <c:pt idx="503">
                  <c:v>34.1</c:v>
                </c:pt>
                <c:pt idx="504">
                  <c:v>33.9</c:v>
                </c:pt>
                <c:pt idx="505">
                  <c:v>35.9</c:v>
                </c:pt>
                <c:pt idx="506">
                  <c:v>34.299999999999997</c:v>
                </c:pt>
                <c:pt idx="507">
                  <c:v>33.799999999999997</c:v>
                </c:pt>
                <c:pt idx="508">
                  <c:v>34.1</c:v>
                </c:pt>
                <c:pt idx="509">
                  <c:v>35.700000000000003</c:v>
                </c:pt>
                <c:pt idx="510">
                  <c:v>34.6</c:v>
                </c:pt>
                <c:pt idx="511">
                  <c:v>34.6</c:v>
                </c:pt>
                <c:pt idx="512">
                  <c:v>34.1</c:v>
                </c:pt>
                <c:pt idx="513">
                  <c:v>34.5</c:v>
                </c:pt>
                <c:pt idx="514">
                  <c:v>35.4</c:v>
                </c:pt>
                <c:pt idx="515">
                  <c:v>35.4</c:v>
                </c:pt>
                <c:pt idx="516">
                  <c:v>34.299999999999997</c:v>
                </c:pt>
                <c:pt idx="517">
                  <c:v>35.4</c:v>
                </c:pt>
                <c:pt idx="518">
                  <c:v>35.5</c:v>
                </c:pt>
                <c:pt idx="519">
                  <c:v>35.200000000000003</c:v>
                </c:pt>
                <c:pt idx="520">
                  <c:v>34.1</c:v>
                </c:pt>
                <c:pt idx="521">
                  <c:v>34.4</c:v>
                </c:pt>
                <c:pt idx="522">
                  <c:v>35.6</c:v>
                </c:pt>
                <c:pt idx="523">
                  <c:v>34.9</c:v>
                </c:pt>
                <c:pt idx="524">
                  <c:v>34.799999999999997</c:v>
                </c:pt>
                <c:pt idx="525">
                  <c:v>34</c:v>
                </c:pt>
                <c:pt idx="526">
                  <c:v>34.299999999999997</c:v>
                </c:pt>
                <c:pt idx="527">
                  <c:v>33.6</c:v>
                </c:pt>
                <c:pt idx="528">
                  <c:v>34.1</c:v>
                </c:pt>
                <c:pt idx="529">
                  <c:v>33.6</c:v>
                </c:pt>
                <c:pt idx="530">
                  <c:v>33.6</c:v>
                </c:pt>
                <c:pt idx="531">
                  <c:v>32.5</c:v>
                </c:pt>
                <c:pt idx="532">
                  <c:v>33.200000000000003</c:v>
                </c:pt>
                <c:pt idx="533">
                  <c:v>32.700000000000003</c:v>
                </c:pt>
                <c:pt idx="534">
                  <c:v>33.299999999999997</c:v>
                </c:pt>
                <c:pt idx="535">
                  <c:v>31.5</c:v>
                </c:pt>
                <c:pt idx="536">
                  <c:v>32.4</c:v>
                </c:pt>
                <c:pt idx="537">
                  <c:v>33.1</c:v>
                </c:pt>
                <c:pt idx="538">
                  <c:v>32.6</c:v>
                </c:pt>
                <c:pt idx="539">
                  <c:v>32.6</c:v>
                </c:pt>
                <c:pt idx="540">
                  <c:v>30.5</c:v>
                </c:pt>
                <c:pt idx="541">
                  <c:v>31.5</c:v>
                </c:pt>
                <c:pt idx="542">
                  <c:v>31.6</c:v>
                </c:pt>
                <c:pt idx="543">
                  <c:v>31.5</c:v>
                </c:pt>
                <c:pt idx="544">
                  <c:v>30.6</c:v>
                </c:pt>
                <c:pt idx="545">
                  <c:v>29.4</c:v>
                </c:pt>
                <c:pt idx="546">
                  <c:v>29.3</c:v>
                </c:pt>
                <c:pt idx="547">
                  <c:v>28.8</c:v>
                </c:pt>
                <c:pt idx="548">
                  <c:v>28.6</c:v>
                </c:pt>
                <c:pt idx="549">
                  <c:v>28.2</c:v>
                </c:pt>
                <c:pt idx="550">
                  <c:v>29</c:v>
                </c:pt>
                <c:pt idx="551">
                  <c:v>29.4</c:v>
                </c:pt>
                <c:pt idx="552">
                  <c:v>26.7</c:v>
                </c:pt>
                <c:pt idx="553">
                  <c:v>27.2</c:v>
                </c:pt>
                <c:pt idx="554">
                  <c:v>27.5</c:v>
                </c:pt>
                <c:pt idx="555">
                  <c:v>28.2</c:v>
                </c:pt>
                <c:pt idx="556">
                  <c:v>27</c:v>
                </c:pt>
                <c:pt idx="557">
                  <c:v>26.7</c:v>
                </c:pt>
                <c:pt idx="558">
                  <c:v>27.2</c:v>
                </c:pt>
                <c:pt idx="559">
                  <c:v>27.7</c:v>
                </c:pt>
                <c:pt idx="560">
                  <c:v>28</c:v>
                </c:pt>
                <c:pt idx="561">
                  <c:v>27.5</c:v>
                </c:pt>
                <c:pt idx="562">
                  <c:v>26.9</c:v>
                </c:pt>
                <c:pt idx="563">
                  <c:v>27.3</c:v>
                </c:pt>
                <c:pt idx="564">
                  <c:v>27.7</c:v>
                </c:pt>
                <c:pt idx="565">
                  <c:v>27.4</c:v>
                </c:pt>
                <c:pt idx="566">
                  <c:v>26</c:v>
                </c:pt>
                <c:pt idx="567">
                  <c:v>27.1</c:v>
                </c:pt>
                <c:pt idx="568">
                  <c:v>26</c:v>
                </c:pt>
                <c:pt idx="569">
                  <c:v>26</c:v>
                </c:pt>
                <c:pt idx="570">
                  <c:v>25.6</c:v>
                </c:pt>
                <c:pt idx="571">
                  <c:v>25.3</c:v>
                </c:pt>
                <c:pt idx="572">
                  <c:v>26.2</c:v>
                </c:pt>
                <c:pt idx="573">
                  <c:v>26.1</c:v>
                </c:pt>
                <c:pt idx="574">
                  <c:v>24.8</c:v>
                </c:pt>
                <c:pt idx="575">
                  <c:v>25</c:v>
                </c:pt>
                <c:pt idx="576">
                  <c:v>24.7</c:v>
                </c:pt>
                <c:pt idx="577">
                  <c:v>25.8</c:v>
                </c:pt>
                <c:pt idx="578">
                  <c:v>25</c:v>
                </c:pt>
                <c:pt idx="579">
                  <c:v>26.6</c:v>
                </c:pt>
                <c:pt idx="580">
                  <c:v>24.9</c:v>
                </c:pt>
                <c:pt idx="581">
                  <c:v>23.8</c:v>
                </c:pt>
                <c:pt idx="582">
                  <c:v>24.7</c:v>
                </c:pt>
                <c:pt idx="583">
                  <c:v>23.6</c:v>
                </c:pt>
                <c:pt idx="584">
                  <c:v>23.4</c:v>
                </c:pt>
                <c:pt idx="585">
                  <c:v>25</c:v>
                </c:pt>
                <c:pt idx="586">
                  <c:v>24.5</c:v>
                </c:pt>
                <c:pt idx="587">
                  <c:v>24.9</c:v>
                </c:pt>
                <c:pt idx="588">
                  <c:v>24.8</c:v>
                </c:pt>
                <c:pt idx="589">
                  <c:v>25.5</c:v>
                </c:pt>
                <c:pt idx="590">
                  <c:v>24.3</c:v>
                </c:pt>
                <c:pt idx="591">
                  <c:v>23.8</c:v>
                </c:pt>
                <c:pt idx="592">
                  <c:v>24.8</c:v>
                </c:pt>
                <c:pt idx="593">
                  <c:v>23.9</c:v>
                </c:pt>
                <c:pt idx="594">
                  <c:v>23.8</c:v>
                </c:pt>
                <c:pt idx="595">
                  <c:v>24.4</c:v>
                </c:pt>
                <c:pt idx="596">
                  <c:v>24.4</c:v>
                </c:pt>
                <c:pt idx="597">
                  <c:v>24.4</c:v>
                </c:pt>
                <c:pt idx="598">
                  <c:v>23.3</c:v>
                </c:pt>
                <c:pt idx="599">
                  <c:v>24.4</c:v>
                </c:pt>
                <c:pt idx="600">
                  <c:v>24.1</c:v>
                </c:pt>
                <c:pt idx="601">
                  <c:v>23.3</c:v>
                </c:pt>
                <c:pt idx="602">
                  <c:v>24.2</c:v>
                </c:pt>
                <c:pt idx="603">
                  <c:v>23.5</c:v>
                </c:pt>
                <c:pt idx="604">
                  <c:v>23.6</c:v>
                </c:pt>
                <c:pt idx="605">
                  <c:v>24.3</c:v>
                </c:pt>
                <c:pt idx="606">
                  <c:v>23.7</c:v>
                </c:pt>
                <c:pt idx="607">
                  <c:v>23.8</c:v>
                </c:pt>
                <c:pt idx="608">
                  <c:v>24.3</c:v>
                </c:pt>
                <c:pt idx="609">
                  <c:v>24.8</c:v>
                </c:pt>
                <c:pt idx="610">
                  <c:v>24.1</c:v>
                </c:pt>
                <c:pt idx="611">
                  <c:v>24.6</c:v>
                </c:pt>
                <c:pt idx="612">
                  <c:v>23.8</c:v>
                </c:pt>
                <c:pt idx="613">
                  <c:v>23.5</c:v>
                </c:pt>
                <c:pt idx="614">
                  <c:v>22.5</c:v>
                </c:pt>
                <c:pt idx="615">
                  <c:v>22.8</c:v>
                </c:pt>
                <c:pt idx="616">
                  <c:v>22.9</c:v>
                </c:pt>
                <c:pt idx="617">
                  <c:v>24.5</c:v>
                </c:pt>
                <c:pt idx="618">
                  <c:v>23.7</c:v>
                </c:pt>
                <c:pt idx="619">
                  <c:v>23.3</c:v>
                </c:pt>
                <c:pt idx="620">
                  <c:v>23</c:v>
                </c:pt>
                <c:pt idx="621">
                  <c:v>23.5</c:v>
                </c:pt>
                <c:pt idx="622">
                  <c:v>23.8</c:v>
                </c:pt>
                <c:pt idx="623">
                  <c:v>23.8</c:v>
                </c:pt>
                <c:pt idx="624">
                  <c:v>24.1</c:v>
                </c:pt>
                <c:pt idx="625">
                  <c:v>22</c:v>
                </c:pt>
                <c:pt idx="626">
                  <c:v>23.9</c:v>
                </c:pt>
                <c:pt idx="627">
                  <c:v>25.6</c:v>
                </c:pt>
                <c:pt idx="628">
                  <c:v>26.4</c:v>
                </c:pt>
                <c:pt idx="629">
                  <c:v>25.7</c:v>
                </c:pt>
                <c:pt idx="630">
                  <c:v>24.1</c:v>
                </c:pt>
                <c:pt idx="631">
                  <c:v>22.2</c:v>
                </c:pt>
                <c:pt idx="632">
                  <c:v>22.6</c:v>
                </c:pt>
                <c:pt idx="633">
                  <c:v>22.4</c:v>
                </c:pt>
                <c:pt idx="634">
                  <c:v>22.2</c:v>
                </c:pt>
                <c:pt idx="635">
                  <c:v>21.5</c:v>
                </c:pt>
                <c:pt idx="636">
                  <c:v>23.5</c:v>
                </c:pt>
                <c:pt idx="637">
                  <c:v>22.5</c:v>
                </c:pt>
                <c:pt idx="638">
                  <c:v>22.3</c:v>
                </c:pt>
                <c:pt idx="639">
                  <c:v>21.5</c:v>
                </c:pt>
                <c:pt idx="640">
                  <c:v>22.3</c:v>
                </c:pt>
                <c:pt idx="641">
                  <c:v>21.3</c:v>
                </c:pt>
                <c:pt idx="642">
                  <c:v>21.3</c:v>
                </c:pt>
                <c:pt idx="643">
                  <c:v>21.1</c:v>
                </c:pt>
                <c:pt idx="644">
                  <c:v>21.2</c:v>
                </c:pt>
                <c:pt idx="645">
                  <c:v>21.7</c:v>
                </c:pt>
                <c:pt idx="646">
                  <c:v>21.7</c:v>
                </c:pt>
                <c:pt idx="647">
                  <c:v>21.4</c:v>
                </c:pt>
                <c:pt idx="648">
                  <c:v>20.7</c:v>
                </c:pt>
                <c:pt idx="649">
                  <c:v>20.8</c:v>
                </c:pt>
                <c:pt idx="650">
                  <c:v>20.8</c:v>
                </c:pt>
                <c:pt idx="651">
                  <c:v>21</c:v>
                </c:pt>
                <c:pt idx="652">
                  <c:v>19.8</c:v>
                </c:pt>
                <c:pt idx="653">
                  <c:v>19.7</c:v>
                </c:pt>
                <c:pt idx="654">
                  <c:v>20.399999999999999</c:v>
                </c:pt>
                <c:pt idx="655">
                  <c:v>19.399999999999999</c:v>
                </c:pt>
                <c:pt idx="656">
                  <c:v>19.5</c:v>
                </c:pt>
                <c:pt idx="657">
                  <c:v>19.2</c:v>
                </c:pt>
                <c:pt idx="658">
                  <c:v>19.2</c:v>
                </c:pt>
                <c:pt idx="659">
                  <c:v>18.600000000000001</c:v>
                </c:pt>
                <c:pt idx="660">
                  <c:v>19.2</c:v>
                </c:pt>
                <c:pt idx="661">
                  <c:v>17.100000000000001</c:v>
                </c:pt>
                <c:pt idx="662">
                  <c:v>17.899999999999999</c:v>
                </c:pt>
                <c:pt idx="663">
                  <c:v>17.899999999999999</c:v>
                </c:pt>
                <c:pt idx="664">
                  <c:v>16.899999999999999</c:v>
                </c:pt>
                <c:pt idx="665">
                  <c:v>17.8</c:v>
                </c:pt>
                <c:pt idx="666">
                  <c:v>17</c:v>
                </c:pt>
                <c:pt idx="667">
                  <c:v>16</c:v>
                </c:pt>
                <c:pt idx="668">
                  <c:v>16.600000000000001</c:v>
                </c:pt>
                <c:pt idx="669">
                  <c:v>17.2</c:v>
                </c:pt>
                <c:pt idx="670">
                  <c:v>16.7</c:v>
                </c:pt>
                <c:pt idx="671">
                  <c:v>15.9</c:v>
                </c:pt>
                <c:pt idx="672">
                  <c:v>16.3</c:v>
                </c:pt>
                <c:pt idx="673">
                  <c:v>15.8</c:v>
                </c:pt>
                <c:pt idx="674">
                  <c:v>15.3</c:v>
                </c:pt>
                <c:pt idx="675">
                  <c:v>15.7</c:v>
                </c:pt>
                <c:pt idx="676">
                  <c:v>16.100000000000001</c:v>
                </c:pt>
                <c:pt idx="677">
                  <c:v>15.5</c:v>
                </c:pt>
                <c:pt idx="678">
                  <c:v>15.4</c:v>
                </c:pt>
                <c:pt idx="679">
                  <c:v>15.3</c:v>
                </c:pt>
                <c:pt idx="680">
                  <c:v>15.5</c:v>
                </c:pt>
                <c:pt idx="681">
                  <c:v>15</c:v>
                </c:pt>
                <c:pt idx="682">
                  <c:v>17.3</c:v>
                </c:pt>
                <c:pt idx="683">
                  <c:v>16.100000000000001</c:v>
                </c:pt>
                <c:pt idx="684">
                  <c:v>15.9</c:v>
                </c:pt>
                <c:pt idx="685">
                  <c:v>15.6</c:v>
                </c:pt>
                <c:pt idx="686">
                  <c:v>14.5</c:v>
                </c:pt>
                <c:pt idx="687">
                  <c:v>16.2</c:v>
                </c:pt>
                <c:pt idx="688">
                  <c:v>15.9</c:v>
                </c:pt>
                <c:pt idx="689">
                  <c:v>16.3</c:v>
                </c:pt>
                <c:pt idx="690">
                  <c:v>16.899999999999999</c:v>
                </c:pt>
                <c:pt idx="691">
                  <c:v>16.100000000000001</c:v>
                </c:pt>
                <c:pt idx="692">
                  <c:v>16.5</c:v>
                </c:pt>
                <c:pt idx="693">
                  <c:v>16.2</c:v>
                </c:pt>
                <c:pt idx="694">
                  <c:v>17.5</c:v>
                </c:pt>
                <c:pt idx="695">
                  <c:v>16.8</c:v>
                </c:pt>
                <c:pt idx="696">
                  <c:v>16.8</c:v>
                </c:pt>
                <c:pt idx="697">
                  <c:v>17.3</c:v>
                </c:pt>
                <c:pt idx="698">
                  <c:v>17.3</c:v>
                </c:pt>
                <c:pt idx="699">
                  <c:v>18.3</c:v>
                </c:pt>
                <c:pt idx="700">
                  <c:v>17.8</c:v>
                </c:pt>
                <c:pt idx="701">
                  <c:v>18.5</c:v>
                </c:pt>
                <c:pt idx="702">
                  <c:v>16.5</c:v>
                </c:pt>
                <c:pt idx="703">
                  <c:v>18.600000000000001</c:v>
                </c:pt>
                <c:pt idx="704">
                  <c:v>19.3</c:v>
                </c:pt>
                <c:pt idx="705">
                  <c:v>18.899999999999999</c:v>
                </c:pt>
                <c:pt idx="706">
                  <c:v>18.3</c:v>
                </c:pt>
                <c:pt idx="707">
                  <c:v>18.8</c:v>
                </c:pt>
                <c:pt idx="708">
                  <c:v>18.100000000000001</c:v>
                </c:pt>
                <c:pt idx="709">
                  <c:v>19</c:v>
                </c:pt>
                <c:pt idx="710">
                  <c:v>19.600000000000001</c:v>
                </c:pt>
                <c:pt idx="711">
                  <c:v>19.8</c:v>
                </c:pt>
                <c:pt idx="712">
                  <c:v>19.399999999999999</c:v>
                </c:pt>
                <c:pt idx="713">
                  <c:v>18.600000000000001</c:v>
                </c:pt>
                <c:pt idx="714">
                  <c:v>17.399999999999999</c:v>
                </c:pt>
                <c:pt idx="715">
                  <c:v>17.8</c:v>
                </c:pt>
                <c:pt idx="716">
                  <c:v>19</c:v>
                </c:pt>
                <c:pt idx="717">
                  <c:v>19.5</c:v>
                </c:pt>
                <c:pt idx="718">
                  <c:v>18.899999999999999</c:v>
                </c:pt>
                <c:pt idx="719">
                  <c:v>18.8</c:v>
                </c:pt>
                <c:pt idx="720">
                  <c:v>18.8</c:v>
                </c:pt>
                <c:pt idx="721">
                  <c:v>18.7</c:v>
                </c:pt>
                <c:pt idx="722">
                  <c:v>18.899999999999999</c:v>
                </c:pt>
                <c:pt idx="723">
                  <c:v>18.8</c:v>
                </c:pt>
                <c:pt idx="724">
                  <c:v>18.7</c:v>
                </c:pt>
                <c:pt idx="725">
                  <c:v>18.3</c:v>
                </c:pt>
                <c:pt idx="726">
                  <c:v>20.2</c:v>
                </c:pt>
                <c:pt idx="727">
                  <c:v>19.399999999999999</c:v>
                </c:pt>
                <c:pt idx="728">
                  <c:v>19.8</c:v>
                </c:pt>
                <c:pt idx="729">
                  <c:v>19.100000000000001</c:v>
                </c:pt>
                <c:pt idx="730">
                  <c:v>19.3</c:v>
                </c:pt>
                <c:pt idx="731">
                  <c:v>19.399999999999999</c:v>
                </c:pt>
                <c:pt idx="732">
                  <c:v>19</c:v>
                </c:pt>
                <c:pt idx="733">
                  <c:v>19.600000000000001</c:v>
                </c:pt>
                <c:pt idx="734">
                  <c:v>18.7</c:v>
                </c:pt>
                <c:pt idx="735">
                  <c:v>19.8</c:v>
                </c:pt>
                <c:pt idx="736">
                  <c:v>18.899999999999999</c:v>
                </c:pt>
                <c:pt idx="737">
                  <c:v>17.8</c:v>
                </c:pt>
                <c:pt idx="738">
                  <c:v>19.100000000000001</c:v>
                </c:pt>
                <c:pt idx="739">
                  <c:v>19.7</c:v>
                </c:pt>
                <c:pt idx="740">
                  <c:v>18.3</c:v>
                </c:pt>
                <c:pt idx="741">
                  <c:v>19.8</c:v>
                </c:pt>
                <c:pt idx="742">
                  <c:v>18.8</c:v>
                </c:pt>
                <c:pt idx="743">
                  <c:v>19.2</c:v>
                </c:pt>
                <c:pt idx="744">
                  <c:v>19.399999999999999</c:v>
                </c:pt>
                <c:pt idx="745">
                  <c:v>18.600000000000001</c:v>
                </c:pt>
                <c:pt idx="746">
                  <c:v>19.5</c:v>
                </c:pt>
                <c:pt idx="747">
                  <c:v>19.100000000000001</c:v>
                </c:pt>
                <c:pt idx="748">
                  <c:v>18.5</c:v>
                </c:pt>
                <c:pt idx="749">
                  <c:v>19.3</c:v>
                </c:pt>
                <c:pt idx="750">
                  <c:v>18</c:v>
                </c:pt>
                <c:pt idx="751">
                  <c:v>19</c:v>
                </c:pt>
                <c:pt idx="752">
                  <c:v>17.7</c:v>
                </c:pt>
                <c:pt idx="753">
                  <c:v>18.8</c:v>
                </c:pt>
                <c:pt idx="754">
                  <c:v>17.899999999999999</c:v>
                </c:pt>
                <c:pt idx="755">
                  <c:v>18.399999999999999</c:v>
                </c:pt>
                <c:pt idx="756">
                  <c:v>18.5</c:v>
                </c:pt>
                <c:pt idx="757">
                  <c:v>19</c:v>
                </c:pt>
                <c:pt idx="758">
                  <c:v>17.899999999999999</c:v>
                </c:pt>
                <c:pt idx="759">
                  <c:v>17.399999999999999</c:v>
                </c:pt>
                <c:pt idx="760">
                  <c:v>17.3</c:v>
                </c:pt>
                <c:pt idx="761">
                  <c:v>18</c:v>
                </c:pt>
                <c:pt idx="762">
                  <c:v>17.7</c:v>
                </c:pt>
                <c:pt idx="763">
                  <c:v>18.8</c:v>
                </c:pt>
                <c:pt idx="764">
                  <c:v>17.7</c:v>
                </c:pt>
                <c:pt idx="765">
                  <c:v>17.399999999999999</c:v>
                </c:pt>
                <c:pt idx="766">
                  <c:v>17.2</c:v>
                </c:pt>
                <c:pt idx="767">
                  <c:v>19.2</c:v>
                </c:pt>
                <c:pt idx="768">
                  <c:v>17.899999999999999</c:v>
                </c:pt>
                <c:pt idx="769">
                  <c:v>18.399999999999999</c:v>
                </c:pt>
                <c:pt idx="770">
                  <c:v>18.899999999999999</c:v>
                </c:pt>
                <c:pt idx="771">
                  <c:v>18.100000000000001</c:v>
                </c:pt>
                <c:pt idx="772">
                  <c:v>18.3</c:v>
                </c:pt>
                <c:pt idx="773">
                  <c:v>18.2</c:v>
                </c:pt>
                <c:pt idx="774">
                  <c:v>18.100000000000001</c:v>
                </c:pt>
                <c:pt idx="775">
                  <c:v>17.100000000000001</c:v>
                </c:pt>
                <c:pt idx="776">
                  <c:v>19</c:v>
                </c:pt>
                <c:pt idx="777">
                  <c:v>19.600000000000001</c:v>
                </c:pt>
                <c:pt idx="778">
                  <c:v>18.600000000000001</c:v>
                </c:pt>
                <c:pt idx="779">
                  <c:v>18</c:v>
                </c:pt>
                <c:pt idx="780">
                  <c:v>18</c:v>
                </c:pt>
                <c:pt idx="781">
                  <c:v>18.399999999999999</c:v>
                </c:pt>
                <c:pt idx="782">
                  <c:v>18.8</c:v>
                </c:pt>
                <c:pt idx="783">
                  <c:v>16.8</c:v>
                </c:pt>
                <c:pt idx="784">
                  <c:v>17.899999999999999</c:v>
                </c:pt>
                <c:pt idx="785">
                  <c:v>18.899999999999999</c:v>
                </c:pt>
                <c:pt idx="786">
                  <c:v>18.3</c:v>
                </c:pt>
                <c:pt idx="787">
                  <c:v>17.600000000000001</c:v>
                </c:pt>
                <c:pt idx="788">
                  <c:v>18.5</c:v>
                </c:pt>
                <c:pt idx="789">
                  <c:v>18.7</c:v>
                </c:pt>
                <c:pt idx="790">
                  <c:v>17.899999999999999</c:v>
                </c:pt>
                <c:pt idx="791">
                  <c:v>18.7</c:v>
                </c:pt>
                <c:pt idx="792">
                  <c:v>18.5</c:v>
                </c:pt>
                <c:pt idx="793">
                  <c:v>17.7</c:v>
                </c:pt>
                <c:pt idx="794">
                  <c:v>18.7</c:v>
                </c:pt>
                <c:pt idx="795">
                  <c:v>17.899999999999999</c:v>
                </c:pt>
                <c:pt idx="796">
                  <c:v>18.2</c:v>
                </c:pt>
                <c:pt idx="797">
                  <c:v>19.3</c:v>
                </c:pt>
                <c:pt idx="798">
                  <c:v>18.100000000000001</c:v>
                </c:pt>
                <c:pt idx="799">
                  <c:v>18.3</c:v>
                </c:pt>
                <c:pt idx="800">
                  <c:v>17.899999999999999</c:v>
                </c:pt>
                <c:pt idx="801">
                  <c:v>19.8</c:v>
                </c:pt>
                <c:pt idx="802">
                  <c:v>18.7</c:v>
                </c:pt>
                <c:pt idx="803">
                  <c:v>18.600000000000001</c:v>
                </c:pt>
                <c:pt idx="804">
                  <c:v>18.2</c:v>
                </c:pt>
                <c:pt idx="805">
                  <c:v>18.5</c:v>
                </c:pt>
                <c:pt idx="806">
                  <c:v>18.399999999999999</c:v>
                </c:pt>
                <c:pt idx="807">
                  <c:v>18.5</c:v>
                </c:pt>
                <c:pt idx="808">
                  <c:v>19.3</c:v>
                </c:pt>
                <c:pt idx="809">
                  <c:v>19.3</c:v>
                </c:pt>
                <c:pt idx="810">
                  <c:v>18.899999999999999</c:v>
                </c:pt>
                <c:pt idx="811">
                  <c:v>18.5</c:v>
                </c:pt>
                <c:pt idx="812">
                  <c:v>19.899999999999999</c:v>
                </c:pt>
                <c:pt idx="813">
                  <c:v>19.3</c:v>
                </c:pt>
                <c:pt idx="814">
                  <c:v>18.8</c:v>
                </c:pt>
                <c:pt idx="815">
                  <c:v>18</c:v>
                </c:pt>
                <c:pt idx="816">
                  <c:v>19.399999999999999</c:v>
                </c:pt>
                <c:pt idx="817">
                  <c:v>18.3</c:v>
                </c:pt>
                <c:pt idx="818">
                  <c:v>18.899999999999999</c:v>
                </c:pt>
                <c:pt idx="819">
                  <c:v>19</c:v>
                </c:pt>
                <c:pt idx="820">
                  <c:v>19.100000000000001</c:v>
                </c:pt>
                <c:pt idx="821">
                  <c:v>20</c:v>
                </c:pt>
                <c:pt idx="822">
                  <c:v>18.3</c:v>
                </c:pt>
                <c:pt idx="823">
                  <c:v>20.8</c:v>
                </c:pt>
                <c:pt idx="824">
                  <c:v>22.3</c:v>
                </c:pt>
                <c:pt idx="825">
                  <c:v>22.9</c:v>
                </c:pt>
                <c:pt idx="826">
                  <c:v>24.1</c:v>
                </c:pt>
                <c:pt idx="827">
                  <c:v>22.5</c:v>
                </c:pt>
                <c:pt idx="828">
                  <c:v>19.600000000000001</c:v>
                </c:pt>
                <c:pt idx="829">
                  <c:v>17.2</c:v>
                </c:pt>
                <c:pt idx="830">
                  <c:v>18.8</c:v>
                </c:pt>
                <c:pt idx="831">
                  <c:v>18</c:v>
                </c:pt>
                <c:pt idx="832">
                  <c:v>18.5</c:v>
                </c:pt>
                <c:pt idx="833">
                  <c:v>20.3</c:v>
                </c:pt>
                <c:pt idx="834">
                  <c:v>20.9</c:v>
                </c:pt>
                <c:pt idx="835">
                  <c:v>20.100000000000001</c:v>
                </c:pt>
                <c:pt idx="836">
                  <c:v>19.5</c:v>
                </c:pt>
                <c:pt idx="837">
                  <c:v>19.600000000000001</c:v>
                </c:pt>
                <c:pt idx="838">
                  <c:v>19.899999999999999</c:v>
                </c:pt>
                <c:pt idx="839">
                  <c:v>20.8</c:v>
                </c:pt>
                <c:pt idx="840">
                  <c:v>20.8</c:v>
                </c:pt>
                <c:pt idx="841">
                  <c:v>20.100000000000001</c:v>
                </c:pt>
                <c:pt idx="842">
                  <c:v>20.3</c:v>
                </c:pt>
                <c:pt idx="843">
                  <c:v>20.8</c:v>
                </c:pt>
                <c:pt idx="844">
                  <c:v>20.3</c:v>
                </c:pt>
                <c:pt idx="845">
                  <c:v>20.9</c:v>
                </c:pt>
                <c:pt idx="846">
                  <c:v>21.6</c:v>
                </c:pt>
                <c:pt idx="847">
                  <c:v>21.5</c:v>
                </c:pt>
                <c:pt idx="848">
                  <c:v>21.4</c:v>
                </c:pt>
                <c:pt idx="849">
                  <c:v>21.8</c:v>
                </c:pt>
                <c:pt idx="850">
                  <c:v>20.6</c:v>
                </c:pt>
                <c:pt idx="851">
                  <c:v>21.7</c:v>
                </c:pt>
                <c:pt idx="852">
                  <c:v>21.3</c:v>
                </c:pt>
                <c:pt idx="853">
                  <c:v>21.9</c:v>
                </c:pt>
                <c:pt idx="854">
                  <c:v>22.4</c:v>
                </c:pt>
                <c:pt idx="855">
                  <c:v>22.1</c:v>
                </c:pt>
                <c:pt idx="856">
                  <c:v>22</c:v>
                </c:pt>
                <c:pt idx="857">
                  <c:v>23.2</c:v>
                </c:pt>
                <c:pt idx="858">
                  <c:v>22.8</c:v>
                </c:pt>
                <c:pt idx="859">
                  <c:v>22.6</c:v>
                </c:pt>
                <c:pt idx="860">
                  <c:v>23</c:v>
                </c:pt>
                <c:pt idx="861">
                  <c:v>23.3</c:v>
                </c:pt>
                <c:pt idx="862">
                  <c:v>22.9</c:v>
                </c:pt>
                <c:pt idx="863">
                  <c:v>24.5</c:v>
                </c:pt>
                <c:pt idx="864">
                  <c:v>24.9</c:v>
                </c:pt>
                <c:pt idx="865">
                  <c:v>26.4</c:v>
                </c:pt>
                <c:pt idx="866">
                  <c:v>24.5</c:v>
                </c:pt>
                <c:pt idx="867">
                  <c:v>26.3</c:v>
                </c:pt>
                <c:pt idx="868">
                  <c:v>25.5</c:v>
                </c:pt>
                <c:pt idx="869">
                  <c:v>25.5</c:v>
                </c:pt>
                <c:pt idx="870">
                  <c:v>25.8</c:v>
                </c:pt>
                <c:pt idx="871">
                  <c:v>27.7</c:v>
                </c:pt>
                <c:pt idx="872">
                  <c:v>27</c:v>
                </c:pt>
                <c:pt idx="873">
                  <c:v>27.6</c:v>
                </c:pt>
                <c:pt idx="874">
                  <c:v>29.2</c:v>
                </c:pt>
                <c:pt idx="875">
                  <c:v>30</c:v>
                </c:pt>
                <c:pt idx="876">
                  <c:v>31.5</c:v>
                </c:pt>
                <c:pt idx="877">
                  <c:v>33.700000000000003</c:v>
                </c:pt>
                <c:pt idx="878">
                  <c:v>33.799999999999997</c:v>
                </c:pt>
                <c:pt idx="879">
                  <c:v>36.6</c:v>
                </c:pt>
                <c:pt idx="880">
                  <c:v>37</c:v>
                </c:pt>
                <c:pt idx="881">
                  <c:v>39.700000000000003</c:v>
                </c:pt>
                <c:pt idx="882">
                  <c:v>43.7</c:v>
                </c:pt>
                <c:pt idx="883">
                  <c:v>44.3</c:v>
                </c:pt>
                <c:pt idx="884">
                  <c:v>47.6</c:v>
                </c:pt>
                <c:pt idx="885">
                  <c:v>49.8</c:v>
                </c:pt>
                <c:pt idx="886">
                  <c:v>52.6</c:v>
                </c:pt>
                <c:pt idx="887">
                  <c:v>55.7</c:v>
                </c:pt>
                <c:pt idx="888">
                  <c:v>59.3</c:v>
                </c:pt>
                <c:pt idx="889">
                  <c:v>63</c:v>
                </c:pt>
                <c:pt idx="890">
                  <c:v>66.900000000000006</c:v>
                </c:pt>
                <c:pt idx="891">
                  <c:v>70.400000000000006</c:v>
                </c:pt>
                <c:pt idx="892">
                  <c:v>73.2</c:v>
                </c:pt>
                <c:pt idx="893">
                  <c:v>77.599999999999994</c:v>
                </c:pt>
                <c:pt idx="894">
                  <c:v>81.5</c:v>
                </c:pt>
                <c:pt idx="895">
                  <c:v>84.9</c:v>
                </c:pt>
                <c:pt idx="896">
                  <c:v>88.9</c:v>
                </c:pt>
                <c:pt idx="897">
                  <c:v>91.6</c:v>
                </c:pt>
                <c:pt idx="898">
                  <c:v>95.8</c:v>
                </c:pt>
                <c:pt idx="899">
                  <c:v>98.1</c:v>
                </c:pt>
                <c:pt idx="900">
                  <c:v>100.5</c:v>
                </c:pt>
                <c:pt idx="901">
                  <c:v>102.6</c:v>
                </c:pt>
                <c:pt idx="902">
                  <c:v>105.9</c:v>
                </c:pt>
                <c:pt idx="903">
                  <c:v>108.7</c:v>
                </c:pt>
                <c:pt idx="904">
                  <c:v>109.9</c:v>
                </c:pt>
                <c:pt idx="905">
                  <c:v>111.4</c:v>
                </c:pt>
                <c:pt idx="906">
                  <c:v>114.4</c:v>
                </c:pt>
                <c:pt idx="907">
                  <c:v>115.4</c:v>
                </c:pt>
                <c:pt idx="908">
                  <c:v>115.3</c:v>
                </c:pt>
                <c:pt idx="909">
                  <c:v>118</c:v>
                </c:pt>
                <c:pt idx="910">
                  <c:v>118.7</c:v>
                </c:pt>
                <c:pt idx="911">
                  <c:v>120.1</c:v>
                </c:pt>
                <c:pt idx="912">
                  <c:v>120.3</c:v>
                </c:pt>
                <c:pt idx="913">
                  <c:v>121.1</c:v>
                </c:pt>
                <c:pt idx="914">
                  <c:v>122.4</c:v>
                </c:pt>
                <c:pt idx="915">
                  <c:v>122.8</c:v>
                </c:pt>
                <c:pt idx="916">
                  <c:v>123.6</c:v>
                </c:pt>
                <c:pt idx="917">
                  <c:v>124.2</c:v>
                </c:pt>
                <c:pt idx="918">
                  <c:v>123.9</c:v>
                </c:pt>
                <c:pt idx="919">
                  <c:v>124.8</c:v>
                </c:pt>
                <c:pt idx="920">
                  <c:v>124.1</c:v>
                </c:pt>
                <c:pt idx="921">
                  <c:v>124.7</c:v>
                </c:pt>
                <c:pt idx="922">
                  <c:v>126</c:v>
                </c:pt>
                <c:pt idx="923">
                  <c:v>123.9</c:v>
                </c:pt>
                <c:pt idx="924">
                  <c:v>124.9</c:v>
                </c:pt>
                <c:pt idx="925">
                  <c:v>124.3</c:v>
                </c:pt>
                <c:pt idx="926">
                  <c:v>124.9</c:v>
                </c:pt>
                <c:pt idx="927">
                  <c:v>124.3</c:v>
                </c:pt>
                <c:pt idx="928">
                  <c:v>123.5</c:v>
                </c:pt>
                <c:pt idx="929">
                  <c:v>121.9</c:v>
                </c:pt>
                <c:pt idx="930">
                  <c:v>122.5</c:v>
                </c:pt>
                <c:pt idx="931">
                  <c:v>121.2</c:v>
                </c:pt>
                <c:pt idx="932">
                  <c:v>121.5</c:v>
                </c:pt>
                <c:pt idx="933">
                  <c:v>120.8</c:v>
                </c:pt>
                <c:pt idx="934">
                  <c:v>120.3</c:v>
                </c:pt>
                <c:pt idx="935">
                  <c:v>119.9</c:v>
                </c:pt>
                <c:pt idx="936">
                  <c:v>119.1</c:v>
                </c:pt>
                <c:pt idx="937">
                  <c:v>118.3</c:v>
                </c:pt>
                <c:pt idx="938">
                  <c:v>117.4</c:v>
                </c:pt>
                <c:pt idx="939">
                  <c:v>115.6</c:v>
                </c:pt>
                <c:pt idx="940">
                  <c:v>113.9</c:v>
                </c:pt>
                <c:pt idx="941">
                  <c:v>113.7</c:v>
                </c:pt>
                <c:pt idx="942">
                  <c:v>111.6</c:v>
                </c:pt>
                <c:pt idx="943">
                  <c:v>110.8</c:v>
                </c:pt>
                <c:pt idx="944">
                  <c:v>108.4</c:v>
                </c:pt>
                <c:pt idx="945">
                  <c:v>107</c:v>
                </c:pt>
                <c:pt idx="946">
                  <c:v>105.7</c:v>
                </c:pt>
                <c:pt idx="947">
                  <c:v>104.6</c:v>
                </c:pt>
                <c:pt idx="948">
                  <c:v>103.7</c:v>
                </c:pt>
                <c:pt idx="949">
                  <c:v>100.8</c:v>
                </c:pt>
                <c:pt idx="950">
                  <c:v>98.8</c:v>
                </c:pt>
                <c:pt idx="951">
                  <c:v>98.6</c:v>
                </c:pt>
                <c:pt idx="952">
                  <c:v>98.1</c:v>
                </c:pt>
                <c:pt idx="953">
                  <c:v>96.2</c:v>
                </c:pt>
                <c:pt idx="954">
                  <c:v>94</c:v>
                </c:pt>
                <c:pt idx="955">
                  <c:v>94.9</c:v>
                </c:pt>
                <c:pt idx="956">
                  <c:v>93.6</c:v>
                </c:pt>
                <c:pt idx="957">
                  <c:v>92.7</c:v>
                </c:pt>
                <c:pt idx="958">
                  <c:v>94.3</c:v>
                </c:pt>
                <c:pt idx="959">
                  <c:v>93.7</c:v>
                </c:pt>
                <c:pt idx="960">
                  <c:v>93.9</c:v>
                </c:pt>
                <c:pt idx="961">
                  <c:v>93.3</c:v>
                </c:pt>
                <c:pt idx="962">
                  <c:v>93.2</c:v>
                </c:pt>
                <c:pt idx="963">
                  <c:v>92.7</c:v>
                </c:pt>
                <c:pt idx="964">
                  <c:v>92.8</c:v>
                </c:pt>
                <c:pt idx="965">
                  <c:v>93.5</c:v>
                </c:pt>
                <c:pt idx="966">
                  <c:v>91.1</c:v>
                </c:pt>
                <c:pt idx="967">
                  <c:v>91.2</c:v>
                </c:pt>
                <c:pt idx="968">
                  <c:v>91.1</c:v>
                </c:pt>
                <c:pt idx="969">
                  <c:v>89.2</c:v>
                </c:pt>
                <c:pt idx="970">
                  <c:v>88.7</c:v>
                </c:pt>
                <c:pt idx="971">
                  <c:v>86.9</c:v>
                </c:pt>
                <c:pt idx="972">
                  <c:v>85.4</c:v>
                </c:pt>
                <c:pt idx="973">
                  <c:v>84.1</c:v>
                </c:pt>
                <c:pt idx="974">
                  <c:v>81.5</c:v>
                </c:pt>
                <c:pt idx="975">
                  <c:v>78.8</c:v>
                </c:pt>
                <c:pt idx="976">
                  <c:v>78.099999999999994</c:v>
                </c:pt>
                <c:pt idx="977">
                  <c:v>76.900000000000006</c:v>
                </c:pt>
                <c:pt idx="978">
                  <c:v>75</c:v>
                </c:pt>
                <c:pt idx="979">
                  <c:v>69.900000000000006</c:v>
                </c:pt>
                <c:pt idx="980">
                  <c:v>68.3</c:v>
                </c:pt>
                <c:pt idx="981">
                  <c:v>66.5</c:v>
                </c:pt>
                <c:pt idx="982">
                  <c:v>63.4</c:v>
                </c:pt>
                <c:pt idx="983">
                  <c:v>60.4</c:v>
                </c:pt>
                <c:pt idx="984">
                  <c:v>58.4</c:v>
                </c:pt>
                <c:pt idx="985">
                  <c:v>58.6</c:v>
                </c:pt>
                <c:pt idx="986">
                  <c:v>56.3</c:v>
                </c:pt>
                <c:pt idx="987">
                  <c:v>54.6</c:v>
                </c:pt>
                <c:pt idx="988">
                  <c:v>52.6</c:v>
                </c:pt>
                <c:pt idx="989">
                  <c:v>52.2</c:v>
                </c:pt>
                <c:pt idx="990">
                  <c:v>51.4</c:v>
                </c:pt>
                <c:pt idx="991">
                  <c:v>48.5</c:v>
                </c:pt>
                <c:pt idx="992">
                  <c:v>48.7</c:v>
                </c:pt>
                <c:pt idx="993">
                  <c:v>46.9</c:v>
                </c:pt>
                <c:pt idx="994">
                  <c:v>45.6</c:v>
                </c:pt>
                <c:pt idx="995">
                  <c:v>45.9</c:v>
                </c:pt>
                <c:pt idx="996">
                  <c:v>45.8</c:v>
                </c:pt>
                <c:pt idx="997">
                  <c:v>45.3</c:v>
                </c:pt>
                <c:pt idx="998">
                  <c:v>45.4</c:v>
                </c:pt>
                <c:pt idx="999">
                  <c:v>45</c:v>
                </c:pt>
                <c:pt idx="1000">
                  <c:v>45.1</c:v>
                </c:pt>
                <c:pt idx="1001">
                  <c:v>45.9</c:v>
                </c:pt>
                <c:pt idx="1002">
                  <c:v>46.3</c:v>
                </c:pt>
                <c:pt idx="1003">
                  <c:v>46.5</c:v>
                </c:pt>
                <c:pt idx="1004">
                  <c:v>47.9</c:v>
                </c:pt>
                <c:pt idx="1005">
                  <c:v>47.1</c:v>
                </c:pt>
                <c:pt idx="1006">
                  <c:v>47.3</c:v>
                </c:pt>
                <c:pt idx="1007">
                  <c:v>49.9</c:v>
                </c:pt>
                <c:pt idx="1008">
                  <c:v>49.8</c:v>
                </c:pt>
                <c:pt idx="1009">
                  <c:v>51.2</c:v>
                </c:pt>
                <c:pt idx="1010">
                  <c:v>53.1</c:v>
                </c:pt>
                <c:pt idx="1011">
                  <c:v>52.7</c:v>
                </c:pt>
                <c:pt idx="1012">
                  <c:v>53.9</c:v>
                </c:pt>
                <c:pt idx="1013">
                  <c:v>55.6</c:v>
                </c:pt>
                <c:pt idx="1014">
                  <c:v>55.3</c:v>
                </c:pt>
                <c:pt idx="1015">
                  <c:v>57.1</c:v>
                </c:pt>
                <c:pt idx="1016">
                  <c:v>59</c:v>
                </c:pt>
                <c:pt idx="1017">
                  <c:v>60.3</c:v>
                </c:pt>
                <c:pt idx="1018">
                  <c:v>60.4</c:v>
                </c:pt>
                <c:pt idx="1019">
                  <c:v>62.3</c:v>
                </c:pt>
                <c:pt idx="1020">
                  <c:v>63.3</c:v>
                </c:pt>
                <c:pt idx="1021">
                  <c:v>64</c:v>
                </c:pt>
                <c:pt idx="1022">
                  <c:v>66.599999999999994</c:v>
                </c:pt>
                <c:pt idx="1023">
                  <c:v>66.8</c:v>
                </c:pt>
                <c:pt idx="1024">
                  <c:v>67.099999999999994</c:v>
                </c:pt>
                <c:pt idx="1025">
                  <c:v>65</c:v>
                </c:pt>
                <c:pt idx="1026">
                  <c:v>64.8</c:v>
                </c:pt>
                <c:pt idx="1027">
                  <c:v>63.7</c:v>
                </c:pt>
                <c:pt idx="1028">
                  <c:v>64</c:v>
                </c:pt>
                <c:pt idx="1029">
                  <c:v>61.5</c:v>
                </c:pt>
                <c:pt idx="1030">
                  <c:v>60.4</c:v>
                </c:pt>
                <c:pt idx="1031">
                  <c:v>59.2</c:v>
                </c:pt>
                <c:pt idx="1032">
                  <c:v>58.2</c:v>
                </c:pt>
                <c:pt idx="1033">
                  <c:v>54.8</c:v>
                </c:pt>
                <c:pt idx="1034">
                  <c:v>52.2</c:v>
                </c:pt>
                <c:pt idx="1035">
                  <c:v>49.6</c:v>
                </c:pt>
                <c:pt idx="1036">
                  <c:v>49.2</c:v>
                </c:pt>
                <c:pt idx="1037">
                  <c:v>47.6</c:v>
                </c:pt>
                <c:pt idx="1038">
                  <c:v>44.5</c:v>
                </c:pt>
                <c:pt idx="1039">
                  <c:v>43.4</c:v>
                </c:pt>
                <c:pt idx="1040">
                  <c:v>43.1</c:v>
                </c:pt>
                <c:pt idx="1041">
                  <c:v>42.6</c:v>
                </c:pt>
                <c:pt idx="1042">
                  <c:v>44.8</c:v>
                </c:pt>
                <c:pt idx="1043">
                  <c:v>43.8</c:v>
                </c:pt>
                <c:pt idx="1044">
                  <c:v>43.2</c:v>
                </c:pt>
                <c:pt idx="1045">
                  <c:v>38.6</c:v>
                </c:pt>
                <c:pt idx="1046">
                  <c:v>35.1</c:v>
                </c:pt>
                <c:pt idx="1047">
                  <c:v>33.1</c:v>
                </c:pt>
                <c:pt idx="1048">
                  <c:v>34</c:v>
                </c:pt>
                <c:pt idx="1049">
                  <c:v>33.200000000000003</c:v>
                </c:pt>
                <c:pt idx="1050">
                  <c:v>34.4</c:v>
                </c:pt>
                <c:pt idx="1051">
                  <c:v>34</c:v>
                </c:pt>
                <c:pt idx="1052">
                  <c:v>33.200000000000003</c:v>
                </c:pt>
                <c:pt idx="1053">
                  <c:v>32.4</c:v>
                </c:pt>
                <c:pt idx="1054">
                  <c:v>33.5</c:v>
                </c:pt>
                <c:pt idx="1055">
                  <c:v>32.1</c:v>
                </c:pt>
                <c:pt idx="1056">
                  <c:v>31.7</c:v>
                </c:pt>
                <c:pt idx="1057">
                  <c:v>32</c:v>
                </c:pt>
                <c:pt idx="1058">
                  <c:v>32.299999999999997</c:v>
                </c:pt>
                <c:pt idx="1059">
                  <c:v>32.1</c:v>
                </c:pt>
                <c:pt idx="1060">
                  <c:v>32.9</c:v>
                </c:pt>
                <c:pt idx="1061">
                  <c:v>32.1</c:v>
                </c:pt>
                <c:pt idx="1062">
                  <c:v>32.299999999999997</c:v>
                </c:pt>
                <c:pt idx="1063">
                  <c:v>31.9</c:v>
                </c:pt>
                <c:pt idx="1064">
                  <c:v>32.200000000000003</c:v>
                </c:pt>
                <c:pt idx="1065">
                  <c:v>31.8</c:v>
                </c:pt>
                <c:pt idx="1066">
                  <c:v>32.299999999999997</c:v>
                </c:pt>
                <c:pt idx="1067">
                  <c:v>32.9</c:v>
                </c:pt>
                <c:pt idx="1068">
                  <c:v>34.1</c:v>
                </c:pt>
                <c:pt idx="1069">
                  <c:v>34</c:v>
                </c:pt>
                <c:pt idx="1070">
                  <c:v>33.700000000000003</c:v>
                </c:pt>
                <c:pt idx="1071">
                  <c:v>32.6</c:v>
                </c:pt>
                <c:pt idx="1072">
                  <c:v>33.4</c:v>
                </c:pt>
                <c:pt idx="1073">
                  <c:v>34.6</c:v>
                </c:pt>
                <c:pt idx="1074">
                  <c:v>34.6</c:v>
                </c:pt>
                <c:pt idx="1075">
                  <c:v>33.9</c:v>
                </c:pt>
                <c:pt idx="1076">
                  <c:v>34.4</c:v>
                </c:pt>
                <c:pt idx="1077">
                  <c:v>33.700000000000003</c:v>
                </c:pt>
                <c:pt idx="1078">
                  <c:v>34.200000000000003</c:v>
                </c:pt>
                <c:pt idx="1079">
                  <c:v>34.5</c:v>
                </c:pt>
                <c:pt idx="1080">
                  <c:v>33.799999999999997</c:v>
                </c:pt>
                <c:pt idx="1081">
                  <c:v>34.4</c:v>
                </c:pt>
                <c:pt idx="1082">
                  <c:v>33.700000000000003</c:v>
                </c:pt>
                <c:pt idx="1083">
                  <c:v>34.700000000000003</c:v>
                </c:pt>
                <c:pt idx="1084">
                  <c:v>35.200000000000003</c:v>
                </c:pt>
                <c:pt idx="1085">
                  <c:v>34.299999999999997</c:v>
                </c:pt>
                <c:pt idx="1086">
                  <c:v>34.9</c:v>
                </c:pt>
                <c:pt idx="1087">
                  <c:v>35.200000000000003</c:v>
                </c:pt>
                <c:pt idx="1088">
                  <c:v>35.200000000000003</c:v>
                </c:pt>
                <c:pt idx="1089">
                  <c:v>34.700000000000003</c:v>
                </c:pt>
                <c:pt idx="1090">
                  <c:v>35.6</c:v>
                </c:pt>
                <c:pt idx="1091">
                  <c:v>35.4</c:v>
                </c:pt>
                <c:pt idx="1092">
                  <c:v>36.200000000000003</c:v>
                </c:pt>
                <c:pt idx="1093">
                  <c:v>35.5</c:v>
                </c:pt>
                <c:pt idx="1094">
                  <c:v>34.6</c:v>
                </c:pt>
                <c:pt idx="1095">
                  <c:v>35.799999999999997</c:v>
                </c:pt>
                <c:pt idx="1096">
                  <c:v>36</c:v>
                </c:pt>
                <c:pt idx="1097">
                  <c:v>35.799999999999997</c:v>
                </c:pt>
                <c:pt idx="1098">
                  <c:v>35.799999999999997</c:v>
                </c:pt>
                <c:pt idx="1099">
                  <c:v>35.6</c:v>
                </c:pt>
                <c:pt idx="1100">
                  <c:v>34</c:v>
                </c:pt>
                <c:pt idx="1101">
                  <c:v>34.6</c:v>
                </c:pt>
                <c:pt idx="1102">
                  <c:v>35</c:v>
                </c:pt>
                <c:pt idx="1103">
                  <c:v>34</c:v>
                </c:pt>
                <c:pt idx="1104">
                  <c:v>34.4</c:v>
                </c:pt>
                <c:pt idx="1105">
                  <c:v>35.700000000000003</c:v>
                </c:pt>
                <c:pt idx="1106">
                  <c:v>36.799999999999997</c:v>
                </c:pt>
                <c:pt idx="1107">
                  <c:v>35.5</c:v>
                </c:pt>
                <c:pt idx="1108">
                  <c:v>37.700000000000003</c:v>
                </c:pt>
                <c:pt idx="1109">
                  <c:v>37.6</c:v>
                </c:pt>
                <c:pt idx="1110">
                  <c:v>37.200000000000003</c:v>
                </c:pt>
                <c:pt idx="1111">
                  <c:v>37.9</c:v>
                </c:pt>
                <c:pt idx="1112">
                  <c:v>36.9</c:v>
                </c:pt>
                <c:pt idx="1113">
                  <c:v>36.700000000000003</c:v>
                </c:pt>
                <c:pt idx="1114">
                  <c:v>36.799999999999997</c:v>
                </c:pt>
                <c:pt idx="1115">
                  <c:v>37.6</c:v>
                </c:pt>
                <c:pt idx="1116">
                  <c:v>37.5</c:v>
                </c:pt>
                <c:pt idx="1117">
                  <c:v>37.799999999999997</c:v>
                </c:pt>
                <c:pt idx="1118">
                  <c:v>37.200000000000003</c:v>
                </c:pt>
                <c:pt idx="1119">
                  <c:v>38</c:v>
                </c:pt>
                <c:pt idx="1120">
                  <c:v>35.6</c:v>
                </c:pt>
                <c:pt idx="1121">
                  <c:v>35.799999999999997</c:v>
                </c:pt>
                <c:pt idx="1122">
                  <c:v>37.299999999999997</c:v>
                </c:pt>
                <c:pt idx="1123">
                  <c:v>36.1</c:v>
                </c:pt>
                <c:pt idx="1124">
                  <c:v>36.5</c:v>
                </c:pt>
                <c:pt idx="1125">
                  <c:v>37.1</c:v>
                </c:pt>
                <c:pt idx="1126">
                  <c:v>36.9</c:v>
                </c:pt>
                <c:pt idx="1127">
                  <c:v>37.9</c:v>
                </c:pt>
                <c:pt idx="1128">
                  <c:v>36.5</c:v>
                </c:pt>
                <c:pt idx="1129">
                  <c:v>36.4</c:v>
                </c:pt>
                <c:pt idx="1130">
                  <c:v>35.5</c:v>
                </c:pt>
                <c:pt idx="1131">
                  <c:v>37.4</c:v>
                </c:pt>
                <c:pt idx="1132">
                  <c:v>36.6</c:v>
                </c:pt>
                <c:pt idx="1133">
                  <c:v>36.200000000000003</c:v>
                </c:pt>
                <c:pt idx="1134">
                  <c:v>36.799999999999997</c:v>
                </c:pt>
                <c:pt idx="1135">
                  <c:v>36.700000000000003</c:v>
                </c:pt>
                <c:pt idx="1136">
                  <c:v>36.200000000000003</c:v>
                </c:pt>
                <c:pt idx="1137">
                  <c:v>36.799999999999997</c:v>
                </c:pt>
                <c:pt idx="1138">
                  <c:v>37.5</c:v>
                </c:pt>
                <c:pt idx="1139">
                  <c:v>37.299999999999997</c:v>
                </c:pt>
                <c:pt idx="1140">
                  <c:v>35.4</c:v>
                </c:pt>
                <c:pt idx="1141">
                  <c:v>37.4</c:v>
                </c:pt>
                <c:pt idx="1142">
                  <c:v>37.299999999999997</c:v>
                </c:pt>
                <c:pt idx="1143">
                  <c:v>36.299999999999997</c:v>
                </c:pt>
                <c:pt idx="1144">
                  <c:v>36.700000000000003</c:v>
                </c:pt>
                <c:pt idx="1145">
                  <c:v>37.4</c:v>
                </c:pt>
                <c:pt idx="1146">
                  <c:v>35.1</c:v>
                </c:pt>
                <c:pt idx="1147">
                  <c:v>36.1</c:v>
                </c:pt>
                <c:pt idx="1148">
                  <c:v>36.6</c:v>
                </c:pt>
                <c:pt idx="1149">
                  <c:v>36</c:v>
                </c:pt>
                <c:pt idx="1150">
                  <c:v>36.799999999999997</c:v>
                </c:pt>
                <c:pt idx="1151">
                  <c:v>36.799999999999997</c:v>
                </c:pt>
                <c:pt idx="1152">
                  <c:v>36.1</c:v>
                </c:pt>
                <c:pt idx="1153">
                  <c:v>36.700000000000003</c:v>
                </c:pt>
                <c:pt idx="1154">
                  <c:v>36.9</c:v>
                </c:pt>
                <c:pt idx="1155">
                  <c:v>37.4</c:v>
                </c:pt>
                <c:pt idx="1156">
                  <c:v>37.799999999999997</c:v>
                </c:pt>
                <c:pt idx="1157">
                  <c:v>37</c:v>
                </c:pt>
                <c:pt idx="1158">
                  <c:v>36.299999999999997</c:v>
                </c:pt>
                <c:pt idx="1159">
                  <c:v>36.4</c:v>
                </c:pt>
                <c:pt idx="1160">
                  <c:v>37.200000000000003</c:v>
                </c:pt>
                <c:pt idx="1161">
                  <c:v>37.9</c:v>
                </c:pt>
                <c:pt idx="1162">
                  <c:v>36.1</c:v>
                </c:pt>
                <c:pt idx="1163">
                  <c:v>36.9</c:v>
                </c:pt>
                <c:pt idx="1164">
                  <c:v>37</c:v>
                </c:pt>
                <c:pt idx="1165">
                  <c:v>37.6</c:v>
                </c:pt>
                <c:pt idx="1166">
                  <c:v>35.799999999999997</c:v>
                </c:pt>
                <c:pt idx="1167">
                  <c:v>36.9</c:v>
                </c:pt>
                <c:pt idx="1168">
                  <c:v>37.700000000000003</c:v>
                </c:pt>
                <c:pt idx="1169">
                  <c:v>36.799999999999997</c:v>
                </c:pt>
                <c:pt idx="1170">
                  <c:v>36.299999999999997</c:v>
                </c:pt>
                <c:pt idx="1171">
                  <c:v>37.1</c:v>
                </c:pt>
                <c:pt idx="1172">
                  <c:v>35.700000000000003</c:v>
                </c:pt>
                <c:pt idx="1173">
                  <c:v>36.1</c:v>
                </c:pt>
                <c:pt idx="1174">
                  <c:v>36</c:v>
                </c:pt>
                <c:pt idx="1175">
                  <c:v>36.799999999999997</c:v>
                </c:pt>
                <c:pt idx="1176">
                  <c:v>36</c:v>
                </c:pt>
                <c:pt idx="1177">
                  <c:v>36.299999999999997</c:v>
                </c:pt>
                <c:pt idx="1178">
                  <c:v>35.799999999999997</c:v>
                </c:pt>
                <c:pt idx="1179">
                  <c:v>35.799999999999997</c:v>
                </c:pt>
                <c:pt idx="1180">
                  <c:v>36</c:v>
                </c:pt>
                <c:pt idx="1181">
                  <c:v>36.700000000000003</c:v>
                </c:pt>
                <c:pt idx="1182">
                  <c:v>35.5</c:v>
                </c:pt>
                <c:pt idx="1183">
                  <c:v>36.299999999999997</c:v>
                </c:pt>
                <c:pt idx="1184">
                  <c:v>35.200000000000003</c:v>
                </c:pt>
                <c:pt idx="1185">
                  <c:v>34.4</c:v>
                </c:pt>
                <c:pt idx="1186">
                  <c:v>34.6</c:v>
                </c:pt>
                <c:pt idx="1187">
                  <c:v>34.200000000000003</c:v>
                </c:pt>
                <c:pt idx="1188">
                  <c:v>33.6</c:v>
                </c:pt>
                <c:pt idx="1189">
                  <c:v>33.799999999999997</c:v>
                </c:pt>
                <c:pt idx="1190">
                  <c:v>33.700000000000003</c:v>
                </c:pt>
                <c:pt idx="1191">
                  <c:v>33.9</c:v>
                </c:pt>
                <c:pt idx="1192">
                  <c:v>33.5</c:v>
                </c:pt>
                <c:pt idx="1193">
                  <c:v>34.1</c:v>
                </c:pt>
                <c:pt idx="1194">
                  <c:v>33.1</c:v>
                </c:pt>
                <c:pt idx="1195">
                  <c:v>33.5</c:v>
                </c:pt>
                <c:pt idx="1196">
                  <c:v>33.1</c:v>
                </c:pt>
                <c:pt idx="1197">
                  <c:v>33.799999999999997</c:v>
                </c:pt>
                <c:pt idx="1198">
                  <c:v>32.299999999999997</c:v>
                </c:pt>
                <c:pt idx="1199">
                  <c:v>32.200000000000003</c:v>
                </c:pt>
                <c:pt idx="1200">
                  <c:v>33.299999999999997</c:v>
                </c:pt>
                <c:pt idx="1201">
                  <c:v>33.6</c:v>
                </c:pt>
                <c:pt idx="1202">
                  <c:v>32.700000000000003</c:v>
                </c:pt>
                <c:pt idx="1203">
                  <c:v>31.8</c:v>
                </c:pt>
                <c:pt idx="1204">
                  <c:v>32.5</c:v>
                </c:pt>
                <c:pt idx="1205">
                  <c:v>33.4</c:v>
                </c:pt>
                <c:pt idx="1206">
                  <c:v>32.200000000000003</c:v>
                </c:pt>
                <c:pt idx="1207">
                  <c:v>31.5</c:v>
                </c:pt>
                <c:pt idx="1208">
                  <c:v>32.299999999999997</c:v>
                </c:pt>
                <c:pt idx="1209">
                  <c:v>32.200000000000003</c:v>
                </c:pt>
                <c:pt idx="1210">
                  <c:v>31.1</c:v>
                </c:pt>
                <c:pt idx="1211">
                  <c:v>31</c:v>
                </c:pt>
                <c:pt idx="1212">
                  <c:v>31.1</c:v>
                </c:pt>
                <c:pt idx="1213">
                  <c:v>32.1</c:v>
                </c:pt>
                <c:pt idx="1214">
                  <c:v>31</c:v>
                </c:pt>
                <c:pt idx="1215">
                  <c:v>30.2</c:v>
                </c:pt>
                <c:pt idx="1216">
                  <c:v>31.6</c:v>
                </c:pt>
                <c:pt idx="1217">
                  <c:v>32</c:v>
                </c:pt>
                <c:pt idx="1218">
                  <c:v>32.5</c:v>
                </c:pt>
                <c:pt idx="1219">
                  <c:v>32.5</c:v>
                </c:pt>
                <c:pt idx="1220">
                  <c:v>29.8</c:v>
                </c:pt>
                <c:pt idx="1221">
                  <c:v>30.5</c:v>
                </c:pt>
                <c:pt idx="1222">
                  <c:v>30.5</c:v>
                </c:pt>
                <c:pt idx="1223">
                  <c:v>29.3</c:v>
                </c:pt>
                <c:pt idx="1224">
                  <c:v>29.3</c:v>
                </c:pt>
                <c:pt idx="1225">
                  <c:v>29.8</c:v>
                </c:pt>
                <c:pt idx="1226">
                  <c:v>29.4</c:v>
                </c:pt>
                <c:pt idx="1227">
                  <c:v>30.5</c:v>
                </c:pt>
                <c:pt idx="1228">
                  <c:v>30.6</c:v>
                </c:pt>
                <c:pt idx="1229">
                  <c:v>29.9</c:v>
                </c:pt>
                <c:pt idx="1230">
                  <c:v>29.7</c:v>
                </c:pt>
                <c:pt idx="1231">
                  <c:v>31.2</c:v>
                </c:pt>
                <c:pt idx="1232">
                  <c:v>31.2</c:v>
                </c:pt>
                <c:pt idx="1233">
                  <c:v>30.9</c:v>
                </c:pt>
                <c:pt idx="1234">
                  <c:v>30.7</c:v>
                </c:pt>
                <c:pt idx="1235">
                  <c:v>31.4</c:v>
                </c:pt>
                <c:pt idx="1236">
                  <c:v>30.2</c:v>
                </c:pt>
                <c:pt idx="1237">
                  <c:v>32.5</c:v>
                </c:pt>
                <c:pt idx="1238">
                  <c:v>31.5</c:v>
                </c:pt>
                <c:pt idx="1239">
                  <c:v>31.3</c:v>
                </c:pt>
                <c:pt idx="1240">
                  <c:v>31</c:v>
                </c:pt>
                <c:pt idx="1241">
                  <c:v>31.9</c:v>
                </c:pt>
                <c:pt idx="1242">
                  <c:v>32.299999999999997</c:v>
                </c:pt>
                <c:pt idx="1243">
                  <c:v>33.299999999999997</c:v>
                </c:pt>
                <c:pt idx="1244">
                  <c:v>33.1</c:v>
                </c:pt>
                <c:pt idx="1245">
                  <c:v>32.799999999999997</c:v>
                </c:pt>
                <c:pt idx="1246">
                  <c:v>33.5</c:v>
                </c:pt>
                <c:pt idx="1247">
                  <c:v>33.299999999999997</c:v>
                </c:pt>
                <c:pt idx="1248">
                  <c:v>33.6</c:v>
                </c:pt>
                <c:pt idx="1249">
                  <c:v>33.799999999999997</c:v>
                </c:pt>
                <c:pt idx="1250">
                  <c:v>34.6</c:v>
                </c:pt>
                <c:pt idx="1251">
                  <c:v>32.299999999999997</c:v>
                </c:pt>
                <c:pt idx="1252">
                  <c:v>34</c:v>
                </c:pt>
                <c:pt idx="1253">
                  <c:v>33.799999999999997</c:v>
                </c:pt>
                <c:pt idx="1254">
                  <c:v>33.700000000000003</c:v>
                </c:pt>
                <c:pt idx="1255">
                  <c:v>33.5</c:v>
                </c:pt>
                <c:pt idx="1256">
                  <c:v>35.5</c:v>
                </c:pt>
                <c:pt idx="1257">
                  <c:v>34.799999999999997</c:v>
                </c:pt>
                <c:pt idx="1258">
                  <c:v>37</c:v>
                </c:pt>
                <c:pt idx="1259">
                  <c:v>34.6</c:v>
                </c:pt>
                <c:pt idx="1260">
                  <c:v>36.700000000000003</c:v>
                </c:pt>
                <c:pt idx="1261">
                  <c:v>35.799999999999997</c:v>
                </c:pt>
                <c:pt idx="1262">
                  <c:v>36.5</c:v>
                </c:pt>
                <c:pt idx="1263">
                  <c:v>37.299999999999997</c:v>
                </c:pt>
                <c:pt idx="1264">
                  <c:v>37</c:v>
                </c:pt>
                <c:pt idx="1265">
                  <c:v>37.4</c:v>
                </c:pt>
                <c:pt idx="1266">
                  <c:v>39.200000000000003</c:v>
                </c:pt>
                <c:pt idx="1267">
                  <c:v>39.299999999999997</c:v>
                </c:pt>
                <c:pt idx="1268">
                  <c:v>39.6</c:v>
                </c:pt>
                <c:pt idx="1269">
                  <c:v>40.1</c:v>
                </c:pt>
                <c:pt idx="1270">
                  <c:v>40.9</c:v>
                </c:pt>
                <c:pt idx="1271">
                  <c:v>40.299999999999997</c:v>
                </c:pt>
                <c:pt idx="1272">
                  <c:v>41.7</c:v>
                </c:pt>
                <c:pt idx="1273">
                  <c:v>41.9</c:v>
                </c:pt>
                <c:pt idx="1274">
                  <c:v>41</c:v>
                </c:pt>
                <c:pt idx="1275">
                  <c:v>42.9</c:v>
                </c:pt>
                <c:pt idx="1276">
                  <c:v>42.3</c:v>
                </c:pt>
                <c:pt idx="1277">
                  <c:v>43.1</c:v>
                </c:pt>
                <c:pt idx="1278">
                  <c:v>42.9</c:v>
                </c:pt>
                <c:pt idx="1279">
                  <c:v>43</c:v>
                </c:pt>
                <c:pt idx="1280">
                  <c:v>41.9</c:v>
                </c:pt>
                <c:pt idx="1281">
                  <c:v>41.5</c:v>
                </c:pt>
                <c:pt idx="1282">
                  <c:v>41.6</c:v>
                </c:pt>
                <c:pt idx="1283">
                  <c:v>40.799999999999997</c:v>
                </c:pt>
                <c:pt idx="1284">
                  <c:v>40.4</c:v>
                </c:pt>
                <c:pt idx="1285">
                  <c:v>42</c:v>
                </c:pt>
                <c:pt idx="1286">
                  <c:v>41.6</c:v>
                </c:pt>
                <c:pt idx="1287">
                  <c:v>40.1</c:v>
                </c:pt>
                <c:pt idx="1288">
                  <c:v>40</c:v>
                </c:pt>
                <c:pt idx="1289">
                  <c:v>39</c:v>
                </c:pt>
                <c:pt idx="1290">
                  <c:v>38.700000000000003</c:v>
                </c:pt>
                <c:pt idx="1291">
                  <c:v>39.5</c:v>
                </c:pt>
                <c:pt idx="1292">
                  <c:v>38.200000000000003</c:v>
                </c:pt>
                <c:pt idx="1293">
                  <c:v>39</c:v>
                </c:pt>
                <c:pt idx="1294">
                  <c:v>37.700000000000003</c:v>
                </c:pt>
                <c:pt idx="1295">
                  <c:v>36.5</c:v>
                </c:pt>
                <c:pt idx="1296">
                  <c:v>37.700000000000003</c:v>
                </c:pt>
                <c:pt idx="1297">
                  <c:v>36.1</c:v>
                </c:pt>
                <c:pt idx="1298">
                  <c:v>35.4</c:v>
                </c:pt>
                <c:pt idx="1299">
                  <c:v>36.5</c:v>
                </c:pt>
                <c:pt idx="1300">
                  <c:v>35.9</c:v>
                </c:pt>
                <c:pt idx="1301">
                  <c:v>36.799999999999997</c:v>
                </c:pt>
                <c:pt idx="1302">
                  <c:v>38.1</c:v>
                </c:pt>
                <c:pt idx="1303">
                  <c:v>37.200000000000003</c:v>
                </c:pt>
                <c:pt idx="1304">
                  <c:v>39.5</c:v>
                </c:pt>
                <c:pt idx="1305">
                  <c:v>39.6</c:v>
                </c:pt>
                <c:pt idx="1306">
                  <c:v>38.1</c:v>
                </c:pt>
                <c:pt idx="1307">
                  <c:v>38.700000000000003</c:v>
                </c:pt>
                <c:pt idx="1308">
                  <c:v>39.6</c:v>
                </c:pt>
                <c:pt idx="1309">
                  <c:v>38.200000000000003</c:v>
                </c:pt>
                <c:pt idx="1310">
                  <c:v>39.4</c:v>
                </c:pt>
                <c:pt idx="1311">
                  <c:v>38.6</c:v>
                </c:pt>
                <c:pt idx="1312">
                  <c:v>38.4</c:v>
                </c:pt>
                <c:pt idx="1313">
                  <c:v>38.4</c:v>
                </c:pt>
                <c:pt idx="1314">
                  <c:v>38</c:v>
                </c:pt>
                <c:pt idx="1315">
                  <c:v>36.9</c:v>
                </c:pt>
                <c:pt idx="1316">
                  <c:v>38.200000000000003</c:v>
                </c:pt>
                <c:pt idx="1317">
                  <c:v>38.799999999999997</c:v>
                </c:pt>
                <c:pt idx="1318">
                  <c:v>37.6</c:v>
                </c:pt>
                <c:pt idx="1319">
                  <c:v>38</c:v>
                </c:pt>
                <c:pt idx="1320">
                  <c:v>37.5</c:v>
                </c:pt>
                <c:pt idx="1321">
                  <c:v>37.1</c:v>
                </c:pt>
                <c:pt idx="1322">
                  <c:v>36.799999999999997</c:v>
                </c:pt>
                <c:pt idx="1323">
                  <c:v>36.5</c:v>
                </c:pt>
                <c:pt idx="1324">
                  <c:v>35.5</c:v>
                </c:pt>
                <c:pt idx="1325">
                  <c:v>34.799999999999997</c:v>
                </c:pt>
                <c:pt idx="1326">
                  <c:v>34.299999999999997</c:v>
                </c:pt>
                <c:pt idx="1327">
                  <c:v>35.200000000000003</c:v>
                </c:pt>
                <c:pt idx="1328">
                  <c:v>34.200000000000003</c:v>
                </c:pt>
                <c:pt idx="1329">
                  <c:v>32.9</c:v>
                </c:pt>
                <c:pt idx="1330">
                  <c:v>33.799999999999997</c:v>
                </c:pt>
                <c:pt idx="1331">
                  <c:v>34.700000000000003</c:v>
                </c:pt>
                <c:pt idx="1332">
                  <c:v>31.7</c:v>
                </c:pt>
                <c:pt idx="1333">
                  <c:v>33.799999999999997</c:v>
                </c:pt>
                <c:pt idx="1334">
                  <c:v>33.1</c:v>
                </c:pt>
                <c:pt idx="1335">
                  <c:v>34.299999999999997</c:v>
                </c:pt>
                <c:pt idx="1336">
                  <c:v>33.6</c:v>
                </c:pt>
                <c:pt idx="1337">
                  <c:v>33.4</c:v>
                </c:pt>
                <c:pt idx="1338">
                  <c:v>33</c:v>
                </c:pt>
                <c:pt idx="1339">
                  <c:v>34.5</c:v>
                </c:pt>
                <c:pt idx="1340">
                  <c:v>34.799999999999997</c:v>
                </c:pt>
                <c:pt idx="1341">
                  <c:v>35</c:v>
                </c:pt>
                <c:pt idx="1342">
                  <c:v>33.6</c:v>
                </c:pt>
                <c:pt idx="1343">
                  <c:v>34.200000000000003</c:v>
                </c:pt>
                <c:pt idx="1344">
                  <c:v>34.6</c:v>
                </c:pt>
                <c:pt idx="1345">
                  <c:v>35.1</c:v>
                </c:pt>
                <c:pt idx="1346">
                  <c:v>36.5</c:v>
                </c:pt>
                <c:pt idx="1347">
                  <c:v>38.1</c:v>
                </c:pt>
                <c:pt idx="1348">
                  <c:v>36.700000000000003</c:v>
                </c:pt>
                <c:pt idx="1349">
                  <c:v>36.6</c:v>
                </c:pt>
                <c:pt idx="1350">
                  <c:v>37.4</c:v>
                </c:pt>
                <c:pt idx="1351">
                  <c:v>36.4</c:v>
                </c:pt>
                <c:pt idx="1352">
                  <c:v>37.799999999999997</c:v>
                </c:pt>
                <c:pt idx="1353">
                  <c:v>38</c:v>
                </c:pt>
                <c:pt idx="1354">
                  <c:v>38.5</c:v>
                </c:pt>
                <c:pt idx="1355">
                  <c:v>38.6</c:v>
                </c:pt>
                <c:pt idx="1356">
                  <c:v>38</c:v>
                </c:pt>
                <c:pt idx="1357">
                  <c:v>40.9</c:v>
                </c:pt>
                <c:pt idx="1358">
                  <c:v>40.4</c:v>
                </c:pt>
                <c:pt idx="1359">
                  <c:v>38.9</c:v>
                </c:pt>
                <c:pt idx="1360">
                  <c:v>41</c:v>
                </c:pt>
                <c:pt idx="1361">
                  <c:v>39.6</c:v>
                </c:pt>
                <c:pt idx="1362">
                  <c:v>39.1</c:v>
                </c:pt>
                <c:pt idx="1363">
                  <c:v>41.1</c:v>
                </c:pt>
                <c:pt idx="1364">
                  <c:v>40.9</c:v>
                </c:pt>
                <c:pt idx="1365">
                  <c:v>41</c:v>
                </c:pt>
                <c:pt idx="1366">
                  <c:v>40.9</c:v>
                </c:pt>
                <c:pt idx="1367">
                  <c:v>41.6</c:v>
                </c:pt>
                <c:pt idx="1368">
                  <c:v>41</c:v>
                </c:pt>
                <c:pt idx="1369">
                  <c:v>41.1</c:v>
                </c:pt>
                <c:pt idx="1370">
                  <c:v>40.5</c:v>
                </c:pt>
                <c:pt idx="1371">
                  <c:v>40.799999999999997</c:v>
                </c:pt>
                <c:pt idx="1372">
                  <c:v>40.9</c:v>
                </c:pt>
                <c:pt idx="1373">
                  <c:v>42.5</c:v>
                </c:pt>
                <c:pt idx="1374">
                  <c:v>42.4</c:v>
                </c:pt>
                <c:pt idx="1375">
                  <c:v>40.700000000000003</c:v>
                </c:pt>
                <c:pt idx="1376">
                  <c:v>41.6</c:v>
                </c:pt>
                <c:pt idx="1377">
                  <c:v>41.7</c:v>
                </c:pt>
                <c:pt idx="1378">
                  <c:v>40.4</c:v>
                </c:pt>
                <c:pt idx="1379">
                  <c:v>42.1</c:v>
                </c:pt>
                <c:pt idx="1380">
                  <c:v>41.4</c:v>
                </c:pt>
                <c:pt idx="1381">
                  <c:v>41.9</c:v>
                </c:pt>
                <c:pt idx="1382">
                  <c:v>40.6</c:v>
                </c:pt>
                <c:pt idx="1383">
                  <c:v>42.2</c:v>
                </c:pt>
                <c:pt idx="1384">
                  <c:v>41.3</c:v>
                </c:pt>
                <c:pt idx="1385">
                  <c:v>41.7</c:v>
                </c:pt>
                <c:pt idx="1386">
                  <c:v>42.7</c:v>
                </c:pt>
                <c:pt idx="1387">
                  <c:v>40.5</c:v>
                </c:pt>
                <c:pt idx="1388">
                  <c:v>42.2</c:v>
                </c:pt>
                <c:pt idx="1389">
                  <c:v>42.8</c:v>
                </c:pt>
                <c:pt idx="1390">
                  <c:v>42.6</c:v>
                </c:pt>
                <c:pt idx="1391">
                  <c:v>42.8</c:v>
                </c:pt>
                <c:pt idx="1392">
                  <c:v>43.3</c:v>
                </c:pt>
                <c:pt idx="1393">
                  <c:v>41.2</c:v>
                </c:pt>
                <c:pt idx="1394">
                  <c:v>43.2</c:v>
                </c:pt>
                <c:pt idx="1395">
                  <c:v>42.6</c:v>
                </c:pt>
                <c:pt idx="1396">
                  <c:v>43.1</c:v>
                </c:pt>
                <c:pt idx="1397">
                  <c:v>43.3</c:v>
                </c:pt>
                <c:pt idx="1398">
                  <c:v>41.3</c:v>
                </c:pt>
                <c:pt idx="1399">
                  <c:v>42.6</c:v>
                </c:pt>
                <c:pt idx="1400">
                  <c:v>43.5</c:v>
                </c:pt>
                <c:pt idx="1401">
                  <c:v>43.2</c:v>
                </c:pt>
                <c:pt idx="1402">
                  <c:v>43.5</c:v>
                </c:pt>
                <c:pt idx="1403">
                  <c:v>42.9</c:v>
                </c:pt>
                <c:pt idx="1404">
                  <c:v>42.6</c:v>
                </c:pt>
                <c:pt idx="1405">
                  <c:v>42.8</c:v>
                </c:pt>
                <c:pt idx="1406">
                  <c:v>44.5</c:v>
                </c:pt>
                <c:pt idx="1407">
                  <c:v>42.9</c:v>
                </c:pt>
                <c:pt idx="1408">
                  <c:v>42.5</c:v>
                </c:pt>
                <c:pt idx="1409">
                  <c:v>43.2</c:v>
                </c:pt>
                <c:pt idx="1410">
                  <c:v>43.1</c:v>
                </c:pt>
                <c:pt idx="1411">
                  <c:v>42.7</c:v>
                </c:pt>
                <c:pt idx="1412">
                  <c:v>43.1</c:v>
                </c:pt>
                <c:pt idx="1413">
                  <c:v>44.3</c:v>
                </c:pt>
                <c:pt idx="1414">
                  <c:v>43.3</c:v>
                </c:pt>
                <c:pt idx="1415">
                  <c:v>43.5</c:v>
                </c:pt>
                <c:pt idx="1416">
                  <c:v>42.4</c:v>
                </c:pt>
                <c:pt idx="1417">
                  <c:v>42.7</c:v>
                </c:pt>
                <c:pt idx="1418">
                  <c:v>43.8</c:v>
                </c:pt>
                <c:pt idx="1419">
                  <c:v>41.7</c:v>
                </c:pt>
                <c:pt idx="1420">
                  <c:v>42.1</c:v>
                </c:pt>
                <c:pt idx="1421">
                  <c:v>42.9</c:v>
                </c:pt>
                <c:pt idx="1422">
                  <c:v>43.6</c:v>
                </c:pt>
                <c:pt idx="1423">
                  <c:v>42</c:v>
                </c:pt>
                <c:pt idx="1424">
                  <c:v>43.2</c:v>
                </c:pt>
                <c:pt idx="1425">
                  <c:v>42.3</c:v>
                </c:pt>
                <c:pt idx="1426">
                  <c:v>44</c:v>
                </c:pt>
                <c:pt idx="1427">
                  <c:v>42.4</c:v>
                </c:pt>
                <c:pt idx="1428">
                  <c:v>41.6</c:v>
                </c:pt>
                <c:pt idx="1429">
                  <c:v>42.7</c:v>
                </c:pt>
                <c:pt idx="1430">
                  <c:v>42.4</c:v>
                </c:pt>
                <c:pt idx="1431">
                  <c:v>43</c:v>
                </c:pt>
                <c:pt idx="1432">
                  <c:v>42.4</c:v>
                </c:pt>
                <c:pt idx="1433">
                  <c:v>42.7</c:v>
                </c:pt>
                <c:pt idx="1434">
                  <c:v>43.3</c:v>
                </c:pt>
                <c:pt idx="1435">
                  <c:v>43.5</c:v>
                </c:pt>
                <c:pt idx="1436">
                  <c:v>42.7</c:v>
                </c:pt>
                <c:pt idx="1437">
                  <c:v>42.8</c:v>
                </c:pt>
                <c:pt idx="1438">
                  <c:v>42.7</c:v>
                </c:pt>
                <c:pt idx="1439">
                  <c:v>42.2</c:v>
                </c:pt>
                <c:pt idx="1440">
                  <c:v>42.2</c:v>
                </c:pt>
                <c:pt idx="1441">
                  <c:v>43.2</c:v>
                </c:pt>
                <c:pt idx="1442">
                  <c:v>43.1</c:v>
                </c:pt>
                <c:pt idx="1443">
                  <c:v>42.9</c:v>
                </c:pt>
                <c:pt idx="1444">
                  <c:v>41.4</c:v>
                </c:pt>
                <c:pt idx="1445">
                  <c:v>43.3</c:v>
                </c:pt>
                <c:pt idx="1446">
                  <c:v>42.6</c:v>
                </c:pt>
                <c:pt idx="1447">
                  <c:v>43.9</c:v>
                </c:pt>
                <c:pt idx="1448">
                  <c:v>43.2</c:v>
                </c:pt>
                <c:pt idx="1449">
                  <c:v>42.9</c:v>
                </c:pt>
                <c:pt idx="1450">
                  <c:v>42.9</c:v>
                </c:pt>
                <c:pt idx="1451">
                  <c:v>43.3</c:v>
                </c:pt>
                <c:pt idx="1452">
                  <c:v>43.7</c:v>
                </c:pt>
                <c:pt idx="1453">
                  <c:v>42.5</c:v>
                </c:pt>
                <c:pt idx="1454">
                  <c:v>42.9</c:v>
                </c:pt>
                <c:pt idx="1455">
                  <c:v>43.4</c:v>
                </c:pt>
                <c:pt idx="1456">
                  <c:v>43.4</c:v>
                </c:pt>
                <c:pt idx="1457">
                  <c:v>42.7</c:v>
                </c:pt>
                <c:pt idx="1458">
                  <c:v>42.5</c:v>
                </c:pt>
                <c:pt idx="1459">
                  <c:v>43.1</c:v>
                </c:pt>
                <c:pt idx="1460">
                  <c:v>42.9</c:v>
                </c:pt>
                <c:pt idx="1461">
                  <c:v>44</c:v>
                </c:pt>
                <c:pt idx="1462">
                  <c:v>44.4</c:v>
                </c:pt>
                <c:pt idx="1463">
                  <c:v>41.9</c:v>
                </c:pt>
                <c:pt idx="1464">
                  <c:v>43.9</c:v>
                </c:pt>
                <c:pt idx="1465">
                  <c:v>43.1</c:v>
                </c:pt>
                <c:pt idx="1466">
                  <c:v>42.4</c:v>
                </c:pt>
                <c:pt idx="1467">
                  <c:v>43.9</c:v>
                </c:pt>
                <c:pt idx="1468">
                  <c:v>42.8</c:v>
                </c:pt>
                <c:pt idx="1469">
                  <c:v>43.1</c:v>
                </c:pt>
                <c:pt idx="1470">
                  <c:v>42.8</c:v>
                </c:pt>
                <c:pt idx="1471">
                  <c:v>42.9</c:v>
                </c:pt>
                <c:pt idx="1472">
                  <c:v>44.2</c:v>
                </c:pt>
                <c:pt idx="1473">
                  <c:v>43.9</c:v>
                </c:pt>
                <c:pt idx="1474">
                  <c:v>43.3</c:v>
                </c:pt>
                <c:pt idx="1475">
                  <c:v>42.6</c:v>
                </c:pt>
                <c:pt idx="1476">
                  <c:v>43.1</c:v>
                </c:pt>
                <c:pt idx="1477">
                  <c:v>43.9</c:v>
                </c:pt>
                <c:pt idx="1478">
                  <c:v>43.1</c:v>
                </c:pt>
                <c:pt idx="1479">
                  <c:v>43</c:v>
                </c:pt>
                <c:pt idx="1480">
                  <c:v>43</c:v>
                </c:pt>
                <c:pt idx="1481">
                  <c:v>43.6</c:v>
                </c:pt>
                <c:pt idx="1482">
                  <c:v>43.2</c:v>
                </c:pt>
                <c:pt idx="1483">
                  <c:v>43</c:v>
                </c:pt>
                <c:pt idx="1484">
                  <c:v>43.9</c:v>
                </c:pt>
                <c:pt idx="1485">
                  <c:v>43.2</c:v>
                </c:pt>
                <c:pt idx="1486">
                  <c:v>44.4</c:v>
                </c:pt>
                <c:pt idx="1487">
                  <c:v>44</c:v>
                </c:pt>
                <c:pt idx="1488">
                  <c:v>44.7</c:v>
                </c:pt>
                <c:pt idx="1489">
                  <c:v>44.8</c:v>
                </c:pt>
                <c:pt idx="1490">
                  <c:v>43.4</c:v>
                </c:pt>
                <c:pt idx="1491">
                  <c:v>43.5</c:v>
                </c:pt>
                <c:pt idx="1492">
                  <c:v>43.6</c:v>
                </c:pt>
                <c:pt idx="1493">
                  <c:v>43.7</c:v>
                </c:pt>
                <c:pt idx="1494">
                  <c:v>44.1</c:v>
                </c:pt>
                <c:pt idx="1495">
                  <c:v>43.4</c:v>
                </c:pt>
                <c:pt idx="1496">
                  <c:v>43.6</c:v>
                </c:pt>
                <c:pt idx="1497">
                  <c:v>44.2</c:v>
                </c:pt>
                <c:pt idx="1498">
                  <c:v>44.2</c:v>
                </c:pt>
                <c:pt idx="1499">
                  <c:v>44.4</c:v>
                </c:pt>
                <c:pt idx="1500">
                  <c:v>44.1</c:v>
                </c:pt>
                <c:pt idx="1501">
                  <c:v>43.1</c:v>
                </c:pt>
                <c:pt idx="1502">
                  <c:v>43.8</c:v>
                </c:pt>
                <c:pt idx="1503">
                  <c:v>43.2</c:v>
                </c:pt>
                <c:pt idx="1504">
                  <c:v>42.4</c:v>
                </c:pt>
                <c:pt idx="1505">
                  <c:v>43</c:v>
                </c:pt>
                <c:pt idx="1506">
                  <c:v>44.3</c:v>
                </c:pt>
                <c:pt idx="1507">
                  <c:v>42.1</c:v>
                </c:pt>
                <c:pt idx="1508">
                  <c:v>43.1</c:v>
                </c:pt>
                <c:pt idx="1509">
                  <c:v>43.4</c:v>
                </c:pt>
                <c:pt idx="1510">
                  <c:v>43.3</c:v>
                </c:pt>
                <c:pt idx="1511">
                  <c:v>42.7</c:v>
                </c:pt>
                <c:pt idx="1512">
                  <c:v>42.8</c:v>
                </c:pt>
                <c:pt idx="1513">
                  <c:v>44.3</c:v>
                </c:pt>
                <c:pt idx="1514">
                  <c:v>43.8</c:v>
                </c:pt>
                <c:pt idx="1515">
                  <c:v>42.4</c:v>
                </c:pt>
                <c:pt idx="1516">
                  <c:v>43.1</c:v>
                </c:pt>
                <c:pt idx="1517">
                  <c:v>43.5</c:v>
                </c:pt>
                <c:pt idx="1518">
                  <c:v>43.9</c:v>
                </c:pt>
                <c:pt idx="1519">
                  <c:v>44.9</c:v>
                </c:pt>
                <c:pt idx="1520">
                  <c:v>44.2</c:v>
                </c:pt>
                <c:pt idx="1521">
                  <c:v>44.5</c:v>
                </c:pt>
                <c:pt idx="1522">
                  <c:v>45.6</c:v>
                </c:pt>
                <c:pt idx="1523">
                  <c:v>44.8</c:v>
                </c:pt>
                <c:pt idx="1524">
                  <c:v>44.3</c:v>
                </c:pt>
                <c:pt idx="1525">
                  <c:v>45.8</c:v>
                </c:pt>
                <c:pt idx="1526">
                  <c:v>46.2</c:v>
                </c:pt>
                <c:pt idx="1527">
                  <c:v>46.4</c:v>
                </c:pt>
                <c:pt idx="1528">
                  <c:v>45.4</c:v>
                </c:pt>
                <c:pt idx="1529">
                  <c:v>45.5</c:v>
                </c:pt>
                <c:pt idx="1530">
                  <c:v>46.1</c:v>
                </c:pt>
                <c:pt idx="1531">
                  <c:v>45.8</c:v>
                </c:pt>
                <c:pt idx="1532">
                  <c:v>45.5</c:v>
                </c:pt>
                <c:pt idx="1533">
                  <c:v>46.3</c:v>
                </c:pt>
                <c:pt idx="1534">
                  <c:v>46</c:v>
                </c:pt>
                <c:pt idx="1535">
                  <c:v>45.2</c:v>
                </c:pt>
                <c:pt idx="1536">
                  <c:v>46.1</c:v>
                </c:pt>
                <c:pt idx="1537">
                  <c:v>46.1</c:v>
                </c:pt>
                <c:pt idx="1538">
                  <c:v>46.3</c:v>
                </c:pt>
                <c:pt idx="1539">
                  <c:v>46.2</c:v>
                </c:pt>
                <c:pt idx="1540">
                  <c:v>47.2</c:v>
                </c:pt>
                <c:pt idx="1541">
                  <c:v>46.2</c:v>
                </c:pt>
                <c:pt idx="1542">
                  <c:v>46.8</c:v>
                </c:pt>
                <c:pt idx="1543">
                  <c:v>47.2</c:v>
                </c:pt>
                <c:pt idx="1544">
                  <c:v>47.2</c:v>
                </c:pt>
                <c:pt idx="1545">
                  <c:v>47.3</c:v>
                </c:pt>
                <c:pt idx="1546">
                  <c:v>48.6</c:v>
                </c:pt>
                <c:pt idx="1547">
                  <c:v>47.7</c:v>
                </c:pt>
                <c:pt idx="1548">
                  <c:v>48.7</c:v>
                </c:pt>
                <c:pt idx="1549">
                  <c:v>49.5</c:v>
                </c:pt>
                <c:pt idx="1550">
                  <c:v>49.8</c:v>
                </c:pt>
                <c:pt idx="1551">
                  <c:v>50.4</c:v>
                </c:pt>
                <c:pt idx="1552">
                  <c:v>49.4</c:v>
                </c:pt>
                <c:pt idx="1553">
                  <c:v>49.5</c:v>
                </c:pt>
                <c:pt idx="1554">
                  <c:v>49.8</c:v>
                </c:pt>
                <c:pt idx="1555">
                  <c:v>49.4</c:v>
                </c:pt>
                <c:pt idx="1556">
                  <c:v>50.4</c:v>
                </c:pt>
                <c:pt idx="1557">
                  <c:v>51</c:v>
                </c:pt>
                <c:pt idx="1558">
                  <c:v>51.2</c:v>
                </c:pt>
                <c:pt idx="1559">
                  <c:v>50.5</c:v>
                </c:pt>
                <c:pt idx="1560">
                  <c:v>49.7</c:v>
                </c:pt>
                <c:pt idx="1561">
                  <c:v>50.9</c:v>
                </c:pt>
                <c:pt idx="1562">
                  <c:v>50.3</c:v>
                </c:pt>
                <c:pt idx="1563">
                  <c:v>50.4</c:v>
                </c:pt>
                <c:pt idx="1564">
                  <c:v>50.1</c:v>
                </c:pt>
                <c:pt idx="1565">
                  <c:v>49.6</c:v>
                </c:pt>
                <c:pt idx="1566">
                  <c:v>48.9</c:v>
                </c:pt>
                <c:pt idx="1567">
                  <c:v>50.6</c:v>
                </c:pt>
                <c:pt idx="1568">
                  <c:v>48.5</c:v>
                </c:pt>
                <c:pt idx="1569">
                  <c:v>48</c:v>
                </c:pt>
                <c:pt idx="1570">
                  <c:v>49.4</c:v>
                </c:pt>
                <c:pt idx="1571">
                  <c:v>48.1</c:v>
                </c:pt>
                <c:pt idx="1572">
                  <c:v>46.9</c:v>
                </c:pt>
                <c:pt idx="1573">
                  <c:v>46.8</c:v>
                </c:pt>
                <c:pt idx="1574">
                  <c:v>46.6</c:v>
                </c:pt>
                <c:pt idx="1575">
                  <c:v>45.2</c:v>
                </c:pt>
                <c:pt idx="1576">
                  <c:v>44.1</c:v>
                </c:pt>
                <c:pt idx="1577">
                  <c:v>43.3</c:v>
                </c:pt>
                <c:pt idx="1578">
                  <c:v>42.5</c:v>
                </c:pt>
                <c:pt idx="1579">
                  <c:v>41</c:v>
                </c:pt>
                <c:pt idx="1580">
                  <c:v>41.8</c:v>
                </c:pt>
                <c:pt idx="1581">
                  <c:v>40.299999999999997</c:v>
                </c:pt>
                <c:pt idx="1582">
                  <c:v>39.5</c:v>
                </c:pt>
                <c:pt idx="1583">
                  <c:v>39.4</c:v>
                </c:pt>
                <c:pt idx="1584">
                  <c:v>37.799999999999997</c:v>
                </c:pt>
                <c:pt idx="1585">
                  <c:v>37.299999999999997</c:v>
                </c:pt>
                <c:pt idx="1586">
                  <c:v>36.200000000000003</c:v>
                </c:pt>
                <c:pt idx="1587">
                  <c:v>35.6</c:v>
                </c:pt>
                <c:pt idx="1588">
                  <c:v>34.4</c:v>
                </c:pt>
                <c:pt idx="1589">
                  <c:v>33.200000000000003</c:v>
                </c:pt>
                <c:pt idx="1590">
                  <c:v>33.6</c:v>
                </c:pt>
                <c:pt idx="1591">
                  <c:v>32.4</c:v>
                </c:pt>
                <c:pt idx="1592">
                  <c:v>31.7</c:v>
                </c:pt>
                <c:pt idx="1593">
                  <c:v>31.5</c:v>
                </c:pt>
                <c:pt idx="1594">
                  <c:v>29.8</c:v>
                </c:pt>
                <c:pt idx="1595">
                  <c:v>29</c:v>
                </c:pt>
                <c:pt idx="1596">
                  <c:v>28.7</c:v>
                </c:pt>
                <c:pt idx="1597">
                  <c:v>27.6</c:v>
                </c:pt>
                <c:pt idx="1598">
                  <c:v>28.4</c:v>
                </c:pt>
                <c:pt idx="1599">
                  <c:v>28</c:v>
                </c:pt>
                <c:pt idx="1600">
                  <c:v>26.6</c:v>
                </c:pt>
                <c:pt idx="1601">
                  <c:v>27.3</c:v>
                </c:pt>
                <c:pt idx="1602">
                  <c:v>25.3</c:v>
                </c:pt>
                <c:pt idx="1603">
                  <c:v>25.3</c:v>
                </c:pt>
                <c:pt idx="1604">
                  <c:v>25.6</c:v>
                </c:pt>
                <c:pt idx="1605">
                  <c:v>24</c:v>
                </c:pt>
                <c:pt idx="1606">
                  <c:v>23.7</c:v>
                </c:pt>
                <c:pt idx="1607">
                  <c:v>24.5</c:v>
                </c:pt>
                <c:pt idx="1608">
                  <c:v>24.1</c:v>
                </c:pt>
                <c:pt idx="1609">
                  <c:v>25.1</c:v>
                </c:pt>
                <c:pt idx="1610">
                  <c:v>23</c:v>
                </c:pt>
                <c:pt idx="1611">
                  <c:v>21.4</c:v>
                </c:pt>
                <c:pt idx="1612">
                  <c:v>22.2</c:v>
                </c:pt>
                <c:pt idx="1613">
                  <c:v>21.9</c:v>
                </c:pt>
                <c:pt idx="1614">
                  <c:v>21.7</c:v>
                </c:pt>
                <c:pt idx="1615">
                  <c:v>21.7</c:v>
                </c:pt>
                <c:pt idx="1616">
                  <c:v>21.8</c:v>
                </c:pt>
                <c:pt idx="1617">
                  <c:v>21.8</c:v>
                </c:pt>
                <c:pt idx="1618">
                  <c:v>21.6</c:v>
                </c:pt>
                <c:pt idx="1619">
                  <c:v>22.3</c:v>
                </c:pt>
                <c:pt idx="1620">
                  <c:v>20.9</c:v>
                </c:pt>
                <c:pt idx="1621">
                  <c:v>21.1</c:v>
                </c:pt>
                <c:pt idx="1622">
                  <c:v>21.8</c:v>
                </c:pt>
                <c:pt idx="1623">
                  <c:v>22.6</c:v>
                </c:pt>
                <c:pt idx="1624">
                  <c:v>20.8</c:v>
                </c:pt>
                <c:pt idx="1625">
                  <c:v>22.3</c:v>
                </c:pt>
                <c:pt idx="1626">
                  <c:v>22.7</c:v>
                </c:pt>
                <c:pt idx="1627">
                  <c:v>23.3</c:v>
                </c:pt>
                <c:pt idx="1628">
                  <c:v>22.4</c:v>
                </c:pt>
                <c:pt idx="1629">
                  <c:v>21.4</c:v>
                </c:pt>
                <c:pt idx="1630">
                  <c:v>22.2</c:v>
                </c:pt>
                <c:pt idx="1631">
                  <c:v>23.4</c:v>
                </c:pt>
                <c:pt idx="1632">
                  <c:v>22.4</c:v>
                </c:pt>
                <c:pt idx="1633">
                  <c:v>22.6</c:v>
                </c:pt>
                <c:pt idx="1634">
                  <c:v>23.7</c:v>
                </c:pt>
                <c:pt idx="1635">
                  <c:v>24.1</c:v>
                </c:pt>
                <c:pt idx="1636">
                  <c:v>25.4</c:v>
                </c:pt>
                <c:pt idx="1637">
                  <c:v>24.6</c:v>
                </c:pt>
                <c:pt idx="1638">
                  <c:v>24.9</c:v>
                </c:pt>
                <c:pt idx="1639">
                  <c:v>24.9</c:v>
                </c:pt>
                <c:pt idx="1640">
                  <c:v>24.9</c:v>
                </c:pt>
                <c:pt idx="1641">
                  <c:v>25.1</c:v>
                </c:pt>
                <c:pt idx="1642">
                  <c:v>25.6</c:v>
                </c:pt>
                <c:pt idx="1643">
                  <c:v>25.9</c:v>
                </c:pt>
                <c:pt idx="1644">
                  <c:v>25.7</c:v>
                </c:pt>
                <c:pt idx="1645">
                  <c:v>26</c:v>
                </c:pt>
                <c:pt idx="1646">
                  <c:v>26.5</c:v>
                </c:pt>
                <c:pt idx="1647">
                  <c:v>27</c:v>
                </c:pt>
                <c:pt idx="1648">
                  <c:v>26.7</c:v>
                </c:pt>
                <c:pt idx="1649">
                  <c:v>26.3</c:v>
                </c:pt>
                <c:pt idx="1650">
                  <c:v>27.1</c:v>
                </c:pt>
                <c:pt idx="1651">
                  <c:v>27.6</c:v>
                </c:pt>
                <c:pt idx="1652">
                  <c:v>26.6</c:v>
                </c:pt>
                <c:pt idx="1653">
                  <c:v>26.5</c:v>
                </c:pt>
                <c:pt idx="1654">
                  <c:v>27.2</c:v>
                </c:pt>
                <c:pt idx="1655">
                  <c:v>25.6</c:v>
                </c:pt>
                <c:pt idx="1656">
                  <c:v>25.9</c:v>
                </c:pt>
                <c:pt idx="1657">
                  <c:v>25.6</c:v>
                </c:pt>
                <c:pt idx="1658">
                  <c:v>26.5</c:v>
                </c:pt>
                <c:pt idx="1659">
                  <c:v>26.9</c:v>
                </c:pt>
                <c:pt idx="1660">
                  <c:v>26.7</c:v>
                </c:pt>
                <c:pt idx="1661">
                  <c:v>25.6</c:v>
                </c:pt>
                <c:pt idx="1662">
                  <c:v>26.7</c:v>
                </c:pt>
                <c:pt idx="1663">
                  <c:v>25.8</c:v>
                </c:pt>
                <c:pt idx="1664">
                  <c:v>26.7</c:v>
                </c:pt>
                <c:pt idx="1665">
                  <c:v>26.7</c:v>
                </c:pt>
                <c:pt idx="1666">
                  <c:v>27.4</c:v>
                </c:pt>
                <c:pt idx="1667">
                  <c:v>27.7</c:v>
                </c:pt>
                <c:pt idx="1668">
                  <c:v>26.6</c:v>
                </c:pt>
                <c:pt idx="1669">
                  <c:v>27.5</c:v>
                </c:pt>
                <c:pt idx="1670">
                  <c:v>26.7</c:v>
                </c:pt>
                <c:pt idx="1671">
                  <c:v>27.8</c:v>
                </c:pt>
                <c:pt idx="1672">
                  <c:v>27.5</c:v>
                </c:pt>
                <c:pt idx="1673">
                  <c:v>27.7</c:v>
                </c:pt>
                <c:pt idx="1674">
                  <c:v>29.3</c:v>
                </c:pt>
                <c:pt idx="1675">
                  <c:v>29.3</c:v>
                </c:pt>
                <c:pt idx="1676">
                  <c:v>27.9</c:v>
                </c:pt>
                <c:pt idx="1677">
                  <c:v>28.4</c:v>
                </c:pt>
                <c:pt idx="1678">
                  <c:v>29.8</c:v>
                </c:pt>
                <c:pt idx="1679">
                  <c:v>28.8</c:v>
                </c:pt>
                <c:pt idx="1680">
                  <c:v>28.9</c:v>
                </c:pt>
                <c:pt idx="1681">
                  <c:v>28.4</c:v>
                </c:pt>
                <c:pt idx="1682">
                  <c:v>28.9</c:v>
                </c:pt>
                <c:pt idx="1683">
                  <c:v>29.3</c:v>
                </c:pt>
                <c:pt idx="1684">
                  <c:v>29.4</c:v>
                </c:pt>
                <c:pt idx="1685">
                  <c:v>28.9</c:v>
                </c:pt>
              </c:numCache>
            </c:numRef>
          </c:xVal>
          <c:yVal>
            <c:numRef>
              <c:f>'64K_7'!$A$2:$A$1690</c:f>
              <c:numCache>
                <c:formatCode>General</c:formatCode>
                <c:ptCount val="1689"/>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numCache>
            </c:numRef>
          </c:yVal>
          <c:smooth val="1"/>
          <c:extLst>
            <c:ext xmlns:c16="http://schemas.microsoft.com/office/drawing/2014/chart" uri="{C3380CC4-5D6E-409C-BE32-E72D297353CC}">
              <c16:uniqueId val="{00000000-BD6B-42DB-BB70-000BAD007E15}"/>
            </c:ext>
          </c:extLst>
        </c:ser>
        <c:ser>
          <c:idx val="1"/>
          <c:order val="1"/>
          <c:tx>
            <c:strRef>
              <c:f>'64K_7'!$C$1</c:f>
              <c:strCache>
                <c:ptCount val="1"/>
                <c:pt idx="0">
                  <c:v>2016</c:v>
                </c:pt>
              </c:strCache>
            </c:strRef>
          </c:tx>
          <c:spPr>
            <a:ln w="12700" cap="rnd">
              <a:solidFill>
                <a:schemeClr val="accent2"/>
              </a:solidFill>
              <a:round/>
            </a:ln>
            <a:effectLst/>
          </c:spPr>
          <c:marker>
            <c:symbol val="none"/>
          </c:marker>
          <c:xVal>
            <c:numRef>
              <c:f>'64K_7'!$C$2:$C$1680</c:f>
              <c:numCache>
                <c:formatCode>General</c:formatCode>
                <c:ptCount val="1679"/>
                <c:pt idx="0">
                  <c:v>260.39999999999998</c:v>
                </c:pt>
                <c:pt idx="1">
                  <c:v>260.3</c:v>
                </c:pt>
                <c:pt idx="2">
                  <c:v>260.8</c:v>
                </c:pt>
                <c:pt idx="3">
                  <c:v>261.7</c:v>
                </c:pt>
                <c:pt idx="4">
                  <c:v>263</c:v>
                </c:pt>
                <c:pt idx="5">
                  <c:v>264.8</c:v>
                </c:pt>
                <c:pt idx="6">
                  <c:v>266.10000000000002</c:v>
                </c:pt>
                <c:pt idx="7">
                  <c:v>265.7</c:v>
                </c:pt>
                <c:pt idx="8">
                  <c:v>265.5</c:v>
                </c:pt>
                <c:pt idx="9">
                  <c:v>266.7</c:v>
                </c:pt>
                <c:pt idx="10">
                  <c:v>267.2</c:v>
                </c:pt>
                <c:pt idx="11">
                  <c:v>267.89999999999998</c:v>
                </c:pt>
                <c:pt idx="12">
                  <c:v>267.60000000000002</c:v>
                </c:pt>
                <c:pt idx="13">
                  <c:v>268.39999999999998</c:v>
                </c:pt>
                <c:pt idx="14">
                  <c:v>267.8</c:v>
                </c:pt>
                <c:pt idx="15">
                  <c:v>268.39999999999998</c:v>
                </c:pt>
                <c:pt idx="16">
                  <c:v>269</c:v>
                </c:pt>
                <c:pt idx="17">
                  <c:v>268.10000000000002</c:v>
                </c:pt>
                <c:pt idx="18">
                  <c:v>270.2</c:v>
                </c:pt>
                <c:pt idx="19">
                  <c:v>269.5</c:v>
                </c:pt>
                <c:pt idx="20">
                  <c:v>270.2</c:v>
                </c:pt>
                <c:pt idx="21">
                  <c:v>270.2</c:v>
                </c:pt>
                <c:pt idx="22">
                  <c:v>270.3</c:v>
                </c:pt>
                <c:pt idx="23">
                  <c:v>270.7</c:v>
                </c:pt>
                <c:pt idx="24">
                  <c:v>271.5</c:v>
                </c:pt>
                <c:pt idx="25">
                  <c:v>272.2</c:v>
                </c:pt>
                <c:pt idx="26">
                  <c:v>273.10000000000002</c:v>
                </c:pt>
                <c:pt idx="27">
                  <c:v>271.39999999999998</c:v>
                </c:pt>
                <c:pt idx="28">
                  <c:v>271.39999999999998</c:v>
                </c:pt>
                <c:pt idx="29">
                  <c:v>272.2</c:v>
                </c:pt>
                <c:pt idx="30">
                  <c:v>272.5</c:v>
                </c:pt>
                <c:pt idx="31">
                  <c:v>274</c:v>
                </c:pt>
                <c:pt idx="32">
                  <c:v>275.39999999999998</c:v>
                </c:pt>
                <c:pt idx="33">
                  <c:v>274.60000000000002</c:v>
                </c:pt>
                <c:pt idx="34">
                  <c:v>277.39999999999998</c:v>
                </c:pt>
                <c:pt idx="35">
                  <c:v>277.5</c:v>
                </c:pt>
                <c:pt idx="36">
                  <c:v>278.7</c:v>
                </c:pt>
                <c:pt idx="37">
                  <c:v>278.89999999999998</c:v>
                </c:pt>
                <c:pt idx="38">
                  <c:v>282.8</c:v>
                </c:pt>
                <c:pt idx="39">
                  <c:v>282.5</c:v>
                </c:pt>
                <c:pt idx="40">
                  <c:v>281.7</c:v>
                </c:pt>
                <c:pt idx="41">
                  <c:v>283.3</c:v>
                </c:pt>
                <c:pt idx="42">
                  <c:v>285.3</c:v>
                </c:pt>
                <c:pt idx="43">
                  <c:v>285.7</c:v>
                </c:pt>
                <c:pt idx="44">
                  <c:v>289.10000000000002</c:v>
                </c:pt>
                <c:pt idx="45">
                  <c:v>287.8</c:v>
                </c:pt>
                <c:pt idx="46">
                  <c:v>289.8</c:v>
                </c:pt>
                <c:pt idx="47">
                  <c:v>290.2</c:v>
                </c:pt>
                <c:pt idx="48">
                  <c:v>291.60000000000002</c:v>
                </c:pt>
                <c:pt idx="49">
                  <c:v>293</c:v>
                </c:pt>
                <c:pt idx="50">
                  <c:v>294.2</c:v>
                </c:pt>
                <c:pt idx="51">
                  <c:v>294.60000000000002</c:v>
                </c:pt>
                <c:pt idx="52">
                  <c:v>292.5</c:v>
                </c:pt>
                <c:pt idx="53">
                  <c:v>292.60000000000002</c:v>
                </c:pt>
                <c:pt idx="54">
                  <c:v>290.8</c:v>
                </c:pt>
                <c:pt idx="55">
                  <c:v>289.3</c:v>
                </c:pt>
                <c:pt idx="56">
                  <c:v>286.60000000000002</c:v>
                </c:pt>
                <c:pt idx="57">
                  <c:v>284</c:v>
                </c:pt>
                <c:pt idx="58">
                  <c:v>281</c:v>
                </c:pt>
                <c:pt idx="59">
                  <c:v>278.10000000000002</c:v>
                </c:pt>
                <c:pt idx="60">
                  <c:v>273.8</c:v>
                </c:pt>
                <c:pt idx="61">
                  <c:v>269.60000000000002</c:v>
                </c:pt>
                <c:pt idx="62">
                  <c:v>264.3</c:v>
                </c:pt>
                <c:pt idx="63">
                  <c:v>261.5</c:v>
                </c:pt>
                <c:pt idx="64">
                  <c:v>258.10000000000002</c:v>
                </c:pt>
                <c:pt idx="65">
                  <c:v>254.1</c:v>
                </c:pt>
                <c:pt idx="66">
                  <c:v>249.2</c:v>
                </c:pt>
                <c:pt idx="67">
                  <c:v>247.2</c:v>
                </c:pt>
                <c:pt idx="68">
                  <c:v>245.6</c:v>
                </c:pt>
                <c:pt idx="69">
                  <c:v>241.1</c:v>
                </c:pt>
                <c:pt idx="70">
                  <c:v>239.6</c:v>
                </c:pt>
                <c:pt idx="71">
                  <c:v>236.6</c:v>
                </c:pt>
                <c:pt idx="72">
                  <c:v>234.9</c:v>
                </c:pt>
                <c:pt idx="73">
                  <c:v>231.2</c:v>
                </c:pt>
                <c:pt idx="74">
                  <c:v>229.4</c:v>
                </c:pt>
                <c:pt idx="75">
                  <c:v>226.3</c:v>
                </c:pt>
                <c:pt idx="76">
                  <c:v>224.1</c:v>
                </c:pt>
                <c:pt idx="77">
                  <c:v>222.3</c:v>
                </c:pt>
                <c:pt idx="78">
                  <c:v>220.9</c:v>
                </c:pt>
                <c:pt idx="79">
                  <c:v>218.3</c:v>
                </c:pt>
                <c:pt idx="80">
                  <c:v>215.9</c:v>
                </c:pt>
                <c:pt idx="81">
                  <c:v>212.9</c:v>
                </c:pt>
                <c:pt idx="82">
                  <c:v>210.8</c:v>
                </c:pt>
                <c:pt idx="83">
                  <c:v>208.5</c:v>
                </c:pt>
                <c:pt idx="84">
                  <c:v>205.4</c:v>
                </c:pt>
                <c:pt idx="85">
                  <c:v>202.3</c:v>
                </c:pt>
                <c:pt idx="86">
                  <c:v>202.3</c:v>
                </c:pt>
                <c:pt idx="87">
                  <c:v>196.6</c:v>
                </c:pt>
                <c:pt idx="88">
                  <c:v>193.7</c:v>
                </c:pt>
                <c:pt idx="89">
                  <c:v>191.9</c:v>
                </c:pt>
                <c:pt idx="90">
                  <c:v>187.6</c:v>
                </c:pt>
                <c:pt idx="91">
                  <c:v>184.7</c:v>
                </c:pt>
                <c:pt idx="92">
                  <c:v>182.8</c:v>
                </c:pt>
                <c:pt idx="93">
                  <c:v>178.8</c:v>
                </c:pt>
                <c:pt idx="94">
                  <c:v>176.7</c:v>
                </c:pt>
                <c:pt idx="95">
                  <c:v>174.5</c:v>
                </c:pt>
                <c:pt idx="96">
                  <c:v>167.3</c:v>
                </c:pt>
                <c:pt idx="97">
                  <c:v>165.6</c:v>
                </c:pt>
                <c:pt idx="98">
                  <c:v>163.19999999999999</c:v>
                </c:pt>
                <c:pt idx="99">
                  <c:v>159</c:v>
                </c:pt>
                <c:pt idx="100">
                  <c:v>155.5</c:v>
                </c:pt>
                <c:pt idx="101">
                  <c:v>153.5</c:v>
                </c:pt>
                <c:pt idx="102">
                  <c:v>149.69999999999999</c:v>
                </c:pt>
                <c:pt idx="103">
                  <c:v>146.1</c:v>
                </c:pt>
                <c:pt idx="104">
                  <c:v>145.19999999999999</c:v>
                </c:pt>
                <c:pt idx="105">
                  <c:v>141.1</c:v>
                </c:pt>
                <c:pt idx="106">
                  <c:v>138.4</c:v>
                </c:pt>
                <c:pt idx="107">
                  <c:v>135.9</c:v>
                </c:pt>
                <c:pt idx="108">
                  <c:v>133.69999999999999</c:v>
                </c:pt>
                <c:pt idx="109">
                  <c:v>130.6</c:v>
                </c:pt>
                <c:pt idx="110">
                  <c:v>128.1</c:v>
                </c:pt>
                <c:pt idx="111">
                  <c:v>123.8</c:v>
                </c:pt>
                <c:pt idx="112">
                  <c:v>121.4</c:v>
                </c:pt>
                <c:pt idx="113">
                  <c:v>119.5</c:v>
                </c:pt>
                <c:pt idx="114">
                  <c:v>116.8</c:v>
                </c:pt>
                <c:pt idx="115">
                  <c:v>114.1</c:v>
                </c:pt>
                <c:pt idx="116">
                  <c:v>113.1</c:v>
                </c:pt>
                <c:pt idx="117">
                  <c:v>110.1</c:v>
                </c:pt>
                <c:pt idx="118">
                  <c:v>107</c:v>
                </c:pt>
                <c:pt idx="119">
                  <c:v>104.4</c:v>
                </c:pt>
                <c:pt idx="120">
                  <c:v>102.9</c:v>
                </c:pt>
                <c:pt idx="121">
                  <c:v>100.2</c:v>
                </c:pt>
                <c:pt idx="122">
                  <c:v>95.7</c:v>
                </c:pt>
                <c:pt idx="123">
                  <c:v>94.5</c:v>
                </c:pt>
                <c:pt idx="124">
                  <c:v>91.4</c:v>
                </c:pt>
                <c:pt idx="125">
                  <c:v>89.8</c:v>
                </c:pt>
                <c:pt idx="126">
                  <c:v>86.3</c:v>
                </c:pt>
                <c:pt idx="127">
                  <c:v>85.9</c:v>
                </c:pt>
                <c:pt idx="128">
                  <c:v>81.8</c:v>
                </c:pt>
                <c:pt idx="129">
                  <c:v>78.599999999999994</c:v>
                </c:pt>
                <c:pt idx="130">
                  <c:v>76.3</c:v>
                </c:pt>
                <c:pt idx="131">
                  <c:v>72.2</c:v>
                </c:pt>
                <c:pt idx="132">
                  <c:v>71.599999999999994</c:v>
                </c:pt>
                <c:pt idx="133">
                  <c:v>69</c:v>
                </c:pt>
                <c:pt idx="134">
                  <c:v>66</c:v>
                </c:pt>
                <c:pt idx="135">
                  <c:v>64.3</c:v>
                </c:pt>
                <c:pt idx="136">
                  <c:v>61.2</c:v>
                </c:pt>
                <c:pt idx="137">
                  <c:v>58.5</c:v>
                </c:pt>
                <c:pt idx="138">
                  <c:v>58.6</c:v>
                </c:pt>
                <c:pt idx="139">
                  <c:v>56.3</c:v>
                </c:pt>
                <c:pt idx="140">
                  <c:v>55</c:v>
                </c:pt>
                <c:pt idx="141">
                  <c:v>53.9</c:v>
                </c:pt>
                <c:pt idx="142">
                  <c:v>52.7</c:v>
                </c:pt>
                <c:pt idx="143">
                  <c:v>51.2</c:v>
                </c:pt>
                <c:pt idx="144">
                  <c:v>52</c:v>
                </c:pt>
                <c:pt idx="145">
                  <c:v>50.7</c:v>
                </c:pt>
                <c:pt idx="146">
                  <c:v>48.8</c:v>
                </c:pt>
                <c:pt idx="147">
                  <c:v>50</c:v>
                </c:pt>
                <c:pt idx="148">
                  <c:v>49.8</c:v>
                </c:pt>
                <c:pt idx="149">
                  <c:v>48.4</c:v>
                </c:pt>
                <c:pt idx="150">
                  <c:v>49.8</c:v>
                </c:pt>
                <c:pt idx="151">
                  <c:v>50.2</c:v>
                </c:pt>
                <c:pt idx="152">
                  <c:v>48.6</c:v>
                </c:pt>
                <c:pt idx="153">
                  <c:v>49.2</c:v>
                </c:pt>
                <c:pt idx="154">
                  <c:v>48.8</c:v>
                </c:pt>
                <c:pt idx="155">
                  <c:v>48.2</c:v>
                </c:pt>
                <c:pt idx="156">
                  <c:v>49.2</c:v>
                </c:pt>
                <c:pt idx="157">
                  <c:v>48.3</c:v>
                </c:pt>
                <c:pt idx="158">
                  <c:v>48.8</c:v>
                </c:pt>
                <c:pt idx="159">
                  <c:v>48.7</c:v>
                </c:pt>
                <c:pt idx="160">
                  <c:v>49.4</c:v>
                </c:pt>
                <c:pt idx="161">
                  <c:v>49.8</c:v>
                </c:pt>
                <c:pt idx="162">
                  <c:v>50.4</c:v>
                </c:pt>
                <c:pt idx="163">
                  <c:v>51.8</c:v>
                </c:pt>
                <c:pt idx="164">
                  <c:v>51.8</c:v>
                </c:pt>
                <c:pt idx="165">
                  <c:v>51.3</c:v>
                </c:pt>
                <c:pt idx="166">
                  <c:v>51.4</c:v>
                </c:pt>
                <c:pt idx="167">
                  <c:v>53.1</c:v>
                </c:pt>
                <c:pt idx="168">
                  <c:v>52.6</c:v>
                </c:pt>
                <c:pt idx="169">
                  <c:v>52.2</c:v>
                </c:pt>
                <c:pt idx="170">
                  <c:v>52.5</c:v>
                </c:pt>
                <c:pt idx="171">
                  <c:v>51.1</c:v>
                </c:pt>
                <c:pt idx="172">
                  <c:v>51.1</c:v>
                </c:pt>
                <c:pt idx="173">
                  <c:v>51.5</c:v>
                </c:pt>
                <c:pt idx="174">
                  <c:v>51.4</c:v>
                </c:pt>
                <c:pt idx="175">
                  <c:v>51.2</c:v>
                </c:pt>
                <c:pt idx="176">
                  <c:v>51.7</c:v>
                </c:pt>
                <c:pt idx="177">
                  <c:v>51.4</c:v>
                </c:pt>
                <c:pt idx="178">
                  <c:v>50.5</c:v>
                </c:pt>
                <c:pt idx="179">
                  <c:v>51.4</c:v>
                </c:pt>
                <c:pt idx="180">
                  <c:v>50.4</c:v>
                </c:pt>
                <c:pt idx="181">
                  <c:v>49.7</c:v>
                </c:pt>
                <c:pt idx="182">
                  <c:v>49</c:v>
                </c:pt>
                <c:pt idx="183">
                  <c:v>49.5</c:v>
                </c:pt>
                <c:pt idx="184">
                  <c:v>47.2</c:v>
                </c:pt>
                <c:pt idx="185">
                  <c:v>46.3</c:v>
                </c:pt>
                <c:pt idx="186">
                  <c:v>46.2</c:v>
                </c:pt>
                <c:pt idx="187">
                  <c:v>45.9</c:v>
                </c:pt>
                <c:pt idx="188">
                  <c:v>45.8</c:v>
                </c:pt>
                <c:pt idx="189">
                  <c:v>44.5</c:v>
                </c:pt>
                <c:pt idx="190">
                  <c:v>43.7</c:v>
                </c:pt>
                <c:pt idx="191">
                  <c:v>42.5</c:v>
                </c:pt>
                <c:pt idx="192">
                  <c:v>42.1</c:v>
                </c:pt>
                <c:pt idx="193">
                  <c:v>41.4</c:v>
                </c:pt>
                <c:pt idx="194">
                  <c:v>40.200000000000003</c:v>
                </c:pt>
                <c:pt idx="195">
                  <c:v>40.5</c:v>
                </c:pt>
                <c:pt idx="196">
                  <c:v>37.9</c:v>
                </c:pt>
                <c:pt idx="197">
                  <c:v>37.700000000000003</c:v>
                </c:pt>
                <c:pt idx="198">
                  <c:v>35.4</c:v>
                </c:pt>
                <c:pt idx="199">
                  <c:v>36.5</c:v>
                </c:pt>
                <c:pt idx="200">
                  <c:v>34.200000000000003</c:v>
                </c:pt>
                <c:pt idx="201">
                  <c:v>36.1</c:v>
                </c:pt>
                <c:pt idx="202">
                  <c:v>34.200000000000003</c:v>
                </c:pt>
                <c:pt idx="203">
                  <c:v>33.4</c:v>
                </c:pt>
                <c:pt idx="204">
                  <c:v>33</c:v>
                </c:pt>
                <c:pt idx="205">
                  <c:v>31.6</c:v>
                </c:pt>
                <c:pt idx="206">
                  <c:v>30.8</c:v>
                </c:pt>
                <c:pt idx="207">
                  <c:v>30.5</c:v>
                </c:pt>
                <c:pt idx="208">
                  <c:v>31.2</c:v>
                </c:pt>
                <c:pt idx="209">
                  <c:v>30.7</c:v>
                </c:pt>
                <c:pt idx="210">
                  <c:v>30.3</c:v>
                </c:pt>
                <c:pt idx="211">
                  <c:v>30.2</c:v>
                </c:pt>
                <c:pt idx="212">
                  <c:v>30</c:v>
                </c:pt>
                <c:pt idx="213">
                  <c:v>28.6</c:v>
                </c:pt>
                <c:pt idx="214">
                  <c:v>28.3</c:v>
                </c:pt>
                <c:pt idx="215">
                  <c:v>27.2</c:v>
                </c:pt>
                <c:pt idx="216">
                  <c:v>27.5</c:v>
                </c:pt>
                <c:pt idx="217">
                  <c:v>27.6</c:v>
                </c:pt>
                <c:pt idx="218">
                  <c:v>28.2</c:v>
                </c:pt>
                <c:pt idx="219">
                  <c:v>27.7</c:v>
                </c:pt>
                <c:pt idx="220">
                  <c:v>27.9</c:v>
                </c:pt>
                <c:pt idx="221">
                  <c:v>28</c:v>
                </c:pt>
                <c:pt idx="222">
                  <c:v>28.4</c:v>
                </c:pt>
                <c:pt idx="223">
                  <c:v>27.5</c:v>
                </c:pt>
                <c:pt idx="224">
                  <c:v>27.9</c:v>
                </c:pt>
                <c:pt idx="225">
                  <c:v>28.8</c:v>
                </c:pt>
                <c:pt idx="226">
                  <c:v>29</c:v>
                </c:pt>
                <c:pt idx="227">
                  <c:v>29.2</c:v>
                </c:pt>
                <c:pt idx="228">
                  <c:v>29.3</c:v>
                </c:pt>
                <c:pt idx="229">
                  <c:v>29.9</c:v>
                </c:pt>
                <c:pt idx="230">
                  <c:v>31</c:v>
                </c:pt>
                <c:pt idx="231">
                  <c:v>30.6</c:v>
                </c:pt>
                <c:pt idx="232">
                  <c:v>31.1</c:v>
                </c:pt>
                <c:pt idx="233">
                  <c:v>31.3</c:v>
                </c:pt>
                <c:pt idx="234">
                  <c:v>30.6</c:v>
                </c:pt>
                <c:pt idx="235">
                  <c:v>31.3</c:v>
                </c:pt>
                <c:pt idx="236">
                  <c:v>32.799999999999997</c:v>
                </c:pt>
                <c:pt idx="237">
                  <c:v>35.5</c:v>
                </c:pt>
                <c:pt idx="238">
                  <c:v>38.799999999999997</c:v>
                </c:pt>
                <c:pt idx="239">
                  <c:v>39.299999999999997</c:v>
                </c:pt>
                <c:pt idx="240">
                  <c:v>44</c:v>
                </c:pt>
                <c:pt idx="241">
                  <c:v>49.2</c:v>
                </c:pt>
                <c:pt idx="242">
                  <c:v>39</c:v>
                </c:pt>
                <c:pt idx="243">
                  <c:v>32.9</c:v>
                </c:pt>
                <c:pt idx="244">
                  <c:v>33.200000000000003</c:v>
                </c:pt>
                <c:pt idx="245">
                  <c:v>35.200000000000003</c:v>
                </c:pt>
                <c:pt idx="246">
                  <c:v>35.299999999999997</c:v>
                </c:pt>
                <c:pt idx="247">
                  <c:v>35.700000000000003</c:v>
                </c:pt>
                <c:pt idx="248">
                  <c:v>37.1</c:v>
                </c:pt>
                <c:pt idx="249">
                  <c:v>37.6</c:v>
                </c:pt>
                <c:pt idx="250">
                  <c:v>38.4</c:v>
                </c:pt>
                <c:pt idx="251">
                  <c:v>39.299999999999997</c:v>
                </c:pt>
                <c:pt idx="252">
                  <c:v>38.700000000000003</c:v>
                </c:pt>
                <c:pt idx="253">
                  <c:v>38.6</c:v>
                </c:pt>
                <c:pt idx="254">
                  <c:v>38.6</c:v>
                </c:pt>
                <c:pt idx="255">
                  <c:v>39.9</c:v>
                </c:pt>
                <c:pt idx="256">
                  <c:v>38.799999999999997</c:v>
                </c:pt>
                <c:pt idx="257">
                  <c:v>40.1</c:v>
                </c:pt>
                <c:pt idx="258">
                  <c:v>40.6</c:v>
                </c:pt>
                <c:pt idx="259">
                  <c:v>41.2</c:v>
                </c:pt>
                <c:pt idx="260">
                  <c:v>40.299999999999997</c:v>
                </c:pt>
                <c:pt idx="261">
                  <c:v>41.5</c:v>
                </c:pt>
                <c:pt idx="262">
                  <c:v>42.7</c:v>
                </c:pt>
                <c:pt idx="263">
                  <c:v>41.5</c:v>
                </c:pt>
                <c:pt idx="264">
                  <c:v>42.4</c:v>
                </c:pt>
                <c:pt idx="265">
                  <c:v>42.9</c:v>
                </c:pt>
                <c:pt idx="266">
                  <c:v>42.6</c:v>
                </c:pt>
                <c:pt idx="267">
                  <c:v>43.7</c:v>
                </c:pt>
                <c:pt idx="268">
                  <c:v>43.4</c:v>
                </c:pt>
                <c:pt idx="269">
                  <c:v>42.6</c:v>
                </c:pt>
                <c:pt idx="270">
                  <c:v>43.6</c:v>
                </c:pt>
                <c:pt idx="271">
                  <c:v>44.3</c:v>
                </c:pt>
                <c:pt idx="272">
                  <c:v>42.3</c:v>
                </c:pt>
                <c:pt idx="273">
                  <c:v>43.2</c:v>
                </c:pt>
                <c:pt idx="274">
                  <c:v>43.5</c:v>
                </c:pt>
                <c:pt idx="275">
                  <c:v>43.8</c:v>
                </c:pt>
                <c:pt idx="276">
                  <c:v>44.9</c:v>
                </c:pt>
                <c:pt idx="277">
                  <c:v>44.6</c:v>
                </c:pt>
                <c:pt idx="278">
                  <c:v>44.2</c:v>
                </c:pt>
                <c:pt idx="279">
                  <c:v>44</c:v>
                </c:pt>
                <c:pt idx="280">
                  <c:v>45.2</c:v>
                </c:pt>
                <c:pt idx="281">
                  <c:v>43.8</c:v>
                </c:pt>
                <c:pt idx="282">
                  <c:v>44.9</c:v>
                </c:pt>
                <c:pt idx="283">
                  <c:v>45.1</c:v>
                </c:pt>
                <c:pt idx="284">
                  <c:v>44.1</c:v>
                </c:pt>
                <c:pt idx="285">
                  <c:v>45.4</c:v>
                </c:pt>
                <c:pt idx="286">
                  <c:v>44.7</c:v>
                </c:pt>
                <c:pt idx="287">
                  <c:v>45</c:v>
                </c:pt>
                <c:pt idx="288">
                  <c:v>45.2</c:v>
                </c:pt>
                <c:pt idx="289">
                  <c:v>45.5</c:v>
                </c:pt>
                <c:pt idx="290">
                  <c:v>46.1</c:v>
                </c:pt>
                <c:pt idx="291">
                  <c:v>45.5</c:v>
                </c:pt>
                <c:pt idx="292">
                  <c:v>45.6</c:v>
                </c:pt>
                <c:pt idx="293">
                  <c:v>46.2</c:v>
                </c:pt>
                <c:pt idx="294">
                  <c:v>47.6</c:v>
                </c:pt>
                <c:pt idx="295">
                  <c:v>48.1</c:v>
                </c:pt>
                <c:pt idx="296">
                  <c:v>47.7</c:v>
                </c:pt>
                <c:pt idx="297">
                  <c:v>50.8</c:v>
                </c:pt>
                <c:pt idx="298">
                  <c:v>49.7</c:v>
                </c:pt>
                <c:pt idx="299">
                  <c:v>50.5</c:v>
                </c:pt>
                <c:pt idx="300">
                  <c:v>51.2</c:v>
                </c:pt>
                <c:pt idx="301">
                  <c:v>52.2</c:v>
                </c:pt>
                <c:pt idx="302">
                  <c:v>53.1</c:v>
                </c:pt>
                <c:pt idx="303">
                  <c:v>53.9</c:v>
                </c:pt>
                <c:pt idx="304">
                  <c:v>54.9</c:v>
                </c:pt>
                <c:pt idx="305">
                  <c:v>56.7</c:v>
                </c:pt>
                <c:pt idx="306">
                  <c:v>57.1</c:v>
                </c:pt>
                <c:pt idx="307">
                  <c:v>57.9</c:v>
                </c:pt>
                <c:pt idx="308">
                  <c:v>60.9</c:v>
                </c:pt>
                <c:pt idx="309">
                  <c:v>60.8</c:v>
                </c:pt>
                <c:pt idx="310">
                  <c:v>61.1</c:v>
                </c:pt>
                <c:pt idx="311">
                  <c:v>62.6</c:v>
                </c:pt>
                <c:pt idx="312">
                  <c:v>62.4</c:v>
                </c:pt>
                <c:pt idx="313">
                  <c:v>63.5</c:v>
                </c:pt>
                <c:pt idx="314">
                  <c:v>64</c:v>
                </c:pt>
                <c:pt idx="315">
                  <c:v>64.400000000000006</c:v>
                </c:pt>
                <c:pt idx="316">
                  <c:v>65.599999999999994</c:v>
                </c:pt>
                <c:pt idx="317">
                  <c:v>64.8</c:v>
                </c:pt>
                <c:pt idx="318">
                  <c:v>66.5</c:v>
                </c:pt>
                <c:pt idx="319">
                  <c:v>66</c:v>
                </c:pt>
                <c:pt idx="320">
                  <c:v>66.400000000000006</c:v>
                </c:pt>
                <c:pt idx="321">
                  <c:v>67.099999999999994</c:v>
                </c:pt>
                <c:pt idx="322">
                  <c:v>67.400000000000006</c:v>
                </c:pt>
                <c:pt idx="323">
                  <c:v>67.2</c:v>
                </c:pt>
                <c:pt idx="324">
                  <c:v>67.8</c:v>
                </c:pt>
                <c:pt idx="325">
                  <c:v>67.900000000000006</c:v>
                </c:pt>
                <c:pt idx="326">
                  <c:v>66.8</c:v>
                </c:pt>
                <c:pt idx="327">
                  <c:v>67.5</c:v>
                </c:pt>
                <c:pt idx="328">
                  <c:v>67.2</c:v>
                </c:pt>
                <c:pt idx="329">
                  <c:v>67.099999999999994</c:v>
                </c:pt>
                <c:pt idx="330">
                  <c:v>67.3</c:v>
                </c:pt>
                <c:pt idx="331">
                  <c:v>66.7</c:v>
                </c:pt>
                <c:pt idx="332">
                  <c:v>66.7</c:v>
                </c:pt>
                <c:pt idx="333">
                  <c:v>66.099999999999994</c:v>
                </c:pt>
                <c:pt idx="334">
                  <c:v>65.8</c:v>
                </c:pt>
                <c:pt idx="335">
                  <c:v>65.5</c:v>
                </c:pt>
                <c:pt idx="336">
                  <c:v>63.6</c:v>
                </c:pt>
                <c:pt idx="337">
                  <c:v>63.9</c:v>
                </c:pt>
                <c:pt idx="338">
                  <c:v>62.8</c:v>
                </c:pt>
                <c:pt idx="339">
                  <c:v>62.4</c:v>
                </c:pt>
                <c:pt idx="340">
                  <c:v>61.8</c:v>
                </c:pt>
                <c:pt idx="341">
                  <c:v>60.6</c:v>
                </c:pt>
                <c:pt idx="342">
                  <c:v>60</c:v>
                </c:pt>
                <c:pt idx="343">
                  <c:v>59.9</c:v>
                </c:pt>
                <c:pt idx="344">
                  <c:v>58.7</c:v>
                </c:pt>
                <c:pt idx="345">
                  <c:v>58.6</c:v>
                </c:pt>
                <c:pt idx="346">
                  <c:v>57.6</c:v>
                </c:pt>
                <c:pt idx="347">
                  <c:v>57.5</c:v>
                </c:pt>
                <c:pt idx="348">
                  <c:v>57.2</c:v>
                </c:pt>
                <c:pt idx="349">
                  <c:v>55.2</c:v>
                </c:pt>
                <c:pt idx="350">
                  <c:v>54.4</c:v>
                </c:pt>
                <c:pt idx="351">
                  <c:v>56.8</c:v>
                </c:pt>
                <c:pt idx="352">
                  <c:v>56.4</c:v>
                </c:pt>
                <c:pt idx="353">
                  <c:v>55.4</c:v>
                </c:pt>
                <c:pt idx="354">
                  <c:v>55.4</c:v>
                </c:pt>
                <c:pt idx="355">
                  <c:v>55.1</c:v>
                </c:pt>
                <c:pt idx="356">
                  <c:v>55.9</c:v>
                </c:pt>
                <c:pt idx="357">
                  <c:v>55</c:v>
                </c:pt>
                <c:pt idx="358">
                  <c:v>54.3</c:v>
                </c:pt>
                <c:pt idx="359">
                  <c:v>54.6</c:v>
                </c:pt>
                <c:pt idx="360">
                  <c:v>54.1</c:v>
                </c:pt>
                <c:pt idx="361">
                  <c:v>53.7</c:v>
                </c:pt>
                <c:pt idx="362">
                  <c:v>54.8</c:v>
                </c:pt>
                <c:pt idx="363">
                  <c:v>52.9</c:v>
                </c:pt>
                <c:pt idx="364">
                  <c:v>53.3</c:v>
                </c:pt>
                <c:pt idx="365">
                  <c:v>53.3</c:v>
                </c:pt>
                <c:pt idx="366">
                  <c:v>52</c:v>
                </c:pt>
                <c:pt idx="367">
                  <c:v>52</c:v>
                </c:pt>
                <c:pt idx="368">
                  <c:v>52.7</c:v>
                </c:pt>
                <c:pt idx="369">
                  <c:v>52.2</c:v>
                </c:pt>
                <c:pt idx="370">
                  <c:v>52.2</c:v>
                </c:pt>
                <c:pt idx="371">
                  <c:v>50.6</c:v>
                </c:pt>
                <c:pt idx="372">
                  <c:v>51.1</c:v>
                </c:pt>
                <c:pt idx="373">
                  <c:v>51.1</c:v>
                </c:pt>
                <c:pt idx="374">
                  <c:v>51.3</c:v>
                </c:pt>
                <c:pt idx="375">
                  <c:v>50.7</c:v>
                </c:pt>
                <c:pt idx="376">
                  <c:v>50.5</c:v>
                </c:pt>
                <c:pt idx="377">
                  <c:v>51.3</c:v>
                </c:pt>
                <c:pt idx="378">
                  <c:v>50.7</c:v>
                </c:pt>
                <c:pt idx="379">
                  <c:v>51.6</c:v>
                </c:pt>
                <c:pt idx="380">
                  <c:v>50.9</c:v>
                </c:pt>
                <c:pt idx="381">
                  <c:v>49.8</c:v>
                </c:pt>
                <c:pt idx="382">
                  <c:v>49.8</c:v>
                </c:pt>
                <c:pt idx="383">
                  <c:v>50.5</c:v>
                </c:pt>
                <c:pt idx="384">
                  <c:v>50</c:v>
                </c:pt>
                <c:pt idx="385">
                  <c:v>50.5</c:v>
                </c:pt>
                <c:pt idx="386">
                  <c:v>50.4</c:v>
                </c:pt>
                <c:pt idx="387">
                  <c:v>50.1</c:v>
                </c:pt>
                <c:pt idx="388">
                  <c:v>49.9</c:v>
                </c:pt>
                <c:pt idx="389">
                  <c:v>49.5</c:v>
                </c:pt>
                <c:pt idx="390">
                  <c:v>50.6</c:v>
                </c:pt>
                <c:pt idx="391">
                  <c:v>48.3</c:v>
                </c:pt>
                <c:pt idx="392">
                  <c:v>50.3</c:v>
                </c:pt>
                <c:pt idx="393">
                  <c:v>48.7</c:v>
                </c:pt>
                <c:pt idx="394">
                  <c:v>49.6</c:v>
                </c:pt>
                <c:pt idx="395">
                  <c:v>49.9</c:v>
                </c:pt>
                <c:pt idx="396">
                  <c:v>49.7</c:v>
                </c:pt>
                <c:pt idx="397">
                  <c:v>49.1</c:v>
                </c:pt>
                <c:pt idx="398">
                  <c:v>49.6</c:v>
                </c:pt>
                <c:pt idx="399">
                  <c:v>49.4</c:v>
                </c:pt>
                <c:pt idx="400">
                  <c:v>48.5</c:v>
                </c:pt>
                <c:pt idx="401">
                  <c:v>49.8</c:v>
                </c:pt>
                <c:pt idx="402">
                  <c:v>48.7</c:v>
                </c:pt>
                <c:pt idx="403">
                  <c:v>49.3</c:v>
                </c:pt>
                <c:pt idx="404">
                  <c:v>49.5</c:v>
                </c:pt>
                <c:pt idx="405">
                  <c:v>49.7</c:v>
                </c:pt>
                <c:pt idx="406">
                  <c:v>50.4</c:v>
                </c:pt>
                <c:pt idx="407">
                  <c:v>49</c:v>
                </c:pt>
                <c:pt idx="408">
                  <c:v>48.7</c:v>
                </c:pt>
                <c:pt idx="409">
                  <c:v>49.2</c:v>
                </c:pt>
                <c:pt idx="410">
                  <c:v>49.6</c:v>
                </c:pt>
                <c:pt idx="411">
                  <c:v>50.1</c:v>
                </c:pt>
                <c:pt idx="412">
                  <c:v>49.3</c:v>
                </c:pt>
                <c:pt idx="413">
                  <c:v>49.8</c:v>
                </c:pt>
                <c:pt idx="414">
                  <c:v>48.4</c:v>
                </c:pt>
                <c:pt idx="415">
                  <c:v>49.5</c:v>
                </c:pt>
                <c:pt idx="416">
                  <c:v>49</c:v>
                </c:pt>
                <c:pt idx="417">
                  <c:v>48.1</c:v>
                </c:pt>
                <c:pt idx="418">
                  <c:v>49.6</c:v>
                </c:pt>
                <c:pt idx="419">
                  <c:v>48.5</c:v>
                </c:pt>
                <c:pt idx="420">
                  <c:v>46.8</c:v>
                </c:pt>
                <c:pt idx="421">
                  <c:v>46.8</c:v>
                </c:pt>
                <c:pt idx="422">
                  <c:v>47.4</c:v>
                </c:pt>
                <c:pt idx="423">
                  <c:v>46.4</c:v>
                </c:pt>
                <c:pt idx="424">
                  <c:v>44.3</c:v>
                </c:pt>
                <c:pt idx="425">
                  <c:v>43.5</c:v>
                </c:pt>
                <c:pt idx="426">
                  <c:v>43.4</c:v>
                </c:pt>
                <c:pt idx="427">
                  <c:v>42.5</c:v>
                </c:pt>
                <c:pt idx="428">
                  <c:v>40.6</c:v>
                </c:pt>
                <c:pt idx="429">
                  <c:v>39.9</c:v>
                </c:pt>
                <c:pt idx="430">
                  <c:v>39.1</c:v>
                </c:pt>
                <c:pt idx="431">
                  <c:v>39.700000000000003</c:v>
                </c:pt>
                <c:pt idx="432">
                  <c:v>39</c:v>
                </c:pt>
                <c:pt idx="433">
                  <c:v>43.2</c:v>
                </c:pt>
                <c:pt idx="434">
                  <c:v>42.5</c:v>
                </c:pt>
                <c:pt idx="435">
                  <c:v>42.6</c:v>
                </c:pt>
                <c:pt idx="436">
                  <c:v>48.8</c:v>
                </c:pt>
                <c:pt idx="437">
                  <c:v>40.799999999999997</c:v>
                </c:pt>
                <c:pt idx="438">
                  <c:v>34.799999999999997</c:v>
                </c:pt>
                <c:pt idx="439">
                  <c:v>33.299999999999997</c:v>
                </c:pt>
                <c:pt idx="440">
                  <c:v>33.1</c:v>
                </c:pt>
                <c:pt idx="441">
                  <c:v>34.4</c:v>
                </c:pt>
                <c:pt idx="442">
                  <c:v>34.6</c:v>
                </c:pt>
                <c:pt idx="443">
                  <c:v>35</c:v>
                </c:pt>
                <c:pt idx="444">
                  <c:v>34.799999999999997</c:v>
                </c:pt>
                <c:pt idx="445">
                  <c:v>35.700000000000003</c:v>
                </c:pt>
                <c:pt idx="446">
                  <c:v>35.6</c:v>
                </c:pt>
                <c:pt idx="447">
                  <c:v>34.5</c:v>
                </c:pt>
                <c:pt idx="448">
                  <c:v>35.9</c:v>
                </c:pt>
                <c:pt idx="449">
                  <c:v>35.9</c:v>
                </c:pt>
                <c:pt idx="450">
                  <c:v>34.799999999999997</c:v>
                </c:pt>
                <c:pt idx="451">
                  <c:v>34.799999999999997</c:v>
                </c:pt>
                <c:pt idx="452">
                  <c:v>35.6</c:v>
                </c:pt>
                <c:pt idx="453">
                  <c:v>35.5</c:v>
                </c:pt>
                <c:pt idx="454">
                  <c:v>34.700000000000003</c:v>
                </c:pt>
                <c:pt idx="455">
                  <c:v>34.700000000000003</c:v>
                </c:pt>
                <c:pt idx="456">
                  <c:v>34</c:v>
                </c:pt>
                <c:pt idx="457">
                  <c:v>34.799999999999997</c:v>
                </c:pt>
                <c:pt idx="458">
                  <c:v>35.9</c:v>
                </c:pt>
                <c:pt idx="459">
                  <c:v>33.6</c:v>
                </c:pt>
                <c:pt idx="460">
                  <c:v>34.1</c:v>
                </c:pt>
                <c:pt idx="461">
                  <c:v>34.700000000000003</c:v>
                </c:pt>
                <c:pt idx="462">
                  <c:v>34.799999999999997</c:v>
                </c:pt>
                <c:pt idx="463">
                  <c:v>34.6</c:v>
                </c:pt>
                <c:pt idx="464">
                  <c:v>34.200000000000003</c:v>
                </c:pt>
                <c:pt idx="465">
                  <c:v>35.4</c:v>
                </c:pt>
                <c:pt idx="466">
                  <c:v>34.200000000000003</c:v>
                </c:pt>
                <c:pt idx="467">
                  <c:v>34.1</c:v>
                </c:pt>
                <c:pt idx="468">
                  <c:v>33.5</c:v>
                </c:pt>
                <c:pt idx="469">
                  <c:v>34</c:v>
                </c:pt>
                <c:pt idx="470">
                  <c:v>34.4</c:v>
                </c:pt>
                <c:pt idx="471">
                  <c:v>34.299999999999997</c:v>
                </c:pt>
                <c:pt idx="472">
                  <c:v>34.299999999999997</c:v>
                </c:pt>
                <c:pt idx="473">
                  <c:v>35.5</c:v>
                </c:pt>
                <c:pt idx="474">
                  <c:v>34.299999999999997</c:v>
                </c:pt>
                <c:pt idx="475">
                  <c:v>34.6</c:v>
                </c:pt>
                <c:pt idx="476">
                  <c:v>33.9</c:v>
                </c:pt>
                <c:pt idx="477">
                  <c:v>33.5</c:v>
                </c:pt>
                <c:pt idx="478">
                  <c:v>33</c:v>
                </c:pt>
                <c:pt idx="479">
                  <c:v>36.200000000000003</c:v>
                </c:pt>
                <c:pt idx="480">
                  <c:v>35.5</c:v>
                </c:pt>
                <c:pt idx="481">
                  <c:v>35</c:v>
                </c:pt>
                <c:pt idx="482">
                  <c:v>35</c:v>
                </c:pt>
                <c:pt idx="483">
                  <c:v>35.700000000000003</c:v>
                </c:pt>
                <c:pt idx="484">
                  <c:v>35.200000000000003</c:v>
                </c:pt>
                <c:pt idx="485">
                  <c:v>35.299999999999997</c:v>
                </c:pt>
                <c:pt idx="486">
                  <c:v>36.200000000000003</c:v>
                </c:pt>
                <c:pt idx="487">
                  <c:v>36.200000000000003</c:v>
                </c:pt>
                <c:pt idx="488">
                  <c:v>34.9</c:v>
                </c:pt>
                <c:pt idx="489">
                  <c:v>35.799999999999997</c:v>
                </c:pt>
                <c:pt idx="490">
                  <c:v>35.799999999999997</c:v>
                </c:pt>
                <c:pt idx="491">
                  <c:v>36.700000000000003</c:v>
                </c:pt>
                <c:pt idx="492">
                  <c:v>35.299999999999997</c:v>
                </c:pt>
                <c:pt idx="493">
                  <c:v>35.700000000000003</c:v>
                </c:pt>
                <c:pt idx="494">
                  <c:v>35.700000000000003</c:v>
                </c:pt>
                <c:pt idx="495">
                  <c:v>35.700000000000003</c:v>
                </c:pt>
                <c:pt idx="496">
                  <c:v>35.799999999999997</c:v>
                </c:pt>
                <c:pt idx="497">
                  <c:v>35.799999999999997</c:v>
                </c:pt>
                <c:pt idx="498">
                  <c:v>35.799999999999997</c:v>
                </c:pt>
                <c:pt idx="499">
                  <c:v>35.200000000000003</c:v>
                </c:pt>
                <c:pt idx="500">
                  <c:v>35.6</c:v>
                </c:pt>
                <c:pt idx="501">
                  <c:v>36.1</c:v>
                </c:pt>
                <c:pt idx="502">
                  <c:v>35.700000000000003</c:v>
                </c:pt>
                <c:pt idx="503">
                  <c:v>36</c:v>
                </c:pt>
                <c:pt idx="504">
                  <c:v>36.200000000000003</c:v>
                </c:pt>
                <c:pt idx="505">
                  <c:v>35.299999999999997</c:v>
                </c:pt>
                <c:pt idx="506">
                  <c:v>35.1</c:v>
                </c:pt>
                <c:pt idx="507">
                  <c:v>35.299999999999997</c:v>
                </c:pt>
                <c:pt idx="508">
                  <c:v>35.9</c:v>
                </c:pt>
                <c:pt idx="509">
                  <c:v>36.1</c:v>
                </c:pt>
                <c:pt idx="510">
                  <c:v>36</c:v>
                </c:pt>
                <c:pt idx="511">
                  <c:v>35.299999999999997</c:v>
                </c:pt>
                <c:pt idx="512">
                  <c:v>35.200000000000003</c:v>
                </c:pt>
                <c:pt idx="513">
                  <c:v>35.200000000000003</c:v>
                </c:pt>
                <c:pt idx="514">
                  <c:v>36</c:v>
                </c:pt>
                <c:pt idx="515">
                  <c:v>36</c:v>
                </c:pt>
                <c:pt idx="516">
                  <c:v>33.5</c:v>
                </c:pt>
                <c:pt idx="517">
                  <c:v>35.5</c:v>
                </c:pt>
                <c:pt idx="518">
                  <c:v>36</c:v>
                </c:pt>
                <c:pt idx="519">
                  <c:v>35.200000000000003</c:v>
                </c:pt>
                <c:pt idx="520">
                  <c:v>37</c:v>
                </c:pt>
                <c:pt idx="521">
                  <c:v>36.200000000000003</c:v>
                </c:pt>
                <c:pt idx="522">
                  <c:v>36.200000000000003</c:v>
                </c:pt>
                <c:pt idx="523">
                  <c:v>35.6</c:v>
                </c:pt>
                <c:pt idx="524">
                  <c:v>35.6</c:v>
                </c:pt>
                <c:pt idx="525">
                  <c:v>37.4</c:v>
                </c:pt>
                <c:pt idx="526">
                  <c:v>35.6</c:v>
                </c:pt>
                <c:pt idx="527">
                  <c:v>36.200000000000003</c:v>
                </c:pt>
                <c:pt idx="528">
                  <c:v>34.6</c:v>
                </c:pt>
                <c:pt idx="529">
                  <c:v>34.799999999999997</c:v>
                </c:pt>
                <c:pt idx="530">
                  <c:v>34.9</c:v>
                </c:pt>
                <c:pt idx="531">
                  <c:v>33.700000000000003</c:v>
                </c:pt>
                <c:pt idx="532">
                  <c:v>33</c:v>
                </c:pt>
                <c:pt idx="533">
                  <c:v>34.700000000000003</c:v>
                </c:pt>
                <c:pt idx="534">
                  <c:v>34.6</c:v>
                </c:pt>
                <c:pt idx="535">
                  <c:v>34.1</c:v>
                </c:pt>
                <c:pt idx="536">
                  <c:v>33.9</c:v>
                </c:pt>
                <c:pt idx="537">
                  <c:v>34.299999999999997</c:v>
                </c:pt>
                <c:pt idx="538">
                  <c:v>33.5</c:v>
                </c:pt>
                <c:pt idx="539">
                  <c:v>32.6</c:v>
                </c:pt>
                <c:pt idx="540">
                  <c:v>32.5</c:v>
                </c:pt>
                <c:pt idx="541">
                  <c:v>33.200000000000003</c:v>
                </c:pt>
                <c:pt idx="542">
                  <c:v>31.4</c:v>
                </c:pt>
                <c:pt idx="543">
                  <c:v>31.7</c:v>
                </c:pt>
                <c:pt idx="544">
                  <c:v>31.3</c:v>
                </c:pt>
                <c:pt idx="545">
                  <c:v>32.6</c:v>
                </c:pt>
                <c:pt idx="546">
                  <c:v>30.6</c:v>
                </c:pt>
                <c:pt idx="547">
                  <c:v>29.8</c:v>
                </c:pt>
                <c:pt idx="548">
                  <c:v>28.9</c:v>
                </c:pt>
                <c:pt idx="549">
                  <c:v>29.1</c:v>
                </c:pt>
                <c:pt idx="550">
                  <c:v>28.7</c:v>
                </c:pt>
                <c:pt idx="551">
                  <c:v>29.4</c:v>
                </c:pt>
                <c:pt idx="552">
                  <c:v>29</c:v>
                </c:pt>
                <c:pt idx="553">
                  <c:v>29.1</c:v>
                </c:pt>
                <c:pt idx="554">
                  <c:v>29.4</c:v>
                </c:pt>
                <c:pt idx="555">
                  <c:v>29.8</c:v>
                </c:pt>
                <c:pt idx="556">
                  <c:v>29.4</c:v>
                </c:pt>
                <c:pt idx="557">
                  <c:v>29</c:v>
                </c:pt>
                <c:pt idx="558">
                  <c:v>28.3</c:v>
                </c:pt>
                <c:pt idx="559">
                  <c:v>28</c:v>
                </c:pt>
                <c:pt idx="560">
                  <c:v>28.7</c:v>
                </c:pt>
                <c:pt idx="561">
                  <c:v>29.3</c:v>
                </c:pt>
                <c:pt idx="562">
                  <c:v>28.1</c:v>
                </c:pt>
                <c:pt idx="563">
                  <c:v>27.3</c:v>
                </c:pt>
                <c:pt idx="564">
                  <c:v>26.8</c:v>
                </c:pt>
                <c:pt idx="565">
                  <c:v>27.8</c:v>
                </c:pt>
                <c:pt idx="566">
                  <c:v>28.3</c:v>
                </c:pt>
                <c:pt idx="567">
                  <c:v>28.5</c:v>
                </c:pt>
                <c:pt idx="568">
                  <c:v>27.8</c:v>
                </c:pt>
                <c:pt idx="569">
                  <c:v>28.4</c:v>
                </c:pt>
                <c:pt idx="570">
                  <c:v>26.7</c:v>
                </c:pt>
                <c:pt idx="571">
                  <c:v>25.6</c:v>
                </c:pt>
                <c:pt idx="572">
                  <c:v>26.8</c:v>
                </c:pt>
                <c:pt idx="573">
                  <c:v>25.6</c:v>
                </c:pt>
                <c:pt idx="574">
                  <c:v>26.7</c:v>
                </c:pt>
                <c:pt idx="575">
                  <c:v>25.8</c:v>
                </c:pt>
                <c:pt idx="576">
                  <c:v>26.1</c:v>
                </c:pt>
                <c:pt idx="577">
                  <c:v>26.2</c:v>
                </c:pt>
                <c:pt idx="578">
                  <c:v>25.3</c:v>
                </c:pt>
                <c:pt idx="579">
                  <c:v>25.2</c:v>
                </c:pt>
                <c:pt idx="580">
                  <c:v>25.9</c:v>
                </c:pt>
                <c:pt idx="581">
                  <c:v>25.4</c:v>
                </c:pt>
                <c:pt idx="582">
                  <c:v>25.6</c:v>
                </c:pt>
                <c:pt idx="583">
                  <c:v>24.5</c:v>
                </c:pt>
                <c:pt idx="584">
                  <c:v>24.8</c:v>
                </c:pt>
                <c:pt idx="585">
                  <c:v>26.2</c:v>
                </c:pt>
                <c:pt idx="586">
                  <c:v>24.1</c:v>
                </c:pt>
                <c:pt idx="587">
                  <c:v>24.5</c:v>
                </c:pt>
                <c:pt idx="588">
                  <c:v>26.1</c:v>
                </c:pt>
                <c:pt idx="589">
                  <c:v>25.5</c:v>
                </c:pt>
                <c:pt idx="590">
                  <c:v>25.4</c:v>
                </c:pt>
                <c:pt idx="591">
                  <c:v>24.8</c:v>
                </c:pt>
                <c:pt idx="592">
                  <c:v>24.7</c:v>
                </c:pt>
                <c:pt idx="593">
                  <c:v>25.5</c:v>
                </c:pt>
                <c:pt idx="594">
                  <c:v>25.7</c:v>
                </c:pt>
                <c:pt idx="595">
                  <c:v>25.8</c:v>
                </c:pt>
                <c:pt idx="596">
                  <c:v>24.8</c:v>
                </c:pt>
                <c:pt idx="597">
                  <c:v>24.6</c:v>
                </c:pt>
                <c:pt idx="598">
                  <c:v>24</c:v>
                </c:pt>
                <c:pt idx="599">
                  <c:v>26.2</c:v>
                </c:pt>
                <c:pt idx="600">
                  <c:v>24.3</c:v>
                </c:pt>
                <c:pt idx="601">
                  <c:v>24.3</c:v>
                </c:pt>
                <c:pt idx="602">
                  <c:v>24.8</c:v>
                </c:pt>
                <c:pt idx="603">
                  <c:v>24.9</c:v>
                </c:pt>
                <c:pt idx="604">
                  <c:v>23.9</c:v>
                </c:pt>
                <c:pt idx="605">
                  <c:v>24.7</c:v>
                </c:pt>
                <c:pt idx="606">
                  <c:v>25</c:v>
                </c:pt>
                <c:pt idx="607">
                  <c:v>23.8</c:v>
                </c:pt>
                <c:pt idx="608">
                  <c:v>23.7</c:v>
                </c:pt>
                <c:pt idx="609">
                  <c:v>24.8</c:v>
                </c:pt>
                <c:pt idx="610">
                  <c:v>23.4</c:v>
                </c:pt>
                <c:pt idx="611">
                  <c:v>24</c:v>
                </c:pt>
                <c:pt idx="612">
                  <c:v>24.5</c:v>
                </c:pt>
                <c:pt idx="613">
                  <c:v>24.3</c:v>
                </c:pt>
                <c:pt idx="614">
                  <c:v>24.3</c:v>
                </c:pt>
                <c:pt idx="615">
                  <c:v>25.1</c:v>
                </c:pt>
                <c:pt idx="616">
                  <c:v>24</c:v>
                </c:pt>
                <c:pt idx="617">
                  <c:v>23.9</c:v>
                </c:pt>
                <c:pt idx="618">
                  <c:v>24.5</c:v>
                </c:pt>
                <c:pt idx="619">
                  <c:v>23.6</c:v>
                </c:pt>
                <c:pt idx="620">
                  <c:v>24.4</c:v>
                </c:pt>
                <c:pt idx="621">
                  <c:v>24.4</c:v>
                </c:pt>
                <c:pt idx="622">
                  <c:v>24.7</c:v>
                </c:pt>
                <c:pt idx="623">
                  <c:v>22.9</c:v>
                </c:pt>
                <c:pt idx="624">
                  <c:v>23.8</c:v>
                </c:pt>
                <c:pt idx="625">
                  <c:v>24.1</c:v>
                </c:pt>
                <c:pt idx="626">
                  <c:v>23.8</c:v>
                </c:pt>
                <c:pt idx="627">
                  <c:v>24.8</c:v>
                </c:pt>
                <c:pt idx="628">
                  <c:v>24.6</c:v>
                </c:pt>
                <c:pt idx="629">
                  <c:v>26</c:v>
                </c:pt>
                <c:pt idx="630">
                  <c:v>25</c:v>
                </c:pt>
                <c:pt idx="631">
                  <c:v>26.6</c:v>
                </c:pt>
                <c:pt idx="632">
                  <c:v>26.2</c:v>
                </c:pt>
                <c:pt idx="633">
                  <c:v>22.7</c:v>
                </c:pt>
                <c:pt idx="634">
                  <c:v>23.4</c:v>
                </c:pt>
                <c:pt idx="635">
                  <c:v>22.9</c:v>
                </c:pt>
                <c:pt idx="636">
                  <c:v>21.4</c:v>
                </c:pt>
                <c:pt idx="637">
                  <c:v>22.9</c:v>
                </c:pt>
                <c:pt idx="638">
                  <c:v>22.3</c:v>
                </c:pt>
                <c:pt idx="639">
                  <c:v>21.5</c:v>
                </c:pt>
                <c:pt idx="640">
                  <c:v>23</c:v>
                </c:pt>
                <c:pt idx="641">
                  <c:v>23.8</c:v>
                </c:pt>
                <c:pt idx="642">
                  <c:v>22.4</c:v>
                </c:pt>
                <c:pt idx="643">
                  <c:v>21.3</c:v>
                </c:pt>
                <c:pt idx="644">
                  <c:v>21.5</c:v>
                </c:pt>
                <c:pt idx="645">
                  <c:v>21.6</c:v>
                </c:pt>
                <c:pt idx="646">
                  <c:v>22.4</c:v>
                </c:pt>
                <c:pt idx="647">
                  <c:v>21.4</c:v>
                </c:pt>
                <c:pt idx="648">
                  <c:v>21.6</c:v>
                </c:pt>
                <c:pt idx="649">
                  <c:v>20.7</c:v>
                </c:pt>
                <c:pt idx="650">
                  <c:v>22.1</c:v>
                </c:pt>
                <c:pt idx="651">
                  <c:v>22.4</c:v>
                </c:pt>
                <c:pt idx="652">
                  <c:v>22.2</c:v>
                </c:pt>
                <c:pt idx="653">
                  <c:v>21.5</c:v>
                </c:pt>
                <c:pt idx="654">
                  <c:v>21.7</c:v>
                </c:pt>
                <c:pt idx="655">
                  <c:v>22.3</c:v>
                </c:pt>
                <c:pt idx="656">
                  <c:v>21.4</c:v>
                </c:pt>
                <c:pt idx="657">
                  <c:v>20</c:v>
                </c:pt>
                <c:pt idx="658">
                  <c:v>20.100000000000001</c:v>
                </c:pt>
                <c:pt idx="659">
                  <c:v>20</c:v>
                </c:pt>
                <c:pt idx="660">
                  <c:v>19.3</c:v>
                </c:pt>
                <c:pt idx="661">
                  <c:v>19.3</c:v>
                </c:pt>
                <c:pt idx="662">
                  <c:v>18.8</c:v>
                </c:pt>
                <c:pt idx="663">
                  <c:v>17.3</c:v>
                </c:pt>
                <c:pt idx="664">
                  <c:v>18.899999999999999</c:v>
                </c:pt>
                <c:pt idx="665">
                  <c:v>17.5</c:v>
                </c:pt>
                <c:pt idx="666">
                  <c:v>18.899999999999999</c:v>
                </c:pt>
                <c:pt idx="667">
                  <c:v>16.3</c:v>
                </c:pt>
                <c:pt idx="668">
                  <c:v>17.399999999999999</c:v>
                </c:pt>
                <c:pt idx="669">
                  <c:v>18.2</c:v>
                </c:pt>
                <c:pt idx="670">
                  <c:v>16.899999999999999</c:v>
                </c:pt>
                <c:pt idx="671">
                  <c:v>15.9</c:v>
                </c:pt>
                <c:pt idx="672">
                  <c:v>15.9</c:v>
                </c:pt>
                <c:pt idx="673">
                  <c:v>17.3</c:v>
                </c:pt>
                <c:pt idx="674">
                  <c:v>16.600000000000001</c:v>
                </c:pt>
                <c:pt idx="675">
                  <c:v>15.6</c:v>
                </c:pt>
                <c:pt idx="676">
                  <c:v>16.399999999999999</c:v>
                </c:pt>
                <c:pt idx="677">
                  <c:v>15.3</c:v>
                </c:pt>
                <c:pt idx="678">
                  <c:v>15.1</c:v>
                </c:pt>
                <c:pt idx="679">
                  <c:v>16.5</c:v>
                </c:pt>
                <c:pt idx="680">
                  <c:v>15.7</c:v>
                </c:pt>
                <c:pt idx="681">
                  <c:v>16.5</c:v>
                </c:pt>
                <c:pt idx="682">
                  <c:v>16.600000000000001</c:v>
                </c:pt>
                <c:pt idx="683">
                  <c:v>16.5</c:v>
                </c:pt>
                <c:pt idx="684">
                  <c:v>15.6</c:v>
                </c:pt>
                <c:pt idx="685">
                  <c:v>15.5</c:v>
                </c:pt>
                <c:pt idx="686">
                  <c:v>17.100000000000001</c:v>
                </c:pt>
                <c:pt idx="687">
                  <c:v>17.3</c:v>
                </c:pt>
                <c:pt idx="688">
                  <c:v>15.4</c:v>
                </c:pt>
                <c:pt idx="689">
                  <c:v>16.600000000000001</c:v>
                </c:pt>
                <c:pt idx="690">
                  <c:v>15.9</c:v>
                </c:pt>
                <c:pt idx="691">
                  <c:v>15.7</c:v>
                </c:pt>
                <c:pt idx="692">
                  <c:v>15.9</c:v>
                </c:pt>
                <c:pt idx="693">
                  <c:v>16.2</c:v>
                </c:pt>
                <c:pt idx="694">
                  <c:v>14.4</c:v>
                </c:pt>
                <c:pt idx="695">
                  <c:v>16.600000000000001</c:v>
                </c:pt>
                <c:pt idx="696">
                  <c:v>17.399999999999999</c:v>
                </c:pt>
                <c:pt idx="697">
                  <c:v>16.7</c:v>
                </c:pt>
                <c:pt idx="698">
                  <c:v>18.2</c:v>
                </c:pt>
                <c:pt idx="699">
                  <c:v>18.3</c:v>
                </c:pt>
                <c:pt idx="700">
                  <c:v>17.3</c:v>
                </c:pt>
                <c:pt idx="701">
                  <c:v>18</c:v>
                </c:pt>
                <c:pt idx="702">
                  <c:v>17.7</c:v>
                </c:pt>
                <c:pt idx="703">
                  <c:v>17.100000000000001</c:v>
                </c:pt>
                <c:pt idx="704">
                  <c:v>18.399999999999999</c:v>
                </c:pt>
                <c:pt idx="705">
                  <c:v>18.7</c:v>
                </c:pt>
                <c:pt idx="706">
                  <c:v>19</c:v>
                </c:pt>
                <c:pt idx="707">
                  <c:v>19.7</c:v>
                </c:pt>
                <c:pt idx="708">
                  <c:v>19.600000000000001</c:v>
                </c:pt>
                <c:pt idx="709">
                  <c:v>18.600000000000001</c:v>
                </c:pt>
                <c:pt idx="710">
                  <c:v>20.2</c:v>
                </c:pt>
                <c:pt idx="711">
                  <c:v>19.600000000000001</c:v>
                </c:pt>
                <c:pt idx="712">
                  <c:v>19.5</c:v>
                </c:pt>
                <c:pt idx="713">
                  <c:v>20</c:v>
                </c:pt>
                <c:pt idx="714">
                  <c:v>19</c:v>
                </c:pt>
                <c:pt idx="715">
                  <c:v>19.399999999999999</c:v>
                </c:pt>
                <c:pt idx="716">
                  <c:v>19.600000000000001</c:v>
                </c:pt>
                <c:pt idx="717">
                  <c:v>19.600000000000001</c:v>
                </c:pt>
                <c:pt idx="718">
                  <c:v>20</c:v>
                </c:pt>
                <c:pt idx="719">
                  <c:v>18.8</c:v>
                </c:pt>
                <c:pt idx="720">
                  <c:v>19</c:v>
                </c:pt>
                <c:pt idx="721">
                  <c:v>20</c:v>
                </c:pt>
                <c:pt idx="722">
                  <c:v>20.100000000000001</c:v>
                </c:pt>
                <c:pt idx="723">
                  <c:v>18.399999999999999</c:v>
                </c:pt>
                <c:pt idx="724">
                  <c:v>19.600000000000001</c:v>
                </c:pt>
                <c:pt idx="725">
                  <c:v>19.5</c:v>
                </c:pt>
                <c:pt idx="726">
                  <c:v>18.8</c:v>
                </c:pt>
                <c:pt idx="727">
                  <c:v>19.100000000000001</c:v>
                </c:pt>
                <c:pt idx="728">
                  <c:v>19.399999999999999</c:v>
                </c:pt>
                <c:pt idx="729">
                  <c:v>18.100000000000001</c:v>
                </c:pt>
                <c:pt idx="730">
                  <c:v>19</c:v>
                </c:pt>
                <c:pt idx="731">
                  <c:v>19</c:v>
                </c:pt>
                <c:pt idx="732">
                  <c:v>19.7</c:v>
                </c:pt>
                <c:pt idx="733">
                  <c:v>18.2</c:v>
                </c:pt>
                <c:pt idx="734">
                  <c:v>19</c:v>
                </c:pt>
                <c:pt idx="735">
                  <c:v>19</c:v>
                </c:pt>
                <c:pt idx="736">
                  <c:v>19.399999999999999</c:v>
                </c:pt>
                <c:pt idx="737">
                  <c:v>19</c:v>
                </c:pt>
                <c:pt idx="738">
                  <c:v>18.399999999999999</c:v>
                </c:pt>
                <c:pt idx="739">
                  <c:v>19.3</c:v>
                </c:pt>
                <c:pt idx="740">
                  <c:v>19.5</c:v>
                </c:pt>
                <c:pt idx="741">
                  <c:v>18.2</c:v>
                </c:pt>
                <c:pt idx="742">
                  <c:v>18.399999999999999</c:v>
                </c:pt>
                <c:pt idx="743">
                  <c:v>17.5</c:v>
                </c:pt>
                <c:pt idx="744">
                  <c:v>18.3</c:v>
                </c:pt>
                <c:pt idx="745">
                  <c:v>19.2</c:v>
                </c:pt>
                <c:pt idx="746">
                  <c:v>18.899999999999999</c:v>
                </c:pt>
                <c:pt idx="747">
                  <c:v>19.5</c:v>
                </c:pt>
                <c:pt idx="748">
                  <c:v>18.600000000000001</c:v>
                </c:pt>
                <c:pt idx="749">
                  <c:v>18.100000000000001</c:v>
                </c:pt>
                <c:pt idx="750">
                  <c:v>18.7</c:v>
                </c:pt>
                <c:pt idx="751">
                  <c:v>19.100000000000001</c:v>
                </c:pt>
                <c:pt idx="752">
                  <c:v>18.399999999999999</c:v>
                </c:pt>
                <c:pt idx="753">
                  <c:v>18.8</c:v>
                </c:pt>
                <c:pt idx="754">
                  <c:v>19.100000000000001</c:v>
                </c:pt>
                <c:pt idx="755">
                  <c:v>18.3</c:v>
                </c:pt>
                <c:pt idx="756">
                  <c:v>19.5</c:v>
                </c:pt>
                <c:pt idx="757">
                  <c:v>17.7</c:v>
                </c:pt>
                <c:pt idx="758">
                  <c:v>19.600000000000001</c:v>
                </c:pt>
                <c:pt idx="759">
                  <c:v>18.100000000000001</c:v>
                </c:pt>
                <c:pt idx="760">
                  <c:v>18.2</c:v>
                </c:pt>
                <c:pt idx="761">
                  <c:v>18.7</c:v>
                </c:pt>
                <c:pt idx="762">
                  <c:v>17.7</c:v>
                </c:pt>
                <c:pt idx="763">
                  <c:v>17.8</c:v>
                </c:pt>
                <c:pt idx="764">
                  <c:v>18.2</c:v>
                </c:pt>
                <c:pt idx="765">
                  <c:v>20</c:v>
                </c:pt>
                <c:pt idx="766">
                  <c:v>17.5</c:v>
                </c:pt>
                <c:pt idx="767">
                  <c:v>18.2</c:v>
                </c:pt>
                <c:pt idx="768">
                  <c:v>18.100000000000001</c:v>
                </c:pt>
                <c:pt idx="769">
                  <c:v>19.2</c:v>
                </c:pt>
                <c:pt idx="770">
                  <c:v>19</c:v>
                </c:pt>
                <c:pt idx="771">
                  <c:v>19</c:v>
                </c:pt>
                <c:pt idx="772">
                  <c:v>18.7</c:v>
                </c:pt>
                <c:pt idx="773">
                  <c:v>18.2</c:v>
                </c:pt>
                <c:pt idx="774">
                  <c:v>18.8</c:v>
                </c:pt>
                <c:pt idx="775">
                  <c:v>18.600000000000001</c:v>
                </c:pt>
                <c:pt idx="776">
                  <c:v>18</c:v>
                </c:pt>
                <c:pt idx="777">
                  <c:v>18.2</c:v>
                </c:pt>
                <c:pt idx="778">
                  <c:v>18.3</c:v>
                </c:pt>
                <c:pt idx="779">
                  <c:v>18.5</c:v>
                </c:pt>
                <c:pt idx="780">
                  <c:v>19.399999999999999</c:v>
                </c:pt>
                <c:pt idx="781">
                  <c:v>18.399999999999999</c:v>
                </c:pt>
                <c:pt idx="782">
                  <c:v>19</c:v>
                </c:pt>
                <c:pt idx="783">
                  <c:v>18.2</c:v>
                </c:pt>
                <c:pt idx="784">
                  <c:v>19</c:v>
                </c:pt>
                <c:pt idx="785">
                  <c:v>18.3</c:v>
                </c:pt>
                <c:pt idx="786">
                  <c:v>19.8</c:v>
                </c:pt>
                <c:pt idx="787">
                  <c:v>19.100000000000001</c:v>
                </c:pt>
                <c:pt idx="788">
                  <c:v>18.600000000000001</c:v>
                </c:pt>
                <c:pt idx="789">
                  <c:v>19.100000000000001</c:v>
                </c:pt>
                <c:pt idx="790">
                  <c:v>18.899999999999999</c:v>
                </c:pt>
                <c:pt idx="791">
                  <c:v>18.8</c:v>
                </c:pt>
                <c:pt idx="792">
                  <c:v>19.5</c:v>
                </c:pt>
                <c:pt idx="793">
                  <c:v>20.399999999999999</c:v>
                </c:pt>
                <c:pt idx="794">
                  <c:v>19.2</c:v>
                </c:pt>
                <c:pt idx="795">
                  <c:v>18.899999999999999</c:v>
                </c:pt>
                <c:pt idx="796">
                  <c:v>18</c:v>
                </c:pt>
                <c:pt idx="797">
                  <c:v>19</c:v>
                </c:pt>
                <c:pt idx="798">
                  <c:v>19</c:v>
                </c:pt>
                <c:pt idx="799">
                  <c:v>18.600000000000001</c:v>
                </c:pt>
                <c:pt idx="800">
                  <c:v>17.8</c:v>
                </c:pt>
                <c:pt idx="801">
                  <c:v>18.5</c:v>
                </c:pt>
                <c:pt idx="802">
                  <c:v>18.899999999999999</c:v>
                </c:pt>
                <c:pt idx="803">
                  <c:v>19.399999999999999</c:v>
                </c:pt>
                <c:pt idx="804">
                  <c:v>19.3</c:v>
                </c:pt>
                <c:pt idx="805">
                  <c:v>19.8</c:v>
                </c:pt>
                <c:pt idx="806">
                  <c:v>18.899999999999999</c:v>
                </c:pt>
                <c:pt idx="807">
                  <c:v>19</c:v>
                </c:pt>
                <c:pt idx="808">
                  <c:v>18.8</c:v>
                </c:pt>
                <c:pt idx="809">
                  <c:v>19.2</c:v>
                </c:pt>
                <c:pt idx="810">
                  <c:v>20.100000000000001</c:v>
                </c:pt>
                <c:pt idx="811">
                  <c:v>19.2</c:v>
                </c:pt>
                <c:pt idx="812">
                  <c:v>18.2</c:v>
                </c:pt>
                <c:pt idx="813">
                  <c:v>18.899999999999999</c:v>
                </c:pt>
                <c:pt idx="814">
                  <c:v>19.2</c:v>
                </c:pt>
                <c:pt idx="815">
                  <c:v>19.399999999999999</c:v>
                </c:pt>
                <c:pt idx="816">
                  <c:v>18.600000000000001</c:v>
                </c:pt>
                <c:pt idx="817">
                  <c:v>18.600000000000001</c:v>
                </c:pt>
                <c:pt idx="818">
                  <c:v>18.100000000000001</c:v>
                </c:pt>
                <c:pt idx="819">
                  <c:v>19.2</c:v>
                </c:pt>
                <c:pt idx="820">
                  <c:v>19.600000000000001</c:v>
                </c:pt>
                <c:pt idx="821">
                  <c:v>19</c:v>
                </c:pt>
                <c:pt idx="822">
                  <c:v>19.8</c:v>
                </c:pt>
                <c:pt idx="823">
                  <c:v>19.3</c:v>
                </c:pt>
                <c:pt idx="824">
                  <c:v>19.899999999999999</c:v>
                </c:pt>
                <c:pt idx="825">
                  <c:v>19.399999999999999</c:v>
                </c:pt>
                <c:pt idx="826">
                  <c:v>21</c:v>
                </c:pt>
                <c:pt idx="827">
                  <c:v>22.5</c:v>
                </c:pt>
                <c:pt idx="828">
                  <c:v>24.8</c:v>
                </c:pt>
                <c:pt idx="829">
                  <c:v>25.1</c:v>
                </c:pt>
                <c:pt idx="830">
                  <c:v>22.7</c:v>
                </c:pt>
                <c:pt idx="831">
                  <c:v>18.399999999999999</c:v>
                </c:pt>
                <c:pt idx="832">
                  <c:v>16.399999999999999</c:v>
                </c:pt>
                <c:pt idx="833">
                  <c:v>17.399999999999999</c:v>
                </c:pt>
                <c:pt idx="834">
                  <c:v>19.600000000000001</c:v>
                </c:pt>
                <c:pt idx="835">
                  <c:v>20.3</c:v>
                </c:pt>
                <c:pt idx="836">
                  <c:v>20.399999999999999</c:v>
                </c:pt>
                <c:pt idx="837">
                  <c:v>20.399999999999999</c:v>
                </c:pt>
                <c:pt idx="838">
                  <c:v>20.2</c:v>
                </c:pt>
                <c:pt idx="839">
                  <c:v>22.4</c:v>
                </c:pt>
                <c:pt idx="840">
                  <c:v>19.7</c:v>
                </c:pt>
                <c:pt idx="841">
                  <c:v>20.5</c:v>
                </c:pt>
                <c:pt idx="842">
                  <c:v>20.9</c:v>
                </c:pt>
                <c:pt idx="843">
                  <c:v>22.1</c:v>
                </c:pt>
                <c:pt idx="844">
                  <c:v>21.2</c:v>
                </c:pt>
                <c:pt idx="845">
                  <c:v>21.6</c:v>
                </c:pt>
                <c:pt idx="846">
                  <c:v>21.6</c:v>
                </c:pt>
                <c:pt idx="847">
                  <c:v>22.3</c:v>
                </c:pt>
                <c:pt idx="848">
                  <c:v>22.2</c:v>
                </c:pt>
                <c:pt idx="849">
                  <c:v>21.8</c:v>
                </c:pt>
                <c:pt idx="850">
                  <c:v>21.3</c:v>
                </c:pt>
                <c:pt idx="851">
                  <c:v>21.5</c:v>
                </c:pt>
                <c:pt idx="852">
                  <c:v>22.8</c:v>
                </c:pt>
                <c:pt idx="853">
                  <c:v>23.1</c:v>
                </c:pt>
                <c:pt idx="854">
                  <c:v>23.5</c:v>
                </c:pt>
                <c:pt idx="855">
                  <c:v>24</c:v>
                </c:pt>
                <c:pt idx="856">
                  <c:v>23.2</c:v>
                </c:pt>
                <c:pt idx="857">
                  <c:v>23.2</c:v>
                </c:pt>
                <c:pt idx="858">
                  <c:v>24.8</c:v>
                </c:pt>
                <c:pt idx="859">
                  <c:v>24.4</c:v>
                </c:pt>
                <c:pt idx="860">
                  <c:v>25.4</c:v>
                </c:pt>
                <c:pt idx="861">
                  <c:v>25.6</c:v>
                </c:pt>
                <c:pt idx="862">
                  <c:v>25.2</c:v>
                </c:pt>
                <c:pt idx="863">
                  <c:v>26.4</c:v>
                </c:pt>
                <c:pt idx="864">
                  <c:v>25.2</c:v>
                </c:pt>
                <c:pt idx="865">
                  <c:v>26.5</c:v>
                </c:pt>
                <c:pt idx="866">
                  <c:v>27.3</c:v>
                </c:pt>
                <c:pt idx="867">
                  <c:v>27.2</c:v>
                </c:pt>
                <c:pt idx="868">
                  <c:v>28.6</c:v>
                </c:pt>
                <c:pt idx="869">
                  <c:v>27.8</c:v>
                </c:pt>
                <c:pt idx="870">
                  <c:v>28.3</c:v>
                </c:pt>
                <c:pt idx="871">
                  <c:v>29</c:v>
                </c:pt>
                <c:pt idx="872">
                  <c:v>29.3</c:v>
                </c:pt>
                <c:pt idx="873">
                  <c:v>30.1</c:v>
                </c:pt>
                <c:pt idx="874">
                  <c:v>29.7</c:v>
                </c:pt>
                <c:pt idx="875">
                  <c:v>32.1</c:v>
                </c:pt>
                <c:pt idx="876">
                  <c:v>33</c:v>
                </c:pt>
                <c:pt idx="877">
                  <c:v>33.799999999999997</c:v>
                </c:pt>
                <c:pt idx="878">
                  <c:v>34.6</c:v>
                </c:pt>
                <c:pt idx="879">
                  <c:v>36.299999999999997</c:v>
                </c:pt>
                <c:pt idx="880">
                  <c:v>38.5</c:v>
                </c:pt>
                <c:pt idx="881">
                  <c:v>40.299999999999997</c:v>
                </c:pt>
                <c:pt idx="882">
                  <c:v>41.9</c:v>
                </c:pt>
                <c:pt idx="883">
                  <c:v>43.5</c:v>
                </c:pt>
                <c:pt idx="884">
                  <c:v>46.3</c:v>
                </c:pt>
                <c:pt idx="885">
                  <c:v>48.5</c:v>
                </c:pt>
                <c:pt idx="886">
                  <c:v>50.9</c:v>
                </c:pt>
                <c:pt idx="887">
                  <c:v>54.2</c:v>
                </c:pt>
                <c:pt idx="888">
                  <c:v>56.2</c:v>
                </c:pt>
                <c:pt idx="889">
                  <c:v>59.5</c:v>
                </c:pt>
                <c:pt idx="890">
                  <c:v>63.7</c:v>
                </c:pt>
                <c:pt idx="891">
                  <c:v>67.8</c:v>
                </c:pt>
                <c:pt idx="892">
                  <c:v>70.8</c:v>
                </c:pt>
                <c:pt idx="893">
                  <c:v>75.099999999999994</c:v>
                </c:pt>
                <c:pt idx="894">
                  <c:v>79.2</c:v>
                </c:pt>
                <c:pt idx="895">
                  <c:v>82.2</c:v>
                </c:pt>
                <c:pt idx="896">
                  <c:v>86.1</c:v>
                </c:pt>
                <c:pt idx="897">
                  <c:v>89.8</c:v>
                </c:pt>
                <c:pt idx="898">
                  <c:v>92.6</c:v>
                </c:pt>
                <c:pt idx="899">
                  <c:v>95.9</c:v>
                </c:pt>
                <c:pt idx="900">
                  <c:v>98.1</c:v>
                </c:pt>
                <c:pt idx="901">
                  <c:v>103.6</c:v>
                </c:pt>
                <c:pt idx="902">
                  <c:v>104.1</c:v>
                </c:pt>
                <c:pt idx="903">
                  <c:v>106.9</c:v>
                </c:pt>
                <c:pt idx="904">
                  <c:v>109.4</c:v>
                </c:pt>
                <c:pt idx="905">
                  <c:v>113</c:v>
                </c:pt>
                <c:pt idx="906">
                  <c:v>114</c:v>
                </c:pt>
                <c:pt idx="907">
                  <c:v>116</c:v>
                </c:pt>
                <c:pt idx="908">
                  <c:v>118.3</c:v>
                </c:pt>
                <c:pt idx="909">
                  <c:v>120.3</c:v>
                </c:pt>
                <c:pt idx="910">
                  <c:v>120.6</c:v>
                </c:pt>
                <c:pt idx="911">
                  <c:v>121.5</c:v>
                </c:pt>
                <c:pt idx="912">
                  <c:v>123.5</c:v>
                </c:pt>
                <c:pt idx="913">
                  <c:v>121.8</c:v>
                </c:pt>
                <c:pt idx="914">
                  <c:v>124.1</c:v>
                </c:pt>
                <c:pt idx="915">
                  <c:v>125.9</c:v>
                </c:pt>
                <c:pt idx="916">
                  <c:v>124.6</c:v>
                </c:pt>
                <c:pt idx="917">
                  <c:v>125.7</c:v>
                </c:pt>
                <c:pt idx="918">
                  <c:v>127.1</c:v>
                </c:pt>
                <c:pt idx="919">
                  <c:v>127.2</c:v>
                </c:pt>
                <c:pt idx="920">
                  <c:v>127.8</c:v>
                </c:pt>
                <c:pt idx="921">
                  <c:v>127.2</c:v>
                </c:pt>
                <c:pt idx="922">
                  <c:v>127.3</c:v>
                </c:pt>
                <c:pt idx="923">
                  <c:v>127.3</c:v>
                </c:pt>
                <c:pt idx="924">
                  <c:v>127.9</c:v>
                </c:pt>
                <c:pt idx="925">
                  <c:v>128.80000000000001</c:v>
                </c:pt>
                <c:pt idx="926">
                  <c:v>127.9</c:v>
                </c:pt>
                <c:pt idx="927">
                  <c:v>127.4</c:v>
                </c:pt>
                <c:pt idx="928">
                  <c:v>127.2</c:v>
                </c:pt>
                <c:pt idx="929">
                  <c:v>126.6</c:v>
                </c:pt>
                <c:pt idx="930">
                  <c:v>125.7</c:v>
                </c:pt>
                <c:pt idx="931">
                  <c:v>126.2</c:v>
                </c:pt>
                <c:pt idx="932">
                  <c:v>123.9</c:v>
                </c:pt>
                <c:pt idx="933">
                  <c:v>123.7</c:v>
                </c:pt>
                <c:pt idx="934">
                  <c:v>123.6</c:v>
                </c:pt>
                <c:pt idx="935">
                  <c:v>122.3</c:v>
                </c:pt>
                <c:pt idx="936">
                  <c:v>122.6</c:v>
                </c:pt>
                <c:pt idx="937">
                  <c:v>121.6</c:v>
                </c:pt>
                <c:pt idx="938">
                  <c:v>120.9</c:v>
                </c:pt>
                <c:pt idx="939">
                  <c:v>120.5</c:v>
                </c:pt>
                <c:pt idx="940">
                  <c:v>119.8</c:v>
                </c:pt>
                <c:pt idx="941">
                  <c:v>119.2</c:v>
                </c:pt>
                <c:pt idx="942">
                  <c:v>116.8</c:v>
                </c:pt>
                <c:pt idx="943">
                  <c:v>117.5</c:v>
                </c:pt>
                <c:pt idx="944">
                  <c:v>116.2</c:v>
                </c:pt>
                <c:pt idx="945">
                  <c:v>112.8</c:v>
                </c:pt>
                <c:pt idx="946">
                  <c:v>111.3</c:v>
                </c:pt>
                <c:pt idx="947">
                  <c:v>109.4</c:v>
                </c:pt>
                <c:pt idx="948">
                  <c:v>108.9</c:v>
                </c:pt>
                <c:pt idx="949">
                  <c:v>106.7</c:v>
                </c:pt>
                <c:pt idx="950">
                  <c:v>105.5</c:v>
                </c:pt>
                <c:pt idx="951">
                  <c:v>103.1</c:v>
                </c:pt>
                <c:pt idx="952">
                  <c:v>101.7</c:v>
                </c:pt>
                <c:pt idx="953">
                  <c:v>100.9</c:v>
                </c:pt>
                <c:pt idx="954">
                  <c:v>99.7</c:v>
                </c:pt>
                <c:pt idx="955">
                  <c:v>98.2</c:v>
                </c:pt>
                <c:pt idx="956">
                  <c:v>97.7</c:v>
                </c:pt>
                <c:pt idx="957">
                  <c:v>95.9</c:v>
                </c:pt>
                <c:pt idx="958">
                  <c:v>94.4</c:v>
                </c:pt>
                <c:pt idx="959">
                  <c:v>95.7</c:v>
                </c:pt>
                <c:pt idx="960">
                  <c:v>95.7</c:v>
                </c:pt>
                <c:pt idx="961">
                  <c:v>95</c:v>
                </c:pt>
                <c:pt idx="962">
                  <c:v>94.1</c:v>
                </c:pt>
                <c:pt idx="963">
                  <c:v>94.8</c:v>
                </c:pt>
                <c:pt idx="964">
                  <c:v>95.9</c:v>
                </c:pt>
                <c:pt idx="965">
                  <c:v>93.8</c:v>
                </c:pt>
                <c:pt idx="966">
                  <c:v>93.9</c:v>
                </c:pt>
                <c:pt idx="967">
                  <c:v>95.2</c:v>
                </c:pt>
                <c:pt idx="968">
                  <c:v>93.2</c:v>
                </c:pt>
                <c:pt idx="969">
                  <c:v>93.5</c:v>
                </c:pt>
                <c:pt idx="970">
                  <c:v>90.7</c:v>
                </c:pt>
                <c:pt idx="971">
                  <c:v>91</c:v>
                </c:pt>
                <c:pt idx="972">
                  <c:v>89.9</c:v>
                </c:pt>
                <c:pt idx="973">
                  <c:v>88.1</c:v>
                </c:pt>
                <c:pt idx="974">
                  <c:v>88.3</c:v>
                </c:pt>
                <c:pt idx="975">
                  <c:v>87.2</c:v>
                </c:pt>
                <c:pt idx="976">
                  <c:v>84.8</c:v>
                </c:pt>
                <c:pt idx="977">
                  <c:v>82.9</c:v>
                </c:pt>
                <c:pt idx="978">
                  <c:v>80.2</c:v>
                </c:pt>
                <c:pt idx="979">
                  <c:v>77.7</c:v>
                </c:pt>
                <c:pt idx="980">
                  <c:v>75</c:v>
                </c:pt>
                <c:pt idx="981">
                  <c:v>73</c:v>
                </c:pt>
                <c:pt idx="982">
                  <c:v>71.400000000000006</c:v>
                </c:pt>
                <c:pt idx="983">
                  <c:v>69.099999999999994</c:v>
                </c:pt>
                <c:pt idx="984">
                  <c:v>67.099999999999994</c:v>
                </c:pt>
                <c:pt idx="985">
                  <c:v>63.9</c:v>
                </c:pt>
                <c:pt idx="986">
                  <c:v>62.3</c:v>
                </c:pt>
                <c:pt idx="987">
                  <c:v>59.8</c:v>
                </c:pt>
                <c:pt idx="988">
                  <c:v>57.9</c:v>
                </c:pt>
                <c:pt idx="989">
                  <c:v>55.6</c:v>
                </c:pt>
                <c:pt idx="990">
                  <c:v>54.2</c:v>
                </c:pt>
                <c:pt idx="991">
                  <c:v>52.4</c:v>
                </c:pt>
                <c:pt idx="992">
                  <c:v>51.3</c:v>
                </c:pt>
                <c:pt idx="993">
                  <c:v>49.8</c:v>
                </c:pt>
                <c:pt idx="994">
                  <c:v>49.1</c:v>
                </c:pt>
                <c:pt idx="995">
                  <c:v>48.6</c:v>
                </c:pt>
                <c:pt idx="996">
                  <c:v>47.6</c:v>
                </c:pt>
                <c:pt idx="997">
                  <c:v>48.1</c:v>
                </c:pt>
                <c:pt idx="998">
                  <c:v>44.8</c:v>
                </c:pt>
                <c:pt idx="999">
                  <c:v>46</c:v>
                </c:pt>
                <c:pt idx="1000">
                  <c:v>46.6</c:v>
                </c:pt>
                <c:pt idx="1001">
                  <c:v>45.8</c:v>
                </c:pt>
                <c:pt idx="1002">
                  <c:v>45</c:v>
                </c:pt>
                <c:pt idx="1003">
                  <c:v>44.9</c:v>
                </c:pt>
                <c:pt idx="1004">
                  <c:v>46.3</c:v>
                </c:pt>
                <c:pt idx="1005">
                  <c:v>46.9</c:v>
                </c:pt>
                <c:pt idx="1006">
                  <c:v>45.8</c:v>
                </c:pt>
                <c:pt idx="1007">
                  <c:v>47.4</c:v>
                </c:pt>
                <c:pt idx="1008">
                  <c:v>49</c:v>
                </c:pt>
                <c:pt idx="1009">
                  <c:v>49.3</c:v>
                </c:pt>
                <c:pt idx="1010">
                  <c:v>49.7</c:v>
                </c:pt>
                <c:pt idx="1011">
                  <c:v>51.1</c:v>
                </c:pt>
                <c:pt idx="1012">
                  <c:v>50.2</c:v>
                </c:pt>
                <c:pt idx="1013">
                  <c:v>51.9</c:v>
                </c:pt>
                <c:pt idx="1014">
                  <c:v>52.6</c:v>
                </c:pt>
                <c:pt idx="1015">
                  <c:v>54.3</c:v>
                </c:pt>
                <c:pt idx="1016">
                  <c:v>56.2</c:v>
                </c:pt>
                <c:pt idx="1017">
                  <c:v>56.3</c:v>
                </c:pt>
                <c:pt idx="1018">
                  <c:v>57.5</c:v>
                </c:pt>
                <c:pt idx="1019">
                  <c:v>58.6</c:v>
                </c:pt>
                <c:pt idx="1020">
                  <c:v>59.9</c:v>
                </c:pt>
                <c:pt idx="1021">
                  <c:v>60.3</c:v>
                </c:pt>
                <c:pt idx="1022">
                  <c:v>62.1</c:v>
                </c:pt>
                <c:pt idx="1023">
                  <c:v>63.5</c:v>
                </c:pt>
                <c:pt idx="1024">
                  <c:v>66.099999999999994</c:v>
                </c:pt>
                <c:pt idx="1025">
                  <c:v>66.3</c:v>
                </c:pt>
                <c:pt idx="1026">
                  <c:v>66.5</c:v>
                </c:pt>
                <c:pt idx="1027">
                  <c:v>66.400000000000006</c:v>
                </c:pt>
                <c:pt idx="1028">
                  <c:v>64.900000000000006</c:v>
                </c:pt>
                <c:pt idx="1029">
                  <c:v>63.4</c:v>
                </c:pt>
                <c:pt idx="1030">
                  <c:v>63.4</c:v>
                </c:pt>
                <c:pt idx="1031">
                  <c:v>62.8</c:v>
                </c:pt>
                <c:pt idx="1032">
                  <c:v>61.8</c:v>
                </c:pt>
                <c:pt idx="1033">
                  <c:v>60.7</c:v>
                </c:pt>
                <c:pt idx="1034">
                  <c:v>59</c:v>
                </c:pt>
                <c:pt idx="1035">
                  <c:v>56.9</c:v>
                </c:pt>
                <c:pt idx="1036">
                  <c:v>55.8</c:v>
                </c:pt>
                <c:pt idx="1037">
                  <c:v>54.2</c:v>
                </c:pt>
                <c:pt idx="1038">
                  <c:v>50.9</c:v>
                </c:pt>
                <c:pt idx="1039">
                  <c:v>48.4</c:v>
                </c:pt>
                <c:pt idx="1040">
                  <c:v>46.5</c:v>
                </c:pt>
                <c:pt idx="1041">
                  <c:v>45.3</c:v>
                </c:pt>
                <c:pt idx="1042">
                  <c:v>43.5</c:v>
                </c:pt>
                <c:pt idx="1043">
                  <c:v>42.9</c:v>
                </c:pt>
                <c:pt idx="1044">
                  <c:v>44.5</c:v>
                </c:pt>
                <c:pt idx="1045">
                  <c:v>44</c:v>
                </c:pt>
                <c:pt idx="1046">
                  <c:v>45.3</c:v>
                </c:pt>
                <c:pt idx="1047">
                  <c:v>41.6</c:v>
                </c:pt>
                <c:pt idx="1048">
                  <c:v>37.4</c:v>
                </c:pt>
                <c:pt idx="1049">
                  <c:v>34.299999999999997</c:v>
                </c:pt>
                <c:pt idx="1050">
                  <c:v>33.1</c:v>
                </c:pt>
                <c:pt idx="1051">
                  <c:v>32.799999999999997</c:v>
                </c:pt>
                <c:pt idx="1052">
                  <c:v>31.7</c:v>
                </c:pt>
                <c:pt idx="1053">
                  <c:v>33</c:v>
                </c:pt>
                <c:pt idx="1054">
                  <c:v>32.299999999999997</c:v>
                </c:pt>
                <c:pt idx="1055">
                  <c:v>33</c:v>
                </c:pt>
                <c:pt idx="1056">
                  <c:v>31.6</c:v>
                </c:pt>
                <c:pt idx="1057">
                  <c:v>32.1</c:v>
                </c:pt>
                <c:pt idx="1058">
                  <c:v>31.9</c:v>
                </c:pt>
                <c:pt idx="1059">
                  <c:v>32</c:v>
                </c:pt>
                <c:pt idx="1060">
                  <c:v>32.299999999999997</c:v>
                </c:pt>
                <c:pt idx="1061">
                  <c:v>31.3</c:v>
                </c:pt>
                <c:pt idx="1062">
                  <c:v>32.1</c:v>
                </c:pt>
                <c:pt idx="1063">
                  <c:v>31.3</c:v>
                </c:pt>
                <c:pt idx="1064">
                  <c:v>33.299999999999997</c:v>
                </c:pt>
                <c:pt idx="1065">
                  <c:v>32.1</c:v>
                </c:pt>
                <c:pt idx="1066">
                  <c:v>32.4</c:v>
                </c:pt>
                <c:pt idx="1067">
                  <c:v>32</c:v>
                </c:pt>
                <c:pt idx="1068">
                  <c:v>30.7</c:v>
                </c:pt>
                <c:pt idx="1069">
                  <c:v>32.6</c:v>
                </c:pt>
                <c:pt idx="1070">
                  <c:v>32.700000000000003</c:v>
                </c:pt>
                <c:pt idx="1071">
                  <c:v>31.3</c:v>
                </c:pt>
                <c:pt idx="1072">
                  <c:v>33.5</c:v>
                </c:pt>
                <c:pt idx="1073">
                  <c:v>34.5</c:v>
                </c:pt>
                <c:pt idx="1074">
                  <c:v>31.8</c:v>
                </c:pt>
                <c:pt idx="1075">
                  <c:v>32.4</c:v>
                </c:pt>
                <c:pt idx="1076">
                  <c:v>33.200000000000003</c:v>
                </c:pt>
                <c:pt idx="1077">
                  <c:v>34.1</c:v>
                </c:pt>
                <c:pt idx="1078">
                  <c:v>33.5</c:v>
                </c:pt>
                <c:pt idx="1079">
                  <c:v>33.4</c:v>
                </c:pt>
                <c:pt idx="1080">
                  <c:v>33.5</c:v>
                </c:pt>
                <c:pt idx="1081">
                  <c:v>34.6</c:v>
                </c:pt>
                <c:pt idx="1082">
                  <c:v>34</c:v>
                </c:pt>
                <c:pt idx="1083">
                  <c:v>33.799999999999997</c:v>
                </c:pt>
                <c:pt idx="1084">
                  <c:v>34.700000000000003</c:v>
                </c:pt>
                <c:pt idx="1085">
                  <c:v>34.799999999999997</c:v>
                </c:pt>
                <c:pt idx="1086">
                  <c:v>34.299999999999997</c:v>
                </c:pt>
                <c:pt idx="1087">
                  <c:v>35.4</c:v>
                </c:pt>
                <c:pt idx="1088">
                  <c:v>35.700000000000003</c:v>
                </c:pt>
                <c:pt idx="1089">
                  <c:v>35</c:v>
                </c:pt>
                <c:pt idx="1090">
                  <c:v>35.4</c:v>
                </c:pt>
                <c:pt idx="1091">
                  <c:v>35.1</c:v>
                </c:pt>
                <c:pt idx="1092">
                  <c:v>35.700000000000003</c:v>
                </c:pt>
                <c:pt idx="1093">
                  <c:v>35.299999999999997</c:v>
                </c:pt>
                <c:pt idx="1094">
                  <c:v>35.200000000000003</c:v>
                </c:pt>
                <c:pt idx="1095">
                  <c:v>35.299999999999997</c:v>
                </c:pt>
                <c:pt idx="1096">
                  <c:v>36.200000000000003</c:v>
                </c:pt>
                <c:pt idx="1097">
                  <c:v>35.200000000000003</c:v>
                </c:pt>
                <c:pt idx="1098">
                  <c:v>36.299999999999997</c:v>
                </c:pt>
                <c:pt idx="1099">
                  <c:v>36.5</c:v>
                </c:pt>
                <c:pt idx="1100">
                  <c:v>35.700000000000003</c:v>
                </c:pt>
                <c:pt idx="1101">
                  <c:v>36.200000000000003</c:v>
                </c:pt>
                <c:pt idx="1102">
                  <c:v>35.4</c:v>
                </c:pt>
                <c:pt idx="1103">
                  <c:v>36</c:v>
                </c:pt>
                <c:pt idx="1104">
                  <c:v>33.200000000000003</c:v>
                </c:pt>
                <c:pt idx="1105">
                  <c:v>35.1</c:v>
                </c:pt>
                <c:pt idx="1106">
                  <c:v>34.200000000000003</c:v>
                </c:pt>
                <c:pt idx="1107">
                  <c:v>34.1</c:v>
                </c:pt>
                <c:pt idx="1108">
                  <c:v>35.9</c:v>
                </c:pt>
                <c:pt idx="1109">
                  <c:v>35.5</c:v>
                </c:pt>
                <c:pt idx="1110">
                  <c:v>37.4</c:v>
                </c:pt>
                <c:pt idx="1111">
                  <c:v>37.200000000000003</c:v>
                </c:pt>
                <c:pt idx="1112">
                  <c:v>37.6</c:v>
                </c:pt>
                <c:pt idx="1113">
                  <c:v>37.5</c:v>
                </c:pt>
                <c:pt idx="1114">
                  <c:v>36.9</c:v>
                </c:pt>
                <c:pt idx="1115">
                  <c:v>37</c:v>
                </c:pt>
                <c:pt idx="1116">
                  <c:v>38.1</c:v>
                </c:pt>
                <c:pt idx="1117">
                  <c:v>37</c:v>
                </c:pt>
                <c:pt idx="1118">
                  <c:v>37.5</c:v>
                </c:pt>
                <c:pt idx="1119">
                  <c:v>36.200000000000003</c:v>
                </c:pt>
                <c:pt idx="1120">
                  <c:v>37.299999999999997</c:v>
                </c:pt>
                <c:pt idx="1121">
                  <c:v>37.200000000000003</c:v>
                </c:pt>
                <c:pt idx="1122">
                  <c:v>38.4</c:v>
                </c:pt>
                <c:pt idx="1123">
                  <c:v>37.200000000000003</c:v>
                </c:pt>
                <c:pt idx="1124">
                  <c:v>36.200000000000003</c:v>
                </c:pt>
                <c:pt idx="1125">
                  <c:v>37.200000000000003</c:v>
                </c:pt>
                <c:pt idx="1126">
                  <c:v>37.299999999999997</c:v>
                </c:pt>
                <c:pt idx="1127">
                  <c:v>38.4</c:v>
                </c:pt>
                <c:pt idx="1128">
                  <c:v>37.4</c:v>
                </c:pt>
                <c:pt idx="1129">
                  <c:v>38</c:v>
                </c:pt>
                <c:pt idx="1130">
                  <c:v>36.4</c:v>
                </c:pt>
                <c:pt idx="1131">
                  <c:v>37.4</c:v>
                </c:pt>
                <c:pt idx="1132">
                  <c:v>36.5</c:v>
                </c:pt>
                <c:pt idx="1133">
                  <c:v>36.4</c:v>
                </c:pt>
                <c:pt idx="1134">
                  <c:v>36</c:v>
                </c:pt>
                <c:pt idx="1135">
                  <c:v>36.700000000000003</c:v>
                </c:pt>
                <c:pt idx="1136">
                  <c:v>37.1</c:v>
                </c:pt>
                <c:pt idx="1137">
                  <c:v>36.700000000000003</c:v>
                </c:pt>
                <c:pt idx="1138">
                  <c:v>37.1</c:v>
                </c:pt>
                <c:pt idx="1139">
                  <c:v>37</c:v>
                </c:pt>
                <c:pt idx="1140">
                  <c:v>36.4</c:v>
                </c:pt>
                <c:pt idx="1141">
                  <c:v>36.299999999999997</c:v>
                </c:pt>
                <c:pt idx="1142">
                  <c:v>36.6</c:v>
                </c:pt>
                <c:pt idx="1143">
                  <c:v>36.799999999999997</c:v>
                </c:pt>
                <c:pt idx="1144">
                  <c:v>35.299999999999997</c:v>
                </c:pt>
                <c:pt idx="1145">
                  <c:v>36.5</c:v>
                </c:pt>
                <c:pt idx="1146">
                  <c:v>36.5</c:v>
                </c:pt>
                <c:pt idx="1147">
                  <c:v>36.200000000000003</c:v>
                </c:pt>
                <c:pt idx="1148">
                  <c:v>37.1</c:v>
                </c:pt>
                <c:pt idx="1149">
                  <c:v>37.4</c:v>
                </c:pt>
                <c:pt idx="1150">
                  <c:v>37.700000000000003</c:v>
                </c:pt>
                <c:pt idx="1151">
                  <c:v>37.700000000000003</c:v>
                </c:pt>
                <c:pt idx="1152">
                  <c:v>36.200000000000003</c:v>
                </c:pt>
                <c:pt idx="1153">
                  <c:v>37.799999999999997</c:v>
                </c:pt>
                <c:pt idx="1154">
                  <c:v>36.6</c:v>
                </c:pt>
                <c:pt idx="1155">
                  <c:v>36.299999999999997</c:v>
                </c:pt>
                <c:pt idx="1156">
                  <c:v>36.700000000000003</c:v>
                </c:pt>
                <c:pt idx="1157">
                  <c:v>36.700000000000003</c:v>
                </c:pt>
                <c:pt idx="1158">
                  <c:v>36.6</c:v>
                </c:pt>
                <c:pt idx="1159">
                  <c:v>38.1</c:v>
                </c:pt>
                <c:pt idx="1160">
                  <c:v>37.700000000000003</c:v>
                </c:pt>
                <c:pt idx="1161">
                  <c:v>37.799999999999997</c:v>
                </c:pt>
                <c:pt idx="1162">
                  <c:v>35.9</c:v>
                </c:pt>
                <c:pt idx="1163">
                  <c:v>36.6</c:v>
                </c:pt>
                <c:pt idx="1164">
                  <c:v>36.299999999999997</c:v>
                </c:pt>
                <c:pt idx="1165">
                  <c:v>36.6</c:v>
                </c:pt>
                <c:pt idx="1166">
                  <c:v>36.5</c:v>
                </c:pt>
                <c:pt idx="1167">
                  <c:v>36.6</c:v>
                </c:pt>
                <c:pt idx="1168">
                  <c:v>36.299999999999997</c:v>
                </c:pt>
                <c:pt idx="1169">
                  <c:v>36.4</c:v>
                </c:pt>
                <c:pt idx="1170">
                  <c:v>36.9</c:v>
                </c:pt>
                <c:pt idx="1171">
                  <c:v>37.200000000000003</c:v>
                </c:pt>
                <c:pt idx="1172">
                  <c:v>35.700000000000003</c:v>
                </c:pt>
                <c:pt idx="1173">
                  <c:v>37.5</c:v>
                </c:pt>
                <c:pt idx="1174">
                  <c:v>36.799999999999997</c:v>
                </c:pt>
                <c:pt idx="1175">
                  <c:v>36.5</c:v>
                </c:pt>
                <c:pt idx="1176">
                  <c:v>36.4</c:v>
                </c:pt>
                <c:pt idx="1177">
                  <c:v>35.9</c:v>
                </c:pt>
                <c:pt idx="1178">
                  <c:v>37</c:v>
                </c:pt>
                <c:pt idx="1179">
                  <c:v>35.4</c:v>
                </c:pt>
                <c:pt idx="1180">
                  <c:v>35.4</c:v>
                </c:pt>
                <c:pt idx="1181">
                  <c:v>36.1</c:v>
                </c:pt>
                <c:pt idx="1182">
                  <c:v>36.799999999999997</c:v>
                </c:pt>
                <c:pt idx="1183">
                  <c:v>35.5</c:v>
                </c:pt>
                <c:pt idx="1184">
                  <c:v>35.700000000000003</c:v>
                </c:pt>
                <c:pt idx="1185">
                  <c:v>35.299999999999997</c:v>
                </c:pt>
                <c:pt idx="1186">
                  <c:v>34.700000000000003</c:v>
                </c:pt>
                <c:pt idx="1187">
                  <c:v>35.1</c:v>
                </c:pt>
                <c:pt idx="1188">
                  <c:v>34.9</c:v>
                </c:pt>
                <c:pt idx="1189">
                  <c:v>35.200000000000003</c:v>
                </c:pt>
                <c:pt idx="1190">
                  <c:v>34.700000000000003</c:v>
                </c:pt>
                <c:pt idx="1191">
                  <c:v>34.5</c:v>
                </c:pt>
                <c:pt idx="1192">
                  <c:v>34</c:v>
                </c:pt>
                <c:pt idx="1193">
                  <c:v>35.200000000000003</c:v>
                </c:pt>
                <c:pt idx="1194">
                  <c:v>33.700000000000003</c:v>
                </c:pt>
                <c:pt idx="1195">
                  <c:v>34.1</c:v>
                </c:pt>
                <c:pt idx="1196">
                  <c:v>32.9</c:v>
                </c:pt>
                <c:pt idx="1197">
                  <c:v>32.6</c:v>
                </c:pt>
                <c:pt idx="1198">
                  <c:v>33.700000000000003</c:v>
                </c:pt>
                <c:pt idx="1199">
                  <c:v>33.1</c:v>
                </c:pt>
                <c:pt idx="1200">
                  <c:v>31.2</c:v>
                </c:pt>
                <c:pt idx="1201">
                  <c:v>33.799999999999997</c:v>
                </c:pt>
                <c:pt idx="1202">
                  <c:v>32.299999999999997</c:v>
                </c:pt>
                <c:pt idx="1203">
                  <c:v>33.299999999999997</c:v>
                </c:pt>
                <c:pt idx="1204">
                  <c:v>32</c:v>
                </c:pt>
                <c:pt idx="1205">
                  <c:v>32.700000000000003</c:v>
                </c:pt>
                <c:pt idx="1206">
                  <c:v>31.2</c:v>
                </c:pt>
                <c:pt idx="1207">
                  <c:v>31.7</c:v>
                </c:pt>
                <c:pt idx="1208">
                  <c:v>29.9</c:v>
                </c:pt>
                <c:pt idx="1209">
                  <c:v>31.7</c:v>
                </c:pt>
                <c:pt idx="1210">
                  <c:v>31.3</c:v>
                </c:pt>
                <c:pt idx="1211">
                  <c:v>30.7</c:v>
                </c:pt>
                <c:pt idx="1212">
                  <c:v>30.7</c:v>
                </c:pt>
                <c:pt idx="1213">
                  <c:v>32.200000000000003</c:v>
                </c:pt>
                <c:pt idx="1214">
                  <c:v>31.4</c:v>
                </c:pt>
                <c:pt idx="1215">
                  <c:v>30.2</c:v>
                </c:pt>
                <c:pt idx="1216">
                  <c:v>31.9</c:v>
                </c:pt>
                <c:pt idx="1217">
                  <c:v>31.2</c:v>
                </c:pt>
                <c:pt idx="1218">
                  <c:v>30.5</c:v>
                </c:pt>
                <c:pt idx="1219">
                  <c:v>32.6</c:v>
                </c:pt>
                <c:pt idx="1220">
                  <c:v>32.5</c:v>
                </c:pt>
                <c:pt idx="1221">
                  <c:v>33.4</c:v>
                </c:pt>
                <c:pt idx="1222">
                  <c:v>32.299999999999997</c:v>
                </c:pt>
                <c:pt idx="1223">
                  <c:v>31.7</c:v>
                </c:pt>
                <c:pt idx="1224">
                  <c:v>29.3</c:v>
                </c:pt>
                <c:pt idx="1225">
                  <c:v>29.8</c:v>
                </c:pt>
                <c:pt idx="1226">
                  <c:v>30.4</c:v>
                </c:pt>
                <c:pt idx="1227">
                  <c:v>30.3</c:v>
                </c:pt>
                <c:pt idx="1228">
                  <c:v>31</c:v>
                </c:pt>
                <c:pt idx="1229">
                  <c:v>30.9</c:v>
                </c:pt>
                <c:pt idx="1230">
                  <c:v>31.1</c:v>
                </c:pt>
                <c:pt idx="1231">
                  <c:v>30.7</c:v>
                </c:pt>
                <c:pt idx="1232">
                  <c:v>29.6</c:v>
                </c:pt>
                <c:pt idx="1233">
                  <c:v>32.5</c:v>
                </c:pt>
                <c:pt idx="1234">
                  <c:v>29.2</c:v>
                </c:pt>
                <c:pt idx="1235">
                  <c:v>30.1</c:v>
                </c:pt>
                <c:pt idx="1236">
                  <c:v>31.4</c:v>
                </c:pt>
                <c:pt idx="1237">
                  <c:v>30.8</c:v>
                </c:pt>
                <c:pt idx="1238">
                  <c:v>32</c:v>
                </c:pt>
                <c:pt idx="1239">
                  <c:v>31.7</c:v>
                </c:pt>
                <c:pt idx="1240">
                  <c:v>31</c:v>
                </c:pt>
                <c:pt idx="1241">
                  <c:v>32.1</c:v>
                </c:pt>
                <c:pt idx="1242">
                  <c:v>31.7</c:v>
                </c:pt>
                <c:pt idx="1243">
                  <c:v>31.5</c:v>
                </c:pt>
                <c:pt idx="1244">
                  <c:v>33.1</c:v>
                </c:pt>
                <c:pt idx="1245">
                  <c:v>32.299999999999997</c:v>
                </c:pt>
                <c:pt idx="1246">
                  <c:v>32.799999999999997</c:v>
                </c:pt>
                <c:pt idx="1247">
                  <c:v>31.5</c:v>
                </c:pt>
                <c:pt idx="1248">
                  <c:v>33</c:v>
                </c:pt>
                <c:pt idx="1249">
                  <c:v>32.9</c:v>
                </c:pt>
                <c:pt idx="1250">
                  <c:v>33.5</c:v>
                </c:pt>
                <c:pt idx="1251">
                  <c:v>31.9</c:v>
                </c:pt>
                <c:pt idx="1252">
                  <c:v>33.1</c:v>
                </c:pt>
                <c:pt idx="1253">
                  <c:v>32.799999999999997</c:v>
                </c:pt>
                <c:pt idx="1254">
                  <c:v>34.700000000000003</c:v>
                </c:pt>
                <c:pt idx="1255">
                  <c:v>33.6</c:v>
                </c:pt>
                <c:pt idx="1256">
                  <c:v>33</c:v>
                </c:pt>
                <c:pt idx="1257">
                  <c:v>33.9</c:v>
                </c:pt>
                <c:pt idx="1258">
                  <c:v>35</c:v>
                </c:pt>
                <c:pt idx="1259">
                  <c:v>33.799999999999997</c:v>
                </c:pt>
                <c:pt idx="1260">
                  <c:v>34.5</c:v>
                </c:pt>
                <c:pt idx="1261">
                  <c:v>35.4</c:v>
                </c:pt>
                <c:pt idx="1262">
                  <c:v>35.200000000000003</c:v>
                </c:pt>
                <c:pt idx="1263">
                  <c:v>35.299999999999997</c:v>
                </c:pt>
                <c:pt idx="1264">
                  <c:v>35.6</c:v>
                </c:pt>
                <c:pt idx="1265">
                  <c:v>35.6</c:v>
                </c:pt>
                <c:pt idx="1266">
                  <c:v>37.200000000000003</c:v>
                </c:pt>
                <c:pt idx="1267">
                  <c:v>38.299999999999997</c:v>
                </c:pt>
                <c:pt idx="1268">
                  <c:v>38</c:v>
                </c:pt>
                <c:pt idx="1269">
                  <c:v>39</c:v>
                </c:pt>
                <c:pt idx="1270">
                  <c:v>38.5</c:v>
                </c:pt>
                <c:pt idx="1271">
                  <c:v>39.6</c:v>
                </c:pt>
                <c:pt idx="1272">
                  <c:v>40.200000000000003</c:v>
                </c:pt>
                <c:pt idx="1273">
                  <c:v>40.700000000000003</c:v>
                </c:pt>
                <c:pt idx="1274">
                  <c:v>40.9</c:v>
                </c:pt>
                <c:pt idx="1275">
                  <c:v>41</c:v>
                </c:pt>
                <c:pt idx="1276">
                  <c:v>40.700000000000003</c:v>
                </c:pt>
                <c:pt idx="1277">
                  <c:v>41.6</c:v>
                </c:pt>
                <c:pt idx="1278">
                  <c:v>41.8</c:v>
                </c:pt>
                <c:pt idx="1279">
                  <c:v>42.1</c:v>
                </c:pt>
                <c:pt idx="1280">
                  <c:v>41.7</c:v>
                </c:pt>
                <c:pt idx="1281">
                  <c:v>43.3</c:v>
                </c:pt>
                <c:pt idx="1282">
                  <c:v>41.6</c:v>
                </c:pt>
                <c:pt idx="1283">
                  <c:v>42.9</c:v>
                </c:pt>
                <c:pt idx="1284">
                  <c:v>42.9</c:v>
                </c:pt>
                <c:pt idx="1285">
                  <c:v>41.7</c:v>
                </c:pt>
                <c:pt idx="1286">
                  <c:v>42</c:v>
                </c:pt>
                <c:pt idx="1287">
                  <c:v>41.5</c:v>
                </c:pt>
                <c:pt idx="1288">
                  <c:v>40.6</c:v>
                </c:pt>
                <c:pt idx="1289">
                  <c:v>41.8</c:v>
                </c:pt>
                <c:pt idx="1290">
                  <c:v>40.5</c:v>
                </c:pt>
                <c:pt idx="1291">
                  <c:v>40</c:v>
                </c:pt>
                <c:pt idx="1292">
                  <c:v>38.200000000000003</c:v>
                </c:pt>
                <c:pt idx="1293">
                  <c:v>38.5</c:v>
                </c:pt>
                <c:pt idx="1294">
                  <c:v>38.9</c:v>
                </c:pt>
                <c:pt idx="1295">
                  <c:v>37.200000000000003</c:v>
                </c:pt>
                <c:pt idx="1296">
                  <c:v>37.5</c:v>
                </c:pt>
                <c:pt idx="1297">
                  <c:v>38.200000000000003</c:v>
                </c:pt>
                <c:pt idx="1298">
                  <c:v>38</c:v>
                </c:pt>
                <c:pt idx="1299">
                  <c:v>38.4</c:v>
                </c:pt>
                <c:pt idx="1300">
                  <c:v>34.5</c:v>
                </c:pt>
                <c:pt idx="1301">
                  <c:v>36.5</c:v>
                </c:pt>
                <c:pt idx="1302">
                  <c:v>36</c:v>
                </c:pt>
                <c:pt idx="1303">
                  <c:v>37.5</c:v>
                </c:pt>
                <c:pt idx="1304">
                  <c:v>37.700000000000003</c:v>
                </c:pt>
                <c:pt idx="1305">
                  <c:v>38.200000000000003</c:v>
                </c:pt>
                <c:pt idx="1306">
                  <c:v>37.5</c:v>
                </c:pt>
                <c:pt idx="1307">
                  <c:v>38.1</c:v>
                </c:pt>
                <c:pt idx="1308">
                  <c:v>38.299999999999997</c:v>
                </c:pt>
                <c:pt idx="1309">
                  <c:v>38.5</c:v>
                </c:pt>
                <c:pt idx="1310">
                  <c:v>38.9</c:v>
                </c:pt>
                <c:pt idx="1311">
                  <c:v>37.4</c:v>
                </c:pt>
                <c:pt idx="1312">
                  <c:v>38.6</c:v>
                </c:pt>
                <c:pt idx="1313">
                  <c:v>39</c:v>
                </c:pt>
                <c:pt idx="1314">
                  <c:v>39</c:v>
                </c:pt>
                <c:pt idx="1315">
                  <c:v>39.4</c:v>
                </c:pt>
                <c:pt idx="1316">
                  <c:v>38</c:v>
                </c:pt>
                <c:pt idx="1317">
                  <c:v>37.700000000000003</c:v>
                </c:pt>
                <c:pt idx="1318">
                  <c:v>37.799999999999997</c:v>
                </c:pt>
                <c:pt idx="1319">
                  <c:v>37.5</c:v>
                </c:pt>
                <c:pt idx="1320">
                  <c:v>38.1</c:v>
                </c:pt>
                <c:pt idx="1321">
                  <c:v>37.799999999999997</c:v>
                </c:pt>
                <c:pt idx="1322">
                  <c:v>36.6</c:v>
                </c:pt>
                <c:pt idx="1323">
                  <c:v>37</c:v>
                </c:pt>
                <c:pt idx="1324">
                  <c:v>37.200000000000003</c:v>
                </c:pt>
                <c:pt idx="1325">
                  <c:v>35</c:v>
                </c:pt>
                <c:pt idx="1326">
                  <c:v>36</c:v>
                </c:pt>
                <c:pt idx="1327">
                  <c:v>35.700000000000003</c:v>
                </c:pt>
                <c:pt idx="1328">
                  <c:v>33.5</c:v>
                </c:pt>
                <c:pt idx="1329">
                  <c:v>35.200000000000003</c:v>
                </c:pt>
                <c:pt idx="1330">
                  <c:v>34.6</c:v>
                </c:pt>
                <c:pt idx="1331">
                  <c:v>34.700000000000003</c:v>
                </c:pt>
                <c:pt idx="1332">
                  <c:v>34</c:v>
                </c:pt>
                <c:pt idx="1333">
                  <c:v>33.299999999999997</c:v>
                </c:pt>
                <c:pt idx="1334">
                  <c:v>32.4</c:v>
                </c:pt>
                <c:pt idx="1335">
                  <c:v>33.4</c:v>
                </c:pt>
                <c:pt idx="1336">
                  <c:v>32.799999999999997</c:v>
                </c:pt>
                <c:pt idx="1337">
                  <c:v>32.700000000000003</c:v>
                </c:pt>
                <c:pt idx="1338">
                  <c:v>33.700000000000003</c:v>
                </c:pt>
                <c:pt idx="1339">
                  <c:v>32.4</c:v>
                </c:pt>
                <c:pt idx="1340">
                  <c:v>32.9</c:v>
                </c:pt>
                <c:pt idx="1341">
                  <c:v>32</c:v>
                </c:pt>
                <c:pt idx="1342">
                  <c:v>32.9</c:v>
                </c:pt>
                <c:pt idx="1343">
                  <c:v>33.4</c:v>
                </c:pt>
                <c:pt idx="1344">
                  <c:v>33</c:v>
                </c:pt>
                <c:pt idx="1345">
                  <c:v>35.6</c:v>
                </c:pt>
                <c:pt idx="1346">
                  <c:v>35</c:v>
                </c:pt>
                <c:pt idx="1347">
                  <c:v>33.6</c:v>
                </c:pt>
                <c:pt idx="1348">
                  <c:v>34.9</c:v>
                </c:pt>
                <c:pt idx="1349">
                  <c:v>34.299999999999997</c:v>
                </c:pt>
                <c:pt idx="1350">
                  <c:v>35.5</c:v>
                </c:pt>
                <c:pt idx="1351">
                  <c:v>36.9</c:v>
                </c:pt>
                <c:pt idx="1352">
                  <c:v>36.200000000000003</c:v>
                </c:pt>
                <c:pt idx="1353">
                  <c:v>36.5</c:v>
                </c:pt>
                <c:pt idx="1354">
                  <c:v>36.4</c:v>
                </c:pt>
                <c:pt idx="1355">
                  <c:v>38.4</c:v>
                </c:pt>
                <c:pt idx="1356">
                  <c:v>37.1</c:v>
                </c:pt>
                <c:pt idx="1357">
                  <c:v>38.799999999999997</c:v>
                </c:pt>
                <c:pt idx="1358">
                  <c:v>36.700000000000003</c:v>
                </c:pt>
                <c:pt idx="1359">
                  <c:v>37.9</c:v>
                </c:pt>
                <c:pt idx="1360">
                  <c:v>37.700000000000003</c:v>
                </c:pt>
                <c:pt idx="1361">
                  <c:v>40</c:v>
                </c:pt>
                <c:pt idx="1362">
                  <c:v>40</c:v>
                </c:pt>
                <c:pt idx="1363">
                  <c:v>38.5</c:v>
                </c:pt>
                <c:pt idx="1364">
                  <c:v>39.9</c:v>
                </c:pt>
                <c:pt idx="1365">
                  <c:v>39.6</c:v>
                </c:pt>
                <c:pt idx="1366">
                  <c:v>40</c:v>
                </c:pt>
                <c:pt idx="1367">
                  <c:v>39.6</c:v>
                </c:pt>
                <c:pt idx="1368">
                  <c:v>39.9</c:v>
                </c:pt>
                <c:pt idx="1369">
                  <c:v>40.9</c:v>
                </c:pt>
                <c:pt idx="1370">
                  <c:v>39.799999999999997</c:v>
                </c:pt>
                <c:pt idx="1371">
                  <c:v>41.4</c:v>
                </c:pt>
                <c:pt idx="1372">
                  <c:v>41.9</c:v>
                </c:pt>
                <c:pt idx="1373">
                  <c:v>41.2</c:v>
                </c:pt>
                <c:pt idx="1374">
                  <c:v>40.700000000000003</c:v>
                </c:pt>
                <c:pt idx="1375">
                  <c:v>40.299999999999997</c:v>
                </c:pt>
                <c:pt idx="1376">
                  <c:v>40.5</c:v>
                </c:pt>
                <c:pt idx="1377">
                  <c:v>40.9</c:v>
                </c:pt>
                <c:pt idx="1378">
                  <c:v>41.7</c:v>
                </c:pt>
                <c:pt idx="1379">
                  <c:v>40.799999999999997</c:v>
                </c:pt>
                <c:pt idx="1380">
                  <c:v>42.3</c:v>
                </c:pt>
                <c:pt idx="1381">
                  <c:v>40.4</c:v>
                </c:pt>
                <c:pt idx="1382">
                  <c:v>41.2</c:v>
                </c:pt>
                <c:pt idx="1383">
                  <c:v>41.8</c:v>
                </c:pt>
                <c:pt idx="1384">
                  <c:v>41.5</c:v>
                </c:pt>
                <c:pt idx="1385">
                  <c:v>42.6</c:v>
                </c:pt>
                <c:pt idx="1386">
                  <c:v>41.7</c:v>
                </c:pt>
                <c:pt idx="1387">
                  <c:v>42.5</c:v>
                </c:pt>
                <c:pt idx="1388">
                  <c:v>41.6</c:v>
                </c:pt>
                <c:pt idx="1389">
                  <c:v>41.2</c:v>
                </c:pt>
                <c:pt idx="1390">
                  <c:v>41.5</c:v>
                </c:pt>
                <c:pt idx="1391">
                  <c:v>41.9</c:v>
                </c:pt>
                <c:pt idx="1392">
                  <c:v>42.2</c:v>
                </c:pt>
                <c:pt idx="1393">
                  <c:v>42</c:v>
                </c:pt>
                <c:pt idx="1394">
                  <c:v>42.7</c:v>
                </c:pt>
                <c:pt idx="1395">
                  <c:v>42.9</c:v>
                </c:pt>
                <c:pt idx="1396">
                  <c:v>43.3</c:v>
                </c:pt>
                <c:pt idx="1397">
                  <c:v>41.9</c:v>
                </c:pt>
                <c:pt idx="1398">
                  <c:v>41.5</c:v>
                </c:pt>
                <c:pt idx="1399">
                  <c:v>43.4</c:v>
                </c:pt>
                <c:pt idx="1400">
                  <c:v>42.8</c:v>
                </c:pt>
                <c:pt idx="1401">
                  <c:v>41.6</c:v>
                </c:pt>
                <c:pt idx="1402">
                  <c:v>41.9</c:v>
                </c:pt>
                <c:pt idx="1403">
                  <c:v>41.7</c:v>
                </c:pt>
                <c:pt idx="1404">
                  <c:v>40.9</c:v>
                </c:pt>
                <c:pt idx="1405">
                  <c:v>43</c:v>
                </c:pt>
                <c:pt idx="1406">
                  <c:v>41.9</c:v>
                </c:pt>
                <c:pt idx="1407">
                  <c:v>41.7</c:v>
                </c:pt>
                <c:pt idx="1408">
                  <c:v>42.8</c:v>
                </c:pt>
                <c:pt idx="1409">
                  <c:v>42.4</c:v>
                </c:pt>
                <c:pt idx="1410">
                  <c:v>43</c:v>
                </c:pt>
                <c:pt idx="1411">
                  <c:v>41.7</c:v>
                </c:pt>
                <c:pt idx="1412">
                  <c:v>42.8</c:v>
                </c:pt>
                <c:pt idx="1413">
                  <c:v>41.3</c:v>
                </c:pt>
                <c:pt idx="1414">
                  <c:v>42.8</c:v>
                </c:pt>
                <c:pt idx="1415">
                  <c:v>42.3</c:v>
                </c:pt>
                <c:pt idx="1416">
                  <c:v>44.6</c:v>
                </c:pt>
                <c:pt idx="1417">
                  <c:v>44.1</c:v>
                </c:pt>
                <c:pt idx="1418">
                  <c:v>43.3</c:v>
                </c:pt>
                <c:pt idx="1419">
                  <c:v>42.2</c:v>
                </c:pt>
                <c:pt idx="1420">
                  <c:v>40.799999999999997</c:v>
                </c:pt>
                <c:pt idx="1421">
                  <c:v>41.2</c:v>
                </c:pt>
                <c:pt idx="1422">
                  <c:v>41.6</c:v>
                </c:pt>
                <c:pt idx="1423">
                  <c:v>41.5</c:v>
                </c:pt>
                <c:pt idx="1424">
                  <c:v>42.2</c:v>
                </c:pt>
                <c:pt idx="1425">
                  <c:v>42.9</c:v>
                </c:pt>
                <c:pt idx="1426">
                  <c:v>44</c:v>
                </c:pt>
                <c:pt idx="1427">
                  <c:v>44.4</c:v>
                </c:pt>
                <c:pt idx="1428">
                  <c:v>42.8</c:v>
                </c:pt>
                <c:pt idx="1429">
                  <c:v>42.3</c:v>
                </c:pt>
                <c:pt idx="1430">
                  <c:v>42.3</c:v>
                </c:pt>
                <c:pt idx="1431">
                  <c:v>42.1</c:v>
                </c:pt>
                <c:pt idx="1432">
                  <c:v>43</c:v>
                </c:pt>
                <c:pt idx="1433">
                  <c:v>41</c:v>
                </c:pt>
                <c:pt idx="1434">
                  <c:v>43.2</c:v>
                </c:pt>
                <c:pt idx="1435">
                  <c:v>42</c:v>
                </c:pt>
                <c:pt idx="1436">
                  <c:v>42.9</c:v>
                </c:pt>
                <c:pt idx="1437">
                  <c:v>42.6</c:v>
                </c:pt>
                <c:pt idx="1438">
                  <c:v>43</c:v>
                </c:pt>
                <c:pt idx="1439">
                  <c:v>43</c:v>
                </c:pt>
                <c:pt idx="1440">
                  <c:v>43.2</c:v>
                </c:pt>
                <c:pt idx="1441">
                  <c:v>43.7</c:v>
                </c:pt>
                <c:pt idx="1442">
                  <c:v>43</c:v>
                </c:pt>
                <c:pt idx="1443">
                  <c:v>44.5</c:v>
                </c:pt>
                <c:pt idx="1444">
                  <c:v>43.4</c:v>
                </c:pt>
                <c:pt idx="1445">
                  <c:v>42.5</c:v>
                </c:pt>
                <c:pt idx="1446">
                  <c:v>43</c:v>
                </c:pt>
                <c:pt idx="1447">
                  <c:v>43.3</c:v>
                </c:pt>
                <c:pt idx="1448">
                  <c:v>43</c:v>
                </c:pt>
                <c:pt idx="1449">
                  <c:v>44.1</c:v>
                </c:pt>
                <c:pt idx="1450">
                  <c:v>42.7</c:v>
                </c:pt>
                <c:pt idx="1451">
                  <c:v>43.9</c:v>
                </c:pt>
                <c:pt idx="1452">
                  <c:v>43.1</c:v>
                </c:pt>
                <c:pt idx="1453">
                  <c:v>42.1</c:v>
                </c:pt>
                <c:pt idx="1454">
                  <c:v>43.6</c:v>
                </c:pt>
                <c:pt idx="1455">
                  <c:v>42.8</c:v>
                </c:pt>
                <c:pt idx="1456">
                  <c:v>43.7</c:v>
                </c:pt>
                <c:pt idx="1457">
                  <c:v>43.1</c:v>
                </c:pt>
                <c:pt idx="1458">
                  <c:v>43.6</c:v>
                </c:pt>
                <c:pt idx="1459">
                  <c:v>43.9</c:v>
                </c:pt>
                <c:pt idx="1460">
                  <c:v>44.3</c:v>
                </c:pt>
                <c:pt idx="1461">
                  <c:v>43.6</c:v>
                </c:pt>
                <c:pt idx="1462">
                  <c:v>43.9</c:v>
                </c:pt>
                <c:pt idx="1463">
                  <c:v>43.5</c:v>
                </c:pt>
                <c:pt idx="1464">
                  <c:v>43.6</c:v>
                </c:pt>
                <c:pt idx="1465">
                  <c:v>42.8</c:v>
                </c:pt>
                <c:pt idx="1466">
                  <c:v>43</c:v>
                </c:pt>
                <c:pt idx="1467">
                  <c:v>42.4</c:v>
                </c:pt>
                <c:pt idx="1468">
                  <c:v>43.1</c:v>
                </c:pt>
                <c:pt idx="1469">
                  <c:v>42.8</c:v>
                </c:pt>
                <c:pt idx="1470">
                  <c:v>44</c:v>
                </c:pt>
                <c:pt idx="1471">
                  <c:v>43.2</c:v>
                </c:pt>
                <c:pt idx="1472">
                  <c:v>42.6</c:v>
                </c:pt>
                <c:pt idx="1473">
                  <c:v>43.5</c:v>
                </c:pt>
                <c:pt idx="1474">
                  <c:v>44</c:v>
                </c:pt>
                <c:pt idx="1475">
                  <c:v>43.6</c:v>
                </c:pt>
                <c:pt idx="1476">
                  <c:v>44</c:v>
                </c:pt>
                <c:pt idx="1477">
                  <c:v>44</c:v>
                </c:pt>
                <c:pt idx="1478">
                  <c:v>42.5</c:v>
                </c:pt>
                <c:pt idx="1479">
                  <c:v>43.3</c:v>
                </c:pt>
                <c:pt idx="1480">
                  <c:v>41.9</c:v>
                </c:pt>
                <c:pt idx="1481">
                  <c:v>42.8</c:v>
                </c:pt>
                <c:pt idx="1482">
                  <c:v>44.6</c:v>
                </c:pt>
                <c:pt idx="1483">
                  <c:v>42.2</c:v>
                </c:pt>
                <c:pt idx="1484">
                  <c:v>43</c:v>
                </c:pt>
                <c:pt idx="1485">
                  <c:v>43.6</c:v>
                </c:pt>
                <c:pt idx="1486">
                  <c:v>42.6</c:v>
                </c:pt>
                <c:pt idx="1487">
                  <c:v>44.2</c:v>
                </c:pt>
                <c:pt idx="1488">
                  <c:v>44.1</c:v>
                </c:pt>
                <c:pt idx="1489">
                  <c:v>43.9</c:v>
                </c:pt>
                <c:pt idx="1490">
                  <c:v>43.8</c:v>
                </c:pt>
                <c:pt idx="1491">
                  <c:v>43.1</c:v>
                </c:pt>
                <c:pt idx="1492">
                  <c:v>42.1</c:v>
                </c:pt>
                <c:pt idx="1493">
                  <c:v>42.5</c:v>
                </c:pt>
                <c:pt idx="1494">
                  <c:v>43.2</c:v>
                </c:pt>
                <c:pt idx="1495">
                  <c:v>43.6</c:v>
                </c:pt>
                <c:pt idx="1496">
                  <c:v>44</c:v>
                </c:pt>
                <c:pt idx="1497">
                  <c:v>43.6</c:v>
                </c:pt>
                <c:pt idx="1498">
                  <c:v>43.3</c:v>
                </c:pt>
                <c:pt idx="1499">
                  <c:v>43.2</c:v>
                </c:pt>
                <c:pt idx="1500">
                  <c:v>43.3</c:v>
                </c:pt>
                <c:pt idx="1501">
                  <c:v>42.8</c:v>
                </c:pt>
                <c:pt idx="1502">
                  <c:v>41.1</c:v>
                </c:pt>
                <c:pt idx="1503">
                  <c:v>43.1</c:v>
                </c:pt>
                <c:pt idx="1504">
                  <c:v>42.8</c:v>
                </c:pt>
                <c:pt idx="1505">
                  <c:v>43.5</c:v>
                </c:pt>
                <c:pt idx="1506">
                  <c:v>42.3</c:v>
                </c:pt>
                <c:pt idx="1507">
                  <c:v>43</c:v>
                </c:pt>
                <c:pt idx="1508">
                  <c:v>44.1</c:v>
                </c:pt>
                <c:pt idx="1509">
                  <c:v>43.1</c:v>
                </c:pt>
                <c:pt idx="1510">
                  <c:v>42.3</c:v>
                </c:pt>
                <c:pt idx="1511">
                  <c:v>41.9</c:v>
                </c:pt>
                <c:pt idx="1512">
                  <c:v>41.7</c:v>
                </c:pt>
                <c:pt idx="1513">
                  <c:v>42.1</c:v>
                </c:pt>
                <c:pt idx="1514">
                  <c:v>43.4</c:v>
                </c:pt>
                <c:pt idx="1515">
                  <c:v>43</c:v>
                </c:pt>
                <c:pt idx="1516">
                  <c:v>44.2</c:v>
                </c:pt>
                <c:pt idx="1517">
                  <c:v>43.6</c:v>
                </c:pt>
                <c:pt idx="1518">
                  <c:v>44.1</c:v>
                </c:pt>
                <c:pt idx="1519">
                  <c:v>43.2</c:v>
                </c:pt>
                <c:pt idx="1520">
                  <c:v>43.9</c:v>
                </c:pt>
                <c:pt idx="1521">
                  <c:v>43.7</c:v>
                </c:pt>
                <c:pt idx="1522">
                  <c:v>44.8</c:v>
                </c:pt>
                <c:pt idx="1523">
                  <c:v>44.4</c:v>
                </c:pt>
                <c:pt idx="1524">
                  <c:v>43.5</c:v>
                </c:pt>
                <c:pt idx="1525">
                  <c:v>44.2</c:v>
                </c:pt>
                <c:pt idx="1526">
                  <c:v>44.4</c:v>
                </c:pt>
                <c:pt idx="1527">
                  <c:v>44.3</c:v>
                </c:pt>
                <c:pt idx="1528">
                  <c:v>43.5</c:v>
                </c:pt>
                <c:pt idx="1529">
                  <c:v>44.2</c:v>
                </c:pt>
                <c:pt idx="1530">
                  <c:v>44.2</c:v>
                </c:pt>
                <c:pt idx="1531">
                  <c:v>45.2</c:v>
                </c:pt>
                <c:pt idx="1532">
                  <c:v>44.7</c:v>
                </c:pt>
                <c:pt idx="1533">
                  <c:v>44.7</c:v>
                </c:pt>
                <c:pt idx="1534">
                  <c:v>45.6</c:v>
                </c:pt>
                <c:pt idx="1535">
                  <c:v>45</c:v>
                </c:pt>
                <c:pt idx="1536">
                  <c:v>44.5</c:v>
                </c:pt>
                <c:pt idx="1537">
                  <c:v>45.1</c:v>
                </c:pt>
                <c:pt idx="1538">
                  <c:v>44.7</c:v>
                </c:pt>
                <c:pt idx="1539">
                  <c:v>44.2</c:v>
                </c:pt>
                <c:pt idx="1540">
                  <c:v>45.8</c:v>
                </c:pt>
                <c:pt idx="1541">
                  <c:v>44.8</c:v>
                </c:pt>
                <c:pt idx="1542">
                  <c:v>45.7</c:v>
                </c:pt>
                <c:pt idx="1543">
                  <c:v>47.4</c:v>
                </c:pt>
                <c:pt idx="1544">
                  <c:v>45.3</c:v>
                </c:pt>
                <c:pt idx="1545">
                  <c:v>46.5</c:v>
                </c:pt>
                <c:pt idx="1546">
                  <c:v>46.2</c:v>
                </c:pt>
                <c:pt idx="1547">
                  <c:v>46.9</c:v>
                </c:pt>
                <c:pt idx="1548">
                  <c:v>47</c:v>
                </c:pt>
                <c:pt idx="1549">
                  <c:v>46.3</c:v>
                </c:pt>
                <c:pt idx="1550">
                  <c:v>46.8</c:v>
                </c:pt>
                <c:pt idx="1551">
                  <c:v>49.4</c:v>
                </c:pt>
                <c:pt idx="1552">
                  <c:v>47.2</c:v>
                </c:pt>
                <c:pt idx="1553">
                  <c:v>47.7</c:v>
                </c:pt>
                <c:pt idx="1554">
                  <c:v>48.8</c:v>
                </c:pt>
                <c:pt idx="1555">
                  <c:v>49.3</c:v>
                </c:pt>
                <c:pt idx="1556">
                  <c:v>49.2</c:v>
                </c:pt>
                <c:pt idx="1557">
                  <c:v>49.2</c:v>
                </c:pt>
                <c:pt idx="1558">
                  <c:v>50.8</c:v>
                </c:pt>
                <c:pt idx="1559">
                  <c:v>49.7</c:v>
                </c:pt>
                <c:pt idx="1560">
                  <c:v>49.6</c:v>
                </c:pt>
                <c:pt idx="1561">
                  <c:v>49.3</c:v>
                </c:pt>
                <c:pt idx="1562">
                  <c:v>50</c:v>
                </c:pt>
                <c:pt idx="1563">
                  <c:v>49</c:v>
                </c:pt>
                <c:pt idx="1564">
                  <c:v>50</c:v>
                </c:pt>
                <c:pt idx="1565">
                  <c:v>49.6</c:v>
                </c:pt>
                <c:pt idx="1566">
                  <c:v>50.6</c:v>
                </c:pt>
                <c:pt idx="1567">
                  <c:v>49.6</c:v>
                </c:pt>
                <c:pt idx="1568">
                  <c:v>49.6</c:v>
                </c:pt>
                <c:pt idx="1569">
                  <c:v>48.7</c:v>
                </c:pt>
                <c:pt idx="1570">
                  <c:v>49.4</c:v>
                </c:pt>
                <c:pt idx="1571">
                  <c:v>49.5</c:v>
                </c:pt>
                <c:pt idx="1572">
                  <c:v>49</c:v>
                </c:pt>
                <c:pt idx="1573">
                  <c:v>48.6</c:v>
                </c:pt>
                <c:pt idx="1574">
                  <c:v>48.2</c:v>
                </c:pt>
                <c:pt idx="1575">
                  <c:v>46.1</c:v>
                </c:pt>
                <c:pt idx="1576">
                  <c:v>47.7</c:v>
                </c:pt>
                <c:pt idx="1577">
                  <c:v>45</c:v>
                </c:pt>
                <c:pt idx="1578">
                  <c:v>45.9</c:v>
                </c:pt>
                <c:pt idx="1579">
                  <c:v>45.3</c:v>
                </c:pt>
                <c:pt idx="1580">
                  <c:v>43.8</c:v>
                </c:pt>
                <c:pt idx="1581">
                  <c:v>42.9</c:v>
                </c:pt>
                <c:pt idx="1582">
                  <c:v>40.799999999999997</c:v>
                </c:pt>
                <c:pt idx="1583">
                  <c:v>40.5</c:v>
                </c:pt>
                <c:pt idx="1584">
                  <c:v>40.4</c:v>
                </c:pt>
                <c:pt idx="1585">
                  <c:v>39</c:v>
                </c:pt>
                <c:pt idx="1586">
                  <c:v>38.200000000000003</c:v>
                </c:pt>
                <c:pt idx="1587">
                  <c:v>37.200000000000003</c:v>
                </c:pt>
                <c:pt idx="1588">
                  <c:v>36.799999999999997</c:v>
                </c:pt>
                <c:pt idx="1589">
                  <c:v>36.4</c:v>
                </c:pt>
                <c:pt idx="1590">
                  <c:v>34.799999999999997</c:v>
                </c:pt>
                <c:pt idx="1591">
                  <c:v>34.1</c:v>
                </c:pt>
                <c:pt idx="1592">
                  <c:v>33.4</c:v>
                </c:pt>
                <c:pt idx="1593">
                  <c:v>33.1</c:v>
                </c:pt>
                <c:pt idx="1594">
                  <c:v>30.9</c:v>
                </c:pt>
                <c:pt idx="1595">
                  <c:v>31.2</c:v>
                </c:pt>
                <c:pt idx="1596">
                  <c:v>29.4</c:v>
                </c:pt>
                <c:pt idx="1597">
                  <c:v>29.8</c:v>
                </c:pt>
                <c:pt idx="1598">
                  <c:v>29.8</c:v>
                </c:pt>
                <c:pt idx="1599">
                  <c:v>27.8</c:v>
                </c:pt>
                <c:pt idx="1600">
                  <c:v>26.3</c:v>
                </c:pt>
                <c:pt idx="1601">
                  <c:v>26.4</c:v>
                </c:pt>
                <c:pt idx="1602">
                  <c:v>26.3</c:v>
                </c:pt>
                <c:pt idx="1603">
                  <c:v>25.8</c:v>
                </c:pt>
                <c:pt idx="1604">
                  <c:v>26.1</c:v>
                </c:pt>
                <c:pt idx="1605">
                  <c:v>24.7</c:v>
                </c:pt>
                <c:pt idx="1606">
                  <c:v>24.3</c:v>
                </c:pt>
                <c:pt idx="1607">
                  <c:v>24</c:v>
                </c:pt>
                <c:pt idx="1608">
                  <c:v>24.1</c:v>
                </c:pt>
                <c:pt idx="1609">
                  <c:v>24.2</c:v>
                </c:pt>
                <c:pt idx="1610">
                  <c:v>23.3</c:v>
                </c:pt>
                <c:pt idx="1611">
                  <c:v>22.9</c:v>
                </c:pt>
                <c:pt idx="1612">
                  <c:v>23.4</c:v>
                </c:pt>
                <c:pt idx="1613">
                  <c:v>23</c:v>
                </c:pt>
                <c:pt idx="1614">
                  <c:v>21.4</c:v>
                </c:pt>
                <c:pt idx="1615">
                  <c:v>22.2</c:v>
                </c:pt>
                <c:pt idx="1616">
                  <c:v>20.9</c:v>
                </c:pt>
                <c:pt idx="1617">
                  <c:v>19.7</c:v>
                </c:pt>
                <c:pt idx="1618">
                  <c:v>20.7</c:v>
                </c:pt>
                <c:pt idx="1619">
                  <c:v>20.9</c:v>
                </c:pt>
                <c:pt idx="1620">
                  <c:v>20.3</c:v>
                </c:pt>
                <c:pt idx="1621">
                  <c:v>20.9</c:v>
                </c:pt>
                <c:pt idx="1622">
                  <c:v>20.3</c:v>
                </c:pt>
                <c:pt idx="1623">
                  <c:v>21.3</c:v>
                </c:pt>
                <c:pt idx="1624">
                  <c:v>20.2</c:v>
                </c:pt>
                <c:pt idx="1625">
                  <c:v>20.399999999999999</c:v>
                </c:pt>
                <c:pt idx="1626">
                  <c:v>20.5</c:v>
                </c:pt>
                <c:pt idx="1627">
                  <c:v>21.6</c:v>
                </c:pt>
                <c:pt idx="1628">
                  <c:v>21.1</c:v>
                </c:pt>
                <c:pt idx="1629">
                  <c:v>22.2</c:v>
                </c:pt>
                <c:pt idx="1630">
                  <c:v>21.1</c:v>
                </c:pt>
                <c:pt idx="1631">
                  <c:v>20.8</c:v>
                </c:pt>
                <c:pt idx="1632">
                  <c:v>21.9</c:v>
                </c:pt>
                <c:pt idx="1633">
                  <c:v>22.7</c:v>
                </c:pt>
                <c:pt idx="1634">
                  <c:v>22.9</c:v>
                </c:pt>
                <c:pt idx="1635">
                  <c:v>22.6</c:v>
                </c:pt>
                <c:pt idx="1636">
                  <c:v>23.4</c:v>
                </c:pt>
                <c:pt idx="1637">
                  <c:v>24.4</c:v>
                </c:pt>
                <c:pt idx="1638">
                  <c:v>23.6</c:v>
                </c:pt>
                <c:pt idx="1639">
                  <c:v>25.6</c:v>
                </c:pt>
                <c:pt idx="1640">
                  <c:v>23.7</c:v>
                </c:pt>
                <c:pt idx="1641">
                  <c:v>25.2</c:v>
                </c:pt>
                <c:pt idx="1642">
                  <c:v>26.8</c:v>
                </c:pt>
                <c:pt idx="1643">
                  <c:v>25.9</c:v>
                </c:pt>
                <c:pt idx="1644">
                  <c:v>27.4</c:v>
                </c:pt>
                <c:pt idx="1645">
                  <c:v>27.1</c:v>
                </c:pt>
                <c:pt idx="1646">
                  <c:v>28.4</c:v>
                </c:pt>
                <c:pt idx="1647">
                  <c:v>28.4</c:v>
                </c:pt>
                <c:pt idx="1648">
                  <c:v>28.2</c:v>
                </c:pt>
                <c:pt idx="1649">
                  <c:v>29.7</c:v>
                </c:pt>
                <c:pt idx="1650">
                  <c:v>28.9</c:v>
                </c:pt>
                <c:pt idx="1651">
                  <c:v>30.3</c:v>
                </c:pt>
                <c:pt idx="1652">
                  <c:v>28.7</c:v>
                </c:pt>
                <c:pt idx="1653">
                  <c:v>28</c:v>
                </c:pt>
                <c:pt idx="1654">
                  <c:v>30.2</c:v>
                </c:pt>
                <c:pt idx="1655">
                  <c:v>29.1</c:v>
                </c:pt>
                <c:pt idx="1656">
                  <c:v>29.9</c:v>
                </c:pt>
                <c:pt idx="1657">
                  <c:v>29.4</c:v>
                </c:pt>
                <c:pt idx="1658">
                  <c:v>30.2</c:v>
                </c:pt>
                <c:pt idx="1659">
                  <c:v>29.3</c:v>
                </c:pt>
                <c:pt idx="1660">
                  <c:v>30.1</c:v>
                </c:pt>
                <c:pt idx="1661">
                  <c:v>30.1</c:v>
                </c:pt>
                <c:pt idx="1662">
                  <c:v>30.5</c:v>
                </c:pt>
                <c:pt idx="1663">
                  <c:v>30.2</c:v>
                </c:pt>
                <c:pt idx="1664">
                  <c:v>30</c:v>
                </c:pt>
                <c:pt idx="1665">
                  <c:v>31.2</c:v>
                </c:pt>
                <c:pt idx="1666">
                  <c:v>30.9</c:v>
                </c:pt>
                <c:pt idx="1667">
                  <c:v>31.3</c:v>
                </c:pt>
                <c:pt idx="1668">
                  <c:v>32.299999999999997</c:v>
                </c:pt>
                <c:pt idx="1669">
                  <c:v>32.1</c:v>
                </c:pt>
                <c:pt idx="1670">
                  <c:v>32.799999999999997</c:v>
                </c:pt>
                <c:pt idx="1671">
                  <c:v>34.200000000000003</c:v>
                </c:pt>
                <c:pt idx="1672">
                  <c:v>34.700000000000003</c:v>
                </c:pt>
                <c:pt idx="1673">
                  <c:v>35</c:v>
                </c:pt>
                <c:pt idx="1674">
                  <c:v>35</c:v>
                </c:pt>
                <c:pt idx="1675">
                  <c:v>36.200000000000003</c:v>
                </c:pt>
                <c:pt idx="1676">
                  <c:v>37</c:v>
                </c:pt>
                <c:pt idx="1677">
                  <c:v>37.4</c:v>
                </c:pt>
                <c:pt idx="1678">
                  <c:v>38.299999999999997</c:v>
                </c:pt>
              </c:numCache>
            </c:numRef>
          </c:xVal>
          <c:yVal>
            <c:numRef>
              <c:f>'64K_7'!$A$2:$A$1683</c:f>
              <c:numCache>
                <c:formatCode>General</c:formatCode>
                <c:ptCount val="168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numCache>
            </c:numRef>
          </c:yVal>
          <c:smooth val="1"/>
          <c:extLst>
            <c:ext xmlns:c16="http://schemas.microsoft.com/office/drawing/2014/chart" uri="{C3380CC4-5D6E-409C-BE32-E72D297353CC}">
              <c16:uniqueId val="{00000001-BD6B-42DB-BB70-000BAD007E15}"/>
            </c:ext>
          </c:extLst>
        </c:ser>
        <c:ser>
          <c:idx val="2"/>
          <c:order val="2"/>
          <c:tx>
            <c:strRef>
              <c:f>'64K_7'!$D$1</c:f>
              <c:strCache>
                <c:ptCount val="1"/>
                <c:pt idx="0">
                  <c:v>2017</c:v>
                </c:pt>
              </c:strCache>
            </c:strRef>
          </c:tx>
          <c:spPr>
            <a:ln w="12700" cap="rnd">
              <a:solidFill>
                <a:schemeClr val="accent3"/>
              </a:solidFill>
              <a:round/>
            </a:ln>
            <a:effectLst/>
          </c:spPr>
          <c:marker>
            <c:symbol val="none"/>
          </c:marker>
          <c:xVal>
            <c:numRef>
              <c:f>'64K_7'!$D$2:$D$1681</c:f>
              <c:numCache>
                <c:formatCode>General</c:formatCode>
                <c:ptCount val="1680"/>
                <c:pt idx="9">
                  <c:v>277.3</c:v>
                </c:pt>
                <c:pt idx="10">
                  <c:v>279.3</c:v>
                </c:pt>
                <c:pt idx="11">
                  <c:v>279.10000000000002</c:v>
                </c:pt>
                <c:pt idx="12">
                  <c:v>280.89999999999998</c:v>
                </c:pt>
                <c:pt idx="13">
                  <c:v>280.10000000000002</c:v>
                </c:pt>
                <c:pt idx="14">
                  <c:v>279.5</c:v>
                </c:pt>
                <c:pt idx="15">
                  <c:v>280.8</c:v>
                </c:pt>
                <c:pt idx="16">
                  <c:v>279.60000000000002</c:v>
                </c:pt>
                <c:pt idx="17">
                  <c:v>281.3</c:v>
                </c:pt>
                <c:pt idx="18">
                  <c:v>282.5</c:v>
                </c:pt>
                <c:pt idx="19">
                  <c:v>283.3</c:v>
                </c:pt>
                <c:pt idx="20">
                  <c:v>283.60000000000002</c:v>
                </c:pt>
                <c:pt idx="21">
                  <c:v>284.89999999999998</c:v>
                </c:pt>
                <c:pt idx="22">
                  <c:v>283.8</c:v>
                </c:pt>
                <c:pt idx="23">
                  <c:v>284.10000000000002</c:v>
                </c:pt>
                <c:pt idx="24">
                  <c:v>284.2</c:v>
                </c:pt>
                <c:pt idx="25">
                  <c:v>286.2</c:v>
                </c:pt>
                <c:pt idx="26">
                  <c:v>285.89999999999998</c:v>
                </c:pt>
                <c:pt idx="27">
                  <c:v>286.8</c:v>
                </c:pt>
                <c:pt idx="28">
                  <c:v>287.8</c:v>
                </c:pt>
                <c:pt idx="29">
                  <c:v>288.3</c:v>
                </c:pt>
                <c:pt idx="30">
                  <c:v>289.3</c:v>
                </c:pt>
                <c:pt idx="31">
                  <c:v>288.89999999999998</c:v>
                </c:pt>
                <c:pt idx="32">
                  <c:v>290</c:v>
                </c:pt>
                <c:pt idx="33">
                  <c:v>290.7</c:v>
                </c:pt>
                <c:pt idx="34">
                  <c:v>290.89999999999998</c:v>
                </c:pt>
                <c:pt idx="35">
                  <c:v>293.60000000000002</c:v>
                </c:pt>
                <c:pt idx="36">
                  <c:v>294</c:v>
                </c:pt>
                <c:pt idx="37">
                  <c:v>296.60000000000002</c:v>
                </c:pt>
                <c:pt idx="38">
                  <c:v>297.7</c:v>
                </c:pt>
                <c:pt idx="39">
                  <c:v>298.2</c:v>
                </c:pt>
                <c:pt idx="40">
                  <c:v>299</c:v>
                </c:pt>
                <c:pt idx="41">
                  <c:v>301.39999999999998</c:v>
                </c:pt>
                <c:pt idx="42">
                  <c:v>302.39999999999998</c:v>
                </c:pt>
                <c:pt idx="43">
                  <c:v>303.7</c:v>
                </c:pt>
                <c:pt idx="44">
                  <c:v>305.5</c:v>
                </c:pt>
                <c:pt idx="45">
                  <c:v>307</c:v>
                </c:pt>
                <c:pt idx="46">
                  <c:v>308.60000000000002</c:v>
                </c:pt>
                <c:pt idx="47">
                  <c:v>309.3</c:v>
                </c:pt>
                <c:pt idx="48">
                  <c:v>310</c:v>
                </c:pt>
                <c:pt idx="49">
                  <c:v>313.39999999999998</c:v>
                </c:pt>
                <c:pt idx="50">
                  <c:v>314.7</c:v>
                </c:pt>
                <c:pt idx="51">
                  <c:v>313.60000000000002</c:v>
                </c:pt>
                <c:pt idx="52">
                  <c:v>313.60000000000002</c:v>
                </c:pt>
                <c:pt idx="53">
                  <c:v>314.7</c:v>
                </c:pt>
                <c:pt idx="54">
                  <c:v>311.2</c:v>
                </c:pt>
                <c:pt idx="55">
                  <c:v>309.39999999999998</c:v>
                </c:pt>
                <c:pt idx="56">
                  <c:v>308.2</c:v>
                </c:pt>
                <c:pt idx="57">
                  <c:v>305.2</c:v>
                </c:pt>
                <c:pt idx="58">
                  <c:v>302.10000000000002</c:v>
                </c:pt>
                <c:pt idx="59">
                  <c:v>299.3</c:v>
                </c:pt>
                <c:pt idx="60">
                  <c:v>296.3</c:v>
                </c:pt>
                <c:pt idx="61">
                  <c:v>289.89999999999998</c:v>
                </c:pt>
                <c:pt idx="62">
                  <c:v>287.60000000000002</c:v>
                </c:pt>
                <c:pt idx="63">
                  <c:v>282.8</c:v>
                </c:pt>
                <c:pt idx="64">
                  <c:v>281.39999999999998</c:v>
                </c:pt>
                <c:pt idx="65">
                  <c:v>276.89999999999998</c:v>
                </c:pt>
                <c:pt idx="66">
                  <c:v>271.39999999999998</c:v>
                </c:pt>
                <c:pt idx="67">
                  <c:v>270.39999999999998</c:v>
                </c:pt>
                <c:pt idx="68">
                  <c:v>267</c:v>
                </c:pt>
                <c:pt idx="69">
                  <c:v>263.8</c:v>
                </c:pt>
                <c:pt idx="70">
                  <c:v>261.89999999999998</c:v>
                </c:pt>
                <c:pt idx="71">
                  <c:v>259.39999999999998</c:v>
                </c:pt>
                <c:pt idx="72">
                  <c:v>257.60000000000002</c:v>
                </c:pt>
                <c:pt idx="73">
                  <c:v>252.6</c:v>
                </c:pt>
                <c:pt idx="74">
                  <c:v>250.4</c:v>
                </c:pt>
                <c:pt idx="75">
                  <c:v>247.6</c:v>
                </c:pt>
                <c:pt idx="76">
                  <c:v>246.3</c:v>
                </c:pt>
                <c:pt idx="77">
                  <c:v>243.1</c:v>
                </c:pt>
                <c:pt idx="78">
                  <c:v>239.3</c:v>
                </c:pt>
                <c:pt idx="79">
                  <c:v>235.6</c:v>
                </c:pt>
                <c:pt idx="80">
                  <c:v>232.9</c:v>
                </c:pt>
                <c:pt idx="81">
                  <c:v>228.8</c:v>
                </c:pt>
                <c:pt idx="82">
                  <c:v>224.1</c:v>
                </c:pt>
                <c:pt idx="83">
                  <c:v>222.2</c:v>
                </c:pt>
                <c:pt idx="84">
                  <c:v>219.4</c:v>
                </c:pt>
                <c:pt idx="85">
                  <c:v>213.2</c:v>
                </c:pt>
                <c:pt idx="86">
                  <c:v>210.5</c:v>
                </c:pt>
                <c:pt idx="87">
                  <c:v>206.7</c:v>
                </c:pt>
                <c:pt idx="88">
                  <c:v>203.9</c:v>
                </c:pt>
                <c:pt idx="89">
                  <c:v>201</c:v>
                </c:pt>
                <c:pt idx="90">
                  <c:v>197.1</c:v>
                </c:pt>
                <c:pt idx="91">
                  <c:v>192.3</c:v>
                </c:pt>
                <c:pt idx="92">
                  <c:v>187.5</c:v>
                </c:pt>
                <c:pt idx="93">
                  <c:v>187.6</c:v>
                </c:pt>
                <c:pt idx="94">
                  <c:v>182.9</c:v>
                </c:pt>
                <c:pt idx="95">
                  <c:v>178.7</c:v>
                </c:pt>
                <c:pt idx="96">
                  <c:v>174.4</c:v>
                </c:pt>
                <c:pt idx="97">
                  <c:v>169.4</c:v>
                </c:pt>
                <c:pt idx="98">
                  <c:v>167</c:v>
                </c:pt>
                <c:pt idx="99">
                  <c:v>163.80000000000001</c:v>
                </c:pt>
                <c:pt idx="100">
                  <c:v>159.80000000000001</c:v>
                </c:pt>
                <c:pt idx="101">
                  <c:v>155.69999999999999</c:v>
                </c:pt>
                <c:pt idx="102">
                  <c:v>151.5</c:v>
                </c:pt>
                <c:pt idx="103">
                  <c:v>148</c:v>
                </c:pt>
                <c:pt idx="104">
                  <c:v>144.80000000000001</c:v>
                </c:pt>
                <c:pt idx="105">
                  <c:v>140.80000000000001</c:v>
                </c:pt>
                <c:pt idx="106">
                  <c:v>138.9</c:v>
                </c:pt>
                <c:pt idx="107">
                  <c:v>135.69999999999999</c:v>
                </c:pt>
                <c:pt idx="108">
                  <c:v>133.69999999999999</c:v>
                </c:pt>
                <c:pt idx="109">
                  <c:v>130.19999999999999</c:v>
                </c:pt>
                <c:pt idx="110">
                  <c:v>126.4</c:v>
                </c:pt>
                <c:pt idx="111">
                  <c:v>124.4</c:v>
                </c:pt>
                <c:pt idx="112">
                  <c:v>121.7</c:v>
                </c:pt>
                <c:pt idx="113">
                  <c:v>117.6</c:v>
                </c:pt>
                <c:pt idx="114">
                  <c:v>115.2</c:v>
                </c:pt>
                <c:pt idx="115">
                  <c:v>112.2</c:v>
                </c:pt>
                <c:pt idx="116">
                  <c:v>109.2</c:v>
                </c:pt>
                <c:pt idx="117">
                  <c:v>108.2</c:v>
                </c:pt>
                <c:pt idx="118">
                  <c:v>102.7</c:v>
                </c:pt>
                <c:pt idx="119">
                  <c:v>101.4</c:v>
                </c:pt>
                <c:pt idx="120">
                  <c:v>100.1</c:v>
                </c:pt>
                <c:pt idx="121">
                  <c:v>97.9</c:v>
                </c:pt>
                <c:pt idx="122">
                  <c:v>96.1</c:v>
                </c:pt>
                <c:pt idx="123">
                  <c:v>91.7</c:v>
                </c:pt>
                <c:pt idx="124">
                  <c:v>88.7</c:v>
                </c:pt>
                <c:pt idx="125">
                  <c:v>86.7</c:v>
                </c:pt>
                <c:pt idx="126">
                  <c:v>85</c:v>
                </c:pt>
                <c:pt idx="127">
                  <c:v>81.099999999999994</c:v>
                </c:pt>
                <c:pt idx="128">
                  <c:v>79.2</c:v>
                </c:pt>
                <c:pt idx="129">
                  <c:v>77.400000000000006</c:v>
                </c:pt>
                <c:pt idx="130">
                  <c:v>74.400000000000006</c:v>
                </c:pt>
                <c:pt idx="131">
                  <c:v>71</c:v>
                </c:pt>
                <c:pt idx="132">
                  <c:v>70.400000000000006</c:v>
                </c:pt>
                <c:pt idx="133">
                  <c:v>66.3</c:v>
                </c:pt>
                <c:pt idx="134">
                  <c:v>64.599999999999994</c:v>
                </c:pt>
                <c:pt idx="135">
                  <c:v>63.1</c:v>
                </c:pt>
                <c:pt idx="136">
                  <c:v>61.6</c:v>
                </c:pt>
                <c:pt idx="137">
                  <c:v>60.8</c:v>
                </c:pt>
                <c:pt idx="138">
                  <c:v>58.5</c:v>
                </c:pt>
                <c:pt idx="139">
                  <c:v>57.3</c:v>
                </c:pt>
                <c:pt idx="140">
                  <c:v>55.8</c:v>
                </c:pt>
                <c:pt idx="141">
                  <c:v>55</c:v>
                </c:pt>
                <c:pt idx="142">
                  <c:v>53.2</c:v>
                </c:pt>
                <c:pt idx="143">
                  <c:v>51.9</c:v>
                </c:pt>
                <c:pt idx="144">
                  <c:v>51.3</c:v>
                </c:pt>
                <c:pt idx="145">
                  <c:v>51.4</c:v>
                </c:pt>
                <c:pt idx="146">
                  <c:v>49.8</c:v>
                </c:pt>
                <c:pt idx="147">
                  <c:v>50</c:v>
                </c:pt>
                <c:pt idx="148">
                  <c:v>50.2</c:v>
                </c:pt>
                <c:pt idx="149">
                  <c:v>48.8</c:v>
                </c:pt>
                <c:pt idx="150">
                  <c:v>48.1</c:v>
                </c:pt>
                <c:pt idx="151">
                  <c:v>47.2</c:v>
                </c:pt>
                <c:pt idx="152">
                  <c:v>48.7</c:v>
                </c:pt>
                <c:pt idx="153">
                  <c:v>48</c:v>
                </c:pt>
                <c:pt idx="154">
                  <c:v>48</c:v>
                </c:pt>
                <c:pt idx="155">
                  <c:v>48.1</c:v>
                </c:pt>
                <c:pt idx="156">
                  <c:v>49.2</c:v>
                </c:pt>
                <c:pt idx="157">
                  <c:v>46.9</c:v>
                </c:pt>
                <c:pt idx="158">
                  <c:v>48.3</c:v>
                </c:pt>
                <c:pt idx="159">
                  <c:v>47.3</c:v>
                </c:pt>
                <c:pt idx="160">
                  <c:v>48.9</c:v>
                </c:pt>
                <c:pt idx="161">
                  <c:v>47.6</c:v>
                </c:pt>
                <c:pt idx="162">
                  <c:v>48.7</c:v>
                </c:pt>
                <c:pt idx="163">
                  <c:v>47.9</c:v>
                </c:pt>
                <c:pt idx="164">
                  <c:v>48.5</c:v>
                </c:pt>
                <c:pt idx="165">
                  <c:v>49.2</c:v>
                </c:pt>
                <c:pt idx="166">
                  <c:v>49.9</c:v>
                </c:pt>
                <c:pt idx="167">
                  <c:v>50.6</c:v>
                </c:pt>
                <c:pt idx="168">
                  <c:v>49.3</c:v>
                </c:pt>
                <c:pt idx="169">
                  <c:v>48.8</c:v>
                </c:pt>
                <c:pt idx="170">
                  <c:v>48.5</c:v>
                </c:pt>
                <c:pt idx="171">
                  <c:v>49.7</c:v>
                </c:pt>
                <c:pt idx="172">
                  <c:v>49.1</c:v>
                </c:pt>
                <c:pt idx="173">
                  <c:v>47.8</c:v>
                </c:pt>
                <c:pt idx="174">
                  <c:v>48.5</c:v>
                </c:pt>
                <c:pt idx="175">
                  <c:v>48.9</c:v>
                </c:pt>
                <c:pt idx="176">
                  <c:v>48</c:v>
                </c:pt>
                <c:pt idx="177">
                  <c:v>49.3</c:v>
                </c:pt>
                <c:pt idx="178">
                  <c:v>48.2</c:v>
                </c:pt>
                <c:pt idx="179">
                  <c:v>47.4</c:v>
                </c:pt>
                <c:pt idx="180">
                  <c:v>46.6</c:v>
                </c:pt>
                <c:pt idx="181">
                  <c:v>46.9</c:v>
                </c:pt>
                <c:pt idx="182">
                  <c:v>48.3</c:v>
                </c:pt>
                <c:pt idx="183">
                  <c:v>46.8</c:v>
                </c:pt>
                <c:pt idx="184">
                  <c:v>46</c:v>
                </c:pt>
                <c:pt idx="185">
                  <c:v>46.6</c:v>
                </c:pt>
                <c:pt idx="186">
                  <c:v>44.8</c:v>
                </c:pt>
                <c:pt idx="187">
                  <c:v>43.3</c:v>
                </c:pt>
                <c:pt idx="188">
                  <c:v>42.8</c:v>
                </c:pt>
                <c:pt idx="189">
                  <c:v>41.8</c:v>
                </c:pt>
                <c:pt idx="190">
                  <c:v>41.7</c:v>
                </c:pt>
                <c:pt idx="191">
                  <c:v>40.4</c:v>
                </c:pt>
                <c:pt idx="192">
                  <c:v>39.9</c:v>
                </c:pt>
                <c:pt idx="193">
                  <c:v>39</c:v>
                </c:pt>
                <c:pt idx="194">
                  <c:v>37.9</c:v>
                </c:pt>
                <c:pt idx="195">
                  <c:v>37.799999999999997</c:v>
                </c:pt>
                <c:pt idx="196">
                  <c:v>35.1</c:v>
                </c:pt>
                <c:pt idx="197">
                  <c:v>35.1</c:v>
                </c:pt>
                <c:pt idx="198">
                  <c:v>34.6</c:v>
                </c:pt>
                <c:pt idx="199">
                  <c:v>33</c:v>
                </c:pt>
                <c:pt idx="200">
                  <c:v>33.799999999999997</c:v>
                </c:pt>
                <c:pt idx="201">
                  <c:v>32.1</c:v>
                </c:pt>
                <c:pt idx="202">
                  <c:v>31.8</c:v>
                </c:pt>
                <c:pt idx="203">
                  <c:v>30.7</c:v>
                </c:pt>
                <c:pt idx="204">
                  <c:v>30.9</c:v>
                </c:pt>
                <c:pt idx="205">
                  <c:v>30.1</c:v>
                </c:pt>
                <c:pt idx="206">
                  <c:v>29.7</c:v>
                </c:pt>
                <c:pt idx="207">
                  <c:v>30.2</c:v>
                </c:pt>
                <c:pt idx="208">
                  <c:v>27.9</c:v>
                </c:pt>
                <c:pt idx="209">
                  <c:v>28.3</c:v>
                </c:pt>
                <c:pt idx="210">
                  <c:v>26.7</c:v>
                </c:pt>
                <c:pt idx="211">
                  <c:v>27.8</c:v>
                </c:pt>
                <c:pt idx="212">
                  <c:v>27.7</c:v>
                </c:pt>
                <c:pt idx="213">
                  <c:v>25.8</c:v>
                </c:pt>
                <c:pt idx="214">
                  <c:v>26.2</c:v>
                </c:pt>
                <c:pt idx="215">
                  <c:v>25.7</c:v>
                </c:pt>
                <c:pt idx="216">
                  <c:v>25.1</c:v>
                </c:pt>
                <c:pt idx="217">
                  <c:v>27.3</c:v>
                </c:pt>
                <c:pt idx="218">
                  <c:v>25</c:v>
                </c:pt>
                <c:pt idx="219">
                  <c:v>25.2</c:v>
                </c:pt>
                <c:pt idx="220">
                  <c:v>26.2</c:v>
                </c:pt>
                <c:pt idx="221">
                  <c:v>26.1</c:v>
                </c:pt>
                <c:pt idx="222">
                  <c:v>25.8</c:v>
                </c:pt>
                <c:pt idx="223">
                  <c:v>27.2</c:v>
                </c:pt>
                <c:pt idx="224">
                  <c:v>25.1</c:v>
                </c:pt>
                <c:pt idx="225">
                  <c:v>28.7</c:v>
                </c:pt>
                <c:pt idx="226">
                  <c:v>26.9</c:v>
                </c:pt>
                <c:pt idx="227">
                  <c:v>28.2</c:v>
                </c:pt>
                <c:pt idx="228">
                  <c:v>27.5</c:v>
                </c:pt>
                <c:pt idx="229">
                  <c:v>28.7</c:v>
                </c:pt>
                <c:pt idx="230">
                  <c:v>29.4</c:v>
                </c:pt>
                <c:pt idx="231">
                  <c:v>28.4</c:v>
                </c:pt>
                <c:pt idx="232">
                  <c:v>29.4</c:v>
                </c:pt>
                <c:pt idx="233">
                  <c:v>29.9</c:v>
                </c:pt>
                <c:pt idx="234">
                  <c:v>30.8</c:v>
                </c:pt>
                <c:pt idx="235">
                  <c:v>30</c:v>
                </c:pt>
                <c:pt idx="236">
                  <c:v>32.4</c:v>
                </c:pt>
                <c:pt idx="237">
                  <c:v>37.700000000000003</c:v>
                </c:pt>
                <c:pt idx="238">
                  <c:v>37.4</c:v>
                </c:pt>
                <c:pt idx="239">
                  <c:v>37.200000000000003</c:v>
                </c:pt>
                <c:pt idx="240">
                  <c:v>44.1</c:v>
                </c:pt>
                <c:pt idx="241">
                  <c:v>43.4</c:v>
                </c:pt>
                <c:pt idx="242">
                  <c:v>32.5</c:v>
                </c:pt>
                <c:pt idx="243">
                  <c:v>31.6</c:v>
                </c:pt>
                <c:pt idx="244">
                  <c:v>31</c:v>
                </c:pt>
                <c:pt idx="245">
                  <c:v>33</c:v>
                </c:pt>
                <c:pt idx="246">
                  <c:v>35.9</c:v>
                </c:pt>
                <c:pt idx="247">
                  <c:v>35.299999999999997</c:v>
                </c:pt>
                <c:pt idx="248">
                  <c:v>35.9</c:v>
                </c:pt>
                <c:pt idx="249">
                  <c:v>36.1</c:v>
                </c:pt>
                <c:pt idx="250">
                  <c:v>37.5</c:v>
                </c:pt>
                <c:pt idx="251">
                  <c:v>37.1</c:v>
                </c:pt>
                <c:pt idx="252">
                  <c:v>38.4</c:v>
                </c:pt>
                <c:pt idx="253">
                  <c:v>38</c:v>
                </c:pt>
                <c:pt idx="254">
                  <c:v>38.200000000000003</c:v>
                </c:pt>
                <c:pt idx="255">
                  <c:v>38</c:v>
                </c:pt>
                <c:pt idx="256">
                  <c:v>40.4</c:v>
                </c:pt>
                <c:pt idx="257">
                  <c:v>39.799999999999997</c:v>
                </c:pt>
                <c:pt idx="258">
                  <c:v>38.799999999999997</c:v>
                </c:pt>
                <c:pt idx="259">
                  <c:v>40.6</c:v>
                </c:pt>
                <c:pt idx="260">
                  <c:v>40.1</c:v>
                </c:pt>
                <c:pt idx="261">
                  <c:v>41.8</c:v>
                </c:pt>
                <c:pt idx="262">
                  <c:v>41.5</c:v>
                </c:pt>
                <c:pt idx="263">
                  <c:v>41.6</c:v>
                </c:pt>
                <c:pt idx="264">
                  <c:v>42.1</c:v>
                </c:pt>
                <c:pt idx="265">
                  <c:v>42.1</c:v>
                </c:pt>
                <c:pt idx="266">
                  <c:v>42.9</c:v>
                </c:pt>
                <c:pt idx="267">
                  <c:v>41</c:v>
                </c:pt>
                <c:pt idx="268">
                  <c:v>41.7</c:v>
                </c:pt>
                <c:pt idx="269">
                  <c:v>41.6</c:v>
                </c:pt>
                <c:pt idx="270">
                  <c:v>42.8</c:v>
                </c:pt>
                <c:pt idx="271">
                  <c:v>42.8</c:v>
                </c:pt>
                <c:pt idx="272">
                  <c:v>44.1</c:v>
                </c:pt>
                <c:pt idx="273">
                  <c:v>43.7</c:v>
                </c:pt>
                <c:pt idx="274">
                  <c:v>43.6</c:v>
                </c:pt>
                <c:pt idx="275">
                  <c:v>44.9</c:v>
                </c:pt>
                <c:pt idx="276">
                  <c:v>43.8</c:v>
                </c:pt>
                <c:pt idx="277">
                  <c:v>44.3</c:v>
                </c:pt>
                <c:pt idx="278">
                  <c:v>44.5</c:v>
                </c:pt>
                <c:pt idx="279">
                  <c:v>44.1</c:v>
                </c:pt>
                <c:pt idx="280">
                  <c:v>43.5</c:v>
                </c:pt>
                <c:pt idx="281">
                  <c:v>43.9</c:v>
                </c:pt>
                <c:pt idx="282">
                  <c:v>44.5</c:v>
                </c:pt>
                <c:pt idx="283">
                  <c:v>43.1</c:v>
                </c:pt>
                <c:pt idx="284">
                  <c:v>43.9</c:v>
                </c:pt>
                <c:pt idx="285">
                  <c:v>43.9</c:v>
                </c:pt>
                <c:pt idx="286">
                  <c:v>43.8</c:v>
                </c:pt>
                <c:pt idx="287">
                  <c:v>44.6</c:v>
                </c:pt>
                <c:pt idx="288">
                  <c:v>45.3</c:v>
                </c:pt>
                <c:pt idx="289">
                  <c:v>45.2</c:v>
                </c:pt>
                <c:pt idx="290">
                  <c:v>44.9</c:v>
                </c:pt>
                <c:pt idx="291">
                  <c:v>44.2</c:v>
                </c:pt>
                <c:pt idx="292">
                  <c:v>43.9</c:v>
                </c:pt>
                <c:pt idx="293">
                  <c:v>44.8</c:v>
                </c:pt>
                <c:pt idx="294">
                  <c:v>45.6</c:v>
                </c:pt>
                <c:pt idx="295">
                  <c:v>45.3</c:v>
                </c:pt>
                <c:pt idx="296">
                  <c:v>45.7</c:v>
                </c:pt>
                <c:pt idx="297">
                  <c:v>48.6</c:v>
                </c:pt>
                <c:pt idx="298">
                  <c:v>48.5</c:v>
                </c:pt>
                <c:pt idx="299">
                  <c:v>49</c:v>
                </c:pt>
                <c:pt idx="300">
                  <c:v>48.5</c:v>
                </c:pt>
                <c:pt idx="301">
                  <c:v>49.6</c:v>
                </c:pt>
                <c:pt idx="302">
                  <c:v>51.8</c:v>
                </c:pt>
                <c:pt idx="303">
                  <c:v>51.5</c:v>
                </c:pt>
                <c:pt idx="304">
                  <c:v>53.5</c:v>
                </c:pt>
                <c:pt idx="305">
                  <c:v>54.2</c:v>
                </c:pt>
                <c:pt idx="306">
                  <c:v>54.6</c:v>
                </c:pt>
                <c:pt idx="307">
                  <c:v>57.1</c:v>
                </c:pt>
                <c:pt idx="308">
                  <c:v>59.7</c:v>
                </c:pt>
                <c:pt idx="309">
                  <c:v>58.5</c:v>
                </c:pt>
                <c:pt idx="310">
                  <c:v>60.2</c:v>
                </c:pt>
                <c:pt idx="311">
                  <c:v>62.1</c:v>
                </c:pt>
                <c:pt idx="312">
                  <c:v>63</c:v>
                </c:pt>
                <c:pt idx="313">
                  <c:v>62.9</c:v>
                </c:pt>
                <c:pt idx="314">
                  <c:v>64.099999999999994</c:v>
                </c:pt>
                <c:pt idx="315">
                  <c:v>64.599999999999994</c:v>
                </c:pt>
                <c:pt idx="316">
                  <c:v>64.8</c:v>
                </c:pt>
                <c:pt idx="317">
                  <c:v>64.8</c:v>
                </c:pt>
                <c:pt idx="318">
                  <c:v>64.599999999999994</c:v>
                </c:pt>
                <c:pt idx="319">
                  <c:v>65.400000000000006</c:v>
                </c:pt>
                <c:pt idx="320">
                  <c:v>66.099999999999994</c:v>
                </c:pt>
                <c:pt idx="321">
                  <c:v>66.5</c:v>
                </c:pt>
                <c:pt idx="322">
                  <c:v>67.7</c:v>
                </c:pt>
                <c:pt idx="323">
                  <c:v>67.7</c:v>
                </c:pt>
                <c:pt idx="324">
                  <c:v>66.5</c:v>
                </c:pt>
                <c:pt idx="325">
                  <c:v>67</c:v>
                </c:pt>
                <c:pt idx="326">
                  <c:v>68.2</c:v>
                </c:pt>
                <c:pt idx="327">
                  <c:v>67.900000000000006</c:v>
                </c:pt>
                <c:pt idx="328">
                  <c:v>66.2</c:v>
                </c:pt>
                <c:pt idx="329">
                  <c:v>67.8</c:v>
                </c:pt>
                <c:pt idx="330">
                  <c:v>66.900000000000006</c:v>
                </c:pt>
                <c:pt idx="331">
                  <c:v>66.900000000000006</c:v>
                </c:pt>
                <c:pt idx="332">
                  <c:v>67</c:v>
                </c:pt>
                <c:pt idx="333">
                  <c:v>64.900000000000006</c:v>
                </c:pt>
                <c:pt idx="334">
                  <c:v>65.2</c:v>
                </c:pt>
                <c:pt idx="335">
                  <c:v>63.5</c:v>
                </c:pt>
                <c:pt idx="336">
                  <c:v>63.7</c:v>
                </c:pt>
                <c:pt idx="337">
                  <c:v>63.6</c:v>
                </c:pt>
                <c:pt idx="338">
                  <c:v>64.099999999999994</c:v>
                </c:pt>
                <c:pt idx="339">
                  <c:v>63.5</c:v>
                </c:pt>
                <c:pt idx="340">
                  <c:v>60.4</c:v>
                </c:pt>
                <c:pt idx="341">
                  <c:v>60.6</c:v>
                </c:pt>
                <c:pt idx="342">
                  <c:v>59.4</c:v>
                </c:pt>
                <c:pt idx="343">
                  <c:v>58.9</c:v>
                </c:pt>
                <c:pt idx="344">
                  <c:v>59.4</c:v>
                </c:pt>
                <c:pt idx="345">
                  <c:v>57.5</c:v>
                </c:pt>
                <c:pt idx="346">
                  <c:v>58.1</c:v>
                </c:pt>
                <c:pt idx="347">
                  <c:v>57.6</c:v>
                </c:pt>
                <c:pt idx="348">
                  <c:v>55.6</c:v>
                </c:pt>
                <c:pt idx="349">
                  <c:v>56.4</c:v>
                </c:pt>
                <c:pt idx="350">
                  <c:v>57.2</c:v>
                </c:pt>
                <c:pt idx="351">
                  <c:v>54.8</c:v>
                </c:pt>
                <c:pt idx="352">
                  <c:v>55.2</c:v>
                </c:pt>
                <c:pt idx="353">
                  <c:v>54.5</c:v>
                </c:pt>
                <c:pt idx="354">
                  <c:v>54</c:v>
                </c:pt>
                <c:pt idx="355">
                  <c:v>54.2</c:v>
                </c:pt>
                <c:pt idx="356">
                  <c:v>53.8</c:v>
                </c:pt>
                <c:pt idx="357">
                  <c:v>54.3</c:v>
                </c:pt>
                <c:pt idx="358">
                  <c:v>53.5</c:v>
                </c:pt>
                <c:pt idx="359">
                  <c:v>52.5</c:v>
                </c:pt>
                <c:pt idx="360">
                  <c:v>54.2</c:v>
                </c:pt>
                <c:pt idx="361">
                  <c:v>53.9</c:v>
                </c:pt>
                <c:pt idx="362">
                  <c:v>51.3</c:v>
                </c:pt>
                <c:pt idx="363">
                  <c:v>51.1</c:v>
                </c:pt>
                <c:pt idx="364">
                  <c:v>52.2</c:v>
                </c:pt>
                <c:pt idx="365">
                  <c:v>51.5</c:v>
                </c:pt>
                <c:pt idx="366">
                  <c:v>51.2</c:v>
                </c:pt>
                <c:pt idx="367">
                  <c:v>50.9</c:v>
                </c:pt>
                <c:pt idx="368">
                  <c:v>51.6</c:v>
                </c:pt>
                <c:pt idx="369">
                  <c:v>51.6</c:v>
                </c:pt>
                <c:pt idx="370">
                  <c:v>49.9</c:v>
                </c:pt>
                <c:pt idx="371">
                  <c:v>49.9</c:v>
                </c:pt>
                <c:pt idx="372">
                  <c:v>50.3</c:v>
                </c:pt>
                <c:pt idx="373">
                  <c:v>51.4</c:v>
                </c:pt>
                <c:pt idx="374">
                  <c:v>49.2</c:v>
                </c:pt>
                <c:pt idx="375">
                  <c:v>49.5</c:v>
                </c:pt>
                <c:pt idx="376">
                  <c:v>50.1</c:v>
                </c:pt>
                <c:pt idx="377">
                  <c:v>50.1</c:v>
                </c:pt>
                <c:pt idx="378">
                  <c:v>49.3</c:v>
                </c:pt>
                <c:pt idx="379">
                  <c:v>50.1</c:v>
                </c:pt>
                <c:pt idx="380">
                  <c:v>50</c:v>
                </c:pt>
                <c:pt idx="381">
                  <c:v>49</c:v>
                </c:pt>
                <c:pt idx="382">
                  <c:v>48.4</c:v>
                </c:pt>
                <c:pt idx="383">
                  <c:v>47.7</c:v>
                </c:pt>
                <c:pt idx="384">
                  <c:v>47.7</c:v>
                </c:pt>
                <c:pt idx="385">
                  <c:v>48.7</c:v>
                </c:pt>
                <c:pt idx="386">
                  <c:v>49</c:v>
                </c:pt>
                <c:pt idx="387">
                  <c:v>49</c:v>
                </c:pt>
                <c:pt idx="388">
                  <c:v>48</c:v>
                </c:pt>
                <c:pt idx="389">
                  <c:v>47.7</c:v>
                </c:pt>
                <c:pt idx="390">
                  <c:v>47.5</c:v>
                </c:pt>
                <c:pt idx="391">
                  <c:v>48.9</c:v>
                </c:pt>
                <c:pt idx="392">
                  <c:v>48.6</c:v>
                </c:pt>
                <c:pt idx="393">
                  <c:v>47.2</c:v>
                </c:pt>
                <c:pt idx="394">
                  <c:v>48.1</c:v>
                </c:pt>
                <c:pt idx="395">
                  <c:v>49.2</c:v>
                </c:pt>
                <c:pt idx="396">
                  <c:v>48.2</c:v>
                </c:pt>
                <c:pt idx="397">
                  <c:v>46.9</c:v>
                </c:pt>
                <c:pt idx="398">
                  <c:v>47.2</c:v>
                </c:pt>
                <c:pt idx="399">
                  <c:v>47.9</c:v>
                </c:pt>
                <c:pt idx="400">
                  <c:v>47.3</c:v>
                </c:pt>
                <c:pt idx="401">
                  <c:v>47.4</c:v>
                </c:pt>
                <c:pt idx="402">
                  <c:v>46.8</c:v>
                </c:pt>
                <c:pt idx="403">
                  <c:v>47.5</c:v>
                </c:pt>
                <c:pt idx="404">
                  <c:v>48.1</c:v>
                </c:pt>
                <c:pt idx="405">
                  <c:v>48.6</c:v>
                </c:pt>
                <c:pt idx="406">
                  <c:v>47.4</c:v>
                </c:pt>
                <c:pt idx="407">
                  <c:v>48.3</c:v>
                </c:pt>
                <c:pt idx="408">
                  <c:v>47.6</c:v>
                </c:pt>
                <c:pt idx="409">
                  <c:v>47.2</c:v>
                </c:pt>
                <c:pt idx="410">
                  <c:v>48.1</c:v>
                </c:pt>
                <c:pt idx="411">
                  <c:v>48.1</c:v>
                </c:pt>
                <c:pt idx="412">
                  <c:v>47.6</c:v>
                </c:pt>
                <c:pt idx="413">
                  <c:v>47.4</c:v>
                </c:pt>
                <c:pt idx="414">
                  <c:v>46.4</c:v>
                </c:pt>
                <c:pt idx="415">
                  <c:v>48.4</c:v>
                </c:pt>
                <c:pt idx="416">
                  <c:v>48.8</c:v>
                </c:pt>
                <c:pt idx="417">
                  <c:v>46.6</c:v>
                </c:pt>
                <c:pt idx="418">
                  <c:v>47.3</c:v>
                </c:pt>
                <c:pt idx="419">
                  <c:v>46.6</c:v>
                </c:pt>
                <c:pt idx="420">
                  <c:v>46</c:v>
                </c:pt>
                <c:pt idx="421">
                  <c:v>43.7</c:v>
                </c:pt>
                <c:pt idx="422">
                  <c:v>45</c:v>
                </c:pt>
                <c:pt idx="423">
                  <c:v>43.8</c:v>
                </c:pt>
                <c:pt idx="424">
                  <c:v>43.2</c:v>
                </c:pt>
                <c:pt idx="425">
                  <c:v>43</c:v>
                </c:pt>
                <c:pt idx="426">
                  <c:v>40.700000000000003</c:v>
                </c:pt>
                <c:pt idx="427">
                  <c:v>39.1</c:v>
                </c:pt>
                <c:pt idx="428">
                  <c:v>38.1</c:v>
                </c:pt>
                <c:pt idx="429">
                  <c:v>39.299999999999997</c:v>
                </c:pt>
                <c:pt idx="430">
                  <c:v>37.4</c:v>
                </c:pt>
                <c:pt idx="431">
                  <c:v>36.6</c:v>
                </c:pt>
                <c:pt idx="432">
                  <c:v>39.6</c:v>
                </c:pt>
                <c:pt idx="433">
                  <c:v>41.9</c:v>
                </c:pt>
                <c:pt idx="434">
                  <c:v>39.799999999999997</c:v>
                </c:pt>
                <c:pt idx="435">
                  <c:v>43.3</c:v>
                </c:pt>
                <c:pt idx="436">
                  <c:v>48.5</c:v>
                </c:pt>
                <c:pt idx="437">
                  <c:v>35.9</c:v>
                </c:pt>
                <c:pt idx="438">
                  <c:v>31.8</c:v>
                </c:pt>
                <c:pt idx="439">
                  <c:v>30.3</c:v>
                </c:pt>
                <c:pt idx="440">
                  <c:v>29.8</c:v>
                </c:pt>
                <c:pt idx="441">
                  <c:v>31.8</c:v>
                </c:pt>
                <c:pt idx="442">
                  <c:v>32.799999999999997</c:v>
                </c:pt>
                <c:pt idx="443">
                  <c:v>32.9</c:v>
                </c:pt>
                <c:pt idx="444">
                  <c:v>32.799999999999997</c:v>
                </c:pt>
                <c:pt idx="445">
                  <c:v>33.299999999999997</c:v>
                </c:pt>
                <c:pt idx="446">
                  <c:v>33.299999999999997</c:v>
                </c:pt>
                <c:pt idx="447">
                  <c:v>32.799999999999997</c:v>
                </c:pt>
                <c:pt idx="448">
                  <c:v>33.1</c:v>
                </c:pt>
                <c:pt idx="449">
                  <c:v>32.1</c:v>
                </c:pt>
                <c:pt idx="450">
                  <c:v>32.9</c:v>
                </c:pt>
                <c:pt idx="451">
                  <c:v>31.6</c:v>
                </c:pt>
                <c:pt idx="452">
                  <c:v>33.5</c:v>
                </c:pt>
                <c:pt idx="453">
                  <c:v>31.9</c:v>
                </c:pt>
                <c:pt idx="454">
                  <c:v>33.299999999999997</c:v>
                </c:pt>
                <c:pt idx="455">
                  <c:v>33</c:v>
                </c:pt>
                <c:pt idx="456">
                  <c:v>33.200000000000003</c:v>
                </c:pt>
                <c:pt idx="457">
                  <c:v>32.9</c:v>
                </c:pt>
                <c:pt idx="458">
                  <c:v>32.799999999999997</c:v>
                </c:pt>
                <c:pt idx="459">
                  <c:v>32.700000000000003</c:v>
                </c:pt>
                <c:pt idx="460">
                  <c:v>32.9</c:v>
                </c:pt>
                <c:pt idx="461">
                  <c:v>32.9</c:v>
                </c:pt>
                <c:pt idx="462">
                  <c:v>33.1</c:v>
                </c:pt>
                <c:pt idx="463">
                  <c:v>32.200000000000003</c:v>
                </c:pt>
                <c:pt idx="464">
                  <c:v>32.200000000000003</c:v>
                </c:pt>
                <c:pt idx="465">
                  <c:v>31.9</c:v>
                </c:pt>
                <c:pt idx="466">
                  <c:v>32.200000000000003</c:v>
                </c:pt>
                <c:pt idx="467">
                  <c:v>31.8</c:v>
                </c:pt>
                <c:pt idx="468">
                  <c:v>31.8</c:v>
                </c:pt>
                <c:pt idx="469">
                  <c:v>30.6</c:v>
                </c:pt>
                <c:pt idx="470">
                  <c:v>31.6</c:v>
                </c:pt>
                <c:pt idx="471">
                  <c:v>32.200000000000003</c:v>
                </c:pt>
                <c:pt idx="472">
                  <c:v>31.3</c:v>
                </c:pt>
                <c:pt idx="473">
                  <c:v>31.5</c:v>
                </c:pt>
                <c:pt idx="474">
                  <c:v>31.7</c:v>
                </c:pt>
                <c:pt idx="475">
                  <c:v>32.299999999999997</c:v>
                </c:pt>
                <c:pt idx="476">
                  <c:v>33.299999999999997</c:v>
                </c:pt>
                <c:pt idx="477">
                  <c:v>32.6</c:v>
                </c:pt>
                <c:pt idx="478">
                  <c:v>32.6</c:v>
                </c:pt>
                <c:pt idx="479">
                  <c:v>33.4</c:v>
                </c:pt>
                <c:pt idx="480">
                  <c:v>33.4</c:v>
                </c:pt>
                <c:pt idx="481">
                  <c:v>32</c:v>
                </c:pt>
                <c:pt idx="482">
                  <c:v>32.700000000000003</c:v>
                </c:pt>
                <c:pt idx="483">
                  <c:v>32.299999999999997</c:v>
                </c:pt>
                <c:pt idx="484">
                  <c:v>32.1</c:v>
                </c:pt>
                <c:pt idx="485">
                  <c:v>32.6</c:v>
                </c:pt>
                <c:pt idx="486">
                  <c:v>32.799999999999997</c:v>
                </c:pt>
                <c:pt idx="487">
                  <c:v>32.299999999999997</c:v>
                </c:pt>
                <c:pt idx="488">
                  <c:v>33.299999999999997</c:v>
                </c:pt>
                <c:pt idx="489">
                  <c:v>33.200000000000003</c:v>
                </c:pt>
                <c:pt idx="490">
                  <c:v>33.5</c:v>
                </c:pt>
                <c:pt idx="491">
                  <c:v>33</c:v>
                </c:pt>
                <c:pt idx="492">
                  <c:v>33.9</c:v>
                </c:pt>
                <c:pt idx="493">
                  <c:v>32.1</c:v>
                </c:pt>
                <c:pt idx="494">
                  <c:v>32.5</c:v>
                </c:pt>
                <c:pt idx="495">
                  <c:v>33.6</c:v>
                </c:pt>
                <c:pt idx="496">
                  <c:v>34.1</c:v>
                </c:pt>
                <c:pt idx="497">
                  <c:v>33.6</c:v>
                </c:pt>
                <c:pt idx="498">
                  <c:v>34.299999999999997</c:v>
                </c:pt>
                <c:pt idx="499">
                  <c:v>32.9</c:v>
                </c:pt>
                <c:pt idx="500">
                  <c:v>32.799999999999997</c:v>
                </c:pt>
                <c:pt idx="501">
                  <c:v>33.6</c:v>
                </c:pt>
                <c:pt idx="502">
                  <c:v>33.700000000000003</c:v>
                </c:pt>
                <c:pt idx="503">
                  <c:v>33.799999999999997</c:v>
                </c:pt>
                <c:pt idx="504">
                  <c:v>34.6</c:v>
                </c:pt>
                <c:pt idx="505">
                  <c:v>33.700000000000003</c:v>
                </c:pt>
                <c:pt idx="506">
                  <c:v>32.799999999999997</c:v>
                </c:pt>
                <c:pt idx="507">
                  <c:v>32.200000000000003</c:v>
                </c:pt>
                <c:pt idx="508">
                  <c:v>33.700000000000003</c:v>
                </c:pt>
                <c:pt idx="509">
                  <c:v>33.5</c:v>
                </c:pt>
                <c:pt idx="510">
                  <c:v>34.4</c:v>
                </c:pt>
                <c:pt idx="511">
                  <c:v>33.5</c:v>
                </c:pt>
                <c:pt idx="512">
                  <c:v>33.5</c:v>
                </c:pt>
                <c:pt idx="513">
                  <c:v>33.5</c:v>
                </c:pt>
                <c:pt idx="514">
                  <c:v>32.4</c:v>
                </c:pt>
                <c:pt idx="515">
                  <c:v>33</c:v>
                </c:pt>
                <c:pt idx="516">
                  <c:v>33.5</c:v>
                </c:pt>
                <c:pt idx="517">
                  <c:v>33.700000000000003</c:v>
                </c:pt>
                <c:pt idx="518">
                  <c:v>32.5</c:v>
                </c:pt>
                <c:pt idx="519">
                  <c:v>33.6</c:v>
                </c:pt>
                <c:pt idx="520">
                  <c:v>33.4</c:v>
                </c:pt>
                <c:pt idx="521">
                  <c:v>32.6</c:v>
                </c:pt>
                <c:pt idx="522">
                  <c:v>33.1</c:v>
                </c:pt>
                <c:pt idx="523">
                  <c:v>32.9</c:v>
                </c:pt>
                <c:pt idx="524">
                  <c:v>33.1</c:v>
                </c:pt>
                <c:pt idx="525">
                  <c:v>31.8</c:v>
                </c:pt>
                <c:pt idx="526">
                  <c:v>32.5</c:v>
                </c:pt>
                <c:pt idx="527">
                  <c:v>32.9</c:v>
                </c:pt>
                <c:pt idx="528">
                  <c:v>32</c:v>
                </c:pt>
                <c:pt idx="529">
                  <c:v>31.9</c:v>
                </c:pt>
                <c:pt idx="530">
                  <c:v>31.6</c:v>
                </c:pt>
                <c:pt idx="531">
                  <c:v>31.5</c:v>
                </c:pt>
                <c:pt idx="532">
                  <c:v>31.9</c:v>
                </c:pt>
                <c:pt idx="533">
                  <c:v>31.2</c:v>
                </c:pt>
                <c:pt idx="534">
                  <c:v>32</c:v>
                </c:pt>
                <c:pt idx="535">
                  <c:v>32.200000000000003</c:v>
                </c:pt>
                <c:pt idx="536">
                  <c:v>31.8</c:v>
                </c:pt>
                <c:pt idx="537">
                  <c:v>30.8</c:v>
                </c:pt>
                <c:pt idx="538">
                  <c:v>30</c:v>
                </c:pt>
                <c:pt idx="539">
                  <c:v>31.2</c:v>
                </c:pt>
                <c:pt idx="540">
                  <c:v>30.1</c:v>
                </c:pt>
                <c:pt idx="541">
                  <c:v>30.6</c:v>
                </c:pt>
                <c:pt idx="542">
                  <c:v>30.6</c:v>
                </c:pt>
                <c:pt idx="543">
                  <c:v>29.5</c:v>
                </c:pt>
                <c:pt idx="544">
                  <c:v>29.1</c:v>
                </c:pt>
                <c:pt idx="545">
                  <c:v>29.9</c:v>
                </c:pt>
                <c:pt idx="546">
                  <c:v>27.8</c:v>
                </c:pt>
                <c:pt idx="547">
                  <c:v>27.9</c:v>
                </c:pt>
                <c:pt idx="548">
                  <c:v>28.8</c:v>
                </c:pt>
                <c:pt idx="549">
                  <c:v>28.6</c:v>
                </c:pt>
                <c:pt idx="550">
                  <c:v>28</c:v>
                </c:pt>
                <c:pt idx="551">
                  <c:v>25.9</c:v>
                </c:pt>
                <c:pt idx="552">
                  <c:v>27.2</c:v>
                </c:pt>
                <c:pt idx="553">
                  <c:v>25.9</c:v>
                </c:pt>
                <c:pt idx="554">
                  <c:v>27.7</c:v>
                </c:pt>
                <c:pt idx="555">
                  <c:v>27</c:v>
                </c:pt>
                <c:pt idx="556">
                  <c:v>27.3</c:v>
                </c:pt>
                <c:pt idx="557">
                  <c:v>26.1</c:v>
                </c:pt>
                <c:pt idx="558">
                  <c:v>26.3</c:v>
                </c:pt>
                <c:pt idx="559">
                  <c:v>25.1</c:v>
                </c:pt>
                <c:pt idx="560">
                  <c:v>26.2</c:v>
                </c:pt>
                <c:pt idx="561">
                  <c:v>26.2</c:v>
                </c:pt>
                <c:pt idx="562">
                  <c:v>26.1</c:v>
                </c:pt>
                <c:pt idx="563">
                  <c:v>25.5</c:v>
                </c:pt>
                <c:pt idx="564">
                  <c:v>25.9</c:v>
                </c:pt>
                <c:pt idx="565">
                  <c:v>25.7</c:v>
                </c:pt>
                <c:pt idx="566">
                  <c:v>26.1</c:v>
                </c:pt>
                <c:pt idx="567">
                  <c:v>25.9</c:v>
                </c:pt>
                <c:pt idx="568">
                  <c:v>25.8</c:v>
                </c:pt>
                <c:pt idx="569">
                  <c:v>25.1</c:v>
                </c:pt>
                <c:pt idx="570">
                  <c:v>25.2</c:v>
                </c:pt>
                <c:pt idx="571">
                  <c:v>25.2</c:v>
                </c:pt>
                <c:pt idx="572">
                  <c:v>24.8</c:v>
                </c:pt>
                <c:pt idx="573">
                  <c:v>23.6</c:v>
                </c:pt>
                <c:pt idx="574">
                  <c:v>23.5</c:v>
                </c:pt>
                <c:pt idx="575">
                  <c:v>24.7</c:v>
                </c:pt>
                <c:pt idx="576">
                  <c:v>24</c:v>
                </c:pt>
                <c:pt idx="577">
                  <c:v>24.8</c:v>
                </c:pt>
                <c:pt idx="578">
                  <c:v>24.2</c:v>
                </c:pt>
                <c:pt idx="579">
                  <c:v>23</c:v>
                </c:pt>
                <c:pt idx="580">
                  <c:v>23.3</c:v>
                </c:pt>
                <c:pt idx="581">
                  <c:v>24</c:v>
                </c:pt>
                <c:pt idx="582">
                  <c:v>23.4</c:v>
                </c:pt>
                <c:pt idx="583">
                  <c:v>24.6</c:v>
                </c:pt>
                <c:pt idx="584">
                  <c:v>23.7</c:v>
                </c:pt>
                <c:pt idx="585">
                  <c:v>23.8</c:v>
                </c:pt>
                <c:pt idx="586">
                  <c:v>23.7</c:v>
                </c:pt>
                <c:pt idx="587">
                  <c:v>23.3</c:v>
                </c:pt>
                <c:pt idx="588">
                  <c:v>24.4</c:v>
                </c:pt>
                <c:pt idx="589">
                  <c:v>22.7</c:v>
                </c:pt>
                <c:pt idx="590">
                  <c:v>21.4</c:v>
                </c:pt>
                <c:pt idx="591">
                  <c:v>22.9</c:v>
                </c:pt>
                <c:pt idx="592">
                  <c:v>24</c:v>
                </c:pt>
                <c:pt idx="593">
                  <c:v>22.6</c:v>
                </c:pt>
                <c:pt idx="594">
                  <c:v>23.1</c:v>
                </c:pt>
                <c:pt idx="595">
                  <c:v>23</c:v>
                </c:pt>
                <c:pt idx="596">
                  <c:v>22.9</c:v>
                </c:pt>
                <c:pt idx="597">
                  <c:v>23.4</c:v>
                </c:pt>
                <c:pt idx="598">
                  <c:v>23.5</c:v>
                </c:pt>
                <c:pt idx="599">
                  <c:v>22.6</c:v>
                </c:pt>
                <c:pt idx="600">
                  <c:v>22.1</c:v>
                </c:pt>
                <c:pt idx="601">
                  <c:v>23.4</c:v>
                </c:pt>
                <c:pt idx="602">
                  <c:v>21.5</c:v>
                </c:pt>
                <c:pt idx="603">
                  <c:v>22.4</c:v>
                </c:pt>
                <c:pt idx="604">
                  <c:v>22.4</c:v>
                </c:pt>
                <c:pt idx="605">
                  <c:v>22.2</c:v>
                </c:pt>
                <c:pt idx="606">
                  <c:v>22</c:v>
                </c:pt>
                <c:pt idx="607">
                  <c:v>22.1</c:v>
                </c:pt>
                <c:pt idx="608">
                  <c:v>20.399999999999999</c:v>
                </c:pt>
                <c:pt idx="609">
                  <c:v>21.4</c:v>
                </c:pt>
                <c:pt idx="610">
                  <c:v>22.2</c:v>
                </c:pt>
                <c:pt idx="611">
                  <c:v>22.8</c:v>
                </c:pt>
                <c:pt idx="612">
                  <c:v>22.3</c:v>
                </c:pt>
                <c:pt idx="613">
                  <c:v>20.7</c:v>
                </c:pt>
                <c:pt idx="614">
                  <c:v>20.7</c:v>
                </c:pt>
                <c:pt idx="615">
                  <c:v>21</c:v>
                </c:pt>
                <c:pt idx="616">
                  <c:v>21.8</c:v>
                </c:pt>
                <c:pt idx="617">
                  <c:v>20.9</c:v>
                </c:pt>
                <c:pt idx="618">
                  <c:v>21</c:v>
                </c:pt>
                <c:pt idx="619">
                  <c:v>21.8</c:v>
                </c:pt>
                <c:pt idx="620">
                  <c:v>21.9</c:v>
                </c:pt>
                <c:pt idx="621">
                  <c:v>21.1</c:v>
                </c:pt>
                <c:pt idx="622">
                  <c:v>21.5</c:v>
                </c:pt>
                <c:pt idx="623">
                  <c:v>22.2</c:v>
                </c:pt>
                <c:pt idx="624">
                  <c:v>20.8</c:v>
                </c:pt>
                <c:pt idx="625">
                  <c:v>22.2</c:v>
                </c:pt>
                <c:pt idx="626">
                  <c:v>22.3</c:v>
                </c:pt>
                <c:pt idx="627">
                  <c:v>21.5</c:v>
                </c:pt>
                <c:pt idx="628">
                  <c:v>21.5</c:v>
                </c:pt>
                <c:pt idx="629">
                  <c:v>22.4</c:v>
                </c:pt>
                <c:pt idx="630">
                  <c:v>24.4</c:v>
                </c:pt>
                <c:pt idx="631">
                  <c:v>23.7</c:v>
                </c:pt>
                <c:pt idx="632">
                  <c:v>21.6</c:v>
                </c:pt>
                <c:pt idx="633">
                  <c:v>20.399999999999999</c:v>
                </c:pt>
                <c:pt idx="634">
                  <c:v>19.100000000000001</c:v>
                </c:pt>
                <c:pt idx="635">
                  <c:v>19.7</c:v>
                </c:pt>
                <c:pt idx="636">
                  <c:v>21.4</c:v>
                </c:pt>
                <c:pt idx="637">
                  <c:v>21.8</c:v>
                </c:pt>
                <c:pt idx="638">
                  <c:v>20.9</c:v>
                </c:pt>
                <c:pt idx="639">
                  <c:v>21.2</c:v>
                </c:pt>
                <c:pt idx="640">
                  <c:v>20.8</c:v>
                </c:pt>
                <c:pt idx="641">
                  <c:v>19.399999999999999</c:v>
                </c:pt>
                <c:pt idx="642">
                  <c:v>19.899999999999999</c:v>
                </c:pt>
                <c:pt idx="643">
                  <c:v>20.399999999999999</c:v>
                </c:pt>
                <c:pt idx="644">
                  <c:v>19.5</c:v>
                </c:pt>
                <c:pt idx="645">
                  <c:v>19.899999999999999</c:v>
                </c:pt>
                <c:pt idx="646">
                  <c:v>19.100000000000001</c:v>
                </c:pt>
                <c:pt idx="647">
                  <c:v>19.100000000000001</c:v>
                </c:pt>
                <c:pt idx="648">
                  <c:v>19.399999999999999</c:v>
                </c:pt>
                <c:pt idx="649">
                  <c:v>18.5</c:v>
                </c:pt>
                <c:pt idx="650">
                  <c:v>20.100000000000001</c:v>
                </c:pt>
                <c:pt idx="651">
                  <c:v>19</c:v>
                </c:pt>
                <c:pt idx="652">
                  <c:v>18.5</c:v>
                </c:pt>
                <c:pt idx="653">
                  <c:v>18.399999999999999</c:v>
                </c:pt>
                <c:pt idx="654">
                  <c:v>20</c:v>
                </c:pt>
                <c:pt idx="655">
                  <c:v>19.399999999999999</c:v>
                </c:pt>
                <c:pt idx="656">
                  <c:v>17.899999999999999</c:v>
                </c:pt>
                <c:pt idx="657">
                  <c:v>18.2</c:v>
                </c:pt>
                <c:pt idx="658">
                  <c:v>18.100000000000001</c:v>
                </c:pt>
                <c:pt idx="659">
                  <c:v>17</c:v>
                </c:pt>
                <c:pt idx="660">
                  <c:v>18.2</c:v>
                </c:pt>
                <c:pt idx="661">
                  <c:v>16.5</c:v>
                </c:pt>
                <c:pt idx="662">
                  <c:v>17.100000000000001</c:v>
                </c:pt>
                <c:pt idx="663">
                  <c:v>16.5</c:v>
                </c:pt>
                <c:pt idx="664">
                  <c:v>15.6</c:v>
                </c:pt>
                <c:pt idx="665">
                  <c:v>16.600000000000001</c:v>
                </c:pt>
                <c:pt idx="666">
                  <c:v>16</c:v>
                </c:pt>
                <c:pt idx="667">
                  <c:v>16.5</c:v>
                </c:pt>
                <c:pt idx="668">
                  <c:v>14.9</c:v>
                </c:pt>
                <c:pt idx="669">
                  <c:v>15.9</c:v>
                </c:pt>
                <c:pt idx="670">
                  <c:v>13.8</c:v>
                </c:pt>
                <c:pt idx="671">
                  <c:v>15</c:v>
                </c:pt>
                <c:pt idx="672">
                  <c:v>15.3</c:v>
                </c:pt>
                <c:pt idx="673">
                  <c:v>13.9</c:v>
                </c:pt>
                <c:pt idx="674">
                  <c:v>14.3</c:v>
                </c:pt>
                <c:pt idx="675">
                  <c:v>14.4</c:v>
                </c:pt>
                <c:pt idx="676">
                  <c:v>13.8</c:v>
                </c:pt>
                <c:pt idx="677">
                  <c:v>13</c:v>
                </c:pt>
                <c:pt idx="678">
                  <c:v>13.7</c:v>
                </c:pt>
                <c:pt idx="679">
                  <c:v>13.2</c:v>
                </c:pt>
                <c:pt idx="680">
                  <c:v>14.4</c:v>
                </c:pt>
                <c:pt idx="681">
                  <c:v>12.2</c:v>
                </c:pt>
                <c:pt idx="682">
                  <c:v>13.9</c:v>
                </c:pt>
                <c:pt idx="683">
                  <c:v>13.9</c:v>
                </c:pt>
                <c:pt idx="684">
                  <c:v>14.5</c:v>
                </c:pt>
                <c:pt idx="685">
                  <c:v>13.4</c:v>
                </c:pt>
                <c:pt idx="686">
                  <c:v>14.9</c:v>
                </c:pt>
                <c:pt idx="687">
                  <c:v>14.2</c:v>
                </c:pt>
                <c:pt idx="688">
                  <c:v>13.6</c:v>
                </c:pt>
                <c:pt idx="689">
                  <c:v>13.5</c:v>
                </c:pt>
                <c:pt idx="690">
                  <c:v>14.2</c:v>
                </c:pt>
                <c:pt idx="691">
                  <c:v>13.6</c:v>
                </c:pt>
                <c:pt idx="692">
                  <c:v>14.6</c:v>
                </c:pt>
                <c:pt idx="693">
                  <c:v>14.5</c:v>
                </c:pt>
                <c:pt idx="694">
                  <c:v>16.2</c:v>
                </c:pt>
                <c:pt idx="695">
                  <c:v>14.8</c:v>
                </c:pt>
                <c:pt idx="696">
                  <c:v>15.4</c:v>
                </c:pt>
                <c:pt idx="697">
                  <c:v>16.600000000000001</c:v>
                </c:pt>
                <c:pt idx="698">
                  <c:v>15.1</c:v>
                </c:pt>
                <c:pt idx="699">
                  <c:v>15.4</c:v>
                </c:pt>
                <c:pt idx="700">
                  <c:v>15.6</c:v>
                </c:pt>
                <c:pt idx="701">
                  <c:v>15.6</c:v>
                </c:pt>
                <c:pt idx="702">
                  <c:v>15.9</c:v>
                </c:pt>
                <c:pt idx="703">
                  <c:v>16.7</c:v>
                </c:pt>
                <c:pt idx="704">
                  <c:v>16.8</c:v>
                </c:pt>
                <c:pt idx="705">
                  <c:v>16.5</c:v>
                </c:pt>
                <c:pt idx="706">
                  <c:v>16.5</c:v>
                </c:pt>
                <c:pt idx="707">
                  <c:v>16.100000000000001</c:v>
                </c:pt>
                <c:pt idx="708">
                  <c:v>16.600000000000001</c:v>
                </c:pt>
                <c:pt idx="709">
                  <c:v>17.8</c:v>
                </c:pt>
                <c:pt idx="710">
                  <c:v>16.899999999999999</c:v>
                </c:pt>
                <c:pt idx="711">
                  <c:v>15.7</c:v>
                </c:pt>
                <c:pt idx="712">
                  <c:v>17.600000000000001</c:v>
                </c:pt>
                <c:pt idx="713">
                  <c:v>17.8</c:v>
                </c:pt>
                <c:pt idx="714">
                  <c:v>17.399999999999999</c:v>
                </c:pt>
                <c:pt idx="715">
                  <c:v>17.600000000000001</c:v>
                </c:pt>
                <c:pt idx="716">
                  <c:v>18.100000000000001</c:v>
                </c:pt>
                <c:pt idx="717">
                  <c:v>17.600000000000001</c:v>
                </c:pt>
                <c:pt idx="718">
                  <c:v>17.600000000000001</c:v>
                </c:pt>
                <c:pt idx="719">
                  <c:v>16.399999999999999</c:v>
                </c:pt>
                <c:pt idx="720">
                  <c:v>17.600000000000001</c:v>
                </c:pt>
                <c:pt idx="721">
                  <c:v>16.7</c:v>
                </c:pt>
                <c:pt idx="722">
                  <c:v>16.8</c:v>
                </c:pt>
                <c:pt idx="723">
                  <c:v>16.2</c:v>
                </c:pt>
                <c:pt idx="724">
                  <c:v>17.7</c:v>
                </c:pt>
                <c:pt idx="725">
                  <c:v>17</c:v>
                </c:pt>
                <c:pt idx="726">
                  <c:v>17</c:v>
                </c:pt>
                <c:pt idx="727">
                  <c:v>18.100000000000001</c:v>
                </c:pt>
                <c:pt idx="728">
                  <c:v>17.100000000000001</c:v>
                </c:pt>
                <c:pt idx="729">
                  <c:v>18.3</c:v>
                </c:pt>
                <c:pt idx="730">
                  <c:v>18.399999999999999</c:v>
                </c:pt>
                <c:pt idx="731">
                  <c:v>16.899999999999999</c:v>
                </c:pt>
                <c:pt idx="732">
                  <c:v>17.2</c:v>
                </c:pt>
                <c:pt idx="733">
                  <c:v>17.2</c:v>
                </c:pt>
                <c:pt idx="734">
                  <c:v>16.5</c:v>
                </c:pt>
                <c:pt idx="735">
                  <c:v>16.7</c:v>
                </c:pt>
                <c:pt idx="736">
                  <c:v>16.600000000000001</c:v>
                </c:pt>
                <c:pt idx="737">
                  <c:v>17.2</c:v>
                </c:pt>
                <c:pt idx="738">
                  <c:v>16.3</c:v>
                </c:pt>
                <c:pt idx="739">
                  <c:v>16.399999999999999</c:v>
                </c:pt>
                <c:pt idx="740">
                  <c:v>17.3</c:v>
                </c:pt>
                <c:pt idx="741">
                  <c:v>17.100000000000001</c:v>
                </c:pt>
                <c:pt idx="742">
                  <c:v>17.600000000000001</c:v>
                </c:pt>
                <c:pt idx="743">
                  <c:v>17.600000000000001</c:v>
                </c:pt>
                <c:pt idx="744">
                  <c:v>17.399999999999999</c:v>
                </c:pt>
                <c:pt idx="745">
                  <c:v>16.5</c:v>
                </c:pt>
                <c:pt idx="746">
                  <c:v>17</c:v>
                </c:pt>
                <c:pt idx="747">
                  <c:v>16.899999999999999</c:v>
                </c:pt>
                <c:pt idx="748">
                  <c:v>16.7</c:v>
                </c:pt>
                <c:pt idx="749">
                  <c:v>17</c:v>
                </c:pt>
                <c:pt idx="750">
                  <c:v>17.7</c:v>
                </c:pt>
                <c:pt idx="751">
                  <c:v>16.5</c:v>
                </c:pt>
                <c:pt idx="752">
                  <c:v>16.399999999999999</c:v>
                </c:pt>
                <c:pt idx="753">
                  <c:v>18.3</c:v>
                </c:pt>
                <c:pt idx="754">
                  <c:v>15.8</c:v>
                </c:pt>
                <c:pt idx="755">
                  <c:v>16.3</c:v>
                </c:pt>
                <c:pt idx="756">
                  <c:v>16.899999999999999</c:v>
                </c:pt>
                <c:pt idx="757">
                  <c:v>16.600000000000001</c:v>
                </c:pt>
                <c:pt idx="758">
                  <c:v>17</c:v>
                </c:pt>
                <c:pt idx="759">
                  <c:v>17.2</c:v>
                </c:pt>
                <c:pt idx="760">
                  <c:v>15.8</c:v>
                </c:pt>
                <c:pt idx="761">
                  <c:v>15.6</c:v>
                </c:pt>
                <c:pt idx="762">
                  <c:v>16.2</c:v>
                </c:pt>
                <c:pt idx="763">
                  <c:v>16.8</c:v>
                </c:pt>
                <c:pt idx="764">
                  <c:v>16.399999999999999</c:v>
                </c:pt>
                <c:pt idx="765">
                  <c:v>15.8</c:v>
                </c:pt>
                <c:pt idx="766">
                  <c:v>17.100000000000001</c:v>
                </c:pt>
                <c:pt idx="767">
                  <c:v>17</c:v>
                </c:pt>
                <c:pt idx="768">
                  <c:v>15.5</c:v>
                </c:pt>
                <c:pt idx="769">
                  <c:v>16.600000000000001</c:v>
                </c:pt>
                <c:pt idx="770">
                  <c:v>16.399999999999999</c:v>
                </c:pt>
                <c:pt idx="771">
                  <c:v>15.9</c:v>
                </c:pt>
                <c:pt idx="772">
                  <c:v>16.8</c:v>
                </c:pt>
                <c:pt idx="773">
                  <c:v>17</c:v>
                </c:pt>
                <c:pt idx="774">
                  <c:v>16.100000000000001</c:v>
                </c:pt>
                <c:pt idx="775">
                  <c:v>16.899999999999999</c:v>
                </c:pt>
                <c:pt idx="776">
                  <c:v>16.5</c:v>
                </c:pt>
                <c:pt idx="777">
                  <c:v>16.8</c:v>
                </c:pt>
                <c:pt idx="778">
                  <c:v>16.7</c:v>
                </c:pt>
                <c:pt idx="779">
                  <c:v>16.3</c:v>
                </c:pt>
                <c:pt idx="780">
                  <c:v>16.399999999999999</c:v>
                </c:pt>
                <c:pt idx="781">
                  <c:v>18.100000000000001</c:v>
                </c:pt>
                <c:pt idx="782">
                  <c:v>18.399999999999999</c:v>
                </c:pt>
                <c:pt idx="783">
                  <c:v>16.100000000000001</c:v>
                </c:pt>
                <c:pt idx="784">
                  <c:v>16.899999999999999</c:v>
                </c:pt>
                <c:pt idx="785">
                  <c:v>16.899999999999999</c:v>
                </c:pt>
                <c:pt idx="786">
                  <c:v>17.399999999999999</c:v>
                </c:pt>
                <c:pt idx="787">
                  <c:v>16.7</c:v>
                </c:pt>
                <c:pt idx="788">
                  <c:v>18</c:v>
                </c:pt>
                <c:pt idx="789">
                  <c:v>16.3</c:v>
                </c:pt>
                <c:pt idx="790">
                  <c:v>16.7</c:v>
                </c:pt>
                <c:pt idx="791">
                  <c:v>18.399999999999999</c:v>
                </c:pt>
                <c:pt idx="792">
                  <c:v>16.2</c:v>
                </c:pt>
                <c:pt idx="793">
                  <c:v>16.8</c:v>
                </c:pt>
                <c:pt idx="794">
                  <c:v>17.100000000000001</c:v>
                </c:pt>
                <c:pt idx="795">
                  <c:v>17.7</c:v>
                </c:pt>
                <c:pt idx="796">
                  <c:v>17.899999999999999</c:v>
                </c:pt>
                <c:pt idx="797">
                  <c:v>17.5</c:v>
                </c:pt>
                <c:pt idx="798">
                  <c:v>17.7</c:v>
                </c:pt>
                <c:pt idx="799">
                  <c:v>17.8</c:v>
                </c:pt>
                <c:pt idx="800">
                  <c:v>17.7</c:v>
                </c:pt>
                <c:pt idx="801">
                  <c:v>16.8</c:v>
                </c:pt>
                <c:pt idx="802">
                  <c:v>17.600000000000001</c:v>
                </c:pt>
                <c:pt idx="803">
                  <c:v>17.7</c:v>
                </c:pt>
                <c:pt idx="804">
                  <c:v>17.600000000000001</c:v>
                </c:pt>
                <c:pt idx="805">
                  <c:v>17</c:v>
                </c:pt>
                <c:pt idx="806">
                  <c:v>16.899999999999999</c:v>
                </c:pt>
                <c:pt idx="807">
                  <c:v>18.5</c:v>
                </c:pt>
                <c:pt idx="808">
                  <c:v>18.3</c:v>
                </c:pt>
                <c:pt idx="809">
                  <c:v>16.8</c:v>
                </c:pt>
                <c:pt idx="810">
                  <c:v>17.3</c:v>
                </c:pt>
                <c:pt idx="811">
                  <c:v>18</c:v>
                </c:pt>
                <c:pt idx="812">
                  <c:v>17.7</c:v>
                </c:pt>
                <c:pt idx="813">
                  <c:v>17.899999999999999</c:v>
                </c:pt>
                <c:pt idx="814">
                  <c:v>17.2</c:v>
                </c:pt>
                <c:pt idx="815">
                  <c:v>17.5</c:v>
                </c:pt>
                <c:pt idx="816">
                  <c:v>18.399999999999999</c:v>
                </c:pt>
                <c:pt idx="817">
                  <c:v>17.3</c:v>
                </c:pt>
                <c:pt idx="818">
                  <c:v>17.5</c:v>
                </c:pt>
                <c:pt idx="819">
                  <c:v>18.3</c:v>
                </c:pt>
                <c:pt idx="820">
                  <c:v>17.3</c:v>
                </c:pt>
                <c:pt idx="821">
                  <c:v>17.5</c:v>
                </c:pt>
                <c:pt idx="822">
                  <c:v>17.3</c:v>
                </c:pt>
                <c:pt idx="823">
                  <c:v>16.8</c:v>
                </c:pt>
                <c:pt idx="824">
                  <c:v>18.5</c:v>
                </c:pt>
                <c:pt idx="825">
                  <c:v>20</c:v>
                </c:pt>
                <c:pt idx="826">
                  <c:v>22</c:v>
                </c:pt>
                <c:pt idx="827">
                  <c:v>22.9</c:v>
                </c:pt>
                <c:pt idx="828">
                  <c:v>24.3</c:v>
                </c:pt>
                <c:pt idx="829">
                  <c:v>24.4</c:v>
                </c:pt>
                <c:pt idx="830">
                  <c:v>18.600000000000001</c:v>
                </c:pt>
                <c:pt idx="831">
                  <c:v>16.7</c:v>
                </c:pt>
                <c:pt idx="832">
                  <c:v>16.100000000000001</c:v>
                </c:pt>
                <c:pt idx="833">
                  <c:v>16.600000000000001</c:v>
                </c:pt>
                <c:pt idx="834">
                  <c:v>18.2</c:v>
                </c:pt>
                <c:pt idx="835">
                  <c:v>18.8</c:v>
                </c:pt>
                <c:pt idx="836">
                  <c:v>19.8</c:v>
                </c:pt>
                <c:pt idx="837">
                  <c:v>19.100000000000001</c:v>
                </c:pt>
                <c:pt idx="838">
                  <c:v>18.8</c:v>
                </c:pt>
                <c:pt idx="839">
                  <c:v>19.399999999999999</c:v>
                </c:pt>
                <c:pt idx="840">
                  <c:v>20</c:v>
                </c:pt>
                <c:pt idx="841">
                  <c:v>18.7</c:v>
                </c:pt>
                <c:pt idx="842">
                  <c:v>18</c:v>
                </c:pt>
                <c:pt idx="843">
                  <c:v>18.899999999999999</c:v>
                </c:pt>
                <c:pt idx="844">
                  <c:v>19.399999999999999</c:v>
                </c:pt>
                <c:pt idx="845">
                  <c:v>18.8</c:v>
                </c:pt>
                <c:pt idx="846">
                  <c:v>19.7</c:v>
                </c:pt>
                <c:pt idx="847">
                  <c:v>20.8</c:v>
                </c:pt>
                <c:pt idx="848">
                  <c:v>19.600000000000001</c:v>
                </c:pt>
                <c:pt idx="849">
                  <c:v>21.8</c:v>
                </c:pt>
                <c:pt idx="850">
                  <c:v>19.899999999999999</c:v>
                </c:pt>
                <c:pt idx="851">
                  <c:v>21.1</c:v>
                </c:pt>
                <c:pt idx="852">
                  <c:v>20.9</c:v>
                </c:pt>
                <c:pt idx="853">
                  <c:v>21.7</c:v>
                </c:pt>
                <c:pt idx="854">
                  <c:v>21.2</c:v>
                </c:pt>
                <c:pt idx="855">
                  <c:v>21.3</c:v>
                </c:pt>
                <c:pt idx="856">
                  <c:v>21.8</c:v>
                </c:pt>
                <c:pt idx="857">
                  <c:v>22.6</c:v>
                </c:pt>
                <c:pt idx="858">
                  <c:v>22.8</c:v>
                </c:pt>
                <c:pt idx="859">
                  <c:v>23.3</c:v>
                </c:pt>
                <c:pt idx="860">
                  <c:v>23.2</c:v>
                </c:pt>
                <c:pt idx="861">
                  <c:v>23.1</c:v>
                </c:pt>
                <c:pt idx="862">
                  <c:v>23.2</c:v>
                </c:pt>
                <c:pt idx="863">
                  <c:v>23.9</c:v>
                </c:pt>
                <c:pt idx="864">
                  <c:v>24.5</c:v>
                </c:pt>
                <c:pt idx="865">
                  <c:v>24.4</c:v>
                </c:pt>
                <c:pt idx="866">
                  <c:v>24.3</c:v>
                </c:pt>
                <c:pt idx="867">
                  <c:v>26</c:v>
                </c:pt>
                <c:pt idx="868">
                  <c:v>26.6</c:v>
                </c:pt>
                <c:pt idx="869">
                  <c:v>27</c:v>
                </c:pt>
                <c:pt idx="870">
                  <c:v>27.5</c:v>
                </c:pt>
                <c:pt idx="871">
                  <c:v>26.5</c:v>
                </c:pt>
                <c:pt idx="872">
                  <c:v>27.6</c:v>
                </c:pt>
                <c:pt idx="873">
                  <c:v>27.4</c:v>
                </c:pt>
                <c:pt idx="874">
                  <c:v>30.5</c:v>
                </c:pt>
                <c:pt idx="875">
                  <c:v>30</c:v>
                </c:pt>
                <c:pt idx="876">
                  <c:v>31.2</c:v>
                </c:pt>
                <c:pt idx="877">
                  <c:v>32.299999999999997</c:v>
                </c:pt>
                <c:pt idx="878">
                  <c:v>34.799999999999997</c:v>
                </c:pt>
                <c:pt idx="879">
                  <c:v>35</c:v>
                </c:pt>
                <c:pt idx="880">
                  <c:v>36.1</c:v>
                </c:pt>
                <c:pt idx="881">
                  <c:v>37.6</c:v>
                </c:pt>
                <c:pt idx="882">
                  <c:v>40.299999999999997</c:v>
                </c:pt>
                <c:pt idx="883">
                  <c:v>40.9</c:v>
                </c:pt>
                <c:pt idx="884">
                  <c:v>44.6</c:v>
                </c:pt>
                <c:pt idx="885">
                  <c:v>47.1</c:v>
                </c:pt>
                <c:pt idx="886">
                  <c:v>49.6</c:v>
                </c:pt>
                <c:pt idx="887">
                  <c:v>53.9</c:v>
                </c:pt>
                <c:pt idx="888">
                  <c:v>55.9</c:v>
                </c:pt>
                <c:pt idx="889">
                  <c:v>58.2</c:v>
                </c:pt>
                <c:pt idx="890">
                  <c:v>60.5</c:v>
                </c:pt>
                <c:pt idx="891">
                  <c:v>66</c:v>
                </c:pt>
                <c:pt idx="892">
                  <c:v>68.900000000000006</c:v>
                </c:pt>
                <c:pt idx="893">
                  <c:v>72.8</c:v>
                </c:pt>
                <c:pt idx="894">
                  <c:v>76.599999999999994</c:v>
                </c:pt>
                <c:pt idx="895">
                  <c:v>78.900000000000006</c:v>
                </c:pt>
                <c:pt idx="896">
                  <c:v>84.8</c:v>
                </c:pt>
                <c:pt idx="897">
                  <c:v>88.5</c:v>
                </c:pt>
                <c:pt idx="898">
                  <c:v>91.4</c:v>
                </c:pt>
                <c:pt idx="899">
                  <c:v>95.4</c:v>
                </c:pt>
                <c:pt idx="900">
                  <c:v>98.4</c:v>
                </c:pt>
                <c:pt idx="901">
                  <c:v>101.1</c:v>
                </c:pt>
                <c:pt idx="902">
                  <c:v>104.8</c:v>
                </c:pt>
                <c:pt idx="903">
                  <c:v>107.3</c:v>
                </c:pt>
                <c:pt idx="904">
                  <c:v>108.7</c:v>
                </c:pt>
                <c:pt idx="905">
                  <c:v>112.5</c:v>
                </c:pt>
                <c:pt idx="906">
                  <c:v>113.3</c:v>
                </c:pt>
                <c:pt idx="907">
                  <c:v>115.4</c:v>
                </c:pt>
                <c:pt idx="908">
                  <c:v>117.2</c:v>
                </c:pt>
                <c:pt idx="909">
                  <c:v>117.3</c:v>
                </c:pt>
                <c:pt idx="910">
                  <c:v>120.1</c:v>
                </c:pt>
                <c:pt idx="911">
                  <c:v>120.6</c:v>
                </c:pt>
                <c:pt idx="912">
                  <c:v>122.2</c:v>
                </c:pt>
                <c:pt idx="913">
                  <c:v>123</c:v>
                </c:pt>
                <c:pt idx="914">
                  <c:v>122.8</c:v>
                </c:pt>
                <c:pt idx="915">
                  <c:v>123.9</c:v>
                </c:pt>
                <c:pt idx="916">
                  <c:v>125.3</c:v>
                </c:pt>
                <c:pt idx="917">
                  <c:v>125.4</c:v>
                </c:pt>
                <c:pt idx="918">
                  <c:v>127</c:v>
                </c:pt>
                <c:pt idx="919">
                  <c:v>125.4</c:v>
                </c:pt>
                <c:pt idx="920">
                  <c:v>125.9</c:v>
                </c:pt>
                <c:pt idx="921">
                  <c:v>126.1</c:v>
                </c:pt>
                <c:pt idx="922">
                  <c:v>125.7</c:v>
                </c:pt>
                <c:pt idx="923">
                  <c:v>126.6</c:v>
                </c:pt>
                <c:pt idx="924">
                  <c:v>127.2</c:v>
                </c:pt>
                <c:pt idx="925">
                  <c:v>127.5</c:v>
                </c:pt>
                <c:pt idx="926">
                  <c:v>126.1</c:v>
                </c:pt>
                <c:pt idx="927">
                  <c:v>126.2</c:v>
                </c:pt>
                <c:pt idx="928">
                  <c:v>125.8</c:v>
                </c:pt>
                <c:pt idx="929">
                  <c:v>123.9</c:v>
                </c:pt>
                <c:pt idx="930">
                  <c:v>124.2</c:v>
                </c:pt>
                <c:pt idx="931">
                  <c:v>124.1</c:v>
                </c:pt>
                <c:pt idx="932">
                  <c:v>122.4</c:v>
                </c:pt>
                <c:pt idx="933">
                  <c:v>121.6</c:v>
                </c:pt>
                <c:pt idx="934">
                  <c:v>122.2</c:v>
                </c:pt>
                <c:pt idx="935">
                  <c:v>119.6</c:v>
                </c:pt>
                <c:pt idx="936">
                  <c:v>119</c:v>
                </c:pt>
                <c:pt idx="937">
                  <c:v>120.9</c:v>
                </c:pt>
                <c:pt idx="938">
                  <c:v>120</c:v>
                </c:pt>
                <c:pt idx="939">
                  <c:v>118.3</c:v>
                </c:pt>
                <c:pt idx="940">
                  <c:v>117.9</c:v>
                </c:pt>
                <c:pt idx="941">
                  <c:v>116.9</c:v>
                </c:pt>
                <c:pt idx="942">
                  <c:v>117.7</c:v>
                </c:pt>
                <c:pt idx="943">
                  <c:v>113.3</c:v>
                </c:pt>
                <c:pt idx="944">
                  <c:v>111.5</c:v>
                </c:pt>
                <c:pt idx="945">
                  <c:v>110.9</c:v>
                </c:pt>
                <c:pt idx="946">
                  <c:v>110.7</c:v>
                </c:pt>
                <c:pt idx="947">
                  <c:v>108.3</c:v>
                </c:pt>
                <c:pt idx="948">
                  <c:v>107.3</c:v>
                </c:pt>
                <c:pt idx="949">
                  <c:v>104.4</c:v>
                </c:pt>
                <c:pt idx="950">
                  <c:v>103.8</c:v>
                </c:pt>
                <c:pt idx="951">
                  <c:v>101.2</c:v>
                </c:pt>
                <c:pt idx="952">
                  <c:v>100.5</c:v>
                </c:pt>
                <c:pt idx="953">
                  <c:v>98.7</c:v>
                </c:pt>
                <c:pt idx="954">
                  <c:v>96.3</c:v>
                </c:pt>
                <c:pt idx="955">
                  <c:v>96.3</c:v>
                </c:pt>
                <c:pt idx="956">
                  <c:v>95</c:v>
                </c:pt>
                <c:pt idx="957">
                  <c:v>94.6</c:v>
                </c:pt>
                <c:pt idx="958">
                  <c:v>93.1</c:v>
                </c:pt>
                <c:pt idx="959">
                  <c:v>94.7</c:v>
                </c:pt>
                <c:pt idx="960">
                  <c:v>93.7</c:v>
                </c:pt>
                <c:pt idx="961">
                  <c:v>93.4</c:v>
                </c:pt>
                <c:pt idx="962">
                  <c:v>93.1</c:v>
                </c:pt>
                <c:pt idx="963">
                  <c:v>92.1</c:v>
                </c:pt>
                <c:pt idx="964">
                  <c:v>93.6</c:v>
                </c:pt>
                <c:pt idx="965">
                  <c:v>91.6</c:v>
                </c:pt>
                <c:pt idx="966">
                  <c:v>92.6</c:v>
                </c:pt>
                <c:pt idx="967">
                  <c:v>91.4</c:v>
                </c:pt>
                <c:pt idx="968">
                  <c:v>91.6</c:v>
                </c:pt>
                <c:pt idx="969">
                  <c:v>91.9</c:v>
                </c:pt>
                <c:pt idx="970">
                  <c:v>89.1</c:v>
                </c:pt>
                <c:pt idx="971">
                  <c:v>89</c:v>
                </c:pt>
                <c:pt idx="972">
                  <c:v>87.8</c:v>
                </c:pt>
                <c:pt idx="973">
                  <c:v>86.8</c:v>
                </c:pt>
                <c:pt idx="974">
                  <c:v>85.2</c:v>
                </c:pt>
                <c:pt idx="975">
                  <c:v>84.9</c:v>
                </c:pt>
                <c:pt idx="976">
                  <c:v>81.8</c:v>
                </c:pt>
                <c:pt idx="977">
                  <c:v>81.3</c:v>
                </c:pt>
                <c:pt idx="978">
                  <c:v>78.099999999999994</c:v>
                </c:pt>
                <c:pt idx="979">
                  <c:v>75.7</c:v>
                </c:pt>
                <c:pt idx="980">
                  <c:v>74.400000000000006</c:v>
                </c:pt>
                <c:pt idx="981">
                  <c:v>72.3</c:v>
                </c:pt>
                <c:pt idx="982">
                  <c:v>68.5</c:v>
                </c:pt>
                <c:pt idx="983">
                  <c:v>66.3</c:v>
                </c:pt>
                <c:pt idx="984">
                  <c:v>64.599999999999994</c:v>
                </c:pt>
                <c:pt idx="985">
                  <c:v>61.6</c:v>
                </c:pt>
                <c:pt idx="986">
                  <c:v>59.1</c:v>
                </c:pt>
                <c:pt idx="987">
                  <c:v>58.6</c:v>
                </c:pt>
                <c:pt idx="988">
                  <c:v>54.9</c:v>
                </c:pt>
                <c:pt idx="989">
                  <c:v>53.4</c:v>
                </c:pt>
                <c:pt idx="990">
                  <c:v>52.2</c:v>
                </c:pt>
                <c:pt idx="991">
                  <c:v>50.6</c:v>
                </c:pt>
                <c:pt idx="992">
                  <c:v>49.8</c:v>
                </c:pt>
                <c:pt idx="993">
                  <c:v>49</c:v>
                </c:pt>
                <c:pt idx="994">
                  <c:v>48.2</c:v>
                </c:pt>
                <c:pt idx="995">
                  <c:v>45.2</c:v>
                </c:pt>
                <c:pt idx="996">
                  <c:v>47</c:v>
                </c:pt>
                <c:pt idx="997">
                  <c:v>44.9</c:v>
                </c:pt>
                <c:pt idx="998">
                  <c:v>45.1</c:v>
                </c:pt>
                <c:pt idx="999">
                  <c:v>43.2</c:v>
                </c:pt>
                <c:pt idx="1000">
                  <c:v>43.9</c:v>
                </c:pt>
                <c:pt idx="1001">
                  <c:v>44.3</c:v>
                </c:pt>
                <c:pt idx="1002">
                  <c:v>44.7</c:v>
                </c:pt>
                <c:pt idx="1003">
                  <c:v>45.2</c:v>
                </c:pt>
                <c:pt idx="1004">
                  <c:v>45.6</c:v>
                </c:pt>
                <c:pt idx="1005">
                  <c:v>45</c:v>
                </c:pt>
                <c:pt idx="1006">
                  <c:v>46.1</c:v>
                </c:pt>
                <c:pt idx="1007">
                  <c:v>46.2</c:v>
                </c:pt>
                <c:pt idx="1008">
                  <c:v>45.5</c:v>
                </c:pt>
                <c:pt idx="1009">
                  <c:v>47.8</c:v>
                </c:pt>
                <c:pt idx="1010">
                  <c:v>48.5</c:v>
                </c:pt>
                <c:pt idx="1011">
                  <c:v>50.6</c:v>
                </c:pt>
                <c:pt idx="1012">
                  <c:v>50.2</c:v>
                </c:pt>
                <c:pt idx="1013">
                  <c:v>51.4</c:v>
                </c:pt>
                <c:pt idx="1014">
                  <c:v>53.8</c:v>
                </c:pt>
                <c:pt idx="1015">
                  <c:v>53.7</c:v>
                </c:pt>
                <c:pt idx="1016">
                  <c:v>55.4</c:v>
                </c:pt>
                <c:pt idx="1017">
                  <c:v>56.5</c:v>
                </c:pt>
                <c:pt idx="1018">
                  <c:v>56.9</c:v>
                </c:pt>
                <c:pt idx="1019">
                  <c:v>57.7</c:v>
                </c:pt>
                <c:pt idx="1020">
                  <c:v>59.8</c:v>
                </c:pt>
                <c:pt idx="1021">
                  <c:v>60.8</c:v>
                </c:pt>
                <c:pt idx="1022">
                  <c:v>60.9</c:v>
                </c:pt>
                <c:pt idx="1023">
                  <c:v>62.5</c:v>
                </c:pt>
                <c:pt idx="1024">
                  <c:v>63.4</c:v>
                </c:pt>
                <c:pt idx="1025">
                  <c:v>65.5</c:v>
                </c:pt>
                <c:pt idx="1026">
                  <c:v>65.7</c:v>
                </c:pt>
                <c:pt idx="1027">
                  <c:v>64.099999999999994</c:v>
                </c:pt>
                <c:pt idx="1028">
                  <c:v>64.099999999999994</c:v>
                </c:pt>
                <c:pt idx="1029">
                  <c:v>62.7</c:v>
                </c:pt>
                <c:pt idx="1030">
                  <c:v>63.1</c:v>
                </c:pt>
                <c:pt idx="1031">
                  <c:v>61.6</c:v>
                </c:pt>
                <c:pt idx="1032">
                  <c:v>59.6</c:v>
                </c:pt>
                <c:pt idx="1033">
                  <c:v>60.3</c:v>
                </c:pt>
                <c:pt idx="1034">
                  <c:v>57.3</c:v>
                </c:pt>
                <c:pt idx="1035">
                  <c:v>56.2</c:v>
                </c:pt>
                <c:pt idx="1036">
                  <c:v>54.7</c:v>
                </c:pt>
                <c:pt idx="1037">
                  <c:v>51.9</c:v>
                </c:pt>
                <c:pt idx="1038">
                  <c:v>49.2</c:v>
                </c:pt>
                <c:pt idx="1039">
                  <c:v>47.7</c:v>
                </c:pt>
                <c:pt idx="1040">
                  <c:v>45.3</c:v>
                </c:pt>
                <c:pt idx="1041">
                  <c:v>44.1</c:v>
                </c:pt>
                <c:pt idx="1042">
                  <c:v>42.9</c:v>
                </c:pt>
                <c:pt idx="1043">
                  <c:v>43.4</c:v>
                </c:pt>
                <c:pt idx="1044">
                  <c:v>43.3</c:v>
                </c:pt>
                <c:pt idx="1045">
                  <c:v>43.8</c:v>
                </c:pt>
                <c:pt idx="1046">
                  <c:v>42.8</c:v>
                </c:pt>
                <c:pt idx="1047">
                  <c:v>39.700000000000003</c:v>
                </c:pt>
                <c:pt idx="1048">
                  <c:v>36.700000000000003</c:v>
                </c:pt>
                <c:pt idx="1049">
                  <c:v>31.4</c:v>
                </c:pt>
                <c:pt idx="1050">
                  <c:v>32.6</c:v>
                </c:pt>
                <c:pt idx="1051">
                  <c:v>32.799999999999997</c:v>
                </c:pt>
                <c:pt idx="1052">
                  <c:v>33.700000000000003</c:v>
                </c:pt>
                <c:pt idx="1053">
                  <c:v>33.1</c:v>
                </c:pt>
                <c:pt idx="1054">
                  <c:v>32.1</c:v>
                </c:pt>
                <c:pt idx="1055">
                  <c:v>33.299999999999997</c:v>
                </c:pt>
                <c:pt idx="1056">
                  <c:v>31.7</c:v>
                </c:pt>
                <c:pt idx="1057">
                  <c:v>32.4</c:v>
                </c:pt>
                <c:pt idx="1058">
                  <c:v>32.5</c:v>
                </c:pt>
                <c:pt idx="1059">
                  <c:v>32.5</c:v>
                </c:pt>
                <c:pt idx="1060">
                  <c:v>31.9</c:v>
                </c:pt>
                <c:pt idx="1061">
                  <c:v>31.8</c:v>
                </c:pt>
                <c:pt idx="1062">
                  <c:v>32.799999999999997</c:v>
                </c:pt>
                <c:pt idx="1063">
                  <c:v>31.9</c:v>
                </c:pt>
                <c:pt idx="1064">
                  <c:v>33.5</c:v>
                </c:pt>
                <c:pt idx="1065">
                  <c:v>32.4</c:v>
                </c:pt>
                <c:pt idx="1066">
                  <c:v>32.4</c:v>
                </c:pt>
                <c:pt idx="1067">
                  <c:v>33.1</c:v>
                </c:pt>
                <c:pt idx="1068">
                  <c:v>33.9</c:v>
                </c:pt>
                <c:pt idx="1069">
                  <c:v>33.200000000000003</c:v>
                </c:pt>
                <c:pt idx="1070">
                  <c:v>33.9</c:v>
                </c:pt>
                <c:pt idx="1071">
                  <c:v>32.6</c:v>
                </c:pt>
                <c:pt idx="1072">
                  <c:v>33.200000000000003</c:v>
                </c:pt>
                <c:pt idx="1073">
                  <c:v>33.299999999999997</c:v>
                </c:pt>
                <c:pt idx="1074">
                  <c:v>33</c:v>
                </c:pt>
                <c:pt idx="1075">
                  <c:v>33.4</c:v>
                </c:pt>
                <c:pt idx="1076">
                  <c:v>34.700000000000003</c:v>
                </c:pt>
                <c:pt idx="1077">
                  <c:v>34.799999999999997</c:v>
                </c:pt>
                <c:pt idx="1078">
                  <c:v>33.799999999999997</c:v>
                </c:pt>
                <c:pt idx="1079">
                  <c:v>33.700000000000003</c:v>
                </c:pt>
                <c:pt idx="1080">
                  <c:v>34</c:v>
                </c:pt>
                <c:pt idx="1081">
                  <c:v>35.700000000000003</c:v>
                </c:pt>
                <c:pt idx="1082">
                  <c:v>34</c:v>
                </c:pt>
                <c:pt idx="1083">
                  <c:v>34.700000000000003</c:v>
                </c:pt>
                <c:pt idx="1084">
                  <c:v>34.799999999999997</c:v>
                </c:pt>
                <c:pt idx="1085">
                  <c:v>34</c:v>
                </c:pt>
                <c:pt idx="1086">
                  <c:v>34</c:v>
                </c:pt>
                <c:pt idx="1087">
                  <c:v>34.4</c:v>
                </c:pt>
                <c:pt idx="1088">
                  <c:v>35.1</c:v>
                </c:pt>
                <c:pt idx="1089">
                  <c:v>35</c:v>
                </c:pt>
                <c:pt idx="1090">
                  <c:v>35</c:v>
                </c:pt>
                <c:pt idx="1091">
                  <c:v>35.799999999999997</c:v>
                </c:pt>
                <c:pt idx="1092">
                  <c:v>36.200000000000003</c:v>
                </c:pt>
                <c:pt idx="1093">
                  <c:v>36.4</c:v>
                </c:pt>
                <c:pt idx="1094">
                  <c:v>36.6</c:v>
                </c:pt>
                <c:pt idx="1095">
                  <c:v>34.6</c:v>
                </c:pt>
                <c:pt idx="1096">
                  <c:v>35.5</c:v>
                </c:pt>
                <c:pt idx="1097">
                  <c:v>35.5</c:v>
                </c:pt>
                <c:pt idx="1098">
                  <c:v>36.9</c:v>
                </c:pt>
                <c:pt idx="1099">
                  <c:v>36.6</c:v>
                </c:pt>
                <c:pt idx="1100">
                  <c:v>35.4</c:v>
                </c:pt>
                <c:pt idx="1101">
                  <c:v>35.799999999999997</c:v>
                </c:pt>
                <c:pt idx="1102">
                  <c:v>33.799999999999997</c:v>
                </c:pt>
                <c:pt idx="1103">
                  <c:v>34.299999999999997</c:v>
                </c:pt>
                <c:pt idx="1104">
                  <c:v>33</c:v>
                </c:pt>
                <c:pt idx="1105">
                  <c:v>34.5</c:v>
                </c:pt>
                <c:pt idx="1106">
                  <c:v>35.5</c:v>
                </c:pt>
                <c:pt idx="1107">
                  <c:v>35.9</c:v>
                </c:pt>
                <c:pt idx="1108">
                  <c:v>36.700000000000003</c:v>
                </c:pt>
                <c:pt idx="1109">
                  <c:v>36</c:v>
                </c:pt>
                <c:pt idx="1110">
                  <c:v>37.1</c:v>
                </c:pt>
                <c:pt idx="1111">
                  <c:v>37.6</c:v>
                </c:pt>
                <c:pt idx="1112">
                  <c:v>37.4</c:v>
                </c:pt>
                <c:pt idx="1113">
                  <c:v>37.700000000000003</c:v>
                </c:pt>
                <c:pt idx="1114">
                  <c:v>38.6</c:v>
                </c:pt>
                <c:pt idx="1115">
                  <c:v>38.4</c:v>
                </c:pt>
                <c:pt idx="1116">
                  <c:v>37.1</c:v>
                </c:pt>
                <c:pt idx="1117">
                  <c:v>37.4</c:v>
                </c:pt>
                <c:pt idx="1118">
                  <c:v>38</c:v>
                </c:pt>
                <c:pt idx="1119">
                  <c:v>37.4</c:v>
                </c:pt>
                <c:pt idx="1120">
                  <c:v>37.6</c:v>
                </c:pt>
                <c:pt idx="1121">
                  <c:v>37.299999999999997</c:v>
                </c:pt>
                <c:pt idx="1122">
                  <c:v>36.700000000000003</c:v>
                </c:pt>
                <c:pt idx="1123">
                  <c:v>36.799999999999997</c:v>
                </c:pt>
                <c:pt idx="1124">
                  <c:v>38.4</c:v>
                </c:pt>
                <c:pt idx="1125">
                  <c:v>37.200000000000003</c:v>
                </c:pt>
                <c:pt idx="1126">
                  <c:v>37.4</c:v>
                </c:pt>
                <c:pt idx="1127">
                  <c:v>37.6</c:v>
                </c:pt>
                <c:pt idx="1128">
                  <c:v>37.4</c:v>
                </c:pt>
                <c:pt idx="1129">
                  <c:v>37.5</c:v>
                </c:pt>
                <c:pt idx="1130">
                  <c:v>36.700000000000003</c:v>
                </c:pt>
                <c:pt idx="1131">
                  <c:v>36.6</c:v>
                </c:pt>
                <c:pt idx="1132">
                  <c:v>37.5</c:v>
                </c:pt>
                <c:pt idx="1133">
                  <c:v>38.200000000000003</c:v>
                </c:pt>
                <c:pt idx="1134">
                  <c:v>37.700000000000003</c:v>
                </c:pt>
                <c:pt idx="1135">
                  <c:v>37.299999999999997</c:v>
                </c:pt>
                <c:pt idx="1136">
                  <c:v>38.1</c:v>
                </c:pt>
                <c:pt idx="1137">
                  <c:v>37.1</c:v>
                </c:pt>
                <c:pt idx="1138">
                  <c:v>38.1</c:v>
                </c:pt>
                <c:pt idx="1139">
                  <c:v>37.299999999999997</c:v>
                </c:pt>
                <c:pt idx="1140">
                  <c:v>37.5</c:v>
                </c:pt>
                <c:pt idx="1141">
                  <c:v>37.299999999999997</c:v>
                </c:pt>
                <c:pt idx="1142">
                  <c:v>37.700000000000003</c:v>
                </c:pt>
                <c:pt idx="1143">
                  <c:v>36.6</c:v>
                </c:pt>
                <c:pt idx="1144">
                  <c:v>38.799999999999997</c:v>
                </c:pt>
                <c:pt idx="1145">
                  <c:v>37.5</c:v>
                </c:pt>
                <c:pt idx="1146">
                  <c:v>38</c:v>
                </c:pt>
                <c:pt idx="1147">
                  <c:v>38.6</c:v>
                </c:pt>
                <c:pt idx="1148">
                  <c:v>38.4</c:v>
                </c:pt>
                <c:pt idx="1149">
                  <c:v>37.4</c:v>
                </c:pt>
                <c:pt idx="1150">
                  <c:v>36.9</c:v>
                </c:pt>
                <c:pt idx="1151">
                  <c:v>36.5</c:v>
                </c:pt>
                <c:pt idx="1152">
                  <c:v>37.1</c:v>
                </c:pt>
                <c:pt idx="1153">
                  <c:v>36.299999999999997</c:v>
                </c:pt>
                <c:pt idx="1154">
                  <c:v>37.1</c:v>
                </c:pt>
                <c:pt idx="1155">
                  <c:v>38.299999999999997</c:v>
                </c:pt>
                <c:pt idx="1156">
                  <c:v>38.700000000000003</c:v>
                </c:pt>
                <c:pt idx="1157">
                  <c:v>37.200000000000003</c:v>
                </c:pt>
                <c:pt idx="1158">
                  <c:v>37.299999999999997</c:v>
                </c:pt>
                <c:pt idx="1159">
                  <c:v>37.5</c:v>
                </c:pt>
                <c:pt idx="1160">
                  <c:v>38.4</c:v>
                </c:pt>
                <c:pt idx="1161">
                  <c:v>38.1</c:v>
                </c:pt>
                <c:pt idx="1162">
                  <c:v>38.200000000000003</c:v>
                </c:pt>
                <c:pt idx="1163">
                  <c:v>38.5</c:v>
                </c:pt>
                <c:pt idx="1164">
                  <c:v>37.799999999999997</c:v>
                </c:pt>
                <c:pt idx="1165">
                  <c:v>37.700000000000003</c:v>
                </c:pt>
                <c:pt idx="1166">
                  <c:v>36.799999999999997</c:v>
                </c:pt>
                <c:pt idx="1167">
                  <c:v>37.9</c:v>
                </c:pt>
                <c:pt idx="1168">
                  <c:v>37.6</c:v>
                </c:pt>
                <c:pt idx="1169">
                  <c:v>38.299999999999997</c:v>
                </c:pt>
                <c:pt idx="1170">
                  <c:v>38.200000000000003</c:v>
                </c:pt>
                <c:pt idx="1171">
                  <c:v>38.1</c:v>
                </c:pt>
                <c:pt idx="1172">
                  <c:v>38.200000000000003</c:v>
                </c:pt>
                <c:pt idx="1173">
                  <c:v>37.9</c:v>
                </c:pt>
                <c:pt idx="1174">
                  <c:v>38.299999999999997</c:v>
                </c:pt>
                <c:pt idx="1175">
                  <c:v>37.200000000000003</c:v>
                </c:pt>
                <c:pt idx="1176">
                  <c:v>39</c:v>
                </c:pt>
                <c:pt idx="1177">
                  <c:v>36</c:v>
                </c:pt>
                <c:pt idx="1178">
                  <c:v>37.4</c:v>
                </c:pt>
                <c:pt idx="1179">
                  <c:v>36.799999999999997</c:v>
                </c:pt>
                <c:pt idx="1180">
                  <c:v>38.799999999999997</c:v>
                </c:pt>
                <c:pt idx="1181">
                  <c:v>37</c:v>
                </c:pt>
                <c:pt idx="1182">
                  <c:v>36.1</c:v>
                </c:pt>
                <c:pt idx="1183">
                  <c:v>36.700000000000003</c:v>
                </c:pt>
                <c:pt idx="1184">
                  <c:v>36.1</c:v>
                </c:pt>
                <c:pt idx="1185">
                  <c:v>36.700000000000003</c:v>
                </c:pt>
                <c:pt idx="1186">
                  <c:v>36.6</c:v>
                </c:pt>
                <c:pt idx="1187">
                  <c:v>36.200000000000003</c:v>
                </c:pt>
                <c:pt idx="1188">
                  <c:v>35.6</c:v>
                </c:pt>
                <c:pt idx="1189">
                  <c:v>35.299999999999997</c:v>
                </c:pt>
                <c:pt idx="1190">
                  <c:v>33.700000000000003</c:v>
                </c:pt>
                <c:pt idx="1191">
                  <c:v>35.4</c:v>
                </c:pt>
                <c:pt idx="1192">
                  <c:v>34.299999999999997</c:v>
                </c:pt>
                <c:pt idx="1193">
                  <c:v>34.4</c:v>
                </c:pt>
                <c:pt idx="1194">
                  <c:v>33.9</c:v>
                </c:pt>
                <c:pt idx="1195">
                  <c:v>33.5</c:v>
                </c:pt>
                <c:pt idx="1196">
                  <c:v>33.6</c:v>
                </c:pt>
                <c:pt idx="1197">
                  <c:v>32.799999999999997</c:v>
                </c:pt>
                <c:pt idx="1198">
                  <c:v>32.6</c:v>
                </c:pt>
                <c:pt idx="1199">
                  <c:v>32.200000000000003</c:v>
                </c:pt>
                <c:pt idx="1200">
                  <c:v>33</c:v>
                </c:pt>
                <c:pt idx="1201">
                  <c:v>31.7</c:v>
                </c:pt>
                <c:pt idx="1202">
                  <c:v>33.4</c:v>
                </c:pt>
                <c:pt idx="1203">
                  <c:v>32.5</c:v>
                </c:pt>
                <c:pt idx="1204">
                  <c:v>31.9</c:v>
                </c:pt>
                <c:pt idx="1205">
                  <c:v>30.7</c:v>
                </c:pt>
                <c:pt idx="1206">
                  <c:v>32.200000000000003</c:v>
                </c:pt>
                <c:pt idx="1207">
                  <c:v>31.4</c:v>
                </c:pt>
                <c:pt idx="1208">
                  <c:v>33.700000000000003</c:v>
                </c:pt>
                <c:pt idx="1209">
                  <c:v>31.6</c:v>
                </c:pt>
                <c:pt idx="1210">
                  <c:v>32.200000000000003</c:v>
                </c:pt>
                <c:pt idx="1211">
                  <c:v>31.9</c:v>
                </c:pt>
                <c:pt idx="1212">
                  <c:v>30.9</c:v>
                </c:pt>
                <c:pt idx="1213">
                  <c:v>31.3</c:v>
                </c:pt>
                <c:pt idx="1214">
                  <c:v>31.3</c:v>
                </c:pt>
                <c:pt idx="1215">
                  <c:v>31.6</c:v>
                </c:pt>
                <c:pt idx="1216">
                  <c:v>30.7</c:v>
                </c:pt>
                <c:pt idx="1217">
                  <c:v>30.8</c:v>
                </c:pt>
                <c:pt idx="1218">
                  <c:v>31.8</c:v>
                </c:pt>
                <c:pt idx="1219">
                  <c:v>31.8</c:v>
                </c:pt>
                <c:pt idx="1220">
                  <c:v>33.4</c:v>
                </c:pt>
                <c:pt idx="1221">
                  <c:v>33</c:v>
                </c:pt>
                <c:pt idx="1222">
                  <c:v>33.4</c:v>
                </c:pt>
                <c:pt idx="1223">
                  <c:v>29.8</c:v>
                </c:pt>
                <c:pt idx="1224">
                  <c:v>30.3</c:v>
                </c:pt>
                <c:pt idx="1225">
                  <c:v>30</c:v>
                </c:pt>
                <c:pt idx="1226">
                  <c:v>30.1</c:v>
                </c:pt>
                <c:pt idx="1227">
                  <c:v>29.7</c:v>
                </c:pt>
                <c:pt idx="1228">
                  <c:v>30.9</c:v>
                </c:pt>
                <c:pt idx="1229">
                  <c:v>30.9</c:v>
                </c:pt>
                <c:pt idx="1230">
                  <c:v>29.8</c:v>
                </c:pt>
                <c:pt idx="1231">
                  <c:v>28.8</c:v>
                </c:pt>
                <c:pt idx="1232">
                  <c:v>30.5</c:v>
                </c:pt>
                <c:pt idx="1233">
                  <c:v>31.6</c:v>
                </c:pt>
                <c:pt idx="1234">
                  <c:v>30.1</c:v>
                </c:pt>
                <c:pt idx="1235">
                  <c:v>30.9</c:v>
                </c:pt>
                <c:pt idx="1236">
                  <c:v>31.2</c:v>
                </c:pt>
                <c:pt idx="1237">
                  <c:v>31.4</c:v>
                </c:pt>
                <c:pt idx="1238">
                  <c:v>30.7</c:v>
                </c:pt>
                <c:pt idx="1239">
                  <c:v>32.5</c:v>
                </c:pt>
                <c:pt idx="1240">
                  <c:v>31.4</c:v>
                </c:pt>
                <c:pt idx="1241">
                  <c:v>31.1</c:v>
                </c:pt>
                <c:pt idx="1242">
                  <c:v>31.2</c:v>
                </c:pt>
                <c:pt idx="1243">
                  <c:v>32.299999999999997</c:v>
                </c:pt>
                <c:pt idx="1244">
                  <c:v>31.5</c:v>
                </c:pt>
                <c:pt idx="1245">
                  <c:v>32.700000000000003</c:v>
                </c:pt>
                <c:pt idx="1246">
                  <c:v>31.5</c:v>
                </c:pt>
                <c:pt idx="1247">
                  <c:v>33.4</c:v>
                </c:pt>
                <c:pt idx="1248">
                  <c:v>32.5</c:v>
                </c:pt>
                <c:pt idx="1249">
                  <c:v>33.200000000000003</c:v>
                </c:pt>
                <c:pt idx="1250">
                  <c:v>32.799999999999997</c:v>
                </c:pt>
                <c:pt idx="1251">
                  <c:v>32.9</c:v>
                </c:pt>
                <c:pt idx="1252">
                  <c:v>33.700000000000003</c:v>
                </c:pt>
                <c:pt idx="1253">
                  <c:v>33.299999999999997</c:v>
                </c:pt>
                <c:pt idx="1254">
                  <c:v>32.5</c:v>
                </c:pt>
                <c:pt idx="1255">
                  <c:v>33.799999999999997</c:v>
                </c:pt>
                <c:pt idx="1256">
                  <c:v>33.700000000000003</c:v>
                </c:pt>
                <c:pt idx="1257">
                  <c:v>33.9</c:v>
                </c:pt>
                <c:pt idx="1258">
                  <c:v>34.299999999999997</c:v>
                </c:pt>
                <c:pt idx="1259">
                  <c:v>34.5</c:v>
                </c:pt>
                <c:pt idx="1260">
                  <c:v>32.9</c:v>
                </c:pt>
                <c:pt idx="1261">
                  <c:v>33.799999999999997</c:v>
                </c:pt>
                <c:pt idx="1262">
                  <c:v>34.799999999999997</c:v>
                </c:pt>
                <c:pt idx="1263">
                  <c:v>35.700000000000003</c:v>
                </c:pt>
                <c:pt idx="1264">
                  <c:v>36.6</c:v>
                </c:pt>
                <c:pt idx="1265">
                  <c:v>36.700000000000003</c:v>
                </c:pt>
                <c:pt idx="1266">
                  <c:v>35.6</c:v>
                </c:pt>
                <c:pt idx="1267">
                  <c:v>38.6</c:v>
                </c:pt>
                <c:pt idx="1268">
                  <c:v>38.4</c:v>
                </c:pt>
                <c:pt idx="1269">
                  <c:v>37.700000000000003</c:v>
                </c:pt>
                <c:pt idx="1270">
                  <c:v>38.200000000000003</c:v>
                </c:pt>
                <c:pt idx="1271">
                  <c:v>39.799999999999997</c:v>
                </c:pt>
                <c:pt idx="1272">
                  <c:v>39</c:v>
                </c:pt>
                <c:pt idx="1273">
                  <c:v>40</c:v>
                </c:pt>
                <c:pt idx="1274">
                  <c:v>39.299999999999997</c:v>
                </c:pt>
                <c:pt idx="1275">
                  <c:v>40.700000000000003</c:v>
                </c:pt>
                <c:pt idx="1276">
                  <c:v>40.700000000000003</c:v>
                </c:pt>
                <c:pt idx="1277">
                  <c:v>42.5</c:v>
                </c:pt>
                <c:pt idx="1278">
                  <c:v>42.6</c:v>
                </c:pt>
                <c:pt idx="1279">
                  <c:v>42.4</c:v>
                </c:pt>
                <c:pt idx="1280">
                  <c:v>42.1</c:v>
                </c:pt>
                <c:pt idx="1281">
                  <c:v>43.4</c:v>
                </c:pt>
                <c:pt idx="1282">
                  <c:v>42</c:v>
                </c:pt>
                <c:pt idx="1283">
                  <c:v>42.6</c:v>
                </c:pt>
                <c:pt idx="1284">
                  <c:v>42</c:v>
                </c:pt>
                <c:pt idx="1285">
                  <c:v>39.799999999999997</c:v>
                </c:pt>
                <c:pt idx="1286">
                  <c:v>41.2</c:v>
                </c:pt>
                <c:pt idx="1287">
                  <c:v>42.4</c:v>
                </c:pt>
                <c:pt idx="1288">
                  <c:v>40.200000000000003</c:v>
                </c:pt>
                <c:pt idx="1289">
                  <c:v>41.7</c:v>
                </c:pt>
                <c:pt idx="1290">
                  <c:v>40.200000000000003</c:v>
                </c:pt>
                <c:pt idx="1291">
                  <c:v>40</c:v>
                </c:pt>
                <c:pt idx="1292">
                  <c:v>39.9</c:v>
                </c:pt>
                <c:pt idx="1293">
                  <c:v>38</c:v>
                </c:pt>
                <c:pt idx="1294">
                  <c:v>38.9</c:v>
                </c:pt>
                <c:pt idx="1295">
                  <c:v>37.299999999999997</c:v>
                </c:pt>
                <c:pt idx="1296">
                  <c:v>37.200000000000003</c:v>
                </c:pt>
                <c:pt idx="1297">
                  <c:v>37.700000000000003</c:v>
                </c:pt>
                <c:pt idx="1298">
                  <c:v>37.200000000000003</c:v>
                </c:pt>
                <c:pt idx="1299">
                  <c:v>37.6</c:v>
                </c:pt>
                <c:pt idx="1300">
                  <c:v>36.5</c:v>
                </c:pt>
                <c:pt idx="1301">
                  <c:v>37.200000000000003</c:v>
                </c:pt>
                <c:pt idx="1302">
                  <c:v>38.799999999999997</c:v>
                </c:pt>
                <c:pt idx="1303">
                  <c:v>37.1</c:v>
                </c:pt>
                <c:pt idx="1304">
                  <c:v>36.9</c:v>
                </c:pt>
                <c:pt idx="1305">
                  <c:v>37.1</c:v>
                </c:pt>
                <c:pt idx="1306">
                  <c:v>37.799999999999997</c:v>
                </c:pt>
                <c:pt idx="1307">
                  <c:v>37.5</c:v>
                </c:pt>
                <c:pt idx="1308">
                  <c:v>38.1</c:v>
                </c:pt>
                <c:pt idx="1309">
                  <c:v>38.4</c:v>
                </c:pt>
                <c:pt idx="1310">
                  <c:v>38</c:v>
                </c:pt>
                <c:pt idx="1311">
                  <c:v>37.200000000000003</c:v>
                </c:pt>
                <c:pt idx="1312">
                  <c:v>37.6</c:v>
                </c:pt>
                <c:pt idx="1313">
                  <c:v>38.200000000000003</c:v>
                </c:pt>
                <c:pt idx="1314">
                  <c:v>38.6</c:v>
                </c:pt>
                <c:pt idx="1315">
                  <c:v>38.799999999999997</c:v>
                </c:pt>
                <c:pt idx="1316">
                  <c:v>38.299999999999997</c:v>
                </c:pt>
                <c:pt idx="1317">
                  <c:v>37.4</c:v>
                </c:pt>
                <c:pt idx="1318">
                  <c:v>38.200000000000003</c:v>
                </c:pt>
                <c:pt idx="1319">
                  <c:v>38.4</c:v>
                </c:pt>
                <c:pt idx="1320">
                  <c:v>38.5</c:v>
                </c:pt>
                <c:pt idx="1321">
                  <c:v>37.799999999999997</c:v>
                </c:pt>
                <c:pt idx="1322">
                  <c:v>37.299999999999997</c:v>
                </c:pt>
                <c:pt idx="1323">
                  <c:v>37.1</c:v>
                </c:pt>
                <c:pt idx="1324">
                  <c:v>35.9</c:v>
                </c:pt>
                <c:pt idx="1325">
                  <c:v>35.4</c:v>
                </c:pt>
                <c:pt idx="1326">
                  <c:v>34.700000000000003</c:v>
                </c:pt>
                <c:pt idx="1327">
                  <c:v>35</c:v>
                </c:pt>
                <c:pt idx="1328">
                  <c:v>35.5</c:v>
                </c:pt>
                <c:pt idx="1329">
                  <c:v>34.6</c:v>
                </c:pt>
                <c:pt idx="1330">
                  <c:v>33.799999999999997</c:v>
                </c:pt>
                <c:pt idx="1331">
                  <c:v>34.1</c:v>
                </c:pt>
                <c:pt idx="1332">
                  <c:v>34.299999999999997</c:v>
                </c:pt>
                <c:pt idx="1333">
                  <c:v>34</c:v>
                </c:pt>
                <c:pt idx="1334">
                  <c:v>33.1</c:v>
                </c:pt>
                <c:pt idx="1335">
                  <c:v>34</c:v>
                </c:pt>
                <c:pt idx="1336">
                  <c:v>33.9</c:v>
                </c:pt>
                <c:pt idx="1337">
                  <c:v>33</c:v>
                </c:pt>
                <c:pt idx="1338">
                  <c:v>31.8</c:v>
                </c:pt>
                <c:pt idx="1339">
                  <c:v>33.5</c:v>
                </c:pt>
                <c:pt idx="1340">
                  <c:v>33.1</c:v>
                </c:pt>
                <c:pt idx="1341">
                  <c:v>33.9</c:v>
                </c:pt>
                <c:pt idx="1342">
                  <c:v>32.700000000000003</c:v>
                </c:pt>
                <c:pt idx="1343">
                  <c:v>33.6</c:v>
                </c:pt>
                <c:pt idx="1344">
                  <c:v>33.9</c:v>
                </c:pt>
                <c:pt idx="1345">
                  <c:v>33.700000000000003</c:v>
                </c:pt>
                <c:pt idx="1346">
                  <c:v>34</c:v>
                </c:pt>
                <c:pt idx="1347">
                  <c:v>34.5</c:v>
                </c:pt>
                <c:pt idx="1348">
                  <c:v>35.299999999999997</c:v>
                </c:pt>
                <c:pt idx="1349">
                  <c:v>35.799999999999997</c:v>
                </c:pt>
                <c:pt idx="1350">
                  <c:v>35.299999999999997</c:v>
                </c:pt>
                <c:pt idx="1351">
                  <c:v>36</c:v>
                </c:pt>
                <c:pt idx="1352">
                  <c:v>36.1</c:v>
                </c:pt>
                <c:pt idx="1353">
                  <c:v>36.799999999999997</c:v>
                </c:pt>
                <c:pt idx="1354">
                  <c:v>37.799999999999997</c:v>
                </c:pt>
                <c:pt idx="1355">
                  <c:v>37.700000000000003</c:v>
                </c:pt>
                <c:pt idx="1356">
                  <c:v>37.299999999999997</c:v>
                </c:pt>
                <c:pt idx="1357">
                  <c:v>36.9</c:v>
                </c:pt>
                <c:pt idx="1358">
                  <c:v>39</c:v>
                </c:pt>
                <c:pt idx="1359">
                  <c:v>38.4</c:v>
                </c:pt>
                <c:pt idx="1360">
                  <c:v>40.200000000000003</c:v>
                </c:pt>
                <c:pt idx="1361">
                  <c:v>39.799999999999997</c:v>
                </c:pt>
                <c:pt idx="1362">
                  <c:v>39.700000000000003</c:v>
                </c:pt>
                <c:pt idx="1363">
                  <c:v>39</c:v>
                </c:pt>
                <c:pt idx="1364">
                  <c:v>40.200000000000003</c:v>
                </c:pt>
                <c:pt idx="1365">
                  <c:v>39.6</c:v>
                </c:pt>
                <c:pt idx="1366">
                  <c:v>41.6</c:v>
                </c:pt>
                <c:pt idx="1367">
                  <c:v>40.1</c:v>
                </c:pt>
                <c:pt idx="1368">
                  <c:v>40.299999999999997</c:v>
                </c:pt>
                <c:pt idx="1369">
                  <c:v>40.700000000000003</c:v>
                </c:pt>
                <c:pt idx="1370">
                  <c:v>41.5</c:v>
                </c:pt>
                <c:pt idx="1371">
                  <c:v>41.4</c:v>
                </c:pt>
                <c:pt idx="1372">
                  <c:v>41.3</c:v>
                </c:pt>
                <c:pt idx="1373">
                  <c:v>40.9</c:v>
                </c:pt>
                <c:pt idx="1374">
                  <c:v>40.299999999999997</c:v>
                </c:pt>
                <c:pt idx="1375">
                  <c:v>41.3</c:v>
                </c:pt>
                <c:pt idx="1376">
                  <c:v>41.7</c:v>
                </c:pt>
                <c:pt idx="1377">
                  <c:v>40.200000000000003</c:v>
                </c:pt>
                <c:pt idx="1378">
                  <c:v>40.9</c:v>
                </c:pt>
                <c:pt idx="1379">
                  <c:v>40.5</c:v>
                </c:pt>
                <c:pt idx="1380">
                  <c:v>41.3</c:v>
                </c:pt>
                <c:pt idx="1381">
                  <c:v>42.2</c:v>
                </c:pt>
                <c:pt idx="1382">
                  <c:v>41.3</c:v>
                </c:pt>
                <c:pt idx="1383">
                  <c:v>41.9</c:v>
                </c:pt>
                <c:pt idx="1384">
                  <c:v>41.5</c:v>
                </c:pt>
                <c:pt idx="1385">
                  <c:v>42.3</c:v>
                </c:pt>
                <c:pt idx="1386">
                  <c:v>41.9</c:v>
                </c:pt>
                <c:pt idx="1387">
                  <c:v>42.2</c:v>
                </c:pt>
                <c:pt idx="1388">
                  <c:v>43</c:v>
                </c:pt>
                <c:pt idx="1389">
                  <c:v>41.5</c:v>
                </c:pt>
                <c:pt idx="1390">
                  <c:v>42.9</c:v>
                </c:pt>
                <c:pt idx="1391">
                  <c:v>42</c:v>
                </c:pt>
                <c:pt idx="1392">
                  <c:v>41.6</c:v>
                </c:pt>
                <c:pt idx="1393">
                  <c:v>42.7</c:v>
                </c:pt>
                <c:pt idx="1394">
                  <c:v>42.1</c:v>
                </c:pt>
                <c:pt idx="1395">
                  <c:v>42.7</c:v>
                </c:pt>
                <c:pt idx="1396">
                  <c:v>42</c:v>
                </c:pt>
                <c:pt idx="1397">
                  <c:v>41.6</c:v>
                </c:pt>
                <c:pt idx="1398">
                  <c:v>42.4</c:v>
                </c:pt>
                <c:pt idx="1399">
                  <c:v>42.6</c:v>
                </c:pt>
                <c:pt idx="1400">
                  <c:v>42.5</c:v>
                </c:pt>
                <c:pt idx="1401">
                  <c:v>43.3</c:v>
                </c:pt>
                <c:pt idx="1402">
                  <c:v>43.2</c:v>
                </c:pt>
                <c:pt idx="1403">
                  <c:v>42.6</c:v>
                </c:pt>
                <c:pt idx="1404">
                  <c:v>41.9</c:v>
                </c:pt>
                <c:pt idx="1405">
                  <c:v>42.1</c:v>
                </c:pt>
                <c:pt idx="1406">
                  <c:v>43.3</c:v>
                </c:pt>
                <c:pt idx="1407">
                  <c:v>41.5</c:v>
                </c:pt>
                <c:pt idx="1408">
                  <c:v>43.3</c:v>
                </c:pt>
                <c:pt idx="1409">
                  <c:v>41.8</c:v>
                </c:pt>
                <c:pt idx="1410">
                  <c:v>42.1</c:v>
                </c:pt>
                <c:pt idx="1411">
                  <c:v>42.6</c:v>
                </c:pt>
                <c:pt idx="1412">
                  <c:v>42.6</c:v>
                </c:pt>
                <c:pt idx="1413">
                  <c:v>42.7</c:v>
                </c:pt>
                <c:pt idx="1414">
                  <c:v>43.9</c:v>
                </c:pt>
                <c:pt idx="1415">
                  <c:v>42.5</c:v>
                </c:pt>
                <c:pt idx="1416">
                  <c:v>43.9</c:v>
                </c:pt>
                <c:pt idx="1417">
                  <c:v>43.3</c:v>
                </c:pt>
                <c:pt idx="1418">
                  <c:v>42.7</c:v>
                </c:pt>
                <c:pt idx="1419">
                  <c:v>42.6</c:v>
                </c:pt>
                <c:pt idx="1420">
                  <c:v>42.1</c:v>
                </c:pt>
                <c:pt idx="1421">
                  <c:v>42.9</c:v>
                </c:pt>
                <c:pt idx="1422">
                  <c:v>43.4</c:v>
                </c:pt>
                <c:pt idx="1423">
                  <c:v>42.9</c:v>
                </c:pt>
                <c:pt idx="1424">
                  <c:v>43.6</c:v>
                </c:pt>
                <c:pt idx="1425">
                  <c:v>42</c:v>
                </c:pt>
                <c:pt idx="1426">
                  <c:v>43.4</c:v>
                </c:pt>
                <c:pt idx="1427">
                  <c:v>42.5</c:v>
                </c:pt>
                <c:pt idx="1428">
                  <c:v>43.7</c:v>
                </c:pt>
                <c:pt idx="1429">
                  <c:v>43.3</c:v>
                </c:pt>
                <c:pt idx="1430">
                  <c:v>44.1</c:v>
                </c:pt>
                <c:pt idx="1431">
                  <c:v>43</c:v>
                </c:pt>
                <c:pt idx="1432">
                  <c:v>43.4</c:v>
                </c:pt>
                <c:pt idx="1433">
                  <c:v>42.9</c:v>
                </c:pt>
                <c:pt idx="1434">
                  <c:v>43.2</c:v>
                </c:pt>
                <c:pt idx="1435">
                  <c:v>42.6</c:v>
                </c:pt>
                <c:pt idx="1436">
                  <c:v>43.1</c:v>
                </c:pt>
                <c:pt idx="1437">
                  <c:v>43.1</c:v>
                </c:pt>
                <c:pt idx="1438">
                  <c:v>42.7</c:v>
                </c:pt>
                <c:pt idx="1439">
                  <c:v>43.7</c:v>
                </c:pt>
                <c:pt idx="1440">
                  <c:v>44</c:v>
                </c:pt>
                <c:pt idx="1441">
                  <c:v>43.6</c:v>
                </c:pt>
                <c:pt idx="1442">
                  <c:v>42.1</c:v>
                </c:pt>
                <c:pt idx="1443">
                  <c:v>42.7</c:v>
                </c:pt>
                <c:pt idx="1444">
                  <c:v>43.1</c:v>
                </c:pt>
                <c:pt idx="1445">
                  <c:v>43.3</c:v>
                </c:pt>
                <c:pt idx="1446">
                  <c:v>43.3</c:v>
                </c:pt>
                <c:pt idx="1447">
                  <c:v>42.4</c:v>
                </c:pt>
                <c:pt idx="1448">
                  <c:v>43.2</c:v>
                </c:pt>
                <c:pt idx="1449">
                  <c:v>43.7</c:v>
                </c:pt>
                <c:pt idx="1450">
                  <c:v>45.1</c:v>
                </c:pt>
                <c:pt idx="1451">
                  <c:v>43.5</c:v>
                </c:pt>
                <c:pt idx="1452">
                  <c:v>42.7</c:v>
                </c:pt>
                <c:pt idx="1453">
                  <c:v>43.4</c:v>
                </c:pt>
                <c:pt idx="1454">
                  <c:v>43.3</c:v>
                </c:pt>
                <c:pt idx="1455">
                  <c:v>43.7</c:v>
                </c:pt>
                <c:pt idx="1456">
                  <c:v>43.9</c:v>
                </c:pt>
                <c:pt idx="1457">
                  <c:v>43.7</c:v>
                </c:pt>
                <c:pt idx="1458">
                  <c:v>43.9</c:v>
                </c:pt>
                <c:pt idx="1459">
                  <c:v>43.8</c:v>
                </c:pt>
                <c:pt idx="1460">
                  <c:v>43.2</c:v>
                </c:pt>
                <c:pt idx="1461">
                  <c:v>42.7</c:v>
                </c:pt>
                <c:pt idx="1462">
                  <c:v>43.6</c:v>
                </c:pt>
                <c:pt idx="1463">
                  <c:v>43.4</c:v>
                </c:pt>
                <c:pt idx="1464">
                  <c:v>44.1</c:v>
                </c:pt>
                <c:pt idx="1465">
                  <c:v>44.7</c:v>
                </c:pt>
                <c:pt idx="1466">
                  <c:v>43.6</c:v>
                </c:pt>
                <c:pt idx="1467">
                  <c:v>43.4</c:v>
                </c:pt>
                <c:pt idx="1468">
                  <c:v>44.1</c:v>
                </c:pt>
                <c:pt idx="1469">
                  <c:v>43</c:v>
                </c:pt>
                <c:pt idx="1470">
                  <c:v>42.9</c:v>
                </c:pt>
                <c:pt idx="1471">
                  <c:v>43.7</c:v>
                </c:pt>
                <c:pt idx="1472">
                  <c:v>43.8</c:v>
                </c:pt>
                <c:pt idx="1473">
                  <c:v>42.7</c:v>
                </c:pt>
                <c:pt idx="1474">
                  <c:v>43.2</c:v>
                </c:pt>
                <c:pt idx="1475">
                  <c:v>44.1</c:v>
                </c:pt>
                <c:pt idx="1476">
                  <c:v>43.4</c:v>
                </c:pt>
                <c:pt idx="1477">
                  <c:v>43.4</c:v>
                </c:pt>
                <c:pt idx="1478">
                  <c:v>42.8</c:v>
                </c:pt>
                <c:pt idx="1479">
                  <c:v>43.8</c:v>
                </c:pt>
                <c:pt idx="1480">
                  <c:v>42.5</c:v>
                </c:pt>
                <c:pt idx="1481">
                  <c:v>43</c:v>
                </c:pt>
                <c:pt idx="1482">
                  <c:v>43.3</c:v>
                </c:pt>
                <c:pt idx="1483">
                  <c:v>43.7</c:v>
                </c:pt>
                <c:pt idx="1484">
                  <c:v>43.7</c:v>
                </c:pt>
                <c:pt idx="1485">
                  <c:v>43.2</c:v>
                </c:pt>
                <c:pt idx="1486">
                  <c:v>43.8</c:v>
                </c:pt>
                <c:pt idx="1487">
                  <c:v>43.3</c:v>
                </c:pt>
                <c:pt idx="1488">
                  <c:v>43.9</c:v>
                </c:pt>
                <c:pt idx="1489">
                  <c:v>42.8</c:v>
                </c:pt>
                <c:pt idx="1490">
                  <c:v>43.1</c:v>
                </c:pt>
                <c:pt idx="1491">
                  <c:v>43.2</c:v>
                </c:pt>
                <c:pt idx="1492">
                  <c:v>42.5</c:v>
                </c:pt>
                <c:pt idx="1493">
                  <c:v>43.9</c:v>
                </c:pt>
                <c:pt idx="1494">
                  <c:v>42.8</c:v>
                </c:pt>
                <c:pt idx="1495">
                  <c:v>43.2</c:v>
                </c:pt>
                <c:pt idx="1496">
                  <c:v>43.1</c:v>
                </c:pt>
                <c:pt idx="1497">
                  <c:v>43.4</c:v>
                </c:pt>
                <c:pt idx="1498">
                  <c:v>43.5</c:v>
                </c:pt>
                <c:pt idx="1499">
                  <c:v>42.1</c:v>
                </c:pt>
                <c:pt idx="1500">
                  <c:v>43</c:v>
                </c:pt>
                <c:pt idx="1501">
                  <c:v>43.9</c:v>
                </c:pt>
                <c:pt idx="1502">
                  <c:v>44</c:v>
                </c:pt>
                <c:pt idx="1503">
                  <c:v>42</c:v>
                </c:pt>
                <c:pt idx="1504">
                  <c:v>42.8</c:v>
                </c:pt>
                <c:pt idx="1505">
                  <c:v>43.3</c:v>
                </c:pt>
                <c:pt idx="1506">
                  <c:v>43.1</c:v>
                </c:pt>
                <c:pt idx="1507">
                  <c:v>42.9</c:v>
                </c:pt>
                <c:pt idx="1508">
                  <c:v>43.5</c:v>
                </c:pt>
                <c:pt idx="1509">
                  <c:v>42</c:v>
                </c:pt>
                <c:pt idx="1510">
                  <c:v>42.5</c:v>
                </c:pt>
                <c:pt idx="1511">
                  <c:v>43.2</c:v>
                </c:pt>
                <c:pt idx="1512">
                  <c:v>43.3</c:v>
                </c:pt>
                <c:pt idx="1513">
                  <c:v>42.8</c:v>
                </c:pt>
                <c:pt idx="1514">
                  <c:v>42.9</c:v>
                </c:pt>
                <c:pt idx="1515">
                  <c:v>44.9</c:v>
                </c:pt>
                <c:pt idx="1516">
                  <c:v>41.8</c:v>
                </c:pt>
                <c:pt idx="1517">
                  <c:v>42.7</c:v>
                </c:pt>
                <c:pt idx="1518">
                  <c:v>42.7</c:v>
                </c:pt>
                <c:pt idx="1519">
                  <c:v>44.5</c:v>
                </c:pt>
                <c:pt idx="1520">
                  <c:v>43.7</c:v>
                </c:pt>
                <c:pt idx="1521">
                  <c:v>42.7</c:v>
                </c:pt>
                <c:pt idx="1522">
                  <c:v>45.2</c:v>
                </c:pt>
                <c:pt idx="1523">
                  <c:v>43.6</c:v>
                </c:pt>
                <c:pt idx="1524">
                  <c:v>43.2</c:v>
                </c:pt>
                <c:pt idx="1525">
                  <c:v>43.7</c:v>
                </c:pt>
                <c:pt idx="1526">
                  <c:v>43.4</c:v>
                </c:pt>
                <c:pt idx="1527">
                  <c:v>45.2</c:v>
                </c:pt>
                <c:pt idx="1528">
                  <c:v>44.1</c:v>
                </c:pt>
                <c:pt idx="1529">
                  <c:v>45.1</c:v>
                </c:pt>
                <c:pt idx="1530">
                  <c:v>45.2</c:v>
                </c:pt>
                <c:pt idx="1531">
                  <c:v>45.8</c:v>
                </c:pt>
                <c:pt idx="1532">
                  <c:v>45.3</c:v>
                </c:pt>
                <c:pt idx="1533">
                  <c:v>45.3</c:v>
                </c:pt>
                <c:pt idx="1534">
                  <c:v>44.5</c:v>
                </c:pt>
                <c:pt idx="1535">
                  <c:v>44.7</c:v>
                </c:pt>
                <c:pt idx="1536">
                  <c:v>46.1</c:v>
                </c:pt>
                <c:pt idx="1537">
                  <c:v>45.2</c:v>
                </c:pt>
                <c:pt idx="1538">
                  <c:v>44.5</c:v>
                </c:pt>
                <c:pt idx="1539">
                  <c:v>44.6</c:v>
                </c:pt>
                <c:pt idx="1540">
                  <c:v>45</c:v>
                </c:pt>
                <c:pt idx="1541">
                  <c:v>45</c:v>
                </c:pt>
                <c:pt idx="1542">
                  <c:v>45.4</c:v>
                </c:pt>
                <c:pt idx="1543">
                  <c:v>45.3</c:v>
                </c:pt>
                <c:pt idx="1544">
                  <c:v>46.8</c:v>
                </c:pt>
                <c:pt idx="1545">
                  <c:v>47.3</c:v>
                </c:pt>
                <c:pt idx="1546">
                  <c:v>47</c:v>
                </c:pt>
                <c:pt idx="1547">
                  <c:v>48.1</c:v>
                </c:pt>
                <c:pt idx="1548">
                  <c:v>48</c:v>
                </c:pt>
                <c:pt idx="1549">
                  <c:v>47.6</c:v>
                </c:pt>
                <c:pt idx="1550">
                  <c:v>47.6</c:v>
                </c:pt>
                <c:pt idx="1551">
                  <c:v>48.6</c:v>
                </c:pt>
                <c:pt idx="1552">
                  <c:v>48.8</c:v>
                </c:pt>
                <c:pt idx="1553">
                  <c:v>49.5</c:v>
                </c:pt>
                <c:pt idx="1554">
                  <c:v>49.1</c:v>
                </c:pt>
                <c:pt idx="1555">
                  <c:v>49.4</c:v>
                </c:pt>
                <c:pt idx="1556">
                  <c:v>49.7</c:v>
                </c:pt>
                <c:pt idx="1557">
                  <c:v>50</c:v>
                </c:pt>
                <c:pt idx="1558">
                  <c:v>49.8</c:v>
                </c:pt>
                <c:pt idx="1559">
                  <c:v>49.5</c:v>
                </c:pt>
                <c:pt idx="1560">
                  <c:v>51</c:v>
                </c:pt>
                <c:pt idx="1561">
                  <c:v>48.9</c:v>
                </c:pt>
                <c:pt idx="1562">
                  <c:v>50.3</c:v>
                </c:pt>
                <c:pt idx="1563">
                  <c:v>50.2</c:v>
                </c:pt>
                <c:pt idx="1564">
                  <c:v>49.7</c:v>
                </c:pt>
                <c:pt idx="1565">
                  <c:v>49.6</c:v>
                </c:pt>
                <c:pt idx="1566">
                  <c:v>49.5</c:v>
                </c:pt>
                <c:pt idx="1567">
                  <c:v>48.7</c:v>
                </c:pt>
                <c:pt idx="1568">
                  <c:v>49.8</c:v>
                </c:pt>
                <c:pt idx="1569">
                  <c:v>49.2</c:v>
                </c:pt>
                <c:pt idx="1570">
                  <c:v>47.5</c:v>
                </c:pt>
                <c:pt idx="1571">
                  <c:v>49.3</c:v>
                </c:pt>
                <c:pt idx="1572">
                  <c:v>48.1</c:v>
                </c:pt>
                <c:pt idx="1573">
                  <c:v>47.9</c:v>
                </c:pt>
                <c:pt idx="1574">
                  <c:v>47.3</c:v>
                </c:pt>
                <c:pt idx="1575">
                  <c:v>47.7</c:v>
                </c:pt>
                <c:pt idx="1576">
                  <c:v>46.6</c:v>
                </c:pt>
                <c:pt idx="1577">
                  <c:v>46.6</c:v>
                </c:pt>
                <c:pt idx="1578">
                  <c:v>44.6</c:v>
                </c:pt>
                <c:pt idx="1579">
                  <c:v>43.5</c:v>
                </c:pt>
                <c:pt idx="1580">
                  <c:v>44.1</c:v>
                </c:pt>
                <c:pt idx="1581">
                  <c:v>42.2</c:v>
                </c:pt>
                <c:pt idx="1582">
                  <c:v>41.8</c:v>
                </c:pt>
                <c:pt idx="1583">
                  <c:v>41.2</c:v>
                </c:pt>
                <c:pt idx="1584">
                  <c:v>39.200000000000003</c:v>
                </c:pt>
                <c:pt idx="1585">
                  <c:v>37.700000000000003</c:v>
                </c:pt>
                <c:pt idx="1586">
                  <c:v>37.299999999999997</c:v>
                </c:pt>
                <c:pt idx="1587">
                  <c:v>37.299999999999997</c:v>
                </c:pt>
                <c:pt idx="1588">
                  <c:v>35.6</c:v>
                </c:pt>
                <c:pt idx="1589">
                  <c:v>35.9</c:v>
                </c:pt>
                <c:pt idx="1590">
                  <c:v>34.299999999999997</c:v>
                </c:pt>
                <c:pt idx="1591">
                  <c:v>32.5</c:v>
                </c:pt>
                <c:pt idx="1592">
                  <c:v>32.799999999999997</c:v>
                </c:pt>
                <c:pt idx="1593">
                  <c:v>31.5</c:v>
                </c:pt>
                <c:pt idx="1594">
                  <c:v>31.5</c:v>
                </c:pt>
                <c:pt idx="1595">
                  <c:v>30.3</c:v>
                </c:pt>
                <c:pt idx="1596">
                  <c:v>29.8</c:v>
                </c:pt>
                <c:pt idx="1597">
                  <c:v>30</c:v>
                </c:pt>
                <c:pt idx="1598">
                  <c:v>28.8</c:v>
                </c:pt>
                <c:pt idx="1599">
                  <c:v>29.1</c:v>
                </c:pt>
                <c:pt idx="1600">
                  <c:v>28.9</c:v>
                </c:pt>
                <c:pt idx="1601">
                  <c:v>26.5</c:v>
                </c:pt>
                <c:pt idx="1602">
                  <c:v>26.5</c:v>
                </c:pt>
                <c:pt idx="1603">
                  <c:v>26.1</c:v>
                </c:pt>
                <c:pt idx="1604">
                  <c:v>27.6</c:v>
                </c:pt>
                <c:pt idx="1605">
                  <c:v>25.5</c:v>
                </c:pt>
                <c:pt idx="1606">
                  <c:v>24.4</c:v>
                </c:pt>
                <c:pt idx="1607">
                  <c:v>22.6</c:v>
                </c:pt>
                <c:pt idx="1608">
                  <c:v>23.6</c:v>
                </c:pt>
                <c:pt idx="1609">
                  <c:v>24.2</c:v>
                </c:pt>
                <c:pt idx="1610">
                  <c:v>23.3</c:v>
                </c:pt>
                <c:pt idx="1611">
                  <c:v>23.7</c:v>
                </c:pt>
                <c:pt idx="1612">
                  <c:v>23.4</c:v>
                </c:pt>
                <c:pt idx="1613">
                  <c:v>22.5</c:v>
                </c:pt>
                <c:pt idx="1614">
                  <c:v>21.9</c:v>
                </c:pt>
                <c:pt idx="1615">
                  <c:v>20.8</c:v>
                </c:pt>
                <c:pt idx="1616">
                  <c:v>20.9</c:v>
                </c:pt>
                <c:pt idx="1617">
                  <c:v>21.2</c:v>
                </c:pt>
                <c:pt idx="1618">
                  <c:v>21.2</c:v>
                </c:pt>
                <c:pt idx="1619">
                  <c:v>20.7</c:v>
                </c:pt>
                <c:pt idx="1620">
                  <c:v>20.2</c:v>
                </c:pt>
                <c:pt idx="1621">
                  <c:v>21.1</c:v>
                </c:pt>
                <c:pt idx="1622">
                  <c:v>20.5</c:v>
                </c:pt>
                <c:pt idx="1623">
                  <c:v>20.6</c:v>
                </c:pt>
                <c:pt idx="1624">
                  <c:v>20.9</c:v>
                </c:pt>
                <c:pt idx="1625">
                  <c:v>20.7</c:v>
                </c:pt>
                <c:pt idx="1626">
                  <c:v>21.4</c:v>
                </c:pt>
                <c:pt idx="1627">
                  <c:v>20.9</c:v>
                </c:pt>
                <c:pt idx="1628">
                  <c:v>22.9</c:v>
                </c:pt>
                <c:pt idx="1629">
                  <c:v>22.8</c:v>
                </c:pt>
                <c:pt idx="1630">
                  <c:v>21.3</c:v>
                </c:pt>
                <c:pt idx="1631">
                  <c:v>21.9</c:v>
                </c:pt>
                <c:pt idx="1632">
                  <c:v>22.4</c:v>
                </c:pt>
                <c:pt idx="1633">
                  <c:v>22.7</c:v>
                </c:pt>
                <c:pt idx="1634">
                  <c:v>22.3</c:v>
                </c:pt>
                <c:pt idx="1635">
                  <c:v>22.7</c:v>
                </c:pt>
                <c:pt idx="1636">
                  <c:v>23.7</c:v>
                </c:pt>
                <c:pt idx="1637">
                  <c:v>24</c:v>
                </c:pt>
                <c:pt idx="1638">
                  <c:v>23.8</c:v>
                </c:pt>
                <c:pt idx="1639">
                  <c:v>24.5</c:v>
                </c:pt>
                <c:pt idx="1640">
                  <c:v>25.7</c:v>
                </c:pt>
                <c:pt idx="1641">
                  <c:v>25.8</c:v>
                </c:pt>
                <c:pt idx="1642">
                  <c:v>25.1</c:v>
                </c:pt>
                <c:pt idx="1643">
                  <c:v>26.8</c:v>
                </c:pt>
                <c:pt idx="1644">
                  <c:v>27.3</c:v>
                </c:pt>
                <c:pt idx="1645">
                  <c:v>26.7</c:v>
                </c:pt>
                <c:pt idx="1646">
                  <c:v>27.5</c:v>
                </c:pt>
                <c:pt idx="1647">
                  <c:v>27.5</c:v>
                </c:pt>
                <c:pt idx="1648">
                  <c:v>26.5</c:v>
                </c:pt>
                <c:pt idx="1649">
                  <c:v>28.4</c:v>
                </c:pt>
                <c:pt idx="1650">
                  <c:v>29.4</c:v>
                </c:pt>
                <c:pt idx="1651">
                  <c:v>29</c:v>
                </c:pt>
                <c:pt idx="1652">
                  <c:v>28.9</c:v>
                </c:pt>
                <c:pt idx="1653">
                  <c:v>29.3</c:v>
                </c:pt>
                <c:pt idx="1654">
                  <c:v>29.3</c:v>
                </c:pt>
                <c:pt idx="1655">
                  <c:v>29.8</c:v>
                </c:pt>
                <c:pt idx="1656">
                  <c:v>29.3</c:v>
                </c:pt>
                <c:pt idx="1657">
                  <c:v>30.1</c:v>
                </c:pt>
                <c:pt idx="1658">
                  <c:v>28.1</c:v>
                </c:pt>
                <c:pt idx="1659">
                  <c:v>28.2</c:v>
                </c:pt>
                <c:pt idx="1660">
                  <c:v>29.9</c:v>
                </c:pt>
                <c:pt idx="1661">
                  <c:v>29.9</c:v>
                </c:pt>
                <c:pt idx="1662">
                  <c:v>29.8</c:v>
                </c:pt>
                <c:pt idx="1663">
                  <c:v>29.8</c:v>
                </c:pt>
                <c:pt idx="1664">
                  <c:v>30.7</c:v>
                </c:pt>
                <c:pt idx="1665">
                  <c:v>31.2</c:v>
                </c:pt>
                <c:pt idx="1666">
                  <c:v>31.4</c:v>
                </c:pt>
                <c:pt idx="1667">
                  <c:v>32</c:v>
                </c:pt>
                <c:pt idx="1668">
                  <c:v>30.5</c:v>
                </c:pt>
                <c:pt idx="1669">
                  <c:v>33.200000000000003</c:v>
                </c:pt>
                <c:pt idx="1670">
                  <c:v>32.799999999999997</c:v>
                </c:pt>
                <c:pt idx="1671">
                  <c:v>33.1</c:v>
                </c:pt>
                <c:pt idx="1672">
                  <c:v>31.8</c:v>
                </c:pt>
                <c:pt idx="1673">
                  <c:v>34.200000000000003</c:v>
                </c:pt>
                <c:pt idx="1674">
                  <c:v>34.5</c:v>
                </c:pt>
                <c:pt idx="1675">
                  <c:v>35.299999999999997</c:v>
                </c:pt>
                <c:pt idx="1676">
                  <c:v>36.200000000000003</c:v>
                </c:pt>
                <c:pt idx="1677">
                  <c:v>36.299999999999997</c:v>
                </c:pt>
                <c:pt idx="1678">
                  <c:v>36.4</c:v>
                </c:pt>
                <c:pt idx="1679">
                  <c:v>36.799999999999997</c:v>
                </c:pt>
              </c:numCache>
            </c:numRef>
          </c:xVal>
          <c:yVal>
            <c:numRef>
              <c:f>'64K_7'!$A$2:$A$1681</c:f>
              <c:numCache>
                <c:formatCode>General</c:formatCode>
                <c:ptCount val="1680"/>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numCache>
            </c:numRef>
          </c:yVal>
          <c:smooth val="1"/>
          <c:extLst>
            <c:ext xmlns:c16="http://schemas.microsoft.com/office/drawing/2014/chart" uri="{C3380CC4-5D6E-409C-BE32-E72D297353CC}">
              <c16:uniqueId val="{00000002-BD6B-42DB-BB70-000BAD007E15}"/>
            </c:ext>
          </c:extLst>
        </c:ser>
        <c:ser>
          <c:idx val="3"/>
          <c:order val="3"/>
          <c:tx>
            <c:strRef>
              <c:f>'64K_7'!$E$1</c:f>
              <c:strCache>
                <c:ptCount val="1"/>
                <c:pt idx="0">
                  <c:v>2018</c:v>
                </c:pt>
              </c:strCache>
            </c:strRef>
          </c:tx>
          <c:spPr>
            <a:ln w="12700" cap="rnd">
              <a:solidFill>
                <a:schemeClr val="accent4"/>
              </a:solidFill>
              <a:round/>
            </a:ln>
            <a:effectLst/>
          </c:spPr>
          <c:marker>
            <c:symbol val="none"/>
          </c:marker>
          <c:xVal>
            <c:numRef>
              <c:f>'64K_7'!$E$2:$E$1690</c:f>
              <c:numCache>
                <c:formatCode>General</c:formatCode>
                <c:ptCount val="1689"/>
                <c:pt idx="1">
                  <c:v>281.10000000000002</c:v>
                </c:pt>
                <c:pt idx="2">
                  <c:v>282.5</c:v>
                </c:pt>
                <c:pt idx="3">
                  <c:v>283.5</c:v>
                </c:pt>
                <c:pt idx="4">
                  <c:v>285.3</c:v>
                </c:pt>
                <c:pt idx="5">
                  <c:v>286.3</c:v>
                </c:pt>
                <c:pt idx="6">
                  <c:v>286.8</c:v>
                </c:pt>
                <c:pt idx="7">
                  <c:v>288.7</c:v>
                </c:pt>
                <c:pt idx="8">
                  <c:v>289.3</c:v>
                </c:pt>
                <c:pt idx="9">
                  <c:v>290.7</c:v>
                </c:pt>
                <c:pt idx="10">
                  <c:v>291.5</c:v>
                </c:pt>
                <c:pt idx="11">
                  <c:v>292.3</c:v>
                </c:pt>
                <c:pt idx="12">
                  <c:v>293.3</c:v>
                </c:pt>
                <c:pt idx="13">
                  <c:v>294.60000000000002</c:v>
                </c:pt>
                <c:pt idx="14">
                  <c:v>294.5</c:v>
                </c:pt>
                <c:pt idx="15">
                  <c:v>295.2</c:v>
                </c:pt>
                <c:pt idx="16">
                  <c:v>294.39999999999998</c:v>
                </c:pt>
                <c:pt idx="17">
                  <c:v>295.89999999999998</c:v>
                </c:pt>
                <c:pt idx="18">
                  <c:v>294.3</c:v>
                </c:pt>
                <c:pt idx="19">
                  <c:v>294.7</c:v>
                </c:pt>
                <c:pt idx="20">
                  <c:v>295.5</c:v>
                </c:pt>
                <c:pt idx="21">
                  <c:v>296.10000000000002</c:v>
                </c:pt>
                <c:pt idx="22">
                  <c:v>297.39999999999998</c:v>
                </c:pt>
                <c:pt idx="23">
                  <c:v>296.7</c:v>
                </c:pt>
                <c:pt idx="24">
                  <c:v>297.5</c:v>
                </c:pt>
                <c:pt idx="25">
                  <c:v>298</c:v>
                </c:pt>
                <c:pt idx="26">
                  <c:v>299</c:v>
                </c:pt>
                <c:pt idx="27">
                  <c:v>299.89999999999998</c:v>
                </c:pt>
                <c:pt idx="28">
                  <c:v>299.5</c:v>
                </c:pt>
                <c:pt idx="29">
                  <c:v>300.10000000000002</c:v>
                </c:pt>
                <c:pt idx="30">
                  <c:v>301.3</c:v>
                </c:pt>
                <c:pt idx="31">
                  <c:v>302</c:v>
                </c:pt>
                <c:pt idx="32">
                  <c:v>302.8</c:v>
                </c:pt>
                <c:pt idx="33">
                  <c:v>304.5</c:v>
                </c:pt>
                <c:pt idx="34">
                  <c:v>305.2</c:v>
                </c:pt>
                <c:pt idx="35">
                  <c:v>305.60000000000002</c:v>
                </c:pt>
                <c:pt idx="36">
                  <c:v>307.60000000000002</c:v>
                </c:pt>
                <c:pt idx="37">
                  <c:v>309</c:v>
                </c:pt>
                <c:pt idx="38">
                  <c:v>311.2</c:v>
                </c:pt>
                <c:pt idx="39">
                  <c:v>312.3</c:v>
                </c:pt>
                <c:pt idx="40">
                  <c:v>314.89999999999998</c:v>
                </c:pt>
                <c:pt idx="41">
                  <c:v>315.8</c:v>
                </c:pt>
                <c:pt idx="42">
                  <c:v>317.5</c:v>
                </c:pt>
                <c:pt idx="43">
                  <c:v>319.10000000000002</c:v>
                </c:pt>
                <c:pt idx="44">
                  <c:v>321.8</c:v>
                </c:pt>
                <c:pt idx="45">
                  <c:v>323</c:v>
                </c:pt>
                <c:pt idx="46">
                  <c:v>324.10000000000002</c:v>
                </c:pt>
                <c:pt idx="47">
                  <c:v>326.39999999999998</c:v>
                </c:pt>
                <c:pt idx="48">
                  <c:v>328.8</c:v>
                </c:pt>
                <c:pt idx="49">
                  <c:v>328.9</c:v>
                </c:pt>
                <c:pt idx="50">
                  <c:v>331.8</c:v>
                </c:pt>
                <c:pt idx="51">
                  <c:v>332.3</c:v>
                </c:pt>
                <c:pt idx="52">
                  <c:v>332.1</c:v>
                </c:pt>
                <c:pt idx="53">
                  <c:v>332.3</c:v>
                </c:pt>
                <c:pt idx="54">
                  <c:v>332.7</c:v>
                </c:pt>
                <c:pt idx="55">
                  <c:v>332.1</c:v>
                </c:pt>
                <c:pt idx="56">
                  <c:v>331.3</c:v>
                </c:pt>
                <c:pt idx="57">
                  <c:v>328.1</c:v>
                </c:pt>
                <c:pt idx="58">
                  <c:v>325.10000000000002</c:v>
                </c:pt>
                <c:pt idx="59">
                  <c:v>322.10000000000002</c:v>
                </c:pt>
                <c:pt idx="60">
                  <c:v>318.39999999999998</c:v>
                </c:pt>
                <c:pt idx="61">
                  <c:v>313.8</c:v>
                </c:pt>
                <c:pt idx="62">
                  <c:v>309.3</c:v>
                </c:pt>
                <c:pt idx="63">
                  <c:v>304.10000000000002</c:v>
                </c:pt>
                <c:pt idx="64">
                  <c:v>300.60000000000002</c:v>
                </c:pt>
                <c:pt idx="65">
                  <c:v>297.7</c:v>
                </c:pt>
                <c:pt idx="66">
                  <c:v>292.7</c:v>
                </c:pt>
                <c:pt idx="67">
                  <c:v>288.89999999999998</c:v>
                </c:pt>
                <c:pt idx="68">
                  <c:v>285.60000000000002</c:v>
                </c:pt>
                <c:pt idx="69">
                  <c:v>282.89999999999998</c:v>
                </c:pt>
                <c:pt idx="70">
                  <c:v>278.8</c:v>
                </c:pt>
                <c:pt idx="71">
                  <c:v>275.89999999999998</c:v>
                </c:pt>
                <c:pt idx="72">
                  <c:v>273.2</c:v>
                </c:pt>
                <c:pt idx="73">
                  <c:v>270.3</c:v>
                </c:pt>
                <c:pt idx="74">
                  <c:v>267.3</c:v>
                </c:pt>
                <c:pt idx="75">
                  <c:v>264.2</c:v>
                </c:pt>
                <c:pt idx="76">
                  <c:v>262.39999999999998</c:v>
                </c:pt>
                <c:pt idx="77">
                  <c:v>258.5</c:v>
                </c:pt>
                <c:pt idx="78">
                  <c:v>256.60000000000002</c:v>
                </c:pt>
                <c:pt idx="79">
                  <c:v>254.3</c:v>
                </c:pt>
                <c:pt idx="80">
                  <c:v>252</c:v>
                </c:pt>
                <c:pt idx="81">
                  <c:v>246.2</c:v>
                </c:pt>
                <c:pt idx="82">
                  <c:v>244.2</c:v>
                </c:pt>
                <c:pt idx="83">
                  <c:v>240.3</c:v>
                </c:pt>
                <c:pt idx="84">
                  <c:v>238.1</c:v>
                </c:pt>
                <c:pt idx="85">
                  <c:v>233.9</c:v>
                </c:pt>
                <c:pt idx="86">
                  <c:v>229</c:v>
                </c:pt>
                <c:pt idx="87">
                  <c:v>225.1</c:v>
                </c:pt>
                <c:pt idx="88">
                  <c:v>221.3</c:v>
                </c:pt>
                <c:pt idx="89">
                  <c:v>218.6</c:v>
                </c:pt>
                <c:pt idx="90">
                  <c:v>213.5</c:v>
                </c:pt>
                <c:pt idx="91">
                  <c:v>210.4</c:v>
                </c:pt>
                <c:pt idx="92">
                  <c:v>206</c:v>
                </c:pt>
                <c:pt idx="93">
                  <c:v>202</c:v>
                </c:pt>
                <c:pt idx="94">
                  <c:v>199.2</c:v>
                </c:pt>
                <c:pt idx="95">
                  <c:v>194.6</c:v>
                </c:pt>
                <c:pt idx="96">
                  <c:v>191.3</c:v>
                </c:pt>
                <c:pt idx="97">
                  <c:v>186.9</c:v>
                </c:pt>
                <c:pt idx="98">
                  <c:v>184</c:v>
                </c:pt>
                <c:pt idx="99">
                  <c:v>178.3</c:v>
                </c:pt>
                <c:pt idx="100">
                  <c:v>175.6</c:v>
                </c:pt>
                <c:pt idx="101">
                  <c:v>171.6</c:v>
                </c:pt>
                <c:pt idx="102">
                  <c:v>167.3</c:v>
                </c:pt>
                <c:pt idx="103">
                  <c:v>162</c:v>
                </c:pt>
                <c:pt idx="104">
                  <c:v>157.80000000000001</c:v>
                </c:pt>
                <c:pt idx="105">
                  <c:v>155.19999999999999</c:v>
                </c:pt>
                <c:pt idx="106">
                  <c:v>150</c:v>
                </c:pt>
                <c:pt idx="107">
                  <c:v>146.19999999999999</c:v>
                </c:pt>
                <c:pt idx="108">
                  <c:v>144.19999999999999</c:v>
                </c:pt>
                <c:pt idx="109">
                  <c:v>141.30000000000001</c:v>
                </c:pt>
                <c:pt idx="110">
                  <c:v>137</c:v>
                </c:pt>
                <c:pt idx="111">
                  <c:v>133.9</c:v>
                </c:pt>
                <c:pt idx="112">
                  <c:v>131.19999999999999</c:v>
                </c:pt>
                <c:pt idx="113">
                  <c:v>129.5</c:v>
                </c:pt>
                <c:pt idx="114">
                  <c:v>123.8</c:v>
                </c:pt>
                <c:pt idx="115">
                  <c:v>122.7</c:v>
                </c:pt>
                <c:pt idx="116">
                  <c:v>119.4</c:v>
                </c:pt>
                <c:pt idx="117">
                  <c:v>116</c:v>
                </c:pt>
                <c:pt idx="118">
                  <c:v>113</c:v>
                </c:pt>
                <c:pt idx="119">
                  <c:v>110.7</c:v>
                </c:pt>
                <c:pt idx="120">
                  <c:v>107.5</c:v>
                </c:pt>
                <c:pt idx="121">
                  <c:v>105.9</c:v>
                </c:pt>
                <c:pt idx="122">
                  <c:v>103.5</c:v>
                </c:pt>
                <c:pt idx="123">
                  <c:v>101.1</c:v>
                </c:pt>
                <c:pt idx="124">
                  <c:v>98.6</c:v>
                </c:pt>
                <c:pt idx="125">
                  <c:v>97.7</c:v>
                </c:pt>
                <c:pt idx="126">
                  <c:v>92.9</c:v>
                </c:pt>
                <c:pt idx="127">
                  <c:v>90.7</c:v>
                </c:pt>
                <c:pt idx="128">
                  <c:v>87.7</c:v>
                </c:pt>
                <c:pt idx="129">
                  <c:v>84.3</c:v>
                </c:pt>
                <c:pt idx="130">
                  <c:v>81.900000000000006</c:v>
                </c:pt>
                <c:pt idx="131">
                  <c:v>79.5</c:v>
                </c:pt>
                <c:pt idx="132">
                  <c:v>76.7</c:v>
                </c:pt>
                <c:pt idx="133">
                  <c:v>76.3</c:v>
                </c:pt>
                <c:pt idx="134">
                  <c:v>71.7</c:v>
                </c:pt>
                <c:pt idx="135">
                  <c:v>70.2</c:v>
                </c:pt>
                <c:pt idx="136">
                  <c:v>68.5</c:v>
                </c:pt>
                <c:pt idx="137">
                  <c:v>66.2</c:v>
                </c:pt>
                <c:pt idx="138">
                  <c:v>63.6</c:v>
                </c:pt>
                <c:pt idx="139">
                  <c:v>62.2</c:v>
                </c:pt>
                <c:pt idx="140">
                  <c:v>61</c:v>
                </c:pt>
                <c:pt idx="141">
                  <c:v>59.8</c:v>
                </c:pt>
                <c:pt idx="142">
                  <c:v>58.6</c:v>
                </c:pt>
                <c:pt idx="143">
                  <c:v>58.2</c:v>
                </c:pt>
                <c:pt idx="144">
                  <c:v>57.9</c:v>
                </c:pt>
                <c:pt idx="145">
                  <c:v>57</c:v>
                </c:pt>
                <c:pt idx="146">
                  <c:v>56.1</c:v>
                </c:pt>
                <c:pt idx="147">
                  <c:v>55.7</c:v>
                </c:pt>
                <c:pt idx="148">
                  <c:v>54.1</c:v>
                </c:pt>
                <c:pt idx="149">
                  <c:v>53.3</c:v>
                </c:pt>
                <c:pt idx="150">
                  <c:v>53.4</c:v>
                </c:pt>
                <c:pt idx="151">
                  <c:v>53.8</c:v>
                </c:pt>
                <c:pt idx="152">
                  <c:v>53.1</c:v>
                </c:pt>
                <c:pt idx="153">
                  <c:v>52.7</c:v>
                </c:pt>
                <c:pt idx="154">
                  <c:v>52.4</c:v>
                </c:pt>
                <c:pt idx="155">
                  <c:v>54.1</c:v>
                </c:pt>
                <c:pt idx="156">
                  <c:v>51.8</c:v>
                </c:pt>
                <c:pt idx="157">
                  <c:v>54</c:v>
                </c:pt>
                <c:pt idx="158">
                  <c:v>52.7</c:v>
                </c:pt>
                <c:pt idx="159">
                  <c:v>52.5</c:v>
                </c:pt>
                <c:pt idx="160">
                  <c:v>51.8</c:v>
                </c:pt>
                <c:pt idx="161">
                  <c:v>51.9</c:v>
                </c:pt>
                <c:pt idx="162">
                  <c:v>51.2</c:v>
                </c:pt>
                <c:pt idx="163">
                  <c:v>51.2</c:v>
                </c:pt>
                <c:pt idx="164">
                  <c:v>52.1</c:v>
                </c:pt>
                <c:pt idx="165">
                  <c:v>51.8</c:v>
                </c:pt>
                <c:pt idx="166">
                  <c:v>52.8</c:v>
                </c:pt>
                <c:pt idx="167">
                  <c:v>52.3</c:v>
                </c:pt>
                <c:pt idx="168">
                  <c:v>53</c:v>
                </c:pt>
                <c:pt idx="169">
                  <c:v>51.9</c:v>
                </c:pt>
                <c:pt idx="170">
                  <c:v>52</c:v>
                </c:pt>
                <c:pt idx="171">
                  <c:v>51.9</c:v>
                </c:pt>
                <c:pt idx="172">
                  <c:v>51.8</c:v>
                </c:pt>
                <c:pt idx="173">
                  <c:v>50.6</c:v>
                </c:pt>
                <c:pt idx="174">
                  <c:v>50</c:v>
                </c:pt>
                <c:pt idx="175">
                  <c:v>49.7</c:v>
                </c:pt>
                <c:pt idx="176">
                  <c:v>50.4</c:v>
                </c:pt>
                <c:pt idx="177">
                  <c:v>49.9</c:v>
                </c:pt>
                <c:pt idx="178">
                  <c:v>49.8</c:v>
                </c:pt>
                <c:pt idx="179">
                  <c:v>50.6</c:v>
                </c:pt>
                <c:pt idx="180">
                  <c:v>49.5</c:v>
                </c:pt>
                <c:pt idx="181">
                  <c:v>49.2</c:v>
                </c:pt>
                <c:pt idx="182">
                  <c:v>48.9</c:v>
                </c:pt>
                <c:pt idx="183">
                  <c:v>48.9</c:v>
                </c:pt>
                <c:pt idx="184">
                  <c:v>48.6</c:v>
                </c:pt>
                <c:pt idx="185">
                  <c:v>47.2</c:v>
                </c:pt>
                <c:pt idx="186">
                  <c:v>47.8</c:v>
                </c:pt>
                <c:pt idx="187">
                  <c:v>45.4</c:v>
                </c:pt>
                <c:pt idx="188">
                  <c:v>45.5</c:v>
                </c:pt>
                <c:pt idx="189">
                  <c:v>44.9</c:v>
                </c:pt>
                <c:pt idx="190">
                  <c:v>44.3</c:v>
                </c:pt>
                <c:pt idx="191">
                  <c:v>42.5</c:v>
                </c:pt>
                <c:pt idx="192">
                  <c:v>42.6</c:v>
                </c:pt>
                <c:pt idx="193">
                  <c:v>41.1</c:v>
                </c:pt>
                <c:pt idx="194">
                  <c:v>41.4</c:v>
                </c:pt>
                <c:pt idx="195">
                  <c:v>41.7</c:v>
                </c:pt>
                <c:pt idx="196">
                  <c:v>38.9</c:v>
                </c:pt>
                <c:pt idx="197">
                  <c:v>38.299999999999997</c:v>
                </c:pt>
                <c:pt idx="198">
                  <c:v>36.1</c:v>
                </c:pt>
                <c:pt idx="199">
                  <c:v>37.700000000000003</c:v>
                </c:pt>
                <c:pt idx="200">
                  <c:v>36.299999999999997</c:v>
                </c:pt>
                <c:pt idx="201">
                  <c:v>36.1</c:v>
                </c:pt>
                <c:pt idx="202">
                  <c:v>34.299999999999997</c:v>
                </c:pt>
                <c:pt idx="203">
                  <c:v>34.5</c:v>
                </c:pt>
                <c:pt idx="204">
                  <c:v>34</c:v>
                </c:pt>
                <c:pt idx="205">
                  <c:v>34</c:v>
                </c:pt>
                <c:pt idx="206">
                  <c:v>33</c:v>
                </c:pt>
                <c:pt idx="207">
                  <c:v>31.3</c:v>
                </c:pt>
                <c:pt idx="208">
                  <c:v>32</c:v>
                </c:pt>
                <c:pt idx="209">
                  <c:v>31.5</c:v>
                </c:pt>
                <c:pt idx="210">
                  <c:v>31.5</c:v>
                </c:pt>
                <c:pt idx="211">
                  <c:v>30.3</c:v>
                </c:pt>
                <c:pt idx="212">
                  <c:v>30.4</c:v>
                </c:pt>
                <c:pt idx="213">
                  <c:v>31.2</c:v>
                </c:pt>
                <c:pt idx="214">
                  <c:v>31</c:v>
                </c:pt>
                <c:pt idx="215">
                  <c:v>29.9</c:v>
                </c:pt>
                <c:pt idx="216">
                  <c:v>30.1</c:v>
                </c:pt>
                <c:pt idx="217">
                  <c:v>29.7</c:v>
                </c:pt>
                <c:pt idx="218">
                  <c:v>29.4</c:v>
                </c:pt>
                <c:pt idx="219">
                  <c:v>28.4</c:v>
                </c:pt>
                <c:pt idx="220">
                  <c:v>29.7</c:v>
                </c:pt>
                <c:pt idx="221">
                  <c:v>30.1</c:v>
                </c:pt>
                <c:pt idx="222">
                  <c:v>30</c:v>
                </c:pt>
                <c:pt idx="223">
                  <c:v>29.5</c:v>
                </c:pt>
                <c:pt idx="224">
                  <c:v>30.2</c:v>
                </c:pt>
                <c:pt idx="225">
                  <c:v>29.1</c:v>
                </c:pt>
                <c:pt idx="226">
                  <c:v>31.9</c:v>
                </c:pt>
                <c:pt idx="227">
                  <c:v>30.8</c:v>
                </c:pt>
                <c:pt idx="228">
                  <c:v>29.4</c:v>
                </c:pt>
                <c:pt idx="229">
                  <c:v>30.2</c:v>
                </c:pt>
                <c:pt idx="230">
                  <c:v>32.5</c:v>
                </c:pt>
                <c:pt idx="231">
                  <c:v>33.299999999999997</c:v>
                </c:pt>
                <c:pt idx="232">
                  <c:v>33.299999999999997</c:v>
                </c:pt>
                <c:pt idx="233">
                  <c:v>32.799999999999997</c:v>
                </c:pt>
                <c:pt idx="234">
                  <c:v>33.200000000000003</c:v>
                </c:pt>
                <c:pt idx="235">
                  <c:v>34</c:v>
                </c:pt>
                <c:pt idx="236">
                  <c:v>34.700000000000003</c:v>
                </c:pt>
                <c:pt idx="237">
                  <c:v>35.299999999999997</c:v>
                </c:pt>
                <c:pt idx="238">
                  <c:v>39.1</c:v>
                </c:pt>
                <c:pt idx="239">
                  <c:v>41.3</c:v>
                </c:pt>
                <c:pt idx="240">
                  <c:v>40.9</c:v>
                </c:pt>
                <c:pt idx="241">
                  <c:v>47.9</c:v>
                </c:pt>
                <c:pt idx="242">
                  <c:v>44.2</c:v>
                </c:pt>
                <c:pt idx="243">
                  <c:v>35.1</c:v>
                </c:pt>
                <c:pt idx="244">
                  <c:v>34.200000000000003</c:v>
                </c:pt>
                <c:pt idx="245">
                  <c:v>34.9</c:v>
                </c:pt>
                <c:pt idx="246">
                  <c:v>36.299999999999997</c:v>
                </c:pt>
                <c:pt idx="247">
                  <c:v>37.1</c:v>
                </c:pt>
                <c:pt idx="248">
                  <c:v>38.700000000000003</c:v>
                </c:pt>
                <c:pt idx="249">
                  <c:v>39</c:v>
                </c:pt>
                <c:pt idx="250">
                  <c:v>38.9</c:v>
                </c:pt>
                <c:pt idx="251">
                  <c:v>40.799999999999997</c:v>
                </c:pt>
                <c:pt idx="252">
                  <c:v>40.299999999999997</c:v>
                </c:pt>
                <c:pt idx="253">
                  <c:v>40.5</c:v>
                </c:pt>
                <c:pt idx="254">
                  <c:v>40.9</c:v>
                </c:pt>
                <c:pt idx="255">
                  <c:v>41.2</c:v>
                </c:pt>
                <c:pt idx="256">
                  <c:v>42</c:v>
                </c:pt>
                <c:pt idx="257">
                  <c:v>41.2</c:v>
                </c:pt>
                <c:pt idx="258">
                  <c:v>43.2</c:v>
                </c:pt>
                <c:pt idx="259">
                  <c:v>43.5</c:v>
                </c:pt>
                <c:pt idx="260">
                  <c:v>42.1</c:v>
                </c:pt>
                <c:pt idx="261">
                  <c:v>43.7</c:v>
                </c:pt>
                <c:pt idx="262">
                  <c:v>41.9</c:v>
                </c:pt>
                <c:pt idx="263">
                  <c:v>43.4</c:v>
                </c:pt>
                <c:pt idx="264">
                  <c:v>44.4</c:v>
                </c:pt>
                <c:pt idx="265">
                  <c:v>44.9</c:v>
                </c:pt>
                <c:pt idx="266">
                  <c:v>46.3</c:v>
                </c:pt>
                <c:pt idx="267">
                  <c:v>45.7</c:v>
                </c:pt>
                <c:pt idx="268">
                  <c:v>45.3</c:v>
                </c:pt>
                <c:pt idx="269">
                  <c:v>45.8</c:v>
                </c:pt>
                <c:pt idx="270">
                  <c:v>44.8</c:v>
                </c:pt>
                <c:pt idx="271">
                  <c:v>45.8</c:v>
                </c:pt>
                <c:pt idx="272">
                  <c:v>46.2</c:v>
                </c:pt>
                <c:pt idx="273">
                  <c:v>46</c:v>
                </c:pt>
                <c:pt idx="274">
                  <c:v>46.3</c:v>
                </c:pt>
                <c:pt idx="275">
                  <c:v>47.4</c:v>
                </c:pt>
                <c:pt idx="276">
                  <c:v>48</c:v>
                </c:pt>
                <c:pt idx="277">
                  <c:v>47.1</c:v>
                </c:pt>
                <c:pt idx="278">
                  <c:v>47.3</c:v>
                </c:pt>
                <c:pt idx="279">
                  <c:v>46.8</c:v>
                </c:pt>
                <c:pt idx="280">
                  <c:v>46.3</c:v>
                </c:pt>
                <c:pt idx="281">
                  <c:v>48.2</c:v>
                </c:pt>
                <c:pt idx="282">
                  <c:v>47.2</c:v>
                </c:pt>
                <c:pt idx="283">
                  <c:v>46.8</c:v>
                </c:pt>
                <c:pt idx="284">
                  <c:v>46.8</c:v>
                </c:pt>
                <c:pt idx="285">
                  <c:v>46.8</c:v>
                </c:pt>
                <c:pt idx="286">
                  <c:v>46.9</c:v>
                </c:pt>
                <c:pt idx="287">
                  <c:v>48.4</c:v>
                </c:pt>
                <c:pt idx="288">
                  <c:v>46.3</c:v>
                </c:pt>
                <c:pt idx="289">
                  <c:v>46.3</c:v>
                </c:pt>
                <c:pt idx="290">
                  <c:v>46.8</c:v>
                </c:pt>
                <c:pt idx="291">
                  <c:v>47.4</c:v>
                </c:pt>
                <c:pt idx="292">
                  <c:v>47.5</c:v>
                </c:pt>
                <c:pt idx="293">
                  <c:v>47.2</c:v>
                </c:pt>
                <c:pt idx="294">
                  <c:v>48</c:v>
                </c:pt>
                <c:pt idx="295">
                  <c:v>48.4</c:v>
                </c:pt>
                <c:pt idx="296">
                  <c:v>48.3</c:v>
                </c:pt>
                <c:pt idx="297">
                  <c:v>50.6</c:v>
                </c:pt>
                <c:pt idx="298">
                  <c:v>50.2</c:v>
                </c:pt>
                <c:pt idx="299">
                  <c:v>50.1</c:v>
                </c:pt>
                <c:pt idx="300">
                  <c:v>51.8</c:v>
                </c:pt>
                <c:pt idx="301">
                  <c:v>51.7</c:v>
                </c:pt>
                <c:pt idx="302">
                  <c:v>52.6</c:v>
                </c:pt>
                <c:pt idx="303">
                  <c:v>52.9</c:v>
                </c:pt>
                <c:pt idx="304">
                  <c:v>53.9</c:v>
                </c:pt>
                <c:pt idx="305">
                  <c:v>55.8</c:v>
                </c:pt>
                <c:pt idx="306">
                  <c:v>57.8</c:v>
                </c:pt>
                <c:pt idx="307">
                  <c:v>58.2</c:v>
                </c:pt>
                <c:pt idx="308">
                  <c:v>58.9</c:v>
                </c:pt>
                <c:pt idx="309">
                  <c:v>59.5</c:v>
                </c:pt>
                <c:pt idx="310">
                  <c:v>60.4</c:v>
                </c:pt>
                <c:pt idx="311">
                  <c:v>61.2</c:v>
                </c:pt>
                <c:pt idx="312">
                  <c:v>62.5</c:v>
                </c:pt>
                <c:pt idx="313">
                  <c:v>63.4</c:v>
                </c:pt>
                <c:pt idx="314">
                  <c:v>65.3</c:v>
                </c:pt>
                <c:pt idx="315">
                  <c:v>64.7</c:v>
                </c:pt>
                <c:pt idx="316">
                  <c:v>66.8</c:v>
                </c:pt>
                <c:pt idx="317">
                  <c:v>66.900000000000006</c:v>
                </c:pt>
                <c:pt idx="318">
                  <c:v>66.8</c:v>
                </c:pt>
                <c:pt idx="319">
                  <c:v>68.2</c:v>
                </c:pt>
                <c:pt idx="320">
                  <c:v>67.7</c:v>
                </c:pt>
                <c:pt idx="321">
                  <c:v>67.7</c:v>
                </c:pt>
                <c:pt idx="322">
                  <c:v>68.5</c:v>
                </c:pt>
                <c:pt idx="323">
                  <c:v>69</c:v>
                </c:pt>
                <c:pt idx="324">
                  <c:v>69.400000000000006</c:v>
                </c:pt>
                <c:pt idx="325">
                  <c:v>69.5</c:v>
                </c:pt>
                <c:pt idx="326">
                  <c:v>69.599999999999994</c:v>
                </c:pt>
                <c:pt idx="327">
                  <c:v>69</c:v>
                </c:pt>
                <c:pt idx="328">
                  <c:v>69.099999999999994</c:v>
                </c:pt>
                <c:pt idx="329">
                  <c:v>69.7</c:v>
                </c:pt>
                <c:pt idx="330">
                  <c:v>68.5</c:v>
                </c:pt>
                <c:pt idx="331">
                  <c:v>68.2</c:v>
                </c:pt>
                <c:pt idx="332">
                  <c:v>68.5</c:v>
                </c:pt>
                <c:pt idx="333">
                  <c:v>69.099999999999994</c:v>
                </c:pt>
                <c:pt idx="334">
                  <c:v>68.3</c:v>
                </c:pt>
                <c:pt idx="335">
                  <c:v>68.8</c:v>
                </c:pt>
                <c:pt idx="336">
                  <c:v>68</c:v>
                </c:pt>
                <c:pt idx="337">
                  <c:v>66.5</c:v>
                </c:pt>
                <c:pt idx="338">
                  <c:v>66</c:v>
                </c:pt>
                <c:pt idx="339">
                  <c:v>65.2</c:v>
                </c:pt>
                <c:pt idx="340">
                  <c:v>64.099999999999994</c:v>
                </c:pt>
                <c:pt idx="341">
                  <c:v>62.9</c:v>
                </c:pt>
                <c:pt idx="342">
                  <c:v>63.5</c:v>
                </c:pt>
                <c:pt idx="343">
                  <c:v>61.8</c:v>
                </c:pt>
                <c:pt idx="344">
                  <c:v>62.5</c:v>
                </c:pt>
                <c:pt idx="345">
                  <c:v>61.7</c:v>
                </c:pt>
                <c:pt idx="346">
                  <c:v>61.3</c:v>
                </c:pt>
                <c:pt idx="347">
                  <c:v>60</c:v>
                </c:pt>
                <c:pt idx="348">
                  <c:v>61.2</c:v>
                </c:pt>
                <c:pt idx="349">
                  <c:v>58.7</c:v>
                </c:pt>
                <c:pt idx="350">
                  <c:v>58.4</c:v>
                </c:pt>
                <c:pt idx="351">
                  <c:v>58.2</c:v>
                </c:pt>
                <c:pt idx="352">
                  <c:v>57.7</c:v>
                </c:pt>
                <c:pt idx="353">
                  <c:v>57.7</c:v>
                </c:pt>
                <c:pt idx="354">
                  <c:v>58.6</c:v>
                </c:pt>
                <c:pt idx="355">
                  <c:v>58.4</c:v>
                </c:pt>
                <c:pt idx="356">
                  <c:v>57.5</c:v>
                </c:pt>
                <c:pt idx="357">
                  <c:v>56.8</c:v>
                </c:pt>
                <c:pt idx="358">
                  <c:v>57.2</c:v>
                </c:pt>
                <c:pt idx="359">
                  <c:v>55.9</c:v>
                </c:pt>
                <c:pt idx="360">
                  <c:v>55.2</c:v>
                </c:pt>
                <c:pt idx="361">
                  <c:v>55.7</c:v>
                </c:pt>
                <c:pt idx="362">
                  <c:v>56.3</c:v>
                </c:pt>
                <c:pt idx="363">
                  <c:v>54.9</c:v>
                </c:pt>
                <c:pt idx="364">
                  <c:v>55.7</c:v>
                </c:pt>
                <c:pt idx="365">
                  <c:v>55.8</c:v>
                </c:pt>
                <c:pt idx="366">
                  <c:v>54.7</c:v>
                </c:pt>
                <c:pt idx="367">
                  <c:v>54</c:v>
                </c:pt>
                <c:pt idx="368">
                  <c:v>53.5</c:v>
                </c:pt>
                <c:pt idx="369">
                  <c:v>54.2</c:v>
                </c:pt>
                <c:pt idx="370">
                  <c:v>52.3</c:v>
                </c:pt>
                <c:pt idx="371">
                  <c:v>53.7</c:v>
                </c:pt>
                <c:pt idx="372">
                  <c:v>53.3</c:v>
                </c:pt>
                <c:pt idx="373">
                  <c:v>52.4</c:v>
                </c:pt>
                <c:pt idx="374">
                  <c:v>52.4</c:v>
                </c:pt>
                <c:pt idx="375">
                  <c:v>52</c:v>
                </c:pt>
                <c:pt idx="376">
                  <c:v>50.7</c:v>
                </c:pt>
                <c:pt idx="377">
                  <c:v>51.1</c:v>
                </c:pt>
                <c:pt idx="378">
                  <c:v>51.7</c:v>
                </c:pt>
                <c:pt idx="379">
                  <c:v>51.8</c:v>
                </c:pt>
                <c:pt idx="380">
                  <c:v>51.4</c:v>
                </c:pt>
                <c:pt idx="381">
                  <c:v>52.2</c:v>
                </c:pt>
                <c:pt idx="382">
                  <c:v>50.9</c:v>
                </c:pt>
                <c:pt idx="383">
                  <c:v>50.6</c:v>
                </c:pt>
                <c:pt idx="384">
                  <c:v>50.8</c:v>
                </c:pt>
                <c:pt idx="385">
                  <c:v>49.5</c:v>
                </c:pt>
                <c:pt idx="386">
                  <c:v>50.6</c:v>
                </c:pt>
                <c:pt idx="387">
                  <c:v>49.9</c:v>
                </c:pt>
                <c:pt idx="388">
                  <c:v>49.6</c:v>
                </c:pt>
                <c:pt idx="389">
                  <c:v>48.6</c:v>
                </c:pt>
                <c:pt idx="390">
                  <c:v>50.8</c:v>
                </c:pt>
                <c:pt idx="391">
                  <c:v>51</c:v>
                </c:pt>
                <c:pt idx="392">
                  <c:v>50.7</c:v>
                </c:pt>
                <c:pt idx="393">
                  <c:v>49.6</c:v>
                </c:pt>
                <c:pt idx="394">
                  <c:v>50.3</c:v>
                </c:pt>
                <c:pt idx="395">
                  <c:v>51.1</c:v>
                </c:pt>
                <c:pt idx="396">
                  <c:v>49.2</c:v>
                </c:pt>
                <c:pt idx="397">
                  <c:v>48.4</c:v>
                </c:pt>
                <c:pt idx="398">
                  <c:v>49.3</c:v>
                </c:pt>
                <c:pt idx="399">
                  <c:v>49.5</c:v>
                </c:pt>
                <c:pt idx="400">
                  <c:v>49.3</c:v>
                </c:pt>
                <c:pt idx="401">
                  <c:v>48.1</c:v>
                </c:pt>
                <c:pt idx="402">
                  <c:v>48.9</c:v>
                </c:pt>
                <c:pt idx="403">
                  <c:v>50.2</c:v>
                </c:pt>
                <c:pt idx="404">
                  <c:v>50</c:v>
                </c:pt>
                <c:pt idx="405">
                  <c:v>50</c:v>
                </c:pt>
                <c:pt idx="406">
                  <c:v>49.8</c:v>
                </c:pt>
                <c:pt idx="407">
                  <c:v>49.7</c:v>
                </c:pt>
                <c:pt idx="408">
                  <c:v>50.4</c:v>
                </c:pt>
                <c:pt idx="409">
                  <c:v>49.7</c:v>
                </c:pt>
                <c:pt idx="410">
                  <c:v>48.9</c:v>
                </c:pt>
                <c:pt idx="411">
                  <c:v>51.7</c:v>
                </c:pt>
                <c:pt idx="412">
                  <c:v>49.5</c:v>
                </c:pt>
                <c:pt idx="413">
                  <c:v>49.7</c:v>
                </c:pt>
                <c:pt idx="414">
                  <c:v>49.7</c:v>
                </c:pt>
                <c:pt idx="415">
                  <c:v>49.3</c:v>
                </c:pt>
                <c:pt idx="416">
                  <c:v>49.2</c:v>
                </c:pt>
                <c:pt idx="417">
                  <c:v>48.5</c:v>
                </c:pt>
                <c:pt idx="418">
                  <c:v>48.2</c:v>
                </c:pt>
                <c:pt idx="419">
                  <c:v>49.1</c:v>
                </c:pt>
                <c:pt idx="420">
                  <c:v>48.3</c:v>
                </c:pt>
                <c:pt idx="421">
                  <c:v>46.9</c:v>
                </c:pt>
                <c:pt idx="422">
                  <c:v>47</c:v>
                </c:pt>
                <c:pt idx="423">
                  <c:v>46.3</c:v>
                </c:pt>
                <c:pt idx="424">
                  <c:v>44.1</c:v>
                </c:pt>
                <c:pt idx="425">
                  <c:v>43.7</c:v>
                </c:pt>
                <c:pt idx="426">
                  <c:v>44</c:v>
                </c:pt>
                <c:pt idx="427">
                  <c:v>42.5</c:v>
                </c:pt>
                <c:pt idx="428">
                  <c:v>40.4</c:v>
                </c:pt>
                <c:pt idx="429">
                  <c:v>41.1</c:v>
                </c:pt>
                <c:pt idx="430">
                  <c:v>40.299999999999997</c:v>
                </c:pt>
                <c:pt idx="431">
                  <c:v>38.1</c:v>
                </c:pt>
                <c:pt idx="432">
                  <c:v>38.1</c:v>
                </c:pt>
                <c:pt idx="433">
                  <c:v>40.6</c:v>
                </c:pt>
                <c:pt idx="434">
                  <c:v>43</c:v>
                </c:pt>
                <c:pt idx="435">
                  <c:v>42</c:v>
                </c:pt>
                <c:pt idx="436">
                  <c:v>46.4</c:v>
                </c:pt>
                <c:pt idx="437">
                  <c:v>46.8</c:v>
                </c:pt>
                <c:pt idx="438">
                  <c:v>35.5</c:v>
                </c:pt>
                <c:pt idx="439">
                  <c:v>32.9</c:v>
                </c:pt>
                <c:pt idx="440">
                  <c:v>31.9</c:v>
                </c:pt>
                <c:pt idx="441">
                  <c:v>33.4</c:v>
                </c:pt>
                <c:pt idx="442">
                  <c:v>33.799999999999997</c:v>
                </c:pt>
                <c:pt idx="443">
                  <c:v>34.200000000000003</c:v>
                </c:pt>
                <c:pt idx="444">
                  <c:v>34.700000000000003</c:v>
                </c:pt>
                <c:pt idx="445">
                  <c:v>33.4</c:v>
                </c:pt>
                <c:pt idx="446">
                  <c:v>34.200000000000003</c:v>
                </c:pt>
                <c:pt idx="447">
                  <c:v>34.200000000000003</c:v>
                </c:pt>
                <c:pt idx="448">
                  <c:v>34.9</c:v>
                </c:pt>
                <c:pt idx="449">
                  <c:v>33.799999999999997</c:v>
                </c:pt>
                <c:pt idx="450">
                  <c:v>34.4</c:v>
                </c:pt>
                <c:pt idx="451">
                  <c:v>34.4</c:v>
                </c:pt>
                <c:pt idx="452">
                  <c:v>34.6</c:v>
                </c:pt>
                <c:pt idx="453">
                  <c:v>33.799999999999997</c:v>
                </c:pt>
                <c:pt idx="454">
                  <c:v>34.6</c:v>
                </c:pt>
                <c:pt idx="455">
                  <c:v>34.4</c:v>
                </c:pt>
                <c:pt idx="456">
                  <c:v>33.9</c:v>
                </c:pt>
                <c:pt idx="457">
                  <c:v>34.700000000000003</c:v>
                </c:pt>
                <c:pt idx="458">
                  <c:v>33.1</c:v>
                </c:pt>
                <c:pt idx="459">
                  <c:v>33.299999999999997</c:v>
                </c:pt>
                <c:pt idx="460">
                  <c:v>34.799999999999997</c:v>
                </c:pt>
                <c:pt idx="461">
                  <c:v>33.1</c:v>
                </c:pt>
                <c:pt idx="462">
                  <c:v>34.1</c:v>
                </c:pt>
                <c:pt idx="463">
                  <c:v>33</c:v>
                </c:pt>
                <c:pt idx="464">
                  <c:v>34.700000000000003</c:v>
                </c:pt>
                <c:pt idx="465">
                  <c:v>33.200000000000003</c:v>
                </c:pt>
                <c:pt idx="466">
                  <c:v>33.299999999999997</c:v>
                </c:pt>
                <c:pt idx="467">
                  <c:v>33</c:v>
                </c:pt>
                <c:pt idx="468">
                  <c:v>35.200000000000003</c:v>
                </c:pt>
                <c:pt idx="469">
                  <c:v>34</c:v>
                </c:pt>
                <c:pt idx="470">
                  <c:v>32.799999999999997</c:v>
                </c:pt>
                <c:pt idx="471">
                  <c:v>33.799999999999997</c:v>
                </c:pt>
                <c:pt idx="472">
                  <c:v>33.799999999999997</c:v>
                </c:pt>
                <c:pt idx="473">
                  <c:v>33.200000000000003</c:v>
                </c:pt>
                <c:pt idx="474">
                  <c:v>33.700000000000003</c:v>
                </c:pt>
                <c:pt idx="475">
                  <c:v>33</c:v>
                </c:pt>
                <c:pt idx="476">
                  <c:v>33.1</c:v>
                </c:pt>
                <c:pt idx="477">
                  <c:v>33.700000000000003</c:v>
                </c:pt>
                <c:pt idx="478">
                  <c:v>33.799999999999997</c:v>
                </c:pt>
                <c:pt idx="479">
                  <c:v>32.5</c:v>
                </c:pt>
                <c:pt idx="480">
                  <c:v>33.6</c:v>
                </c:pt>
                <c:pt idx="481">
                  <c:v>33.299999999999997</c:v>
                </c:pt>
                <c:pt idx="482">
                  <c:v>33.799999999999997</c:v>
                </c:pt>
                <c:pt idx="483">
                  <c:v>34.1</c:v>
                </c:pt>
                <c:pt idx="484">
                  <c:v>33.799999999999997</c:v>
                </c:pt>
                <c:pt idx="485">
                  <c:v>32.6</c:v>
                </c:pt>
                <c:pt idx="486">
                  <c:v>35</c:v>
                </c:pt>
                <c:pt idx="487">
                  <c:v>34.6</c:v>
                </c:pt>
                <c:pt idx="488">
                  <c:v>33.799999999999997</c:v>
                </c:pt>
                <c:pt idx="489">
                  <c:v>34.299999999999997</c:v>
                </c:pt>
                <c:pt idx="490">
                  <c:v>33.6</c:v>
                </c:pt>
                <c:pt idx="491">
                  <c:v>35.700000000000003</c:v>
                </c:pt>
                <c:pt idx="492">
                  <c:v>35.4</c:v>
                </c:pt>
                <c:pt idx="493">
                  <c:v>34.299999999999997</c:v>
                </c:pt>
                <c:pt idx="494">
                  <c:v>34.9</c:v>
                </c:pt>
                <c:pt idx="495">
                  <c:v>34.799999999999997</c:v>
                </c:pt>
                <c:pt idx="496">
                  <c:v>34.9</c:v>
                </c:pt>
                <c:pt idx="497">
                  <c:v>35.700000000000003</c:v>
                </c:pt>
                <c:pt idx="498">
                  <c:v>34.700000000000003</c:v>
                </c:pt>
                <c:pt idx="499">
                  <c:v>34.700000000000003</c:v>
                </c:pt>
                <c:pt idx="500">
                  <c:v>34.6</c:v>
                </c:pt>
                <c:pt idx="501">
                  <c:v>35.799999999999997</c:v>
                </c:pt>
                <c:pt idx="502">
                  <c:v>34.200000000000003</c:v>
                </c:pt>
                <c:pt idx="503">
                  <c:v>35.700000000000003</c:v>
                </c:pt>
                <c:pt idx="504">
                  <c:v>35.5</c:v>
                </c:pt>
                <c:pt idx="505">
                  <c:v>34.9</c:v>
                </c:pt>
                <c:pt idx="506">
                  <c:v>34.9</c:v>
                </c:pt>
                <c:pt idx="507">
                  <c:v>34.6</c:v>
                </c:pt>
                <c:pt idx="508">
                  <c:v>35.799999999999997</c:v>
                </c:pt>
                <c:pt idx="509">
                  <c:v>35.299999999999997</c:v>
                </c:pt>
                <c:pt idx="510">
                  <c:v>35.299999999999997</c:v>
                </c:pt>
                <c:pt idx="511">
                  <c:v>33.4</c:v>
                </c:pt>
                <c:pt idx="512">
                  <c:v>34.200000000000003</c:v>
                </c:pt>
                <c:pt idx="513">
                  <c:v>34.9</c:v>
                </c:pt>
                <c:pt idx="514">
                  <c:v>34.299999999999997</c:v>
                </c:pt>
                <c:pt idx="515">
                  <c:v>35.9</c:v>
                </c:pt>
                <c:pt idx="516">
                  <c:v>35.299999999999997</c:v>
                </c:pt>
                <c:pt idx="517">
                  <c:v>33.9</c:v>
                </c:pt>
                <c:pt idx="518">
                  <c:v>34.4</c:v>
                </c:pt>
                <c:pt idx="519">
                  <c:v>33.9</c:v>
                </c:pt>
                <c:pt idx="520">
                  <c:v>34.9</c:v>
                </c:pt>
                <c:pt idx="521">
                  <c:v>34.6</c:v>
                </c:pt>
                <c:pt idx="522">
                  <c:v>34.1</c:v>
                </c:pt>
                <c:pt idx="523">
                  <c:v>34.1</c:v>
                </c:pt>
                <c:pt idx="524">
                  <c:v>32.5</c:v>
                </c:pt>
                <c:pt idx="525">
                  <c:v>34.200000000000003</c:v>
                </c:pt>
                <c:pt idx="526">
                  <c:v>34.5</c:v>
                </c:pt>
                <c:pt idx="527">
                  <c:v>34.1</c:v>
                </c:pt>
                <c:pt idx="528">
                  <c:v>33.4</c:v>
                </c:pt>
                <c:pt idx="529">
                  <c:v>33.6</c:v>
                </c:pt>
                <c:pt idx="530">
                  <c:v>34.5</c:v>
                </c:pt>
                <c:pt idx="531">
                  <c:v>33.9</c:v>
                </c:pt>
                <c:pt idx="532">
                  <c:v>32.700000000000003</c:v>
                </c:pt>
                <c:pt idx="533">
                  <c:v>32.4</c:v>
                </c:pt>
                <c:pt idx="534">
                  <c:v>32.700000000000003</c:v>
                </c:pt>
                <c:pt idx="535">
                  <c:v>32.700000000000003</c:v>
                </c:pt>
                <c:pt idx="536">
                  <c:v>32.299999999999997</c:v>
                </c:pt>
                <c:pt idx="537">
                  <c:v>32.299999999999997</c:v>
                </c:pt>
                <c:pt idx="538">
                  <c:v>33</c:v>
                </c:pt>
                <c:pt idx="539">
                  <c:v>32.299999999999997</c:v>
                </c:pt>
                <c:pt idx="540">
                  <c:v>30.6</c:v>
                </c:pt>
                <c:pt idx="541">
                  <c:v>31.1</c:v>
                </c:pt>
                <c:pt idx="542">
                  <c:v>32.1</c:v>
                </c:pt>
                <c:pt idx="543">
                  <c:v>31.2</c:v>
                </c:pt>
                <c:pt idx="544">
                  <c:v>30.5</c:v>
                </c:pt>
                <c:pt idx="545">
                  <c:v>30</c:v>
                </c:pt>
                <c:pt idx="546">
                  <c:v>29.2</c:v>
                </c:pt>
                <c:pt idx="547">
                  <c:v>30.3</c:v>
                </c:pt>
                <c:pt idx="548">
                  <c:v>29.1</c:v>
                </c:pt>
                <c:pt idx="549">
                  <c:v>28.8</c:v>
                </c:pt>
                <c:pt idx="550">
                  <c:v>28.9</c:v>
                </c:pt>
                <c:pt idx="551">
                  <c:v>27.8</c:v>
                </c:pt>
                <c:pt idx="552">
                  <c:v>28.6</c:v>
                </c:pt>
                <c:pt idx="553">
                  <c:v>27.5</c:v>
                </c:pt>
                <c:pt idx="554">
                  <c:v>28.1</c:v>
                </c:pt>
                <c:pt idx="555">
                  <c:v>28.1</c:v>
                </c:pt>
                <c:pt idx="556">
                  <c:v>26.7</c:v>
                </c:pt>
                <c:pt idx="557">
                  <c:v>28.4</c:v>
                </c:pt>
                <c:pt idx="558">
                  <c:v>28.2</c:v>
                </c:pt>
                <c:pt idx="559">
                  <c:v>27.3</c:v>
                </c:pt>
                <c:pt idx="560">
                  <c:v>27.8</c:v>
                </c:pt>
                <c:pt idx="561">
                  <c:v>27.6</c:v>
                </c:pt>
                <c:pt idx="562">
                  <c:v>26.3</c:v>
                </c:pt>
                <c:pt idx="563">
                  <c:v>26.9</c:v>
                </c:pt>
                <c:pt idx="564">
                  <c:v>25.9</c:v>
                </c:pt>
                <c:pt idx="565">
                  <c:v>26.3</c:v>
                </c:pt>
                <c:pt idx="566">
                  <c:v>26.3</c:v>
                </c:pt>
                <c:pt idx="567">
                  <c:v>26.8</c:v>
                </c:pt>
                <c:pt idx="568">
                  <c:v>27.2</c:v>
                </c:pt>
                <c:pt idx="569">
                  <c:v>25.7</c:v>
                </c:pt>
                <c:pt idx="570">
                  <c:v>26.7</c:v>
                </c:pt>
                <c:pt idx="571">
                  <c:v>25.7</c:v>
                </c:pt>
                <c:pt idx="572">
                  <c:v>26</c:v>
                </c:pt>
                <c:pt idx="573">
                  <c:v>25.8</c:v>
                </c:pt>
                <c:pt idx="574">
                  <c:v>25.6</c:v>
                </c:pt>
                <c:pt idx="575">
                  <c:v>25.6</c:v>
                </c:pt>
                <c:pt idx="576">
                  <c:v>24.8</c:v>
                </c:pt>
                <c:pt idx="577">
                  <c:v>25.7</c:v>
                </c:pt>
                <c:pt idx="578">
                  <c:v>24.8</c:v>
                </c:pt>
                <c:pt idx="579">
                  <c:v>25.7</c:v>
                </c:pt>
                <c:pt idx="580">
                  <c:v>24.6</c:v>
                </c:pt>
                <c:pt idx="581">
                  <c:v>23.5</c:v>
                </c:pt>
                <c:pt idx="582">
                  <c:v>24.9</c:v>
                </c:pt>
                <c:pt idx="583">
                  <c:v>23.8</c:v>
                </c:pt>
                <c:pt idx="584">
                  <c:v>24.4</c:v>
                </c:pt>
                <c:pt idx="585">
                  <c:v>25.1</c:v>
                </c:pt>
                <c:pt idx="586">
                  <c:v>24</c:v>
                </c:pt>
                <c:pt idx="587">
                  <c:v>24.2</c:v>
                </c:pt>
                <c:pt idx="588">
                  <c:v>24.2</c:v>
                </c:pt>
                <c:pt idx="589">
                  <c:v>23.1</c:v>
                </c:pt>
                <c:pt idx="590">
                  <c:v>24.1</c:v>
                </c:pt>
                <c:pt idx="591">
                  <c:v>22.9</c:v>
                </c:pt>
                <c:pt idx="592">
                  <c:v>23.5</c:v>
                </c:pt>
                <c:pt idx="593">
                  <c:v>23.9</c:v>
                </c:pt>
                <c:pt idx="594">
                  <c:v>24.6</c:v>
                </c:pt>
                <c:pt idx="595">
                  <c:v>23.8</c:v>
                </c:pt>
                <c:pt idx="596">
                  <c:v>24.9</c:v>
                </c:pt>
                <c:pt idx="597">
                  <c:v>23.3</c:v>
                </c:pt>
                <c:pt idx="598">
                  <c:v>24</c:v>
                </c:pt>
                <c:pt idx="599">
                  <c:v>24</c:v>
                </c:pt>
                <c:pt idx="600">
                  <c:v>24.2</c:v>
                </c:pt>
                <c:pt idx="601">
                  <c:v>23.8</c:v>
                </c:pt>
                <c:pt idx="602">
                  <c:v>24</c:v>
                </c:pt>
                <c:pt idx="603">
                  <c:v>24.3</c:v>
                </c:pt>
                <c:pt idx="604">
                  <c:v>22.8</c:v>
                </c:pt>
                <c:pt idx="605">
                  <c:v>22.3</c:v>
                </c:pt>
                <c:pt idx="606">
                  <c:v>23.3</c:v>
                </c:pt>
                <c:pt idx="607">
                  <c:v>22.8</c:v>
                </c:pt>
                <c:pt idx="608">
                  <c:v>22.3</c:v>
                </c:pt>
                <c:pt idx="609">
                  <c:v>21.8</c:v>
                </c:pt>
                <c:pt idx="610">
                  <c:v>24</c:v>
                </c:pt>
                <c:pt idx="611">
                  <c:v>23.5</c:v>
                </c:pt>
                <c:pt idx="612">
                  <c:v>22.7</c:v>
                </c:pt>
                <c:pt idx="613">
                  <c:v>22.6</c:v>
                </c:pt>
                <c:pt idx="614">
                  <c:v>24</c:v>
                </c:pt>
                <c:pt idx="615">
                  <c:v>21.7</c:v>
                </c:pt>
                <c:pt idx="616">
                  <c:v>23.2</c:v>
                </c:pt>
                <c:pt idx="617">
                  <c:v>23.6</c:v>
                </c:pt>
                <c:pt idx="618">
                  <c:v>23.3</c:v>
                </c:pt>
                <c:pt idx="619">
                  <c:v>23.6</c:v>
                </c:pt>
                <c:pt idx="620">
                  <c:v>22.8</c:v>
                </c:pt>
                <c:pt idx="621">
                  <c:v>22.8</c:v>
                </c:pt>
                <c:pt idx="622">
                  <c:v>22.9</c:v>
                </c:pt>
                <c:pt idx="623">
                  <c:v>22</c:v>
                </c:pt>
                <c:pt idx="624">
                  <c:v>22.8</c:v>
                </c:pt>
                <c:pt idx="625">
                  <c:v>23</c:v>
                </c:pt>
                <c:pt idx="626">
                  <c:v>21.4</c:v>
                </c:pt>
                <c:pt idx="627">
                  <c:v>21.9</c:v>
                </c:pt>
                <c:pt idx="628">
                  <c:v>23.2</c:v>
                </c:pt>
                <c:pt idx="629">
                  <c:v>23.6</c:v>
                </c:pt>
                <c:pt idx="630">
                  <c:v>25.1</c:v>
                </c:pt>
                <c:pt idx="631">
                  <c:v>24.7</c:v>
                </c:pt>
                <c:pt idx="632">
                  <c:v>24</c:v>
                </c:pt>
                <c:pt idx="633">
                  <c:v>21.9</c:v>
                </c:pt>
                <c:pt idx="634">
                  <c:v>21.1</c:v>
                </c:pt>
                <c:pt idx="635">
                  <c:v>20.9</c:v>
                </c:pt>
                <c:pt idx="636">
                  <c:v>21.9</c:v>
                </c:pt>
                <c:pt idx="637">
                  <c:v>22.1</c:v>
                </c:pt>
                <c:pt idx="638">
                  <c:v>22.3</c:v>
                </c:pt>
                <c:pt idx="639">
                  <c:v>22.3</c:v>
                </c:pt>
                <c:pt idx="640">
                  <c:v>21.1</c:v>
                </c:pt>
                <c:pt idx="641">
                  <c:v>21.9</c:v>
                </c:pt>
                <c:pt idx="642">
                  <c:v>21.3</c:v>
                </c:pt>
                <c:pt idx="643">
                  <c:v>21.2</c:v>
                </c:pt>
                <c:pt idx="644">
                  <c:v>20.8</c:v>
                </c:pt>
                <c:pt idx="645">
                  <c:v>19.899999999999999</c:v>
                </c:pt>
                <c:pt idx="646">
                  <c:v>20.9</c:v>
                </c:pt>
                <c:pt idx="647">
                  <c:v>20.2</c:v>
                </c:pt>
                <c:pt idx="648">
                  <c:v>20.7</c:v>
                </c:pt>
                <c:pt idx="649">
                  <c:v>21.6</c:v>
                </c:pt>
                <c:pt idx="650">
                  <c:v>20.9</c:v>
                </c:pt>
                <c:pt idx="651">
                  <c:v>20.8</c:v>
                </c:pt>
                <c:pt idx="652">
                  <c:v>20.3</c:v>
                </c:pt>
                <c:pt idx="653">
                  <c:v>20.6</c:v>
                </c:pt>
                <c:pt idx="654">
                  <c:v>20.100000000000001</c:v>
                </c:pt>
                <c:pt idx="655">
                  <c:v>19.899999999999999</c:v>
                </c:pt>
                <c:pt idx="656">
                  <c:v>19</c:v>
                </c:pt>
                <c:pt idx="657">
                  <c:v>19.399999999999999</c:v>
                </c:pt>
                <c:pt idx="658">
                  <c:v>20</c:v>
                </c:pt>
                <c:pt idx="659">
                  <c:v>19.399999999999999</c:v>
                </c:pt>
                <c:pt idx="660">
                  <c:v>18.5</c:v>
                </c:pt>
                <c:pt idx="661">
                  <c:v>18.7</c:v>
                </c:pt>
                <c:pt idx="662">
                  <c:v>17.899999999999999</c:v>
                </c:pt>
                <c:pt idx="663">
                  <c:v>17.5</c:v>
                </c:pt>
                <c:pt idx="664">
                  <c:v>17.899999999999999</c:v>
                </c:pt>
                <c:pt idx="665">
                  <c:v>17.3</c:v>
                </c:pt>
                <c:pt idx="666">
                  <c:v>17.7</c:v>
                </c:pt>
                <c:pt idx="667">
                  <c:v>17.3</c:v>
                </c:pt>
                <c:pt idx="668">
                  <c:v>16.600000000000001</c:v>
                </c:pt>
                <c:pt idx="669">
                  <c:v>16.3</c:v>
                </c:pt>
                <c:pt idx="670">
                  <c:v>15.9</c:v>
                </c:pt>
                <c:pt idx="671">
                  <c:v>15</c:v>
                </c:pt>
                <c:pt idx="672">
                  <c:v>15.2</c:v>
                </c:pt>
                <c:pt idx="673">
                  <c:v>15.4</c:v>
                </c:pt>
                <c:pt idx="674">
                  <c:v>15.2</c:v>
                </c:pt>
                <c:pt idx="675">
                  <c:v>14.4</c:v>
                </c:pt>
                <c:pt idx="676">
                  <c:v>14.8</c:v>
                </c:pt>
                <c:pt idx="677">
                  <c:v>15</c:v>
                </c:pt>
                <c:pt idx="678">
                  <c:v>14.7</c:v>
                </c:pt>
                <c:pt idx="679">
                  <c:v>15.3</c:v>
                </c:pt>
                <c:pt idx="680">
                  <c:v>14.4</c:v>
                </c:pt>
                <c:pt idx="681">
                  <c:v>15.7</c:v>
                </c:pt>
                <c:pt idx="682">
                  <c:v>14.5</c:v>
                </c:pt>
                <c:pt idx="683">
                  <c:v>16.399999999999999</c:v>
                </c:pt>
                <c:pt idx="684">
                  <c:v>14.7</c:v>
                </c:pt>
                <c:pt idx="685">
                  <c:v>15.6</c:v>
                </c:pt>
                <c:pt idx="686">
                  <c:v>15</c:v>
                </c:pt>
                <c:pt idx="687">
                  <c:v>15.4</c:v>
                </c:pt>
                <c:pt idx="688">
                  <c:v>16.3</c:v>
                </c:pt>
                <c:pt idx="689">
                  <c:v>14.7</c:v>
                </c:pt>
                <c:pt idx="690">
                  <c:v>15.1</c:v>
                </c:pt>
                <c:pt idx="691">
                  <c:v>15.8</c:v>
                </c:pt>
                <c:pt idx="692">
                  <c:v>15.3</c:v>
                </c:pt>
                <c:pt idx="693">
                  <c:v>15.7</c:v>
                </c:pt>
                <c:pt idx="694">
                  <c:v>15</c:v>
                </c:pt>
                <c:pt idx="695">
                  <c:v>14.8</c:v>
                </c:pt>
                <c:pt idx="696">
                  <c:v>16.8</c:v>
                </c:pt>
                <c:pt idx="697">
                  <c:v>15.8</c:v>
                </c:pt>
                <c:pt idx="698">
                  <c:v>17.2</c:v>
                </c:pt>
                <c:pt idx="699">
                  <c:v>16.399999999999999</c:v>
                </c:pt>
                <c:pt idx="700">
                  <c:v>16.600000000000001</c:v>
                </c:pt>
                <c:pt idx="701">
                  <c:v>18</c:v>
                </c:pt>
                <c:pt idx="702">
                  <c:v>17.3</c:v>
                </c:pt>
                <c:pt idx="703">
                  <c:v>17</c:v>
                </c:pt>
                <c:pt idx="704">
                  <c:v>18.3</c:v>
                </c:pt>
                <c:pt idx="705">
                  <c:v>16.8</c:v>
                </c:pt>
                <c:pt idx="706">
                  <c:v>17.100000000000001</c:v>
                </c:pt>
                <c:pt idx="707">
                  <c:v>17.7</c:v>
                </c:pt>
                <c:pt idx="708">
                  <c:v>17.899999999999999</c:v>
                </c:pt>
                <c:pt idx="709">
                  <c:v>17.899999999999999</c:v>
                </c:pt>
                <c:pt idx="710">
                  <c:v>17.600000000000001</c:v>
                </c:pt>
                <c:pt idx="711">
                  <c:v>18.600000000000001</c:v>
                </c:pt>
                <c:pt idx="712">
                  <c:v>18.7</c:v>
                </c:pt>
                <c:pt idx="713">
                  <c:v>18.5</c:v>
                </c:pt>
                <c:pt idx="714">
                  <c:v>17.8</c:v>
                </c:pt>
                <c:pt idx="715">
                  <c:v>18.100000000000001</c:v>
                </c:pt>
                <c:pt idx="716">
                  <c:v>18</c:v>
                </c:pt>
                <c:pt idx="717">
                  <c:v>18.3</c:v>
                </c:pt>
                <c:pt idx="718">
                  <c:v>19.100000000000001</c:v>
                </c:pt>
                <c:pt idx="719">
                  <c:v>17.3</c:v>
                </c:pt>
                <c:pt idx="720">
                  <c:v>18.7</c:v>
                </c:pt>
                <c:pt idx="721">
                  <c:v>18.600000000000001</c:v>
                </c:pt>
                <c:pt idx="722">
                  <c:v>18.899999999999999</c:v>
                </c:pt>
                <c:pt idx="723">
                  <c:v>18.399999999999999</c:v>
                </c:pt>
                <c:pt idx="724">
                  <c:v>18.8</c:v>
                </c:pt>
                <c:pt idx="725">
                  <c:v>18.100000000000001</c:v>
                </c:pt>
                <c:pt idx="726">
                  <c:v>19.899999999999999</c:v>
                </c:pt>
                <c:pt idx="727">
                  <c:v>19</c:v>
                </c:pt>
                <c:pt idx="728">
                  <c:v>18.2</c:v>
                </c:pt>
                <c:pt idx="729">
                  <c:v>18.600000000000001</c:v>
                </c:pt>
                <c:pt idx="730">
                  <c:v>17.899999999999999</c:v>
                </c:pt>
                <c:pt idx="731">
                  <c:v>19.3</c:v>
                </c:pt>
                <c:pt idx="732">
                  <c:v>18.399999999999999</c:v>
                </c:pt>
                <c:pt idx="733">
                  <c:v>18.899999999999999</c:v>
                </c:pt>
                <c:pt idx="734">
                  <c:v>17.8</c:v>
                </c:pt>
                <c:pt idx="735">
                  <c:v>19.100000000000001</c:v>
                </c:pt>
                <c:pt idx="736">
                  <c:v>18.899999999999999</c:v>
                </c:pt>
                <c:pt idx="737">
                  <c:v>18.7</c:v>
                </c:pt>
                <c:pt idx="738">
                  <c:v>17.8</c:v>
                </c:pt>
                <c:pt idx="739">
                  <c:v>17.2</c:v>
                </c:pt>
                <c:pt idx="740">
                  <c:v>19.2</c:v>
                </c:pt>
                <c:pt idx="741">
                  <c:v>18.399999999999999</c:v>
                </c:pt>
                <c:pt idx="742">
                  <c:v>19.2</c:v>
                </c:pt>
                <c:pt idx="743">
                  <c:v>18.5</c:v>
                </c:pt>
                <c:pt idx="744">
                  <c:v>18.600000000000001</c:v>
                </c:pt>
                <c:pt idx="745">
                  <c:v>18.3</c:v>
                </c:pt>
                <c:pt idx="746">
                  <c:v>17</c:v>
                </c:pt>
                <c:pt idx="747">
                  <c:v>18.899999999999999</c:v>
                </c:pt>
                <c:pt idx="748">
                  <c:v>19.600000000000001</c:v>
                </c:pt>
                <c:pt idx="749">
                  <c:v>17.7</c:v>
                </c:pt>
                <c:pt idx="750">
                  <c:v>18.3</c:v>
                </c:pt>
                <c:pt idx="751">
                  <c:v>18.5</c:v>
                </c:pt>
                <c:pt idx="752">
                  <c:v>18.5</c:v>
                </c:pt>
                <c:pt idx="753">
                  <c:v>18.100000000000001</c:v>
                </c:pt>
                <c:pt idx="754">
                  <c:v>16.600000000000001</c:v>
                </c:pt>
                <c:pt idx="755">
                  <c:v>17.7</c:v>
                </c:pt>
                <c:pt idx="756">
                  <c:v>17.899999999999999</c:v>
                </c:pt>
                <c:pt idx="757">
                  <c:v>17</c:v>
                </c:pt>
                <c:pt idx="758">
                  <c:v>17.7</c:v>
                </c:pt>
                <c:pt idx="759">
                  <c:v>17.600000000000001</c:v>
                </c:pt>
                <c:pt idx="760">
                  <c:v>18.899999999999999</c:v>
                </c:pt>
                <c:pt idx="761">
                  <c:v>17.2</c:v>
                </c:pt>
                <c:pt idx="762">
                  <c:v>17.899999999999999</c:v>
                </c:pt>
                <c:pt idx="763">
                  <c:v>16.5</c:v>
                </c:pt>
                <c:pt idx="764">
                  <c:v>16.600000000000001</c:v>
                </c:pt>
                <c:pt idx="765">
                  <c:v>17.399999999999999</c:v>
                </c:pt>
                <c:pt idx="766">
                  <c:v>17.8</c:v>
                </c:pt>
                <c:pt idx="767">
                  <c:v>16.8</c:v>
                </c:pt>
                <c:pt idx="768">
                  <c:v>17.399999999999999</c:v>
                </c:pt>
                <c:pt idx="769">
                  <c:v>17</c:v>
                </c:pt>
                <c:pt idx="770">
                  <c:v>17.3</c:v>
                </c:pt>
                <c:pt idx="771">
                  <c:v>19.100000000000001</c:v>
                </c:pt>
                <c:pt idx="772">
                  <c:v>17.8</c:v>
                </c:pt>
                <c:pt idx="773">
                  <c:v>17.399999999999999</c:v>
                </c:pt>
                <c:pt idx="774">
                  <c:v>17.8</c:v>
                </c:pt>
                <c:pt idx="775">
                  <c:v>18.7</c:v>
                </c:pt>
                <c:pt idx="776">
                  <c:v>16.899999999999999</c:v>
                </c:pt>
                <c:pt idx="777">
                  <c:v>17.2</c:v>
                </c:pt>
                <c:pt idx="778">
                  <c:v>18.5</c:v>
                </c:pt>
                <c:pt idx="779">
                  <c:v>18.5</c:v>
                </c:pt>
                <c:pt idx="780">
                  <c:v>19.3</c:v>
                </c:pt>
                <c:pt idx="781">
                  <c:v>18.3</c:v>
                </c:pt>
                <c:pt idx="782">
                  <c:v>17</c:v>
                </c:pt>
                <c:pt idx="783">
                  <c:v>18.2</c:v>
                </c:pt>
                <c:pt idx="784">
                  <c:v>18.5</c:v>
                </c:pt>
                <c:pt idx="785">
                  <c:v>17.899999999999999</c:v>
                </c:pt>
                <c:pt idx="786">
                  <c:v>18</c:v>
                </c:pt>
                <c:pt idx="787">
                  <c:v>18</c:v>
                </c:pt>
                <c:pt idx="788">
                  <c:v>18.600000000000001</c:v>
                </c:pt>
                <c:pt idx="789">
                  <c:v>17.5</c:v>
                </c:pt>
                <c:pt idx="790">
                  <c:v>19</c:v>
                </c:pt>
                <c:pt idx="791">
                  <c:v>19.100000000000001</c:v>
                </c:pt>
                <c:pt idx="792">
                  <c:v>18.7</c:v>
                </c:pt>
                <c:pt idx="793">
                  <c:v>17.399999999999999</c:v>
                </c:pt>
                <c:pt idx="794">
                  <c:v>18.2</c:v>
                </c:pt>
                <c:pt idx="795">
                  <c:v>19.100000000000001</c:v>
                </c:pt>
                <c:pt idx="796">
                  <c:v>18.600000000000001</c:v>
                </c:pt>
                <c:pt idx="797">
                  <c:v>18.2</c:v>
                </c:pt>
                <c:pt idx="798">
                  <c:v>18.8</c:v>
                </c:pt>
                <c:pt idx="799">
                  <c:v>17.399999999999999</c:v>
                </c:pt>
                <c:pt idx="800">
                  <c:v>18.399999999999999</c:v>
                </c:pt>
                <c:pt idx="801">
                  <c:v>18</c:v>
                </c:pt>
                <c:pt idx="802">
                  <c:v>18.600000000000001</c:v>
                </c:pt>
                <c:pt idx="803">
                  <c:v>18.7</c:v>
                </c:pt>
                <c:pt idx="804">
                  <c:v>18.899999999999999</c:v>
                </c:pt>
                <c:pt idx="805">
                  <c:v>18.100000000000001</c:v>
                </c:pt>
                <c:pt idx="806">
                  <c:v>18</c:v>
                </c:pt>
                <c:pt idx="807">
                  <c:v>18.7</c:v>
                </c:pt>
                <c:pt idx="808">
                  <c:v>18.899999999999999</c:v>
                </c:pt>
                <c:pt idx="809">
                  <c:v>17.8</c:v>
                </c:pt>
                <c:pt idx="810">
                  <c:v>18.8</c:v>
                </c:pt>
                <c:pt idx="811">
                  <c:v>18.100000000000001</c:v>
                </c:pt>
                <c:pt idx="812">
                  <c:v>18.100000000000001</c:v>
                </c:pt>
                <c:pt idx="813">
                  <c:v>18.7</c:v>
                </c:pt>
                <c:pt idx="814">
                  <c:v>18.7</c:v>
                </c:pt>
                <c:pt idx="815">
                  <c:v>18.7</c:v>
                </c:pt>
                <c:pt idx="816">
                  <c:v>18.5</c:v>
                </c:pt>
                <c:pt idx="817">
                  <c:v>18.5</c:v>
                </c:pt>
                <c:pt idx="818">
                  <c:v>17.8</c:v>
                </c:pt>
                <c:pt idx="819">
                  <c:v>18.600000000000001</c:v>
                </c:pt>
                <c:pt idx="820">
                  <c:v>19.100000000000001</c:v>
                </c:pt>
                <c:pt idx="821">
                  <c:v>17.399999999999999</c:v>
                </c:pt>
                <c:pt idx="822">
                  <c:v>19.3</c:v>
                </c:pt>
                <c:pt idx="823">
                  <c:v>18.5</c:v>
                </c:pt>
                <c:pt idx="824">
                  <c:v>19</c:v>
                </c:pt>
                <c:pt idx="825">
                  <c:v>20.100000000000001</c:v>
                </c:pt>
                <c:pt idx="826">
                  <c:v>20.6</c:v>
                </c:pt>
                <c:pt idx="827">
                  <c:v>21</c:v>
                </c:pt>
                <c:pt idx="828">
                  <c:v>22.2</c:v>
                </c:pt>
                <c:pt idx="829">
                  <c:v>23.4</c:v>
                </c:pt>
                <c:pt idx="830">
                  <c:v>21.2</c:v>
                </c:pt>
                <c:pt idx="831">
                  <c:v>17.899999999999999</c:v>
                </c:pt>
                <c:pt idx="832">
                  <c:v>17</c:v>
                </c:pt>
                <c:pt idx="833">
                  <c:v>18.100000000000001</c:v>
                </c:pt>
                <c:pt idx="834">
                  <c:v>18.899999999999999</c:v>
                </c:pt>
                <c:pt idx="835">
                  <c:v>19.8</c:v>
                </c:pt>
                <c:pt idx="836">
                  <c:v>21.5</c:v>
                </c:pt>
                <c:pt idx="837">
                  <c:v>20.7</c:v>
                </c:pt>
                <c:pt idx="838">
                  <c:v>20.100000000000001</c:v>
                </c:pt>
                <c:pt idx="839">
                  <c:v>21.5</c:v>
                </c:pt>
                <c:pt idx="840">
                  <c:v>20.100000000000001</c:v>
                </c:pt>
                <c:pt idx="841">
                  <c:v>19</c:v>
                </c:pt>
                <c:pt idx="842">
                  <c:v>20.5</c:v>
                </c:pt>
                <c:pt idx="843">
                  <c:v>19.3</c:v>
                </c:pt>
                <c:pt idx="844">
                  <c:v>21.5</c:v>
                </c:pt>
                <c:pt idx="845">
                  <c:v>20.7</c:v>
                </c:pt>
                <c:pt idx="846">
                  <c:v>21.3</c:v>
                </c:pt>
                <c:pt idx="847">
                  <c:v>21.6</c:v>
                </c:pt>
                <c:pt idx="848">
                  <c:v>23.2</c:v>
                </c:pt>
                <c:pt idx="849">
                  <c:v>21.4</c:v>
                </c:pt>
                <c:pt idx="850">
                  <c:v>20.3</c:v>
                </c:pt>
                <c:pt idx="851">
                  <c:v>21</c:v>
                </c:pt>
                <c:pt idx="852">
                  <c:v>22.3</c:v>
                </c:pt>
                <c:pt idx="853">
                  <c:v>22.1</c:v>
                </c:pt>
                <c:pt idx="854">
                  <c:v>23.1</c:v>
                </c:pt>
                <c:pt idx="855">
                  <c:v>21.6</c:v>
                </c:pt>
                <c:pt idx="856">
                  <c:v>23</c:v>
                </c:pt>
                <c:pt idx="857">
                  <c:v>23.1</c:v>
                </c:pt>
                <c:pt idx="858">
                  <c:v>23.9</c:v>
                </c:pt>
                <c:pt idx="859">
                  <c:v>22.9</c:v>
                </c:pt>
                <c:pt idx="860">
                  <c:v>24.6</c:v>
                </c:pt>
                <c:pt idx="861">
                  <c:v>24.2</c:v>
                </c:pt>
                <c:pt idx="862">
                  <c:v>23.9</c:v>
                </c:pt>
                <c:pt idx="863">
                  <c:v>24.6</c:v>
                </c:pt>
                <c:pt idx="864">
                  <c:v>25.1</c:v>
                </c:pt>
                <c:pt idx="865">
                  <c:v>27.1</c:v>
                </c:pt>
                <c:pt idx="866">
                  <c:v>26.8</c:v>
                </c:pt>
                <c:pt idx="867">
                  <c:v>26.4</c:v>
                </c:pt>
                <c:pt idx="868">
                  <c:v>27.3</c:v>
                </c:pt>
                <c:pt idx="869">
                  <c:v>27.7</c:v>
                </c:pt>
                <c:pt idx="870">
                  <c:v>27.1</c:v>
                </c:pt>
                <c:pt idx="871">
                  <c:v>29.4</c:v>
                </c:pt>
                <c:pt idx="872">
                  <c:v>27.4</c:v>
                </c:pt>
                <c:pt idx="873">
                  <c:v>29.7</c:v>
                </c:pt>
                <c:pt idx="874">
                  <c:v>30</c:v>
                </c:pt>
                <c:pt idx="875">
                  <c:v>31.4</c:v>
                </c:pt>
                <c:pt idx="876">
                  <c:v>31.9</c:v>
                </c:pt>
                <c:pt idx="877">
                  <c:v>33.700000000000003</c:v>
                </c:pt>
                <c:pt idx="878">
                  <c:v>33.799999999999997</c:v>
                </c:pt>
                <c:pt idx="879">
                  <c:v>35.700000000000003</c:v>
                </c:pt>
                <c:pt idx="880">
                  <c:v>37.1</c:v>
                </c:pt>
                <c:pt idx="881">
                  <c:v>38.1</c:v>
                </c:pt>
                <c:pt idx="882">
                  <c:v>39.6</c:v>
                </c:pt>
                <c:pt idx="883">
                  <c:v>41.9</c:v>
                </c:pt>
                <c:pt idx="884">
                  <c:v>44.6</c:v>
                </c:pt>
                <c:pt idx="885">
                  <c:v>47.8</c:v>
                </c:pt>
                <c:pt idx="886">
                  <c:v>49.4</c:v>
                </c:pt>
                <c:pt idx="887">
                  <c:v>54.3</c:v>
                </c:pt>
                <c:pt idx="888">
                  <c:v>56.6</c:v>
                </c:pt>
                <c:pt idx="889">
                  <c:v>59.9</c:v>
                </c:pt>
                <c:pt idx="890">
                  <c:v>62.4</c:v>
                </c:pt>
                <c:pt idx="891">
                  <c:v>67.2</c:v>
                </c:pt>
                <c:pt idx="892">
                  <c:v>70.3</c:v>
                </c:pt>
                <c:pt idx="893">
                  <c:v>73.5</c:v>
                </c:pt>
                <c:pt idx="894">
                  <c:v>77.400000000000006</c:v>
                </c:pt>
                <c:pt idx="895">
                  <c:v>79.7</c:v>
                </c:pt>
                <c:pt idx="896">
                  <c:v>84.9</c:v>
                </c:pt>
                <c:pt idx="897">
                  <c:v>89.1</c:v>
                </c:pt>
                <c:pt idx="898">
                  <c:v>92</c:v>
                </c:pt>
                <c:pt idx="899">
                  <c:v>95.9</c:v>
                </c:pt>
                <c:pt idx="900">
                  <c:v>101.1</c:v>
                </c:pt>
                <c:pt idx="901">
                  <c:v>103.3</c:v>
                </c:pt>
                <c:pt idx="902">
                  <c:v>106.1</c:v>
                </c:pt>
                <c:pt idx="903">
                  <c:v>109</c:v>
                </c:pt>
                <c:pt idx="904">
                  <c:v>110.4</c:v>
                </c:pt>
                <c:pt idx="905">
                  <c:v>112.1</c:v>
                </c:pt>
                <c:pt idx="906">
                  <c:v>113.8</c:v>
                </c:pt>
                <c:pt idx="907">
                  <c:v>116.3</c:v>
                </c:pt>
                <c:pt idx="908">
                  <c:v>117.8</c:v>
                </c:pt>
                <c:pt idx="909">
                  <c:v>119</c:v>
                </c:pt>
                <c:pt idx="910">
                  <c:v>119.7</c:v>
                </c:pt>
                <c:pt idx="911">
                  <c:v>122.2</c:v>
                </c:pt>
                <c:pt idx="912">
                  <c:v>122.8</c:v>
                </c:pt>
                <c:pt idx="913">
                  <c:v>124</c:v>
                </c:pt>
                <c:pt idx="914">
                  <c:v>125</c:v>
                </c:pt>
                <c:pt idx="915">
                  <c:v>125.7</c:v>
                </c:pt>
                <c:pt idx="916">
                  <c:v>126.1</c:v>
                </c:pt>
                <c:pt idx="917">
                  <c:v>126.1</c:v>
                </c:pt>
                <c:pt idx="918">
                  <c:v>126.7</c:v>
                </c:pt>
                <c:pt idx="919">
                  <c:v>125.5</c:v>
                </c:pt>
                <c:pt idx="920">
                  <c:v>126.4</c:v>
                </c:pt>
                <c:pt idx="921">
                  <c:v>126.1</c:v>
                </c:pt>
                <c:pt idx="922">
                  <c:v>127.3</c:v>
                </c:pt>
                <c:pt idx="923">
                  <c:v>127.6</c:v>
                </c:pt>
                <c:pt idx="924">
                  <c:v>127.5</c:v>
                </c:pt>
                <c:pt idx="925">
                  <c:v>127.1</c:v>
                </c:pt>
                <c:pt idx="926">
                  <c:v>128.9</c:v>
                </c:pt>
                <c:pt idx="927">
                  <c:v>126.5</c:v>
                </c:pt>
                <c:pt idx="928">
                  <c:v>126.9</c:v>
                </c:pt>
                <c:pt idx="929">
                  <c:v>126.1</c:v>
                </c:pt>
                <c:pt idx="930">
                  <c:v>125.6</c:v>
                </c:pt>
                <c:pt idx="931">
                  <c:v>124.5</c:v>
                </c:pt>
                <c:pt idx="932">
                  <c:v>125.1</c:v>
                </c:pt>
                <c:pt idx="933">
                  <c:v>124.5</c:v>
                </c:pt>
                <c:pt idx="934">
                  <c:v>123.7</c:v>
                </c:pt>
                <c:pt idx="935">
                  <c:v>122.4</c:v>
                </c:pt>
                <c:pt idx="936">
                  <c:v>121.1</c:v>
                </c:pt>
                <c:pt idx="937">
                  <c:v>121.7</c:v>
                </c:pt>
                <c:pt idx="938">
                  <c:v>121.3</c:v>
                </c:pt>
                <c:pt idx="939">
                  <c:v>120.8</c:v>
                </c:pt>
                <c:pt idx="940">
                  <c:v>119.4</c:v>
                </c:pt>
                <c:pt idx="941">
                  <c:v>118.5</c:v>
                </c:pt>
                <c:pt idx="942">
                  <c:v>118.1</c:v>
                </c:pt>
                <c:pt idx="943">
                  <c:v>116.5</c:v>
                </c:pt>
                <c:pt idx="944">
                  <c:v>113.6</c:v>
                </c:pt>
                <c:pt idx="945">
                  <c:v>113.7</c:v>
                </c:pt>
                <c:pt idx="946">
                  <c:v>110.2</c:v>
                </c:pt>
                <c:pt idx="947">
                  <c:v>109</c:v>
                </c:pt>
                <c:pt idx="948">
                  <c:v>108.6</c:v>
                </c:pt>
                <c:pt idx="949">
                  <c:v>105.5</c:v>
                </c:pt>
                <c:pt idx="950">
                  <c:v>105.5</c:v>
                </c:pt>
                <c:pt idx="951">
                  <c:v>104</c:v>
                </c:pt>
                <c:pt idx="952">
                  <c:v>101.4</c:v>
                </c:pt>
                <c:pt idx="953">
                  <c:v>100.8</c:v>
                </c:pt>
                <c:pt idx="954">
                  <c:v>99.1</c:v>
                </c:pt>
                <c:pt idx="955">
                  <c:v>96</c:v>
                </c:pt>
                <c:pt idx="956">
                  <c:v>96.4</c:v>
                </c:pt>
                <c:pt idx="957">
                  <c:v>95.3</c:v>
                </c:pt>
                <c:pt idx="958">
                  <c:v>94.7</c:v>
                </c:pt>
                <c:pt idx="959">
                  <c:v>96.1</c:v>
                </c:pt>
                <c:pt idx="960">
                  <c:v>93.5</c:v>
                </c:pt>
                <c:pt idx="961">
                  <c:v>93.9</c:v>
                </c:pt>
                <c:pt idx="962">
                  <c:v>93.7</c:v>
                </c:pt>
                <c:pt idx="963">
                  <c:v>94.3</c:v>
                </c:pt>
                <c:pt idx="964">
                  <c:v>92.6</c:v>
                </c:pt>
                <c:pt idx="965">
                  <c:v>93.9</c:v>
                </c:pt>
                <c:pt idx="966">
                  <c:v>92.8</c:v>
                </c:pt>
                <c:pt idx="967">
                  <c:v>92.3</c:v>
                </c:pt>
                <c:pt idx="968">
                  <c:v>93.3</c:v>
                </c:pt>
                <c:pt idx="969">
                  <c:v>92.2</c:v>
                </c:pt>
                <c:pt idx="970">
                  <c:v>91.8</c:v>
                </c:pt>
                <c:pt idx="971">
                  <c:v>91.2</c:v>
                </c:pt>
                <c:pt idx="972">
                  <c:v>90.3</c:v>
                </c:pt>
                <c:pt idx="973">
                  <c:v>88</c:v>
                </c:pt>
                <c:pt idx="974">
                  <c:v>87.2</c:v>
                </c:pt>
                <c:pt idx="975">
                  <c:v>86.2</c:v>
                </c:pt>
                <c:pt idx="976">
                  <c:v>82.6</c:v>
                </c:pt>
                <c:pt idx="977">
                  <c:v>81.8</c:v>
                </c:pt>
                <c:pt idx="978">
                  <c:v>79.400000000000006</c:v>
                </c:pt>
                <c:pt idx="979">
                  <c:v>78.400000000000006</c:v>
                </c:pt>
                <c:pt idx="980">
                  <c:v>75.599999999999994</c:v>
                </c:pt>
                <c:pt idx="981">
                  <c:v>74.400000000000006</c:v>
                </c:pt>
                <c:pt idx="982">
                  <c:v>71</c:v>
                </c:pt>
                <c:pt idx="983">
                  <c:v>67.900000000000006</c:v>
                </c:pt>
                <c:pt idx="984">
                  <c:v>65.5</c:v>
                </c:pt>
                <c:pt idx="985">
                  <c:v>63.5</c:v>
                </c:pt>
                <c:pt idx="986">
                  <c:v>61.6</c:v>
                </c:pt>
                <c:pt idx="987">
                  <c:v>59.3</c:v>
                </c:pt>
                <c:pt idx="988">
                  <c:v>58.3</c:v>
                </c:pt>
                <c:pt idx="989">
                  <c:v>54.8</c:v>
                </c:pt>
                <c:pt idx="990">
                  <c:v>54</c:v>
                </c:pt>
                <c:pt idx="991">
                  <c:v>51.6</c:v>
                </c:pt>
                <c:pt idx="992">
                  <c:v>50.5</c:v>
                </c:pt>
                <c:pt idx="993">
                  <c:v>50.4</c:v>
                </c:pt>
                <c:pt idx="994">
                  <c:v>48.6</c:v>
                </c:pt>
                <c:pt idx="995">
                  <c:v>48.1</c:v>
                </c:pt>
                <c:pt idx="996">
                  <c:v>46.8</c:v>
                </c:pt>
                <c:pt idx="997">
                  <c:v>46.2</c:v>
                </c:pt>
                <c:pt idx="998">
                  <c:v>45.9</c:v>
                </c:pt>
                <c:pt idx="999">
                  <c:v>44.9</c:v>
                </c:pt>
                <c:pt idx="1000">
                  <c:v>45.5</c:v>
                </c:pt>
                <c:pt idx="1001">
                  <c:v>44.9</c:v>
                </c:pt>
                <c:pt idx="1002">
                  <c:v>44.3</c:v>
                </c:pt>
                <c:pt idx="1003">
                  <c:v>44.7</c:v>
                </c:pt>
                <c:pt idx="1004">
                  <c:v>45.2</c:v>
                </c:pt>
                <c:pt idx="1005">
                  <c:v>46.5</c:v>
                </c:pt>
                <c:pt idx="1006">
                  <c:v>46.5</c:v>
                </c:pt>
                <c:pt idx="1007">
                  <c:v>45.9</c:v>
                </c:pt>
                <c:pt idx="1008">
                  <c:v>46.1</c:v>
                </c:pt>
                <c:pt idx="1009">
                  <c:v>47.9</c:v>
                </c:pt>
                <c:pt idx="1010">
                  <c:v>47.5</c:v>
                </c:pt>
                <c:pt idx="1011">
                  <c:v>48.9</c:v>
                </c:pt>
                <c:pt idx="1012">
                  <c:v>51.2</c:v>
                </c:pt>
                <c:pt idx="1013">
                  <c:v>53.5</c:v>
                </c:pt>
                <c:pt idx="1014">
                  <c:v>53.1</c:v>
                </c:pt>
                <c:pt idx="1015">
                  <c:v>53.3</c:v>
                </c:pt>
                <c:pt idx="1016">
                  <c:v>54.7</c:v>
                </c:pt>
                <c:pt idx="1017">
                  <c:v>56.7</c:v>
                </c:pt>
                <c:pt idx="1018">
                  <c:v>58.1</c:v>
                </c:pt>
                <c:pt idx="1019">
                  <c:v>59.8</c:v>
                </c:pt>
                <c:pt idx="1020">
                  <c:v>60.5</c:v>
                </c:pt>
                <c:pt idx="1021">
                  <c:v>62</c:v>
                </c:pt>
                <c:pt idx="1022">
                  <c:v>62</c:v>
                </c:pt>
                <c:pt idx="1023">
                  <c:v>64.099999999999994</c:v>
                </c:pt>
                <c:pt idx="1024">
                  <c:v>65.5</c:v>
                </c:pt>
                <c:pt idx="1025">
                  <c:v>65.400000000000006</c:v>
                </c:pt>
                <c:pt idx="1026">
                  <c:v>66.7</c:v>
                </c:pt>
                <c:pt idx="1027">
                  <c:v>64.900000000000006</c:v>
                </c:pt>
                <c:pt idx="1028">
                  <c:v>62.9</c:v>
                </c:pt>
                <c:pt idx="1029">
                  <c:v>63.7</c:v>
                </c:pt>
                <c:pt idx="1030">
                  <c:v>63.1</c:v>
                </c:pt>
                <c:pt idx="1031">
                  <c:v>63</c:v>
                </c:pt>
                <c:pt idx="1032">
                  <c:v>61.6</c:v>
                </c:pt>
                <c:pt idx="1033">
                  <c:v>61.2</c:v>
                </c:pt>
                <c:pt idx="1034">
                  <c:v>59.8</c:v>
                </c:pt>
                <c:pt idx="1035">
                  <c:v>58.7</c:v>
                </c:pt>
                <c:pt idx="1036">
                  <c:v>55.7</c:v>
                </c:pt>
                <c:pt idx="1037">
                  <c:v>53.7</c:v>
                </c:pt>
                <c:pt idx="1038">
                  <c:v>49.7</c:v>
                </c:pt>
                <c:pt idx="1039">
                  <c:v>48.3</c:v>
                </c:pt>
                <c:pt idx="1040">
                  <c:v>47.1</c:v>
                </c:pt>
                <c:pt idx="1041">
                  <c:v>45.6</c:v>
                </c:pt>
                <c:pt idx="1042">
                  <c:v>44.2</c:v>
                </c:pt>
                <c:pt idx="1043">
                  <c:v>44.6</c:v>
                </c:pt>
                <c:pt idx="1044">
                  <c:v>44.9</c:v>
                </c:pt>
                <c:pt idx="1045">
                  <c:v>45.6</c:v>
                </c:pt>
                <c:pt idx="1046">
                  <c:v>46.3</c:v>
                </c:pt>
                <c:pt idx="1047">
                  <c:v>44.3</c:v>
                </c:pt>
                <c:pt idx="1048">
                  <c:v>38.5</c:v>
                </c:pt>
                <c:pt idx="1049">
                  <c:v>33.4</c:v>
                </c:pt>
                <c:pt idx="1050">
                  <c:v>32.4</c:v>
                </c:pt>
                <c:pt idx="1051">
                  <c:v>32.4</c:v>
                </c:pt>
                <c:pt idx="1052">
                  <c:v>32.700000000000003</c:v>
                </c:pt>
                <c:pt idx="1053">
                  <c:v>34.4</c:v>
                </c:pt>
                <c:pt idx="1054">
                  <c:v>34</c:v>
                </c:pt>
                <c:pt idx="1055">
                  <c:v>34</c:v>
                </c:pt>
                <c:pt idx="1056">
                  <c:v>32.9</c:v>
                </c:pt>
                <c:pt idx="1057">
                  <c:v>32.9</c:v>
                </c:pt>
                <c:pt idx="1058">
                  <c:v>31.6</c:v>
                </c:pt>
                <c:pt idx="1059">
                  <c:v>32.6</c:v>
                </c:pt>
                <c:pt idx="1060">
                  <c:v>33.6</c:v>
                </c:pt>
                <c:pt idx="1061">
                  <c:v>32.700000000000003</c:v>
                </c:pt>
                <c:pt idx="1062">
                  <c:v>32.299999999999997</c:v>
                </c:pt>
                <c:pt idx="1063">
                  <c:v>32.700000000000003</c:v>
                </c:pt>
                <c:pt idx="1064">
                  <c:v>32.9</c:v>
                </c:pt>
                <c:pt idx="1065">
                  <c:v>33.1</c:v>
                </c:pt>
                <c:pt idx="1066">
                  <c:v>33.4</c:v>
                </c:pt>
                <c:pt idx="1067">
                  <c:v>32.799999999999997</c:v>
                </c:pt>
                <c:pt idx="1068">
                  <c:v>32.5</c:v>
                </c:pt>
                <c:pt idx="1069">
                  <c:v>33.6</c:v>
                </c:pt>
                <c:pt idx="1070">
                  <c:v>33.5</c:v>
                </c:pt>
                <c:pt idx="1071">
                  <c:v>34.1</c:v>
                </c:pt>
                <c:pt idx="1072">
                  <c:v>34</c:v>
                </c:pt>
                <c:pt idx="1073">
                  <c:v>34.4</c:v>
                </c:pt>
                <c:pt idx="1074">
                  <c:v>33.6</c:v>
                </c:pt>
                <c:pt idx="1075">
                  <c:v>33.9</c:v>
                </c:pt>
                <c:pt idx="1076">
                  <c:v>34.5</c:v>
                </c:pt>
                <c:pt idx="1077">
                  <c:v>35</c:v>
                </c:pt>
                <c:pt idx="1078">
                  <c:v>34.700000000000003</c:v>
                </c:pt>
                <c:pt idx="1079">
                  <c:v>34.6</c:v>
                </c:pt>
                <c:pt idx="1080">
                  <c:v>34.6</c:v>
                </c:pt>
                <c:pt idx="1081">
                  <c:v>35.200000000000003</c:v>
                </c:pt>
                <c:pt idx="1082">
                  <c:v>34.9</c:v>
                </c:pt>
                <c:pt idx="1083">
                  <c:v>34.700000000000003</c:v>
                </c:pt>
                <c:pt idx="1084">
                  <c:v>34.9</c:v>
                </c:pt>
                <c:pt idx="1085">
                  <c:v>34.700000000000003</c:v>
                </c:pt>
                <c:pt idx="1086">
                  <c:v>35.200000000000003</c:v>
                </c:pt>
                <c:pt idx="1087">
                  <c:v>36.200000000000003</c:v>
                </c:pt>
                <c:pt idx="1088">
                  <c:v>34.200000000000003</c:v>
                </c:pt>
                <c:pt idx="1089">
                  <c:v>35.5</c:v>
                </c:pt>
                <c:pt idx="1090">
                  <c:v>36.1</c:v>
                </c:pt>
                <c:pt idx="1091">
                  <c:v>36.1</c:v>
                </c:pt>
                <c:pt idx="1092">
                  <c:v>34.9</c:v>
                </c:pt>
                <c:pt idx="1093">
                  <c:v>35.1</c:v>
                </c:pt>
                <c:pt idx="1094">
                  <c:v>36.4</c:v>
                </c:pt>
                <c:pt idx="1095">
                  <c:v>35.299999999999997</c:v>
                </c:pt>
                <c:pt idx="1096">
                  <c:v>35.299999999999997</c:v>
                </c:pt>
                <c:pt idx="1097">
                  <c:v>35.299999999999997</c:v>
                </c:pt>
                <c:pt idx="1098">
                  <c:v>36.799999999999997</c:v>
                </c:pt>
                <c:pt idx="1099">
                  <c:v>36.299999999999997</c:v>
                </c:pt>
                <c:pt idx="1100">
                  <c:v>35.9</c:v>
                </c:pt>
                <c:pt idx="1101">
                  <c:v>37.200000000000003</c:v>
                </c:pt>
                <c:pt idx="1102">
                  <c:v>36.5</c:v>
                </c:pt>
                <c:pt idx="1103">
                  <c:v>36.6</c:v>
                </c:pt>
                <c:pt idx="1104">
                  <c:v>34.4</c:v>
                </c:pt>
                <c:pt idx="1105">
                  <c:v>35</c:v>
                </c:pt>
                <c:pt idx="1106">
                  <c:v>34.5</c:v>
                </c:pt>
                <c:pt idx="1107">
                  <c:v>35.299999999999997</c:v>
                </c:pt>
                <c:pt idx="1108">
                  <c:v>34.5</c:v>
                </c:pt>
                <c:pt idx="1109">
                  <c:v>34.6</c:v>
                </c:pt>
                <c:pt idx="1110">
                  <c:v>35.4</c:v>
                </c:pt>
                <c:pt idx="1111">
                  <c:v>36.299999999999997</c:v>
                </c:pt>
                <c:pt idx="1112">
                  <c:v>36.5</c:v>
                </c:pt>
                <c:pt idx="1113">
                  <c:v>37.6</c:v>
                </c:pt>
                <c:pt idx="1114">
                  <c:v>37.4</c:v>
                </c:pt>
                <c:pt idx="1115">
                  <c:v>37</c:v>
                </c:pt>
                <c:pt idx="1116">
                  <c:v>37.700000000000003</c:v>
                </c:pt>
                <c:pt idx="1117">
                  <c:v>38</c:v>
                </c:pt>
                <c:pt idx="1118">
                  <c:v>36.5</c:v>
                </c:pt>
                <c:pt idx="1119">
                  <c:v>37</c:v>
                </c:pt>
                <c:pt idx="1120">
                  <c:v>36</c:v>
                </c:pt>
                <c:pt idx="1121">
                  <c:v>36.799999999999997</c:v>
                </c:pt>
                <c:pt idx="1122">
                  <c:v>37.1</c:v>
                </c:pt>
                <c:pt idx="1123">
                  <c:v>36.5</c:v>
                </c:pt>
                <c:pt idx="1124">
                  <c:v>36.799999999999997</c:v>
                </c:pt>
                <c:pt idx="1125">
                  <c:v>37.700000000000003</c:v>
                </c:pt>
                <c:pt idx="1126">
                  <c:v>36.299999999999997</c:v>
                </c:pt>
                <c:pt idx="1127">
                  <c:v>36.700000000000003</c:v>
                </c:pt>
                <c:pt idx="1128">
                  <c:v>36.4</c:v>
                </c:pt>
                <c:pt idx="1129">
                  <c:v>36</c:v>
                </c:pt>
                <c:pt idx="1130">
                  <c:v>36.1</c:v>
                </c:pt>
                <c:pt idx="1131">
                  <c:v>37.4</c:v>
                </c:pt>
                <c:pt idx="1132">
                  <c:v>37</c:v>
                </c:pt>
                <c:pt idx="1133">
                  <c:v>36.799999999999997</c:v>
                </c:pt>
                <c:pt idx="1134">
                  <c:v>38.5</c:v>
                </c:pt>
                <c:pt idx="1135">
                  <c:v>36.799999999999997</c:v>
                </c:pt>
                <c:pt idx="1136">
                  <c:v>36.4</c:v>
                </c:pt>
                <c:pt idx="1137">
                  <c:v>37.799999999999997</c:v>
                </c:pt>
                <c:pt idx="1138">
                  <c:v>36.5</c:v>
                </c:pt>
                <c:pt idx="1139">
                  <c:v>35.4</c:v>
                </c:pt>
                <c:pt idx="1140">
                  <c:v>36.6</c:v>
                </c:pt>
                <c:pt idx="1141">
                  <c:v>37.9</c:v>
                </c:pt>
                <c:pt idx="1142">
                  <c:v>36.200000000000003</c:v>
                </c:pt>
                <c:pt idx="1143">
                  <c:v>37</c:v>
                </c:pt>
                <c:pt idx="1144">
                  <c:v>36.5</c:v>
                </c:pt>
                <c:pt idx="1145">
                  <c:v>37.700000000000003</c:v>
                </c:pt>
                <c:pt idx="1146">
                  <c:v>36.1</c:v>
                </c:pt>
                <c:pt idx="1147">
                  <c:v>36.799999999999997</c:v>
                </c:pt>
                <c:pt idx="1148">
                  <c:v>36.299999999999997</c:v>
                </c:pt>
                <c:pt idx="1149">
                  <c:v>36</c:v>
                </c:pt>
                <c:pt idx="1150">
                  <c:v>35.700000000000003</c:v>
                </c:pt>
                <c:pt idx="1151">
                  <c:v>36.5</c:v>
                </c:pt>
                <c:pt idx="1152">
                  <c:v>36.1</c:v>
                </c:pt>
                <c:pt idx="1153">
                  <c:v>36.5</c:v>
                </c:pt>
                <c:pt idx="1154">
                  <c:v>36.4</c:v>
                </c:pt>
                <c:pt idx="1155">
                  <c:v>36.9</c:v>
                </c:pt>
                <c:pt idx="1156">
                  <c:v>35.5</c:v>
                </c:pt>
                <c:pt idx="1157">
                  <c:v>36.6</c:v>
                </c:pt>
                <c:pt idx="1158">
                  <c:v>36.799999999999997</c:v>
                </c:pt>
                <c:pt idx="1159">
                  <c:v>35.700000000000003</c:v>
                </c:pt>
                <c:pt idx="1160">
                  <c:v>35.200000000000003</c:v>
                </c:pt>
                <c:pt idx="1161">
                  <c:v>36.700000000000003</c:v>
                </c:pt>
                <c:pt idx="1162">
                  <c:v>37</c:v>
                </c:pt>
                <c:pt idx="1163">
                  <c:v>36.6</c:v>
                </c:pt>
                <c:pt idx="1164">
                  <c:v>36.700000000000003</c:v>
                </c:pt>
                <c:pt idx="1165">
                  <c:v>36.700000000000003</c:v>
                </c:pt>
                <c:pt idx="1166">
                  <c:v>36.6</c:v>
                </c:pt>
                <c:pt idx="1167">
                  <c:v>36.200000000000003</c:v>
                </c:pt>
                <c:pt idx="1168">
                  <c:v>36.9</c:v>
                </c:pt>
                <c:pt idx="1169">
                  <c:v>36.5</c:v>
                </c:pt>
                <c:pt idx="1170">
                  <c:v>37</c:v>
                </c:pt>
                <c:pt idx="1171">
                  <c:v>37.799999999999997</c:v>
                </c:pt>
                <c:pt idx="1172">
                  <c:v>36.299999999999997</c:v>
                </c:pt>
                <c:pt idx="1173">
                  <c:v>35.700000000000003</c:v>
                </c:pt>
                <c:pt idx="1174">
                  <c:v>36.799999999999997</c:v>
                </c:pt>
                <c:pt idx="1175">
                  <c:v>36.299999999999997</c:v>
                </c:pt>
                <c:pt idx="1176">
                  <c:v>35.700000000000003</c:v>
                </c:pt>
                <c:pt idx="1177">
                  <c:v>37.4</c:v>
                </c:pt>
                <c:pt idx="1178">
                  <c:v>36.6</c:v>
                </c:pt>
                <c:pt idx="1179">
                  <c:v>34.700000000000003</c:v>
                </c:pt>
                <c:pt idx="1180">
                  <c:v>35.1</c:v>
                </c:pt>
                <c:pt idx="1181">
                  <c:v>36.9</c:v>
                </c:pt>
                <c:pt idx="1182">
                  <c:v>35.799999999999997</c:v>
                </c:pt>
                <c:pt idx="1183">
                  <c:v>34.5</c:v>
                </c:pt>
                <c:pt idx="1184">
                  <c:v>35.4</c:v>
                </c:pt>
                <c:pt idx="1185">
                  <c:v>35.9</c:v>
                </c:pt>
                <c:pt idx="1186">
                  <c:v>34.1</c:v>
                </c:pt>
                <c:pt idx="1187">
                  <c:v>33.799999999999997</c:v>
                </c:pt>
                <c:pt idx="1188">
                  <c:v>35</c:v>
                </c:pt>
                <c:pt idx="1189">
                  <c:v>33.9</c:v>
                </c:pt>
                <c:pt idx="1190">
                  <c:v>33.1</c:v>
                </c:pt>
                <c:pt idx="1191">
                  <c:v>34</c:v>
                </c:pt>
                <c:pt idx="1192">
                  <c:v>33.5</c:v>
                </c:pt>
                <c:pt idx="1193">
                  <c:v>33</c:v>
                </c:pt>
                <c:pt idx="1194">
                  <c:v>32.700000000000003</c:v>
                </c:pt>
                <c:pt idx="1195">
                  <c:v>33</c:v>
                </c:pt>
                <c:pt idx="1196">
                  <c:v>32.299999999999997</c:v>
                </c:pt>
                <c:pt idx="1197">
                  <c:v>33.4</c:v>
                </c:pt>
                <c:pt idx="1198">
                  <c:v>34.299999999999997</c:v>
                </c:pt>
                <c:pt idx="1199">
                  <c:v>31.2</c:v>
                </c:pt>
                <c:pt idx="1200">
                  <c:v>30.7</c:v>
                </c:pt>
                <c:pt idx="1201">
                  <c:v>31.6</c:v>
                </c:pt>
                <c:pt idx="1202">
                  <c:v>32.6</c:v>
                </c:pt>
                <c:pt idx="1203">
                  <c:v>32.200000000000003</c:v>
                </c:pt>
                <c:pt idx="1204">
                  <c:v>31.4</c:v>
                </c:pt>
                <c:pt idx="1205">
                  <c:v>30.6</c:v>
                </c:pt>
                <c:pt idx="1206">
                  <c:v>31.8</c:v>
                </c:pt>
                <c:pt idx="1207">
                  <c:v>30.9</c:v>
                </c:pt>
                <c:pt idx="1208">
                  <c:v>31.2</c:v>
                </c:pt>
                <c:pt idx="1209">
                  <c:v>31.9</c:v>
                </c:pt>
                <c:pt idx="1210">
                  <c:v>30.8</c:v>
                </c:pt>
                <c:pt idx="1211">
                  <c:v>29.7</c:v>
                </c:pt>
                <c:pt idx="1212">
                  <c:v>30.3</c:v>
                </c:pt>
                <c:pt idx="1213">
                  <c:v>29.2</c:v>
                </c:pt>
                <c:pt idx="1214">
                  <c:v>29.6</c:v>
                </c:pt>
                <c:pt idx="1215">
                  <c:v>28.9</c:v>
                </c:pt>
                <c:pt idx="1216">
                  <c:v>32.299999999999997</c:v>
                </c:pt>
                <c:pt idx="1217">
                  <c:v>30.3</c:v>
                </c:pt>
                <c:pt idx="1218">
                  <c:v>29.9</c:v>
                </c:pt>
                <c:pt idx="1219">
                  <c:v>31.1</c:v>
                </c:pt>
                <c:pt idx="1220">
                  <c:v>31.4</c:v>
                </c:pt>
                <c:pt idx="1221">
                  <c:v>31.7</c:v>
                </c:pt>
                <c:pt idx="1222">
                  <c:v>31.7</c:v>
                </c:pt>
                <c:pt idx="1223">
                  <c:v>30.4</c:v>
                </c:pt>
                <c:pt idx="1224">
                  <c:v>29.1</c:v>
                </c:pt>
                <c:pt idx="1225">
                  <c:v>29.1</c:v>
                </c:pt>
                <c:pt idx="1226">
                  <c:v>29.4</c:v>
                </c:pt>
                <c:pt idx="1227">
                  <c:v>29.1</c:v>
                </c:pt>
                <c:pt idx="1228">
                  <c:v>29</c:v>
                </c:pt>
                <c:pt idx="1229">
                  <c:v>29.4</c:v>
                </c:pt>
                <c:pt idx="1230">
                  <c:v>29</c:v>
                </c:pt>
                <c:pt idx="1231">
                  <c:v>29</c:v>
                </c:pt>
                <c:pt idx="1232">
                  <c:v>30.1</c:v>
                </c:pt>
                <c:pt idx="1233">
                  <c:v>29.3</c:v>
                </c:pt>
                <c:pt idx="1234">
                  <c:v>29</c:v>
                </c:pt>
                <c:pt idx="1235">
                  <c:v>30.5</c:v>
                </c:pt>
                <c:pt idx="1236">
                  <c:v>30.3</c:v>
                </c:pt>
                <c:pt idx="1237">
                  <c:v>30.5</c:v>
                </c:pt>
                <c:pt idx="1238">
                  <c:v>30.9</c:v>
                </c:pt>
                <c:pt idx="1239">
                  <c:v>32.6</c:v>
                </c:pt>
                <c:pt idx="1240">
                  <c:v>31.2</c:v>
                </c:pt>
                <c:pt idx="1241">
                  <c:v>30.7</c:v>
                </c:pt>
                <c:pt idx="1242">
                  <c:v>32.200000000000003</c:v>
                </c:pt>
                <c:pt idx="1243">
                  <c:v>30.8</c:v>
                </c:pt>
                <c:pt idx="1244">
                  <c:v>30.9</c:v>
                </c:pt>
                <c:pt idx="1245">
                  <c:v>32.4</c:v>
                </c:pt>
                <c:pt idx="1246">
                  <c:v>31.6</c:v>
                </c:pt>
                <c:pt idx="1247">
                  <c:v>30.6</c:v>
                </c:pt>
                <c:pt idx="1248">
                  <c:v>32.9</c:v>
                </c:pt>
                <c:pt idx="1249">
                  <c:v>32.299999999999997</c:v>
                </c:pt>
                <c:pt idx="1250">
                  <c:v>32.200000000000003</c:v>
                </c:pt>
                <c:pt idx="1251">
                  <c:v>32</c:v>
                </c:pt>
                <c:pt idx="1252">
                  <c:v>32</c:v>
                </c:pt>
                <c:pt idx="1253">
                  <c:v>33.299999999999997</c:v>
                </c:pt>
                <c:pt idx="1254">
                  <c:v>32.1</c:v>
                </c:pt>
                <c:pt idx="1255">
                  <c:v>32.6</c:v>
                </c:pt>
                <c:pt idx="1256">
                  <c:v>34.9</c:v>
                </c:pt>
                <c:pt idx="1257">
                  <c:v>33.6</c:v>
                </c:pt>
                <c:pt idx="1258">
                  <c:v>33.700000000000003</c:v>
                </c:pt>
                <c:pt idx="1259">
                  <c:v>34.200000000000003</c:v>
                </c:pt>
                <c:pt idx="1260">
                  <c:v>34.9</c:v>
                </c:pt>
                <c:pt idx="1261">
                  <c:v>34.200000000000003</c:v>
                </c:pt>
                <c:pt idx="1262">
                  <c:v>35.200000000000003</c:v>
                </c:pt>
                <c:pt idx="1263">
                  <c:v>36.200000000000003</c:v>
                </c:pt>
                <c:pt idx="1264">
                  <c:v>35.5</c:v>
                </c:pt>
                <c:pt idx="1265">
                  <c:v>36.299999999999997</c:v>
                </c:pt>
                <c:pt idx="1266">
                  <c:v>36.9</c:v>
                </c:pt>
                <c:pt idx="1267">
                  <c:v>37</c:v>
                </c:pt>
                <c:pt idx="1268">
                  <c:v>39</c:v>
                </c:pt>
                <c:pt idx="1269">
                  <c:v>38.5</c:v>
                </c:pt>
                <c:pt idx="1270">
                  <c:v>39.700000000000003</c:v>
                </c:pt>
                <c:pt idx="1271">
                  <c:v>39.1</c:v>
                </c:pt>
                <c:pt idx="1272">
                  <c:v>39.5</c:v>
                </c:pt>
                <c:pt idx="1273">
                  <c:v>39.200000000000003</c:v>
                </c:pt>
                <c:pt idx="1274">
                  <c:v>40.700000000000003</c:v>
                </c:pt>
                <c:pt idx="1275">
                  <c:v>40.5</c:v>
                </c:pt>
                <c:pt idx="1276">
                  <c:v>41.9</c:v>
                </c:pt>
                <c:pt idx="1277">
                  <c:v>42.1</c:v>
                </c:pt>
                <c:pt idx="1278">
                  <c:v>42.4</c:v>
                </c:pt>
                <c:pt idx="1279">
                  <c:v>43</c:v>
                </c:pt>
                <c:pt idx="1280">
                  <c:v>42</c:v>
                </c:pt>
                <c:pt idx="1281">
                  <c:v>41.6</c:v>
                </c:pt>
                <c:pt idx="1282">
                  <c:v>42.6</c:v>
                </c:pt>
                <c:pt idx="1283">
                  <c:v>43.3</c:v>
                </c:pt>
                <c:pt idx="1284">
                  <c:v>42.7</c:v>
                </c:pt>
                <c:pt idx="1285">
                  <c:v>41.9</c:v>
                </c:pt>
                <c:pt idx="1286">
                  <c:v>44.2</c:v>
                </c:pt>
                <c:pt idx="1287">
                  <c:v>41.7</c:v>
                </c:pt>
                <c:pt idx="1288">
                  <c:v>41.2</c:v>
                </c:pt>
                <c:pt idx="1289">
                  <c:v>41</c:v>
                </c:pt>
                <c:pt idx="1290">
                  <c:v>41.5</c:v>
                </c:pt>
                <c:pt idx="1291">
                  <c:v>39.4</c:v>
                </c:pt>
                <c:pt idx="1292">
                  <c:v>38.9</c:v>
                </c:pt>
                <c:pt idx="1293">
                  <c:v>40</c:v>
                </c:pt>
                <c:pt idx="1294">
                  <c:v>39.299999999999997</c:v>
                </c:pt>
                <c:pt idx="1295">
                  <c:v>38.1</c:v>
                </c:pt>
                <c:pt idx="1296">
                  <c:v>37.299999999999997</c:v>
                </c:pt>
                <c:pt idx="1297">
                  <c:v>37.6</c:v>
                </c:pt>
                <c:pt idx="1298">
                  <c:v>37.9</c:v>
                </c:pt>
                <c:pt idx="1299">
                  <c:v>37.4</c:v>
                </c:pt>
                <c:pt idx="1300">
                  <c:v>36.299999999999997</c:v>
                </c:pt>
                <c:pt idx="1301">
                  <c:v>36.700000000000003</c:v>
                </c:pt>
                <c:pt idx="1302">
                  <c:v>36.799999999999997</c:v>
                </c:pt>
                <c:pt idx="1303">
                  <c:v>37</c:v>
                </c:pt>
                <c:pt idx="1304">
                  <c:v>38</c:v>
                </c:pt>
                <c:pt idx="1305">
                  <c:v>37.5</c:v>
                </c:pt>
                <c:pt idx="1306">
                  <c:v>37.200000000000003</c:v>
                </c:pt>
                <c:pt idx="1307">
                  <c:v>38.1</c:v>
                </c:pt>
                <c:pt idx="1308">
                  <c:v>38.5</c:v>
                </c:pt>
                <c:pt idx="1309">
                  <c:v>38.700000000000003</c:v>
                </c:pt>
                <c:pt idx="1310">
                  <c:v>39.799999999999997</c:v>
                </c:pt>
                <c:pt idx="1311">
                  <c:v>38.5</c:v>
                </c:pt>
                <c:pt idx="1312">
                  <c:v>38.200000000000003</c:v>
                </c:pt>
                <c:pt idx="1313">
                  <c:v>39.1</c:v>
                </c:pt>
                <c:pt idx="1314">
                  <c:v>38.299999999999997</c:v>
                </c:pt>
                <c:pt idx="1315">
                  <c:v>38.4</c:v>
                </c:pt>
                <c:pt idx="1316">
                  <c:v>38.6</c:v>
                </c:pt>
                <c:pt idx="1317">
                  <c:v>39.5</c:v>
                </c:pt>
                <c:pt idx="1318">
                  <c:v>38.4</c:v>
                </c:pt>
                <c:pt idx="1319">
                  <c:v>39</c:v>
                </c:pt>
                <c:pt idx="1320">
                  <c:v>40.200000000000003</c:v>
                </c:pt>
                <c:pt idx="1321">
                  <c:v>37.9</c:v>
                </c:pt>
                <c:pt idx="1322">
                  <c:v>38.700000000000003</c:v>
                </c:pt>
                <c:pt idx="1323">
                  <c:v>37.200000000000003</c:v>
                </c:pt>
                <c:pt idx="1324">
                  <c:v>35.6</c:v>
                </c:pt>
                <c:pt idx="1325">
                  <c:v>36.799999999999997</c:v>
                </c:pt>
                <c:pt idx="1326">
                  <c:v>35.1</c:v>
                </c:pt>
                <c:pt idx="1327">
                  <c:v>35.299999999999997</c:v>
                </c:pt>
                <c:pt idx="1328">
                  <c:v>36.1</c:v>
                </c:pt>
                <c:pt idx="1329">
                  <c:v>35.200000000000003</c:v>
                </c:pt>
                <c:pt idx="1330">
                  <c:v>33.799999999999997</c:v>
                </c:pt>
                <c:pt idx="1331">
                  <c:v>32.9</c:v>
                </c:pt>
                <c:pt idx="1332">
                  <c:v>33.6</c:v>
                </c:pt>
                <c:pt idx="1333">
                  <c:v>34.700000000000003</c:v>
                </c:pt>
                <c:pt idx="1334">
                  <c:v>34.4</c:v>
                </c:pt>
                <c:pt idx="1335">
                  <c:v>33.799999999999997</c:v>
                </c:pt>
                <c:pt idx="1336">
                  <c:v>32.9</c:v>
                </c:pt>
                <c:pt idx="1337">
                  <c:v>32.6</c:v>
                </c:pt>
                <c:pt idx="1338">
                  <c:v>33.4</c:v>
                </c:pt>
                <c:pt idx="1339">
                  <c:v>32.799999999999997</c:v>
                </c:pt>
                <c:pt idx="1340">
                  <c:v>31.9</c:v>
                </c:pt>
                <c:pt idx="1341">
                  <c:v>34</c:v>
                </c:pt>
                <c:pt idx="1342">
                  <c:v>33.9</c:v>
                </c:pt>
                <c:pt idx="1343">
                  <c:v>33.4</c:v>
                </c:pt>
                <c:pt idx="1344">
                  <c:v>33.9</c:v>
                </c:pt>
                <c:pt idx="1345">
                  <c:v>34.6</c:v>
                </c:pt>
                <c:pt idx="1346">
                  <c:v>33.9</c:v>
                </c:pt>
                <c:pt idx="1347">
                  <c:v>33.9</c:v>
                </c:pt>
                <c:pt idx="1348">
                  <c:v>35</c:v>
                </c:pt>
                <c:pt idx="1349">
                  <c:v>34</c:v>
                </c:pt>
                <c:pt idx="1350">
                  <c:v>33.700000000000003</c:v>
                </c:pt>
                <c:pt idx="1351">
                  <c:v>35.200000000000003</c:v>
                </c:pt>
                <c:pt idx="1352">
                  <c:v>37</c:v>
                </c:pt>
                <c:pt idx="1353">
                  <c:v>37.4</c:v>
                </c:pt>
                <c:pt idx="1354">
                  <c:v>37.700000000000003</c:v>
                </c:pt>
                <c:pt idx="1355">
                  <c:v>37.9</c:v>
                </c:pt>
                <c:pt idx="1356">
                  <c:v>37.6</c:v>
                </c:pt>
                <c:pt idx="1357">
                  <c:v>37.5</c:v>
                </c:pt>
                <c:pt idx="1358">
                  <c:v>39.1</c:v>
                </c:pt>
                <c:pt idx="1359">
                  <c:v>39.799999999999997</c:v>
                </c:pt>
                <c:pt idx="1360">
                  <c:v>39</c:v>
                </c:pt>
                <c:pt idx="1361">
                  <c:v>39.6</c:v>
                </c:pt>
                <c:pt idx="1362">
                  <c:v>40.4</c:v>
                </c:pt>
                <c:pt idx="1363">
                  <c:v>39.9</c:v>
                </c:pt>
                <c:pt idx="1364">
                  <c:v>39.200000000000003</c:v>
                </c:pt>
                <c:pt idx="1365">
                  <c:v>39.799999999999997</c:v>
                </c:pt>
                <c:pt idx="1366">
                  <c:v>40.1</c:v>
                </c:pt>
                <c:pt idx="1367">
                  <c:v>40.799999999999997</c:v>
                </c:pt>
                <c:pt idx="1368">
                  <c:v>41</c:v>
                </c:pt>
                <c:pt idx="1369">
                  <c:v>39.6</c:v>
                </c:pt>
                <c:pt idx="1370">
                  <c:v>39.700000000000003</c:v>
                </c:pt>
                <c:pt idx="1371">
                  <c:v>41.9</c:v>
                </c:pt>
                <c:pt idx="1372">
                  <c:v>40.299999999999997</c:v>
                </c:pt>
                <c:pt idx="1373">
                  <c:v>41.9</c:v>
                </c:pt>
                <c:pt idx="1374">
                  <c:v>41.3</c:v>
                </c:pt>
                <c:pt idx="1375">
                  <c:v>40.6</c:v>
                </c:pt>
                <c:pt idx="1376">
                  <c:v>41.2</c:v>
                </c:pt>
                <c:pt idx="1377">
                  <c:v>41.5</c:v>
                </c:pt>
                <c:pt idx="1378">
                  <c:v>40.9</c:v>
                </c:pt>
                <c:pt idx="1379">
                  <c:v>42</c:v>
                </c:pt>
                <c:pt idx="1380">
                  <c:v>41.4</c:v>
                </c:pt>
                <c:pt idx="1381">
                  <c:v>41.4</c:v>
                </c:pt>
                <c:pt idx="1382">
                  <c:v>42.6</c:v>
                </c:pt>
                <c:pt idx="1383">
                  <c:v>41.9</c:v>
                </c:pt>
                <c:pt idx="1384">
                  <c:v>41.1</c:v>
                </c:pt>
                <c:pt idx="1385">
                  <c:v>42.5</c:v>
                </c:pt>
                <c:pt idx="1386">
                  <c:v>42.7</c:v>
                </c:pt>
                <c:pt idx="1387">
                  <c:v>41.8</c:v>
                </c:pt>
                <c:pt idx="1388">
                  <c:v>42.4</c:v>
                </c:pt>
                <c:pt idx="1389">
                  <c:v>41.5</c:v>
                </c:pt>
                <c:pt idx="1390">
                  <c:v>41.9</c:v>
                </c:pt>
                <c:pt idx="1391">
                  <c:v>42.7</c:v>
                </c:pt>
                <c:pt idx="1392">
                  <c:v>42.5</c:v>
                </c:pt>
                <c:pt idx="1393">
                  <c:v>43.5</c:v>
                </c:pt>
                <c:pt idx="1394">
                  <c:v>43.8</c:v>
                </c:pt>
                <c:pt idx="1395">
                  <c:v>43.4</c:v>
                </c:pt>
                <c:pt idx="1396">
                  <c:v>43.6</c:v>
                </c:pt>
                <c:pt idx="1397">
                  <c:v>42.1</c:v>
                </c:pt>
                <c:pt idx="1398">
                  <c:v>42.6</c:v>
                </c:pt>
                <c:pt idx="1399">
                  <c:v>42.7</c:v>
                </c:pt>
                <c:pt idx="1400">
                  <c:v>43.2</c:v>
                </c:pt>
                <c:pt idx="1401">
                  <c:v>44.3</c:v>
                </c:pt>
                <c:pt idx="1402">
                  <c:v>44.9</c:v>
                </c:pt>
                <c:pt idx="1403">
                  <c:v>43.2</c:v>
                </c:pt>
                <c:pt idx="1404">
                  <c:v>43.2</c:v>
                </c:pt>
                <c:pt idx="1405">
                  <c:v>43</c:v>
                </c:pt>
                <c:pt idx="1406">
                  <c:v>43.6</c:v>
                </c:pt>
                <c:pt idx="1407">
                  <c:v>41.9</c:v>
                </c:pt>
                <c:pt idx="1408">
                  <c:v>42.9</c:v>
                </c:pt>
                <c:pt idx="1409">
                  <c:v>42.9</c:v>
                </c:pt>
                <c:pt idx="1410">
                  <c:v>43.4</c:v>
                </c:pt>
                <c:pt idx="1411">
                  <c:v>42.1</c:v>
                </c:pt>
                <c:pt idx="1412">
                  <c:v>42.9</c:v>
                </c:pt>
                <c:pt idx="1413">
                  <c:v>42.9</c:v>
                </c:pt>
                <c:pt idx="1414">
                  <c:v>42.7</c:v>
                </c:pt>
                <c:pt idx="1415">
                  <c:v>42.6</c:v>
                </c:pt>
                <c:pt idx="1416">
                  <c:v>42.7</c:v>
                </c:pt>
                <c:pt idx="1417">
                  <c:v>44.4</c:v>
                </c:pt>
                <c:pt idx="1418">
                  <c:v>41.1</c:v>
                </c:pt>
                <c:pt idx="1419">
                  <c:v>42.8</c:v>
                </c:pt>
                <c:pt idx="1420">
                  <c:v>43.6</c:v>
                </c:pt>
                <c:pt idx="1421">
                  <c:v>42.8</c:v>
                </c:pt>
                <c:pt idx="1422">
                  <c:v>43.4</c:v>
                </c:pt>
                <c:pt idx="1423">
                  <c:v>43.1</c:v>
                </c:pt>
                <c:pt idx="1424">
                  <c:v>42.6</c:v>
                </c:pt>
                <c:pt idx="1425">
                  <c:v>43.6</c:v>
                </c:pt>
                <c:pt idx="1426">
                  <c:v>42.7</c:v>
                </c:pt>
                <c:pt idx="1427">
                  <c:v>42.6</c:v>
                </c:pt>
                <c:pt idx="1428">
                  <c:v>43.2</c:v>
                </c:pt>
                <c:pt idx="1429">
                  <c:v>42.8</c:v>
                </c:pt>
                <c:pt idx="1430">
                  <c:v>43.3</c:v>
                </c:pt>
                <c:pt idx="1431">
                  <c:v>44.2</c:v>
                </c:pt>
                <c:pt idx="1432">
                  <c:v>43.1</c:v>
                </c:pt>
                <c:pt idx="1433">
                  <c:v>42.2</c:v>
                </c:pt>
                <c:pt idx="1434">
                  <c:v>43.4</c:v>
                </c:pt>
                <c:pt idx="1435">
                  <c:v>43.9</c:v>
                </c:pt>
                <c:pt idx="1436">
                  <c:v>43.6</c:v>
                </c:pt>
                <c:pt idx="1437">
                  <c:v>43</c:v>
                </c:pt>
                <c:pt idx="1438">
                  <c:v>42.5</c:v>
                </c:pt>
                <c:pt idx="1439">
                  <c:v>43.9</c:v>
                </c:pt>
                <c:pt idx="1440">
                  <c:v>43.4</c:v>
                </c:pt>
                <c:pt idx="1441">
                  <c:v>43.2</c:v>
                </c:pt>
                <c:pt idx="1442">
                  <c:v>42.4</c:v>
                </c:pt>
                <c:pt idx="1443">
                  <c:v>43.6</c:v>
                </c:pt>
                <c:pt idx="1444">
                  <c:v>42.3</c:v>
                </c:pt>
                <c:pt idx="1445">
                  <c:v>42.1</c:v>
                </c:pt>
                <c:pt idx="1446">
                  <c:v>42.8</c:v>
                </c:pt>
                <c:pt idx="1447">
                  <c:v>42.4</c:v>
                </c:pt>
                <c:pt idx="1448">
                  <c:v>43.1</c:v>
                </c:pt>
                <c:pt idx="1449">
                  <c:v>43.4</c:v>
                </c:pt>
                <c:pt idx="1450">
                  <c:v>43.4</c:v>
                </c:pt>
                <c:pt idx="1451">
                  <c:v>42.6</c:v>
                </c:pt>
                <c:pt idx="1452">
                  <c:v>43.3</c:v>
                </c:pt>
                <c:pt idx="1453">
                  <c:v>42.6</c:v>
                </c:pt>
                <c:pt idx="1454">
                  <c:v>43.4</c:v>
                </c:pt>
                <c:pt idx="1455">
                  <c:v>42.8</c:v>
                </c:pt>
                <c:pt idx="1456">
                  <c:v>43.8</c:v>
                </c:pt>
                <c:pt idx="1457">
                  <c:v>42.8</c:v>
                </c:pt>
                <c:pt idx="1458">
                  <c:v>42.8</c:v>
                </c:pt>
                <c:pt idx="1459">
                  <c:v>43.7</c:v>
                </c:pt>
                <c:pt idx="1460">
                  <c:v>42.1</c:v>
                </c:pt>
                <c:pt idx="1461">
                  <c:v>43.6</c:v>
                </c:pt>
                <c:pt idx="1462">
                  <c:v>42.4</c:v>
                </c:pt>
                <c:pt idx="1463">
                  <c:v>44.2</c:v>
                </c:pt>
                <c:pt idx="1464">
                  <c:v>44.1</c:v>
                </c:pt>
                <c:pt idx="1465">
                  <c:v>44.4</c:v>
                </c:pt>
                <c:pt idx="1466">
                  <c:v>43.2</c:v>
                </c:pt>
                <c:pt idx="1467">
                  <c:v>43.7</c:v>
                </c:pt>
                <c:pt idx="1468">
                  <c:v>43.6</c:v>
                </c:pt>
                <c:pt idx="1469">
                  <c:v>43.2</c:v>
                </c:pt>
                <c:pt idx="1470">
                  <c:v>42.9</c:v>
                </c:pt>
                <c:pt idx="1471">
                  <c:v>42.8</c:v>
                </c:pt>
                <c:pt idx="1472">
                  <c:v>43.4</c:v>
                </c:pt>
                <c:pt idx="1473">
                  <c:v>44.6</c:v>
                </c:pt>
                <c:pt idx="1474">
                  <c:v>43.6</c:v>
                </c:pt>
                <c:pt idx="1475">
                  <c:v>43.5</c:v>
                </c:pt>
                <c:pt idx="1476">
                  <c:v>43.7</c:v>
                </c:pt>
                <c:pt idx="1477">
                  <c:v>43.7</c:v>
                </c:pt>
                <c:pt idx="1478">
                  <c:v>41.9</c:v>
                </c:pt>
                <c:pt idx="1479">
                  <c:v>44.3</c:v>
                </c:pt>
                <c:pt idx="1480">
                  <c:v>43.6</c:v>
                </c:pt>
                <c:pt idx="1481">
                  <c:v>42.9</c:v>
                </c:pt>
                <c:pt idx="1482">
                  <c:v>43.6</c:v>
                </c:pt>
                <c:pt idx="1483">
                  <c:v>43.1</c:v>
                </c:pt>
                <c:pt idx="1484">
                  <c:v>43.2</c:v>
                </c:pt>
                <c:pt idx="1485">
                  <c:v>43.6</c:v>
                </c:pt>
                <c:pt idx="1486">
                  <c:v>43.3</c:v>
                </c:pt>
                <c:pt idx="1487">
                  <c:v>43.3</c:v>
                </c:pt>
                <c:pt idx="1488">
                  <c:v>43.7</c:v>
                </c:pt>
                <c:pt idx="1489">
                  <c:v>44.6</c:v>
                </c:pt>
                <c:pt idx="1490">
                  <c:v>43.9</c:v>
                </c:pt>
                <c:pt idx="1491">
                  <c:v>44.3</c:v>
                </c:pt>
                <c:pt idx="1492">
                  <c:v>44</c:v>
                </c:pt>
                <c:pt idx="1493">
                  <c:v>43</c:v>
                </c:pt>
                <c:pt idx="1494">
                  <c:v>43.6</c:v>
                </c:pt>
                <c:pt idx="1495">
                  <c:v>44.3</c:v>
                </c:pt>
                <c:pt idx="1496">
                  <c:v>42.9</c:v>
                </c:pt>
                <c:pt idx="1497">
                  <c:v>44.8</c:v>
                </c:pt>
                <c:pt idx="1498">
                  <c:v>45.2</c:v>
                </c:pt>
                <c:pt idx="1499">
                  <c:v>43.9</c:v>
                </c:pt>
                <c:pt idx="1500">
                  <c:v>44</c:v>
                </c:pt>
                <c:pt idx="1501">
                  <c:v>43</c:v>
                </c:pt>
                <c:pt idx="1502">
                  <c:v>43.4</c:v>
                </c:pt>
                <c:pt idx="1503">
                  <c:v>43.8</c:v>
                </c:pt>
                <c:pt idx="1504">
                  <c:v>42.5</c:v>
                </c:pt>
                <c:pt idx="1505">
                  <c:v>43.4</c:v>
                </c:pt>
                <c:pt idx="1506">
                  <c:v>43.4</c:v>
                </c:pt>
                <c:pt idx="1507">
                  <c:v>42.7</c:v>
                </c:pt>
                <c:pt idx="1508">
                  <c:v>43.5</c:v>
                </c:pt>
                <c:pt idx="1509">
                  <c:v>43.1</c:v>
                </c:pt>
                <c:pt idx="1510">
                  <c:v>41.4</c:v>
                </c:pt>
                <c:pt idx="1511">
                  <c:v>43.8</c:v>
                </c:pt>
                <c:pt idx="1512">
                  <c:v>43.9</c:v>
                </c:pt>
                <c:pt idx="1513">
                  <c:v>42.8</c:v>
                </c:pt>
                <c:pt idx="1514">
                  <c:v>42.6</c:v>
                </c:pt>
                <c:pt idx="1515">
                  <c:v>42.9</c:v>
                </c:pt>
                <c:pt idx="1516">
                  <c:v>43.3</c:v>
                </c:pt>
                <c:pt idx="1517">
                  <c:v>43.4</c:v>
                </c:pt>
                <c:pt idx="1518">
                  <c:v>43.4</c:v>
                </c:pt>
                <c:pt idx="1519">
                  <c:v>43.8</c:v>
                </c:pt>
                <c:pt idx="1520">
                  <c:v>43.9</c:v>
                </c:pt>
                <c:pt idx="1521">
                  <c:v>43.9</c:v>
                </c:pt>
                <c:pt idx="1522">
                  <c:v>44.1</c:v>
                </c:pt>
                <c:pt idx="1523">
                  <c:v>43.7</c:v>
                </c:pt>
                <c:pt idx="1524">
                  <c:v>44.4</c:v>
                </c:pt>
                <c:pt idx="1525">
                  <c:v>44.2</c:v>
                </c:pt>
                <c:pt idx="1526">
                  <c:v>44.6</c:v>
                </c:pt>
                <c:pt idx="1527">
                  <c:v>44.9</c:v>
                </c:pt>
                <c:pt idx="1528">
                  <c:v>45.8</c:v>
                </c:pt>
                <c:pt idx="1529">
                  <c:v>46.3</c:v>
                </c:pt>
                <c:pt idx="1530">
                  <c:v>45.9</c:v>
                </c:pt>
                <c:pt idx="1531">
                  <c:v>45.9</c:v>
                </c:pt>
                <c:pt idx="1532">
                  <c:v>44.7</c:v>
                </c:pt>
                <c:pt idx="1533">
                  <c:v>45.3</c:v>
                </c:pt>
                <c:pt idx="1534">
                  <c:v>44.8</c:v>
                </c:pt>
                <c:pt idx="1535">
                  <c:v>45.2</c:v>
                </c:pt>
                <c:pt idx="1536">
                  <c:v>46.8</c:v>
                </c:pt>
                <c:pt idx="1537">
                  <c:v>44.7</c:v>
                </c:pt>
                <c:pt idx="1538">
                  <c:v>46</c:v>
                </c:pt>
                <c:pt idx="1539">
                  <c:v>45.6</c:v>
                </c:pt>
                <c:pt idx="1540">
                  <c:v>45.4</c:v>
                </c:pt>
                <c:pt idx="1541">
                  <c:v>46.2</c:v>
                </c:pt>
                <c:pt idx="1542">
                  <c:v>47.1</c:v>
                </c:pt>
                <c:pt idx="1543">
                  <c:v>46.9</c:v>
                </c:pt>
                <c:pt idx="1544">
                  <c:v>46.2</c:v>
                </c:pt>
                <c:pt idx="1545">
                  <c:v>46.9</c:v>
                </c:pt>
                <c:pt idx="1546">
                  <c:v>47.1</c:v>
                </c:pt>
                <c:pt idx="1547">
                  <c:v>46.4</c:v>
                </c:pt>
                <c:pt idx="1548">
                  <c:v>45.5</c:v>
                </c:pt>
                <c:pt idx="1549">
                  <c:v>47.6</c:v>
                </c:pt>
                <c:pt idx="1550">
                  <c:v>46.3</c:v>
                </c:pt>
                <c:pt idx="1551">
                  <c:v>48.9</c:v>
                </c:pt>
                <c:pt idx="1552">
                  <c:v>48.9</c:v>
                </c:pt>
                <c:pt idx="1553">
                  <c:v>49.3</c:v>
                </c:pt>
                <c:pt idx="1554">
                  <c:v>50.8</c:v>
                </c:pt>
                <c:pt idx="1555">
                  <c:v>48.6</c:v>
                </c:pt>
                <c:pt idx="1556">
                  <c:v>49.7</c:v>
                </c:pt>
                <c:pt idx="1557">
                  <c:v>50.7</c:v>
                </c:pt>
                <c:pt idx="1558">
                  <c:v>49</c:v>
                </c:pt>
                <c:pt idx="1559">
                  <c:v>50</c:v>
                </c:pt>
                <c:pt idx="1560">
                  <c:v>50.4</c:v>
                </c:pt>
                <c:pt idx="1561">
                  <c:v>50</c:v>
                </c:pt>
                <c:pt idx="1562">
                  <c:v>49.2</c:v>
                </c:pt>
                <c:pt idx="1563">
                  <c:v>49.6</c:v>
                </c:pt>
                <c:pt idx="1564">
                  <c:v>49.7</c:v>
                </c:pt>
                <c:pt idx="1565">
                  <c:v>49.8</c:v>
                </c:pt>
                <c:pt idx="1566">
                  <c:v>50.7</c:v>
                </c:pt>
                <c:pt idx="1567">
                  <c:v>49.8</c:v>
                </c:pt>
                <c:pt idx="1568">
                  <c:v>50.6</c:v>
                </c:pt>
                <c:pt idx="1569">
                  <c:v>49.8</c:v>
                </c:pt>
                <c:pt idx="1570">
                  <c:v>49.8</c:v>
                </c:pt>
                <c:pt idx="1571">
                  <c:v>49.4</c:v>
                </c:pt>
                <c:pt idx="1572">
                  <c:v>50.4</c:v>
                </c:pt>
                <c:pt idx="1573">
                  <c:v>50.8</c:v>
                </c:pt>
                <c:pt idx="1574">
                  <c:v>49.1</c:v>
                </c:pt>
                <c:pt idx="1575">
                  <c:v>47.2</c:v>
                </c:pt>
                <c:pt idx="1576">
                  <c:v>46.9</c:v>
                </c:pt>
                <c:pt idx="1577">
                  <c:v>47.6</c:v>
                </c:pt>
                <c:pt idx="1578">
                  <c:v>46.3</c:v>
                </c:pt>
                <c:pt idx="1579">
                  <c:v>46.4</c:v>
                </c:pt>
                <c:pt idx="1580">
                  <c:v>44</c:v>
                </c:pt>
                <c:pt idx="1581">
                  <c:v>43.2</c:v>
                </c:pt>
                <c:pt idx="1582">
                  <c:v>42.5</c:v>
                </c:pt>
                <c:pt idx="1583">
                  <c:v>41.4</c:v>
                </c:pt>
                <c:pt idx="1584">
                  <c:v>41.4</c:v>
                </c:pt>
                <c:pt idx="1585">
                  <c:v>39.9</c:v>
                </c:pt>
                <c:pt idx="1586">
                  <c:v>40.200000000000003</c:v>
                </c:pt>
                <c:pt idx="1587">
                  <c:v>37.1</c:v>
                </c:pt>
                <c:pt idx="1588">
                  <c:v>38.5</c:v>
                </c:pt>
                <c:pt idx="1589">
                  <c:v>37.799999999999997</c:v>
                </c:pt>
                <c:pt idx="1590">
                  <c:v>34.799999999999997</c:v>
                </c:pt>
                <c:pt idx="1591">
                  <c:v>34.9</c:v>
                </c:pt>
                <c:pt idx="1592">
                  <c:v>35.200000000000003</c:v>
                </c:pt>
                <c:pt idx="1593">
                  <c:v>32.9</c:v>
                </c:pt>
                <c:pt idx="1594">
                  <c:v>32.4</c:v>
                </c:pt>
                <c:pt idx="1595">
                  <c:v>32.299999999999997</c:v>
                </c:pt>
                <c:pt idx="1596">
                  <c:v>31.1</c:v>
                </c:pt>
                <c:pt idx="1597">
                  <c:v>30.3</c:v>
                </c:pt>
                <c:pt idx="1598">
                  <c:v>29.6</c:v>
                </c:pt>
                <c:pt idx="1599">
                  <c:v>27.6</c:v>
                </c:pt>
                <c:pt idx="1600">
                  <c:v>28.4</c:v>
                </c:pt>
                <c:pt idx="1601">
                  <c:v>27.1</c:v>
                </c:pt>
                <c:pt idx="1602">
                  <c:v>27.2</c:v>
                </c:pt>
                <c:pt idx="1603">
                  <c:v>26.9</c:v>
                </c:pt>
                <c:pt idx="1604">
                  <c:v>26.6</c:v>
                </c:pt>
                <c:pt idx="1605">
                  <c:v>25.5</c:v>
                </c:pt>
                <c:pt idx="1606">
                  <c:v>24.9</c:v>
                </c:pt>
                <c:pt idx="1607">
                  <c:v>26</c:v>
                </c:pt>
                <c:pt idx="1608">
                  <c:v>24.3</c:v>
                </c:pt>
                <c:pt idx="1609">
                  <c:v>24.5</c:v>
                </c:pt>
                <c:pt idx="1610">
                  <c:v>24.5</c:v>
                </c:pt>
                <c:pt idx="1611">
                  <c:v>24.8</c:v>
                </c:pt>
                <c:pt idx="1612">
                  <c:v>24.3</c:v>
                </c:pt>
                <c:pt idx="1613">
                  <c:v>23.4</c:v>
                </c:pt>
                <c:pt idx="1614">
                  <c:v>23</c:v>
                </c:pt>
                <c:pt idx="1615">
                  <c:v>22.8</c:v>
                </c:pt>
                <c:pt idx="1616">
                  <c:v>20.9</c:v>
                </c:pt>
                <c:pt idx="1617">
                  <c:v>21.2</c:v>
                </c:pt>
                <c:pt idx="1618">
                  <c:v>21.4</c:v>
                </c:pt>
                <c:pt idx="1619">
                  <c:v>20.8</c:v>
                </c:pt>
                <c:pt idx="1620">
                  <c:v>21.8</c:v>
                </c:pt>
                <c:pt idx="1621">
                  <c:v>22</c:v>
                </c:pt>
                <c:pt idx="1622">
                  <c:v>20.3</c:v>
                </c:pt>
                <c:pt idx="1623">
                  <c:v>21.3</c:v>
                </c:pt>
                <c:pt idx="1624">
                  <c:v>21.6</c:v>
                </c:pt>
                <c:pt idx="1625">
                  <c:v>23.5</c:v>
                </c:pt>
                <c:pt idx="1626">
                  <c:v>21</c:v>
                </c:pt>
                <c:pt idx="1627">
                  <c:v>21.4</c:v>
                </c:pt>
                <c:pt idx="1628">
                  <c:v>20.7</c:v>
                </c:pt>
                <c:pt idx="1629">
                  <c:v>22</c:v>
                </c:pt>
                <c:pt idx="1630">
                  <c:v>22.3</c:v>
                </c:pt>
                <c:pt idx="1631">
                  <c:v>20.9</c:v>
                </c:pt>
                <c:pt idx="1632">
                  <c:v>21.6</c:v>
                </c:pt>
                <c:pt idx="1633">
                  <c:v>22.8</c:v>
                </c:pt>
                <c:pt idx="1634">
                  <c:v>22.7</c:v>
                </c:pt>
                <c:pt idx="1635">
                  <c:v>23.7</c:v>
                </c:pt>
                <c:pt idx="1636">
                  <c:v>23.7</c:v>
                </c:pt>
                <c:pt idx="1637">
                  <c:v>23.4</c:v>
                </c:pt>
                <c:pt idx="1638">
                  <c:v>24</c:v>
                </c:pt>
                <c:pt idx="1639">
                  <c:v>23.9</c:v>
                </c:pt>
                <c:pt idx="1640">
                  <c:v>24.9</c:v>
                </c:pt>
                <c:pt idx="1641">
                  <c:v>25.3</c:v>
                </c:pt>
                <c:pt idx="1642">
                  <c:v>25.3</c:v>
                </c:pt>
                <c:pt idx="1643">
                  <c:v>25.1</c:v>
                </c:pt>
                <c:pt idx="1644">
                  <c:v>25.7</c:v>
                </c:pt>
                <c:pt idx="1645">
                  <c:v>26.2</c:v>
                </c:pt>
                <c:pt idx="1646">
                  <c:v>26.7</c:v>
                </c:pt>
                <c:pt idx="1647">
                  <c:v>26.8</c:v>
                </c:pt>
                <c:pt idx="1648">
                  <c:v>26.8</c:v>
                </c:pt>
                <c:pt idx="1649">
                  <c:v>27.2</c:v>
                </c:pt>
                <c:pt idx="1650">
                  <c:v>27.8</c:v>
                </c:pt>
                <c:pt idx="1651">
                  <c:v>28.2</c:v>
                </c:pt>
                <c:pt idx="1652">
                  <c:v>27.6</c:v>
                </c:pt>
                <c:pt idx="1653">
                  <c:v>28.2</c:v>
                </c:pt>
                <c:pt idx="1654">
                  <c:v>27.5</c:v>
                </c:pt>
                <c:pt idx="1655">
                  <c:v>27.3</c:v>
                </c:pt>
                <c:pt idx="1656">
                  <c:v>28.5</c:v>
                </c:pt>
                <c:pt idx="1657">
                  <c:v>27.9</c:v>
                </c:pt>
                <c:pt idx="1658">
                  <c:v>27.7</c:v>
                </c:pt>
                <c:pt idx="1659">
                  <c:v>27.8</c:v>
                </c:pt>
                <c:pt idx="1660">
                  <c:v>27.6</c:v>
                </c:pt>
                <c:pt idx="1661">
                  <c:v>28.1</c:v>
                </c:pt>
                <c:pt idx="1662">
                  <c:v>27.3</c:v>
                </c:pt>
                <c:pt idx="1663">
                  <c:v>28.7</c:v>
                </c:pt>
                <c:pt idx="1664">
                  <c:v>28.7</c:v>
                </c:pt>
                <c:pt idx="1665">
                  <c:v>28.2</c:v>
                </c:pt>
                <c:pt idx="1666">
                  <c:v>28.4</c:v>
                </c:pt>
                <c:pt idx="1667">
                  <c:v>28.3</c:v>
                </c:pt>
                <c:pt idx="1668">
                  <c:v>29.5</c:v>
                </c:pt>
                <c:pt idx="1669">
                  <c:v>30.4</c:v>
                </c:pt>
                <c:pt idx="1670">
                  <c:v>30.4</c:v>
                </c:pt>
                <c:pt idx="1671">
                  <c:v>29.3</c:v>
                </c:pt>
                <c:pt idx="1672">
                  <c:v>29.2</c:v>
                </c:pt>
                <c:pt idx="1673">
                  <c:v>31</c:v>
                </c:pt>
                <c:pt idx="1674">
                  <c:v>31.9</c:v>
                </c:pt>
                <c:pt idx="1675">
                  <c:v>31</c:v>
                </c:pt>
                <c:pt idx="1676">
                  <c:v>31.5</c:v>
                </c:pt>
                <c:pt idx="1677">
                  <c:v>32.700000000000003</c:v>
                </c:pt>
                <c:pt idx="1678">
                  <c:v>32.9</c:v>
                </c:pt>
                <c:pt idx="1679">
                  <c:v>33.200000000000003</c:v>
                </c:pt>
                <c:pt idx="1680">
                  <c:v>33.700000000000003</c:v>
                </c:pt>
                <c:pt idx="1681">
                  <c:v>33.5</c:v>
                </c:pt>
                <c:pt idx="1682">
                  <c:v>34.299999999999997</c:v>
                </c:pt>
                <c:pt idx="1683">
                  <c:v>34.4</c:v>
                </c:pt>
                <c:pt idx="1684">
                  <c:v>34.1</c:v>
                </c:pt>
                <c:pt idx="1685">
                  <c:v>33.700000000000003</c:v>
                </c:pt>
                <c:pt idx="1686">
                  <c:v>35.200000000000003</c:v>
                </c:pt>
                <c:pt idx="1687">
                  <c:v>35.1</c:v>
                </c:pt>
                <c:pt idx="1688">
                  <c:v>36.1</c:v>
                </c:pt>
              </c:numCache>
            </c:numRef>
          </c:xVal>
          <c:yVal>
            <c:numRef>
              <c:f>'64K_7'!$A$2:$A$1690</c:f>
              <c:numCache>
                <c:formatCode>General</c:formatCode>
                <c:ptCount val="1689"/>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numCache>
            </c:numRef>
          </c:yVal>
          <c:smooth val="1"/>
          <c:extLst>
            <c:ext xmlns:c16="http://schemas.microsoft.com/office/drawing/2014/chart" uri="{C3380CC4-5D6E-409C-BE32-E72D297353CC}">
              <c16:uniqueId val="{00000003-BD6B-42DB-BB70-000BAD007E15}"/>
            </c:ext>
          </c:extLst>
        </c:ser>
        <c:ser>
          <c:idx val="11"/>
          <c:order val="4"/>
          <c:tx>
            <c:strRef>
              <c:f>'64K_7'!$F$1</c:f>
              <c:strCache>
                <c:ptCount val="1"/>
                <c:pt idx="0">
                  <c:v>2019</c:v>
                </c:pt>
              </c:strCache>
            </c:strRef>
          </c:tx>
          <c:spPr>
            <a:ln w="12700" cap="rnd">
              <a:solidFill>
                <a:srgbClr val="00B050"/>
              </a:solidFill>
              <a:round/>
            </a:ln>
            <a:effectLst/>
          </c:spPr>
          <c:marker>
            <c:symbol val="none"/>
          </c:marker>
          <c:xVal>
            <c:numRef>
              <c:f>'64K_7'!$F$2:$F$1679</c:f>
              <c:numCache>
                <c:formatCode>General</c:formatCode>
                <c:ptCount val="1678"/>
                <c:pt idx="0">
                  <c:v>289.5</c:v>
                </c:pt>
                <c:pt idx="1">
                  <c:v>290.5</c:v>
                </c:pt>
                <c:pt idx="2">
                  <c:v>291.39999999999998</c:v>
                </c:pt>
                <c:pt idx="3">
                  <c:v>292.7</c:v>
                </c:pt>
                <c:pt idx="4">
                  <c:v>293.5</c:v>
                </c:pt>
                <c:pt idx="5">
                  <c:v>294.5</c:v>
                </c:pt>
                <c:pt idx="6">
                  <c:v>295.3</c:v>
                </c:pt>
                <c:pt idx="7">
                  <c:v>297.39999999999998</c:v>
                </c:pt>
                <c:pt idx="8">
                  <c:v>298.8</c:v>
                </c:pt>
                <c:pt idx="9">
                  <c:v>299.5</c:v>
                </c:pt>
                <c:pt idx="10">
                  <c:v>300.39999999999998</c:v>
                </c:pt>
                <c:pt idx="11">
                  <c:v>301.2</c:v>
                </c:pt>
                <c:pt idx="12">
                  <c:v>300.60000000000002</c:v>
                </c:pt>
                <c:pt idx="13">
                  <c:v>300.60000000000002</c:v>
                </c:pt>
                <c:pt idx="14">
                  <c:v>300.2</c:v>
                </c:pt>
                <c:pt idx="15">
                  <c:v>300.7</c:v>
                </c:pt>
                <c:pt idx="16">
                  <c:v>300.7</c:v>
                </c:pt>
                <c:pt idx="17">
                  <c:v>301.8</c:v>
                </c:pt>
                <c:pt idx="18">
                  <c:v>302.60000000000002</c:v>
                </c:pt>
                <c:pt idx="19">
                  <c:v>302.2</c:v>
                </c:pt>
                <c:pt idx="20">
                  <c:v>303.5</c:v>
                </c:pt>
                <c:pt idx="21">
                  <c:v>302.10000000000002</c:v>
                </c:pt>
                <c:pt idx="22">
                  <c:v>303.60000000000002</c:v>
                </c:pt>
                <c:pt idx="23">
                  <c:v>303.7</c:v>
                </c:pt>
                <c:pt idx="24">
                  <c:v>303.7</c:v>
                </c:pt>
                <c:pt idx="25">
                  <c:v>302.7</c:v>
                </c:pt>
                <c:pt idx="26">
                  <c:v>304.39999999999998</c:v>
                </c:pt>
                <c:pt idx="27">
                  <c:v>304.3</c:v>
                </c:pt>
                <c:pt idx="28">
                  <c:v>303.60000000000002</c:v>
                </c:pt>
                <c:pt idx="29">
                  <c:v>305.60000000000002</c:v>
                </c:pt>
                <c:pt idx="30">
                  <c:v>306.39999999999998</c:v>
                </c:pt>
                <c:pt idx="31">
                  <c:v>307.3</c:v>
                </c:pt>
                <c:pt idx="32">
                  <c:v>309.10000000000002</c:v>
                </c:pt>
                <c:pt idx="33">
                  <c:v>310.10000000000002</c:v>
                </c:pt>
                <c:pt idx="34">
                  <c:v>312.3</c:v>
                </c:pt>
                <c:pt idx="35">
                  <c:v>313.5</c:v>
                </c:pt>
                <c:pt idx="36">
                  <c:v>316.2</c:v>
                </c:pt>
                <c:pt idx="37">
                  <c:v>316.2</c:v>
                </c:pt>
                <c:pt idx="38">
                  <c:v>317.89999999999998</c:v>
                </c:pt>
                <c:pt idx="39">
                  <c:v>319.10000000000002</c:v>
                </c:pt>
                <c:pt idx="40">
                  <c:v>321.39999999999998</c:v>
                </c:pt>
                <c:pt idx="41">
                  <c:v>322.8</c:v>
                </c:pt>
                <c:pt idx="42">
                  <c:v>325.89999999999998</c:v>
                </c:pt>
                <c:pt idx="43">
                  <c:v>327.9</c:v>
                </c:pt>
                <c:pt idx="44">
                  <c:v>330.6</c:v>
                </c:pt>
                <c:pt idx="45">
                  <c:v>332.2</c:v>
                </c:pt>
                <c:pt idx="46">
                  <c:v>333.3</c:v>
                </c:pt>
                <c:pt idx="47">
                  <c:v>334.3</c:v>
                </c:pt>
                <c:pt idx="48">
                  <c:v>337.1</c:v>
                </c:pt>
                <c:pt idx="49">
                  <c:v>336.8</c:v>
                </c:pt>
                <c:pt idx="50">
                  <c:v>336.4</c:v>
                </c:pt>
                <c:pt idx="51">
                  <c:v>335</c:v>
                </c:pt>
                <c:pt idx="52">
                  <c:v>333.3</c:v>
                </c:pt>
                <c:pt idx="53">
                  <c:v>331.1</c:v>
                </c:pt>
                <c:pt idx="54">
                  <c:v>330</c:v>
                </c:pt>
                <c:pt idx="55">
                  <c:v>328.1</c:v>
                </c:pt>
                <c:pt idx="56">
                  <c:v>323.7</c:v>
                </c:pt>
                <c:pt idx="57">
                  <c:v>320.39999999999998</c:v>
                </c:pt>
                <c:pt idx="58">
                  <c:v>315.8</c:v>
                </c:pt>
                <c:pt idx="59">
                  <c:v>311.39999999999998</c:v>
                </c:pt>
                <c:pt idx="60">
                  <c:v>306.5</c:v>
                </c:pt>
                <c:pt idx="61">
                  <c:v>299.39999999999998</c:v>
                </c:pt>
                <c:pt idx="62">
                  <c:v>296.5</c:v>
                </c:pt>
                <c:pt idx="63">
                  <c:v>292</c:v>
                </c:pt>
                <c:pt idx="64">
                  <c:v>287.7</c:v>
                </c:pt>
                <c:pt idx="65">
                  <c:v>284.3</c:v>
                </c:pt>
                <c:pt idx="66">
                  <c:v>280.7</c:v>
                </c:pt>
                <c:pt idx="67">
                  <c:v>277.60000000000002</c:v>
                </c:pt>
                <c:pt idx="68">
                  <c:v>275.60000000000002</c:v>
                </c:pt>
                <c:pt idx="69">
                  <c:v>270.39999999999998</c:v>
                </c:pt>
                <c:pt idx="70">
                  <c:v>268</c:v>
                </c:pt>
                <c:pt idx="71">
                  <c:v>266.10000000000002</c:v>
                </c:pt>
                <c:pt idx="72">
                  <c:v>261.3</c:v>
                </c:pt>
                <c:pt idx="73">
                  <c:v>260.60000000000002</c:v>
                </c:pt>
                <c:pt idx="74">
                  <c:v>258.7</c:v>
                </c:pt>
                <c:pt idx="75">
                  <c:v>255.7</c:v>
                </c:pt>
                <c:pt idx="76">
                  <c:v>253.9</c:v>
                </c:pt>
                <c:pt idx="77">
                  <c:v>250.6</c:v>
                </c:pt>
                <c:pt idx="78">
                  <c:v>249</c:v>
                </c:pt>
                <c:pt idx="79">
                  <c:v>245.8</c:v>
                </c:pt>
                <c:pt idx="80">
                  <c:v>242.4</c:v>
                </c:pt>
                <c:pt idx="81">
                  <c:v>239.4</c:v>
                </c:pt>
                <c:pt idx="82">
                  <c:v>235.2</c:v>
                </c:pt>
                <c:pt idx="83">
                  <c:v>232.7</c:v>
                </c:pt>
                <c:pt idx="84">
                  <c:v>229.8</c:v>
                </c:pt>
                <c:pt idx="85">
                  <c:v>226</c:v>
                </c:pt>
                <c:pt idx="86">
                  <c:v>223</c:v>
                </c:pt>
                <c:pt idx="87">
                  <c:v>220.1</c:v>
                </c:pt>
                <c:pt idx="88">
                  <c:v>216.2</c:v>
                </c:pt>
                <c:pt idx="89">
                  <c:v>212.2</c:v>
                </c:pt>
                <c:pt idx="90">
                  <c:v>210</c:v>
                </c:pt>
                <c:pt idx="91">
                  <c:v>204.4</c:v>
                </c:pt>
                <c:pt idx="92">
                  <c:v>201.5</c:v>
                </c:pt>
                <c:pt idx="93">
                  <c:v>198</c:v>
                </c:pt>
                <c:pt idx="94">
                  <c:v>192.5</c:v>
                </c:pt>
                <c:pt idx="95">
                  <c:v>190.7</c:v>
                </c:pt>
                <c:pt idx="96">
                  <c:v>187.1</c:v>
                </c:pt>
                <c:pt idx="97">
                  <c:v>181.3</c:v>
                </c:pt>
                <c:pt idx="98">
                  <c:v>176.9</c:v>
                </c:pt>
                <c:pt idx="99">
                  <c:v>172.7</c:v>
                </c:pt>
                <c:pt idx="100">
                  <c:v>169.9</c:v>
                </c:pt>
                <c:pt idx="101">
                  <c:v>164.7</c:v>
                </c:pt>
                <c:pt idx="102">
                  <c:v>162.19999999999999</c:v>
                </c:pt>
                <c:pt idx="103">
                  <c:v>158.69999999999999</c:v>
                </c:pt>
                <c:pt idx="104">
                  <c:v>154.5</c:v>
                </c:pt>
                <c:pt idx="105">
                  <c:v>150.1</c:v>
                </c:pt>
                <c:pt idx="106">
                  <c:v>148.80000000000001</c:v>
                </c:pt>
                <c:pt idx="107">
                  <c:v>144.69999999999999</c:v>
                </c:pt>
                <c:pt idx="108">
                  <c:v>141</c:v>
                </c:pt>
                <c:pt idx="109">
                  <c:v>137.80000000000001</c:v>
                </c:pt>
                <c:pt idx="110">
                  <c:v>134.30000000000001</c:v>
                </c:pt>
                <c:pt idx="111">
                  <c:v>131.69999999999999</c:v>
                </c:pt>
                <c:pt idx="112">
                  <c:v>127.7</c:v>
                </c:pt>
                <c:pt idx="113">
                  <c:v>126</c:v>
                </c:pt>
                <c:pt idx="114">
                  <c:v>122.5</c:v>
                </c:pt>
                <c:pt idx="115">
                  <c:v>120.6</c:v>
                </c:pt>
                <c:pt idx="116">
                  <c:v>116.2</c:v>
                </c:pt>
                <c:pt idx="117">
                  <c:v>114.1</c:v>
                </c:pt>
                <c:pt idx="118">
                  <c:v>111.2</c:v>
                </c:pt>
                <c:pt idx="119">
                  <c:v>109.6</c:v>
                </c:pt>
                <c:pt idx="120">
                  <c:v>105.5</c:v>
                </c:pt>
                <c:pt idx="121">
                  <c:v>103.1</c:v>
                </c:pt>
                <c:pt idx="122">
                  <c:v>101.2</c:v>
                </c:pt>
                <c:pt idx="123">
                  <c:v>97.7</c:v>
                </c:pt>
                <c:pt idx="124">
                  <c:v>94.6</c:v>
                </c:pt>
                <c:pt idx="125">
                  <c:v>91.3</c:v>
                </c:pt>
                <c:pt idx="126">
                  <c:v>89</c:v>
                </c:pt>
                <c:pt idx="127">
                  <c:v>85.4</c:v>
                </c:pt>
                <c:pt idx="128">
                  <c:v>83.1</c:v>
                </c:pt>
                <c:pt idx="129">
                  <c:v>80.8</c:v>
                </c:pt>
                <c:pt idx="130">
                  <c:v>78.400000000000006</c:v>
                </c:pt>
                <c:pt idx="131">
                  <c:v>74.3</c:v>
                </c:pt>
                <c:pt idx="132">
                  <c:v>72.900000000000006</c:v>
                </c:pt>
                <c:pt idx="133">
                  <c:v>69.8</c:v>
                </c:pt>
                <c:pt idx="134">
                  <c:v>69</c:v>
                </c:pt>
                <c:pt idx="135">
                  <c:v>65.8</c:v>
                </c:pt>
                <c:pt idx="136">
                  <c:v>65.7</c:v>
                </c:pt>
                <c:pt idx="137">
                  <c:v>62.2</c:v>
                </c:pt>
                <c:pt idx="138">
                  <c:v>63.2</c:v>
                </c:pt>
                <c:pt idx="139">
                  <c:v>60.1</c:v>
                </c:pt>
                <c:pt idx="140">
                  <c:v>59.1</c:v>
                </c:pt>
                <c:pt idx="141">
                  <c:v>58.2</c:v>
                </c:pt>
                <c:pt idx="142">
                  <c:v>57.2</c:v>
                </c:pt>
                <c:pt idx="143">
                  <c:v>56.3</c:v>
                </c:pt>
                <c:pt idx="144">
                  <c:v>55.6</c:v>
                </c:pt>
                <c:pt idx="145">
                  <c:v>56.6</c:v>
                </c:pt>
                <c:pt idx="146">
                  <c:v>55.7</c:v>
                </c:pt>
                <c:pt idx="147">
                  <c:v>55.4</c:v>
                </c:pt>
                <c:pt idx="148">
                  <c:v>53.4</c:v>
                </c:pt>
                <c:pt idx="149">
                  <c:v>53.1</c:v>
                </c:pt>
                <c:pt idx="150">
                  <c:v>53.7</c:v>
                </c:pt>
                <c:pt idx="151">
                  <c:v>54.8</c:v>
                </c:pt>
                <c:pt idx="152">
                  <c:v>53.1</c:v>
                </c:pt>
                <c:pt idx="153">
                  <c:v>52.8</c:v>
                </c:pt>
                <c:pt idx="154">
                  <c:v>52.3</c:v>
                </c:pt>
                <c:pt idx="155">
                  <c:v>52.2</c:v>
                </c:pt>
                <c:pt idx="156">
                  <c:v>53.9</c:v>
                </c:pt>
                <c:pt idx="157">
                  <c:v>52</c:v>
                </c:pt>
                <c:pt idx="158">
                  <c:v>51.7</c:v>
                </c:pt>
                <c:pt idx="159">
                  <c:v>52.8</c:v>
                </c:pt>
                <c:pt idx="160">
                  <c:v>52.5</c:v>
                </c:pt>
                <c:pt idx="161">
                  <c:v>52.4</c:v>
                </c:pt>
                <c:pt idx="162">
                  <c:v>53</c:v>
                </c:pt>
                <c:pt idx="163">
                  <c:v>53.2</c:v>
                </c:pt>
                <c:pt idx="164">
                  <c:v>52.3</c:v>
                </c:pt>
                <c:pt idx="165">
                  <c:v>52.2</c:v>
                </c:pt>
                <c:pt idx="166">
                  <c:v>51.6</c:v>
                </c:pt>
                <c:pt idx="167">
                  <c:v>52.3</c:v>
                </c:pt>
                <c:pt idx="168">
                  <c:v>51.9</c:v>
                </c:pt>
                <c:pt idx="169">
                  <c:v>52.1</c:v>
                </c:pt>
                <c:pt idx="170">
                  <c:v>52.1</c:v>
                </c:pt>
                <c:pt idx="171">
                  <c:v>49</c:v>
                </c:pt>
                <c:pt idx="172">
                  <c:v>50.2</c:v>
                </c:pt>
                <c:pt idx="173">
                  <c:v>50.2</c:v>
                </c:pt>
                <c:pt idx="174">
                  <c:v>50</c:v>
                </c:pt>
                <c:pt idx="175">
                  <c:v>50</c:v>
                </c:pt>
                <c:pt idx="176">
                  <c:v>49.6</c:v>
                </c:pt>
                <c:pt idx="177">
                  <c:v>49.8</c:v>
                </c:pt>
                <c:pt idx="178">
                  <c:v>49.7</c:v>
                </c:pt>
                <c:pt idx="179">
                  <c:v>48.7</c:v>
                </c:pt>
                <c:pt idx="180">
                  <c:v>48.8</c:v>
                </c:pt>
                <c:pt idx="181">
                  <c:v>47.3</c:v>
                </c:pt>
                <c:pt idx="182">
                  <c:v>48.1</c:v>
                </c:pt>
                <c:pt idx="183">
                  <c:v>46.2</c:v>
                </c:pt>
                <c:pt idx="184">
                  <c:v>45.6</c:v>
                </c:pt>
                <c:pt idx="185">
                  <c:v>45.1</c:v>
                </c:pt>
                <c:pt idx="186">
                  <c:v>44.4</c:v>
                </c:pt>
                <c:pt idx="187">
                  <c:v>43.4</c:v>
                </c:pt>
                <c:pt idx="188">
                  <c:v>42.9</c:v>
                </c:pt>
                <c:pt idx="189">
                  <c:v>41.2</c:v>
                </c:pt>
                <c:pt idx="190">
                  <c:v>40.799999999999997</c:v>
                </c:pt>
                <c:pt idx="191">
                  <c:v>40.299999999999997</c:v>
                </c:pt>
                <c:pt idx="192">
                  <c:v>39.4</c:v>
                </c:pt>
                <c:pt idx="193">
                  <c:v>38.799999999999997</c:v>
                </c:pt>
                <c:pt idx="194">
                  <c:v>37.1</c:v>
                </c:pt>
                <c:pt idx="195">
                  <c:v>37.799999999999997</c:v>
                </c:pt>
                <c:pt idx="196">
                  <c:v>37.299999999999997</c:v>
                </c:pt>
                <c:pt idx="197">
                  <c:v>36.200000000000003</c:v>
                </c:pt>
                <c:pt idx="198">
                  <c:v>34.799999999999997</c:v>
                </c:pt>
                <c:pt idx="199">
                  <c:v>34.4</c:v>
                </c:pt>
                <c:pt idx="200">
                  <c:v>33.4</c:v>
                </c:pt>
                <c:pt idx="201">
                  <c:v>31.9</c:v>
                </c:pt>
                <c:pt idx="202">
                  <c:v>33</c:v>
                </c:pt>
                <c:pt idx="203">
                  <c:v>31.2</c:v>
                </c:pt>
                <c:pt idx="204">
                  <c:v>30.7</c:v>
                </c:pt>
                <c:pt idx="205">
                  <c:v>31.5</c:v>
                </c:pt>
                <c:pt idx="206">
                  <c:v>30.2</c:v>
                </c:pt>
                <c:pt idx="207">
                  <c:v>28.9</c:v>
                </c:pt>
                <c:pt idx="208">
                  <c:v>29.4</c:v>
                </c:pt>
                <c:pt idx="209">
                  <c:v>29.2</c:v>
                </c:pt>
                <c:pt idx="210">
                  <c:v>29.2</c:v>
                </c:pt>
                <c:pt idx="211">
                  <c:v>28.4</c:v>
                </c:pt>
                <c:pt idx="212">
                  <c:v>29.3</c:v>
                </c:pt>
                <c:pt idx="213">
                  <c:v>27.8</c:v>
                </c:pt>
                <c:pt idx="214">
                  <c:v>29.1</c:v>
                </c:pt>
                <c:pt idx="215">
                  <c:v>28.6</c:v>
                </c:pt>
                <c:pt idx="216">
                  <c:v>26.7</c:v>
                </c:pt>
                <c:pt idx="217">
                  <c:v>26.8</c:v>
                </c:pt>
                <c:pt idx="218">
                  <c:v>28.8</c:v>
                </c:pt>
                <c:pt idx="219">
                  <c:v>28.5</c:v>
                </c:pt>
                <c:pt idx="220">
                  <c:v>28.9</c:v>
                </c:pt>
                <c:pt idx="221">
                  <c:v>29</c:v>
                </c:pt>
                <c:pt idx="222">
                  <c:v>27.9</c:v>
                </c:pt>
                <c:pt idx="223">
                  <c:v>29.6</c:v>
                </c:pt>
                <c:pt idx="224">
                  <c:v>29.9</c:v>
                </c:pt>
                <c:pt idx="225">
                  <c:v>30.5</c:v>
                </c:pt>
                <c:pt idx="226">
                  <c:v>29.3</c:v>
                </c:pt>
                <c:pt idx="227">
                  <c:v>29.5</c:v>
                </c:pt>
                <c:pt idx="228">
                  <c:v>29.3</c:v>
                </c:pt>
                <c:pt idx="229">
                  <c:v>31.1</c:v>
                </c:pt>
                <c:pt idx="230">
                  <c:v>30.8</c:v>
                </c:pt>
                <c:pt idx="231">
                  <c:v>31.4</c:v>
                </c:pt>
                <c:pt idx="232">
                  <c:v>32.200000000000003</c:v>
                </c:pt>
                <c:pt idx="233">
                  <c:v>33</c:v>
                </c:pt>
                <c:pt idx="234">
                  <c:v>32.299999999999997</c:v>
                </c:pt>
                <c:pt idx="235">
                  <c:v>33.700000000000003</c:v>
                </c:pt>
                <c:pt idx="236">
                  <c:v>39.200000000000003</c:v>
                </c:pt>
                <c:pt idx="237">
                  <c:v>40.4</c:v>
                </c:pt>
                <c:pt idx="238">
                  <c:v>40.799999999999997</c:v>
                </c:pt>
                <c:pt idx="239">
                  <c:v>46.4</c:v>
                </c:pt>
                <c:pt idx="240">
                  <c:v>40.799999999999997</c:v>
                </c:pt>
                <c:pt idx="241">
                  <c:v>35.6</c:v>
                </c:pt>
                <c:pt idx="242">
                  <c:v>33.1</c:v>
                </c:pt>
                <c:pt idx="243">
                  <c:v>35.200000000000003</c:v>
                </c:pt>
                <c:pt idx="244">
                  <c:v>36.6</c:v>
                </c:pt>
                <c:pt idx="245">
                  <c:v>37.299999999999997</c:v>
                </c:pt>
                <c:pt idx="246">
                  <c:v>38</c:v>
                </c:pt>
                <c:pt idx="247">
                  <c:v>38.1</c:v>
                </c:pt>
                <c:pt idx="248">
                  <c:v>38</c:v>
                </c:pt>
                <c:pt idx="249">
                  <c:v>38.9</c:v>
                </c:pt>
                <c:pt idx="250">
                  <c:v>38.5</c:v>
                </c:pt>
                <c:pt idx="251">
                  <c:v>40.1</c:v>
                </c:pt>
                <c:pt idx="252">
                  <c:v>40.9</c:v>
                </c:pt>
                <c:pt idx="253">
                  <c:v>40.5</c:v>
                </c:pt>
                <c:pt idx="254">
                  <c:v>40.799999999999997</c:v>
                </c:pt>
                <c:pt idx="255">
                  <c:v>40.6</c:v>
                </c:pt>
                <c:pt idx="256">
                  <c:v>40.9</c:v>
                </c:pt>
                <c:pt idx="257">
                  <c:v>42.2</c:v>
                </c:pt>
                <c:pt idx="258">
                  <c:v>44.3</c:v>
                </c:pt>
                <c:pt idx="259">
                  <c:v>44.2</c:v>
                </c:pt>
                <c:pt idx="260">
                  <c:v>44.9</c:v>
                </c:pt>
                <c:pt idx="261">
                  <c:v>45.8</c:v>
                </c:pt>
                <c:pt idx="262">
                  <c:v>45.5</c:v>
                </c:pt>
                <c:pt idx="263">
                  <c:v>45.9</c:v>
                </c:pt>
                <c:pt idx="264">
                  <c:v>45.7</c:v>
                </c:pt>
                <c:pt idx="265">
                  <c:v>46.1</c:v>
                </c:pt>
                <c:pt idx="266">
                  <c:v>47.3</c:v>
                </c:pt>
                <c:pt idx="267">
                  <c:v>47.7</c:v>
                </c:pt>
                <c:pt idx="268">
                  <c:v>48.1</c:v>
                </c:pt>
                <c:pt idx="269">
                  <c:v>48</c:v>
                </c:pt>
                <c:pt idx="270">
                  <c:v>47.8</c:v>
                </c:pt>
                <c:pt idx="271">
                  <c:v>47.6</c:v>
                </c:pt>
                <c:pt idx="272">
                  <c:v>48.6</c:v>
                </c:pt>
                <c:pt idx="273">
                  <c:v>48</c:v>
                </c:pt>
                <c:pt idx="274">
                  <c:v>48</c:v>
                </c:pt>
                <c:pt idx="275">
                  <c:v>48.6</c:v>
                </c:pt>
                <c:pt idx="276">
                  <c:v>48.6</c:v>
                </c:pt>
                <c:pt idx="277">
                  <c:v>48.5</c:v>
                </c:pt>
                <c:pt idx="278">
                  <c:v>48.5</c:v>
                </c:pt>
                <c:pt idx="279">
                  <c:v>48.1</c:v>
                </c:pt>
                <c:pt idx="280">
                  <c:v>49.1</c:v>
                </c:pt>
                <c:pt idx="281">
                  <c:v>49.1</c:v>
                </c:pt>
                <c:pt idx="282">
                  <c:v>48.3</c:v>
                </c:pt>
                <c:pt idx="283">
                  <c:v>48.7</c:v>
                </c:pt>
                <c:pt idx="284">
                  <c:v>49</c:v>
                </c:pt>
                <c:pt idx="285">
                  <c:v>47.8</c:v>
                </c:pt>
                <c:pt idx="286">
                  <c:v>47.2</c:v>
                </c:pt>
                <c:pt idx="287">
                  <c:v>48.2</c:v>
                </c:pt>
                <c:pt idx="288">
                  <c:v>49.7</c:v>
                </c:pt>
                <c:pt idx="289">
                  <c:v>49.7</c:v>
                </c:pt>
                <c:pt idx="290">
                  <c:v>48.6</c:v>
                </c:pt>
                <c:pt idx="291">
                  <c:v>47.7</c:v>
                </c:pt>
                <c:pt idx="292">
                  <c:v>49.2</c:v>
                </c:pt>
                <c:pt idx="293">
                  <c:v>50.2</c:v>
                </c:pt>
                <c:pt idx="294">
                  <c:v>50</c:v>
                </c:pt>
                <c:pt idx="295">
                  <c:v>50.6</c:v>
                </c:pt>
                <c:pt idx="296">
                  <c:v>52.1</c:v>
                </c:pt>
                <c:pt idx="297">
                  <c:v>52.5</c:v>
                </c:pt>
                <c:pt idx="298">
                  <c:v>54</c:v>
                </c:pt>
                <c:pt idx="299">
                  <c:v>53.3</c:v>
                </c:pt>
                <c:pt idx="300">
                  <c:v>53.9</c:v>
                </c:pt>
                <c:pt idx="301">
                  <c:v>54.3</c:v>
                </c:pt>
                <c:pt idx="302">
                  <c:v>55.6</c:v>
                </c:pt>
                <c:pt idx="303">
                  <c:v>56.7</c:v>
                </c:pt>
                <c:pt idx="304">
                  <c:v>57.7</c:v>
                </c:pt>
                <c:pt idx="305">
                  <c:v>58.8</c:v>
                </c:pt>
                <c:pt idx="306">
                  <c:v>59.3</c:v>
                </c:pt>
                <c:pt idx="307">
                  <c:v>62</c:v>
                </c:pt>
                <c:pt idx="308">
                  <c:v>62.8</c:v>
                </c:pt>
                <c:pt idx="309">
                  <c:v>63.4</c:v>
                </c:pt>
                <c:pt idx="310">
                  <c:v>64.900000000000006</c:v>
                </c:pt>
                <c:pt idx="311">
                  <c:v>65.099999999999994</c:v>
                </c:pt>
                <c:pt idx="312">
                  <c:v>65.8</c:v>
                </c:pt>
                <c:pt idx="313">
                  <c:v>67.5</c:v>
                </c:pt>
                <c:pt idx="314">
                  <c:v>67</c:v>
                </c:pt>
                <c:pt idx="315">
                  <c:v>68.8</c:v>
                </c:pt>
                <c:pt idx="316">
                  <c:v>67.900000000000006</c:v>
                </c:pt>
                <c:pt idx="317">
                  <c:v>67.8</c:v>
                </c:pt>
                <c:pt idx="318">
                  <c:v>68.7</c:v>
                </c:pt>
                <c:pt idx="319">
                  <c:v>69.599999999999994</c:v>
                </c:pt>
                <c:pt idx="320">
                  <c:v>69.599999999999994</c:v>
                </c:pt>
                <c:pt idx="321">
                  <c:v>70.3</c:v>
                </c:pt>
                <c:pt idx="322">
                  <c:v>70.5</c:v>
                </c:pt>
                <c:pt idx="323">
                  <c:v>70.5</c:v>
                </c:pt>
                <c:pt idx="324">
                  <c:v>71</c:v>
                </c:pt>
                <c:pt idx="325">
                  <c:v>71.5</c:v>
                </c:pt>
                <c:pt idx="326">
                  <c:v>71.400000000000006</c:v>
                </c:pt>
                <c:pt idx="327">
                  <c:v>71.2</c:v>
                </c:pt>
                <c:pt idx="328">
                  <c:v>70.7</c:v>
                </c:pt>
                <c:pt idx="329">
                  <c:v>70.400000000000006</c:v>
                </c:pt>
                <c:pt idx="330">
                  <c:v>71.3</c:v>
                </c:pt>
                <c:pt idx="331">
                  <c:v>71.599999999999994</c:v>
                </c:pt>
                <c:pt idx="332">
                  <c:v>70.900000000000006</c:v>
                </c:pt>
                <c:pt idx="333">
                  <c:v>70.599999999999994</c:v>
                </c:pt>
                <c:pt idx="334">
                  <c:v>68.900000000000006</c:v>
                </c:pt>
                <c:pt idx="335">
                  <c:v>68.5</c:v>
                </c:pt>
                <c:pt idx="336">
                  <c:v>67.5</c:v>
                </c:pt>
                <c:pt idx="337">
                  <c:v>67</c:v>
                </c:pt>
                <c:pt idx="338">
                  <c:v>67.400000000000006</c:v>
                </c:pt>
                <c:pt idx="339">
                  <c:v>65.599999999999994</c:v>
                </c:pt>
                <c:pt idx="340">
                  <c:v>64.2</c:v>
                </c:pt>
                <c:pt idx="341">
                  <c:v>64.5</c:v>
                </c:pt>
                <c:pt idx="342">
                  <c:v>63.9</c:v>
                </c:pt>
                <c:pt idx="343">
                  <c:v>63.6</c:v>
                </c:pt>
                <c:pt idx="344">
                  <c:v>62.3</c:v>
                </c:pt>
                <c:pt idx="345">
                  <c:v>62.3</c:v>
                </c:pt>
                <c:pt idx="346">
                  <c:v>62.2</c:v>
                </c:pt>
                <c:pt idx="347">
                  <c:v>61.9</c:v>
                </c:pt>
                <c:pt idx="348">
                  <c:v>61.5</c:v>
                </c:pt>
                <c:pt idx="349">
                  <c:v>59.9</c:v>
                </c:pt>
                <c:pt idx="350">
                  <c:v>58.7</c:v>
                </c:pt>
                <c:pt idx="351">
                  <c:v>60.4</c:v>
                </c:pt>
                <c:pt idx="352">
                  <c:v>59.9</c:v>
                </c:pt>
                <c:pt idx="353">
                  <c:v>58.9</c:v>
                </c:pt>
                <c:pt idx="354">
                  <c:v>58.8</c:v>
                </c:pt>
                <c:pt idx="355">
                  <c:v>58.8</c:v>
                </c:pt>
                <c:pt idx="356">
                  <c:v>58.7</c:v>
                </c:pt>
                <c:pt idx="357">
                  <c:v>58.7</c:v>
                </c:pt>
                <c:pt idx="358">
                  <c:v>58.7</c:v>
                </c:pt>
                <c:pt idx="359">
                  <c:v>57.6</c:v>
                </c:pt>
                <c:pt idx="360">
                  <c:v>57</c:v>
                </c:pt>
                <c:pt idx="361">
                  <c:v>55.6</c:v>
                </c:pt>
                <c:pt idx="362">
                  <c:v>56.4</c:v>
                </c:pt>
                <c:pt idx="363">
                  <c:v>56.9</c:v>
                </c:pt>
                <c:pt idx="364">
                  <c:v>55.7</c:v>
                </c:pt>
                <c:pt idx="365">
                  <c:v>55.3</c:v>
                </c:pt>
                <c:pt idx="366">
                  <c:v>55.5</c:v>
                </c:pt>
                <c:pt idx="367">
                  <c:v>54.7</c:v>
                </c:pt>
                <c:pt idx="368">
                  <c:v>54.3</c:v>
                </c:pt>
                <c:pt idx="369">
                  <c:v>53.3</c:v>
                </c:pt>
                <c:pt idx="370">
                  <c:v>54</c:v>
                </c:pt>
                <c:pt idx="371">
                  <c:v>53.6</c:v>
                </c:pt>
                <c:pt idx="372">
                  <c:v>53.5</c:v>
                </c:pt>
                <c:pt idx="373">
                  <c:v>53.1</c:v>
                </c:pt>
                <c:pt idx="374">
                  <c:v>52.3</c:v>
                </c:pt>
                <c:pt idx="375">
                  <c:v>52.9</c:v>
                </c:pt>
                <c:pt idx="376">
                  <c:v>52.4</c:v>
                </c:pt>
                <c:pt idx="377">
                  <c:v>51.6</c:v>
                </c:pt>
                <c:pt idx="378">
                  <c:v>52</c:v>
                </c:pt>
                <c:pt idx="379">
                  <c:v>52.5</c:v>
                </c:pt>
                <c:pt idx="380">
                  <c:v>52.7</c:v>
                </c:pt>
                <c:pt idx="381">
                  <c:v>51.4</c:v>
                </c:pt>
                <c:pt idx="382">
                  <c:v>50.8</c:v>
                </c:pt>
                <c:pt idx="383">
                  <c:v>52.1</c:v>
                </c:pt>
                <c:pt idx="384">
                  <c:v>50.2</c:v>
                </c:pt>
                <c:pt idx="385">
                  <c:v>51.1</c:v>
                </c:pt>
                <c:pt idx="386">
                  <c:v>51.4</c:v>
                </c:pt>
                <c:pt idx="387">
                  <c:v>52.1</c:v>
                </c:pt>
                <c:pt idx="388">
                  <c:v>50.4</c:v>
                </c:pt>
                <c:pt idx="389">
                  <c:v>51.5</c:v>
                </c:pt>
                <c:pt idx="390">
                  <c:v>52</c:v>
                </c:pt>
                <c:pt idx="391">
                  <c:v>50.9</c:v>
                </c:pt>
                <c:pt idx="392">
                  <c:v>50.6</c:v>
                </c:pt>
                <c:pt idx="393">
                  <c:v>51</c:v>
                </c:pt>
                <c:pt idx="394">
                  <c:v>49.8</c:v>
                </c:pt>
                <c:pt idx="395">
                  <c:v>51.1</c:v>
                </c:pt>
                <c:pt idx="396">
                  <c:v>50.6</c:v>
                </c:pt>
                <c:pt idx="397">
                  <c:v>49.3</c:v>
                </c:pt>
                <c:pt idx="398">
                  <c:v>49.7</c:v>
                </c:pt>
                <c:pt idx="399">
                  <c:v>50.2</c:v>
                </c:pt>
                <c:pt idx="400">
                  <c:v>49.7</c:v>
                </c:pt>
                <c:pt idx="401">
                  <c:v>48.9</c:v>
                </c:pt>
                <c:pt idx="402">
                  <c:v>50</c:v>
                </c:pt>
                <c:pt idx="403">
                  <c:v>51.3</c:v>
                </c:pt>
                <c:pt idx="404">
                  <c:v>50.5</c:v>
                </c:pt>
                <c:pt idx="405">
                  <c:v>50.4</c:v>
                </c:pt>
                <c:pt idx="406">
                  <c:v>49.8</c:v>
                </c:pt>
                <c:pt idx="407">
                  <c:v>50.5</c:v>
                </c:pt>
                <c:pt idx="408">
                  <c:v>49.3</c:v>
                </c:pt>
                <c:pt idx="409">
                  <c:v>49.7</c:v>
                </c:pt>
                <c:pt idx="410">
                  <c:v>50.2</c:v>
                </c:pt>
                <c:pt idx="411">
                  <c:v>51.3</c:v>
                </c:pt>
                <c:pt idx="412">
                  <c:v>50.4</c:v>
                </c:pt>
                <c:pt idx="413">
                  <c:v>48.8</c:v>
                </c:pt>
                <c:pt idx="414">
                  <c:v>49.6</c:v>
                </c:pt>
                <c:pt idx="415">
                  <c:v>50.6</c:v>
                </c:pt>
                <c:pt idx="416">
                  <c:v>49.4</c:v>
                </c:pt>
                <c:pt idx="417">
                  <c:v>49.7</c:v>
                </c:pt>
                <c:pt idx="418">
                  <c:v>48.3</c:v>
                </c:pt>
                <c:pt idx="419">
                  <c:v>47.7</c:v>
                </c:pt>
                <c:pt idx="420">
                  <c:v>47</c:v>
                </c:pt>
                <c:pt idx="421">
                  <c:v>46</c:v>
                </c:pt>
                <c:pt idx="422">
                  <c:v>43.8</c:v>
                </c:pt>
                <c:pt idx="423">
                  <c:v>44.9</c:v>
                </c:pt>
                <c:pt idx="424">
                  <c:v>43.5</c:v>
                </c:pt>
                <c:pt idx="425">
                  <c:v>42.5</c:v>
                </c:pt>
                <c:pt idx="426">
                  <c:v>41</c:v>
                </c:pt>
                <c:pt idx="427">
                  <c:v>39.9</c:v>
                </c:pt>
                <c:pt idx="428">
                  <c:v>39.4</c:v>
                </c:pt>
                <c:pt idx="429">
                  <c:v>39</c:v>
                </c:pt>
                <c:pt idx="430">
                  <c:v>38.299999999999997</c:v>
                </c:pt>
                <c:pt idx="431">
                  <c:v>41.3</c:v>
                </c:pt>
                <c:pt idx="432">
                  <c:v>43.9</c:v>
                </c:pt>
                <c:pt idx="433">
                  <c:v>42.9</c:v>
                </c:pt>
                <c:pt idx="434">
                  <c:v>46.1</c:v>
                </c:pt>
                <c:pt idx="435">
                  <c:v>45.2</c:v>
                </c:pt>
                <c:pt idx="436">
                  <c:v>35.799999999999997</c:v>
                </c:pt>
                <c:pt idx="437">
                  <c:v>33.1</c:v>
                </c:pt>
                <c:pt idx="438">
                  <c:v>31.5</c:v>
                </c:pt>
                <c:pt idx="439">
                  <c:v>31.9</c:v>
                </c:pt>
                <c:pt idx="440">
                  <c:v>33.4</c:v>
                </c:pt>
                <c:pt idx="441">
                  <c:v>34.799999999999997</c:v>
                </c:pt>
                <c:pt idx="442">
                  <c:v>34.299999999999997</c:v>
                </c:pt>
                <c:pt idx="443">
                  <c:v>33.9</c:v>
                </c:pt>
                <c:pt idx="444">
                  <c:v>34.1</c:v>
                </c:pt>
                <c:pt idx="445">
                  <c:v>35.4</c:v>
                </c:pt>
                <c:pt idx="446">
                  <c:v>35.200000000000003</c:v>
                </c:pt>
                <c:pt idx="447">
                  <c:v>34.6</c:v>
                </c:pt>
                <c:pt idx="448">
                  <c:v>34.4</c:v>
                </c:pt>
                <c:pt idx="449">
                  <c:v>34.5</c:v>
                </c:pt>
                <c:pt idx="450">
                  <c:v>33.6</c:v>
                </c:pt>
                <c:pt idx="451">
                  <c:v>32.9</c:v>
                </c:pt>
                <c:pt idx="452">
                  <c:v>35.4</c:v>
                </c:pt>
                <c:pt idx="453">
                  <c:v>34.799999999999997</c:v>
                </c:pt>
                <c:pt idx="454">
                  <c:v>33.4</c:v>
                </c:pt>
                <c:pt idx="455">
                  <c:v>33.299999999999997</c:v>
                </c:pt>
                <c:pt idx="456">
                  <c:v>35</c:v>
                </c:pt>
                <c:pt idx="457">
                  <c:v>33.9</c:v>
                </c:pt>
                <c:pt idx="458">
                  <c:v>33.5</c:v>
                </c:pt>
                <c:pt idx="459">
                  <c:v>34.299999999999997</c:v>
                </c:pt>
                <c:pt idx="460">
                  <c:v>34.700000000000003</c:v>
                </c:pt>
                <c:pt idx="461">
                  <c:v>34.299999999999997</c:v>
                </c:pt>
                <c:pt idx="462">
                  <c:v>33.9</c:v>
                </c:pt>
                <c:pt idx="463">
                  <c:v>33</c:v>
                </c:pt>
                <c:pt idx="464">
                  <c:v>32.299999999999997</c:v>
                </c:pt>
                <c:pt idx="465">
                  <c:v>33.1</c:v>
                </c:pt>
                <c:pt idx="466">
                  <c:v>33.700000000000003</c:v>
                </c:pt>
                <c:pt idx="467">
                  <c:v>31.8</c:v>
                </c:pt>
                <c:pt idx="468">
                  <c:v>33.1</c:v>
                </c:pt>
                <c:pt idx="469">
                  <c:v>32.6</c:v>
                </c:pt>
                <c:pt idx="470">
                  <c:v>33.4</c:v>
                </c:pt>
                <c:pt idx="471">
                  <c:v>32.799999999999997</c:v>
                </c:pt>
                <c:pt idx="472">
                  <c:v>32.700000000000003</c:v>
                </c:pt>
                <c:pt idx="473">
                  <c:v>32.299999999999997</c:v>
                </c:pt>
                <c:pt idx="474">
                  <c:v>31.8</c:v>
                </c:pt>
                <c:pt idx="475">
                  <c:v>33.6</c:v>
                </c:pt>
                <c:pt idx="476">
                  <c:v>32.799999999999997</c:v>
                </c:pt>
                <c:pt idx="477">
                  <c:v>35.1</c:v>
                </c:pt>
                <c:pt idx="478">
                  <c:v>33.5</c:v>
                </c:pt>
                <c:pt idx="479">
                  <c:v>33</c:v>
                </c:pt>
                <c:pt idx="480">
                  <c:v>33.299999999999997</c:v>
                </c:pt>
                <c:pt idx="481">
                  <c:v>33.6</c:v>
                </c:pt>
                <c:pt idx="482">
                  <c:v>33.9</c:v>
                </c:pt>
                <c:pt idx="483">
                  <c:v>33.700000000000003</c:v>
                </c:pt>
                <c:pt idx="484">
                  <c:v>33.1</c:v>
                </c:pt>
                <c:pt idx="485">
                  <c:v>32.9</c:v>
                </c:pt>
                <c:pt idx="486">
                  <c:v>34.1</c:v>
                </c:pt>
                <c:pt idx="487">
                  <c:v>34.1</c:v>
                </c:pt>
                <c:pt idx="488">
                  <c:v>34.9</c:v>
                </c:pt>
                <c:pt idx="489">
                  <c:v>34.9</c:v>
                </c:pt>
                <c:pt idx="490">
                  <c:v>33.799999999999997</c:v>
                </c:pt>
                <c:pt idx="491">
                  <c:v>34.4</c:v>
                </c:pt>
                <c:pt idx="492">
                  <c:v>35</c:v>
                </c:pt>
                <c:pt idx="493">
                  <c:v>33.799999999999997</c:v>
                </c:pt>
                <c:pt idx="494">
                  <c:v>34.700000000000003</c:v>
                </c:pt>
                <c:pt idx="495">
                  <c:v>33.799999999999997</c:v>
                </c:pt>
                <c:pt idx="496">
                  <c:v>35.5</c:v>
                </c:pt>
                <c:pt idx="497">
                  <c:v>35.700000000000003</c:v>
                </c:pt>
                <c:pt idx="498">
                  <c:v>33.799999999999997</c:v>
                </c:pt>
                <c:pt idx="499">
                  <c:v>34.200000000000003</c:v>
                </c:pt>
                <c:pt idx="500">
                  <c:v>34.9</c:v>
                </c:pt>
                <c:pt idx="501">
                  <c:v>35.200000000000003</c:v>
                </c:pt>
                <c:pt idx="502">
                  <c:v>34</c:v>
                </c:pt>
                <c:pt idx="503">
                  <c:v>35</c:v>
                </c:pt>
                <c:pt idx="504">
                  <c:v>34.299999999999997</c:v>
                </c:pt>
                <c:pt idx="505">
                  <c:v>35.1</c:v>
                </c:pt>
                <c:pt idx="506">
                  <c:v>34.299999999999997</c:v>
                </c:pt>
                <c:pt idx="507">
                  <c:v>34.200000000000003</c:v>
                </c:pt>
                <c:pt idx="508">
                  <c:v>34.6</c:v>
                </c:pt>
                <c:pt idx="509">
                  <c:v>33.299999999999997</c:v>
                </c:pt>
                <c:pt idx="510">
                  <c:v>34.700000000000003</c:v>
                </c:pt>
                <c:pt idx="511">
                  <c:v>34.1</c:v>
                </c:pt>
                <c:pt idx="512">
                  <c:v>34.1</c:v>
                </c:pt>
                <c:pt idx="513">
                  <c:v>36.4</c:v>
                </c:pt>
                <c:pt idx="514">
                  <c:v>34.200000000000003</c:v>
                </c:pt>
                <c:pt idx="515">
                  <c:v>34.299999999999997</c:v>
                </c:pt>
                <c:pt idx="516">
                  <c:v>34.200000000000003</c:v>
                </c:pt>
                <c:pt idx="517">
                  <c:v>34.6</c:v>
                </c:pt>
                <c:pt idx="518">
                  <c:v>33.200000000000003</c:v>
                </c:pt>
                <c:pt idx="519">
                  <c:v>33.4</c:v>
                </c:pt>
                <c:pt idx="520">
                  <c:v>33.4</c:v>
                </c:pt>
                <c:pt idx="521">
                  <c:v>33.6</c:v>
                </c:pt>
                <c:pt idx="522">
                  <c:v>34</c:v>
                </c:pt>
                <c:pt idx="523">
                  <c:v>33.4</c:v>
                </c:pt>
                <c:pt idx="524">
                  <c:v>33.200000000000003</c:v>
                </c:pt>
                <c:pt idx="525">
                  <c:v>32.9</c:v>
                </c:pt>
                <c:pt idx="526">
                  <c:v>33.5</c:v>
                </c:pt>
                <c:pt idx="527">
                  <c:v>33.4</c:v>
                </c:pt>
                <c:pt idx="528">
                  <c:v>33.4</c:v>
                </c:pt>
                <c:pt idx="529">
                  <c:v>32.5</c:v>
                </c:pt>
                <c:pt idx="530">
                  <c:v>32.6</c:v>
                </c:pt>
                <c:pt idx="531">
                  <c:v>34.1</c:v>
                </c:pt>
                <c:pt idx="532">
                  <c:v>33.9</c:v>
                </c:pt>
                <c:pt idx="533">
                  <c:v>33.1</c:v>
                </c:pt>
                <c:pt idx="534">
                  <c:v>33.200000000000003</c:v>
                </c:pt>
                <c:pt idx="535">
                  <c:v>33.4</c:v>
                </c:pt>
                <c:pt idx="536">
                  <c:v>32.6</c:v>
                </c:pt>
                <c:pt idx="537">
                  <c:v>32.200000000000003</c:v>
                </c:pt>
                <c:pt idx="538">
                  <c:v>32.9</c:v>
                </c:pt>
                <c:pt idx="539">
                  <c:v>32.299999999999997</c:v>
                </c:pt>
                <c:pt idx="540">
                  <c:v>31.2</c:v>
                </c:pt>
                <c:pt idx="541">
                  <c:v>30.3</c:v>
                </c:pt>
                <c:pt idx="542">
                  <c:v>31.6</c:v>
                </c:pt>
                <c:pt idx="543">
                  <c:v>30.4</c:v>
                </c:pt>
                <c:pt idx="544">
                  <c:v>29.9</c:v>
                </c:pt>
                <c:pt idx="545">
                  <c:v>29.2</c:v>
                </c:pt>
                <c:pt idx="546">
                  <c:v>29.1</c:v>
                </c:pt>
                <c:pt idx="547">
                  <c:v>28.8</c:v>
                </c:pt>
                <c:pt idx="548">
                  <c:v>28.6</c:v>
                </c:pt>
                <c:pt idx="549">
                  <c:v>27.5</c:v>
                </c:pt>
                <c:pt idx="550">
                  <c:v>28.3</c:v>
                </c:pt>
                <c:pt idx="551">
                  <c:v>28.2</c:v>
                </c:pt>
                <c:pt idx="552">
                  <c:v>27.2</c:v>
                </c:pt>
                <c:pt idx="553">
                  <c:v>28.6</c:v>
                </c:pt>
                <c:pt idx="554">
                  <c:v>27.8</c:v>
                </c:pt>
                <c:pt idx="555">
                  <c:v>28.3</c:v>
                </c:pt>
                <c:pt idx="556">
                  <c:v>26.6</c:v>
                </c:pt>
                <c:pt idx="557">
                  <c:v>26.5</c:v>
                </c:pt>
                <c:pt idx="558">
                  <c:v>25.7</c:v>
                </c:pt>
                <c:pt idx="559">
                  <c:v>26.7</c:v>
                </c:pt>
                <c:pt idx="560">
                  <c:v>26.9</c:v>
                </c:pt>
                <c:pt idx="561">
                  <c:v>26.8</c:v>
                </c:pt>
                <c:pt idx="562">
                  <c:v>27.5</c:v>
                </c:pt>
                <c:pt idx="563">
                  <c:v>25.8</c:v>
                </c:pt>
                <c:pt idx="564">
                  <c:v>26.3</c:v>
                </c:pt>
                <c:pt idx="565">
                  <c:v>26.7</c:v>
                </c:pt>
                <c:pt idx="566">
                  <c:v>25.2</c:v>
                </c:pt>
                <c:pt idx="567">
                  <c:v>25.6</c:v>
                </c:pt>
                <c:pt idx="568">
                  <c:v>25.6</c:v>
                </c:pt>
                <c:pt idx="569">
                  <c:v>25.8</c:v>
                </c:pt>
                <c:pt idx="570">
                  <c:v>25.1</c:v>
                </c:pt>
                <c:pt idx="571">
                  <c:v>25.3</c:v>
                </c:pt>
                <c:pt idx="572">
                  <c:v>26.1</c:v>
                </c:pt>
                <c:pt idx="573">
                  <c:v>24.2</c:v>
                </c:pt>
                <c:pt idx="574">
                  <c:v>24.7</c:v>
                </c:pt>
                <c:pt idx="575">
                  <c:v>24.7</c:v>
                </c:pt>
                <c:pt idx="576">
                  <c:v>24.4</c:v>
                </c:pt>
                <c:pt idx="577">
                  <c:v>24.3</c:v>
                </c:pt>
                <c:pt idx="578">
                  <c:v>24.6</c:v>
                </c:pt>
                <c:pt idx="579">
                  <c:v>24.7</c:v>
                </c:pt>
                <c:pt idx="580">
                  <c:v>23.8</c:v>
                </c:pt>
                <c:pt idx="581">
                  <c:v>25.3</c:v>
                </c:pt>
                <c:pt idx="582">
                  <c:v>24.1</c:v>
                </c:pt>
                <c:pt idx="583">
                  <c:v>24.5</c:v>
                </c:pt>
                <c:pt idx="584">
                  <c:v>24.2</c:v>
                </c:pt>
                <c:pt idx="585">
                  <c:v>24</c:v>
                </c:pt>
                <c:pt idx="586">
                  <c:v>23.6</c:v>
                </c:pt>
                <c:pt idx="587">
                  <c:v>24.5</c:v>
                </c:pt>
                <c:pt idx="588">
                  <c:v>24.4</c:v>
                </c:pt>
                <c:pt idx="589">
                  <c:v>24.9</c:v>
                </c:pt>
                <c:pt idx="590">
                  <c:v>23.1</c:v>
                </c:pt>
                <c:pt idx="591">
                  <c:v>24.3</c:v>
                </c:pt>
                <c:pt idx="592">
                  <c:v>23.7</c:v>
                </c:pt>
                <c:pt idx="593">
                  <c:v>23.7</c:v>
                </c:pt>
                <c:pt idx="594">
                  <c:v>24.4</c:v>
                </c:pt>
                <c:pt idx="595">
                  <c:v>23.7</c:v>
                </c:pt>
                <c:pt idx="596">
                  <c:v>23.2</c:v>
                </c:pt>
                <c:pt idx="597">
                  <c:v>24.5</c:v>
                </c:pt>
                <c:pt idx="598">
                  <c:v>23.9</c:v>
                </c:pt>
                <c:pt idx="599">
                  <c:v>24.3</c:v>
                </c:pt>
                <c:pt idx="600">
                  <c:v>24.3</c:v>
                </c:pt>
                <c:pt idx="601">
                  <c:v>23</c:v>
                </c:pt>
                <c:pt idx="602">
                  <c:v>24.3</c:v>
                </c:pt>
                <c:pt idx="603">
                  <c:v>23.8</c:v>
                </c:pt>
                <c:pt idx="604">
                  <c:v>23.3</c:v>
                </c:pt>
                <c:pt idx="605">
                  <c:v>23.9</c:v>
                </c:pt>
                <c:pt idx="606">
                  <c:v>23.1</c:v>
                </c:pt>
                <c:pt idx="607">
                  <c:v>23.2</c:v>
                </c:pt>
                <c:pt idx="608">
                  <c:v>23.9</c:v>
                </c:pt>
                <c:pt idx="609">
                  <c:v>23.3</c:v>
                </c:pt>
                <c:pt idx="610">
                  <c:v>21.4</c:v>
                </c:pt>
                <c:pt idx="611">
                  <c:v>22.6</c:v>
                </c:pt>
                <c:pt idx="612">
                  <c:v>22.5</c:v>
                </c:pt>
                <c:pt idx="613">
                  <c:v>22.8</c:v>
                </c:pt>
                <c:pt idx="614">
                  <c:v>22.7</c:v>
                </c:pt>
                <c:pt idx="615">
                  <c:v>23.6</c:v>
                </c:pt>
                <c:pt idx="616">
                  <c:v>24.6</c:v>
                </c:pt>
                <c:pt idx="617">
                  <c:v>22.4</c:v>
                </c:pt>
                <c:pt idx="618">
                  <c:v>22.6</c:v>
                </c:pt>
                <c:pt idx="619">
                  <c:v>21.9</c:v>
                </c:pt>
                <c:pt idx="620">
                  <c:v>22.1</c:v>
                </c:pt>
                <c:pt idx="621">
                  <c:v>24</c:v>
                </c:pt>
                <c:pt idx="622">
                  <c:v>22.5</c:v>
                </c:pt>
                <c:pt idx="623">
                  <c:v>21.9</c:v>
                </c:pt>
                <c:pt idx="624">
                  <c:v>22.4</c:v>
                </c:pt>
                <c:pt idx="625">
                  <c:v>22.7</c:v>
                </c:pt>
                <c:pt idx="626">
                  <c:v>23.4</c:v>
                </c:pt>
                <c:pt idx="627">
                  <c:v>24</c:v>
                </c:pt>
                <c:pt idx="628">
                  <c:v>23.7</c:v>
                </c:pt>
                <c:pt idx="629">
                  <c:v>25.1</c:v>
                </c:pt>
                <c:pt idx="630">
                  <c:v>27.3</c:v>
                </c:pt>
                <c:pt idx="631">
                  <c:v>26.1</c:v>
                </c:pt>
                <c:pt idx="632">
                  <c:v>23</c:v>
                </c:pt>
                <c:pt idx="633">
                  <c:v>23.3</c:v>
                </c:pt>
                <c:pt idx="634">
                  <c:v>21.3</c:v>
                </c:pt>
                <c:pt idx="635">
                  <c:v>21.5</c:v>
                </c:pt>
                <c:pt idx="636">
                  <c:v>22.5</c:v>
                </c:pt>
                <c:pt idx="637">
                  <c:v>22.4</c:v>
                </c:pt>
                <c:pt idx="638">
                  <c:v>21</c:v>
                </c:pt>
                <c:pt idx="639">
                  <c:v>21.3</c:v>
                </c:pt>
                <c:pt idx="640">
                  <c:v>21.9</c:v>
                </c:pt>
                <c:pt idx="641">
                  <c:v>21</c:v>
                </c:pt>
                <c:pt idx="642">
                  <c:v>22.4</c:v>
                </c:pt>
                <c:pt idx="643">
                  <c:v>21.9</c:v>
                </c:pt>
                <c:pt idx="644">
                  <c:v>20.2</c:v>
                </c:pt>
                <c:pt idx="645">
                  <c:v>22.1</c:v>
                </c:pt>
                <c:pt idx="646">
                  <c:v>20.7</c:v>
                </c:pt>
                <c:pt idx="647">
                  <c:v>20</c:v>
                </c:pt>
                <c:pt idx="648">
                  <c:v>19.8</c:v>
                </c:pt>
                <c:pt idx="649">
                  <c:v>20.2</c:v>
                </c:pt>
                <c:pt idx="650">
                  <c:v>18</c:v>
                </c:pt>
                <c:pt idx="651">
                  <c:v>19.7</c:v>
                </c:pt>
                <c:pt idx="652">
                  <c:v>20.9</c:v>
                </c:pt>
                <c:pt idx="653">
                  <c:v>19.3</c:v>
                </c:pt>
                <c:pt idx="654">
                  <c:v>19.2</c:v>
                </c:pt>
                <c:pt idx="655">
                  <c:v>19</c:v>
                </c:pt>
                <c:pt idx="656">
                  <c:v>18.399999999999999</c:v>
                </c:pt>
                <c:pt idx="657">
                  <c:v>18</c:v>
                </c:pt>
                <c:pt idx="658">
                  <c:v>18.600000000000001</c:v>
                </c:pt>
                <c:pt idx="659">
                  <c:v>17.5</c:v>
                </c:pt>
                <c:pt idx="660">
                  <c:v>18.399999999999999</c:v>
                </c:pt>
                <c:pt idx="661">
                  <c:v>18.3</c:v>
                </c:pt>
                <c:pt idx="662">
                  <c:v>17.600000000000001</c:v>
                </c:pt>
                <c:pt idx="663">
                  <c:v>17.600000000000001</c:v>
                </c:pt>
                <c:pt idx="664">
                  <c:v>16.399999999999999</c:v>
                </c:pt>
                <c:pt idx="665">
                  <c:v>15.9</c:v>
                </c:pt>
                <c:pt idx="666">
                  <c:v>17.399999999999999</c:v>
                </c:pt>
                <c:pt idx="667">
                  <c:v>15.5</c:v>
                </c:pt>
                <c:pt idx="668">
                  <c:v>16.100000000000001</c:v>
                </c:pt>
                <c:pt idx="669">
                  <c:v>17.2</c:v>
                </c:pt>
                <c:pt idx="670">
                  <c:v>15.6</c:v>
                </c:pt>
                <c:pt idx="671">
                  <c:v>15</c:v>
                </c:pt>
                <c:pt idx="672">
                  <c:v>15.9</c:v>
                </c:pt>
                <c:pt idx="673">
                  <c:v>14.8</c:v>
                </c:pt>
                <c:pt idx="674">
                  <c:v>15.3</c:v>
                </c:pt>
                <c:pt idx="675">
                  <c:v>15.9</c:v>
                </c:pt>
                <c:pt idx="676">
                  <c:v>15.4</c:v>
                </c:pt>
                <c:pt idx="677">
                  <c:v>14.7</c:v>
                </c:pt>
                <c:pt idx="678">
                  <c:v>14.7</c:v>
                </c:pt>
                <c:pt idx="679">
                  <c:v>14.6</c:v>
                </c:pt>
                <c:pt idx="680">
                  <c:v>14</c:v>
                </c:pt>
                <c:pt idx="681">
                  <c:v>15.7</c:v>
                </c:pt>
                <c:pt idx="682">
                  <c:v>15.1</c:v>
                </c:pt>
                <c:pt idx="683">
                  <c:v>14.2</c:v>
                </c:pt>
                <c:pt idx="684">
                  <c:v>14.7</c:v>
                </c:pt>
                <c:pt idx="685">
                  <c:v>13.3</c:v>
                </c:pt>
                <c:pt idx="686">
                  <c:v>14</c:v>
                </c:pt>
                <c:pt idx="687">
                  <c:v>15.7</c:v>
                </c:pt>
                <c:pt idx="688">
                  <c:v>15.2</c:v>
                </c:pt>
                <c:pt idx="689">
                  <c:v>16</c:v>
                </c:pt>
                <c:pt idx="690">
                  <c:v>15.6</c:v>
                </c:pt>
                <c:pt idx="691">
                  <c:v>16.399999999999999</c:v>
                </c:pt>
                <c:pt idx="692">
                  <c:v>15.8</c:v>
                </c:pt>
                <c:pt idx="693">
                  <c:v>15.9</c:v>
                </c:pt>
                <c:pt idx="694">
                  <c:v>16.600000000000001</c:v>
                </c:pt>
                <c:pt idx="695">
                  <c:v>16.8</c:v>
                </c:pt>
                <c:pt idx="696">
                  <c:v>16</c:v>
                </c:pt>
                <c:pt idx="697">
                  <c:v>16.600000000000001</c:v>
                </c:pt>
                <c:pt idx="698">
                  <c:v>16.100000000000001</c:v>
                </c:pt>
                <c:pt idx="699">
                  <c:v>17.5</c:v>
                </c:pt>
                <c:pt idx="700">
                  <c:v>18.7</c:v>
                </c:pt>
                <c:pt idx="701">
                  <c:v>17</c:v>
                </c:pt>
                <c:pt idx="702">
                  <c:v>17.7</c:v>
                </c:pt>
                <c:pt idx="703">
                  <c:v>17.899999999999999</c:v>
                </c:pt>
                <c:pt idx="704">
                  <c:v>17.899999999999999</c:v>
                </c:pt>
                <c:pt idx="705">
                  <c:v>16.5</c:v>
                </c:pt>
                <c:pt idx="706">
                  <c:v>18.5</c:v>
                </c:pt>
                <c:pt idx="707">
                  <c:v>19.399999999999999</c:v>
                </c:pt>
                <c:pt idx="708">
                  <c:v>18.3</c:v>
                </c:pt>
                <c:pt idx="709">
                  <c:v>18</c:v>
                </c:pt>
                <c:pt idx="710">
                  <c:v>19.2</c:v>
                </c:pt>
                <c:pt idx="711">
                  <c:v>18.100000000000001</c:v>
                </c:pt>
                <c:pt idx="712">
                  <c:v>19</c:v>
                </c:pt>
                <c:pt idx="713">
                  <c:v>19.3</c:v>
                </c:pt>
                <c:pt idx="714">
                  <c:v>18.100000000000001</c:v>
                </c:pt>
                <c:pt idx="715">
                  <c:v>18.600000000000001</c:v>
                </c:pt>
                <c:pt idx="716">
                  <c:v>18.600000000000001</c:v>
                </c:pt>
                <c:pt idx="717">
                  <c:v>19.399999999999999</c:v>
                </c:pt>
                <c:pt idx="718">
                  <c:v>18.3</c:v>
                </c:pt>
                <c:pt idx="719">
                  <c:v>16.8</c:v>
                </c:pt>
                <c:pt idx="720">
                  <c:v>18.100000000000001</c:v>
                </c:pt>
                <c:pt idx="721">
                  <c:v>19.399999999999999</c:v>
                </c:pt>
                <c:pt idx="722">
                  <c:v>17.7</c:v>
                </c:pt>
                <c:pt idx="723">
                  <c:v>18.100000000000001</c:v>
                </c:pt>
                <c:pt idx="724">
                  <c:v>18.600000000000001</c:v>
                </c:pt>
                <c:pt idx="725">
                  <c:v>18.899999999999999</c:v>
                </c:pt>
                <c:pt idx="726">
                  <c:v>19</c:v>
                </c:pt>
                <c:pt idx="727">
                  <c:v>17.3</c:v>
                </c:pt>
                <c:pt idx="728">
                  <c:v>19.399999999999999</c:v>
                </c:pt>
                <c:pt idx="729">
                  <c:v>18.899999999999999</c:v>
                </c:pt>
                <c:pt idx="730">
                  <c:v>18.5</c:v>
                </c:pt>
                <c:pt idx="731">
                  <c:v>17.5</c:v>
                </c:pt>
                <c:pt idx="732">
                  <c:v>18.3</c:v>
                </c:pt>
                <c:pt idx="733">
                  <c:v>17.899999999999999</c:v>
                </c:pt>
                <c:pt idx="734">
                  <c:v>18.600000000000001</c:v>
                </c:pt>
                <c:pt idx="735">
                  <c:v>19.100000000000001</c:v>
                </c:pt>
                <c:pt idx="736">
                  <c:v>17.600000000000001</c:v>
                </c:pt>
                <c:pt idx="737">
                  <c:v>17.600000000000001</c:v>
                </c:pt>
                <c:pt idx="738">
                  <c:v>18.5</c:v>
                </c:pt>
                <c:pt idx="739">
                  <c:v>18.600000000000001</c:v>
                </c:pt>
                <c:pt idx="740">
                  <c:v>17.2</c:v>
                </c:pt>
                <c:pt idx="741">
                  <c:v>19.399999999999999</c:v>
                </c:pt>
                <c:pt idx="742">
                  <c:v>17.899999999999999</c:v>
                </c:pt>
                <c:pt idx="743">
                  <c:v>18</c:v>
                </c:pt>
                <c:pt idx="744">
                  <c:v>17.899999999999999</c:v>
                </c:pt>
                <c:pt idx="745">
                  <c:v>18.2</c:v>
                </c:pt>
                <c:pt idx="746">
                  <c:v>17.5</c:v>
                </c:pt>
                <c:pt idx="747">
                  <c:v>17.100000000000001</c:v>
                </c:pt>
                <c:pt idx="748">
                  <c:v>18</c:v>
                </c:pt>
                <c:pt idx="749">
                  <c:v>17.600000000000001</c:v>
                </c:pt>
                <c:pt idx="750">
                  <c:v>18.100000000000001</c:v>
                </c:pt>
                <c:pt idx="751">
                  <c:v>18.2</c:v>
                </c:pt>
                <c:pt idx="752">
                  <c:v>17.7</c:v>
                </c:pt>
                <c:pt idx="753">
                  <c:v>17.8</c:v>
                </c:pt>
                <c:pt idx="754">
                  <c:v>17.600000000000001</c:v>
                </c:pt>
                <c:pt idx="755">
                  <c:v>17.399999999999999</c:v>
                </c:pt>
                <c:pt idx="756">
                  <c:v>17.2</c:v>
                </c:pt>
                <c:pt idx="757">
                  <c:v>18.399999999999999</c:v>
                </c:pt>
                <c:pt idx="758">
                  <c:v>18</c:v>
                </c:pt>
                <c:pt idx="759">
                  <c:v>17.7</c:v>
                </c:pt>
                <c:pt idx="760">
                  <c:v>16.7</c:v>
                </c:pt>
                <c:pt idx="761">
                  <c:v>18</c:v>
                </c:pt>
                <c:pt idx="762">
                  <c:v>17.899999999999999</c:v>
                </c:pt>
                <c:pt idx="763">
                  <c:v>18.3</c:v>
                </c:pt>
                <c:pt idx="764">
                  <c:v>16.7</c:v>
                </c:pt>
                <c:pt idx="765">
                  <c:v>17.8</c:v>
                </c:pt>
                <c:pt idx="766">
                  <c:v>18.3</c:v>
                </c:pt>
                <c:pt idx="767">
                  <c:v>16.899999999999999</c:v>
                </c:pt>
                <c:pt idx="768">
                  <c:v>17.600000000000001</c:v>
                </c:pt>
                <c:pt idx="769">
                  <c:v>17.100000000000001</c:v>
                </c:pt>
                <c:pt idx="770">
                  <c:v>18.399999999999999</c:v>
                </c:pt>
                <c:pt idx="771">
                  <c:v>17.100000000000001</c:v>
                </c:pt>
                <c:pt idx="772">
                  <c:v>17.3</c:v>
                </c:pt>
                <c:pt idx="773">
                  <c:v>18.8</c:v>
                </c:pt>
                <c:pt idx="774">
                  <c:v>17</c:v>
                </c:pt>
                <c:pt idx="775">
                  <c:v>18.600000000000001</c:v>
                </c:pt>
                <c:pt idx="776">
                  <c:v>17.2</c:v>
                </c:pt>
                <c:pt idx="777">
                  <c:v>17.600000000000001</c:v>
                </c:pt>
                <c:pt idx="778">
                  <c:v>17.7</c:v>
                </c:pt>
                <c:pt idx="779">
                  <c:v>17.3</c:v>
                </c:pt>
                <c:pt idx="780">
                  <c:v>17.7</c:v>
                </c:pt>
                <c:pt idx="781">
                  <c:v>17.7</c:v>
                </c:pt>
                <c:pt idx="782">
                  <c:v>17.8</c:v>
                </c:pt>
                <c:pt idx="783">
                  <c:v>18.100000000000001</c:v>
                </c:pt>
                <c:pt idx="784">
                  <c:v>17.899999999999999</c:v>
                </c:pt>
                <c:pt idx="785">
                  <c:v>18.100000000000001</c:v>
                </c:pt>
                <c:pt idx="786">
                  <c:v>18.5</c:v>
                </c:pt>
                <c:pt idx="787">
                  <c:v>18.899999999999999</c:v>
                </c:pt>
                <c:pt idx="788">
                  <c:v>19</c:v>
                </c:pt>
                <c:pt idx="789">
                  <c:v>18.100000000000001</c:v>
                </c:pt>
                <c:pt idx="790">
                  <c:v>18.8</c:v>
                </c:pt>
                <c:pt idx="791">
                  <c:v>18.3</c:v>
                </c:pt>
                <c:pt idx="792">
                  <c:v>18</c:v>
                </c:pt>
                <c:pt idx="793">
                  <c:v>17.3</c:v>
                </c:pt>
                <c:pt idx="794">
                  <c:v>17.7</c:v>
                </c:pt>
                <c:pt idx="795">
                  <c:v>17.100000000000001</c:v>
                </c:pt>
                <c:pt idx="796">
                  <c:v>18.100000000000001</c:v>
                </c:pt>
                <c:pt idx="797">
                  <c:v>17.600000000000001</c:v>
                </c:pt>
                <c:pt idx="798">
                  <c:v>19</c:v>
                </c:pt>
                <c:pt idx="799">
                  <c:v>17.5</c:v>
                </c:pt>
                <c:pt idx="800">
                  <c:v>18.7</c:v>
                </c:pt>
                <c:pt idx="801">
                  <c:v>19.2</c:v>
                </c:pt>
                <c:pt idx="802">
                  <c:v>18.5</c:v>
                </c:pt>
                <c:pt idx="803">
                  <c:v>18</c:v>
                </c:pt>
                <c:pt idx="804">
                  <c:v>18.2</c:v>
                </c:pt>
                <c:pt idx="805">
                  <c:v>17.600000000000001</c:v>
                </c:pt>
                <c:pt idx="806">
                  <c:v>17.5</c:v>
                </c:pt>
                <c:pt idx="807">
                  <c:v>18.5</c:v>
                </c:pt>
                <c:pt idx="808">
                  <c:v>18</c:v>
                </c:pt>
                <c:pt idx="809">
                  <c:v>17.899999999999999</c:v>
                </c:pt>
                <c:pt idx="810">
                  <c:v>19.600000000000001</c:v>
                </c:pt>
                <c:pt idx="811">
                  <c:v>18.3</c:v>
                </c:pt>
                <c:pt idx="812">
                  <c:v>18.7</c:v>
                </c:pt>
                <c:pt idx="813">
                  <c:v>18.399999999999999</c:v>
                </c:pt>
                <c:pt idx="814">
                  <c:v>17.600000000000001</c:v>
                </c:pt>
                <c:pt idx="815">
                  <c:v>17.5</c:v>
                </c:pt>
                <c:pt idx="816">
                  <c:v>17.899999999999999</c:v>
                </c:pt>
                <c:pt idx="817">
                  <c:v>18</c:v>
                </c:pt>
                <c:pt idx="818">
                  <c:v>18.399999999999999</c:v>
                </c:pt>
                <c:pt idx="819">
                  <c:v>18</c:v>
                </c:pt>
                <c:pt idx="820">
                  <c:v>18.600000000000001</c:v>
                </c:pt>
                <c:pt idx="821">
                  <c:v>17.899999999999999</c:v>
                </c:pt>
                <c:pt idx="822">
                  <c:v>18.3</c:v>
                </c:pt>
                <c:pt idx="823">
                  <c:v>18.7</c:v>
                </c:pt>
                <c:pt idx="824">
                  <c:v>20.3</c:v>
                </c:pt>
                <c:pt idx="825">
                  <c:v>21.6</c:v>
                </c:pt>
                <c:pt idx="826">
                  <c:v>22.6</c:v>
                </c:pt>
                <c:pt idx="827">
                  <c:v>24.5</c:v>
                </c:pt>
                <c:pt idx="828">
                  <c:v>24.9</c:v>
                </c:pt>
                <c:pt idx="829">
                  <c:v>19.8</c:v>
                </c:pt>
                <c:pt idx="830">
                  <c:v>15.7</c:v>
                </c:pt>
                <c:pt idx="831">
                  <c:v>16</c:v>
                </c:pt>
                <c:pt idx="832">
                  <c:v>17.600000000000001</c:v>
                </c:pt>
                <c:pt idx="833">
                  <c:v>19</c:v>
                </c:pt>
                <c:pt idx="834">
                  <c:v>18.8</c:v>
                </c:pt>
                <c:pt idx="835">
                  <c:v>20.399999999999999</c:v>
                </c:pt>
                <c:pt idx="836">
                  <c:v>20.6</c:v>
                </c:pt>
                <c:pt idx="837">
                  <c:v>20.6</c:v>
                </c:pt>
                <c:pt idx="838">
                  <c:v>20.2</c:v>
                </c:pt>
                <c:pt idx="839">
                  <c:v>21.3</c:v>
                </c:pt>
                <c:pt idx="840">
                  <c:v>20.7</c:v>
                </c:pt>
                <c:pt idx="841">
                  <c:v>22.2</c:v>
                </c:pt>
                <c:pt idx="842">
                  <c:v>22.5</c:v>
                </c:pt>
                <c:pt idx="843">
                  <c:v>20.6</c:v>
                </c:pt>
                <c:pt idx="844">
                  <c:v>21.4</c:v>
                </c:pt>
                <c:pt idx="845">
                  <c:v>21.5</c:v>
                </c:pt>
                <c:pt idx="846">
                  <c:v>22.1</c:v>
                </c:pt>
                <c:pt idx="847">
                  <c:v>22.8</c:v>
                </c:pt>
                <c:pt idx="848">
                  <c:v>22.2</c:v>
                </c:pt>
                <c:pt idx="849">
                  <c:v>21.7</c:v>
                </c:pt>
                <c:pt idx="850">
                  <c:v>22.9</c:v>
                </c:pt>
                <c:pt idx="851">
                  <c:v>22.4</c:v>
                </c:pt>
                <c:pt idx="852">
                  <c:v>23</c:v>
                </c:pt>
                <c:pt idx="853">
                  <c:v>24.1</c:v>
                </c:pt>
                <c:pt idx="854">
                  <c:v>23.3</c:v>
                </c:pt>
                <c:pt idx="855">
                  <c:v>22.6</c:v>
                </c:pt>
                <c:pt idx="856">
                  <c:v>22.8</c:v>
                </c:pt>
                <c:pt idx="857">
                  <c:v>24.5</c:v>
                </c:pt>
                <c:pt idx="858">
                  <c:v>23.8</c:v>
                </c:pt>
                <c:pt idx="859">
                  <c:v>24.4</c:v>
                </c:pt>
                <c:pt idx="860">
                  <c:v>25.4</c:v>
                </c:pt>
                <c:pt idx="861">
                  <c:v>26.5</c:v>
                </c:pt>
                <c:pt idx="862">
                  <c:v>27.1</c:v>
                </c:pt>
                <c:pt idx="863">
                  <c:v>25.6</c:v>
                </c:pt>
                <c:pt idx="864">
                  <c:v>27.1</c:v>
                </c:pt>
                <c:pt idx="865">
                  <c:v>27.9</c:v>
                </c:pt>
                <c:pt idx="866">
                  <c:v>27.9</c:v>
                </c:pt>
                <c:pt idx="867">
                  <c:v>28.1</c:v>
                </c:pt>
                <c:pt idx="868">
                  <c:v>27.7</c:v>
                </c:pt>
                <c:pt idx="869">
                  <c:v>30.7</c:v>
                </c:pt>
                <c:pt idx="870">
                  <c:v>30.1</c:v>
                </c:pt>
                <c:pt idx="871">
                  <c:v>31.1</c:v>
                </c:pt>
                <c:pt idx="872">
                  <c:v>30.6</c:v>
                </c:pt>
                <c:pt idx="873">
                  <c:v>30.4</c:v>
                </c:pt>
                <c:pt idx="874">
                  <c:v>32.1</c:v>
                </c:pt>
                <c:pt idx="875">
                  <c:v>33.6</c:v>
                </c:pt>
                <c:pt idx="876">
                  <c:v>35.4</c:v>
                </c:pt>
                <c:pt idx="877">
                  <c:v>35.799999999999997</c:v>
                </c:pt>
                <c:pt idx="878">
                  <c:v>38.799999999999997</c:v>
                </c:pt>
                <c:pt idx="879">
                  <c:v>39.1</c:v>
                </c:pt>
                <c:pt idx="880">
                  <c:v>40.6</c:v>
                </c:pt>
                <c:pt idx="881">
                  <c:v>44</c:v>
                </c:pt>
                <c:pt idx="882">
                  <c:v>44.7</c:v>
                </c:pt>
                <c:pt idx="883">
                  <c:v>47.7</c:v>
                </c:pt>
                <c:pt idx="884">
                  <c:v>49.7</c:v>
                </c:pt>
                <c:pt idx="885">
                  <c:v>53.4</c:v>
                </c:pt>
                <c:pt idx="886">
                  <c:v>56.9</c:v>
                </c:pt>
                <c:pt idx="887">
                  <c:v>58.8</c:v>
                </c:pt>
                <c:pt idx="888">
                  <c:v>62.9</c:v>
                </c:pt>
                <c:pt idx="889">
                  <c:v>66.900000000000006</c:v>
                </c:pt>
                <c:pt idx="890">
                  <c:v>68.7</c:v>
                </c:pt>
                <c:pt idx="891">
                  <c:v>73</c:v>
                </c:pt>
                <c:pt idx="892">
                  <c:v>75.8</c:v>
                </c:pt>
                <c:pt idx="893">
                  <c:v>80</c:v>
                </c:pt>
                <c:pt idx="894">
                  <c:v>83.5</c:v>
                </c:pt>
                <c:pt idx="895">
                  <c:v>89.2</c:v>
                </c:pt>
                <c:pt idx="896">
                  <c:v>92.9</c:v>
                </c:pt>
                <c:pt idx="897">
                  <c:v>94.5</c:v>
                </c:pt>
                <c:pt idx="898">
                  <c:v>99.2</c:v>
                </c:pt>
                <c:pt idx="899">
                  <c:v>101.7</c:v>
                </c:pt>
                <c:pt idx="900">
                  <c:v>105.1</c:v>
                </c:pt>
                <c:pt idx="901">
                  <c:v>107.4</c:v>
                </c:pt>
                <c:pt idx="902">
                  <c:v>109.9</c:v>
                </c:pt>
                <c:pt idx="903">
                  <c:v>111.6</c:v>
                </c:pt>
                <c:pt idx="904">
                  <c:v>113.7</c:v>
                </c:pt>
                <c:pt idx="905">
                  <c:v>116.3</c:v>
                </c:pt>
                <c:pt idx="906">
                  <c:v>118.4</c:v>
                </c:pt>
                <c:pt idx="907">
                  <c:v>119.6</c:v>
                </c:pt>
                <c:pt idx="908">
                  <c:v>121</c:v>
                </c:pt>
                <c:pt idx="909">
                  <c:v>122.2</c:v>
                </c:pt>
                <c:pt idx="910">
                  <c:v>122.7</c:v>
                </c:pt>
                <c:pt idx="911">
                  <c:v>124</c:v>
                </c:pt>
                <c:pt idx="912">
                  <c:v>124.4</c:v>
                </c:pt>
                <c:pt idx="913">
                  <c:v>124.1</c:v>
                </c:pt>
                <c:pt idx="914">
                  <c:v>126.5</c:v>
                </c:pt>
                <c:pt idx="915">
                  <c:v>127.8</c:v>
                </c:pt>
                <c:pt idx="916">
                  <c:v>127.5</c:v>
                </c:pt>
                <c:pt idx="917">
                  <c:v>128.6</c:v>
                </c:pt>
                <c:pt idx="918">
                  <c:v>127.5</c:v>
                </c:pt>
                <c:pt idx="919">
                  <c:v>127.8</c:v>
                </c:pt>
                <c:pt idx="920">
                  <c:v>129.30000000000001</c:v>
                </c:pt>
                <c:pt idx="921">
                  <c:v>129</c:v>
                </c:pt>
                <c:pt idx="922">
                  <c:v>128.30000000000001</c:v>
                </c:pt>
                <c:pt idx="923">
                  <c:v>129.80000000000001</c:v>
                </c:pt>
                <c:pt idx="924">
                  <c:v>127.2</c:v>
                </c:pt>
                <c:pt idx="925">
                  <c:v>128.30000000000001</c:v>
                </c:pt>
                <c:pt idx="926">
                  <c:v>127.8</c:v>
                </c:pt>
                <c:pt idx="927">
                  <c:v>126.8</c:v>
                </c:pt>
                <c:pt idx="928">
                  <c:v>126.1</c:v>
                </c:pt>
                <c:pt idx="929">
                  <c:v>127.6</c:v>
                </c:pt>
                <c:pt idx="930">
                  <c:v>125.3</c:v>
                </c:pt>
                <c:pt idx="931">
                  <c:v>123.4</c:v>
                </c:pt>
                <c:pt idx="932">
                  <c:v>124.8</c:v>
                </c:pt>
                <c:pt idx="933">
                  <c:v>123.5</c:v>
                </c:pt>
                <c:pt idx="934">
                  <c:v>123.3</c:v>
                </c:pt>
                <c:pt idx="935">
                  <c:v>122.5</c:v>
                </c:pt>
                <c:pt idx="936">
                  <c:v>121.9</c:v>
                </c:pt>
                <c:pt idx="937">
                  <c:v>121</c:v>
                </c:pt>
                <c:pt idx="938">
                  <c:v>120</c:v>
                </c:pt>
                <c:pt idx="939">
                  <c:v>119.8</c:v>
                </c:pt>
                <c:pt idx="940">
                  <c:v>118.8</c:v>
                </c:pt>
                <c:pt idx="941">
                  <c:v>116.1</c:v>
                </c:pt>
                <c:pt idx="942">
                  <c:v>117.1</c:v>
                </c:pt>
                <c:pt idx="943">
                  <c:v>114.5</c:v>
                </c:pt>
                <c:pt idx="944">
                  <c:v>113</c:v>
                </c:pt>
                <c:pt idx="945">
                  <c:v>111.6</c:v>
                </c:pt>
                <c:pt idx="946">
                  <c:v>110</c:v>
                </c:pt>
                <c:pt idx="947">
                  <c:v>108.9</c:v>
                </c:pt>
                <c:pt idx="948">
                  <c:v>106.9</c:v>
                </c:pt>
                <c:pt idx="949">
                  <c:v>105.3</c:v>
                </c:pt>
                <c:pt idx="950">
                  <c:v>104.3</c:v>
                </c:pt>
                <c:pt idx="951">
                  <c:v>102</c:v>
                </c:pt>
                <c:pt idx="952">
                  <c:v>101.1</c:v>
                </c:pt>
                <c:pt idx="953">
                  <c:v>100.4</c:v>
                </c:pt>
                <c:pt idx="954">
                  <c:v>97.5</c:v>
                </c:pt>
                <c:pt idx="955">
                  <c:v>97.4</c:v>
                </c:pt>
                <c:pt idx="956">
                  <c:v>96.1</c:v>
                </c:pt>
                <c:pt idx="957">
                  <c:v>97.2</c:v>
                </c:pt>
                <c:pt idx="958">
                  <c:v>96.3</c:v>
                </c:pt>
                <c:pt idx="959">
                  <c:v>94.4</c:v>
                </c:pt>
                <c:pt idx="960">
                  <c:v>93.7</c:v>
                </c:pt>
                <c:pt idx="961">
                  <c:v>94.6</c:v>
                </c:pt>
                <c:pt idx="962">
                  <c:v>94.1</c:v>
                </c:pt>
                <c:pt idx="963">
                  <c:v>92.6</c:v>
                </c:pt>
                <c:pt idx="964">
                  <c:v>93.9</c:v>
                </c:pt>
                <c:pt idx="965">
                  <c:v>94.2</c:v>
                </c:pt>
                <c:pt idx="966">
                  <c:v>94.4</c:v>
                </c:pt>
                <c:pt idx="967">
                  <c:v>92.1</c:v>
                </c:pt>
                <c:pt idx="968">
                  <c:v>92.8</c:v>
                </c:pt>
                <c:pt idx="969">
                  <c:v>90.6</c:v>
                </c:pt>
                <c:pt idx="970">
                  <c:v>88.7</c:v>
                </c:pt>
                <c:pt idx="971">
                  <c:v>89.4</c:v>
                </c:pt>
                <c:pt idx="972">
                  <c:v>89</c:v>
                </c:pt>
                <c:pt idx="973">
                  <c:v>86.4</c:v>
                </c:pt>
                <c:pt idx="974">
                  <c:v>85.4</c:v>
                </c:pt>
                <c:pt idx="975">
                  <c:v>84.1</c:v>
                </c:pt>
                <c:pt idx="976">
                  <c:v>82.6</c:v>
                </c:pt>
                <c:pt idx="977">
                  <c:v>79</c:v>
                </c:pt>
                <c:pt idx="978">
                  <c:v>78.400000000000006</c:v>
                </c:pt>
                <c:pt idx="979">
                  <c:v>77.2</c:v>
                </c:pt>
                <c:pt idx="980">
                  <c:v>72</c:v>
                </c:pt>
                <c:pt idx="981">
                  <c:v>72</c:v>
                </c:pt>
                <c:pt idx="982">
                  <c:v>68.8</c:v>
                </c:pt>
                <c:pt idx="983">
                  <c:v>65.900000000000006</c:v>
                </c:pt>
                <c:pt idx="984">
                  <c:v>63.7</c:v>
                </c:pt>
                <c:pt idx="985">
                  <c:v>61.3</c:v>
                </c:pt>
                <c:pt idx="986">
                  <c:v>60.1</c:v>
                </c:pt>
                <c:pt idx="987">
                  <c:v>59.1</c:v>
                </c:pt>
                <c:pt idx="988">
                  <c:v>57.1</c:v>
                </c:pt>
                <c:pt idx="989">
                  <c:v>54.7</c:v>
                </c:pt>
                <c:pt idx="990">
                  <c:v>52.9</c:v>
                </c:pt>
                <c:pt idx="991">
                  <c:v>51.6</c:v>
                </c:pt>
                <c:pt idx="992">
                  <c:v>50.9</c:v>
                </c:pt>
                <c:pt idx="993">
                  <c:v>49.6</c:v>
                </c:pt>
                <c:pt idx="994">
                  <c:v>48.2</c:v>
                </c:pt>
                <c:pt idx="995">
                  <c:v>47.5</c:v>
                </c:pt>
                <c:pt idx="996">
                  <c:v>47.2</c:v>
                </c:pt>
                <c:pt idx="997">
                  <c:v>45.7</c:v>
                </c:pt>
                <c:pt idx="998">
                  <c:v>46.2</c:v>
                </c:pt>
                <c:pt idx="999">
                  <c:v>46.1</c:v>
                </c:pt>
                <c:pt idx="1000">
                  <c:v>46.6</c:v>
                </c:pt>
                <c:pt idx="1001">
                  <c:v>46.3</c:v>
                </c:pt>
                <c:pt idx="1002">
                  <c:v>45.9</c:v>
                </c:pt>
                <c:pt idx="1003">
                  <c:v>47.5</c:v>
                </c:pt>
                <c:pt idx="1004">
                  <c:v>47.2</c:v>
                </c:pt>
                <c:pt idx="1005">
                  <c:v>48</c:v>
                </c:pt>
                <c:pt idx="1006">
                  <c:v>46.7</c:v>
                </c:pt>
                <c:pt idx="1007">
                  <c:v>48.5</c:v>
                </c:pt>
                <c:pt idx="1008">
                  <c:v>48</c:v>
                </c:pt>
                <c:pt idx="1009">
                  <c:v>48.5</c:v>
                </c:pt>
                <c:pt idx="1010">
                  <c:v>51.9</c:v>
                </c:pt>
                <c:pt idx="1011">
                  <c:v>51.3</c:v>
                </c:pt>
                <c:pt idx="1012">
                  <c:v>53.2</c:v>
                </c:pt>
                <c:pt idx="1013">
                  <c:v>54.2</c:v>
                </c:pt>
                <c:pt idx="1014">
                  <c:v>54.1</c:v>
                </c:pt>
                <c:pt idx="1015">
                  <c:v>57.1</c:v>
                </c:pt>
                <c:pt idx="1016">
                  <c:v>56.3</c:v>
                </c:pt>
                <c:pt idx="1017">
                  <c:v>57.7</c:v>
                </c:pt>
                <c:pt idx="1018">
                  <c:v>60</c:v>
                </c:pt>
                <c:pt idx="1019">
                  <c:v>60.4</c:v>
                </c:pt>
                <c:pt idx="1020">
                  <c:v>62</c:v>
                </c:pt>
                <c:pt idx="1021">
                  <c:v>62.3</c:v>
                </c:pt>
                <c:pt idx="1022">
                  <c:v>64.5</c:v>
                </c:pt>
                <c:pt idx="1023">
                  <c:v>63.9</c:v>
                </c:pt>
                <c:pt idx="1024">
                  <c:v>65</c:v>
                </c:pt>
                <c:pt idx="1025">
                  <c:v>66.7</c:v>
                </c:pt>
                <c:pt idx="1026">
                  <c:v>65.7</c:v>
                </c:pt>
                <c:pt idx="1027">
                  <c:v>64.3</c:v>
                </c:pt>
                <c:pt idx="1028">
                  <c:v>63.4</c:v>
                </c:pt>
                <c:pt idx="1029">
                  <c:v>62.7</c:v>
                </c:pt>
                <c:pt idx="1030">
                  <c:v>62</c:v>
                </c:pt>
                <c:pt idx="1031">
                  <c:v>62.5</c:v>
                </c:pt>
                <c:pt idx="1032">
                  <c:v>61.5</c:v>
                </c:pt>
                <c:pt idx="1033">
                  <c:v>60.1</c:v>
                </c:pt>
                <c:pt idx="1034">
                  <c:v>58.5</c:v>
                </c:pt>
                <c:pt idx="1035">
                  <c:v>55.5</c:v>
                </c:pt>
                <c:pt idx="1036">
                  <c:v>54.1</c:v>
                </c:pt>
                <c:pt idx="1037">
                  <c:v>51.9</c:v>
                </c:pt>
                <c:pt idx="1038">
                  <c:v>49.6</c:v>
                </c:pt>
                <c:pt idx="1039">
                  <c:v>47.1</c:v>
                </c:pt>
                <c:pt idx="1040">
                  <c:v>44.5</c:v>
                </c:pt>
                <c:pt idx="1041">
                  <c:v>44.4</c:v>
                </c:pt>
                <c:pt idx="1042">
                  <c:v>42.9</c:v>
                </c:pt>
                <c:pt idx="1043">
                  <c:v>43.6</c:v>
                </c:pt>
                <c:pt idx="1044">
                  <c:v>44.8</c:v>
                </c:pt>
                <c:pt idx="1045">
                  <c:v>42.9</c:v>
                </c:pt>
                <c:pt idx="1046">
                  <c:v>40.9</c:v>
                </c:pt>
                <c:pt idx="1047">
                  <c:v>37.799999999999997</c:v>
                </c:pt>
                <c:pt idx="1048">
                  <c:v>34</c:v>
                </c:pt>
                <c:pt idx="1049">
                  <c:v>33.299999999999997</c:v>
                </c:pt>
                <c:pt idx="1050">
                  <c:v>33.1</c:v>
                </c:pt>
                <c:pt idx="1051">
                  <c:v>32.5</c:v>
                </c:pt>
                <c:pt idx="1052">
                  <c:v>34.200000000000003</c:v>
                </c:pt>
                <c:pt idx="1053">
                  <c:v>33.4</c:v>
                </c:pt>
                <c:pt idx="1054">
                  <c:v>33.5</c:v>
                </c:pt>
                <c:pt idx="1055">
                  <c:v>32.1</c:v>
                </c:pt>
                <c:pt idx="1056">
                  <c:v>32.4</c:v>
                </c:pt>
                <c:pt idx="1057">
                  <c:v>33.1</c:v>
                </c:pt>
                <c:pt idx="1058">
                  <c:v>32</c:v>
                </c:pt>
                <c:pt idx="1059">
                  <c:v>31.6</c:v>
                </c:pt>
                <c:pt idx="1060">
                  <c:v>30.7</c:v>
                </c:pt>
                <c:pt idx="1061">
                  <c:v>31.5</c:v>
                </c:pt>
                <c:pt idx="1062">
                  <c:v>32.4</c:v>
                </c:pt>
                <c:pt idx="1063">
                  <c:v>32.4</c:v>
                </c:pt>
                <c:pt idx="1064">
                  <c:v>32.700000000000003</c:v>
                </c:pt>
                <c:pt idx="1065">
                  <c:v>33.1</c:v>
                </c:pt>
                <c:pt idx="1066">
                  <c:v>32.799999999999997</c:v>
                </c:pt>
                <c:pt idx="1067">
                  <c:v>32.1</c:v>
                </c:pt>
                <c:pt idx="1068">
                  <c:v>32.700000000000003</c:v>
                </c:pt>
                <c:pt idx="1069">
                  <c:v>31.9</c:v>
                </c:pt>
                <c:pt idx="1070">
                  <c:v>32.6</c:v>
                </c:pt>
                <c:pt idx="1071">
                  <c:v>33.5</c:v>
                </c:pt>
                <c:pt idx="1072">
                  <c:v>33.4</c:v>
                </c:pt>
                <c:pt idx="1073">
                  <c:v>32.4</c:v>
                </c:pt>
                <c:pt idx="1074">
                  <c:v>34.5</c:v>
                </c:pt>
                <c:pt idx="1075">
                  <c:v>33</c:v>
                </c:pt>
                <c:pt idx="1076">
                  <c:v>34.200000000000003</c:v>
                </c:pt>
                <c:pt idx="1077">
                  <c:v>32.9</c:v>
                </c:pt>
                <c:pt idx="1078">
                  <c:v>35.9</c:v>
                </c:pt>
                <c:pt idx="1079">
                  <c:v>34.5</c:v>
                </c:pt>
                <c:pt idx="1080">
                  <c:v>34.6</c:v>
                </c:pt>
                <c:pt idx="1081">
                  <c:v>35</c:v>
                </c:pt>
                <c:pt idx="1082">
                  <c:v>33.799999999999997</c:v>
                </c:pt>
                <c:pt idx="1083">
                  <c:v>34.700000000000003</c:v>
                </c:pt>
                <c:pt idx="1084">
                  <c:v>34.1</c:v>
                </c:pt>
                <c:pt idx="1085">
                  <c:v>33.200000000000003</c:v>
                </c:pt>
                <c:pt idx="1086">
                  <c:v>34.1</c:v>
                </c:pt>
                <c:pt idx="1087">
                  <c:v>34.799999999999997</c:v>
                </c:pt>
                <c:pt idx="1088">
                  <c:v>35.1</c:v>
                </c:pt>
                <c:pt idx="1089">
                  <c:v>34.9</c:v>
                </c:pt>
                <c:pt idx="1090">
                  <c:v>34.700000000000003</c:v>
                </c:pt>
                <c:pt idx="1091">
                  <c:v>34.4</c:v>
                </c:pt>
                <c:pt idx="1092">
                  <c:v>34.200000000000003</c:v>
                </c:pt>
                <c:pt idx="1093">
                  <c:v>35.200000000000003</c:v>
                </c:pt>
                <c:pt idx="1094">
                  <c:v>34.4</c:v>
                </c:pt>
                <c:pt idx="1095">
                  <c:v>35.299999999999997</c:v>
                </c:pt>
                <c:pt idx="1096">
                  <c:v>36.200000000000003</c:v>
                </c:pt>
                <c:pt idx="1097">
                  <c:v>35.4</c:v>
                </c:pt>
                <c:pt idx="1098">
                  <c:v>36.4</c:v>
                </c:pt>
                <c:pt idx="1099">
                  <c:v>36.1</c:v>
                </c:pt>
                <c:pt idx="1100">
                  <c:v>36.5</c:v>
                </c:pt>
                <c:pt idx="1101">
                  <c:v>36</c:v>
                </c:pt>
                <c:pt idx="1102">
                  <c:v>35.9</c:v>
                </c:pt>
                <c:pt idx="1103">
                  <c:v>35.1</c:v>
                </c:pt>
                <c:pt idx="1104">
                  <c:v>35.299999999999997</c:v>
                </c:pt>
                <c:pt idx="1105">
                  <c:v>35.700000000000003</c:v>
                </c:pt>
                <c:pt idx="1106">
                  <c:v>35.5</c:v>
                </c:pt>
                <c:pt idx="1107">
                  <c:v>35.4</c:v>
                </c:pt>
                <c:pt idx="1108">
                  <c:v>36.6</c:v>
                </c:pt>
                <c:pt idx="1109">
                  <c:v>35.799999999999997</c:v>
                </c:pt>
                <c:pt idx="1110">
                  <c:v>37.5</c:v>
                </c:pt>
                <c:pt idx="1111">
                  <c:v>38.200000000000003</c:v>
                </c:pt>
                <c:pt idx="1112">
                  <c:v>37.299999999999997</c:v>
                </c:pt>
                <c:pt idx="1113">
                  <c:v>38</c:v>
                </c:pt>
                <c:pt idx="1114">
                  <c:v>37.799999999999997</c:v>
                </c:pt>
                <c:pt idx="1115">
                  <c:v>37.4</c:v>
                </c:pt>
                <c:pt idx="1116">
                  <c:v>36.6</c:v>
                </c:pt>
                <c:pt idx="1117">
                  <c:v>37.9</c:v>
                </c:pt>
                <c:pt idx="1118">
                  <c:v>36.9</c:v>
                </c:pt>
                <c:pt idx="1119">
                  <c:v>37.5</c:v>
                </c:pt>
                <c:pt idx="1120">
                  <c:v>37.700000000000003</c:v>
                </c:pt>
                <c:pt idx="1121">
                  <c:v>36.6</c:v>
                </c:pt>
                <c:pt idx="1122">
                  <c:v>37.6</c:v>
                </c:pt>
                <c:pt idx="1123">
                  <c:v>36</c:v>
                </c:pt>
                <c:pt idx="1124">
                  <c:v>37.4</c:v>
                </c:pt>
                <c:pt idx="1125">
                  <c:v>38.1</c:v>
                </c:pt>
                <c:pt idx="1126">
                  <c:v>38</c:v>
                </c:pt>
                <c:pt idx="1127">
                  <c:v>37.6</c:v>
                </c:pt>
                <c:pt idx="1128">
                  <c:v>37</c:v>
                </c:pt>
                <c:pt idx="1129">
                  <c:v>36.6</c:v>
                </c:pt>
                <c:pt idx="1130">
                  <c:v>38.299999999999997</c:v>
                </c:pt>
                <c:pt idx="1131">
                  <c:v>37.4</c:v>
                </c:pt>
                <c:pt idx="1132">
                  <c:v>35.9</c:v>
                </c:pt>
                <c:pt idx="1133">
                  <c:v>37.6</c:v>
                </c:pt>
                <c:pt idx="1134">
                  <c:v>36.700000000000003</c:v>
                </c:pt>
                <c:pt idx="1135">
                  <c:v>37.200000000000003</c:v>
                </c:pt>
                <c:pt idx="1136">
                  <c:v>38.1</c:v>
                </c:pt>
                <c:pt idx="1137">
                  <c:v>38.700000000000003</c:v>
                </c:pt>
                <c:pt idx="1138">
                  <c:v>36.700000000000003</c:v>
                </c:pt>
                <c:pt idx="1139">
                  <c:v>37.6</c:v>
                </c:pt>
                <c:pt idx="1140">
                  <c:v>36.799999999999997</c:v>
                </c:pt>
                <c:pt idx="1141">
                  <c:v>37.799999999999997</c:v>
                </c:pt>
                <c:pt idx="1142">
                  <c:v>36.9</c:v>
                </c:pt>
                <c:pt idx="1143">
                  <c:v>36.6</c:v>
                </c:pt>
                <c:pt idx="1144">
                  <c:v>37</c:v>
                </c:pt>
                <c:pt idx="1145">
                  <c:v>36.9</c:v>
                </c:pt>
                <c:pt idx="1146">
                  <c:v>37.6</c:v>
                </c:pt>
                <c:pt idx="1147">
                  <c:v>37.299999999999997</c:v>
                </c:pt>
                <c:pt idx="1148">
                  <c:v>37.4</c:v>
                </c:pt>
                <c:pt idx="1149">
                  <c:v>37</c:v>
                </c:pt>
                <c:pt idx="1150">
                  <c:v>35.6</c:v>
                </c:pt>
                <c:pt idx="1151">
                  <c:v>36.9</c:v>
                </c:pt>
                <c:pt idx="1152">
                  <c:v>38.1</c:v>
                </c:pt>
                <c:pt idx="1153">
                  <c:v>37.299999999999997</c:v>
                </c:pt>
                <c:pt idx="1154">
                  <c:v>37</c:v>
                </c:pt>
                <c:pt idx="1155">
                  <c:v>37.5</c:v>
                </c:pt>
                <c:pt idx="1156">
                  <c:v>37.299999999999997</c:v>
                </c:pt>
                <c:pt idx="1157">
                  <c:v>36.9</c:v>
                </c:pt>
                <c:pt idx="1158">
                  <c:v>37.6</c:v>
                </c:pt>
                <c:pt idx="1159">
                  <c:v>36.9</c:v>
                </c:pt>
                <c:pt idx="1160">
                  <c:v>36.700000000000003</c:v>
                </c:pt>
                <c:pt idx="1161">
                  <c:v>37.1</c:v>
                </c:pt>
                <c:pt idx="1162">
                  <c:v>37.4</c:v>
                </c:pt>
                <c:pt idx="1163">
                  <c:v>37.5</c:v>
                </c:pt>
                <c:pt idx="1164">
                  <c:v>36.9</c:v>
                </c:pt>
                <c:pt idx="1165">
                  <c:v>36.9</c:v>
                </c:pt>
                <c:pt idx="1166">
                  <c:v>37.200000000000003</c:v>
                </c:pt>
                <c:pt idx="1167">
                  <c:v>37.1</c:v>
                </c:pt>
                <c:pt idx="1168">
                  <c:v>37.9</c:v>
                </c:pt>
                <c:pt idx="1169">
                  <c:v>39</c:v>
                </c:pt>
                <c:pt idx="1170">
                  <c:v>38.4</c:v>
                </c:pt>
                <c:pt idx="1171">
                  <c:v>38.700000000000003</c:v>
                </c:pt>
                <c:pt idx="1172">
                  <c:v>38.4</c:v>
                </c:pt>
                <c:pt idx="1173">
                  <c:v>36.700000000000003</c:v>
                </c:pt>
                <c:pt idx="1174">
                  <c:v>37.200000000000003</c:v>
                </c:pt>
                <c:pt idx="1175">
                  <c:v>37.200000000000003</c:v>
                </c:pt>
                <c:pt idx="1176">
                  <c:v>37.799999999999997</c:v>
                </c:pt>
                <c:pt idx="1177">
                  <c:v>37.6</c:v>
                </c:pt>
                <c:pt idx="1178">
                  <c:v>37.4</c:v>
                </c:pt>
                <c:pt idx="1179">
                  <c:v>36.5</c:v>
                </c:pt>
                <c:pt idx="1180">
                  <c:v>36.700000000000003</c:v>
                </c:pt>
                <c:pt idx="1181">
                  <c:v>36.299999999999997</c:v>
                </c:pt>
                <c:pt idx="1182">
                  <c:v>35.700000000000003</c:v>
                </c:pt>
                <c:pt idx="1183">
                  <c:v>36.200000000000003</c:v>
                </c:pt>
                <c:pt idx="1184">
                  <c:v>35</c:v>
                </c:pt>
                <c:pt idx="1185">
                  <c:v>35.6</c:v>
                </c:pt>
                <c:pt idx="1186">
                  <c:v>35.6</c:v>
                </c:pt>
                <c:pt idx="1187">
                  <c:v>36.1</c:v>
                </c:pt>
                <c:pt idx="1188">
                  <c:v>34</c:v>
                </c:pt>
                <c:pt idx="1189">
                  <c:v>33.799999999999997</c:v>
                </c:pt>
                <c:pt idx="1190">
                  <c:v>34.4</c:v>
                </c:pt>
                <c:pt idx="1191">
                  <c:v>34.299999999999997</c:v>
                </c:pt>
                <c:pt idx="1192">
                  <c:v>32.1</c:v>
                </c:pt>
                <c:pt idx="1193">
                  <c:v>33.1</c:v>
                </c:pt>
                <c:pt idx="1194">
                  <c:v>35</c:v>
                </c:pt>
                <c:pt idx="1195">
                  <c:v>34.5</c:v>
                </c:pt>
                <c:pt idx="1196">
                  <c:v>33.5</c:v>
                </c:pt>
                <c:pt idx="1197">
                  <c:v>33.799999999999997</c:v>
                </c:pt>
                <c:pt idx="1198">
                  <c:v>31.8</c:v>
                </c:pt>
                <c:pt idx="1199">
                  <c:v>33.200000000000003</c:v>
                </c:pt>
                <c:pt idx="1200">
                  <c:v>32.5</c:v>
                </c:pt>
                <c:pt idx="1201">
                  <c:v>33</c:v>
                </c:pt>
                <c:pt idx="1202">
                  <c:v>33.200000000000003</c:v>
                </c:pt>
                <c:pt idx="1203">
                  <c:v>31.7</c:v>
                </c:pt>
                <c:pt idx="1204">
                  <c:v>31.9</c:v>
                </c:pt>
                <c:pt idx="1205">
                  <c:v>32.299999999999997</c:v>
                </c:pt>
                <c:pt idx="1206">
                  <c:v>33.4</c:v>
                </c:pt>
                <c:pt idx="1207">
                  <c:v>32.1</c:v>
                </c:pt>
                <c:pt idx="1208">
                  <c:v>32.299999999999997</c:v>
                </c:pt>
                <c:pt idx="1209">
                  <c:v>31.2</c:v>
                </c:pt>
                <c:pt idx="1210">
                  <c:v>32.6</c:v>
                </c:pt>
                <c:pt idx="1211">
                  <c:v>31.8</c:v>
                </c:pt>
                <c:pt idx="1212">
                  <c:v>32</c:v>
                </c:pt>
                <c:pt idx="1213">
                  <c:v>31.5</c:v>
                </c:pt>
                <c:pt idx="1214">
                  <c:v>31.2</c:v>
                </c:pt>
                <c:pt idx="1215">
                  <c:v>32</c:v>
                </c:pt>
                <c:pt idx="1216">
                  <c:v>31.5</c:v>
                </c:pt>
                <c:pt idx="1217">
                  <c:v>31.5</c:v>
                </c:pt>
                <c:pt idx="1218">
                  <c:v>31.2</c:v>
                </c:pt>
                <c:pt idx="1219">
                  <c:v>31.9</c:v>
                </c:pt>
                <c:pt idx="1220">
                  <c:v>33.799999999999997</c:v>
                </c:pt>
                <c:pt idx="1221">
                  <c:v>31.1</c:v>
                </c:pt>
                <c:pt idx="1222">
                  <c:v>29.7</c:v>
                </c:pt>
                <c:pt idx="1223">
                  <c:v>30.4</c:v>
                </c:pt>
                <c:pt idx="1224">
                  <c:v>29.7</c:v>
                </c:pt>
                <c:pt idx="1225">
                  <c:v>28.8</c:v>
                </c:pt>
                <c:pt idx="1226">
                  <c:v>29.2</c:v>
                </c:pt>
                <c:pt idx="1227">
                  <c:v>29.4</c:v>
                </c:pt>
                <c:pt idx="1228">
                  <c:v>29.6</c:v>
                </c:pt>
                <c:pt idx="1229">
                  <c:v>30.1</c:v>
                </c:pt>
                <c:pt idx="1230">
                  <c:v>30.5</c:v>
                </c:pt>
                <c:pt idx="1231">
                  <c:v>30.2</c:v>
                </c:pt>
                <c:pt idx="1232">
                  <c:v>28.7</c:v>
                </c:pt>
                <c:pt idx="1233">
                  <c:v>29.1</c:v>
                </c:pt>
                <c:pt idx="1234">
                  <c:v>29.8</c:v>
                </c:pt>
                <c:pt idx="1235">
                  <c:v>29.4</c:v>
                </c:pt>
                <c:pt idx="1236">
                  <c:v>30.3</c:v>
                </c:pt>
                <c:pt idx="1237">
                  <c:v>30.3</c:v>
                </c:pt>
                <c:pt idx="1238">
                  <c:v>31.3</c:v>
                </c:pt>
                <c:pt idx="1239">
                  <c:v>30.5</c:v>
                </c:pt>
                <c:pt idx="1240">
                  <c:v>30.9</c:v>
                </c:pt>
                <c:pt idx="1241">
                  <c:v>31.7</c:v>
                </c:pt>
                <c:pt idx="1242">
                  <c:v>30.2</c:v>
                </c:pt>
                <c:pt idx="1243">
                  <c:v>30.4</c:v>
                </c:pt>
                <c:pt idx="1244">
                  <c:v>31.6</c:v>
                </c:pt>
                <c:pt idx="1245">
                  <c:v>32.200000000000003</c:v>
                </c:pt>
                <c:pt idx="1246">
                  <c:v>32.4</c:v>
                </c:pt>
                <c:pt idx="1247">
                  <c:v>32.5</c:v>
                </c:pt>
                <c:pt idx="1248">
                  <c:v>31.5</c:v>
                </c:pt>
                <c:pt idx="1249">
                  <c:v>31.7</c:v>
                </c:pt>
                <c:pt idx="1250">
                  <c:v>33.6</c:v>
                </c:pt>
                <c:pt idx="1251">
                  <c:v>33.299999999999997</c:v>
                </c:pt>
                <c:pt idx="1252">
                  <c:v>33.5</c:v>
                </c:pt>
                <c:pt idx="1253">
                  <c:v>33.299999999999997</c:v>
                </c:pt>
                <c:pt idx="1254">
                  <c:v>32.700000000000003</c:v>
                </c:pt>
                <c:pt idx="1255">
                  <c:v>34.5</c:v>
                </c:pt>
                <c:pt idx="1256">
                  <c:v>33.1</c:v>
                </c:pt>
                <c:pt idx="1257">
                  <c:v>34.799999999999997</c:v>
                </c:pt>
                <c:pt idx="1258">
                  <c:v>34.700000000000003</c:v>
                </c:pt>
                <c:pt idx="1259">
                  <c:v>35.799999999999997</c:v>
                </c:pt>
                <c:pt idx="1260">
                  <c:v>35.5</c:v>
                </c:pt>
                <c:pt idx="1261">
                  <c:v>35.5</c:v>
                </c:pt>
                <c:pt idx="1262">
                  <c:v>35.700000000000003</c:v>
                </c:pt>
                <c:pt idx="1263">
                  <c:v>35.799999999999997</c:v>
                </c:pt>
                <c:pt idx="1264">
                  <c:v>36.200000000000003</c:v>
                </c:pt>
                <c:pt idx="1265">
                  <c:v>37</c:v>
                </c:pt>
                <c:pt idx="1266">
                  <c:v>37.4</c:v>
                </c:pt>
                <c:pt idx="1267">
                  <c:v>37.700000000000003</c:v>
                </c:pt>
                <c:pt idx="1268">
                  <c:v>38.799999999999997</c:v>
                </c:pt>
                <c:pt idx="1269">
                  <c:v>40.1</c:v>
                </c:pt>
                <c:pt idx="1270">
                  <c:v>39.1</c:v>
                </c:pt>
                <c:pt idx="1271">
                  <c:v>41</c:v>
                </c:pt>
                <c:pt idx="1272">
                  <c:v>41.1</c:v>
                </c:pt>
                <c:pt idx="1273">
                  <c:v>40.6</c:v>
                </c:pt>
                <c:pt idx="1274">
                  <c:v>41.1</c:v>
                </c:pt>
                <c:pt idx="1275">
                  <c:v>41.6</c:v>
                </c:pt>
                <c:pt idx="1276">
                  <c:v>41.3</c:v>
                </c:pt>
                <c:pt idx="1277">
                  <c:v>43.1</c:v>
                </c:pt>
                <c:pt idx="1278">
                  <c:v>42.8</c:v>
                </c:pt>
                <c:pt idx="1279">
                  <c:v>42.6</c:v>
                </c:pt>
                <c:pt idx="1280">
                  <c:v>42.1</c:v>
                </c:pt>
                <c:pt idx="1281">
                  <c:v>41.7</c:v>
                </c:pt>
                <c:pt idx="1282">
                  <c:v>42.4</c:v>
                </c:pt>
                <c:pt idx="1283">
                  <c:v>42.4</c:v>
                </c:pt>
                <c:pt idx="1284">
                  <c:v>42.1</c:v>
                </c:pt>
                <c:pt idx="1285">
                  <c:v>42.2</c:v>
                </c:pt>
                <c:pt idx="1286">
                  <c:v>42.1</c:v>
                </c:pt>
                <c:pt idx="1287">
                  <c:v>41.8</c:v>
                </c:pt>
                <c:pt idx="1288">
                  <c:v>40.6</c:v>
                </c:pt>
                <c:pt idx="1289">
                  <c:v>40.700000000000003</c:v>
                </c:pt>
                <c:pt idx="1290">
                  <c:v>40.799999999999997</c:v>
                </c:pt>
                <c:pt idx="1291">
                  <c:v>41</c:v>
                </c:pt>
                <c:pt idx="1292">
                  <c:v>39.299999999999997</c:v>
                </c:pt>
                <c:pt idx="1293">
                  <c:v>39.6</c:v>
                </c:pt>
                <c:pt idx="1294">
                  <c:v>39</c:v>
                </c:pt>
                <c:pt idx="1295">
                  <c:v>38.9</c:v>
                </c:pt>
                <c:pt idx="1296">
                  <c:v>39.200000000000003</c:v>
                </c:pt>
                <c:pt idx="1297">
                  <c:v>38.1</c:v>
                </c:pt>
                <c:pt idx="1298">
                  <c:v>38.4</c:v>
                </c:pt>
                <c:pt idx="1299">
                  <c:v>38</c:v>
                </c:pt>
                <c:pt idx="1300">
                  <c:v>37.6</c:v>
                </c:pt>
                <c:pt idx="1301">
                  <c:v>37.4</c:v>
                </c:pt>
                <c:pt idx="1302">
                  <c:v>37.5</c:v>
                </c:pt>
                <c:pt idx="1303">
                  <c:v>38.9</c:v>
                </c:pt>
                <c:pt idx="1304">
                  <c:v>37.5</c:v>
                </c:pt>
                <c:pt idx="1305">
                  <c:v>38.5</c:v>
                </c:pt>
                <c:pt idx="1306">
                  <c:v>38</c:v>
                </c:pt>
                <c:pt idx="1307">
                  <c:v>38.5</c:v>
                </c:pt>
                <c:pt idx="1308">
                  <c:v>38</c:v>
                </c:pt>
                <c:pt idx="1309">
                  <c:v>38.6</c:v>
                </c:pt>
                <c:pt idx="1310">
                  <c:v>39.1</c:v>
                </c:pt>
                <c:pt idx="1311">
                  <c:v>39</c:v>
                </c:pt>
                <c:pt idx="1312">
                  <c:v>38.200000000000003</c:v>
                </c:pt>
                <c:pt idx="1313">
                  <c:v>39.1</c:v>
                </c:pt>
                <c:pt idx="1314">
                  <c:v>40.200000000000003</c:v>
                </c:pt>
                <c:pt idx="1315">
                  <c:v>39.6</c:v>
                </c:pt>
                <c:pt idx="1316">
                  <c:v>39.700000000000003</c:v>
                </c:pt>
                <c:pt idx="1317">
                  <c:v>39.1</c:v>
                </c:pt>
                <c:pt idx="1318">
                  <c:v>40.1</c:v>
                </c:pt>
                <c:pt idx="1319">
                  <c:v>38.4</c:v>
                </c:pt>
                <c:pt idx="1320">
                  <c:v>37.4</c:v>
                </c:pt>
                <c:pt idx="1321">
                  <c:v>37.9</c:v>
                </c:pt>
                <c:pt idx="1322">
                  <c:v>38</c:v>
                </c:pt>
                <c:pt idx="1323">
                  <c:v>38.5</c:v>
                </c:pt>
                <c:pt idx="1324">
                  <c:v>37.299999999999997</c:v>
                </c:pt>
                <c:pt idx="1325">
                  <c:v>36.200000000000003</c:v>
                </c:pt>
                <c:pt idx="1326">
                  <c:v>36</c:v>
                </c:pt>
                <c:pt idx="1327">
                  <c:v>36.5</c:v>
                </c:pt>
                <c:pt idx="1328">
                  <c:v>36.200000000000003</c:v>
                </c:pt>
                <c:pt idx="1329">
                  <c:v>35.1</c:v>
                </c:pt>
                <c:pt idx="1330">
                  <c:v>35</c:v>
                </c:pt>
                <c:pt idx="1331">
                  <c:v>34</c:v>
                </c:pt>
                <c:pt idx="1332">
                  <c:v>33.1</c:v>
                </c:pt>
                <c:pt idx="1333">
                  <c:v>34.9</c:v>
                </c:pt>
                <c:pt idx="1334">
                  <c:v>34</c:v>
                </c:pt>
                <c:pt idx="1335">
                  <c:v>33.299999999999997</c:v>
                </c:pt>
                <c:pt idx="1336">
                  <c:v>33.6</c:v>
                </c:pt>
                <c:pt idx="1337">
                  <c:v>34.799999999999997</c:v>
                </c:pt>
                <c:pt idx="1338">
                  <c:v>32.9</c:v>
                </c:pt>
                <c:pt idx="1339">
                  <c:v>34.200000000000003</c:v>
                </c:pt>
                <c:pt idx="1340">
                  <c:v>35</c:v>
                </c:pt>
                <c:pt idx="1341">
                  <c:v>33.9</c:v>
                </c:pt>
                <c:pt idx="1342">
                  <c:v>34.4</c:v>
                </c:pt>
                <c:pt idx="1343">
                  <c:v>33.4</c:v>
                </c:pt>
                <c:pt idx="1344">
                  <c:v>37.1</c:v>
                </c:pt>
                <c:pt idx="1345">
                  <c:v>35.200000000000003</c:v>
                </c:pt>
                <c:pt idx="1346">
                  <c:v>35.1</c:v>
                </c:pt>
                <c:pt idx="1347">
                  <c:v>35.200000000000003</c:v>
                </c:pt>
                <c:pt idx="1348">
                  <c:v>35.6</c:v>
                </c:pt>
                <c:pt idx="1349">
                  <c:v>36.200000000000003</c:v>
                </c:pt>
                <c:pt idx="1350">
                  <c:v>37.4</c:v>
                </c:pt>
                <c:pt idx="1351">
                  <c:v>36.299999999999997</c:v>
                </c:pt>
                <c:pt idx="1352">
                  <c:v>37.299999999999997</c:v>
                </c:pt>
                <c:pt idx="1353">
                  <c:v>38.299999999999997</c:v>
                </c:pt>
                <c:pt idx="1354">
                  <c:v>39.700000000000003</c:v>
                </c:pt>
                <c:pt idx="1355">
                  <c:v>37.700000000000003</c:v>
                </c:pt>
                <c:pt idx="1356">
                  <c:v>37.700000000000003</c:v>
                </c:pt>
                <c:pt idx="1357">
                  <c:v>39.6</c:v>
                </c:pt>
                <c:pt idx="1358">
                  <c:v>38.4</c:v>
                </c:pt>
                <c:pt idx="1359">
                  <c:v>39.200000000000003</c:v>
                </c:pt>
                <c:pt idx="1360">
                  <c:v>40.1</c:v>
                </c:pt>
                <c:pt idx="1361">
                  <c:v>40.9</c:v>
                </c:pt>
                <c:pt idx="1362">
                  <c:v>40</c:v>
                </c:pt>
                <c:pt idx="1363">
                  <c:v>40.799999999999997</c:v>
                </c:pt>
                <c:pt idx="1364">
                  <c:v>40.1</c:v>
                </c:pt>
                <c:pt idx="1365">
                  <c:v>41.3</c:v>
                </c:pt>
                <c:pt idx="1366">
                  <c:v>41.9</c:v>
                </c:pt>
                <c:pt idx="1367">
                  <c:v>40.5</c:v>
                </c:pt>
                <c:pt idx="1368">
                  <c:v>41.5</c:v>
                </c:pt>
                <c:pt idx="1369">
                  <c:v>40.700000000000003</c:v>
                </c:pt>
                <c:pt idx="1370">
                  <c:v>41.9</c:v>
                </c:pt>
                <c:pt idx="1371">
                  <c:v>41.2</c:v>
                </c:pt>
                <c:pt idx="1372">
                  <c:v>42.2</c:v>
                </c:pt>
                <c:pt idx="1373">
                  <c:v>41.3</c:v>
                </c:pt>
                <c:pt idx="1374">
                  <c:v>42.2</c:v>
                </c:pt>
                <c:pt idx="1375">
                  <c:v>41.4</c:v>
                </c:pt>
                <c:pt idx="1376">
                  <c:v>42.2</c:v>
                </c:pt>
                <c:pt idx="1377">
                  <c:v>42.3</c:v>
                </c:pt>
                <c:pt idx="1378">
                  <c:v>43</c:v>
                </c:pt>
                <c:pt idx="1379">
                  <c:v>43.1</c:v>
                </c:pt>
                <c:pt idx="1380">
                  <c:v>43.9</c:v>
                </c:pt>
                <c:pt idx="1381">
                  <c:v>42.5</c:v>
                </c:pt>
                <c:pt idx="1382">
                  <c:v>42.3</c:v>
                </c:pt>
                <c:pt idx="1383">
                  <c:v>41.8</c:v>
                </c:pt>
                <c:pt idx="1384">
                  <c:v>41.7</c:v>
                </c:pt>
                <c:pt idx="1385">
                  <c:v>42.7</c:v>
                </c:pt>
                <c:pt idx="1386">
                  <c:v>43</c:v>
                </c:pt>
                <c:pt idx="1387">
                  <c:v>43.9</c:v>
                </c:pt>
                <c:pt idx="1388">
                  <c:v>42.7</c:v>
                </c:pt>
                <c:pt idx="1389">
                  <c:v>42.9</c:v>
                </c:pt>
                <c:pt idx="1390">
                  <c:v>43.7</c:v>
                </c:pt>
                <c:pt idx="1391">
                  <c:v>42.6</c:v>
                </c:pt>
                <c:pt idx="1392">
                  <c:v>41.8</c:v>
                </c:pt>
                <c:pt idx="1393">
                  <c:v>43.5</c:v>
                </c:pt>
                <c:pt idx="1394">
                  <c:v>43</c:v>
                </c:pt>
                <c:pt idx="1395">
                  <c:v>43.8</c:v>
                </c:pt>
                <c:pt idx="1396">
                  <c:v>43.2</c:v>
                </c:pt>
                <c:pt idx="1397">
                  <c:v>44</c:v>
                </c:pt>
                <c:pt idx="1398">
                  <c:v>43.6</c:v>
                </c:pt>
                <c:pt idx="1399">
                  <c:v>44.3</c:v>
                </c:pt>
                <c:pt idx="1400">
                  <c:v>43.9</c:v>
                </c:pt>
                <c:pt idx="1401">
                  <c:v>42.4</c:v>
                </c:pt>
                <c:pt idx="1402">
                  <c:v>42.9</c:v>
                </c:pt>
                <c:pt idx="1403">
                  <c:v>43.5</c:v>
                </c:pt>
                <c:pt idx="1404">
                  <c:v>44.4</c:v>
                </c:pt>
                <c:pt idx="1405">
                  <c:v>42.5</c:v>
                </c:pt>
                <c:pt idx="1406">
                  <c:v>42.8</c:v>
                </c:pt>
                <c:pt idx="1407">
                  <c:v>43</c:v>
                </c:pt>
                <c:pt idx="1408">
                  <c:v>44.5</c:v>
                </c:pt>
                <c:pt idx="1409">
                  <c:v>42.9</c:v>
                </c:pt>
                <c:pt idx="1410">
                  <c:v>42.4</c:v>
                </c:pt>
                <c:pt idx="1411">
                  <c:v>42.7</c:v>
                </c:pt>
                <c:pt idx="1412">
                  <c:v>44.2</c:v>
                </c:pt>
                <c:pt idx="1413">
                  <c:v>43.1</c:v>
                </c:pt>
                <c:pt idx="1414">
                  <c:v>43.6</c:v>
                </c:pt>
                <c:pt idx="1415">
                  <c:v>43.7</c:v>
                </c:pt>
                <c:pt idx="1416">
                  <c:v>44</c:v>
                </c:pt>
                <c:pt idx="1417">
                  <c:v>43.3</c:v>
                </c:pt>
                <c:pt idx="1418">
                  <c:v>42.4</c:v>
                </c:pt>
                <c:pt idx="1419">
                  <c:v>42.2</c:v>
                </c:pt>
                <c:pt idx="1420">
                  <c:v>41.1</c:v>
                </c:pt>
                <c:pt idx="1421">
                  <c:v>42.1</c:v>
                </c:pt>
                <c:pt idx="1422">
                  <c:v>42.3</c:v>
                </c:pt>
                <c:pt idx="1423">
                  <c:v>42.9</c:v>
                </c:pt>
                <c:pt idx="1424">
                  <c:v>43.4</c:v>
                </c:pt>
                <c:pt idx="1425">
                  <c:v>43.3</c:v>
                </c:pt>
                <c:pt idx="1426">
                  <c:v>43.9</c:v>
                </c:pt>
                <c:pt idx="1427">
                  <c:v>43.3</c:v>
                </c:pt>
                <c:pt idx="1428">
                  <c:v>42.8</c:v>
                </c:pt>
                <c:pt idx="1429">
                  <c:v>43.5</c:v>
                </c:pt>
                <c:pt idx="1430">
                  <c:v>43.8</c:v>
                </c:pt>
                <c:pt idx="1431">
                  <c:v>44.6</c:v>
                </c:pt>
                <c:pt idx="1432">
                  <c:v>42.7</c:v>
                </c:pt>
                <c:pt idx="1433">
                  <c:v>43.3</c:v>
                </c:pt>
                <c:pt idx="1434">
                  <c:v>43.3</c:v>
                </c:pt>
                <c:pt idx="1435">
                  <c:v>43.1</c:v>
                </c:pt>
                <c:pt idx="1436">
                  <c:v>43.1</c:v>
                </c:pt>
                <c:pt idx="1437">
                  <c:v>45.4</c:v>
                </c:pt>
                <c:pt idx="1438">
                  <c:v>43.7</c:v>
                </c:pt>
                <c:pt idx="1439">
                  <c:v>44.6</c:v>
                </c:pt>
                <c:pt idx="1440">
                  <c:v>44.7</c:v>
                </c:pt>
                <c:pt idx="1441">
                  <c:v>43.2</c:v>
                </c:pt>
                <c:pt idx="1442">
                  <c:v>44</c:v>
                </c:pt>
                <c:pt idx="1443">
                  <c:v>43.8</c:v>
                </c:pt>
                <c:pt idx="1444">
                  <c:v>44.3</c:v>
                </c:pt>
                <c:pt idx="1445">
                  <c:v>44.2</c:v>
                </c:pt>
                <c:pt idx="1446">
                  <c:v>44.3</c:v>
                </c:pt>
                <c:pt idx="1447">
                  <c:v>43.3</c:v>
                </c:pt>
                <c:pt idx="1448">
                  <c:v>44.3</c:v>
                </c:pt>
                <c:pt idx="1449">
                  <c:v>44.3</c:v>
                </c:pt>
                <c:pt idx="1450">
                  <c:v>44.6</c:v>
                </c:pt>
                <c:pt idx="1451">
                  <c:v>44.8</c:v>
                </c:pt>
                <c:pt idx="1452">
                  <c:v>43.5</c:v>
                </c:pt>
                <c:pt idx="1453">
                  <c:v>43.8</c:v>
                </c:pt>
                <c:pt idx="1454">
                  <c:v>43.6</c:v>
                </c:pt>
                <c:pt idx="1455">
                  <c:v>44.9</c:v>
                </c:pt>
                <c:pt idx="1456">
                  <c:v>43.5</c:v>
                </c:pt>
                <c:pt idx="1457">
                  <c:v>45</c:v>
                </c:pt>
                <c:pt idx="1458">
                  <c:v>45.3</c:v>
                </c:pt>
                <c:pt idx="1459">
                  <c:v>43</c:v>
                </c:pt>
                <c:pt idx="1460">
                  <c:v>43.1</c:v>
                </c:pt>
                <c:pt idx="1461">
                  <c:v>45</c:v>
                </c:pt>
                <c:pt idx="1462">
                  <c:v>43.8</c:v>
                </c:pt>
                <c:pt idx="1463">
                  <c:v>43.9</c:v>
                </c:pt>
                <c:pt idx="1464">
                  <c:v>44.8</c:v>
                </c:pt>
                <c:pt idx="1465">
                  <c:v>44</c:v>
                </c:pt>
                <c:pt idx="1466">
                  <c:v>44.7</c:v>
                </c:pt>
                <c:pt idx="1467">
                  <c:v>43.8</c:v>
                </c:pt>
                <c:pt idx="1468">
                  <c:v>44.7</c:v>
                </c:pt>
                <c:pt idx="1469">
                  <c:v>44.3</c:v>
                </c:pt>
                <c:pt idx="1470">
                  <c:v>43.9</c:v>
                </c:pt>
                <c:pt idx="1471">
                  <c:v>43.6</c:v>
                </c:pt>
                <c:pt idx="1472">
                  <c:v>44.8</c:v>
                </c:pt>
                <c:pt idx="1473">
                  <c:v>44.5</c:v>
                </c:pt>
                <c:pt idx="1474">
                  <c:v>44.6</c:v>
                </c:pt>
                <c:pt idx="1475">
                  <c:v>44.3</c:v>
                </c:pt>
                <c:pt idx="1476">
                  <c:v>44.2</c:v>
                </c:pt>
                <c:pt idx="1477">
                  <c:v>44.2</c:v>
                </c:pt>
                <c:pt idx="1478">
                  <c:v>44.5</c:v>
                </c:pt>
                <c:pt idx="1479">
                  <c:v>43.8</c:v>
                </c:pt>
                <c:pt idx="1480">
                  <c:v>45.2</c:v>
                </c:pt>
                <c:pt idx="1481">
                  <c:v>45.3</c:v>
                </c:pt>
                <c:pt idx="1482">
                  <c:v>46</c:v>
                </c:pt>
                <c:pt idx="1483">
                  <c:v>44.3</c:v>
                </c:pt>
                <c:pt idx="1484">
                  <c:v>44.7</c:v>
                </c:pt>
                <c:pt idx="1485">
                  <c:v>44.3</c:v>
                </c:pt>
                <c:pt idx="1486">
                  <c:v>43.5</c:v>
                </c:pt>
                <c:pt idx="1487">
                  <c:v>45.8</c:v>
                </c:pt>
                <c:pt idx="1488">
                  <c:v>45.8</c:v>
                </c:pt>
                <c:pt idx="1489">
                  <c:v>44.7</c:v>
                </c:pt>
                <c:pt idx="1490">
                  <c:v>45.6</c:v>
                </c:pt>
                <c:pt idx="1491">
                  <c:v>44.9</c:v>
                </c:pt>
                <c:pt idx="1492">
                  <c:v>45.2</c:v>
                </c:pt>
                <c:pt idx="1493">
                  <c:v>44.7</c:v>
                </c:pt>
                <c:pt idx="1494">
                  <c:v>44.3</c:v>
                </c:pt>
                <c:pt idx="1495">
                  <c:v>44.9</c:v>
                </c:pt>
                <c:pt idx="1496">
                  <c:v>44.9</c:v>
                </c:pt>
                <c:pt idx="1497">
                  <c:v>44.4</c:v>
                </c:pt>
                <c:pt idx="1498">
                  <c:v>44.1</c:v>
                </c:pt>
                <c:pt idx="1499">
                  <c:v>45.6</c:v>
                </c:pt>
                <c:pt idx="1500">
                  <c:v>43.7</c:v>
                </c:pt>
                <c:pt idx="1501">
                  <c:v>43.9</c:v>
                </c:pt>
                <c:pt idx="1502">
                  <c:v>44.7</c:v>
                </c:pt>
                <c:pt idx="1503">
                  <c:v>45</c:v>
                </c:pt>
                <c:pt idx="1504">
                  <c:v>44.1</c:v>
                </c:pt>
                <c:pt idx="1505">
                  <c:v>44.6</c:v>
                </c:pt>
                <c:pt idx="1506">
                  <c:v>43.2</c:v>
                </c:pt>
                <c:pt idx="1507">
                  <c:v>44.1</c:v>
                </c:pt>
                <c:pt idx="1508">
                  <c:v>44.9</c:v>
                </c:pt>
                <c:pt idx="1509">
                  <c:v>43.4</c:v>
                </c:pt>
                <c:pt idx="1510">
                  <c:v>45.5</c:v>
                </c:pt>
                <c:pt idx="1511">
                  <c:v>42.5</c:v>
                </c:pt>
                <c:pt idx="1512">
                  <c:v>44.3</c:v>
                </c:pt>
                <c:pt idx="1513">
                  <c:v>43.6</c:v>
                </c:pt>
                <c:pt idx="1514">
                  <c:v>43.1</c:v>
                </c:pt>
                <c:pt idx="1515">
                  <c:v>44.2</c:v>
                </c:pt>
                <c:pt idx="1516">
                  <c:v>45.9</c:v>
                </c:pt>
                <c:pt idx="1517">
                  <c:v>43.7</c:v>
                </c:pt>
                <c:pt idx="1518">
                  <c:v>45.2</c:v>
                </c:pt>
                <c:pt idx="1519">
                  <c:v>44.9</c:v>
                </c:pt>
                <c:pt idx="1520">
                  <c:v>44.3</c:v>
                </c:pt>
                <c:pt idx="1521">
                  <c:v>45.4</c:v>
                </c:pt>
                <c:pt idx="1522">
                  <c:v>46</c:v>
                </c:pt>
                <c:pt idx="1523">
                  <c:v>45.5</c:v>
                </c:pt>
                <c:pt idx="1524">
                  <c:v>46.3</c:v>
                </c:pt>
                <c:pt idx="1525">
                  <c:v>44.7</c:v>
                </c:pt>
                <c:pt idx="1526">
                  <c:v>45.6</c:v>
                </c:pt>
                <c:pt idx="1527">
                  <c:v>46.6</c:v>
                </c:pt>
                <c:pt idx="1528">
                  <c:v>45.6</c:v>
                </c:pt>
                <c:pt idx="1529">
                  <c:v>46.4</c:v>
                </c:pt>
                <c:pt idx="1530">
                  <c:v>46.1</c:v>
                </c:pt>
                <c:pt idx="1531">
                  <c:v>46.5</c:v>
                </c:pt>
                <c:pt idx="1532">
                  <c:v>45.2</c:v>
                </c:pt>
                <c:pt idx="1533">
                  <c:v>46.3</c:v>
                </c:pt>
                <c:pt idx="1534">
                  <c:v>46.3</c:v>
                </c:pt>
                <c:pt idx="1535">
                  <c:v>46.8</c:v>
                </c:pt>
                <c:pt idx="1536">
                  <c:v>47.2</c:v>
                </c:pt>
                <c:pt idx="1537">
                  <c:v>46.8</c:v>
                </c:pt>
                <c:pt idx="1538">
                  <c:v>48.2</c:v>
                </c:pt>
                <c:pt idx="1539">
                  <c:v>47.2</c:v>
                </c:pt>
                <c:pt idx="1540">
                  <c:v>46.9</c:v>
                </c:pt>
                <c:pt idx="1541">
                  <c:v>47.1</c:v>
                </c:pt>
                <c:pt idx="1542">
                  <c:v>47.6</c:v>
                </c:pt>
                <c:pt idx="1543">
                  <c:v>47.6</c:v>
                </c:pt>
                <c:pt idx="1544">
                  <c:v>49.5</c:v>
                </c:pt>
                <c:pt idx="1545">
                  <c:v>47.7</c:v>
                </c:pt>
                <c:pt idx="1546">
                  <c:v>47.8</c:v>
                </c:pt>
                <c:pt idx="1547">
                  <c:v>48.2</c:v>
                </c:pt>
                <c:pt idx="1548">
                  <c:v>49.4</c:v>
                </c:pt>
                <c:pt idx="1549">
                  <c:v>48.6</c:v>
                </c:pt>
                <c:pt idx="1550">
                  <c:v>49.4</c:v>
                </c:pt>
                <c:pt idx="1551">
                  <c:v>49.3</c:v>
                </c:pt>
                <c:pt idx="1552">
                  <c:v>48.9</c:v>
                </c:pt>
                <c:pt idx="1553">
                  <c:v>50.8</c:v>
                </c:pt>
                <c:pt idx="1554">
                  <c:v>50.3</c:v>
                </c:pt>
                <c:pt idx="1555">
                  <c:v>50.7</c:v>
                </c:pt>
                <c:pt idx="1556">
                  <c:v>51.2</c:v>
                </c:pt>
                <c:pt idx="1557">
                  <c:v>50.1</c:v>
                </c:pt>
                <c:pt idx="1558">
                  <c:v>51.1</c:v>
                </c:pt>
                <c:pt idx="1559">
                  <c:v>51.4</c:v>
                </c:pt>
                <c:pt idx="1560">
                  <c:v>50.4</c:v>
                </c:pt>
                <c:pt idx="1561">
                  <c:v>50.9</c:v>
                </c:pt>
                <c:pt idx="1562">
                  <c:v>49.8</c:v>
                </c:pt>
                <c:pt idx="1563">
                  <c:v>51.8</c:v>
                </c:pt>
                <c:pt idx="1564">
                  <c:v>51.9</c:v>
                </c:pt>
                <c:pt idx="1565">
                  <c:v>50.7</c:v>
                </c:pt>
                <c:pt idx="1566">
                  <c:v>51.4</c:v>
                </c:pt>
                <c:pt idx="1567">
                  <c:v>51.3</c:v>
                </c:pt>
                <c:pt idx="1568">
                  <c:v>49.5</c:v>
                </c:pt>
                <c:pt idx="1569">
                  <c:v>50.1</c:v>
                </c:pt>
                <c:pt idx="1570">
                  <c:v>49.1</c:v>
                </c:pt>
                <c:pt idx="1571">
                  <c:v>48.9</c:v>
                </c:pt>
                <c:pt idx="1572">
                  <c:v>48.9</c:v>
                </c:pt>
                <c:pt idx="1573">
                  <c:v>48.5</c:v>
                </c:pt>
                <c:pt idx="1574">
                  <c:v>48.6</c:v>
                </c:pt>
                <c:pt idx="1575">
                  <c:v>48.2</c:v>
                </c:pt>
                <c:pt idx="1576">
                  <c:v>47.1</c:v>
                </c:pt>
                <c:pt idx="1577">
                  <c:v>46.8</c:v>
                </c:pt>
                <c:pt idx="1578">
                  <c:v>45.5</c:v>
                </c:pt>
                <c:pt idx="1579">
                  <c:v>44.7</c:v>
                </c:pt>
                <c:pt idx="1580">
                  <c:v>45.4</c:v>
                </c:pt>
                <c:pt idx="1581">
                  <c:v>44.1</c:v>
                </c:pt>
                <c:pt idx="1582">
                  <c:v>42.9</c:v>
                </c:pt>
                <c:pt idx="1583">
                  <c:v>40.299999999999997</c:v>
                </c:pt>
                <c:pt idx="1584">
                  <c:v>39.200000000000003</c:v>
                </c:pt>
                <c:pt idx="1585">
                  <c:v>39.4</c:v>
                </c:pt>
                <c:pt idx="1586">
                  <c:v>39.5</c:v>
                </c:pt>
                <c:pt idx="1587">
                  <c:v>38.9</c:v>
                </c:pt>
                <c:pt idx="1588">
                  <c:v>37.200000000000003</c:v>
                </c:pt>
                <c:pt idx="1589">
                  <c:v>36.799999999999997</c:v>
                </c:pt>
                <c:pt idx="1590">
                  <c:v>34.5</c:v>
                </c:pt>
                <c:pt idx="1591">
                  <c:v>36.700000000000003</c:v>
                </c:pt>
                <c:pt idx="1592">
                  <c:v>34.6</c:v>
                </c:pt>
                <c:pt idx="1593">
                  <c:v>33.700000000000003</c:v>
                </c:pt>
                <c:pt idx="1594">
                  <c:v>31.5</c:v>
                </c:pt>
                <c:pt idx="1595">
                  <c:v>31.3</c:v>
                </c:pt>
                <c:pt idx="1596">
                  <c:v>30.2</c:v>
                </c:pt>
                <c:pt idx="1597">
                  <c:v>29.7</c:v>
                </c:pt>
                <c:pt idx="1598">
                  <c:v>29.6</c:v>
                </c:pt>
                <c:pt idx="1599">
                  <c:v>27.7</c:v>
                </c:pt>
                <c:pt idx="1600">
                  <c:v>28</c:v>
                </c:pt>
                <c:pt idx="1601">
                  <c:v>28.2</c:v>
                </c:pt>
                <c:pt idx="1602">
                  <c:v>25.8</c:v>
                </c:pt>
                <c:pt idx="1603">
                  <c:v>26.7</c:v>
                </c:pt>
                <c:pt idx="1604">
                  <c:v>25.7</c:v>
                </c:pt>
                <c:pt idx="1605">
                  <c:v>25.1</c:v>
                </c:pt>
                <c:pt idx="1606">
                  <c:v>26.1</c:v>
                </c:pt>
                <c:pt idx="1607">
                  <c:v>25.9</c:v>
                </c:pt>
                <c:pt idx="1608">
                  <c:v>24.8</c:v>
                </c:pt>
                <c:pt idx="1609">
                  <c:v>23.6</c:v>
                </c:pt>
                <c:pt idx="1610">
                  <c:v>24.8</c:v>
                </c:pt>
                <c:pt idx="1611">
                  <c:v>25</c:v>
                </c:pt>
                <c:pt idx="1612">
                  <c:v>23.9</c:v>
                </c:pt>
                <c:pt idx="1613">
                  <c:v>23.6</c:v>
                </c:pt>
                <c:pt idx="1614">
                  <c:v>22.5</c:v>
                </c:pt>
                <c:pt idx="1615">
                  <c:v>21.3</c:v>
                </c:pt>
                <c:pt idx="1616">
                  <c:v>19.8</c:v>
                </c:pt>
                <c:pt idx="1617">
                  <c:v>20.6</c:v>
                </c:pt>
                <c:pt idx="1618">
                  <c:v>21.2</c:v>
                </c:pt>
                <c:pt idx="1619">
                  <c:v>21.1</c:v>
                </c:pt>
                <c:pt idx="1620">
                  <c:v>20.399999999999999</c:v>
                </c:pt>
                <c:pt idx="1621">
                  <c:v>19.7</c:v>
                </c:pt>
                <c:pt idx="1622">
                  <c:v>20.2</c:v>
                </c:pt>
                <c:pt idx="1623">
                  <c:v>20.8</c:v>
                </c:pt>
                <c:pt idx="1624">
                  <c:v>19.8</c:v>
                </c:pt>
                <c:pt idx="1625">
                  <c:v>21.4</c:v>
                </c:pt>
                <c:pt idx="1626">
                  <c:v>21.6</c:v>
                </c:pt>
                <c:pt idx="1627">
                  <c:v>21.6</c:v>
                </c:pt>
                <c:pt idx="1628">
                  <c:v>21.8</c:v>
                </c:pt>
                <c:pt idx="1629">
                  <c:v>22.2</c:v>
                </c:pt>
                <c:pt idx="1630">
                  <c:v>22.2</c:v>
                </c:pt>
                <c:pt idx="1631">
                  <c:v>22.6</c:v>
                </c:pt>
                <c:pt idx="1632">
                  <c:v>22.8</c:v>
                </c:pt>
                <c:pt idx="1633">
                  <c:v>23.1</c:v>
                </c:pt>
                <c:pt idx="1634">
                  <c:v>23.7</c:v>
                </c:pt>
                <c:pt idx="1635">
                  <c:v>23.7</c:v>
                </c:pt>
                <c:pt idx="1636">
                  <c:v>23.8</c:v>
                </c:pt>
                <c:pt idx="1637">
                  <c:v>23.8</c:v>
                </c:pt>
                <c:pt idx="1638">
                  <c:v>25.4</c:v>
                </c:pt>
                <c:pt idx="1639">
                  <c:v>25.8</c:v>
                </c:pt>
                <c:pt idx="1640">
                  <c:v>26.3</c:v>
                </c:pt>
                <c:pt idx="1641">
                  <c:v>26.5</c:v>
                </c:pt>
                <c:pt idx="1642">
                  <c:v>25.8</c:v>
                </c:pt>
                <c:pt idx="1643">
                  <c:v>27.2</c:v>
                </c:pt>
                <c:pt idx="1644">
                  <c:v>27.8</c:v>
                </c:pt>
                <c:pt idx="1645">
                  <c:v>26.6</c:v>
                </c:pt>
                <c:pt idx="1646">
                  <c:v>28.2</c:v>
                </c:pt>
                <c:pt idx="1647">
                  <c:v>27.5</c:v>
                </c:pt>
                <c:pt idx="1648">
                  <c:v>27.7</c:v>
                </c:pt>
                <c:pt idx="1649">
                  <c:v>28.2</c:v>
                </c:pt>
                <c:pt idx="1650">
                  <c:v>29.5</c:v>
                </c:pt>
                <c:pt idx="1651">
                  <c:v>28.9</c:v>
                </c:pt>
                <c:pt idx="1652">
                  <c:v>28.9</c:v>
                </c:pt>
                <c:pt idx="1653">
                  <c:v>28.3</c:v>
                </c:pt>
                <c:pt idx="1654">
                  <c:v>28.6</c:v>
                </c:pt>
                <c:pt idx="1655">
                  <c:v>28.8</c:v>
                </c:pt>
                <c:pt idx="1656">
                  <c:v>27.5</c:v>
                </c:pt>
                <c:pt idx="1657">
                  <c:v>28.5</c:v>
                </c:pt>
                <c:pt idx="1658">
                  <c:v>29.4</c:v>
                </c:pt>
                <c:pt idx="1659">
                  <c:v>29.7</c:v>
                </c:pt>
                <c:pt idx="1660">
                  <c:v>28.9</c:v>
                </c:pt>
                <c:pt idx="1661">
                  <c:v>29.5</c:v>
                </c:pt>
                <c:pt idx="1662">
                  <c:v>29</c:v>
                </c:pt>
                <c:pt idx="1663">
                  <c:v>28.8</c:v>
                </c:pt>
                <c:pt idx="1664">
                  <c:v>29.6</c:v>
                </c:pt>
                <c:pt idx="1665">
                  <c:v>30.7</c:v>
                </c:pt>
                <c:pt idx="1666">
                  <c:v>29.6</c:v>
                </c:pt>
                <c:pt idx="1667">
                  <c:v>29.3</c:v>
                </c:pt>
                <c:pt idx="1668">
                  <c:v>31.5</c:v>
                </c:pt>
                <c:pt idx="1669">
                  <c:v>30.4</c:v>
                </c:pt>
                <c:pt idx="1670">
                  <c:v>30.7</c:v>
                </c:pt>
                <c:pt idx="1671">
                  <c:v>31.7</c:v>
                </c:pt>
                <c:pt idx="1672">
                  <c:v>32</c:v>
                </c:pt>
                <c:pt idx="1673">
                  <c:v>33.4</c:v>
                </c:pt>
                <c:pt idx="1674">
                  <c:v>33.200000000000003</c:v>
                </c:pt>
                <c:pt idx="1675">
                  <c:v>33.700000000000003</c:v>
                </c:pt>
                <c:pt idx="1676">
                  <c:v>34.9</c:v>
                </c:pt>
                <c:pt idx="1677">
                  <c:v>36</c:v>
                </c:pt>
              </c:numCache>
            </c:numRef>
          </c:xVal>
          <c:yVal>
            <c:numRef>
              <c:f>'64K_7'!$A$2:$A$1683</c:f>
              <c:numCache>
                <c:formatCode>General</c:formatCode>
                <c:ptCount val="168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numCache>
            </c:numRef>
          </c:yVal>
          <c:smooth val="1"/>
          <c:extLst>
            <c:ext xmlns:c16="http://schemas.microsoft.com/office/drawing/2014/chart" uri="{C3380CC4-5D6E-409C-BE32-E72D297353CC}">
              <c16:uniqueId val="{00000004-BD6B-42DB-BB70-000BAD007E15}"/>
            </c:ext>
          </c:extLst>
        </c:ser>
        <c:ser>
          <c:idx val="12"/>
          <c:order val="5"/>
          <c:tx>
            <c:strRef>
              <c:f>'64K_7'!$G$1</c:f>
              <c:strCache>
                <c:ptCount val="1"/>
                <c:pt idx="0">
                  <c:v>2020</c:v>
                </c:pt>
              </c:strCache>
            </c:strRef>
          </c:tx>
          <c:spPr>
            <a:ln w="12700" cap="rnd">
              <a:solidFill>
                <a:schemeClr val="accent4">
                  <a:lumMod val="75000"/>
                </a:schemeClr>
              </a:solidFill>
              <a:round/>
            </a:ln>
            <a:effectLst/>
          </c:spPr>
          <c:marker>
            <c:symbol val="none"/>
          </c:marker>
          <c:xVal>
            <c:numRef>
              <c:f>'64K_7'!$G$2:$G$1688</c:f>
              <c:numCache>
                <c:formatCode>General</c:formatCode>
                <c:ptCount val="1687"/>
                <c:pt idx="5">
                  <c:v>314.89999999999998</c:v>
                </c:pt>
                <c:pt idx="6">
                  <c:v>314.60000000000002</c:v>
                </c:pt>
                <c:pt idx="7">
                  <c:v>315.89999999999998</c:v>
                </c:pt>
                <c:pt idx="8">
                  <c:v>315.8</c:v>
                </c:pt>
                <c:pt idx="9">
                  <c:v>316.7</c:v>
                </c:pt>
                <c:pt idx="10">
                  <c:v>317.5</c:v>
                </c:pt>
                <c:pt idx="11">
                  <c:v>318.8</c:v>
                </c:pt>
                <c:pt idx="12">
                  <c:v>318.2</c:v>
                </c:pt>
                <c:pt idx="13">
                  <c:v>318.60000000000002</c:v>
                </c:pt>
                <c:pt idx="14">
                  <c:v>317.89999999999998</c:v>
                </c:pt>
                <c:pt idx="15">
                  <c:v>316.2</c:v>
                </c:pt>
                <c:pt idx="16">
                  <c:v>316.2</c:v>
                </c:pt>
                <c:pt idx="17">
                  <c:v>315.39999999999998</c:v>
                </c:pt>
                <c:pt idx="18">
                  <c:v>315.8</c:v>
                </c:pt>
                <c:pt idx="19">
                  <c:v>315.10000000000002</c:v>
                </c:pt>
                <c:pt idx="20">
                  <c:v>315.7</c:v>
                </c:pt>
                <c:pt idx="21">
                  <c:v>315</c:v>
                </c:pt>
                <c:pt idx="22">
                  <c:v>315.7</c:v>
                </c:pt>
                <c:pt idx="23">
                  <c:v>315</c:v>
                </c:pt>
                <c:pt idx="24">
                  <c:v>315.5</c:v>
                </c:pt>
                <c:pt idx="25">
                  <c:v>315.5</c:v>
                </c:pt>
                <c:pt idx="26">
                  <c:v>314.39999999999998</c:v>
                </c:pt>
                <c:pt idx="27">
                  <c:v>313.7</c:v>
                </c:pt>
                <c:pt idx="28">
                  <c:v>314.60000000000002</c:v>
                </c:pt>
                <c:pt idx="29">
                  <c:v>314.10000000000002</c:v>
                </c:pt>
                <c:pt idx="30">
                  <c:v>314.3</c:v>
                </c:pt>
                <c:pt idx="31">
                  <c:v>313.89999999999998</c:v>
                </c:pt>
                <c:pt idx="32">
                  <c:v>315.10000000000002</c:v>
                </c:pt>
                <c:pt idx="33">
                  <c:v>315.8</c:v>
                </c:pt>
                <c:pt idx="34">
                  <c:v>315.2</c:v>
                </c:pt>
                <c:pt idx="35">
                  <c:v>316.89999999999998</c:v>
                </c:pt>
                <c:pt idx="36">
                  <c:v>317.2</c:v>
                </c:pt>
                <c:pt idx="37">
                  <c:v>319.89999999999998</c:v>
                </c:pt>
                <c:pt idx="38">
                  <c:v>321.3</c:v>
                </c:pt>
                <c:pt idx="39">
                  <c:v>321.60000000000002</c:v>
                </c:pt>
                <c:pt idx="40">
                  <c:v>322.60000000000002</c:v>
                </c:pt>
                <c:pt idx="41">
                  <c:v>325.10000000000002</c:v>
                </c:pt>
                <c:pt idx="42">
                  <c:v>326.39999999999998</c:v>
                </c:pt>
                <c:pt idx="43">
                  <c:v>328.1</c:v>
                </c:pt>
                <c:pt idx="44">
                  <c:v>331.6</c:v>
                </c:pt>
                <c:pt idx="45">
                  <c:v>332.1</c:v>
                </c:pt>
                <c:pt idx="46">
                  <c:v>334</c:v>
                </c:pt>
                <c:pt idx="47">
                  <c:v>335.1</c:v>
                </c:pt>
                <c:pt idx="48">
                  <c:v>336.2</c:v>
                </c:pt>
                <c:pt idx="49">
                  <c:v>339</c:v>
                </c:pt>
                <c:pt idx="50">
                  <c:v>339.1</c:v>
                </c:pt>
                <c:pt idx="51">
                  <c:v>340.2</c:v>
                </c:pt>
                <c:pt idx="52">
                  <c:v>340.4</c:v>
                </c:pt>
                <c:pt idx="53">
                  <c:v>339.7</c:v>
                </c:pt>
                <c:pt idx="54">
                  <c:v>339</c:v>
                </c:pt>
                <c:pt idx="55">
                  <c:v>337.4</c:v>
                </c:pt>
                <c:pt idx="56">
                  <c:v>336.4</c:v>
                </c:pt>
                <c:pt idx="57">
                  <c:v>333.2</c:v>
                </c:pt>
                <c:pt idx="58">
                  <c:v>330.6</c:v>
                </c:pt>
                <c:pt idx="59">
                  <c:v>327.9</c:v>
                </c:pt>
                <c:pt idx="60">
                  <c:v>324.39999999999998</c:v>
                </c:pt>
                <c:pt idx="61">
                  <c:v>320.60000000000002</c:v>
                </c:pt>
                <c:pt idx="62">
                  <c:v>315.10000000000002</c:v>
                </c:pt>
                <c:pt idx="63">
                  <c:v>311.2</c:v>
                </c:pt>
                <c:pt idx="64">
                  <c:v>308.10000000000002</c:v>
                </c:pt>
                <c:pt idx="65">
                  <c:v>304.60000000000002</c:v>
                </c:pt>
                <c:pt idx="66">
                  <c:v>300.3</c:v>
                </c:pt>
                <c:pt idx="67">
                  <c:v>297.60000000000002</c:v>
                </c:pt>
                <c:pt idx="68">
                  <c:v>296.3</c:v>
                </c:pt>
                <c:pt idx="69">
                  <c:v>294</c:v>
                </c:pt>
                <c:pt idx="70">
                  <c:v>291.8</c:v>
                </c:pt>
                <c:pt idx="71">
                  <c:v>289.39999999999998</c:v>
                </c:pt>
                <c:pt idx="72">
                  <c:v>288.39999999999998</c:v>
                </c:pt>
                <c:pt idx="73">
                  <c:v>286.3</c:v>
                </c:pt>
                <c:pt idx="74">
                  <c:v>284.7</c:v>
                </c:pt>
                <c:pt idx="75">
                  <c:v>283</c:v>
                </c:pt>
                <c:pt idx="76">
                  <c:v>281.2</c:v>
                </c:pt>
                <c:pt idx="77">
                  <c:v>281.2</c:v>
                </c:pt>
                <c:pt idx="78">
                  <c:v>279.2</c:v>
                </c:pt>
                <c:pt idx="79">
                  <c:v>276.2</c:v>
                </c:pt>
                <c:pt idx="80">
                  <c:v>273.39999999999998</c:v>
                </c:pt>
                <c:pt idx="81">
                  <c:v>271</c:v>
                </c:pt>
                <c:pt idx="82">
                  <c:v>267.5</c:v>
                </c:pt>
                <c:pt idx="83">
                  <c:v>264.39999999999998</c:v>
                </c:pt>
                <c:pt idx="84">
                  <c:v>258.89999999999998</c:v>
                </c:pt>
                <c:pt idx="85">
                  <c:v>255.1</c:v>
                </c:pt>
                <c:pt idx="86">
                  <c:v>249.9</c:v>
                </c:pt>
                <c:pt idx="87">
                  <c:v>246</c:v>
                </c:pt>
                <c:pt idx="88">
                  <c:v>242.5</c:v>
                </c:pt>
                <c:pt idx="89">
                  <c:v>237.2</c:v>
                </c:pt>
                <c:pt idx="90">
                  <c:v>231.9</c:v>
                </c:pt>
                <c:pt idx="91">
                  <c:v>226.9</c:v>
                </c:pt>
                <c:pt idx="92">
                  <c:v>222.1</c:v>
                </c:pt>
                <c:pt idx="93">
                  <c:v>217.1</c:v>
                </c:pt>
                <c:pt idx="94">
                  <c:v>212.6</c:v>
                </c:pt>
                <c:pt idx="95">
                  <c:v>207.4</c:v>
                </c:pt>
                <c:pt idx="96">
                  <c:v>203.7</c:v>
                </c:pt>
                <c:pt idx="97">
                  <c:v>198.3</c:v>
                </c:pt>
                <c:pt idx="98">
                  <c:v>191</c:v>
                </c:pt>
                <c:pt idx="99">
                  <c:v>187.8</c:v>
                </c:pt>
                <c:pt idx="100">
                  <c:v>183.6</c:v>
                </c:pt>
                <c:pt idx="101">
                  <c:v>179.5</c:v>
                </c:pt>
                <c:pt idx="102">
                  <c:v>176.3</c:v>
                </c:pt>
                <c:pt idx="103">
                  <c:v>172</c:v>
                </c:pt>
                <c:pt idx="104">
                  <c:v>167.5</c:v>
                </c:pt>
                <c:pt idx="105">
                  <c:v>163.5</c:v>
                </c:pt>
                <c:pt idx="106">
                  <c:v>159.69999999999999</c:v>
                </c:pt>
                <c:pt idx="107">
                  <c:v>157.1</c:v>
                </c:pt>
                <c:pt idx="108">
                  <c:v>151.80000000000001</c:v>
                </c:pt>
                <c:pt idx="109">
                  <c:v>149.9</c:v>
                </c:pt>
                <c:pt idx="110">
                  <c:v>145.9</c:v>
                </c:pt>
                <c:pt idx="111">
                  <c:v>142.30000000000001</c:v>
                </c:pt>
                <c:pt idx="112">
                  <c:v>139.5</c:v>
                </c:pt>
                <c:pt idx="113">
                  <c:v>136.69999999999999</c:v>
                </c:pt>
                <c:pt idx="114">
                  <c:v>135.1</c:v>
                </c:pt>
                <c:pt idx="115">
                  <c:v>130.80000000000001</c:v>
                </c:pt>
                <c:pt idx="116">
                  <c:v>126.1</c:v>
                </c:pt>
                <c:pt idx="117">
                  <c:v>124.6</c:v>
                </c:pt>
                <c:pt idx="118">
                  <c:v>120.3</c:v>
                </c:pt>
                <c:pt idx="119">
                  <c:v>118</c:v>
                </c:pt>
                <c:pt idx="120">
                  <c:v>115.4</c:v>
                </c:pt>
                <c:pt idx="121">
                  <c:v>111.6</c:v>
                </c:pt>
                <c:pt idx="122">
                  <c:v>109.7</c:v>
                </c:pt>
                <c:pt idx="123">
                  <c:v>106.9</c:v>
                </c:pt>
                <c:pt idx="124">
                  <c:v>103.8</c:v>
                </c:pt>
                <c:pt idx="125">
                  <c:v>100</c:v>
                </c:pt>
                <c:pt idx="126">
                  <c:v>98.9</c:v>
                </c:pt>
                <c:pt idx="127">
                  <c:v>94.4</c:v>
                </c:pt>
                <c:pt idx="128">
                  <c:v>93.2</c:v>
                </c:pt>
                <c:pt idx="129">
                  <c:v>90.3</c:v>
                </c:pt>
                <c:pt idx="130">
                  <c:v>88.1</c:v>
                </c:pt>
                <c:pt idx="131">
                  <c:v>85.1</c:v>
                </c:pt>
                <c:pt idx="132">
                  <c:v>81.2</c:v>
                </c:pt>
                <c:pt idx="133">
                  <c:v>79.2</c:v>
                </c:pt>
                <c:pt idx="134">
                  <c:v>77.8</c:v>
                </c:pt>
                <c:pt idx="135">
                  <c:v>75.8</c:v>
                </c:pt>
                <c:pt idx="136">
                  <c:v>72.099999999999994</c:v>
                </c:pt>
                <c:pt idx="137">
                  <c:v>69.7</c:v>
                </c:pt>
                <c:pt idx="138">
                  <c:v>68.5</c:v>
                </c:pt>
                <c:pt idx="139">
                  <c:v>66.400000000000006</c:v>
                </c:pt>
                <c:pt idx="140">
                  <c:v>65.7</c:v>
                </c:pt>
                <c:pt idx="141">
                  <c:v>62.9</c:v>
                </c:pt>
                <c:pt idx="142">
                  <c:v>63.5</c:v>
                </c:pt>
                <c:pt idx="143">
                  <c:v>62</c:v>
                </c:pt>
                <c:pt idx="144">
                  <c:v>59.8</c:v>
                </c:pt>
                <c:pt idx="145">
                  <c:v>60.2</c:v>
                </c:pt>
                <c:pt idx="146">
                  <c:v>58.8</c:v>
                </c:pt>
                <c:pt idx="147">
                  <c:v>58</c:v>
                </c:pt>
                <c:pt idx="148">
                  <c:v>58.6</c:v>
                </c:pt>
                <c:pt idx="149">
                  <c:v>56.6</c:v>
                </c:pt>
                <c:pt idx="150">
                  <c:v>57.2</c:v>
                </c:pt>
                <c:pt idx="151">
                  <c:v>56.4</c:v>
                </c:pt>
                <c:pt idx="152">
                  <c:v>56.4</c:v>
                </c:pt>
                <c:pt idx="153">
                  <c:v>56.3</c:v>
                </c:pt>
                <c:pt idx="154">
                  <c:v>55.4</c:v>
                </c:pt>
                <c:pt idx="155">
                  <c:v>57.1</c:v>
                </c:pt>
                <c:pt idx="156">
                  <c:v>55.7</c:v>
                </c:pt>
                <c:pt idx="157">
                  <c:v>55.4</c:v>
                </c:pt>
                <c:pt idx="158">
                  <c:v>55</c:v>
                </c:pt>
                <c:pt idx="159">
                  <c:v>56.1</c:v>
                </c:pt>
                <c:pt idx="160">
                  <c:v>56.3</c:v>
                </c:pt>
                <c:pt idx="161">
                  <c:v>55.6</c:v>
                </c:pt>
                <c:pt idx="162">
                  <c:v>55.9</c:v>
                </c:pt>
                <c:pt idx="163">
                  <c:v>55.9</c:v>
                </c:pt>
                <c:pt idx="164">
                  <c:v>57.5</c:v>
                </c:pt>
                <c:pt idx="165">
                  <c:v>55.8</c:v>
                </c:pt>
                <c:pt idx="166">
                  <c:v>56.8</c:v>
                </c:pt>
                <c:pt idx="167">
                  <c:v>56.3</c:v>
                </c:pt>
                <c:pt idx="168">
                  <c:v>57</c:v>
                </c:pt>
                <c:pt idx="169">
                  <c:v>56.8</c:v>
                </c:pt>
                <c:pt idx="170">
                  <c:v>55.9</c:v>
                </c:pt>
                <c:pt idx="171">
                  <c:v>56.4</c:v>
                </c:pt>
                <c:pt idx="172">
                  <c:v>54.9</c:v>
                </c:pt>
                <c:pt idx="173">
                  <c:v>56.5</c:v>
                </c:pt>
                <c:pt idx="174">
                  <c:v>54.1</c:v>
                </c:pt>
                <c:pt idx="175">
                  <c:v>54.4</c:v>
                </c:pt>
                <c:pt idx="176">
                  <c:v>54.3</c:v>
                </c:pt>
                <c:pt idx="177">
                  <c:v>53.6</c:v>
                </c:pt>
                <c:pt idx="178">
                  <c:v>54.7</c:v>
                </c:pt>
                <c:pt idx="179">
                  <c:v>54.6</c:v>
                </c:pt>
                <c:pt idx="180">
                  <c:v>53.3</c:v>
                </c:pt>
                <c:pt idx="181">
                  <c:v>53.1</c:v>
                </c:pt>
                <c:pt idx="182">
                  <c:v>52.3</c:v>
                </c:pt>
                <c:pt idx="183">
                  <c:v>52.6</c:v>
                </c:pt>
                <c:pt idx="184">
                  <c:v>51.6</c:v>
                </c:pt>
                <c:pt idx="185">
                  <c:v>51.1</c:v>
                </c:pt>
                <c:pt idx="186">
                  <c:v>49.8</c:v>
                </c:pt>
                <c:pt idx="187">
                  <c:v>47.9</c:v>
                </c:pt>
                <c:pt idx="188">
                  <c:v>46.7</c:v>
                </c:pt>
                <c:pt idx="189">
                  <c:v>47.6</c:v>
                </c:pt>
                <c:pt idx="190">
                  <c:v>47.4</c:v>
                </c:pt>
                <c:pt idx="191">
                  <c:v>46.1</c:v>
                </c:pt>
                <c:pt idx="192">
                  <c:v>45.6</c:v>
                </c:pt>
                <c:pt idx="193">
                  <c:v>43.8</c:v>
                </c:pt>
                <c:pt idx="194">
                  <c:v>43.7</c:v>
                </c:pt>
                <c:pt idx="195">
                  <c:v>43.5</c:v>
                </c:pt>
                <c:pt idx="196">
                  <c:v>41.6</c:v>
                </c:pt>
                <c:pt idx="197">
                  <c:v>43</c:v>
                </c:pt>
                <c:pt idx="198">
                  <c:v>40.1</c:v>
                </c:pt>
                <c:pt idx="199">
                  <c:v>40.299999999999997</c:v>
                </c:pt>
                <c:pt idx="200">
                  <c:v>38.299999999999997</c:v>
                </c:pt>
                <c:pt idx="201">
                  <c:v>37.799999999999997</c:v>
                </c:pt>
                <c:pt idx="202">
                  <c:v>38</c:v>
                </c:pt>
                <c:pt idx="203">
                  <c:v>37.6</c:v>
                </c:pt>
                <c:pt idx="204">
                  <c:v>36.799999999999997</c:v>
                </c:pt>
                <c:pt idx="205">
                  <c:v>37</c:v>
                </c:pt>
                <c:pt idx="206">
                  <c:v>35.5</c:v>
                </c:pt>
                <c:pt idx="207">
                  <c:v>34.799999999999997</c:v>
                </c:pt>
                <c:pt idx="208">
                  <c:v>35.1</c:v>
                </c:pt>
                <c:pt idx="209">
                  <c:v>33.799999999999997</c:v>
                </c:pt>
                <c:pt idx="210">
                  <c:v>34.5</c:v>
                </c:pt>
                <c:pt idx="211">
                  <c:v>32.799999999999997</c:v>
                </c:pt>
                <c:pt idx="212">
                  <c:v>32.799999999999997</c:v>
                </c:pt>
                <c:pt idx="213">
                  <c:v>33.9</c:v>
                </c:pt>
                <c:pt idx="214">
                  <c:v>33.700000000000003</c:v>
                </c:pt>
                <c:pt idx="215">
                  <c:v>31.7</c:v>
                </c:pt>
                <c:pt idx="216">
                  <c:v>32.1</c:v>
                </c:pt>
                <c:pt idx="217">
                  <c:v>31.1</c:v>
                </c:pt>
                <c:pt idx="218">
                  <c:v>32</c:v>
                </c:pt>
                <c:pt idx="219">
                  <c:v>31.3</c:v>
                </c:pt>
                <c:pt idx="220">
                  <c:v>30.3</c:v>
                </c:pt>
                <c:pt idx="221">
                  <c:v>31.3</c:v>
                </c:pt>
                <c:pt idx="222">
                  <c:v>31.3</c:v>
                </c:pt>
                <c:pt idx="223">
                  <c:v>31</c:v>
                </c:pt>
                <c:pt idx="224">
                  <c:v>32.5</c:v>
                </c:pt>
                <c:pt idx="225">
                  <c:v>31.7</c:v>
                </c:pt>
                <c:pt idx="226">
                  <c:v>30.8</c:v>
                </c:pt>
                <c:pt idx="227">
                  <c:v>32</c:v>
                </c:pt>
                <c:pt idx="228">
                  <c:v>32.5</c:v>
                </c:pt>
                <c:pt idx="229">
                  <c:v>33</c:v>
                </c:pt>
                <c:pt idx="230">
                  <c:v>34.4</c:v>
                </c:pt>
                <c:pt idx="231">
                  <c:v>33.299999999999997</c:v>
                </c:pt>
                <c:pt idx="232">
                  <c:v>34.5</c:v>
                </c:pt>
                <c:pt idx="233">
                  <c:v>33.200000000000003</c:v>
                </c:pt>
                <c:pt idx="234">
                  <c:v>34.700000000000003</c:v>
                </c:pt>
                <c:pt idx="235">
                  <c:v>33.9</c:v>
                </c:pt>
                <c:pt idx="236">
                  <c:v>34.4</c:v>
                </c:pt>
                <c:pt idx="237">
                  <c:v>34.9</c:v>
                </c:pt>
                <c:pt idx="238">
                  <c:v>41</c:v>
                </c:pt>
                <c:pt idx="239">
                  <c:v>42.4</c:v>
                </c:pt>
                <c:pt idx="240">
                  <c:v>41.8</c:v>
                </c:pt>
                <c:pt idx="241">
                  <c:v>48.5</c:v>
                </c:pt>
                <c:pt idx="242">
                  <c:v>48.1</c:v>
                </c:pt>
                <c:pt idx="243">
                  <c:v>37.299999999999997</c:v>
                </c:pt>
                <c:pt idx="244">
                  <c:v>36.4</c:v>
                </c:pt>
                <c:pt idx="245">
                  <c:v>35.700000000000003</c:v>
                </c:pt>
                <c:pt idx="246">
                  <c:v>38.200000000000003</c:v>
                </c:pt>
                <c:pt idx="247">
                  <c:v>39.5</c:v>
                </c:pt>
                <c:pt idx="248">
                  <c:v>40.4</c:v>
                </c:pt>
                <c:pt idx="249">
                  <c:v>39.299999999999997</c:v>
                </c:pt>
                <c:pt idx="250">
                  <c:v>40.700000000000003</c:v>
                </c:pt>
                <c:pt idx="251">
                  <c:v>41.9</c:v>
                </c:pt>
                <c:pt idx="252">
                  <c:v>41.9</c:v>
                </c:pt>
                <c:pt idx="253">
                  <c:v>42</c:v>
                </c:pt>
                <c:pt idx="254">
                  <c:v>42.2</c:v>
                </c:pt>
                <c:pt idx="255">
                  <c:v>43.1</c:v>
                </c:pt>
                <c:pt idx="256">
                  <c:v>43.2</c:v>
                </c:pt>
                <c:pt idx="257">
                  <c:v>44</c:v>
                </c:pt>
                <c:pt idx="258">
                  <c:v>43.5</c:v>
                </c:pt>
                <c:pt idx="259">
                  <c:v>44.6</c:v>
                </c:pt>
                <c:pt idx="260">
                  <c:v>45.9</c:v>
                </c:pt>
                <c:pt idx="261">
                  <c:v>47.1</c:v>
                </c:pt>
                <c:pt idx="262">
                  <c:v>47.5</c:v>
                </c:pt>
                <c:pt idx="263">
                  <c:v>47.7</c:v>
                </c:pt>
                <c:pt idx="264">
                  <c:v>48.1</c:v>
                </c:pt>
                <c:pt idx="265">
                  <c:v>47.6</c:v>
                </c:pt>
                <c:pt idx="266">
                  <c:v>49</c:v>
                </c:pt>
                <c:pt idx="267">
                  <c:v>48.3</c:v>
                </c:pt>
                <c:pt idx="268">
                  <c:v>49</c:v>
                </c:pt>
                <c:pt idx="269">
                  <c:v>49.3</c:v>
                </c:pt>
                <c:pt idx="270">
                  <c:v>49.7</c:v>
                </c:pt>
                <c:pt idx="271">
                  <c:v>49.7</c:v>
                </c:pt>
                <c:pt idx="272">
                  <c:v>49.8</c:v>
                </c:pt>
                <c:pt idx="273">
                  <c:v>50.1</c:v>
                </c:pt>
                <c:pt idx="274">
                  <c:v>49.3</c:v>
                </c:pt>
                <c:pt idx="275">
                  <c:v>50.8</c:v>
                </c:pt>
                <c:pt idx="276">
                  <c:v>51.9</c:v>
                </c:pt>
                <c:pt idx="277">
                  <c:v>51.9</c:v>
                </c:pt>
                <c:pt idx="278">
                  <c:v>51</c:v>
                </c:pt>
                <c:pt idx="279">
                  <c:v>51.2</c:v>
                </c:pt>
                <c:pt idx="280">
                  <c:v>49.8</c:v>
                </c:pt>
                <c:pt idx="281">
                  <c:v>51.6</c:v>
                </c:pt>
                <c:pt idx="282">
                  <c:v>52</c:v>
                </c:pt>
                <c:pt idx="283">
                  <c:v>51.3</c:v>
                </c:pt>
                <c:pt idx="284">
                  <c:v>50.9</c:v>
                </c:pt>
                <c:pt idx="285">
                  <c:v>50.9</c:v>
                </c:pt>
                <c:pt idx="286">
                  <c:v>51.9</c:v>
                </c:pt>
                <c:pt idx="287">
                  <c:v>50.3</c:v>
                </c:pt>
                <c:pt idx="288">
                  <c:v>51.7</c:v>
                </c:pt>
                <c:pt idx="289">
                  <c:v>51.8</c:v>
                </c:pt>
                <c:pt idx="290">
                  <c:v>51.4</c:v>
                </c:pt>
                <c:pt idx="291">
                  <c:v>50.9</c:v>
                </c:pt>
                <c:pt idx="292">
                  <c:v>51.2</c:v>
                </c:pt>
                <c:pt idx="293">
                  <c:v>50.2</c:v>
                </c:pt>
                <c:pt idx="294">
                  <c:v>51.5</c:v>
                </c:pt>
                <c:pt idx="295">
                  <c:v>52.6</c:v>
                </c:pt>
                <c:pt idx="296">
                  <c:v>52.1</c:v>
                </c:pt>
                <c:pt idx="297">
                  <c:v>53</c:v>
                </c:pt>
                <c:pt idx="298">
                  <c:v>53.3</c:v>
                </c:pt>
                <c:pt idx="299">
                  <c:v>52.4</c:v>
                </c:pt>
                <c:pt idx="300">
                  <c:v>54.3</c:v>
                </c:pt>
                <c:pt idx="301">
                  <c:v>53.7</c:v>
                </c:pt>
                <c:pt idx="302">
                  <c:v>54.7</c:v>
                </c:pt>
                <c:pt idx="303">
                  <c:v>56.5</c:v>
                </c:pt>
                <c:pt idx="304">
                  <c:v>57.4</c:v>
                </c:pt>
                <c:pt idx="305">
                  <c:v>58.3</c:v>
                </c:pt>
                <c:pt idx="306">
                  <c:v>60</c:v>
                </c:pt>
                <c:pt idx="307">
                  <c:v>61.7</c:v>
                </c:pt>
                <c:pt idx="308">
                  <c:v>62</c:v>
                </c:pt>
                <c:pt idx="309">
                  <c:v>63</c:v>
                </c:pt>
                <c:pt idx="310">
                  <c:v>64.7</c:v>
                </c:pt>
                <c:pt idx="311">
                  <c:v>64.8</c:v>
                </c:pt>
                <c:pt idx="312">
                  <c:v>66.2</c:v>
                </c:pt>
                <c:pt idx="313">
                  <c:v>67.3</c:v>
                </c:pt>
                <c:pt idx="314">
                  <c:v>67.400000000000006</c:v>
                </c:pt>
                <c:pt idx="315">
                  <c:v>69.2</c:v>
                </c:pt>
                <c:pt idx="316">
                  <c:v>69</c:v>
                </c:pt>
                <c:pt idx="317">
                  <c:v>69.599999999999994</c:v>
                </c:pt>
                <c:pt idx="318">
                  <c:v>71.099999999999994</c:v>
                </c:pt>
                <c:pt idx="319">
                  <c:v>71.2</c:v>
                </c:pt>
                <c:pt idx="320">
                  <c:v>70.599999999999994</c:v>
                </c:pt>
                <c:pt idx="321">
                  <c:v>71.099999999999994</c:v>
                </c:pt>
                <c:pt idx="322">
                  <c:v>73.099999999999994</c:v>
                </c:pt>
                <c:pt idx="323">
                  <c:v>72.5</c:v>
                </c:pt>
                <c:pt idx="324">
                  <c:v>71.3</c:v>
                </c:pt>
                <c:pt idx="325">
                  <c:v>72.2</c:v>
                </c:pt>
                <c:pt idx="326">
                  <c:v>71.8</c:v>
                </c:pt>
                <c:pt idx="327">
                  <c:v>71.900000000000006</c:v>
                </c:pt>
                <c:pt idx="328">
                  <c:v>72.900000000000006</c:v>
                </c:pt>
                <c:pt idx="329">
                  <c:v>72.3</c:v>
                </c:pt>
                <c:pt idx="330">
                  <c:v>71.900000000000006</c:v>
                </c:pt>
                <c:pt idx="331">
                  <c:v>71.8</c:v>
                </c:pt>
                <c:pt idx="332">
                  <c:v>72.599999999999994</c:v>
                </c:pt>
                <c:pt idx="333">
                  <c:v>73</c:v>
                </c:pt>
                <c:pt idx="334">
                  <c:v>72.7</c:v>
                </c:pt>
                <c:pt idx="335">
                  <c:v>71.7</c:v>
                </c:pt>
                <c:pt idx="336">
                  <c:v>70.7</c:v>
                </c:pt>
                <c:pt idx="337">
                  <c:v>69.900000000000006</c:v>
                </c:pt>
                <c:pt idx="338">
                  <c:v>69.3</c:v>
                </c:pt>
                <c:pt idx="339">
                  <c:v>69.2</c:v>
                </c:pt>
                <c:pt idx="340">
                  <c:v>67.599999999999994</c:v>
                </c:pt>
                <c:pt idx="341">
                  <c:v>65.7</c:v>
                </c:pt>
                <c:pt idx="342">
                  <c:v>66.099999999999994</c:v>
                </c:pt>
                <c:pt idx="343">
                  <c:v>65.7</c:v>
                </c:pt>
                <c:pt idx="344">
                  <c:v>65.400000000000006</c:v>
                </c:pt>
                <c:pt idx="345">
                  <c:v>65.2</c:v>
                </c:pt>
                <c:pt idx="346">
                  <c:v>64.5</c:v>
                </c:pt>
                <c:pt idx="347">
                  <c:v>63.9</c:v>
                </c:pt>
                <c:pt idx="348">
                  <c:v>62.2</c:v>
                </c:pt>
                <c:pt idx="349">
                  <c:v>61.4</c:v>
                </c:pt>
                <c:pt idx="350">
                  <c:v>61.5</c:v>
                </c:pt>
                <c:pt idx="351">
                  <c:v>61.5</c:v>
                </c:pt>
                <c:pt idx="352">
                  <c:v>60.4</c:v>
                </c:pt>
                <c:pt idx="353">
                  <c:v>61.7</c:v>
                </c:pt>
                <c:pt idx="354">
                  <c:v>60.4</c:v>
                </c:pt>
                <c:pt idx="355">
                  <c:v>60.4</c:v>
                </c:pt>
                <c:pt idx="356">
                  <c:v>59.6</c:v>
                </c:pt>
                <c:pt idx="357">
                  <c:v>60.3</c:v>
                </c:pt>
                <c:pt idx="358">
                  <c:v>60</c:v>
                </c:pt>
                <c:pt idx="359">
                  <c:v>61</c:v>
                </c:pt>
                <c:pt idx="360">
                  <c:v>60.4</c:v>
                </c:pt>
                <c:pt idx="361">
                  <c:v>59.1</c:v>
                </c:pt>
                <c:pt idx="362">
                  <c:v>59.2</c:v>
                </c:pt>
                <c:pt idx="363">
                  <c:v>58.3</c:v>
                </c:pt>
                <c:pt idx="364">
                  <c:v>58.4</c:v>
                </c:pt>
                <c:pt idx="365">
                  <c:v>58.3</c:v>
                </c:pt>
                <c:pt idx="366">
                  <c:v>58</c:v>
                </c:pt>
                <c:pt idx="367">
                  <c:v>58.3</c:v>
                </c:pt>
                <c:pt idx="368">
                  <c:v>57.2</c:v>
                </c:pt>
                <c:pt idx="369">
                  <c:v>55.9</c:v>
                </c:pt>
                <c:pt idx="370">
                  <c:v>55</c:v>
                </c:pt>
                <c:pt idx="371">
                  <c:v>56.6</c:v>
                </c:pt>
                <c:pt idx="372">
                  <c:v>56.1</c:v>
                </c:pt>
                <c:pt idx="373">
                  <c:v>55.3</c:v>
                </c:pt>
                <c:pt idx="374">
                  <c:v>55.1</c:v>
                </c:pt>
                <c:pt idx="375">
                  <c:v>55</c:v>
                </c:pt>
                <c:pt idx="376">
                  <c:v>54.8</c:v>
                </c:pt>
                <c:pt idx="377">
                  <c:v>54.8</c:v>
                </c:pt>
                <c:pt idx="378">
                  <c:v>54.9</c:v>
                </c:pt>
                <c:pt idx="379">
                  <c:v>54.4</c:v>
                </c:pt>
                <c:pt idx="380">
                  <c:v>53.1</c:v>
                </c:pt>
                <c:pt idx="381">
                  <c:v>54.3</c:v>
                </c:pt>
                <c:pt idx="382">
                  <c:v>53.8</c:v>
                </c:pt>
                <c:pt idx="383">
                  <c:v>53.3</c:v>
                </c:pt>
                <c:pt idx="384">
                  <c:v>53.1</c:v>
                </c:pt>
                <c:pt idx="385">
                  <c:v>51.5</c:v>
                </c:pt>
                <c:pt idx="386">
                  <c:v>52.9</c:v>
                </c:pt>
                <c:pt idx="387">
                  <c:v>53.2</c:v>
                </c:pt>
                <c:pt idx="388">
                  <c:v>52.6</c:v>
                </c:pt>
                <c:pt idx="389">
                  <c:v>52.7</c:v>
                </c:pt>
                <c:pt idx="390">
                  <c:v>52.5</c:v>
                </c:pt>
                <c:pt idx="391">
                  <c:v>51.8</c:v>
                </c:pt>
                <c:pt idx="392">
                  <c:v>52.5</c:v>
                </c:pt>
                <c:pt idx="393">
                  <c:v>52.1</c:v>
                </c:pt>
                <c:pt idx="394">
                  <c:v>52.5</c:v>
                </c:pt>
                <c:pt idx="395">
                  <c:v>53.7</c:v>
                </c:pt>
                <c:pt idx="396">
                  <c:v>51.7</c:v>
                </c:pt>
                <c:pt idx="397">
                  <c:v>50.4</c:v>
                </c:pt>
                <c:pt idx="398">
                  <c:v>52.3</c:v>
                </c:pt>
                <c:pt idx="399">
                  <c:v>51.8</c:v>
                </c:pt>
                <c:pt idx="400">
                  <c:v>51.8</c:v>
                </c:pt>
                <c:pt idx="401">
                  <c:v>52.7</c:v>
                </c:pt>
                <c:pt idx="402">
                  <c:v>52.5</c:v>
                </c:pt>
                <c:pt idx="403">
                  <c:v>52.5</c:v>
                </c:pt>
                <c:pt idx="404">
                  <c:v>51.8</c:v>
                </c:pt>
                <c:pt idx="405">
                  <c:v>51.1</c:v>
                </c:pt>
                <c:pt idx="406">
                  <c:v>51.8</c:v>
                </c:pt>
                <c:pt idx="407">
                  <c:v>52.3</c:v>
                </c:pt>
                <c:pt idx="408">
                  <c:v>51.6</c:v>
                </c:pt>
                <c:pt idx="409">
                  <c:v>52.4</c:v>
                </c:pt>
                <c:pt idx="410">
                  <c:v>51.6</c:v>
                </c:pt>
                <c:pt idx="411">
                  <c:v>51.1</c:v>
                </c:pt>
                <c:pt idx="412">
                  <c:v>51.1</c:v>
                </c:pt>
                <c:pt idx="413">
                  <c:v>52.2</c:v>
                </c:pt>
                <c:pt idx="414">
                  <c:v>51.3</c:v>
                </c:pt>
                <c:pt idx="415">
                  <c:v>53.6</c:v>
                </c:pt>
                <c:pt idx="416">
                  <c:v>51.3</c:v>
                </c:pt>
                <c:pt idx="417">
                  <c:v>51.9</c:v>
                </c:pt>
                <c:pt idx="418">
                  <c:v>49.8</c:v>
                </c:pt>
                <c:pt idx="419">
                  <c:v>50.5</c:v>
                </c:pt>
                <c:pt idx="420">
                  <c:v>49.9</c:v>
                </c:pt>
                <c:pt idx="421">
                  <c:v>49</c:v>
                </c:pt>
                <c:pt idx="422">
                  <c:v>48.7</c:v>
                </c:pt>
                <c:pt idx="423">
                  <c:v>48.3</c:v>
                </c:pt>
                <c:pt idx="424">
                  <c:v>47.3</c:v>
                </c:pt>
                <c:pt idx="425">
                  <c:v>47.3</c:v>
                </c:pt>
                <c:pt idx="426">
                  <c:v>45.6</c:v>
                </c:pt>
                <c:pt idx="427">
                  <c:v>45.6</c:v>
                </c:pt>
                <c:pt idx="428">
                  <c:v>43.9</c:v>
                </c:pt>
                <c:pt idx="429">
                  <c:v>41.9</c:v>
                </c:pt>
                <c:pt idx="430">
                  <c:v>41.2</c:v>
                </c:pt>
                <c:pt idx="431">
                  <c:v>41</c:v>
                </c:pt>
                <c:pt idx="432">
                  <c:v>40.700000000000003</c:v>
                </c:pt>
                <c:pt idx="433">
                  <c:v>44.8</c:v>
                </c:pt>
                <c:pt idx="434">
                  <c:v>45.4</c:v>
                </c:pt>
                <c:pt idx="435">
                  <c:v>44.8</c:v>
                </c:pt>
                <c:pt idx="436">
                  <c:v>48.5</c:v>
                </c:pt>
                <c:pt idx="437">
                  <c:v>52.2</c:v>
                </c:pt>
                <c:pt idx="438">
                  <c:v>40.200000000000003</c:v>
                </c:pt>
                <c:pt idx="439">
                  <c:v>35.299999999999997</c:v>
                </c:pt>
                <c:pt idx="440">
                  <c:v>34.6</c:v>
                </c:pt>
                <c:pt idx="441">
                  <c:v>35.1</c:v>
                </c:pt>
                <c:pt idx="442">
                  <c:v>36.200000000000003</c:v>
                </c:pt>
                <c:pt idx="443">
                  <c:v>37.200000000000003</c:v>
                </c:pt>
                <c:pt idx="444">
                  <c:v>36</c:v>
                </c:pt>
                <c:pt idx="445">
                  <c:v>36.4</c:v>
                </c:pt>
                <c:pt idx="446">
                  <c:v>36.6</c:v>
                </c:pt>
                <c:pt idx="447">
                  <c:v>36.4</c:v>
                </c:pt>
                <c:pt idx="448">
                  <c:v>35.799999999999997</c:v>
                </c:pt>
                <c:pt idx="449">
                  <c:v>36</c:v>
                </c:pt>
                <c:pt idx="450">
                  <c:v>36</c:v>
                </c:pt>
                <c:pt idx="451">
                  <c:v>36.5</c:v>
                </c:pt>
                <c:pt idx="452">
                  <c:v>37.700000000000003</c:v>
                </c:pt>
                <c:pt idx="453">
                  <c:v>36.200000000000003</c:v>
                </c:pt>
                <c:pt idx="454">
                  <c:v>37.9</c:v>
                </c:pt>
                <c:pt idx="455">
                  <c:v>36.5</c:v>
                </c:pt>
                <c:pt idx="456">
                  <c:v>36.799999999999997</c:v>
                </c:pt>
                <c:pt idx="457">
                  <c:v>36.700000000000003</c:v>
                </c:pt>
                <c:pt idx="458">
                  <c:v>36.299999999999997</c:v>
                </c:pt>
                <c:pt idx="459">
                  <c:v>34.299999999999997</c:v>
                </c:pt>
                <c:pt idx="460">
                  <c:v>36.299999999999997</c:v>
                </c:pt>
                <c:pt idx="461">
                  <c:v>35.6</c:v>
                </c:pt>
                <c:pt idx="462">
                  <c:v>35.6</c:v>
                </c:pt>
                <c:pt idx="463">
                  <c:v>35.9</c:v>
                </c:pt>
                <c:pt idx="464">
                  <c:v>36.200000000000003</c:v>
                </c:pt>
                <c:pt idx="465">
                  <c:v>34.299999999999997</c:v>
                </c:pt>
                <c:pt idx="466">
                  <c:v>35.5</c:v>
                </c:pt>
                <c:pt idx="467">
                  <c:v>34.9</c:v>
                </c:pt>
                <c:pt idx="468">
                  <c:v>34.5</c:v>
                </c:pt>
                <c:pt idx="469">
                  <c:v>34.700000000000003</c:v>
                </c:pt>
                <c:pt idx="470">
                  <c:v>35</c:v>
                </c:pt>
                <c:pt idx="471">
                  <c:v>36.200000000000003</c:v>
                </c:pt>
                <c:pt idx="472">
                  <c:v>36.299999999999997</c:v>
                </c:pt>
                <c:pt idx="473">
                  <c:v>34.200000000000003</c:v>
                </c:pt>
                <c:pt idx="474">
                  <c:v>35.1</c:v>
                </c:pt>
                <c:pt idx="475">
                  <c:v>35.4</c:v>
                </c:pt>
                <c:pt idx="476">
                  <c:v>35</c:v>
                </c:pt>
                <c:pt idx="477">
                  <c:v>36.700000000000003</c:v>
                </c:pt>
                <c:pt idx="478">
                  <c:v>34.4</c:v>
                </c:pt>
                <c:pt idx="479">
                  <c:v>35.799999999999997</c:v>
                </c:pt>
                <c:pt idx="480">
                  <c:v>35</c:v>
                </c:pt>
                <c:pt idx="481">
                  <c:v>36.1</c:v>
                </c:pt>
                <c:pt idx="482">
                  <c:v>35.9</c:v>
                </c:pt>
                <c:pt idx="483">
                  <c:v>35</c:v>
                </c:pt>
                <c:pt idx="484">
                  <c:v>36.5</c:v>
                </c:pt>
                <c:pt idx="485">
                  <c:v>36.200000000000003</c:v>
                </c:pt>
                <c:pt idx="486">
                  <c:v>36.1</c:v>
                </c:pt>
                <c:pt idx="487">
                  <c:v>36.6</c:v>
                </c:pt>
                <c:pt idx="488">
                  <c:v>36.1</c:v>
                </c:pt>
                <c:pt idx="489">
                  <c:v>36.9</c:v>
                </c:pt>
                <c:pt idx="490">
                  <c:v>37.4</c:v>
                </c:pt>
                <c:pt idx="491">
                  <c:v>37.200000000000003</c:v>
                </c:pt>
                <c:pt idx="492">
                  <c:v>35.9</c:v>
                </c:pt>
                <c:pt idx="493">
                  <c:v>36.299999999999997</c:v>
                </c:pt>
                <c:pt idx="494">
                  <c:v>36.9</c:v>
                </c:pt>
                <c:pt idx="495">
                  <c:v>37.200000000000003</c:v>
                </c:pt>
                <c:pt idx="496">
                  <c:v>36.299999999999997</c:v>
                </c:pt>
                <c:pt idx="497">
                  <c:v>35.700000000000003</c:v>
                </c:pt>
                <c:pt idx="498">
                  <c:v>36.6</c:v>
                </c:pt>
                <c:pt idx="499">
                  <c:v>36.700000000000003</c:v>
                </c:pt>
                <c:pt idx="500">
                  <c:v>36.200000000000003</c:v>
                </c:pt>
                <c:pt idx="501">
                  <c:v>37.299999999999997</c:v>
                </c:pt>
                <c:pt idx="502">
                  <c:v>37.1</c:v>
                </c:pt>
                <c:pt idx="503">
                  <c:v>35.9</c:v>
                </c:pt>
                <c:pt idx="504">
                  <c:v>36.700000000000003</c:v>
                </c:pt>
                <c:pt idx="505">
                  <c:v>38.1</c:v>
                </c:pt>
                <c:pt idx="506">
                  <c:v>37.799999999999997</c:v>
                </c:pt>
                <c:pt idx="507">
                  <c:v>37.299999999999997</c:v>
                </c:pt>
                <c:pt idx="508">
                  <c:v>36.799999999999997</c:v>
                </c:pt>
                <c:pt idx="509">
                  <c:v>36.5</c:v>
                </c:pt>
                <c:pt idx="510">
                  <c:v>36</c:v>
                </c:pt>
                <c:pt idx="511">
                  <c:v>36.5</c:v>
                </c:pt>
                <c:pt idx="512">
                  <c:v>37</c:v>
                </c:pt>
                <c:pt idx="513">
                  <c:v>36.9</c:v>
                </c:pt>
                <c:pt idx="514">
                  <c:v>35.9</c:v>
                </c:pt>
                <c:pt idx="515">
                  <c:v>37.299999999999997</c:v>
                </c:pt>
                <c:pt idx="516">
                  <c:v>36.799999999999997</c:v>
                </c:pt>
                <c:pt idx="517">
                  <c:v>36.200000000000003</c:v>
                </c:pt>
                <c:pt idx="518">
                  <c:v>36.1</c:v>
                </c:pt>
                <c:pt idx="519">
                  <c:v>36.299999999999997</c:v>
                </c:pt>
                <c:pt idx="520">
                  <c:v>36.4</c:v>
                </c:pt>
                <c:pt idx="521">
                  <c:v>36.6</c:v>
                </c:pt>
                <c:pt idx="522">
                  <c:v>35.4</c:v>
                </c:pt>
                <c:pt idx="523">
                  <c:v>37.700000000000003</c:v>
                </c:pt>
                <c:pt idx="524">
                  <c:v>36.299999999999997</c:v>
                </c:pt>
                <c:pt idx="525">
                  <c:v>36.1</c:v>
                </c:pt>
                <c:pt idx="526">
                  <c:v>36.1</c:v>
                </c:pt>
                <c:pt idx="527">
                  <c:v>37.4</c:v>
                </c:pt>
                <c:pt idx="528">
                  <c:v>36.1</c:v>
                </c:pt>
                <c:pt idx="529">
                  <c:v>35.9</c:v>
                </c:pt>
                <c:pt idx="530">
                  <c:v>35.4</c:v>
                </c:pt>
                <c:pt idx="531">
                  <c:v>35.799999999999997</c:v>
                </c:pt>
                <c:pt idx="532">
                  <c:v>34.9</c:v>
                </c:pt>
                <c:pt idx="533">
                  <c:v>36.1</c:v>
                </c:pt>
                <c:pt idx="534">
                  <c:v>34.5</c:v>
                </c:pt>
                <c:pt idx="535">
                  <c:v>33.9</c:v>
                </c:pt>
                <c:pt idx="536">
                  <c:v>33</c:v>
                </c:pt>
                <c:pt idx="537">
                  <c:v>34.299999999999997</c:v>
                </c:pt>
                <c:pt idx="538">
                  <c:v>33.1</c:v>
                </c:pt>
                <c:pt idx="539">
                  <c:v>34.6</c:v>
                </c:pt>
                <c:pt idx="540">
                  <c:v>34.299999999999997</c:v>
                </c:pt>
                <c:pt idx="541">
                  <c:v>33.9</c:v>
                </c:pt>
                <c:pt idx="542">
                  <c:v>32.700000000000003</c:v>
                </c:pt>
                <c:pt idx="543">
                  <c:v>32.9</c:v>
                </c:pt>
                <c:pt idx="544">
                  <c:v>33.299999999999997</c:v>
                </c:pt>
                <c:pt idx="545">
                  <c:v>31.5</c:v>
                </c:pt>
                <c:pt idx="546">
                  <c:v>32.200000000000003</c:v>
                </c:pt>
                <c:pt idx="547">
                  <c:v>31.5</c:v>
                </c:pt>
                <c:pt idx="548">
                  <c:v>30.8</c:v>
                </c:pt>
                <c:pt idx="549">
                  <c:v>30.4</c:v>
                </c:pt>
                <c:pt idx="550">
                  <c:v>31.4</c:v>
                </c:pt>
                <c:pt idx="551">
                  <c:v>30.3</c:v>
                </c:pt>
                <c:pt idx="552">
                  <c:v>28.2</c:v>
                </c:pt>
                <c:pt idx="553">
                  <c:v>29.4</c:v>
                </c:pt>
                <c:pt idx="554">
                  <c:v>28.7</c:v>
                </c:pt>
                <c:pt idx="555">
                  <c:v>29.2</c:v>
                </c:pt>
                <c:pt idx="556">
                  <c:v>30</c:v>
                </c:pt>
                <c:pt idx="557">
                  <c:v>29.1</c:v>
                </c:pt>
                <c:pt idx="558">
                  <c:v>29.4</c:v>
                </c:pt>
                <c:pt idx="559">
                  <c:v>29</c:v>
                </c:pt>
                <c:pt idx="560">
                  <c:v>29.2</c:v>
                </c:pt>
                <c:pt idx="561">
                  <c:v>28.7</c:v>
                </c:pt>
                <c:pt idx="562">
                  <c:v>29.1</c:v>
                </c:pt>
                <c:pt idx="563">
                  <c:v>30</c:v>
                </c:pt>
                <c:pt idx="564">
                  <c:v>28.4</c:v>
                </c:pt>
                <c:pt idx="565">
                  <c:v>28.5</c:v>
                </c:pt>
                <c:pt idx="566">
                  <c:v>28.1</c:v>
                </c:pt>
                <c:pt idx="567">
                  <c:v>27.6</c:v>
                </c:pt>
                <c:pt idx="568">
                  <c:v>28.1</c:v>
                </c:pt>
                <c:pt idx="569">
                  <c:v>28.2</c:v>
                </c:pt>
                <c:pt idx="570">
                  <c:v>27.6</c:v>
                </c:pt>
                <c:pt idx="571">
                  <c:v>26.6</c:v>
                </c:pt>
                <c:pt idx="572">
                  <c:v>26.5</c:v>
                </c:pt>
                <c:pt idx="573">
                  <c:v>29</c:v>
                </c:pt>
                <c:pt idx="574">
                  <c:v>27.1</c:v>
                </c:pt>
                <c:pt idx="575">
                  <c:v>27.6</c:v>
                </c:pt>
                <c:pt idx="576">
                  <c:v>26.8</c:v>
                </c:pt>
                <c:pt idx="577">
                  <c:v>26.8</c:v>
                </c:pt>
                <c:pt idx="578">
                  <c:v>27.2</c:v>
                </c:pt>
                <c:pt idx="579">
                  <c:v>27.6</c:v>
                </c:pt>
                <c:pt idx="580">
                  <c:v>26.7</c:v>
                </c:pt>
                <c:pt idx="581">
                  <c:v>27.7</c:v>
                </c:pt>
                <c:pt idx="582">
                  <c:v>27.7</c:v>
                </c:pt>
                <c:pt idx="583">
                  <c:v>25.2</c:v>
                </c:pt>
                <c:pt idx="584">
                  <c:v>27</c:v>
                </c:pt>
                <c:pt idx="585">
                  <c:v>26.8</c:v>
                </c:pt>
                <c:pt idx="586">
                  <c:v>25.6</c:v>
                </c:pt>
                <c:pt idx="587">
                  <c:v>26.6</c:v>
                </c:pt>
                <c:pt idx="588">
                  <c:v>26.8</c:v>
                </c:pt>
                <c:pt idx="589">
                  <c:v>25.4</c:v>
                </c:pt>
                <c:pt idx="590">
                  <c:v>25.9</c:v>
                </c:pt>
                <c:pt idx="591">
                  <c:v>25.6</c:v>
                </c:pt>
                <c:pt idx="592">
                  <c:v>25.6</c:v>
                </c:pt>
                <c:pt idx="593">
                  <c:v>27.3</c:v>
                </c:pt>
                <c:pt idx="594">
                  <c:v>25.4</c:v>
                </c:pt>
                <c:pt idx="595">
                  <c:v>25.9</c:v>
                </c:pt>
                <c:pt idx="596">
                  <c:v>27.6</c:v>
                </c:pt>
                <c:pt idx="597">
                  <c:v>26.6</c:v>
                </c:pt>
                <c:pt idx="598">
                  <c:v>25.8</c:v>
                </c:pt>
                <c:pt idx="599">
                  <c:v>25</c:v>
                </c:pt>
                <c:pt idx="600">
                  <c:v>26.2</c:v>
                </c:pt>
                <c:pt idx="601">
                  <c:v>25</c:v>
                </c:pt>
                <c:pt idx="602">
                  <c:v>24.4</c:v>
                </c:pt>
                <c:pt idx="603">
                  <c:v>24.7</c:v>
                </c:pt>
                <c:pt idx="604">
                  <c:v>24.5</c:v>
                </c:pt>
                <c:pt idx="605">
                  <c:v>26.2</c:v>
                </c:pt>
                <c:pt idx="606">
                  <c:v>24</c:v>
                </c:pt>
                <c:pt idx="607">
                  <c:v>25.4</c:v>
                </c:pt>
                <c:pt idx="608">
                  <c:v>24</c:v>
                </c:pt>
                <c:pt idx="609">
                  <c:v>24.9</c:v>
                </c:pt>
                <c:pt idx="610">
                  <c:v>24.7</c:v>
                </c:pt>
                <c:pt idx="611">
                  <c:v>25.2</c:v>
                </c:pt>
                <c:pt idx="612">
                  <c:v>24.8</c:v>
                </c:pt>
                <c:pt idx="613">
                  <c:v>25.1</c:v>
                </c:pt>
                <c:pt idx="614">
                  <c:v>23.7</c:v>
                </c:pt>
                <c:pt idx="615">
                  <c:v>23.8</c:v>
                </c:pt>
                <c:pt idx="616">
                  <c:v>24.1</c:v>
                </c:pt>
                <c:pt idx="617">
                  <c:v>24.5</c:v>
                </c:pt>
                <c:pt idx="618">
                  <c:v>24.5</c:v>
                </c:pt>
                <c:pt idx="619">
                  <c:v>24.2</c:v>
                </c:pt>
                <c:pt idx="620">
                  <c:v>24.5</c:v>
                </c:pt>
                <c:pt idx="621">
                  <c:v>24.3</c:v>
                </c:pt>
                <c:pt idx="622">
                  <c:v>23.5</c:v>
                </c:pt>
                <c:pt idx="623">
                  <c:v>24.7</c:v>
                </c:pt>
                <c:pt idx="624">
                  <c:v>24.6</c:v>
                </c:pt>
                <c:pt idx="625">
                  <c:v>24.4</c:v>
                </c:pt>
                <c:pt idx="626">
                  <c:v>24.3</c:v>
                </c:pt>
                <c:pt idx="627">
                  <c:v>25.2</c:v>
                </c:pt>
                <c:pt idx="628">
                  <c:v>24.6</c:v>
                </c:pt>
                <c:pt idx="629">
                  <c:v>25.4</c:v>
                </c:pt>
                <c:pt idx="630">
                  <c:v>25.5</c:v>
                </c:pt>
                <c:pt idx="631">
                  <c:v>27.2</c:v>
                </c:pt>
                <c:pt idx="632">
                  <c:v>26.9</c:v>
                </c:pt>
                <c:pt idx="633">
                  <c:v>24.7</c:v>
                </c:pt>
                <c:pt idx="634">
                  <c:v>23.2</c:v>
                </c:pt>
                <c:pt idx="635">
                  <c:v>22.5</c:v>
                </c:pt>
                <c:pt idx="636">
                  <c:v>22.8</c:v>
                </c:pt>
                <c:pt idx="637">
                  <c:v>23.3</c:v>
                </c:pt>
                <c:pt idx="638">
                  <c:v>23.1</c:v>
                </c:pt>
                <c:pt idx="639">
                  <c:v>23.5</c:v>
                </c:pt>
                <c:pt idx="640">
                  <c:v>24.8</c:v>
                </c:pt>
                <c:pt idx="641">
                  <c:v>23.1</c:v>
                </c:pt>
                <c:pt idx="642">
                  <c:v>22.8</c:v>
                </c:pt>
                <c:pt idx="643">
                  <c:v>23.2</c:v>
                </c:pt>
                <c:pt idx="644">
                  <c:v>22.2</c:v>
                </c:pt>
                <c:pt idx="645">
                  <c:v>22.3</c:v>
                </c:pt>
                <c:pt idx="646">
                  <c:v>22.4</c:v>
                </c:pt>
                <c:pt idx="647">
                  <c:v>21.2</c:v>
                </c:pt>
                <c:pt idx="648">
                  <c:v>22.4</c:v>
                </c:pt>
                <c:pt idx="649">
                  <c:v>21.6</c:v>
                </c:pt>
                <c:pt idx="650">
                  <c:v>22.8</c:v>
                </c:pt>
                <c:pt idx="651">
                  <c:v>22.1</c:v>
                </c:pt>
                <c:pt idx="652">
                  <c:v>21.5</c:v>
                </c:pt>
                <c:pt idx="653">
                  <c:v>22.2</c:v>
                </c:pt>
                <c:pt idx="654">
                  <c:v>22.2</c:v>
                </c:pt>
                <c:pt idx="655">
                  <c:v>20.399999999999999</c:v>
                </c:pt>
                <c:pt idx="656">
                  <c:v>21.1</c:v>
                </c:pt>
                <c:pt idx="657">
                  <c:v>20</c:v>
                </c:pt>
                <c:pt idx="658">
                  <c:v>20.9</c:v>
                </c:pt>
                <c:pt idx="659">
                  <c:v>20.399999999999999</c:v>
                </c:pt>
                <c:pt idx="660">
                  <c:v>19.7</c:v>
                </c:pt>
                <c:pt idx="661">
                  <c:v>19.100000000000001</c:v>
                </c:pt>
                <c:pt idx="662">
                  <c:v>18.5</c:v>
                </c:pt>
                <c:pt idx="663">
                  <c:v>18.5</c:v>
                </c:pt>
                <c:pt idx="664">
                  <c:v>18.7</c:v>
                </c:pt>
                <c:pt idx="665">
                  <c:v>19.399999999999999</c:v>
                </c:pt>
                <c:pt idx="666">
                  <c:v>18.2</c:v>
                </c:pt>
                <c:pt idx="667">
                  <c:v>17.5</c:v>
                </c:pt>
                <c:pt idx="668">
                  <c:v>16.899999999999999</c:v>
                </c:pt>
                <c:pt idx="669">
                  <c:v>18.600000000000001</c:v>
                </c:pt>
                <c:pt idx="670">
                  <c:v>17.7</c:v>
                </c:pt>
                <c:pt idx="671">
                  <c:v>17.5</c:v>
                </c:pt>
                <c:pt idx="672">
                  <c:v>17.100000000000001</c:v>
                </c:pt>
                <c:pt idx="673">
                  <c:v>17.5</c:v>
                </c:pt>
                <c:pt idx="674">
                  <c:v>16.100000000000001</c:v>
                </c:pt>
                <c:pt idx="675">
                  <c:v>17.8</c:v>
                </c:pt>
                <c:pt idx="676">
                  <c:v>15.8</c:v>
                </c:pt>
                <c:pt idx="677">
                  <c:v>16.600000000000001</c:v>
                </c:pt>
                <c:pt idx="678">
                  <c:v>15.7</c:v>
                </c:pt>
                <c:pt idx="679">
                  <c:v>15.1</c:v>
                </c:pt>
                <c:pt idx="680">
                  <c:v>15.8</c:v>
                </c:pt>
                <c:pt idx="681">
                  <c:v>17</c:v>
                </c:pt>
                <c:pt idx="682">
                  <c:v>16.7</c:v>
                </c:pt>
                <c:pt idx="683">
                  <c:v>15.2</c:v>
                </c:pt>
                <c:pt idx="684">
                  <c:v>16.8</c:v>
                </c:pt>
                <c:pt idx="685">
                  <c:v>15.1</c:v>
                </c:pt>
                <c:pt idx="686">
                  <c:v>16.5</c:v>
                </c:pt>
                <c:pt idx="687">
                  <c:v>17</c:v>
                </c:pt>
                <c:pt idx="688">
                  <c:v>16.7</c:v>
                </c:pt>
                <c:pt idx="689">
                  <c:v>16.600000000000001</c:v>
                </c:pt>
                <c:pt idx="690">
                  <c:v>17.3</c:v>
                </c:pt>
                <c:pt idx="691">
                  <c:v>17.399999999999999</c:v>
                </c:pt>
                <c:pt idx="692">
                  <c:v>17.5</c:v>
                </c:pt>
                <c:pt idx="693">
                  <c:v>18.100000000000001</c:v>
                </c:pt>
                <c:pt idx="694">
                  <c:v>16.399999999999999</c:v>
                </c:pt>
                <c:pt idx="695">
                  <c:v>16.8</c:v>
                </c:pt>
                <c:pt idx="696">
                  <c:v>17</c:v>
                </c:pt>
                <c:pt idx="697">
                  <c:v>18.899999999999999</c:v>
                </c:pt>
                <c:pt idx="698">
                  <c:v>18.8</c:v>
                </c:pt>
                <c:pt idx="699">
                  <c:v>18.600000000000001</c:v>
                </c:pt>
                <c:pt idx="700">
                  <c:v>18.899999999999999</c:v>
                </c:pt>
                <c:pt idx="701">
                  <c:v>18.100000000000001</c:v>
                </c:pt>
                <c:pt idx="702">
                  <c:v>18.2</c:v>
                </c:pt>
                <c:pt idx="703">
                  <c:v>19.2</c:v>
                </c:pt>
                <c:pt idx="704">
                  <c:v>18.8</c:v>
                </c:pt>
                <c:pt idx="705">
                  <c:v>19.3</c:v>
                </c:pt>
                <c:pt idx="706">
                  <c:v>19.100000000000001</c:v>
                </c:pt>
                <c:pt idx="707">
                  <c:v>19.2</c:v>
                </c:pt>
                <c:pt idx="708">
                  <c:v>19.600000000000001</c:v>
                </c:pt>
                <c:pt idx="709">
                  <c:v>19.8</c:v>
                </c:pt>
                <c:pt idx="710">
                  <c:v>18.100000000000001</c:v>
                </c:pt>
                <c:pt idx="711">
                  <c:v>19.899999999999999</c:v>
                </c:pt>
                <c:pt idx="712">
                  <c:v>19</c:v>
                </c:pt>
                <c:pt idx="713">
                  <c:v>20.5</c:v>
                </c:pt>
                <c:pt idx="714">
                  <c:v>20.9</c:v>
                </c:pt>
                <c:pt idx="715">
                  <c:v>21.1</c:v>
                </c:pt>
                <c:pt idx="716">
                  <c:v>20.6</c:v>
                </c:pt>
                <c:pt idx="717">
                  <c:v>20.6</c:v>
                </c:pt>
                <c:pt idx="718">
                  <c:v>19.899999999999999</c:v>
                </c:pt>
                <c:pt idx="719">
                  <c:v>19.8</c:v>
                </c:pt>
                <c:pt idx="720">
                  <c:v>21.5</c:v>
                </c:pt>
                <c:pt idx="721">
                  <c:v>20.8</c:v>
                </c:pt>
                <c:pt idx="722">
                  <c:v>19.2</c:v>
                </c:pt>
                <c:pt idx="723">
                  <c:v>19.8</c:v>
                </c:pt>
                <c:pt idx="724">
                  <c:v>19.399999999999999</c:v>
                </c:pt>
                <c:pt idx="725">
                  <c:v>19.600000000000001</c:v>
                </c:pt>
                <c:pt idx="726">
                  <c:v>19.600000000000001</c:v>
                </c:pt>
                <c:pt idx="727">
                  <c:v>19.8</c:v>
                </c:pt>
                <c:pt idx="728">
                  <c:v>19.8</c:v>
                </c:pt>
                <c:pt idx="729">
                  <c:v>20.6</c:v>
                </c:pt>
                <c:pt idx="730">
                  <c:v>20.8</c:v>
                </c:pt>
                <c:pt idx="731">
                  <c:v>20.100000000000001</c:v>
                </c:pt>
                <c:pt idx="732">
                  <c:v>20.3</c:v>
                </c:pt>
                <c:pt idx="733">
                  <c:v>19.8</c:v>
                </c:pt>
                <c:pt idx="734">
                  <c:v>20.8</c:v>
                </c:pt>
                <c:pt idx="735">
                  <c:v>20.2</c:v>
                </c:pt>
                <c:pt idx="736">
                  <c:v>18.8</c:v>
                </c:pt>
                <c:pt idx="737">
                  <c:v>19</c:v>
                </c:pt>
                <c:pt idx="738">
                  <c:v>18.899999999999999</c:v>
                </c:pt>
                <c:pt idx="739">
                  <c:v>20.3</c:v>
                </c:pt>
                <c:pt idx="740">
                  <c:v>20.5</c:v>
                </c:pt>
                <c:pt idx="741">
                  <c:v>20.7</c:v>
                </c:pt>
                <c:pt idx="742">
                  <c:v>19.7</c:v>
                </c:pt>
                <c:pt idx="743">
                  <c:v>20.7</c:v>
                </c:pt>
                <c:pt idx="744">
                  <c:v>19.8</c:v>
                </c:pt>
                <c:pt idx="745">
                  <c:v>20</c:v>
                </c:pt>
                <c:pt idx="746">
                  <c:v>19.3</c:v>
                </c:pt>
                <c:pt idx="747">
                  <c:v>18.3</c:v>
                </c:pt>
                <c:pt idx="748">
                  <c:v>18.899999999999999</c:v>
                </c:pt>
                <c:pt idx="749">
                  <c:v>19.2</c:v>
                </c:pt>
                <c:pt idx="750">
                  <c:v>19.7</c:v>
                </c:pt>
                <c:pt idx="751">
                  <c:v>20.100000000000001</c:v>
                </c:pt>
                <c:pt idx="752">
                  <c:v>19.8</c:v>
                </c:pt>
                <c:pt idx="753">
                  <c:v>19.399999999999999</c:v>
                </c:pt>
                <c:pt idx="754">
                  <c:v>18.5</c:v>
                </c:pt>
                <c:pt idx="755">
                  <c:v>19.899999999999999</c:v>
                </c:pt>
                <c:pt idx="756">
                  <c:v>19.600000000000001</c:v>
                </c:pt>
                <c:pt idx="757">
                  <c:v>19.2</c:v>
                </c:pt>
                <c:pt idx="758">
                  <c:v>18.8</c:v>
                </c:pt>
                <c:pt idx="759">
                  <c:v>19.8</c:v>
                </c:pt>
                <c:pt idx="760">
                  <c:v>19.600000000000001</c:v>
                </c:pt>
                <c:pt idx="761">
                  <c:v>18.8</c:v>
                </c:pt>
                <c:pt idx="762">
                  <c:v>17.5</c:v>
                </c:pt>
                <c:pt idx="763">
                  <c:v>19.100000000000001</c:v>
                </c:pt>
                <c:pt idx="764">
                  <c:v>18.8</c:v>
                </c:pt>
                <c:pt idx="765">
                  <c:v>18.2</c:v>
                </c:pt>
                <c:pt idx="766">
                  <c:v>18.600000000000001</c:v>
                </c:pt>
                <c:pt idx="767">
                  <c:v>19.399999999999999</c:v>
                </c:pt>
                <c:pt idx="768">
                  <c:v>20</c:v>
                </c:pt>
                <c:pt idx="769">
                  <c:v>19.5</c:v>
                </c:pt>
                <c:pt idx="770">
                  <c:v>19.3</c:v>
                </c:pt>
                <c:pt idx="771">
                  <c:v>19.7</c:v>
                </c:pt>
                <c:pt idx="772">
                  <c:v>18.8</c:v>
                </c:pt>
                <c:pt idx="773">
                  <c:v>19.100000000000001</c:v>
                </c:pt>
                <c:pt idx="774">
                  <c:v>20.7</c:v>
                </c:pt>
                <c:pt idx="775">
                  <c:v>19.3</c:v>
                </c:pt>
                <c:pt idx="776">
                  <c:v>19.600000000000001</c:v>
                </c:pt>
                <c:pt idx="777">
                  <c:v>18.8</c:v>
                </c:pt>
                <c:pt idx="778">
                  <c:v>19.100000000000001</c:v>
                </c:pt>
                <c:pt idx="779">
                  <c:v>19.899999999999999</c:v>
                </c:pt>
                <c:pt idx="780">
                  <c:v>20.2</c:v>
                </c:pt>
                <c:pt idx="781">
                  <c:v>20.7</c:v>
                </c:pt>
                <c:pt idx="782">
                  <c:v>20.100000000000001</c:v>
                </c:pt>
                <c:pt idx="783">
                  <c:v>20.100000000000001</c:v>
                </c:pt>
                <c:pt idx="784">
                  <c:v>19.399999999999999</c:v>
                </c:pt>
                <c:pt idx="785">
                  <c:v>19.7</c:v>
                </c:pt>
                <c:pt idx="786">
                  <c:v>19.7</c:v>
                </c:pt>
                <c:pt idx="787">
                  <c:v>18.8</c:v>
                </c:pt>
                <c:pt idx="788">
                  <c:v>19.8</c:v>
                </c:pt>
                <c:pt idx="789">
                  <c:v>20.2</c:v>
                </c:pt>
                <c:pt idx="790">
                  <c:v>19.899999999999999</c:v>
                </c:pt>
                <c:pt idx="791">
                  <c:v>20.5</c:v>
                </c:pt>
                <c:pt idx="792">
                  <c:v>20.100000000000001</c:v>
                </c:pt>
                <c:pt idx="793">
                  <c:v>21</c:v>
                </c:pt>
                <c:pt idx="794">
                  <c:v>18.8</c:v>
                </c:pt>
                <c:pt idx="795">
                  <c:v>18.100000000000001</c:v>
                </c:pt>
                <c:pt idx="796">
                  <c:v>19.8</c:v>
                </c:pt>
                <c:pt idx="797">
                  <c:v>20.6</c:v>
                </c:pt>
                <c:pt idx="798">
                  <c:v>19.399999999999999</c:v>
                </c:pt>
                <c:pt idx="799">
                  <c:v>19.899999999999999</c:v>
                </c:pt>
                <c:pt idx="800">
                  <c:v>19.2</c:v>
                </c:pt>
                <c:pt idx="801">
                  <c:v>19.7</c:v>
                </c:pt>
                <c:pt idx="802">
                  <c:v>19.5</c:v>
                </c:pt>
                <c:pt idx="803">
                  <c:v>20.8</c:v>
                </c:pt>
                <c:pt idx="804">
                  <c:v>20.100000000000001</c:v>
                </c:pt>
                <c:pt idx="805">
                  <c:v>19.2</c:v>
                </c:pt>
                <c:pt idx="806">
                  <c:v>18.3</c:v>
                </c:pt>
                <c:pt idx="807">
                  <c:v>18.899999999999999</c:v>
                </c:pt>
                <c:pt idx="808">
                  <c:v>20.9</c:v>
                </c:pt>
                <c:pt idx="809">
                  <c:v>20.5</c:v>
                </c:pt>
                <c:pt idx="810">
                  <c:v>20.9</c:v>
                </c:pt>
                <c:pt idx="811">
                  <c:v>19.3</c:v>
                </c:pt>
                <c:pt idx="812">
                  <c:v>19.2</c:v>
                </c:pt>
                <c:pt idx="813">
                  <c:v>18.399999999999999</c:v>
                </c:pt>
                <c:pt idx="814">
                  <c:v>20.100000000000001</c:v>
                </c:pt>
                <c:pt idx="815">
                  <c:v>20.2</c:v>
                </c:pt>
                <c:pt idx="816">
                  <c:v>20.2</c:v>
                </c:pt>
                <c:pt idx="817">
                  <c:v>21.2</c:v>
                </c:pt>
                <c:pt idx="818">
                  <c:v>19.2</c:v>
                </c:pt>
                <c:pt idx="819">
                  <c:v>19.600000000000001</c:v>
                </c:pt>
                <c:pt idx="820">
                  <c:v>20.6</c:v>
                </c:pt>
                <c:pt idx="821">
                  <c:v>21.5</c:v>
                </c:pt>
                <c:pt idx="822">
                  <c:v>22.2</c:v>
                </c:pt>
                <c:pt idx="823">
                  <c:v>21.1</c:v>
                </c:pt>
                <c:pt idx="824">
                  <c:v>19.5</c:v>
                </c:pt>
                <c:pt idx="825">
                  <c:v>19.5</c:v>
                </c:pt>
                <c:pt idx="826">
                  <c:v>21.7</c:v>
                </c:pt>
                <c:pt idx="827">
                  <c:v>23.9</c:v>
                </c:pt>
                <c:pt idx="828">
                  <c:v>24.8</c:v>
                </c:pt>
                <c:pt idx="829">
                  <c:v>26.9</c:v>
                </c:pt>
                <c:pt idx="830">
                  <c:v>25.2</c:v>
                </c:pt>
                <c:pt idx="831">
                  <c:v>20.7</c:v>
                </c:pt>
                <c:pt idx="832">
                  <c:v>19</c:v>
                </c:pt>
                <c:pt idx="833">
                  <c:v>18.2</c:v>
                </c:pt>
                <c:pt idx="834">
                  <c:v>19.899999999999999</c:v>
                </c:pt>
                <c:pt idx="835">
                  <c:v>20.399999999999999</c:v>
                </c:pt>
                <c:pt idx="836">
                  <c:v>21.7</c:v>
                </c:pt>
                <c:pt idx="837">
                  <c:v>22.2</c:v>
                </c:pt>
                <c:pt idx="838">
                  <c:v>22.5</c:v>
                </c:pt>
                <c:pt idx="839">
                  <c:v>22.6</c:v>
                </c:pt>
                <c:pt idx="840">
                  <c:v>22.4</c:v>
                </c:pt>
                <c:pt idx="841">
                  <c:v>21.7</c:v>
                </c:pt>
                <c:pt idx="842">
                  <c:v>23.2</c:v>
                </c:pt>
                <c:pt idx="843">
                  <c:v>24.1</c:v>
                </c:pt>
                <c:pt idx="844">
                  <c:v>23.1</c:v>
                </c:pt>
                <c:pt idx="845">
                  <c:v>22.5</c:v>
                </c:pt>
                <c:pt idx="846">
                  <c:v>23.6</c:v>
                </c:pt>
                <c:pt idx="847">
                  <c:v>24.4</c:v>
                </c:pt>
                <c:pt idx="848">
                  <c:v>23.6</c:v>
                </c:pt>
                <c:pt idx="849">
                  <c:v>24</c:v>
                </c:pt>
                <c:pt idx="850">
                  <c:v>24.2</c:v>
                </c:pt>
                <c:pt idx="851">
                  <c:v>25</c:v>
                </c:pt>
                <c:pt idx="852">
                  <c:v>25.2</c:v>
                </c:pt>
                <c:pt idx="853">
                  <c:v>25.2</c:v>
                </c:pt>
                <c:pt idx="854">
                  <c:v>25.9</c:v>
                </c:pt>
                <c:pt idx="855">
                  <c:v>25.2</c:v>
                </c:pt>
                <c:pt idx="856">
                  <c:v>24.6</c:v>
                </c:pt>
                <c:pt idx="857">
                  <c:v>26.3</c:v>
                </c:pt>
                <c:pt idx="858">
                  <c:v>25.2</c:v>
                </c:pt>
                <c:pt idx="859">
                  <c:v>26.3</c:v>
                </c:pt>
                <c:pt idx="860">
                  <c:v>26.2</c:v>
                </c:pt>
                <c:pt idx="861">
                  <c:v>26.5</c:v>
                </c:pt>
                <c:pt idx="862">
                  <c:v>26.4</c:v>
                </c:pt>
                <c:pt idx="863">
                  <c:v>27.9</c:v>
                </c:pt>
                <c:pt idx="864">
                  <c:v>29</c:v>
                </c:pt>
                <c:pt idx="865">
                  <c:v>28</c:v>
                </c:pt>
                <c:pt idx="866">
                  <c:v>28.2</c:v>
                </c:pt>
                <c:pt idx="867">
                  <c:v>29.4</c:v>
                </c:pt>
                <c:pt idx="868">
                  <c:v>29.7</c:v>
                </c:pt>
                <c:pt idx="869">
                  <c:v>29.5</c:v>
                </c:pt>
                <c:pt idx="870">
                  <c:v>30</c:v>
                </c:pt>
                <c:pt idx="871">
                  <c:v>31.3</c:v>
                </c:pt>
                <c:pt idx="872">
                  <c:v>31.4</c:v>
                </c:pt>
                <c:pt idx="873">
                  <c:v>31.6</c:v>
                </c:pt>
                <c:pt idx="874">
                  <c:v>33</c:v>
                </c:pt>
                <c:pt idx="875">
                  <c:v>35.700000000000003</c:v>
                </c:pt>
                <c:pt idx="876">
                  <c:v>35.700000000000003</c:v>
                </c:pt>
                <c:pt idx="877">
                  <c:v>35.6</c:v>
                </c:pt>
                <c:pt idx="878">
                  <c:v>37.4</c:v>
                </c:pt>
                <c:pt idx="879">
                  <c:v>38.299999999999997</c:v>
                </c:pt>
                <c:pt idx="880">
                  <c:v>41.2</c:v>
                </c:pt>
                <c:pt idx="881">
                  <c:v>42.4</c:v>
                </c:pt>
                <c:pt idx="882">
                  <c:v>45</c:v>
                </c:pt>
                <c:pt idx="883">
                  <c:v>46.4</c:v>
                </c:pt>
                <c:pt idx="884">
                  <c:v>48.7</c:v>
                </c:pt>
                <c:pt idx="885">
                  <c:v>51.5</c:v>
                </c:pt>
                <c:pt idx="886">
                  <c:v>52.5</c:v>
                </c:pt>
                <c:pt idx="887">
                  <c:v>55.9</c:v>
                </c:pt>
                <c:pt idx="888">
                  <c:v>60</c:v>
                </c:pt>
                <c:pt idx="889">
                  <c:v>62.7</c:v>
                </c:pt>
                <c:pt idx="890">
                  <c:v>66.3</c:v>
                </c:pt>
                <c:pt idx="891">
                  <c:v>70.5</c:v>
                </c:pt>
                <c:pt idx="892">
                  <c:v>73.8</c:v>
                </c:pt>
                <c:pt idx="893">
                  <c:v>76.900000000000006</c:v>
                </c:pt>
                <c:pt idx="894">
                  <c:v>81.5</c:v>
                </c:pt>
                <c:pt idx="895">
                  <c:v>85.5</c:v>
                </c:pt>
                <c:pt idx="896">
                  <c:v>88.9</c:v>
                </c:pt>
                <c:pt idx="897">
                  <c:v>93.5</c:v>
                </c:pt>
                <c:pt idx="898">
                  <c:v>97.3</c:v>
                </c:pt>
                <c:pt idx="899">
                  <c:v>100.7</c:v>
                </c:pt>
                <c:pt idx="900">
                  <c:v>102.6</c:v>
                </c:pt>
                <c:pt idx="901">
                  <c:v>106</c:v>
                </c:pt>
                <c:pt idx="902">
                  <c:v>108.2</c:v>
                </c:pt>
                <c:pt idx="903">
                  <c:v>111.6</c:v>
                </c:pt>
                <c:pt idx="904">
                  <c:v>114.1</c:v>
                </c:pt>
                <c:pt idx="905">
                  <c:v>115.9</c:v>
                </c:pt>
                <c:pt idx="906">
                  <c:v>119.5</c:v>
                </c:pt>
                <c:pt idx="907">
                  <c:v>119.4</c:v>
                </c:pt>
                <c:pt idx="908">
                  <c:v>120.8</c:v>
                </c:pt>
                <c:pt idx="909">
                  <c:v>124</c:v>
                </c:pt>
                <c:pt idx="910">
                  <c:v>124.6</c:v>
                </c:pt>
                <c:pt idx="911">
                  <c:v>125.7</c:v>
                </c:pt>
                <c:pt idx="912">
                  <c:v>126.2</c:v>
                </c:pt>
                <c:pt idx="913">
                  <c:v>126.6</c:v>
                </c:pt>
                <c:pt idx="914">
                  <c:v>128.9</c:v>
                </c:pt>
                <c:pt idx="915">
                  <c:v>129.4</c:v>
                </c:pt>
                <c:pt idx="916">
                  <c:v>129.5</c:v>
                </c:pt>
                <c:pt idx="917">
                  <c:v>130.1</c:v>
                </c:pt>
                <c:pt idx="918">
                  <c:v>130</c:v>
                </c:pt>
                <c:pt idx="919">
                  <c:v>130</c:v>
                </c:pt>
                <c:pt idx="920">
                  <c:v>131.4</c:v>
                </c:pt>
                <c:pt idx="921">
                  <c:v>131.19999999999999</c:v>
                </c:pt>
                <c:pt idx="922">
                  <c:v>132.30000000000001</c:v>
                </c:pt>
                <c:pt idx="923">
                  <c:v>130.30000000000001</c:v>
                </c:pt>
                <c:pt idx="924">
                  <c:v>131.30000000000001</c:v>
                </c:pt>
                <c:pt idx="925">
                  <c:v>131.4</c:v>
                </c:pt>
                <c:pt idx="926">
                  <c:v>129.69999999999999</c:v>
                </c:pt>
                <c:pt idx="927">
                  <c:v>131.30000000000001</c:v>
                </c:pt>
                <c:pt idx="928">
                  <c:v>130.5</c:v>
                </c:pt>
                <c:pt idx="929">
                  <c:v>129.19999999999999</c:v>
                </c:pt>
                <c:pt idx="930">
                  <c:v>128.9</c:v>
                </c:pt>
                <c:pt idx="931">
                  <c:v>128.4</c:v>
                </c:pt>
                <c:pt idx="932">
                  <c:v>127.6</c:v>
                </c:pt>
                <c:pt idx="933">
                  <c:v>126.2</c:v>
                </c:pt>
                <c:pt idx="934">
                  <c:v>125.3</c:v>
                </c:pt>
                <c:pt idx="935">
                  <c:v>125.5</c:v>
                </c:pt>
                <c:pt idx="936">
                  <c:v>124.3</c:v>
                </c:pt>
                <c:pt idx="937">
                  <c:v>124.1</c:v>
                </c:pt>
                <c:pt idx="938">
                  <c:v>124.1</c:v>
                </c:pt>
                <c:pt idx="939">
                  <c:v>123.6</c:v>
                </c:pt>
                <c:pt idx="940">
                  <c:v>123.2</c:v>
                </c:pt>
                <c:pt idx="941">
                  <c:v>121.4</c:v>
                </c:pt>
                <c:pt idx="942">
                  <c:v>120.7</c:v>
                </c:pt>
                <c:pt idx="943">
                  <c:v>118.2</c:v>
                </c:pt>
                <c:pt idx="944">
                  <c:v>117.3</c:v>
                </c:pt>
                <c:pt idx="945">
                  <c:v>115.4</c:v>
                </c:pt>
                <c:pt idx="946">
                  <c:v>113.7</c:v>
                </c:pt>
                <c:pt idx="947">
                  <c:v>113.8</c:v>
                </c:pt>
                <c:pt idx="948">
                  <c:v>112.1</c:v>
                </c:pt>
                <c:pt idx="949">
                  <c:v>110.1</c:v>
                </c:pt>
                <c:pt idx="950">
                  <c:v>106.6</c:v>
                </c:pt>
                <c:pt idx="951">
                  <c:v>107.3</c:v>
                </c:pt>
                <c:pt idx="952">
                  <c:v>104.9</c:v>
                </c:pt>
                <c:pt idx="953">
                  <c:v>102.5</c:v>
                </c:pt>
                <c:pt idx="954">
                  <c:v>102.7</c:v>
                </c:pt>
                <c:pt idx="955">
                  <c:v>99.3</c:v>
                </c:pt>
                <c:pt idx="956">
                  <c:v>100.1</c:v>
                </c:pt>
                <c:pt idx="957">
                  <c:v>98.6</c:v>
                </c:pt>
                <c:pt idx="958">
                  <c:v>97</c:v>
                </c:pt>
                <c:pt idx="959">
                  <c:v>96.1</c:v>
                </c:pt>
                <c:pt idx="960">
                  <c:v>97.1</c:v>
                </c:pt>
                <c:pt idx="961">
                  <c:v>95.9</c:v>
                </c:pt>
                <c:pt idx="962">
                  <c:v>96.6</c:v>
                </c:pt>
                <c:pt idx="963">
                  <c:v>96.3</c:v>
                </c:pt>
                <c:pt idx="964">
                  <c:v>96.9</c:v>
                </c:pt>
                <c:pt idx="965">
                  <c:v>95.7</c:v>
                </c:pt>
                <c:pt idx="966">
                  <c:v>95.2</c:v>
                </c:pt>
                <c:pt idx="967">
                  <c:v>96.1</c:v>
                </c:pt>
                <c:pt idx="968">
                  <c:v>96.7</c:v>
                </c:pt>
                <c:pt idx="969">
                  <c:v>94.3</c:v>
                </c:pt>
                <c:pt idx="970">
                  <c:v>93.9</c:v>
                </c:pt>
                <c:pt idx="971">
                  <c:v>93.6</c:v>
                </c:pt>
                <c:pt idx="972">
                  <c:v>92.5</c:v>
                </c:pt>
                <c:pt idx="973">
                  <c:v>90</c:v>
                </c:pt>
                <c:pt idx="974">
                  <c:v>89.6</c:v>
                </c:pt>
                <c:pt idx="975">
                  <c:v>88.8</c:v>
                </c:pt>
                <c:pt idx="976">
                  <c:v>87.6</c:v>
                </c:pt>
                <c:pt idx="977">
                  <c:v>84.1</c:v>
                </c:pt>
                <c:pt idx="978">
                  <c:v>83.3</c:v>
                </c:pt>
                <c:pt idx="979">
                  <c:v>80.8</c:v>
                </c:pt>
                <c:pt idx="980">
                  <c:v>78.599999999999994</c:v>
                </c:pt>
                <c:pt idx="981">
                  <c:v>76.900000000000006</c:v>
                </c:pt>
                <c:pt idx="982">
                  <c:v>73.599999999999994</c:v>
                </c:pt>
                <c:pt idx="983">
                  <c:v>72</c:v>
                </c:pt>
                <c:pt idx="984">
                  <c:v>69.8</c:v>
                </c:pt>
                <c:pt idx="985">
                  <c:v>66.400000000000006</c:v>
                </c:pt>
                <c:pt idx="986">
                  <c:v>62.6</c:v>
                </c:pt>
                <c:pt idx="987">
                  <c:v>62.3</c:v>
                </c:pt>
                <c:pt idx="988">
                  <c:v>58.7</c:v>
                </c:pt>
                <c:pt idx="989">
                  <c:v>57.9</c:v>
                </c:pt>
                <c:pt idx="990">
                  <c:v>56.5</c:v>
                </c:pt>
                <c:pt idx="991">
                  <c:v>54.3</c:v>
                </c:pt>
                <c:pt idx="992">
                  <c:v>54.2</c:v>
                </c:pt>
                <c:pt idx="993">
                  <c:v>52.4</c:v>
                </c:pt>
                <c:pt idx="994">
                  <c:v>51.5</c:v>
                </c:pt>
                <c:pt idx="995">
                  <c:v>50.6</c:v>
                </c:pt>
                <c:pt idx="996">
                  <c:v>49.1</c:v>
                </c:pt>
                <c:pt idx="997">
                  <c:v>48.4</c:v>
                </c:pt>
                <c:pt idx="998">
                  <c:v>49.3</c:v>
                </c:pt>
                <c:pt idx="999">
                  <c:v>48.2</c:v>
                </c:pt>
                <c:pt idx="1000">
                  <c:v>46.1</c:v>
                </c:pt>
                <c:pt idx="1001">
                  <c:v>46.7</c:v>
                </c:pt>
                <c:pt idx="1002">
                  <c:v>46.9</c:v>
                </c:pt>
                <c:pt idx="1003">
                  <c:v>47.1</c:v>
                </c:pt>
                <c:pt idx="1004">
                  <c:v>46.7</c:v>
                </c:pt>
                <c:pt idx="1005">
                  <c:v>48</c:v>
                </c:pt>
                <c:pt idx="1006">
                  <c:v>47.3</c:v>
                </c:pt>
                <c:pt idx="1007">
                  <c:v>48.4</c:v>
                </c:pt>
                <c:pt idx="1008">
                  <c:v>48.3</c:v>
                </c:pt>
                <c:pt idx="1009">
                  <c:v>49.8</c:v>
                </c:pt>
                <c:pt idx="1010">
                  <c:v>50.5</c:v>
                </c:pt>
                <c:pt idx="1011">
                  <c:v>50.6</c:v>
                </c:pt>
                <c:pt idx="1012">
                  <c:v>51.5</c:v>
                </c:pt>
                <c:pt idx="1013">
                  <c:v>52.2</c:v>
                </c:pt>
                <c:pt idx="1014">
                  <c:v>54</c:v>
                </c:pt>
                <c:pt idx="1015">
                  <c:v>55</c:v>
                </c:pt>
                <c:pt idx="1016">
                  <c:v>57.5</c:v>
                </c:pt>
                <c:pt idx="1017">
                  <c:v>57.7</c:v>
                </c:pt>
                <c:pt idx="1018">
                  <c:v>59.1</c:v>
                </c:pt>
                <c:pt idx="1019">
                  <c:v>61.7</c:v>
                </c:pt>
                <c:pt idx="1020">
                  <c:v>62</c:v>
                </c:pt>
                <c:pt idx="1021">
                  <c:v>63.3</c:v>
                </c:pt>
                <c:pt idx="1022">
                  <c:v>64</c:v>
                </c:pt>
                <c:pt idx="1023">
                  <c:v>65.3</c:v>
                </c:pt>
                <c:pt idx="1024">
                  <c:v>66.400000000000006</c:v>
                </c:pt>
                <c:pt idx="1025">
                  <c:v>67</c:v>
                </c:pt>
                <c:pt idx="1026">
                  <c:v>67.599999999999994</c:v>
                </c:pt>
                <c:pt idx="1027">
                  <c:v>69.5</c:v>
                </c:pt>
                <c:pt idx="1028">
                  <c:v>67.8</c:v>
                </c:pt>
                <c:pt idx="1029">
                  <c:v>67.7</c:v>
                </c:pt>
                <c:pt idx="1030">
                  <c:v>64.3</c:v>
                </c:pt>
                <c:pt idx="1031">
                  <c:v>66.2</c:v>
                </c:pt>
                <c:pt idx="1032">
                  <c:v>64.599999999999994</c:v>
                </c:pt>
                <c:pt idx="1033">
                  <c:v>63.4</c:v>
                </c:pt>
                <c:pt idx="1034">
                  <c:v>63.5</c:v>
                </c:pt>
                <c:pt idx="1035">
                  <c:v>61.7</c:v>
                </c:pt>
                <c:pt idx="1036">
                  <c:v>58.7</c:v>
                </c:pt>
                <c:pt idx="1037">
                  <c:v>56.5</c:v>
                </c:pt>
                <c:pt idx="1038">
                  <c:v>54.5</c:v>
                </c:pt>
                <c:pt idx="1039">
                  <c:v>52.6</c:v>
                </c:pt>
                <c:pt idx="1040">
                  <c:v>50.6</c:v>
                </c:pt>
                <c:pt idx="1041">
                  <c:v>48.1</c:v>
                </c:pt>
                <c:pt idx="1042">
                  <c:v>47.9</c:v>
                </c:pt>
                <c:pt idx="1043">
                  <c:v>46.2</c:v>
                </c:pt>
                <c:pt idx="1044">
                  <c:v>44.1</c:v>
                </c:pt>
                <c:pt idx="1045">
                  <c:v>47.1</c:v>
                </c:pt>
                <c:pt idx="1046">
                  <c:v>47.8</c:v>
                </c:pt>
                <c:pt idx="1047">
                  <c:v>47.3</c:v>
                </c:pt>
                <c:pt idx="1048">
                  <c:v>42.7</c:v>
                </c:pt>
                <c:pt idx="1049">
                  <c:v>37.700000000000003</c:v>
                </c:pt>
                <c:pt idx="1050">
                  <c:v>34.799999999999997</c:v>
                </c:pt>
                <c:pt idx="1051">
                  <c:v>33.6</c:v>
                </c:pt>
                <c:pt idx="1052">
                  <c:v>35.5</c:v>
                </c:pt>
                <c:pt idx="1053">
                  <c:v>34.1</c:v>
                </c:pt>
                <c:pt idx="1054">
                  <c:v>36.6</c:v>
                </c:pt>
                <c:pt idx="1055">
                  <c:v>34.700000000000003</c:v>
                </c:pt>
                <c:pt idx="1056">
                  <c:v>35.5</c:v>
                </c:pt>
                <c:pt idx="1057">
                  <c:v>34.1</c:v>
                </c:pt>
                <c:pt idx="1058">
                  <c:v>34.6</c:v>
                </c:pt>
                <c:pt idx="1059">
                  <c:v>35.1</c:v>
                </c:pt>
                <c:pt idx="1060">
                  <c:v>35</c:v>
                </c:pt>
                <c:pt idx="1061">
                  <c:v>34.799999999999997</c:v>
                </c:pt>
                <c:pt idx="1062">
                  <c:v>34.200000000000003</c:v>
                </c:pt>
                <c:pt idx="1063">
                  <c:v>33.700000000000003</c:v>
                </c:pt>
                <c:pt idx="1064">
                  <c:v>34.6</c:v>
                </c:pt>
                <c:pt idx="1065">
                  <c:v>34.9</c:v>
                </c:pt>
                <c:pt idx="1066">
                  <c:v>34.6</c:v>
                </c:pt>
                <c:pt idx="1067">
                  <c:v>34</c:v>
                </c:pt>
                <c:pt idx="1068">
                  <c:v>34.1</c:v>
                </c:pt>
                <c:pt idx="1069">
                  <c:v>35.200000000000003</c:v>
                </c:pt>
                <c:pt idx="1070">
                  <c:v>35.1</c:v>
                </c:pt>
                <c:pt idx="1071">
                  <c:v>33.1</c:v>
                </c:pt>
                <c:pt idx="1072">
                  <c:v>35.200000000000003</c:v>
                </c:pt>
                <c:pt idx="1073">
                  <c:v>35.5</c:v>
                </c:pt>
                <c:pt idx="1074">
                  <c:v>35.799999999999997</c:v>
                </c:pt>
                <c:pt idx="1075">
                  <c:v>35.700000000000003</c:v>
                </c:pt>
                <c:pt idx="1076">
                  <c:v>36.5</c:v>
                </c:pt>
                <c:pt idx="1077">
                  <c:v>35.6</c:v>
                </c:pt>
                <c:pt idx="1078">
                  <c:v>36.5</c:v>
                </c:pt>
                <c:pt idx="1079">
                  <c:v>36.5</c:v>
                </c:pt>
                <c:pt idx="1080">
                  <c:v>35.6</c:v>
                </c:pt>
                <c:pt idx="1081">
                  <c:v>35.6</c:v>
                </c:pt>
                <c:pt idx="1082">
                  <c:v>34.799999999999997</c:v>
                </c:pt>
                <c:pt idx="1083">
                  <c:v>36.200000000000003</c:v>
                </c:pt>
                <c:pt idx="1084">
                  <c:v>36.4</c:v>
                </c:pt>
                <c:pt idx="1085">
                  <c:v>36.4</c:v>
                </c:pt>
                <c:pt idx="1086">
                  <c:v>36.799999999999997</c:v>
                </c:pt>
                <c:pt idx="1087">
                  <c:v>36.4</c:v>
                </c:pt>
                <c:pt idx="1088">
                  <c:v>37.799999999999997</c:v>
                </c:pt>
                <c:pt idx="1089">
                  <c:v>37.1</c:v>
                </c:pt>
                <c:pt idx="1090">
                  <c:v>36.799999999999997</c:v>
                </c:pt>
                <c:pt idx="1091">
                  <c:v>36.799999999999997</c:v>
                </c:pt>
                <c:pt idx="1092">
                  <c:v>37.1</c:v>
                </c:pt>
                <c:pt idx="1093">
                  <c:v>38</c:v>
                </c:pt>
                <c:pt idx="1094">
                  <c:v>37.4</c:v>
                </c:pt>
                <c:pt idx="1095">
                  <c:v>37.6</c:v>
                </c:pt>
                <c:pt idx="1096">
                  <c:v>37.6</c:v>
                </c:pt>
                <c:pt idx="1097">
                  <c:v>37.9</c:v>
                </c:pt>
                <c:pt idx="1098">
                  <c:v>37.9</c:v>
                </c:pt>
                <c:pt idx="1099">
                  <c:v>37</c:v>
                </c:pt>
                <c:pt idx="1100">
                  <c:v>37.799999999999997</c:v>
                </c:pt>
                <c:pt idx="1101">
                  <c:v>37.9</c:v>
                </c:pt>
                <c:pt idx="1102">
                  <c:v>37.700000000000003</c:v>
                </c:pt>
                <c:pt idx="1103">
                  <c:v>37.700000000000003</c:v>
                </c:pt>
                <c:pt idx="1104">
                  <c:v>36.9</c:v>
                </c:pt>
                <c:pt idx="1105">
                  <c:v>36.799999999999997</c:v>
                </c:pt>
                <c:pt idx="1106">
                  <c:v>36.799999999999997</c:v>
                </c:pt>
                <c:pt idx="1107">
                  <c:v>36.700000000000003</c:v>
                </c:pt>
                <c:pt idx="1108">
                  <c:v>37.799999999999997</c:v>
                </c:pt>
                <c:pt idx="1109">
                  <c:v>37</c:v>
                </c:pt>
                <c:pt idx="1110">
                  <c:v>39.299999999999997</c:v>
                </c:pt>
                <c:pt idx="1111">
                  <c:v>39.1</c:v>
                </c:pt>
                <c:pt idx="1112">
                  <c:v>39.5</c:v>
                </c:pt>
                <c:pt idx="1113">
                  <c:v>40.200000000000003</c:v>
                </c:pt>
                <c:pt idx="1114">
                  <c:v>39.299999999999997</c:v>
                </c:pt>
                <c:pt idx="1115">
                  <c:v>39.200000000000003</c:v>
                </c:pt>
                <c:pt idx="1116">
                  <c:v>39.5</c:v>
                </c:pt>
                <c:pt idx="1117">
                  <c:v>38.799999999999997</c:v>
                </c:pt>
                <c:pt idx="1118">
                  <c:v>38.299999999999997</c:v>
                </c:pt>
                <c:pt idx="1119">
                  <c:v>39.200000000000003</c:v>
                </c:pt>
                <c:pt idx="1120">
                  <c:v>39.700000000000003</c:v>
                </c:pt>
                <c:pt idx="1121">
                  <c:v>39.200000000000003</c:v>
                </c:pt>
                <c:pt idx="1122">
                  <c:v>38.9</c:v>
                </c:pt>
                <c:pt idx="1123">
                  <c:v>38.1</c:v>
                </c:pt>
                <c:pt idx="1124">
                  <c:v>37.799999999999997</c:v>
                </c:pt>
                <c:pt idx="1125">
                  <c:v>39</c:v>
                </c:pt>
                <c:pt idx="1126">
                  <c:v>38.6</c:v>
                </c:pt>
                <c:pt idx="1127">
                  <c:v>37.9</c:v>
                </c:pt>
                <c:pt idx="1128">
                  <c:v>39.200000000000003</c:v>
                </c:pt>
                <c:pt idx="1129">
                  <c:v>40</c:v>
                </c:pt>
                <c:pt idx="1130">
                  <c:v>37.9</c:v>
                </c:pt>
                <c:pt idx="1131">
                  <c:v>38.299999999999997</c:v>
                </c:pt>
                <c:pt idx="1132">
                  <c:v>38.5</c:v>
                </c:pt>
                <c:pt idx="1133">
                  <c:v>38.5</c:v>
                </c:pt>
                <c:pt idx="1134">
                  <c:v>38.700000000000003</c:v>
                </c:pt>
                <c:pt idx="1135">
                  <c:v>38.5</c:v>
                </c:pt>
                <c:pt idx="1136">
                  <c:v>37.4</c:v>
                </c:pt>
                <c:pt idx="1137">
                  <c:v>39.200000000000003</c:v>
                </c:pt>
                <c:pt idx="1138">
                  <c:v>38.5</c:v>
                </c:pt>
                <c:pt idx="1139">
                  <c:v>40.200000000000003</c:v>
                </c:pt>
                <c:pt idx="1140">
                  <c:v>38.4</c:v>
                </c:pt>
                <c:pt idx="1141">
                  <c:v>39.4</c:v>
                </c:pt>
                <c:pt idx="1142">
                  <c:v>38</c:v>
                </c:pt>
                <c:pt idx="1143">
                  <c:v>37.9</c:v>
                </c:pt>
                <c:pt idx="1144">
                  <c:v>38.799999999999997</c:v>
                </c:pt>
                <c:pt idx="1145">
                  <c:v>38.799999999999997</c:v>
                </c:pt>
                <c:pt idx="1146">
                  <c:v>39.200000000000003</c:v>
                </c:pt>
                <c:pt idx="1147">
                  <c:v>39.1</c:v>
                </c:pt>
                <c:pt idx="1148">
                  <c:v>38.9</c:v>
                </c:pt>
                <c:pt idx="1149">
                  <c:v>37.9</c:v>
                </c:pt>
                <c:pt idx="1150">
                  <c:v>39.9</c:v>
                </c:pt>
                <c:pt idx="1151">
                  <c:v>38.9</c:v>
                </c:pt>
                <c:pt idx="1152">
                  <c:v>39.299999999999997</c:v>
                </c:pt>
                <c:pt idx="1153">
                  <c:v>38.6</c:v>
                </c:pt>
                <c:pt idx="1154">
                  <c:v>38.200000000000003</c:v>
                </c:pt>
                <c:pt idx="1155">
                  <c:v>38.4</c:v>
                </c:pt>
                <c:pt idx="1156">
                  <c:v>38.799999999999997</c:v>
                </c:pt>
                <c:pt idx="1157">
                  <c:v>39</c:v>
                </c:pt>
                <c:pt idx="1158">
                  <c:v>39.1</c:v>
                </c:pt>
                <c:pt idx="1159">
                  <c:v>37.5</c:v>
                </c:pt>
                <c:pt idx="1160">
                  <c:v>39.1</c:v>
                </c:pt>
                <c:pt idx="1161">
                  <c:v>39.4</c:v>
                </c:pt>
                <c:pt idx="1162">
                  <c:v>38.1</c:v>
                </c:pt>
                <c:pt idx="1163">
                  <c:v>39.200000000000003</c:v>
                </c:pt>
                <c:pt idx="1164">
                  <c:v>39.5</c:v>
                </c:pt>
                <c:pt idx="1165">
                  <c:v>39.700000000000003</c:v>
                </c:pt>
                <c:pt idx="1166">
                  <c:v>38.9</c:v>
                </c:pt>
                <c:pt idx="1167">
                  <c:v>38.5</c:v>
                </c:pt>
                <c:pt idx="1168">
                  <c:v>38.700000000000003</c:v>
                </c:pt>
                <c:pt idx="1169">
                  <c:v>37.700000000000003</c:v>
                </c:pt>
                <c:pt idx="1170">
                  <c:v>38.299999999999997</c:v>
                </c:pt>
                <c:pt idx="1171">
                  <c:v>37.700000000000003</c:v>
                </c:pt>
                <c:pt idx="1172">
                  <c:v>38.1</c:v>
                </c:pt>
                <c:pt idx="1173">
                  <c:v>37.700000000000003</c:v>
                </c:pt>
                <c:pt idx="1174">
                  <c:v>37.9</c:v>
                </c:pt>
                <c:pt idx="1175">
                  <c:v>39.5</c:v>
                </c:pt>
                <c:pt idx="1176">
                  <c:v>36.9</c:v>
                </c:pt>
                <c:pt idx="1177">
                  <c:v>38.6</c:v>
                </c:pt>
                <c:pt idx="1178">
                  <c:v>38</c:v>
                </c:pt>
                <c:pt idx="1179">
                  <c:v>37.799999999999997</c:v>
                </c:pt>
                <c:pt idx="1180">
                  <c:v>37</c:v>
                </c:pt>
                <c:pt idx="1181">
                  <c:v>36.799999999999997</c:v>
                </c:pt>
                <c:pt idx="1182">
                  <c:v>38.1</c:v>
                </c:pt>
                <c:pt idx="1183">
                  <c:v>37.6</c:v>
                </c:pt>
                <c:pt idx="1184">
                  <c:v>38.6</c:v>
                </c:pt>
                <c:pt idx="1185">
                  <c:v>37.6</c:v>
                </c:pt>
                <c:pt idx="1186">
                  <c:v>37.5</c:v>
                </c:pt>
                <c:pt idx="1187">
                  <c:v>36.5</c:v>
                </c:pt>
                <c:pt idx="1188">
                  <c:v>37.200000000000003</c:v>
                </c:pt>
                <c:pt idx="1189">
                  <c:v>36.9</c:v>
                </c:pt>
                <c:pt idx="1190">
                  <c:v>35.700000000000003</c:v>
                </c:pt>
                <c:pt idx="1191">
                  <c:v>37.200000000000003</c:v>
                </c:pt>
                <c:pt idx="1192">
                  <c:v>35.200000000000003</c:v>
                </c:pt>
                <c:pt idx="1193">
                  <c:v>36.1</c:v>
                </c:pt>
                <c:pt idx="1194">
                  <c:v>35.9</c:v>
                </c:pt>
                <c:pt idx="1195">
                  <c:v>35.1</c:v>
                </c:pt>
                <c:pt idx="1196">
                  <c:v>35.5</c:v>
                </c:pt>
                <c:pt idx="1197">
                  <c:v>36.200000000000003</c:v>
                </c:pt>
                <c:pt idx="1198">
                  <c:v>35.299999999999997</c:v>
                </c:pt>
                <c:pt idx="1199">
                  <c:v>35.4</c:v>
                </c:pt>
                <c:pt idx="1200">
                  <c:v>34</c:v>
                </c:pt>
                <c:pt idx="1201">
                  <c:v>35.4</c:v>
                </c:pt>
                <c:pt idx="1202">
                  <c:v>33.799999999999997</c:v>
                </c:pt>
                <c:pt idx="1203">
                  <c:v>34.6</c:v>
                </c:pt>
                <c:pt idx="1204">
                  <c:v>34.799999999999997</c:v>
                </c:pt>
                <c:pt idx="1205">
                  <c:v>33.299999999999997</c:v>
                </c:pt>
                <c:pt idx="1206">
                  <c:v>33.9</c:v>
                </c:pt>
                <c:pt idx="1207">
                  <c:v>33.200000000000003</c:v>
                </c:pt>
                <c:pt idx="1208">
                  <c:v>32.799999999999997</c:v>
                </c:pt>
                <c:pt idx="1209">
                  <c:v>33.299999999999997</c:v>
                </c:pt>
                <c:pt idx="1210">
                  <c:v>34.5</c:v>
                </c:pt>
                <c:pt idx="1211">
                  <c:v>33.299999999999997</c:v>
                </c:pt>
                <c:pt idx="1212">
                  <c:v>33</c:v>
                </c:pt>
                <c:pt idx="1213">
                  <c:v>33.200000000000003</c:v>
                </c:pt>
                <c:pt idx="1214">
                  <c:v>32.799999999999997</c:v>
                </c:pt>
                <c:pt idx="1215">
                  <c:v>33.6</c:v>
                </c:pt>
                <c:pt idx="1216">
                  <c:v>33.299999999999997</c:v>
                </c:pt>
                <c:pt idx="1217">
                  <c:v>32.5</c:v>
                </c:pt>
                <c:pt idx="1218">
                  <c:v>33.5</c:v>
                </c:pt>
                <c:pt idx="1219">
                  <c:v>33.6</c:v>
                </c:pt>
                <c:pt idx="1220">
                  <c:v>33.700000000000003</c:v>
                </c:pt>
                <c:pt idx="1221">
                  <c:v>33.9</c:v>
                </c:pt>
                <c:pt idx="1222">
                  <c:v>35.6</c:v>
                </c:pt>
                <c:pt idx="1223">
                  <c:v>33.9</c:v>
                </c:pt>
                <c:pt idx="1224">
                  <c:v>32.6</c:v>
                </c:pt>
                <c:pt idx="1225">
                  <c:v>30.9</c:v>
                </c:pt>
                <c:pt idx="1226">
                  <c:v>30.6</c:v>
                </c:pt>
                <c:pt idx="1227">
                  <c:v>31.1</c:v>
                </c:pt>
                <c:pt idx="1228">
                  <c:v>31.1</c:v>
                </c:pt>
                <c:pt idx="1229">
                  <c:v>30.8</c:v>
                </c:pt>
                <c:pt idx="1230">
                  <c:v>31.6</c:v>
                </c:pt>
                <c:pt idx="1231">
                  <c:v>32.200000000000003</c:v>
                </c:pt>
                <c:pt idx="1232">
                  <c:v>32.700000000000003</c:v>
                </c:pt>
                <c:pt idx="1233">
                  <c:v>31.8</c:v>
                </c:pt>
                <c:pt idx="1234">
                  <c:v>31.5</c:v>
                </c:pt>
                <c:pt idx="1235">
                  <c:v>33.5</c:v>
                </c:pt>
                <c:pt idx="1236">
                  <c:v>32.799999999999997</c:v>
                </c:pt>
                <c:pt idx="1237">
                  <c:v>32.1</c:v>
                </c:pt>
                <c:pt idx="1238">
                  <c:v>33</c:v>
                </c:pt>
                <c:pt idx="1239">
                  <c:v>33.4</c:v>
                </c:pt>
                <c:pt idx="1240">
                  <c:v>32.799999999999997</c:v>
                </c:pt>
                <c:pt idx="1241">
                  <c:v>33.799999999999997</c:v>
                </c:pt>
                <c:pt idx="1242">
                  <c:v>33.9</c:v>
                </c:pt>
                <c:pt idx="1243">
                  <c:v>32.6</c:v>
                </c:pt>
                <c:pt idx="1244">
                  <c:v>33.700000000000003</c:v>
                </c:pt>
                <c:pt idx="1245">
                  <c:v>34.200000000000003</c:v>
                </c:pt>
                <c:pt idx="1246">
                  <c:v>34.299999999999997</c:v>
                </c:pt>
                <c:pt idx="1247">
                  <c:v>35.4</c:v>
                </c:pt>
                <c:pt idx="1248">
                  <c:v>35.200000000000003</c:v>
                </c:pt>
                <c:pt idx="1249">
                  <c:v>34.4</c:v>
                </c:pt>
                <c:pt idx="1250">
                  <c:v>36.1</c:v>
                </c:pt>
                <c:pt idx="1251">
                  <c:v>34.700000000000003</c:v>
                </c:pt>
                <c:pt idx="1252">
                  <c:v>34.799999999999997</c:v>
                </c:pt>
                <c:pt idx="1253">
                  <c:v>35</c:v>
                </c:pt>
                <c:pt idx="1254">
                  <c:v>35.1</c:v>
                </c:pt>
                <c:pt idx="1255">
                  <c:v>35</c:v>
                </c:pt>
                <c:pt idx="1256">
                  <c:v>36.799999999999997</c:v>
                </c:pt>
                <c:pt idx="1257">
                  <c:v>36.4</c:v>
                </c:pt>
                <c:pt idx="1258">
                  <c:v>36.299999999999997</c:v>
                </c:pt>
                <c:pt idx="1259">
                  <c:v>35.799999999999997</c:v>
                </c:pt>
                <c:pt idx="1260">
                  <c:v>35.799999999999997</c:v>
                </c:pt>
                <c:pt idx="1261">
                  <c:v>36.200000000000003</c:v>
                </c:pt>
                <c:pt idx="1262">
                  <c:v>36.9</c:v>
                </c:pt>
                <c:pt idx="1263">
                  <c:v>37.6</c:v>
                </c:pt>
                <c:pt idx="1264">
                  <c:v>38.799999999999997</c:v>
                </c:pt>
                <c:pt idx="1265">
                  <c:v>37.5</c:v>
                </c:pt>
                <c:pt idx="1266">
                  <c:v>38.9</c:v>
                </c:pt>
                <c:pt idx="1267">
                  <c:v>40.200000000000003</c:v>
                </c:pt>
                <c:pt idx="1268">
                  <c:v>40.5</c:v>
                </c:pt>
                <c:pt idx="1269">
                  <c:v>40.299999999999997</c:v>
                </c:pt>
                <c:pt idx="1270">
                  <c:v>41.3</c:v>
                </c:pt>
                <c:pt idx="1271">
                  <c:v>42.2</c:v>
                </c:pt>
                <c:pt idx="1272">
                  <c:v>42</c:v>
                </c:pt>
                <c:pt idx="1273">
                  <c:v>42.9</c:v>
                </c:pt>
                <c:pt idx="1274">
                  <c:v>43.6</c:v>
                </c:pt>
                <c:pt idx="1275">
                  <c:v>43.9</c:v>
                </c:pt>
                <c:pt idx="1276">
                  <c:v>43.6</c:v>
                </c:pt>
                <c:pt idx="1277">
                  <c:v>42.8</c:v>
                </c:pt>
                <c:pt idx="1278">
                  <c:v>44.2</c:v>
                </c:pt>
                <c:pt idx="1279">
                  <c:v>44.2</c:v>
                </c:pt>
                <c:pt idx="1280">
                  <c:v>43.9</c:v>
                </c:pt>
                <c:pt idx="1281">
                  <c:v>44.3</c:v>
                </c:pt>
                <c:pt idx="1282">
                  <c:v>43.7</c:v>
                </c:pt>
                <c:pt idx="1283">
                  <c:v>45.3</c:v>
                </c:pt>
                <c:pt idx="1284">
                  <c:v>45.9</c:v>
                </c:pt>
                <c:pt idx="1285">
                  <c:v>43.2</c:v>
                </c:pt>
                <c:pt idx="1286">
                  <c:v>42.6</c:v>
                </c:pt>
                <c:pt idx="1287">
                  <c:v>43.3</c:v>
                </c:pt>
                <c:pt idx="1288">
                  <c:v>44.6</c:v>
                </c:pt>
                <c:pt idx="1289">
                  <c:v>42.8</c:v>
                </c:pt>
                <c:pt idx="1290">
                  <c:v>43</c:v>
                </c:pt>
                <c:pt idx="1291">
                  <c:v>42</c:v>
                </c:pt>
                <c:pt idx="1292">
                  <c:v>42.1</c:v>
                </c:pt>
                <c:pt idx="1293">
                  <c:v>42.2</c:v>
                </c:pt>
                <c:pt idx="1294">
                  <c:v>41.4</c:v>
                </c:pt>
                <c:pt idx="1295">
                  <c:v>41.5</c:v>
                </c:pt>
                <c:pt idx="1296">
                  <c:v>39.9</c:v>
                </c:pt>
                <c:pt idx="1297">
                  <c:v>40</c:v>
                </c:pt>
                <c:pt idx="1298">
                  <c:v>39.9</c:v>
                </c:pt>
                <c:pt idx="1299">
                  <c:v>38.9</c:v>
                </c:pt>
                <c:pt idx="1300">
                  <c:v>38.799999999999997</c:v>
                </c:pt>
                <c:pt idx="1301">
                  <c:v>39.299999999999997</c:v>
                </c:pt>
                <c:pt idx="1302">
                  <c:v>40.1</c:v>
                </c:pt>
                <c:pt idx="1303">
                  <c:v>39.200000000000003</c:v>
                </c:pt>
                <c:pt idx="1304">
                  <c:v>39.200000000000003</c:v>
                </c:pt>
                <c:pt idx="1305">
                  <c:v>39.5</c:v>
                </c:pt>
                <c:pt idx="1306">
                  <c:v>39.9</c:v>
                </c:pt>
                <c:pt idx="1307">
                  <c:v>40.200000000000003</c:v>
                </c:pt>
                <c:pt idx="1308">
                  <c:v>39.700000000000003</c:v>
                </c:pt>
                <c:pt idx="1309">
                  <c:v>40.4</c:v>
                </c:pt>
                <c:pt idx="1310">
                  <c:v>41</c:v>
                </c:pt>
                <c:pt idx="1311">
                  <c:v>40.1</c:v>
                </c:pt>
                <c:pt idx="1312">
                  <c:v>41.7</c:v>
                </c:pt>
                <c:pt idx="1313">
                  <c:v>42</c:v>
                </c:pt>
                <c:pt idx="1314">
                  <c:v>40.4</c:v>
                </c:pt>
                <c:pt idx="1315">
                  <c:v>40.5</c:v>
                </c:pt>
                <c:pt idx="1316">
                  <c:v>40.5</c:v>
                </c:pt>
                <c:pt idx="1317">
                  <c:v>41</c:v>
                </c:pt>
                <c:pt idx="1318">
                  <c:v>40.4</c:v>
                </c:pt>
                <c:pt idx="1319">
                  <c:v>40.5</c:v>
                </c:pt>
                <c:pt idx="1320">
                  <c:v>40.9</c:v>
                </c:pt>
                <c:pt idx="1321">
                  <c:v>41.2</c:v>
                </c:pt>
                <c:pt idx="1322">
                  <c:v>39.799999999999997</c:v>
                </c:pt>
                <c:pt idx="1323">
                  <c:v>40.1</c:v>
                </c:pt>
                <c:pt idx="1324">
                  <c:v>39.799999999999997</c:v>
                </c:pt>
                <c:pt idx="1325">
                  <c:v>38.799999999999997</c:v>
                </c:pt>
                <c:pt idx="1326">
                  <c:v>38</c:v>
                </c:pt>
                <c:pt idx="1327">
                  <c:v>38.799999999999997</c:v>
                </c:pt>
                <c:pt idx="1328">
                  <c:v>37.9</c:v>
                </c:pt>
                <c:pt idx="1329">
                  <c:v>36.700000000000003</c:v>
                </c:pt>
                <c:pt idx="1330">
                  <c:v>36.4</c:v>
                </c:pt>
                <c:pt idx="1331">
                  <c:v>37.200000000000003</c:v>
                </c:pt>
                <c:pt idx="1332">
                  <c:v>35.700000000000003</c:v>
                </c:pt>
                <c:pt idx="1333">
                  <c:v>36.1</c:v>
                </c:pt>
                <c:pt idx="1334">
                  <c:v>35.1</c:v>
                </c:pt>
                <c:pt idx="1335">
                  <c:v>37.4</c:v>
                </c:pt>
                <c:pt idx="1336">
                  <c:v>34.6</c:v>
                </c:pt>
                <c:pt idx="1337">
                  <c:v>34.9</c:v>
                </c:pt>
                <c:pt idx="1338">
                  <c:v>34.299999999999997</c:v>
                </c:pt>
                <c:pt idx="1339">
                  <c:v>35.799999999999997</c:v>
                </c:pt>
                <c:pt idx="1340">
                  <c:v>35.9</c:v>
                </c:pt>
                <c:pt idx="1341">
                  <c:v>34.9</c:v>
                </c:pt>
                <c:pt idx="1342">
                  <c:v>36</c:v>
                </c:pt>
                <c:pt idx="1343">
                  <c:v>35.9</c:v>
                </c:pt>
                <c:pt idx="1344">
                  <c:v>36.1</c:v>
                </c:pt>
                <c:pt idx="1345">
                  <c:v>36.5</c:v>
                </c:pt>
                <c:pt idx="1346">
                  <c:v>36.9</c:v>
                </c:pt>
                <c:pt idx="1347">
                  <c:v>37.9</c:v>
                </c:pt>
                <c:pt idx="1348">
                  <c:v>36.9</c:v>
                </c:pt>
                <c:pt idx="1349">
                  <c:v>36.700000000000003</c:v>
                </c:pt>
                <c:pt idx="1350">
                  <c:v>37.5</c:v>
                </c:pt>
                <c:pt idx="1351">
                  <c:v>38.200000000000003</c:v>
                </c:pt>
                <c:pt idx="1352">
                  <c:v>37.700000000000003</c:v>
                </c:pt>
                <c:pt idx="1353">
                  <c:v>38.1</c:v>
                </c:pt>
                <c:pt idx="1354">
                  <c:v>39.1</c:v>
                </c:pt>
                <c:pt idx="1355">
                  <c:v>38.9</c:v>
                </c:pt>
                <c:pt idx="1356">
                  <c:v>39.5</c:v>
                </c:pt>
                <c:pt idx="1357">
                  <c:v>40.5</c:v>
                </c:pt>
                <c:pt idx="1358">
                  <c:v>41.2</c:v>
                </c:pt>
                <c:pt idx="1359">
                  <c:v>40.799999999999997</c:v>
                </c:pt>
                <c:pt idx="1360">
                  <c:v>41.9</c:v>
                </c:pt>
                <c:pt idx="1361">
                  <c:v>42.2</c:v>
                </c:pt>
                <c:pt idx="1362">
                  <c:v>41.7</c:v>
                </c:pt>
                <c:pt idx="1363">
                  <c:v>42.1</c:v>
                </c:pt>
                <c:pt idx="1364">
                  <c:v>42</c:v>
                </c:pt>
                <c:pt idx="1365">
                  <c:v>43.9</c:v>
                </c:pt>
                <c:pt idx="1366">
                  <c:v>42.3</c:v>
                </c:pt>
                <c:pt idx="1367">
                  <c:v>41.9</c:v>
                </c:pt>
                <c:pt idx="1368">
                  <c:v>43.4</c:v>
                </c:pt>
                <c:pt idx="1369">
                  <c:v>42.7</c:v>
                </c:pt>
                <c:pt idx="1370">
                  <c:v>43.9</c:v>
                </c:pt>
                <c:pt idx="1371">
                  <c:v>44</c:v>
                </c:pt>
                <c:pt idx="1372">
                  <c:v>43.7</c:v>
                </c:pt>
                <c:pt idx="1373">
                  <c:v>43.7</c:v>
                </c:pt>
                <c:pt idx="1374">
                  <c:v>43.4</c:v>
                </c:pt>
                <c:pt idx="1375">
                  <c:v>43.7</c:v>
                </c:pt>
                <c:pt idx="1376">
                  <c:v>44</c:v>
                </c:pt>
                <c:pt idx="1377">
                  <c:v>43.9</c:v>
                </c:pt>
                <c:pt idx="1378">
                  <c:v>43.5</c:v>
                </c:pt>
                <c:pt idx="1379">
                  <c:v>42.9</c:v>
                </c:pt>
                <c:pt idx="1380">
                  <c:v>44.1</c:v>
                </c:pt>
                <c:pt idx="1381">
                  <c:v>44.1</c:v>
                </c:pt>
                <c:pt idx="1382">
                  <c:v>42.9</c:v>
                </c:pt>
                <c:pt idx="1383">
                  <c:v>43.6</c:v>
                </c:pt>
                <c:pt idx="1384">
                  <c:v>43</c:v>
                </c:pt>
                <c:pt idx="1385">
                  <c:v>44.1</c:v>
                </c:pt>
                <c:pt idx="1386">
                  <c:v>44.7</c:v>
                </c:pt>
                <c:pt idx="1387">
                  <c:v>44.5</c:v>
                </c:pt>
                <c:pt idx="1388">
                  <c:v>44.1</c:v>
                </c:pt>
                <c:pt idx="1389">
                  <c:v>44.5</c:v>
                </c:pt>
                <c:pt idx="1390">
                  <c:v>44.4</c:v>
                </c:pt>
                <c:pt idx="1391">
                  <c:v>44.5</c:v>
                </c:pt>
                <c:pt idx="1392">
                  <c:v>44.8</c:v>
                </c:pt>
                <c:pt idx="1393">
                  <c:v>44.7</c:v>
                </c:pt>
                <c:pt idx="1394">
                  <c:v>44.4</c:v>
                </c:pt>
                <c:pt idx="1395">
                  <c:v>45</c:v>
                </c:pt>
                <c:pt idx="1396">
                  <c:v>44.1</c:v>
                </c:pt>
                <c:pt idx="1397">
                  <c:v>43.9</c:v>
                </c:pt>
                <c:pt idx="1398">
                  <c:v>45</c:v>
                </c:pt>
                <c:pt idx="1399">
                  <c:v>45.1</c:v>
                </c:pt>
                <c:pt idx="1400">
                  <c:v>45.3</c:v>
                </c:pt>
                <c:pt idx="1401">
                  <c:v>45.2</c:v>
                </c:pt>
                <c:pt idx="1402">
                  <c:v>46.9</c:v>
                </c:pt>
                <c:pt idx="1403">
                  <c:v>44.4</c:v>
                </c:pt>
                <c:pt idx="1404">
                  <c:v>47.2</c:v>
                </c:pt>
                <c:pt idx="1405">
                  <c:v>47</c:v>
                </c:pt>
                <c:pt idx="1406">
                  <c:v>46</c:v>
                </c:pt>
                <c:pt idx="1407">
                  <c:v>46.2</c:v>
                </c:pt>
                <c:pt idx="1408">
                  <c:v>46.9</c:v>
                </c:pt>
                <c:pt idx="1409">
                  <c:v>45.3</c:v>
                </c:pt>
                <c:pt idx="1410">
                  <c:v>45.3</c:v>
                </c:pt>
                <c:pt idx="1411">
                  <c:v>46.4</c:v>
                </c:pt>
                <c:pt idx="1412">
                  <c:v>45.5</c:v>
                </c:pt>
                <c:pt idx="1413">
                  <c:v>45.2</c:v>
                </c:pt>
                <c:pt idx="1414">
                  <c:v>45.2</c:v>
                </c:pt>
                <c:pt idx="1415">
                  <c:v>44.9</c:v>
                </c:pt>
                <c:pt idx="1416">
                  <c:v>44.9</c:v>
                </c:pt>
                <c:pt idx="1417">
                  <c:v>44.7</c:v>
                </c:pt>
                <c:pt idx="1418">
                  <c:v>44.7</c:v>
                </c:pt>
                <c:pt idx="1419">
                  <c:v>44.8</c:v>
                </c:pt>
                <c:pt idx="1420">
                  <c:v>45.2</c:v>
                </c:pt>
                <c:pt idx="1421">
                  <c:v>44.7</c:v>
                </c:pt>
                <c:pt idx="1422">
                  <c:v>44.4</c:v>
                </c:pt>
                <c:pt idx="1423">
                  <c:v>45.3</c:v>
                </c:pt>
                <c:pt idx="1424">
                  <c:v>45</c:v>
                </c:pt>
                <c:pt idx="1425">
                  <c:v>45.5</c:v>
                </c:pt>
                <c:pt idx="1426">
                  <c:v>45.7</c:v>
                </c:pt>
                <c:pt idx="1427">
                  <c:v>44.8</c:v>
                </c:pt>
                <c:pt idx="1428">
                  <c:v>46</c:v>
                </c:pt>
                <c:pt idx="1429">
                  <c:v>46.2</c:v>
                </c:pt>
                <c:pt idx="1430">
                  <c:v>46.1</c:v>
                </c:pt>
                <c:pt idx="1431">
                  <c:v>46.7</c:v>
                </c:pt>
                <c:pt idx="1432">
                  <c:v>46.6</c:v>
                </c:pt>
                <c:pt idx="1433">
                  <c:v>45.5</c:v>
                </c:pt>
                <c:pt idx="1434">
                  <c:v>46.3</c:v>
                </c:pt>
                <c:pt idx="1435">
                  <c:v>46.3</c:v>
                </c:pt>
                <c:pt idx="1436">
                  <c:v>46.5</c:v>
                </c:pt>
                <c:pt idx="1437">
                  <c:v>46.1</c:v>
                </c:pt>
                <c:pt idx="1438">
                  <c:v>45.1</c:v>
                </c:pt>
                <c:pt idx="1439">
                  <c:v>46.6</c:v>
                </c:pt>
                <c:pt idx="1440">
                  <c:v>46.6</c:v>
                </c:pt>
                <c:pt idx="1441">
                  <c:v>46.1</c:v>
                </c:pt>
                <c:pt idx="1442">
                  <c:v>45.2</c:v>
                </c:pt>
                <c:pt idx="1443">
                  <c:v>46.4</c:v>
                </c:pt>
                <c:pt idx="1444">
                  <c:v>45.3</c:v>
                </c:pt>
                <c:pt idx="1445">
                  <c:v>45.4</c:v>
                </c:pt>
                <c:pt idx="1446">
                  <c:v>46.4</c:v>
                </c:pt>
                <c:pt idx="1447">
                  <c:v>46.3</c:v>
                </c:pt>
                <c:pt idx="1448">
                  <c:v>45.2</c:v>
                </c:pt>
                <c:pt idx="1449">
                  <c:v>45.7</c:v>
                </c:pt>
                <c:pt idx="1450">
                  <c:v>46.2</c:v>
                </c:pt>
                <c:pt idx="1451">
                  <c:v>46.3</c:v>
                </c:pt>
                <c:pt idx="1452">
                  <c:v>47.1</c:v>
                </c:pt>
                <c:pt idx="1453">
                  <c:v>46</c:v>
                </c:pt>
                <c:pt idx="1454">
                  <c:v>48.1</c:v>
                </c:pt>
                <c:pt idx="1455">
                  <c:v>45.5</c:v>
                </c:pt>
                <c:pt idx="1456">
                  <c:v>46</c:v>
                </c:pt>
                <c:pt idx="1457">
                  <c:v>46.4</c:v>
                </c:pt>
                <c:pt idx="1458">
                  <c:v>46.4</c:v>
                </c:pt>
                <c:pt idx="1459">
                  <c:v>44.9</c:v>
                </c:pt>
                <c:pt idx="1460">
                  <c:v>45.8</c:v>
                </c:pt>
                <c:pt idx="1461">
                  <c:v>45.8</c:v>
                </c:pt>
                <c:pt idx="1462">
                  <c:v>47.3</c:v>
                </c:pt>
                <c:pt idx="1463">
                  <c:v>45.3</c:v>
                </c:pt>
                <c:pt idx="1464">
                  <c:v>46</c:v>
                </c:pt>
                <c:pt idx="1465">
                  <c:v>46</c:v>
                </c:pt>
                <c:pt idx="1466">
                  <c:v>46</c:v>
                </c:pt>
                <c:pt idx="1467">
                  <c:v>46</c:v>
                </c:pt>
                <c:pt idx="1468">
                  <c:v>45.7</c:v>
                </c:pt>
                <c:pt idx="1469">
                  <c:v>45.3</c:v>
                </c:pt>
                <c:pt idx="1470">
                  <c:v>45.9</c:v>
                </c:pt>
                <c:pt idx="1471">
                  <c:v>46.5</c:v>
                </c:pt>
                <c:pt idx="1472">
                  <c:v>48.6</c:v>
                </c:pt>
                <c:pt idx="1473">
                  <c:v>45.7</c:v>
                </c:pt>
                <c:pt idx="1474">
                  <c:v>48.1</c:v>
                </c:pt>
                <c:pt idx="1475">
                  <c:v>46.3</c:v>
                </c:pt>
                <c:pt idx="1476">
                  <c:v>46.1</c:v>
                </c:pt>
                <c:pt idx="1477">
                  <c:v>46.6</c:v>
                </c:pt>
                <c:pt idx="1478">
                  <c:v>46.6</c:v>
                </c:pt>
                <c:pt idx="1479">
                  <c:v>48.3</c:v>
                </c:pt>
                <c:pt idx="1480">
                  <c:v>46.7</c:v>
                </c:pt>
                <c:pt idx="1481">
                  <c:v>46.1</c:v>
                </c:pt>
                <c:pt idx="1482">
                  <c:v>46.8</c:v>
                </c:pt>
                <c:pt idx="1483">
                  <c:v>45.1</c:v>
                </c:pt>
                <c:pt idx="1484">
                  <c:v>46.8</c:v>
                </c:pt>
                <c:pt idx="1485">
                  <c:v>46.1</c:v>
                </c:pt>
                <c:pt idx="1486">
                  <c:v>46.2</c:v>
                </c:pt>
                <c:pt idx="1487">
                  <c:v>45.4</c:v>
                </c:pt>
                <c:pt idx="1488">
                  <c:v>46.5</c:v>
                </c:pt>
                <c:pt idx="1489">
                  <c:v>46.3</c:v>
                </c:pt>
                <c:pt idx="1490">
                  <c:v>46.2</c:v>
                </c:pt>
                <c:pt idx="1491">
                  <c:v>45.6</c:v>
                </c:pt>
                <c:pt idx="1492">
                  <c:v>46.7</c:v>
                </c:pt>
                <c:pt idx="1493">
                  <c:v>46.7</c:v>
                </c:pt>
                <c:pt idx="1494">
                  <c:v>46.1</c:v>
                </c:pt>
                <c:pt idx="1495">
                  <c:v>45</c:v>
                </c:pt>
                <c:pt idx="1496">
                  <c:v>46.1</c:v>
                </c:pt>
                <c:pt idx="1497">
                  <c:v>47.2</c:v>
                </c:pt>
                <c:pt idx="1498">
                  <c:v>46</c:v>
                </c:pt>
                <c:pt idx="1499">
                  <c:v>46.7</c:v>
                </c:pt>
                <c:pt idx="1500">
                  <c:v>46.1</c:v>
                </c:pt>
                <c:pt idx="1501">
                  <c:v>46.6</c:v>
                </c:pt>
                <c:pt idx="1502">
                  <c:v>46.6</c:v>
                </c:pt>
                <c:pt idx="1503">
                  <c:v>45.5</c:v>
                </c:pt>
                <c:pt idx="1504">
                  <c:v>45.8</c:v>
                </c:pt>
                <c:pt idx="1505">
                  <c:v>44.7</c:v>
                </c:pt>
                <c:pt idx="1506">
                  <c:v>45.9</c:v>
                </c:pt>
                <c:pt idx="1507">
                  <c:v>46.2</c:v>
                </c:pt>
                <c:pt idx="1508">
                  <c:v>46.3</c:v>
                </c:pt>
                <c:pt idx="1509">
                  <c:v>44.7</c:v>
                </c:pt>
                <c:pt idx="1510">
                  <c:v>45.3</c:v>
                </c:pt>
                <c:pt idx="1511">
                  <c:v>44.6</c:v>
                </c:pt>
                <c:pt idx="1512">
                  <c:v>45.5</c:v>
                </c:pt>
                <c:pt idx="1513">
                  <c:v>45.6</c:v>
                </c:pt>
                <c:pt idx="1514">
                  <c:v>45.6</c:v>
                </c:pt>
                <c:pt idx="1515">
                  <c:v>46.4</c:v>
                </c:pt>
                <c:pt idx="1516">
                  <c:v>45.9</c:v>
                </c:pt>
                <c:pt idx="1517">
                  <c:v>46.7</c:v>
                </c:pt>
                <c:pt idx="1518">
                  <c:v>45.7</c:v>
                </c:pt>
                <c:pt idx="1519">
                  <c:v>45.5</c:v>
                </c:pt>
                <c:pt idx="1520">
                  <c:v>46.2</c:v>
                </c:pt>
                <c:pt idx="1521">
                  <c:v>46.5</c:v>
                </c:pt>
                <c:pt idx="1522">
                  <c:v>47.1</c:v>
                </c:pt>
                <c:pt idx="1523">
                  <c:v>47.8</c:v>
                </c:pt>
                <c:pt idx="1524">
                  <c:v>46.1</c:v>
                </c:pt>
                <c:pt idx="1525">
                  <c:v>46.7</c:v>
                </c:pt>
                <c:pt idx="1526">
                  <c:v>46.8</c:v>
                </c:pt>
                <c:pt idx="1527">
                  <c:v>48.4</c:v>
                </c:pt>
                <c:pt idx="1528">
                  <c:v>47.7</c:v>
                </c:pt>
                <c:pt idx="1529">
                  <c:v>48.2</c:v>
                </c:pt>
                <c:pt idx="1530">
                  <c:v>48.1</c:v>
                </c:pt>
                <c:pt idx="1531">
                  <c:v>47.7</c:v>
                </c:pt>
                <c:pt idx="1532">
                  <c:v>47.8</c:v>
                </c:pt>
                <c:pt idx="1533">
                  <c:v>48.8</c:v>
                </c:pt>
                <c:pt idx="1534">
                  <c:v>48.6</c:v>
                </c:pt>
                <c:pt idx="1535">
                  <c:v>48.4</c:v>
                </c:pt>
                <c:pt idx="1536">
                  <c:v>46.2</c:v>
                </c:pt>
                <c:pt idx="1537">
                  <c:v>48.8</c:v>
                </c:pt>
                <c:pt idx="1538">
                  <c:v>48.8</c:v>
                </c:pt>
                <c:pt idx="1539">
                  <c:v>48.1</c:v>
                </c:pt>
                <c:pt idx="1540">
                  <c:v>49.6</c:v>
                </c:pt>
                <c:pt idx="1541">
                  <c:v>47.9</c:v>
                </c:pt>
                <c:pt idx="1542">
                  <c:v>47.1</c:v>
                </c:pt>
                <c:pt idx="1543">
                  <c:v>49.2</c:v>
                </c:pt>
                <c:pt idx="1544">
                  <c:v>49.3</c:v>
                </c:pt>
                <c:pt idx="1545">
                  <c:v>49.3</c:v>
                </c:pt>
                <c:pt idx="1546">
                  <c:v>49.4</c:v>
                </c:pt>
                <c:pt idx="1547">
                  <c:v>49.4</c:v>
                </c:pt>
                <c:pt idx="1548">
                  <c:v>49.6</c:v>
                </c:pt>
                <c:pt idx="1549">
                  <c:v>50.8</c:v>
                </c:pt>
                <c:pt idx="1550">
                  <c:v>50.9</c:v>
                </c:pt>
                <c:pt idx="1551">
                  <c:v>49.8</c:v>
                </c:pt>
                <c:pt idx="1552">
                  <c:v>51.9</c:v>
                </c:pt>
                <c:pt idx="1553">
                  <c:v>51.4</c:v>
                </c:pt>
                <c:pt idx="1554">
                  <c:v>53.5</c:v>
                </c:pt>
                <c:pt idx="1555">
                  <c:v>51.1</c:v>
                </c:pt>
                <c:pt idx="1556">
                  <c:v>51</c:v>
                </c:pt>
                <c:pt idx="1557">
                  <c:v>52.5</c:v>
                </c:pt>
                <c:pt idx="1558">
                  <c:v>52</c:v>
                </c:pt>
                <c:pt idx="1559">
                  <c:v>51.6</c:v>
                </c:pt>
                <c:pt idx="1560">
                  <c:v>52.6</c:v>
                </c:pt>
                <c:pt idx="1561">
                  <c:v>52.8</c:v>
                </c:pt>
                <c:pt idx="1562">
                  <c:v>53.2</c:v>
                </c:pt>
                <c:pt idx="1563">
                  <c:v>52.5</c:v>
                </c:pt>
                <c:pt idx="1564">
                  <c:v>53.6</c:v>
                </c:pt>
                <c:pt idx="1565">
                  <c:v>52.8</c:v>
                </c:pt>
                <c:pt idx="1566">
                  <c:v>52.6</c:v>
                </c:pt>
                <c:pt idx="1567">
                  <c:v>52.1</c:v>
                </c:pt>
                <c:pt idx="1568">
                  <c:v>51.8</c:v>
                </c:pt>
                <c:pt idx="1569">
                  <c:v>51.8</c:v>
                </c:pt>
                <c:pt idx="1570">
                  <c:v>52.2</c:v>
                </c:pt>
                <c:pt idx="1571">
                  <c:v>51.6</c:v>
                </c:pt>
                <c:pt idx="1572">
                  <c:v>50.8</c:v>
                </c:pt>
                <c:pt idx="1573">
                  <c:v>50.6</c:v>
                </c:pt>
                <c:pt idx="1574">
                  <c:v>51.9</c:v>
                </c:pt>
                <c:pt idx="1575">
                  <c:v>50.7</c:v>
                </c:pt>
                <c:pt idx="1576">
                  <c:v>50.7</c:v>
                </c:pt>
                <c:pt idx="1577">
                  <c:v>49.1</c:v>
                </c:pt>
                <c:pt idx="1578">
                  <c:v>49.2</c:v>
                </c:pt>
                <c:pt idx="1579">
                  <c:v>48.2</c:v>
                </c:pt>
                <c:pt idx="1580">
                  <c:v>46</c:v>
                </c:pt>
                <c:pt idx="1581">
                  <c:v>46.2</c:v>
                </c:pt>
                <c:pt idx="1582">
                  <c:v>46.6</c:v>
                </c:pt>
                <c:pt idx="1583">
                  <c:v>44.2</c:v>
                </c:pt>
                <c:pt idx="1584">
                  <c:v>44.5</c:v>
                </c:pt>
                <c:pt idx="1585">
                  <c:v>41.9</c:v>
                </c:pt>
                <c:pt idx="1586">
                  <c:v>42.1</c:v>
                </c:pt>
                <c:pt idx="1587">
                  <c:v>40.9</c:v>
                </c:pt>
                <c:pt idx="1588">
                  <c:v>40</c:v>
                </c:pt>
                <c:pt idx="1589">
                  <c:v>38.700000000000003</c:v>
                </c:pt>
                <c:pt idx="1590">
                  <c:v>37.4</c:v>
                </c:pt>
                <c:pt idx="1591">
                  <c:v>37.700000000000003</c:v>
                </c:pt>
                <c:pt idx="1592">
                  <c:v>35.299999999999997</c:v>
                </c:pt>
                <c:pt idx="1593">
                  <c:v>35.700000000000003</c:v>
                </c:pt>
                <c:pt idx="1594">
                  <c:v>33.9</c:v>
                </c:pt>
                <c:pt idx="1595">
                  <c:v>33.700000000000003</c:v>
                </c:pt>
                <c:pt idx="1596">
                  <c:v>31.9</c:v>
                </c:pt>
                <c:pt idx="1597">
                  <c:v>33.200000000000003</c:v>
                </c:pt>
                <c:pt idx="1598">
                  <c:v>32.4</c:v>
                </c:pt>
                <c:pt idx="1599">
                  <c:v>30.9</c:v>
                </c:pt>
                <c:pt idx="1600">
                  <c:v>30.2</c:v>
                </c:pt>
                <c:pt idx="1601">
                  <c:v>28.3</c:v>
                </c:pt>
                <c:pt idx="1602">
                  <c:v>29</c:v>
                </c:pt>
                <c:pt idx="1603">
                  <c:v>28.4</c:v>
                </c:pt>
                <c:pt idx="1604">
                  <c:v>29.1</c:v>
                </c:pt>
                <c:pt idx="1605">
                  <c:v>27.6</c:v>
                </c:pt>
                <c:pt idx="1606">
                  <c:v>26.8</c:v>
                </c:pt>
                <c:pt idx="1607">
                  <c:v>27.4</c:v>
                </c:pt>
                <c:pt idx="1608">
                  <c:v>25.9</c:v>
                </c:pt>
                <c:pt idx="1609">
                  <c:v>26.1</c:v>
                </c:pt>
                <c:pt idx="1610">
                  <c:v>26.6</c:v>
                </c:pt>
                <c:pt idx="1611">
                  <c:v>27.1</c:v>
                </c:pt>
                <c:pt idx="1612">
                  <c:v>26.2</c:v>
                </c:pt>
                <c:pt idx="1613">
                  <c:v>26</c:v>
                </c:pt>
                <c:pt idx="1614">
                  <c:v>24.7</c:v>
                </c:pt>
                <c:pt idx="1615">
                  <c:v>24.4</c:v>
                </c:pt>
                <c:pt idx="1616">
                  <c:v>24.7</c:v>
                </c:pt>
                <c:pt idx="1617">
                  <c:v>22.8</c:v>
                </c:pt>
                <c:pt idx="1618">
                  <c:v>22.1</c:v>
                </c:pt>
                <c:pt idx="1619">
                  <c:v>23.2</c:v>
                </c:pt>
                <c:pt idx="1620">
                  <c:v>23</c:v>
                </c:pt>
                <c:pt idx="1621">
                  <c:v>23.5</c:v>
                </c:pt>
                <c:pt idx="1622">
                  <c:v>22.9</c:v>
                </c:pt>
                <c:pt idx="1623">
                  <c:v>21.8</c:v>
                </c:pt>
                <c:pt idx="1624">
                  <c:v>23.5</c:v>
                </c:pt>
                <c:pt idx="1625">
                  <c:v>22.3</c:v>
                </c:pt>
                <c:pt idx="1626">
                  <c:v>22.7</c:v>
                </c:pt>
                <c:pt idx="1627">
                  <c:v>25</c:v>
                </c:pt>
                <c:pt idx="1628">
                  <c:v>24.1</c:v>
                </c:pt>
                <c:pt idx="1629">
                  <c:v>23.6</c:v>
                </c:pt>
                <c:pt idx="1630">
                  <c:v>24.8</c:v>
                </c:pt>
                <c:pt idx="1631">
                  <c:v>24</c:v>
                </c:pt>
                <c:pt idx="1632">
                  <c:v>24.7</c:v>
                </c:pt>
                <c:pt idx="1633">
                  <c:v>23.4</c:v>
                </c:pt>
                <c:pt idx="1634">
                  <c:v>25</c:v>
                </c:pt>
                <c:pt idx="1635">
                  <c:v>24.2</c:v>
                </c:pt>
                <c:pt idx="1636">
                  <c:v>26.1</c:v>
                </c:pt>
                <c:pt idx="1637">
                  <c:v>26.3</c:v>
                </c:pt>
                <c:pt idx="1638">
                  <c:v>26.6</c:v>
                </c:pt>
                <c:pt idx="1639">
                  <c:v>26.6</c:v>
                </c:pt>
                <c:pt idx="1640">
                  <c:v>27.7</c:v>
                </c:pt>
                <c:pt idx="1641">
                  <c:v>26.3</c:v>
                </c:pt>
                <c:pt idx="1642">
                  <c:v>27.8</c:v>
                </c:pt>
                <c:pt idx="1643">
                  <c:v>27.8</c:v>
                </c:pt>
                <c:pt idx="1644">
                  <c:v>28.7</c:v>
                </c:pt>
                <c:pt idx="1645">
                  <c:v>27.8</c:v>
                </c:pt>
                <c:pt idx="1646">
                  <c:v>28.4</c:v>
                </c:pt>
                <c:pt idx="1647">
                  <c:v>29.4</c:v>
                </c:pt>
                <c:pt idx="1648">
                  <c:v>29.3</c:v>
                </c:pt>
                <c:pt idx="1649">
                  <c:v>29.9</c:v>
                </c:pt>
                <c:pt idx="1650">
                  <c:v>30.4</c:v>
                </c:pt>
                <c:pt idx="1651">
                  <c:v>29.9</c:v>
                </c:pt>
                <c:pt idx="1652">
                  <c:v>30.9</c:v>
                </c:pt>
                <c:pt idx="1653">
                  <c:v>30.4</c:v>
                </c:pt>
                <c:pt idx="1654">
                  <c:v>30.7</c:v>
                </c:pt>
                <c:pt idx="1655">
                  <c:v>30.8</c:v>
                </c:pt>
                <c:pt idx="1656">
                  <c:v>30.7</c:v>
                </c:pt>
                <c:pt idx="1657">
                  <c:v>29.3</c:v>
                </c:pt>
                <c:pt idx="1658">
                  <c:v>30.7</c:v>
                </c:pt>
                <c:pt idx="1659">
                  <c:v>30.4</c:v>
                </c:pt>
                <c:pt idx="1660">
                  <c:v>30.5</c:v>
                </c:pt>
                <c:pt idx="1661">
                  <c:v>31.3</c:v>
                </c:pt>
                <c:pt idx="1662">
                  <c:v>31.5</c:v>
                </c:pt>
                <c:pt idx="1663">
                  <c:v>29.5</c:v>
                </c:pt>
                <c:pt idx="1664">
                  <c:v>30</c:v>
                </c:pt>
                <c:pt idx="1665">
                  <c:v>31.4</c:v>
                </c:pt>
                <c:pt idx="1666">
                  <c:v>31.5</c:v>
                </c:pt>
                <c:pt idx="1667">
                  <c:v>32.200000000000003</c:v>
                </c:pt>
                <c:pt idx="1668">
                  <c:v>33.1</c:v>
                </c:pt>
                <c:pt idx="1669">
                  <c:v>34</c:v>
                </c:pt>
                <c:pt idx="1670">
                  <c:v>32.700000000000003</c:v>
                </c:pt>
                <c:pt idx="1671">
                  <c:v>33.4</c:v>
                </c:pt>
                <c:pt idx="1672">
                  <c:v>33.700000000000003</c:v>
                </c:pt>
                <c:pt idx="1673">
                  <c:v>34.200000000000003</c:v>
                </c:pt>
                <c:pt idx="1674">
                  <c:v>35.6</c:v>
                </c:pt>
                <c:pt idx="1675">
                  <c:v>36.200000000000003</c:v>
                </c:pt>
                <c:pt idx="1676">
                  <c:v>37.299999999999997</c:v>
                </c:pt>
                <c:pt idx="1677">
                  <c:v>36.9</c:v>
                </c:pt>
                <c:pt idx="1678">
                  <c:v>37.200000000000003</c:v>
                </c:pt>
                <c:pt idx="1679">
                  <c:v>37.5</c:v>
                </c:pt>
                <c:pt idx="1680">
                  <c:v>38.299999999999997</c:v>
                </c:pt>
                <c:pt idx="1681">
                  <c:v>38.6</c:v>
                </c:pt>
                <c:pt idx="1682">
                  <c:v>38.799999999999997</c:v>
                </c:pt>
                <c:pt idx="1683">
                  <c:v>40.4</c:v>
                </c:pt>
                <c:pt idx="1684">
                  <c:v>39.5</c:v>
                </c:pt>
                <c:pt idx="1685">
                  <c:v>41</c:v>
                </c:pt>
                <c:pt idx="1686">
                  <c:v>41.3</c:v>
                </c:pt>
              </c:numCache>
            </c:numRef>
          </c:xVal>
          <c:yVal>
            <c:numRef>
              <c:f>'64K_7'!$A$2:$A$1690</c:f>
              <c:numCache>
                <c:formatCode>General</c:formatCode>
                <c:ptCount val="1689"/>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numCache>
            </c:numRef>
          </c:yVal>
          <c:smooth val="1"/>
          <c:extLst>
            <c:ext xmlns:c16="http://schemas.microsoft.com/office/drawing/2014/chart" uri="{C3380CC4-5D6E-409C-BE32-E72D297353CC}">
              <c16:uniqueId val="{00000005-BD6B-42DB-BB70-000BAD007E15}"/>
            </c:ext>
          </c:extLst>
        </c:ser>
        <c:ser>
          <c:idx val="4"/>
          <c:order val="6"/>
          <c:tx>
            <c:strRef>
              <c:f>'64K_7'!$X$1</c:f>
              <c:strCache>
                <c:ptCount val="1"/>
                <c:pt idx="0">
                  <c:v>UPCUDEP</c:v>
                </c:pt>
              </c:strCache>
            </c:strRef>
          </c:tx>
          <c:spPr>
            <a:ln w="19050" cap="rnd">
              <a:solidFill>
                <a:sysClr val="windowText" lastClr="000000"/>
              </a:solidFill>
              <a:round/>
            </a:ln>
            <a:effectLst/>
          </c:spPr>
          <c:marker>
            <c:symbol val="none"/>
          </c:marker>
          <c:xVal>
            <c:numRef>
              <c:f>'64K_7'!$X$4:$X$5</c:f>
              <c:numCache>
                <c:formatCode>General</c:formatCode>
                <c:ptCount val="2"/>
                <c:pt idx="0">
                  <c:v>0</c:v>
                </c:pt>
                <c:pt idx="1">
                  <c:v>350</c:v>
                </c:pt>
              </c:numCache>
            </c:numRef>
          </c:xVal>
          <c:yVal>
            <c:numRef>
              <c:f>'64K_7'!$X$2:$X$3</c:f>
              <c:numCache>
                <c:formatCode>General</c:formatCode>
                <c:ptCount val="2"/>
                <c:pt idx="0">
                  <c:v>36</c:v>
                </c:pt>
                <c:pt idx="1">
                  <c:v>36</c:v>
                </c:pt>
              </c:numCache>
            </c:numRef>
          </c:yVal>
          <c:smooth val="1"/>
          <c:extLst>
            <c:ext xmlns:c16="http://schemas.microsoft.com/office/drawing/2014/chart" uri="{C3380CC4-5D6E-409C-BE32-E72D297353CC}">
              <c16:uniqueId val="{00000006-BD6B-42DB-BB70-000BAD007E15}"/>
            </c:ext>
          </c:extLst>
        </c:ser>
        <c:ser>
          <c:idx val="5"/>
          <c:order val="7"/>
          <c:tx>
            <c:strRef>
              <c:f>'64K_7'!$Y$1</c:f>
              <c:strCache>
                <c:ptCount val="1"/>
                <c:pt idx="0">
                  <c:v>UPPCAQDEP</c:v>
                </c:pt>
              </c:strCache>
            </c:strRef>
          </c:tx>
          <c:spPr>
            <a:ln w="19050" cap="rnd">
              <a:solidFill>
                <a:sysClr val="windowText" lastClr="000000"/>
              </a:solidFill>
              <a:round/>
            </a:ln>
            <a:effectLst/>
          </c:spPr>
          <c:marker>
            <c:symbol val="none"/>
          </c:marker>
          <c:xVal>
            <c:numRef>
              <c:f>'64K_7'!$X$4:$X$5</c:f>
              <c:numCache>
                <c:formatCode>General</c:formatCode>
                <c:ptCount val="2"/>
                <c:pt idx="0">
                  <c:v>0</c:v>
                </c:pt>
                <c:pt idx="1">
                  <c:v>350</c:v>
                </c:pt>
              </c:numCache>
            </c:numRef>
          </c:xVal>
          <c:yVal>
            <c:numRef>
              <c:f>'64K_7'!$Y$2:$Y$3</c:f>
              <c:numCache>
                <c:formatCode>General</c:formatCode>
                <c:ptCount val="2"/>
                <c:pt idx="0">
                  <c:v>60</c:v>
                </c:pt>
                <c:pt idx="1">
                  <c:v>60</c:v>
                </c:pt>
              </c:numCache>
            </c:numRef>
          </c:yVal>
          <c:smooth val="1"/>
          <c:extLst>
            <c:ext xmlns:c16="http://schemas.microsoft.com/office/drawing/2014/chart" uri="{C3380CC4-5D6E-409C-BE32-E72D297353CC}">
              <c16:uniqueId val="{00000007-BD6B-42DB-BB70-000BAD007E15}"/>
            </c:ext>
          </c:extLst>
        </c:ser>
        <c:ser>
          <c:idx val="6"/>
          <c:order val="8"/>
          <c:tx>
            <c:strRef>
              <c:f>'64K_7'!$Z$1</c:f>
              <c:strCache>
                <c:ptCount val="1"/>
                <c:pt idx="0">
                  <c:v>PCCUDEP</c:v>
                </c:pt>
              </c:strCache>
            </c:strRef>
          </c:tx>
          <c:spPr>
            <a:ln w="19050" cap="rnd">
              <a:solidFill>
                <a:sysClr val="windowText" lastClr="000000"/>
              </a:solidFill>
              <a:round/>
            </a:ln>
            <a:effectLst/>
          </c:spPr>
          <c:marker>
            <c:symbol val="none"/>
          </c:marker>
          <c:xVal>
            <c:numRef>
              <c:f>'64K_7'!$X$4:$X$5</c:f>
              <c:numCache>
                <c:formatCode>General</c:formatCode>
                <c:ptCount val="2"/>
                <c:pt idx="0">
                  <c:v>0</c:v>
                </c:pt>
                <c:pt idx="1">
                  <c:v>350</c:v>
                </c:pt>
              </c:numCache>
            </c:numRef>
          </c:xVal>
          <c:yVal>
            <c:numRef>
              <c:f>'64K_7'!$Z$2:$Z$3</c:f>
              <c:numCache>
                <c:formatCode>General</c:formatCode>
                <c:ptCount val="2"/>
                <c:pt idx="0">
                  <c:v>93</c:v>
                </c:pt>
                <c:pt idx="1">
                  <c:v>93</c:v>
                </c:pt>
              </c:numCache>
            </c:numRef>
          </c:yVal>
          <c:smooth val="1"/>
          <c:extLst>
            <c:ext xmlns:c16="http://schemas.microsoft.com/office/drawing/2014/chart" uri="{C3380CC4-5D6E-409C-BE32-E72D297353CC}">
              <c16:uniqueId val="{00000008-BD6B-42DB-BB70-000BAD007E15}"/>
            </c:ext>
          </c:extLst>
        </c:ser>
        <c:ser>
          <c:idx val="7"/>
          <c:order val="9"/>
          <c:tx>
            <c:strRef>
              <c:f>'64K_7'!$AA$1</c:f>
              <c:strCache>
                <c:ptCount val="1"/>
                <c:pt idx="0">
                  <c:v>LOPCAQDEP</c:v>
                </c:pt>
              </c:strCache>
            </c:strRef>
          </c:tx>
          <c:spPr>
            <a:ln w="19050" cap="rnd">
              <a:solidFill>
                <a:sysClr val="windowText" lastClr="000000"/>
              </a:solidFill>
              <a:round/>
            </a:ln>
            <a:effectLst/>
          </c:spPr>
          <c:marker>
            <c:symbol val="none"/>
          </c:marker>
          <c:xVal>
            <c:numRef>
              <c:f>'64K_7'!$X$4:$X$5</c:f>
              <c:numCache>
                <c:formatCode>General</c:formatCode>
                <c:ptCount val="2"/>
                <c:pt idx="0">
                  <c:v>0</c:v>
                </c:pt>
                <c:pt idx="1">
                  <c:v>350</c:v>
                </c:pt>
              </c:numCache>
            </c:numRef>
          </c:xVal>
          <c:yVal>
            <c:numRef>
              <c:f>'64K_7'!$AA$2:$AA$3</c:f>
              <c:numCache>
                <c:formatCode>General</c:formatCode>
                <c:ptCount val="2"/>
                <c:pt idx="0">
                  <c:v>110</c:v>
                </c:pt>
                <c:pt idx="1">
                  <c:v>110</c:v>
                </c:pt>
              </c:numCache>
            </c:numRef>
          </c:yVal>
          <c:smooth val="1"/>
          <c:extLst>
            <c:ext xmlns:c16="http://schemas.microsoft.com/office/drawing/2014/chart" uri="{C3380CC4-5D6E-409C-BE32-E72D297353CC}">
              <c16:uniqueId val="{00000009-BD6B-42DB-BB70-000BAD007E15}"/>
            </c:ext>
          </c:extLst>
        </c:ser>
        <c:ser>
          <c:idx val="8"/>
          <c:order val="10"/>
          <c:tx>
            <c:strRef>
              <c:f>'64K_7'!$AB$1</c:f>
              <c:strCache>
                <c:ptCount val="1"/>
                <c:pt idx="0">
                  <c:v>MIDAQDEP</c:v>
                </c:pt>
              </c:strCache>
            </c:strRef>
          </c:tx>
          <c:spPr>
            <a:ln w="19050" cap="rnd">
              <a:solidFill>
                <a:schemeClr val="tx1"/>
              </a:solidFill>
              <a:round/>
            </a:ln>
            <a:effectLst/>
          </c:spPr>
          <c:marker>
            <c:symbol val="none"/>
          </c:marker>
          <c:xVal>
            <c:numRef>
              <c:f>'64K_7'!$X$4:$X$5</c:f>
              <c:numCache>
                <c:formatCode>General</c:formatCode>
                <c:ptCount val="2"/>
                <c:pt idx="0">
                  <c:v>0</c:v>
                </c:pt>
                <c:pt idx="1">
                  <c:v>350</c:v>
                </c:pt>
              </c:numCache>
            </c:numRef>
          </c:xVal>
          <c:yVal>
            <c:numRef>
              <c:f>'64K_7'!$AB$2:$AB$3</c:f>
              <c:numCache>
                <c:formatCode>General</c:formatCode>
                <c:ptCount val="2"/>
                <c:pt idx="0">
                  <c:v>133</c:v>
                </c:pt>
                <c:pt idx="1">
                  <c:v>133</c:v>
                </c:pt>
              </c:numCache>
            </c:numRef>
          </c:yVal>
          <c:smooth val="1"/>
          <c:extLst>
            <c:ext xmlns:c16="http://schemas.microsoft.com/office/drawing/2014/chart" uri="{C3380CC4-5D6E-409C-BE32-E72D297353CC}">
              <c16:uniqueId val="{0000000A-BD6B-42DB-BB70-000BAD007E15}"/>
            </c:ext>
          </c:extLst>
        </c:ser>
        <c:ser>
          <c:idx val="9"/>
          <c:order val="11"/>
          <c:tx>
            <c:strRef>
              <c:f>'64K_7'!$AC$1</c:f>
              <c:strCache>
                <c:ptCount val="1"/>
                <c:pt idx="0">
                  <c:v>LOCUDEP</c:v>
                </c:pt>
              </c:strCache>
            </c:strRef>
          </c:tx>
          <c:spPr>
            <a:ln w="19050" cap="rnd">
              <a:solidFill>
                <a:schemeClr val="tx1"/>
              </a:solidFill>
              <a:round/>
            </a:ln>
            <a:effectLst/>
          </c:spPr>
          <c:marker>
            <c:symbol val="none"/>
          </c:marker>
          <c:xVal>
            <c:numRef>
              <c:f>'64K_7'!$X$4:$X$5</c:f>
              <c:numCache>
                <c:formatCode>General</c:formatCode>
                <c:ptCount val="2"/>
                <c:pt idx="0">
                  <c:v>0</c:v>
                </c:pt>
                <c:pt idx="1">
                  <c:v>350</c:v>
                </c:pt>
              </c:numCache>
            </c:numRef>
          </c:xVal>
          <c:yVal>
            <c:numRef>
              <c:f>'64K_7'!$AC$2:$AC$3</c:f>
              <c:numCache>
                <c:formatCode>General</c:formatCode>
                <c:ptCount val="2"/>
                <c:pt idx="0">
                  <c:v>141</c:v>
                </c:pt>
                <c:pt idx="1">
                  <c:v>141</c:v>
                </c:pt>
              </c:numCache>
            </c:numRef>
          </c:yVal>
          <c:smooth val="1"/>
          <c:extLst>
            <c:ext xmlns:c16="http://schemas.microsoft.com/office/drawing/2014/chart" uri="{C3380CC4-5D6E-409C-BE32-E72D297353CC}">
              <c16:uniqueId val="{0000000B-BD6B-42DB-BB70-000BAD007E15}"/>
            </c:ext>
          </c:extLst>
        </c:ser>
        <c:ser>
          <c:idx val="10"/>
          <c:order val="12"/>
          <c:tx>
            <c:strRef>
              <c:f>'64K_7'!$AD$1</c:f>
              <c:strCache>
                <c:ptCount val="1"/>
                <c:pt idx="0">
                  <c:v>LOAQDEP</c:v>
                </c:pt>
              </c:strCache>
            </c:strRef>
          </c:tx>
          <c:spPr>
            <a:ln w="19050" cap="rnd">
              <a:solidFill>
                <a:schemeClr val="tx1"/>
              </a:solidFill>
              <a:round/>
            </a:ln>
            <a:effectLst/>
          </c:spPr>
          <c:marker>
            <c:symbol val="none"/>
          </c:marker>
          <c:xVal>
            <c:numRef>
              <c:f>'64K_7'!$X$4:$X$5</c:f>
              <c:numCache>
                <c:formatCode>General</c:formatCode>
                <c:ptCount val="2"/>
                <c:pt idx="0">
                  <c:v>0</c:v>
                </c:pt>
                <c:pt idx="1">
                  <c:v>350</c:v>
                </c:pt>
              </c:numCache>
            </c:numRef>
          </c:xVal>
          <c:yVal>
            <c:numRef>
              <c:f>'64K_7'!$AD$2:$AD$3</c:f>
              <c:numCache>
                <c:formatCode>General</c:formatCode>
                <c:ptCount val="2"/>
                <c:pt idx="0">
                  <c:v>164</c:v>
                </c:pt>
                <c:pt idx="1">
                  <c:v>164</c:v>
                </c:pt>
              </c:numCache>
            </c:numRef>
          </c:yVal>
          <c:smooth val="1"/>
          <c:extLst>
            <c:ext xmlns:c16="http://schemas.microsoft.com/office/drawing/2014/chart" uri="{C3380CC4-5D6E-409C-BE32-E72D297353CC}">
              <c16:uniqueId val="{0000000C-BD6B-42DB-BB70-000BAD007E15}"/>
            </c:ext>
          </c:extLst>
        </c:ser>
        <c:dLbls>
          <c:showLegendKey val="0"/>
          <c:showVal val="0"/>
          <c:showCatName val="0"/>
          <c:showSerName val="0"/>
          <c:showPercent val="0"/>
          <c:showBubbleSize val="0"/>
        </c:dLbls>
        <c:axId val="773472984"/>
        <c:axId val="773477904"/>
      </c:scatterChart>
      <c:valAx>
        <c:axId val="773472984"/>
        <c:scaling>
          <c:orientation val="minMax"/>
          <c:max val="350"/>
          <c:min val="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a:solidFill>
                      <a:sysClr val="windowText" lastClr="000000"/>
                    </a:solidFill>
                  </a:rPr>
                  <a:t>Conductance (mS/m)</a:t>
                </a: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out"/>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773477904"/>
        <c:crosses val="autoZero"/>
        <c:crossBetween val="midCat"/>
      </c:valAx>
      <c:valAx>
        <c:axId val="773477904"/>
        <c:scaling>
          <c:orientation val="maxMin"/>
          <c:max val="18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a:solidFill>
                      <a:sysClr val="windowText" lastClr="000000"/>
                    </a:solidFill>
                  </a:rPr>
                  <a:t>Depth (ft)</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out"/>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773472984"/>
        <c:crosses val="autoZero"/>
        <c:crossBetween val="midCat"/>
      </c:valAx>
      <c:spPr>
        <a:noFill/>
        <a:ln>
          <a:solidFill>
            <a:sysClr val="windowText" lastClr="000000"/>
          </a:solidFill>
        </a:ln>
        <a:effectLst/>
      </c:spPr>
    </c:plotArea>
    <c:legend>
      <c:legendPos val="r"/>
      <c:layout>
        <c:manualLayout>
          <c:xMode val="edge"/>
          <c:yMode val="edge"/>
          <c:x val="0.67852004039210678"/>
          <c:y val="0.42499087223614668"/>
          <c:w val="0.26162819704323392"/>
          <c:h val="0.14085815197191726"/>
        </c:manualLayout>
      </c:layout>
      <c:overlay val="0"/>
      <c:spPr>
        <a:noFill/>
        <a:ln>
          <a:noFill/>
        </a:ln>
        <a:effectLst/>
      </c:spPr>
      <c:txPr>
        <a:bodyPr rot="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1400"/>
            </a:pPr>
            <a:r>
              <a:rPr lang="en-US" sz="1400" b="1" i="0" baseline="0" dirty="0">
                <a:effectLst/>
              </a:rPr>
              <a:t>Raw Data</a:t>
            </a:r>
            <a:endParaRPr lang="en-US" sz="1400" b="1" dirty="0">
              <a:effectLst/>
            </a:endParaRPr>
          </a:p>
        </c:rich>
      </c:tx>
      <c:overlay val="0"/>
    </c:title>
    <c:autoTitleDeleted val="0"/>
    <c:plotArea>
      <c:layout>
        <c:manualLayout>
          <c:layoutTarget val="inner"/>
          <c:xMode val="edge"/>
          <c:yMode val="edge"/>
          <c:x val="3.7932747403053489E-2"/>
          <c:y val="0.13747786961412431"/>
          <c:w val="0.93195144356955384"/>
          <c:h val="0.81654521445688855"/>
        </c:manualLayout>
      </c:layout>
      <c:scatterChart>
        <c:scatterStyle val="smoothMarker"/>
        <c:varyColors val="0"/>
        <c:ser>
          <c:idx val="2"/>
          <c:order val="10"/>
          <c:tx>
            <c:strRef>
              <c:f>'62G_15'!$I$1</c:f>
              <c:strCache>
                <c:ptCount val="1"/>
                <c:pt idx="0">
                  <c:v>2008-2016</c:v>
                </c:pt>
              </c:strCache>
            </c:strRef>
          </c:tx>
          <c:spPr>
            <a:ln w="12700"/>
          </c:spPr>
          <c:marker>
            <c:symbol val="none"/>
          </c:marker>
          <c:xVal>
            <c:numRef>
              <c:f>'62G_15'!$I$3:$I$1838</c:f>
              <c:numCache>
                <c:formatCode>General</c:formatCode>
                <c:ptCount val="1836"/>
                <c:pt idx="0">
                  <c:v>3.9999999999999982</c:v>
                </c:pt>
                <c:pt idx="1">
                  <c:v>4.4000000000000021</c:v>
                </c:pt>
                <c:pt idx="2">
                  <c:v>4.6999999999999993</c:v>
                </c:pt>
                <c:pt idx="3">
                  <c:v>3.8000000000000007</c:v>
                </c:pt>
                <c:pt idx="4">
                  <c:v>4.7999999999999989</c:v>
                </c:pt>
                <c:pt idx="5">
                  <c:v>3.0999999999999996</c:v>
                </c:pt>
                <c:pt idx="6">
                  <c:v>3.1999999999999993</c:v>
                </c:pt>
                <c:pt idx="7">
                  <c:v>3.1999999999999993</c:v>
                </c:pt>
                <c:pt idx="8">
                  <c:v>3.7000000000000011</c:v>
                </c:pt>
                <c:pt idx="9">
                  <c:v>4</c:v>
                </c:pt>
                <c:pt idx="10">
                  <c:v>4.4000000000000004</c:v>
                </c:pt>
                <c:pt idx="11">
                  <c:v>4.5999999999999996</c:v>
                </c:pt>
                <c:pt idx="12">
                  <c:v>5.2000000000000011</c:v>
                </c:pt>
                <c:pt idx="13">
                  <c:v>3.7000000000000011</c:v>
                </c:pt>
                <c:pt idx="14">
                  <c:v>4.7000000000000011</c:v>
                </c:pt>
                <c:pt idx="15">
                  <c:v>4.4000000000000004</c:v>
                </c:pt>
                <c:pt idx="16">
                  <c:v>4.0999999999999996</c:v>
                </c:pt>
                <c:pt idx="17">
                  <c:v>3.3000000000000007</c:v>
                </c:pt>
                <c:pt idx="18">
                  <c:v>5.0999999999999996</c:v>
                </c:pt>
                <c:pt idx="19">
                  <c:v>4.9000000000000004</c:v>
                </c:pt>
                <c:pt idx="20">
                  <c:v>4</c:v>
                </c:pt>
                <c:pt idx="21">
                  <c:v>3.7000000000000011</c:v>
                </c:pt>
                <c:pt idx="22">
                  <c:v>2.8000000000000007</c:v>
                </c:pt>
                <c:pt idx="23">
                  <c:v>4.0999999999999996</c:v>
                </c:pt>
                <c:pt idx="24">
                  <c:v>3.1999999999999993</c:v>
                </c:pt>
                <c:pt idx="25">
                  <c:v>3.8000000000000007</c:v>
                </c:pt>
                <c:pt idx="26">
                  <c:v>3.1999999999999993</c:v>
                </c:pt>
                <c:pt idx="27">
                  <c:v>2.2000000000000011</c:v>
                </c:pt>
                <c:pt idx="28">
                  <c:v>3.3000000000000007</c:v>
                </c:pt>
                <c:pt idx="29">
                  <c:v>1.3999999999999986</c:v>
                </c:pt>
                <c:pt idx="30">
                  <c:v>2.0999999999999996</c:v>
                </c:pt>
                <c:pt idx="31">
                  <c:v>1.3000000000000007</c:v>
                </c:pt>
                <c:pt idx="32">
                  <c:v>2.4000000000000004</c:v>
                </c:pt>
                <c:pt idx="33">
                  <c:v>0.60000000000000142</c:v>
                </c:pt>
                <c:pt idx="34">
                  <c:v>1.5999999999999996</c:v>
                </c:pt>
                <c:pt idx="35">
                  <c:v>1.5</c:v>
                </c:pt>
                <c:pt idx="36">
                  <c:v>2.2000000000000002</c:v>
                </c:pt>
                <c:pt idx="37">
                  <c:v>0.79999999999999982</c:v>
                </c:pt>
                <c:pt idx="38">
                  <c:v>2.0999999999999996</c:v>
                </c:pt>
                <c:pt idx="39">
                  <c:v>1.1999999999999993</c:v>
                </c:pt>
                <c:pt idx="40">
                  <c:v>1.5</c:v>
                </c:pt>
                <c:pt idx="41">
                  <c:v>1.3999999999999995</c:v>
                </c:pt>
                <c:pt idx="42">
                  <c:v>1.9000000000000004</c:v>
                </c:pt>
                <c:pt idx="43">
                  <c:v>1.5</c:v>
                </c:pt>
                <c:pt idx="44">
                  <c:v>1.9000000000000004</c:v>
                </c:pt>
                <c:pt idx="45">
                  <c:v>0.79999999999999982</c:v>
                </c:pt>
                <c:pt idx="46">
                  <c:v>0.5</c:v>
                </c:pt>
                <c:pt idx="47">
                  <c:v>1.7999999999999989</c:v>
                </c:pt>
                <c:pt idx="48">
                  <c:v>2.2999999999999989</c:v>
                </c:pt>
                <c:pt idx="49">
                  <c:v>1.2999999999999998</c:v>
                </c:pt>
                <c:pt idx="50">
                  <c:v>0.59999999999999964</c:v>
                </c:pt>
                <c:pt idx="51">
                  <c:v>2.2999999999999998</c:v>
                </c:pt>
                <c:pt idx="52">
                  <c:v>1.9000000000000004</c:v>
                </c:pt>
                <c:pt idx="53">
                  <c:v>2.1999999999999993</c:v>
                </c:pt>
                <c:pt idx="54">
                  <c:v>1.7000000000000002</c:v>
                </c:pt>
                <c:pt idx="55">
                  <c:v>2.0999999999999996</c:v>
                </c:pt>
                <c:pt idx="56">
                  <c:v>2.3999999999999995</c:v>
                </c:pt>
                <c:pt idx="57">
                  <c:v>0.89999999999999947</c:v>
                </c:pt>
                <c:pt idx="58">
                  <c:v>1</c:v>
                </c:pt>
                <c:pt idx="59">
                  <c:v>1.4000000000000004</c:v>
                </c:pt>
                <c:pt idx="60">
                  <c:v>3.2</c:v>
                </c:pt>
                <c:pt idx="61">
                  <c:v>3.7000000000000011</c:v>
                </c:pt>
                <c:pt idx="62">
                  <c:v>2.0999999999999996</c:v>
                </c:pt>
                <c:pt idx="63">
                  <c:v>1.5</c:v>
                </c:pt>
                <c:pt idx="64">
                  <c:v>3.8000000000000007</c:v>
                </c:pt>
                <c:pt idx="65">
                  <c:v>3.3999999999999995</c:v>
                </c:pt>
                <c:pt idx="66">
                  <c:v>2.4000000000000004</c:v>
                </c:pt>
                <c:pt idx="67">
                  <c:v>4.3000000000000007</c:v>
                </c:pt>
                <c:pt idx="68">
                  <c:v>2.9000000000000004</c:v>
                </c:pt>
                <c:pt idx="69">
                  <c:v>4.7999999999999989</c:v>
                </c:pt>
                <c:pt idx="70">
                  <c:v>3.6000000000000014</c:v>
                </c:pt>
                <c:pt idx="71">
                  <c:v>4.5999999999999996</c:v>
                </c:pt>
                <c:pt idx="72">
                  <c:v>5.4</c:v>
                </c:pt>
                <c:pt idx="73">
                  <c:v>3.9000000000000004</c:v>
                </c:pt>
                <c:pt idx="74">
                  <c:v>4.0999999999999996</c:v>
                </c:pt>
                <c:pt idx="75">
                  <c:v>4.5</c:v>
                </c:pt>
                <c:pt idx="76">
                  <c:v>4.4000000000000004</c:v>
                </c:pt>
                <c:pt idx="77">
                  <c:v>4.2999999999999989</c:v>
                </c:pt>
                <c:pt idx="78">
                  <c:v>4.8000000000000007</c:v>
                </c:pt>
                <c:pt idx="79">
                  <c:v>5.0999999999999996</c:v>
                </c:pt>
                <c:pt idx="80">
                  <c:v>5.6</c:v>
                </c:pt>
                <c:pt idx="81">
                  <c:v>5.2999999999999989</c:v>
                </c:pt>
                <c:pt idx="82">
                  <c:v>6.3000000000000007</c:v>
                </c:pt>
                <c:pt idx="83">
                  <c:v>5.6999999999999993</c:v>
                </c:pt>
                <c:pt idx="84">
                  <c:v>6.4</c:v>
                </c:pt>
                <c:pt idx="85">
                  <c:v>4.5999999999999996</c:v>
                </c:pt>
                <c:pt idx="86">
                  <c:v>4.5</c:v>
                </c:pt>
                <c:pt idx="87">
                  <c:v>5.7999999999999989</c:v>
                </c:pt>
                <c:pt idx="88">
                  <c:v>3.5999999999999996</c:v>
                </c:pt>
                <c:pt idx="89">
                  <c:v>5.5000000000000018</c:v>
                </c:pt>
                <c:pt idx="90">
                  <c:v>4.3000000000000007</c:v>
                </c:pt>
                <c:pt idx="91">
                  <c:v>4.4000000000000004</c:v>
                </c:pt>
                <c:pt idx="92">
                  <c:v>3.0999999999999996</c:v>
                </c:pt>
                <c:pt idx="93">
                  <c:v>3.9000000000000004</c:v>
                </c:pt>
                <c:pt idx="94">
                  <c:v>4.9000000000000004</c:v>
                </c:pt>
                <c:pt idx="95">
                  <c:v>3.3000000000000007</c:v>
                </c:pt>
                <c:pt idx="96">
                  <c:v>1.5</c:v>
                </c:pt>
                <c:pt idx="97">
                  <c:v>4.5</c:v>
                </c:pt>
                <c:pt idx="98">
                  <c:v>2.5</c:v>
                </c:pt>
                <c:pt idx="99">
                  <c:v>3.9000000000000004</c:v>
                </c:pt>
                <c:pt idx="100">
                  <c:v>4.7000000000000011</c:v>
                </c:pt>
                <c:pt idx="101">
                  <c:v>4.1999999999999993</c:v>
                </c:pt>
                <c:pt idx="102">
                  <c:v>3.2000000000000011</c:v>
                </c:pt>
                <c:pt idx="103">
                  <c:v>2.7000000000000011</c:v>
                </c:pt>
                <c:pt idx="104">
                  <c:v>3.6000000000000014</c:v>
                </c:pt>
                <c:pt idx="105">
                  <c:v>3.5999999999999996</c:v>
                </c:pt>
                <c:pt idx="106">
                  <c:v>3.8000000000000007</c:v>
                </c:pt>
                <c:pt idx="107">
                  <c:v>3.2000000000000011</c:v>
                </c:pt>
                <c:pt idx="108">
                  <c:v>3.5</c:v>
                </c:pt>
                <c:pt idx="109">
                  <c:v>4.0999999999999996</c:v>
                </c:pt>
                <c:pt idx="110">
                  <c:v>3.4000000000000004</c:v>
                </c:pt>
                <c:pt idx="111">
                  <c:v>4.3999999999999986</c:v>
                </c:pt>
                <c:pt idx="112">
                  <c:v>2.5</c:v>
                </c:pt>
                <c:pt idx="113">
                  <c:v>2.8999999999999986</c:v>
                </c:pt>
                <c:pt idx="114">
                  <c:v>2.9000000000000004</c:v>
                </c:pt>
                <c:pt idx="115">
                  <c:v>1.5999999999999996</c:v>
                </c:pt>
                <c:pt idx="116">
                  <c:v>2.5999999999999996</c:v>
                </c:pt>
                <c:pt idx="117">
                  <c:v>2.0999999999999996</c:v>
                </c:pt>
                <c:pt idx="118">
                  <c:v>2.0999999999999996</c:v>
                </c:pt>
                <c:pt idx="119">
                  <c:v>1.3000000000000007</c:v>
                </c:pt>
                <c:pt idx="120">
                  <c:v>3.1999999999999993</c:v>
                </c:pt>
                <c:pt idx="121">
                  <c:v>2.1999999999999993</c:v>
                </c:pt>
                <c:pt idx="122">
                  <c:v>1.2999999999999989</c:v>
                </c:pt>
                <c:pt idx="123">
                  <c:v>2</c:v>
                </c:pt>
                <c:pt idx="124">
                  <c:v>0.19999999999999929</c:v>
                </c:pt>
                <c:pt idx="125">
                  <c:v>0</c:v>
                </c:pt>
                <c:pt idx="126">
                  <c:v>-0.30000000000000071</c:v>
                </c:pt>
                <c:pt idx="127">
                  <c:v>1.1000000000000014</c:v>
                </c:pt>
                <c:pt idx="128">
                  <c:v>1.4000000000000004</c:v>
                </c:pt>
                <c:pt idx="129">
                  <c:v>-0.69999999999999929</c:v>
                </c:pt>
                <c:pt idx="130">
                  <c:v>-0.29999999999999893</c:v>
                </c:pt>
                <c:pt idx="131">
                  <c:v>1.0999999999999996</c:v>
                </c:pt>
                <c:pt idx="132">
                  <c:v>-1.2000000000000011</c:v>
                </c:pt>
                <c:pt idx="133">
                  <c:v>0.20000000000000107</c:v>
                </c:pt>
                <c:pt idx="134">
                  <c:v>-1.1000000000000005</c:v>
                </c:pt>
                <c:pt idx="135">
                  <c:v>-0.69999999999999929</c:v>
                </c:pt>
                <c:pt idx="136">
                  <c:v>0.80000000000000071</c:v>
                </c:pt>
                <c:pt idx="137">
                  <c:v>-0.59999999999999964</c:v>
                </c:pt>
                <c:pt idx="138">
                  <c:v>-1.3000000000000007</c:v>
                </c:pt>
                <c:pt idx="139">
                  <c:v>-2.0999999999999996</c:v>
                </c:pt>
                <c:pt idx="140">
                  <c:v>-1.5</c:v>
                </c:pt>
                <c:pt idx="141">
                  <c:v>-1.0999999999999996</c:v>
                </c:pt>
                <c:pt idx="142">
                  <c:v>-1.5999999999999996</c:v>
                </c:pt>
                <c:pt idx="143">
                  <c:v>-1.2999999999999989</c:v>
                </c:pt>
                <c:pt idx="144">
                  <c:v>-2.0999999999999996</c:v>
                </c:pt>
                <c:pt idx="145">
                  <c:v>-2.5000000000000009</c:v>
                </c:pt>
                <c:pt idx="146">
                  <c:v>-1.9000000000000004</c:v>
                </c:pt>
                <c:pt idx="147">
                  <c:v>-2.1999999999999993</c:v>
                </c:pt>
                <c:pt idx="148">
                  <c:v>-1.5</c:v>
                </c:pt>
                <c:pt idx="149">
                  <c:v>-2.0999999999999996</c:v>
                </c:pt>
                <c:pt idx="150">
                  <c:v>-1</c:v>
                </c:pt>
                <c:pt idx="151">
                  <c:v>-0.59999999999999964</c:v>
                </c:pt>
                <c:pt idx="152">
                  <c:v>-1.3999999999999986</c:v>
                </c:pt>
                <c:pt idx="153">
                  <c:v>-2.6000000000000005</c:v>
                </c:pt>
                <c:pt idx="154">
                  <c:v>-2.0999999999999996</c:v>
                </c:pt>
                <c:pt idx="155">
                  <c:v>-0.79999999999999893</c:v>
                </c:pt>
                <c:pt idx="156">
                  <c:v>-3.6999999999999993</c:v>
                </c:pt>
                <c:pt idx="157">
                  <c:v>-1.3000000000000007</c:v>
                </c:pt>
                <c:pt idx="158">
                  <c:v>-2.3000000000000007</c:v>
                </c:pt>
                <c:pt idx="159">
                  <c:v>-2.7</c:v>
                </c:pt>
                <c:pt idx="160">
                  <c:v>-3.5999999999999996</c:v>
                </c:pt>
                <c:pt idx="161">
                  <c:v>-3.8</c:v>
                </c:pt>
                <c:pt idx="162">
                  <c:v>-2.3000000000000007</c:v>
                </c:pt>
                <c:pt idx="163">
                  <c:v>-1.4000000000000004</c:v>
                </c:pt>
                <c:pt idx="164">
                  <c:v>-1.2999999999999989</c:v>
                </c:pt>
                <c:pt idx="165">
                  <c:v>-3.5</c:v>
                </c:pt>
                <c:pt idx="166">
                  <c:v>-2.5</c:v>
                </c:pt>
                <c:pt idx="167">
                  <c:v>-2.7999999999999989</c:v>
                </c:pt>
                <c:pt idx="168">
                  <c:v>-2.6999999999999993</c:v>
                </c:pt>
                <c:pt idx="169">
                  <c:v>-3.6999999999999993</c:v>
                </c:pt>
                <c:pt idx="170">
                  <c:v>-2.4000000000000004</c:v>
                </c:pt>
                <c:pt idx="171">
                  <c:v>-3.8000000000000007</c:v>
                </c:pt>
                <c:pt idx="172">
                  <c:v>-3.4000000000000004</c:v>
                </c:pt>
                <c:pt idx="173">
                  <c:v>-2.7999999999999989</c:v>
                </c:pt>
                <c:pt idx="174">
                  <c:v>-3.6999999999999993</c:v>
                </c:pt>
                <c:pt idx="175">
                  <c:v>-2.9000000000000004</c:v>
                </c:pt>
                <c:pt idx="176">
                  <c:v>-2.9000000000000004</c:v>
                </c:pt>
                <c:pt idx="177">
                  <c:v>-4</c:v>
                </c:pt>
                <c:pt idx="178">
                  <c:v>-2</c:v>
                </c:pt>
                <c:pt idx="179">
                  <c:v>-5</c:v>
                </c:pt>
                <c:pt idx="180">
                  <c:v>-3.0999999999999996</c:v>
                </c:pt>
                <c:pt idx="181">
                  <c:v>-5.3999999999999995</c:v>
                </c:pt>
                <c:pt idx="182">
                  <c:v>-3.5999999999999996</c:v>
                </c:pt>
                <c:pt idx="183">
                  <c:v>-3.4000000000000004</c:v>
                </c:pt>
                <c:pt idx="184">
                  <c:v>-3.3999999999999986</c:v>
                </c:pt>
                <c:pt idx="185">
                  <c:v>-2.7000000000000011</c:v>
                </c:pt>
                <c:pt idx="186">
                  <c:v>-3.0999999999999996</c:v>
                </c:pt>
                <c:pt idx="187">
                  <c:v>-3.4000000000000004</c:v>
                </c:pt>
                <c:pt idx="188">
                  <c:v>-3.6999999999999993</c:v>
                </c:pt>
                <c:pt idx="189">
                  <c:v>-5.0999999999999996</c:v>
                </c:pt>
                <c:pt idx="190">
                  <c:v>-3</c:v>
                </c:pt>
                <c:pt idx="191">
                  <c:v>-3.2999999999999989</c:v>
                </c:pt>
                <c:pt idx="192">
                  <c:v>-5.4</c:v>
                </c:pt>
                <c:pt idx="193">
                  <c:v>-4.1999999999999993</c:v>
                </c:pt>
                <c:pt idx="194">
                  <c:v>-3.8000000000000007</c:v>
                </c:pt>
                <c:pt idx="195">
                  <c:v>-3.9000000000000004</c:v>
                </c:pt>
                <c:pt idx="196">
                  <c:v>-3.3000000000000007</c:v>
                </c:pt>
                <c:pt idx="197">
                  <c:v>-4.5</c:v>
                </c:pt>
                <c:pt idx="198">
                  <c:v>-3.7000000000000011</c:v>
                </c:pt>
                <c:pt idx="199">
                  <c:v>-3.6999999999999993</c:v>
                </c:pt>
                <c:pt idx="200">
                  <c:v>-4.6999999999999993</c:v>
                </c:pt>
                <c:pt idx="201">
                  <c:v>-5</c:v>
                </c:pt>
                <c:pt idx="202">
                  <c:v>-5</c:v>
                </c:pt>
                <c:pt idx="203">
                  <c:v>-3.3000000000000007</c:v>
                </c:pt>
                <c:pt idx="204">
                  <c:v>-5.6000000000000014</c:v>
                </c:pt>
                <c:pt idx="205">
                  <c:v>-4.1999999999999993</c:v>
                </c:pt>
                <c:pt idx="206">
                  <c:v>-3.4000000000000004</c:v>
                </c:pt>
                <c:pt idx="207">
                  <c:v>-5.1999999999999993</c:v>
                </c:pt>
                <c:pt idx="208">
                  <c:v>-5.8999999999999986</c:v>
                </c:pt>
                <c:pt idx="209">
                  <c:v>-4.9000000000000004</c:v>
                </c:pt>
                <c:pt idx="210">
                  <c:v>-4.5999999999999996</c:v>
                </c:pt>
                <c:pt idx="211">
                  <c:v>-5.0999999999999996</c:v>
                </c:pt>
                <c:pt idx="212">
                  <c:v>-4.5999999999999996</c:v>
                </c:pt>
                <c:pt idx="213">
                  <c:v>-4.3000000000000007</c:v>
                </c:pt>
                <c:pt idx="214">
                  <c:v>-3.1999999999999993</c:v>
                </c:pt>
                <c:pt idx="215">
                  <c:v>-5.0000000000000018</c:v>
                </c:pt>
                <c:pt idx="216">
                  <c:v>-5.5</c:v>
                </c:pt>
                <c:pt idx="217">
                  <c:v>-5.3000000000000007</c:v>
                </c:pt>
                <c:pt idx="218">
                  <c:v>-4.6999999999999993</c:v>
                </c:pt>
                <c:pt idx="219">
                  <c:v>-5.5</c:v>
                </c:pt>
                <c:pt idx="220">
                  <c:v>-5.0999999999999996</c:v>
                </c:pt>
                <c:pt idx="221">
                  <c:v>-6.1000000000000014</c:v>
                </c:pt>
                <c:pt idx="222">
                  <c:v>-5.0999999999999996</c:v>
                </c:pt>
                <c:pt idx="223">
                  <c:v>-6.6</c:v>
                </c:pt>
                <c:pt idx="224">
                  <c:v>-5.5000000000000018</c:v>
                </c:pt>
                <c:pt idx="225">
                  <c:v>-5.7999999999999989</c:v>
                </c:pt>
                <c:pt idx="226">
                  <c:v>-4.8000000000000007</c:v>
                </c:pt>
                <c:pt idx="227">
                  <c:v>-5.6000000000000014</c:v>
                </c:pt>
                <c:pt idx="228">
                  <c:v>-5.5000000000000018</c:v>
                </c:pt>
                <c:pt idx="229">
                  <c:v>-6.1999999999999993</c:v>
                </c:pt>
                <c:pt idx="230">
                  <c:v>-6.8000000000000007</c:v>
                </c:pt>
                <c:pt idx="231">
                  <c:v>-5.4</c:v>
                </c:pt>
                <c:pt idx="232">
                  <c:v>-5.1000000000000014</c:v>
                </c:pt>
                <c:pt idx="233">
                  <c:v>-5.1000000000000014</c:v>
                </c:pt>
                <c:pt idx="234">
                  <c:v>-6.2999999999999989</c:v>
                </c:pt>
                <c:pt idx="235">
                  <c:v>-4.9000000000000004</c:v>
                </c:pt>
                <c:pt idx="236">
                  <c:v>-6.5</c:v>
                </c:pt>
                <c:pt idx="237">
                  <c:v>-5.6000000000000014</c:v>
                </c:pt>
                <c:pt idx="238">
                  <c:v>-4.5999999999999996</c:v>
                </c:pt>
                <c:pt idx="239">
                  <c:v>-5.0999999999999996</c:v>
                </c:pt>
                <c:pt idx="240">
                  <c:v>-4.3000000000000007</c:v>
                </c:pt>
                <c:pt idx="241">
                  <c:v>-3.7000000000000011</c:v>
                </c:pt>
                <c:pt idx="242">
                  <c:v>-5.1999999999999993</c:v>
                </c:pt>
                <c:pt idx="243">
                  <c:v>-3.8000000000000007</c:v>
                </c:pt>
                <c:pt idx="244">
                  <c:v>-4.9000000000000004</c:v>
                </c:pt>
                <c:pt idx="245">
                  <c:v>-5.3000000000000007</c:v>
                </c:pt>
                <c:pt idx="246">
                  <c:v>-3.5999999999999996</c:v>
                </c:pt>
                <c:pt idx="247">
                  <c:v>-3.9999999999999982</c:v>
                </c:pt>
                <c:pt idx="248">
                  <c:v>-4</c:v>
                </c:pt>
                <c:pt idx="249">
                  <c:v>-3.4000000000000004</c:v>
                </c:pt>
                <c:pt idx="250">
                  <c:v>-3</c:v>
                </c:pt>
                <c:pt idx="251">
                  <c:v>-2.0999999999999996</c:v>
                </c:pt>
                <c:pt idx="252">
                  <c:v>-4.8000000000000007</c:v>
                </c:pt>
                <c:pt idx="253">
                  <c:v>-1.9000000000000004</c:v>
                </c:pt>
                <c:pt idx="254">
                  <c:v>-4.2000000000000011</c:v>
                </c:pt>
                <c:pt idx="255">
                  <c:v>-3.3000000000000007</c:v>
                </c:pt>
                <c:pt idx="256">
                  <c:v>-3.8000000000000007</c:v>
                </c:pt>
                <c:pt idx="257">
                  <c:v>-2.4000000000000004</c:v>
                </c:pt>
                <c:pt idx="258">
                  <c:v>-1.6000000000000014</c:v>
                </c:pt>
                <c:pt idx="259">
                  <c:v>-1.1999999999999993</c:v>
                </c:pt>
                <c:pt idx="260">
                  <c:v>-1.8999999999999986</c:v>
                </c:pt>
                <c:pt idx="261">
                  <c:v>-3.2000000000000011</c:v>
                </c:pt>
                <c:pt idx="262">
                  <c:v>-1.1000000000000014</c:v>
                </c:pt>
                <c:pt idx="263">
                  <c:v>-0.59999999999999787</c:v>
                </c:pt>
                <c:pt idx="264">
                  <c:v>-1.6000000000000014</c:v>
                </c:pt>
                <c:pt idx="265">
                  <c:v>-2.0999999999999996</c:v>
                </c:pt>
                <c:pt idx="266">
                  <c:v>-0.59999999999999964</c:v>
                </c:pt>
                <c:pt idx="267">
                  <c:v>-0.29999999999999893</c:v>
                </c:pt>
                <c:pt idx="268">
                  <c:v>-1.2999999999999989</c:v>
                </c:pt>
                <c:pt idx="269">
                  <c:v>1.5999999999999996</c:v>
                </c:pt>
                <c:pt idx="270">
                  <c:v>-0.5</c:v>
                </c:pt>
                <c:pt idx="271">
                  <c:v>-1.2999999999999989</c:v>
                </c:pt>
                <c:pt idx="272">
                  <c:v>0.30000000000000071</c:v>
                </c:pt>
                <c:pt idx="273">
                  <c:v>-1.1999999999999993</c:v>
                </c:pt>
                <c:pt idx="274">
                  <c:v>-0.80000000000000071</c:v>
                </c:pt>
                <c:pt idx="275">
                  <c:v>-0.5</c:v>
                </c:pt>
                <c:pt idx="276">
                  <c:v>-0.39999999999999858</c:v>
                </c:pt>
                <c:pt idx="277">
                  <c:v>1.0999999999999979</c:v>
                </c:pt>
                <c:pt idx="278">
                  <c:v>0.90000000000000213</c:v>
                </c:pt>
                <c:pt idx="279">
                  <c:v>1.7000000000000028</c:v>
                </c:pt>
                <c:pt idx="280">
                  <c:v>0</c:v>
                </c:pt>
                <c:pt idx="281">
                  <c:v>0.79999999999999716</c:v>
                </c:pt>
                <c:pt idx="282">
                  <c:v>1.3999999999999986</c:v>
                </c:pt>
                <c:pt idx="283">
                  <c:v>0.30000000000000071</c:v>
                </c:pt>
                <c:pt idx="284">
                  <c:v>0.39999999999999858</c:v>
                </c:pt>
                <c:pt idx="285">
                  <c:v>0.59999999999999787</c:v>
                </c:pt>
                <c:pt idx="286">
                  <c:v>1.1000000000000014</c:v>
                </c:pt>
                <c:pt idx="287">
                  <c:v>0.19999999999999929</c:v>
                </c:pt>
                <c:pt idx="288">
                  <c:v>1</c:v>
                </c:pt>
                <c:pt idx="289">
                  <c:v>1</c:v>
                </c:pt>
                <c:pt idx="290">
                  <c:v>-0.40000000000000213</c:v>
                </c:pt>
                <c:pt idx="291">
                  <c:v>1.5</c:v>
                </c:pt>
                <c:pt idx="292">
                  <c:v>0.5</c:v>
                </c:pt>
                <c:pt idx="293">
                  <c:v>1.3000000000000007</c:v>
                </c:pt>
                <c:pt idx="294">
                  <c:v>1.0999999999999979</c:v>
                </c:pt>
                <c:pt idx="295">
                  <c:v>1.3000000000000007</c:v>
                </c:pt>
                <c:pt idx="296">
                  <c:v>1.8999999999999986</c:v>
                </c:pt>
                <c:pt idx="297">
                  <c:v>-0.40000000000000213</c:v>
                </c:pt>
                <c:pt idx="298">
                  <c:v>1.6999999999999993</c:v>
                </c:pt>
                <c:pt idx="299">
                  <c:v>1.2000000000000028</c:v>
                </c:pt>
                <c:pt idx="300">
                  <c:v>0.10000000000000142</c:v>
                </c:pt>
                <c:pt idx="301">
                  <c:v>1.3000000000000007</c:v>
                </c:pt>
                <c:pt idx="302">
                  <c:v>0.40000000000000213</c:v>
                </c:pt>
                <c:pt idx="303">
                  <c:v>2.3000000000000007</c:v>
                </c:pt>
                <c:pt idx="304">
                  <c:v>-0.5</c:v>
                </c:pt>
                <c:pt idx="305">
                  <c:v>0.89999999999999858</c:v>
                </c:pt>
                <c:pt idx="306">
                  <c:v>0.5</c:v>
                </c:pt>
                <c:pt idx="307">
                  <c:v>1.4000000000000021</c:v>
                </c:pt>
                <c:pt idx="308">
                  <c:v>2.3000000000000007</c:v>
                </c:pt>
                <c:pt idx="309">
                  <c:v>1</c:v>
                </c:pt>
                <c:pt idx="310">
                  <c:v>-0.69999999999999929</c:v>
                </c:pt>
                <c:pt idx="311">
                  <c:v>0</c:v>
                </c:pt>
                <c:pt idx="312">
                  <c:v>-0.59999999999999787</c:v>
                </c:pt>
                <c:pt idx="313">
                  <c:v>-0.10000000000000142</c:v>
                </c:pt>
                <c:pt idx="314">
                  <c:v>-1.1999999999999993</c:v>
                </c:pt>
                <c:pt idx="315">
                  <c:v>9.9999999999997868E-2</c:v>
                </c:pt>
                <c:pt idx="316">
                  <c:v>-0.69999999999999929</c:v>
                </c:pt>
                <c:pt idx="317">
                  <c:v>0.19999999999999929</c:v>
                </c:pt>
                <c:pt idx="318">
                  <c:v>0.30000000000000071</c:v>
                </c:pt>
                <c:pt idx="319">
                  <c:v>0</c:v>
                </c:pt>
                <c:pt idx="320">
                  <c:v>-1.5999999999999979</c:v>
                </c:pt>
                <c:pt idx="321">
                  <c:v>-0.19999999999999929</c:v>
                </c:pt>
                <c:pt idx="322">
                  <c:v>0.60000000000000142</c:v>
                </c:pt>
                <c:pt idx="323">
                  <c:v>-9.9999999999997868E-2</c:v>
                </c:pt>
                <c:pt idx="324">
                  <c:v>0.39999999999999858</c:v>
                </c:pt>
                <c:pt idx="325">
                  <c:v>-1</c:v>
                </c:pt>
                <c:pt idx="326">
                  <c:v>-0.59999999999999787</c:v>
                </c:pt>
                <c:pt idx="327">
                  <c:v>0.69999999999999929</c:v>
                </c:pt>
                <c:pt idx="328">
                  <c:v>-0.60000000000000142</c:v>
                </c:pt>
                <c:pt idx="329">
                  <c:v>0.10000000000000142</c:v>
                </c:pt>
                <c:pt idx="330">
                  <c:v>0</c:v>
                </c:pt>
                <c:pt idx="331">
                  <c:v>-1.8000000000000007</c:v>
                </c:pt>
                <c:pt idx="332">
                  <c:v>0.80000000000000071</c:v>
                </c:pt>
                <c:pt idx="333">
                  <c:v>-0.5</c:v>
                </c:pt>
                <c:pt idx="334">
                  <c:v>-2.4000000000000021</c:v>
                </c:pt>
                <c:pt idx="335">
                  <c:v>0.10000000000000142</c:v>
                </c:pt>
                <c:pt idx="336">
                  <c:v>0.59999999999999787</c:v>
                </c:pt>
                <c:pt idx="337">
                  <c:v>-0.90000000000000213</c:v>
                </c:pt>
                <c:pt idx="338">
                  <c:v>-0.89999999999999858</c:v>
                </c:pt>
                <c:pt idx="339">
                  <c:v>-1.4000000000000021</c:v>
                </c:pt>
                <c:pt idx="340">
                  <c:v>0.5</c:v>
                </c:pt>
                <c:pt idx="341">
                  <c:v>-1.8000000000000007</c:v>
                </c:pt>
                <c:pt idx="342">
                  <c:v>-1.5</c:v>
                </c:pt>
                <c:pt idx="343">
                  <c:v>-0.59999999999999787</c:v>
                </c:pt>
                <c:pt idx="344">
                  <c:v>-1.2000000000000028</c:v>
                </c:pt>
                <c:pt idx="345">
                  <c:v>-0.89999999999999858</c:v>
                </c:pt>
                <c:pt idx="346">
                  <c:v>-2.1999999999999993</c:v>
                </c:pt>
                <c:pt idx="347">
                  <c:v>-0.10000000000000142</c:v>
                </c:pt>
                <c:pt idx="348">
                  <c:v>-0.59999999999999787</c:v>
                </c:pt>
                <c:pt idx="349">
                  <c:v>-0.79999999999999716</c:v>
                </c:pt>
                <c:pt idx="350">
                  <c:v>-0.10000000000000142</c:v>
                </c:pt>
                <c:pt idx="351">
                  <c:v>-0.5</c:v>
                </c:pt>
                <c:pt idx="352">
                  <c:v>-1.7999999999999972</c:v>
                </c:pt>
                <c:pt idx="353">
                  <c:v>-2</c:v>
                </c:pt>
                <c:pt idx="354">
                  <c:v>-3.1000000000000014</c:v>
                </c:pt>
                <c:pt idx="355">
                  <c:v>-1.1000000000000014</c:v>
                </c:pt>
                <c:pt idx="356">
                  <c:v>-1.6000000000000014</c:v>
                </c:pt>
                <c:pt idx="357">
                  <c:v>-0.80000000000000071</c:v>
                </c:pt>
                <c:pt idx="358">
                  <c:v>-1.3000000000000007</c:v>
                </c:pt>
                <c:pt idx="359">
                  <c:v>-0.89999999999999858</c:v>
                </c:pt>
                <c:pt idx="360">
                  <c:v>-1.3000000000000007</c:v>
                </c:pt>
                <c:pt idx="361">
                  <c:v>-2.1999999999999993</c:v>
                </c:pt>
                <c:pt idx="362">
                  <c:v>-2.8000000000000007</c:v>
                </c:pt>
                <c:pt idx="363">
                  <c:v>-1.1999999999999993</c:v>
                </c:pt>
                <c:pt idx="364">
                  <c:v>-0.39999999999999858</c:v>
                </c:pt>
                <c:pt idx="365">
                  <c:v>-2.6999999999999993</c:v>
                </c:pt>
                <c:pt idx="366">
                  <c:v>-0.10000000000000142</c:v>
                </c:pt>
                <c:pt idx="367">
                  <c:v>-0.40000000000000213</c:v>
                </c:pt>
                <c:pt idx="368">
                  <c:v>0.80000000000000071</c:v>
                </c:pt>
                <c:pt idx="369">
                  <c:v>9.9999999999997868E-2</c:v>
                </c:pt>
                <c:pt idx="370">
                  <c:v>-0.90000000000000213</c:v>
                </c:pt>
                <c:pt idx="371">
                  <c:v>-2.3999999999999986</c:v>
                </c:pt>
                <c:pt idx="372">
                  <c:v>-1.1000000000000014</c:v>
                </c:pt>
                <c:pt idx="373">
                  <c:v>-1.0999999999999979</c:v>
                </c:pt>
                <c:pt idx="374">
                  <c:v>-1.8000000000000007</c:v>
                </c:pt>
                <c:pt idx="375">
                  <c:v>-2.1000000000000014</c:v>
                </c:pt>
                <c:pt idx="376">
                  <c:v>9.9999999999997868E-2</c:v>
                </c:pt>
                <c:pt idx="377">
                  <c:v>-0.39999999999999858</c:v>
                </c:pt>
                <c:pt idx="378">
                  <c:v>-0.30000000000000071</c:v>
                </c:pt>
                <c:pt idx="379">
                  <c:v>-0.19999999999999929</c:v>
                </c:pt>
                <c:pt idx="380">
                  <c:v>-1.5</c:v>
                </c:pt>
                <c:pt idx="381">
                  <c:v>-1</c:v>
                </c:pt>
                <c:pt idx="382">
                  <c:v>-1</c:v>
                </c:pt>
                <c:pt idx="383">
                  <c:v>1.6000000000000014</c:v>
                </c:pt>
                <c:pt idx="384">
                  <c:v>-1.6000000000000014</c:v>
                </c:pt>
                <c:pt idx="385">
                  <c:v>-0.80000000000000071</c:v>
                </c:pt>
                <c:pt idx="386">
                  <c:v>-0.60000000000000142</c:v>
                </c:pt>
                <c:pt idx="387">
                  <c:v>-1.1999999999999993</c:v>
                </c:pt>
                <c:pt idx="388">
                  <c:v>-1.2999999999999972</c:v>
                </c:pt>
                <c:pt idx="389">
                  <c:v>-1.3000000000000007</c:v>
                </c:pt>
                <c:pt idx="390">
                  <c:v>0.29999999999999716</c:v>
                </c:pt>
                <c:pt idx="391">
                  <c:v>-1.8999999999999986</c:v>
                </c:pt>
                <c:pt idx="392">
                  <c:v>-0.90000000000000213</c:v>
                </c:pt>
                <c:pt idx="393">
                  <c:v>-1.6000000000000014</c:v>
                </c:pt>
                <c:pt idx="394">
                  <c:v>-0.40000000000000213</c:v>
                </c:pt>
                <c:pt idx="395">
                  <c:v>-1.5</c:v>
                </c:pt>
                <c:pt idx="396">
                  <c:v>-1.1000000000000014</c:v>
                </c:pt>
                <c:pt idx="397">
                  <c:v>0.60000000000000142</c:v>
                </c:pt>
                <c:pt idx="398">
                  <c:v>0.19999999999999929</c:v>
                </c:pt>
                <c:pt idx="399">
                  <c:v>-0.5</c:v>
                </c:pt>
                <c:pt idx="400">
                  <c:v>-2.5</c:v>
                </c:pt>
                <c:pt idx="401">
                  <c:v>1.1000000000000014</c:v>
                </c:pt>
                <c:pt idx="402">
                  <c:v>-1</c:v>
                </c:pt>
                <c:pt idx="403">
                  <c:v>0.10000000000000142</c:v>
                </c:pt>
                <c:pt idx="404">
                  <c:v>-1.1999999999999993</c:v>
                </c:pt>
                <c:pt idx="405">
                  <c:v>0.59999999999999787</c:v>
                </c:pt>
                <c:pt idx="406">
                  <c:v>-0.89999999999999858</c:v>
                </c:pt>
                <c:pt idx="407">
                  <c:v>9.9999999999997868E-2</c:v>
                </c:pt>
                <c:pt idx="408">
                  <c:v>0.10000000000000142</c:v>
                </c:pt>
                <c:pt idx="409">
                  <c:v>1.0999999999999979</c:v>
                </c:pt>
                <c:pt idx="410">
                  <c:v>0.60000000000000142</c:v>
                </c:pt>
                <c:pt idx="411">
                  <c:v>-9.9999999999997868E-2</c:v>
                </c:pt>
                <c:pt idx="412">
                  <c:v>-1.8999999999999986</c:v>
                </c:pt>
                <c:pt idx="413">
                  <c:v>-1.3000000000000007</c:v>
                </c:pt>
                <c:pt idx="414">
                  <c:v>-1.3999999999999986</c:v>
                </c:pt>
                <c:pt idx="415">
                  <c:v>0.20000000000000284</c:v>
                </c:pt>
                <c:pt idx="416">
                  <c:v>0.69999999999999929</c:v>
                </c:pt>
                <c:pt idx="417">
                  <c:v>0.10000000000000142</c:v>
                </c:pt>
                <c:pt idx="418">
                  <c:v>-0.19999999999999929</c:v>
                </c:pt>
                <c:pt idx="419">
                  <c:v>0.5</c:v>
                </c:pt>
                <c:pt idx="420">
                  <c:v>2</c:v>
                </c:pt>
                <c:pt idx="421">
                  <c:v>0.39999999999999858</c:v>
                </c:pt>
                <c:pt idx="422">
                  <c:v>-1.1999999999999993</c:v>
                </c:pt>
                <c:pt idx="423">
                  <c:v>0</c:v>
                </c:pt>
                <c:pt idx="424">
                  <c:v>0.39999999999999858</c:v>
                </c:pt>
                <c:pt idx="425">
                  <c:v>-0.19999999999999929</c:v>
                </c:pt>
                <c:pt idx="426">
                  <c:v>1</c:v>
                </c:pt>
                <c:pt idx="427">
                  <c:v>1.0999999999999979</c:v>
                </c:pt>
                <c:pt idx="428">
                  <c:v>1.3000000000000007</c:v>
                </c:pt>
                <c:pt idx="429">
                  <c:v>-0.90000000000000213</c:v>
                </c:pt>
                <c:pt idx="430">
                  <c:v>-1.0999999999999979</c:v>
                </c:pt>
                <c:pt idx="431">
                  <c:v>1.2999999999999972</c:v>
                </c:pt>
                <c:pt idx="432">
                  <c:v>0.60000000000000142</c:v>
                </c:pt>
                <c:pt idx="433">
                  <c:v>0.79999999999999716</c:v>
                </c:pt>
                <c:pt idx="434">
                  <c:v>0.10000000000000142</c:v>
                </c:pt>
                <c:pt idx="435">
                  <c:v>-2.3999999999999986</c:v>
                </c:pt>
                <c:pt idx="436">
                  <c:v>9.9999999999997868E-2</c:v>
                </c:pt>
                <c:pt idx="437">
                  <c:v>-1.5</c:v>
                </c:pt>
                <c:pt idx="438">
                  <c:v>0.30000000000000071</c:v>
                </c:pt>
                <c:pt idx="439">
                  <c:v>-1.5</c:v>
                </c:pt>
                <c:pt idx="440">
                  <c:v>-0.69999999999999929</c:v>
                </c:pt>
                <c:pt idx="441">
                  <c:v>-0.10000000000000142</c:v>
                </c:pt>
                <c:pt idx="442">
                  <c:v>0.39999999999999858</c:v>
                </c:pt>
                <c:pt idx="443">
                  <c:v>1</c:v>
                </c:pt>
                <c:pt idx="444">
                  <c:v>0.30000000000000071</c:v>
                </c:pt>
                <c:pt idx="445">
                  <c:v>0.90000000000000213</c:v>
                </c:pt>
                <c:pt idx="446">
                  <c:v>-1.6000000000000014</c:v>
                </c:pt>
                <c:pt idx="447">
                  <c:v>-0.5</c:v>
                </c:pt>
                <c:pt idx="448">
                  <c:v>-0.5</c:v>
                </c:pt>
                <c:pt idx="449">
                  <c:v>-0.90000000000000213</c:v>
                </c:pt>
                <c:pt idx="450">
                  <c:v>9.9999999999997868E-2</c:v>
                </c:pt>
                <c:pt idx="451">
                  <c:v>-0.39999999999999858</c:v>
                </c:pt>
                <c:pt idx="452">
                  <c:v>-0.10000000000000142</c:v>
                </c:pt>
                <c:pt idx="453">
                  <c:v>1.5999999999999979</c:v>
                </c:pt>
                <c:pt idx="454">
                  <c:v>0.5</c:v>
                </c:pt>
                <c:pt idx="455">
                  <c:v>2.1000000000000014</c:v>
                </c:pt>
                <c:pt idx="456">
                  <c:v>-9.9999999999997868E-2</c:v>
                </c:pt>
                <c:pt idx="457">
                  <c:v>0.19999999999999929</c:v>
                </c:pt>
                <c:pt idx="458">
                  <c:v>-0.5</c:v>
                </c:pt>
                <c:pt idx="459">
                  <c:v>-1</c:v>
                </c:pt>
                <c:pt idx="460">
                  <c:v>-1.1999999999999993</c:v>
                </c:pt>
                <c:pt idx="461">
                  <c:v>0.70000000000000284</c:v>
                </c:pt>
                <c:pt idx="462">
                  <c:v>0.19999999999999929</c:v>
                </c:pt>
                <c:pt idx="463">
                  <c:v>0.39999999999999858</c:v>
                </c:pt>
                <c:pt idx="464">
                  <c:v>0.69999999999999929</c:v>
                </c:pt>
                <c:pt idx="465">
                  <c:v>-0.40000000000000213</c:v>
                </c:pt>
                <c:pt idx="466">
                  <c:v>0.69999999999999929</c:v>
                </c:pt>
                <c:pt idx="467">
                  <c:v>-0.59999999999999787</c:v>
                </c:pt>
                <c:pt idx="468">
                  <c:v>-0.79999999999999716</c:v>
                </c:pt>
                <c:pt idx="469">
                  <c:v>-0.79999999999999716</c:v>
                </c:pt>
                <c:pt idx="470">
                  <c:v>-0.90000000000000213</c:v>
                </c:pt>
                <c:pt idx="471">
                  <c:v>0.80000000000000071</c:v>
                </c:pt>
                <c:pt idx="472">
                  <c:v>0.69999999999999929</c:v>
                </c:pt>
                <c:pt idx="473">
                  <c:v>0.60000000000000142</c:v>
                </c:pt>
                <c:pt idx="474">
                  <c:v>-0.60000000000000142</c:v>
                </c:pt>
                <c:pt idx="475">
                  <c:v>-1.1999999999999993</c:v>
                </c:pt>
                <c:pt idx="476">
                  <c:v>0.89999999999999858</c:v>
                </c:pt>
                <c:pt idx="477">
                  <c:v>-1.3000000000000007</c:v>
                </c:pt>
                <c:pt idx="478">
                  <c:v>0</c:v>
                </c:pt>
                <c:pt idx="479">
                  <c:v>1.6000000000000014</c:v>
                </c:pt>
                <c:pt idx="480">
                  <c:v>1</c:v>
                </c:pt>
                <c:pt idx="481">
                  <c:v>-0.19999999999999929</c:v>
                </c:pt>
                <c:pt idx="482">
                  <c:v>-1.4000000000000021</c:v>
                </c:pt>
                <c:pt idx="483">
                  <c:v>-0.19999999999999929</c:v>
                </c:pt>
                <c:pt idx="484">
                  <c:v>-1.1000000000000014</c:v>
                </c:pt>
                <c:pt idx="485">
                  <c:v>-0.90000000000000213</c:v>
                </c:pt>
                <c:pt idx="486">
                  <c:v>0</c:v>
                </c:pt>
                <c:pt idx="487">
                  <c:v>-0.69999999999999929</c:v>
                </c:pt>
                <c:pt idx="488">
                  <c:v>0.40000000000000213</c:v>
                </c:pt>
                <c:pt idx="489">
                  <c:v>-1</c:v>
                </c:pt>
                <c:pt idx="490">
                  <c:v>-1.1000000000000014</c:v>
                </c:pt>
                <c:pt idx="491">
                  <c:v>-0.80000000000000071</c:v>
                </c:pt>
                <c:pt idx="492">
                  <c:v>-1.0999999999999979</c:v>
                </c:pt>
                <c:pt idx="493">
                  <c:v>0.19999999999999929</c:v>
                </c:pt>
                <c:pt idx="494">
                  <c:v>0.90000000000000213</c:v>
                </c:pt>
                <c:pt idx="495">
                  <c:v>0</c:v>
                </c:pt>
                <c:pt idx="496">
                  <c:v>0.89999999999999858</c:v>
                </c:pt>
                <c:pt idx="497">
                  <c:v>9.9999999999997868E-2</c:v>
                </c:pt>
                <c:pt idx="498">
                  <c:v>-1.1000000000000014</c:v>
                </c:pt>
                <c:pt idx="499">
                  <c:v>-0.60000000000000142</c:v>
                </c:pt>
                <c:pt idx="500">
                  <c:v>-1.3000000000000007</c:v>
                </c:pt>
                <c:pt idx="501">
                  <c:v>-1</c:v>
                </c:pt>
                <c:pt idx="502">
                  <c:v>0.10000000000000142</c:v>
                </c:pt>
                <c:pt idx="503">
                  <c:v>-0.59999999999999787</c:v>
                </c:pt>
                <c:pt idx="504">
                  <c:v>-0.5</c:v>
                </c:pt>
                <c:pt idx="505">
                  <c:v>-1.6000000000000014</c:v>
                </c:pt>
                <c:pt idx="506">
                  <c:v>0.70000000000000284</c:v>
                </c:pt>
                <c:pt idx="507">
                  <c:v>-1.1999999999999993</c:v>
                </c:pt>
                <c:pt idx="508">
                  <c:v>0.10000000000000142</c:v>
                </c:pt>
                <c:pt idx="509">
                  <c:v>-0.19999999999999929</c:v>
                </c:pt>
                <c:pt idx="510">
                  <c:v>-1.4000000000000021</c:v>
                </c:pt>
                <c:pt idx="511">
                  <c:v>-0.89999999999999858</c:v>
                </c:pt>
                <c:pt idx="512">
                  <c:v>0.40000000000000213</c:v>
                </c:pt>
                <c:pt idx="513">
                  <c:v>-1.3000000000000007</c:v>
                </c:pt>
                <c:pt idx="514">
                  <c:v>-0.79999999999999716</c:v>
                </c:pt>
                <c:pt idx="515">
                  <c:v>0.10000000000000142</c:v>
                </c:pt>
                <c:pt idx="516">
                  <c:v>-0.90000000000000213</c:v>
                </c:pt>
                <c:pt idx="517">
                  <c:v>-0.19999999999999929</c:v>
                </c:pt>
                <c:pt idx="518">
                  <c:v>0.29999999999999716</c:v>
                </c:pt>
                <c:pt idx="519">
                  <c:v>-0.40000000000000213</c:v>
                </c:pt>
                <c:pt idx="520">
                  <c:v>-9.9999999999997868E-2</c:v>
                </c:pt>
                <c:pt idx="521">
                  <c:v>0.19999999999999929</c:v>
                </c:pt>
                <c:pt idx="522">
                  <c:v>0.59999999999999787</c:v>
                </c:pt>
                <c:pt idx="523">
                  <c:v>-0.40000000000000213</c:v>
                </c:pt>
                <c:pt idx="524">
                  <c:v>-0.5</c:v>
                </c:pt>
                <c:pt idx="525">
                  <c:v>-0.19999999999999929</c:v>
                </c:pt>
                <c:pt idx="526">
                  <c:v>-1.3000000000000007</c:v>
                </c:pt>
                <c:pt idx="527">
                  <c:v>-1.5</c:v>
                </c:pt>
                <c:pt idx="528">
                  <c:v>1.6999999999999993</c:v>
                </c:pt>
                <c:pt idx="529">
                  <c:v>-1.3000000000000007</c:v>
                </c:pt>
                <c:pt idx="530">
                  <c:v>-3.5</c:v>
                </c:pt>
                <c:pt idx="531">
                  <c:v>-1.6000000000000014</c:v>
                </c:pt>
                <c:pt idx="532">
                  <c:v>0.80000000000000071</c:v>
                </c:pt>
                <c:pt idx="533">
                  <c:v>-1.1999999999999993</c:v>
                </c:pt>
                <c:pt idx="534">
                  <c:v>-1.1000000000000014</c:v>
                </c:pt>
                <c:pt idx="535">
                  <c:v>0.19999999999999929</c:v>
                </c:pt>
                <c:pt idx="536">
                  <c:v>-1.6000000000000014</c:v>
                </c:pt>
                <c:pt idx="537">
                  <c:v>0.89999999999999858</c:v>
                </c:pt>
                <c:pt idx="538">
                  <c:v>-1.3000000000000007</c:v>
                </c:pt>
                <c:pt idx="539">
                  <c:v>-0.20000000000000284</c:v>
                </c:pt>
                <c:pt idx="540">
                  <c:v>1.3000000000000007</c:v>
                </c:pt>
                <c:pt idx="541">
                  <c:v>-0.80000000000000071</c:v>
                </c:pt>
                <c:pt idx="542">
                  <c:v>0.39999999999999858</c:v>
                </c:pt>
                <c:pt idx="543">
                  <c:v>9.9999999999997868E-2</c:v>
                </c:pt>
                <c:pt idx="544">
                  <c:v>-0.10000000000000142</c:v>
                </c:pt>
                <c:pt idx="545">
                  <c:v>-0.90000000000000213</c:v>
                </c:pt>
                <c:pt idx="546">
                  <c:v>-9.9999999999997868E-2</c:v>
                </c:pt>
                <c:pt idx="547">
                  <c:v>-1</c:v>
                </c:pt>
                <c:pt idx="548">
                  <c:v>0.69999999999999929</c:v>
                </c:pt>
                <c:pt idx="549">
                  <c:v>0.29999999999999716</c:v>
                </c:pt>
                <c:pt idx="550">
                  <c:v>0.89999999999999858</c:v>
                </c:pt>
                <c:pt idx="551">
                  <c:v>-1.5999999999999979</c:v>
                </c:pt>
                <c:pt idx="552">
                  <c:v>-1.3999999999999986</c:v>
                </c:pt>
                <c:pt idx="553">
                  <c:v>0</c:v>
                </c:pt>
                <c:pt idx="554">
                  <c:v>-0.5</c:v>
                </c:pt>
                <c:pt idx="555">
                  <c:v>0.29999999999999716</c:v>
                </c:pt>
                <c:pt idx="556">
                  <c:v>-1.3000000000000007</c:v>
                </c:pt>
                <c:pt idx="557">
                  <c:v>-0.89999999999999858</c:v>
                </c:pt>
                <c:pt idx="558">
                  <c:v>-0.80000000000000071</c:v>
                </c:pt>
                <c:pt idx="559">
                  <c:v>0.79999999999999716</c:v>
                </c:pt>
                <c:pt idx="560">
                  <c:v>-9.9999999999997868E-2</c:v>
                </c:pt>
                <c:pt idx="561">
                  <c:v>-0.89999999999999858</c:v>
                </c:pt>
                <c:pt idx="562">
                  <c:v>-1.8000000000000007</c:v>
                </c:pt>
                <c:pt idx="563">
                  <c:v>-1.1999999999999993</c:v>
                </c:pt>
                <c:pt idx="564">
                  <c:v>-2</c:v>
                </c:pt>
                <c:pt idx="565">
                  <c:v>0</c:v>
                </c:pt>
                <c:pt idx="566">
                  <c:v>-0.60000000000000142</c:v>
                </c:pt>
                <c:pt idx="567">
                  <c:v>0.89999999999999858</c:v>
                </c:pt>
                <c:pt idx="568">
                  <c:v>-0.69999999999999929</c:v>
                </c:pt>
                <c:pt idx="569">
                  <c:v>1.5</c:v>
                </c:pt>
                <c:pt idx="570">
                  <c:v>-0.20000000000000284</c:v>
                </c:pt>
                <c:pt idx="571">
                  <c:v>0.10000000000000142</c:v>
                </c:pt>
                <c:pt idx="572">
                  <c:v>0.5</c:v>
                </c:pt>
                <c:pt idx="573">
                  <c:v>1.2000000000000028</c:v>
                </c:pt>
                <c:pt idx="574">
                  <c:v>-0.5</c:v>
                </c:pt>
                <c:pt idx="575">
                  <c:v>-0.69999999999999929</c:v>
                </c:pt>
                <c:pt idx="576">
                  <c:v>0.40000000000000213</c:v>
                </c:pt>
                <c:pt idx="577">
                  <c:v>0.79999999999999716</c:v>
                </c:pt>
                <c:pt idx="578">
                  <c:v>1.1000000000000014</c:v>
                </c:pt>
                <c:pt idx="579">
                  <c:v>1.1999999999999993</c:v>
                </c:pt>
                <c:pt idx="580">
                  <c:v>0.59999999999999787</c:v>
                </c:pt>
                <c:pt idx="581">
                  <c:v>1.1000000000000014</c:v>
                </c:pt>
                <c:pt idx="582">
                  <c:v>-0.39999999999999858</c:v>
                </c:pt>
                <c:pt idx="583">
                  <c:v>1.8000000000000007</c:v>
                </c:pt>
                <c:pt idx="584">
                  <c:v>0.70000000000000284</c:v>
                </c:pt>
                <c:pt idx="585">
                  <c:v>-0.69999999999999929</c:v>
                </c:pt>
                <c:pt idx="586">
                  <c:v>-0.30000000000000071</c:v>
                </c:pt>
                <c:pt idx="587">
                  <c:v>-0.30000000000000071</c:v>
                </c:pt>
                <c:pt idx="588">
                  <c:v>-1.1000000000000014</c:v>
                </c:pt>
                <c:pt idx="589">
                  <c:v>-1.1999999999999993</c:v>
                </c:pt>
                <c:pt idx="590">
                  <c:v>-0.5</c:v>
                </c:pt>
                <c:pt idx="591">
                  <c:v>0.19999999999999929</c:v>
                </c:pt>
                <c:pt idx="592">
                  <c:v>0.29999999999999716</c:v>
                </c:pt>
                <c:pt idx="593">
                  <c:v>1.0999999999999979</c:v>
                </c:pt>
                <c:pt idx="594">
                  <c:v>0.29999999999999716</c:v>
                </c:pt>
                <c:pt idx="595">
                  <c:v>-1.8000000000000007</c:v>
                </c:pt>
                <c:pt idx="596">
                  <c:v>-0.30000000000000071</c:v>
                </c:pt>
                <c:pt idx="597">
                  <c:v>-0.10000000000000142</c:v>
                </c:pt>
                <c:pt idx="598">
                  <c:v>0</c:v>
                </c:pt>
                <c:pt idx="599">
                  <c:v>-1</c:v>
                </c:pt>
                <c:pt idx="600">
                  <c:v>-0.5</c:v>
                </c:pt>
                <c:pt idx="601">
                  <c:v>0.70000000000000284</c:v>
                </c:pt>
                <c:pt idx="602">
                  <c:v>-0.69999999999999929</c:v>
                </c:pt>
                <c:pt idx="603">
                  <c:v>-0.90000000000000213</c:v>
                </c:pt>
                <c:pt idx="604">
                  <c:v>-0.59999999999999787</c:v>
                </c:pt>
                <c:pt idx="605">
                  <c:v>1</c:v>
                </c:pt>
                <c:pt idx="606">
                  <c:v>0.39999999999999858</c:v>
                </c:pt>
                <c:pt idx="607">
                  <c:v>0.59999999999999787</c:v>
                </c:pt>
                <c:pt idx="608">
                  <c:v>0</c:v>
                </c:pt>
                <c:pt idx="609">
                  <c:v>0.60000000000000142</c:v>
                </c:pt>
                <c:pt idx="610">
                  <c:v>0.30000000000000071</c:v>
                </c:pt>
                <c:pt idx="611">
                  <c:v>0</c:v>
                </c:pt>
                <c:pt idx="612">
                  <c:v>-1</c:v>
                </c:pt>
                <c:pt idx="613">
                  <c:v>-0.80000000000000071</c:v>
                </c:pt>
                <c:pt idx="614">
                  <c:v>-1.3000000000000007</c:v>
                </c:pt>
                <c:pt idx="615">
                  <c:v>-0.90000000000000213</c:v>
                </c:pt>
                <c:pt idx="616">
                  <c:v>-0.19999999999999929</c:v>
                </c:pt>
                <c:pt idx="617">
                  <c:v>1.5999999999999979</c:v>
                </c:pt>
                <c:pt idx="618">
                  <c:v>9.9999999999997868E-2</c:v>
                </c:pt>
                <c:pt idx="619">
                  <c:v>0.5</c:v>
                </c:pt>
                <c:pt idx="620">
                  <c:v>0</c:v>
                </c:pt>
                <c:pt idx="621">
                  <c:v>0.30000000000000071</c:v>
                </c:pt>
                <c:pt idx="622">
                  <c:v>0.5</c:v>
                </c:pt>
                <c:pt idx="623">
                  <c:v>0.40000000000000213</c:v>
                </c:pt>
                <c:pt idx="624">
                  <c:v>0.80000000000000071</c:v>
                </c:pt>
                <c:pt idx="625">
                  <c:v>2.3000000000000007</c:v>
                </c:pt>
                <c:pt idx="626">
                  <c:v>0.19999999999999929</c:v>
                </c:pt>
                <c:pt idx="627">
                  <c:v>-0.70000000000000284</c:v>
                </c:pt>
                <c:pt idx="628">
                  <c:v>-0.79999999999999716</c:v>
                </c:pt>
                <c:pt idx="629">
                  <c:v>0.69999999999999929</c:v>
                </c:pt>
                <c:pt idx="630">
                  <c:v>-0.30000000000000071</c:v>
                </c:pt>
                <c:pt idx="631">
                  <c:v>-1.3000000000000007</c:v>
                </c:pt>
                <c:pt idx="632">
                  <c:v>-1</c:v>
                </c:pt>
                <c:pt idx="633">
                  <c:v>0.30000000000000071</c:v>
                </c:pt>
                <c:pt idx="634">
                  <c:v>0.80000000000000071</c:v>
                </c:pt>
                <c:pt idx="635">
                  <c:v>1.2999999999999972</c:v>
                </c:pt>
                <c:pt idx="636">
                  <c:v>-1.3999999999999986</c:v>
                </c:pt>
                <c:pt idx="637">
                  <c:v>1.0999999999999979</c:v>
                </c:pt>
                <c:pt idx="638">
                  <c:v>-0.39999999999999858</c:v>
                </c:pt>
                <c:pt idx="639">
                  <c:v>0</c:v>
                </c:pt>
                <c:pt idx="640">
                  <c:v>1</c:v>
                </c:pt>
                <c:pt idx="641">
                  <c:v>-0.90000000000000213</c:v>
                </c:pt>
                <c:pt idx="642">
                  <c:v>0.40000000000000213</c:v>
                </c:pt>
                <c:pt idx="643">
                  <c:v>-0.69999999999999929</c:v>
                </c:pt>
                <c:pt idx="644">
                  <c:v>0</c:v>
                </c:pt>
                <c:pt idx="645">
                  <c:v>-2.4000000000000021</c:v>
                </c:pt>
                <c:pt idx="646">
                  <c:v>9.9999999999997868E-2</c:v>
                </c:pt>
                <c:pt idx="647">
                  <c:v>-0.30000000000000071</c:v>
                </c:pt>
                <c:pt idx="648">
                  <c:v>0.5</c:v>
                </c:pt>
                <c:pt idx="649">
                  <c:v>-0.40000000000000213</c:v>
                </c:pt>
                <c:pt idx="650">
                  <c:v>1.1999999999999993</c:v>
                </c:pt>
                <c:pt idx="651">
                  <c:v>1</c:v>
                </c:pt>
                <c:pt idx="652">
                  <c:v>0.60000000000000142</c:v>
                </c:pt>
                <c:pt idx="653">
                  <c:v>0</c:v>
                </c:pt>
                <c:pt idx="654">
                  <c:v>0.90000000000000213</c:v>
                </c:pt>
                <c:pt idx="655">
                  <c:v>-0.80000000000000071</c:v>
                </c:pt>
                <c:pt idx="656">
                  <c:v>0.19999999999999929</c:v>
                </c:pt>
                <c:pt idx="657">
                  <c:v>2</c:v>
                </c:pt>
                <c:pt idx="658">
                  <c:v>0.30000000000000071</c:v>
                </c:pt>
                <c:pt idx="659">
                  <c:v>-0.40000000000000213</c:v>
                </c:pt>
                <c:pt idx="660">
                  <c:v>-0.89999999999999858</c:v>
                </c:pt>
                <c:pt idx="661">
                  <c:v>-0.5</c:v>
                </c:pt>
                <c:pt idx="662">
                  <c:v>0.30000000000000071</c:v>
                </c:pt>
                <c:pt idx="663">
                  <c:v>9.9999999999997868E-2</c:v>
                </c:pt>
                <c:pt idx="664">
                  <c:v>2.1000000000000014</c:v>
                </c:pt>
                <c:pt idx="665">
                  <c:v>1.3999999999999986</c:v>
                </c:pt>
                <c:pt idx="666">
                  <c:v>0.19999999999999929</c:v>
                </c:pt>
                <c:pt idx="667">
                  <c:v>-1.2000000000000028</c:v>
                </c:pt>
                <c:pt idx="668">
                  <c:v>0.80000000000000071</c:v>
                </c:pt>
                <c:pt idx="669">
                  <c:v>0</c:v>
                </c:pt>
                <c:pt idx="670">
                  <c:v>1.1999999999999993</c:v>
                </c:pt>
                <c:pt idx="671">
                  <c:v>-0.19999999999999929</c:v>
                </c:pt>
                <c:pt idx="672">
                  <c:v>-0.69999999999999929</c:v>
                </c:pt>
                <c:pt idx="673">
                  <c:v>3</c:v>
                </c:pt>
                <c:pt idx="674">
                  <c:v>0.39999999999999858</c:v>
                </c:pt>
                <c:pt idx="675">
                  <c:v>1.3000000000000007</c:v>
                </c:pt>
                <c:pt idx="676">
                  <c:v>0.5</c:v>
                </c:pt>
                <c:pt idx="677">
                  <c:v>1.6999999999999993</c:v>
                </c:pt>
                <c:pt idx="678">
                  <c:v>0.40000000000000213</c:v>
                </c:pt>
                <c:pt idx="679">
                  <c:v>1.5</c:v>
                </c:pt>
                <c:pt idx="680">
                  <c:v>-1.4000000000000021</c:v>
                </c:pt>
                <c:pt idx="681">
                  <c:v>-0.80000000000000071</c:v>
                </c:pt>
                <c:pt idx="682">
                  <c:v>-1.8000000000000007</c:v>
                </c:pt>
                <c:pt idx="683">
                  <c:v>1.4000000000000021</c:v>
                </c:pt>
                <c:pt idx="684">
                  <c:v>0.19999999999999929</c:v>
                </c:pt>
                <c:pt idx="685">
                  <c:v>0.19999999999999929</c:v>
                </c:pt>
                <c:pt idx="686">
                  <c:v>-0.69999999999999929</c:v>
                </c:pt>
                <c:pt idx="687">
                  <c:v>1.8000000000000007</c:v>
                </c:pt>
                <c:pt idx="688">
                  <c:v>-0.39999999999999858</c:v>
                </c:pt>
                <c:pt idx="689">
                  <c:v>-0.19999999999999929</c:v>
                </c:pt>
                <c:pt idx="690">
                  <c:v>-0.39999999999999858</c:v>
                </c:pt>
                <c:pt idx="691">
                  <c:v>-0.60000000000000142</c:v>
                </c:pt>
                <c:pt idx="692">
                  <c:v>0.59999999999999787</c:v>
                </c:pt>
                <c:pt idx="693">
                  <c:v>0</c:v>
                </c:pt>
                <c:pt idx="694">
                  <c:v>1.5</c:v>
                </c:pt>
                <c:pt idx="695">
                  <c:v>-2</c:v>
                </c:pt>
                <c:pt idx="696">
                  <c:v>1</c:v>
                </c:pt>
                <c:pt idx="697">
                  <c:v>-0.40000000000000213</c:v>
                </c:pt>
                <c:pt idx="698">
                  <c:v>0.89999999999999858</c:v>
                </c:pt>
                <c:pt idx="699">
                  <c:v>-0.40000000000000213</c:v>
                </c:pt>
                <c:pt idx="700">
                  <c:v>-0.80000000000000071</c:v>
                </c:pt>
                <c:pt idx="701">
                  <c:v>0.39999999999999858</c:v>
                </c:pt>
                <c:pt idx="702">
                  <c:v>-1.5999999999999979</c:v>
                </c:pt>
                <c:pt idx="703">
                  <c:v>-1.5</c:v>
                </c:pt>
                <c:pt idx="704">
                  <c:v>1</c:v>
                </c:pt>
                <c:pt idx="705">
                  <c:v>0.60000000000000142</c:v>
                </c:pt>
                <c:pt idx="706">
                  <c:v>0.10000000000000142</c:v>
                </c:pt>
                <c:pt idx="707">
                  <c:v>-0.60000000000000142</c:v>
                </c:pt>
                <c:pt idx="708">
                  <c:v>1</c:v>
                </c:pt>
                <c:pt idx="709">
                  <c:v>-0.20000000000000284</c:v>
                </c:pt>
                <c:pt idx="710">
                  <c:v>1.7000000000000028</c:v>
                </c:pt>
                <c:pt idx="711">
                  <c:v>0.5</c:v>
                </c:pt>
                <c:pt idx="712">
                  <c:v>0.20000000000000284</c:v>
                </c:pt>
                <c:pt idx="713">
                  <c:v>1</c:v>
                </c:pt>
                <c:pt idx="714">
                  <c:v>-0.29999999999999716</c:v>
                </c:pt>
                <c:pt idx="715">
                  <c:v>0.20000000000000284</c:v>
                </c:pt>
                <c:pt idx="716">
                  <c:v>1.2000000000000028</c:v>
                </c:pt>
                <c:pt idx="717">
                  <c:v>0.19999999999999929</c:v>
                </c:pt>
                <c:pt idx="718">
                  <c:v>0.30000000000000071</c:v>
                </c:pt>
                <c:pt idx="719">
                  <c:v>-0.30000000000000071</c:v>
                </c:pt>
                <c:pt idx="720">
                  <c:v>0.5</c:v>
                </c:pt>
                <c:pt idx="721">
                  <c:v>-0.30000000000000071</c:v>
                </c:pt>
                <c:pt idx="722">
                  <c:v>0.89999999999999858</c:v>
                </c:pt>
                <c:pt idx="723">
                  <c:v>-0.19999999999999929</c:v>
                </c:pt>
                <c:pt idx="724">
                  <c:v>-9.9999999999997868E-2</c:v>
                </c:pt>
                <c:pt idx="725">
                  <c:v>-1.1999999999999993</c:v>
                </c:pt>
                <c:pt idx="726">
                  <c:v>-0.19999999999999929</c:v>
                </c:pt>
                <c:pt idx="727">
                  <c:v>0.20000000000000284</c:v>
                </c:pt>
                <c:pt idx="728">
                  <c:v>-1.3999999999999986</c:v>
                </c:pt>
                <c:pt idx="729">
                  <c:v>-0.10000000000000142</c:v>
                </c:pt>
                <c:pt idx="730">
                  <c:v>-0.10000000000000142</c:v>
                </c:pt>
                <c:pt idx="731">
                  <c:v>0.80000000000000071</c:v>
                </c:pt>
                <c:pt idx="732">
                  <c:v>1.5</c:v>
                </c:pt>
                <c:pt idx="733">
                  <c:v>1.0999999999999979</c:v>
                </c:pt>
                <c:pt idx="734">
                  <c:v>1.8000000000000007</c:v>
                </c:pt>
                <c:pt idx="735">
                  <c:v>-1.1000000000000014</c:v>
                </c:pt>
                <c:pt idx="736">
                  <c:v>-0.89999999999999858</c:v>
                </c:pt>
                <c:pt idx="737">
                  <c:v>-0.29999999999999716</c:v>
                </c:pt>
                <c:pt idx="738">
                  <c:v>0.20000000000000284</c:v>
                </c:pt>
                <c:pt idx="739">
                  <c:v>2</c:v>
                </c:pt>
                <c:pt idx="740">
                  <c:v>0.19999999999999929</c:v>
                </c:pt>
                <c:pt idx="741">
                  <c:v>0.89999999999999858</c:v>
                </c:pt>
                <c:pt idx="742">
                  <c:v>-0.30000000000000071</c:v>
                </c:pt>
                <c:pt idx="743">
                  <c:v>0.59999999999999787</c:v>
                </c:pt>
                <c:pt idx="744">
                  <c:v>1.3000000000000007</c:v>
                </c:pt>
                <c:pt idx="745">
                  <c:v>-0.5</c:v>
                </c:pt>
                <c:pt idx="746">
                  <c:v>0.30000000000000071</c:v>
                </c:pt>
                <c:pt idx="747">
                  <c:v>0.89999999999999858</c:v>
                </c:pt>
                <c:pt idx="748">
                  <c:v>0.80000000000000071</c:v>
                </c:pt>
                <c:pt idx="749">
                  <c:v>-0.19999999999999929</c:v>
                </c:pt>
                <c:pt idx="750">
                  <c:v>0.90000000000000213</c:v>
                </c:pt>
                <c:pt idx="751">
                  <c:v>0.70000000000000284</c:v>
                </c:pt>
                <c:pt idx="752">
                  <c:v>0.20000000000000284</c:v>
                </c:pt>
                <c:pt idx="753">
                  <c:v>0.30000000000000426</c:v>
                </c:pt>
                <c:pt idx="754">
                  <c:v>0.90000000000000213</c:v>
                </c:pt>
                <c:pt idx="755">
                  <c:v>-0.70000000000000284</c:v>
                </c:pt>
                <c:pt idx="756">
                  <c:v>1.1000000000000014</c:v>
                </c:pt>
                <c:pt idx="757">
                  <c:v>0.70000000000000284</c:v>
                </c:pt>
                <c:pt idx="758">
                  <c:v>-1.4000000000000057</c:v>
                </c:pt>
                <c:pt idx="759">
                  <c:v>0.89999999999999858</c:v>
                </c:pt>
                <c:pt idx="760">
                  <c:v>0</c:v>
                </c:pt>
                <c:pt idx="761">
                  <c:v>1.3999999999999986</c:v>
                </c:pt>
                <c:pt idx="762">
                  <c:v>0.30000000000000426</c:v>
                </c:pt>
                <c:pt idx="763">
                  <c:v>-0.19999999999999574</c:v>
                </c:pt>
                <c:pt idx="764">
                  <c:v>-0.5</c:v>
                </c:pt>
                <c:pt idx="765">
                  <c:v>0.60000000000000142</c:v>
                </c:pt>
                <c:pt idx="766">
                  <c:v>0.70000000000000284</c:v>
                </c:pt>
                <c:pt idx="767">
                  <c:v>0.79999999999999716</c:v>
                </c:pt>
                <c:pt idx="768">
                  <c:v>-1.2999999999999972</c:v>
                </c:pt>
                <c:pt idx="769">
                  <c:v>-0.60000000000000142</c:v>
                </c:pt>
                <c:pt idx="770">
                  <c:v>0.5</c:v>
                </c:pt>
                <c:pt idx="771">
                  <c:v>-0.60000000000000142</c:v>
                </c:pt>
                <c:pt idx="772">
                  <c:v>0.59999999999999787</c:v>
                </c:pt>
                <c:pt idx="773">
                  <c:v>-0.59999999999999787</c:v>
                </c:pt>
                <c:pt idx="774">
                  <c:v>-0.60000000000000142</c:v>
                </c:pt>
                <c:pt idx="775">
                  <c:v>-0.79999999999999716</c:v>
                </c:pt>
                <c:pt idx="776">
                  <c:v>-1.3999999999999986</c:v>
                </c:pt>
                <c:pt idx="777">
                  <c:v>-0.10000000000000142</c:v>
                </c:pt>
                <c:pt idx="778">
                  <c:v>0.39999999999999858</c:v>
                </c:pt>
                <c:pt idx="779">
                  <c:v>-1</c:v>
                </c:pt>
                <c:pt idx="780">
                  <c:v>-2.1000000000000014</c:v>
                </c:pt>
                <c:pt idx="781">
                  <c:v>-0.20000000000000284</c:v>
                </c:pt>
                <c:pt idx="782">
                  <c:v>-1</c:v>
                </c:pt>
                <c:pt idx="783">
                  <c:v>1</c:v>
                </c:pt>
                <c:pt idx="784">
                  <c:v>1.2999999999999972</c:v>
                </c:pt>
                <c:pt idx="785">
                  <c:v>-1.1000000000000014</c:v>
                </c:pt>
                <c:pt idx="786">
                  <c:v>-1.6999999999999993</c:v>
                </c:pt>
                <c:pt idx="787">
                  <c:v>-0.19999999999999929</c:v>
                </c:pt>
                <c:pt idx="788">
                  <c:v>0.29999999999999716</c:v>
                </c:pt>
                <c:pt idx="789">
                  <c:v>-0.30000000000000071</c:v>
                </c:pt>
                <c:pt idx="790">
                  <c:v>-0.59999999999999787</c:v>
                </c:pt>
                <c:pt idx="791">
                  <c:v>-0.90000000000000213</c:v>
                </c:pt>
                <c:pt idx="792">
                  <c:v>-2.6000000000000014</c:v>
                </c:pt>
                <c:pt idx="793">
                  <c:v>-9.9999999999997868E-2</c:v>
                </c:pt>
                <c:pt idx="794">
                  <c:v>-9.9999999999997868E-2</c:v>
                </c:pt>
                <c:pt idx="795">
                  <c:v>1.3000000000000007</c:v>
                </c:pt>
                <c:pt idx="796">
                  <c:v>0.19999999999999929</c:v>
                </c:pt>
                <c:pt idx="797">
                  <c:v>-0.5</c:v>
                </c:pt>
                <c:pt idx="798">
                  <c:v>-0.10000000000000142</c:v>
                </c:pt>
                <c:pt idx="799">
                  <c:v>0.5</c:v>
                </c:pt>
                <c:pt idx="800">
                  <c:v>1.1999999999999993</c:v>
                </c:pt>
                <c:pt idx="801">
                  <c:v>0.10000000000000142</c:v>
                </c:pt>
                <c:pt idx="802">
                  <c:v>-0.29999999999999716</c:v>
                </c:pt>
                <c:pt idx="803">
                  <c:v>1.0999999999999979</c:v>
                </c:pt>
                <c:pt idx="804">
                  <c:v>0</c:v>
                </c:pt>
                <c:pt idx="805">
                  <c:v>2.1000000000000014</c:v>
                </c:pt>
                <c:pt idx="806">
                  <c:v>-1.8999999999999986</c:v>
                </c:pt>
                <c:pt idx="807">
                  <c:v>-0.39999999999999858</c:v>
                </c:pt>
                <c:pt idx="808">
                  <c:v>-1.2000000000000028</c:v>
                </c:pt>
                <c:pt idx="809">
                  <c:v>0.89999999999999858</c:v>
                </c:pt>
                <c:pt idx="810">
                  <c:v>2.3999999999999986</c:v>
                </c:pt>
                <c:pt idx="811">
                  <c:v>-0.5</c:v>
                </c:pt>
                <c:pt idx="812">
                  <c:v>0</c:v>
                </c:pt>
                <c:pt idx="813">
                  <c:v>-0.30000000000000071</c:v>
                </c:pt>
                <c:pt idx="814">
                  <c:v>0.80000000000000071</c:v>
                </c:pt>
                <c:pt idx="815">
                  <c:v>-1.6000000000000014</c:v>
                </c:pt>
                <c:pt idx="816">
                  <c:v>-0.90000000000000213</c:v>
                </c:pt>
                <c:pt idx="817">
                  <c:v>-0.40000000000000213</c:v>
                </c:pt>
                <c:pt idx="818">
                  <c:v>0.30000000000000071</c:v>
                </c:pt>
                <c:pt idx="819">
                  <c:v>-2.3000000000000007</c:v>
                </c:pt>
                <c:pt idx="820">
                  <c:v>-0.30000000000000071</c:v>
                </c:pt>
                <c:pt idx="821">
                  <c:v>0.39999999999999858</c:v>
                </c:pt>
                <c:pt idx="822">
                  <c:v>1.3999999999999986</c:v>
                </c:pt>
                <c:pt idx="823">
                  <c:v>0.30000000000000071</c:v>
                </c:pt>
                <c:pt idx="824">
                  <c:v>-0.30000000000000071</c:v>
                </c:pt>
                <c:pt idx="825">
                  <c:v>-0.10000000000000142</c:v>
                </c:pt>
                <c:pt idx="826">
                  <c:v>-0.39999999999999858</c:v>
                </c:pt>
                <c:pt idx="827">
                  <c:v>-0.19999999999999929</c:v>
                </c:pt>
                <c:pt idx="828">
                  <c:v>-0.10000000000000142</c:v>
                </c:pt>
                <c:pt idx="829">
                  <c:v>-1.5999999999999979</c:v>
                </c:pt>
                <c:pt idx="830">
                  <c:v>1.4000000000000021</c:v>
                </c:pt>
                <c:pt idx="831">
                  <c:v>-0.19999999999999929</c:v>
                </c:pt>
                <c:pt idx="832">
                  <c:v>-2.2000000000000028</c:v>
                </c:pt>
                <c:pt idx="833">
                  <c:v>-0.89999999999999858</c:v>
                </c:pt>
                <c:pt idx="834">
                  <c:v>0.19999999999999929</c:v>
                </c:pt>
                <c:pt idx="835">
                  <c:v>-1.3000000000000007</c:v>
                </c:pt>
                <c:pt idx="836">
                  <c:v>0.5</c:v>
                </c:pt>
                <c:pt idx="837">
                  <c:v>1.3999999999999986</c:v>
                </c:pt>
                <c:pt idx="838">
                  <c:v>0.39999999999999858</c:v>
                </c:pt>
                <c:pt idx="839">
                  <c:v>-0.10000000000000142</c:v>
                </c:pt>
                <c:pt idx="840">
                  <c:v>-0.69999999999999929</c:v>
                </c:pt>
                <c:pt idx="841">
                  <c:v>-0.70000000000000284</c:v>
                </c:pt>
                <c:pt idx="842">
                  <c:v>-1.2999999999999972</c:v>
                </c:pt>
                <c:pt idx="843">
                  <c:v>0.39999999999999858</c:v>
                </c:pt>
                <c:pt idx="844">
                  <c:v>0.40000000000000213</c:v>
                </c:pt>
                <c:pt idx="845">
                  <c:v>-0.10000000000000142</c:v>
                </c:pt>
                <c:pt idx="846">
                  <c:v>-2.5</c:v>
                </c:pt>
                <c:pt idx="847">
                  <c:v>-0.60000000000000142</c:v>
                </c:pt>
                <c:pt idx="848">
                  <c:v>-0.40000000000000213</c:v>
                </c:pt>
                <c:pt idx="849">
                  <c:v>-0.69999999999999929</c:v>
                </c:pt>
                <c:pt idx="850">
                  <c:v>-0.19999999999999929</c:v>
                </c:pt>
                <c:pt idx="851">
                  <c:v>-0.69999999999999929</c:v>
                </c:pt>
                <c:pt idx="852">
                  <c:v>1.3000000000000007</c:v>
                </c:pt>
                <c:pt idx="853">
                  <c:v>-1.1999999999999993</c:v>
                </c:pt>
                <c:pt idx="854">
                  <c:v>-0.60000000000000142</c:v>
                </c:pt>
                <c:pt idx="855">
                  <c:v>0.70000000000000284</c:v>
                </c:pt>
                <c:pt idx="856">
                  <c:v>-0.20000000000000284</c:v>
                </c:pt>
                <c:pt idx="857">
                  <c:v>-1.5</c:v>
                </c:pt>
                <c:pt idx="858">
                  <c:v>-0.80000000000000071</c:v>
                </c:pt>
                <c:pt idx="859">
                  <c:v>0.69999999999999929</c:v>
                </c:pt>
                <c:pt idx="860">
                  <c:v>1.5</c:v>
                </c:pt>
                <c:pt idx="861">
                  <c:v>-1.6000000000000014</c:v>
                </c:pt>
                <c:pt idx="862">
                  <c:v>0</c:v>
                </c:pt>
                <c:pt idx="863">
                  <c:v>1.5</c:v>
                </c:pt>
                <c:pt idx="864">
                  <c:v>0.19999999999999929</c:v>
                </c:pt>
                <c:pt idx="865">
                  <c:v>1.1000000000000014</c:v>
                </c:pt>
                <c:pt idx="866">
                  <c:v>0</c:v>
                </c:pt>
                <c:pt idx="867">
                  <c:v>-0.59999999999999787</c:v>
                </c:pt>
                <c:pt idx="868">
                  <c:v>-0.59999999999999432</c:v>
                </c:pt>
                <c:pt idx="869">
                  <c:v>0.10000000000000142</c:v>
                </c:pt>
                <c:pt idx="870">
                  <c:v>-1.3000000000000043</c:v>
                </c:pt>
                <c:pt idx="871">
                  <c:v>0.10000000000000142</c:v>
                </c:pt>
                <c:pt idx="872">
                  <c:v>-0.80000000000000426</c:v>
                </c:pt>
                <c:pt idx="873">
                  <c:v>0</c:v>
                </c:pt>
                <c:pt idx="874">
                  <c:v>-0.79999999999999716</c:v>
                </c:pt>
                <c:pt idx="875">
                  <c:v>-1.2000000000000028</c:v>
                </c:pt>
                <c:pt idx="876">
                  <c:v>-0.10000000000000142</c:v>
                </c:pt>
                <c:pt idx="877">
                  <c:v>-1.6999999999999957</c:v>
                </c:pt>
                <c:pt idx="878">
                  <c:v>-0.20000000000000284</c:v>
                </c:pt>
                <c:pt idx="879">
                  <c:v>-0.39999999999999858</c:v>
                </c:pt>
                <c:pt idx="880">
                  <c:v>-0.60000000000000142</c:v>
                </c:pt>
                <c:pt idx="881">
                  <c:v>0.10000000000000142</c:v>
                </c:pt>
                <c:pt idx="882">
                  <c:v>-0.5</c:v>
                </c:pt>
                <c:pt idx="883">
                  <c:v>0.69999999999999574</c:v>
                </c:pt>
                <c:pt idx="884">
                  <c:v>-0.89999999999999858</c:v>
                </c:pt>
                <c:pt idx="885">
                  <c:v>-1.1000000000000014</c:v>
                </c:pt>
                <c:pt idx="886">
                  <c:v>-0.5</c:v>
                </c:pt>
                <c:pt idx="887">
                  <c:v>0</c:v>
                </c:pt>
                <c:pt idx="888">
                  <c:v>-0.29999999999999716</c:v>
                </c:pt>
                <c:pt idx="889">
                  <c:v>-1.2000000000000028</c:v>
                </c:pt>
                <c:pt idx="890">
                  <c:v>-0.60000000000000142</c:v>
                </c:pt>
                <c:pt idx="891">
                  <c:v>-1.7999999999999972</c:v>
                </c:pt>
                <c:pt idx="892">
                  <c:v>-0.89999999999999858</c:v>
                </c:pt>
                <c:pt idx="893">
                  <c:v>0</c:v>
                </c:pt>
                <c:pt idx="894">
                  <c:v>-1.6000000000000014</c:v>
                </c:pt>
                <c:pt idx="895">
                  <c:v>-0.70000000000000284</c:v>
                </c:pt>
                <c:pt idx="896">
                  <c:v>0.70000000000000284</c:v>
                </c:pt>
                <c:pt idx="897">
                  <c:v>-0.60000000000000142</c:v>
                </c:pt>
                <c:pt idx="898">
                  <c:v>-0.79999999999999716</c:v>
                </c:pt>
                <c:pt idx="899">
                  <c:v>-0.19999999999999574</c:v>
                </c:pt>
                <c:pt idx="900">
                  <c:v>-1.2999999999999972</c:v>
                </c:pt>
                <c:pt idx="901">
                  <c:v>-0.10000000000000142</c:v>
                </c:pt>
                <c:pt idx="902">
                  <c:v>-1.7999999999999972</c:v>
                </c:pt>
                <c:pt idx="903">
                  <c:v>-0.60000000000000142</c:v>
                </c:pt>
                <c:pt idx="904">
                  <c:v>0</c:v>
                </c:pt>
                <c:pt idx="905">
                  <c:v>-1.6999999999999957</c:v>
                </c:pt>
                <c:pt idx="906">
                  <c:v>0.89999999999999858</c:v>
                </c:pt>
                <c:pt idx="907">
                  <c:v>0</c:v>
                </c:pt>
                <c:pt idx="908">
                  <c:v>-1.3999999999999986</c:v>
                </c:pt>
                <c:pt idx="909">
                  <c:v>-0.79999999999999716</c:v>
                </c:pt>
                <c:pt idx="910">
                  <c:v>-1.8999999999999986</c:v>
                </c:pt>
                <c:pt idx="911">
                  <c:v>-0.20000000000000284</c:v>
                </c:pt>
                <c:pt idx="912">
                  <c:v>0.10000000000000142</c:v>
                </c:pt>
                <c:pt idx="913">
                  <c:v>0.59999999999999432</c:v>
                </c:pt>
                <c:pt idx="914">
                  <c:v>-1.3999999999999986</c:v>
                </c:pt>
                <c:pt idx="915">
                  <c:v>-0.20000000000000284</c:v>
                </c:pt>
                <c:pt idx="916">
                  <c:v>-0.10000000000000142</c:v>
                </c:pt>
                <c:pt idx="917">
                  <c:v>-0.79999999999999716</c:v>
                </c:pt>
                <c:pt idx="918">
                  <c:v>-2</c:v>
                </c:pt>
                <c:pt idx="919">
                  <c:v>-2.7999999999999972</c:v>
                </c:pt>
                <c:pt idx="920">
                  <c:v>-1.1000000000000014</c:v>
                </c:pt>
                <c:pt idx="921">
                  <c:v>-1.8000000000000043</c:v>
                </c:pt>
                <c:pt idx="922">
                  <c:v>0.39999999999999858</c:v>
                </c:pt>
                <c:pt idx="923">
                  <c:v>-0.59999999999999432</c:v>
                </c:pt>
                <c:pt idx="924">
                  <c:v>-0.60000000000000142</c:v>
                </c:pt>
                <c:pt idx="925">
                  <c:v>-1.5</c:v>
                </c:pt>
                <c:pt idx="926">
                  <c:v>-2.6000000000000014</c:v>
                </c:pt>
                <c:pt idx="927">
                  <c:v>-1.2999999999999972</c:v>
                </c:pt>
                <c:pt idx="928">
                  <c:v>-1.2999999999999972</c:v>
                </c:pt>
                <c:pt idx="929">
                  <c:v>-1.3999999999999986</c:v>
                </c:pt>
                <c:pt idx="930">
                  <c:v>-0.19999999999999574</c:v>
                </c:pt>
                <c:pt idx="931">
                  <c:v>-1.0999999999999943</c:v>
                </c:pt>
                <c:pt idx="932">
                  <c:v>-0.10000000000000142</c:v>
                </c:pt>
                <c:pt idx="933">
                  <c:v>-1.1000000000000014</c:v>
                </c:pt>
                <c:pt idx="934">
                  <c:v>-1.5</c:v>
                </c:pt>
                <c:pt idx="935">
                  <c:v>-0.80000000000000426</c:v>
                </c:pt>
                <c:pt idx="936">
                  <c:v>-0.90000000000000213</c:v>
                </c:pt>
                <c:pt idx="937">
                  <c:v>-1.5</c:v>
                </c:pt>
                <c:pt idx="938">
                  <c:v>-0.59999999999999432</c:v>
                </c:pt>
                <c:pt idx="939">
                  <c:v>1.5</c:v>
                </c:pt>
                <c:pt idx="940">
                  <c:v>-1.8999999999999986</c:v>
                </c:pt>
                <c:pt idx="941">
                  <c:v>-0.29999999999999716</c:v>
                </c:pt>
                <c:pt idx="942">
                  <c:v>0.19999999999999929</c:v>
                </c:pt>
                <c:pt idx="943">
                  <c:v>-9.9999999999997868E-2</c:v>
                </c:pt>
                <c:pt idx="944">
                  <c:v>-1.1999999999999993</c:v>
                </c:pt>
                <c:pt idx="945">
                  <c:v>0.60000000000000142</c:v>
                </c:pt>
                <c:pt idx="946">
                  <c:v>-0.60000000000000142</c:v>
                </c:pt>
                <c:pt idx="947">
                  <c:v>0.19999999999999929</c:v>
                </c:pt>
                <c:pt idx="948">
                  <c:v>-0.60000000000000142</c:v>
                </c:pt>
                <c:pt idx="949">
                  <c:v>-0.59999999999999787</c:v>
                </c:pt>
                <c:pt idx="950">
                  <c:v>-0.70000000000000284</c:v>
                </c:pt>
                <c:pt idx="951">
                  <c:v>-2.3000000000000007</c:v>
                </c:pt>
                <c:pt idx="952">
                  <c:v>-1.6000000000000014</c:v>
                </c:pt>
                <c:pt idx="953">
                  <c:v>0.5</c:v>
                </c:pt>
                <c:pt idx="954">
                  <c:v>-1</c:v>
                </c:pt>
                <c:pt idx="955">
                  <c:v>-0.89999999999999858</c:v>
                </c:pt>
                <c:pt idx="956">
                  <c:v>-1.8999999999999986</c:v>
                </c:pt>
                <c:pt idx="957">
                  <c:v>-1.8000000000000007</c:v>
                </c:pt>
                <c:pt idx="958">
                  <c:v>-1.3999999999999986</c:v>
                </c:pt>
                <c:pt idx="959">
                  <c:v>0.80000000000000071</c:v>
                </c:pt>
                <c:pt idx="960">
                  <c:v>0</c:v>
                </c:pt>
                <c:pt idx="961">
                  <c:v>-2.1000000000000014</c:v>
                </c:pt>
                <c:pt idx="962">
                  <c:v>-0.90000000000000213</c:v>
                </c:pt>
                <c:pt idx="963">
                  <c:v>-2</c:v>
                </c:pt>
                <c:pt idx="964">
                  <c:v>-0.19999999999999929</c:v>
                </c:pt>
                <c:pt idx="965">
                  <c:v>-1.1999999999999993</c:v>
                </c:pt>
                <c:pt idx="966">
                  <c:v>-0.89999999999999858</c:v>
                </c:pt>
                <c:pt idx="967">
                  <c:v>-1.1999999999999993</c:v>
                </c:pt>
                <c:pt idx="968">
                  <c:v>-3.1999999999999993</c:v>
                </c:pt>
                <c:pt idx="969">
                  <c:v>-0.5</c:v>
                </c:pt>
                <c:pt idx="970">
                  <c:v>-0.29999999999999716</c:v>
                </c:pt>
                <c:pt idx="971">
                  <c:v>9.9999999999997868E-2</c:v>
                </c:pt>
                <c:pt idx="972">
                  <c:v>-0.30000000000000071</c:v>
                </c:pt>
                <c:pt idx="973">
                  <c:v>-1.8999999999999986</c:v>
                </c:pt>
                <c:pt idx="974">
                  <c:v>-1</c:v>
                </c:pt>
                <c:pt idx="975">
                  <c:v>-0.40000000000000213</c:v>
                </c:pt>
                <c:pt idx="976">
                  <c:v>-1.1000000000000014</c:v>
                </c:pt>
                <c:pt idx="977">
                  <c:v>-1.7000000000000028</c:v>
                </c:pt>
                <c:pt idx="978">
                  <c:v>-0.10000000000000142</c:v>
                </c:pt>
                <c:pt idx="979">
                  <c:v>0.30000000000000071</c:v>
                </c:pt>
                <c:pt idx="980">
                  <c:v>-0.79999999999999716</c:v>
                </c:pt>
                <c:pt idx="981">
                  <c:v>0.39999999999999858</c:v>
                </c:pt>
                <c:pt idx="982">
                  <c:v>-1.8000000000000007</c:v>
                </c:pt>
                <c:pt idx="983">
                  <c:v>-3.3999999999999986</c:v>
                </c:pt>
                <c:pt idx="984">
                  <c:v>-1.8000000000000007</c:v>
                </c:pt>
                <c:pt idx="985">
                  <c:v>-0.59999999999999787</c:v>
                </c:pt>
                <c:pt idx="986">
                  <c:v>-0.30000000000000071</c:v>
                </c:pt>
                <c:pt idx="987">
                  <c:v>-0.59999999999999787</c:v>
                </c:pt>
                <c:pt idx="988">
                  <c:v>-0.69999999999999929</c:v>
                </c:pt>
                <c:pt idx="989">
                  <c:v>-1</c:v>
                </c:pt>
                <c:pt idx="990">
                  <c:v>-0.90000000000000213</c:v>
                </c:pt>
                <c:pt idx="991">
                  <c:v>-1.5</c:v>
                </c:pt>
                <c:pt idx="992">
                  <c:v>-0.69999999999999929</c:v>
                </c:pt>
                <c:pt idx="993">
                  <c:v>-3.1999999999999993</c:v>
                </c:pt>
                <c:pt idx="994">
                  <c:v>-0.89999999999999858</c:v>
                </c:pt>
                <c:pt idx="995">
                  <c:v>-1.3999999999999986</c:v>
                </c:pt>
                <c:pt idx="996">
                  <c:v>-3.0999999999999979</c:v>
                </c:pt>
                <c:pt idx="997">
                  <c:v>-2</c:v>
                </c:pt>
                <c:pt idx="998">
                  <c:v>-0.39999999999999858</c:v>
                </c:pt>
                <c:pt idx="999">
                  <c:v>-0.5</c:v>
                </c:pt>
                <c:pt idx="1000">
                  <c:v>-0.5</c:v>
                </c:pt>
                <c:pt idx="1001">
                  <c:v>1.8999999999999986</c:v>
                </c:pt>
                <c:pt idx="1002">
                  <c:v>-2.0999999999999979</c:v>
                </c:pt>
                <c:pt idx="1003">
                  <c:v>1.3000000000000007</c:v>
                </c:pt>
                <c:pt idx="1004">
                  <c:v>-1.3000000000000007</c:v>
                </c:pt>
                <c:pt idx="1005">
                  <c:v>0</c:v>
                </c:pt>
                <c:pt idx="1006">
                  <c:v>-1.3000000000000007</c:v>
                </c:pt>
                <c:pt idx="1007">
                  <c:v>-0.40000000000000213</c:v>
                </c:pt>
                <c:pt idx="1008">
                  <c:v>-1.1999999999999993</c:v>
                </c:pt>
                <c:pt idx="1009">
                  <c:v>-1.6000000000000014</c:v>
                </c:pt>
                <c:pt idx="1010">
                  <c:v>-1.5</c:v>
                </c:pt>
                <c:pt idx="1011">
                  <c:v>0.30000000000000071</c:v>
                </c:pt>
                <c:pt idx="1012">
                  <c:v>0.69999999999999929</c:v>
                </c:pt>
                <c:pt idx="1013">
                  <c:v>-0.19999999999999929</c:v>
                </c:pt>
                <c:pt idx="1014">
                  <c:v>-1.4000000000000021</c:v>
                </c:pt>
                <c:pt idx="1015">
                  <c:v>0.90000000000000213</c:v>
                </c:pt>
                <c:pt idx="1016">
                  <c:v>-0.80000000000000071</c:v>
                </c:pt>
                <c:pt idx="1017">
                  <c:v>0.19999999999999929</c:v>
                </c:pt>
                <c:pt idx="1018">
                  <c:v>0.90000000000000213</c:v>
                </c:pt>
                <c:pt idx="1019">
                  <c:v>-0.89999999999999858</c:v>
                </c:pt>
                <c:pt idx="1020">
                  <c:v>-0.50000000000000178</c:v>
                </c:pt>
                <c:pt idx="1021">
                  <c:v>0.19999999999999929</c:v>
                </c:pt>
                <c:pt idx="1022">
                  <c:v>-0.30000000000000071</c:v>
                </c:pt>
                <c:pt idx="1023">
                  <c:v>-0.30000000000000071</c:v>
                </c:pt>
                <c:pt idx="1024">
                  <c:v>-0.19999999999999929</c:v>
                </c:pt>
                <c:pt idx="1025">
                  <c:v>0.19999999999999929</c:v>
                </c:pt>
                <c:pt idx="1026">
                  <c:v>-0.70000000000000284</c:v>
                </c:pt>
                <c:pt idx="1027">
                  <c:v>1.8000000000000007</c:v>
                </c:pt>
                <c:pt idx="1028">
                  <c:v>0.19999999999999929</c:v>
                </c:pt>
                <c:pt idx="1029">
                  <c:v>-1.2000000000000028</c:v>
                </c:pt>
                <c:pt idx="1030">
                  <c:v>-0.69999999999999929</c:v>
                </c:pt>
                <c:pt idx="1031">
                  <c:v>-1.3000000000000007</c:v>
                </c:pt>
                <c:pt idx="1032">
                  <c:v>-0.80000000000000071</c:v>
                </c:pt>
                <c:pt idx="1033">
                  <c:v>0.39999999999999858</c:v>
                </c:pt>
                <c:pt idx="1034">
                  <c:v>0.69999999999999929</c:v>
                </c:pt>
                <c:pt idx="1035">
                  <c:v>-2.2000000000000028</c:v>
                </c:pt>
                <c:pt idx="1036">
                  <c:v>0.19999999999999929</c:v>
                </c:pt>
                <c:pt idx="1037">
                  <c:v>-1.8000000000000007</c:v>
                </c:pt>
                <c:pt idx="1038">
                  <c:v>0</c:v>
                </c:pt>
                <c:pt idx="1039">
                  <c:v>-1.8000000000000007</c:v>
                </c:pt>
                <c:pt idx="1040">
                  <c:v>-1</c:v>
                </c:pt>
                <c:pt idx="1041">
                  <c:v>-9.9999999999997868E-2</c:v>
                </c:pt>
                <c:pt idx="1042">
                  <c:v>-1.7000000000000028</c:v>
                </c:pt>
                <c:pt idx="1043">
                  <c:v>0.5</c:v>
                </c:pt>
                <c:pt idx="1044">
                  <c:v>0.10000000000000142</c:v>
                </c:pt>
                <c:pt idx="1045">
                  <c:v>-1.3999999999999986</c:v>
                </c:pt>
                <c:pt idx="1046">
                  <c:v>-1.1000000000000014</c:v>
                </c:pt>
                <c:pt idx="1047">
                  <c:v>-1.1999999999999993</c:v>
                </c:pt>
                <c:pt idx="1048">
                  <c:v>-0.89999999999999858</c:v>
                </c:pt>
                <c:pt idx="1049">
                  <c:v>-0.10000000000000142</c:v>
                </c:pt>
                <c:pt idx="1050">
                  <c:v>-0.29999999999999716</c:v>
                </c:pt>
                <c:pt idx="1051">
                  <c:v>-0.39999999999999858</c:v>
                </c:pt>
                <c:pt idx="1052">
                  <c:v>-0.10000000000000142</c:v>
                </c:pt>
                <c:pt idx="1053">
                  <c:v>-1.1000000000000014</c:v>
                </c:pt>
                <c:pt idx="1054">
                  <c:v>-1</c:v>
                </c:pt>
                <c:pt idx="1055">
                  <c:v>-0.60000000000000142</c:v>
                </c:pt>
                <c:pt idx="1056">
                  <c:v>0.19999999999999929</c:v>
                </c:pt>
                <c:pt idx="1057">
                  <c:v>-1.1999999999999993</c:v>
                </c:pt>
                <c:pt idx="1058">
                  <c:v>-2.3999999999999986</c:v>
                </c:pt>
                <c:pt idx="1059">
                  <c:v>0</c:v>
                </c:pt>
                <c:pt idx="1060">
                  <c:v>9.9999999999997868E-2</c:v>
                </c:pt>
                <c:pt idx="1061">
                  <c:v>-1.1000000000000014</c:v>
                </c:pt>
                <c:pt idx="1062">
                  <c:v>1</c:v>
                </c:pt>
                <c:pt idx="1063">
                  <c:v>0</c:v>
                </c:pt>
                <c:pt idx="1064">
                  <c:v>0.19999999999999929</c:v>
                </c:pt>
                <c:pt idx="1065">
                  <c:v>-1.1999999999999993</c:v>
                </c:pt>
                <c:pt idx="1066">
                  <c:v>-0.69999999999999929</c:v>
                </c:pt>
                <c:pt idx="1067">
                  <c:v>1.6000000000000014</c:v>
                </c:pt>
                <c:pt idx="1068">
                  <c:v>-1.8000000000000007</c:v>
                </c:pt>
                <c:pt idx="1069">
                  <c:v>-0.40000000000000213</c:v>
                </c:pt>
                <c:pt idx="1070">
                  <c:v>-0.30000000000000071</c:v>
                </c:pt>
                <c:pt idx="1071">
                  <c:v>-0.5</c:v>
                </c:pt>
                <c:pt idx="1072">
                  <c:v>-2.1000000000000014</c:v>
                </c:pt>
                <c:pt idx="1073">
                  <c:v>0</c:v>
                </c:pt>
                <c:pt idx="1074">
                  <c:v>0.19999999999999929</c:v>
                </c:pt>
                <c:pt idx="1075">
                  <c:v>-0.40000000000000213</c:v>
                </c:pt>
                <c:pt idx="1076">
                  <c:v>1.3000000000000007</c:v>
                </c:pt>
                <c:pt idx="1077">
                  <c:v>-0.90000000000000213</c:v>
                </c:pt>
                <c:pt idx="1078">
                  <c:v>1.1999999999999993</c:v>
                </c:pt>
                <c:pt idx="1079">
                  <c:v>1.8999999999999986</c:v>
                </c:pt>
                <c:pt idx="1080">
                  <c:v>0.19999999999999929</c:v>
                </c:pt>
                <c:pt idx="1081">
                  <c:v>-0.60000000000000142</c:v>
                </c:pt>
                <c:pt idx="1082">
                  <c:v>-0.60000000000000142</c:v>
                </c:pt>
                <c:pt idx="1083">
                  <c:v>0.60000000000000142</c:v>
                </c:pt>
                <c:pt idx="1084">
                  <c:v>0.89999999999999858</c:v>
                </c:pt>
                <c:pt idx="1085">
                  <c:v>-1.0000000000000018</c:v>
                </c:pt>
                <c:pt idx="1086">
                  <c:v>-1.9000000000000021</c:v>
                </c:pt>
                <c:pt idx="1087">
                  <c:v>-0.80000000000000071</c:v>
                </c:pt>
                <c:pt idx="1088">
                  <c:v>-0.39999999999999858</c:v>
                </c:pt>
                <c:pt idx="1089">
                  <c:v>0.70000000000000107</c:v>
                </c:pt>
                <c:pt idx="1090">
                  <c:v>-1</c:v>
                </c:pt>
                <c:pt idx="1091">
                  <c:v>0.30000000000000071</c:v>
                </c:pt>
                <c:pt idx="1092">
                  <c:v>-0.29999999999999893</c:v>
                </c:pt>
                <c:pt idx="1093">
                  <c:v>0.30000000000000071</c:v>
                </c:pt>
                <c:pt idx="1094">
                  <c:v>0.40000000000000036</c:v>
                </c:pt>
                <c:pt idx="1095">
                  <c:v>-0.20000000000000107</c:v>
                </c:pt>
                <c:pt idx="1096">
                  <c:v>-1</c:v>
                </c:pt>
                <c:pt idx="1097">
                  <c:v>0.90000000000000036</c:v>
                </c:pt>
                <c:pt idx="1098">
                  <c:v>0.79999999999999893</c:v>
                </c:pt>
                <c:pt idx="1099">
                  <c:v>0.30000000000000071</c:v>
                </c:pt>
                <c:pt idx="1100">
                  <c:v>-9.9999999999999645E-2</c:v>
                </c:pt>
                <c:pt idx="1101">
                  <c:v>0</c:v>
                </c:pt>
                <c:pt idx="1102">
                  <c:v>-9.9999999999999645E-2</c:v>
                </c:pt>
                <c:pt idx="1103">
                  <c:v>0.29999999999999893</c:v>
                </c:pt>
                <c:pt idx="1104">
                  <c:v>-0.5</c:v>
                </c:pt>
                <c:pt idx="1105">
                  <c:v>-0.70000000000000107</c:v>
                </c:pt>
                <c:pt idx="1106">
                  <c:v>-0.90000000000000036</c:v>
                </c:pt>
                <c:pt idx="1107">
                  <c:v>9.9999999999999645E-2</c:v>
                </c:pt>
                <c:pt idx="1108">
                  <c:v>0.89999999999999858</c:v>
                </c:pt>
                <c:pt idx="1109">
                  <c:v>0.70000000000000107</c:v>
                </c:pt>
                <c:pt idx="1110">
                  <c:v>0.79999999999999893</c:v>
                </c:pt>
                <c:pt idx="1111">
                  <c:v>-9.9999999999999645E-2</c:v>
                </c:pt>
                <c:pt idx="1112">
                  <c:v>0.80000000000000071</c:v>
                </c:pt>
                <c:pt idx="1113">
                  <c:v>9.9999999999999645E-2</c:v>
                </c:pt>
                <c:pt idx="1114">
                  <c:v>0.69999999999999929</c:v>
                </c:pt>
                <c:pt idx="1115">
                  <c:v>-0.30000000000000071</c:v>
                </c:pt>
                <c:pt idx="1116">
                  <c:v>-0.19999999999999929</c:v>
                </c:pt>
                <c:pt idx="1117">
                  <c:v>0</c:v>
                </c:pt>
                <c:pt idx="1118">
                  <c:v>-0.69999999999999929</c:v>
                </c:pt>
                <c:pt idx="1119">
                  <c:v>0.10000000000000142</c:v>
                </c:pt>
                <c:pt idx="1120">
                  <c:v>1.1000000000000014</c:v>
                </c:pt>
                <c:pt idx="1121">
                  <c:v>-0.60000000000000142</c:v>
                </c:pt>
                <c:pt idx="1122">
                  <c:v>0.5</c:v>
                </c:pt>
                <c:pt idx="1123">
                  <c:v>-0.20000000000000107</c:v>
                </c:pt>
                <c:pt idx="1124">
                  <c:v>-0.79999999999999893</c:v>
                </c:pt>
                <c:pt idx="1125">
                  <c:v>0.19999999999999929</c:v>
                </c:pt>
                <c:pt idx="1126">
                  <c:v>1.4000000000000004</c:v>
                </c:pt>
                <c:pt idx="1127">
                  <c:v>-0.80000000000000071</c:v>
                </c:pt>
                <c:pt idx="1128">
                  <c:v>0.30000000000000071</c:v>
                </c:pt>
                <c:pt idx="1129">
                  <c:v>-1.0999999999999996</c:v>
                </c:pt>
                <c:pt idx="1130">
                  <c:v>1.5</c:v>
                </c:pt>
                <c:pt idx="1131">
                  <c:v>0.40000000000000036</c:v>
                </c:pt>
                <c:pt idx="1132">
                  <c:v>0.5</c:v>
                </c:pt>
                <c:pt idx="1133">
                  <c:v>-0.79999999999999893</c:v>
                </c:pt>
                <c:pt idx="1134">
                  <c:v>0.29999999999999893</c:v>
                </c:pt>
                <c:pt idx="1135">
                  <c:v>0.20000000000000107</c:v>
                </c:pt>
                <c:pt idx="1136">
                  <c:v>-1</c:v>
                </c:pt>
                <c:pt idx="1137">
                  <c:v>-0.5</c:v>
                </c:pt>
                <c:pt idx="1138">
                  <c:v>9.9999999999999645E-2</c:v>
                </c:pt>
                <c:pt idx="1139">
                  <c:v>1.0999999999999996</c:v>
                </c:pt>
                <c:pt idx="1140">
                  <c:v>1</c:v>
                </c:pt>
                <c:pt idx="1141">
                  <c:v>-0.5</c:v>
                </c:pt>
                <c:pt idx="1142">
                  <c:v>-0.10000000000000142</c:v>
                </c:pt>
                <c:pt idx="1143">
                  <c:v>0.59999999999999964</c:v>
                </c:pt>
                <c:pt idx="1144">
                  <c:v>0.10000000000000142</c:v>
                </c:pt>
                <c:pt idx="1145">
                  <c:v>-1</c:v>
                </c:pt>
                <c:pt idx="1146">
                  <c:v>-0.79999999999999893</c:v>
                </c:pt>
                <c:pt idx="1147">
                  <c:v>-1.0999999999999996</c:v>
                </c:pt>
                <c:pt idx="1148">
                  <c:v>1.4000000000000004</c:v>
                </c:pt>
                <c:pt idx="1149">
                  <c:v>-0.29999999999999893</c:v>
                </c:pt>
                <c:pt idx="1150">
                  <c:v>1.8999999999999986</c:v>
                </c:pt>
                <c:pt idx="1151">
                  <c:v>0.20000000000000107</c:v>
                </c:pt>
                <c:pt idx="1152">
                  <c:v>0.10000000000000142</c:v>
                </c:pt>
                <c:pt idx="1153">
                  <c:v>-0.19999999999999929</c:v>
                </c:pt>
                <c:pt idx="1154">
                  <c:v>-0.70000000000000107</c:v>
                </c:pt>
                <c:pt idx="1155">
                  <c:v>-0.30000000000000071</c:v>
                </c:pt>
                <c:pt idx="1156">
                  <c:v>-0.19999999999999929</c:v>
                </c:pt>
                <c:pt idx="1157">
                  <c:v>0.79999999999999893</c:v>
                </c:pt>
                <c:pt idx="1158">
                  <c:v>-0.19999999999999929</c:v>
                </c:pt>
                <c:pt idx="1159">
                  <c:v>-0.79999999999999893</c:v>
                </c:pt>
                <c:pt idx="1160">
                  <c:v>0.19999999999999929</c:v>
                </c:pt>
                <c:pt idx="1161">
                  <c:v>9.9999999999999645E-2</c:v>
                </c:pt>
                <c:pt idx="1162">
                  <c:v>0.90000000000000036</c:v>
                </c:pt>
                <c:pt idx="1163">
                  <c:v>2.3999999999999986</c:v>
                </c:pt>
                <c:pt idx="1164">
                  <c:v>0.59999999999999964</c:v>
                </c:pt>
                <c:pt idx="1165">
                  <c:v>0.5</c:v>
                </c:pt>
                <c:pt idx="1166">
                  <c:v>1.5</c:v>
                </c:pt>
                <c:pt idx="1167">
                  <c:v>9.9999999999999645E-2</c:v>
                </c:pt>
                <c:pt idx="1168">
                  <c:v>-0.70000000000000107</c:v>
                </c:pt>
                <c:pt idx="1169">
                  <c:v>-0.80000000000000071</c:v>
                </c:pt>
                <c:pt idx="1170">
                  <c:v>0.59999999999999964</c:v>
                </c:pt>
                <c:pt idx="1171">
                  <c:v>2.8000000000000007</c:v>
                </c:pt>
                <c:pt idx="1172">
                  <c:v>0.30000000000000071</c:v>
                </c:pt>
                <c:pt idx="1173">
                  <c:v>1.6999999999999993</c:v>
                </c:pt>
                <c:pt idx="1174">
                  <c:v>3.0999999999999996</c:v>
                </c:pt>
                <c:pt idx="1175">
                  <c:v>2.9000000000000004</c:v>
                </c:pt>
                <c:pt idx="1176">
                  <c:v>-0.30000000000000071</c:v>
                </c:pt>
                <c:pt idx="1177">
                  <c:v>1.1999999999999993</c:v>
                </c:pt>
                <c:pt idx="1178">
                  <c:v>0.90000000000000036</c:v>
                </c:pt>
                <c:pt idx="1179">
                  <c:v>2</c:v>
                </c:pt>
                <c:pt idx="1180">
                  <c:v>0.80000000000000071</c:v>
                </c:pt>
                <c:pt idx="1181">
                  <c:v>1.5</c:v>
                </c:pt>
                <c:pt idx="1182">
                  <c:v>1</c:v>
                </c:pt>
                <c:pt idx="1183">
                  <c:v>1.4000000000000004</c:v>
                </c:pt>
                <c:pt idx="1184">
                  <c:v>-0.19999999999999929</c:v>
                </c:pt>
                <c:pt idx="1185">
                  <c:v>1.2999999999999989</c:v>
                </c:pt>
                <c:pt idx="1186">
                  <c:v>-1</c:v>
                </c:pt>
                <c:pt idx="1187">
                  <c:v>2</c:v>
                </c:pt>
                <c:pt idx="1188">
                  <c:v>3.1999999999999993</c:v>
                </c:pt>
                <c:pt idx="1189">
                  <c:v>0.59999999999999964</c:v>
                </c:pt>
                <c:pt idx="1190">
                  <c:v>0.79999999999999893</c:v>
                </c:pt>
                <c:pt idx="1191">
                  <c:v>1.3999999999999986</c:v>
                </c:pt>
                <c:pt idx="1192">
                  <c:v>1.5999999999999996</c:v>
                </c:pt>
                <c:pt idx="1193">
                  <c:v>1.7000000000000011</c:v>
                </c:pt>
                <c:pt idx="1194">
                  <c:v>0.90000000000000036</c:v>
                </c:pt>
                <c:pt idx="1195">
                  <c:v>2</c:v>
                </c:pt>
                <c:pt idx="1196">
                  <c:v>0.5</c:v>
                </c:pt>
                <c:pt idx="1197">
                  <c:v>1</c:v>
                </c:pt>
                <c:pt idx="1198">
                  <c:v>1.3000000000000007</c:v>
                </c:pt>
                <c:pt idx="1199">
                  <c:v>0.69999999999999929</c:v>
                </c:pt>
                <c:pt idx="1200">
                  <c:v>1.4000000000000004</c:v>
                </c:pt>
                <c:pt idx="1201">
                  <c:v>1.5</c:v>
                </c:pt>
                <c:pt idx="1202">
                  <c:v>8.4</c:v>
                </c:pt>
                <c:pt idx="1203">
                  <c:v>0.90000000000000036</c:v>
                </c:pt>
                <c:pt idx="1204">
                  <c:v>0.10000000000000142</c:v>
                </c:pt>
                <c:pt idx="1205">
                  <c:v>0.5</c:v>
                </c:pt>
                <c:pt idx="1206">
                  <c:v>3</c:v>
                </c:pt>
                <c:pt idx="1207">
                  <c:v>2.4000000000000004</c:v>
                </c:pt>
                <c:pt idx="1208">
                  <c:v>0.60000000000000142</c:v>
                </c:pt>
                <c:pt idx="1209">
                  <c:v>1.9000000000000004</c:v>
                </c:pt>
                <c:pt idx="1210">
                  <c:v>-0.40000000000000036</c:v>
                </c:pt>
                <c:pt idx="1211">
                  <c:v>-0.30000000000000071</c:v>
                </c:pt>
                <c:pt idx="1212">
                  <c:v>0.30000000000000071</c:v>
                </c:pt>
                <c:pt idx="1213">
                  <c:v>-1</c:v>
                </c:pt>
                <c:pt idx="1214">
                  <c:v>1.5</c:v>
                </c:pt>
                <c:pt idx="1215">
                  <c:v>0.70000000000000107</c:v>
                </c:pt>
                <c:pt idx="1216">
                  <c:v>1</c:v>
                </c:pt>
                <c:pt idx="1217">
                  <c:v>0.30000000000000071</c:v>
                </c:pt>
                <c:pt idx="1218">
                  <c:v>-0.19999999999999929</c:v>
                </c:pt>
                <c:pt idx="1219">
                  <c:v>-0.69999999999999929</c:v>
                </c:pt>
                <c:pt idx="1220">
                  <c:v>0.5</c:v>
                </c:pt>
                <c:pt idx="1221">
                  <c:v>0.40000000000000036</c:v>
                </c:pt>
                <c:pt idx="1222">
                  <c:v>-9.9999999999999645E-2</c:v>
                </c:pt>
                <c:pt idx="1223">
                  <c:v>0.30000000000000071</c:v>
                </c:pt>
                <c:pt idx="1224">
                  <c:v>0.20000000000000107</c:v>
                </c:pt>
                <c:pt idx="1225">
                  <c:v>0.80000000000000071</c:v>
                </c:pt>
                <c:pt idx="1226">
                  <c:v>-0.79999999999999893</c:v>
                </c:pt>
                <c:pt idx="1227">
                  <c:v>2.0999999999999996</c:v>
                </c:pt>
                <c:pt idx="1228">
                  <c:v>0.40000000000000036</c:v>
                </c:pt>
                <c:pt idx="1229">
                  <c:v>0.5</c:v>
                </c:pt>
                <c:pt idx="1230">
                  <c:v>2</c:v>
                </c:pt>
                <c:pt idx="1231">
                  <c:v>0.20000000000000107</c:v>
                </c:pt>
                <c:pt idx="1232">
                  <c:v>9.9999999999999645E-2</c:v>
                </c:pt>
                <c:pt idx="1233">
                  <c:v>-9.9999999999999645E-2</c:v>
                </c:pt>
                <c:pt idx="1234">
                  <c:v>1.0999999999999996</c:v>
                </c:pt>
                <c:pt idx="1235">
                  <c:v>-1</c:v>
                </c:pt>
                <c:pt idx="1236">
                  <c:v>-0.5</c:v>
                </c:pt>
                <c:pt idx="1237">
                  <c:v>-0.5</c:v>
                </c:pt>
                <c:pt idx="1238">
                  <c:v>0.40000000000000036</c:v>
                </c:pt>
                <c:pt idx="1239">
                  <c:v>-1</c:v>
                </c:pt>
                <c:pt idx="1240">
                  <c:v>-0.20000000000000107</c:v>
                </c:pt>
                <c:pt idx="1241">
                  <c:v>0.30000000000000071</c:v>
                </c:pt>
                <c:pt idx="1242">
                  <c:v>1.6000000000000014</c:v>
                </c:pt>
                <c:pt idx="1243">
                  <c:v>1.7999999999999989</c:v>
                </c:pt>
                <c:pt idx="1244">
                  <c:v>-9.9999999999999645E-2</c:v>
                </c:pt>
                <c:pt idx="1245">
                  <c:v>-0.5</c:v>
                </c:pt>
                <c:pt idx="1246">
                  <c:v>0.69999999999999929</c:v>
                </c:pt>
                <c:pt idx="1247">
                  <c:v>1.1999999999999993</c:v>
                </c:pt>
                <c:pt idx="1248">
                  <c:v>0.39999999999999858</c:v>
                </c:pt>
                <c:pt idx="1249">
                  <c:v>0.19999999999999929</c:v>
                </c:pt>
                <c:pt idx="1250">
                  <c:v>1</c:v>
                </c:pt>
                <c:pt idx="1251">
                  <c:v>1.1999999999999993</c:v>
                </c:pt>
                <c:pt idx="1252">
                  <c:v>1.1999999999999993</c:v>
                </c:pt>
                <c:pt idx="1253">
                  <c:v>-1.1000000000000014</c:v>
                </c:pt>
                <c:pt idx="1254">
                  <c:v>0.79999999999999893</c:v>
                </c:pt>
                <c:pt idx="1255">
                  <c:v>1.9000000000000004</c:v>
                </c:pt>
                <c:pt idx="1256">
                  <c:v>9.9999999999999645E-2</c:v>
                </c:pt>
                <c:pt idx="1257">
                  <c:v>1.5</c:v>
                </c:pt>
                <c:pt idx="1258">
                  <c:v>-1</c:v>
                </c:pt>
                <c:pt idx="1259">
                  <c:v>-1</c:v>
                </c:pt>
                <c:pt idx="1260">
                  <c:v>-9.9999999999999645E-2</c:v>
                </c:pt>
                <c:pt idx="1261">
                  <c:v>-0.40000000000000036</c:v>
                </c:pt>
                <c:pt idx="1262">
                  <c:v>0.69999999999999929</c:v>
                </c:pt>
                <c:pt idx="1263">
                  <c:v>-0.89999999999999858</c:v>
                </c:pt>
                <c:pt idx="1264">
                  <c:v>0.5</c:v>
                </c:pt>
                <c:pt idx="1265">
                  <c:v>0.19999999999999929</c:v>
                </c:pt>
                <c:pt idx="1266">
                  <c:v>-0.20000000000000107</c:v>
                </c:pt>
                <c:pt idx="1267">
                  <c:v>0.5</c:v>
                </c:pt>
                <c:pt idx="1268">
                  <c:v>0.20000000000000107</c:v>
                </c:pt>
                <c:pt idx="1269">
                  <c:v>0.20000000000000107</c:v>
                </c:pt>
                <c:pt idx="1270">
                  <c:v>-0.80000000000000071</c:v>
                </c:pt>
                <c:pt idx="1271">
                  <c:v>-0.89999999999999858</c:v>
                </c:pt>
                <c:pt idx="1272">
                  <c:v>-1.3000000000000007</c:v>
                </c:pt>
                <c:pt idx="1273">
                  <c:v>-1.1999999999999993</c:v>
                </c:pt>
                <c:pt idx="1274">
                  <c:v>1</c:v>
                </c:pt>
                <c:pt idx="1275">
                  <c:v>-0.79999999999999893</c:v>
                </c:pt>
                <c:pt idx="1276">
                  <c:v>-0.59999999999999964</c:v>
                </c:pt>
                <c:pt idx="1277">
                  <c:v>-0.59999999999999964</c:v>
                </c:pt>
                <c:pt idx="1278">
                  <c:v>0.5</c:v>
                </c:pt>
                <c:pt idx="1279">
                  <c:v>0</c:v>
                </c:pt>
                <c:pt idx="1280">
                  <c:v>0.20000000000000107</c:v>
                </c:pt>
                <c:pt idx="1281">
                  <c:v>-0.40000000000000036</c:v>
                </c:pt>
                <c:pt idx="1282">
                  <c:v>-0.20000000000000107</c:v>
                </c:pt>
                <c:pt idx="1283">
                  <c:v>-0.80000000000000071</c:v>
                </c:pt>
                <c:pt idx="1284">
                  <c:v>-1.2000000000000011</c:v>
                </c:pt>
                <c:pt idx="1285">
                  <c:v>-0.19999999999999929</c:v>
                </c:pt>
                <c:pt idx="1286">
                  <c:v>-9.9999999999999645E-2</c:v>
                </c:pt>
                <c:pt idx="1287">
                  <c:v>-1.1000000000000014</c:v>
                </c:pt>
                <c:pt idx="1288">
                  <c:v>-0.19999999999999929</c:v>
                </c:pt>
                <c:pt idx="1289">
                  <c:v>-0.40000000000000036</c:v>
                </c:pt>
                <c:pt idx="1290">
                  <c:v>-1.7999999999999989</c:v>
                </c:pt>
                <c:pt idx="1291">
                  <c:v>-0.89999999999999858</c:v>
                </c:pt>
                <c:pt idx="1292">
                  <c:v>0.29999999999999893</c:v>
                </c:pt>
                <c:pt idx="1293">
                  <c:v>-1.4000000000000004</c:v>
                </c:pt>
                <c:pt idx="1294">
                  <c:v>9.9999999999999645E-2</c:v>
                </c:pt>
                <c:pt idx="1295">
                  <c:v>0.39999999999999858</c:v>
                </c:pt>
                <c:pt idx="1296">
                  <c:v>-1.0999999999999996</c:v>
                </c:pt>
                <c:pt idx="1297">
                  <c:v>1.2999999999999989</c:v>
                </c:pt>
                <c:pt idx="1298">
                  <c:v>2.0999999999999996</c:v>
                </c:pt>
                <c:pt idx="1299">
                  <c:v>9.9999999999999645E-2</c:v>
                </c:pt>
                <c:pt idx="1300">
                  <c:v>-0.59999999999999964</c:v>
                </c:pt>
                <c:pt idx="1301">
                  <c:v>-1.5999999999999996</c:v>
                </c:pt>
                <c:pt idx="1302">
                  <c:v>-0.40000000000000036</c:v>
                </c:pt>
                <c:pt idx="1303">
                  <c:v>0.59999999999999964</c:v>
                </c:pt>
                <c:pt idx="1304">
                  <c:v>-0.5</c:v>
                </c:pt>
                <c:pt idx="1305">
                  <c:v>0.70000000000000107</c:v>
                </c:pt>
                <c:pt idx="1306">
                  <c:v>-1.2999999999999989</c:v>
                </c:pt>
                <c:pt idx="1307">
                  <c:v>-0.30000000000000071</c:v>
                </c:pt>
                <c:pt idx="1308">
                  <c:v>1.2000000000000011</c:v>
                </c:pt>
                <c:pt idx="1309">
                  <c:v>-0.90000000000000036</c:v>
                </c:pt>
                <c:pt idx="1310">
                  <c:v>0.69999999999999929</c:v>
                </c:pt>
                <c:pt idx="1311">
                  <c:v>-1.5</c:v>
                </c:pt>
                <c:pt idx="1312">
                  <c:v>-0.10000000000000142</c:v>
                </c:pt>
                <c:pt idx="1313">
                  <c:v>0.20000000000000107</c:v>
                </c:pt>
                <c:pt idx="1314">
                  <c:v>-0.5</c:v>
                </c:pt>
                <c:pt idx="1315">
                  <c:v>-1.3000000000000007</c:v>
                </c:pt>
                <c:pt idx="1316">
                  <c:v>1</c:v>
                </c:pt>
                <c:pt idx="1317">
                  <c:v>0</c:v>
                </c:pt>
                <c:pt idx="1318">
                  <c:v>-0.89999999999999858</c:v>
                </c:pt>
                <c:pt idx="1319">
                  <c:v>0.5</c:v>
                </c:pt>
                <c:pt idx="1320">
                  <c:v>2</c:v>
                </c:pt>
                <c:pt idx="1321">
                  <c:v>-1.5999999999999979</c:v>
                </c:pt>
                <c:pt idx="1322">
                  <c:v>1.3000000000000007</c:v>
                </c:pt>
                <c:pt idx="1323">
                  <c:v>-0.89999999999999858</c:v>
                </c:pt>
                <c:pt idx="1324">
                  <c:v>0.70000000000000284</c:v>
                </c:pt>
                <c:pt idx="1325">
                  <c:v>0.69999999999999929</c:v>
                </c:pt>
                <c:pt idx="1326">
                  <c:v>0.30000000000000071</c:v>
                </c:pt>
                <c:pt idx="1327">
                  <c:v>-0.19999999999999929</c:v>
                </c:pt>
                <c:pt idx="1328">
                  <c:v>-1.3000000000000007</c:v>
                </c:pt>
                <c:pt idx="1329">
                  <c:v>-1.1999999999999993</c:v>
                </c:pt>
                <c:pt idx="1330">
                  <c:v>-1</c:v>
                </c:pt>
                <c:pt idx="1331">
                  <c:v>-1.1000000000000014</c:v>
                </c:pt>
                <c:pt idx="1332">
                  <c:v>0.19999999999999929</c:v>
                </c:pt>
                <c:pt idx="1333">
                  <c:v>-0.19999999999999929</c:v>
                </c:pt>
                <c:pt idx="1334">
                  <c:v>-1.5</c:v>
                </c:pt>
                <c:pt idx="1335">
                  <c:v>-1.6999999999999993</c:v>
                </c:pt>
                <c:pt idx="1336">
                  <c:v>-0.5</c:v>
                </c:pt>
                <c:pt idx="1337">
                  <c:v>1.6999999999999993</c:v>
                </c:pt>
                <c:pt idx="1338">
                  <c:v>-1</c:v>
                </c:pt>
                <c:pt idx="1339">
                  <c:v>-1.8000000000000007</c:v>
                </c:pt>
                <c:pt idx="1340">
                  <c:v>-2</c:v>
                </c:pt>
                <c:pt idx="1341">
                  <c:v>-0.39999999999999858</c:v>
                </c:pt>
                <c:pt idx="1342">
                  <c:v>-1.3000000000000007</c:v>
                </c:pt>
                <c:pt idx="1343">
                  <c:v>-1.8999999999999986</c:v>
                </c:pt>
                <c:pt idx="1344">
                  <c:v>0.79999999999999716</c:v>
                </c:pt>
                <c:pt idx="1345">
                  <c:v>-0.30000000000000071</c:v>
                </c:pt>
                <c:pt idx="1346">
                  <c:v>-1.2000000000000028</c:v>
                </c:pt>
                <c:pt idx="1347">
                  <c:v>-1.1999999999999993</c:v>
                </c:pt>
                <c:pt idx="1348">
                  <c:v>1.5</c:v>
                </c:pt>
                <c:pt idx="1349">
                  <c:v>-0.30000000000000071</c:v>
                </c:pt>
                <c:pt idx="1350">
                  <c:v>-2.0999999999999979</c:v>
                </c:pt>
                <c:pt idx="1351">
                  <c:v>-1.6999999999999993</c:v>
                </c:pt>
                <c:pt idx="1352">
                  <c:v>-1.1000000000000014</c:v>
                </c:pt>
                <c:pt idx="1353">
                  <c:v>0.30000000000000071</c:v>
                </c:pt>
                <c:pt idx="1354">
                  <c:v>0.69999999999999929</c:v>
                </c:pt>
                <c:pt idx="1355">
                  <c:v>-0.90000000000000213</c:v>
                </c:pt>
                <c:pt idx="1356">
                  <c:v>-2.5999999999999979</c:v>
                </c:pt>
                <c:pt idx="1357">
                  <c:v>0.10000000000000142</c:v>
                </c:pt>
                <c:pt idx="1358">
                  <c:v>0.39999999999999858</c:v>
                </c:pt>
                <c:pt idx="1359">
                  <c:v>-0.10000000000000142</c:v>
                </c:pt>
                <c:pt idx="1360">
                  <c:v>1.2000000000000028</c:v>
                </c:pt>
                <c:pt idx="1361">
                  <c:v>-3.2000000000000028</c:v>
                </c:pt>
                <c:pt idx="1362">
                  <c:v>-0.20000000000000284</c:v>
                </c:pt>
                <c:pt idx="1363">
                  <c:v>-0.19999999999999929</c:v>
                </c:pt>
                <c:pt idx="1364">
                  <c:v>-2.1000000000000014</c:v>
                </c:pt>
                <c:pt idx="1365">
                  <c:v>-0.10000000000000142</c:v>
                </c:pt>
                <c:pt idx="1366">
                  <c:v>-2.5</c:v>
                </c:pt>
                <c:pt idx="1367">
                  <c:v>0.80000000000000071</c:v>
                </c:pt>
                <c:pt idx="1368">
                  <c:v>-1.5999999999999979</c:v>
                </c:pt>
                <c:pt idx="1369">
                  <c:v>-0.59999999999999787</c:v>
                </c:pt>
                <c:pt idx="1370">
                  <c:v>-2.1999999999999993</c:v>
                </c:pt>
                <c:pt idx="1371">
                  <c:v>-0.99999999999999822</c:v>
                </c:pt>
                <c:pt idx="1372">
                  <c:v>-2.2000000000000011</c:v>
                </c:pt>
                <c:pt idx="1373">
                  <c:v>-0.69999999999999929</c:v>
                </c:pt>
                <c:pt idx="1374">
                  <c:v>-0.30000000000000071</c:v>
                </c:pt>
                <c:pt idx="1375">
                  <c:v>-0.19999999999999929</c:v>
                </c:pt>
                <c:pt idx="1376">
                  <c:v>-1.6999999999999993</c:v>
                </c:pt>
                <c:pt idx="1377">
                  <c:v>-1.8999999999999986</c:v>
                </c:pt>
                <c:pt idx="1378">
                  <c:v>-2.1999999999999993</c:v>
                </c:pt>
                <c:pt idx="1379">
                  <c:v>-0.5</c:v>
                </c:pt>
                <c:pt idx="1380">
                  <c:v>-9.9999999999997868E-2</c:v>
                </c:pt>
                <c:pt idx="1381">
                  <c:v>-0.5</c:v>
                </c:pt>
                <c:pt idx="1382">
                  <c:v>0.70000000000000107</c:v>
                </c:pt>
                <c:pt idx="1383">
                  <c:v>-1.3000000000000007</c:v>
                </c:pt>
                <c:pt idx="1384">
                  <c:v>0.10000000000000142</c:v>
                </c:pt>
                <c:pt idx="1385">
                  <c:v>-3.4000000000000021</c:v>
                </c:pt>
                <c:pt idx="1386">
                  <c:v>-1.4000000000000004</c:v>
                </c:pt>
                <c:pt idx="1387">
                  <c:v>-1.1999999999999993</c:v>
                </c:pt>
                <c:pt idx="1388">
                  <c:v>-0.19999999999999929</c:v>
                </c:pt>
                <c:pt idx="1389">
                  <c:v>0.5</c:v>
                </c:pt>
                <c:pt idx="1390">
                  <c:v>-0.20000000000000107</c:v>
                </c:pt>
                <c:pt idx="1391">
                  <c:v>-1.9000000000000004</c:v>
                </c:pt>
                <c:pt idx="1392">
                  <c:v>0.10000000000000142</c:v>
                </c:pt>
                <c:pt idx="1393">
                  <c:v>-1.3000000000000007</c:v>
                </c:pt>
                <c:pt idx="1394">
                  <c:v>-0.5</c:v>
                </c:pt>
                <c:pt idx="1395">
                  <c:v>0</c:v>
                </c:pt>
                <c:pt idx="1396">
                  <c:v>-0.39999999999999858</c:v>
                </c:pt>
                <c:pt idx="1397">
                  <c:v>0.10000000000000142</c:v>
                </c:pt>
                <c:pt idx="1398">
                  <c:v>-2.3999999999999986</c:v>
                </c:pt>
                <c:pt idx="1399">
                  <c:v>-0.90000000000000213</c:v>
                </c:pt>
                <c:pt idx="1400">
                  <c:v>1.7999999999999989</c:v>
                </c:pt>
                <c:pt idx="1401">
                  <c:v>-0.5</c:v>
                </c:pt>
                <c:pt idx="1402">
                  <c:v>0</c:v>
                </c:pt>
                <c:pt idx="1403">
                  <c:v>-9.9999999999997868E-2</c:v>
                </c:pt>
                <c:pt idx="1404">
                  <c:v>-0.69999999999999929</c:v>
                </c:pt>
                <c:pt idx="1405">
                  <c:v>-1.6999999999999993</c:v>
                </c:pt>
                <c:pt idx="1406">
                  <c:v>-0.5</c:v>
                </c:pt>
                <c:pt idx="1407">
                  <c:v>-0.30000000000000071</c:v>
                </c:pt>
                <c:pt idx="1408">
                  <c:v>-0.69999999999999929</c:v>
                </c:pt>
                <c:pt idx="1409">
                  <c:v>-0.80000000000000071</c:v>
                </c:pt>
                <c:pt idx="1410">
                  <c:v>0.79999999999999893</c:v>
                </c:pt>
                <c:pt idx="1411">
                  <c:v>-1.4000000000000004</c:v>
                </c:pt>
                <c:pt idx="1412">
                  <c:v>-0.5</c:v>
                </c:pt>
                <c:pt idx="1413">
                  <c:v>-1.1999999999999993</c:v>
                </c:pt>
                <c:pt idx="1414">
                  <c:v>0</c:v>
                </c:pt>
                <c:pt idx="1415">
                  <c:v>-0.69999999999999929</c:v>
                </c:pt>
                <c:pt idx="1416">
                  <c:v>-1</c:v>
                </c:pt>
                <c:pt idx="1417">
                  <c:v>-1.3000000000000007</c:v>
                </c:pt>
                <c:pt idx="1418">
                  <c:v>-0.29999999999999716</c:v>
                </c:pt>
                <c:pt idx="1419">
                  <c:v>-1.4000000000000004</c:v>
                </c:pt>
                <c:pt idx="1420">
                  <c:v>-2.0999999999999979</c:v>
                </c:pt>
                <c:pt idx="1421">
                  <c:v>-1.3000000000000007</c:v>
                </c:pt>
                <c:pt idx="1422">
                  <c:v>-0.69999999999999929</c:v>
                </c:pt>
                <c:pt idx="1423">
                  <c:v>1.6999999999999993</c:v>
                </c:pt>
                <c:pt idx="1424">
                  <c:v>-0.69999999999999929</c:v>
                </c:pt>
                <c:pt idx="1425">
                  <c:v>-0.90000000000000213</c:v>
                </c:pt>
                <c:pt idx="1426">
                  <c:v>-1.7999999999999989</c:v>
                </c:pt>
                <c:pt idx="1427">
                  <c:v>-1.0999999999999979</c:v>
                </c:pt>
                <c:pt idx="1428">
                  <c:v>-1</c:v>
                </c:pt>
                <c:pt idx="1429">
                  <c:v>-0.39999999999999858</c:v>
                </c:pt>
                <c:pt idx="1430">
                  <c:v>-2</c:v>
                </c:pt>
                <c:pt idx="1431">
                  <c:v>0.90000000000000213</c:v>
                </c:pt>
                <c:pt idx="1432">
                  <c:v>-1</c:v>
                </c:pt>
                <c:pt idx="1433">
                  <c:v>-0.30000000000000071</c:v>
                </c:pt>
                <c:pt idx="1434">
                  <c:v>-2.1000000000000014</c:v>
                </c:pt>
                <c:pt idx="1435">
                  <c:v>-0.30000000000000071</c:v>
                </c:pt>
                <c:pt idx="1436">
                  <c:v>-0.19999999999999929</c:v>
                </c:pt>
                <c:pt idx="1437">
                  <c:v>-0.69999999999999929</c:v>
                </c:pt>
                <c:pt idx="1438">
                  <c:v>-0.29999999999999716</c:v>
                </c:pt>
                <c:pt idx="1439">
                  <c:v>-1.4000000000000021</c:v>
                </c:pt>
                <c:pt idx="1440">
                  <c:v>0.19999999999999929</c:v>
                </c:pt>
                <c:pt idx="1441">
                  <c:v>0.69999999999999929</c:v>
                </c:pt>
                <c:pt idx="1442">
                  <c:v>0</c:v>
                </c:pt>
                <c:pt idx="1443">
                  <c:v>0</c:v>
                </c:pt>
                <c:pt idx="1444">
                  <c:v>-2</c:v>
                </c:pt>
                <c:pt idx="1445">
                  <c:v>0.30000000000000071</c:v>
                </c:pt>
                <c:pt idx="1446">
                  <c:v>-0.29999999999999716</c:v>
                </c:pt>
                <c:pt idx="1447">
                  <c:v>-1</c:v>
                </c:pt>
                <c:pt idx="1448">
                  <c:v>-1.9000000000000021</c:v>
                </c:pt>
                <c:pt idx="1449">
                  <c:v>-0.19999999999999929</c:v>
                </c:pt>
                <c:pt idx="1450">
                  <c:v>0.40000000000000213</c:v>
                </c:pt>
                <c:pt idx="1451">
                  <c:v>0</c:v>
                </c:pt>
                <c:pt idx="1452">
                  <c:v>0.5</c:v>
                </c:pt>
                <c:pt idx="1453">
                  <c:v>-1</c:v>
                </c:pt>
                <c:pt idx="1454">
                  <c:v>-1.1000000000000014</c:v>
                </c:pt>
                <c:pt idx="1455">
                  <c:v>-2.1000000000000014</c:v>
                </c:pt>
                <c:pt idx="1456">
                  <c:v>-2.3999999999999986</c:v>
                </c:pt>
                <c:pt idx="1457">
                  <c:v>-1.2000000000000028</c:v>
                </c:pt>
                <c:pt idx="1458">
                  <c:v>-0.80000000000000426</c:v>
                </c:pt>
                <c:pt idx="1459">
                  <c:v>-1.3000000000000043</c:v>
                </c:pt>
                <c:pt idx="1460">
                  <c:v>-0.5</c:v>
                </c:pt>
                <c:pt idx="1461">
                  <c:v>2.2000000000000028</c:v>
                </c:pt>
                <c:pt idx="1462">
                  <c:v>1.1000000000000014</c:v>
                </c:pt>
                <c:pt idx="1463">
                  <c:v>-0.10000000000000142</c:v>
                </c:pt>
                <c:pt idx="1464">
                  <c:v>-1.2000000000000028</c:v>
                </c:pt>
                <c:pt idx="1465">
                  <c:v>1.3000000000000043</c:v>
                </c:pt>
                <c:pt idx="1466">
                  <c:v>2.3999999999999986</c:v>
                </c:pt>
                <c:pt idx="1467">
                  <c:v>1</c:v>
                </c:pt>
                <c:pt idx="1468">
                  <c:v>-0.30000000000000426</c:v>
                </c:pt>
                <c:pt idx="1469">
                  <c:v>0</c:v>
                </c:pt>
                <c:pt idx="1470">
                  <c:v>-0.80000000000000426</c:v>
                </c:pt>
                <c:pt idx="1471">
                  <c:v>1.1000000000000014</c:v>
                </c:pt>
                <c:pt idx="1472">
                  <c:v>1</c:v>
                </c:pt>
                <c:pt idx="1473">
                  <c:v>1.4000000000000057</c:v>
                </c:pt>
                <c:pt idx="1474">
                  <c:v>1.8999999999999915</c:v>
                </c:pt>
                <c:pt idx="1475">
                  <c:v>0.5</c:v>
                </c:pt>
                <c:pt idx="1476">
                  <c:v>1.6000000000000085</c:v>
                </c:pt>
                <c:pt idx="1477">
                  <c:v>-0.29999999999999716</c:v>
                </c:pt>
                <c:pt idx="1478">
                  <c:v>1</c:v>
                </c:pt>
                <c:pt idx="1479">
                  <c:v>1.9000000000000057</c:v>
                </c:pt>
                <c:pt idx="1480">
                  <c:v>-1.4000000000000057</c:v>
                </c:pt>
                <c:pt idx="1481">
                  <c:v>2.3999999999999915</c:v>
                </c:pt>
                <c:pt idx="1482">
                  <c:v>0.89999999999999147</c:v>
                </c:pt>
                <c:pt idx="1483">
                  <c:v>0.59999999999999432</c:v>
                </c:pt>
                <c:pt idx="1484">
                  <c:v>0.60000000000000853</c:v>
                </c:pt>
                <c:pt idx="1485">
                  <c:v>0.30000000000001137</c:v>
                </c:pt>
                <c:pt idx="1486">
                  <c:v>9.9999999999994316E-2</c:v>
                </c:pt>
                <c:pt idx="1487">
                  <c:v>0</c:v>
                </c:pt>
                <c:pt idx="1488">
                  <c:v>-9.9999999999994316E-2</c:v>
                </c:pt>
                <c:pt idx="1489">
                  <c:v>2.2999999999999972</c:v>
                </c:pt>
                <c:pt idx="1490">
                  <c:v>-2.2000000000000028</c:v>
                </c:pt>
                <c:pt idx="1491">
                  <c:v>0.70000000000000284</c:v>
                </c:pt>
                <c:pt idx="1492">
                  <c:v>-0.20000000000000284</c:v>
                </c:pt>
                <c:pt idx="1493">
                  <c:v>0.59999999999999432</c:v>
                </c:pt>
                <c:pt idx="1494">
                  <c:v>-0.79999999999999716</c:v>
                </c:pt>
                <c:pt idx="1495">
                  <c:v>1.6000000000000085</c:v>
                </c:pt>
                <c:pt idx="1496">
                  <c:v>1.2000000000000028</c:v>
                </c:pt>
                <c:pt idx="1497">
                  <c:v>-0.5</c:v>
                </c:pt>
                <c:pt idx="1498">
                  <c:v>-1.7999999999999972</c:v>
                </c:pt>
                <c:pt idx="1499">
                  <c:v>0.60000000000000853</c:v>
                </c:pt>
                <c:pt idx="1500">
                  <c:v>0.39999999999999147</c:v>
                </c:pt>
                <c:pt idx="1501">
                  <c:v>0.79999999999999716</c:v>
                </c:pt>
                <c:pt idx="1502">
                  <c:v>0</c:v>
                </c:pt>
                <c:pt idx="1503">
                  <c:v>0</c:v>
                </c:pt>
                <c:pt idx="1504">
                  <c:v>0.90000000000000568</c:v>
                </c:pt>
                <c:pt idx="1505">
                  <c:v>-9.9999999999994316E-2</c:v>
                </c:pt>
                <c:pt idx="1506">
                  <c:v>0.70000000000000284</c:v>
                </c:pt>
                <c:pt idx="1507">
                  <c:v>-0.70000000000000284</c:v>
                </c:pt>
                <c:pt idx="1508">
                  <c:v>0.39999999999999147</c:v>
                </c:pt>
                <c:pt idx="1509">
                  <c:v>1</c:v>
                </c:pt>
                <c:pt idx="1510">
                  <c:v>1.3999999999999915</c:v>
                </c:pt>
                <c:pt idx="1511">
                  <c:v>0.89999999999999147</c:v>
                </c:pt>
                <c:pt idx="1512">
                  <c:v>-0.20000000000000284</c:v>
                </c:pt>
                <c:pt idx="1513">
                  <c:v>0.59999999999999432</c:v>
                </c:pt>
                <c:pt idx="1514">
                  <c:v>1</c:v>
                </c:pt>
                <c:pt idx="1515">
                  <c:v>1.5999999999999943</c:v>
                </c:pt>
                <c:pt idx="1516">
                  <c:v>-1.1000000000000085</c:v>
                </c:pt>
                <c:pt idx="1517">
                  <c:v>-0.90000000000000568</c:v>
                </c:pt>
                <c:pt idx="1518">
                  <c:v>-1.6000000000000085</c:v>
                </c:pt>
                <c:pt idx="1519">
                  <c:v>0.5</c:v>
                </c:pt>
                <c:pt idx="1520">
                  <c:v>-1.2000000000000028</c:v>
                </c:pt>
                <c:pt idx="1521">
                  <c:v>-0.39999999999999147</c:v>
                </c:pt>
                <c:pt idx="1522">
                  <c:v>0.40000000000000568</c:v>
                </c:pt>
                <c:pt idx="1523">
                  <c:v>-1.7000000000000028</c:v>
                </c:pt>
                <c:pt idx="1524">
                  <c:v>0.40000000000000568</c:v>
                </c:pt>
                <c:pt idx="1525">
                  <c:v>-0.29999999999999716</c:v>
                </c:pt>
                <c:pt idx="1526">
                  <c:v>-0.29999999999999716</c:v>
                </c:pt>
                <c:pt idx="1527">
                  <c:v>0.20000000000000284</c:v>
                </c:pt>
                <c:pt idx="1528">
                  <c:v>0.5</c:v>
                </c:pt>
                <c:pt idx="1529">
                  <c:v>-0.89999999999999147</c:v>
                </c:pt>
                <c:pt idx="1530">
                  <c:v>0.39999999999999147</c:v>
                </c:pt>
                <c:pt idx="1531">
                  <c:v>0.39999999999999147</c:v>
                </c:pt>
                <c:pt idx="1532">
                  <c:v>1.0999999999999943</c:v>
                </c:pt>
                <c:pt idx="1533">
                  <c:v>0.40000000000000568</c:v>
                </c:pt>
                <c:pt idx="1534">
                  <c:v>2.2000000000000028</c:v>
                </c:pt>
                <c:pt idx="1535">
                  <c:v>0.5</c:v>
                </c:pt>
                <c:pt idx="1536">
                  <c:v>-0.29999999999999716</c:v>
                </c:pt>
                <c:pt idx="1537">
                  <c:v>-0.29999999999999716</c:v>
                </c:pt>
                <c:pt idx="1538">
                  <c:v>0.20000000000000284</c:v>
                </c:pt>
                <c:pt idx="1539">
                  <c:v>-0.19999999999998863</c:v>
                </c:pt>
                <c:pt idx="1540">
                  <c:v>-0.40000000000000568</c:v>
                </c:pt>
                <c:pt idx="1541">
                  <c:v>0.10000000000000853</c:v>
                </c:pt>
                <c:pt idx="1542">
                  <c:v>0.5</c:v>
                </c:pt>
                <c:pt idx="1543">
                  <c:v>0</c:v>
                </c:pt>
                <c:pt idx="1544">
                  <c:v>0.20000000000000284</c:v>
                </c:pt>
                <c:pt idx="1545">
                  <c:v>0.79999999999999716</c:v>
                </c:pt>
                <c:pt idx="1546">
                  <c:v>0.80000000000001137</c:v>
                </c:pt>
                <c:pt idx="1547">
                  <c:v>0.90000000000000568</c:v>
                </c:pt>
                <c:pt idx="1548">
                  <c:v>-0.79999999999999716</c:v>
                </c:pt>
                <c:pt idx="1549">
                  <c:v>0.5</c:v>
                </c:pt>
                <c:pt idx="1550">
                  <c:v>0.29999999999999716</c:v>
                </c:pt>
                <c:pt idx="1551">
                  <c:v>0.59999999999999432</c:v>
                </c:pt>
                <c:pt idx="1552">
                  <c:v>0.90000000000000568</c:v>
                </c:pt>
                <c:pt idx="1553">
                  <c:v>0.40000000000000568</c:v>
                </c:pt>
                <c:pt idx="1554">
                  <c:v>0.10000000000000853</c:v>
                </c:pt>
                <c:pt idx="1555">
                  <c:v>1</c:v>
                </c:pt>
                <c:pt idx="1556">
                  <c:v>2.4000000000000057</c:v>
                </c:pt>
                <c:pt idx="1557">
                  <c:v>0.5</c:v>
                </c:pt>
                <c:pt idx="1558">
                  <c:v>0.70000000000000284</c:v>
                </c:pt>
                <c:pt idx="1559">
                  <c:v>0.29999999999999716</c:v>
                </c:pt>
                <c:pt idx="1560">
                  <c:v>0.5</c:v>
                </c:pt>
                <c:pt idx="1561">
                  <c:v>-0.10000000000000853</c:v>
                </c:pt>
                <c:pt idx="1562">
                  <c:v>1.3999999999999915</c:v>
                </c:pt>
                <c:pt idx="1563">
                  <c:v>0.5</c:v>
                </c:pt>
                <c:pt idx="1564">
                  <c:v>9.9999999999994316E-2</c:v>
                </c:pt>
                <c:pt idx="1565">
                  <c:v>-1.6000000000000085</c:v>
                </c:pt>
                <c:pt idx="1566">
                  <c:v>-9.9999999999994316E-2</c:v>
                </c:pt>
                <c:pt idx="1567">
                  <c:v>1.2999999999999972</c:v>
                </c:pt>
                <c:pt idx="1568">
                  <c:v>-2.1000000000000085</c:v>
                </c:pt>
                <c:pt idx="1569">
                  <c:v>-0.89999999999999147</c:v>
                </c:pt>
                <c:pt idx="1570">
                  <c:v>-2.2000000000000028</c:v>
                </c:pt>
                <c:pt idx="1571">
                  <c:v>-0.5</c:v>
                </c:pt>
                <c:pt idx="1572">
                  <c:v>1.9000000000000057</c:v>
                </c:pt>
                <c:pt idx="1573">
                  <c:v>-0.70000000000000284</c:v>
                </c:pt>
                <c:pt idx="1574">
                  <c:v>-1.0999999999999943</c:v>
                </c:pt>
                <c:pt idx="1575">
                  <c:v>-0.29999999999999716</c:v>
                </c:pt>
                <c:pt idx="1576">
                  <c:v>-2.3000000000000114</c:v>
                </c:pt>
                <c:pt idx="1577">
                  <c:v>0</c:v>
                </c:pt>
                <c:pt idx="1578">
                  <c:v>0.10000000000000142</c:v>
                </c:pt>
                <c:pt idx="1579">
                  <c:v>-1</c:v>
                </c:pt>
                <c:pt idx="1580">
                  <c:v>-0.79999999999999716</c:v>
                </c:pt>
                <c:pt idx="1581">
                  <c:v>-0.70000000000000284</c:v>
                </c:pt>
                <c:pt idx="1582">
                  <c:v>-0.89999999999999858</c:v>
                </c:pt>
                <c:pt idx="1583">
                  <c:v>-0.30000000000000426</c:v>
                </c:pt>
                <c:pt idx="1584">
                  <c:v>0.39999999999999858</c:v>
                </c:pt>
                <c:pt idx="1585">
                  <c:v>-1.1000000000000014</c:v>
                </c:pt>
                <c:pt idx="1586">
                  <c:v>-0.5</c:v>
                </c:pt>
                <c:pt idx="1587">
                  <c:v>-1.5</c:v>
                </c:pt>
                <c:pt idx="1588">
                  <c:v>-1.3999999999999986</c:v>
                </c:pt>
                <c:pt idx="1589">
                  <c:v>-0.29999999999999716</c:v>
                </c:pt>
                <c:pt idx="1590">
                  <c:v>0.5</c:v>
                </c:pt>
                <c:pt idx="1591">
                  <c:v>-1</c:v>
                </c:pt>
                <c:pt idx="1592">
                  <c:v>1.0000000000000036</c:v>
                </c:pt>
                <c:pt idx="1593">
                  <c:v>-0.30000000000000071</c:v>
                </c:pt>
                <c:pt idx="1594">
                  <c:v>1</c:v>
                </c:pt>
                <c:pt idx="1595">
                  <c:v>0.10000000000000142</c:v>
                </c:pt>
                <c:pt idx="1596">
                  <c:v>0.10000000000000142</c:v>
                </c:pt>
                <c:pt idx="1597">
                  <c:v>2.2999999999999972</c:v>
                </c:pt>
                <c:pt idx="1598">
                  <c:v>0.29999999999999716</c:v>
                </c:pt>
                <c:pt idx="1599">
                  <c:v>-1.1999999999999993</c:v>
                </c:pt>
                <c:pt idx="1600">
                  <c:v>0.79999999999999716</c:v>
                </c:pt>
                <c:pt idx="1601">
                  <c:v>1.6999999999999993</c:v>
                </c:pt>
                <c:pt idx="1602">
                  <c:v>0.69999999999999929</c:v>
                </c:pt>
                <c:pt idx="1603">
                  <c:v>-0.89999999999999858</c:v>
                </c:pt>
                <c:pt idx="1604">
                  <c:v>0.60000000000000142</c:v>
                </c:pt>
                <c:pt idx="1605">
                  <c:v>-0.70000000000000284</c:v>
                </c:pt>
                <c:pt idx="1606">
                  <c:v>-0.19999999999999929</c:v>
                </c:pt>
                <c:pt idx="1607">
                  <c:v>0.40000000000000213</c:v>
                </c:pt>
                <c:pt idx="1608">
                  <c:v>-2</c:v>
                </c:pt>
                <c:pt idx="1609">
                  <c:v>-0.69999999999999929</c:v>
                </c:pt>
                <c:pt idx="1610">
                  <c:v>-0.69999999999999929</c:v>
                </c:pt>
                <c:pt idx="1611">
                  <c:v>-0.29999999999999716</c:v>
                </c:pt>
                <c:pt idx="1612">
                  <c:v>-1.0999999999999979</c:v>
                </c:pt>
                <c:pt idx="1613">
                  <c:v>-1.8000000000000007</c:v>
                </c:pt>
                <c:pt idx="1614">
                  <c:v>-9.9999999999997868E-2</c:v>
                </c:pt>
                <c:pt idx="1615">
                  <c:v>1</c:v>
                </c:pt>
                <c:pt idx="1616">
                  <c:v>-0.19999999999999929</c:v>
                </c:pt>
                <c:pt idx="1617">
                  <c:v>-0.39999999999999858</c:v>
                </c:pt>
                <c:pt idx="1618">
                  <c:v>-0.10000000000000142</c:v>
                </c:pt>
                <c:pt idx="1619">
                  <c:v>0.40000000000000213</c:v>
                </c:pt>
                <c:pt idx="1620">
                  <c:v>-0.90000000000000213</c:v>
                </c:pt>
                <c:pt idx="1621">
                  <c:v>1.7000000000000028</c:v>
                </c:pt>
                <c:pt idx="1622">
                  <c:v>-0.69999999999999929</c:v>
                </c:pt>
                <c:pt idx="1623">
                  <c:v>-0.39999999999999858</c:v>
                </c:pt>
                <c:pt idx="1624">
                  <c:v>1.1000000000000014</c:v>
                </c:pt>
                <c:pt idx="1625">
                  <c:v>-2</c:v>
                </c:pt>
                <c:pt idx="1626">
                  <c:v>-1.1000000000000014</c:v>
                </c:pt>
                <c:pt idx="1627">
                  <c:v>0.19999999999999929</c:v>
                </c:pt>
                <c:pt idx="1628">
                  <c:v>-0.80000000000000071</c:v>
                </c:pt>
                <c:pt idx="1629">
                  <c:v>0.90000000000000213</c:v>
                </c:pt>
                <c:pt idx="1630">
                  <c:v>-0.5</c:v>
                </c:pt>
                <c:pt idx="1631">
                  <c:v>0.69999999999999929</c:v>
                </c:pt>
                <c:pt idx="1632">
                  <c:v>-0.20000000000000107</c:v>
                </c:pt>
                <c:pt idx="1633">
                  <c:v>0</c:v>
                </c:pt>
                <c:pt idx="1634">
                  <c:v>-1</c:v>
                </c:pt>
                <c:pt idx="1635">
                  <c:v>0.10000000000000142</c:v>
                </c:pt>
                <c:pt idx="1636">
                  <c:v>-0.69999999999999929</c:v>
                </c:pt>
                <c:pt idx="1637">
                  <c:v>0.30000000000000071</c:v>
                </c:pt>
                <c:pt idx="1638">
                  <c:v>1.0999999999999996</c:v>
                </c:pt>
                <c:pt idx="1639">
                  <c:v>-1.3000000000000007</c:v>
                </c:pt>
                <c:pt idx="1640">
                  <c:v>-1.1999999999999993</c:v>
                </c:pt>
                <c:pt idx="1641">
                  <c:v>-9.9999999999999645E-2</c:v>
                </c:pt>
                <c:pt idx="1642">
                  <c:v>0.30000000000000071</c:v>
                </c:pt>
                <c:pt idx="1643">
                  <c:v>-0.39999999999999858</c:v>
                </c:pt>
                <c:pt idx="1644">
                  <c:v>-0.29999999999999893</c:v>
                </c:pt>
                <c:pt idx="1645">
                  <c:v>-2.0999999999999996</c:v>
                </c:pt>
                <c:pt idx="1646">
                  <c:v>-2.3000000000000007</c:v>
                </c:pt>
                <c:pt idx="1647">
                  <c:v>-0.90000000000000036</c:v>
                </c:pt>
                <c:pt idx="1648">
                  <c:v>0.19999999999999929</c:v>
                </c:pt>
                <c:pt idx="1649">
                  <c:v>-0.69999999999999929</c:v>
                </c:pt>
                <c:pt idx="1650">
                  <c:v>-1.5</c:v>
                </c:pt>
                <c:pt idx="1651">
                  <c:v>-1.4000000000000004</c:v>
                </c:pt>
                <c:pt idx="1652">
                  <c:v>-1.6000000000000014</c:v>
                </c:pt>
                <c:pt idx="1653">
                  <c:v>-1.4000000000000004</c:v>
                </c:pt>
                <c:pt idx="1654">
                  <c:v>-1.5999999999999996</c:v>
                </c:pt>
                <c:pt idx="1655">
                  <c:v>-2</c:v>
                </c:pt>
                <c:pt idx="1656">
                  <c:v>0.70000000000000107</c:v>
                </c:pt>
                <c:pt idx="1657">
                  <c:v>-1.1999999999999993</c:v>
                </c:pt>
                <c:pt idx="1658">
                  <c:v>0.10000000000000142</c:v>
                </c:pt>
                <c:pt idx="1659">
                  <c:v>-0.69999999999999929</c:v>
                </c:pt>
                <c:pt idx="1660">
                  <c:v>1.0999999999999996</c:v>
                </c:pt>
                <c:pt idx="1661">
                  <c:v>1</c:v>
                </c:pt>
                <c:pt idx="1662">
                  <c:v>-0.90000000000000036</c:v>
                </c:pt>
                <c:pt idx="1663">
                  <c:v>-0.19999999999999929</c:v>
                </c:pt>
                <c:pt idx="1664">
                  <c:v>-2.6999999999999993</c:v>
                </c:pt>
                <c:pt idx="1665">
                  <c:v>0.39999999999999858</c:v>
                </c:pt>
                <c:pt idx="1666">
                  <c:v>-2</c:v>
                </c:pt>
                <c:pt idx="1667">
                  <c:v>-1.4000000000000004</c:v>
                </c:pt>
                <c:pt idx="1668">
                  <c:v>-1.5</c:v>
                </c:pt>
                <c:pt idx="1669">
                  <c:v>-0.70000000000000107</c:v>
                </c:pt>
                <c:pt idx="1670">
                  <c:v>-2.7999999999999989</c:v>
                </c:pt>
                <c:pt idx="1671">
                  <c:v>-2.6999999999999993</c:v>
                </c:pt>
                <c:pt idx="1672">
                  <c:v>-1.1999999999999993</c:v>
                </c:pt>
                <c:pt idx="1673">
                  <c:v>-1.6999999999999993</c:v>
                </c:pt>
                <c:pt idx="1674">
                  <c:v>-0.60000000000000142</c:v>
                </c:pt>
                <c:pt idx="1675">
                  <c:v>-0.80000000000000071</c:v>
                </c:pt>
                <c:pt idx="1676">
                  <c:v>-0.19999999999999929</c:v>
                </c:pt>
                <c:pt idx="1677">
                  <c:v>-1.5999999999999996</c:v>
                </c:pt>
                <c:pt idx="1678">
                  <c:v>-0.5</c:v>
                </c:pt>
                <c:pt idx="1679">
                  <c:v>0.30000000000000071</c:v>
                </c:pt>
                <c:pt idx="1680">
                  <c:v>-1.2999999999999989</c:v>
                </c:pt>
                <c:pt idx="1681">
                  <c:v>-0.79999999999999893</c:v>
                </c:pt>
                <c:pt idx="1682">
                  <c:v>-0.40000000000000036</c:v>
                </c:pt>
                <c:pt idx="1683">
                  <c:v>0.20000000000000107</c:v>
                </c:pt>
                <c:pt idx="1684">
                  <c:v>0.19999999999999929</c:v>
                </c:pt>
                <c:pt idx="1685">
                  <c:v>0.30000000000000071</c:v>
                </c:pt>
                <c:pt idx="1686">
                  <c:v>0.90000000000000036</c:v>
                </c:pt>
                <c:pt idx="1687">
                  <c:v>-0.69999999999999929</c:v>
                </c:pt>
                <c:pt idx="1688">
                  <c:v>-0.60000000000000142</c:v>
                </c:pt>
                <c:pt idx="1689">
                  <c:v>-1.0000000000000018</c:v>
                </c:pt>
                <c:pt idx="1690">
                  <c:v>0.19999999999999929</c:v>
                </c:pt>
                <c:pt idx="1691">
                  <c:v>2.6999999999999993</c:v>
                </c:pt>
                <c:pt idx="1692">
                  <c:v>0.80000000000000071</c:v>
                </c:pt>
                <c:pt idx="1693">
                  <c:v>0.19999999999999929</c:v>
                </c:pt>
                <c:pt idx="1694">
                  <c:v>-1.6999999999999993</c:v>
                </c:pt>
                <c:pt idx="1695">
                  <c:v>-0.29999999999999893</c:v>
                </c:pt>
                <c:pt idx="1696">
                  <c:v>0.50000000000000178</c:v>
                </c:pt>
                <c:pt idx="1697">
                  <c:v>-0.79999999999999893</c:v>
                </c:pt>
                <c:pt idx="1698">
                  <c:v>-2.0999999999999996</c:v>
                </c:pt>
                <c:pt idx="1699">
                  <c:v>0.49999999999999822</c:v>
                </c:pt>
                <c:pt idx="1700">
                  <c:v>0.50000000000000178</c:v>
                </c:pt>
                <c:pt idx="1701">
                  <c:v>-0.79999999999999893</c:v>
                </c:pt>
                <c:pt idx="1702">
                  <c:v>-0.5</c:v>
                </c:pt>
                <c:pt idx="1703">
                  <c:v>-2.1000000000000014</c:v>
                </c:pt>
                <c:pt idx="1704">
                  <c:v>-1</c:v>
                </c:pt>
                <c:pt idx="1705">
                  <c:v>-0.5</c:v>
                </c:pt>
                <c:pt idx="1706">
                  <c:v>-2.2999999999999989</c:v>
                </c:pt>
                <c:pt idx="1707">
                  <c:v>-1.6999999999999993</c:v>
                </c:pt>
                <c:pt idx="1708">
                  <c:v>-0.5</c:v>
                </c:pt>
                <c:pt idx="1709">
                  <c:v>-1.0999999999999996</c:v>
                </c:pt>
                <c:pt idx="1710">
                  <c:v>-0.39999999999999858</c:v>
                </c:pt>
                <c:pt idx="1711">
                  <c:v>-2.3000000000000007</c:v>
                </c:pt>
                <c:pt idx="1712">
                  <c:v>-0.70000000000000107</c:v>
                </c:pt>
                <c:pt idx="1713">
                  <c:v>-0.29999999999999893</c:v>
                </c:pt>
                <c:pt idx="1714">
                  <c:v>-2.2000000000000011</c:v>
                </c:pt>
                <c:pt idx="1715">
                  <c:v>-2.4000000000000004</c:v>
                </c:pt>
                <c:pt idx="1716">
                  <c:v>0.10000000000000142</c:v>
                </c:pt>
                <c:pt idx="1717">
                  <c:v>-1.5</c:v>
                </c:pt>
                <c:pt idx="1718">
                  <c:v>-0.80000000000000071</c:v>
                </c:pt>
                <c:pt idx="1719">
                  <c:v>-0.70000000000000107</c:v>
                </c:pt>
                <c:pt idx="1720">
                  <c:v>-2</c:v>
                </c:pt>
                <c:pt idx="1721">
                  <c:v>-9.9999999999999645E-2</c:v>
                </c:pt>
                <c:pt idx="1722">
                  <c:v>-0.90000000000000036</c:v>
                </c:pt>
                <c:pt idx="1723">
                  <c:v>-1.6000000000000014</c:v>
                </c:pt>
                <c:pt idx="1724">
                  <c:v>-2.1000000000000014</c:v>
                </c:pt>
                <c:pt idx="1725">
                  <c:v>-0.90000000000000036</c:v>
                </c:pt>
                <c:pt idx="1726">
                  <c:v>-2.7000000000000011</c:v>
                </c:pt>
                <c:pt idx="1727">
                  <c:v>-1.8999999999999986</c:v>
                </c:pt>
                <c:pt idx="1728">
                  <c:v>-1.9000000000000021</c:v>
                </c:pt>
                <c:pt idx="1729">
                  <c:v>-3.4000000000000021</c:v>
                </c:pt>
                <c:pt idx="1730">
                  <c:v>-3.1999999999999993</c:v>
                </c:pt>
                <c:pt idx="1731">
                  <c:v>-3.7999999999999989</c:v>
                </c:pt>
                <c:pt idx="1732">
                  <c:v>-4.4000000000000004</c:v>
                </c:pt>
                <c:pt idx="1733">
                  <c:v>-4</c:v>
                </c:pt>
                <c:pt idx="1734">
                  <c:v>-5.4000000000000021</c:v>
                </c:pt>
                <c:pt idx="1735">
                  <c:v>-4.6000000000000014</c:v>
                </c:pt>
                <c:pt idx="1736">
                  <c:v>-5.3999999999999986</c:v>
                </c:pt>
                <c:pt idx="1737">
                  <c:v>-5.6</c:v>
                </c:pt>
                <c:pt idx="1738">
                  <c:v>-5.3000000000000007</c:v>
                </c:pt>
                <c:pt idx="1739">
                  <c:v>-6.6</c:v>
                </c:pt>
                <c:pt idx="1740">
                  <c:v>-6.8999999999999986</c:v>
                </c:pt>
                <c:pt idx="1741">
                  <c:v>-7.6999999999999993</c:v>
                </c:pt>
                <c:pt idx="1742">
                  <c:v>-9.3999999999999986</c:v>
                </c:pt>
                <c:pt idx="1743">
                  <c:v>-9.1</c:v>
                </c:pt>
                <c:pt idx="1744">
                  <c:v>-9.2000000000000011</c:v>
                </c:pt>
                <c:pt idx="1745">
                  <c:v>-8.1000000000000014</c:v>
                </c:pt>
                <c:pt idx="1746">
                  <c:v>-10.900000000000002</c:v>
                </c:pt>
                <c:pt idx="1747">
                  <c:v>-9.7000000000000011</c:v>
                </c:pt>
                <c:pt idx="1748">
                  <c:v>-9.1999999999999993</c:v>
                </c:pt>
                <c:pt idx="1749">
                  <c:v>-9.3999999999999986</c:v>
                </c:pt>
                <c:pt idx="1750">
                  <c:v>-10.399999999999999</c:v>
                </c:pt>
                <c:pt idx="1751">
                  <c:v>-10</c:v>
                </c:pt>
                <c:pt idx="1752">
                  <c:v>-10.600000000000001</c:v>
                </c:pt>
                <c:pt idx="1753">
                  <c:v>-10.100000000000001</c:v>
                </c:pt>
                <c:pt idx="1754">
                  <c:v>-11.700000000000001</c:v>
                </c:pt>
                <c:pt idx="1755">
                  <c:v>-10.600000000000001</c:v>
                </c:pt>
                <c:pt idx="1756">
                  <c:v>-10.8</c:v>
                </c:pt>
                <c:pt idx="1757">
                  <c:v>-11.700000000000003</c:v>
                </c:pt>
                <c:pt idx="1758">
                  <c:v>-10.8</c:v>
                </c:pt>
                <c:pt idx="1759">
                  <c:v>-12.7</c:v>
                </c:pt>
                <c:pt idx="1760">
                  <c:v>-12.7</c:v>
                </c:pt>
                <c:pt idx="1761">
                  <c:v>-10.7</c:v>
                </c:pt>
                <c:pt idx="1762">
                  <c:v>-11.599999999999998</c:v>
                </c:pt>
                <c:pt idx="1763">
                  <c:v>-10.400000000000002</c:v>
                </c:pt>
                <c:pt idx="1764">
                  <c:v>-12</c:v>
                </c:pt>
                <c:pt idx="1765">
                  <c:v>-9.6999999999999993</c:v>
                </c:pt>
                <c:pt idx="1766">
                  <c:v>-10.200000000000003</c:v>
                </c:pt>
                <c:pt idx="1767">
                  <c:v>-11.8</c:v>
                </c:pt>
                <c:pt idx="1768">
                  <c:v>-8.1999999999999993</c:v>
                </c:pt>
                <c:pt idx="1769">
                  <c:v>-9.7999999999999972</c:v>
                </c:pt>
                <c:pt idx="1770">
                  <c:v>-9.7000000000000028</c:v>
                </c:pt>
                <c:pt idx="1771">
                  <c:v>-8.8000000000000007</c:v>
                </c:pt>
                <c:pt idx="1772">
                  <c:v>-9.5999999999999979</c:v>
                </c:pt>
                <c:pt idx="1773">
                  <c:v>-8.5</c:v>
                </c:pt>
                <c:pt idx="1774">
                  <c:v>-8.4000000000000021</c:v>
                </c:pt>
                <c:pt idx="1775">
                  <c:v>-9.5999999999999979</c:v>
                </c:pt>
                <c:pt idx="1776">
                  <c:v>-7</c:v>
                </c:pt>
                <c:pt idx="1777">
                  <c:v>-8.4000000000000021</c:v>
                </c:pt>
                <c:pt idx="1778">
                  <c:v>-8</c:v>
                </c:pt>
                <c:pt idx="1779">
                  <c:v>-8.8000000000000007</c:v>
                </c:pt>
                <c:pt idx="1780">
                  <c:v>-5.1999999999999993</c:v>
                </c:pt>
                <c:pt idx="1781">
                  <c:v>-7.1000000000000014</c:v>
                </c:pt>
                <c:pt idx="1782">
                  <c:v>-6.6000000000000014</c:v>
                </c:pt>
                <c:pt idx="1783">
                  <c:v>-6.7000000000000028</c:v>
                </c:pt>
                <c:pt idx="1784">
                  <c:v>-6.1999999999999993</c:v>
                </c:pt>
                <c:pt idx="1785">
                  <c:v>-5.1000000000000014</c:v>
                </c:pt>
                <c:pt idx="1786">
                  <c:v>-6.3000000000000007</c:v>
                </c:pt>
                <c:pt idx="1787">
                  <c:v>-3.4000000000000021</c:v>
                </c:pt>
                <c:pt idx="1788">
                  <c:v>-3.5999999999999979</c:v>
                </c:pt>
                <c:pt idx="1789">
                  <c:v>-4.5</c:v>
                </c:pt>
                <c:pt idx="1790">
                  <c:v>-5.0999999999999979</c:v>
                </c:pt>
                <c:pt idx="1791">
                  <c:v>-3.5</c:v>
                </c:pt>
                <c:pt idx="1792">
                  <c:v>-3.5</c:v>
                </c:pt>
                <c:pt idx="1793">
                  <c:v>-5.1000000000000014</c:v>
                </c:pt>
                <c:pt idx="1794">
                  <c:v>-3.5</c:v>
                </c:pt>
                <c:pt idx="1795">
                  <c:v>0.30000000000000071</c:v>
                </c:pt>
                <c:pt idx="1796">
                  <c:v>-1.4000000000000021</c:v>
                </c:pt>
                <c:pt idx="1797">
                  <c:v>-4.1000000000000014</c:v>
                </c:pt>
                <c:pt idx="1798">
                  <c:v>-3.4000000000000021</c:v>
                </c:pt>
                <c:pt idx="1799">
                  <c:v>-2.3999999999999986</c:v>
                </c:pt>
                <c:pt idx="1800">
                  <c:v>-3.3999999999999986</c:v>
                </c:pt>
                <c:pt idx="1801">
                  <c:v>-3.6000000000000014</c:v>
                </c:pt>
                <c:pt idx="1802">
                  <c:v>-2</c:v>
                </c:pt>
                <c:pt idx="1803">
                  <c:v>-4.9000000000000021</c:v>
                </c:pt>
                <c:pt idx="1804">
                  <c:v>-2.3999999999999986</c:v>
                </c:pt>
                <c:pt idx="1805">
                  <c:v>-3</c:v>
                </c:pt>
                <c:pt idx="1806">
                  <c:v>-1.4000000000000021</c:v>
                </c:pt>
                <c:pt idx="1807">
                  <c:v>-3</c:v>
                </c:pt>
                <c:pt idx="1808">
                  <c:v>-3</c:v>
                </c:pt>
                <c:pt idx="1809">
                  <c:v>-2.5</c:v>
                </c:pt>
                <c:pt idx="1810">
                  <c:v>-3.2999999999999972</c:v>
                </c:pt>
                <c:pt idx="1811">
                  <c:v>-3</c:v>
                </c:pt>
                <c:pt idx="1812">
                  <c:v>-2.1999999999999957</c:v>
                </c:pt>
                <c:pt idx="1813">
                  <c:v>-1.8000000000000007</c:v>
                </c:pt>
                <c:pt idx="1814">
                  <c:v>-3.8999999999999986</c:v>
                </c:pt>
                <c:pt idx="1815">
                  <c:v>-1.5000000000000036</c:v>
                </c:pt>
                <c:pt idx="1816">
                  <c:v>-2.3000000000000007</c:v>
                </c:pt>
                <c:pt idx="1817">
                  <c:v>-2.7999999999999972</c:v>
                </c:pt>
                <c:pt idx="1818">
                  <c:v>-2.3999999999999986</c:v>
                </c:pt>
                <c:pt idx="1819">
                  <c:v>-2</c:v>
                </c:pt>
                <c:pt idx="1820">
                  <c:v>-1.4000000000000057</c:v>
                </c:pt>
                <c:pt idx="1821">
                  <c:v>-0.5</c:v>
                </c:pt>
                <c:pt idx="1822">
                  <c:v>-1.1000000000000014</c:v>
                </c:pt>
                <c:pt idx="1823">
                  <c:v>-1.8999999999999986</c:v>
                </c:pt>
                <c:pt idx="1824">
                  <c:v>-1.2000000000000028</c:v>
                </c:pt>
                <c:pt idx="1825">
                  <c:v>-2.2000000000000028</c:v>
                </c:pt>
                <c:pt idx="1826">
                  <c:v>-1.6000000000000014</c:v>
                </c:pt>
                <c:pt idx="1827">
                  <c:v>-2.8000000000000043</c:v>
                </c:pt>
                <c:pt idx="1828">
                  <c:v>-0.89999999999999858</c:v>
                </c:pt>
                <c:pt idx="1829">
                  <c:v>-1.1999999999999957</c:v>
                </c:pt>
                <c:pt idx="1830">
                  <c:v>-0.40000000000000568</c:v>
                </c:pt>
                <c:pt idx="1831">
                  <c:v>-2.5999999999999943</c:v>
                </c:pt>
                <c:pt idx="1832">
                  <c:v>-0.30000000000000426</c:v>
                </c:pt>
                <c:pt idx="1833">
                  <c:v>-2.3999999999999986</c:v>
                </c:pt>
                <c:pt idx="1834">
                  <c:v>-1.7000000000000028</c:v>
                </c:pt>
                <c:pt idx="1835">
                  <c:v>-0.79999999999999716</c:v>
                </c:pt>
              </c:numCache>
            </c:numRef>
          </c:xVal>
          <c:yVal>
            <c:numRef>
              <c:f>'62G_15'!$A$2:$A$1842</c:f>
              <c:numCache>
                <c:formatCode>General</c:formatCode>
                <c:ptCount val="1841"/>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numCache>
            </c:numRef>
          </c:yVal>
          <c:smooth val="1"/>
          <c:extLst>
            <c:ext xmlns:c16="http://schemas.microsoft.com/office/drawing/2014/chart" uri="{C3380CC4-5D6E-409C-BE32-E72D297353CC}">
              <c16:uniqueId val="{00000000-0312-43A6-8B24-7F698F108DF2}"/>
            </c:ext>
          </c:extLst>
        </c:ser>
        <c:ser>
          <c:idx val="3"/>
          <c:order val="11"/>
          <c:tx>
            <c:strRef>
              <c:f>'62G_15'!$J$1</c:f>
              <c:strCache>
                <c:ptCount val="1"/>
                <c:pt idx="0">
                  <c:v>2016-2017</c:v>
                </c:pt>
              </c:strCache>
            </c:strRef>
          </c:tx>
          <c:spPr>
            <a:ln w="12700"/>
          </c:spPr>
          <c:marker>
            <c:symbol val="none"/>
          </c:marker>
          <c:xVal>
            <c:numRef>
              <c:f>'62G_15'!$J$3:$J$1837</c:f>
              <c:numCache>
                <c:formatCode>General</c:formatCode>
                <c:ptCount val="1835"/>
                <c:pt idx="0">
                  <c:v>-1.6999999999999993</c:v>
                </c:pt>
                <c:pt idx="1">
                  <c:v>-1</c:v>
                </c:pt>
                <c:pt idx="2">
                  <c:v>-1.1999999999999993</c:v>
                </c:pt>
                <c:pt idx="3">
                  <c:v>0.10000000000000142</c:v>
                </c:pt>
                <c:pt idx="4">
                  <c:v>-0.30000000000000071</c:v>
                </c:pt>
                <c:pt idx="5">
                  <c:v>1.0999999999999996</c:v>
                </c:pt>
                <c:pt idx="6">
                  <c:v>1.5</c:v>
                </c:pt>
                <c:pt idx="7">
                  <c:v>0.80000000000000071</c:v>
                </c:pt>
                <c:pt idx="8">
                  <c:v>0</c:v>
                </c:pt>
                <c:pt idx="9">
                  <c:v>-1.1999999999999993</c:v>
                </c:pt>
                <c:pt idx="10">
                  <c:v>-1</c:v>
                </c:pt>
                <c:pt idx="11">
                  <c:v>-0.30000000000000071</c:v>
                </c:pt>
                <c:pt idx="12">
                  <c:v>-1.8000000000000007</c:v>
                </c:pt>
                <c:pt idx="13">
                  <c:v>-0.30000000000000071</c:v>
                </c:pt>
                <c:pt idx="14">
                  <c:v>-1.3000000000000007</c:v>
                </c:pt>
                <c:pt idx="15">
                  <c:v>-1.5</c:v>
                </c:pt>
                <c:pt idx="16">
                  <c:v>-0.59999999999999964</c:v>
                </c:pt>
                <c:pt idx="17">
                  <c:v>-0.59999999999999964</c:v>
                </c:pt>
                <c:pt idx="18">
                  <c:v>-1.4000000000000004</c:v>
                </c:pt>
                <c:pt idx="19">
                  <c:v>-1.5</c:v>
                </c:pt>
                <c:pt idx="20">
                  <c:v>-1.5</c:v>
                </c:pt>
                <c:pt idx="21">
                  <c:v>-0.60000000000000142</c:v>
                </c:pt>
                <c:pt idx="22">
                  <c:v>0</c:v>
                </c:pt>
                <c:pt idx="23">
                  <c:v>-1.0999999999999996</c:v>
                </c:pt>
                <c:pt idx="24">
                  <c:v>-1</c:v>
                </c:pt>
                <c:pt idx="25">
                  <c:v>-1.0999999999999996</c:v>
                </c:pt>
                <c:pt idx="26">
                  <c:v>-0.19999999999999929</c:v>
                </c:pt>
                <c:pt idx="27">
                  <c:v>-0.40000000000000036</c:v>
                </c:pt>
                <c:pt idx="28">
                  <c:v>-0.20000000000000107</c:v>
                </c:pt>
                <c:pt idx="29">
                  <c:v>1.8000000000000007</c:v>
                </c:pt>
                <c:pt idx="30">
                  <c:v>0.20000000000000107</c:v>
                </c:pt>
                <c:pt idx="31">
                  <c:v>0.29999999999999893</c:v>
                </c:pt>
                <c:pt idx="32">
                  <c:v>-0.80000000000000071</c:v>
                </c:pt>
                <c:pt idx="33">
                  <c:v>1.0999999999999996</c:v>
                </c:pt>
                <c:pt idx="34">
                  <c:v>0.59999999999999964</c:v>
                </c:pt>
                <c:pt idx="35">
                  <c:v>1.4000000000000004</c:v>
                </c:pt>
                <c:pt idx="36">
                  <c:v>-9.9999999999999645E-2</c:v>
                </c:pt>
                <c:pt idx="37">
                  <c:v>0.59999999999999964</c:v>
                </c:pt>
                <c:pt idx="38">
                  <c:v>-0.69999999999999929</c:v>
                </c:pt>
                <c:pt idx="39">
                  <c:v>1</c:v>
                </c:pt>
                <c:pt idx="40">
                  <c:v>0.40000000000000036</c:v>
                </c:pt>
                <c:pt idx="41">
                  <c:v>0.20000000000000107</c:v>
                </c:pt>
                <c:pt idx="42">
                  <c:v>-0.5</c:v>
                </c:pt>
                <c:pt idx="43">
                  <c:v>1.2000000000000002</c:v>
                </c:pt>
                <c:pt idx="44">
                  <c:v>0.40000000000000036</c:v>
                </c:pt>
                <c:pt idx="45">
                  <c:v>0.59999999999999964</c:v>
                </c:pt>
                <c:pt idx="46">
                  <c:v>0.70000000000000018</c:v>
                </c:pt>
                <c:pt idx="47">
                  <c:v>0</c:v>
                </c:pt>
                <c:pt idx="48">
                  <c:v>-0.19999999999999929</c:v>
                </c:pt>
                <c:pt idx="49">
                  <c:v>0.20000000000000018</c:v>
                </c:pt>
                <c:pt idx="50">
                  <c:v>1.4000000000000004</c:v>
                </c:pt>
                <c:pt idx="51">
                  <c:v>0</c:v>
                </c:pt>
                <c:pt idx="52">
                  <c:v>-0.70000000000000018</c:v>
                </c:pt>
                <c:pt idx="53">
                  <c:v>-2.0999999999999996</c:v>
                </c:pt>
                <c:pt idx="54">
                  <c:v>0.70000000000000018</c:v>
                </c:pt>
                <c:pt idx="55">
                  <c:v>-0.20000000000000018</c:v>
                </c:pt>
                <c:pt idx="56">
                  <c:v>-1.1999999999999993</c:v>
                </c:pt>
                <c:pt idx="57">
                  <c:v>-9.9999999999999645E-2</c:v>
                </c:pt>
                <c:pt idx="58">
                  <c:v>0.40000000000000036</c:v>
                </c:pt>
                <c:pt idx="59">
                  <c:v>-0.10000000000000142</c:v>
                </c:pt>
                <c:pt idx="60">
                  <c:v>-1.8000000000000007</c:v>
                </c:pt>
                <c:pt idx="61">
                  <c:v>-0.10000000000000142</c:v>
                </c:pt>
                <c:pt idx="62">
                  <c:v>-0.90000000000000036</c:v>
                </c:pt>
                <c:pt idx="63">
                  <c:v>0.70000000000000107</c:v>
                </c:pt>
                <c:pt idx="64">
                  <c:v>-0.70000000000000107</c:v>
                </c:pt>
                <c:pt idx="65">
                  <c:v>0.60000000000000142</c:v>
                </c:pt>
                <c:pt idx="66">
                  <c:v>1.1999999999999993</c:v>
                </c:pt>
                <c:pt idx="67">
                  <c:v>-1.4000000000000004</c:v>
                </c:pt>
                <c:pt idx="68">
                  <c:v>-9.9999999999999645E-2</c:v>
                </c:pt>
                <c:pt idx="69">
                  <c:v>-0.59999999999999964</c:v>
                </c:pt>
                <c:pt idx="70">
                  <c:v>0.5</c:v>
                </c:pt>
                <c:pt idx="71">
                  <c:v>-1.4000000000000004</c:v>
                </c:pt>
                <c:pt idx="72">
                  <c:v>-1.1999999999999993</c:v>
                </c:pt>
                <c:pt idx="73">
                  <c:v>-0.19999999999999929</c:v>
                </c:pt>
                <c:pt idx="74">
                  <c:v>-0.59999999999999964</c:v>
                </c:pt>
                <c:pt idx="75">
                  <c:v>0.90000000000000036</c:v>
                </c:pt>
                <c:pt idx="76">
                  <c:v>-1</c:v>
                </c:pt>
                <c:pt idx="77">
                  <c:v>0.60000000000000142</c:v>
                </c:pt>
                <c:pt idx="78">
                  <c:v>0.30000000000000071</c:v>
                </c:pt>
                <c:pt idx="79">
                  <c:v>-0.90000000000000036</c:v>
                </c:pt>
                <c:pt idx="80">
                  <c:v>-1.9000000000000004</c:v>
                </c:pt>
                <c:pt idx="81">
                  <c:v>-0.39999999999999858</c:v>
                </c:pt>
                <c:pt idx="82">
                  <c:v>-1.2000000000000011</c:v>
                </c:pt>
                <c:pt idx="83">
                  <c:v>-0.99999999999999822</c:v>
                </c:pt>
                <c:pt idx="84">
                  <c:v>-0.69999999999999929</c:v>
                </c:pt>
                <c:pt idx="85">
                  <c:v>1.2000000000000011</c:v>
                </c:pt>
                <c:pt idx="86">
                  <c:v>-0.5</c:v>
                </c:pt>
                <c:pt idx="87">
                  <c:v>-0.99999999999999822</c:v>
                </c:pt>
                <c:pt idx="88">
                  <c:v>0.30000000000000071</c:v>
                </c:pt>
                <c:pt idx="89">
                  <c:v>-0.30000000000000071</c:v>
                </c:pt>
                <c:pt idx="90">
                  <c:v>-0.90000000000000036</c:v>
                </c:pt>
                <c:pt idx="91">
                  <c:v>0</c:v>
                </c:pt>
                <c:pt idx="92">
                  <c:v>0.20000000000000107</c:v>
                </c:pt>
                <c:pt idx="93">
                  <c:v>2.2999999999999989</c:v>
                </c:pt>
                <c:pt idx="94">
                  <c:v>1.0999999999999996</c:v>
                </c:pt>
                <c:pt idx="95">
                  <c:v>0.69999999999999929</c:v>
                </c:pt>
                <c:pt idx="96">
                  <c:v>1.5999999999999996</c:v>
                </c:pt>
                <c:pt idx="97">
                  <c:v>0.19999999999999929</c:v>
                </c:pt>
                <c:pt idx="98">
                  <c:v>1.5999999999999996</c:v>
                </c:pt>
                <c:pt idx="99">
                  <c:v>0.40000000000000036</c:v>
                </c:pt>
                <c:pt idx="100">
                  <c:v>-0.59999999999999964</c:v>
                </c:pt>
                <c:pt idx="101">
                  <c:v>-0.19999999999999929</c:v>
                </c:pt>
                <c:pt idx="102">
                  <c:v>0.79999999999999893</c:v>
                </c:pt>
                <c:pt idx="103">
                  <c:v>1.6999999999999993</c:v>
                </c:pt>
                <c:pt idx="104">
                  <c:v>0.79999999999999893</c:v>
                </c:pt>
                <c:pt idx="105">
                  <c:v>9.9999999999999645E-2</c:v>
                </c:pt>
                <c:pt idx="106">
                  <c:v>-0.70000000000000107</c:v>
                </c:pt>
                <c:pt idx="107">
                  <c:v>0.29999999999999893</c:v>
                </c:pt>
                <c:pt idx="108">
                  <c:v>-1.7000000000000011</c:v>
                </c:pt>
                <c:pt idx="109">
                  <c:v>-0.80000000000000071</c:v>
                </c:pt>
                <c:pt idx="110">
                  <c:v>-1.7999999999999989</c:v>
                </c:pt>
                <c:pt idx="111">
                  <c:v>-1.7999999999999989</c:v>
                </c:pt>
                <c:pt idx="112">
                  <c:v>0.29999999999999893</c:v>
                </c:pt>
                <c:pt idx="113">
                  <c:v>0</c:v>
                </c:pt>
                <c:pt idx="114">
                  <c:v>0.70000000000000107</c:v>
                </c:pt>
                <c:pt idx="115">
                  <c:v>1.5999999999999996</c:v>
                </c:pt>
                <c:pt idx="116">
                  <c:v>1</c:v>
                </c:pt>
                <c:pt idx="117">
                  <c:v>0.19999999999999929</c:v>
                </c:pt>
                <c:pt idx="118">
                  <c:v>0</c:v>
                </c:pt>
                <c:pt idx="119">
                  <c:v>1.5999999999999996</c:v>
                </c:pt>
                <c:pt idx="120">
                  <c:v>-1.8999999999999986</c:v>
                </c:pt>
                <c:pt idx="121">
                  <c:v>-0.39999999999999858</c:v>
                </c:pt>
                <c:pt idx="122">
                  <c:v>1</c:v>
                </c:pt>
                <c:pt idx="123">
                  <c:v>0.80000000000000071</c:v>
                </c:pt>
                <c:pt idx="124">
                  <c:v>1.3000000000000007</c:v>
                </c:pt>
                <c:pt idx="125">
                  <c:v>0.59999999999999964</c:v>
                </c:pt>
                <c:pt idx="126">
                  <c:v>0.59999999999999964</c:v>
                </c:pt>
                <c:pt idx="127">
                  <c:v>1</c:v>
                </c:pt>
                <c:pt idx="128">
                  <c:v>1.5999999999999996</c:v>
                </c:pt>
                <c:pt idx="129">
                  <c:v>1.0999999999999996</c:v>
                </c:pt>
                <c:pt idx="130">
                  <c:v>0.90000000000000036</c:v>
                </c:pt>
                <c:pt idx="131">
                  <c:v>0</c:v>
                </c:pt>
                <c:pt idx="132">
                  <c:v>0.60000000000000142</c:v>
                </c:pt>
                <c:pt idx="133">
                  <c:v>-0.40000000000000036</c:v>
                </c:pt>
                <c:pt idx="134">
                  <c:v>1.6000000000000005</c:v>
                </c:pt>
                <c:pt idx="135">
                  <c:v>2.3000000000000007</c:v>
                </c:pt>
                <c:pt idx="136">
                  <c:v>0.5</c:v>
                </c:pt>
                <c:pt idx="137">
                  <c:v>1.9000000000000004</c:v>
                </c:pt>
                <c:pt idx="138">
                  <c:v>1.5999999999999996</c:v>
                </c:pt>
                <c:pt idx="139">
                  <c:v>1.5</c:v>
                </c:pt>
                <c:pt idx="140">
                  <c:v>0.30000000000000071</c:v>
                </c:pt>
                <c:pt idx="141">
                  <c:v>3.0999999999999996</c:v>
                </c:pt>
                <c:pt idx="142">
                  <c:v>1.5999999999999996</c:v>
                </c:pt>
                <c:pt idx="143">
                  <c:v>1.9000000000000004</c:v>
                </c:pt>
                <c:pt idx="144">
                  <c:v>1.0999999999999996</c:v>
                </c:pt>
                <c:pt idx="145">
                  <c:v>1.2000000000000002</c:v>
                </c:pt>
                <c:pt idx="146">
                  <c:v>1.5</c:v>
                </c:pt>
                <c:pt idx="147">
                  <c:v>1</c:v>
                </c:pt>
                <c:pt idx="148">
                  <c:v>1.2999999999999989</c:v>
                </c:pt>
                <c:pt idx="149">
                  <c:v>1.4000000000000004</c:v>
                </c:pt>
                <c:pt idx="150">
                  <c:v>-9.9999999999999645E-2</c:v>
                </c:pt>
                <c:pt idx="151">
                  <c:v>0.80000000000000071</c:v>
                </c:pt>
                <c:pt idx="152">
                  <c:v>1</c:v>
                </c:pt>
                <c:pt idx="153">
                  <c:v>2.0000000000000009</c:v>
                </c:pt>
                <c:pt idx="154">
                  <c:v>9.9999999999999645E-2</c:v>
                </c:pt>
                <c:pt idx="155">
                  <c:v>0.39999999999999858</c:v>
                </c:pt>
                <c:pt idx="156">
                  <c:v>2.1999999999999993</c:v>
                </c:pt>
                <c:pt idx="157">
                  <c:v>1.5999999999999996</c:v>
                </c:pt>
                <c:pt idx="158">
                  <c:v>1.5</c:v>
                </c:pt>
                <c:pt idx="159">
                  <c:v>1.6000000000000005</c:v>
                </c:pt>
                <c:pt idx="160">
                  <c:v>2.7000000000000011</c:v>
                </c:pt>
                <c:pt idx="161">
                  <c:v>2.3999999999999995</c:v>
                </c:pt>
                <c:pt idx="162">
                  <c:v>1.1999999999999993</c:v>
                </c:pt>
                <c:pt idx="163">
                  <c:v>-1.7999999999999998</c:v>
                </c:pt>
                <c:pt idx="164">
                  <c:v>0.5</c:v>
                </c:pt>
                <c:pt idx="165">
                  <c:v>2.1999999999999993</c:v>
                </c:pt>
                <c:pt idx="166">
                  <c:v>0.80000000000000071</c:v>
                </c:pt>
                <c:pt idx="167">
                  <c:v>1.6999999999999993</c:v>
                </c:pt>
                <c:pt idx="168">
                  <c:v>0.79999999999999893</c:v>
                </c:pt>
                <c:pt idx="169">
                  <c:v>1.8999999999999986</c:v>
                </c:pt>
                <c:pt idx="170">
                  <c:v>0</c:v>
                </c:pt>
                <c:pt idx="171">
                  <c:v>1.9000000000000004</c:v>
                </c:pt>
                <c:pt idx="172">
                  <c:v>1.2000000000000011</c:v>
                </c:pt>
                <c:pt idx="173">
                  <c:v>-0.10000000000000142</c:v>
                </c:pt>
                <c:pt idx="174">
                  <c:v>-0.59999999999999964</c:v>
                </c:pt>
                <c:pt idx="175">
                  <c:v>-0.5</c:v>
                </c:pt>
                <c:pt idx="176">
                  <c:v>0.19999999999999929</c:v>
                </c:pt>
                <c:pt idx="177">
                  <c:v>0.79999999999999893</c:v>
                </c:pt>
                <c:pt idx="178">
                  <c:v>-1.6999999999999993</c:v>
                </c:pt>
                <c:pt idx="179">
                  <c:v>1.3000000000000007</c:v>
                </c:pt>
                <c:pt idx="180">
                  <c:v>0.5</c:v>
                </c:pt>
                <c:pt idx="181">
                  <c:v>1.8999999999999995</c:v>
                </c:pt>
                <c:pt idx="182">
                  <c:v>0</c:v>
                </c:pt>
                <c:pt idx="183">
                  <c:v>-0.69999999999999929</c:v>
                </c:pt>
                <c:pt idx="184">
                  <c:v>-0.5</c:v>
                </c:pt>
                <c:pt idx="185">
                  <c:v>-1.0999999999999996</c:v>
                </c:pt>
                <c:pt idx="186">
                  <c:v>-1.8000000000000007</c:v>
                </c:pt>
                <c:pt idx="187">
                  <c:v>-0.39999999999999858</c:v>
                </c:pt>
                <c:pt idx="188">
                  <c:v>-1.3000000000000007</c:v>
                </c:pt>
                <c:pt idx="189">
                  <c:v>-0.59999999999999964</c:v>
                </c:pt>
                <c:pt idx="190">
                  <c:v>0.90000000000000036</c:v>
                </c:pt>
                <c:pt idx="191">
                  <c:v>-0.80000000000000071</c:v>
                </c:pt>
                <c:pt idx="192">
                  <c:v>0.20000000000000107</c:v>
                </c:pt>
                <c:pt idx="193">
                  <c:v>-0.60000000000000142</c:v>
                </c:pt>
                <c:pt idx="194">
                  <c:v>-1</c:v>
                </c:pt>
                <c:pt idx="195">
                  <c:v>-1.2999999999999989</c:v>
                </c:pt>
                <c:pt idx="196">
                  <c:v>-0.5</c:v>
                </c:pt>
                <c:pt idx="197">
                  <c:v>0.5</c:v>
                </c:pt>
                <c:pt idx="198">
                  <c:v>-2.3999999999999986</c:v>
                </c:pt>
                <c:pt idx="199">
                  <c:v>-1.1000000000000014</c:v>
                </c:pt>
                <c:pt idx="200">
                  <c:v>0.30000000000000071</c:v>
                </c:pt>
                <c:pt idx="201">
                  <c:v>-1.1999999999999993</c:v>
                </c:pt>
                <c:pt idx="202">
                  <c:v>-0.5</c:v>
                </c:pt>
                <c:pt idx="203">
                  <c:v>-1.7999999999999989</c:v>
                </c:pt>
                <c:pt idx="204">
                  <c:v>-1</c:v>
                </c:pt>
                <c:pt idx="205">
                  <c:v>-0.59999999999999964</c:v>
                </c:pt>
                <c:pt idx="206">
                  <c:v>-2.3000000000000007</c:v>
                </c:pt>
                <c:pt idx="207">
                  <c:v>0.30000000000000071</c:v>
                </c:pt>
                <c:pt idx="208">
                  <c:v>9.9999999999999645E-2</c:v>
                </c:pt>
                <c:pt idx="209">
                  <c:v>-1.0999999999999996</c:v>
                </c:pt>
                <c:pt idx="210">
                  <c:v>-1.7000000000000011</c:v>
                </c:pt>
                <c:pt idx="211">
                  <c:v>-3.0999999999999996</c:v>
                </c:pt>
                <c:pt idx="212">
                  <c:v>-0.30000000000000071</c:v>
                </c:pt>
                <c:pt idx="213">
                  <c:v>-1.5</c:v>
                </c:pt>
                <c:pt idx="214">
                  <c:v>-1.6000000000000014</c:v>
                </c:pt>
                <c:pt idx="215">
                  <c:v>-2.2999999999999989</c:v>
                </c:pt>
                <c:pt idx="216">
                  <c:v>0.5</c:v>
                </c:pt>
                <c:pt idx="217">
                  <c:v>-1.4000000000000004</c:v>
                </c:pt>
                <c:pt idx="218">
                  <c:v>-0.90000000000000036</c:v>
                </c:pt>
                <c:pt idx="219">
                  <c:v>-1.0999999999999996</c:v>
                </c:pt>
                <c:pt idx="220">
                  <c:v>-1.6999999999999993</c:v>
                </c:pt>
                <c:pt idx="221">
                  <c:v>-0.79999999999999893</c:v>
                </c:pt>
                <c:pt idx="222">
                  <c:v>-1.1999999999999993</c:v>
                </c:pt>
                <c:pt idx="223">
                  <c:v>-0.40000000000000036</c:v>
                </c:pt>
                <c:pt idx="224">
                  <c:v>-2.2999999999999989</c:v>
                </c:pt>
                <c:pt idx="225">
                  <c:v>-0.29999999999999893</c:v>
                </c:pt>
                <c:pt idx="226">
                  <c:v>-0.79999999999999893</c:v>
                </c:pt>
                <c:pt idx="227">
                  <c:v>1.1000000000000014</c:v>
                </c:pt>
                <c:pt idx="228">
                  <c:v>-1.9000000000000004</c:v>
                </c:pt>
                <c:pt idx="229">
                  <c:v>-9.9999999999999645E-2</c:v>
                </c:pt>
                <c:pt idx="230">
                  <c:v>-9.9999999999999645E-2</c:v>
                </c:pt>
                <c:pt idx="231">
                  <c:v>-1.4000000000000004</c:v>
                </c:pt>
                <c:pt idx="232">
                  <c:v>-1.9000000000000004</c:v>
                </c:pt>
                <c:pt idx="233">
                  <c:v>-1.1999999999999993</c:v>
                </c:pt>
                <c:pt idx="234">
                  <c:v>-0.40000000000000036</c:v>
                </c:pt>
                <c:pt idx="235">
                  <c:v>-1.4000000000000004</c:v>
                </c:pt>
                <c:pt idx="236">
                  <c:v>0.19999999999999929</c:v>
                </c:pt>
                <c:pt idx="237">
                  <c:v>0</c:v>
                </c:pt>
                <c:pt idx="238">
                  <c:v>0</c:v>
                </c:pt>
                <c:pt idx="239">
                  <c:v>-0.5</c:v>
                </c:pt>
                <c:pt idx="240">
                  <c:v>-0.40000000000000036</c:v>
                </c:pt>
                <c:pt idx="241">
                  <c:v>-1.0999999999999996</c:v>
                </c:pt>
                <c:pt idx="242">
                  <c:v>-1.3000000000000007</c:v>
                </c:pt>
                <c:pt idx="243">
                  <c:v>-1.0999999999999996</c:v>
                </c:pt>
                <c:pt idx="244">
                  <c:v>-0.69999999999999929</c:v>
                </c:pt>
                <c:pt idx="245">
                  <c:v>-0.80000000000000071</c:v>
                </c:pt>
                <c:pt idx="246">
                  <c:v>-1</c:v>
                </c:pt>
                <c:pt idx="247">
                  <c:v>-1.5</c:v>
                </c:pt>
                <c:pt idx="248">
                  <c:v>-1.0999999999999996</c:v>
                </c:pt>
                <c:pt idx="249">
                  <c:v>-3.2999999999999989</c:v>
                </c:pt>
                <c:pt idx="250">
                  <c:v>-0.89999999999999858</c:v>
                </c:pt>
                <c:pt idx="251">
                  <c:v>-1.9000000000000004</c:v>
                </c:pt>
                <c:pt idx="252">
                  <c:v>-9.9999999999999645E-2</c:v>
                </c:pt>
                <c:pt idx="253">
                  <c:v>-2.5999999999999996</c:v>
                </c:pt>
                <c:pt idx="254">
                  <c:v>-0.79999999999999893</c:v>
                </c:pt>
                <c:pt idx="255">
                  <c:v>-0.79999999999999893</c:v>
                </c:pt>
                <c:pt idx="256">
                  <c:v>-1</c:v>
                </c:pt>
                <c:pt idx="257">
                  <c:v>-0.69999999999999929</c:v>
                </c:pt>
                <c:pt idx="258">
                  <c:v>-2.4000000000000004</c:v>
                </c:pt>
                <c:pt idx="259">
                  <c:v>-1.2000000000000011</c:v>
                </c:pt>
                <c:pt idx="260">
                  <c:v>-1</c:v>
                </c:pt>
                <c:pt idx="261">
                  <c:v>-0.80000000000000071</c:v>
                </c:pt>
                <c:pt idx="262">
                  <c:v>-1</c:v>
                </c:pt>
                <c:pt idx="263">
                  <c:v>-3.4000000000000004</c:v>
                </c:pt>
                <c:pt idx="264">
                  <c:v>-0.69999999999999929</c:v>
                </c:pt>
                <c:pt idx="265">
                  <c:v>-0.40000000000000036</c:v>
                </c:pt>
                <c:pt idx="266">
                  <c:v>-0.90000000000000036</c:v>
                </c:pt>
                <c:pt idx="267">
                  <c:v>-1.9000000000000004</c:v>
                </c:pt>
                <c:pt idx="268">
                  <c:v>-1.0999999999999996</c:v>
                </c:pt>
                <c:pt idx="269">
                  <c:v>-2.6999999999999993</c:v>
                </c:pt>
                <c:pt idx="270">
                  <c:v>-1.5999999999999996</c:v>
                </c:pt>
                <c:pt idx="271">
                  <c:v>-0.69999999999999929</c:v>
                </c:pt>
                <c:pt idx="272">
                  <c:v>-1.9000000000000004</c:v>
                </c:pt>
                <c:pt idx="273">
                  <c:v>-0.5</c:v>
                </c:pt>
                <c:pt idx="274">
                  <c:v>0.10000000000000142</c:v>
                </c:pt>
                <c:pt idx="275">
                  <c:v>-2.8000000000000007</c:v>
                </c:pt>
                <c:pt idx="276">
                  <c:v>-2.4000000000000004</c:v>
                </c:pt>
                <c:pt idx="277">
                  <c:v>-1.4999999999999982</c:v>
                </c:pt>
                <c:pt idx="278">
                  <c:v>-1</c:v>
                </c:pt>
                <c:pt idx="279">
                  <c:v>-1.6000000000000014</c:v>
                </c:pt>
                <c:pt idx="280">
                  <c:v>-0.5</c:v>
                </c:pt>
                <c:pt idx="281">
                  <c:v>-0.39999999999999858</c:v>
                </c:pt>
                <c:pt idx="282">
                  <c:v>-1.3999999999999986</c:v>
                </c:pt>
                <c:pt idx="283">
                  <c:v>-1</c:v>
                </c:pt>
                <c:pt idx="284">
                  <c:v>0</c:v>
                </c:pt>
                <c:pt idx="285">
                  <c:v>-1.1999999999999993</c:v>
                </c:pt>
                <c:pt idx="286">
                  <c:v>-1.1000000000000014</c:v>
                </c:pt>
                <c:pt idx="287">
                  <c:v>-0.5</c:v>
                </c:pt>
                <c:pt idx="288">
                  <c:v>-0.19999999999999929</c:v>
                </c:pt>
                <c:pt idx="289">
                  <c:v>-0.19999999999999929</c:v>
                </c:pt>
                <c:pt idx="290">
                  <c:v>0.40000000000000213</c:v>
                </c:pt>
                <c:pt idx="291">
                  <c:v>-0.39999999999999858</c:v>
                </c:pt>
                <c:pt idx="292">
                  <c:v>-0.5</c:v>
                </c:pt>
                <c:pt idx="293">
                  <c:v>0.69999999999999929</c:v>
                </c:pt>
                <c:pt idx="294">
                  <c:v>-0.89999999999999858</c:v>
                </c:pt>
                <c:pt idx="295">
                  <c:v>-1.1999999999999993</c:v>
                </c:pt>
                <c:pt idx="296">
                  <c:v>-1.1999999999999993</c:v>
                </c:pt>
                <c:pt idx="297">
                  <c:v>1</c:v>
                </c:pt>
                <c:pt idx="298">
                  <c:v>-0.60000000000000142</c:v>
                </c:pt>
                <c:pt idx="299">
                  <c:v>-1.2000000000000028</c:v>
                </c:pt>
                <c:pt idx="300">
                  <c:v>1</c:v>
                </c:pt>
                <c:pt idx="301">
                  <c:v>-1.5</c:v>
                </c:pt>
                <c:pt idx="302">
                  <c:v>-1.1000000000000014</c:v>
                </c:pt>
                <c:pt idx="303">
                  <c:v>-1.3999999999999986</c:v>
                </c:pt>
                <c:pt idx="304">
                  <c:v>0.60000000000000142</c:v>
                </c:pt>
                <c:pt idx="305">
                  <c:v>0.5</c:v>
                </c:pt>
                <c:pt idx="306">
                  <c:v>-0.5</c:v>
                </c:pt>
                <c:pt idx="307">
                  <c:v>-1.3000000000000007</c:v>
                </c:pt>
                <c:pt idx="308">
                  <c:v>-1.5</c:v>
                </c:pt>
                <c:pt idx="309">
                  <c:v>-1.5999999999999979</c:v>
                </c:pt>
                <c:pt idx="310">
                  <c:v>-0.30000000000000071</c:v>
                </c:pt>
                <c:pt idx="311">
                  <c:v>0.19999999999999929</c:v>
                </c:pt>
                <c:pt idx="312">
                  <c:v>-1.9000000000000021</c:v>
                </c:pt>
                <c:pt idx="313">
                  <c:v>-0.5</c:v>
                </c:pt>
                <c:pt idx="314">
                  <c:v>-0.20000000000000284</c:v>
                </c:pt>
                <c:pt idx="315">
                  <c:v>0.10000000000000142</c:v>
                </c:pt>
                <c:pt idx="316">
                  <c:v>1.5</c:v>
                </c:pt>
                <c:pt idx="317">
                  <c:v>-0.39999999999999858</c:v>
                </c:pt>
                <c:pt idx="318">
                  <c:v>0.59999999999999787</c:v>
                </c:pt>
                <c:pt idx="319">
                  <c:v>0.40000000000000213</c:v>
                </c:pt>
                <c:pt idx="320">
                  <c:v>1.8000000000000007</c:v>
                </c:pt>
                <c:pt idx="321">
                  <c:v>-0.19999999999999929</c:v>
                </c:pt>
                <c:pt idx="322">
                  <c:v>-1</c:v>
                </c:pt>
                <c:pt idx="323">
                  <c:v>0.19999999999999929</c:v>
                </c:pt>
                <c:pt idx="324">
                  <c:v>-0.19999999999999929</c:v>
                </c:pt>
                <c:pt idx="325">
                  <c:v>0.80000000000000071</c:v>
                </c:pt>
                <c:pt idx="326">
                  <c:v>0.89999999999999858</c:v>
                </c:pt>
                <c:pt idx="327">
                  <c:v>-0.69999999999999929</c:v>
                </c:pt>
                <c:pt idx="328">
                  <c:v>-0.39999999999999858</c:v>
                </c:pt>
                <c:pt idx="329">
                  <c:v>-1.3999999999999986</c:v>
                </c:pt>
                <c:pt idx="330">
                  <c:v>0</c:v>
                </c:pt>
                <c:pt idx="331">
                  <c:v>1.3000000000000007</c:v>
                </c:pt>
                <c:pt idx="332">
                  <c:v>-0.39999999999999858</c:v>
                </c:pt>
                <c:pt idx="333">
                  <c:v>1</c:v>
                </c:pt>
                <c:pt idx="334">
                  <c:v>3.1999999999999993</c:v>
                </c:pt>
                <c:pt idx="335">
                  <c:v>0.30000000000000071</c:v>
                </c:pt>
                <c:pt idx="336">
                  <c:v>-0.59999999999999787</c:v>
                </c:pt>
                <c:pt idx="337">
                  <c:v>1</c:v>
                </c:pt>
                <c:pt idx="338">
                  <c:v>1.3999999999999986</c:v>
                </c:pt>
                <c:pt idx="339">
                  <c:v>1.9000000000000021</c:v>
                </c:pt>
                <c:pt idx="340">
                  <c:v>0.20000000000000284</c:v>
                </c:pt>
                <c:pt idx="341">
                  <c:v>4.6000000000000014</c:v>
                </c:pt>
                <c:pt idx="342">
                  <c:v>0.69999999999999929</c:v>
                </c:pt>
                <c:pt idx="343">
                  <c:v>1.3999999999999986</c:v>
                </c:pt>
                <c:pt idx="344">
                  <c:v>1.1000000000000014</c:v>
                </c:pt>
                <c:pt idx="345">
                  <c:v>0.89999999999999858</c:v>
                </c:pt>
                <c:pt idx="346">
                  <c:v>2.8000000000000007</c:v>
                </c:pt>
                <c:pt idx="347">
                  <c:v>-1.3999999999999986</c:v>
                </c:pt>
                <c:pt idx="348">
                  <c:v>0.5</c:v>
                </c:pt>
                <c:pt idx="349">
                  <c:v>0.19999999999999929</c:v>
                </c:pt>
                <c:pt idx="350">
                  <c:v>-0.30000000000000071</c:v>
                </c:pt>
                <c:pt idx="351">
                  <c:v>0.60000000000000142</c:v>
                </c:pt>
                <c:pt idx="352">
                  <c:v>0.89999999999999858</c:v>
                </c:pt>
                <c:pt idx="353">
                  <c:v>0.80000000000000071</c:v>
                </c:pt>
                <c:pt idx="354">
                  <c:v>-0.19999999999999929</c:v>
                </c:pt>
                <c:pt idx="355">
                  <c:v>0.39999999999999858</c:v>
                </c:pt>
                <c:pt idx="356">
                  <c:v>0</c:v>
                </c:pt>
                <c:pt idx="357">
                  <c:v>1.1999999999999993</c:v>
                </c:pt>
                <c:pt idx="358">
                  <c:v>0.39999999999999858</c:v>
                </c:pt>
                <c:pt idx="359">
                  <c:v>0.19999999999999929</c:v>
                </c:pt>
                <c:pt idx="360">
                  <c:v>0.80000000000000071</c:v>
                </c:pt>
                <c:pt idx="361">
                  <c:v>-0.10000000000000142</c:v>
                </c:pt>
                <c:pt idx="362">
                  <c:v>-0.59999999999999787</c:v>
                </c:pt>
                <c:pt idx="363">
                  <c:v>-1</c:v>
                </c:pt>
                <c:pt idx="364">
                  <c:v>9.9999999999997868E-2</c:v>
                </c:pt>
                <c:pt idx="365">
                  <c:v>2.9000000000000021</c:v>
                </c:pt>
                <c:pt idx="366">
                  <c:v>0</c:v>
                </c:pt>
                <c:pt idx="367">
                  <c:v>-1.5</c:v>
                </c:pt>
                <c:pt idx="368">
                  <c:v>-2.3999999999999986</c:v>
                </c:pt>
                <c:pt idx="369">
                  <c:v>-1</c:v>
                </c:pt>
                <c:pt idx="370">
                  <c:v>0.20000000000000284</c:v>
                </c:pt>
                <c:pt idx="371">
                  <c:v>-0.20000000000000284</c:v>
                </c:pt>
                <c:pt idx="372">
                  <c:v>-1</c:v>
                </c:pt>
                <c:pt idx="373">
                  <c:v>-0.19999999999999929</c:v>
                </c:pt>
                <c:pt idx="374">
                  <c:v>0.19999999999999929</c:v>
                </c:pt>
                <c:pt idx="375">
                  <c:v>0.5</c:v>
                </c:pt>
                <c:pt idx="376">
                  <c:v>-0.39999999999999858</c:v>
                </c:pt>
                <c:pt idx="377">
                  <c:v>-0.30000000000000071</c:v>
                </c:pt>
                <c:pt idx="378">
                  <c:v>-0.30000000000000071</c:v>
                </c:pt>
                <c:pt idx="379">
                  <c:v>-1.0999999999999979</c:v>
                </c:pt>
                <c:pt idx="380">
                  <c:v>-0.30000000000000071</c:v>
                </c:pt>
                <c:pt idx="381">
                  <c:v>1.3999999999999986</c:v>
                </c:pt>
                <c:pt idx="382">
                  <c:v>-0.10000000000000142</c:v>
                </c:pt>
                <c:pt idx="383">
                  <c:v>-0.30000000000000071</c:v>
                </c:pt>
                <c:pt idx="384">
                  <c:v>-0.69999999999999929</c:v>
                </c:pt>
                <c:pt idx="385">
                  <c:v>-1.0999999999999979</c:v>
                </c:pt>
                <c:pt idx="386">
                  <c:v>0.19999999999999929</c:v>
                </c:pt>
                <c:pt idx="387">
                  <c:v>0.5</c:v>
                </c:pt>
                <c:pt idx="388">
                  <c:v>0.19999999999999929</c:v>
                </c:pt>
                <c:pt idx="389">
                  <c:v>0.69999999999999929</c:v>
                </c:pt>
                <c:pt idx="390">
                  <c:v>-9.9999999999997868E-2</c:v>
                </c:pt>
                <c:pt idx="391">
                  <c:v>0.39999999999999858</c:v>
                </c:pt>
                <c:pt idx="392">
                  <c:v>1.2000000000000028</c:v>
                </c:pt>
                <c:pt idx="393">
                  <c:v>1.1000000000000014</c:v>
                </c:pt>
                <c:pt idx="394">
                  <c:v>0.10000000000000142</c:v>
                </c:pt>
                <c:pt idx="395">
                  <c:v>1</c:v>
                </c:pt>
                <c:pt idx="396">
                  <c:v>1.5</c:v>
                </c:pt>
                <c:pt idx="397">
                  <c:v>0.39999999999999858</c:v>
                </c:pt>
                <c:pt idx="398">
                  <c:v>0.90000000000000213</c:v>
                </c:pt>
                <c:pt idx="399">
                  <c:v>-1.7000000000000028</c:v>
                </c:pt>
                <c:pt idx="400">
                  <c:v>2.3000000000000007</c:v>
                </c:pt>
                <c:pt idx="401">
                  <c:v>-0.10000000000000142</c:v>
                </c:pt>
                <c:pt idx="402">
                  <c:v>1.1999999999999993</c:v>
                </c:pt>
                <c:pt idx="403">
                  <c:v>0.69999999999999929</c:v>
                </c:pt>
                <c:pt idx="404">
                  <c:v>1.6999999999999993</c:v>
                </c:pt>
                <c:pt idx="405">
                  <c:v>-1.3000000000000007</c:v>
                </c:pt>
                <c:pt idx="406">
                  <c:v>-0.20000000000000284</c:v>
                </c:pt>
                <c:pt idx="407">
                  <c:v>0.40000000000000213</c:v>
                </c:pt>
                <c:pt idx="408">
                  <c:v>-0.40000000000000213</c:v>
                </c:pt>
                <c:pt idx="409">
                  <c:v>0.40000000000000213</c:v>
                </c:pt>
                <c:pt idx="410">
                  <c:v>-0.60000000000000142</c:v>
                </c:pt>
                <c:pt idx="411">
                  <c:v>-0.60000000000000142</c:v>
                </c:pt>
                <c:pt idx="412">
                  <c:v>0.5</c:v>
                </c:pt>
                <c:pt idx="413">
                  <c:v>0.5</c:v>
                </c:pt>
                <c:pt idx="414">
                  <c:v>1.1000000000000014</c:v>
                </c:pt>
                <c:pt idx="415">
                  <c:v>0.5</c:v>
                </c:pt>
                <c:pt idx="416">
                  <c:v>-1.3999999999999986</c:v>
                </c:pt>
                <c:pt idx="417">
                  <c:v>-0.80000000000000071</c:v>
                </c:pt>
                <c:pt idx="418">
                  <c:v>-9.9999999999997868E-2</c:v>
                </c:pt>
                <c:pt idx="419">
                  <c:v>-0.60000000000000142</c:v>
                </c:pt>
                <c:pt idx="420">
                  <c:v>-1</c:v>
                </c:pt>
                <c:pt idx="421">
                  <c:v>0.90000000000000213</c:v>
                </c:pt>
                <c:pt idx="422">
                  <c:v>1</c:v>
                </c:pt>
                <c:pt idx="423">
                  <c:v>0</c:v>
                </c:pt>
                <c:pt idx="424">
                  <c:v>1.1000000000000014</c:v>
                </c:pt>
                <c:pt idx="425">
                  <c:v>-0.30000000000000071</c:v>
                </c:pt>
                <c:pt idx="426">
                  <c:v>-0.5</c:v>
                </c:pt>
                <c:pt idx="427">
                  <c:v>-9.9999999999997868E-2</c:v>
                </c:pt>
                <c:pt idx="428">
                  <c:v>-1</c:v>
                </c:pt>
                <c:pt idx="429">
                  <c:v>0.5</c:v>
                </c:pt>
                <c:pt idx="430">
                  <c:v>-0.10000000000000142</c:v>
                </c:pt>
                <c:pt idx="431">
                  <c:v>-0.69999999999999929</c:v>
                </c:pt>
                <c:pt idx="432">
                  <c:v>-1.7000000000000028</c:v>
                </c:pt>
                <c:pt idx="433">
                  <c:v>-1.6999999999999993</c:v>
                </c:pt>
                <c:pt idx="434">
                  <c:v>-0.19999999999999929</c:v>
                </c:pt>
                <c:pt idx="435">
                  <c:v>1</c:v>
                </c:pt>
                <c:pt idx="436">
                  <c:v>0.30000000000000071</c:v>
                </c:pt>
                <c:pt idx="437">
                  <c:v>0</c:v>
                </c:pt>
                <c:pt idx="438">
                  <c:v>-1.1999999999999993</c:v>
                </c:pt>
                <c:pt idx="439">
                  <c:v>1.1999999999999993</c:v>
                </c:pt>
                <c:pt idx="440">
                  <c:v>0.39999999999999858</c:v>
                </c:pt>
                <c:pt idx="441">
                  <c:v>0.90000000000000213</c:v>
                </c:pt>
                <c:pt idx="442">
                  <c:v>0.5</c:v>
                </c:pt>
                <c:pt idx="443">
                  <c:v>-0.80000000000000071</c:v>
                </c:pt>
                <c:pt idx="444">
                  <c:v>-0.40000000000000213</c:v>
                </c:pt>
                <c:pt idx="445">
                  <c:v>1.1999999999999993</c:v>
                </c:pt>
                <c:pt idx="446">
                  <c:v>0.60000000000000142</c:v>
                </c:pt>
                <c:pt idx="447">
                  <c:v>-0.30000000000000071</c:v>
                </c:pt>
                <c:pt idx="448">
                  <c:v>1.1999999999999993</c:v>
                </c:pt>
                <c:pt idx="449">
                  <c:v>0.80000000000000071</c:v>
                </c:pt>
                <c:pt idx="450">
                  <c:v>-0.30000000000000071</c:v>
                </c:pt>
                <c:pt idx="451">
                  <c:v>9.9999999999997868E-2</c:v>
                </c:pt>
                <c:pt idx="452">
                  <c:v>-9.9999999999997868E-2</c:v>
                </c:pt>
                <c:pt idx="453">
                  <c:v>-0.19999999999999929</c:v>
                </c:pt>
                <c:pt idx="454">
                  <c:v>0.69999999999999929</c:v>
                </c:pt>
                <c:pt idx="455">
                  <c:v>-1</c:v>
                </c:pt>
                <c:pt idx="456">
                  <c:v>-0.5</c:v>
                </c:pt>
                <c:pt idx="457">
                  <c:v>-1.8000000000000007</c:v>
                </c:pt>
                <c:pt idx="458">
                  <c:v>0.39999999999999858</c:v>
                </c:pt>
                <c:pt idx="459">
                  <c:v>-0.5</c:v>
                </c:pt>
                <c:pt idx="460">
                  <c:v>0.39999999999999858</c:v>
                </c:pt>
                <c:pt idx="461">
                  <c:v>-0.60000000000000142</c:v>
                </c:pt>
                <c:pt idx="462">
                  <c:v>1.3000000000000007</c:v>
                </c:pt>
                <c:pt idx="463">
                  <c:v>1.1000000000000014</c:v>
                </c:pt>
                <c:pt idx="464">
                  <c:v>0.10000000000000142</c:v>
                </c:pt>
                <c:pt idx="465">
                  <c:v>0.20000000000000284</c:v>
                </c:pt>
                <c:pt idx="466">
                  <c:v>1.5</c:v>
                </c:pt>
                <c:pt idx="467">
                  <c:v>0.89999999999999858</c:v>
                </c:pt>
                <c:pt idx="468">
                  <c:v>1</c:v>
                </c:pt>
                <c:pt idx="469">
                  <c:v>1.2999999999999972</c:v>
                </c:pt>
                <c:pt idx="470">
                  <c:v>-9.9999999999997868E-2</c:v>
                </c:pt>
                <c:pt idx="471">
                  <c:v>-0.10000000000000142</c:v>
                </c:pt>
                <c:pt idx="472">
                  <c:v>-1.3000000000000007</c:v>
                </c:pt>
                <c:pt idx="473">
                  <c:v>-1.8000000000000007</c:v>
                </c:pt>
                <c:pt idx="474">
                  <c:v>1.6000000000000014</c:v>
                </c:pt>
                <c:pt idx="475">
                  <c:v>2.1999999999999993</c:v>
                </c:pt>
                <c:pt idx="476">
                  <c:v>0.5</c:v>
                </c:pt>
                <c:pt idx="477">
                  <c:v>1.1999999999999993</c:v>
                </c:pt>
                <c:pt idx="478">
                  <c:v>0.5</c:v>
                </c:pt>
                <c:pt idx="479">
                  <c:v>-1.3000000000000007</c:v>
                </c:pt>
                <c:pt idx="480">
                  <c:v>0.30000000000000071</c:v>
                </c:pt>
                <c:pt idx="481">
                  <c:v>-1.3000000000000007</c:v>
                </c:pt>
                <c:pt idx="482">
                  <c:v>1.6000000000000014</c:v>
                </c:pt>
                <c:pt idx="483">
                  <c:v>-6.4000000000000021</c:v>
                </c:pt>
                <c:pt idx="484">
                  <c:v>1.1999999999999993</c:v>
                </c:pt>
                <c:pt idx="485">
                  <c:v>1.1000000000000014</c:v>
                </c:pt>
                <c:pt idx="486">
                  <c:v>0.69999999999999929</c:v>
                </c:pt>
                <c:pt idx="487">
                  <c:v>2</c:v>
                </c:pt>
                <c:pt idx="488">
                  <c:v>1.1999999999999993</c:v>
                </c:pt>
                <c:pt idx="489">
                  <c:v>1.5</c:v>
                </c:pt>
                <c:pt idx="490">
                  <c:v>1.9000000000000021</c:v>
                </c:pt>
                <c:pt idx="491">
                  <c:v>0.80000000000000071</c:v>
                </c:pt>
                <c:pt idx="492">
                  <c:v>1.2999999999999972</c:v>
                </c:pt>
                <c:pt idx="493">
                  <c:v>0.60000000000000142</c:v>
                </c:pt>
                <c:pt idx="494">
                  <c:v>0.69999999999999929</c:v>
                </c:pt>
                <c:pt idx="495">
                  <c:v>0.40000000000000213</c:v>
                </c:pt>
                <c:pt idx="496">
                  <c:v>0.5</c:v>
                </c:pt>
                <c:pt idx="497">
                  <c:v>1.1999999999999993</c:v>
                </c:pt>
                <c:pt idx="498">
                  <c:v>0.69999999999999929</c:v>
                </c:pt>
                <c:pt idx="499">
                  <c:v>-0.60000000000000142</c:v>
                </c:pt>
                <c:pt idx="500">
                  <c:v>0.5</c:v>
                </c:pt>
                <c:pt idx="501">
                  <c:v>1.5</c:v>
                </c:pt>
                <c:pt idx="502">
                  <c:v>-0.30000000000000071</c:v>
                </c:pt>
                <c:pt idx="503">
                  <c:v>0.69999999999999929</c:v>
                </c:pt>
                <c:pt idx="504">
                  <c:v>0.29999999999999716</c:v>
                </c:pt>
                <c:pt idx="505">
                  <c:v>1.1000000000000014</c:v>
                </c:pt>
                <c:pt idx="506">
                  <c:v>0.89999999999999858</c:v>
                </c:pt>
                <c:pt idx="507">
                  <c:v>-0.30000000000000071</c:v>
                </c:pt>
                <c:pt idx="508">
                  <c:v>-0.30000000000000071</c:v>
                </c:pt>
                <c:pt idx="509">
                  <c:v>0.80000000000000071</c:v>
                </c:pt>
                <c:pt idx="510">
                  <c:v>1.4000000000000021</c:v>
                </c:pt>
                <c:pt idx="511">
                  <c:v>-0.10000000000000142</c:v>
                </c:pt>
                <c:pt idx="512">
                  <c:v>-0.40000000000000213</c:v>
                </c:pt>
                <c:pt idx="513">
                  <c:v>0.40000000000000213</c:v>
                </c:pt>
                <c:pt idx="514">
                  <c:v>0.89999999999999858</c:v>
                </c:pt>
                <c:pt idx="515">
                  <c:v>-1.8999999999999986</c:v>
                </c:pt>
                <c:pt idx="516">
                  <c:v>-9.9999999999997868E-2</c:v>
                </c:pt>
                <c:pt idx="517">
                  <c:v>1.1000000000000014</c:v>
                </c:pt>
                <c:pt idx="518">
                  <c:v>1.7000000000000028</c:v>
                </c:pt>
                <c:pt idx="519">
                  <c:v>0.40000000000000213</c:v>
                </c:pt>
                <c:pt idx="520">
                  <c:v>0.19999999999999929</c:v>
                </c:pt>
                <c:pt idx="521">
                  <c:v>-0.69999999999999929</c:v>
                </c:pt>
                <c:pt idx="522">
                  <c:v>-0.39999999999999858</c:v>
                </c:pt>
                <c:pt idx="523">
                  <c:v>0.70000000000000284</c:v>
                </c:pt>
                <c:pt idx="524">
                  <c:v>0.90000000000000213</c:v>
                </c:pt>
                <c:pt idx="525">
                  <c:v>1.6000000000000014</c:v>
                </c:pt>
                <c:pt idx="526">
                  <c:v>0.5</c:v>
                </c:pt>
                <c:pt idx="527">
                  <c:v>0.5</c:v>
                </c:pt>
                <c:pt idx="528">
                  <c:v>0.30000000000000071</c:v>
                </c:pt>
                <c:pt idx="529">
                  <c:v>0</c:v>
                </c:pt>
                <c:pt idx="530">
                  <c:v>1.1000000000000014</c:v>
                </c:pt>
                <c:pt idx="531">
                  <c:v>2</c:v>
                </c:pt>
                <c:pt idx="532">
                  <c:v>0.30000000000000071</c:v>
                </c:pt>
                <c:pt idx="533">
                  <c:v>1.1000000000000014</c:v>
                </c:pt>
                <c:pt idx="534">
                  <c:v>0.90000000000000213</c:v>
                </c:pt>
                <c:pt idx="535">
                  <c:v>0</c:v>
                </c:pt>
                <c:pt idx="536">
                  <c:v>-0.39999999999999858</c:v>
                </c:pt>
                <c:pt idx="537">
                  <c:v>0.10000000000000142</c:v>
                </c:pt>
                <c:pt idx="538">
                  <c:v>0.5</c:v>
                </c:pt>
                <c:pt idx="539">
                  <c:v>-9.9999999999997868E-2</c:v>
                </c:pt>
                <c:pt idx="540">
                  <c:v>-0.5</c:v>
                </c:pt>
                <c:pt idx="541">
                  <c:v>0</c:v>
                </c:pt>
                <c:pt idx="542">
                  <c:v>1.1999999999999993</c:v>
                </c:pt>
                <c:pt idx="543">
                  <c:v>0.69999999999999929</c:v>
                </c:pt>
                <c:pt idx="544">
                  <c:v>0.5</c:v>
                </c:pt>
                <c:pt idx="545">
                  <c:v>0.90000000000000213</c:v>
                </c:pt>
                <c:pt idx="546">
                  <c:v>1.5</c:v>
                </c:pt>
                <c:pt idx="547">
                  <c:v>-0.20000000000000284</c:v>
                </c:pt>
                <c:pt idx="548">
                  <c:v>1.6000000000000014</c:v>
                </c:pt>
                <c:pt idx="549">
                  <c:v>0.30000000000000071</c:v>
                </c:pt>
                <c:pt idx="550">
                  <c:v>0.60000000000000142</c:v>
                </c:pt>
                <c:pt idx="551">
                  <c:v>2.2999999999999972</c:v>
                </c:pt>
                <c:pt idx="552">
                  <c:v>1.6999999999999993</c:v>
                </c:pt>
                <c:pt idx="553">
                  <c:v>0.69999999999999929</c:v>
                </c:pt>
                <c:pt idx="554">
                  <c:v>0.39999999999999858</c:v>
                </c:pt>
                <c:pt idx="555">
                  <c:v>0.20000000000000284</c:v>
                </c:pt>
                <c:pt idx="556">
                  <c:v>0</c:v>
                </c:pt>
                <c:pt idx="557">
                  <c:v>0.79999999999999716</c:v>
                </c:pt>
                <c:pt idx="558">
                  <c:v>0.5</c:v>
                </c:pt>
                <c:pt idx="559">
                  <c:v>0.80000000000000071</c:v>
                </c:pt>
                <c:pt idx="560">
                  <c:v>0.39999999999999858</c:v>
                </c:pt>
                <c:pt idx="561">
                  <c:v>0.80000000000000071</c:v>
                </c:pt>
                <c:pt idx="562">
                  <c:v>2.1999999999999993</c:v>
                </c:pt>
                <c:pt idx="563">
                  <c:v>0.79999999999999716</c:v>
                </c:pt>
                <c:pt idx="564">
                  <c:v>0.5</c:v>
                </c:pt>
                <c:pt idx="565">
                  <c:v>-0.5</c:v>
                </c:pt>
                <c:pt idx="566">
                  <c:v>1</c:v>
                </c:pt>
                <c:pt idx="567">
                  <c:v>-0.89999999999999858</c:v>
                </c:pt>
                <c:pt idx="568">
                  <c:v>0.59999999999999787</c:v>
                </c:pt>
                <c:pt idx="569">
                  <c:v>-1.4000000000000021</c:v>
                </c:pt>
                <c:pt idx="570">
                  <c:v>-0.39999999999999858</c:v>
                </c:pt>
                <c:pt idx="571">
                  <c:v>-0.10000000000000142</c:v>
                </c:pt>
                <c:pt idx="572">
                  <c:v>-0.19999999999999929</c:v>
                </c:pt>
                <c:pt idx="573">
                  <c:v>0.39999999999999858</c:v>
                </c:pt>
                <c:pt idx="574">
                  <c:v>0.80000000000000071</c:v>
                </c:pt>
                <c:pt idx="575">
                  <c:v>1.1999999999999993</c:v>
                </c:pt>
                <c:pt idx="576">
                  <c:v>0</c:v>
                </c:pt>
                <c:pt idx="577">
                  <c:v>-0.39999999999999858</c:v>
                </c:pt>
                <c:pt idx="578">
                  <c:v>0.19999999999999929</c:v>
                </c:pt>
                <c:pt idx="579">
                  <c:v>-0.59999999999999787</c:v>
                </c:pt>
                <c:pt idx="580">
                  <c:v>0.90000000000000213</c:v>
                </c:pt>
                <c:pt idx="581">
                  <c:v>-0.10000000000000142</c:v>
                </c:pt>
                <c:pt idx="582">
                  <c:v>0.89999999999999858</c:v>
                </c:pt>
                <c:pt idx="583">
                  <c:v>-1.1999999999999993</c:v>
                </c:pt>
                <c:pt idx="584">
                  <c:v>-0.5</c:v>
                </c:pt>
                <c:pt idx="585">
                  <c:v>0.80000000000000071</c:v>
                </c:pt>
                <c:pt idx="586">
                  <c:v>0.80000000000000071</c:v>
                </c:pt>
                <c:pt idx="587">
                  <c:v>-1.3000000000000007</c:v>
                </c:pt>
                <c:pt idx="588">
                  <c:v>-9.9999999999997868E-2</c:v>
                </c:pt>
                <c:pt idx="589">
                  <c:v>1.1999999999999993</c:v>
                </c:pt>
                <c:pt idx="590">
                  <c:v>-0.39999999999999858</c:v>
                </c:pt>
                <c:pt idx="591">
                  <c:v>0.80000000000000071</c:v>
                </c:pt>
                <c:pt idx="592">
                  <c:v>-1</c:v>
                </c:pt>
                <c:pt idx="593">
                  <c:v>0.70000000000000284</c:v>
                </c:pt>
                <c:pt idx="594">
                  <c:v>0.60000000000000142</c:v>
                </c:pt>
                <c:pt idx="595">
                  <c:v>1.3000000000000007</c:v>
                </c:pt>
                <c:pt idx="596">
                  <c:v>-0.5</c:v>
                </c:pt>
                <c:pt idx="597">
                  <c:v>0.60000000000000142</c:v>
                </c:pt>
                <c:pt idx="598">
                  <c:v>-1.4000000000000021</c:v>
                </c:pt>
                <c:pt idx="599">
                  <c:v>-0.79999999999999716</c:v>
                </c:pt>
                <c:pt idx="600">
                  <c:v>1.2000000000000028</c:v>
                </c:pt>
                <c:pt idx="601">
                  <c:v>-1.3000000000000007</c:v>
                </c:pt>
                <c:pt idx="602">
                  <c:v>-1.4000000000000021</c:v>
                </c:pt>
                <c:pt idx="603">
                  <c:v>-0.39999999999999858</c:v>
                </c:pt>
                <c:pt idx="604">
                  <c:v>-0.60000000000000142</c:v>
                </c:pt>
                <c:pt idx="605">
                  <c:v>0.40000000000000213</c:v>
                </c:pt>
                <c:pt idx="606">
                  <c:v>1.6000000000000014</c:v>
                </c:pt>
                <c:pt idx="607">
                  <c:v>-1.3000000000000007</c:v>
                </c:pt>
                <c:pt idx="608">
                  <c:v>-0.29999999999999716</c:v>
                </c:pt>
                <c:pt idx="609">
                  <c:v>-0.19999999999999929</c:v>
                </c:pt>
                <c:pt idx="610">
                  <c:v>-1.1000000000000014</c:v>
                </c:pt>
                <c:pt idx="611">
                  <c:v>-0.60000000000000142</c:v>
                </c:pt>
                <c:pt idx="612">
                  <c:v>1.1000000000000014</c:v>
                </c:pt>
                <c:pt idx="613">
                  <c:v>0.60000000000000142</c:v>
                </c:pt>
                <c:pt idx="614">
                  <c:v>1.5</c:v>
                </c:pt>
                <c:pt idx="615">
                  <c:v>-0.19999999999999929</c:v>
                </c:pt>
                <c:pt idx="616">
                  <c:v>1.6999999999999993</c:v>
                </c:pt>
                <c:pt idx="617">
                  <c:v>-0.79999999999999716</c:v>
                </c:pt>
                <c:pt idx="618">
                  <c:v>-0.19999999999999929</c:v>
                </c:pt>
                <c:pt idx="619">
                  <c:v>1</c:v>
                </c:pt>
                <c:pt idx="620">
                  <c:v>-0.79999999999999716</c:v>
                </c:pt>
                <c:pt idx="621">
                  <c:v>-0.89999999999999858</c:v>
                </c:pt>
                <c:pt idx="622">
                  <c:v>-0.80000000000000071</c:v>
                </c:pt>
                <c:pt idx="623">
                  <c:v>1</c:v>
                </c:pt>
                <c:pt idx="624">
                  <c:v>-1.2000000000000028</c:v>
                </c:pt>
                <c:pt idx="625">
                  <c:v>-1.1999999999999993</c:v>
                </c:pt>
                <c:pt idx="626">
                  <c:v>9.9999999999997868E-2</c:v>
                </c:pt>
                <c:pt idx="627">
                  <c:v>-0.5</c:v>
                </c:pt>
                <c:pt idx="628">
                  <c:v>0.89999999999999858</c:v>
                </c:pt>
                <c:pt idx="629">
                  <c:v>-1.6000000000000014</c:v>
                </c:pt>
                <c:pt idx="630">
                  <c:v>0.80000000000000071</c:v>
                </c:pt>
                <c:pt idx="631">
                  <c:v>0.69999999999999929</c:v>
                </c:pt>
                <c:pt idx="632">
                  <c:v>-0.10000000000000142</c:v>
                </c:pt>
                <c:pt idx="633">
                  <c:v>0.30000000000000071</c:v>
                </c:pt>
                <c:pt idx="634">
                  <c:v>-1.7000000000000028</c:v>
                </c:pt>
                <c:pt idx="635">
                  <c:v>-2.3999999999999986</c:v>
                </c:pt>
                <c:pt idx="636">
                  <c:v>1.5</c:v>
                </c:pt>
                <c:pt idx="637">
                  <c:v>0.20000000000000284</c:v>
                </c:pt>
                <c:pt idx="638">
                  <c:v>-0.19999999999999929</c:v>
                </c:pt>
                <c:pt idx="639">
                  <c:v>-0.80000000000000071</c:v>
                </c:pt>
                <c:pt idx="640">
                  <c:v>-1.0999999999999979</c:v>
                </c:pt>
                <c:pt idx="641">
                  <c:v>-0.5</c:v>
                </c:pt>
                <c:pt idx="642">
                  <c:v>-0.30000000000000071</c:v>
                </c:pt>
                <c:pt idx="643">
                  <c:v>-0.30000000000000071</c:v>
                </c:pt>
                <c:pt idx="644">
                  <c:v>-0.80000000000000071</c:v>
                </c:pt>
                <c:pt idx="645">
                  <c:v>0.90000000000000213</c:v>
                </c:pt>
                <c:pt idx="646">
                  <c:v>-1.6999999999999993</c:v>
                </c:pt>
                <c:pt idx="647">
                  <c:v>-0.30000000000000071</c:v>
                </c:pt>
                <c:pt idx="648">
                  <c:v>-2.1000000000000014</c:v>
                </c:pt>
                <c:pt idx="649">
                  <c:v>-9.9999999999997868E-2</c:v>
                </c:pt>
                <c:pt idx="650">
                  <c:v>-0.89999999999999858</c:v>
                </c:pt>
                <c:pt idx="651">
                  <c:v>-0.20000000000000284</c:v>
                </c:pt>
                <c:pt idx="652">
                  <c:v>0.80000000000000071</c:v>
                </c:pt>
                <c:pt idx="653">
                  <c:v>0.5</c:v>
                </c:pt>
                <c:pt idx="654">
                  <c:v>-0.19999999999999929</c:v>
                </c:pt>
                <c:pt idx="655">
                  <c:v>1.5</c:v>
                </c:pt>
                <c:pt idx="656">
                  <c:v>-1.1999999999999993</c:v>
                </c:pt>
                <c:pt idx="657">
                  <c:v>-2.0999999999999979</c:v>
                </c:pt>
                <c:pt idx="658">
                  <c:v>-0.59999999999999787</c:v>
                </c:pt>
                <c:pt idx="659">
                  <c:v>0.19999999999999929</c:v>
                </c:pt>
                <c:pt idx="660">
                  <c:v>1.5999999999999979</c:v>
                </c:pt>
                <c:pt idx="661">
                  <c:v>1.1999999999999993</c:v>
                </c:pt>
                <c:pt idx="662">
                  <c:v>9.9999999999997868E-2</c:v>
                </c:pt>
                <c:pt idx="663">
                  <c:v>-0.80000000000000071</c:v>
                </c:pt>
                <c:pt idx="664">
                  <c:v>-1.3000000000000007</c:v>
                </c:pt>
                <c:pt idx="665">
                  <c:v>-1.1999999999999993</c:v>
                </c:pt>
                <c:pt idx="666">
                  <c:v>-1.8000000000000007</c:v>
                </c:pt>
                <c:pt idx="667">
                  <c:v>1</c:v>
                </c:pt>
                <c:pt idx="668">
                  <c:v>0.5</c:v>
                </c:pt>
                <c:pt idx="669">
                  <c:v>0.69999999999999929</c:v>
                </c:pt>
                <c:pt idx="670">
                  <c:v>-2.0999999999999979</c:v>
                </c:pt>
                <c:pt idx="671">
                  <c:v>0.80000000000000071</c:v>
                </c:pt>
                <c:pt idx="672">
                  <c:v>0.39999999999999858</c:v>
                </c:pt>
                <c:pt idx="673">
                  <c:v>-2.0999999999999979</c:v>
                </c:pt>
                <c:pt idx="674">
                  <c:v>0.60000000000000142</c:v>
                </c:pt>
                <c:pt idx="675">
                  <c:v>-1.1000000000000014</c:v>
                </c:pt>
                <c:pt idx="676">
                  <c:v>-0.39999999999999858</c:v>
                </c:pt>
                <c:pt idx="677">
                  <c:v>-2.5</c:v>
                </c:pt>
                <c:pt idx="678">
                  <c:v>-0.30000000000000071</c:v>
                </c:pt>
                <c:pt idx="679">
                  <c:v>-0.79999999999999716</c:v>
                </c:pt>
                <c:pt idx="680">
                  <c:v>0.70000000000000284</c:v>
                </c:pt>
                <c:pt idx="681">
                  <c:v>0.90000000000000213</c:v>
                </c:pt>
                <c:pt idx="682">
                  <c:v>1.8999999999999986</c:v>
                </c:pt>
                <c:pt idx="683">
                  <c:v>-1.4000000000000021</c:v>
                </c:pt>
                <c:pt idx="684">
                  <c:v>-0.60000000000000142</c:v>
                </c:pt>
                <c:pt idx="685">
                  <c:v>1.9000000000000021</c:v>
                </c:pt>
                <c:pt idx="686">
                  <c:v>0</c:v>
                </c:pt>
                <c:pt idx="687">
                  <c:v>-0.10000000000000142</c:v>
                </c:pt>
                <c:pt idx="688">
                  <c:v>0.30000000000000071</c:v>
                </c:pt>
                <c:pt idx="689">
                  <c:v>9.9999999999997868E-2</c:v>
                </c:pt>
                <c:pt idx="690">
                  <c:v>0.19999999999999929</c:v>
                </c:pt>
                <c:pt idx="691">
                  <c:v>0.39999999999999858</c:v>
                </c:pt>
                <c:pt idx="692">
                  <c:v>-9.9999999999997868E-2</c:v>
                </c:pt>
                <c:pt idx="693">
                  <c:v>-0.30000000000000071</c:v>
                </c:pt>
                <c:pt idx="694">
                  <c:v>0.19999999999999929</c:v>
                </c:pt>
                <c:pt idx="695">
                  <c:v>0.59999999999999787</c:v>
                </c:pt>
                <c:pt idx="696">
                  <c:v>-0.89999999999999858</c:v>
                </c:pt>
                <c:pt idx="697">
                  <c:v>0.30000000000000071</c:v>
                </c:pt>
                <c:pt idx="698">
                  <c:v>-1.3999999999999986</c:v>
                </c:pt>
                <c:pt idx="699">
                  <c:v>-0.19999999999999929</c:v>
                </c:pt>
                <c:pt idx="700">
                  <c:v>0.69999999999999929</c:v>
                </c:pt>
                <c:pt idx="701">
                  <c:v>0.20000000000000284</c:v>
                </c:pt>
                <c:pt idx="702">
                  <c:v>-1.1999999999999993</c:v>
                </c:pt>
                <c:pt idx="703">
                  <c:v>-0.19999999999999929</c:v>
                </c:pt>
                <c:pt idx="704">
                  <c:v>-0.5</c:v>
                </c:pt>
                <c:pt idx="705">
                  <c:v>-2</c:v>
                </c:pt>
                <c:pt idx="706">
                  <c:v>0.19999999999999929</c:v>
                </c:pt>
                <c:pt idx="707">
                  <c:v>0.10000000000000142</c:v>
                </c:pt>
                <c:pt idx="708">
                  <c:v>-0.10000000000000142</c:v>
                </c:pt>
                <c:pt idx="709">
                  <c:v>-0.29999999999999716</c:v>
                </c:pt>
                <c:pt idx="710">
                  <c:v>-1</c:v>
                </c:pt>
                <c:pt idx="711">
                  <c:v>0.80000000000000071</c:v>
                </c:pt>
                <c:pt idx="712">
                  <c:v>9.9999999999997868E-2</c:v>
                </c:pt>
                <c:pt idx="713">
                  <c:v>-1.5</c:v>
                </c:pt>
                <c:pt idx="714">
                  <c:v>-1</c:v>
                </c:pt>
                <c:pt idx="715">
                  <c:v>-0.90000000000000213</c:v>
                </c:pt>
                <c:pt idx="716">
                  <c:v>9.9999999999997868E-2</c:v>
                </c:pt>
                <c:pt idx="717">
                  <c:v>-9.9999999999997868E-2</c:v>
                </c:pt>
                <c:pt idx="718">
                  <c:v>-0.90000000000000213</c:v>
                </c:pt>
                <c:pt idx="719">
                  <c:v>1.1000000000000014</c:v>
                </c:pt>
                <c:pt idx="720">
                  <c:v>-0.20000000000000284</c:v>
                </c:pt>
                <c:pt idx="721">
                  <c:v>0.90000000000000213</c:v>
                </c:pt>
                <c:pt idx="722">
                  <c:v>-0.69999999999999929</c:v>
                </c:pt>
                <c:pt idx="723">
                  <c:v>0.39999999999999858</c:v>
                </c:pt>
                <c:pt idx="724">
                  <c:v>-0.80000000000000071</c:v>
                </c:pt>
                <c:pt idx="725">
                  <c:v>1.3999999999999986</c:v>
                </c:pt>
                <c:pt idx="726">
                  <c:v>0.69999999999999929</c:v>
                </c:pt>
                <c:pt idx="727">
                  <c:v>0</c:v>
                </c:pt>
                <c:pt idx="728">
                  <c:v>0.89999999999999858</c:v>
                </c:pt>
                <c:pt idx="729">
                  <c:v>2.3000000000000007</c:v>
                </c:pt>
                <c:pt idx="730">
                  <c:v>0.40000000000000213</c:v>
                </c:pt>
                <c:pt idx="731">
                  <c:v>-0.5</c:v>
                </c:pt>
                <c:pt idx="732">
                  <c:v>-1.4000000000000021</c:v>
                </c:pt>
                <c:pt idx="733">
                  <c:v>-0.5</c:v>
                </c:pt>
                <c:pt idx="734">
                  <c:v>-2</c:v>
                </c:pt>
                <c:pt idx="735">
                  <c:v>1</c:v>
                </c:pt>
                <c:pt idx="736">
                  <c:v>0.89999999999999858</c:v>
                </c:pt>
                <c:pt idx="737">
                  <c:v>0.69999999999999929</c:v>
                </c:pt>
                <c:pt idx="738">
                  <c:v>1</c:v>
                </c:pt>
                <c:pt idx="739">
                  <c:v>-1.9000000000000021</c:v>
                </c:pt>
                <c:pt idx="740">
                  <c:v>-1.1000000000000014</c:v>
                </c:pt>
                <c:pt idx="741">
                  <c:v>-0.39999999999999858</c:v>
                </c:pt>
                <c:pt idx="742">
                  <c:v>1.5</c:v>
                </c:pt>
                <c:pt idx="743">
                  <c:v>-0.89999999999999858</c:v>
                </c:pt>
                <c:pt idx="744">
                  <c:v>-0.30000000000000071</c:v>
                </c:pt>
                <c:pt idx="745">
                  <c:v>0.5</c:v>
                </c:pt>
                <c:pt idx="746">
                  <c:v>9.9999999999997868E-2</c:v>
                </c:pt>
                <c:pt idx="747">
                  <c:v>-1.6999999999999993</c:v>
                </c:pt>
                <c:pt idx="748">
                  <c:v>-1.7000000000000028</c:v>
                </c:pt>
                <c:pt idx="749">
                  <c:v>-0.59999999999999787</c:v>
                </c:pt>
                <c:pt idx="750">
                  <c:v>0.69999999999999929</c:v>
                </c:pt>
                <c:pt idx="751">
                  <c:v>0.89999999999999858</c:v>
                </c:pt>
                <c:pt idx="752">
                  <c:v>-2.2000000000000028</c:v>
                </c:pt>
                <c:pt idx="753">
                  <c:v>-1.3000000000000043</c:v>
                </c:pt>
                <c:pt idx="754">
                  <c:v>1.3999999999999986</c:v>
                </c:pt>
                <c:pt idx="755">
                  <c:v>0.89999999999999858</c:v>
                </c:pt>
                <c:pt idx="756">
                  <c:v>-1.5</c:v>
                </c:pt>
                <c:pt idx="757">
                  <c:v>-0.5</c:v>
                </c:pt>
                <c:pt idx="758">
                  <c:v>0.30000000000000426</c:v>
                </c:pt>
                <c:pt idx="759">
                  <c:v>-0.79999999999999716</c:v>
                </c:pt>
                <c:pt idx="760">
                  <c:v>0.5</c:v>
                </c:pt>
                <c:pt idx="761">
                  <c:v>-1.1000000000000014</c:v>
                </c:pt>
                <c:pt idx="762">
                  <c:v>-0.60000000000000142</c:v>
                </c:pt>
                <c:pt idx="763">
                  <c:v>1.3999999999999986</c:v>
                </c:pt>
                <c:pt idx="764">
                  <c:v>0.90000000000000568</c:v>
                </c:pt>
                <c:pt idx="765">
                  <c:v>0.59999999999999432</c:v>
                </c:pt>
                <c:pt idx="766">
                  <c:v>1</c:v>
                </c:pt>
                <c:pt idx="767">
                  <c:v>-1.5</c:v>
                </c:pt>
                <c:pt idx="768">
                  <c:v>1.1999999999999957</c:v>
                </c:pt>
                <c:pt idx="769">
                  <c:v>0.5</c:v>
                </c:pt>
                <c:pt idx="770">
                  <c:v>1.1000000000000014</c:v>
                </c:pt>
                <c:pt idx="771">
                  <c:v>0.79999999999999716</c:v>
                </c:pt>
                <c:pt idx="772">
                  <c:v>2.1000000000000014</c:v>
                </c:pt>
                <c:pt idx="773">
                  <c:v>1.6999999999999993</c:v>
                </c:pt>
                <c:pt idx="774">
                  <c:v>0.29999999999999716</c:v>
                </c:pt>
                <c:pt idx="775">
                  <c:v>1.2999999999999972</c:v>
                </c:pt>
                <c:pt idx="776">
                  <c:v>1.2000000000000028</c:v>
                </c:pt>
                <c:pt idx="777">
                  <c:v>2.1999999999999993</c:v>
                </c:pt>
                <c:pt idx="778">
                  <c:v>1.8000000000000007</c:v>
                </c:pt>
                <c:pt idx="779">
                  <c:v>-0.10000000000000142</c:v>
                </c:pt>
                <c:pt idx="780">
                  <c:v>2.8000000000000007</c:v>
                </c:pt>
                <c:pt idx="781">
                  <c:v>1.1000000000000014</c:v>
                </c:pt>
                <c:pt idx="782">
                  <c:v>1.1000000000000014</c:v>
                </c:pt>
                <c:pt idx="783">
                  <c:v>0.19999999999999929</c:v>
                </c:pt>
                <c:pt idx="784">
                  <c:v>-0.39999999999999858</c:v>
                </c:pt>
                <c:pt idx="785">
                  <c:v>2.8000000000000007</c:v>
                </c:pt>
                <c:pt idx="786">
                  <c:v>3.5</c:v>
                </c:pt>
                <c:pt idx="787">
                  <c:v>-1.1000000000000014</c:v>
                </c:pt>
                <c:pt idx="788">
                  <c:v>0.5</c:v>
                </c:pt>
                <c:pt idx="789">
                  <c:v>-9.9999999999997868E-2</c:v>
                </c:pt>
                <c:pt idx="790">
                  <c:v>1.1999999999999993</c:v>
                </c:pt>
                <c:pt idx="791">
                  <c:v>1.8000000000000007</c:v>
                </c:pt>
                <c:pt idx="792">
                  <c:v>2.6000000000000014</c:v>
                </c:pt>
                <c:pt idx="793">
                  <c:v>1.3000000000000007</c:v>
                </c:pt>
                <c:pt idx="794">
                  <c:v>1</c:v>
                </c:pt>
                <c:pt idx="795">
                  <c:v>1</c:v>
                </c:pt>
                <c:pt idx="796">
                  <c:v>-1.1999999999999993</c:v>
                </c:pt>
                <c:pt idx="797">
                  <c:v>2</c:v>
                </c:pt>
                <c:pt idx="798">
                  <c:v>-0.5</c:v>
                </c:pt>
                <c:pt idx="799">
                  <c:v>0.90000000000000213</c:v>
                </c:pt>
                <c:pt idx="800">
                  <c:v>-1.3000000000000007</c:v>
                </c:pt>
                <c:pt idx="801">
                  <c:v>1.8999999999999986</c:v>
                </c:pt>
                <c:pt idx="802">
                  <c:v>-0.30000000000000071</c:v>
                </c:pt>
                <c:pt idx="803">
                  <c:v>-0.79999999999999716</c:v>
                </c:pt>
                <c:pt idx="804">
                  <c:v>-0.30000000000000071</c:v>
                </c:pt>
                <c:pt idx="805">
                  <c:v>-1</c:v>
                </c:pt>
                <c:pt idx="806">
                  <c:v>2.6000000000000014</c:v>
                </c:pt>
                <c:pt idx="807">
                  <c:v>0.79999999999999716</c:v>
                </c:pt>
                <c:pt idx="808">
                  <c:v>1.3000000000000007</c:v>
                </c:pt>
                <c:pt idx="809">
                  <c:v>-1.1999999999999993</c:v>
                </c:pt>
                <c:pt idx="810">
                  <c:v>-1.0999999999999979</c:v>
                </c:pt>
                <c:pt idx="811">
                  <c:v>0.40000000000000213</c:v>
                </c:pt>
                <c:pt idx="812">
                  <c:v>0.19999999999999929</c:v>
                </c:pt>
                <c:pt idx="813">
                  <c:v>0.80000000000000071</c:v>
                </c:pt>
                <c:pt idx="814">
                  <c:v>1.7999999999999972</c:v>
                </c:pt>
                <c:pt idx="815">
                  <c:v>1.6000000000000014</c:v>
                </c:pt>
                <c:pt idx="816">
                  <c:v>1.1999999999999993</c:v>
                </c:pt>
                <c:pt idx="817">
                  <c:v>0</c:v>
                </c:pt>
                <c:pt idx="818">
                  <c:v>0.30000000000000071</c:v>
                </c:pt>
                <c:pt idx="819">
                  <c:v>1.4000000000000021</c:v>
                </c:pt>
                <c:pt idx="820">
                  <c:v>0.30000000000000071</c:v>
                </c:pt>
                <c:pt idx="821">
                  <c:v>-1.6999999999999993</c:v>
                </c:pt>
                <c:pt idx="822">
                  <c:v>0.5</c:v>
                </c:pt>
                <c:pt idx="823">
                  <c:v>-0.20000000000000284</c:v>
                </c:pt>
                <c:pt idx="824">
                  <c:v>1.8000000000000007</c:v>
                </c:pt>
                <c:pt idx="825">
                  <c:v>-0.19999999999999929</c:v>
                </c:pt>
                <c:pt idx="826">
                  <c:v>0.59999999999999787</c:v>
                </c:pt>
                <c:pt idx="827">
                  <c:v>-0.60000000000000142</c:v>
                </c:pt>
                <c:pt idx="828">
                  <c:v>-0.19999999999999929</c:v>
                </c:pt>
                <c:pt idx="829">
                  <c:v>0.89999999999999858</c:v>
                </c:pt>
                <c:pt idx="830">
                  <c:v>-2</c:v>
                </c:pt>
                <c:pt idx="831">
                  <c:v>1.3000000000000007</c:v>
                </c:pt>
                <c:pt idx="832">
                  <c:v>1.2000000000000028</c:v>
                </c:pt>
                <c:pt idx="833">
                  <c:v>0</c:v>
                </c:pt>
                <c:pt idx="834">
                  <c:v>0.89999999999999858</c:v>
                </c:pt>
                <c:pt idx="835">
                  <c:v>0.19999999999999929</c:v>
                </c:pt>
                <c:pt idx="836">
                  <c:v>0.80000000000000071</c:v>
                </c:pt>
                <c:pt idx="837">
                  <c:v>0.39999999999999858</c:v>
                </c:pt>
                <c:pt idx="838">
                  <c:v>1.1999999999999993</c:v>
                </c:pt>
                <c:pt idx="839">
                  <c:v>-0.19999999999999929</c:v>
                </c:pt>
                <c:pt idx="840">
                  <c:v>1.5999999999999979</c:v>
                </c:pt>
                <c:pt idx="841">
                  <c:v>1</c:v>
                </c:pt>
                <c:pt idx="842">
                  <c:v>1.6999999999999993</c:v>
                </c:pt>
                <c:pt idx="843">
                  <c:v>-9.9999999999997868E-2</c:v>
                </c:pt>
                <c:pt idx="844">
                  <c:v>-0.40000000000000213</c:v>
                </c:pt>
                <c:pt idx="845">
                  <c:v>-0.69999999999999929</c:v>
                </c:pt>
                <c:pt idx="846">
                  <c:v>0.5</c:v>
                </c:pt>
                <c:pt idx="847">
                  <c:v>0.40000000000000213</c:v>
                </c:pt>
                <c:pt idx="848">
                  <c:v>1.3000000000000007</c:v>
                </c:pt>
                <c:pt idx="849">
                  <c:v>-1</c:v>
                </c:pt>
                <c:pt idx="850">
                  <c:v>0.59999999999999787</c:v>
                </c:pt>
                <c:pt idx="851">
                  <c:v>0.30000000000000071</c:v>
                </c:pt>
                <c:pt idx="852">
                  <c:v>-0.19999999999999929</c:v>
                </c:pt>
                <c:pt idx="853">
                  <c:v>0.19999999999999929</c:v>
                </c:pt>
                <c:pt idx="854">
                  <c:v>-0.30000000000000071</c:v>
                </c:pt>
                <c:pt idx="855">
                  <c:v>0.29999999999999716</c:v>
                </c:pt>
                <c:pt idx="856">
                  <c:v>0.10000000000000142</c:v>
                </c:pt>
                <c:pt idx="857">
                  <c:v>0.10000000000000142</c:v>
                </c:pt>
                <c:pt idx="858">
                  <c:v>0</c:v>
                </c:pt>
                <c:pt idx="859">
                  <c:v>-1.3999999999999986</c:v>
                </c:pt>
                <c:pt idx="860">
                  <c:v>-1.8999999999999986</c:v>
                </c:pt>
                <c:pt idx="861">
                  <c:v>0.60000000000000142</c:v>
                </c:pt>
                <c:pt idx="862">
                  <c:v>-1</c:v>
                </c:pt>
                <c:pt idx="863">
                  <c:v>-0.10000000000000142</c:v>
                </c:pt>
                <c:pt idx="864">
                  <c:v>-0.39999999999999858</c:v>
                </c:pt>
                <c:pt idx="865">
                  <c:v>-0.40000000000000213</c:v>
                </c:pt>
                <c:pt idx="866">
                  <c:v>-1</c:v>
                </c:pt>
                <c:pt idx="867">
                  <c:v>0.59999999999999787</c:v>
                </c:pt>
                <c:pt idx="868">
                  <c:v>-0.20000000000000284</c:v>
                </c:pt>
                <c:pt idx="869">
                  <c:v>-0.60000000000000142</c:v>
                </c:pt>
                <c:pt idx="870">
                  <c:v>0.5</c:v>
                </c:pt>
                <c:pt idx="871">
                  <c:v>1</c:v>
                </c:pt>
                <c:pt idx="872">
                  <c:v>0.20000000000000284</c:v>
                </c:pt>
                <c:pt idx="873">
                  <c:v>-1.1000000000000014</c:v>
                </c:pt>
                <c:pt idx="874">
                  <c:v>0.60000000000000142</c:v>
                </c:pt>
                <c:pt idx="875">
                  <c:v>0.5</c:v>
                </c:pt>
                <c:pt idx="876">
                  <c:v>-1</c:v>
                </c:pt>
                <c:pt idx="877">
                  <c:v>1.7999999999999972</c:v>
                </c:pt>
                <c:pt idx="878">
                  <c:v>0.30000000000000426</c:v>
                </c:pt>
                <c:pt idx="879">
                  <c:v>1.7000000000000028</c:v>
                </c:pt>
                <c:pt idx="880">
                  <c:v>0.19999999999999574</c:v>
                </c:pt>
                <c:pt idx="881">
                  <c:v>0.59999999999999432</c:v>
                </c:pt>
                <c:pt idx="882">
                  <c:v>1</c:v>
                </c:pt>
                <c:pt idx="883">
                  <c:v>1.8000000000000043</c:v>
                </c:pt>
                <c:pt idx="884">
                  <c:v>-0.5</c:v>
                </c:pt>
                <c:pt idx="885">
                  <c:v>-0.10000000000000142</c:v>
                </c:pt>
                <c:pt idx="886">
                  <c:v>0</c:v>
                </c:pt>
                <c:pt idx="887">
                  <c:v>1.6000000000000014</c:v>
                </c:pt>
                <c:pt idx="888">
                  <c:v>-0.10000000000000142</c:v>
                </c:pt>
                <c:pt idx="889">
                  <c:v>2.2000000000000028</c:v>
                </c:pt>
                <c:pt idx="890">
                  <c:v>1</c:v>
                </c:pt>
                <c:pt idx="891">
                  <c:v>1.7000000000000028</c:v>
                </c:pt>
                <c:pt idx="892">
                  <c:v>1.7999999999999972</c:v>
                </c:pt>
                <c:pt idx="893">
                  <c:v>1.1999999999999957</c:v>
                </c:pt>
                <c:pt idx="894">
                  <c:v>1.1999999999999957</c:v>
                </c:pt>
                <c:pt idx="895">
                  <c:v>1.1000000000000014</c:v>
                </c:pt>
                <c:pt idx="896">
                  <c:v>-1.2000000000000028</c:v>
                </c:pt>
                <c:pt idx="897">
                  <c:v>0.60000000000000142</c:v>
                </c:pt>
                <c:pt idx="898">
                  <c:v>1.5</c:v>
                </c:pt>
                <c:pt idx="899">
                  <c:v>0.19999999999999574</c:v>
                </c:pt>
                <c:pt idx="900">
                  <c:v>0.60000000000000142</c:v>
                </c:pt>
                <c:pt idx="901">
                  <c:v>0.70000000000000284</c:v>
                </c:pt>
                <c:pt idx="902">
                  <c:v>1.6000000000000014</c:v>
                </c:pt>
                <c:pt idx="903">
                  <c:v>0.20000000000000284</c:v>
                </c:pt>
                <c:pt idx="904">
                  <c:v>-0.19999999999999574</c:v>
                </c:pt>
                <c:pt idx="905">
                  <c:v>2.0999999999999943</c:v>
                </c:pt>
                <c:pt idx="906">
                  <c:v>-0.59999999999999432</c:v>
                </c:pt>
                <c:pt idx="907">
                  <c:v>0</c:v>
                </c:pt>
                <c:pt idx="908">
                  <c:v>0</c:v>
                </c:pt>
                <c:pt idx="909">
                  <c:v>0.5</c:v>
                </c:pt>
                <c:pt idx="910">
                  <c:v>1.2000000000000028</c:v>
                </c:pt>
                <c:pt idx="911">
                  <c:v>-0.5</c:v>
                </c:pt>
                <c:pt idx="912">
                  <c:v>0.59999999999999432</c:v>
                </c:pt>
                <c:pt idx="913">
                  <c:v>-0.79999999999999716</c:v>
                </c:pt>
                <c:pt idx="914">
                  <c:v>2</c:v>
                </c:pt>
                <c:pt idx="915">
                  <c:v>1.2000000000000028</c:v>
                </c:pt>
                <c:pt idx="916">
                  <c:v>0.10000000000000142</c:v>
                </c:pt>
                <c:pt idx="917">
                  <c:v>2.7000000000000028</c:v>
                </c:pt>
                <c:pt idx="918">
                  <c:v>1.2999999999999972</c:v>
                </c:pt>
                <c:pt idx="919">
                  <c:v>2</c:v>
                </c:pt>
                <c:pt idx="920">
                  <c:v>1.6000000000000014</c:v>
                </c:pt>
                <c:pt idx="921">
                  <c:v>1.9000000000000057</c:v>
                </c:pt>
                <c:pt idx="922">
                  <c:v>0.20000000000000284</c:v>
                </c:pt>
                <c:pt idx="923">
                  <c:v>1.0999999999999943</c:v>
                </c:pt>
                <c:pt idx="924">
                  <c:v>0.10000000000000142</c:v>
                </c:pt>
                <c:pt idx="925">
                  <c:v>2.1000000000000014</c:v>
                </c:pt>
                <c:pt idx="926">
                  <c:v>1.6000000000000014</c:v>
                </c:pt>
                <c:pt idx="927">
                  <c:v>1.3999999999999986</c:v>
                </c:pt>
                <c:pt idx="928">
                  <c:v>1.2999999999999972</c:v>
                </c:pt>
                <c:pt idx="929">
                  <c:v>1.5</c:v>
                </c:pt>
                <c:pt idx="930">
                  <c:v>0.39999999999999858</c:v>
                </c:pt>
                <c:pt idx="931">
                  <c:v>1.5</c:v>
                </c:pt>
                <c:pt idx="932">
                  <c:v>-0.39999999999999858</c:v>
                </c:pt>
                <c:pt idx="933">
                  <c:v>0.29999999999999716</c:v>
                </c:pt>
                <c:pt idx="934">
                  <c:v>1.1000000000000014</c:v>
                </c:pt>
                <c:pt idx="935">
                  <c:v>2.2000000000000028</c:v>
                </c:pt>
                <c:pt idx="936">
                  <c:v>1.3000000000000007</c:v>
                </c:pt>
                <c:pt idx="937">
                  <c:v>1.2000000000000028</c:v>
                </c:pt>
                <c:pt idx="938">
                  <c:v>1.5999999999999943</c:v>
                </c:pt>
                <c:pt idx="939">
                  <c:v>-0.60000000000000142</c:v>
                </c:pt>
                <c:pt idx="940">
                  <c:v>1.7000000000000028</c:v>
                </c:pt>
                <c:pt idx="941">
                  <c:v>1.1000000000000014</c:v>
                </c:pt>
                <c:pt idx="942">
                  <c:v>0.69999999999999929</c:v>
                </c:pt>
                <c:pt idx="943">
                  <c:v>1</c:v>
                </c:pt>
                <c:pt idx="944">
                  <c:v>0.90000000000000213</c:v>
                </c:pt>
                <c:pt idx="945">
                  <c:v>0.69999999999999574</c:v>
                </c:pt>
                <c:pt idx="946">
                  <c:v>1.6999999999999993</c:v>
                </c:pt>
                <c:pt idx="947">
                  <c:v>-0.30000000000000071</c:v>
                </c:pt>
                <c:pt idx="948">
                  <c:v>0.19999999999999929</c:v>
                </c:pt>
                <c:pt idx="949">
                  <c:v>1.5</c:v>
                </c:pt>
                <c:pt idx="950">
                  <c:v>1.2000000000000028</c:v>
                </c:pt>
                <c:pt idx="951">
                  <c:v>3.1999999999999993</c:v>
                </c:pt>
                <c:pt idx="952">
                  <c:v>0.69999999999999929</c:v>
                </c:pt>
                <c:pt idx="953">
                  <c:v>0.19999999999999929</c:v>
                </c:pt>
                <c:pt idx="954">
                  <c:v>1.3000000000000007</c:v>
                </c:pt>
                <c:pt idx="955">
                  <c:v>0.5</c:v>
                </c:pt>
                <c:pt idx="956">
                  <c:v>2.6999999999999993</c:v>
                </c:pt>
                <c:pt idx="957">
                  <c:v>1</c:v>
                </c:pt>
                <c:pt idx="958">
                  <c:v>1.1999999999999993</c:v>
                </c:pt>
                <c:pt idx="959">
                  <c:v>1.5999999999999979</c:v>
                </c:pt>
                <c:pt idx="960">
                  <c:v>2.1000000000000014</c:v>
                </c:pt>
                <c:pt idx="961">
                  <c:v>3.6000000000000014</c:v>
                </c:pt>
                <c:pt idx="962">
                  <c:v>1.6000000000000014</c:v>
                </c:pt>
                <c:pt idx="963">
                  <c:v>2.7000000000000028</c:v>
                </c:pt>
                <c:pt idx="964">
                  <c:v>0.79999999999999716</c:v>
                </c:pt>
                <c:pt idx="965">
                  <c:v>2.3999999999999986</c:v>
                </c:pt>
                <c:pt idx="966">
                  <c:v>1.8000000000000007</c:v>
                </c:pt>
                <c:pt idx="967">
                  <c:v>4.1999999999999993</c:v>
                </c:pt>
                <c:pt idx="968">
                  <c:v>3.5999999999999979</c:v>
                </c:pt>
                <c:pt idx="969">
                  <c:v>2.3000000000000007</c:v>
                </c:pt>
                <c:pt idx="970">
                  <c:v>1.2999999999999972</c:v>
                </c:pt>
                <c:pt idx="971">
                  <c:v>2</c:v>
                </c:pt>
                <c:pt idx="972">
                  <c:v>0.39999999999999858</c:v>
                </c:pt>
                <c:pt idx="973">
                  <c:v>2.7999999999999972</c:v>
                </c:pt>
                <c:pt idx="974">
                  <c:v>1.3000000000000007</c:v>
                </c:pt>
                <c:pt idx="975">
                  <c:v>3</c:v>
                </c:pt>
                <c:pt idx="976">
                  <c:v>1.1999999999999993</c:v>
                </c:pt>
                <c:pt idx="977">
                  <c:v>1.1000000000000014</c:v>
                </c:pt>
                <c:pt idx="978">
                  <c:v>1.4000000000000021</c:v>
                </c:pt>
                <c:pt idx="979">
                  <c:v>0.60000000000000142</c:v>
                </c:pt>
                <c:pt idx="980">
                  <c:v>9.9999999999997868E-2</c:v>
                </c:pt>
                <c:pt idx="981">
                  <c:v>-0.39999999999999858</c:v>
                </c:pt>
                <c:pt idx="982">
                  <c:v>1.8000000000000007</c:v>
                </c:pt>
                <c:pt idx="983">
                  <c:v>2.5999999999999979</c:v>
                </c:pt>
                <c:pt idx="984">
                  <c:v>3.3999999999999986</c:v>
                </c:pt>
                <c:pt idx="985">
                  <c:v>0.5</c:v>
                </c:pt>
                <c:pt idx="986">
                  <c:v>0.60000000000000142</c:v>
                </c:pt>
                <c:pt idx="987">
                  <c:v>2.0999999999999979</c:v>
                </c:pt>
                <c:pt idx="988">
                  <c:v>0.30000000000000071</c:v>
                </c:pt>
                <c:pt idx="989">
                  <c:v>1.6999999999999993</c:v>
                </c:pt>
                <c:pt idx="990">
                  <c:v>1.4000000000000021</c:v>
                </c:pt>
                <c:pt idx="991">
                  <c:v>1.1999999999999993</c:v>
                </c:pt>
                <c:pt idx="992">
                  <c:v>1.4000000000000021</c:v>
                </c:pt>
                <c:pt idx="993">
                  <c:v>2.3000000000000007</c:v>
                </c:pt>
                <c:pt idx="994">
                  <c:v>0.69999999999999929</c:v>
                </c:pt>
                <c:pt idx="995">
                  <c:v>2.6999999999999993</c:v>
                </c:pt>
                <c:pt idx="996">
                  <c:v>1.8999999999999986</c:v>
                </c:pt>
                <c:pt idx="997">
                  <c:v>2.4000000000000021</c:v>
                </c:pt>
                <c:pt idx="998">
                  <c:v>2.5999999999999979</c:v>
                </c:pt>
                <c:pt idx="999">
                  <c:v>1.6000000000000014</c:v>
                </c:pt>
                <c:pt idx="1000">
                  <c:v>1.9000000000000021</c:v>
                </c:pt>
                <c:pt idx="1001">
                  <c:v>0.10000000000000142</c:v>
                </c:pt>
                <c:pt idx="1002">
                  <c:v>1.0999999999999979</c:v>
                </c:pt>
                <c:pt idx="1003">
                  <c:v>0.5</c:v>
                </c:pt>
                <c:pt idx="1004">
                  <c:v>2.5</c:v>
                </c:pt>
                <c:pt idx="1005">
                  <c:v>1.6999999999999993</c:v>
                </c:pt>
                <c:pt idx="1006">
                  <c:v>0.30000000000000071</c:v>
                </c:pt>
                <c:pt idx="1007">
                  <c:v>1.1000000000000014</c:v>
                </c:pt>
                <c:pt idx="1008">
                  <c:v>1.5</c:v>
                </c:pt>
                <c:pt idx="1009">
                  <c:v>1.1000000000000014</c:v>
                </c:pt>
                <c:pt idx="1010">
                  <c:v>1.1999999999999993</c:v>
                </c:pt>
                <c:pt idx="1011">
                  <c:v>-0.60000000000000142</c:v>
                </c:pt>
                <c:pt idx="1012">
                  <c:v>-0.19999999999999929</c:v>
                </c:pt>
                <c:pt idx="1013">
                  <c:v>0.5</c:v>
                </c:pt>
                <c:pt idx="1014">
                  <c:v>1.4000000000000021</c:v>
                </c:pt>
                <c:pt idx="1015">
                  <c:v>-1.3000000000000007</c:v>
                </c:pt>
                <c:pt idx="1016">
                  <c:v>0.80000000000000071</c:v>
                </c:pt>
                <c:pt idx="1017">
                  <c:v>-0.19999999999999929</c:v>
                </c:pt>
                <c:pt idx="1018">
                  <c:v>0.5</c:v>
                </c:pt>
                <c:pt idx="1019">
                  <c:v>2.3999999999999986</c:v>
                </c:pt>
                <c:pt idx="1020">
                  <c:v>1.5000000000000018</c:v>
                </c:pt>
                <c:pt idx="1021">
                  <c:v>0.59999999999999787</c:v>
                </c:pt>
                <c:pt idx="1022">
                  <c:v>9.9999999999997868E-2</c:v>
                </c:pt>
                <c:pt idx="1023">
                  <c:v>-0.69999999999999929</c:v>
                </c:pt>
                <c:pt idx="1024">
                  <c:v>0.5</c:v>
                </c:pt>
                <c:pt idx="1025">
                  <c:v>-0.80000000000000071</c:v>
                </c:pt>
                <c:pt idx="1026">
                  <c:v>0.20000000000000284</c:v>
                </c:pt>
                <c:pt idx="1027">
                  <c:v>-1.0999999999999979</c:v>
                </c:pt>
                <c:pt idx="1028">
                  <c:v>-1.0999999999999979</c:v>
                </c:pt>
                <c:pt idx="1029">
                  <c:v>0.40000000000000213</c:v>
                </c:pt>
                <c:pt idx="1030">
                  <c:v>1.1999999999999993</c:v>
                </c:pt>
                <c:pt idx="1031">
                  <c:v>1</c:v>
                </c:pt>
                <c:pt idx="1032">
                  <c:v>1.0999999999999979</c:v>
                </c:pt>
                <c:pt idx="1033">
                  <c:v>-0.80000000000000071</c:v>
                </c:pt>
                <c:pt idx="1034">
                  <c:v>-0.60000000000000142</c:v>
                </c:pt>
                <c:pt idx="1035">
                  <c:v>0.80000000000000071</c:v>
                </c:pt>
                <c:pt idx="1036">
                  <c:v>1</c:v>
                </c:pt>
                <c:pt idx="1037">
                  <c:v>0.69999999999999929</c:v>
                </c:pt>
                <c:pt idx="1038">
                  <c:v>0.19999999999999929</c:v>
                </c:pt>
                <c:pt idx="1039">
                  <c:v>1.5</c:v>
                </c:pt>
                <c:pt idx="1040">
                  <c:v>0.39999999999999858</c:v>
                </c:pt>
                <c:pt idx="1041">
                  <c:v>0.79999999999999716</c:v>
                </c:pt>
                <c:pt idx="1042">
                  <c:v>0.5</c:v>
                </c:pt>
                <c:pt idx="1043">
                  <c:v>-1</c:v>
                </c:pt>
                <c:pt idx="1044">
                  <c:v>-0.30000000000000071</c:v>
                </c:pt>
                <c:pt idx="1045">
                  <c:v>2.1999999999999993</c:v>
                </c:pt>
                <c:pt idx="1046">
                  <c:v>0.5</c:v>
                </c:pt>
                <c:pt idx="1047">
                  <c:v>1.0999999999999979</c:v>
                </c:pt>
                <c:pt idx="1048">
                  <c:v>2.0999999999999979</c:v>
                </c:pt>
                <c:pt idx="1049">
                  <c:v>0.5</c:v>
                </c:pt>
                <c:pt idx="1050">
                  <c:v>-0.5</c:v>
                </c:pt>
                <c:pt idx="1051">
                  <c:v>-0.39999999999999858</c:v>
                </c:pt>
                <c:pt idx="1052">
                  <c:v>-1.6000000000000014</c:v>
                </c:pt>
                <c:pt idx="1053">
                  <c:v>0.90000000000000213</c:v>
                </c:pt>
                <c:pt idx="1054">
                  <c:v>0.69999999999999929</c:v>
                </c:pt>
                <c:pt idx="1055">
                  <c:v>0</c:v>
                </c:pt>
                <c:pt idx="1056">
                  <c:v>-9.9999999999997868E-2</c:v>
                </c:pt>
                <c:pt idx="1057">
                  <c:v>1.3000000000000007</c:v>
                </c:pt>
                <c:pt idx="1058">
                  <c:v>0</c:v>
                </c:pt>
                <c:pt idx="1059">
                  <c:v>0.19999999999999929</c:v>
                </c:pt>
                <c:pt idx="1060">
                  <c:v>0.10000000000000142</c:v>
                </c:pt>
                <c:pt idx="1061">
                  <c:v>0.10000000000000142</c:v>
                </c:pt>
                <c:pt idx="1062">
                  <c:v>0.69999999999999929</c:v>
                </c:pt>
                <c:pt idx="1063">
                  <c:v>1.6999999999999993</c:v>
                </c:pt>
                <c:pt idx="1064">
                  <c:v>-0.69999999999999929</c:v>
                </c:pt>
                <c:pt idx="1065">
                  <c:v>1.1999999999999993</c:v>
                </c:pt>
                <c:pt idx="1066">
                  <c:v>0.19999999999999929</c:v>
                </c:pt>
                <c:pt idx="1067">
                  <c:v>-1.5</c:v>
                </c:pt>
                <c:pt idx="1068">
                  <c:v>1.1000000000000014</c:v>
                </c:pt>
                <c:pt idx="1069">
                  <c:v>1</c:v>
                </c:pt>
                <c:pt idx="1070">
                  <c:v>0.40000000000000213</c:v>
                </c:pt>
                <c:pt idx="1071">
                  <c:v>-0.30000000000000071</c:v>
                </c:pt>
                <c:pt idx="1072">
                  <c:v>0.69999999999999929</c:v>
                </c:pt>
                <c:pt idx="1073">
                  <c:v>-1.4000000000000021</c:v>
                </c:pt>
                <c:pt idx="1074">
                  <c:v>0</c:v>
                </c:pt>
                <c:pt idx="1075">
                  <c:v>-0.89999999999999858</c:v>
                </c:pt>
                <c:pt idx="1076">
                  <c:v>-0.80000000000000071</c:v>
                </c:pt>
                <c:pt idx="1077">
                  <c:v>-0.89999999999999858</c:v>
                </c:pt>
                <c:pt idx="1078">
                  <c:v>-2.4000000000000004</c:v>
                </c:pt>
                <c:pt idx="1079">
                  <c:v>-1.8999999999999986</c:v>
                </c:pt>
                <c:pt idx="1080">
                  <c:v>0.60000000000000142</c:v>
                </c:pt>
                <c:pt idx="1081">
                  <c:v>0</c:v>
                </c:pt>
                <c:pt idx="1082">
                  <c:v>-0.59999999999999964</c:v>
                </c:pt>
                <c:pt idx="1083">
                  <c:v>-0.89999999999999858</c:v>
                </c:pt>
                <c:pt idx="1084">
                  <c:v>-1</c:v>
                </c:pt>
                <c:pt idx="1085">
                  <c:v>1.0000000000000018</c:v>
                </c:pt>
                <c:pt idx="1086">
                  <c:v>1</c:v>
                </c:pt>
                <c:pt idx="1087">
                  <c:v>0</c:v>
                </c:pt>
                <c:pt idx="1088">
                  <c:v>0.89999999999999858</c:v>
                </c:pt>
                <c:pt idx="1089">
                  <c:v>-1.1000000000000014</c:v>
                </c:pt>
                <c:pt idx="1090">
                  <c:v>-0.5</c:v>
                </c:pt>
                <c:pt idx="1091">
                  <c:v>-0.40000000000000036</c:v>
                </c:pt>
                <c:pt idx="1092">
                  <c:v>1.1999999999999993</c:v>
                </c:pt>
                <c:pt idx="1093">
                  <c:v>-0.19999999999999929</c:v>
                </c:pt>
                <c:pt idx="1094">
                  <c:v>-0.5</c:v>
                </c:pt>
                <c:pt idx="1095">
                  <c:v>-9.9999999999999645E-2</c:v>
                </c:pt>
                <c:pt idx="1096">
                  <c:v>1</c:v>
                </c:pt>
                <c:pt idx="1097">
                  <c:v>-0.10000000000000142</c:v>
                </c:pt>
                <c:pt idx="1098">
                  <c:v>-0.79999999999999893</c:v>
                </c:pt>
                <c:pt idx="1099">
                  <c:v>0.90000000000000036</c:v>
                </c:pt>
                <c:pt idx="1100">
                  <c:v>-0.60000000000000142</c:v>
                </c:pt>
                <c:pt idx="1101">
                  <c:v>-0.30000000000000071</c:v>
                </c:pt>
                <c:pt idx="1102">
                  <c:v>-0.90000000000000036</c:v>
                </c:pt>
                <c:pt idx="1103">
                  <c:v>-9.9999999999999645E-2</c:v>
                </c:pt>
                <c:pt idx="1104">
                  <c:v>-0.70000000000000107</c:v>
                </c:pt>
                <c:pt idx="1105">
                  <c:v>0.30000000000000071</c:v>
                </c:pt>
                <c:pt idx="1106">
                  <c:v>-0.19999999999999929</c:v>
                </c:pt>
                <c:pt idx="1107">
                  <c:v>-0.59999999999999964</c:v>
                </c:pt>
                <c:pt idx="1108">
                  <c:v>-2.5999999999999996</c:v>
                </c:pt>
                <c:pt idx="1109">
                  <c:v>-2.0000000000000018</c:v>
                </c:pt>
                <c:pt idx="1110">
                  <c:v>-1.0999999999999996</c:v>
                </c:pt>
                <c:pt idx="1111">
                  <c:v>-1.0999999999999996</c:v>
                </c:pt>
                <c:pt idx="1112">
                  <c:v>-1.6000000000000014</c:v>
                </c:pt>
                <c:pt idx="1113">
                  <c:v>-1.5999999999999996</c:v>
                </c:pt>
                <c:pt idx="1114">
                  <c:v>-1.2999999999999989</c:v>
                </c:pt>
                <c:pt idx="1115">
                  <c:v>-0.5</c:v>
                </c:pt>
                <c:pt idx="1116">
                  <c:v>-0.30000000000000071</c:v>
                </c:pt>
                <c:pt idx="1117">
                  <c:v>-1.2999999999999989</c:v>
                </c:pt>
                <c:pt idx="1118">
                  <c:v>-1.3000000000000007</c:v>
                </c:pt>
                <c:pt idx="1119">
                  <c:v>-1.4000000000000004</c:v>
                </c:pt>
                <c:pt idx="1120">
                  <c:v>-0.5</c:v>
                </c:pt>
                <c:pt idx="1121">
                  <c:v>-9.9999999999999645E-2</c:v>
                </c:pt>
                <c:pt idx="1122">
                  <c:v>-2.0999999999999979</c:v>
                </c:pt>
                <c:pt idx="1123">
                  <c:v>-0.40000000000000036</c:v>
                </c:pt>
                <c:pt idx="1124">
                  <c:v>-0.40000000000000036</c:v>
                </c:pt>
                <c:pt idx="1125">
                  <c:v>-0.90000000000000036</c:v>
                </c:pt>
                <c:pt idx="1126">
                  <c:v>-1</c:v>
                </c:pt>
                <c:pt idx="1127">
                  <c:v>-0.39999999999999858</c:v>
                </c:pt>
                <c:pt idx="1128">
                  <c:v>-1.4000000000000004</c:v>
                </c:pt>
                <c:pt idx="1129">
                  <c:v>0</c:v>
                </c:pt>
                <c:pt idx="1130">
                  <c:v>-1.2999999999999989</c:v>
                </c:pt>
                <c:pt idx="1131">
                  <c:v>-1.1999999999999993</c:v>
                </c:pt>
                <c:pt idx="1132">
                  <c:v>-1.0999999999999996</c:v>
                </c:pt>
                <c:pt idx="1133">
                  <c:v>-9.9999999999999645E-2</c:v>
                </c:pt>
                <c:pt idx="1134">
                  <c:v>0.30000000000000071</c:v>
                </c:pt>
                <c:pt idx="1135">
                  <c:v>-1.4000000000000004</c:v>
                </c:pt>
                <c:pt idx="1136">
                  <c:v>-1.0999999999999996</c:v>
                </c:pt>
                <c:pt idx="1137">
                  <c:v>-0.79999999999999893</c:v>
                </c:pt>
                <c:pt idx="1138">
                  <c:v>0.5</c:v>
                </c:pt>
                <c:pt idx="1139">
                  <c:v>-1.1999999999999993</c:v>
                </c:pt>
                <c:pt idx="1140">
                  <c:v>-2.8000000000000007</c:v>
                </c:pt>
                <c:pt idx="1141">
                  <c:v>-1.5</c:v>
                </c:pt>
                <c:pt idx="1142">
                  <c:v>-9.9999999999999645E-2</c:v>
                </c:pt>
                <c:pt idx="1143">
                  <c:v>-0.40000000000000036</c:v>
                </c:pt>
                <c:pt idx="1144">
                  <c:v>-0.70000000000000107</c:v>
                </c:pt>
                <c:pt idx="1145">
                  <c:v>0.90000000000000036</c:v>
                </c:pt>
                <c:pt idx="1146">
                  <c:v>0.29999999999999893</c:v>
                </c:pt>
                <c:pt idx="1147">
                  <c:v>-1.5</c:v>
                </c:pt>
                <c:pt idx="1148">
                  <c:v>-1.2000000000000011</c:v>
                </c:pt>
                <c:pt idx="1149">
                  <c:v>-0.20000000000000107</c:v>
                </c:pt>
                <c:pt idx="1150">
                  <c:v>-1.5999999999999996</c:v>
                </c:pt>
                <c:pt idx="1151">
                  <c:v>-1.4000000000000004</c:v>
                </c:pt>
                <c:pt idx="1152">
                  <c:v>-1.5</c:v>
                </c:pt>
                <c:pt idx="1153">
                  <c:v>-1.4000000000000004</c:v>
                </c:pt>
                <c:pt idx="1154">
                  <c:v>0.40000000000000036</c:v>
                </c:pt>
                <c:pt idx="1155">
                  <c:v>-0.5</c:v>
                </c:pt>
                <c:pt idx="1156">
                  <c:v>-0.59999999999999964</c:v>
                </c:pt>
                <c:pt idx="1157">
                  <c:v>-2.2999999999999989</c:v>
                </c:pt>
                <c:pt idx="1158">
                  <c:v>-1</c:v>
                </c:pt>
                <c:pt idx="1159">
                  <c:v>0.29999999999999893</c:v>
                </c:pt>
                <c:pt idx="1160">
                  <c:v>-0.89999999999999858</c:v>
                </c:pt>
                <c:pt idx="1161">
                  <c:v>0.20000000000000107</c:v>
                </c:pt>
                <c:pt idx="1162">
                  <c:v>-1.0999999999999996</c:v>
                </c:pt>
                <c:pt idx="1163">
                  <c:v>-3.1999999999999993</c:v>
                </c:pt>
                <c:pt idx="1164">
                  <c:v>-1.0999999999999996</c:v>
                </c:pt>
                <c:pt idx="1165">
                  <c:v>-1.3999999999999986</c:v>
                </c:pt>
                <c:pt idx="1166">
                  <c:v>0</c:v>
                </c:pt>
                <c:pt idx="1167">
                  <c:v>-2.5</c:v>
                </c:pt>
                <c:pt idx="1168">
                  <c:v>-9.9999999999999645E-2</c:v>
                </c:pt>
                <c:pt idx="1169">
                  <c:v>-1.1999999999999993</c:v>
                </c:pt>
                <c:pt idx="1170">
                  <c:v>-0.70000000000000107</c:v>
                </c:pt>
                <c:pt idx="1171">
                  <c:v>-2.7000000000000011</c:v>
                </c:pt>
                <c:pt idx="1172">
                  <c:v>-0.40000000000000036</c:v>
                </c:pt>
                <c:pt idx="1173">
                  <c:v>-1.6999999999999993</c:v>
                </c:pt>
                <c:pt idx="1174">
                  <c:v>-1.8000000000000007</c:v>
                </c:pt>
                <c:pt idx="1175">
                  <c:v>-1.9000000000000004</c:v>
                </c:pt>
                <c:pt idx="1176">
                  <c:v>-0.5</c:v>
                </c:pt>
                <c:pt idx="1177">
                  <c:v>-1.9000000000000004</c:v>
                </c:pt>
                <c:pt idx="1178">
                  <c:v>-0.40000000000000036</c:v>
                </c:pt>
                <c:pt idx="1179">
                  <c:v>-1.3000000000000007</c:v>
                </c:pt>
                <c:pt idx="1180">
                  <c:v>-0.70000000000000107</c:v>
                </c:pt>
                <c:pt idx="1181">
                  <c:v>-0.40000000000000036</c:v>
                </c:pt>
                <c:pt idx="1182">
                  <c:v>-0.70000000000000107</c:v>
                </c:pt>
                <c:pt idx="1183">
                  <c:v>-0.90000000000000036</c:v>
                </c:pt>
                <c:pt idx="1184">
                  <c:v>-0.40000000000000036</c:v>
                </c:pt>
                <c:pt idx="1185">
                  <c:v>-1.3999999999999986</c:v>
                </c:pt>
                <c:pt idx="1186">
                  <c:v>-1.2000000000000011</c:v>
                </c:pt>
                <c:pt idx="1187">
                  <c:v>-2.5</c:v>
                </c:pt>
                <c:pt idx="1188">
                  <c:v>-1.5</c:v>
                </c:pt>
                <c:pt idx="1189">
                  <c:v>-2.0999999999999996</c:v>
                </c:pt>
                <c:pt idx="1190">
                  <c:v>-0.39999999999999858</c:v>
                </c:pt>
                <c:pt idx="1191">
                  <c:v>-0.29999999999999893</c:v>
                </c:pt>
                <c:pt idx="1192">
                  <c:v>-1.5</c:v>
                </c:pt>
                <c:pt idx="1193">
                  <c:v>-1.6000000000000014</c:v>
                </c:pt>
                <c:pt idx="1194">
                  <c:v>-1.5999999999999996</c:v>
                </c:pt>
                <c:pt idx="1195">
                  <c:v>-1.3000000000000007</c:v>
                </c:pt>
                <c:pt idx="1196">
                  <c:v>-1.2999999999999989</c:v>
                </c:pt>
                <c:pt idx="1197">
                  <c:v>-0.79999999999999893</c:v>
                </c:pt>
                <c:pt idx="1198">
                  <c:v>-1</c:v>
                </c:pt>
                <c:pt idx="1199">
                  <c:v>-2.0999999999999996</c:v>
                </c:pt>
                <c:pt idx="1200">
                  <c:v>-9.9999999999999645E-2</c:v>
                </c:pt>
                <c:pt idx="1201">
                  <c:v>-1.3000000000000007</c:v>
                </c:pt>
                <c:pt idx="1202">
                  <c:v>0.80000000000000071</c:v>
                </c:pt>
                <c:pt idx="1203">
                  <c:v>-1.8000000000000007</c:v>
                </c:pt>
                <c:pt idx="1204">
                  <c:v>-0.80000000000000071</c:v>
                </c:pt>
                <c:pt idx="1205">
                  <c:v>-0.29999999999999893</c:v>
                </c:pt>
                <c:pt idx="1206">
                  <c:v>-1.2999999999999989</c:v>
                </c:pt>
                <c:pt idx="1207">
                  <c:v>-2.4000000000000004</c:v>
                </c:pt>
                <c:pt idx="1208">
                  <c:v>-1.3000000000000007</c:v>
                </c:pt>
                <c:pt idx="1209">
                  <c:v>-2.0999999999999996</c:v>
                </c:pt>
                <c:pt idx="1210">
                  <c:v>-0.5</c:v>
                </c:pt>
                <c:pt idx="1211">
                  <c:v>-0.59999999999999964</c:v>
                </c:pt>
                <c:pt idx="1212">
                  <c:v>0.5</c:v>
                </c:pt>
                <c:pt idx="1213">
                  <c:v>0.30000000000000071</c:v>
                </c:pt>
                <c:pt idx="1214">
                  <c:v>-1.1999999999999993</c:v>
                </c:pt>
                <c:pt idx="1215">
                  <c:v>9.9999999999999645E-2</c:v>
                </c:pt>
                <c:pt idx="1216">
                  <c:v>0.30000000000000071</c:v>
                </c:pt>
                <c:pt idx="1217">
                  <c:v>0.59999999999999964</c:v>
                </c:pt>
                <c:pt idx="1218">
                  <c:v>-0.5</c:v>
                </c:pt>
                <c:pt idx="1219">
                  <c:v>0.19999999999999929</c:v>
                </c:pt>
                <c:pt idx="1220">
                  <c:v>1.7000000000000011</c:v>
                </c:pt>
                <c:pt idx="1221">
                  <c:v>0.19999999999999929</c:v>
                </c:pt>
                <c:pt idx="1222">
                  <c:v>0.5</c:v>
                </c:pt>
                <c:pt idx="1223">
                  <c:v>-1.4000000000000004</c:v>
                </c:pt>
                <c:pt idx="1224">
                  <c:v>0.79999999999999893</c:v>
                </c:pt>
                <c:pt idx="1225">
                  <c:v>0</c:v>
                </c:pt>
                <c:pt idx="1226">
                  <c:v>0.69999999999999929</c:v>
                </c:pt>
                <c:pt idx="1227">
                  <c:v>-0.19999999999999929</c:v>
                </c:pt>
                <c:pt idx="1228">
                  <c:v>0.19999999999999929</c:v>
                </c:pt>
                <c:pt idx="1229">
                  <c:v>-0.30000000000000071</c:v>
                </c:pt>
                <c:pt idx="1230">
                  <c:v>-0.30000000000000071</c:v>
                </c:pt>
                <c:pt idx="1231">
                  <c:v>1.1999999999999993</c:v>
                </c:pt>
                <c:pt idx="1232">
                  <c:v>1</c:v>
                </c:pt>
                <c:pt idx="1233">
                  <c:v>1.5</c:v>
                </c:pt>
                <c:pt idx="1234">
                  <c:v>-0.80000000000000071</c:v>
                </c:pt>
                <c:pt idx="1235">
                  <c:v>-0.29999999999999893</c:v>
                </c:pt>
                <c:pt idx="1236">
                  <c:v>-0.39999999999999858</c:v>
                </c:pt>
                <c:pt idx="1237">
                  <c:v>-0.59999999999999964</c:v>
                </c:pt>
                <c:pt idx="1238">
                  <c:v>-0.10000000000000142</c:v>
                </c:pt>
                <c:pt idx="1239">
                  <c:v>9.9999999999999645E-2</c:v>
                </c:pt>
                <c:pt idx="1240">
                  <c:v>-1.2999999999999989</c:v>
                </c:pt>
                <c:pt idx="1241">
                  <c:v>0.19999999999999929</c:v>
                </c:pt>
                <c:pt idx="1242">
                  <c:v>-2</c:v>
                </c:pt>
                <c:pt idx="1243">
                  <c:v>-0.69999999999999929</c:v>
                </c:pt>
                <c:pt idx="1244">
                  <c:v>-0.40000000000000036</c:v>
                </c:pt>
                <c:pt idx="1245">
                  <c:v>0.79999999999999893</c:v>
                </c:pt>
                <c:pt idx="1246">
                  <c:v>-0.89999999999999858</c:v>
                </c:pt>
                <c:pt idx="1247">
                  <c:v>-1.0999999999999996</c:v>
                </c:pt>
                <c:pt idx="1248">
                  <c:v>0.5</c:v>
                </c:pt>
                <c:pt idx="1249">
                  <c:v>-0.59999999999999964</c:v>
                </c:pt>
                <c:pt idx="1250">
                  <c:v>0.59999999999999964</c:v>
                </c:pt>
                <c:pt idx="1251">
                  <c:v>-0.69999999999999929</c:v>
                </c:pt>
                <c:pt idx="1252">
                  <c:v>-2.3999999999999986</c:v>
                </c:pt>
                <c:pt idx="1253">
                  <c:v>1.5</c:v>
                </c:pt>
                <c:pt idx="1254">
                  <c:v>-0.40000000000000036</c:v>
                </c:pt>
                <c:pt idx="1255">
                  <c:v>-1.1999999999999993</c:v>
                </c:pt>
                <c:pt idx="1256">
                  <c:v>-0.30000000000000071</c:v>
                </c:pt>
                <c:pt idx="1257">
                  <c:v>-1.0999999999999996</c:v>
                </c:pt>
                <c:pt idx="1258">
                  <c:v>-0.79999999999999893</c:v>
                </c:pt>
                <c:pt idx="1259">
                  <c:v>-9.9999999999999645E-2</c:v>
                </c:pt>
                <c:pt idx="1260">
                  <c:v>0.19999999999999929</c:v>
                </c:pt>
                <c:pt idx="1261">
                  <c:v>-0.5</c:v>
                </c:pt>
                <c:pt idx="1262">
                  <c:v>-0.79999999999999893</c:v>
                </c:pt>
                <c:pt idx="1263">
                  <c:v>0.5</c:v>
                </c:pt>
                <c:pt idx="1264">
                  <c:v>-0.30000000000000071</c:v>
                </c:pt>
                <c:pt idx="1265">
                  <c:v>-1.0999999999999996</c:v>
                </c:pt>
                <c:pt idx="1266">
                  <c:v>-0.59999999999999964</c:v>
                </c:pt>
                <c:pt idx="1267">
                  <c:v>0.19999999999999929</c:v>
                </c:pt>
                <c:pt idx="1268">
                  <c:v>-0.5</c:v>
                </c:pt>
                <c:pt idx="1269">
                  <c:v>-9.9999999999999645E-2</c:v>
                </c:pt>
                <c:pt idx="1270">
                  <c:v>-0.29999999999999893</c:v>
                </c:pt>
                <c:pt idx="1271">
                  <c:v>1.5</c:v>
                </c:pt>
                <c:pt idx="1272">
                  <c:v>9.9999999999999645E-2</c:v>
                </c:pt>
                <c:pt idx="1273">
                  <c:v>-0.5</c:v>
                </c:pt>
                <c:pt idx="1274">
                  <c:v>-1</c:v>
                </c:pt>
                <c:pt idx="1275">
                  <c:v>0</c:v>
                </c:pt>
                <c:pt idx="1276">
                  <c:v>1.3000000000000007</c:v>
                </c:pt>
                <c:pt idx="1277">
                  <c:v>0.19999999999999929</c:v>
                </c:pt>
                <c:pt idx="1278">
                  <c:v>-1.5</c:v>
                </c:pt>
                <c:pt idx="1279">
                  <c:v>0.59999999999999964</c:v>
                </c:pt>
                <c:pt idx="1280">
                  <c:v>-9.9999999999999645E-2</c:v>
                </c:pt>
                <c:pt idx="1281">
                  <c:v>0.20000000000000107</c:v>
                </c:pt>
                <c:pt idx="1282">
                  <c:v>-1</c:v>
                </c:pt>
                <c:pt idx="1283">
                  <c:v>-0.29999999999999893</c:v>
                </c:pt>
                <c:pt idx="1284">
                  <c:v>2.2000000000000011</c:v>
                </c:pt>
                <c:pt idx="1285">
                  <c:v>-0.20000000000000107</c:v>
                </c:pt>
                <c:pt idx="1286">
                  <c:v>-0.5</c:v>
                </c:pt>
                <c:pt idx="1287">
                  <c:v>1.5</c:v>
                </c:pt>
                <c:pt idx="1288">
                  <c:v>0.19999999999999929</c:v>
                </c:pt>
                <c:pt idx="1289">
                  <c:v>0.10000000000000142</c:v>
                </c:pt>
                <c:pt idx="1290">
                  <c:v>0.39999999999999858</c:v>
                </c:pt>
                <c:pt idx="1291">
                  <c:v>0.59999999999999964</c:v>
                </c:pt>
                <c:pt idx="1292">
                  <c:v>-2.2999999999999989</c:v>
                </c:pt>
                <c:pt idx="1293">
                  <c:v>0.40000000000000036</c:v>
                </c:pt>
                <c:pt idx="1294">
                  <c:v>0</c:v>
                </c:pt>
                <c:pt idx="1295">
                  <c:v>-0.69999999999999929</c:v>
                </c:pt>
                <c:pt idx="1296">
                  <c:v>0.19999999999999929</c:v>
                </c:pt>
                <c:pt idx="1297">
                  <c:v>0.30000000000000071</c:v>
                </c:pt>
                <c:pt idx="1298">
                  <c:v>-1.8999999999999986</c:v>
                </c:pt>
                <c:pt idx="1299">
                  <c:v>-0.29999999999999893</c:v>
                </c:pt>
                <c:pt idx="1300">
                  <c:v>-0.30000000000000071</c:v>
                </c:pt>
                <c:pt idx="1301">
                  <c:v>0.59999999999999964</c:v>
                </c:pt>
                <c:pt idx="1302">
                  <c:v>-0.5</c:v>
                </c:pt>
                <c:pt idx="1303">
                  <c:v>-1.5999999999999996</c:v>
                </c:pt>
                <c:pt idx="1304">
                  <c:v>0.40000000000000036</c:v>
                </c:pt>
                <c:pt idx="1305">
                  <c:v>-0.70000000000000107</c:v>
                </c:pt>
                <c:pt idx="1306">
                  <c:v>-0.40000000000000036</c:v>
                </c:pt>
                <c:pt idx="1307">
                  <c:v>9.9999999999999645E-2</c:v>
                </c:pt>
                <c:pt idx="1308">
                  <c:v>-0.40000000000000036</c:v>
                </c:pt>
                <c:pt idx="1309">
                  <c:v>-0.39999999999999858</c:v>
                </c:pt>
                <c:pt idx="1310">
                  <c:v>-1.8999999999999986</c:v>
                </c:pt>
                <c:pt idx="1311">
                  <c:v>-1.0999999999999996</c:v>
                </c:pt>
                <c:pt idx="1312">
                  <c:v>-0.69999999999999929</c:v>
                </c:pt>
                <c:pt idx="1313">
                  <c:v>-0.80000000000000071</c:v>
                </c:pt>
                <c:pt idx="1314">
                  <c:v>-0.30000000000000071</c:v>
                </c:pt>
                <c:pt idx="1315">
                  <c:v>0.80000000000000071</c:v>
                </c:pt>
                <c:pt idx="1316">
                  <c:v>-2.2000000000000011</c:v>
                </c:pt>
                <c:pt idx="1317">
                  <c:v>-1.5000000000000018</c:v>
                </c:pt>
                <c:pt idx="1318">
                  <c:v>-0.30000000000000071</c:v>
                </c:pt>
                <c:pt idx="1319">
                  <c:v>-0.70000000000000107</c:v>
                </c:pt>
                <c:pt idx="1320">
                  <c:v>-3.0000000000000018</c:v>
                </c:pt>
                <c:pt idx="1321">
                  <c:v>0.5</c:v>
                </c:pt>
                <c:pt idx="1322">
                  <c:v>-1.5</c:v>
                </c:pt>
                <c:pt idx="1323">
                  <c:v>-1.6000000000000014</c:v>
                </c:pt>
                <c:pt idx="1324">
                  <c:v>-2.1000000000000014</c:v>
                </c:pt>
                <c:pt idx="1325">
                  <c:v>-0.5</c:v>
                </c:pt>
                <c:pt idx="1326">
                  <c:v>-2</c:v>
                </c:pt>
                <c:pt idx="1327">
                  <c:v>-0.90000000000000213</c:v>
                </c:pt>
                <c:pt idx="1328">
                  <c:v>-9.9999999999997868E-2</c:v>
                </c:pt>
                <c:pt idx="1329">
                  <c:v>0.30000000000000071</c:v>
                </c:pt>
                <c:pt idx="1330">
                  <c:v>0.60000000000000142</c:v>
                </c:pt>
                <c:pt idx="1331">
                  <c:v>-0.19999999999999929</c:v>
                </c:pt>
                <c:pt idx="1332">
                  <c:v>-1.3999999999999986</c:v>
                </c:pt>
                <c:pt idx="1333">
                  <c:v>0.10000000000000142</c:v>
                </c:pt>
                <c:pt idx="1334">
                  <c:v>0.30000000000000071</c:v>
                </c:pt>
                <c:pt idx="1335">
                  <c:v>0</c:v>
                </c:pt>
                <c:pt idx="1336">
                  <c:v>0.19999999999999929</c:v>
                </c:pt>
                <c:pt idx="1337">
                  <c:v>-0.69999999999999929</c:v>
                </c:pt>
                <c:pt idx="1338">
                  <c:v>0.69999999999999929</c:v>
                </c:pt>
                <c:pt idx="1339">
                  <c:v>1.8000000000000007</c:v>
                </c:pt>
                <c:pt idx="1340">
                  <c:v>-0.30000000000000071</c:v>
                </c:pt>
                <c:pt idx="1341">
                  <c:v>-0.30000000000000071</c:v>
                </c:pt>
                <c:pt idx="1342">
                  <c:v>-1.3999999999999986</c:v>
                </c:pt>
                <c:pt idx="1343">
                  <c:v>2</c:v>
                </c:pt>
                <c:pt idx="1344">
                  <c:v>-1</c:v>
                </c:pt>
                <c:pt idx="1345">
                  <c:v>-0.69999999999999929</c:v>
                </c:pt>
                <c:pt idx="1346">
                  <c:v>-9.9999999999997868E-2</c:v>
                </c:pt>
                <c:pt idx="1347">
                  <c:v>0.69999999999999929</c:v>
                </c:pt>
                <c:pt idx="1348">
                  <c:v>-0.90000000000000213</c:v>
                </c:pt>
                <c:pt idx="1349">
                  <c:v>-9.9999999999997868E-2</c:v>
                </c:pt>
                <c:pt idx="1350">
                  <c:v>1.2999999999999972</c:v>
                </c:pt>
                <c:pt idx="1351">
                  <c:v>1.0999999999999979</c:v>
                </c:pt>
                <c:pt idx="1352">
                  <c:v>1.5</c:v>
                </c:pt>
                <c:pt idx="1353">
                  <c:v>-1.6000000000000014</c:v>
                </c:pt>
                <c:pt idx="1354">
                  <c:v>-1.2999999999999972</c:v>
                </c:pt>
                <c:pt idx="1355">
                  <c:v>1.5</c:v>
                </c:pt>
                <c:pt idx="1356">
                  <c:v>1.3999999999999986</c:v>
                </c:pt>
                <c:pt idx="1357">
                  <c:v>0.89999999999999858</c:v>
                </c:pt>
                <c:pt idx="1358">
                  <c:v>-1</c:v>
                </c:pt>
                <c:pt idx="1359">
                  <c:v>0.60000000000000142</c:v>
                </c:pt>
                <c:pt idx="1360">
                  <c:v>-0.60000000000000142</c:v>
                </c:pt>
                <c:pt idx="1361">
                  <c:v>0.20000000000000284</c:v>
                </c:pt>
                <c:pt idx="1362">
                  <c:v>0.60000000000000142</c:v>
                </c:pt>
                <c:pt idx="1363">
                  <c:v>-0.80000000000000071</c:v>
                </c:pt>
                <c:pt idx="1364">
                  <c:v>1.8999999999999986</c:v>
                </c:pt>
                <c:pt idx="1365">
                  <c:v>-0.19999999999999929</c:v>
                </c:pt>
                <c:pt idx="1366">
                  <c:v>1.1999999999999993</c:v>
                </c:pt>
                <c:pt idx="1367">
                  <c:v>-0.30000000000000071</c:v>
                </c:pt>
                <c:pt idx="1368">
                  <c:v>0.30000000000000071</c:v>
                </c:pt>
                <c:pt idx="1369">
                  <c:v>0.89999999999999858</c:v>
                </c:pt>
                <c:pt idx="1370">
                  <c:v>0.80000000000000071</c:v>
                </c:pt>
                <c:pt idx="1371">
                  <c:v>0.40000000000000036</c:v>
                </c:pt>
                <c:pt idx="1372">
                  <c:v>0.29999999999999893</c:v>
                </c:pt>
                <c:pt idx="1373">
                  <c:v>0.30000000000000071</c:v>
                </c:pt>
                <c:pt idx="1374">
                  <c:v>0</c:v>
                </c:pt>
                <c:pt idx="1375">
                  <c:v>0</c:v>
                </c:pt>
                <c:pt idx="1376">
                  <c:v>1.1999999999999993</c:v>
                </c:pt>
                <c:pt idx="1377">
                  <c:v>0.30000000000000071</c:v>
                </c:pt>
                <c:pt idx="1378">
                  <c:v>-0.60000000000000142</c:v>
                </c:pt>
                <c:pt idx="1379">
                  <c:v>-0.79999999999999716</c:v>
                </c:pt>
                <c:pt idx="1380">
                  <c:v>-1.4000000000000021</c:v>
                </c:pt>
                <c:pt idx="1381">
                  <c:v>-9.9999999999997868E-2</c:v>
                </c:pt>
                <c:pt idx="1382">
                  <c:v>0.80000000000000071</c:v>
                </c:pt>
                <c:pt idx="1383">
                  <c:v>-0.39999999999999858</c:v>
                </c:pt>
                <c:pt idx="1384">
                  <c:v>-1.8000000000000007</c:v>
                </c:pt>
                <c:pt idx="1385">
                  <c:v>1.6000000000000014</c:v>
                </c:pt>
                <c:pt idx="1386">
                  <c:v>1.2000000000000011</c:v>
                </c:pt>
                <c:pt idx="1387">
                  <c:v>0</c:v>
                </c:pt>
                <c:pt idx="1388">
                  <c:v>-1.0999999999999996</c:v>
                </c:pt>
                <c:pt idx="1389">
                  <c:v>-0.69999999999999929</c:v>
                </c:pt>
                <c:pt idx="1390">
                  <c:v>0.30000000000000071</c:v>
                </c:pt>
                <c:pt idx="1391">
                  <c:v>0.90000000000000036</c:v>
                </c:pt>
                <c:pt idx="1392">
                  <c:v>-0.90000000000000036</c:v>
                </c:pt>
                <c:pt idx="1393">
                  <c:v>0.30000000000000071</c:v>
                </c:pt>
                <c:pt idx="1394">
                  <c:v>0.10000000000000142</c:v>
                </c:pt>
                <c:pt idx="1395">
                  <c:v>-0.79999999999999716</c:v>
                </c:pt>
                <c:pt idx="1396">
                  <c:v>-1.4000000000000004</c:v>
                </c:pt>
                <c:pt idx="1397">
                  <c:v>-0.40000000000000213</c:v>
                </c:pt>
                <c:pt idx="1398">
                  <c:v>1.3999999999999986</c:v>
                </c:pt>
                <c:pt idx="1399">
                  <c:v>1.4000000000000021</c:v>
                </c:pt>
                <c:pt idx="1400">
                  <c:v>-0.69999999999999929</c:v>
                </c:pt>
                <c:pt idx="1401">
                  <c:v>-0.10000000000000142</c:v>
                </c:pt>
                <c:pt idx="1402">
                  <c:v>-0.40000000000000213</c:v>
                </c:pt>
                <c:pt idx="1403">
                  <c:v>-1</c:v>
                </c:pt>
                <c:pt idx="1404">
                  <c:v>-0.60000000000000142</c:v>
                </c:pt>
                <c:pt idx="1405">
                  <c:v>0.19999999999999929</c:v>
                </c:pt>
                <c:pt idx="1406">
                  <c:v>-0.5</c:v>
                </c:pt>
                <c:pt idx="1407">
                  <c:v>-0.99999999999999822</c:v>
                </c:pt>
                <c:pt idx="1408">
                  <c:v>-0.19999999999999929</c:v>
                </c:pt>
                <c:pt idx="1409">
                  <c:v>0.80000000000000071</c:v>
                </c:pt>
                <c:pt idx="1410">
                  <c:v>0.90000000000000213</c:v>
                </c:pt>
                <c:pt idx="1411">
                  <c:v>1.2999999999999989</c:v>
                </c:pt>
                <c:pt idx="1412">
                  <c:v>-0.89999999999999858</c:v>
                </c:pt>
                <c:pt idx="1413">
                  <c:v>0.19999999999999929</c:v>
                </c:pt>
                <c:pt idx="1414">
                  <c:v>-0.90000000000000036</c:v>
                </c:pt>
                <c:pt idx="1415">
                  <c:v>-0.19999999999999929</c:v>
                </c:pt>
                <c:pt idx="1416">
                  <c:v>1.1999999999999993</c:v>
                </c:pt>
                <c:pt idx="1417">
                  <c:v>-0.30000000000000071</c:v>
                </c:pt>
                <c:pt idx="1418">
                  <c:v>-0.30000000000000071</c:v>
                </c:pt>
                <c:pt idx="1419">
                  <c:v>1.0000000000000018</c:v>
                </c:pt>
                <c:pt idx="1420">
                  <c:v>0.80000000000000071</c:v>
                </c:pt>
                <c:pt idx="1421">
                  <c:v>1.1000000000000014</c:v>
                </c:pt>
                <c:pt idx="1422">
                  <c:v>-2</c:v>
                </c:pt>
                <c:pt idx="1423">
                  <c:v>-1</c:v>
                </c:pt>
                <c:pt idx="1424">
                  <c:v>-0.90000000000000036</c:v>
                </c:pt>
                <c:pt idx="1425">
                  <c:v>0.19999999999999929</c:v>
                </c:pt>
                <c:pt idx="1426">
                  <c:v>0.59999999999999964</c:v>
                </c:pt>
                <c:pt idx="1427">
                  <c:v>0.69999999999999929</c:v>
                </c:pt>
                <c:pt idx="1428">
                  <c:v>0.39999999999999858</c:v>
                </c:pt>
                <c:pt idx="1429">
                  <c:v>0.5</c:v>
                </c:pt>
                <c:pt idx="1430">
                  <c:v>1.8000000000000007</c:v>
                </c:pt>
                <c:pt idx="1431">
                  <c:v>-1.3000000000000007</c:v>
                </c:pt>
                <c:pt idx="1432">
                  <c:v>-0.29999999999999893</c:v>
                </c:pt>
                <c:pt idx="1433">
                  <c:v>0</c:v>
                </c:pt>
                <c:pt idx="1434">
                  <c:v>-9.9999999999997868E-2</c:v>
                </c:pt>
                <c:pt idx="1435">
                  <c:v>-0.39999999999999858</c:v>
                </c:pt>
                <c:pt idx="1436">
                  <c:v>-0.80000000000000071</c:v>
                </c:pt>
                <c:pt idx="1437">
                  <c:v>-0.30000000000000071</c:v>
                </c:pt>
                <c:pt idx="1438">
                  <c:v>0.19999999999999929</c:v>
                </c:pt>
                <c:pt idx="1439">
                  <c:v>0</c:v>
                </c:pt>
                <c:pt idx="1440">
                  <c:v>-1.6999999999999993</c:v>
                </c:pt>
                <c:pt idx="1441">
                  <c:v>-1.6999999999999993</c:v>
                </c:pt>
                <c:pt idx="1442">
                  <c:v>-0.30000000000000071</c:v>
                </c:pt>
                <c:pt idx="1443">
                  <c:v>-0.60000000000000142</c:v>
                </c:pt>
                <c:pt idx="1444">
                  <c:v>0.80000000000000071</c:v>
                </c:pt>
                <c:pt idx="1445">
                  <c:v>-0.70000000000000284</c:v>
                </c:pt>
                <c:pt idx="1446">
                  <c:v>0</c:v>
                </c:pt>
                <c:pt idx="1447">
                  <c:v>-0.60000000000000142</c:v>
                </c:pt>
                <c:pt idx="1448">
                  <c:v>-0.39999999999999858</c:v>
                </c:pt>
                <c:pt idx="1449">
                  <c:v>9.9999999999997868E-2</c:v>
                </c:pt>
                <c:pt idx="1450">
                  <c:v>-2.6999999999999993</c:v>
                </c:pt>
                <c:pt idx="1451">
                  <c:v>-1.1999999999999993</c:v>
                </c:pt>
                <c:pt idx="1452">
                  <c:v>-1.9000000000000021</c:v>
                </c:pt>
                <c:pt idx="1453">
                  <c:v>-1.9000000000000021</c:v>
                </c:pt>
                <c:pt idx="1454">
                  <c:v>-1.5999999999999979</c:v>
                </c:pt>
                <c:pt idx="1455">
                  <c:v>-3</c:v>
                </c:pt>
                <c:pt idx="1456">
                  <c:v>-3</c:v>
                </c:pt>
                <c:pt idx="1457">
                  <c:v>-2.7999999999999972</c:v>
                </c:pt>
                <c:pt idx="1458">
                  <c:v>-3</c:v>
                </c:pt>
                <c:pt idx="1459">
                  <c:v>-4.0999999999999943</c:v>
                </c:pt>
                <c:pt idx="1460">
                  <c:v>-3.6000000000000014</c:v>
                </c:pt>
                <c:pt idx="1461">
                  <c:v>-4.7999999999999972</c:v>
                </c:pt>
                <c:pt idx="1462">
                  <c:v>-5.5</c:v>
                </c:pt>
                <c:pt idx="1463">
                  <c:v>-3.3999999999999986</c:v>
                </c:pt>
                <c:pt idx="1464">
                  <c:v>-3.8999999999999986</c:v>
                </c:pt>
                <c:pt idx="1465">
                  <c:v>-4.7000000000000028</c:v>
                </c:pt>
                <c:pt idx="1466">
                  <c:v>-7</c:v>
                </c:pt>
                <c:pt idx="1467">
                  <c:v>-3.5</c:v>
                </c:pt>
                <c:pt idx="1468">
                  <c:v>-4.0999999999999943</c:v>
                </c:pt>
                <c:pt idx="1469">
                  <c:v>-5.2000000000000028</c:v>
                </c:pt>
                <c:pt idx="1470">
                  <c:v>-5.1999999999999957</c:v>
                </c:pt>
                <c:pt idx="1471">
                  <c:v>-7.1000000000000014</c:v>
                </c:pt>
                <c:pt idx="1472">
                  <c:v>-6.3000000000000043</c:v>
                </c:pt>
                <c:pt idx="1473">
                  <c:v>-7.4000000000000057</c:v>
                </c:pt>
                <c:pt idx="1474">
                  <c:v>-7.5999999999999943</c:v>
                </c:pt>
                <c:pt idx="1475">
                  <c:v>-4</c:v>
                </c:pt>
                <c:pt idx="1476">
                  <c:v>-7.0000000000000071</c:v>
                </c:pt>
                <c:pt idx="1477">
                  <c:v>-4.2999999999999972</c:v>
                </c:pt>
                <c:pt idx="1478">
                  <c:v>-1.3999999999999915</c:v>
                </c:pt>
                <c:pt idx="1479">
                  <c:v>-5.4000000000000057</c:v>
                </c:pt>
                <c:pt idx="1480">
                  <c:v>-3.0999999999999943</c:v>
                </c:pt>
                <c:pt idx="1481">
                  <c:v>-5.2000000000000028</c:v>
                </c:pt>
                <c:pt idx="1482">
                  <c:v>-5.5999999999999943</c:v>
                </c:pt>
                <c:pt idx="1483">
                  <c:v>-4.5999999999999943</c:v>
                </c:pt>
                <c:pt idx="1484">
                  <c:v>-6.1000000000000085</c:v>
                </c:pt>
                <c:pt idx="1485">
                  <c:v>-5.7000000000000028</c:v>
                </c:pt>
                <c:pt idx="1486">
                  <c:v>-4</c:v>
                </c:pt>
                <c:pt idx="1487">
                  <c:v>-3.5</c:v>
                </c:pt>
                <c:pt idx="1488">
                  <c:v>-1.7000000000000028</c:v>
                </c:pt>
                <c:pt idx="1489">
                  <c:v>-4.2999999999999972</c:v>
                </c:pt>
                <c:pt idx="1490">
                  <c:v>-2.2999999999999972</c:v>
                </c:pt>
                <c:pt idx="1491">
                  <c:v>-3.7000000000000028</c:v>
                </c:pt>
                <c:pt idx="1492">
                  <c:v>-2.7999999999999972</c:v>
                </c:pt>
                <c:pt idx="1493">
                  <c:v>-3.7000000000000028</c:v>
                </c:pt>
                <c:pt idx="1494">
                  <c:v>-3.1000000000000085</c:v>
                </c:pt>
                <c:pt idx="1495">
                  <c:v>-3.7000000000000028</c:v>
                </c:pt>
                <c:pt idx="1496">
                  <c:v>-3.2000000000000028</c:v>
                </c:pt>
                <c:pt idx="1497">
                  <c:v>-4.1000000000000085</c:v>
                </c:pt>
                <c:pt idx="1498">
                  <c:v>-1.9000000000000057</c:v>
                </c:pt>
                <c:pt idx="1499">
                  <c:v>-4.1000000000000085</c:v>
                </c:pt>
                <c:pt idx="1500">
                  <c:v>-3.5</c:v>
                </c:pt>
                <c:pt idx="1501">
                  <c:v>-3.1999999999999886</c:v>
                </c:pt>
                <c:pt idx="1502">
                  <c:v>-3.3000000000000114</c:v>
                </c:pt>
                <c:pt idx="1503">
                  <c:v>-3.7999999999999972</c:v>
                </c:pt>
                <c:pt idx="1504">
                  <c:v>-2.6000000000000085</c:v>
                </c:pt>
                <c:pt idx="1505">
                  <c:v>-1</c:v>
                </c:pt>
                <c:pt idx="1506">
                  <c:v>-3</c:v>
                </c:pt>
                <c:pt idx="1507">
                  <c:v>-2.5</c:v>
                </c:pt>
                <c:pt idx="1508">
                  <c:v>-3.3999999999999915</c:v>
                </c:pt>
                <c:pt idx="1509">
                  <c:v>-2.2000000000000028</c:v>
                </c:pt>
                <c:pt idx="1510">
                  <c:v>-3.0999999999999943</c:v>
                </c:pt>
                <c:pt idx="1511">
                  <c:v>-2.8999999999999915</c:v>
                </c:pt>
                <c:pt idx="1512">
                  <c:v>-2</c:v>
                </c:pt>
                <c:pt idx="1513">
                  <c:v>-3.5999999999999943</c:v>
                </c:pt>
                <c:pt idx="1514">
                  <c:v>-3</c:v>
                </c:pt>
                <c:pt idx="1515">
                  <c:v>-3.6999999999999886</c:v>
                </c:pt>
                <c:pt idx="1516">
                  <c:v>-1.5</c:v>
                </c:pt>
                <c:pt idx="1517">
                  <c:v>-1.8999999999999915</c:v>
                </c:pt>
                <c:pt idx="1518">
                  <c:v>-9.9999999999994316E-2</c:v>
                </c:pt>
                <c:pt idx="1519">
                  <c:v>-1.2999999999999972</c:v>
                </c:pt>
                <c:pt idx="1520">
                  <c:v>-0.79999999999999716</c:v>
                </c:pt>
                <c:pt idx="1521">
                  <c:v>-1.5</c:v>
                </c:pt>
                <c:pt idx="1522">
                  <c:v>-1</c:v>
                </c:pt>
                <c:pt idx="1523">
                  <c:v>0</c:v>
                </c:pt>
                <c:pt idx="1524">
                  <c:v>-1</c:v>
                </c:pt>
                <c:pt idx="1525">
                  <c:v>-0.5</c:v>
                </c:pt>
                <c:pt idx="1526">
                  <c:v>0.29999999999999716</c:v>
                </c:pt>
                <c:pt idx="1527">
                  <c:v>0.29999999999999716</c:v>
                </c:pt>
                <c:pt idx="1528">
                  <c:v>-0.5</c:v>
                </c:pt>
                <c:pt idx="1529">
                  <c:v>1.3999999999999915</c:v>
                </c:pt>
                <c:pt idx="1530">
                  <c:v>-1.2999999999999972</c:v>
                </c:pt>
                <c:pt idx="1531">
                  <c:v>-0.5</c:v>
                </c:pt>
                <c:pt idx="1532">
                  <c:v>-0.89999999999999147</c:v>
                </c:pt>
                <c:pt idx="1533">
                  <c:v>-0.20000000000000284</c:v>
                </c:pt>
                <c:pt idx="1534">
                  <c:v>-0.60000000000000853</c:v>
                </c:pt>
                <c:pt idx="1535">
                  <c:v>0</c:v>
                </c:pt>
                <c:pt idx="1536">
                  <c:v>1.0999999999999943</c:v>
                </c:pt>
                <c:pt idx="1537">
                  <c:v>0.5</c:v>
                </c:pt>
                <c:pt idx="1538">
                  <c:v>-0.40000000000000568</c:v>
                </c:pt>
                <c:pt idx="1539">
                  <c:v>0.79999999999999716</c:v>
                </c:pt>
                <c:pt idx="1540">
                  <c:v>-0.29999999999999716</c:v>
                </c:pt>
                <c:pt idx="1541">
                  <c:v>0.59999999999999432</c:v>
                </c:pt>
                <c:pt idx="1542">
                  <c:v>0.79999999999999716</c:v>
                </c:pt>
                <c:pt idx="1543">
                  <c:v>2.2999999999999972</c:v>
                </c:pt>
                <c:pt idx="1544">
                  <c:v>-9.9999999999994316E-2</c:v>
                </c:pt>
                <c:pt idx="1545">
                  <c:v>-0.70000000000000284</c:v>
                </c:pt>
                <c:pt idx="1546">
                  <c:v>0</c:v>
                </c:pt>
                <c:pt idx="1547">
                  <c:v>2.0999999999999943</c:v>
                </c:pt>
                <c:pt idx="1548">
                  <c:v>0.59999999999999432</c:v>
                </c:pt>
                <c:pt idx="1549">
                  <c:v>0.30000000000001137</c:v>
                </c:pt>
                <c:pt idx="1550">
                  <c:v>1.6000000000000085</c:v>
                </c:pt>
                <c:pt idx="1551">
                  <c:v>0.60000000000000853</c:v>
                </c:pt>
                <c:pt idx="1552">
                  <c:v>0.70000000000000284</c:v>
                </c:pt>
                <c:pt idx="1553">
                  <c:v>0.79999999999999716</c:v>
                </c:pt>
                <c:pt idx="1554">
                  <c:v>0.39999999999999147</c:v>
                </c:pt>
                <c:pt idx="1555">
                  <c:v>1.8000000000000114</c:v>
                </c:pt>
                <c:pt idx="1556">
                  <c:v>0.39999999999999147</c:v>
                </c:pt>
                <c:pt idx="1557">
                  <c:v>-1</c:v>
                </c:pt>
                <c:pt idx="1558">
                  <c:v>1.5</c:v>
                </c:pt>
                <c:pt idx="1559">
                  <c:v>-0.79999999999999716</c:v>
                </c:pt>
                <c:pt idx="1560">
                  <c:v>0.90000000000000568</c:v>
                </c:pt>
                <c:pt idx="1561">
                  <c:v>0.79999999999999716</c:v>
                </c:pt>
                <c:pt idx="1562">
                  <c:v>-0.70000000000000284</c:v>
                </c:pt>
                <c:pt idx="1563">
                  <c:v>0.5</c:v>
                </c:pt>
                <c:pt idx="1564">
                  <c:v>9.9999999999994316E-2</c:v>
                </c:pt>
                <c:pt idx="1565">
                  <c:v>2.6000000000000085</c:v>
                </c:pt>
                <c:pt idx="1566">
                  <c:v>0.20000000000000284</c:v>
                </c:pt>
                <c:pt idx="1567">
                  <c:v>0.80000000000001137</c:v>
                </c:pt>
                <c:pt idx="1568">
                  <c:v>3.2000000000000028</c:v>
                </c:pt>
                <c:pt idx="1569">
                  <c:v>2.5999999999999943</c:v>
                </c:pt>
                <c:pt idx="1570">
                  <c:v>3.5</c:v>
                </c:pt>
                <c:pt idx="1571">
                  <c:v>2.2999999999999972</c:v>
                </c:pt>
                <c:pt idx="1572">
                  <c:v>1.7999999999999972</c:v>
                </c:pt>
                <c:pt idx="1573">
                  <c:v>3.5</c:v>
                </c:pt>
                <c:pt idx="1574">
                  <c:v>3.0999999999999943</c:v>
                </c:pt>
                <c:pt idx="1575">
                  <c:v>2.3999999999999915</c:v>
                </c:pt>
                <c:pt idx="1576">
                  <c:v>5.9000000000000057</c:v>
                </c:pt>
                <c:pt idx="1577">
                  <c:v>3.7000000000000028</c:v>
                </c:pt>
                <c:pt idx="1578">
                  <c:v>4.7999999999999972</c:v>
                </c:pt>
                <c:pt idx="1579">
                  <c:v>2.6000000000000014</c:v>
                </c:pt>
                <c:pt idx="1580">
                  <c:v>5.3999999999999986</c:v>
                </c:pt>
                <c:pt idx="1581">
                  <c:v>4.2000000000000028</c:v>
                </c:pt>
                <c:pt idx="1582">
                  <c:v>5.5999999999999943</c:v>
                </c:pt>
                <c:pt idx="1583">
                  <c:v>4.1000000000000014</c:v>
                </c:pt>
                <c:pt idx="1584">
                  <c:v>2.9000000000000057</c:v>
                </c:pt>
                <c:pt idx="1585">
                  <c:v>3.6000000000000014</c:v>
                </c:pt>
                <c:pt idx="1586">
                  <c:v>3.6999999999999957</c:v>
                </c:pt>
                <c:pt idx="1587">
                  <c:v>6.2000000000000028</c:v>
                </c:pt>
                <c:pt idx="1588">
                  <c:v>2.6999999999999957</c:v>
                </c:pt>
                <c:pt idx="1589">
                  <c:v>3.1999999999999957</c:v>
                </c:pt>
                <c:pt idx="1590">
                  <c:v>1.8999999999999986</c:v>
                </c:pt>
                <c:pt idx="1591">
                  <c:v>5.1000000000000014</c:v>
                </c:pt>
                <c:pt idx="1592">
                  <c:v>3.3999999999999986</c:v>
                </c:pt>
                <c:pt idx="1593">
                  <c:v>3.5000000000000036</c:v>
                </c:pt>
                <c:pt idx="1594">
                  <c:v>2.5</c:v>
                </c:pt>
                <c:pt idx="1595">
                  <c:v>2.0999999999999979</c:v>
                </c:pt>
                <c:pt idx="1596">
                  <c:v>2.8999999999999986</c:v>
                </c:pt>
                <c:pt idx="1597">
                  <c:v>0.90000000000000213</c:v>
                </c:pt>
                <c:pt idx="1598">
                  <c:v>2.6000000000000014</c:v>
                </c:pt>
                <c:pt idx="1599">
                  <c:v>1.7999999999999972</c:v>
                </c:pt>
                <c:pt idx="1600">
                  <c:v>1.2000000000000028</c:v>
                </c:pt>
                <c:pt idx="1601">
                  <c:v>1</c:v>
                </c:pt>
                <c:pt idx="1602">
                  <c:v>1.6000000000000014</c:v>
                </c:pt>
                <c:pt idx="1603">
                  <c:v>1.1999999999999993</c:v>
                </c:pt>
                <c:pt idx="1604">
                  <c:v>0.30000000000000071</c:v>
                </c:pt>
                <c:pt idx="1605">
                  <c:v>1.5</c:v>
                </c:pt>
                <c:pt idx="1606">
                  <c:v>0.69999999999999929</c:v>
                </c:pt>
                <c:pt idx="1607">
                  <c:v>0.39999999999999858</c:v>
                </c:pt>
                <c:pt idx="1608">
                  <c:v>0.20000000000000284</c:v>
                </c:pt>
                <c:pt idx="1609">
                  <c:v>1.1000000000000014</c:v>
                </c:pt>
                <c:pt idx="1610">
                  <c:v>0.5</c:v>
                </c:pt>
                <c:pt idx="1611">
                  <c:v>1.0999999999999979</c:v>
                </c:pt>
                <c:pt idx="1612">
                  <c:v>-0.10000000000000142</c:v>
                </c:pt>
                <c:pt idx="1613">
                  <c:v>0</c:v>
                </c:pt>
                <c:pt idx="1614">
                  <c:v>-1.1000000000000014</c:v>
                </c:pt>
                <c:pt idx="1615">
                  <c:v>-0.5</c:v>
                </c:pt>
                <c:pt idx="1616">
                  <c:v>-1</c:v>
                </c:pt>
                <c:pt idx="1617">
                  <c:v>-0.80000000000000071</c:v>
                </c:pt>
                <c:pt idx="1618">
                  <c:v>-1</c:v>
                </c:pt>
                <c:pt idx="1619">
                  <c:v>1</c:v>
                </c:pt>
                <c:pt idx="1620">
                  <c:v>2.3000000000000007</c:v>
                </c:pt>
                <c:pt idx="1621">
                  <c:v>-0.5</c:v>
                </c:pt>
                <c:pt idx="1622">
                  <c:v>2.3000000000000007</c:v>
                </c:pt>
                <c:pt idx="1623">
                  <c:v>0.10000000000000142</c:v>
                </c:pt>
                <c:pt idx="1624">
                  <c:v>1.0999999999999979</c:v>
                </c:pt>
                <c:pt idx="1625">
                  <c:v>1.6000000000000014</c:v>
                </c:pt>
                <c:pt idx="1626">
                  <c:v>1.1000000000000014</c:v>
                </c:pt>
                <c:pt idx="1627">
                  <c:v>0.19999999999999929</c:v>
                </c:pt>
                <c:pt idx="1628">
                  <c:v>0.20000000000000284</c:v>
                </c:pt>
                <c:pt idx="1629">
                  <c:v>-1.8000000000000007</c:v>
                </c:pt>
                <c:pt idx="1630">
                  <c:v>-0.69999999999999929</c:v>
                </c:pt>
                <c:pt idx="1631">
                  <c:v>0.40000000000000213</c:v>
                </c:pt>
                <c:pt idx="1632">
                  <c:v>9.9999999999999645E-2</c:v>
                </c:pt>
                <c:pt idx="1633">
                  <c:v>0.59999999999999964</c:v>
                </c:pt>
                <c:pt idx="1634">
                  <c:v>-0.19999999999999929</c:v>
                </c:pt>
                <c:pt idx="1635">
                  <c:v>1.1999999999999993</c:v>
                </c:pt>
                <c:pt idx="1636">
                  <c:v>0.69999999999999929</c:v>
                </c:pt>
                <c:pt idx="1637">
                  <c:v>1.0999999999999996</c:v>
                </c:pt>
                <c:pt idx="1638">
                  <c:v>0.90000000000000036</c:v>
                </c:pt>
                <c:pt idx="1639">
                  <c:v>-0.19999999999999929</c:v>
                </c:pt>
                <c:pt idx="1640">
                  <c:v>0.80000000000000071</c:v>
                </c:pt>
                <c:pt idx="1641">
                  <c:v>9.9999999999999645E-2</c:v>
                </c:pt>
                <c:pt idx="1642">
                  <c:v>0.29999999999999893</c:v>
                </c:pt>
                <c:pt idx="1643">
                  <c:v>-0.10000000000000142</c:v>
                </c:pt>
                <c:pt idx="1644">
                  <c:v>0.59999999999999964</c:v>
                </c:pt>
                <c:pt idx="1645">
                  <c:v>1.2999999999999989</c:v>
                </c:pt>
                <c:pt idx="1646">
                  <c:v>0.5</c:v>
                </c:pt>
                <c:pt idx="1647">
                  <c:v>0.90000000000000036</c:v>
                </c:pt>
                <c:pt idx="1648">
                  <c:v>-0.79999999999999893</c:v>
                </c:pt>
                <c:pt idx="1649">
                  <c:v>0</c:v>
                </c:pt>
                <c:pt idx="1650">
                  <c:v>-0.59999999999999964</c:v>
                </c:pt>
                <c:pt idx="1651">
                  <c:v>2.4000000000000004</c:v>
                </c:pt>
                <c:pt idx="1652">
                  <c:v>0.30000000000000071</c:v>
                </c:pt>
                <c:pt idx="1653">
                  <c:v>0.40000000000000036</c:v>
                </c:pt>
                <c:pt idx="1654">
                  <c:v>2.3000000000000007</c:v>
                </c:pt>
                <c:pt idx="1655">
                  <c:v>0.5</c:v>
                </c:pt>
                <c:pt idx="1656">
                  <c:v>9.9999999999999645E-2</c:v>
                </c:pt>
                <c:pt idx="1657">
                  <c:v>9.9999999999999645E-2</c:v>
                </c:pt>
                <c:pt idx="1658">
                  <c:v>-1.1000000000000014</c:v>
                </c:pt>
                <c:pt idx="1659">
                  <c:v>1.1999999999999993</c:v>
                </c:pt>
                <c:pt idx="1660">
                  <c:v>-0.5</c:v>
                </c:pt>
                <c:pt idx="1661">
                  <c:v>-0.70000000000000107</c:v>
                </c:pt>
                <c:pt idx="1662">
                  <c:v>-0.5</c:v>
                </c:pt>
                <c:pt idx="1663">
                  <c:v>-0.5</c:v>
                </c:pt>
                <c:pt idx="1664">
                  <c:v>1.5999999999999996</c:v>
                </c:pt>
                <c:pt idx="1665">
                  <c:v>0.20000000000000107</c:v>
                </c:pt>
                <c:pt idx="1666">
                  <c:v>1.0999999999999996</c:v>
                </c:pt>
                <c:pt idx="1667">
                  <c:v>1.0999999999999996</c:v>
                </c:pt>
                <c:pt idx="1668">
                  <c:v>1</c:v>
                </c:pt>
                <c:pt idx="1669">
                  <c:v>0.19999999999999929</c:v>
                </c:pt>
                <c:pt idx="1670">
                  <c:v>1.4000000000000004</c:v>
                </c:pt>
                <c:pt idx="1671">
                  <c:v>1.4000000000000004</c:v>
                </c:pt>
                <c:pt idx="1672">
                  <c:v>0.60000000000000142</c:v>
                </c:pt>
                <c:pt idx="1673">
                  <c:v>1.3999999999999986</c:v>
                </c:pt>
                <c:pt idx="1674">
                  <c:v>-0.80000000000000071</c:v>
                </c:pt>
                <c:pt idx="1675">
                  <c:v>1</c:v>
                </c:pt>
                <c:pt idx="1676">
                  <c:v>-1.7000000000000011</c:v>
                </c:pt>
                <c:pt idx="1677">
                  <c:v>-9.9999999999999645E-2</c:v>
                </c:pt>
                <c:pt idx="1678">
                  <c:v>-1.2000000000000011</c:v>
                </c:pt>
                <c:pt idx="1679">
                  <c:v>1.7999999999999989</c:v>
                </c:pt>
                <c:pt idx="1680">
                  <c:v>0.59999999999999964</c:v>
                </c:pt>
                <c:pt idx="1681">
                  <c:v>1.0999999999999996</c:v>
                </c:pt>
                <c:pt idx="1682">
                  <c:v>0.50000000000000178</c:v>
                </c:pt>
                <c:pt idx="1683">
                  <c:v>0.5</c:v>
                </c:pt>
                <c:pt idx="1684">
                  <c:v>1.1000000000000014</c:v>
                </c:pt>
                <c:pt idx="1685">
                  <c:v>-0.90000000000000036</c:v>
                </c:pt>
                <c:pt idx="1686">
                  <c:v>-1.3000000000000007</c:v>
                </c:pt>
                <c:pt idx="1687">
                  <c:v>-1.2000000000000011</c:v>
                </c:pt>
                <c:pt idx="1688">
                  <c:v>-1.5999999999999996</c:v>
                </c:pt>
                <c:pt idx="1689">
                  <c:v>0.90000000000000036</c:v>
                </c:pt>
                <c:pt idx="1690">
                  <c:v>-9.9999999999999645E-2</c:v>
                </c:pt>
                <c:pt idx="1691">
                  <c:v>-1</c:v>
                </c:pt>
                <c:pt idx="1692">
                  <c:v>9.9999999999997868E-2</c:v>
                </c:pt>
                <c:pt idx="1693">
                  <c:v>-0.40000000000000036</c:v>
                </c:pt>
                <c:pt idx="1694">
                  <c:v>1.2000000000000011</c:v>
                </c:pt>
                <c:pt idx="1695">
                  <c:v>-0.5</c:v>
                </c:pt>
                <c:pt idx="1696">
                  <c:v>-0.40000000000000213</c:v>
                </c:pt>
                <c:pt idx="1697">
                  <c:v>9.9999999999999645E-2</c:v>
                </c:pt>
                <c:pt idx="1698">
                  <c:v>-0.20000000000000107</c:v>
                </c:pt>
                <c:pt idx="1699">
                  <c:v>-1.6999999999999993</c:v>
                </c:pt>
                <c:pt idx="1700">
                  <c:v>-0.60000000000000142</c:v>
                </c:pt>
                <c:pt idx="1701">
                  <c:v>0.30000000000000071</c:v>
                </c:pt>
                <c:pt idx="1702">
                  <c:v>1.4000000000000021</c:v>
                </c:pt>
                <c:pt idx="1703">
                  <c:v>0.90000000000000036</c:v>
                </c:pt>
                <c:pt idx="1704">
                  <c:v>1</c:v>
                </c:pt>
                <c:pt idx="1705">
                  <c:v>0.39999999999999858</c:v>
                </c:pt>
                <c:pt idx="1706">
                  <c:v>-0.30000000000000071</c:v>
                </c:pt>
                <c:pt idx="1707">
                  <c:v>-0.39999999999999858</c:v>
                </c:pt>
                <c:pt idx="1708">
                  <c:v>-0.50000000000000178</c:v>
                </c:pt>
                <c:pt idx="1709">
                  <c:v>0.69999999999999929</c:v>
                </c:pt>
                <c:pt idx="1710">
                  <c:v>0.30000000000000071</c:v>
                </c:pt>
                <c:pt idx="1711">
                  <c:v>2.3000000000000007</c:v>
                </c:pt>
                <c:pt idx="1712">
                  <c:v>-0.29999999999999893</c:v>
                </c:pt>
                <c:pt idx="1713">
                  <c:v>0.39999999999999858</c:v>
                </c:pt>
                <c:pt idx="1714">
                  <c:v>1.0999999999999996</c:v>
                </c:pt>
                <c:pt idx="1715">
                  <c:v>2.5000000000000018</c:v>
                </c:pt>
                <c:pt idx="1716">
                  <c:v>1.6999999999999993</c:v>
                </c:pt>
                <c:pt idx="1717">
                  <c:v>1.4000000000000004</c:v>
                </c:pt>
                <c:pt idx="1718">
                  <c:v>0.59999999999999964</c:v>
                </c:pt>
                <c:pt idx="1719">
                  <c:v>-0.19999999999999929</c:v>
                </c:pt>
                <c:pt idx="1720">
                  <c:v>1.3000000000000007</c:v>
                </c:pt>
                <c:pt idx="1721">
                  <c:v>0</c:v>
                </c:pt>
                <c:pt idx="1722">
                  <c:v>-0.70000000000000107</c:v>
                </c:pt>
                <c:pt idx="1723">
                  <c:v>-0.59999999999999964</c:v>
                </c:pt>
                <c:pt idx="1724">
                  <c:v>1.5999999999999996</c:v>
                </c:pt>
                <c:pt idx="1725">
                  <c:v>1</c:v>
                </c:pt>
                <c:pt idx="1726">
                  <c:v>0.29999999999999893</c:v>
                </c:pt>
                <c:pt idx="1727">
                  <c:v>1.1999999999999993</c:v>
                </c:pt>
                <c:pt idx="1728">
                  <c:v>1.1000000000000014</c:v>
                </c:pt>
                <c:pt idx="1729">
                  <c:v>2</c:v>
                </c:pt>
                <c:pt idx="1730">
                  <c:v>3</c:v>
                </c:pt>
                <c:pt idx="1731">
                  <c:v>1.9000000000000004</c:v>
                </c:pt>
                <c:pt idx="1732">
                  <c:v>1.4000000000000004</c:v>
                </c:pt>
                <c:pt idx="1733">
                  <c:v>2.8000000000000007</c:v>
                </c:pt>
                <c:pt idx="1734">
                  <c:v>2</c:v>
                </c:pt>
                <c:pt idx="1735">
                  <c:v>2.1999999999999993</c:v>
                </c:pt>
                <c:pt idx="1736">
                  <c:v>4</c:v>
                </c:pt>
                <c:pt idx="1737">
                  <c:v>1.4000000000000004</c:v>
                </c:pt>
                <c:pt idx="1738">
                  <c:v>3.5999999999999979</c:v>
                </c:pt>
                <c:pt idx="1739">
                  <c:v>4.4000000000000004</c:v>
                </c:pt>
                <c:pt idx="1740">
                  <c:v>4.1999999999999993</c:v>
                </c:pt>
                <c:pt idx="1741">
                  <c:v>6</c:v>
                </c:pt>
                <c:pt idx="1742">
                  <c:v>4.5</c:v>
                </c:pt>
                <c:pt idx="1743">
                  <c:v>6.1</c:v>
                </c:pt>
                <c:pt idx="1744">
                  <c:v>6.5000000000000018</c:v>
                </c:pt>
                <c:pt idx="1745">
                  <c:v>6.1000000000000014</c:v>
                </c:pt>
                <c:pt idx="1746">
                  <c:v>6.6000000000000014</c:v>
                </c:pt>
                <c:pt idx="1747">
                  <c:v>5.2000000000000011</c:v>
                </c:pt>
                <c:pt idx="1748">
                  <c:v>7.0999999999999979</c:v>
                </c:pt>
                <c:pt idx="1749">
                  <c:v>5.1999999999999993</c:v>
                </c:pt>
                <c:pt idx="1750">
                  <c:v>8.3000000000000007</c:v>
                </c:pt>
                <c:pt idx="1751">
                  <c:v>7.3999999999999986</c:v>
                </c:pt>
                <c:pt idx="1752">
                  <c:v>8.3000000000000007</c:v>
                </c:pt>
                <c:pt idx="1753">
                  <c:v>7.5</c:v>
                </c:pt>
                <c:pt idx="1754">
                  <c:v>9.7999999999999989</c:v>
                </c:pt>
                <c:pt idx="1755">
                  <c:v>7.5</c:v>
                </c:pt>
                <c:pt idx="1756">
                  <c:v>8.1000000000000014</c:v>
                </c:pt>
                <c:pt idx="1757">
                  <c:v>8.2000000000000028</c:v>
                </c:pt>
                <c:pt idx="1758">
                  <c:v>8.0999999999999979</c:v>
                </c:pt>
                <c:pt idx="1759">
                  <c:v>9.3000000000000007</c:v>
                </c:pt>
                <c:pt idx="1760">
                  <c:v>10.199999999999999</c:v>
                </c:pt>
                <c:pt idx="1761">
                  <c:v>9.1999999999999993</c:v>
                </c:pt>
                <c:pt idx="1762">
                  <c:v>8.8999999999999986</c:v>
                </c:pt>
                <c:pt idx="1763">
                  <c:v>9</c:v>
                </c:pt>
                <c:pt idx="1764">
                  <c:v>9.3000000000000007</c:v>
                </c:pt>
                <c:pt idx="1765">
                  <c:v>8.6000000000000014</c:v>
                </c:pt>
                <c:pt idx="1766">
                  <c:v>8.4000000000000021</c:v>
                </c:pt>
                <c:pt idx="1767">
                  <c:v>10.200000000000003</c:v>
                </c:pt>
                <c:pt idx="1768">
                  <c:v>6.6999999999999993</c:v>
                </c:pt>
                <c:pt idx="1769">
                  <c:v>7.5999999999999979</c:v>
                </c:pt>
                <c:pt idx="1770">
                  <c:v>6.4000000000000021</c:v>
                </c:pt>
                <c:pt idx="1771">
                  <c:v>7.1000000000000014</c:v>
                </c:pt>
                <c:pt idx="1772">
                  <c:v>6.8000000000000007</c:v>
                </c:pt>
                <c:pt idx="1773">
                  <c:v>5.8999999999999986</c:v>
                </c:pt>
                <c:pt idx="1774">
                  <c:v>5.6000000000000014</c:v>
                </c:pt>
                <c:pt idx="1775">
                  <c:v>5.3999999999999986</c:v>
                </c:pt>
                <c:pt idx="1776">
                  <c:v>5</c:v>
                </c:pt>
                <c:pt idx="1777">
                  <c:v>5</c:v>
                </c:pt>
                <c:pt idx="1778">
                  <c:v>4.2000000000000028</c:v>
                </c:pt>
                <c:pt idx="1779">
                  <c:v>4.4000000000000021</c:v>
                </c:pt>
                <c:pt idx="1780">
                  <c:v>1.8000000000000007</c:v>
                </c:pt>
                <c:pt idx="1781">
                  <c:v>3.9000000000000021</c:v>
                </c:pt>
                <c:pt idx="1782">
                  <c:v>1.8999999999999986</c:v>
                </c:pt>
                <c:pt idx="1783">
                  <c:v>2.7000000000000028</c:v>
                </c:pt>
                <c:pt idx="1784">
                  <c:v>3.5999999999999979</c:v>
                </c:pt>
                <c:pt idx="1785">
                  <c:v>1</c:v>
                </c:pt>
                <c:pt idx="1786">
                  <c:v>2.1000000000000014</c:v>
                </c:pt>
                <c:pt idx="1787">
                  <c:v>2.9000000000000021</c:v>
                </c:pt>
                <c:pt idx="1788">
                  <c:v>1.3999999999999986</c:v>
                </c:pt>
                <c:pt idx="1789">
                  <c:v>0.89999999999999858</c:v>
                </c:pt>
                <c:pt idx="1790">
                  <c:v>0.59999999999999787</c:v>
                </c:pt>
                <c:pt idx="1791">
                  <c:v>1.3000000000000007</c:v>
                </c:pt>
                <c:pt idx="1792">
                  <c:v>0.19999999999999929</c:v>
                </c:pt>
                <c:pt idx="1793">
                  <c:v>0.90000000000000213</c:v>
                </c:pt>
                <c:pt idx="1794">
                  <c:v>1</c:v>
                </c:pt>
                <c:pt idx="1795">
                  <c:v>-1.6000000000000014</c:v>
                </c:pt>
                <c:pt idx="1796">
                  <c:v>-9.9999999999997868E-2</c:v>
                </c:pt>
                <c:pt idx="1797">
                  <c:v>0</c:v>
                </c:pt>
                <c:pt idx="1798">
                  <c:v>0.10000000000000142</c:v>
                </c:pt>
                <c:pt idx="1799">
                  <c:v>-1</c:v>
                </c:pt>
                <c:pt idx="1800">
                  <c:v>0.59999999999999787</c:v>
                </c:pt>
                <c:pt idx="1801">
                  <c:v>0.60000000000000142</c:v>
                </c:pt>
                <c:pt idx="1802">
                  <c:v>-0.80000000000000071</c:v>
                </c:pt>
                <c:pt idx="1803">
                  <c:v>1.6000000000000014</c:v>
                </c:pt>
                <c:pt idx="1804">
                  <c:v>-0.90000000000000213</c:v>
                </c:pt>
                <c:pt idx="1805">
                  <c:v>-1.2000000000000028</c:v>
                </c:pt>
                <c:pt idx="1806">
                  <c:v>-3</c:v>
                </c:pt>
                <c:pt idx="1807">
                  <c:v>-0.89999999999999858</c:v>
                </c:pt>
                <c:pt idx="1808">
                  <c:v>-0.80000000000000071</c:v>
                </c:pt>
                <c:pt idx="1809">
                  <c:v>-1.3000000000000007</c:v>
                </c:pt>
                <c:pt idx="1810">
                  <c:v>-1.1999999999999993</c:v>
                </c:pt>
                <c:pt idx="1811">
                  <c:v>-0.70000000000000284</c:v>
                </c:pt>
                <c:pt idx="1812">
                  <c:v>-2.6000000000000014</c:v>
                </c:pt>
                <c:pt idx="1813">
                  <c:v>-2.5</c:v>
                </c:pt>
                <c:pt idx="1814">
                  <c:v>-2.1000000000000014</c:v>
                </c:pt>
                <c:pt idx="1815">
                  <c:v>-2</c:v>
                </c:pt>
                <c:pt idx="1816">
                  <c:v>-2.8999999999999986</c:v>
                </c:pt>
                <c:pt idx="1817">
                  <c:v>-1.8000000000000007</c:v>
                </c:pt>
                <c:pt idx="1818">
                  <c:v>-0.60000000000000142</c:v>
                </c:pt>
                <c:pt idx="1819">
                  <c:v>-2.1000000000000014</c:v>
                </c:pt>
                <c:pt idx="1820">
                  <c:v>-2.9999999999999964</c:v>
                </c:pt>
                <c:pt idx="1821">
                  <c:v>-3.3000000000000007</c:v>
                </c:pt>
                <c:pt idx="1822">
                  <c:v>-2.8999999999999986</c:v>
                </c:pt>
                <c:pt idx="1823">
                  <c:v>-2</c:v>
                </c:pt>
                <c:pt idx="1824">
                  <c:v>-4.1999999999999957</c:v>
                </c:pt>
                <c:pt idx="1825">
                  <c:v>-0.29999999999999716</c:v>
                </c:pt>
                <c:pt idx="1826">
                  <c:v>-2.6999999999999993</c:v>
                </c:pt>
                <c:pt idx="1827">
                  <c:v>-9.9999999999994316E-2</c:v>
                </c:pt>
                <c:pt idx="1828">
                  <c:v>-1.6000000000000014</c:v>
                </c:pt>
                <c:pt idx="1829">
                  <c:v>-1.8999999999999986</c:v>
                </c:pt>
                <c:pt idx="1830">
                  <c:v>-0.89999999999999858</c:v>
                </c:pt>
                <c:pt idx="1831">
                  <c:v>-0.60000000000000142</c:v>
                </c:pt>
                <c:pt idx="1832">
                  <c:v>-1</c:v>
                </c:pt>
                <c:pt idx="1833">
                  <c:v>-0.39999999999999858</c:v>
                </c:pt>
                <c:pt idx="1834">
                  <c:v>-0.20000000000000284</c:v>
                </c:pt>
              </c:numCache>
            </c:numRef>
          </c:xVal>
          <c:yVal>
            <c:numRef>
              <c:f>'62G_15'!$A$2:$A$1842</c:f>
              <c:numCache>
                <c:formatCode>General</c:formatCode>
                <c:ptCount val="1841"/>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numCache>
            </c:numRef>
          </c:yVal>
          <c:smooth val="1"/>
          <c:extLst>
            <c:ext xmlns:c16="http://schemas.microsoft.com/office/drawing/2014/chart" uri="{C3380CC4-5D6E-409C-BE32-E72D297353CC}">
              <c16:uniqueId val="{00000001-0312-43A6-8B24-7F698F108DF2}"/>
            </c:ext>
          </c:extLst>
        </c:ser>
        <c:ser>
          <c:idx val="4"/>
          <c:order val="12"/>
          <c:tx>
            <c:strRef>
              <c:f>'62G_15'!$K$1</c:f>
              <c:strCache>
                <c:ptCount val="1"/>
                <c:pt idx="0">
                  <c:v>2017-2018</c:v>
                </c:pt>
              </c:strCache>
            </c:strRef>
          </c:tx>
          <c:spPr>
            <a:ln w="12700"/>
          </c:spPr>
          <c:marker>
            <c:symbol val="none"/>
          </c:marker>
          <c:xVal>
            <c:numRef>
              <c:f>'62G_15'!$K$5:$K$1837</c:f>
              <c:numCache>
                <c:formatCode>General</c:formatCode>
                <c:ptCount val="1833"/>
                <c:pt idx="0">
                  <c:v>0.90000000000000213</c:v>
                </c:pt>
                <c:pt idx="1">
                  <c:v>0.59999999999999787</c:v>
                </c:pt>
                <c:pt idx="2">
                  <c:v>0.5</c:v>
                </c:pt>
                <c:pt idx="3">
                  <c:v>0.60000000000000142</c:v>
                </c:pt>
                <c:pt idx="4">
                  <c:v>0.69999999999999929</c:v>
                </c:pt>
                <c:pt idx="5">
                  <c:v>0.79999999999999893</c:v>
                </c:pt>
                <c:pt idx="6">
                  <c:v>1.2999999999999989</c:v>
                </c:pt>
                <c:pt idx="7">
                  <c:v>1.5</c:v>
                </c:pt>
                <c:pt idx="8">
                  <c:v>1.4000000000000004</c:v>
                </c:pt>
                <c:pt idx="9">
                  <c:v>1</c:v>
                </c:pt>
                <c:pt idx="10">
                  <c:v>0.80000000000000071</c:v>
                </c:pt>
                <c:pt idx="11">
                  <c:v>0.70000000000000107</c:v>
                </c:pt>
                <c:pt idx="12">
                  <c:v>1.4000000000000004</c:v>
                </c:pt>
                <c:pt idx="13">
                  <c:v>0.80000000000000071</c:v>
                </c:pt>
                <c:pt idx="14">
                  <c:v>0.5</c:v>
                </c:pt>
                <c:pt idx="15">
                  <c:v>0.79999999999999893</c:v>
                </c:pt>
                <c:pt idx="16">
                  <c:v>0.5</c:v>
                </c:pt>
                <c:pt idx="17">
                  <c:v>0.30000000000000071</c:v>
                </c:pt>
                <c:pt idx="18">
                  <c:v>9.9999999999999645E-2</c:v>
                </c:pt>
                <c:pt idx="19">
                  <c:v>0.60000000000000142</c:v>
                </c:pt>
                <c:pt idx="20">
                  <c:v>-0.90000000000000036</c:v>
                </c:pt>
                <c:pt idx="21">
                  <c:v>0.40000000000000036</c:v>
                </c:pt>
                <c:pt idx="22">
                  <c:v>-0.30000000000000071</c:v>
                </c:pt>
                <c:pt idx="23">
                  <c:v>-0.10000000000000142</c:v>
                </c:pt>
                <c:pt idx="24">
                  <c:v>1</c:v>
                </c:pt>
                <c:pt idx="25">
                  <c:v>0.19999999999999929</c:v>
                </c:pt>
                <c:pt idx="26">
                  <c:v>0.30000000000000071</c:v>
                </c:pt>
                <c:pt idx="27">
                  <c:v>-1.3000000000000007</c:v>
                </c:pt>
                <c:pt idx="28">
                  <c:v>-0.70000000000000107</c:v>
                </c:pt>
                <c:pt idx="29">
                  <c:v>0.5</c:v>
                </c:pt>
                <c:pt idx="30">
                  <c:v>0.80000000000000071</c:v>
                </c:pt>
                <c:pt idx="31">
                  <c:v>0.40000000000000036</c:v>
                </c:pt>
                <c:pt idx="32">
                  <c:v>-0.59999999999999964</c:v>
                </c:pt>
                <c:pt idx="33">
                  <c:v>0</c:v>
                </c:pt>
                <c:pt idx="34">
                  <c:v>0.69999999999999929</c:v>
                </c:pt>
                <c:pt idx="35">
                  <c:v>1.2000000000000011</c:v>
                </c:pt>
                <c:pt idx="36">
                  <c:v>0.90000000000000036</c:v>
                </c:pt>
                <c:pt idx="37">
                  <c:v>-0.19999999999999929</c:v>
                </c:pt>
                <c:pt idx="38">
                  <c:v>9.9999999999999645E-2</c:v>
                </c:pt>
                <c:pt idx="39">
                  <c:v>0</c:v>
                </c:pt>
                <c:pt idx="40">
                  <c:v>0.40000000000000036</c:v>
                </c:pt>
                <c:pt idx="41">
                  <c:v>-1.5999999999999996</c:v>
                </c:pt>
                <c:pt idx="42">
                  <c:v>-0.5</c:v>
                </c:pt>
                <c:pt idx="43">
                  <c:v>-9.9999999999999645E-2</c:v>
                </c:pt>
                <c:pt idx="44">
                  <c:v>-0.90000000000000036</c:v>
                </c:pt>
                <c:pt idx="45">
                  <c:v>-0.39999999999999947</c:v>
                </c:pt>
                <c:pt idx="46">
                  <c:v>0</c:v>
                </c:pt>
                <c:pt idx="47">
                  <c:v>9.9999999999999645E-2</c:v>
                </c:pt>
                <c:pt idx="48">
                  <c:v>-2</c:v>
                </c:pt>
                <c:pt idx="49">
                  <c:v>-1.7999999999999998</c:v>
                </c:pt>
                <c:pt idx="50">
                  <c:v>-0.10000000000000053</c:v>
                </c:pt>
                <c:pt idx="51">
                  <c:v>0.59999999999999964</c:v>
                </c:pt>
                <c:pt idx="52">
                  <c:v>-1.4000000000000004</c:v>
                </c:pt>
                <c:pt idx="53">
                  <c:v>-0.5</c:v>
                </c:pt>
                <c:pt idx="54">
                  <c:v>-1.0999999999999996</c:v>
                </c:pt>
                <c:pt idx="55">
                  <c:v>-0.70000000000000018</c:v>
                </c:pt>
                <c:pt idx="56">
                  <c:v>-1.2000000000000002</c:v>
                </c:pt>
                <c:pt idx="57">
                  <c:v>-0.89999999999999947</c:v>
                </c:pt>
                <c:pt idx="58">
                  <c:v>0.30000000000000071</c:v>
                </c:pt>
                <c:pt idx="59">
                  <c:v>-1.2999999999999989</c:v>
                </c:pt>
                <c:pt idx="60">
                  <c:v>-0.89999999999999947</c:v>
                </c:pt>
                <c:pt idx="61">
                  <c:v>-1.7000000000000011</c:v>
                </c:pt>
                <c:pt idx="62">
                  <c:v>-1.9999999999999991</c:v>
                </c:pt>
                <c:pt idx="63">
                  <c:v>-2</c:v>
                </c:pt>
                <c:pt idx="64">
                  <c:v>-3</c:v>
                </c:pt>
                <c:pt idx="65">
                  <c:v>-1.0999999999999996</c:v>
                </c:pt>
                <c:pt idx="66">
                  <c:v>-1.9000000000000004</c:v>
                </c:pt>
                <c:pt idx="67">
                  <c:v>-3.5</c:v>
                </c:pt>
                <c:pt idx="68">
                  <c:v>-2.9000000000000004</c:v>
                </c:pt>
                <c:pt idx="69">
                  <c:v>-1.7999999999999989</c:v>
                </c:pt>
                <c:pt idx="70">
                  <c:v>-1.9000000000000004</c:v>
                </c:pt>
                <c:pt idx="71">
                  <c:v>-2.8000000000000007</c:v>
                </c:pt>
                <c:pt idx="72">
                  <c:v>-1.1000000000000014</c:v>
                </c:pt>
                <c:pt idx="73">
                  <c:v>-4.1000000000000014</c:v>
                </c:pt>
                <c:pt idx="74">
                  <c:v>-2</c:v>
                </c:pt>
                <c:pt idx="75">
                  <c:v>-3.1000000000000014</c:v>
                </c:pt>
                <c:pt idx="76">
                  <c:v>-3.2000000000000011</c:v>
                </c:pt>
                <c:pt idx="77">
                  <c:v>-1.3000000000000007</c:v>
                </c:pt>
                <c:pt idx="78">
                  <c:v>-2.0999999999999996</c:v>
                </c:pt>
                <c:pt idx="79">
                  <c:v>-1.9000000000000004</c:v>
                </c:pt>
                <c:pt idx="80">
                  <c:v>-1.4000000000000004</c:v>
                </c:pt>
                <c:pt idx="81">
                  <c:v>-2.8000000000000007</c:v>
                </c:pt>
                <c:pt idx="82">
                  <c:v>-2.5</c:v>
                </c:pt>
                <c:pt idx="83">
                  <c:v>-3.9000000000000021</c:v>
                </c:pt>
                <c:pt idx="84">
                  <c:v>-1.5</c:v>
                </c:pt>
                <c:pt idx="85">
                  <c:v>-2</c:v>
                </c:pt>
                <c:pt idx="86">
                  <c:v>-1.6999999999999993</c:v>
                </c:pt>
                <c:pt idx="87">
                  <c:v>-2.6000000000000014</c:v>
                </c:pt>
                <c:pt idx="88">
                  <c:v>-1.0999999999999996</c:v>
                </c:pt>
                <c:pt idx="89">
                  <c:v>-1.0999999999999996</c:v>
                </c:pt>
                <c:pt idx="90">
                  <c:v>-1.5999999999999996</c:v>
                </c:pt>
                <c:pt idx="91">
                  <c:v>-3.6999999999999993</c:v>
                </c:pt>
                <c:pt idx="92">
                  <c:v>-2.5999999999999996</c:v>
                </c:pt>
                <c:pt idx="93">
                  <c:v>-1.4000000000000004</c:v>
                </c:pt>
                <c:pt idx="94">
                  <c:v>-0.90000000000000036</c:v>
                </c:pt>
                <c:pt idx="95">
                  <c:v>-0.5</c:v>
                </c:pt>
                <c:pt idx="96">
                  <c:v>-1.6999999999999993</c:v>
                </c:pt>
                <c:pt idx="97">
                  <c:v>-1.5</c:v>
                </c:pt>
                <c:pt idx="98">
                  <c:v>0.29999999999999893</c:v>
                </c:pt>
                <c:pt idx="99">
                  <c:v>-0.30000000000000071</c:v>
                </c:pt>
                <c:pt idx="100">
                  <c:v>0</c:v>
                </c:pt>
                <c:pt idx="101">
                  <c:v>-1.8000000000000007</c:v>
                </c:pt>
                <c:pt idx="102">
                  <c:v>0.20000000000000107</c:v>
                </c:pt>
                <c:pt idx="103">
                  <c:v>-0.5</c:v>
                </c:pt>
                <c:pt idx="104">
                  <c:v>-0.69999999999999929</c:v>
                </c:pt>
                <c:pt idx="105">
                  <c:v>-1.3999999999999986</c:v>
                </c:pt>
                <c:pt idx="106">
                  <c:v>2.5</c:v>
                </c:pt>
                <c:pt idx="107">
                  <c:v>0.10000000000000142</c:v>
                </c:pt>
                <c:pt idx="108">
                  <c:v>1.7999999999999989</c:v>
                </c:pt>
                <c:pt idx="109">
                  <c:v>0.29999999999999893</c:v>
                </c:pt>
                <c:pt idx="110">
                  <c:v>-0.5</c:v>
                </c:pt>
                <c:pt idx="111">
                  <c:v>0.40000000000000036</c:v>
                </c:pt>
                <c:pt idx="112">
                  <c:v>-0.30000000000000071</c:v>
                </c:pt>
                <c:pt idx="113">
                  <c:v>-0.69999999999999929</c:v>
                </c:pt>
                <c:pt idx="114">
                  <c:v>-0.90000000000000036</c:v>
                </c:pt>
                <c:pt idx="115">
                  <c:v>0.20000000000000107</c:v>
                </c:pt>
                <c:pt idx="116">
                  <c:v>0</c:v>
                </c:pt>
                <c:pt idx="117">
                  <c:v>0.30000000000000071</c:v>
                </c:pt>
                <c:pt idx="118">
                  <c:v>2</c:v>
                </c:pt>
                <c:pt idx="119">
                  <c:v>0.59999999999999964</c:v>
                </c:pt>
                <c:pt idx="120">
                  <c:v>0.30000000000000071</c:v>
                </c:pt>
                <c:pt idx="121">
                  <c:v>-9.9999999999999645E-2</c:v>
                </c:pt>
                <c:pt idx="122">
                  <c:v>0.69999999999999929</c:v>
                </c:pt>
                <c:pt idx="123">
                  <c:v>1.4000000000000004</c:v>
                </c:pt>
                <c:pt idx="124">
                  <c:v>0.90000000000000036</c:v>
                </c:pt>
                <c:pt idx="125">
                  <c:v>-0.90000000000000036</c:v>
                </c:pt>
                <c:pt idx="126">
                  <c:v>-0.19999999999999929</c:v>
                </c:pt>
                <c:pt idx="127">
                  <c:v>0.5</c:v>
                </c:pt>
                <c:pt idx="128">
                  <c:v>1.2999999999999989</c:v>
                </c:pt>
                <c:pt idx="129">
                  <c:v>0.30000000000000071</c:v>
                </c:pt>
                <c:pt idx="130">
                  <c:v>1.3999999999999986</c:v>
                </c:pt>
                <c:pt idx="131">
                  <c:v>1.6999999999999993</c:v>
                </c:pt>
                <c:pt idx="132">
                  <c:v>1.0999999999999996</c:v>
                </c:pt>
                <c:pt idx="133">
                  <c:v>0.29999999999999893</c:v>
                </c:pt>
                <c:pt idx="134">
                  <c:v>0.39999999999999858</c:v>
                </c:pt>
                <c:pt idx="135">
                  <c:v>-0.10000000000000142</c:v>
                </c:pt>
                <c:pt idx="136">
                  <c:v>0</c:v>
                </c:pt>
                <c:pt idx="137">
                  <c:v>1.0999999999999996</c:v>
                </c:pt>
                <c:pt idx="138">
                  <c:v>1.5999999999999996</c:v>
                </c:pt>
                <c:pt idx="139">
                  <c:v>-0.59999999999999964</c:v>
                </c:pt>
                <c:pt idx="140">
                  <c:v>0.90000000000000036</c:v>
                </c:pt>
                <c:pt idx="141">
                  <c:v>0.39999999999999858</c:v>
                </c:pt>
                <c:pt idx="142">
                  <c:v>0.80000000000000071</c:v>
                </c:pt>
                <c:pt idx="143">
                  <c:v>0.5</c:v>
                </c:pt>
                <c:pt idx="144">
                  <c:v>-0.30000000000000071</c:v>
                </c:pt>
                <c:pt idx="145">
                  <c:v>-0.5</c:v>
                </c:pt>
                <c:pt idx="146">
                  <c:v>1.4000000000000004</c:v>
                </c:pt>
                <c:pt idx="147">
                  <c:v>-0.20000000000000107</c:v>
                </c:pt>
                <c:pt idx="148">
                  <c:v>0</c:v>
                </c:pt>
                <c:pt idx="149">
                  <c:v>0.39999999999999858</c:v>
                </c:pt>
                <c:pt idx="150">
                  <c:v>0.69999999999999929</c:v>
                </c:pt>
                <c:pt idx="151">
                  <c:v>0.79999999999999893</c:v>
                </c:pt>
                <c:pt idx="152">
                  <c:v>0.80000000000000071</c:v>
                </c:pt>
                <c:pt idx="153">
                  <c:v>0.20000000000000107</c:v>
                </c:pt>
                <c:pt idx="154">
                  <c:v>0.20000000000000107</c:v>
                </c:pt>
                <c:pt idx="155">
                  <c:v>-0.69999999999999929</c:v>
                </c:pt>
                <c:pt idx="156">
                  <c:v>-1.1999999999999993</c:v>
                </c:pt>
                <c:pt idx="157">
                  <c:v>9.9999999999999645E-2</c:v>
                </c:pt>
                <c:pt idx="158">
                  <c:v>-0.60000000000000142</c:v>
                </c:pt>
                <c:pt idx="159">
                  <c:v>9.9999999999999645E-2</c:v>
                </c:pt>
                <c:pt idx="160">
                  <c:v>0</c:v>
                </c:pt>
                <c:pt idx="161">
                  <c:v>1.5000000000000009</c:v>
                </c:pt>
                <c:pt idx="162">
                  <c:v>1</c:v>
                </c:pt>
                <c:pt idx="163">
                  <c:v>-1.1999999999999993</c:v>
                </c:pt>
                <c:pt idx="164">
                  <c:v>-0.30000000000000071</c:v>
                </c:pt>
                <c:pt idx="165">
                  <c:v>-1.0999999999999996</c:v>
                </c:pt>
                <c:pt idx="166">
                  <c:v>-0.5</c:v>
                </c:pt>
                <c:pt idx="167">
                  <c:v>-1.5999999999999996</c:v>
                </c:pt>
                <c:pt idx="168">
                  <c:v>0.70000000000000107</c:v>
                </c:pt>
                <c:pt idx="169">
                  <c:v>-1.0999999999999996</c:v>
                </c:pt>
                <c:pt idx="170">
                  <c:v>0</c:v>
                </c:pt>
                <c:pt idx="171">
                  <c:v>-1.0999999999999996</c:v>
                </c:pt>
                <c:pt idx="172">
                  <c:v>-0.30000000000000071</c:v>
                </c:pt>
                <c:pt idx="173">
                  <c:v>0.10000000000000142</c:v>
                </c:pt>
                <c:pt idx="174">
                  <c:v>1.0999999999999996</c:v>
                </c:pt>
                <c:pt idx="175">
                  <c:v>-0.69999999999999929</c:v>
                </c:pt>
                <c:pt idx="176">
                  <c:v>1.5999999999999996</c:v>
                </c:pt>
                <c:pt idx="177">
                  <c:v>0.30000000000000071</c:v>
                </c:pt>
                <c:pt idx="178">
                  <c:v>0.39999999999999858</c:v>
                </c:pt>
                <c:pt idx="179">
                  <c:v>0.70000000000000107</c:v>
                </c:pt>
                <c:pt idx="180">
                  <c:v>-0.30000000000000071</c:v>
                </c:pt>
                <c:pt idx="181">
                  <c:v>-1.8000000000000007</c:v>
                </c:pt>
                <c:pt idx="182">
                  <c:v>-0.80000000000000071</c:v>
                </c:pt>
                <c:pt idx="183">
                  <c:v>0.5</c:v>
                </c:pt>
                <c:pt idx="184">
                  <c:v>0.20000000000000107</c:v>
                </c:pt>
                <c:pt idx="185">
                  <c:v>0.5</c:v>
                </c:pt>
                <c:pt idx="186">
                  <c:v>-0.79999999999999893</c:v>
                </c:pt>
                <c:pt idx="187">
                  <c:v>-9.9999999999999645E-2</c:v>
                </c:pt>
                <c:pt idx="188">
                  <c:v>-0.80000000000000071</c:v>
                </c:pt>
                <c:pt idx="189">
                  <c:v>-0.29999999999999893</c:v>
                </c:pt>
                <c:pt idx="190">
                  <c:v>-0.20000000000000107</c:v>
                </c:pt>
                <c:pt idx="191">
                  <c:v>-9.9999999999999645E-2</c:v>
                </c:pt>
                <c:pt idx="192">
                  <c:v>-0.30000000000000071</c:v>
                </c:pt>
                <c:pt idx="193">
                  <c:v>-1.1000000000000014</c:v>
                </c:pt>
                <c:pt idx="194">
                  <c:v>-0.19999999999999929</c:v>
                </c:pt>
                <c:pt idx="195">
                  <c:v>-2.0999999999999996</c:v>
                </c:pt>
                <c:pt idx="196">
                  <c:v>0</c:v>
                </c:pt>
                <c:pt idx="197">
                  <c:v>-1</c:v>
                </c:pt>
                <c:pt idx="198">
                  <c:v>-0.80000000000000071</c:v>
                </c:pt>
                <c:pt idx="199">
                  <c:v>1.0999999999999996</c:v>
                </c:pt>
                <c:pt idx="200">
                  <c:v>0.69999999999999929</c:v>
                </c:pt>
                <c:pt idx="201">
                  <c:v>-0.70000000000000107</c:v>
                </c:pt>
                <c:pt idx="202">
                  <c:v>-0.5</c:v>
                </c:pt>
                <c:pt idx="203">
                  <c:v>-1</c:v>
                </c:pt>
                <c:pt idx="204">
                  <c:v>0.40000000000000036</c:v>
                </c:pt>
                <c:pt idx="205">
                  <c:v>-2.7000000000000011</c:v>
                </c:pt>
                <c:pt idx="206">
                  <c:v>-0.59999999999999964</c:v>
                </c:pt>
                <c:pt idx="207">
                  <c:v>-0.5</c:v>
                </c:pt>
                <c:pt idx="208">
                  <c:v>-0.59999999999999964</c:v>
                </c:pt>
                <c:pt idx="209">
                  <c:v>-9.9999999999999645E-2</c:v>
                </c:pt>
                <c:pt idx="210">
                  <c:v>-1.9000000000000004</c:v>
                </c:pt>
                <c:pt idx="211">
                  <c:v>-0.59999999999999964</c:v>
                </c:pt>
                <c:pt idx="212">
                  <c:v>-0.89999999999999858</c:v>
                </c:pt>
                <c:pt idx="213">
                  <c:v>0</c:v>
                </c:pt>
                <c:pt idx="214">
                  <c:v>-2.2000000000000002</c:v>
                </c:pt>
                <c:pt idx="215">
                  <c:v>-0.59999999999999964</c:v>
                </c:pt>
                <c:pt idx="216">
                  <c:v>-0.29999999999999893</c:v>
                </c:pt>
                <c:pt idx="217">
                  <c:v>-1</c:v>
                </c:pt>
                <c:pt idx="218">
                  <c:v>-1.1000000000000005</c:v>
                </c:pt>
                <c:pt idx="219">
                  <c:v>-0.5</c:v>
                </c:pt>
                <c:pt idx="220">
                  <c:v>-0.70000000000000107</c:v>
                </c:pt>
                <c:pt idx="221">
                  <c:v>-0.59999999999999964</c:v>
                </c:pt>
                <c:pt idx="222">
                  <c:v>9.9999999999999645E-2</c:v>
                </c:pt>
                <c:pt idx="223">
                  <c:v>-0.90000000000000036</c:v>
                </c:pt>
                <c:pt idx="224">
                  <c:v>-1.0999999999999996</c:v>
                </c:pt>
                <c:pt idx="225">
                  <c:v>-3.3000000000000007</c:v>
                </c:pt>
                <c:pt idx="226">
                  <c:v>0.10000000000000142</c:v>
                </c:pt>
                <c:pt idx="227">
                  <c:v>-2.6000000000000005</c:v>
                </c:pt>
                <c:pt idx="228">
                  <c:v>-1.5999999999999996</c:v>
                </c:pt>
                <c:pt idx="229">
                  <c:v>0.20000000000000107</c:v>
                </c:pt>
                <c:pt idx="230">
                  <c:v>0.80000000000000071</c:v>
                </c:pt>
                <c:pt idx="231">
                  <c:v>-0.30000000000000071</c:v>
                </c:pt>
                <c:pt idx="232">
                  <c:v>-0.69999999999999929</c:v>
                </c:pt>
                <c:pt idx="233">
                  <c:v>-1</c:v>
                </c:pt>
                <c:pt idx="234">
                  <c:v>-9.9999999999999645E-2</c:v>
                </c:pt>
                <c:pt idx="235">
                  <c:v>-1.0999999999999996</c:v>
                </c:pt>
                <c:pt idx="236">
                  <c:v>-0.59999999999999964</c:v>
                </c:pt>
                <c:pt idx="237">
                  <c:v>0.20000000000000107</c:v>
                </c:pt>
                <c:pt idx="238">
                  <c:v>-2.4000000000000004</c:v>
                </c:pt>
                <c:pt idx="239">
                  <c:v>-1.5999999999999996</c:v>
                </c:pt>
                <c:pt idx="240">
                  <c:v>-0.80000000000000071</c:v>
                </c:pt>
                <c:pt idx="241">
                  <c:v>-1.1999999999999993</c:v>
                </c:pt>
                <c:pt idx="242">
                  <c:v>0.69999999999999929</c:v>
                </c:pt>
                <c:pt idx="243">
                  <c:v>-1.5</c:v>
                </c:pt>
                <c:pt idx="244">
                  <c:v>0.59999999999999964</c:v>
                </c:pt>
                <c:pt idx="245">
                  <c:v>-1.0999999999999996</c:v>
                </c:pt>
                <c:pt idx="246">
                  <c:v>-0.79999999999999893</c:v>
                </c:pt>
                <c:pt idx="247">
                  <c:v>1.5999999999999996</c:v>
                </c:pt>
                <c:pt idx="248">
                  <c:v>-1.3000000000000007</c:v>
                </c:pt>
                <c:pt idx="249">
                  <c:v>-0.90000000000000036</c:v>
                </c:pt>
                <c:pt idx="250">
                  <c:v>0.90000000000000036</c:v>
                </c:pt>
                <c:pt idx="251">
                  <c:v>-1.3000000000000007</c:v>
                </c:pt>
                <c:pt idx="252">
                  <c:v>0</c:v>
                </c:pt>
                <c:pt idx="253">
                  <c:v>-1.4000000000000004</c:v>
                </c:pt>
                <c:pt idx="254">
                  <c:v>9.9999999999999645E-2</c:v>
                </c:pt>
                <c:pt idx="255">
                  <c:v>-1.2000000000000011</c:v>
                </c:pt>
                <c:pt idx="256">
                  <c:v>9.9999999999999645E-2</c:v>
                </c:pt>
                <c:pt idx="257">
                  <c:v>-1.2999999999999989</c:v>
                </c:pt>
                <c:pt idx="258">
                  <c:v>-2.1000000000000014</c:v>
                </c:pt>
                <c:pt idx="259">
                  <c:v>-0.79999999999999893</c:v>
                </c:pt>
                <c:pt idx="260">
                  <c:v>-1.1999999999999993</c:v>
                </c:pt>
                <c:pt idx="261">
                  <c:v>0</c:v>
                </c:pt>
                <c:pt idx="262">
                  <c:v>-2.4000000000000004</c:v>
                </c:pt>
                <c:pt idx="263">
                  <c:v>-1.3999999999999986</c:v>
                </c:pt>
                <c:pt idx="264">
                  <c:v>-1.2999999999999989</c:v>
                </c:pt>
                <c:pt idx="265">
                  <c:v>-0.40000000000000036</c:v>
                </c:pt>
                <c:pt idx="266">
                  <c:v>-2.6000000000000014</c:v>
                </c:pt>
                <c:pt idx="267">
                  <c:v>-1.3000000000000007</c:v>
                </c:pt>
                <c:pt idx="268">
                  <c:v>-1.0999999999999996</c:v>
                </c:pt>
                <c:pt idx="269">
                  <c:v>-1.2000000000000011</c:v>
                </c:pt>
                <c:pt idx="270">
                  <c:v>-2.2999999999999989</c:v>
                </c:pt>
                <c:pt idx="271">
                  <c:v>-0.80000000000000071</c:v>
                </c:pt>
                <c:pt idx="272">
                  <c:v>-1.6000000000000014</c:v>
                </c:pt>
                <c:pt idx="273">
                  <c:v>0.40000000000000036</c:v>
                </c:pt>
                <c:pt idx="274">
                  <c:v>0.30000000000000071</c:v>
                </c:pt>
                <c:pt idx="275">
                  <c:v>-1.4000000000000004</c:v>
                </c:pt>
                <c:pt idx="276">
                  <c:v>-2.5000000000000018</c:v>
                </c:pt>
                <c:pt idx="277">
                  <c:v>-1.6999999999999993</c:v>
                </c:pt>
                <c:pt idx="278">
                  <c:v>-2.4000000000000004</c:v>
                </c:pt>
                <c:pt idx="279">
                  <c:v>-1.9000000000000004</c:v>
                </c:pt>
                <c:pt idx="280">
                  <c:v>-1.1000000000000014</c:v>
                </c:pt>
                <c:pt idx="281">
                  <c:v>-0.69999999999999929</c:v>
                </c:pt>
                <c:pt idx="282">
                  <c:v>-2.5999999999999996</c:v>
                </c:pt>
                <c:pt idx="283">
                  <c:v>-2.4000000000000004</c:v>
                </c:pt>
                <c:pt idx="284">
                  <c:v>-2.3999999999999986</c:v>
                </c:pt>
                <c:pt idx="285">
                  <c:v>-0.80000000000000071</c:v>
                </c:pt>
                <c:pt idx="286">
                  <c:v>-1.2000000000000028</c:v>
                </c:pt>
                <c:pt idx="287">
                  <c:v>-2.5</c:v>
                </c:pt>
                <c:pt idx="288">
                  <c:v>-1.6000000000000014</c:v>
                </c:pt>
                <c:pt idx="289">
                  <c:v>-2.7000000000000028</c:v>
                </c:pt>
                <c:pt idx="290">
                  <c:v>-0.5</c:v>
                </c:pt>
                <c:pt idx="291">
                  <c:v>-2.5</c:v>
                </c:pt>
                <c:pt idx="292">
                  <c:v>-1.5</c:v>
                </c:pt>
                <c:pt idx="293">
                  <c:v>-1.5</c:v>
                </c:pt>
                <c:pt idx="294">
                  <c:v>-1.8999999999999986</c:v>
                </c:pt>
                <c:pt idx="295">
                  <c:v>-2</c:v>
                </c:pt>
                <c:pt idx="296">
                  <c:v>-2.2999999999999972</c:v>
                </c:pt>
                <c:pt idx="297">
                  <c:v>-1.5</c:v>
                </c:pt>
                <c:pt idx="298">
                  <c:v>-2.8999999999999986</c:v>
                </c:pt>
                <c:pt idx="299">
                  <c:v>-0.69999999999999929</c:v>
                </c:pt>
                <c:pt idx="300">
                  <c:v>-0.80000000000000071</c:v>
                </c:pt>
                <c:pt idx="301">
                  <c:v>-0.5</c:v>
                </c:pt>
                <c:pt idx="302">
                  <c:v>-0.90000000000000213</c:v>
                </c:pt>
                <c:pt idx="303">
                  <c:v>-1.1000000000000014</c:v>
                </c:pt>
                <c:pt idx="304">
                  <c:v>-2.6000000000000014</c:v>
                </c:pt>
                <c:pt idx="305">
                  <c:v>-1.5</c:v>
                </c:pt>
                <c:pt idx="306">
                  <c:v>-1.3000000000000007</c:v>
                </c:pt>
                <c:pt idx="307">
                  <c:v>-0.60000000000000142</c:v>
                </c:pt>
                <c:pt idx="308">
                  <c:v>-2</c:v>
                </c:pt>
                <c:pt idx="309">
                  <c:v>-2.1999999999999993</c:v>
                </c:pt>
                <c:pt idx="310">
                  <c:v>-0.39999999999999858</c:v>
                </c:pt>
                <c:pt idx="311">
                  <c:v>-0.19999999999999929</c:v>
                </c:pt>
                <c:pt idx="312">
                  <c:v>-1.6999999999999993</c:v>
                </c:pt>
                <c:pt idx="313">
                  <c:v>-0.19999999999999929</c:v>
                </c:pt>
                <c:pt idx="314">
                  <c:v>-3.1999999999999993</c:v>
                </c:pt>
                <c:pt idx="315">
                  <c:v>-0.10000000000000142</c:v>
                </c:pt>
                <c:pt idx="316">
                  <c:v>-1.6999999999999993</c:v>
                </c:pt>
                <c:pt idx="317">
                  <c:v>-3.9000000000000021</c:v>
                </c:pt>
                <c:pt idx="318">
                  <c:v>-3.2000000000000028</c:v>
                </c:pt>
                <c:pt idx="319">
                  <c:v>-2</c:v>
                </c:pt>
                <c:pt idx="320">
                  <c:v>-0.69999999999999929</c:v>
                </c:pt>
                <c:pt idx="321">
                  <c:v>-1.3000000000000007</c:v>
                </c:pt>
                <c:pt idx="322">
                  <c:v>-0.80000000000000071</c:v>
                </c:pt>
                <c:pt idx="323">
                  <c:v>-1.3000000000000007</c:v>
                </c:pt>
                <c:pt idx="324">
                  <c:v>-1.1999999999999993</c:v>
                </c:pt>
                <c:pt idx="325">
                  <c:v>0.19999999999999929</c:v>
                </c:pt>
                <c:pt idx="326">
                  <c:v>0.5</c:v>
                </c:pt>
                <c:pt idx="327">
                  <c:v>0</c:v>
                </c:pt>
                <c:pt idx="328">
                  <c:v>1</c:v>
                </c:pt>
                <c:pt idx="329">
                  <c:v>-9.9999999999997868E-2</c:v>
                </c:pt>
                <c:pt idx="330">
                  <c:v>0.5</c:v>
                </c:pt>
                <c:pt idx="331">
                  <c:v>-1.6999999999999993</c:v>
                </c:pt>
                <c:pt idx="332">
                  <c:v>-1.5</c:v>
                </c:pt>
                <c:pt idx="333">
                  <c:v>-0.60000000000000142</c:v>
                </c:pt>
                <c:pt idx="334">
                  <c:v>0.69999999999999929</c:v>
                </c:pt>
                <c:pt idx="335">
                  <c:v>-0.69999999999999929</c:v>
                </c:pt>
                <c:pt idx="336">
                  <c:v>0.89999999999999858</c:v>
                </c:pt>
                <c:pt idx="337">
                  <c:v>-0.80000000000000071</c:v>
                </c:pt>
                <c:pt idx="338">
                  <c:v>1</c:v>
                </c:pt>
                <c:pt idx="339">
                  <c:v>-1.6000000000000014</c:v>
                </c:pt>
                <c:pt idx="340">
                  <c:v>-0.5</c:v>
                </c:pt>
                <c:pt idx="341">
                  <c:v>-0.39999999999999858</c:v>
                </c:pt>
                <c:pt idx="342">
                  <c:v>-0.10000000000000142</c:v>
                </c:pt>
                <c:pt idx="343">
                  <c:v>0.19999999999999929</c:v>
                </c:pt>
                <c:pt idx="344">
                  <c:v>-1.5</c:v>
                </c:pt>
                <c:pt idx="345">
                  <c:v>1.0999999999999979</c:v>
                </c:pt>
                <c:pt idx="346">
                  <c:v>0</c:v>
                </c:pt>
                <c:pt idx="347">
                  <c:v>-2</c:v>
                </c:pt>
                <c:pt idx="348">
                  <c:v>-1</c:v>
                </c:pt>
                <c:pt idx="349">
                  <c:v>-1.6999999999999993</c:v>
                </c:pt>
                <c:pt idx="350">
                  <c:v>-0.89999999999999858</c:v>
                </c:pt>
                <c:pt idx="351">
                  <c:v>-0.5</c:v>
                </c:pt>
                <c:pt idx="352">
                  <c:v>0.39999999999999858</c:v>
                </c:pt>
                <c:pt idx="353">
                  <c:v>-0.39999999999999858</c:v>
                </c:pt>
                <c:pt idx="354">
                  <c:v>-1.3000000000000007</c:v>
                </c:pt>
                <c:pt idx="355">
                  <c:v>-2.0999999999999979</c:v>
                </c:pt>
                <c:pt idx="356">
                  <c:v>-9.9999999999997868E-2</c:v>
                </c:pt>
                <c:pt idx="357">
                  <c:v>-1</c:v>
                </c:pt>
                <c:pt idx="358">
                  <c:v>-2.2000000000000028</c:v>
                </c:pt>
                <c:pt idx="359">
                  <c:v>-0.60000000000000142</c:v>
                </c:pt>
                <c:pt idx="360">
                  <c:v>-0.30000000000000071</c:v>
                </c:pt>
                <c:pt idx="361">
                  <c:v>-0.69999999999999929</c:v>
                </c:pt>
                <c:pt idx="362">
                  <c:v>-2.5999999999999979</c:v>
                </c:pt>
                <c:pt idx="363">
                  <c:v>-3.6000000000000014</c:v>
                </c:pt>
                <c:pt idx="364">
                  <c:v>-1.8000000000000007</c:v>
                </c:pt>
                <c:pt idx="365">
                  <c:v>1.1999999999999993</c:v>
                </c:pt>
                <c:pt idx="366">
                  <c:v>0.59999999999999787</c:v>
                </c:pt>
                <c:pt idx="367">
                  <c:v>-0.19999999999999929</c:v>
                </c:pt>
                <c:pt idx="368">
                  <c:v>9.9999999999997868E-2</c:v>
                </c:pt>
                <c:pt idx="369">
                  <c:v>-0.5</c:v>
                </c:pt>
                <c:pt idx="370">
                  <c:v>0</c:v>
                </c:pt>
                <c:pt idx="371">
                  <c:v>0.5</c:v>
                </c:pt>
                <c:pt idx="372">
                  <c:v>-0.30000000000000071</c:v>
                </c:pt>
                <c:pt idx="373">
                  <c:v>0</c:v>
                </c:pt>
                <c:pt idx="374">
                  <c:v>-1.1999999999999993</c:v>
                </c:pt>
                <c:pt idx="375">
                  <c:v>-9.9999999999997868E-2</c:v>
                </c:pt>
                <c:pt idx="376">
                  <c:v>-0.19999999999999929</c:v>
                </c:pt>
                <c:pt idx="377">
                  <c:v>-0.80000000000000071</c:v>
                </c:pt>
                <c:pt idx="378">
                  <c:v>0.20000000000000284</c:v>
                </c:pt>
                <c:pt idx="379">
                  <c:v>-2.1999999999999993</c:v>
                </c:pt>
                <c:pt idx="380">
                  <c:v>-1.0999999999999979</c:v>
                </c:pt>
                <c:pt idx="381">
                  <c:v>-0.60000000000000142</c:v>
                </c:pt>
                <c:pt idx="382">
                  <c:v>1.5999999999999979</c:v>
                </c:pt>
                <c:pt idx="383">
                  <c:v>0.5</c:v>
                </c:pt>
                <c:pt idx="384">
                  <c:v>-0.69999999999999929</c:v>
                </c:pt>
                <c:pt idx="385">
                  <c:v>0.19999999999999929</c:v>
                </c:pt>
                <c:pt idx="386">
                  <c:v>-0.19999999999999929</c:v>
                </c:pt>
                <c:pt idx="387">
                  <c:v>-0.30000000000000071</c:v>
                </c:pt>
                <c:pt idx="388">
                  <c:v>-0.69999999999999929</c:v>
                </c:pt>
                <c:pt idx="389">
                  <c:v>0.70000000000000284</c:v>
                </c:pt>
                <c:pt idx="390">
                  <c:v>-1.3000000000000007</c:v>
                </c:pt>
                <c:pt idx="391">
                  <c:v>-1.3000000000000007</c:v>
                </c:pt>
                <c:pt idx="392">
                  <c:v>0.19999999999999929</c:v>
                </c:pt>
                <c:pt idx="393">
                  <c:v>-0.69999999999999929</c:v>
                </c:pt>
                <c:pt idx="394">
                  <c:v>-0.5</c:v>
                </c:pt>
                <c:pt idx="395">
                  <c:v>-0.89999999999999858</c:v>
                </c:pt>
                <c:pt idx="396">
                  <c:v>-0.70000000000000284</c:v>
                </c:pt>
                <c:pt idx="397">
                  <c:v>1.3000000000000007</c:v>
                </c:pt>
                <c:pt idx="398">
                  <c:v>-2.4000000000000021</c:v>
                </c:pt>
                <c:pt idx="399">
                  <c:v>-0.30000000000000071</c:v>
                </c:pt>
                <c:pt idx="400">
                  <c:v>-1.3000000000000007</c:v>
                </c:pt>
                <c:pt idx="401">
                  <c:v>0</c:v>
                </c:pt>
                <c:pt idx="402">
                  <c:v>-1.9000000000000021</c:v>
                </c:pt>
                <c:pt idx="403">
                  <c:v>-0.29999999999999716</c:v>
                </c:pt>
                <c:pt idx="404">
                  <c:v>-0.69999999999999929</c:v>
                </c:pt>
                <c:pt idx="405">
                  <c:v>-1.1000000000000014</c:v>
                </c:pt>
                <c:pt idx="406">
                  <c:v>0.5</c:v>
                </c:pt>
                <c:pt idx="407">
                  <c:v>-1</c:v>
                </c:pt>
                <c:pt idx="408">
                  <c:v>0</c:v>
                </c:pt>
                <c:pt idx="409">
                  <c:v>-0.89999999999999858</c:v>
                </c:pt>
                <c:pt idx="410">
                  <c:v>-0.5</c:v>
                </c:pt>
                <c:pt idx="411">
                  <c:v>-1.0999999999999979</c:v>
                </c:pt>
                <c:pt idx="412">
                  <c:v>-0.5</c:v>
                </c:pt>
                <c:pt idx="413">
                  <c:v>0.59999999999999787</c:v>
                </c:pt>
                <c:pt idx="414">
                  <c:v>0.30000000000000071</c:v>
                </c:pt>
                <c:pt idx="415">
                  <c:v>-0.59999999999999787</c:v>
                </c:pt>
                <c:pt idx="416">
                  <c:v>0.79999999999999716</c:v>
                </c:pt>
                <c:pt idx="417">
                  <c:v>-0.60000000000000142</c:v>
                </c:pt>
                <c:pt idx="418">
                  <c:v>0.19999999999999929</c:v>
                </c:pt>
                <c:pt idx="419">
                  <c:v>-1.5</c:v>
                </c:pt>
                <c:pt idx="420">
                  <c:v>0.10000000000000142</c:v>
                </c:pt>
                <c:pt idx="421">
                  <c:v>-0.39999999999999858</c:v>
                </c:pt>
                <c:pt idx="422">
                  <c:v>-1.1000000000000014</c:v>
                </c:pt>
                <c:pt idx="423">
                  <c:v>-0.60000000000000142</c:v>
                </c:pt>
                <c:pt idx="424">
                  <c:v>-0.69999999999999929</c:v>
                </c:pt>
                <c:pt idx="425">
                  <c:v>-1.7000000000000028</c:v>
                </c:pt>
                <c:pt idx="426">
                  <c:v>-1.1000000000000014</c:v>
                </c:pt>
                <c:pt idx="427">
                  <c:v>-9.9999999999997868E-2</c:v>
                </c:pt>
                <c:pt idx="428">
                  <c:v>0.10000000000000142</c:v>
                </c:pt>
                <c:pt idx="429">
                  <c:v>-0.69999999999999929</c:v>
                </c:pt>
                <c:pt idx="430">
                  <c:v>-0.29999999999999716</c:v>
                </c:pt>
                <c:pt idx="431">
                  <c:v>0.10000000000000142</c:v>
                </c:pt>
                <c:pt idx="432">
                  <c:v>-0.5</c:v>
                </c:pt>
                <c:pt idx="433">
                  <c:v>-0.5</c:v>
                </c:pt>
                <c:pt idx="434">
                  <c:v>0.19999999999999929</c:v>
                </c:pt>
                <c:pt idx="435">
                  <c:v>-0.39999999999999858</c:v>
                </c:pt>
                <c:pt idx="436">
                  <c:v>-0.69999999999999929</c:v>
                </c:pt>
                <c:pt idx="437">
                  <c:v>-1.5999999999999979</c:v>
                </c:pt>
                <c:pt idx="438">
                  <c:v>0.5</c:v>
                </c:pt>
                <c:pt idx="439">
                  <c:v>-0.60000000000000142</c:v>
                </c:pt>
                <c:pt idx="440">
                  <c:v>-1.3000000000000007</c:v>
                </c:pt>
                <c:pt idx="441">
                  <c:v>-0.5</c:v>
                </c:pt>
                <c:pt idx="442">
                  <c:v>-1.1999999999999993</c:v>
                </c:pt>
                <c:pt idx="443">
                  <c:v>-1.4000000000000021</c:v>
                </c:pt>
                <c:pt idx="444">
                  <c:v>-0.40000000000000213</c:v>
                </c:pt>
                <c:pt idx="445">
                  <c:v>-1.6999999999999993</c:v>
                </c:pt>
                <c:pt idx="446">
                  <c:v>-1.1000000000000014</c:v>
                </c:pt>
                <c:pt idx="447">
                  <c:v>-0.80000000000000071</c:v>
                </c:pt>
                <c:pt idx="448">
                  <c:v>-1.5999999999999979</c:v>
                </c:pt>
                <c:pt idx="449">
                  <c:v>0.40000000000000213</c:v>
                </c:pt>
                <c:pt idx="450">
                  <c:v>-0.80000000000000071</c:v>
                </c:pt>
                <c:pt idx="451">
                  <c:v>-1.3000000000000007</c:v>
                </c:pt>
                <c:pt idx="452">
                  <c:v>-0.5</c:v>
                </c:pt>
                <c:pt idx="453">
                  <c:v>-0.80000000000000071</c:v>
                </c:pt>
                <c:pt idx="454">
                  <c:v>0.19999999999999929</c:v>
                </c:pt>
                <c:pt idx="455">
                  <c:v>1.3000000000000007</c:v>
                </c:pt>
                <c:pt idx="456">
                  <c:v>-1.3999999999999986</c:v>
                </c:pt>
                <c:pt idx="457">
                  <c:v>-0.19999999999999929</c:v>
                </c:pt>
                <c:pt idx="458">
                  <c:v>-0.19999999999999929</c:v>
                </c:pt>
                <c:pt idx="459">
                  <c:v>0</c:v>
                </c:pt>
                <c:pt idx="460">
                  <c:v>-1.8999999999999986</c:v>
                </c:pt>
                <c:pt idx="461">
                  <c:v>-2.5</c:v>
                </c:pt>
                <c:pt idx="462">
                  <c:v>-0.20000000000000284</c:v>
                </c:pt>
                <c:pt idx="463">
                  <c:v>0.29999999999999716</c:v>
                </c:pt>
                <c:pt idx="464">
                  <c:v>-2</c:v>
                </c:pt>
                <c:pt idx="465">
                  <c:v>-1.8000000000000007</c:v>
                </c:pt>
                <c:pt idx="466">
                  <c:v>-0.20000000000000284</c:v>
                </c:pt>
                <c:pt idx="467">
                  <c:v>-1.5999999999999979</c:v>
                </c:pt>
                <c:pt idx="468">
                  <c:v>-1.7000000000000028</c:v>
                </c:pt>
                <c:pt idx="469">
                  <c:v>-1</c:v>
                </c:pt>
                <c:pt idx="470">
                  <c:v>0.60000000000000142</c:v>
                </c:pt>
                <c:pt idx="471">
                  <c:v>0</c:v>
                </c:pt>
                <c:pt idx="472">
                  <c:v>-2.6000000000000014</c:v>
                </c:pt>
                <c:pt idx="473">
                  <c:v>-2.3000000000000007</c:v>
                </c:pt>
                <c:pt idx="474">
                  <c:v>-1.6999999999999993</c:v>
                </c:pt>
                <c:pt idx="475">
                  <c:v>-1.8000000000000007</c:v>
                </c:pt>
                <c:pt idx="476">
                  <c:v>-1.6000000000000014</c:v>
                </c:pt>
                <c:pt idx="477">
                  <c:v>0.19999999999999929</c:v>
                </c:pt>
                <c:pt idx="478">
                  <c:v>-1.9000000000000021</c:v>
                </c:pt>
                <c:pt idx="479">
                  <c:v>0.89999999999999858</c:v>
                </c:pt>
                <c:pt idx="480">
                  <c:v>-1.1999999999999993</c:v>
                </c:pt>
                <c:pt idx="481">
                  <c:v>6</c:v>
                </c:pt>
                <c:pt idx="482">
                  <c:v>-2.1999999999999993</c:v>
                </c:pt>
                <c:pt idx="483">
                  <c:v>-0.89999999999999858</c:v>
                </c:pt>
                <c:pt idx="484">
                  <c:v>-1.3000000000000007</c:v>
                </c:pt>
                <c:pt idx="485">
                  <c:v>-1.8000000000000007</c:v>
                </c:pt>
                <c:pt idx="486">
                  <c:v>-1.5</c:v>
                </c:pt>
                <c:pt idx="487">
                  <c:v>0.89999999999999858</c:v>
                </c:pt>
                <c:pt idx="488">
                  <c:v>-1.2000000000000028</c:v>
                </c:pt>
                <c:pt idx="489">
                  <c:v>-1.8000000000000007</c:v>
                </c:pt>
                <c:pt idx="490">
                  <c:v>-0.89999999999999858</c:v>
                </c:pt>
                <c:pt idx="491">
                  <c:v>0.30000000000000071</c:v>
                </c:pt>
                <c:pt idx="492">
                  <c:v>-0.5</c:v>
                </c:pt>
                <c:pt idx="493">
                  <c:v>-2.4000000000000021</c:v>
                </c:pt>
                <c:pt idx="494">
                  <c:v>-0.80000000000000071</c:v>
                </c:pt>
                <c:pt idx="495">
                  <c:v>-1.1999999999999993</c:v>
                </c:pt>
                <c:pt idx="496">
                  <c:v>-1.8000000000000007</c:v>
                </c:pt>
                <c:pt idx="497">
                  <c:v>-1</c:v>
                </c:pt>
                <c:pt idx="498">
                  <c:v>-0.30000000000000071</c:v>
                </c:pt>
                <c:pt idx="499">
                  <c:v>-1.1000000000000014</c:v>
                </c:pt>
                <c:pt idx="500">
                  <c:v>-1.1999999999999993</c:v>
                </c:pt>
                <c:pt idx="501">
                  <c:v>-0.30000000000000071</c:v>
                </c:pt>
                <c:pt idx="502">
                  <c:v>-1.2999999999999972</c:v>
                </c:pt>
                <c:pt idx="503">
                  <c:v>-0.80000000000000071</c:v>
                </c:pt>
                <c:pt idx="504">
                  <c:v>-2.8000000000000007</c:v>
                </c:pt>
                <c:pt idx="505">
                  <c:v>0.19999999999999929</c:v>
                </c:pt>
                <c:pt idx="506">
                  <c:v>0.69999999999999929</c:v>
                </c:pt>
                <c:pt idx="507">
                  <c:v>0</c:v>
                </c:pt>
                <c:pt idx="508">
                  <c:v>-1.4000000000000021</c:v>
                </c:pt>
                <c:pt idx="509">
                  <c:v>-1.1000000000000014</c:v>
                </c:pt>
                <c:pt idx="510">
                  <c:v>-0.5</c:v>
                </c:pt>
                <c:pt idx="511">
                  <c:v>-1.7000000000000028</c:v>
                </c:pt>
                <c:pt idx="512">
                  <c:v>-1.6000000000000014</c:v>
                </c:pt>
                <c:pt idx="513">
                  <c:v>1.5</c:v>
                </c:pt>
                <c:pt idx="514">
                  <c:v>-1</c:v>
                </c:pt>
                <c:pt idx="515">
                  <c:v>-1.3000000000000007</c:v>
                </c:pt>
                <c:pt idx="516">
                  <c:v>-2.6000000000000014</c:v>
                </c:pt>
                <c:pt idx="517">
                  <c:v>-1</c:v>
                </c:pt>
                <c:pt idx="518">
                  <c:v>-1.5</c:v>
                </c:pt>
                <c:pt idx="519">
                  <c:v>0.5</c:v>
                </c:pt>
                <c:pt idx="520">
                  <c:v>0.30000000000000071</c:v>
                </c:pt>
                <c:pt idx="521">
                  <c:v>-2.9000000000000021</c:v>
                </c:pt>
                <c:pt idx="522">
                  <c:v>-0.80000000000000071</c:v>
                </c:pt>
                <c:pt idx="523">
                  <c:v>-0.70000000000000284</c:v>
                </c:pt>
                <c:pt idx="524">
                  <c:v>-0.30000000000000071</c:v>
                </c:pt>
                <c:pt idx="525">
                  <c:v>1.1999999999999993</c:v>
                </c:pt>
                <c:pt idx="526">
                  <c:v>-1.0999999999999979</c:v>
                </c:pt>
                <c:pt idx="527">
                  <c:v>0</c:v>
                </c:pt>
                <c:pt idx="528">
                  <c:v>0</c:v>
                </c:pt>
                <c:pt idx="529">
                  <c:v>-1.3999999999999986</c:v>
                </c:pt>
                <c:pt idx="530">
                  <c:v>-0.20000000000000284</c:v>
                </c:pt>
                <c:pt idx="531">
                  <c:v>-0.70000000000000284</c:v>
                </c:pt>
                <c:pt idx="532">
                  <c:v>0.89999999999999858</c:v>
                </c:pt>
                <c:pt idx="533">
                  <c:v>-1.5999999999999979</c:v>
                </c:pt>
                <c:pt idx="534">
                  <c:v>0.5</c:v>
                </c:pt>
                <c:pt idx="535">
                  <c:v>-0.80000000000000071</c:v>
                </c:pt>
                <c:pt idx="536">
                  <c:v>0.30000000000000071</c:v>
                </c:pt>
                <c:pt idx="537">
                  <c:v>0</c:v>
                </c:pt>
                <c:pt idx="538">
                  <c:v>0</c:v>
                </c:pt>
                <c:pt idx="539">
                  <c:v>-0.90000000000000213</c:v>
                </c:pt>
                <c:pt idx="540">
                  <c:v>-0.39999999999999858</c:v>
                </c:pt>
                <c:pt idx="541">
                  <c:v>-1.2999999999999972</c:v>
                </c:pt>
                <c:pt idx="542">
                  <c:v>-0.69999999999999929</c:v>
                </c:pt>
                <c:pt idx="543">
                  <c:v>-1.1999999999999993</c:v>
                </c:pt>
                <c:pt idx="544">
                  <c:v>-1.3000000000000007</c:v>
                </c:pt>
                <c:pt idx="545">
                  <c:v>0.40000000000000213</c:v>
                </c:pt>
                <c:pt idx="546">
                  <c:v>-1.5</c:v>
                </c:pt>
                <c:pt idx="547">
                  <c:v>0.10000000000000142</c:v>
                </c:pt>
                <c:pt idx="548">
                  <c:v>-1.3999999999999986</c:v>
                </c:pt>
                <c:pt idx="549">
                  <c:v>-2.8999999999999986</c:v>
                </c:pt>
                <c:pt idx="550">
                  <c:v>-1.1999999999999993</c:v>
                </c:pt>
                <c:pt idx="551">
                  <c:v>-2.1000000000000014</c:v>
                </c:pt>
                <c:pt idx="552">
                  <c:v>-0.89999999999999858</c:v>
                </c:pt>
                <c:pt idx="553">
                  <c:v>-0.70000000000000284</c:v>
                </c:pt>
                <c:pt idx="554">
                  <c:v>0.69999999999999929</c:v>
                </c:pt>
                <c:pt idx="555">
                  <c:v>-0.79999999999999716</c:v>
                </c:pt>
                <c:pt idx="556">
                  <c:v>0.89999999999999858</c:v>
                </c:pt>
                <c:pt idx="557">
                  <c:v>-2.3000000000000007</c:v>
                </c:pt>
                <c:pt idx="558">
                  <c:v>-1.1000000000000014</c:v>
                </c:pt>
                <c:pt idx="559">
                  <c:v>-0.19999999999999929</c:v>
                </c:pt>
                <c:pt idx="560">
                  <c:v>-2.8000000000000007</c:v>
                </c:pt>
                <c:pt idx="561">
                  <c:v>0.10000000000000142</c:v>
                </c:pt>
                <c:pt idx="562">
                  <c:v>-1.1000000000000014</c:v>
                </c:pt>
                <c:pt idx="563">
                  <c:v>-0.5</c:v>
                </c:pt>
                <c:pt idx="564">
                  <c:v>-1.8999999999999986</c:v>
                </c:pt>
                <c:pt idx="565">
                  <c:v>-1</c:v>
                </c:pt>
                <c:pt idx="566">
                  <c:v>-0.29999999999999716</c:v>
                </c:pt>
                <c:pt idx="567">
                  <c:v>-0.59999999999999787</c:v>
                </c:pt>
                <c:pt idx="568">
                  <c:v>0.10000000000000142</c:v>
                </c:pt>
                <c:pt idx="569">
                  <c:v>-1.0999999999999979</c:v>
                </c:pt>
                <c:pt idx="570">
                  <c:v>9.9999999999997868E-2</c:v>
                </c:pt>
                <c:pt idx="571">
                  <c:v>-1.3000000000000007</c:v>
                </c:pt>
                <c:pt idx="572">
                  <c:v>-2.0999999999999979</c:v>
                </c:pt>
                <c:pt idx="573">
                  <c:v>-2.3999999999999986</c:v>
                </c:pt>
                <c:pt idx="574">
                  <c:v>-1.2000000000000028</c:v>
                </c:pt>
                <c:pt idx="575">
                  <c:v>0.30000000000000071</c:v>
                </c:pt>
                <c:pt idx="576">
                  <c:v>-0.69999999999999929</c:v>
                </c:pt>
                <c:pt idx="577">
                  <c:v>-1.5</c:v>
                </c:pt>
                <c:pt idx="578">
                  <c:v>-2</c:v>
                </c:pt>
                <c:pt idx="579">
                  <c:v>-1.5999999999999979</c:v>
                </c:pt>
                <c:pt idx="580">
                  <c:v>-2.3999999999999986</c:v>
                </c:pt>
                <c:pt idx="581">
                  <c:v>-0.60000000000000142</c:v>
                </c:pt>
                <c:pt idx="582">
                  <c:v>-0.10000000000000142</c:v>
                </c:pt>
                <c:pt idx="583">
                  <c:v>-1.6999999999999993</c:v>
                </c:pt>
                <c:pt idx="584">
                  <c:v>-2.1000000000000014</c:v>
                </c:pt>
                <c:pt idx="585">
                  <c:v>0.89999999999999858</c:v>
                </c:pt>
                <c:pt idx="586">
                  <c:v>-0.60000000000000142</c:v>
                </c:pt>
                <c:pt idx="587">
                  <c:v>-2.2999999999999972</c:v>
                </c:pt>
                <c:pt idx="588">
                  <c:v>0.10000000000000142</c:v>
                </c:pt>
                <c:pt idx="589">
                  <c:v>-1.3000000000000007</c:v>
                </c:pt>
                <c:pt idx="590">
                  <c:v>0.10000000000000142</c:v>
                </c:pt>
                <c:pt idx="591">
                  <c:v>-2</c:v>
                </c:pt>
                <c:pt idx="592">
                  <c:v>-1.8000000000000007</c:v>
                </c:pt>
                <c:pt idx="593">
                  <c:v>-1.2000000000000028</c:v>
                </c:pt>
                <c:pt idx="594">
                  <c:v>-0.5</c:v>
                </c:pt>
                <c:pt idx="595">
                  <c:v>-1.9000000000000021</c:v>
                </c:pt>
                <c:pt idx="596">
                  <c:v>0.60000000000000142</c:v>
                </c:pt>
                <c:pt idx="597">
                  <c:v>-0.40000000000000213</c:v>
                </c:pt>
                <c:pt idx="598">
                  <c:v>-1.6000000000000014</c:v>
                </c:pt>
                <c:pt idx="599">
                  <c:v>-0.5</c:v>
                </c:pt>
                <c:pt idx="600">
                  <c:v>0.70000000000000284</c:v>
                </c:pt>
                <c:pt idx="601">
                  <c:v>-0.60000000000000142</c:v>
                </c:pt>
                <c:pt idx="602">
                  <c:v>-0.60000000000000142</c:v>
                </c:pt>
                <c:pt idx="603">
                  <c:v>-1</c:v>
                </c:pt>
                <c:pt idx="604">
                  <c:v>-2</c:v>
                </c:pt>
                <c:pt idx="605">
                  <c:v>-0.29999999999999716</c:v>
                </c:pt>
                <c:pt idx="606">
                  <c:v>-0.70000000000000284</c:v>
                </c:pt>
                <c:pt idx="607">
                  <c:v>-0.40000000000000213</c:v>
                </c:pt>
                <c:pt idx="608">
                  <c:v>0</c:v>
                </c:pt>
                <c:pt idx="609">
                  <c:v>-1.3999999999999986</c:v>
                </c:pt>
                <c:pt idx="610">
                  <c:v>-1.1999999999999993</c:v>
                </c:pt>
                <c:pt idx="611">
                  <c:v>-1.3999999999999986</c:v>
                </c:pt>
                <c:pt idx="612">
                  <c:v>-2.0999999999999979</c:v>
                </c:pt>
                <c:pt idx="613">
                  <c:v>-0.39999999999999858</c:v>
                </c:pt>
                <c:pt idx="614">
                  <c:v>-2.0999999999999979</c:v>
                </c:pt>
                <c:pt idx="615">
                  <c:v>-1.1000000000000014</c:v>
                </c:pt>
                <c:pt idx="616">
                  <c:v>0</c:v>
                </c:pt>
                <c:pt idx="617">
                  <c:v>-2</c:v>
                </c:pt>
                <c:pt idx="618">
                  <c:v>9.9999999999997868E-2</c:v>
                </c:pt>
                <c:pt idx="619">
                  <c:v>1.5</c:v>
                </c:pt>
                <c:pt idx="620">
                  <c:v>-0.19999999999999929</c:v>
                </c:pt>
                <c:pt idx="621">
                  <c:v>-1.6999999999999993</c:v>
                </c:pt>
                <c:pt idx="622">
                  <c:v>-9.9999999999997868E-2</c:v>
                </c:pt>
                <c:pt idx="623">
                  <c:v>-1.5</c:v>
                </c:pt>
                <c:pt idx="624">
                  <c:v>-0.5</c:v>
                </c:pt>
                <c:pt idx="625">
                  <c:v>0.10000000000000142</c:v>
                </c:pt>
                <c:pt idx="626">
                  <c:v>-0.60000000000000142</c:v>
                </c:pt>
                <c:pt idx="627">
                  <c:v>-9.9999999999997868E-2</c:v>
                </c:pt>
                <c:pt idx="628">
                  <c:v>-1.2000000000000028</c:v>
                </c:pt>
                <c:pt idx="629">
                  <c:v>0.40000000000000213</c:v>
                </c:pt>
                <c:pt idx="630">
                  <c:v>0.30000000000000071</c:v>
                </c:pt>
                <c:pt idx="631">
                  <c:v>-0.89999999999999858</c:v>
                </c:pt>
                <c:pt idx="632">
                  <c:v>-0.5</c:v>
                </c:pt>
                <c:pt idx="633">
                  <c:v>-0.80000000000000071</c:v>
                </c:pt>
                <c:pt idx="634">
                  <c:v>-1.6000000000000014</c:v>
                </c:pt>
                <c:pt idx="635">
                  <c:v>-0.90000000000000213</c:v>
                </c:pt>
                <c:pt idx="636">
                  <c:v>-0.40000000000000213</c:v>
                </c:pt>
                <c:pt idx="637">
                  <c:v>0.30000000000000071</c:v>
                </c:pt>
                <c:pt idx="638">
                  <c:v>-1.1000000000000014</c:v>
                </c:pt>
                <c:pt idx="639">
                  <c:v>0.90000000000000213</c:v>
                </c:pt>
                <c:pt idx="640">
                  <c:v>0.30000000000000071</c:v>
                </c:pt>
                <c:pt idx="641">
                  <c:v>0.69999999999999929</c:v>
                </c:pt>
                <c:pt idx="642">
                  <c:v>-0.59999999999999787</c:v>
                </c:pt>
                <c:pt idx="643">
                  <c:v>0.19999999999999929</c:v>
                </c:pt>
                <c:pt idx="644">
                  <c:v>-0.30000000000000071</c:v>
                </c:pt>
                <c:pt idx="645">
                  <c:v>-1.1999999999999993</c:v>
                </c:pt>
                <c:pt idx="646">
                  <c:v>-0.19999999999999929</c:v>
                </c:pt>
                <c:pt idx="647">
                  <c:v>-1.9000000000000021</c:v>
                </c:pt>
                <c:pt idx="648">
                  <c:v>0.39999999999999858</c:v>
                </c:pt>
                <c:pt idx="649">
                  <c:v>-2.1999999999999993</c:v>
                </c:pt>
                <c:pt idx="650">
                  <c:v>-1.6000000000000014</c:v>
                </c:pt>
                <c:pt idx="651">
                  <c:v>-2.5</c:v>
                </c:pt>
                <c:pt idx="652">
                  <c:v>-0.80000000000000071</c:v>
                </c:pt>
                <c:pt idx="653">
                  <c:v>-1.3000000000000007</c:v>
                </c:pt>
                <c:pt idx="654">
                  <c:v>-1.0999999999999979</c:v>
                </c:pt>
                <c:pt idx="655">
                  <c:v>-0.40000000000000213</c:v>
                </c:pt>
                <c:pt idx="656">
                  <c:v>-0.30000000000000071</c:v>
                </c:pt>
                <c:pt idx="657">
                  <c:v>-0.79999999999999716</c:v>
                </c:pt>
                <c:pt idx="658">
                  <c:v>-1.3000000000000007</c:v>
                </c:pt>
                <c:pt idx="659">
                  <c:v>-1</c:v>
                </c:pt>
                <c:pt idx="660">
                  <c:v>-0.69999999999999929</c:v>
                </c:pt>
                <c:pt idx="661">
                  <c:v>-0.59999999999999787</c:v>
                </c:pt>
                <c:pt idx="662">
                  <c:v>-1</c:v>
                </c:pt>
                <c:pt idx="663">
                  <c:v>-0.80000000000000071</c:v>
                </c:pt>
                <c:pt idx="664">
                  <c:v>0.80000000000000071</c:v>
                </c:pt>
                <c:pt idx="665">
                  <c:v>0.10000000000000142</c:v>
                </c:pt>
                <c:pt idx="666">
                  <c:v>-0.30000000000000071</c:v>
                </c:pt>
                <c:pt idx="667">
                  <c:v>-1.6000000000000014</c:v>
                </c:pt>
                <c:pt idx="668">
                  <c:v>0.89999999999999858</c:v>
                </c:pt>
                <c:pt idx="669">
                  <c:v>-1</c:v>
                </c:pt>
                <c:pt idx="670">
                  <c:v>0.10000000000000142</c:v>
                </c:pt>
                <c:pt idx="671">
                  <c:v>0.19999999999999929</c:v>
                </c:pt>
                <c:pt idx="672">
                  <c:v>-0.40000000000000213</c:v>
                </c:pt>
                <c:pt idx="673">
                  <c:v>-1.3999999999999986</c:v>
                </c:pt>
                <c:pt idx="674">
                  <c:v>-0.20000000000000284</c:v>
                </c:pt>
                <c:pt idx="675">
                  <c:v>-1.1999999999999993</c:v>
                </c:pt>
                <c:pt idx="676">
                  <c:v>0.19999999999999929</c:v>
                </c:pt>
                <c:pt idx="677">
                  <c:v>-0.10000000000000142</c:v>
                </c:pt>
                <c:pt idx="678">
                  <c:v>-1</c:v>
                </c:pt>
                <c:pt idx="679">
                  <c:v>-0.69999999999999929</c:v>
                </c:pt>
                <c:pt idx="680">
                  <c:v>-1.1999999999999993</c:v>
                </c:pt>
                <c:pt idx="681">
                  <c:v>-0.80000000000000071</c:v>
                </c:pt>
                <c:pt idx="682">
                  <c:v>-0.69999999999999929</c:v>
                </c:pt>
                <c:pt idx="683">
                  <c:v>-1.6000000000000014</c:v>
                </c:pt>
                <c:pt idx="684">
                  <c:v>-1.2000000000000028</c:v>
                </c:pt>
                <c:pt idx="685">
                  <c:v>-1.8999999999999986</c:v>
                </c:pt>
                <c:pt idx="686">
                  <c:v>-1.4000000000000021</c:v>
                </c:pt>
                <c:pt idx="687">
                  <c:v>-2.3999999999999986</c:v>
                </c:pt>
                <c:pt idx="688">
                  <c:v>-1</c:v>
                </c:pt>
                <c:pt idx="689">
                  <c:v>-1.0999999999999979</c:v>
                </c:pt>
                <c:pt idx="690">
                  <c:v>-1</c:v>
                </c:pt>
                <c:pt idx="691">
                  <c:v>-0.5</c:v>
                </c:pt>
                <c:pt idx="692">
                  <c:v>-2.3000000000000007</c:v>
                </c:pt>
                <c:pt idx="693">
                  <c:v>-0.69999999999999929</c:v>
                </c:pt>
                <c:pt idx="694">
                  <c:v>-1.1000000000000014</c:v>
                </c:pt>
                <c:pt idx="695">
                  <c:v>-2.6000000000000014</c:v>
                </c:pt>
                <c:pt idx="696">
                  <c:v>0.39999999999999858</c:v>
                </c:pt>
                <c:pt idx="697">
                  <c:v>0.30000000000000071</c:v>
                </c:pt>
                <c:pt idx="698">
                  <c:v>0.10000000000000142</c:v>
                </c:pt>
                <c:pt idx="699">
                  <c:v>-1.3000000000000007</c:v>
                </c:pt>
                <c:pt idx="700">
                  <c:v>0.79999999999999716</c:v>
                </c:pt>
                <c:pt idx="701">
                  <c:v>0.39999999999999858</c:v>
                </c:pt>
                <c:pt idx="702">
                  <c:v>-1.6999999999999993</c:v>
                </c:pt>
                <c:pt idx="703">
                  <c:v>0.89999999999999858</c:v>
                </c:pt>
                <c:pt idx="704">
                  <c:v>-1.6999999999999993</c:v>
                </c:pt>
                <c:pt idx="705">
                  <c:v>-0.60000000000000142</c:v>
                </c:pt>
                <c:pt idx="706">
                  <c:v>-0.5</c:v>
                </c:pt>
                <c:pt idx="707">
                  <c:v>-0.60000000000000142</c:v>
                </c:pt>
                <c:pt idx="708">
                  <c:v>-0.60000000000000142</c:v>
                </c:pt>
                <c:pt idx="709">
                  <c:v>-1.4000000000000021</c:v>
                </c:pt>
                <c:pt idx="710">
                  <c:v>-0.5</c:v>
                </c:pt>
                <c:pt idx="711">
                  <c:v>-0.5</c:v>
                </c:pt>
                <c:pt idx="712">
                  <c:v>-0.20000000000000284</c:v>
                </c:pt>
                <c:pt idx="713">
                  <c:v>0.10000000000000142</c:v>
                </c:pt>
                <c:pt idx="714">
                  <c:v>-1</c:v>
                </c:pt>
                <c:pt idx="715">
                  <c:v>0.19999999999999929</c:v>
                </c:pt>
                <c:pt idx="716">
                  <c:v>0</c:v>
                </c:pt>
                <c:pt idx="717">
                  <c:v>-1.8000000000000007</c:v>
                </c:pt>
                <c:pt idx="718">
                  <c:v>0.90000000000000213</c:v>
                </c:pt>
                <c:pt idx="719">
                  <c:v>-2.3000000000000007</c:v>
                </c:pt>
                <c:pt idx="720">
                  <c:v>-0.5</c:v>
                </c:pt>
                <c:pt idx="721">
                  <c:v>-1.0999999999999979</c:v>
                </c:pt>
                <c:pt idx="722">
                  <c:v>0.19999999999999929</c:v>
                </c:pt>
                <c:pt idx="723">
                  <c:v>-1.0999999999999979</c:v>
                </c:pt>
                <c:pt idx="724">
                  <c:v>-1.6999999999999993</c:v>
                </c:pt>
                <c:pt idx="725">
                  <c:v>-1.2000000000000028</c:v>
                </c:pt>
                <c:pt idx="726">
                  <c:v>-2</c:v>
                </c:pt>
                <c:pt idx="727">
                  <c:v>-1.8999999999999986</c:v>
                </c:pt>
                <c:pt idx="728">
                  <c:v>9.9999999999997868E-2</c:v>
                </c:pt>
                <c:pt idx="729">
                  <c:v>-0.80000000000000071</c:v>
                </c:pt>
                <c:pt idx="730">
                  <c:v>-1.1999999999999993</c:v>
                </c:pt>
                <c:pt idx="731">
                  <c:v>-1.1999999999999993</c:v>
                </c:pt>
                <c:pt idx="732">
                  <c:v>-0.90000000000000213</c:v>
                </c:pt>
                <c:pt idx="733">
                  <c:v>-1.5</c:v>
                </c:pt>
                <c:pt idx="734">
                  <c:v>-1.8000000000000007</c:v>
                </c:pt>
                <c:pt idx="735">
                  <c:v>-1.9000000000000021</c:v>
                </c:pt>
                <c:pt idx="736">
                  <c:v>-2.2000000000000028</c:v>
                </c:pt>
                <c:pt idx="737">
                  <c:v>-1</c:v>
                </c:pt>
                <c:pt idx="738">
                  <c:v>0.10000000000000142</c:v>
                </c:pt>
                <c:pt idx="739">
                  <c:v>-2.3000000000000007</c:v>
                </c:pt>
                <c:pt idx="740">
                  <c:v>-2.8000000000000007</c:v>
                </c:pt>
                <c:pt idx="741">
                  <c:v>-1.3999999999999986</c:v>
                </c:pt>
                <c:pt idx="742">
                  <c:v>-0.59999999999999787</c:v>
                </c:pt>
                <c:pt idx="743">
                  <c:v>-1.0999999999999979</c:v>
                </c:pt>
                <c:pt idx="744">
                  <c:v>-2.8999999999999986</c:v>
                </c:pt>
                <c:pt idx="745">
                  <c:v>0.60000000000000142</c:v>
                </c:pt>
                <c:pt idx="746">
                  <c:v>-2.1999999999999993</c:v>
                </c:pt>
                <c:pt idx="747">
                  <c:v>-1.1000000000000014</c:v>
                </c:pt>
                <c:pt idx="748">
                  <c:v>-2.6000000000000014</c:v>
                </c:pt>
                <c:pt idx="749">
                  <c:v>-2</c:v>
                </c:pt>
                <c:pt idx="750">
                  <c:v>0.10000000000000142</c:v>
                </c:pt>
                <c:pt idx="751">
                  <c:v>-0.5</c:v>
                </c:pt>
                <c:pt idx="752">
                  <c:v>-3.4000000000000021</c:v>
                </c:pt>
                <c:pt idx="753">
                  <c:v>-1.3999999999999986</c:v>
                </c:pt>
                <c:pt idx="754">
                  <c:v>-1.7000000000000028</c:v>
                </c:pt>
                <c:pt idx="755">
                  <c:v>-1.9000000000000021</c:v>
                </c:pt>
                <c:pt idx="756">
                  <c:v>-2</c:v>
                </c:pt>
                <c:pt idx="757">
                  <c:v>-1.1000000000000014</c:v>
                </c:pt>
                <c:pt idx="758">
                  <c:v>-0.79999999999999716</c:v>
                </c:pt>
                <c:pt idx="759">
                  <c:v>-0.79999999999999716</c:v>
                </c:pt>
                <c:pt idx="760">
                  <c:v>-0.70000000000000284</c:v>
                </c:pt>
                <c:pt idx="761">
                  <c:v>-1.7999999999999972</c:v>
                </c:pt>
                <c:pt idx="762">
                  <c:v>-3.1000000000000014</c:v>
                </c:pt>
                <c:pt idx="763">
                  <c:v>-1.6999999999999957</c:v>
                </c:pt>
                <c:pt idx="764">
                  <c:v>-1.8000000000000043</c:v>
                </c:pt>
                <c:pt idx="765">
                  <c:v>-0.39999999999999858</c:v>
                </c:pt>
                <c:pt idx="766">
                  <c:v>-1.5</c:v>
                </c:pt>
                <c:pt idx="767">
                  <c:v>-1.2000000000000028</c:v>
                </c:pt>
                <c:pt idx="768">
                  <c:v>-1.8999999999999986</c:v>
                </c:pt>
                <c:pt idx="769">
                  <c:v>-2.0999999999999943</c:v>
                </c:pt>
                <c:pt idx="770">
                  <c:v>-1.7000000000000028</c:v>
                </c:pt>
                <c:pt idx="771">
                  <c:v>-0.60000000000000142</c:v>
                </c:pt>
                <c:pt idx="772">
                  <c:v>-0.60000000000000142</c:v>
                </c:pt>
                <c:pt idx="773">
                  <c:v>-1.9999999999999964</c:v>
                </c:pt>
                <c:pt idx="774">
                  <c:v>-0.90000000000000213</c:v>
                </c:pt>
                <c:pt idx="775">
                  <c:v>-2.3999999999999986</c:v>
                </c:pt>
                <c:pt idx="776">
                  <c:v>-1.8999999999999986</c:v>
                </c:pt>
                <c:pt idx="777">
                  <c:v>-0.10000000000000142</c:v>
                </c:pt>
                <c:pt idx="778">
                  <c:v>-2.1999999999999993</c:v>
                </c:pt>
                <c:pt idx="779">
                  <c:v>-1</c:v>
                </c:pt>
                <c:pt idx="780">
                  <c:v>-0.10000000000000142</c:v>
                </c:pt>
                <c:pt idx="781">
                  <c:v>-2.1000000000000014</c:v>
                </c:pt>
                <c:pt idx="782">
                  <c:v>0.10000000000000142</c:v>
                </c:pt>
                <c:pt idx="783">
                  <c:v>-3.6000000000000014</c:v>
                </c:pt>
                <c:pt idx="784">
                  <c:v>-2.5</c:v>
                </c:pt>
                <c:pt idx="785">
                  <c:v>0.10000000000000142</c:v>
                </c:pt>
                <c:pt idx="786">
                  <c:v>0</c:v>
                </c:pt>
                <c:pt idx="787">
                  <c:v>-0.40000000000000213</c:v>
                </c:pt>
                <c:pt idx="788">
                  <c:v>-1.1999999999999993</c:v>
                </c:pt>
                <c:pt idx="789">
                  <c:v>-1.5999999999999979</c:v>
                </c:pt>
                <c:pt idx="790">
                  <c:v>-1.3999999999999986</c:v>
                </c:pt>
                <c:pt idx="791">
                  <c:v>-1.6000000000000014</c:v>
                </c:pt>
                <c:pt idx="792">
                  <c:v>-1</c:v>
                </c:pt>
                <c:pt idx="793">
                  <c:v>-2.1999999999999993</c:v>
                </c:pt>
                <c:pt idx="794">
                  <c:v>-0.5</c:v>
                </c:pt>
                <c:pt idx="795">
                  <c:v>-1.2999999999999972</c:v>
                </c:pt>
                <c:pt idx="796">
                  <c:v>-1.0999999999999979</c:v>
                </c:pt>
                <c:pt idx="797">
                  <c:v>-2.1999999999999993</c:v>
                </c:pt>
                <c:pt idx="798">
                  <c:v>0</c:v>
                </c:pt>
                <c:pt idx="799">
                  <c:v>-3</c:v>
                </c:pt>
                <c:pt idx="800">
                  <c:v>-0.40000000000000213</c:v>
                </c:pt>
                <c:pt idx="801">
                  <c:v>-2.1000000000000014</c:v>
                </c:pt>
                <c:pt idx="802">
                  <c:v>-1.8000000000000007</c:v>
                </c:pt>
                <c:pt idx="803">
                  <c:v>0.5</c:v>
                </c:pt>
                <c:pt idx="804">
                  <c:v>-3.8000000000000007</c:v>
                </c:pt>
                <c:pt idx="805">
                  <c:v>-2.7999999999999972</c:v>
                </c:pt>
                <c:pt idx="806">
                  <c:v>-2.1999999999999993</c:v>
                </c:pt>
                <c:pt idx="807">
                  <c:v>0</c:v>
                </c:pt>
                <c:pt idx="808">
                  <c:v>-0.80000000000000071</c:v>
                </c:pt>
                <c:pt idx="809">
                  <c:v>-0.70000000000000284</c:v>
                </c:pt>
                <c:pt idx="810">
                  <c:v>-1.5</c:v>
                </c:pt>
                <c:pt idx="811">
                  <c:v>-1.5</c:v>
                </c:pt>
                <c:pt idx="812">
                  <c:v>-1.5</c:v>
                </c:pt>
                <c:pt idx="813">
                  <c:v>-1.8000000000000007</c:v>
                </c:pt>
                <c:pt idx="814">
                  <c:v>-2.5999999999999979</c:v>
                </c:pt>
                <c:pt idx="815">
                  <c:v>-2.1999999999999993</c:v>
                </c:pt>
                <c:pt idx="816">
                  <c:v>-1.8000000000000007</c:v>
                </c:pt>
                <c:pt idx="817">
                  <c:v>-2.1999999999999993</c:v>
                </c:pt>
                <c:pt idx="818">
                  <c:v>-0.19999999999999929</c:v>
                </c:pt>
                <c:pt idx="819">
                  <c:v>1.1000000000000014</c:v>
                </c:pt>
                <c:pt idx="820">
                  <c:v>-1.1000000000000014</c:v>
                </c:pt>
                <c:pt idx="821">
                  <c:v>-0.19999999999999929</c:v>
                </c:pt>
                <c:pt idx="822">
                  <c:v>-1.5</c:v>
                </c:pt>
                <c:pt idx="823">
                  <c:v>0.30000000000000071</c:v>
                </c:pt>
                <c:pt idx="824">
                  <c:v>-1.3999999999999986</c:v>
                </c:pt>
                <c:pt idx="825">
                  <c:v>0.30000000000000071</c:v>
                </c:pt>
                <c:pt idx="826">
                  <c:v>-0.90000000000000213</c:v>
                </c:pt>
                <c:pt idx="827">
                  <c:v>-1.5</c:v>
                </c:pt>
                <c:pt idx="828">
                  <c:v>-0.19999999999999929</c:v>
                </c:pt>
                <c:pt idx="829">
                  <c:v>-0.89999999999999858</c:v>
                </c:pt>
                <c:pt idx="830">
                  <c:v>0</c:v>
                </c:pt>
                <c:pt idx="831">
                  <c:v>-0.89999999999999858</c:v>
                </c:pt>
                <c:pt idx="832">
                  <c:v>-1</c:v>
                </c:pt>
                <c:pt idx="833">
                  <c:v>-0.80000000000000071</c:v>
                </c:pt>
                <c:pt idx="834">
                  <c:v>-2.3000000000000007</c:v>
                </c:pt>
                <c:pt idx="835">
                  <c:v>-1.6999999999999993</c:v>
                </c:pt>
                <c:pt idx="836">
                  <c:v>-0.80000000000000071</c:v>
                </c:pt>
                <c:pt idx="837">
                  <c:v>0.19999999999999929</c:v>
                </c:pt>
                <c:pt idx="838">
                  <c:v>-2.3999999999999986</c:v>
                </c:pt>
                <c:pt idx="839">
                  <c:v>-0.19999999999999929</c:v>
                </c:pt>
                <c:pt idx="840">
                  <c:v>-2.3000000000000007</c:v>
                </c:pt>
                <c:pt idx="841">
                  <c:v>-0.30000000000000071</c:v>
                </c:pt>
                <c:pt idx="842">
                  <c:v>-0.5</c:v>
                </c:pt>
                <c:pt idx="843">
                  <c:v>-0.19999999999999929</c:v>
                </c:pt>
                <c:pt idx="844">
                  <c:v>-0.19999999999999929</c:v>
                </c:pt>
                <c:pt idx="845">
                  <c:v>-1.1000000000000014</c:v>
                </c:pt>
                <c:pt idx="846">
                  <c:v>-1.0999999999999979</c:v>
                </c:pt>
                <c:pt idx="847">
                  <c:v>-0.69999999999999929</c:v>
                </c:pt>
                <c:pt idx="848">
                  <c:v>-1.3999999999999986</c:v>
                </c:pt>
                <c:pt idx="849">
                  <c:v>-0.30000000000000071</c:v>
                </c:pt>
                <c:pt idx="850">
                  <c:v>-1.3000000000000007</c:v>
                </c:pt>
                <c:pt idx="851">
                  <c:v>0.69999999999999929</c:v>
                </c:pt>
                <c:pt idx="852">
                  <c:v>-1.3999999999999986</c:v>
                </c:pt>
                <c:pt idx="853">
                  <c:v>-0.69999999999999929</c:v>
                </c:pt>
                <c:pt idx="854">
                  <c:v>0.5</c:v>
                </c:pt>
                <c:pt idx="855">
                  <c:v>-0.10000000000000142</c:v>
                </c:pt>
                <c:pt idx="856">
                  <c:v>-0.10000000000000142</c:v>
                </c:pt>
                <c:pt idx="857">
                  <c:v>1.1000000000000014</c:v>
                </c:pt>
                <c:pt idx="858">
                  <c:v>0.19999999999999929</c:v>
                </c:pt>
                <c:pt idx="859">
                  <c:v>-1.1999999999999993</c:v>
                </c:pt>
                <c:pt idx="860">
                  <c:v>-0.5</c:v>
                </c:pt>
                <c:pt idx="861">
                  <c:v>-1.3999999999999986</c:v>
                </c:pt>
                <c:pt idx="862">
                  <c:v>-2.3000000000000007</c:v>
                </c:pt>
                <c:pt idx="863">
                  <c:v>-1.1999999999999993</c:v>
                </c:pt>
                <c:pt idx="864">
                  <c:v>-0.40000000000000213</c:v>
                </c:pt>
                <c:pt idx="865">
                  <c:v>-1.2999999999999972</c:v>
                </c:pt>
                <c:pt idx="866">
                  <c:v>-1.3000000000000007</c:v>
                </c:pt>
                <c:pt idx="867">
                  <c:v>-0.79999999999999716</c:v>
                </c:pt>
                <c:pt idx="868">
                  <c:v>-2.1999999999999957</c:v>
                </c:pt>
                <c:pt idx="869">
                  <c:v>-1.6999999999999993</c:v>
                </c:pt>
                <c:pt idx="870">
                  <c:v>-2.7000000000000028</c:v>
                </c:pt>
                <c:pt idx="871">
                  <c:v>-9.9999999999994316E-2</c:v>
                </c:pt>
                <c:pt idx="872">
                  <c:v>-0.30000000000000426</c:v>
                </c:pt>
                <c:pt idx="873">
                  <c:v>-0.29999999999999716</c:v>
                </c:pt>
                <c:pt idx="874">
                  <c:v>-0.60000000000000142</c:v>
                </c:pt>
                <c:pt idx="875">
                  <c:v>-1.1999999999999957</c:v>
                </c:pt>
                <c:pt idx="876">
                  <c:v>-0.70000000000000284</c:v>
                </c:pt>
                <c:pt idx="877">
                  <c:v>-1.2000000000000028</c:v>
                </c:pt>
                <c:pt idx="878">
                  <c:v>0.40000000000000568</c:v>
                </c:pt>
                <c:pt idx="879">
                  <c:v>0</c:v>
                </c:pt>
                <c:pt idx="880">
                  <c:v>-2.3000000000000043</c:v>
                </c:pt>
                <c:pt idx="881">
                  <c:v>-2.8999999999999986</c:v>
                </c:pt>
                <c:pt idx="882">
                  <c:v>-0.30000000000000426</c:v>
                </c:pt>
                <c:pt idx="883">
                  <c:v>-0.79999999999999716</c:v>
                </c:pt>
                <c:pt idx="884">
                  <c:v>-0.79999999999999716</c:v>
                </c:pt>
                <c:pt idx="885">
                  <c:v>-1.7000000000000028</c:v>
                </c:pt>
                <c:pt idx="886">
                  <c:v>-1.3000000000000007</c:v>
                </c:pt>
                <c:pt idx="887">
                  <c:v>-0.90000000000000568</c:v>
                </c:pt>
                <c:pt idx="888">
                  <c:v>-1.1000000000000014</c:v>
                </c:pt>
                <c:pt idx="889">
                  <c:v>-2.8000000000000043</c:v>
                </c:pt>
                <c:pt idx="890">
                  <c:v>-0.10000000000000142</c:v>
                </c:pt>
                <c:pt idx="891">
                  <c:v>-1.6999999999999957</c:v>
                </c:pt>
                <c:pt idx="892">
                  <c:v>-1.2999999999999972</c:v>
                </c:pt>
                <c:pt idx="893">
                  <c:v>-0.60000000000000142</c:v>
                </c:pt>
                <c:pt idx="894">
                  <c:v>-0.89999999999999858</c:v>
                </c:pt>
                <c:pt idx="895">
                  <c:v>-0.20000000000000284</c:v>
                </c:pt>
                <c:pt idx="896">
                  <c:v>-2.1000000000000014</c:v>
                </c:pt>
                <c:pt idx="897">
                  <c:v>-1.2999999999999972</c:v>
                </c:pt>
                <c:pt idx="898">
                  <c:v>0</c:v>
                </c:pt>
                <c:pt idx="899">
                  <c:v>-1.7000000000000028</c:v>
                </c:pt>
                <c:pt idx="900">
                  <c:v>-2.1000000000000014</c:v>
                </c:pt>
                <c:pt idx="901">
                  <c:v>-1.8000000000000043</c:v>
                </c:pt>
                <c:pt idx="902">
                  <c:v>0.5</c:v>
                </c:pt>
                <c:pt idx="903">
                  <c:v>-2</c:v>
                </c:pt>
                <c:pt idx="904">
                  <c:v>-1.5</c:v>
                </c:pt>
                <c:pt idx="905">
                  <c:v>-1.3999999999999986</c:v>
                </c:pt>
                <c:pt idx="906">
                  <c:v>-0.29999999999999716</c:v>
                </c:pt>
                <c:pt idx="907">
                  <c:v>-1</c:v>
                </c:pt>
                <c:pt idx="908">
                  <c:v>-1.5</c:v>
                </c:pt>
                <c:pt idx="909">
                  <c:v>-1.8999999999999986</c:v>
                </c:pt>
                <c:pt idx="910">
                  <c:v>-1.1999999999999957</c:v>
                </c:pt>
                <c:pt idx="911">
                  <c:v>-1.3999999999999986</c:v>
                </c:pt>
                <c:pt idx="912">
                  <c:v>-1.5</c:v>
                </c:pt>
                <c:pt idx="913">
                  <c:v>-0.70000000000000284</c:v>
                </c:pt>
                <c:pt idx="914">
                  <c:v>-0.79999999999999716</c:v>
                </c:pt>
                <c:pt idx="915">
                  <c:v>-0.70000000000000284</c:v>
                </c:pt>
                <c:pt idx="916">
                  <c:v>0.70000000000000284</c:v>
                </c:pt>
                <c:pt idx="917">
                  <c:v>-1</c:v>
                </c:pt>
                <c:pt idx="918">
                  <c:v>-0.89999999999999858</c:v>
                </c:pt>
                <c:pt idx="919">
                  <c:v>-0.10000000000000142</c:v>
                </c:pt>
                <c:pt idx="920">
                  <c:v>0.60000000000000142</c:v>
                </c:pt>
                <c:pt idx="921">
                  <c:v>0.5</c:v>
                </c:pt>
                <c:pt idx="922">
                  <c:v>0.79999999999999716</c:v>
                </c:pt>
                <c:pt idx="923">
                  <c:v>-1</c:v>
                </c:pt>
                <c:pt idx="924">
                  <c:v>9.9999999999994316E-2</c:v>
                </c:pt>
                <c:pt idx="925">
                  <c:v>-1.1000000000000014</c:v>
                </c:pt>
                <c:pt idx="926">
                  <c:v>-0.89999999999999858</c:v>
                </c:pt>
                <c:pt idx="927">
                  <c:v>-2.4000000000000021</c:v>
                </c:pt>
                <c:pt idx="928">
                  <c:v>-1.1000000000000014</c:v>
                </c:pt>
                <c:pt idx="929">
                  <c:v>0.39999999999999858</c:v>
                </c:pt>
                <c:pt idx="930">
                  <c:v>1.1000000000000014</c:v>
                </c:pt>
                <c:pt idx="931">
                  <c:v>0.20000000000000284</c:v>
                </c:pt>
                <c:pt idx="932">
                  <c:v>-1</c:v>
                </c:pt>
                <c:pt idx="933">
                  <c:v>-1.5</c:v>
                </c:pt>
                <c:pt idx="934">
                  <c:v>-1</c:v>
                </c:pt>
                <c:pt idx="935">
                  <c:v>0.19999999999999574</c:v>
                </c:pt>
                <c:pt idx="936">
                  <c:v>-2.7999999999999972</c:v>
                </c:pt>
                <c:pt idx="937">
                  <c:v>0.5</c:v>
                </c:pt>
                <c:pt idx="938">
                  <c:v>-0.80000000000000426</c:v>
                </c:pt>
                <c:pt idx="939">
                  <c:v>0.29999999999999716</c:v>
                </c:pt>
                <c:pt idx="940">
                  <c:v>-1</c:v>
                </c:pt>
                <c:pt idx="941">
                  <c:v>-0.80000000000000071</c:v>
                </c:pt>
                <c:pt idx="942">
                  <c:v>-0.20000000000000284</c:v>
                </c:pt>
                <c:pt idx="943">
                  <c:v>-0.89999999999999858</c:v>
                </c:pt>
                <c:pt idx="944">
                  <c:v>-0.89999999999999858</c:v>
                </c:pt>
                <c:pt idx="945">
                  <c:v>0.19999999999999929</c:v>
                </c:pt>
                <c:pt idx="946">
                  <c:v>-9.9999999999997868E-2</c:v>
                </c:pt>
                <c:pt idx="947">
                  <c:v>-2.7000000000000028</c:v>
                </c:pt>
                <c:pt idx="948">
                  <c:v>0</c:v>
                </c:pt>
                <c:pt idx="949">
                  <c:v>-0.89999999999999858</c:v>
                </c:pt>
                <c:pt idx="950">
                  <c:v>0.19999999999999929</c:v>
                </c:pt>
                <c:pt idx="951">
                  <c:v>0.40000000000000213</c:v>
                </c:pt>
                <c:pt idx="952">
                  <c:v>0</c:v>
                </c:pt>
                <c:pt idx="953">
                  <c:v>0</c:v>
                </c:pt>
                <c:pt idx="954">
                  <c:v>-0.30000000000000071</c:v>
                </c:pt>
                <c:pt idx="955">
                  <c:v>0.39999999999999858</c:v>
                </c:pt>
                <c:pt idx="956">
                  <c:v>0.19999999999999929</c:v>
                </c:pt>
                <c:pt idx="957">
                  <c:v>-1.5999999999999979</c:v>
                </c:pt>
                <c:pt idx="958">
                  <c:v>-0.80000000000000071</c:v>
                </c:pt>
                <c:pt idx="959">
                  <c:v>-0.40000000000000213</c:v>
                </c:pt>
                <c:pt idx="960">
                  <c:v>-1.6999999999999993</c:v>
                </c:pt>
                <c:pt idx="961">
                  <c:v>-0.20000000000000284</c:v>
                </c:pt>
                <c:pt idx="962">
                  <c:v>0.60000000000000142</c:v>
                </c:pt>
                <c:pt idx="963">
                  <c:v>0.5</c:v>
                </c:pt>
                <c:pt idx="964">
                  <c:v>-1.3000000000000007</c:v>
                </c:pt>
                <c:pt idx="965">
                  <c:v>-2.3000000000000007</c:v>
                </c:pt>
                <c:pt idx="966">
                  <c:v>-2.3999999999999986</c:v>
                </c:pt>
                <c:pt idx="967">
                  <c:v>-2</c:v>
                </c:pt>
                <c:pt idx="968">
                  <c:v>-1.3999999999999986</c:v>
                </c:pt>
                <c:pt idx="969">
                  <c:v>-2.8999999999999986</c:v>
                </c:pt>
                <c:pt idx="970">
                  <c:v>0.80000000000000071</c:v>
                </c:pt>
                <c:pt idx="971">
                  <c:v>0.30000000000000071</c:v>
                </c:pt>
                <c:pt idx="972">
                  <c:v>-1.3000000000000007</c:v>
                </c:pt>
                <c:pt idx="973">
                  <c:v>-2.1999999999999993</c:v>
                </c:pt>
                <c:pt idx="974">
                  <c:v>-0.69999999999999929</c:v>
                </c:pt>
                <c:pt idx="975">
                  <c:v>0.19999999999999929</c:v>
                </c:pt>
                <c:pt idx="976">
                  <c:v>9.9999999999997868E-2</c:v>
                </c:pt>
                <c:pt idx="977">
                  <c:v>-1.8000000000000007</c:v>
                </c:pt>
                <c:pt idx="978">
                  <c:v>0.10000000000000142</c:v>
                </c:pt>
                <c:pt idx="979">
                  <c:v>0.80000000000000071</c:v>
                </c:pt>
                <c:pt idx="980">
                  <c:v>-1.9000000000000021</c:v>
                </c:pt>
                <c:pt idx="981">
                  <c:v>-1.0999999999999979</c:v>
                </c:pt>
                <c:pt idx="982">
                  <c:v>-2.0999999999999979</c:v>
                </c:pt>
                <c:pt idx="983">
                  <c:v>0.19999999999999929</c:v>
                </c:pt>
                <c:pt idx="984">
                  <c:v>9.9999999999997868E-2</c:v>
                </c:pt>
                <c:pt idx="985">
                  <c:v>-2.0999999999999979</c:v>
                </c:pt>
                <c:pt idx="986">
                  <c:v>-0.10000000000000142</c:v>
                </c:pt>
                <c:pt idx="987">
                  <c:v>-2.1000000000000014</c:v>
                </c:pt>
                <c:pt idx="988">
                  <c:v>-1</c:v>
                </c:pt>
                <c:pt idx="989">
                  <c:v>0.20000000000000284</c:v>
                </c:pt>
                <c:pt idx="990">
                  <c:v>-0.90000000000000213</c:v>
                </c:pt>
                <c:pt idx="991">
                  <c:v>0</c:v>
                </c:pt>
                <c:pt idx="992">
                  <c:v>-0.30000000000000071</c:v>
                </c:pt>
                <c:pt idx="993">
                  <c:v>-2.5</c:v>
                </c:pt>
                <c:pt idx="994">
                  <c:v>-9.9999999999997868E-2</c:v>
                </c:pt>
                <c:pt idx="995">
                  <c:v>-1.6000000000000014</c:v>
                </c:pt>
                <c:pt idx="996">
                  <c:v>-2.3999999999999986</c:v>
                </c:pt>
                <c:pt idx="997">
                  <c:v>-0.20000000000000284</c:v>
                </c:pt>
                <c:pt idx="998">
                  <c:v>-1</c:v>
                </c:pt>
                <c:pt idx="999">
                  <c:v>-0.70000000000000284</c:v>
                </c:pt>
                <c:pt idx="1000">
                  <c:v>0.90000000000000213</c:v>
                </c:pt>
                <c:pt idx="1001">
                  <c:v>-0.69999999999999929</c:v>
                </c:pt>
                <c:pt idx="1002">
                  <c:v>-1</c:v>
                </c:pt>
                <c:pt idx="1003">
                  <c:v>-0.30000000000000071</c:v>
                </c:pt>
                <c:pt idx="1004">
                  <c:v>1.1000000000000014</c:v>
                </c:pt>
                <c:pt idx="1005">
                  <c:v>9.9999999999997868E-2</c:v>
                </c:pt>
                <c:pt idx="1006">
                  <c:v>-0.69999999999999929</c:v>
                </c:pt>
                <c:pt idx="1007">
                  <c:v>0.30000000000000071</c:v>
                </c:pt>
                <c:pt idx="1008">
                  <c:v>-0.19999999999999929</c:v>
                </c:pt>
                <c:pt idx="1009">
                  <c:v>0.30000000000000071</c:v>
                </c:pt>
                <c:pt idx="1010">
                  <c:v>-0.90000000000000213</c:v>
                </c:pt>
                <c:pt idx="1011">
                  <c:v>-0.90000000000000213</c:v>
                </c:pt>
                <c:pt idx="1012">
                  <c:v>-1</c:v>
                </c:pt>
                <c:pt idx="1013">
                  <c:v>0.39999999999999858</c:v>
                </c:pt>
                <c:pt idx="1014">
                  <c:v>-1.6000000000000014</c:v>
                </c:pt>
                <c:pt idx="1015">
                  <c:v>-2.5</c:v>
                </c:pt>
                <c:pt idx="1016">
                  <c:v>-2.1000000000000014</c:v>
                </c:pt>
                <c:pt idx="1017">
                  <c:v>-2.6000000000000014</c:v>
                </c:pt>
                <c:pt idx="1018">
                  <c:v>-0.5</c:v>
                </c:pt>
                <c:pt idx="1019">
                  <c:v>-1.7999999999999972</c:v>
                </c:pt>
                <c:pt idx="1020">
                  <c:v>1.3000000000000007</c:v>
                </c:pt>
                <c:pt idx="1021">
                  <c:v>0.10000000000000142</c:v>
                </c:pt>
                <c:pt idx="1022">
                  <c:v>-1.5</c:v>
                </c:pt>
                <c:pt idx="1023">
                  <c:v>-0.10000000000000142</c:v>
                </c:pt>
                <c:pt idx="1024">
                  <c:v>-1.3000000000000007</c:v>
                </c:pt>
                <c:pt idx="1025">
                  <c:v>-0.60000000000000142</c:v>
                </c:pt>
                <c:pt idx="1026">
                  <c:v>-0.80000000000000071</c:v>
                </c:pt>
                <c:pt idx="1027">
                  <c:v>-1</c:v>
                </c:pt>
                <c:pt idx="1028">
                  <c:v>-2</c:v>
                </c:pt>
                <c:pt idx="1029">
                  <c:v>-1.5999999999999979</c:v>
                </c:pt>
                <c:pt idx="1030">
                  <c:v>-9.9999999999997868E-2</c:v>
                </c:pt>
                <c:pt idx="1031">
                  <c:v>-0.39999999999999858</c:v>
                </c:pt>
                <c:pt idx="1032">
                  <c:v>-0.69999999999999929</c:v>
                </c:pt>
                <c:pt idx="1033">
                  <c:v>-0.69999999999999929</c:v>
                </c:pt>
                <c:pt idx="1034">
                  <c:v>-2</c:v>
                </c:pt>
                <c:pt idx="1035">
                  <c:v>-0.29999999999999716</c:v>
                </c:pt>
                <c:pt idx="1036">
                  <c:v>-0.80000000000000071</c:v>
                </c:pt>
                <c:pt idx="1037">
                  <c:v>-2</c:v>
                </c:pt>
                <c:pt idx="1038">
                  <c:v>-0.39999999999999858</c:v>
                </c:pt>
                <c:pt idx="1039">
                  <c:v>-0.89999999999999858</c:v>
                </c:pt>
                <c:pt idx="1040">
                  <c:v>-1</c:v>
                </c:pt>
                <c:pt idx="1041">
                  <c:v>0.5</c:v>
                </c:pt>
                <c:pt idx="1042">
                  <c:v>-0.89999999999999858</c:v>
                </c:pt>
                <c:pt idx="1043">
                  <c:v>-2.9000000000000021</c:v>
                </c:pt>
                <c:pt idx="1044">
                  <c:v>-1.8000000000000007</c:v>
                </c:pt>
                <c:pt idx="1045">
                  <c:v>-0.59999999999999787</c:v>
                </c:pt>
                <c:pt idx="1046">
                  <c:v>-1.7999999999999972</c:v>
                </c:pt>
                <c:pt idx="1047">
                  <c:v>-0.89999999999999858</c:v>
                </c:pt>
                <c:pt idx="1048">
                  <c:v>0.19999999999999929</c:v>
                </c:pt>
                <c:pt idx="1049">
                  <c:v>1</c:v>
                </c:pt>
                <c:pt idx="1050">
                  <c:v>0.10000000000000142</c:v>
                </c:pt>
                <c:pt idx="1051">
                  <c:v>-1.3000000000000007</c:v>
                </c:pt>
                <c:pt idx="1052">
                  <c:v>-9.9999999999997868E-2</c:v>
                </c:pt>
                <c:pt idx="1053">
                  <c:v>0.40000000000000213</c:v>
                </c:pt>
                <c:pt idx="1054">
                  <c:v>0.79999999999999716</c:v>
                </c:pt>
                <c:pt idx="1055">
                  <c:v>-0.60000000000000142</c:v>
                </c:pt>
                <c:pt idx="1056">
                  <c:v>9.9999999999997868E-2</c:v>
                </c:pt>
                <c:pt idx="1057">
                  <c:v>0.30000000000000071</c:v>
                </c:pt>
                <c:pt idx="1058">
                  <c:v>-0.40000000000000213</c:v>
                </c:pt>
                <c:pt idx="1059">
                  <c:v>-0.90000000000000213</c:v>
                </c:pt>
                <c:pt idx="1060">
                  <c:v>-0.80000000000000071</c:v>
                </c:pt>
                <c:pt idx="1061">
                  <c:v>-1.3000000000000007</c:v>
                </c:pt>
                <c:pt idx="1062">
                  <c:v>-0.10000000000000142</c:v>
                </c:pt>
                <c:pt idx="1063">
                  <c:v>0.10000000000000142</c:v>
                </c:pt>
                <c:pt idx="1064">
                  <c:v>-0.60000000000000142</c:v>
                </c:pt>
                <c:pt idx="1065">
                  <c:v>0.89999999999999858</c:v>
                </c:pt>
                <c:pt idx="1066">
                  <c:v>-1.1000000000000014</c:v>
                </c:pt>
                <c:pt idx="1067">
                  <c:v>-0.69999999999999929</c:v>
                </c:pt>
                <c:pt idx="1068">
                  <c:v>-0.19999999999999929</c:v>
                </c:pt>
                <c:pt idx="1069">
                  <c:v>-0.29999999999999716</c:v>
                </c:pt>
                <c:pt idx="1070">
                  <c:v>0.30000000000000071</c:v>
                </c:pt>
                <c:pt idx="1071">
                  <c:v>0.30000000000000071</c:v>
                </c:pt>
                <c:pt idx="1072">
                  <c:v>0</c:v>
                </c:pt>
                <c:pt idx="1073">
                  <c:v>1.5</c:v>
                </c:pt>
                <c:pt idx="1074">
                  <c:v>1</c:v>
                </c:pt>
                <c:pt idx="1075">
                  <c:v>0</c:v>
                </c:pt>
                <c:pt idx="1076">
                  <c:v>3.2000000000000011</c:v>
                </c:pt>
                <c:pt idx="1077">
                  <c:v>0.59999999999999787</c:v>
                </c:pt>
                <c:pt idx="1078">
                  <c:v>-1.3000000000000007</c:v>
                </c:pt>
                <c:pt idx="1079">
                  <c:v>-9.9999999999997868E-2</c:v>
                </c:pt>
                <c:pt idx="1080">
                  <c:v>1.9000000000000004</c:v>
                </c:pt>
                <c:pt idx="1081">
                  <c:v>-0.80000000000000071</c:v>
                </c:pt>
                <c:pt idx="1082">
                  <c:v>-1.4000000000000004</c:v>
                </c:pt>
                <c:pt idx="1083">
                  <c:v>-0.5</c:v>
                </c:pt>
                <c:pt idx="1084">
                  <c:v>-9.9999999999997868E-2</c:v>
                </c:pt>
                <c:pt idx="1085">
                  <c:v>-0.5</c:v>
                </c:pt>
                <c:pt idx="1086">
                  <c:v>-1.3999999999999986</c:v>
                </c:pt>
                <c:pt idx="1087">
                  <c:v>0.80000000000000071</c:v>
                </c:pt>
                <c:pt idx="1088">
                  <c:v>0.20000000000000107</c:v>
                </c:pt>
                <c:pt idx="1089">
                  <c:v>9.9999999999999645E-2</c:v>
                </c:pt>
                <c:pt idx="1090">
                  <c:v>-1.1999999999999993</c:v>
                </c:pt>
                <c:pt idx="1091">
                  <c:v>-0.40000000000000036</c:v>
                </c:pt>
                <c:pt idx="1092">
                  <c:v>0.30000000000000071</c:v>
                </c:pt>
                <c:pt idx="1093">
                  <c:v>1</c:v>
                </c:pt>
                <c:pt idx="1094">
                  <c:v>0.70000000000000107</c:v>
                </c:pt>
                <c:pt idx="1095">
                  <c:v>-1</c:v>
                </c:pt>
                <c:pt idx="1096">
                  <c:v>0.5</c:v>
                </c:pt>
                <c:pt idx="1097">
                  <c:v>-1.5999999999999996</c:v>
                </c:pt>
                <c:pt idx="1098">
                  <c:v>0.30000000000000071</c:v>
                </c:pt>
                <c:pt idx="1099">
                  <c:v>-0.29999999999999893</c:v>
                </c:pt>
                <c:pt idx="1100">
                  <c:v>1.3000000000000007</c:v>
                </c:pt>
                <c:pt idx="1101">
                  <c:v>9.9999999999999645E-2</c:v>
                </c:pt>
                <c:pt idx="1102">
                  <c:v>-0.39999999999999858</c:v>
                </c:pt>
                <c:pt idx="1103">
                  <c:v>0</c:v>
                </c:pt>
                <c:pt idx="1104">
                  <c:v>0.29999999999999893</c:v>
                </c:pt>
                <c:pt idx="1105">
                  <c:v>-0.59999999999999964</c:v>
                </c:pt>
                <c:pt idx="1106">
                  <c:v>0.70000000000000107</c:v>
                </c:pt>
                <c:pt idx="1107">
                  <c:v>1.3000000000000007</c:v>
                </c:pt>
                <c:pt idx="1108">
                  <c:v>0.30000000000000071</c:v>
                </c:pt>
                <c:pt idx="1109">
                  <c:v>0.40000000000000036</c:v>
                </c:pt>
                <c:pt idx="1110">
                  <c:v>0.70000000000000107</c:v>
                </c:pt>
                <c:pt idx="1111">
                  <c:v>0.40000000000000036</c:v>
                </c:pt>
                <c:pt idx="1112">
                  <c:v>0.19999999999999929</c:v>
                </c:pt>
                <c:pt idx="1113">
                  <c:v>-1.2000000000000011</c:v>
                </c:pt>
                <c:pt idx="1114">
                  <c:v>-0.80000000000000071</c:v>
                </c:pt>
                <c:pt idx="1115">
                  <c:v>0.90000000000000036</c:v>
                </c:pt>
                <c:pt idx="1116">
                  <c:v>0.30000000000000071</c:v>
                </c:pt>
                <c:pt idx="1117">
                  <c:v>0.20000000000000107</c:v>
                </c:pt>
                <c:pt idx="1118">
                  <c:v>-0.90000000000000036</c:v>
                </c:pt>
                <c:pt idx="1119">
                  <c:v>9.9999999999999645E-2</c:v>
                </c:pt>
                <c:pt idx="1120">
                  <c:v>0.69999999999999929</c:v>
                </c:pt>
                <c:pt idx="1121">
                  <c:v>1.1999999999999993</c:v>
                </c:pt>
                <c:pt idx="1122">
                  <c:v>0.40000000000000036</c:v>
                </c:pt>
                <c:pt idx="1123">
                  <c:v>0.20000000000000107</c:v>
                </c:pt>
                <c:pt idx="1124">
                  <c:v>1.0999999999999996</c:v>
                </c:pt>
                <c:pt idx="1125">
                  <c:v>0.29999999999999893</c:v>
                </c:pt>
                <c:pt idx="1126">
                  <c:v>0.5</c:v>
                </c:pt>
                <c:pt idx="1127">
                  <c:v>-0.79999999999999893</c:v>
                </c:pt>
                <c:pt idx="1128">
                  <c:v>0.89999999999999858</c:v>
                </c:pt>
                <c:pt idx="1129">
                  <c:v>2.1999999999999993</c:v>
                </c:pt>
                <c:pt idx="1130">
                  <c:v>0.5</c:v>
                </c:pt>
                <c:pt idx="1131">
                  <c:v>0.29999999999999893</c:v>
                </c:pt>
                <c:pt idx="1132">
                  <c:v>0.80000000000000071</c:v>
                </c:pt>
                <c:pt idx="1133">
                  <c:v>0.59999999999999964</c:v>
                </c:pt>
                <c:pt idx="1134">
                  <c:v>2.2999999999999989</c:v>
                </c:pt>
                <c:pt idx="1135">
                  <c:v>-1.3000000000000007</c:v>
                </c:pt>
                <c:pt idx="1136">
                  <c:v>0</c:v>
                </c:pt>
                <c:pt idx="1137">
                  <c:v>-1.1000000000000014</c:v>
                </c:pt>
                <c:pt idx="1138">
                  <c:v>1.2000000000000011</c:v>
                </c:pt>
                <c:pt idx="1139">
                  <c:v>2</c:v>
                </c:pt>
                <c:pt idx="1140">
                  <c:v>-0.90000000000000036</c:v>
                </c:pt>
                <c:pt idx="1141">
                  <c:v>-0.90000000000000036</c:v>
                </c:pt>
                <c:pt idx="1142">
                  <c:v>1.2000000000000011</c:v>
                </c:pt>
                <c:pt idx="1143">
                  <c:v>-9.9999999999999645E-2</c:v>
                </c:pt>
                <c:pt idx="1144">
                  <c:v>-0.40000000000000036</c:v>
                </c:pt>
                <c:pt idx="1145">
                  <c:v>1.2999999999999989</c:v>
                </c:pt>
                <c:pt idx="1146">
                  <c:v>-0.59999999999999964</c:v>
                </c:pt>
                <c:pt idx="1147">
                  <c:v>-0.90000000000000036</c:v>
                </c:pt>
                <c:pt idx="1148">
                  <c:v>0.5</c:v>
                </c:pt>
                <c:pt idx="1149">
                  <c:v>-0.80000000000000071</c:v>
                </c:pt>
                <c:pt idx="1150">
                  <c:v>0.19999999999999929</c:v>
                </c:pt>
                <c:pt idx="1151">
                  <c:v>0</c:v>
                </c:pt>
                <c:pt idx="1152">
                  <c:v>0.40000000000000036</c:v>
                </c:pt>
                <c:pt idx="1153">
                  <c:v>-0.90000000000000036</c:v>
                </c:pt>
                <c:pt idx="1154">
                  <c:v>0.40000000000000036</c:v>
                </c:pt>
                <c:pt idx="1155">
                  <c:v>0.59999999999999964</c:v>
                </c:pt>
                <c:pt idx="1156">
                  <c:v>0.69999999999999929</c:v>
                </c:pt>
                <c:pt idx="1157">
                  <c:v>0.80000000000000071</c:v>
                </c:pt>
                <c:pt idx="1158">
                  <c:v>-0.20000000000000107</c:v>
                </c:pt>
                <c:pt idx="1159">
                  <c:v>-1.7000000000000011</c:v>
                </c:pt>
                <c:pt idx="1160">
                  <c:v>-0.20000000000000107</c:v>
                </c:pt>
                <c:pt idx="1161">
                  <c:v>1.3000000000000007</c:v>
                </c:pt>
                <c:pt idx="1162">
                  <c:v>9.9999999999999645E-2</c:v>
                </c:pt>
                <c:pt idx="1163">
                  <c:v>0.79999999999999893</c:v>
                </c:pt>
                <c:pt idx="1164">
                  <c:v>0.90000000000000036</c:v>
                </c:pt>
                <c:pt idx="1165">
                  <c:v>1.5</c:v>
                </c:pt>
                <c:pt idx="1166">
                  <c:v>0.70000000000000107</c:v>
                </c:pt>
                <c:pt idx="1167">
                  <c:v>0.30000000000000071</c:v>
                </c:pt>
                <c:pt idx="1168">
                  <c:v>-0.79999999999999893</c:v>
                </c:pt>
                <c:pt idx="1169">
                  <c:v>0.40000000000000036</c:v>
                </c:pt>
                <c:pt idx="1170">
                  <c:v>-0.5</c:v>
                </c:pt>
                <c:pt idx="1171">
                  <c:v>0.19999999999999929</c:v>
                </c:pt>
                <c:pt idx="1172">
                  <c:v>-0.5</c:v>
                </c:pt>
                <c:pt idx="1173">
                  <c:v>9.9999999999999645E-2</c:v>
                </c:pt>
                <c:pt idx="1174">
                  <c:v>0.5</c:v>
                </c:pt>
                <c:pt idx="1175">
                  <c:v>0.70000000000000107</c:v>
                </c:pt>
                <c:pt idx="1176">
                  <c:v>-0.59999999999999964</c:v>
                </c:pt>
                <c:pt idx="1177">
                  <c:v>0.5</c:v>
                </c:pt>
                <c:pt idx="1178">
                  <c:v>0.30000000000000071</c:v>
                </c:pt>
                <c:pt idx="1179">
                  <c:v>-1.8000000000000007</c:v>
                </c:pt>
                <c:pt idx="1180">
                  <c:v>1.0999999999999996</c:v>
                </c:pt>
                <c:pt idx="1181">
                  <c:v>0.40000000000000036</c:v>
                </c:pt>
                <c:pt idx="1182">
                  <c:v>-0.80000000000000071</c:v>
                </c:pt>
                <c:pt idx="1183">
                  <c:v>0.79999999999999893</c:v>
                </c:pt>
                <c:pt idx="1184">
                  <c:v>0.80000000000000071</c:v>
                </c:pt>
                <c:pt idx="1185">
                  <c:v>0.20000000000000107</c:v>
                </c:pt>
                <c:pt idx="1186">
                  <c:v>0.40000000000000036</c:v>
                </c:pt>
                <c:pt idx="1187">
                  <c:v>1.0999999999999996</c:v>
                </c:pt>
                <c:pt idx="1188">
                  <c:v>-0.40000000000000036</c:v>
                </c:pt>
                <c:pt idx="1189">
                  <c:v>-0.30000000000000071</c:v>
                </c:pt>
                <c:pt idx="1190">
                  <c:v>0.69999999999999929</c:v>
                </c:pt>
                <c:pt idx="1191">
                  <c:v>-0.29999999999999893</c:v>
                </c:pt>
                <c:pt idx="1192">
                  <c:v>-0.90000000000000036</c:v>
                </c:pt>
                <c:pt idx="1193">
                  <c:v>-0.89999999999999858</c:v>
                </c:pt>
                <c:pt idx="1194">
                  <c:v>-0.90000000000000036</c:v>
                </c:pt>
                <c:pt idx="1195">
                  <c:v>-1.4000000000000004</c:v>
                </c:pt>
                <c:pt idx="1196">
                  <c:v>0.30000000000000071</c:v>
                </c:pt>
                <c:pt idx="1197">
                  <c:v>0.5</c:v>
                </c:pt>
                <c:pt idx="1198">
                  <c:v>9.9999999999999645E-2</c:v>
                </c:pt>
                <c:pt idx="1199">
                  <c:v>0.70000000000000107</c:v>
                </c:pt>
                <c:pt idx="1200">
                  <c:v>-1.4000000000000004</c:v>
                </c:pt>
                <c:pt idx="1201">
                  <c:v>0.80000000000000071</c:v>
                </c:pt>
                <c:pt idx="1202">
                  <c:v>0.30000000000000071</c:v>
                </c:pt>
                <c:pt idx="1203">
                  <c:v>-0.30000000000000071</c:v>
                </c:pt>
                <c:pt idx="1204">
                  <c:v>-0.5</c:v>
                </c:pt>
                <c:pt idx="1205">
                  <c:v>1.1999999999999993</c:v>
                </c:pt>
                <c:pt idx="1206">
                  <c:v>-0.19999999999999929</c:v>
                </c:pt>
                <c:pt idx="1207">
                  <c:v>0.5</c:v>
                </c:pt>
                <c:pt idx="1208">
                  <c:v>1.2000000000000011</c:v>
                </c:pt>
                <c:pt idx="1209">
                  <c:v>0.90000000000000036</c:v>
                </c:pt>
                <c:pt idx="1210">
                  <c:v>-1.3000000000000007</c:v>
                </c:pt>
                <c:pt idx="1211">
                  <c:v>0.29999999999999893</c:v>
                </c:pt>
                <c:pt idx="1212">
                  <c:v>1</c:v>
                </c:pt>
                <c:pt idx="1213">
                  <c:v>-1.4000000000000004</c:v>
                </c:pt>
                <c:pt idx="1214">
                  <c:v>0</c:v>
                </c:pt>
                <c:pt idx="1215">
                  <c:v>-1</c:v>
                </c:pt>
                <c:pt idx="1216">
                  <c:v>0.19999999999999929</c:v>
                </c:pt>
                <c:pt idx="1217">
                  <c:v>-0.19999999999999929</c:v>
                </c:pt>
                <c:pt idx="1218">
                  <c:v>-1.2000000000000011</c:v>
                </c:pt>
                <c:pt idx="1219">
                  <c:v>9.9999999999999645E-2</c:v>
                </c:pt>
                <c:pt idx="1220">
                  <c:v>0.30000000000000071</c:v>
                </c:pt>
                <c:pt idx="1221">
                  <c:v>1.6999999999999993</c:v>
                </c:pt>
                <c:pt idx="1222">
                  <c:v>-0.5</c:v>
                </c:pt>
                <c:pt idx="1223">
                  <c:v>-0.5</c:v>
                </c:pt>
                <c:pt idx="1224">
                  <c:v>1.3000000000000007</c:v>
                </c:pt>
                <c:pt idx="1225">
                  <c:v>-0.30000000000000071</c:v>
                </c:pt>
                <c:pt idx="1226">
                  <c:v>-9.9999999999999645E-2</c:v>
                </c:pt>
                <c:pt idx="1227">
                  <c:v>1.5999999999999996</c:v>
                </c:pt>
                <c:pt idx="1228">
                  <c:v>-0.79999999999999893</c:v>
                </c:pt>
                <c:pt idx="1229">
                  <c:v>-0.40000000000000036</c:v>
                </c:pt>
                <c:pt idx="1230">
                  <c:v>-1.0999999999999996</c:v>
                </c:pt>
                <c:pt idx="1231">
                  <c:v>-0.79999999999999893</c:v>
                </c:pt>
                <c:pt idx="1232">
                  <c:v>-1.5</c:v>
                </c:pt>
                <c:pt idx="1233">
                  <c:v>0.69999999999999929</c:v>
                </c:pt>
                <c:pt idx="1234">
                  <c:v>-0.10000000000000142</c:v>
                </c:pt>
                <c:pt idx="1235">
                  <c:v>0.70000000000000107</c:v>
                </c:pt>
                <c:pt idx="1236">
                  <c:v>-0.59999999999999964</c:v>
                </c:pt>
                <c:pt idx="1237">
                  <c:v>0.30000000000000071</c:v>
                </c:pt>
                <c:pt idx="1238">
                  <c:v>1</c:v>
                </c:pt>
                <c:pt idx="1239">
                  <c:v>0</c:v>
                </c:pt>
                <c:pt idx="1240">
                  <c:v>1.5</c:v>
                </c:pt>
                <c:pt idx="1241">
                  <c:v>1.2999999999999989</c:v>
                </c:pt>
                <c:pt idx="1242">
                  <c:v>0.69999999999999929</c:v>
                </c:pt>
                <c:pt idx="1243">
                  <c:v>-0.59999999999999964</c:v>
                </c:pt>
                <c:pt idx="1244">
                  <c:v>0</c:v>
                </c:pt>
                <c:pt idx="1245">
                  <c:v>0.80000000000000071</c:v>
                </c:pt>
                <c:pt idx="1246">
                  <c:v>0</c:v>
                </c:pt>
                <c:pt idx="1247">
                  <c:v>-1.0999999999999996</c:v>
                </c:pt>
                <c:pt idx="1248">
                  <c:v>-2.2999999999999989</c:v>
                </c:pt>
                <c:pt idx="1249">
                  <c:v>-0.40000000000000036</c:v>
                </c:pt>
                <c:pt idx="1250">
                  <c:v>1.3999999999999986</c:v>
                </c:pt>
                <c:pt idx="1251">
                  <c:v>-2.1999999999999993</c:v>
                </c:pt>
                <c:pt idx="1252">
                  <c:v>-0.29999999999999893</c:v>
                </c:pt>
                <c:pt idx="1253">
                  <c:v>9.9999999999999645E-2</c:v>
                </c:pt>
                <c:pt idx="1254">
                  <c:v>-1.3999999999999986</c:v>
                </c:pt>
                <c:pt idx="1255">
                  <c:v>0.19999999999999929</c:v>
                </c:pt>
                <c:pt idx="1256">
                  <c:v>0.79999999999999893</c:v>
                </c:pt>
                <c:pt idx="1257">
                  <c:v>0.30000000000000071</c:v>
                </c:pt>
                <c:pt idx="1258">
                  <c:v>-0.30000000000000071</c:v>
                </c:pt>
                <c:pt idx="1259">
                  <c:v>0.5</c:v>
                </c:pt>
                <c:pt idx="1260">
                  <c:v>0.19999999999999929</c:v>
                </c:pt>
                <c:pt idx="1261">
                  <c:v>0.59999999999999964</c:v>
                </c:pt>
                <c:pt idx="1262">
                  <c:v>-9.9999999999999645E-2</c:v>
                </c:pt>
                <c:pt idx="1263">
                  <c:v>-9.9999999999999645E-2</c:v>
                </c:pt>
                <c:pt idx="1264">
                  <c:v>0.5</c:v>
                </c:pt>
                <c:pt idx="1265">
                  <c:v>-0.69999999999999929</c:v>
                </c:pt>
                <c:pt idx="1266">
                  <c:v>0.69999999999999929</c:v>
                </c:pt>
                <c:pt idx="1267">
                  <c:v>-0.10000000000000142</c:v>
                </c:pt>
                <c:pt idx="1268">
                  <c:v>-0.30000000000000071</c:v>
                </c:pt>
                <c:pt idx="1269">
                  <c:v>-0.80000000000000071</c:v>
                </c:pt>
                <c:pt idx="1270">
                  <c:v>1</c:v>
                </c:pt>
                <c:pt idx="1271">
                  <c:v>0.19999999999999929</c:v>
                </c:pt>
                <c:pt idx="1272">
                  <c:v>0.39999999999999858</c:v>
                </c:pt>
                <c:pt idx="1273">
                  <c:v>2.5</c:v>
                </c:pt>
                <c:pt idx="1274">
                  <c:v>-1.7000000000000011</c:v>
                </c:pt>
                <c:pt idx="1275">
                  <c:v>-0.19999999999999929</c:v>
                </c:pt>
                <c:pt idx="1276">
                  <c:v>0.90000000000000036</c:v>
                </c:pt>
                <c:pt idx="1277">
                  <c:v>1.0999999999999996</c:v>
                </c:pt>
                <c:pt idx="1278">
                  <c:v>-0.10000000000000142</c:v>
                </c:pt>
                <c:pt idx="1279">
                  <c:v>1.4000000000000004</c:v>
                </c:pt>
                <c:pt idx="1280">
                  <c:v>1.3000000000000007</c:v>
                </c:pt>
                <c:pt idx="1281">
                  <c:v>0.90000000000000036</c:v>
                </c:pt>
                <c:pt idx="1282">
                  <c:v>-1.0999999999999996</c:v>
                </c:pt>
                <c:pt idx="1283">
                  <c:v>1.4000000000000004</c:v>
                </c:pt>
                <c:pt idx="1284">
                  <c:v>1.5999999999999996</c:v>
                </c:pt>
                <c:pt idx="1285">
                  <c:v>0.10000000000000142</c:v>
                </c:pt>
                <c:pt idx="1286">
                  <c:v>0.60000000000000142</c:v>
                </c:pt>
                <c:pt idx="1287">
                  <c:v>-0.60000000000000142</c:v>
                </c:pt>
                <c:pt idx="1288">
                  <c:v>-0.59999999999999964</c:v>
                </c:pt>
                <c:pt idx="1289">
                  <c:v>9.9999999999999645E-2</c:v>
                </c:pt>
                <c:pt idx="1290">
                  <c:v>2.2999999999999989</c:v>
                </c:pt>
                <c:pt idx="1291">
                  <c:v>-0.30000000000000071</c:v>
                </c:pt>
                <c:pt idx="1292">
                  <c:v>1</c:v>
                </c:pt>
                <c:pt idx="1293">
                  <c:v>0.59999999999999964</c:v>
                </c:pt>
                <c:pt idx="1294">
                  <c:v>0.19999999999999929</c:v>
                </c:pt>
                <c:pt idx="1295">
                  <c:v>-0.80000000000000071</c:v>
                </c:pt>
                <c:pt idx="1296">
                  <c:v>0.19999999999999929</c:v>
                </c:pt>
                <c:pt idx="1297">
                  <c:v>-0.30000000000000071</c:v>
                </c:pt>
                <c:pt idx="1298">
                  <c:v>0.80000000000000071</c:v>
                </c:pt>
                <c:pt idx="1299">
                  <c:v>0.5</c:v>
                </c:pt>
                <c:pt idx="1300">
                  <c:v>0.20000000000000107</c:v>
                </c:pt>
                <c:pt idx="1301">
                  <c:v>1.2999999999999989</c:v>
                </c:pt>
                <c:pt idx="1302">
                  <c:v>1.0999999999999996</c:v>
                </c:pt>
                <c:pt idx="1303">
                  <c:v>-0.29999999999999893</c:v>
                </c:pt>
                <c:pt idx="1304">
                  <c:v>1.8000000000000007</c:v>
                </c:pt>
                <c:pt idx="1305">
                  <c:v>0</c:v>
                </c:pt>
                <c:pt idx="1306">
                  <c:v>-1.1999999999999993</c:v>
                </c:pt>
                <c:pt idx="1307">
                  <c:v>-0.70000000000000107</c:v>
                </c:pt>
                <c:pt idx="1308">
                  <c:v>-0.30000000000000071</c:v>
                </c:pt>
                <c:pt idx="1309">
                  <c:v>0</c:v>
                </c:pt>
                <c:pt idx="1310">
                  <c:v>1</c:v>
                </c:pt>
                <c:pt idx="1311">
                  <c:v>-0.79999999999999893</c:v>
                </c:pt>
                <c:pt idx="1312">
                  <c:v>0</c:v>
                </c:pt>
                <c:pt idx="1313">
                  <c:v>0.80000000000000071</c:v>
                </c:pt>
                <c:pt idx="1314">
                  <c:v>1.9000000000000004</c:v>
                </c:pt>
                <c:pt idx="1315">
                  <c:v>1.5999999999999996</c:v>
                </c:pt>
                <c:pt idx="1316">
                  <c:v>-1.1999999999999993</c:v>
                </c:pt>
                <c:pt idx="1317">
                  <c:v>-0.80000000000000071</c:v>
                </c:pt>
                <c:pt idx="1318">
                  <c:v>0.59999999999999964</c:v>
                </c:pt>
                <c:pt idx="1319">
                  <c:v>-1.1000000000000014</c:v>
                </c:pt>
                <c:pt idx="1320">
                  <c:v>0.19999999999999929</c:v>
                </c:pt>
                <c:pt idx="1321">
                  <c:v>-9.9999999999997868E-2</c:v>
                </c:pt>
                <c:pt idx="1322">
                  <c:v>0.5</c:v>
                </c:pt>
                <c:pt idx="1323">
                  <c:v>-1.0999999999999979</c:v>
                </c:pt>
                <c:pt idx="1324">
                  <c:v>-0.19999999999999929</c:v>
                </c:pt>
                <c:pt idx="1325">
                  <c:v>-0.79999999999999716</c:v>
                </c:pt>
                <c:pt idx="1326">
                  <c:v>-0.70000000000000284</c:v>
                </c:pt>
                <c:pt idx="1327">
                  <c:v>9.9999999999997868E-2</c:v>
                </c:pt>
                <c:pt idx="1328">
                  <c:v>-1.1000000000000014</c:v>
                </c:pt>
                <c:pt idx="1329">
                  <c:v>-0.69999999999999929</c:v>
                </c:pt>
                <c:pt idx="1330">
                  <c:v>0.89999999999999858</c:v>
                </c:pt>
                <c:pt idx="1331">
                  <c:v>-0.40000000000000213</c:v>
                </c:pt>
                <c:pt idx="1332">
                  <c:v>-9.9999999999997868E-2</c:v>
                </c:pt>
                <c:pt idx="1333">
                  <c:v>0.30000000000000071</c:v>
                </c:pt>
                <c:pt idx="1334">
                  <c:v>0</c:v>
                </c:pt>
                <c:pt idx="1335">
                  <c:v>-1.5</c:v>
                </c:pt>
                <c:pt idx="1336">
                  <c:v>0.30000000000000071</c:v>
                </c:pt>
                <c:pt idx="1337">
                  <c:v>-1.3000000000000007</c:v>
                </c:pt>
                <c:pt idx="1338">
                  <c:v>1.3000000000000007</c:v>
                </c:pt>
                <c:pt idx="1339">
                  <c:v>9.9999999999997868E-2</c:v>
                </c:pt>
                <c:pt idx="1340">
                  <c:v>2.1999999999999993</c:v>
                </c:pt>
                <c:pt idx="1341">
                  <c:v>-2.4000000000000021</c:v>
                </c:pt>
                <c:pt idx="1342">
                  <c:v>-0.79999999999999716</c:v>
                </c:pt>
                <c:pt idx="1343">
                  <c:v>-1.3000000000000007</c:v>
                </c:pt>
                <c:pt idx="1344">
                  <c:v>1.3000000000000007</c:v>
                </c:pt>
                <c:pt idx="1345">
                  <c:v>-1.2999999999999972</c:v>
                </c:pt>
                <c:pt idx="1346">
                  <c:v>0.80000000000000071</c:v>
                </c:pt>
                <c:pt idx="1347">
                  <c:v>1.1999999999999993</c:v>
                </c:pt>
                <c:pt idx="1348">
                  <c:v>-0.59999999999999787</c:v>
                </c:pt>
                <c:pt idx="1349">
                  <c:v>0.30000000000000071</c:v>
                </c:pt>
                <c:pt idx="1350">
                  <c:v>-0.39999999999999858</c:v>
                </c:pt>
                <c:pt idx="1351">
                  <c:v>2</c:v>
                </c:pt>
                <c:pt idx="1352">
                  <c:v>1</c:v>
                </c:pt>
                <c:pt idx="1353">
                  <c:v>0</c:v>
                </c:pt>
                <c:pt idx="1354">
                  <c:v>0.10000000000000142</c:v>
                </c:pt>
                <c:pt idx="1355">
                  <c:v>-1.3999999999999986</c:v>
                </c:pt>
                <c:pt idx="1356">
                  <c:v>0.80000000000000071</c:v>
                </c:pt>
                <c:pt idx="1357">
                  <c:v>-0.40000000000000213</c:v>
                </c:pt>
                <c:pt idx="1358">
                  <c:v>-0.30000000000000071</c:v>
                </c:pt>
                <c:pt idx="1359">
                  <c:v>0.59999999999999787</c:v>
                </c:pt>
                <c:pt idx="1360">
                  <c:v>0</c:v>
                </c:pt>
                <c:pt idx="1361">
                  <c:v>0.90000000000000213</c:v>
                </c:pt>
                <c:pt idx="1362">
                  <c:v>-1.6999999999999993</c:v>
                </c:pt>
                <c:pt idx="1363">
                  <c:v>-0.19999999999999929</c:v>
                </c:pt>
                <c:pt idx="1364">
                  <c:v>9.9999999999997868E-2</c:v>
                </c:pt>
                <c:pt idx="1365">
                  <c:v>0.89999999999999858</c:v>
                </c:pt>
                <c:pt idx="1366">
                  <c:v>-0.30000000000000071</c:v>
                </c:pt>
                <c:pt idx="1367">
                  <c:v>-1.8999999999999986</c:v>
                </c:pt>
                <c:pt idx="1368">
                  <c:v>1.3999999999999986</c:v>
                </c:pt>
                <c:pt idx="1369">
                  <c:v>1.5</c:v>
                </c:pt>
                <c:pt idx="1370">
                  <c:v>-9.9999999999997868E-2</c:v>
                </c:pt>
                <c:pt idx="1371">
                  <c:v>0.39999999999999858</c:v>
                </c:pt>
                <c:pt idx="1372">
                  <c:v>-0.5</c:v>
                </c:pt>
                <c:pt idx="1373">
                  <c:v>0.79999999999999716</c:v>
                </c:pt>
                <c:pt idx="1374">
                  <c:v>-9.9999999999997868E-2</c:v>
                </c:pt>
                <c:pt idx="1375">
                  <c:v>1.1999999999999993</c:v>
                </c:pt>
                <c:pt idx="1376">
                  <c:v>0.5</c:v>
                </c:pt>
                <c:pt idx="1377">
                  <c:v>-0.20000000000000107</c:v>
                </c:pt>
                <c:pt idx="1378">
                  <c:v>0.69999999999999929</c:v>
                </c:pt>
                <c:pt idx="1379">
                  <c:v>9.9999999999997868E-2</c:v>
                </c:pt>
                <c:pt idx="1380">
                  <c:v>-0.30000000000000071</c:v>
                </c:pt>
                <c:pt idx="1381">
                  <c:v>-0.20000000000000107</c:v>
                </c:pt>
                <c:pt idx="1382">
                  <c:v>0.39999999999999858</c:v>
                </c:pt>
                <c:pt idx="1383">
                  <c:v>-0.30000000000000071</c:v>
                </c:pt>
                <c:pt idx="1384">
                  <c:v>0</c:v>
                </c:pt>
                <c:pt idx="1385">
                  <c:v>-0.10000000000000142</c:v>
                </c:pt>
                <c:pt idx="1386">
                  <c:v>0.29999999999999893</c:v>
                </c:pt>
                <c:pt idx="1387">
                  <c:v>-0.40000000000000036</c:v>
                </c:pt>
                <c:pt idx="1388">
                  <c:v>0.19999999999999929</c:v>
                </c:pt>
                <c:pt idx="1389">
                  <c:v>9.9999999999997868E-2</c:v>
                </c:pt>
                <c:pt idx="1390">
                  <c:v>0.40000000000000036</c:v>
                </c:pt>
                <c:pt idx="1391">
                  <c:v>-0.5</c:v>
                </c:pt>
                <c:pt idx="1392">
                  <c:v>0.10000000000000142</c:v>
                </c:pt>
                <c:pt idx="1393">
                  <c:v>1.5</c:v>
                </c:pt>
                <c:pt idx="1394">
                  <c:v>1.7999999999999989</c:v>
                </c:pt>
                <c:pt idx="1395">
                  <c:v>0.19999999999999929</c:v>
                </c:pt>
                <c:pt idx="1396">
                  <c:v>-1.2999999999999972</c:v>
                </c:pt>
                <c:pt idx="1397">
                  <c:v>-2.2000000000000011</c:v>
                </c:pt>
                <c:pt idx="1398">
                  <c:v>-0.5</c:v>
                </c:pt>
                <c:pt idx="1399">
                  <c:v>-0.39999999999999858</c:v>
                </c:pt>
                <c:pt idx="1400">
                  <c:v>-0.59999999999999787</c:v>
                </c:pt>
                <c:pt idx="1401">
                  <c:v>0.39999999999999858</c:v>
                </c:pt>
                <c:pt idx="1402">
                  <c:v>-0.30000000000000071</c:v>
                </c:pt>
                <c:pt idx="1403">
                  <c:v>-0.19999999999999929</c:v>
                </c:pt>
                <c:pt idx="1404">
                  <c:v>1.1999999999999993</c:v>
                </c:pt>
                <c:pt idx="1405">
                  <c:v>0.90000000000000036</c:v>
                </c:pt>
                <c:pt idx="1406">
                  <c:v>-0.60000000000000142</c:v>
                </c:pt>
                <c:pt idx="1407">
                  <c:v>-2.0999999999999996</c:v>
                </c:pt>
                <c:pt idx="1408">
                  <c:v>-0.70000000000000284</c:v>
                </c:pt>
                <c:pt idx="1409">
                  <c:v>0.30000000000000071</c:v>
                </c:pt>
                <c:pt idx="1410">
                  <c:v>1</c:v>
                </c:pt>
                <c:pt idx="1411">
                  <c:v>-0.59999999999999787</c:v>
                </c:pt>
                <c:pt idx="1412">
                  <c:v>0.40000000000000036</c:v>
                </c:pt>
                <c:pt idx="1413">
                  <c:v>-0.90000000000000213</c:v>
                </c:pt>
                <c:pt idx="1414">
                  <c:v>-0.19999999999999929</c:v>
                </c:pt>
                <c:pt idx="1415">
                  <c:v>-9.9999999999999645E-2</c:v>
                </c:pt>
                <c:pt idx="1416">
                  <c:v>0.80000000000000071</c:v>
                </c:pt>
                <c:pt idx="1417">
                  <c:v>-1.8000000000000007</c:v>
                </c:pt>
                <c:pt idx="1418">
                  <c:v>-1.4000000000000021</c:v>
                </c:pt>
                <c:pt idx="1419">
                  <c:v>0.19999999999999929</c:v>
                </c:pt>
                <c:pt idx="1420">
                  <c:v>0</c:v>
                </c:pt>
                <c:pt idx="1421">
                  <c:v>-0.59999999999999964</c:v>
                </c:pt>
                <c:pt idx="1422">
                  <c:v>0.40000000000000036</c:v>
                </c:pt>
                <c:pt idx="1423">
                  <c:v>-9.9999999999997868E-2</c:v>
                </c:pt>
                <c:pt idx="1424">
                  <c:v>0.89999999999999858</c:v>
                </c:pt>
                <c:pt idx="1425">
                  <c:v>-0.80000000000000071</c:v>
                </c:pt>
                <c:pt idx="1426">
                  <c:v>0.20000000000000284</c:v>
                </c:pt>
                <c:pt idx="1427">
                  <c:v>-1.4000000000000021</c:v>
                </c:pt>
                <c:pt idx="1428">
                  <c:v>0.79999999999999716</c:v>
                </c:pt>
                <c:pt idx="1429">
                  <c:v>0.10000000000000142</c:v>
                </c:pt>
                <c:pt idx="1430">
                  <c:v>-9.9999999999999645E-2</c:v>
                </c:pt>
                <c:pt idx="1431">
                  <c:v>-0.5</c:v>
                </c:pt>
                <c:pt idx="1432">
                  <c:v>-0.10000000000000142</c:v>
                </c:pt>
                <c:pt idx="1433">
                  <c:v>-0.19999999999999929</c:v>
                </c:pt>
                <c:pt idx="1434">
                  <c:v>-0.5</c:v>
                </c:pt>
                <c:pt idx="1435">
                  <c:v>0.70000000000000284</c:v>
                </c:pt>
                <c:pt idx="1436">
                  <c:v>-1.5</c:v>
                </c:pt>
                <c:pt idx="1437">
                  <c:v>0.10000000000000142</c:v>
                </c:pt>
                <c:pt idx="1438">
                  <c:v>0.39999999999999858</c:v>
                </c:pt>
                <c:pt idx="1439">
                  <c:v>0.5</c:v>
                </c:pt>
                <c:pt idx="1440">
                  <c:v>0.39999999999999858</c:v>
                </c:pt>
                <c:pt idx="1441">
                  <c:v>-1.3999999999999986</c:v>
                </c:pt>
                <c:pt idx="1442">
                  <c:v>-0.5</c:v>
                </c:pt>
                <c:pt idx="1443">
                  <c:v>-1.1999999999999993</c:v>
                </c:pt>
                <c:pt idx="1444">
                  <c:v>-1.1000000000000014</c:v>
                </c:pt>
                <c:pt idx="1445">
                  <c:v>-0.60000000000000142</c:v>
                </c:pt>
                <c:pt idx="1446">
                  <c:v>0</c:v>
                </c:pt>
                <c:pt idx="1447">
                  <c:v>-1.8000000000000007</c:v>
                </c:pt>
                <c:pt idx="1448">
                  <c:v>0</c:v>
                </c:pt>
                <c:pt idx="1449">
                  <c:v>-1.3000000000000007</c:v>
                </c:pt>
                <c:pt idx="1450">
                  <c:v>-1.5999999999999979</c:v>
                </c:pt>
                <c:pt idx="1451">
                  <c:v>-1.6999999999999993</c:v>
                </c:pt>
                <c:pt idx="1452">
                  <c:v>-0.69999999999999929</c:v>
                </c:pt>
                <c:pt idx="1453">
                  <c:v>0.90000000000000213</c:v>
                </c:pt>
                <c:pt idx="1454">
                  <c:v>-1.2000000000000028</c:v>
                </c:pt>
                <c:pt idx="1455">
                  <c:v>-0.39999999999999858</c:v>
                </c:pt>
                <c:pt idx="1456">
                  <c:v>-2.6999999999999993</c:v>
                </c:pt>
                <c:pt idx="1457">
                  <c:v>-1.0000000000000036</c:v>
                </c:pt>
                <c:pt idx="1458">
                  <c:v>-0.39999999999999858</c:v>
                </c:pt>
                <c:pt idx="1459">
                  <c:v>-2.3000000000000043</c:v>
                </c:pt>
                <c:pt idx="1460">
                  <c:v>-1.1000000000000014</c:v>
                </c:pt>
                <c:pt idx="1461">
                  <c:v>-3.3000000000000043</c:v>
                </c:pt>
                <c:pt idx="1462">
                  <c:v>-1.8000000000000043</c:v>
                </c:pt>
                <c:pt idx="1463">
                  <c:v>-3.6000000000000014</c:v>
                </c:pt>
                <c:pt idx="1464">
                  <c:v>-3.0999999999999943</c:v>
                </c:pt>
                <c:pt idx="1465">
                  <c:v>-4.6000000000000014</c:v>
                </c:pt>
                <c:pt idx="1466">
                  <c:v>-2.8000000000000043</c:v>
                </c:pt>
                <c:pt idx="1467">
                  <c:v>-1.6000000000000014</c:v>
                </c:pt>
                <c:pt idx="1468">
                  <c:v>-0.60000000000000142</c:v>
                </c:pt>
                <c:pt idx="1469">
                  <c:v>-0.20000000000000284</c:v>
                </c:pt>
                <c:pt idx="1470">
                  <c:v>0.70000000000000284</c:v>
                </c:pt>
                <c:pt idx="1471">
                  <c:v>2.2000000000000028</c:v>
                </c:pt>
                <c:pt idx="1472">
                  <c:v>1.2999999999999972</c:v>
                </c:pt>
                <c:pt idx="1473">
                  <c:v>0.29999999999999716</c:v>
                </c:pt>
                <c:pt idx="1474">
                  <c:v>1.8999999999999986</c:v>
                </c:pt>
                <c:pt idx="1475">
                  <c:v>0.40000000000000568</c:v>
                </c:pt>
                <c:pt idx="1476">
                  <c:v>-1.4000000000000057</c:v>
                </c:pt>
                <c:pt idx="1477">
                  <c:v>1.7000000000000028</c:v>
                </c:pt>
                <c:pt idx="1478">
                  <c:v>1.7000000000000028</c:v>
                </c:pt>
                <c:pt idx="1479">
                  <c:v>1.3000000000000114</c:v>
                </c:pt>
                <c:pt idx="1480">
                  <c:v>2.5999999999999943</c:v>
                </c:pt>
                <c:pt idx="1481">
                  <c:v>1.2000000000000028</c:v>
                </c:pt>
                <c:pt idx="1482">
                  <c:v>4.7000000000000028</c:v>
                </c:pt>
                <c:pt idx="1483">
                  <c:v>4.0999999999999943</c:v>
                </c:pt>
                <c:pt idx="1484">
                  <c:v>2.9000000000000057</c:v>
                </c:pt>
                <c:pt idx="1485">
                  <c:v>2.5</c:v>
                </c:pt>
                <c:pt idx="1486">
                  <c:v>0.79999999999999716</c:v>
                </c:pt>
                <c:pt idx="1487">
                  <c:v>2.5999999999999943</c:v>
                </c:pt>
                <c:pt idx="1488">
                  <c:v>1.6000000000000085</c:v>
                </c:pt>
                <c:pt idx="1489">
                  <c:v>3</c:v>
                </c:pt>
                <c:pt idx="1490">
                  <c:v>1.5</c:v>
                </c:pt>
                <c:pt idx="1491">
                  <c:v>3.6000000000000085</c:v>
                </c:pt>
                <c:pt idx="1492">
                  <c:v>3</c:v>
                </c:pt>
                <c:pt idx="1493">
                  <c:v>3.2000000000000028</c:v>
                </c:pt>
                <c:pt idx="1494">
                  <c:v>2.6000000000000085</c:v>
                </c:pt>
                <c:pt idx="1495">
                  <c:v>3.7000000000000028</c:v>
                </c:pt>
                <c:pt idx="1496">
                  <c:v>2.1000000000000085</c:v>
                </c:pt>
                <c:pt idx="1497">
                  <c:v>3.2000000000000028</c:v>
                </c:pt>
                <c:pt idx="1498">
                  <c:v>2.9000000000000057</c:v>
                </c:pt>
                <c:pt idx="1499">
                  <c:v>3.0999999999999943</c:v>
                </c:pt>
                <c:pt idx="1500">
                  <c:v>2.8000000000000114</c:v>
                </c:pt>
                <c:pt idx="1501">
                  <c:v>1.9000000000000057</c:v>
                </c:pt>
                <c:pt idx="1502">
                  <c:v>2.9000000000000057</c:v>
                </c:pt>
                <c:pt idx="1503">
                  <c:v>1.5</c:v>
                </c:pt>
                <c:pt idx="1504">
                  <c:v>2</c:v>
                </c:pt>
                <c:pt idx="1505">
                  <c:v>2.2000000000000028</c:v>
                </c:pt>
                <c:pt idx="1506">
                  <c:v>3.2000000000000028</c:v>
                </c:pt>
                <c:pt idx="1507">
                  <c:v>2.4000000000000057</c:v>
                </c:pt>
                <c:pt idx="1508">
                  <c:v>2.4000000000000057</c:v>
                </c:pt>
                <c:pt idx="1509">
                  <c:v>1.7000000000000028</c:v>
                </c:pt>
                <c:pt idx="1510">
                  <c:v>2</c:v>
                </c:pt>
                <c:pt idx="1511">
                  <c:v>1.5999999999999943</c:v>
                </c:pt>
                <c:pt idx="1512">
                  <c:v>1.8999999999999915</c:v>
                </c:pt>
                <c:pt idx="1513">
                  <c:v>2.5999999999999943</c:v>
                </c:pt>
                <c:pt idx="1514">
                  <c:v>1.4000000000000057</c:v>
                </c:pt>
                <c:pt idx="1515">
                  <c:v>1.8999999999999915</c:v>
                </c:pt>
                <c:pt idx="1516">
                  <c:v>0.59999999999999432</c:v>
                </c:pt>
                <c:pt idx="1517">
                  <c:v>1.7999999999999972</c:v>
                </c:pt>
                <c:pt idx="1518">
                  <c:v>1.2000000000000028</c:v>
                </c:pt>
                <c:pt idx="1519">
                  <c:v>1</c:v>
                </c:pt>
                <c:pt idx="1520">
                  <c:v>-0.90000000000000568</c:v>
                </c:pt>
                <c:pt idx="1521">
                  <c:v>-0.20000000000000284</c:v>
                </c:pt>
                <c:pt idx="1522">
                  <c:v>0.90000000000000568</c:v>
                </c:pt>
                <c:pt idx="1523">
                  <c:v>-0.10000000000000853</c:v>
                </c:pt>
                <c:pt idx="1524">
                  <c:v>-0.79999999999999716</c:v>
                </c:pt>
                <c:pt idx="1525">
                  <c:v>-1.5</c:v>
                </c:pt>
                <c:pt idx="1526">
                  <c:v>-0.79999999999999716</c:v>
                </c:pt>
                <c:pt idx="1527">
                  <c:v>-2.0999999999999943</c:v>
                </c:pt>
                <c:pt idx="1528">
                  <c:v>-1.0999999999999943</c:v>
                </c:pt>
                <c:pt idx="1529">
                  <c:v>-0.59999999999999432</c:v>
                </c:pt>
                <c:pt idx="1530">
                  <c:v>-1.2000000000000028</c:v>
                </c:pt>
                <c:pt idx="1531">
                  <c:v>0</c:v>
                </c:pt>
                <c:pt idx="1532">
                  <c:v>-1.0999999999999943</c:v>
                </c:pt>
                <c:pt idx="1533">
                  <c:v>-1.2999999999999972</c:v>
                </c:pt>
                <c:pt idx="1534">
                  <c:v>-1.1999999999999886</c:v>
                </c:pt>
                <c:pt idx="1535">
                  <c:v>0.59999999999999432</c:v>
                </c:pt>
                <c:pt idx="1536">
                  <c:v>0.29999999999999716</c:v>
                </c:pt>
                <c:pt idx="1537">
                  <c:v>-2.2000000000000028</c:v>
                </c:pt>
                <c:pt idx="1538">
                  <c:v>0</c:v>
                </c:pt>
                <c:pt idx="1539">
                  <c:v>-0.89999999999999147</c:v>
                </c:pt>
                <c:pt idx="1540">
                  <c:v>-0.20000000000000284</c:v>
                </c:pt>
                <c:pt idx="1541">
                  <c:v>-1.2999999999999972</c:v>
                </c:pt>
                <c:pt idx="1542">
                  <c:v>-0.40000000000000568</c:v>
                </c:pt>
                <c:pt idx="1543">
                  <c:v>1</c:v>
                </c:pt>
                <c:pt idx="1544">
                  <c:v>0.5</c:v>
                </c:pt>
                <c:pt idx="1545">
                  <c:v>-0.39999999999999147</c:v>
                </c:pt>
                <c:pt idx="1546">
                  <c:v>-1.7000000000000028</c:v>
                </c:pt>
                <c:pt idx="1547">
                  <c:v>1</c:v>
                </c:pt>
                <c:pt idx="1548">
                  <c:v>-0.5</c:v>
                </c:pt>
                <c:pt idx="1549">
                  <c:v>-0.70000000000000284</c:v>
                </c:pt>
                <c:pt idx="1550">
                  <c:v>9.9999999999994316E-2</c:v>
                </c:pt>
                <c:pt idx="1551">
                  <c:v>0.5</c:v>
                </c:pt>
                <c:pt idx="1552">
                  <c:v>0.29999999999999716</c:v>
                </c:pt>
                <c:pt idx="1553">
                  <c:v>-0.5</c:v>
                </c:pt>
                <c:pt idx="1554">
                  <c:v>-0.79999999999999716</c:v>
                </c:pt>
                <c:pt idx="1555">
                  <c:v>-0.89999999999999147</c:v>
                </c:pt>
                <c:pt idx="1556">
                  <c:v>-0.5</c:v>
                </c:pt>
                <c:pt idx="1557">
                  <c:v>0.40000000000000568</c:v>
                </c:pt>
                <c:pt idx="1558">
                  <c:v>0.5</c:v>
                </c:pt>
                <c:pt idx="1559">
                  <c:v>-9.9999999999994316E-2</c:v>
                </c:pt>
                <c:pt idx="1560">
                  <c:v>0.30000000000001137</c:v>
                </c:pt>
                <c:pt idx="1561">
                  <c:v>-9.9999999999994316E-2</c:v>
                </c:pt>
                <c:pt idx="1562">
                  <c:v>-0.19999999999998863</c:v>
                </c:pt>
                <c:pt idx="1563">
                  <c:v>-1.6000000000000085</c:v>
                </c:pt>
                <c:pt idx="1564">
                  <c:v>1.2000000000000028</c:v>
                </c:pt>
                <c:pt idx="1565">
                  <c:v>-1.6000000000000085</c:v>
                </c:pt>
                <c:pt idx="1566">
                  <c:v>-2</c:v>
                </c:pt>
                <c:pt idx="1567">
                  <c:v>-0.20000000000000284</c:v>
                </c:pt>
                <c:pt idx="1568">
                  <c:v>1.2999999999999972</c:v>
                </c:pt>
                <c:pt idx="1569">
                  <c:v>1.2000000000000028</c:v>
                </c:pt>
                <c:pt idx="1570">
                  <c:v>-0.20000000000000284</c:v>
                </c:pt>
                <c:pt idx="1571">
                  <c:v>2.1000000000000085</c:v>
                </c:pt>
                <c:pt idx="1572">
                  <c:v>1.4000000000000057</c:v>
                </c:pt>
                <c:pt idx="1573">
                  <c:v>4.2999999999999972</c:v>
                </c:pt>
                <c:pt idx="1574">
                  <c:v>-0.20000000000000284</c:v>
                </c:pt>
                <c:pt idx="1575">
                  <c:v>0.79999999999999716</c:v>
                </c:pt>
                <c:pt idx="1576">
                  <c:v>-0.5</c:v>
                </c:pt>
                <c:pt idx="1577">
                  <c:v>1.8000000000000043</c:v>
                </c:pt>
                <c:pt idx="1578">
                  <c:v>0.70000000000000284</c:v>
                </c:pt>
                <c:pt idx="1579">
                  <c:v>2.8999999999999986</c:v>
                </c:pt>
                <c:pt idx="1580">
                  <c:v>0.5</c:v>
                </c:pt>
                <c:pt idx="1581">
                  <c:v>1.7000000000000028</c:v>
                </c:pt>
                <c:pt idx="1582">
                  <c:v>2.5999999999999943</c:v>
                </c:pt>
                <c:pt idx="1583">
                  <c:v>3</c:v>
                </c:pt>
                <c:pt idx="1584">
                  <c:v>2</c:v>
                </c:pt>
                <c:pt idx="1585">
                  <c:v>0.5</c:v>
                </c:pt>
                <c:pt idx="1586">
                  <c:v>4.3000000000000043</c:v>
                </c:pt>
                <c:pt idx="1587">
                  <c:v>2.6000000000000014</c:v>
                </c:pt>
                <c:pt idx="1588">
                  <c:v>2.7999999999999972</c:v>
                </c:pt>
                <c:pt idx="1589">
                  <c:v>-1.1000000000000014</c:v>
                </c:pt>
                <c:pt idx="1590">
                  <c:v>1.3999999999999986</c:v>
                </c:pt>
                <c:pt idx="1591">
                  <c:v>1.5999999999999943</c:v>
                </c:pt>
                <c:pt idx="1592">
                  <c:v>0.89999999999999858</c:v>
                </c:pt>
                <c:pt idx="1593">
                  <c:v>2.6000000000000014</c:v>
                </c:pt>
                <c:pt idx="1594">
                  <c:v>1.1000000000000014</c:v>
                </c:pt>
                <c:pt idx="1595">
                  <c:v>0.89999999999999858</c:v>
                </c:pt>
                <c:pt idx="1596">
                  <c:v>0.60000000000000142</c:v>
                </c:pt>
                <c:pt idx="1597">
                  <c:v>1.4000000000000021</c:v>
                </c:pt>
                <c:pt idx="1598">
                  <c:v>-0.70000000000000284</c:v>
                </c:pt>
                <c:pt idx="1599">
                  <c:v>-0.69999999999999929</c:v>
                </c:pt>
                <c:pt idx="1600">
                  <c:v>-0.60000000000000142</c:v>
                </c:pt>
                <c:pt idx="1601">
                  <c:v>1</c:v>
                </c:pt>
                <c:pt idx="1602">
                  <c:v>-0.5</c:v>
                </c:pt>
                <c:pt idx="1603">
                  <c:v>-0.59999999999999787</c:v>
                </c:pt>
                <c:pt idx="1604">
                  <c:v>0.10000000000000142</c:v>
                </c:pt>
                <c:pt idx="1605">
                  <c:v>0.5</c:v>
                </c:pt>
                <c:pt idx="1606">
                  <c:v>0.5</c:v>
                </c:pt>
                <c:pt idx="1607">
                  <c:v>0</c:v>
                </c:pt>
                <c:pt idx="1608">
                  <c:v>-1.0999999999999979</c:v>
                </c:pt>
                <c:pt idx="1609">
                  <c:v>-0.69999999999999929</c:v>
                </c:pt>
                <c:pt idx="1610">
                  <c:v>1.1999999999999993</c:v>
                </c:pt>
                <c:pt idx="1611">
                  <c:v>0.30000000000000071</c:v>
                </c:pt>
                <c:pt idx="1612">
                  <c:v>-9.9999999999997868E-2</c:v>
                </c:pt>
                <c:pt idx="1613">
                  <c:v>-0.30000000000000071</c:v>
                </c:pt>
                <c:pt idx="1614">
                  <c:v>-0.5</c:v>
                </c:pt>
                <c:pt idx="1615">
                  <c:v>-0.19999999999999929</c:v>
                </c:pt>
                <c:pt idx="1616">
                  <c:v>0</c:v>
                </c:pt>
                <c:pt idx="1617">
                  <c:v>-1.1000000000000014</c:v>
                </c:pt>
                <c:pt idx="1618">
                  <c:v>-3</c:v>
                </c:pt>
                <c:pt idx="1619">
                  <c:v>-0.70000000000000284</c:v>
                </c:pt>
                <c:pt idx="1620">
                  <c:v>-1.5</c:v>
                </c:pt>
                <c:pt idx="1621">
                  <c:v>0.69999999999999929</c:v>
                </c:pt>
                <c:pt idx="1622">
                  <c:v>-1.3999999999999986</c:v>
                </c:pt>
                <c:pt idx="1623">
                  <c:v>-0.20000000000000284</c:v>
                </c:pt>
                <c:pt idx="1624">
                  <c:v>-0.19999999999999929</c:v>
                </c:pt>
                <c:pt idx="1625">
                  <c:v>0.30000000000000071</c:v>
                </c:pt>
                <c:pt idx="1626">
                  <c:v>0.19999999999999929</c:v>
                </c:pt>
                <c:pt idx="1627">
                  <c:v>2</c:v>
                </c:pt>
                <c:pt idx="1628">
                  <c:v>0</c:v>
                </c:pt>
                <c:pt idx="1629">
                  <c:v>9.9999999999997868E-2</c:v>
                </c:pt>
                <c:pt idx="1630">
                  <c:v>-0.5</c:v>
                </c:pt>
                <c:pt idx="1631">
                  <c:v>-0.69999999999999929</c:v>
                </c:pt>
                <c:pt idx="1632">
                  <c:v>0.59999999999999964</c:v>
                </c:pt>
                <c:pt idx="1633">
                  <c:v>-2</c:v>
                </c:pt>
                <c:pt idx="1634">
                  <c:v>-0.40000000000000036</c:v>
                </c:pt>
                <c:pt idx="1635">
                  <c:v>-0.90000000000000036</c:v>
                </c:pt>
                <c:pt idx="1636">
                  <c:v>-0.80000000000000071</c:v>
                </c:pt>
                <c:pt idx="1637">
                  <c:v>0.19999999999999929</c:v>
                </c:pt>
                <c:pt idx="1638">
                  <c:v>0.59999999999999964</c:v>
                </c:pt>
                <c:pt idx="1639">
                  <c:v>-1.0999999999999996</c:v>
                </c:pt>
                <c:pt idx="1640">
                  <c:v>-9.9999999999999645E-2</c:v>
                </c:pt>
                <c:pt idx="1641">
                  <c:v>0.60000000000000142</c:v>
                </c:pt>
                <c:pt idx="1642">
                  <c:v>9.9999999999999645E-2</c:v>
                </c:pt>
                <c:pt idx="1643">
                  <c:v>-1.1999999999999993</c:v>
                </c:pt>
                <c:pt idx="1644">
                  <c:v>-0.29999999999999893</c:v>
                </c:pt>
                <c:pt idx="1645">
                  <c:v>-1.1999999999999993</c:v>
                </c:pt>
                <c:pt idx="1646">
                  <c:v>-0.20000000000000107</c:v>
                </c:pt>
                <c:pt idx="1647">
                  <c:v>9.9999999999999645E-2</c:v>
                </c:pt>
                <c:pt idx="1648">
                  <c:v>0.30000000000000071</c:v>
                </c:pt>
                <c:pt idx="1649">
                  <c:v>-1.2000000000000011</c:v>
                </c:pt>
                <c:pt idx="1650">
                  <c:v>-0.30000000000000071</c:v>
                </c:pt>
                <c:pt idx="1651">
                  <c:v>-0.69999999999999929</c:v>
                </c:pt>
                <c:pt idx="1652">
                  <c:v>-2.1000000000000014</c:v>
                </c:pt>
                <c:pt idx="1653">
                  <c:v>-0.40000000000000036</c:v>
                </c:pt>
                <c:pt idx="1654">
                  <c:v>-1.5999999999999996</c:v>
                </c:pt>
                <c:pt idx="1655">
                  <c:v>-1.4000000000000004</c:v>
                </c:pt>
                <c:pt idx="1656">
                  <c:v>0.5</c:v>
                </c:pt>
                <c:pt idx="1657">
                  <c:v>-3.3000000000000007</c:v>
                </c:pt>
                <c:pt idx="1658">
                  <c:v>-0.69999999999999929</c:v>
                </c:pt>
                <c:pt idx="1659">
                  <c:v>-0.29999999999999893</c:v>
                </c:pt>
                <c:pt idx="1660">
                  <c:v>-9.9999999999999645E-2</c:v>
                </c:pt>
                <c:pt idx="1661">
                  <c:v>0.30000000000000071</c:v>
                </c:pt>
                <c:pt idx="1662">
                  <c:v>-0.20000000000000107</c:v>
                </c:pt>
                <c:pt idx="1663">
                  <c:v>-0.59999999999999964</c:v>
                </c:pt>
                <c:pt idx="1664">
                  <c:v>-0.5</c:v>
                </c:pt>
                <c:pt idx="1665">
                  <c:v>-0.79999999999999893</c:v>
                </c:pt>
                <c:pt idx="1666">
                  <c:v>9.9999999999999645E-2</c:v>
                </c:pt>
                <c:pt idx="1667">
                  <c:v>-0.79999999999999893</c:v>
                </c:pt>
                <c:pt idx="1668">
                  <c:v>0.59999999999999964</c:v>
                </c:pt>
                <c:pt idx="1669">
                  <c:v>0.70000000000000107</c:v>
                </c:pt>
                <c:pt idx="1670">
                  <c:v>0.39999999999999858</c:v>
                </c:pt>
                <c:pt idx="1671">
                  <c:v>0.5</c:v>
                </c:pt>
                <c:pt idx="1672">
                  <c:v>-0.29999999999999893</c:v>
                </c:pt>
                <c:pt idx="1673">
                  <c:v>-9.9999999999999645E-2</c:v>
                </c:pt>
                <c:pt idx="1674">
                  <c:v>0.90000000000000036</c:v>
                </c:pt>
                <c:pt idx="1675">
                  <c:v>-0.19999999999999929</c:v>
                </c:pt>
                <c:pt idx="1676">
                  <c:v>-0.29999999999999893</c:v>
                </c:pt>
                <c:pt idx="1677">
                  <c:v>-3.0999999999999996</c:v>
                </c:pt>
                <c:pt idx="1678">
                  <c:v>-0.5</c:v>
                </c:pt>
                <c:pt idx="1679">
                  <c:v>-1.5</c:v>
                </c:pt>
                <c:pt idx="1680">
                  <c:v>-0.50000000000000178</c:v>
                </c:pt>
                <c:pt idx="1681">
                  <c:v>-0.10000000000000142</c:v>
                </c:pt>
                <c:pt idx="1682">
                  <c:v>-1.4000000000000004</c:v>
                </c:pt>
                <c:pt idx="1683">
                  <c:v>1.4999999999999982</c:v>
                </c:pt>
                <c:pt idx="1684">
                  <c:v>-1.0999999999999996</c:v>
                </c:pt>
                <c:pt idx="1685">
                  <c:v>0.19999999999999929</c:v>
                </c:pt>
                <c:pt idx="1686">
                  <c:v>0</c:v>
                </c:pt>
                <c:pt idx="1687">
                  <c:v>-1.0999999999999996</c:v>
                </c:pt>
                <c:pt idx="1688">
                  <c:v>-0.40000000000000036</c:v>
                </c:pt>
                <c:pt idx="1689">
                  <c:v>0.10000000000000142</c:v>
                </c:pt>
                <c:pt idx="1690">
                  <c:v>-1.3999999999999986</c:v>
                </c:pt>
                <c:pt idx="1691">
                  <c:v>-0.90000000000000036</c:v>
                </c:pt>
                <c:pt idx="1692">
                  <c:v>-0.80000000000000071</c:v>
                </c:pt>
                <c:pt idx="1693">
                  <c:v>9.9999999999999645E-2</c:v>
                </c:pt>
                <c:pt idx="1694">
                  <c:v>-0.19999999999999929</c:v>
                </c:pt>
                <c:pt idx="1695">
                  <c:v>0.20000000000000107</c:v>
                </c:pt>
                <c:pt idx="1696">
                  <c:v>-0.39999999999999858</c:v>
                </c:pt>
                <c:pt idx="1697">
                  <c:v>0.70000000000000107</c:v>
                </c:pt>
                <c:pt idx="1698">
                  <c:v>-0.30000000000000071</c:v>
                </c:pt>
                <c:pt idx="1699">
                  <c:v>0</c:v>
                </c:pt>
                <c:pt idx="1700">
                  <c:v>-0.5</c:v>
                </c:pt>
                <c:pt idx="1701">
                  <c:v>0.59999999999999964</c:v>
                </c:pt>
                <c:pt idx="1702">
                  <c:v>-0.39999999999999858</c:v>
                </c:pt>
                <c:pt idx="1703">
                  <c:v>-0.39999999999999858</c:v>
                </c:pt>
                <c:pt idx="1704">
                  <c:v>0.40000000000000036</c:v>
                </c:pt>
                <c:pt idx="1705">
                  <c:v>0.69999999999999929</c:v>
                </c:pt>
                <c:pt idx="1706">
                  <c:v>9.9999999999999645E-2</c:v>
                </c:pt>
                <c:pt idx="1707">
                  <c:v>-0.5</c:v>
                </c:pt>
                <c:pt idx="1708">
                  <c:v>-2.1000000000000014</c:v>
                </c:pt>
                <c:pt idx="1709">
                  <c:v>-1.0000000000000018</c:v>
                </c:pt>
                <c:pt idx="1710">
                  <c:v>0.79999999999999893</c:v>
                </c:pt>
                <c:pt idx="1711">
                  <c:v>0.69999999999999929</c:v>
                </c:pt>
                <c:pt idx="1712">
                  <c:v>-0.59999999999999964</c:v>
                </c:pt>
                <c:pt idx="1713">
                  <c:v>-2.6000000000000014</c:v>
                </c:pt>
                <c:pt idx="1714">
                  <c:v>-2.6999999999999993</c:v>
                </c:pt>
                <c:pt idx="1715">
                  <c:v>-1.3000000000000007</c:v>
                </c:pt>
                <c:pt idx="1716">
                  <c:v>-9.9999999999999645E-2</c:v>
                </c:pt>
                <c:pt idx="1717">
                  <c:v>0.40000000000000036</c:v>
                </c:pt>
                <c:pt idx="1718">
                  <c:v>-0.40000000000000036</c:v>
                </c:pt>
                <c:pt idx="1719">
                  <c:v>-0.29999999999999893</c:v>
                </c:pt>
                <c:pt idx="1720">
                  <c:v>0.40000000000000036</c:v>
                </c:pt>
                <c:pt idx="1721">
                  <c:v>1</c:v>
                </c:pt>
                <c:pt idx="1722">
                  <c:v>-0.59999999999999964</c:v>
                </c:pt>
                <c:pt idx="1723">
                  <c:v>-1.8000000000000007</c:v>
                </c:pt>
                <c:pt idx="1724">
                  <c:v>1.3000000000000007</c:v>
                </c:pt>
                <c:pt idx="1725">
                  <c:v>-1.5</c:v>
                </c:pt>
                <c:pt idx="1726">
                  <c:v>-1.5</c:v>
                </c:pt>
                <c:pt idx="1727">
                  <c:v>0.20000000000000107</c:v>
                </c:pt>
                <c:pt idx="1728">
                  <c:v>-1.5999999999999996</c:v>
                </c:pt>
                <c:pt idx="1729">
                  <c:v>-1</c:v>
                </c:pt>
                <c:pt idx="1730">
                  <c:v>-0.30000000000000071</c:v>
                </c:pt>
                <c:pt idx="1731">
                  <c:v>-2.2000000000000011</c:v>
                </c:pt>
                <c:pt idx="1732">
                  <c:v>1</c:v>
                </c:pt>
                <c:pt idx="1733">
                  <c:v>-1.2999999999999989</c:v>
                </c:pt>
                <c:pt idx="1734">
                  <c:v>-1.5</c:v>
                </c:pt>
                <c:pt idx="1735">
                  <c:v>-9.9999999999999645E-2</c:v>
                </c:pt>
                <c:pt idx="1736">
                  <c:v>-2.3999999999999986</c:v>
                </c:pt>
                <c:pt idx="1737">
                  <c:v>-2.5</c:v>
                </c:pt>
                <c:pt idx="1738">
                  <c:v>-2.2999999999999989</c:v>
                </c:pt>
                <c:pt idx="1739">
                  <c:v>-4.4000000000000004</c:v>
                </c:pt>
                <c:pt idx="1740">
                  <c:v>-1.1000000000000014</c:v>
                </c:pt>
                <c:pt idx="1741">
                  <c:v>-3.1999999999999993</c:v>
                </c:pt>
                <c:pt idx="1742">
                  <c:v>-4.5000000000000018</c:v>
                </c:pt>
                <c:pt idx="1743">
                  <c:v>-4.5</c:v>
                </c:pt>
                <c:pt idx="1744">
                  <c:v>-3.4000000000000021</c:v>
                </c:pt>
                <c:pt idx="1745">
                  <c:v>-2.9000000000000021</c:v>
                </c:pt>
                <c:pt idx="1746">
                  <c:v>-3.7999999999999972</c:v>
                </c:pt>
                <c:pt idx="1747">
                  <c:v>-3.1000000000000014</c:v>
                </c:pt>
                <c:pt idx="1748">
                  <c:v>-5.6000000000000014</c:v>
                </c:pt>
                <c:pt idx="1749">
                  <c:v>-4.5</c:v>
                </c:pt>
                <c:pt idx="1750">
                  <c:v>-7.3000000000000007</c:v>
                </c:pt>
                <c:pt idx="1751">
                  <c:v>-6.6999999999999993</c:v>
                </c:pt>
                <c:pt idx="1752">
                  <c:v>-6.0999999999999979</c:v>
                </c:pt>
                <c:pt idx="1753">
                  <c:v>-5.5</c:v>
                </c:pt>
                <c:pt idx="1754">
                  <c:v>-6.8000000000000007</c:v>
                </c:pt>
                <c:pt idx="1755">
                  <c:v>-5.9000000000000021</c:v>
                </c:pt>
                <c:pt idx="1756">
                  <c:v>-7.7999999999999972</c:v>
                </c:pt>
                <c:pt idx="1757">
                  <c:v>-8.3000000000000007</c:v>
                </c:pt>
                <c:pt idx="1758">
                  <c:v>-7.5</c:v>
                </c:pt>
                <c:pt idx="1759">
                  <c:v>-7.7999999999999972</c:v>
                </c:pt>
                <c:pt idx="1760">
                  <c:v>-7.1999999999999993</c:v>
                </c:pt>
                <c:pt idx="1761">
                  <c:v>-7.2999999999999972</c:v>
                </c:pt>
                <c:pt idx="1762">
                  <c:v>-6.6999999999999993</c:v>
                </c:pt>
                <c:pt idx="1763">
                  <c:v>-6.4000000000000021</c:v>
                </c:pt>
                <c:pt idx="1764">
                  <c:v>-6.6000000000000014</c:v>
                </c:pt>
                <c:pt idx="1765">
                  <c:v>-8.7000000000000028</c:v>
                </c:pt>
                <c:pt idx="1766">
                  <c:v>-7.3999999999999986</c:v>
                </c:pt>
                <c:pt idx="1767">
                  <c:v>-5.8999999999999986</c:v>
                </c:pt>
                <c:pt idx="1768">
                  <c:v>-5.5</c:v>
                </c:pt>
                <c:pt idx="1769">
                  <c:v>-4.9000000000000021</c:v>
                </c:pt>
                <c:pt idx="1770">
                  <c:v>-3.2000000000000028</c:v>
                </c:pt>
                <c:pt idx="1771">
                  <c:v>-3.3000000000000007</c:v>
                </c:pt>
                <c:pt idx="1772">
                  <c:v>-3.5</c:v>
                </c:pt>
                <c:pt idx="1773">
                  <c:v>-1.8999999999999986</c:v>
                </c:pt>
                <c:pt idx="1774">
                  <c:v>-1.8000000000000007</c:v>
                </c:pt>
                <c:pt idx="1775">
                  <c:v>-1.6999999999999993</c:v>
                </c:pt>
                <c:pt idx="1776">
                  <c:v>-2.4000000000000021</c:v>
                </c:pt>
                <c:pt idx="1777">
                  <c:v>-1.1000000000000014</c:v>
                </c:pt>
                <c:pt idx="1778">
                  <c:v>-1.1000000000000014</c:v>
                </c:pt>
                <c:pt idx="1779">
                  <c:v>-1.1000000000000014</c:v>
                </c:pt>
                <c:pt idx="1780">
                  <c:v>0.60000000000000142</c:v>
                </c:pt>
                <c:pt idx="1781">
                  <c:v>0.29999999999999716</c:v>
                </c:pt>
                <c:pt idx="1782">
                  <c:v>-3.1999999999999993</c:v>
                </c:pt>
                <c:pt idx="1783">
                  <c:v>0.30000000000000071</c:v>
                </c:pt>
                <c:pt idx="1784">
                  <c:v>-0.19999999999999929</c:v>
                </c:pt>
                <c:pt idx="1785">
                  <c:v>-2.4000000000000021</c:v>
                </c:pt>
                <c:pt idx="1786">
                  <c:v>-0.30000000000000071</c:v>
                </c:pt>
                <c:pt idx="1787">
                  <c:v>-2</c:v>
                </c:pt>
                <c:pt idx="1788">
                  <c:v>0.5</c:v>
                </c:pt>
                <c:pt idx="1789">
                  <c:v>-2.1999999999999993</c:v>
                </c:pt>
                <c:pt idx="1790">
                  <c:v>0</c:v>
                </c:pt>
                <c:pt idx="1791">
                  <c:v>-0.80000000000000071</c:v>
                </c:pt>
                <c:pt idx="1792">
                  <c:v>-1.6999999999999993</c:v>
                </c:pt>
                <c:pt idx="1793">
                  <c:v>-9.9999999999997868E-2</c:v>
                </c:pt>
                <c:pt idx="1794">
                  <c:v>-0.40000000000000213</c:v>
                </c:pt>
                <c:pt idx="1795">
                  <c:v>-0.60000000000000142</c:v>
                </c:pt>
                <c:pt idx="1796">
                  <c:v>-0.19999999999999929</c:v>
                </c:pt>
                <c:pt idx="1797">
                  <c:v>1.2999999999999972</c:v>
                </c:pt>
                <c:pt idx="1798">
                  <c:v>-1.0999999999999979</c:v>
                </c:pt>
                <c:pt idx="1799">
                  <c:v>-1.4000000000000021</c:v>
                </c:pt>
                <c:pt idx="1800">
                  <c:v>0.39999999999999858</c:v>
                </c:pt>
                <c:pt idx="1801">
                  <c:v>0.10000000000000142</c:v>
                </c:pt>
                <c:pt idx="1802">
                  <c:v>-1.5</c:v>
                </c:pt>
                <c:pt idx="1803">
                  <c:v>1.5</c:v>
                </c:pt>
                <c:pt idx="1804">
                  <c:v>1.3000000000000007</c:v>
                </c:pt>
                <c:pt idx="1805">
                  <c:v>1</c:v>
                </c:pt>
                <c:pt idx="1806">
                  <c:v>1.3999999999999986</c:v>
                </c:pt>
                <c:pt idx="1807">
                  <c:v>1.8999999999999986</c:v>
                </c:pt>
                <c:pt idx="1808">
                  <c:v>3.5</c:v>
                </c:pt>
                <c:pt idx="1809">
                  <c:v>0.30000000000000071</c:v>
                </c:pt>
                <c:pt idx="1810">
                  <c:v>1.3000000000000007</c:v>
                </c:pt>
                <c:pt idx="1811">
                  <c:v>4.0999999999999979</c:v>
                </c:pt>
                <c:pt idx="1812">
                  <c:v>2.6000000000000014</c:v>
                </c:pt>
                <c:pt idx="1813">
                  <c:v>1.4000000000000021</c:v>
                </c:pt>
                <c:pt idx="1814">
                  <c:v>3.8000000000000007</c:v>
                </c:pt>
                <c:pt idx="1815">
                  <c:v>2.8000000000000007</c:v>
                </c:pt>
                <c:pt idx="1816">
                  <c:v>0.89999999999999858</c:v>
                </c:pt>
                <c:pt idx="1817">
                  <c:v>2.3999999999999986</c:v>
                </c:pt>
                <c:pt idx="1818">
                  <c:v>2.1999999999999993</c:v>
                </c:pt>
                <c:pt idx="1819">
                  <c:v>3.8000000000000007</c:v>
                </c:pt>
                <c:pt idx="1820">
                  <c:v>2.6999999999999957</c:v>
                </c:pt>
                <c:pt idx="1821">
                  <c:v>2.6000000000000014</c:v>
                </c:pt>
                <c:pt idx="1822">
                  <c:v>3.5</c:v>
                </c:pt>
                <c:pt idx="1823">
                  <c:v>1.2999999999999972</c:v>
                </c:pt>
                <c:pt idx="1824">
                  <c:v>2.4000000000000021</c:v>
                </c:pt>
                <c:pt idx="1825">
                  <c:v>2</c:v>
                </c:pt>
                <c:pt idx="1826">
                  <c:v>0</c:v>
                </c:pt>
                <c:pt idx="1827">
                  <c:v>2.8999999999999986</c:v>
                </c:pt>
                <c:pt idx="1828">
                  <c:v>0.5</c:v>
                </c:pt>
                <c:pt idx="1829">
                  <c:v>1.1999999999999957</c:v>
                </c:pt>
                <c:pt idx="1830">
                  <c:v>1.3000000000000043</c:v>
                </c:pt>
                <c:pt idx="1831">
                  <c:v>1.8999999999999986</c:v>
                </c:pt>
                <c:pt idx="1832">
                  <c:v>1.4000000000000057</c:v>
                </c:pt>
              </c:numCache>
            </c:numRef>
          </c:xVal>
          <c:yVal>
            <c:numRef>
              <c:f>'62G_15'!$A$2:$A$1842</c:f>
              <c:numCache>
                <c:formatCode>General</c:formatCode>
                <c:ptCount val="1841"/>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numCache>
            </c:numRef>
          </c:yVal>
          <c:smooth val="1"/>
          <c:extLst>
            <c:ext xmlns:c16="http://schemas.microsoft.com/office/drawing/2014/chart" uri="{C3380CC4-5D6E-409C-BE32-E72D297353CC}">
              <c16:uniqueId val="{00000002-0312-43A6-8B24-7F698F108DF2}"/>
            </c:ext>
          </c:extLst>
        </c:ser>
        <c:ser>
          <c:idx val="7"/>
          <c:order val="13"/>
          <c:tx>
            <c:strRef>
              <c:f>'62G_15'!$M$1</c:f>
              <c:strCache>
                <c:ptCount val="1"/>
                <c:pt idx="0">
                  <c:v>2019-2020</c:v>
                </c:pt>
              </c:strCache>
            </c:strRef>
          </c:tx>
          <c:spPr>
            <a:ln w="12700"/>
          </c:spPr>
          <c:marker>
            <c:symbol val="none"/>
          </c:marker>
          <c:xVal>
            <c:numRef>
              <c:f>'62G_15'!$M$3:$M$1838</c:f>
              <c:numCache>
                <c:formatCode>General</c:formatCode>
                <c:ptCount val="1836"/>
                <c:pt idx="0">
                  <c:v>-2.4999999999999982</c:v>
                </c:pt>
                <c:pt idx="1">
                  <c:v>-2.1000000000000014</c:v>
                </c:pt>
                <c:pt idx="2">
                  <c:v>-2.2000000000000011</c:v>
                </c:pt>
                <c:pt idx="3">
                  <c:v>-2.1000000000000014</c:v>
                </c:pt>
                <c:pt idx="4">
                  <c:v>-2.3000000000000007</c:v>
                </c:pt>
                <c:pt idx="5">
                  <c:v>-0.59999999999999964</c:v>
                </c:pt>
                <c:pt idx="6">
                  <c:v>-1.9000000000000004</c:v>
                </c:pt>
                <c:pt idx="7">
                  <c:v>-1.8999999999999986</c:v>
                </c:pt>
                <c:pt idx="8">
                  <c:v>-3.0999999999999996</c:v>
                </c:pt>
                <c:pt idx="9">
                  <c:v>-2.8000000000000007</c:v>
                </c:pt>
                <c:pt idx="10">
                  <c:v>-3.2999999999999989</c:v>
                </c:pt>
                <c:pt idx="11">
                  <c:v>-1.7999999999999989</c:v>
                </c:pt>
                <c:pt idx="12">
                  <c:v>-3.6999999999999993</c:v>
                </c:pt>
                <c:pt idx="13">
                  <c:v>-2.1999999999999993</c:v>
                </c:pt>
                <c:pt idx="14">
                  <c:v>-3.0999999999999996</c:v>
                </c:pt>
                <c:pt idx="15">
                  <c:v>-3.5999999999999996</c:v>
                </c:pt>
                <c:pt idx="16">
                  <c:v>-4.1000000000000014</c:v>
                </c:pt>
                <c:pt idx="17">
                  <c:v>-3.1999999999999993</c:v>
                </c:pt>
                <c:pt idx="18">
                  <c:v>-3.9000000000000004</c:v>
                </c:pt>
                <c:pt idx="19">
                  <c:v>-3.7000000000000011</c:v>
                </c:pt>
                <c:pt idx="20">
                  <c:v>-3.3000000000000007</c:v>
                </c:pt>
                <c:pt idx="21">
                  <c:v>-3.3000000000000007</c:v>
                </c:pt>
                <c:pt idx="22">
                  <c:v>-2.7999999999999989</c:v>
                </c:pt>
                <c:pt idx="23">
                  <c:v>-2.7999999999999989</c:v>
                </c:pt>
                <c:pt idx="24">
                  <c:v>-2</c:v>
                </c:pt>
                <c:pt idx="25">
                  <c:v>-2.6999999999999993</c:v>
                </c:pt>
                <c:pt idx="26">
                  <c:v>-5.1999999999999993</c:v>
                </c:pt>
                <c:pt idx="27">
                  <c:v>-4.3000000000000007</c:v>
                </c:pt>
                <c:pt idx="28">
                  <c:v>-2.4000000000000004</c:v>
                </c:pt>
                <c:pt idx="29">
                  <c:v>-2.9000000000000004</c:v>
                </c:pt>
                <c:pt idx="30">
                  <c:v>-1.7999999999999989</c:v>
                </c:pt>
                <c:pt idx="31">
                  <c:v>-2.6000000000000014</c:v>
                </c:pt>
                <c:pt idx="32">
                  <c:v>-2.6000000000000014</c:v>
                </c:pt>
                <c:pt idx="33">
                  <c:v>-2.9999999999999991</c:v>
                </c:pt>
                <c:pt idx="34">
                  <c:v>-2.3000000000000007</c:v>
                </c:pt>
                <c:pt idx="35">
                  <c:v>-1.9000000000000004</c:v>
                </c:pt>
                <c:pt idx="36">
                  <c:v>-2.0999999999999996</c:v>
                </c:pt>
                <c:pt idx="37">
                  <c:v>-3.3</c:v>
                </c:pt>
                <c:pt idx="38">
                  <c:v>-2.9999999999999991</c:v>
                </c:pt>
                <c:pt idx="39">
                  <c:v>-3.9000000000000004</c:v>
                </c:pt>
                <c:pt idx="40">
                  <c:v>-3</c:v>
                </c:pt>
                <c:pt idx="41">
                  <c:v>-2.5</c:v>
                </c:pt>
                <c:pt idx="42">
                  <c:v>-2.7</c:v>
                </c:pt>
                <c:pt idx="43">
                  <c:v>-2.5999999999999996</c:v>
                </c:pt>
                <c:pt idx="44">
                  <c:v>-2.1999999999999993</c:v>
                </c:pt>
                <c:pt idx="45">
                  <c:v>-2.4000000000000004</c:v>
                </c:pt>
                <c:pt idx="46">
                  <c:v>-1.7999999999999998</c:v>
                </c:pt>
                <c:pt idx="47">
                  <c:v>-2.7</c:v>
                </c:pt>
                <c:pt idx="48">
                  <c:v>-3.0000000000000009</c:v>
                </c:pt>
                <c:pt idx="49">
                  <c:v>-2.7</c:v>
                </c:pt>
                <c:pt idx="50">
                  <c:v>-4.6999999999999993</c:v>
                </c:pt>
                <c:pt idx="51">
                  <c:v>-2.5999999999999996</c:v>
                </c:pt>
                <c:pt idx="52">
                  <c:v>-3.1000000000000005</c:v>
                </c:pt>
                <c:pt idx="53">
                  <c:v>-1.9000000000000004</c:v>
                </c:pt>
                <c:pt idx="54">
                  <c:v>-2.6999999999999993</c:v>
                </c:pt>
                <c:pt idx="55">
                  <c:v>-2.9000000000000004</c:v>
                </c:pt>
                <c:pt idx="56">
                  <c:v>-4.6000000000000005</c:v>
                </c:pt>
                <c:pt idx="57">
                  <c:v>-3.9000000000000004</c:v>
                </c:pt>
                <c:pt idx="58">
                  <c:v>-4.3999999999999995</c:v>
                </c:pt>
                <c:pt idx="59">
                  <c:v>-3.7999999999999989</c:v>
                </c:pt>
                <c:pt idx="60">
                  <c:v>-3.5999999999999996</c:v>
                </c:pt>
                <c:pt idx="61">
                  <c:v>-3.1999999999999993</c:v>
                </c:pt>
                <c:pt idx="62">
                  <c:v>-3.1999999999999993</c:v>
                </c:pt>
                <c:pt idx="63">
                  <c:v>-3.2999999999999989</c:v>
                </c:pt>
                <c:pt idx="64">
                  <c:v>-4.5999999999999996</c:v>
                </c:pt>
                <c:pt idx="65">
                  <c:v>-3</c:v>
                </c:pt>
                <c:pt idx="66">
                  <c:v>-4.4000000000000004</c:v>
                </c:pt>
                <c:pt idx="67">
                  <c:v>-4.5</c:v>
                </c:pt>
                <c:pt idx="68">
                  <c:v>-2</c:v>
                </c:pt>
                <c:pt idx="69">
                  <c:v>-2.7000000000000011</c:v>
                </c:pt>
                <c:pt idx="70">
                  <c:v>-3.2000000000000011</c:v>
                </c:pt>
                <c:pt idx="71">
                  <c:v>-4</c:v>
                </c:pt>
                <c:pt idx="72">
                  <c:v>-3.7999999999999989</c:v>
                </c:pt>
                <c:pt idx="73">
                  <c:v>-3.0999999999999996</c:v>
                </c:pt>
                <c:pt idx="74">
                  <c:v>-3.7999999999999989</c:v>
                </c:pt>
                <c:pt idx="75">
                  <c:v>-4.1999999999999993</c:v>
                </c:pt>
                <c:pt idx="76">
                  <c:v>-3.6999999999999993</c:v>
                </c:pt>
                <c:pt idx="77">
                  <c:v>-3.2999999999999989</c:v>
                </c:pt>
                <c:pt idx="78">
                  <c:v>-2.9000000000000021</c:v>
                </c:pt>
                <c:pt idx="79">
                  <c:v>-2.7000000000000011</c:v>
                </c:pt>
                <c:pt idx="80">
                  <c:v>-2.7999999999999989</c:v>
                </c:pt>
                <c:pt idx="81">
                  <c:v>-1.1999999999999993</c:v>
                </c:pt>
                <c:pt idx="82">
                  <c:v>-2.3000000000000007</c:v>
                </c:pt>
                <c:pt idx="83">
                  <c:v>-1.6000000000000014</c:v>
                </c:pt>
                <c:pt idx="84">
                  <c:v>-0.80000000000000071</c:v>
                </c:pt>
                <c:pt idx="85">
                  <c:v>-0.30000000000000071</c:v>
                </c:pt>
                <c:pt idx="86">
                  <c:v>-9.9999999999999645E-2</c:v>
                </c:pt>
                <c:pt idx="87">
                  <c:v>-0.70000000000000107</c:v>
                </c:pt>
                <c:pt idx="88">
                  <c:v>-0.5</c:v>
                </c:pt>
                <c:pt idx="89">
                  <c:v>-0.29999999999999893</c:v>
                </c:pt>
                <c:pt idx="90">
                  <c:v>-9.9999999999999645E-2</c:v>
                </c:pt>
                <c:pt idx="91">
                  <c:v>-0.30000000000000071</c:v>
                </c:pt>
                <c:pt idx="92">
                  <c:v>-9.9999999999997868E-2</c:v>
                </c:pt>
                <c:pt idx="93">
                  <c:v>0.5</c:v>
                </c:pt>
                <c:pt idx="94">
                  <c:v>0.59999999999999964</c:v>
                </c:pt>
                <c:pt idx="95">
                  <c:v>0.20000000000000107</c:v>
                </c:pt>
                <c:pt idx="96">
                  <c:v>2.7000000000000011</c:v>
                </c:pt>
                <c:pt idx="97">
                  <c:v>1.4000000000000004</c:v>
                </c:pt>
                <c:pt idx="98">
                  <c:v>2.1999999999999993</c:v>
                </c:pt>
                <c:pt idx="99">
                  <c:v>2.0999999999999979</c:v>
                </c:pt>
                <c:pt idx="100">
                  <c:v>1.6999999999999993</c:v>
                </c:pt>
                <c:pt idx="101">
                  <c:v>1.5</c:v>
                </c:pt>
                <c:pt idx="102">
                  <c:v>2.7000000000000011</c:v>
                </c:pt>
                <c:pt idx="103">
                  <c:v>1.3000000000000007</c:v>
                </c:pt>
                <c:pt idx="104">
                  <c:v>1.7999999999999989</c:v>
                </c:pt>
                <c:pt idx="105">
                  <c:v>2.1000000000000014</c:v>
                </c:pt>
                <c:pt idx="106">
                  <c:v>1.8000000000000007</c:v>
                </c:pt>
                <c:pt idx="107">
                  <c:v>1.5</c:v>
                </c:pt>
                <c:pt idx="108">
                  <c:v>0.5</c:v>
                </c:pt>
                <c:pt idx="109">
                  <c:v>1.8000000000000007</c:v>
                </c:pt>
                <c:pt idx="110">
                  <c:v>0.90000000000000036</c:v>
                </c:pt>
                <c:pt idx="111">
                  <c:v>0.69999999999999929</c:v>
                </c:pt>
                <c:pt idx="112">
                  <c:v>2.7000000000000011</c:v>
                </c:pt>
                <c:pt idx="113">
                  <c:v>1.2000000000000011</c:v>
                </c:pt>
                <c:pt idx="114">
                  <c:v>-1.3000000000000007</c:v>
                </c:pt>
                <c:pt idx="115">
                  <c:v>0.39999999999999858</c:v>
                </c:pt>
                <c:pt idx="116">
                  <c:v>2.0999999999999996</c:v>
                </c:pt>
                <c:pt idx="117">
                  <c:v>-9.9999999999999645E-2</c:v>
                </c:pt>
                <c:pt idx="118">
                  <c:v>0.40000000000000036</c:v>
                </c:pt>
                <c:pt idx="119">
                  <c:v>1.5</c:v>
                </c:pt>
                <c:pt idx="120">
                  <c:v>1.3000000000000007</c:v>
                </c:pt>
                <c:pt idx="121">
                  <c:v>-0.79999999999999893</c:v>
                </c:pt>
                <c:pt idx="122">
                  <c:v>9.9999999999999645E-2</c:v>
                </c:pt>
                <c:pt idx="123">
                  <c:v>-0.70000000000000107</c:v>
                </c:pt>
                <c:pt idx="124">
                  <c:v>1.0999999999999996</c:v>
                </c:pt>
                <c:pt idx="125">
                  <c:v>-9.9999999999999645E-2</c:v>
                </c:pt>
                <c:pt idx="126">
                  <c:v>0.30000000000000071</c:v>
                </c:pt>
                <c:pt idx="127">
                  <c:v>-0.90000000000000036</c:v>
                </c:pt>
                <c:pt idx="128">
                  <c:v>0.90000000000000036</c:v>
                </c:pt>
                <c:pt idx="129">
                  <c:v>0.5</c:v>
                </c:pt>
                <c:pt idx="130">
                  <c:v>-1.5</c:v>
                </c:pt>
                <c:pt idx="131">
                  <c:v>-0.40000000000000036</c:v>
                </c:pt>
                <c:pt idx="132">
                  <c:v>0.29999999999999893</c:v>
                </c:pt>
                <c:pt idx="133">
                  <c:v>-0.90000000000000036</c:v>
                </c:pt>
                <c:pt idx="134">
                  <c:v>-0.89999999999999858</c:v>
                </c:pt>
                <c:pt idx="135">
                  <c:v>-0.80000000000000071</c:v>
                </c:pt>
                <c:pt idx="136">
                  <c:v>-1.3000000000000007</c:v>
                </c:pt>
                <c:pt idx="137">
                  <c:v>-1.3000000000000007</c:v>
                </c:pt>
                <c:pt idx="138">
                  <c:v>-0.59999999999999964</c:v>
                </c:pt>
                <c:pt idx="139">
                  <c:v>-0.29999999999999893</c:v>
                </c:pt>
                <c:pt idx="140">
                  <c:v>-1.4000000000000004</c:v>
                </c:pt>
                <c:pt idx="141">
                  <c:v>-0.89999999999999858</c:v>
                </c:pt>
                <c:pt idx="142">
                  <c:v>-2.9000000000000004</c:v>
                </c:pt>
                <c:pt idx="143">
                  <c:v>-3.1000000000000014</c:v>
                </c:pt>
                <c:pt idx="144">
                  <c:v>-0.69999999999999929</c:v>
                </c:pt>
                <c:pt idx="145">
                  <c:v>-2.4000000000000004</c:v>
                </c:pt>
                <c:pt idx="146">
                  <c:v>-1.5</c:v>
                </c:pt>
                <c:pt idx="147">
                  <c:v>-0.5</c:v>
                </c:pt>
                <c:pt idx="148">
                  <c:v>-1.7999999999999989</c:v>
                </c:pt>
                <c:pt idx="149">
                  <c:v>-1.5</c:v>
                </c:pt>
                <c:pt idx="150">
                  <c:v>-1.2000000000000011</c:v>
                </c:pt>
                <c:pt idx="151">
                  <c:v>-2.3999999999999986</c:v>
                </c:pt>
                <c:pt idx="152">
                  <c:v>0.20000000000000107</c:v>
                </c:pt>
                <c:pt idx="153">
                  <c:v>-1.6000000000000014</c:v>
                </c:pt>
                <c:pt idx="154">
                  <c:v>-0.80000000000000071</c:v>
                </c:pt>
                <c:pt idx="155">
                  <c:v>-1.4000000000000004</c:v>
                </c:pt>
                <c:pt idx="156">
                  <c:v>-1.1999999999999993</c:v>
                </c:pt>
                <c:pt idx="157">
                  <c:v>-0.60000000000000142</c:v>
                </c:pt>
                <c:pt idx="158">
                  <c:v>-2</c:v>
                </c:pt>
                <c:pt idx="159">
                  <c:v>-1.5999999999999996</c:v>
                </c:pt>
                <c:pt idx="160">
                  <c:v>-1.4000000000000004</c:v>
                </c:pt>
                <c:pt idx="161">
                  <c:v>0.30000000000000071</c:v>
                </c:pt>
                <c:pt idx="162">
                  <c:v>-0.59999999999999964</c:v>
                </c:pt>
                <c:pt idx="163">
                  <c:v>-2.5</c:v>
                </c:pt>
                <c:pt idx="164">
                  <c:v>-0.40000000000000036</c:v>
                </c:pt>
                <c:pt idx="165">
                  <c:v>-2.5999999999999996</c:v>
                </c:pt>
                <c:pt idx="166">
                  <c:v>-2.8999999999999986</c:v>
                </c:pt>
                <c:pt idx="167">
                  <c:v>-0.39999999999999858</c:v>
                </c:pt>
                <c:pt idx="168">
                  <c:v>-2.0999999999999996</c:v>
                </c:pt>
                <c:pt idx="169">
                  <c:v>-0.90000000000000036</c:v>
                </c:pt>
                <c:pt idx="170">
                  <c:v>-0.90000000000000036</c:v>
                </c:pt>
                <c:pt idx="171">
                  <c:v>-0.69999999999999929</c:v>
                </c:pt>
                <c:pt idx="172">
                  <c:v>-1.1999999999999993</c:v>
                </c:pt>
                <c:pt idx="173">
                  <c:v>-0.69999999999999929</c:v>
                </c:pt>
                <c:pt idx="174">
                  <c:v>-1.5</c:v>
                </c:pt>
                <c:pt idx="175">
                  <c:v>-1</c:v>
                </c:pt>
                <c:pt idx="176">
                  <c:v>-1.7999999999999989</c:v>
                </c:pt>
                <c:pt idx="177">
                  <c:v>-0.70000000000000107</c:v>
                </c:pt>
                <c:pt idx="178">
                  <c:v>-1.0999999999999996</c:v>
                </c:pt>
                <c:pt idx="179">
                  <c:v>-1.5999999999999996</c:v>
                </c:pt>
                <c:pt idx="180">
                  <c:v>1.3000000000000007</c:v>
                </c:pt>
                <c:pt idx="181">
                  <c:v>0.40000000000000036</c:v>
                </c:pt>
                <c:pt idx="182">
                  <c:v>-0.5</c:v>
                </c:pt>
                <c:pt idx="183">
                  <c:v>0.29999999999999893</c:v>
                </c:pt>
                <c:pt idx="184">
                  <c:v>-0.40000000000000036</c:v>
                </c:pt>
                <c:pt idx="185">
                  <c:v>0</c:v>
                </c:pt>
                <c:pt idx="186">
                  <c:v>-1.0999999999999996</c:v>
                </c:pt>
                <c:pt idx="187">
                  <c:v>0.19999999999999929</c:v>
                </c:pt>
                <c:pt idx="188">
                  <c:v>-1.2999999999999989</c:v>
                </c:pt>
                <c:pt idx="189">
                  <c:v>-0.70000000000000107</c:v>
                </c:pt>
                <c:pt idx="190">
                  <c:v>-1.6999999999999993</c:v>
                </c:pt>
                <c:pt idx="191">
                  <c:v>-1.4000000000000004</c:v>
                </c:pt>
                <c:pt idx="192">
                  <c:v>-0.70000000000000107</c:v>
                </c:pt>
                <c:pt idx="193">
                  <c:v>-0.69999999999999929</c:v>
                </c:pt>
                <c:pt idx="194">
                  <c:v>-1.2000000000000011</c:v>
                </c:pt>
                <c:pt idx="195">
                  <c:v>-1.3999999999999986</c:v>
                </c:pt>
                <c:pt idx="196">
                  <c:v>-0.40000000000000036</c:v>
                </c:pt>
                <c:pt idx="197">
                  <c:v>0.10000000000000142</c:v>
                </c:pt>
                <c:pt idx="198">
                  <c:v>-0.79999999999999893</c:v>
                </c:pt>
                <c:pt idx="199">
                  <c:v>0.69999999999999929</c:v>
                </c:pt>
                <c:pt idx="200">
                  <c:v>-0.59999999999999964</c:v>
                </c:pt>
                <c:pt idx="201">
                  <c:v>-0.69999999999999929</c:v>
                </c:pt>
                <c:pt idx="202">
                  <c:v>-2.9999999999999991</c:v>
                </c:pt>
                <c:pt idx="203">
                  <c:v>-0.19999999999999929</c:v>
                </c:pt>
                <c:pt idx="204">
                  <c:v>0.19999999999999929</c:v>
                </c:pt>
                <c:pt idx="205">
                  <c:v>0.80000000000000071</c:v>
                </c:pt>
                <c:pt idx="206">
                  <c:v>-0.29999999999999893</c:v>
                </c:pt>
                <c:pt idx="207">
                  <c:v>-0.60000000000000142</c:v>
                </c:pt>
                <c:pt idx="208">
                  <c:v>-3.0999999999999996</c:v>
                </c:pt>
                <c:pt idx="209">
                  <c:v>-2.9000000000000004</c:v>
                </c:pt>
                <c:pt idx="210">
                  <c:v>-1.5</c:v>
                </c:pt>
                <c:pt idx="211">
                  <c:v>-0.40000000000000036</c:v>
                </c:pt>
                <c:pt idx="212">
                  <c:v>1.5</c:v>
                </c:pt>
                <c:pt idx="213">
                  <c:v>-0.5</c:v>
                </c:pt>
                <c:pt idx="214">
                  <c:v>-2.5</c:v>
                </c:pt>
                <c:pt idx="215">
                  <c:v>9.9999999999999645E-2</c:v>
                </c:pt>
                <c:pt idx="216">
                  <c:v>-2.7</c:v>
                </c:pt>
                <c:pt idx="217">
                  <c:v>-9.9999999999999645E-2</c:v>
                </c:pt>
                <c:pt idx="218">
                  <c:v>-0.40000000000000036</c:v>
                </c:pt>
                <c:pt idx="219">
                  <c:v>0</c:v>
                </c:pt>
                <c:pt idx="220">
                  <c:v>-0.80000000000000071</c:v>
                </c:pt>
                <c:pt idx="221">
                  <c:v>-0.59999999999999964</c:v>
                </c:pt>
                <c:pt idx="222">
                  <c:v>-1.3000000000000007</c:v>
                </c:pt>
                <c:pt idx="223">
                  <c:v>-1.5999999999999996</c:v>
                </c:pt>
                <c:pt idx="224">
                  <c:v>-0.90000000000000036</c:v>
                </c:pt>
                <c:pt idx="225">
                  <c:v>-1.5</c:v>
                </c:pt>
                <c:pt idx="226">
                  <c:v>-9.9999999999999645E-2</c:v>
                </c:pt>
                <c:pt idx="227">
                  <c:v>-0.30000000000000071</c:v>
                </c:pt>
                <c:pt idx="228">
                  <c:v>0.29999999999999893</c:v>
                </c:pt>
                <c:pt idx="229">
                  <c:v>-0.90000000000000036</c:v>
                </c:pt>
                <c:pt idx="230">
                  <c:v>-1.0999999999999996</c:v>
                </c:pt>
                <c:pt idx="231">
                  <c:v>-0.5</c:v>
                </c:pt>
                <c:pt idx="232">
                  <c:v>-0.30000000000000071</c:v>
                </c:pt>
                <c:pt idx="233">
                  <c:v>0.60000000000000142</c:v>
                </c:pt>
                <c:pt idx="234">
                  <c:v>-1.6000000000000014</c:v>
                </c:pt>
                <c:pt idx="235">
                  <c:v>-2.2000000000000011</c:v>
                </c:pt>
                <c:pt idx="236">
                  <c:v>-2.6999999999999993</c:v>
                </c:pt>
                <c:pt idx="237">
                  <c:v>-0.69999999999999929</c:v>
                </c:pt>
                <c:pt idx="238">
                  <c:v>-0.89999999999999858</c:v>
                </c:pt>
                <c:pt idx="239">
                  <c:v>-0.90000000000000036</c:v>
                </c:pt>
                <c:pt idx="240">
                  <c:v>0.40000000000000036</c:v>
                </c:pt>
                <c:pt idx="241">
                  <c:v>-0.59999999999999964</c:v>
                </c:pt>
                <c:pt idx="242">
                  <c:v>-9.9999999999999645E-2</c:v>
                </c:pt>
                <c:pt idx="243">
                  <c:v>9.9999999999999645E-2</c:v>
                </c:pt>
                <c:pt idx="244">
                  <c:v>-0.69999999999999929</c:v>
                </c:pt>
                <c:pt idx="245">
                  <c:v>-2.0999999999999996</c:v>
                </c:pt>
                <c:pt idx="246">
                  <c:v>-2.4000000000000004</c:v>
                </c:pt>
                <c:pt idx="247">
                  <c:v>-1.2999999999999989</c:v>
                </c:pt>
                <c:pt idx="248">
                  <c:v>-0.19999999999999929</c:v>
                </c:pt>
                <c:pt idx="249">
                  <c:v>-1.9000000000000004</c:v>
                </c:pt>
                <c:pt idx="250">
                  <c:v>-2.3000000000000007</c:v>
                </c:pt>
                <c:pt idx="251">
                  <c:v>-1.2999999999999989</c:v>
                </c:pt>
                <c:pt idx="252">
                  <c:v>-2.5</c:v>
                </c:pt>
                <c:pt idx="253">
                  <c:v>-1.1999999999999993</c:v>
                </c:pt>
                <c:pt idx="254">
                  <c:v>-1.6999999999999993</c:v>
                </c:pt>
                <c:pt idx="255">
                  <c:v>-1.5999999999999996</c:v>
                </c:pt>
                <c:pt idx="256">
                  <c:v>-2.0999999999999996</c:v>
                </c:pt>
                <c:pt idx="257">
                  <c:v>-0.59999999999999964</c:v>
                </c:pt>
                <c:pt idx="258">
                  <c:v>-0.70000000000000107</c:v>
                </c:pt>
                <c:pt idx="259">
                  <c:v>-1.7000000000000011</c:v>
                </c:pt>
                <c:pt idx="260">
                  <c:v>-1.0999999999999996</c:v>
                </c:pt>
                <c:pt idx="261">
                  <c:v>-1.9000000000000004</c:v>
                </c:pt>
                <c:pt idx="262">
                  <c:v>-1.7999999999999989</c:v>
                </c:pt>
                <c:pt idx="263">
                  <c:v>-1.8000000000000007</c:v>
                </c:pt>
                <c:pt idx="264">
                  <c:v>-1.0999999999999996</c:v>
                </c:pt>
                <c:pt idx="265">
                  <c:v>-1.8000000000000007</c:v>
                </c:pt>
                <c:pt idx="266">
                  <c:v>-2.8000000000000007</c:v>
                </c:pt>
                <c:pt idx="267">
                  <c:v>0</c:v>
                </c:pt>
                <c:pt idx="268">
                  <c:v>-1.8999999999999986</c:v>
                </c:pt>
                <c:pt idx="269">
                  <c:v>-2.1999999999999993</c:v>
                </c:pt>
                <c:pt idx="270">
                  <c:v>-2.3000000000000007</c:v>
                </c:pt>
                <c:pt idx="271">
                  <c:v>-2.0999999999999996</c:v>
                </c:pt>
                <c:pt idx="272">
                  <c:v>-3</c:v>
                </c:pt>
                <c:pt idx="273">
                  <c:v>0</c:v>
                </c:pt>
                <c:pt idx="274">
                  <c:v>-2.0999999999999996</c:v>
                </c:pt>
                <c:pt idx="275">
                  <c:v>-1.5</c:v>
                </c:pt>
                <c:pt idx="276">
                  <c:v>-1.5</c:v>
                </c:pt>
                <c:pt idx="277">
                  <c:v>-3.0999999999999996</c:v>
                </c:pt>
                <c:pt idx="278">
                  <c:v>-2.0999999999999996</c:v>
                </c:pt>
                <c:pt idx="279">
                  <c:v>-0.80000000000000071</c:v>
                </c:pt>
                <c:pt idx="280">
                  <c:v>-9.9999999999999645E-2</c:v>
                </c:pt>
                <c:pt idx="281">
                  <c:v>-2.7999999999999989</c:v>
                </c:pt>
                <c:pt idx="282">
                  <c:v>-1.3000000000000007</c:v>
                </c:pt>
                <c:pt idx="283">
                  <c:v>-9.9999999999999645E-2</c:v>
                </c:pt>
                <c:pt idx="284">
                  <c:v>-1.1999999999999993</c:v>
                </c:pt>
                <c:pt idx="285">
                  <c:v>-3.5</c:v>
                </c:pt>
                <c:pt idx="286">
                  <c:v>-1.3999999999999986</c:v>
                </c:pt>
                <c:pt idx="287">
                  <c:v>-0.59999999999999964</c:v>
                </c:pt>
                <c:pt idx="288">
                  <c:v>-0.80000000000000071</c:v>
                </c:pt>
                <c:pt idx="289">
                  <c:v>-2.4000000000000021</c:v>
                </c:pt>
                <c:pt idx="290">
                  <c:v>-2</c:v>
                </c:pt>
                <c:pt idx="291">
                  <c:v>-3.0999999999999996</c:v>
                </c:pt>
                <c:pt idx="292">
                  <c:v>-1.6999999999999993</c:v>
                </c:pt>
                <c:pt idx="293">
                  <c:v>0.39999999999999858</c:v>
                </c:pt>
                <c:pt idx="294">
                  <c:v>-2.1000000000000014</c:v>
                </c:pt>
                <c:pt idx="295">
                  <c:v>-0.80000000000000071</c:v>
                </c:pt>
                <c:pt idx="296">
                  <c:v>-2.4000000000000021</c:v>
                </c:pt>
                <c:pt idx="297">
                  <c:v>-2</c:v>
                </c:pt>
                <c:pt idx="298">
                  <c:v>-2</c:v>
                </c:pt>
                <c:pt idx="299">
                  <c:v>-2</c:v>
                </c:pt>
                <c:pt idx="300">
                  <c:v>-0.59999999999999787</c:v>
                </c:pt>
                <c:pt idx="301">
                  <c:v>-2.3000000000000007</c:v>
                </c:pt>
                <c:pt idx="302">
                  <c:v>-2.5</c:v>
                </c:pt>
                <c:pt idx="303">
                  <c:v>-1.3000000000000007</c:v>
                </c:pt>
                <c:pt idx="304">
                  <c:v>-1.1000000000000014</c:v>
                </c:pt>
                <c:pt idx="305">
                  <c:v>-2.1999999999999993</c:v>
                </c:pt>
                <c:pt idx="306">
                  <c:v>-1.8000000000000007</c:v>
                </c:pt>
                <c:pt idx="307">
                  <c:v>-2.3000000000000007</c:v>
                </c:pt>
                <c:pt idx="308">
                  <c:v>-0.60000000000000142</c:v>
                </c:pt>
                <c:pt idx="309">
                  <c:v>-1.2999999999999972</c:v>
                </c:pt>
                <c:pt idx="310">
                  <c:v>-3.8000000000000007</c:v>
                </c:pt>
                <c:pt idx="311">
                  <c:v>-1.6999999999999993</c:v>
                </c:pt>
                <c:pt idx="312">
                  <c:v>-1.8999999999999986</c:v>
                </c:pt>
                <c:pt idx="313">
                  <c:v>-2.1999999999999993</c:v>
                </c:pt>
                <c:pt idx="314">
                  <c:v>-1.5999999999999979</c:v>
                </c:pt>
                <c:pt idx="315">
                  <c:v>-2.8999999999999986</c:v>
                </c:pt>
                <c:pt idx="316">
                  <c:v>-0.5</c:v>
                </c:pt>
                <c:pt idx="317">
                  <c:v>-2.4000000000000021</c:v>
                </c:pt>
                <c:pt idx="318">
                  <c:v>-1.8999999999999986</c:v>
                </c:pt>
                <c:pt idx="319">
                  <c:v>-3.2999999999999972</c:v>
                </c:pt>
                <c:pt idx="320">
                  <c:v>-2.3999999999999986</c:v>
                </c:pt>
                <c:pt idx="321">
                  <c:v>-1.1999999999999993</c:v>
                </c:pt>
                <c:pt idx="322">
                  <c:v>-2.6999999999999993</c:v>
                </c:pt>
                <c:pt idx="323">
                  <c:v>-1.6999999999999993</c:v>
                </c:pt>
                <c:pt idx="324">
                  <c:v>-0.5</c:v>
                </c:pt>
                <c:pt idx="325">
                  <c:v>-1.1999999999999993</c:v>
                </c:pt>
                <c:pt idx="326">
                  <c:v>-2.2999999999999972</c:v>
                </c:pt>
                <c:pt idx="327">
                  <c:v>-2.6999999999999993</c:v>
                </c:pt>
                <c:pt idx="328">
                  <c:v>-2.2000000000000028</c:v>
                </c:pt>
                <c:pt idx="329">
                  <c:v>-1.3000000000000007</c:v>
                </c:pt>
                <c:pt idx="330">
                  <c:v>2.5</c:v>
                </c:pt>
                <c:pt idx="331">
                  <c:v>-1</c:v>
                </c:pt>
                <c:pt idx="332">
                  <c:v>0</c:v>
                </c:pt>
                <c:pt idx="333">
                  <c:v>-0.80000000000000071</c:v>
                </c:pt>
                <c:pt idx="334">
                  <c:v>-1.4000000000000021</c:v>
                </c:pt>
                <c:pt idx="335">
                  <c:v>0.40000000000000213</c:v>
                </c:pt>
                <c:pt idx="336">
                  <c:v>-0.90000000000000213</c:v>
                </c:pt>
                <c:pt idx="337">
                  <c:v>-1.7000000000000028</c:v>
                </c:pt>
                <c:pt idx="338">
                  <c:v>-1.6999999999999993</c:v>
                </c:pt>
                <c:pt idx="339">
                  <c:v>-2</c:v>
                </c:pt>
                <c:pt idx="340">
                  <c:v>-1.5999999999999979</c:v>
                </c:pt>
                <c:pt idx="341">
                  <c:v>-1.8999999999999986</c:v>
                </c:pt>
                <c:pt idx="342">
                  <c:v>-0.80000000000000071</c:v>
                </c:pt>
                <c:pt idx="343">
                  <c:v>-1.1999999999999993</c:v>
                </c:pt>
                <c:pt idx="344">
                  <c:v>-0.80000000000000071</c:v>
                </c:pt>
                <c:pt idx="345">
                  <c:v>-1.1999999999999993</c:v>
                </c:pt>
                <c:pt idx="346">
                  <c:v>0</c:v>
                </c:pt>
                <c:pt idx="347">
                  <c:v>-1.6999999999999993</c:v>
                </c:pt>
                <c:pt idx="348">
                  <c:v>-1</c:v>
                </c:pt>
                <c:pt idx="349">
                  <c:v>-0.69999999999999929</c:v>
                </c:pt>
                <c:pt idx="350">
                  <c:v>-0.30000000000000071</c:v>
                </c:pt>
                <c:pt idx="351">
                  <c:v>-0.60000000000000142</c:v>
                </c:pt>
                <c:pt idx="352">
                  <c:v>-1.6999999999999993</c:v>
                </c:pt>
                <c:pt idx="353">
                  <c:v>-0.89999999999999858</c:v>
                </c:pt>
                <c:pt idx="354">
                  <c:v>-0.19999999999999929</c:v>
                </c:pt>
                <c:pt idx="355">
                  <c:v>-0.80000000000000071</c:v>
                </c:pt>
                <c:pt idx="356">
                  <c:v>-0.59999999999999787</c:v>
                </c:pt>
                <c:pt idx="357">
                  <c:v>-0.79999999999999716</c:v>
                </c:pt>
                <c:pt idx="358">
                  <c:v>-1.1000000000000014</c:v>
                </c:pt>
                <c:pt idx="359">
                  <c:v>-0.19999999999999929</c:v>
                </c:pt>
                <c:pt idx="360">
                  <c:v>-0.29999999999999716</c:v>
                </c:pt>
                <c:pt idx="361">
                  <c:v>-1.3999999999999986</c:v>
                </c:pt>
                <c:pt idx="362">
                  <c:v>-2</c:v>
                </c:pt>
                <c:pt idx="363">
                  <c:v>1.5999999999999979</c:v>
                </c:pt>
                <c:pt idx="364">
                  <c:v>-0.80000000000000071</c:v>
                </c:pt>
                <c:pt idx="365">
                  <c:v>0</c:v>
                </c:pt>
                <c:pt idx="366">
                  <c:v>-1.5</c:v>
                </c:pt>
                <c:pt idx="367">
                  <c:v>-0.5</c:v>
                </c:pt>
                <c:pt idx="368">
                  <c:v>-1.7000000000000028</c:v>
                </c:pt>
                <c:pt idx="369">
                  <c:v>-0.69999999999999929</c:v>
                </c:pt>
                <c:pt idx="370">
                  <c:v>-1.6999999999999993</c:v>
                </c:pt>
                <c:pt idx="371">
                  <c:v>-0.70000000000000284</c:v>
                </c:pt>
                <c:pt idx="372">
                  <c:v>-2.5999999999999979</c:v>
                </c:pt>
                <c:pt idx="373">
                  <c:v>-2.5</c:v>
                </c:pt>
                <c:pt idx="374">
                  <c:v>-0.90000000000000213</c:v>
                </c:pt>
                <c:pt idx="375">
                  <c:v>0.5</c:v>
                </c:pt>
                <c:pt idx="376">
                  <c:v>-0.89999999999999858</c:v>
                </c:pt>
                <c:pt idx="377">
                  <c:v>-1.3000000000000007</c:v>
                </c:pt>
                <c:pt idx="378">
                  <c:v>-2.1999999999999993</c:v>
                </c:pt>
                <c:pt idx="379">
                  <c:v>-1.3000000000000007</c:v>
                </c:pt>
                <c:pt idx="380">
                  <c:v>-0.69999999999999929</c:v>
                </c:pt>
                <c:pt idx="381">
                  <c:v>-1.8999999999999986</c:v>
                </c:pt>
                <c:pt idx="382">
                  <c:v>-0.60000000000000142</c:v>
                </c:pt>
                <c:pt idx="383">
                  <c:v>-0.39999999999999858</c:v>
                </c:pt>
                <c:pt idx="384">
                  <c:v>1</c:v>
                </c:pt>
                <c:pt idx="385">
                  <c:v>-2.0999999999999979</c:v>
                </c:pt>
                <c:pt idx="386">
                  <c:v>-1.2999999999999972</c:v>
                </c:pt>
                <c:pt idx="387">
                  <c:v>-0.80000000000000071</c:v>
                </c:pt>
                <c:pt idx="388">
                  <c:v>-1.8999999999999986</c:v>
                </c:pt>
                <c:pt idx="389">
                  <c:v>-1.5</c:v>
                </c:pt>
                <c:pt idx="390">
                  <c:v>-2.3999999999999986</c:v>
                </c:pt>
                <c:pt idx="391">
                  <c:v>-0.60000000000000142</c:v>
                </c:pt>
                <c:pt idx="392">
                  <c:v>1.1000000000000014</c:v>
                </c:pt>
                <c:pt idx="393">
                  <c:v>-1.6000000000000014</c:v>
                </c:pt>
                <c:pt idx="394">
                  <c:v>-0.40000000000000213</c:v>
                </c:pt>
                <c:pt idx="395">
                  <c:v>9.9999999999997868E-2</c:v>
                </c:pt>
                <c:pt idx="396">
                  <c:v>-1.1999999999999993</c:v>
                </c:pt>
                <c:pt idx="397">
                  <c:v>-2.1000000000000014</c:v>
                </c:pt>
                <c:pt idx="398">
                  <c:v>-1.4000000000000021</c:v>
                </c:pt>
                <c:pt idx="399">
                  <c:v>-1.8000000000000007</c:v>
                </c:pt>
                <c:pt idx="400">
                  <c:v>-1</c:v>
                </c:pt>
                <c:pt idx="401">
                  <c:v>-0.19999999999999929</c:v>
                </c:pt>
                <c:pt idx="402">
                  <c:v>-1.5999999999999979</c:v>
                </c:pt>
                <c:pt idx="403">
                  <c:v>-0.30000000000000071</c:v>
                </c:pt>
                <c:pt idx="404">
                  <c:v>-9.9999999999997868E-2</c:v>
                </c:pt>
                <c:pt idx="405">
                  <c:v>-1</c:v>
                </c:pt>
                <c:pt idx="406">
                  <c:v>-1.0999999999999979</c:v>
                </c:pt>
                <c:pt idx="407">
                  <c:v>-0.40000000000000213</c:v>
                </c:pt>
                <c:pt idx="408">
                  <c:v>-0.90000000000000213</c:v>
                </c:pt>
                <c:pt idx="409">
                  <c:v>-0.60000000000000142</c:v>
                </c:pt>
                <c:pt idx="410">
                  <c:v>-0.60000000000000142</c:v>
                </c:pt>
                <c:pt idx="411">
                  <c:v>-0.5</c:v>
                </c:pt>
                <c:pt idx="412">
                  <c:v>-0.70000000000000284</c:v>
                </c:pt>
                <c:pt idx="413">
                  <c:v>-0.70000000000000284</c:v>
                </c:pt>
                <c:pt idx="414">
                  <c:v>-3.1000000000000014</c:v>
                </c:pt>
                <c:pt idx="415">
                  <c:v>-0.80000000000000071</c:v>
                </c:pt>
                <c:pt idx="416">
                  <c:v>-1.4000000000000021</c:v>
                </c:pt>
                <c:pt idx="417">
                  <c:v>-0.20000000000000284</c:v>
                </c:pt>
                <c:pt idx="418">
                  <c:v>-0.40000000000000213</c:v>
                </c:pt>
                <c:pt idx="419">
                  <c:v>-1.5999999999999979</c:v>
                </c:pt>
                <c:pt idx="420">
                  <c:v>-1.7000000000000028</c:v>
                </c:pt>
                <c:pt idx="421">
                  <c:v>-0.80000000000000071</c:v>
                </c:pt>
                <c:pt idx="422">
                  <c:v>-1.1999999999999993</c:v>
                </c:pt>
                <c:pt idx="423">
                  <c:v>-0.89999999999999858</c:v>
                </c:pt>
                <c:pt idx="424">
                  <c:v>-2.1000000000000014</c:v>
                </c:pt>
                <c:pt idx="425">
                  <c:v>-0.39999999999999858</c:v>
                </c:pt>
                <c:pt idx="426">
                  <c:v>-0.80000000000000071</c:v>
                </c:pt>
                <c:pt idx="427">
                  <c:v>-0.80000000000000071</c:v>
                </c:pt>
                <c:pt idx="428">
                  <c:v>-1.6000000000000014</c:v>
                </c:pt>
                <c:pt idx="429">
                  <c:v>-2.0999999999999979</c:v>
                </c:pt>
                <c:pt idx="430">
                  <c:v>-1.0999999999999979</c:v>
                </c:pt>
                <c:pt idx="431">
                  <c:v>-1.3000000000000007</c:v>
                </c:pt>
                <c:pt idx="432">
                  <c:v>-0.30000000000000071</c:v>
                </c:pt>
                <c:pt idx="433">
                  <c:v>0.80000000000000071</c:v>
                </c:pt>
                <c:pt idx="434">
                  <c:v>-0.5</c:v>
                </c:pt>
                <c:pt idx="435">
                  <c:v>1.3000000000000007</c:v>
                </c:pt>
                <c:pt idx="436">
                  <c:v>-1.1999999999999993</c:v>
                </c:pt>
                <c:pt idx="437">
                  <c:v>0.10000000000000142</c:v>
                </c:pt>
                <c:pt idx="438">
                  <c:v>-0.19999999999999929</c:v>
                </c:pt>
                <c:pt idx="439">
                  <c:v>-0.60000000000000142</c:v>
                </c:pt>
                <c:pt idx="440">
                  <c:v>-0.60000000000000142</c:v>
                </c:pt>
                <c:pt idx="441">
                  <c:v>-1.9000000000000021</c:v>
                </c:pt>
                <c:pt idx="442">
                  <c:v>-1.8999999999999986</c:v>
                </c:pt>
                <c:pt idx="443">
                  <c:v>-0.69999999999999929</c:v>
                </c:pt>
                <c:pt idx="444">
                  <c:v>-1.4000000000000021</c:v>
                </c:pt>
                <c:pt idx="445">
                  <c:v>-3.1999999999999993</c:v>
                </c:pt>
                <c:pt idx="446">
                  <c:v>-1.3000000000000007</c:v>
                </c:pt>
                <c:pt idx="447">
                  <c:v>-2.3000000000000007</c:v>
                </c:pt>
                <c:pt idx="448">
                  <c:v>-1.6999999999999993</c:v>
                </c:pt>
                <c:pt idx="449">
                  <c:v>-2.0999999999999979</c:v>
                </c:pt>
                <c:pt idx="450">
                  <c:v>-2.3000000000000007</c:v>
                </c:pt>
                <c:pt idx="451">
                  <c:v>-0.80000000000000071</c:v>
                </c:pt>
                <c:pt idx="452">
                  <c:v>-1.8000000000000007</c:v>
                </c:pt>
                <c:pt idx="453">
                  <c:v>-1.8000000000000007</c:v>
                </c:pt>
                <c:pt idx="454">
                  <c:v>-1.3000000000000007</c:v>
                </c:pt>
                <c:pt idx="455">
                  <c:v>-1.3999999999999986</c:v>
                </c:pt>
                <c:pt idx="456">
                  <c:v>-0.10000000000000142</c:v>
                </c:pt>
                <c:pt idx="457">
                  <c:v>-1.3999999999999986</c:v>
                </c:pt>
                <c:pt idx="458">
                  <c:v>-1.0999999999999979</c:v>
                </c:pt>
                <c:pt idx="459">
                  <c:v>-2.6000000000000014</c:v>
                </c:pt>
                <c:pt idx="460">
                  <c:v>-1.0999999999999979</c:v>
                </c:pt>
                <c:pt idx="461">
                  <c:v>-1.1999999999999993</c:v>
                </c:pt>
                <c:pt idx="462">
                  <c:v>-3.4000000000000021</c:v>
                </c:pt>
                <c:pt idx="463">
                  <c:v>0.10000000000000142</c:v>
                </c:pt>
                <c:pt idx="464">
                  <c:v>-1.5</c:v>
                </c:pt>
                <c:pt idx="465">
                  <c:v>-0.90000000000000213</c:v>
                </c:pt>
                <c:pt idx="466">
                  <c:v>-1.3999999999999986</c:v>
                </c:pt>
                <c:pt idx="467">
                  <c:v>-2.1999999999999993</c:v>
                </c:pt>
                <c:pt idx="468">
                  <c:v>-2.6999999999999993</c:v>
                </c:pt>
                <c:pt idx="469">
                  <c:v>-1.1000000000000014</c:v>
                </c:pt>
                <c:pt idx="470">
                  <c:v>-0.80000000000000071</c:v>
                </c:pt>
                <c:pt idx="471">
                  <c:v>0.29999999999999716</c:v>
                </c:pt>
                <c:pt idx="472">
                  <c:v>-1.4000000000000021</c:v>
                </c:pt>
                <c:pt idx="473">
                  <c:v>-1.1999999999999993</c:v>
                </c:pt>
                <c:pt idx="474">
                  <c:v>-1.0999999999999979</c:v>
                </c:pt>
                <c:pt idx="475">
                  <c:v>-1</c:v>
                </c:pt>
                <c:pt idx="476">
                  <c:v>-1.3999999999999986</c:v>
                </c:pt>
                <c:pt idx="477">
                  <c:v>-1.0999999999999979</c:v>
                </c:pt>
                <c:pt idx="478">
                  <c:v>-2.5</c:v>
                </c:pt>
                <c:pt idx="479">
                  <c:v>-0.5</c:v>
                </c:pt>
                <c:pt idx="480">
                  <c:v>-0.19999999999999929</c:v>
                </c:pt>
                <c:pt idx="481">
                  <c:v>-2.5</c:v>
                </c:pt>
                <c:pt idx="482">
                  <c:v>-0.5</c:v>
                </c:pt>
                <c:pt idx="483">
                  <c:v>-0.40000000000000213</c:v>
                </c:pt>
                <c:pt idx="484">
                  <c:v>-2.8000000000000007</c:v>
                </c:pt>
                <c:pt idx="485">
                  <c:v>0.5</c:v>
                </c:pt>
                <c:pt idx="486">
                  <c:v>-1.9000000000000021</c:v>
                </c:pt>
                <c:pt idx="487">
                  <c:v>0.59999999999999787</c:v>
                </c:pt>
                <c:pt idx="488">
                  <c:v>-2.2999999999999972</c:v>
                </c:pt>
                <c:pt idx="489">
                  <c:v>-1.5</c:v>
                </c:pt>
                <c:pt idx="490">
                  <c:v>-1.9000000000000021</c:v>
                </c:pt>
                <c:pt idx="491">
                  <c:v>9.9999999999997868E-2</c:v>
                </c:pt>
                <c:pt idx="492">
                  <c:v>0.59999999999999787</c:v>
                </c:pt>
                <c:pt idx="493">
                  <c:v>0.10000000000000142</c:v>
                </c:pt>
                <c:pt idx="494">
                  <c:v>0.70000000000000284</c:v>
                </c:pt>
                <c:pt idx="495">
                  <c:v>-2.5</c:v>
                </c:pt>
                <c:pt idx="496">
                  <c:v>-0.5</c:v>
                </c:pt>
                <c:pt idx="497">
                  <c:v>-1</c:v>
                </c:pt>
                <c:pt idx="498">
                  <c:v>-1.8000000000000007</c:v>
                </c:pt>
                <c:pt idx="499">
                  <c:v>-4.1000000000000014</c:v>
                </c:pt>
                <c:pt idx="500">
                  <c:v>-1.6999999999999993</c:v>
                </c:pt>
                <c:pt idx="501">
                  <c:v>0</c:v>
                </c:pt>
                <c:pt idx="502">
                  <c:v>-0.10000000000000142</c:v>
                </c:pt>
                <c:pt idx="503">
                  <c:v>0.30000000000000071</c:v>
                </c:pt>
                <c:pt idx="504">
                  <c:v>-2.3000000000000007</c:v>
                </c:pt>
                <c:pt idx="505">
                  <c:v>-0.89999999999999858</c:v>
                </c:pt>
                <c:pt idx="506">
                  <c:v>-0.29999999999999716</c:v>
                </c:pt>
                <c:pt idx="507">
                  <c:v>-0.40000000000000213</c:v>
                </c:pt>
                <c:pt idx="508">
                  <c:v>-0.80000000000000071</c:v>
                </c:pt>
                <c:pt idx="509">
                  <c:v>-1.5999999999999979</c:v>
                </c:pt>
                <c:pt idx="510">
                  <c:v>-1.2999999999999972</c:v>
                </c:pt>
                <c:pt idx="511">
                  <c:v>-1.6999999999999993</c:v>
                </c:pt>
                <c:pt idx="512">
                  <c:v>-0.80000000000000071</c:v>
                </c:pt>
                <c:pt idx="513">
                  <c:v>-0.5</c:v>
                </c:pt>
                <c:pt idx="514">
                  <c:v>-0.5</c:v>
                </c:pt>
                <c:pt idx="515">
                  <c:v>-2.4000000000000021</c:v>
                </c:pt>
                <c:pt idx="516">
                  <c:v>-2.3999999999999986</c:v>
                </c:pt>
                <c:pt idx="517">
                  <c:v>0.39999999999999858</c:v>
                </c:pt>
                <c:pt idx="518">
                  <c:v>-1.1999999999999993</c:v>
                </c:pt>
                <c:pt idx="519">
                  <c:v>-2</c:v>
                </c:pt>
                <c:pt idx="520">
                  <c:v>-1.6000000000000014</c:v>
                </c:pt>
                <c:pt idx="521">
                  <c:v>-1.1000000000000014</c:v>
                </c:pt>
                <c:pt idx="522">
                  <c:v>-2.7000000000000028</c:v>
                </c:pt>
                <c:pt idx="523">
                  <c:v>-0.30000000000000071</c:v>
                </c:pt>
                <c:pt idx="524">
                  <c:v>-2.5</c:v>
                </c:pt>
                <c:pt idx="525">
                  <c:v>-1.2000000000000028</c:v>
                </c:pt>
                <c:pt idx="526">
                  <c:v>0.10000000000000142</c:v>
                </c:pt>
                <c:pt idx="527">
                  <c:v>-3</c:v>
                </c:pt>
                <c:pt idx="528">
                  <c:v>0.69999999999999929</c:v>
                </c:pt>
                <c:pt idx="529">
                  <c:v>-1.4000000000000021</c:v>
                </c:pt>
                <c:pt idx="530">
                  <c:v>-1.6000000000000014</c:v>
                </c:pt>
                <c:pt idx="531">
                  <c:v>-0.39999999999999858</c:v>
                </c:pt>
                <c:pt idx="532">
                  <c:v>-0.40000000000000213</c:v>
                </c:pt>
                <c:pt idx="533">
                  <c:v>-1.1999999999999993</c:v>
                </c:pt>
                <c:pt idx="534">
                  <c:v>-0.10000000000000142</c:v>
                </c:pt>
                <c:pt idx="535">
                  <c:v>-1.6999999999999993</c:v>
                </c:pt>
                <c:pt idx="536">
                  <c:v>-1.6999999999999993</c:v>
                </c:pt>
                <c:pt idx="537">
                  <c:v>-1.7000000000000028</c:v>
                </c:pt>
                <c:pt idx="538">
                  <c:v>-1.2999999999999972</c:v>
                </c:pt>
                <c:pt idx="539">
                  <c:v>-0.5</c:v>
                </c:pt>
                <c:pt idx="540">
                  <c:v>-1.5</c:v>
                </c:pt>
                <c:pt idx="541">
                  <c:v>-1.9000000000000021</c:v>
                </c:pt>
                <c:pt idx="542">
                  <c:v>-1</c:v>
                </c:pt>
                <c:pt idx="543">
                  <c:v>-0.19999999999999929</c:v>
                </c:pt>
                <c:pt idx="544">
                  <c:v>1</c:v>
                </c:pt>
                <c:pt idx="545">
                  <c:v>-1.8999999999999986</c:v>
                </c:pt>
                <c:pt idx="546">
                  <c:v>0.60000000000000142</c:v>
                </c:pt>
                <c:pt idx="547">
                  <c:v>-0.60000000000000142</c:v>
                </c:pt>
                <c:pt idx="548">
                  <c:v>-0.80000000000000071</c:v>
                </c:pt>
                <c:pt idx="549">
                  <c:v>0.39999999999999858</c:v>
                </c:pt>
                <c:pt idx="550">
                  <c:v>-0.39999999999999858</c:v>
                </c:pt>
                <c:pt idx="551">
                  <c:v>-1.1999999999999993</c:v>
                </c:pt>
                <c:pt idx="552">
                  <c:v>0</c:v>
                </c:pt>
                <c:pt idx="553">
                  <c:v>-1.6000000000000014</c:v>
                </c:pt>
                <c:pt idx="554">
                  <c:v>0.60000000000000142</c:v>
                </c:pt>
                <c:pt idx="555">
                  <c:v>0.89999999999999858</c:v>
                </c:pt>
                <c:pt idx="556">
                  <c:v>-1.4000000000000021</c:v>
                </c:pt>
                <c:pt idx="557">
                  <c:v>-1.4000000000000021</c:v>
                </c:pt>
                <c:pt idx="558">
                  <c:v>-0.70000000000000284</c:v>
                </c:pt>
                <c:pt idx="559">
                  <c:v>0</c:v>
                </c:pt>
                <c:pt idx="560">
                  <c:v>-0.79999999999999716</c:v>
                </c:pt>
                <c:pt idx="561">
                  <c:v>-0.60000000000000142</c:v>
                </c:pt>
                <c:pt idx="562">
                  <c:v>-1.5999999999999979</c:v>
                </c:pt>
                <c:pt idx="563">
                  <c:v>-2.3000000000000007</c:v>
                </c:pt>
                <c:pt idx="564">
                  <c:v>0.80000000000000071</c:v>
                </c:pt>
                <c:pt idx="565">
                  <c:v>-2.6999999999999993</c:v>
                </c:pt>
                <c:pt idx="566">
                  <c:v>-1.1999999999999993</c:v>
                </c:pt>
                <c:pt idx="567">
                  <c:v>-2</c:v>
                </c:pt>
                <c:pt idx="568">
                  <c:v>-0.69999999999999929</c:v>
                </c:pt>
                <c:pt idx="569">
                  <c:v>-2.3000000000000007</c:v>
                </c:pt>
                <c:pt idx="570">
                  <c:v>-3.5</c:v>
                </c:pt>
                <c:pt idx="571">
                  <c:v>1</c:v>
                </c:pt>
                <c:pt idx="572">
                  <c:v>-0.80000000000000071</c:v>
                </c:pt>
                <c:pt idx="573">
                  <c:v>-0.80000000000000071</c:v>
                </c:pt>
                <c:pt idx="574">
                  <c:v>-1</c:v>
                </c:pt>
                <c:pt idx="575">
                  <c:v>-1.6000000000000014</c:v>
                </c:pt>
                <c:pt idx="576">
                  <c:v>-2.3000000000000007</c:v>
                </c:pt>
                <c:pt idx="577">
                  <c:v>-0.39999999999999858</c:v>
                </c:pt>
                <c:pt idx="578">
                  <c:v>0.19999999999999929</c:v>
                </c:pt>
                <c:pt idx="579">
                  <c:v>-2.1999999999999993</c:v>
                </c:pt>
                <c:pt idx="580">
                  <c:v>-2.1999999999999993</c:v>
                </c:pt>
                <c:pt idx="581">
                  <c:v>-0.89999999999999858</c:v>
                </c:pt>
                <c:pt idx="582">
                  <c:v>-0.60000000000000142</c:v>
                </c:pt>
                <c:pt idx="583">
                  <c:v>-1.6000000000000014</c:v>
                </c:pt>
                <c:pt idx="584">
                  <c:v>-0.79999999999999716</c:v>
                </c:pt>
                <c:pt idx="585">
                  <c:v>-2</c:v>
                </c:pt>
                <c:pt idx="586">
                  <c:v>-0.5</c:v>
                </c:pt>
                <c:pt idx="587">
                  <c:v>-1.5999999999999979</c:v>
                </c:pt>
                <c:pt idx="588">
                  <c:v>-1.4000000000000021</c:v>
                </c:pt>
                <c:pt idx="589">
                  <c:v>-0.39999999999999858</c:v>
                </c:pt>
                <c:pt idx="590">
                  <c:v>9.9999999999997868E-2</c:v>
                </c:pt>
                <c:pt idx="591">
                  <c:v>-1.5999999999999979</c:v>
                </c:pt>
                <c:pt idx="592">
                  <c:v>-1.3999999999999986</c:v>
                </c:pt>
                <c:pt idx="593">
                  <c:v>-1.2999999999999972</c:v>
                </c:pt>
                <c:pt idx="594">
                  <c:v>-1</c:v>
                </c:pt>
                <c:pt idx="595">
                  <c:v>-0.60000000000000142</c:v>
                </c:pt>
                <c:pt idx="596">
                  <c:v>-2.1999999999999993</c:v>
                </c:pt>
                <c:pt idx="597">
                  <c:v>-1.1000000000000014</c:v>
                </c:pt>
                <c:pt idx="598">
                  <c:v>-1.5</c:v>
                </c:pt>
                <c:pt idx="599">
                  <c:v>0.80000000000000071</c:v>
                </c:pt>
                <c:pt idx="600">
                  <c:v>-0.19999999999999929</c:v>
                </c:pt>
                <c:pt idx="601">
                  <c:v>1.6000000000000014</c:v>
                </c:pt>
                <c:pt idx="602">
                  <c:v>-1.1000000000000014</c:v>
                </c:pt>
                <c:pt idx="603">
                  <c:v>0.39999999999999858</c:v>
                </c:pt>
                <c:pt idx="604">
                  <c:v>-2.8000000000000007</c:v>
                </c:pt>
                <c:pt idx="605">
                  <c:v>-0.89999999999999858</c:v>
                </c:pt>
                <c:pt idx="606">
                  <c:v>-1.6999999999999993</c:v>
                </c:pt>
                <c:pt idx="607">
                  <c:v>-1.4000000000000021</c:v>
                </c:pt>
                <c:pt idx="608">
                  <c:v>-1.8000000000000007</c:v>
                </c:pt>
                <c:pt idx="609">
                  <c:v>-1</c:v>
                </c:pt>
                <c:pt idx="610">
                  <c:v>-0.90000000000000213</c:v>
                </c:pt>
                <c:pt idx="611">
                  <c:v>-1.6999999999999993</c:v>
                </c:pt>
                <c:pt idx="612">
                  <c:v>-1.8000000000000007</c:v>
                </c:pt>
                <c:pt idx="613">
                  <c:v>-1</c:v>
                </c:pt>
                <c:pt idx="614">
                  <c:v>0</c:v>
                </c:pt>
                <c:pt idx="615">
                  <c:v>-2.1999999999999993</c:v>
                </c:pt>
                <c:pt idx="616">
                  <c:v>-3</c:v>
                </c:pt>
                <c:pt idx="617">
                  <c:v>0.19999999999999929</c:v>
                </c:pt>
                <c:pt idx="618">
                  <c:v>-0.60000000000000142</c:v>
                </c:pt>
                <c:pt idx="619">
                  <c:v>-0.40000000000000213</c:v>
                </c:pt>
                <c:pt idx="620">
                  <c:v>-1.1000000000000014</c:v>
                </c:pt>
                <c:pt idx="621">
                  <c:v>-1.8999999999999986</c:v>
                </c:pt>
                <c:pt idx="622">
                  <c:v>0.19999999999999929</c:v>
                </c:pt>
                <c:pt idx="623">
                  <c:v>-1.3000000000000007</c:v>
                </c:pt>
                <c:pt idx="624">
                  <c:v>0</c:v>
                </c:pt>
                <c:pt idx="625">
                  <c:v>0.69999999999999929</c:v>
                </c:pt>
                <c:pt idx="626">
                  <c:v>0.90000000000000213</c:v>
                </c:pt>
                <c:pt idx="627">
                  <c:v>-1.5</c:v>
                </c:pt>
                <c:pt idx="628">
                  <c:v>-1.4000000000000021</c:v>
                </c:pt>
                <c:pt idx="629">
                  <c:v>-1.5</c:v>
                </c:pt>
                <c:pt idx="630">
                  <c:v>-3</c:v>
                </c:pt>
                <c:pt idx="631">
                  <c:v>-1.8000000000000007</c:v>
                </c:pt>
                <c:pt idx="632">
                  <c:v>0.80000000000000071</c:v>
                </c:pt>
                <c:pt idx="633">
                  <c:v>0.5</c:v>
                </c:pt>
                <c:pt idx="634">
                  <c:v>0.90000000000000213</c:v>
                </c:pt>
                <c:pt idx="635">
                  <c:v>-0.5</c:v>
                </c:pt>
                <c:pt idx="636">
                  <c:v>0</c:v>
                </c:pt>
                <c:pt idx="637">
                  <c:v>-1.3000000000000007</c:v>
                </c:pt>
                <c:pt idx="638">
                  <c:v>-1</c:v>
                </c:pt>
                <c:pt idx="639">
                  <c:v>-9.9999999999997868E-2</c:v>
                </c:pt>
                <c:pt idx="640">
                  <c:v>0.80000000000000071</c:v>
                </c:pt>
                <c:pt idx="641">
                  <c:v>0.69999999999999929</c:v>
                </c:pt>
                <c:pt idx="642">
                  <c:v>-0.60000000000000142</c:v>
                </c:pt>
                <c:pt idx="643">
                  <c:v>-2</c:v>
                </c:pt>
                <c:pt idx="644">
                  <c:v>-0.79999999999999716</c:v>
                </c:pt>
                <c:pt idx="645">
                  <c:v>-0.40000000000000213</c:v>
                </c:pt>
                <c:pt idx="646">
                  <c:v>-2.1999999999999993</c:v>
                </c:pt>
                <c:pt idx="647">
                  <c:v>0.79999999999999716</c:v>
                </c:pt>
                <c:pt idx="648">
                  <c:v>-1.8999999999999986</c:v>
                </c:pt>
                <c:pt idx="649">
                  <c:v>-1.1999999999999993</c:v>
                </c:pt>
                <c:pt idx="650">
                  <c:v>-1.1000000000000014</c:v>
                </c:pt>
                <c:pt idx="651">
                  <c:v>-0.79999999999999716</c:v>
                </c:pt>
                <c:pt idx="652">
                  <c:v>-1.6000000000000014</c:v>
                </c:pt>
                <c:pt idx="653">
                  <c:v>1</c:v>
                </c:pt>
                <c:pt idx="654">
                  <c:v>0.59999999999999787</c:v>
                </c:pt>
                <c:pt idx="655">
                  <c:v>-2.6999999999999993</c:v>
                </c:pt>
                <c:pt idx="656">
                  <c:v>0.5</c:v>
                </c:pt>
                <c:pt idx="657">
                  <c:v>-1.8000000000000007</c:v>
                </c:pt>
                <c:pt idx="658">
                  <c:v>-2.1999999999999993</c:v>
                </c:pt>
                <c:pt idx="659">
                  <c:v>-0.39999999999999858</c:v>
                </c:pt>
                <c:pt idx="660">
                  <c:v>-1.1999999999999993</c:v>
                </c:pt>
                <c:pt idx="661">
                  <c:v>-1.1000000000000014</c:v>
                </c:pt>
                <c:pt idx="662">
                  <c:v>-1.6000000000000014</c:v>
                </c:pt>
                <c:pt idx="663">
                  <c:v>-2.6999999999999993</c:v>
                </c:pt>
                <c:pt idx="664">
                  <c:v>0.40000000000000213</c:v>
                </c:pt>
                <c:pt idx="665">
                  <c:v>-2.5</c:v>
                </c:pt>
                <c:pt idx="666">
                  <c:v>-0.89999999999999858</c:v>
                </c:pt>
                <c:pt idx="667">
                  <c:v>-0.69999999999999929</c:v>
                </c:pt>
                <c:pt idx="668">
                  <c:v>0.5</c:v>
                </c:pt>
                <c:pt idx="669">
                  <c:v>-1.3999999999999986</c:v>
                </c:pt>
                <c:pt idx="670">
                  <c:v>0.5</c:v>
                </c:pt>
                <c:pt idx="671">
                  <c:v>-2</c:v>
                </c:pt>
                <c:pt idx="672">
                  <c:v>-1.6999999999999993</c:v>
                </c:pt>
                <c:pt idx="673">
                  <c:v>-0.30000000000000071</c:v>
                </c:pt>
                <c:pt idx="674">
                  <c:v>-1.1999999999999993</c:v>
                </c:pt>
                <c:pt idx="675">
                  <c:v>1.3000000000000007</c:v>
                </c:pt>
                <c:pt idx="676">
                  <c:v>0</c:v>
                </c:pt>
                <c:pt idx="677">
                  <c:v>0.19999999999999929</c:v>
                </c:pt>
                <c:pt idx="678">
                  <c:v>-0.19999999999999929</c:v>
                </c:pt>
                <c:pt idx="679">
                  <c:v>-0.89999999999999858</c:v>
                </c:pt>
                <c:pt idx="680">
                  <c:v>-1.4000000000000021</c:v>
                </c:pt>
                <c:pt idx="681">
                  <c:v>-1</c:v>
                </c:pt>
                <c:pt idx="682">
                  <c:v>-1.3000000000000007</c:v>
                </c:pt>
                <c:pt idx="683">
                  <c:v>0.59999999999999787</c:v>
                </c:pt>
                <c:pt idx="684">
                  <c:v>0.19999999999999929</c:v>
                </c:pt>
                <c:pt idx="685">
                  <c:v>-0.30000000000000071</c:v>
                </c:pt>
                <c:pt idx="686">
                  <c:v>-0.69999999999999929</c:v>
                </c:pt>
                <c:pt idx="687">
                  <c:v>-0.39999999999999858</c:v>
                </c:pt>
                <c:pt idx="688">
                  <c:v>-2.3000000000000007</c:v>
                </c:pt>
                <c:pt idx="689">
                  <c:v>-1.3000000000000007</c:v>
                </c:pt>
                <c:pt idx="690">
                  <c:v>-0.39999999999999858</c:v>
                </c:pt>
                <c:pt idx="691">
                  <c:v>-0.39999999999999858</c:v>
                </c:pt>
                <c:pt idx="692">
                  <c:v>-2</c:v>
                </c:pt>
                <c:pt idx="693">
                  <c:v>-1.1999999999999993</c:v>
                </c:pt>
                <c:pt idx="694">
                  <c:v>-0.10000000000000142</c:v>
                </c:pt>
                <c:pt idx="695">
                  <c:v>-0.80000000000000071</c:v>
                </c:pt>
                <c:pt idx="696">
                  <c:v>-0.69999999999999929</c:v>
                </c:pt>
                <c:pt idx="697">
                  <c:v>1.1000000000000014</c:v>
                </c:pt>
                <c:pt idx="698">
                  <c:v>0.30000000000000071</c:v>
                </c:pt>
                <c:pt idx="699">
                  <c:v>0.10000000000000142</c:v>
                </c:pt>
                <c:pt idx="700">
                  <c:v>-1.1999999999999993</c:v>
                </c:pt>
                <c:pt idx="701">
                  <c:v>0.40000000000000213</c:v>
                </c:pt>
                <c:pt idx="702">
                  <c:v>-2.5</c:v>
                </c:pt>
                <c:pt idx="703">
                  <c:v>1.1000000000000014</c:v>
                </c:pt>
                <c:pt idx="704">
                  <c:v>-0.89999999999999858</c:v>
                </c:pt>
                <c:pt idx="705">
                  <c:v>-1.5999999999999979</c:v>
                </c:pt>
                <c:pt idx="706">
                  <c:v>-1.3999999999999986</c:v>
                </c:pt>
                <c:pt idx="707">
                  <c:v>-1.3000000000000007</c:v>
                </c:pt>
                <c:pt idx="708">
                  <c:v>-0.39999999999999858</c:v>
                </c:pt>
                <c:pt idx="709">
                  <c:v>-1</c:v>
                </c:pt>
                <c:pt idx="710">
                  <c:v>-0.5</c:v>
                </c:pt>
                <c:pt idx="711">
                  <c:v>-0.40000000000000213</c:v>
                </c:pt>
                <c:pt idx="712">
                  <c:v>-1.2000000000000028</c:v>
                </c:pt>
                <c:pt idx="713">
                  <c:v>-0.39999999999999858</c:v>
                </c:pt>
                <c:pt idx="714">
                  <c:v>1.1999999999999993</c:v>
                </c:pt>
                <c:pt idx="715">
                  <c:v>1.8999999999999986</c:v>
                </c:pt>
                <c:pt idx="716">
                  <c:v>-0.19999999999999929</c:v>
                </c:pt>
                <c:pt idx="717">
                  <c:v>-1.1000000000000014</c:v>
                </c:pt>
                <c:pt idx="718">
                  <c:v>-1.5</c:v>
                </c:pt>
                <c:pt idx="719">
                  <c:v>-0.60000000000000142</c:v>
                </c:pt>
                <c:pt idx="720">
                  <c:v>-2.1999999999999993</c:v>
                </c:pt>
                <c:pt idx="721">
                  <c:v>-0.10000000000000142</c:v>
                </c:pt>
                <c:pt idx="722">
                  <c:v>-0.79999999999999716</c:v>
                </c:pt>
                <c:pt idx="723">
                  <c:v>-0.80000000000000071</c:v>
                </c:pt>
                <c:pt idx="724">
                  <c:v>-1.4000000000000021</c:v>
                </c:pt>
                <c:pt idx="725">
                  <c:v>-1.8999999999999986</c:v>
                </c:pt>
                <c:pt idx="726">
                  <c:v>-1.6999999999999993</c:v>
                </c:pt>
                <c:pt idx="727">
                  <c:v>-0.80000000000000071</c:v>
                </c:pt>
                <c:pt idx="728">
                  <c:v>0.39999999999999858</c:v>
                </c:pt>
                <c:pt idx="729">
                  <c:v>0.69999999999999929</c:v>
                </c:pt>
                <c:pt idx="730">
                  <c:v>-1.1999999999999993</c:v>
                </c:pt>
                <c:pt idx="731">
                  <c:v>-1.3999999999999986</c:v>
                </c:pt>
                <c:pt idx="732">
                  <c:v>-0.10000000000000142</c:v>
                </c:pt>
                <c:pt idx="733">
                  <c:v>-1.8000000000000007</c:v>
                </c:pt>
                <c:pt idx="734">
                  <c:v>-0.5</c:v>
                </c:pt>
                <c:pt idx="735">
                  <c:v>-1.6000000000000014</c:v>
                </c:pt>
                <c:pt idx="736">
                  <c:v>0.40000000000000213</c:v>
                </c:pt>
                <c:pt idx="737">
                  <c:v>-0.5</c:v>
                </c:pt>
                <c:pt idx="738">
                  <c:v>1.5</c:v>
                </c:pt>
                <c:pt idx="739">
                  <c:v>0.5</c:v>
                </c:pt>
                <c:pt idx="740">
                  <c:v>-0.79999999999999716</c:v>
                </c:pt>
                <c:pt idx="741">
                  <c:v>-2.1000000000000014</c:v>
                </c:pt>
                <c:pt idx="742">
                  <c:v>-0.59999999999999787</c:v>
                </c:pt>
                <c:pt idx="743">
                  <c:v>0</c:v>
                </c:pt>
                <c:pt idx="744">
                  <c:v>-0.30000000000000071</c:v>
                </c:pt>
                <c:pt idx="745">
                  <c:v>-9.9999999999997868E-2</c:v>
                </c:pt>
                <c:pt idx="746">
                  <c:v>-1</c:v>
                </c:pt>
                <c:pt idx="747">
                  <c:v>0.60000000000000142</c:v>
                </c:pt>
                <c:pt idx="748">
                  <c:v>-2.6999999999999993</c:v>
                </c:pt>
                <c:pt idx="749">
                  <c:v>-2.7000000000000028</c:v>
                </c:pt>
                <c:pt idx="750">
                  <c:v>-0.79999999999999716</c:v>
                </c:pt>
                <c:pt idx="751">
                  <c:v>-0.5</c:v>
                </c:pt>
                <c:pt idx="752">
                  <c:v>-2.5999999999999979</c:v>
                </c:pt>
                <c:pt idx="753">
                  <c:v>-1.9000000000000021</c:v>
                </c:pt>
                <c:pt idx="754">
                  <c:v>-0.90000000000000213</c:v>
                </c:pt>
                <c:pt idx="755">
                  <c:v>-9.9999999999997868E-2</c:v>
                </c:pt>
                <c:pt idx="756">
                  <c:v>-0.19999999999999929</c:v>
                </c:pt>
                <c:pt idx="757">
                  <c:v>-2.0999999999999979</c:v>
                </c:pt>
                <c:pt idx="758">
                  <c:v>-2.1999999999999993</c:v>
                </c:pt>
                <c:pt idx="759">
                  <c:v>-0.59999999999999787</c:v>
                </c:pt>
                <c:pt idx="760">
                  <c:v>-1.7999999999999972</c:v>
                </c:pt>
                <c:pt idx="761">
                  <c:v>-0.99999999999999645</c:v>
                </c:pt>
                <c:pt idx="762">
                  <c:v>0</c:v>
                </c:pt>
                <c:pt idx="763">
                  <c:v>0.20000000000000284</c:v>
                </c:pt>
                <c:pt idx="764">
                  <c:v>-0.30000000000000071</c:v>
                </c:pt>
                <c:pt idx="765">
                  <c:v>-0.60000000000000142</c:v>
                </c:pt>
                <c:pt idx="766">
                  <c:v>-1.1999999999999957</c:v>
                </c:pt>
                <c:pt idx="767">
                  <c:v>-0.20000000000000284</c:v>
                </c:pt>
                <c:pt idx="768">
                  <c:v>-0.39999999999999858</c:v>
                </c:pt>
                <c:pt idx="769">
                  <c:v>-1.2000000000000028</c:v>
                </c:pt>
                <c:pt idx="770">
                  <c:v>-1.1000000000000014</c:v>
                </c:pt>
                <c:pt idx="771">
                  <c:v>-0.89999999999999858</c:v>
                </c:pt>
                <c:pt idx="772">
                  <c:v>-1.8999999999999986</c:v>
                </c:pt>
                <c:pt idx="773">
                  <c:v>-1</c:v>
                </c:pt>
                <c:pt idx="774">
                  <c:v>-1.0999999999999943</c:v>
                </c:pt>
                <c:pt idx="775">
                  <c:v>-2.1999999999999993</c:v>
                </c:pt>
                <c:pt idx="776">
                  <c:v>-0.60000000000000142</c:v>
                </c:pt>
                <c:pt idx="777">
                  <c:v>-1.3999999999999986</c:v>
                </c:pt>
                <c:pt idx="778">
                  <c:v>-9.9999999999997868E-2</c:v>
                </c:pt>
                <c:pt idx="779">
                  <c:v>-0.60000000000000142</c:v>
                </c:pt>
                <c:pt idx="780">
                  <c:v>-0.70000000000000284</c:v>
                </c:pt>
                <c:pt idx="781">
                  <c:v>-0.59999999999999787</c:v>
                </c:pt>
                <c:pt idx="782">
                  <c:v>-1.1999999999999993</c:v>
                </c:pt>
                <c:pt idx="783">
                  <c:v>-1.1999999999999993</c:v>
                </c:pt>
                <c:pt idx="784">
                  <c:v>-0.10000000000000142</c:v>
                </c:pt>
                <c:pt idx="785">
                  <c:v>-0.10000000000000142</c:v>
                </c:pt>
                <c:pt idx="786">
                  <c:v>-2.8999999999999986</c:v>
                </c:pt>
                <c:pt idx="787">
                  <c:v>0.19999999999999929</c:v>
                </c:pt>
                <c:pt idx="788">
                  <c:v>-1.6000000000000014</c:v>
                </c:pt>
                <c:pt idx="789">
                  <c:v>-0.69999999999999929</c:v>
                </c:pt>
                <c:pt idx="790">
                  <c:v>-1.9000000000000021</c:v>
                </c:pt>
                <c:pt idx="791">
                  <c:v>0.10000000000000142</c:v>
                </c:pt>
                <c:pt idx="792">
                  <c:v>-0.30000000000000071</c:v>
                </c:pt>
                <c:pt idx="793">
                  <c:v>-2.1000000000000014</c:v>
                </c:pt>
                <c:pt idx="794">
                  <c:v>-2</c:v>
                </c:pt>
                <c:pt idx="795">
                  <c:v>-0.80000000000000071</c:v>
                </c:pt>
                <c:pt idx="796">
                  <c:v>-0.89999999999999858</c:v>
                </c:pt>
                <c:pt idx="797">
                  <c:v>-0.30000000000000071</c:v>
                </c:pt>
                <c:pt idx="798">
                  <c:v>-1.0999999999999979</c:v>
                </c:pt>
                <c:pt idx="799">
                  <c:v>-0.89999999999999858</c:v>
                </c:pt>
                <c:pt idx="800">
                  <c:v>-1.1999999999999993</c:v>
                </c:pt>
                <c:pt idx="801">
                  <c:v>-1.5999999999999979</c:v>
                </c:pt>
                <c:pt idx="802">
                  <c:v>-0.59999999999999787</c:v>
                </c:pt>
                <c:pt idx="803">
                  <c:v>0</c:v>
                </c:pt>
                <c:pt idx="804">
                  <c:v>-1.6000000000000014</c:v>
                </c:pt>
                <c:pt idx="805">
                  <c:v>-1.8000000000000007</c:v>
                </c:pt>
                <c:pt idx="806">
                  <c:v>-1.1000000000000014</c:v>
                </c:pt>
                <c:pt idx="807">
                  <c:v>-0.69999999999999929</c:v>
                </c:pt>
                <c:pt idx="808">
                  <c:v>-1.8999999999999986</c:v>
                </c:pt>
                <c:pt idx="809">
                  <c:v>-2.5</c:v>
                </c:pt>
                <c:pt idx="810">
                  <c:v>-2.2999999999999972</c:v>
                </c:pt>
                <c:pt idx="811">
                  <c:v>-1.7999999999999972</c:v>
                </c:pt>
                <c:pt idx="812">
                  <c:v>-1.6000000000000014</c:v>
                </c:pt>
                <c:pt idx="813">
                  <c:v>-0.90000000000000213</c:v>
                </c:pt>
                <c:pt idx="814">
                  <c:v>-2.1999999999999993</c:v>
                </c:pt>
                <c:pt idx="815">
                  <c:v>-0.59999999999999787</c:v>
                </c:pt>
                <c:pt idx="816">
                  <c:v>-1.3000000000000007</c:v>
                </c:pt>
                <c:pt idx="817">
                  <c:v>-2</c:v>
                </c:pt>
                <c:pt idx="818">
                  <c:v>-2</c:v>
                </c:pt>
                <c:pt idx="819">
                  <c:v>-0.10000000000000142</c:v>
                </c:pt>
                <c:pt idx="820">
                  <c:v>-0.39999999999999858</c:v>
                </c:pt>
                <c:pt idx="821">
                  <c:v>0.10000000000000142</c:v>
                </c:pt>
                <c:pt idx="822">
                  <c:v>0.39999999999999858</c:v>
                </c:pt>
                <c:pt idx="823">
                  <c:v>-1.3999999999999986</c:v>
                </c:pt>
                <c:pt idx="824">
                  <c:v>-2.3999999999999986</c:v>
                </c:pt>
                <c:pt idx="825">
                  <c:v>-2</c:v>
                </c:pt>
                <c:pt idx="826">
                  <c:v>0.39999999999999858</c:v>
                </c:pt>
                <c:pt idx="827">
                  <c:v>-1.1000000000000014</c:v>
                </c:pt>
                <c:pt idx="828">
                  <c:v>-0.5</c:v>
                </c:pt>
                <c:pt idx="829">
                  <c:v>-2.0999999999999979</c:v>
                </c:pt>
                <c:pt idx="830">
                  <c:v>-1.2000000000000028</c:v>
                </c:pt>
                <c:pt idx="831">
                  <c:v>-1</c:v>
                </c:pt>
                <c:pt idx="832">
                  <c:v>-1</c:v>
                </c:pt>
                <c:pt idx="833">
                  <c:v>-1.1999999999999993</c:v>
                </c:pt>
                <c:pt idx="834">
                  <c:v>-2.0999999999999979</c:v>
                </c:pt>
                <c:pt idx="835">
                  <c:v>-0.39999999999999858</c:v>
                </c:pt>
                <c:pt idx="836">
                  <c:v>-1.6000000000000014</c:v>
                </c:pt>
                <c:pt idx="837">
                  <c:v>-1.4000000000000021</c:v>
                </c:pt>
                <c:pt idx="838">
                  <c:v>-1.3000000000000007</c:v>
                </c:pt>
                <c:pt idx="839">
                  <c:v>-1.3000000000000007</c:v>
                </c:pt>
                <c:pt idx="840">
                  <c:v>-2.1000000000000014</c:v>
                </c:pt>
                <c:pt idx="841">
                  <c:v>-2.6999999999999993</c:v>
                </c:pt>
                <c:pt idx="842">
                  <c:v>-1.5</c:v>
                </c:pt>
                <c:pt idx="843">
                  <c:v>-0.59999999999999787</c:v>
                </c:pt>
                <c:pt idx="844">
                  <c:v>-1.6999999999999993</c:v>
                </c:pt>
                <c:pt idx="845">
                  <c:v>-2.2999999999999972</c:v>
                </c:pt>
                <c:pt idx="846">
                  <c:v>-1.3000000000000007</c:v>
                </c:pt>
                <c:pt idx="847">
                  <c:v>-1.0999999999999979</c:v>
                </c:pt>
                <c:pt idx="848">
                  <c:v>-0.29999999999999716</c:v>
                </c:pt>
                <c:pt idx="849">
                  <c:v>-0.39999999999999858</c:v>
                </c:pt>
                <c:pt idx="850">
                  <c:v>-1.5</c:v>
                </c:pt>
                <c:pt idx="851">
                  <c:v>-2.6000000000000014</c:v>
                </c:pt>
                <c:pt idx="852">
                  <c:v>-1.4000000000000021</c:v>
                </c:pt>
                <c:pt idx="853">
                  <c:v>-0.29999999999999716</c:v>
                </c:pt>
                <c:pt idx="854">
                  <c:v>-1.2000000000000028</c:v>
                </c:pt>
                <c:pt idx="855">
                  <c:v>-1.6999999999999993</c:v>
                </c:pt>
                <c:pt idx="856">
                  <c:v>-1.2000000000000028</c:v>
                </c:pt>
                <c:pt idx="857">
                  <c:v>-1.8000000000000007</c:v>
                </c:pt>
                <c:pt idx="858">
                  <c:v>-2.6999999999999993</c:v>
                </c:pt>
                <c:pt idx="859">
                  <c:v>-1.5999999999999979</c:v>
                </c:pt>
                <c:pt idx="860">
                  <c:v>-0.90000000000000213</c:v>
                </c:pt>
                <c:pt idx="861">
                  <c:v>-1.1000000000000014</c:v>
                </c:pt>
                <c:pt idx="862">
                  <c:v>-2.6999999999999993</c:v>
                </c:pt>
                <c:pt idx="863">
                  <c:v>-2.5999999999999979</c:v>
                </c:pt>
                <c:pt idx="864">
                  <c:v>-1.1999999999999993</c:v>
                </c:pt>
                <c:pt idx="865">
                  <c:v>-0.19999999999999929</c:v>
                </c:pt>
                <c:pt idx="866">
                  <c:v>-1</c:v>
                </c:pt>
                <c:pt idx="867">
                  <c:v>-1.3000000000000007</c:v>
                </c:pt>
                <c:pt idx="868">
                  <c:v>-1.8000000000000007</c:v>
                </c:pt>
                <c:pt idx="869">
                  <c:v>-2.7000000000000028</c:v>
                </c:pt>
                <c:pt idx="870">
                  <c:v>0.90000000000000213</c:v>
                </c:pt>
                <c:pt idx="871">
                  <c:v>-1</c:v>
                </c:pt>
                <c:pt idx="872">
                  <c:v>-2.7000000000000028</c:v>
                </c:pt>
                <c:pt idx="873">
                  <c:v>0.80000000000000426</c:v>
                </c:pt>
                <c:pt idx="874">
                  <c:v>1</c:v>
                </c:pt>
                <c:pt idx="875">
                  <c:v>-1.1000000000000014</c:v>
                </c:pt>
                <c:pt idx="876">
                  <c:v>-0.20000000000000284</c:v>
                </c:pt>
                <c:pt idx="877">
                  <c:v>-1.5000000000000036</c:v>
                </c:pt>
                <c:pt idx="878">
                  <c:v>0.60000000000000142</c:v>
                </c:pt>
                <c:pt idx="879">
                  <c:v>0</c:v>
                </c:pt>
                <c:pt idx="880">
                  <c:v>0.19999999999999574</c:v>
                </c:pt>
                <c:pt idx="881">
                  <c:v>-0.89999999999999858</c:v>
                </c:pt>
                <c:pt idx="882">
                  <c:v>-3.3999999999999986</c:v>
                </c:pt>
                <c:pt idx="883">
                  <c:v>0.69999999999999574</c:v>
                </c:pt>
                <c:pt idx="884">
                  <c:v>-2.5999999999999943</c:v>
                </c:pt>
                <c:pt idx="885">
                  <c:v>-0.90000000000000568</c:v>
                </c:pt>
                <c:pt idx="886">
                  <c:v>-0.5</c:v>
                </c:pt>
                <c:pt idx="887">
                  <c:v>-2.0999999999999979</c:v>
                </c:pt>
                <c:pt idx="888">
                  <c:v>0.29999999999999716</c:v>
                </c:pt>
                <c:pt idx="889">
                  <c:v>-1.2999999999999972</c:v>
                </c:pt>
                <c:pt idx="890">
                  <c:v>-0.69999999999999929</c:v>
                </c:pt>
                <c:pt idx="891">
                  <c:v>-2.1999999999999957</c:v>
                </c:pt>
                <c:pt idx="892">
                  <c:v>-0.5</c:v>
                </c:pt>
                <c:pt idx="893">
                  <c:v>-1.7999999999999972</c:v>
                </c:pt>
                <c:pt idx="894">
                  <c:v>-1.8000000000000007</c:v>
                </c:pt>
                <c:pt idx="895">
                  <c:v>-1.3000000000000007</c:v>
                </c:pt>
                <c:pt idx="896">
                  <c:v>-1.7000000000000028</c:v>
                </c:pt>
                <c:pt idx="897">
                  <c:v>1.6000000000000014</c:v>
                </c:pt>
                <c:pt idx="898">
                  <c:v>0.60000000000000142</c:v>
                </c:pt>
                <c:pt idx="899">
                  <c:v>-0.39999999999999858</c:v>
                </c:pt>
                <c:pt idx="900">
                  <c:v>-2.3999999999999986</c:v>
                </c:pt>
                <c:pt idx="901">
                  <c:v>0.30000000000000426</c:v>
                </c:pt>
                <c:pt idx="902">
                  <c:v>-1.5</c:v>
                </c:pt>
                <c:pt idx="903">
                  <c:v>-1</c:v>
                </c:pt>
                <c:pt idx="904">
                  <c:v>0.29999999999999716</c:v>
                </c:pt>
                <c:pt idx="905">
                  <c:v>-0.60000000000000142</c:v>
                </c:pt>
                <c:pt idx="906">
                  <c:v>-0.5</c:v>
                </c:pt>
                <c:pt idx="907">
                  <c:v>-0.39999999999999858</c:v>
                </c:pt>
                <c:pt idx="908">
                  <c:v>0</c:v>
                </c:pt>
                <c:pt idx="909">
                  <c:v>-2.3999999999999986</c:v>
                </c:pt>
                <c:pt idx="910">
                  <c:v>0.40000000000000568</c:v>
                </c:pt>
                <c:pt idx="911">
                  <c:v>-1.0999999999999943</c:v>
                </c:pt>
                <c:pt idx="912">
                  <c:v>0.10000000000000142</c:v>
                </c:pt>
                <c:pt idx="913">
                  <c:v>-1.1999999999999957</c:v>
                </c:pt>
                <c:pt idx="914">
                  <c:v>-2</c:v>
                </c:pt>
                <c:pt idx="915">
                  <c:v>-0.80000000000000426</c:v>
                </c:pt>
                <c:pt idx="916">
                  <c:v>-1.6999999999999957</c:v>
                </c:pt>
                <c:pt idx="917">
                  <c:v>-0.20000000000000284</c:v>
                </c:pt>
                <c:pt idx="918">
                  <c:v>1.3999999999999986</c:v>
                </c:pt>
                <c:pt idx="919">
                  <c:v>0</c:v>
                </c:pt>
                <c:pt idx="920">
                  <c:v>-0.60000000000000142</c:v>
                </c:pt>
                <c:pt idx="921">
                  <c:v>-1.9000000000000057</c:v>
                </c:pt>
                <c:pt idx="922">
                  <c:v>0.40000000000000568</c:v>
                </c:pt>
                <c:pt idx="923">
                  <c:v>-1.1000000000000014</c:v>
                </c:pt>
                <c:pt idx="924">
                  <c:v>-0.89999999999999858</c:v>
                </c:pt>
                <c:pt idx="925">
                  <c:v>0.30000000000000426</c:v>
                </c:pt>
                <c:pt idx="926">
                  <c:v>-0.39999999999999858</c:v>
                </c:pt>
                <c:pt idx="927">
                  <c:v>-0.10000000000000142</c:v>
                </c:pt>
                <c:pt idx="928">
                  <c:v>-1.6000000000000014</c:v>
                </c:pt>
                <c:pt idx="929">
                  <c:v>-0.30000000000000426</c:v>
                </c:pt>
                <c:pt idx="930">
                  <c:v>-2.0000000000000036</c:v>
                </c:pt>
                <c:pt idx="931">
                  <c:v>0.10000000000000142</c:v>
                </c:pt>
                <c:pt idx="932">
                  <c:v>-0.10000000000000142</c:v>
                </c:pt>
                <c:pt idx="933">
                  <c:v>-1.0000000000000036</c:v>
                </c:pt>
                <c:pt idx="934">
                  <c:v>-1.8999999999999986</c:v>
                </c:pt>
                <c:pt idx="935">
                  <c:v>9.9999999999997868E-2</c:v>
                </c:pt>
                <c:pt idx="936">
                  <c:v>-1.2000000000000028</c:v>
                </c:pt>
                <c:pt idx="937">
                  <c:v>-1.1999999999999993</c:v>
                </c:pt>
                <c:pt idx="938">
                  <c:v>-1.2000000000000028</c:v>
                </c:pt>
                <c:pt idx="939">
                  <c:v>-0.5</c:v>
                </c:pt>
                <c:pt idx="940">
                  <c:v>-1.2999999999999972</c:v>
                </c:pt>
                <c:pt idx="941">
                  <c:v>-1.8000000000000043</c:v>
                </c:pt>
                <c:pt idx="942">
                  <c:v>-0.69999999999999929</c:v>
                </c:pt>
                <c:pt idx="943">
                  <c:v>-2</c:v>
                </c:pt>
                <c:pt idx="944">
                  <c:v>-2.1999999999999957</c:v>
                </c:pt>
                <c:pt idx="945">
                  <c:v>-0.89999999999999858</c:v>
                </c:pt>
                <c:pt idx="946">
                  <c:v>-1.6000000000000014</c:v>
                </c:pt>
                <c:pt idx="947">
                  <c:v>-2.3999999999999986</c:v>
                </c:pt>
                <c:pt idx="948">
                  <c:v>-1.2000000000000028</c:v>
                </c:pt>
                <c:pt idx="949">
                  <c:v>9.9999999999997868E-2</c:v>
                </c:pt>
                <c:pt idx="950">
                  <c:v>-1.5999999999999979</c:v>
                </c:pt>
                <c:pt idx="951">
                  <c:v>-0.80000000000000071</c:v>
                </c:pt>
                <c:pt idx="952">
                  <c:v>-0.29999999999999716</c:v>
                </c:pt>
                <c:pt idx="953">
                  <c:v>-1.4000000000000021</c:v>
                </c:pt>
                <c:pt idx="954">
                  <c:v>-2.1999999999999993</c:v>
                </c:pt>
                <c:pt idx="955">
                  <c:v>-1.1000000000000014</c:v>
                </c:pt>
                <c:pt idx="956">
                  <c:v>-2.3999999999999986</c:v>
                </c:pt>
                <c:pt idx="957">
                  <c:v>0.29999999999999716</c:v>
                </c:pt>
                <c:pt idx="958">
                  <c:v>-1.1000000000000014</c:v>
                </c:pt>
                <c:pt idx="959">
                  <c:v>-1.1000000000000014</c:v>
                </c:pt>
                <c:pt idx="960">
                  <c:v>-2.1999999999999993</c:v>
                </c:pt>
                <c:pt idx="961">
                  <c:v>0</c:v>
                </c:pt>
                <c:pt idx="962">
                  <c:v>-2.3000000000000007</c:v>
                </c:pt>
                <c:pt idx="963">
                  <c:v>-3.3999999999999986</c:v>
                </c:pt>
                <c:pt idx="964">
                  <c:v>-1.3000000000000007</c:v>
                </c:pt>
                <c:pt idx="965">
                  <c:v>-0.80000000000000071</c:v>
                </c:pt>
                <c:pt idx="966">
                  <c:v>-0.59999999999999787</c:v>
                </c:pt>
                <c:pt idx="967">
                  <c:v>-0.80000000000000071</c:v>
                </c:pt>
                <c:pt idx="968">
                  <c:v>-1.3000000000000007</c:v>
                </c:pt>
                <c:pt idx="969">
                  <c:v>-1.8999999999999986</c:v>
                </c:pt>
                <c:pt idx="970">
                  <c:v>-0.79999999999999716</c:v>
                </c:pt>
                <c:pt idx="971">
                  <c:v>0</c:v>
                </c:pt>
                <c:pt idx="972">
                  <c:v>-0.60000000000000142</c:v>
                </c:pt>
                <c:pt idx="973">
                  <c:v>-0.60000000000000142</c:v>
                </c:pt>
                <c:pt idx="974">
                  <c:v>-1</c:v>
                </c:pt>
                <c:pt idx="975">
                  <c:v>-2</c:v>
                </c:pt>
                <c:pt idx="976">
                  <c:v>-1.3000000000000007</c:v>
                </c:pt>
                <c:pt idx="977">
                  <c:v>-0.59999999999999787</c:v>
                </c:pt>
                <c:pt idx="978">
                  <c:v>-2.5</c:v>
                </c:pt>
                <c:pt idx="979">
                  <c:v>-1.1999999999999993</c:v>
                </c:pt>
                <c:pt idx="980">
                  <c:v>0.59999999999999787</c:v>
                </c:pt>
                <c:pt idx="981">
                  <c:v>-1.3999999999999986</c:v>
                </c:pt>
                <c:pt idx="982">
                  <c:v>-2.4000000000000021</c:v>
                </c:pt>
                <c:pt idx="983">
                  <c:v>-1.9000000000000021</c:v>
                </c:pt>
                <c:pt idx="984">
                  <c:v>-4</c:v>
                </c:pt>
                <c:pt idx="985">
                  <c:v>-0.80000000000000071</c:v>
                </c:pt>
                <c:pt idx="986">
                  <c:v>-1.9000000000000021</c:v>
                </c:pt>
                <c:pt idx="987">
                  <c:v>-1.0999999999999979</c:v>
                </c:pt>
                <c:pt idx="988">
                  <c:v>-1.3000000000000007</c:v>
                </c:pt>
                <c:pt idx="989">
                  <c:v>-1.6999999999999993</c:v>
                </c:pt>
                <c:pt idx="990">
                  <c:v>-2.2000000000000028</c:v>
                </c:pt>
                <c:pt idx="991">
                  <c:v>0.10000000000000142</c:v>
                </c:pt>
                <c:pt idx="992">
                  <c:v>-1.5</c:v>
                </c:pt>
                <c:pt idx="993">
                  <c:v>-1.4000000000000021</c:v>
                </c:pt>
                <c:pt idx="994">
                  <c:v>-0.60000000000000142</c:v>
                </c:pt>
                <c:pt idx="995">
                  <c:v>-1.8000000000000007</c:v>
                </c:pt>
                <c:pt idx="996">
                  <c:v>-1.3999999999999986</c:v>
                </c:pt>
                <c:pt idx="997">
                  <c:v>-2</c:v>
                </c:pt>
                <c:pt idx="998">
                  <c:v>-1.1000000000000014</c:v>
                </c:pt>
                <c:pt idx="999">
                  <c:v>-0.70000000000000284</c:v>
                </c:pt>
                <c:pt idx="1000">
                  <c:v>-2.1999999999999993</c:v>
                </c:pt>
                <c:pt idx="1001">
                  <c:v>-0.79999999999999716</c:v>
                </c:pt>
                <c:pt idx="1002">
                  <c:v>-1.8999999999999986</c:v>
                </c:pt>
                <c:pt idx="1003">
                  <c:v>-1.3000000000000007</c:v>
                </c:pt>
                <c:pt idx="1004">
                  <c:v>-3.1000000000000014</c:v>
                </c:pt>
                <c:pt idx="1005">
                  <c:v>-2.8000000000000007</c:v>
                </c:pt>
                <c:pt idx="1006">
                  <c:v>-0.89999999999999858</c:v>
                </c:pt>
                <c:pt idx="1007">
                  <c:v>-3.3000000000000007</c:v>
                </c:pt>
                <c:pt idx="1008">
                  <c:v>-2.1000000000000014</c:v>
                </c:pt>
                <c:pt idx="1009">
                  <c:v>-0.39999999999999858</c:v>
                </c:pt>
                <c:pt idx="1010">
                  <c:v>-2.0999999999999979</c:v>
                </c:pt>
                <c:pt idx="1011">
                  <c:v>-2.5999999999999979</c:v>
                </c:pt>
                <c:pt idx="1012">
                  <c:v>-3.5</c:v>
                </c:pt>
                <c:pt idx="1013">
                  <c:v>-1.9000000000000021</c:v>
                </c:pt>
                <c:pt idx="1014">
                  <c:v>-2.5</c:v>
                </c:pt>
                <c:pt idx="1015">
                  <c:v>0.29999999999999893</c:v>
                </c:pt>
                <c:pt idx="1016">
                  <c:v>-0.80000000000000071</c:v>
                </c:pt>
                <c:pt idx="1017">
                  <c:v>-0.90000000000000213</c:v>
                </c:pt>
                <c:pt idx="1018">
                  <c:v>-1.4000000000000021</c:v>
                </c:pt>
                <c:pt idx="1019">
                  <c:v>-1.9999999999999982</c:v>
                </c:pt>
                <c:pt idx="1020">
                  <c:v>-2.5999999999999996</c:v>
                </c:pt>
                <c:pt idx="1021">
                  <c:v>0.39999999999999858</c:v>
                </c:pt>
                <c:pt idx="1022">
                  <c:v>-1.4999999999999982</c:v>
                </c:pt>
                <c:pt idx="1023">
                  <c:v>-0.90000000000000036</c:v>
                </c:pt>
                <c:pt idx="1024">
                  <c:v>-2.9000000000000004</c:v>
                </c:pt>
                <c:pt idx="1025">
                  <c:v>-1.7000000000000011</c:v>
                </c:pt>
                <c:pt idx="1026">
                  <c:v>-0.60000000000000142</c:v>
                </c:pt>
                <c:pt idx="1027">
                  <c:v>-1.6999999999999993</c:v>
                </c:pt>
                <c:pt idx="1028">
                  <c:v>-1.6000000000000014</c:v>
                </c:pt>
                <c:pt idx="1029">
                  <c:v>-1.3000000000000007</c:v>
                </c:pt>
                <c:pt idx="1030">
                  <c:v>0.10000000000000142</c:v>
                </c:pt>
                <c:pt idx="1031">
                  <c:v>-0.5</c:v>
                </c:pt>
                <c:pt idx="1032">
                  <c:v>0.60000000000000142</c:v>
                </c:pt>
                <c:pt idx="1033">
                  <c:v>-0.60000000000000142</c:v>
                </c:pt>
                <c:pt idx="1034">
                  <c:v>-0.59999999999999787</c:v>
                </c:pt>
                <c:pt idx="1035">
                  <c:v>-0.80000000000000071</c:v>
                </c:pt>
                <c:pt idx="1036">
                  <c:v>-2.3000000000000007</c:v>
                </c:pt>
                <c:pt idx="1037">
                  <c:v>-1.5999999999999979</c:v>
                </c:pt>
                <c:pt idx="1038">
                  <c:v>0</c:v>
                </c:pt>
                <c:pt idx="1039">
                  <c:v>-1.3000000000000007</c:v>
                </c:pt>
                <c:pt idx="1040">
                  <c:v>-2.5</c:v>
                </c:pt>
                <c:pt idx="1041">
                  <c:v>-1.8000000000000007</c:v>
                </c:pt>
                <c:pt idx="1042">
                  <c:v>-2.1000000000000014</c:v>
                </c:pt>
                <c:pt idx="1043">
                  <c:v>-1.1999999999999993</c:v>
                </c:pt>
                <c:pt idx="1044">
                  <c:v>-0.79999999999999716</c:v>
                </c:pt>
                <c:pt idx="1045">
                  <c:v>-1.6999999999999993</c:v>
                </c:pt>
                <c:pt idx="1046">
                  <c:v>-2.1000000000000014</c:v>
                </c:pt>
                <c:pt idx="1047">
                  <c:v>-0.89999999999999858</c:v>
                </c:pt>
                <c:pt idx="1048">
                  <c:v>-1.5</c:v>
                </c:pt>
                <c:pt idx="1049">
                  <c:v>-9.9999999999997868E-2</c:v>
                </c:pt>
                <c:pt idx="1050">
                  <c:v>-1.5</c:v>
                </c:pt>
                <c:pt idx="1051">
                  <c:v>-1.8999999999999986</c:v>
                </c:pt>
                <c:pt idx="1052">
                  <c:v>-2.6999999999999993</c:v>
                </c:pt>
                <c:pt idx="1053">
                  <c:v>-1.8000000000000007</c:v>
                </c:pt>
                <c:pt idx="1054">
                  <c:v>-1.8000000000000007</c:v>
                </c:pt>
                <c:pt idx="1055">
                  <c:v>-1</c:v>
                </c:pt>
                <c:pt idx="1056">
                  <c:v>-1.5</c:v>
                </c:pt>
                <c:pt idx="1057">
                  <c:v>-0.89999999999999858</c:v>
                </c:pt>
                <c:pt idx="1058">
                  <c:v>-1.1999999999999993</c:v>
                </c:pt>
                <c:pt idx="1059">
                  <c:v>-2.5000000000000018</c:v>
                </c:pt>
                <c:pt idx="1060">
                  <c:v>-1.3000000000000007</c:v>
                </c:pt>
                <c:pt idx="1061">
                  <c:v>-1.9000000000000021</c:v>
                </c:pt>
                <c:pt idx="1062">
                  <c:v>-0.60000000000000142</c:v>
                </c:pt>
                <c:pt idx="1063">
                  <c:v>-1.1000000000000014</c:v>
                </c:pt>
                <c:pt idx="1064">
                  <c:v>-2.3999999999999986</c:v>
                </c:pt>
                <c:pt idx="1065">
                  <c:v>-2.6000000000000014</c:v>
                </c:pt>
                <c:pt idx="1066">
                  <c:v>-1.3000000000000007</c:v>
                </c:pt>
                <c:pt idx="1067">
                  <c:v>-1.3000000000000007</c:v>
                </c:pt>
                <c:pt idx="1068">
                  <c:v>-2.7000000000000028</c:v>
                </c:pt>
                <c:pt idx="1069">
                  <c:v>-1.8999999999999986</c:v>
                </c:pt>
                <c:pt idx="1070">
                  <c:v>-1.5</c:v>
                </c:pt>
                <c:pt idx="1071">
                  <c:v>-0.30000000000000071</c:v>
                </c:pt>
                <c:pt idx="1072">
                  <c:v>-2.6000000000000014</c:v>
                </c:pt>
                <c:pt idx="1073">
                  <c:v>-2.8000000000000007</c:v>
                </c:pt>
                <c:pt idx="1074">
                  <c:v>-1.0999999999999979</c:v>
                </c:pt>
                <c:pt idx="1075">
                  <c:v>-2.3000000000000007</c:v>
                </c:pt>
                <c:pt idx="1076">
                  <c:v>-3.1999999999999993</c:v>
                </c:pt>
                <c:pt idx="1077">
                  <c:v>-1.5999999999999996</c:v>
                </c:pt>
                <c:pt idx="1078">
                  <c:v>-2.0999999999999979</c:v>
                </c:pt>
                <c:pt idx="1079">
                  <c:v>-1.6000000000000014</c:v>
                </c:pt>
                <c:pt idx="1080">
                  <c:v>-1.7999999999999989</c:v>
                </c:pt>
                <c:pt idx="1081">
                  <c:v>-2.9000000000000021</c:v>
                </c:pt>
                <c:pt idx="1082">
                  <c:v>-2.2999999999999989</c:v>
                </c:pt>
                <c:pt idx="1083">
                  <c:v>-1.6000000000000014</c:v>
                </c:pt>
                <c:pt idx="1084">
                  <c:v>-0.40000000000000036</c:v>
                </c:pt>
                <c:pt idx="1085">
                  <c:v>-1.3000000000000007</c:v>
                </c:pt>
                <c:pt idx="1086">
                  <c:v>-1.8999999999999986</c:v>
                </c:pt>
                <c:pt idx="1087">
                  <c:v>0</c:v>
                </c:pt>
                <c:pt idx="1088">
                  <c:v>-1.4000000000000004</c:v>
                </c:pt>
                <c:pt idx="1089">
                  <c:v>-2.0999999999999979</c:v>
                </c:pt>
                <c:pt idx="1090">
                  <c:v>-2.5000000000000018</c:v>
                </c:pt>
                <c:pt idx="1091">
                  <c:v>-2.8999999999999986</c:v>
                </c:pt>
                <c:pt idx="1092">
                  <c:v>-2.4000000000000021</c:v>
                </c:pt>
                <c:pt idx="1093">
                  <c:v>-3.5</c:v>
                </c:pt>
                <c:pt idx="1094">
                  <c:v>-1.6999999999999993</c:v>
                </c:pt>
                <c:pt idx="1095">
                  <c:v>-2</c:v>
                </c:pt>
                <c:pt idx="1096">
                  <c:v>0.20000000000000107</c:v>
                </c:pt>
                <c:pt idx="1097">
                  <c:v>-2.4000000000000004</c:v>
                </c:pt>
                <c:pt idx="1098">
                  <c:v>-2.1000000000000014</c:v>
                </c:pt>
                <c:pt idx="1099">
                  <c:v>-3.0999999999999996</c:v>
                </c:pt>
                <c:pt idx="1100">
                  <c:v>-1.8000000000000007</c:v>
                </c:pt>
                <c:pt idx="1101">
                  <c:v>-2.3999999999999986</c:v>
                </c:pt>
                <c:pt idx="1102">
                  <c:v>-0.80000000000000071</c:v>
                </c:pt>
                <c:pt idx="1103">
                  <c:v>-3.1000000000000014</c:v>
                </c:pt>
                <c:pt idx="1104">
                  <c:v>-1.8000000000000007</c:v>
                </c:pt>
                <c:pt idx="1105">
                  <c:v>-1.6999999999999993</c:v>
                </c:pt>
                <c:pt idx="1106">
                  <c:v>-1.9000000000000004</c:v>
                </c:pt>
                <c:pt idx="1107">
                  <c:v>9.9999999999999645E-2</c:v>
                </c:pt>
                <c:pt idx="1108">
                  <c:v>-1.9000000000000004</c:v>
                </c:pt>
                <c:pt idx="1109">
                  <c:v>-2.4000000000000004</c:v>
                </c:pt>
                <c:pt idx="1110">
                  <c:v>-0.90000000000000036</c:v>
                </c:pt>
                <c:pt idx="1111">
                  <c:v>-1.2000000000000011</c:v>
                </c:pt>
                <c:pt idx="1112">
                  <c:v>-2.3000000000000007</c:v>
                </c:pt>
                <c:pt idx="1113">
                  <c:v>-2.7999999999999989</c:v>
                </c:pt>
                <c:pt idx="1114">
                  <c:v>-0.69999999999999929</c:v>
                </c:pt>
                <c:pt idx="1115">
                  <c:v>-1.2999999999999989</c:v>
                </c:pt>
                <c:pt idx="1116">
                  <c:v>-0.80000000000000071</c:v>
                </c:pt>
                <c:pt idx="1117">
                  <c:v>-1.2999999999999989</c:v>
                </c:pt>
                <c:pt idx="1118">
                  <c:v>-1.6999999999999993</c:v>
                </c:pt>
                <c:pt idx="1119">
                  <c:v>-1.1999999999999993</c:v>
                </c:pt>
                <c:pt idx="1120">
                  <c:v>-3.0999999999999996</c:v>
                </c:pt>
                <c:pt idx="1121">
                  <c:v>-0.19999999999999929</c:v>
                </c:pt>
                <c:pt idx="1122">
                  <c:v>-2.2000000000000011</c:v>
                </c:pt>
                <c:pt idx="1123">
                  <c:v>-2</c:v>
                </c:pt>
                <c:pt idx="1124">
                  <c:v>-2.8999999999999986</c:v>
                </c:pt>
                <c:pt idx="1125">
                  <c:v>-1.8000000000000007</c:v>
                </c:pt>
                <c:pt idx="1126">
                  <c:v>-0.70000000000000107</c:v>
                </c:pt>
                <c:pt idx="1127">
                  <c:v>-3</c:v>
                </c:pt>
                <c:pt idx="1128">
                  <c:v>-2.7999999999999989</c:v>
                </c:pt>
                <c:pt idx="1129">
                  <c:v>-2.9000000000000004</c:v>
                </c:pt>
                <c:pt idx="1130">
                  <c:v>-0.5</c:v>
                </c:pt>
                <c:pt idx="1131">
                  <c:v>-1.1999999999999993</c:v>
                </c:pt>
                <c:pt idx="1132">
                  <c:v>-1</c:v>
                </c:pt>
                <c:pt idx="1133">
                  <c:v>-1.2999999999999989</c:v>
                </c:pt>
                <c:pt idx="1134">
                  <c:v>-0.40000000000000036</c:v>
                </c:pt>
                <c:pt idx="1135">
                  <c:v>-2.6999999999999993</c:v>
                </c:pt>
                <c:pt idx="1136">
                  <c:v>-2.1999999999999993</c:v>
                </c:pt>
                <c:pt idx="1137">
                  <c:v>-1.1999999999999993</c:v>
                </c:pt>
                <c:pt idx="1138">
                  <c:v>-0.5</c:v>
                </c:pt>
                <c:pt idx="1139">
                  <c:v>-1</c:v>
                </c:pt>
                <c:pt idx="1140">
                  <c:v>-2.0999999999999996</c:v>
                </c:pt>
                <c:pt idx="1141">
                  <c:v>-1.2999999999999989</c:v>
                </c:pt>
                <c:pt idx="1142">
                  <c:v>-1.8999999999999986</c:v>
                </c:pt>
                <c:pt idx="1143">
                  <c:v>-1.5</c:v>
                </c:pt>
                <c:pt idx="1144">
                  <c:v>-1.7000000000000011</c:v>
                </c:pt>
                <c:pt idx="1145">
                  <c:v>-1.5999999999999996</c:v>
                </c:pt>
                <c:pt idx="1146">
                  <c:v>-2.8999999999999986</c:v>
                </c:pt>
                <c:pt idx="1147">
                  <c:v>-1.7999999999999989</c:v>
                </c:pt>
                <c:pt idx="1148">
                  <c:v>-1.8000000000000007</c:v>
                </c:pt>
                <c:pt idx="1149">
                  <c:v>-0.59999999999999964</c:v>
                </c:pt>
                <c:pt idx="1150">
                  <c:v>-0.5</c:v>
                </c:pt>
                <c:pt idx="1151">
                  <c:v>-1.9000000000000004</c:v>
                </c:pt>
                <c:pt idx="1152">
                  <c:v>-0.89999999999999858</c:v>
                </c:pt>
                <c:pt idx="1153">
                  <c:v>-2.5</c:v>
                </c:pt>
                <c:pt idx="1154">
                  <c:v>-2.4000000000000004</c:v>
                </c:pt>
                <c:pt idx="1155">
                  <c:v>-0.69999999999999929</c:v>
                </c:pt>
                <c:pt idx="1156">
                  <c:v>-1</c:v>
                </c:pt>
                <c:pt idx="1157">
                  <c:v>-2.9000000000000004</c:v>
                </c:pt>
                <c:pt idx="1158">
                  <c:v>-3.7000000000000011</c:v>
                </c:pt>
                <c:pt idx="1159">
                  <c:v>-2.1999999999999993</c:v>
                </c:pt>
                <c:pt idx="1160">
                  <c:v>0.29999999999999893</c:v>
                </c:pt>
                <c:pt idx="1161">
                  <c:v>-1.3000000000000007</c:v>
                </c:pt>
                <c:pt idx="1162">
                  <c:v>-1.6999999999999993</c:v>
                </c:pt>
                <c:pt idx="1163">
                  <c:v>0</c:v>
                </c:pt>
                <c:pt idx="1164">
                  <c:v>-2.0999999999999996</c:v>
                </c:pt>
                <c:pt idx="1165">
                  <c:v>-0.59999999999999964</c:v>
                </c:pt>
                <c:pt idx="1166">
                  <c:v>-2.0999999999999996</c:v>
                </c:pt>
                <c:pt idx="1167">
                  <c:v>-2.4000000000000004</c:v>
                </c:pt>
                <c:pt idx="1168">
                  <c:v>-1.6000000000000014</c:v>
                </c:pt>
                <c:pt idx="1169">
                  <c:v>-2.4000000000000004</c:v>
                </c:pt>
                <c:pt idx="1170">
                  <c:v>-0.79999999999999893</c:v>
                </c:pt>
                <c:pt idx="1171">
                  <c:v>-0.79999999999999893</c:v>
                </c:pt>
                <c:pt idx="1172">
                  <c:v>-2.9000000000000004</c:v>
                </c:pt>
                <c:pt idx="1173">
                  <c:v>-1.7999999999999989</c:v>
                </c:pt>
                <c:pt idx="1174">
                  <c:v>-2.4000000000000004</c:v>
                </c:pt>
                <c:pt idx="1175">
                  <c:v>-4</c:v>
                </c:pt>
                <c:pt idx="1176">
                  <c:v>-1</c:v>
                </c:pt>
                <c:pt idx="1177">
                  <c:v>-2.0999999999999996</c:v>
                </c:pt>
                <c:pt idx="1178">
                  <c:v>-2.5999999999999996</c:v>
                </c:pt>
                <c:pt idx="1179">
                  <c:v>-1.5999999999999996</c:v>
                </c:pt>
                <c:pt idx="1180">
                  <c:v>-3.0999999999999996</c:v>
                </c:pt>
                <c:pt idx="1181">
                  <c:v>-1.5</c:v>
                </c:pt>
                <c:pt idx="1182">
                  <c:v>-1.0999999999999996</c:v>
                </c:pt>
                <c:pt idx="1183">
                  <c:v>-3.5999999999999996</c:v>
                </c:pt>
                <c:pt idx="1184">
                  <c:v>-2.0999999999999996</c:v>
                </c:pt>
                <c:pt idx="1185">
                  <c:v>-3.8000000000000007</c:v>
                </c:pt>
                <c:pt idx="1186">
                  <c:v>-4</c:v>
                </c:pt>
                <c:pt idx="1187">
                  <c:v>-0.59999999999999964</c:v>
                </c:pt>
                <c:pt idx="1188">
                  <c:v>-2.5</c:v>
                </c:pt>
                <c:pt idx="1189">
                  <c:v>-0.5</c:v>
                </c:pt>
                <c:pt idx="1190">
                  <c:v>0.60000000000000142</c:v>
                </c:pt>
                <c:pt idx="1191">
                  <c:v>-2</c:v>
                </c:pt>
                <c:pt idx="1192">
                  <c:v>-2.2000000000000011</c:v>
                </c:pt>
                <c:pt idx="1193">
                  <c:v>-2.1000000000000014</c:v>
                </c:pt>
                <c:pt idx="1194">
                  <c:v>-2.5999999999999996</c:v>
                </c:pt>
                <c:pt idx="1195">
                  <c:v>-3</c:v>
                </c:pt>
                <c:pt idx="1196">
                  <c:v>-1</c:v>
                </c:pt>
                <c:pt idx="1197">
                  <c:v>-2.7000000000000011</c:v>
                </c:pt>
                <c:pt idx="1198">
                  <c:v>-1.7999999999999989</c:v>
                </c:pt>
                <c:pt idx="1199">
                  <c:v>-1.0999999999999996</c:v>
                </c:pt>
                <c:pt idx="1200">
                  <c:v>-3.1999999999999993</c:v>
                </c:pt>
                <c:pt idx="1201">
                  <c:v>-1.6999999999999993</c:v>
                </c:pt>
                <c:pt idx="1202">
                  <c:v>-1.6999999999999993</c:v>
                </c:pt>
                <c:pt idx="1203">
                  <c:v>-2</c:v>
                </c:pt>
                <c:pt idx="1204">
                  <c:v>-2.7000000000000011</c:v>
                </c:pt>
                <c:pt idx="1205">
                  <c:v>-2.2999999999999989</c:v>
                </c:pt>
                <c:pt idx="1206">
                  <c:v>-3</c:v>
                </c:pt>
                <c:pt idx="1207">
                  <c:v>-2</c:v>
                </c:pt>
                <c:pt idx="1208">
                  <c:v>-2</c:v>
                </c:pt>
                <c:pt idx="1209">
                  <c:v>-2.2999999999999989</c:v>
                </c:pt>
                <c:pt idx="1210">
                  <c:v>-2.9000000000000004</c:v>
                </c:pt>
                <c:pt idx="1211">
                  <c:v>-1.9000000000000004</c:v>
                </c:pt>
                <c:pt idx="1212">
                  <c:v>-1.2999999999999989</c:v>
                </c:pt>
                <c:pt idx="1213">
                  <c:v>-0.79999999999999893</c:v>
                </c:pt>
                <c:pt idx="1214">
                  <c:v>-9.9999999999999645E-2</c:v>
                </c:pt>
                <c:pt idx="1215">
                  <c:v>-0.69999999999999929</c:v>
                </c:pt>
                <c:pt idx="1216">
                  <c:v>-1.7000000000000011</c:v>
                </c:pt>
                <c:pt idx="1217">
                  <c:v>-3.0999999999999996</c:v>
                </c:pt>
                <c:pt idx="1218">
                  <c:v>-1.8000000000000007</c:v>
                </c:pt>
                <c:pt idx="1219">
                  <c:v>-2.9000000000000004</c:v>
                </c:pt>
                <c:pt idx="1220">
                  <c:v>-2.0999999999999996</c:v>
                </c:pt>
                <c:pt idx="1221">
                  <c:v>-1.5999999999999996</c:v>
                </c:pt>
                <c:pt idx="1222">
                  <c:v>-1.2999999999999989</c:v>
                </c:pt>
                <c:pt idx="1223">
                  <c:v>-9.9999999999999645E-2</c:v>
                </c:pt>
                <c:pt idx="1224">
                  <c:v>-2.5999999999999996</c:v>
                </c:pt>
                <c:pt idx="1225">
                  <c:v>-0.59999999999999964</c:v>
                </c:pt>
                <c:pt idx="1226">
                  <c:v>-1</c:v>
                </c:pt>
                <c:pt idx="1227">
                  <c:v>-0.5</c:v>
                </c:pt>
                <c:pt idx="1228">
                  <c:v>-1.0999999999999996</c:v>
                </c:pt>
                <c:pt idx="1229">
                  <c:v>-2.8000000000000007</c:v>
                </c:pt>
                <c:pt idx="1230">
                  <c:v>-0.80000000000000071</c:v>
                </c:pt>
                <c:pt idx="1231">
                  <c:v>-1.7999999999999989</c:v>
                </c:pt>
                <c:pt idx="1232">
                  <c:v>-0.80000000000000071</c:v>
                </c:pt>
                <c:pt idx="1233">
                  <c:v>-1.7999999999999989</c:v>
                </c:pt>
                <c:pt idx="1234">
                  <c:v>-0.90000000000000036</c:v>
                </c:pt>
                <c:pt idx="1235">
                  <c:v>-1.6999999999999993</c:v>
                </c:pt>
                <c:pt idx="1236">
                  <c:v>-1.5999999999999996</c:v>
                </c:pt>
                <c:pt idx="1237">
                  <c:v>-0.80000000000000071</c:v>
                </c:pt>
                <c:pt idx="1238">
                  <c:v>-1.0999999999999996</c:v>
                </c:pt>
                <c:pt idx="1239">
                  <c:v>-2.2000000000000011</c:v>
                </c:pt>
                <c:pt idx="1240">
                  <c:v>-1.8000000000000007</c:v>
                </c:pt>
                <c:pt idx="1241">
                  <c:v>-1.9000000000000004</c:v>
                </c:pt>
                <c:pt idx="1242">
                  <c:v>-2.5</c:v>
                </c:pt>
                <c:pt idx="1243">
                  <c:v>-3</c:v>
                </c:pt>
                <c:pt idx="1244">
                  <c:v>-1.3000000000000007</c:v>
                </c:pt>
                <c:pt idx="1245">
                  <c:v>-1.1000000000000014</c:v>
                </c:pt>
                <c:pt idx="1246">
                  <c:v>-1.5999999999999996</c:v>
                </c:pt>
                <c:pt idx="1247">
                  <c:v>-3.1999999999999993</c:v>
                </c:pt>
                <c:pt idx="1248">
                  <c:v>-0.90000000000000036</c:v>
                </c:pt>
                <c:pt idx="1249">
                  <c:v>-1.1000000000000014</c:v>
                </c:pt>
                <c:pt idx="1250">
                  <c:v>-0.39999999999999858</c:v>
                </c:pt>
                <c:pt idx="1251">
                  <c:v>-0.79999999999999893</c:v>
                </c:pt>
                <c:pt idx="1252">
                  <c:v>0.30000000000000071</c:v>
                </c:pt>
                <c:pt idx="1253">
                  <c:v>-1.5999999999999996</c:v>
                </c:pt>
                <c:pt idx="1254">
                  <c:v>-0.70000000000000107</c:v>
                </c:pt>
                <c:pt idx="1255">
                  <c:v>-1.0999999999999996</c:v>
                </c:pt>
                <c:pt idx="1256">
                  <c:v>-1.1999999999999993</c:v>
                </c:pt>
                <c:pt idx="1257">
                  <c:v>0.19999999999999929</c:v>
                </c:pt>
                <c:pt idx="1258">
                  <c:v>-2.3000000000000007</c:v>
                </c:pt>
                <c:pt idx="1259">
                  <c:v>-0.70000000000000107</c:v>
                </c:pt>
                <c:pt idx="1260">
                  <c:v>-1.1000000000000014</c:v>
                </c:pt>
                <c:pt idx="1261">
                  <c:v>-2.3000000000000007</c:v>
                </c:pt>
                <c:pt idx="1262">
                  <c:v>-1.0999999999999996</c:v>
                </c:pt>
                <c:pt idx="1263">
                  <c:v>-1.4000000000000004</c:v>
                </c:pt>
                <c:pt idx="1264">
                  <c:v>-2.0999999999999996</c:v>
                </c:pt>
                <c:pt idx="1265">
                  <c:v>0.20000000000000107</c:v>
                </c:pt>
                <c:pt idx="1266">
                  <c:v>-1.8000000000000007</c:v>
                </c:pt>
                <c:pt idx="1267">
                  <c:v>0.20000000000000107</c:v>
                </c:pt>
                <c:pt idx="1268">
                  <c:v>-0.40000000000000036</c:v>
                </c:pt>
                <c:pt idx="1269">
                  <c:v>0</c:v>
                </c:pt>
                <c:pt idx="1270">
                  <c:v>-2.9000000000000004</c:v>
                </c:pt>
                <c:pt idx="1271">
                  <c:v>-0.90000000000000036</c:v>
                </c:pt>
                <c:pt idx="1272">
                  <c:v>-1.9000000000000004</c:v>
                </c:pt>
                <c:pt idx="1273">
                  <c:v>-1.8999999999999986</c:v>
                </c:pt>
                <c:pt idx="1274">
                  <c:v>-1.2000000000000011</c:v>
                </c:pt>
                <c:pt idx="1275">
                  <c:v>-0.20000000000000107</c:v>
                </c:pt>
                <c:pt idx="1276">
                  <c:v>0.79999999999999893</c:v>
                </c:pt>
                <c:pt idx="1277">
                  <c:v>-1.8000000000000007</c:v>
                </c:pt>
                <c:pt idx="1278">
                  <c:v>-0.79999999999999893</c:v>
                </c:pt>
                <c:pt idx="1279">
                  <c:v>-2</c:v>
                </c:pt>
                <c:pt idx="1280">
                  <c:v>-0.59999999999999964</c:v>
                </c:pt>
                <c:pt idx="1281">
                  <c:v>-0.79999999999999893</c:v>
                </c:pt>
                <c:pt idx="1282">
                  <c:v>0.39999999999999858</c:v>
                </c:pt>
                <c:pt idx="1283">
                  <c:v>-2.8999999999999986</c:v>
                </c:pt>
                <c:pt idx="1284">
                  <c:v>-2.3000000000000007</c:v>
                </c:pt>
                <c:pt idx="1285">
                  <c:v>-2.5</c:v>
                </c:pt>
                <c:pt idx="1286">
                  <c:v>-1.3999999999999986</c:v>
                </c:pt>
                <c:pt idx="1287">
                  <c:v>-1.5</c:v>
                </c:pt>
                <c:pt idx="1288">
                  <c:v>-0.59999999999999964</c:v>
                </c:pt>
                <c:pt idx="1289">
                  <c:v>-0.40000000000000036</c:v>
                </c:pt>
                <c:pt idx="1290">
                  <c:v>-2.5</c:v>
                </c:pt>
                <c:pt idx="1291">
                  <c:v>-1.0999999999999996</c:v>
                </c:pt>
                <c:pt idx="1292">
                  <c:v>-0.5</c:v>
                </c:pt>
                <c:pt idx="1293">
                  <c:v>0.40000000000000036</c:v>
                </c:pt>
                <c:pt idx="1294">
                  <c:v>-0.30000000000000071</c:v>
                </c:pt>
                <c:pt idx="1295">
                  <c:v>-0.89999999999999858</c:v>
                </c:pt>
                <c:pt idx="1296">
                  <c:v>-1.6999999999999993</c:v>
                </c:pt>
                <c:pt idx="1297">
                  <c:v>-1.0999999999999996</c:v>
                </c:pt>
                <c:pt idx="1298">
                  <c:v>-2.2999999999999989</c:v>
                </c:pt>
                <c:pt idx="1299">
                  <c:v>-0.69999999999999929</c:v>
                </c:pt>
                <c:pt idx="1300">
                  <c:v>-2.4000000000000004</c:v>
                </c:pt>
                <c:pt idx="1301">
                  <c:v>-1.3000000000000007</c:v>
                </c:pt>
                <c:pt idx="1302">
                  <c:v>-0.19999999999999929</c:v>
                </c:pt>
                <c:pt idx="1303">
                  <c:v>-1.4000000000000004</c:v>
                </c:pt>
                <c:pt idx="1304">
                  <c:v>-0.80000000000000071</c:v>
                </c:pt>
                <c:pt idx="1305">
                  <c:v>-3.3000000000000007</c:v>
                </c:pt>
                <c:pt idx="1306">
                  <c:v>-1</c:v>
                </c:pt>
                <c:pt idx="1307">
                  <c:v>-1.6999999999999993</c:v>
                </c:pt>
                <c:pt idx="1308">
                  <c:v>-2.0999999999999996</c:v>
                </c:pt>
                <c:pt idx="1309">
                  <c:v>-1.0999999999999996</c:v>
                </c:pt>
                <c:pt idx="1310">
                  <c:v>-2.7000000000000011</c:v>
                </c:pt>
                <c:pt idx="1311">
                  <c:v>-2</c:v>
                </c:pt>
                <c:pt idx="1312">
                  <c:v>-1.0999999999999996</c:v>
                </c:pt>
                <c:pt idx="1313">
                  <c:v>-2.3999999999999986</c:v>
                </c:pt>
                <c:pt idx="1314">
                  <c:v>-1.1000000000000014</c:v>
                </c:pt>
                <c:pt idx="1315">
                  <c:v>-0.79999999999999893</c:v>
                </c:pt>
                <c:pt idx="1316">
                  <c:v>-0.80000000000000071</c:v>
                </c:pt>
                <c:pt idx="1317">
                  <c:v>-1.9999999999999982</c:v>
                </c:pt>
                <c:pt idx="1318">
                  <c:v>0.40000000000000036</c:v>
                </c:pt>
                <c:pt idx="1319">
                  <c:v>-2</c:v>
                </c:pt>
                <c:pt idx="1320">
                  <c:v>-0.90000000000000213</c:v>
                </c:pt>
                <c:pt idx="1321">
                  <c:v>-1.7999999999999989</c:v>
                </c:pt>
                <c:pt idx="1322">
                  <c:v>-0.89999999999999858</c:v>
                </c:pt>
                <c:pt idx="1323">
                  <c:v>0.30000000000000071</c:v>
                </c:pt>
                <c:pt idx="1324">
                  <c:v>-1.3000000000000007</c:v>
                </c:pt>
                <c:pt idx="1325">
                  <c:v>-0.5</c:v>
                </c:pt>
                <c:pt idx="1326">
                  <c:v>-1.3999999999999986</c:v>
                </c:pt>
                <c:pt idx="1327">
                  <c:v>-3.1999999999999993</c:v>
                </c:pt>
                <c:pt idx="1328">
                  <c:v>-0.39999999999999858</c:v>
                </c:pt>
                <c:pt idx="1329">
                  <c:v>-0.60000000000000142</c:v>
                </c:pt>
                <c:pt idx="1330">
                  <c:v>-0.70000000000000284</c:v>
                </c:pt>
                <c:pt idx="1331">
                  <c:v>-2</c:v>
                </c:pt>
                <c:pt idx="1332">
                  <c:v>-1</c:v>
                </c:pt>
                <c:pt idx="1333">
                  <c:v>-1.2000000000000028</c:v>
                </c:pt>
                <c:pt idx="1334">
                  <c:v>-1.0999999999999979</c:v>
                </c:pt>
                <c:pt idx="1335">
                  <c:v>-1.3000000000000007</c:v>
                </c:pt>
                <c:pt idx="1336">
                  <c:v>-2.1000000000000014</c:v>
                </c:pt>
                <c:pt idx="1337">
                  <c:v>0.19999999999999929</c:v>
                </c:pt>
                <c:pt idx="1338">
                  <c:v>-1.0999999999999979</c:v>
                </c:pt>
                <c:pt idx="1339">
                  <c:v>-2.3999999999999986</c:v>
                </c:pt>
                <c:pt idx="1340">
                  <c:v>-2.0999999999999979</c:v>
                </c:pt>
                <c:pt idx="1341">
                  <c:v>-1.6000000000000014</c:v>
                </c:pt>
                <c:pt idx="1342">
                  <c:v>-0.69999999999999929</c:v>
                </c:pt>
                <c:pt idx="1343">
                  <c:v>-1.1999999999999993</c:v>
                </c:pt>
                <c:pt idx="1344">
                  <c:v>-1</c:v>
                </c:pt>
                <c:pt idx="1345">
                  <c:v>-9.9999999999997868E-2</c:v>
                </c:pt>
                <c:pt idx="1346">
                  <c:v>-0.89999999999999858</c:v>
                </c:pt>
                <c:pt idx="1347">
                  <c:v>-0.80000000000000071</c:v>
                </c:pt>
                <c:pt idx="1348">
                  <c:v>-1.5999999999999979</c:v>
                </c:pt>
                <c:pt idx="1349">
                  <c:v>-1.3999999999999986</c:v>
                </c:pt>
                <c:pt idx="1350">
                  <c:v>-2</c:v>
                </c:pt>
                <c:pt idx="1351">
                  <c:v>0</c:v>
                </c:pt>
                <c:pt idx="1352">
                  <c:v>-1.5</c:v>
                </c:pt>
                <c:pt idx="1353">
                  <c:v>-2.8000000000000007</c:v>
                </c:pt>
                <c:pt idx="1354">
                  <c:v>-2.1000000000000014</c:v>
                </c:pt>
                <c:pt idx="1355">
                  <c:v>-1.8999999999999986</c:v>
                </c:pt>
                <c:pt idx="1356">
                  <c:v>-1.1000000000000014</c:v>
                </c:pt>
                <c:pt idx="1357">
                  <c:v>-0.19999999999999929</c:v>
                </c:pt>
                <c:pt idx="1358">
                  <c:v>-0.5</c:v>
                </c:pt>
                <c:pt idx="1359">
                  <c:v>0.60000000000000142</c:v>
                </c:pt>
                <c:pt idx="1360">
                  <c:v>-2.7000000000000028</c:v>
                </c:pt>
                <c:pt idx="1361">
                  <c:v>-2.1999999999999993</c:v>
                </c:pt>
                <c:pt idx="1362">
                  <c:v>-0.30000000000000071</c:v>
                </c:pt>
                <c:pt idx="1363">
                  <c:v>-1.8999999999999986</c:v>
                </c:pt>
                <c:pt idx="1364">
                  <c:v>0.5</c:v>
                </c:pt>
                <c:pt idx="1365">
                  <c:v>-1.3000000000000007</c:v>
                </c:pt>
                <c:pt idx="1366">
                  <c:v>0.29999999999999716</c:v>
                </c:pt>
                <c:pt idx="1367">
                  <c:v>-1.8999999999999986</c:v>
                </c:pt>
                <c:pt idx="1368">
                  <c:v>-2.8000000000000007</c:v>
                </c:pt>
                <c:pt idx="1369">
                  <c:v>-0.80000000000000071</c:v>
                </c:pt>
                <c:pt idx="1370">
                  <c:v>-0.29999999999999716</c:v>
                </c:pt>
                <c:pt idx="1371">
                  <c:v>-0.60000000000000142</c:v>
                </c:pt>
                <c:pt idx="1372">
                  <c:v>-1.3999999999999986</c:v>
                </c:pt>
                <c:pt idx="1373">
                  <c:v>-1.8000000000000007</c:v>
                </c:pt>
                <c:pt idx="1374">
                  <c:v>-0.70000000000000107</c:v>
                </c:pt>
                <c:pt idx="1375">
                  <c:v>-1.9000000000000004</c:v>
                </c:pt>
                <c:pt idx="1376">
                  <c:v>-1.3000000000000007</c:v>
                </c:pt>
                <c:pt idx="1377">
                  <c:v>-0.70000000000000107</c:v>
                </c:pt>
                <c:pt idx="1378">
                  <c:v>-0.30000000000000071</c:v>
                </c:pt>
                <c:pt idx="1379">
                  <c:v>-1</c:v>
                </c:pt>
                <c:pt idx="1380">
                  <c:v>-0.70000000000000107</c:v>
                </c:pt>
                <c:pt idx="1381">
                  <c:v>-3.3999999999999986</c:v>
                </c:pt>
                <c:pt idx="1382">
                  <c:v>-2.6999999999999993</c:v>
                </c:pt>
                <c:pt idx="1383">
                  <c:v>1.3000000000000007</c:v>
                </c:pt>
                <c:pt idx="1384">
                  <c:v>-0.39999999999999858</c:v>
                </c:pt>
                <c:pt idx="1385">
                  <c:v>-0.40000000000000036</c:v>
                </c:pt>
                <c:pt idx="1386">
                  <c:v>-0.90000000000000213</c:v>
                </c:pt>
                <c:pt idx="1387">
                  <c:v>-2.0000000000000018</c:v>
                </c:pt>
                <c:pt idx="1388">
                  <c:v>-0.30000000000000071</c:v>
                </c:pt>
                <c:pt idx="1389">
                  <c:v>-1.0999999999999979</c:v>
                </c:pt>
                <c:pt idx="1390">
                  <c:v>-0.59999999999999787</c:v>
                </c:pt>
                <c:pt idx="1391">
                  <c:v>-0.80000000000000071</c:v>
                </c:pt>
                <c:pt idx="1392">
                  <c:v>-2.7000000000000011</c:v>
                </c:pt>
                <c:pt idx="1393">
                  <c:v>0.99999999999999822</c:v>
                </c:pt>
                <c:pt idx="1394">
                  <c:v>-2.2999999999999989</c:v>
                </c:pt>
                <c:pt idx="1395">
                  <c:v>-1.3000000000000007</c:v>
                </c:pt>
                <c:pt idx="1396">
                  <c:v>-2.1999999999999993</c:v>
                </c:pt>
                <c:pt idx="1397">
                  <c:v>-9.9999999999999645E-2</c:v>
                </c:pt>
                <c:pt idx="1398">
                  <c:v>-1.8000000000000007</c:v>
                </c:pt>
                <c:pt idx="1399">
                  <c:v>-1.6999999999999993</c:v>
                </c:pt>
                <c:pt idx="1400">
                  <c:v>-1.9000000000000021</c:v>
                </c:pt>
                <c:pt idx="1401">
                  <c:v>-1.2999999999999989</c:v>
                </c:pt>
                <c:pt idx="1402">
                  <c:v>-0.59999999999999964</c:v>
                </c:pt>
                <c:pt idx="1403">
                  <c:v>-2.0999999999999996</c:v>
                </c:pt>
                <c:pt idx="1404">
                  <c:v>-1.5999999999999996</c:v>
                </c:pt>
                <c:pt idx="1405">
                  <c:v>-1.5999999999999996</c:v>
                </c:pt>
                <c:pt idx="1406">
                  <c:v>-1.2000000000000011</c:v>
                </c:pt>
                <c:pt idx="1407">
                  <c:v>-1.1999999999999993</c:v>
                </c:pt>
                <c:pt idx="1408">
                  <c:v>-0.79999999999999893</c:v>
                </c:pt>
                <c:pt idx="1409">
                  <c:v>-0.19999999999999929</c:v>
                </c:pt>
                <c:pt idx="1410">
                  <c:v>-1.5</c:v>
                </c:pt>
                <c:pt idx="1411">
                  <c:v>-1.2999999999999989</c:v>
                </c:pt>
                <c:pt idx="1412">
                  <c:v>-0.39999999999999858</c:v>
                </c:pt>
                <c:pt idx="1413">
                  <c:v>-2.0999999999999996</c:v>
                </c:pt>
                <c:pt idx="1414">
                  <c:v>0.19999999999999929</c:v>
                </c:pt>
                <c:pt idx="1415">
                  <c:v>-1.4000000000000004</c:v>
                </c:pt>
                <c:pt idx="1416">
                  <c:v>-0.40000000000000036</c:v>
                </c:pt>
                <c:pt idx="1417">
                  <c:v>-2.6999999999999993</c:v>
                </c:pt>
                <c:pt idx="1418">
                  <c:v>-1.5999999999999996</c:v>
                </c:pt>
                <c:pt idx="1419">
                  <c:v>-2.1999999999999993</c:v>
                </c:pt>
                <c:pt idx="1420">
                  <c:v>-1.6999999999999993</c:v>
                </c:pt>
                <c:pt idx="1421">
                  <c:v>-2.8000000000000007</c:v>
                </c:pt>
                <c:pt idx="1422">
                  <c:v>-1.1999999999999993</c:v>
                </c:pt>
                <c:pt idx="1423">
                  <c:v>-1.5</c:v>
                </c:pt>
                <c:pt idx="1424">
                  <c:v>-1.5</c:v>
                </c:pt>
                <c:pt idx="1425">
                  <c:v>-0.5</c:v>
                </c:pt>
                <c:pt idx="1426">
                  <c:v>-1.5999999999999996</c:v>
                </c:pt>
                <c:pt idx="1427">
                  <c:v>-2.6999999999999993</c:v>
                </c:pt>
                <c:pt idx="1428">
                  <c:v>-1.8000000000000007</c:v>
                </c:pt>
                <c:pt idx="1429">
                  <c:v>-1.5</c:v>
                </c:pt>
                <c:pt idx="1430">
                  <c:v>-2.6999999999999993</c:v>
                </c:pt>
                <c:pt idx="1431">
                  <c:v>-2.0999999999999996</c:v>
                </c:pt>
                <c:pt idx="1432">
                  <c:v>-1.1000000000000014</c:v>
                </c:pt>
                <c:pt idx="1433">
                  <c:v>0.29999999999999716</c:v>
                </c:pt>
                <c:pt idx="1434">
                  <c:v>-1.6000000000000014</c:v>
                </c:pt>
                <c:pt idx="1435">
                  <c:v>-2.3000000000000007</c:v>
                </c:pt>
                <c:pt idx="1436">
                  <c:v>-1.5999999999999979</c:v>
                </c:pt>
                <c:pt idx="1437">
                  <c:v>-1.1000000000000014</c:v>
                </c:pt>
                <c:pt idx="1438">
                  <c:v>-2.3999999999999986</c:v>
                </c:pt>
                <c:pt idx="1439">
                  <c:v>0.10000000000000142</c:v>
                </c:pt>
                <c:pt idx="1440">
                  <c:v>-1.0999999999999979</c:v>
                </c:pt>
                <c:pt idx="1441">
                  <c:v>-2.1000000000000014</c:v>
                </c:pt>
                <c:pt idx="1442">
                  <c:v>-3.3000000000000007</c:v>
                </c:pt>
                <c:pt idx="1443">
                  <c:v>-2.8999999999999986</c:v>
                </c:pt>
                <c:pt idx="1444">
                  <c:v>-1.3999999999999986</c:v>
                </c:pt>
                <c:pt idx="1445">
                  <c:v>-2</c:v>
                </c:pt>
                <c:pt idx="1446">
                  <c:v>-2.5</c:v>
                </c:pt>
                <c:pt idx="1447">
                  <c:v>-1.5999999999999979</c:v>
                </c:pt>
                <c:pt idx="1448">
                  <c:v>-0.60000000000000142</c:v>
                </c:pt>
                <c:pt idx="1449">
                  <c:v>-2.3000000000000007</c:v>
                </c:pt>
                <c:pt idx="1450">
                  <c:v>-2.1000000000000014</c:v>
                </c:pt>
                <c:pt idx="1451">
                  <c:v>-1.1999999999999993</c:v>
                </c:pt>
                <c:pt idx="1452">
                  <c:v>-2.6999999999999993</c:v>
                </c:pt>
                <c:pt idx="1453">
                  <c:v>-2.4000000000000021</c:v>
                </c:pt>
                <c:pt idx="1454">
                  <c:v>-3</c:v>
                </c:pt>
                <c:pt idx="1455">
                  <c:v>-1.6000000000000014</c:v>
                </c:pt>
                <c:pt idx="1456">
                  <c:v>-1.6000000000000014</c:v>
                </c:pt>
                <c:pt idx="1457">
                  <c:v>-5.0999999999999979</c:v>
                </c:pt>
                <c:pt idx="1458">
                  <c:v>-2.8000000000000007</c:v>
                </c:pt>
                <c:pt idx="1459">
                  <c:v>-1.3000000000000007</c:v>
                </c:pt>
                <c:pt idx="1460">
                  <c:v>-2.6999999999999993</c:v>
                </c:pt>
                <c:pt idx="1461">
                  <c:v>-3</c:v>
                </c:pt>
                <c:pt idx="1462">
                  <c:v>-1.8999999999999986</c:v>
                </c:pt>
                <c:pt idx="1463">
                  <c:v>-2.2999999999999972</c:v>
                </c:pt>
                <c:pt idx="1464">
                  <c:v>-2.2999999999999972</c:v>
                </c:pt>
                <c:pt idx="1465">
                  <c:v>-2.2999999999999972</c:v>
                </c:pt>
                <c:pt idx="1466">
                  <c:v>-2.6000000000000014</c:v>
                </c:pt>
                <c:pt idx="1467">
                  <c:v>-0.40000000000000568</c:v>
                </c:pt>
                <c:pt idx="1468">
                  <c:v>-1.6000000000000014</c:v>
                </c:pt>
                <c:pt idx="1469">
                  <c:v>-2.3000000000000043</c:v>
                </c:pt>
                <c:pt idx="1470">
                  <c:v>-2.5</c:v>
                </c:pt>
                <c:pt idx="1471">
                  <c:v>-3.1000000000000014</c:v>
                </c:pt>
                <c:pt idx="1472">
                  <c:v>-2</c:v>
                </c:pt>
                <c:pt idx="1473">
                  <c:v>-1</c:v>
                </c:pt>
                <c:pt idx="1474">
                  <c:v>-1.2000000000000028</c:v>
                </c:pt>
                <c:pt idx="1475">
                  <c:v>-3.7000000000000028</c:v>
                </c:pt>
                <c:pt idx="1476">
                  <c:v>-2.5</c:v>
                </c:pt>
                <c:pt idx="1477">
                  <c:v>-2.7999999999999972</c:v>
                </c:pt>
                <c:pt idx="1478">
                  <c:v>-1.3000000000000114</c:v>
                </c:pt>
                <c:pt idx="1479">
                  <c:v>-2.2000000000000028</c:v>
                </c:pt>
                <c:pt idx="1480">
                  <c:v>-1.2999999999999972</c:v>
                </c:pt>
                <c:pt idx="1481">
                  <c:v>-1.0999999999999943</c:v>
                </c:pt>
                <c:pt idx="1482">
                  <c:v>-3.5999999999999943</c:v>
                </c:pt>
                <c:pt idx="1483">
                  <c:v>-2</c:v>
                </c:pt>
                <c:pt idx="1484">
                  <c:v>-0.79999999999999716</c:v>
                </c:pt>
                <c:pt idx="1485">
                  <c:v>-1.2000000000000028</c:v>
                </c:pt>
                <c:pt idx="1486">
                  <c:v>-2.0999999999999943</c:v>
                </c:pt>
                <c:pt idx="1487">
                  <c:v>-2.2000000000000028</c:v>
                </c:pt>
                <c:pt idx="1488">
                  <c:v>-2.4000000000000057</c:v>
                </c:pt>
                <c:pt idx="1489">
                  <c:v>-3.9000000000000057</c:v>
                </c:pt>
                <c:pt idx="1490">
                  <c:v>-1.6000000000000085</c:v>
                </c:pt>
                <c:pt idx="1491">
                  <c:v>-2.4000000000000057</c:v>
                </c:pt>
                <c:pt idx="1492">
                  <c:v>0.29999999999999716</c:v>
                </c:pt>
                <c:pt idx="1493">
                  <c:v>-1.7999999999999972</c:v>
                </c:pt>
                <c:pt idx="1494">
                  <c:v>-1.7999999999999972</c:v>
                </c:pt>
                <c:pt idx="1495">
                  <c:v>-0.29999999999999716</c:v>
                </c:pt>
                <c:pt idx="1496">
                  <c:v>-1.3999999999999915</c:v>
                </c:pt>
                <c:pt idx="1497">
                  <c:v>-2.2000000000000028</c:v>
                </c:pt>
                <c:pt idx="1498">
                  <c:v>0</c:v>
                </c:pt>
                <c:pt idx="1499">
                  <c:v>-1.4000000000000057</c:v>
                </c:pt>
                <c:pt idx="1500">
                  <c:v>-0.70000000000000284</c:v>
                </c:pt>
                <c:pt idx="1501">
                  <c:v>-1</c:v>
                </c:pt>
                <c:pt idx="1502">
                  <c:v>-1.9000000000000057</c:v>
                </c:pt>
                <c:pt idx="1503">
                  <c:v>-1.6000000000000085</c:v>
                </c:pt>
                <c:pt idx="1504">
                  <c:v>0.29999999999999716</c:v>
                </c:pt>
                <c:pt idx="1505">
                  <c:v>-1.5</c:v>
                </c:pt>
                <c:pt idx="1506">
                  <c:v>-9.9999999999994316E-2</c:v>
                </c:pt>
                <c:pt idx="1507">
                  <c:v>-0.5</c:v>
                </c:pt>
                <c:pt idx="1508">
                  <c:v>1</c:v>
                </c:pt>
                <c:pt idx="1509">
                  <c:v>-0.59999999999999432</c:v>
                </c:pt>
                <c:pt idx="1510">
                  <c:v>-1.9000000000000057</c:v>
                </c:pt>
                <c:pt idx="1511">
                  <c:v>-3</c:v>
                </c:pt>
                <c:pt idx="1512">
                  <c:v>-1.2000000000000028</c:v>
                </c:pt>
                <c:pt idx="1513">
                  <c:v>-0.40000000000000568</c:v>
                </c:pt>
                <c:pt idx="1514">
                  <c:v>-1.5999999999999943</c:v>
                </c:pt>
                <c:pt idx="1515">
                  <c:v>-0.5</c:v>
                </c:pt>
                <c:pt idx="1516">
                  <c:v>-2</c:v>
                </c:pt>
                <c:pt idx="1517">
                  <c:v>-1.8999999999999915</c:v>
                </c:pt>
                <c:pt idx="1518">
                  <c:v>-2.2000000000000028</c:v>
                </c:pt>
                <c:pt idx="1519">
                  <c:v>-1.0999999999999943</c:v>
                </c:pt>
                <c:pt idx="1520">
                  <c:v>-1.2999999999999972</c:v>
                </c:pt>
                <c:pt idx="1521">
                  <c:v>-2.7000000000000028</c:v>
                </c:pt>
                <c:pt idx="1522">
                  <c:v>-2.5999999999999943</c:v>
                </c:pt>
                <c:pt idx="1523">
                  <c:v>-1.1000000000000085</c:v>
                </c:pt>
                <c:pt idx="1524">
                  <c:v>0.69999999999998863</c:v>
                </c:pt>
                <c:pt idx="1525">
                  <c:v>-2.1000000000000085</c:v>
                </c:pt>
                <c:pt idx="1526">
                  <c:v>-2.5999999999999943</c:v>
                </c:pt>
                <c:pt idx="1527">
                  <c:v>-1.1000000000000085</c:v>
                </c:pt>
                <c:pt idx="1528">
                  <c:v>-1.2999999999999972</c:v>
                </c:pt>
                <c:pt idx="1529">
                  <c:v>-1.9000000000000057</c:v>
                </c:pt>
                <c:pt idx="1530">
                  <c:v>-0.60000000000000853</c:v>
                </c:pt>
                <c:pt idx="1531">
                  <c:v>-2.7999999999999972</c:v>
                </c:pt>
                <c:pt idx="1532">
                  <c:v>-2</c:v>
                </c:pt>
                <c:pt idx="1533">
                  <c:v>-1.2000000000000028</c:v>
                </c:pt>
                <c:pt idx="1534">
                  <c:v>-0.59999999999999432</c:v>
                </c:pt>
                <c:pt idx="1535">
                  <c:v>-1.0999999999999943</c:v>
                </c:pt>
                <c:pt idx="1536">
                  <c:v>-1.5999999999999943</c:v>
                </c:pt>
                <c:pt idx="1537">
                  <c:v>-1.7999999999999972</c:v>
                </c:pt>
                <c:pt idx="1538">
                  <c:v>-2.7000000000000028</c:v>
                </c:pt>
                <c:pt idx="1539">
                  <c:v>-2.3999999999999915</c:v>
                </c:pt>
                <c:pt idx="1540">
                  <c:v>-1.2999999999999972</c:v>
                </c:pt>
                <c:pt idx="1541">
                  <c:v>-2.6000000000000085</c:v>
                </c:pt>
                <c:pt idx="1542">
                  <c:v>-2.7999999999999972</c:v>
                </c:pt>
                <c:pt idx="1543">
                  <c:v>-1.7999999999999972</c:v>
                </c:pt>
                <c:pt idx="1544">
                  <c:v>-0.39999999999999147</c:v>
                </c:pt>
                <c:pt idx="1545">
                  <c:v>-1.7999999999999972</c:v>
                </c:pt>
                <c:pt idx="1546">
                  <c:v>-2.7000000000000028</c:v>
                </c:pt>
                <c:pt idx="1547">
                  <c:v>-0.60000000000000853</c:v>
                </c:pt>
                <c:pt idx="1548">
                  <c:v>-0.29999999999999716</c:v>
                </c:pt>
                <c:pt idx="1549">
                  <c:v>-1.5</c:v>
                </c:pt>
                <c:pt idx="1550">
                  <c:v>-1.5999999999999943</c:v>
                </c:pt>
                <c:pt idx="1551">
                  <c:v>-0.90000000000000568</c:v>
                </c:pt>
                <c:pt idx="1552">
                  <c:v>9.9999999999994316E-2</c:v>
                </c:pt>
                <c:pt idx="1553">
                  <c:v>-1</c:v>
                </c:pt>
                <c:pt idx="1554">
                  <c:v>-1.5</c:v>
                </c:pt>
                <c:pt idx="1555">
                  <c:v>-1.8000000000000114</c:v>
                </c:pt>
                <c:pt idx="1556">
                  <c:v>-1.5999999999999943</c:v>
                </c:pt>
                <c:pt idx="1557">
                  <c:v>0</c:v>
                </c:pt>
                <c:pt idx="1558">
                  <c:v>-0.20000000000000284</c:v>
                </c:pt>
                <c:pt idx="1559">
                  <c:v>-0.70000000000000284</c:v>
                </c:pt>
                <c:pt idx="1560">
                  <c:v>-1.6000000000000085</c:v>
                </c:pt>
                <c:pt idx="1561">
                  <c:v>-0.60000000000000853</c:v>
                </c:pt>
                <c:pt idx="1562">
                  <c:v>-2.0999999999999943</c:v>
                </c:pt>
                <c:pt idx="1563">
                  <c:v>-2.5</c:v>
                </c:pt>
                <c:pt idx="1564">
                  <c:v>-2.5</c:v>
                </c:pt>
                <c:pt idx="1565">
                  <c:v>-1.5</c:v>
                </c:pt>
                <c:pt idx="1566">
                  <c:v>-0.20000000000000284</c:v>
                </c:pt>
                <c:pt idx="1567">
                  <c:v>-0.29999999999999716</c:v>
                </c:pt>
                <c:pt idx="1568">
                  <c:v>-2.3999999999999915</c:v>
                </c:pt>
                <c:pt idx="1569">
                  <c:v>-2</c:v>
                </c:pt>
                <c:pt idx="1570">
                  <c:v>-1.5</c:v>
                </c:pt>
                <c:pt idx="1571">
                  <c:v>-0.29999999999999716</c:v>
                </c:pt>
                <c:pt idx="1572">
                  <c:v>1.2999999999999972</c:v>
                </c:pt>
                <c:pt idx="1573">
                  <c:v>-1.5</c:v>
                </c:pt>
                <c:pt idx="1574">
                  <c:v>-1.1000000000000085</c:v>
                </c:pt>
                <c:pt idx="1575">
                  <c:v>-1.0999999999999943</c:v>
                </c:pt>
                <c:pt idx="1576">
                  <c:v>0.59999999999999432</c:v>
                </c:pt>
                <c:pt idx="1577">
                  <c:v>0.59999999999999432</c:v>
                </c:pt>
                <c:pt idx="1578">
                  <c:v>-1.3999999999999915</c:v>
                </c:pt>
                <c:pt idx="1579">
                  <c:v>-0.5</c:v>
                </c:pt>
                <c:pt idx="1580">
                  <c:v>0</c:v>
                </c:pt>
                <c:pt idx="1581">
                  <c:v>-9.9999999999994316E-2</c:v>
                </c:pt>
                <c:pt idx="1582">
                  <c:v>-1.2000000000000028</c:v>
                </c:pt>
                <c:pt idx="1583">
                  <c:v>0.29999999999999716</c:v>
                </c:pt>
                <c:pt idx="1584">
                  <c:v>-2.2999999999999972</c:v>
                </c:pt>
                <c:pt idx="1585">
                  <c:v>-1.8000000000000043</c:v>
                </c:pt>
                <c:pt idx="1586">
                  <c:v>-2.6999999999999957</c:v>
                </c:pt>
                <c:pt idx="1587">
                  <c:v>0</c:v>
                </c:pt>
                <c:pt idx="1588">
                  <c:v>-1.4000000000000057</c:v>
                </c:pt>
                <c:pt idx="1589">
                  <c:v>-2.6000000000000014</c:v>
                </c:pt>
                <c:pt idx="1590">
                  <c:v>-1.5</c:v>
                </c:pt>
                <c:pt idx="1591">
                  <c:v>-1.6000000000000014</c:v>
                </c:pt>
                <c:pt idx="1592">
                  <c:v>-0.59999999999999432</c:v>
                </c:pt>
                <c:pt idx="1593">
                  <c:v>-3.3999999999999986</c:v>
                </c:pt>
                <c:pt idx="1594">
                  <c:v>-1.7999999999999972</c:v>
                </c:pt>
                <c:pt idx="1595">
                  <c:v>-0.99999999999999645</c:v>
                </c:pt>
                <c:pt idx="1596">
                  <c:v>-1.8999999999999986</c:v>
                </c:pt>
                <c:pt idx="1597">
                  <c:v>-2.5</c:v>
                </c:pt>
                <c:pt idx="1598">
                  <c:v>-0.10000000000000142</c:v>
                </c:pt>
                <c:pt idx="1599">
                  <c:v>-1.5999999999999979</c:v>
                </c:pt>
                <c:pt idx="1600">
                  <c:v>-2.1999999999999993</c:v>
                </c:pt>
                <c:pt idx="1601">
                  <c:v>-0.69999999999999929</c:v>
                </c:pt>
                <c:pt idx="1602">
                  <c:v>-0.60000000000000142</c:v>
                </c:pt>
                <c:pt idx="1603">
                  <c:v>-1.5</c:v>
                </c:pt>
                <c:pt idx="1604">
                  <c:v>-0.69999999999999929</c:v>
                </c:pt>
                <c:pt idx="1605">
                  <c:v>-1</c:v>
                </c:pt>
                <c:pt idx="1606">
                  <c:v>-1.2999999999999972</c:v>
                </c:pt>
                <c:pt idx="1607">
                  <c:v>-1.5</c:v>
                </c:pt>
                <c:pt idx="1608">
                  <c:v>-2.5</c:v>
                </c:pt>
                <c:pt idx="1609">
                  <c:v>-1.6999999999999993</c:v>
                </c:pt>
                <c:pt idx="1610">
                  <c:v>-2.1999999999999993</c:v>
                </c:pt>
                <c:pt idx="1611">
                  <c:v>-2</c:v>
                </c:pt>
                <c:pt idx="1612">
                  <c:v>0</c:v>
                </c:pt>
                <c:pt idx="1613">
                  <c:v>-1.6999999999999993</c:v>
                </c:pt>
                <c:pt idx="1614">
                  <c:v>-2.7000000000000028</c:v>
                </c:pt>
                <c:pt idx="1615">
                  <c:v>-1.5</c:v>
                </c:pt>
                <c:pt idx="1616">
                  <c:v>-2.8000000000000007</c:v>
                </c:pt>
                <c:pt idx="1617">
                  <c:v>-9.9999999999997868E-2</c:v>
                </c:pt>
                <c:pt idx="1618">
                  <c:v>-0.80000000000000071</c:v>
                </c:pt>
                <c:pt idx="1619">
                  <c:v>-1.3999999999999986</c:v>
                </c:pt>
                <c:pt idx="1620">
                  <c:v>-1.4000000000000021</c:v>
                </c:pt>
                <c:pt idx="1621">
                  <c:v>-2.5</c:v>
                </c:pt>
                <c:pt idx="1622">
                  <c:v>-1.8000000000000007</c:v>
                </c:pt>
                <c:pt idx="1623">
                  <c:v>-1.8999999999999986</c:v>
                </c:pt>
                <c:pt idx="1624">
                  <c:v>-1.5</c:v>
                </c:pt>
                <c:pt idx="1625">
                  <c:v>-1</c:v>
                </c:pt>
                <c:pt idx="1626">
                  <c:v>-1.5</c:v>
                </c:pt>
                <c:pt idx="1627">
                  <c:v>-2.5000000000000018</c:v>
                </c:pt>
                <c:pt idx="1628">
                  <c:v>-1.4000000000000021</c:v>
                </c:pt>
                <c:pt idx="1629">
                  <c:v>-2.1999999999999993</c:v>
                </c:pt>
                <c:pt idx="1630">
                  <c:v>-1.3000000000000007</c:v>
                </c:pt>
                <c:pt idx="1631">
                  <c:v>-0.89999999999999858</c:v>
                </c:pt>
                <c:pt idx="1632">
                  <c:v>-1.8999999999999986</c:v>
                </c:pt>
                <c:pt idx="1633">
                  <c:v>-3.2999999999999989</c:v>
                </c:pt>
                <c:pt idx="1634">
                  <c:v>-3.7999999999999989</c:v>
                </c:pt>
                <c:pt idx="1635">
                  <c:v>-0.69999999999999929</c:v>
                </c:pt>
                <c:pt idx="1636">
                  <c:v>-1.8000000000000007</c:v>
                </c:pt>
                <c:pt idx="1637">
                  <c:v>-1.5999999999999996</c:v>
                </c:pt>
                <c:pt idx="1638">
                  <c:v>-0.79999999999999893</c:v>
                </c:pt>
                <c:pt idx="1639">
                  <c:v>-1.5999999999999996</c:v>
                </c:pt>
                <c:pt idx="1640">
                  <c:v>-1.5</c:v>
                </c:pt>
                <c:pt idx="1641">
                  <c:v>-0.30000000000000071</c:v>
                </c:pt>
                <c:pt idx="1642">
                  <c:v>-1.8000000000000007</c:v>
                </c:pt>
                <c:pt idx="1643">
                  <c:v>-1.2999999999999989</c:v>
                </c:pt>
                <c:pt idx="1644">
                  <c:v>-3</c:v>
                </c:pt>
                <c:pt idx="1645">
                  <c:v>-1.5</c:v>
                </c:pt>
                <c:pt idx="1646">
                  <c:v>-1.0999999999999996</c:v>
                </c:pt>
                <c:pt idx="1647">
                  <c:v>-2.5</c:v>
                </c:pt>
                <c:pt idx="1648">
                  <c:v>-3.0999999999999996</c:v>
                </c:pt>
                <c:pt idx="1649">
                  <c:v>-3.0999999999999996</c:v>
                </c:pt>
                <c:pt idx="1650">
                  <c:v>-3.6999999999999993</c:v>
                </c:pt>
                <c:pt idx="1651">
                  <c:v>-2.0999999999999996</c:v>
                </c:pt>
                <c:pt idx="1652">
                  <c:v>-2.3000000000000007</c:v>
                </c:pt>
                <c:pt idx="1653">
                  <c:v>-2.7999999999999989</c:v>
                </c:pt>
                <c:pt idx="1654">
                  <c:v>-0.59999999999999964</c:v>
                </c:pt>
                <c:pt idx="1655">
                  <c:v>-1.2000000000000011</c:v>
                </c:pt>
                <c:pt idx="1656">
                  <c:v>-2.1999999999999993</c:v>
                </c:pt>
                <c:pt idx="1657">
                  <c:v>-1.5</c:v>
                </c:pt>
                <c:pt idx="1658">
                  <c:v>-2.5999999999999996</c:v>
                </c:pt>
                <c:pt idx="1659">
                  <c:v>-2.8000000000000007</c:v>
                </c:pt>
                <c:pt idx="1660">
                  <c:v>-2.1999999999999993</c:v>
                </c:pt>
                <c:pt idx="1661">
                  <c:v>-2.3000000000000007</c:v>
                </c:pt>
                <c:pt idx="1662">
                  <c:v>-3.8000000000000007</c:v>
                </c:pt>
                <c:pt idx="1663">
                  <c:v>-3.9000000000000004</c:v>
                </c:pt>
                <c:pt idx="1664">
                  <c:v>-2.8999999999999986</c:v>
                </c:pt>
                <c:pt idx="1665">
                  <c:v>-2.8000000000000007</c:v>
                </c:pt>
                <c:pt idx="1666">
                  <c:v>-3.6000000000000014</c:v>
                </c:pt>
                <c:pt idx="1667">
                  <c:v>-3.4000000000000004</c:v>
                </c:pt>
                <c:pt idx="1668">
                  <c:v>-0.20000000000000107</c:v>
                </c:pt>
                <c:pt idx="1669">
                  <c:v>-3.6999999999999993</c:v>
                </c:pt>
                <c:pt idx="1670">
                  <c:v>-2.6000000000000014</c:v>
                </c:pt>
                <c:pt idx="1671">
                  <c:v>-3.0999999999999996</c:v>
                </c:pt>
                <c:pt idx="1672">
                  <c:v>-2.5999999999999996</c:v>
                </c:pt>
                <c:pt idx="1673">
                  <c:v>-3.4000000000000004</c:v>
                </c:pt>
                <c:pt idx="1674">
                  <c:v>-2.6999999999999993</c:v>
                </c:pt>
                <c:pt idx="1675">
                  <c:v>-3.1000000000000014</c:v>
                </c:pt>
                <c:pt idx="1676">
                  <c:v>-4.6000000000000014</c:v>
                </c:pt>
                <c:pt idx="1677">
                  <c:v>-1.5000000000000018</c:v>
                </c:pt>
                <c:pt idx="1678">
                  <c:v>-2.6000000000000014</c:v>
                </c:pt>
                <c:pt idx="1679">
                  <c:v>-2.6000000000000014</c:v>
                </c:pt>
                <c:pt idx="1680">
                  <c:v>-2.4999999999999982</c:v>
                </c:pt>
                <c:pt idx="1681">
                  <c:v>-1.5000000000000018</c:v>
                </c:pt>
                <c:pt idx="1682">
                  <c:v>-2.4999999999999982</c:v>
                </c:pt>
                <c:pt idx="1683">
                  <c:v>-1.9000000000000021</c:v>
                </c:pt>
                <c:pt idx="1684">
                  <c:v>-1.4000000000000004</c:v>
                </c:pt>
                <c:pt idx="1685">
                  <c:v>-4.3000000000000007</c:v>
                </c:pt>
                <c:pt idx="1686">
                  <c:v>-4.4000000000000021</c:v>
                </c:pt>
                <c:pt idx="1687">
                  <c:v>-3.0999999999999979</c:v>
                </c:pt>
                <c:pt idx="1688">
                  <c:v>-1.4000000000000021</c:v>
                </c:pt>
                <c:pt idx="1689">
                  <c:v>-3</c:v>
                </c:pt>
                <c:pt idx="1690">
                  <c:v>-1.8999999999999986</c:v>
                </c:pt>
                <c:pt idx="1691">
                  <c:v>-2.5000000000000018</c:v>
                </c:pt>
                <c:pt idx="1692">
                  <c:v>-3.3000000000000007</c:v>
                </c:pt>
                <c:pt idx="1693">
                  <c:v>-3.1999999999999993</c:v>
                </c:pt>
                <c:pt idx="1694">
                  <c:v>-1.9000000000000004</c:v>
                </c:pt>
                <c:pt idx="1695">
                  <c:v>-4.0000000000000018</c:v>
                </c:pt>
                <c:pt idx="1696">
                  <c:v>-2.3999999999999986</c:v>
                </c:pt>
                <c:pt idx="1697">
                  <c:v>-1.9000000000000021</c:v>
                </c:pt>
                <c:pt idx="1698">
                  <c:v>-2</c:v>
                </c:pt>
                <c:pt idx="1699">
                  <c:v>-1.2999999999999989</c:v>
                </c:pt>
                <c:pt idx="1700">
                  <c:v>-4.5</c:v>
                </c:pt>
                <c:pt idx="1701">
                  <c:v>-5.6000000000000014</c:v>
                </c:pt>
                <c:pt idx="1702">
                  <c:v>-3.0999999999999996</c:v>
                </c:pt>
                <c:pt idx="1703">
                  <c:v>-4.4000000000000021</c:v>
                </c:pt>
                <c:pt idx="1704">
                  <c:v>-4.1000000000000014</c:v>
                </c:pt>
                <c:pt idx="1705">
                  <c:v>-1.9000000000000004</c:v>
                </c:pt>
                <c:pt idx="1706">
                  <c:v>-4.0999999999999996</c:v>
                </c:pt>
                <c:pt idx="1707">
                  <c:v>-3.9000000000000004</c:v>
                </c:pt>
                <c:pt idx="1708">
                  <c:v>-3.8000000000000007</c:v>
                </c:pt>
                <c:pt idx="1709">
                  <c:v>-2.4000000000000004</c:v>
                </c:pt>
                <c:pt idx="1710">
                  <c:v>-3</c:v>
                </c:pt>
                <c:pt idx="1711">
                  <c:v>-3.8999999999999986</c:v>
                </c:pt>
                <c:pt idx="1712">
                  <c:v>-6.0000000000000018</c:v>
                </c:pt>
                <c:pt idx="1713">
                  <c:v>-5.7000000000000011</c:v>
                </c:pt>
                <c:pt idx="1714">
                  <c:v>-5.5999999999999979</c:v>
                </c:pt>
                <c:pt idx="1715">
                  <c:v>-2.6999999999999993</c:v>
                </c:pt>
                <c:pt idx="1716">
                  <c:v>-2.2000000000000011</c:v>
                </c:pt>
                <c:pt idx="1717">
                  <c:v>-5.2999999999999989</c:v>
                </c:pt>
                <c:pt idx="1718">
                  <c:v>0</c:v>
                </c:pt>
                <c:pt idx="1719">
                  <c:v>-3.6999999999999993</c:v>
                </c:pt>
                <c:pt idx="1720">
                  <c:v>-4.2000000000000011</c:v>
                </c:pt>
                <c:pt idx="1721">
                  <c:v>-1.5</c:v>
                </c:pt>
                <c:pt idx="1722">
                  <c:v>-3.9000000000000004</c:v>
                </c:pt>
                <c:pt idx="1723">
                  <c:v>-2.3000000000000007</c:v>
                </c:pt>
                <c:pt idx="1724">
                  <c:v>-3.6000000000000014</c:v>
                </c:pt>
                <c:pt idx="1725">
                  <c:v>-2.7000000000000011</c:v>
                </c:pt>
                <c:pt idx="1726">
                  <c:v>-6.6999999999999993</c:v>
                </c:pt>
                <c:pt idx="1727">
                  <c:v>-4.9000000000000004</c:v>
                </c:pt>
                <c:pt idx="1728">
                  <c:v>-4.7000000000000011</c:v>
                </c:pt>
                <c:pt idx="1729">
                  <c:v>-3.6000000000000014</c:v>
                </c:pt>
                <c:pt idx="1730">
                  <c:v>-6.1999999999999993</c:v>
                </c:pt>
                <c:pt idx="1731">
                  <c:v>-2.9000000000000021</c:v>
                </c:pt>
                <c:pt idx="1732">
                  <c:v>-3.8000000000000007</c:v>
                </c:pt>
                <c:pt idx="1733">
                  <c:v>-3.5</c:v>
                </c:pt>
                <c:pt idx="1734">
                  <c:v>-5.3000000000000007</c:v>
                </c:pt>
                <c:pt idx="1735">
                  <c:v>-5.1999999999999993</c:v>
                </c:pt>
                <c:pt idx="1736">
                  <c:v>-2.0000000000000018</c:v>
                </c:pt>
                <c:pt idx="1737">
                  <c:v>-4.7999999999999989</c:v>
                </c:pt>
                <c:pt idx="1738">
                  <c:v>-3.5</c:v>
                </c:pt>
                <c:pt idx="1739">
                  <c:v>-4</c:v>
                </c:pt>
                <c:pt idx="1740">
                  <c:v>-4.0999999999999996</c:v>
                </c:pt>
                <c:pt idx="1741">
                  <c:v>-3.7999999999999989</c:v>
                </c:pt>
                <c:pt idx="1742">
                  <c:v>-5.3999999999999986</c:v>
                </c:pt>
                <c:pt idx="1743">
                  <c:v>-5.2000000000000011</c:v>
                </c:pt>
                <c:pt idx="1744">
                  <c:v>-5.2999999999999989</c:v>
                </c:pt>
                <c:pt idx="1745">
                  <c:v>-5.8999999999999986</c:v>
                </c:pt>
                <c:pt idx="1746">
                  <c:v>-6.6000000000000014</c:v>
                </c:pt>
                <c:pt idx="1747">
                  <c:v>-5.6000000000000014</c:v>
                </c:pt>
                <c:pt idx="1748">
                  <c:v>-6.1000000000000014</c:v>
                </c:pt>
                <c:pt idx="1749">
                  <c:v>-5.2999999999999972</c:v>
                </c:pt>
                <c:pt idx="1750">
                  <c:v>-4.5</c:v>
                </c:pt>
                <c:pt idx="1751">
                  <c:v>-7.1000000000000014</c:v>
                </c:pt>
                <c:pt idx="1752">
                  <c:v>-5</c:v>
                </c:pt>
                <c:pt idx="1753">
                  <c:v>-6.5</c:v>
                </c:pt>
                <c:pt idx="1754">
                  <c:v>-5.6000000000000014</c:v>
                </c:pt>
                <c:pt idx="1755">
                  <c:v>-4.6000000000000014</c:v>
                </c:pt>
                <c:pt idx="1756">
                  <c:v>-6</c:v>
                </c:pt>
                <c:pt idx="1757">
                  <c:v>-5.2999999999999972</c:v>
                </c:pt>
                <c:pt idx="1758">
                  <c:v>-5.8000000000000007</c:v>
                </c:pt>
                <c:pt idx="1759">
                  <c:v>-5.2000000000000028</c:v>
                </c:pt>
                <c:pt idx="1760">
                  <c:v>-5.4000000000000021</c:v>
                </c:pt>
                <c:pt idx="1761">
                  <c:v>-6.1999999999999993</c:v>
                </c:pt>
                <c:pt idx="1762">
                  <c:v>-5</c:v>
                </c:pt>
                <c:pt idx="1763">
                  <c:v>-5.1999999999999993</c:v>
                </c:pt>
                <c:pt idx="1764">
                  <c:v>-4.2999999999999972</c:v>
                </c:pt>
                <c:pt idx="1765">
                  <c:v>-4</c:v>
                </c:pt>
                <c:pt idx="1766">
                  <c:v>-2</c:v>
                </c:pt>
                <c:pt idx="1767">
                  <c:v>-2.4000000000000021</c:v>
                </c:pt>
                <c:pt idx="1768">
                  <c:v>-1.8999999999999986</c:v>
                </c:pt>
                <c:pt idx="1769">
                  <c:v>-2.5</c:v>
                </c:pt>
                <c:pt idx="1770">
                  <c:v>-3.1999999999999993</c:v>
                </c:pt>
                <c:pt idx="1771">
                  <c:v>-2.4000000000000021</c:v>
                </c:pt>
                <c:pt idx="1772">
                  <c:v>-3</c:v>
                </c:pt>
                <c:pt idx="1773">
                  <c:v>-3.4000000000000021</c:v>
                </c:pt>
                <c:pt idx="1774">
                  <c:v>-2.6000000000000014</c:v>
                </c:pt>
                <c:pt idx="1775">
                  <c:v>-2.1000000000000014</c:v>
                </c:pt>
                <c:pt idx="1776">
                  <c:v>-2.6999999999999993</c:v>
                </c:pt>
                <c:pt idx="1777">
                  <c:v>-1.5</c:v>
                </c:pt>
                <c:pt idx="1778">
                  <c:v>-2.1000000000000014</c:v>
                </c:pt>
                <c:pt idx="1779">
                  <c:v>-0.80000000000000071</c:v>
                </c:pt>
                <c:pt idx="1780">
                  <c:v>0.69999999999999929</c:v>
                </c:pt>
                <c:pt idx="1781">
                  <c:v>-2.1999999999999993</c:v>
                </c:pt>
                <c:pt idx="1782">
                  <c:v>-2.3999999999999986</c:v>
                </c:pt>
                <c:pt idx="1783">
                  <c:v>-2.4000000000000021</c:v>
                </c:pt>
                <c:pt idx="1784">
                  <c:v>-0.69999999999999929</c:v>
                </c:pt>
                <c:pt idx="1785">
                  <c:v>-0.19999999999999929</c:v>
                </c:pt>
                <c:pt idx="1786">
                  <c:v>-0.40000000000000213</c:v>
                </c:pt>
                <c:pt idx="1787">
                  <c:v>-0.90000000000000213</c:v>
                </c:pt>
                <c:pt idx="1788">
                  <c:v>-0.60000000000000142</c:v>
                </c:pt>
                <c:pt idx="1789">
                  <c:v>0.19999999999999929</c:v>
                </c:pt>
                <c:pt idx="1790">
                  <c:v>0.59999999999999787</c:v>
                </c:pt>
                <c:pt idx="1791">
                  <c:v>-0.60000000000000142</c:v>
                </c:pt>
                <c:pt idx="1792">
                  <c:v>0.90000000000000213</c:v>
                </c:pt>
                <c:pt idx="1793">
                  <c:v>0.5</c:v>
                </c:pt>
                <c:pt idx="1794">
                  <c:v>-0.29999999999999716</c:v>
                </c:pt>
                <c:pt idx="1795">
                  <c:v>0.5</c:v>
                </c:pt>
                <c:pt idx="1796">
                  <c:v>-0.39999999999999858</c:v>
                </c:pt>
                <c:pt idx="1797">
                  <c:v>-1.0999999999999979</c:v>
                </c:pt>
                <c:pt idx="1798">
                  <c:v>-1.2000000000000028</c:v>
                </c:pt>
                <c:pt idx="1799">
                  <c:v>-2.2000000000000028</c:v>
                </c:pt>
                <c:pt idx="1800">
                  <c:v>-0.19999999999999929</c:v>
                </c:pt>
                <c:pt idx="1801">
                  <c:v>1</c:v>
                </c:pt>
                <c:pt idx="1802">
                  <c:v>1</c:v>
                </c:pt>
                <c:pt idx="1803">
                  <c:v>-0.59999999999999787</c:v>
                </c:pt>
                <c:pt idx="1804">
                  <c:v>-0.39999999999999858</c:v>
                </c:pt>
                <c:pt idx="1805">
                  <c:v>-2.1999999999999993</c:v>
                </c:pt>
                <c:pt idx="1806">
                  <c:v>-1.9000000000000021</c:v>
                </c:pt>
                <c:pt idx="1807">
                  <c:v>0</c:v>
                </c:pt>
                <c:pt idx="1808">
                  <c:v>-1.5999999999999979</c:v>
                </c:pt>
                <c:pt idx="1809">
                  <c:v>-0.30000000000000071</c:v>
                </c:pt>
                <c:pt idx="1810">
                  <c:v>0.60000000000000142</c:v>
                </c:pt>
                <c:pt idx="1811">
                  <c:v>0.10000000000000142</c:v>
                </c:pt>
                <c:pt idx="1812">
                  <c:v>1.3000000000000007</c:v>
                </c:pt>
                <c:pt idx="1813">
                  <c:v>-1.5999999999999979</c:v>
                </c:pt>
                <c:pt idx="1814">
                  <c:v>-2</c:v>
                </c:pt>
                <c:pt idx="1815">
                  <c:v>-1.9000000000000021</c:v>
                </c:pt>
                <c:pt idx="1816">
                  <c:v>-0.69999999999999929</c:v>
                </c:pt>
                <c:pt idx="1817">
                  <c:v>-1.1000000000000014</c:v>
                </c:pt>
                <c:pt idx="1818">
                  <c:v>0</c:v>
                </c:pt>
                <c:pt idx="1819">
                  <c:v>-2</c:v>
                </c:pt>
                <c:pt idx="1820">
                  <c:v>-1.3999999999999986</c:v>
                </c:pt>
                <c:pt idx="1821">
                  <c:v>-1.2000000000000028</c:v>
                </c:pt>
                <c:pt idx="1822">
                  <c:v>-1.2000000000000028</c:v>
                </c:pt>
                <c:pt idx="1823">
                  <c:v>-3.1999999999999993</c:v>
                </c:pt>
                <c:pt idx="1824">
                  <c:v>-0.29999999999999716</c:v>
                </c:pt>
                <c:pt idx="1825">
                  <c:v>0.10000000000000142</c:v>
                </c:pt>
                <c:pt idx="1826">
                  <c:v>-2.8000000000000043</c:v>
                </c:pt>
                <c:pt idx="1827">
                  <c:v>-0.10000000000000142</c:v>
                </c:pt>
                <c:pt idx="1828">
                  <c:v>-2.1000000000000014</c:v>
                </c:pt>
                <c:pt idx="1829">
                  <c:v>-1.3999999999999986</c:v>
                </c:pt>
                <c:pt idx="1830">
                  <c:v>0.59999999999999432</c:v>
                </c:pt>
                <c:pt idx="1831">
                  <c:v>-0.39999999999999858</c:v>
                </c:pt>
                <c:pt idx="1832">
                  <c:v>-1.7000000000000028</c:v>
                </c:pt>
                <c:pt idx="1833">
                  <c:v>-1.8999999999999986</c:v>
                </c:pt>
                <c:pt idx="1834">
                  <c:v>-0.80000000000000426</c:v>
                </c:pt>
                <c:pt idx="1835">
                  <c:v>33.9</c:v>
                </c:pt>
              </c:numCache>
            </c:numRef>
          </c:xVal>
          <c:yVal>
            <c:numRef>
              <c:f>'62G_15'!$A$2:$A$1839</c:f>
              <c:numCache>
                <c:formatCode>General</c:formatCode>
                <c:ptCount val="1838"/>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numCache>
            </c:numRef>
          </c:yVal>
          <c:smooth val="1"/>
          <c:extLst>
            <c:ext xmlns:c16="http://schemas.microsoft.com/office/drawing/2014/chart" uri="{C3380CC4-5D6E-409C-BE32-E72D297353CC}">
              <c16:uniqueId val="{00000003-0312-43A6-8B24-7F698F108DF2}"/>
            </c:ext>
          </c:extLst>
        </c:ser>
        <c:ser>
          <c:idx val="6"/>
          <c:order val="14"/>
          <c:tx>
            <c:strRef>
              <c:f>'62G_15'!$L$1</c:f>
              <c:strCache>
                <c:ptCount val="1"/>
                <c:pt idx="0">
                  <c:v>2018-2019</c:v>
                </c:pt>
              </c:strCache>
            </c:strRef>
          </c:tx>
          <c:spPr>
            <a:ln w="12700"/>
          </c:spPr>
          <c:marker>
            <c:symbol val="none"/>
          </c:marker>
          <c:xVal>
            <c:numRef>
              <c:f>'62G_15'!$L$5:$L$1837</c:f>
              <c:numCache>
                <c:formatCode>General</c:formatCode>
                <c:ptCount val="1833"/>
                <c:pt idx="0">
                  <c:v>-0.30000000000000071</c:v>
                </c:pt>
                <c:pt idx="1">
                  <c:v>-9.9999999999997868E-2</c:v>
                </c:pt>
                <c:pt idx="2">
                  <c:v>-0.39999999999999858</c:v>
                </c:pt>
                <c:pt idx="3">
                  <c:v>-1.0000000000000018</c:v>
                </c:pt>
                <c:pt idx="4">
                  <c:v>-1.3999999999999986</c:v>
                </c:pt>
                <c:pt idx="5">
                  <c:v>-0.90000000000000036</c:v>
                </c:pt>
                <c:pt idx="6">
                  <c:v>-0.40000000000000036</c:v>
                </c:pt>
                <c:pt idx="7">
                  <c:v>0.40000000000000036</c:v>
                </c:pt>
                <c:pt idx="8">
                  <c:v>9.9999999999999645E-2</c:v>
                </c:pt>
                <c:pt idx="9">
                  <c:v>-1.5</c:v>
                </c:pt>
                <c:pt idx="10">
                  <c:v>0.69999999999999929</c:v>
                </c:pt>
                <c:pt idx="11">
                  <c:v>-0.10000000000000142</c:v>
                </c:pt>
                <c:pt idx="12">
                  <c:v>-9.9999999999999645E-2</c:v>
                </c:pt>
                <c:pt idx="13">
                  <c:v>1.1999999999999993</c:v>
                </c:pt>
                <c:pt idx="14">
                  <c:v>0.80000000000000071</c:v>
                </c:pt>
                <c:pt idx="15">
                  <c:v>0.80000000000000071</c:v>
                </c:pt>
                <c:pt idx="16">
                  <c:v>0.80000000000000071</c:v>
                </c:pt>
                <c:pt idx="17">
                  <c:v>1.5</c:v>
                </c:pt>
                <c:pt idx="18">
                  <c:v>1.3000000000000007</c:v>
                </c:pt>
                <c:pt idx="19">
                  <c:v>0.69999999999999929</c:v>
                </c:pt>
                <c:pt idx="20">
                  <c:v>1.0999999999999996</c:v>
                </c:pt>
                <c:pt idx="21">
                  <c:v>0.59999999999999964</c:v>
                </c:pt>
                <c:pt idx="22">
                  <c:v>1.3000000000000007</c:v>
                </c:pt>
                <c:pt idx="23">
                  <c:v>1.4000000000000004</c:v>
                </c:pt>
                <c:pt idx="24">
                  <c:v>1.5999999999999996</c:v>
                </c:pt>
                <c:pt idx="25">
                  <c:v>2.4000000000000004</c:v>
                </c:pt>
                <c:pt idx="26">
                  <c:v>9.9999999999999645E-2</c:v>
                </c:pt>
                <c:pt idx="27">
                  <c:v>1.3000000000000007</c:v>
                </c:pt>
                <c:pt idx="28">
                  <c:v>0.90000000000000036</c:v>
                </c:pt>
                <c:pt idx="29">
                  <c:v>0.60000000000000142</c:v>
                </c:pt>
                <c:pt idx="30">
                  <c:v>0.90000000000000036</c:v>
                </c:pt>
                <c:pt idx="31">
                  <c:v>-0.10000000000000142</c:v>
                </c:pt>
                <c:pt idx="32">
                  <c:v>0.30000000000000071</c:v>
                </c:pt>
                <c:pt idx="33">
                  <c:v>0</c:v>
                </c:pt>
                <c:pt idx="34">
                  <c:v>0.69999999999999929</c:v>
                </c:pt>
                <c:pt idx="35">
                  <c:v>0.19999999999999929</c:v>
                </c:pt>
                <c:pt idx="36">
                  <c:v>1.3999999999999986</c:v>
                </c:pt>
                <c:pt idx="37">
                  <c:v>0.80000000000000071</c:v>
                </c:pt>
                <c:pt idx="38">
                  <c:v>1.0999999999999996</c:v>
                </c:pt>
                <c:pt idx="39">
                  <c:v>0.59999999999999964</c:v>
                </c:pt>
                <c:pt idx="40">
                  <c:v>1.0999999999999996</c:v>
                </c:pt>
                <c:pt idx="41">
                  <c:v>1.7999999999999989</c:v>
                </c:pt>
                <c:pt idx="42">
                  <c:v>1.1999999999999993</c:v>
                </c:pt>
                <c:pt idx="43">
                  <c:v>1.2999999999999998</c:v>
                </c:pt>
                <c:pt idx="44">
                  <c:v>1.0999999999999996</c:v>
                </c:pt>
                <c:pt idx="45">
                  <c:v>0.20000000000000018</c:v>
                </c:pt>
                <c:pt idx="46">
                  <c:v>1.3000000000000007</c:v>
                </c:pt>
                <c:pt idx="47">
                  <c:v>1.6000000000000005</c:v>
                </c:pt>
                <c:pt idx="48">
                  <c:v>2.6999999999999993</c:v>
                </c:pt>
                <c:pt idx="49">
                  <c:v>2.4999999999999991</c:v>
                </c:pt>
                <c:pt idx="50">
                  <c:v>2.8000000000000007</c:v>
                </c:pt>
                <c:pt idx="51">
                  <c:v>1.3000000000000007</c:v>
                </c:pt>
                <c:pt idx="52">
                  <c:v>2</c:v>
                </c:pt>
                <c:pt idx="53">
                  <c:v>2.2000000000000002</c:v>
                </c:pt>
                <c:pt idx="54">
                  <c:v>3.5</c:v>
                </c:pt>
                <c:pt idx="55">
                  <c:v>3.1000000000000005</c:v>
                </c:pt>
                <c:pt idx="56">
                  <c:v>3.3999999999999995</c:v>
                </c:pt>
                <c:pt idx="57">
                  <c:v>2.8999999999999995</c:v>
                </c:pt>
                <c:pt idx="58">
                  <c:v>2.1999999999999993</c:v>
                </c:pt>
                <c:pt idx="59">
                  <c:v>3.2999999999999989</c:v>
                </c:pt>
                <c:pt idx="60">
                  <c:v>3.8</c:v>
                </c:pt>
                <c:pt idx="61">
                  <c:v>3.0999999999999996</c:v>
                </c:pt>
                <c:pt idx="62">
                  <c:v>4.8999999999999995</c:v>
                </c:pt>
                <c:pt idx="63">
                  <c:v>2.8999999999999986</c:v>
                </c:pt>
                <c:pt idx="64">
                  <c:v>5.1000000000000014</c:v>
                </c:pt>
                <c:pt idx="65">
                  <c:v>4.6999999999999993</c:v>
                </c:pt>
                <c:pt idx="66">
                  <c:v>3.4000000000000004</c:v>
                </c:pt>
                <c:pt idx="67">
                  <c:v>5.3000000000000007</c:v>
                </c:pt>
                <c:pt idx="68">
                  <c:v>4.4000000000000004</c:v>
                </c:pt>
                <c:pt idx="69">
                  <c:v>5.2999999999999989</c:v>
                </c:pt>
                <c:pt idx="70">
                  <c:v>4.1999999999999993</c:v>
                </c:pt>
                <c:pt idx="71">
                  <c:v>5</c:v>
                </c:pt>
                <c:pt idx="72">
                  <c:v>4.4000000000000004</c:v>
                </c:pt>
                <c:pt idx="73">
                  <c:v>5.4</c:v>
                </c:pt>
                <c:pt idx="74">
                  <c:v>5.1999999999999993</c:v>
                </c:pt>
                <c:pt idx="75">
                  <c:v>5</c:v>
                </c:pt>
                <c:pt idx="76">
                  <c:v>4.5000000000000018</c:v>
                </c:pt>
                <c:pt idx="77">
                  <c:v>3.1000000000000014</c:v>
                </c:pt>
                <c:pt idx="78">
                  <c:v>4.2999999999999989</c:v>
                </c:pt>
                <c:pt idx="79">
                  <c:v>2.7999999999999989</c:v>
                </c:pt>
                <c:pt idx="80">
                  <c:v>4.1000000000000014</c:v>
                </c:pt>
                <c:pt idx="81">
                  <c:v>4.5000000000000018</c:v>
                </c:pt>
                <c:pt idx="82">
                  <c:v>3.1999999999999993</c:v>
                </c:pt>
                <c:pt idx="83">
                  <c:v>2.6000000000000014</c:v>
                </c:pt>
                <c:pt idx="84">
                  <c:v>2.4000000000000004</c:v>
                </c:pt>
                <c:pt idx="85">
                  <c:v>3.2000000000000011</c:v>
                </c:pt>
                <c:pt idx="86">
                  <c:v>2</c:v>
                </c:pt>
                <c:pt idx="87">
                  <c:v>2</c:v>
                </c:pt>
                <c:pt idx="88">
                  <c:v>2</c:v>
                </c:pt>
                <c:pt idx="89">
                  <c:v>2</c:v>
                </c:pt>
                <c:pt idx="90">
                  <c:v>2.8999999999999986</c:v>
                </c:pt>
                <c:pt idx="91">
                  <c:v>3</c:v>
                </c:pt>
                <c:pt idx="92">
                  <c:v>2.2999999999999989</c:v>
                </c:pt>
                <c:pt idx="93">
                  <c:v>2</c:v>
                </c:pt>
                <c:pt idx="94">
                  <c:v>0.20000000000000107</c:v>
                </c:pt>
                <c:pt idx="95">
                  <c:v>1</c:v>
                </c:pt>
                <c:pt idx="96">
                  <c:v>0.80000000000000071</c:v>
                </c:pt>
                <c:pt idx="97">
                  <c:v>1.4000000000000004</c:v>
                </c:pt>
                <c:pt idx="98">
                  <c:v>0.90000000000000036</c:v>
                </c:pt>
                <c:pt idx="99">
                  <c:v>1.8000000000000007</c:v>
                </c:pt>
                <c:pt idx="100">
                  <c:v>0.30000000000000071</c:v>
                </c:pt>
                <c:pt idx="101">
                  <c:v>1.9000000000000004</c:v>
                </c:pt>
                <c:pt idx="102">
                  <c:v>-0.40000000000000036</c:v>
                </c:pt>
                <c:pt idx="103">
                  <c:v>1.5</c:v>
                </c:pt>
                <c:pt idx="104">
                  <c:v>1.0999999999999996</c:v>
                </c:pt>
                <c:pt idx="105">
                  <c:v>0.89999999999999858</c:v>
                </c:pt>
                <c:pt idx="106">
                  <c:v>0.30000000000000071</c:v>
                </c:pt>
                <c:pt idx="107">
                  <c:v>0.39999999999999858</c:v>
                </c:pt>
                <c:pt idx="108">
                  <c:v>-1.1999999999999993</c:v>
                </c:pt>
                <c:pt idx="109">
                  <c:v>0.70000000000000107</c:v>
                </c:pt>
                <c:pt idx="110">
                  <c:v>0.40000000000000036</c:v>
                </c:pt>
                <c:pt idx="111">
                  <c:v>9.9999999999999645E-2</c:v>
                </c:pt>
                <c:pt idx="112">
                  <c:v>1.9000000000000004</c:v>
                </c:pt>
                <c:pt idx="113">
                  <c:v>1.5</c:v>
                </c:pt>
                <c:pt idx="114">
                  <c:v>-9.9999999999999645E-2</c:v>
                </c:pt>
                <c:pt idx="115">
                  <c:v>1.5</c:v>
                </c:pt>
                <c:pt idx="116">
                  <c:v>2.1999999999999993</c:v>
                </c:pt>
                <c:pt idx="117">
                  <c:v>1</c:v>
                </c:pt>
                <c:pt idx="118">
                  <c:v>0.19999999999999929</c:v>
                </c:pt>
                <c:pt idx="119">
                  <c:v>1.6999999999999993</c:v>
                </c:pt>
                <c:pt idx="120">
                  <c:v>0.5</c:v>
                </c:pt>
                <c:pt idx="121">
                  <c:v>1</c:v>
                </c:pt>
                <c:pt idx="122">
                  <c:v>0.40000000000000036</c:v>
                </c:pt>
                <c:pt idx="123">
                  <c:v>0.79999999999999893</c:v>
                </c:pt>
                <c:pt idx="124">
                  <c:v>9.9999999999999645E-2</c:v>
                </c:pt>
                <c:pt idx="125">
                  <c:v>2.5</c:v>
                </c:pt>
                <c:pt idx="126">
                  <c:v>0.89999999999999858</c:v>
                </c:pt>
                <c:pt idx="127">
                  <c:v>1.5</c:v>
                </c:pt>
                <c:pt idx="128">
                  <c:v>1</c:v>
                </c:pt>
                <c:pt idx="129">
                  <c:v>2.1999999999999993</c:v>
                </c:pt>
                <c:pt idx="130">
                  <c:v>0.10000000000000142</c:v>
                </c:pt>
                <c:pt idx="131">
                  <c:v>1.3000000000000007</c:v>
                </c:pt>
                <c:pt idx="132">
                  <c:v>1.1999999999999993</c:v>
                </c:pt>
                <c:pt idx="133">
                  <c:v>0.70000000000000107</c:v>
                </c:pt>
                <c:pt idx="134">
                  <c:v>2.6000000000000014</c:v>
                </c:pt>
                <c:pt idx="135">
                  <c:v>2.7000000000000011</c:v>
                </c:pt>
                <c:pt idx="136">
                  <c:v>1.8000000000000007</c:v>
                </c:pt>
                <c:pt idx="137">
                  <c:v>0.5</c:v>
                </c:pt>
                <c:pt idx="138">
                  <c:v>3</c:v>
                </c:pt>
                <c:pt idx="139">
                  <c:v>1.6999999999999993</c:v>
                </c:pt>
                <c:pt idx="140">
                  <c:v>2.0999999999999996</c:v>
                </c:pt>
                <c:pt idx="141">
                  <c:v>2.6000000000000014</c:v>
                </c:pt>
                <c:pt idx="142">
                  <c:v>1.3999999999999986</c:v>
                </c:pt>
                <c:pt idx="143">
                  <c:v>2.5999999999999996</c:v>
                </c:pt>
                <c:pt idx="144">
                  <c:v>2.8000000000000007</c:v>
                </c:pt>
                <c:pt idx="145">
                  <c:v>2.5</c:v>
                </c:pt>
                <c:pt idx="146">
                  <c:v>1.5999999999999996</c:v>
                </c:pt>
                <c:pt idx="147">
                  <c:v>2.0999999999999996</c:v>
                </c:pt>
                <c:pt idx="148">
                  <c:v>2.5</c:v>
                </c:pt>
                <c:pt idx="149">
                  <c:v>2</c:v>
                </c:pt>
                <c:pt idx="150">
                  <c:v>1.0999999999999996</c:v>
                </c:pt>
                <c:pt idx="151">
                  <c:v>1.7000000000000011</c:v>
                </c:pt>
                <c:pt idx="152">
                  <c:v>2.6999999999999993</c:v>
                </c:pt>
                <c:pt idx="153">
                  <c:v>2.1999999999999993</c:v>
                </c:pt>
                <c:pt idx="154">
                  <c:v>1.7999999999999989</c:v>
                </c:pt>
                <c:pt idx="155">
                  <c:v>1.9000000000000004</c:v>
                </c:pt>
                <c:pt idx="156">
                  <c:v>3</c:v>
                </c:pt>
                <c:pt idx="157">
                  <c:v>2</c:v>
                </c:pt>
                <c:pt idx="158">
                  <c:v>2.7000000000000011</c:v>
                </c:pt>
                <c:pt idx="159">
                  <c:v>0.90000000000000036</c:v>
                </c:pt>
                <c:pt idx="160">
                  <c:v>0.80000000000000071</c:v>
                </c:pt>
                <c:pt idx="161">
                  <c:v>2.2999999999999989</c:v>
                </c:pt>
                <c:pt idx="162">
                  <c:v>0.19999999999999929</c:v>
                </c:pt>
                <c:pt idx="163">
                  <c:v>2.4000000000000004</c:v>
                </c:pt>
                <c:pt idx="164">
                  <c:v>2.5999999999999996</c:v>
                </c:pt>
                <c:pt idx="165">
                  <c:v>1.7999999999999989</c:v>
                </c:pt>
                <c:pt idx="166">
                  <c:v>2.3000000000000007</c:v>
                </c:pt>
                <c:pt idx="167">
                  <c:v>2.8000000000000007</c:v>
                </c:pt>
                <c:pt idx="168">
                  <c:v>1.5999999999999996</c:v>
                </c:pt>
                <c:pt idx="169">
                  <c:v>2.1999999999999993</c:v>
                </c:pt>
                <c:pt idx="170">
                  <c:v>2.1999999999999993</c:v>
                </c:pt>
                <c:pt idx="171">
                  <c:v>2.9000000000000004</c:v>
                </c:pt>
                <c:pt idx="172">
                  <c:v>2.6999999999999993</c:v>
                </c:pt>
                <c:pt idx="173">
                  <c:v>0.59999999999999964</c:v>
                </c:pt>
                <c:pt idx="174">
                  <c:v>2.4000000000000004</c:v>
                </c:pt>
                <c:pt idx="175">
                  <c:v>1</c:v>
                </c:pt>
                <c:pt idx="176">
                  <c:v>1.3000000000000007</c:v>
                </c:pt>
                <c:pt idx="177">
                  <c:v>0.59999999999999964</c:v>
                </c:pt>
                <c:pt idx="178">
                  <c:v>-1.5999999999999996</c:v>
                </c:pt>
                <c:pt idx="179">
                  <c:v>-0.30000000000000071</c:v>
                </c:pt>
                <c:pt idx="180">
                  <c:v>2.8000000000000007</c:v>
                </c:pt>
                <c:pt idx="181">
                  <c:v>2.3000000000000007</c:v>
                </c:pt>
                <c:pt idx="182">
                  <c:v>1.5999999999999996</c:v>
                </c:pt>
                <c:pt idx="183">
                  <c:v>1.5999999999999996</c:v>
                </c:pt>
                <c:pt idx="184">
                  <c:v>1.8999999999999986</c:v>
                </c:pt>
                <c:pt idx="185">
                  <c:v>0.5</c:v>
                </c:pt>
                <c:pt idx="186">
                  <c:v>2.8999999999999986</c:v>
                </c:pt>
                <c:pt idx="187">
                  <c:v>2</c:v>
                </c:pt>
                <c:pt idx="188">
                  <c:v>1.4000000000000004</c:v>
                </c:pt>
                <c:pt idx="189">
                  <c:v>3.0999999999999996</c:v>
                </c:pt>
                <c:pt idx="190">
                  <c:v>1.8000000000000007</c:v>
                </c:pt>
                <c:pt idx="191">
                  <c:v>0.5</c:v>
                </c:pt>
                <c:pt idx="192">
                  <c:v>2.1000000000000014</c:v>
                </c:pt>
                <c:pt idx="193">
                  <c:v>3</c:v>
                </c:pt>
                <c:pt idx="194">
                  <c:v>0.69999999999999929</c:v>
                </c:pt>
                <c:pt idx="195">
                  <c:v>1.3999999999999986</c:v>
                </c:pt>
                <c:pt idx="196">
                  <c:v>1.8999999999999986</c:v>
                </c:pt>
                <c:pt idx="197">
                  <c:v>1.1000000000000014</c:v>
                </c:pt>
                <c:pt idx="198">
                  <c:v>-9.9999999999999645E-2</c:v>
                </c:pt>
                <c:pt idx="199">
                  <c:v>0.69999999999999929</c:v>
                </c:pt>
                <c:pt idx="200">
                  <c:v>1</c:v>
                </c:pt>
                <c:pt idx="201">
                  <c:v>0.40000000000000036</c:v>
                </c:pt>
                <c:pt idx="202">
                  <c:v>0.60000000000000142</c:v>
                </c:pt>
                <c:pt idx="203">
                  <c:v>-0.60000000000000142</c:v>
                </c:pt>
                <c:pt idx="204">
                  <c:v>1</c:v>
                </c:pt>
                <c:pt idx="205">
                  <c:v>2.2000000000000011</c:v>
                </c:pt>
                <c:pt idx="206">
                  <c:v>2.2999999999999989</c:v>
                </c:pt>
                <c:pt idx="207">
                  <c:v>2.6999999999999993</c:v>
                </c:pt>
                <c:pt idx="208">
                  <c:v>2.6999999999999993</c:v>
                </c:pt>
                <c:pt idx="209">
                  <c:v>0.59999999999999964</c:v>
                </c:pt>
                <c:pt idx="210">
                  <c:v>0.59999999999999964</c:v>
                </c:pt>
                <c:pt idx="211">
                  <c:v>0.19999999999999929</c:v>
                </c:pt>
                <c:pt idx="212">
                  <c:v>0.79999999999999893</c:v>
                </c:pt>
                <c:pt idx="213">
                  <c:v>9.9999999999999645E-2</c:v>
                </c:pt>
                <c:pt idx="214">
                  <c:v>2.7</c:v>
                </c:pt>
                <c:pt idx="215">
                  <c:v>1</c:v>
                </c:pt>
                <c:pt idx="216">
                  <c:v>1.1999999999999993</c:v>
                </c:pt>
                <c:pt idx="217">
                  <c:v>0</c:v>
                </c:pt>
                <c:pt idx="218">
                  <c:v>2.2999999999999998</c:v>
                </c:pt>
                <c:pt idx="219">
                  <c:v>0</c:v>
                </c:pt>
                <c:pt idx="220">
                  <c:v>1.1000000000000014</c:v>
                </c:pt>
                <c:pt idx="221">
                  <c:v>1.5</c:v>
                </c:pt>
                <c:pt idx="222">
                  <c:v>0</c:v>
                </c:pt>
                <c:pt idx="223">
                  <c:v>9.9999999999999645E-2</c:v>
                </c:pt>
                <c:pt idx="224">
                  <c:v>0.19999999999999929</c:v>
                </c:pt>
                <c:pt idx="225">
                  <c:v>0.90000000000000036</c:v>
                </c:pt>
                <c:pt idx="226">
                  <c:v>-0.40000000000000036</c:v>
                </c:pt>
                <c:pt idx="227">
                  <c:v>1.5000000000000009</c:v>
                </c:pt>
                <c:pt idx="228">
                  <c:v>1.4000000000000004</c:v>
                </c:pt>
                <c:pt idx="229">
                  <c:v>0.79999999999999893</c:v>
                </c:pt>
                <c:pt idx="230">
                  <c:v>-9.9999999999999645E-2</c:v>
                </c:pt>
                <c:pt idx="231">
                  <c:v>-0.80000000000000071</c:v>
                </c:pt>
                <c:pt idx="232">
                  <c:v>1</c:v>
                </c:pt>
                <c:pt idx="233">
                  <c:v>1.4000000000000004</c:v>
                </c:pt>
                <c:pt idx="234">
                  <c:v>0.69999999999999929</c:v>
                </c:pt>
                <c:pt idx="235">
                  <c:v>-0.80000000000000071</c:v>
                </c:pt>
                <c:pt idx="236">
                  <c:v>-0.10000000000000142</c:v>
                </c:pt>
                <c:pt idx="237">
                  <c:v>-0.40000000000000036</c:v>
                </c:pt>
                <c:pt idx="238">
                  <c:v>0.90000000000000036</c:v>
                </c:pt>
                <c:pt idx="239">
                  <c:v>0</c:v>
                </c:pt>
                <c:pt idx="240">
                  <c:v>0.30000000000000071</c:v>
                </c:pt>
                <c:pt idx="241">
                  <c:v>0.19999999999999929</c:v>
                </c:pt>
                <c:pt idx="242">
                  <c:v>-1.4000000000000004</c:v>
                </c:pt>
                <c:pt idx="243">
                  <c:v>2.2000000000000011</c:v>
                </c:pt>
                <c:pt idx="244">
                  <c:v>-0.79999999999999893</c:v>
                </c:pt>
                <c:pt idx="245">
                  <c:v>0.79999999999999893</c:v>
                </c:pt>
                <c:pt idx="246">
                  <c:v>-0.20000000000000107</c:v>
                </c:pt>
                <c:pt idx="247">
                  <c:v>-9.9999999999999645E-2</c:v>
                </c:pt>
                <c:pt idx="248">
                  <c:v>-0.19999999999999929</c:v>
                </c:pt>
                <c:pt idx="249">
                  <c:v>1</c:v>
                </c:pt>
                <c:pt idx="250">
                  <c:v>-0.20000000000000107</c:v>
                </c:pt>
                <c:pt idx="251">
                  <c:v>1.5999999999999996</c:v>
                </c:pt>
                <c:pt idx="252">
                  <c:v>-0.70000000000000107</c:v>
                </c:pt>
                <c:pt idx="253">
                  <c:v>-0.59999999999999964</c:v>
                </c:pt>
                <c:pt idx="254">
                  <c:v>0</c:v>
                </c:pt>
                <c:pt idx="255">
                  <c:v>-1.4000000000000004</c:v>
                </c:pt>
                <c:pt idx="256">
                  <c:v>-1.8999999999999986</c:v>
                </c:pt>
                <c:pt idx="257">
                  <c:v>0.40000000000000036</c:v>
                </c:pt>
                <c:pt idx="258">
                  <c:v>0</c:v>
                </c:pt>
                <c:pt idx="259">
                  <c:v>0.59999999999999964</c:v>
                </c:pt>
                <c:pt idx="260">
                  <c:v>0.19999999999999929</c:v>
                </c:pt>
                <c:pt idx="261">
                  <c:v>9.9999999999999645E-2</c:v>
                </c:pt>
                <c:pt idx="262">
                  <c:v>-9.9999999999999645E-2</c:v>
                </c:pt>
                <c:pt idx="263">
                  <c:v>0.5</c:v>
                </c:pt>
                <c:pt idx="264">
                  <c:v>-9.9999999999999645E-2</c:v>
                </c:pt>
                <c:pt idx="265">
                  <c:v>-0.90000000000000036</c:v>
                </c:pt>
                <c:pt idx="266">
                  <c:v>0.5</c:v>
                </c:pt>
                <c:pt idx="267">
                  <c:v>9.9999999999999645E-2</c:v>
                </c:pt>
                <c:pt idx="268">
                  <c:v>0</c:v>
                </c:pt>
                <c:pt idx="269">
                  <c:v>0.90000000000000036</c:v>
                </c:pt>
                <c:pt idx="270">
                  <c:v>2.5999999999999996</c:v>
                </c:pt>
                <c:pt idx="271">
                  <c:v>-1.8000000000000007</c:v>
                </c:pt>
                <c:pt idx="272">
                  <c:v>-9.9999999999999645E-2</c:v>
                </c:pt>
                <c:pt idx="273">
                  <c:v>-9.9999999999999645E-2</c:v>
                </c:pt>
                <c:pt idx="274">
                  <c:v>-0.80000000000000071</c:v>
                </c:pt>
                <c:pt idx="275">
                  <c:v>0.19999999999999929</c:v>
                </c:pt>
                <c:pt idx="276">
                  <c:v>1.3000000000000007</c:v>
                </c:pt>
                <c:pt idx="277">
                  <c:v>-0.30000000000000071</c:v>
                </c:pt>
                <c:pt idx="278">
                  <c:v>-0.5</c:v>
                </c:pt>
                <c:pt idx="279">
                  <c:v>1.5999999999999996</c:v>
                </c:pt>
                <c:pt idx="280">
                  <c:v>-1.2999999999999989</c:v>
                </c:pt>
                <c:pt idx="281">
                  <c:v>-0.30000000000000071</c:v>
                </c:pt>
                <c:pt idx="282">
                  <c:v>0.19999999999999929</c:v>
                </c:pt>
                <c:pt idx="283">
                  <c:v>3.2000000000000011</c:v>
                </c:pt>
                <c:pt idx="284">
                  <c:v>0.39999999999999858</c:v>
                </c:pt>
                <c:pt idx="285">
                  <c:v>-0.5</c:v>
                </c:pt>
                <c:pt idx="286">
                  <c:v>-0.99999999999999822</c:v>
                </c:pt>
                <c:pt idx="287">
                  <c:v>0.90000000000000213</c:v>
                </c:pt>
                <c:pt idx="288">
                  <c:v>0.60000000000000142</c:v>
                </c:pt>
                <c:pt idx="289">
                  <c:v>0.80000000000000071</c:v>
                </c:pt>
                <c:pt idx="290">
                  <c:v>-0.80000000000000071</c:v>
                </c:pt>
                <c:pt idx="291">
                  <c:v>-0.79999999999999716</c:v>
                </c:pt>
                <c:pt idx="292">
                  <c:v>1.1000000000000014</c:v>
                </c:pt>
                <c:pt idx="293">
                  <c:v>0.80000000000000071</c:v>
                </c:pt>
                <c:pt idx="294">
                  <c:v>1</c:v>
                </c:pt>
                <c:pt idx="295">
                  <c:v>0</c:v>
                </c:pt>
                <c:pt idx="296">
                  <c:v>0.5</c:v>
                </c:pt>
                <c:pt idx="297">
                  <c:v>0.20000000000000284</c:v>
                </c:pt>
                <c:pt idx="298">
                  <c:v>0.79999999999999716</c:v>
                </c:pt>
                <c:pt idx="299">
                  <c:v>0.30000000000000071</c:v>
                </c:pt>
                <c:pt idx="300">
                  <c:v>1.4000000000000021</c:v>
                </c:pt>
                <c:pt idx="301">
                  <c:v>-1.9000000000000021</c:v>
                </c:pt>
                <c:pt idx="302">
                  <c:v>-0.69999999999999929</c:v>
                </c:pt>
                <c:pt idx="303">
                  <c:v>0.5</c:v>
                </c:pt>
                <c:pt idx="304">
                  <c:v>2.9000000000000021</c:v>
                </c:pt>
                <c:pt idx="305">
                  <c:v>1.3000000000000007</c:v>
                </c:pt>
                <c:pt idx="306">
                  <c:v>-0.30000000000000071</c:v>
                </c:pt>
                <c:pt idx="307">
                  <c:v>0.69999999999999929</c:v>
                </c:pt>
                <c:pt idx="308">
                  <c:v>1.1999999999999993</c:v>
                </c:pt>
                <c:pt idx="309">
                  <c:v>2.6000000000000014</c:v>
                </c:pt>
                <c:pt idx="310">
                  <c:v>1.0999999999999979</c:v>
                </c:pt>
                <c:pt idx="311">
                  <c:v>1.3999999999999986</c:v>
                </c:pt>
                <c:pt idx="312">
                  <c:v>0.69999999999999929</c:v>
                </c:pt>
                <c:pt idx="313">
                  <c:v>0.59999999999999787</c:v>
                </c:pt>
                <c:pt idx="314">
                  <c:v>1.3000000000000007</c:v>
                </c:pt>
                <c:pt idx="315">
                  <c:v>-0.69999999999999929</c:v>
                </c:pt>
                <c:pt idx="316">
                  <c:v>1.5</c:v>
                </c:pt>
                <c:pt idx="317">
                  <c:v>4.1999999999999993</c:v>
                </c:pt>
                <c:pt idx="318">
                  <c:v>1.8000000000000007</c:v>
                </c:pt>
                <c:pt idx="319">
                  <c:v>1.0999999999999979</c:v>
                </c:pt>
                <c:pt idx="320">
                  <c:v>1.5999999999999979</c:v>
                </c:pt>
                <c:pt idx="321">
                  <c:v>0.19999999999999929</c:v>
                </c:pt>
                <c:pt idx="322">
                  <c:v>-0.19999999999999929</c:v>
                </c:pt>
                <c:pt idx="323">
                  <c:v>0.80000000000000071</c:v>
                </c:pt>
                <c:pt idx="324">
                  <c:v>0.89999999999999858</c:v>
                </c:pt>
                <c:pt idx="325">
                  <c:v>0.30000000000000071</c:v>
                </c:pt>
                <c:pt idx="326">
                  <c:v>0.5</c:v>
                </c:pt>
                <c:pt idx="327">
                  <c:v>0.89999999999999858</c:v>
                </c:pt>
                <c:pt idx="328">
                  <c:v>-2.1000000000000014</c:v>
                </c:pt>
                <c:pt idx="329">
                  <c:v>0.79999999999999716</c:v>
                </c:pt>
                <c:pt idx="330">
                  <c:v>-1</c:v>
                </c:pt>
                <c:pt idx="331">
                  <c:v>0.39999999999999858</c:v>
                </c:pt>
                <c:pt idx="332">
                  <c:v>0.90000000000000213</c:v>
                </c:pt>
                <c:pt idx="333">
                  <c:v>-0.10000000000000142</c:v>
                </c:pt>
                <c:pt idx="334">
                  <c:v>0.60000000000000142</c:v>
                </c:pt>
                <c:pt idx="335">
                  <c:v>1.6000000000000014</c:v>
                </c:pt>
                <c:pt idx="336">
                  <c:v>-0.59999999999999787</c:v>
                </c:pt>
                <c:pt idx="337">
                  <c:v>0.39999999999999858</c:v>
                </c:pt>
                <c:pt idx="338">
                  <c:v>-0.20000000000000284</c:v>
                </c:pt>
                <c:pt idx="339">
                  <c:v>0</c:v>
                </c:pt>
                <c:pt idx="340">
                  <c:v>1</c:v>
                </c:pt>
                <c:pt idx="341">
                  <c:v>-0.90000000000000213</c:v>
                </c:pt>
                <c:pt idx="342">
                  <c:v>-0.19999999999999929</c:v>
                </c:pt>
                <c:pt idx="343">
                  <c:v>-0.19999999999999929</c:v>
                </c:pt>
                <c:pt idx="344">
                  <c:v>0.80000000000000071</c:v>
                </c:pt>
                <c:pt idx="345">
                  <c:v>0.19999999999999929</c:v>
                </c:pt>
                <c:pt idx="346">
                  <c:v>-0.60000000000000142</c:v>
                </c:pt>
                <c:pt idx="347">
                  <c:v>2.1999999999999993</c:v>
                </c:pt>
                <c:pt idx="348">
                  <c:v>1.9000000000000021</c:v>
                </c:pt>
                <c:pt idx="349">
                  <c:v>2.1999999999999993</c:v>
                </c:pt>
                <c:pt idx="350">
                  <c:v>1.1999999999999993</c:v>
                </c:pt>
                <c:pt idx="351">
                  <c:v>-0.90000000000000213</c:v>
                </c:pt>
                <c:pt idx="352">
                  <c:v>0.60000000000000142</c:v>
                </c:pt>
                <c:pt idx="353">
                  <c:v>-0.19999999999999929</c:v>
                </c:pt>
                <c:pt idx="354">
                  <c:v>0.69999999999999929</c:v>
                </c:pt>
                <c:pt idx="355">
                  <c:v>0.59999999999999787</c:v>
                </c:pt>
                <c:pt idx="356">
                  <c:v>0.39999999999999858</c:v>
                </c:pt>
                <c:pt idx="357">
                  <c:v>0.5</c:v>
                </c:pt>
                <c:pt idx="358">
                  <c:v>1</c:v>
                </c:pt>
                <c:pt idx="359">
                  <c:v>1</c:v>
                </c:pt>
                <c:pt idx="360">
                  <c:v>1.5</c:v>
                </c:pt>
                <c:pt idx="361">
                  <c:v>-0.5</c:v>
                </c:pt>
                <c:pt idx="362">
                  <c:v>1.0999999999999979</c:v>
                </c:pt>
                <c:pt idx="363">
                  <c:v>1.1999999999999993</c:v>
                </c:pt>
                <c:pt idx="364">
                  <c:v>1.3000000000000007</c:v>
                </c:pt>
                <c:pt idx="365">
                  <c:v>0.30000000000000071</c:v>
                </c:pt>
                <c:pt idx="366">
                  <c:v>0.90000000000000213</c:v>
                </c:pt>
                <c:pt idx="367">
                  <c:v>-0.5</c:v>
                </c:pt>
                <c:pt idx="368">
                  <c:v>0.60000000000000142</c:v>
                </c:pt>
                <c:pt idx="369">
                  <c:v>0.70000000000000284</c:v>
                </c:pt>
                <c:pt idx="370">
                  <c:v>1.3999999999999986</c:v>
                </c:pt>
                <c:pt idx="371">
                  <c:v>1</c:v>
                </c:pt>
                <c:pt idx="372">
                  <c:v>0.90000000000000213</c:v>
                </c:pt>
                <c:pt idx="373">
                  <c:v>-0.19999999999999929</c:v>
                </c:pt>
                <c:pt idx="374">
                  <c:v>1.5999999999999979</c:v>
                </c:pt>
                <c:pt idx="375">
                  <c:v>0.59999999999999787</c:v>
                </c:pt>
                <c:pt idx="376">
                  <c:v>0.30000000000000071</c:v>
                </c:pt>
                <c:pt idx="377">
                  <c:v>0.80000000000000071</c:v>
                </c:pt>
                <c:pt idx="378">
                  <c:v>0.69999999999999929</c:v>
                </c:pt>
                <c:pt idx="379">
                  <c:v>1.1999999999999993</c:v>
                </c:pt>
                <c:pt idx="380">
                  <c:v>1.1999999999999993</c:v>
                </c:pt>
                <c:pt idx="381">
                  <c:v>0.30000000000000071</c:v>
                </c:pt>
                <c:pt idx="382">
                  <c:v>-1.8999999999999986</c:v>
                </c:pt>
                <c:pt idx="383">
                  <c:v>1.3999999999999986</c:v>
                </c:pt>
                <c:pt idx="384">
                  <c:v>0.69999999999999929</c:v>
                </c:pt>
                <c:pt idx="385">
                  <c:v>-0.5</c:v>
                </c:pt>
                <c:pt idx="386">
                  <c:v>0.79999999999999716</c:v>
                </c:pt>
                <c:pt idx="387">
                  <c:v>0.60000000000000142</c:v>
                </c:pt>
                <c:pt idx="388">
                  <c:v>2.2999999999999972</c:v>
                </c:pt>
                <c:pt idx="389">
                  <c:v>0.5</c:v>
                </c:pt>
                <c:pt idx="390">
                  <c:v>-0.40000000000000213</c:v>
                </c:pt>
                <c:pt idx="391">
                  <c:v>1.1000000000000014</c:v>
                </c:pt>
                <c:pt idx="392">
                  <c:v>0.10000000000000142</c:v>
                </c:pt>
                <c:pt idx="393">
                  <c:v>0</c:v>
                </c:pt>
                <c:pt idx="394">
                  <c:v>-0.10000000000000142</c:v>
                </c:pt>
                <c:pt idx="395">
                  <c:v>0.80000000000000071</c:v>
                </c:pt>
                <c:pt idx="396">
                  <c:v>0.40000000000000213</c:v>
                </c:pt>
                <c:pt idx="397">
                  <c:v>0.40000000000000213</c:v>
                </c:pt>
                <c:pt idx="398">
                  <c:v>1.4000000000000021</c:v>
                </c:pt>
                <c:pt idx="399">
                  <c:v>-0.69999999999999929</c:v>
                </c:pt>
                <c:pt idx="400">
                  <c:v>0.80000000000000071</c:v>
                </c:pt>
                <c:pt idx="401">
                  <c:v>0.30000000000000071</c:v>
                </c:pt>
                <c:pt idx="402">
                  <c:v>0.5</c:v>
                </c:pt>
                <c:pt idx="403">
                  <c:v>1.3999999999999986</c:v>
                </c:pt>
                <c:pt idx="404">
                  <c:v>1.5</c:v>
                </c:pt>
                <c:pt idx="405">
                  <c:v>0.40000000000000213</c:v>
                </c:pt>
                <c:pt idx="406">
                  <c:v>0.40000000000000213</c:v>
                </c:pt>
                <c:pt idx="407">
                  <c:v>-0.5</c:v>
                </c:pt>
                <c:pt idx="408">
                  <c:v>0.20000000000000284</c:v>
                </c:pt>
                <c:pt idx="409">
                  <c:v>0.69999999999999929</c:v>
                </c:pt>
                <c:pt idx="410">
                  <c:v>1.6000000000000014</c:v>
                </c:pt>
                <c:pt idx="411">
                  <c:v>0</c:v>
                </c:pt>
                <c:pt idx="412">
                  <c:v>1.1999999999999993</c:v>
                </c:pt>
                <c:pt idx="413">
                  <c:v>-9.9999999999997868E-2</c:v>
                </c:pt>
                <c:pt idx="414">
                  <c:v>1</c:v>
                </c:pt>
                <c:pt idx="415">
                  <c:v>0.5</c:v>
                </c:pt>
                <c:pt idx="416">
                  <c:v>-0.29999999999999716</c:v>
                </c:pt>
                <c:pt idx="417">
                  <c:v>0.80000000000000071</c:v>
                </c:pt>
                <c:pt idx="418">
                  <c:v>0.60000000000000142</c:v>
                </c:pt>
                <c:pt idx="419">
                  <c:v>0.5</c:v>
                </c:pt>
                <c:pt idx="420">
                  <c:v>0.19999999999999929</c:v>
                </c:pt>
                <c:pt idx="421">
                  <c:v>-0.20000000000000284</c:v>
                </c:pt>
                <c:pt idx="422">
                  <c:v>1.8000000000000007</c:v>
                </c:pt>
                <c:pt idx="423">
                  <c:v>1</c:v>
                </c:pt>
                <c:pt idx="424">
                  <c:v>0.59999999999999787</c:v>
                </c:pt>
                <c:pt idx="425">
                  <c:v>1.4000000000000021</c:v>
                </c:pt>
                <c:pt idx="426">
                  <c:v>0.80000000000000071</c:v>
                </c:pt>
                <c:pt idx="427">
                  <c:v>0.39999999999999858</c:v>
                </c:pt>
                <c:pt idx="428">
                  <c:v>0.39999999999999858</c:v>
                </c:pt>
                <c:pt idx="429">
                  <c:v>0.69999999999999929</c:v>
                </c:pt>
                <c:pt idx="430">
                  <c:v>0.39999999999999858</c:v>
                </c:pt>
                <c:pt idx="431">
                  <c:v>0</c:v>
                </c:pt>
                <c:pt idx="432">
                  <c:v>0.19999999999999929</c:v>
                </c:pt>
                <c:pt idx="433">
                  <c:v>-0.60000000000000142</c:v>
                </c:pt>
                <c:pt idx="434">
                  <c:v>-0.19999999999999929</c:v>
                </c:pt>
                <c:pt idx="435">
                  <c:v>0.39999999999999858</c:v>
                </c:pt>
                <c:pt idx="436">
                  <c:v>1.8999999999999986</c:v>
                </c:pt>
                <c:pt idx="437">
                  <c:v>0.69999999999999929</c:v>
                </c:pt>
                <c:pt idx="438">
                  <c:v>-1.3999999999999986</c:v>
                </c:pt>
                <c:pt idx="439">
                  <c:v>-0.69999999999999929</c:v>
                </c:pt>
                <c:pt idx="440">
                  <c:v>0.30000000000000071</c:v>
                </c:pt>
                <c:pt idx="441">
                  <c:v>0.19999999999999929</c:v>
                </c:pt>
                <c:pt idx="442">
                  <c:v>1.6000000000000014</c:v>
                </c:pt>
                <c:pt idx="443">
                  <c:v>1.9000000000000021</c:v>
                </c:pt>
                <c:pt idx="444">
                  <c:v>0.90000000000000213</c:v>
                </c:pt>
                <c:pt idx="445">
                  <c:v>2.8000000000000007</c:v>
                </c:pt>
                <c:pt idx="446">
                  <c:v>0.60000000000000142</c:v>
                </c:pt>
                <c:pt idx="447">
                  <c:v>0.19999999999999929</c:v>
                </c:pt>
                <c:pt idx="448">
                  <c:v>2.5</c:v>
                </c:pt>
                <c:pt idx="449">
                  <c:v>0.19999999999999929</c:v>
                </c:pt>
                <c:pt idx="450">
                  <c:v>1.6999999999999993</c:v>
                </c:pt>
                <c:pt idx="451">
                  <c:v>1.9000000000000021</c:v>
                </c:pt>
                <c:pt idx="452">
                  <c:v>0.89999999999999858</c:v>
                </c:pt>
                <c:pt idx="453">
                  <c:v>1.1999999999999993</c:v>
                </c:pt>
                <c:pt idx="454">
                  <c:v>-1</c:v>
                </c:pt>
                <c:pt idx="455">
                  <c:v>0.5</c:v>
                </c:pt>
                <c:pt idx="456">
                  <c:v>0.79999999999999716</c:v>
                </c:pt>
                <c:pt idx="457">
                  <c:v>2</c:v>
                </c:pt>
                <c:pt idx="458">
                  <c:v>0.59999999999999787</c:v>
                </c:pt>
                <c:pt idx="459">
                  <c:v>0.19999999999999929</c:v>
                </c:pt>
                <c:pt idx="460">
                  <c:v>1.6999999999999993</c:v>
                </c:pt>
                <c:pt idx="461">
                  <c:v>0.89999999999999858</c:v>
                </c:pt>
                <c:pt idx="462">
                  <c:v>1.6000000000000014</c:v>
                </c:pt>
                <c:pt idx="463">
                  <c:v>-0.59999999999999787</c:v>
                </c:pt>
                <c:pt idx="464">
                  <c:v>1.1999999999999993</c:v>
                </c:pt>
                <c:pt idx="465">
                  <c:v>2.5</c:v>
                </c:pt>
                <c:pt idx="466">
                  <c:v>0.80000000000000071</c:v>
                </c:pt>
                <c:pt idx="467">
                  <c:v>1.3000000000000007</c:v>
                </c:pt>
                <c:pt idx="468">
                  <c:v>1.1000000000000014</c:v>
                </c:pt>
                <c:pt idx="469">
                  <c:v>0.10000000000000142</c:v>
                </c:pt>
                <c:pt idx="470">
                  <c:v>0.10000000000000142</c:v>
                </c:pt>
                <c:pt idx="471">
                  <c:v>0</c:v>
                </c:pt>
                <c:pt idx="472">
                  <c:v>0.80000000000000071</c:v>
                </c:pt>
                <c:pt idx="473">
                  <c:v>1.8999999999999986</c:v>
                </c:pt>
                <c:pt idx="474">
                  <c:v>1</c:v>
                </c:pt>
                <c:pt idx="475">
                  <c:v>0.69999999999999929</c:v>
                </c:pt>
                <c:pt idx="476">
                  <c:v>1.1000000000000014</c:v>
                </c:pt>
                <c:pt idx="477">
                  <c:v>-0.39999999999999858</c:v>
                </c:pt>
                <c:pt idx="478">
                  <c:v>0.30000000000000071</c:v>
                </c:pt>
                <c:pt idx="479">
                  <c:v>0.60000000000000142</c:v>
                </c:pt>
                <c:pt idx="480">
                  <c:v>0.39999999999999858</c:v>
                </c:pt>
                <c:pt idx="481">
                  <c:v>1.7000000000000028</c:v>
                </c:pt>
                <c:pt idx="482">
                  <c:v>1.5</c:v>
                </c:pt>
                <c:pt idx="483">
                  <c:v>-0.10000000000000142</c:v>
                </c:pt>
                <c:pt idx="484">
                  <c:v>2.1000000000000014</c:v>
                </c:pt>
                <c:pt idx="485">
                  <c:v>-0.19999999999999929</c:v>
                </c:pt>
                <c:pt idx="486">
                  <c:v>1.0999999999999979</c:v>
                </c:pt>
                <c:pt idx="487">
                  <c:v>0.30000000000000071</c:v>
                </c:pt>
                <c:pt idx="488">
                  <c:v>1.9000000000000021</c:v>
                </c:pt>
                <c:pt idx="489">
                  <c:v>0.60000000000000142</c:v>
                </c:pt>
                <c:pt idx="490">
                  <c:v>0.60000000000000142</c:v>
                </c:pt>
                <c:pt idx="491">
                  <c:v>-0.90000000000000213</c:v>
                </c:pt>
                <c:pt idx="492">
                  <c:v>-0.40000000000000213</c:v>
                </c:pt>
                <c:pt idx="493">
                  <c:v>1.7000000000000028</c:v>
                </c:pt>
                <c:pt idx="494">
                  <c:v>-0.19999999999999929</c:v>
                </c:pt>
                <c:pt idx="495">
                  <c:v>-0.39999999999999858</c:v>
                </c:pt>
                <c:pt idx="496">
                  <c:v>1.2000000000000028</c:v>
                </c:pt>
                <c:pt idx="497">
                  <c:v>3.7000000000000028</c:v>
                </c:pt>
                <c:pt idx="498">
                  <c:v>0</c:v>
                </c:pt>
                <c:pt idx="499">
                  <c:v>-0.69999999999999929</c:v>
                </c:pt>
                <c:pt idx="500">
                  <c:v>1.3999999999999986</c:v>
                </c:pt>
                <c:pt idx="501">
                  <c:v>0.10000000000000142</c:v>
                </c:pt>
                <c:pt idx="502">
                  <c:v>2</c:v>
                </c:pt>
                <c:pt idx="503">
                  <c:v>1.1999999999999993</c:v>
                </c:pt>
                <c:pt idx="504">
                  <c:v>0.69999999999999929</c:v>
                </c:pt>
                <c:pt idx="505">
                  <c:v>0.20000000000000284</c:v>
                </c:pt>
                <c:pt idx="506">
                  <c:v>-0.89999999999999858</c:v>
                </c:pt>
                <c:pt idx="507">
                  <c:v>-0.30000000000000071</c:v>
                </c:pt>
                <c:pt idx="508">
                  <c:v>0.5</c:v>
                </c:pt>
                <c:pt idx="509">
                  <c:v>2.4000000000000021</c:v>
                </c:pt>
                <c:pt idx="510">
                  <c:v>0.70000000000000284</c:v>
                </c:pt>
                <c:pt idx="511">
                  <c:v>2.4000000000000021</c:v>
                </c:pt>
                <c:pt idx="512">
                  <c:v>0.70000000000000284</c:v>
                </c:pt>
                <c:pt idx="513">
                  <c:v>1.1999999999999993</c:v>
                </c:pt>
                <c:pt idx="514">
                  <c:v>1.8999999999999986</c:v>
                </c:pt>
                <c:pt idx="515">
                  <c:v>-1</c:v>
                </c:pt>
                <c:pt idx="516">
                  <c:v>0.89999999999999858</c:v>
                </c:pt>
                <c:pt idx="517">
                  <c:v>0.39999999999999858</c:v>
                </c:pt>
                <c:pt idx="518">
                  <c:v>0.80000000000000071</c:v>
                </c:pt>
                <c:pt idx="519">
                  <c:v>1</c:v>
                </c:pt>
                <c:pt idx="520">
                  <c:v>0.30000000000000071</c:v>
                </c:pt>
                <c:pt idx="521">
                  <c:v>1.9000000000000021</c:v>
                </c:pt>
                <c:pt idx="522">
                  <c:v>1.6000000000000014</c:v>
                </c:pt>
                <c:pt idx="523">
                  <c:v>0.70000000000000284</c:v>
                </c:pt>
                <c:pt idx="524">
                  <c:v>0.39999999999999858</c:v>
                </c:pt>
                <c:pt idx="525">
                  <c:v>0.59999999999999787</c:v>
                </c:pt>
                <c:pt idx="526">
                  <c:v>-0.40000000000000213</c:v>
                </c:pt>
                <c:pt idx="527">
                  <c:v>0.40000000000000213</c:v>
                </c:pt>
                <c:pt idx="528">
                  <c:v>0.89999999999999858</c:v>
                </c:pt>
                <c:pt idx="529">
                  <c:v>1</c:v>
                </c:pt>
                <c:pt idx="530">
                  <c:v>0.40000000000000213</c:v>
                </c:pt>
                <c:pt idx="531">
                  <c:v>1.1000000000000014</c:v>
                </c:pt>
                <c:pt idx="532">
                  <c:v>-0.89999999999999858</c:v>
                </c:pt>
                <c:pt idx="533">
                  <c:v>2</c:v>
                </c:pt>
                <c:pt idx="534">
                  <c:v>1.0999999999999979</c:v>
                </c:pt>
                <c:pt idx="535">
                  <c:v>0.40000000000000213</c:v>
                </c:pt>
                <c:pt idx="536">
                  <c:v>-0.30000000000000071</c:v>
                </c:pt>
                <c:pt idx="537">
                  <c:v>0</c:v>
                </c:pt>
                <c:pt idx="538">
                  <c:v>0.39999999999999858</c:v>
                </c:pt>
                <c:pt idx="539">
                  <c:v>0.90000000000000213</c:v>
                </c:pt>
                <c:pt idx="540">
                  <c:v>0</c:v>
                </c:pt>
                <c:pt idx="541">
                  <c:v>0.79999999999999716</c:v>
                </c:pt>
                <c:pt idx="542">
                  <c:v>0</c:v>
                </c:pt>
                <c:pt idx="543">
                  <c:v>0.39999999999999858</c:v>
                </c:pt>
                <c:pt idx="544">
                  <c:v>-1.3000000000000007</c:v>
                </c:pt>
                <c:pt idx="545">
                  <c:v>0.19999999999999929</c:v>
                </c:pt>
                <c:pt idx="546">
                  <c:v>0.19999999999999929</c:v>
                </c:pt>
                <c:pt idx="547">
                  <c:v>-1</c:v>
                </c:pt>
                <c:pt idx="548">
                  <c:v>0.79999999999999716</c:v>
                </c:pt>
                <c:pt idx="549">
                  <c:v>1.3000000000000007</c:v>
                </c:pt>
                <c:pt idx="550">
                  <c:v>0.19999999999999929</c:v>
                </c:pt>
                <c:pt idx="551">
                  <c:v>1.6000000000000014</c:v>
                </c:pt>
                <c:pt idx="552">
                  <c:v>-0.60000000000000142</c:v>
                </c:pt>
                <c:pt idx="553">
                  <c:v>-0.79999999999999716</c:v>
                </c:pt>
                <c:pt idx="554">
                  <c:v>0.10000000000000142</c:v>
                </c:pt>
                <c:pt idx="555">
                  <c:v>1.5</c:v>
                </c:pt>
                <c:pt idx="556">
                  <c:v>-1.2999999999999972</c:v>
                </c:pt>
                <c:pt idx="557">
                  <c:v>1.6000000000000014</c:v>
                </c:pt>
                <c:pt idx="558">
                  <c:v>1.5</c:v>
                </c:pt>
                <c:pt idx="559">
                  <c:v>0.19999999999999929</c:v>
                </c:pt>
                <c:pt idx="560">
                  <c:v>3</c:v>
                </c:pt>
                <c:pt idx="561">
                  <c:v>0.19999999999999929</c:v>
                </c:pt>
                <c:pt idx="562">
                  <c:v>0.90000000000000213</c:v>
                </c:pt>
                <c:pt idx="563">
                  <c:v>0.89999999999999858</c:v>
                </c:pt>
                <c:pt idx="564">
                  <c:v>1</c:v>
                </c:pt>
                <c:pt idx="565">
                  <c:v>2.2999999999999972</c:v>
                </c:pt>
                <c:pt idx="566">
                  <c:v>-0.40000000000000213</c:v>
                </c:pt>
                <c:pt idx="567">
                  <c:v>1.3000000000000007</c:v>
                </c:pt>
                <c:pt idx="568">
                  <c:v>1.0999999999999979</c:v>
                </c:pt>
                <c:pt idx="569">
                  <c:v>-0.80000000000000071</c:v>
                </c:pt>
                <c:pt idx="570">
                  <c:v>-0.69999999999999929</c:v>
                </c:pt>
                <c:pt idx="571">
                  <c:v>1.5</c:v>
                </c:pt>
                <c:pt idx="572">
                  <c:v>2.7999999999999972</c:v>
                </c:pt>
                <c:pt idx="573">
                  <c:v>1.8999999999999986</c:v>
                </c:pt>
                <c:pt idx="574">
                  <c:v>1.1000000000000014</c:v>
                </c:pt>
                <c:pt idx="575">
                  <c:v>0.39999999999999858</c:v>
                </c:pt>
                <c:pt idx="576">
                  <c:v>0.10000000000000142</c:v>
                </c:pt>
                <c:pt idx="577">
                  <c:v>0.39999999999999858</c:v>
                </c:pt>
                <c:pt idx="578">
                  <c:v>0.69999999999999929</c:v>
                </c:pt>
                <c:pt idx="579">
                  <c:v>0.19999999999999929</c:v>
                </c:pt>
                <c:pt idx="580">
                  <c:v>0.5</c:v>
                </c:pt>
                <c:pt idx="581">
                  <c:v>0.40000000000000213</c:v>
                </c:pt>
                <c:pt idx="582">
                  <c:v>0.89999999999999858</c:v>
                </c:pt>
                <c:pt idx="583">
                  <c:v>0.80000000000000071</c:v>
                </c:pt>
                <c:pt idx="584">
                  <c:v>1.2000000000000028</c:v>
                </c:pt>
                <c:pt idx="585">
                  <c:v>-0.5</c:v>
                </c:pt>
                <c:pt idx="586">
                  <c:v>1.4000000000000021</c:v>
                </c:pt>
                <c:pt idx="587">
                  <c:v>1.3999999999999986</c:v>
                </c:pt>
                <c:pt idx="588">
                  <c:v>0</c:v>
                </c:pt>
                <c:pt idx="589">
                  <c:v>0.5</c:v>
                </c:pt>
                <c:pt idx="590">
                  <c:v>0.89999999999999858</c:v>
                </c:pt>
                <c:pt idx="591">
                  <c:v>0.79999999999999716</c:v>
                </c:pt>
                <c:pt idx="592">
                  <c:v>1.1000000000000014</c:v>
                </c:pt>
                <c:pt idx="593">
                  <c:v>0.10000000000000142</c:v>
                </c:pt>
                <c:pt idx="594">
                  <c:v>1.3999999999999986</c:v>
                </c:pt>
                <c:pt idx="595">
                  <c:v>2.4000000000000021</c:v>
                </c:pt>
                <c:pt idx="596">
                  <c:v>1.0999999999999979</c:v>
                </c:pt>
                <c:pt idx="597">
                  <c:v>0.10000000000000142</c:v>
                </c:pt>
                <c:pt idx="598">
                  <c:v>0</c:v>
                </c:pt>
                <c:pt idx="599">
                  <c:v>-0.60000000000000142</c:v>
                </c:pt>
                <c:pt idx="600">
                  <c:v>0.69999999999999929</c:v>
                </c:pt>
                <c:pt idx="601">
                  <c:v>0.40000000000000213</c:v>
                </c:pt>
                <c:pt idx="602">
                  <c:v>2.7000000000000028</c:v>
                </c:pt>
                <c:pt idx="603">
                  <c:v>-0.90000000000000213</c:v>
                </c:pt>
                <c:pt idx="604">
                  <c:v>0.39999999999999858</c:v>
                </c:pt>
                <c:pt idx="605">
                  <c:v>1.6999999999999993</c:v>
                </c:pt>
                <c:pt idx="606">
                  <c:v>1.1000000000000014</c:v>
                </c:pt>
                <c:pt idx="607">
                  <c:v>0.20000000000000284</c:v>
                </c:pt>
                <c:pt idx="608">
                  <c:v>0.70000000000000284</c:v>
                </c:pt>
                <c:pt idx="609">
                  <c:v>1.5</c:v>
                </c:pt>
                <c:pt idx="610">
                  <c:v>0.5</c:v>
                </c:pt>
                <c:pt idx="611">
                  <c:v>0.69999999999999929</c:v>
                </c:pt>
                <c:pt idx="612">
                  <c:v>1.5999999999999979</c:v>
                </c:pt>
                <c:pt idx="613">
                  <c:v>1.5</c:v>
                </c:pt>
                <c:pt idx="614">
                  <c:v>2</c:v>
                </c:pt>
                <c:pt idx="615">
                  <c:v>-0.39999999999999858</c:v>
                </c:pt>
                <c:pt idx="616">
                  <c:v>-0.5</c:v>
                </c:pt>
                <c:pt idx="617">
                  <c:v>0.69999999999999929</c:v>
                </c:pt>
                <c:pt idx="618">
                  <c:v>0.30000000000000071</c:v>
                </c:pt>
                <c:pt idx="619">
                  <c:v>-0.90000000000000213</c:v>
                </c:pt>
                <c:pt idx="620">
                  <c:v>-0.30000000000000071</c:v>
                </c:pt>
                <c:pt idx="621">
                  <c:v>-0.60000000000000142</c:v>
                </c:pt>
                <c:pt idx="622">
                  <c:v>0</c:v>
                </c:pt>
                <c:pt idx="623">
                  <c:v>1.3000000000000007</c:v>
                </c:pt>
                <c:pt idx="624">
                  <c:v>-0.19999999999999929</c:v>
                </c:pt>
                <c:pt idx="625">
                  <c:v>1</c:v>
                </c:pt>
                <c:pt idx="626">
                  <c:v>0.40000000000000213</c:v>
                </c:pt>
                <c:pt idx="627">
                  <c:v>0.69999999999999929</c:v>
                </c:pt>
                <c:pt idx="628">
                  <c:v>1.1000000000000014</c:v>
                </c:pt>
                <c:pt idx="629">
                  <c:v>-0.30000000000000071</c:v>
                </c:pt>
                <c:pt idx="630">
                  <c:v>-0.19999999999999929</c:v>
                </c:pt>
                <c:pt idx="631">
                  <c:v>-0.30000000000000071</c:v>
                </c:pt>
                <c:pt idx="632">
                  <c:v>-0.19999999999999929</c:v>
                </c:pt>
                <c:pt idx="633">
                  <c:v>1.8000000000000007</c:v>
                </c:pt>
                <c:pt idx="634">
                  <c:v>1.1000000000000014</c:v>
                </c:pt>
                <c:pt idx="635">
                  <c:v>0.40000000000000213</c:v>
                </c:pt>
                <c:pt idx="636">
                  <c:v>1.5</c:v>
                </c:pt>
                <c:pt idx="637">
                  <c:v>-0.10000000000000142</c:v>
                </c:pt>
                <c:pt idx="638">
                  <c:v>1.1000000000000014</c:v>
                </c:pt>
                <c:pt idx="639">
                  <c:v>-1.4000000000000021</c:v>
                </c:pt>
                <c:pt idx="640">
                  <c:v>-1.3000000000000007</c:v>
                </c:pt>
                <c:pt idx="641">
                  <c:v>-0.19999999999999929</c:v>
                </c:pt>
                <c:pt idx="642">
                  <c:v>1.5999999999999979</c:v>
                </c:pt>
                <c:pt idx="643">
                  <c:v>0.30000000000000071</c:v>
                </c:pt>
                <c:pt idx="644">
                  <c:v>1.8000000000000007</c:v>
                </c:pt>
                <c:pt idx="645">
                  <c:v>0.30000000000000071</c:v>
                </c:pt>
                <c:pt idx="646">
                  <c:v>1.5</c:v>
                </c:pt>
                <c:pt idx="647">
                  <c:v>0.30000000000000071</c:v>
                </c:pt>
                <c:pt idx="648">
                  <c:v>0.60000000000000142</c:v>
                </c:pt>
                <c:pt idx="649">
                  <c:v>0.19999999999999929</c:v>
                </c:pt>
                <c:pt idx="650">
                  <c:v>1.3000000000000007</c:v>
                </c:pt>
                <c:pt idx="651">
                  <c:v>1.2999999999999972</c:v>
                </c:pt>
                <c:pt idx="652">
                  <c:v>0.5</c:v>
                </c:pt>
                <c:pt idx="653">
                  <c:v>0.19999999999999929</c:v>
                </c:pt>
                <c:pt idx="654">
                  <c:v>1.0999999999999979</c:v>
                </c:pt>
                <c:pt idx="655">
                  <c:v>1.8000000000000007</c:v>
                </c:pt>
                <c:pt idx="656">
                  <c:v>1.0999999999999979</c:v>
                </c:pt>
                <c:pt idx="657">
                  <c:v>1.0999999999999979</c:v>
                </c:pt>
                <c:pt idx="658">
                  <c:v>0.60000000000000142</c:v>
                </c:pt>
                <c:pt idx="659">
                  <c:v>0.60000000000000142</c:v>
                </c:pt>
                <c:pt idx="660">
                  <c:v>1.1000000000000014</c:v>
                </c:pt>
                <c:pt idx="661">
                  <c:v>1.5</c:v>
                </c:pt>
                <c:pt idx="662">
                  <c:v>0.89999999999999858</c:v>
                </c:pt>
                <c:pt idx="663">
                  <c:v>2.6999999999999993</c:v>
                </c:pt>
                <c:pt idx="664">
                  <c:v>0.39999999999999858</c:v>
                </c:pt>
                <c:pt idx="665">
                  <c:v>-0.60000000000000142</c:v>
                </c:pt>
                <c:pt idx="666">
                  <c:v>-0.39999999999999858</c:v>
                </c:pt>
                <c:pt idx="667">
                  <c:v>1.3000000000000007</c:v>
                </c:pt>
                <c:pt idx="668">
                  <c:v>-0.19999999999999929</c:v>
                </c:pt>
                <c:pt idx="669">
                  <c:v>0.5</c:v>
                </c:pt>
                <c:pt idx="670">
                  <c:v>0.69999999999999929</c:v>
                </c:pt>
                <c:pt idx="671">
                  <c:v>-0.30000000000000071</c:v>
                </c:pt>
                <c:pt idx="672">
                  <c:v>0.10000000000000142</c:v>
                </c:pt>
                <c:pt idx="673">
                  <c:v>0.89999999999999858</c:v>
                </c:pt>
                <c:pt idx="674">
                  <c:v>0.80000000000000071</c:v>
                </c:pt>
                <c:pt idx="675">
                  <c:v>1.9000000000000021</c:v>
                </c:pt>
                <c:pt idx="676">
                  <c:v>0.19999999999999929</c:v>
                </c:pt>
                <c:pt idx="677">
                  <c:v>0.19999999999999929</c:v>
                </c:pt>
                <c:pt idx="678">
                  <c:v>1.1999999999999993</c:v>
                </c:pt>
                <c:pt idx="679">
                  <c:v>0</c:v>
                </c:pt>
                <c:pt idx="680">
                  <c:v>1.1000000000000014</c:v>
                </c:pt>
                <c:pt idx="681">
                  <c:v>-0.59999999999999787</c:v>
                </c:pt>
                <c:pt idx="682">
                  <c:v>-0.39999999999999858</c:v>
                </c:pt>
                <c:pt idx="683">
                  <c:v>0.10000000000000142</c:v>
                </c:pt>
                <c:pt idx="684">
                  <c:v>0.60000000000000142</c:v>
                </c:pt>
                <c:pt idx="685">
                  <c:v>0.59999999999999787</c:v>
                </c:pt>
                <c:pt idx="686">
                  <c:v>1.8000000000000007</c:v>
                </c:pt>
                <c:pt idx="687">
                  <c:v>1.3999999999999986</c:v>
                </c:pt>
                <c:pt idx="688">
                  <c:v>0.5</c:v>
                </c:pt>
                <c:pt idx="689">
                  <c:v>-0.40000000000000213</c:v>
                </c:pt>
                <c:pt idx="690">
                  <c:v>1.1999999999999993</c:v>
                </c:pt>
                <c:pt idx="691">
                  <c:v>0.5</c:v>
                </c:pt>
                <c:pt idx="692">
                  <c:v>0.60000000000000142</c:v>
                </c:pt>
                <c:pt idx="693">
                  <c:v>0.5</c:v>
                </c:pt>
                <c:pt idx="694">
                  <c:v>0.90000000000000213</c:v>
                </c:pt>
                <c:pt idx="695">
                  <c:v>0.60000000000000142</c:v>
                </c:pt>
                <c:pt idx="696">
                  <c:v>-0.69999999999999929</c:v>
                </c:pt>
                <c:pt idx="697">
                  <c:v>0.19999999999999929</c:v>
                </c:pt>
                <c:pt idx="698">
                  <c:v>-0.70000000000000284</c:v>
                </c:pt>
                <c:pt idx="699">
                  <c:v>-0.10000000000000142</c:v>
                </c:pt>
                <c:pt idx="700">
                  <c:v>1.6000000000000014</c:v>
                </c:pt>
                <c:pt idx="701">
                  <c:v>-1.5</c:v>
                </c:pt>
                <c:pt idx="702">
                  <c:v>1.3999999999999986</c:v>
                </c:pt>
                <c:pt idx="703">
                  <c:v>0.30000000000000071</c:v>
                </c:pt>
                <c:pt idx="704">
                  <c:v>0.69999999999999929</c:v>
                </c:pt>
                <c:pt idx="705">
                  <c:v>0.80000000000000071</c:v>
                </c:pt>
                <c:pt idx="706">
                  <c:v>-0.10000000000000142</c:v>
                </c:pt>
                <c:pt idx="707">
                  <c:v>0.19999999999999929</c:v>
                </c:pt>
                <c:pt idx="708">
                  <c:v>0.69999999999999929</c:v>
                </c:pt>
                <c:pt idx="709">
                  <c:v>0.10000000000000142</c:v>
                </c:pt>
                <c:pt idx="710">
                  <c:v>0.40000000000000213</c:v>
                </c:pt>
                <c:pt idx="711">
                  <c:v>0.69999999999999929</c:v>
                </c:pt>
                <c:pt idx="712">
                  <c:v>-0.69999999999999929</c:v>
                </c:pt>
                <c:pt idx="713">
                  <c:v>-1.3000000000000007</c:v>
                </c:pt>
                <c:pt idx="714">
                  <c:v>1</c:v>
                </c:pt>
                <c:pt idx="715">
                  <c:v>1.1999999999999993</c:v>
                </c:pt>
                <c:pt idx="716">
                  <c:v>0.60000000000000142</c:v>
                </c:pt>
                <c:pt idx="717">
                  <c:v>1.1000000000000014</c:v>
                </c:pt>
                <c:pt idx="718">
                  <c:v>-1.5</c:v>
                </c:pt>
                <c:pt idx="719">
                  <c:v>0.69999999999999929</c:v>
                </c:pt>
                <c:pt idx="720">
                  <c:v>0.59999999999999787</c:v>
                </c:pt>
                <c:pt idx="721">
                  <c:v>0.5</c:v>
                </c:pt>
                <c:pt idx="722">
                  <c:v>1.6000000000000014</c:v>
                </c:pt>
                <c:pt idx="723">
                  <c:v>1.2999999999999972</c:v>
                </c:pt>
                <c:pt idx="724">
                  <c:v>1.0999999999999979</c:v>
                </c:pt>
                <c:pt idx="725">
                  <c:v>0.60000000000000142</c:v>
                </c:pt>
                <c:pt idx="726">
                  <c:v>-9.9999999999997868E-2</c:v>
                </c:pt>
                <c:pt idx="727">
                  <c:v>-1.1999999999999993</c:v>
                </c:pt>
                <c:pt idx="728">
                  <c:v>-0.19999999999999929</c:v>
                </c:pt>
                <c:pt idx="729">
                  <c:v>1.5</c:v>
                </c:pt>
                <c:pt idx="730">
                  <c:v>1.6000000000000014</c:v>
                </c:pt>
                <c:pt idx="731">
                  <c:v>1.1000000000000014</c:v>
                </c:pt>
                <c:pt idx="732">
                  <c:v>0.10000000000000142</c:v>
                </c:pt>
                <c:pt idx="733">
                  <c:v>-0.19999999999999929</c:v>
                </c:pt>
                <c:pt idx="734">
                  <c:v>-0.30000000000000071</c:v>
                </c:pt>
                <c:pt idx="735">
                  <c:v>1.1000000000000014</c:v>
                </c:pt>
                <c:pt idx="736">
                  <c:v>0.40000000000000213</c:v>
                </c:pt>
                <c:pt idx="737">
                  <c:v>-0.19999999999999929</c:v>
                </c:pt>
                <c:pt idx="738">
                  <c:v>-0.10000000000000142</c:v>
                </c:pt>
                <c:pt idx="739">
                  <c:v>2.4000000000000021</c:v>
                </c:pt>
                <c:pt idx="740">
                  <c:v>0.80000000000000071</c:v>
                </c:pt>
                <c:pt idx="741">
                  <c:v>-0.20000000000000284</c:v>
                </c:pt>
                <c:pt idx="742">
                  <c:v>9.9999999999997868E-2</c:v>
                </c:pt>
                <c:pt idx="743">
                  <c:v>-0.60000000000000142</c:v>
                </c:pt>
                <c:pt idx="744">
                  <c:v>1.3000000000000007</c:v>
                </c:pt>
                <c:pt idx="745">
                  <c:v>-1.4000000000000021</c:v>
                </c:pt>
                <c:pt idx="746">
                  <c:v>3.1999999999999993</c:v>
                </c:pt>
                <c:pt idx="747">
                  <c:v>1.6000000000000014</c:v>
                </c:pt>
                <c:pt idx="748">
                  <c:v>0.69999999999999929</c:v>
                </c:pt>
                <c:pt idx="749">
                  <c:v>0.10000000000000142</c:v>
                </c:pt>
                <c:pt idx="750">
                  <c:v>1.6999999999999993</c:v>
                </c:pt>
                <c:pt idx="751">
                  <c:v>0.40000000000000213</c:v>
                </c:pt>
                <c:pt idx="752">
                  <c:v>0.10000000000000142</c:v>
                </c:pt>
                <c:pt idx="753">
                  <c:v>-0.30000000000000071</c:v>
                </c:pt>
                <c:pt idx="754">
                  <c:v>1.9000000000000021</c:v>
                </c:pt>
                <c:pt idx="755">
                  <c:v>1.6999999999999993</c:v>
                </c:pt>
                <c:pt idx="756">
                  <c:v>1.8999999999999986</c:v>
                </c:pt>
                <c:pt idx="757">
                  <c:v>0.79999999999999716</c:v>
                </c:pt>
                <c:pt idx="758">
                  <c:v>0.19999999999999574</c:v>
                </c:pt>
                <c:pt idx="759">
                  <c:v>0.29999999999999716</c:v>
                </c:pt>
                <c:pt idx="760">
                  <c:v>0.60000000000000142</c:v>
                </c:pt>
                <c:pt idx="761">
                  <c:v>0.29999999999999716</c:v>
                </c:pt>
                <c:pt idx="762">
                  <c:v>1</c:v>
                </c:pt>
                <c:pt idx="763">
                  <c:v>0.39999999999999858</c:v>
                </c:pt>
                <c:pt idx="764">
                  <c:v>1</c:v>
                </c:pt>
                <c:pt idx="765">
                  <c:v>0.10000000000000142</c:v>
                </c:pt>
                <c:pt idx="766">
                  <c:v>-0.59999999999999787</c:v>
                </c:pt>
                <c:pt idx="767">
                  <c:v>0.70000000000000284</c:v>
                </c:pt>
                <c:pt idx="768">
                  <c:v>0.79999999999999716</c:v>
                </c:pt>
                <c:pt idx="769">
                  <c:v>0.19999999999999574</c:v>
                </c:pt>
                <c:pt idx="770">
                  <c:v>0.70000000000000284</c:v>
                </c:pt>
                <c:pt idx="771">
                  <c:v>1.3000000000000043</c:v>
                </c:pt>
                <c:pt idx="772">
                  <c:v>1</c:v>
                </c:pt>
                <c:pt idx="773">
                  <c:v>1.0999999999999979</c:v>
                </c:pt>
                <c:pt idx="774">
                  <c:v>1.0000000000000036</c:v>
                </c:pt>
                <c:pt idx="775">
                  <c:v>1.2999999999999972</c:v>
                </c:pt>
                <c:pt idx="776">
                  <c:v>9.9999999999997868E-2</c:v>
                </c:pt>
                <c:pt idx="777">
                  <c:v>0.40000000000000213</c:v>
                </c:pt>
                <c:pt idx="778">
                  <c:v>0.5</c:v>
                </c:pt>
                <c:pt idx="779">
                  <c:v>0.69999999999999929</c:v>
                </c:pt>
                <c:pt idx="780">
                  <c:v>0</c:v>
                </c:pt>
                <c:pt idx="781">
                  <c:v>1.8000000000000007</c:v>
                </c:pt>
                <c:pt idx="782">
                  <c:v>-0.5</c:v>
                </c:pt>
                <c:pt idx="783">
                  <c:v>1.1000000000000014</c:v>
                </c:pt>
                <c:pt idx="784">
                  <c:v>1.8999999999999986</c:v>
                </c:pt>
                <c:pt idx="785">
                  <c:v>-0.30000000000000071</c:v>
                </c:pt>
                <c:pt idx="786">
                  <c:v>0.20000000000000284</c:v>
                </c:pt>
                <c:pt idx="787">
                  <c:v>1</c:v>
                </c:pt>
                <c:pt idx="788">
                  <c:v>0.5</c:v>
                </c:pt>
                <c:pt idx="789">
                  <c:v>-1.2000000000000028</c:v>
                </c:pt>
                <c:pt idx="790">
                  <c:v>-0.60000000000000142</c:v>
                </c:pt>
                <c:pt idx="791">
                  <c:v>1.5</c:v>
                </c:pt>
                <c:pt idx="792">
                  <c:v>0</c:v>
                </c:pt>
                <c:pt idx="793">
                  <c:v>1</c:v>
                </c:pt>
                <c:pt idx="794">
                  <c:v>0.89999999999999858</c:v>
                </c:pt>
                <c:pt idx="795">
                  <c:v>-1.6000000000000014</c:v>
                </c:pt>
                <c:pt idx="796">
                  <c:v>0.59999999999999787</c:v>
                </c:pt>
                <c:pt idx="797">
                  <c:v>0.59999999999999787</c:v>
                </c:pt>
                <c:pt idx="798">
                  <c:v>-0.69999999999999929</c:v>
                </c:pt>
                <c:pt idx="799">
                  <c:v>0.69999999999999929</c:v>
                </c:pt>
                <c:pt idx="800">
                  <c:v>1.3000000000000007</c:v>
                </c:pt>
                <c:pt idx="801">
                  <c:v>0.5</c:v>
                </c:pt>
                <c:pt idx="802">
                  <c:v>1.2000000000000028</c:v>
                </c:pt>
                <c:pt idx="803">
                  <c:v>-0.40000000000000213</c:v>
                </c:pt>
                <c:pt idx="804">
                  <c:v>1.8000000000000007</c:v>
                </c:pt>
                <c:pt idx="805">
                  <c:v>1.2999999999999972</c:v>
                </c:pt>
                <c:pt idx="806">
                  <c:v>1.3999999999999986</c:v>
                </c:pt>
                <c:pt idx="807">
                  <c:v>0.60000000000000142</c:v>
                </c:pt>
                <c:pt idx="808">
                  <c:v>0.89999999999999858</c:v>
                </c:pt>
                <c:pt idx="809">
                  <c:v>1</c:v>
                </c:pt>
                <c:pt idx="810">
                  <c:v>1.2000000000000028</c:v>
                </c:pt>
                <c:pt idx="811">
                  <c:v>0.80000000000000071</c:v>
                </c:pt>
                <c:pt idx="812">
                  <c:v>0.10000000000000142</c:v>
                </c:pt>
                <c:pt idx="813">
                  <c:v>0.19999999999999929</c:v>
                </c:pt>
                <c:pt idx="814">
                  <c:v>2.3999999999999986</c:v>
                </c:pt>
                <c:pt idx="815">
                  <c:v>2.1999999999999993</c:v>
                </c:pt>
                <c:pt idx="816">
                  <c:v>1.3999999999999986</c:v>
                </c:pt>
                <c:pt idx="817">
                  <c:v>0.5</c:v>
                </c:pt>
                <c:pt idx="818">
                  <c:v>-0.60000000000000142</c:v>
                </c:pt>
                <c:pt idx="819">
                  <c:v>-1.2000000000000028</c:v>
                </c:pt>
                <c:pt idx="820">
                  <c:v>-0.89999999999999858</c:v>
                </c:pt>
                <c:pt idx="821">
                  <c:v>0</c:v>
                </c:pt>
                <c:pt idx="822">
                  <c:v>1</c:v>
                </c:pt>
                <c:pt idx="823">
                  <c:v>1</c:v>
                </c:pt>
                <c:pt idx="824">
                  <c:v>0.30000000000000071</c:v>
                </c:pt>
                <c:pt idx="825">
                  <c:v>-1</c:v>
                </c:pt>
                <c:pt idx="826">
                  <c:v>1.4000000000000021</c:v>
                </c:pt>
                <c:pt idx="827">
                  <c:v>2.6999999999999993</c:v>
                </c:pt>
                <c:pt idx="828">
                  <c:v>0.5</c:v>
                </c:pt>
                <c:pt idx="829">
                  <c:v>0.5</c:v>
                </c:pt>
                <c:pt idx="830">
                  <c:v>-0.5</c:v>
                </c:pt>
                <c:pt idx="831">
                  <c:v>1.0999999999999979</c:v>
                </c:pt>
                <c:pt idx="832">
                  <c:v>0.19999999999999929</c:v>
                </c:pt>
                <c:pt idx="833">
                  <c:v>1</c:v>
                </c:pt>
                <c:pt idx="834">
                  <c:v>1.8000000000000007</c:v>
                </c:pt>
                <c:pt idx="835">
                  <c:v>-0.39999999999999858</c:v>
                </c:pt>
                <c:pt idx="836">
                  <c:v>-1.6999999999999993</c:v>
                </c:pt>
                <c:pt idx="837">
                  <c:v>-0.19999999999999929</c:v>
                </c:pt>
                <c:pt idx="838">
                  <c:v>1.6999999999999993</c:v>
                </c:pt>
                <c:pt idx="839">
                  <c:v>0.69999999999999929</c:v>
                </c:pt>
                <c:pt idx="840">
                  <c:v>1.5</c:v>
                </c:pt>
                <c:pt idx="841">
                  <c:v>0.19999999999999929</c:v>
                </c:pt>
                <c:pt idx="842">
                  <c:v>0.80000000000000071</c:v>
                </c:pt>
                <c:pt idx="843">
                  <c:v>1.0999999999999979</c:v>
                </c:pt>
                <c:pt idx="844">
                  <c:v>0.80000000000000071</c:v>
                </c:pt>
                <c:pt idx="845">
                  <c:v>0.19999999999999929</c:v>
                </c:pt>
                <c:pt idx="846">
                  <c:v>-0.20000000000000284</c:v>
                </c:pt>
                <c:pt idx="847">
                  <c:v>0</c:v>
                </c:pt>
                <c:pt idx="848">
                  <c:v>0.69999999999999929</c:v>
                </c:pt>
                <c:pt idx="849">
                  <c:v>0.60000000000000142</c:v>
                </c:pt>
                <c:pt idx="850">
                  <c:v>1.4000000000000021</c:v>
                </c:pt>
                <c:pt idx="851">
                  <c:v>0</c:v>
                </c:pt>
                <c:pt idx="852">
                  <c:v>1.3000000000000007</c:v>
                </c:pt>
                <c:pt idx="853">
                  <c:v>1.1000000000000014</c:v>
                </c:pt>
                <c:pt idx="854">
                  <c:v>-0.39999999999999858</c:v>
                </c:pt>
                <c:pt idx="855">
                  <c:v>1.3000000000000007</c:v>
                </c:pt>
                <c:pt idx="856">
                  <c:v>0.5</c:v>
                </c:pt>
                <c:pt idx="857">
                  <c:v>0.29999999999999716</c:v>
                </c:pt>
                <c:pt idx="858">
                  <c:v>-0.69999999999999929</c:v>
                </c:pt>
                <c:pt idx="859">
                  <c:v>0.89999999999999858</c:v>
                </c:pt>
                <c:pt idx="860">
                  <c:v>2.5</c:v>
                </c:pt>
                <c:pt idx="861">
                  <c:v>-0.20000000000000284</c:v>
                </c:pt>
                <c:pt idx="862">
                  <c:v>1.6999999999999993</c:v>
                </c:pt>
                <c:pt idx="863">
                  <c:v>0.30000000000000071</c:v>
                </c:pt>
                <c:pt idx="864">
                  <c:v>0</c:v>
                </c:pt>
                <c:pt idx="865">
                  <c:v>1</c:v>
                </c:pt>
                <c:pt idx="866">
                  <c:v>0.5</c:v>
                </c:pt>
                <c:pt idx="867">
                  <c:v>-0.10000000000000142</c:v>
                </c:pt>
                <c:pt idx="868">
                  <c:v>-0.20000000000000284</c:v>
                </c:pt>
                <c:pt idx="869">
                  <c:v>0.59999999999999787</c:v>
                </c:pt>
                <c:pt idx="870">
                  <c:v>2.2000000000000028</c:v>
                </c:pt>
                <c:pt idx="871">
                  <c:v>-1.3000000000000043</c:v>
                </c:pt>
                <c:pt idx="872">
                  <c:v>-1.5</c:v>
                </c:pt>
                <c:pt idx="873">
                  <c:v>0.10000000000000142</c:v>
                </c:pt>
                <c:pt idx="874">
                  <c:v>0.70000000000000284</c:v>
                </c:pt>
                <c:pt idx="875">
                  <c:v>0</c:v>
                </c:pt>
                <c:pt idx="876">
                  <c:v>-1.6000000000000014</c:v>
                </c:pt>
                <c:pt idx="877">
                  <c:v>-0.70000000000000284</c:v>
                </c:pt>
                <c:pt idx="878">
                  <c:v>0.39999999999999858</c:v>
                </c:pt>
                <c:pt idx="879">
                  <c:v>0.20000000000000284</c:v>
                </c:pt>
                <c:pt idx="880">
                  <c:v>3.1000000000000014</c:v>
                </c:pt>
                <c:pt idx="881">
                  <c:v>-0.5</c:v>
                </c:pt>
                <c:pt idx="882">
                  <c:v>2.3999999999999986</c:v>
                </c:pt>
                <c:pt idx="883">
                  <c:v>1.1000000000000014</c:v>
                </c:pt>
                <c:pt idx="884">
                  <c:v>-0.39999999999999858</c:v>
                </c:pt>
                <c:pt idx="885">
                  <c:v>0.10000000000000142</c:v>
                </c:pt>
                <c:pt idx="886">
                  <c:v>0.80000000000000071</c:v>
                </c:pt>
                <c:pt idx="887">
                  <c:v>0.5</c:v>
                </c:pt>
                <c:pt idx="888">
                  <c:v>-0.5</c:v>
                </c:pt>
                <c:pt idx="889">
                  <c:v>2.3999999999999986</c:v>
                </c:pt>
                <c:pt idx="890">
                  <c:v>0.20000000000000284</c:v>
                </c:pt>
                <c:pt idx="891">
                  <c:v>1.2999999999999972</c:v>
                </c:pt>
                <c:pt idx="892">
                  <c:v>0.10000000000000142</c:v>
                </c:pt>
                <c:pt idx="893">
                  <c:v>-1.1999999999999957</c:v>
                </c:pt>
                <c:pt idx="894">
                  <c:v>1.1000000000000014</c:v>
                </c:pt>
                <c:pt idx="895">
                  <c:v>-1.1999999999999957</c:v>
                </c:pt>
                <c:pt idx="896">
                  <c:v>0.19999999999999574</c:v>
                </c:pt>
                <c:pt idx="897">
                  <c:v>-0.30000000000000426</c:v>
                </c:pt>
                <c:pt idx="898">
                  <c:v>0.59999999999999432</c:v>
                </c:pt>
                <c:pt idx="899">
                  <c:v>0.79999999999999716</c:v>
                </c:pt>
                <c:pt idx="900">
                  <c:v>1.1000000000000014</c:v>
                </c:pt>
                <c:pt idx="901">
                  <c:v>1.1000000000000014</c:v>
                </c:pt>
                <c:pt idx="902">
                  <c:v>-1.5</c:v>
                </c:pt>
                <c:pt idx="903">
                  <c:v>0.30000000000000426</c:v>
                </c:pt>
                <c:pt idx="904">
                  <c:v>0.5</c:v>
                </c:pt>
                <c:pt idx="905">
                  <c:v>0</c:v>
                </c:pt>
                <c:pt idx="906">
                  <c:v>0</c:v>
                </c:pt>
                <c:pt idx="907">
                  <c:v>1.0999999999999943</c:v>
                </c:pt>
                <c:pt idx="908">
                  <c:v>0.19999999999999574</c:v>
                </c:pt>
                <c:pt idx="909">
                  <c:v>1.6999999999999957</c:v>
                </c:pt>
                <c:pt idx="910">
                  <c:v>0.29999999999999716</c:v>
                </c:pt>
                <c:pt idx="911">
                  <c:v>1.7999999999999972</c:v>
                </c:pt>
                <c:pt idx="912">
                  <c:v>1.1999999999999957</c:v>
                </c:pt>
                <c:pt idx="913">
                  <c:v>-9.9999999999994316E-2</c:v>
                </c:pt>
                <c:pt idx="914">
                  <c:v>0.69999999999999574</c:v>
                </c:pt>
                <c:pt idx="915">
                  <c:v>-1.5</c:v>
                </c:pt>
                <c:pt idx="916">
                  <c:v>-1.6000000000000014</c:v>
                </c:pt>
                <c:pt idx="917">
                  <c:v>0.10000000000000142</c:v>
                </c:pt>
                <c:pt idx="918">
                  <c:v>0.19999999999999574</c:v>
                </c:pt>
                <c:pt idx="919">
                  <c:v>0.10000000000000142</c:v>
                </c:pt>
                <c:pt idx="920">
                  <c:v>-1.8000000000000043</c:v>
                </c:pt>
                <c:pt idx="921">
                  <c:v>0.40000000000000568</c:v>
                </c:pt>
                <c:pt idx="922">
                  <c:v>0.5</c:v>
                </c:pt>
                <c:pt idx="923">
                  <c:v>9.9999999999994316E-2</c:v>
                </c:pt>
                <c:pt idx="924">
                  <c:v>-0.79999999999999716</c:v>
                </c:pt>
                <c:pt idx="925">
                  <c:v>1.2000000000000028</c:v>
                </c:pt>
                <c:pt idx="926">
                  <c:v>0.20000000000000284</c:v>
                </c:pt>
                <c:pt idx="927">
                  <c:v>1.3000000000000007</c:v>
                </c:pt>
                <c:pt idx="928">
                  <c:v>0.80000000000000426</c:v>
                </c:pt>
                <c:pt idx="929">
                  <c:v>-2.3000000000000043</c:v>
                </c:pt>
                <c:pt idx="930">
                  <c:v>-1</c:v>
                </c:pt>
                <c:pt idx="931">
                  <c:v>-0.39999999999999858</c:v>
                </c:pt>
                <c:pt idx="932">
                  <c:v>1.2999999999999972</c:v>
                </c:pt>
                <c:pt idx="933">
                  <c:v>-1.3000000000000007</c:v>
                </c:pt>
                <c:pt idx="934">
                  <c:v>1.5</c:v>
                </c:pt>
                <c:pt idx="935">
                  <c:v>0</c:v>
                </c:pt>
                <c:pt idx="936">
                  <c:v>1.2000000000000028</c:v>
                </c:pt>
                <c:pt idx="937">
                  <c:v>0.10000000000000142</c:v>
                </c:pt>
                <c:pt idx="938">
                  <c:v>0.39999999999999858</c:v>
                </c:pt>
                <c:pt idx="939">
                  <c:v>0.20000000000000284</c:v>
                </c:pt>
                <c:pt idx="940">
                  <c:v>1</c:v>
                </c:pt>
                <c:pt idx="941">
                  <c:v>1.0999999999999979</c:v>
                </c:pt>
                <c:pt idx="942">
                  <c:v>1.3999999999999986</c:v>
                </c:pt>
                <c:pt idx="943">
                  <c:v>0</c:v>
                </c:pt>
                <c:pt idx="944">
                  <c:v>0.60000000000000142</c:v>
                </c:pt>
                <c:pt idx="945">
                  <c:v>-0.5</c:v>
                </c:pt>
                <c:pt idx="946">
                  <c:v>0.5</c:v>
                </c:pt>
                <c:pt idx="947">
                  <c:v>1.7000000000000028</c:v>
                </c:pt>
                <c:pt idx="948">
                  <c:v>-0.70000000000000284</c:v>
                </c:pt>
                <c:pt idx="949">
                  <c:v>0.19999999999999929</c:v>
                </c:pt>
                <c:pt idx="950">
                  <c:v>0</c:v>
                </c:pt>
                <c:pt idx="951">
                  <c:v>-0.5</c:v>
                </c:pt>
                <c:pt idx="952">
                  <c:v>0.89999999999999858</c:v>
                </c:pt>
                <c:pt idx="953">
                  <c:v>0.19999999999999929</c:v>
                </c:pt>
                <c:pt idx="954">
                  <c:v>0.30000000000000071</c:v>
                </c:pt>
                <c:pt idx="955">
                  <c:v>-0.29999999999999716</c:v>
                </c:pt>
                <c:pt idx="956">
                  <c:v>0.80000000000000071</c:v>
                </c:pt>
                <c:pt idx="957">
                  <c:v>0.69999999999999929</c:v>
                </c:pt>
                <c:pt idx="958">
                  <c:v>-0.40000000000000213</c:v>
                </c:pt>
                <c:pt idx="959">
                  <c:v>-0.80000000000000071</c:v>
                </c:pt>
                <c:pt idx="960">
                  <c:v>2</c:v>
                </c:pt>
                <c:pt idx="961">
                  <c:v>0.10000000000000142</c:v>
                </c:pt>
                <c:pt idx="962">
                  <c:v>0.69999999999999929</c:v>
                </c:pt>
                <c:pt idx="963">
                  <c:v>-0.29999999999999716</c:v>
                </c:pt>
                <c:pt idx="964">
                  <c:v>0.39999999999999858</c:v>
                </c:pt>
                <c:pt idx="965">
                  <c:v>0.10000000000000142</c:v>
                </c:pt>
                <c:pt idx="966">
                  <c:v>1.6999999999999993</c:v>
                </c:pt>
                <c:pt idx="967">
                  <c:v>2.1999999999999993</c:v>
                </c:pt>
                <c:pt idx="968">
                  <c:v>1.3999999999999986</c:v>
                </c:pt>
                <c:pt idx="969">
                  <c:v>0</c:v>
                </c:pt>
                <c:pt idx="970">
                  <c:v>-0.39999999999999858</c:v>
                </c:pt>
                <c:pt idx="971">
                  <c:v>-0.69999999999999929</c:v>
                </c:pt>
                <c:pt idx="972">
                  <c:v>-0.10000000000000142</c:v>
                </c:pt>
                <c:pt idx="973">
                  <c:v>1</c:v>
                </c:pt>
                <c:pt idx="974">
                  <c:v>1.6000000000000014</c:v>
                </c:pt>
                <c:pt idx="975">
                  <c:v>0</c:v>
                </c:pt>
                <c:pt idx="976">
                  <c:v>0.10000000000000142</c:v>
                </c:pt>
                <c:pt idx="977">
                  <c:v>1.1999999999999993</c:v>
                </c:pt>
                <c:pt idx="978">
                  <c:v>-0.69999999999999929</c:v>
                </c:pt>
                <c:pt idx="979">
                  <c:v>-1.1000000000000014</c:v>
                </c:pt>
                <c:pt idx="980">
                  <c:v>1.1000000000000014</c:v>
                </c:pt>
                <c:pt idx="981">
                  <c:v>0.80000000000000071</c:v>
                </c:pt>
                <c:pt idx="982">
                  <c:v>1.3999999999999986</c:v>
                </c:pt>
                <c:pt idx="983">
                  <c:v>-1.3999999999999986</c:v>
                </c:pt>
                <c:pt idx="984">
                  <c:v>-9.9999999999997868E-2</c:v>
                </c:pt>
                <c:pt idx="985">
                  <c:v>0.39999999999999858</c:v>
                </c:pt>
                <c:pt idx="986">
                  <c:v>0.70000000000000284</c:v>
                </c:pt>
                <c:pt idx="987">
                  <c:v>0.60000000000000142</c:v>
                </c:pt>
                <c:pt idx="988">
                  <c:v>0</c:v>
                </c:pt>
                <c:pt idx="989">
                  <c:v>-1.2000000000000028</c:v>
                </c:pt>
                <c:pt idx="990">
                  <c:v>0.5</c:v>
                </c:pt>
                <c:pt idx="991">
                  <c:v>0.10000000000000142</c:v>
                </c:pt>
                <c:pt idx="992">
                  <c:v>-0.69999999999999929</c:v>
                </c:pt>
                <c:pt idx="993">
                  <c:v>1.6000000000000014</c:v>
                </c:pt>
                <c:pt idx="994">
                  <c:v>0.39999999999999858</c:v>
                </c:pt>
                <c:pt idx="995">
                  <c:v>1.5</c:v>
                </c:pt>
                <c:pt idx="996">
                  <c:v>1.6999999999999993</c:v>
                </c:pt>
                <c:pt idx="997">
                  <c:v>0.20000000000000284</c:v>
                </c:pt>
                <c:pt idx="998">
                  <c:v>1.1999999999999993</c:v>
                </c:pt>
                <c:pt idx="999">
                  <c:v>-0.5</c:v>
                </c:pt>
                <c:pt idx="1000">
                  <c:v>0.59999999999999787</c:v>
                </c:pt>
                <c:pt idx="1001">
                  <c:v>-0.19999999999999929</c:v>
                </c:pt>
                <c:pt idx="1002">
                  <c:v>1.6000000000000014</c:v>
                </c:pt>
                <c:pt idx="1003">
                  <c:v>0.10000000000000142</c:v>
                </c:pt>
                <c:pt idx="1004">
                  <c:v>-0.60000000000000142</c:v>
                </c:pt>
                <c:pt idx="1005">
                  <c:v>0.10000000000000142</c:v>
                </c:pt>
                <c:pt idx="1006">
                  <c:v>1.5</c:v>
                </c:pt>
                <c:pt idx="1007">
                  <c:v>-1.1000000000000014</c:v>
                </c:pt>
                <c:pt idx="1008">
                  <c:v>0</c:v>
                </c:pt>
                <c:pt idx="1009">
                  <c:v>0.69999999999999929</c:v>
                </c:pt>
                <c:pt idx="1010">
                  <c:v>1.5</c:v>
                </c:pt>
                <c:pt idx="1011">
                  <c:v>1.2000000000000028</c:v>
                </c:pt>
                <c:pt idx="1012">
                  <c:v>0.89999999999999858</c:v>
                </c:pt>
                <c:pt idx="1013">
                  <c:v>-0.79999999999999893</c:v>
                </c:pt>
                <c:pt idx="1014">
                  <c:v>0.30000000000000071</c:v>
                </c:pt>
                <c:pt idx="1015">
                  <c:v>1.8000000000000007</c:v>
                </c:pt>
                <c:pt idx="1016">
                  <c:v>0.90000000000000213</c:v>
                </c:pt>
                <c:pt idx="1017">
                  <c:v>1</c:v>
                </c:pt>
                <c:pt idx="1018">
                  <c:v>1.3999999999999986</c:v>
                </c:pt>
                <c:pt idx="1019">
                  <c:v>-0.10000000000000142</c:v>
                </c:pt>
                <c:pt idx="1020">
                  <c:v>-0.30000000000000071</c:v>
                </c:pt>
                <c:pt idx="1021">
                  <c:v>-0.5</c:v>
                </c:pt>
                <c:pt idx="1022">
                  <c:v>1</c:v>
                </c:pt>
                <c:pt idx="1023">
                  <c:v>0.90000000000000213</c:v>
                </c:pt>
                <c:pt idx="1024">
                  <c:v>0.5</c:v>
                </c:pt>
                <c:pt idx="1025">
                  <c:v>0.5</c:v>
                </c:pt>
                <c:pt idx="1026">
                  <c:v>1.5</c:v>
                </c:pt>
                <c:pt idx="1027">
                  <c:v>1.8000000000000007</c:v>
                </c:pt>
                <c:pt idx="1028">
                  <c:v>-0.40000000000000213</c:v>
                </c:pt>
                <c:pt idx="1029">
                  <c:v>0.39999999999999858</c:v>
                </c:pt>
                <c:pt idx="1030">
                  <c:v>-1.6000000000000014</c:v>
                </c:pt>
                <c:pt idx="1031">
                  <c:v>1</c:v>
                </c:pt>
                <c:pt idx="1032">
                  <c:v>0.69999999999999929</c:v>
                </c:pt>
                <c:pt idx="1033">
                  <c:v>-0.30000000000000071</c:v>
                </c:pt>
                <c:pt idx="1034">
                  <c:v>1.1000000000000014</c:v>
                </c:pt>
                <c:pt idx="1035">
                  <c:v>0.59999999999999787</c:v>
                </c:pt>
                <c:pt idx="1036">
                  <c:v>0.10000000000000142</c:v>
                </c:pt>
                <c:pt idx="1037">
                  <c:v>1.6999999999999993</c:v>
                </c:pt>
                <c:pt idx="1038">
                  <c:v>0.59999999999999787</c:v>
                </c:pt>
                <c:pt idx="1039">
                  <c:v>-0.5</c:v>
                </c:pt>
                <c:pt idx="1040">
                  <c:v>1.2000000000000028</c:v>
                </c:pt>
                <c:pt idx="1041">
                  <c:v>0.59999999999999787</c:v>
                </c:pt>
                <c:pt idx="1042">
                  <c:v>9.9999999999997868E-2</c:v>
                </c:pt>
                <c:pt idx="1043">
                  <c:v>1</c:v>
                </c:pt>
                <c:pt idx="1044">
                  <c:v>1.4000000000000021</c:v>
                </c:pt>
                <c:pt idx="1045">
                  <c:v>-0.70000000000000284</c:v>
                </c:pt>
                <c:pt idx="1046">
                  <c:v>1.1999999999999993</c:v>
                </c:pt>
                <c:pt idx="1047">
                  <c:v>0.89999999999999858</c:v>
                </c:pt>
                <c:pt idx="1048">
                  <c:v>1.0999999999999979</c:v>
                </c:pt>
                <c:pt idx="1049">
                  <c:v>0.89999999999999858</c:v>
                </c:pt>
                <c:pt idx="1050">
                  <c:v>1.6999999999999993</c:v>
                </c:pt>
                <c:pt idx="1051">
                  <c:v>0.5</c:v>
                </c:pt>
                <c:pt idx="1052">
                  <c:v>-0.10000000000000142</c:v>
                </c:pt>
                <c:pt idx="1053">
                  <c:v>-0.69999999999999929</c:v>
                </c:pt>
                <c:pt idx="1054">
                  <c:v>0.40000000000000213</c:v>
                </c:pt>
                <c:pt idx="1055">
                  <c:v>0.19999999999999929</c:v>
                </c:pt>
                <c:pt idx="1056">
                  <c:v>1</c:v>
                </c:pt>
                <c:pt idx="1057">
                  <c:v>-1.3999999999999986</c:v>
                </c:pt>
                <c:pt idx="1058">
                  <c:v>1.1000000000000014</c:v>
                </c:pt>
                <c:pt idx="1059">
                  <c:v>0.20000000000000284</c:v>
                </c:pt>
                <c:pt idx="1060">
                  <c:v>-0.39999999999999858</c:v>
                </c:pt>
                <c:pt idx="1061">
                  <c:v>-0.39999999999999858</c:v>
                </c:pt>
                <c:pt idx="1062">
                  <c:v>1.1999999999999993</c:v>
                </c:pt>
                <c:pt idx="1063">
                  <c:v>1</c:v>
                </c:pt>
                <c:pt idx="1064">
                  <c:v>0.60000000000000142</c:v>
                </c:pt>
                <c:pt idx="1065">
                  <c:v>0.40000000000000213</c:v>
                </c:pt>
                <c:pt idx="1066">
                  <c:v>1.7000000000000028</c:v>
                </c:pt>
                <c:pt idx="1067">
                  <c:v>1</c:v>
                </c:pt>
                <c:pt idx="1068">
                  <c:v>-0.20000000000000284</c:v>
                </c:pt>
                <c:pt idx="1069">
                  <c:v>-0.60000000000000142</c:v>
                </c:pt>
                <c:pt idx="1070">
                  <c:v>0.80000000000000071</c:v>
                </c:pt>
                <c:pt idx="1071">
                  <c:v>1.4000000000000021</c:v>
                </c:pt>
                <c:pt idx="1072">
                  <c:v>-0.30000000000000071</c:v>
                </c:pt>
                <c:pt idx="1073">
                  <c:v>-0.19999999999999929</c:v>
                </c:pt>
                <c:pt idx="1074">
                  <c:v>-0.60000000000000142</c:v>
                </c:pt>
                <c:pt idx="1075">
                  <c:v>0.89999999999999858</c:v>
                </c:pt>
                <c:pt idx="1076">
                  <c:v>-0.90000000000000213</c:v>
                </c:pt>
                <c:pt idx="1077">
                  <c:v>1.1000000000000014</c:v>
                </c:pt>
                <c:pt idx="1078">
                  <c:v>1</c:v>
                </c:pt>
                <c:pt idx="1079">
                  <c:v>1.8000000000000007</c:v>
                </c:pt>
                <c:pt idx="1080">
                  <c:v>-0.10000000000000142</c:v>
                </c:pt>
                <c:pt idx="1081">
                  <c:v>0</c:v>
                </c:pt>
                <c:pt idx="1082">
                  <c:v>0</c:v>
                </c:pt>
                <c:pt idx="1083">
                  <c:v>0.5</c:v>
                </c:pt>
                <c:pt idx="1084">
                  <c:v>0.79999999999999716</c:v>
                </c:pt>
                <c:pt idx="1085">
                  <c:v>-1.0999999999999996</c:v>
                </c:pt>
                <c:pt idx="1086">
                  <c:v>0.5</c:v>
                </c:pt>
                <c:pt idx="1087">
                  <c:v>9.9999999999997868E-2</c:v>
                </c:pt>
                <c:pt idx="1088">
                  <c:v>0.70000000000000107</c:v>
                </c:pt>
                <c:pt idx="1089">
                  <c:v>1.7999999999999989</c:v>
                </c:pt>
                <c:pt idx="1090">
                  <c:v>0.80000000000000071</c:v>
                </c:pt>
                <c:pt idx="1091">
                  <c:v>1.5999999999999996</c:v>
                </c:pt>
                <c:pt idx="1092">
                  <c:v>0.29999999999999893</c:v>
                </c:pt>
                <c:pt idx="1093">
                  <c:v>-0.30000000000000071</c:v>
                </c:pt>
                <c:pt idx="1094">
                  <c:v>-2.6000000000000014</c:v>
                </c:pt>
                <c:pt idx="1095">
                  <c:v>-9.9999999999999645E-2</c:v>
                </c:pt>
                <c:pt idx="1096">
                  <c:v>0.5</c:v>
                </c:pt>
                <c:pt idx="1097">
                  <c:v>0.79999999999999893</c:v>
                </c:pt>
                <c:pt idx="1098">
                  <c:v>0.5</c:v>
                </c:pt>
                <c:pt idx="1099">
                  <c:v>0.89999999999999858</c:v>
                </c:pt>
                <c:pt idx="1100">
                  <c:v>-1.4000000000000004</c:v>
                </c:pt>
                <c:pt idx="1101">
                  <c:v>1.5000000000000018</c:v>
                </c:pt>
                <c:pt idx="1102">
                  <c:v>1.0999999999999996</c:v>
                </c:pt>
                <c:pt idx="1103">
                  <c:v>0.59999999999999964</c:v>
                </c:pt>
                <c:pt idx="1104">
                  <c:v>0.10000000000000142</c:v>
                </c:pt>
                <c:pt idx="1105">
                  <c:v>0.30000000000000071</c:v>
                </c:pt>
                <c:pt idx="1106">
                  <c:v>1.2999999999999989</c:v>
                </c:pt>
                <c:pt idx="1107">
                  <c:v>0</c:v>
                </c:pt>
                <c:pt idx="1108">
                  <c:v>-0.59999999999999964</c:v>
                </c:pt>
                <c:pt idx="1109">
                  <c:v>1.4000000000000004</c:v>
                </c:pt>
                <c:pt idx="1110">
                  <c:v>0.59999999999999964</c:v>
                </c:pt>
                <c:pt idx="1111">
                  <c:v>0.79999999999999893</c:v>
                </c:pt>
                <c:pt idx="1112">
                  <c:v>0.40000000000000036</c:v>
                </c:pt>
                <c:pt idx="1113">
                  <c:v>0.5</c:v>
                </c:pt>
                <c:pt idx="1114">
                  <c:v>0.40000000000000036</c:v>
                </c:pt>
                <c:pt idx="1115">
                  <c:v>-0.30000000000000071</c:v>
                </c:pt>
                <c:pt idx="1116">
                  <c:v>1</c:v>
                </c:pt>
                <c:pt idx="1117">
                  <c:v>-0.20000000000000107</c:v>
                </c:pt>
                <c:pt idx="1118">
                  <c:v>1.2999999999999989</c:v>
                </c:pt>
                <c:pt idx="1119">
                  <c:v>-1</c:v>
                </c:pt>
                <c:pt idx="1120">
                  <c:v>0.60000000000000142</c:v>
                </c:pt>
                <c:pt idx="1121">
                  <c:v>-0.99999999999999822</c:v>
                </c:pt>
                <c:pt idx="1122">
                  <c:v>0.79999999999999893</c:v>
                </c:pt>
                <c:pt idx="1123">
                  <c:v>1.0999999999999996</c:v>
                </c:pt>
                <c:pt idx="1124">
                  <c:v>0.40000000000000213</c:v>
                </c:pt>
                <c:pt idx="1125">
                  <c:v>1.2000000000000011</c:v>
                </c:pt>
                <c:pt idx="1126">
                  <c:v>0.79999999999999893</c:v>
                </c:pt>
                <c:pt idx="1127">
                  <c:v>1.7999999999999989</c:v>
                </c:pt>
                <c:pt idx="1128">
                  <c:v>-0.39999999999999858</c:v>
                </c:pt>
                <c:pt idx="1129">
                  <c:v>-0.90000000000000036</c:v>
                </c:pt>
                <c:pt idx="1130">
                  <c:v>-1.4000000000000004</c:v>
                </c:pt>
                <c:pt idx="1131">
                  <c:v>-0.40000000000000036</c:v>
                </c:pt>
                <c:pt idx="1132">
                  <c:v>-1.4000000000000004</c:v>
                </c:pt>
                <c:pt idx="1133">
                  <c:v>1.5999999999999996</c:v>
                </c:pt>
                <c:pt idx="1134">
                  <c:v>-0.5</c:v>
                </c:pt>
                <c:pt idx="1135">
                  <c:v>1</c:v>
                </c:pt>
                <c:pt idx="1136">
                  <c:v>-1.5999999999999996</c:v>
                </c:pt>
                <c:pt idx="1137">
                  <c:v>0.30000000000000071</c:v>
                </c:pt>
                <c:pt idx="1138">
                  <c:v>0.39999999999999858</c:v>
                </c:pt>
                <c:pt idx="1139">
                  <c:v>-0.70000000000000107</c:v>
                </c:pt>
                <c:pt idx="1140">
                  <c:v>1</c:v>
                </c:pt>
                <c:pt idx="1141">
                  <c:v>0.30000000000000071</c:v>
                </c:pt>
                <c:pt idx="1142">
                  <c:v>9.9999999999999645E-2</c:v>
                </c:pt>
                <c:pt idx="1143">
                  <c:v>-0.80000000000000071</c:v>
                </c:pt>
                <c:pt idx="1144">
                  <c:v>1.5</c:v>
                </c:pt>
                <c:pt idx="1145">
                  <c:v>1.0999999999999996</c:v>
                </c:pt>
                <c:pt idx="1146">
                  <c:v>0.90000000000000036</c:v>
                </c:pt>
                <c:pt idx="1147">
                  <c:v>0.20000000000000107</c:v>
                </c:pt>
                <c:pt idx="1148">
                  <c:v>-0.59999999999999964</c:v>
                </c:pt>
                <c:pt idx="1149">
                  <c:v>2</c:v>
                </c:pt>
                <c:pt idx="1150">
                  <c:v>1.1999999999999993</c:v>
                </c:pt>
                <c:pt idx="1151">
                  <c:v>0.40000000000000036</c:v>
                </c:pt>
                <c:pt idx="1152">
                  <c:v>0</c:v>
                </c:pt>
                <c:pt idx="1153">
                  <c:v>9.9999999999999645E-2</c:v>
                </c:pt>
                <c:pt idx="1154">
                  <c:v>-1.4000000000000004</c:v>
                </c:pt>
                <c:pt idx="1155">
                  <c:v>1.8000000000000007</c:v>
                </c:pt>
                <c:pt idx="1156">
                  <c:v>2.1000000000000014</c:v>
                </c:pt>
                <c:pt idx="1157">
                  <c:v>0.19999999999999929</c:v>
                </c:pt>
                <c:pt idx="1158">
                  <c:v>0.20000000000000107</c:v>
                </c:pt>
                <c:pt idx="1159">
                  <c:v>1.3000000000000007</c:v>
                </c:pt>
                <c:pt idx="1160">
                  <c:v>0.5</c:v>
                </c:pt>
                <c:pt idx="1161">
                  <c:v>-0.5</c:v>
                </c:pt>
                <c:pt idx="1162">
                  <c:v>0.80000000000000071</c:v>
                </c:pt>
                <c:pt idx="1163">
                  <c:v>-0.59999999999999964</c:v>
                </c:pt>
                <c:pt idx="1164">
                  <c:v>-0.80000000000000071</c:v>
                </c:pt>
                <c:pt idx="1165">
                  <c:v>0.20000000000000107</c:v>
                </c:pt>
                <c:pt idx="1166">
                  <c:v>0.5</c:v>
                </c:pt>
                <c:pt idx="1167">
                  <c:v>1.2999999999999989</c:v>
                </c:pt>
                <c:pt idx="1168">
                  <c:v>-0.70000000000000107</c:v>
                </c:pt>
                <c:pt idx="1169">
                  <c:v>-0.5</c:v>
                </c:pt>
                <c:pt idx="1170">
                  <c:v>0.80000000000000071</c:v>
                </c:pt>
                <c:pt idx="1171">
                  <c:v>0.59999999999999964</c:v>
                </c:pt>
                <c:pt idx="1172">
                  <c:v>0.80000000000000071</c:v>
                </c:pt>
                <c:pt idx="1173">
                  <c:v>2</c:v>
                </c:pt>
                <c:pt idx="1174">
                  <c:v>-1.2999999999999989</c:v>
                </c:pt>
                <c:pt idx="1175">
                  <c:v>0.59999999999999964</c:v>
                </c:pt>
                <c:pt idx="1176">
                  <c:v>1.4000000000000004</c:v>
                </c:pt>
                <c:pt idx="1177">
                  <c:v>0</c:v>
                </c:pt>
                <c:pt idx="1178">
                  <c:v>0.29999999999999893</c:v>
                </c:pt>
                <c:pt idx="1179">
                  <c:v>2</c:v>
                </c:pt>
                <c:pt idx="1180">
                  <c:v>-1.2999999999999989</c:v>
                </c:pt>
                <c:pt idx="1181">
                  <c:v>1.5999999999999996</c:v>
                </c:pt>
                <c:pt idx="1182">
                  <c:v>1.9000000000000004</c:v>
                </c:pt>
                <c:pt idx="1183">
                  <c:v>0.90000000000000036</c:v>
                </c:pt>
                <c:pt idx="1184">
                  <c:v>1</c:v>
                </c:pt>
                <c:pt idx="1185">
                  <c:v>0.59999999999999964</c:v>
                </c:pt>
                <c:pt idx="1186">
                  <c:v>0.19999999999999929</c:v>
                </c:pt>
                <c:pt idx="1187">
                  <c:v>-1.9000000000000004</c:v>
                </c:pt>
                <c:pt idx="1188">
                  <c:v>-1.2000000000000011</c:v>
                </c:pt>
                <c:pt idx="1189">
                  <c:v>0.70000000000000107</c:v>
                </c:pt>
                <c:pt idx="1190">
                  <c:v>0.20000000000000107</c:v>
                </c:pt>
                <c:pt idx="1191">
                  <c:v>1.4000000000000004</c:v>
                </c:pt>
                <c:pt idx="1192">
                  <c:v>2.0999999999999996</c:v>
                </c:pt>
                <c:pt idx="1193">
                  <c:v>2</c:v>
                </c:pt>
                <c:pt idx="1194">
                  <c:v>1.1999999999999993</c:v>
                </c:pt>
                <c:pt idx="1195">
                  <c:v>2.4000000000000004</c:v>
                </c:pt>
                <c:pt idx="1196">
                  <c:v>0.39999999999999858</c:v>
                </c:pt>
                <c:pt idx="1197">
                  <c:v>0.40000000000000036</c:v>
                </c:pt>
                <c:pt idx="1198">
                  <c:v>0.40000000000000036</c:v>
                </c:pt>
                <c:pt idx="1199">
                  <c:v>-0.30000000000000071</c:v>
                </c:pt>
                <c:pt idx="1200">
                  <c:v>0.79999999999999893</c:v>
                </c:pt>
                <c:pt idx="1201">
                  <c:v>0.5</c:v>
                </c:pt>
                <c:pt idx="1202">
                  <c:v>1.0999999999999996</c:v>
                </c:pt>
                <c:pt idx="1203">
                  <c:v>0</c:v>
                </c:pt>
                <c:pt idx="1204">
                  <c:v>0.89999999999999858</c:v>
                </c:pt>
                <c:pt idx="1205">
                  <c:v>1.5</c:v>
                </c:pt>
                <c:pt idx="1206">
                  <c:v>0.79999999999999893</c:v>
                </c:pt>
                <c:pt idx="1207">
                  <c:v>1.2999999999999989</c:v>
                </c:pt>
                <c:pt idx="1208">
                  <c:v>-9.9999999999999645E-2</c:v>
                </c:pt>
                <c:pt idx="1209">
                  <c:v>0.29999999999999893</c:v>
                </c:pt>
                <c:pt idx="1210">
                  <c:v>0.19999999999999929</c:v>
                </c:pt>
                <c:pt idx="1211">
                  <c:v>0</c:v>
                </c:pt>
                <c:pt idx="1212">
                  <c:v>-0.60000000000000142</c:v>
                </c:pt>
                <c:pt idx="1213">
                  <c:v>1.1999999999999993</c:v>
                </c:pt>
                <c:pt idx="1214">
                  <c:v>0.5</c:v>
                </c:pt>
                <c:pt idx="1215">
                  <c:v>1</c:v>
                </c:pt>
                <c:pt idx="1216">
                  <c:v>1.6000000000000014</c:v>
                </c:pt>
                <c:pt idx="1217">
                  <c:v>9.9999999999999645E-2</c:v>
                </c:pt>
                <c:pt idx="1218">
                  <c:v>1.7000000000000011</c:v>
                </c:pt>
                <c:pt idx="1219">
                  <c:v>9.9999999999999645E-2</c:v>
                </c:pt>
                <c:pt idx="1220">
                  <c:v>-0.60000000000000142</c:v>
                </c:pt>
                <c:pt idx="1221">
                  <c:v>-0.79999999999999893</c:v>
                </c:pt>
                <c:pt idx="1222">
                  <c:v>1.4000000000000004</c:v>
                </c:pt>
                <c:pt idx="1223">
                  <c:v>0.39999999999999858</c:v>
                </c:pt>
                <c:pt idx="1224">
                  <c:v>-1.7000000000000011</c:v>
                </c:pt>
                <c:pt idx="1225">
                  <c:v>-0.19999999999999929</c:v>
                </c:pt>
                <c:pt idx="1226">
                  <c:v>1</c:v>
                </c:pt>
                <c:pt idx="1227">
                  <c:v>-1.1999999999999993</c:v>
                </c:pt>
                <c:pt idx="1228">
                  <c:v>0</c:v>
                </c:pt>
                <c:pt idx="1229">
                  <c:v>0</c:v>
                </c:pt>
                <c:pt idx="1230">
                  <c:v>0.80000000000000071</c:v>
                </c:pt>
                <c:pt idx="1231">
                  <c:v>-0.10000000000000142</c:v>
                </c:pt>
                <c:pt idx="1232">
                  <c:v>0.70000000000000107</c:v>
                </c:pt>
                <c:pt idx="1233">
                  <c:v>0.19999999999999929</c:v>
                </c:pt>
                <c:pt idx="1234">
                  <c:v>1</c:v>
                </c:pt>
                <c:pt idx="1235">
                  <c:v>0.59999999999999964</c:v>
                </c:pt>
                <c:pt idx="1236">
                  <c:v>1</c:v>
                </c:pt>
                <c:pt idx="1237">
                  <c:v>0.80000000000000071</c:v>
                </c:pt>
                <c:pt idx="1238">
                  <c:v>0.19999999999999929</c:v>
                </c:pt>
                <c:pt idx="1239">
                  <c:v>1.5999999999999996</c:v>
                </c:pt>
                <c:pt idx="1240">
                  <c:v>0.29999999999999893</c:v>
                </c:pt>
                <c:pt idx="1241">
                  <c:v>-0.19999999999999929</c:v>
                </c:pt>
                <c:pt idx="1242">
                  <c:v>-1.3999999999999986</c:v>
                </c:pt>
                <c:pt idx="1243">
                  <c:v>0.30000000000000071</c:v>
                </c:pt>
                <c:pt idx="1244">
                  <c:v>1.2999999999999989</c:v>
                </c:pt>
                <c:pt idx="1245">
                  <c:v>0.19999999999999929</c:v>
                </c:pt>
                <c:pt idx="1246">
                  <c:v>-0.79999999999999893</c:v>
                </c:pt>
                <c:pt idx="1247">
                  <c:v>1.8000000000000007</c:v>
                </c:pt>
                <c:pt idx="1248">
                  <c:v>1.2999999999999989</c:v>
                </c:pt>
                <c:pt idx="1249">
                  <c:v>9.9999999999999645E-2</c:v>
                </c:pt>
                <c:pt idx="1250">
                  <c:v>0</c:v>
                </c:pt>
                <c:pt idx="1251">
                  <c:v>1.4000000000000004</c:v>
                </c:pt>
                <c:pt idx="1252">
                  <c:v>-0.5</c:v>
                </c:pt>
                <c:pt idx="1253">
                  <c:v>-9.9999999999999645E-2</c:v>
                </c:pt>
                <c:pt idx="1254">
                  <c:v>0.89999999999999858</c:v>
                </c:pt>
                <c:pt idx="1255">
                  <c:v>-0.29999999999999893</c:v>
                </c:pt>
                <c:pt idx="1256">
                  <c:v>0.40000000000000036</c:v>
                </c:pt>
                <c:pt idx="1257">
                  <c:v>-0.59999999999999964</c:v>
                </c:pt>
                <c:pt idx="1258">
                  <c:v>-0.39999999999999858</c:v>
                </c:pt>
                <c:pt idx="1259">
                  <c:v>0.80000000000000071</c:v>
                </c:pt>
                <c:pt idx="1260">
                  <c:v>9.9999999999999645E-2</c:v>
                </c:pt>
                <c:pt idx="1261">
                  <c:v>0.19999999999999929</c:v>
                </c:pt>
                <c:pt idx="1262">
                  <c:v>1</c:v>
                </c:pt>
                <c:pt idx="1263">
                  <c:v>-0.30000000000000071</c:v>
                </c:pt>
                <c:pt idx="1264">
                  <c:v>1.0000000000000018</c:v>
                </c:pt>
                <c:pt idx="1265">
                  <c:v>0.19999999999999929</c:v>
                </c:pt>
                <c:pt idx="1266">
                  <c:v>-0.59999999999999964</c:v>
                </c:pt>
                <c:pt idx="1267">
                  <c:v>-0.39999999999999858</c:v>
                </c:pt>
                <c:pt idx="1268">
                  <c:v>1</c:v>
                </c:pt>
                <c:pt idx="1269">
                  <c:v>0.80000000000000071</c:v>
                </c:pt>
                <c:pt idx="1270">
                  <c:v>-0.5</c:v>
                </c:pt>
                <c:pt idx="1271">
                  <c:v>1</c:v>
                </c:pt>
                <c:pt idx="1272">
                  <c:v>-0.79999999999999893</c:v>
                </c:pt>
                <c:pt idx="1273">
                  <c:v>-1.9000000000000004</c:v>
                </c:pt>
                <c:pt idx="1274">
                  <c:v>0.20000000000000107</c:v>
                </c:pt>
                <c:pt idx="1275">
                  <c:v>1.3000000000000007</c:v>
                </c:pt>
                <c:pt idx="1276">
                  <c:v>0.39999999999999858</c:v>
                </c:pt>
                <c:pt idx="1277">
                  <c:v>-0.90000000000000036</c:v>
                </c:pt>
                <c:pt idx="1278">
                  <c:v>0.5</c:v>
                </c:pt>
                <c:pt idx="1279">
                  <c:v>-0.70000000000000107</c:v>
                </c:pt>
                <c:pt idx="1280">
                  <c:v>-1.5999999999999996</c:v>
                </c:pt>
                <c:pt idx="1281">
                  <c:v>0.89999999999999858</c:v>
                </c:pt>
                <c:pt idx="1282">
                  <c:v>1.8000000000000007</c:v>
                </c:pt>
                <c:pt idx="1283">
                  <c:v>0.80000000000000071</c:v>
                </c:pt>
                <c:pt idx="1284">
                  <c:v>9.9999999999999645E-2</c:v>
                </c:pt>
                <c:pt idx="1285">
                  <c:v>0.79999999999999893</c:v>
                </c:pt>
                <c:pt idx="1286">
                  <c:v>-0.10000000000000142</c:v>
                </c:pt>
                <c:pt idx="1287">
                  <c:v>0.40000000000000036</c:v>
                </c:pt>
                <c:pt idx="1288">
                  <c:v>1.5999999999999996</c:v>
                </c:pt>
                <c:pt idx="1289">
                  <c:v>0.5</c:v>
                </c:pt>
                <c:pt idx="1290">
                  <c:v>-1.1999999999999993</c:v>
                </c:pt>
                <c:pt idx="1291">
                  <c:v>0.30000000000000071</c:v>
                </c:pt>
                <c:pt idx="1292">
                  <c:v>-0.69999999999999929</c:v>
                </c:pt>
                <c:pt idx="1293">
                  <c:v>-0.40000000000000036</c:v>
                </c:pt>
                <c:pt idx="1294">
                  <c:v>-9.9999999999999645E-2</c:v>
                </c:pt>
                <c:pt idx="1295">
                  <c:v>1.2000000000000011</c:v>
                </c:pt>
                <c:pt idx="1296">
                  <c:v>1.1999999999999993</c:v>
                </c:pt>
                <c:pt idx="1297">
                  <c:v>0.5</c:v>
                </c:pt>
                <c:pt idx="1298">
                  <c:v>0.90000000000000036</c:v>
                </c:pt>
                <c:pt idx="1299">
                  <c:v>0.30000000000000071</c:v>
                </c:pt>
                <c:pt idx="1300">
                  <c:v>-0.30000000000000071</c:v>
                </c:pt>
                <c:pt idx="1301">
                  <c:v>0.40000000000000036</c:v>
                </c:pt>
                <c:pt idx="1302">
                  <c:v>-0.69999999999999929</c:v>
                </c:pt>
                <c:pt idx="1303">
                  <c:v>1.5</c:v>
                </c:pt>
                <c:pt idx="1304">
                  <c:v>-0.20000000000000107</c:v>
                </c:pt>
                <c:pt idx="1305">
                  <c:v>1.4000000000000004</c:v>
                </c:pt>
                <c:pt idx="1306">
                  <c:v>2.0999999999999996</c:v>
                </c:pt>
                <c:pt idx="1307">
                  <c:v>0.40000000000000036</c:v>
                </c:pt>
                <c:pt idx="1308">
                  <c:v>2.4000000000000004</c:v>
                </c:pt>
                <c:pt idx="1309">
                  <c:v>1</c:v>
                </c:pt>
                <c:pt idx="1310">
                  <c:v>9.9999999999999645E-2</c:v>
                </c:pt>
                <c:pt idx="1311">
                  <c:v>1.8999999999999986</c:v>
                </c:pt>
                <c:pt idx="1312">
                  <c:v>1.0000000000000018</c:v>
                </c:pt>
                <c:pt idx="1313">
                  <c:v>-1.4000000000000021</c:v>
                </c:pt>
                <c:pt idx="1314">
                  <c:v>-1</c:v>
                </c:pt>
                <c:pt idx="1315">
                  <c:v>0.19999999999999929</c:v>
                </c:pt>
                <c:pt idx="1316">
                  <c:v>-0.60000000000000142</c:v>
                </c:pt>
                <c:pt idx="1317">
                  <c:v>2.0999999999999996</c:v>
                </c:pt>
                <c:pt idx="1318">
                  <c:v>0.40000000000000213</c:v>
                </c:pt>
                <c:pt idx="1319">
                  <c:v>1.3999999999999986</c:v>
                </c:pt>
                <c:pt idx="1320">
                  <c:v>1.3999999999999986</c:v>
                </c:pt>
                <c:pt idx="1321">
                  <c:v>1.2999999999999972</c:v>
                </c:pt>
                <c:pt idx="1322">
                  <c:v>1.1000000000000014</c:v>
                </c:pt>
                <c:pt idx="1323">
                  <c:v>0.5</c:v>
                </c:pt>
                <c:pt idx="1324">
                  <c:v>0.39999999999999858</c:v>
                </c:pt>
                <c:pt idx="1325">
                  <c:v>2.2999999999999972</c:v>
                </c:pt>
                <c:pt idx="1326">
                  <c:v>0.60000000000000142</c:v>
                </c:pt>
                <c:pt idx="1327">
                  <c:v>-0.59999999999999787</c:v>
                </c:pt>
                <c:pt idx="1328">
                  <c:v>0.20000000000000284</c:v>
                </c:pt>
                <c:pt idx="1329">
                  <c:v>0.69999999999999929</c:v>
                </c:pt>
                <c:pt idx="1330">
                  <c:v>-0.69999999999999929</c:v>
                </c:pt>
                <c:pt idx="1331">
                  <c:v>-0.59999999999999787</c:v>
                </c:pt>
                <c:pt idx="1332">
                  <c:v>9.9999999999997868E-2</c:v>
                </c:pt>
                <c:pt idx="1333">
                  <c:v>-0.10000000000000142</c:v>
                </c:pt>
                <c:pt idx="1334">
                  <c:v>1.3000000000000007</c:v>
                </c:pt>
                <c:pt idx="1335">
                  <c:v>0.80000000000000071</c:v>
                </c:pt>
                <c:pt idx="1336">
                  <c:v>0.59999999999999787</c:v>
                </c:pt>
                <c:pt idx="1337">
                  <c:v>2</c:v>
                </c:pt>
                <c:pt idx="1338">
                  <c:v>2.3999999999999986</c:v>
                </c:pt>
                <c:pt idx="1339">
                  <c:v>0.70000000000000284</c:v>
                </c:pt>
                <c:pt idx="1340">
                  <c:v>-0.30000000000000071</c:v>
                </c:pt>
                <c:pt idx="1341">
                  <c:v>0.80000000000000071</c:v>
                </c:pt>
                <c:pt idx="1342">
                  <c:v>1.0999999999999979</c:v>
                </c:pt>
                <c:pt idx="1343">
                  <c:v>1.1999999999999993</c:v>
                </c:pt>
                <c:pt idx="1344">
                  <c:v>-0.70000000000000284</c:v>
                </c:pt>
                <c:pt idx="1345">
                  <c:v>1.5999999999999979</c:v>
                </c:pt>
                <c:pt idx="1346">
                  <c:v>-0.5</c:v>
                </c:pt>
                <c:pt idx="1347">
                  <c:v>-0.40000000000000213</c:v>
                </c:pt>
                <c:pt idx="1348">
                  <c:v>0.59999999999999787</c:v>
                </c:pt>
                <c:pt idx="1349">
                  <c:v>0.60000000000000142</c:v>
                </c:pt>
                <c:pt idx="1350">
                  <c:v>0.69999999999999929</c:v>
                </c:pt>
                <c:pt idx="1351">
                  <c:v>-0.19999999999999929</c:v>
                </c:pt>
                <c:pt idx="1352">
                  <c:v>1.1999999999999993</c:v>
                </c:pt>
                <c:pt idx="1353">
                  <c:v>0.30000000000000071</c:v>
                </c:pt>
                <c:pt idx="1354">
                  <c:v>0.5</c:v>
                </c:pt>
                <c:pt idx="1355">
                  <c:v>0.89999999999999858</c:v>
                </c:pt>
                <c:pt idx="1356">
                  <c:v>-0.19999999999999929</c:v>
                </c:pt>
                <c:pt idx="1357">
                  <c:v>-0.30000000000000071</c:v>
                </c:pt>
                <c:pt idx="1358">
                  <c:v>0.90000000000000213</c:v>
                </c:pt>
                <c:pt idx="1359">
                  <c:v>1.1000000000000014</c:v>
                </c:pt>
                <c:pt idx="1360">
                  <c:v>0.30000000000000071</c:v>
                </c:pt>
                <c:pt idx="1361">
                  <c:v>0.59999999999999787</c:v>
                </c:pt>
                <c:pt idx="1362">
                  <c:v>0.5</c:v>
                </c:pt>
                <c:pt idx="1363">
                  <c:v>-0.10000000000000142</c:v>
                </c:pt>
                <c:pt idx="1364">
                  <c:v>-0.29999999999999716</c:v>
                </c:pt>
                <c:pt idx="1365">
                  <c:v>-0.5</c:v>
                </c:pt>
                <c:pt idx="1366">
                  <c:v>1.5</c:v>
                </c:pt>
                <c:pt idx="1367">
                  <c:v>0.59999999999999787</c:v>
                </c:pt>
                <c:pt idx="1368">
                  <c:v>-0.60000000000000142</c:v>
                </c:pt>
                <c:pt idx="1369">
                  <c:v>-1</c:v>
                </c:pt>
                <c:pt idx="1370">
                  <c:v>1.2999999999999972</c:v>
                </c:pt>
                <c:pt idx="1371">
                  <c:v>0.30000000000000071</c:v>
                </c:pt>
                <c:pt idx="1372">
                  <c:v>-0.69999999999999929</c:v>
                </c:pt>
                <c:pt idx="1373">
                  <c:v>0.90000000000000213</c:v>
                </c:pt>
                <c:pt idx="1374">
                  <c:v>0</c:v>
                </c:pt>
                <c:pt idx="1375">
                  <c:v>-0.89999999999999858</c:v>
                </c:pt>
                <c:pt idx="1376">
                  <c:v>1</c:v>
                </c:pt>
                <c:pt idx="1377">
                  <c:v>0.29999999999999893</c:v>
                </c:pt>
                <c:pt idx="1378">
                  <c:v>-0.49999999999999822</c:v>
                </c:pt>
                <c:pt idx="1379">
                  <c:v>1.1999999999999993</c:v>
                </c:pt>
                <c:pt idx="1380">
                  <c:v>1.1999999999999993</c:v>
                </c:pt>
                <c:pt idx="1381">
                  <c:v>0.20000000000000107</c:v>
                </c:pt>
                <c:pt idx="1382">
                  <c:v>0.69999999999999929</c:v>
                </c:pt>
                <c:pt idx="1383">
                  <c:v>-0.5</c:v>
                </c:pt>
                <c:pt idx="1384">
                  <c:v>-0.19999999999999929</c:v>
                </c:pt>
                <c:pt idx="1385">
                  <c:v>0.60000000000000142</c:v>
                </c:pt>
                <c:pt idx="1386">
                  <c:v>1</c:v>
                </c:pt>
                <c:pt idx="1387">
                  <c:v>1.7999999999999989</c:v>
                </c:pt>
                <c:pt idx="1388">
                  <c:v>0.5</c:v>
                </c:pt>
                <c:pt idx="1389">
                  <c:v>0.20000000000000284</c:v>
                </c:pt>
                <c:pt idx="1390">
                  <c:v>1.3000000000000007</c:v>
                </c:pt>
                <c:pt idx="1391">
                  <c:v>-0.40000000000000036</c:v>
                </c:pt>
                <c:pt idx="1392">
                  <c:v>9.9999999999997868E-2</c:v>
                </c:pt>
                <c:pt idx="1393">
                  <c:v>-0.30000000000000071</c:v>
                </c:pt>
                <c:pt idx="1394">
                  <c:v>0.30000000000000071</c:v>
                </c:pt>
                <c:pt idx="1395">
                  <c:v>-0.89999999999999858</c:v>
                </c:pt>
                <c:pt idx="1396">
                  <c:v>0.69999999999999929</c:v>
                </c:pt>
                <c:pt idx="1397">
                  <c:v>2.0999999999999996</c:v>
                </c:pt>
                <c:pt idx="1398">
                  <c:v>1.1000000000000014</c:v>
                </c:pt>
                <c:pt idx="1399">
                  <c:v>0.89999999999999858</c:v>
                </c:pt>
                <c:pt idx="1400">
                  <c:v>9.9999999999999645E-2</c:v>
                </c:pt>
                <c:pt idx="1401">
                  <c:v>0.5</c:v>
                </c:pt>
                <c:pt idx="1402">
                  <c:v>0.80000000000000071</c:v>
                </c:pt>
                <c:pt idx="1403">
                  <c:v>1</c:v>
                </c:pt>
                <c:pt idx="1404">
                  <c:v>-0.59999999999999787</c:v>
                </c:pt>
                <c:pt idx="1405">
                  <c:v>9.9999999999997868E-2</c:v>
                </c:pt>
                <c:pt idx="1406">
                  <c:v>0.69999999999999929</c:v>
                </c:pt>
                <c:pt idx="1407">
                  <c:v>1.7999999999999989</c:v>
                </c:pt>
                <c:pt idx="1408">
                  <c:v>0.30000000000000071</c:v>
                </c:pt>
                <c:pt idx="1409">
                  <c:v>-1</c:v>
                </c:pt>
                <c:pt idx="1410">
                  <c:v>0</c:v>
                </c:pt>
                <c:pt idx="1411">
                  <c:v>0.89999999999999858</c:v>
                </c:pt>
                <c:pt idx="1412">
                  <c:v>-0.10000000000000142</c:v>
                </c:pt>
                <c:pt idx="1413">
                  <c:v>1.1000000000000014</c:v>
                </c:pt>
                <c:pt idx="1414">
                  <c:v>-9.9999999999999645E-2</c:v>
                </c:pt>
                <c:pt idx="1415">
                  <c:v>1.4000000000000004</c:v>
                </c:pt>
                <c:pt idx="1416">
                  <c:v>-1.2000000000000011</c:v>
                </c:pt>
                <c:pt idx="1417">
                  <c:v>2.3999999999999986</c:v>
                </c:pt>
                <c:pt idx="1418">
                  <c:v>1.5</c:v>
                </c:pt>
                <c:pt idx="1419">
                  <c:v>1.3000000000000007</c:v>
                </c:pt>
                <c:pt idx="1420">
                  <c:v>0.30000000000000071</c:v>
                </c:pt>
                <c:pt idx="1421">
                  <c:v>-0.30000000000000071</c:v>
                </c:pt>
                <c:pt idx="1422">
                  <c:v>0.19999999999999929</c:v>
                </c:pt>
                <c:pt idx="1423">
                  <c:v>-1</c:v>
                </c:pt>
                <c:pt idx="1424">
                  <c:v>-0.39999999999999858</c:v>
                </c:pt>
                <c:pt idx="1425">
                  <c:v>0.80000000000000071</c:v>
                </c:pt>
                <c:pt idx="1426">
                  <c:v>0.39999999999999858</c:v>
                </c:pt>
                <c:pt idx="1427">
                  <c:v>0.60000000000000142</c:v>
                </c:pt>
                <c:pt idx="1428">
                  <c:v>-0.5</c:v>
                </c:pt>
                <c:pt idx="1429">
                  <c:v>0.59999999999999787</c:v>
                </c:pt>
                <c:pt idx="1430">
                  <c:v>0.5</c:v>
                </c:pt>
                <c:pt idx="1431">
                  <c:v>-0.19999999999999929</c:v>
                </c:pt>
                <c:pt idx="1432">
                  <c:v>0.90000000000000213</c:v>
                </c:pt>
                <c:pt idx="1433">
                  <c:v>1.5</c:v>
                </c:pt>
                <c:pt idx="1434">
                  <c:v>0.59999999999999787</c:v>
                </c:pt>
                <c:pt idx="1435">
                  <c:v>-1.5</c:v>
                </c:pt>
                <c:pt idx="1436">
                  <c:v>1.1999999999999993</c:v>
                </c:pt>
                <c:pt idx="1437">
                  <c:v>-0.30000000000000071</c:v>
                </c:pt>
                <c:pt idx="1438">
                  <c:v>-1.1000000000000014</c:v>
                </c:pt>
                <c:pt idx="1439">
                  <c:v>0.5</c:v>
                </c:pt>
                <c:pt idx="1440">
                  <c:v>0.90000000000000213</c:v>
                </c:pt>
                <c:pt idx="1441">
                  <c:v>1.5</c:v>
                </c:pt>
                <c:pt idx="1442">
                  <c:v>0.79999999999999716</c:v>
                </c:pt>
                <c:pt idx="1443">
                  <c:v>1.1000000000000014</c:v>
                </c:pt>
                <c:pt idx="1444">
                  <c:v>1.6000000000000014</c:v>
                </c:pt>
                <c:pt idx="1445">
                  <c:v>1.3000000000000007</c:v>
                </c:pt>
                <c:pt idx="1446">
                  <c:v>-0.39999999999999858</c:v>
                </c:pt>
                <c:pt idx="1447">
                  <c:v>1.7000000000000028</c:v>
                </c:pt>
                <c:pt idx="1448">
                  <c:v>1.3999999999999986</c:v>
                </c:pt>
                <c:pt idx="1449">
                  <c:v>0.40000000000000213</c:v>
                </c:pt>
                <c:pt idx="1450">
                  <c:v>1.3999999999999986</c:v>
                </c:pt>
                <c:pt idx="1451">
                  <c:v>2.3000000000000007</c:v>
                </c:pt>
                <c:pt idx="1452">
                  <c:v>1.1999999999999993</c:v>
                </c:pt>
                <c:pt idx="1453">
                  <c:v>-1</c:v>
                </c:pt>
                <c:pt idx="1454">
                  <c:v>1.2000000000000028</c:v>
                </c:pt>
                <c:pt idx="1455">
                  <c:v>0.79999999999999716</c:v>
                </c:pt>
                <c:pt idx="1456">
                  <c:v>2.3000000000000007</c:v>
                </c:pt>
                <c:pt idx="1457">
                  <c:v>0.5</c:v>
                </c:pt>
                <c:pt idx="1458">
                  <c:v>0.5</c:v>
                </c:pt>
                <c:pt idx="1459">
                  <c:v>2.6000000000000014</c:v>
                </c:pt>
                <c:pt idx="1460">
                  <c:v>1.8999999999999986</c:v>
                </c:pt>
                <c:pt idx="1461">
                  <c:v>2.8999999999999986</c:v>
                </c:pt>
                <c:pt idx="1462">
                  <c:v>1.5</c:v>
                </c:pt>
                <c:pt idx="1463">
                  <c:v>2.3999999999999986</c:v>
                </c:pt>
                <c:pt idx="1464">
                  <c:v>2.2999999999999972</c:v>
                </c:pt>
                <c:pt idx="1465">
                  <c:v>2.1000000000000014</c:v>
                </c:pt>
                <c:pt idx="1466">
                  <c:v>2.3000000000000043</c:v>
                </c:pt>
                <c:pt idx="1467">
                  <c:v>2.3000000000000043</c:v>
                </c:pt>
                <c:pt idx="1468">
                  <c:v>1.2999999999999972</c:v>
                </c:pt>
                <c:pt idx="1469">
                  <c:v>2.4000000000000057</c:v>
                </c:pt>
                <c:pt idx="1470">
                  <c:v>0.70000000000000284</c:v>
                </c:pt>
                <c:pt idx="1471">
                  <c:v>-0.30000000000000426</c:v>
                </c:pt>
                <c:pt idx="1472">
                  <c:v>0.20000000000000284</c:v>
                </c:pt>
                <c:pt idx="1473">
                  <c:v>2.2000000000000028</c:v>
                </c:pt>
                <c:pt idx="1474">
                  <c:v>1.9000000000000057</c:v>
                </c:pt>
                <c:pt idx="1475">
                  <c:v>1.0999999999999943</c:v>
                </c:pt>
                <c:pt idx="1476">
                  <c:v>1.4000000000000057</c:v>
                </c:pt>
                <c:pt idx="1477">
                  <c:v>0.5</c:v>
                </c:pt>
                <c:pt idx="1478">
                  <c:v>0.79999999999999716</c:v>
                </c:pt>
                <c:pt idx="1479">
                  <c:v>2.3999999999999915</c:v>
                </c:pt>
                <c:pt idx="1480">
                  <c:v>1.2000000000000028</c:v>
                </c:pt>
                <c:pt idx="1481">
                  <c:v>1.7999999999999972</c:v>
                </c:pt>
                <c:pt idx="1482">
                  <c:v>-1.7999999999999972</c:v>
                </c:pt>
                <c:pt idx="1483">
                  <c:v>0</c:v>
                </c:pt>
                <c:pt idx="1484">
                  <c:v>0.39999999999999147</c:v>
                </c:pt>
                <c:pt idx="1485">
                  <c:v>0.60000000000000853</c:v>
                </c:pt>
                <c:pt idx="1486">
                  <c:v>1.4000000000000057</c:v>
                </c:pt>
                <c:pt idx="1487">
                  <c:v>0.70000000000000284</c:v>
                </c:pt>
                <c:pt idx="1488">
                  <c:v>0</c:v>
                </c:pt>
                <c:pt idx="1489">
                  <c:v>1</c:v>
                </c:pt>
                <c:pt idx="1490">
                  <c:v>-0.5</c:v>
                </c:pt>
                <c:pt idx="1491">
                  <c:v>-0.20000000000000284</c:v>
                </c:pt>
                <c:pt idx="1492">
                  <c:v>0.70000000000000284</c:v>
                </c:pt>
                <c:pt idx="1493">
                  <c:v>-1</c:v>
                </c:pt>
                <c:pt idx="1494">
                  <c:v>0.19999999999998863</c:v>
                </c:pt>
                <c:pt idx="1495">
                  <c:v>1.2000000000000028</c:v>
                </c:pt>
                <c:pt idx="1496">
                  <c:v>0.59999999999999432</c:v>
                </c:pt>
                <c:pt idx="1497">
                  <c:v>0.40000000000000568</c:v>
                </c:pt>
                <c:pt idx="1498">
                  <c:v>-0.70000000000000284</c:v>
                </c:pt>
                <c:pt idx="1499">
                  <c:v>-9.9999999999994316E-2</c:v>
                </c:pt>
                <c:pt idx="1500">
                  <c:v>0.59999999999999432</c:v>
                </c:pt>
                <c:pt idx="1501">
                  <c:v>0.79999999999999716</c:v>
                </c:pt>
                <c:pt idx="1502">
                  <c:v>-1.4000000000000057</c:v>
                </c:pt>
                <c:pt idx="1503">
                  <c:v>0.79999999999999716</c:v>
                </c:pt>
                <c:pt idx="1504">
                  <c:v>-0.5</c:v>
                </c:pt>
                <c:pt idx="1505">
                  <c:v>-0.40000000000000568</c:v>
                </c:pt>
                <c:pt idx="1506">
                  <c:v>-0.70000000000000284</c:v>
                </c:pt>
                <c:pt idx="1507">
                  <c:v>0.19999999999998863</c:v>
                </c:pt>
                <c:pt idx="1508">
                  <c:v>0.29999999999999716</c:v>
                </c:pt>
                <c:pt idx="1509">
                  <c:v>2.2999999999999972</c:v>
                </c:pt>
                <c:pt idx="1510">
                  <c:v>0.70000000000000284</c:v>
                </c:pt>
                <c:pt idx="1511">
                  <c:v>0.30000000000001137</c:v>
                </c:pt>
                <c:pt idx="1512">
                  <c:v>0.20000000000000284</c:v>
                </c:pt>
                <c:pt idx="1513">
                  <c:v>-0.40000000000000568</c:v>
                </c:pt>
                <c:pt idx="1514">
                  <c:v>1.5</c:v>
                </c:pt>
                <c:pt idx="1515">
                  <c:v>0.5</c:v>
                </c:pt>
                <c:pt idx="1516">
                  <c:v>1.2000000000000028</c:v>
                </c:pt>
                <c:pt idx="1517">
                  <c:v>0</c:v>
                </c:pt>
                <c:pt idx="1518">
                  <c:v>-0.10000000000000853</c:v>
                </c:pt>
                <c:pt idx="1519">
                  <c:v>0.79999999999999716</c:v>
                </c:pt>
                <c:pt idx="1520">
                  <c:v>1.2000000000000028</c:v>
                </c:pt>
                <c:pt idx="1521">
                  <c:v>1.9000000000000057</c:v>
                </c:pt>
                <c:pt idx="1522">
                  <c:v>-1.5</c:v>
                </c:pt>
                <c:pt idx="1523">
                  <c:v>1.4000000000000057</c:v>
                </c:pt>
                <c:pt idx="1524">
                  <c:v>1.0999999999999943</c:v>
                </c:pt>
                <c:pt idx="1525">
                  <c:v>1.1000000000000085</c:v>
                </c:pt>
                <c:pt idx="1526">
                  <c:v>0.59999999999999432</c:v>
                </c:pt>
                <c:pt idx="1527">
                  <c:v>1.5</c:v>
                </c:pt>
                <c:pt idx="1528">
                  <c:v>0.5</c:v>
                </c:pt>
                <c:pt idx="1529">
                  <c:v>2</c:v>
                </c:pt>
                <c:pt idx="1530">
                  <c:v>2.0999999999999943</c:v>
                </c:pt>
                <c:pt idx="1531">
                  <c:v>0.60000000000000853</c:v>
                </c:pt>
                <c:pt idx="1532">
                  <c:v>-0.10000000000000853</c:v>
                </c:pt>
                <c:pt idx="1533">
                  <c:v>0.59999999999999432</c:v>
                </c:pt>
                <c:pt idx="1534">
                  <c:v>-0.10000000000000853</c:v>
                </c:pt>
                <c:pt idx="1535">
                  <c:v>-0.20000000000000284</c:v>
                </c:pt>
                <c:pt idx="1536">
                  <c:v>0.40000000000000568</c:v>
                </c:pt>
                <c:pt idx="1537">
                  <c:v>2.7999999999999972</c:v>
                </c:pt>
                <c:pt idx="1538">
                  <c:v>-0.10000000000000853</c:v>
                </c:pt>
                <c:pt idx="1539">
                  <c:v>1.2999999999999972</c:v>
                </c:pt>
                <c:pt idx="1540">
                  <c:v>1.7000000000000028</c:v>
                </c:pt>
                <c:pt idx="1541">
                  <c:v>0.19999999999998863</c:v>
                </c:pt>
                <c:pt idx="1542">
                  <c:v>1</c:v>
                </c:pt>
                <c:pt idx="1543">
                  <c:v>0.79999999999999716</c:v>
                </c:pt>
                <c:pt idx="1544">
                  <c:v>1.7999999999999972</c:v>
                </c:pt>
                <c:pt idx="1545">
                  <c:v>0.20000000000000284</c:v>
                </c:pt>
                <c:pt idx="1546">
                  <c:v>1.7999999999999972</c:v>
                </c:pt>
                <c:pt idx="1547">
                  <c:v>-0.30000000000001137</c:v>
                </c:pt>
                <c:pt idx="1548">
                  <c:v>0.89999999999999147</c:v>
                </c:pt>
                <c:pt idx="1549">
                  <c:v>0.79999999999999716</c:v>
                </c:pt>
                <c:pt idx="1550">
                  <c:v>0.40000000000000568</c:v>
                </c:pt>
                <c:pt idx="1551">
                  <c:v>-0.20000000000000284</c:v>
                </c:pt>
                <c:pt idx="1552">
                  <c:v>0.10000000000000853</c:v>
                </c:pt>
                <c:pt idx="1553">
                  <c:v>0</c:v>
                </c:pt>
                <c:pt idx="1554">
                  <c:v>0.79999999999999716</c:v>
                </c:pt>
                <c:pt idx="1555">
                  <c:v>1.7999999999999972</c:v>
                </c:pt>
                <c:pt idx="1556">
                  <c:v>-0.59999999999999432</c:v>
                </c:pt>
                <c:pt idx="1557">
                  <c:v>0.29999999999999716</c:v>
                </c:pt>
                <c:pt idx="1558">
                  <c:v>-0.79999999999999716</c:v>
                </c:pt>
                <c:pt idx="1559">
                  <c:v>0.70000000000000284</c:v>
                </c:pt>
                <c:pt idx="1560">
                  <c:v>0.59999999999999432</c:v>
                </c:pt>
                <c:pt idx="1561">
                  <c:v>1.5</c:v>
                </c:pt>
                <c:pt idx="1562">
                  <c:v>3.0999999999999943</c:v>
                </c:pt>
                <c:pt idx="1563">
                  <c:v>0.10000000000000853</c:v>
                </c:pt>
                <c:pt idx="1564">
                  <c:v>-1.5</c:v>
                </c:pt>
                <c:pt idx="1565">
                  <c:v>0.70000000000000284</c:v>
                </c:pt>
                <c:pt idx="1566">
                  <c:v>2.5</c:v>
                </c:pt>
                <c:pt idx="1567">
                  <c:v>1.1000000000000085</c:v>
                </c:pt>
                <c:pt idx="1568">
                  <c:v>-0.40000000000000568</c:v>
                </c:pt>
                <c:pt idx="1569">
                  <c:v>-0.79999999999999716</c:v>
                </c:pt>
                <c:pt idx="1570">
                  <c:v>-1.1999999999999886</c:v>
                </c:pt>
                <c:pt idx="1571">
                  <c:v>-1.7000000000000028</c:v>
                </c:pt>
                <c:pt idx="1572">
                  <c:v>-0.79999999999999716</c:v>
                </c:pt>
                <c:pt idx="1573">
                  <c:v>-2.2999999999999972</c:v>
                </c:pt>
                <c:pt idx="1574">
                  <c:v>-0.79999999999999716</c:v>
                </c:pt>
                <c:pt idx="1575">
                  <c:v>-0.59999999999999432</c:v>
                </c:pt>
                <c:pt idx="1576">
                  <c:v>0.29999999999999716</c:v>
                </c:pt>
                <c:pt idx="1577">
                  <c:v>1</c:v>
                </c:pt>
                <c:pt idx="1578">
                  <c:v>-0.5</c:v>
                </c:pt>
                <c:pt idx="1579">
                  <c:v>-1.7000000000000028</c:v>
                </c:pt>
                <c:pt idx="1580">
                  <c:v>-0.69999999999999574</c:v>
                </c:pt>
                <c:pt idx="1581">
                  <c:v>0.10000000000000142</c:v>
                </c:pt>
                <c:pt idx="1582">
                  <c:v>1</c:v>
                </c:pt>
                <c:pt idx="1583">
                  <c:v>-0.69999999999999574</c:v>
                </c:pt>
                <c:pt idx="1584">
                  <c:v>0.60000000000000142</c:v>
                </c:pt>
                <c:pt idx="1585">
                  <c:v>-1.6000000000000014</c:v>
                </c:pt>
                <c:pt idx="1586">
                  <c:v>-1.3999999999999986</c:v>
                </c:pt>
                <c:pt idx="1587">
                  <c:v>0.89999999999999858</c:v>
                </c:pt>
                <c:pt idx="1588">
                  <c:v>0.30000000000000426</c:v>
                </c:pt>
                <c:pt idx="1589">
                  <c:v>1.3000000000000043</c:v>
                </c:pt>
                <c:pt idx="1590">
                  <c:v>-0.70000000000000284</c:v>
                </c:pt>
                <c:pt idx="1591">
                  <c:v>0.60000000000000142</c:v>
                </c:pt>
                <c:pt idx="1592">
                  <c:v>0.60000000000000142</c:v>
                </c:pt>
                <c:pt idx="1593">
                  <c:v>-0.70000000000000284</c:v>
                </c:pt>
                <c:pt idx="1594">
                  <c:v>0.39999999999999858</c:v>
                </c:pt>
                <c:pt idx="1595">
                  <c:v>0.90000000000000213</c:v>
                </c:pt>
                <c:pt idx="1596">
                  <c:v>-2</c:v>
                </c:pt>
                <c:pt idx="1597">
                  <c:v>-0.90000000000000213</c:v>
                </c:pt>
                <c:pt idx="1598">
                  <c:v>1.8000000000000007</c:v>
                </c:pt>
                <c:pt idx="1599">
                  <c:v>1.3999999999999986</c:v>
                </c:pt>
                <c:pt idx="1600">
                  <c:v>0.10000000000000142</c:v>
                </c:pt>
                <c:pt idx="1601">
                  <c:v>-0.60000000000000142</c:v>
                </c:pt>
                <c:pt idx="1602">
                  <c:v>0.79999999999999716</c:v>
                </c:pt>
                <c:pt idx="1603">
                  <c:v>0.5</c:v>
                </c:pt>
                <c:pt idx="1604">
                  <c:v>0.89999999999999858</c:v>
                </c:pt>
                <c:pt idx="1605">
                  <c:v>0.30000000000000071</c:v>
                </c:pt>
                <c:pt idx="1606">
                  <c:v>2.1999999999999993</c:v>
                </c:pt>
                <c:pt idx="1607">
                  <c:v>0.19999999999999929</c:v>
                </c:pt>
                <c:pt idx="1608">
                  <c:v>1.8999999999999986</c:v>
                </c:pt>
                <c:pt idx="1609">
                  <c:v>0.30000000000000071</c:v>
                </c:pt>
                <c:pt idx="1610">
                  <c:v>-2.3000000000000007</c:v>
                </c:pt>
                <c:pt idx="1611">
                  <c:v>9.9999999999997868E-2</c:v>
                </c:pt>
                <c:pt idx="1612">
                  <c:v>1</c:v>
                </c:pt>
                <c:pt idx="1613">
                  <c:v>0.39999999999999858</c:v>
                </c:pt>
                <c:pt idx="1614">
                  <c:v>1.6999999999999993</c:v>
                </c:pt>
                <c:pt idx="1615">
                  <c:v>0.59999999999999787</c:v>
                </c:pt>
                <c:pt idx="1616">
                  <c:v>1.1999999999999993</c:v>
                </c:pt>
                <c:pt idx="1617">
                  <c:v>0.69999999999999929</c:v>
                </c:pt>
                <c:pt idx="1618">
                  <c:v>1.3000000000000007</c:v>
                </c:pt>
                <c:pt idx="1619">
                  <c:v>1.3000000000000007</c:v>
                </c:pt>
                <c:pt idx="1620">
                  <c:v>1.1999999999999993</c:v>
                </c:pt>
                <c:pt idx="1621">
                  <c:v>9.9999999999997868E-2</c:v>
                </c:pt>
                <c:pt idx="1622">
                  <c:v>0.19999999999999929</c:v>
                </c:pt>
                <c:pt idx="1623">
                  <c:v>0.20000000000000284</c:v>
                </c:pt>
                <c:pt idx="1624">
                  <c:v>0.89999999999999858</c:v>
                </c:pt>
                <c:pt idx="1625">
                  <c:v>0.60000000000000142</c:v>
                </c:pt>
                <c:pt idx="1626">
                  <c:v>0.80000000000000071</c:v>
                </c:pt>
                <c:pt idx="1627">
                  <c:v>-0.30000000000000071</c:v>
                </c:pt>
                <c:pt idx="1628">
                  <c:v>0.80000000000000071</c:v>
                </c:pt>
                <c:pt idx="1629">
                  <c:v>0.5</c:v>
                </c:pt>
                <c:pt idx="1630">
                  <c:v>1.3999999999999986</c:v>
                </c:pt>
                <c:pt idx="1631">
                  <c:v>1.5999999999999979</c:v>
                </c:pt>
                <c:pt idx="1632">
                  <c:v>2.2999999999999989</c:v>
                </c:pt>
                <c:pt idx="1633">
                  <c:v>2.1999999999999993</c:v>
                </c:pt>
                <c:pt idx="1634">
                  <c:v>1.4000000000000021</c:v>
                </c:pt>
                <c:pt idx="1635">
                  <c:v>0.59999999999999964</c:v>
                </c:pt>
                <c:pt idx="1636">
                  <c:v>-9.9999999999999645E-2</c:v>
                </c:pt>
                <c:pt idx="1637">
                  <c:v>0.80000000000000071</c:v>
                </c:pt>
                <c:pt idx="1638">
                  <c:v>-0.90000000000000036</c:v>
                </c:pt>
                <c:pt idx="1639">
                  <c:v>0</c:v>
                </c:pt>
                <c:pt idx="1640">
                  <c:v>0.40000000000000036</c:v>
                </c:pt>
                <c:pt idx="1641">
                  <c:v>0.29999999999999893</c:v>
                </c:pt>
                <c:pt idx="1642">
                  <c:v>0.30000000000000071</c:v>
                </c:pt>
                <c:pt idx="1643">
                  <c:v>0.40000000000000036</c:v>
                </c:pt>
                <c:pt idx="1644">
                  <c:v>0.89999999999999858</c:v>
                </c:pt>
                <c:pt idx="1645">
                  <c:v>1.7999999999999989</c:v>
                </c:pt>
                <c:pt idx="1646">
                  <c:v>1.3000000000000007</c:v>
                </c:pt>
                <c:pt idx="1647">
                  <c:v>0.5</c:v>
                </c:pt>
                <c:pt idx="1648">
                  <c:v>2.1999999999999993</c:v>
                </c:pt>
                <c:pt idx="1649">
                  <c:v>0.80000000000000071</c:v>
                </c:pt>
                <c:pt idx="1650">
                  <c:v>2.2000000000000011</c:v>
                </c:pt>
                <c:pt idx="1651">
                  <c:v>1.3999999999999986</c:v>
                </c:pt>
                <c:pt idx="1652">
                  <c:v>0.30000000000000071</c:v>
                </c:pt>
                <c:pt idx="1653">
                  <c:v>1.8000000000000007</c:v>
                </c:pt>
                <c:pt idx="1654">
                  <c:v>2.2999999999999989</c:v>
                </c:pt>
                <c:pt idx="1655">
                  <c:v>1.0999999999999996</c:v>
                </c:pt>
                <c:pt idx="1656">
                  <c:v>1.2000000000000011</c:v>
                </c:pt>
                <c:pt idx="1657">
                  <c:v>2.8000000000000007</c:v>
                </c:pt>
                <c:pt idx="1658">
                  <c:v>1.0999999999999996</c:v>
                </c:pt>
                <c:pt idx="1659">
                  <c:v>0.5</c:v>
                </c:pt>
                <c:pt idx="1660">
                  <c:v>1.7000000000000011</c:v>
                </c:pt>
                <c:pt idx="1661">
                  <c:v>2</c:v>
                </c:pt>
                <c:pt idx="1662">
                  <c:v>1.5</c:v>
                </c:pt>
                <c:pt idx="1663">
                  <c:v>0.59999999999999964</c:v>
                </c:pt>
                <c:pt idx="1664">
                  <c:v>2.4000000000000004</c:v>
                </c:pt>
                <c:pt idx="1665">
                  <c:v>1.6999999999999993</c:v>
                </c:pt>
                <c:pt idx="1666">
                  <c:v>-0.29999999999999893</c:v>
                </c:pt>
                <c:pt idx="1667">
                  <c:v>2.1999999999999993</c:v>
                </c:pt>
                <c:pt idx="1668">
                  <c:v>1.2000000000000011</c:v>
                </c:pt>
                <c:pt idx="1669">
                  <c:v>0.69999999999999929</c:v>
                </c:pt>
                <c:pt idx="1670">
                  <c:v>0.30000000000000071</c:v>
                </c:pt>
                <c:pt idx="1671">
                  <c:v>0.30000000000000071</c:v>
                </c:pt>
                <c:pt idx="1672">
                  <c:v>2.2999999999999989</c:v>
                </c:pt>
                <c:pt idx="1673">
                  <c:v>1.9000000000000004</c:v>
                </c:pt>
                <c:pt idx="1674">
                  <c:v>2.5</c:v>
                </c:pt>
                <c:pt idx="1675">
                  <c:v>0.80000000000000071</c:v>
                </c:pt>
                <c:pt idx="1676">
                  <c:v>1.3000000000000007</c:v>
                </c:pt>
                <c:pt idx="1677">
                  <c:v>2.0000000000000018</c:v>
                </c:pt>
                <c:pt idx="1678">
                  <c:v>1.3999999999999986</c:v>
                </c:pt>
                <c:pt idx="1679">
                  <c:v>1.4000000000000021</c:v>
                </c:pt>
                <c:pt idx="1680">
                  <c:v>1.7999999999999989</c:v>
                </c:pt>
                <c:pt idx="1681">
                  <c:v>-9.9999999999997868E-2</c:v>
                </c:pt>
                <c:pt idx="1682">
                  <c:v>0.90000000000000036</c:v>
                </c:pt>
                <c:pt idx="1683">
                  <c:v>1.4000000000000021</c:v>
                </c:pt>
                <c:pt idx="1684">
                  <c:v>3.2000000000000011</c:v>
                </c:pt>
                <c:pt idx="1685">
                  <c:v>1.7999999999999989</c:v>
                </c:pt>
                <c:pt idx="1686">
                  <c:v>2.0000000000000018</c:v>
                </c:pt>
                <c:pt idx="1687">
                  <c:v>3.4000000000000004</c:v>
                </c:pt>
                <c:pt idx="1688">
                  <c:v>1.1999999999999993</c:v>
                </c:pt>
                <c:pt idx="1689">
                  <c:v>0.5</c:v>
                </c:pt>
                <c:pt idx="1690">
                  <c:v>2.8000000000000007</c:v>
                </c:pt>
                <c:pt idx="1691">
                  <c:v>2.6999999999999993</c:v>
                </c:pt>
                <c:pt idx="1692">
                  <c:v>1.9000000000000004</c:v>
                </c:pt>
                <c:pt idx="1693">
                  <c:v>2.6000000000000014</c:v>
                </c:pt>
                <c:pt idx="1694">
                  <c:v>1.6999999999999993</c:v>
                </c:pt>
                <c:pt idx="1695">
                  <c:v>1.2000000000000011</c:v>
                </c:pt>
                <c:pt idx="1696">
                  <c:v>2.3999999999999986</c:v>
                </c:pt>
                <c:pt idx="1697">
                  <c:v>1.4999999999999982</c:v>
                </c:pt>
                <c:pt idx="1698">
                  <c:v>2.5</c:v>
                </c:pt>
                <c:pt idx="1699">
                  <c:v>2.9000000000000004</c:v>
                </c:pt>
                <c:pt idx="1700">
                  <c:v>1.3999999999999986</c:v>
                </c:pt>
                <c:pt idx="1701">
                  <c:v>1.9000000000000021</c:v>
                </c:pt>
                <c:pt idx="1702">
                  <c:v>2</c:v>
                </c:pt>
                <c:pt idx="1703">
                  <c:v>0.69999999999999929</c:v>
                </c:pt>
                <c:pt idx="1704">
                  <c:v>2.5</c:v>
                </c:pt>
                <c:pt idx="1705">
                  <c:v>2</c:v>
                </c:pt>
                <c:pt idx="1706">
                  <c:v>2.1000000000000014</c:v>
                </c:pt>
                <c:pt idx="1707">
                  <c:v>1.3000000000000007</c:v>
                </c:pt>
                <c:pt idx="1708">
                  <c:v>3.6999999999999993</c:v>
                </c:pt>
                <c:pt idx="1709">
                  <c:v>2.5999999999999996</c:v>
                </c:pt>
                <c:pt idx="1710">
                  <c:v>4.0000000000000018</c:v>
                </c:pt>
                <c:pt idx="1711">
                  <c:v>2.4000000000000021</c:v>
                </c:pt>
                <c:pt idx="1712">
                  <c:v>3.2999999999999989</c:v>
                </c:pt>
                <c:pt idx="1713">
                  <c:v>3</c:v>
                </c:pt>
                <c:pt idx="1714">
                  <c:v>3.5</c:v>
                </c:pt>
                <c:pt idx="1715">
                  <c:v>4.5999999999999996</c:v>
                </c:pt>
                <c:pt idx="1716">
                  <c:v>-1</c:v>
                </c:pt>
                <c:pt idx="1717">
                  <c:v>1.8999999999999986</c:v>
                </c:pt>
                <c:pt idx="1718">
                  <c:v>2.9000000000000004</c:v>
                </c:pt>
                <c:pt idx="1719">
                  <c:v>0.5</c:v>
                </c:pt>
                <c:pt idx="1720">
                  <c:v>2.7000000000000011</c:v>
                </c:pt>
                <c:pt idx="1721">
                  <c:v>1.2000000000000011</c:v>
                </c:pt>
                <c:pt idx="1722">
                  <c:v>3.1000000000000014</c:v>
                </c:pt>
                <c:pt idx="1723">
                  <c:v>1.9000000000000021</c:v>
                </c:pt>
                <c:pt idx="1724">
                  <c:v>1.8999999999999986</c:v>
                </c:pt>
                <c:pt idx="1725">
                  <c:v>3.6000000000000014</c:v>
                </c:pt>
                <c:pt idx="1726">
                  <c:v>4</c:v>
                </c:pt>
                <c:pt idx="1727">
                  <c:v>2.4000000000000004</c:v>
                </c:pt>
                <c:pt idx="1728">
                  <c:v>3.5999999999999996</c:v>
                </c:pt>
                <c:pt idx="1729">
                  <c:v>1.6000000000000014</c:v>
                </c:pt>
                <c:pt idx="1730">
                  <c:v>1.4000000000000021</c:v>
                </c:pt>
                <c:pt idx="1731">
                  <c:v>2.2000000000000011</c:v>
                </c:pt>
                <c:pt idx="1732">
                  <c:v>3.3000000000000007</c:v>
                </c:pt>
                <c:pt idx="1733">
                  <c:v>2.2999999999999989</c:v>
                </c:pt>
                <c:pt idx="1734">
                  <c:v>1.6000000000000014</c:v>
                </c:pt>
                <c:pt idx="1735">
                  <c:v>2.7999999999999989</c:v>
                </c:pt>
                <c:pt idx="1736">
                  <c:v>2.3000000000000007</c:v>
                </c:pt>
                <c:pt idx="1737">
                  <c:v>3.6999999999999993</c:v>
                </c:pt>
                <c:pt idx="1738">
                  <c:v>2.0999999999999996</c:v>
                </c:pt>
                <c:pt idx="1739">
                  <c:v>3.2999999999999989</c:v>
                </c:pt>
                <c:pt idx="1740">
                  <c:v>2.8000000000000007</c:v>
                </c:pt>
                <c:pt idx="1741">
                  <c:v>2.8000000000000007</c:v>
                </c:pt>
                <c:pt idx="1742">
                  <c:v>4.2999999999999989</c:v>
                </c:pt>
                <c:pt idx="1743">
                  <c:v>2.5999999999999979</c:v>
                </c:pt>
                <c:pt idx="1744">
                  <c:v>4.4000000000000021</c:v>
                </c:pt>
                <c:pt idx="1745">
                  <c:v>3.7000000000000028</c:v>
                </c:pt>
                <c:pt idx="1746">
                  <c:v>4.5</c:v>
                </c:pt>
                <c:pt idx="1747">
                  <c:v>4.5</c:v>
                </c:pt>
                <c:pt idx="1748">
                  <c:v>4.1000000000000014</c:v>
                </c:pt>
                <c:pt idx="1749">
                  <c:v>5.1000000000000014</c:v>
                </c:pt>
                <c:pt idx="1750">
                  <c:v>6.5</c:v>
                </c:pt>
                <c:pt idx="1751">
                  <c:v>7.5</c:v>
                </c:pt>
                <c:pt idx="1752">
                  <c:v>6</c:v>
                </c:pt>
                <c:pt idx="1753">
                  <c:v>5.4000000000000021</c:v>
                </c:pt>
                <c:pt idx="1754">
                  <c:v>8</c:v>
                </c:pt>
                <c:pt idx="1755">
                  <c:v>6.1999999999999993</c:v>
                </c:pt>
                <c:pt idx="1756">
                  <c:v>8.1999999999999993</c:v>
                </c:pt>
                <c:pt idx="1757">
                  <c:v>8.8000000000000007</c:v>
                </c:pt>
                <c:pt idx="1758">
                  <c:v>7.6000000000000014</c:v>
                </c:pt>
                <c:pt idx="1759">
                  <c:v>10.899999999999999</c:v>
                </c:pt>
                <c:pt idx="1760">
                  <c:v>8.8999999999999986</c:v>
                </c:pt>
                <c:pt idx="1761">
                  <c:v>7.8999999999999986</c:v>
                </c:pt>
                <c:pt idx="1762">
                  <c:v>7.0999999999999979</c:v>
                </c:pt>
                <c:pt idx="1763">
                  <c:v>8.1000000000000014</c:v>
                </c:pt>
                <c:pt idx="1764">
                  <c:v>7.5</c:v>
                </c:pt>
                <c:pt idx="1765">
                  <c:v>8.9000000000000021</c:v>
                </c:pt>
                <c:pt idx="1766">
                  <c:v>7.6999999999999993</c:v>
                </c:pt>
                <c:pt idx="1767">
                  <c:v>7.5999999999999979</c:v>
                </c:pt>
                <c:pt idx="1768">
                  <c:v>7.5</c:v>
                </c:pt>
                <c:pt idx="1769">
                  <c:v>6.4000000000000021</c:v>
                </c:pt>
                <c:pt idx="1770">
                  <c:v>6.2000000000000028</c:v>
                </c:pt>
                <c:pt idx="1771">
                  <c:v>5.6000000000000014</c:v>
                </c:pt>
                <c:pt idx="1772">
                  <c:v>5.8000000000000007</c:v>
                </c:pt>
                <c:pt idx="1773">
                  <c:v>6.1999999999999993</c:v>
                </c:pt>
                <c:pt idx="1774">
                  <c:v>4.5</c:v>
                </c:pt>
                <c:pt idx="1775">
                  <c:v>5</c:v>
                </c:pt>
                <c:pt idx="1776">
                  <c:v>6.1000000000000014</c:v>
                </c:pt>
                <c:pt idx="1777">
                  <c:v>4.3000000000000007</c:v>
                </c:pt>
                <c:pt idx="1778">
                  <c:v>3.5</c:v>
                </c:pt>
                <c:pt idx="1779">
                  <c:v>4.1999999999999993</c:v>
                </c:pt>
                <c:pt idx="1780">
                  <c:v>3.3999999999999986</c:v>
                </c:pt>
                <c:pt idx="1781">
                  <c:v>3.7000000000000028</c:v>
                </c:pt>
                <c:pt idx="1782">
                  <c:v>4.8999999999999986</c:v>
                </c:pt>
                <c:pt idx="1783">
                  <c:v>2.3999999999999986</c:v>
                </c:pt>
                <c:pt idx="1784">
                  <c:v>2.5</c:v>
                </c:pt>
                <c:pt idx="1785">
                  <c:v>2.7000000000000028</c:v>
                </c:pt>
                <c:pt idx="1786">
                  <c:v>1.7000000000000028</c:v>
                </c:pt>
                <c:pt idx="1787">
                  <c:v>3.3000000000000007</c:v>
                </c:pt>
                <c:pt idx="1788">
                  <c:v>1.2000000000000028</c:v>
                </c:pt>
                <c:pt idx="1789">
                  <c:v>2</c:v>
                </c:pt>
                <c:pt idx="1790">
                  <c:v>2.5999999999999979</c:v>
                </c:pt>
                <c:pt idx="1791">
                  <c:v>1.8999999999999986</c:v>
                </c:pt>
                <c:pt idx="1792">
                  <c:v>3.6999999999999993</c:v>
                </c:pt>
                <c:pt idx="1793">
                  <c:v>0.39999999999999858</c:v>
                </c:pt>
                <c:pt idx="1794">
                  <c:v>1.6000000000000014</c:v>
                </c:pt>
                <c:pt idx="1795">
                  <c:v>2.5</c:v>
                </c:pt>
                <c:pt idx="1796">
                  <c:v>2</c:v>
                </c:pt>
                <c:pt idx="1797">
                  <c:v>1.2000000000000028</c:v>
                </c:pt>
                <c:pt idx="1798">
                  <c:v>1.5</c:v>
                </c:pt>
                <c:pt idx="1799">
                  <c:v>0.90000000000000213</c:v>
                </c:pt>
                <c:pt idx="1800">
                  <c:v>-0.19999999999999929</c:v>
                </c:pt>
                <c:pt idx="1801">
                  <c:v>0.79999999999999716</c:v>
                </c:pt>
                <c:pt idx="1802">
                  <c:v>2.1000000000000014</c:v>
                </c:pt>
                <c:pt idx="1803">
                  <c:v>1.4000000000000021</c:v>
                </c:pt>
                <c:pt idx="1804">
                  <c:v>1.1000000000000014</c:v>
                </c:pt>
                <c:pt idx="1805">
                  <c:v>-0.30000000000000071</c:v>
                </c:pt>
                <c:pt idx="1806">
                  <c:v>0</c:v>
                </c:pt>
                <c:pt idx="1807">
                  <c:v>-0.79999999999999716</c:v>
                </c:pt>
                <c:pt idx="1808">
                  <c:v>-2.8000000000000007</c:v>
                </c:pt>
                <c:pt idx="1809">
                  <c:v>-0.19999999999999929</c:v>
                </c:pt>
                <c:pt idx="1810">
                  <c:v>-0.40000000000000213</c:v>
                </c:pt>
                <c:pt idx="1811">
                  <c:v>-1.1999999999999993</c:v>
                </c:pt>
                <c:pt idx="1812">
                  <c:v>1.5999999999999979</c:v>
                </c:pt>
                <c:pt idx="1813">
                  <c:v>1.1999999999999993</c:v>
                </c:pt>
                <c:pt idx="1814">
                  <c:v>0.29999999999999716</c:v>
                </c:pt>
                <c:pt idx="1815">
                  <c:v>0</c:v>
                </c:pt>
                <c:pt idx="1816">
                  <c:v>0.40000000000000213</c:v>
                </c:pt>
                <c:pt idx="1817">
                  <c:v>0.70000000000000284</c:v>
                </c:pt>
                <c:pt idx="1818">
                  <c:v>2</c:v>
                </c:pt>
                <c:pt idx="1819">
                  <c:v>-0.29999999999999716</c:v>
                </c:pt>
                <c:pt idx="1820">
                  <c:v>0.90000000000000568</c:v>
                </c:pt>
                <c:pt idx="1821">
                  <c:v>0.79999999999999716</c:v>
                </c:pt>
                <c:pt idx="1822">
                  <c:v>-0.20000000000000284</c:v>
                </c:pt>
                <c:pt idx="1823">
                  <c:v>-0.70000000000000284</c:v>
                </c:pt>
                <c:pt idx="1824">
                  <c:v>1.6000000000000014</c:v>
                </c:pt>
                <c:pt idx="1825">
                  <c:v>-1.1000000000000014</c:v>
                </c:pt>
                <c:pt idx="1826">
                  <c:v>1.5</c:v>
                </c:pt>
                <c:pt idx="1827">
                  <c:v>-0.5</c:v>
                </c:pt>
                <c:pt idx="1828">
                  <c:v>-1.1999999999999957</c:v>
                </c:pt>
                <c:pt idx="1829">
                  <c:v>-0.79999999999999716</c:v>
                </c:pt>
                <c:pt idx="1830">
                  <c:v>0.29999999999999716</c:v>
                </c:pt>
                <c:pt idx="1831">
                  <c:v>-0.10000000000000142</c:v>
                </c:pt>
                <c:pt idx="1832">
                  <c:v>-1</c:v>
                </c:pt>
              </c:numCache>
            </c:numRef>
          </c:xVal>
          <c:yVal>
            <c:numRef>
              <c:f>'62G_15'!$A$2:$A$1838</c:f>
              <c:numCache>
                <c:formatCode>General</c:formatCode>
                <c:ptCount val="1837"/>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numCache>
            </c:numRef>
          </c:yVal>
          <c:smooth val="1"/>
          <c:extLst>
            <c:ext xmlns:c16="http://schemas.microsoft.com/office/drawing/2014/chart" uri="{C3380CC4-5D6E-409C-BE32-E72D297353CC}">
              <c16:uniqueId val="{00000004-0312-43A6-8B24-7F698F108DF2}"/>
            </c:ext>
          </c:extLst>
        </c:ser>
        <c:dLbls>
          <c:showLegendKey val="0"/>
          <c:showVal val="0"/>
          <c:showCatName val="0"/>
          <c:showSerName val="0"/>
          <c:showPercent val="0"/>
          <c:showBubbleSize val="0"/>
        </c:dLbls>
        <c:axId val="662905088"/>
        <c:axId val="662905744"/>
        <c:extLst>
          <c:ext xmlns:c15="http://schemas.microsoft.com/office/drawing/2012/chart" uri="{02D57815-91ED-43cb-92C2-25804820EDAC}">
            <c15:filteredScatterSeries>
              <c15:ser>
                <c:idx val="5"/>
                <c:order val="0"/>
                <c:tx>
                  <c:strRef>
                    <c:extLst>
                      <c:ext uri="{02D57815-91ED-43cb-92C2-25804820EDAC}">
                        <c15:formulaRef>
                          <c15:sqref>'62G_15'!$O$1</c15:sqref>
                        </c15:formulaRef>
                      </c:ext>
                    </c:extLst>
                    <c:strCache>
                      <c:ptCount val="1"/>
                      <c:pt idx="0">
                        <c:v>2008-2016</c:v>
                      </c:pt>
                    </c:strCache>
                  </c:strRef>
                </c:tx>
                <c:spPr>
                  <a:ln w="3175">
                    <a:solidFill>
                      <a:schemeClr val="accent1">
                        <a:lumMod val="40000"/>
                        <a:lumOff val="60000"/>
                      </a:schemeClr>
                    </a:solidFill>
                  </a:ln>
                </c:spPr>
                <c:marker>
                  <c:symbol val="none"/>
                </c:marker>
                <c:xVal>
                  <c:numRef>
                    <c:extLst>
                      <c:ext uri="{02D57815-91ED-43cb-92C2-25804820EDAC}">
                        <c15:formulaRef>
                          <c15:sqref>'62G_15'!$O$2:$O$1836</c15:sqref>
                        </c15:formulaRef>
                      </c:ext>
                    </c:extLst>
                    <c:numCache>
                      <c:formatCode>General</c:formatCode>
                      <c:ptCount val="1835"/>
                      <c:pt idx="3">
                        <c:v>4.339999999999999</c:v>
                      </c:pt>
                      <c:pt idx="4">
                        <c:v>4.160000000000001</c:v>
                      </c:pt>
                      <c:pt idx="5">
                        <c:v>3.9199999999999995</c:v>
                      </c:pt>
                      <c:pt idx="6">
                        <c:v>3.6199999999999997</c:v>
                      </c:pt>
                      <c:pt idx="7">
                        <c:v>3.6</c:v>
                      </c:pt>
                      <c:pt idx="8">
                        <c:v>3.44</c:v>
                      </c:pt>
                      <c:pt idx="9">
                        <c:v>3.7</c:v>
                      </c:pt>
                      <c:pt idx="10">
                        <c:v>3.9799999999999995</c:v>
                      </c:pt>
                      <c:pt idx="11">
                        <c:v>4.3800000000000008</c:v>
                      </c:pt>
                      <c:pt idx="12">
                        <c:v>4.3800000000000008</c:v>
                      </c:pt>
                      <c:pt idx="13">
                        <c:v>4.5200000000000005</c:v>
                      </c:pt>
                      <c:pt idx="14">
                        <c:v>4.5200000000000005</c:v>
                      </c:pt>
                      <c:pt idx="15">
                        <c:v>4.42</c:v>
                      </c:pt>
                      <c:pt idx="16">
                        <c:v>4.0400000000000009</c:v>
                      </c:pt>
                      <c:pt idx="17">
                        <c:v>4.32</c:v>
                      </c:pt>
                      <c:pt idx="18">
                        <c:v>4.3599999999999994</c:v>
                      </c:pt>
                      <c:pt idx="19">
                        <c:v>4.2799999999999994</c:v>
                      </c:pt>
                      <c:pt idx="20">
                        <c:v>4.2</c:v>
                      </c:pt>
                      <c:pt idx="21">
                        <c:v>4.1000000000000005</c:v>
                      </c:pt>
                      <c:pt idx="22">
                        <c:v>3.9</c:v>
                      </c:pt>
                      <c:pt idx="23">
                        <c:v>3.56</c:v>
                      </c:pt>
                      <c:pt idx="24">
                        <c:v>3.5200000000000005</c:v>
                      </c:pt>
                      <c:pt idx="25">
                        <c:v>3.4200000000000004</c:v>
                      </c:pt>
                      <c:pt idx="26">
                        <c:v>3.3</c:v>
                      </c:pt>
                      <c:pt idx="27">
                        <c:v>3.14</c:v>
                      </c:pt>
                      <c:pt idx="28">
                        <c:v>2.7800000000000002</c:v>
                      </c:pt>
                      <c:pt idx="29">
                        <c:v>2.44</c:v>
                      </c:pt>
                      <c:pt idx="30">
                        <c:v>2.06</c:v>
                      </c:pt>
                      <c:pt idx="31">
                        <c:v>2.1</c:v>
                      </c:pt>
                      <c:pt idx="32">
                        <c:v>1.56</c:v>
                      </c:pt>
                      <c:pt idx="33">
                        <c:v>1.6000000000000003</c:v>
                      </c:pt>
                      <c:pt idx="34">
                        <c:v>1.4800000000000004</c:v>
                      </c:pt>
                      <c:pt idx="35">
                        <c:v>1.6600000000000001</c:v>
                      </c:pt>
                      <c:pt idx="36">
                        <c:v>1.3400000000000003</c:v>
                      </c:pt>
                      <c:pt idx="37">
                        <c:v>1.64</c:v>
                      </c:pt>
                      <c:pt idx="38">
                        <c:v>1.5599999999999998</c:v>
                      </c:pt>
                      <c:pt idx="39">
                        <c:v>1.5599999999999998</c:v>
                      </c:pt>
                      <c:pt idx="40">
                        <c:v>1.3999999999999997</c:v>
                      </c:pt>
                      <c:pt idx="41">
                        <c:v>1.6199999999999997</c:v>
                      </c:pt>
                      <c:pt idx="42">
                        <c:v>1.4999999999999998</c:v>
                      </c:pt>
                      <c:pt idx="43">
                        <c:v>1.64</c:v>
                      </c:pt>
                      <c:pt idx="44">
                        <c:v>1.5</c:v>
                      </c:pt>
                      <c:pt idx="45">
                        <c:v>1.32</c:v>
                      </c:pt>
                      <c:pt idx="46">
                        <c:v>1.2999999999999998</c:v>
                      </c:pt>
                      <c:pt idx="47">
                        <c:v>1.4599999999999995</c:v>
                      </c:pt>
                      <c:pt idx="48">
                        <c:v>1.3399999999999994</c:v>
                      </c:pt>
                      <c:pt idx="49">
                        <c:v>1.2999999999999994</c:v>
                      </c:pt>
                      <c:pt idx="50">
                        <c:v>1.6599999999999995</c:v>
                      </c:pt>
                      <c:pt idx="51">
                        <c:v>1.6799999999999997</c:v>
                      </c:pt>
                      <c:pt idx="52">
                        <c:v>1.6599999999999997</c:v>
                      </c:pt>
                      <c:pt idx="53">
                        <c:v>1.7399999999999998</c:v>
                      </c:pt>
                      <c:pt idx="54">
                        <c:v>2.04</c:v>
                      </c:pt>
                      <c:pt idx="55">
                        <c:v>2.0599999999999996</c:v>
                      </c:pt>
                      <c:pt idx="56">
                        <c:v>1.8599999999999994</c:v>
                      </c:pt>
                      <c:pt idx="57">
                        <c:v>1.6199999999999997</c:v>
                      </c:pt>
                      <c:pt idx="58">
                        <c:v>1.5599999999999998</c:v>
                      </c:pt>
                      <c:pt idx="59">
                        <c:v>1.7799999999999998</c:v>
                      </c:pt>
                      <c:pt idx="60">
                        <c:v>2.04</c:v>
                      </c:pt>
                      <c:pt idx="61">
                        <c:v>2.2800000000000002</c:v>
                      </c:pt>
                      <c:pt idx="62">
                        <c:v>2.38</c:v>
                      </c:pt>
                      <c:pt idx="63">
                        <c:v>2.8600000000000003</c:v>
                      </c:pt>
                      <c:pt idx="64">
                        <c:v>2.9</c:v>
                      </c:pt>
                      <c:pt idx="65">
                        <c:v>2.64</c:v>
                      </c:pt>
                      <c:pt idx="66">
                        <c:v>3.08</c:v>
                      </c:pt>
                      <c:pt idx="67">
                        <c:v>3.3600000000000008</c:v>
                      </c:pt>
                      <c:pt idx="68">
                        <c:v>3.56</c:v>
                      </c:pt>
                      <c:pt idx="69">
                        <c:v>3.6</c:v>
                      </c:pt>
                      <c:pt idx="70">
                        <c:v>4.0400000000000009</c:v>
                      </c:pt>
                      <c:pt idx="71">
                        <c:v>4.26</c:v>
                      </c:pt>
                      <c:pt idx="72">
                        <c:v>4.4599999999999991</c:v>
                      </c:pt>
                      <c:pt idx="73">
                        <c:v>4.32</c:v>
                      </c:pt>
                      <c:pt idx="74">
                        <c:v>4.5</c:v>
                      </c:pt>
                      <c:pt idx="75">
                        <c:v>4.4599999999999991</c:v>
                      </c:pt>
                      <c:pt idx="76">
                        <c:v>4.2399999999999993</c:v>
                      </c:pt>
                      <c:pt idx="77">
                        <c:v>4.42</c:v>
                      </c:pt>
                      <c:pt idx="78">
                        <c:v>4.62</c:v>
                      </c:pt>
                      <c:pt idx="79">
                        <c:v>4.8400000000000007</c:v>
                      </c:pt>
                      <c:pt idx="80">
                        <c:v>5.0199999999999987</c:v>
                      </c:pt>
                      <c:pt idx="81">
                        <c:v>5.42</c:v>
                      </c:pt>
                      <c:pt idx="82">
                        <c:v>5.6</c:v>
                      </c:pt>
                      <c:pt idx="83">
                        <c:v>5.8599999999999994</c:v>
                      </c:pt>
                      <c:pt idx="84">
                        <c:v>5.6599999999999993</c:v>
                      </c:pt>
                      <c:pt idx="85">
                        <c:v>5.5</c:v>
                      </c:pt>
                      <c:pt idx="86">
                        <c:v>5.4</c:v>
                      </c:pt>
                      <c:pt idx="87">
                        <c:v>4.9799999999999995</c:v>
                      </c:pt>
                      <c:pt idx="88">
                        <c:v>4.8</c:v>
                      </c:pt>
                      <c:pt idx="89">
                        <c:v>4.74</c:v>
                      </c:pt>
                      <c:pt idx="90">
                        <c:v>4.7200000000000006</c:v>
                      </c:pt>
                      <c:pt idx="91">
                        <c:v>4.1800000000000015</c:v>
                      </c:pt>
                      <c:pt idx="92">
                        <c:v>4.24</c:v>
                      </c:pt>
                      <c:pt idx="93">
                        <c:v>4.12</c:v>
                      </c:pt>
                      <c:pt idx="94">
                        <c:v>3.9200000000000004</c:v>
                      </c:pt>
                      <c:pt idx="95">
                        <c:v>3.3400000000000007</c:v>
                      </c:pt>
                      <c:pt idx="96">
                        <c:v>3.62</c:v>
                      </c:pt>
                      <c:pt idx="97">
                        <c:v>3.3400000000000007</c:v>
                      </c:pt>
                      <c:pt idx="98">
                        <c:v>3.14</c:v>
                      </c:pt>
                      <c:pt idx="99">
                        <c:v>3.4200000000000004</c:v>
                      </c:pt>
                      <c:pt idx="100">
                        <c:v>3.96</c:v>
                      </c:pt>
                      <c:pt idx="101">
                        <c:v>3.7</c:v>
                      </c:pt>
                      <c:pt idx="102">
                        <c:v>3.7400000000000007</c:v>
                      </c:pt>
                      <c:pt idx="103">
                        <c:v>3.680000000000001</c:v>
                      </c:pt>
                      <c:pt idx="104">
                        <c:v>3.4600000000000009</c:v>
                      </c:pt>
                      <c:pt idx="105">
                        <c:v>3.3800000000000012</c:v>
                      </c:pt>
                      <c:pt idx="106">
                        <c:v>3.3800000000000012</c:v>
                      </c:pt>
                      <c:pt idx="107">
                        <c:v>3.5400000000000005</c:v>
                      </c:pt>
                      <c:pt idx="108">
                        <c:v>3.6400000000000006</c:v>
                      </c:pt>
                      <c:pt idx="109">
                        <c:v>3.6</c:v>
                      </c:pt>
                      <c:pt idx="110">
                        <c:v>3.72</c:v>
                      </c:pt>
                      <c:pt idx="111">
                        <c:v>3.5799999999999996</c:v>
                      </c:pt>
                      <c:pt idx="112">
                        <c:v>3.4599999999999995</c:v>
                      </c:pt>
                      <c:pt idx="113">
                        <c:v>3.2199999999999998</c:v>
                      </c:pt>
                      <c:pt idx="114">
                        <c:v>2.8599999999999994</c:v>
                      </c:pt>
                      <c:pt idx="115">
                        <c:v>2.4999999999999996</c:v>
                      </c:pt>
                      <c:pt idx="116">
                        <c:v>2.4199999999999995</c:v>
                      </c:pt>
                      <c:pt idx="117">
                        <c:v>2.2599999999999998</c:v>
                      </c:pt>
                      <c:pt idx="118">
                        <c:v>1.94</c:v>
                      </c:pt>
                      <c:pt idx="119">
                        <c:v>2.2599999999999998</c:v>
                      </c:pt>
                      <c:pt idx="120">
                        <c:v>2.1799999999999997</c:v>
                      </c:pt>
                      <c:pt idx="121">
                        <c:v>2.0199999999999996</c:v>
                      </c:pt>
                      <c:pt idx="122">
                        <c:v>1.9999999999999996</c:v>
                      </c:pt>
                      <c:pt idx="123">
                        <c:v>1.7799999999999994</c:v>
                      </c:pt>
                      <c:pt idx="124">
                        <c:v>1.1399999999999995</c:v>
                      </c:pt>
                      <c:pt idx="125">
                        <c:v>0.63999999999999946</c:v>
                      </c:pt>
                      <c:pt idx="126">
                        <c:v>0.6</c:v>
                      </c:pt>
                      <c:pt idx="127">
                        <c:v>0.48000000000000009</c:v>
                      </c:pt>
                      <c:pt idx="128">
                        <c:v>0.30000000000000038</c:v>
                      </c:pt>
                      <c:pt idx="129">
                        <c:v>0.24000000000000057</c:v>
                      </c:pt>
                      <c:pt idx="130">
                        <c:v>0.52000000000000068</c:v>
                      </c:pt>
                      <c:pt idx="131">
                        <c:v>6.0000000000000143E-2</c:v>
                      </c:pt>
                      <c:pt idx="132">
                        <c:v>-0.17999999999999972</c:v>
                      </c:pt>
                      <c:pt idx="133">
                        <c:v>-0.25999999999999995</c:v>
                      </c:pt>
                      <c:pt idx="134">
                        <c:v>-0.34</c:v>
                      </c:pt>
                      <c:pt idx="135">
                        <c:v>-0.3999999999999998</c:v>
                      </c:pt>
                      <c:pt idx="136">
                        <c:v>-0.27999999999999953</c:v>
                      </c:pt>
                      <c:pt idx="137">
                        <c:v>-0.57999999999999985</c:v>
                      </c:pt>
                      <c:pt idx="138">
                        <c:v>-0.77999999999999969</c:v>
                      </c:pt>
                      <c:pt idx="139">
                        <c:v>-0.93999999999999984</c:v>
                      </c:pt>
                      <c:pt idx="140">
                        <c:v>-1.3199999999999998</c:v>
                      </c:pt>
                      <c:pt idx="141">
                        <c:v>-1.52</c:v>
                      </c:pt>
                      <c:pt idx="142">
                        <c:v>-1.5199999999999996</c:v>
                      </c:pt>
                      <c:pt idx="143">
                        <c:v>-1.5199999999999996</c:v>
                      </c:pt>
                      <c:pt idx="144">
                        <c:v>-1.7199999999999995</c:v>
                      </c:pt>
                      <c:pt idx="145">
                        <c:v>-1.8799999999999997</c:v>
                      </c:pt>
                      <c:pt idx="146">
                        <c:v>-2</c:v>
                      </c:pt>
                      <c:pt idx="147">
                        <c:v>-2.04</c:v>
                      </c:pt>
                      <c:pt idx="148">
                        <c:v>-2.04</c:v>
                      </c:pt>
                      <c:pt idx="149">
                        <c:v>-1.7399999999999998</c:v>
                      </c:pt>
                      <c:pt idx="150">
                        <c:v>-1.4799999999999998</c:v>
                      </c:pt>
                      <c:pt idx="151">
                        <c:v>-1.3199999999999996</c:v>
                      </c:pt>
                      <c:pt idx="152">
                        <c:v>-1.5399999999999996</c:v>
                      </c:pt>
                      <c:pt idx="153">
                        <c:v>-1.5399999999999996</c:v>
                      </c:pt>
                      <c:pt idx="154">
                        <c:v>-1.4999999999999996</c:v>
                      </c:pt>
                      <c:pt idx="155">
                        <c:v>-2.1199999999999997</c:v>
                      </c:pt>
                      <c:pt idx="156">
                        <c:v>-2.1</c:v>
                      </c:pt>
                      <c:pt idx="157">
                        <c:v>-2.04</c:v>
                      </c:pt>
                      <c:pt idx="158">
                        <c:v>-2.16</c:v>
                      </c:pt>
                      <c:pt idx="159">
                        <c:v>-2.7199999999999998</c:v>
                      </c:pt>
                      <c:pt idx="160">
                        <c:v>-2.7400000000000007</c:v>
                      </c:pt>
                      <c:pt idx="161">
                        <c:v>-2.9400000000000004</c:v>
                      </c:pt>
                      <c:pt idx="162">
                        <c:v>-2.7600000000000002</c:v>
                      </c:pt>
                      <c:pt idx="163">
                        <c:v>-2.4799999999999995</c:v>
                      </c:pt>
                      <c:pt idx="164">
                        <c:v>-2.46</c:v>
                      </c:pt>
                      <c:pt idx="165">
                        <c:v>-2.2000000000000002</c:v>
                      </c:pt>
                      <c:pt idx="166">
                        <c:v>-2.2999999999999998</c:v>
                      </c:pt>
                      <c:pt idx="167">
                        <c:v>-2.5599999999999996</c:v>
                      </c:pt>
                      <c:pt idx="168">
                        <c:v>-3.0399999999999996</c:v>
                      </c:pt>
                      <c:pt idx="169">
                        <c:v>-2.8199999999999994</c:v>
                      </c:pt>
                      <c:pt idx="170">
                        <c:v>-3.0799999999999996</c:v>
                      </c:pt>
                      <c:pt idx="171">
                        <c:v>-3.2</c:v>
                      </c:pt>
                      <c:pt idx="172">
                        <c:v>-3.22</c:v>
                      </c:pt>
                      <c:pt idx="173">
                        <c:v>-3.22</c:v>
                      </c:pt>
                      <c:pt idx="174">
                        <c:v>-3.3200000000000003</c:v>
                      </c:pt>
                      <c:pt idx="175">
                        <c:v>-3.1399999999999997</c:v>
                      </c:pt>
                      <c:pt idx="176">
                        <c:v>-3.2599999999999993</c:v>
                      </c:pt>
                      <c:pt idx="177">
                        <c:v>-3.1</c:v>
                      </c:pt>
                      <c:pt idx="178">
                        <c:v>-3.3600000000000003</c:v>
                      </c:pt>
                      <c:pt idx="179">
                        <c:v>-3.4</c:v>
                      </c:pt>
                      <c:pt idx="180">
                        <c:v>-3.9</c:v>
                      </c:pt>
                      <c:pt idx="181">
                        <c:v>-3.8200000000000003</c:v>
                      </c:pt>
                      <c:pt idx="182">
                        <c:v>-4.0999999999999996</c:v>
                      </c:pt>
                      <c:pt idx="183">
                        <c:v>-3.78</c:v>
                      </c:pt>
                      <c:pt idx="184">
                        <c:v>-3.7</c:v>
                      </c:pt>
                      <c:pt idx="185">
                        <c:v>-3.2399999999999998</c:v>
                      </c:pt>
                      <c:pt idx="186">
                        <c:v>-3.2</c:v>
                      </c:pt>
                      <c:pt idx="187">
                        <c:v>-3.2599999999999993</c:v>
                      </c:pt>
                      <c:pt idx="188">
                        <c:v>-3.6</c:v>
                      </c:pt>
                      <c:pt idx="189">
                        <c:v>-3.6599999999999993</c:v>
                      </c:pt>
                      <c:pt idx="190">
                        <c:v>-3.7</c:v>
                      </c:pt>
                      <c:pt idx="191">
                        <c:v>-4.0999999999999996</c:v>
                      </c:pt>
                      <c:pt idx="192">
                        <c:v>-4.1999999999999993</c:v>
                      </c:pt>
                      <c:pt idx="193">
                        <c:v>-3.94</c:v>
                      </c:pt>
                      <c:pt idx="194">
                        <c:v>-4.12</c:v>
                      </c:pt>
                      <c:pt idx="195">
                        <c:v>-4.12</c:v>
                      </c:pt>
                      <c:pt idx="196">
                        <c:v>-3.9400000000000004</c:v>
                      </c:pt>
                      <c:pt idx="197">
                        <c:v>-3.8400000000000007</c:v>
                      </c:pt>
                      <c:pt idx="198">
                        <c:v>-3.8200000000000003</c:v>
                      </c:pt>
                      <c:pt idx="199">
                        <c:v>-3.9799999999999995</c:v>
                      </c:pt>
                      <c:pt idx="200">
                        <c:v>-4.32</c:v>
                      </c:pt>
                      <c:pt idx="201">
                        <c:v>-4.42</c:v>
                      </c:pt>
                      <c:pt idx="202">
                        <c:v>-4.34</c:v>
                      </c:pt>
                      <c:pt idx="203">
                        <c:v>-4.7200000000000006</c:v>
                      </c:pt>
                      <c:pt idx="204">
                        <c:v>-4.62</c:v>
                      </c:pt>
                      <c:pt idx="205">
                        <c:v>-4.3</c:v>
                      </c:pt>
                      <c:pt idx="206">
                        <c:v>-4.34</c:v>
                      </c:pt>
                      <c:pt idx="207">
                        <c:v>-4.8599999999999994</c:v>
                      </c:pt>
                      <c:pt idx="208">
                        <c:v>-4.7199999999999989</c:v>
                      </c:pt>
                      <c:pt idx="209">
                        <c:v>-4.8</c:v>
                      </c:pt>
                      <c:pt idx="210">
                        <c:v>-5.1399999999999988</c:v>
                      </c:pt>
                      <c:pt idx="211">
                        <c:v>-5.0200000000000005</c:v>
                      </c:pt>
                      <c:pt idx="212">
                        <c:v>-4.7</c:v>
                      </c:pt>
                      <c:pt idx="213">
                        <c:v>-4.3600000000000003</c:v>
                      </c:pt>
                      <c:pt idx="214">
                        <c:v>-4.4400000000000004</c:v>
                      </c:pt>
                      <c:pt idx="215">
                        <c:v>-4.5200000000000005</c:v>
                      </c:pt>
                      <c:pt idx="216">
                        <c:v>-4.66</c:v>
                      </c:pt>
                      <c:pt idx="217">
                        <c:v>-4.74</c:v>
                      </c:pt>
                      <c:pt idx="218">
                        <c:v>-5.2</c:v>
                      </c:pt>
                      <c:pt idx="219">
                        <c:v>-5.2200000000000006</c:v>
                      </c:pt>
                      <c:pt idx="220">
                        <c:v>-5.3400000000000007</c:v>
                      </c:pt>
                      <c:pt idx="221">
                        <c:v>-5.3</c:v>
                      </c:pt>
                      <c:pt idx="222">
                        <c:v>-5.6800000000000015</c:v>
                      </c:pt>
                      <c:pt idx="223">
                        <c:v>-5.68</c:v>
                      </c:pt>
                      <c:pt idx="224">
                        <c:v>-5.82</c:v>
                      </c:pt>
                      <c:pt idx="225">
                        <c:v>-5.5600000000000005</c:v>
                      </c:pt>
                      <c:pt idx="226">
                        <c:v>-5.66</c:v>
                      </c:pt>
                      <c:pt idx="227">
                        <c:v>-5.44</c:v>
                      </c:pt>
                      <c:pt idx="228">
                        <c:v>-5.58</c:v>
                      </c:pt>
                      <c:pt idx="229">
                        <c:v>-5.78</c:v>
                      </c:pt>
                      <c:pt idx="230">
                        <c:v>-5.9000000000000012</c:v>
                      </c:pt>
                      <c:pt idx="231">
                        <c:v>-5.8</c:v>
                      </c:pt>
                      <c:pt idx="232">
                        <c:v>-5.7200000000000006</c:v>
                      </c:pt>
                      <c:pt idx="233">
                        <c:v>-5.74</c:v>
                      </c:pt>
                      <c:pt idx="234">
                        <c:v>-5.3600000000000012</c:v>
                      </c:pt>
                      <c:pt idx="235">
                        <c:v>-5.58</c:v>
                      </c:pt>
                      <c:pt idx="236">
                        <c:v>-5.6800000000000006</c:v>
                      </c:pt>
                      <c:pt idx="237">
                        <c:v>-5.58</c:v>
                      </c:pt>
                      <c:pt idx="238">
                        <c:v>-5.3400000000000007</c:v>
                      </c:pt>
                      <c:pt idx="239">
                        <c:v>-5.2200000000000006</c:v>
                      </c:pt>
                      <c:pt idx="240">
                        <c:v>-4.660000000000001</c:v>
                      </c:pt>
                      <c:pt idx="241">
                        <c:v>-4.58</c:v>
                      </c:pt>
                      <c:pt idx="242">
                        <c:v>-4.42</c:v>
                      </c:pt>
                      <c:pt idx="243">
                        <c:v>-4.38</c:v>
                      </c:pt>
                      <c:pt idx="244">
                        <c:v>-4.58</c:v>
                      </c:pt>
                      <c:pt idx="245">
                        <c:v>-4.5600000000000005</c:v>
                      </c:pt>
                      <c:pt idx="246">
                        <c:v>-4.32</c:v>
                      </c:pt>
                      <c:pt idx="247">
                        <c:v>-4.3599999999999994</c:v>
                      </c:pt>
                      <c:pt idx="248">
                        <c:v>-4.0599999999999996</c:v>
                      </c:pt>
                      <c:pt idx="249">
                        <c:v>-3.6</c:v>
                      </c:pt>
                      <c:pt idx="250">
                        <c:v>-3.3</c:v>
                      </c:pt>
                      <c:pt idx="251">
                        <c:v>-3.46</c:v>
                      </c:pt>
                      <c:pt idx="252">
                        <c:v>-3.04</c:v>
                      </c:pt>
                      <c:pt idx="253">
                        <c:v>-3.2</c:v>
                      </c:pt>
                      <c:pt idx="254">
                        <c:v>-3.2600000000000007</c:v>
                      </c:pt>
                      <c:pt idx="255">
                        <c:v>-3.6000000000000005</c:v>
                      </c:pt>
                      <c:pt idx="256">
                        <c:v>-3.1200000000000006</c:v>
                      </c:pt>
                      <c:pt idx="257">
                        <c:v>-3.0600000000000009</c:v>
                      </c:pt>
                      <c:pt idx="258">
                        <c:v>-2.4600000000000004</c:v>
                      </c:pt>
                      <c:pt idx="259">
                        <c:v>-2.1800000000000002</c:v>
                      </c:pt>
                      <c:pt idx="260">
                        <c:v>-2.06</c:v>
                      </c:pt>
                      <c:pt idx="261">
                        <c:v>-1.8000000000000003</c:v>
                      </c:pt>
                      <c:pt idx="262">
                        <c:v>-1.5999999999999996</c:v>
                      </c:pt>
                      <c:pt idx="263">
                        <c:v>-1.6800000000000002</c:v>
                      </c:pt>
                      <c:pt idx="264">
                        <c:v>-1.7200000000000002</c:v>
                      </c:pt>
                      <c:pt idx="265">
                        <c:v>-1.2</c:v>
                      </c:pt>
                      <c:pt idx="266">
                        <c:v>-1.0399999999999996</c:v>
                      </c:pt>
                      <c:pt idx="267">
                        <c:v>-1.1799999999999997</c:v>
                      </c:pt>
                      <c:pt idx="268">
                        <c:v>-0.53999999999999948</c:v>
                      </c:pt>
                      <c:pt idx="269">
                        <c:v>-0.21999999999999958</c:v>
                      </c:pt>
                      <c:pt idx="270">
                        <c:v>-0.35999999999999943</c:v>
                      </c:pt>
                      <c:pt idx="271">
                        <c:v>-0.23999999999999949</c:v>
                      </c:pt>
                      <c:pt idx="272">
                        <c:v>-0.21999999999999958</c:v>
                      </c:pt>
                      <c:pt idx="273">
                        <c:v>-0.69999999999999962</c:v>
                      </c:pt>
                      <c:pt idx="274">
                        <c:v>-0.69999999999999962</c:v>
                      </c:pt>
                      <c:pt idx="275">
                        <c:v>-0.51999999999999957</c:v>
                      </c:pt>
                      <c:pt idx="276">
                        <c:v>-0.36000000000000015</c:v>
                      </c:pt>
                      <c:pt idx="277">
                        <c:v>6.0000000000000143E-2</c:v>
                      </c:pt>
                      <c:pt idx="278">
                        <c:v>0.56000000000000083</c:v>
                      </c:pt>
                      <c:pt idx="279">
                        <c:v>0.66000000000000081</c:v>
                      </c:pt>
                      <c:pt idx="280">
                        <c:v>0.9</c:v>
                      </c:pt>
                      <c:pt idx="281">
                        <c:v>0.96000000000000019</c:v>
                      </c:pt>
                      <c:pt idx="282">
                        <c:v>0.83999999999999986</c:v>
                      </c:pt>
                      <c:pt idx="283">
                        <c:v>0.57999999999999896</c:v>
                      </c:pt>
                      <c:pt idx="284">
                        <c:v>0.69999999999999862</c:v>
                      </c:pt>
                      <c:pt idx="285">
                        <c:v>0.75999999999999945</c:v>
                      </c:pt>
                      <c:pt idx="286">
                        <c:v>0.51999999999999957</c:v>
                      </c:pt>
                      <c:pt idx="287">
                        <c:v>0.65999999999999948</c:v>
                      </c:pt>
                      <c:pt idx="288">
                        <c:v>0.77999999999999969</c:v>
                      </c:pt>
                      <c:pt idx="289">
                        <c:v>0.57999999999999974</c:v>
                      </c:pt>
                      <c:pt idx="290">
                        <c:v>0.65999999999999948</c:v>
                      </c:pt>
                      <c:pt idx="291">
                        <c:v>0.71999999999999953</c:v>
                      </c:pt>
                      <c:pt idx="292">
                        <c:v>0.77999999999999969</c:v>
                      </c:pt>
                      <c:pt idx="293">
                        <c:v>0.79999999999999927</c:v>
                      </c:pt>
                      <c:pt idx="294">
                        <c:v>1.1399999999999999</c:v>
                      </c:pt>
                      <c:pt idx="295">
                        <c:v>1.2199999999999995</c:v>
                      </c:pt>
                      <c:pt idx="296">
                        <c:v>1.0399999999999991</c:v>
                      </c:pt>
                      <c:pt idx="297">
                        <c:v>1.1199999999999988</c:v>
                      </c:pt>
                      <c:pt idx="298">
                        <c:v>1.1399999999999999</c:v>
                      </c:pt>
                      <c:pt idx="299">
                        <c:v>0.9</c:v>
                      </c:pt>
                      <c:pt idx="300">
                        <c:v>0.78000000000000047</c:v>
                      </c:pt>
                      <c:pt idx="301">
                        <c:v>0.94000000000000128</c:v>
                      </c:pt>
                      <c:pt idx="302">
                        <c:v>1.0600000000000016</c:v>
                      </c:pt>
                      <c:pt idx="303">
                        <c:v>0.72000000000000097</c:v>
                      </c:pt>
                      <c:pt idx="304">
                        <c:v>0.88000000000000045</c:v>
                      </c:pt>
                      <c:pt idx="305">
                        <c:v>0.72000000000000031</c:v>
                      </c:pt>
                      <c:pt idx="306">
                        <c:v>0.92000000000000026</c:v>
                      </c:pt>
                      <c:pt idx="307">
                        <c:v>0.92000000000000026</c:v>
                      </c:pt>
                      <c:pt idx="308">
                        <c:v>1.2200000000000002</c:v>
                      </c:pt>
                      <c:pt idx="309">
                        <c:v>0.90000000000000069</c:v>
                      </c:pt>
                      <c:pt idx="310">
                        <c:v>0.80000000000000071</c:v>
                      </c:pt>
                      <c:pt idx="311">
                        <c:v>0.40000000000000069</c:v>
                      </c:pt>
                      <c:pt idx="312">
                        <c:v>-7.999999999999971E-2</c:v>
                      </c:pt>
                      <c:pt idx="313">
                        <c:v>-0.51999999999999957</c:v>
                      </c:pt>
                      <c:pt idx="314">
                        <c:v>-0.36000000000000015</c:v>
                      </c:pt>
                      <c:pt idx="315">
                        <c:v>-0.5</c:v>
                      </c:pt>
                      <c:pt idx="316">
                        <c:v>-0.34000000000000058</c:v>
                      </c:pt>
                      <c:pt idx="317">
                        <c:v>-0.26000000000000012</c:v>
                      </c:pt>
                      <c:pt idx="318">
                        <c:v>-2.0000000000000285E-2</c:v>
                      </c:pt>
                      <c:pt idx="319">
                        <c:v>-0.35999999999999943</c:v>
                      </c:pt>
                      <c:pt idx="320">
                        <c:v>-0.25999999999999945</c:v>
                      </c:pt>
                      <c:pt idx="321">
                        <c:v>-0.17999999999999899</c:v>
                      </c:pt>
                      <c:pt idx="322">
                        <c:v>-0.25999999999999873</c:v>
                      </c:pt>
                      <c:pt idx="323">
                        <c:v>-0.17999999999999899</c:v>
                      </c:pt>
                      <c:pt idx="324">
                        <c:v>-5.9999999999999429E-2</c:v>
                      </c:pt>
                      <c:pt idx="325">
                        <c:v>-0.13999999999999915</c:v>
                      </c:pt>
                      <c:pt idx="326">
                        <c:v>-0.11999999999999958</c:v>
                      </c:pt>
                      <c:pt idx="327">
                        <c:v>-0.22000000000000028</c:v>
                      </c:pt>
                      <c:pt idx="328">
                        <c:v>-0.27999999999999969</c:v>
                      </c:pt>
                      <c:pt idx="329">
                        <c:v>-7.999999999999971E-2</c:v>
                      </c:pt>
                      <c:pt idx="330">
                        <c:v>-0.32000000000000028</c:v>
                      </c:pt>
                      <c:pt idx="331">
                        <c:v>-0.3</c:v>
                      </c:pt>
                      <c:pt idx="332">
                        <c:v>-0.27999999999999969</c:v>
                      </c:pt>
                      <c:pt idx="333">
                        <c:v>-0.78000000000000047</c:v>
                      </c:pt>
                      <c:pt idx="334">
                        <c:v>-0.76000000000000012</c:v>
                      </c:pt>
                      <c:pt idx="335">
                        <c:v>-0.28000000000000042</c:v>
                      </c:pt>
                      <c:pt idx="336">
                        <c:v>-0.62000000000000099</c:v>
                      </c:pt>
                      <c:pt idx="337">
                        <c:v>-0.70000000000000073</c:v>
                      </c:pt>
                      <c:pt idx="338">
                        <c:v>-0.50000000000000067</c:v>
                      </c:pt>
                      <c:pt idx="339">
                        <c:v>-0.42000000000000098</c:v>
                      </c:pt>
                      <c:pt idx="340">
                        <c:v>-0.90000000000000069</c:v>
                      </c:pt>
                      <c:pt idx="341">
                        <c:v>-1.0200000000000002</c:v>
                      </c:pt>
                      <c:pt idx="342">
                        <c:v>-0.96000000000000019</c:v>
                      </c:pt>
                      <c:pt idx="343">
                        <c:v>-0.92000000000000026</c:v>
                      </c:pt>
                      <c:pt idx="344">
                        <c:v>-1.2</c:v>
                      </c:pt>
                      <c:pt idx="345">
                        <c:v>-1.2799999999999998</c:v>
                      </c:pt>
                      <c:pt idx="346">
                        <c:v>-1</c:v>
                      </c:pt>
                      <c:pt idx="347">
                        <c:v>-1</c:v>
                      </c:pt>
                      <c:pt idx="348">
                        <c:v>-0.91999999999999882</c:v>
                      </c:pt>
                      <c:pt idx="349">
                        <c:v>-0.75999999999999945</c:v>
                      </c:pt>
                      <c:pt idx="350">
                        <c:v>-0.4199999999999996</c:v>
                      </c:pt>
                      <c:pt idx="351">
                        <c:v>-0.75999999999999868</c:v>
                      </c:pt>
                      <c:pt idx="352">
                        <c:v>-1.0399999999999991</c:v>
                      </c:pt>
                      <c:pt idx="353">
                        <c:v>-1.5</c:v>
                      </c:pt>
                      <c:pt idx="354">
                        <c:v>-1.7</c:v>
                      </c:pt>
                      <c:pt idx="355">
                        <c:v>-1.9200000000000004</c:v>
                      </c:pt>
                      <c:pt idx="356">
                        <c:v>-1.7200000000000011</c:v>
                      </c:pt>
                      <c:pt idx="357">
                        <c:v>-1.5800000000000012</c:v>
                      </c:pt>
                      <c:pt idx="358">
                        <c:v>-1.1400000000000006</c:v>
                      </c:pt>
                      <c:pt idx="359">
                        <c:v>-1.1800000000000004</c:v>
                      </c:pt>
                      <c:pt idx="360">
                        <c:v>-1.3</c:v>
                      </c:pt>
                      <c:pt idx="361">
                        <c:v>-1.7</c:v>
                      </c:pt>
                      <c:pt idx="362">
                        <c:v>-1.6799999999999997</c:v>
                      </c:pt>
                      <c:pt idx="363">
                        <c:v>-1.5799999999999996</c:v>
                      </c:pt>
                      <c:pt idx="364">
                        <c:v>-1.8599999999999994</c:v>
                      </c:pt>
                      <c:pt idx="365">
                        <c:v>-1.44</c:v>
                      </c:pt>
                      <c:pt idx="366">
                        <c:v>-0.96000000000000019</c:v>
                      </c:pt>
                      <c:pt idx="367">
                        <c:v>-0.56000000000000016</c:v>
                      </c:pt>
                      <c:pt idx="368">
                        <c:v>-0.46000000000000085</c:v>
                      </c:pt>
                      <c:pt idx="369">
                        <c:v>-0.10000000000000142</c:v>
                      </c:pt>
                      <c:pt idx="370">
                        <c:v>-0.56000000000000083</c:v>
                      </c:pt>
                      <c:pt idx="371">
                        <c:v>-0.70000000000000073</c:v>
                      </c:pt>
                      <c:pt idx="372">
                        <c:v>-1.0800000000000005</c:v>
                      </c:pt>
                      <c:pt idx="373">
                        <c:v>-1.4600000000000002</c:v>
                      </c:pt>
                      <c:pt idx="374">
                        <c:v>-1.7</c:v>
                      </c:pt>
                      <c:pt idx="375">
                        <c:v>-1.2000000000000006</c:v>
                      </c:pt>
                      <c:pt idx="376">
                        <c:v>-1.06</c:v>
                      </c:pt>
                      <c:pt idx="377">
                        <c:v>-0.90000000000000069</c:v>
                      </c:pt>
                      <c:pt idx="378">
                        <c:v>-0.5800000000000004</c:v>
                      </c:pt>
                      <c:pt idx="379">
                        <c:v>-0.46000000000000013</c:v>
                      </c:pt>
                      <c:pt idx="380">
                        <c:v>-0.67999999999999972</c:v>
                      </c:pt>
                      <c:pt idx="381">
                        <c:v>-0.8</c:v>
                      </c:pt>
                      <c:pt idx="382">
                        <c:v>-0.4199999999999996</c:v>
                      </c:pt>
                      <c:pt idx="383">
                        <c:v>-0.7</c:v>
                      </c:pt>
                      <c:pt idx="384">
                        <c:v>-0.56000000000000016</c:v>
                      </c:pt>
                      <c:pt idx="385">
                        <c:v>-0.48000000000000043</c:v>
                      </c:pt>
                      <c:pt idx="386">
                        <c:v>-0.52000000000000024</c:v>
                      </c:pt>
                      <c:pt idx="387">
                        <c:v>-1.1000000000000001</c:v>
                      </c:pt>
                      <c:pt idx="388">
                        <c:v>-1.0399999999999998</c:v>
                      </c:pt>
                      <c:pt idx="389">
                        <c:v>-0.82000000000000028</c:v>
                      </c:pt>
                      <c:pt idx="390">
                        <c:v>-1.0799999999999996</c:v>
                      </c:pt>
                      <c:pt idx="391">
                        <c:v>-1.0200000000000002</c:v>
                      </c:pt>
                      <c:pt idx="392">
                        <c:v>-1.0800000000000012</c:v>
                      </c:pt>
                      <c:pt idx="393">
                        <c:v>-0.90000000000000147</c:v>
                      </c:pt>
                      <c:pt idx="394">
                        <c:v>-1.2600000000000009</c:v>
                      </c:pt>
                      <c:pt idx="395">
                        <c:v>-1.1000000000000014</c:v>
                      </c:pt>
                      <c:pt idx="396">
                        <c:v>-0.80000000000000071</c:v>
                      </c:pt>
                      <c:pt idx="397">
                        <c:v>-0.44000000000000056</c:v>
                      </c:pt>
                      <c:pt idx="398">
                        <c:v>-0.46000000000000013</c:v>
                      </c:pt>
                      <c:pt idx="399">
                        <c:v>-0.66000000000000014</c:v>
                      </c:pt>
                      <c:pt idx="400">
                        <c:v>-0.21999999999999958</c:v>
                      </c:pt>
                      <c:pt idx="401">
                        <c:v>-0.53999999999999981</c:v>
                      </c:pt>
                      <c:pt idx="402">
                        <c:v>-0.55999999999999939</c:v>
                      </c:pt>
                      <c:pt idx="403">
                        <c:v>-0.69999999999999929</c:v>
                      </c:pt>
                      <c:pt idx="404">
                        <c:v>-7.999999999999971E-2</c:v>
                      </c:pt>
                      <c:pt idx="405">
                        <c:v>-0.4799999999999997</c:v>
                      </c:pt>
                      <c:pt idx="406">
                        <c:v>-0.26000000000000012</c:v>
                      </c:pt>
                      <c:pt idx="407">
                        <c:v>-0.26000000000000012</c:v>
                      </c:pt>
                      <c:pt idx="408">
                        <c:v>0.19999999999999929</c:v>
                      </c:pt>
                      <c:pt idx="409">
                        <c:v>0.2</c:v>
                      </c:pt>
                      <c:pt idx="410">
                        <c:v>0.36000000000000015</c:v>
                      </c:pt>
                      <c:pt idx="411">
                        <c:v>-3.9999999999999147E-2</c:v>
                      </c:pt>
                      <c:pt idx="412">
                        <c:v>-0.31999999999999956</c:v>
                      </c:pt>
                      <c:pt idx="413">
                        <c:v>-0.81999999999999884</c:v>
                      </c:pt>
                      <c:pt idx="414">
                        <c:v>-0.89999999999999858</c:v>
                      </c:pt>
                      <c:pt idx="415">
                        <c:v>-0.7399999999999991</c:v>
                      </c:pt>
                      <c:pt idx="416">
                        <c:v>-0.33999999999999914</c:v>
                      </c:pt>
                      <c:pt idx="417">
                        <c:v>-0.11999999999999886</c:v>
                      </c:pt>
                      <c:pt idx="418">
                        <c:v>0.26000000000000084</c:v>
                      </c:pt>
                      <c:pt idx="419">
                        <c:v>0.62000000000000033</c:v>
                      </c:pt>
                      <c:pt idx="420">
                        <c:v>0.56000000000000016</c:v>
                      </c:pt>
                      <c:pt idx="421">
                        <c:v>0.3</c:v>
                      </c:pt>
                      <c:pt idx="422">
                        <c:v>0.33999999999999986</c:v>
                      </c:pt>
                      <c:pt idx="423">
                        <c:v>0.31999999999999956</c:v>
                      </c:pt>
                      <c:pt idx="424">
                        <c:v>-0.12000000000000029</c:v>
                      </c:pt>
                      <c:pt idx="425">
                        <c:v>0</c:v>
                      </c:pt>
                      <c:pt idx="426">
                        <c:v>0.45999999999999941</c:v>
                      </c:pt>
                      <c:pt idx="427">
                        <c:v>0.71999999999999953</c:v>
                      </c:pt>
                      <c:pt idx="428">
                        <c:v>0.45999999999999941</c:v>
                      </c:pt>
                      <c:pt idx="429">
                        <c:v>0.27999999999999969</c:v>
                      </c:pt>
                      <c:pt idx="430">
                        <c:v>0.33999999999999914</c:v>
                      </c:pt>
                      <c:pt idx="431">
                        <c:v>0.23999999999999985</c:v>
                      </c:pt>
                      <c:pt idx="432">
                        <c:v>0.13999999999999915</c:v>
                      </c:pt>
                      <c:pt idx="433">
                        <c:v>0.33999999999999986</c:v>
                      </c:pt>
                      <c:pt idx="434">
                        <c:v>7.999999999999971E-2</c:v>
                      </c:pt>
                      <c:pt idx="435">
                        <c:v>-0.16000000000000014</c:v>
                      </c:pt>
                      <c:pt idx="436">
                        <c:v>-0.5800000000000004</c:v>
                      </c:pt>
                      <c:pt idx="437">
                        <c:v>-0.67999999999999972</c:v>
                      </c:pt>
                      <c:pt idx="438">
                        <c:v>-1</c:v>
                      </c:pt>
                      <c:pt idx="439">
                        <c:v>-0.66000000000000014</c:v>
                      </c:pt>
                      <c:pt idx="440">
                        <c:v>-0.7</c:v>
                      </c:pt>
                      <c:pt idx="441">
                        <c:v>-0.32000000000000028</c:v>
                      </c:pt>
                      <c:pt idx="442">
                        <c:v>-0.18000000000000044</c:v>
                      </c:pt>
                      <c:pt idx="443">
                        <c:v>0.17999999999999972</c:v>
                      </c:pt>
                      <c:pt idx="444">
                        <c:v>0.5</c:v>
                      </c:pt>
                      <c:pt idx="445">
                        <c:v>0.2</c:v>
                      </c:pt>
                      <c:pt idx="446">
                        <c:v>2.0000000000000285E-2</c:v>
                      </c:pt>
                      <c:pt idx="447">
                        <c:v>-0.27999999999999969</c:v>
                      </c:pt>
                      <c:pt idx="448">
                        <c:v>-0.52000000000000024</c:v>
                      </c:pt>
                      <c:pt idx="449">
                        <c:v>-0.68000000000000116</c:v>
                      </c:pt>
                      <c:pt idx="450">
                        <c:v>-0.44000000000000056</c:v>
                      </c:pt>
                      <c:pt idx="451">
                        <c:v>-0.36000000000000087</c:v>
                      </c:pt>
                      <c:pt idx="452">
                        <c:v>5.9999999999998721E-2</c:v>
                      </c:pt>
                      <c:pt idx="453">
                        <c:v>0.33999999999999914</c:v>
                      </c:pt>
                      <c:pt idx="454">
                        <c:v>0.73999999999999988</c:v>
                      </c:pt>
                      <c:pt idx="455">
                        <c:v>0.8</c:v>
                      </c:pt>
                      <c:pt idx="456">
                        <c:v>0.8600000000000001</c:v>
                      </c:pt>
                      <c:pt idx="457">
                        <c:v>0.44000000000000056</c:v>
                      </c:pt>
                      <c:pt idx="458">
                        <c:v>0.14000000000000057</c:v>
                      </c:pt>
                      <c:pt idx="459">
                        <c:v>-0.51999999999999957</c:v>
                      </c:pt>
                      <c:pt idx="460">
                        <c:v>-0.35999999999999943</c:v>
                      </c:pt>
                      <c:pt idx="461">
                        <c:v>-0.35999999999999943</c:v>
                      </c:pt>
                      <c:pt idx="462">
                        <c:v>-0.17999999999999972</c:v>
                      </c:pt>
                      <c:pt idx="463">
                        <c:v>0.16000000000000014</c:v>
                      </c:pt>
                      <c:pt idx="464">
                        <c:v>0.31999999999999956</c:v>
                      </c:pt>
                      <c:pt idx="465">
                        <c:v>0.31999999999999884</c:v>
                      </c:pt>
                      <c:pt idx="466">
                        <c:v>0.15999999999999942</c:v>
                      </c:pt>
                      <c:pt idx="467">
                        <c:v>-7.999999999999971E-2</c:v>
                      </c:pt>
                      <c:pt idx="468">
                        <c:v>-0.37999999999999901</c:v>
                      </c:pt>
                      <c:pt idx="469">
                        <c:v>-0.47999999999999898</c:v>
                      </c:pt>
                      <c:pt idx="470">
                        <c:v>-0.45999999999999874</c:v>
                      </c:pt>
                      <c:pt idx="471">
                        <c:v>-0.19999999999999929</c:v>
                      </c:pt>
                      <c:pt idx="472">
                        <c:v>8.0000000000000432E-2</c:v>
                      </c:pt>
                      <c:pt idx="473">
                        <c:v>0.11999999999999958</c:v>
                      </c:pt>
                      <c:pt idx="474">
                        <c:v>6.0000000000000143E-2</c:v>
                      </c:pt>
                      <c:pt idx="475">
                        <c:v>7.999999999999971E-2</c:v>
                      </c:pt>
                      <c:pt idx="476">
                        <c:v>-0.32000000000000028</c:v>
                      </c:pt>
                      <c:pt idx="477">
                        <c:v>-0.44000000000000056</c:v>
                      </c:pt>
                      <c:pt idx="478">
                        <c:v>0</c:v>
                      </c:pt>
                      <c:pt idx="479">
                        <c:v>0.43999999999999984</c:v>
                      </c:pt>
                      <c:pt idx="480">
                        <c:v>0.22000000000000028</c:v>
                      </c:pt>
                      <c:pt idx="481">
                        <c:v>0.2</c:v>
                      </c:pt>
                      <c:pt idx="482">
                        <c:v>0.16000000000000014</c:v>
                      </c:pt>
                      <c:pt idx="483">
                        <c:v>-0.38000000000000045</c:v>
                      </c:pt>
                      <c:pt idx="484">
                        <c:v>-0.7600000000000009</c:v>
                      </c:pt>
                      <c:pt idx="485">
                        <c:v>-0.72000000000000097</c:v>
                      </c:pt>
                      <c:pt idx="486">
                        <c:v>-0.5800000000000004</c:v>
                      </c:pt>
                      <c:pt idx="487">
                        <c:v>-0.46000000000000013</c:v>
                      </c:pt>
                      <c:pt idx="488">
                        <c:v>-0.43999999999999984</c:v>
                      </c:pt>
                      <c:pt idx="489">
                        <c:v>-0.4799999999999997</c:v>
                      </c:pt>
                      <c:pt idx="490">
                        <c:v>-0.6399999999999999</c:v>
                      </c:pt>
                      <c:pt idx="491">
                        <c:v>-0.71999999999999953</c:v>
                      </c:pt>
                      <c:pt idx="492">
                        <c:v>-0.76000000000000012</c:v>
                      </c:pt>
                      <c:pt idx="493">
                        <c:v>-0.37999999999999973</c:v>
                      </c:pt>
                      <c:pt idx="494">
                        <c:v>-0.15999999999999942</c:v>
                      </c:pt>
                      <c:pt idx="495">
                        <c:v>0.18000000000000044</c:v>
                      </c:pt>
                      <c:pt idx="496">
                        <c:v>0.4199999999999996</c:v>
                      </c:pt>
                      <c:pt idx="497">
                        <c:v>0.15999999999999942</c:v>
                      </c:pt>
                      <c:pt idx="498">
                        <c:v>-0.14000000000000129</c:v>
                      </c:pt>
                      <c:pt idx="499">
                        <c:v>-0.40000000000000141</c:v>
                      </c:pt>
                      <c:pt idx="500">
                        <c:v>-0.78000000000000114</c:v>
                      </c:pt>
                      <c:pt idx="501">
                        <c:v>-0.78000000000000047</c:v>
                      </c:pt>
                      <c:pt idx="502">
                        <c:v>-0.67999999999999972</c:v>
                      </c:pt>
                      <c:pt idx="503">
                        <c:v>-0.65999999999999948</c:v>
                      </c:pt>
                      <c:pt idx="504">
                        <c:v>-0.71999999999999953</c:v>
                      </c:pt>
                      <c:pt idx="505">
                        <c:v>-0.37999999999999901</c:v>
                      </c:pt>
                      <c:pt idx="506">
                        <c:v>-0.63999999999999913</c:v>
                      </c:pt>
                      <c:pt idx="507">
                        <c:v>-0.49999999999999928</c:v>
                      </c:pt>
                      <c:pt idx="508">
                        <c:v>-0.43999999999999917</c:v>
                      </c:pt>
                      <c:pt idx="509">
                        <c:v>-0.3999999999999993</c:v>
                      </c:pt>
                      <c:pt idx="510">
                        <c:v>-0.71999999999999953</c:v>
                      </c:pt>
                      <c:pt idx="511">
                        <c:v>-0.3999999999999993</c:v>
                      </c:pt>
                      <c:pt idx="512">
                        <c:v>-0.67999999999999972</c:v>
                      </c:pt>
                      <c:pt idx="513">
                        <c:v>-0.79999999999999927</c:v>
                      </c:pt>
                      <c:pt idx="514">
                        <c:v>-0.49999999999999856</c:v>
                      </c:pt>
                      <c:pt idx="515">
                        <c:v>-0.49999999999999928</c:v>
                      </c:pt>
                      <c:pt idx="516">
                        <c:v>-0.61999999999999955</c:v>
                      </c:pt>
                      <c:pt idx="517">
                        <c:v>-0.3</c:v>
                      </c:pt>
                      <c:pt idx="518">
                        <c:v>-0.220000000000001</c:v>
                      </c:pt>
                      <c:pt idx="519">
                        <c:v>-0.26000000000000084</c:v>
                      </c:pt>
                      <c:pt idx="520">
                        <c:v>-4.000000000000057E-2</c:v>
                      </c:pt>
                      <c:pt idx="521">
                        <c:v>0.11999999999999886</c:v>
                      </c:pt>
                      <c:pt idx="522">
                        <c:v>-2.0000000000000996E-2</c:v>
                      </c:pt>
                      <c:pt idx="523">
                        <c:v>-4.000000000000057E-2</c:v>
                      </c:pt>
                      <c:pt idx="524">
                        <c:v>-6.0000000000000851E-2</c:v>
                      </c:pt>
                      <c:pt idx="525">
                        <c:v>-0.36000000000000087</c:v>
                      </c:pt>
                      <c:pt idx="526">
                        <c:v>-0.78000000000000047</c:v>
                      </c:pt>
                      <c:pt idx="527">
                        <c:v>-0.36000000000000015</c:v>
                      </c:pt>
                      <c:pt idx="528">
                        <c:v>-0.52000000000000024</c:v>
                      </c:pt>
                      <c:pt idx="529">
                        <c:v>-1.1800000000000004</c:v>
                      </c:pt>
                      <c:pt idx="530">
                        <c:v>-1.2400000000000007</c:v>
                      </c:pt>
                      <c:pt idx="531">
                        <c:v>-0.78000000000000047</c:v>
                      </c:pt>
                      <c:pt idx="532">
                        <c:v>-1.36</c:v>
                      </c:pt>
                      <c:pt idx="533">
                        <c:v>-1.3200000000000003</c:v>
                      </c:pt>
                      <c:pt idx="534">
                        <c:v>-0.5800000000000004</c:v>
                      </c:pt>
                      <c:pt idx="535">
                        <c:v>-0.5800000000000004</c:v>
                      </c:pt>
                      <c:pt idx="536">
                        <c:v>-0.56000000000000083</c:v>
                      </c:pt>
                      <c:pt idx="537">
                        <c:v>-0.58000000000000118</c:v>
                      </c:pt>
                      <c:pt idx="538">
                        <c:v>-0.40000000000000141</c:v>
                      </c:pt>
                      <c:pt idx="539">
                        <c:v>-0.18000000000000113</c:v>
                      </c:pt>
                      <c:pt idx="540">
                        <c:v>-2.0000000000000996E-2</c:v>
                      </c:pt>
                      <c:pt idx="541">
                        <c:v>-0.12000000000000099</c:v>
                      </c:pt>
                      <c:pt idx="542">
                        <c:v>0.15999999999999873</c:v>
                      </c:pt>
                      <c:pt idx="543">
                        <c:v>0.17999999999999899</c:v>
                      </c:pt>
                      <c:pt idx="544">
                        <c:v>-0.26000000000000156</c:v>
                      </c:pt>
                      <c:pt idx="545">
                        <c:v>-0.12000000000000099</c:v>
                      </c:pt>
                      <c:pt idx="546">
                        <c:v>-0.40000000000000069</c:v>
                      </c:pt>
                      <c:pt idx="547">
                        <c:v>-0.28000000000000042</c:v>
                      </c:pt>
                      <c:pt idx="548">
                        <c:v>-0.2000000000000007</c:v>
                      </c:pt>
                      <c:pt idx="549">
                        <c:v>0.15999999999999942</c:v>
                      </c:pt>
                      <c:pt idx="550">
                        <c:v>-0.14000000000000057</c:v>
                      </c:pt>
                      <c:pt idx="551">
                        <c:v>-0.22000000000000028</c:v>
                      </c:pt>
                      <c:pt idx="552">
                        <c:v>-0.36000000000000015</c:v>
                      </c:pt>
                      <c:pt idx="553">
                        <c:v>-0.51999999999999957</c:v>
                      </c:pt>
                      <c:pt idx="554">
                        <c:v>-0.6399999999999999</c:v>
                      </c:pt>
                      <c:pt idx="555">
                        <c:v>-0.5800000000000004</c:v>
                      </c:pt>
                      <c:pt idx="556">
                        <c:v>-0.48000000000000043</c:v>
                      </c:pt>
                      <c:pt idx="557">
                        <c:v>-0.64000000000000057</c:v>
                      </c:pt>
                      <c:pt idx="558">
                        <c:v>-0.38000000000000111</c:v>
                      </c:pt>
                      <c:pt idx="559">
                        <c:v>-0.46000000000000013</c:v>
                      </c:pt>
                      <c:pt idx="560">
                        <c:v>-0.37999999999999973</c:v>
                      </c:pt>
                      <c:pt idx="561">
                        <c:v>-0.56000000000000016</c:v>
                      </c:pt>
                      <c:pt idx="562">
                        <c:v>-0.6399999999999999</c:v>
                      </c:pt>
                      <c:pt idx="563">
                        <c:v>-1.1999999999999993</c:v>
                      </c:pt>
                      <c:pt idx="564">
                        <c:v>-1.1799999999999997</c:v>
                      </c:pt>
                      <c:pt idx="565">
                        <c:v>-1.1200000000000003</c:v>
                      </c:pt>
                      <c:pt idx="566">
                        <c:v>-0.5800000000000004</c:v>
                      </c:pt>
                      <c:pt idx="567">
                        <c:v>-0.48000000000000043</c:v>
                      </c:pt>
                      <c:pt idx="568">
                        <c:v>0.21999999999999958</c:v>
                      </c:pt>
                      <c:pt idx="569">
                        <c:v>0.17999999999999899</c:v>
                      </c:pt>
                      <c:pt idx="570">
                        <c:v>0.31999999999999956</c:v>
                      </c:pt>
                      <c:pt idx="571">
                        <c:v>0.23999999999999985</c:v>
                      </c:pt>
                      <c:pt idx="572">
                        <c:v>0.62000000000000033</c:v>
                      </c:pt>
                      <c:pt idx="573">
                        <c:v>0.22000000000000028</c:v>
                      </c:pt>
                      <c:pt idx="574">
                        <c:v>0.12000000000000099</c:v>
                      </c:pt>
                      <c:pt idx="575">
                        <c:v>0.18000000000000113</c:v>
                      </c:pt>
                      <c:pt idx="576">
                        <c:v>0.24000000000000057</c:v>
                      </c:pt>
                      <c:pt idx="577">
                        <c:v>0.22000000000000028</c:v>
                      </c:pt>
                      <c:pt idx="578">
                        <c:v>0.56000000000000016</c:v>
                      </c:pt>
                      <c:pt idx="579">
                        <c:v>0.81999999999999962</c:v>
                      </c:pt>
                      <c:pt idx="580">
                        <c:v>0.95999999999999941</c:v>
                      </c:pt>
                      <c:pt idx="581">
                        <c:v>0.72000000000000031</c:v>
                      </c:pt>
                      <c:pt idx="582">
                        <c:v>0.8600000000000001</c:v>
                      </c:pt>
                      <c:pt idx="583">
                        <c:v>0.7600000000000009</c:v>
                      </c:pt>
                      <c:pt idx="584">
                        <c:v>0.50000000000000144</c:v>
                      </c:pt>
                      <c:pt idx="585">
                        <c:v>0.220000000000001</c:v>
                      </c:pt>
                      <c:pt idx="586">
                        <c:v>0.24000000000000057</c:v>
                      </c:pt>
                      <c:pt idx="587">
                        <c:v>-0.33999999999999986</c:v>
                      </c:pt>
                      <c:pt idx="588">
                        <c:v>-0.72000000000000031</c:v>
                      </c:pt>
                      <c:pt idx="589">
                        <c:v>-0.68000000000000038</c:v>
                      </c:pt>
                      <c:pt idx="590">
                        <c:v>-0.5800000000000004</c:v>
                      </c:pt>
                      <c:pt idx="591">
                        <c:v>-0.46000000000000085</c:v>
                      </c:pt>
                      <c:pt idx="592">
                        <c:v>-2.0000000000000996E-2</c:v>
                      </c:pt>
                      <c:pt idx="593">
                        <c:v>0.27999999999999831</c:v>
                      </c:pt>
                      <c:pt idx="594">
                        <c:v>1.9999999999998151E-2</c:v>
                      </c:pt>
                      <c:pt idx="595">
                        <c:v>-8.0000000000001847E-2</c:v>
                      </c:pt>
                      <c:pt idx="596">
                        <c:v>-0.16000000000000156</c:v>
                      </c:pt>
                      <c:pt idx="597">
                        <c:v>-0.38000000000000111</c:v>
                      </c:pt>
                      <c:pt idx="598">
                        <c:v>-0.64000000000000057</c:v>
                      </c:pt>
                      <c:pt idx="599">
                        <c:v>-0.38000000000000045</c:v>
                      </c:pt>
                      <c:pt idx="600">
                        <c:v>-0.17999999999999972</c:v>
                      </c:pt>
                      <c:pt idx="601">
                        <c:v>-0.29999999999999927</c:v>
                      </c:pt>
                      <c:pt idx="602">
                        <c:v>-0.4799999999999997</c:v>
                      </c:pt>
                      <c:pt idx="603">
                        <c:v>-0.3999999999999993</c:v>
                      </c:pt>
                      <c:pt idx="604">
                        <c:v>-9.9999999999999284E-2</c:v>
                      </c:pt>
                      <c:pt idx="605">
                        <c:v>-0.16000000000000014</c:v>
                      </c:pt>
                      <c:pt idx="606">
                        <c:v>9.9999999999999284E-2</c:v>
                      </c:pt>
                      <c:pt idx="607">
                        <c:v>0.27999999999999969</c:v>
                      </c:pt>
                      <c:pt idx="608">
                        <c:v>0.51999999999999957</c:v>
                      </c:pt>
                      <c:pt idx="609">
                        <c:v>0.37999999999999973</c:v>
                      </c:pt>
                      <c:pt idx="610">
                        <c:v>0.3</c:v>
                      </c:pt>
                      <c:pt idx="611">
                        <c:v>-1.9999999999999574E-2</c:v>
                      </c:pt>
                      <c:pt idx="612">
                        <c:v>-0.17999999999999972</c:v>
                      </c:pt>
                      <c:pt idx="613">
                        <c:v>-0.56000000000000016</c:v>
                      </c:pt>
                      <c:pt idx="614">
                        <c:v>-0.80000000000000071</c:v>
                      </c:pt>
                      <c:pt idx="615">
                        <c:v>-0.84000000000000052</c:v>
                      </c:pt>
                      <c:pt idx="616">
                        <c:v>-0.32000000000000101</c:v>
                      </c:pt>
                      <c:pt idx="617">
                        <c:v>-0.14000000000000129</c:v>
                      </c:pt>
                      <c:pt idx="618">
                        <c:v>0.21999999999999886</c:v>
                      </c:pt>
                      <c:pt idx="619">
                        <c:v>0.3999999999999993</c:v>
                      </c:pt>
                      <c:pt idx="620">
                        <c:v>0.49999999999999928</c:v>
                      </c:pt>
                      <c:pt idx="621">
                        <c:v>0.27999999999999969</c:v>
                      </c:pt>
                      <c:pt idx="622">
                        <c:v>0.34000000000000058</c:v>
                      </c:pt>
                      <c:pt idx="623">
                        <c:v>0.40000000000000069</c:v>
                      </c:pt>
                      <c:pt idx="624">
                        <c:v>0.86000000000000087</c:v>
                      </c:pt>
                      <c:pt idx="625">
                        <c:v>0.84000000000000052</c:v>
                      </c:pt>
                      <c:pt idx="626">
                        <c:v>0.6</c:v>
                      </c:pt>
                      <c:pt idx="627">
                        <c:v>0.36000000000000015</c:v>
                      </c:pt>
                      <c:pt idx="628">
                        <c:v>0.33999999999999986</c:v>
                      </c:pt>
                      <c:pt idx="629">
                        <c:v>-0.18000000000000044</c:v>
                      </c:pt>
                      <c:pt idx="630">
                        <c:v>-0.48000000000000043</c:v>
                      </c:pt>
                      <c:pt idx="631">
                        <c:v>-0.53999999999999981</c:v>
                      </c:pt>
                      <c:pt idx="632">
                        <c:v>-0.32000000000000028</c:v>
                      </c:pt>
                      <c:pt idx="633">
                        <c:v>-0.3</c:v>
                      </c:pt>
                      <c:pt idx="634">
                        <c:v>1.9999999999999574E-2</c:v>
                      </c:pt>
                      <c:pt idx="635">
                        <c:v>0</c:v>
                      </c:pt>
                      <c:pt idx="636">
                        <c:v>0.4199999999999996</c:v>
                      </c:pt>
                      <c:pt idx="637">
                        <c:v>0.27999999999999969</c:v>
                      </c:pt>
                      <c:pt idx="638">
                        <c:v>0.11999999999999958</c:v>
                      </c:pt>
                      <c:pt idx="639">
                        <c:v>6.0000000000000143E-2</c:v>
                      </c:pt>
                      <c:pt idx="640">
                        <c:v>0.15999999999999942</c:v>
                      </c:pt>
                      <c:pt idx="641">
                        <c:v>2.0000000000000285E-2</c:v>
                      </c:pt>
                      <c:pt idx="642">
                        <c:v>-3.9999999999999855E-2</c:v>
                      </c:pt>
                      <c:pt idx="643">
                        <c:v>-3.9999999999999855E-2</c:v>
                      </c:pt>
                      <c:pt idx="644">
                        <c:v>-0.72000000000000031</c:v>
                      </c:pt>
                      <c:pt idx="645">
                        <c:v>-0.52000000000000024</c:v>
                      </c:pt>
                      <c:pt idx="646">
                        <c:v>-0.66000000000000081</c:v>
                      </c:pt>
                      <c:pt idx="647">
                        <c:v>-0.42000000000000098</c:v>
                      </c:pt>
                      <c:pt idx="648">
                        <c:v>-0.50000000000000144</c:v>
                      </c:pt>
                      <c:pt idx="649">
                        <c:v>0.21999999999999886</c:v>
                      </c:pt>
                      <c:pt idx="650">
                        <c:v>0.3999999999999993</c:v>
                      </c:pt>
                      <c:pt idx="651">
                        <c:v>0.57999999999999974</c:v>
                      </c:pt>
                      <c:pt idx="652">
                        <c:v>0.4799999999999997</c:v>
                      </c:pt>
                      <c:pt idx="653">
                        <c:v>0.74000000000000055</c:v>
                      </c:pt>
                      <c:pt idx="654">
                        <c:v>0.34000000000000058</c:v>
                      </c:pt>
                      <c:pt idx="655">
                        <c:v>0.18000000000000044</c:v>
                      </c:pt>
                      <c:pt idx="656">
                        <c:v>0.46000000000000013</c:v>
                      </c:pt>
                      <c:pt idx="657">
                        <c:v>0.52000000000000024</c:v>
                      </c:pt>
                      <c:pt idx="658">
                        <c:v>0.25999999999999945</c:v>
                      </c:pt>
                      <c:pt idx="659">
                        <c:v>0.23999999999999985</c:v>
                      </c:pt>
                      <c:pt idx="660">
                        <c:v>0.1</c:v>
                      </c:pt>
                      <c:pt idx="661">
                        <c:v>-0.23999999999999985</c:v>
                      </c:pt>
                      <c:pt idx="662">
                        <c:v>-0.28000000000000042</c:v>
                      </c:pt>
                      <c:pt idx="663">
                        <c:v>0.22000000000000028</c:v>
                      </c:pt>
                      <c:pt idx="664">
                        <c:v>0.67999999999999972</c:v>
                      </c:pt>
                      <c:pt idx="665">
                        <c:v>0.81999999999999962</c:v>
                      </c:pt>
                      <c:pt idx="666">
                        <c:v>0.51999999999999891</c:v>
                      </c:pt>
                      <c:pt idx="667">
                        <c:v>0.65999999999999948</c:v>
                      </c:pt>
                      <c:pt idx="668">
                        <c:v>0.23999999999999916</c:v>
                      </c:pt>
                      <c:pt idx="669">
                        <c:v>0.19999999999999929</c:v>
                      </c:pt>
                      <c:pt idx="670">
                        <c:v>0.11999999999999958</c:v>
                      </c:pt>
                      <c:pt idx="671">
                        <c:v>0.22000000000000028</c:v>
                      </c:pt>
                      <c:pt idx="672">
                        <c:v>0.66000000000000014</c:v>
                      </c:pt>
                      <c:pt idx="673">
                        <c:v>0.73999999999999988</c:v>
                      </c:pt>
                      <c:pt idx="674">
                        <c:v>0.76000000000000012</c:v>
                      </c:pt>
                      <c:pt idx="675">
                        <c:v>0.9</c:v>
                      </c:pt>
                      <c:pt idx="676">
                        <c:v>1.3799999999999997</c:v>
                      </c:pt>
                      <c:pt idx="677">
                        <c:v>0.8600000000000001</c:v>
                      </c:pt>
                      <c:pt idx="678">
                        <c:v>1.0800000000000005</c:v>
                      </c:pt>
                      <c:pt idx="679">
                        <c:v>0.53999999999999981</c:v>
                      </c:pt>
                      <c:pt idx="680">
                        <c:v>0.27999999999999969</c:v>
                      </c:pt>
                      <c:pt idx="681">
                        <c:v>-0.42000000000000026</c:v>
                      </c:pt>
                      <c:pt idx="682">
                        <c:v>-0.22000000000000028</c:v>
                      </c:pt>
                      <c:pt idx="683">
                        <c:v>-0.48000000000000043</c:v>
                      </c:pt>
                      <c:pt idx="684">
                        <c:v>-0.16000000000000014</c:v>
                      </c:pt>
                      <c:pt idx="685">
                        <c:v>-0.13999999999999985</c:v>
                      </c:pt>
                      <c:pt idx="686">
                        <c:v>0.5800000000000004</c:v>
                      </c:pt>
                      <c:pt idx="687">
                        <c:v>0.22000000000000028</c:v>
                      </c:pt>
                      <c:pt idx="688">
                        <c:v>0.14000000000000057</c:v>
                      </c:pt>
                      <c:pt idx="689">
                        <c:v>2.0000000000000996E-2</c:v>
                      </c:pt>
                      <c:pt idx="690">
                        <c:v>4.000000000000057E-2</c:v>
                      </c:pt>
                      <c:pt idx="691">
                        <c:v>-0.2</c:v>
                      </c:pt>
                      <c:pt idx="692">
                        <c:v>-0.12000000000000029</c:v>
                      </c:pt>
                      <c:pt idx="693">
                        <c:v>0.21999999999999958</c:v>
                      </c:pt>
                      <c:pt idx="694">
                        <c:v>-0.10000000000000071</c:v>
                      </c:pt>
                      <c:pt idx="695">
                        <c:v>0.21999999999999958</c:v>
                      </c:pt>
                      <c:pt idx="696">
                        <c:v>1.9999999999999574E-2</c:v>
                      </c:pt>
                      <c:pt idx="697">
                        <c:v>0.19999999999999929</c:v>
                      </c:pt>
                      <c:pt idx="698">
                        <c:v>-0.18000000000000113</c:v>
                      </c:pt>
                      <c:pt idx="699">
                        <c:v>5.9999999999998721E-2</c:v>
                      </c:pt>
                      <c:pt idx="700">
                        <c:v>-6.0000000000001566E-2</c:v>
                      </c:pt>
                      <c:pt idx="701">
                        <c:v>-0.30000000000000071</c:v>
                      </c:pt>
                      <c:pt idx="702">
                        <c:v>-0.78000000000000047</c:v>
                      </c:pt>
                      <c:pt idx="703">
                        <c:v>-0.5</c:v>
                      </c:pt>
                      <c:pt idx="704">
                        <c:v>-0.21999999999999958</c:v>
                      </c:pt>
                      <c:pt idx="705">
                        <c:v>-0.27999999999999903</c:v>
                      </c:pt>
                      <c:pt idx="706">
                        <c:v>-7.999999999999971E-2</c:v>
                      </c:pt>
                      <c:pt idx="707">
                        <c:v>0.42000000000000026</c:v>
                      </c:pt>
                      <c:pt idx="708">
                        <c:v>0.17999999999999972</c:v>
                      </c:pt>
                      <c:pt idx="709">
                        <c:v>0.4</c:v>
                      </c:pt>
                      <c:pt idx="710">
                        <c:v>0.4799999999999997</c:v>
                      </c:pt>
                      <c:pt idx="711">
                        <c:v>0.64000000000000057</c:v>
                      </c:pt>
                      <c:pt idx="712">
                        <c:v>0.64000000000000057</c:v>
                      </c:pt>
                      <c:pt idx="713">
                        <c:v>0.62000000000000166</c:v>
                      </c:pt>
                      <c:pt idx="714">
                        <c:v>0.32000000000000173</c:v>
                      </c:pt>
                      <c:pt idx="715">
                        <c:v>0.4600000000000023</c:v>
                      </c:pt>
                      <c:pt idx="716">
                        <c:v>0.46000000000000157</c:v>
                      </c:pt>
                      <c:pt idx="717">
                        <c:v>0.32000000000000173</c:v>
                      </c:pt>
                      <c:pt idx="718">
                        <c:v>0.32000000000000101</c:v>
                      </c:pt>
                      <c:pt idx="719">
                        <c:v>0.38000000000000045</c:v>
                      </c:pt>
                      <c:pt idx="720">
                        <c:v>7.999999999999971E-2</c:v>
                      </c:pt>
                      <c:pt idx="721">
                        <c:v>0.21999999999999958</c:v>
                      </c:pt>
                      <c:pt idx="722">
                        <c:v>0.11999999999999958</c:v>
                      </c:pt>
                      <c:pt idx="723">
                        <c:v>0.16000000000000014</c:v>
                      </c:pt>
                      <c:pt idx="724">
                        <c:v>-0.17999999999999972</c:v>
                      </c:pt>
                      <c:pt idx="725">
                        <c:v>-0.15999999999999942</c:v>
                      </c:pt>
                      <c:pt idx="726">
                        <c:v>-0.2999999999999986</c:v>
                      </c:pt>
                      <c:pt idx="727">
                        <c:v>-0.53999999999999848</c:v>
                      </c:pt>
                      <c:pt idx="728">
                        <c:v>-0.53999999999999915</c:v>
                      </c:pt>
                      <c:pt idx="729">
                        <c:v>-0.31999999999999956</c:v>
                      </c:pt>
                      <c:pt idx="730">
                        <c:v>-0.11999999999999958</c:v>
                      </c:pt>
                      <c:pt idx="731">
                        <c:v>0.13999999999999985</c:v>
                      </c:pt>
                      <c:pt idx="732">
                        <c:v>0.63999999999999913</c:v>
                      </c:pt>
                      <c:pt idx="733">
                        <c:v>1.0199999999999996</c:v>
                      </c:pt>
                      <c:pt idx="734">
                        <c:v>0.81999999999999962</c:v>
                      </c:pt>
                      <c:pt idx="735">
                        <c:v>0.4799999999999997</c:v>
                      </c:pt>
                      <c:pt idx="736">
                        <c:v>0.12000000000000029</c:v>
                      </c:pt>
                      <c:pt idx="737">
                        <c:v>-5.9999999999998721E-2</c:v>
                      </c:pt>
                      <c:pt idx="738">
                        <c:v>-1.9999999999998862E-2</c:v>
                      </c:pt>
                      <c:pt idx="739">
                        <c:v>0.24000000000000127</c:v>
                      </c:pt>
                      <c:pt idx="740">
                        <c:v>0.60000000000000075</c:v>
                      </c:pt>
                      <c:pt idx="741">
                        <c:v>0.6</c:v>
                      </c:pt>
                      <c:pt idx="742">
                        <c:v>0.67999999999999905</c:v>
                      </c:pt>
                      <c:pt idx="743">
                        <c:v>0.53999999999999915</c:v>
                      </c:pt>
                      <c:pt idx="744">
                        <c:v>0.3999999999999993</c:v>
                      </c:pt>
                      <c:pt idx="745">
                        <c:v>0.27999999999999969</c:v>
                      </c:pt>
                      <c:pt idx="746">
                        <c:v>0.51999999999999957</c:v>
                      </c:pt>
                      <c:pt idx="747">
                        <c:v>0.56000000000000016</c:v>
                      </c:pt>
                      <c:pt idx="748">
                        <c:v>0.26000000000000012</c:v>
                      </c:pt>
                      <c:pt idx="749">
                        <c:v>0.54000000000000059</c:v>
                      </c:pt>
                      <c:pt idx="750">
                        <c:v>0.62000000000000099</c:v>
                      </c:pt>
                      <c:pt idx="751">
                        <c:v>0.48000000000000187</c:v>
                      </c:pt>
                      <c:pt idx="752">
                        <c:v>0.38000000000000256</c:v>
                      </c:pt>
                      <c:pt idx="753">
                        <c:v>0.60000000000000286</c:v>
                      </c:pt>
                      <c:pt idx="754">
                        <c:v>0.28000000000000186</c:v>
                      </c:pt>
                      <c:pt idx="755">
                        <c:v>0.36000000000000154</c:v>
                      </c:pt>
                      <c:pt idx="756">
                        <c:v>0.46000000000000157</c:v>
                      </c:pt>
                      <c:pt idx="757">
                        <c:v>0.11999999999999958</c:v>
                      </c:pt>
                      <c:pt idx="758">
                        <c:v>0.11999999999999886</c:v>
                      </c:pt>
                      <c:pt idx="759">
                        <c:v>0.25999999999999945</c:v>
                      </c:pt>
                      <c:pt idx="760">
                        <c:v>0.31999999999999884</c:v>
                      </c:pt>
                      <c:pt idx="761">
                        <c:v>0.23999999999999916</c:v>
                      </c:pt>
                      <c:pt idx="762">
                        <c:v>0.48000000000000115</c:v>
                      </c:pt>
                      <c:pt idx="763">
                        <c:v>0.20000000000000143</c:v>
                      </c:pt>
                      <c:pt idx="764">
                        <c:v>0.32000000000000173</c:v>
                      </c:pt>
                      <c:pt idx="765">
                        <c:v>0.18000000000000255</c:v>
                      </c:pt>
                      <c:pt idx="766">
                        <c:v>0.28000000000000114</c:v>
                      </c:pt>
                      <c:pt idx="767">
                        <c:v>6.0000000000000851E-2</c:v>
                      </c:pt>
                      <c:pt idx="768">
                        <c:v>4.000000000000057E-2</c:v>
                      </c:pt>
                      <c:pt idx="769">
                        <c:v>2.0000000000000285E-2</c:v>
                      </c:pt>
                      <c:pt idx="770">
                        <c:v>-0.24000000000000057</c:v>
                      </c:pt>
                      <c:pt idx="771">
                        <c:v>-0.28000000000000042</c:v>
                      </c:pt>
                      <c:pt idx="772">
                        <c:v>-0.14000000000000057</c:v>
                      </c:pt>
                      <c:pt idx="773">
                        <c:v>-0.14000000000000057</c:v>
                      </c:pt>
                      <c:pt idx="774">
                        <c:v>-0.4</c:v>
                      </c:pt>
                      <c:pt idx="775">
                        <c:v>-0.55999999999999939</c:v>
                      </c:pt>
                      <c:pt idx="776">
                        <c:v>-0.69999999999999929</c:v>
                      </c:pt>
                      <c:pt idx="777">
                        <c:v>-0.5</c:v>
                      </c:pt>
                      <c:pt idx="778">
                        <c:v>-0.57999999999999974</c:v>
                      </c:pt>
                      <c:pt idx="779">
                        <c:v>-0.84000000000000052</c:v>
                      </c:pt>
                      <c:pt idx="780">
                        <c:v>-0.60000000000000142</c:v>
                      </c:pt>
                      <c:pt idx="781">
                        <c:v>-0.78000000000000114</c:v>
                      </c:pt>
                      <c:pt idx="782">
                        <c:v>-0.66000000000000081</c:v>
                      </c:pt>
                      <c:pt idx="783">
                        <c:v>-0.20000000000000143</c:v>
                      </c:pt>
                      <c:pt idx="784">
                        <c:v>-1.4210854715202005E-15</c:v>
                      </c:pt>
                      <c:pt idx="785">
                        <c:v>-0.30000000000000071</c:v>
                      </c:pt>
                      <c:pt idx="786">
                        <c:v>-0.14000000000000057</c:v>
                      </c:pt>
                      <c:pt idx="787">
                        <c:v>-0.28000000000000114</c:v>
                      </c:pt>
                      <c:pt idx="788">
                        <c:v>-0.60000000000000075</c:v>
                      </c:pt>
                      <c:pt idx="789">
                        <c:v>-0.5</c:v>
                      </c:pt>
                      <c:pt idx="790">
                        <c:v>-0.34000000000000058</c:v>
                      </c:pt>
                      <c:pt idx="791">
                        <c:v>-0.82000000000000095</c:v>
                      </c:pt>
                      <c:pt idx="792">
                        <c:v>-0.9</c:v>
                      </c:pt>
                      <c:pt idx="793">
                        <c:v>-0.85999999999999943</c:v>
                      </c:pt>
                      <c:pt idx="794">
                        <c:v>-0.4799999999999997</c:v>
                      </c:pt>
                      <c:pt idx="795">
                        <c:v>-0.25999999999999945</c:v>
                      </c:pt>
                      <c:pt idx="796">
                        <c:v>0.16000000000000086</c:v>
                      </c:pt>
                      <c:pt idx="797">
                        <c:v>0.16000000000000014</c:v>
                      </c:pt>
                      <c:pt idx="798">
                        <c:v>0.27999999999999969</c:v>
                      </c:pt>
                      <c:pt idx="799">
                        <c:v>0.25999999999999945</c:v>
                      </c:pt>
                      <c:pt idx="800">
                        <c:v>0.23999999999999985</c:v>
                      </c:pt>
                      <c:pt idx="801">
                        <c:v>0.28000000000000042</c:v>
                      </c:pt>
                      <c:pt idx="802">
                        <c:v>0.52000000000000024</c:v>
                      </c:pt>
                      <c:pt idx="803">
                        <c:v>0.42000000000000026</c:v>
                      </c:pt>
                      <c:pt idx="804">
                        <c:v>0.60000000000000075</c:v>
                      </c:pt>
                      <c:pt idx="805">
                        <c:v>0.2000000000000007</c:v>
                      </c:pt>
                      <c:pt idx="806">
                        <c:v>0.18000000000000044</c:v>
                      </c:pt>
                      <c:pt idx="807">
                        <c:v>-0.27999999999999969</c:v>
                      </c:pt>
                      <c:pt idx="808">
                        <c:v>-0.1</c:v>
                      </c:pt>
                      <c:pt idx="809">
                        <c:v>-4.000000000000057E-2</c:v>
                      </c:pt>
                      <c:pt idx="810">
                        <c:v>0.23999999999999916</c:v>
                      </c:pt>
                      <c:pt idx="811">
                        <c:v>0.31999999999999884</c:v>
                      </c:pt>
                      <c:pt idx="812">
                        <c:v>0.49999999999999928</c:v>
                      </c:pt>
                      <c:pt idx="813">
                        <c:v>0.4799999999999997</c:v>
                      </c:pt>
                      <c:pt idx="814">
                        <c:v>-0.32000000000000028</c:v>
                      </c:pt>
                      <c:pt idx="815">
                        <c:v>-0.40000000000000069</c:v>
                      </c:pt>
                      <c:pt idx="816">
                        <c:v>-0.48000000000000115</c:v>
                      </c:pt>
                      <c:pt idx="817">
                        <c:v>-0.36000000000000087</c:v>
                      </c:pt>
                      <c:pt idx="818">
                        <c:v>-0.98000000000000109</c:v>
                      </c:pt>
                      <c:pt idx="819">
                        <c:v>-0.72000000000000097</c:v>
                      </c:pt>
                      <c:pt idx="820">
                        <c:v>-0.46000000000000085</c:v>
                      </c:pt>
                      <c:pt idx="821">
                        <c:v>-0.10000000000000071</c:v>
                      </c:pt>
                      <c:pt idx="822">
                        <c:v>-0.10000000000000071</c:v>
                      </c:pt>
                      <c:pt idx="823">
                        <c:v>0.29999999999999927</c:v>
                      </c:pt>
                      <c:pt idx="824">
                        <c:v>0.33999999999999914</c:v>
                      </c:pt>
                      <c:pt idx="825">
                        <c:v>0.17999999999999972</c:v>
                      </c:pt>
                      <c:pt idx="826">
                        <c:v>-0.13999999999999985</c:v>
                      </c:pt>
                      <c:pt idx="827">
                        <c:v>-0.22000000000000028</c:v>
                      </c:pt>
                      <c:pt idx="828">
                        <c:v>-0.4799999999999997</c:v>
                      </c:pt>
                      <c:pt idx="829">
                        <c:v>-0.17999999999999899</c:v>
                      </c:pt>
                      <c:pt idx="830">
                        <c:v>-0.13999999999999915</c:v>
                      </c:pt>
                      <c:pt idx="831">
                        <c:v>-0.53999999999999981</c:v>
                      </c:pt>
                      <c:pt idx="832">
                        <c:v>-0.69999999999999929</c:v>
                      </c:pt>
                      <c:pt idx="833">
                        <c:v>-0.33999999999999986</c:v>
                      </c:pt>
                      <c:pt idx="834">
                        <c:v>-0.88000000000000045</c:v>
                      </c:pt>
                      <c:pt idx="835">
                        <c:v>-0.74000000000000055</c:v>
                      </c:pt>
                      <c:pt idx="836">
                        <c:v>-2.0000000000000285E-2</c:v>
                      </c:pt>
                      <c:pt idx="837">
                        <c:v>0.23999999999999916</c:v>
                      </c:pt>
                      <c:pt idx="838">
                        <c:v>0.17999999999999899</c:v>
                      </c:pt>
                      <c:pt idx="839">
                        <c:v>0.29999999999999927</c:v>
                      </c:pt>
                      <c:pt idx="840">
                        <c:v>5.9999999999998721E-2</c:v>
                      </c:pt>
                      <c:pt idx="841">
                        <c:v>-0.48000000000000043</c:v>
                      </c:pt>
                      <c:pt idx="842">
                        <c:v>-0.48000000000000043</c:v>
                      </c:pt>
                      <c:pt idx="843">
                        <c:v>-0.37999999999999973</c:v>
                      </c:pt>
                      <c:pt idx="844">
                        <c:v>-0.26000000000000012</c:v>
                      </c:pt>
                      <c:pt idx="845">
                        <c:v>-0.61999999999999955</c:v>
                      </c:pt>
                      <c:pt idx="846">
                        <c:v>-0.48000000000000043</c:v>
                      </c:pt>
                      <c:pt idx="847">
                        <c:v>-0.64000000000000057</c:v>
                      </c:pt>
                      <c:pt idx="848">
                        <c:v>-0.86000000000000087</c:v>
                      </c:pt>
                      <c:pt idx="849">
                        <c:v>-0.88000000000000045</c:v>
                      </c:pt>
                      <c:pt idx="850">
                        <c:v>-0.52000000000000024</c:v>
                      </c:pt>
                      <c:pt idx="851">
                        <c:v>-0.13999999999999985</c:v>
                      </c:pt>
                      <c:pt idx="852">
                        <c:v>-0.29999999999999927</c:v>
                      </c:pt>
                      <c:pt idx="853">
                        <c:v>-0.27999999999999969</c:v>
                      </c:pt>
                      <c:pt idx="854">
                        <c:v>-9.9999999999999284E-2</c:v>
                      </c:pt>
                      <c:pt idx="855">
                        <c:v>0</c:v>
                      </c:pt>
                      <c:pt idx="856">
                        <c:v>-0.56000000000000016</c:v>
                      </c:pt>
                      <c:pt idx="857">
                        <c:v>-0.48000000000000043</c:v>
                      </c:pt>
                      <c:pt idx="858">
                        <c:v>-0.22000000000000028</c:v>
                      </c:pt>
                      <c:pt idx="859">
                        <c:v>-6.0000000000000851E-2</c:v>
                      </c:pt>
                      <c:pt idx="860">
                        <c:v>-0.34000000000000058</c:v>
                      </c:pt>
                      <c:pt idx="861">
                        <c:v>-4.000000000000057E-2</c:v>
                      </c:pt>
                      <c:pt idx="862">
                        <c:v>0.4199999999999996</c:v>
                      </c:pt>
                      <c:pt idx="863">
                        <c:v>0.31999999999999956</c:v>
                      </c:pt>
                      <c:pt idx="864">
                        <c:v>0.23999999999999985</c:v>
                      </c:pt>
                      <c:pt idx="865">
                        <c:v>0.56000000000000016</c:v>
                      </c:pt>
                      <c:pt idx="866">
                        <c:v>0.44000000000000056</c:v>
                      </c:pt>
                      <c:pt idx="867">
                        <c:v>2.0000000000001704E-2</c:v>
                      </c:pt>
                      <c:pt idx="868">
                        <c:v>2.1316282072803005E-15</c:v>
                      </c:pt>
                      <c:pt idx="869">
                        <c:v>-0.47999999999999898</c:v>
                      </c:pt>
                      <c:pt idx="870">
                        <c:v>-0.45999999999999874</c:v>
                      </c:pt>
                      <c:pt idx="871">
                        <c:v>-0.5</c:v>
                      </c:pt>
                      <c:pt idx="872">
                        <c:v>-0.38000000000000111</c:v>
                      </c:pt>
                      <c:pt idx="873">
                        <c:v>-0.56000000000000083</c:v>
                      </c:pt>
                      <c:pt idx="874">
                        <c:v>-0.54000000000000059</c:v>
                      </c:pt>
                      <c:pt idx="875">
                        <c:v>-0.58000000000000118</c:v>
                      </c:pt>
                      <c:pt idx="876">
                        <c:v>-0.75999999999999945</c:v>
                      </c:pt>
                      <c:pt idx="877">
                        <c:v>-0.8</c:v>
                      </c:pt>
                      <c:pt idx="878">
                        <c:v>-0.72000000000000031</c:v>
                      </c:pt>
                      <c:pt idx="879">
                        <c:v>-0.6</c:v>
                      </c:pt>
                      <c:pt idx="880">
                        <c:v>-0.55999999999999939</c:v>
                      </c:pt>
                      <c:pt idx="881">
                        <c:v>-0.32000000000000028</c:v>
                      </c:pt>
                      <c:pt idx="882">
                        <c:v>-0.14000000000000057</c:v>
                      </c:pt>
                      <c:pt idx="883">
                        <c:v>-0.24000000000000057</c:v>
                      </c:pt>
                      <c:pt idx="884">
                        <c:v>-0.34000000000000058</c:v>
                      </c:pt>
                      <c:pt idx="885">
                        <c:v>-0.46000000000000085</c:v>
                      </c:pt>
                      <c:pt idx="886">
                        <c:v>-0.36000000000000087</c:v>
                      </c:pt>
                      <c:pt idx="887">
                        <c:v>-0.55999999999999939</c:v>
                      </c:pt>
                      <c:pt idx="888">
                        <c:v>-0.62000000000000033</c:v>
                      </c:pt>
                      <c:pt idx="889">
                        <c:v>-0.52000000000000024</c:v>
                      </c:pt>
                      <c:pt idx="890">
                        <c:v>-0.77999999999999969</c:v>
                      </c:pt>
                      <c:pt idx="891">
                        <c:v>-0.95999999999999941</c:v>
                      </c:pt>
                      <c:pt idx="892">
                        <c:v>-0.9</c:v>
                      </c:pt>
                      <c:pt idx="893">
                        <c:v>-0.97999999999999976</c:v>
                      </c:pt>
                      <c:pt idx="894">
                        <c:v>-1</c:v>
                      </c:pt>
                      <c:pt idx="895">
                        <c:v>-0.5</c:v>
                      </c:pt>
                      <c:pt idx="896">
                        <c:v>-0.44000000000000056</c:v>
                      </c:pt>
                      <c:pt idx="897">
                        <c:v>-0.6</c:v>
                      </c:pt>
                      <c:pt idx="898">
                        <c:v>-0.31999999999999884</c:v>
                      </c:pt>
                      <c:pt idx="899">
                        <c:v>-0.43999999999999773</c:v>
                      </c:pt>
                      <c:pt idx="900">
                        <c:v>-0.59999999999999853</c:v>
                      </c:pt>
                      <c:pt idx="901">
                        <c:v>-0.83999999999999775</c:v>
                      </c:pt>
                      <c:pt idx="902">
                        <c:v>-0.7999999999999986</c:v>
                      </c:pt>
                      <c:pt idx="903">
                        <c:v>-0.75999999999999945</c:v>
                      </c:pt>
                      <c:pt idx="904">
                        <c:v>-0.83999999999999919</c:v>
                      </c:pt>
                      <c:pt idx="905">
                        <c:v>-0.63999999999999913</c:v>
                      </c:pt>
                      <c:pt idx="906">
                        <c:v>-0.27999999999999969</c:v>
                      </c:pt>
                      <c:pt idx="907">
                        <c:v>-0.43999999999999917</c:v>
                      </c:pt>
                      <c:pt idx="908">
                        <c:v>-0.59999999999999853</c:v>
                      </c:pt>
                      <c:pt idx="909">
                        <c:v>-0.63999999999999913</c:v>
                      </c:pt>
                      <c:pt idx="910">
                        <c:v>-0.85999999999999943</c:v>
                      </c:pt>
                      <c:pt idx="911">
                        <c:v>-0.83999999999999919</c:v>
                      </c:pt>
                      <c:pt idx="912">
                        <c:v>-0.44000000000000056</c:v>
                      </c:pt>
                      <c:pt idx="913">
                        <c:v>-0.56000000000000083</c:v>
                      </c:pt>
                      <c:pt idx="914">
                        <c:v>-0.22000000000000169</c:v>
                      </c:pt>
                      <c:pt idx="915">
                        <c:v>-0.20000000000000143</c:v>
                      </c:pt>
                      <c:pt idx="916">
                        <c:v>-0.38000000000000111</c:v>
                      </c:pt>
                      <c:pt idx="917">
                        <c:v>-0.9</c:v>
                      </c:pt>
                      <c:pt idx="918">
                        <c:v>-1.1799999999999997</c:v>
                      </c:pt>
                      <c:pt idx="919">
                        <c:v>-1.3599999999999994</c:v>
                      </c:pt>
                      <c:pt idx="920">
                        <c:v>-1.7</c:v>
                      </c:pt>
                      <c:pt idx="921">
                        <c:v>-1.4600000000000009</c:v>
                      </c:pt>
                      <c:pt idx="922">
                        <c:v>-1.1799999999999997</c:v>
                      </c:pt>
                      <c:pt idx="923">
                        <c:v>-0.74000000000000055</c:v>
                      </c:pt>
                      <c:pt idx="924">
                        <c:v>-0.82000000000000028</c:v>
                      </c:pt>
                      <c:pt idx="925">
                        <c:v>-0.97999999999999976</c:v>
                      </c:pt>
                      <c:pt idx="926">
                        <c:v>-1.319999999999999</c:v>
                      </c:pt>
                      <c:pt idx="927">
                        <c:v>-1.4599999999999995</c:v>
                      </c:pt>
                      <c:pt idx="928">
                        <c:v>-1.6199999999999988</c:v>
                      </c:pt>
                      <c:pt idx="929">
                        <c:v>-1.3599999999999981</c:v>
                      </c:pt>
                      <c:pt idx="930">
                        <c:v>-1.0599999999999965</c:v>
                      </c:pt>
                      <c:pt idx="931">
                        <c:v>-0.8199999999999974</c:v>
                      </c:pt>
                      <c:pt idx="932">
                        <c:v>-0.77999999999999825</c:v>
                      </c:pt>
                      <c:pt idx="933">
                        <c:v>-0.7999999999999986</c:v>
                      </c:pt>
                      <c:pt idx="934">
                        <c:v>-0.92000000000000026</c:v>
                      </c:pt>
                      <c:pt idx="935">
                        <c:v>-0.88000000000000189</c:v>
                      </c:pt>
                      <c:pt idx="936">
                        <c:v>-1.1600000000000015</c:v>
                      </c:pt>
                      <c:pt idx="937">
                        <c:v>-1.06</c:v>
                      </c:pt>
                      <c:pt idx="938">
                        <c:v>-0.46000000000000013</c:v>
                      </c:pt>
                      <c:pt idx="939">
                        <c:v>-0.67999999999999905</c:v>
                      </c:pt>
                      <c:pt idx="940">
                        <c:v>-0.55999999999999805</c:v>
                      </c:pt>
                      <c:pt idx="941">
                        <c:v>-0.21999999999999814</c:v>
                      </c:pt>
                      <c:pt idx="942">
                        <c:v>-0.11999999999999886</c:v>
                      </c:pt>
                      <c:pt idx="943">
                        <c:v>-0.6599999999999987</c:v>
                      </c:pt>
                      <c:pt idx="944">
                        <c:v>-0.15999999999999873</c:v>
                      </c:pt>
                      <c:pt idx="945">
                        <c:v>-0.21999999999999958</c:v>
                      </c:pt>
                      <c:pt idx="946">
                        <c:v>-0.21999999999999958</c:v>
                      </c:pt>
                      <c:pt idx="947">
                        <c:v>-0.32000000000000028</c:v>
                      </c:pt>
                      <c:pt idx="948">
                        <c:v>-0.2</c:v>
                      </c:pt>
                      <c:pt idx="949">
                        <c:v>-0.46000000000000085</c:v>
                      </c:pt>
                      <c:pt idx="950">
                        <c:v>-0.80000000000000071</c:v>
                      </c:pt>
                      <c:pt idx="951">
                        <c:v>-1.1600000000000008</c:v>
                      </c:pt>
                      <c:pt idx="952">
                        <c:v>-0.94000000000000061</c:v>
                      </c:pt>
                      <c:pt idx="953">
                        <c:v>-1.0200000000000009</c:v>
                      </c:pt>
                      <c:pt idx="954">
                        <c:v>-1.06</c:v>
                      </c:pt>
                      <c:pt idx="955">
                        <c:v>-0.97999999999999976</c:v>
                      </c:pt>
                      <c:pt idx="956">
                        <c:v>-1.0199999999999996</c:v>
                      </c:pt>
                      <c:pt idx="957">
                        <c:v>-1.3999999999999992</c:v>
                      </c:pt>
                      <c:pt idx="958">
                        <c:v>-1.0399999999999991</c:v>
                      </c:pt>
                      <c:pt idx="959">
                        <c:v>-0.85999999999999943</c:v>
                      </c:pt>
                      <c:pt idx="960">
                        <c:v>-0.9</c:v>
                      </c:pt>
                      <c:pt idx="961">
                        <c:v>-0.72000000000000031</c:v>
                      </c:pt>
                      <c:pt idx="962">
                        <c:v>-0.84000000000000052</c:v>
                      </c:pt>
                      <c:pt idx="963">
                        <c:v>-1.0400000000000005</c:v>
                      </c:pt>
                      <c:pt idx="964">
                        <c:v>-1.2800000000000005</c:v>
                      </c:pt>
                      <c:pt idx="965">
                        <c:v>-1.0399999999999998</c:v>
                      </c:pt>
                      <c:pt idx="966">
                        <c:v>-1.0999999999999992</c:v>
                      </c:pt>
                      <c:pt idx="967">
                        <c:v>-1.3399999999999992</c:v>
                      </c:pt>
                      <c:pt idx="968">
                        <c:v>-1.3999999999999992</c:v>
                      </c:pt>
                      <c:pt idx="969">
                        <c:v>-1.2199999999999989</c:v>
                      </c:pt>
                      <c:pt idx="970">
                        <c:v>-1.0199999999999996</c:v>
                      </c:pt>
                      <c:pt idx="971">
                        <c:v>-0.83999999999999986</c:v>
                      </c:pt>
                      <c:pt idx="972">
                        <c:v>-0.57999999999999974</c:v>
                      </c:pt>
                      <c:pt idx="973">
                        <c:v>-0.67999999999999972</c:v>
                      </c:pt>
                      <c:pt idx="974">
                        <c:v>-0.70000000000000073</c:v>
                      </c:pt>
                      <c:pt idx="975">
                        <c:v>-0.94000000000000061</c:v>
                      </c:pt>
                      <c:pt idx="976">
                        <c:v>-1.2200000000000011</c:v>
                      </c:pt>
                      <c:pt idx="977">
                        <c:v>-0.86000000000000154</c:v>
                      </c:pt>
                      <c:pt idx="978">
                        <c:v>-0.60000000000000142</c:v>
                      </c:pt>
                      <c:pt idx="979">
                        <c:v>-0.68000000000000038</c:v>
                      </c:pt>
                      <c:pt idx="980">
                        <c:v>-0.38000000000000045</c:v>
                      </c:pt>
                      <c:pt idx="981">
                        <c:v>-0.4</c:v>
                      </c:pt>
                      <c:pt idx="982">
                        <c:v>-1.0599999999999994</c:v>
                      </c:pt>
                      <c:pt idx="983">
                        <c:v>-1.4799999999999998</c:v>
                      </c:pt>
                      <c:pt idx="984">
                        <c:v>-1.44</c:v>
                      </c:pt>
                      <c:pt idx="985">
                        <c:v>-1.5799999999999996</c:v>
                      </c:pt>
                      <c:pt idx="986">
                        <c:v>-1.3399999999999992</c:v>
                      </c:pt>
                      <c:pt idx="987">
                        <c:v>-0.79999999999999927</c:v>
                      </c:pt>
                      <c:pt idx="988">
                        <c:v>-0.63999999999999913</c:v>
                      </c:pt>
                      <c:pt idx="989">
                        <c:v>-0.7</c:v>
                      </c:pt>
                      <c:pt idx="990">
                        <c:v>-0.93999999999999984</c:v>
                      </c:pt>
                      <c:pt idx="991">
                        <c:v>-0.96000000000000019</c:v>
                      </c:pt>
                      <c:pt idx="992">
                        <c:v>-1.4600000000000002</c:v>
                      </c:pt>
                      <c:pt idx="993">
                        <c:v>-1.44</c:v>
                      </c:pt>
                      <c:pt idx="994">
                        <c:v>-1.5399999999999991</c:v>
                      </c:pt>
                      <c:pt idx="995">
                        <c:v>-1.8599999999999988</c:v>
                      </c:pt>
                      <c:pt idx="996">
                        <c:v>-2.1199999999999988</c:v>
                      </c:pt>
                      <c:pt idx="997">
                        <c:v>-1.5599999999999987</c:v>
                      </c:pt>
                      <c:pt idx="998">
                        <c:v>-1.4799999999999991</c:v>
                      </c:pt>
                      <c:pt idx="999">
                        <c:v>-1.2999999999999994</c:v>
                      </c:pt>
                      <c:pt idx="1000">
                        <c:v>-0.3</c:v>
                      </c:pt>
                      <c:pt idx="1001">
                        <c:v>-0.31999999999999956</c:v>
                      </c:pt>
                      <c:pt idx="1002">
                        <c:v>2.0000000000000285E-2</c:v>
                      </c:pt>
                      <c:pt idx="1003">
                        <c:v>-0.13999999999999985</c:v>
                      </c:pt>
                      <c:pt idx="1004">
                        <c:v>-3.9999999999999855E-2</c:v>
                      </c:pt>
                      <c:pt idx="1005">
                        <c:v>-0.67999999999999972</c:v>
                      </c:pt>
                      <c:pt idx="1006">
                        <c:v>-0.34000000000000058</c:v>
                      </c:pt>
                      <c:pt idx="1007">
                        <c:v>-0.84000000000000052</c:v>
                      </c:pt>
                      <c:pt idx="1008">
                        <c:v>-0.90000000000000069</c:v>
                      </c:pt>
                      <c:pt idx="1009">
                        <c:v>-1.2000000000000006</c:v>
                      </c:pt>
                      <c:pt idx="1010">
                        <c:v>-0.88000000000000045</c:v>
                      </c:pt>
                      <c:pt idx="1011">
                        <c:v>-0.66000000000000014</c:v>
                      </c:pt>
                      <c:pt idx="1012">
                        <c:v>-0.46000000000000013</c:v>
                      </c:pt>
                      <c:pt idx="1013">
                        <c:v>-0.42000000000000026</c:v>
                      </c:pt>
                      <c:pt idx="1014">
                        <c:v>6.0000000000000143E-2</c:v>
                      </c:pt>
                      <c:pt idx="1015">
                        <c:v>-0.16000000000000014</c:v>
                      </c:pt>
                      <c:pt idx="1016">
                        <c:v>-0.26000000000000012</c:v>
                      </c:pt>
                      <c:pt idx="1017">
                        <c:v>-3.9999999999999855E-2</c:v>
                      </c:pt>
                      <c:pt idx="1018">
                        <c:v>6.0000000000000851E-2</c:v>
                      </c:pt>
                      <c:pt idx="1019">
                        <c:v>-0.21999999999999992</c:v>
                      </c:pt>
                      <c:pt idx="1020">
                        <c:v>-1.9999999999999928E-2</c:v>
                      </c:pt>
                      <c:pt idx="1021">
                        <c:v>-0.11999999999999993</c:v>
                      </c:pt>
                      <c:pt idx="1022">
                        <c:v>-0.36000000000000049</c:v>
                      </c:pt>
                      <c:pt idx="1023">
                        <c:v>-0.22000000000000064</c:v>
                      </c:pt>
                      <c:pt idx="1024">
                        <c:v>-8.0000000000000432E-2</c:v>
                      </c:pt>
                      <c:pt idx="1025">
                        <c:v>-0.26000000000000084</c:v>
                      </c:pt>
                      <c:pt idx="1026">
                        <c:v>0.15999999999999942</c:v>
                      </c:pt>
                      <c:pt idx="1027">
                        <c:v>0.25999999999999945</c:v>
                      </c:pt>
                      <c:pt idx="1028">
                        <c:v>5.9999999999998721E-2</c:v>
                      </c:pt>
                      <c:pt idx="1029">
                        <c:v>-0.12000000000000099</c:v>
                      </c:pt>
                      <c:pt idx="1030">
                        <c:v>-0.24000000000000057</c:v>
                      </c:pt>
                      <c:pt idx="1031">
                        <c:v>-0.7600000000000009</c:v>
                      </c:pt>
                      <c:pt idx="1032">
                        <c:v>-0.72000000000000097</c:v>
                      </c:pt>
                      <c:pt idx="1033">
                        <c:v>-0.34000000000000058</c:v>
                      </c:pt>
                      <c:pt idx="1034">
                        <c:v>-0.64000000000000123</c:v>
                      </c:pt>
                      <c:pt idx="1035">
                        <c:v>-0.3400000000000013</c:v>
                      </c:pt>
                      <c:pt idx="1036">
                        <c:v>-0.54000000000000126</c:v>
                      </c:pt>
                      <c:pt idx="1037">
                        <c:v>-0.62000000000000099</c:v>
                      </c:pt>
                      <c:pt idx="1038">
                        <c:v>-1.120000000000001</c:v>
                      </c:pt>
                      <c:pt idx="1039">
                        <c:v>-0.88000000000000045</c:v>
                      </c:pt>
                      <c:pt idx="1040">
                        <c:v>-0.93999999999999984</c:v>
                      </c:pt>
                      <c:pt idx="1041">
                        <c:v>-0.92000000000000026</c:v>
                      </c:pt>
                      <c:pt idx="1042">
                        <c:v>-0.82000000000000028</c:v>
                      </c:pt>
                      <c:pt idx="1043">
                        <c:v>-0.43999999999999984</c:v>
                      </c:pt>
                      <c:pt idx="1044">
                        <c:v>-0.51999999999999957</c:v>
                      </c:pt>
                      <c:pt idx="1045">
                        <c:v>-0.72000000000000031</c:v>
                      </c:pt>
                      <c:pt idx="1046">
                        <c:v>-0.61999999999999955</c:v>
                      </c:pt>
                      <c:pt idx="1047">
                        <c:v>-0.89999999999999925</c:v>
                      </c:pt>
                      <c:pt idx="1048">
                        <c:v>-0.93999999999999984</c:v>
                      </c:pt>
                      <c:pt idx="1049">
                        <c:v>-0.71999999999999953</c:v>
                      </c:pt>
                      <c:pt idx="1050">
                        <c:v>-0.57999999999999896</c:v>
                      </c:pt>
                      <c:pt idx="1051">
                        <c:v>-0.35999999999999943</c:v>
                      </c:pt>
                      <c:pt idx="1052">
                        <c:v>-0.4</c:v>
                      </c:pt>
                      <c:pt idx="1053">
                        <c:v>-0.57999999999999974</c:v>
                      </c:pt>
                      <c:pt idx="1054">
                        <c:v>-0.64000000000000057</c:v>
                      </c:pt>
                      <c:pt idx="1055">
                        <c:v>-0.52000000000000102</c:v>
                      </c:pt>
                      <c:pt idx="1056">
                        <c:v>-0.74000000000000055</c:v>
                      </c:pt>
                      <c:pt idx="1057">
                        <c:v>-1</c:v>
                      </c:pt>
                      <c:pt idx="1058">
                        <c:v>-0.8</c:v>
                      </c:pt>
                      <c:pt idx="1059">
                        <c:v>-0.66000000000000014</c:v>
                      </c:pt>
                      <c:pt idx="1060">
                        <c:v>-0.92000000000000026</c:v>
                      </c:pt>
                      <c:pt idx="1061">
                        <c:v>-0.48000000000000043</c:v>
                      </c:pt>
                      <c:pt idx="1062">
                        <c:v>-7.1054273576010023E-16</c:v>
                      </c:pt>
                      <c:pt idx="1063">
                        <c:v>3.9999999999999147E-2</c:v>
                      </c:pt>
                      <c:pt idx="1064">
                        <c:v>-0.22000000000000028</c:v>
                      </c:pt>
                      <c:pt idx="1065">
                        <c:v>-0.13999999999999985</c:v>
                      </c:pt>
                      <c:pt idx="1066">
                        <c:v>-1.9999999999999574E-2</c:v>
                      </c:pt>
                      <c:pt idx="1067">
                        <c:v>-0.37999999999999973</c:v>
                      </c:pt>
                      <c:pt idx="1068">
                        <c:v>-0.5</c:v>
                      </c:pt>
                      <c:pt idx="1069">
                        <c:v>-0.32000000000000028</c:v>
                      </c:pt>
                      <c:pt idx="1070">
                        <c:v>-0.28000000000000042</c:v>
                      </c:pt>
                      <c:pt idx="1071">
                        <c:v>-1.0200000000000009</c:v>
                      </c:pt>
                      <c:pt idx="1072">
                        <c:v>-0.66000000000000081</c:v>
                      </c:pt>
                      <c:pt idx="1073">
                        <c:v>-0.54000000000000059</c:v>
                      </c:pt>
                      <c:pt idx="1074">
                        <c:v>-0.56000000000000083</c:v>
                      </c:pt>
                      <c:pt idx="1075">
                        <c:v>-0.2000000000000007</c:v>
                      </c:pt>
                      <c:pt idx="1076">
                        <c:v>3.9999999999999147E-2</c:v>
                      </c:pt>
                      <c:pt idx="1077">
                        <c:v>0.27999999999999903</c:v>
                      </c:pt>
                      <c:pt idx="1078">
                        <c:v>0.61999999999999889</c:v>
                      </c:pt>
                      <c:pt idx="1079">
                        <c:v>0.7399999999999991</c:v>
                      </c:pt>
                      <c:pt idx="1080">
                        <c:v>0.35999999999999871</c:v>
                      </c:pt>
                      <c:pt idx="1081">
                        <c:v>0.41999999999999887</c:v>
                      </c:pt>
                      <c:pt idx="1082">
                        <c:v>0.29999999999999927</c:v>
                      </c:pt>
                      <c:pt idx="1083">
                        <c:v>9.9999999999999284E-2</c:v>
                      </c:pt>
                      <c:pt idx="1084">
                        <c:v>-0.14000000000000093</c:v>
                      </c:pt>
                      <c:pt idx="1085">
                        <c:v>-0.40000000000000108</c:v>
                      </c:pt>
                      <c:pt idx="1086">
                        <c:v>-0.44000000000000095</c:v>
                      </c:pt>
                      <c:pt idx="1087">
                        <c:v>-0.6400000000000009</c:v>
                      </c:pt>
                      <c:pt idx="1088">
                        <c:v>-0.68000000000000038</c:v>
                      </c:pt>
                      <c:pt idx="1089">
                        <c:v>-0.68</c:v>
                      </c:pt>
                      <c:pt idx="1090">
                        <c:v>-0.23999999999999949</c:v>
                      </c:pt>
                      <c:pt idx="1091">
                        <c:v>-0.13999999999999915</c:v>
                      </c:pt>
                      <c:pt idx="1092">
                        <c:v>7.1054273576010023E-16</c:v>
                      </c:pt>
                      <c:pt idx="1093">
                        <c:v>-5.9999999999999429E-2</c:v>
                      </c:pt>
                      <c:pt idx="1094">
                        <c:v>0.10000000000000035</c:v>
                      </c:pt>
                      <c:pt idx="1095">
                        <c:v>-0.15999999999999978</c:v>
                      </c:pt>
                      <c:pt idx="1096">
                        <c:v>8.0000000000000071E-2</c:v>
                      </c:pt>
                      <c:pt idx="1097">
                        <c:v>0.17999999999999972</c:v>
                      </c:pt>
                      <c:pt idx="1098">
                        <c:v>0.15999999999999978</c:v>
                      </c:pt>
                      <c:pt idx="1099">
                        <c:v>0.18000000000000008</c:v>
                      </c:pt>
                      <c:pt idx="1100">
                        <c:v>0.38000000000000006</c:v>
                      </c:pt>
                      <c:pt idx="1101">
                        <c:v>0.18000000000000008</c:v>
                      </c:pt>
                      <c:pt idx="1102">
                        <c:v>8.0000000000000071E-2</c:v>
                      </c:pt>
                      <c:pt idx="1103">
                        <c:v>-8.0000000000000071E-2</c:v>
                      </c:pt>
                      <c:pt idx="1104">
                        <c:v>-0.20000000000000034</c:v>
                      </c:pt>
                      <c:pt idx="1105">
                        <c:v>-0.38000000000000045</c:v>
                      </c:pt>
                      <c:pt idx="1106">
                        <c:v>-0.34000000000000058</c:v>
                      </c:pt>
                      <c:pt idx="1107">
                        <c:v>-0.22000000000000064</c:v>
                      </c:pt>
                      <c:pt idx="1108">
                        <c:v>1.9999999999999574E-2</c:v>
                      </c:pt>
                      <c:pt idx="1109">
                        <c:v>0.31999999999999956</c:v>
                      </c:pt>
                      <c:pt idx="1110">
                        <c:v>0.4799999999999997</c:v>
                      </c:pt>
                      <c:pt idx="1111">
                        <c:v>0.61999999999999988</c:v>
                      </c:pt>
                      <c:pt idx="1112">
                        <c:v>0.46000000000000013</c:v>
                      </c:pt>
                      <c:pt idx="1113">
                        <c:v>0.4599999999999998</c:v>
                      </c:pt>
                      <c:pt idx="1114">
                        <c:v>0.23999999999999985</c:v>
                      </c:pt>
                      <c:pt idx="1115">
                        <c:v>0.21999999999999992</c:v>
                      </c:pt>
                      <c:pt idx="1116">
                        <c:v>5.999999999999979E-2</c:v>
                      </c:pt>
                      <c:pt idx="1117">
                        <c:v>-0.1</c:v>
                      </c:pt>
                      <c:pt idx="1118">
                        <c:v>-0.21999999999999958</c:v>
                      </c:pt>
                      <c:pt idx="1119">
                        <c:v>6.0000000000000851E-2</c:v>
                      </c:pt>
                      <c:pt idx="1120">
                        <c:v>-1.9999999999999574E-2</c:v>
                      </c:pt>
                      <c:pt idx="1121">
                        <c:v>8.0000000000000432E-2</c:v>
                      </c:pt>
                      <c:pt idx="1122">
                        <c:v>0.18000000000000008</c:v>
                      </c:pt>
                      <c:pt idx="1123">
                        <c:v>0</c:v>
                      </c:pt>
                      <c:pt idx="1124">
                        <c:v>-0.18000000000000044</c:v>
                      </c:pt>
                      <c:pt idx="1125">
                        <c:v>0.21999999999999992</c:v>
                      </c:pt>
                      <c:pt idx="1126">
                        <c:v>-4.0000000000000216E-2</c:v>
                      </c:pt>
                      <c:pt idx="1127">
                        <c:v>6.0000000000000143E-2</c:v>
                      </c:pt>
                      <c:pt idx="1128">
                        <c:v>0</c:v>
                      </c:pt>
                      <c:pt idx="1129">
                        <c:v>0.26000000000000012</c:v>
                      </c:pt>
                      <c:pt idx="1130">
                        <c:v>6.0000000000000143E-2</c:v>
                      </c:pt>
                      <c:pt idx="1131">
                        <c:v>0.32000000000000028</c:v>
                      </c:pt>
                      <c:pt idx="1132">
                        <c:v>0.10000000000000035</c:v>
                      </c:pt>
                      <c:pt idx="1133">
                        <c:v>0.38000000000000006</c:v>
                      </c:pt>
                      <c:pt idx="1134">
                        <c:v>0.12000000000000029</c:v>
                      </c:pt>
                      <c:pt idx="1135">
                        <c:v>-0.15999999999999978</c:v>
                      </c:pt>
                      <c:pt idx="1136">
                        <c:v>-0.35999999999999976</c:v>
                      </c:pt>
                      <c:pt idx="1137">
                        <c:v>-0.18000000000000008</c:v>
                      </c:pt>
                      <c:pt idx="1138">
                        <c:v>-1.9999999999999928E-2</c:v>
                      </c:pt>
                      <c:pt idx="1139">
                        <c:v>0.13999999999999985</c:v>
                      </c:pt>
                      <c:pt idx="1140">
                        <c:v>0.23999999999999985</c:v>
                      </c:pt>
                      <c:pt idx="1141">
                        <c:v>0.31999999999999956</c:v>
                      </c:pt>
                      <c:pt idx="1142">
                        <c:v>0.4199999999999996</c:v>
                      </c:pt>
                      <c:pt idx="1143">
                        <c:v>0.21999999999999992</c:v>
                      </c:pt>
                      <c:pt idx="1144">
                        <c:v>-0.18000000000000008</c:v>
                      </c:pt>
                      <c:pt idx="1145">
                        <c:v>-0.23999999999999985</c:v>
                      </c:pt>
                      <c:pt idx="1146">
                        <c:v>-0.4399999999999995</c:v>
                      </c:pt>
                      <c:pt idx="1147">
                        <c:v>-0.27999999999999936</c:v>
                      </c:pt>
                      <c:pt idx="1148">
                        <c:v>-0.35999999999999943</c:v>
                      </c:pt>
                      <c:pt idx="1149">
                        <c:v>0.22000000000000028</c:v>
                      </c:pt>
                      <c:pt idx="1150">
                        <c:v>0.42000000000000026</c:v>
                      </c:pt>
                      <c:pt idx="1151">
                        <c:v>0.66000000000000048</c:v>
                      </c:pt>
                      <c:pt idx="1152">
                        <c:v>0.34000000000000058</c:v>
                      </c:pt>
                      <c:pt idx="1153">
                        <c:v>0.26000000000000012</c:v>
                      </c:pt>
                      <c:pt idx="1154">
                        <c:v>-0.17999999999999972</c:v>
                      </c:pt>
                      <c:pt idx="1155">
                        <c:v>-0.25999999999999979</c:v>
                      </c:pt>
                      <c:pt idx="1156">
                        <c:v>-0.12000000000000029</c:v>
                      </c:pt>
                      <c:pt idx="1157">
                        <c:v>-0.12000000000000029</c:v>
                      </c:pt>
                      <c:pt idx="1158">
                        <c:v>-0.13999999999999985</c:v>
                      </c:pt>
                      <c:pt idx="1159">
                        <c:v>-3.9999999999999855E-2</c:v>
                      </c:pt>
                      <c:pt idx="1160">
                        <c:v>1.9999999999999928E-2</c:v>
                      </c:pt>
                      <c:pt idx="1161">
                        <c:v>4.0000000000000216E-2</c:v>
                      </c:pt>
                      <c:pt idx="1162">
                        <c:v>0.55999999999999983</c:v>
                      </c:pt>
                      <c:pt idx="1163">
                        <c:v>0.83999999999999952</c:v>
                      </c:pt>
                      <c:pt idx="1164">
                        <c:v>0.89999999999999969</c:v>
                      </c:pt>
                      <c:pt idx="1165">
                        <c:v>1.1799999999999997</c:v>
                      </c:pt>
                      <c:pt idx="1166">
                        <c:v>1.0199999999999996</c:v>
                      </c:pt>
                      <c:pt idx="1167">
                        <c:v>0.39999999999999963</c:v>
                      </c:pt>
                      <c:pt idx="1168">
                        <c:v>0.11999999999999958</c:v>
                      </c:pt>
                      <c:pt idx="1169">
                        <c:v>0.13999999999999951</c:v>
                      </c:pt>
                      <c:pt idx="1170">
                        <c:v>0.39999999999999963</c:v>
                      </c:pt>
                      <c:pt idx="1171">
                        <c:v>0.43999999999999984</c:v>
                      </c:pt>
                      <c:pt idx="1172">
                        <c:v>0.91999999999999993</c:v>
                      </c:pt>
                      <c:pt idx="1173">
                        <c:v>1.7</c:v>
                      </c:pt>
                      <c:pt idx="1174">
                        <c:v>2.16</c:v>
                      </c:pt>
                      <c:pt idx="1175">
                        <c:v>1.5399999999999998</c:v>
                      </c:pt>
                      <c:pt idx="1176">
                        <c:v>1.7199999999999995</c:v>
                      </c:pt>
                      <c:pt idx="1177">
                        <c:v>1.5599999999999998</c:v>
                      </c:pt>
                      <c:pt idx="1178">
                        <c:v>1.3399999999999999</c:v>
                      </c:pt>
                      <c:pt idx="1179">
                        <c:v>0.91999999999999993</c:v>
                      </c:pt>
                      <c:pt idx="1180">
                        <c:v>1.28</c:v>
                      </c:pt>
                      <c:pt idx="1181">
                        <c:v>1.2400000000000002</c:v>
                      </c:pt>
                      <c:pt idx="1182">
                        <c:v>1.3400000000000003</c:v>
                      </c:pt>
                      <c:pt idx="1183">
                        <c:v>0.90000000000000036</c:v>
                      </c:pt>
                      <c:pt idx="1184">
                        <c:v>1</c:v>
                      </c:pt>
                      <c:pt idx="1185">
                        <c:v>0.5</c:v>
                      </c:pt>
                      <c:pt idx="1186">
                        <c:v>0.7</c:v>
                      </c:pt>
                      <c:pt idx="1187">
                        <c:v>1.0599999999999998</c:v>
                      </c:pt>
                      <c:pt idx="1188">
                        <c:v>1.2199999999999995</c:v>
                      </c:pt>
                      <c:pt idx="1189">
                        <c:v>1.1199999999999997</c:v>
                      </c:pt>
                      <c:pt idx="1190">
                        <c:v>1.5999999999999992</c:v>
                      </c:pt>
                      <c:pt idx="1191">
                        <c:v>1.5199999999999991</c:v>
                      </c:pt>
                      <c:pt idx="1192">
                        <c:v>1.2199999999999995</c:v>
                      </c:pt>
                      <c:pt idx="1193">
                        <c:v>1.2799999999999998</c:v>
                      </c:pt>
                      <c:pt idx="1194">
                        <c:v>1.52</c:v>
                      </c:pt>
                      <c:pt idx="1195">
                        <c:v>1.3400000000000003</c:v>
                      </c:pt>
                      <c:pt idx="1196">
                        <c:v>1.2200000000000002</c:v>
                      </c:pt>
                      <c:pt idx="1197">
                        <c:v>1.1400000000000001</c:v>
                      </c:pt>
                      <c:pt idx="1198">
                        <c:v>1.1000000000000001</c:v>
                      </c:pt>
                      <c:pt idx="1199">
                        <c:v>0.98000000000000009</c:v>
                      </c:pt>
                      <c:pt idx="1200">
                        <c:v>1.1800000000000002</c:v>
                      </c:pt>
                      <c:pt idx="1201">
                        <c:v>2.66</c:v>
                      </c:pt>
                      <c:pt idx="1202">
                        <c:v>2.58</c:v>
                      </c:pt>
                      <c:pt idx="1203">
                        <c:v>2.4600000000000004</c:v>
                      </c:pt>
                      <c:pt idx="1204">
                        <c:v>2.2800000000000002</c:v>
                      </c:pt>
                      <c:pt idx="1205">
                        <c:v>2.5800000000000005</c:v>
                      </c:pt>
                      <c:pt idx="1206">
                        <c:v>1.3800000000000003</c:v>
                      </c:pt>
                      <c:pt idx="1207">
                        <c:v>1.3200000000000007</c:v>
                      </c:pt>
                      <c:pt idx="1208">
                        <c:v>1.6800000000000004</c:v>
                      </c:pt>
                      <c:pt idx="1209">
                        <c:v>1.5000000000000004</c:v>
                      </c:pt>
                      <c:pt idx="1210">
                        <c:v>0.84000000000000019</c:v>
                      </c:pt>
                      <c:pt idx="1211">
                        <c:v>0.42000000000000026</c:v>
                      </c:pt>
                      <c:pt idx="1212">
                        <c:v>0.1</c:v>
                      </c:pt>
                      <c:pt idx="1213">
                        <c:v>1.9999999999999928E-2</c:v>
                      </c:pt>
                      <c:pt idx="1214">
                        <c:v>0.24000000000000021</c:v>
                      </c:pt>
                      <c:pt idx="1215">
                        <c:v>0.50000000000000033</c:v>
                      </c:pt>
                      <c:pt idx="1216">
                        <c:v>0.50000000000000033</c:v>
                      </c:pt>
                      <c:pt idx="1217">
                        <c:v>0.66000000000000048</c:v>
                      </c:pt>
                      <c:pt idx="1218">
                        <c:v>0.22000000000000064</c:v>
                      </c:pt>
                      <c:pt idx="1219">
                        <c:v>0.18000000000000044</c:v>
                      </c:pt>
                      <c:pt idx="1220">
                        <c:v>6.0000000000000497E-2</c:v>
                      </c:pt>
                      <c:pt idx="1221">
                        <c:v>-1.9999999999999574E-2</c:v>
                      </c:pt>
                      <c:pt idx="1222">
                        <c:v>8.0000000000000432E-2</c:v>
                      </c:pt>
                      <c:pt idx="1223">
                        <c:v>0.26000000000000051</c:v>
                      </c:pt>
                      <c:pt idx="1224">
                        <c:v>0.32000000000000062</c:v>
                      </c:pt>
                      <c:pt idx="1225">
                        <c:v>8.0000000000000779E-2</c:v>
                      </c:pt>
                      <c:pt idx="1226">
                        <c:v>0.52000000000000068</c:v>
                      </c:pt>
                      <c:pt idx="1227">
                        <c:v>0.54000000000000059</c:v>
                      </c:pt>
                      <c:pt idx="1228">
                        <c:v>0.60000000000000031</c:v>
                      </c:pt>
                      <c:pt idx="1229">
                        <c:v>0.84000000000000019</c:v>
                      </c:pt>
                      <c:pt idx="1230">
                        <c:v>1.0400000000000003</c:v>
                      </c:pt>
                      <c:pt idx="1231">
                        <c:v>0.64000000000000024</c:v>
                      </c:pt>
                      <c:pt idx="1232">
                        <c:v>0.54000000000000026</c:v>
                      </c:pt>
                      <c:pt idx="1233">
                        <c:v>0.66000000000000014</c:v>
                      </c:pt>
                      <c:pt idx="1234">
                        <c:v>6.0000000000000143E-2</c:v>
                      </c:pt>
                      <c:pt idx="1235">
                        <c:v>-8.0000000000000071E-2</c:v>
                      </c:pt>
                      <c:pt idx="1236">
                        <c:v>-0.2</c:v>
                      </c:pt>
                      <c:pt idx="1237">
                        <c:v>-0.1</c:v>
                      </c:pt>
                      <c:pt idx="1238">
                        <c:v>-0.51999999999999991</c:v>
                      </c:pt>
                      <c:pt idx="1239">
                        <c:v>-0.36000000000000015</c:v>
                      </c:pt>
                      <c:pt idx="1240">
                        <c:v>-0.2</c:v>
                      </c:pt>
                      <c:pt idx="1241">
                        <c:v>0.22000000000000028</c:v>
                      </c:pt>
                      <c:pt idx="1242">
                        <c:v>0.5</c:v>
                      </c:pt>
                      <c:pt idx="1243">
                        <c:v>0.68</c:v>
                      </c:pt>
                      <c:pt idx="1244">
                        <c:v>0.62000000000000033</c:v>
                      </c:pt>
                      <c:pt idx="1245">
                        <c:v>0.7</c:v>
                      </c:pt>
                      <c:pt idx="1246">
                        <c:v>0.61999999999999955</c:v>
                      </c:pt>
                      <c:pt idx="1247">
                        <c:v>0.33999999999999952</c:v>
                      </c:pt>
                      <c:pt idx="1248">
                        <c:v>0.3999999999999993</c:v>
                      </c:pt>
                      <c:pt idx="1249">
                        <c:v>0.69999999999999929</c:v>
                      </c:pt>
                      <c:pt idx="1250">
                        <c:v>0.79999999999999927</c:v>
                      </c:pt>
                      <c:pt idx="1251">
                        <c:v>0.79999999999999927</c:v>
                      </c:pt>
                      <c:pt idx="1252">
                        <c:v>0.49999999999999928</c:v>
                      </c:pt>
                      <c:pt idx="1253">
                        <c:v>0.61999999999999922</c:v>
                      </c:pt>
                      <c:pt idx="1254">
                        <c:v>0.79999999999999927</c:v>
                      </c:pt>
                      <c:pt idx="1255">
                        <c:v>0.5799999999999994</c:v>
                      </c:pt>
                      <c:pt idx="1256">
                        <c:v>0.63999999999999946</c:v>
                      </c:pt>
                      <c:pt idx="1257">
                        <c:v>0.65999999999999981</c:v>
                      </c:pt>
                      <c:pt idx="1258">
                        <c:v>0.3</c:v>
                      </c:pt>
                      <c:pt idx="1259">
                        <c:v>-0.1</c:v>
                      </c:pt>
                      <c:pt idx="1260">
                        <c:v>-0.2</c:v>
                      </c:pt>
                      <c:pt idx="1261">
                        <c:v>-0.36000000000000015</c:v>
                      </c:pt>
                      <c:pt idx="1262">
                        <c:v>-0.33999999999999986</c:v>
                      </c:pt>
                      <c:pt idx="1263">
                        <c:v>-3.9999999999999855E-2</c:v>
                      </c:pt>
                      <c:pt idx="1264">
                        <c:v>1.9999999999999928E-2</c:v>
                      </c:pt>
                      <c:pt idx="1265">
                        <c:v>5.999999999999979E-2</c:v>
                      </c:pt>
                      <c:pt idx="1266">
                        <c:v>1.9999999999999928E-2</c:v>
                      </c:pt>
                      <c:pt idx="1267">
                        <c:v>0.23999999999999985</c:v>
                      </c:pt>
                      <c:pt idx="1268">
                        <c:v>0.18000000000000008</c:v>
                      </c:pt>
                      <c:pt idx="1269">
                        <c:v>-1.9999999999999928E-2</c:v>
                      </c:pt>
                      <c:pt idx="1270">
                        <c:v>-0.15999999999999942</c:v>
                      </c:pt>
                      <c:pt idx="1271">
                        <c:v>-0.51999999999999957</c:v>
                      </c:pt>
                      <c:pt idx="1272">
                        <c:v>-0.7999999999999996</c:v>
                      </c:pt>
                      <c:pt idx="1273">
                        <c:v>-0.6399999999999999</c:v>
                      </c:pt>
                      <c:pt idx="1274">
                        <c:v>-0.63999999999999946</c:v>
                      </c:pt>
                      <c:pt idx="1275">
                        <c:v>-0.57999999999999974</c:v>
                      </c:pt>
                      <c:pt idx="1276">
                        <c:v>-0.4399999999999995</c:v>
                      </c:pt>
                      <c:pt idx="1277">
                        <c:v>-9.9999999999999645E-2</c:v>
                      </c:pt>
                      <c:pt idx="1278">
                        <c:v>-0.29999999999999966</c:v>
                      </c:pt>
                      <c:pt idx="1279">
                        <c:v>-9.9999999999999645E-2</c:v>
                      </c:pt>
                      <c:pt idx="1280">
                        <c:v>-5.999999999999979E-2</c:v>
                      </c:pt>
                      <c:pt idx="1281">
                        <c:v>1.9999999999999928E-2</c:v>
                      </c:pt>
                      <c:pt idx="1282">
                        <c:v>-0.24000000000000021</c:v>
                      </c:pt>
                      <c:pt idx="1283">
                        <c:v>-0.48000000000000043</c:v>
                      </c:pt>
                      <c:pt idx="1284">
                        <c:v>-0.5600000000000005</c:v>
                      </c:pt>
                      <c:pt idx="1285">
                        <c:v>-0.50000000000000033</c:v>
                      </c:pt>
                      <c:pt idx="1286">
                        <c:v>-0.68000000000000038</c:v>
                      </c:pt>
                      <c:pt idx="1287">
                        <c:v>-0.56000000000000016</c:v>
                      </c:pt>
                      <c:pt idx="1288">
                        <c:v>-0.4</c:v>
                      </c:pt>
                      <c:pt idx="1289">
                        <c:v>-0.72</c:v>
                      </c:pt>
                      <c:pt idx="1290">
                        <c:v>-0.87999999999999967</c:v>
                      </c:pt>
                      <c:pt idx="1291">
                        <c:v>-0.59999999999999964</c:v>
                      </c:pt>
                      <c:pt idx="1292">
                        <c:v>-0.83999999999999986</c:v>
                      </c:pt>
                      <c:pt idx="1293">
                        <c:v>-0.73999999999999988</c:v>
                      </c:pt>
                      <c:pt idx="1294">
                        <c:v>-0.30000000000000038</c:v>
                      </c:pt>
                      <c:pt idx="1295">
                        <c:v>-0.34000000000000058</c:v>
                      </c:pt>
                      <c:pt idx="1296">
                        <c:v>-0.14000000000000057</c:v>
                      </c:pt>
                      <c:pt idx="1297">
                        <c:v>0.55999999999999939</c:v>
                      </c:pt>
                      <c:pt idx="1298">
                        <c:v>0.55999999999999939</c:v>
                      </c:pt>
                      <c:pt idx="1299">
                        <c:v>0.35999999999999976</c:v>
                      </c:pt>
                      <c:pt idx="1300">
                        <c:v>0.25999999999999979</c:v>
                      </c:pt>
                      <c:pt idx="1301">
                        <c:v>-8.0000000000000071E-2</c:v>
                      </c:pt>
                      <c:pt idx="1302">
                        <c:v>-0.38000000000000006</c:v>
                      </c:pt>
                      <c:pt idx="1303">
                        <c:v>-0.5</c:v>
                      </c:pt>
                      <c:pt idx="1304">
                        <c:v>-0.23999999999999985</c:v>
                      </c:pt>
                      <c:pt idx="1305">
                        <c:v>-0.17999999999999972</c:v>
                      </c:pt>
                      <c:pt idx="1306">
                        <c:v>-0.15999999999999978</c:v>
                      </c:pt>
                      <c:pt idx="1307">
                        <c:v>-3.9999999999999501E-2</c:v>
                      </c:pt>
                      <c:pt idx="1308">
                        <c:v>-0.11999999999999958</c:v>
                      </c:pt>
                      <c:pt idx="1309">
                        <c:v>-0.11999999999999993</c:v>
                      </c:pt>
                      <c:pt idx="1310">
                        <c:v>-0.16000000000000014</c:v>
                      </c:pt>
                      <c:pt idx="1311">
                        <c:v>-0.12000000000000029</c:v>
                      </c:pt>
                      <c:pt idx="1312">
                        <c:v>-0.32000000000000028</c:v>
                      </c:pt>
                      <c:pt idx="1313">
                        <c:v>-0.24000000000000021</c:v>
                      </c:pt>
                      <c:pt idx="1314">
                        <c:v>-0.64000000000000024</c:v>
                      </c:pt>
                      <c:pt idx="1315">
                        <c:v>-0.14000000000000021</c:v>
                      </c:pt>
                      <c:pt idx="1316">
                        <c:v>-0.11999999999999993</c:v>
                      </c:pt>
                      <c:pt idx="1317">
                        <c:v>-0.33999999999999986</c:v>
                      </c:pt>
                      <c:pt idx="1318">
                        <c:v>-0.13999999999999985</c:v>
                      </c:pt>
                      <c:pt idx="1319">
                        <c:v>0.52000000000000024</c:v>
                      </c:pt>
                      <c:pt idx="1320">
                        <c:v>7.1054273576010023E-16</c:v>
                      </c:pt>
                      <c:pt idx="1321">
                        <c:v>0.26000000000000084</c:v>
                      </c:pt>
                      <c:pt idx="1322">
                        <c:v>0.26000000000000084</c:v>
                      </c:pt>
                      <c:pt idx="1323">
                        <c:v>0.30000000000000143</c:v>
                      </c:pt>
                      <c:pt idx="1324">
                        <c:v>4.0000000000001278E-2</c:v>
                      </c:pt>
                      <c:pt idx="1325">
                        <c:v>0.42000000000000098</c:v>
                      </c:pt>
                      <c:pt idx="1326">
                        <c:v>0.12000000000000099</c:v>
                      </c:pt>
                      <c:pt idx="1327">
                        <c:v>4.000000000000057E-2</c:v>
                      </c:pt>
                      <c:pt idx="1328">
                        <c:v>-0.33999999999999986</c:v>
                      </c:pt>
                      <c:pt idx="1329">
                        <c:v>-0.67999999999999972</c:v>
                      </c:pt>
                      <c:pt idx="1330">
                        <c:v>-0.96000000000000019</c:v>
                      </c:pt>
                      <c:pt idx="1331">
                        <c:v>-0.88000000000000045</c:v>
                      </c:pt>
                      <c:pt idx="1332">
                        <c:v>-0.66000000000000014</c:v>
                      </c:pt>
                      <c:pt idx="1333">
                        <c:v>-0.72000000000000031</c:v>
                      </c:pt>
                      <c:pt idx="1334">
                        <c:v>-0.8600000000000001</c:v>
                      </c:pt>
                      <c:pt idx="1335">
                        <c:v>-0.73999999999999988</c:v>
                      </c:pt>
                      <c:pt idx="1336">
                        <c:v>-0.43999999999999984</c:v>
                      </c:pt>
                      <c:pt idx="1337">
                        <c:v>-0.6</c:v>
                      </c:pt>
                      <c:pt idx="1338">
                        <c:v>-0.66000000000000014</c:v>
                      </c:pt>
                      <c:pt idx="1339">
                        <c:v>-0.72000000000000031</c:v>
                      </c:pt>
                      <c:pt idx="1340">
                        <c:v>-0.7</c:v>
                      </c:pt>
                      <c:pt idx="1341">
                        <c:v>-1.3</c:v>
                      </c:pt>
                      <c:pt idx="1342">
                        <c:v>-1.4799999999999998</c:v>
                      </c:pt>
                      <c:pt idx="1343">
                        <c:v>-0.96000000000000019</c:v>
                      </c:pt>
                      <c:pt idx="1344">
                        <c:v>-0.62000000000000033</c:v>
                      </c:pt>
                      <c:pt idx="1345">
                        <c:v>-0.78000000000000114</c:v>
                      </c:pt>
                      <c:pt idx="1346">
                        <c:v>-0.7600000000000009</c:v>
                      </c:pt>
                      <c:pt idx="1347">
                        <c:v>-8.000000000000114E-2</c:v>
                      </c:pt>
                      <c:pt idx="1348">
                        <c:v>-0.30000000000000071</c:v>
                      </c:pt>
                      <c:pt idx="1349">
                        <c:v>-0.66000000000000014</c:v>
                      </c:pt>
                      <c:pt idx="1350">
                        <c:v>-0.75999999999999945</c:v>
                      </c:pt>
                      <c:pt idx="1351">
                        <c:v>-0.73999999999999988</c:v>
                      </c:pt>
                      <c:pt idx="1352">
                        <c:v>-0.97999999999999976</c:v>
                      </c:pt>
                      <c:pt idx="1353">
                        <c:v>-0.77999999999999969</c:v>
                      </c:pt>
                      <c:pt idx="1354">
                        <c:v>-0.54000000000000059</c:v>
                      </c:pt>
                      <c:pt idx="1355">
                        <c:v>-0.72000000000000031</c:v>
                      </c:pt>
                      <c:pt idx="1356">
                        <c:v>-0.4799999999999997</c:v>
                      </c:pt>
                      <c:pt idx="1357">
                        <c:v>-0.46000000000000013</c:v>
                      </c:pt>
                      <c:pt idx="1358">
                        <c:v>-0.62000000000000033</c:v>
                      </c:pt>
                      <c:pt idx="1359">
                        <c:v>-0.19999999999999929</c:v>
                      </c:pt>
                      <c:pt idx="1360">
                        <c:v>-0.32000000000000028</c:v>
                      </c:pt>
                      <c:pt idx="1361">
                        <c:v>-0.38000000000000111</c:v>
                      </c:pt>
                      <c:pt idx="1362">
                        <c:v>-0.50000000000000067</c:v>
                      </c:pt>
                      <c:pt idx="1363">
                        <c:v>-0.90000000000000069</c:v>
                      </c:pt>
                      <c:pt idx="1364">
                        <c:v>-1.1600000000000015</c:v>
                      </c:pt>
                      <c:pt idx="1365">
                        <c:v>-1.0200000000000009</c:v>
                      </c:pt>
                      <c:pt idx="1366">
                        <c:v>-0.82000000000000028</c:v>
                      </c:pt>
                      <c:pt idx="1367">
                        <c:v>-1.1000000000000001</c:v>
                      </c:pt>
                      <c:pt idx="1368">
                        <c:v>-0.79999999999999927</c:v>
                      </c:pt>
                      <c:pt idx="1369">
                        <c:v>-1.2199999999999989</c:v>
                      </c:pt>
                      <c:pt idx="1370">
                        <c:v>-0.91999999999999849</c:v>
                      </c:pt>
                      <c:pt idx="1371">
                        <c:v>-1.5199999999999989</c:v>
                      </c:pt>
                      <c:pt idx="1372">
                        <c:v>-1.3399999999999992</c:v>
                      </c:pt>
                      <c:pt idx="1373">
                        <c:v>-1.2799999999999998</c:v>
                      </c:pt>
                      <c:pt idx="1374">
                        <c:v>-0.87999999999999967</c:v>
                      </c:pt>
                      <c:pt idx="1375">
                        <c:v>-1.02</c:v>
                      </c:pt>
                      <c:pt idx="1376">
                        <c:v>-0.95999999999999941</c:v>
                      </c:pt>
                      <c:pt idx="1377">
                        <c:v>-1.2599999999999993</c:v>
                      </c:pt>
                      <c:pt idx="1378">
                        <c:v>-1.2999999999999994</c:v>
                      </c:pt>
                      <c:pt idx="1379">
                        <c:v>-1.2799999999999989</c:v>
                      </c:pt>
                      <c:pt idx="1380">
                        <c:v>-1.0399999999999991</c:v>
                      </c:pt>
                      <c:pt idx="1381">
                        <c:v>-0.51999999999999924</c:v>
                      </c:pt>
                      <c:pt idx="1382">
                        <c:v>-0.33999999999999952</c:v>
                      </c:pt>
                      <c:pt idx="1383">
                        <c:v>-0.21999999999999922</c:v>
                      </c:pt>
                      <c:pt idx="1384">
                        <c:v>-0.88000000000000012</c:v>
                      </c:pt>
                      <c:pt idx="1385">
                        <c:v>-1.06</c:v>
                      </c:pt>
                      <c:pt idx="1386">
                        <c:v>-1.4400000000000002</c:v>
                      </c:pt>
                      <c:pt idx="1387">
                        <c:v>-1.22</c:v>
                      </c:pt>
                      <c:pt idx="1388">
                        <c:v>-1.1400000000000001</c:v>
                      </c:pt>
                      <c:pt idx="1389">
                        <c:v>-0.5</c:v>
                      </c:pt>
                      <c:pt idx="1390">
                        <c:v>-0.6</c:v>
                      </c:pt>
                      <c:pt idx="1391">
                        <c:v>-0.33999999999999986</c:v>
                      </c:pt>
                      <c:pt idx="1392">
                        <c:v>-0.56000000000000016</c:v>
                      </c:pt>
                      <c:pt idx="1393">
                        <c:v>-0.76000000000000012</c:v>
                      </c:pt>
                      <c:pt idx="1394">
                        <c:v>-0.72</c:v>
                      </c:pt>
                      <c:pt idx="1395">
                        <c:v>-0.4199999999999996</c:v>
                      </c:pt>
                      <c:pt idx="1396">
                        <c:v>-0.4199999999999996</c:v>
                      </c:pt>
                      <c:pt idx="1397">
                        <c:v>-0.63999999999999913</c:v>
                      </c:pt>
                      <c:pt idx="1398">
                        <c:v>-0.71999999999999953</c:v>
                      </c:pt>
                      <c:pt idx="1399">
                        <c:v>-0.35999999999999976</c:v>
                      </c:pt>
                      <c:pt idx="1400">
                        <c:v>-0.38000000000000006</c:v>
                      </c:pt>
                      <c:pt idx="1401">
                        <c:v>-0.40000000000000036</c:v>
                      </c:pt>
                      <c:pt idx="1402">
                        <c:v>5.999999999999979E-2</c:v>
                      </c:pt>
                      <c:pt idx="1403">
                        <c:v>0.10000000000000035</c:v>
                      </c:pt>
                      <c:pt idx="1404">
                        <c:v>-0.59999999999999931</c:v>
                      </c:pt>
                      <c:pt idx="1405">
                        <c:v>-0.59999999999999931</c:v>
                      </c:pt>
                      <c:pt idx="1406">
                        <c:v>-0.65999999999999948</c:v>
                      </c:pt>
                      <c:pt idx="1407">
                        <c:v>-0.77999999999999969</c:v>
                      </c:pt>
                      <c:pt idx="1408">
                        <c:v>-0.8</c:v>
                      </c:pt>
                      <c:pt idx="1409">
                        <c:v>-0.30000000000000038</c:v>
                      </c:pt>
                      <c:pt idx="1410">
                        <c:v>-0.48000000000000043</c:v>
                      </c:pt>
                      <c:pt idx="1411">
                        <c:v>-0.52000000000000024</c:v>
                      </c:pt>
                      <c:pt idx="1412">
                        <c:v>-0.62000000000000033</c:v>
                      </c:pt>
                      <c:pt idx="1413">
                        <c:v>-0.46000000000000013</c:v>
                      </c:pt>
                      <c:pt idx="1414">
                        <c:v>-0.75999999999999979</c:v>
                      </c:pt>
                      <c:pt idx="1415">
                        <c:v>-0.67999999999999972</c:v>
                      </c:pt>
                      <c:pt idx="1416">
                        <c:v>-0.83999999999999986</c:v>
                      </c:pt>
                      <c:pt idx="1417">
                        <c:v>-0.65999999999999948</c:v>
                      </c:pt>
                      <c:pt idx="1418">
                        <c:v>-0.9399999999999995</c:v>
                      </c:pt>
                      <c:pt idx="1419">
                        <c:v>-1.2199999999999993</c:v>
                      </c:pt>
                      <c:pt idx="1420">
                        <c:v>-1.2799999999999994</c:v>
                      </c:pt>
                      <c:pt idx="1421">
                        <c:v>-1.159999999999999</c:v>
                      </c:pt>
                      <c:pt idx="1422">
                        <c:v>-0.75999999999999979</c:v>
                      </c:pt>
                      <c:pt idx="1423">
                        <c:v>-0.61999999999999955</c:v>
                      </c:pt>
                      <c:pt idx="1424">
                        <c:v>-0.38000000000000045</c:v>
                      </c:pt>
                      <c:pt idx="1425">
                        <c:v>-0.48000000000000009</c:v>
                      </c:pt>
                      <c:pt idx="1426">
                        <c:v>-0.55999999999999983</c:v>
                      </c:pt>
                      <c:pt idx="1427">
                        <c:v>-1.0999999999999996</c:v>
                      </c:pt>
                      <c:pt idx="1428">
                        <c:v>-1.0399999999999996</c:v>
                      </c:pt>
                      <c:pt idx="1429">
                        <c:v>-1.2599999999999991</c:v>
                      </c:pt>
                      <c:pt idx="1430">
                        <c:v>-0.71999999999999886</c:v>
                      </c:pt>
                      <c:pt idx="1431">
                        <c:v>-0.69999999999999929</c:v>
                      </c:pt>
                      <c:pt idx="1432">
                        <c:v>-0.55999999999999939</c:v>
                      </c:pt>
                      <c:pt idx="1433">
                        <c:v>-0.9</c:v>
                      </c:pt>
                      <c:pt idx="1434">
                        <c:v>-0.56000000000000016</c:v>
                      </c:pt>
                      <c:pt idx="1435">
                        <c:v>-0.78000000000000047</c:v>
                      </c:pt>
                      <c:pt idx="1436">
                        <c:v>-0.72000000000000031</c:v>
                      </c:pt>
                      <c:pt idx="1437">
                        <c:v>-0.71999999999999953</c:v>
                      </c:pt>
                      <c:pt idx="1438">
                        <c:v>-0.57999999999999974</c:v>
                      </c:pt>
                      <c:pt idx="1439">
                        <c:v>-0.4799999999999997</c:v>
                      </c:pt>
                      <c:pt idx="1440">
                        <c:v>-0.3</c:v>
                      </c:pt>
                      <c:pt idx="1441">
                        <c:v>-0.16000000000000014</c:v>
                      </c:pt>
                      <c:pt idx="1442">
                        <c:v>-0.10000000000000071</c:v>
                      </c:pt>
                      <c:pt idx="1443">
                        <c:v>-0.22000000000000028</c:v>
                      </c:pt>
                      <c:pt idx="1444">
                        <c:v>-0.2</c:v>
                      </c:pt>
                      <c:pt idx="1445">
                        <c:v>-0.3999999999999993</c:v>
                      </c:pt>
                      <c:pt idx="1446">
                        <c:v>-0.59999999999999931</c:v>
                      </c:pt>
                      <c:pt idx="1447">
                        <c:v>-0.97999999999999976</c:v>
                      </c:pt>
                      <c:pt idx="1448">
                        <c:v>-0.61999999999999955</c:v>
                      </c:pt>
                      <c:pt idx="1449">
                        <c:v>-0.59999999999999931</c:v>
                      </c:pt>
                      <c:pt idx="1450">
                        <c:v>-0.53999999999999981</c:v>
                      </c:pt>
                      <c:pt idx="1451">
                        <c:v>-0.23999999999999985</c:v>
                      </c:pt>
                      <c:pt idx="1452">
                        <c:v>-5.9999999999999429E-2</c:v>
                      </c:pt>
                      <c:pt idx="1453">
                        <c:v>-0.23999999999999985</c:v>
                      </c:pt>
                      <c:pt idx="1454">
                        <c:v>-0.74000000000000055</c:v>
                      </c:pt>
                      <c:pt idx="1455">
                        <c:v>-1.2200000000000002</c:v>
                      </c:pt>
                      <c:pt idx="1456">
                        <c:v>-1.5600000000000009</c:v>
                      </c:pt>
                      <c:pt idx="1457">
                        <c:v>-1.5200000000000018</c:v>
                      </c:pt>
                      <c:pt idx="1458">
                        <c:v>-1.5600000000000023</c:v>
                      </c:pt>
                      <c:pt idx="1459">
                        <c:v>-1.240000000000002</c:v>
                      </c:pt>
                      <c:pt idx="1460">
                        <c:v>-0.32000000000000173</c:v>
                      </c:pt>
                      <c:pt idx="1461">
                        <c:v>0.13999999999999915</c:v>
                      </c:pt>
                      <c:pt idx="1462">
                        <c:v>0.27999999999999969</c:v>
                      </c:pt>
                      <c:pt idx="1463">
                        <c:v>0.3</c:v>
                      </c:pt>
                      <c:pt idx="1464">
                        <c:v>0.66000000000000081</c:v>
                      </c:pt>
                      <c:pt idx="1465">
                        <c:v>0.7</c:v>
                      </c:pt>
                      <c:pt idx="1466">
                        <c:v>0.67999999999999972</c:v>
                      </c:pt>
                      <c:pt idx="1467">
                        <c:v>0.63999999999999913</c:v>
                      </c:pt>
                      <c:pt idx="1468">
                        <c:v>0.87999999999999967</c:v>
                      </c:pt>
                      <c:pt idx="1469">
                        <c:v>0.45999999999999802</c:v>
                      </c:pt>
                      <c:pt idx="1470">
                        <c:v>0.19999999999999857</c:v>
                      </c:pt>
                      <c:pt idx="1471">
                        <c:v>0.19999999999999857</c:v>
                      </c:pt>
                      <c:pt idx="1472">
                        <c:v>0.54000000000000059</c:v>
                      </c:pt>
                      <c:pt idx="1473">
                        <c:v>0.91999999999999882</c:v>
                      </c:pt>
                      <c:pt idx="1474">
                        <c:v>1.1799999999999997</c:v>
                      </c:pt>
                      <c:pt idx="1475">
                        <c:v>1.2800000000000011</c:v>
                      </c:pt>
                      <c:pt idx="1476">
                        <c:v>1.0200000000000018</c:v>
                      </c:pt>
                      <c:pt idx="1477">
                        <c:v>0.94000000000000061</c:v>
                      </c:pt>
                      <c:pt idx="1478">
                        <c:v>0.94000000000000339</c:v>
                      </c:pt>
                      <c:pt idx="1479">
                        <c:v>0.56000000000000227</c:v>
                      </c:pt>
                      <c:pt idx="1480">
                        <c:v>0.71999999999999886</c:v>
                      </c:pt>
                      <c:pt idx="1481">
                        <c:v>0.95999999999999663</c:v>
                      </c:pt>
                      <c:pt idx="1482">
                        <c:v>0.87999999999999545</c:v>
                      </c:pt>
                      <c:pt idx="1483">
                        <c:v>0.619999999999996</c:v>
                      </c:pt>
                      <c:pt idx="1484">
                        <c:v>0.95999999999999941</c:v>
                      </c:pt>
                      <c:pt idx="1485">
                        <c:v>0.5</c:v>
                      </c:pt>
                      <c:pt idx="1486">
                        <c:v>0.32000000000000173</c:v>
                      </c:pt>
                      <c:pt idx="1487">
                        <c:v>0.18000000000000399</c:v>
                      </c:pt>
                      <c:pt idx="1488">
                        <c:v>0.52000000000000168</c:v>
                      </c:pt>
                      <c:pt idx="1489">
                        <c:v>1.9999999999998862E-2</c:v>
                      </c:pt>
                      <c:pt idx="1490">
                        <c:v>0.14000000000000057</c:v>
                      </c:pt>
                      <c:pt idx="1491">
                        <c:v>0.1</c:v>
                      </c:pt>
                      <c:pt idx="1492">
                        <c:v>0.23999999999999772</c:v>
                      </c:pt>
                      <c:pt idx="1493">
                        <c:v>-0.38000000000000111</c:v>
                      </c:pt>
                      <c:pt idx="1494">
                        <c:v>0.38000000000000111</c:v>
                      </c:pt>
                      <c:pt idx="1495">
                        <c:v>0.48000000000000115</c:v>
                      </c:pt>
                      <c:pt idx="1496">
                        <c:v>0.42000000000000171</c:v>
                      </c:pt>
                      <c:pt idx="1497">
                        <c:v>-5.9999999999996591E-2</c:v>
                      </c:pt>
                      <c:pt idx="1498">
                        <c:v>0.22000000000000455</c:v>
                      </c:pt>
                      <c:pt idx="1499">
                        <c:v>-1.9999999999998862E-2</c:v>
                      </c:pt>
                      <c:pt idx="1500">
                        <c:v>-0.1</c:v>
                      </c:pt>
                      <c:pt idx="1501">
                        <c:v>0</c:v>
                      </c:pt>
                      <c:pt idx="1502">
                        <c:v>0.35999999999999943</c:v>
                      </c:pt>
                      <c:pt idx="1503">
                        <c:v>0.41999999999999887</c:v>
                      </c:pt>
                      <c:pt idx="1504">
                        <c:v>0.32000000000000173</c:v>
                      </c:pt>
                      <c:pt idx="1505">
                        <c:v>0.30000000000000282</c:v>
                      </c:pt>
                      <c:pt idx="1506">
                        <c:v>0.16000000000000228</c:v>
                      </c:pt>
                      <c:pt idx="1507">
                        <c:v>0.24000000000000057</c:v>
                      </c:pt>
                      <c:pt idx="1508">
                        <c:v>0.25999999999999945</c:v>
                      </c:pt>
                      <c:pt idx="1509">
                        <c:v>0.55999999999999661</c:v>
                      </c:pt>
                      <c:pt idx="1510">
                        <c:v>0.59999999999999432</c:v>
                      </c:pt>
                      <c:pt idx="1511">
                        <c:v>0.69999999999999429</c:v>
                      </c:pt>
                      <c:pt idx="1512">
                        <c:v>0.73999999999999488</c:v>
                      </c:pt>
                      <c:pt idx="1513">
                        <c:v>0.73999999999999488</c:v>
                      </c:pt>
                      <c:pt idx="1514">
                        <c:v>0.77999999999999547</c:v>
                      </c:pt>
                      <c:pt idx="1515">
                        <c:v>0.37999999999999545</c:v>
                      </c:pt>
                      <c:pt idx="1516">
                        <c:v>0.23999999999999488</c:v>
                      </c:pt>
                      <c:pt idx="1517">
                        <c:v>-0.20000000000000567</c:v>
                      </c:pt>
                      <c:pt idx="1518">
                        <c:v>-0.30000000000000571</c:v>
                      </c:pt>
                      <c:pt idx="1519">
                        <c:v>-0.86000000000000509</c:v>
                      </c:pt>
                      <c:pt idx="1520">
                        <c:v>-0.72000000000000175</c:v>
                      </c:pt>
                      <c:pt idx="1521">
                        <c:v>-0.45999999999999941</c:v>
                      </c:pt>
                      <c:pt idx="1522">
                        <c:v>-0.47999999999999832</c:v>
                      </c:pt>
                      <c:pt idx="1523">
                        <c:v>-0.49999999999999717</c:v>
                      </c:pt>
                      <c:pt idx="1524">
                        <c:v>-0.31999999999999601</c:v>
                      </c:pt>
                      <c:pt idx="1525">
                        <c:v>-0.29999999999999716</c:v>
                      </c:pt>
                      <c:pt idx="1526">
                        <c:v>-0.33999999999999775</c:v>
                      </c:pt>
                      <c:pt idx="1527">
                        <c:v>0.10000000000000284</c:v>
                      </c:pt>
                      <c:pt idx="1528">
                        <c:v>-0.15999999999999659</c:v>
                      </c:pt>
                      <c:pt idx="1529">
                        <c:v>-1.9999999999998862E-2</c:v>
                      </c:pt>
                      <c:pt idx="1530">
                        <c:v>0.11999999999999886</c:v>
                      </c:pt>
                      <c:pt idx="1531">
                        <c:v>0.29999999999999716</c:v>
                      </c:pt>
                      <c:pt idx="1532">
                        <c:v>0.27999999999999831</c:v>
                      </c:pt>
                      <c:pt idx="1533">
                        <c:v>0.89999999999999714</c:v>
                      </c:pt>
                      <c:pt idx="1534">
                        <c:v>0.91999999999999882</c:v>
                      </c:pt>
                      <c:pt idx="1535">
                        <c:v>0.78000000000000114</c:v>
                      </c:pt>
                      <c:pt idx="1536">
                        <c:v>0.50000000000000289</c:v>
                      </c:pt>
                      <c:pt idx="1537">
                        <c:v>0.4600000000000023</c:v>
                      </c:pt>
                      <c:pt idx="1538">
                        <c:v>-1.9999999999996021E-2</c:v>
                      </c:pt>
                      <c:pt idx="1539">
                        <c:v>-0.19999999999999715</c:v>
                      </c:pt>
                      <c:pt idx="1540">
                        <c:v>-0.11999999999999603</c:v>
                      </c:pt>
                      <c:pt idx="1541">
                        <c:v>4.0000000000003408E-2</c:v>
                      </c:pt>
                      <c:pt idx="1542">
                        <c:v>2.8421709430404009E-15</c:v>
                      </c:pt>
                      <c:pt idx="1543">
                        <c:v>8.000000000000114E-2</c:v>
                      </c:pt>
                      <c:pt idx="1544">
                        <c:v>0.32000000000000173</c:v>
                      </c:pt>
                      <c:pt idx="1545">
                        <c:v>0.4600000000000023</c:v>
                      </c:pt>
                      <c:pt idx="1546">
                        <c:v>0.54000000000000337</c:v>
                      </c:pt>
                      <c:pt idx="1547">
                        <c:v>0.380000000000004</c:v>
                      </c:pt>
                      <c:pt idx="1548">
                        <c:v>0.44000000000000339</c:v>
                      </c:pt>
                      <c:pt idx="1549">
                        <c:v>0.34000000000000341</c:v>
                      </c:pt>
                      <c:pt idx="1550">
                        <c:v>0.3</c:v>
                      </c:pt>
                      <c:pt idx="1551">
                        <c:v>0.3</c:v>
                      </c:pt>
                      <c:pt idx="1552">
                        <c:v>0.54000000000000059</c:v>
                      </c:pt>
                      <c:pt idx="1553">
                        <c:v>0.4600000000000023</c:v>
                      </c:pt>
                      <c:pt idx="1554">
                        <c:v>0.60000000000000286</c:v>
                      </c:pt>
                      <c:pt idx="1555">
                        <c:v>0.96000000000000507</c:v>
                      </c:pt>
                      <c:pt idx="1556">
                        <c:v>0.880000000000004</c:v>
                      </c:pt>
                      <c:pt idx="1557">
                        <c:v>0.94000000000000339</c:v>
                      </c:pt>
                      <c:pt idx="1558">
                        <c:v>0.98000000000000109</c:v>
                      </c:pt>
                      <c:pt idx="1559">
                        <c:v>0.88000000000000111</c:v>
                      </c:pt>
                      <c:pt idx="1560">
                        <c:v>0.37999999999999828</c:v>
                      </c:pt>
                      <c:pt idx="1561">
                        <c:v>0.55999999999999661</c:v>
                      </c:pt>
                      <c:pt idx="1562">
                        <c:v>0.51999999999999602</c:v>
                      </c:pt>
                      <c:pt idx="1563">
                        <c:v>0.47999999999999543</c:v>
                      </c:pt>
                      <c:pt idx="1564">
                        <c:v>5.9999999999993746E-2</c:v>
                      </c:pt>
                      <c:pt idx="1565">
                        <c:v>5.9999999999996591E-2</c:v>
                      </c:pt>
                      <c:pt idx="1566">
                        <c:v>3.9999999999997725E-2</c:v>
                      </c:pt>
                      <c:pt idx="1567">
                        <c:v>-0.48000000000000398</c:v>
                      </c:pt>
                      <c:pt idx="1568">
                        <c:v>-0.68000000000000116</c:v>
                      </c:pt>
                      <c:pt idx="1569">
                        <c:v>-0.8</c:v>
                      </c:pt>
                      <c:pt idx="1570">
                        <c:v>-0.88000000000000111</c:v>
                      </c:pt>
                      <c:pt idx="1571">
                        <c:v>-0.75999999999999945</c:v>
                      </c:pt>
                      <c:pt idx="1572">
                        <c:v>-0.47999999999999832</c:v>
                      </c:pt>
                      <c:pt idx="1573">
                        <c:v>-0.51999999999999891</c:v>
                      </c:pt>
                      <c:pt idx="1574">
                        <c:v>-0.13999999999999774</c:v>
                      </c:pt>
                      <c:pt idx="1575">
                        <c:v>-0.5</c:v>
                      </c:pt>
                      <c:pt idx="1576">
                        <c:v>-0.88000000000000111</c:v>
                      </c:pt>
                      <c:pt idx="1577">
                        <c:v>-0.72000000000000031</c:v>
                      </c:pt>
                      <c:pt idx="1578">
                        <c:v>-0.7000000000000014</c:v>
                      </c:pt>
                      <c:pt idx="1579">
                        <c:v>-0.80000000000000138</c:v>
                      </c:pt>
                      <c:pt idx="1580">
                        <c:v>-0.4799999999999997</c:v>
                      </c:pt>
                      <c:pt idx="1581">
                        <c:v>-0.65999999999999948</c:v>
                      </c:pt>
                      <c:pt idx="1582">
                        <c:v>-0.74000000000000055</c:v>
                      </c:pt>
                      <c:pt idx="1583">
                        <c:v>-0.46000000000000085</c:v>
                      </c:pt>
                      <c:pt idx="1584">
                        <c:v>-0.52000000000000168</c:v>
                      </c:pt>
                      <c:pt idx="1585">
                        <c:v>-0.48000000000000115</c:v>
                      </c:pt>
                      <c:pt idx="1586">
                        <c:v>-0.60000000000000142</c:v>
                      </c:pt>
                      <c:pt idx="1587">
                        <c:v>-0.82000000000000028</c:v>
                      </c:pt>
                      <c:pt idx="1588">
                        <c:v>-0.95999999999999941</c:v>
                      </c:pt>
                      <c:pt idx="1589">
                        <c:v>-0.63999999999999913</c:v>
                      </c:pt>
                      <c:pt idx="1590">
                        <c:v>-0.7399999999999991</c:v>
                      </c:pt>
                      <c:pt idx="1591">
                        <c:v>-0.23999999999999844</c:v>
                      </c:pt>
                      <c:pt idx="1592">
                        <c:v>-1.9999999999998862E-2</c:v>
                      </c:pt>
                      <c:pt idx="1593">
                        <c:v>0.24000000000000057</c:v>
                      </c:pt>
                      <c:pt idx="1594">
                        <c:v>0.16000000000000086</c:v>
                      </c:pt>
                      <c:pt idx="1595">
                        <c:v>0.38000000000000111</c:v>
                      </c:pt>
                      <c:pt idx="1596">
                        <c:v>0.6399999999999999</c:v>
                      </c:pt>
                      <c:pt idx="1597">
                        <c:v>0.75999999999999945</c:v>
                      </c:pt>
                      <c:pt idx="1598">
                        <c:v>0.31999999999999956</c:v>
                      </c:pt>
                      <c:pt idx="1599">
                        <c:v>0.45999999999999874</c:v>
                      </c:pt>
                      <c:pt idx="1600">
                        <c:v>0.77999999999999825</c:v>
                      </c:pt>
                      <c:pt idx="1601">
                        <c:v>0.45999999999999874</c:v>
                      </c:pt>
                      <c:pt idx="1602">
                        <c:v>0.21999999999999958</c:v>
                      </c:pt>
                      <c:pt idx="1603">
                        <c:v>0.57999999999999974</c:v>
                      </c:pt>
                      <c:pt idx="1604">
                        <c:v>0.27999999999999969</c:v>
                      </c:pt>
                      <c:pt idx="1605">
                        <c:v>-0.1</c:v>
                      </c:pt>
                      <c:pt idx="1606">
                        <c:v>-0.15999999999999942</c:v>
                      </c:pt>
                      <c:pt idx="1607">
                        <c:v>-0.37999999999999973</c:v>
                      </c:pt>
                      <c:pt idx="1608">
                        <c:v>-0.6399999999999999</c:v>
                      </c:pt>
                      <c:pt idx="1609">
                        <c:v>-0.63999999999999913</c:v>
                      </c:pt>
                      <c:pt idx="1610">
                        <c:v>-0.6599999999999987</c:v>
                      </c:pt>
                      <c:pt idx="1611">
                        <c:v>-0.95999999999999874</c:v>
                      </c:pt>
                      <c:pt idx="1612">
                        <c:v>-0.91999999999999882</c:v>
                      </c:pt>
                      <c:pt idx="1613">
                        <c:v>-0.7999999999999986</c:v>
                      </c:pt>
                      <c:pt idx="1614">
                        <c:v>-0.45999999999999874</c:v>
                      </c:pt>
                      <c:pt idx="1615">
                        <c:v>-0.43999999999999917</c:v>
                      </c:pt>
                      <c:pt idx="1616">
                        <c:v>-0.29999999999999927</c:v>
                      </c:pt>
                      <c:pt idx="1617">
                        <c:v>4.000000000000057E-2</c:v>
                      </c:pt>
                      <c:pt idx="1618">
                        <c:v>0.14000000000000057</c:v>
                      </c:pt>
                      <c:pt idx="1619">
                        <c:v>-0.23999999999999985</c:v>
                      </c:pt>
                      <c:pt idx="1620">
                        <c:v>0.14000000000000057</c:v>
                      </c:pt>
                      <c:pt idx="1621">
                        <c:v>8.0000000000000432E-2</c:v>
                      </c:pt>
                      <c:pt idx="1622">
                        <c:v>2.0000000000000996E-2</c:v>
                      </c:pt>
                      <c:pt idx="1623">
                        <c:v>0.16000000000000086</c:v>
                      </c:pt>
                      <c:pt idx="1624">
                        <c:v>-5.9999999999998721E-2</c:v>
                      </c:pt>
                      <c:pt idx="1625">
                        <c:v>-0.61999999999999955</c:v>
                      </c:pt>
                      <c:pt idx="1626">
                        <c:v>-0.43999999999999984</c:v>
                      </c:pt>
                      <c:pt idx="1627">
                        <c:v>-0.52000000000000024</c:v>
                      </c:pt>
                      <c:pt idx="1628">
                        <c:v>-0.56000000000000016</c:v>
                      </c:pt>
                      <c:pt idx="1629">
                        <c:v>-0.26000000000000012</c:v>
                      </c:pt>
                      <c:pt idx="1630">
                        <c:v>0.1</c:v>
                      </c:pt>
                      <c:pt idx="1631">
                        <c:v>1.9999999999999928E-2</c:v>
                      </c:pt>
                      <c:pt idx="1632">
                        <c:v>0.18000000000000008</c:v>
                      </c:pt>
                      <c:pt idx="1633">
                        <c:v>-0.20000000000000034</c:v>
                      </c:pt>
                      <c:pt idx="1634">
                        <c:v>-8.0000000000000071E-2</c:v>
                      </c:pt>
                      <c:pt idx="1635">
                        <c:v>-0.35999999999999976</c:v>
                      </c:pt>
                      <c:pt idx="1636">
                        <c:v>-0.25999999999999945</c:v>
                      </c:pt>
                      <c:pt idx="1637">
                        <c:v>-3.9999999999999501E-2</c:v>
                      </c:pt>
                      <c:pt idx="1638">
                        <c:v>-9.9999999999999645E-2</c:v>
                      </c:pt>
                      <c:pt idx="1639">
                        <c:v>-0.35999999999999976</c:v>
                      </c:pt>
                      <c:pt idx="1640">
                        <c:v>-0.23999999999999985</c:v>
                      </c:pt>
                      <c:pt idx="1641">
                        <c:v>-0.23999999999999985</c:v>
                      </c:pt>
                      <c:pt idx="1642">
                        <c:v>-0.53999999999999948</c:v>
                      </c:pt>
                      <c:pt idx="1643">
                        <c:v>-0.33999999999999914</c:v>
                      </c:pt>
                      <c:pt idx="1644">
                        <c:v>-0.51999999999999924</c:v>
                      </c:pt>
                      <c:pt idx="1645">
                        <c:v>-0.95999999999999941</c:v>
                      </c:pt>
                      <c:pt idx="1646">
                        <c:v>-1.1999999999999997</c:v>
                      </c:pt>
                      <c:pt idx="1647">
                        <c:v>-1.08</c:v>
                      </c:pt>
                      <c:pt idx="1648">
                        <c:v>-1.1600000000000001</c:v>
                      </c:pt>
                      <c:pt idx="1649">
                        <c:v>-1.0400000000000003</c:v>
                      </c:pt>
                      <c:pt idx="1650">
                        <c:v>-0.8600000000000001</c:v>
                      </c:pt>
                      <c:pt idx="1651">
                        <c:v>-1.0000000000000004</c:v>
                      </c:pt>
                      <c:pt idx="1652">
                        <c:v>-1.3200000000000003</c:v>
                      </c:pt>
                      <c:pt idx="1653">
                        <c:v>-1.5000000000000004</c:v>
                      </c:pt>
                      <c:pt idx="1654">
                        <c:v>-1.6000000000000003</c:v>
                      </c:pt>
                      <c:pt idx="1655">
                        <c:v>-1.1800000000000002</c:v>
                      </c:pt>
                      <c:pt idx="1656">
                        <c:v>-1.0999999999999996</c:v>
                      </c:pt>
                      <c:pt idx="1657">
                        <c:v>-0.79999999999999927</c:v>
                      </c:pt>
                      <c:pt idx="1658">
                        <c:v>-0.61999999999999922</c:v>
                      </c:pt>
                      <c:pt idx="1659">
                        <c:v>7.1054273576010023E-16</c:v>
                      </c:pt>
                      <c:pt idx="1660">
                        <c:v>6.0000000000000497E-2</c:v>
                      </c:pt>
                      <c:pt idx="1661">
                        <c:v>0.12000000000000029</c:v>
                      </c:pt>
                      <c:pt idx="1662">
                        <c:v>6.0000000000000143E-2</c:v>
                      </c:pt>
                      <c:pt idx="1663">
                        <c:v>-0.33999999999999986</c:v>
                      </c:pt>
                      <c:pt idx="1664">
                        <c:v>-0.48000000000000009</c:v>
                      </c:pt>
                      <c:pt idx="1665">
                        <c:v>-1.08</c:v>
                      </c:pt>
                      <c:pt idx="1666">
                        <c:v>-1.1800000000000002</c:v>
                      </c:pt>
                      <c:pt idx="1667">
                        <c:v>-1.4400000000000002</c:v>
                      </c:pt>
                      <c:pt idx="1668">
                        <c:v>-1.0400000000000005</c:v>
                      </c:pt>
                      <c:pt idx="1669">
                        <c:v>-1.6800000000000002</c:v>
                      </c:pt>
                      <c:pt idx="1670">
                        <c:v>-1.8199999999999998</c:v>
                      </c:pt>
                      <c:pt idx="1671">
                        <c:v>-1.7799999999999998</c:v>
                      </c:pt>
                      <c:pt idx="1672">
                        <c:v>-1.8199999999999996</c:v>
                      </c:pt>
                      <c:pt idx="1673">
                        <c:v>-1.7999999999999996</c:v>
                      </c:pt>
                      <c:pt idx="1674">
                        <c:v>-1.4</c:v>
                      </c:pt>
                      <c:pt idx="1675">
                        <c:v>-0.9</c:v>
                      </c:pt>
                      <c:pt idx="1676">
                        <c:v>-0.98000000000000009</c:v>
                      </c:pt>
                      <c:pt idx="1677">
                        <c:v>-0.74000000000000021</c:v>
                      </c:pt>
                      <c:pt idx="1678">
                        <c:v>-0.55999999999999983</c:v>
                      </c:pt>
                      <c:pt idx="1679">
                        <c:v>-0.65999999999999948</c:v>
                      </c:pt>
                      <c:pt idx="1680">
                        <c:v>-0.77999999999999936</c:v>
                      </c:pt>
                      <c:pt idx="1681">
                        <c:v>-0.53999999999999948</c:v>
                      </c:pt>
                      <c:pt idx="1682">
                        <c:v>-0.3999999999999993</c:v>
                      </c:pt>
                      <c:pt idx="1683">
                        <c:v>-0.4199999999999996</c:v>
                      </c:pt>
                      <c:pt idx="1684">
                        <c:v>-9.9999999999999645E-2</c:v>
                      </c:pt>
                      <c:pt idx="1685">
                        <c:v>0.24000000000000021</c:v>
                      </c:pt>
                      <c:pt idx="1686">
                        <c:v>0.18000000000000044</c:v>
                      </c:pt>
                      <c:pt idx="1687">
                        <c:v>1.9999999999999928E-2</c:v>
                      </c:pt>
                      <c:pt idx="1688">
                        <c:v>-0.22000000000000028</c:v>
                      </c:pt>
                      <c:pt idx="1689">
                        <c:v>-0.24000000000000057</c:v>
                      </c:pt>
                      <c:pt idx="1690">
                        <c:v>0.11999999999999922</c:v>
                      </c:pt>
                      <c:pt idx="1691">
                        <c:v>0.41999999999999921</c:v>
                      </c:pt>
                      <c:pt idx="1692">
                        <c:v>0.5799999999999994</c:v>
                      </c:pt>
                      <c:pt idx="1693">
                        <c:v>0.43999999999999984</c:v>
                      </c:pt>
                      <c:pt idx="1694">
                        <c:v>0.34000000000000019</c:v>
                      </c:pt>
                      <c:pt idx="1695">
                        <c:v>-9.9999999999999284E-2</c:v>
                      </c:pt>
                      <c:pt idx="1696">
                        <c:v>-0.41999999999999921</c:v>
                      </c:pt>
                      <c:pt idx="1697">
                        <c:v>-0.87999999999999901</c:v>
                      </c:pt>
                      <c:pt idx="1698">
                        <c:v>-0.4399999999999995</c:v>
                      </c:pt>
                      <c:pt idx="1699">
                        <c:v>-0.27999999999999936</c:v>
                      </c:pt>
                      <c:pt idx="1700">
                        <c:v>-0.53999999999999948</c:v>
                      </c:pt>
                      <c:pt idx="1701">
                        <c:v>-0.4799999999999997</c:v>
                      </c:pt>
                      <c:pt idx="1702">
                        <c:v>-0.48000000000000009</c:v>
                      </c:pt>
                      <c:pt idx="1703">
                        <c:v>-0.77999999999999969</c:v>
                      </c:pt>
                      <c:pt idx="1704">
                        <c:v>-0.98000000000000009</c:v>
                      </c:pt>
                      <c:pt idx="1705">
                        <c:v>-1.28</c:v>
                      </c:pt>
                      <c:pt idx="1706">
                        <c:v>-1.52</c:v>
                      </c:pt>
                      <c:pt idx="1707">
                        <c:v>-1.1999999999999997</c:v>
                      </c:pt>
                      <c:pt idx="1708">
                        <c:v>-1.2199999999999995</c:v>
                      </c:pt>
                      <c:pt idx="1709">
                        <c:v>-1.1999999999999993</c:v>
                      </c:pt>
                      <c:pt idx="1710">
                        <c:v>-1.1999999999999997</c:v>
                      </c:pt>
                      <c:pt idx="1711">
                        <c:v>-1</c:v>
                      </c:pt>
                      <c:pt idx="1712">
                        <c:v>-0.95999999999999974</c:v>
                      </c:pt>
                      <c:pt idx="1713">
                        <c:v>-1.1800000000000002</c:v>
                      </c:pt>
                      <c:pt idx="1714">
                        <c:v>-1.5800000000000005</c:v>
                      </c:pt>
                      <c:pt idx="1715">
                        <c:v>-1.1000000000000001</c:v>
                      </c:pt>
                      <c:pt idx="1716">
                        <c:v>-1.2599999999999998</c:v>
                      </c:pt>
                      <c:pt idx="1717">
                        <c:v>-1.36</c:v>
                      </c:pt>
                      <c:pt idx="1718">
                        <c:v>-1.06</c:v>
                      </c:pt>
                      <c:pt idx="1719">
                        <c:v>-0.98000000000000009</c:v>
                      </c:pt>
                      <c:pt idx="1720">
                        <c:v>-1.0200000000000002</c:v>
                      </c:pt>
                      <c:pt idx="1721">
                        <c:v>-0.90000000000000036</c:v>
                      </c:pt>
                      <c:pt idx="1722">
                        <c:v>-1.0600000000000005</c:v>
                      </c:pt>
                      <c:pt idx="1723">
                        <c:v>-1.3400000000000005</c:v>
                      </c:pt>
                      <c:pt idx="1724">
                        <c:v>-1.1200000000000006</c:v>
                      </c:pt>
                      <c:pt idx="1725">
                        <c:v>-1.640000000000001</c:v>
                      </c:pt>
                      <c:pt idx="1726">
                        <c:v>-1.8400000000000005</c:v>
                      </c:pt>
                      <c:pt idx="1727">
                        <c:v>-1.9000000000000008</c:v>
                      </c:pt>
                      <c:pt idx="1728">
                        <c:v>-2.160000000000001</c:v>
                      </c:pt>
                      <c:pt idx="1729">
                        <c:v>-2.6200000000000006</c:v>
                      </c:pt>
                      <c:pt idx="1730">
                        <c:v>-2.8400000000000003</c:v>
                      </c:pt>
                      <c:pt idx="1731">
                        <c:v>-3.3400000000000007</c:v>
                      </c:pt>
                      <c:pt idx="1732">
                        <c:v>-3.7600000000000002</c:v>
                      </c:pt>
                      <c:pt idx="1733">
                        <c:v>-4.16</c:v>
                      </c:pt>
                      <c:pt idx="1734">
                        <c:v>-4.4400000000000004</c:v>
                      </c:pt>
                      <c:pt idx="1735">
                        <c:v>-4.7600000000000007</c:v>
                      </c:pt>
                      <c:pt idx="1736">
                        <c:v>-5</c:v>
                      </c:pt>
                      <c:pt idx="1737">
                        <c:v>-5.26</c:v>
                      </c:pt>
                      <c:pt idx="1738">
                        <c:v>-5.5</c:v>
                      </c:pt>
                      <c:pt idx="1739">
                        <c:v>-5.9599999999999991</c:v>
                      </c:pt>
                      <c:pt idx="1740">
                        <c:v>-6.419999999999999</c:v>
                      </c:pt>
                      <c:pt idx="1741">
                        <c:v>-7.1799999999999979</c:v>
                      </c:pt>
                      <c:pt idx="1742">
                        <c:v>-7.9399999999999995</c:v>
                      </c:pt>
                      <c:pt idx="1743">
                        <c:v>-8.4599999999999991</c:v>
                      </c:pt>
                      <c:pt idx="1744">
                        <c:v>-8.6999999999999993</c:v>
                      </c:pt>
                      <c:pt idx="1745">
                        <c:v>-9.34</c:v>
                      </c:pt>
                      <c:pt idx="1746">
                        <c:v>-9.4000000000000021</c:v>
                      </c:pt>
                      <c:pt idx="1747">
                        <c:v>-9.4200000000000017</c:v>
                      </c:pt>
                      <c:pt idx="1748">
                        <c:v>-9.4600000000000009</c:v>
                      </c:pt>
                      <c:pt idx="1749">
                        <c:v>-9.92</c:v>
                      </c:pt>
                      <c:pt idx="1750">
                        <c:v>-9.7399999999999984</c:v>
                      </c:pt>
                      <c:pt idx="1751">
                        <c:v>-9.92</c:v>
                      </c:pt>
                      <c:pt idx="1752">
                        <c:v>-10.1</c:v>
                      </c:pt>
                      <c:pt idx="1753">
                        <c:v>-10.56</c:v>
                      </c:pt>
                      <c:pt idx="1754">
                        <c:v>-10.600000000000001</c:v>
                      </c:pt>
                      <c:pt idx="1755">
                        <c:v>-10.760000000000002</c:v>
                      </c:pt>
                      <c:pt idx="1756">
                        <c:v>-10.98</c:v>
                      </c:pt>
                      <c:pt idx="1757">
                        <c:v>-11.120000000000001</c:v>
                      </c:pt>
                      <c:pt idx="1758">
                        <c:v>-11.320000000000002</c:v>
                      </c:pt>
                      <c:pt idx="1759">
                        <c:v>-11.74</c:v>
                      </c:pt>
                      <c:pt idx="1760">
                        <c:v>-11.720000000000002</c:v>
                      </c:pt>
                      <c:pt idx="1761">
                        <c:v>-11.7</c:v>
                      </c:pt>
                      <c:pt idx="1762">
                        <c:v>-11.62</c:v>
                      </c:pt>
                      <c:pt idx="1763">
                        <c:v>-11.48</c:v>
                      </c:pt>
                      <c:pt idx="1764">
                        <c:v>-10.88</c:v>
                      </c:pt>
                      <c:pt idx="1765">
                        <c:v>-10.780000000000001</c:v>
                      </c:pt>
                      <c:pt idx="1766">
                        <c:v>-10.820000000000002</c:v>
                      </c:pt>
                      <c:pt idx="1767">
                        <c:v>-10.38</c:v>
                      </c:pt>
                      <c:pt idx="1768">
                        <c:v>-9.9400000000000013</c:v>
                      </c:pt>
                      <c:pt idx="1769">
                        <c:v>-9.9400000000000013</c:v>
                      </c:pt>
                      <c:pt idx="1770">
                        <c:v>-9.66</c:v>
                      </c:pt>
                      <c:pt idx="1771">
                        <c:v>-9.2199999999999989</c:v>
                      </c:pt>
                      <c:pt idx="1772">
                        <c:v>-9.2799999999999994</c:v>
                      </c:pt>
                      <c:pt idx="1773">
                        <c:v>-9</c:v>
                      </c:pt>
                      <c:pt idx="1774">
                        <c:v>-8.9799999999999986</c:v>
                      </c:pt>
                      <c:pt idx="1775">
                        <c:v>-8.6199999999999992</c:v>
                      </c:pt>
                      <c:pt idx="1776">
                        <c:v>-8.3800000000000008</c:v>
                      </c:pt>
                      <c:pt idx="1777">
                        <c:v>-8.2800000000000011</c:v>
                      </c:pt>
                      <c:pt idx="1778">
                        <c:v>-8.36</c:v>
                      </c:pt>
                      <c:pt idx="1779">
                        <c:v>-7.4800000000000013</c:v>
                      </c:pt>
                      <c:pt idx="1780">
                        <c:v>-7.5</c:v>
                      </c:pt>
                      <c:pt idx="1781">
                        <c:v>-7.1400000000000006</c:v>
                      </c:pt>
                      <c:pt idx="1782">
                        <c:v>-6.8800000000000008</c:v>
                      </c:pt>
                      <c:pt idx="1783">
                        <c:v>-6.3600000000000012</c:v>
                      </c:pt>
                      <c:pt idx="1784">
                        <c:v>-6.3400000000000016</c:v>
                      </c:pt>
                      <c:pt idx="1785">
                        <c:v>-6.1800000000000015</c:v>
                      </c:pt>
                      <c:pt idx="1786">
                        <c:v>-5.5400000000000009</c:v>
                      </c:pt>
                      <c:pt idx="1787">
                        <c:v>-4.92</c:v>
                      </c:pt>
                      <c:pt idx="1788">
                        <c:v>-4.58</c:v>
                      </c:pt>
                      <c:pt idx="1789">
                        <c:v>-4.58</c:v>
                      </c:pt>
                      <c:pt idx="1790">
                        <c:v>-4.0199999999999996</c:v>
                      </c:pt>
                      <c:pt idx="1791">
                        <c:v>-4.0399999999999991</c:v>
                      </c:pt>
                      <c:pt idx="1792">
                        <c:v>-4.34</c:v>
                      </c:pt>
                      <c:pt idx="1793">
                        <c:v>-4.1399999999999997</c:v>
                      </c:pt>
                      <c:pt idx="1794">
                        <c:v>-3.06</c:v>
                      </c:pt>
                      <c:pt idx="1795">
                        <c:v>-2.6400000000000006</c:v>
                      </c:pt>
                      <c:pt idx="1796">
                        <c:v>-2.7600000000000007</c:v>
                      </c:pt>
                      <c:pt idx="1797">
                        <c:v>-2.4200000000000008</c:v>
                      </c:pt>
                      <c:pt idx="1798">
                        <c:v>-2.2000000000000006</c:v>
                      </c:pt>
                      <c:pt idx="1799">
                        <c:v>-2.9400000000000004</c:v>
                      </c:pt>
                      <c:pt idx="1800">
                        <c:v>-3.3800000000000003</c:v>
                      </c:pt>
                      <c:pt idx="1801">
                        <c:v>-2.96</c:v>
                      </c:pt>
                      <c:pt idx="1802">
                        <c:v>-3.2600000000000002</c:v>
                      </c:pt>
                      <c:pt idx="1803">
                        <c:v>-3.2600000000000002</c:v>
                      </c:pt>
                      <c:pt idx="1804">
                        <c:v>-3.1800000000000006</c:v>
                      </c:pt>
                      <c:pt idx="1805">
                        <c:v>-2.7400000000000007</c:v>
                      </c:pt>
                      <c:pt idx="1806">
                        <c:v>-2.9400000000000004</c:v>
                      </c:pt>
                      <c:pt idx="1807">
                        <c:v>-2.56</c:v>
                      </c:pt>
                      <c:pt idx="1808">
                        <c:v>-2.5800000000000005</c:v>
                      </c:pt>
                      <c:pt idx="1809">
                        <c:v>-2.6399999999999997</c:v>
                      </c:pt>
                      <c:pt idx="1810">
                        <c:v>-2.9599999999999995</c:v>
                      </c:pt>
                      <c:pt idx="1811">
                        <c:v>-2.7999999999999985</c:v>
                      </c:pt>
                      <c:pt idx="1812">
                        <c:v>-2.5599999999999987</c:v>
                      </c:pt>
                      <c:pt idx="1813">
                        <c:v>-2.8399999999999985</c:v>
                      </c:pt>
                      <c:pt idx="1814">
                        <c:v>-2.4799999999999995</c:v>
                      </c:pt>
                      <c:pt idx="1815">
                        <c:v>-2.34</c:v>
                      </c:pt>
                      <c:pt idx="1816">
                        <c:v>-2.46</c:v>
                      </c:pt>
                      <c:pt idx="1817">
                        <c:v>-2.5799999999999996</c:v>
                      </c:pt>
                      <c:pt idx="1818">
                        <c:v>-2.2000000000000002</c:v>
                      </c:pt>
                      <c:pt idx="1819">
                        <c:v>-2.1800000000000006</c:v>
                      </c:pt>
                      <c:pt idx="1820">
                        <c:v>-1.8200000000000003</c:v>
                      </c:pt>
                      <c:pt idx="1821">
                        <c:v>-1.4800000000000011</c:v>
                      </c:pt>
                      <c:pt idx="1822">
                        <c:v>-1.3800000000000012</c:v>
                      </c:pt>
                      <c:pt idx="1823">
                        <c:v>-1.2200000000000017</c:v>
                      </c:pt>
                      <c:pt idx="1824">
                        <c:v>-1.3800000000000012</c:v>
                      </c:pt>
                      <c:pt idx="1825">
                        <c:v>-1.6000000000000014</c:v>
                      </c:pt>
                      <c:pt idx="1826">
                        <c:v>-1.9400000000000019</c:v>
                      </c:pt>
                      <c:pt idx="1827">
                        <c:v>-1.740000000000002</c:v>
                      </c:pt>
                      <c:pt idx="1828">
                        <c:v>-1.7400000000000007</c:v>
                      </c:pt>
                      <c:pt idx="1829">
                        <c:v>-1.3800000000000012</c:v>
                      </c:pt>
                      <c:pt idx="1830">
                        <c:v>-1.5799999999999996</c:v>
                      </c:pt>
                      <c:pt idx="1831">
                        <c:v>-1.0799999999999996</c:v>
                      </c:pt>
                      <c:pt idx="1832">
                        <c:v>-1.3799999999999997</c:v>
                      </c:pt>
                      <c:pt idx="1833">
                        <c:v>-1.4800000000000011</c:v>
                      </c:pt>
                      <c:pt idx="1834">
                        <c:v>-1.5599999999999994</c:v>
                      </c:pt>
                    </c:numCache>
                  </c:numRef>
                </c:xVal>
                <c:yVal>
                  <c:numRef>
                    <c:extLst>
                      <c:ext uri="{02D57815-91ED-43cb-92C2-25804820EDAC}">
                        <c15:formulaRef>
                          <c15:sqref>'62G_15'!$A$2:$A$1836</c15:sqref>
                        </c15:formulaRef>
                      </c:ext>
                    </c:extLst>
                    <c:numCache>
                      <c:formatCode>General</c:formatCode>
                      <c:ptCount val="1835"/>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numCache>
                  </c:numRef>
                </c:yVal>
                <c:smooth val="1"/>
                <c:extLst>
                  <c:ext xmlns:c16="http://schemas.microsoft.com/office/drawing/2014/chart" uri="{C3380CC4-5D6E-409C-BE32-E72D297353CC}">
                    <c16:uniqueId val="{00000005-0312-43A6-8B24-7F698F108DF2}"/>
                  </c:ext>
                </c:extLst>
              </c15:ser>
            </c15:filteredScatterSeries>
            <c15:filteredScatterSeries>
              <c15:ser>
                <c:idx val="8"/>
                <c:order val="1"/>
                <c:tx>
                  <c:strRef>
                    <c:extLst xmlns:c15="http://schemas.microsoft.com/office/drawing/2012/chart">
                      <c:ext xmlns:c15="http://schemas.microsoft.com/office/drawing/2012/chart" uri="{02D57815-91ED-43cb-92C2-25804820EDAC}">
                        <c15:formulaRef>
                          <c15:sqref>'62G_15'!$P$1</c15:sqref>
                        </c15:formulaRef>
                      </c:ext>
                    </c:extLst>
                    <c:strCache>
                      <c:ptCount val="1"/>
                      <c:pt idx="0">
                        <c:v>2016-2017</c:v>
                      </c:pt>
                    </c:strCache>
                  </c:strRef>
                </c:tx>
                <c:spPr>
                  <a:ln w="3175">
                    <a:solidFill>
                      <a:schemeClr val="accent2">
                        <a:lumMod val="40000"/>
                        <a:lumOff val="60000"/>
                      </a:schemeClr>
                    </a:solidFill>
                  </a:ln>
                </c:spPr>
                <c:marker>
                  <c:symbol val="none"/>
                </c:marker>
                <c:xVal>
                  <c:numRef>
                    <c:extLst xmlns:c15="http://schemas.microsoft.com/office/drawing/2012/chart">
                      <c:ext xmlns:c15="http://schemas.microsoft.com/office/drawing/2012/chart" uri="{02D57815-91ED-43cb-92C2-25804820EDAC}">
                        <c15:formulaRef>
                          <c15:sqref>'62G_15'!$P$2:$P$1835</c15:sqref>
                        </c15:formulaRef>
                      </c:ext>
                    </c:extLst>
                    <c:numCache>
                      <c:formatCode>General</c:formatCode>
                      <c:ptCount val="1834"/>
                      <c:pt idx="3">
                        <c:v>-0.81999999999999962</c:v>
                      </c:pt>
                      <c:pt idx="4">
                        <c:v>-0.25999999999999979</c:v>
                      </c:pt>
                      <c:pt idx="5">
                        <c:v>0.24000000000000021</c:v>
                      </c:pt>
                      <c:pt idx="6">
                        <c:v>0.64000000000000024</c:v>
                      </c:pt>
                      <c:pt idx="7">
                        <c:v>0.61999999999999988</c:v>
                      </c:pt>
                      <c:pt idx="8">
                        <c:v>0.44000000000000022</c:v>
                      </c:pt>
                      <c:pt idx="9">
                        <c:v>2.0000000000000285E-2</c:v>
                      </c:pt>
                      <c:pt idx="10">
                        <c:v>-0.33999999999999986</c:v>
                      </c:pt>
                      <c:pt idx="11">
                        <c:v>-0.8600000000000001</c:v>
                      </c:pt>
                      <c:pt idx="12">
                        <c:v>-0.92000000000000026</c:v>
                      </c:pt>
                      <c:pt idx="13">
                        <c:v>-0.94000000000000061</c:v>
                      </c:pt>
                      <c:pt idx="14">
                        <c:v>-1.0400000000000005</c:v>
                      </c:pt>
                      <c:pt idx="15">
                        <c:v>-1.1000000000000003</c:v>
                      </c:pt>
                      <c:pt idx="16">
                        <c:v>-0.8600000000000001</c:v>
                      </c:pt>
                      <c:pt idx="17">
                        <c:v>-1.08</c:v>
                      </c:pt>
                      <c:pt idx="18">
                        <c:v>-1.1199999999999999</c:v>
                      </c:pt>
                      <c:pt idx="19">
                        <c:v>-1.1199999999999999</c:v>
                      </c:pt>
                      <c:pt idx="20">
                        <c:v>-1.1200000000000003</c:v>
                      </c:pt>
                      <c:pt idx="21">
                        <c:v>-1.0000000000000004</c:v>
                      </c:pt>
                      <c:pt idx="22">
                        <c:v>-0.94000000000000017</c:v>
                      </c:pt>
                      <c:pt idx="23">
                        <c:v>-0.84000000000000019</c:v>
                      </c:pt>
                      <c:pt idx="24">
                        <c:v>-0.76000000000000012</c:v>
                      </c:pt>
                      <c:pt idx="25">
                        <c:v>-0.67999999999999972</c:v>
                      </c:pt>
                      <c:pt idx="26">
                        <c:v>-0.75999999999999979</c:v>
                      </c:pt>
                      <c:pt idx="27">
                        <c:v>-0.58000000000000007</c:v>
                      </c:pt>
                      <c:pt idx="28">
                        <c:v>-1.9999999999999928E-2</c:v>
                      </c:pt>
                      <c:pt idx="29">
                        <c:v>0.24000000000000021</c:v>
                      </c:pt>
                      <c:pt idx="30">
                        <c:v>0.33999999999999986</c:v>
                      </c:pt>
                      <c:pt idx="31">
                        <c:v>0.25999999999999979</c:v>
                      </c:pt>
                      <c:pt idx="32">
                        <c:v>0.51999999999999991</c:v>
                      </c:pt>
                      <c:pt idx="33">
                        <c:v>0.27999999999999969</c:v>
                      </c:pt>
                      <c:pt idx="34">
                        <c:v>0.51999999999999957</c:v>
                      </c:pt>
                      <c:pt idx="35">
                        <c:v>0.43999999999999984</c:v>
                      </c:pt>
                      <c:pt idx="36">
                        <c:v>0.72</c:v>
                      </c:pt>
                      <c:pt idx="37">
                        <c:v>0.36000000000000015</c:v>
                      </c:pt>
                      <c:pt idx="38">
                        <c:v>0.44000000000000022</c:v>
                      </c:pt>
                      <c:pt idx="39">
                        <c:v>0.24000000000000021</c:v>
                      </c:pt>
                      <c:pt idx="40">
                        <c:v>0.30000000000000038</c:v>
                      </c:pt>
                      <c:pt idx="41">
                        <c:v>8.0000000000000432E-2</c:v>
                      </c:pt>
                      <c:pt idx="42">
                        <c:v>0.4600000000000003</c:v>
                      </c:pt>
                      <c:pt idx="43">
                        <c:v>0.34000000000000041</c:v>
                      </c:pt>
                      <c:pt idx="44">
                        <c:v>0.38000000000000023</c:v>
                      </c:pt>
                      <c:pt idx="45">
                        <c:v>0.48000000000000009</c:v>
                      </c:pt>
                      <c:pt idx="46">
                        <c:v>0.58000000000000007</c:v>
                      </c:pt>
                      <c:pt idx="47">
                        <c:v>0.30000000000000016</c:v>
                      </c:pt>
                      <c:pt idx="48">
                        <c:v>0.26000000000000012</c:v>
                      </c:pt>
                      <c:pt idx="49">
                        <c:v>0.42000000000000026</c:v>
                      </c:pt>
                      <c:pt idx="50">
                        <c:v>0.28000000000000025</c:v>
                      </c:pt>
                      <c:pt idx="51">
                        <c:v>0.14000000000000021</c:v>
                      </c:pt>
                      <c:pt idx="52">
                        <c:v>-0.23999999999999985</c:v>
                      </c:pt>
                      <c:pt idx="53">
                        <c:v>-0.13999999999999985</c:v>
                      </c:pt>
                      <c:pt idx="54">
                        <c:v>-0.45999999999999996</c:v>
                      </c:pt>
                      <c:pt idx="55">
                        <c:v>-0.69999999999999984</c:v>
                      </c:pt>
                      <c:pt idx="56">
                        <c:v>-0.57999999999999974</c:v>
                      </c:pt>
                      <c:pt idx="57">
                        <c:v>-7.999999999999971E-2</c:v>
                      </c:pt>
                      <c:pt idx="58">
                        <c:v>-0.24000000000000005</c:v>
                      </c:pt>
                      <c:pt idx="59">
                        <c:v>-0.56000000000000016</c:v>
                      </c:pt>
                      <c:pt idx="60">
                        <c:v>-0.34000000000000058</c:v>
                      </c:pt>
                      <c:pt idx="61">
                        <c:v>-0.50000000000000067</c:v>
                      </c:pt>
                      <c:pt idx="62">
                        <c:v>-0.44000000000000056</c:v>
                      </c:pt>
                      <c:pt idx="63">
                        <c:v>-0.5600000000000005</c:v>
                      </c:pt>
                      <c:pt idx="64">
                        <c:v>-8.0000000000000071E-2</c:v>
                      </c:pt>
                      <c:pt idx="65">
                        <c:v>0.18000000000000008</c:v>
                      </c:pt>
                      <c:pt idx="66">
                        <c:v>8.0000000000000071E-2</c:v>
                      </c:pt>
                      <c:pt idx="67">
                        <c:v>-8.0000000000000071E-2</c:v>
                      </c:pt>
                      <c:pt idx="68">
                        <c:v>-5.999999999999979E-2</c:v>
                      </c:pt>
                      <c:pt idx="69">
                        <c:v>-8.0000000000000071E-2</c:v>
                      </c:pt>
                      <c:pt idx="70">
                        <c:v>-0.6</c:v>
                      </c:pt>
                      <c:pt idx="71">
                        <c:v>-0.55999999999999983</c:v>
                      </c:pt>
                      <c:pt idx="72">
                        <c:v>-0.57999999999999974</c:v>
                      </c:pt>
                      <c:pt idx="73">
                        <c:v>-0.57999999999999974</c:v>
                      </c:pt>
                      <c:pt idx="74">
                        <c:v>-0.49999999999999967</c:v>
                      </c:pt>
                      <c:pt idx="75">
                        <c:v>-0.4199999999999996</c:v>
                      </c:pt>
                      <c:pt idx="76">
                        <c:v>-5.9999999999999429E-2</c:v>
                      </c:pt>
                      <c:pt idx="77">
                        <c:v>4.000000000000057E-2</c:v>
                      </c:pt>
                      <c:pt idx="78">
                        <c:v>-1.9999999999999574E-2</c:v>
                      </c:pt>
                      <c:pt idx="79">
                        <c:v>-0.57999999999999974</c:v>
                      </c:pt>
                      <c:pt idx="80">
                        <c:v>-0.45999999999999941</c:v>
                      </c:pt>
                      <c:pt idx="81">
                        <c:v>-0.82</c:v>
                      </c:pt>
                      <c:pt idx="82">
                        <c:v>-1.0799999999999996</c:v>
                      </c:pt>
                      <c:pt idx="83">
                        <c:v>-1.0399999999999996</c:v>
                      </c:pt>
                      <c:pt idx="84">
                        <c:v>-0.41999999999999921</c:v>
                      </c:pt>
                      <c:pt idx="85">
                        <c:v>-0.4399999999999995</c:v>
                      </c:pt>
                      <c:pt idx="86">
                        <c:v>-0.39999999999999891</c:v>
                      </c:pt>
                      <c:pt idx="87">
                        <c:v>-0.13999999999999915</c:v>
                      </c:pt>
                      <c:pt idx="88">
                        <c:v>-5.9999999999999429E-2</c:v>
                      </c:pt>
                      <c:pt idx="89">
                        <c:v>-0.4799999999999997</c:v>
                      </c:pt>
                      <c:pt idx="90">
                        <c:v>-0.37999999999999973</c:v>
                      </c:pt>
                      <c:pt idx="91">
                        <c:v>-0.13999999999999985</c:v>
                      </c:pt>
                      <c:pt idx="92">
                        <c:v>0.25999999999999979</c:v>
                      </c:pt>
                      <c:pt idx="93">
                        <c:v>0.53999999999999981</c:v>
                      </c:pt>
                      <c:pt idx="94">
                        <c:v>0.85999999999999976</c:v>
                      </c:pt>
                      <c:pt idx="95">
                        <c:v>1.1799999999999997</c:v>
                      </c:pt>
                      <c:pt idx="96">
                        <c:v>1.1799999999999993</c:v>
                      </c:pt>
                      <c:pt idx="97">
                        <c:v>1.0399999999999996</c:v>
                      </c:pt>
                      <c:pt idx="98">
                        <c:v>0.89999999999999969</c:v>
                      </c:pt>
                      <c:pt idx="99">
                        <c:v>0.6399999999999999</c:v>
                      </c:pt>
                      <c:pt idx="100">
                        <c:v>0.28000000000000008</c:v>
                      </c:pt>
                      <c:pt idx="101">
                        <c:v>0.4</c:v>
                      </c:pt>
                      <c:pt idx="102">
                        <c:v>0.41999999999999993</c:v>
                      </c:pt>
                      <c:pt idx="103">
                        <c:v>0.49999999999999967</c:v>
                      </c:pt>
                      <c:pt idx="104">
                        <c:v>0.63999999999999946</c:v>
                      </c:pt>
                      <c:pt idx="105">
                        <c:v>0.53999999999999915</c:v>
                      </c:pt>
                      <c:pt idx="106">
                        <c:v>0.43999999999999917</c:v>
                      </c:pt>
                      <c:pt idx="107">
                        <c:v>-0.24000000000000093</c:v>
                      </c:pt>
                      <c:pt idx="108">
                        <c:v>-0.56000000000000083</c:v>
                      </c:pt>
                      <c:pt idx="109">
                        <c:v>-0.94000000000000061</c:v>
                      </c:pt>
                      <c:pt idx="110">
                        <c:v>-1.1600000000000001</c:v>
                      </c:pt>
                      <c:pt idx="111">
                        <c:v>-1.1600000000000001</c:v>
                      </c:pt>
                      <c:pt idx="112">
                        <c:v>-0.82</c:v>
                      </c:pt>
                      <c:pt idx="113">
                        <c:v>-0.51999999999999957</c:v>
                      </c:pt>
                      <c:pt idx="114">
                        <c:v>0.16000000000000014</c:v>
                      </c:pt>
                      <c:pt idx="115">
                        <c:v>0.72</c:v>
                      </c:pt>
                      <c:pt idx="116">
                        <c:v>0.7</c:v>
                      </c:pt>
                      <c:pt idx="117">
                        <c:v>0.7</c:v>
                      </c:pt>
                      <c:pt idx="118">
                        <c:v>0.87999999999999967</c:v>
                      </c:pt>
                      <c:pt idx="119">
                        <c:v>0.18000000000000008</c:v>
                      </c:pt>
                      <c:pt idx="120">
                        <c:v>-9.9999999999999645E-2</c:v>
                      </c:pt>
                      <c:pt idx="121">
                        <c:v>6.0000000000000497E-2</c:v>
                      </c:pt>
                      <c:pt idx="122">
                        <c:v>0.22000000000000064</c:v>
                      </c:pt>
                      <c:pt idx="123">
                        <c:v>0.16000000000000086</c:v>
                      </c:pt>
                      <c:pt idx="124">
                        <c:v>0.66000000000000048</c:v>
                      </c:pt>
                      <c:pt idx="125">
                        <c:v>0.8600000000000001</c:v>
                      </c:pt>
                      <c:pt idx="126">
                        <c:v>0.8600000000000001</c:v>
                      </c:pt>
                      <c:pt idx="127">
                        <c:v>1.02</c:v>
                      </c:pt>
                      <c:pt idx="128">
                        <c:v>0.97999999999999976</c:v>
                      </c:pt>
                      <c:pt idx="129">
                        <c:v>1.0399999999999998</c:v>
                      </c:pt>
                      <c:pt idx="130">
                        <c:v>0.91999999999999993</c:v>
                      </c:pt>
                      <c:pt idx="131">
                        <c:v>0.84000000000000019</c:v>
                      </c:pt>
                      <c:pt idx="132">
                        <c:v>0.44000000000000022</c:v>
                      </c:pt>
                      <c:pt idx="133">
                        <c:v>0.54000000000000037</c:v>
                      </c:pt>
                      <c:pt idx="134">
                        <c:v>0.82000000000000051</c:v>
                      </c:pt>
                      <c:pt idx="135">
                        <c:v>0.92000000000000048</c:v>
                      </c:pt>
                      <c:pt idx="136">
                        <c:v>1.1800000000000002</c:v>
                      </c:pt>
                      <c:pt idx="137">
                        <c:v>1.5800000000000003</c:v>
                      </c:pt>
                      <c:pt idx="138">
                        <c:v>1.56</c:v>
                      </c:pt>
                      <c:pt idx="139">
                        <c:v>1.1600000000000001</c:v>
                      </c:pt>
                      <c:pt idx="140">
                        <c:v>1.6800000000000002</c:v>
                      </c:pt>
                      <c:pt idx="141">
                        <c:v>1.6199999999999999</c:v>
                      </c:pt>
                      <c:pt idx="142">
                        <c:v>1.6800000000000002</c:v>
                      </c:pt>
                      <c:pt idx="143">
                        <c:v>1.6</c:v>
                      </c:pt>
                      <c:pt idx="144">
                        <c:v>1.7799999999999998</c:v>
                      </c:pt>
                      <c:pt idx="145">
                        <c:v>1.46</c:v>
                      </c:pt>
                      <c:pt idx="146">
                        <c:v>1.34</c:v>
                      </c:pt>
                      <c:pt idx="147">
                        <c:v>1.2199999999999998</c:v>
                      </c:pt>
                      <c:pt idx="148">
                        <c:v>1.2799999999999998</c:v>
                      </c:pt>
                      <c:pt idx="149">
                        <c:v>1.02</c:v>
                      </c:pt>
                      <c:pt idx="150">
                        <c:v>0.88000000000000012</c:v>
                      </c:pt>
                      <c:pt idx="151">
                        <c:v>0.88000000000000012</c:v>
                      </c:pt>
                      <c:pt idx="152">
                        <c:v>1.0200000000000005</c:v>
                      </c:pt>
                      <c:pt idx="153">
                        <c:v>0.76000000000000034</c:v>
                      </c:pt>
                      <c:pt idx="154">
                        <c:v>0.86</c:v>
                      </c:pt>
                      <c:pt idx="155">
                        <c:v>1.1399999999999997</c:v>
                      </c:pt>
                      <c:pt idx="156">
                        <c:v>1.2599999999999996</c:v>
                      </c:pt>
                      <c:pt idx="157">
                        <c:v>1.1599999999999995</c:v>
                      </c:pt>
                      <c:pt idx="158">
                        <c:v>1.4599999999999995</c:v>
                      </c:pt>
                      <c:pt idx="159">
                        <c:v>1.9200000000000004</c:v>
                      </c:pt>
                      <c:pt idx="160">
                        <c:v>1.9600000000000002</c:v>
                      </c:pt>
                      <c:pt idx="161">
                        <c:v>1.8800000000000001</c:v>
                      </c:pt>
                      <c:pt idx="162">
                        <c:v>1.2200000000000002</c:v>
                      </c:pt>
                      <c:pt idx="163">
                        <c:v>1</c:v>
                      </c:pt>
                      <c:pt idx="164">
                        <c:v>0.89999999999999969</c:v>
                      </c:pt>
                      <c:pt idx="165">
                        <c:v>0.57999999999999985</c:v>
                      </c:pt>
                      <c:pt idx="166">
                        <c:v>0.67999999999999994</c:v>
                      </c:pt>
                      <c:pt idx="167">
                        <c:v>1.1999999999999997</c:v>
                      </c:pt>
                      <c:pt idx="168">
                        <c:v>1.4799999999999993</c:v>
                      </c:pt>
                      <c:pt idx="169">
                        <c:v>1.0399999999999996</c:v>
                      </c:pt>
                      <c:pt idx="170">
                        <c:v>1.2599999999999993</c:v>
                      </c:pt>
                      <c:pt idx="171">
                        <c:v>1.1599999999999997</c:v>
                      </c:pt>
                      <c:pt idx="172">
                        <c:v>0.97999999999999976</c:v>
                      </c:pt>
                      <c:pt idx="173">
                        <c:v>0.48000000000000009</c:v>
                      </c:pt>
                      <c:pt idx="174">
                        <c:v>0.38000000000000006</c:v>
                      </c:pt>
                      <c:pt idx="175">
                        <c:v>3.9999999999999855E-2</c:v>
                      </c:pt>
                      <c:pt idx="176">
                        <c:v>-4.000000000000057E-2</c:v>
                      </c:pt>
                      <c:pt idx="177">
                        <c:v>-0.36000000000000015</c:v>
                      </c:pt>
                      <c:pt idx="178">
                        <c:v>1.9999999999999928E-2</c:v>
                      </c:pt>
                      <c:pt idx="179">
                        <c:v>0.21999999999999992</c:v>
                      </c:pt>
                      <c:pt idx="180">
                        <c:v>0.55999999999999994</c:v>
                      </c:pt>
                      <c:pt idx="181">
                        <c:v>0.40000000000000019</c:v>
                      </c:pt>
                      <c:pt idx="182">
                        <c:v>0.6000000000000002</c:v>
                      </c:pt>
                      <c:pt idx="183">
                        <c:v>0.24000000000000005</c:v>
                      </c:pt>
                      <c:pt idx="184">
                        <c:v>-7.9999999999999891E-2</c:v>
                      </c:pt>
                      <c:pt idx="185">
                        <c:v>-0.82</c:v>
                      </c:pt>
                      <c:pt idx="186">
                        <c:v>-0.89999999999999969</c:v>
                      </c:pt>
                      <c:pt idx="187">
                        <c:v>-1.02</c:v>
                      </c:pt>
                      <c:pt idx="188">
                        <c:v>-1.0399999999999998</c:v>
                      </c:pt>
                      <c:pt idx="189">
                        <c:v>-0.6399999999999999</c:v>
                      </c:pt>
                      <c:pt idx="190">
                        <c:v>-0.43999999999999984</c:v>
                      </c:pt>
                      <c:pt idx="191">
                        <c:v>-0.31999999999999995</c:v>
                      </c:pt>
                      <c:pt idx="192">
                        <c:v>-0.18000000000000008</c:v>
                      </c:pt>
                      <c:pt idx="193">
                        <c:v>-0.26000000000000012</c:v>
                      </c:pt>
                      <c:pt idx="194">
                        <c:v>-0.7</c:v>
                      </c:pt>
                      <c:pt idx="195">
                        <c:v>-0.6399999999999999</c:v>
                      </c:pt>
                      <c:pt idx="196">
                        <c:v>-0.58000000000000007</c:v>
                      </c:pt>
                      <c:pt idx="197">
                        <c:v>-0.9399999999999995</c:v>
                      </c:pt>
                      <c:pt idx="198">
                        <c:v>-0.95999999999999974</c:v>
                      </c:pt>
                      <c:pt idx="199">
                        <c:v>-0.6399999999999999</c:v>
                      </c:pt>
                      <c:pt idx="200">
                        <c:v>-0.77999999999999969</c:v>
                      </c:pt>
                      <c:pt idx="201">
                        <c:v>-0.97999999999999976</c:v>
                      </c:pt>
                      <c:pt idx="202">
                        <c:v>-0.85999999999999976</c:v>
                      </c:pt>
                      <c:pt idx="203">
                        <c:v>-0.83999999999999952</c:v>
                      </c:pt>
                      <c:pt idx="204">
                        <c:v>-1.0199999999999996</c:v>
                      </c:pt>
                      <c:pt idx="205">
                        <c:v>-1.2399999999999998</c:v>
                      </c:pt>
                      <c:pt idx="206">
                        <c:v>-1.0799999999999996</c:v>
                      </c:pt>
                      <c:pt idx="207">
                        <c:v>-0.7</c:v>
                      </c:pt>
                      <c:pt idx="208">
                        <c:v>-0.72</c:v>
                      </c:pt>
                      <c:pt idx="209">
                        <c:v>-0.94000000000000017</c:v>
                      </c:pt>
                      <c:pt idx="210">
                        <c:v>-1.1000000000000001</c:v>
                      </c:pt>
                      <c:pt idx="211">
                        <c:v>-1.2200000000000002</c:v>
                      </c:pt>
                      <c:pt idx="212">
                        <c:v>-1.5400000000000003</c:v>
                      </c:pt>
                      <c:pt idx="213">
                        <c:v>-1.6400000000000006</c:v>
                      </c:pt>
                      <c:pt idx="214">
                        <c:v>-1.7600000000000002</c:v>
                      </c:pt>
                      <c:pt idx="215">
                        <c:v>-1.0400000000000003</c:v>
                      </c:pt>
                      <c:pt idx="216">
                        <c:v>-1.2600000000000002</c:v>
                      </c:pt>
                      <c:pt idx="217">
                        <c:v>-1.1400000000000001</c:v>
                      </c:pt>
                      <c:pt idx="218">
                        <c:v>-1.0399999999999998</c:v>
                      </c:pt>
                      <c:pt idx="219">
                        <c:v>-0.91999999999999993</c:v>
                      </c:pt>
                      <c:pt idx="220">
                        <c:v>-1.1799999999999997</c:v>
                      </c:pt>
                      <c:pt idx="221">
                        <c:v>-1.1399999999999995</c:v>
                      </c:pt>
                      <c:pt idx="222">
                        <c:v>-1.0399999999999996</c:v>
                      </c:pt>
                      <c:pt idx="223">
                        <c:v>-1.2799999999999994</c:v>
                      </c:pt>
                      <c:pt idx="224">
                        <c:v>-0.99999999999999933</c:v>
                      </c:pt>
                      <c:pt idx="225">
                        <c:v>-0.99999999999999933</c:v>
                      </c:pt>
                      <c:pt idx="226">
                        <c:v>-0.53999999999999915</c:v>
                      </c:pt>
                      <c:pt idx="227">
                        <c:v>-0.83999999999999919</c:v>
                      </c:pt>
                      <c:pt idx="228">
                        <c:v>-0.3999999999999993</c:v>
                      </c:pt>
                      <c:pt idx="229">
                        <c:v>-0.35999999999999943</c:v>
                      </c:pt>
                      <c:pt idx="230">
                        <c:v>-0.4799999999999997</c:v>
                      </c:pt>
                      <c:pt idx="231">
                        <c:v>-1.08</c:v>
                      </c:pt>
                      <c:pt idx="232">
                        <c:v>-0.93999999999999984</c:v>
                      </c:pt>
                      <c:pt idx="233">
                        <c:v>-1</c:v>
                      </c:pt>
                      <c:pt idx="234">
                        <c:v>-1.2600000000000002</c:v>
                      </c:pt>
                      <c:pt idx="235">
                        <c:v>-0.94000000000000017</c:v>
                      </c:pt>
                      <c:pt idx="236">
                        <c:v>-0.56000000000000016</c:v>
                      </c:pt>
                      <c:pt idx="237">
                        <c:v>-0.32000000000000028</c:v>
                      </c:pt>
                      <c:pt idx="238">
                        <c:v>-0.34000000000000019</c:v>
                      </c:pt>
                      <c:pt idx="239">
                        <c:v>-0.14000000000000021</c:v>
                      </c:pt>
                      <c:pt idx="240">
                        <c:v>-0.4</c:v>
                      </c:pt>
                      <c:pt idx="241">
                        <c:v>-0.66000000000000014</c:v>
                      </c:pt>
                      <c:pt idx="242">
                        <c:v>-0.88000000000000012</c:v>
                      </c:pt>
                      <c:pt idx="243">
                        <c:v>-0.91999999999999993</c:v>
                      </c:pt>
                      <c:pt idx="244">
                        <c:v>-1</c:v>
                      </c:pt>
                      <c:pt idx="245">
                        <c:v>-0.98000000000000009</c:v>
                      </c:pt>
                      <c:pt idx="246">
                        <c:v>-1.02</c:v>
                      </c:pt>
                      <c:pt idx="247">
                        <c:v>-1.02</c:v>
                      </c:pt>
                      <c:pt idx="248">
                        <c:v>-1.5399999999999998</c:v>
                      </c:pt>
                      <c:pt idx="249">
                        <c:v>-1.5599999999999994</c:v>
                      </c:pt>
                      <c:pt idx="250">
                        <c:v>-1.7399999999999995</c:v>
                      </c:pt>
                      <c:pt idx="251">
                        <c:v>-1.4599999999999995</c:v>
                      </c:pt>
                      <c:pt idx="252">
                        <c:v>-1.7599999999999993</c:v>
                      </c:pt>
                      <c:pt idx="253">
                        <c:v>-1.2599999999999993</c:v>
                      </c:pt>
                      <c:pt idx="254">
                        <c:v>-1.2399999999999995</c:v>
                      </c:pt>
                      <c:pt idx="255">
                        <c:v>-1.0599999999999994</c:v>
                      </c:pt>
                      <c:pt idx="256">
                        <c:v>-1.1799999999999993</c:v>
                      </c:pt>
                      <c:pt idx="257">
                        <c:v>-1.1399999999999995</c:v>
                      </c:pt>
                      <c:pt idx="258">
                        <c:v>-1.22</c:v>
                      </c:pt>
                      <c:pt idx="259">
                        <c:v>-1.2600000000000002</c:v>
                      </c:pt>
                      <c:pt idx="260">
                        <c:v>-1.2200000000000002</c:v>
                      </c:pt>
                      <c:pt idx="261">
                        <c:v>-1.2800000000000005</c:v>
                      </c:pt>
                      <c:pt idx="262">
                        <c:v>-1.4800000000000004</c:v>
                      </c:pt>
                      <c:pt idx="263">
                        <c:v>-1.3800000000000001</c:v>
                      </c:pt>
                      <c:pt idx="264">
                        <c:v>-1.2600000000000002</c:v>
                      </c:pt>
                      <c:pt idx="265">
                        <c:v>-1.28</c:v>
                      </c:pt>
                      <c:pt idx="266">
                        <c:v>-1.4600000000000002</c:v>
                      </c:pt>
                      <c:pt idx="267">
                        <c:v>-1</c:v>
                      </c:pt>
                      <c:pt idx="268">
                        <c:v>-1.4</c:v>
                      </c:pt>
                      <c:pt idx="269">
                        <c:v>-1.64</c:v>
                      </c:pt>
                      <c:pt idx="270">
                        <c:v>-1.5999999999999996</c:v>
                      </c:pt>
                      <c:pt idx="271">
                        <c:v>-1.5999999999999996</c:v>
                      </c:pt>
                      <c:pt idx="272">
                        <c:v>-1.4799999999999998</c:v>
                      </c:pt>
                      <c:pt idx="273">
                        <c:v>-0.9199999999999996</c:v>
                      </c:pt>
                      <c:pt idx="274">
                        <c:v>-1.1599999999999997</c:v>
                      </c:pt>
                      <c:pt idx="275">
                        <c:v>-1.5</c:v>
                      </c:pt>
                      <c:pt idx="276">
                        <c:v>-1.4199999999999995</c:v>
                      </c:pt>
                      <c:pt idx="277">
                        <c:v>-1.5199999999999996</c:v>
                      </c:pt>
                      <c:pt idx="278">
                        <c:v>-1.86</c:v>
                      </c:pt>
                      <c:pt idx="279">
                        <c:v>-1.4</c:v>
                      </c:pt>
                      <c:pt idx="280">
                        <c:v>-0.99999999999999967</c:v>
                      </c:pt>
                      <c:pt idx="281">
                        <c:v>-0.97999999999999976</c:v>
                      </c:pt>
                      <c:pt idx="282">
                        <c:v>-0.97999999999999976</c:v>
                      </c:pt>
                      <c:pt idx="283">
                        <c:v>-0.65999999999999948</c:v>
                      </c:pt>
                      <c:pt idx="284">
                        <c:v>-0.79999999999999927</c:v>
                      </c:pt>
                      <c:pt idx="285">
                        <c:v>-0.93999999999999984</c:v>
                      </c:pt>
                      <c:pt idx="286">
                        <c:v>-0.76000000000000012</c:v>
                      </c:pt>
                      <c:pt idx="287">
                        <c:v>-0.6</c:v>
                      </c:pt>
                      <c:pt idx="288">
                        <c:v>-0.6399999999999999</c:v>
                      </c:pt>
                      <c:pt idx="289">
                        <c:v>-0.31999999999999956</c:v>
                      </c:pt>
                      <c:pt idx="290">
                        <c:v>-0.17999999999999899</c:v>
                      </c:pt>
                      <c:pt idx="291">
                        <c:v>-0.17999999999999899</c:v>
                      </c:pt>
                      <c:pt idx="292">
                        <c:v>7.1054273576010023E-16</c:v>
                      </c:pt>
                      <c:pt idx="293">
                        <c:v>-0.13999999999999915</c:v>
                      </c:pt>
                      <c:pt idx="294">
                        <c:v>-0.45999999999999941</c:v>
                      </c:pt>
                      <c:pt idx="295">
                        <c:v>-0.61999999999999955</c:v>
                      </c:pt>
                      <c:pt idx="296">
                        <c:v>-0.31999999999999956</c:v>
                      </c:pt>
                      <c:pt idx="297">
                        <c:v>-0.57999999999999974</c:v>
                      </c:pt>
                      <c:pt idx="298">
                        <c:v>-0.64000000000000057</c:v>
                      </c:pt>
                      <c:pt idx="299">
                        <c:v>-0.2000000000000007</c:v>
                      </c:pt>
                      <c:pt idx="300">
                        <c:v>-0.26000000000000084</c:v>
                      </c:pt>
                      <c:pt idx="301">
                        <c:v>-0.68000000000000116</c:v>
                      </c:pt>
                      <c:pt idx="302">
                        <c:v>-0.84000000000000052</c:v>
                      </c:pt>
                      <c:pt idx="303">
                        <c:v>-0.4799999999999997</c:v>
                      </c:pt>
                      <c:pt idx="304">
                        <c:v>-0.57999999999999974</c:v>
                      </c:pt>
                      <c:pt idx="305">
                        <c:v>-0.37999999999999973</c:v>
                      </c:pt>
                      <c:pt idx="306">
                        <c:v>-0.4199999999999996</c:v>
                      </c:pt>
                      <c:pt idx="307">
                        <c:v>-0.43999999999999984</c:v>
                      </c:pt>
                      <c:pt idx="308">
                        <c:v>-0.87999999999999967</c:v>
                      </c:pt>
                      <c:pt idx="309">
                        <c:v>-1.0399999999999998</c:v>
                      </c:pt>
                      <c:pt idx="310">
                        <c:v>-0.9</c:v>
                      </c:pt>
                      <c:pt idx="311">
                        <c:v>-1.0200000000000002</c:v>
                      </c:pt>
                      <c:pt idx="312">
                        <c:v>-0.82000000000000028</c:v>
                      </c:pt>
                      <c:pt idx="313">
                        <c:v>-0.54000000000000126</c:v>
                      </c:pt>
                      <c:pt idx="314">
                        <c:v>-0.46000000000000085</c:v>
                      </c:pt>
                      <c:pt idx="315">
                        <c:v>-0.2000000000000007</c:v>
                      </c:pt>
                      <c:pt idx="316">
                        <c:v>0.1</c:v>
                      </c:pt>
                      <c:pt idx="317">
                        <c:v>0.31999999999999956</c:v>
                      </c:pt>
                      <c:pt idx="318">
                        <c:v>0.44000000000000056</c:v>
                      </c:pt>
                      <c:pt idx="319">
                        <c:v>0.78000000000000047</c:v>
                      </c:pt>
                      <c:pt idx="320">
                        <c:v>0.44000000000000056</c:v>
                      </c:pt>
                      <c:pt idx="321">
                        <c:v>0.32000000000000028</c:v>
                      </c:pt>
                      <c:pt idx="322">
                        <c:v>0.24000000000000057</c:v>
                      </c:pt>
                      <c:pt idx="323">
                        <c:v>0.12000000000000029</c:v>
                      </c:pt>
                      <c:pt idx="324">
                        <c:v>-7.999999999999971E-2</c:v>
                      </c:pt>
                      <c:pt idx="325">
                        <c:v>0.13999999999999985</c:v>
                      </c:pt>
                      <c:pt idx="326">
                        <c:v>0.2</c:v>
                      </c:pt>
                      <c:pt idx="327">
                        <c:v>8.0000000000000432E-2</c:v>
                      </c:pt>
                      <c:pt idx="328">
                        <c:v>-0.15999999999999942</c:v>
                      </c:pt>
                      <c:pt idx="329">
                        <c:v>-0.31999999999999956</c:v>
                      </c:pt>
                      <c:pt idx="330">
                        <c:v>-0.23999999999999916</c:v>
                      </c:pt>
                      <c:pt idx="331">
                        <c:v>-0.17999999999999899</c:v>
                      </c:pt>
                      <c:pt idx="332">
                        <c:v>0.10000000000000071</c:v>
                      </c:pt>
                      <c:pt idx="333">
                        <c:v>1.0200000000000002</c:v>
                      </c:pt>
                      <c:pt idx="334">
                        <c:v>1.0800000000000005</c:v>
                      </c:pt>
                      <c:pt idx="335">
                        <c:v>0.70000000000000073</c:v>
                      </c:pt>
                      <c:pt idx="336">
                        <c:v>0.98000000000000043</c:v>
                      </c:pt>
                      <c:pt idx="337">
                        <c:v>1.06</c:v>
                      </c:pt>
                      <c:pt idx="338">
                        <c:v>0.80000000000000071</c:v>
                      </c:pt>
                      <c:pt idx="339">
                        <c:v>0.78000000000000114</c:v>
                      </c:pt>
                      <c:pt idx="340">
                        <c:v>1.820000000000001</c:v>
                      </c:pt>
                      <c:pt idx="341">
                        <c:v>1.7600000000000009</c:v>
                      </c:pt>
                      <c:pt idx="342">
                        <c:v>1.7600000000000009</c:v>
                      </c:pt>
                      <c:pt idx="343">
                        <c:v>1.6000000000000008</c:v>
                      </c:pt>
                      <c:pt idx="344">
                        <c:v>1.7399999999999998</c:v>
                      </c:pt>
                      <c:pt idx="345">
                        <c:v>1.3799999999999997</c:v>
                      </c:pt>
                      <c:pt idx="346">
                        <c:v>0.96000000000000019</c:v>
                      </c:pt>
                      <c:pt idx="347">
                        <c:v>0.78000000000000047</c:v>
                      </c:pt>
                      <c:pt idx="348">
                        <c:v>0.6</c:v>
                      </c:pt>
                      <c:pt idx="349">
                        <c:v>0.36000000000000015</c:v>
                      </c:pt>
                      <c:pt idx="350">
                        <c:v>-7.999999999999971E-2</c:v>
                      </c:pt>
                      <c:pt idx="351">
                        <c:v>0.37999999999999973</c:v>
                      </c:pt>
                      <c:pt idx="352">
                        <c:v>0.43999999999999984</c:v>
                      </c:pt>
                      <c:pt idx="353">
                        <c:v>0.36000000000000015</c:v>
                      </c:pt>
                      <c:pt idx="354">
                        <c:v>0.5</c:v>
                      </c:pt>
                      <c:pt idx="355">
                        <c:v>0.37999999999999973</c:v>
                      </c:pt>
                      <c:pt idx="356">
                        <c:v>0.43999999999999984</c:v>
                      </c:pt>
                      <c:pt idx="357">
                        <c:v>0.35999999999999943</c:v>
                      </c:pt>
                      <c:pt idx="358">
                        <c:v>0.43999999999999917</c:v>
                      </c:pt>
                      <c:pt idx="359">
                        <c:v>0.51999999999999957</c:v>
                      </c:pt>
                      <c:pt idx="360">
                        <c:v>0.49999999999999928</c:v>
                      </c:pt>
                      <c:pt idx="361">
                        <c:v>0.13999999999999985</c:v>
                      </c:pt>
                      <c:pt idx="362">
                        <c:v>-0.13999999999999985</c:v>
                      </c:pt>
                      <c:pt idx="363">
                        <c:v>-0.16000000000000014</c:v>
                      </c:pt>
                      <c:pt idx="364">
                        <c:v>0.26000000000000012</c:v>
                      </c:pt>
                      <c:pt idx="365">
                        <c:v>0.28000000000000042</c:v>
                      </c:pt>
                      <c:pt idx="366">
                        <c:v>0.1</c:v>
                      </c:pt>
                      <c:pt idx="367">
                        <c:v>-0.17999999999999972</c:v>
                      </c:pt>
                      <c:pt idx="368">
                        <c:v>-0.3999999999999993</c:v>
                      </c:pt>
                      <c:pt idx="369">
                        <c:v>-0.93999999999999917</c:v>
                      </c:pt>
                      <c:pt idx="370">
                        <c:v>-0.97999999999999976</c:v>
                      </c:pt>
                      <c:pt idx="371">
                        <c:v>-0.87999999999999967</c:v>
                      </c:pt>
                      <c:pt idx="372">
                        <c:v>-0.43999999999999984</c:v>
                      </c:pt>
                      <c:pt idx="373">
                        <c:v>-0.2</c:v>
                      </c:pt>
                      <c:pt idx="374">
                        <c:v>-0.14000000000000057</c:v>
                      </c:pt>
                      <c:pt idx="375">
                        <c:v>-0.17999999999999972</c:v>
                      </c:pt>
                      <c:pt idx="376">
                        <c:v>-3.9999999999999855E-2</c:v>
                      </c:pt>
                      <c:pt idx="377">
                        <c:v>-6.0000000000000143E-2</c:v>
                      </c:pt>
                      <c:pt idx="378">
                        <c:v>-0.31999999999999956</c:v>
                      </c:pt>
                      <c:pt idx="379">
                        <c:v>-0.4799999999999997</c:v>
                      </c:pt>
                      <c:pt idx="380">
                        <c:v>-0.12000000000000029</c:v>
                      </c:pt>
                      <c:pt idx="381">
                        <c:v>-8.0000000000000432E-2</c:v>
                      </c:pt>
                      <c:pt idx="382">
                        <c:v>-8.0000000000000432E-2</c:v>
                      </c:pt>
                      <c:pt idx="383">
                        <c:v>-7.1054273576010023E-16</c:v>
                      </c:pt>
                      <c:pt idx="384">
                        <c:v>-0.16000000000000014</c:v>
                      </c:pt>
                      <c:pt idx="385">
                        <c:v>-0.4</c:v>
                      </c:pt>
                      <c:pt idx="386">
                        <c:v>-0.27999999999999969</c:v>
                      </c:pt>
                      <c:pt idx="387">
                        <c:v>-0.17999999999999972</c:v>
                      </c:pt>
                      <c:pt idx="388">
                        <c:v>0.1</c:v>
                      </c:pt>
                      <c:pt idx="389">
                        <c:v>0.3</c:v>
                      </c:pt>
                      <c:pt idx="390">
                        <c:v>0.33999999999999986</c:v>
                      </c:pt>
                      <c:pt idx="391">
                        <c:v>0.48000000000000043</c:v>
                      </c:pt>
                      <c:pt idx="392">
                        <c:v>0.66000000000000081</c:v>
                      </c:pt>
                      <c:pt idx="393">
                        <c:v>0.54000000000000126</c:v>
                      </c:pt>
                      <c:pt idx="394">
                        <c:v>0.7600000000000009</c:v>
                      </c:pt>
                      <c:pt idx="395">
                        <c:v>0.98000000000000109</c:v>
                      </c:pt>
                      <c:pt idx="396">
                        <c:v>0.82000000000000028</c:v>
                      </c:pt>
                      <c:pt idx="397">
                        <c:v>0.78000000000000047</c:v>
                      </c:pt>
                      <c:pt idx="398">
                        <c:v>0.4199999999999996</c:v>
                      </c:pt>
                      <c:pt idx="399">
                        <c:v>0.67999999999999972</c:v>
                      </c:pt>
                      <c:pt idx="400">
                        <c:v>0.35999999999999943</c:v>
                      </c:pt>
                      <c:pt idx="401">
                        <c:v>0.51999999999999957</c:v>
                      </c:pt>
                      <c:pt idx="402">
                        <c:v>0.47999999999999898</c:v>
                      </c:pt>
                      <c:pt idx="403">
                        <c:v>1.1599999999999995</c:v>
                      </c:pt>
                      <c:pt idx="404">
                        <c:v>0.43999999999999917</c:v>
                      </c:pt>
                      <c:pt idx="405">
                        <c:v>0.41999999999999887</c:v>
                      </c:pt>
                      <c:pt idx="406">
                        <c:v>0.25999999999999945</c:v>
                      </c:pt>
                      <c:pt idx="407">
                        <c:v>3.9999999999999147E-2</c:v>
                      </c:pt>
                      <c:pt idx="408">
                        <c:v>-0.22000000000000028</c:v>
                      </c:pt>
                      <c:pt idx="409">
                        <c:v>-8.0000000000000432E-2</c:v>
                      </c:pt>
                      <c:pt idx="410">
                        <c:v>-0.16000000000000014</c:v>
                      </c:pt>
                      <c:pt idx="411">
                        <c:v>-0.14000000000000057</c:v>
                      </c:pt>
                      <c:pt idx="412">
                        <c:v>3.9999999999999855E-2</c:v>
                      </c:pt>
                      <c:pt idx="413">
                        <c:v>0.17999999999999972</c:v>
                      </c:pt>
                      <c:pt idx="414">
                        <c:v>0.4</c:v>
                      </c:pt>
                      <c:pt idx="415">
                        <c:v>0.24000000000000057</c:v>
                      </c:pt>
                      <c:pt idx="416">
                        <c:v>-1.9999999999999574E-2</c:v>
                      </c:pt>
                      <c:pt idx="417">
                        <c:v>-0.13999999999999915</c:v>
                      </c:pt>
                      <c:pt idx="418">
                        <c:v>-0.4799999999999997</c:v>
                      </c:pt>
                      <c:pt idx="419">
                        <c:v>-0.77999999999999969</c:v>
                      </c:pt>
                      <c:pt idx="420">
                        <c:v>-0.31999999999999956</c:v>
                      </c:pt>
                      <c:pt idx="421">
                        <c:v>4.000000000000057E-2</c:v>
                      </c:pt>
                      <c:pt idx="422">
                        <c:v>6.0000000000000143E-2</c:v>
                      </c:pt>
                      <c:pt idx="423">
                        <c:v>0.40000000000000069</c:v>
                      </c:pt>
                      <c:pt idx="424">
                        <c:v>0.54000000000000059</c:v>
                      </c:pt>
                      <c:pt idx="425">
                        <c:v>0.26000000000000012</c:v>
                      </c:pt>
                      <c:pt idx="426">
                        <c:v>4.000000000000057E-2</c:v>
                      </c:pt>
                      <c:pt idx="427">
                        <c:v>-0.15999999999999942</c:v>
                      </c:pt>
                      <c:pt idx="428">
                        <c:v>-0.27999999999999969</c:v>
                      </c:pt>
                      <c:pt idx="429">
                        <c:v>-0.23999999999999985</c:v>
                      </c:pt>
                      <c:pt idx="430">
                        <c:v>-0.27999999999999969</c:v>
                      </c:pt>
                      <c:pt idx="431">
                        <c:v>-0.60000000000000075</c:v>
                      </c:pt>
                      <c:pt idx="432">
                        <c:v>-0.74000000000000055</c:v>
                      </c:pt>
                      <c:pt idx="433">
                        <c:v>-0.88000000000000045</c:v>
                      </c:pt>
                      <c:pt idx="434">
                        <c:v>-0.66000000000000014</c:v>
                      </c:pt>
                      <c:pt idx="435">
                        <c:v>-0.46000000000000013</c:v>
                      </c:pt>
                      <c:pt idx="436">
                        <c:v>-0.11999999999999958</c:v>
                      </c:pt>
                      <c:pt idx="437">
                        <c:v>-1.9999999999999574E-2</c:v>
                      </c:pt>
                      <c:pt idx="438">
                        <c:v>0.26000000000000012</c:v>
                      </c:pt>
                      <c:pt idx="439">
                        <c:v>0.13999999999999985</c:v>
                      </c:pt>
                      <c:pt idx="440">
                        <c:v>0.26000000000000012</c:v>
                      </c:pt>
                      <c:pt idx="441">
                        <c:v>0.36000000000000015</c:v>
                      </c:pt>
                      <c:pt idx="442">
                        <c:v>0.43999999999999984</c:v>
                      </c:pt>
                      <c:pt idx="443">
                        <c:v>0.11999999999999958</c:v>
                      </c:pt>
                      <c:pt idx="444">
                        <c:v>0.27999999999999969</c:v>
                      </c:pt>
                      <c:pt idx="445">
                        <c:v>0.21999999999999958</c:v>
                      </c:pt>
                      <c:pt idx="446">
                        <c:v>5.9999999999999429E-2</c:v>
                      </c:pt>
                      <c:pt idx="447">
                        <c:v>0.45999999999999941</c:v>
                      </c:pt>
                      <c:pt idx="448">
                        <c:v>0.7</c:v>
                      </c:pt>
                      <c:pt idx="449">
                        <c:v>0.4</c:v>
                      </c:pt>
                      <c:pt idx="450">
                        <c:v>0.29999999999999927</c:v>
                      </c:pt>
                      <c:pt idx="451">
                        <c:v>0.33999999999999986</c:v>
                      </c:pt>
                      <c:pt idx="452">
                        <c:v>6.0000000000000143E-2</c:v>
                      </c:pt>
                      <c:pt idx="453">
                        <c:v>3.9999999999999855E-2</c:v>
                      </c:pt>
                      <c:pt idx="454">
                        <c:v>-0.1</c:v>
                      </c:pt>
                      <c:pt idx="455">
                        <c:v>-0.21999999999999958</c:v>
                      </c:pt>
                      <c:pt idx="456">
                        <c:v>-0.56000000000000016</c:v>
                      </c:pt>
                      <c:pt idx="457">
                        <c:v>-0.44000000000000056</c:v>
                      </c:pt>
                      <c:pt idx="458">
                        <c:v>-0.68000000000000038</c:v>
                      </c:pt>
                      <c:pt idx="459">
                        <c:v>-0.40000000000000069</c:v>
                      </c:pt>
                      <c:pt idx="460">
                        <c:v>-0.42000000000000098</c:v>
                      </c:pt>
                      <c:pt idx="461">
                        <c:v>0.19999999999999929</c:v>
                      </c:pt>
                      <c:pt idx="462">
                        <c:v>0.33999999999999986</c:v>
                      </c:pt>
                      <c:pt idx="463">
                        <c:v>0.46000000000000013</c:v>
                      </c:pt>
                      <c:pt idx="464">
                        <c:v>0.42000000000000098</c:v>
                      </c:pt>
                      <c:pt idx="465">
                        <c:v>0.8400000000000013</c:v>
                      </c:pt>
                      <c:pt idx="466">
                        <c:v>0.7600000000000009</c:v>
                      </c:pt>
                      <c:pt idx="467">
                        <c:v>0.74000000000000055</c:v>
                      </c:pt>
                      <c:pt idx="468">
                        <c:v>0.97999999999999976</c:v>
                      </c:pt>
                      <c:pt idx="469">
                        <c:v>0.9199999999999996</c:v>
                      </c:pt>
                      <c:pt idx="470">
                        <c:v>0.59999999999999931</c:v>
                      </c:pt>
                      <c:pt idx="471">
                        <c:v>0.15999999999999942</c:v>
                      </c:pt>
                      <c:pt idx="472">
                        <c:v>-0.40000000000000069</c:v>
                      </c:pt>
                      <c:pt idx="473">
                        <c:v>-0.33999999999999986</c:v>
                      </c:pt>
                      <c:pt idx="474">
                        <c:v>0.11999999999999958</c:v>
                      </c:pt>
                      <c:pt idx="475">
                        <c:v>0.23999999999999985</c:v>
                      </c:pt>
                      <c:pt idx="476">
                        <c:v>0.73999999999999988</c:v>
                      </c:pt>
                      <c:pt idx="477">
                        <c:v>1.2</c:v>
                      </c:pt>
                      <c:pt idx="478">
                        <c:v>0.61999999999999955</c:v>
                      </c:pt>
                      <c:pt idx="479">
                        <c:v>0.23999999999999985</c:v>
                      </c:pt>
                      <c:pt idx="480">
                        <c:v>-0.12000000000000029</c:v>
                      </c:pt>
                      <c:pt idx="481">
                        <c:v>-3.9999999999999855E-2</c:v>
                      </c:pt>
                      <c:pt idx="482">
                        <c:v>-1.4200000000000004</c:v>
                      </c:pt>
                      <c:pt idx="483">
                        <c:v>-0.92000000000000026</c:v>
                      </c:pt>
                      <c:pt idx="484">
                        <c:v>-0.76000000000000012</c:v>
                      </c:pt>
                      <c:pt idx="485">
                        <c:v>-0.36000000000000015</c:v>
                      </c:pt>
                      <c:pt idx="486">
                        <c:v>-0.28000000000000042</c:v>
                      </c:pt>
                      <c:pt idx="487">
                        <c:v>1.2399999999999998</c:v>
                      </c:pt>
                      <c:pt idx="488">
                        <c:v>1.3</c:v>
                      </c:pt>
                      <c:pt idx="489">
                        <c:v>1.4600000000000002</c:v>
                      </c:pt>
                      <c:pt idx="490">
                        <c:v>1.4800000000000004</c:v>
                      </c:pt>
                      <c:pt idx="491">
                        <c:v>1.3399999999999999</c:v>
                      </c:pt>
                      <c:pt idx="492">
                        <c:v>1.2200000000000002</c:v>
                      </c:pt>
                      <c:pt idx="493">
                        <c:v>1.06</c:v>
                      </c:pt>
                      <c:pt idx="494">
                        <c:v>0.76000000000000012</c:v>
                      </c:pt>
                      <c:pt idx="495">
                        <c:v>0.7</c:v>
                      </c:pt>
                      <c:pt idx="496">
                        <c:v>0.68000000000000038</c:v>
                      </c:pt>
                      <c:pt idx="497">
                        <c:v>0.7</c:v>
                      </c:pt>
                      <c:pt idx="498">
                        <c:v>0.43999999999999984</c:v>
                      </c:pt>
                      <c:pt idx="499">
                        <c:v>0.45999999999999941</c:v>
                      </c:pt>
                      <c:pt idx="500">
                        <c:v>0.65999999999999948</c:v>
                      </c:pt>
                      <c:pt idx="501">
                        <c:v>0.35999999999999943</c:v>
                      </c:pt>
                      <c:pt idx="502">
                        <c:v>0.35999999999999943</c:v>
                      </c:pt>
                      <c:pt idx="503">
                        <c:v>0.53999999999999915</c:v>
                      </c:pt>
                      <c:pt idx="504">
                        <c:v>0.65999999999999948</c:v>
                      </c:pt>
                      <c:pt idx="505">
                        <c:v>0.53999999999999915</c:v>
                      </c:pt>
                      <c:pt idx="506">
                        <c:v>0.53999999999999915</c:v>
                      </c:pt>
                      <c:pt idx="507">
                        <c:v>0.33999999999999914</c:v>
                      </c:pt>
                      <c:pt idx="508">
                        <c:v>0.43999999999999984</c:v>
                      </c:pt>
                      <c:pt idx="509">
                        <c:v>0.5</c:v>
                      </c:pt>
                      <c:pt idx="510">
                        <c:v>0.3</c:v>
                      </c:pt>
                      <c:pt idx="511">
                        <c:v>0.27999999999999969</c:v>
                      </c:pt>
                      <c:pt idx="512">
                        <c:v>0.42000000000000026</c:v>
                      </c:pt>
                      <c:pt idx="513">
                        <c:v>0.43999999999999984</c:v>
                      </c:pt>
                      <c:pt idx="514">
                        <c:v>-0.22000000000000028</c:v>
                      </c:pt>
                      <c:pt idx="515">
                        <c:v>-0.21999999999999958</c:v>
                      </c:pt>
                      <c:pt idx="516">
                        <c:v>8.000000000000114E-2</c:v>
                      </c:pt>
                      <c:pt idx="517">
                        <c:v>0.3400000000000013</c:v>
                      </c:pt>
                      <c:pt idx="518">
                        <c:v>0.24000000000000199</c:v>
                      </c:pt>
                      <c:pt idx="519">
                        <c:v>0.66000000000000159</c:v>
                      </c:pt>
                      <c:pt idx="520">
                        <c:v>0.54000000000000126</c:v>
                      </c:pt>
                      <c:pt idx="521">
                        <c:v>0.24000000000000127</c:v>
                      </c:pt>
                      <c:pt idx="522">
                        <c:v>4.0000000000001278E-2</c:v>
                      </c:pt>
                      <c:pt idx="523">
                        <c:v>0.14000000000000129</c:v>
                      </c:pt>
                      <c:pt idx="524">
                        <c:v>0.42000000000000171</c:v>
                      </c:pt>
                      <c:pt idx="525">
                        <c:v>0.66000000000000159</c:v>
                      </c:pt>
                      <c:pt idx="526">
                        <c:v>0.8400000000000013</c:v>
                      </c:pt>
                      <c:pt idx="527">
                        <c:v>0.7600000000000009</c:v>
                      </c:pt>
                      <c:pt idx="528">
                        <c:v>0.5800000000000004</c:v>
                      </c:pt>
                      <c:pt idx="529">
                        <c:v>0.48000000000000043</c:v>
                      </c:pt>
                      <c:pt idx="530">
                        <c:v>0.78000000000000047</c:v>
                      </c:pt>
                      <c:pt idx="531">
                        <c:v>0.74000000000000055</c:v>
                      </c:pt>
                      <c:pt idx="532">
                        <c:v>0.90000000000000069</c:v>
                      </c:pt>
                      <c:pt idx="533">
                        <c:v>1.0800000000000012</c:v>
                      </c:pt>
                      <c:pt idx="534">
                        <c:v>0.86000000000000087</c:v>
                      </c:pt>
                      <c:pt idx="535">
                        <c:v>0.38000000000000111</c:v>
                      </c:pt>
                      <c:pt idx="536">
                        <c:v>0.3400000000000013</c:v>
                      </c:pt>
                      <c:pt idx="537">
                        <c:v>0.220000000000001</c:v>
                      </c:pt>
                      <c:pt idx="538">
                        <c:v>2.0000000000000996E-2</c:v>
                      </c:pt>
                      <c:pt idx="539">
                        <c:v>-7.9999999999999002E-2</c:v>
                      </c:pt>
                      <c:pt idx="540">
                        <c:v>7.1054273576010023E-16</c:v>
                      </c:pt>
                      <c:pt idx="541">
                        <c:v>0.22000000000000028</c:v>
                      </c:pt>
                      <c:pt idx="542">
                        <c:v>0.26000000000000012</c:v>
                      </c:pt>
                      <c:pt idx="543">
                        <c:v>0.37999999999999973</c:v>
                      </c:pt>
                      <c:pt idx="544">
                        <c:v>0.66000000000000014</c:v>
                      </c:pt>
                      <c:pt idx="545">
                        <c:v>0.96000000000000019</c:v>
                      </c:pt>
                      <c:pt idx="546">
                        <c:v>0.67999999999999972</c:v>
                      </c:pt>
                      <c:pt idx="547">
                        <c:v>0.8600000000000001</c:v>
                      </c:pt>
                      <c:pt idx="548">
                        <c:v>0.82000000000000028</c:v>
                      </c:pt>
                      <c:pt idx="549">
                        <c:v>0.76000000000000012</c:v>
                      </c:pt>
                      <c:pt idx="550">
                        <c:v>0.9199999999999996</c:v>
                      </c:pt>
                      <c:pt idx="551">
                        <c:v>1.3</c:v>
                      </c:pt>
                      <c:pt idx="552">
                        <c:v>1.1199999999999997</c:v>
                      </c:pt>
                      <c:pt idx="553">
                        <c:v>1.1399999999999992</c:v>
                      </c:pt>
                      <c:pt idx="554">
                        <c:v>1.0599999999999994</c:v>
                      </c:pt>
                      <c:pt idx="555">
                        <c:v>0.6</c:v>
                      </c:pt>
                      <c:pt idx="556">
                        <c:v>0.4199999999999996</c:v>
                      </c:pt>
                      <c:pt idx="557">
                        <c:v>0.37999999999999973</c:v>
                      </c:pt>
                      <c:pt idx="558">
                        <c:v>0.46000000000000013</c:v>
                      </c:pt>
                      <c:pt idx="559">
                        <c:v>0.49999999999999928</c:v>
                      </c:pt>
                      <c:pt idx="560">
                        <c:v>0.65999999999999948</c:v>
                      </c:pt>
                      <c:pt idx="561">
                        <c:v>0.93999999999999984</c:v>
                      </c:pt>
                      <c:pt idx="562">
                        <c:v>0.99999999999999933</c:v>
                      </c:pt>
                      <c:pt idx="563">
                        <c:v>0.93999999999999917</c:v>
                      </c:pt>
                      <c:pt idx="564">
                        <c:v>0.75999999999999945</c:v>
                      </c:pt>
                      <c:pt idx="565">
                        <c:v>0.79999999999999927</c:v>
                      </c:pt>
                      <c:pt idx="566">
                        <c:v>0.17999999999999972</c:v>
                      </c:pt>
                      <c:pt idx="567">
                        <c:v>0.13999999999999985</c:v>
                      </c:pt>
                      <c:pt idx="568">
                        <c:v>-0.24000000000000057</c:v>
                      </c:pt>
                      <c:pt idx="569">
                        <c:v>-0.22000000000000028</c:v>
                      </c:pt>
                      <c:pt idx="570">
                        <c:v>-0.44000000000000056</c:v>
                      </c:pt>
                      <c:pt idx="571">
                        <c:v>-0.30000000000000071</c:v>
                      </c:pt>
                      <c:pt idx="572">
                        <c:v>-0.34000000000000058</c:v>
                      </c:pt>
                      <c:pt idx="573">
                        <c:v>0.1</c:v>
                      </c:pt>
                      <c:pt idx="574">
                        <c:v>0.4199999999999996</c:v>
                      </c:pt>
                      <c:pt idx="575">
                        <c:v>0.43999999999999984</c:v>
                      </c:pt>
                      <c:pt idx="576">
                        <c:v>0.4</c:v>
                      </c:pt>
                      <c:pt idx="577">
                        <c:v>0.36000000000000015</c:v>
                      </c:pt>
                      <c:pt idx="578">
                        <c:v>8.0000000000000432E-2</c:v>
                      </c:pt>
                      <c:pt idx="579">
                        <c:v>2.0000000000000996E-2</c:v>
                      </c:pt>
                      <c:pt idx="580">
                        <c:v>7.1054273576010023E-16</c:v>
                      </c:pt>
                      <c:pt idx="581">
                        <c:v>0.26000000000000012</c:v>
                      </c:pt>
                      <c:pt idx="582">
                        <c:v>-1.9999999999999574E-2</c:v>
                      </c:pt>
                      <c:pt idx="583">
                        <c:v>0</c:v>
                      </c:pt>
                      <c:pt idx="584">
                        <c:v>-2.0000000000000285E-2</c:v>
                      </c:pt>
                      <c:pt idx="585">
                        <c:v>0.16000000000000014</c:v>
                      </c:pt>
                      <c:pt idx="586">
                        <c:v>-0.27999999999999969</c:v>
                      </c:pt>
                      <c:pt idx="587">
                        <c:v>-5.9999999999999429E-2</c:v>
                      </c:pt>
                      <c:pt idx="588">
                        <c:v>0.28000000000000042</c:v>
                      </c:pt>
                      <c:pt idx="589">
                        <c:v>4.000000000000057E-2</c:v>
                      </c:pt>
                      <c:pt idx="590">
                        <c:v>4.000000000000057E-2</c:v>
                      </c:pt>
                      <c:pt idx="591">
                        <c:v>0.10000000000000071</c:v>
                      </c:pt>
                      <c:pt idx="592">
                        <c:v>0.26000000000000084</c:v>
                      </c:pt>
                      <c:pt idx="593">
                        <c:v>0.14000000000000129</c:v>
                      </c:pt>
                      <c:pt idx="594">
                        <c:v>0.48000000000000115</c:v>
                      </c:pt>
                      <c:pt idx="595">
                        <c:v>0.220000000000001</c:v>
                      </c:pt>
                      <c:pt idx="596">
                        <c:v>0.54000000000000126</c:v>
                      </c:pt>
                      <c:pt idx="597">
                        <c:v>0.12000000000000029</c:v>
                      </c:pt>
                      <c:pt idx="598">
                        <c:v>-0.15999999999999942</c:v>
                      </c:pt>
                      <c:pt idx="599">
                        <c:v>-0.17999999999999899</c:v>
                      </c:pt>
                      <c:pt idx="600">
                        <c:v>-0.33999999999999914</c:v>
                      </c:pt>
                      <c:pt idx="601">
                        <c:v>-0.73999999999999988</c:v>
                      </c:pt>
                      <c:pt idx="602">
                        <c:v>-0.53999999999999915</c:v>
                      </c:pt>
                      <c:pt idx="603">
                        <c:v>-0.5</c:v>
                      </c:pt>
                      <c:pt idx="604">
                        <c:v>-0.66000000000000014</c:v>
                      </c:pt>
                      <c:pt idx="605">
                        <c:v>-7.999999999999971E-2</c:v>
                      </c:pt>
                      <c:pt idx="606">
                        <c:v>-5.9999999999999429E-2</c:v>
                      </c:pt>
                      <c:pt idx="607">
                        <c:v>-3.9999999999999147E-2</c:v>
                      </c:pt>
                      <c:pt idx="608">
                        <c:v>4.0000000000001278E-2</c:v>
                      </c:pt>
                      <c:pt idx="609">
                        <c:v>-0.25999999999999945</c:v>
                      </c:pt>
                      <c:pt idx="610">
                        <c:v>-0.7</c:v>
                      </c:pt>
                      <c:pt idx="611">
                        <c:v>-0.21999999999999958</c:v>
                      </c:pt>
                      <c:pt idx="612">
                        <c:v>-3.9999999999999855E-2</c:v>
                      </c:pt>
                      <c:pt idx="613">
                        <c:v>0.3</c:v>
                      </c:pt>
                      <c:pt idx="614">
                        <c:v>0.48000000000000043</c:v>
                      </c:pt>
                      <c:pt idx="615">
                        <c:v>0.94000000000000061</c:v>
                      </c:pt>
                      <c:pt idx="616">
                        <c:v>0.56000000000000083</c:v>
                      </c:pt>
                      <c:pt idx="617">
                        <c:v>0.40000000000000069</c:v>
                      </c:pt>
                      <c:pt idx="618">
                        <c:v>0.30000000000000071</c:v>
                      </c:pt>
                      <c:pt idx="619">
                        <c:v>0.18000000000000113</c:v>
                      </c:pt>
                      <c:pt idx="620">
                        <c:v>-0.33999999999999841</c:v>
                      </c:pt>
                      <c:pt idx="621">
                        <c:v>-0.33999999999999914</c:v>
                      </c:pt>
                      <c:pt idx="622">
                        <c:v>-9.9999999999999284E-2</c:v>
                      </c:pt>
                      <c:pt idx="623">
                        <c:v>-0.53999999999999981</c:v>
                      </c:pt>
                      <c:pt idx="624">
                        <c:v>-0.62000000000000033</c:v>
                      </c:pt>
                      <c:pt idx="625">
                        <c:v>-0.42000000000000098</c:v>
                      </c:pt>
                      <c:pt idx="626">
                        <c:v>-0.36000000000000087</c:v>
                      </c:pt>
                      <c:pt idx="627">
                        <c:v>-0.38000000000000111</c:v>
                      </c:pt>
                      <c:pt idx="628">
                        <c:v>-0.46000000000000085</c:v>
                      </c:pt>
                      <c:pt idx="629">
                        <c:v>-6.0000000000000851E-2</c:v>
                      </c:pt>
                      <c:pt idx="630">
                        <c:v>5.9999999999999429E-2</c:v>
                      </c:pt>
                      <c:pt idx="631">
                        <c:v>0.13999999999999915</c:v>
                      </c:pt>
                      <c:pt idx="632">
                        <c:v>1.9999999999999574E-2</c:v>
                      </c:pt>
                      <c:pt idx="633">
                        <c:v>-7.1054273576010023E-16</c:v>
                      </c:pt>
                      <c:pt idx="634">
                        <c:v>-0.64000000000000057</c:v>
                      </c:pt>
                      <c:pt idx="635">
                        <c:v>-0.48000000000000043</c:v>
                      </c:pt>
                      <c:pt idx="636">
                        <c:v>-0.4199999999999996</c:v>
                      </c:pt>
                      <c:pt idx="637">
                        <c:v>-0.51999999999999957</c:v>
                      </c:pt>
                      <c:pt idx="638">
                        <c:v>-0.33999999999999914</c:v>
                      </c:pt>
                      <c:pt idx="639">
                        <c:v>-7.9999999999999002E-2</c:v>
                      </c:pt>
                      <c:pt idx="640">
                        <c:v>-0.47999999999999898</c:v>
                      </c:pt>
                      <c:pt idx="641">
                        <c:v>-0.57999999999999974</c:v>
                      </c:pt>
                      <c:pt idx="642">
                        <c:v>-0.6</c:v>
                      </c:pt>
                      <c:pt idx="643">
                        <c:v>-0.6</c:v>
                      </c:pt>
                      <c:pt idx="644">
                        <c:v>-0.2</c:v>
                      </c:pt>
                      <c:pt idx="645">
                        <c:v>-0.43999999999999984</c:v>
                      </c:pt>
                      <c:pt idx="646">
                        <c:v>-0.43999999999999984</c:v>
                      </c:pt>
                      <c:pt idx="647">
                        <c:v>-0.8</c:v>
                      </c:pt>
                      <c:pt idx="648">
                        <c:v>-0.65999999999999948</c:v>
                      </c:pt>
                      <c:pt idx="649">
                        <c:v>-1.0199999999999996</c:v>
                      </c:pt>
                      <c:pt idx="650">
                        <c:v>-0.72000000000000031</c:v>
                      </c:pt>
                      <c:pt idx="651">
                        <c:v>-0.5</c:v>
                      </c:pt>
                      <c:pt idx="652">
                        <c:v>2.0000000000000285E-2</c:v>
                      </c:pt>
                      <c:pt idx="653">
                        <c:v>0</c:v>
                      </c:pt>
                      <c:pt idx="654">
                        <c:v>0.4799999999999997</c:v>
                      </c:pt>
                      <c:pt idx="655">
                        <c:v>0.28000000000000042</c:v>
                      </c:pt>
                      <c:pt idx="656">
                        <c:v>-0.29999999999999927</c:v>
                      </c:pt>
                      <c:pt idx="657">
                        <c:v>-0.51999999999999891</c:v>
                      </c:pt>
                      <c:pt idx="658">
                        <c:v>-0.43999999999999917</c:v>
                      </c:pt>
                      <c:pt idx="659">
                        <c:v>-0.4199999999999996</c:v>
                      </c:pt>
                      <c:pt idx="660">
                        <c:v>6.0000000000000143E-2</c:v>
                      </c:pt>
                      <c:pt idx="661">
                        <c:v>0.49999999999999928</c:v>
                      </c:pt>
                      <c:pt idx="662">
                        <c:v>0.45999999999999874</c:v>
                      </c:pt>
                      <c:pt idx="663">
                        <c:v>0.15999999999999873</c:v>
                      </c:pt>
                      <c:pt idx="664">
                        <c:v>-0.40000000000000069</c:v>
                      </c:pt>
                      <c:pt idx="665">
                        <c:v>-1.0000000000000007</c:v>
                      </c:pt>
                      <c:pt idx="666">
                        <c:v>-0.82000000000000028</c:v>
                      </c:pt>
                      <c:pt idx="667">
                        <c:v>-0.56000000000000016</c:v>
                      </c:pt>
                      <c:pt idx="668">
                        <c:v>-0.16000000000000014</c:v>
                      </c:pt>
                      <c:pt idx="669">
                        <c:v>-0.33999999999999986</c:v>
                      </c:pt>
                      <c:pt idx="670">
                        <c:v>0.18000000000000044</c:v>
                      </c:pt>
                      <c:pt idx="671">
                        <c:v>6.0000000000000143E-2</c:v>
                      </c:pt>
                      <c:pt idx="672">
                        <c:v>-0.45999999999999941</c:v>
                      </c:pt>
                      <c:pt idx="673">
                        <c:v>-0.47999999999999898</c:v>
                      </c:pt>
                      <c:pt idx="674">
                        <c:v>-0.27999999999999969</c:v>
                      </c:pt>
                      <c:pt idx="675">
                        <c:v>-0.51999999999999957</c:v>
                      </c:pt>
                      <c:pt idx="676">
                        <c:v>-1.0999999999999992</c:v>
                      </c:pt>
                      <c:pt idx="677">
                        <c:v>-0.73999999999999988</c:v>
                      </c:pt>
                      <c:pt idx="678">
                        <c:v>-1.0199999999999996</c:v>
                      </c:pt>
                      <c:pt idx="679">
                        <c:v>-0.6599999999999987</c:v>
                      </c:pt>
                      <c:pt idx="680">
                        <c:v>-0.39999999999999858</c:v>
                      </c:pt>
                      <c:pt idx="681">
                        <c:v>0.48000000000000115</c:v>
                      </c:pt>
                      <c:pt idx="682">
                        <c:v>0.26000000000000084</c:v>
                      </c:pt>
                      <c:pt idx="683">
                        <c:v>0.3</c:v>
                      </c:pt>
                      <c:pt idx="684">
                        <c:v>0.53999999999999981</c:v>
                      </c:pt>
                      <c:pt idx="685">
                        <c:v>0.35999999999999943</c:v>
                      </c:pt>
                      <c:pt idx="686">
                        <c:v>-4.000000000000057E-2</c:v>
                      </c:pt>
                      <c:pt idx="687">
                        <c:v>0.3</c:v>
                      </c:pt>
                      <c:pt idx="688">
                        <c:v>0.43999999999999984</c:v>
                      </c:pt>
                      <c:pt idx="689">
                        <c:v>9.9999999999999284E-2</c:v>
                      </c:pt>
                      <c:pt idx="690">
                        <c:v>0.17999999999999899</c:v>
                      </c:pt>
                      <c:pt idx="691">
                        <c:v>0.17999999999999972</c:v>
                      </c:pt>
                      <c:pt idx="692">
                        <c:v>5.9999999999999429E-2</c:v>
                      </c:pt>
                      <c:pt idx="693">
                        <c:v>7.999999999999971E-2</c:v>
                      </c:pt>
                      <c:pt idx="694">
                        <c:v>0.15999999999999942</c:v>
                      </c:pt>
                      <c:pt idx="695">
                        <c:v>-0.1</c:v>
                      </c:pt>
                      <c:pt idx="696">
                        <c:v>-2.0000000000000285E-2</c:v>
                      </c:pt>
                      <c:pt idx="697">
                        <c:v>-0.23999999999999985</c:v>
                      </c:pt>
                      <c:pt idx="698">
                        <c:v>-0.31999999999999956</c:v>
                      </c:pt>
                      <c:pt idx="699">
                        <c:v>-0.29999999999999927</c:v>
                      </c:pt>
                      <c:pt idx="700">
                        <c:v>-7.9999999999999002E-2</c:v>
                      </c:pt>
                      <c:pt idx="701">
                        <c:v>-0.37999999999999901</c:v>
                      </c:pt>
                      <c:pt idx="702">
                        <c:v>-0.13999999999999915</c:v>
                      </c:pt>
                      <c:pt idx="703">
                        <c:v>-0.19999999999999929</c:v>
                      </c:pt>
                      <c:pt idx="704">
                        <c:v>-0.7399999999999991</c:v>
                      </c:pt>
                      <c:pt idx="705">
                        <c:v>-0.73999999999999988</c:v>
                      </c:pt>
                      <c:pt idx="706">
                        <c:v>-0.4799999999999997</c:v>
                      </c:pt>
                      <c:pt idx="707">
                        <c:v>-0.46000000000000013</c:v>
                      </c:pt>
                      <c:pt idx="708">
                        <c:v>-0.4199999999999996</c:v>
                      </c:pt>
                      <c:pt idx="709">
                        <c:v>-0.21999999999999958</c:v>
                      </c:pt>
                      <c:pt idx="710">
                        <c:v>-9.9999999999999284E-2</c:v>
                      </c:pt>
                      <c:pt idx="711">
                        <c:v>-0.1</c:v>
                      </c:pt>
                      <c:pt idx="712">
                        <c:v>-0.37999999999999973</c:v>
                      </c:pt>
                      <c:pt idx="713">
                        <c:v>-0.52000000000000024</c:v>
                      </c:pt>
                      <c:pt idx="714">
                        <c:v>-0.50000000000000067</c:v>
                      </c:pt>
                      <c:pt idx="715">
                        <c:v>-0.64000000000000123</c:v>
                      </c:pt>
                      <c:pt idx="716">
                        <c:v>-0.68000000000000038</c:v>
                      </c:pt>
                      <c:pt idx="717">
                        <c:v>-0.56000000000000083</c:v>
                      </c:pt>
                      <c:pt idx="718">
                        <c:v>-0.14000000000000057</c:v>
                      </c:pt>
                      <c:pt idx="719">
                        <c:v>-7.1054273576010023E-16</c:v>
                      </c:pt>
                      <c:pt idx="720">
                        <c:v>0.16000000000000014</c:v>
                      </c:pt>
                      <c:pt idx="721">
                        <c:v>3.9999999999999855E-2</c:v>
                      </c:pt>
                      <c:pt idx="722">
                        <c:v>0.3</c:v>
                      </c:pt>
                      <c:pt idx="723">
                        <c:v>-8.0000000000000432E-2</c:v>
                      </c:pt>
                      <c:pt idx="724">
                        <c:v>0.23999999999999985</c:v>
                      </c:pt>
                      <c:pt idx="725">
                        <c:v>0.19999999999999929</c:v>
                      </c:pt>
                      <c:pt idx="726">
                        <c:v>0.33999999999999914</c:v>
                      </c:pt>
                      <c:pt idx="727">
                        <c:v>0.43999999999999917</c:v>
                      </c:pt>
                      <c:pt idx="728">
                        <c:v>1.0599999999999994</c:v>
                      </c:pt>
                      <c:pt idx="729">
                        <c:v>0.8600000000000001</c:v>
                      </c:pt>
                      <c:pt idx="730">
                        <c:v>0.62000000000000033</c:v>
                      </c:pt>
                      <c:pt idx="731">
                        <c:v>0.33999999999999986</c:v>
                      </c:pt>
                      <c:pt idx="732">
                        <c:v>6.0000000000000143E-2</c:v>
                      </c:pt>
                      <c:pt idx="733">
                        <c:v>-0.8</c:v>
                      </c:pt>
                      <c:pt idx="734">
                        <c:v>-0.68000000000000038</c:v>
                      </c:pt>
                      <c:pt idx="735">
                        <c:v>-0.40000000000000069</c:v>
                      </c:pt>
                      <c:pt idx="736">
                        <c:v>1.9999999999999574E-2</c:v>
                      </c:pt>
                      <c:pt idx="737">
                        <c:v>0.31999999999999956</c:v>
                      </c:pt>
                      <c:pt idx="738">
                        <c:v>0.33999999999999914</c:v>
                      </c:pt>
                      <c:pt idx="739">
                        <c:v>-8.000000000000114E-2</c:v>
                      </c:pt>
                      <c:pt idx="740">
                        <c:v>-0.34000000000000058</c:v>
                      </c:pt>
                      <c:pt idx="741">
                        <c:v>-0.18000000000000044</c:v>
                      </c:pt>
                      <c:pt idx="742">
                        <c:v>-0.56000000000000016</c:v>
                      </c:pt>
                      <c:pt idx="743">
                        <c:v>-0.23999999999999985</c:v>
                      </c:pt>
                      <c:pt idx="744">
                        <c:v>8.0000000000000432E-2</c:v>
                      </c:pt>
                      <c:pt idx="745">
                        <c:v>0.17999999999999972</c:v>
                      </c:pt>
                      <c:pt idx="746">
                        <c:v>-0.46000000000000013</c:v>
                      </c:pt>
                      <c:pt idx="747">
                        <c:v>-0.62000000000000099</c:v>
                      </c:pt>
                      <c:pt idx="748">
                        <c:v>-0.68000000000000038</c:v>
                      </c:pt>
                      <c:pt idx="749">
                        <c:v>-0.64000000000000057</c:v>
                      </c:pt>
                      <c:pt idx="750">
                        <c:v>-0.48000000000000043</c:v>
                      </c:pt>
                      <c:pt idx="751">
                        <c:v>-0.58000000000000118</c:v>
                      </c:pt>
                      <c:pt idx="752">
                        <c:v>-0.50000000000000144</c:v>
                      </c:pt>
                      <c:pt idx="753">
                        <c:v>-0.10000000000000213</c:v>
                      </c:pt>
                      <c:pt idx="754">
                        <c:v>-6.0000000000002274E-2</c:v>
                      </c:pt>
                      <c:pt idx="755">
                        <c:v>-0.54000000000000203</c:v>
                      </c:pt>
                      <c:pt idx="756">
                        <c:v>-0.20000000000000143</c:v>
                      </c:pt>
                      <c:pt idx="757">
                        <c:v>0.12000000000000029</c:v>
                      </c:pt>
                      <c:pt idx="758">
                        <c:v>-0.31999999999999884</c:v>
                      </c:pt>
                      <c:pt idx="759">
                        <c:v>-0.39999999999999858</c:v>
                      </c:pt>
                      <c:pt idx="760">
                        <c:v>-0.31999999999999884</c:v>
                      </c:pt>
                      <c:pt idx="761">
                        <c:v>-0.33999999999999914</c:v>
                      </c:pt>
                      <c:pt idx="762">
                        <c:v>-0.12000000000000029</c:v>
                      </c:pt>
                      <c:pt idx="763">
                        <c:v>0.22000000000000028</c:v>
                      </c:pt>
                      <c:pt idx="764">
                        <c:v>0.23999999999999916</c:v>
                      </c:pt>
                      <c:pt idx="765">
                        <c:v>0.65999999999999948</c:v>
                      </c:pt>
                      <c:pt idx="766">
                        <c:v>0.4799999999999997</c:v>
                      </c:pt>
                      <c:pt idx="767">
                        <c:v>0.43999999999999917</c:v>
                      </c:pt>
                      <c:pt idx="768">
                        <c:v>0.35999999999999799</c:v>
                      </c:pt>
                      <c:pt idx="769">
                        <c:v>0.45999999999999941</c:v>
                      </c:pt>
                      <c:pt idx="770">
                        <c:v>0.41999999999999887</c:v>
                      </c:pt>
                      <c:pt idx="771">
                        <c:v>1.1399999999999992</c:v>
                      </c:pt>
                      <c:pt idx="772">
                        <c:v>1.2399999999999998</c:v>
                      </c:pt>
                      <c:pt idx="773">
                        <c:v>1.1999999999999993</c:v>
                      </c:pt>
                      <c:pt idx="774">
                        <c:v>1.2399999999999984</c:v>
                      </c:pt>
                      <c:pt idx="775">
                        <c:v>1.3199999999999996</c:v>
                      </c:pt>
                      <c:pt idx="776">
                        <c:v>1.3399999999999992</c:v>
                      </c:pt>
                      <c:pt idx="777">
                        <c:v>1.3599999999999994</c:v>
                      </c:pt>
                      <c:pt idx="778">
                        <c:v>1.2799999999999998</c:v>
                      </c:pt>
                      <c:pt idx="779">
                        <c:v>1.5800000000000005</c:v>
                      </c:pt>
                      <c:pt idx="780">
                        <c:v>1.56</c:v>
                      </c:pt>
                      <c:pt idx="781">
                        <c:v>1.3400000000000005</c:v>
                      </c:pt>
                      <c:pt idx="782">
                        <c:v>1.0200000000000002</c:v>
                      </c:pt>
                      <c:pt idx="783">
                        <c:v>0.96000000000000085</c:v>
                      </c:pt>
                      <c:pt idx="784">
                        <c:v>0.96000000000000085</c:v>
                      </c:pt>
                      <c:pt idx="785">
                        <c:v>1.4400000000000006</c:v>
                      </c:pt>
                      <c:pt idx="786">
                        <c:v>1</c:v>
                      </c:pt>
                      <c:pt idx="787">
                        <c:v>1.06</c:v>
                      </c:pt>
                      <c:pt idx="788">
                        <c:v>1.1200000000000003</c:v>
                      </c:pt>
                      <c:pt idx="789">
                        <c:v>0.8</c:v>
                      </c:pt>
                      <c:pt idx="790">
                        <c:v>0.46000000000000013</c:v>
                      </c:pt>
                      <c:pt idx="791">
                        <c:v>1.2000000000000006</c:v>
                      </c:pt>
                      <c:pt idx="792">
                        <c:v>1.3600000000000008</c:v>
                      </c:pt>
                      <c:pt idx="793">
                        <c:v>1.5800000000000005</c:v>
                      </c:pt>
                      <c:pt idx="794">
                        <c:v>1.5400000000000005</c:v>
                      </c:pt>
                      <c:pt idx="795">
                        <c:v>0.94000000000000061</c:v>
                      </c:pt>
                      <c:pt idx="796">
                        <c:v>0.82000000000000028</c:v>
                      </c:pt>
                      <c:pt idx="797">
                        <c:v>0.46000000000000013</c:v>
                      </c:pt>
                      <c:pt idx="798">
                        <c:v>0.44000000000000056</c:v>
                      </c:pt>
                      <c:pt idx="799">
                        <c:v>-1.9999999999999574E-2</c:v>
                      </c:pt>
                      <c:pt idx="800">
                        <c:v>0.6</c:v>
                      </c:pt>
                      <c:pt idx="801">
                        <c:v>0.13999999999999985</c:v>
                      </c:pt>
                      <c:pt idx="802">
                        <c:v>8.0000000000000432E-2</c:v>
                      </c:pt>
                      <c:pt idx="803">
                        <c:v>-0.16000000000000014</c:v>
                      </c:pt>
                      <c:pt idx="804">
                        <c:v>-0.1</c:v>
                      </c:pt>
                      <c:pt idx="805">
                        <c:v>4.000000000000057E-2</c:v>
                      </c:pt>
                      <c:pt idx="806">
                        <c:v>0.26000000000000012</c:v>
                      </c:pt>
                      <c:pt idx="807">
                        <c:v>0.67999999999999972</c:v>
                      </c:pt>
                      <c:pt idx="808">
                        <c:v>0.5</c:v>
                      </c:pt>
                      <c:pt idx="809">
                        <c:v>0.48000000000000043</c:v>
                      </c:pt>
                      <c:pt idx="810">
                        <c:v>4.000000000000057E-2</c:v>
                      </c:pt>
                      <c:pt idx="811">
                        <c:v>-7.9999999999999002E-2</c:v>
                      </c:pt>
                      <c:pt idx="812">
                        <c:v>-0.17999999999999899</c:v>
                      </c:pt>
                      <c:pt idx="813">
                        <c:v>0.42000000000000026</c:v>
                      </c:pt>
                      <c:pt idx="814">
                        <c:v>0.96000000000000019</c:v>
                      </c:pt>
                      <c:pt idx="815">
                        <c:v>1.1199999999999997</c:v>
                      </c:pt>
                      <c:pt idx="816">
                        <c:v>1.0799999999999996</c:v>
                      </c:pt>
                      <c:pt idx="817">
                        <c:v>0.97999999999999976</c:v>
                      </c:pt>
                      <c:pt idx="818">
                        <c:v>0.90000000000000069</c:v>
                      </c:pt>
                      <c:pt idx="819">
                        <c:v>0.64000000000000057</c:v>
                      </c:pt>
                      <c:pt idx="820">
                        <c:v>6.0000000000000851E-2</c:v>
                      </c:pt>
                      <c:pt idx="821">
                        <c:v>0.16000000000000086</c:v>
                      </c:pt>
                      <c:pt idx="822">
                        <c:v>6.0000000000000143E-2</c:v>
                      </c:pt>
                      <c:pt idx="823">
                        <c:v>0.13999999999999985</c:v>
                      </c:pt>
                      <c:pt idx="824">
                        <c:v>3.9999999999999855E-2</c:v>
                      </c:pt>
                      <c:pt idx="825">
                        <c:v>0.49999999999999928</c:v>
                      </c:pt>
                      <c:pt idx="826">
                        <c:v>0.27999999999999903</c:v>
                      </c:pt>
                      <c:pt idx="827">
                        <c:v>0.27999999999999969</c:v>
                      </c:pt>
                      <c:pt idx="828">
                        <c:v>9.9999999999999284E-2</c:v>
                      </c:pt>
                      <c:pt idx="829">
                        <c:v>-0.26000000000000084</c:v>
                      </c:pt>
                      <c:pt idx="830">
                        <c:v>-0.12000000000000029</c:v>
                      </c:pt>
                      <c:pt idx="831">
                        <c:v>0.24000000000000057</c:v>
                      </c:pt>
                      <c:pt idx="832">
                        <c:v>0.28000000000000042</c:v>
                      </c:pt>
                      <c:pt idx="833">
                        <c:v>0.28000000000000042</c:v>
                      </c:pt>
                      <c:pt idx="834">
                        <c:v>0.72000000000000031</c:v>
                      </c:pt>
                      <c:pt idx="835">
                        <c:v>0.62000000000000033</c:v>
                      </c:pt>
                      <c:pt idx="836">
                        <c:v>0.45999999999999941</c:v>
                      </c:pt>
                      <c:pt idx="837">
                        <c:v>0.69999999999999929</c:v>
                      </c:pt>
                      <c:pt idx="838">
                        <c:v>0.4799999999999997</c:v>
                      </c:pt>
                      <c:pt idx="839">
                        <c:v>0.75999999999999945</c:v>
                      </c:pt>
                      <c:pt idx="840">
                        <c:v>0.79999999999999927</c:v>
                      </c:pt>
                      <c:pt idx="841">
                        <c:v>1.0599999999999994</c:v>
                      </c:pt>
                      <c:pt idx="842">
                        <c:v>0.8</c:v>
                      </c:pt>
                      <c:pt idx="843">
                        <c:v>0.75999999999999945</c:v>
                      </c:pt>
                      <c:pt idx="844">
                        <c:v>0.3</c:v>
                      </c:pt>
                      <c:pt idx="845">
                        <c:v>0.2</c:v>
                      </c:pt>
                      <c:pt idx="846">
                        <c:v>-5.9999999999999429E-2</c:v>
                      </c:pt>
                      <c:pt idx="847">
                        <c:v>0.22000000000000028</c:v>
                      </c:pt>
                      <c:pt idx="848">
                        <c:v>0.10000000000000071</c:v>
                      </c:pt>
                      <c:pt idx="849">
                        <c:v>0.36000000000000015</c:v>
                      </c:pt>
                      <c:pt idx="850">
                        <c:v>0.32000000000000028</c:v>
                      </c:pt>
                      <c:pt idx="851">
                        <c:v>0.2</c:v>
                      </c:pt>
                      <c:pt idx="852">
                        <c:v>-2.0000000000000285E-2</c:v>
                      </c:pt>
                      <c:pt idx="853">
                        <c:v>0.11999999999999958</c:v>
                      </c:pt>
                      <c:pt idx="854">
                        <c:v>5.9999999999999429E-2</c:v>
                      </c:pt>
                      <c:pt idx="855">
                        <c:v>1.9999999999999574E-2</c:v>
                      </c:pt>
                      <c:pt idx="856">
                        <c:v>7.999999999999971E-2</c:v>
                      </c:pt>
                      <c:pt idx="857">
                        <c:v>3.9999999999999855E-2</c:v>
                      </c:pt>
                      <c:pt idx="858">
                        <c:v>-0.17999999999999972</c:v>
                      </c:pt>
                      <c:pt idx="859">
                        <c:v>-0.61999999999999889</c:v>
                      </c:pt>
                      <c:pt idx="860">
                        <c:v>-0.51999999999999891</c:v>
                      </c:pt>
                      <c:pt idx="861">
                        <c:v>-0.7399999999999991</c:v>
                      </c:pt>
                      <c:pt idx="862">
                        <c:v>-0.75999999999999945</c:v>
                      </c:pt>
                      <c:pt idx="863">
                        <c:v>-0.55999999999999939</c:v>
                      </c:pt>
                      <c:pt idx="864">
                        <c:v>-0.26000000000000012</c:v>
                      </c:pt>
                      <c:pt idx="865">
                        <c:v>-0.5800000000000004</c:v>
                      </c:pt>
                      <c:pt idx="866">
                        <c:v>-0.26000000000000084</c:v>
                      </c:pt>
                      <c:pt idx="867">
                        <c:v>-0.28000000000000114</c:v>
                      </c:pt>
                      <c:pt idx="868">
                        <c:v>-0.32000000000000173</c:v>
                      </c:pt>
                      <c:pt idx="869">
                        <c:v>-0.14000000000000129</c:v>
                      </c:pt>
                      <c:pt idx="870">
                        <c:v>0.25999999999999873</c:v>
                      </c:pt>
                      <c:pt idx="871">
                        <c:v>0.17999999999999972</c:v>
                      </c:pt>
                      <c:pt idx="872">
                        <c:v>0</c:v>
                      </c:pt>
                      <c:pt idx="873">
                        <c:v>0.24000000000000057</c:v>
                      </c:pt>
                      <c:pt idx="874">
                        <c:v>0.24000000000000057</c:v>
                      </c:pt>
                      <c:pt idx="875">
                        <c:v>-0.15999999999999942</c:v>
                      </c:pt>
                      <c:pt idx="876">
                        <c:v>0.15999999999999942</c:v>
                      </c:pt>
                      <c:pt idx="877">
                        <c:v>0.44000000000000056</c:v>
                      </c:pt>
                      <c:pt idx="878">
                        <c:v>0.66000000000000081</c:v>
                      </c:pt>
                      <c:pt idx="879">
                        <c:v>0.6</c:v>
                      </c:pt>
                      <c:pt idx="880">
                        <c:v>0.91999999999999882</c:v>
                      </c:pt>
                      <c:pt idx="881">
                        <c:v>0.75999999999999945</c:v>
                      </c:pt>
                      <c:pt idx="882">
                        <c:v>1.0599999999999994</c:v>
                      </c:pt>
                      <c:pt idx="883">
                        <c:v>0.61999999999999889</c:v>
                      </c:pt>
                      <c:pt idx="884">
                        <c:v>0.55999999999999939</c:v>
                      </c:pt>
                      <c:pt idx="885">
                        <c:v>0.44000000000000056</c:v>
                      </c:pt>
                      <c:pt idx="886">
                        <c:v>0.56000000000000083</c:v>
                      </c:pt>
                      <c:pt idx="887">
                        <c:v>0.17999999999999972</c:v>
                      </c:pt>
                      <c:pt idx="888">
                        <c:v>0.72000000000000031</c:v>
                      </c:pt>
                      <c:pt idx="889">
                        <c:v>0.94000000000000061</c:v>
                      </c:pt>
                      <c:pt idx="890">
                        <c:v>1.2800000000000011</c:v>
                      </c:pt>
                      <c:pt idx="891">
                        <c:v>1.3200000000000003</c:v>
                      </c:pt>
                      <c:pt idx="892">
                        <c:v>1.5799999999999996</c:v>
                      </c:pt>
                      <c:pt idx="893">
                        <c:v>1.3799999999999983</c:v>
                      </c:pt>
                      <c:pt idx="894">
                        <c:v>1.3999999999999986</c:v>
                      </c:pt>
                      <c:pt idx="895">
                        <c:v>0.8199999999999974</c:v>
                      </c:pt>
                      <c:pt idx="896">
                        <c:v>0.57999999999999829</c:v>
                      </c:pt>
                      <c:pt idx="897">
                        <c:v>0.63999999999999913</c:v>
                      </c:pt>
                      <c:pt idx="898">
                        <c:v>0.43999999999999917</c:v>
                      </c:pt>
                      <c:pt idx="899">
                        <c:v>0.33999999999999914</c:v>
                      </c:pt>
                      <c:pt idx="900">
                        <c:v>0.72000000000000031</c:v>
                      </c:pt>
                      <c:pt idx="901">
                        <c:v>0.92000000000000026</c:v>
                      </c:pt>
                      <c:pt idx="902">
                        <c:v>0.66000000000000081</c:v>
                      </c:pt>
                      <c:pt idx="903">
                        <c:v>0.58000000000000251</c:v>
                      </c:pt>
                      <c:pt idx="904">
                        <c:v>0.88000000000000111</c:v>
                      </c:pt>
                      <c:pt idx="905">
                        <c:v>0.62000000000000166</c:v>
                      </c:pt>
                      <c:pt idx="906">
                        <c:v>0.30000000000000143</c:v>
                      </c:pt>
                      <c:pt idx="907">
                        <c:v>0.26000000000000084</c:v>
                      </c:pt>
                      <c:pt idx="908">
                        <c:v>0.4</c:v>
                      </c:pt>
                      <c:pt idx="909">
                        <c:v>0.22000000000000169</c:v>
                      </c:pt>
                      <c:pt idx="910">
                        <c:v>0.24000000000000057</c:v>
                      </c:pt>
                      <c:pt idx="911">
                        <c:v>0.35999999999999943</c:v>
                      </c:pt>
                      <c:pt idx="912">
                        <c:v>0.2</c:v>
                      </c:pt>
                      <c:pt idx="913">
                        <c:v>0.5</c:v>
                      </c:pt>
                      <c:pt idx="914">
                        <c:v>0.5</c:v>
                      </c:pt>
                      <c:pt idx="915">
                        <c:v>0.62000000000000033</c:v>
                      </c:pt>
                      <c:pt idx="916">
                        <c:v>1.040000000000002</c:v>
                      </c:pt>
                      <c:pt idx="917">
                        <c:v>1.4600000000000009</c:v>
                      </c:pt>
                      <c:pt idx="918">
                        <c:v>1.4600000000000009</c:v>
                      </c:pt>
                      <c:pt idx="919">
                        <c:v>1.5400000000000005</c:v>
                      </c:pt>
                      <c:pt idx="920">
                        <c:v>1.9000000000000015</c:v>
                      </c:pt>
                      <c:pt idx="921">
                        <c:v>1.4000000000000015</c:v>
                      </c:pt>
                      <c:pt idx="922">
                        <c:v>1.3600000000000008</c:v>
                      </c:pt>
                      <c:pt idx="923">
                        <c:v>0.98000000000000109</c:v>
                      </c:pt>
                      <c:pt idx="924">
                        <c:v>1.0800000000000012</c:v>
                      </c:pt>
                      <c:pt idx="925">
                        <c:v>1.0200000000000002</c:v>
                      </c:pt>
                      <c:pt idx="926">
                        <c:v>1.2599999999999993</c:v>
                      </c:pt>
                      <c:pt idx="927">
                        <c:v>1.3</c:v>
                      </c:pt>
                      <c:pt idx="928">
                        <c:v>1.5799999999999996</c:v>
                      </c:pt>
                      <c:pt idx="929">
                        <c:v>1.2399999999999991</c:v>
                      </c:pt>
                      <c:pt idx="930">
                        <c:v>1.2199999999999989</c:v>
                      </c:pt>
                      <c:pt idx="931">
                        <c:v>0.85999999999999943</c:v>
                      </c:pt>
                      <c:pt idx="932">
                        <c:v>0.65999999999999948</c:v>
                      </c:pt>
                      <c:pt idx="933">
                        <c:v>0.57999999999999974</c:v>
                      </c:pt>
                      <c:pt idx="934">
                        <c:v>0.94000000000000061</c:v>
                      </c:pt>
                      <c:pt idx="935">
                        <c:v>0.90000000000000069</c:v>
                      </c:pt>
                      <c:pt idx="936">
                        <c:v>1.2200000000000011</c:v>
                      </c:pt>
                      <c:pt idx="937">
                        <c:v>1.4800000000000004</c:v>
                      </c:pt>
                      <c:pt idx="938">
                        <c:v>1.1399999999999999</c:v>
                      </c:pt>
                      <c:pt idx="939">
                        <c:v>1.0399999999999998</c:v>
                      </c:pt>
                      <c:pt idx="940">
                        <c:v>1</c:v>
                      </c:pt>
                      <c:pt idx="941">
                        <c:v>0.89999999999999925</c:v>
                      </c:pt>
                      <c:pt idx="942">
                        <c:v>0.78000000000000047</c:v>
                      </c:pt>
                      <c:pt idx="943">
                        <c:v>1.0800000000000012</c:v>
                      </c:pt>
                      <c:pt idx="944">
                        <c:v>0.87999999999999967</c:v>
                      </c:pt>
                      <c:pt idx="945">
                        <c:v>0.99999999999999933</c:v>
                      </c:pt>
                      <c:pt idx="946">
                        <c:v>0.79999999999999927</c:v>
                      </c:pt>
                      <c:pt idx="947">
                        <c:v>0.63999999999999913</c:v>
                      </c:pt>
                      <c:pt idx="948">
                        <c:v>0.75999999999999868</c:v>
                      </c:pt>
                      <c:pt idx="949">
                        <c:v>0.8600000000000001</c:v>
                      </c:pt>
                      <c:pt idx="950">
                        <c:v>1.1600000000000001</c:v>
                      </c:pt>
                      <c:pt idx="951">
                        <c:v>1.36</c:v>
                      </c:pt>
                      <c:pt idx="952">
                        <c:v>1.36</c:v>
                      </c:pt>
                      <c:pt idx="953">
                        <c:v>1.3200000000000003</c:v>
                      </c:pt>
                      <c:pt idx="954">
                        <c:v>1.1799999999999997</c:v>
                      </c:pt>
                      <c:pt idx="955">
                        <c:v>1.0799999999999996</c:v>
                      </c:pt>
                      <c:pt idx="956">
                        <c:v>1.1399999999999999</c:v>
                      </c:pt>
                      <c:pt idx="957">
                        <c:v>1.3399999999999999</c:v>
                      </c:pt>
                      <c:pt idx="958">
                        <c:v>1.3999999999999992</c:v>
                      </c:pt>
                      <c:pt idx="959">
                        <c:v>1.7199999999999995</c:v>
                      </c:pt>
                      <c:pt idx="960">
                        <c:v>1.9</c:v>
                      </c:pt>
                      <c:pt idx="961">
                        <c:v>2.0200000000000005</c:v>
                      </c:pt>
                      <c:pt idx="962">
                        <c:v>2.3200000000000012</c:v>
                      </c:pt>
                      <c:pt idx="963">
                        <c:v>2.160000000000001</c:v>
                      </c:pt>
                      <c:pt idx="964">
                        <c:v>2.2200000000000002</c:v>
                      </c:pt>
                      <c:pt idx="965">
                        <c:v>1.86</c:v>
                      </c:pt>
                      <c:pt idx="966">
                        <c:v>2.38</c:v>
                      </c:pt>
                      <c:pt idx="967">
                        <c:v>2.5599999999999987</c:v>
                      </c:pt>
                      <c:pt idx="968">
                        <c:v>2.8599999999999994</c:v>
                      </c:pt>
                      <c:pt idx="969">
                        <c:v>2.6399999999999992</c:v>
                      </c:pt>
                      <c:pt idx="970">
                        <c:v>2.6799999999999988</c:v>
                      </c:pt>
                      <c:pt idx="971">
                        <c:v>1.9199999999999988</c:v>
                      </c:pt>
                      <c:pt idx="972">
                        <c:v>1.7599999999999987</c:v>
                      </c:pt>
                      <c:pt idx="973">
                        <c:v>1.5599999999999987</c:v>
                      </c:pt>
                      <c:pt idx="974">
                        <c:v>1.8999999999999992</c:v>
                      </c:pt>
                      <c:pt idx="975">
                        <c:v>1.7399999999999991</c:v>
                      </c:pt>
                      <c:pt idx="976">
                        <c:v>1.8799999999999997</c:v>
                      </c:pt>
                      <c:pt idx="977">
                        <c:v>1.6000000000000008</c:v>
                      </c:pt>
                      <c:pt idx="978">
                        <c:v>1.4600000000000009</c:v>
                      </c:pt>
                      <c:pt idx="979">
                        <c:v>0.88000000000000045</c:v>
                      </c:pt>
                      <c:pt idx="980">
                        <c:v>0.56000000000000083</c:v>
                      </c:pt>
                      <c:pt idx="981">
                        <c:v>0.70000000000000073</c:v>
                      </c:pt>
                      <c:pt idx="982">
                        <c:v>0.93999999999999984</c:v>
                      </c:pt>
                      <c:pt idx="983">
                        <c:v>1.4999999999999993</c:v>
                      </c:pt>
                      <c:pt idx="984">
                        <c:v>1.5799999999999996</c:v>
                      </c:pt>
                      <c:pt idx="985">
                        <c:v>1.7799999999999998</c:v>
                      </c:pt>
                      <c:pt idx="986">
                        <c:v>1.8399999999999992</c:v>
                      </c:pt>
                      <c:pt idx="987">
                        <c:v>1.3799999999999997</c:v>
                      </c:pt>
                      <c:pt idx="988">
                        <c:v>1.0399999999999998</c:v>
                      </c:pt>
                      <c:pt idx="989">
                        <c:v>1.2200000000000002</c:v>
                      </c:pt>
                      <c:pt idx="990">
                        <c:v>1.3399999999999999</c:v>
                      </c:pt>
                      <c:pt idx="991">
                        <c:v>1.2000000000000006</c:v>
                      </c:pt>
                      <c:pt idx="992">
                        <c:v>1.6000000000000008</c:v>
                      </c:pt>
                      <c:pt idx="993">
                        <c:v>1.4000000000000008</c:v>
                      </c:pt>
                      <c:pt idx="994">
                        <c:v>1.6600000000000001</c:v>
                      </c:pt>
                      <c:pt idx="995">
                        <c:v>1.8</c:v>
                      </c:pt>
                      <c:pt idx="996">
                        <c:v>2</c:v>
                      </c:pt>
                      <c:pt idx="997">
                        <c:v>2.0599999999999996</c:v>
                      </c:pt>
                      <c:pt idx="998">
                        <c:v>2.2399999999999998</c:v>
                      </c:pt>
                      <c:pt idx="999">
                        <c:v>2.0800000000000005</c:v>
                      </c:pt>
                      <c:pt idx="1000">
                        <c:v>1.7200000000000011</c:v>
                      </c:pt>
                      <c:pt idx="1001">
                        <c:v>1.4600000000000002</c:v>
                      </c:pt>
                      <c:pt idx="1002">
                        <c:v>1.0400000000000005</c:v>
                      </c:pt>
                      <c:pt idx="1003">
                        <c:v>1.2200000000000002</c:v>
                      </c:pt>
                      <c:pt idx="1004">
                        <c:v>1.1799999999999997</c:v>
                      </c:pt>
                      <c:pt idx="1005">
                        <c:v>1.2199999999999995</c:v>
                      </c:pt>
                      <c:pt idx="1006">
                        <c:v>1.2200000000000002</c:v>
                      </c:pt>
                      <c:pt idx="1007">
                        <c:v>1.4200000000000004</c:v>
                      </c:pt>
                      <c:pt idx="1008">
                        <c:v>1.1400000000000006</c:v>
                      </c:pt>
                      <c:pt idx="1009">
                        <c:v>1.0400000000000005</c:v>
                      </c:pt>
                      <c:pt idx="1010">
                        <c:v>0.8600000000000001</c:v>
                      </c:pt>
                      <c:pt idx="1011">
                        <c:v>0.6</c:v>
                      </c:pt>
                      <c:pt idx="1012">
                        <c:v>0.4</c:v>
                      </c:pt>
                      <c:pt idx="1013">
                        <c:v>0.46000000000000013</c:v>
                      </c:pt>
                      <c:pt idx="1014">
                        <c:v>-3.9999999999999855E-2</c:v>
                      </c:pt>
                      <c:pt idx="1015">
                        <c:v>0.24000000000000057</c:v>
                      </c:pt>
                      <c:pt idx="1016">
                        <c:v>0.24000000000000057</c:v>
                      </c:pt>
                      <c:pt idx="1017">
                        <c:v>0.24000000000000057</c:v>
                      </c:pt>
                      <c:pt idx="1018">
                        <c:v>0.43999999999999984</c:v>
                      </c:pt>
                      <c:pt idx="1019">
                        <c:v>1.0000000000000004</c:v>
                      </c:pt>
                      <c:pt idx="1020">
                        <c:v>0.95999999999999974</c:v>
                      </c:pt>
                      <c:pt idx="1021">
                        <c:v>1.0199999999999991</c:v>
                      </c:pt>
                      <c:pt idx="1022">
                        <c:v>0.77999999999999936</c:v>
                      </c:pt>
                      <c:pt idx="1023">
                        <c:v>0.39999999999999963</c:v>
                      </c:pt>
                      <c:pt idx="1024">
                        <c:v>-6.0000000000000851E-2</c:v>
                      </c:pt>
                      <c:pt idx="1025">
                        <c:v>-0.13999999999999985</c:v>
                      </c:pt>
                      <c:pt idx="1026">
                        <c:v>-0.37999999999999901</c:v>
                      </c:pt>
                      <c:pt idx="1027">
                        <c:v>-0.45999999999999874</c:v>
                      </c:pt>
                      <c:pt idx="1028">
                        <c:v>-0.47999999999999832</c:v>
                      </c:pt>
                      <c:pt idx="1029">
                        <c:v>-7.9999999999998295E-2</c:v>
                      </c:pt>
                      <c:pt idx="1030">
                        <c:v>8.000000000000114E-2</c:v>
                      </c:pt>
                      <c:pt idx="1031">
                        <c:v>0.52000000000000024</c:v>
                      </c:pt>
                      <c:pt idx="1032">
                        <c:v>0.57999999999999974</c:v>
                      </c:pt>
                      <c:pt idx="1033">
                        <c:v>0.37999999999999901</c:v>
                      </c:pt>
                      <c:pt idx="1034">
                        <c:v>0.29999999999999927</c:v>
                      </c:pt>
                      <c:pt idx="1035">
                        <c:v>0.29999999999999927</c:v>
                      </c:pt>
                      <c:pt idx="1036">
                        <c:v>0.21999999999999958</c:v>
                      </c:pt>
                      <c:pt idx="1037">
                        <c:v>0.4199999999999996</c:v>
                      </c:pt>
                      <c:pt idx="1038">
                        <c:v>0.83999999999999986</c:v>
                      </c:pt>
                      <c:pt idx="1039">
                        <c:v>0.75999999999999945</c:v>
                      </c:pt>
                      <c:pt idx="1040">
                        <c:v>0.71999999999999886</c:v>
                      </c:pt>
                      <c:pt idx="1041">
                        <c:v>0.67999999999999905</c:v>
                      </c:pt>
                      <c:pt idx="1042">
                        <c:v>0.43999999999999917</c:v>
                      </c:pt>
                      <c:pt idx="1043">
                        <c:v>7.9999999999999002E-2</c:v>
                      </c:pt>
                      <c:pt idx="1044">
                        <c:v>0.43999999999999917</c:v>
                      </c:pt>
                      <c:pt idx="1045">
                        <c:v>0.37999999999999973</c:v>
                      </c:pt>
                      <c:pt idx="1046">
                        <c:v>0.49999999999999928</c:v>
                      </c:pt>
                      <c:pt idx="1047">
                        <c:v>1.1199999999999988</c:v>
                      </c:pt>
                      <c:pt idx="1048">
                        <c:v>1.2799999999999989</c:v>
                      </c:pt>
                      <c:pt idx="1049">
                        <c:v>0.7399999999999991</c:v>
                      </c:pt>
                      <c:pt idx="1050">
                        <c:v>0.55999999999999939</c:v>
                      </c:pt>
                      <c:pt idx="1051">
                        <c:v>1.9999999999999574E-2</c:v>
                      </c:pt>
                      <c:pt idx="1052">
                        <c:v>-0.21999999999999958</c:v>
                      </c:pt>
                      <c:pt idx="1053">
                        <c:v>-0.17999999999999972</c:v>
                      </c:pt>
                      <c:pt idx="1054">
                        <c:v>-7.999999999999971E-2</c:v>
                      </c:pt>
                      <c:pt idx="1055">
                        <c:v>-1.9999999999999574E-2</c:v>
                      </c:pt>
                      <c:pt idx="1056">
                        <c:v>0.56000000000000083</c:v>
                      </c:pt>
                      <c:pt idx="1057">
                        <c:v>0.38000000000000045</c:v>
                      </c:pt>
                      <c:pt idx="1058">
                        <c:v>0.28000000000000042</c:v>
                      </c:pt>
                      <c:pt idx="1059">
                        <c:v>0.30000000000000071</c:v>
                      </c:pt>
                      <c:pt idx="1060">
                        <c:v>0.34000000000000058</c:v>
                      </c:pt>
                      <c:pt idx="1061">
                        <c:v>0.22000000000000028</c:v>
                      </c:pt>
                      <c:pt idx="1062">
                        <c:v>0.56000000000000016</c:v>
                      </c:pt>
                      <c:pt idx="1063">
                        <c:v>0.38000000000000045</c:v>
                      </c:pt>
                      <c:pt idx="1064">
                        <c:v>0.6</c:v>
                      </c:pt>
                      <c:pt idx="1065">
                        <c:v>0.61999999999999955</c:v>
                      </c:pt>
                      <c:pt idx="1066">
                        <c:v>0.17999999999999972</c:v>
                      </c:pt>
                      <c:pt idx="1067">
                        <c:v>6.0000000000000143E-2</c:v>
                      </c:pt>
                      <c:pt idx="1068">
                        <c:v>0.4</c:v>
                      </c:pt>
                      <c:pt idx="1069">
                        <c:v>0.24000000000000057</c:v>
                      </c:pt>
                      <c:pt idx="1070">
                        <c:v>0.14000000000000057</c:v>
                      </c:pt>
                      <c:pt idx="1071">
                        <c:v>0.5800000000000004</c:v>
                      </c:pt>
                      <c:pt idx="1072">
                        <c:v>7.999999999999971E-2</c:v>
                      </c:pt>
                      <c:pt idx="1073">
                        <c:v>-0.12000000000000029</c:v>
                      </c:pt>
                      <c:pt idx="1074">
                        <c:v>-0.38000000000000045</c:v>
                      </c:pt>
                      <c:pt idx="1075">
                        <c:v>-0.48000000000000043</c:v>
                      </c:pt>
                      <c:pt idx="1076">
                        <c:v>-0.8</c:v>
                      </c:pt>
                      <c:pt idx="1077">
                        <c:v>-0.99999999999999967</c:v>
                      </c:pt>
                      <c:pt idx="1078">
                        <c:v>-1.3799999999999994</c:v>
                      </c:pt>
                      <c:pt idx="1079">
                        <c:v>-1.0799999999999994</c:v>
                      </c:pt>
                      <c:pt idx="1080">
                        <c:v>-0.91999999999999926</c:v>
                      </c:pt>
                      <c:pt idx="1081">
                        <c:v>-0.85999999999999943</c:v>
                      </c:pt>
                      <c:pt idx="1082">
                        <c:v>-0.55999999999999905</c:v>
                      </c:pt>
                      <c:pt idx="1083">
                        <c:v>-0.37999999999999934</c:v>
                      </c:pt>
                      <c:pt idx="1084">
                        <c:v>-0.29999999999999927</c:v>
                      </c:pt>
                      <c:pt idx="1085">
                        <c:v>-9.9999999999999284E-2</c:v>
                      </c:pt>
                      <c:pt idx="1086">
                        <c:v>2.0000000000000639E-2</c:v>
                      </c:pt>
                      <c:pt idx="1087">
                        <c:v>0.38000000000000006</c:v>
                      </c:pt>
                      <c:pt idx="1088">
                        <c:v>0.35999999999999976</c:v>
                      </c:pt>
                      <c:pt idx="1089">
                        <c:v>5.9999999999999429E-2</c:v>
                      </c:pt>
                      <c:pt idx="1090">
                        <c:v>-0.22000000000000064</c:v>
                      </c:pt>
                      <c:pt idx="1091">
                        <c:v>1.999999999999922E-2</c:v>
                      </c:pt>
                      <c:pt idx="1092">
                        <c:v>-0.20000000000000034</c:v>
                      </c:pt>
                      <c:pt idx="1093">
                        <c:v>-8.0000000000000071E-2</c:v>
                      </c:pt>
                      <c:pt idx="1094">
                        <c:v>0</c:v>
                      </c:pt>
                      <c:pt idx="1095">
                        <c:v>0.28000000000000008</c:v>
                      </c:pt>
                      <c:pt idx="1096">
                        <c:v>1.9999999999999928E-2</c:v>
                      </c:pt>
                      <c:pt idx="1097">
                        <c:v>-0.1</c:v>
                      </c:pt>
                      <c:pt idx="1098">
                        <c:v>0.18000000000000008</c:v>
                      </c:pt>
                      <c:pt idx="1099">
                        <c:v>7.999999999999971E-2</c:v>
                      </c:pt>
                      <c:pt idx="1100">
                        <c:v>-0.18000000000000044</c:v>
                      </c:pt>
                      <c:pt idx="1101">
                        <c:v>-0.34000000000000019</c:v>
                      </c:pt>
                      <c:pt idx="1102">
                        <c:v>-0.20000000000000034</c:v>
                      </c:pt>
                      <c:pt idx="1103">
                        <c:v>-0.52000000000000068</c:v>
                      </c:pt>
                      <c:pt idx="1104">
                        <c:v>-0.34000000000000019</c:v>
                      </c:pt>
                      <c:pt idx="1105">
                        <c:v>-0.31999999999999995</c:v>
                      </c:pt>
                      <c:pt idx="1106">
                        <c:v>-0.25999999999999979</c:v>
                      </c:pt>
                      <c:pt idx="1107">
                        <c:v>-0.75999999999999979</c:v>
                      </c:pt>
                      <c:pt idx="1108">
                        <c:v>-1.02</c:v>
                      </c:pt>
                      <c:pt idx="1109">
                        <c:v>-1.3</c:v>
                      </c:pt>
                      <c:pt idx="1110">
                        <c:v>-1.48</c:v>
                      </c:pt>
                      <c:pt idx="1111">
                        <c:v>-1.6800000000000004</c:v>
                      </c:pt>
                      <c:pt idx="1112">
                        <c:v>-1.4800000000000004</c:v>
                      </c:pt>
                      <c:pt idx="1113">
                        <c:v>-1.3399999999999999</c:v>
                      </c:pt>
                      <c:pt idx="1114">
                        <c:v>-1.22</c:v>
                      </c:pt>
                      <c:pt idx="1115">
                        <c:v>-1.06</c:v>
                      </c:pt>
                      <c:pt idx="1116">
                        <c:v>-0.99999999999999967</c:v>
                      </c:pt>
                      <c:pt idx="1117">
                        <c:v>-0.93999999999999984</c:v>
                      </c:pt>
                      <c:pt idx="1118">
                        <c:v>-0.96000000000000019</c:v>
                      </c:pt>
                      <c:pt idx="1119">
                        <c:v>-0.96000000000000019</c:v>
                      </c:pt>
                      <c:pt idx="1120">
                        <c:v>-0.91999999999999993</c:v>
                      </c:pt>
                      <c:pt idx="1121">
                        <c:v>-1.0799999999999996</c:v>
                      </c:pt>
                      <c:pt idx="1122">
                        <c:v>-0.89999999999999969</c:v>
                      </c:pt>
                      <c:pt idx="1123">
                        <c:v>-0.69999999999999962</c:v>
                      </c:pt>
                      <c:pt idx="1124">
                        <c:v>-0.77999999999999969</c:v>
                      </c:pt>
                      <c:pt idx="1125">
                        <c:v>-0.95999999999999974</c:v>
                      </c:pt>
                      <c:pt idx="1126">
                        <c:v>-0.61999999999999988</c:v>
                      </c:pt>
                      <c:pt idx="1127">
                        <c:v>-0.82</c:v>
                      </c:pt>
                      <c:pt idx="1128">
                        <c:v>-0.73999999999999988</c:v>
                      </c:pt>
                      <c:pt idx="1129">
                        <c:v>-0.81999999999999962</c:v>
                      </c:pt>
                      <c:pt idx="1130">
                        <c:v>-0.85999999999999943</c:v>
                      </c:pt>
                      <c:pt idx="1131">
                        <c:v>-0.99999999999999967</c:v>
                      </c:pt>
                      <c:pt idx="1132">
                        <c:v>-0.73999999999999955</c:v>
                      </c:pt>
                      <c:pt idx="1133">
                        <c:v>-0.67999999999999938</c:v>
                      </c:pt>
                      <c:pt idx="1134">
                        <c:v>-0.69999999999999962</c:v>
                      </c:pt>
                      <c:pt idx="1135">
                        <c:v>-0.67999999999999972</c:v>
                      </c:pt>
                      <c:pt idx="1136">
                        <c:v>-0.61999999999999955</c:v>
                      </c:pt>
                      <c:pt idx="1137">
                        <c:v>-0.49999999999999967</c:v>
                      </c:pt>
                      <c:pt idx="1138">
                        <c:v>-0.7999999999999996</c:v>
                      </c:pt>
                      <c:pt idx="1139">
                        <c:v>-1.0799999999999996</c:v>
                      </c:pt>
                      <c:pt idx="1140">
                        <c:v>-1.1599999999999997</c:v>
                      </c:pt>
                      <c:pt idx="1141">
                        <c:v>-1.02</c:v>
                      </c:pt>
                      <c:pt idx="1142">
                        <c:v>-1.2</c:v>
                      </c:pt>
                      <c:pt idx="1143">
                        <c:v>-1.1000000000000003</c:v>
                      </c:pt>
                      <c:pt idx="1144">
                        <c:v>-0.36000000000000015</c:v>
                      </c:pt>
                      <c:pt idx="1145">
                        <c:v>-3.5527136788005011E-16</c:v>
                      </c:pt>
                      <c:pt idx="1146">
                        <c:v>-0.28000000000000042</c:v>
                      </c:pt>
                      <c:pt idx="1147">
                        <c:v>-0.44000000000000056</c:v>
                      </c:pt>
                      <c:pt idx="1148">
                        <c:v>-0.34000000000000058</c:v>
                      </c:pt>
                      <c:pt idx="1149">
                        <c:v>-0.84000000000000052</c:v>
                      </c:pt>
                      <c:pt idx="1150">
                        <c:v>-1.1800000000000004</c:v>
                      </c:pt>
                      <c:pt idx="1151">
                        <c:v>-1.1800000000000004</c:v>
                      </c:pt>
                      <c:pt idx="1152">
                        <c:v>-1.2200000000000002</c:v>
                      </c:pt>
                      <c:pt idx="1153">
                        <c:v>-1.1000000000000001</c:v>
                      </c:pt>
                      <c:pt idx="1154">
                        <c:v>-0.88000000000000012</c:v>
                      </c:pt>
                      <c:pt idx="1155">
                        <c:v>-0.72</c:v>
                      </c:pt>
                      <c:pt idx="1156">
                        <c:v>-0.87999999999999967</c:v>
                      </c:pt>
                      <c:pt idx="1157">
                        <c:v>-0.7999999999999996</c:v>
                      </c:pt>
                      <c:pt idx="1158">
                        <c:v>-0.82</c:v>
                      </c:pt>
                      <c:pt idx="1159">
                        <c:v>-0.89999999999999969</c:v>
                      </c:pt>
                      <c:pt idx="1160">
                        <c:v>-0.73999999999999955</c:v>
                      </c:pt>
                      <c:pt idx="1161">
                        <c:v>-0.49999999999999967</c:v>
                      </c:pt>
                      <c:pt idx="1162">
                        <c:v>-0.9399999999999995</c:v>
                      </c:pt>
                      <c:pt idx="1163">
                        <c:v>-1.2199999999999993</c:v>
                      </c:pt>
                      <c:pt idx="1164">
                        <c:v>-1.3199999999999992</c:v>
                      </c:pt>
                      <c:pt idx="1165">
                        <c:v>-1.3599999999999994</c:v>
                      </c:pt>
                      <c:pt idx="1166">
                        <c:v>-1.6399999999999995</c:v>
                      </c:pt>
                      <c:pt idx="1167">
                        <c:v>-1.0199999999999996</c:v>
                      </c:pt>
                      <c:pt idx="1168">
                        <c:v>-1.0399999999999996</c:v>
                      </c:pt>
                      <c:pt idx="1169">
                        <c:v>-0.9</c:v>
                      </c:pt>
                      <c:pt idx="1170">
                        <c:v>-1.4400000000000002</c:v>
                      </c:pt>
                      <c:pt idx="1171">
                        <c:v>-1.0200000000000002</c:v>
                      </c:pt>
                      <c:pt idx="1172">
                        <c:v>-1.3400000000000003</c:v>
                      </c:pt>
                      <c:pt idx="1173">
                        <c:v>-1.4600000000000004</c:v>
                      </c:pt>
                      <c:pt idx="1174">
                        <c:v>-1.7000000000000004</c:v>
                      </c:pt>
                      <c:pt idx="1175">
                        <c:v>-1.2600000000000002</c:v>
                      </c:pt>
                      <c:pt idx="1176">
                        <c:v>-1.56</c:v>
                      </c:pt>
                      <c:pt idx="1177">
                        <c:v>-1.3000000000000003</c:v>
                      </c:pt>
                      <c:pt idx="1178">
                        <c:v>-1.2000000000000004</c:v>
                      </c:pt>
                      <c:pt idx="1179">
                        <c:v>-0.96000000000000052</c:v>
                      </c:pt>
                      <c:pt idx="1180">
                        <c:v>-0.94000000000000061</c:v>
                      </c:pt>
                      <c:pt idx="1181">
                        <c:v>-0.70000000000000073</c:v>
                      </c:pt>
                      <c:pt idx="1182">
                        <c:v>-0.80000000000000071</c:v>
                      </c:pt>
                      <c:pt idx="1183">
                        <c:v>-0.62000000000000066</c:v>
                      </c:pt>
                      <c:pt idx="1184">
                        <c:v>-0.76000000000000012</c:v>
                      </c:pt>
                      <c:pt idx="1185">
                        <c:v>-0.92000000000000026</c:v>
                      </c:pt>
                      <c:pt idx="1186">
                        <c:v>-1.28</c:v>
                      </c:pt>
                      <c:pt idx="1187">
                        <c:v>-1.4</c:v>
                      </c:pt>
                      <c:pt idx="1188">
                        <c:v>-1.7399999999999998</c:v>
                      </c:pt>
                      <c:pt idx="1189">
                        <c:v>-1.5399999999999998</c:v>
                      </c:pt>
                      <c:pt idx="1190">
                        <c:v>-1.3599999999999994</c:v>
                      </c:pt>
                      <c:pt idx="1191">
                        <c:v>-1.1599999999999995</c:v>
                      </c:pt>
                      <c:pt idx="1192">
                        <c:v>-1.1799999999999997</c:v>
                      </c:pt>
                      <c:pt idx="1193">
                        <c:v>-1.0799999999999996</c:v>
                      </c:pt>
                      <c:pt idx="1194">
                        <c:v>-1.2600000000000002</c:v>
                      </c:pt>
                      <c:pt idx="1195">
                        <c:v>-1.4600000000000002</c:v>
                      </c:pt>
                      <c:pt idx="1196">
                        <c:v>-1.3199999999999998</c:v>
                      </c:pt>
                      <c:pt idx="1197">
                        <c:v>-1.1999999999999997</c:v>
                      </c:pt>
                      <c:pt idx="1198">
                        <c:v>-1.2999999999999996</c:v>
                      </c:pt>
                      <c:pt idx="1199">
                        <c:v>-1.0599999999999994</c:v>
                      </c:pt>
                      <c:pt idx="1200">
                        <c:v>-1.0599999999999998</c:v>
                      </c:pt>
                      <c:pt idx="1201">
                        <c:v>-0.73999999999999988</c:v>
                      </c:pt>
                      <c:pt idx="1202">
                        <c:v>-0.9</c:v>
                      </c:pt>
                      <c:pt idx="1203">
                        <c:v>-0.64000000000000024</c:v>
                      </c:pt>
                      <c:pt idx="1204">
                        <c:v>-0.68</c:v>
                      </c:pt>
                      <c:pt idx="1205">
                        <c:v>-0.67999999999999972</c:v>
                      </c:pt>
                      <c:pt idx="1206">
                        <c:v>-1.3199999999999998</c:v>
                      </c:pt>
                      <c:pt idx="1207">
                        <c:v>-1.22</c:v>
                      </c:pt>
                      <c:pt idx="1208">
                        <c:v>-1.4799999999999998</c:v>
                      </c:pt>
                      <c:pt idx="1209">
                        <c:v>-1.52</c:v>
                      </c:pt>
                      <c:pt idx="1210">
                        <c:v>-1.3800000000000001</c:v>
                      </c:pt>
                      <c:pt idx="1211">
                        <c:v>-0.8</c:v>
                      </c:pt>
                      <c:pt idx="1212">
                        <c:v>-0.4799999999999997</c:v>
                      </c:pt>
                      <c:pt idx="1213">
                        <c:v>-0.29999999999999966</c:v>
                      </c:pt>
                      <c:pt idx="1214">
                        <c:v>-0.17999999999999972</c:v>
                      </c:pt>
                      <c:pt idx="1215">
                        <c:v>3.5527136788005011E-16</c:v>
                      </c:pt>
                      <c:pt idx="1216">
                        <c:v>2.0000000000000285E-2</c:v>
                      </c:pt>
                      <c:pt idx="1217">
                        <c:v>-0.13999999999999985</c:v>
                      </c:pt>
                      <c:pt idx="1218">
                        <c:v>0.13999999999999985</c:v>
                      </c:pt>
                      <c:pt idx="1219">
                        <c:v>0.46000000000000013</c:v>
                      </c:pt>
                      <c:pt idx="1220">
                        <c:v>0.43999999999999984</c:v>
                      </c:pt>
                      <c:pt idx="1221">
                        <c:v>0.41999999999999993</c:v>
                      </c:pt>
                      <c:pt idx="1222">
                        <c:v>0.23999999999999985</c:v>
                      </c:pt>
                      <c:pt idx="1223">
                        <c:v>0.35999999999999976</c:v>
                      </c:pt>
                      <c:pt idx="1224">
                        <c:v>1.9999999999999574E-2</c:v>
                      </c:pt>
                      <c:pt idx="1225">
                        <c:v>0.11999999999999958</c:v>
                      </c:pt>
                      <c:pt idx="1226">
                        <c:v>-2.0000000000000285E-2</c:v>
                      </c:pt>
                      <c:pt idx="1227">
                        <c:v>0.29999999999999966</c:v>
                      </c:pt>
                      <c:pt idx="1228">
                        <c:v>7.999999999999971E-2</c:v>
                      </c:pt>
                      <c:pt idx="1229">
                        <c:v>1.9999999999999574E-2</c:v>
                      </c:pt>
                      <c:pt idx="1230">
                        <c:v>0.11999999999999958</c:v>
                      </c:pt>
                      <c:pt idx="1231">
                        <c:v>0.35999999999999943</c:v>
                      </c:pt>
                      <c:pt idx="1232">
                        <c:v>0.61999999999999955</c:v>
                      </c:pt>
                      <c:pt idx="1233">
                        <c:v>0.51999999999999957</c:v>
                      </c:pt>
                      <c:pt idx="1234">
                        <c:v>0.51999999999999991</c:v>
                      </c:pt>
                      <c:pt idx="1235">
                        <c:v>0.20000000000000034</c:v>
                      </c:pt>
                      <c:pt idx="1236">
                        <c:v>-0.11999999999999958</c:v>
                      </c:pt>
                      <c:pt idx="1237">
                        <c:v>-0.43999999999999984</c:v>
                      </c:pt>
                      <c:pt idx="1238">
                        <c:v>-0.25999999999999979</c:v>
                      </c:pt>
                      <c:pt idx="1239">
                        <c:v>-0.4599999999999998</c:v>
                      </c:pt>
                      <c:pt idx="1240">
                        <c:v>-0.34000000000000019</c:v>
                      </c:pt>
                      <c:pt idx="1241">
                        <c:v>-0.62000000000000033</c:v>
                      </c:pt>
                      <c:pt idx="1242">
                        <c:v>-0.73999999999999988</c:v>
                      </c:pt>
                      <c:pt idx="1243">
                        <c:v>-0.83999999999999986</c:v>
                      </c:pt>
                      <c:pt idx="1244">
                        <c:v>-0.42000000000000026</c:v>
                      </c:pt>
                      <c:pt idx="1245">
                        <c:v>-0.6399999999999999</c:v>
                      </c:pt>
                      <c:pt idx="1246">
                        <c:v>-0.4599999999999998</c:v>
                      </c:pt>
                      <c:pt idx="1247">
                        <c:v>-0.21999999999999992</c:v>
                      </c:pt>
                      <c:pt idx="1248">
                        <c:v>-0.25999999999999979</c:v>
                      </c:pt>
                      <c:pt idx="1249">
                        <c:v>-0.29999999999999966</c:v>
                      </c:pt>
                      <c:pt idx="1250">
                        <c:v>-0.25999999999999979</c:v>
                      </c:pt>
                      <c:pt idx="1251">
                        <c:v>-0.51999999999999957</c:v>
                      </c:pt>
                      <c:pt idx="1252">
                        <c:v>-0.31999999999999956</c:v>
                      </c:pt>
                      <c:pt idx="1253">
                        <c:v>-0.27999999999999969</c:v>
                      </c:pt>
                      <c:pt idx="1254">
                        <c:v>-0.63999999999999946</c:v>
                      </c:pt>
                      <c:pt idx="1255">
                        <c:v>-0.55999999999999983</c:v>
                      </c:pt>
                      <c:pt idx="1256">
                        <c:v>-0.3</c:v>
                      </c:pt>
                      <c:pt idx="1257">
                        <c:v>-0.75999999999999979</c:v>
                      </c:pt>
                      <c:pt idx="1258">
                        <c:v>-0.69999999999999962</c:v>
                      </c:pt>
                      <c:pt idx="1259">
                        <c:v>-0.41999999999999993</c:v>
                      </c:pt>
                      <c:pt idx="1260">
                        <c:v>-0.4599999999999998</c:v>
                      </c:pt>
                      <c:pt idx="1261">
                        <c:v>-0.39999999999999963</c:v>
                      </c:pt>
                      <c:pt idx="1262">
                        <c:v>-0.13999999999999985</c:v>
                      </c:pt>
                      <c:pt idx="1263">
                        <c:v>-0.18000000000000008</c:v>
                      </c:pt>
                      <c:pt idx="1264">
                        <c:v>-0.43999999999999984</c:v>
                      </c:pt>
                      <c:pt idx="1265">
                        <c:v>-0.4599999999999998</c:v>
                      </c:pt>
                      <c:pt idx="1266">
                        <c:v>-0.26000000000000012</c:v>
                      </c:pt>
                      <c:pt idx="1267">
                        <c:v>-0.46000000000000013</c:v>
                      </c:pt>
                      <c:pt idx="1268">
                        <c:v>-0.41999999999999993</c:v>
                      </c:pt>
                      <c:pt idx="1269">
                        <c:v>-0.25999999999999979</c:v>
                      </c:pt>
                      <c:pt idx="1270">
                        <c:v>0.16000000000000014</c:v>
                      </c:pt>
                      <c:pt idx="1271">
                        <c:v>0.14000000000000021</c:v>
                      </c:pt>
                      <c:pt idx="1272">
                        <c:v>0.14000000000000021</c:v>
                      </c:pt>
                      <c:pt idx="1273">
                        <c:v>-3.9999999999999855E-2</c:v>
                      </c:pt>
                      <c:pt idx="1274">
                        <c:v>1.9999999999999928E-2</c:v>
                      </c:pt>
                      <c:pt idx="1275">
                        <c:v>-1.9999999999999928E-2</c:v>
                      </c:pt>
                      <c:pt idx="1276">
                        <c:v>0</c:v>
                      </c:pt>
                      <c:pt idx="1277">
                        <c:v>-0.2</c:v>
                      </c:pt>
                      <c:pt idx="1278">
                        <c:v>0.11999999999999993</c:v>
                      </c:pt>
                      <c:pt idx="1279">
                        <c:v>0.1</c:v>
                      </c:pt>
                      <c:pt idx="1280">
                        <c:v>-0.11999999999999993</c:v>
                      </c:pt>
                      <c:pt idx="1281">
                        <c:v>-0.35999999999999976</c:v>
                      </c:pt>
                      <c:pt idx="1282">
                        <c:v>-0.11999999999999958</c:v>
                      </c:pt>
                      <c:pt idx="1283">
                        <c:v>0.2000000000000007</c:v>
                      </c:pt>
                      <c:pt idx="1284">
                        <c:v>0.18000000000000044</c:v>
                      </c:pt>
                      <c:pt idx="1285">
                        <c:v>4.0000000000000216E-2</c:v>
                      </c:pt>
                      <c:pt idx="1286">
                        <c:v>0.54000000000000026</c:v>
                      </c:pt>
                      <c:pt idx="1287">
                        <c:v>0.6399999999999999</c:v>
                      </c:pt>
                      <c:pt idx="1288">
                        <c:v>0.21999999999999992</c:v>
                      </c:pt>
                      <c:pt idx="1289">
                        <c:v>0.33999999999999986</c:v>
                      </c:pt>
                      <c:pt idx="1290">
                        <c:v>0.55999999999999983</c:v>
                      </c:pt>
                      <c:pt idx="1291">
                        <c:v>-0.2</c:v>
                      </c:pt>
                      <c:pt idx="1292">
                        <c:v>-0.15999999999999978</c:v>
                      </c:pt>
                      <c:pt idx="1293">
                        <c:v>-0.18000000000000008</c:v>
                      </c:pt>
                      <c:pt idx="1294">
                        <c:v>-0.39999999999999963</c:v>
                      </c:pt>
                      <c:pt idx="1295">
                        <c:v>-0.4799999999999997</c:v>
                      </c:pt>
                      <c:pt idx="1296">
                        <c:v>4.0000000000000216E-2</c:v>
                      </c:pt>
                      <c:pt idx="1297">
                        <c:v>-0.4199999999999996</c:v>
                      </c:pt>
                      <c:pt idx="1298">
                        <c:v>-0.47999999999999937</c:v>
                      </c:pt>
                      <c:pt idx="1299">
                        <c:v>-0.39999999999999963</c:v>
                      </c:pt>
                      <c:pt idx="1300">
                        <c:v>-0.31999999999999956</c:v>
                      </c:pt>
                      <c:pt idx="1301">
                        <c:v>-0.4799999999999997</c:v>
                      </c:pt>
                      <c:pt idx="1302">
                        <c:v>-0.41999999999999993</c:v>
                      </c:pt>
                      <c:pt idx="1303">
                        <c:v>-0.28000000000000008</c:v>
                      </c:pt>
                      <c:pt idx="1304">
                        <c:v>-0.36000000000000015</c:v>
                      </c:pt>
                      <c:pt idx="1305">
                        <c:v>-0.56000000000000016</c:v>
                      </c:pt>
                      <c:pt idx="1306">
                        <c:v>-0.44000000000000022</c:v>
                      </c:pt>
                      <c:pt idx="1307">
                        <c:v>-0.20000000000000034</c:v>
                      </c:pt>
                      <c:pt idx="1308">
                        <c:v>-0.36000000000000015</c:v>
                      </c:pt>
                      <c:pt idx="1309">
                        <c:v>-0.59999999999999964</c:v>
                      </c:pt>
                      <c:pt idx="1310">
                        <c:v>-0.73999999999999955</c:v>
                      </c:pt>
                      <c:pt idx="1311">
                        <c:v>-0.89999999999999925</c:v>
                      </c:pt>
                      <c:pt idx="1312">
                        <c:v>-0.97999999999999932</c:v>
                      </c:pt>
                      <c:pt idx="1313">
                        <c:v>-0.95999999999999974</c:v>
                      </c:pt>
                      <c:pt idx="1314">
                        <c:v>-0.41999999999999993</c:v>
                      </c:pt>
                      <c:pt idx="1315">
                        <c:v>-0.64000000000000024</c:v>
                      </c:pt>
                      <c:pt idx="1316">
                        <c:v>-0.80000000000000071</c:v>
                      </c:pt>
                      <c:pt idx="1317">
                        <c:v>-0.70000000000000073</c:v>
                      </c:pt>
                      <c:pt idx="1318">
                        <c:v>-0.7800000000000008</c:v>
                      </c:pt>
                      <c:pt idx="1319">
                        <c:v>-1.5400000000000014</c:v>
                      </c:pt>
                      <c:pt idx="1320">
                        <c:v>-1.0000000000000011</c:v>
                      </c:pt>
                      <c:pt idx="1321">
                        <c:v>-1.0000000000000007</c:v>
                      </c:pt>
                      <c:pt idx="1322">
                        <c:v>-1.2600000000000009</c:v>
                      </c:pt>
                      <c:pt idx="1323">
                        <c:v>-1.5400000000000009</c:v>
                      </c:pt>
                      <c:pt idx="1324">
                        <c:v>-1.0400000000000005</c:v>
                      </c:pt>
                      <c:pt idx="1325">
                        <c:v>-1.5400000000000005</c:v>
                      </c:pt>
                      <c:pt idx="1326">
                        <c:v>-1.420000000000001</c:v>
                      </c:pt>
                      <c:pt idx="1327">
                        <c:v>-1.1200000000000003</c:v>
                      </c:pt>
                      <c:pt idx="1328">
                        <c:v>-0.6399999999999999</c:v>
                      </c:pt>
                      <c:pt idx="1329">
                        <c:v>-0.4199999999999996</c:v>
                      </c:pt>
                      <c:pt idx="1330">
                        <c:v>-5.9999999999999429E-2</c:v>
                      </c:pt>
                      <c:pt idx="1331">
                        <c:v>-0.15999999999999873</c:v>
                      </c:pt>
                      <c:pt idx="1332">
                        <c:v>-0.11999999999999886</c:v>
                      </c:pt>
                      <c:pt idx="1333">
                        <c:v>-0.11999999999999886</c:v>
                      </c:pt>
                      <c:pt idx="1334">
                        <c:v>-0.23999999999999916</c:v>
                      </c:pt>
                      <c:pt idx="1335">
                        <c:v>-0.15999999999999942</c:v>
                      </c:pt>
                      <c:pt idx="1336">
                        <c:v>-1.9999999999999574E-2</c:v>
                      </c:pt>
                      <c:pt idx="1337">
                        <c:v>0.1</c:v>
                      </c:pt>
                      <c:pt idx="1338">
                        <c:v>0.4</c:v>
                      </c:pt>
                      <c:pt idx="1339">
                        <c:v>0.33999999999999986</c:v>
                      </c:pt>
                      <c:pt idx="1340">
                        <c:v>0.23999999999999985</c:v>
                      </c:pt>
                      <c:pt idx="1341">
                        <c:v>0.1</c:v>
                      </c:pt>
                      <c:pt idx="1342">
                        <c:v>0.36000000000000015</c:v>
                      </c:pt>
                      <c:pt idx="1343">
                        <c:v>-0.2</c:v>
                      </c:pt>
                      <c:pt idx="1344">
                        <c:v>-0.27999999999999969</c:v>
                      </c:pt>
                      <c:pt idx="1345">
                        <c:v>-0.23999999999999916</c:v>
                      </c:pt>
                      <c:pt idx="1346">
                        <c:v>0.18000000000000044</c:v>
                      </c:pt>
                      <c:pt idx="1347">
                        <c:v>-0.4</c:v>
                      </c:pt>
                      <c:pt idx="1348">
                        <c:v>-0.21999999999999958</c:v>
                      </c:pt>
                      <c:pt idx="1349">
                        <c:v>0.17999999999999972</c:v>
                      </c:pt>
                      <c:pt idx="1350">
                        <c:v>0.41999999999999887</c:v>
                      </c:pt>
                      <c:pt idx="1351">
                        <c:v>0.57999999999999896</c:v>
                      </c:pt>
                      <c:pt idx="1352">
                        <c:v>0.43999999999999917</c:v>
                      </c:pt>
                      <c:pt idx="1353">
                        <c:v>0.19999999999999929</c:v>
                      </c:pt>
                      <c:pt idx="1354">
                        <c:v>0.23999999999999985</c:v>
                      </c:pt>
                      <c:pt idx="1355">
                        <c:v>0.3</c:v>
                      </c:pt>
                      <c:pt idx="1356">
                        <c:v>0.17999999999999972</c:v>
                      </c:pt>
                      <c:pt idx="1357">
                        <c:v>0.3</c:v>
                      </c:pt>
                      <c:pt idx="1358">
                        <c:v>0.67999999999999972</c:v>
                      </c:pt>
                      <c:pt idx="1359">
                        <c:v>0.25999999999999945</c:v>
                      </c:pt>
                      <c:pt idx="1360">
                        <c:v>2.0000000000000285E-2</c:v>
                      </c:pt>
                      <c:pt idx="1361">
                        <c:v>-3.9999999999999147E-2</c:v>
                      </c:pt>
                      <c:pt idx="1362">
                        <c:v>7.1054273576010023E-16</c:v>
                      </c:pt>
                      <c:pt idx="1363">
                        <c:v>0.26000000000000012</c:v>
                      </c:pt>
                      <c:pt idx="1364">
                        <c:v>0.34000000000000058</c:v>
                      </c:pt>
                      <c:pt idx="1365">
                        <c:v>0.53999999999999981</c:v>
                      </c:pt>
                      <c:pt idx="1366">
                        <c:v>0.35999999999999943</c:v>
                      </c:pt>
                      <c:pt idx="1367">
                        <c:v>0.57999999999999974</c:v>
                      </c:pt>
                      <c:pt idx="1368">
                        <c:v>0.37999999999999973</c:v>
                      </c:pt>
                      <c:pt idx="1369">
                        <c:v>0.57999999999999974</c:v>
                      </c:pt>
                      <c:pt idx="1370">
                        <c:v>0.41999999999999993</c:v>
                      </c:pt>
                      <c:pt idx="1371">
                        <c:v>0.53999999999999981</c:v>
                      </c:pt>
                      <c:pt idx="1372">
                        <c:v>0.53999999999999981</c:v>
                      </c:pt>
                      <c:pt idx="1373">
                        <c:v>0.36000000000000015</c:v>
                      </c:pt>
                      <c:pt idx="1374">
                        <c:v>0.2</c:v>
                      </c:pt>
                      <c:pt idx="1375">
                        <c:v>0.35999999999999976</c:v>
                      </c:pt>
                      <c:pt idx="1376">
                        <c:v>0.36000000000000015</c:v>
                      </c:pt>
                      <c:pt idx="1377">
                        <c:v>0.17999999999999972</c:v>
                      </c:pt>
                      <c:pt idx="1378">
                        <c:v>2.0000000000000285E-2</c:v>
                      </c:pt>
                      <c:pt idx="1379">
                        <c:v>-0.26000000000000012</c:v>
                      </c:pt>
                      <c:pt idx="1380">
                        <c:v>-0.51999999999999957</c:v>
                      </c:pt>
                      <c:pt idx="1381">
                        <c:v>-0.4199999999999996</c:v>
                      </c:pt>
                      <c:pt idx="1382">
                        <c:v>-0.37999999999999901</c:v>
                      </c:pt>
                      <c:pt idx="1383">
                        <c:v>-0.57999999999999974</c:v>
                      </c:pt>
                      <c:pt idx="1384">
                        <c:v>2.0000000000000996E-2</c:v>
                      </c:pt>
                      <c:pt idx="1385">
                        <c:v>0.2800000000000008</c:v>
                      </c:pt>
                      <c:pt idx="1386">
                        <c:v>0.12000000000000063</c:v>
                      </c:pt>
                      <c:pt idx="1387">
                        <c:v>-1.9999999999999574E-2</c:v>
                      </c:pt>
                      <c:pt idx="1388">
                        <c:v>0.2000000000000007</c:v>
                      </c:pt>
                      <c:pt idx="1389">
                        <c:v>-5.9999999999999429E-2</c:v>
                      </c:pt>
                      <c:pt idx="1390">
                        <c:v>-0.11999999999999958</c:v>
                      </c:pt>
                      <c:pt idx="1391">
                        <c:v>-0.29999999999999966</c:v>
                      </c:pt>
                      <c:pt idx="1392">
                        <c:v>-1.9999999999999574E-2</c:v>
                      </c:pt>
                      <c:pt idx="1393">
                        <c:v>0.14000000000000057</c:v>
                      </c:pt>
                      <c:pt idx="1394">
                        <c:v>-7.9999999999999002E-2</c:v>
                      </c:pt>
                      <c:pt idx="1395">
                        <c:v>-0.53999999999999915</c:v>
                      </c:pt>
                      <c:pt idx="1396">
                        <c:v>-0.4399999999999995</c:v>
                      </c:pt>
                      <c:pt idx="1397">
                        <c:v>-0.21999999999999992</c:v>
                      </c:pt>
                      <c:pt idx="1398">
                        <c:v>4.0000000000000216E-2</c:v>
                      </c:pt>
                      <c:pt idx="1399">
                        <c:v>5.999999999999979E-2</c:v>
                      </c:pt>
                      <c:pt idx="1400">
                        <c:v>0.31999999999999956</c:v>
                      </c:pt>
                      <c:pt idx="1401">
                        <c:v>0.31999999999999956</c:v>
                      </c:pt>
                      <c:pt idx="1402">
                        <c:v>-0.16000000000000014</c:v>
                      </c:pt>
                      <c:pt idx="1403">
                        <c:v>-0.56000000000000083</c:v>
                      </c:pt>
                      <c:pt idx="1404">
                        <c:v>-0.38000000000000111</c:v>
                      </c:pt>
                      <c:pt idx="1405">
                        <c:v>-0.46000000000000085</c:v>
                      </c:pt>
                      <c:pt idx="1406">
                        <c:v>-0.58000000000000007</c:v>
                      </c:pt>
                      <c:pt idx="1407">
                        <c:v>-0.41999999999999993</c:v>
                      </c:pt>
                      <c:pt idx="1408">
                        <c:v>-0.13999999999999951</c:v>
                      </c:pt>
                      <c:pt idx="1409">
                        <c:v>1.0658141036401502E-15</c:v>
                      </c:pt>
                      <c:pt idx="1410">
                        <c:v>0.36000000000000087</c:v>
                      </c:pt>
                      <c:pt idx="1411">
                        <c:v>0.38000000000000078</c:v>
                      </c:pt>
                      <c:pt idx="1412">
                        <c:v>0.46000000000000052</c:v>
                      </c:pt>
                      <c:pt idx="1413">
                        <c:v>0.12000000000000029</c:v>
                      </c:pt>
                      <c:pt idx="1414">
                        <c:v>-0.1</c:v>
                      </c:pt>
                      <c:pt idx="1415">
                        <c:v>-0.11999999999999993</c:v>
                      </c:pt>
                      <c:pt idx="1416">
                        <c:v>-3.5527136788005011E-16</c:v>
                      </c:pt>
                      <c:pt idx="1417">
                        <c:v>-0.10000000000000035</c:v>
                      </c:pt>
                      <c:pt idx="1418">
                        <c:v>0.28000000000000008</c:v>
                      </c:pt>
                      <c:pt idx="1419">
                        <c:v>0.48000000000000009</c:v>
                      </c:pt>
                      <c:pt idx="1420">
                        <c:v>0.46000000000000052</c:v>
                      </c:pt>
                      <c:pt idx="1421">
                        <c:v>0.12000000000000063</c:v>
                      </c:pt>
                      <c:pt idx="1422">
                        <c:v>-1.999999999999922E-2</c:v>
                      </c:pt>
                      <c:pt idx="1423">
                        <c:v>-0.39999999999999963</c:v>
                      </c:pt>
                      <c:pt idx="1424">
                        <c:v>-0.51999999999999991</c:v>
                      </c:pt>
                      <c:pt idx="1425">
                        <c:v>-0.62000000000000033</c:v>
                      </c:pt>
                      <c:pt idx="1426">
                        <c:v>-8.0000000000000432E-2</c:v>
                      </c:pt>
                      <c:pt idx="1427">
                        <c:v>0.19999999999999929</c:v>
                      </c:pt>
                      <c:pt idx="1428">
                        <c:v>0.47999999999999937</c:v>
                      </c:pt>
                      <c:pt idx="1429">
                        <c:v>0.7999999999999996</c:v>
                      </c:pt>
                      <c:pt idx="1430">
                        <c:v>0.4199999999999996</c:v>
                      </c:pt>
                      <c:pt idx="1431">
                        <c:v>0.21999999999999992</c:v>
                      </c:pt>
                      <c:pt idx="1432">
                        <c:v>0.14000000000000021</c:v>
                      </c:pt>
                      <c:pt idx="1433">
                        <c:v>2.0000000000000639E-2</c:v>
                      </c:pt>
                      <c:pt idx="1434">
                        <c:v>-0.41999999999999921</c:v>
                      </c:pt>
                      <c:pt idx="1435">
                        <c:v>-0.31999999999999923</c:v>
                      </c:pt>
                      <c:pt idx="1436">
                        <c:v>-0.31999999999999956</c:v>
                      </c:pt>
                      <c:pt idx="1437">
                        <c:v>-0.27999999999999969</c:v>
                      </c:pt>
                      <c:pt idx="1438">
                        <c:v>-0.26000000000000012</c:v>
                      </c:pt>
                      <c:pt idx="1439">
                        <c:v>-0.52000000000000024</c:v>
                      </c:pt>
                      <c:pt idx="1440">
                        <c:v>-0.7</c:v>
                      </c:pt>
                      <c:pt idx="1441">
                        <c:v>-0.7</c:v>
                      </c:pt>
                      <c:pt idx="1442">
                        <c:v>-0.8600000000000001</c:v>
                      </c:pt>
                      <c:pt idx="1443">
                        <c:v>-0.7</c:v>
                      </c:pt>
                      <c:pt idx="1444">
                        <c:v>-0.50000000000000067</c:v>
                      </c:pt>
                      <c:pt idx="1445">
                        <c:v>-0.16000000000000086</c:v>
                      </c:pt>
                      <c:pt idx="1446">
                        <c:v>-0.220000000000001</c:v>
                      </c:pt>
                      <c:pt idx="1447">
                        <c:v>-0.18000000000000044</c:v>
                      </c:pt>
                      <c:pt idx="1448">
                        <c:v>-0.32000000000000101</c:v>
                      </c:pt>
                      <c:pt idx="1449">
                        <c:v>-0.72000000000000031</c:v>
                      </c:pt>
                      <c:pt idx="1450">
                        <c:v>-0.96000000000000019</c:v>
                      </c:pt>
                      <c:pt idx="1451">
                        <c:v>-1.2200000000000002</c:v>
                      </c:pt>
                      <c:pt idx="1452">
                        <c:v>-1.5200000000000009</c:v>
                      </c:pt>
                      <c:pt idx="1453">
                        <c:v>-1.86</c:v>
                      </c:pt>
                      <c:pt idx="1454">
                        <c:v>-1.9200000000000004</c:v>
                      </c:pt>
                      <c:pt idx="1455">
                        <c:v>-2.2800000000000002</c:v>
                      </c:pt>
                      <c:pt idx="1456">
                        <c:v>-2.4599999999999995</c:v>
                      </c:pt>
                      <c:pt idx="1457">
                        <c:v>-2.6799999999999988</c:v>
                      </c:pt>
                      <c:pt idx="1458">
                        <c:v>-3.1799999999999984</c:v>
                      </c:pt>
                      <c:pt idx="1459">
                        <c:v>-3.2999999999999985</c:v>
                      </c:pt>
                      <c:pt idx="1460">
                        <c:v>-3.6599999999999979</c:v>
                      </c:pt>
                      <c:pt idx="1461">
                        <c:v>-4.1999999999999984</c:v>
                      </c:pt>
                      <c:pt idx="1462">
                        <c:v>-4.2799999999999985</c:v>
                      </c:pt>
                      <c:pt idx="1463">
                        <c:v>-4.2399999999999993</c:v>
                      </c:pt>
                      <c:pt idx="1464">
                        <c:v>-4.4599999999999991</c:v>
                      </c:pt>
                      <c:pt idx="1465">
                        <c:v>-4.9000000000000004</c:v>
                      </c:pt>
                      <c:pt idx="1466">
                        <c:v>-4.5</c:v>
                      </c:pt>
                      <c:pt idx="1467">
                        <c:v>-4.6399999999999988</c:v>
                      </c:pt>
                      <c:pt idx="1468">
                        <c:v>-4.9000000000000004</c:v>
                      </c:pt>
                      <c:pt idx="1469">
                        <c:v>-4.9999999999999982</c:v>
                      </c:pt>
                      <c:pt idx="1470">
                        <c:v>-5.0199999999999987</c:v>
                      </c:pt>
                      <c:pt idx="1471">
                        <c:v>-5.58</c:v>
                      </c:pt>
                      <c:pt idx="1472">
                        <c:v>-6.240000000000002</c:v>
                      </c:pt>
                      <c:pt idx="1473">
                        <c:v>-6.7200000000000006</c:v>
                      </c:pt>
                      <c:pt idx="1474">
                        <c:v>-6.4800000000000013</c:v>
                      </c:pt>
                      <c:pt idx="1475">
                        <c:v>-6.4600000000000026</c:v>
                      </c:pt>
                      <c:pt idx="1476">
                        <c:v>-6.0600000000000005</c:v>
                      </c:pt>
                      <c:pt idx="1477">
                        <c:v>-4.8599999999999977</c:v>
                      </c:pt>
                      <c:pt idx="1478">
                        <c:v>-4.42</c:v>
                      </c:pt>
                      <c:pt idx="1479">
                        <c:v>-4.2399999999999993</c:v>
                      </c:pt>
                      <c:pt idx="1480">
                        <c:v>-3.8799999999999981</c:v>
                      </c:pt>
                      <c:pt idx="1481">
                        <c:v>-4.1399999999999979</c:v>
                      </c:pt>
                      <c:pt idx="1482">
                        <c:v>-4.7799999999999985</c:v>
                      </c:pt>
                      <c:pt idx="1483">
                        <c:v>-4.919999999999999</c:v>
                      </c:pt>
                      <c:pt idx="1484">
                        <c:v>-5.44</c:v>
                      </c:pt>
                      <c:pt idx="1485">
                        <c:v>-5.2</c:v>
                      </c:pt>
                      <c:pt idx="1486">
                        <c:v>-4.7800000000000011</c:v>
                      </c:pt>
                      <c:pt idx="1487">
                        <c:v>-4.2000000000000028</c:v>
                      </c:pt>
                      <c:pt idx="1488">
                        <c:v>-3.8400000000000007</c:v>
                      </c:pt>
                      <c:pt idx="1489">
                        <c:v>-3.1599999999999993</c:v>
                      </c:pt>
                      <c:pt idx="1490">
                        <c:v>-3.1</c:v>
                      </c:pt>
                      <c:pt idx="1491">
                        <c:v>-2.9599999999999995</c:v>
                      </c:pt>
                      <c:pt idx="1492">
                        <c:v>-3.3599999999999994</c:v>
                      </c:pt>
                      <c:pt idx="1493">
                        <c:v>-3.1200000000000019</c:v>
                      </c:pt>
                      <c:pt idx="1494">
                        <c:v>-3.400000000000003</c:v>
                      </c:pt>
                      <c:pt idx="1495">
                        <c:v>-3.3000000000000029</c:v>
                      </c:pt>
                      <c:pt idx="1496">
                        <c:v>-3.5600000000000049</c:v>
                      </c:pt>
                      <c:pt idx="1497">
                        <c:v>-3.2000000000000055</c:v>
                      </c:pt>
                      <c:pt idx="1498">
                        <c:v>-3.4000000000000057</c:v>
                      </c:pt>
                      <c:pt idx="1499">
                        <c:v>-3.3600000000000052</c:v>
                      </c:pt>
                      <c:pt idx="1500">
                        <c:v>-3.3600000000000021</c:v>
                      </c:pt>
                      <c:pt idx="1501">
                        <c:v>-3.2000000000000028</c:v>
                      </c:pt>
                      <c:pt idx="1502">
                        <c:v>-3.580000000000001</c:v>
                      </c:pt>
                      <c:pt idx="1503">
                        <c:v>-3.2800000000000011</c:v>
                      </c:pt>
                      <c:pt idx="1504">
                        <c:v>-2.7800000000000011</c:v>
                      </c:pt>
                      <c:pt idx="1505">
                        <c:v>-2.7400000000000033</c:v>
                      </c:pt>
                      <c:pt idx="1506">
                        <c:v>-2.580000000000001</c:v>
                      </c:pt>
                      <c:pt idx="1507">
                        <c:v>-2.5</c:v>
                      </c:pt>
                      <c:pt idx="1508">
                        <c:v>-2.419999999999999</c:v>
                      </c:pt>
                      <c:pt idx="1509">
                        <c:v>-2.8399999999999976</c:v>
                      </c:pt>
                      <c:pt idx="1510">
                        <c:v>-2.8199999999999958</c:v>
                      </c:pt>
                      <c:pt idx="1511">
                        <c:v>-2.7199999999999962</c:v>
                      </c:pt>
                      <c:pt idx="1512">
                        <c:v>-2.7599999999999967</c:v>
                      </c:pt>
                      <c:pt idx="1513">
                        <c:v>-2.9199999999999959</c:v>
                      </c:pt>
                      <c:pt idx="1514">
                        <c:v>-3.0399999999999947</c:v>
                      </c:pt>
                      <c:pt idx="1515">
                        <c:v>-2.7599999999999967</c:v>
                      </c:pt>
                      <c:pt idx="1516">
                        <c:v>-2.7399999999999949</c:v>
                      </c:pt>
                      <c:pt idx="1517">
                        <c:v>-2.0399999999999947</c:v>
                      </c:pt>
                      <c:pt idx="1518">
                        <c:v>-1.6999999999999944</c:v>
                      </c:pt>
                      <c:pt idx="1519">
                        <c:v>-1.1199999999999961</c:v>
                      </c:pt>
                      <c:pt idx="1520">
                        <c:v>-1.1199999999999961</c:v>
                      </c:pt>
                      <c:pt idx="1521">
                        <c:v>-0.93999999999999773</c:v>
                      </c:pt>
                      <c:pt idx="1522">
                        <c:v>-0.91999999999999882</c:v>
                      </c:pt>
                      <c:pt idx="1523">
                        <c:v>-0.85999999999999943</c:v>
                      </c:pt>
                      <c:pt idx="1524">
                        <c:v>-0.8</c:v>
                      </c:pt>
                      <c:pt idx="1525">
                        <c:v>-0.44000000000000056</c:v>
                      </c:pt>
                      <c:pt idx="1526">
                        <c:v>-0.18000000000000113</c:v>
                      </c:pt>
                      <c:pt idx="1527">
                        <c:v>-0.28000000000000114</c:v>
                      </c:pt>
                      <c:pt idx="1528">
                        <c:v>0.19999999999999715</c:v>
                      </c:pt>
                      <c:pt idx="1529">
                        <c:v>3.9999999999997725E-2</c:v>
                      </c:pt>
                      <c:pt idx="1530">
                        <c:v>-0.1200000000000017</c:v>
                      </c:pt>
                      <c:pt idx="1531">
                        <c:v>-0.35999999999999943</c:v>
                      </c:pt>
                      <c:pt idx="1532">
                        <c:v>-0.3</c:v>
                      </c:pt>
                      <c:pt idx="1533">
                        <c:v>-0.7</c:v>
                      </c:pt>
                      <c:pt idx="1534">
                        <c:v>-0.44000000000000056</c:v>
                      </c:pt>
                      <c:pt idx="1535">
                        <c:v>-0.1200000000000017</c:v>
                      </c:pt>
                      <c:pt idx="1536">
                        <c:v>0.15999999999999659</c:v>
                      </c:pt>
                      <c:pt idx="1537">
                        <c:v>0.11999999999999603</c:v>
                      </c:pt>
                      <c:pt idx="1538">
                        <c:v>0.39999999999999714</c:v>
                      </c:pt>
                      <c:pt idx="1539">
                        <c:v>0.33999999999999775</c:v>
                      </c:pt>
                      <c:pt idx="1540">
                        <c:v>0.23999999999999772</c:v>
                      </c:pt>
                      <c:pt idx="1541">
                        <c:v>0.29999999999999716</c:v>
                      </c:pt>
                      <c:pt idx="1542">
                        <c:v>0.83999999999999775</c:v>
                      </c:pt>
                      <c:pt idx="1543">
                        <c:v>0.65999999999999948</c:v>
                      </c:pt>
                      <c:pt idx="1544">
                        <c:v>0.57999999999999829</c:v>
                      </c:pt>
                      <c:pt idx="1545">
                        <c:v>0.45999999999999941</c:v>
                      </c:pt>
                      <c:pt idx="1546">
                        <c:v>0.71999999999999886</c:v>
                      </c:pt>
                      <c:pt idx="1547">
                        <c:v>0.37999999999999828</c:v>
                      </c:pt>
                      <c:pt idx="1548">
                        <c:v>0.45999999999999941</c:v>
                      </c:pt>
                      <c:pt idx="1549">
                        <c:v>0.92000000000000171</c:v>
                      </c:pt>
                      <c:pt idx="1550">
                        <c:v>1.0400000000000034</c:v>
                      </c:pt>
                      <c:pt idx="1551">
                        <c:v>0.76000000000000512</c:v>
                      </c:pt>
                      <c:pt idx="1552">
                        <c:v>0.80000000000000571</c:v>
                      </c:pt>
                      <c:pt idx="1553">
                        <c:v>0.82000000000000173</c:v>
                      </c:pt>
                      <c:pt idx="1554">
                        <c:v>0.86000000000000232</c:v>
                      </c:pt>
                      <c:pt idx="1555">
                        <c:v>0.81999999999999884</c:v>
                      </c:pt>
                      <c:pt idx="1556">
                        <c:v>0.47999999999999832</c:v>
                      </c:pt>
                      <c:pt idx="1557">
                        <c:v>0.61999999999999889</c:v>
                      </c:pt>
                      <c:pt idx="1558">
                        <c:v>0.38000000000000111</c:v>
                      </c:pt>
                      <c:pt idx="1559">
                        <c:v>0.2</c:v>
                      </c:pt>
                      <c:pt idx="1560">
                        <c:v>0.28000000000000114</c:v>
                      </c:pt>
                      <c:pt idx="1561">
                        <c:v>0.34000000000000058</c:v>
                      </c:pt>
                      <c:pt idx="1562">
                        <c:v>0.14000000000000057</c:v>
                      </c:pt>
                      <c:pt idx="1563">
                        <c:v>0.31999999999999884</c:v>
                      </c:pt>
                      <c:pt idx="1564">
                        <c:v>0.65999999999999948</c:v>
                      </c:pt>
                      <c:pt idx="1565">
                        <c:v>0.54000000000000059</c:v>
                      </c:pt>
                      <c:pt idx="1566">
                        <c:v>0.84000000000000341</c:v>
                      </c:pt>
                      <c:pt idx="1567">
                        <c:v>1.3800000000000039</c:v>
                      </c:pt>
                      <c:pt idx="1568">
                        <c:v>1.8800000000000039</c:v>
                      </c:pt>
                      <c:pt idx="1569">
                        <c:v>2.0600000000000023</c:v>
                      </c:pt>
                      <c:pt idx="1570">
                        <c:v>2.4800000000000013</c:v>
                      </c:pt>
                      <c:pt idx="1571">
                        <c:v>2.6799999999999984</c:v>
                      </c:pt>
                      <c:pt idx="1572">
                        <c:v>2.7399999999999975</c:v>
                      </c:pt>
                      <c:pt idx="1573">
                        <c:v>2.8399999999999976</c:v>
                      </c:pt>
                      <c:pt idx="1574">
                        <c:v>2.6199999999999961</c:v>
                      </c:pt>
                      <c:pt idx="1575">
                        <c:v>3.3399999999999976</c:v>
                      </c:pt>
                      <c:pt idx="1576">
                        <c:v>3.7199999999999989</c:v>
                      </c:pt>
                      <c:pt idx="1577">
                        <c:v>3.9799999999999982</c:v>
                      </c:pt>
                      <c:pt idx="1578">
                        <c:v>3.88</c:v>
                      </c:pt>
                      <c:pt idx="1579">
                        <c:v>4.4800000000000013</c:v>
                      </c:pt>
                      <c:pt idx="1580">
                        <c:v>4.1400000000000006</c:v>
                      </c:pt>
                      <c:pt idx="1581">
                        <c:v>4.5199999999999987</c:v>
                      </c:pt>
                      <c:pt idx="1582">
                        <c:v>4.38</c:v>
                      </c:pt>
                      <c:pt idx="1583">
                        <c:v>4.4400000000000004</c:v>
                      </c:pt>
                      <c:pt idx="1584">
                        <c:v>4.080000000000001</c:v>
                      </c:pt>
                      <c:pt idx="1585">
                        <c:v>3.9799999999999995</c:v>
                      </c:pt>
                      <c:pt idx="1586">
                        <c:v>4.1000000000000014</c:v>
                      </c:pt>
                      <c:pt idx="1587">
                        <c:v>3.8200000000000003</c:v>
                      </c:pt>
                      <c:pt idx="1588">
                        <c:v>3.8799999999999981</c:v>
                      </c:pt>
                      <c:pt idx="1589">
                        <c:v>3.5399999999999978</c:v>
                      </c:pt>
                      <c:pt idx="1590">
                        <c:v>3.819999999999999</c:v>
                      </c:pt>
                      <c:pt idx="1591">
                        <c:v>3.259999999999998</c:v>
                      </c:pt>
                      <c:pt idx="1592">
                        <c:v>3.4199999999999995</c:v>
                      </c:pt>
                      <c:pt idx="1593">
                        <c:v>3.2800000000000002</c:v>
                      </c:pt>
                      <c:pt idx="1594">
                        <c:v>3.3200000000000003</c:v>
                      </c:pt>
                      <c:pt idx="1595">
                        <c:v>2.88</c:v>
                      </c:pt>
                      <c:pt idx="1596">
                        <c:v>2.3800000000000003</c:v>
                      </c:pt>
                      <c:pt idx="1597">
                        <c:v>2.2000000000000002</c:v>
                      </c:pt>
                      <c:pt idx="1598">
                        <c:v>2.0599999999999996</c:v>
                      </c:pt>
                      <c:pt idx="1599">
                        <c:v>1.8800000000000003</c:v>
                      </c:pt>
                      <c:pt idx="1600">
                        <c:v>1.5000000000000007</c:v>
                      </c:pt>
                      <c:pt idx="1601">
                        <c:v>1.6400000000000006</c:v>
                      </c:pt>
                      <c:pt idx="1602">
                        <c:v>1.36</c:v>
                      </c:pt>
                      <c:pt idx="1603">
                        <c:v>1.0600000000000009</c:v>
                      </c:pt>
                      <c:pt idx="1604">
                        <c:v>1.1200000000000003</c:v>
                      </c:pt>
                      <c:pt idx="1605">
                        <c:v>1.06</c:v>
                      </c:pt>
                      <c:pt idx="1606">
                        <c:v>0.81999999999999962</c:v>
                      </c:pt>
                      <c:pt idx="1607">
                        <c:v>0.62000000000000033</c:v>
                      </c:pt>
                      <c:pt idx="1608">
                        <c:v>0.78000000000000047</c:v>
                      </c:pt>
                      <c:pt idx="1609">
                        <c:v>0.5800000000000004</c:v>
                      </c:pt>
                      <c:pt idx="1610">
                        <c:v>0.66000000000000014</c:v>
                      </c:pt>
                      <c:pt idx="1611">
                        <c:v>0.56000000000000016</c:v>
                      </c:pt>
                      <c:pt idx="1612">
                        <c:v>0.51999999999999957</c:v>
                      </c:pt>
                      <c:pt idx="1613">
                        <c:v>7.9999999999999002E-2</c:v>
                      </c:pt>
                      <c:pt idx="1614">
                        <c:v>-0.12000000000000099</c:v>
                      </c:pt>
                      <c:pt idx="1615">
                        <c:v>-0.54000000000000059</c:v>
                      </c:pt>
                      <c:pt idx="1616">
                        <c:v>-0.68000000000000038</c:v>
                      </c:pt>
                      <c:pt idx="1617">
                        <c:v>-0.88000000000000045</c:v>
                      </c:pt>
                      <c:pt idx="1618">
                        <c:v>-0.46000000000000013</c:v>
                      </c:pt>
                      <c:pt idx="1619">
                        <c:v>0.1</c:v>
                      </c:pt>
                      <c:pt idx="1620">
                        <c:v>0.2</c:v>
                      </c:pt>
                      <c:pt idx="1621">
                        <c:v>0.82000000000000028</c:v>
                      </c:pt>
                      <c:pt idx="1622">
                        <c:v>1.0400000000000005</c:v>
                      </c:pt>
                      <c:pt idx="1623">
                        <c:v>1.06</c:v>
                      </c:pt>
                      <c:pt idx="1624">
                        <c:v>0.92000000000000026</c:v>
                      </c:pt>
                      <c:pt idx="1625">
                        <c:v>1.2400000000000007</c:v>
                      </c:pt>
                      <c:pt idx="1626">
                        <c:v>0.82000000000000028</c:v>
                      </c:pt>
                      <c:pt idx="1627">
                        <c:v>0.84000000000000052</c:v>
                      </c:pt>
                      <c:pt idx="1628">
                        <c:v>0.26000000000000084</c:v>
                      </c:pt>
                      <c:pt idx="1629">
                        <c:v>-0.19999999999999929</c:v>
                      </c:pt>
                      <c:pt idx="1630">
                        <c:v>-0.33999999999999914</c:v>
                      </c:pt>
                      <c:pt idx="1631">
                        <c:v>-0.3599999999999991</c:v>
                      </c:pt>
                      <c:pt idx="1632">
                        <c:v>-0.27999999999999969</c:v>
                      </c:pt>
                      <c:pt idx="1633">
                        <c:v>4.000000000000057E-2</c:v>
                      </c:pt>
                      <c:pt idx="1634">
                        <c:v>0.42000000000000026</c:v>
                      </c:pt>
                      <c:pt idx="1635">
                        <c:v>0.4799999999999997</c:v>
                      </c:pt>
                      <c:pt idx="1636">
                        <c:v>0.67999999999999972</c:v>
                      </c:pt>
                      <c:pt idx="1637">
                        <c:v>0.73999999999999988</c:v>
                      </c:pt>
                      <c:pt idx="1638">
                        <c:v>0.73999999999999988</c:v>
                      </c:pt>
                      <c:pt idx="1639">
                        <c:v>0.66000000000000014</c:v>
                      </c:pt>
                      <c:pt idx="1640">
                        <c:v>0.54000000000000026</c:v>
                      </c:pt>
                      <c:pt idx="1641">
                        <c:v>0.38000000000000006</c:v>
                      </c:pt>
                      <c:pt idx="1642">
                        <c:v>0.17999999999999972</c:v>
                      </c:pt>
                      <c:pt idx="1643">
                        <c:v>0.33999999999999952</c:v>
                      </c:pt>
                      <c:pt idx="1644">
                        <c:v>0.43999999999999917</c:v>
                      </c:pt>
                      <c:pt idx="1645">
                        <c:v>0.51999999999999924</c:v>
                      </c:pt>
                      <c:pt idx="1646">
                        <c:v>0.63999999999999946</c:v>
                      </c:pt>
                      <c:pt idx="1647">
                        <c:v>0.5</c:v>
                      </c:pt>
                      <c:pt idx="1648">
                        <c:v>0.38000000000000006</c:v>
                      </c:pt>
                      <c:pt idx="1649">
                        <c:v>3.5527136788005011E-16</c:v>
                      </c:pt>
                      <c:pt idx="1650">
                        <c:v>0.38000000000000045</c:v>
                      </c:pt>
                      <c:pt idx="1651">
                        <c:v>0.26000000000000051</c:v>
                      </c:pt>
                      <c:pt idx="1652">
                        <c:v>0.50000000000000033</c:v>
                      </c:pt>
                      <c:pt idx="1653">
                        <c:v>0.96000000000000052</c:v>
                      </c:pt>
                      <c:pt idx="1654">
                        <c:v>1.1800000000000004</c:v>
                      </c:pt>
                      <c:pt idx="1655">
                        <c:v>0.72000000000000031</c:v>
                      </c:pt>
                      <c:pt idx="1656">
                        <c:v>0.68</c:v>
                      </c:pt>
                      <c:pt idx="1657">
                        <c:v>0.37999999999999973</c:v>
                      </c:pt>
                      <c:pt idx="1658">
                        <c:v>0.15999999999999942</c:v>
                      </c:pt>
                      <c:pt idx="1659">
                        <c:v>-4.000000000000057E-2</c:v>
                      </c:pt>
                      <c:pt idx="1660">
                        <c:v>-0.2000000000000007</c:v>
                      </c:pt>
                      <c:pt idx="1661">
                        <c:v>-0.32000000000000062</c:v>
                      </c:pt>
                      <c:pt idx="1662">
                        <c:v>-0.20000000000000034</c:v>
                      </c:pt>
                      <c:pt idx="1663">
                        <c:v>-0.12000000000000029</c:v>
                      </c:pt>
                      <c:pt idx="1664">
                        <c:v>1.9999999999999928E-2</c:v>
                      </c:pt>
                      <c:pt idx="1665">
                        <c:v>0.38000000000000006</c:v>
                      </c:pt>
                      <c:pt idx="1666">
                        <c:v>0.7</c:v>
                      </c:pt>
                      <c:pt idx="1667">
                        <c:v>1</c:v>
                      </c:pt>
                      <c:pt idx="1668">
                        <c:v>0.72</c:v>
                      </c:pt>
                      <c:pt idx="1669">
                        <c:v>0.95999999999999974</c:v>
                      </c:pt>
                      <c:pt idx="1670">
                        <c:v>1.02</c:v>
                      </c:pt>
                      <c:pt idx="1671">
                        <c:v>0.92000000000000026</c:v>
                      </c:pt>
                      <c:pt idx="1672">
                        <c:v>1</c:v>
                      </c:pt>
                      <c:pt idx="1673">
                        <c:v>0.8</c:v>
                      </c:pt>
                      <c:pt idx="1674">
                        <c:v>0.72</c:v>
                      </c:pt>
                      <c:pt idx="1675">
                        <c:v>9.9999999999999645E-2</c:v>
                      </c:pt>
                      <c:pt idx="1676">
                        <c:v>-4.000000000000057E-2</c:v>
                      </c:pt>
                      <c:pt idx="1677">
                        <c:v>-0.5600000000000005</c:v>
                      </c:pt>
                      <c:pt idx="1678">
                        <c:v>-4.000000000000057E-2</c:v>
                      </c:pt>
                      <c:pt idx="1679">
                        <c:v>-0.12000000000000063</c:v>
                      </c:pt>
                      <c:pt idx="1680">
                        <c:v>0.4399999999999995</c:v>
                      </c:pt>
                      <c:pt idx="1681">
                        <c:v>0.55999999999999983</c:v>
                      </c:pt>
                      <c:pt idx="1682">
                        <c:v>0.9</c:v>
                      </c:pt>
                      <c:pt idx="1683">
                        <c:v>0.76000000000000045</c:v>
                      </c:pt>
                      <c:pt idx="1684">
                        <c:v>0.46000000000000052</c:v>
                      </c:pt>
                      <c:pt idx="1685">
                        <c:v>-1.9999999999999574E-2</c:v>
                      </c:pt>
                      <c:pt idx="1686">
                        <c:v>-0.36000000000000015</c:v>
                      </c:pt>
                      <c:pt idx="1687">
                        <c:v>-0.78</c:v>
                      </c:pt>
                      <c:pt idx="1688">
                        <c:v>-0.82000000000000028</c:v>
                      </c:pt>
                      <c:pt idx="1689">
                        <c:v>-0.66000000000000014</c:v>
                      </c:pt>
                      <c:pt idx="1690">
                        <c:v>-0.6</c:v>
                      </c:pt>
                      <c:pt idx="1691">
                        <c:v>-0.34000000000000019</c:v>
                      </c:pt>
                      <c:pt idx="1692">
                        <c:v>-0.10000000000000035</c:v>
                      </c:pt>
                      <c:pt idx="1693">
                        <c:v>-4.0000000000000216E-2</c:v>
                      </c:pt>
                      <c:pt idx="1694">
                        <c:v>-0.12000000000000029</c:v>
                      </c:pt>
                      <c:pt idx="1695">
                        <c:v>-7.1054273576010023E-16</c:v>
                      </c:pt>
                      <c:pt idx="1696">
                        <c:v>-3.5527136788005011E-16</c:v>
                      </c:pt>
                      <c:pt idx="1697">
                        <c:v>3.9999999999999501E-2</c:v>
                      </c:pt>
                      <c:pt idx="1698">
                        <c:v>-0.54000000000000059</c:v>
                      </c:pt>
                      <c:pt idx="1699">
                        <c:v>-0.56000000000000083</c:v>
                      </c:pt>
                      <c:pt idx="1700">
                        <c:v>-0.42000000000000026</c:v>
                      </c:pt>
                      <c:pt idx="1701">
                        <c:v>-0.15999999999999978</c:v>
                      </c:pt>
                      <c:pt idx="1702">
                        <c:v>6.0000000000000497E-2</c:v>
                      </c:pt>
                      <c:pt idx="1703">
                        <c:v>0.60000000000000031</c:v>
                      </c:pt>
                      <c:pt idx="1704">
                        <c:v>0.80000000000000038</c:v>
                      </c:pt>
                      <c:pt idx="1705">
                        <c:v>0.68</c:v>
                      </c:pt>
                      <c:pt idx="1706">
                        <c:v>0.31999999999999995</c:v>
                      </c:pt>
                      <c:pt idx="1707">
                        <c:v>3.9999999999999501E-2</c:v>
                      </c:pt>
                      <c:pt idx="1708">
                        <c:v>-2.0000000000000639E-2</c:v>
                      </c:pt>
                      <c:pt idx="1709">
                        <c:v>-4.0000000000000216E-2</c:v>
                      </c:pt>
                      <c:pt idx="1710">
                        <c:v>0.48000000000000009</c:v>
                      </c:pt>
                      <c:pt idx="1711">
                        <c:v>0.5</c:v>
                      </c:pt>
                      <c:pt idx="1712">
                        <c:v>0.68</c:v>
                      </c:pt>
                      <c:pt idx="1713">
                        <c:v>0.76000000000000012</c:v>
                      </c:pt>
                      <c:pt idx="1714">
                        <c:v>1.2000000000000004</c:v>
                      </c:pt>
                      <c:pt idx="1715">
                        <c:v>1.08</c:v>
                      </c:pt>
                      <c:pt idx="1716">
                        <c:v>1.42</c:v>
                      </c:pt>
                      <c:pt idx="1717">
                        <c:v>1.4600000000000002</c:v>
                      </c:pt>
                      <c:pt idx="1718">
                        <c:v>1.2000000000000004</c:v>
                      </c:pt>
                      <c:pt idx="1719">
                        <c:v>0.96000000000000019</c:v>
                      </c:pt>
                      <c:pt idx="1720">
                        <c:v>0.62000000000000033</c:v>
                      </c:pt>
                      <c:pt idx="1721">
                        <c:v>0.2</c:v>
                      </c:pt>
                      <c:pt idx="1722">
                        <c:v>-3.9999999999999855E-2</c:v>
                      </c:pt>
                      <c:pt idx="1723">
                        <c:v>0.31999999999999995</c:v>
                      </c:pt>
                      <c:pt idx="1724">
                        <c:v>0.25999999999999979</c:v>
                      </c:pt>
                      <c:pt idx="1725">
                        <c:v>0.31999999999999956</c:v>
                      </c:pt>
                      <c:pt idx="1726">
                        <c:v>0.69999999999999962</c:v>
                      </c:pt>
                      <c:pt idx="1727">
                        <c:v>1.0399999999999998</c:v>
                      </c:pt>
                      <c:pt idx="1728">
                        <c:v>1.1199999999999999</c:v>
                      </c:pt>
                      <c:pt idx="1729">
                        <c:v>1.52</c:v>
                      </c:pt>
                      <c:pt idx="1730">
                        <c:v>1.8400000000000003</c:v>
                      </c:pt>
                      <c:pt idx="1731">
                        <c:v>1.8800000000000003</c:v>
                      </c:pt>
                      <c:pt idx="1732">
                        <c:v>2.2200000000000002</c:v>
                      </c:pt>
                      <c:pt idx="1733">
                        <c:v>2.2200000000000002</c:v>
                      </c:pt>
                      <c:pt idx="1734">
                        <c:v>2.06</c:v>
                      </c:pt>
                      <c:pt idx="1735">
                        <c:v>2.48</c:v>
                      </c:pt>
                      <c:pt idx="1736">
                        <c:v>2.48</c:v>
                      </c:pt>
                      <c:pt idx="1737">
                        <c:v>2.6399999999999997</c:v>
                      </c:pt>
                      <c:pt idx="1738">
                        <c:v>3.1199999999999997</c:v>
                      </c:pt>
                      <c:pt idx="1739">
                        <c:v>3.5199999999999996</c:v>
                      </c:pt>
                      <c:pt idx="1740">
                        <c:v>3.9199999999999995</c:v>
                      </c:pt>
                      <c:pt idx="1741">
                        <c:v>4.5399999999999991</c:v>
                      </c:pt>
                      <c:pt idx="1742">
                        <c:v>5.0400000000000009</c:v>
                      </c:pt>
                      <c:pt idx="1743">
                        <c:v>5.4599999999999991</c:v>
                      </c:pt>
                      <c:pt idx="1744">
                        <c:v>5.8400000000000007</c:v>
                      </c:pt>
                      <c:pt idx="1745">
                        <c:v>5.9600000000000009</c:v>
                      </c:pt>
                      <c:pt idx="1746">
                        <c:v>6.1000000000000014</c:v>
                      </c:pt>
                      <c:pt idx="1747">
                        <c:v>6.3000000000000007</c:v>
                      </c:pt>
                      <c:pt idx="1748">
                        <c:v>6.0400000000000009</c:v>
                      </c:pt>
                      <c:pt idx="1749">
                        <c:v>6.4799999999999995</c:v>
                      </c:pt>
                      <c:pt idx="1750">
                        <c:v>6.6400000000000006</c:v>
                      </c:pt>
                      <c:pt idx="1751">
                        <c:v>7.26</c:v>
                      </c:pt>
                      <c:pt idx="1752">
                        <c:v>7.3400000000000007</c:v>
                      </c:pt>
                      <c:pt idx="1753">
                        <c:v>8.26</c:v>
                      </c:pt>
                      <c:pt idx="1754">
                        <c:v>8.1</c:v>
                      </c:pt>
                      <c:pt idx="1755">
                        <c:v>8.24</c:v>
                      </c:pt>
                      <c:pt idx="1756">
                        <c:v>8.2200000000000006</c:v>
                      </c:pt>
                      <c:pt idx="1757">
                        <c:v>8.34</c:v>
                      </c:pt>
                      <c:pt idx="1758">
                        <c:v>8.24</c:v>
                      </c:pt>
                      <c:pt idx="1759">
                        <c:v>8.7800000000000011</c:v>
                      </c:pt>
                      <c:pt idx="1760">
                        <c:v>9</c:v>
                      </c:pt>
                      <c:pt idx="1761">
                        <c:v>9.1399999999999988</c:v>
                      </c:pt>
                      <c:pt idx="1762">
                        <c:v>9.3199999999999985</c:v>
                      </c:pt>
                      <c:pt idx="1763">
                        <c:v>9.3199999999999985</c:v>
                      </c:pt>
                      <c:pt idx="1764">
                        <c:v>9</c:v>
                      </c:pt>
                      <c:pt idx="1765">
                        <c:v>8.84</c:v>
                      </c:pt>
                      <c:pt idx="1766">
                        <c:v>9.1000000000000014</c:v>
                      </c:pt>
                      <c:pt idx="1767">
                        <c:v>8.64</c:v>
                      </c:pt>
                      <c:pt idx="1768">
                        <c:v>8.3000000000000007</c:v>
                      </c:pt>
                      <c:pt idx="1769">
                        <c:v>7.8600000000000021</c:v>
                      </c:pt>
                      <c:pt idx="1770">
                        <c:v>7.6</c:v>
                      </c:pt>
                      <c:pt idx="1771">
                        <c:v>6.92</c:v>
                      </c:pt>
                      <c:pt idx="1772">
                        <c:v>6.76</c:v>
                      </c:pt>
                      <c:pt idx="1773">
                        <c:v>6.3600000000000012</c:v>
                      </c:pt>
                      <c:pt idx="1774">
                        <c:v>6.16</c:v>
                      </c:pt>
                      <c:pt idx="1775">
                        <c:v>5.74</c:v>
                      </c:pt>
                      <c:pt idx="1776">
                        <c:v>5.38</c:v>
                      </c:pt>
                      <c:pt idx="1777">
                        <c:v>5.0400000000000009</c:v>
                      </c:pt>
                      <c:pt idx="1778">
                        <c:v>4.8000000000000007</c:v>
                      </c:pt>
                      <c:pt idx="1779">
                        <c:v>4.080000000000001</c:v>
                      </c:pt>
                      <c:pt idx="1780">
                        <c:v>3.8600000000000017</c:v>
                      </c:pt>
                      <c:pt idx="1781">
                        <c:v>3.2400000000000011</c:v>
                      </c:pt>
                      <c:pt idx="1782">
                        <c:v>2.9400000000000013</c:v>
                      </c:pt>
                      <c:pt idx="1783">
                        <c:v>2.7800000000000002</c:v>
                      </c:pt>
                      <c:pt idx="1784">
                        <c:v>2.62</c:v>
                      </c:pt>
                      <c:pt idx="1785">
                        <c:v>2.2600000000000002</c:v>
                      </c:pt>
                      <c:pt idx="1786">
                        <c:v>2.4600000000000009</c:v>
                      </c:pt>
                      <c:pt idx="1787">
                        <c:v>2.2000000000000002</c:v>
                      </c:pt>
                      <c:pt idx="1788">
                        <c:v>1.6600000000000001</c:v>
                      </c:pt>
                      <c:pt idx="1789">
                        <c:v>1.5799999999999996</c:v>
                      </c:pt>
                      <c:pt idx="1790">
                        <c:v>1.4199999999999995</c:v>
                      </c:pt>
                      <c:pt idx="1791">
                        <c:v>0.87999999999999901</c:v>
                      </c:pt>
                      <c:pt idx="1792">
                        <c:v>0.77999999999999969</c:v>
                      </c:pt>
                      <c:pt idx="1793">
                        <c:v>0.8</c:v>
                      </c:pt>
                      <c:pt idx="1794">
                        <c:v>0.36000000000000015</c:v>
                      </c:pt>
                      <c:pt idx="1795">
                        <c:v>8.0000000000000432E-2</c:v>
                      </c:pt>
                      <c:pt idx="1796">
                        <c:v>4.000000000000057E-2</c:v>
                      </c:pt>
                      <c:pt idx="1797">
                        <c:v>-0.11999999999999958</c:v>
                      </c:pt>
                      <c:pt idx="1798">
                        <c:v>-0.51999999999999957</c:v>
                      </c:pt>
                      <c:pt idx="1799">
                        <c:v>-7.999999999999971E-2</c:v>
                      </c:pt>
                      <c:pt idx="1800">
                        <c:v>6.0000000000000143E-2</c:v>
                      </c:pt>
                      <c:pt idx="1801">
                        <c:v>-0.1</c:v>
                      </c:pt>
                      <c:pt idx="1802">
                        <c:v>0.2</c:v>
                      </c:pt>
                      <c:pt idx="1803">
                        <c:v>0.21999999999999958</c:v>
                      </c:pt>
                      <c:pt idx="1804">
                        <c:v>-0.14000000000000057</c:v>
                      </c:pt>
                      <c:pt idx="1805">
                        <c:v>-0.86000000000000087</c:v>
                      </c:pt>
                      <c:pt idx="1806">
                        <c:v>-0.88000000000000045</c:v>
                      </c:pt>
                      <c:pt idx="1807">
                        <c:v>-1.3600000000000008</c:v>
                      </c:pt>
                      <c:pt idx="1808">
                        <c:v>-1.4400000000000006</c:v>
                      </c:pt>
                      <c:pt idx="1809">
                        <c:v>-1.44</c:v>
                      </c:pt>
                      <c:pt idx="1810">
                        <c:v>-0.98000000000000043</c:v>
                      </c:pt>
                      <c:pt idx="1811">
                        <c:v>-1.320000000000001</c:v>
                      </c:pt>
                      <c:pt idx="1812">
                        <c:v>-1.6600000000000008</c:v>
                      </c:pt>
                      <c:pt idx="1813">
                        <c:v>-1.820000000000001</c:v>
                      </c:pt>
                      <c:pt idx="1814">
                        <c:v>-1.9800000000000011</c:v>
                      </c:pt>
                      <c:pt idx="1815">
                        <c:v>-2.4200000000000004</c:v>
                      </c:pt>
                      <c:pt idx="1816">
                        <c:v>-2.2600000000000002</c:v>
                      </c:pt>
                      <c:pt idx="1817">
                        <c:v>-1.8800000000000003</c:v>
                      </c:pt>
                      <c:pt idx="1818">
                        <c:v>-1.8800000000000003</c:v>
                      </c:pt>
                      <c:pt idx="1819">
                        <c:v>-2.0799999999999996</c:v>
                      </c:pt>
                      <c:pt idx="1820">
                        <c:v>-2.16</c:v>
                      </c:pt>
                      <c:pt idx="1821">
                        <c:v>-2.38</c:v>
                      </c:pt>
                      <c:pt idx="1822">
                        <c:v>-2.6599999999999993</c:v>
                      </c:pt>
                      <c:pt idx="1823">
                        <c:v>-3.0799999999999983</c:v>
                      </c:pt>
                      <c:pt idx="1824">
                        <c:v>-2.5399999999999983</c:v>
                      </c:pt>
                      <c:pt idx="1825">
                        <c:v>-2.4199999999999982</c:v>
                      </c:pt>
                      <c:pt idx="1826">
                        <c:v>-1.8599999999999972</c:v>
                      </c:pt>
                      <c:pt idx="1827">
                        <c:v>-1.7799999999999976</c:v>
                      </c:pt>
                      <c:pt idx="1828">
                        <c:v>-1.3199999999999981</c:v>
                      </c:pt>
                      <c:pt idx="1829">
                        <c:v>-1.4399999999999984</c:v>
                      </c:pt>
                      <c:pt idx="1830">
                        <c:v>-1.0199999999999989</c:v>
                      </c:pt>
                      <c:pt idx="1831">
                        <c:v>-1.2</c:v>
                      </c:pt>
                      <c:pt idx="1832">
                        <c:v>-0.95999999999999941</c:v>
                      </c:pt>
                      <c:pt idx="1833">
                        <c:v>-0.62000000000000033</c:v>
                      </c:pt>
                    </c:numCache>
                  </c:numRef>
                </c:xVal>
                <c:yVal>
                  <c:numRef>
                    <c:extLst xmlns:c15="http://schemas.microsoft.com/office/drawing/2012/chart">
                      <c:ext xmlns:c15="http://schemas.microsoft.com/office/drawing/2012/chart" uri="{02D57815-91ED-43cb-92C2-25804820EDAC}">
                        <c15:formulaRef>
                          <c15:sqref>'62G_15'!$A$1:$A$1835</c15:sqref>
                        </c15:formulaRef>
                      </c:ext>
                    </c:extLst>
                    <c:numCache>
                      <c:formatCode>General</c:formatCode>
                      <c:ptCount val="1835"/>
                      <c:pt idx="0">
                        <c:v>0</c:v>
                      </c:pt>
                      <c:pt idx="1">
                        <c:v>5</c:v>
                      </c:pt>
                      <c:pt idx="2">
                        <c:v>5.0999999999999996</c:v>
                      </c:pt>
                      <c:pt idx="3">
                        <c:v>5.2</c:v>
                      </c:pt>
                      <c:pt idx="4">
                        <c:v>5.3</c:v>
                      </c:pt>
                      <c:pt idx="5">
                        <c:v>5.4</c:v>
                      </c:pt>
                      <c:pt idx="6">
                        <c:v>5.5</c:v>
                      </c:pt>
                      <c:pt idx="7">
                        <c:v>5.6</c:v>
                      </c:pt>
                      <c:pt idx="8">
                        <c:v>5.7</c:v>
                      </c:pt>
                      <c:pt idx="9">
                        <c:v>5.8</c:v>
                      </c:pt>
                      <c:pt idx="10">
                        <c:v>5.9</c:v>
                      </c:pt>
                      <c:pt idx="11">
                        <c:v>6</c:v>
                      </c:pt>
                      <c:pt idx="12">
                        <c:v>6.1</c:v>
                      </c:pt>
                      <c:pt idx="13">
                        <c:v>6.2</c:v>
                      </c:pt>
                      <c:pt idx="14">
                        <c:v>6.3</c:v>
                      </c:pt>
                      <c:pt idx="15">
                        <c:v>6.4</c:v>
                      </c:pt>
                      <c:pt idx="16">
                        <c:v>6.5</c:v>
                      </c:pt>
                      <c:pt idx="17">
                        <c:v>6.6</c:v>
                      </c:pt>
                      <c:pt idx="18">
                        <c:v>6.7</c:v>
                      </c:pt>
                      <c:pt idx="19">
                        <c:v>6.8</c:v>
                      </c:pt>
                      <c:pt idx="20">
                        <c:v>6.9</c:v>
                      </c:pt>
                      <c:pt idx="21">
                        <c:v>7</c:v>
                      </c:pt>
                      <c:pt idx="22">
                        <c:v>7.1</c:v>
                      </c:pt>
                      <c:pt idx="23">
                        <c:v>7.2</c:v>
                      </c:pt>
                      <c:pt idx="24">
                        <c:v>7.3</c:v>
                      </c:pt>
                      <c:pt idx="25">
                        <c:v>7.4</c:v>
                      </c:pt>
                      <c:pt idx="26">
                        <c:v>7.5</c:v>
                      </c:pt>
                      <c:pt idx="27">
                        <c:v>7.6</c:v>
                      </c:pt>
                      <c:pt idx="28">
                        <c:v>7.7</c:v>
                      </c:pt>
                      <c:pt idx="29">
                        <c:v>7.8</c:v>
                      </c:pt>
                      <c:pt idx="30">
                        <c:v>7.9</c:v>
                      </c:pt>
                      <c:pt idx="31">
                        <c:v>8</c:v>
                      </c:pt>
                      <c:pt idx="32">
                        <c:v>8.1</c:v>
                      </c:pt>
                      <c:pt idx="33">
                        <c:v>8.1999999999999993</c:v>
                      </c:pt>
                      <c:pt idx="34">
                        <c:v>8.3000000000000007</c:v>
                      </c:pt>
                      <c:pt idx="35">
                        <c:v>8.4</c:v>
                      </c:pt>
                      <c:pt idx="36">
                        <c:v>8.5</c:v>
                      </c:pt>
                      <c:pt idx="37">
                        <c:v>8.6</c:v>
                      </c:pt>
                      <c:pt idx="38">
                        <c:v>8.6999999999999993</c:v>
                      </c:pt>
                      <c:pt idx="39">
                        <c:v>8.8000000000000007</c:v>
                      </c:pt>
                      <c:pt idx="40">
                        <c:v>8.9</c:v>
                      </c:pt>
                      <c:pt idx="41">
                        <c:v>9</c:v>
                      </c:pt>
                      <c:pt idx="42">
                        <c:v>9.1</c:v>
                      </c:pt>
                      <c:pt idx="43">
                        <c:v>9.1999999999999993</c:v>
                      </c:pt>
                      <c:pt idx="44">
                        <c:v>9.3000000000000007</c:v>
                      </c:pt>
                      <c:pt idx="45">
                        <c:v>9.4</c:v>
                      </c:pt>
                      <c:pt idx="46">
                        <c:v>9.5</c:v>
                      </c:pt>
                      <c:pt idx="47">
                        <c:v>9.6</c:v>
                      </c:pt>
                      <c:pt idx="48">
                        <c:v>9.6999999999999993</c:v>
                      </c:pt>
                      <c:pt idx="49">
                        <c:v>9.8000000000000007</c:v>
                      </c:pt>
                      <c:pt idx="50">
                        <c:v>9.9</c:v>
                      </c:pt>
                      <c:pt idx="51">
                        <c:v>10</c:v>
                      </c:pt>
                      <c:pt idx="52">
                        <c:v>10.1</c:v>
                      </c:pt>
                      <c:pt idx="53">
                        <c:v>10.199999999999999</c:v>
                      </c:pt>
                      <c:pt idx="54">
                        <c:v>10.3</c:v>
                      </c:pt>
                      <c:pt idx="55">
                        <c:v>10.4</c:v>
                      </c:pt>
                      <c:pt idx="56">
                        <c:v>10.5</c:v>
                      </c:pt>
                      <c:pt idx="57">
                        <c:v>10.6</c:v>
                      </c:pt>
                      <c:pt idx="58">
                        <c:v>10.7</c:v>
                      </c:pt>
                      <c:pt idx="59">
                        <c:v>10.8</c:v>
                      </c:pt>
                      <c:pt idx="60">
                        <c:v>10.9</c:v>
                      </c:pt>
                      <c:pt idx="61">
                        <c:v>11</c:v>
                      </c:pt>
                      <c:pt idx="62">
                        <c:v>11.1</c:v>
                      </c:pt>
                      <c:pt idx="63">
                        <c:v>11.2</c:v>
                      </c:pt>
                      <c:pt idx="64">
                        <c:v>11.3</c:v>
                      </c:pt>
                      <c:pt idx="65">
                        <c:v>11.4</c:v>
                      </c:pt>
                      <c:pt idx="66">
                        <c:v>11.5</c:v>
                      </c:pt>
                      <c:pt idx="67">
                        <c:v>11.6</c:v>
                      </c:pt>
                      <c:pt idx="68">
                        <c:v>11.7</c:v>
                      </c:pt>
                      <c:pt idx="69">
                        <c:v>11.8</c:v>
                      </c:pt>
                      <c:pt idx="70">
                        <c:v>11.9</c:v>
                      </c:pt>
                      <c:pt idx="71">
                        <c:v>12</c:v>
                      </c:pt>
                      <c:pt idx="72">
                        <c:v>12.1</c:v>
                      </c:pt>
                      <c:pt idx="73">
                        <c:v>12.2</c:v>
                      </c:pt>
                      <c:pt idx="74">
                        <c:v>12.3</c:v>
                      </c:pt>
                      <c:pt idx="75">
                        <c:v>12.4</c:v>
                      </c:pt>
                      <c:pt idx="76">
                        <c:v>12.5</c:v>
                      </c:pt>
                      <c:pt idx="77">
                        <c:v>12.6</c:v>
                      </c:pt>
                      <c:pt idx="78">
                        <c:v>12.7</c:v>
                      </c:pt>
                      <c:pt idx="79">
                        <c:v>12.8</c:v>
                      </c:pt>
                      <c:pt idx="80">
                        <c:v>12.9</c:v>
                      </c:pt>
                      <c:pt idx="81">
                        <c:v>13</c:v>
                      </c:pt>
                      <c:pt idx="82">
                        <c:v>13.1</c:v>
                      </c:pt>
                      <c:pt idx="83">
                        <c:v>13.2</c:v>
                      </c:pt>
                      <c:pt idx="84">
                        <c:v>13.3</c:v>
                      </c:pt>
                      <c:pt idx="85">
                        <c:v>13.4</c:v>
                      </c:pt>
                      <c:pt idx="86">
                        <c:v>13.5</c:v>
                      </c:pt>
                      <c:pt idx="87">
                        <c:v>13.6</c:v>
                      </c:pt>
                      <c:pt idx="88">
                        <c:v>13.7</c:v>
                      </c:pt>
                      <c:pt idx="89">
                        <c:v>13.8</c:v>
                      </c:pt>
                      <c:pt idx="90">
                        <c:v>13.9</c:v>
                      </c:pt>
                      <c:pt idx="91">
                        <c:v>14</c:v>
                      </c:pt>
                      <c:pt idx="92">
                        <c:v>14.1</c:v>
                      </c:pt>
                      <c:pt idx="93">
                        <c:v>14.2</c:v>
                      </c:pt>
                      <c:pt idx="94">
                        <c:v>14.3</c:v>
                      </c:pt>
                      <c:pt idx="95">
                        <c:v>14.4</c:v>
                      </c:pt>
                      <c:pt idx="96">
                        <c:v>14.5</c:v>
                      </c:pt>
                      <c:pt idx="97">
                        <c:v>14.6</c:v>
                      </c:pt>
                      <c:pt idx="98">
                        <c:v>14.7</c:v>
                      </c:pt>
                      <c:pt idx="99">
                        <c:v>14.8</c:v>
                      </c:pt>
                      <c:pt idx="100">
                        <c:v>14.9</c:v>
                      </c:pt>
                      <c:pt idx="101">
                        <c:v>15</c:v>
                      </c:pt>
                      <c:pt idx="102">
                        <c:v>15.1</c:v>
                      </c:pt>
                      <c:pt idx="103">
                        <c:v>15.2</c:v>
                      </c:pt>
                      <c:pt idx="104">
                        <c:v>15.3</c:v>
                      </c:pt>
                      <c:pt idx="105">
                        <c:v>15.4</c:v>
                      </c:pt>
                      <c:pt idx="106">
                        <c:v>15.5</c:v>
                      </c:pt>
                      <c:pt idx="107">
                        <c:v>15.6</c:v>
                      </c:pt>
                      <c:pt idx="108">
                        <c:v>15.7</c:v>
                      </c:pt>
                      <c:pt idx="109">
                        <c:v>15.8</c:v>
                      </c:pt>
                      <c:pt idx="110">
                        <c:v>15.9</c:v>
                      </c:pt>
                      <c:pt idx="111">
                        <c:v>16</c:v>
                      </c:pt>
                      <c:pt idx="112">
                        <c:v>16.100000000000001</c:v>
                      </c:pt>
                      <c:pt idx="113">
                        <c:v>16.2</c:v>
                      </c:pt>
                      <c:pt idx="114">
                        <c:v>16.3</c:v>
                      </c:pt>
                      <c:pt idx="115">
                        <c:v>16.399999999999999</c:v>
                      </c:pt>
                      <c:pt idx="116">
                        <c:v>16.5</c:v>
                      </c:pt>
                      <c:pt idx="117">
                        <c:v>16.600000000000001</c:v>
                      </c:pt>
                      <c:pt idx="118">
                        <c:v>16.7</c:v>
                      </c:pt>
                      <c:pt idx="119">
                        <c:v>16.8</c:v>
                      </c:pt>
                      <c:pt idx="120">
                        <c:v>16.899999999999999</c:v>
                      </c:pt>
                      <c:pt idx="121">
                        <c:v>17</c:v>
                      </c:pt>
                      <c:pt idx="122">
                        <c:v>17.100000000000001</c:v>
                      </c:pt>
                      <c:pt idx="123">
                        <c:v>17.2</c:v>
                      </c:pt>
                      <c:pt idx="124">
                        <c:v>17.3</c:v>
                      </c:pt>
                      <c:pt idx="125">
                        <c:v>17.399999999999999</c:v>
                      </c:pt>
                      <c:pt idx="126">
                        <c:v>17.5</c:v>
                      </c:pt>
                      <c:pt idx="127">
                        <c:v>17.600000000000001</c:v>
                      </c:pt>
                      <c:pt idx="128">
                        <c:v>17.7</c:v>
                      </c:pt>
                      <c:pt idx="129">
                        <c:v>17.8</c:v>
                      </c:pt>
                      <c:pt idx="130">
                        <c:v>17.899999999999999</c:v>
                      </c:pt>
                      <c:pt idx="131">
                        <c:v>18</c:v>
                      </c:pt>
                      <c:pt idx="132">
                        <c:v>18.100000000000001</c:v>
                      </c:pt>
                      <c:pt idx="133">
                        <c:v>18.2</c:v>
                      </c:pt>
                      <c:pt idx="134">
                        <c:v>18.3</c:v>
                      </c:pt>
                      <c:pt idx="135">
                        <c:v>18.399999999999999</c:v>
                      </c:pt>
                      <c:pt idx="136">
                        <c:v>18.5</c:v>
                      </c:pt>
                      <c:pt idx="137">
                        <c:v>18.600000000000001</c:v>
                      </c:pt>
                      <c:pt idx="138">
                        <c:v>18.7</c:v>
                      </c:pt>
                      <c:pt idx="139">
                        <c:v>18.8</c:v>
                      </c:pt>
                      <c:pt idx="140">
                        <c:v>18.899999999999999</c:v>
                      </c:pt>
                      <c:pt idx="141">
                        <c:v>19</c:v>
                      </c:pt>
                      <c:pt idx="142">
                        <c:v>19.100000000000001</c:v>
                      </c:pt>
                      <c:pt idx="143">
                        <c:v>19.2</c:v>
                      </c:pt>
                      <c:pt idx="144">
                        <c:v>19.3</c:v>
                      </c:pt>
                      <c:pt idx="145">
                        <c:v>19.399999999999999</c:v>
                      </c:pt>
                      <c:pt idx="146">
                        <c:v>19.5</c:v>
                      </c:pt>
                      <c:pt idx="147">
                        <c:v>19.600000000000001</c:v>
                      </c:pt>
                      <c:pt idx="148">
                        <c:v>19.7</c:v>
                      </c:pt>
                      <c:pt idx="149">
                        <c:v>19.8</c:v>
                      </c:pt>
                      <c:pt idx="150">
                        <c:v>19.899999999999999</c:v>
                      </c:pt>
                      <c:pt idx="151">
                        <c:v>20</c:v>
                      </c:pt>
                      <c:pt idx="152">
                        <c:v>20.100000000000001</c:v>
                      </c:pt>
                      <c:pt idx="153">
                        <c:v>20.2</c:v>
                      </c:pt>
                      <c:pt idx="154">
                        <c:v>20.3</c:v>
                      </c:pt>
                      <c:pt idx="155">
                        <c:v>20.399999999999999</c:v>
                      </c:pt>
                      <c:pt idx="156">
                        <c:v>20.5</c:v>
                      </c:pt>
                      <c:pt idx="157">
                        <c:v>20.6</c:v>
                      </c:pt>
                      <c:pt idx="158">
                        <c:v>20.7</c:v>
                      </c:pt>
                      <c:pt idx="159">
                        <c:v>20.8</c:v>
                      </c:pt>
                      <c:pt idx="160">
                        <c:v>20.9</c:v>
                      </c:pt>
                      <c:pt idx="161">
                        <c:v>21</c:v>
                      </c:pt>
                      <c:pt idx="162">
                        <c:v>21.1</c:v>
                      </c:pt>
                      <c:pt idx="163">
                        <c:v>21.2</c:v>
                      </c:pt>
                      <c:pt idx="164">
                        <c:v>21.3</c:v>
                      </c:pt>
                      <c:pt idx="165">
                        <c:v>21.4</c:v>
                      </c:pt>
                      <c:pt idx="166">
                        <c:v>21.5</c:v>
                      </c:pt>
                      <c:pt idx="167">
                        <c:v>21.6</c:v>
                      </c:pt>
                      <c:pt idx="168">
                        <c:v>21.7</c:v>
                      </c:pt>
                      <c:pt idx="169">
                        <c:v>21.8</c:v>
                      </c:pt>
                      <c:pt idx="170">
                        <c:v>21.9</c:v>
                      </c:pt>
                      <c:pt idx="171">
                        <c:v>22</c:v>
                      </c:pt>
                      <c:pt idx="172">
                        <c:v>22.1</c:v>
                      </c:pt>
                      <c:pt idx="173">
                        <c:v>22.2</c:v>
                      </c:pt>
                      <c:pt idx="174">
                        <c:v>22.3</c:v>
                      </c:pt>
                      <c:pt idx="175">
                        <c:v>22.4</c:v>
                      </c:pt>
                      <c:pt idx="176">
                        <c:v>22.5</c:v>
                      </c:pt>
                      <c:pt idx="177">
                        <c:v>22.6</c:v>
                      </c:pt>
                      <c:pt idx="178">
                        <c:v>22.7</c:v>
                      </c:pt>
                      <c:pt idx="179">
                        <c:v>22.8</c:v>
                      </c:pt>
                      <c:pt idx="180">
                        <c:v>22.9</c:v>
                      </c:pt>
                      <c:pt idx="181">
                        <c:v>23</c:v>
                      </c:pt>
                      <c:pt idx="182">
                        <c:v>23.1</c:v>
                      </c:pt>
                      <c:pt idx="183">
                        <c:v>23.2</c:v>
                      </c:pt>
                      <c:pt idx="184">
                        <c:v>23.3</c:v>
                      </c:pt>
                      <c:pt idx="185">
                        <c:v>23.4</c:v>
                      </c:pt>
                      <c:pt idx="186">
                        <c:v>23.5</c:v>
                      </c:pt>
                      <c:pt idx="187">
                        <c:v>23.6</c:v>
                      </c:pt>
                      <c:pt idx="188">
                        <c:v>23.7</c:v>
                      </c:pt>
                      <c:pt idx="189">
                        <c:v>23.8</c:v>
                      </c:pt>
                      <c:pt idx="190">
                        <c:v>23.9</c:v>
                      </c:pt>
                      <c:pt idx="191">
                        <c:v>24</c:v>
                      </c:pt>
                      <c:pt idx="192">
                        <c:v>24.1</c:v>
                      </c:pt>
                      <c:pt idx="193">
                        <c:v>24.2</c:v>
                      </c:pt>
                      <c:pt idx="194">
                        <c:v>24.3</c:v>
                      </c:pt>
                      <c:pt idx="195">
                        <c:v>24.4</c:v>
                      </c:pt>
                      <c:pt idx="196">
                        <c:v>24.5</c:v>
                      </c:pt>
                      <c:pt idx="197">
                        <c:v>24.6</c:v>
                      </c:pt>
                      <c:pt idx="198">
                        <c:v>24.7</c:v>
                      </c:pt>
                      <c:pt idx="199">
                        <c:v>24.8</c:v>
                      </c:pt>
                      <c:pt idx="200">
                        <c:v>24.9</c:v>
                      </c:pt>
                      <c:pt idx="201">
                        <c:v>25</c:v>
                      </c:pt>
                      <c:pt idx="202">
                        <c:v>25.1</c:v>
                      </c:pt>
                      <c:pt idx="203">
                        <c:v>25.2</c:v>
                      </c:pt>
                      <c:pt idx="204">
                        <c:v>25.3</c:v>
                      </c:pt>
                      <c:pt idx="205">
                        <c:v>25.4</c:v>
                      </c:pt>
                      <c:pt idx="206">
                        <c:v>25.5</c:v>
                      </c:pt>
                      <c:pt idx="207">
                        <c:v>25.6</c:v>
                      </c:pt>
                      <c:pt idx="208">
                        <c:v>25.7</c:v>
                      </c:pt>
                      <c:pt idx="209">
                        <c:v>25.8</c:v>
                      </c:pt>
                      <c:pt idx="210">
                        <c:v>25.9</c:v>
                      </c:pt>
                      <c:pt idx="211">
                        <c:v>26</c:v>
                      </c:pt>
                      <c:pt idx="212">
                        <c:v>26.1</c:v>
                      </c:pt>
                      <c:pt idx="213">
                        <c:v>26.2</c:v>
                      </c:pt>
                      <c:pt idx="214">
                        <c:v>26.3</c:v>
                      </c:pt>
                      <c:pt idx="215">
                        <c:v>26.4</c:v>
                      </c:pt>
                      <c:pt idx="216">
                        <c:v>26.5</c:v>
                      </c:pt>
                      <c:pt idx="217">
                        <c:v>26.6</c:v>
                      </c:pt>
                      <c:pt idx="218">
                        <c:v>26.7</c:v>
                      </c:pt>
                      <c:pt idx="219">
                        <c:v>26.8</c:v>
                      </c:pt>
                      <c:pt idx="220">
                        <c:v>26.9</c:v>
                      </c:pt>
                      <c:pt idx="221">
                        <c:v>27</c:v>
                      </c:pt>
                      <c:pt idx="222">
                        <c:v>27.1</c:v>
                      </c:pt>
                      <c:pt idx="223">
                        <c:v>27.2</c:v>
                      </c:pt>
                      <c:pt idx="224">
                        <c:v>27.3</c:v>
                      </c:pt>
                      <c:pt idx="225">
                        <c:v>27.4</c:v>
                      </c:pt>
                      <c:pt idx="226">
                        <c:v>27.5</c:v>
                      </c:pt>
                      <c:pt idx="227">
                        <c:v>27.6</c:v>
                      </c:pt>
                      <c:pt idx="228">
                        <c:v>27.7</c:v>
                      </c:pt>
                      <c:pt idx="229">
                        <c:v>27.8</c:v>
                      </c:pt>
                      <c:pt idx="230">
                        <c:v>27.9</c:v>
                      </c:pt>
                      <c:pt idx="231">
                        <c:v>28</c:v>
                      </c:pt>
                      <c:pt idx="232">
                        <c:v>28.1</c:v>
                      </c:pt>
                      <c:pt idx="233">
                        <c:v>28.2</c:v>
                      </c:pt>
                      <c:pt idx="234">
                        <c:v>28.3</c:v>
                      </c:pt>
                      <c:pt idx="235">
                        <c:v>28.4</c:v>
                      </c:pt>
                      <c:pt idx="236">
                        <c:v>28.5</c:v>
                      </c:pt>
                      <c:pt idx="237">
                        <c:v>28.6</c:v>
                      </c:pt>
                      <c:pt idx="238">
                        <c:v>28.7</c:v>
                      </c:pt>
                      <c:pt idx="239">
                        <c:v>28.8</c:v>
                      </c:pt>
                      <c:pt idx="240">
                        <c:v>28.9</c:v>
                      </c:pt>
                      <c:pt idx="241">
                        <c:v>29</c:v>
                      </c:pt>
                      <c:pt idx="242">
                        <c:v>29.1</c:v>
                      </c:pt>
                      <c:pt idx="243">
                        <c:v>29.2</c:v>
                      </c:pt>
                      <c:pt idx="244">
                        <c:v>29.3</c:v>
                      </c:pt>
                      <c:pt idx="245">
                        <c:v>29.4</c:v>
                      </c:pt>
                      <c:pt idx="246">
                        <c:v>29.5</c:v>
                      </c:pt>
                      <c:pt idx="247">
                        <c:v>29.6</c:v>
                      </c:pt>
                      <c:pt idx="248">
                        <c:v>29.7</c:v>
                      </c:pt>
                      <c:pt idx="249">
                        <c:v>29.8</c:v>
                      </c:pt>
                      <c:pt idx="250">
                        <c:v>29.9</c:v>
                      </c:pt>
                      <c:pt idx="251">
                        <c:v>30</c:v>
                      </c:pt>
                      <c:pt idx="252">
                        <c:v>30.1</c:v>
                      </c:pt>
                      <c:pt idx="253">
                        <c:v>30.2</c:v>
                      </c:pt>
                      <c:pt idx="254">
                        <c:v>30.3</c:v>
                      </c:pt>
                      <c:pt idx="255">
                        <c:v>30.4</c:v>
                      </c:pt>
                      <c:pt idx="256">
                        <c:v>30.5</c:v>
                      </c:pt>
                      <c:pt idx="257">
                        <c:v>30.6</c:v>
                      </c:pt>
                      <c:pt idx="258">
                        <c:v>30.7</c:v>
                      </c:pt>
                      <c:pt idx="259">
                        <c:v>30.8</c:v>
                      </c:pt>
                      <c:pt idx="260">
                        <c:v>30.9</c:v>
                      </c:pt>
                      <c:pt idx="261">
                        <c:v>31</c:v>
                      </c:pt>
                      <c:pt idx="262">
                        <c:v>31.1</c:v>
                      </c:pt>
                      <c:pt idx="263">
                        <c:v>31.2</c:v>
                      </c:pt>
                      <c:pt idx="264">
                        <c:v>31.3</c:v>
                      </c:pt>
                      <c:pt idx="265">
                        <c:v>31.4</c:v>
                      </c:pt>
                      <c:pt idx="266">
                        <c:v>31.5</c:v>
                      </c:pt>
                      <c:pt idx="267">
                        <c:v>31.6</c:v>
                      </c:pt>
                      <c:pt idx="268">
                        <c:v>31.7</c:v>
                      </c:pt>
                      <c:pt idx="269">
                        <c:v>31.8</c:v>
                      </c:pt>
                      <c:pt idx="270">
                        <c:v>31.9</c:v>
                      </c:pt>
                      <c:pt idx="271">
                        <c:v>32</c:v>
                      </c:pt>
                      <c:pt idx="272">
                        <c:v>32.1</c:v>
                      </c:pt>
                      <c:pt idx="273">
                        <c:v>32.200000000000003</c:v>
                      </c:pt>
                      <c:pt idx="274">
                        <c:v>32.299999999999997</c:v>
                      </c:pt>
                      <c:pt idx="275">
                        <c:v>32.4</c:v>
                      </c:pt>
                      <c:pt idx="276">
                        <c:v>32.5</c:v>
                      </c:pt>
                      <c:pt idx="277">
                        <c:v>32.6</c:v>
                      </c:pt>
                      <c:pt idx="278">
                        <c:v>32.700000000000003</c:v>
                      </c:pt>
                      <c:pt idx="279">
                        <c:v>32.799999999999997</c:v>
                      </c:pt>
                      <c:pt idx="280">
                        <c:v>32.9</c:v>
                      </c:pt>
                      <c:pt idx="281">
                        <c:v>33</c:v>
                      </c:pt>
                      <c:pt idx="282">
                        <c:v>33.1</c:v>
                      </c:pt>
                      <c:pt idx="283">
                        <c:v>33.200000000000003</c:v>
                      </c:pt>
                      <c:pt idx="284">
                        <c:v>33.299999999999997</c:v>
                      </c:pt>
                      <c:pt idx="285">
                        <c:v>33.4</c:v>
                      </c:pt>
                      <c:pt idx="286">
                        <c:v>33.5</c:v>
                      </c:pt>
                      <c:pt idx="287">
                        <c:v>33.6</c:v>
                      </c:pt>
                      <c:pt idx="288">
                        <c:v>33.700000000000003</c:v>
                      </c:pt>
                      <c:pt idx="289">
                        <c:v>33.799999999999997</c:v>
                      </c:pt>
                      <c:pt idx="290">
                        <c:v>33.9</c:v>
                      </c:pt>
                      <c:pt idx="291">
                        <c:v>34</c:v>
                      </c:pt>
                      <c:pt idx="292">
                        <c:v>34.1</c:v>
                      </c:pt>
                      <c:pt idx="293">
                        <c:v>34.200000000000003</c:v>
                      </c:pt>
                      <c:pt idx="294">
                        <c:v>34.299999999999997</c:v>
                      </c:pt>
                      <c:pt idx="295">
                        <c:v>34.4</c:v>
                      </c:pt>
                      <c:pt idx="296">
                        <c:v>34.5</c:v>
                      </c:pt>
                      <c:pt idx="297">
                        <c:v>34.6</c:v>
                      </c:pt>
                      <c:pt idx="298">
                        <c:v>34.700000000000003</c:v>
                      </c:pt>
                      <c:pt idx="299">
                        <c:v>34.799999999999997</c:v>
                      </c:pt>
                      <c:pt idx="300">
                        <c:v>34.9</c:v>
                      </c:pt>
                      <c:pt idx="301">
                        <c:v>35</c:v>
                      </c:pt>
                      <c:pt idx="302">
                        <c:v>35.1</c:v>
                      </c:pt>
                      <c:pt idx="303">
                        <c:v>35.200000000000003</c:v>
                      </c:pt>
                      <c:pt idx="304">
                        <c:v>35.299999999999997</c:v>
                      </c:pt>
                      <c:pt idx="305">
                        <c:v>35.4</c:v>
                      </c:pt>
                      <c:pt idx="306">
                        <c:v>35.5</c:v>
                      </c:pt>
                      <c:pt idx="307">
                        <c:v>35.6</c:v>
                      </c:pt>
                      <c:pt idx="308">
                        <c:v>35.700000000000003</c:v>
                      </c:pt>
                      <c:pt idx="309">
                        <c:v>35.799999999999997</c:v>
                      </c:pt>
                      <c:pt idx="310">
                        <c:v>35.9</c:v>
                      </c:pt>
                      <c:pt idx="311">
                        <c:v>36</c:v>
                      </c:pt>
                      <c:pt idx="312">
                        <c:v>36.1</c:v>
                      </c:pt>
                      <c:pt idx="313">
                        <c:v>36.200000000000003</c:v>
                      </c:pt>
                      <c:pt idx="314">
                        <c:v>36.299999999999997</c:v>
                      </c:pt>
                      <c:pt idx="315">
                        <c:v>36.4</c:v>
                      </c:pt>
                      <c:pt idx="316">
                        <c:v>36.5</c:v>
                      </c:pt>
                      <c:pt idx="317">
                        <c:v>36.6</c:v>
                      </c:pt>
                      <c:pt idx="318">
                        <c:v>36.700000000000003</c:v>
                      </c:pt>
                      <c:pt idx="319">
                        <c:v>36.799999999999997</c:v>
                      </c:pt>
                      <c:pt idx="320">
                        <c:v>36.9</c:v>
                      </c:pt>
                      <c:pt idx="321">
                        <c:v>37</c:v>
                      </c:pt>
                      <c:pt idx="322">
                        <c:v>37.1</c:v>
                      </c:pt>
                      <c:pt idx="323">
                        <c:v>37.200000000000003</c:v>
                      </c:pt>
                      <c:pt idx="324">
                        <c:v>37.299999999999997</c:v>
                      </c:pt>
                      <c:pt idx="325">
                        <c:v>37.4</c:v>
                      </c:pt>
                      <c:pt idx="326">
                        <c:v>37.5</c:v>
                      </c:pt>
                      <c:pt idx="327">
                        <c:v>37.6</c:v>
                      </c:pt>
                      <c:pt idx="328">
                        <c:v>37.700000000000003</c:v>
                      </c:pt>
                      <c:pt idx="329">
                        <c:v>37.799999999999997</c:v>
                      </c:pt>
                      <c:pt idx="330">
                        <c:v>37.9</c:v>
                      </c:pt>
                      <c:pt idx="331">
                        <c:v>38</c:v>
                      </c:pt>
                      <c:pt idx="332">
                        <c:v>38.1</c:v>
                      </c:pt>
                      <c:pt idx="333">
                        <c:v>38.200000000000003</c:v>
                      </c:pt>
                      <c:pt idx="334">
                        <c:v>38.299999999999997</c:v>
                      </c:pt>
                      <c:pt idx="335">
                        <c:v>38.4</c:v>
                      </c:pt>
                      <c:pt idx="336">
                        <c:v>38.5</c:v>
                      </c:pt>
                      <c:pt idx="337">
                        <c:v>38.6</c:v>
                      </c:pt>
                      <c:pt idx="338">
                        <c:v>38.700000000000003</c:v>
                      </c:pt>
                      <c:pt idx="339">
                        <c:v>38.799999999999997</c:v>
                      </c:pt>
                      <c:pt idx="340">
                        <c:v>38.9</c:v>
                      </c:pt>
                      <c:pt idx="341">
                        <c:v>39</c:v>
                      </c:pt>
                      <c:pt idx="342">
                        <c:v>39.1</c:v>
                      </c:pt>
                      <c:pt idx="343">
                        <c:v>39.200000000000003</c:v>
                      </c:pt>
                      <c:pt idx="344">
                        <c:v>39.299999999999997</c:v>
                      </c:pt>
                      <c:pt idx="345">
                        <c:v>39.4</c:v>
                      </c:pt>
                      <c:pt idx="346">
                        <c:v>39.5</c:v>
                      </c:pt>
                      <c:pt idx="347">
                        <c:v>39.6</c:v>
                      </c:pt>
                      <c:pt idx="348">
                        <c:v>39.700000000000003</c:v>
                      </c:pt>
                      <c:pt idx="349">
                        <c:v>39.799999999999997</c:v>
                      </c:pt>
                      <c:pt idx="350">
                        <c:v>39.9</c:v>
                      </c:pt>
                      <c:pt idx="351">
                        <c:v>40</c:v>
                      </c:pt>
                      <c:pt idx="352">
                        <c:v>40.1</c:v>
                      </c:pt>
                      <c:pt idx="353">
                        <c:v>40.200000000000003</c:v>
                      </c:pt>
                      <c:pt idx="354">
                        <c:v>40.299999999999997</c:v>
                      </c:pt>
                      <c:pt idx="355">
                        <c:v>40.4</c:v>
                      </c:pt>
                      <c:pt idx="356">
                        <c:v>40.5</c:v>
                      </c:pt>
                      <c:pt idx="357">
                        <c:v>40.6</c:v>
                      </c:pt>
                      <c:pt idx="358">
                        <c:v>40.700000000000003</c:v>
                      </c:pt>
                      <c:pt idx="359">
                        <c:v>40.799999999999997</c:v>
                      </c:pt>
                      <c:pt idx="360">
                        <c:v>40.9</c:v>
                      </c:pt>
                      <c:pt idx="361">
                        <c:v>41</c:v>
                      </c:pt>
                      <c:pt idx="362">
                        <c:v>41.1</c:v>
                      </c:pt>
                      <c:pt idx="363">
                        <c:v>41.2</c:v>
                      </c:pt>
                      <c:pt idx="364">
                        <c:v>41.3</c:v>
                      </c:pt>
                      <c:pt idx="365">
                        <c:v>41.4</c:v>
                      </c:pt>
                      <c:pt idx="366">
                        <c:v>41.5</c:v>
                      </c:pt>
                      <c:pt idx="367">
                        <c:v>41.6</c:v>
                      </c:pt>
                      <c:pt idx="368">
                        <c:v>41.7</c:v>
                      </c:pt>
                      <c:pt idx="369">
                        <c:v>41.8</c:v>
                      </c:pt>
                      <c:pt idx="370">
                        <c:v>41.9</c:v>
                      </c:pt>
                      <c:pt idx="371">
                        <c:v>42</c:v>
                      </c:pt>
                      <c:pt idx="372">
                        <c:v>42.1</c:v>
                      </c:pt>
                      <c:pt idx="373">
                        <c:v>42.2</c:v>
                      </c:pt>
                      <c:pt idx="374">
                        <c:v>42.3</c:v>
                      </c:pt>
                      <c:pt idx="375">
                        <c:v>42.4</c:v>
                      </c:pt>
                      <c:pt idx="376">
                        <c:v>42.5</c:v>
                      </c:pt>
                      <c:pt idx="377">
                        <c:v>42.6</c:v>
                      </c:pt>
                      <c:pt idx="378">
                        <c:v>42.7</c:v>
                      </c:pt>
                      <c:pt idx="379">
                        <c:v>42.8</c:v>
                      </c:pt>
                      <c:pt idx="380">
                        <c:v>42.9</c:v>
                      </c:pt>
                      <c:pt idx="381">
                        <c:v>43</c:v>
                      </c:pt>
                      <c:pt idx="382">
                        <c:v>43.1</c:v>
                      </c:pt>
                      <c:pt idx="383">
                        <c:v>43.2</c:v>
                      </c:pt>
                      <c:pt idx="384">
                        <c:v>43.3</c:v>
                      </c:pt>
                      <c:pt idx="385">
                        <c:v>43.4</c:v>
                      </c:pt>
                      <c:pt idx="386">
                        <c:v>43.5</c:v>
                      </c:pt>
                      <c:pt idx="387">
                        <c:v>43.6</c:v>
                      </c:pt>
                      <c:pt idx="388">
                        <c:v>43.7</c:v>
                      </c:pt>
                      <c:pt idx="389">
                        <c:v>43.8</c:v>
                      </c:pt>
                      <c:pt idx="390">
                        <c:v>43.9</c:v>
                      </c:pt>
                      <c:pt idx="391">
                        <c:v>44</c:v>
                      </c:pt>
                      <c:pt idx="392">
                        <c:v>44.1</c:v>
                      </c:pt>
                      <c:pt idx="393">
                        <c:v>44.2</c:v>
                      </c:pt>
                      <c:pt idx="394">
                        <c:v>44.3</c:v>
                      </c:pt>
                      <c:pt idx="395">
                        <c:v>44.4</c:v>
                      </c:pt>
                      <c:pt idx="396">
                        <c:v>44.5</c:v>
                      </c:pt>
                      <c:pt idx="397">
                        <c:v>44.6</c:v>
                      </c:pt>
                      <c:pt idx="398">
                        <c:v>44.7</c:v>
                      </c:pt>
                      <c:pt idx="399">
                        <c:v>44.8</c:v>
                      </c:pt>
                      <c:pt idx="400">
                        <c:v>44.9</c:v>
                      </c:pt>
                      <c:pt idx="401">
                        <c:v>45</c:v>
                      </c:pt>
                      <c:pt idx="402">
                        <c:v>45.1</c:v>
                      </c:pt>
                      <c:pt idx="403">
                        <c:v>45.2</c:v>
                      </c:pt>
                      <c:pt idx="404">
                        <c:v>45.3</c:v>
                      </c:pt>
                      <c:pt idx="405">
                        <c:v>45.4</c:v>
                      </c:pt>
                      <c:pt idx="406">
                        <c:v>45.5</c:v>
                      </c:pt>
                      <c:pt idx="407">
                        <c:v>45.6</c:v>
                      </c:pt>
                      <c:pt idx="408">
                        <c:v>45.7</c:v>
                      </c:pt>
                      <c:pt idx="409">
                        <c:v>45.8</c:v>
                      </c:pt>
                      <c:pt idx="410">
                        <c:v>45.9</c:v>
                      </c:pt>
                      <c:pt idx="411">
                        <c:v>46</c:v>
                      </c:pt>
                      <c:pt idx="412">
                        <c:v>46.1</c:v>
                      </c:pt>
                      <c:pt idx="413">
                        <c:v>46.2</c:v>
                      </c:pt>
                      <c:pt idx="414">
                        <c:v>46.3</c:v>
                      </c:pt>
                      <c:pt idx="415">
                        <c:v>46.4</c:v>
                      </c:pt>
                      <c:pt idx="416">
                        <c:v>46.5</c:v>
                      </c:pt>
                      <c:pt idx="417">
                        <c:v>46.6</c:v>
                      </c:pt>
                      <c:pt idx="418">
                        <c:v>46.7</c:v>
                      </c:pt>
                      <c:pt idx="419">
                        <c:v>46.8</c:v>
                      </c:pt>
                      <c:pt idx="420">
                        <c:v>46.9</c:v>
                      </c:pt>
                      <c:pt idx="421">
                        <c:v>47</c:v>
                      </c:pt>
                      <c:pt idx="422">
                        <c:v>47.1</c:v>
                      </c:pt>
                      <c:pt idx="423">
                        <c:v>47.2</c:v>
                      </c:pt>
                      <c:pt idx="424">
                        <c:v>47.3</c:v>
                      </c:pt>
                      <c:pt idx="425">
                        <c:v>47.4</c:v>
                      </c:pt>
                      <c:pt idx="426">
                        <c:v>47.5</c:v>
                      </c:pt>
                      <c:pt idx="427">
                        <c:v>47.6</c:v>
                      </c:pt>
                      <c:pt idx="428">
                        <c:v>47.7</c:v>
                      </c:pt>
                      <c:pt idx="429">
                        <c:v>47.8</c:v>
                      </c:pt>
                      <c:pt idx="430">
                        <c:v>47.9</c:v>
                      </c:pt>
                      <c:pt idx="431">
                        <c:v>48</c:v>
                      </c:pt>
                      <c:pt idx="432">
                        <c:v>48.1</c:v>
                      </c:pt>
                      <c:pt idx="433">
                        <c:v>48.2</c:v>
                      </c:pt>
                      <c:pt idx="434">
                        <c:v>48.3</c:v>
                      </c:pt>
                      <c:pt idx="435">
                        <c:v>48.4</c:v>
                      </c:pt>
                      <c:pt idx="436">
                        <c:v>48.5</c:v>
                      </c:pt>
                      <c:pt idx="437">
                        <c:v>48.6</c:v>
                      </c:pt>
                      <c:pt idx="438">
                        <c:v>48.7</c:v>
                      </c:pt>
                      <c:pt idx="439">
                        <c:v>48.8</c:v>
                      </c:pt>
                      <c:pt idx="440">
                        <c:v>48.9</c:v>
                      </c:pt>
                      <c:pt idx="441">
                        <c:v>49</c:v>
                      </c:pt>
                      <c:pt idx="442">
                        <c:v>49.1</c:v>
                      </c:pt>
                      <c:pt idx="443">
                        <c:v>49.2</c:v>
                      </c:pt>
                      <c:pt idx="444">
                        <c:v>49.3</c:v>
                      </c:pt>
                      <c:pt idx="445">
                        <c:v>49.4</c:v>
                      </c:pt>
                      <c:pt idx="446">
                        <c:v>49.5</c:v>
                      </c:pt>
                      <c:pt idx="447">
                        <c:v>49.6</c:v>
                      </c:pt>
                      <c:pt idx="448">
                        <c:v>49.7</c:v>
                      </c:pt>
                      <c:pt idx="449">
                        <c:v>49.8</c:v>
                      </c:pt>
                      <c:pt idx="450">
                        <c:v>49.9</c:v>
                      </c:pt>
                      <c:pt idx="451">
                        <c:v>50</c:v>
                      </c:pt>
                      <c:pt idx="452">
                        <c:v>50.1</c:v>
                      </c:pt>
                      <c:pt idx="453">
                        <c:v>50.2</c:v>
                      </c:pt>
                      <c:pt idx="454">
                        <c:v>50.3</c:v>
                      </c:pt>
                      <c:pt idx="455">
                        <c:v>50.4</c:v>
                      </c:pt>
                      <c:pt idx="456">
                        <c:v>50.5</c:v>
                      </c:pt>
                      <c:pt idx="457">
                        <c:v>50.6</c:v>
                      </c:pt>
                      <c:pt idx="458">
                        <c:v>50.7</c:v>
                      </c:pt>
                      <c:pt idx="459">
                        <c:v>50.8</c:v>
                      </c:pt>
                      <c:pt idx="460">
                        <c:v>50.9</c:v>
                      </c:pt>
                      <c:pt idx="461">
                        <c:v>51</c:v>
                      </c:pt>
                      <c:pt idx="462">
                        <c:v>51.1</c:v>
                      </c:pt>
                      <c:pt idx="463">
                        <c:v>51.2</c:v>
                      </c:pt>
                      <c:pt idx="464">
                        <c:v>51.3</c:v>
                      </c:pt>
                      <c:pt idx="465">
                        <c:v>51.4</c:v>
                      </c:pt>
                      <c:pt idx="466">
                        <c:v>51.5</c:v>
                      </c:pt>
                      <c:pt idx="467">
                        <c:v>51.6</c:v>
                      </c:pt>
                      <c:pt idx="468">
                        <c:v>51.7</c:v>
                      </c:pt>
                      <c:pt idx="469">
                        <c:v>51.8</c:v>
                      </c:pt>
                      <c:pt idx="470">
                        <c:v>51.9</c:v>
                      </c:pt>
                      <c:pt idx="471">
                        <c:v>52</c:v>
                      </c:pt>
                      <c:pt idx="472">
                        <c:v>52.1</c:v>
                      </c:pt>
                      <c:pt idx="473">
                        <c:v>52.2</c:v>
                      </c:pt>
                      <c:pt idx="474">
                        <c:v>52.3</c:v>
                      </c:pt>
                      <c:pt idx="475">
                        <c:v>52.4</c:v>
                      </c:pt>
                      <c:pt idx="476">
                        <c:v>52.5</c:v>
                      </c:pt>
                      <c:pt idx="477">
                        <c:v>52.6</c:v>
                      </c:pt>
                      <c:pt idx="478">
                        <c:v>52.7</c:v>
                      </c:pt>
                      <c:pt idx="479">
                        <c:v>52.8</c:v>
                      </c:pt>
                      <c:pt idx="480">
                        <c:v>52.9</c:v>
                      </c:pt>
                      <c:pt idx="481">
                        <c:v>53</c:v>
                      </c:pt>
                      <c:pt idx="482">
                        <c:v>53.1</c:v>
                      </c:pt>
                      <c:pt idx="483">
                        <c:v>53.2</c:v>
                      </c:pt>
                      <c:pt idx="484">
                        <c:v>53.3</c:v>
                      </c:pt>
                      <c:pt idx="485">
                        <c:v>53.4</c:v>
                      </c:pt>
                      <c:pt idx="486">
                        <c:v>53.5</c:v>
                      </c:pt>
                      <c:pt idx="487">
                        <c:v>53.6</c:v>
                      </c:pt>
                      <c:pt idx="488">
                        <c:v>53.7</c:v>
                      </c:pt>
                      <c:pt idx="489">
                        <c:v>53.8</c:v>
                      </c:pt>
                      <c:pt idx="490">
                        <c:v>53.9</c:v>
                      </c:pt>
                      <c:pt idx="491">
                        <c:v>54</c:v>
                      </c:pt>
                      <c:pt idx="492">
                        <c:v>54.1</c:v>
                      </c:pt>
                      <c:pt idx="493">
                        <c:v>54.2</c:v>
                      </c:pt>
                      <c:pt idx="494">
                        <c:v>54.3</c:v>
                      </c:pt>
                      <c:pt idx="495">
                        <c:v>54.4</c:v>
                      </c:pt>
                      <c:pt idx="496">
                        <c:v>54.5</c:v>
                      </c:pt>
                      <c:pt idx="497">
                        <c:v>54.6</c:v>
                      </c:pt>
                      <c:pt idx="498">
                        <c:v>54.7</c:v>
                      </c:pt>
                      <c:pt idx="499">
                        <c:v>54.8</c:v>
                      </c:pt>
                      <c:pt idx="500">
                        <c:v>54.9</c:v>
                      </c:pt>
                      <c:pt idx="501">
                        <c:v>55</c:v>
                      </c:pt>
                      <c:pt idx="502">
                        <c:v>55.1</c:v>
                      </c:pt>
                      <c:pt idx="503">
                        <c:v>55.2</c:v>
                      </c:pt>
                      <c:pt idx="504">
                        <c:v>55.3</c:v>
                      </c:pt>
                      <c:pt idx="505">
                        <c:v>55.4</c:v>
                      </c:pt>
                      <c:pt idx="506">
                        <c:v>55.5</c:v>
                      </c:pt>
                      <c:pt idx="507">
                        <c:v>55.6</c:v>
                      </c:pt>
                      <c:pt idx="508">
                        <c:v>55.7</c:v>
                      </c:pt>
                      <c:pt idx="509">
                        <c:v>55.8</c:v>
                      </c:pt>
                      <c:pt idx="510">
                        <c:v>55.9</c:v>
                      </c:pt>
                      <c:pt idx="511">
                        <c:v>56</c:v>
                      </c:pt>
                      <c:pt idx="512">
                        <c:v>56.1</c:v>
                      </c:pt>
                      <c:pt idx="513">
                        <c:v>56.2</c:v>
                      </c:pt>
                      <c:pt idx="514">
                        <c:v>56.3</c:v>
                      </c:pt>
                      <c:pt idx="515">
                        <c:v>56.4</c:v>
                      </c:pt>
                      <c:pt idx="516">
                        <c:v>56.5</c:v>
                      </c:pt>
                      <c:pt idx="517">
                        <c:v>56.6</c:v>
                      </c:pt>
                      <c:pt idx="518">
                        <c:v>56.7</c:v>
                      </c:pt>
                      <c:pt idx="519">
                        <c:v>56.8</c:v>
                      </c:pt>
                      <c:pt idx="520">
                        <c:v>56.9</c:v>
                      </c:pt>
                      <c:pt idx="521">
                        <c:v>57</c:v>
                      </c:pt>
                      <c:pt idx="522">
                        <c:v>57.1</c:v>
                      </c:pt>
                      <c:pt idx="523">
                        <c:v>57.2</c:v>
                      </c:pt>
                      <c:pt idx="524">
                        <c:v>57.3</c:v>
                      </c:pt>
                      <c:pt idx="525">
                        <c:v>57.4</c:v>
                      </c:pt>
                      <c:pt idx="526">
                        <c:v>57.5</c:v>
                      </c:pt>
                      <c:pt idx="527">
                        <c:v>57.6</c:v>
                      </c:pt>
                      <c:pt idx="528">
                        <c:v>57.7</c:v>
                      </c:pt>
                      <c:pt idx="529">
                        <c:v>57.8</c:v>
                      </c:pt>
                      <c:pt idx="530">
                        <c:v>57.9</c:v>
                      </c:pt>
                      <c:pt idx="531">
                        <c:v>58</c:v>
                      </c:pt>
                      <c:pt idx="532">
                        <c:v>58.1</c:v>
                      </c:pt>
                      <c:pt idx="533">
                        <c:v>58.2</c:v>
                      </c:pt>
                      <c:pt idx="534">
                        <c:v>58.3</c:v>
                      </c:pt>
                      <c:pt idx="535">
                        <c:v>58.4</c:v>
                      </c:pt>
                      <c:pt idx="536">
                        <c:v>58.5</c:v>
                      </c:pt>
                      <c:pt idx="537">
                        <c:v>58.6</c:v>
                      </c:pt>
                      <c:pt idx="538">
                        <c:v>58.7</c:v>
                      </c:pt>
                      <c:pt idx="539">
                        <c:v>58.8</c:v>
                      </c:pt>
                      <c:pt idx="540">
                        <c:v>58.9</c:v>
                      </c:pt>
                      <c:pt idx="541">
                        <c:v>59</c:v>
                      </c:pt>
                      <c:pt idx="542">
                        <c:v>59.1</c:v>
                      </c:pt>
                      <c:pt idx="543">
                        <c:v>59.2</c:v>
                      </c:pt>
                      <c:pt idx="544">
                        <c:v>59.3</c:v>
                      </c:pt>
                      <c:pt idx="545">
                        <c:v>59.4</c:v>
                      </c:pt>
                      <c:pt idx="546">
                        <c:v>59.5</c:v>
                      </c:pt>
                      <c:pt idx="547">
                        <c:v>59.6</c:v>
                      </c:pt>
                      <c:pt idx="548">
                        <c:v>59.7</c:v>
                      </c:pt>
                      <c:pt idx="549">
                        <c:v>59.8</c:v>
                      </c:pt>
                      <c:pt idx="550">
                        <c:v>59.9</c:v>
                      </c:pt>
                      <c:pt idx="551">
                        <c:v>60</c:v>
                      </c:pt>
                      <c:pt idx="552">
                        <c:v>60.1</c:v>
                      </c:pt>
                      <c:pt idx="553">
                        <c:v>60.2</c:v>
                      </c:pt>
                      <c:pt idx="554">
                        <c:v>60.3</c:v>
                      </c:pt>
                      <c:pt idx="555">
                        <c:v>60.4</c:v>
                      </c:pt>
                      <c:pt idx="556">
                        <c:v>60.5</c:v>
                      </c:pt>
                      <c:pt idx="557">
                        <c:v>60.6</c:v>
                      </c:pt>
                      <c:pt idx="558">
                        <c:v>60.7</c:v>
                      </c:pt>
                      <c:pt idx="559">
                        <c:v>60.8</c:v>
                      </c:pt>
                      <c:pt idx="560">
                        <c:v>60.9</c:v>
                      </c:pt>
                      <c:pt idx="561">
                        <c:v>61</c:v>
                      </c:pt>
                      <c:pt idx="562">
                        <c:v>61.1</c:v>
                      </c:pt>
                      <c:pt idx="563">
                        <c:v>61.2</c:v>
                      </c:pt>
                      <c:pt idx="564">
                        <c:v>61.3</c:v>
                      </c:pt>
                      <c:pt idx="565">
                        <c:v>61.4</c:v>
                      </c:pt>
                      <c:pt idx="566">
                        <c:v>61.5</c:v>
                      </c:pt>
                      <c:pt idx="567">
                        <c:v>61.6</c:v>
                      </c:pt>
                      <c:pt idx="568">
                        <c:v>61.7</c:v>
                      </c:pt>
                      <c:pt idx="569">
                        <c:v>61.8</c:v>
                      </c:pt>
                      <c:pt idx="570">
                        <c:v>61.9</c:v>
                      </c:pt>
                      <c:pt idx="571">
                        <c:v>62</c:v>
                      </c:pt>
                      <c:pt idx="572">
                        <c:v>62.1</c:v>
                      </c:pt>
                      <c:pt idx="573">
                        <c:v>62.2</c:v>
                      </c:pt>
                      <c:pt idx="574">
                        <c:v>62.3</c:v>
                      </c:pt>
                      <c:pt idx="575">
                        <c:v>62.4</c:v>
                      </c:pt>
                      <c:pt idx="576">
                        <c:v>62.5</c:v>
                      </c:pt>
                      <c:pt idx="577">
                        <c:v>62.6</c:v>
                      </c:pt>
                      <c:pt idx="578">
                        <c:v>62.7</c:v>
                      </c:pt>
                      <c:pt idx="579">
                        <c:v>62.8</c:v>
                      </c:pt>
                      <c:pt idx="580">
                        <c:v>62.9</c:v>
                      </c:pt>
                      <c:pt idx="581">
                        <c:v>63</c:v>
                      </c:pt>
                      <c:pt idx="582">
                        <c:v>63.1</c:v>
                      </c:pt>
                      <c:pt idx="583">
                        <c:v>63.2</c:v>
                      </c:pt>
                      <c:pt idx="584">
                        <c:v>63.3</c:v>
                      </c:pt>
                      <c:pt idx="585">
                        <c:v>63.4</c:v>
                      </c:pt>
                      <c:pt idx="586">
                        <c:v>63.5</c:v>
                      </c:pt>
                      <c:pt idx="587">
                        <c:v>63.6</c:v>
                      </c:pt>
                      <c:pt idx="588">
                        <c:v>63.7</c:v>
                      </c:pt>
                      <c:pt idx="589">
                        <c:v>63.8</c:v>
                      </c:pt>
                      <c:pt idx="590">
                        <c:v>63.9</c:v>
                      </c:pt>
                      <c:pt idx="591">
                        <c:v>64</c:v>
                      </c:pt>
                      <c:pt idx="592">
                        <c:v>64.099999999999994</c:v>
                      </c:pt>
                      <c:pt idx="593">
                        <c:v>64.2</c:v>
                      </c:pt>
                      <c:pt idx="594">
                        <c:v>64.3</c:v>
                      </c:pt>
                      <c:pt idx="595">
                        <c:v>64.400000000000006</c:v>
                      </c:pt>
                      <c:pt idx="596">
                        <c:v>64.5</c:v>
                      </c:pt>
                      <c:pt idx="597">
                        <c:v>64.599999999999994</c:v>
                      </c:pt>
                      <c:pt idx="598">
                        <c:v>64.7</c:v>
                      </c:pt>
                      <c:pt idx="599">
                        <c:v>64.8</c:v>
                      </c:pt>
                      <c:pt idx="600">
                        <c:v>64.900000000000006</c:v>
                      </c:pt>
                      <c:pt idx="601">
                        <c:v>65</c:v>
                      </c:pt>
                      <c:pt idx="602">
                        <c:v>65.099999999999994</c:v>
                      </c:pt>
                      <c:pt idx="603">
                        <c:v>65.2</c:v>
                      </c:pt>
                      <c:pt idx="604">
                        <c:v>65.3</c:v>
                      </c:pt>
                      <c:pt idx="605">
                        <c:v>65.400000000000006</c:v>
                      </c:pt>
                      <c:pt idx="606">
                        <c:v>65.5</c:v>
                      </c:pt>
                      <c:pt idx="607">
                        <c:v>65.599999999999994</c:v>
                      </c:pt>
                      <c:pt idx="608">
                        <c:v>65.7</c:v>
                      </c:pt>
                      <c:pt idx="609">
                        <c:v>65.8</c:v>
                      </c:pt>
                      <c:pt idx="610">
                        <c:v>65.900000000000006</c:v>
                      </c:pt>
                      <c:pt idx="611">
                        <c:v>66</c:v>
                      </c:pt>
                      <c:pt idx="612">
                        <c:v>66.099999999999994</c:v>
                      </c:pt>
                      <c:pt idx="613">
                        <c:v>66.2</c:v>
                      </c:pt>
                      <c:pt idx="614">
                        <c:v>66.3</c:v>
                      </c:pt>
                      <c:pt idx="615">
                        <c:v>66.400000000000006</c:v>
                      </c:pt>
                      <c:pt idx="616">
                        <c:v>66.5</c:v>
                      </c:pt>
                      <c:pt idx="617">
                        <c:v>66.599999999999994</c:v>
                      </c:pt>
                      <c:pt idx="618">
                        <c:v>66.7</c:v>
                      </c:pt>
                      <c:pt idx="619">
                        <c:v>66.8</c:v>
                      </c:pt>
                      <c:pt idx="620">
                        <c:v>66.900000000000006</c:v>
                      </c:pt>
                      <c:pt idx="621">
                        <c:v>67</c:v>
                      </c:pt>
                      <c:pt idx="622">
                        <c:v>67.099999999999994</c:v>
                      </c:pt>
                      <c:pt idx="623">
                        <c:v>67.2</c:v>
                      </c:pt>
                      <c:pt idx="624">
                        <c:v>67.3</c:v>
                      </c:pt>
                      <c:pt idx="625">
                        <c:v>67.400000000000006</c:v>
                      </c:pt>
                      <c:pt idx="626">
                        <c:v>67.5</c:v>
                      </c:pt>
                      <c:pt idx="627">
                        <c:v>67.599999999999994</c:v>
                      </c:pt>
                      <c:pt idx="628">
                        <c:v>67.7</c:v>
                      </c:pt>
                      <c:pt idx="629">
                        <c:v>67.8</c:v>
                      </c:pt>
                      <c:pt idx="630">
                        <c:v>67.900000000000006</c:v>
                      </c:pt>
                      <c:pt idx="631">
                        <c:v>68</c:v>
                      </c:pt>
                      <c:pt idx="632">
                        <c:v>68.099999999999994</c:v>
                      </c:pt>
                      <c:pt idx="633">
                        <c:v>68.2</c:v>
                      </c:pt>
                      <c:pt idx="634">
                        <c:v>68.3</c:v>
                      </c:pt>
                      <c:pt idx="635">
                        <c:v>68.400000000000006</c:v>
                      </c:pt>
                      <c:pt idx="636">
                        <c:v>68.5</c:v>
                      </c:pt>
                      <c:pt idx="637">
                        <c:v>68.599999999999994</c:v>
                      </c:pt>
                      <c:pt idx="638">
                        <c:v>68.7</c:v>
                      </c:pt>
                      <c:pt idx="639">
                        <c:v>68.8</c:v>
                      </c:pt>
                      <c:pt idx="640">
                        <c:v>68.900000000000006</c:v>
                      </c:pt>
                      <c:pt idx="641">
                        <c:v>69</c:v>
                      </c:pt>
                      <c:pt idx="642">
                        <c:v>69.099999999999994</c:v>
                      </c:pt>
                      <c:pt idx="643">
                        <c:v>69.2</c:v>
                      </c:pt>
                      <c:pt idx="644">
                        <c:v>69.3</c:v>
                      </c:pt>
                      <c:pt idx="645">
                        <c:v>69.400000000000006</c:v>
                      </c:pt>
                      <c:pt idx="646">
                        <c:v>69.5</c:v>
                      </c:pt>
                      <c:pt idx="647">
                        <c:v>69.599999999999994</c:v>
                      </c:pt>
                      <c:pt idx="648">
                        <c:v>69.7</c:v>
                      </c:pt>
                      <c:pt idx="649">
                        <c:v>69.8</c:v>
                      </c:pt>
                      <c:pt idx="650">
                        <c:v>69.900000000000006</c:v>
                      </c:pt>
                      <c:pt idx="651">
                        <c:v>70</c:v>
                      </c:pt>
                      <c:pt idx="652">
                        <c:v>70.099999999999994</c:v>
                      </c:pt>
                      <c:pt idx="653">
                        <c:v>70.2</c:v>
                      </c:pt>
                      <c:pt idx="654">
                        <c:v>70.3</c:v>
                      </c:pt>
                      <c:pt idx="655">
                        <c:v>70.400000000000006</c:v>
                      </c:pt>
                      <c:pt idx="656">
                        <c:v>70.5</c:v>
                      </c:pt>
                      <c:pt idx="657">
                        <c:v>70.599999999999994</c:v>
                      </c:pt>
                      <c:pt idx="658">
                        <c:v>70.7</c:v>
                      </c:pt>
                      <c:pt idx="659">
                        <c:v>70.8</c:v>
                      </c:pt>
                      <c:pt idx="660">
                        <c:v>70.900000000000006</c:v>
                      </c:pt>
                      <c:pt idx="661">
                        <c:v>71</c:v>
                      </c:pt>
                      <c:pt idx="662">
                        <c:v>71.099999999999994</c:v>
                      </c:pt>
                      <c:pt idx="663">
                        <c:v>71.2</c:v>
                      </c:pt>
                      <c:pt idx="664">
                        <c:v>71.3</c:v>
                      </c:pt>
                      <c:pt idx="665">
                        <c:v>71.400000000000006</c:v>
                      </c:pt>
                      <c:pt idx="666">
                        <c:v>71.5</c:v>
                      </c:pt>
                      <c:pt idx="667">
                        <c:v>71.599999999999994</c:v>
                      </c:pt>
                      <c:pt idx="668">
                        <c:v>71.7</c:v>
                      </c:pt>
                      <c:pt idx="669">
                        <c:v>71.8</c:v>
                      </c:pt>
                      <c:pt idx="670">
                        <c:v>71.900000000000006</c:v>
                      </c:pt>
                      <c:pt idx="671">
                        <c:v>72</c:v>
                      </c:pt>
                      <c:pt idx="672">
                        <c:v>72.099999999999994</c:v>
                      </c:pt>
                      <c:pt idx="673">
                        <c:v>72.2</c:v>
                      </c:pt>
                      <c:pt idx="674">
                        <c:v>72.3</c:v>
                      </c:pt>
                      <c:pt idx="675">
                        <c:v>72.400000000000006</c:v>
                      </c:pt>
                      <c:pt idx="676">
                        <c:v>72.5</c:v>
                      </c:pt>
                      <c:pt idx="677">
                        <c:v>72.599999999999994</c:v>
                      </c:pt>
                      <c:pt idx="678">
                        <c:v>72.7</c:v>
                      </c:pt>
                      <c:pt idx="679">
                        <c:v>72.8</c:v>
                      </c:pt>
                      <c:pt idx="680">
                        <c:v>72.900000000000006</c:v>
                      </c:pt>
                      <c:pt idx="681">
                        <c:v>73</c:v>
                      </c:pt>
                      <c:pt idx="682">
                        <c:v>73.099999999999994</c:v>
                      </c:pt>
                      <c:pt idx="683">
                        <c:v>73.2</c:v>
                      </c:pt>
                      <c:pt idx="684">
                        <c:v>73.3</c:v>
                      </c:pt>
                      <c:pt idx="685">
                        <c:v>73.400000000000006</c:v>
                      </c:pt>
                      <c:pt idx="686">
                        <c:v>73.5</c:v>
                      </c:pt>
                      <c:pt idx="687">
                        <c:v>73.599999999999994</c:v>
                      </c:pt>
                      <c:pt idx="688">
                        <c:v>73.7</c:v>
                      </c:pt>
                      <c:pt idx="689">
                        <c:v>73.8</c:v>
                      </c:pt>
                      <c:pt idx="690">
                        <c:v>73.900000000000006</c:v>
                      </c:pt>
                      <c:pt idx="691">
                        <c:v>74</c:v>
                      </c:pt>
                      <c:pt idx="692">
                        <c:v>74.099999999999994</c:v>
                      </c:pt>
                      <c:pt idx="693">
                        <c:v>74.2</c:v>
                      </c:pt>
                      <c:pt idx="694">
                        <c:v>74.3</c:v>
                      </c:pt>
                      <c:pt idx="695">
                        <c:v>74.400000000000006</c:v>
                      </c:pt>
                      <c:pt idx="696">
                        <c:v>74.5</c:v>
                      </c:pt>
                      <c:pt idx="697">
                        <c:v>74.599999999999994</c:v>
                      </c:pt>
                      <c:pt idx="698">
                        <c:v>74.7</c:v>
                      </c:pt>
                      <c:pt idx="699">
                        <c:v>74.8</c:v>
                      </c:pt>
                      <c:pt idx="700">
                        <c:v>74.900000000000006</c:v>
                      </c:pt>
                      <c:pt idx="701">
                        <c:v>75</c:v>
                      </c:pt>
                      <c:pt idx="702">
                        <c:v>75.099999999999994</c:v>
                      </c:pt>
                      <c:pt idx="703">
                        <c:v>75.2</c:v>
                      </c:pt>
                      <c:pt idx="704">
                        <c:v>75.3</c:v>
                      </c:pt>
                      <c:pt idx="705">
                        <c:v>75.400000000000006</c:v>
                      </c:pt>
                      <c:pt idx="706">
                        <c:v>75.5</c:v>
                      </c:pt>
                      <c:pt idx="707">
                        <c:v>75.599999999999994</c:v>
                      </c:pt>
                      <c:pt idx="708">
                        <c:v>75.7</c:v>
                      </c:pt>
                      <c:pt idx="709">
                        <c:v>75.8</c:v>
                      </c:pt>
                      <c:pt idx="710">
                        <c:v>75.900000000000006</c:v>
                      </c:pt>
                      <c:pt idx="711">
                        <c:v>76</c:v>
                      </c:pt>
                      <c:pt idx="712">
                        <c:v>76.099999999999994</c:v>
                      </c:pt>
                      <c:pt idx="713">
                        <c:v>76.2</c:v>
                      </c:pt>
                      <c:pt idx="714">
                        <c:v>76.3</c:v>
                      </c:pt>
                      <c:pt idx="715">
                        <c:v>76.400000000000006</c:v>
                      </c:pt>
                      <c:pt idx="716">
                        <c:v>76.5</c:v>
                      </c:pt>
                      <c:pt idx="717">
                        <c:v>76.599999999999994</c:v>
                      </c:pt>
                      <c:pt idx="718">
                        <c:v>76.7</c:v>
                      </c:pt>
                      <c:pt idx="719">
                        <c:v>76.8</c:v>
                      </c:pt>
                      <c:pt idx="720">
                        <c:v>76.900000000000006</c:v>
                      </c:pt>
                      <c:pt idx="721">
                        <c:v>77</c:v>
                      </c:pt>
                      <c:pt idx="722">
                        <c:v>77.099999999999994</c:v>
                      </c:pt>
                      <c:pt idx="723">
                        <c:v>77.2</c:v>
                      </c:pt>
                      <c:pt idx="724">
                        <c:v>77.3</c:v>
                      </c:pt>
                      <c:pt idx="725">
                        <c:v>77.400000000000006</c:v>
                      </c:pt>
                      <c:pt idx="726">
                        <c:v>77.5</c:v>
                      </c:pt>
                      <c:pt idx="727">
                        <c:v>77.599999999999994</c:v>
                      </c:pt>
                      <c:pt idx="728">
                        <c:v>77.7</c:v>
                      </c:pt>
                      <c:pt idx="729">
                        <c:v>77.8</c:v>
                      </c:pt>
                      <c:pt idx="730">
                        <c:v>77.900000000000006</c:v>
                      </c:pt>
                      <c:pt idx="731">
                        <c:v>78</c:v>
                      </c:pt>
                      <c:pt idx="732">
                        <c:v>78.099999999999994</c:v>
                      </c:pt>
                      <c:pt idx="733">
                        <c:v>78.2</c:v>
                      </c:pt>
                      <c:pt idx="734">
                        <c:v>78.3</c:v>
                      </c:pt>
                      <c:pt idx="735">
                        <c:v>78.400000000000006</c:v>
                      </c:pt>
                      <c:pt idx="736">
                        <c:v>78.5</c:v>
                      </c:pt>
                      <c:pt idx="737">
                        <c:v>78.599999999999994</c:v>
                      </c:pt>
                      <c:pt idx="738">
                        <c:v>78.7</c:v>
                      </c:pt>
                      <c:pt idx="739">
                        <c:v>78.8</c:v>
                      </c:pt>
                      <c:pt idx="740">
                        <c:v>78.900000000000006</c:v>
                      </c:pt>
                      <c:pt idx="741">
                        <c:v>79</c:v>
                      </c:pt>
                      <c:pt idx="742">
                        <c:v>79.099999999999994</c:v>
                      </c:pt>
                      <c:pt idx="743">
                        <c:v>79.2</c:v>
                      </c:pt>
                      <c:pt idx="744">
                        <c:v>79.3</c:v>
                      </c:pt>
                      <c:pt idx="745">
                        <c:v>79.400000000000006</c:v>
                      </c:pt>
                      <c:pt idx="746">
                        <c:v>79.5</c:v>
                      </c:pt>
                      <c:pt idx="747">
                        <c:v>79.599999999999994</c:v>
                      </c:pt>
                      <c:pt idx="748">
                        <c:v>79.7</c:v>
                      </c:pt>
                      <c:pt idx="749">
                        <c:v>79.8</c:v>
                      </c:pt>
                      <c:pt idx="750">
                        <c:v>79.900000000000006</c:v>
                      </c:pt>
                      <c:pt idx="751">
                        <c:v>80</c:v>
                      </c:pt>
                      <c:pt idx="752">
                        <c:v>80.099999999999994</c:v>
                      </c:pt>
                      <c:pt idx="753">
                        <c:v>80.2</c:v>
                      </c:pt>
                      <c:pt idx="754">
                        <c:v>80.3</c:v>
                      </c:pt>
                      <c:pt idx="755">
                        <c:v>80.400000000000006</c:v>
                      </c:pt>
                      <c:pt idx="756">
                        <c:v>80.5</c:v>
                      </c:pt>
                      <c:pt idx="757">
                        <c:v>80.599999999999994</c:v>
                      </c:pt>
                      <c:pt idx="758">
                        <c:v>80.7</c:v>
                      </c:pt>
                      <c:pt idx="759">
                        <c:v>80.8</c:v>
                      </c:pt>
                      <c:pt idx="760">
                        <c:v>80.900000000000006</c:v>
                      </c:pt>
                      <c:pt idx="761">
                        <c:v>81</c:v>
                      </c:pt>
                      <c:pt idx="762">
                        <c:v>81.099999999999994</c:v>
                      </c:pt>
                      <c:pt idx="763">
                        <c:v>81.2</c:v>
                      </c:pt>
                      <c:pt idx="764">
                        <c:v>81.3</c:v>
                      </c:pt>
                      <c:pt idx="765">
                        <c:v>81.400000000000006</c:v>
                      </c:pt>
                      <c:pt idx="766">
                        <c:v>81.5</c:v>
                      </c:pt>
                      <c:pt idx="767">
                        <c:v>81.599999999999994</c:v>
                      </c:pt>
                      <c:pt idx="768">
                        <c:v>81.7</c:v>
                      </c:pt>
                      <c:pt idx="769">
                        <c:v>81.8</c:v>
                      </c:pt>
                      <c:pt idx="770">
                        <c:v>81.900000000000006</c:v>
                      </c:pt>
                      <c:pt idx="771">
                        <c:v>82</c:v>
                      </c:pt>
                      <c:pt idx="772">
                        <c:v>82.1</c:v>
                      </c:pt>
                      <c:pt idx="773">
                        <c:v>82.2</c:v>
                      </c:pt>
                      <c:pt idx="774">
                        <c:v>82.3</c:v>
                      </c:pt>
                      <c:pt idx="775">
                        <c:v>82.4</c:v>
                      </c:pt>
                      <c:pt idx="776">
                        <c:v>82.5</c:v>
                      </c:pt>
                      <c:pt idx="777">
                        <c:v>82.6</c:v>
                      </c:pt>
                      <c:pt idx="778">
                        <c:v>82.7</c:v>
                      </c:pt>
                      <c:pt idx="779">
                        <c:v>82.8</c:v>
                      </c:pt>
                      <c:pt idx="780">
                        <c:v>82.9</c:v>
                      </c:pt>
                      <c:pt idx="781">
                        <c:v>83</c:v>
                      </c:pt>
                      <c:pt idx="782">
                        <c:v>83.1</c:v>
                      </c:pt>
                      <c:pt idx="783">
                        <c:v>83.2</c:v>
                      </c:pt>
                      <c:pt idx="784">
                        <c:v>83.3</c:v>
                      </c:pt>
                      <c:pt idx="785">
                        <c:v>83.4</c:v>
                      </c:pt>
                      <c:pt idx="786">
                        <c:v>83.5</c:v>
                      </c:pt>
                      <c:pt idx="787">
                        <c:v>83.6</c:v>
                      </c:pt>
                      <c:pt idx="788">
                        <c:v>83.7</c:v>
                      </c:pt>
                      <c:pt idx="789">
                        <c:v>83.8</c:v>
                      </c:pt>
                      <c:pt idx="790">
                        <c:v>83.9</c:v>
                      </c:pt>
                      <c:pt idx="791">
                        <c:v>84</c:v>
                      </c:pt>
                      <c:pt idx="792">
                        <c:v>84.1</c:v>
                      </c:pt>
                      <c:pt idx="793">
                        <c:v>84.2</c:v>
                      </c:pt>
                      <c:pt idx="794">
                        <c:v>84.3</c:v>
                      </c:pt>
                      <c:pt idx="795">
                        <c:v>84.4</c:v>
                      </c:pt>
                      <c:pt idx="796">
                        <c:v>84.5</c:v>
                      </c:pt>
                      <c:pt idx="797">
                        <c:v>84.6</c:v>
                      </c:pt>
                      <c:pt idx="798">
                        <c:v>84.7</c:v>
                      </c:pt>
                      <c:pt idx="799">
                        <c:v>84.8</c:v>
                      </c:pt>
                      <c:pt idx="800">
                        <c:v>84.9</c:v>
                      </c:pt>
                      <c:pt idx="801">
                        <c:v>85</c:v>
                      </c:pt>
                      <c:pt idx="802">
                        <c:v>85.1</c:v>
                      </c:pt>
                      <c:pt idx="803">
                        <c:v>85.2</c:v>
                      </c:pt>
                      <c:pt idx="804">
                        <c:v>85.3</c:v>
                      </c:pt>
                      <c:pt idx="805">
                        <c:v>85.4</c:v>
                      </c:pt>
                      <c:pt idx="806">
                        <c:v>85.5</c:v>
                      </c:pt>
                      <c:pt idx="807">
                        <c:v>85.6</c:v>
                      </c:pt>
                      <c:pt idx="808">
                        <c:v>85.7</c:v>
                      </c:pt>
                      <c:pt idx="809">
                        <c:v>85.8</c:v>
                      </c:pt>
                      <c:pt idx="810">
                        <c:v>85.9</c:v>
                      </c:pt>
                      <c:pt idx="811">
                        <c:v>86</c:v>
                      </c:pt>
                      <c:pt idx="812">
                        <c:v>86.1</c:v>
                      </c:pt>
                      <c:pt idx="813">
                        <c:v>86.2</c:v>
                      </c:pt>
                      <c:pt idx="814">
                        <c:v>86.3</c:v>
                      </c:pt>
                      <c:pt idx="815">
                        <c:v>86.4</c:v>
                      </c:pt>
                      <c:pt idx="816">
                        <c:v>86.5</c:v>
                      </c:pt>
                      <c:pt idx="817">
                        <c:v>86.6</c:v>
                      </c:pt>
                      <c:pt idx="818">
                        <c:v>86.7</c:v>
                      </c:pt>
                      <c:pt idx="819">
                        <c:v>86.8</c:v>
                      </c:pt>
                      <c:pt idx="820">
                        <c:v>86.9</c:v>
                      </c:pt>
                      <c:pt idx="821">
                        <c:v>87</c:v>
                      </c:pt>
                      <c:pt idx="822">
                        <c:v>87.1</c:v>
                      </c:pt>
                      <c:pt idx="823">
                        <c:v>87.2</c:v>
                      </c:pt>
                      <c:pt idx="824">
                        <c:v>87.3</c:v>
                      </c:pt>
                      <c:pt idx="825">
                        <c:v>87.4</c:v>
                      </c:pt>
                      <c:pt idx="826">
                        <c:v>87.5</c:v>
                      </c:pt>
                      <c:pt idx="827">
                        <c:v>87.6</c:v>
                      </c:pt>
                      <c:pt idx="828">
                        <c:v>87.7</c:v>
                      </c:pt>
                      <c:pt idx="829">
                        <c:v>87.8</c:v>
                      </c:pt>
                      <c:pt idx="830">
                        <c:v>87.9</c:v>
                      </c:pt>
                      <c:pt idx="831">
                        <c:v>88</c:v>
                      </c:pt>
                      <c:pt idx="832">
                        <c:v>88.1</c:v>
                      </c:pt>
                      <c:pt idx="833">
                        <c:v>88.2</c:v>
                      </c:pt>
                      <c:pt idx="834">
                        <c:v>88.3</c:v>
                      </c:pt>
                      <c:pt idx="835">
                        <c:v>88.4</c:v>
                      </c:pt>
                      <c:pt idx="836">
                        <c:v>88.5</c:v>
                      </c:pt>
                      <c:pt idx="837">
                        <c:v>88.6</c:v>
                      </c:pt>
                      <c:pt idx="838">
                        <c:v>88.7</c:v>
                      </c:pt>
                      <c:pt idx="839">
                        <c:v>88.8</c:v>
                      </c:pt>
                      <c:pt idx="840">
                        <c:v>88.9</c:v>
                      </c:pt>
                      <c:pt idx="841">
                        <c:v>89</c:v>
                      </c:pt>
                      <c:pt idx="842">
                        <c:v>89.1</c:v>
                      </c:pt>
                      <c:pt idx="843">
                        <c:v>89.2</c:v>
                      </c:pt>
                      <c:pt idx="844">
                        <c:v>89.3</c:v>
                      </c:pt>
                      <c:pt idx="845">
                        <c:v>89.4</c:v>
                      </c:pt>
                      <c:pt idx="846">
                        <c:v>89.5</c:v>
                      </c:pt>
                      <c:pt idx="847">
                        <c:v>89.6</c:v>
                      </c:pt>
                      <c:pt idx="848">
                        <c:v>89.7</c:v>
                      </c:pt>
                      <c:pt idx="849">
                        <c:v>89.8</c:v>
                      </c:pt>
                      <c:pt idx="850">
                        <c:v>89.9</c:v>
                      </c:pt>
                      <c:pt idx="851">
                        <c:v>90</c:v>
                      </c:pt>
                      <c:pt idx="852">
                        <c:v>90.1</c:v>
                      </c:pt>
                      <c:pt idx="853">
                        <c:v>90.2</c:v>
                      </c:pt>
                      <c:pt idx="854">
                        <c:v>90.3</c:v>
                      </c:pt>
                      <c:pt idx="855">
                        <c:v>90.4</c:v>
                      </c:pt>
                      <c:pt idx="856">
                        <c:v>90.5</c:v>
                      </c:pt>
                      <c:pt idx="857">
                        <c:v>90.6</c:v>
                      </c:pt>
                      <c:pt idx="858">
                        <c:v>90.7</c:v>
                      </c:pt>
                      <c:pt idx="859">
                        <c:v>90.8</c:v>
                      </c:pt>
                      <c:pt idx="860">
                        <c:v>90.9</c:v>
                      </c:pt>
                      <c:pt idx="861">
                        <c:v>91</c:v>
                      </c:pt>
                      <c:pt idx="862">
                        <c:v>91.1</c:v>
                      </c:pt>
                      <c:pt idx="863">
                        <c:v>91.2</c:v>
                      </c:pt>
                      <c:pt idx="864">
                        <c:v>91.3</c:v>
                      </c:pt>
                      <c:pt idx="865">
                        <c:v>91.4</c:v>
                      </c:pt>
                      <c:pt idx="866">
                        <c:v>91.5</c:v>
                      </c:pt>
                      <c:pt idx="867">
                        <c:v>91.6</c:v>
                      </c:pt>
                      <c:pt idx="868">
                        <c:v>91.7</c:v>
                      </c:pt>
                      <c:pt idx="869">
                        <c:v>91.8</c:v>
                      </c:pt>
                      <c:pt idx="870">
                        <c:v>91.9</c:v>
                      </c:pt>
                      <c:pt idx="871">
                        <c:v>92</c:v>
                      </c:pt>
                      <c:pt idx="872">
                        <c:v>92.1</c:v>
                      </c:pt>
                      <c:pt idx="873">
                        <c:v>92.2</c:v>
                      </c:pt>
                      <c:pt idx="874">
                        <c:v>92.3</c:v>
                      </c:pt>
                      <c:pt idx="875">
                        <c:v>92.4</c:v>
                      </c:pt>
                      <c:pt idx="876">
                        <c:v>92.5</c:v>
                      </c:pt>
                      <c:pt idx="877">
                        <c:v>92.6</c:v>
                      </c:pt>
                      <c:pt idx="878">
                        <c:v>92.7</c:v>
                      </c:pt>
                      <c:pt idx="879">
                        <c:v>92.8</c:v>
                      </c:pt>
                      <c:pt idx="880">
                        <c:v>92.9</c:v>
                      </c:pt>
                      <c:pt idx="881">
                        <c:v>93</c:v>
                      </c:pt>
                      <c:pt idx="882">
                        <c:v>93.1</c:v>
                      </c:pt>
                      <c:pt idx="883">
                        <c:v>93.2</c:v>
                      </c:pt>
                      <c:pt idx="884">
                        <c:v>93.3</c:v>
                      </c:pt>
                      <c:pt idx="885">
                        <c:v>93.4</c:v>
                      </c:pt>
                      <c:pt idx="886">
                        <c:v>93.5</c:v>
                      </c:pt>
                      <c:pt idx="887">
                        <c:v>93.6</c:v>
                      </c:pt>
                      <c:pt idx="888">
                        <c:v>93.7</c:v>
                      </c:pt>
                      <c:pt idx="889">
                        <c:v>93.8</c:v>
                      </c:pt>
                      <c:pt idx="890">
                        <c:v>93.9</c:v>
                      </c:pt>
                      <c:pt idx="891">
                        <c:v>94</c:v>
                      </c:pt>
                      <c:pt idx="892">
                        <c:v>94.1</c:v>
                      </c:pt>
                      <c:pt idx="893">
                        <c:v>94.2</c:v>
                      </c:pt>
                      <c:pt idx="894">
                        <c:v>94.3</c:v>
                      </c:pt>
                      <c:pt idx="895">
                        <c:v>94.4</c:v>
                      </c:pt>
                      <c:pt idx="896">
                        <c:v>94.5</c:v>
                      </c:pt>
                      <c:pt idx="897">
                        <c:v>94.6</c:v>
                      </c:pt>
                      <c:pt idx="898">
                        <c:v>94.7</c:v>
                      </c:pt>
                      <c:pt idx="899">
                        <c:v>94.8</c:v>
                      </c:pt>
                      <c:pt idx="900">
                        <c:v>94.9</c:v>
                      </c:pt>
                      <c:pt idx="901">
                        <c:v>95</c:v>
                      </c:pt>
                      <c:pt idx="902">
                        <c:v>95.1</c:v>
                      </c:pt>
                      <c:pt idx="903">
                        <c:v>95.2</c:v>
                      </c:pt>
                      <c:pt idx="904">
                        <c:v>95.3</c:v>
                      </c:pt>
                      <c:pt idx="905">
                        <c:v>95.4</c:v>
                      </c:pt>
                      <c:pt idx="906">
                        <c:v>95.5</c:v>
                      </c:pt>
                      <c:pt idx="907">
                        <c:v>95.6</c:v>
                      </c:pt>
                      <c:pt idx="908">
                        <c:v>95.7</c:v>
                      </c:pt>
                      <c:pt idx="909">
                        <c:v>95.8</c:v>
                      </c:pt>
                      <c:pt idx="910">
                        <c:v>95.9</c:v>
                      </c:pt>
                      <c:pt idx="911">
                        <c:v>96</c:v>
                      </c:pt>
                      <c:pt idx="912">
                        <c:v>96.1</c:v>
                      </c:pt>
                      <c:pt idx="913">
                        <c:v>96.2</c:v>
                      </c:pt>
                      <c:pt idx="914">
                        <c:v>96.3</c:v>
                      </c:pt>
                      <c:pt idx="915">
                        <c:v>96.4</c:v>
                      </c:pt>
                      <c:pt idx="916">
                        <c:v>96.5</c:v>
                      </c:pt>
                      <c:pt idx="917">
                        <c:v>96.6</c:v>
                      </c:pt>
                      <c:pt idx="918">
                        <c:v>96.7</c:v>
                      </c:pt>
                      <c:pt idx="919">
                        <c:v>96.8</c:v>
                      </c:pt>
                      <c:pt idx="920">
                        <c:v>96.9</c:v>
                      </c:pt>
                      <c:pt idx="921">
                        <c:v>97</c:v>
                      </c:pt>
                      <c:pt idx="922">
                        <c:v>97.1</c:v>
                      </c:pt>
                      <c:pt idx="923">
                        <c:v>97.2</c:v>
                      </c:pt>
                      <c:pt idx="924">
                        <c:v>97.3</c:v>
                      </c:pt>
                      <c:pt idx="925">
                        <c:v>97.4</c:v>
                      </c:pt>
                      <c:pt idx="926">
                        <c:v>97.5</c:v>
                      </c:pt>
                      <c:pt idx="927">
                        <c:v>97.6</c:v>
                      </c:pt>
                      <c:pt idx="928">
                        <c:v>97.7</c:v>
                      </c:pt>
                      <c:pt idx="929">
                        <c:v>97.8</c:v>
                      </c:pt>
                      <c:pt idx="930">
                        <c:v>97.9</c:v>
                      </c:pt>
                      <c:pt idx="931">
                        <c:v>98</c:v>
                      </c:pt>
                      <c:pt idx="932">
                        <c:v>98.1</c:v>
                      </c:pt>
                      <c:pt idx="933">
                        <c:v>98.2</c:v>
                      </c:pt>
                      <c:pt idx="934">
                        <c:v>98.3</c:v>
                      </c:pt>
                      <c:pt idx="935">
                        <c:v>98.4</c:v>
                      </c:pt>
                      <c:pt idx="936">
                        <c:v>98.5</c:v>
                      </c:pt>
                      <c:pt idx="937">
                        <c:v>98.6</c:v>
                      </c:pt>
                      <c:pt idx="938">
                        <c:v>98.7</c:v>
                      </c:pt>
                      <c:pt idx="939">
                        <c:v>98.8</c:v>
                      </c:pt>
                      <c:pt idx="940">
                        <c:v>98.9</c:v>
                      </c:pt>
                      <c:pt idx="941">
                        <c:v>99</c:v>
                      </c:pt>
                      <c:pt idx="942">
                        <c:v>99.1</c:v>
                      </c:pt>
                      <c:pt idx="943">
                        <c:v>99.2</c:v>
                      </c:pt>
                      <c:pt idx="944">
                        <c:v>99.3</c:v>
                      </c:pt>
                      <c:pt idx="945">
                        <c:v>99.4</c:v>
                      </c:pt>
                      <c:pt idx="946">
                        <c:v>99.5</c:v>
                      </c:pt>
                      <c:pt idx="947">
                        <c:v>99.6</c:v>
                      </c:pt>
                      <c:pt idx="948">
                        <c:v>99.7</c:v>
                      </c:pt>
                      <c:pt idx="949">
                        <c:v>99.8</c:v>
                      </c:pt>
                      <c:pt idx="950">
                        <c:v>99.9</c:v>
                      </c:pt>
                      <c:pt idx="951">
                        <c:v>100</c:v>
                      </c:pt>
                      <c:pt idx="952">
                        <c:v>100.1</c:v>
                      </c:pt>
                      <c:pt idx="953">
                        <c:v>100.2</c:v>
                      </c:pt>
                      <c:pt idx="954">
                        <c:v>100.3</c:v>
                      </c:pt>
                      <c:pt idx="955">
                        <c:v>100.4</c:v>
                      </c:pt>
                      <c:pt idx="956">
                        <c:v>100.5</c:v>
                      </c:pt>
                      <c:pt idx="957">
                        <c:v>100.6</c:v>
                      </c:pt>
                      <c:pt idx="958">
                        <c:v>100.7</c:v>
                      </c:pt>
                      <c:pt idx="959">
                        <c:v>100.8</c:v>
                      </c:pt>
                      <c:pt idx="960">
                        <c:v>100.9</c:v>
                      </c:pt>
                      <c:pt idx="961">
                        <c:v>101</c:v>
                      </c:pt>
                      <c:pt idx="962">
                        <c:v>101.1</c:v>
                      </c:pt>
                      <c:pt idx="963">
                        <c:v>101.2</c:v>
                      </c:pt>
                      <c:pt idx="964">
                        <c:v>101.3</c:v>
                      </c:pt>
                      <c:pt idx="965">
                        <c:v>101.4</c:v>
                      </c:pt>
                      <c:pt idx="966">
                        <c:v>101.5</c:v>
                      </c:pt>
                      <c:pt idx="967">
                        <c:v>101.6</c:v>
                      </c:pt>
                      <c:pt idx="968">
                        <c:v>101.7</c:v>
                      </c:pt>
                      <c:pt idx="969">
                        <c:v>101.8</c:v>
                      </c:pt>
                      <c:pt idx="970">
                        <c:v>101.9</c:v>
                      </c:pt>
                      <c:pt idx="971">
                        <c:v>102</c:v>
                      </c:pt>
                      <c:pt idx="972">
                        <c:v>102.1</c:v>
                      </c:pt>
                      <c:pt idx="973">
                        <c:v>102.2</c:v>
                      </c:pt>
                      <c:pt idx="974">
                        <c:v>102.3</c:v>
                      </c:pt>
                      <c:pt idx="975">
                        <c:v>102.4</c:v>
                      </c:pt>
                      <c:pt idx="976">
                        <c:v>102.5</c:v>
                      </c:pt>
                      <c:pt idx="977">
                        <c:v>102.6</c:v>
                      </c:pt>
                      <c:pt idx="978">
                        <c:v>102.7</c:v>
                      </c:pt>
                      <c:pt idx="979">
                        <c:v>102.8</c:v>
                      </c:pt>
                      <c:pt idx="980">
                        <c:v>102.9</c:v>
                      </c:pt>
                      <c:pt idx="981">
                        <c:v>103</c:v>
                      </c:pt>
                      <c:pt idx="982">
                        <c:v>103.1</c:v>
                      </c:pt>
                      <c:pt idx="983">
                        <c:v>103.2</c:v>
                      </c:pt>
                      <c:pt idx="984">
                        <c:v>103.3</c:v>
                      </c:pt>
                      <c:pt idx="985">
                        <c:v>103.4</c:v>
                      </c:pt>
                      <c:pt idx="986">
                        <c:v>103.5</c:v>
                      </c:pt>
                      <c:pt idx="987">
                        <c:v>103.6</c:v>
                      </c:pt>
                      <c:pt idx="988">
                        <c:v>103.7</c:v>
                      </c:pt>
                      <c:pt idx="989">
                        <c:v>103.8</c:v>
                      </c:pt>
                      <c:pt idx="990">
                        <c:v>103.9</c:v>
                      </c:pt>
                      <c:pt idx="991">
                        <c:v>104</c:v>
                      </c:pt>
                      <c:pt idx="992">
                        <c:v>104.1</c:v>
                      </c:pt>
                      <c:pt idx="993">
                        <c:v>104.2</c:v>
                      </c:pt>
                      <c:pt idx="994">
                        <c:v>104.3</c:v>
                      </c:pt>
                      <c:pt idx="995">
                        <c:v>104.4</c:v>
                      </c:pt>
                      <c:pt idx="996">
                        <c:v>104.5</c:v>
                      </c:pt>
                      <c:pt idx="997">
                        <c:v>104.6</c:v>
                      </c:pt>
                      <c:pt idx="998">
                        <c:v>104.7</c:v>
                      </c:pt>
                      <c:pt idx="999">
                        <c:v>104.8</c:v>
                      </c:pt>
                      <c:pt idx="1000">
                        <c:v>104.9</c:v>
                      </c:pt>
                      <c:pt idx="1001">
                        <c:v>105</c:v>
                      </c:pt>
                      <c:pt idx="1002">
                        <c:v>105.1</c:v>
                      </c:pt>
                      <c:pt idx="1003">
                        <c:v>105.2</c:v>
                      </c:pt>
                      <c:pt idx="1004">
                        <c:v>105.3</c:v>
                      </c:pt>
                      <c:pt idx="1005">
                        <c:v>105.4</c:v>
                      </c:pt>
                      <c:pt idx="1006">
                        <c:v>105.5</c:v>
                      </c:pt>
                      <c:pt idx="1007">
                        <c:v>105.6</c:v>
                      </c:pt>
                      <c:pt idx="1008">
                        <c:v>105.7</c:v>
                      </c:pt>
                      <c:pt idx="1009">
                        <c:v>105.8</c:v>
                      </c:pt>
                      <c:pt idx="1010">
                        <c:v>105.9</c:v>
                      </c:pt>
                      <c:pt idx="1011">
                        <c:v>106</c:v>
                      </c:pt>
                      <c:pt idx="1012">
                        <c:v>106.1</c:v>
                      </c:pt>
                      <c:pt idx="1013">
                        <c:v>106.2</c:v>
                      </c:pt>
                      <c:pt idx="1014">
                        <c:v>106.3</c:v>
                      </c:pt>
                      <c:pt idx="1015">
                        <c:v>106.4</c:v>
                      </c:pt>
                      <c:pt idx="1016">
                        <c:v>106.5</c:v>
                      </c:pt>
                      <c:pt idx="1017">
                        <c:v>106.6</c:v>
                      </c:pt>
                      <c:pt idx="1018">
                        <c:v>106.7</c:v>
                      </c:pt>
                      <c:pt idx="1019">
                        <c:v>106.8</c:v>
                      </c:pt>
                      <c:pt idx="1020">
                        <c:v>106.9</c:v>
                      </c:pt>
                      <c:pt idx="1021">
                        <c:v>107</c:v>
                      </c:pt>
                      <c:pt idx="1022">
                        <c:v>107.1</c:v>
                      </c:pt>
                      <c:pt idx="1023">
                        <c:v>107.2</c:v>
                      </c:pt>
                      <c:pt idx="1024">
                        <c:v>107.3</c:v>
                      </c:pt>
                      <c:pt idx="1025">
                        <c:v>107.4</c:v>
                      </c:pt>
                      <c:pt idx="1026">
                        <c:v>107.5</c:v>
                      </c:pt>
                      <c:pt idx="1027">
                        <c:v>107.6</c:v>
                      </c:pt>
                      <c:pt idx="1028">
                        <c:v>107.7</c:v>
                      </c:pt>
                      <c:pt idx="1029">
                        <c:v>107.8</c:v>
                      </c:pt>
                      <c:pt idx="1030">
                        <c:v>107.9</c:v>
                      </c:pt>
                      <c:pt idx="1031">
                        <c:v>108</c:v>
                      </c:pt>
                      <c:pt idx="1032">
                        <c:v>108.1</c:v>
                      </c:pt>
                      <c:pt idx="1033">
                        <c:v>108.2</c:v>
                      </c:pt>
                      <c:pt idx="1034">
                        <c:v>108.3</c:v>
                      </c:pt>
                      <c:pt idx="1035">
                        <c:v>108.4</c:v>
                      </c:pt>
                      <c:pt idx="1036">
                        <c:v>108.5</c:v>
                      </c:pt>
                      <c:pt idx="1037">
                        <c:v>108.6</c:v>
                      </c:pt>
                      <c:pt idx="1038">
                        <c:v>108.7</c:v>
                      </c:pt>
                      <c:pt idx="1039">
                        <c:v>108.8</c:v>
                      </c:pt>
                      <c:pt idx="1040">
                        <c:v>108.9</c:v>
                      </c:pt>
                      <c:pt idx="1041">
                        <c:v>109</c:v>
                      </c:pt>
                      <c:pt idx="1042">
                        <c:v>109.1</c:v>
                      </c:pt>
                      <c:pt idx="1043">
                        <c:v>109.2</c:v>
                      </c:pt>
                      <c:pt idx="1044">
                        <c:v>109.3</c:v>
                      </c:pt>
                      <c:pt idx="1045">
                        <c:v>109.4</c:v>
                      </c:pt>
                      <c:pt idx="1046">
                        <c:v>109.5</c:v>
                      </c:pt>
                      <c:pt idx="1047">
                        <c:v>109.6</c:v>
                      </c:pt>
                      <c:pt idx="1048">
                        <c:v>109.7</c:v>
                      </c:pt>
                      <c:pt idx="1049">
                        <c:v>109.8</c:v>
                      </c:pt>
                      <c:pt idx="1050">
                        <c:v>109.9</c:v>
                      </c:pt>
                      <c:pt idx="1051">
                        <c:v>110</c:v>
                      </c:pt>
                      <c:pt idx="1052">
                        <c:v>110.1</c:v>
                      </c:pt>
                      <c:pt idx="1053">
                        <c:v>110.2</c:v>
                      </c:pt>
                      <c:pt idx="1054">
                        <c:v>110.3</c:v>
                      </c:pt>
                      <c:pt idx="1055">
                        <c:v>110.4</c:v>
                      </c:pt>
                      <c:pt idx="1056">
                        <c:v>110.5</c:v>
                      </c:pt>
                      <c:pt idx="1057">
                        <c:v>110.6</c:v>
                      </c:pt>
                      <c:pt idx="1058">
                        <c:v>110.7</c:v>
                      </c:pt>
                      <c:pt idx="1059">
                        <c:v>110.8</c:v>
                      </c:pt>
                      <c:pt idx="1060">
                        <c:v>110.9</c:v>
                      </c:pt>
                      <c:pt idx="1061">
                        <c:v>111</c:v>
                      </c:pt>
                      <c:pt idx="1062">
                        <c:v>111.1</c:v>
                      </c:pt>
                      <c:pt idx="1063">
                        <c:v>111.2</c:v>
                      </c:pt>
                      <c:pt idx="1064">
                        <c:v>111.3</c:v>
                      </c:pt>
                      <c:pt idx="1065">
                        <c:v>111.4</c:v>
                      </c:pt>
                      <c:pt idx="1066">
                        <c:v>111.5</c:v>
                      </c:pt>
                      <c:pt idx="1067">
                        <c:v>111.6</c:v>
                      </c:pt>
                      <c:pt idx="1068">
                        <c:v>111.7</c:v>
                      </c:pt>
                      <c:pt idx="1069">
                        <c:v>111.8</c:v>
                      </c:pt>
                      <c:pt idx="1070">
                        <c:v>111.9</c:v>
                      </c:pt>
                      <c:pt idx="1071">
                        <c:v>112</c:v>
                      </c:pt>
                      <c:pt idx="1072">
                        <c:v>112.1</c:v>
                      </c:pt>
                      <c:pt idx="1073">
                        <c:v>112.2</c:v>
                      </c:pt>
                      <c:pt idx="1074">
                        <c:v>112.3</c:v>
                      </c:pt>
                      <c:pt idx="1075">
                        <c:v>112.4</c:v>
                      </c:pt>
                      <c:pt idx="1076">
                        <c:v>112.5</c:v>
                      </c:pt>
                      <c:pt idx="1077">
                        <c:v>112.6</c:v>
                      </c:pt>
                      <c:pt idx="1078">
                        <c:v>112.7</c:v>
                      </c:pt>
                      <c:pt idx="1079">
                        <c:v>112.8</c:v>
                      </c:pt>
                      <c:pt idx="1080">
                        <c:v>112.9</c:v>
                      </c:pt>
                      <c:pt idx="1081">
                        <c:v>113</c:v>
                      </c:pt>
                      <c:pt idx="1082">
                        <c:v>113.1</c:v>
                      </c:pt>
                      <c:pt idx="1083">
                        <c:v>113.2</c:v>
                      </c:pt>
                      <c:pt idx="1084">
                        <c:v>113.3</c:v>
                      </c:pt>
                      <c:pt idx="1085">
                        <c:v>113.4</c:v>
                      </c:pt>
                      <c:pt idx="1086">
                        <c:v>113.5</c:v>
                      </c:pt>
                      <c:pt idx="1087">
                        <c:v>113.6</c:v>
                      </c:pt>
                      <c:pt idx="1088">
                        <c:v>113.7</c:v>
                      </c:pt>
                      <c:pt idx="1089">
                        <c:v>113.8</c:v>
                      </c:pt>
                      <c:pt idx="1090">
                        <c:v>113.9</c:v>
                      </c:pt>
                      <c:pt idx="1091">
                        <c:v>114</c:v>
                      </c:pt>
                      <c:pt idx="1092">
                        <c:v>114.1</c:v>
                      </c:pt>
                      <c:pt idx="1093">
                        <c:v>114.2</c:v>
                      </c:pt>
                      <c:pt idx="1094">
                        <c:v>114.3</c:v>
                      </c:pt>
                      <c:pt idx="1095">
                        <c:v>114.4</c:v>
                      </c:pt>
                      <c:pt idx="1096">
                        <c:v>114.5</c:v>
                      </c:pt>
                      <c:pt idx="1097">
                        <c:v>114.6</c:v>
                      </c:pt>
                      <c:pt idx="1098">
                        <c:v>114.7</c:v>
                      </c:pt>
                      <c:pt idx="1099">
                        <c:v>114.8</c:v>
                      </c:pt>
                      <c:pt idx="1100">
                        <c:v>114.9</c:v>
                      </c:pt>
                      <c:pt idx="1101">
                        <c:v>115</c:v>
                      </c:pt>
                      <c:pt idx="1102">
                        <c:v>115.1</c:v>
                      </c:pt>
                      <c:pt idx="1103">
                        <c:v>115.2</c:v>
                      </c:pt>
                      <c:pt idx="1104">
                        <c:v>115.3</c:v>
                      </c:pt>
                      <c:pt idx="1105">
                        <c:v>115.4</c:v>
                      </c:pt>
                      <c:pt idx="1106">
                        <c:v>115.5</c:v>
                      </c:pt>
                      <c:pt idx="1107">
                        <c:v>115.6</c:v>
                      </c:pt>
                      <c:pt idx="1108">
                        <c:v>115.7</c:v>
                      </c:pt>
                      <c:pt idx="1109">
                        <c:v>115.8</c:v>
                      </c:pt>
                      <c:pt idx="1110">
                        <c:v>115.9</c:v>
                      </c:pt>
                      <c:pt idx="1111">
                        <c:v>116</c:v>
                      </c:pt>
                      <c:pt idx="1112">
                        <c:v>116.1</c:v>
                      </c:pt>
                      <c:pt idx="1113">
                        <c:v>116.2</c:v>
                      </c:pt>
                      <c:pt idx="1114">
                        <c:v>116.3</c:v>
                      </c:pt>
                      <c:pt idx="1115">
                        <c:v>116.4</c:v>
                      </c:pt>
                      <c:pt idx="1116">
                        <c:v>116.5</c:v>
                      </c:pt>
                      <c:pt idx="1117">
                        <c:v>116.6</c:v>
                      </c:pt>
                      <c:pt idx="1118">
                        <c:v>116.7</c:v>
                      </c:pt>
                      <c:pt idx="1119">
                        <c:v>116.8</c:v>
                      </c:pt>
                      <c:pt idx="1120">
                        <c:v>116.9</c:v>
                      </c:pt>
                      <c:pt idx="1121">
                        <c:v>117</c:v>
                      </c:pt>
                      <c:pt idx="1122">
                        <c:v>117.1</c:v>
                      </c:pt>
                      <c:pt idx="1123">
                        <c:v>117.2</c:v>
                      </c:pt>
                      <c:pt idx="1124">
                        <c:v>117.3</c:v>
                      </c:pt>
                      <c:pt idx="1125">
                        <c:v>117.4</c:v>
                      </c:pt>
                      <c:pt idx="1126">
                        <c:v>117.5</c:v>
                      </c:pt>
                      <c:pt idx="1127">
                        <c:v>117.6</c:v>
                      </c:pt>
                      <c:pt idx="1128">
                        <c:v>117.7</c:v>
                      </c:pt>
                      <c:pt idx="1129">
                        <c:v>117.8</c:v>
                      </c:pt>
                      <c:pt idx="1130">
                        <c:v>117.9</c:v>
                      </c:pt>
                      <c:pt idx="1131">
                        <c:v>118</c:v>
                      </c:pt>
                      <c:pt idx="1132">
                        <c:v>118.1</c:v>
                      </c:pt>
                      <c:pt idx="1133">
                        <c:v>118.2</c:v>
                      </c:pt>
                      <c:pt idx="1134">
                        <c:v>118.3</c:v>
                      </c:pt>
                      <c:pt idx="1135">
                        <c:v>118.4</c:v>
                      </c:pt>
                      <c:pt idx="1136">
                        <c:v>118.5</c:v>
                      </c:pt>
                      <c:pt idx="1137">
                        <c:v>118.6</c:v>
                      </c:pt>
                      <c:pt idx="1138">
                        <c:v>118.7</c:v>
                      </c:pt>
                      <c:pt idx="1139">
                        <c:v>118.8</c:v>
                      </c:pt>
                      <c:pt idx="1140">
                        <c:v>118.9</c:v>
                      </c:pt>
                      <c:pt idx="1141">
                        <c:v>119</c:v>
                      </c:pt>
                      <c:pt idx="1142">
                        <c:v>119.1</c:v>
                      </c:pt>
                      <c:pt idx="1143">
                        <c:v>119.2</c:v>
                      </c:pt>
                      <c:pt idx="1144">
                        <c:v>119.3</c:v>
                      </c:pt>
                      <c:pt idx="1145">
                        <c:v>119.4</c:v>
                      </c:pt>
                      <c:pt idx="1146">
                        <c:v>119.5</c:v>
                      </c:pt>
                      <c:pt idx="1147">
                        <c:v>119.6</c:v>
                      </c:pt>
                      <c:pt idx="1148">
                        <c:v>119.7</c:v>
                      </c:pt>
                      <c:pt idx="1149">
                        <c:v>119.8</c:v>
                      </c:pt>
                      <c:pt idx="1150">
                        <c:v>119.9</c:v>
                      </c:pt>
                      <c:pt idx="1151">
                        <c:v>120</c:v>
                      </c:pt>
                      <c:pt idx="1152">
                        <c:v>120.1</c:v>
                      </c:pt>
                      <c:pt idx="1153">
                        <c:v>120.2</c:v>
                      </c:pt>
                      <c:pt idx="1154">
                        <c:v>120.3</c:v>
                      </c:pt>
                      <c:pt idx="1155">
                        <c:v>120.4</c:v>
                      </c:pt>
                      <c:pt idx="1156">
                        <c:v>120.5</c:v>
                      </c:pt>
                      <c:pt idx="1157">
                        <c:v>120.6</c:v>
                      </c:pt>
                      <c:pt idx="1158">
                        <c:v>120.7</c:v>
                      </c:pt>
                      <c:pt idx="1159">
                        <c:v>120.8</c:v>
                      </c:pt>
                      <c:pt idx="1160">
                        <c:v>120.9</c:v>
                      </c:pt>
                      <c:pt idx="1161">
                        <c:v>121</c:v>
                      </c:pt>
                      <c:pt idx="1162">
                        <c:v>121.1</c:v>
                      </c:pt>
                      <c:pt idx="1163">
                        <c:v>121.2</c:v>
                      </c:pt>
                      <c:pt idx="1164">
                        <c:v>121.3</c:v>
                      </c:pt>
                      <c:pt idx="1165">
                        <c:v>121.4</c:v>
                      </c:pt>
                      <c:pt idx="1166">
                        <c:v>121.5</c:v>
                      </c:pt>
                      <c:pt idx="1167">
                        <c:v>121.6</c:v>
                      </c:pt>
                      <c:pt idx="1168">
                        <c:v>121.7</c:v>
                      </c:pt>
                      <c:pt idx="1169">
                        <c:v>121.8</c:v>
                      </c:pt>
                      <c:pt idx="1170">
                        <c:v>121.9</c:v>
                      </c:pt>
                      <c:pt idx="1171">
                        <c:v>122</c:v>
                      </c:pt>
                      <c:pt idx="1172">
                        <c:v>122.1</c:v>
                      </c:pt>
                      <c:pt idx="1173">
                        <c:v>122.2</c:v>
                      </c:pt>
                      <c:pt idx="1174">
                        <c:v>122.3</c:v>
                      </c:pt>
                      <c:pt idx="1175">
                        <c:v>122.4</c:v>
                      </c:pt>
                      <c:pt idx="1176">
                        <c:v>122.5</c:v>
                      </c:pt>
                      <c:pt idx="1177">
                        <c:v>122.6</c:v>
                      </c:pt>
                      <c:pt idx="1178">
                        <c:v>122.7</c:v>
                      </c:pt>
                      <c:pt idx="1179">
                        <c:v>122.8</c:v>
                      </c:pt>
                      <c:pt idx="1180">
                        <c:v>122.9</c:v>
                      </c:pt>
                      <c:pt idx="1181">
                        <c:v>123</c:v>
                      </c:pt>
                      <c:pt idx="1182">
                        <c:v>123.1</c:v>
                      </c:pt>
                      <c:pt idx="1183">
                        <c:v>123.2</c:v>
                      </c:pt>
                      <c:pt idx="1184">
                        <c:v>123.3</c:v>
                      </c:pt>
                      <c:pt idx="1185">
                        <c:v>123.4</c:v>
                      </c:pt>
                      <c:pt idx="1186">
                        <c:v>123.5</c:v>
                      </c:pt>
                      <c:pt idx="1187">
                        <c:v>123.6</c:v>
                      </c:pt>
                      <c:pt idx="1188">
                        <c:v>123.7</c:v>
                      </c:pt>
                      <c:pt idx="1189">
                        <c:v>123.8</c:v>
                      </c:pt>
                      <c:pt idx="1190">
                        <c:v>123.9</c:v>
                      </c:pt>
                      <c:pt idx="1191">
                        <c:v>124</c:v>
                      </c:pt>
                      <c:pt idx="1192">
                        <c:v>124.1</c:v>
                      </c:pt>
                      <c:pt idx="1193">
                        <c:v>124.2</c:v>
                      </c:pt>
                      <c:pt idx="1194">
                        <c:v>124.3</c:v>
                      </c:pt>
                      <c:pt idx="1195">
                        <c:v>124.4</c:v>
                      </c:pt>
                      <c:pt idx="1196">
                        <c:v>124.5</c:v>
                      </c:pt>
                      <c:pt idx="1197">
                        <c:v>124.6</c:v>
                      </c:pt>
                      <c:pt idx="1198">
                        <c:v>124.7</c:v>
                      </c:pt>
                      <c:pt idx="1199">
                        <c:v>124.8</c:v>
                      </c:pt>
                      <c:pt idx="1200">
                        <c:v>124.9</c:v>
                      </c:pt>
                      <c:pt idx="1201">
                        <c:v>125</c:v>
                      </c:pt>
                      <c:pt idx="1202">
                        <c:v>125.1</c:v>
                      </c:pt>
                      <c:pt idx="1203">
                        <c:v>125.2</c:v>
                      </c:pt>
                      <c:pt idx="1204">
                        <c:v>125.3</c:v>
                      </c:pt>
                      <c:pt idx="1205">
                        <c:v>125.4</c:v>
                      </c:pt>
                      <c:pt idx="1206">
                        <c:v>125.5</c:v>
                      </c:pt>
                      <c:pt idx="1207">
                        <c:v>125.6</c:v>
                      </c:pt>
                      <c:pt idx="1208">
                        <c:v>125.7</c:v>
                      </c:pt>
                      <c:pt idx="1209">
                        <c:v>125.8</c:v>
                      </c:pt>
                      <c:pt idx="1210">
                        <c:v>125.9</c:v>
                      </c:pt>
                      <c:pt idx="1211">
                        <c:v>126</c:v>
                      </c:pt>
                      <c:pt idx="1212">
                        <c:v>126.1</c:v>
                      </c:pt>
                      <c:pt idx="1213">
                        <c:v>126.2</c:v>
                      </c:pt>
                      <c:pt idx="1214">
                        <c:v>126.3</c:v>
                      </c:pt>
                      <c:pt idx="1215">
                        <c:v>126.4</c:v>
                      </c:pt>
                      <c:pt idx="1216">
                        <c:v>126.5</c:v>
                      </c:pt>
                      <c:pt idx="1217">
                        <c:v>126.6</c:v>
                      </c:pt>
                      <c:pt idx="1218">
                        <c:v>126.7</c:v>
                      </c:pt>
                      <c:pt idx="1219">
                        <c:v>126.8</c:v>
                      </c:pt>
                      <c:pt idx="1220">
                        <c:v>126.9</c:v>
                      </c:pt>
                      <c:pt idx="1221">
                        <c:v>127</c:v>
                      </c:pt>
                      <c:pt idx="1222">
                        <c:v>127.1</c:v>
                      </c:pt>
                      <c:pt idx="1223">
                        <c:v>127.2</c:v>
                      </c:pt>
                      <c:pt idx="1224">
                        <c:v>127.3</c:v>
                      </c:pt>
                      <c:pt idx="1225">
                        <c:v>127.4</c:v>
                      </c:pt>
                      <c:pt idx="1226">
                        <c:v>127.5</c:v>
                      </c:pt>
                      <c:pt idx="1227">
                        <c:v>127.6</c:v>
                      </c:pt>
                      <c:pt idx="1228">
                        <c:v>127.7</c:v>
                      </c:pt>
                      <c:pt idx="1229">
                        <c:v>127.8</c:v>
                      </c:pt>
                      <c:pt idx="1230">
                        <c:v>127.9</c:v>
                      </c:pt>
                      <c:pt idx="1231">
                        <c:v>128</c:v>
                      </c:pt>
                      <c:pt idx="1232">
                        <c:v>128.1</c:v>
                      </c:pt>
                      <c:pt idx="1233">
                        <c:v>128.19999999999999</c:v>
                      </c:pt>
                      <c:pt idx="1234">
                        <c:v>128.30000000000001</c:v>
                      </c:pt>
                      <c:pt idx="1235">
                        <c:v>128.4</c:v>
                      </c:pt>
                      <c:pt idx="1236">
                        <c:v>128.5</c:v>
                      </c:pt>
                      <c:pt idx="1237">
                        <c:v>128.6</c:v>
                      </c:pt>
                      <c:pt idx="1238">
                        <c:v>128.69999999999999</c:v>
                      </c:pt>
                      <c:pt idx="1239">
                        <c:v>128.80000000000001</c:v>
                      </c:pt>
                      <c:pt idx="1240">
                        <c:v>128.9</c:v>
                      </c:pt>
                      <c:pt idx="1241">
                        <c:v>129</c:v>
                      </c:pt>
                      <c:pt idx="1242">
                        <c:v>129.1</c:v>
                      </c:pt>
                      <c:pt idx="1243">
                        <c:v>129.19999999999999</c:v>
                      </c:pt>
                      <c:pt idx="1244">
                        <c:v>129.30000000000001</c:v>
                      </c:pt>
                      <c:pt idx="1245">
                        <c:v>129.4</c:v>
                      </c:pt>
                      <c:pt idx="1246">
                        <c:v>129.5</c:v>
                      </c:pt>
                      <c:pt idx="1247">
                        <c:v>129.6</c:v>
                      </c:pt>
                      <c:pt idx="1248">
                        <c:v>129.69999999999999</c:v>
                      </c:pt>
                      <c:pt idx="1249">
                        <c:v>129.80000000000001</c:v>
                      </c:pt>
                      <c:pt idx="1250">
                        <c:v>129.9</c:v>
                      </c:pt>
                      <c:pt idx="1251">
                        <c:v>130</c:v>
                      </c:pt>
                      <c:pt idx="1252">
                        <c:v>130.1</c:v>
                      </c:pt>
                      <c:pt idx="1253">
                        <c:v>130.19999999999999</c:v>
                      </c:pt>
                      <c:pt idx="1254">
                        <c:v>130.30000000000001</c:v>
                      </c:pt>
                      <c:pt idx="1255">
                        <c:v>130.4</c:v>
                      </c:pt>
                      <c:pt idx="1256">
                        <c:v>130.5</c:v>
                      </c:pt>
                      <c:pt idx="1257">
                        <c:v>130.6</c:v>
                      </c:pt>
                      <c:pt idx="1258">
                        <c:v>130.69999999999999</c:v>
                      </c:pt>
                      <c:pt idx="1259">
                        <c:v>130.80000000000001</c:v>
                      </c:pt>
                      <c:pt idx="1260">
                        <c:v>130.9</c:v>
                      </c:pt>
                      <c:pt idx="1261">
                        <c:v>131</c:v>
                      </c:pt>
                      <c:pt idx="1262">
                        <c:v>131.1</c:v>
                      </c:pt>
                      <c:pt idx="1263">
                        <c:v>131.19999999999999</c:v>
                      </c:pt>
                      <c:pt idx="1264">
                        <c:v>131.30000000000001</c:v>
                      </c:pt>
                      <c:pt idx="1265">
                        <c:v>131.4</c:v>
                      </c:pt>
                      <c:pt idx="1266">
                        <c:v>131.5</c:v>
                      </c:pt>
                      <c:pt idx="1267">
                        <c:v>131.6</c:v>
                      </c:pt>
                      <c:pt idx="1268">
                        <c:v>131.69999999999999</c:v>
                      </c:pt>
                      <c:pt idx="1269">
                        <c:v>131.80000000000001</c:v>
                      </c:pt>
                      <c:pt idx="1270">
                        <c:v>131.9</c:v>
                      </c:pt>
                      <c:pt idx="1271">
                        <c:v>132</c:v>
                      </c:pt>
                      <c:pt idx="1272">
                        <c:v>132.1</c:v>
                      </c:pt>
                      <c:pt idx="1273">
                        <c:v>132.19999999999999</c:v>
                      </c:pt>
                      <c:pt idx="1274">
                        <c:v>132.30000000000001</c:v>
                      </c:pt>
                      <c:pt idx="1275">
                        <c:v>132.4</c:v>
                      </c:pt>
                      <c:pt idx="1276">
                        <c:v>132.5</c:v>
                      </c:pt>
                      <c:pt idx="1277">
                        <c:v>132.6</c:v>
                      </c:pt>
                      <c:pt idx="1278">
                        <c:v>132.69999999999999</c:v>
                      </c:pt>
                      <c:pt idx="1279">
                        <c:v>132.80000000000001</c:v>
                      </c:pt>
                      <c:pt idx="1280">
                        <c:v>132.9</c:v>
                      </c:pt>
                      <c:pt idx="1281">
                        <c:v>133</c:v>
                      </c:pt>
                      <c:pt idx="1282">
                        <c:v>133.1</c:v>
                      </c:pt>
                      <c:pt idx="1283">
                        <c:v>133.19999999999999</c:v>
                      </c:pt>
                      <c:pt idx="1284">
                        <c:v>133.30000000000001</c:v>
                      </c:pt>
                      <c:pt idx="1285">
                        <c:v>133.4</c:v>
                      </c:pt>
                      <c:pt idx="1286">
                        <c:v>133.5</c:v>
                      </c:pt>
                      <c:pt idx="1287">
                        <c:v>133.6</c:v>
                      </c:pt>
                      <c:pt idx="1288">
                        <c:v>133.69999999999999</c:v>
                      </c:pt>
                      <c:pt idx="1289">
                        <c:v>133.80000000000001</c:v>
                      </c:pt>
                      <c:pt idx="1290">
                        <c:v>133.9</c:v>
                      </c:pt>
                      <c:pt idx="1291">
                        <c:v>134</c:v>
                      </c:pt>
                      <c:pt idx="1292">
                        <c:v>134.1</c:v>
                      </c:pt>
                      <c:pt idx="1293">
                        <c:v>134.19999999999999</c:v>
                      </c:pt>
                      <c:pt idx="1294">
                        <c:v>134.30000000000001</c:v>
                      </c:pt>
                      <c:pt idx="1295">
                        <c:v>134.4</c:v>
                      </c:pt>
                      <c:pt idx="1296">
                        <c:v>134.5</c:v>
                      </c:pt>
                      <c:pt idx="1297">
                        <c:v>134.6</c:v>
                      </c:pt>
                      <c:pt idx="1298">
                        <c:v>134.69999999999999</c:v>
                      </c:pt>
                      <c:pt idx="1299">
                        <c:v>134.80000000000001</c:v>
                      </c:pt>
                      <c:pt idx="1300">
                        <c:v>134.9</c:v>
                      </c:pt>
                      <c:pt idx="1301">
                        <c:v>135</c:v>
                      </c:pt>
                      <c:pt idx="1302">
                        <c:v>135.1</c:v>
                      </c:pt>
                      <c:pt idx="1303">
                        <c:v>135.19999999999999</c:v>
                      </c:pt>
                      <c:pt idx="1304">
                        <c:v>135.30000000000001</c:v>
                      </c:pt>
                      <c:pt idx="1305">
                        <c:v>135.4</c:v>
                      </c:pt>
                      <c:pt idx="1306">
                        <c:v>135.5</c:v>
                      </c:pt>
                      <c:pt idx="1307">
                        <c:v>135.6</c:v>
                      </c:pt>
                      <c:pt idx="1308">
                        <c:v>135.69999999999999</c:v>
                      </c:pt>
                      <c:pt idx="1309">
                        <c:v>135.80000000000001</c:v>
                      </c:pt>
                      <c:pt idx="1310">
                        <c:v>135.9</c:v>
                      </c:pt>
                      <c:pt idx="1311">
                        <c:v>136</c:v>
                      </c:pt>
                      <c:pt idx="1312">
                        <c:v>136.1</c:v>
                      </c:pt>
                      <c:pt idx="1313">
                        <c:v>136.19999999999999</c:v>
                      </c:pt>
                      <c:pt idx="1314">
                        <c:v>136.30000000000001</c:v>
                      </c:pt>
                      <c:pt idx="1315">
                        <c:v>136.4</c:v>
                      </c:pt>
                      <c:pt idx="1316">
                        <c:v>136.5</c:v>
                      </c:pt>
                      <c:pt idx="1317">
                        <c:v>136.6</c:v>
                      </c:pt>
                      <c:pt idx="1318">
                        <c:v>136.69999999999999</c:v>
                      </c:pt>
                      <c:pt idx="1319">
                        <c:v>136.80000000000001</c:v>
                      </c:pt>
                      <c:pt idx="1320">
                        <c:v>136.9</c:v>
                      </c:pt>
                      <c:pt idx="1321">
                        <c:v>137</c:v>
                      </c:pt>
                      <c:pt idx="1322">
                        <c:v>137.1</c:v>
                      </c:pt>
                      <c:pt idx="1323">
                        <c:v>137.19999999999999</c:v>
                      </c:pt>
                      <c:pt idx="1324">
                        <c:v>137.30000000000001</c:v>
                      </c:pt>
                      <c:pt idx="1325">
                        <c:v>137.4</c:v>
                      </c:pt>
                      <c:pt idx="1326">
                        <c:v>137.5</c:v>
                      </c:pt>
                      <c:pt idx="1327">
                        <c:v>137.6</c:v>
                      </c:pt>
                      <c:pt idx="1328">
                        <c:v>137.69999999999999</c:v>
                      </c:pt>
                      <c:pt idx="1329">
                        <c:v>137.80000000000001</c:v>
                      </c:pt>
                      <c:pt idx="1330">
                        <c:v>137.9</c:v>
                      </c:pt>
                      <c:pt idx="1331">
                        <c:v>138</c:v>
                      </c:pt>
                      <c:pt idx="1332">
                        <c:v>138.1</c:v>
                      </c:pt>
                      <c:pt idx="1333">
                        <c:v>138.19999999999999</c:v>
                      </c:pt>
                      <c:pt idx="1334">
                        <c:v>138.30000000000001</c:v>
                      </c:pt>
                      <c:pt idx="1335">
                        <c:v>138.4</c:v>
                      </c:pt>
                      <c:pt idx="1336">
                        <c:v>138.5</c:v>
                      </c:pt>
                      <c:pt idx="1337">
                        <c:v>138.6</c:v>
                      </c:pt>
                      <c:pt idx="1338">
                        <c:v>138.69999999999999</c:v>
                      </c:pt>
                      <c:pt idx="1339">
                        <c:v>138.80000000000001</c:v>
                      </c:pt>
                      <c:pt idx="1340">
                        <c:v>138.9</c:v>
                      </c:pt>
                      <c:pt idx="1341">
                        <c:v>139</c:v>
                      </c:pt>
                      <c:pt idx="1342">
                        <c:v>139.1</c:v>
                      </c:pt>
                      <c:pt idx="1343">
                        <c:v>139.19999999999999</c:v>
                      </c:pt>
                      <c:pt idx="1344">
                        <c:v>139.30000000000001</c:v>
                      </c:pt>
                      <c:pt idx="1345">
                        <c:v>139.4</c:v>
                      </c:pt>
                      <c:pt idx="1346">
                        <c:v>139.5</c:v>
                      </c:pt>
                      <c:pt idx="1347">
                        <c:v>139.6</c:v>
                      </c:pt>
                      <c:pt idx="1348">
                        <c:v>139.69999999999999</c:v>
                      </c:pt>
                      <c:pt idx="1349">
                        <c:v>139.80000000000001</c:v>
                      </c:pt>
                      <c:pt idx="1350">
                        <c:v>139.9</c:v>
                      </c:pt>
                      <c:pt idx="1351">
                        <c:v>140</c:v>
                      </c:pt>
                      <c:pt idx="1352">
                        <c:v>140.1</c:v>
                      </c:pt>
                      <c:pt idx="1353">
                        <c:v>140.19999999999999</c:v>
                      </c:pt>
                      <c:pt idx="1354">
                        <c:v>140.30000000000001</c:v>
                      </c:pt>
                      <c:pt idx="1355">
                        <c:v>140.4</c:v>
                      </c:pt>
                      <c:pt idx="1356">
                        <c:v>140.5</c:v>
                      </c:pt>
                      <c:pt idx="1357">
                        <c:v>140.6</c:v>
                      </c:pt>
                      <c:pt idx="1358">
                        <c:v>140.69999999999999</c:v>
                      </c:pt>
                      <c:pt idx="1359">
                        <c:v>140.80000000000001</c:v>
                      </c:pt>
                      <c:pt idx="1360">
                        <c:v>140.9</c:v>
                      </c:pt>
                      <c:pt idx="1361">
                        <c:v>141</c:v>
                      </c:pt>
                      <c:pt idx="1362">
                        <c:v>141.1</c:v>
                      </c:pt>
                      <c:pt idx="1363">
                        <c:v>141.19999999999999</c:v>
                      </c:pt>
                      <c:pt idx="1364">
                        <c:v>141.30000000000001</c:v>
                      </c:pt>
                      <c:pt idx="1365">
                        <c:v>141.4</c:v>
                      </c:pt>
                      <c:pt idx="1366">
                        <c:v>141.5</c:v>
                      </c:pt>
                      <c:pt idx="1367">
                        <c:v>141.6</c:v>
                      </c:pt>
                      <c:pt idx="1368">
                        <c:v>141.69999999999999</c:v>
                      </c:pt>
                      <c:pt idx="1369">
                        <c:v>141.80000000000001</c:v>
                      </c:pt>
                      <c:pt idx="1370">
                        <c:v>141.9</c:v>
                      </c:pt>
                      <c:pt idx="1371">
                        <c:v>142</c:v>
                      </c:pt>
                      <c:pt idx="1372">
                        <c:v>142.1</c:v>
                      </c:pt>
                      <c:pt idx="1373">
                        <c:v>142.19999999999999</c:v>
                      </c:pt>
                      <c:pt idx="1374">
                        <c:v>142.30000000000001</c:v>
                      </c:pt>
                      <c:pt idx="1375">
                        <c:v>142.4</c:v>
                      </c:pt>
                      <c:pt idx="1376">
                        <c:v>142.5</c:v>
                      </c:pt>
                      <c:pt idx="1377">
                        <c:v>142.6</c:v>
                      </c:pt>
                      <c:pt idx="1378">
                        <c:v>142.69999999999999</c:v>
                      </c:pt>
                      <c:pt idx="1379">
                        <c:v>142.80000000000001</c:v>
                      </c:pt>
                      <c:pt idx="1380">
                        <c:v>142.9</c:v>
                      </c:pt>
                      <c:pt idx="1381">
                        <c:v>143</c:v>
                      </c:pt>
                      <c:pt idx="1382">
                        <c:v>143.1</c:v>
                      </c:pt>
                      <c:pt idx="1383">
                        <c:v>143.19999999999999</c:v>
                      </c:pt>
                      <c:pt idx="1384">
                        <c:v>143.30000000000001</c:v>
                      </c:pt>
                      <c:pt idx="1385">
                        <c:v>143.4</c:v>
                      </c:pt>
                      <c:pt idx="1386">
                        <c:v>143.5</c:v>
                      </c:pt>
                      <c:pt idx="1387">
                        <c:v>143.6</c:v>
                      </c:pt>
                      <c:pt idx="1388">
                        <c:v>143.69999999999999</c:v>
                      </c:pt>
                      <c:pt idx="1389">
                        <c:v>143.80000000000001</c:v>
                      </c:pt>
                      <c:pt idx="1390">
                        <c:v>143.9</c:v>
                      </c:pt>
                      <c:pt idx="1391">
                        <c:v>144</c:v>
                      </c:pt>
                      <c:pt idx="1392">
                        <c:v>144.1</c:v>
                      </c:pt>
                      <c:pt idx="1393">
                        <c:v>144.19999999999999</c:v>
                      </c:pt>
                      <c:pt idx="1394">
                        <c:v>144.30000000000001</c:v>
                      </c:pt>
                      <c:pt idx="1395">
                        <c:v>144.4</c:v>
                      </c:pt>
                      <c:pt idx="1396">
                        <c:v>144.5</c:v>
                      </c:pt>
                      <c:pt idx="1397">
                        <c:v>144.6</c:v>
                      </c:pt>
                      <c:pt idx="1398">
                        <c:v>144.69999999999999</c:v>
                      </c:pt>
                      <c:pt idx="1399">
                        <c:v>144.80000000000001</c:v>
                      </c:pt>
                      <c:pt idx="1400">
                        <c:v>144.9</c:v>
                      </c:pt>
                      <c:pt idx="1401">
                        <c:v>145</c:v>
                      </c:pt>
                      <c:pt idx="1402">
                        <c:v>145.1</c:v>
                      </c:pt>
                      <c:pt idx="1403">
                        <c:v>145.19999999999999</c:v>
                      </c:pt>
                      <c:pt idx="1404">
                        <c:v>145.30000000000001</c:v>
                      </c:pt>
                      <c:pt idx="1405">
                        <c:v>145.4</c:v>
                      </c:pt>
                      <c:pt idx="1406">
                        <c:v>145.5</c:v>
                      </c:pt>
                      <c:pt idx="1407">
                        <c:v>145.6</c:v>
                      </c:pt>
                      <c:pt idx="1408">
                        <c:v>145.69999999999999</c:v>
                      </c:pt>
                      <c:pt idx="1409">
                        <c:v>145.80000000000001</c:v>
                      </c:pt>
                      <c:pt idx="1410">
                        <c:v>145.9</c:v>
                      </c:pt>
                      <c:pt idx="1411">
                        <c:v>146</c:v>
                      </c:pt>
                      <c:pt idx="1412">
                        <c:v>146.1</c:v>
                      </c:pt>
                      <c:pt idx="1413">
                        <c:v>146.19999999999999</c:v>
                      </c:pt>
                      <c:pt idx="1414">
                        <c:v>146.30000000000001</c:v>
                      </c:pt>
                      <c:pt idx="1415">
                        <c:v>146.4</c:v>
                      </c:pt>
                      <c:pt idx="1416">
                        <c:v>146.5</c:v>
                      </c:pt>
                      <c:pt idx="1417">
                        <c:v>146.6</c:v>
                      </c:pt>
                      <c:pt idx="1418">
                        <c:v>146.69999999999999</c:v>
                      </c:pt>
                      <c:pt idx="1419">
                        <c:v>146.80000000000001</c:v>
                      </c:pt>
                      <c:pt idx="1420">
                        <c:v>146.9</c:v>
                      </c:pt>
                      <c:pt idx="1421">
                        <c:v>147</c:v>
                      </c:pt>
                      <c:pt idx="1422">
                        <c:v>147.1</c:v>
                      </c:pt>
                      <c:pt idx="1423">
                        <c:v>147.19999999999999</c:v>
                      </c:pt>
                      <c:pt idx="1424">
                        <c:v>147.30000000000001</c:v>
                      </c:pt>
                      <c:pt idx="1425">
                        <c:v>147.4</c:v>
                      </c:pt>
                      <c:pt idx="1426">
                        <c:v>147.5</c:v>
                      </c:pt>
                      <c:pt idx="1427">
                        <c:v>147.6</c:v>
                      </c:pt>
                      <c:pt idx="1428">
                        <c:v>147.69999999999999</c:v>
                      </c:pt>
                      <c:pt idx="1429">
                        <c:v>147.80000000000001</c:v>
                      </c:pt>
                      <c:pt idx="1430">
                        <c:v>147.9</c:v>
                      </c:pt>
                      <c:pt idx="1431">
                        <c:v>148</c:v>
                      </c:pt>
                      <c:pt idx="1432">
                        <c:v>148.1</c:v>
                      </c:pt>
                      <c:pt idx="1433">
                        <c:v>148.19999999999999</c:v>
                      </c:pt>
                      <c:pt idx="1434">
                        <c:v>148.30000000000001</c:v>
                      </c:pt>
                      <c:pt idx="1435">
                        <c:v>148.4</c:v>
                      </c:pt>
                      <c:pt idx="1436">
                        <c:v>148.5</c:v>
                      </c:pt>
                      <c:pt idx="1437">
                        <c:v>148.6</c:v>
                      </c:pt>
                      <c:pt idx="1438">
                        <c:v>148.69999999999999</c:v>
                      </c:pt>
                      <c:pt idx="1439">
                        <c:v>148.80000000000001</c:v>
                      </c:pt>
                      <c:pt idx="1440">
                        <c:v>148.9</c:v>
                      </c:pt>
                      <c:pt idx="1441">
                        <c:v>149</c:v>
                      </c:pt>
                      <c:pt idx="1442">
                        <c:v>149.1</c:v>
                      </c:pt>
                      <c:pt idx="1443">
                        <c:v>149.19999999999999</c:v>
                      </c:pt>
                      <c:pt idx="1444">
                        <c:v>149.30000000000001</c:v>
                      </c:pt>
                      <c:pt idx="1445">
                        <c:v>149.4</c:v>
                      </c:pt>
                      <c:pt idx="1446">
                        <c:v>149.5</c:v>
                      </c:pt>
                      <c:pt idx="1447">
                        <c:v>149.6</c:v>
                      </c:pt>
                      <c:pt idx="1448">
                        <c:v>149.69999999999999</c:v>
                      </c:pt>
                      <c:pt idx="1449">
                        <c:v>149.80000000000001</c:v>
                      </c:pt>
                      <c:pt idx="1450">
                        <c:v>149.9</c:v>
                      </c:pt>
                      <c:pt idx="1451">
                        <c:v>150</c:v>
                      </c:pt>
                      <c:pt idx="1452">
                        <c:v>150.1</c:v>
                      </c:pt>
                      <c:pt idx="1453">
                        <c:v>150.19999999999999</c:v>
                      </c:pt>
                      <c:pt idx="1454">
                        <c:v>150.30000000000001</c:v>
                      </c:pt>
                      <c:pt idx="1455">
                        <c:v>150.4</c:v>
                      </c:pt>
                      <c:pt idx="1456">
                        <c:v>150.5</c:v>
                      </c:pt>
                      <c:pt idx="1457">
                        <c:v>150.6</c:v>
                      </c:pt>
                      <c:pt idx="1458">
                        <c:v>150.69999999999999</c:v>
                      </c:pt>
                      <c:pt idx="1459">
                        <c:v>150.80000000000001</c:v>
                      </c:pt>
                      <c:pt idx="1460">
                        <c:v>150.9</c:v>
                      </c:pt>
                      <c:pt idx="1461">
                        <c:v>151</c:v>
                      </c:pt>
                      <c:pt idx="1462">
                        <c:v>151.1</c:v>
                      </c:pt>
                      <c:pt idx="1463">
                        <c:v>151.19999999999999</c:v>
                      </c:pt>
                      <c:pt idx="1464">
                        <c:v>151.30000000000001</c:v>
                      </c:pt>
                      <c:pt idx="1465">
                        <c:v>151.4</c:v>
                      </c:pt>
                      <c:pt idx="1466">
                        <c:v>151.5</c:v>
                      </c:pt>
                      <c:pt idx="1467">
                        <c:v>151.6</c:v>
                      </c:pt>
                      <c:pt idx="1468">
                        <c:v>151.69999999999999</c:v>
                      </c:pt>
                      <c:pt idx="1469">
                        <c:v>151.80000000000001</c:v>
                      </c:pt>
                      <c:pt idx="1470">
                        <c:v>151.9</c:v>
                      </c:pt>
                      <c:pt idx="1471">
                        <c:v>152</c:v>
                      </c:pt>
                      <c:pt idx="1472">
                        <c:v>152.1</c:v>
                      </c:pt>
                      <c:pt idx="1473">
                        <c:v>152.19999999999999</c:v>
                      </c:pt>
                      <c:pt idx="1474">
                        <c:v>152.30000000000001</c:v>
                      </c:pt>
                      <c:pt idx="1475">
                        <c:v>152.4</c:v>
                      </c:pt>
                      <c:pt idx="1476">
                        <c:v>152.5</c:v>
                      </c:pt>
                      <c:pt idx="1477">
                        <c:v>152.6</c:v>
                      </c:pt>
                      <c:pt idx="1478">
                        <c:v>152.69999999999999</c:v>
                      </c:pt>
                      <c:pt idx="1479">
                        <c:v>152.80000000000001</c:v>
                      </c:pt>
                      <c:pt idx="1480">
                        <c:v>152.9</c:v>
                      </c:pt>
                      <c:pt idx="1481">
                        <c:v>153</c:v>
                      </c:pt>
                      <c:pt idx="1482">
                        <c:v>153.1</c:v>
                      </c:pt>
                      <c:pt idx="1483">
                        <c:v>153.19999999999999</c:v>
                      </c:pt>
                      <c:pt idx="1484">
                        <c:v>153.30000000000001</c:v>
                      </c:pt>
                      <c:pt idx="1485">
                        <c:v>153.4</c:v>
                      </c:pt>
                      <c:pt idx="1486">
                        <c:v>153.5</c:v>
                      </c:pt>
                      <c:pt idx="1487">
                        <c:v>153.6</c:v>
                      </c:pt>
                      <c:pt idx="1488">
                        <c:v>153.69999999999999</c:v>
                      </c:pt>
                      <c:pt idx="1489">
                        <c:v>153.80000000000001</c:v>
                      </c:pt>
                      <c:pt idx="1490">
                        <c:v>153.9</c:v>
                      </c:pt>
                      <c:pt idx="1491">
                        <c:v>154</c:v>
                      </c:pt>
                      <c:pt idx="1492">
                        <c:v>154.1</c:v>
                      </c:pt>
                      <c:pt idx="1493">
                        <c:v>154.19999999999999</c:v>
                      </c:pt>
                      <c:pt idx="1494">
                        <c:v>154.30000000000001</c:v>
                      </c:pt>
                      <c:pt idx="1495">
                        <c:v>154.4</c:v>
                      </c:pt>
                      <c:pt idx="1496">
                        <c:v>154.5</c:v>
                      </c:pt>
                      <c:pt idx="1497">
                        <c:v>154.6</c:v>
                      </c:pt>
                      <c:pt idx="1498">
                        <c:v>154.69999999999999</c:v>
                      </c:pt>
                      <c:pt idx="1499">
                        <c:v>154.80000000000001</c:v>
                      </c:pt>
                      <c:pt idx="1500">
                        <c:v>154.9</c:v>
                      </c:pt>
                      <c:pt idx="1501">
                        <c:v>155</c:v>
                      </c:pt>
                      <c:pt idx="1502">
                        <c:v>155.1</c:v>
                      </c:pt>
                      <c:pt idx="1503">
                        <c:v>155.19999999999999</c:v>
                      </c:pt>
                      <c:pt idx="1504">
                        <c:v>155.30000000000001</c:v>
                      </c:pt>
                      <c:pt idx="1505">
                        <c:v>155.4</c:v>
                      </c:pt>
                      <c:pt idx="1506">
                        <c:v>155.5</c:v>
                      </c:pt>
                      <c:pt idx="1507">
                        <c:v>155.6</c:v>
                      </c:pt>
                      <c:pt idx="1508">
                        <c:v>155.69999999999999</c:v>
                      </c:pt>
                      <c:pt idx="1509">
                        <c:v>155.80000000000001</c:v>
                      </c:pt>
                      <c:pt idx="1510">
                        <c:v>155.9</c:v>
                      </c:pt>
                      <c:pt idx="1511">
                        <c:v>156</c:v>
                      </c:pt>
                      <c:pt idx="1512">
                        <c:v>156.1</c:v>
                      </c:pt>
                      <c:pt idx="1513">
                        <c:v>156.19999999999999</c:v>
                      </c:pt>
                      <c:pt idx="1514">
                        <c:v>156.30000000000001</c:v>
                      </c:pt>
                      <c:pt idx="1515">
                        <c:v>156.4</c:v>
                      </c:pt>
                      <c:pt idx="1516">
                        <c:v>156.5</c:v>
                      </c:pt>
                      <c:pt idx="1517">
                        <c:v>156.6</c:v>
                      </c:pt>
                      <c:pt idx="1518">
                        <c:v>156.69999999999999</c:v>
                      </c:pt>
                      <c:pt idx="1519">
                        <c:v>156.80000000000001</c:v>
                      </c:pt>
                      <c:pt idx="1520">
                        <c:v>156.9</c:v>
                      </c:pt>
                      <c:pt idx="1521">
                        <c:v>157</c:v>
                      </c:pt>
                      <c:pt idx="1522">
                        <c:v>157.1</c:v>
                      </c:pt>
                      <c:pt idx="1523">
                        <c:v>157.19999999999999</c:v>
                      </c:pt>
                      <c:pt idx="1524">
                        <c:v>157.30000000000001</c:v>
                      </c:pt>
                      <c:pt idx="1525">
                        <c:v>157.4</c:v>
                      </c:pt>
                      <c:pt idx="1526">
                        <c:v>157.5</c:v>
                      </c:pt>
                      <c:pt idx="1527">
                        <c:v>157.6</c:v>
                      </c:pt>
                      <c:pt idx="1528">
                        <c:v>157.69999999999999</c:v>
                      </c:pt>
                      <c:pt idx="1529">
                        <c:v>157.80000000000001</c:v>
                      </c:pt>
                      <c:pt idx="1530">
                        <c:v>157.9</c:v>
                      </c:pt>
                      <c:pt idx="1531">
                        <c:v>158</c:v>
                      </c:pt>
                      <c:pt idx="1532">
                        <c:v>158.1</c:v>
                      </c:pt>
                      <c:pt idx="1533">
                        <c:v>158.19999999999999</c:v>
                      </c:pt>
                      <c:pt idx="1534">
                        <c:v>158.30000000000001</c:v>
                      </c:pt>
                      <c:pt idx="1535">
                        <c:v>158.4</c:v>
                      </c:pt>
                      <c:pt idx="1536">
                        <c:v>158.5</c:v>
                      </c:pt>
                      <c:pt idx="1537">
                        <c:v>158.6</c:v>
                      </c:pt>
                      <c:pt idx="1538">
                        <c:v>158.69999999999999</c:v>
                      </c:pt>
                      <c:pt idx="1539">
                        <c:v>158.80000000000001</c:v>
                      </c:pt>
                      <c:pt idx="1540">
                        <c:v>158.9</c:v>
                      </c:pt>
                      <c:pt idx="1541">
                        <c:v>159</c:v>
                      </c:pt>
                      <c:pt idx="1542">
                        <c:v>159.1</c:v>
                      </c:pt>
                      <c:pt idx="1543">
                        <c:v>159.19999999999999</c:v>
                      </c:pt>
                      <c:pt idx="1544">
                        <c:v>159.30000000000001</c:v>
                      </c:pt>
                      <c:pt idx="1545">
                        <c:v>159.4</c:v>
                      </c:pt>
                      <c:pt idx="1546">
                        <c:v>159.5</c:v>
                      </c:pt>
                      <c:pt idx="1547">
                        <c:v>159.6</c:v>
                      </c:pt>
                      <c:pt idx="1548">
                        <c:v>159.69999999999999</c:v>
                      </c:pt>
                      <c:pt idx="1549">
                        <c:v>159.80000000000001</c:v>
                      </c:pt>
                      <c:pt idx="1550">
                        <c:v>159.9</c:v>
                      </c:pt>
                      <c:pt idx="1551">
                        <c:v>160</c:v>
                      </c:pt>
                      <c:pt idx="1552">
                        <c:v>160.1</c:v>
                      </c:pt>
                      <c:pt idx="1553">
                        <c:v>160.19999999999999</c:v>
                      </c:pt>
                      <c:pt idx="1554">
                        <c:v>160.30000000000001</c:v>
                      </c:pt>
                      <c:pt idx="1555">
                        <c:v>160.4</c:v>
                      </c:pt>
                      <c:pt idx="1556">
                        <c:v>160.5</c:v>
                      </c:pt>
                      <c:pt idx="1557">
                        <c:v>160.6</c:v>
                      </c:pt>
                      <c:pt idx="1558">
                        <c:v>160.69999999999999</c:v>
                      </c:pt>
                      <c:pt idx="1559">
                        <c:v>160.80000000000001</c:v>
                      </c:pt>
                      <c:pt idx="1560">
                        <c:v>160.9</c:v>
                      </c:pt>
                      <c:pt idx="1561">
                        <c:v>161</c:v>
                      </c:pt>
                      <c:pt idx="1562">
                        <c:v>161.1</c:v>
                      </c:pt>
                      <c:pt idx="1563">
                        <c:v>161.19999999999999</c:v>
                      </c:pt>
                      <c:pt idx="1564">
                        <c:v>161.30000000000001</c:v>
                      </c:pt>
                      <c:pt idx="1565">
                        <c:v>161.4</c:v>
                      </c:pt>
                      <c:pt idx="1566">
                        <c:v>161.5</c:v>
                      </c:pt>
                      <c:pt idx="1567">
                        <c:v>161.6</c:v>
                      </c:pt>
                      <c:pt idx="1568">
                        <c:v>161.69999999999999</c:v>
                      </c:pt>
                      <c:pt idx="1569">
                        <c:v>161.80000000000001</c:v>
                      </c:pt>
                      <c:pt idx="1570">
                        <c:v>161.9</c:v>
                      </c:pt>
                      <c:pt idx="1571">
                        <c:v>162</c:v>
                      </c:pt>
                      <c:pt idx="1572">
                        <c:v>162.1</c:v>
                      </c:pt>
                      <c:pt idx="1573">
                        <c:v>162.19999999999999</c:v>
                      </c:pt>
                      <c:pt idx="1574">
                        <c:v>162.30000000000001</c:v>
                      </c:pt>
                      <c:pt idx="1575">
                        <c:v>162.4</c:v>
                      </c:pt>
                      <c:pt idx="1576">
                        <c:v>162.5</c:v>
                      </c:pt>
                      <c:pt idx="1577">
                        <c:v>162.6</c:v>
                      </c:pt>
                      <c:pt idx="1578">
                        <c:v>162.69999999999999</c:v>
                      </c:pt>
                      <c:pt idx="1579">
                        <c:v>162.80000000000001</c:v>
                      </c:pt>
                      <c:pt idx="1580">
                        <c:v>162.9</c:v>
                      </c:pt>
                      <c:pt idx="1581">
                        <c:v>163</c:v>
                      </c:pt>
                      <c:pt idx="1582">
                        <c:v>163.1</c:v>
                      </c:pt>
                      <c:pt idx="1583">
                        <c:v>163.19999999999999</c:v>
                      </c:pt>
                      <c:pt idx="1584">
                        <c:v>163.30000000000001</c:v>
                      </c:pt>
                      <c:pt idx="1585">
                        <c:v>163.4</c:v>
                      </c:pt>
                      <c:pt idx="1586">
                        <c:v>163.5</c:v>
                      </c:pt>
                      <c:pt idx="1587">
                        <c:v>163.6</c:v>
                      </c:pt>
                      <c:pt idx="1588">
                        <c:v>163.69999999999999</c:v>
                      </c:pt>
                      <c:pt idx="1589">
                        <c:v>163.80000000000001</c:v>
                      </c:pt>
                      <c:pt idx="1590">
                        <c:v>163.9</c:v>
                      </c:pt>
                      <c:pt idx="1591">
                        <c:v>164</c:v>
                      </c:pt>
                      <c:pt idx="1592">
                        <c:v>164.1</c:v>
                      </c:pt>
                      <c:pt idx="1593">
                        <c:v>164.2</c:v>
                      </c:pt>
                      <c:pt idx="1594">
                        <c:v>164.3</c:v>
                      </c:pt>
                      <c:pt idx="1595">
                        <c:v>164.4</c:v>
                      </c:pt>
                      <c:pt idx="1596">
                        <c:v>164.5</c:v>
                      </c:pt>
                      <c:pt idx="1597">
                        <c:v>164.6</c:v>
                      </c:pt>
                      <c:pt idx="1598">
                        <c:v>164.7</c:v>
                      </c:pt>
                      <c:pt idx="1599">
                        <c:v>164.8</c:v>
                      </c:pt>
                      <c:pt idx="1600">
                        <c:v>164.9</c:v>
                      </c:pt>
                      <c:pt idx="1601">
                        <c:v>165</c:v>
                      </c:pt>
                      <c:pt idx="1602">
                        <c:v>165.1</c:v>
                      </c:pt>
                      <c:pt idx="1603">
                        <c:v>165.2</c:v>
                      </c:pt>
                      <c:pt idx="1604">
                        <c:v>165.3</c:v>
                      </c:pt>
                      <c:pt idx="1605">
                        <c:v>165.4</c:v>
                      </c:pt>
                      <c:pt idx="1606">
                        <c:v>165.5</c:v>
                      </c:pt>
                      <c:pt idx="1607">
                        <c:v>165.6</c:v>
                      </c:pt>
                      <c:pt idx="1608">
                        <c:v>165.7</c:v>
                      </c:pt>
                      <c:pt idx="1609">
                        <c:v>165.8</c:v>
                      </c:pt>
                      <c:pt idx="1610">
                        <c:v>165.9</c:v>
                      </c:pt>
                      <c:pt idx="1611">
                        <c:v>166</c:v>
                      </c:pt>
                      <c:pt idx="1612">
                        <c:v>166.1</c:v>
                      </c:pt>
                      <c:pt idx="1613">
                        <c:v>166.2</c:v>
                      </c:pt>
                      <c:pt idx="1614">
                        <c:v>166.3</c:v>
                      </c:pt>
                      <c:pt idx="1615">
                        <c:v>166.4</c:v>
                      </c:pt>
                      <c:pt idx="1616">
                        <c:v>166.5</c:v>
                      </c:pt>
                      <c:pt idx="1617">
                        <c:v>166.6</c:v>
                      </c:pt>
                      <c:pt idx="1618">
                        <c:v>166.7</c:v>
                      </c:pt>
                      <c:pt idx="1619">
                        <c:v>166.8</c:v>
                      </c:pt>
                      <c:pt idx="1620">
                        <c:v>166.9</c:v>
                      </c:pt>
                      <c:pt idx="1621">
                        <c:v>167</c:v>
                      </c:pt>
                      <c:pt idx="1622">
                        <c:v>167.1</c:v>
                      </c:pt>
                      <c:pt idx="1623">
                        <c:v>167.2</c:v>
                      </c:pt>
                      <c:pt idx="1624">
                        <c:v>167.3</c:v>
                      </c:pt>
                      <c:pt idx="1625">
                        <c:v>167.4</c:v>
                      </c:pt>
                      <c:pt idx="1626">
                        <c:v>167.5</c:v>
                      </c:pt>
                      <c:pt idx="1627">
                        <c:v>167.6</c:v>
                      </c:pt>
                      <c:pt idx="1628">
                        <c:v>167.7</c:v>
                      </c:pt>
                      <c:pt idx="1629">
                        <c:v>167.8</c:v>
                      </c:pt>
                      <c:pt idx="1630">
                        <c:v>167.9</c:v>
                      </c:pt>
                      <c:pt idx="1631">
                        <c:v>168</c:v>
                      </c:pt>
                      <c:pt idx="1632">
                        <c:v>168.1</c:v>
                      </c:pt>
                      <c:pt idx="1633">
                        <c:v>168.2</c:v>
                      </c:pt>
                      <c:pt idx="1634">
                        <c:v>168.3</c:v>
                      </c:pt>
                      <c:pt idx="1635">
                        <c:v>168.4</c:v>
                      </c:pt>
                      <c:pt idx="1636">
                        <c:v>168.5</c:v>
                      </c:pt>
                      <c:pt idx="1637">
                        <c:v>168.6</c:v>
                      </c:pt>
                      <c:pt idx="1638">
                        <c:v>168.7</c:v>
                      </c:pt>
                      <c:pt idx="1639">
                        <c:v>168.8</c:v>
                      </c:pt>
                      <c:pt idx="1640">
                        <c:v>168.9</c:v>
                      </c:pt>
                      <c:pt idx="1641">
                        <c:v>169</c:v>
                      </c:pt>
                      <c:pt idx="1642">
                        <c:v>169.1</c:v>
                      </c:pt>
                      <c:pt idx="1643">
                        <c:v>169.2</c:v>
                      </c:pt>
                      <c:pt idx="1644">
                        <c:v>169.3</c:v>
                      </c:pt>
                      <c:pt idx="1645">
                        <c:v>169.4</c:v>
                      </c:pt>
                      <c:pt idx="1646">
                        <c:v>169.5</c:v>
                      </c:pt>
                      <c:pt idx="1647">
                        <c:v>169.6</c:v>
                      </c:pt>
                      <c:pt idx="1648">
                        <c:v>169.7</c:v>
                      </c:pt>
                      <c:pt idx="1649">
                        <c:v>169.8</c:v>
                      </c:pt>
                      <c:pt idx="1650">
                        <c:v>169.9</c:v>
                      </c:pt>
                      <c:pt idx="1651">
                        <c:v>170</c:v>
                      </c:pt>
                      <c:pt idx="1652">
                        <c:v>170.1</c:v>
                      </c:pt>
                      <c:pt idx="1653">
                        <c:v>170.2</c:v>
                      </c:pt>
                      <c:pt idx="1654">
                        <c:v>170.3</c:v>
                      </c:pt>
                      <c:pt idx="1655">
                        <c:v>170.4</c:v>
                      </c:pt>
                      <c:pt idx="1656">
                        <c:v>170.5</c:v>
                      </c:pt>
                      <c:pt idx="1657">
                        <c:v>170.6</c:v>
                      </c:pt>
                      <c:pt idx="1658">
                        <c:v>170.7</c:v>
                      </c:pt>
                      <c:pt idx="1659">
                        <c:v>170.8</c:v>
                      </c:pt>
                      <c:pt idx="1660">
                        <c:v>170.9</c:v>
                      </c:pt>
                      <c:pt idx="1661">
                        <c:v>171</c:v>
                      </c:pt>
                      <c:pt idx="1662">
                        <c:v>171.1</c:v>
                      </c:pt>
                      <c:pt idx="1663">
                        <c:v>171.2</c:v>
                      </c:pt>
                      <c:pt idx="1664">
                        <c:v>171.3</c:v>
                      </c:pt>
                      <c:pt idx="1665">
                        <c:v>171.4</c:v>
                      </c:pt>
                      <c:pt idx="1666">
                        <c:v>171.5</c:v>
                      </c:pt>
                      <c:pt idx="1667">
                        <c:v>171.6</c:v>
                      </c:pt>
                      <c:pt idx="1668">
                        <c:v>171.7</c:v>
                      </c:pt>
                      <c:pt idx="1669">
                        <c:v>171.8</c:v>
                      </c:pt>
                      <c:pt idx="1670">
                        <c:v>171.9</c:v>
                      </c:pt>
                      <c:pt idx="1671">
                        <c:v>172</c:v>
                      </c:pt>
                      <c:pt idx="1672">
                        <c:v>172.1</c:v>
                      </c:pt>
                      <c:pt idx="1673">
                        <c:v>172.2</c:v>
                      </c:pt>
                      <c:pt idx="1674">
                        <c:v>172.3</c:v>
                      </c:pt>
                      <c:pt idx="1675">
                        <c:v>172.4</c:v>
                      </c:pt>
                      <c:pt idx="1676">
                        <c:v>172.5</c:v>
                      </c:pt>
                      <c:pt idx="1677">
                        <c:v>172.6</c:v>
                      </c:pt>
                      <c:pt idx="1678">
                        <c:v>172.7</c:v>
                      </c:pt>
                      <c:pt idx="1679">
                        <c:v>172.8</c:v>
                      </c:pt>
                      <c:pt idx="1680">
                        <c:v>172.9</c:v>
                      </c:pt>
                      <c:pt idx="1681">
                        <c:v>173</c:v>
                      </c:pt>
                      <c:pt idx="1682">
                        <c:v>173.1</c:v>
                      </c:pt>
                      <c:pt idx="1683">
                        <c:v>173.2</c:v>
                      </c:pt>
                      <c:pt idx="1684">
                        <c:v>173.3</c:v>
                      </c:pt>
                      <c:pt idx="1685">
                        <c:v>173.4</c:v>
                      </c:pt>
                      <c:pt idx="1686">
                        <c:v>173.5</c:v>
                      </c:pt>
                      <c:pt idx="1687">
                        <c:v>173.6</c:v>
                      </c:pt>
                      <c:pt idx="1688">
                        <c:v>173.7</c:v>
                      </c:pt>
                      <c:pt idx="1689">
                        <c:v>173.8</c:v>
                      </c:pt>
                      <c:pt idx="1690">
                        <c:v>173.9</c:v>
                      </c:pt>
                      <c:pt idx="1691">
                        <c:v>174</c:v>
                      </c:pt>
                      <c:pt idx="1692">
                        <c:v>174.1</c:v>
                      </c:pt>
                      <c:pt idx="1693">
                        <c:v>174.2</c:v>
                      </c:pt>
                      <c:pt idx="1694">
                        <c:v>174.3</c:v>
                      </c:pt>
                      <c:pt idx="1695">
                        <c:v>174.4</c:v>
                      </c:pt>
                      <c:pt idx="1696">
                        <c:v>174.5</c:v>
                      </c:pt>
                      <c:pt idx="1697">
                        <c:v>174.6</c:v>
                      </c:pt>
                      <c:pt idx="1698">
                        <c:v>174.7</c:v>
                      </c:pt>
                      <c:pt idx="1699">
                        <c:v>174.8</c:v>
                      </c:pt>
                      <c:pt idx="1700">
                        <c:v>174.9</c:v>
                      </c:pt>
                      <c:pt idx="1701">
                        <c:v>175</c:v>
                      </c:pt>
                      <c:pt idx="1702">
                        <c:v>175.1</c:v>
                      </c:pt>
                      <c:pt idx="1703">
                        <c:v>175.2</c:v>
                      </c:pt>
                      <c:pt idx="1704">
                        <c:v>175.3</c:v>
                      </c:pt>
                      <c:pt idx="1705">
                        <c:v>175.4</c:v>
                      </c:pt>
                      <c:pt idx="1706">
                        <c:v>175.5</c:v>
                      </c:pt>
                      <c:pt idx="1707">
                        <c:v>175.6</c:v>
                      </c:pt>
                      <c:pt idx="1708">
                        <c:v>175.7</c:v>
                      </c:pt>
                      <c:pt idx="1709">
                        <c:v>175.8</c:v>
                      </c:pt>
                      <c:pt idx="1710">
                        <c:v>175.9</c:v>
                      </c:pt>
                      <c:pt idx="1711">
                        <c:v>176</c:v>
                      </c:pt>
                      <c:pt idx="1712">
                        <c:v>176.1</c:v>
                      </c:pt>
                      <c:pt idx="1713">
                        <c:v>176.2</c:v>
                      </c:pt>
                      <c:pt idx="1714">
                        <c:v>176.3</c:v>
                      </c:pt>
                      <c:pt idx="1715">
                        <c:v>176.4</c:v>
                      </c:pt>
                      <c:pt idx="1716">
                        <c:v>176.5</c:v>
                      </c:pt>
                      <c:pt idx="1717">
                        <c:v>176.6</c:v>
                      </c:pt>
                      <c:pt idx="1718">
                        <c:v>176.7</c:v>
                      </c:pt>
                      <c:pt idx="1719">
                        <c:v>176.8</c:v>
                      </c:pt>
                      <c:pt idx="1720">
                        <c:v>176.9</c:v>
                      </c:pt>
                      <c:pt idx="1721">
                        <c:v>177</c:v>
                      </c:pt>
                      <c:pt idx="1722">
                        <c:v>177.1</c:v>
                      </c:pt>
                      <c:pt idx="1723">
                        <c:v>177.2</c:v>
                      </c:pt>
                      <c:pt idx="1724">
                        <c:v>177.3</c:v>
                      </c:pt>
                      <c:pt idx="1725">
                        <c:v>177.4</c:v>
                      </c:pt>
                      <c:pt idx="1726">
                        <c:v>177.5</c:v>
                      </c:pt>
                      <c:pt idx="1727">
                        <c:v>177.6</c:v>
                      </c:pt>
                      <c:pt idx="1728">
                        <c:v>177.7</c:v>
                      </c:pt>
                      <c:pt idx="1729">
                        <c:v>177.8</c:v>
                      </c:pt>
                      <c:pt idx="1730">
                        <c:v>177.9</c:v>
                      </c:pt>
                      <c:pt idx="1731">
                        <c:v>178</c:v>
                      </c:pt>
                      <c:pt idx="1732">
                        <c:v>178.1</c:v>
                      </c:pt>
                      <c:pt idx="1733">
                        <c:v>178.2</c:v>
                      </c:pt>
                      <c:pt idx="1734">
                        <c:v>178.3</c:v>
                      </c:pt>
                      <c:pt idx="1735">
                        <c:v>178.4</c:v>
                      </c:pt>
                      <c:pt idx="1736">
                        <c:v>178.5</c:v>
                      </c:pt>
                      <c:pt idx="1737">
                        <c:v>178.6</c:v>
                      </c:pt>
                      <c:pt idx="1738">
                        <c:v>178.7</c:v>
                      </c:pt>
                      <c:pt idx="1739">
                        <c:v>178.8</c:v>
                      </c:pt>
                      <c:pt idx="1740">
                        <c:v>178.9</c:v>
                      </c:pt>
                      <c:pt idx="1741">
                        <c:v>179</c:v>
                      </c:pt>
                      <c:pt idx="1742">
                        <c:v>179.1</c:v>
                      </c:pt>
                      <c:pt idx="1743">
                        <c:v>179.2</c:v>
                      </c:pt>
                      <c:pt idx="1744">
                        <c:v>179.3</c:v>
                      </c:pt>
                      <c:pt idx="1745">
                        <c:v>179.4</c:v>
                      </c:pt>
                      <c:pt idx="1746">
                        <c:v>179.5</c:v>
                      </c:pt>
                      <c:pt idx="1747">
                        <c:v>179.6</c:v>
                      </c:pt>
                      <c:pt idx="1748">
                        <c:v>179.7</c:v>
                      </c:pt>
                      <c:pt idx="1749">
                        <c:v>179.8</c:v>
                      </c:pt>
                      <c:pt idx="1750">
                        <c:v>179.9</c:v>
                      </c:pt>
                      <c:pt idx="1751">
                        <c:v>180</c:v>
                      </c:pt>
                      <c:pt idx="1752">
                        <c:v>180.1</c:v>
                      </c:pt>
                      <c:pt idx="1753">
                        <c:v>180.2</c:v>
                      </c:pt>
                      <c:pt idx="1754">
                        <c:v>180.3</c:v>
                      </c:pt>
                      <c:pt idx="1755">
                        <c:v>180.4</c:v>
                      </c:pt>
                      <c:pt idx="1756">
                        <c:v>180.5</c:v>
                      </c:pt>
                      <c:pt idx="1757">
                        <c:v>180.6</c:v>
                      </c:pt>
                      <c:pt idx="1758">
                        <c:v>180.7</c:v>
                      </c:pt>
                      <c:pt idx="1759">
                        <c:v>180.8</c:v>
                      </c:pt>
                      <c:pt idx="1760">
                        <c:v>180.9</c:v>
                      </c:pt>
                      <c:pt idx="1761">
                        <c:v>181</c:v>
                      </c:pt>
                      <c:pt idx="1762">
                        <c:v>181.1</c:v>
                      </c:pt>
                      <c:pt idx="1763">
                        <c:v>181.2</c:v>
                      </c:pt>
                      <c:pt idx="1764">
                        <c:v>181.3</c:v>
                      </c:pt>
                      <c:pt idx="1765">
                        <c:v>181.4</c:v>
                      </c:pt>
                      <c:pt idx="1766">
                        <c:v>181.5</c:v>
                      </c:pt>
                      <c:pt idx="1767">
                        <c:v>181.6</c:v>
                      </c:pt>
                      <c:pt idx="1768">
                        <c:v>181.7</c:v>
                      </c:pt>
                      <c:pt idx="1769">
                        <c:v>181.8</c:v>
                      </c:pt>
                      <c:pt idx="1770">
                        <c:v>181.9</c:v>
                      </c:pt>
                      <c:pt idx="1771">
                        <c:v>182</c:v>
                      </c:pt>
                      <c:pt idx="1772">
                        <c:v>182.1</c:v>
                      </c:pt>
                      <c:pt idx="1773">
                        <c:v>182.2</c:v>
                      </c:pt>
                      <c:pt idx="1774">
                        <c:v>182.3</c:v>
                      </c:pt>
                      <c:pt idx="1775">
                        <c:v>182.4</c:v>
                      </c:pt>
                      <c:pt idx="1776">
                        <c:v>182.5</c:v>
                      </c:pt>
                      <c:pt idx="1777">
                        <c:v>182.6</c:v>
                      </c:pt>
                      <c:pt idx="1778">
                        <c:v>182.7</c:v>
                      </c:pt>
                      <c:pt idx="1779">
                        <c:v>182.8</c:v>
                      </c:pt>
                      <c:pt idx="1780">
                        <c:v>182.9</c:v>
                      </c:pt>
                      <c:pt idx="1781">
                        <c:v>183</c:v>
                      </c:pt>
                      <c:pt idx="1782">
                        <c:v>183.1</c:v>
                      </c:pt>
                      <c:pt idx="1783">
                        <c:v>183.2</c:v>
                      </c:pt>
                      <c:pt idx="1784">
                        <c:v>183.3</c:v>
                      </c:pt>
                      <c:pt idx="1785">
                        <c:v>183.4</c:v>
                      </c:pt>
                      <c:pt idx="1786">
                        <c:v>183.5</c:v>
                      </c:pt>
                      <c:pt idx="1787">
                        <c:v>183.6</c:v>
                      </c:pt>
                      <c:pt idx="1788">
                        <c:v>183.7</c:v>
                      </c:pt>
                      <c:pt idx="1789">
                        <c:v>183.8</c:v>
                      </c:pt>
                      <c:pt idx="1790">
                        <c:v>183.9</c:v>
                      </c:pt>
                      <c:pt idx="1791">
                        <c:v>184</c:v>
                      </c:pt>
                      <c:pt idx="1792">
                        <c:v>184.1</c:v>
                      </c:pt>
                      <c:pt idx="1793">
                        <c:v>184.2</c:v>
                      </c:pt>
                      <c:pt idx="1794">
                        <c:v>184.3</c:v>
                      </c:pt>
                      <c:pt idx="1795">
                        <c:v>184.4</c:v>
                      </c:pt>
                      <c:pt idx="1796">
                        <c:v>184.5</c:v>
                      </c:pt>
                      <c:pt idx="1797">
                        <c:v>184.6</c:v>
                      </c:pt>
                      <c:pt idx="1798">
                        <c:v>184.7</c:v>
                      </c:pt>
                      <c:pt idx="1799">
                        <c:v>184.8</c:v>
                      </c:pt>
                      <c:pt idx="1800">
                        <c:v>184.9</c:v>
                      </c:pt>
                      <c:pt idx="1801">
                        <c:v>185</c:v>
                      </c:pt>
                      <c:pt idx="1802">
                        <c:v>185.1</c:v>
                      </c:pt>
                      <c:pt idx="1803">
                        <c:v>185.2</c:v>
                      </c:pt>
                      <c:pt idx="1804">
                        <c:v>185.3</c:v>
                      </c:pt>
                      <c:pt idx="1805">
                        <c:v>185.4</c:v>
                      </c:pt>
                      <c:pt idx="1806">
                        <c:v>185.5</c:v>
                      </c:pt>
                      <c:pt idx="1807">
                        <c:v>185.6</c:v>
                      </c:pt>
                      <c:pt idx="1808">
                        <c:v>185.7</c:v>
                      </c:pt>
                      <c:pt idx="1809">
                        <c:v>185.8</c:v>
                      </c:pt>
                      <c:pt idx="1810">
                        <c:v>185.9</c:v>
                      </c:pt>
                      <c:pt idx="1811">
                        <c:v>186</c:v>
                      </c:pt>
                      <c:pt idx="1812">
                        <c:v>186.1</c:v>
                      </c:pt>
                      <c:pt idx="1813">
                        <c:v>186.2</c:v>
                      </c:pt>
                      <c:pt idx="1814">
                        <c:v>186.3</c:v>
                      </c:pt>
                      <c:pt idx="1815">
                        <c:v>186.4</c:v>
                      </c:pt>
                      <c:pt idx="1816">
                        <c:v>186.5</c:v>
                      </c:pt>
                      <c:pt idx="1817">
                        <c:v>186.6</c:v>
                      </c:pt>
                      <c:pt idx="1818">
                        <c:v>186.7</c:v>
                      </c:pt>
                      <c:pt idx="1819">
                        <c:v>186.8</c:v>
                      </c:pt>
                      <c:pt idx="1820">
                        <c:v>186.9</c:v>
                      </c:pt>
                      <c:pt idx="1821">
                        <c:v>187</c:v>
                      </c:pt>
                      <c:pt idx="1822">
                        <c:v>187.1</c:v>
                      </c:pt>
                      <c:pt idx="1823">
                        <c:v>187.2</c:v>
                      </c:pt>
                      <c:pt idx="1824">
                        <c:v>187.3</c:v>
                      </c:pt>
                      <c:pt idx="1825">
                        <c:v>187.4</c:v>
                      </c:pt>
                      <c:pt idx="1826">
                        <c:v>187.5</c:v>
                      </c:pt>
                      <c:pt idx="1827">
                        <c:v>187.6</c:v>
                      </c:pt>
                      <c:pt idx="1828">
                        <c:v>187.7</c:v>
                      </c:pt>
                      <c:pt idx="1829">
                        <c:v>187.8</c:v>
                      </c:pt>
                      <c:pt idx="1830">
                        <c:v>187.9</c:v>
                      </c:pt>
                      <c:pt idx="1831">
                        <c:v>188</c:v>
                      </c:pt>
                      <c:pt idx="1832">
                        <c:v>188.1</c:v>
                      </c:pt>
                      <c:pt idx="1833">
                        <c:v>188.2</c:v>
                      </c:pt>
                      <c:pt idx="1834">
                        <c:v>188.3</c:v>
                      </c:pt>
                    </c:numCache>
                  </c:numRef>
                </c:yVal>
                <c:smooth val="1"/>
                <c:extLst xmlns:c15="http://schemas.microsoft.com/office/drawing/2012/chart">
                  <c:ext xmlns:c16="http://schemas.microsoft.com/office/drawing/2014/chart" uri="{C3380CC4-5D6E-409C-BE32-E72D297353CC}">
                    <c16:uniqueId val="{00000006-0312-43A6-8B24-7F698F108DF2}"/>
                  </c:ext>
                </c:extLst>
              </c15:ser>
            </c15:filteredScatterSeries>
            <c15:filteredScatterSeries>
              <c15:ser>
                <c:idx val="9"/>
                <c:order val="2"/>
                <c:tx>
                  <c:strRef>
                    <c:extLst xmlns:c15="http://schemas.microsoft.com/office/drawing/2012/chart">
                      <c:ext xmlns:c15="http://schemas.microsoft.com/office/drawing/2012/chart" uri="{02D57815-91ED-43cb-92C2-25804820EDAC}">
                        <c15:formulaRef>
                          <c15:sqref>'62G_15'!$Q$1</c15:sqref>
                        </c15:formulaRef>
                      </c:ext>
                    </c:extLst>
                    <c:strCache>
                      <c:ptCount val="1"/>
                      <c:pt idx="0">
                        <c:v>2017-2018</c:v>
                      </c:pt>
                    </c:strCache>
                  </c:strRef>
                </c:tx>
                <c:spPr>
                  <a:ln w="3175">
                    <a:solidFill>
                      <a:schemeClr val="accent6">
                        <a:lumMod val="40000"/>
                        <a:lumOff val="60000"/>
                      </a:schemeClr>
                    </a:solidFill>
                  </a:ln>
                </c:spPr>
                <c:marker>
                  <c:symbol val="none"/>
                </c:marker>
                <c:xVal>
                  <c:numRef>
                    <c:extLst xmlns:c15="http://schemas.microsoft.com/office/drawing/2012/chart">
                      <c:ext xmlns:c15="http://schemas.microsoft.com/office/drawing/2012/chart" uri="{02D57815-91ED-43cb-92C2-25804820EDAC}">
                        <c15:formulaRef>
                          <c15:sqref>'62G_15'!$Q$2:$Q$1835</c15:sqref>
                        </c15:formulaRef>
                      </c:ext>
                    </c:extLst>
                    <c:numCache>
                      <c:formatCode>General</c:formatCode>
                      <c:ptCount val="1834"/>
                      <c:pt idx="5">
                        <c:v>0.66000000000000014</c:v>
                      </c:pt>
                      <c:pt idx="6">
                        <c:v>0.63999999999999946</c:v>
                      </c:pt>
                      <c:pt idx="7">
                        <c:v>0.77999999999999969</c:v>
                      </c:pt>
                      <c:pt idx="8">
                        <c:v>0.97999999999999976</c:v>
                      </c:pt>
                      <c:pt idx="9">
                        <c:v>1.1399999999999995</c:v>
                      </c:pt>
                      <c:pt idx="10">
                        <c:v>1.1999999999999997</c:v>
                      </c:pt>
                      <c:pt idx="11">
                        <c:v>1.2</c:v>
                      </c:pt>
                      <c:pt idx="12">
                        <c:v>1.0800000000000005</c:v>
                      </c:pt>
                      <c:pt idx="13">
                        <c:v>1.0600000000000005</c:v>
                      </c:pt>
                      <c:pt idx="14">
                        <c:v>0.94000000000000061</c:v>
                      </c:pt>
                      <c:pt idx="15">
                        <c:v>0.84000000000000052</c:v>
                      </c:pt>
                      <c:pt idx="16">
                        <c:v>0.84000000000000019</c:v>
                      </c:pt>
                      <c:pt idx="17">
                        <c:v>0.8</c:v>
                      </c:pt>
                      <c:pt idx="18">
                        <c:v>0.58000000000000007</c:v>
                      </c:pt>
                      <c:pt idx="19">
                        <c:v>0.43999999999999984</c:v>
                      </c:pt>
                      <c:pt idx="20">
                        <c:v>0.46000000000000013</c:v>
                      </c:pt>
                      <c:pt idx="21">
                        <c:v>0.12000000000000029</c:v>
                      </c:pt>
                      <c:pt idx="22">
                        <c:v>0.10000000000000035</c:v>
                      </c:pt>
                      <c:pt idx="23">
                        <c:v>-1.9999999999999928E-2</c:v>
                      </c:pt>
                      <c:pt idx="24">
                        <c:v>-6.0000000000000143E-2</c:v>
                      </c:pt>
                      <c:pt idx="25">
                        <c:v>1.9999999999999574E-2</c:v>
                      </c:pt>
                      <c:pt idx="26">
                        <c:v>0.23999999999999949</c:v>
                      </c:pt>
                      <c:pt idx="27">
                        <c:v>0.21999999999999958</c:v>
                      </c:pt>
                      <c:pt idx="28">
                        <c:v>1.9999999999999574E-2</c:v>
                      </c:pt>
                      <c:pt idx="29">
                        <c:v>-0.10000000000000035</c:v>
                      </c:pt>
                      <c:pt idx="30">
                        <c:v>-0.20000000000000034</c:v>
                      </c:pt>
                      <c:pt idx="31">
                        <c:v>-8.0000000000000071E-2</c:v>
                      </c:pt>
                      <c:pt idx="32">
                        <c:v>-6.0000000000000143E-2</c:v>
                      </c:pt>
                      <c:pt idx="33">
                        <c:v>8.0000000000000071E-2</c:v>
                      </c:pt>
                      <c:pt idx="34">
                        <c:v>0.22000000000000028</c:v>
                      </c:pt>
                      <c:pt idx="35">
                        <c:v>0.26000000000000012</c:v>
                      </c:pt>
                      <c:pt idx="36">
                        <c:v>0.34000000000000019</c:v>
                      </c:pt>
                      <c:pt idx="37">
                        <c:v>0.44000000000000022</c:v>
                      </c:pt>
                      <c:pt idx="38">
                        <c:v>0.52000000000000024</c:v>
                      </c:pt>
                      <c:pt idx="39">
                        <c:v>0.54000000000000026</c:v>
                      </c:pt>
                      <c:pt idx="40">
                        <c:v>0.40000000000000036</c:v>
                      </c:pt>
                      <c:pt idx="41">
                        <c:v>0.24000000000000021</c:v>
                      </c:pt>
                      <c:pt idx="42">
                        <c:v>-0.25999999999999979</c:v>
                      </c:pt>
                      <c:pt idx="43">
                        <c:v>-0.31999999999999995</c:v>
                      </c:pt>
                      <c:pt idx="44">
                        <c:v>-0.35999999999999976</c:v>
                      </c:pt>
                      <c:pt idx="45">
                        <c:v>-0.53999999999999981</c:v>
                      </c:pt>
                      <c:pt idx="46">
                        <c:v>-0.69999999999999984</c:v>
                      </c:pt>
                      <c:pt idx="47">
                        <c:v>-0.37999999999999989</c:v>
                      </c:pt>
                      <c:pt idx="48">
                        <c:v>-0.25999999999999995</c:v>
                      </c:pt>
                      <c:pt idx="49">
                        <c:v>-0.64</c:v>
                      </c:pt>
                      <c:pt idx="50">
                        <c:v>-0.82</c:v>
                      </c:pt>
                      <c:pt idx="51">
                        <c:v>-0.76000000000000012</c:v>
                      </c:pt>
                      <c:pt idx="52">
                        <c:v>-0.64000000000000024</c:v>
                      </c:pt>
                      <c:pt idx="53">
                        <c:v>-0.94000000000000017</c:v>
                      </c:pt>
                      <c:pt idx="54">
                        <c:v>-0.64000000000000024</c:v>
                      </c:pt>
                      <c:pt idx="55">
                        <c:v>-0.50000000000000022</c:v>
                      </c:pt>
                      <c:pt idx="56">
                        <c:v>-0.62000000000000011</c:v>
                      </c:pt>
                      <c:pt idx="57">
                        <c:v>-0.98000000000000009</c:v>
                      </c:pt>
                      <c:pt idx="58">
                        <c:v>-0.87999999999999989</c:v>
                      </c:pt>
                      <c:pt idx="59">
                        <c:v>-0.71999999999999975</c:v>
                      </c:pt>
                      <c:pt idx="60">
                        <c:v>-0.75999999999999956</c:v>
                      </c:pt>
                      <c:pt idx="61">
                        <c:v>-0.79999999999999949</c:v>
                      </c:pt>
                      <c:pt idx="62">
                        <c:v>-0.89999999999999969</c:v>
                      </c:pt>
                      <c:pt idx="63">
                        <c:v>-1.1199999999999997</c:v>
                      </c:pt>
                      <c:pt idx="64">
                        <c:v>-1.5799999999999996</c:v>
                      </c:pt>
                      <c:pt idx="65">
                        <c:v>-1.92</c:v>
                      </c:pt>
                      <c:pt idx="66">
                        <c:v>-1.9599999999999997</c:v>
                      </c:pt>
                      <c:pt idx="67">
                        <c:v>-1.9999999999999996</c:v>
                      </c:pt>
                      <c:pt idx="68">
                        <c:v>-2.2999999999999998</c:v>
                      </c:pt>
                      <c:pt idx="69">
                        <c:v>-2.48</c:v>
                      </c:pt>
                      <c:pt idx="70">
                        <c:v>-2.2399999999999998</c:v>
                      </c:pt>
                      <c:pt idx="71">
                        <c:v>-2.4</c:v>
                      </c:pt>
                      <c:pt idx="72">
                        <c:v>-2.58</c:v>
                      </c:pt>
                      <c:pt idx="73">
                        <c:v>-2.1000000000000005</c:v>
                      </c:pt>
                      <c:pt idx="74">
                        <c:v>-2.3400000000000007</c:v>
                      </c:pt>
                      <c:pt idx="75">
                        <c:v>-2.3800000000000008</c:v>
                      </c:pt>
                      <c:pt idx="76">
                        <c:v>-2.620000000000001</c:v>
                      </c:pt>
                      <c:pt idx="77">
                        <c:v>-2.7000000000000011</c:v>
                      </c:pt>
                      <c:pt idx="78">
                        <c:v>-2.7400000000000011</c:v>
                      </c:pt>
                      <c:pt idx="79">
                        <c:v>-2.3400000000000007</c:v>
                      </c:pt>
                      <c:pt idx="80">
                        <c:v>-2.3200000000000007</c:v>
                      </c:pt>
                      <c:pt idx="81">
                        <c:v>-1.9800000000000004</c:v>
                      </c:pt>
                      <c:pt idx="82">
                        <c:v>-1.9000000000000004</c:v>
                      </c:pt>
                      <c:pt idx="83">
                        <c:v>-2.14</c:v>
                      </c:pt>
                      <c:pt idx="84">
                        <c:v>-2.5000000000000009</c:v>
                      </c:pt>
                      <c:pt idx="85">
                        <c:v>-2.4200000000000008</c:v>
                      </c:pt>
                      <c:pt idx="86">
                        <c:v>-2.5400000000000005</c:v>
                      </c:pt>
                      <c:pt idx="87">
                        <c:v>-2.3200000000000003</c:v>
                      </c:pt>
                      <c:pt idx="88">
                        <c:v>-2.3400000000000007</c:v>
                      </c:pt>
                      <c:pt idx="89">
                        <c:v>-1.78</c:v>
                      </c:pt>
                      <c:pt idx="90">
                        <c:v>-1.7</c:v>
                      </c:pt>
                      <c:pt idx="91">
                        <c:v>-1.6199999999999999</c:v>
                      </c:pt>
                      <c:pt idx="92">
                        <c:v>-2.02</c:v>
                      </c:pt>
                      <c:pt idx="93">
                        <c:v>-2.0199999999999996</c:v>
                      </c:pt>
                      <c:pt idx="94">
                        <c:v>-2.0799999999999996</c:v>
                      </c:pt>
                      <c:pt idx="95">
                        <c:v>-2.04</c:v>
                      </c:pt>
                      <c:pt idx="96">
                        <c:v>-1.8199999999999998</c:v>
                      </c:pt>
                      <c:pt idx="97">
                        <c:v>-1.42</c:v>
                      </c:pt>
                      <c:pt idx="98">
                        <c:v>-1.2</c:v>
                      </c:pt>
                      <c:pt idx="99">
                        <c:v>-0.8600000000000001</c:v>
                      </c:pt>
                      <c:pt idx="100">
                        <c:v>-0.74000000000000021</c:v>
                      </c:pt>
                      <c:pt idx="101">
                        <c:v>-0.64000000000000024</c:v>
                      </c:pt>
                      <c:pt idx="102">
                        <c:v>-0.66000000000000048</c:v>
                      </c:pt>
                      <c:pt idx="103">
                        <c:v>-0.32000000000000028</c:v>
                      </c:pt>
                      <c:pt idx="104">
                        <c:v>-0.48000000000000009</c:v>
                      </c:pt>
                      <c:pt idx="105">
                        <c:v>-0.55999999999999983</c:v>
                      </c:pt>
                      <c:pt idx="106">
                        <c:v>-0.83999999999999952</c:v>
                      </c:pt>
                      <c:pt idx="107">
                        <c:v>2.0000000000000639E-2</c:v>
                      </c:pt>
                      <c:pt idx="108">
                        <c:v>7.1054273576010023E-16</c:v>
                      </c:pt>
                      <c:pt idx="109">
                        <c:v>0.46000000000000052</c:v>
                      </c:pt>
                      <c:pt idx="110">
                        <c:v>0.66000000000000014</c:v>
                      </c:pt>
                      <c:pt idx="111">
                        <c:v>0.83999999999999986</c:v>
                      </c:pt>
                      <c:pt idx="112">
                        <c:v>0.41999999999999993</c:v>
                      </c:pt>
                      <c:pt idx="113">
                        <c:v>0.33999999999999952</c:v>
                      </c:pt>
                      <c:pt idx="114">
                        <c:v>-0.16000000000000014</c:v>
                      </c:pt>
                      <c:pt idx="115">
                        <c:v>-0.4</c:v>
                      </c:pt>
                      <c:pt idx="116">
                        <c:v>-0.25999999999999979</c:v>
                      </c:pt>
                      <c:pt idx="117">
                        <c:v>-0.33999999999999986</c:v>
                      </c:pt>
                      <c:pt idx="118">
                        <c:v>-0.21999999999999958</c:v>
                      </c:pt>
                      <c:pt idx="119">
                        <c:v>0.32000000000000028</c:v>
                      </c:pt>
                      <c:pt idx="120">
                        <c:v>0.62000000000000033</c:v>
                      </c:pt>
                      <c:pt idx="121">
                        <c:v>0.64000000000000024</c:v>
                      </c:pt>
                      <c:pt idx="122">
                        <c:v>0.62000000000000033</c:v>
                      </c:pt>
                      <c:pt idx="123">
                        <c:v>0.7</c:v>
                      </c:pt>
                      <c:pt idx="124">
                        <c:v>0.58000000000000007</c:v>
                      </c:pt>
                      <c:pt idx="125">
                        <c:v>0.64000000000000024</c:v>
                      </c:pt>
                      <c:pt idx="126">
                        <c:v>0.4</c:v>
                      </c:pt>
                      <c:pt idx="127">
                        <c:v>0.38000000000000006</c:v>
                      </c:pt>
                      <c:pt idx="128">
                        <c:v>0.34000000000000019</c:v>
                      </c:pt>
                      <c:pt idx="129">
                        <c:v>0.31999999999999995</c:v>
                      </c:pt>
                      <c:pt idx="130">
                        <c:v>0.2</c:v>
                      </c:pt>
                      <c:pt idx="131">
                        <c:v>0.65999999999999981</c:v>
                      </c:pt>
                      <c:pt idx="132">
                        <c:v>1.0399999999999996</c:v>
                      </c:pt>
                      <c:pt idx="133">
                        <c:v>1.1599999999999995</c:v>
                      </c:pt>
                      <c:pt idx="134">
                        <c:v>0.95999999999999941</c:v>
                      </c:pt>
                      <c:pt idx="135">
                        <c:v>0.97999999999999898</c:v>
                      </c:pt>
                      <c:pt idx="136">
                        <c:v>0.67999999999999905</c:v>
                      </c:pt>
                      <c:pt idx="137">
                        <c:v>0.33999999999999914</c:v>
                      </c:pt>
                      <c:pt idx="138">
                        <c:v>0.33999999999999914</c:v>
                      </c:pt>
                      <c:pt idx="139">
                        <c:v>0.59999999999999931</c:v>
                      </c:pt>
                      <c:pt idx="140">
                        <c:v>0.39999999999999963</c:v>
                      </c:pt>
                      <c:pt idx="141">
                        <c:v>0.6</c:v>
                      </c:pt>
                      <c:pt idx="142">
                        <c:v>0.67999999999999972</c:v>
                      </c:pt>
                      <c:pt idx="143">
                        <c:v>0.61999999999999988</c:v>
                      </c:pt>
                      <c:pt idx="144">
                        <c:v>0.4</c:v>
                      </c:pt>
                      <c:pt idx="145">
                        <c:v>0.4599999999999998</c:v>
                      </c:pt>
                      <c:pt idx="146">
                        <c:v>0.17999999999999972</c:v>
                      </c:pt>
                      <c:pt idx="147">
                        <c:v>0.38000000000000006</c:v>
                      </c:pt>
                      <c:pt idx="148">
                        <c:v>0.17999999999999972</c:v>
                      </c:pt>
                      <c:pt idx="149">
                        <c:v>7.999999999999971E-2</c:v>
                      </c:pt>
                      <c:pt idx="150">
                        <c:v>0.21999999999999958</c:v>
                      </c:pt>
                      <c:pt idx="151">
                        <c:v>0.45999999999999941</c:v>
                      </c:pt>
                      <c:pt idx="152">
                        <c:v>0.33999999999999914</c:v>
                      </c:pt>
                      <c:pt idx="153">
                        <c:v>0.53999999999999948</c:v>
                      </c:pt>
                      <c:pt idx="154">
                        <c:v>0.57999999999999974</c:v>
                      </c:pt>
                      <c:pt idx="155">
                        <c:v>0.54000000000000026</c:v>
                      </c:pt>
                      <c:pt idx="156">
                        <c:v>0.26000000000000051</c:v>
                      </c:pt>
                      <c:pt idx="157">
                        <c:v>-0.13999999999999915</c:v>
                      </c:pt>
                      <c:pt idx="158">
                        <c:v>-0.27999999999999936</c:v>
                      </c:pt>
                      <c:pt idx="159">
                        <c:v>-0.43999999999999984</c:v>
                      </c:pt>
                      <c:pt idx="160">
                        <c:v>-0.46000000000000013</c:v>
                      </c:pt>
                      <c:pt idx="161">
                        <c:v>-0.32000000000000028</c:v>
                      </c:pt>
                      <c:pt idx="162">
                        <c:v>0.21999999999999975</c:v>
                      </c:pt>
                      <c:pt idx="163">
                        <c:v>0.3999999999999998</c:v>
                      </c:pt>
                      <c:pt idx="164">
                        <c:v>0.28000000000000025</c:v>
                      </c:pt>
                      <c:pt idx="165">
                        <c:v>0.20000000000000018</c:v>
                      </c:pt>
                      <c:pt idx="166">
                        <c:v>-1.9999999999999751E-2</c:v>
                      </c:pt>
                      <c:pt idx="167">
                        <c:v>-0.41999999999999993</c:v>
                      </c:pt>
                      <c:pt idx="168">
                        <c:v>-0.93999999999999984</c:v>
                      </c:pt>
                      <c:pt idx="169">
                        <c:v>-0.55999999999999983</c:v>
                      </c:pt>
                      <c:pt idx="170">
                        <c:v>-0.71999999999999953</c:v>
                      </c:pt>
                      <c:pt idx="171">
                        <c:v>-0.49999999999999967</c:v>
                      </c:pt>
                      <c:pt idx="172">
                        <c:v>-0.61999999999999955</c:v>
                      </c:pt>
                      <c:pt idx="173">
                        <c:v>-0.35999999999999976</c:v>
                      </c:pt>
                      <c:pt idx="174">
                        <c:v>-0.4799999999999997</c:v>
                      </c:pt>
                      <c:pt idx="175">
                        <c:v>-3.9999999999999855E-2</c:v>
                      </c:pt>
                      <c:pt idx="176">
                        <c:v>-0.17999999999999972</c:v>
                      </c:pt>
                      <c:pt idx="177">
                        <c:v>0.36000000000000015</c:v>
                      </c:pt>
                      <c:pt idx="178">
                        <c:v>0.48000000000000043</c:v>
                      </c:pt>
                      <c:pt idx="179">
                        <c:v>0.53999999999999981</c:v>
                      </c:pt>
                      <c:pt idx="180">
                        <c:v>0.46000000000000013</c:v>
                      </c:pt>
                      <c:pt idx="181">
                        <c:v>0.53999999999999981</c:v>
                      </c:pt>
                      <c:pt idx="182">
                        <c:v>-0.14000000000000021</c:v>
                      </c:pt>
                      <c:pt idx="183">
                        <c:v>-0.36000000000000049</c:v>
                      </c:pt>
                      <c:pt idx="184">
                        <c:v>-0.34000000000000019</c:v>
                      </c:pt>
                      <c:pt idx="185">
                        <c:v>-0.44000000000000022</c:v>
                      </c:pt>
                      <c:pt idx="186">
                        <c:v>-0.28000000000000008</c:v>
                      </c:pt>
                      <c:pt idx="187">
                        <c:v>-7.999999999999971E-2</c:v>
                      </c:pt>
                      <c:pt idx="188">
                        <c:v>6.0000000000000497E-2</c:v>
                      </c:pt>
                      <c:pt idx="189">
                        <c:v>-0.19999999999999965</c:v>
                      </c:pt>
                      <c:pt idx="190">
                        <c:v>-0.29999999999999966</c:v>
                      </c:pt>
                      <c:pt idx="191">
                        <c:v>-0.43999999999999984</c:v>
                      </c:pt>
                      <c:pt idx="192">
                        <c:v>-0.3</c:v>
                      </c:pt>
                      <c:pt idx="193">
                        <c:v>-0.34000000000000019</c:v>
                      </c:pt>
                      <c:pt idx="194">
                        <c:v>-0.40000000000000036</c:v>
                      </c:pt>
                      <c:pt idx="195">
                        <c:v>-0.38000000000000045</c:v>
                      </c:pt>
                      <c:pt idx="196">
                        <c:v>-0.76000000000000012</c:v>
                      </c:pt>
                      <c:pt idx="197">
                        <c:v>-0.74000000000000021</c:v>
                      </c:pt>
                      <c:pt idx="198">
                        <c:v>-0.88000000000000012</c:v>
                      </c:pt>
                      <c:pt idx="199">
                        <c:v>-0.82</c:v>
                      </c:pt>
                      <c:pt idx="200">
                        <c:v>-0.56000000000000016</c:v>
                      </c:pt>
                      <c:pt idx="201">
                        <c:v>-3.5527136788005011E-16</c:v>
                      </c:pt>
                      <c:pt idx="202">
                        <c:v>-0.14000000000000057</c:v>
                      </c:pt>
                      <c:pt idx="203">
                        <c:v>-4.000000000000057E-2</c:v>
                      </c:pt>
                      <c:pt idx="204">
                        <c:v>-8.0000000000000432E-2</c:v>
                      </c:pt>
                      <c:pt idx="205">
                        <c:v>-0.22000000000000028</c:v>
                      </c:pt>
                      <c:pt idx="206">
                        <c:v>-0.90000000000000036</c:v>
                      </c:pt>
                      <c:pt idx="207">
                        <c:v>-0.88000000000000012</c:v>
                      </c:pt>
                      <c:pt idx="208">
                        <c:v>-0.88000000000000012</c:v>
                      </c:pt>
                      <c:pt idx="209">
                        <c:v>-0.8</c:v>
                      </c:pt>
                      <c:pt idx="210">
                        <c:v>-0.9</c:v>
                      </c:pt>
                      <c:pt idx="211">
                        <c:v>-0.73999999999999988</c:v>
                      </c:pt>
                      <c:pt idx="212">
                        <c:v>-0.73999999999999988</c:v>
                      </c:pt>
                      <c:pt idx="213">
                        <c:v>-0.81999999999999962</c:v>
                      </c:pt>
                      <c:pt idx="214">
                        <c:v>-0.69999999999999962</c:v>
                      </c:pt>
                      <c:pt idx="215">
                        <c:v>-1.1199999999999997</c:v>
                      </c:pt>
                      <c:pt idx="216">
                        <c:v>-0.85999999999999965</c:v>
                      </c:pt>
                      <c:pt idx="217">
                        <c:v>-0.79999999999999949</c:v>
                      </c:pt>
                      <c:pt idx="218">
                        <c:v>-0.81999999999999973</c:v>
                      </c:pt>
                      <c:pt idx="219">
                        <c:v>-1.0399999999999998</c:v>
                      </c:pt>
                      <c:pt idx="220">
                        <c:v>-0.69999999999999984</c:v>
                      </c:pt>
                      <c:pt idx="221">
                        <c:v>-0.72000000000000008</c:v>
                      </c:pt>
                      <c:pt idx="222">
                        <c:v>-0.78000000000000025</c:v>
                      </c:pt>
                      <c:pt idx="223">
                        <c:v>-0.56000000000000028</c:v>
                      </c:pt>
                      <c:pt idx="224">
                        <c:v>-0.52000000000000024</c:v>
                      </c:pt>
                      <c:pt idx="225">
                        <c:v>-0.64000000000000024</c:v>
                      </c:pt>
                      <c:pt idx="226">
                        <c:v>-1.1600000000000001</c:v>
                      </c:pt>
                      <c:pt idx="227">
                        <c:v>-1.02</c:v>
                      </c:pt>
                      <c:pt idx="228">
                        <c:v>-1.56</c:v>
                      </c:pt>
                      <c:pt idx="229">
                        <c:v>-1.7</c:v>
                      </c:pt>
                      <c:pt idx="230">
                        <c:v>-1.4399999999999997</c:v>
                      </c:pt>
                      <c:pt idx="231">
                        <c:v>-0.61999999999999944</c:v>
                      </c:pt>
                      <c:pt idx="232">
                        <c:v>-0.69999999999999984</c:v>
                      </c:pt>
                      <c:pt idx="233">
                        <c:v>-0.31999999999999956</c:v>
                      </c:pt>
                      <c:pt idx="234">
                        <c:v>-0.19999999999999965</c:v>
                      </c:pt>
                      <c:pt idx="235">
                        <c:v>-0.25999999999999979</c:v>
                      </c:pt>
                      <c:pt idx="236">
                        <c:v>-0.6399999999999999</c:v>
                      </c:pt>
                      <c:pt idx="237">
                        <c:v>-0.69999999999999962</c:v>
                      </c:pt>
                      <c:pt idx="238">
                        <c:v>-0.51999999999999957</c:v>
                      </c:pt>
                      <c:pt idx="239">
                        <c:v>-0.7999999999999996</c:v>
                      </c:pt>
                      <c:pt idx="240">
                        <c:v>-1.0999999999999996</c:v>
                      </c:pt>
                      <c:pt idx="241">
                        <c:v>-1.0399999999999998</c:v>
                      </c:pt>
                      <c:pt idx="242">
                        <c:v>-1.1599999999999997</c:v>
                      </c:pt>
                      <c:pt idx="243">
                        <c:v>-1.06</c:v>
                      </c:pt>
                      <c:pt idx="244">
                        <c:v>-0.88000000000000012</c:v>
                      </c:pt>
                      <c:pt idx="245">
                        <c:v>-0.44000000000000022</c:v>
                      </c:pt>
                      <c:pt idx="246">
                        <c:v>-0.5</c:v>
                      </c:pt>
                      <c:pt idx="247">
                        <c:v>-0.41999999999999993</c:v>
                      </c:pt>
                      <c:pt idx="248">
                        <c:v>-0.23999999999999985</c:v>
                      </c:pt>
                      <c:pt idx="249">
                        <c:v>-0.2</c:v>
                      </c:pt>
                      <c:pt idx="250">
                        <c:v>-0.5</c:v>
                      </c:pt>
                      <c:pt idx="251">
                        <c:v>-0.1</c:v>
                      </c:pt>
                      <c:pt idx="252">
                        <c:v>-0.20000000000000034</c:v>
                      </c:pt>
                      <c:pt idx="253">
                        <c:v>-0.52000000000000024</c:v>
                      </c:pt>
                      <c:pt idx="254">
                        <c:v>-0.54000000000000026</c:v>
                      </c:pt>
                      <c:pt idx="255">
                        <c:v>-0.34000000000000019</c:v>
                      </c:pt>
                      <c:pt idx="256">
                        <c:v>-0.76000000000000045</c:v>
                      </c:pt>
                      <c:pt idx="257">
                        <c:v>-0.48000000000000043</c:v>
                      </c:pt>
                      <c:pt idx="258">
                        <c:v>-0.74000000000000021</c:v>
                      </c:pt>
                      <c:pt idx="259">
                        <c:v>-0.88000000000000045</c:v>
                      </c:pt>
                      <c:pt idx="260">
                        <c:v>-1.06</c:v>
                      </c:pt>
                      <c:pt idx="261">
                        <c:v>-1.0599999999999998</c:v>
                      </c:pt>
                      <c:pt idx="262">
                        <c:v>-1.0799999999999996</c:v>
                      </c:pt>
                      <c:pt idx="263">
                        <c:v>-1.3</c:v>
                      </c:pt>
                      <c:pt idx="264">
                        <c:v>-1.1599999999999995</c:v>
                      </c:pt>
                      <c:pt idx="265">
                        <c:v>-1.2599999999999993</c:v>
                      </c:pt>
                      <c:pt idx="266">
                        <c:v>-1.0999999999999996</c:v>
                      </c:pt>
                      <c:pt idx="267">
                        <c:v>-1.6199999999999999</c:v>
                      </c:pt>
                      <c:pt idx="268">
                        <c:v>-1.4</c:v>
                      </c:pt>
                      <c:pt idx="269">
                        <c:v>-1.3400000000000003</c:v>
                      </c:pt>
                      <c:pt idx="270">
                        <c:v>-1.3200000000000007</c:v>
                      </c:pt>
                      <c:pt idx="271">
                        <c:v>-1.7000000000000004</c:v>
                      </c:pt>
                      <c:pt idx="272">
                        <c:v>-1.3400000000000003</c:v>
                      </c:pt>
                      <c:pt idx="273">
                        <c:v>-1.4000000000000004</c:v>
                      </c:pt>
                      <c:pt idx="274">
                        <c:v>-1.1000000000000003</c:v>
                      </c:pt>
                      <c:pt idx="275">
                        <c:v>-0.8</c:v>
                      </c:pt>
                      <c:pt idx="276">
                        <c:v>-0.62000000000000033</c:v>
                      </c:pt>
                      <c:pt idx="277">
                        <c:v>-0.96000000000000052</c:v>
                      </c:pt>
                      <c:pt idx="278">
                        <c:v>-0.98000000000000009</c:v>
                      </c:pt>
                      <c:pt idx="279">
                        <c:v>-1.5400000000000003</c:v>
                      </c:pt>
                      <c:pt idx="280">
                        <c:v>-1.9800000000000004</c:v>
                      </c:pt>
                      <c:pt idx="281">
                        <c:v>-1.9200000000000006</c:v>
                      </c:pt>
                      <c:pt idx="282">
                        <c:v>-1.56</c:v>
                      </c:pt>
                      <c:pt idx="283">
                        <c:v>-1.7400000000000002</c:v>
                      </c:pt>
                      <c:pt idx="284">
                        <c:v>-1.7400000000000002</c:v>
                      </c:pt>
                      <c:pt idx="285">
                        <c:v>-1.8399999999999999</c:v>
                      </c:pt>
                      <c:pt idx="286">
                        <c:v>-1.7799999999999998</c:v>
                      </c:pt>
                      <c:pt idx="287">
                        <c:v>-1.8800000000000003</c:v>
                      </c:pt>
                      <c:pt idx="288">
                        <c:v>-1.8600000000000005</c:v>
                      </c:pt>
                      <c:pt idx="289">
                        <c:v>-1.7000000000000006</c:v>
                      </c:pt>
                      <c:pt idx="290">
                        <c:v>-1.7600000000000016</c:v>
                      </c:pt>
                      <c:pt idx="291">
                        <c:v>-1.7000000000000015</c:v>
                      </c:pt>
                      <c:pt idx="292">
                        <c:v>-1.9600000000000009</c:v>
                      </c:pt>
                      <c:pt idx="293">
                        <c:v>-1.7600000000000009</c:v>
                      </c:pt>
                      <c:pt idx="294">
                        <c:v>-1.7400000000000007</c:v>
                      </c:pt>
                      <c:pt idx="295">
                        <c:v>-1.5799999999999996</c:v>
                      </c:pt>
                      <c:pt idx="296">
                        <c:v>-1.8799999999999997</c:v>
                      </c:pt>
                      <c:pt idx="297">
                        <c:v>-1.8399999999999992</c:v>
                      </c:pt>
                      <c:pt idx="298">
                        <c:v>-1.8399999999999992</c:v>
                      </c:pt>
                      <c:pt idx="299">
                        <c:v>-2.1199999999999988</c:v>
                      </c:pt>
                      <c:pt idx="300">
                        <c:v>-1.879999999999999</c:v>
                      </c:pt>
                      <c:pt idx="301">
                        <c:v>-1.6399999999999992</c:v>
                      </c:pt>
                      <c:pt idx="302">
                        <c:v>-1.2799999999999998</c:v>
                      </c:pt>
                      <c:pt idx="303">
                        <c:v>-1.1600000000000001</c:v>
                      </c:pt>
                      <c:pt idx="304">
                        <c:v>-0.80000000000000071</c:v>
                      </c:pt>
                      <c:pt idx="305">
                        <c:v>-1.180000000000001</c:v>
                      </c:pt>
                      <c:pt idx="306">
                        <c:v>-1.320000000000001</c:v>
                      </c:pt>
                      <c:pt idx="307">
                        <c:v>-1.4800000000000011</c:v>
                      </c:pt>
                      <c:pt idx="308">
                        <c:v>-1.420000000000001</c:v>
                      </c:pt>
                      <c:pt idx="309">
                        <c:v>-1.6000000000000008</c:v>
                      </c:pt>
                      <c:pt idx="310">
                        <c:v>-1.5200000000000002</c:v>
                      </c:pt>
                      <c:pt idx="311">
                        <c:v>-1.3</c:v>
                      </c:pt>
                      <c:pt idx="312">
                        <c:v>-1.0799999999999996</c:v>
                      </c:pt>
                      <c:pt idx="313">
                        <c:v>-1.2999999999999994</c:v>
                      </c:pt>
                      <c:pt idx="314">
                        <c:v>-0.93999999999999917</c:v>
                      </c:pt>
                      <c:pt idx="315">
                        <c:v>-1.1399999999999992</c:v>
                      </c:pt>
                      <c:pt idx="316">
                        <c:v>-1.0799999999999996</c:v>
                      </c:pt>
                      <c:pt idx="317">
                        <c:v>-1.3799999999999997</c:v>
                      </c:pt>
                      <c:pt idx="318">
                        <c:v>-1.8200000000000003</c:v>
                      </c:pt>
                      <c:pt idx="319">
                        <c:v>-2.4200000000000008</c:v>
                      </c:pt>
                      <c:pt idx="320">
                        <c:v>-2.180000000000001</c:v>
                      </c:pt>
                      <c:pt idx="321">
                        <c:v>-2.3000000000000007</c:v>
                      </c:pt>
                      <c:pt idx="322">
                        <c:v>-2.2200000000000011</c:v>
                      </c:pt>
                      <c:pt idx="323">
                        <c:v>-1.6000000000000008</c:v>
                      </c:pt>
                      <c:pt idx="324">
                        <c:v>-1.2200000000000002</c:v>
                      </c:pt>
                      <c:pt idx="325">
                        <c:v>-1.06</c:v>
                      </c:pt>
                      <c:pt idx="326">
                        <c:v>-0.88000000000000045</c:v>
                      </c:pt>
                      <c:pt idx="327">
                        <c:v>-0.52000000000000024</c:v>
                      </c:pt>
                      <c:pt idx="328">
                        <c:v>-0.36000000000000015</c:v>
                      </c:pt>
                      <c:pt idx="329">
                        <c:v>0.1</c:v>
                      </c:pt>
                      <c:pt idx="330">
                        <c:v>0.32000000000000028</c:v>
                      </c:pt>
                      <c:pt idx="331">
                        <c:v>0.38000000000000045</c:v>
                      </c:pt>
                      <c:pt idx="332">
                        <c:v>-5.9999999999999429E-2</c:v>
                      </c:pt>
                      <c:pt idx="333">
                        <c:v>-0.35999999999999943</c:v>
                      </c:pt>
                      <c:pt idx="334">
                        <c:v>-0.67999999999999972</c:v>
                      </c:pt>
                      <c:pt idx="335">
                        <c:v>-0.52000000000000024</c:v>
                      </c:pt>
                      <c:pt idx="336">
                        <c:v>-0.76000000000000012</c:v>
                      </c:pt>
                      <c:pt idx="337">
                        <c:v>-0.24000000000000057</c:v>
                      </c:pt>
                      <c:pt idx="338">
                        <c:v>-0.10000000000000071</c:v>
                      </c:pt>
                      <c:pt idx="339">
                        <c:v>0.21999999999999958</c:v>
                      </c:pt>
                      <c:pt idx="340">
                        <c:v>-0.24000000000000057</c:v>
                      </c:pt>
                      <c:pt idx="341">
                        <c:v>-0.2000000000000007</c:v>
                      </c:pt>
                      <c:pt idx="342">
                        <c:v>-0.46000000000000013</c:v>
                      </c:pt>
                      <c:pt idx="343">
                        <c:v>-0.32000000000000028</c:v>
                      </c:pt>
                      <c:pt idx="344">
                        <c:v>-0.48000000000000043</c:v>
                      </c:pt>
                      <c:pt idx="345">
                        <c:v>-0.46000000000000013</c:v>
                      </c:pt>
                      <c:pt idx="346">
                        <c:v>-0.14000000000000057</c:v>
                      </c:pt>
                      <c:pt idx="347">
                        <c:v>-6.0000000000000851E-2</c:v>
                      </c:pt>
                      <c:pt idx="348">
                        <c:v>-0.44000000000000056</c:v>
                      </c:pt>
                      <c:pt idx="349">
                        <c:v>-0.68000000000000038</c:v>
                      </c:pt>
                      <c:pt idx="350">
                        <c:v>-0.72000000000000031</c:v>
                      </c:pt>
                      <c:pt idx="351">
                        <c:v>-1.1199999999999997</c:v>
                      </c:pt>
                      <c:pt idx="352">
                        <c:v>-1.2199999999999995</c:v>
                      </c:pt>
                      <c:pt idx="353">
                        <c:v>-0.73999999999999988</c:v>
                      </c:pt>
                      <c:pt idx="354">
                        <c:v>-0.61999999999999955</c:v>
                      </c:pt>
                      <c:pt idx="355">
                        <c:v>-0.53999999999999981</c:v>
                      </c:pt>
                      <c:pt idx="356">
                        <c:v>-0.77999999999999969</c:v>
                      </c:pt>
                      <c:pt idx="357">
                        <c:v>-0.69999999999999929</c:v>
                      </c:pt>
                      <c:pt idx="358">
                        <c:v>-0.97999999999999898</c:v>
                      </c:pt>
                      <c:pt idx="359">
                        <c:v>-1.3399999999999999</c:v>
                      </c:pt>
                      <c:pt idx="360">
                        <c:v>-1.2</c:v>
                      </c:pt>
                      <c:pt idx="361">
                        <c:v>-0.84000000000000052</c:v>
                      </c:pt>
                      <c:pt idx="362">
                        <c:v>-0.96000000000000085</c:v>
                      </c:pt>
                      <c:pt idx="363">
                        <c:v>-1.2800000000000005</c:v>
                      </c:pt>
                      <c:pt idx="364">
                        <c:v>-1.56</c:v>
                      </c:pt>
                      <c:pt idx="365">
                        <c:v>-1.8</c:v>
                      </c:pt>
                      <c:pt idx="366">
                        <c:v>-1.5</c:v>
                      </c:pt>
                      <c:pt idx="367">
                        <c:v>-1.2400000000000007</c:v>
                      </c:pt>
                      <c:pt idx="368">
                        <c:v>-0.7600000000000009</c:v>
                      </c:pt>
                      <c:pt idx="369">
                        <c:v>-2.0000000000000996E-2</c:v>
                      </c:pt>
                      <c:pt idx="370">
                        <c:v>0.23999999999999916</c:v>
                      </c:pt>
                      <c:pt idx="371">
                        <c:v>-7.1054273576010023E-16</c:v>
                      </c:pt>
                      <c:pt idx="372">
                        <c:v>-2.0000000000000285E-2</c:v>
                      </c:pt>
                      <c:pt idx="373">
                        <c:v>-4.000000000000057E-2</c:v>
                      </c:pt>
                      <c:pt idx="374">
                        <c:v>-6.0000000000000143E-2</c:v>
                      </c:pt>
                      <c:pt idx="375">
                        <c:v>-0.2</c:v>
                      </c:pt>
                      <c:pt idx="376">
                        <c:v>-0.21999999999999958</c:v>
                      </c:pt>
                      <c:pt idx="377">
                        <c:v>-0.35999999999999943</c:v>
                      </c:pt>
                      <c:pt idx="378">
                        <c:v>-0.45999999999999941</c:v>
                      </c:pt>
                      <c:pt idx="379">
                        <c:v>-0.41999999999999887</c:v>
                      </c:pt>
                      <c:pt idx="380">
                        <c:v>-0.61999999999999889</c:v>
                      </c:pt>
                      <c:pt idx="381">
                        <c:v>-0.81999999999999884</c:v>
                      </c:pt>
                      <c:pt idx="382">
                        <c:v>-0.89999999999999925</c:v>
                      </c:pt>
                      <c:pt idx="383">
                        <c:v>-0.4199999999999996</c:v>
                      </c:pt>
                      <c:pt idx="384">
                        <c:v>-0.36000000000000015</c:v>
                      </c:pt>
                      <c:pt idx="385">
                        <c:v>-6.0000000000000143E-2</c:v>
                      </c:pt>
                      <c:pt idx="386">
                        <c:v>0.19999999999999929</c:v>
                      </c:pt>
                      <c:pt idx="387">
                        <c:v>0.27999999999999969</c:v>
                      </c:pt>
                      <c:pt idx="388">
                        <c:v>-0.1</c:v>
                      </c:pt>
                      <c:pt idx="389">
                        <c:v>-0.33999999999999986</c:v>
                      </c:pt>
                      <c:pt idx="390">
                        <c:v>-5.9999999999999429E-2</c:v>
                      </c:pt>
                      <c:pt idx="391">
                        <c:v>-0.35999999999999943</c:v>
                      </c:pt>
                      <c:pt idx="392">
                        <c:v>-0.57999999999999974</c:v>
                      </c:pt>
                      <c:pt idx="393">
                        <c:v>-0.4799999999999997</c:v>
                      </c:pt>
                      <c:pt idx="394">
                        <c:v>-0.4799999999999997</c:v>
                      </c:pt>
                      <c:pt idx="395">
                        <c:v>-0.72000000000000031</c:v>
                      </c:pt>
                      <c:pt idx="396">
                        <c:v>-0.6399999999999999</c:v>
                      </c:pt>
                      <c:pt idx="397">
                        <c:v>-0.52000000000000024</c:v>
                      </c:pt>
                      <c:pt idx="398">
                        <c:v>-0.3</c:v>
                      </c:pt>
                      <c:pt idx="399">
                        <c:v>-0.64000000000000057</c:v>
                      </c:pt>
                      <c:pt idx="400">
                        <c:v>-0.60000000000000075</c:v>
                      </c:pt>
                      <c:pt idx="401">
                        <c:v>-0.68000000000000116</c:v>
                      </c:pt>
                      <c:pt idx="402">
                        <c:v>-0.54000000000000059</c:v>
                      </c:pt>
                      <c:pt idx="403">
                        <c:v>-1.180000000000001</c:v>
                      </c:pt>
                      <c:pt idx="404">
                        <c:v>-0.76000000000000012</c:v>
                      </c:pt>
                      <c:pt idx="405">
                        <c:v>-0.83999999999999986</c:v>
                      </c:pt>
                      <c:pt idx="406">
                        <c:v>-0.8</c:v>
                      </c:pt>
                      <c:pt idx="407">
                        <c:v>-0.7</c:v>
                      </c:pt>
                      <c:pt idx="408">
                        <c:v>-0.51999999999999957</c:v>
                      </c:pt>
                      <c:pt idx="409">
                        <c:v>-0.46000000000000013</c:v>
                      </c:pt>
                      <c:pt idx="410">
                        <c:v>-0.5</c:v>
                      </c:pt>
                      <c:pt idx="411">
                        <c:v>-0.37999999999999973</c:v>
                      </c:pt>
                      <c:pt idx="412">
                        <c:v>-0.69999999999999929</c:v>
                      </c:pt>
                      <c:pt idx="413">
                        <c:v>-0.59999999999999931</c:v>
                      </c:pt>
                      <c:pt idx="414">
                        <c:v>-0.4799999999999997</c:v>
                      </c:pt>
                      <c:pt idx="415">
                        <c:v>-0.23999999999999985</c:v>
                      </c:pt>
                      <c:pt idx="416">
                        <c:v>-0.25999999999999945</c:v>
                      </c:pt>
                      <c:pt idx="417">
                        <c:v>0.11999999999999958</c:v>
                      </c:pt>
                      <c:pt idx="418">
                        <c:v>9.9999999999999284E-2</c:v>
                      </c:pt>
                      <c:pt idx="419">
                        <c:v>1.9999999999999574E-2</c:v>
                      </c:pt>
                      <c:pt idx="420">
                        <c:v>-0.34000000000000058</c:v>
                      </c:pt>
                      <c:pt idx="421">
                        <c:v>-0.2000000000000007</c:v>
                      </c:pt>
                      <c:pt idx="422">
                        <c:v>-0.43999999999999984</c:v>
                      </c:pt>
                      <c:pt idx="423">
                        <c:v>-0.53999999999999981</c:v>
                      </c:pt>
                      <c:pt idx="424">
                        <c:v>-0.7</c:v>
                      </c:pt>
                      <c:pt idx="425">
                        <c:v>-0.53999999999999981</c:v>
                      </c:pt>
                      <c:pt idx="426">
                        <c:v>-0.90000000000000069</c:v>
                      </c:pt>
                      <c:pt idx="427">
                        <c:v>-1.0400000000000014</c:v>
                      </c:pt>
                      <c:pt idx="428">
                        <c:v>-0.84000000000000052</c:v>
                      </c:pt>
                      <c:pt idx="429">
                        <c:v>-0.7</c:v>
                      </c:pt>
                      <c:pt idx="430">
                        <c:v>-0.7</c:v>
                      </c:pt>
                      <c:pt idx="431">
                        <c:v>-0.41999999999999887</c:v>
                      </c:pt>
                      <c:pt idx="432">
                        <c:v>-0.1799999999999983</c:v>
                      </c:pt>
                      <c:pt idx="433">
                        <c:v>-0.25999999999999873</c:v>
                      </c:pt>
                      <c:pt idx="434">
                        <c:v>-0.37999999999999901</c:v>
                      </c:pt>
                      <c:pt idx="435">
                        <c:v>-0.19999999999999929</c:v>
                      </c:pt>
                      <c:pt idx="436">
                        <c:v>-0.21999999999999958</c:v>
                      </c:pt>
                      <c:pt idx="437">
                        <c:v>-0.37999999999999973</c:v>
                      </c:pt>
                      <c:pt idx="438">
                        <c:v>-0.59999999999999931</c:v>
                      </c:pt>
                      <c:pt idx="439">
                        <c:v>-0.3999999999999993</c:v>
                      </c:pt>
                      <c:pt idx="440">
                        <c:v>-0.55999999999999939</c:v>
                      </c:pt>
                      <c:pt idx="441">
                        <c:v>-0.73999999999999988</c:v>
                      </c:pt>
                      <c:pt idx="442">
                        <c:v>-0.7</c:v>
                      </c:pt>
                      <c:pt idx="443">
                        <c:v>-0.62000000000000033</c:v>
                      </c:pt>
                      <c:pt idx="444">
                        <c:v>-1.0000000000000007</c:v>
                      </c:pt>
                      <c:pt idx="445">
                        <c:v>-0.96000000000000085</c:v>
                      </c:pt>
                      <c:pt idx="446">
                        <c:v>-1.0400000000000005</c:v>
                      </c:pt>
                      <c:pt idx="447">
                        <c:v>-1.1600000000000008</c:v>
                      </c:pt>
                      <c:pt idx="448">
                        <c:v>-1.0800000000000012</c:v>
                      </c:pt>
                      <c:pt idx="449">
                        <c:v>-1.1200000000000003</c:v>
                      </c:pt>
                      <c:pt idx="450">
                        <c:v>-0.95999999999999941</c:v>
                      </c:pt>
                      <c:pt idx="451">
                        <c:v>-0.77999999999999969</c:v>
                      </c:pt>
                      <c:pt idx="452">
                        <c:v>-0.81999999999999962</c:v>
                      </c:pt>
                      <c:pt idx="453">
                        <c:v>-0.75999999999999945</c:v>
                      </c:pt>
                      <c:pt idx="454">
                        <c:v>-0.6</c:v>
                      </c:pt>
                      <c:pt idx="455">
                        <c:v>-0.64000000000000057</c:v>
                      </c:pt>
                      <c:pt idx="456">
                        <c:v>-0.22000000000000028</c:v>
                      </c:pt>
                      <c:pt idx="457">
                        <c:v>-0.23999999999999985</c:v>
                      </c:pt>
                      <c:pt idx="458">
                        <c:v>-0.17999999999999972</c:v>
                      </c:pt>
                      <c:pt idx="459">
                        <c:v>-5.9999999999999429E-2</c:v>
                      </c:pt>
                      <c:pt idx="460">
                        <c:v>-9.9999999999999284E-2</c:v>
                      </c:pt>
                      <c:pt idx="461">
                        <c:v>-0.7399999999999991</c:v>
                      </c:pt>
                      <c:pt idx="462">
                        <c:v>-0.95999999999999941</c:v>
                      </c:pt>
                      <c:pt idx="463">
                        <c:v>-0.96000000000000019</c:v>
                      </c:pt>
                      <c:pt idx="464">
                        <c:v>-0.86000000000000087</c:v>
                      </c:pt>
                      <c:pt idx="465">
                        <c:v>-1.2600000000000009</c:v>
                      </c:pt>
                      <c:pt idx="466">
                        <c:v>-1.2400000000000013</c:v>
                      </c:pt>
                      <c:pt idx="467">
                        <c:v>-0.7800000000000018</c:v>
                      </c:pt>
                      <c:pt idx="468">
                        <c:v>-1.0600000000000009</c:v>
                      </c:pt>
                      <c:pt idx="469">
                        <c:v>-1.4600000000000009</c:v>
                      </c:pt>
                      <c:pt idx="470">
                        <c:v>-1.2600000000000009</c:v>
                      </c:pt>
                      <c:pt idx="471">
                        <c:v>-0.78000000000000047</c:v>
                      </c:pt>
                      <c:pt idx="472">
                        <c:v>-0.73999999999999988</c:v>
                      </c:pt>
                      <c:pt idx="473">
                        <c:v>-0.94000000000000061</c:v>
                      </c:pt>
                      <c:pt idx="474">
                        <c:v>-1.06</c:v>
                      </c:pt>
                      <c:pt idx="475">
                        <c:v>-1.2</c:v>
                      </c:pt>
                      <c:pt idx="476">
                        <c:v>-1.6800000000000004</c:v>
                      </c:pt>
                      <c:pt idx="477">
                        <c:v>-2.0000000000000009</c:v>
                      </c:pt>
                      <c:pt idx="478">
                        <c:v>-1.4400000000000006</c:v>
                      </c:pt>
                      <c:pt idx="479">
                        <c:v>-1.3600000000000008</c:v>
                      </c:pt>
                      <c:pt idx="480">
                        <c:v>-0.8400000000000013</c:v>
                      </c:pt>
                      <c:pt idx="481">
                        <c:v>-0.72000000000000097</c:v>
                      </c:pt>
                      <c:pt idx="482">
                        <c:v>0.79999999999999927</c:v>
                      </c:pt>
                      <c:pt idx="483">
                        <c:v>0.31999999999999956</c:v>
                      </c:pt>
                      <c:pt idx="484">
                        <c:v>0.52000000000000024</c:v>
                      </c:pt>
                      <c:pt idx="485">
                        <c:v>8.0000000000000432E-2</c:v>
                      </c:pt>
                      <c:pt idx="486">
                        <c:v>-3.9999999999999855E-2</c:v>
                      </c:pt>
                      <c:pt idx="487">
                        <c:v>-1.5399999999999998</c:v>
                      </c:pt>
                      <c:pt idx="488">
                        <c:v>-0.92000000000000026</c:v>
                      </c:pt>
                      <c:pt idx="489">
                        <c:v>-0.98000000000000109</c:v>
                      </c:pt>
                      <c:pt idx="490">
                        <c:v>-1.0800000000000012</c:v>
                      </c:pt>
                      <c:pt idx="491">
                        <c:v>-0.90000000000000069</c:v>
                      </c:pt>
                      <c:pt idx="492">
                        <c:v>-0.54000000000000059</c:v>
                      </c:pt>
                      <c:pt idx="493">
                        <c:v>-0.82000000000000028</c:v>
                      </c:pt>
                      <c:pt idx="494">
                        <c:v>-1.06</c:v>
                      </c:pt>
                      <c:pt idx="495">
                        <c:v>-0.8600000000000001</c:v>
                      </c:pt>
                      <c:pt idx="496">
                        <c:v>-0.92000000000000026</c:v>
                      </c:pt>
                      <c:pt idx="497">
                        <c:v>-1.3400000000000005</c:v>
                      </c:pt>
                      <c:pt idx="498">
                        <c:v>-1.4400000000000006</c:v>
                      </c:pt>
                      <c:pt idx="499">
                        <c:v>-1.0200000000000002</c:v>
                      </c:pt>
                      <c:pt idx="500">
                        <c:v>-1.0800000000000005</c:v>
                      </c:pt>
                      <c:pt idx="501">
                        <c:v>-1.0800000000000005</c:v>
                      </c:pt>
                      <c:pt idx="502">
                        <c:v>-0.78000000000000047</c:v>
                      </c:pt>
                      <c:pt idx="503">
                        <c:v>-0.83999999999999986</c:v>
                      </c:pt>
                      <c:pt idx="504">
                        <c:v>-0.93999999999999984</c:v>
                      </c:pt>
                      <c:pt idx="505">
                        <c:v>-1.2799999999999998</c:v>
                      </c:pt>
                      <c:pt idx="506">
                        <c:v>-1</c:v>
                      </c:pt>
                      <c:pt idx="507">
                        <c:v>-0.8</c:v>
                      </c:pt>
                      <c:pt idx="508">
                        <c:v>-0.54000000000000059</c:v>
                      </c:pt>
                      <c:pt idx="509">
                        <c:v>-0.66000000000000081</c:v>
                      </c:pt>
                      <c:pt idx="510">
                        <c:v>-0.32000000000000101</c:v>
                      </c:pt>
                      <c:pt idx="511">
                        <c:v>-0.46000000000000085</c:v>
                      </c:pt>
                      <c:pt idx="512">
                        <c:v>-0.94000000000000128</c:v>
                      </c:pt>
                      <c:pt idx="513">
                        <c:v>-1.2600000000000016</c:v>
                      </c:pt>
                      <c:pt idx="514">
                        <c:v>-0.68000000000000116</c:v>
                      </c:pt>
                      <c:pt idx="515">
                        <c:v>-0.66000000000000081</c:v>
                      </c:pt>
                      <c:pt idx="516">
                        <c:v>-0.82000000000000095</c:v>
                      </c:pt>
                      <c:pt idx="517">
                        <c:v>-1.0000000000000007</c:v>
                      </c:pt>
                      <c:pt idx="518">
                        <c:v>-0.88000000000000045</c:v>
                      </c:pt>
                      <c:pt idx="519">
                        <c:v>-1.4800000000000004</c:v>
                      </c:pt>
                      <c:pt idx="520">
                        <c:v>-1.1800000000000004</c:v>
                      </c:pt>
                      <c:pt idx="521">
                        <c:v>-0.8600000000000001</c:v>
                      </c:pt>
                      <c:pt idx="522">
                        <c:v>-0.92000000000000026</c:v>
                      </c:pt>
                      <c:pt idx="523">
                        <c:v>-0.88000000000000045</c:v>
                      </c:pt>
                      <c:pt idx="524">
                        <c:v>-0.72000000000000097</c:v>
                      </c:pt>
                      <c:pt idx="525">
                        <c:v>-0.88000000000000111</c:v>
                      </c:pt>
                      <c:pt idx="526">
                        <c:v>-0.7000000000000014</c:v>
                      </c:pt>
                      <c:pt idx="527">
                        <c:v>-0.34000000000000058</c:v>
                      </c:pt>
                      <c:pt idx="528">
                        <c:v>-0.18000000000000044</c:v>
                      </c:pt>
                      <c:pt idx="529">
                        <c:v>-3.9999999999999855E-2</c:v>
                      </c:pt>
                      <c:pt idx="530">
                        <c:v>-0.25999999999999945</c:v>
                      </c:pt>
                      <c:pt idx="531">
                        <c:v>-0.53999999999999981</c:v>
                      </c:pt>
                      <c:pt idx="532">
                        <c:v>-0.46000000000000085</c:v>
                      </c:pt>
                      <c:pt idx="533">
                        <c:v>-0.28000000000000114</c:v>
                      </c:pt>
                      <c:pt idx="534">
                        <c:v>-0.60000000000000075</c:v>
                      </c:pt>
                      <c:pt idx="535">
                        <c:v>-0.220000000000001</c:v>
                      </c:pt>
                      <c:pt idx="536">
                        <c:v>-0.34000000000000058</c:v>
                      </c:pt>
                      <c:pt idx="537">
                        <c:v>-0.13999999999999985</c:v>
                      </c:pt>
                      <c:pt idx="538">
                        <c:v>-0.31999999999999956</c:v>
                      </c:pt>
                      <c:pt idx="539">
                        <c:v>0</c:v>
                      </c:pt>
                      <c:pt idx="540">
                        <c:v>-0.28000000000000042</c:v>
                      </c:pt>
                      <c:pt idx="541">
                        <c:v>-0.2</c:v>
                      </c:pt>
                      <c:pt idx="542">
                        <c:v>-0.51999999999999957</c:v>
                      </c:pt>
                      <c:pt idx="543">
                        <c:v>-0.65999999999999948</c:v>
                      </c:pt>
                      <c:pt idx="544">
                        <c:v>-0.89999999999999925</c:v>
                      </c:pt>
                      <c:pt idx="545">
                        <c:v>-0.97999999999999898</c:v>
                      </c:pt>
                      <c:pt idx="546">
                        <c:v>-0.81999999999999884</c:v>
                      </c:pt>
                      <c:pt idx="547">
                        <c:v>-0.85999999999999943</c:v>
                      </c:pt>
                      <c:pt idx="548">
                        <c:v>-0.69999999999999929</c:v>
                      </c:pt>
                      <c:pt idx="549">
                        <c:v>-0.7399999999999991</c:v>
                      </c:pt>
                      <c:pt idx="550">
                        <c:v>-1.0599999999999987</c:v>
                      </c:pt>
                      <c:pt idx="551">
                        <c:v>-1.379999999999999</c:v>
                      </c:pt>
                      <c:pt idx="552">
                        <c:v>-1.4999999999999993</c:v>
                      </c:pt>
                      <c:pt idx="553">
                        <c:v>-1.6999999999999993</c:v>
                      </c:pt>
                      <c:pt idx="554">
                        <c:v>-1.56</c:v>
                      </c:pt>
                      <c:pt idx="555">
                        <c:v>-0.84000000000000052</c:v>
                      </c:pt>
                      <c:pt idx="556">
                        <c:v>-0.76000000000000012</c:v>
                      </c:pt>
                      <c:pt idx="557">
                        <c:v>-0.16000000000000014</c:v>
                      </c:pt>
                      <c:pt idx="558">
                        <c:v>-0.44000000000000056</c:v>
                      </c:pt>
                      <c:pt idx="559">
                        <c:v>-0.52000000000000024</c:v>
                      </c:pt>
                      <c:pt idx="560">
                        <c:v>-0.7</c:v>
                      </c:pt>
                      <c:pt idx="561">
                        <c:v>-1.1000000000000008</c:v>
                      </c:pt>
                      <c:pt idx="562">
                        <c:v>-1.2600000000000002</c:v>
                      </c:pt>
                      <c:pt idx="563">
                        <c:v>-1.0200000000000002</c:v>
                      </c:pt>
                      <c:pt idx="564">
                        <c:v>-0.9</c:v>
                      </c:pt>
                      <c:pt idx="565">
                        <c:v>-1.2399999999999998</c:v>
                      </c:pt>
                      <c:pt idx="566">
                        <c:v>-0.87999999999999967</c:v>
                      </c:pt>
                      <c:pt idx="567">
                        <c:v>-0.95999999999999941</c:v>
                      </c:pt>
                      <c:pt idx="568">
                        <c:v>-0.85999999999999877</c:v>
                      </c:pt>
                      <c:pt idx="569">
                        <c:v>-0.73999999999999844</c:v>
                      </c:pt>
                      <c:pt idx="570">
                        <c:v>-0.57999999999999829</c:v>
                      </c:pt>
                      <c:pt idx="571">
                        <c:v>-0.35999999999999871</c:v>
                      </c:pt>
                      <c:pt idx="572">
                        <c:v>-0.55999999999999939</c:v>
                      </c:pt>
                      <c:pt idx="573">
                        <c:v>-0.85999999999999943</c:v>
                      </c:pt>
                      <c:pt idx="574">
                        <c:v>-1.3599999999999994</c:v>
                      </c:pt>
                      <c:pt idx="575">
                        <c:v>-1.3800000000000003</c:v>
                      </c:pt>
                      <c:pt idx="576">
                        <c:v>-1.3399999999999999</c:v>
                      </c:pt>
                      <c:pt idx="577">
                        <c:v>-1.2199999999999995</c:v>
                      </c:pt>
                      <c:pt idx="578">
                        <c:v>-1.1000000000000001</c:v>
                      </c:pt>
                      <c:pt idx="579">
                        <c:v>-1.0200000000000002</c:v>
                      </c:pt>
                      <c:pt idx="580">
                        <c:v>-1.0999999999999992</c:v>
                      </c:pt>
                      <c:pt idx="581">
                        <c:v>-1.6399999999999992</c:v>
                      </c:pt>
                      <c:pt idx="582">
                        <c:v>-1.6199999999999997</c:v>
                      </c:pt>
                      <c:pt idx="583">
                        <c:v>-1.3399999999999999</c:v>
                      </c:pt>
                      <c:pt idx="584">
                        <c:v>-1.2799999999999998</c:v>
                      </c:pt>
                      <c:pt idx="585">
                        <c:v>-1.3800000000000003</c:v>
                      </c:pt>
                      <c:pt idx="586">
                        <c:v>-0.72000000000000097</c:v>
                      </c:pt>
                      <c:pt idx="587">
                        <c:v>-0.72000000000000097</c:v>
                      </c:pt>
                      <c:pt idx="588">
                        <c:v>-1.1600000000000001</c:v>
                      </c:pt>
                      <c:pt idx="589">
                        <c:v>-0.8</c:v>
                      </c:pt>
                      <c:pt idx="590">
                        <c:v>-0.6399999999999999</c:v>
                      </c:pt>
                      <c:pt idx="591">
                        <c:v>-0.79999999999999927</c:v>
                      </c:pt>
                      <c:pt idx="592">
                        <c:v>-1.079999999999999</c:v>
                      </c:pt>
                      <c:pt idx="593">
                        <c:v>-0.97999999999999976</c:v>
                      </c:pt>
                      <c:pt idx="594">
                        <c:v>-1.2400000000000007</c:v>
                      </c:pt>
                      <c:pt idx="595">
                        <c:v>-1.0800000000000005</c:v>
                      </c:pt>
                      <c:pt idx="596">
                        <c:v>-1.4800000000000011</c:v>
                      </c:pt>
                      <c:pt idx="597">
                        <c:v>-0.96000000000000085</c:v>
                      </c:pt>
                      <c:pt idx="598">
                        <c:v>-0.68000000000000116</c:v>
                      </c:pt>
                      <c:pt idx="599">
                        <c:v>-0.7600000000000009</c:v>
                      </c:pt>
                      <c:pt idx="600">
                        <c:v>-0.7600000000000009</c:v>
                      </c:pt>
                      <c:pt idx="601">
                        <c:v>-0.23999999999999985</c:v>
                      </c:pt>
                      <c:pt idx="602">
                        <c:v>-0.48000000000000043</c:v>
                      </c:pt>
                      <c:pt idx="603">
                        <c:v>-0.52000000000000024</c:v>
                      </c:pt>
                      <c:pt idx="604">
                        <c:v>-0.4</c:v>
                      </c:pt>
                      <c:pt idx="605">
                        <c:v>-0.7</c:v>
                      </c:pt>
                      <c:pt idx="606">
                        <c:v>-0.9</c:v>
                      </c:pt>
                      <c:pt idx="607">
                        <c:v>-0.92000000000000026</c:v>
                      </c:pt>
                      <c:pt idx="608">
                        <c:v>-0.88000000000000045</c:v>
                      </c:pt>
                      <c:pt idx="609">
                        <c:v>-0.68000000000000038</c:v>
                      </c:pt>
                      <c:pt idx="610">
                        <c:v>-0.56000000000000016</c:v>
                      </c:pt>
                      <c:pt idx="611">
                        <c:v>-0.74000000000000055</c:v>
                      </c:pt>
                      <c:pt idx="612">
                        <c:v>-0.87999999999999967</c:v>
                      </c:pt>
                      <c:pt idx="613">
                        <c:v>-1.2199999999999989</c:v>
                      </c:pt>
                      <c:pt idx="614">
                        <c:v>-1.2999999999999985</c:v>
                      </c:pt>
                      <c:pt idx="615">
                        <c:v>-1.4399999999999984</c:v>
                      </c:pt>
                      <c:pt idx="616">
                        <c:v>-1.4199999999999988</c:v>
                      </c:pt>
                      <c:pt idx="617">
                        <c:v>-1.1399999999999992</c:v>
                      </c:pt>
                      <c:pt idx="618">
                        <c:v>-1.1199999999999997</c:v>
                      </c:pt>
                      <c:pt idx="619">
                        <c:v>-1.0200000000000002</c:v>
                      </c:pt>
                      <c:pt idx="620">
                        <c:v>-0.30000000000000071</c:v>
                      </c:pt>
                      <c:pt idx="621">
                        <c:v>-0.12000000000000029</c:v>
                      </c:pt>
                      <c:pt idx="622">
                        <c:v>-0.46000000000000013</c:v>
                      </c:pt>
                      <c:pt idx="623">
                        <c:v>-7.999999999999971E-2</c:v>
                      </c:pt>
                      <c:pt idx="624">
                        <c:v>-0.3999999999999993</c:v>
                      </c:pt>
                      <c:pt idx="625">
                        <c:v>-0.79999999999999927</c:v>
                      </c:pt>
                      <c:pt idx="626">
                        <c:v>-0.7399999999999991</c:v>
                      </c:pt>
                      <c:pt idx="627">
                        <c:v>-0.51999999999999957</c:v>
                      </c:pt>
                      <c:pt idx="628">
                        <c:v>-0.51999999999999957</c:v>
                      </c:pt>
                      <c:pt idx="629">
                        <c:v>-0.46000000000000013</c:v>
                      </c:pt>
                      <c:pt idx="630">
                        <c:v>-0.27999999999999969</c:v>
                      </c:pt>
                      <c:pt idx="631">
                        <c:v>-0.23999999999999985</c:v>
                      </c:pt>
                      <c:pt idx="632">
                        <c:v>-0.29999999999999927</c:v>
                      </c:pt>
                      <c:pt idx="633">
                        <c:v>-0.37999999999999973</c:v>
                      </c:pt>
                      <c:pt idx="634">
                        <c:v>-0.29999999999999927</c:v>
                      </c:pt>
                      <c:pt idx="635">
                        <c:v>-0.7</c:v>
                      </c:pt>
                      <c:pt idx="636">
                        <c:v>-0.94000000000000061</c:v>
                      </c:pt>
                      <c:pt idx="637">
                        <c:v>-0.8400000000000013</c:v>
                      </c:pt>
                      <c:pt idx="638">
                        <c:v>-0.68000000000000116</c:v>
                      </c:pt>
                      <c:pt idx="639">
                        <c:v>-0.74000000000000132</c:v>
                      </c:pt>
                      <c:pt idx="640">
                        <c:v>-0.24000000000000057</c:v>
                      </c:pt>
                      <c:pt idx="641">
                        <c:v>0</c:v>
                      </c:pt>
                      <c:pt idx="642">
                        <c:v>0.22000000000000028</c:v>
                      </c:pt>
                      <c:pt idx="643">
                        <c:v>4.000000000000057E-2</c:v>
                      </c:pt>
                      <c:pt idx="644">
                        <c:v>0.30000000000000071</c:v>
                      </c:pt>
                      <c:pt idx="645">
                        <c:v>6.0000000000000143E-2</c:v>
                      </c:pt>
                      <c:pt idx="646">
                        <c:v>-0.23999999999999985</c:v>
                      </c:pt>
                      <c:pt idx="647">
                        <c:v>-0.4199999999999996</c:v>
                      </c:pt>
                      <c:pt idx="648">
                        <c:v>-0.68000000000000038</c:v>
                      </c:pt>
                      <c:pt idx="649">
                        <c:v>-0.64000000000000057</c:v>
                      </c:pt>
                      <c:pt idx="650">
                        <c:v>-1.0200000000000002</c:v>
                      </c:pt>
                      <c:pt idx="651">
                        <c:v>-1.1000000000000008</c:v>
                      </c:pt>
                      <c:pt idx="652">
                        <c:v>-1.5600000000000009</c:v>
                      </c:pt>
                      <c:pt idx="653">
                        <c:v>-1.3400000000000005</c:v>
                      </c:pt>
                      <c:pt idx="654">
                        <c:v>-1.6800000000000004</c:v>
                      </c:pt>
                      <c:pt idx="655">
                        <c:v>-1.4600000000000002</c:v>
                      </c:pt>
                      <c:pt idx="656">
                        <c:v>-1.2200000000000002</c:v>
                      </c:pt>
                      <c:pt idx="657">
                        <c:v>-0.78000000000000047</c:v>
                      </c:pt>
                      <c:pt idx="658">
                        <c:v>-0.77999999999999969</c:v>
                      </c:pt>
                      <c:pt idx="659">
                        <c:v>-0.77999999999999969</c:v>
                      </c:pt>
                      <c:pt idx="660">
                        <c:v>-0.76000000000000012</c:v>
                      </c:pt>
                      <c:pt idx="661">
                        <c:v>-0.81999999999999962</c:v>
                      </c:pt>
                      <c:pt idx="662">
                        <c:v>-0.87999999999999901</c:v>
                      </c:pt>
                      <c:pt idx="663">
                        <c:v>-0.9199999999999996</c:v>
                      </c:pt>
                      <c:pt idx="664">
                        <c:v>-0.81999999999999962</c:v>
                      </c:pt>
                      <c:pt idx="665">
                        <c:v>-0.45999999999999941</c:v>
                      </c:pt>
                      <c:pt idx="666">
                        <c:v>-0.29999999999999927</c:v>
                      </c:pt>
                      <c:pt idx="667">
                        <c:v>-0.23999999999999985</c:v>
                      </c:pt>
                      <c:pt idx="668">
                        <c:v>-0.36000000000000015</c:v>
                      </c:pt>
                      <c:pt idx="669">
                        <c:v>-2.0000000000000285E-2</c:v>
                      </c:pt>
                      <c:pt idx="670">
                        <c:v>-0.38000000000000045</c:v>
                      </c:pt>
                      <c:pt idx="671">
                        <c:v>-0.38000000000000045</c:v>
                      </c:pt>
                      <c:pt idx="672">
                        <c:v>-0.28000000000000042</c:v>
                      </c:pt>
                      <c:pt idx="673">
                        <c:v>-4.000000000000057E-2</c:v>
                      </c:pt>
                      <c:pt idx="674">
                        <c:v>-0.5</c:v>
                      </c:pt>
                      <c:pt idx="675">
                        <c:v>-0.34000000000000058</c:v>
                      </c:pt>
                      <c:pt idx="676">
                        <c:v>-0.60000000000000075</c:v>
                      </c:pt>
                      <c:pt idx="677">
                        <c:v>-0.60000000000000075</c:v>
                      </c:pt>
                      <c:pt idx="678">
                        <c:v>-0.54000000000000059</c:v>
                      </c:pt>
                      <c:pt idx="679">
                        <c:v>-0.46000000000000085</c:v>
                      </c:pt>
                      <c:pt idx="680">
                        <c:v>-0.56000000000000016</c:v>
                      </c:pt>
                      <c:pt idx="681">
                        <c:v>-0.56000000000000016</c:v>
                      </c:pt>
                      <c:pt idx="682">
                        <c:v>-0.76000000000000012</c:v>
                      </c:pt>
                      <c:pt idx="683">
                        <c:v>-0.87999999999999967</c:v>
                      </c:pt>
                      <c:pt idx="684">
                        <c:v>-1</c:v>
                      </c:pt>
                      <c:pt idx="685">
                        <c:v>-1.1000000000000008</c:v>
                      </c:pt>
                      <c:pt idx="686">
                        <c:v>-1.2400000000000007</c:v>
                      </c:pt>
                      <c:pt idx="687">
                        <c:v>-1.3600000000000008</c:v>
                      </c:pt>
                      <c:pt idx="688">
                        <c:v>-1.7000000000000006</c:v>
                      </c:pt>
                      <c:pt idx="689">
                        <c:v>-1.5800000000000005</c:v>
                      </c:pt>
                      <c:pt idx="690">
                        <c:v>-1.5599999999999994</c:v>
                      </c:pt>
                      <c:pt idx="691">
                        <c:v>-1.3799999999999997</c:v>
                      </c:pt>
                      <c:pt idx="692">
                        <c:v>-1.1999999999999993</c:v>
                      </c:pt>
                      <c:pt idx="693">
                        <c:v>-1.1799999999999997</c:v>
                      </c:pt>
                      <c:pt idx="694">
                        <c:v>-1.1199999999999997</c:v>
                      </c:pt>
                      <c:pt idx="695">
                        <c:v>-1.1200000000000003</c:v>
                      </c:pt>
                      <c:pt idx="696">
                        <c:v>-1.4400000000000006</c:v>
                      </c:pt>
                      <c:pt idx="697">
                        <c:v>-1.2600000000000009</c:v>
                      </c:pt>
                      <c:pt idx="698">
                        <c:v>-0.74000000000000055</c:v>
                      </c:pt>
                      <c:pt idx="699">
                        <c:v>-0.5800000000000004</c:v>
                      </c:pt>
                      <c:pt idx="700">
                        <c:v>-0.62000000000000033</c:v>
                      </c:pt>
                      <c:pt idx="701">
                        <c:v>5.9999999999999429E-2</c:v>
                      </c:pt>
                      <c:pt idx="702">
                        <c:v>5.9999999999999429E-2</c:v>
                      </c:pt>
                      <c:pt idx="703">
                        <c:v>-0.34000000000000058</c:v>
                      </c:pt>
                      <c:pt idx="704">
                        <c:v>-0.18000000000000113</c:v>
                      </c:pt>
                      <c:pt idx="705">
                        <c:v>-0.26000000000000084</c:v>
                      </c:pt>
                      <c:pt idx="706">
                        <c:v>-0.54000000000000059</c:v>
                      </c:pt>
                      <c:pt idx="707">
                        <c:v>-0.72000000000000031</c:v>
                      </c:pt>
                      <c:pt idx="708">
                        <c:v>-0.50000000000000067</c:v>
                      </c:pt>
                      <c:pt idx="709">
                        <c:v>-0.80000000000000071</c:v>
                      </c:pt>
                      <c:pt idx="710">
                        <c:v>-0.74000000000000132</c:v>
                      </c:pt>
                      <c:pt idx="711">
                        <c:v>-0.72000000000000097</c:v>
                      </c:pt>
                      <c:pt idx="712">
                        <c:v>-0.72000000000000097</c:v>
                      </c:pt>
                      <c:pt idx="713">
                        <c:v>-0.64000000000000123</c:v>
                      </c:pt>
                      <c:pt idx="714">
                        <c:v>-0.50000000000000067</c:v>
                      </c:pt>
                      <c:pt idx="715">
                        <c:v>-0.42000000000000026</c:v>
                      </c:pt>
                      <c:pt idx="716">
                        <c:v>-0.28000000000000042</c:v>
                      </c:pt>
                      <c:pt idx="717">
                        <c:v>-0.18000000000000044</c:v>
                      </c:pt>
                      <c:pt idx="718">
                        <c:v>-0.5</c:v>
                      </c:pt>
                      <c:pt idx="719">
                        <c:v>-0.33999999999999986</c:v>
                      </c:pt>
                      <c:pt idx="720">
                        <c:v>-0.6</c:v>
                      </c:pt>
                      <c:pt idx="721">
                        <c:v>-0.73999999999999988</c:v>
                      </c:pt>
                      <c:pt idx="722">
                        <c:v>-0.95999999999999941</c:v>
                      </c:pt>
                      <c:pt idx="723">
                        <c:v>-0.55999999999999939</c:v>
                      </c:pt>
                      <c:pt idx="724">
                        <c:v>-0.95999999999999941</c:v>
                      </c:pt>
                      <c:pt idx="725">
                        <c:v>-0.83999999999999919</c:v>
                      </c:pt>
                      <c:pt idx="726">
                        <c:v>-0.97999999999999976</c:v>
                      </c:pt>
                      <c:pt idx="727">
                        <c:v>-1.1600000000000001</c:v>
                      </c:pt>
                      <c:pt idx="728">
                        <c:v>-1.5799999999999996</c:v>
                      </c:pt>
                      <c:pt idx="729">
                        <c:v>-1.3400000000000005</c:v>
                      </c:pt>
                      <c:pt idx="730">
                        <c:v>-1.1600000000000008</c:v>
                      </c:pt>
                      <c:pt idx="731">
                        <c:v>-1.1600000000000001</c:v>
                      </c:pt>
                      <c:pt idx="732">
                        <c:v>-1</c:v>
                      </c:pt>
                      <c:pt idx="733">
                        <c:v>-0.80000000000000071</c:v>
                      </c:pt>
                      <c:pt idx="734">
                        <c:v>-1.1200000000000003</c:v>
                      </c:pt>
                      <c:pt idx="735">
                        <c:v>-1.3200000000000003</c:v>
                      </c:pt>
                      <c:pt idx="736">
                        <c:v>-1.4600000000000009</c:v>
                      </c:pt>
                      <c:pt idx="737">
                        <c:v>-1.6600000000000015</c:v>
                      </c:pt>
                      <c:pt idx="738">
                        <c:v>-1.680000000000001</c:v>
                      </c:pt>
                      <c:pt idx="739">
                        <c:v>-1.3600000000000008</c:v>
                      </c:pt>
                      <c:pt idx="740">
                        <c:v>-1.4600000000000009</c:v>
                      </c:pt>
                      <c:pt idx="741">
                        <c:v>-1.6400000000000006</c:v>
                      </c:pt>
                      <c:pt idx="742">
                        <c:v>-1.4799999999999998</c:v>
                      </c:pt>
                      <c:pt idx="743">
                        <c:v>-1.3999999999999992</c:v>
                      </c:pt>
                      <c:pt idx="744">
                        <c:v>-1.6399999999999992</c:v>
                      </c:pt>
                      <c:pt idx="745">
                        <c:v>-1.7599999999999987</c:v>
                      </c:pt>
                      <c:pt idx="746">
                        <c:v>-1.0799999999999983</c:v>
                      </c:pt>
                      <c:pt idx="747">
                        <c:v>-1.2399999999999984</c:v>
                      </c:pt>
                      <c:pt idx="748">
                        <c:v>-1.3399999999999992</c:v>
                      </c:pt>
                      <c:pt idx="749">
                        <c:v>-1.64</c:v>
                      </c:pt>
                      <c:pt idx="750">
                        <c:v>-1.4600000000000002</c:v>
                      </c:pt>
                      <c:pt idx="751">
                        <c:v>-1.56</c:v>
                      </c:pt>
                      <c:pt idx="752">
                        <c:v>-1.2200000000000002</c:v>
                      </c:pt>
                      <c:pt idx="753">
                        <c:v>-1.6800000000000004</c:v>
                      </c:pt>
                      <c:pt idx="754">
                        <c:v>-1.44</c:v>
                      </c:pt>
                      <c:pt idx="755">
                        <c:v>-1.3800000000000003</c:v>
                      </c:pt>
                      <c:pt idx="756">
                        <c:v>-1.7800000000000011</c:v>
                      </c:pt>
                      <c:pt idx="757">
                        <c:v>-2.080000000000001</c:v>
                      </c:pt>
                      <c:pt idx="758">
                        <c:v>-1.620000000000001</c:v>
                      </c:pt>
                      <c:pt idx="759">
                        <c:v>-1.5000000000000007</c:v>
                      </c:pt>
                      <c:pt idx="760">
                        <c:v>-1.3199999999999996</c:v>
                      </c:pt>
                      <c:pt idx="761">
                        <c:v>-1.0799999999999996</c:v>
                      </c:pt>
                      <c:pt idx="762">
                        <c:v>-1.0399999999999991</c:v>
                      </c:pt>
                      <c:pt idx="763">
                        <c:v>-1.4399999999999991</c:v>
                      </c:pt>
                      <c:pt idx="764">
                        <c:v>-1.6199999999999988</c:v>
                      </c:pt>
                      <c:pt idx="765">
                        <c:v>-1.8200000000000003</c:v>
                      </c:pt>
                      <c:pt idx="766">
                        <c:v>-1.7599999999999993</c:v>
                      </c:pt>
                      <c:pt idx="767">
                        <c:v>-1.7</c:v>
                      </c:pt>
                      <c:pt idx="768">
                        <c:v>-1.3200000000000003</c:v>
                      </c:pt>
                      <c:pt idx="769">
                        <c:v>-1.3600000000000008</c:v>
                      </c:pt>
                      <c:pt idx="770">
                        <c:v>-1.4199999999999988</c:v>
                      </c:pt>
                      <c:pt idx="771">
                        <c:v>-1.6799999999999997</c:v>
                      </c:pt>
                      <c:pt idx="772">
                        <c:v>-1.5</c:v>
                      </c:pt>
                      <c:pt idx="773">
                        <c:v>-1.3799999999999997</c:v>
                      </c:pt>
                      <c:pt idx="774">
                        <c:v>-1.3999999999999992</c:v>
                      </c:pt>
                      <c:pt idx="775">
                        <c:v>-1.1600000000000008</c:v>
                      </c:pt>
                      <c:pt idx="776">
                        <c:v>-1.3</c:v>
                      </c:pt>
                      <c:pt idx="777">
                        <c:v>-1.5599999999999994</c:v>
                      </c:pt>
                      <c:pt idx="778">
                        <c:v>-1.4599999999999995</c:v>
                      </c:pt>
                      <c:pt idx="779">
                        <c:v>-1.5</c:v>
                      </c:pt>
                      <c:pt idx="780">
                        <c:v>-1.5199999999999996</c:v>
                      </c:pt>
                      <c:pt idx="781">
                        <c:v>-1.06</c:v>
                      </c:pt>
                      <c:pt idx="782">
                        <c:v>-1.1000000000000008</c:v>
                      </c:pt>
                      <c:pt idx="783">
                        <c:v>-1.06</c:v>
                      </c:pt>
                      <c:pt idx="784">
                        <c:v>-1.3400000000000005</c:v>
                      </c:pt>
                      <c:pt idx="785">
                        <c:v>-1.6400000000000006</c:v>
                      </c:pt>
                      <c:pt idx="786">
                        <c:v>-1.6</c:v>
                      </c:pt>
                      <c:pt idx="787">
                        <c:v>-1.1799999999999997</c:v>
                      </c:pt>
                      <c:pt idx="788">
                        <c:v>-1.2800000000000005</c:v>
                      </c:pt>
                      <c:pt idx="789">
                        <c:v>-0.8</c:v>
                      </c:pt>
                      <c:pt idx="790">
                        <c:v>-0.61999999999999955</c:v>
                      </c:pt>
                      <c:pt idx="791">
                        <c:v>-0.9199999999999996</c:v>
                      </c:pt>
                      <c:pt idx="792">
                        <c:v>-1.2399999999999998</c:v>
                      </c:pt>
                      <c:pt idx="793">
                        <c:v>-1.3599999999999994</c:v>
                      </c:pt>
                      <c:pt idx="794">
                        <c:v>-1.5599999999999994</c:v>
                      </c:pt>
                      <c:pt idx="795">
                        <c:v>-1.3399999999999999</c:v>
                      </c:pt>
                      <c:pt idx="796">
                        <c:v>-1.3199999999999996</c:v>
                      </c:pt>
                      <c:pt idx="797">
                        <c:v>-1.2199999999999989</c:v>
                      </c:pt>
                      <c:pt idx="798">
                        <c:v>-1.4599999999999986</c:v>
                      </c:pt>
                      <c:pt idx="799">
                        <c:v>-1.0199999999999989</c:v>
                      </c:pt>
                      <c:pt idx="800">
                        <c:v>-1.5199999999999989</c:v>
                      </c:pt>
                      <c:pt idx="801">
                        <c:v>-1.3399999999999999</c:v>
                      </c:pt>
                      <c:pt idx="802">
                        <c:v>-1.5400000000000005</c:v>
                      </c:pt>
                      <c:pt idx="803">
                        <c:v>-1.4600000000000009</c:v>
                      </c:pt>
                      <c:pt idx="804">
                        <c:v>-1.3600000000000008</c:v>
                      </c:pt>
                      <c:pt idx="805">
                        <c:v>-1.5200000000000009</c:v>
                      </c:pt>
                      <c:pt idx="806">
                        <c:v>-2</c:v>
                      </c:pt>
                      <c:pt idx="807">
                        <c:v>-2.0199999999999996</c:v>
                      </c:pt>
                      <c:pt idx="808">
                        <c:v>-1.6599999999999995</c:v>
                      </c:pt>
                      <c:pt idx="809">
                        <c:v>-1.9199999999999995</c:v>
                      </c:pt>
                      <c:pt idx="810">
                        <c:v>-1.3</c:v>
                      </c:pt>
                      <c:pt idx="811">
                        <c:v>-1.0400000000000005</c:v>
                      </c:pt>
                      <c:pt idx="812">
                        <c:v>-0.90000000000000069</c:v>
                      </c:pt>
                      <c:pt idx="813">
                        <c:v>-1.2000000000000006</c:v>
                      </c:pt>
                      <c:pt idx="814">
                        <c:v>-1.4000000000000008</c:v>
                      </c:pt>
                      <c:pt idx="815">
                        <c:v>-1.7799999999999998</c:v>
                      </c:pt>
                      <c:pt idx="816">
                        <c:v>-1.9199999999999995</c:v>
                      </c:pt>
                      <c:pt idx="817">
                        <c:v>-1.9799999999999998</c:v>
                      </c:pt>
                      <c:pt idx="818">
                        <c:v>-2.1199999999999997</c:v>
                      </c:pt>
                      <c:pt idx="819">
                        <c:v>-1.7999999999999994</c:v>
                      </c:pt>
                      <c:pt idx="820">
                        <c:v>-1.0599999999999994</c:v>
                      </c:pt>
                      <c:pt idx="821">
                        <c:v>-0.83999999999999986</c:v>
                      </c:pt>
                      <c:pt idx="822">
                        <c:v>-0.51999999999999957</c:v>
                      </c:pt>
                      <c:pt idx="823">
                        <c:v>-0.37999999999999973</c:v>
                      </c:pt>
                      <c:pt idx="824">
                        <c:v>-0.27999999999999969</c:v>
                      </c:pt>
                      <c:pt idx="825">
                        <c:v>-0.77999999999999969</c:v>
                      </c:pt>
                      <c:pt idx="826">
                        <c:v>-0.49999999999999928</c:v>
                      </c:pt>
                      <c:pt idx="827">
                        <c:v>-0.6399999999999999</c:v>
                      </c:pt>
                      <c:pt idx="828">
                        <c:v>-0.6399999999999999</c:v>
                      </c:pt>
                      <c:pt idx="829">
                        <c:v>-0.73999999999999988</c:v>
                      </c:pt>
                      <c:pt idx="830">
                        <c:v>-0.6399999999999999</c:v>
                      </c:pt>
                      <c:pt idx="831">
                        <c:v>-0.7</c:v>
                      </c:pt>
                      <c:pt idx="832">
                        <c:v>-0.69999999999999929</c:v>
                      </c:pt>
                      <c:pt idx="833">
                        <c:v>-0.59999999999999931</c:v>
                      </c:pt>
                      <c:pt idx="834">
                        <c:v>-0.71999999999999953</c:v>
                      </c:pt>
                      <c:pt idx="835">
                        <c:v>-1</c:v>
                      </c:pt>
                      <c:pt idx="836">
                        <c:v>-1.3399999999999999</c:v>
                      </c:pt>
                      <c:pt idx="837">
                        <c:v>-1.3200000000000003</c:v>
                      </c:pt>
                      <c:pt idx="838">
                        <c:v>-1.0800000000000005</c:v>
                      </c:pt>
                      <c:pt idx="839">
                        <c:v>-1.4</c:v>
                      </c:pt>
                      <c:pt idx="840">
                        <c:v>-0.97999999999999976</c:v>
                      </c:pt>
                      <c:pt idx="841">
                        <c:v>-1.1000000000000001</c:v>
                      </c:pt>
                      <c:pt idx="842">
                        <c:v>-1</c:v>
                      </c:pt>
                      <c:pt idx="843">
                        <c:v>-1.1399999999999999</c:v>
                      </c:pt>
                      <c:pt idx="844">
                        <c:v>-0.7</c:v>
                      </c:pt>
                      <c:pt idx="845">
                        <c:v>-0.7</c:v>
                      </c:pt>
                      <c:pt idx="846">
                        <c:v>-0.46000000000000013</c:v>
                      </c:pt>
                      <c:pt idx="847">
                        <c:v>-0.61999999999999955</c:v>
                      </c:pt>
                      <c:pt idx="848">
                        <c:v>-0.65999999999999948</c:v>
                      </c:pt>
                      <c:pt idx="849">
                        <c:v>-0.89999999999999925</c:v>
                      </c:pt>
                      <c:pt idx="850">
                        <c:v>-0.9199999999999996</c:v>
                      </c:pt>
                      <c:pt idx="851">
                        <c:v>-0.95999999999999941</c:v>
                      </c:pt>
                      <c:pt idx="852">
                        <c:v>-0.6</c:v>
                      </c:pt>
                      <c:pt idx="853">
                        <c:v>-0.73999999999999988</c:v>
                      </c:pt>
                      <c:pt idx="854">
                        <c:v>-0.6</c:v>
                      </c:pt>
                      <c:pt idx="855">
                        <c:v>-0.43999999999999984</c:v>
                      </c:pt>
                      <c:pt idx="856">
                        <c:v>-0.2</c:v>
                      </c:pt>
                      <c:pt idx="857">
                        <c:v>-0.36000000000000015</c:v>
                      </c:pt>
                      <c:pt idx="858">
                        <c:v>0.13999999999999985</c:v>
                      </c:pt>
                      <c:pt idx="859">
                        <c:v>0.31999999999999956</c:v>
                      </c:pt>
                      <c:pt idx="860">
                        <c:v>-2.0000000000000285E-2</c:v>
                      </c:pt>
                      <c:pt idx="861">
                        <c:v>-0.1</c:v>
                      </c:pt>
                      <c:pt idx="862">
                        <c:v>-0.35999999999999943</c:v>
                      </c:pt>
                      <c:pt idx="863">
                        <c:v>-1.0399999999999998</c:v>
                      </c:pt>
                      <c:pt idx="864">
                        <c:v>-1.3199999999999996</c:v>
                      </c:pt>
                      <c:pt idx="865">
                        <c:v>-1.1600000000000001</c:v>
                      </c:pt>
                      <c:pt idx="866">
                        <c:v>-1.3199999999999996</c:v>
                      </c:pt>
                      <c:pt idx="867">
                        <c:v>-1.3</c:v>
                      </c:pt>
                      <c:pt idx="868">
                        <c:v>-0.99999999999999933</c:v>
                      </c:pt>
                      <c:pt idx="869">
                        <c:v>-1.1999999999999986</c:v>
                      </c:pt>
                      <c:pt idx="870">
                        <c:v>-1.459999999999998</c:v>
                      </c:pt>
                      <c:pt idx="871">
                        <c:v>-1.7399999999999991</c:v>
                      </c:pt>
                      <c:pt idx="872">
                        <c:v>-1.4999999999999978</c:v>
                      </c:pt>
                      <c:pt idx="873">
                        <c:v>-1.3999999999999992</c:v>
                      </c:pt>
                      <c:pt idx="874">
                        <c:v>-1.0199999999999996</c:v>
                      </c:pt>
                      <c:pt idx="875">
                        <c:v>-0.8</c:v>
                      </c:pt>
                      <c:pt idx="876">
                        <c:v>-0.49999999999999856</c:v>
                      </c:pt>
                      <c:pt idx="877">
                        <c:v>-0.62000000000000033</c:v>
                      </c:pt>
                      <c:pt idx="878">
                        <c:v>-0.8</c:v>
                      </c:pt>
                      <c:pt idx="879">
                        <c:v>-0.65999999999999948</c:v>
                      </c:pt>
                      <c:pt idx="880">
                        <c:v>-0.53999999999999915</c:v>
                      </c:pt>
                      <c:pt idx="881">
                        <c:v>-0.7600000000000009</c:v>
                      </c:pt>
                      <c:pt idx="882">
                        <c:v>-1.2</c:v>
                      </c:pt>
                      <c:pt idx="883">
                        <c:v>-1.0200000000000002</c:v>
                      </c:pt>
                      <c:pt idx="884">
                        <c:v>-1.2600000000000009</c:v>
                      </c:pt>
                      <c:pt idx="885">
                        <c:v>-1.4200000000000004</c:v>
                      </c:pt>
                      <c:pt idx="886">
                        <c:v>-1.3</c:v>
                      </c:pt>
                      <c:pt idx="887">
                        <c:v>-0.98000000000000043</c:v>
                      </c:pt>
                      <c:pt idx="888">
                        <c:v>-1.1000000000000008</c:v>
                      </c:pt>
                      <c:pt idx="889">
                        <c:v>-1.1600000000000015</c:v>
                      </c:pt>
                      <c:pt idx="890">
                        <c:v>-1.5600000000000029</c:v>
                      </c:pt>
                      <c:pt idx="891">
                        <c:v>-1.2400000000000027</c:v>
                      </c:pt>
                      <c:pt idx="892">
                        <c:v>-1.3200000000000016</c:v>
                      </c:pt>
                      <c:pt idx="893">
                        <c:v>-1.4</c:v>
                      </c:pt>
                      <c:pt idx="894">
                        <c:v>-1.3</c:v>
                      </c:pt>
                      <c:pt idx="895">
                        <c:v>-0.91999999999999882</c:v>
                      </c:pt>
                      <c:pt idx="896">
                        <c:v>-0.93999999999999917</c:v>
                      </c:pt>
                      <c:pt idx="897">
                        <c:v>-1.0200000000000002</c:v>
                      </c:pt>
                      <c:pt idx="898">
                        <c:v>-1.0200000000000002</c:v>
                      </c:pt>
                      <c:pt idx="899">
                        <c:v>-0.9</c:v>
                      </c:pt>
                      <c:pt idx="900">
                        <c:v>-1.0600000000000009</c:v>
                      </c:pt>
                      <c:pt idx="901">
                        <c:v>-1.4400000000000006</c:v>
                      </c:pt>
                      <c:pt idx="902">
                        <c:v>-1.3800000000000012</c:v>
                      </c:pt>
                      <c:pt idx="903">
                        <c:v>-1.0200000000000018</c:v>
                      </c:pt>
                      <c:pt idx="904">
                        <c:v>-1.4200000000000017</c:v>
                      </c:pt>
                      <c:pt idx="905">
                        <c:v>-1.3800000000000012</c:v>
                      </c:pt>
                      <c:pt idx="906">
                        <c:v>-1.2400000000000007</c:v>
                      </c:pt>
                      <c:pt idx="907">
                        <c:v>-0.93999999999999917</c:v>
                      </c:pt>
                      <c:pt idx="908">
                        <c:v>-1.2399999999999991</c:v>
                      </c:pt>
                      <c:pt idx="909">
                        <c:v>-1.1399999999999992</c:v>
                      </c:pt>
                      <c:pt idx="910">
                        <c:v>-1.2199999999999989</c:v>
                      </c:pt>
                      <c:pt idx="911">
                        <c:v>-1.1799999999999984</c:v>
                      </c:pt>
                      <c:pt idx="912">
                        <c:v>-1.3999999999999986</c:v>
                      </c:pt>
                      <c:pt idx="913">
                        <c:v>-1.4999999999999987</c:v>
                      </c:pt>
                      <c:pt idx="914">
                        <c:v>-1.3399999999999992</c:v>
                      </c:pt>
                      <c:pt idx="915">
                        <c:v>-1.1199999999999988</c:v>
                      </c:pt>
                      <c:pt idx="916">
                        <c:v>-1.0200000000000002</c:v>
                      </c:pt>
                      <c:pt idx="917">
                        <c:v>-0.6</c:v>
                      </c:pt>
                      <c:pt idx="918">
                        <c:v>-0.5</c:v>
                      </c:pt>
                      <c:pt idx="919">
                        <c:v>-0.53999999999999915</c:v>
                      </c:pt>
                      <c:pt idx="920">
                        <c:v>-0.4</c:v>
                      </c:pt>
                      <c:pt idx="921">
                        <c:v>-0.13999999999999915</c:v>
                      </c:pt>
                      <c:pt idx="922">
                        <c:v>-0.17999999999999972</c:v>
                      </c:pt>
                      <c:pt idx="923">
                        <c:v>0.17999999999999972</c:v>
                      </c:pt>
                      <c:pt idx="924">
                        <c:v>0.15999999999999942</c:v>
                      </c:pt>
                      <c:pt idx="925">
                        <c:v>0.19999999999999857</c:v>
                      </c:pt>
                      <c:pt idx="926">
                        <c:v>-0.14000000000000198</c:v>
                      </c:pt>
                      <c:pt idx="927">
                        <c:v>-0.42000000000000171</c:v>
                      </c:pt>
                      <c:pt idx="928">
                        <c:v>-1.0600000000000016</c:v>
                      </c:pt>
                      <c:pt idx="929">
                        <c:v>-1.0800000000000018</c:v>
                      </c:pt>
                      <c:pt idx="930">
                        <c:v>-1.0200000000000009</c:v>
                      </c:pt>
                      <c:pt idx="931">
                        <c:v>-0.5800000000000004</c:v>
                      </c:pt>
                      <c:pt idx="932">
                        <c:v>-0.36000000000000015</c:v>
                      </c:pt>
                      <c:pt idx="933">
                        <c:v>-7.999999999999971E-2</c:v>
                      </c:pt>
                      <c:pt idx="934">
                        <c:v>-0.15999999999999942</c:v>
                      </c:pt>
                      <c:pt idx="935">
                        <c:v>-0.43999999999999917</c:v>
                      </c:pt>
                      <c:pt idx="936">
                        <c:v>-0.62000000000000033</c:v>
                      </c:pt>
                      <c:pt idx="937">
                        <c:v>-1.2200000000000002</c:v>
                      </c:pt>
                      <c:pt idx="938">
                        <c:v>-0.92000000000000026</c:v>
                      </c:pt>
                      <c:pt idx="939">
                        <c:v>-0.78000000000000114</c:v>
                      </c:pt>
                      <c:pt idx="940">
                        <c:v>-0.52000000000000168</c:v>
                      </c:pt>
                      <c:pt idx="941">
                        <c:v>-0.7600000000000009</c:v>
                      </c:pt>
                      <c:pt idx="942">
                        <c:v>-0.36000000000000154</c:v>
                      </c:pt>
                      <c:pt idx="943">
                        <c:v>-0.50000000000000211</c:v>
                      </c:pt>
                      <c:pt idx="944">
                        <c:v>-0.52000000000000102</c:v>
                      </c:pt>
                      <c:pt idx="945">
                        <c:v>-0.76000000000000012</c:v>
                      </c:pt>
                      <c:pt idx="946">
                        <c:v>-0.52000000000000024</c:v>
                      </c:pt>
                      <c:pt idx="947">
                        <c:v>-0.37999999999999973</c:v>
                      </c:pt>
                      <c:pt idx="948">
                        <c:v>-0.87999999999999967</c:v>
                      </c:pt>
                      <c:pt idx="949">
                        <c:v>-0.7</c:v>
                      </c:pt>
                      <c:pt idx="950">
                        <c:v>-0.7</c:v>
                      </c:pt>
                      <c:pt idx="951">
                        <c:v>-0.7</c:v>
                      </c:pt>
                      <c:pt idx="952">
                        <c:v>-0.6</c:v>
                      </c:pt>
                      <c:pt idx="953">
                        <c:v>-5.9999999999999429E-2</c:v>
                      </c:pt>
                      <c:pt idx="954">
                        <c:v>-5.9999999999999429E-2</c:v>
                      </c:pt>
                      <c:pt idx="955">
                        <c:v>6.0000000000000143E-2</c:v>
                      </c:pt>
                      <c:pt idx="956">
                        <c:v>0.1</c:v>
                      </c:pt>
                      <c:pt idx="957">
                        <c:v>5.9999999999999429E-2</c:v>
                      </c:pt>
                      <c:pt idx="958">
                        <c:v>-0.26000000000000012</c:v>
                      </c:pt>
                      <c:pt idx="959">
                        <c:v>-0.42000000000000026</c:v>
                      </c:pt>
                      <c:pt idx="960">
                        <c:v>-0.44000000000000056</c:v>
                      </c:pt>
                      <c:pt idx="961">
                        <c:v>-0.8600000000000001</c:v>
                      </c:pt>
                      <c:pt idx="962">
                        <c:v>-0.94000000000000061</c:v>
                      </c:pt>
                      <c:pt idx="963">
                        <c:v>-0.50000000000000067</c:v>
                      </c:pt>
                      <c:pt idx="964">
                        <c:v>-0.24000000000000057</c:v>
                      </c:pt>
                      <c:pt idx="965">
                        <c:v>-0.42000000000000026</c:v>
                      </c:pt>
                      <c:pt idx="966">
                        <c:v>-0.54000000000000059</c:v>
                      </c:pt>
                      <c:pt idx="967">
                        <c:v>-0.97999999999999976</c:v>
                      </c:pt>
                      <c:pt idx="968">
                        <c:v>-1.5</c:v>
                      </c:pt>
                      <c:pt idx="969">
                        <c:v>-1.8799999999999997</c:v>
                      </c:pt>
                      <c:pt idx="970">
                        <c:v>-2.1999999999999993</c:v>
                      </c:pt>
                      <c:pt idx="971">
                        <c:v>-1.579999999999999</c:v>
                      </c:pt>
                      <c:pt idx="972">
                        <c:v>-1.0399999999999991</c:v>
                      </c:pt>
                      <c:pt idx="973">
                        <c:v>-0.89999999999999925</c:v>
                      </c:pt>
                      <c:pt idx="974">
                        <c:v>-1.0599999999999994</c:v>
                      </c:pt>
                      <c:pt idx="975">
                        <c:v>-0.61999999999999955</c:v>
                      </c:pt>
                      <c:pt idx="976">
                        <c:v>-0.73999999999999988</c:v>
                      </c:pt>
                      <c:pt idx="977">
                        <c:v>-0.78000000000000047</c:v>
                      </c:pt>
                      <c:pt idx="978">
                        <c:v>-0.88000000000000045</c:v>
                      </c:pt>
                      <c:pt idx="979">
                        <c:v>-0.42000000000000026</c:v>
                      </c:pt>
                      <c:pt idx="980">
                        <c:v>-0.12000000000000029</c:v>
                      </c:pt>
                      <c:pt idx="981">
                        <c:v>-0.54000000000000059</c:v>
                      </c:pt>
                      <c:pt idx="982">
                        <c:v>-0.77999999999999969</c:v>
                      </c:pt>
                      <c:pt idx="983">
                        <c:v>-0.83999999999999919</c:v>
                      </c:pt>
                      <c:pt idx="984">
                        <c:v>-0.81999999999999962</c:v>
                      </c:pt>
                      <c:pt idx="985">
                        <c:v>-0.96000000000000019</c:v>
                      </c:pt>
                      <c:pt idx="986">
                        <c:v>-0.99999999999999933</c:v>
                      </c:pt>
                      <c:pt idx="987">
                        <c:v>-0.8</c:v>
                      </c:pt>
                      <c:pt idx="988">
                        <c:v>-0.80000000000000071</c:v>
                      </c:pt>
                      <c:pt idx="989">
                        <c:v>-1.0400000000000005</c:v>
                      </c:pt>
                      <c:pt idx="990">
                        <c:v>-1.0199999999999996</c:v>
                      </c:pt>
                      <c:pt idx="991">
                        <c:v>-0.78000000000000047</c:v>
                      </c:pt>
                      <c:pt idx="992">
                        <c:v>-0.76000000000000012</c:v>
                      </c:pt>
                      <c:pt idx="993">
                        <c:v>-0.4</c:v>
                      </c:pt>
                      <c:pt idx="994">
                        <c:v>-0.7</c:v>
                      </c:pt>
                      <c:pt idx="995">
                        <c:v>-0.76000000000000012</c:v>
                      </c:pt>
                      <c:pt idx="996">
                        <c:v>-0.9</c:v>
                      </c:pt>
                      <c:pt idx="997">
                        <c:v>-1.3799999999999997</c:v>
                      </c:pt>
                      <c:pt idx="998">
                        <c:v>-1.36</c:v>
                      </c:pt>
                      <c:pt idx="999">
                        <c:v>-1.06</c:v>
                      </c:pt>
                      <c:pt idx="1000">
                        <c:v>-1.180000000000001</c:v>
                      </c:pt>
                      <c:pt idx="1001">
                        <c:v>-0.68000000000000038</c:v>
                      </c:pt>
                      <c:pt idx="1002">
                        <c:v>-0.34000000000000058</c:v>
                      </c:pt>
                      <c:pt idx="1003">
                        <c:v>-0.5</c:v>
                      </c:pt>
                      <c:pt idx="1004">
                        <c:v>-0.36000000000000015</c:v>
                      </c:pt>
                      <c:pt idx="1005">
                        <c:v>7.1054273576010023E-16</c:v>
                      </c:pt>
                      <c:pt idx="1006">
                        <c:v>-0.16000000000000014</c:v>
                      </c:pt>
                      <c:pt idx="1007">
                        <c:v>-0.16000000000000014</c:v>
                      </c:pt>
                      <c:pt idx="1008">
                        <c:v>0.1</c:v>
                      </c:pt>
                      <c:pt idx="1009">
                        <c:v>0.12000000000000029</c:v>
                      </c:pt>
                      <c:pt idx="1010">
                        <c:v>-3.9999999999999855E-2</c:v>
                      </c:pt>
                      <c:pt idx="1011">
                        <c:v>-0.23999999999999985</c:v>
                      </c:pt>
                      <c:pt idx="1012">
                        <c:v>-0.28000000000000042</c:v>
                      </c:pt>
                      <c:pt idx="1013">
                        <c:v>-0.54000000000000059</c:v>
                      </c:pt>
                      <c:pt idx="1014">
                        <c:v>-0.42000000000000098</c:v>
                      </c:pt>
                      <c:pt idx="1015">
                        <c:v>-0.80000000000000138</c:v>
                      </c:pt>
                      <c:pt idx="1016">
                        <c:v>-1.120000000000001</c:v>
                      </c:pt>
                      <c:pt idx="1017">
                        <c:v>-1.3600000000000008</c:v>
                      </c:pt>
                      <c:pt idx="1018">
                        <c:v>-1.680000000000001</c:v>
                      </c:pt>
                      <c:pt idx="1019">
                        <c:v>-1.8600000000000008</c:v>
                      </c:pt>
                      <c:pt idx="1020">
                        <c:v>-1.9</c:v>
                      </c:pt>
                      <c:pt idx="1021">
                        <c:v>-1.1399999999999999</c:v>
                      </c:pt>
                      <c:pt idx="1022">
                        <c:v>-0.69999999999999929</c:v>
                      </c:pt>
                      <c:pt idx="1023">
                        <c:v>-0.47999999999999898</c:v>
                      </c:pt>
                      <c:pt idx="1024">
                        <c:v>-0.3999999999999993</c:v>
                      </c:pt>
                      <c:pt idx="1025">
                        <c:v>-0.3</c:v>
                      </c:pt>
                      <c:pt idx="1026">
                        <c:v>-0.68000000000000038</c:v>
                      </c:pt>
                      <c:pt idx="1027">
                        <c:v>-0.86000000000000087</c:v>
                      </c:pt>
                      <c:pt idx="1028">
                        <c:v>-0.7600000000000009</c:v>
                      </c:pt>
                      <c:pt idx="1029">
                        <c:v>-1.1400000000000006</c:v>
                      </c:pt>
                      <c:pt idx="1030">
                        <c:v>-1.2</c:v>
                      </c:pt>
                      <c:pt idx="1031">
                        <c:v>-1.0999999999999992</c:v>
                      </c:pt>
                      <c:pt idx="1032">
                        <c:v>-1.0199999999999989</c:v>
                      </c:pt>
                      <c:pt idx="1033">
                        <c:v>-0.95999999999999874</c:v>
                      </c:pt>
                      <c:pt idx="1034">
                        <c:v>-0.69999999999999862</c:v>
                      </c:pt>
                      <c:pt idx="1035">
                        <c:v>-0.77999999999999903</c:v>
                      </c:pt>
                      <c:pt idx="1036">
                        <c:v>-0.81999999999999884</c:v>
                      </c:pt>
                      <c:pt idx="1037">
                        <c:v>-0.89999999999999925</c:v>
                      </c:pt>
                      <c:pt idx="1038">
                        <c:v>-1.1599999999999995</c:v>
                      </c:pt>
                      <c:pt idx="1039">
                        <c:v>-1.0999999999999992</c:v>
                      </c:pt>
                      <c:pt idx="1040">
                        <c:v>-0.87999999999999901</c:v>
                      </c:pt>
                      <c:pt idx="1041">
                        <c:v>-1.0199999999999996</c:v>
                      </c:pt>
                      <c:pt idx="1042">
                        <c:v>-0.75999999999999945</c:v>
                      </c:pt>
                      <c:pt idx="1043">
                        <c:v>-0.53999999999999915</c:v>
                      </c:pt>
                      <c:pt idx="1044">
                        <c:v>-1.0399999999999998</c:v>
                      </c:pt>
                      <c:pt idx="1045">
                        <c:v>-1.2200000000000002</c:v>
                      </c:pt>
                      <c:pt idx="1046">
                        <c:v>-1.1399999999999999</c:v>
                      </c:pt>
                      <c:pt idx="1047">
                        <c:v>-1.5999999999999992</c:v>
                      </c:pt>
                      <c:pt idx="1048">
                        <c:v>-1.5999999999999992</c:v>
                      </c:pt>
                      <c:pt idx="1049">
                        <c:v>-0.97999999999999898</c:v>
                      </c:pt>
                      <c:pt idx="1050">
                        <c:v>-0.41999999999999887</c:v>
                      </c:pt>
                      <c:pt idx="1051">
                        <c:v>-0.27999999999999903</c:v>
                      </c:pt>
                      <c:pt idx="1052">
                        <c:v>-0.17999999999999972</c:v>
                      </c:pt>
                      <c:pt idx="1053">
                        <c:v>-1.9999999999999574E-2</c:v>
                      </c:pt>
                      <c:pt idx="1054">
                        <c:v>2.0000000000000996E-2</c:v>
                      </c:pt>
                      <c:pt idx="1055">
                        <c:v>-1.9999999999999574E-2</c:v>
                      </c:pt>
                      <c:pt idx="1056">
                        <c:v>-0.16000000000000014</c:v>
                      </c:pt>
                      <c:pt idx="1057">
                        <c:v>0.11999999999999958</c:v>
                      </c:pt>
                      <c:pt idx="1058">
                        <c:v>0.19999999999999929</c:v>
                      </c:pt>
                      <c:pt idx="1059">
                        <c:v>3.999999999999844E-2</c:v>
                      </c:pt>
                      <c:pt idx="1060">
                        <c:v>-0.30000000000000143</c:v>
                      </c:pt>
                      <c:pt idx="1061">
                        <c:v>-0.3400000000000013</c:v>
                      </c:pt>
                      <c:pt idx="1062">
                        <c:v>-0.62000000000000099</c:v>
                      </c:pt>
                      <c:pt idx="1063">
                        <c:v>-0.7000000000000014</c:v>
                      </c:pt>
                      <c:pt idx="1064">
                        <c:v>-0.60000000000000075</c:v>
                      </c:pt>
                      <c:pt idx="1065">
                        <c:v>-0.54000000000000059</c:v>
                      </c:pt>
                      <c:pt idx="1066">
                        <c:v>-0.2000000000000007</c:v>
                      </c:pt>
                      <c:pt idx="1067">
                        <c:v>-0.16000000000000086</c:v>
                      </c:pt>
                      <c:pt idx="1068">
                        <c:v>-0.28000000000000042</c:v>
                      </c:pt>
                      <c:pt idx="1069">
                        <c:v>-0.34000000000000058</c:v>
                      </c:pt>
                      <c:pt idx="1070">
                        <c:v>-0.27999999999999969</c:v>
                      </c:pt>
                      <c:pt idx="1071">
                        <c:v>-0.3999999999999993</c:v>
                      </c:pt>
                      <c:pt idx="1072">
                        <c:v>-0.11999999999999886</c:v>
                      </c:pt>
                      <c:pt idx="1073">
                        <c:v>2.0000000000000996E-2</c:v>
                      </c:pt>
                      <c:pt idx="1074">
                        <c:v>0.36000000000000087</c:v>
                      </c:pt>
                      <c:pt idx="1075">
                        <c:v>0.62000000000000033</c:v>
                      </c:pt>
                      <c:pt idx="1076">
                        <c:v>0.56000000000000016</c:v>
                      </c:pt>
                      <c:pt idx="1077">
                        <c:v>1.1400000000000001</c:v>
                      </c:pt>
                      <c:pt idx="1078">
                        <c:v>1.2599999999999998</c:v>
                      </c:pt>
                      <c:pt idx="1079">
                        <c:v>0.69999999999999962</c:v>
                      </c:pt>
                      <c:pt idx="1080">
                        <c:v>0.48000000000000009</c:v>
                      </c:pt>
                      <c:pt idx="1081">
                        <c:v>0.8600000000000001</c:v>
                      </c:pt>
                      <c:pt idx="1082">
                        <c:v>5.999999999999979E-2</c:v>
                      </c:pt>
                      <c:pt idx="1083">
                        <c:v>-0.33999999999999986</c:v>
                      </c:pt>
                      <c:pt idx="1084">
                        <c:v>-0.17999999999999972</c:v>
                      </c:pt>
                      <c:pt idx="1085">
                        <c:v>-0.17999999999999972</c:v>
                      </c:pt>
                      <c:pt idx="1086">
                        <c:v>-0.65999999999999981</c:v>
                      </c:pt>
                      <c:pt idx="1087">
                        <c:v>-0.77999999999999936</c:v>
                      </c:pt>
                      <c:pt idx="1088">
                        <c:v>-0.33999999999999914</c:v>
                      </c:pt>
                      <c:pt idx="1089">
                        <c:v>-0.19999999999999893</c:v>
                      </c:pt>
                      <c:pt idx="1090">
                        <c:v>-0.15999999999999942</c:v>
                      </c:pt>
                      <c:pt idx="1091">
                        <c:v>-0.29999999999999927</c:v>
                      </c:pt>
                      <c:pt idx="1092">
                        <c:v>-9.9999999999999645E-2</c:v>
                      </c:pt>
                      <c:pt idx="1093">
                        <c:v>-0.19999999999999965</c:v>
                      </c:pt>
                      <c:pt idx="1094">
                        <c:v>-3.9999999999999855E-2</c:v>
                      </c:pt>
                      <c:pt idx="1095">
                        <c:v>8.0000000000000432E-2</c:v>
                      </c:pt>
                      <c:pt idx="1096">
                        <c:v>0.12000000000000029</c:v>
                      </c:pt>
                      <c:pt idx="1097">
                        <c:v>0.30000000000000038</c:v>
                      </c:pt>
                      <c:pt idx="1098">
                        <c:v>-7.999999999999971E-2</c:v>
                      </c:pt>
                      <c:pt idx="1099">
                        <c:v>-0.21999999999999958</c:v>
                      </c:pt>
                      <c:pt idx="1100">
                        <c:v>-0.4199999999999996</c:v>
                      </c:pt>
                      <c:pt idx="1101">
                        <c:v>4.000000000000057E-2</c:v>
                      </c:pt>
                      <c:pt idx="1102">
                        <c:v>-3.9999999999999501E-2</c:v>
                      </c:pt>
                      <c:pt idx="1103">
                        <c:v>0.2000000000000007</c:v>
                      </c:pt>
                      <c:pt idx="1104">
                        <c:v>0.14000000000000057</c:v>
                      </c:pt>
                      <c:pt idx="1105">
                        <c:v>0.26000000000000012</c:v>
                      </c:pt>
                      <c:pt idx="1106">
                        <c:v>-0.11999999999999993</c:v>
                      </c:pt>
                      <c:pt idx="1107">
                        <c:v>3.5527136788005011E-16</c:v>
                      </c:pt>
                      <c:pt idx="1108">
                        <c:v>0.34000000000000019</c:v>
                      </c:pt>
                      <c:pt idx="1109">
                        <c:v>0.40000000000000036</c:v>
                      </c:pt>
                      <c:pt idx="1110">
                        <c:v>0.42000000000000065</c:v>
                      </c:pt>
                      <c:pt idx="1111">
                        <c:v>0.68000000000000083</c:v>
                      </c:pt>
                      <c:pt idx="1112">
                        <c:v>0.62000000000000066</c:v>
                      </c:pt>
                      <c:pt idx="1113">
                        <c:v>0.40000000000000036</c:v>
                      </c:pt>
                      <c:pt idx="1114">
                        <c:v>0.1</c:v>
                      </c:pt>
                      <c:pt idx="1115">
                        <c:v>-0.14000000000000021</c:v>
                      </c:pt>
                      <c:pt idx="1116">
                        <c:v>-0.10000000000000035</c:v>
                      </c:pt>
                      <c:pt idx="1117">
                        <c:v>-0.12000000000000029</c:v>
                      </c:pt>
                      <c:pt idx="1118">
                        <c:v>-0.11999999999999993</c:v>
                      </c:pt>
                      <c:pt idx="1119">
                        <c:v>-5.999999999999979E-2</c:v>
                      </c:pt>
                      <c:pt idx="1120">
                        <c:v>0.12000000000000029</c:v>
                      </c:pt>
                      <c:pt idx="1121">
                        <c:v>8.0000000000000071E-2</c:v>
                      </c:pt>
                      <c:pt idx="1122">
                        <c:v>0.25999999999999979</c:v>
                      </c:pt>
                      <c:pt idx="1123">
                        <c:v>0.29999999999999966</c:v>
                      </c:pt>
                      <c:pt idx="1124">
                        <c:v>0.51999999999999991</c:v>
                      </c:pt>
                      <c:pt idx="1125">
                        <c:v>0.72</c:v>
                      </c:pt>
                      <c:pt idx="1126">
                        <c:v>0.6399999999999999</c:v>
                      </c:pt>
                      <c:pt idx="1127">
                        <c:v>0.5</c:v>
                      </c:pt>
                      <c:pt idx="1128">
                        <c:v>0.26000000000000012</c:v>
                      </c:pt>
                      <c:pt idx="1129">
                        <c:v>0.39999999999999963</c:v>
                      </c:pt>
                      <c:pt idx="1130">
                        <c:v>0.61999999999999955</c:v>
                      </c:pt>
                      <c:pt idx="1131">
                        <c:v>0.65999999999999981</c:v>
                      </c:pt>
                      <c:pt idx="1132">
                        <c:v>0.61999999999999955</c:v>
                      </c:pt>
                      <c:pt idx="1133">
                        <c:v>0.9399999999999995</c:v>
                      </c:pt>
                      <c:pt idx="1134">
                        <c:v>0.87999999999999967</c:v>
                      </c:pt>
                      <c:pt idx="1135">
                        <c:v>0.89999999999999969</c:v>
                      </c:pt>
                      <c:pt idx="1136">
                        <c:v>0.53999999999999948</c:v>
                      </c:pt>
                      <c:pt idx="1137">
                        <c:v>0.4799999999999997</c:v>
                      </c:pt>
                      <c:pt idx="1138">
                        <c:v>9.9999999999999284E-2</c:v>
                      </c:pt>
                      <c:pt idx="1139">
                        <c:v>0.21999999999999958</c:v>
                      </c:pt>
                      <c:pt idx="1140">
                        <c:v>0.15999999999999978</c:v>
                      </c:pt>
                      <c:pt idx="1141">
                        <c:v>0.23999999999999985</c:v>
                      </c:pt>
                      <c:pt idx="1142">
                        <c:v>5.999999999999979E-2</c:v>
                      </c:pt>
                      <c:pt idx="1143">
                        <c:v>0.52000000000000024</c:v>
                      </c:pt>
                      <c:pt idx="1144">
                        <c:v>0.26000000000000012</c:v>
                      </c:pt>
                      <c:pt idx="1145">
                        <c:v>-0.21999999999999992</c:v>
                      </c:pt>
                      <c:pt idx="1146">
                        <c:v>0.21999999999999992</c:v>
                      </c:pt>
                      <c:pt idx="1147">
                        <c:v>0.28000000000000008</c:v>
                      </c:pt>
                      <c:pt idx="1148">
                        <c:v>-0.14000000000000021</c:v>
                      </c:pt>
                      <c:pt idx="1149">
                        <c:v>-2.0000000000000285E-2</c:v>
                      </c:pt>
                      <c:pt idx="1150">
                        <c:v>-0.10000000000000035</c:v>
                      </c:pt>
                      <c:pt idx="1151">
                        <c:v>-0.32000000000000028</c:v>
                      </c:pt>
                      <c:pt idx="1152">
                        <c:v>-0.20000000000000034</c:v>
                      </c:pt>
                      <c:pt idx="1153">
                        <c:v>5.999999999999979E-2</c:v>
                      </c:pt>
                      <c:pt idx="1154">
                        <c:v>-0.22000000000000028</c:v>
                      </c:pt>
                      <c:pt idx="1155">
                        <c:v>1.9999999999999928E-2</c:v>
                      </c:pt>
                      <c:pt idx="1156">
                        <c:v>0.1</c:v>
                      </c:pt>
                      <c:pt idx="1157">
                        <c:v>0.23999999999999985</c:v>
                      </c:pt>
                      <c:pt idx="1158">
                        <c:v>0.31999999999999995</c:v>
                      </c:pt>
                      <c:pt idx="1159">
                        <c:v>0.4599999999999998</c:v>
                      </c:pt>
                      <c:pt idx="1160">
                        <c:v>3.9999999999999501E-2</c:v>
                      </c:pt>
                      <c:pt idx="1161">
                        <c:v>-0.12000000000000063</c:v>
                      </c:pt>
                      <c:pt idx="1162">
                        <c:v>-3.5527136788005011E-16</c:v>
                      </c:pt>
                      <c:pt idx="1163">
                        <c:v>-0.14000000000000057</c:v>
                      </c:pt>
                      <c:pt idx="1164">
                        <c:v>5.9999999999999429E-2</c:v>
                      </c:pt>
                      <c:pt idx="1165">
                        <c:v>0.57999999999999974</c:v>
                      </c:pt>
                      <c:pt idx="1166">
                        <c:v>0.91999999999999993</c:v>
                      </c:pt>
                      <c:pt idx="1167">
                        <c:v>0.8</c:v>
                      </c:pt>
                      <c:pt idx="1168">
                        <c:v>0.84000000000000019</c:v>
                      </c:pt>
                      <c:pt idx="1169">
                        <c:v>0.52000000000000068</c:v>
                      </c:pt>
                      <c:pt idx="1170">
                        <c:v>0.42000000000000065</c:v>
                      </c:pt>
                      <c:pt idx="1171">
                        <c:v>2.0000000000000639E-2</c:v>
                      </c:pt>
                      <c:pt idx="1172">
                        <c:v>-7.999999999999971E-2</c:v>
                      </c:pt>
                      <c:pt idx="1173">
                        <c:v>-0.23999999999999985</c:v>
                      </c:pt>
                      <c:pt idx="1174">
                        <c:v>-6.0000000000000143E-2</c:v>
                      </c:pt>
                      <c:pt idx="1175">
                        <c:v>-4.0000000000000216E-2</c:v>
                      </c:pt>
                      <c:pt idx="1176">
                        <c:v>0.2</c:v>
                      </c:pt>
                      <c:pt idx="1177">
                        <c:v>4.0000000000000216E-2</c:v>
                      </c:pt>
                      <c:pt idx="1178">
                        <c:v>0.24000000000000021</c:v>
                      </c:pt>
                      <c:pt idx="1179">
                        <c:v>0.28000000000000042</c:v>
                      </c:pt>
                      <c:pt idx="1180">
                        <c:v>-0.17999999999999972</c:v>
                      </c:pt>
                      <c:pt idx="1181">
                        <c:v>-0.1</c:v>
                      </c:pt>
                      <c:pt idx="1182">
                        <c:v>0.1</c:v>
                      </c:pt>
                      <c:pt idx="1183">
                        <c:v>-0.16000000000000014</c:v>
                      </c:pt>
                      <c:pt idx="1184">
                        <c:v>-6.0000000000000497E-2</c:v>
                      </c:pt>
                      <c:pt idx="1185">
                        <c:v>0.4599999999999998</c:v>
                      </c:pt>
                      <c:pt idx="1186">
                        <c:v>0.28000000000000008</c:v>
                      </c:pt>
                      <c:pt idx="1187">
                        <c:v>0.28000000000000008</c:v>
                      </c:pt>
                      <c:pt idx="1188">
                        <c:v>0.66000000000000014</c:v>
                      </c:pt>
                      <c:pt idx="1189">
                        <c:v>0.42000000000000026</c:v>
                      </c:pt>
                      <c:pt idx="1190">
                        <c:v>0.2</c:v>
                      </c:pt>
                      <c:pt idx="1191">
                        <c:v>0.29999999999999966</c:v>
                      </c:pt>
                      <c:pt idx="1192">
                        <c:v>0.15999999999999978</c:v>
                      </c:pt>
                      <c:pt idx="1193">
                        <c:v>-0.24000000000000021</c:v>
                      </c:pt>
                      <c:pt idx="1194">
                        <c:v>-0.33999999999999986</c:v>
                      </c:pt>
                      <c:pt idx="1195">
                        <c:v>-0.4599999999999998</c:v>
                      </c:pt>
                      <c:pt idx="1196">
                        <c:v>-0.87999999999999967</c:v>
                      </c:pt>
                      <c:pt idx="1197">
                        <c:v>-0.75999999999999979</c:v>
                      </c:pt>
                      <c:pt idx="1198">
                        <c:v>-0.4799999999999997</c:v>
                      </c:pt>
                      <c:pt idx="1199">
                        <c:v>-0.28000000000000008</c:v>
                      </c:pt>
                      <c:pt idx="1200">
                        <c:v>4.0000000000000216E-2</c:v>
                      </c:pt>
                      <c:pt idx="1201">
                        <c:v>4.0000000000000216E-2</c:v>
                      </c:pt>
                      <c:pt idx="1202">
                        <c:v>0.14000000000000021</c:v>
                      </c:pt>
                      <c:pt idx="1203">
                        <c:v>0.10000000000000035</c:v>
                      </c:pt>
                      <c:pt idx="1204">
                        <c:v>2.0000000000000285E-2</c:v>
                      </c:pt>
                      <c:pt idx="1205">
                        <c:v>-0.21999999999999992</c:v>
                      </c:pt>
                      <c:pt idx="1206">
                        <c:v>0.3</c:v>
                      </c:pt>
                      <c:pt idx="1207">
                        <c:v>0.1</c:v>
                      </c:pt>
                      <c:pt idx="1208">
                        <c:v>0.13999999999999985</c:v>
                      </c:pt>
                      <c:pt idx="1209">
                        <c:v>0.44000000000000022</c:v>
                      </c:pt>
                      <c:pt idx="1210">
                        <c:v>0.72000000000000031</c:v>
                      </c:pt>
                      <c:pt idx="1211">
                        <c:v>0.22000000000000028</c:v>
                      </c:pt>
                      <c:pt idx="1212">
                        <c:v>0.31999999999999995</c:v>
                      </c:pt>
                      <c:pt idx="1213">
                        <c:v>0.41999999999999993</c:v>
                      </c:pt>
                      <c:pt idx="1214">
                        <c:v>-0.10000000000000035</c:v>
                      </c:pt>
                      <c:pt idx="1215">
                        <c:v>-0.28000000000000042</c:v>
                      </c:pt>
                      <c:pt idx="1216">
                        <c:v>-0.22000000000000028</c:v>
                      </c:pt>
                      <c:pt idx="1217">
                        <c:v>-0.24000000000000021</c:v>
                      </c:pt>
                      <c:pt idx="1218">
                        <c:v>-0.48000000000000009</c:v>
                      </c:pt>
                      <c:pt idx="1219">
                        <c:v>-0.44000000000000022</c:v>
                      </c:pt>
                      <c:pt idx="1220">
                        <c:v>-0.42000000000000026</c:v>
                      </c:pt>
                      <c:pt idx="1221">
                        <c:v>-0.16000000000000014</c:v>
                      </c:pt>
                      <c:pt idx="1222">
                        <c:v>0.13999999999999985</c:v>
                      </c:pt>
                      <c:pt idx="1223">
                        <c:v>7.999999999999971E-2</c:v>
                      </c:pt>
                      <c:pt idx="1224">
                        <c:v>0.21999999999999992</c:v>
                      </c:pt>
                      <c:pt idx="1225">
                        <c:v>0.46000000000000013</c:v>
                      </c:pt>
                      <c:pt idx="1226">
                        <c:v>0.33999999999999986</c:v>
                      </c:pt>
                      <c:pt idx="1227">
                        <c:v>-1.9999999999999928E-2</c:v>
                      </c:pt>
                      <c:pt idx="1228">
                        <c:v>0.4</c:v>
                      </c:pt>
                      <c:pt idx="1229">
                        <c:v>0.34000000000000019</c:v>
                      </c:pt>
                      <c:pt idx="1230">
                        <c:v>0</c:v>
                      </c:pt>
                      <c:pt idx="1231">
                        <c:v>-0.15999999999999978</c:v>
                      </c:pt>
                      <c:pt idx="1232">
                        <c:v>-0.29999999999999966</c:v>
                      </c:pt>
                      <c:pt idx="1233">
                        <c:v>-0.9199999999999996</c:v>
                      </c:pt>
                      <c:pt idx="1234">
                        <c:v>-0.61999999999999988</c:v>
                      </c:pt>
                      <c:pt idx="1235">
                        <c:v>-0.56000000000000016</c:v>
                      </c:pt>
                      <c:pt idx="1236">
                        <c:v>-0.2</c:v>
                      </c:pt>
                      <c:pt idx="1237">
                        <c:v>-0.16000000000000014</c:v>
                      </c:pt>
                      <c:pt idx="1238">
                        <c:v>0.2</c:v>
                      </c:pt>
                      <c:pt idx="1239">
                        <c:v>0.26000000000000012</c:v>
                      </c:pt>
                      <c:pt idx="1240">
                        <c:v>0.28000000000000042</c:v>
                      </c:pt>
                      <c:pt idx="1241">
                        <c:v>0.44000000000000022</c:v>
                      </c:pt>
                      <c:pt idx="1242">
                        <c:v>0.82</c:v>
                      </c:pt>
                      <c:pt idx="1243">
                        <c:v>0.89999999999999969</c:v>
                      </c:pt>
                      <c:pt idx="1244">
                        <c:v>0.57999999999999974</c:v>
                      </c:pt>
                      <c:pt idx="1245">
                        <c:v>0.57999999999999974</c:v>
                      </c:pt>
                      <c:pt idx="1246">
                        <c:v>0.43999999999999984</c:v>
                      </c:pt>
                      <c:pt idx="1247">
                        <c:v>0.18000000000000008</c:v>
                      </c:pt>
                      <c:pt idx="1248">
                        <c:v>-0.17999999999999972</c:v>
                      </c:pt>
                      <c:pt idx="1249">
                        <c:v>-0.51999999999999957</c:v>
                      </c:pt>
                      <c:pt idx="1250">
                        <c:v>-0.59999999999999964</c:v>
                      </c:pt>
                      <c:pt idx="1251">
                        <c:v>-0.48000000000000009</c:v>
                      </c:pt>
                      <c:pt idx="1252">
                        <c:v>-0.91999999999999993</c:v>
                      </c:pt>
                      <c:pt idx="1253">
                        <c:v>-0.75999999999999979</c:v>
                      </c:pt>
                      <c:pt idx="1254">
                        <c:v>-0.28000000000000008</c:v>
                      </c:pt>
                      <c:pt idx="1255">
                        <c:v>-0.4799999999999997</c:v>
                      </c:pt>
                      <c:pt idx="1256">
                        <c:v>-0.71999999999999953</c:v>
                      </c:pt>
                      <c:pt idx="1257">
                        <c:v>-0.11999999999999993</c:v>
                      </c:pt>
                      <c:pt idx="1258">
                        <c:v>0</c:v>
                      </c:pt>
                      <c:pt idx="1259">
                        <c:v>-8.0000000000000071E-2</c:v>
                      </c:pt>
                      <c:pt idx="1260">
                        <c:v>0.29999999999999966</c:v>
                      </c:pt>
                      <c:pt idx="1261">
                        <c:v>0.29999999999999966</c:v>
                      </c:pt>
                      <c:pt idx="1262">
                        <c:v>0.25999999999999979</c:v>
                      </c:pt>
                      <c:pt idx="1263">
                        <c:v>0.17999999999999972</c:v>
                      </c:pt>
                      <c:pt idx="1264">
                        <c:v>0.21999999999999992</c:v>
                      </c:pt>
                      <c:pt idx="1265">
                        <c:v>0.21999999999999992</c:v>
                      </c:pt>
                      <c:pt idx="1266">
                        <c:v>4.0000000000000216E-2</c:v>
                      </c:pt>
                      <c:pt idx="1267">
                        <c:v>6.0000000000000143E-2</c:v>
                      </c:pt>
                      <c:pt idx="1268">
                        <c:v>5.999999999999979E-2</c:v>
                      </c:pt>
                      <c:pt idx="1269">
                        <c:v>1.9999999999999574E-2</c:v>
                      </c:pt>
                      <c:pt idx="1270">
                        <c:v>-0.24000000000000057</c:v>
                      </c:pt>
                      <c:pt idx="1271">
                        <c:v>9.9999999999999284E-2</c:v>
                      </c:pt>
                      <c:pt idx="1272">
                        <c:v>-7.1054273576010023E-16</c:v>
                      </c:pt>
                      <c:pt idx="1273">
                        <c:v>9.9999999999999284E-2</c:v>
                      </c:pt>
                      <c:pt idx="1274">
                        <c:v>0.65999999999999948</c:v>
                      </c:pt>
                      <c:pt idx="1275">
                        <c:v>0.47999999999999937</c:v>
                      </c:pt>
                      <c:pt idx="1276">
                        <c:v>0.23999999999999949</c:v>
                      </c:pt>
                      <c:pt idx="1277">
                        <c:v>0.37999999999999973</c:v>
                      </c:pt>
                      <c:pt idx="1278">
                        <c:v>0.51999999999999991</c:v>
                      </c:pt>
                      <c:pt idx="1279">
                        <c:v>-3.5527136788005011E-16</c:v>
                      </c:pt>
                      <c:pt idx="1280">
                        <c:v>0.61999999999999988</c:v>
                      </c:pt>
                      <c:pt idx="1281">
                        <c:v>0.91999999999999993</c:v>
                      </c:pt>
                      <c:pt idx="1282">
                        <c:v>0.91999999999999993</c:v>
                      </c:pt>
                      <c:pt idx="1283">
                        <c:v>0.48000000000000009</c:v>
                      </c:pt>
                      <c:pt idx="1284">
                        <c:v>0.78000000000000047</c:v>
                      </c:pt>
                      <c:pt idx="1285">
                        <c:v>0.82000000000000028</c:v>
                      </c:pt>
                      <c:pt idx="1286">
                        <c:v>0.5800000000000004</c:v>
                      </c:pt>
                      <c:pt idx="1287">
                        <c:v>0.52000000000000068</c:v>
                      </c:pt>
                      <c:pt idx="1288">
                        <c:v>0.62000000000000033</c:v>
                      </c:pt>
                      <c:pt idx="1289">
                        <c:v>0.22000000000000028</c:v>
                      </c:pt>
                      <c:pt idx="1290">
                        <c:v>-7.999999999999971E-2</c:v>
                      </c:pt>
                      <c:pt idx="1291">
                        <c:v>0.35999999999999976</c:v>
                      </c:pt>
                      <c:pt idx="1292">
                        <c:v>0.17999999999999935</c:v>
                      </c:pt>
                      <c:pt idx="1293">
                        <c:v>0.49999999999999967</c:v>
                      </c:pt>
                      <c:pt idx="1294">
                        <c:v>0.73999999999999955</c:v>
                      </c:pt>
                      <c:pt idx="1295">
                        <c:v>0.75999999999999945</c:v>
                      </c:pt>
                      <c:pt idx="1296">
                        <c:v>0.13999999999999951</c:v>
                      </c:pt>
                      <c:pt idx="1297">
                        <c:v>0.23999999999999949</c:v>
                      </c:pt>
                      <c:pt idx="1298">
                        <c:v>-2.0000000000000639E-2</c:v>
                      </c:pt>
                      <c:pt idx="1299">
                        <c:v>1.9999999999999574E-2</c:v>
                      </c:pt>
                      <c:pt idx="1300">
                        <c:v>7.999999999999971E-2</c:v>
                      </c:pt>
                      <c:pt idx="1301">
                        <c:v>0.28000000000000008</c:v>
                      </c:pt>
                      <c:pt idx="1302">
                        <c:v>0.5</c:v>
                      </c:pt>
                      <c:pt idx="1303">
                        <c:v>0.78</c:v>
                      </c:pt>
                      <c:pt idx="1304">
                        <c:v>0.56000000000000016</c:v>
                      </c:pt>
                      <c:pt idx="1305">
                        <c:v>0.82000000000000028</c:v>
                      </c:pt>
                      <c:pt idx="1306">
                        <c:v>0.78</c:v>
                      </c:pt>
                      <c:pt idx="1307">
                        <c:v>0.28000000000000042</c:v>
                      </c:pt>
                      <c:pt idx="1308">
                        <c:v>-7.999999999999971E-2</c:v>
                      </c:pt>
                      <c:pt idx="1309">
                        <c:v>-8.0000000000000071E-2</c:v>
                      </c:pt>
                      <c:pt idx="1310">
                        <c:v>-0.44000000000000022</c:v>
                      </c:pt>
                      <c:pt idx="1311">
                        <c:v>-0.24000000000000021</c:v>
                      </c:pt>
                      <c:pt idx="1312">
                        <c:v>-0.16000000000000014</c:v>
                      </c:pt>
                      <c:pt idx="1313">
                        <c:v>-1.9999999999999928E-2</c:v>
                      </c:pt>
                      <c:pt idx="1314">
                        <c:v>0.20000000000000034</c:v>
                      </c:pt>
                      <c:pt idx="1315">
                        <c:v>0.5800000000000004</c:v>
                      </c:pt>
                      <c:pt idx="1316">
                        <c:v>0.7000000000000004</c:v>
                      </c:pt>
                      <c:pt idx="1317">
                        <c:v>0.62000000000000033</c:v>
                      </c:pt>
                      <c:pt idx="1318">
                        <c:v>0.46000000000000013</c:v>
                      </c:pt>
                      <c:pt idx="1319">
                        <c:v>0.41999999999999993</c:v>
                      </c:pt>
                      <c:pt idx="1320">
                        <c:v>-0.18000000000000044</c:v>
                      </c:pt>
                      <c:pt idx="1321">
                        <c:v>-0.46000000000000052</c:v>
                      </c:pt>
                      <c:pt idx="1322">
                        <c:v>-0.24000000000000021</c:v>
                      </c:pt>
                      <c:pt idx="1323">
                        <c:v>1.9999999999999928E-2</c:v>
                      </c:pt>
                      <c:pt idx="1324">
                        <c:v>-0.31999999999999956</c:v>
                      </c:pt>
                      <c:pt idx="1325">
                        <c:v>-0.13999999999999915</c:v>
                      </c:pt>
                      <c:pt idx="1326">
                        <c:v>-0.33999999999999841</c:v>
                      </c:pt>
                      <c:pt idx="1327">
                        <c:v>-0.45999999999999941</c:v>
                      </c:pt>
                      <c:pt idx="1328">
                        <c:v>-0.53999999999999981</c:v>
                      </c:pt>
                      <c:pt idx="1329">
                        <c:v>-0.54000000000000059</c:v>
                      </c:pt>
                      <c:pt idx="1330">
                        <c:v>-0.64000000000000057</c:v>
                      </c:pt>
                      <c:pt idx="1331">
                        <c:v>-0.30000000000000143</c:v>
                      </c:pt>
                      <c:pt idx="1332">
                        <c:v>-0.24000000000000127</c:v>
                      </c:pt>
                      <c:pt idx="1333">
                        <c:v>-0.28000000000000042</c:v>
                      </c:pt>
                      <c:pt idx="1334">
                        <c:v>0</c:v>
                      </c:pt>
                      <c:pt idx="1335">
                        <c:v>0.13999999999999985</c:v>
                      </c:pt>
                      <c:pt idx="1336">
                        <c:v>-0.33999999999999986</c:v>
                      </c:pt>
                      <c:pt idx="1337">
                        <c:v>-0.19999999999999929</c:v>
                      </c:pt>
                      <c:pt idx="1338">
                        <c:v>-0.43999999999999984</c:v>
                      </c:pt>
                      <c:pt idx="1339">
                        <c:v>-0.23999999999999985</c:v>
                      </c:pt>
                      <c:pt idx="1340">
                        <c:v>-0.22000000000000028</c:v>
                      </c:pt>
                      <c:pt idx="1341">
                        <c:v>0.51999999999999957</c:v>
                      </c:pt>
                      <c:pt idx="1342">
                        <c:v>-2.0000000000000996E-2</c:v>
                      </c:pt>
                      <c:pt idx="1343">
                        <c:v>7.999999999999971E-2</c:v>
                      </c:pt>
                      <c:pt idx="1344">
                        <c:v>-0.44000000000000056</c:v>
                      </c:pt>
                      <c:pt idx="1345">
                        <c:v>-0.2</c:v>
                      </c:pt>
                      <c:pt idx="1346">
                        <c:v>-0.89999999999999925</c:v>
                      </c:pt>
                      <c:pt idx="1347">
                        <c:v>-0.25999999999999873</c:v>
                      </c:pt>
                      <c:pt idx="1348">
                        <c:v>0.14000000000000057</c:v>
                      </c:pt>
                      <c:pt idx="1349">
                        <c:v>0.28000000000000114</c:v>
                      </c:pt>
                      <c:pt idx="1350">
                        <c:v>8.000000000000114E-2</c:v>
                      </c:pt>
                      <c:pt idx="1351">
                        <c:v>0.26000000000000084</c:v>
                      </c:pt>
                      <c:pt idx="1352">
                        <c:v>0.50000000000000067</c:v>
                      </c:pt>
                      <c:pt idx="1353">
                        <c:v>0.46000000000000085</c:v>
                      </c:pt>
                      <c:pt idx="1354">
                        <c:v>0.5800000000000004</c:v>
                      </c:pt>
                      <c:pt idx="1355">
                        <c:v>0.54000000000000059</c:v>
                      </c:pt>
                      <c:pt idx="1356">
                        <c:v>0.34000000000000058</c:v>
                      </c:pt>
                      <c:pt idx="1357">
                        <c:v>0.10000000000000071</c:v>
                      </c:pt>
                      <c:pt idx="1358">
                        <c:v>-0.17999999999999972</c:v>
                      </c:pt>
                      <c:pt idx="1359">
                        <c:v>-0.23999999999999985</c:v>
                      </c:pt>
                      <c:pt idx="1360">
                        <c:v>-0.14000000000000057</c:v>
                      </c:pt>
                      <c:pt idx="1361">
                        <c:v>0.13999999999999915</c:v>
                      </c:pt>
                      <c:pt idx="1362">
                        <c:v>0.15999999999999942</c:v>
                      </c:pt>
                      <c:pt idx="1363">
                        <c:v>-0.1</c:v>
                      </c:pt>
                      <c:pt idx="1364">
                        <c:v>-7.999999999999971E-2</c:v>
                      </c:pt>
                      <c:pt idx="1365">
                        <c:v>-0.17999999999999972</c:v>
                      </c:pt>
                      <c:pt idx="1366">
                        <c:v>0</c:v>
                      </c:pt>
                      <c:pt idx="1367">
                        <c:v>-0.24000000000000057</c:v>
                      </c:pt>
                      <c:pt idx="1368">
                        <c:v>-0.28000000000000042</c:v>
                      </c:pt>
                      <c:pt idx="1369">
                        <c:v>3.9999999999999147E-2</c:v>
                      </c:pt>
                      <c:pt idx="1370">
                        <c:v>0.31999999999999956</c:v>
                      </c:pt>
                      <c:pt idx="1371">
                        <c:v>0.12000000000000029</c:v>
                      </c:pt>
                      <c:pt idx="1372">
                        <c:v>0.26000000000000012</c:v>
                      </c:pt>
                      <c:pt idx="1373">
                        <c:v>0.53999999999999981</c:v>
                      </c:pt>
                      <c:pt idx="1374">
                        <c:v>0.4199999999999996</c:v>
                      </c:pt>
                      <c:pt idx="1375">
                        <c:v>0.1</c:v>
                      </c:pt>
                      <c:pt idx="1376">
                        <c:v>0.35999999999999943</c:v>
                      </c:pt>
                      <c:pt idx="1377">
                        <c:v>0.37999999999999973</c:v>
                      </c:pt>
                      <c:pt idx="1378">
                        <c:v>0.4399999999999995</c:v>
                      </c:pt>
                      <c:pt idx="1379">
                        <c:v>0.41999999999999993</c:v>
                      </c:pt>
                      <c:pt idx="1380">
                        <c:v>0.45999999999999908</c:v>
                      </c:pt>
                      <c:pt idx="1381">
                        <c:v>0.15999999999999909</c:v>
                      </c:pt>
                      <c:pt idx="1382">
                        <c:v>1.9999999999998862E-2</c:v>
                      </c:pt>
                      <c:pt idx="1383">
                        <c:v>0.13999999999999879</c:v>
                      </c:pt>
                      <c:pt idx="1384">
                        <c:v>-6.0000000000001205E-2</c:v>
                      </c:pt>
                      <c:pt idx="1385">
                        <c:v>-8.0000000000000779E-2</c:v>
                      </c:pt>
                      <c:pt idx="1386">
                        <c:v>-4.0000000000000924E-2</c:v>
                      </c:pt>
                      <c:pt idx="1387">
                        <c:v>5.9999999999999075E-2</c:v>
                      </c:pt>
                      <c:pt idx="1388">
                        <c:v>-0.10000000000000071</c:v>
                      </c:pt>
                      <c:pt idx="1389">
                        <c:v>-7.1054273576010023E-16</c:v>
                      </c:pt>
                      <c:pt idx="1390">
                        <c:v>1.9999999999998862E-2</c:v>
                      </c:pt>
                      <c:pt idx="1391">
                        <c:v>0.11999999999999922</c:v>
                      </c:pt>
                      <c:pt idx="1392">
                        <c:v>-4.000000000000057E-2</c:v>
                      </c:pt>
                      <c:pt idx="1393">
                        <c:v>5.999999999999979E-2</c:v>
                      </c:pt>
                      <c:pt idx="1394">
                        <c:v>0.31999999999999995</c:v>
                      </c:pt>
                      <c:pt idx="1395">
                        <c:v>0.66000000000000014</c:v>
                      </c:pt>
                      <c:pt idx="1396">
                        <c:v>0.61999999999999988</c:v>
                      </c:pt>
                      <c:pt idx="1397">
                        <c:v>0.46000000000000052</c:v>
                      </c:pt>
                      <c:pt idx="1398">
                        <c:v>0</c:v>
                      </c:pt>
                      <c:pt idx="1399">
                        <c:v>-0.4</c:v>
                      </c:pt>
                      <c:pt idx="1400">
                        <c:v>-0.83999999999999952</c:v>
                      </c:pt>
                      <c:pt idx="1401">
                        <c:v>-0.99999999999999889</c:v>
                      </c:pt>
                      <c:pt idx="1402">
                        <c:v>-0.65999999999999981</c:v>
                      </c:pt>
                      <c:pt idx="1403">
                        <c:v>-0.27999999999999969</c:v>
                      </c:pt>
                      <c:pt idx="1404">
                        <c:v>-0.21999999999999958</c:v>
                      </c:pt>
                      <c:pt idx="1405">
                        <c:v>0.1</c:v>
                      </c:pt>
                      <c:pt idx="1406">
                        <c:v>0.39999999999999963</c:v>
                      </c:pt>
                      <c:pt idx="1407">
                        <c:v>0.19999999999999965</c:v>
                      </c:pt>
                      <c:pt idx="1408">
                        <c:v>-0.16000000000000014</c:v>
                      </c:pt>
                      <c:pt idx="1409">
                        <c:v>-0.26000000000000084</c:v>
                      </c:pt>
                      <c:pt idx="1410">
                        <c:v>-0.44000000000000056</c:v>
                      </c:pt>
                      <c:pt idx="1411">
                        <c:v>-0.42000000000000065</c:v>
                      </c:pt>
                      <c:pt idx="1412">
                        <c:v>-0.41999999999999993</c:v>
                      </c:pt>
                      <c:pt idx="1413">
                        <c:v>8.0000000000000071E-2</c:v>
                      </c:pt>
                      <c:pt idx="1414">
                        <c:v>4.0000000000000216E-2</c:v>
                      </c:pt>
                      <c:pt idx="1415">
                        <c:v>-5.999999999999979E-2</c:v>
                      </c:pt>
                      <c:pt idx="1416">
                        <c:v>-0.27999999999999969</c:v>
                      </c:pt>
                      <c:pt idx="1417">
                        <c:v>0</c:v>
                      </c:pt>
                      <c:pt idx="1418">
                        <c:v>-0.44000000000000022</c:v>
                      </c:pt>
                      <c:pt idx="1419">
                        <c:v>-0.54000000000000026</c:v>
                      </c:pt>
                      <c:pt idx="1420">
                        <c:v>-0.46000000000000052</c:v>
                      </c:pt>
                      <c:pt idx="1421">
                        <c:v>-0.44000000000000056</c:v>
                      </c:pt>
                      <c:pt idx="1422">
                        <c:v>-0.72000000000000064</c:v>
                      </c:pt>
                      <c:pt idx="1423">
                        <c:v>-0.28000000000000042</c:v>
                      </c:pt>
                      <c:pt idx="1424">
                        <c:v>-1.9999999999999574E-2</c:v>
                      </c:pt>
                      <c:pt idx="1425">
                        <c:v>0.12000000000000029</c:v>
                      </c:pt>
                      <c:pt idx="1426">
                        <c:v>-3.9999999999999855E-2</c:v>
                      </c:pt>
                      <c:pt idx="1427">
                        <c:v>0.12000000000000063</c:v>
                      </c:pt>
                      <c:pt idx="1428">
                        <c:v>-0.23999999999999985</c:v>
                      </c:pt>
                      <c:pt idx="1429">
                        <c:v>-6.0000000000000851E-2</c:v>
                      </c:pt>
                      <c:pt idx="1430">
                        <c:v>-0.22000000000000028</c:v>
                      </c:pt>
                      <c:pt idx="1431">
                        <c:v>-8.0000000000000071E-2</c:v>
                      </c:pt>
                      <c:pt idx="1432">
                        <c:v>-0.22000000000000064</c:v>
                      </c:pt>
                      <c:pt idx="1433">
                        <c:v>3.9999999999999501E-2</c:v>
                      </c:pt>
                      <c:pt idx="1434">
                        <c:v>-0.15999999999999978</c:v>
                      </c:pt>
                      <c:pt idx="1435">
                        <c:v>-0.28000000000000008</c:v>
                      </c:pt>
                      <c:pt idx="1436">
                        <c:v>-0.11999999999999958</c:v>
                      </c:pt>
                      <c:pt idx="1437">
                        <c:v>-0.31999999999999956</c:v>
                      </c:pt>
                      <c:pt idx="1438">
                        <c:v>-0.27999999999999903</c:v>
                      </c:pt>
                      <c:pt idx="1439">
                        <c:v>-0.15999999999999942</c:v>
                      </c:pt>
                      <c:pt idx="1440">
                        <c:v>4.000000000000057E-2</c:v>
                      </c:pt>
                      <c:pt idx="1441">
                        <c:v>-2.0000000000000285E-2</c:v>
                      </c:pt>
                      <c:pt idx="1442">
                        <c:v>0</c:v>
                      </c:pt>
                      <c:pt idx="1443">
                        <c:v>-0.12000000000000029</c:v>
                      </c:pt>
                      <c:pt idx="1444">
                        <c:v>-0.43999999999999984</c:v>
                      </c:pt>
                      <c:pt idx="1445">
                        <c:v>-0.76000000000000012</c:v>
                      </c:pt>
                      <c:pt idx="1446">
                        <c:v>-0.96000000000000019</c:v>
                      </c:pt>
                      <c:pt idx="1447">
                        <c:v>-0.68000000000000038</c:v>
                      </c:pt>
                      <c:pt idx="1448">
                        <c:v>-0.94000000000000061</c:v>
                      </c:pt>
                      <c:pt idx="1449">
                        <c:v>-0.70000000000000073</c:v>
                      </c:pt>
                      <c:pt idx="1450">
                        <c:v>-0.74000000000000055</c:v>
                      </c:pt>
                      <c:pt idx="1451">
                        <c:v>-0.93999999999999984</c:v>
                      </c:pt>
                      <c:pt idx="1452">
                        <c:v>-1.2799999999999998</c:v>
                      </c:pt>
                      <c:pt idx="1453">
                        <c:v>-1.0599999999999994</c:v>
                      </c:pt>
                      <c:pt idx="1454">
                        <c:v>-0.87999999999999901</c:v>
                      </c:pt>
                      <c:pt idx="1455">
                        <c:v>-0.85999999999999943</c:v>
                      </c:pt>
                      <c:pt idx="1456">
                        <c:v>-0.61999999999999955</c:v>
                      </c:pt>
                      <c:pt idx="1457">
                        <c:v>-0.81999999999999962</c:v>
                      </c:pt>
                      <c:pt idx="1458">
                        <c:v>-0.88000000000000045</c:v>
                      </c:pt>
                      <c:pt idx="1459">
                        <c:v>-1.1400000000000006</c:v>
                      </c:pt>
                      <c:pt idx="1460">
                        <c:v>-1.3600000000000008</c:v>
                      </c:pt>
                      <c:pt idx="1461">
                        <c:v>-1.5000000000000013</c:v>
                      </c:pt>
                      <c:pt idx="1462">
                        <c:v>-1.6200000000000023</c:v>
                      </c:pt>
                      <c:pt idx="1463">
                        <c:v>-1.7800000000000025</c:v>
                      </c:pt>
                      <c:pt idx="1464">
                        <c:v>-2.420000000000003</c:v>
                      </c:pt>
                      <c:pt idx="1465">
                        <c:v>-2.580000000000001</c:v>
                      </c:pt>
                      <c:pt idx="1466">
                        <c:v>-3.2800000000000011</c:v>
                      </c:pt>
                      <c:pt idx="1467">
                        <c:v>-3.180000000000001</c:v>
                      </c:pt>
                      <c:pt idx="1468">
                        <c:v>-3.1400000000000006</c:v>
                      </c:pt>
                      <c:pt idx="1469">
                        <c:v>-2.5400000000000005</c:v>
                      </c:pt>
                      <c:pt idx="1470">
                        <c:v>-1.9600000000000022</c:v>
                      </c:pt>
                      <c:pt idx="1471">
                        <c:v>-0.90000000000000147</c:v>
                      </c:pt>
                      <c:pt idx="1472">
                        <c:v>0.1</c:v>
                      </c:pt>
                      <c:pt idx="1473">
                        <c:v>0.67999999999999972</c:v>
                      </c:pt>
                      <c:pt idx="1474">
                        <c:v>0.85999999999999943</c:v>
                      </c:pt>
                      <c:pt idx="1475">
                        <c:v>1.2799999999999998</c:v>
                      </c:pt>
                      <c:pt idx="1476">
                        <c:v>1.2200000000000002</c:v>
                      </c:pt>
                      <c:pt idx="1477">
                        <c:v>0.49999999999999856</c:v>
                      </c:pt>
                      <c:pt idx="1478">
                        <c:v>0.57999999999999974</c:v>
                      </c:pt>
                      <c:pt idx="1479">
                        <c:v>0.86000000000000087</c:v>
                      </c:pt>
                      <c:pt idx="1480">
                        <c:v>0.74000000000000343</c:v>
                      </c:pt>
                      <c:pt idx="1481">
                        <c:v>1.180000000000001</c:v>
                      </c:pt>
                      <c:pt idx="1482">
                        <c:v>1.7000000000000028</c:v>
                      </c:pt>
                      <c:pt idx="1483">
                        <c:v>2.3000000000000029</c:v>
                      </c:pt>
                      <c:pt idx="1484">
                        <c:v>2.7800000000000011</c:v>
                      </c:pt>
                      <c:pt idx="1485">
                        <c:v>3.1</c:v>
                      </c:pt>
                      <c:pt idx="1486">
                        <c:v>3.080000000000001</c:v>
                      </c:pt>
                      <c:pt idx="1487">
                        <c:v>3</c:v>
                      </c:pt>
                      <c:pt idx="1488">
                        <c:v>2.5799999999999983</c:v>
                      </c:pt>
                      <c:pt idx="1489">
                        <c:v>2.080000000000001</c:v>
                      </c:pt>
                      <c:pt idx="1490">
                        <c:v>2.1</c:v>
                      </c:pt>
                      <c:pt idx="1491">
                        <c:v>1.9</c:v>
                      </c:pt>
                      <c:pt idx="1492">
                        <c:v>2.4600000000000022</c:v>
                      </c:pt>
                      <c:pt idx="1493">
                        <c:v>2.5400000000000036</c:v>
                      </c:pt>
                      <c:pt idx="1494">
                        <c:v>2.8600000000000021</c:v>
                      </c:pt>
                      <c:pt idx="1495">
                        <c:v>2.7800000000000038</c:v>
                      </c:pt>
                      <c:pt idx="1496">
                        <c:v>3.2200000000000046</c:v>
                      </c:pt>
                      <c:pt idx="1497">
                        <c:v>2.9200000000000044</c:v>
                      </c:pt>
                      <c:pt idx="1498">
                        <c:v>2.9600000000000053</c:v>
                      </c:pt>
                      <c:pt idx="1499">
                        <c:v>2.9000000000000057</c:v>
                      </c:pt>
                      <c:pt idx="1500">
                        <c:v>3.0000000000000027</c:v>
                      </c:pt>
                      <c:pt idx="1501">
                        <c:v>2.8200000000000047</c:v>
                      </c:pt>
                      <c:pt idx="1502">
                        <c:v>2.7800000000000038</c:v>
                      </c:pt>
                      <c:pt idx="1503">
                        <c:v>2.7200000000000046</c:v>
                      </c:pt>
                      <c:pt idx="1504">
                        <c:v>2.4400000000000035</c:v>
                      </c:pt>
                      <c:pt idx="1505">
                        <c:v>2.2200000000000046</c:v>
                      </c:pt>
                      <c:pt idx="1506">
                        <c:v>2.1000000000000028</c:v>
                      </c:pt>
                      <c:pt idx="1507">
                        <c:v>2.3600000000000021</c:v>
                      </c:pt>
                      <c:pt idx="1508">
                        <c:v>2.2600000000000025</c:v>
                      </c:pt>
                      <c:pt idx="1509">
                        <c:v>2.4400000000000035</c:v>
                      </c:pt>
                      <c:pt idx="1510">
                        <c:v>2.3800000000000039</c:v>
                      </c:pt>
                      <c:pt idx="1511">
                        <c:v>2.3400000000000034</c:v>
                      </c:pt>
                      <c:pt idx="1512">
                        <c:v>2.0200000000000018</c:v>
                      </c:pt>
                      <c:pt idx="1513">
                        <c:v>1.9199999999999988</c:v>
                      </c:pt>
                      <c:pt idx="1514">
                        <c:v>1.9599999999999966</c:v>
                      </c:pt>
                      <c:pt idx="1515">
                        <c:v>1.8999999999999972</c:v>
                      </c:pt>
                      <c:pt idx="1516">
                        <c:v>1.8799999999999955</c:v>
                      </c:pt>
                      <c:pt idx="1517">
                        <c:v>1.6799999999999955</c:v>
                      </c:pt>
                      <c:pt idx="1518">
                        <c:v>1.6599999999999966</c:v>
                      </c:pt>
                      <c:pt idx="1519">
                        <c:v>1.3799999999999983</c:v>
                      </c:pt>
                      <c:pt idx="1520">
                        <c:v>1.2999999999999972</c:v>
                      </c:pt>
                      <c:pt idx="1521">
                        <c:v>0.73999999999999777</c:v>
                      </c:pt>
                      <c:pt idx="1522">
                        <c:v>0.57999999999999829</c:v>
                      </c:pt>
                      <c:pt idx="1523">
                        <c:v>0.4</c:v>
                      </c:pt>
                      <c:pt idx="1524">
                        <c:v>0.13999999999999774</c:v>
                      </c:pt>
                      <c:pt idx="1525">
                        <c:v>-0.22000000000000169</c:v>
                      </c:pt>
                      <c:pt idx="1526">
                        <c:v>-0.34000000000000058</c:v>
                      </c:pt>
                      <c:pt idx="1527">
                        <c:v>-0.45999999999999941</c:v>
                      </c:pt>
                      <c:pt idx="1528">
                        <c:v>-1.0599999999999994</c:v>
                      </c:pt>
                      <c:pt idx="1529">
                        <c:v>-1.2599999999999967</c:v>
                      </c:pt>
                      <c:pt idx="1530">
                        <c:v>-1.219999999999996</c:v>
                      </c:pt>
                      <c:pt idx="1531">
                        <c:v>-1.1599999999999966</c:v>
                      </c:pt>
                      <c:pt idx="1532">
                        <c:v>-0.99999999999999711</c:v>
                      </c:pt>
                      <c:pt idx="1533">
                        <c:v>-0.79999999999999716</c:v>
                      </c:pt>
                      <c:pt idx="1534">
                        <c:v>-0.83999999999999775</c:v>
                      </c:pt>
                      <c:pt idx="1535">
                        <c:v>-0.95999999999999663</c:v>
                      </c:pt>
                      <c:pt idx="1536">
                        <c:v>-0.5999999999999972</c:v>
                      </c:pt>
                      <c:pt idx="1537">
                        <c:v>-0.5399999999999977</c:v>
                      </c:pt>
                      <c:pt idx="1538">
                        <c:v>-0.75999999999999945</c:v>
                      </c:pt>
                      <c:pt idx="1539">
                        <c:v>-0.5</c:v>
                      </c:pt>
                      <c:pt idx="1540">
                        <c:v>-0.44000000000000056</c:v>
                      </c:pt>
                      <c:pt idx="1541">
                        <c:v>-0.6</c:v>
                      </c:pt>
                      <c:pt idx="1542">
                        <c:v>-0.91999999999999882</c:v>
                      </c:pt>
                      <c:pt idx="1543">
                        <c:v>-0.55999999999999939</c:v>
                      </c:pt>
                      <c:pt idx="1544">
                        <c:v>-0.35999999999999943</c:v>
                      </c:pt>
                      <c:pt idx="1545">
                        <c:v>-8.000000000000114E-2</c:v>
                      </c:pt>
                      <c:pt idx="1546">
                        <c:v>-0.11999999999999886</c:v>
                      </c:pt>
                      <c:pt idx="1547">
                        <c:v>-0.2</c:v>
                      </c:pt>
                      <c:pt idx="1548">
                        <c:v>8.000000000000114E-2</c:v>
                      </c:pt>
                      <c:pt idx="1549">
                        <c:v>-0.21999999999999886</c:v>
                      </c:pt>
                      <c:pt idx="1550">
                        <c:v>-0.45999999999999941</c:v>
                      </c:pt>
                      <c:pt idx="1551">
                        <c:v>-0.36000000000000226</c:v>
                      </c:pt>
                      <c:pt idx="1552">
                        <c:v>7.9999999999998295E-2</c:v>
                      </c:pt>
                      <c:pt idx="1553">
                        <c:v>-6.0000000000002274E-2</c:v>
                      </c:pt>
                      <c:pt idx="1554">
                        <c:v>-6.0000000000002274E-2</c:v>
                      </c:pt>
                      <c:pt idx="1555">
                        <c:v>-8.000000000000114E-2</c:v>
                      </c:pt>
                      <c:pt idx="1556">
                        <c:v>-0.27999999999999831</c:v>
                      </c:pt>
                      <c:pt idx="1557">
                        <c:v>-0.47999999999999832</c:v>
                      </c:pt>
                      <c:pt idx="1558">
                        <c:v>-0.45999999999999658</c:v>
                      </c:pt>
                      <c:pt idx="1559">
                        <c:v>-0.25999999999999657</c:v>
                      </c:pt>
                      <c:pt idx="1560">
                        <c:v>-0.11999999999999603</c:v>
                      </c:pt>
                      <c:pt idx="1561">
                        <c:v>0.12000000000000455</c:v>
                      </c:pt>
                      <c:pt idx="1562">
                        <c:v>0.20000000000000567</c:v>
                      </c:pt>
                      <c:pt idx="1563">
                        <c:v>8.0000000000006816E-2</c:v>
                      </c:pt>
                      <c:pt idx="1564">
                        <c:v>-0.33999999999999486</c:v>
                      </c:pt>
                      <c:pt idx="1565">
                        <c:v>-7.999999999999545E-2</c:v>
                      </c:pt>
                      <c:pt idx="1566">
                        <c:v>-0.45999999999999941</c:v>
                      </c:pt>
                      <c:pt idx="1567">
                        <c:v>-0.84000000000000052</c:v>
                      </c:pt>
                      <c:pt idx="1568">
                        <c:v>-0.84000000000000341</c:v>
                      </c:pt>
                      <c:pt idx="1569">
                        <c:v>-0.26000000000000228</c:v>
                      </c:pt>
                      <c:pt idx="1570">
                        <c:v>-0.26000000000000228</c:v>
                      </c:pt>
                      <c:pt idx="1571">
                        <c:v>1.9999999999998862E-2</c:v>
                      </c:pt>
                      <c:pt idx="1572">
                        <c:v>0.84000000000000052</c:v>
                      </c:pt>
                      <c:pt idx="1573">
                        <c:v>1.1600000000000024</c:v>
                      </c:pt>
                      <c:pt idx="1574">
                        <c:v>1.7600000000000022</c:v>
                      </c:pt>
                      <c:pt idx="1575">
                        <c:v>1.4800000000000011</c:v>
                      </c:pt>
                      <c:pt idx="1576">
                        <c:v>1.680000000000001</c:v>
                      </c:pt>
                      <c:pt idx="1577">
                        <c:v>1.1599999999999995</c:v>
                      </c:pt>
                      <c:pt idx="1578">
                        <c:v>1.2399999999999991</c:v>
                      </c:pt>
                      <c:pt idx="1579">
                        <c:v>0.52000000000000024</c:v>
                      </c:pt>
                      <c:pt idx="1580">
                        <c:v>1.1400000000000006</c:v>
                      </c:pt>
                      <c:pt idx="1581">
                        <c:v>1.0800000000000012</c:v>
                      </c:pt>
                      <c:pt idx="1582">
                        <c:v>1.5200000000000018</c:v>
                      </c:pt>
                      <c:pt idx="1583">
                        <c:v>1.6799999999999997</c:v>
                      </c:pt>
                      <c:pt idx="1584">
                        <c:v>2.1399999999999992</c:v>
                      </c:pt>
                      <c:pt idx="1585">
                        <c:v>1.9599999999999995</c:v>
                      </c:pt>
                      <c:pt idx="1586">
                        <c:v>1.9599999999999995</c:v>
                      </c:pt>
                      <c:pt idx="1587">
                        <c:v>2.4799999999999995</c:v>
                      </c:pt>
                      <c:pt idx="1588">
                        <c:v>2.4800000000000013</c:v>
                      </c:pt>
                      <c:pt idx="1589">
                        <c:v>2.4400000000000004</c:v>
                      </c:pt>
                      <c:pt idx="1590">
                        <c:v>1.8200000000000003</c:v>
                      </c:pt>
                      <c:pt idx="1591">
                        <c:v>2</c:v>
                      </c:pt>
                      <c:pt idx="1592">
                        <c:v>1.459999999999998</c:v>
                      </c:pt>
                      <c:pt idx="1593">
                        <c:v>1.1199999999999974</c:v>
                      </c:pt>
                      <c:pt idx="1594">
                        <c:v>1.0799999999999983</c:v>
                      </c:pt>
                      <c:pt idx="1595">
                        <c:v>1.5199999999999989</c:v>
                      </c:pt>
                      <c:pt idx="1596">
                        <c:v>1.4199999999999988</c:v>
                      </c:pt>
                      <c:pt idx="1597">
                        <c:v>1.2200000000000002</c:v>
                      </c:pt>
                      <c:pt idx="1598">
                        <c:v>1.320000000000001</c:v>
                      </c:pt>
                      <c:pt idx="1599">
                        <c:v>0.66000000000000014</c:v>
                      </c:pt>
                      <c:pt idx="1600">
                        <c:v>0.3</c:v>
                      </c:pt>
                      <c:pt idx="1601">
                        <c:v>0</c:v>
                      </c:pt>
                      <c:pt idx="1602">
                        <c:v>7.999999999999971E-2</c:v>
                      </c:pt>
                      <c:pt idx="1603">
                        <c:v>-0.30000000000000071</c:v>
                      </c:pt>
                      <c:pt idx="1604">
                        <c:v>-0.27999999999999969</c:v>
                      </c:pt>
                      <c:pt idx="1605">
                        <c:v>-0.11999999999999958</c:v>
                      </c:pt>
                      <c:pt idx="1606">
                        <c:v>0.10000000000000071</c:v>
                      </c:pt>
                      <c:pt idx="1607">
                        <c:v>7.1054273576010023E-16</c:v>
                      </c:pt>
                      <c:pt idx="1608">
                        <c:v>0.10000000000000071</c:v>
                      </c:pt>
                      <c:pt idx="1609">
                        <c:v>7.1054273576010023E-16</c:v>
                      </c:pt>
                      <c:pt idx="1610">
                        <c:v>-0.15999999999999942</c:v>
                      </c:pt>
                      <c:pt idx="1611">
                        <c:v>-1.9999999999999574E-2</c:v>
                      </c:pt>
                      <c:pt idx="1612">
                        <c:v>-5.9999999999999429E-2</c:v>
                      </c:pt>
                      <c:pt idx="1613">
                        <c:v>-7.9999999999999002E-2</c:v>
                      </c:pt>
                      <c:pt idx="1614">
                        <c:v>8.0000000000000432E-2</c:v>
                      </c:pt>
                      <c:pt idx="1615">
                        <c:v>0.12000000000000029</c:v>
                      </c:pt>
                      <c:pt idx="1616">
                        <c:v>-0.15999999999999942</c:v>
                      </c:pt>
                      <c:pt idx="1617">
                        <c:v>-0.21999999999999958</c:v>
                      </c:pt>
                      <c:pt idx="1618">
                        <c:v>-0.42000000000000026</c:v>
                      </c:pt>
                      <c:pt idx="1619">
                        <c:v>-0.96000000000000019</c:v>
                      </c:pt>
                      <c:pt idx="1620">
                        <c:v>-1.0000000000000007</c:v>
                      </c:pt>
                      <c:pt idx="1621">
                        <c:v>-1.2600000000000009</c:v>
                      </c:pt>
                      <c:pt idx="1622">
                        <c:v>-1.120000000000001</c:v>
                      </c:pt>
                      <c:pt idx="1623">
                        <c:v>-1.1800000000000004</c:v>
                      </c:pt>
                      <c:pt idx="1624">
                        <c:v>-0.62000000000000099</c:v>
                      </c:pt>
                      <c:pt idx="1625">
                        <c:v>-0.52000000000000024</c:v>
                      </c:pt>
                      <c:pt idx="1626">
                        <c:v>-0.16000000000000014</c:v>
                      </c:pt>
                      <c:pt idx="1627">
                        <c:v>-0.26000000000000012</c:v>
                      </c:pt>
                      <c:pt idx="1628">
                        <c:v>0.4199999999999996</c:v>
                      </c:pt>
                      <c:pt idx="1629">
                        <c:v>0.46000000000000013</c:v>
                      </c:pt>
                      <c:pt idx="1630">
                        <c:v>0.51999999999999957</c:v>
                      </c:pt>
                      <c:pt idx="1631">
                        <c:v>0.35999999999999943</c:v>
                      </c:pt>
                      <c:pt idx="1632">
                        <c:v>0.17999999999999972</c:v>
                      </c:pt>
                      <c:pt idx="1633">
                        <c:v>-0.10000000000000035</c:v>
                      </c:pt>
                      <c:pt idx="1634">
                        <c:v>-0.50000000000000033</c:v>
                      </c:pt>
                      <c:pt idx="1635">
                        <c:v>-0.6</c:v>
                      </c:pt>
                      <c:pt idx="1636">
                        <c:v>-0.68</c:v>
                      </c:pt>
                      <c:pt idx="1637">
                        <c:v>-0.7000000000000004</c:v>
                      </c:pt>
                      <c:pt idx="1638">
                        <c:v>-0.78000000000000047</c:v>
                      </c:pt>
                      <c:pt idx="1639">
                        <c:v>-0.26000000000000051</c:v>
                      </c:pt>
                      <c:pt idx="1640">
                        <c:v>-0.40000000000000036</c:v>
                      </c:pt>
                      <c:pt idx="1641">
                        <c:v>-0.24000000000000021</c:v>
                      </c:pt>
                      <c:pt idx="1642">
                        <c:v>4.0000000000000216E-2</c:v>
                      </c:pt>
                      <c:pt idx="1643">
                        <c:v>2.0000000000000285E-2</c:v>
                      </c:pt>
                      <c:pt idx="1644">
                        <c:v>-0.33999999999999952</c:v>
                      </c:pt>
                      <c:pt idx="1645">
                        <c:v>-0.17999999999999935</c:v>
                      </c:pt>
                      <c:pt idx="1646">
                        <c:v>-0.3999999999999993</c:v>
                      </c:pt>
                      <c:pt idx="1647">
                        <c:v>-0.55999999999999983</c:v>
                      </c:pt>
                      <c:pt idx="1648">
                        <c:v>-0.55999999999999983</c:v>
                      </c:pt>
                      <c:pt idx="1649">
                        <c:v>-0.25999999999999979</c:v>
                      </c:pt>
                      <c:pt idx="1650">
                        <c:v>-0.44000000000000022</c:v>
                      </c:pt>
                      <c:pt idx="1651">
                        <c:v>-0.26000000000000051</c:v>
                      </c:pt>
                      <c:pt idx="1652">
                        <c:v>-0.36000000000000015</c:v>
                      </c:pt>
                      <c:pt idx="1653">
                        <c:v>-0.80000000000000038</c:v>
                      </c:pt>
                      <c:pt idx="1654">
                        <c:v>-0.94000000000000061</c:v>
                      </c:pt>
                      <c:pt idx="1655">
                        <c:v>-1.0200000000000002</c:v>
                      </c:pt>
                      <c:pt idx="1656">
                        <c:v>-1.2400000000000002</c:v>
                      </c:pt>
                      <c:pt idx="1657">
                        <c:v>-1.0000000000000004</c:v>
                      </c:pt>
                      <c:pt idx="1658">
                        <c:v>-1.2400000000000002</c:v>
                      </c:pt>
                      <c:pt idx="1659">
                        <c:v>-1.3</c:v>
                      </c:pt>
                      <c:pt idx="1660">
                        <c:v>-1.0399999999999998</c:v>
                      </c:pt>
                      <c:pt idx="1661">
                        <c:v>-0.77999999999999969</c:v>
                      </c:pt>
                      <c:pt idx="1662">
                        <c:v>-0.81999999999999962</c:v>
                      </c:pt>
                      <c:pt idx="1663">
                        <c:v>-0.19999999999999965</c:v>
                      </c:pt>
                      <c:pt idx="1664">
                        <c:v>-0.17999999999999972</c:v>
                      </c:pt>
                      <c:pt idx="1665">
                        <c:v>-0.21999999999999992</c:v>
                      </c:pt>
                      <c:pt idx="1666">
                        <c:v>-0.35999999999999976</c:v>
                      </c:pt>
                      <c:pt idx="1667">
                        <c:v>-0.4</c:v>
                      </c:pt>
                      <c:pt idx="1668">
                        <c:v>-0.51999999999999957</c:v>
                      </c:pt>
                      <c:pt idx="1669">
                        <c:v>-0.27999999999999969</c:v>
                      </c:pt>
                      <c:pt idx="1670">
                        <c:v>-3.9999999999999501E-2</c:v>
                      </c:pt>
                      <c:pt idx="1671">
                        <c:v>0.2</c:v>
                      </c:pt>
                      <c:pt idx="1672">
                        <c:v>0.28000000000000008</c:v>
                      </c:pt>
                      <c:pt idx="1673">
                        <c:v>0.38000000000000006</c:v>
                      </c:pt>
                      <c:pt idx="1674">
                        <c:v>0.24000000000000021</c:v>
                      </c:pt>
                      <c:pt idx="1675">
                        <c:v>0.28000000000000008</c:v>
                      </c:pt>
                      <c:pt idx="1676">
                        <c:v>0.1600000000000005</c:v>
                      </c:pt>
                      <c:pt idx="1677">
                        <c:v>7.1054273576010023E-16</c:v>
                      </c:pt>
                      <c:pt idx="1678">
                        <c:v>-0.55999999999999939</c:v>
                      </c:pt>
                      <c:pt idx="1679">
                        <c:v>-0.63999999999999946</c:v>
                      </c:pt>
                      <c:pt idx="1680">
                        <c:v>-1.1199999999999997</c:v>
                      </c:pt>
                      <c:pt idx="1681">
                        <c:v>-1.1800000000000002</c:v>
                      </c:pt>
                      <c:pt idx="1682">
                        <c:v>-1.1400000000000006</c:v>
                      </c:pt>
                      <c:pt idx="1683">
                        <c:v>-0.80000000000000071</c:v>
                      </c:pt>
                      <c:pt idx="1684">
                        <c:v>-0.40000000000000108</c:v>
                      </c:pt>
                      <c:pt idx="1685">
                        <c:v>-0.32000000000000101</c:v>
                      </c:pt>
                      <c:pt idx="1686">
                        <c:v>-0.18000000000000077</c:v>
                      </c:pt>
                      <c:pt idx="1687">
                        <c:v>-0.1600000000000005</c:v>
                      </c:pt>
                      <c:pt idx="1688">
                        <c:v>-0.10000000000000035</c:v>
                      </c:pt>
                      <c:pt idx="1689">
                        <c:v>-0.48000000000000009</c:v>
                      </c:pt>
                      <c:pt idx="1690">
                        <c:v>-0.23999999999999985</c:v>
                      </c:pt>
                      <c:pt idx="1691">
                        <c:v>-0.55999999999999939</c:v>
                      </c:pt>
                      <c:pt idx="1692">
                        <c:v>-0.73999999999999955</c:v>
                      </c:pt>
                      <c:pt idx="1693">
                        <c:v>-0.67999999999999972</c:v>
                      </c:pt>
                      <c:pt idx="1694">
                        <c:v>-0.57999999999999974</c:v>
                      </c:pt>
                      <c:pt idx="1695">
                        <c:v>-0.6399999999999999</c:v>
                      </c:pt>
                      <c:pt idx="1696">
                        <c:v>-0.31999999999999995</c:v>
                      </c:pt>
                      <c:pt idx="1697">
                        <c:v>-0.21999999999999958</c:v>
                      </c:pt>
                      <c:pt idx="1698">
                        <c:v>8.0000000000000779E-2</c:v>
                      </c:pt>
                      <c:pt idx="1699">
                        <c:v>7.1054273576010023E-16</c:v>
                      </c:pt>
                      <c:pt idx="1700">
                        <c:v>4.000000000000057E-2</c:v>
                      </c:pt>
                      <c:pt idx="1701">
                        <c:v>-9.9999999999999645E-2</c:v>
                      </c:pt>
                      <c:pt idx="1702">
                        <c:v>0.1</c:v>
                      </c:pt>
                      <c:pt idx="1703">
                        <c:v>-0.11999999999999993</c:v>
                      </c:pt>
                      <c:pt idx="1704">
                        <c:v>-0.13999999999999951</c:v>
                      </c:pt>
                      <c:pt idx="1705">
                        <c:v>-5.9999999999999429E-2</c:v>
                      </c:pt>
                      <c:pt idx="1706">
                        <c:v>0.18000000000000044</c:v>
                      </c:pt>
                      <c:pt idx="1707">
                        <c:v>8.0000000000000432E-2</c:v>
                      </c:pt>
                      <c:pt idx="1708">
                        <c:v>6.0000000000000143E-2</c:v>
                      </c:pt>
                      <c:pt idx="1709">
                        <c:v>-0.28000000000000042</c:v>
                      </c:pt>
                      <c:pt idx="1710">
                        <c:v>-0.56000000000000083</c:v>
                      </c:pt>
                      <c:pt idx="1711">
                        <c:v>-0.54000000000000092</c:v>
                      </c:pt>
                      <c:pt idx="1712">
                        <c:v>-0.42000000000000098</c:v>
                      </c:pt>
                      <c:pt idx="1713">
                        <c:v>-0.44000000000000095</c:v>
                      </c:pt>
                      <c:pt idx="1714">
                        <c:v>-0.54000000000000092</c:v>
                      </c:pt>
                      <c:pt idx="1715">
                        <c:v>-0.88000000000000045</c:v>
                      </c:pt>
                      <c:pt idx="1716">
                        <c:v>-1.3000000000000003</c:v>
                      </c:pt>
                      <c:pt idx="1717">
                        <c:v>-1.4600000000000002</c:v>
                      </c:pt>
                      <c:pt idx="1718">
                        <c:v>-1.2600000000000002</c:v>
                      </c:pt>
                      <c:pt idx="1719">
                        <c:v>-0.82</c:v>
                      </c:pt>
                      <c:pt idx="1720">
                        <c:v>-0.33999999999999986</c:v>
                      </c:pt>
                      <c:pt idx="1721">
                        <c:v>3.5527136788005011E-16</c:v>
                      </c:pt>
                      <c:pt idx="1722">
                        <c:v>0.22000000000000028</c:v>
                      </c:pt>
                      <c:pt idx="1723">
                        <c:v>2.0000000000000285E-2</c:v>
                      </c:pt>
                      <c:pt idx="1724">
                        <c:v>-0.25999999999999979</c:v>
                      </c:pt>
                      <c:pt idx="1725">
                        <c:v>6.0000000000000143E-2</c:v>
                      </c:pt>
                      <c:pt idx="1726">
                        <c:v>-0.31999999999999995</c:v>
                      </c:pt>
                      <c:pt idx="1727">
                        <c:v>-0.82</c:v>
                      </c:pt>
                      <c:pt idx="1728">
                        <c:v>-0.65999999999999981</c:v>
                      </c:pt>
                      <c:pt idx="1729">
                        <c:v>-0.61999999999999955</c:v>
                      </c:pt>
                      <c:pt idx="1730">
                        <c:v>-1.0799999999999996</c:v>
                      </c:pt>
                      <c:pt idx="1731">
                        <c:v>-0.83999999999999986</c:v>
                      </c:pt>
                      <c:pt idx="1732">
                        <c:v>-0.98000000000000009</c:v>
                      </c:pt>
                      <c:pt idx="1733">
                        <c:v>-0.82000000000000028</c:v>
                      </c:pt>
                      <c:pt idx="1734">
                        <c:v>-0.76000000000000012</c:v>
                      </c:pt>
                      <c:pt idx="1735">
                        <c:v>-0.8600000000000001</c:v>
                      </c:pt>
                      <c:pt idx="1736">
                        <c:v>-0.82</c:v>
                      </c:pt>
                      <c:pt idx="1737">
                        <c:v>-0.85999999999999943</c:v>
                      </c:pt>
                      <c:pt idx="1738">
                        <c:v>-1.5599999999999994</c:v>
                      </c:pt>
                      <c:pt idx="1739">
                        <c:v>-1.7599999999999993</c:v>
                      </c:pt>
                      <c:pt idx="1740">
                        <c:v>-2.3399999999999994</c:v>
                      </c:pt>
                      <c:pt idx="1741">
                        <c:v>-2.54</c:v>
                      </c:pt>
                      <c:pt idx="1742">
                        <c:v>-2.7</c:v>
                      </c:pt>
                      <c:pt idx="1743">
                        <c:v>-3.1000000000000005</c:v>
                      </c:pt>
                      <c:pt idx="1744">
                        <c:v>-3.5400000000000005</c:v>
                      </c:pt>
                      <c:pt idx="1745">
                        <c:v>-3.3400000000000007</c:v>
                      </c:pt>
                      <c:pt idx="1746">
                        <c:v>-3.7000000000000015</c:v>
                      </c:pt>
                      <c:pt idx="1747">
                        <c:v>-3.8200000000000003</c:v>
                      </c:pt>
                      <c:pt idx="1748">
                        <c:v>-3.5400000000000005</c:v>
                      </c:pt>
                      <c:pt idx="1749">
                        <c:v>-3.7600000000000007</c:v>
                      </c:pt>
                      <c:pt idx="1750">
                        <c:v>-3.9800000000000004</c:v>
                      </c:pt>
                      <c:pt idx="1751">
                        <c:v>-4.8600000000000003</c:v>
                      </c:pt>
                      <c:pt idx="1752">
                        <c:v>-5.44</c:v>
                      </c:pt>
                      <c:pt idx="1753">
                        <c:v>-6.04</c:v>
                      </c:pt>
                      <c:pt idx="1754">
                        <c:v>-6.02</c:v>
                      </c:pt>
                      <c:pt idx="1755">
                        <c:v>-6.4799999999999995</c:v>
                      </c:pt>
                      <c:pt idx="1756">
                        <c:v>-6.2</c:v>
                      </c:pt>
                      <c:pt idx="1757">
                        <c:v>-6.419999999999999</c:v>
                      </c:pt>
                      <c:pt idx="1758">
                        <c:v>-6.8599999999999994</c:v>
                      </c:pt>
                      <c:pt idx="1759">
                        <c:v>-7.26</c:v>
                      </c:pt>
                      <c:pt idx="1760">
                        <c:v>-7.4599999999999991</c:v>
                      </c:pt>
                      <c:pt idx="1761">
                        <c:v>-7.7199999999999989</c:v>
                      </c:pt>
                      <c:pt idx="1762">
                        <c:v>-7.6199999999999992</c:v>
                      </c:pt>
                      <c:pt idx="1763">
                        <c:v>-7.2999999999999989</c:v>
                      </c:pt>
                      <c:pt idx="1764">
                        <c:v>-7.0799999999999983</c:v>
                      </c:pt>
                      <c:pt idx="1765">
                        <c:v>-6.8400000000000007</c:v>
                      </c:pt>
                      <c:pt idx="1766">
                        <c:v>-7.1400000000000006</c:v>
                      </c:pt>
                      <c:pt idx="1767">
                        <c:v>-7.160000000000001</c:v>
                      </c:pt>
                      <c:pt idx="1768">
                        <c:v>-7</c:v>
                      </c:pt>
                      <c:pt idx="1769">
                        <c:v>-6.82</c:v>
                      </c:pt>
                      <c:pt idx="1770">
                        <c:v>-6.4800000000000013</c:v>
                      </c:pt>
                      <c:pt idx="1771">
                        <c:v>-5.3800000000000008</c:v>
                      </c:pt>
                      <c:pt idx="1772">
                        <c:v>-4.5600000000000005</c:v>
                      </c:pt>
                      <c:pt idx="1773">
                        <c:v>-4.080000000000001</c:v>
                      </c:pt>
                      <c:pt idx="1774">
                        <c:v>-3.3600000000000008</c:v>
                      </c:pt>
                      <c:pt idx="1775">
                        <c:v>-2.7400000000000007</c:v>
                      </c:pt>
                      <c:pt idx="1776">
                        <c:v>-2.44</c:v>
                      </c:pt>
                      <c:pt idx="1777">
                        <c:v>-2.2600000000000002</c:v>
                      </c:pt>
                      <c:pt idx="1778">
                        <c:v>-1.7800000000000005</c:v>
                      </c:pt>
                      <c:pt idx="1779">
                        <c:v>-1.620000000000001</c:v>
                      </c:pt>
                      <c:pt idx="1780">
                        <c:v>-1.4800000000000011</c:v>
                      </c:pt>
                      <c:pt idx="1781">
                        <c:v>-1.0200000000000009</c:v>
                      </c:pt>
                      <c:pt idx="1782">
                        <c:v>-0.48000000000000115</c:v>
                      </c:pt>
                      <c:pt idx="1783">
                        <c:v>-0.90000000000000069</c:v>
                      </c:pt>
                      <c:pt idx="1784">
                        <c:v>-0.62000000000000033</c:v>
                      </c:pt>
                      <c:pt idx="1785">
                        <c:v>-0.43999999999999984</c:v>
                      </c:pt>
                      <c:pt idx="1786">
                        <c:v>-1.0400000000000005</c:v>
                      </c:pt>
                      <c:pt idx="1787">
                        <c:v>-1.1600000000000001</c:v>
                      </c:pt>
                      <c:pt idx="1788">
                        <c:v>-0.92000000000000026</c:v>
                      </c:pt>
                      <c:pt idx="1789">
                        <c:v>-0.88000000000000045</c:v>
                      </c:pt>
                      <c:pt idx="1790">
                        <c:v>-1.2800000000000005</c:v>
                      </c:pt>
                      <c:pt idx="1791">
                        <c:v>-0.8</c:v>
                      </c:pt>
                      <c:pt idx="1792">
                        <c:v>-0.9</c:v>
                      </c:pt>
                      <c:pt idx="1793">
                        <c:v>-0.83999999999999986</c:v>
                      </c:pt>
                      <c:pt idx="1794">
                        <c:v>-0.95999999999999941</c:v>
                      </c:pt>
                      <c:pt idx="1795">
                        <c:v>-0.6</c:v>
                      </c:pt>
                      <c:pt idx="1796">
                        <c:v>-0.72000000000000031</c:v>
                      </c:pt>
                      <c:pt idx="1797">
                        <c:v>-0.6</c:v>
                      </c:pt>
                      <c:pt idx="1798">
                        <c:v>-7.1054273576010023E-16</c:v>
                      </c:pt>
                      <c:pt idx="1799">
                        <c:v>-0.2000000000000007</c:v>
                      </c:pt>
                      <c:pt idx="1800">
                        <c:v>-0.40000000000000069</c:v>
                      </c:pt>
                      <c:pt idx="1801">
                        <c:v>-0.2000000000000007</c:v>
                      </c:pt>
                      <c:pt idx="1802">
                        <c:v>-0.14000000000000057</c:v>
                      </c:pt>
                      <c:pt idx="1803">
                        <c:v>-0.7</c:v>
                      </c:pt>
                      <c:pt idx="1804">
                        <c:v>-0.18000000000000044</c:v>
                      </c:pt>
                      <c:pt idx="1805">
                        <c:v>0.36000000000000015</c:v>
                      </c:pt>
                      <c:pt idx="1806">
                        <c:v>0.48000000000000043</c:v>
                      </c:pt>
                      <c:pt idx="1807">
                        <c:v>0.73999999999999988</c:v>
                      </c:pt>
                      <c:pt idx="1808">
                        <c:v>1.4199999999999995</c:v>
                      </c:pt>
                      <c:pt idx="1809">
                        <c:v>1.8199999999999996</c:v>
                      </c:pt>
                      <c:pt idx="1810">
                        <c:v>1.6199999999999997</c:v>
                      </c:pt>
                      <c:pt idx="1811">
                        <c:v>1.6799999999999997</c:v>
                      </c:pt>
                      <c:pt idx="1812">
                        <c:v>2.2199999999999998</c:v>
                      </c:pt>
                      <c:pt idx="1813">
                        <c:v>2.3600000000000003</c:v>
                      </c:pt>
                      <c:pt idx="1814">
                        <c:v>1.9400000000000006</c:v>
                      </c:pt>
                      <c:pt idx="1815">
                        <c:v>2.6400000000000006</c:v>
                      </c:pt>
                      <c:pt idx="1816">
                        <c:v>2.9400000000000004</c:v>
                      </c:pt>
                      <c:pt idx="1817">
                        <c:v>2.3000000000000007</c:v>
                      </c:pt>
                      <c:pt idx="1818">
                        <c:v>2.2600000000000002</c:v>
                      </c:pt>
                      <c:pt idx="1819">
                        <c:v>2.4199999999999995</c:v>
                      </c:pt>
                      <c:pt idx="1820">
                        <c:v>2.4199999999999995</c:v>
                      </c:pt>
                      <c:pt idx="1821">
                        <c:v>2.3999999999999986</c:v>
                      </c:pt>
                      <c:pt idx="1822">
                        <c:v>2.7399999999999993</c:v>
                      </c:pt>
                      <c:pt idx="1823">
                        <c:v>2.9599999999999995</c:v>
                      </c:pt>
                      <c:pt idx="1824">
                        <c:v>2.7799999999999989</c:v>
                      </c:pt>
                      <c:pt idx="1825">
                        <c:v>2.4999999999999991</c:v>
                      </c:pt>
                      <c:pt idx="1826">
                        <c:v>2.3600000000000003</c:v>
                      </c:pt>
                      <c:pt idx="1827">
                        <c:v>1.8399999999999999</c:v>
                      </c:pt>
                      <c:pt idx="1828">
                        <c:v>1.7199999999999995</c:v>
                      </c:pt>
                      <c:pt idx="1829">
                        <c:v>1.56</c:v>
                      </c:pt>
                      <c:pt idx="1830">
                        <c:v>1.319999999999999</c:v>
                      </c:pt>
                      <c:pt idx="1831">
                        <c:v>1.1799999999999997</c:v>
                      </c:pt>
                      <c:pt idx="1832">
                        <c:v>1.5599999999999994</c:v>
                      </c:pt>
                      <c:pt idx="1833">
                        <c:v>1.2600000000000009</c:v>
                      </c:pt>
                    </c:numCache>
                  </c:numRef>
                </c:xVal>
                <c:yVal>
                  <c:numRef>
                    <c:extLst xmlns:c15="http://schemas.microsoft.com/office/drawing/2012/chart">
                      <c:ext xmlns:c15="http://schemas.microsoft.com/office/drawing/2012/chart" uri="{02D57815-91ED-43cb-92C2-25804820EDAC}">
                        <c15:formulaRef>
                          <c15:sqref>'62G_15'!$A$2:$A$1835</c15:sqref>
                        </c15:formulaRef>
                      </c:ext>
                    </c:extLst>
                    <c:numCache>
                      <c:formatCode>General</c:formatCode>
                      <c:ptCount val="1834"/>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numCache>
                  </c:numRef>
                </c:yVal>
                <c:smooth val="1"/>
                <c:extLst xmlns:c15="http://schemas.microsoft.com/office/drawing/2012/chart">
                  <c:ext xmlns:c16="http://schemas.microsoft.com/office/drawing/2014/chart" uri="{C3380CC4-5D6E-409C-BE32-E72D297353CC}">
                    <c16:uniqueId val="{00000007-0312-43A6-8B24-7F698F108DF2}"/>
                  </c:ext>
                </c:extLst>
              </c15:ser>
            </c15:filteredScatterSeries>
            <c15:filteredScatterSeries>
              <c15:ser>
                <c:idx val="0"/>
                <c:order val="3"/>
                <c:tx>
                  <c:strRef>
                    <c:extLst xmlns:c15="http://schemas.microsoft.com/office/drawing/2012/chart">
                      <c:ext xmlns:c15="http://schemas.microsoft.com/office/drawing/2012/chart" uri="{02D57815-91ED-43cb-92C2-25804820EDAC}">
                        <c15:formulaRef>
                          <c15:sqref>'62G_15'!$R$1</c15:sqref>
                        </c15:formulaRef>
                      </c:ext>
                    </c:extLst>
                    <c:strCache>
                      <c:ptCount val="1"/>
                      <c:pt idx="0">
                        <c:v>2018-2019</c:v>
                      </c:pt>
                    </c:strCache>
                  </c:strRef>
                </c:tx>
                <c:spPr>
                  <a:ln w="3175">
                    <a:solidFill>
                      <a:schemeClr val="bg2">
                        <a:lumMod val="75000"/>
                      </a:schemeClr>
                    </a:solidFill>
                  </a:ln>
                </c:spPr>
                <c:marker>
                  <c:symbol val="none"/>
                </c:marker>
                <c:xVal>
                  <c:numRef>
                    <c:extLst xmlns:c15="http://schemas.microsoft.com/office/drawing/2012/chart">
                      <c:ext xmlns:c15="http://schemas.microsoft.com/office/drawing/2012/chart" uri="{02D57815-91ED-43cb-92C2-25804820EDAC}">
                        <c15:formulaRef>
                          <c15:sqref>'62G_15'!$R$2:$R$1835</c15:sqref>
                        </c15:formulaRef>
                      </c:ext>
                    </c:extLst>
                    <c:numCache>
                      <c:formatCode>General</c:formatCode>
                      <c:ptCount val="1834"/>
                      <c:pt idx="5">
                        <c:v>0.63999999999999946</c:v>
                      </c:pt>
                      <c:pt idx="6">
                        <c:v>0.75999999999999945</c:v>
                      </c:pt>
                      <c:pt idx="7">
                        <c:v>0.82</c:v>
                      </c:pt>
                      <c:pt idx="8">
                        <c:v>0.66000000000000014</c:v>
                      </c:pt>
                      <c:pt idx="9">
                        <c:v>0.43999999999999984</c:v>
                      </c:pt>
                      <c:pt idx="10">
                        <c:v>0.46000000000000013</c:v>
                      </c:pt>
                      <c:pt idx="11">
                        <c:v>0.14000000000000021</c:v>
                      </c:pt>
                      <c:pt idx="12">
                        <c:v>8.0000000000000432E-2</c:v>
                      </c:pt>
                      <c:pt idx="13">
                        <c:v>0.18000000000000044</c:v>
                      </c:pt>
                      <c:pt idx="14">
                        <c:v>-3.9999999999999501E-2</c:v>
                      </c:pt>
                      <c:pt idx="15">
                        <c:v>-0.49999999999999967</c:v>
                      </c:pt>
                      <c:pt idx="16">
                        <c:v>-0.51999999999999991</c:v>
                      </c:pt>
                      <c:pt idx="17">
                        <c:v>-0.7000000000000004</c:v>
                      </c:pt>
                      <c:pt idx="18">
                        <c:v>-1.0200000000000002</c:v>
                      </c:pt>
                      <c:pt idx="19">
                        <c:v>-1.0400000000000005</c:v>
                      </c:pt>
                      <c:pt idx="20">
                        <c:v>-1.0200000000000002</c:v>
                      </c:pt>
                      <c:pt idx="21">
                        <c:v>-1.08</c:v>
                      </c:pt>
                      <c:pt idx="22">
                        <c:v>-1.0399999999999998</c:v>
                      </c:pt>
                      <c:pt idx="23">
                        <c:v>-1</c:v>
                      </c:pt>
                      <c:pt idx="24">
                        <c:v>-1.02</c:v>
                      </c:pt>
                      <c:pt idx="25">
                        <c:v>-1.2</c:v>
                      </c:pt>
                      <c:pt idx="26">
                        <c:v>-1.4600000000000002</c:v>
                      </c:pt>
                      <c:pt idx="27">
                        <c:v>-1.36</c:v>
                      </c:pt>
                      <c:pt idx="28">
                        <c:v>-1.36</c:v>
                      </c:pt>
                      <c:pt idx="29">
                        <c:v>-1.2600000000000002</c:v>
                      </c:pt>
                      <c:pt idx="30">
                        <c:v>-1.0600000000000005</c:v>
                      </c:pt>
                      <c:pt idx="31">
                        <c:v>-0.76000000000000045</c:v>
                      </c:pt>
                      <c:pt idx="32">
                        <c:v>-0.72000000000000031</c:v>
                      </c:pt>
                      <c:pt idx="33">
                        <c:v>-0.52000000000000024</c:v>
                      </c:pt>
                      <c:pt idx="34">
                        <c:v>-0.34000000000000019</c:v>
                      </c:pt>
                      <c:pt idx="35">
                        <c:v>-0.35999999999999976</c:v>
                      </c:pt>
                      <c:pt idx="36">
                        <c:v>-0.21999999999999958</c:v>
                      </c:pt>
                      <c:pt idx="37">
                        <c:v>-0.51999999999999957</c:v>
                      </c:pt>
                      <c:pt idx="38">
                        <c:v>-0.61999999999999955</c:v>
                      </c:pt>
                      <c:pt idx="39">
                        <c:v>-0.83999999999999952</c:v>
                      </c:pt>
                      <c:pt idx="40">
                        <c:v>-0.81999999999999962</c:v>
                      </c:pt>
                      <c:pt idx="41">
                        <c:v>-0.99999999999999967</c:v>
                      </c:pt>
                      <c:pt idx="42">
                        <c:v>-1.0799999999999996</c:v>
                      </c:pt>
                      <c:pt idx="43">
                        <c:v>-1.1599999999999995</c:v>
                      </c:pt>
                      <c:pt idx="44">
                        <c:v>-1.1999999999999995</c:v>
                      </c:pt>
                      <c:pt idx="45">
                        <c:v>-1.2999999999999994</c:v>
                      </c:pt>
                      <c:pt idx="46">
                        <c:v>-1.1199999999999997</c:v>
                      </c:pt>
                      <c:pt idx="47">
                        <c:v>-1.02</c:v>
                      </c:pt>
                      <c:pt idx="48">
                        <c:v>-1.1000000000000001</c:v>
                      </c:pt>
                      <c:pt idx="49">
                        <c:v>-1.3800000000000001</c:v>
                      </c:pt>
                      <c:pt idx="50">
                        <c:v>-1.6600000000000001</c:v>
                      </c:pt>
                      <c:pt idx="51">
                        <c:v>-2.1800000000000002</c:v>
                      </c:pt>
                      <c:pt idx="52">
                        <c:v>-2.1800000000000002</c:v>
                      </c:pt>
                      <c:pt idx="53">
                        <c:v>-2.2600000000000002</c:v>
                      </c:pt>
                      <c:pt idx="54">
                        <c:v>-2.16</c:v>
                      </c:pt>
                      <c:pt idx="55">
                        <c:v>-2.3600000000000003</c:v>
                      </c:pt>
                      <c:pt idx="56">
                        <c:v>-2.4200000000000004</c:v>
                      </c:pt>
                      <c:pt idx="57">
                        <c:v>-2.84</c:v>
                      </c:pt>
                      <c:pt idx="58">
                        <c:v>-3.0199999999999996</c:v>
                      </c:pt>
                      <c:pt idx="59">
                        <c:v>-3.0199999999999996</c:v>
                      </c:pt>
                      <c:pt idx="60">
                        <c:v>-2.9799999999999995</c:v>
                      </c:pt>
                      <c:pt idx="61">
                        <c:v>-3.1199999999999997</c:v>
                      </c:pt>
                      <c:pt idx="62">
                        <c:v>-3.0599999999999996</c:v>
                      </c:pt>
                      <c:pt idx="63">
                        <c:v>-3.4599999999999995</c:v>
                      </c:pt>
                      <c:pt idx="64">
                        <c:v>-3.5999999999999992</c:v>
                      </c:pt>
                      <c:pt idx="65">
                        <c:v>-3.9599999999999995</c:v>
                      </c:pt>
                      <c:pt idx="66">
                        <c:v>-4.1399999999999997</c:v>
                      </c:pt>
                      <c:pt idx="67">
                        <c:v>-4.2</c:v>
                      </c:pt>
                      <c:pt idx="68">
                        <c:v>-4.28</c:v>
                      </c:pt>
                      <c:pt idx="69">
                        <c:v>-4.58</c:v>
                      </c:pt>
                      <c:pt idx="70">
                        <c:v>-4.62</c:v>
                      </c:pt>
                      <c:pt idx="71">
                        <c:v>-4.5199999999999996</c:v>
                      </c:pt>
                      <c:pt idx="72">
                        <c:v>-4.84</c:v>
                      </c:pt>
                      <c:pt idx="73">
                        <c:v>-4.6599999999999993</c:v>
                      </c:pt>
                      <c:pt idx="74">
                        <c:v>-4.8599999999999994</c:v>
                      </c:pt>
                      <c:pt idx="75">
                        <c:v>-4.84</c:v>
                      </c:pt>
                      <c:pt idx="76">
                        <c:v>-5</c:v>
                      </c:pt>
                      <c:pt idx="77">
                        <c:v>-4.9000000000000004</c:v>
                      </c:pt>
                      <c:pt idx="78">
                        <c:v>-4.6400000000000006</c:v>
                      </c:pt>
                      <c:pt idx="79">
                        <c:v>-4.42</c:v>
                      </c:pt>
                      <c:pt idx="80">
                        <c:v>-3.9400000000000004</c:v>
                      </c:pt>
                      <c:pt idx="81">
                        <c:v>-3.7600000000000007</c:v>
                      </c:pt>
                      <c:pt idx="82">
                        <c:v>-3.7600000000000007</c:v>
                      </c:pt>
                      <c:pt idx="83">
                        <c:v>-3.78</c:v>
                      </c:pt>
                      <c:pt idx="84">
                        <c:v>-3.4400000000000004</c:v>
                      </c:pt>
                      <c:pt idx="85">
                        <c:v>-3.3600000000000008</c:v>
                      </c:pt>
                      <c:pt idx="86">
                        <c:v>-3.1800000000000006</c:v>
                      </c:pt>
                      <c:pt idx="87">
                        <c:v>-2.6800000000000006</c:v>
                      </c:pt>
                      <c:pt idx="88">
                        <c:v>-2.4400000000000004</c:v>
                      </c:pt>
                      <c:pt idx="89">
                        <c:v>-2.3200000000000003</c:v>
                      </c:pt>
                      <c:pt idx="90">
                        <c:v>-2.2400000000000002</c:v>
                      </c:pt>
                      <c:pt idx="91">
                        <c:v>-2.1799999999999997</c:v>
                      </c:pt>
                      <c:pt idx="92">
                        <c:v>-2.38</c:v>
                      </c:pt>
                      <c:pt idx="93">
                        <c:v>-2.4399999999999995</c:v>
                      </c:pt>
                      <c:pt idx="94">
                        <c:v>-2.4399999999999995</c:v>
                      </c:pt>
                      <c:pt idx="95">
                        <c:v>-2.0799999999999996</c:v>
                      </c:pt>
                      <c:pt idx="96">
                        <c:v>-1.7</c:v>
                      </c:pt>
                      <c:pt idx="97">
                        <c:v>-1.2600000000000002</c:v>
                      </c:pt>
                      <c:pt idx="98">
                        <c:v>-1.0800000000000005</c:v>
                      </c:pt>
                      <c:pt idx="99">
                        <c:v>-0.86000000000000054</c:v>
                      </c:pt>
                      <c:pt idx="100">
                        <c:v>-1.1800000000000004</c:v>
                      </c:pt>
                      <c:pt idx="101">
                        <c:v>-1.0400000000000005</c:v>
                      </c:pt>
                      <c:pt idx="102">
                        <c:v>-1.2600000000000005</c:v>
                      </c:pt>
                      <c:pt idx="103">
                        <c:v>-0.90000000000000036</c:v>
                      </c:pt>
                      <c:pt idx="104">
                        <c:v>-1.0200000000000002</c:v>
                      </c:pt>
                      <c:pt idx="105">
                        <c:v>-0.88000000000000012</c:v>
                      </c:pt>
                      <c:pt idx="106">
                        <c:v>-0.99999999999999967</c:v>
                      </c:pt>
                      <c:pt idx="107">
                        <c:v>-0.67999999999999972</c:v>
                      </c:pt>
                      <c:pt idx="108">
                        <c:v>-0.83999999999999952</c:v>
                      </c:pt>
                      <c:pt idx="109">
                        <c:v>-0.29999999999999966</c:v>
                      </c:pt>
                      <c:pt idx="110">
                        <c:v>-0.21999999999999992</c:v>
                      </c:pt>
                      <c:pt idx="111">
                        <c:v>-0.12000000000000029</c:v>
                      </c:pt>
                      <c:pt idx="112">
                        <c:v>-8.0000000000000071E-2</c:v>
                      </c:pt>
                      <c:pt idx="113">
                        <c:v>-0.38000000000000045</c:v>
                      </c:pt>
                      <c:pt idx="114">
                        <c:v>-0.92000000000000026</c:v>
                      </c:pt>
                      <c:pt idx="115">
                        <c:v>-0.76000000000000012</c:v>
                      </c:pt>
                      <c:pt idx="116">
                        <c:v>-0.98000000000000009</c:v>
                      </c:pt>
                      <c:pt idx="117">
                        <c:v>-1.4</c:v>
                      </c:pt>
                      <c:pt idx="118">
                        <c:v>-1.22</c:v>
                      </c:pt>
                      <c:pt idx="119">
                        <c:v>-0.95999999999999974</c:v>
                      </c:pt>
                      <c:pt idx="120">
                        <c:v>-1.3199999999999996</c:v>
                      </c:pt>
                      <c:pt idx="121">
                        <c:v>-1.1199999999999997</c:v>
                      </c:pt>
                      <c:pt idx="122">
                        <c:v>-0.87999999999999967</c:v>
                      </c:pt>
                      <c:pt idx="123">
                        <c:v>-0.75999999999999979</c:v>
                      </c:pt>
                      <c:pt idx="124">
                        <c:v>-0.87999999999999967</c:v>
                      </c:pt>
                      <c:pt idx="125">
                        <c:v>-0.55999999999999983</c:v>
                      </c:pt>
                      <c:pt idx="126">
                        <c:v>-0.95999999999999974</c:v>
                      </c:pt>
                      <c:pt idx="127">
                        <c:v>-0.9399999999999995</c:v>
                      </c:pt>
                      <c:pt idx="128">
                        <c:v>-1.1599999999999995</c:v>
                      </c:pt>
                      <c:pt idx="129">
                        <c:v>-1.1999999999999997</c:v>
                      </c:pt>
                      <c:pt idx="130">
                        <c:v>-1.6199999999999997</c:v>
                      </c:pt>
                      <c:pt idx="131">
                        <c:v>-1.1399999999999999</c:v>
                      </c:pt>
                      <c:pt idx="132">
                        <c:v>-1.2200000000000002</c:v>
                      </c:pt>
                      <c:pt idx="133">
                        <c:v>-1.1600000000000001</c:v>
                      </c:pt>
                      <c:pt idx="134">
                        <c:v>-1.1000000000000003</c:v>
                      </c:pt>
                      <c:pt idx="135">
                        <c:v>-1.1800000000000008</c:v>
                      </c:pt>
                      <c:pt idx="136">
                        <c:v>-1.7000000000000006</c:v>
                      </c:pt>
                      <c:pt idx="137">
                        <c:v>-1.8000000000000007</c:v>
                      </c:pt>
                      <c:pt idx="138">
                        <c:v>-1.6600000000000008</c:v>
                      </c:pt>
                      <c:pt idx="139">
                        <c:v>-2.1200000000000006</c:v>
                      </c:pt>
                      <c:pt idx="140">
                        <c:v>-1.9400000000000002</c:v>
                      </c:pt>
                      <c:pt idx="141">
                        <c:v>-1.8199999999999998</c:v>
                      </c:pt>
                      <c:pt idx="142">
                        <c:v>-1.98</c:v>
                      </c:pt>
                      <c:pt idx="143">
                        <c:v>-2.1599999999999997</c:v>
                      </c:pt>
                      <c:pt idx="144">
                        <c:v>-2.0799999999999996</c:v>
                      </c:pt>
                      <c:pt idx="145">
                        <c:v>-2.2999999999999998</c:v>
                      </c:pt>
                      <c:pt idx="146">
                        <c:v>-2.38</c:v>
                      </c:pt>
                      <c:pt idx="147">
                        <c:v>-2.1799999999999997</c:v>
                      </c:pt>
                      <c:pt idx="148">
                        <c:v>-2.3199999999999998</c:v>
                      </c:pt>
                      <c:pt idx="149">
                        <c:v>-2.2999999999999998</c:v>
                      </c:pt>
                      <c:pt idx="150">
                        <c:v>-2.1399999999999997</c:v>
                      </c:pt>
                      <c:pt idx="151">
                        <c:v>-1.8599999999999999</c:v>
                      </c:pt>
                      <c:pt idx="152">
                        <c:v>-1.8800000000000001</c:v>
                      </c:pt>
                      <c:pt idx="153">
                        <c:v>-2</c:v>
                      </c:pt>
                      <c:pt idx="154">
                        <c:v>-1.94</c:v>
                      </c:pt>
                      <c:pt idx="155">
                        <c:v>-1.8999999999999997</c:v>
                      </c:pt>
                      <c:pt idx="156">
                        <c:v>-2.0599999999999996</c:v>
                      </c:pt>
                      <c:pt idx="157">
                        <c:v>-2.3199999999999994</c:v>
                      </c:pt>
                      <c:pt idx="158">
                        <c:v>-2.1799999999999997</c:v>
                      </c:pt>
                      <c:pt idx="159">
                        <c:v>-2.2800000000000002</c:v>
                      </c:pt>
                      <c:pt idx="160">
                        <c:v>-2.1000000000000005</c:v>
                      </c:pt>
                      <c:pt idx="161">
                        <c:v>-1.8800000000000003</c:v>
                      </c:pt>
                      <c:pt idx="162">
                        <c:v>-1.7400000000000002</c:v>
                      </c:pt>
                      <c:pt idx="163">
                        <c:v>-1.3800000000000001</c:v>
                      </c:pt>
                      <c:pt idx="164">
                        <c:v>-1.3199999999999998</c:v>
                      </c:pt>
                      <c:pt idx="165">
                        <c:v>-1.6599999999999997</c:v>
                      </c:pt>
                      <c:pt idx="166">
                        <c:v>-1.8599999999999994</c:v>
                      </c:pt>
                      <c:pt idx="167">
                        <c:v>-1.8599999999999999</c:v>
                      </c:pt>
                      <c:pt idx="168">
                        <c:v>-2.38</c:v>
                      </c:pt>
                      <c:pt idx="169">
                        <c:v>-2.2199999999999998</c:v>
                      </c:pt>
                      <c:pt idx="170">
                        <c:v>-2.1399999999999997</c:v>
                      </c:pt>
                      <c:pt idx="171">
                        <c:v>-2.2199999999999998</c:v>
                      </c:pt>
                      <c:pt idx="172">
                        <c:v>-2.34</c:v>
                      </c:pt>
                      <c:pt idx="173">
                        <c:v>-2.3199999999999994</c:v>
                      </c:pt>
                      <c:pt idx="174">
                        <c:v>-2.1199999999999997</c:v>
                      </c:pt>
                      <c:pt idx="175">
                        <c:v>-2.1599999999999997</c:v>
                      </c:pt>
                      <c:pt idx="176">
                        <c:v>-1.92</c:v>
                      </c:pt>
                      <c:pt idx="177">
                        <c:v>-1.6</c:v>
                      </c:pt>
                      <c:pt idx="178">
                        <c:v>-1.1800000000000002</c:v>
                      </c:pt>
                      <c:pt idx="179">
                        <c:v>-0.74000000000000021</c:v>
                      </c:pt>
                      <c:pt idx="180">
                        <c:v>-0.2</c:v>
                      </c:pt>
                      <c:pt idx="181">
                        <c:v>-0.56000000000000016</c:v>
                      </c:pt>
                      <c:pt idx="182">
                        <c:v>-0.76000000000000012</c:v>
                      </c:pt>
                      <c:pt idx="183">
                        <c:v>-0.96000000000000019</c:v>
                      </c:pt>
                      <c:pt idx="184">
                        <c:v>-1.6</c:v>
                      </c:pt>
                      <c:pt idx="185">
                        <c:v>-2.04</c:v>
                      </c:pt>
                      <c:pt idx="186">
                        <c:v>-1.5799999999999996</c:v>
                      </c:pt>
                      <c:pt idx="187">
                        <c:v>-1.6999999999999993</c:v>
                      </c:pt>
                      <c:pt idx="188">
                        <c:v>-1.7799999999999994</c:v>
                      </c:pt>
                      <c:pt idx="189">
                        <c:v>-1.7399999999999995</c:v>
                      </c:pt>
                      <c:pt idx="190">
                        <c:v>-1.9799999999999998</c:v>
                      </c:pt>
                      <c:pt idx="191">
                        <c:v>-2.2399999999999998</c:v>
                      </c:pt>
                      <c:pt idx="192">
                        <c:v>-1.7600000000000002</c:v>
                      </c:pt>
                      <c:pt idx="193">
                        <c:v>-1.7800000000000005</c:v>
                      </c:pt>
                      <c:pt idx="194">
                        <c:v>-2.1000000000000005</c:v>
                      </c:pt>
                      <c:pt idx="195">
                        <c:v>-1.6200000000000003</c:v>
                      </c:pt>
                      <c:pt idx="196">
                        <c:v>-1.5399999999999998</c:v>
                      </c:pt>
                      <c:pt idx="197">
                        <c:v>-1.8199999999999996</c:v>
                      </c:pt>
                      <c:pt idx="198">
                        <c:v>-1.6199999999999997</c:v>
                      </c:pt>
                      <c:pt idx="199">
                        <c:v>-0.99999999999999967</c:v>
                      </c:pt>
                      <c:pt idx="200">
                        <c:v>-0.99999999999999967</c:v>
                      </c:pt>
                      <c:pt idx="201">
                        <c:v>-0.91999999999999993</c:v>
                      </c:pt>
                      <c:pt idx="202">
                        <c:v>-0.62000000000000033</c:v>
                      </c:pt>
                      <c:pt idx="203">
                        <c:v>-0.52000000000000024</c:v>
                      </c:pt>
                      <c:pt idx="204">
                        <c:v>-0.41999999999999993</c:v>
                      </c:pt>
                      <c:pt idx="205">
                        <c:v>-0.48000000000000009</c:v>
                      </c:pt>
                      <c:pt idx="206">
                        <c:v>-0.72000000000000031</c:v>
                      </c:pt>
                      <c:pt idx="207">
                        <c:v>-1.1000000000000001</c:v>
                      </c:pt>
                      <c:pt idx="208">
                        <c:v>-1.5199999999999996</c:v>
                      </c:pt>
                      <c:pt idx="209">
                        <c:v>-2.1799999999999997</c:v>
                      </c:pt>
                      <c:pt idx="210">
                        <c:v>-2.0999999999999996</c:v>
                      </c:pt>
                      <c:pt idx="211">
                        <c:v>-1.7799999999999994</c:v>
                      </c:pt>
                      <c:pt idx="212">
                        <c:v>-1.3599999999999994</c:v>
                      </c:pt>
                      <c:pt idx="213">
                        <c:v>-0.97999999999999932</c:v>
                      </c:pt>
                      <c:pt idx="214">
                        <c:v>-0.45999999999999941</c:v>
                      </c:pt>
                      <c:pt idx="215">
                        <c:v>-0.87999999999999956</c:v>
                      </c:pt>
                      <c:pt idx="216">
                        <c:v>-0.95999999999999963</c:v>
                      </c:pt>
                      <c:pt idx="217">
                        <c:v>-1.1599999999999997</c:v>
                      </c:pt>
                      <c:pt idx="218">
                        <c:v>-0.99999999999999978</c:v>
                      </c:pt>
                      <c:pt idx="219">
                        <c:v>-1.44</c:v>
                      </c:pt>
                      <c:pt idx="220">
                        <c:v>-0.8999999999999998</c:v>
                      </c:pt>
                      <c:pt idx="221">
                        <c:v>-0.92000000000000015</c:v>
                      </c:pt>
                      <c:pt idx="222">
                        <c:v>-0.9800000000000002</c:v>
                      </c:pt>
                      <c:pt idx="223">
                        <c:v>-0.9800000000000002</c:v>
                      </c:pt>
                      <c:pt idx="224">
                        <c:v>-0.54000000000000026</c:v>
                      </c:pt>
                      <c:pt idx="225">
                        <c:v>-0.58000000000000007</c:v>
                      </c:pt>
                      <c:pt idx="226">
                        <c:v>-0.53999999999999981</c:v>
                      </c:pt>
                      <c:pt idx="227">
                        <c:v>-0.15999999999999978</c:v>
                      </c:pt>
                      <c:pt idx="228">
                        <c:v>-0.45999999999999996</c:v>
                      </c:pt>
                      <c:pt idx="229">
                        <c:v>-0.72000000000000008</c:v>
                      </c:pt>
                      <c:pt idx="230">
                        <c:v>-0.84000000000000008</c:v>
                      </c:pt>
                      <c:pt idx="231">
                        <c:v>-0.64</c:v>
                      </c:pt>
                      <c:pt idx="232">
                        <c:v>-0.55999999999999994</c:v>
                      </c:pt>
                      <c:pt idx="233">
                        <c:v>-0.4599999999999998</c:v>
                      </c:pt>
                      <c:pt idx="234">
                        <c:v>-0.4599999999999998</c:v>
                      </c:pt>
                      <c:pt idx="235">
                        <c:v>-0.43999999999999984</c:v>
                      </c:pt>
                      <c:pt idx="236">
                        <c:v>-0.29999999999999966</c:v>
                      </c:pt>
                      <c:pt idx="237">
                        <c:v>-0.4399999999999995</c:v>
                      </c:pt>
                      <c:pt idx="238">
                        <c:v>-0.15999999999999942</c:v>
                      </c:pt>
                      <c:pt idx="239">
                        <c:v>-5.9999999999999429E-2</c:v>
                      </c:pt>
                      <c:pt idx="240">
                        <c:v>8.0000000000000432E-2</c:v>
                      </c:pt>
                      <c:pt idx="241">
                        <c:v>-0.13999999999999985</c:v>
                      </c:pt>
                      <c:pt idx="242">
                        <c:v>-0.2</c:v>
                      </c:pt>
                      <c:pt idx="243">
                        <c:v>0</c:v>
                      </c:pt>
                      <c:pt idx="244">
                        <c:v>-0.26000000000000012</c:v>
                      </c:pt>
                      <c:pt idx="245">
                        <c:v>-0.10000000000000035</c:v>
                      </c:pt>
                      <c:pt idx="246">
                        <c:v>-0.2</c:v>
                      </c:pt>
                      <c:pt idx="247">
                        <c:v>-0.11999999999999993</c:v>
                      </c:pt>
                      <c:pt idx="248">
                        <c:v>-0.38000000000000006</c:v>
                      </c:pt>
                      <c:pt idx="249">
                        <c:v>0.1</c:v>
                      </c:pt>
                      <c:pt idx="250">
                        <c:v>-0.25999999999999979</c:v>
                      </c:pt>
                      <c:pt idx="251">
                        <c:v>-5.999999999999979E-2</c:v>
                      </c:pt>
                      <c:pt idx="252">
                        <c:v>-0.41999999999999993</c:v>
                      </c:pt>
                      <c:pt idx="253">
                        <c:v>-0.29999999999999966</c:v>
                      </c:pt>
                      <c:pt idx="254">
                        <c:v>-0.21999999999999958</c:v>
                      </c:pt>
                      <c:pt idx="255">
                        <c:v>-1.9999999999999574E-2</c:v>
                      </c:pt>
                      <c:pt idx="256">
                        <c:v>0.22000000000000028</c:v>
                      </c:pt>
                      <c:pt idx="257">
                        <c:v>0.91999999999999993</c:v>
                      </c:pt>
                      <c:pt idx="258">
                        <c:v>0.69999999999999962</c:v>
                      </c:pt>
                      <c:pt idx="259">
                        <c:v>0.57999999999999974</c:v>
                      </c:pt>
                      <c:pt idx="260">
                        <c:v>0.4599999999999998</c:v>
                      </c:pt>
                      <c:pt idx="261">
                        <c:v>0.13999999999999985</c:v>
                      </c:pt>
                      <c:pt idx="262">
                        <c:v>-0.25999999999999979</c:v>
                      </c:pt>
                      <c:pt idx="263">
                        <c:v>-0.15999999999999978</c:v>
                      </c:pt>
                      <c:pt idx="264">
                        <c:v>-0.25999999999999979</c:v>
                      </c:pt>
                      <c:pt idx="265">
                        <c:v>-0.11999999999999993</c:v>
                      </c:pt>
                      <c:pt idx="266">
                        <c:v>0.1</c:v>
                      </c:pt>
                      <c:pt idx="267">
                        <c:v>1.9999999999999928E-2</c:v>
                      </c:pt>
                      <c:pt idx="268">
                        <c:v>-1.9999999999999928E-2</c:v>
                      </c:pt>
                      <c:pt idx="269">
                        <c:v>8.0000000000000071E-2</c:v>
                      </c:pt>
                      <c:pt idx="270">
                        <c:v>-0.11999999999999993</c:v>
                      </c:pt>
                      <c:pt idx="271">
                        <c:v>-0.82</c:v>
                      </c:pt>
                      <c:pt idx="272">
                        <c:v>-0.35999999999999976</c:v>
                      </c:pt>
                      <c:pt idx="273">
                        <c:v>-0.31999999999999995</c:v>
                      </c:pt>
                      <c:pt idx="274">
                        <c:v>-0.3</c:v>
                      </c:pt>
                      <c:pt idx="275">
                        <c:v>4.0000000000000216E-2</c:v>
                      </c:pt>
                      <c:pt idx="276">
                        <c:v>0.52000000000000024</c:v>
                      </c:pt>
                      <c:pt idx="277">
                        <c:v>-0.1</c:v>
                      </c:pt>
                      <c:pt idx="278">
                        <c:v>-5.999999999999979E-2</c:v>
                      </c:pt>
                      <c:pt idx="279">
                        <c:v>2.0000000000000285E-2</c:v>
                      </c:pt>
                      <c:pt idx="280">
                        <c:v>-0.4599999999999998</c:v>
                      </c:pt>
                      <c:pt idx="281">
                        <c:v>-0.16000000000000014</c:v>
                      </c:pt>
                      <c:pt idx="282">
                        <c:v>0.16000000000000014</c:v>
                      </c:pt>
                      <c:pt idx="283">
                        <c:v>6.0000000000000143E-2</c:v>
                      </c:pt>
                      <c:pt idx="284">
                        <c:v>-0.68</c:v>
                      </c:pt>
                      <c:pt idx="285">
                        <c:v>-0.43999999999999984</c:v>
                      </c:pt>
                      <c:pt idx="286">
                        <c:v>-0.59999999999999964</c:v>
                      </c:pt>
                      <c:pt idx="287">
                        <c:v>-0.46000000000000013</c:v>
                      </c:pt>
                      <c:pt idx="288">
                        <c:v>-0.60000000000000075</c:v>
                      </c:pt>
                      <c:pt idx="289">
                        <c:v>-8.0000000000000779E-2</c:v>
                      </c:pt>
                      <c:pt idx="290">
                        <c:v>-0.1600000000000012</c:v>
                      </c:pt>
                      <c:pt idx="291">
                        <c:v>-0.10000000000000106</c:v>
                      </c:pt>
                      <c:pt idx="292">
                        <c:v>-0.14000000000000129</c:v>
                      </c:pt>
                      <c:pt idx="293">
                        <c:v>-0.18000000000000113</c:v>
                      </c:pt>
                      <c:pt idx="294">
                        <c:v>-0.220000000000001</c:v>
                      </c:pt>
                      <c:pt idx="295">
                        <c:v>-0.26000000000000084</c:v>
                      </c:pt>
                      <c:pt idx="296">
                        <c:v>-0.42000000000000098</c:v>
                      </c:pt>
                      <c:pt idx="297">
                        <c:v>-0.68000000000000038</c:v>
                      </c:pt>
                      <c:pt idx="298">
                        <c:v>-0.50000000000000067</c:v>
                      </c:pt>
                      <c:pt idx="299">
                        <c:v>-0.5</c:v>
                      </c:pt>
                      <c:pt idx="300">
                        <c:v>-0.36000000000000015</c:v>
                      </c:pt>
                      <c:pt idx="301">
                        <c:v>-0.64000000000000057</c:v>
                      </c:pt>
                      <c:pt idx="302">
                        <c:v>-0.16000000000000014</c:v>
                      </c:pt>
                      <c:pt idx="303">
                        <c:v>2.0000000000000285E-2</c:v>
                      </c:pt>
                      <c:pt idx="304">
                        <c:v>7.999999999999971E-2</c:v>
                      </c:pt>
                      <c:pt idx="305">
                        <c:v>-0.44000000000000056</c:v>
                      </c:pt>
                      <c:pt idx="306">
                        <c:v>-0.42000000000000026</c:v>
                      </c:pt>
                      <c:pt idx="307">
                        <c:v>-0.74000000000000055</c:v>
                      </c:pt>
                      <c:pt idx="308">
                        <c:v>-1.0200000000000002</c:v>
                      </c:pt>
                      <c:pt idx="309">
                        <c:v>-1.1600000000000001</c:v>
                      </c:pt>
                      <c:pt idx="310">
                        <c:v>-1.1000000000000001</c:v>
                      </c:pt>
                      <c:pt idx="311">
                        <c:v>-1.0599999999999994</c:v>
                      </c:pt>
                      <c:pt idx="312">
                        <c:v>-1.3999999999999992</c:v>
                      </c:pt>
                      <c:pt idx="313">
                        <c:v>-1.3999999999999992</c:v>
                      </c:pt>
                      <c:pt idx="314">
                        <c:v>-1.2799999999999989</c:v>
                      </c:pt>
                      <c:pt idx="315">
                        <c:v>-1.0199999999999989</c:v>
                      </c:pt>
                      <c:pt idx="316">
                        <c:v>-0.65999999999999948</c:v>
                      </c:pt>
                      <c:pt idx="317">
                        <c:v>-0.67999999999999972</c:v>
                      </c:pt>
                      <c:pt idx="318">
                        <c:v>-1.3799999999999997</c:v>
                      </c:pt>
                      <c:pt idx="319">
                        <c:v>-1.6200000000000003</c:v>
                      </c:pt>
                      <c:pt idx="320">
                        <c:v>-1.5799999999999996</c:v>
                      </c:pt>
                      <c:pt idx="321">
                        <c:v>-2.0399999999999991</c:v>
                      </c:pt>
                      <c:pt idx="322">
                        <c:v>-1.7799999999999989</c:v>
                      </c:pt>
                      <c:pt idx="323">
                        <c:v>-0.89999999999999925</c:v>
                      </c:pt>
                      <c:pt idx="324">
                        <c:v>-0.69999999999999929</c:v>
                      </c:pt>
                      <c:pt idx="325">
                        <c:v>-0.65999999999999948</c:v>
                      </c:pt>
                      <c:pt idx="326">
                        <c:v>-0.4</c:v>
                      </c:pt>
                      <c:pt idx="327">
                        <c:v>-0.46000000000000013</c:v>
                      </c:pt>
                      <c:pt idx="328">
                        <c:v>-0.67999999999999972</c:v>
                      </c:pt>
                      <c:pt idx="329">
                        <c:v>-9.9999999999999284E-2</c:v>
                      </c:pt>
                      <c:pt idx="330">
                        <c:v>-7.9999999999999002E-2</c:v>
                      </c:pt>
                      <c:pt idx="331">
                        <c:v>0.18000000000000113</c:v>
                      </c:pt>
                      <c:pt idx="332">
                        <c:v>0.20000000000000143</c:v>
                      </c:pt>
                      <c:pt idx="333">
                        <c:v>0.2000000000000007</c:v>
                      </c:pt>
                      <c:pt idx="334">
                        <c:v>-0.19999999999999929</c:v>
                      </c:pt>
                      <c:pt idx="335">
                        <c:v>-0.16000000000000014</c:v>
                      </c:pt>
                      <c:pt idx="336">
                        <c:v>-0.68000000000000038</c:v>
                      </c:pt>
                      <c:pt idx="337">
                        <c:v>-0.48000000000000115</c:v>
                      </c:pt>
                      <c:pt idx="338">
                        <c:v>-0.38000000000000045</c:v>
                      </c:pt>
                      <c:pt idx="339">
                        <c:v>-0.36000000000000015</c:v>
                      </c:pt>
                      <c:pt idx="340">
                        <c:v>-0.23999999999999985</c:v>
                      </c:pt>
                      <c:pt idx="341">
                        <c:v>-0.11999999999999958</c:v>
                      </c:pt>
                      <c:pt idx="342">
                        <c:v>-5.9999999999998721E-2</c:v>
                      </c:pt>
                      <c:pt idx="343">
                        <c:v>6.0000000000000851E-2</c:v>
                      </c:pt>
                      <c:pt idx="344">
                        <c:v>6.0000000000000143E-2</c:v>
                      </c:pt>
                      <c:pt idx="345">
                        <c:v>-0.1</c:v>
                      </c:pt>
                      <c:pt idx="346">
                        <c:v>6.0000000000000143E-2</c:v>
                      </c:pt>
                      <c:pt idx="347">
                        <c:v>0</c:v>
                      </c:pt>
                      <c:pt idx="348">
                        <c:v>-0.4799999999999997</c:v>
                      </c:pt>
                      <c:pt idx="349">
                        <c:v>-0.9</c:v>
                      </c:pt>
                      <c:pt idx="350">
                        <c:v>-1.1799999999999997</c:v>
                      </c:pt>
                      <c:pt idx="351">
                        <c:v>-1.3799999999999997</c:v>
                      </c:pt>
                      <c:pt idx="352">
                        <c:v>-1.3199999999999996</c:v>
                      </c:pt>
                      <c:pt idx="353">
                        <c:v>-1</c:v>
                      </c:pt>
                      <c:pt idx="354">
                        <c:v>-0.57999999999999974</c:v>
                      </c:pt>
                      <c:pt idx="355">
                        <c:v>-0.27999999999999969</c:v>
                      </c:pt>
                      <c:pt idx="356">
                        <c:v>-0.15999999999999942</c:v>
                      </c:pt>
                      <c:pt idx="357">
                        <c:v>-0.4199999999999996</c:v>
                      </c:pt>
                      <c:pt idx="358">
                        <c:v>-0.3999999999999993</c:v>
                      </c:pt>
                      <c:pt idx="359">
                        <c:v>-0.63999999999999913</c:v>
                      </c:pt>
                      <c:pt idx="360">
                        <c:v>-0.69999999999999929</c:v>
                      </c:pt>
                      <c:pt idx="361">
                        <c:v>-0.87999999999999967</c:v>
                      </c:pt>
                      <c:pt idx="362">
                        <c:v>-0.7</c:v>
                      </c:pt>
                      <c:pt idx="363">
                        <c:v>-0.81999999999999962</c:v>
                      </c:pt>
                      <c:pt idx="364">
                        <c:v>-0.85999999999999943</c:v>
                      </c:pt>
                      <c:pt idx="365">
                        <c:v>-0.9199999999999996</c:v>
                      </c:pt>
                      <c:pt idx="366">
                        <c:v>-0.67999999999999972</c:v>
                      </c:pt>
                      <c:pt idx="367">
                        <c:v>-0.96000000000000019</c:v>
                      </c:pt>
                      <c:pt idx="368">
                        <c:v>-0.64000000000000057</c:v>
                      </c:pt>
                      <c:pt idx="369">
                        <c:v>-0.52000000000000102</c:v>
                      </c:pt>
                      <c:pt idx="370">
                        <c:v>-0.40000000000000141</c:v>
                      </c:pt>
                      <c:pt idx="371">
                        <c:v>-0.62000000000000099</c:v>
                      </c:pt>
                      <c:pt idx="372">
                        <c:v>-0.64000000000000057</c:v>
                      </c:pt>
                      <c:pt idx="373">
                        <c:v>-0.92000000000000104</c:v>
                      </c:pt>
                      <c:pt idx="374">
                        <c:v>-0.7600000000000009</c:v>
                      </c:pt>
                      <c:pt idx="375">
                        <c:v>-0.93999999999999984</c:v>
                      </c:pt>
                      <c:pt idx="376">
                        <c:v>-0.77999999999999969</c:v>
                      </c:pt>
                      <c:pt idx="377">
                        <c:v>-0.6399999999999999</c:v>
                      </c:pt>
                      <c:pt idx="378">
                        <c:v>-0.61999999999999955</c:v>
                      </c:pt>
                      <c:pt idx="379">
                        <c:v>-0.79999999999999927</c:v>
                      </c:pt>
                      <c:pt idx="380">
                        <c:v>-0.71999999999999953</c:v>
                      </c:pt>
                      <c:pt idx="381">
                        <c:v>-0.83999999999999986</c:v>
                      </c:pt>
                      <c:pt idx="382">
                        <c:v>-0.83999999999999986</c:v>
                      </c:pt>
                      <c:pt idx="383">
                        <c:v>-0.3</c:v>
                      </c:pt>
                      <c:pt idx="384">
                        <c:v>-0.43999999999999984</c:v>
                      </c:pt>
                      <c:pt idx="385">
                        <c:v>-0.33999999999999986</c:v>
                      </c:pt>
                      <c:pt idx="386">
                        <c:v>0</c:v>
                      </c:pt>
                      <c:pt idx="387">
                        <c:v>-9.9999999999999284E-2</c:v>
                      </c:pt>
                      <c:pt idx="388">
                        <c:v>-0.59999999999999931</c:v>
                      </c:pt>
                      <c:pt idx="389">
                        <c:v>-0.77999999999999903</c:v>
                      </c:pt>
                      <c:pt idx="390">
                        <c:v>-0.7399999999999991</c:v>
                      </c:pt>
                      <c:pt idx="391">
                        <c:v>-0.75999999999999868</c:v>
                      </c:pt>
                      <c:pt idx="392">
                        <c:v>-0.81999999999999962</c:v>
                      </c:pt>
                      <c:pt idx="393">
                        <c:v>-0.71999999999999953</c:v>
                      </c:pt>
                      <c:pt idx="394">
                        <c:v>-0.26000000000000012</c:v>
                      </c:pt>
                      <c:pt idx="395">
                        <c:v>-0.13999999999999985</c:v>
                      </c:pt>
                      <c:pt idx="396">
                        <c:v>-0.38000000000000045</c:v>
                      </c:pt>
                      <c:pt idx="397">
                        <c:v>-0.24000000000000057</c:v>
                      </c:pt>
                      <c:pt idx="398">
                        <c:v>-0.30000000000000071</c:v>
                      </c:pt>
                      <c:pt idx="399">
                        <c:v>-0.58000000000000118</c:v>
                      </c:pt>
                      <c:pt idx="400">
                        <c:v>-0.46000000000000157</c:v>
                      </c:pt>
                      <c:pt idx="401">
                        <c:v>-0.46000000000000157</c:v>
                      </c:pt>
                      <c:pt idx="402">
                        <c:v>-0.44000000000000128</c:v>
                      </c:pt>
                      <c:pt idx="403">
                        <c:v>-0.46000000000000085</c:v>
                      </c:pt>
                      <c:pt idx="404">
                        <c:v>-0.46000000000000013</c:v>
                      </c:pt>
                      <c:pt idx="405">
                        <c:v>-0.9</c:v>
                      </c:pt>
                      <c:pt idx="406">
                        <c:v>-0.82000000000000028</c:v>
                      </c:pt>
                      <c:pt idx="407">
                        <c:v>-0.84000000000000052</c:v>
                      </c:pt>
                      <c:pt idx="408">
                        <c:v>-0.64000000000000057</c:v>
                      </c:pt>
                      <c:pt idx="409">
                        <c:v>-0.40000000000000141</c:v>
                      </c:pt>
                      <c:pt idx="410">
                        <c:v>-0.24000000000000127</c:v>
                      </c:pt>
                      <c:pt idx="411">
                        <c:v>-0.48000000000000115</c:v>
                      </c:pt>
                      <c:pt idx="412">
                        <c:v>-0.40000000000000069</c:v>
                      </c:pt>
                      <c:pt idx="413">
                        <c:v>-0.74000000000000055</c:v>
                      </c:pt>
                      <c:pt idx="414">
                        <c:v>-0.68000000000000038</c:v>
                      </c:pt>
                      <c:pt idx="415">
                        <c:v>-0.74000000000000055</c:v>
                      </c:pt>
                      <c:pt idx="416">
                        <c:v>-0.52000000000000024</c:v>
                      </c:pt>
                      <c:pt idx="417">
                        <c:v>-0.46000000000000085</c:v>
                      </c:pt>
                      <c:pt idx="418">
                        <c:v>-0.38000000000000111</c:v>
                      </c:pt>
                      <c:pt idx="419">
                        <c:v>-0.52000000000000102</c:v>
                      </c:pt>
                      <c:pt idx="420">
                        <c:v>-0.42000000000000098</c:v>
                      </c:pt>
                      <c:pt idx="421">
                        <c:v>-0.36000000000000087</c:v>
                      </c:pt>
                      <c:pt idx="422">
                        <c:v>-0.37999999999999973</c:v>
                      </c:pt>
                      <c:pt idx="423">
                        <c:v>-0.57999999999999974</c:v>
                      </c:pt>
                      <c:pt idx="424">
                        <c:v>-0.65999999999999948</c:v>
                      </c:pt>
                      <c:pt idx="425">
                        <c:v>-0.67999999999999905</c:v>
                      </c:pt>
                      <c:pt idx="426">
                        <c:v>-0.9199999999999996</c:v>
                      </c:pt>
                      <c:pt idx="427">
                        <c:v>-1.1200000000000003</c:v>
                      </c:pt>
                      <c:pt idx="428">
                        <c:v>-0.83999999999999986</c:v>
                      </c:pt>
                      <c:pt idx="429">
                        <c:v>-0.71999999999999953</c:v>
                      </c:pt>
                      <c:pt idx="430">
                        <c:v>-0.73999999999999988</c:v>
                      </c:pt>
                      <c:pt idx="431">
                        <c:v>-0.53999999999999915</c:v>
                      </c:pt>
                      <c:pt idx="432">
                        <c:v>-0.37999999999999901</c:v>
                      </c:pt>
                      <c:pt idx="433">
                        <c:v>-0.33999999999999914</c:v>
                      </c:pt>
                      <c:pt idx="434">
                        <c:v>-0.13999999999999915</c:v>
                      </c:pt>
                      <c:pt idx="435">
                        <c:v>4.000000000000057E-2</c:v>
                      </c:pt>
                      <c:pt idx="436">
                        <c:v>4.000000000000057E-2</c:v>
                      </c:pt>
                      <c:pt idx="437">
                        <c:v>-0.33999999999999914</c:v>
                      </c:pt>
                      <c:pt idx="438">
                        <c:v>-0.43999999999999917</c:v>
                      </c:pt>
                      <c:pt idx="439">
                        <c:v>-0.27999999999999969</c:v>
                      </c:pt>
                      <c:pt idx="440">
                        <c:v>-0.17999999999999972</c:v>
                      </c:pt>
                      <c:pt idx="441">
                        <c:v>-0.16000000000000014</c:v>
                      </c:pt>
                      <c:pt idx="442">
                        <c:v>0.17999999999999972</c:v>
                      </c:pt>
                      <c:pt idx="443">
                        <c:v>-7.1054273576010023E-16</c:v>
                      </c:pt>
                      <c:pt idx="444">
                        <c:v>-0.66000000000000081</c:v>
                      </c:pt>
                      <c:pt idx="445">
                        <c:v>-0.98000000000000109</c:v>
                      </c:pt>
                      <c:pt idx="446">
                        <c:v>-1.4800000000000011</c:v>
                      </c:pt>
                      <c:pt idx="447">
                        <c:v>-1.5600000000000016</c:v>
                      </c:pt>
                      <c:pt idx="448">
                        <c:v>-1.2800000000000011</c:v>
                      </c:pt>
                      <c:pt idx="449">
                        <c:v>-1.4000000000000008</c:v>
                      </c:pt>
                      <c:pt idx="450">
                        <c:v>-1.2600000000000002</c:v>
                      </c:pt>
                      <c:pt idx="451">
                        <c:v>-1.0399999999999998</c:v>
                      </c:pt>
                      <c:pt idx="452">
                        <c:v>-1.3</c:v>
                      </c:pt>
                      <c:pt idx="453">
                        <c:v>-1.44</c:v>
                      </c:pt>
                      <c:pt idx="454">
                        <c:v>-1.1799999999999997</c:v>
                      </c:pt>
                      <c:pt idx="455">
                        <c:v>-0.93999999999999984</c:v>
                      </c:pt>
                      <c:pt idx="456">
                        <c:v>-0.7</c:v>
                      </c:pt>
                      <c:pt idx="457">
                        <c:v>-0.47999999999999898</c:v>
                      </c:pt>
                      <c:pt idx="458">
                        <c:v>-0.69999999999999929</c:v>
                      </c:pt>
                      <c:pt idx="459">
                        <c:v>-0.57999999999999896</c:v>
                      </c:pt>
                      <c:pt idx="460">
                        <c:v>-0.81999999999999884</c:v>
                      </c:pt>
                      <c:pt idx="461">
                        <c:v>-1.0599999999999987</c:v>
                      </c:pt>
                      <c:pt idx="462">
                        <c:v>-1.079999999999999</c:v>
                      </c:pt>
                      <c:pt idx="463">
                        <c:v>-0.99999999999999933</c:v>
                      </c:pt>
                      <c:pt idx="464">
                        <c:v>-0.76000000000000012</c:v>
                      </c:pt>
                      <c:pt idx="465">
                        <c:v>-0.96000000000000019</c:v>
                      </c:pt>
                      <c:pt idx="466">
                        <c:v>-1.1200000000000003</c:v>
                      </c:pt>
                      <c:pt idx="467">
                        <c:v>-1.1000000000000008</c:v>
                      </c:pt>
                      <c:pt idx="468">
                        <c:v>-1.0400000000000005</c:v>
                      </c:pt>
                      <c:pt idx="469">
                        <c:v>-1.3800000000000003</c:v>
                      </c:pt>
                      <c:pt idx="470">
                        <c:v>-1.1600000000000008</c:v>
                      </c:pt>
                      <c:pt idx="471">
                        <c:v>-0.68000000000000116</c:v>
                      </c:pt>
                      <c:pt idx="472">
                        <c:v>-0.52000000000000102</c:v>
                      </c:pt>
                      <c:pt idx="473">
                        <c:v>-0.42000000000000098</c:v>
                      </c:pt>
                      <c:pt idx="474">
                        <c:v>-0.5800000000000004</c:v>
                      </c:pt>
                      <c:pt idx="475">
                        <c:v>-0.76000000000000012</c:v>
                      </c:pt>
                      <c:pt idx="476">
                        <c:v>-0.87999999999999967</c:v>
                      </c:pt>
                      <c:pt idx="477">
                        <c:v>-1.1000000000000001</c:v>
                      </c:pt>
                      <c:pt idx="478">
                        <c:v>-0.8600000000000001</c:v>
                      </c:pt>
                      <c:pt idx="479">
                        <c:v>-0.54000000000000059</c:v>
                      </c:pt>
                      <c:pt idx="480">
                        <c:v>-0.46000000000000085</c:v>
                      </c:pt>
                      <c:pt idx="481">
                        <c:v>-0.40000000000000069</c:v>
                      </c:pt>
                      <c:pt idx="482">
                        <c:v>-0.52000000000000102</c:v>
                      </c:pt>
                      <c:pt idx="483">
                        <c:v>-0.90000000000000069</c:v>
                      </c:pt>
                      <c:pt idx="484">
                        <c:v>-0.82000000000000028</c:v>
                      </c:pt>
                      <c:pt idx="485">
                        <c:v>-1.1200000000000003</c:v>
                      </c:pt>
                      <c:pt idx="486">
                        <c:v>-1.0000000000000007</c:v>
                      </c:pt>
                      <c:pt idx="487">
                        <c:v>-0.87999999999999967</c:v>
                      </c:pt>
                      <c:pt idx="488">
                        <c:v>-0.6399999999999999</c:v>
                      </c:pt>
                      <c:pt idx="489">
                        <c:v>-1.0400000000000005</c:v>
                      </c:pt>
                      <c:pt idx="490">
                        <c:v>-0.74000000000000055</c:v>
                      </c:pt>
                      <c:pt idx="491">
                        <c:v>-0.90000000000000069</c:v>
                      </c:pt>
                      <c:pt idx="492">
                        <c:v>-0.50000000000000067</c:v>
                      </c:pt>
                      <c:pt idx="493">
                        <c:v>-0.36000000000000015</c:v>
                      </c:pt>
                      <c:pt idx="494">
                        <c:v>-0.32000000000000028</c:v>
                      </c:pt>
                      <c:pt idx="495">
                        <c:v>-0.16000000000000014</c:v>
                      </c:pt>
                      <c:pt idx="496">
                        <c:v>3.9999999999999855E-2</c:v>
                      </c:pt>
                      <c:pt idx="497">
                        <c:v>-0.38000000000000111</c:v>
                      </c:pt>
                      <c:pt idx="498">
                        <c:v>-1.2000000000000022</c:v>
                      </c:pt>
                      <c:pt idx="499">
                        <c:v>-0.86000000000000154</c:v>
                      </c:pt>
                      <c:pt idx="500">
                        <c:v>-0.76000000000000156</c:v>
                      </c:pt>
                      <c:pt idx="501">
                        <c:v>-1.120000000000001</c:v>
                      </c:pt>
                      <c:pt idx="502">
                        <c:v>-0.90000000000000069</c:v>
                      </c:pt>
                      <c:pt idx="503">
                        <c:v>-0.56000000000000016</c:v>
                      </c:pt>
                      <c:pt idx="504">
                        <c:v>-0.8</c:v>
                      </c:pt>
                      <c:pt idx="505">
                        <c:v>-1.0799999999999996</c:v>
                      </c:pt>
                      <c:pt idx="506">
                        <c:v>-0.84000000000000052</c:v>
                      </c:pt>
                      <c:pt idx="507">
                        <c:v>-0.64000000000000057</c:v>
                      </c:pt>
                      <c:pt idx="508">
                        <c:v>-0.18000000000000044</c:v>
                      </c:pt>
                      <c:pt idx="509">
                        <c:v>-4.000000000000057E-2</c:v>
                      </c:pt>
                      <c:pt idx="510">
                        <c:v>-0.38000000000000111</c:v>
                      </c:pt>
                      <c:pt idx="511">
                        <c:v>-0.48000000000000115</c:v>
                      </c:pt>
                      <c:pt idx="512">
                        <c:v>-1.1400000000000012</c:v>
                      </c:pt>
                      <c:pt idx="513">
                        <c:v>-1.3400000000000021</c:v>
                      </c:pt>
                      <c:pt idx="514">
                        <c:v>-1.4800000000000018</c:v>
                      </c:pt>
                      <c:pt idx="515">
                        <c:v>-1.3800000000000012</c:v>
                      </c:pt>
                      <c:pt idx="516">
                        <c:v>-1.0400000000000005</c:v>
                      </c:pt>
                      <c:pt idx="517">
                        <c:v>-0.73999999999999988</c:v>
                      </c:pt>
                      <c:pt idx="518">
                        <c:v>-0.67999999999999905</c:v>
                      </c:pt>
                      <c:pt idx="519">
                        <c:v>-0.59999999999999931</c:v>
                      </c:pt>
                      <c:pt idx="520">
                        <c:v>-0.4199999999999996</c:v>
                      </c:pt>
                      <c:pt idx="521">
                        <c:v>-0.67999999999999972</c:v>
                      </c:pt>
                      <c:pt idx="522">
                        <c:v>-0.88000000000000045</c:v>
                      </c:pt>
                      <c:pt idx="523">
                        <c:v>-1.120000000000001</c:v>
                      </c:pt>
                      <c:pt idx="524">
                        <c:v>-1.1000000000000014</c:v>
                      </c:pt>
                      <c:pt idx="525">
                        <c:v>-0.98000000000000109</c:v>
                      </c:pt>
                      <c:pt idx="526">
                        <c:v>-1.0400000000000005</c:v>
                      </c:pt>
                      <c:pt idx="527">
                        <c:v>-0.57999999999999974</c:v>
                      </c:pt>
                      <c:pt idx="528">
                        <c:v>-0.33999999999999986</c:v>
                      </c:pt>
                      <c:pt idx="529">
                        <c:v>-0.37999999999999901</c:v>
                      </c:pt>
                      <c:pt idx="530">
                        <c:v>-0.49999999999999928</c:v>
                      </c:pt>
                      <c:pt idx="531">
                        <c:v>-0.46000000000000013</c:v>
                      </c:pt>
                      <c:pt idx="532">
                        <c:v>-0.7600000000000009</c:v>
                      </c:pt>
                      <c:pt idx="533">
                        <c:v>-0.50000000000000067</c:v>
                      </c:pt>
                      <c:pt idx="534">
                        <c:v>-0.72000000000000097</c:v>
                      </c:pt>
                      <c:pt idx="535">
                        <c:v>-0.74000000000000055</c:v>
                      </c:pt>
                      <c:pt idx="536">
                        <c:v>-0.74000000000000055</c:v>
                      </c:pt>
                      <c:pt idx="537">
                        <c:v>-0.46000000000000013</c:v>
                      </c:pt>
                      <c:pt idx="538">
                        <c:v>-0.6399999999999999</c:v>
                      </c:pt>
                      <c:pt idx="539">
                        <c:v>-0.31999999999999956</c:v>
                      </c:pt>
                      <c:pt idx="540">
                        <c:v>-0.28000000000000042</c:v>
                      </c:pt>
                      <c:pt idx="541">
                        <c:v>-0.2</c:v>
                      </c:pt>
                      <c:pt idx="542">
                        <c:v>-0.4199999999999996</c:v>
                      </c:pt>
                      <c:pt idx="543">
                        <c:v>-0.4199999999999996</c:v>
                      </c:pt>
                      <c:pt idx="544">
                        <c:v>-0.4199999999999996</c:v>
                      </c:pt>
                      <c:pt idx="545">
                        <c:v>2.0000000000000996E-2</c:v>
                      </c:pt>
                      <c:pt idx="546">
                        <c:v>-1.9999999999998862E-2</c:v>
                      </c:pt>
                      <c:pt idx="547">
                        <c:v>0.10000000000000071</c:v>
                      </c:pt>
                      <c:pt idx="548">
                        <c:v>0.30000000000000071</c:v>
                      </c:pt>
                      <c:pt idx="549">
                        <c:v>0.220000000000001</c:v>
                      </c:pt>
                      <c:pt idx="550">
                        <c:v>-0.29999999999999927</c:v>
                      </c:pt>
                      <c:pt idx="551">
                        <c:v>-0.29999999999999927</c:v>
                      </c:pt>
                      <c:pt idx="552">
                        <c:v>-0.57999999999999974</c:v>
                      </c:pt>
                      <c:pt idx="553">
                        <c:v>-0.65999999999999948</c:v>
                      </c:pt>
                      <c:pt idx="554">
                        <c:v>-0.34000000000000058</c:v>
                      </c:pt>
                      <c:pt idx="555">
                        <c:v>-0.10000000000000071</c:v>
                      </c:pt>
                      <c:pt idx="556">
                        <c:v>-0.36000000000000087</c:v>
                      </c:pt>
                      <c:pt idx="557">
                        <c:v>0.21999999999999886</c:v>
                      </c:pt>
                      <c:pt idx="558">
                        <c:v>-0.22000000000000169</c:v>
                      </c:pt>
                      <c:pt idx="559">
                        <c:v>-0.68000000000000116</c:v>
                      </c:pt>
                      <c:pt idx="560">
                        <c:v>-0.70000000000000073</c:v>
                      </c:pt>
                      <c:pt idx="561">
                        <c:v>-1.0000000000000007</c:v>
                      </c:pt>
                      <c:pt idx="562">
                        <c:v>-1.3</c:v>
                      </c:pt>
                      <c:pt idx="563">
                        <c:v>-1.1600000000000001</c:v>
                      </c:pt>
                      <c:pt idx="564">
                        <c:v>-1.0399999999999998</c:v>
                      </c:pt>
                      <c:pt idx="565">
                        <c:v>-1.2</c:v>
                      </c:pt>
                      <c:pt idx="566">
                        <c:v>-1.0599999999999994</c:v>
                      </c:pt>
                      <c:pt idx="567">
                        <c:v>-0.93999999999999917</c:v>
                      </c:pt>
                      <c:pt idx="568">
                        <c:v>-1.0199999999999989</c:v>
                      </c:pt>
                      <c:pt idx="569">
                        <c:v>-1.0599999999999987</c:v>
                      </c:pt>
                      <c:pt idx="570">
                        <c:v>-0.69999999999999862</c:v>
                      </c:pt>
                      <c:pt idx="571">
                        <c:v>-9.9999999999999284E-2</c:v>
                      </c:pt>
                      <c:pt idx="572">
                        <c:v>-0.4799999999999997</c:v>
                      </c:pt>
                      <c:pt idx="573">
                        <c:v>-0.77999999999999903</c:v>
                      </c:pt>
                      <c:pt idx="574">
                        <c:v>-0.93999999999999917</c:v>
                      </c:pt>
                      <c:pt idx="575">
                        <c:v>-1.3199999999999996</c:v>
                      </c:pt>
                      <c:pt idx="576">
                        <c:v>-1.5399999999999991</c:v>
                      </c:pt>
                      <c:pt idx="577">
                        <c:v>-1.2599999999999993</c:v>
                      </c:pt>
                      <c:pt idx="578">
                        <c:v>-0.77999999999999969</c:v>
                      </c:pt>
                      <c:pt idx="579">
                        <c:v>-0.53999999999999981</c:v>
                      </c:pt>
                      <c:pt idx="580">
                        <c:v>-0.35999999999999943</c:v>
                      </c:pt>
                      <c:pt idx="581">
                        <c:v>-0.37999999999999973</c:v>
                      </c:pt>
                      <c:pt idx="582">
                        <c:v>-0.43999999999999984</c:v>
                      </c:pt>
                      <c:pt idx="583">
                        <c:v>-0.53999999999999981</c:v>
                      </c:pt>
                      <c:pt idx="584">
                        <c:v>-0.56000000000000016</c:v>
                      </c:pt>
                      <c:pt idx="585">
                        <c:v>-0.7600000000000009</c:v>
                      </c:pt>
                      <c:pt idx="586">
                        <c:v>-0.56000000000000083</c:v>
                      </c:pt>
                      <c:pt idx="587">
                        <c:v>-0.7600000000000009</c:v>
                      </c:pt>
                      <c:pt idx="588">
                        <c:v>-0.86000000000000087</c:v>
                      </c:pt>
                      <c:pt idx="589">
                        <c:v>-0.70000000000000073</c:v>
                      </c:pt>
                      <c:pt idx="590">
                        <c:v>-0.56000000000000016</c:v>
                      </c:pt>
                      <c:pt idx="591">
                        <c:v>-0.83999999999999986</c:v>
                      </c:pt>
                      <c:pt idx="592">
                        <c:v>-0.71999999999999886</c:v>
                      </c:pt>
                      <c:pt idx="593">
                        <c:v>-0.65999999999999948</c:v>
                      </c:pt>
                      <c:pt idx="594">
                        <c:v>-0.67999999999999972</c:v>
                      </c:pt>
                      <c:pt idx="595">
                        <c:v>-0.85999999999999943</c:v>
                      </c:pt>
                      <c:pt idx="596">
                        <c:v>-1.1600000000000001</c:v>
                      </c:pt>
                      <c:pt idx="597">
                        <c:v>-1.2200000000000002</c:v>
                      </c:pt>
                      <c:pt idx="598">
                        <c:v>-1.0200000000000002</c:v>
                      </c:pt>
                      <c:pt idx="599">
                        <c:v>-1</c:v>
                      </c:pt>
                      <c:pt idx="600">
                        <c:v>-0.6</c:v>
                      </c:pt>
                      <c:pt idx="601">
                        <c:v>-0.25999999999999945</c:v>
                      </c:pt>
                      <c:pt idx="602">
                        <c:v>-0.12000000000000029</c:v>
                      </c:pt>
                      <c:pt idx="603">
                        <c:v>-0.64000000000000057</c:v>
                      </c:pt>
                      <c:pt idx="604">
                        <c:v>-0.46000000000000013</c:v>
                      </c:pt>
                      <c:pt idx="605">
                        <c:v>-0.66000000000000014</c:v>
                      </c:pt>
                      <c:pt idx="606">
                        <c:v>-0.8600000000000001</c:v>
                      </c:pt>
                      <c:pt idx="607">
                        <c:v>-1</c:v>
                      </c:pt>
                      <c:pt idx="608">
                        <c:v>-0.5</c:v>
                      </c:pt>
                      <c:pt idx="609">
                        <c:v>-0.82000000000000095</c:v>
                      </c:pt>
                      <c:pt idx="610">
                        <c:v>-1.0400000000000014</c:v>
                      </c:pt>
                      <c:pt idx="611">
                        <c:v>-0.80000000000000138</c:v>
                      </c:pt>
                      <c:pt idx="612">
                        <c:v>-0.72000000000000097</c:v>
                      </c:pt>
                      <c:pt idx="613">
                        <c:v>-1</c:v>
                      </c:pt>
                      <c:pt idx="614">
                        <c:v>-1.1599999999999995</c:v>
                      </c:pt>
                      <c:pt idx="615">
                        <c:v>-1.2599999999999993</c:v>
                      </c:pt>
                      <c:pt idx="616">
                        <c:v>-1.0799999999999996</c:v>
                      </c:pt>
                      <c:pt idx="617">
                        <c:v>-0.83999999999999986</c:v>
                      </c:pt>
                      <c:pt idx="618">
                        <c:v>-0.66000000000000014</c:v>
                      </c:pt>
                      <c:pt idx="619">
                        <c:v>-0.42000000000000026</c:v>
                      </c:pt>
                      <c:pt idx="620">
                        <c:v>0.16000000000000014</c:v>
                      </c:pt>
                      <c:pt idx="621">
                        <c:v>0.14000000000000057</c:v>
                      </c:pt>
                      <c:pt idx="622">
                        <c:v>0.16000000000000086</c:v>
                      </c:pt>
                      <c:pt idx="623">
                        <c:v>0.30000000000000071</c:v>
                      </c:pt>
                      <c:pt idx="624">
                        <c:v>0.10000000000000071</c:v>
                      </c:pt>
                      <c:pt idx="625">
                        <c:v>-3.9999999999999855E-2</c:v>
                      </c:pt>
                      <c:pt idx="626">
                        <c:v>-0.3</c:v>
                      </c:pt>
                      <c:pt idx="627">
                        <c:v>-0.50000000000000067</c:v>
                      </c:pt>
                      <c:pt idx="628">
                        <c:v>-0.64000000000000057</c:v>
                      </c:pt>
                      <c:pt idx="629">
                        <c:v>-0.60000000000000075</c:v>
                      </c:pt>
                      <c:pt idx="630">
                        <c:v>-0.5800000000000004</c:v>
                      </c:pt>
                      <c:pt idx="631">
                        <c:v>-0.34000000000000058</c:v>
                      </c:pt>
                      <c:pt idx="632">
                        <c:v>-0.2</c:v>
                      </c:pt>
                      <c:pt idx="633">
                        <c:v>-2.0000000000000285E-2</c:v>
                      </c:pt>
                      <c:pt idx="634">
                        <c:v>-0.16000000000000014</c:v>
                      </c:pt>
                      <c:pt idx="635">
                        <c:v>-0.44000000000000056</c:v>
                      </c:pt>
                      <c:pt idx="636">
                        <c:v>-0.56000000000000083</c:v>
                      </c:pt>
                      <c:pt idx="637">
                        <c:v>-0.92000000000000104</c:v>
                      </c:pt>
                      <c:pt idx="638">
                        <c:v>-0.94000000000000061</c:v>
                      </c:pt>
                      <c:pt idx="639">
                        <c:v>-0.80000000000000071</c:v>
                      </c:pt>
                      <c:pt idx="640">
                        <c:v>-0.3</c:v>
                      </c:pt>
                      <c:pt idx="641">
                        <c:v>4.000000000000057E-2</c:v>
                      </c:pt>
                      <c:pt idx="642">
                        <c:v>0.38000000000000045</c:v>
                      </c:pt>
                      <c:pt idx="643">
                        <c:v>4.000000000000057E-2</c:v>
                      </c:pt>
                      <c:pt idx="644">
                        <c:v>0.2000000000000007</c:v>
                      </c:pt>
                      <c:pt idx="645">
                        <c:v>-0.43999999999999984</c:v>
                      </c:pt>
                      <c:pt idx="646">
                        <c:v>-0.76000000000000012</c:v>
                      </c:pt>
                      <c:pt idx="647">
                        <c:v>-1.1000000000000001</c:v>
                      </c:pt>
                      <c:pt idx="648">
                        <c:v>-0.84000000000000052</c:v>
                      </c:pt>
                      <c:pt idx="649">
                        <c:v>-0.90000000000000069</c:v>
                      </c:pt>
                      <c:pt idx="650">
                        <c:v>-0.5800000000000004</c:v>
                      </c:pt>
                      <c:pt idx="651">
                        <c:v>-0.78000000000000047</c:v>
                      </c:pt>
                      <c:pt idx="652">
                        <c:v>-0.73999999999999988</c:v>
                      </c:pt>
                      <c:pt idx="653">
                        <c:v>-0.77999999999999969</c:v>
                      </c:pt>
                      <c:pt idx="654">
                        <c:v>-0.69999999999999929</c:v>
                      </c:pt>
                      <c:pt idx="655">
                        <c:v>-0.87999999999999901</c:v>
                      </c:pt>
                      <c:pt idx="656">
                        <c:v>-0.97999999999999898</c:v>
                      </c:pt>
                      <c:pt idx="657">
                        <c:v>-0.93999999999999917</c:v>
                      </c:pt>
                      <c:pt idx="658">
                        <c:v>-1.0599999999999987</c:v>
                      </c:pt>
                      <c:pt idx="659">
                        <c:v>-1.1399999999999992</c:v>
                      </c:pt>
                      <c:pt idx="660">
                        <c:v>-1.0399999999999998</c:v>
                      </c:pt>
                      <c:pt idx="661">
                        <c:v>-0.9</c:v>
                      </c:pt>
                      <c:pt idx="662">
                        <c:v>-0.98000000000000043</c:v>
                      </c:pt>
                      <c:pt idx="663">
                        <c:v>-0.94000000000000061</c:v>
                      </c:pt>
                      <c:pt idx="664">
                        <c:v>-1.36</c:v>
                      </c:pt>
                      <c:pt idx="665">
                        <c:v>-1.3199999999999996</c:v>
                      </c:pt>
                      <c:pt idx="666">
                        <c:v>-0.97999999999999898</c:v>
                      </c:pt>
                      <c:pt idx="667">
                        <c:v>-0.59999999999999931</c:v>
                      </c:pt>
                      <c:pt idx="668">
                        <c:v>-0.67999999999999972</c:v>
                      </c:pt>
                      <c:pt idx="669">
                        <c:v>-0.1</c:v>
                      </c:pt>
                      <c:pt idx="670">
                        <c:v>-0.12000000000000029</c:v>
                      </c:pt>
                      <c:pt idx="671">
                        <c:v>-0.38000000000000045</c:v>
                      </c:pt>
                      <c:pt idx="672">
                        <c:v>-0.4</c:v>
                      </c:pt>
                      <c:pt idx="673">
                        <c:v>-0.16000000000000014</c:v>
                      </c:pt>
                      <c:pt idx="674">
                        <c:v>-0.37999999999999973</c:v>
                      </c:pt>
                      <c:pt idx="675">
                        <c:v>-0.43999999999999984</c:v>
                      </c:pt>
                      <c:pt idx="676">
                        <c:v>-0.68000000000000038</c:v>
                      </c:pt>
                      <c:pt idx="677">
                        <c:v>-0.78000000000000047</c:v>
                      </c:pt>
                      <c:pt idx="678">
                        <c:v>-0.8</c:v>
                      </c:pt>
                      <c:pt idx="679">
                        <c:v>-0.8600000000000001</c:v>
                      </c:pt>
                      <c:pt idx="680">
                        <c:v>-0.7</c:v>
                      </c:pt>
                      <c:pt idx="681">
                        <c:v>-0.53999999999999981</c:v>
                      </c:pt>
                      <c:pt idx="682">
                        <c:v>-0.38000000000000045</c:v>
                      </c:pt>
                      <c:pt idx="683">
                        <c:v>-0.26000000000000084</c:v>
                      </c:pt>
                      <c:pt idx="684">
                        <c:v>-4.0000000000001278E-2</c:v>
                      </c:pt>
                      <c:pt idx="685">
                        <c:v>-0.16000000000000156</c:v>
                      </c:pt>
                      <c:pt idx="686">
                        <c:v>-6.0000000000000851E-2</c:v>
                      </c:pt>
                      <c:pt idx="687">
                        <c:v>-0.54000000000000059</c:v>
                      </c:pt>
                      <c:pt idx="688">
                        <c:v>-0.9</c:v>
                      </c:pt>
                      <c:pt idx="689">
                        <c:v>-0.97999999999999976</c:v>
                      </c:pt>
                      <c:pt idx="690">
                        <c:v>-0.77999999999999903</c:v>
                      </c:pt>
                      <c:pt idx="691">
                        <c:v>-0.89999999999999925</c:v>
                      </c:pt>
                      <c:pt idx="692">
                        <c:v>-0.63999999999999913</c:v>
                      </c:pt>
                      <c:pt idx="693">
                        <c:v>-0.4799999999999997</c:v>
                      </c:pt>
                      <c:pt idx="694">
                        <c:v>-0.4799999999999997</c:v>
                      </c:pt>
                      <c:pt idx="695">
                        <c:v>-0.74000000000000055</c:v>
                      </c:pt>
                      <c:pt idx="696">
                        <c:v>-0.62000000000000099</c:v>
                      </c:pt>
                      <c:pt idx="697">
                        <c:v>-0.38000000000000111</c:v>
                      </c:pt>
                      <c:pt idx="698">
                        <c:v>-0.30000000000000071</c:v>
                      </c:pt>
                      <c:pt idx="699">
                        <c:v>-6.0000000000000143E-2</c:v>
                      </c:pt>
                      <c:pt idx="700">
                        <c:v>0.14000000000000057</c:v>
                      </c:pt>
                      <c:pt idx="701">
                        <c:v>-5.9999999999999429E-2</c:v>
                      </c:pt>
                      <c:pt idx="702">
                        <c:v>0.10000000000000071</c:v>
                      </c:pt>
                      <c:pt idx="703">
                        <c:v>-0.13999999999999915</c:v>
                      </c:pt>
                      <c:pt idx="704">
                        <c:v>-0.33999999999999986</c:v>
                      </c:pt>
                      <c:pt idx="705">
                        <c:v>-0.5</c:v>
                      </c:pt>
                      <c:pt idx="706">
                        <c:v>-0.33999999999999986</c:v>
                      </c:pt>
                      <c:pt idx="707">
                        <c:v>-0.61999999999999955</c:v>
                      </c:pt>
                      <c:pt idx="708">
                        <c:v>-0.37999999999999973</c:v>
                      </c:pt>
                      <c:pt idx="709">
                        <c:v>-0.45999999999999941</c:v>
                      </c:pt>
                      <c:pt idx="710">
                        <c:v>-0.33999999999999986</c:v>
                      </c:pt>
                      <c:pt idx="711">
                        <c:v>-0.26000000000000012</c:v>
                      </c:pt>
                      <c:pt idx="712">
                        <c:v>-0.42000000000000026</c:v>
                      </c:pt>
                      <c:pt idx="713">
                        <c:v>-0.24000000000000057</c:v>
                      </c:pt>
                      <c:pt idx="714">
                        <c:v>0.15999999999999942</c:v>
                      </c:pt>
                      <c:pt idx="715">
                        <c:v>-2.0000000000000285E-2</c:v>
                      </c:pt>
                      <c:pt idx="716">
                        <c:v>-0.17999999999999972</c:v>
                      </c:pt>
                      <c:pt idx="717">
                        <c:v>-0.16000000000000014</c:v>
                      </c:pt>
                      <c:pt idx="718">
                        <c:v>-0.52000000000000024</c:v>
                      </c:pt>
                      <c:pt idx="719">
                        <c:v>-0.48000000000000043</c:v>
                      </c:pt>
                      <c:pt idx="720">
                        <c:v>-0.42000000000000026</c:v>
                      </c:pt>
                      <c:pt idx="721">
                        <c:v>-0.3</c:v>
                      </c:pt>
                      <c:pt idx="722">
                        <c:v>-0.27999999999999969</c:v>
                      </c:pt>
                      <c:pt idx="723">
                        <c:v>-0.37999999999999973</c:v>
                      </c:pt>
                      <c:pt idx="724">
                        <c:v>-0.93999999999999917</c:v>
                      </c:pt>
                      <c:pt idx="725">
                        <c:v>-1.0199999999999989</c:v>
                      </c:pt>
                      <c:pt idx="726">
                        <c:v>-1.0199999999999996</c:v>
                      </c:pt>
                      <c:pt idx="727">
                        <c:v>-0.9</c:v>
                      </c:pt>
                      <c:pt idx="728">
                        <c:v>-0.33999999999999986</c:v>
                      </c:pt>
                      <c:pt idx="729">
                        <c:v>-4.000000000000057E-2</c:v>
                      </c:pt>
                      <c:pt idx="730">
                        <c:v>-0.12000000000000099</c:v>
                      </c:pt>
                      <c:pt idx="731">
                        <c:v>-0.32000000000000101</c:v>
                      </c:pt>
                      <c:pt idx="732">
                        <c:v>-0.56000000000000083</c:v>
                      </c:pt>
                      <c:pt idx="733">
                        <c:v>-0.82000000000000095</c:v>
                      </c:pt>
                      <c:pt idx="734">
                        <c:v>-0.82000000000000095</c:v>
                      </c:pt>
                      <c:pt idx="735">
                        <c:v>-0.46000000000000085</c:v>
                      </c:pt>
                      <c:pt idx="736">
                        <c:v>-0.36000000000000087</c:v>
                      </c:pt>
                      <c:pt idx="737">
                        <c:v>-0.220000000000001</c:v>
                      </c:pt>
                      <c:pt idx="738">
                        <c:v>-0.16000000000000086</c:v>
                      </c:pt>
                      <c:pt idx="739">
                        <c:v>-0.18000000000000044</c:v>
                      </c:pt>
                      <c:pt idx="740">
                        <c:v>-0.72000000000000097</c:v>
                      </c:pt>
                      <c:pt idx="741">
                        <c:v>-0.66000000000000081</c:v>
                      </c:pt>
                      <c:pt idx="742">
                        <c:v>-0.53999999999999981</c:v>
                      </c:pt>
                      <c:pt idx="743">
                        <c:v>-0.59999999999999931</c:v>
                      </c:pt>
                      <c:pt idx="744">
                        <c:v>-0.49999999999999928</c:v>
                      </c:pt>
                      <c:pt idx="745">
                        <c:v>-0.27999999999999903</c:v>
                      </c:pt>
                      <c:pt idx="746">
                        <c:v>0.16000000000000156</c:v>
                      </c:pt>
                      <c:pt idx="747">
                        <c:v>-0.51999999999999891</c:v>
                      </c:pt>
                      <c:pt idx="748">
                        <c:v>-0.81999999999999962</c:v>
                      </c:pt>
                      <c:pt idx="749">
                        <c:v>-1.0799999999999996</c:v>
                      </c:pt>
                      <c:pt idx="750">
                        <c:v>-0.83999999999999986</c:v>
                      </c:pt>
                      <c:pt idx="751">
                        <c:v>-1.4600000000000002</c:v>
                      </c:pt>
                      <c:pt idx="752">
                        <c:v>-0.90000000000000069</c:v>
                      </c:pt>
                      <c:pt idx="753">
                        <c:v>-0.60000000000000075</c:v>
                      </c:pt>
                      <c:pt idx="754">
                        <c:v>-0.40000000000000069</c:v>
                      </c:pt>
                      <c:pt idx="755">
                        <c:v>-0.7600000000000009</c:v>
                      </c:pt>
                      <c:pt idx="756">
                        <c:v>-0.7600000000000009</c:v>
                      </c:pt>
                      <c:pt idx="757">
                        <c:v>-1.06</c:v>
                      </c:pt>
                      <c:pt idx="758">
                        <c:v>-1.1999999999999993</c:v>
                      </c:pt>
                      <c:pt idx="759">
                        <c:v>-1.2999999999999985</c:v>
                      </c:pt>
                      <c:pt idx="760">
                        <c:v>-0.97999999999999754</c:v>
                      </c:pt>
                      <c:pt idx="761">
                        <c:v>-0.75999999999999801</c:v>
                      </c:pt>
                      <c:pt idx="762">
                        <c:v>-0.43999999999999773</c:v>
                      </c:pt>
                      <c:pt idx="763">
                        <c:v>-0.47999999999999832</c:v>
                      </c:pt>
                      <c:pt idx="764">
                        <c:v>-0.51999999999999891</c:v>
                      </c:pt>
                      <c:pt idx="765">
                        <c:v>-0.65999999999999948</c:v>
                      </c:pt>
                      <c:pt idx="766">
                        <c:v>-0.55999999999999939</c:v>
                      </c:pt>
                      <c:pt idx="767">
                        <c:v>-0.38000000000000045</c:v>
                      </c:pt>
                      <c:pt idx="768">
                        <c:v>-0.32000000000000101</c:v>
                      </c:pt>
                      <c:pt idx="769">
                        <c:v>-0.40000000000000069</c:v>
                      </c:pt>
                      <c:pt idx="770">
                        <c:v>-0.23999999999999985</c:v>
                      </c:pt>
                      <c:pt idx="771">
                        <c:v>-0.36000000000000015</c:v>
                      </c:pt>
                      <c:pt idx="772">
                        <c:v>-0.74000000000000055</c:v>
                      </c:pt>
                      <c:pt idx="773">
                        <c:v>-0.8</c:v>
                      </c:pt>
                      <c:pt idx="774">
                        <c:v>-0.8600000000000001</c:v>
                      </c:pt>
                      <c:pt idx="775">
                        <c:v>-1.0200000000000018</c:v>
                      </c:pt>
                      <c:pt idx="776">
                        <c:v>-1.1400000000000006</c:v>
                      </c:pt>
                      <c:pt idx="777">
                        <c:v>-0.89999999999999925</c:v>
                      </c:pt>
                      <c:pt idx="778">
                        <c:v>-0.77999999999999969</c:v>
                      </c:pt>
                      <c:pt idx="779">
                        <c:v>-0.66000000000000014</c:v>
                      </c:pt>
                      <c:pt idx="780">
                        <c:v>-0.59999999999999931</c:v>
                      </c:pt>
                      <c:pt idx="781">
                        <c:v>-0.33999999999999986</c:v>
                      </c:pt>
                      <c:pt idx="782">
                        <c:v>-0.68000000000000038</c:v>
                      </c:pt>
                      <c:pt idx="783">
                        <c:v>-0.5</c:v>
                      </c:pt>
                      <c:pt idx="784">
                        <c:v>-0.62000000000000033</c:v>
                      </c:pt>
                      <c:pt idx="785">
                        <c:v>-0.8600000000000001</c:v>
                      </c:pt>
                      <c:pt idx="786">
                        <c:v>-0.8</c:v>
                      </c:pt>
                      <c:pt idx="787">
                        <c:v>-0.48000000000000043</c:v>
                      </c:pt>
                      <c:pt idx="788">
                        <c:v>-0.78000000000000047</c:v>
                      </c:pt>
                      <c:pt idx="789">
                        <c:v>-0.66000000000000014</c:v>
                      </c:pt>
                      <c:pt idx="790">
                        <c:v>-3.9999999999999855E-2</c:v>
                      </c:pt>
                      <c:pt idx="791">
                        <c:v>2.0000000000000285E-2</c:v>
                      </c:pt>
                      <c:pt idx="792">
                        <c:v>-0.23999999999999916</c:v>
                      </c:pt>
                      <c:pt idx="793">
                        <c:v>-3.9999999999999147E-2</c:v>
                      </c:pt>
                      <c:pt idx="794">
                        <c:v>-0.13999999999999915</c:v>
                      </c:pt>
                      <c:pt idx="795">
                        <c:v>-0.55999999999999939</c:v>
                      </c:pt>
                      <c:pt idx="796">
                        <c:v>-0.35999999999999943</c:v>
                      </c:pt>
                      <c:pt idx="797">
                        <c:v>-0.17999999999999899</c:v>
                      </c:pt>
                      <c:pt idx="798">
                        <c:v>-0.2999999999999986</c:v>
                      </c:pt>
                      <c:pt idx="799">
                        <c:v>4.0000000000001278E-2</c:v>
                      </c:pt>
                      <c:pt idx="800">
                        <c:v>8.000000000000114E-2</c:v>
                      </c:pt>
                      <c:pt idx="801">
                        <c:v>-0.49999999999999928</c:v>
                      </c:pt>
                      <c:pt idx="802">
                        <c:v>-0.4799999999999997</c:v>
                      </c:pt>
                      <c:pt idx="803">
                        <c:v>-0.60000000000000075</c:v>
                      </c:pt>
                      <c:pt idx="804">
                        <c:v>-0.66000000000000014</c:v>
                      </c:pt>
                      <c:pt idx="805">
                        <c:v>-0.88000000000000045</c:v>
                      </c:pt>
                      <c:pt idx="806">
                        <c:v>-0.87999999999999967</c:v>
                      </c:pt>
                      <c:pt idx="807">
                        <c:v>-1.0599999999999994</c:v>
                      </c:pt>
                      <c:pt idx="808">
                        <c:v>-0.93999999999999917</c:v>
                      </c:pt>
                      <c:pt idx="809">
                        <c:v>-1.1999999999999993</c:v>
                      </c:pt>
                      <c:pt idx="810">
                        <c:v>-1.0399999999999991</c:v>
                      </c:pt>
                      <c:pt idx="811">
                        <c:v>-1.0200000000000002</c:v>
                      </c:pt>
                      <c:pt idx="812">
                        <c:v>-0.90000000000000069</c:v>
                      </c:pt>
                      <c:pt idx="813">
                        <c:v>-0.80000000000000071</c:v>
                      </c:pt>
                      <c:pt idx="814">
                        <c:v>-0.66000000000000081</c:v>
                      </c:pt>
                      <c:pt idx="815">
                        <c:v>-0.94000000000000061</c:v>
                      </c:pt>
                      <c:pt idx="816">
                        <c:v>-1.1399999999999999</c:v>
                      </c:pt>
                      <c:pt idx="817">
                        <c:v>-1.2599999999999993</c:v>
                      </c:pt>
                      <c:pt idx="818">
                        <c:v>-1.3399999999999992</c:v>
                      </c:pt>
                      <c:pt idx="819">
                        <c:v>-1.179999999999999</c:v>
                      </c:pt>
                      <c:pt idx="820">
                        <c:v>-0.45999999999999874</c:v>
                      </c:pt>
                      <c:pt idx="821">
                        <c:v>0.16000000000000086</c:v>
                      </c:pt>
                      <c:pt idx="822">
                        <c:v>0.44000000000000056</c:v>
                      </c:pt>
                      <c:pt idx="823">
                        <c:v>0.34000000000000058</c:v>
                      </c:pt>
                      <c:pt idx="824">
                        <c:v>2.0000000000000285E-2</c:v>
                      </c:pt>
                      <c:pt idx="825">
                        <c:v>-0.28000000000000042</c:v>
                      </c:pt>
                      <c:pt idx="826">
                        <c:v>-0.26000000000000012</c:v>
                      </c:pt>
                      <c:pt idx="827">
                        <c:v>-0.54000000000000059</c:v>
                      </c:pt>
                      <c:pt idx="828">
                        <c:v>-0.88000000000000045</c:v>
                      </c:pt>
                      <c:pt idx="829">
                        <c:v>-0.78000000000000047</c:v>
                      </c:pt>
                      <c:pt idx="830">
                        <c:v>-0.82000000000000028</c:v>
                      </c:pt>
                      <c:pt idx="831">
                        <c:v>-0.92000000000000026</c:v>
                      </c:pt>
                      <c:pt idx="832">
                        <c:v>-0.85999999999999943</c:v>
                      </c:pt>
                      <c:pt idx="833">
                        <c:v>-0.35999999999999943</c:v>
                      </c:pt>
                      <c:pt idx="834">
                        <c:v>-0.45999999999999941</c:v>
                      </c:pt>
                      <c:pt idx="835">
                        <c:v>-0.71999999999999953</c:v>
                      </c:pt>
                      <c:pt idx="836">
                        <c:v>-0.73999999999999988</c:v>
                      </c:pt>
                      <c:pt idx="837">
                        <c:v>-0.18000000000000044</c:v>
                      </c:pt>
                      <c:pt idx="838">
                        <c:v>-0.10000000000000071</c:v>
                      </c:pt>
                      <c:pt idx="839">
                        <c:v>-0.24000000000000057</c:v>
                      </c:pt>
                      <c:pt idx="840">
                        <c:v>-2.0000000000000285E-2</c:v>
                      </c:pt>
                      <c:pt idx="841">
                        <c:v>-0.4</c:v>
                      </c:pt>
                      <c:pt idx="842">
                        <c:v>-0.77999999999999969</c:v>
                      </c:pt>
                      <c:pt idx="843">
                        <c:v>-0.97999999999999976</c:v>
                      </c:pt>
                      <c:pt idx="844">
                        <c:v>-0.85999999999999943</c:v>
                      </c:pt>
                      <c:pt idx="845">
                        <c:v>-0.87999999999999967</c:v>
                      </c:pt>
                      <c:pt idx="846">
                        <c:v>-0.61999999999999955</c:v>
                      </c:pt>
                      <c:pt idx="847">
                        <c:v>-0.53999999999999915</c:v>
                      </c:pt>
                      <c:pt idx="848">
                        <c:v>-0.37999999999999901</c:v>
                      </c:pt>
                      <c:pt idx="849">
                        <c:v>-0.29999999999999927</c:v>
                      </c:pt>
                      <c:pt idx="850">
                        <c:v>-0.25999999999999945</c:v>
                      </c:pt>
                      <c:pt idx="851">
                        <c:v>-0.5</c:v>
                      </c:pt>
                      <c:pt idx="852">
                        <c:v>-0.54000000000000059</c:v>
                      </c:pt>
                      <c:pt idx="853">
                        <c:v>-0.80000000000000071</c:v>
                      </c:pt>
                      <c:pt idx="854">
                        <c:v>-0.88000000000000111</c:v>
                      </c:pt>
                      <c:pt idx="855">
                        <c:v>-0.68000000000000116</c:v>
                      </c:pt>
                      <c:pt idx="856">
                        <c:v>-0.66000000000000081</c:v>
                      </c:pt>
                      <c:pt idx="857">
                        <c:v>-0.7600000000000009</c:v>
                      </c:pt>
                      <c:pt idx="858">
                        <c:v>-0.56000000000000016</c:v>
                      </c:pt>
                      <c:pt idx="859">
                        <c:v>-0.2</c:v>
                      </c:pt>
                      <c:pt idx="860">
                        <c:v>-0.45999999999999941</c:v>
                      </c:pt>
                      <c:pt idx="861">
                        <c:v>-0.69999999999999929</c:v>
                      </c:pt>
                      <c:pt idx="862">
                        <c:v>-0.55999999999999872</c:v>
                      </c:pt>
                      <c:pt idx="863">
                        <c:v>-0.83999999999999919</c:v>
                      </c:pt>
                      <c:pt idx="864">
                        <c:v>-1.0399999999999991</c:v>
                      </c:pt>
                      <c:pt idx="865">
                        <c:v>-0.85999999999999943</c:v>
                      </c:pt>
                      <c:pt idx="866">
                        <c:v>-0.55999999999999939</c:v>
                      </c:pt>
                      <c:pt idx="867">
                        <c:v>-0.7</c:v>
                      </c:pt>
                      <c:pt idx="868">
                        <c:v>-0.33999999999999986</c:v>
                      </c:pt>
                      <c:pt idx="869">
                        <c:v>-0.23999999999999916</c:v>
                      </c:pt>
                      <c:pt idx="870">
                        <c:v>-0.35999999999999871</c:v>
                      </c:pt>
                      <c:pt idx="871">
                        <c:v>-0.59999999999999931</c:v>
                      </c:pt>
                      <c:pt idx="872">
                        <c:v>-0.23999999999999844</c:v>
                      </c:pt>
                      <c:pt idx="873">
                        <c:v>4.0000000000001278E-2</c:v>
                      </c:pt>
                      <c:pt idx="874">
                        <c:v>-1.9999999999999574E-2</c:v>
                      </c:pt>
                      <c:pt idx="875">
                        <c:v>-4.000000000000057E-2</c:v>
                      </c:pt>
                      <c:pt idx="876">
                        <c:v>0.4</c:v>
                      </c:pt>
                      <c:pt idx="877">
                        <c:v>0.45999999999999941</c:v>
                      </c:pt>
                      <c:pt idx="878">
                        <c:v>0.3</c:v>
                      </c:pt>
                      <c:pt idx="879">
                        <c:v>0.24000000000000057</c:v>
                      </c:pt>
                      <c:pt idx="880">
                        <c:v>0.34000000000000058</c:v>
                      </c:pt>
                      <c:pt idx="881">
                        <c:v>-0.27999999999999969</c:v>
                      </c:pt>
                      <c:pt idx="882">
                        <c:v>-0.5</c:v>
                      </c:pt>
                      <c:pt idx="883">
                        <c:v>-1.1200000000000003</c:v>
                      </c:pt>
                      <c:pt idx="884">
                        <c:v>-1.2600000000000009</c:v>
                      </c:pt>
                      <c:pt idx="885">
                        <c:v>-1.1400000000000006</c:v>
                      </c:pt>
                      <c:pt idx="886">
                        <c:v>-0.54000000000000059</c:v>
                      </c:pt>
                      <c:pt idx="887">
                        <c:v>-0.80000000000000071</c:v>
                      </c:pt>
                      <c:pt idx="888">
                        <c:v>-0.42000000000000098</c:v>
                      </c:pt>
                      <c:pt idx="889">
                        <c:v>-0.10000000000000071</c:v>
                      </c:pt>
                      <c:pt idx="890">
                        <c:v>-0.66000000000000014</c:v>
                      </c:pt>
                      <c:pt idx="891">
                        <c:v>-0.68000000000000038</c:v>
                      </c:pt>
                      <c:pt idx="892">
                        <c:v>-0.77999999999999969</c:v>
                      </c:pt>
                      <c:pt idx="893">
                        <c:v>-0.7</c:v>
                      </c:pt>
                      <c:pt idx="894">
                        <c:v>-0.56000000000000083</c:v>
                      </c:pt>
                      <c:pt idx="895">
                        <c:v>-0.30000000000000143</c:v>
                      </c:pt>
                      <c:pt idx="896">
                        <c:v>-2.0000000000001704E-2</c:v>
                      </c:pt>
                      <c:pt idx="897">
                        <c:v>0.19999999999999857</c:v>
                      </c:pt>
                      <c:pt idx="898">
                        <c:v>0.27999999999999969</c:v>
                      </c:pt>
                      <c:pt idx="899">
                        <c:v>-7.9999999999998295E-2</c:v>
                      </c:pt>
                      <c:pt idx="900">
                        <c:v>-1.9999999999997443E-2</c:v>
                      </c:pt>
                      <c:pt idx="901">
                        <c:v>-0.47999999999999687</c:v>
                      </c:pt>
                      <c:pt idx="902">
                        <c:v>-0.65999999999999803</c:v>
                      </c:pt>
                      <c:pt idx="903">
                        <c:v>-0.41999999999999887</c:v>
                      </c:pt>
                      <c:pt idx="904">
                        <c:v>-0.36000000000000087</c:v>
                      </c:pt>
                      <c:pt idx="905">
                        <c:v>-0.30000000000000143</c:v>
                      </c:pt>
                      <c:pt idx="906">
                        <c:v>-8.000000000000114E-2</c:v>
                      </c:pt>
                      <c:pt idx="907">
                        <c:v>0.13999999999999915</c:v>
                      </c:pt>
                      <c:pt idx="908">
                        <c:v>-0.37999999999999973</c:v>
                      </c:pt>
                      <c:pt idx="909">
                        <c:v>-0.35999999999999799</c:v>
                      </c:pt>
                      <c:pt idx="910">
                        <c:v>-0.5999999999999972</c:v>
                      </c:pt>
                      <c:pt idx="911">
                        <c:v>-0.65999999999999659</c:v>
                      </c:pt>
                      <c:pt idx="912">
                        <c:v>-1.019999999999996</c:v>
                      </c:pt>
                      <c:pt idx="913">
                        <c:v>-1.0399999999999963</c:v>
                      </c:pt>
                      <c:pt idx="914">
                        <c:v>-0.97999999999999832</c:v>
                      </c:pt>
                      <c:pt idx="915">
                        <c:v>-0.77999999999999825</c:v>
                      </c:pt>
                      <c:pt idx="916">
                        <c:v>-0.41999999999999887</c:v>
                      </c:pt>
                      <c:pt idx="917">
                        <c:v>0.26000000000000084</c:v>
                      </c:pt>
                      <c:pt idx="918">
                        <c:v>0.4799999999999997</c:v>
                      </c:pt>
                      <c:pt idx="919">
                        <c:v>0.42000000000000171</c:v>
                      </c:pt>
                      <c:pt idx="920">
                        <c:v>0.54000000000000059</c:v>
                      </c:pt>
                      <c:pt idx="921">
                        <c:v>0.60000000000000142</c:v>
                      </c:pt>
                      <c:pt idx="922">
                        <c:v>0.2</c:v>
                      </c:pt>
                      <c:pt idx="923">
                        <c:v>0.12000000000000029</c:v>
                      </c:pt>
                      <c:pt idx="924">
                        <c:v>0.14000000000000057</c:v>
                      </c:pt>
                      <c:pt idx="925">
                        <c:v>0.32000000000000028</c:v>
                      </c:pt>
                      <c:pt idx="926">
                        <c:v>-0.28000000000000114</c:v>
                      </c:pt>
                      <c:pt idx="927">
                        <c:v>-0.24000000000000057</c:v>
                      </c:pt>
                      <c:pt idx="928">
                        <c:v>-0.40000000000000069</c:v>
                      </c:pt>
                      <c:pt idx="929">
                        <c:v>-0.5400000000000027</c:v>
                      </c:pt>
                      <c:pt idx="930">
                        <c:v>-0.24000000000000127</c:v>
                      </c:pt>
                      <c:pt idx="931">
                        <c:v>0.19999999999999929</c:v>
                      </c:pt>
                      <c:pt idx="932">
                        <c:v>0.31999999999999956</c:v>
                      </c:pt>
                      <c:pt idx="933">
                        <c:v>0.32000000000000028</c:v>
                      </c:pt>
                      <c:pt idx="934">
                        <c:v>0.74000000000000132</c:v>
                      </c:pt>
                      <c:pt idx="935">
                        <c:v>-1.9999999999999574E-2</c:v>
                      </c:pt>
                      <c:pt idx="936">
                        <c:v>-0.21999999999999958</c:v>
                      </c:pt>
                      <c:pt idx="937">
                        <c:v>-0.53999999999999981</c:v>
                      </c:pt>
                      <c:pt idx="938">
                        <c:v>-0.30000000000000071</c:v>
                      </c:pt>
                      <c:pt idx="939">
                        <c:v>-0.64000000000000057</c:v>
                      </c:pt>
                      <c:pt idx="940">
                        <c:v>-0.38000000000000111</c:v>
                      </c:pt>
                      <c:pt idx="941">
                        <c:v>-0.58000000000000118</c:v>
                      </c:pt>
                      <c:pt idx="942">
                        <c:v>-0.56000000000000016</c:v>
                      </c:pt>
                      <c:pt idx="943">
                        <c:v>-0.81999999999999962</c:v>
                      </c:pt>
                      <c:pt idx="944">
                        <c:v>-0.73999999999999988</c:v>
                      </c:pt>
                      <c:pt idx="945">
                        <c:v>-0.81999999999999962</c:v>
                      </c:pt>
                      <c:pt idx="946">
                        <c:v>-0.51999999999999957</c:v>
                      </c:pt>
                      <c:pt idx="947">
                        <c:v>-0.4</c:v>
                      </c:pt>
                      <c:pt idx="948">
                        <c:v>-0.46000000000000085</c:v>
                      </c:pt>
                      <c:pt idx="949">
                        <c:v>-0.32000000000000028</c:v>
                      </c:pt>
                      <c:pt idx="950">
                        <c:v>-0.23999999999999985</c:v>
                      </c:pt>
                      <c:pt idx="951">
                        <c:v>-0.33999999999999986</c:v>
                      </c:pt>
                      <c:pt idx="952">
                        <c:v>-0.13999999999999985</c:v>
                      </c:pt>
                      <c:pt idx="953">
                        <c:v>2.0000000000000996E-2</c:v>
                      </c:pt>
                      <c:pt idx="954">
                        <c:v>-0.15999999999999942</c:v>
                      </c:pt>
                      <c:pt idx="955">
                        <c:v>-0.17999999999999972</c:v>
                      </c:pt>
                      <c:pt idx="956">
                        <c:v>-0.12000000000000029</c:v>
                      </c:pt>
                      <c:pt idx="957">
                        <c:v>-0.38000000000000045</c:v>
                      </c:pt>
                      <c:pt idx="958">
                        <c:v>-0.34000000000000058</c:v>
                      </c:pt>
                      <c:pt idx="959">
                        <c:v>-0.22000000000000028</c:v>
                      </c:pt>
                      <c:pt idx="960">
                        <c:v>0</c:v>
                      </c:pt>
                      <c:pt idx="961">
                        <c:v>-0.45999999999999941</c:v>
                      </c:pt>
                      <c:pt idx="962">
                        <c:v>-0.31999999999999956</c:v>
                      </c:pt>
                      <c:pt idx="963">
                        <c:v>-0.31999999999999956</c:v>
                      </c:pt>
                      <c:pt idx="964">
                        <c:v>-0.34000000000000058</c:v>
                      </c:pt>
                      <c:pt idx="965">
                        <c:v>-0.5800000000000004</c:v>
                      </c:pt>
                      <c:pt idx="966">
                        <c:v>-0.2000000000000007</c:v>
                      </c:pt>
                      <c:pt idx="967">
                        <c:v>-0.52000000000000024</c:v>
                      </c:pt>
                      <c:pt idx="968">
                        <c:v>-0.82000000000000028</c:v>
                      </c:pt>
                      <c:pt idx="969">
                        <c:v>-1.1599999999999995</c:v>
                      </c:pt>
                      <c:pt idx="970">
                        <c:v>-1.0799999999999996</c:v>
                      </c:pt>
                      <c:pt idx="971">
                        <c:v>-0.97999999999999976</c:v>
                      </c:pt>
                      <c:pt idx="972">
                        <c:v>-0.5</c:v>
                      </c:pt>
                      <c:pt idx="973">
                        <c:v>-3.9999999999999855E-2</c:v>
                      </c:pt>
                      <c:pt idx="974">
                        <c:v>3.9999999999999855E-2</c:v>
                      </c:pt>
                      <c:pt idx="975">
                        <c:v>-0.28000000000000042</c:v>
                      </c:pt>
                      <c:pt idx="976">
                        <c:v>-0.36000000000000015</c:v>
                      </c:pt>
                      <c:pt idx="977">
                        <c:v>-0.52000000000000024</c:v>
                      </c:pt>
                      <c:pt idx="978">
                        <c:v>-0.78000000000000047</c:v>
                      </c:pt>
                      <c:pt idx="979">
                        <c:v>-0.44000000000000056</c:v>
                      </c:pt>
                      <c:pt idx="980">
                        <c:v>0.1</c:v>
                      </c:pt>
                      <c:pt idx="981">
                        <c:v>-0.12000000000000029</c:v>
                      </c:pt>
                      <c:pt idx="982">
                        <c:v>-0.26000000000000012</c:v>
                      </c:pt>
                      <c:pt idx="983">
                        <c:v>-0.3</c:v>
                      </c:pt>
                      <c:pt idx="984">
                        <c:v>-0.16000000000000014</c:v>
                      </c:pt>
                      <c:pt idx="985">
                        <c:v>-0.36000000000000087</c:v>
                      </c:pt>
                      <c:pt idx="986">
                        <c:v>-0.22000000000000028</c:v>
                      </c:pt>
                      <c:pt idx="987">
                        <c:v>-0.2000000000000007</c:v>
                      </c:pt>
                      <c:pt idx="988">
                        <c:v>-4.0000000000001278E-2</c:v>
                      </c:pt>
                      <c:pt idx="989">
                        <c:v>-0.32000000000000101</c:v>
                      </c:pt>
                      <c:pt idx="990">
                        <c:v>-0.1</c:v>
                      </c:pt>
                      <c:pt idx="991">
                        <c:v>-0.12000000000000029</c:v>
                      </c:pt>
                      <c:pt idx="992">
                        <c:v>0</c:v>
                      </c:pt>
                      <c:pt idx="993">
                        <c:v>0.26000000000000012</c:v>
                      </c:pt>
                      <c:pt idx="994">
                        <c:v>-6.0000000000000143E-2</c:v>
                      </c:pt>
                      <c:pt idx="995">
                        <c:v>-0.38000000000000045</c:v>
                      </c:pt>
                      <c:pt idx="996">
                        <c:v>-0.5800000000000004</c:v>
                      </c:pt>
                      <c:pt idx="997">
                        <c:v>-0.9</c:v>
                      </c:pt>
                      <c:pt idx="998">
                        <c:v>-1.0800000000000005</c:v>
                      </c:pt>
                      <c:pt idx="999">
                        <c:v>-1</c:v>
                      </c:pt>
                      <c:pt idx="1000">
                        <c:v>-0.82000000000000028</c:v>
                      </c:pt>
                      <c:pt idx="1001">
                        <c:v>-0.6399999999999999</c:v>
                      </c:pt>
                      <c:pt idx="1002">
                        <c:v>-0.26000000000000012</c:v>
                      </c:pt>
                      <c:pt idx="1003">
                        <c:v>-0.53999999999999981</c:v>
                      </c:pt>
                      <c:pt idx="1004">
                        <c:v>-0.32000000000000028</c:v>
                      </c:pt>
                      <c:pt idx="1005">
                        <c:v>-0.3</c:v>
                      </c:pt>
                      <c:pt idx="1006">
                        <c:v>-0.2000000000000007</c:v>
                      </c:pt>
                      <c:pt idx="1007">
                        <c:v>-0.54000000000000059</c:v>
                      </c:pt>
                      <c:pt idx="1008">
                        <c:v>0</c:v>
                      </c:pt>
                      <c:pt idx="1009">
                        <c:v>2.0000000000000285E-2</c:v>
                      </c:pt>
                      <c:pt idx="1010">
                        <c:v>-0.23999999999999985</c:v>
                      </c:pt>
                      <c:pt idx="1011">
                        <c:v>-0.51999999999999957</c:v>
                      </c:pt>
                      <c:pt idx="1012">
                        <c:v>-0.46000000000000013</c:v>
                      </c:pt>
                      <c:pt idx="1013">
                        <c:v>-0.8600000000000001</c:v>
                      </c:pt>
                      <c:pt idx="1014">
                        <c:v>-0.7000000000000004</c:v>
                      </c:pt>
                      <c:pt idx="1015">
                        <c:v>-0.62000000000000066</c:v>
                      </c:pt>
                      <c:pt idx="1016">
                        <c:v>-0.68000000000000083</c:v>
                      </c:pt>
                      <c:pt idx="1017">
                        <c:v>-0.62000000000000066</c:v>
                      </c:pt>
                      <c:pt idx="1018">
                        <c:v>-0.6400000000000009</c:v>
                      </c:pt>
                      <c:pt idx="1019">
                        <c:v>-1.0800000000000005</c:v>
                      </c:pt>
                      <c:pt idx="1020">
                        <c:v>-1</c:v>
                      </c:pt>
                      <c:pt idx="1021">
                        <c:v>-0.57999999999999974</c:v>
                      </c:pt>
                      <c:pt idx="1022">
                        <c:v>-0.29999999999999927</c:v>
                      </c:pt>
                      <c:pt idx="1023">
                        <c:v>-0.29999999999999927</c:v>
                      </c:pt>
                      <c:pt idx="1024">
                        <c:v>-0.2</c:v>
                      </c:pt>
                      <c:pt idx="1025">
                        <c:v>-0.32000000000000028</c:v>
                      </c:pt>
                      <c:pt idx="1026">
                        <c:v>-0.48000000000000043</c:v>
                      </c:pt>
                      <c:pt idx="1027">
                        <c:v>-0.88000000000000045</c:v>
                      </c:pt>
                      <c:pt idx="1028">
                        <c:v>-1.0400000000000005</c:v>
                      </c:pt>
                      <c:pt idx="1029">
                        <c:v>-0.77999999999999969</c:v>
                      </c:pt>
                      <c:pt idx="1030">
                        <c:v>-0.75999999999999945</c:v>
                      </c:pt>
                      <c:pt idx="1031">
                        <c:v>-0.33999999999999914</c:v>
                      </c:pt>
                      <c:pt idx="1032">
                        <c:v>-0.23999999999999916</c:v>
                      </c:pt>
                      <c:pt idx="1033">
                        <c:v>-1.9999999999998862E-2</c:v>
                      </c:pt>
                      <c:pt idx="1034">
                        <c:v>-3.9999999999999147E-2</c:v>
                      </c:pt>
                      <c:pt idx="1035">
                        <c:v>-0.17999999999999972</c:v>
                      </c:pt>
                      <c:pt idx="1036">
                        <c:v>-0.61999999999999955</c:v>
                      </c:pt>
                      <c:pt idx="1037">
                        <c:v>-0.43999999999999984</c:v>
                      </c:pt>
                      <c:pt idx="1038">
                        <c:v>-0.6399999999999999</c:v>
                      </c:pt>
                      <c:pt idx="1039">
                        <c:v>-0.81999999999999962</c:v>
                      </c:pt>
                      <c:pt idx="1040">
                        <c:v>-0.49999999999999928</c:v>
                      </c:pt>
                      <c:pt idx="1041">
                        <c:v>-0.62000000000000033</c:v>
                      </c:pt>
                      <c:pt idx="1042">
                        <c:v>-0.71999999999999953</c:v>
                      </c:pt>
                      <c:pt idx="1043">
                        <c:v>-0.3999999999999993</c:v>
                      </c:pt>
                      <c:pt idx="1044">
                        <c:v>-0.4799999999999997</c:v>
                      </c:pt>
                      <c:pt idx="1045">
                        <c:v>-0.8600000000000001</c:v>
                      </c:pt>
                      <c:pt idx="1046">
                        <c:v>-0.47999999999999898</c:v>
                      </c:pt>
                      <c:pt idx="1047">
                        <c:v>-0.59999999999999931</c:v>
                      </c:pt>
                      <c:pt idx="1048">
                        <c:v>-0.75999999999999945</c:v>
                      </c:pt>
                      <c:pt idx="1049">
                        <c:v>-0.77999999999999903</c:v>
                      </c:pt>
                      <c:pt idx="1050">
                        <c:v>-0.67999999999999827</c:v>
                      </c:pt>
                      <c:pt idx="1051">
                        <c:v>-1.1599999999999988</c:v>
                      </c:pt>
                      <c:pt idx="1052">
                        <c:v>-1.0199999999999989</c:v>
                      </c:pt>
                      <c:pt idx="1053">
                        <c:v>-0.81999999999999884</c:v>
                      </c:pt>
                      <c:pt idx="1054">
                        <c:v>-0.45999999999999941</c:v>
                      </c:pt>
                      <c:pt idx="1055">
                        <c:v>-0.36000000000000015</c:v>
                      </c:pt>
                      <c:pt idx="1056">
                        <c:v>-6.0000000000000143E-2</c:v>
                      </c:pt>
                      <c:pt idx="1057">
                        <c:v>-0.16000000000000014</c:v>
                      </c:pt>
                      <c:pt idx="1058">
                        <c:v>9.9999999999999284E-2</c:v>
                      </c:pt>
                      <c:pt idx="1059">
                        <c:v>-0.26000000000000084</c:v>
                      </c:pt>
                      <c:pt idx="1060">
                        <c:v>-0.220000000000001</c:v>
                      </c:pt>
                      <c:pt idx="1061">
                        <c:v>-0.10000000000000142</c:v>
                      </c:pt>
                      <c:pt idx="1062">
                        <c:v>0.1799999999999983</c:v>
                      </c:pt>
                      <c:pt idx="1063">
                        <c:v>-0.3400000000000013</c:v>
                      </c:pt>
                      <c:pt idx="1064">
                        <c:v>-0.32000000000000101</c:v>
                      </c:pt>
                      <c:pt idx="1065">
                        <c:v>-0.40000000000000069</c:v>
                      </c:pt>
                      <c:pt idx="1066">
                        <c:v>-0.56000000000000083</c:v>
                      </c:pt>
                      <c:pt idx="1067">
                        <c:v>-0.98000000000000109</c:v>
                      </c:pt>
                      <c:pt idx="1068">
                        <c:v>-0.94000000000000128</c:v>
                      </c:pt>
                      <c:pt idx="1069">
                        <c:v>-0.70000000000000073</c:v>
                      </c:pt>
                      <c:pt idx="1070">
                        <c:v>-0.46000000000000013</c:v>
                      </c:pt>
                      <c:pt idx="1071">
                        <c:v>-0.53999999999999981</c:v>
                      </c:pt>
                      <c:pt idx="1072">
                        <c:v>-0.4799999999999997</c:v>
                      </c:pt>
                      <c:pt idx="1073">
                        <c:v>-0.21999999999999958</c:v>
                      </c:pt>
                      <c:pt idx="1074">
                        <c:v>-0.22000000000000028</c:v>
                      </c:pt>
                      <c:pt idx="1075">
                        <c:v>-0.22000000000000028</c:v>
                      </c:pt>
                      <c:pt idx="1076">
                        <c:v>-0.23999999999999985</c:v>
                      </c:pt>
                      <c:pt idx="1077">
                        <c:v>0.220000000000001</c:v>
                      </c:pt>
                      <c:pt idx="1078">
                        <c:v>-5.9999999999999429E-2</c:v>
                      </c:pt>
                      <c:pt idx="1079">
                        <c:v>-0.29999999999999927</c:v>
                      </c:pt>
                      <c:pt idx="1080">
                        <c:v>-0.77999999999999969</c:v>
                      </c:pt>
                      <c:pt idx="1081">
                        <c:v>-0.57999999999999974</c:v>
                      </c:pt>
                      <c:pt idx="1082">
                        <c:v>-0.76000000000000012</c:v>
                      </c:pt>
                      <c:pt idx="1083">
                        <c:v>-0.53999999999999981</c:v>
                      </c:pt>
                      <c:pt idx="1084">
                        <c:v>-0.43999999999999984</c:v>
                      </c:pt>
                      <c:pt idx="1085">
                        <c:v>-0.23999999999999916</c:v>
                      </c:pt>
                      <c:pt idx="1086">
                        <c:v>-3.9999999999999501E-2</c:v>
                      </c:pt>
                      <c:pt idx="1087">
                        <c:v>-0.13999999999999951</c:v>
                      </c:pt>
                      <c:pt idx="1088">
                        <c:v>-0.15999999999999909</c:v>
                      </c:pt>
                      <c:pt idx="1089">
                        <c:v>-0.19999999999999929</c:v>
                      </c:pt>
                      <c:pt idx="1090">
                        <c:v>-0.39999999999999963</c:v>
                      </c:pt>
                      <c:pt idx="1091">
                        <c:v>-0.77999999999999969</c:v>
                      </c:pt>
                      <c:pt idx="1092">
                        <c:v>-0.99999999999999967</c:v>
                      </c:pt>
                      <c:pt idx="1093">
                        <c:v>-1.0399999999999998</c:v>
                      </c:pt>
                      <c:pt idx="1094">
                        <c:v>-0.83999999999999952</c:v>
                      </c:pt>
                      <c:pt idx="1095">
                        <c:v>4.000000000000057E-2</c:v>
                      </c:pt>
                      <c:pt idx="1096">
                        <c:v>0.22000000000000064</c:v>
                      </c:pt>
                      <c:pt idx="1097">
                        <c:v>0.44000000000000056</c:v>
                      </c:pt>
                      <c:pt idx="1098">
                        <c:v>0.34000000000000058</c:v>
                      </c:pt>
                      <c:pt idx="1099">
                        <c:v>0.18000000000000044</c:v>
                      </c:pt>
                      <c:pt idx="1100">
                        <c:v>-0.51999999999999957</c:v>
                      </c:pt>
                      <c:pt idx="1101">
                        <c:v>-0.25999999999999945</c:v>
                      </c:pt>
                      <c:pt idx="1102">
                        <c:v>-0.4599999999999998</c:v>
                      </c:pt>
                      <c:pt idx="1103">
                        <c:v>-0.51999999999999991</c:v>
                      </c:pt>
                      <c:pt idx="1104">
                        <c:v>-0.53999999999999981</c:v>
                      </c:pt>
                      <c:pt idx="1105">
                        <c:v>-0.38000000000000045</c:v>
                      </c:pt>
                      <c:pt idx="1106">
                        <c:v>-0.72000000000000064</c:v>
                      </c:pt>
                      <c:pt idx="1107">
                        <c:v>-0.68</c:v>
                      </c:pt>
                      <c:pt idx="1108">
                        <c:v>-0.46000000000000013</c:v>
                      </c:pt>
                      <c:pt idx="1109">
                        <c:v>-0.22000000000000028</c:v>
                      </c:pt>
                      <c:pt idx="1110">
                        <c:v>-0.48000000000000009</c:v>
                      </c:pt>
                      <c:pt idx="1111">
                        <c:v>-0.53999999999999981</c:v>
                      </c:pt>
                      <c:pt idx="1112">
                        <c:v>-0.43999999999999984</c:v>
                      </c:pt>
                      <c:pt idx="1113">
                        <c:v>-0.51999999999999991</c:v>
                      </c:pt>
                      <c:pt idx="1114">
                        <c:v>-0.73999999999999988</c:v>
                      </c:pt>
                      <c:pt idx="1115">
                        <c:v>-0.53999999999999981</c:v>
                      </c:pt>
                      <c:pt idx="1116">
                        <c:v>-0.35999999999999976</c:v>
                      </c:pt>
                      <c:pt idx="1117">
                        <c:v>-0.4</c:v>
                      </c:pt>
                      <c:pt idx="1118">
                        <c:v>-0.27999999999999969</c:v>
                      </c:pt>
                      <c:pt idx="1119">
                        <c:v>-0.4399999999999995</c:v>
                      </c:pt>
                      <c:pt idx="1120">
                        <c:v>-0.15999999999999942</c:v>
                      </c:pt>
                      <c:pt idx="1121">
                        <c:v>-0.33999999999999986</c:v>
                      </c:pt>
                      <c:pt idx="1122">
                        <c:v>5.999999999999979E-2</c:v>
                      </c:pt>
                      <c:pt idx="1123">
                        <c:v>-0.14000000000000021</c:v>
                      </c:pt>
                      <c:pt idx="1124">
                        <c:v>-0.10000000000000035</c:v>
                      </c:pt>
                      <c:pt idx="1125">
                        <c:v>-0.38000000000000078</c:v>
                      </c:pt>
                      <c:pt idx="1126">
                        <c:v>-0.50000000000000067</c:v>
                      </c:pt>
                      <c:pt idx="1127">
                        <c:v>-0.8600000000000001</c:v>
                      </c:pt>
                      <c:pt idx="1128">
                        <c:v>-1.06</c:v>
                      </c:pt>
                      <c:pt idx="1129">
                        <c:v>-0.76000000000000045</c:v>
                      </c:pt>
                      <c:pt idx="1130">
                        <c:v>-0.5</c:v>
                      </c:pt>
                      <c:pt idx="1131">
                        <c:v>2.0000000000000285E-2</c:v>
                      </c:pt>
                      <c:pt idx="1132">
                        <c:v>0.26000000000000012</c:v>
                      </c:pt>
                      <c:pt idx="1133">
                        <c:v>0.9</c:v>
                      </c:pt>
                      <c:pt idx="1134">
                        <c:v>0.50000000000000033</c:v>
                      </c:pt>
                      <c:pt idx="1135">
                        <c:v>0.42000000000000026</c:v>
                      </c:pt>
                      <c:pt idx="1136">
                        <c:v>-5.999999999999979E-2</c:v>
                      </c:pt>
                      <c:pt idx="1137">
                        <c:v>0.18000000000000008</c:v>
                      </c:pt>
                      <c:pt idx="1138">
                        <c:v>-0.16000000000000014</c:v>
                      </c:pt>
                      <c:pt idx="1139">
                        <c:v>8.0000000000000071E-2</c:v>
                      </c:pt>
                      <c:pt idx="1140">
                        <c:v>0.12000000000000029</c:v>
                      </c:pt>
                      <c:pt idx="1141">
                        <c:v>0.12000000000000029</c:v>
                      </c:pt>
                      <c:pt idx="1142">
                        <c:v>-0.25999999999999979</c:v>
                      </c:pt>
                      <c:pt idx="1143">
                        <c:v>-0.21999999999999958</c:v>
                      </c:pt>
                      <c:pt idx="1144">
                        <c:v>2.0000000000000285E-2</c:v>
                      </c:pt>
                      <c:pt idx="1145">
                        <c:v>-0.41999999999999993</c:v>
                      </c:pt>
                      <c:pt idx="1146">
                        <c:v>-0.43999999999999984</c:v>
                      </c:pt>
                      <c:pt idx="1147">
                        <c:v>-0.55999999999999983</c:v>
                      </c:pt>
                      <c:pt idx="1148">
                        <c:v>-0.58000000000000007</c:v>
                      </c:pt>
                      <c:pt idx="1149">
                        <c:v>-0.62000000000000033</c:v>
                      </c:pt>
                      <c:pt idx="1150">
                        <c:v>-0.72000000000000031</c:v>
                      </c:pt>
                      <c:pt idx="1151">
                        <c:v>-0.74000000000000021</c:v>
                      </c:pt>
                      <c:pt idx="1152">
                        <c:v>-0.64000000000000024</c:v>
                      </c:pt>
                      <c:pt idx="1153">
                        <c:v>-0.6</c:v>
                      </c:pt>
                      <c:pt idx="1154">
                        <c:v>-0.73999999999999988</c:v>
                      </c:pt>
                      <c:pt idx="1155">
                        <c:v>-5.999999999999979E-2</c:v>
                      </c:pt>
                      <c:pt idx="1156">
                        <c:v>-0.18000000000000008</c:v>
                      </c:pt>
                      <c:pt idx="1157">
                        <c:v>-0.52000000000000024</c:v>
                      </c:pt>
                      <c:pt idx="1158">
                        <c:v>-0.56000000000000016</c:v>
                      </c:pt>
                      <c:pt idx="1159">
                        <c:v>-0.5800000000000004</c:v>
                      </c:pt>
                      <c:pt idx="1160">
                        <c:v>-1.1200000000000006</c:v>
                      </c:pt>
                      <c:pt idx="1161">
                        <c:v>-0.86000000000000054</c:v>
                      </c:pt>
                      <c:pt idx="1162">
                        <c:v>-0.34000000000000019</c:v>
                      </c:pt>
                      <c:pt idx="1163">
                        <c:v>-0.46000000000000052</c:v>
                      </c:pt>
                      <c:pt idx="1164">
                        <c:v>-0.30000000000000038</c:v>
                      </c:pt>
                      <c:pt idx="1165">
                        <c:v>0.11999999999999993</c:v>
                      </c:pt>
                      <c:pt idx="1166">
                        <c:v>0.17999999999999972</c:v>
                      </c:pt>
                      <c:pt idx="1167">
                        <c:v>-2.0000000000000285E-2</c:v>
                      </c:pt>
                      <c:pt idx="1168">
                        <c:v>-0.11999999999999993</c:v>
                      </c:pt>
                      <c:pt idx="1169">
                        <c:v>-9.9999999999999645E-2</c:v>
                      </c:pt>
                      <c:pt idx="1170">
                        <c:v>-0.15999999999999978</c:v>
                      </c:pt>
                      <c:pt idx="1171">
                        <c:v>-0.27999999999999969</c:v>
                      </c:pt>
                      <c:pt idx="1172">
                        <c:v>-0.29999999999999966</c:v>
                      </c:pt>
                      <c:pt idx="1173">
                        <c:v>-0.2</c:v>
                      </c:pt>
                      <c:pt idx="1174">
                        <c:v>-0.74000000000000021</c:v>
                      </c:pt>
                      <c:pt idx="1175">
                        <c:v>-0.5800000000000004</c:v>
                      </c:pt>
                      <c:pt idx="1176">
                        <c:v>-0.54000000000000026</c:v>
                      </c:pt>
                      <c:pt idx="1177">
                        <c:v>-0.7000000000000004</c:v>
                      </c:pt>
                      <c:pt idx="1178">
                        <c:v>-0.54000000000000026</c:v>
                      </c:pt>
                      <c:pt idx="1179">
                        <c:v>-0.2</c:v>
                      </c:pt>
                      <c:pt idx="1180">
                        <c:v>-0.85999999999999976</c:v>
                      </c:pt>
                      <c:pt idx="1181">
                        <c:v>-0.48000000000000009</c:v>
                      </c:pt>
                      <c:pt idx="1182">
                        <c:v>-0.51999999999999991</c:v>
                      </c:pt>
                      <c:pt idx="1183">
                        <c:v>-0.9</c:v>
                      </c:pt>
                      <c:pt idx="1184">
                        <c:v>-1.0200000000000002</c:v>
                      </c:pt>
                      <c:pt idx="1185">
                        <c:v>-0.82000000000000028</c:v>
                      </c:pt>
                      <c:pt idx="1186">
                        <c:v>-1.2</c:v>
                      </c:pt>
                      <c:pt idx="1187">
                        <c:v>-0.91999999999999993</c:v>
                      </c:pt>
                      <c:pt idx="1188">
                        <c:v>-0.15999999999999978</c:v>
                      </c:pt>
                      <c:pt idx="1189">
                        <c:v>0.26000000000000051</c:v>
                      </c:pt>
                      <c:pt idx="1190">
                        <c:v>0.32000000000000028</c:v>
                      </c:pt>
                      <c:pt idx="1191">
                        <c:v>0.4</c:v>
                      </c:pt>
                      <c:pt idx="1192">
                        <c:v>0.15999999999999978</c:v>
                      </c:pt>
                      <c:pt idx="1193">
                        <c:v>-0.64000000000000024</c:v>
                      </c:pt>
                      <c:pt idx="1194">
                        <c:v>-1.2800000000000005</c:v>
                      </c:pt>
                      <c:pt idx="1195">
                        <c:v>-1.3800000000000001</c:v>
                      </c:pt>
                      <c:pt idx="1196">
                        <c:v>-1.8199999999999998</c:v>
                      </c:pt>
                      <c:pt idx="1197">
                        <c:v>-1.6199999999999997</c:v>
                      </c:pt>
                      <c:pt idx="1198">
                        <c:v>-1.2799999999999998</c:v>
                      </c:pt>
                      <c:pt idx="1199">
                        <c:v>-0.95999999999999974</c:v>
                      </c:pt>
                      <c:pt idx="1200">
                        <c:v>-0.65999999999999981</c:v>
                      </c:pt>
                      <c:pt idx="1201">
                        <c:v>-0.33999999999999952</c:v>
                      </c:pt>
                      <c:pt idx="1202">
                        <c:v>-0.35999999999999976</c:v>
                      </c:pt>
                      <c:pt idx="1203">
                        <c:v>-0.49999999999999967</c:v>
                      </c:pt>
                      <c:pt idx="1204">
                        <c:v>-0.4199999999999996</c:v>
                      </c:pt>
                      <c:pt idx="1205">
                        <c:v>-0.65999999999999948</c:v>
                      </c:pt>
                      <c:pt idx="1206">
                        <c:v>-0.7999999999999996</c:v>
                      </c:pt>
                      <c:pt idx="1207">
                        <c:v>-0.85999999999999943</c:v>
                      </c:pt>
                      <c:pt idx="1208">
                        <c:v>-0.89999999999999925</c:v>
                      </c:pt>
                      <c:pt idx="1209">
                        <c:v>-0.87999999999999934</c:v>
                      </c:pt>
                      <c:pt idx="1210">
                        <c:v>-0.75999999999999945</c:v>
                      </c:pt>
                      <c:pt idx="1211">
                        <c:v>-0.49999999999999928</c:v>
                      </c:pt>
                      <c:pt idx="1212">
                        <c:v>-0.33999999999999952</c:v>
                      </c:pt>
                      <c:pt idx="1213">
                        <c:v>4.000000000000057E-2</c:v>
                      </c:pt>
                      <c:pt idx="1214">
                        <c:v>-0.21999999999999922</c:v>
                      </c:pt>
                      <c:pt idx="1215">
                        <c:v>-0.25999999999999945</c:v>
                      </c:pt>
                      <c:pt idx="1216">
                        <c:v>-0.4199999999999996</c:v>
                      </c:pt>
                      <c:pt idx="1217">
                        <c:v>-0.73999999999999988</c:v>
                      </c:pt>
                      <c:pt idx="1218">
                        <c:v>-0.88000000000000012</c:v>
                      </c:pt>
                      <c:pt idx="1219">
                        <c:v>-0.98000000000000043</c:v>
                      </c:pt>
                      <c:pt idx="1220">
                        <c:v>-0.90000000000000036</c:v>
                      </c:pt>
                      <c:pt idx="1221">
                        <c:v>-0.58000000000000007</c:v>
                      </c:pt>
                      <c:pt idx="1222">
                        <c:v>-0.1</c:v>
                      </c:pt>
                      <c:pt idx="1223">
                        <c:v>-0.36000000000000015</c:v>
                      </c:pt>
                      <c:pt idx="1224">
                        <c:v>-9.9999999999999645E-2</c:v>
                      </c:pt>
                      <c:pt idx="1225">
                        <c:v>0.26000000000000051</c:v>
                      </c:pt>
                      <c:pt idx="1226">
                        <c:v>0.18000000000000008</c:v>
                      </c:pt>
                      <c:pt idx="1227">
                        <c:v>-0.17999999999999972</c:v>
                      </c:pt>
                      <c:pt idx="1228">
                        <c:v>0.34000000000000019</c:v>
                      </c:pt>
                      <c:pt idx="1229">
                        <c:v>0.41999999999999993</c:v>
                      </c:pt>
                      <c:pt idx="1230">
                        <c:v>7.999999999999971E-2</c:v>
                      </c:pt>
                      <c:pt idx="1231">
                        <c:v>-0.12000000000000029</c:v>
                      </c:pt>
                      <c:pt idx="1232">
                        <c:v>0.1</c:v>
                      </c:pt>
                      <c:pt idx="1233">
                        <c:v>-0.28000000000000008</c:v>
                      </c:pt>
                      <c:pt idx="1234">
                        <c:v>-0.31999999999999995</c:v>
                      </c:pt>
                      <c:pt idx="1235">
                        <c:v>-0.51999999999999991</c:v>
                      </c:pt>
                      <c:pt idx="1236">
                        <c:v>-0.4799999999999997</c:v>
                      </c:pt>
                      <c:pt idx="1237">
                        <c:v>-0.7</c:v>
                      </c:pt>
                      <c:pt idx="1238">
                        <c:v>-0.72</c:v>
                      </c:pt>
                      <c:pt idx="1239">
                        <c:v>-0.72</c:v>
                      </c:pt>
                      <c:pt idx="1240">
                        <c:v>-0.83999999999999986</c:v>
                      </c:pt>
                      <c:pt idx="1241">
                        <c:v>-0.77999999999999969</c:v>
                      </c:pt>
                      <c:pt idx="1242">
                        <c:v>-0.53999999999999981</c:v>
                      </c:pt>
                      <c:pt idx="1243">
                        <c:v>-0.1</c:v>
                      </c:pt>
                      <c:pt idx="1244">
                        <c:v>-0.12000000000000029</c:v>
                      </c:pt>
                      <c:pt idx="1245">
                        <c:v>-6.0000000000000143E-2</c:v>
                      </c:pt>
                      <c:pt idx="1246">
                        <c:v>-4.0000000000000216E-2</c:v>
                      </c:pt>
                      <c:pt idx="1247">
                        <c:v>7.999999999999971E-2</c:v>
                      </c:pt>
                      <c:pt idx="1248">
                        <c:v>-0.56000000000000016</c:v>
                      </c:pt>
                      <c:pt idx="1249">
                        <c:v>-0.75999999999999979</c:v>
                      </c:pt>
                      <c:pt idx="1250">
                        <c:v>-0.51999999999999991</c:v>
                      </c:pt>
                      <c:pt idx="1251">
                        <c:v>-0.48000000000000009</c:v>
                      </c:pt>
                      <c:pt idx="1252">
                        <c:v>-0.91999999999999993</c:v>
                      </c:pt>
                      <c:pt idx="1253">
                        <c:v>-0.4599999999999998</c:v>
                      </c:pt>
                      <c:pt idx="1254">
                        <c:v>-0.18000000000000008</c:v>
                      </c:pt>
                      <c:pt idx="1255">
                        <c:v>-0.33999999999999986</c:v>
                      </c:pt>
                      <c:pt idx="1256">
                        <c:v>-0.28000000000000008</c:v>
                      </c:pt>
                      <c:pt idx="1257">
                        <c:v>-8.0000000000000071E-2</c:v>
                      </c:pt>
                      <c:pt idx="1258">
                        <c:v>-6.0000000000000143E-2</c:v>
                      </c:pt>
                      <c:pt idx="1259">
                        <c:v>-3.5527136788005011E-16</c:v>
                      </c:pt>
                      <c:pt idx="1260">
                        <c:v>1.999999999999922E-2</c:v>
                      </c:pt>
                      <c:pt idx="1261">
                        <c:v>-6.0000000000000497E-2</c:v>
                      </c:pt>
                      <c:pt idx="1262">
                        <c:v>-2.0000000000000285E-2</c:v>
                      </c:pt>
                      <c:pt idx="1263">
                        <c:v>-0.34000000000000019</c:v>
                      </c:pt>
                      <c:pt idx="1264">
                        <c:v>-0.35999999999999976</c:v>
                      </c:pt>
                      <c:pt idx="1265">
                        <c:v>-0.4</c:v>
                      </c:pt>
                      <c:pt idx="1266">
                        <c:v>-0.41999999999999993</c:v>
                      </c:pt>
                      <c:pt idx="1267">
                        <c:v>-0.26000000000000012</c:v>
                      </c:pt>
                      <c:pt idx="1268">
                        <c:v>1.9999999999999574E-2</c:v>
                      </c:pt>
                      <c:pt idx="1269">
                        <c:v>-0.24000000000000057</c:v>
                      </c:pt>
                      <c:pt idx="1270">
                        <c:v>-0.20000000000000034</c:v>
                      </c:pt>
                      <c:pt idx="1271">
                        <c:v>-6.0000000000000497E-2</c:v>
                      </c:pt>
                      <c:pt idx="1272">
                        <c:v>-0.38000000000000045</c:v>
                      </c:pt>
                      <c:pt idx="1273">
                        <c:v>-0.30000000000000038</c:v>
                      </c:pt>
                      <c:pt idx="1274">
                        <c:v>0.27999999999999969</c:v>
                      </c:pt>
                      <c:pt idx="1275">
                        <c:v>0.39999999999999963</c:v>
                      </c:pt>
                      <c:pt idx="1276">
                        <c:v>3.9999999999999501E-2</c:v>
                      </c:pt>
                      <c:pt idx="1277">
                        <c:v>0.15999999999999978</c:v>
                      </c:pt>
                      <c:pt idx="1278">
                        <c:v>0.18000000000000008</c:v>
                      </c:pt>
                      <c:pt idx="1279">
                        <c:v>-0.3</c:v>
                      </c:pt>
                      <c:pt idx="1280">
                        <c:v>-0.11999999999999958</c:v>
                      </c:pt>
                      <c:pt idx="1281">
                        <c:v>0.46000000000000052</c:v>
                      </c:pt>
                      <c:pt idx="1282">
                        <c:v>0.36000000000000049</c:v>
                      </c:pt>
                      <c:pt idx="1283">
                        <c:v>-0.17999999999999972</c:v>
                      </c:pt>
                      <c:pt idx="1284">
                        <c:v>-0.23999999999999985</c:v>
                      </c:pt>
                      <c:pt idx="1285">
                        <c:v>-0.4</c:v>
                      </c:pt>
                      <c:pt idx="1286">
                        <c:v>-0.87999999999999967</c:v>
                      </c:pt>
                      <c:pt idx="1287">
                        <c:v>-0.67999999999999972</c:v>
                      </c:pt>
                      <c:pt idx="1288">
                        <c:v>-0.39999999999999963</c:v>
                      </c:pt>
                      <c:pt idx="1289">
                        <c:v>-0.55999999999999939</c:v>
                      </c:pt>
                      <c:pt idx="1290">
                        <c:v>-0.63999999999999946</c:v>
                      </c:pt>
                      <c:pt idx="1291">
                        <c:v>-0.23999999999999985</c:v>
                      </c:pt>
                      <c:pt idx="1292">
                        <c:v>-0.32000000000000028</c:v>
                      </c:pt>
                      <c:pt idx="1293">
                        <c:v>-0.10000000000000035</c:v>
                      </c:pt>
                      <c:pt idx="1294">
                        <c:v>0.29999999999999966</c:v>
                      </c:pt>
                      <c:pt idx="1295">
                        <c:v>0.4199999999999996</c:v>
                      </c:pt>
                      <c:pt idx="1296">
                        <c:v>-6.0000000000000497E-2</c:v>
                      </c:pt>
                      <c:pt idx="1297">
                        <c:v>-0.24000000000000021</c:v>
                      </c:pt>
                      <c:pt idx="1298">
                        <c:v>-0.48000000000000009</c:v>
                      </c:pt>
                      <c:pt idx="1299">
                        <c:v>-0.74000000000000021</c:v>
                      </c:pt>
                      <c:pt idx="1300">
                        <c:v>-0.82000000000000028</c:v>
                      </c:pt>
                      <c:pt idx="1301">
                        <c:v>-0.51999999999999991</c:v>
                      </c:pt>
                      <c:pt idx="1302">
                        <c:v>-0.36000000000000015</c:v>
                      </c:pt>
                      <c:pt idx="1303">
                        <c:v>-0.12000000000000029</c:v>
                      </c:pt>
                      <c:pt idx="1304">
                        <c:v>-0.24000000000000021</c:v>
                      </c:pt>
                      <c:pt idx="1305">
                        <c:v>-0.13999999999999985</c:v>
                      </c:pt>
                      <c:pt idx="1306">
                        <c:v>-0.48000000000000009</c:v>
                      </c:pt>
                      <c:pt idx="1307">
                        <c:v>-0.82</c:v>
                      </c:pt>
                      <c:pt idx="1308">
                        <c:v>-1.0399999999999998</c:v>
                      </c:pt>
                      <c:pt idx="1309">
                        <c:v>-1.22</c:v>
                      </c:pt>
                      <c:pt idx="1310">
                        <c:v>-1.4600000000000002</c:v>
                      </c:pt>
                      <c:pt idx="1311">
                        <c:v>-1.2</c:v>
                      </c:pt>
                      <c:pt idx="1312">
                        <c:v>-1.1599999999999997</c:v>
                      </c:pt>
                      <c:pt idx="1313">
                        <c:v>-1.28</c:v>
                      </c:pt>
                      <c:pt idx="1314">
                        <c:v>-0.51999999999999957</c:v>
                      </c:pt>
                      <c:pt idx="1315">
                        <c:v>-0.11999999999999958</c:v>
                      </c:pt>
                      <c:pt idx="1316">
                        <c:v>-0.13999999999999951</c:v>
                      </c:pt>
                      <c:pt idx="1317">
                        <c:v>0.36000000000000049</c:v>
                      </c:pt>
                      <c:pt idx="1318">
                        <c:v>0.14000000000000093</c:v>
                      </c:pt>
                      <c:pt idx="1319">
                        <c:v>-0.21999999999999992</c:v>
                      </c:pt>
                      <c:pt idx="1320">
                        <c:v>-0.69999999999999962</c:v>
                      </c:pt>
                      <c:pt idx="1321">
                        <c:v>-0.9399999999999995</c:v>
                      </c:pt>
                      <c:pt idx="1322">
                        <c:v>-1.3199999999999992</c:v>
                      </c:pt>
                      <c:pt idx="1323">
                        <c:v>-1.1199999999999997</c:v>
                      </c:pt>
                      <c:pt idx="1324">
                        <c:v>-1.1399999999999992</c:v>
                      </c:pt>
                      <c:pt idx="1325">
                        <c:v>-0.93999999999999917</c:v>
                      </c:pt>
                      <c:pt idx="1326">
                        <c:v>-1.1199999999999988</c:v>
                      </c:pt>
                      <c:pt idx="1327">
                        <c:v>-0.97999999999999976</c:v>
                      </c:pt>
                      <c:pt idx="1328">
                        <c:v>-0.6399999999999999</c:v>
                      </c:pt>
                      <c:pt idx="1329">
                        <c:v>-0.5800000000000004</c:v>
                      </c:pt>
                      <c:pt idx="1330">
                        <c:v>-0.64000000000000057</c:v>
                      </c:pt>
                      <c:pt idx="1331">
                        <c:v>-4.0000000000001278E-2</c:v>
                      </c:pt>
                      <c:pt idx="1332">
                        <c:v>0.19999999999999857</c:v>
                      </c:pt>
                      <c:pt idx="1333">
                        <c:v>5.9999999999999429E-2</c:v>
                      </c:pt>
                      <c:pt idx="1334">
                        <c:v>0.12000000000000029</c:v>
                      </c:pt>
                      <c:pt idx="1335">
                        <c:v>0</c:v>
                      </c:pt>
                      <c:pt idx="1336">
                        <c:v>-0.3</c:v>
                      </c:pt>
                      <c:pt idx="1337">
                        <c:v>-0.53999999999999915</c:v>
                      </c:pt>
                      <c:pt idx="1338">
                        <c:v>-0.9199999999999996</c:v>
                      </c:pt>
                      <c:pt idx="1339">
                        <c:v>-1.4199999999999995</c:v>
                      </c:pt>
                      <c:pt idx="1340">
                        <c:v>-1.3</c:v>
                      </c:pt>
                      <c:pt idx="1341">
                        <c:v>-1.0799999999999996</c:v>
                      </c:pt>
                      <c:pt idx="1342">
                        <c:v>-1.1200000000000003</c:v>
                      </c:pt>
                      <c:pt idx="1343">
                        <c:v>-0.93999999999999984</c:v>
                      </c:pt>
                      <c:pt idx="1344">
                        <c:v>-0.7</c:v>
                      </c:pt>
                      <c:pt idx="1345">
                        <c:v>-0.41999999999999887</c:v>
                      </c:pt>
                      <c:pt idx="1346">
                        <c:v>-0.7999999999999986</c:v>
                      </c:pt>
                      <c:pt idx="1347">
                        <c:v>-0.53999999999999848</c:v>
                      </c:pt>
                      <c:pt idx="1348">
                        <c:v>-0.23999999999999844</c:v>
                      </c:pt>
                      <c:pt idx="1349">
                        <c:v>-0.11999999999999815</c:v>
                      </c:pt>
                      <c:pt idx="1350">
                        <c:v>-0.37999999999999901</c:v>
                      </c:pt>
                      <c:pt idx="1351">
                        <c:v>-0.19999999999999929</c:v>
                      </c:pt>
                      <c:pt idx="1352">
                        <c:v>-0.25999999999999945</c:v>
                      </c:pt>
                      <c:pt idx="1353">
                        <c:v>-0.57999999999999974</c:v>
                      </c:pt>
                      <c:pt idx="1354">
                        <c:v>-0.52000000000000024</c:v>
                      </c:pt>
                      <c:pt idx="1355">
                        <c:v>-0.5</c:v>
                      </c:pt>
                      <c:pt idx="1356">
                        <c:v>-0.53999999999999981</c:v>
                      </c:pt>
                      <c:pt idx="1357">
                        <c:v>-0.53999999999999981</c:v>
                      </c:pt>
                      <c:pt idx="1358">
                        <c:v>-0.23999999999999985</c:v>
                      </c:pt>
                      <c:pt idx="1359">
                        <c:v>-0.36000000000000015</c:v>
                      </c:pt>
                      <c:pt idx="1360">
                        <c:v>-0.48000000000000043</c:v>
                      </c:pt>
                      <c:pt idx="1361">
                        <c:v>-0.36000000000000087</c:v>
                      </c:pt>
                      <c:pt idx="1362">
                        <c:v>-0.52000000000000024</c:v>
                      </c:pt>
                      <c:pt idx="1363">
                        <c:v>-0.68000000000000038</c:v>
                      </c:pt>
                      <c:pt idx="1364">
                        <c:v>-0.4799999999999997</c:v>
                      </c:pt>
                      <c:pt idx="1365">
                        <c:v>-0.2</c:v>
                      </c:pt>
                      <c:pt idx="1366">
                        <c:v>-3.9999999999999855E-2</c:v>
                      </c:pt>
                      <c:pt idx="1367">
                        <c:v>-0.22000000000000028</c:v>
                      </c:pt>
                      <c:pt idx="1368">
                        <c:v>-0.23999999999999985</c:v>
                      </c:pt>
                      <c:pt idx="1369">
                        <c:v>-0.13999999999999985</c:v>
                      </c:pt>
                      <c:pt idx="1370">
                        <c:v>7.1054273576010023E-16</c:v>
                      </c:pt>
                      <c:pt idx="1371">
                        <c:v>-0.35999999999999871</c:v>
                      </c:pt>
                      <c:pt idx="1372">
                        <c:v>-0.11999999999999886</c:v>
                      </c:pt>
                      <c:pt idx="1373">
                        <c:v>0.14000000000000057</c:v>
                      </c:pt>
                      <c:pt idx="1374">
                        <c:v>-0.16000000000000014</c:v>
                      </c:pt>
                      <c:pt idx="1375">
                        <c:v>-0.36000000000000015</c:v>
                      </c:pt>
                      <c:pt idx="1376">
                        <c:v>7.9999999999999002E-2</c:v>
                      </c:pt>
                      <c:pt idx="1377">
                        <c:v>-6.0000000000000851E-2</c:v>
                      </c:pt>
                      <c:pt idx="1378">
                        <c:v>-0.26000000000000051</c:v>
                      </c:pt>
                      <c:pt idx="1379">
                        <c:v>1.9999999999999574E-2</c:v>
                      </c:pt>
                      <c:pt idx="1380">
                        <c:v>-0.22000000000000028</c:v>
                      </c:pt>
                      <c:pt idx="1381">
                        <c:v>-0.6399999999999999</c:v>
                      </c:pt>
                      <c:pt idx="1382">
                        <c:v>-0.48000000000000009</c:v>
                      </c:pt>
                      <c:pt idx="1383">
                        <c:v>-0.56000000000000016</c:v>
                      </c:pt>
                      <c:pt idx="1384">
                        <c:v>-0.55999999999999983</c:v>
                      </c:pt>
                      <c:pt idx="1385">
                        <c:v>-0.28000000000000008</c:v>
                      </c:pt>
                      <c:pt idx="1386">
                        <c:v>-0.1600000000000005</c:v>
                      </c:pt>
                      <c:pt idx="1387">
                        <c:v>-0.32000000000000028</c:v>
                      </c:pt>
                      <c:pt idx="1388">
                        <c:v>-0.54000000000000026</c:v>
                      </c:pt>
                      <c:pt idx="1389">
                        <c:v>-0.74000000000000021</c:v>
                      </c:pt>
                      <c:pt idx="1390">
                        <c:v>-0.82000000000000062</c:v>
                      </c:pt>
                      <c:pt idx="1391">
                        <c:v>-0.96000000000000052</c:v>
                      </c:pt>
                      <c:pt idx="1392">
                        <c:v>-0.68000000000000038</c:v>
                      </c:pt>
                      <c:pt idx="1393">
                        <c:v>-0.34000000000000019</c:v>
                      </c:pt>
                      <c:pt idx="1394">
                        <c:v>-0.18000000000000008</c:v>
                      </c:pt>
                      <c:pt idx="1395">
                        <c:v>-0.19999999999999965</c:v>
                      </c:pt>
                      <c:pt idx="1396">
                        <c:v>0.24000000000000021</c:v>
                      </c:pt>
                      <c:pt idx="1397">
                        <c:v>2.0000000000000285E-2</c:v>
                      </c:pt>
                      <c:pt idx="1398">
                        <c:v>-0.38000000000000006</c:v>
                      </c:pt>
                      <c:pt idx="1399">
                        <c:v>-0.66000000000000048</c:v>
                      </c:pt>
                      <c:pt idx="1400">
                        <c:v>-0.78</c:v>
                      </c:pt>
                      <c:pt idx="1401">
                        <c:v>-0.97999999999999976</c:v>
                      </c:pt>
                      <c:pt idx="1402">
                        <c:v>-0.93999999999999984</c:v>
                      </c:pt>
                      <c:pt idx="1403">
                        <c:v>-0.68</c:v>
                      </c:pt>
                      <c:pt idx="1404">
                        <c:v>-0.65999999999999981</c:v>
                      </c:pt>
                      <c:pt idx="1405">
                        <c:v>-0.36000000000000049</c:v>
                      </c:pt>
                      <c:pt idx="1406">
                        <c:v>-0.36000000000000015</c:v>
                      </c:pt>
                      <c:pt idx="1407">
                        <c:v>-0.4</c:v>
                      </c:pt>
                      <c:pt idx="1408">
                        <c:v>-0.59999999999999964</c:v>
                      </c:pt>
                      <c:pt idx="1409">
                        <c:v>-0.4599999999999998</c:v>
                      </c:pt>
                      <c:pt idx="1410">
                        <c:v>-0.37999999999999934</c:v>
                      </c:pt>
                      <c:pt idx="1411">
                        <c:v>-0.35999999999999976</c:v>
                      </c:pt>
                      <c:pt idx="1412">
                        <c:v>-0.39999999999999963</c:v>
                      </c:pt>
                      <c:pt idx="1413">
                        <c:v>-1.9999999999999574E-2</c:v>
                      </c:pt>
                      <c:pt idx="1414">
                        <c:v>-0.17999999999999972</c:v>
                      </c:pt>
                      <c:pt idx="1415">
                        <c:v>-0.35999999999999976</c:v>
                      </c:pt>
                      <c:pt idx="1416">
                        <c:v>-0.6399999999999999</c:v>
                      </c:pt>
                      <c:pt idx="1417">
                        <c:v>-0.21999999999999992</c:v>
                      </c:pt>
                      <c:pt idx="1418">
                        <c:v>-0.72</c:v>
                      </c:pt>
                      <c:pt idx="1419">
                        <c:v>-0.7999999999999996</c:v>
                      </c:pt>
                      <c:pt idx="1420">
                        <c:v>-1.0799999999999996</c:v>
                      </c:pt>
                      <c:pt idx="1421">
                        <c:v>-0.85999999999999976</c:v>
                      </c:pt>
                      <c:pt idx="1422">
                        <c:v>-1.0399999999999998</c:v>
                      </c:pt>
                      <c:pt idx="1423">
                        <c:v>-0.6</c:v>
                      </c:pt>
                      <c:pt idx="1424">
                        <c:v>-0.1</c:v>
                      </c:pt>
                      <c:pt idx="1425">
                        <c:v>0.23999999999999985</c:v>
                      </c:pt>
                      <c:pt idx="1426">
                        <c:v>0.13999999999999985</c:v>
                      </c:pt>
                      <c:pt idx="1427">
                        <c:v>0</c:v>
                      </c:pt>
                      <c:pt idx="1428">
                        <c:v>-8.0000000000000432E-2</c:v>
                      </c:pt>
                      <c:pt idx="1429">
                        <c:v>-0.18000000000000044</c:v>
                      </c:pt>
                      <c:pt idx="1430">
                        <c:v>-0.37999999999999973</c:v>
                      </c:pt>
                      <c:pt idx="1431">
                        <c:v>-0.31999999999999956</c:v>
                      </c:pt>
                      <c:pt idx="1432">
                        <c:v>-0.2</c:v>
                      </c:pt>
                      <c:pt idx="1433">
                        <c:v>-0.26000000000000012</c:v>
                      </c:pt>
                      <c:pt idx="1434">
                        <c:v>-0.66000000000000014</c:v>
                      </c:pt>
                      <c:pt idx="1435">
                        <c:v>-0.66000000000000014</c:v>
                      </c:pt>
                      <c:pt idx="1436">
                        <c:v>-0.26000000000000012</c:v>
                      </c:pt>
                      <c:pt idx="1437">
                        <c:v>-0.53999999999999981</c:v>
                      </c:pt>
                      <c:pt idx="1438">
                        <c:v>-0.29999999999999927</c:v>
                      </c:pt>
                      <c:pt idx="1439">
                        <c:v>0.220000000000001</c:v>
                      </c:pt>
                      <c:pt idx="1440">
                        <c:v>0.24000000000000057</c:v>
                      </c:pt>
                      <c:pt idx="1441">
                        <c:v>-0.23999999999999985</c:v>
                      </c:pt>
                      <c:pt idx="1442">
                        <c:v>-0.3</c:v>
                      </c:pt>
                      <c:pt idx="1443">
                        <c:v>-0.51999999999999957</c:v>
                      </c:pt>
                      <c:pt idx="1444">
                        <c:v>-0.96000000000000019</c:v>
                      </c:pt>
                      <c:pt idx="1445">
                        <c:v>-1.1800000000000004</c:v>
                      </c:pt>
                      <c:pt idx="1446">
                        <c:v>-1.2600000000000002</c:v>
                      </c:pt>
                      <c:pt idx="1447">
                        <c:v>-0.88000000000000045</c:v>
                      </c:pt>
                      <c:pt idx="1448">
                        <c:v>-1.0600000000000016</c:v>
                      </c:pt>
                      <c:pt idx="1449">
                        <c:v>-1.120000000000001</c:v>
                      </c:pt>
                      <c:pt idx="1450">
                        <c:v>-0.88000000000000111</c:v>
                      </c:pt>
                      <c:pt idx="1451">
                        <c:v>-0.90000000000000069</c:v>
                      </c:pt>
                      <c:pt idx="1452">
                        <c:v>-1.4400000000000006</c:v>
                      </c:pt>
                      <c:pt idx="1453">
                        <c:v>-1.3399999999999999</c:v>
                      </c:pt>
                      <c:pt idx="1454">
                        <c:v>-0.8600000000000001</c:v>
                      </c:pt>
                      <c:pt idx="1455">
                        <c:v>-1.0200000000000002</c:v>
                      </c:pt>
                      <c:pt idx="1456">
                        <c:v>-0.9</c:v>
                      </c:pt>
                      <c:pt idx="1457">
                        <c:v>-0.9</c:v>
                      </c:pt>
                      <c:pt idx="1458">
                        <c:v>-0.76000000000000012</c:v>
                      </c:pt>
                      <c:pt idx="1459">
                        <c:v>-1.06</c:v>
                      </c:pt>
                      <c:pt idx="1460">
                        <c:v>-1.3399999999999999</c:v>
                      </c:pt>
                      <c:pt idx="1461">
                        <c:v>-1.56</c:v>
                      </c:pt>
                      <c:pt idx="1462">
                        <c:v>-1.6799999999999997</c:v>
                      </c:pt>
                      <c:pt idx="1463">
                        <c:v>-1.8799999999999997</c:v>
                      </c:pt>
                      <c:pt idx="1464">
                        <c:v>-2.2599999999999993</c:v>
                      </c:pt>
                      <c:pt idx="1465">
                        <c:v>-2.1999999999999984</c:v>
                      </c:pt>
                      <c:pt idx="1466">
                        <c:v>-2.2399999999999993</c:v>
                      </c:pt>
                      <c:pt idx="1467">
                        <c:v>-2.12</c:v>
                      </c:pt>
                      <c:pt idx="1468">
                        <c:v>-2.2800000000000011</c:v>
                      </c:pt>
                      <c:pt idx="1469">
                        <c:v>-2.0600000000000009</c:v>
                      </c:pt>
                      <c:pt idx="1470">
                        <c:v>-2.0800000000000027</c:v>
                      </c:pt>
                      <c:pt idx="1471">
                        <c:v>-1.8000000000000029</c:v>
                      </c:pt>
                      <c:pt idx="1472">
                        <c:v>-1.2800000000000011</c:v>
                      </c:pt>
                      <c:pt idx="1473">
                        <c:v>-0.86000000000000087</c:v>
                      </c:pt>
                      <c:pt idx="1474">
                        <c:v>-1.040000000000002</c:v>
                      </c:pt>
                      <c:pt idx="1475">
                        <c:v>-0.94000000000000195</c:v>
                      </c:pt>
                      <c:pt idx="1476">
                        <c:v>-1.0200000000000002</c:v>
                      </c:pt>
                      <c:pt idx="1477">
                        <c:v>-1.3600000000000023</c:v>
                      </c:pt>
                      <c:pt idx="1478">
                        <c:v>-1.4200000000000017</c:v>
                      </c:pt>
                      <c:pt idx="1479">
                        <c:v>-1.1400000000000006</c:v>
                      </c:pt>
                      <c:pt idx="1480">
                        <c:v>-1.2399999999999978</c:v>
                      </c:pt>
                      <c:pt idx="1481">
                        <c:v>-1.2599999999999993</c:v>
                      </c:pt>
                      <c:pt idx="1482">
                        <c:v>-1.3399999999999976</c:v>
                      </c:pt>
                      <c:pt idx="1483">
                        <c:v>-0.87999999999999834</c:v>
                      </c:pt>
                      <c:pt idx="1484">
                        <c:v>-0.71999999999999886</c:v>
                      </c:pt>
                      <c:pt idx="1485">
                        <c:v>-0.31999999999999884</c:v>
                      </c:pt>
                      <c:pt idx="1486">
                        <c:v>-0.2</c:v>
                      </c:pt>
                      <c:pt idx="1487">
                        <c:v>-0.1200000000000017</c:v>
                      </c:pt>
                      <c:pt idx="1488">
                        <c:v>-0.62000000000000166</c:v>
                      </c:pt>
                      <c:pt idx="1489">
                        <c:v>-0.62000000000000166</c:v>
                      </c:pt>
                      <c:pt idx="1490">
                        <c:v>-0.74000000000000343</c:v>
                      </c:pt>
                      <c:pt idx="1491">
                        <c:v>-0.52000000000000168</c:v>
                      </c:pt>
                      <c:pt idx="1492">
                        <c:v>-0.2</c:v>
                      </c:pt>
                      <c:pt idx="1493">
                        <c:v>-0.2</c:v>
                      </c:pt>
                      <c:pt idx="1494">
                        <c:v>0</c:v>
                      </c:pt>
                      <c:pt idx="1495">
                        <c:v>0.16000000000000228</c:v>
                      </c:pt>
                      <c:pt idx="1496">
                        <c:v>-0.1799999999999983</c:v>
                      </c:pt>
                      <c:pt idx="1497">
                        <c:v>-0.33999999999999775</c:v>
                      </c:pt>
                      <c:pt idx="1498">
                        <c:v>-0.27999999999999831</c:v>
                      </c:pt>
                      <c:pt idx="1499">
                        <c:v>-0.33999999999999775</c:v>
                      </c:pt>
                      <c:pt idx="1500">
                        <c:v>-0.28000000000000114</c:v>
                      </c:pt>
                      <c:pt idx="1501">
                        <c:v>-0.15999999999999942</c:v>
                      </c:pt>
                      <c:pt idx="1502">
                        <c:v>-0.2</c:v>
                      </c:pt>
                      <c:pt idx="1503">
                        <c:v>0.16000000000000228</c:v>
                      </c:pt>
                      <c:pt idx="1504">
                        <c:v>-0.13999999999999774</c:v>
                      </c:pt>
                      <c:pt idx="1505">
                        <c:v>-5.9999999999996591E-2</c:v>
                      </c:pt>
                      <c:pt idx="1506">
                        <c:v>0.1400000000000034</c:v>
                      </c:pt>
                      <c:pt idx="1507">
                        <c:v>0.44000000000000339</c:v>
                      </c:pt>
                      <c:pt idx="1508">
                        <c:v>0.12000000000000455</c:v>
                      </c:pt>
                      <c:pt idx="1509">
                        <c:v>0.22000000000000455</c:v>
                      </c:pt>
                      <c:pt idx="1510">
                        <c:v>-0.33999999999999486</c:v>
                      </c:pt>
                      <c:pt idx="1511">
                        <c:v>-0.55999999999999661</c:v>
                      </c:pt>
                      <c:pt idx="1512">
                        <c:v>-0.75999999999999945</c:v>
                      </c:pt>
                      <c:pt idx="1513">
                        <c:v>-0.76000000000000223</c:v>
                      </c:pt>
                      <c:pt idx="1514">
                        <c:v>-0.62000000000000166</c:v>
                      </c:pt>
                      <c:pt idx="1515">
                        <c:v>-0.4600000000000023</c:v>
                      </c:pt>
                      <c:pt idx="1516">
                        <c:v>-0.42000000000000171</c:v>
                      </c:pt>
                      <c:pt idx="1517">
                        <c:v>-0.6</c:v>
                      </c:pt>
                      <c:pt idx="1518">
                        <c:v>-0.55999999999999939</c:v>
                      </c:pt>
                      <c:pt idx="1519">
                        <c:v>-0.61999999999999889</c:v>
                      </c:pt>
                      <c:pt idx="1520">
                        <c:v>-0.47999999999999832</c:v>
                      </c:pt>
                      <c:pt idx="1521">
                        <c:v>-0.61999999999999889</c:v>
                      </c:pt>
                      <c:pt idx="1522">
                        <c:v>-0.75999999999999945</c:v>
                      </c:pt>
                      <c:pt idx="1523">
                        <c:v>-0.45999999999999941</c:v>
                      </c:pt>
                      <c:pt idx="1524">
                        <c:v>-0.76000000000000223</c:v>
                      </c:pt>
                      <c:pt idx="1525">
                        <c:v>-0.82000000000000173</c:v>
                      </c:pt>
                      <c:pt idx="1526">
                        <c:v>-0.80000000000000282</c:v>
                      </c:pt>
                      <c:pt idx="1527">
                        <c:v>-0.54000000000000059</c:v>
                      </c:pt>
                      <c:pt idx="1528">
                        <c:v>-1.1400000000000006</c:v>
                      </c:pt>
                      <c:pt idx="1529">
                        <c:v>-0.95999999999999941</c:v>
                      </c:pt>
                      <c:pt idx="1530">
                        <c:v>-1.1400000000000006</c:v>
                      </c:pt>
                      <c:pt idx="1531">
                        <c:v>-1.3399999999999976</c:v>
                      </c:pt>
                      <c:pt idx="1532">
                        <c:v>-1.3400000000000005</c:v>
                      </c:pt>
                      <c:pt idx="1533">
                        <c:v>-1.0199999999999989</c:v>
                      </c:pt>
                      <c:pt idx="1534">
                        <c:v>-1.0399999999999978</c:v>
                      </c:pt>
                      <c:pt idx="1535">
                        <c:v>-0.619999999999996</c:v>
                      </c:pt>
                      <c:pt idx="1536">
                        <c:v>-0.15999999999999659</c:v>
                      </c:pt>
                      <c:pt idx="1537">
                        <c:v>-0.11999999999999603</c:v>
                      </c:pt>
                      <c:pt idx="1538">
                        <c:v>-0.69999999999999718</c:v>
                      </c:pt>
                      <c:pt idx="1539">
                        <c:v>-0.55999999999999661</c:v>
                      </c:pt>
                      <c:pt idx="1540">
                        <c:v>-0.83999999999999775</c:v>
                      </c:pt>
                      <c:pt idx="1541">
                        <c:v>-1.2199999999999989</c:v>
                      </c:pt>
                      <c:pt idx="1542">
                        <c:v>-1.1799999999999955</c:v>
                      </c:pt>
                      <c:pt idx="1543">
                        <c:v>-0.81999999999999607</c:v>
                      </c:pt>
                      <c:pt idx="1544">
                        <c:v>-0.99999999999999711</c:v>
                      </c:pt>
                      <c:pt idx="1545">
                        <c:v>-1.0999999999999972</c:v>
                      </c:pt>
                      <c:pt idx="1546">
                        <c:v>-0.79999999999999716</c:v>
                      </c:pt>
                      <c:pt idx="1547">
                        <c:v>-1.1199999999999988</c:v>
                      </c:pt>
                      <c:pt idx="1548">
                        <c:v>-0.85999999999999654</c:v>
                      </c:pt>
                      <c:pt idx="1549">
                        <c:v>-0.87999999999999545</c:v>
                      </c:pt>
                      <c:pt idx="1550">
                        <c:v>-0.6799999999999955</c:v>
                      </c:pt>
                      <c:pt idx="1551">
                        <c:v>-0.71999999999999598</c:v>
                      </c:pt>
                      <c:pt idx="1552">
                        <c:v>-0.31999999999999601</c:v>
                      </c:pt>
                      <c:pt idx="1553">
                        <c:v>-0.4</c:v>
                      </c:pt>
                      <c:pt idx="1554">
                        <c:v>-0.22000000000000169</c:v>
                      </c:pt>
                      <c:pt idx="1555">
                        <c:v>-0.22000000000000169</c:v>
                      </c:pt>
                      <c:pt idx="1556">
                        <c:v>-0.5</c:v>
                      </c:pt>
                      <c:pt idx="1557">
                        <c:v>-0.42000000000000171</c:v>
                      </c:pt>
                      <c:pt idx="1558">
                        <c:v>-0.45999999999999941</c:v>
                      </c:pt>
                      <c:pt idx="1559">
                        <c:v>-0.3</c:v>
                      </c:pt>
                      <c:pt idx="1560">
                        <c:v>-0.28000000000000114</c:v>
                      </c:pt>
                      <c:pt idx="1561">
                        <c:v>-4.000000000000057E-2</c:v>
                      </c:pt>
                      <c:pt idx="1562">
                        <c:v>-0.45999999999999941</c:v>
                      </c:pt>
                      <c:pt idx="1563">
                        <c:v>-1.0199999999999989</c:v>
                      </c:pt>
                      <c:pt idx="1564">
                        <c:v>-1.2</c:v>
                      </c:pt>
                      <c:pt idx="1565">
                        <c:v>-0.75999999999999945</c:v>
                      </c:pt>
                      <c:pt idx="1566">
                        <c:v>-0.78000000000000114</c:v>
                      </c:pt>
                      <c:pt idx="1567">
                        <c:v>-0.98000000000000109</c:v>
                      </c:pt>
                      <c:pt idx="1568">
                        <c:v>-0.58000000000000396</c:v>
                      </c:pt>
                      <c:pt idx="1569">
                        <c:v>-0.48000000000000115</c:v>
                      </c:pt>
                      <c:pt idx="1570">
                        <c:v>-0.62000000000000166</c:v>
                      </c:pt>
                      <c:pt idx="1571">
                        <c:v>-0.24000000000000341</c:v>
                      </c:pt>
                      <c:pt idx="1572">
                        <c:v>0.5999999999999972</c:v>
                      </c:pt>
                      <c:pt idx="1573">
                        <c:v>0.97999999999999832</c:v>
                      </c:pt>
                      <c:pt idx="1574">
                        <c:v>1.3599999999999965</c:v>
                      </c:pt>
                      <c:pt idx="1575">
                        <c:v>1.3599999999999965</c:v>
                      </c:pt>
                      <c:pt idx="1576">
                        <c:v>1.2399999999999978</c:v>
                      </c:pt>
                      <c:pt idx="1577">
                        <c:v>0.83999999999999775</c:v>
                      </c:pt>
                      <c:pt idx="1578">
                        <c:v>0.47999999999999832</c:v>
                      </c:pt>
                      <c:pt idx="1579">
                        <c:v>0.11999999999999886</c:v>
                      </c:pt>
                      <c:pt idx="1580">
                        <c:v>0.3</c:v>
                      </c:pt>
                      <c:pt idx="1581">
                        <c:v>0.32000000000000028</c:v>
                      </c:pt>
                      <c:pt idx="1582">
                        <c:v>0.35999999999999943</c:v>
                      </c:pt>
                      <c:pt idx="1583">
                        <c:v>0.35999999999999943</c:v>
                      </c:pt>
                      <c:pt idx="1584">
                        <c:v>0.39999999999999858</c:v>
                      </c:pt>
                      <c:pt idx="1585">
                        <c:v>-6.0000000000002274E-2</c:v>
                      </c:pt>
                      <c:pt idx="1586">
                        <c:v>0.11999999999999886</c:v>
                      </c:pt>
                      <c:pt idx="1587">
                        <c:v>0.41999999999999887</c:v>
                      </c:pt>
                      <c:pt idx="1588">
                        <c:v>0.43999999999999917</c:v>
                      </c:pt>
                      <c:pt idx="1589">
                        <c:v>0.23999999999999916</c:v>
                      </c:pt>
                      <c:pt idx="1590">
                        <c:v>9.9999999999998576E-2</c:v>
                      </c:pt>
                      <c:pt idx="1591">
                        <c:v>-8.000000000000114E-2</c:v>
                      </c:pt>
                      <c:pt idx="1592">
                        <c:v>-0.48000000000000115</c:v>
                      </c:pt>
                      <c:pt idx="1593">
                        <c:v>-0.42000000000000171</c:v>
                      </c:pt>
                      <c:pt idx="1594">
                        <c:v>-0.22000000000000028</c:v>
                      </c:pt>
                      <c:pt idx="1595">
                        <c:v>-3.9999999999999147E-2</c:v>
                      </c:pt>
                      <c:pt idx="1596">
                        <c:v>-0.36000000000000015</c:v>
                      </c:pt>
                      <c:pt idx="1597">
                        <c:v>0.16000000000000014</c:v>
                      </c:pt>
                      <c:pt idx="1598">
                        <c:v>0.46000000000000085</c:v>
                      </c:pt>
                      <c:pt idx="1599">
                        <c:v>-3.9999999999999855E-2</c:v>
                      </c:pt>
                      <c:pt idx="1600">
                        <c:v>-0.23999999999999985</c:v>
                      </c:pt>
                      <c:pt idx="1601">
                        <c:v>-7.999999999999971E-2</c:v>
                      </c:pt>
                      <c:pt idx="1602">
                        <c:v>-0.35999999999999943</c:v>
                      </c:pt>
                      <c:pt idx="1603">
                        <c:v>-0.69999999999999929</c:v>
                      </c:pt>
                      <c:pt idx="1604">
                        <c:v>-0.43999999999999917</c:v>
                      </c:pt>
                      <c:pt idx="1605">
                        <c:v>-0.33999999999999914</c:v>
                      </c:pt>
                      <c:pt idx="1606">
                        <c:v>-0.37999999999999901</c:v>
                      </c:pt>
                      <c:pt idx="1607">
                        <c:v>-0.93999999999999917</c:v>
                      </c:pt>
                      <c:pt idx="1608">
                        <c:v>-0.81999999999999962</c:v>
                      </c:pt>
                      <c:pt idx="1609">
                        <c:v>-1.0999999999999992</c:v>
                      </c:pt>
                      <c:pt idx="1610">
                        <c:v>-0.97999999999999976</c:v>
                      </c:pt>
                      <c:pt idx="1611">
                        <c:v>-0.45999999999999941</c:v>
                      </c:pt>
                      <c:pt idx="1612">
                        <c:v>-3.9999999999999147E-2</c:v>
                      </c:pt>
                      <c:pt idx="1613">
                        <c:v>-0.19999999999999929</c:v>
                      </c:pt>
                      <c:pt idx="1614">
                        <c:v>0.10000000000000071</c:v>
                      </c:pt>
                      <c:pt idx="1615">
                        <c:v>-0.17999999999999899</c:v>
                      </c:pt>
                      <c:pt idx="1616">
                        <c:v>-0.75999999999999868</c:v>
                      </c:pt>
                      <c:pt idx="1617">
                        <c:v>-0.97999999999999898</c:v>
                      </c:pt>
                      <c:pt idx="1618">
                        <c:v>-0.91999999999999882</c:v>
                      </c:pt>
                      <c:pt idx="1619">
                        <c:v>-1.0999999999999992</c:v>
                      </c:pt>
                      <c:pt idx="1620">
                        <c:v>-1.0199999999999996</c:v>
                      </c:pt>
                      <c:pt idx="1621">
                        <c:v>-1.1399999999999999</c:v>
                      </c:pt>
                      <c:pt idx="1622">
                        <c:v>-0.9199999999999996</c:v>
                      </c:pt>
                      <c:pt idx="1623">
                        <c:v>-0.81999999999999962</c:v>
                      </c:pt>
                      <c:pt idx="1624">
                        <c:v>-0.6</c:v>
                      </c:pt>
                      <c:pt idx="1625">
                        <c:v>-0.51999999999999957</c:v>
                      </c:pt>
                      <c:pt idx="1626">
                        <c:v>-0.4</c:v>
                      </c:pt>
                      <c:pt idx="1627">
                        <c:v>-0.54000000000000059</c:v>
                      </c:pt>
                      <c:pt idx="1628">
                        <c:v>-0.44000000000000056</c:v>
                      </c:pt>
                      <c:pt idx="1629">
                        <c:v>-0.56000000000000016</c:v>
                      </c:pt>
                      <c:pt idx="1630">
                        <c:v>-0.48000000000000043</c:v>
                      </c:pt>
                      <c:pt idx="1631">
                        <c:v>-0.6399999999999999</c:v>
                      </c:pt>
                      <c:pt idx="1632">
                        <c:v>-0.79999999999999927</c:v>
                      </c:pt>
                      <c:pt idx="1633">
                        <c:v>-1.3199999999999992</c:v>
                      </c:pt>
                      <c:pt idx="1634">
                        <c:v>-1.599999999999999</c:v>
                      </c:pt>
                      <c:pt idx="1635">
                        <c:v>-1.7799999999999994</c:v>
                      </c:pt>
                      <c:pt idx="1636">
                        <c:v>-1.6199999999999997</c:v>
                      </c:pt>
                      <c:pt idx="1637">
                        <c:v>-1.28</c:v>
                      </c:pt>
                      <c:pt idx="1638">
                        <c:v>-0.98000000000000043</c:v>
                      </c:pt>
                      <c:pt idx="1639">
                        <c:v>-0.36000000000000049</c:v>
                      </c:pt>
                      <c:pt idx="1640">
                        <c:v>-8.0000000000000071E-2</c:v>
                      </c:pt>
                      <c:pt idx="1641">
                        <c:v>-4.0000000000000216E-2</c:v>
                      </c:pt>
                      <c:pt idx="1642">
                        <c:v>-0.11999999999999993</c:v>
                      </c:pt>
                      <c:pt idx="1643">
                        <c:v>-1.9999999999999928E-2</c:v>
                      </c:pt>
                      <c:pt idx="1644">
                        <c:v>-0.28000000000000008</c:v>
                      </c:pt>
                      <c:pt idx="1645">
                        <c:v>-0.4599999999999998</c:v>
                      </c:pt>
                      <c:pt idx="1646">
                        <c:v>-0.73999999999999955</c:v>
                      </c:pt>
                      <c:pt idx="1647">
                        <c:v>-0.93999999999999984</c:v>
                      </c:pt>
                      <c:pt idx="1648">
                        <c:v>-0.97999999999999976</c:v>
                      </c:pt>
                      <c:pt idx="1649">
                        <c:v>-1.3399999999999994</c:v>
                      </c:pt>
                      <c:pt idx="1650">
                        <c:v>-1.3199999999999998</c:v>
                      </c:pt>
                      <c:pt idx="1651">
                        <c:v>-1.4000000000000004</c:v>
                      </c:pt>
                      <c:pt idx="1652">
                        <c:v>-1.42</c:v>
                      </c:pt>
                      <c:pt idx="1653">
                        <c:v>-1.3800000000000001</c:v>
                      </c:pt>
                      <c:pt idx="1654">
                        <c:v>-1.3000000000000003</c:v>
                      </c:pt>
                      <c:pt idx="1655">
                        <c:v>-1.6</c:v>
                      </c:pt>
                      <c:pt idx="1656">
                        <c:v>-1.3799999999999997</c:v>
                      </c:pt>
                      <c:pt idx="1657">
                        <c:v>-1.3400000000000003</c:v>
                      </c:pt>
                      <c:pt idx="1658">
                        <c:v>-1.8400000000000003</c:v>
                      </c:pt>
                      <c:pt idx="1659">
                        <c:v>-1.7</c:v>
                      </c:pt>
                      <c:pt idx="1660">
                        <c:v>-1.3400000000000003</c:v>
                      </c:pt>
                      <c:pt idx="1661">
                        <c:v>-1.4600000000000004</c:v>
                      </c:pt>
                      <c:pt idx="1662">
                        <c:v>-1.6200000000000003</c:v>
                      </c:pt>
                      <c:pt idx="1663">
                        <c:v>-1.36</c:v>
                      </c:pt>
                      <c:pt idx="1664">
                        <c:v>-1.2600000000000002</c:v>
                      </c:pt>
                      <c:pt idx="1665">
                        <c:v>-1.6400000000000001</c:v>
                      </c:pt>
                      <c:pt idx="1666">
                        <c:v>-1.64</c:v>
                      </c:pt>
                      <c:pt idx="1667">
                        <c:v>-1.1800000000000002</c:v>
                      </c:pt>
                      <c:pt idx="1668">
                        <c:v>-1.3199999999999998</c:v>
                      </c:pt>
                      <c:pt idx="1669">
                        <c:v>-1.4400000000000002</c:v>
                      </c:pt>
                      <c:pt idx="1670">
                        <c:v>-1.1000000000000001</c:v>
                      </c:pt>
                      <c:pt idx="1671">
                        <c:v>-0.82000000000000028</c:v>
                      </c:pt>
                      <c:pt idx="1672">
                        <c:v>-0.94000000000000017</c:v>
                      </c:pt>
                      <c:pt idx="1673">
                        <c:v>-0.96000000000000019</c:v>
                      </c:pt>
                      <c:pt idx="1674">
                        <c:v>-1.1000000000000001</c:v>
                      </c:pt>
                      <c:pt idx="1675">
                        <c:v>-1.4600000000000002</c:v>
                      </c:pt>
                      <c:pt idx="1676">
                        <c:v>-1.56</c:v>
                      </c:pt>
                      <c:pt idx="1677">
                        <c:v>-1.7600000000000002</c:v>
                      </c:pt>
                      <c:pt idx="1678">
                        <c:v>-1.7000000000000006</c:v>
                      </c:pt>
                      <c:pt idx="1679">
                        <c:v>-1.6000000000000003</c:v>
                      </c:pt>
                      <c:pt idx="1680">
                        <c:v>-1.3800000000000008</c:v>
                      </c:pt>
                      <c:pt idx="1681">
                        <c:v>-1.5800000000000005</c:v>
                      </c:pt>
                      <c:pt idx="1682">
                        <c:v>-1.3000000000000007</c:v>
                      </c:pt>
                      <c:pt idx="1683">
                        <c:v>-1.0800000000000005</c:v>
                      </c:pt>
                      <c:pt idx="1684">
                        <c:v>-1.0800000000000012</c:v>
                      </c:pt>
                      <c:pt idx="1685">
                        <c:v>-1.4400000000000008</c:v>
                      </c:pt>
                      <c:pt idx="1686">
                        <c:v>-1.4400000000000008</c:v>
                      </c:pt>
                      <c:pt idx="1687">
                        <c:v>-1.8600000000000008</c:v>
                      </c:pt>
                      <c:pt idx="1688">
                        <c:v>-2.3600000000000008</c:v>
                      </c:pt>
                      <c:pt idx="1689">
                        <c:v>-2.3200000000000003</c:v>
                      </c:pt>
                      <c:pt idx="1690">
                        <c:v>-1.78</c:v>
                      </c:pt>
                      <c:pt idx="1691">
                        <c:v>-1.9800000000000004</c:v>
                      </c:pt>
                      <c:pt idx="1692">
                        <c:v>-2.12</c:v>
                      </c:pt>
                      <c:pt idx="1693">
                        <c:v>-1.8199999999999998</c:v>
                      </c:pt>
                      <c:pt idx="1694">
                        <c:v>-2.1000000000000005</c:v>
                      </c:pt>
                      <c:pt idx="1695">
                        <c:v>-2.3400000000000003</c:v>
                      </c:pt>
                      <c:pt idx="1696">
                        <c:v>-2.0200000000000005</c:v>
                      </c:pt>
                      <c:pt idx="1697">
                        <c:v>-1.9600000000000002</c:v>
                      </c:pt>
                      <c:pt idx="1698">
                        <c:v>-1.8799999999999997</c:v>
                      </c:pt>
                      <c:pt idx="1699">
                        <c:v>-1.8599999999999994</c:v>
                      </c:pt>
                      <c:pt idx="1700">
                        <c:v>-2.0999999999999996</c:v>
                      </c:pt>
                      <c:pt idx="1701">
                        <c:v>-2.1399999999999992</c:v>
                      </c:pt>
                      <c:pt idx="1702">
                        <c:v>-2.04</c:v>
                      </c:pt>
                      <c:pt idx="1703">
                        <c:v>-2.14</c:v>
                      </c:pt>
                      <c:pt idx="1704">
                        <c:v>-1.78</c:v>
                      </c:pt>
                      <c:pt idx="1705">
                        <c:v>-1.7</c:v>
                      </c:pt>
                      <c:pt idx="1706">
                        <c:v>-1.8200000000000003</c:v>
                      </c:pt>
                      <c:pt idx="1707">
                        <c:v>-1.86</c:v>
                      </c:pt>
                      <c:pt idx="1708">
                        <c:v>-1.7200000000000002</c:v>
                      </c:pt>
                      <c:pt idx="1709">
                        <c:v>-2.3200000000000003</c:v>
                      </c:pt>
                      <c:pt idx="1710">
                        <c:v>-2.3400000000000003</c:v>
                      </c:pt>
                      <c:pt idx="1711">
                        <c:v>-2.7400000000000007</c:v>
                      </c:pt>
                      <c:pt idx="1712">
                        <c:v>-2.8000000000000007</c:v>
                      </c:pt>
                      <c:pt idx="1713">
                        <c:v>-3.2</c:v>
                      </c:pt>
                      <c:pt idx="1714">
                        <c:v>-3.0600000000000005</c:v>
                      </c:pt>
                      <c:pt idx="1715">
                        <c:v>-3.2400000000000007</c:v>
                      </c:pt>
                      <c:pt idx="1716">
                        <c:v>-3.3600000000000003</c:v>
                      </c:pt>
                      <c:pt idx="1717">
                        <c:v>-2.6799999999999997</c:v>
                      </c:pt>
                      <c:pt idx="1718">
                        <c:v>-2.3999999999999995</c:v>
                      </c:pt>
                      <c:pt idx="1719">
                        <c:v>-2.38</c:v>
                      </c:pt>
                      <c:pt idx="1720">
                        <c:v>-1.7799999999999998</c:v>
                      </c:pt>
                      <c:pt idx="1721">
                        <c:v>-1.4</c:v>
                      </c:pt>
                      <c:pt idx="1722">
                        <c:v>-1.8400000000000003</c:v>
                      </c:pt>
                      <c:pt idx="1723">
                        <c:v>-2.080000000000001</c:v>
                      </c:pt>
                      <c:pt idx="1724">
                        <c:v>-1.8800000000000012</c:v>
                      </c:pt>
                      <c:pt idx="1725">
                        <c:v>-2.160000000000001</c:v>
                      </c:pt>
                      <c:pt idx="1726">
                        <c:v>-2.3400000000000007</c:v>
                      </c:pt>
                      <c:pt idx="1727">
                        <c:v>-2.9000000000000008</c:v>
                      </c:pt>
                      <c:pt idx="1728">
                        <c:v>-2.7600000000000007</c:v>
                      </c:pt>
                      <c:pt idx="1729">
                        <c:v>-3.1</c:v>
                      </c:pt>
                      <c:pt idx="1730">
                        <c:v>-3.0400000000000005</c:v>
                      </c:pt>
                      <c:pt idx="1731">
                        <c:v>-2.6000000000000005</c:v>
                      </c:pt>
                      <c:pt idx="1732">
                        <c:v>-2.2400000000000011</c:v>
                      </c:pt>
                      <c:pt idx="1733">
                        <c:v>-2.4200000000000008</c:v>
                      </c:pt>
                      <c:pt idx="1734">
                        <c:v>-2.160000000000001</c:v>
                      </c:pt>
                      <c:pt idx="1735">
                        <c:v>-2.160000000000001</c:v>
                      </c:pt>
                      <c:pt idx="1736">
                        <c:v>-2.4400000000000004</c:v>
                      </c:pt>
                      <c:pt idx="1737">
                        <c:v>-2.46</c:v>
                      </c:pt>
                      <c:pt idx="1738">
                        <c:v>-2.54</c:v>
                      </c:pt>
                      <c:pt idx="1739">
                        <c:v>-2.5</c:v>
                      </c:pt>
                      <c:pt idx="1740">
                        <c:v>-2.8399999999999994</c:v>
                      </c:pt>
                      <c:pt idx="1741">
                        <c:v>-2.84</c:v>
                      </c:pt>
                      <c:pt idx="1742">
                        <c:v>-2.94</c:v>
                      </c:pt>
                      <c:pt idx="1743">
                        <c:v>-3.0599999999999996</c:v>
                      </c:pt>
                      <c:pt idx="1744">
                        <c:v>-3.1599999999999993</c:v>
                      </c:pt>
                      <c:pt idx="1745">
                        <c:v>-3.38</c:v>
                      </c:pt>
                      <c:pt idx="1746">
                        <c:v>-3.5600000000000009</c:v>
                      </c:pt>
                      <c:pt idx="1747">
                        <c:v>-3.9</c:v>
                      </c:pt>
                      <c:pt idx="1748">
                        <c:v>-3.9400000000000004</c:v>
                      </c:pt>
                      <c:pt idx="1749">
                        <c:v>-4.2400000000000011</c:v>
                      </c:pt>
                      <c:pt idx="1750">
                        <c:v>-4.3800000000000008</c:v>
                      </c:pt>
                      <c:pt idx="1751">
                        <c:v>-4.9400000000000004</c:v>
                      </c:pt>
                      <c:pt idx="1752">
                        <c:v>-5.5400000000000009</c:v>
                      </c:pt>
                      <c:pt idx="1753">
                        <c:v>-5.8400000000000007</c:v>
                      </c:pt>
                      <c:pt idx="1754">
                        <c:v>-6.1000000000000005</c:v>
                      </c:pt>
                      <c:pt idx="1755">
                        <c:v>-6.6800000000000015</c:v>
                      </c:pt>
                      <c:pt idx="1756">
                        <c:v>-6.62</c:v>
                      </c:pt>
                      <c:pt idx="1757">
                        <c:v>-6.76</c:v>
                      </c:pt>
                      <c:pt idx="1758">
                        <c:v>-7.32</c:v>
                      </c:pt>
                      <c:pt idx="1759">
                        <c:v>-7.76</c:v>
                      </c:pt>
                      <c:pt idx="1760">
                        <c:v>-8.34</c:v>
                      </c:pt>
                      <c:pt idx="1761">
                        <c:v>-8.879999999999999</c:v>
                      </c:pt>
                      <c:pt idx="1762">
                        <c:v>-8.82</c:v>
                      </c:pt>
                      <c:pt idx="1763">
                        <c:v>-8.4799999999999986</c:v>
                      </c:pt>
                      <c:pt idx="1764">
                        <c:v>-8.58</c:v>
                      </c:pt>
                      <c:pt idx="1765">
                        <c:v>-7.9</c:v>
                      </c:pt>
                      <c:pt idx="1766">
                        <c:v>-7.9</c:v>
                      </c:pt>
                      <c:pt idx="1767">
                        <c:v>-7.8599999999999994</c:v>
                      </c:pt>
                      <c:pt idx="1768">
                        <c:v>-7.9599999999999991</c:v>
                      </c:pt>
                      <c:pt idx="1769">
                        <c:v>-7.8400000000000007</c:v>
                      </c:pt>
                      <c:pt idx="1770">
                        <c:v>-7.62</c:v>
                      </c:pt>
                      <c:pt idx="1771">
                        <c:v>-7.080000000000001</c:v>
                      </c:pt>
                      <c:pt idx="1772">
                        <c:v>-6.660000000000001</c:v>
                      </c:pt>
                      <c:pt idx="1773">
                        <c:v>-6.3000000000000016</c:v>
                      </c:pt>
                      <c:pt idx="1774">
                        <c:v>-6.0400000000000009</c:v>
                      </c:pt>
                      <c:pt idx="1775">
                        <c:v>-5.660000000000001</c:v>
                      </c:pt>
                      <c:pt idx="1776">
                        <c:v>-5.42</c:v>
                      </c:pt>
                      <c:pt idx="1777">
                        <c:v>-5.5200000000000005</c:v>
                      </c:pt>
                      <c:pt idx="1778">
                        <c:v>-5.2200000000000006</c:v>
                      </c:pt>
                      <c:pt idx="1779">
                        <c:v>-4.6800000000000006</c:v>
                      </c:pt>
                      <c:pt idx="1780">
                        <c:v>-4.62</c:v>
                      </c:pt>
                      <c:pt idx="1781">
                        <c:v>-4.3</c:v>
                      </c:pt>
                      <c:pt idx="1782">
                        <c:v>-3.8200000000000003</c:v>
                      </c:pt>
                      <c:pt idx="1783">
                        <c:v>-3.94</c:v>
                      </c:pt>
                      <c:pt idx="1784">
                        <c:v>-3.7199999999999998</c:v>
                      </c:pt>
                      <c:pt idx="1785">
                        <c:v>-3.38</c:v>
                      </c:pt>
                      <c:pt idx="1786">
                        <c:v>-3.2400000000000007</c:v>
                      </c:pt>
                      <c:pt idx="1787">
                        <c:v>-2.8400000000000007</c:v>
                      </c:pt>
                      <c:pt idx="1788">
                        <c:v>-2.5200000000000009</c:v>
                      </c:pt>
                      <c:pt idx="1789">
                        <c:v>-2.280000000000002</c:v>
                      </c:pt>
                      <c:pt idx="1790">
                        <c:v>-2.1800000000000019</c:v>
                      </c:pt>
                      <c:pt idx="1791">
                        <c:v>-2.160000000000001</c:v>
                      </c:pt>
                      <c:pt idx="1792">
                        <c:v>-2.2000000000000002</c:v>
                      </c:pt>
                      <c:pt idx="1793">
                        <c:v>-2.2799999999999998</c:v>
                      </c:pt>
                      <c:pt idx="1794">
                        <c:v>-2.1199999999999988</c:v>
                      </c:pt>
                      <c:pt idx="1795">
                        <c:v>-2.0399999999999991</c:v>
                      </c:pt>
                      <c:pt idx="1796">
                        <c:v>-2.0199999999999996</c:v>
                      </c:pt>
                      <c:pt idx="1797">
                        <c:v>-2.04</c:v>
                      </c:pt>
                      <c:pt idx="1798">
                        <c:v>-1.5400000000000005</c:v>
                      </c:pt>
                      <c:pt idx="1799">
                        <c:v>-1.7600000000000009</c:v>
                      </c:pt>
                      <c:pt idx="1800">
                        <c:v>-1.620000000000001</c:v>
                      </c:pt>
                      <c:pt idx="1801">
                        <c:v>-1.0800000000000012</c:v>
                      </c:pt>
                      <c:pt idx="1802">
                        <c:v>-0.84000000000000052</c:v>
                      </c:pt>
                      <c:pt idx="1803">
                        <c:v>-1.0200000000000002</c:v>
                      </c:pt>
                      <c:pt idx="1804">
                        <c:v>-1.0000000000000007</c:v>
                      </c:pt>
                      <c:pt idx="1805">
                        <c:v>-1.0400000000000005</c:v>
                      </c:pt>
                      <c:pt idx="1806">
                        <c:v>-1.0200000000000002</c:v>
                      </c:pt>
                      <c:pt idx="1807">
                        <c:v>-0.86000000000000087</c:v>
                      </c:pt>
                      <c:pt idx="1808">
                        <c:v>-0.28000000000000114</c:v>
                      </c:pt>
                      <c:pt idx="1809">
                        <c:v>0.55999999999999939</c:v>
                      </c:pt>
                      <c:pt idx="1810">
                        <c:v>0.81999999999999962</c:v>
                      </c:pt>
                      <c:pt idx="1811">
                        <c:v>0.83999999999999986</c:v>
                      </c:pt>
                      <c:pt idx="1812">
                        <c:v>1.0799999999999996</c:v>
                      </c:pt>
                      <c:pt idx="1813">
                        <c:v>0.60000000000000075</c:v>
                      </c:pt>
                      <c:pt idx="1814">
                        <c:v>-0.19999999999999929</c:v>
                      </c:pt>
                      <c:pt idx="1815">
                        <c:v>-0.2999999999999986</c:v>
                      </c:pt>
                      <c:pt idx="1816">
                        <c:v>-0.37999999999999901</c:v>
                      </c:pt>
                      <c:pt idx="1817">
                        <c:v>-0.69999999999999929</c:v>
                      </c:pt>
                      <c:pt idx="1818">
                        <c:v>-0.52000000000000024</c:v>
                      </c:pt>
                      <c:pt idx="1819">
                        <c:v>-0.68000000000000038</c:v>
                      </c:pt>
                      <c:pt idx="1820">
                        <c:v>-0.56000000000000161</c:v>
                      </c:pt>
                      <c:pt idx="1821">
                        <c:v>-0.74000000000000266</c:v>
                      </c:pt>
                      <c:pt idx="1822">
                        <c:v>-0.82000000000000173</c:v>
                      </c:pt>
                      <c:pt idx="1823">
                        <c:v>-0.64000000000000057</c:v>
                      </c:pt>
                      <c:pt idx="1824">
                        <c:v>-0.1</c:v>
                      </c:pt>
                      <c:pt idx="1825">
                        <c:v>-0.4799999999999997</c:v>
                      </c:pt>
                      <c:pt idx="1826">
                        <c:v>-7.9999999999998295E-2</c:v>
                      </c:pt>
                      <c:pt idx="1827">
                        <c:v>-0.21999999999999886</c:v>
                      </c:pt>
                      <c:pt idx="1828">
                        <c:v>-0.15999999999999942</c:v>
                      </c:pt>
                      <c:pt idx="1829">
                        <c:v>-6.0000000000000851E-2</c:v>
                      </c:pt>
                      <c:pt idx="1830">
                        <c:v>0.41999999999999887</c:v>
                      </c:pt>
                      <c:pt idx="1831">
                        <c:v>0.13999999999999915</c:v>
                      </c:pt>
                      <c:pt idx="1832">
                        <c:v>0.45999999999999941</c:v>
                      </c:pt>
                      <c:pt idx="1833">
                        <c:v>0.55999999999999939</c:v>
                      </c:pt>
                    </c:numCache>
                  </c:numRef>
                </c:xVal>
                <c:yVal>
                  <c:numRef>
                    <c:extLst xmlns:c15="http://schemas.microsoft.com/office/drawing/2012/chart">
                      <c:ext xmlns:c15="http://schemas.microsoft.com/office/drawing/2012/chart" uri="{02D57815-91ED-43cb-92C2-25804820EDAC}">
                        <c15:formulaRef>
                          <c15:sqref>'62G_15'!$A$2:$A$1842</c15:sqref>
                        </c15:formulaRef>
                      </c:ext>
                    </c:extLst>
                    <c:numCache>
                      <c:formatCode>General</c:formatCode>
                      <c:ptCount val="1841"/>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numCache>
                  </c:numRef>
                </c:yVal>
                <c:smooth val="1"/>
                <c:extLst xmlns:c15="http://schemas.microsoft.com/office/drawing/2012/chart">
                  <c:ext xmlns:c16="http://schemas.microsoft.com/office/drawing/2014/chart" uri="{C3380CC4-5D6E-409C-BE32-E72D297353CC}">
                    <c16:uniqueId val="{00000008-0312-43A6-8B24-7F698F108DF2}"/>
                  </c:ext>
                </c:extLst>
              </c15:ser>
            </c15:filteredScatterSeries>
            <c15:filteredScatterSeries>
              <c15:ser>
                <c:idx val="1"/>
                <c:order val="4"/>
                <c:tx>
                  <c:strRef>
                    <c:extLst xmlns:c15="http://schemas.microsoft.com/office/drawing/2012/chart">
                      <c:ext xmlns:c15="http://schemas.microsoft.com/office/drawing/2012/chart" uri="{02D57815-91ED-43cb-92C2-25804820EDAC}">
                        <c15:formulaRef>
                          <c15:sqref>'62G_15'!$S$1</c15:sqref>
                        </c15:formulaRef>
                      </c:ext>
                    </c:extLst>
                    <c:strCache>
                      <c:ptCount val="1"/>
                      <c:pt idx="0">
                        <c:v>2019-2020</c:v>
                      </c:pt>
                    </c:strCache>
                  </c:strRef>
                </c:tx>
                <c:spPr>
                  <a:ln w="3175"/>
                </c:spPr>
                <c:marker>
                  <c:symbol val="none"/>
                </c:marker>
                <c:xVal>
                  <c:numRef>
                    <c:extLst xmlns:c15="http://schemas.microsoft.com/office/drawing/2012/chart">
                      <c:ext xmlns:c15="http://schemas.microsoft.com/office/drawing/2012/chart" uri="{02D57815-91ED-43cb-92C2-25804820EDAC}">
                        <c15:formulaRef>
                          <c15:sqref>'62G_15'!$S$2:$S$1836</c15:sqref>
                        </c15:formulaRef>
                      </c:ext>
                    </c:extLst>
                    <c:numCache>
                      <c:formatCode>General</c:formatCode>
                      <c:ptCount val="1835"/>
                      <c:pt idx="3">
                        <c:v>2.2400000000000007</c:v>
                      </c:pt>
                      <c:pt idx="4">
                        <c:v>1.8600000000000008</c:v>
                      </c:pt>
                      <c:pt idx="5">
                        <c:v>1.8200000000000007</c:v>
                      </c:pt>
                      <c:pt idx="6">
                        <c:v>1.7600000000000002</c:v>
                      </c:pt>
                      <c:pt idx="7">
                        <c:v>1.9599999999999997</c:v>
                      </c:pt>
                      <c:pt idx="8">
                        <c:v>2.0599999999999996</c:v>
                      </c:pt>
                      <c:pt idx="9">
                        <c:v>2.5999999999999996</c:v>
                      </c:pt>
                      <c:pt idx="10">
                        <c:v>2.5799999999999992</c:v>
                      </c:pt>
                      <c:pt idx="11">
                        <c:v>2.9399999999999995</c:v>
                      </c:pt>
                      <c:pt idx="12">
                        <c:v>2.7599999999999993</c:v>
                      </c:pt>
                      <c:pt idx="13">
                        <c:v>2.8199999999999994</c:v>
                      </c:pt>
                      <c:pt idx="14">
                        <c:v>2.8799999999999994</c:v>
                      </c:pt>
                      <c:pt idx="15">
                        <c:v>3.34</c:v>
                      </c:pt>
                      <c:pt idx="16">
                        <c:v>3.2399999999999998</c:v>
                      </c:pt>
                      <c:pt idx="17">
                        <c:v>3.5799999999999996</c:v>
                      </c:pt>
                      <c:pt idx="18">
                        <c:v>3.7</c:v>
                      </c:pt>
                      <c:pt idx="19">
                        <c:v>3.6400000000000006</c:v>
                      </c:pt>
                      <c:pt idx="20">
                        <c:v>3.4800000000000004</c:v>
                      </c:pt>
                      <c:pt idx="21">
                        <c:v>3.4</c:v>
                      </c:pt>
                      <c:pt idx="22">
                        <c:v>3.18</c:v>
                      </c:pt>
                      <c:pt idx="23">
                        <c:v>2.84</c:v>
                      </c:pt>
                      <c:pt idx="24">
                        <c:v>2.7199999999999998</c:v>
                      </c:pt>
                      <c:pt idx="25">
                        <c:v>3.0999999999999992</c:v>
                      </c:pt>
                      <c:pt idx="26">
                        <c:v>3.4</c:v>
                      </c:pt>
                      <c:pt idx="27">
                        <c:v>3.3200000000000003</c:v>
                      </c:pt>
                      <c:pt idx="28">
                        <c:v>3.5</c:v>
                      </c:pt>
                      <c:pt idx="29">
                        <c:v>3.3200000000000003</c:v>
                      </c:pt>
                      <c:pt idx="30">
                        <c:v>2.8000000000000003</c:v>
                      </c:pt>
                      <c:pt idx="31">
                        <c:v>2.4600000000000004</c:v>
                      </c:pt>
                      <c:pt idx="32">
                        <c:v>2.5800000000000005</c:v>
                      </c:pt>
                      <c:pt idx="33">
                        <c:v>2.46</c:v>
                      </c:pt>
                      <c:pt idx="34">
                        <c:v>2.4800000000000009</c:v>
                      </c:pt>
                      <c:pt idx="35">
                        <c:v>2.38</c:v>
                      </c:pt>
                      <c:pt idx="36">
                        <c:v>2.5200000000000005</c:v>
                      </c:pt>
                      <c:pt idx="37">
                        <c:v>2.5200000000000005</c:v>
                      </c:pt>
                      <c:pt idx="38">
                        <c:v>2.84</c:v>
                      </c:pt>
                      <c:pt idx="39">
                        <c:v>3.0599999999999996</c:v>
                      </c:pt>
                      <c:pt idx="40">
                        <c:v>3.1399999999999997</c:v>
                      </c:pt>
                      <c:pt idx="41">
                        <c:v>3.0199999999999996</c:v>
                      </c:pt>
                      <c:pt idx="42">
                        <c:v>2.9400000000000004</c:v>
                      </c:pt>
                      <c:pt idx="43">
                        <c:v>2.5999999999999996</c:v>
                      </c:pt>
                      <c:pt idx="44">
                        <c:v>2.48</c:v>
                      </c:pt>
                      <c:pt idx="45">
                        <c:v>2.34</c:v>
                      </c:pt>
                      <c:pt idx="46">
                        <c:v>2.34</c:v>
                      </c:pt>
                      <c:pt idx="47">
                        <c:v>2.4200000000000004</c:v>
                      </c:pt>
                      <c:pt idx="48">
                        <c:v>2.5200000000000005</c:v>
                      </c:pt>
                      <c:pt idx="49">
                        <c:v>2.98</c:v>
                      </c:pt>
                      <c:pt idx="50">
                        <c:v>3.14</c:v>
                      </c:pt>
                      <c:pt idx="51">
                        <c:v>3.22</c:v>
                      </c:pt>
                      <c:pt idx="52">
                        <c:v>3.0000000000000004</c:v>
                      </c:pt>
                      <c:pt idx="53">
                        <c:v>2.9999999999999996</c:v>
                      </c:pt>
                      <c:pt idx="54">
                        <c:v>2.64</c:v>
                      </c:pt>
                      <c:pt idx="55">
                        <c:v>3.0400000000000005</c:v>
                      </c:pt>
                      <c:pt idx="56">
                        <c:v>3.2</c:v>
                      </c:pt>
                      <c:pt idx="57">
                        <c:v>3.7</c:v>
                      </c:pt>
                      <c:pt idx="58">
                        <c:v>3.9200000000000004</c:v>
                      </c:pt>
                      <c:pt idx="59">
                        <c:v>4.0599999999999996</c:v>
                      </c:pt>
                      <c:pt idx="60">
                        <c:v>3.78</c:v>
                      </c:pt>
                      <c:pt idx="61">
                        <c:v>3.6399999999999992</c:v>
                      </c:pt>
                      <c:pt idx="62">
                        <c:v>3.419999999999999</c:v>
                      </c:pt>
                      <c:pt idx="63">
                        <c:v>3.5799999999999996</c:v>
                      </c:pt>
                      <c:pt idx="64">
                        <c:v>3.4599999999999995</c:v>
                      </c:pt>
                      <c:pt idx="65">
                        <c:v>3.7</c:v>
                      </c:pt>
                      <c:pt idx="66">
                        <c:v>3.9599999999999995</c:v>
                      </c:pt>
                      <c:pt idx="67">
                        <c:v>3.7</c:v>
                      </c:pt>
                      <c:pt idx="68">
                        <c:v>3.3200000000000003</c:v>
                      </c:pt>
                      <c:pt idx="69">
                        <c:v>3.3600000000000008</c:v>
                      </c:pt>
                      <c:pt idx="70">
                        <c:v>3.2800000000000002</c:v>
                      </c:pt>
                      <c:pt idx="71">
                        <c:v>3.14</c:v>
                      </c:pt>
                      <c:pt idx="72">
                        <c:v>3.3600000000000003</c:v>
                      </c:pt>
                      <c:pt idx="73">
                        <c:v>3.5799999999999996</c:v>
                      </c:pt>
                      <c:pt idx="74">
                        <c:v>3.78</c:v>
                      </c:pt>
                      <c:pt idx="75">
                        <c:v>3.7199999999999989</c:v>
                      </c:pt>
                      <c:pt idx="76">
                        <c:v>3.6199999999999988</c:v>
                      </c:pt>
                      <c:pt idx="77">
                        <c:v>3.5799999999999996</c:v>
                      </c:pt>
                      <c:pt idx="78">
                        <c:v>3.3600000000000003</c:v>
                      </c:pt>
                      <c:pt idx="79">
                        <c:v>3.08</c:v>
                      </c:pt>
                      <c:pt idx="80">
                        <c:v>2.58</c:v>
                      </c:pt>
                      <c:pt idx="81">
                        <c:v>2.3800000000000003</c:v>
                      </c:pt>
                      <c:pt idx="82">
                        <c:v>2.12</c:v>
                      </c:pt>
                      <c:pt idx="83">
                        <c:v>1.7400000000000002</c:v>
                      </c:pt>
                      <c:pt idx="84">
                        <c:v>1.2400000000000007</c:v>
                      </c:pt>
                      <c:pt idx="85">
                        <c:v>1.0200000000000007</c:v>
                      </c:pt>
                      <c:pt idx="86">
                        <c:v>0.70000000000000073</c:v>
                      </c:pt>
                      <c:pt idx="87">
                        <c:v>0.48000000000000043</c:v>
                      </c:pt>
                      <c:pt idx="88">
                        <c:v>0.38000000000000006</c:v>
                      </c:pt>
                      <c:pt idx="89">
                        <c:v>0.33999999999999986</c:v>
                      </c:pt>
                      <c:pt idx="90">
                        <c:v>0.38000000000000006</c:v>
                      </c:pt>
                      <c:pt idx="91">
                        <c:v>0.25999999999999945</c:v>
                      </c:pt>
                      <c:pt idx="92">
                        <c:v>5.9999999999999429E-2</c:v>
                      </c:pt>
                      <c:pt idx="93">
                        <c:v>-0.12000000000000029</c:v>
                      </c:pt>
                      <c:pt idx="94">
                        <c:v>-0.18000000000000044</c:v>
                      </c:pt>
                      <c:pt idx="95">
                        <c:v>-0.7800000000000008</c:v>
                      </c:pt>
                      <c:pt idx="96">
                        <c:v>-1.0800000000000005</c:v>
                      </c:pt>
                      <c:pt idx="97">
                        <c:v>-1.4200000000000004</c:v>
                      </c:pt>
                      <c:pt idx="98">
                        <c:v>-1.72</c:v>
                      </c:pt>
                      <c:pt idx="99">
                        <c:v>-2.0199999999999996</c:v>
                      </c:pt>
                      <c:pt idx="100">
                        <c:v>-1.7799999999999994</c:v>
                      </c:pt>
                      <c:pt idx="101">
                        <c:v>-2.0399999999999996</c:v>
                      </c:pt>
                      <c:pt idx="102">
                        <c:v>-1.8599999999999999</c:v>
                      </c:pt>
                      <c:pt idx="103">
                        <c:v>-1.8</c:v>
                      </c:pt>
                      <c:pt idx="104">
                        <c:v>-1.8800000000000003</c:v>
                      </c:pt>
                      <c:pt idx="105">
                        <c:v>-1.9400000000000006</c:v>
                      </c:pt>
                      <c:pt idx="106">
                        <c:v>-1.7000000000000004</c:v>
                      </c:pt>
                      <c:pt idx="107">
                        <c:v>-1.5400000000000003</c:v>
                      </c:pt>
                      <c:pt idx="108">
                        <c:v>-1.5400000000000005</c:v>
                      </c:pt>
                      <c:pt idx="109">
                        <c:v>-1.3000000000000003</c:v>
                      </c:pt>
                      <c:pt idx="110">
                        <c:v>-1.08</c:v>
                      </c:pt>
                      <c:pt idx="111">
                        <c:v>-1.3200000000000003</c:v>
                      </c:pt>
                      <c:pt idx="112">
                        <c:v>-1.4600000000000004</c:v>
                      </c:pt>
                      <c:pt idx="113">
                        <c:v>-0.84000000000000019</c:v>
                      </c:pt>
                      <c:pt idx="114">
                        <c:v>-0.73999999999999988</c:v>
                      </c:pt>
                      <c:pt idx="115">
                        <c:v>-1.02</c:v>
                      </c:pt>
                      <c:pt idx="116">
                        <c:v>-0.4599999999999998</c:v>
                      </c:pt>
                      <c:pt idx="117">
                        <c:v>-0.29999999999999966</c:v>
                      </c:pt>
                      <c:pt idx="118">
                        <c:v>-0.85999999999999976</c:v>
                      </c:pt>
                      <c:pt idx="119">
                        <c:v>-1.0400000000000003</c:v>
                      </c:pt>
                      <c:pt idx="120">
                        <c:v>-0.46000000000000052</c:v>
                      </c:pt>
                      <c:pt idx="121">
                        <c:v>-0.50000000000000033</c:v>
                      </c:pt>
                      <c:pt idx="122">
                        <c:v>-0.28000000000000008</c:v>
                      </c:pt>
                      <c:pt idx="123">
                        <c:v>-0.2</c:v>
                      </c:pt>
                      <c:pt idx="124">
                        <c:v>8.0000000000000071E-2</c:v>
                      </c:pt>
                      <c:pt idx="125">
                        <c:v>-0.13999999999999985</c:v>
                      </c:pt>
                      <c:pt idx="126">
                        <c:v>6.0000000000000143E-2</c:v>
                      </c:pt>
                      <c:pt idx="127">
                        <c:v>-0.26000000000000012</c:v>
                      </c:pt>
                      <c:pt idx="128">
                        <c:v>-0.14000000000000021</c:v>
                      </c:pt>
                      <c:pt idx="129">
                        <c:v>0.13999999999999985</c:v>
                      </c:pt>
                      <c:pt idx="130">
                        <c:v>0.28000000000000008</c:v>
                      </c:pt>
                      <c:pt idx="131">
                        <c:v>4.0000000000000216E-2</c:v>
                      </c:pt>
                      <c:pt idx="132">
                        <c:v>0.40000000000000036</c:v>
                      </c:pt>
                      <c:pt idx="133">
                        <c:v>0.68</c:v>
                      </c:pt>
                      <c:pt idx="134">
                        <c:v>0.54000000000000026</c:v>
                      </c:pt>
                      <c:pt idx="135">
                        <c:v>0.72000000000000031</c:v>
                      </c:pt>
                      <c:pt idx="136">
                        <c:v>1.0400000000000003</c:v>
                      </c:pt>
                      <c:pt idx="137">
                        <c:v>0.98000000000000009</c:v>
                      </c:pt>
                      <c:pt idx="138">
                        <c:v>0.8600000000000001</c:v>
                      </c:pt>
                      <c:pt idx="139">
                        <c:v>0.98000000000000009</c:v>
                      </c:pt>
                      <c:pt idx="140">
                        <c:v>0.89999999999999969</c:v>
                      </c:pt>
                      <c:pt idx="141">
                        <c:v>1.2199999999999995</c:v>
                      </c:pt>
                      <c:pt idx="142">
                        <c:v>1.72</c:v>
                      </c:pt>
                      <c:pt idx="143">
                        <c:v>1.8</c:v>
                      </c:pt>
                      <c:pt idx="144">
                        <c:v>2</c:v>
                      </c:pt>
                      <c:pt idx="145">
                        <c:v>2.12</c:v>
                      </c:pt>
                      <c:pt idx="146">
                        <c:v>1.6400000000000001</c:v>
                      </c:pt>
                      <c:pt idx="147">
                        <c:v>1.3799999999999997</c:v>
                      </c:pt>
                      <c:pt idx="148">
                        <c:v>1.5399999999999998</c:v>
                      </c:pt>
                      <c:pt idx="149">
                        <c:v>1.3</c:v>
                      </c:pt>
                      <c:pt idx="150">
                        <c:v>1.4799999999999998</c:v>
                      </c:pt>
                      <c:pt idx="151">
                        <c:v>1.3399999999999994</c:v>
                      </c:pt>
                      <c:pt idx="152">
                        <c:v>1.3</c:v>
                      </c:pt>
                      <c:pt idx="153">
                        <c:v>1.1600000000000001</c:v>
                      </c:pt>
                      <c:pt idx="154">
                        <c:v>1.2</c:v>
                      </c:pt>
                      <c:pt idx="155">
                        <c:v>0.96000000000000019</c:v>
                      </c:pt>
                      <c:pt idx="156">
                        <c:v>1.1200000000000006</c:v>
                      </c:pt>
                      <c:pt idx="157">
                        <c:v>1.2000000000000004</c:v>
                      </c:pt>
                      <c:pt idx="158">
                        <c:v>1.36</c:v>
                      </c:pt>
                      <c:pt idx="159">
                        <c:v>1.36</c:v>
                      </c:pt>
                      <c:pt idx="160">
                        <c:v>1.06</c:v>
                      </c:pt>
                      <c:pt idx="161">
                        <c:v>1.0599999999999998</c:v>
                      </c:pt>
                      <c:pt idx="162">
                        <c:v>1.1599999999999997</c:v>
                      </c:pt>
                      <c:pt idx="163">
                        <c:v>0.91999999999999993</c:v>
                      </c:pt>
                      <c:pt idx="164">
                        <c:v>1.1599999999999997</c:v>
                      </c:pt>
                      <c:pt idx="165">
                        <c:v>1.7999999999999996</c:v>
                      </c:pt>
                      <c:pt idx="166">
                        <c:v>1.7599999999999993</c:v>
                      </c:pt>
                      <c:pt idx="167">
                        <c:v>1.6799999999999993</c:v>
                      </c:pt>
                      <c:pt idx="168">
                        <c:v>1.7799999999999994</c:v>
                      </c:pt>
                      <c:pt idx="169">
                        <c:v>1.4399999999999995</c:v>
                      </c:pt>
                      <c:pt idx="170">
                        <c:v>0.99999999999999967</c:v>
                      </c:pt>
                      <c:pt idx="171">
                        <c:v>1.1599999999999997</c:v>
                      </c:pt>
                      <c:pt idx="172">
                        <c:v>0.87999999999999967</c:v>
                      </c:pt>
                      <c:pt idx="173">
                        <c:v>0.99999999999999967</c:v>
                      </c:pt>
                      <c:pt idx="174">
                        <c:v>1.0199999999999996</c:v>
                      </c:pt>
                      <c:pt idx="175">
                        <c:v>1.2399999999999995</c:v>
                      </c:pt>
                      <c:pt idx="176">
                        <c:v>1.1399999999999999</c:v>
                      </c:pt>
                      <c:pt idx="177">
                        <c:v>1.22</c:v>
                      </c:pt>
                      <c:pt idx="178">
                        <c:v>1.2399999999999998</c:v>
                      </c:pt>
                      <c:pt idx="179">
                        <c:v>0.77999999999999969</c:v>
                      </c:pt>
                      <c:pt idx="180">
                        <c:v>0.33999999999999986</c:v>
                      </c:pt>
                      <c:pt idx="181">
                        <c:v>0.29999999999999966</c:v>
                      </c:pt>
                      <c:pt idx="182">
                        <c:v>1.9999999999999928E-2</c:v>
                      </c:pt>
                      <c:pt idx="183">
                        <c:v>-0.21999999999999992</c:v>
                      </c:pt>
                      <c:pt idx="184">
                        <c:v>4.0000000000000216E-2</c:v>
                      </c:pt>
                      <c:pt idx="185">
                        <c:v>0.34000000000000019</c:v>
                      </c:pt>
                      <c:pt idx="186">
                        <c:v>0.20000000000000034</c:v>
                      </c:pt>
                      <c:pt idx="187">
                        <c:v>0.51999999999999991</c:v>
                      </c:pt>
                      <c:pt idx="188">
                        <c:v>0.58000000000000007</c:v>
                      </c:pt>
                      <c:pt idx="189">
                        <c:v>0.91999999999999993</c:v>
                      </c:pt>
                      <c:pt idx="190">
                        <c:v>0.98000000000000009</c:v>
                      </c:pt>
                      <c:pt idx="191">
                        <c:v>1.1600000000000001</c:v>
                      </c:pt>
                      <c:pt idx="192">
                        <c:v>1.0400000000000003</c:v>
                      </c:pt>
                      <c:pt idx="193">
                        <c:v>1.1400000000000001</c:v>
                      </c:pt>
                      <c:pt idx="194">
                        <c:v>1.08</c:v>
                      </c:pt>
                      <c:pt idx="195">
                        <c:v>0.88000000000000012</c:v>
                      </c:pt>
                      <c:pt idx="196">
                        <c:v>0.71999999999999953</c:v>
                      </c:pt>
                      <c:pt idx="197">
                        <c:v>0.73999999999999955</c:v>
                      </c:pt>
                      <c:pt idx="198">
                        <c:v>0.35999999999999943</c:v>
                      </c:pt>
                      <c:pt idx="199">
                        <c:v>0.19999999999999965</c:v>
                      </c:pt>
                      <c:pt idx="200">
                        <c:v>0.25999999999999945</c:v>
                      </c:pt>
                      <c:pt idx="201">
                        <c:v>0.87999999999999956</c:v>
                      </c:pt>
                      <c:pt idx="202">
                        <c:v>0.75999999999999956</c:v>
                      </c:pt>
                      <c:pt idx="203">
                        <c:v>0.85999999999999965</c:v>
                      </c:pt>
                      <c:pt idx="204">
                        <c:v>0.57999999999999952</c:v>
                      </c:pt>
                      <c:pt idx="205">
                        <c:v>0.49999999999999944</c:v>
                      </c:pt>
                      <c:pt idx="206">
                        <c:v>1.9999999999999928E-2</c:v>
                      </c:pt>
                      <c:pt idx="207">
                        <c:v>0.6</c:v>
                      </c:pt>
                      <c:pt idx="208">
                        <c:v>1.22</c:v>
                      </c:pt>
                      <c:pt idx="209">
                        <c:v>1.6800000000000002</c:v>
                      </c:pt>
                      <c:pt idx="210">
                        <c:v>1.7000000000000004</c:v>
                      </c:pt>
                      <c:pt idx="211">
                        <c:v>1.28</c:v>
                      </c:pt>
                      <c:pt idx="212">
                        <c:v>0.76000000000000012</c:v>
                      </c:pt>
                      <c:pt idx="213">
                        <c:v>0.68</c:v>
                      </c:pt>
                      <c:pt idx="214">
                        <c:v>0.36000000000000015</c:v>
                      </c:pt>
                      <c:pt idx="215">
                        <c:v>0.82000000000000006</c:v>
                      </c:pt>
                      <c:pt idx="216">
                        <c:v>1.1400000000000001</c:v>
                      </c:pt>
                      <c:pt idx="217">
                        <c:v>1.1200000000000001</c:v>
                      </c:pt>
                      <c:pt idx="218">
                        <c:v>0.62000000000000011</c:v>
                      </c:pt>
                      <c:pt idx="219">
                        <c:v>0.80000000000000016</c:v>
                      </c:pt>
                      <c:pt idx="220">
                        <c:v>0.38000000000000006</c:v>
                      </c:pt>
                      <c:pt idx="221">
                        <c:v>0.62000000000000033</c:v>
                      </c:pt>
                      <c:pt idx="222">
                        <c:v>0.8600000000000001</c:v>
                      </c:pt>
                      <c:pt idx="223">
                        <c:v>1.0400000000000003</c:v>
                      </c:pt>
                      <c:pt idx="224">
                        <c:v>1.1800000000000002</c:v>
                      </c:pt>
                      <c:pt idx="225">
                        <c:v>1.08</c:v>
                      </c:pt>
                      <c:pt idx="226">
                        <c:v>0.88000000000000012</c:v>
                      </c:pt>
                      <c:pt idx="227">
                        <c:v>0.50000000000000033</c:v>
                      </c:pt>
                      <c:pt idx="228">
                        <c:v>0.50000000000000033</c:v>
                      </c:pt>
                      <c:pt idx="229">
                        <c:v>0.42000000000000026</c:v>
                      </c:pt>
                      <c:pt idx="230">
                        <c:v>0.50000000000000033</c:v>
                      </c:pt>
                      <c:pt idx="231">
                        <c:v>0.50000000000000033</c:v>
                      </c:pt>
                      <c:pt idx="232">
                        <c:v>0.43999999999999984</c:v>
                      </c:pt>
                      <c:pt idx="233">
                        <c:v>0.58000000000000007</c:v>
                      </c:pt>
                      <c:pt idx="234">
                        <c:v>0.80000000000000038</c:v>
                      </c:pt>
                      <c:pt idx="235">
                        <c:v>1.2400000000000002</c:v>
                      </c:pt>
                      <c:pt idx="236">
                        <c:v>1.3199999999999998</c:v>
                      </c:pt>
                      <c:pt idx="237">
                        <c:v>1.6199999999999999</c:v>
                      </c:pt>
                      <c:pt idx="238">
                        <c:v>1.4799999999999998</c:v>
                      </c:pt>
                      <c:pt idx="239">
                        <c:v>0.95999999999999941</c:v>
                      </c:pt>
                      <c:pt idx="240">
                        <c:v>0.53999999999999948</c:v>
                      </c:pt>
                      <c:pt idx="241">
                        <c:v>0.4199999999999996</c:v>
                      </c:pt>
                      <c:pt idx="242">
                        <c:v>0.21999999999999992</c:v>
                      </c:pt>
                      <c:pt idx="243">
                        <c:v>0.17999999999999972</c:v>
                      </c:pt>
                      <c:pt idx="244">
                        <c:v>0.67999999999999972</c:v>
                      </c:pt>
                      <c:pt idx="245">
                        <c:v>1.0399999999999998</c:v>
                      </c:pt>
                      <c:pt idx="246">
                        <c:v>1.2799999999999998</c:v>
                      </c:pt>
                      <c:pt idx="247">
                        <c:v>1.3399999999999994</c:v>
                      </c:pt>
                      <c:pt idx="248">
                        <c:v>1.5799999999999996</c:v>
                      </c:pt>
                      <c:pt idx="249">
                        <c:v>1.6199999999999999</c:v>
                      </c:pt>
                      <c:pt idx="250">
                        <c:v>1.3999999999999997</c:v>
                      </c:pt>
                      <c:pt idx="251">
                        <c:v>1.64</c:v>
                      </c:pt>
                      <c:pt idx="252">
                        <c:v>1.8399999999999999</c:v>
                      </c:pt>
                      <c:pt idx="253">
                        <c:v>1.7999999999999996</c:v>
                      </c:pt>
                      <c:pt idx="254">
                        <c:v>1.6599999999999995</c:v>
                      </c:pt>
                      <c:pt idx="255">
                        <c:v>1.8199999999999996</c:v>
                      </c:pt>
                      <c:pt idx="256">
                        <c:v>1.4399999999999995</c:v>
                      </c:pt>
                      <c:pt idx="257">
                        <c:v>1.3399999999999999</c:v>
                      </c:pt>
                      <c:pt idx="258">
                        <c:v>1.3400000000000003</c:v>
                      </c:pt>
                      <c:pt idx="259">
                        <c:v>1.2400000000000002</c:v>
                      </c:pt>
                      <c:pt idx="260">
                        <c:v>1.2000000000000004</c:v>
                      </c:pt>
                      <c:pt idx="261">
                        <c:v>1.4400000000000002</c:v>
                      </c:pt>
                      <c:pt idx="262">
                        <c:v>1.6600000000000001</c:v>
                      </c:pt>
                      <c:pt idx="263">
                        <c:v>1.5399999999999998</c:v>
                      </c:pt>
                      <c:pt idx="264">
                        <c:v>1.6800000000000002</c:v>
                      </c:pt>
                      <c:pt idx="265">
                        <c:v>1.86</c:v>
                      </c:pt>
                      <c:pt idx="266">
                        <c:v>1.5000000000000004</c:v>
                      </c:pt>
                      <c:pt idx="267">
                        <c:v>1.52</c:v>
                      </c:pt>
                      <c:pt idx="268">
                        <c:v>1.7399999999999998</c:v>
                      </c:pt>
                      <c:pt idx="269">
                        <c:v>1.8399999999999999</c:v>
                      </c:pt>
                      <c:pt idx="270">
                        <c:v>1.6999999999999997</c:v>
                      </c:pt>
                      <c:pt idx="271">
                        <c:v>2.2999999999999998</c:v>
                      </c:pt>
                      <c:pt idx="272">
                        <c:v>1.92</c:v>
                      </c:pt>
                      <c:pt idx="273">
                        <c:v>1.9</c:v>
                      </c:pt>
                      <c:pt idx="274">
                        <c:v>1.7399999999999998</c:v>
                      </c:pt>
                      <c:pt idx="275">
                        <c:v>1.6199999999999999</c:v>
                      </c:pt>
                      <c:pt idx="276">
                        <c:v>1.64</c:v>
                      </c:pt>
                      <c:pt idx="277">
                        <c:v>2.0599999999999996</c:v>
                      </c:pt>
                      <c:pt idx="278">
                        <c:v>1.8</c:v>
                      </c:pt>
                      <c:pt idx="279">
                        <c:v>1.52</c:v>
                      </c:pt>
                      <c:pt idx="280">
                        <c:v>1.7799999999999998</c:v>
                      </c:pt>
                      <c:pt idx="281">
                        <c:v>1.42</c:v>
                      </c:pt>
                      <c:pt idx="282">
                        <c:v>1.02</c:v>
                      </c:pt>
                      <c:pt idx="283">
                        <c:v>1.0999999999999996</c:v>
                      </c:pt>
                      <c:pt idx="284">
                        <c:v>1.7799999999999998</c:v>
                      </c:pt>
                      <c:pt idx="285">
                        <c:v>1.4999999999999996</c:v>
                      </c:pt>
                      <c:pt idx="286">
                        <c:v>1.3599999999999994</c:v>
                      </c:pt>
                      <c:pt idx="287">
                        <c:v>1.4999999999999996</c:v>
                      </c:pt>
                      <c:pt idx="288">
                        <c:v>1.7400000000000002</c:v>
                      </c:pt>
                      <c:pt idx="289">
                        <c:v>1.4400000000000002</c:v>
                      </c:pt>
                      <c:pt idx="290">
                        <c:v>1.7800000000000005</c:v>
                      </c:pt>
                      <c:pt idx="291">
                        <c:v>2.0000000000000004</c:v>
                      </c:pt>
                      <c:pt idx="292">
                        <c:v>1.7600000000000005</c:v>
                      </c:pt>
                      <c:pt idx="293">
                        <c:v>1.7000000000000004</c:v>
                      </c:pt>
                      <c:pt idx="294">
                        <c:v>1.4600000000000004</c:v>
                      </c:pt>
                      <c:pt idx="295">
                        <c:v>1.320000000000001</c:v>
                      </c:pt>
                      <c:pt idx="296">
                        <c:v>1.3800000000000012</c:v>
                      </c:pt>
                      <c:pt idx="297">
                        <c:v>1.8600000000000008</c:v>
                      </c:pt>
                      <c:pt idx="298">
                        <c:v>1.8400000000000005</c:v>
                      </c:pt>
                      <c:pt idx="299">
                        <c:v>1.8</c:v>
                      </c:pt>
                      <c:pt idx="300">
                        <c:v>1.7799999999999998</c:v>
                      </c:pt>
                      <c:pt idx="301">
                        <c:v>1.8799999999999997</c:v>
                      </c:pt>
                      <c:pt idx="302">
                        <c:v>1.7399999999999998</c:v>
                      </c:pt>
                      <c:pt idx="303">
                        <c:v>1.56</c:v>
                      </c:pt>
                      <c:pt idx="304">
                        <c:v>1.8800000000000003</c:v>
                      </c:pt>
                      <c:pt idx="305">
                        <c:v>1.7800000000000005</c:v>
                      </c:pt>
                      <c:pt idx="306">
                        <c:v>1.7400000000000007</c:v>
                      </c:pt>
                      <c:pt idx="307">
                        <c:v>1.6000000000000008</c:v>
                      </c:pt>
                      <c:pt idx="308">
                        <c:v>1.64</c:v>
                      </c:pt>
                      <c:pt idx="309">
                        <c:v>1.9600000000000002</c:v>
                      </c:pt>
                      <c:pt idx="310">
                        <c:v>1.94</c:v>
                      </c:pt>
                      <c:pt idx="311">
                        <c:v>1.8599999999999994</c:v>
                      </c:pt>
                      <c:pt idx="312">
                        <c:v>2.1799999999999988</c:v>
                      </c:pt>
                      <c:pt idx="313">
                        <c:v>2.2399999999999993</c:v>
                      </c:pt>
                      <c:pt idx="314">
                        <c:v>2.0599999999999987</c:v>
                      </c:pt>
                      <c:pt idx="315">
                        <c:v>1.819999999999999</c:v>
                      </c:pt>
                      <c:pt idx="316">
                        <c:v>1.9199999999999995</c:v>
                      </c:pt>
                      <c:pt idx="317">
                        <c:v>1.8599999999999994</c:v>
                      </c:pt>
                      <c:pt idx="318">
                        <c:v>2.1999999999999993</c:v>
                      </c:pt>
                      <c:pt idx="319">
                        <c:v>2.0999999999999992</c:v>
                      </c:pt>
                      <c:pt idx="320">
                        <c:v>2.2399999999999993</c:v>
                      </c:pt>
                      <c:pt idx="321">
                        <c:v>2.2999999999999985</c:v>
                      </c:pt>
                      <c:pt idx="322">
                        <c:v>2.2599999999999989</c:v>
                      </c:pt>
                      <c:pt idx="323">
                        <c:v>1.6999999999999993</c:v>
                      </c:pt>
                      <c:pt idx="324">
                        <c:v>1.4599999999999995</c:v>
                      </c:pt>
                      <c:pt idx="325">
                        <c:v>1.679999999999999</c:v>
                      </c:pt>
                      <c:pt idx="326">
                        <c:v>1.679999999999999</c:v>
                      </c:pt>
                      <c:pt idx="327">
                        <c:v>1.7799999999999998</c:v>
                      </c:pt>
                      <c:pt idx="328">
                        <c:v>1.94</c:v>
                      </c:pt>
                      <c:pt idx="329">
                        <c:v>1.2</c:v>
                      </c:pt>
                      <c:pt idx="330">
                        <c:v>0.94000000000000061</c:v>
                      </c:pt>
                      <c:pt idx="331">
                        <c:v>0.40000000000000069</c:v>
                      </c:pt>
                      <c:pt idx="332">
                        <c:v>0.12000000000000029</c:v>
                      </c:pt>
                      <c:pt idx="333">
                        <c:v>0.14000000000000057</c:v>
                      </c:pt>
                      <c:pt idx="334">
                        <c:v>0.56000000000000016</c:v>
                      </c:pt>
                      <c:pt idx="335">
                        <c:v>0.54000000000000059</c:v>
                      </c:pt>
                      <c:pt idx="336">
                        <c:v>0.88000000000000111</c:v>
                      </c:pt>
                      <c:pt idx="337">
                        <c:v>1.0600000000000009</c:v>
                      </c:pt>
                      <c:pt idx="338">
                        <c:v>1.1800000000000004</c:v>
                      </c:pt>
                      <c:pt idx="339">
                        <c:v>1.5800000000000005</c:v>
                      </c:pt>
                      <c:pt idx="340">
                        <c:v>1.7799999999999998</c:v>
                      </c:pt>
                      <c:pt idx="341">
                        <c:v>1.5999999999999992</c:v>
                      </c:pt>
                      <c:pt idx="342">
                        <c:v>1.4999999999999993</c:v>
                      </c:pt>
                      <c:pt idx="343">
                        <c:v>1.2599999999999993</c:v>
                      </c:pt>
                      <c:pt idx="344">
                        <c:v>1.1799999999999997</c:v>
                      </c:pt>
                      <c:pt idx="345">
                        <c:v>0.8</c:v>
                      </c:pt>
                      <c:pt idx="346">
                        <c:v>0.97999999999999976</c:v>
                      </c:pt>
                      <c:pt idx="347">
                        <c:v>0.93999999999999984</c:v>
                      </c:pt>
                      <c:pt idx="348">
                        <c:v>0.9199999999999996</c:v>
                      </c:pt>
                      <c:pt idx="349">
                        <c:v>0.73999999999999988</c:v>
                      </c:pt>
                      <c:pt idx="350">
                        <c:v>0.8600000000000001</c:v>
                      </c:pt>
                      <c:pt idx="351">
                        <c:v>0.8600000000000001</c:v>
                      </c:pt>
                      <c:pt idx="352">
                        <c:v>0.83999999999999986</c:v>
                      </c:pt>
                      <c:pt idx="353">
                        <c:v>0.73999999999999988</c:v>
                      </c:pt>
                      <c:pt idx="354">
                        <c:v>0.83999999999999986</c:v>
                      </c:pt>
                      <c:pt idx="355">
                        <c:v>0.83999999999999919</c:v>
                      </c:pt>
                      <c:pt idx="356">
                        <c:v>0.6599999999999987</c:v>
                      </c:pt>
                      <c:pt idx="357">
                        <c:v>0.69999999999999929</c:v>
                      </c:pt>
                      <c:pt idx="358">
                        <c:v>0.69999999999999929</c:v>
                      </c:pt>
                      <c:pt idx="359">
                        <c:v>0.59999999999999853</c:v>
                      </c:pt>
                      <c:pt idx="360">
                        <c:v>0.75999999999999868</c:v>
                      </c:pt>
                      <c:pt idx="361">
                        <c:v>0.99999999999999933</c:v>
                      </c:pt>
                      <c:pt idx="362">
                        <c:v>0.45999999999999941</c:v>
                      </c:pt>
                      <c:pt idx="363">
                        <c:v>0.57999999999999974</c:v>
                      </c:pt>
                      <c:pt idx="364">
                        <c:v>0.52000000000000024</c:v>
                      </c:pt>
                      <c:pt idx="365">
                        <c:v>0.54000000000000059</c:v>
                      </c:pt>
                      <c:pt idx="366">
                        <c:v>0.24000000000000057</c:v>
                      </c:pt>
                      <c:pt idx="367">
                        <c:v>0.90000000000000069</c:v>
                      </c:pt>
                      <c:pt idx="368">
                        <c:v>0.88000000000000045</c:v>
                      </c:pt>
                      <c:pt idx="369">
                        <c:v>1.2200000000000002</c:v>
                      </c:pt>
                      <c:pt idx="370">
                        <c:v>1.0600000000000009</c:v>
                      </c:pt>
                      <c:pt idx="371">
                        <c:v>1.4800000000000004</c:v>
                      </c:pt>
                      <c:pt idx="372">
                        <c:v>1.64</c:v>
                      </c:pt>
                      <c:pt idx="373">
                        <c:v>1.6800000000000004</c:v>
                      </c:pt>
                      <c:pt idx="374">
                        <c:v>1.2400000000000007</c:v>
                      </c:pt>
                      <c:pt idx="375">
                        <c:v>1.2799999999999998</c:v>
                      </c:pt>
                      <c:pt idx="376">
                        <c:v>1.0200000000000002</c:v>
                      </c:pt>
                      <c:pt idx="377">
                        <c:v>0.96000000000000019</c:v>
                      </c:pt>
                      <c:pt idx="378">
                        <c:v>1.0399999999999998</c:v>
                      </c:pt>
                      <c:pt idx="379">
                        <c:v>1.2799999999999998</c:v>
                      </c:pt>
                      <c:pt idx="380">
                        <c:v>1.4799999999999998</c:v>
                      </c:pt>
                      <c:pt idx="381">
                        <c:v>1.3399999999999999</c:v>
                      </c:pt>
                      <c:pt idx="382">
                        <c:v>0.97999999999999976</c:v>
                      </c:pt>
                      <c:pt idx="383">
                        <c:v>0.51999999999999957</c:v>
                      </c:pt>
                      <c:pt idx="384">
                        <c:v>0.79999999999999927</c:v>
                      </c:pt>
                      <c:pt idx="385">
                        <c:v>0.67999999999999905</c:v>
                      </c:pt>
                      <c:pt idx="386">
                        <c:v>0.71999999999999886</c:v>
                      </c:pt>
                      <c:pt idx="387">
                        <c:v>1.0199999999999989</c:v>
                      </c:pt>
                      <c:pt idx="388">
                        <c:v>1.5199999999999989</c:v>
                      </c:pt>
                      <c:pt idx="389">
                        <c:v>1.579999999999999</c:v>
                      </c:pt>
                      <c:pt idx="390">
                        <c:v>1.44</c:v>
                      </c:pt>
                      <c:pt idx="391">
                        <c:v>1.0599999999999994</c:v>
                      </c:pt>
                      <c:pt idx="392">
                        <c:v>1</c:v>
                      </c:pt>
                      <c:pt idx="393">
                        <c:v>0.78000000000000047</c:v>
                      </c:pt>
                      <c:pt idx="394">
                        <c:v>0.28000000000000114</c:v>
                      </c:pt>
                      <c:pt idx="395">
                        <c:v>0.40000000000000069</c:v>
                      </c:pt>
                      <c:pt idx="396">
                        <c:v>1.0400000000000014</c:v>
                      </c:pt>
                      <c:pt idx="397">
                        <c:v>1.0000000000000013</c:v>
                      </c:pt>
                      <c:pt idx="398">
                        <c:v>1.2800000000000011</c:v>
                      </c:pt>
                      <c:pt idx="399">
                        <c:v>1.5000000000000007</c:v>
                      </c:pt>
                      <c:pt idx="400">
                        <c:v>1.3000000000000007</c:v>
                      </c:pt>
                      <c:pt idx="401">
                        <c:v>1.2</c:v>
                      </c:pt>
                      <c:pt idx="402">
                        <c:v>0.97999999999999976</c:v>
                      </c:pt>
                      <c:pt idx="403">
                        <c:v>0.63999999999999913</c:v>
                      </c:pt>
                      <c:pt idx="404">
                        <c:v>0.63999999999999913</c:v>
                      </c:pt>
                      <c:pt idx="405">
                        <c:v>0.81999999999999884</c:v>
                      </c:pt>
                      <c:pt idx="406">
                        <c:v>0.57999999999999974</c:v>
                      </c:pt>
                      <c:pt idx="407">
                        <c:v>0.7</c:v>
                      </c:pt>
                      <c:pt idx="408">
                        <c:v>0.80000000000000071</c:v>
                      </c:pt>
                      <c:pt idx="409">
                        <c:v>0.72000000000000097</c:v>
                      </c:pt>
                      <c:pt idx="410">
                        <c:v>0.60000000000000142</c:v>
                      </c:pt>
                      <c:pt idx="411">
                        <c:v>0.66000000000000159</c:v>
                      </c:pt>
                      <c:pt idx="412">
                        <c:v>0.62000000000000166</c:v>
                      </c:pt>
                      <c:pt idx="413">
                        <c:v>1.1200000000000017</c:v>
                      </c:pt>
                      <c:pt idx="414">
                        <c:v>1.1600000000000015</c:v>
                      </c:pt>
                      <c:pt idx="415">
                        <c:v>1.3400000000000021</c:v>
                      </c:pt>
                      <c:pt idx="416">
                        <c:v>1.240000000000002</c:v>
                      </c:pt>
                      <c:pt idx="417">
                        <c:v>1.1800000000000019</c:v>
                      </c:pt>
                      <c:pt idx="418">
                        <c:v>0.88000000000000111</c:v>
                      </c:pt>
                      <c:pt idx="419">
                        <c:v>1.0600000000000016</c:v>
                      </c:pt>
                      <c:pt idx="420">
                        <c:v>0.94000000000000128</c:v>
                      </c:pt>
                      <c:pt idx="421">
                        <c:v>1.1400000000000006</c:v>
                      </c:pt>
                      <c:pt idx="422">
                        <c:v>1.2399999999999998</c:v>
                      </c:pt>
                      <c:pt idx="423">
                        <c:v>1.3400000000000005</c:v>
                      </c:pt>
                      <c:pt idx="424">
                        <c:v>1.0799999999999996</c:v>
                      </c:pt>
                      <c:pt idx="425">
                        <c:v>1.0799999999999996</c:v>
                      </c:pt>
                      <c:pt idx="426">
                        <c:v>1</c:v>
                      </c:pt>
                      <c:pt idx="427">
                        <c:v>1.1400000000000006</c:v>
                      </c:pt>
                      <c:pt idx="428">
                        <c:v>1.1399999999999999</c:v>
                      </c:pt>
                      <c:pt idx="429">
                        <c:v>1.2799999999999998</c:v>
                      </c:pt>
                      <c:pt idx="430">
                        <c:v>1.3799999999999997</c:v>
                      </c:pt>
                      <c:pt idx="431">
                        <c:v>1.2799999999999998</c:v>
                      </c:pt>
                      <c:pt idx="432">
                        <c:v>0.79999999999999927</c:v>
                      </c:pt>
                      <c:pt idx="433">
                        <c:v>0.4799999999999997</c:v>
                      </c:pt>
                      <c:pt idx="434">
                        <c:v>0</c:v>
                      </c:pt>
                      <c:pt idx="435">
                        <c:v>-2.0000000000000285E-2</c:v>
                      </c:pt>
                      <c:pt idx="436">
                        <c:v>-0.10000000000000071</c:v>
                      </c:pt>
                      <c:pt idx="437">
                        <c:v>9.9999999999999284E-2</c:v>
                      </c:pt>
                      <c:pt idx="438">
                        <c:v>0.11999999999999958</c:v>
                      </c:pt>
                      <c:pt idx="439">
                        <c:v>0.5</c:v>
                      </c:pt>
                      <c:pt idx="440">
                        <c:v>0.64000000000000057</c:v>
                      </c:pt>
                      <c:pt idx="441">
                        <c:v>1.0400000000000005</c:v>
                      </c:pt>
                      <c:pt idx="442">
                        <c:v>1.1400000000000006</c:v>
                      </c:pt>
                      <c:pt idx="443">
                        <c:v>1.3000000000000007</c:v>
                      </c:pt>
                      <c:pt idx="444">
                        <c:v>1.8200000000000003</c:v>
                      </c:pt>
                      <c:pt idx="445">
                        <c:v>1.7</c:v>
                      </c:pt>
                      <c:pt idx="446">
                        <c:v>1.7800000000000005</c:v>
                      </c:pt>
                      <c:pt idx="447">
                        <c:v>1.9800000000000004</c:v>
                      </c:pt>
                      <c:pt idx="448">
                        <c:v>2.1199999999999997</c:v>
                      </c:pt>
                      <c:pt idx="449">
                        <c:v>1.94</c:v>
                      </c:pt>
                      <c:pt idx="450">
                        <c:v>1.8399999999999999</c:v>
                      </c:pt>
                      <c:pt idx="451">
                        <c:v>1.7399999999999998</c:v>
                      </c:pt>
                      <c:pt idx="452">
                        <c:v>1.7600000000000002</c:v>
                      </c:pt>
                      <c:pt idx="453">
                        <c:v>1.6000000000000008</c:v>
                      </c:pt>
                      <c:pt idx="454">
                        <c:v>1.4200000000000004</c:v>
                      </c:pt>
                      <c:pt idx="455">
                        <c:v>1.2800000000000005</c:v>
                      </c:pt>
                      <c:pt idx="456">
                        <c:v>1.2</c:v>
                      </c:pt>
                      <c:pt idx="457">
                        <c:v>1.0599999999999994</c:v>
                      </c:pt>
                      <c:pt idx="458">
                        <c:v>1.3199999999999996</c:v>
                      </c:pt>
                      <c:pt idx="459">
                        <c:v>1.2599999999999993</c:v>
                      </c:pt>
                      <c:pt idx="460">
                        <c:v>1.4799999999999991</c:v>
                      </c:pt>
                      <c:pt idx="461">
                        <c:v>1.8799999999999997</c:v>
                      </c:pt>
                      <c:pt idx="462">
                        <c:v>1.64</c:v>
                      </c:pt>
                      <c:pt idx="463">
                        <c:v>1.4199999999999995</c:v>
                      </c:pt>
                      <c:pt idx="464">
                        <c:v>1.3800000000000003</c:v>
                      </c:pt>
                      <c:pt idx="465">
                        <c:v>1.4200000000000004</c:v>
                      </c:pt>
                      <c:pt idx="466">
                        <c:v>1.1799999999999997</c:v>
                      </c:pt>
                      <c:pt idx="467">
                        <c:v>1.7399999999999998</c:v>
                      </c:pt>
                      <c:pt idx="468">
                        <c:v>1.6600000000000001</c:v>
                      </c:pt>
                      <c:pt idx="469">
                        <c:v>1.64</c:v>
                      </c:pt>
                      <c:pt idx="470">
                        <c:v>1.3000000000000007</c:v>
                      </c:pt>
                      <c:pt idx="471">
                        <c:v>1.1400000000000012</c:v>
                      </c:pt>
                      <c:pt idx="472">
                        <c:v>0.8400000000000013</c:v>
                      </c:pt>
                      <c:pt idx="473">
                        <c:v>0.84000000000000052</c:v>
                      </c:pt>
                      <c:pt idx="474">
                        <c:v>0.88000000000000045</c:v>
                      </c:pt>
                      <c:pt idx="475">
                        <c:v>1.2199999999999995</c:v>
                      </c:pt>
                      <c:pt idx="476">
                        <c:v>1.1599999999999988</c:v>
                      </c:pt>
                      <c:pt idx="477">
                        <c:v>1.4199999999999988</c:v>
                      </c:pt>
                      <c:pt idx="478">
                        <c:v>1.2999999999999994</c:v>
                      </c:pt>
                      <c:pt idx="479">
                        <c:v>1.1399999999999992</c:v>
                      </c:pt>
                      <c:pt idx="480">
                        <c:v>1.3599999999999994</c:v>
                      </c:pt>
                      <c:pt idx="481">
                        <c:v>1.2399999999999998</c:v>
                      </c:pt>
                      <c:pt idx="482">
                        <c:v>0.82000000000000028</c:v>
                      </c:pt>
                      <c:pt idx="483">
                        <c:v>1.2800000000000005</c:v>
                      </c:pt>
                      <c:pt idx="484">
                        <c:v>1.1400000000000006</c:v>
                      </c:pt>
                      <c:pt idx="485">
                        <c:v>1.0200000000000009</c:v>
                      </c:pt>
                      <c:pt idx="486">
                        <c:v>0.80000000000000138</c:v>
                      </c:pt>
                      <c:pt idx="487">
                        <c:v>1.1800000000000004</c:v>
                      </c:pt>
                      <c:pt idx="488">
                        <c:v>0.92000000000000026</c:v>
                      </c:pt>
                      <c:pt idx="489">
                        <c:v>1.4000000000000008</c:v>
                      </c:pt>
                      <c:pt idx="490">
                        <c:v>1.0000000000000007</c:v>
                      </c:pt>
                      <c:pt idx="491">
                        <c:v>1.0000000000000007</c:v>
                      </c:pt>
                      <c:pt idx="492">
                        <c:v>0.52000000000000102</c:v>
                      </c:pt>
                      <c:pt idx="493">
                        <c:v>8.0000000000000432E-2</c:v>
                      </c:pt>
                      <c:pt idx="494">
                        <c:v>0.2</c:v>
                      </c:pt>
                      <c:pt idx="495">
                        <c:v>0.31999999999999956</c:v>
                      </c:pt>
                      <c:pt idx="496">
                        <c:v>0.63999999999999913</c:v>
                      </c:pt>
                      <c:pt idx="497">
                        <c:v>1.0199999999999996</c:v>
                      </c:pt>
                      <c:pt idx="498">
                        <c:v>1.9800000000000004</c:v>
                      </c:pt>
                      <c:pt idx="499">
                        <c:v>1.8200000000000003</c:v>
                      </c:pt>
                      <c:pt idx="500">
                        <c:v>1.7200000000000002</c:v>
                      </c:pt>
                      <c:pt idx="501">
                        <c:v>1.5400000000000005</c:v>
                      </c:pt>
                      <c:pt idx="502">
                        <c:v>1.1200000000000003</c:v>
                      </c:pt>
                      <c:pt idx="503">
                        <c:v>0.76000000000000012</c:v>
                      </c:pt>
                      <c:pt idx="504">
                        <c:v>0.6</c:v>
                      </c:pt>
                      <c:pt idx="505">
                        <c:v>0.65999999999999948</c:v>
                      </c:pt>
                      <c:pt idx="506">
                        <c:v>0.71999999999999953</c:v>
                      </c:pt>
                      <c:pt idx="507">
                        <c:v>0.93999999999999984</c:v>
                      </c:pt>
                      <c:pt idx="508">
                        <c:v>0.79999999999999927</c:v>
                      </c:pt>
                      <c:pt idx="509">
                        <c:v>0.87999999999999901</c:v>
                      </c:pt>
                      <c:pt idx="510">
                        <c:v>1.1599999999999995</c:v>
                      </c:pt>
                      <c:pt idx="511">
                        <c:v>1.2399999999999991</c:v>
                      </c:pt>
                      <c:pt idx="512">
                        <c:v>1.179999999999999</c:v>
                      </c:pt>
                      <c:pt idx="513">
                        <c:v>0.95999999999999941</c:v>
                      </c:pt>
                      <c:pt idx="514">
                        <c:v>1.1800000000000004</c:v>
                      </c:pt>
                      <c:pt idx="515">
                        <c:v>1.3200000000000003</c:v>
                      </c:pt>
                      <c:pt idx="516">
                        <c:v>1.0800000000000005</c:v>
                      </c:pt>
                      <c:pt idx="517">
                        <c:v>1.2200000000000002</c:v>
                      </c:pt>
                      <c:pt idx="518">
                        <c:v>1.5200000000000002</c:v>
                      </c:pt>
                      <c:pt idx="519">
                        <c:v>1.36</c:v>
                      </c:pt>
                      <c:pt idx="520">
                        <c:v>1.1000000000000008</c:v>
                      </c:pt>
                      <c:pt idx="521">
                        <c:v>1.7200000000000011</c:v>
                      </c:pt>
                      <c:pt idx="522">
                        <c:v>1.5400000000000014</c:v>
                      </c:pt>
                      <c:pt idx="523">
                        <c:v>1.6400000000000012</c:v>
                      </c:pt>
                      <c:pt idx="524">
                        <c:v>1.5600000000000016</c:v>
                      </c:pt>
                      <c:pt idx="525">
                        <c:v>1.320000000000001</c:v>
                      </c:pt>
                      <c:pt idx="526">
                        <c:v>1.3800000000000003</c:v>
                      </c:pt>
                      <c:pt idx="527">
                        <c:v>1.1800000000000004</c:v>
                      </c:pt>
                      <c:pt idx="528">
                        <c:v>0.96000000000000085</c:v>
                      </c:pt>
                      <c:pt idx="529">
                        <c:v>1.0400000000000005</c:v>
                      </c:pt>
                      <c:pt idx="530">
                        <c:v>1.1400000000000006</c:v>
                      </c:pt>
                      <c:pt idx="531">
                        <c:v>0.62000000000000099</c:v>
                      </c:pt>
                      <c:pt idx="532">
                        <c:v>1.0000000000000007</c:v>
                      </c:pt>
                      <c:pt idx="533">
                        <c:v>0.74000000000000055</c:v>
                      </c:pt>
                      <c:pt idx="534">
                        <c:v>0.76000000000000012</c:v>
                      </c:pt>
                      <c:pt idx="535">
                        <c:v>1.0200000000000002</c:v>
                      </c:pt>
                      <c:pt idx="536">
                        <c:v>1.2800000000000005</c:v>
                      </c:pt>
                      <c:pt idx="537">
                        <c:v>1.3</c:v>
                      </c:pt>
                      <c:pt idx="538">
                        <c:v>1.3799999999999997</c:v>
                      </c:pt>
                      <c:pt idx="539">
                        <c:v>1.3399999999999999</c:v>
                      </c:pt>
                      <c:pt idx="540">
                        <c:v>1.3800000000000003</c:v>
                      </c:pt>
                      <c:pt idx="541">
                        <c:v>1.2399999999999998</c:v>
                      </c:pt>
                      <c:pt idx="542">
                        <c:v>1.0200000000000002</c:v>
                      </c:pt>
                      <c:pt idx="543">
                        <c:v>0.72000000000000031</c:v>
                      </c:pt>
                      <c:pt idx="544">
                        <c:v>0.8</c:v>
                      </c:pt>
                      <c:pt idx="545">
                        <c:v>0.29999999999999927</c:v>
                      </c:pt>
                      <c:pt idx="546">
                        <c:v>0.21999999999999958</c:v>
                      </c:pt>
                      <c:pt idx="547">
                        <c:v>0.33999999999999986</c:v>
                      </c:pt>
                      <c:pt idx="548">
                        <c:v>0.46000000000000013</c:v>
                      </c:pt>
                      <c:pt idx="549">
                        <c:v>0.16000000000000014</c:v>
                      </c:pt>
                      <c:pt idx="550">
                        <c:v>0.52000000000000024</c:v>
                      </c:pt>
                      <c:pt idx="551">
                        <c:v>0.4</c:v>
                      </c:pt>
                      <c:pt idx="552">
                        <c:v>0.56000000000000016</c:v>
                      </c:pt>
                      <c:pt idx="553">
                        <c:v>0.51999999999999957</c:v>
                      </c:pt>
                      <c:pt idx="554">
                        <c:v>0.26000000000000012</c:v>
                      </c:pt>
                      <c:pt idx="555">
                        <c:v>0.30000000000000071</c:v>
                      </c:pt>
                      <c:pt idx="556">
                        <c:v>0.58000000000000118</c:v>
                      </c:pt>
                      <c:pt idx="557">
                        <c:v>0.40000000000000141</c:v>
                      </c:pt>
                      <c:pt idx="558">
                        <c:v>0.52000000000000168</c:v>
                      </c:pt>
                      <c:pt idx="559">
                        <c:v>0.86000000000000087</c:v>
                      </c:pt>
                      <c:pt idx="560">
                        <c:v>0.70000000000000073</c:v>
                      </c:pt>
                      <c:pt idx="561">
                        <c:v>0.73999999999999988</c:v>
                      </c:pt>
                      <c:pt idx="562">
                        <c:v>1.0599999999999994</c:v>
                      </c:pt>
                      <c:pt idx="563">
                        <c:v>0.89999999999999925</c:v>
                      </c:pt>
                      <c:pt idx="564">
                        <c:v>1.2799999999999998</c:v>
                      </c:pt>
                      <c:pt idx="565">
                        <c:v>1.3999999999999992</c:v>
                      </c:pt>
                      <c:pt idx="566">
                        <c:v>1.4799999999999998</c:v>
                      </c:pt>
                      <c:pt idx="567">
                        <c:v>1.1599999999999995</c:v>
                      </c:pt>
                      <c:pt idx="568">
                        <c:v>1.7799999999999998</c:v>
                      </c:pt>
                      <c:pt idx="569">
                        <c:v>1.94</c:v>
                      </c:pt>
                      <c:pt idx="570">
                        <c:v>1.5</c:v>
                      </c:pt>
                      <c:pt idx="571">
                        <c:v>1.2600000000000002</c:v>
                      </c:pt>
                      <c:pt idx="572">
                        <c:v>1.2800000000000005</c:v>
                      </c:pt>
                      <c:pt idx="573">
                        <c:v>1.0200000000000002</c:v>
                      </c:pt>
                      <c:pt idx="574">
                        <c:v>0.64000000000000057</c:v>
                      </c:pt>
                      <c:pt idx="575">
                        <c:v>1.3000000000000007</c:v>
                      </c:pt>
                      <c:pt idx="576">
                        <c:v>1.2200000000000002</c:v>
                      </c:pt>
                      <c:pt idx="577">
                        <c:v>1.0200000000000002</c:v>
                      </c:pt>
                      <c:pt idx="578">
                        <c:v>1.2600000000000002</c:v>
                      </c:pt>
                      <c:pt idx="579">
                        <c:v>1.3799999999999997</c:v>
                      </c:pt>
                      <c:pt idx="580">
                        <c:v>1.0999999999999992</c:v>
                      </c:pt>
                      <c:pt idx="581">
                        <c:v>1.1399999999999999</c:v>
                      </c:pt>
                      <c:pt idx="582">
                        <c:v>1.5</c:v>
                      </c:pt>
                      <c:pt idx="583">
                        <c:v>1.2199999999999995</c:v>
                      </c:pt>
                      <c:pt idx="584">
                        <c:v>1.1799999999999997</c:v>
                      </c:pt>
                      <c:pt idx="585">
                        <c:v>1.1000000000000001</c:v>
                      </c:pt>
                      <c:pt idx="586">
                        <c:v>1.2999999999999994</c:v>
                      </c:pt>
                      <c:pt idx="587">
                        <c:v>1.2599999999999993</c:v>
                      </c:pt>
                      <c:pt idx="588">
                        <c:v>1.1799999999999997</c:v>
                      </c:pt>
                      <c:pt idx="589">
                        <c:v>0.76000000000000012</c:v>
                      </c:pt>
                      <c:pt idx="590">
                        <c:v>0.97999999999999976</c:v>
                      </c:pt>
                      <c:pt idx="591">
                        <c:v>0.93999999999999984</c:v>
                      </c:pt>
                      <c:pt idx="592">
                        <c:v>0.91999999999999882</c:v>
                      </c:pt>
                      <c:pt idx="593">
                        <c:v>1.0399999999999991</c:v>
                      </c:pt>
                      <c:pt idx="594">
                        <c:v>1.179999999999999</c:v>
                      </c:pt>
                      <c:pt idx="595">
                        <c:v>1.2999999999999994</c:v>
                      </c:pt>
                      <c:pt idx="596">
                        <c:v>1.2399999999999998</c:v>
                      </c:pt>
                      <c:pt idx="597">
                        <c:v>1.2800000000000005</c:v>
                      </c:pt>
                      <c:pt idx="598">
                        <c:v>0.92000000000000026</c:v>
                      </c:pt>
                      <c:pt idx="599">
                        <c:v>0.83999999999999986</c:v>
                      </c:pt>
                      <c:pt idx="600">
                        <c:v>7.999999999999971E-2</c:v>
                      </c:pt>
                      <c:pt idx="601">
                        <c:v>7.999999999999971E-2</c:v>
                      </c:pt>
                      <c:pt idx="602">
                        <c:v>-0.3</c:v>
                      </c:pt>
                      <c:pt idx="603">
                        <c:v>0.42000000000000026</c:v>
                      </c:pt>
                      <c:pt idx="604">
                        <c:v>0.56000000000000016</c:v>
                      </c:pt>
                      <c:pt idx="605">
                        <c:v>1.2200000000000002</c:v>
                      </c:pt>
                      <c:pt idx="606">
                        <c:v>1.2800000000000005</c:v>
                      </c:pt>
                      <c:pt idx="607">
                        <c:v>1.7200000000000002</c:v>
                      </c:pt>
                      <c:pt idx="608">
                        <c:v>1.36</c:v>
                      </c:pt>
                      <c:pt idx="609">
                        <c:v>1.3600000000000008</c:v>
                      </c:pt>
                      <c:pt idx="610">
                        <c:v>1.3600000000000008</c:v>
                      </c:pt>
                      <c:pt idx="611">
                        <c:v>1.4400000000000006</c:v>
                      </c:pt>
                      <c:pt idx="612">
                        <c:v>1.2800000000000005</c:v>
                      </c:pt>
                      <c:pt idx="613">
                        <c:v>1.0800000000000005</c:v>
                      </c:pt>
                      <c:pt idx="614">
                        <c:v>1.3399999999999999</c:v>
                      </c:pt>
                      <c:pt idx="615">
                        <c:v>1.6</c:v>
                      </c:pt>
                      <c:pt idx="616">
                        <c:v>1.2</c:v>
                      </c:pt>
                      <c:pt idx="617">
                        <c:v>1.1200000000000003</c:v>
                      </c:pt>
                      <c:pt idx="618">
                        <c:v>1.2000000000000006</c:v>
                      </c:pt>
                      <c:pt idx="619">
                        <c:v>0.98000000000000109</c:v>
                      </c:pt>
                      <c:pt idx="620">
                        <c:v>0.7600000000000009</c:v>
                      </c:pt>
                      <c:pt idx="621">
                        <c:v>0.7600000000000009</c:v>
                      </c:pt>
                      <c:pt idx="622">
                        <c:v>0.90000000000000069</c:v>
                      </c:pt>
                      <c:pt idx="623">
                        <c:v>0.82000000000000028</c:v>
                      </c:pt>
                      <c:pt idx="624">
                        <c:v>0.46000000000000013</c:v>
                      </c:pt>
                      <c:pt idx="625">
                        <c:v>-0.1</c:v>
                      </c:pt>
                      <c:pt idx="626">
                        <c:v>0.23999999999999985</c:v>
                      </c:pt>
                      <c:pt idx="627">
                        <c:v>0.26000000000000012</c:v>
                      </c:pt>
                      <c:pt idx="628">
                        <c:v>0.56000000000000016</c:v>
                      </c:pt>
                      <c:pt idx="629">
                        <c:v>1.3</c:v>
                      </c:pt>
                      <c:pt idx="630">
                        <c:v>1.8400000000000005</c:v>
                      </c:pt>
                      <c:pt idx="631">
                        <c:v>1.3800000000000003</c:v>
                      </c:pt>
                      <c:pt idx="632">
                        <c:v>1</c:v>
                      </c:pt>
                      <c:pt idx="633">
                        <c:v>0.51999999999999957</c:v>
                      </c:pt>
                      <c:pt idx="634">
                        <c:v>1.9999999999999574E-2</c:v>
                      </c:pt>
                      <c:pt idx="635">
                        <c:v>-0.34000000000000058</c:v>
                      </c:pt>
                      <c:pt idx="636">
                        <c:v>7.999999999999971E-2</c:v>
                      </c:pt>
                      <c:pt idx="637">
                        <c:v>0.37999999999999973</c:v>
                      </c:pt>
                      <c:pt idx="638">
                        <c:v>0.57999999999999974</c:v>
                      </c:pt>
                      <c:pt idx="639">
                        <c:v>0.31999999999999956</c:v>
                      </c:pt>
                      <c:pt idx="640">
                        <c:v>0.17999999999999972</c:v>
                      </c:pt>
                      <c:pt idx="641">
                        <c:v>3.9999999999999855E-2</c:v>
                      </c:pt>
                      <c:pt idx="642">
                        <c:v>0.23999999999999985</c:v>
                      </c:pt>
                      <c:pt idx="643">
                        <c:v>0.37999999999999973</c:v>
                      </c:pt>
                      <c:pt idx="644">
                        <c:v>0.62000000000000033</c:v>
                      </c:pt>
                      <c:pt idx="645">
                        <c:v>1.2</c:v>
                      </c:pt>
                      <c:pt idx="646">
                        <c:v>0.92000000000000026</c:v>
                      </c:pt>
                      <c:pt idx="647">
                        <c:v>0.9</c:v>
                      </c:pt>
                      <c:pt idx="648">
                        <c:v>0.98000000000000043</c:v>
                      </c:pt>
                      <c:pt idx="649">
                        <c:v>1.1200000000000003</c:v>
                      </c:pt>
                      <c:pt idx="650">
                        <c:v>0.83999999999999986</c:v>
                      </c:pt>
                      <c:pt idx="651">
                        <c:v>1.3199999999999996</c:v>
                      </c:pt>
                      <c:pt idx="652">
                        <c:v>0.73999999999999988</c:v>
                      </c:pt>
                      <c:pt idx="653">
                        <c:v>0.38000000000000045</c:v>
                      </c:pt>
                      <c:pt idx="654">
                        <c:v>0.7</c:v>
                      </c:pt>
                      <c:pt idx="655">
                        <c:v>0.44000000000000056</c:v>
                      </c:pt>
                      <c:pt idx="656">
                        <c:v>0.48000000000000043</c:v>
                      </c:pt>
                      <c:pt idx="657">
                        <c:v>1.1200000000000003</c:v>
                      </c:pt>
                      <c:pt idx="658">
                        <c:v>1.3199999999999996</c:v>
                      </c:pt>
                      <c:pt idx="659">
                        <c:v>1.0199999999999996</c:v>
                      </c:pt>
                      <c:pt idx="660">
                        <c:v>1.3399999999999999</c:v>
                      </c:pt>
                      <c:pt idx="661">
                        <c:v>1.3</c:v>
                      </c:pt>
                      <c:pt idx="662">
                        <c:v>1.4</c:v>
                      </c:pt>
                      <c:pt idx="663">
                        <c:v>1.2399999999999998</c:v>
                      </c:pt>
                      <c:pt idx="664">
                        <c:v>1.5</c:v>
                      </c:pt>
                      <c:pt idx="665">
                        <c:v>1.4599999999999995</c:v>
                      </c:pt>
                      <c:pt idx="666">
                        <c:v>1.2799999999999989</c:v>
                      </c:pt>
                      <c:pt idx="667">
                        <c:v>0.63999999999999913</c:v>
                      </c:pt>
                      <c:pt idx="668">
                        <c:v>0.99999999999999933</c:v>
                      </c:pt>
                      <c:pt idx="669">
                        <c:v>0.3999999999999993</c:v>
                      </c:pt>
                      <c:pt idx="670">
                        <c:v>0.61999999999999955</c:v>
                      </c:pt>
                      <c:pt idx="671">
                        <c:v>0.81999999999999962</c:v>
                      </c:pt>
                      <c:pt idx="672">
                        <c:v>0.97999999999999976</c:v>
                      </c:pt>
                      <c:pt idx="673">
                        <c:v>0.93999999999999984</c:v>
                      </c:pt>
                      <c:pt idx="674">
                        <c:v>0.77999999999999969</c:v>
                      </c:pt>
                      <c:pt idx="675">
                        <c:v>0.37999999999999973</c:v>
                      </c:pt>
                      <c:pt idx="676">
                        <c:v>0</c:v>
                      </c:pt>
                      <c:pt idx="677">
                        <c:v>-2.0000000000000285E-2</c:v>
                      </c:pt>
                      <c:pt idx="678">
                        <c:v>-8.0000000000000432E-2</c:v>
                      </c:pt>
                      <c:pt idx="679">
                        <c:v>0.46000000000000013</c:v>
                      </c:pt>
                      <c:pt idx="680">
                        <c:v>0.66000000000000014</c:v>
                      </c:pt>
                      <c:pt idx="681">
                        <c:v>0.96000000000000019</c:v>
                      </c:pt>
                      <c:pt idx="682">
                        <c:v>0.80000000000000071</c:v>
                      </c:pt>
                      <c:pt idx="683">
                        <c:v>0.58000000000000118</c:v>
                      </c:pt>
                      <c:pt idx="684">
                        <c:v>0.36000000000000087</c:v>
                      </c:pt>
                      <c:pt idx="685">
                        <c:v>0.30000000000000071</c:v>
                      </c:pt>
                      <c:pt idx="686">
                        <c:v>0.12000000000000029</c:v>
                      </c:pt>
                      <c:pt idx="687">
                        <c:v>0.7</c:v>
                      </c:pt>
                      <c:pt idx="688">
                        <c:v>1</c:v>
                      </c:pt>
                      <c:pt idx="689">
                        <c:v>1.0199999999999996</c:v>
                      </c:pt>
                      <c:pt idx="690">
                        <c:v>0.95999999999999941</c:v>
                      </c:pt>
                      <c:pt idx="691">
                        <c:v>1.2799999999999998</c:v>
                      </c:pt>
                      <c:pt idx="692">
                        <c:v>1.0599999999999994</c:v>
                      </c:pt>
                      <c:pt idx="693">
                        <c:v>0.81999999999999962</c:v>
                      </c:pt>
                      <c:pt idx="694">
                        <c:v>0.9</c:v>
                      </c:pt>
                      <c:pt idx="695">
                        <c:v>0.96000000000000019</c:v>
                      </c:pt>
                      <c:pt idx="696">
                        <c:v>0.33999999999999986</c:v>
                      </c:pt>
                      <c:pt idx="697">
                        <c:v>3.9999999999999855E-2</c:v>
                      </c:pt>
                      <c:pt idx="698">
                        <c:v>-7.1054273576010023E-16</c:v>
                      </c:pt>
                      <c:pt idx="699">
                        <c:v>7.9999999999999002E-2</c:v>
                      </c:pt>
                      <c:pt idx="700">
                        <c:v>-0.14000000000000129</c:v>
                      </c:pt>
                      <c:pt idx="701">
                        <c:v>0.57999999999999896</c:v>
                      </c:pt>
                      <c:pt idx="702">
                        <c:v>0.41999999999999887</c:v>
                      </c:pt>
                      <c:pt idx="703">
                        <c:v>0.61999999999999889</c:v>
                      </c:pt>
                      <c:pt idx="704">
                        <c:v>0.69999999999999862</c:v>
                      </c:pt>
                      <c:pt idx="705">
                        <c:v>1.0599999999999987</c:v>
                      </c:pt>
                      <c:pt idx="706">
                        <c:v>0.81999999999999884</c:v>
                      </c:pt>
                      <c:pt idx="707">
                        <c:v>1.1199999999999988</c:v>
                      </c:pt>
                      <c:pt idx="708">
                        <c:v>1.1399999999999992</c:v>
                      </c:pt>
                      <c:pt idx="709">
                        <c:v>0.9199999999999996</c:v>
                      </c:pt>
                      <c:pt idx="710">
                        <c:v>0.72000000000000031</c:v>
                      </c:pt>
                      <c:pt idx="711">
                        <c:v>0.70000000000000073</c:v>
                      </c:pt>
                      <c:pt idx="712">
                        <c:v>0.70000000000000073</c:v>
                      </c:pt>
                      <c:pt idx="713">
                        <c:v>0.26000000000000084</c:v>
                      </c:pt>
                      <c:pt idx="714">
                        <c:v>-0.21999999999999886</c:v>
                      </c:pt>
                      <c:pt idx="715">
                        <c:v>-0.25999999999999945</c:v>
                      </c:pt>
                      <c:pt idx="716">
                        <c:v>-0.27999999999999969</c:v>
                      </c:pt>
                      <c:pt idx="717">
                        <c:v>-5.9999999999999429E-2</c:v>
                      </c:pt>
                      <c:pt idx="718">
                        <c:v>0.30000000000000071</c:v>
                      </c:pt>
                      <c:pt idx="719">
                        <c:v>1.1200000000000003</c:v>
                      </c:pt>
                      <c:pt idx="720">
                        <c:v>1.1000000000000008</c:v>
                      </c:pt>
                      <c:pt idx="721">
                        <c:v>1.0399999999999998</c:v>
                      </c:pt>
                      <c:pt idx="722">
                        <c:v>0.9</c:v>
                      </c:pt>
                      <c:pt idx="723">
                        <c:v>1.06</c:v>
                      </c:pt>
                      <c:pt idx="724">
                        <c:v>1</c:v>
                      </c:pt>
                      <c:pt idx="725">
                        <c:v>1.3199999999999996</c:v>
                      </c:pt>
                      <c:pt idx="726">
                        <c:v>1.3200000000000003</c:v>
                      </c:pt>
                      <c:pt idx="727">
                        <c:v>1.0800000000000005</c:v>
                      </c:pt>
                      <c:pt idx="728">
                        <c:v>0.66000000000000014</c:v>
                      </c:pt>
                      <c:pt idx="729">
                        <c:v>0.52000000000000024</c:v>
                      </c:pt>
                      <c:pt idx="730">
                        <c:v>0.46000000000000013</c:v>
                      </c:pt>
                      <c:pt idx="731">
                        <c:v>0.32000000000000028</c:v>
                      </c:pt>
                      <c:pt idx="732">
                        <c:v>0.76000000000000012</c:v>
                      </c:pt>
                      <c:pt idx="733">
                        <c:v>1</c:v>
                      </c:pt>
                      <c:pt idx="734">
                        <c:v>1.0800000000000005</c:v>
                      </c:pt>
                      <c:pt idx="735">
                        <c:v>0.72000000000000031</c:v>
                      </c:pt>
                      <c:pt idx="736">
                        <c:v>0.8</c:v>
                      </c:pt>
                      <c:pt idx="737">
                        <c:v>0.13999999999999985</c:v>
                      </c:pt>
                      <c:pt idx="738">
                        <c:v>-6.0000000000000143E-2</c:v>
                      </c:pt>
                      <c:pt idx="739">
                        <c:v>-0.220000000000001</c:v>
                      </c:pt>
                      <c:pt idx="740">
                        <c:v>0.27999999999999969</c:v>
                      </c:pt>
                      <c:pt idx="741">
                        <c:v>0.29999999999999927</c:v>
                      </c:pt>
                      <c:pt idx="742">
                        <c:v>0.59999999999999931</c:v>
                      </c:pt>
                      <c:pt idx="743">
                        <c:v>0.75999999999999945</c:v>
                      </c:pt>
                      <c:pt idx="744">
                        <c:v>0.61999999999999955</c:v>
                      </c:pt>
                      <c:pt idx="745">
                        <c:v>0.3999999999999993</c:v>
                      </c:pt>
                      <c:pt idx="746">
                        <c:v>0.15999999999999942</c:v>
                      </c:pt>
                      <c:pt idx="747">
                        <c:v>0.69999999999999929</c:v>
                      </c:pt>
                      <c:pt idx="748">
                        <c:v>1.1799999999999997</c:v>
                      </c:pt>
                      <c:pt idx="749">
                        <c:v>1.3199999999999996</c:v>
                      </c:pt>
                      <c:pt idx="750">
                        <c:v>1.2199999999999995</c:v>
                      </c:pt>
                      <c:pt idx="751">
                        <c:v>1.8599999999999994</c:v>
                      </c:pt>
                      <c:pt idx="752">
                        <c:v>1.7</c:v>
                      </c:pt>
                      <c:pt idx="753">
                        <c:v>1.3399999999999999</c:v>
                      </c:pt>
                      <c:pt idx="754">
                        <c:v>1.2</c:v>
                      </c:pt>
                      <c:pt idx="755">
                        <c:v>1.1399999999999999</c:v>
                      </c:pt>
                      <c:pt idx="756">
                        <c:v>1.0399999999999998</c:v>
                      </c:pt>
                      <c:pt idx="757">
                        <c:v>1.0999999999999992</c:v>
                      </c:pt>
                      <c:pt idx="758">
                        <c:v>1.0399999999999985</c:v>
                      </c:pt>
                      <c:pt idx="759">
                        <c:v>1.3799999999999983</c:v>
                      </c:pt>
                      <c:pt idx="760">
                        <c:v>1.5399999999999978</c:v>
                      </c:pt>
                      <c:pt idx="761">
                        <c:v>1.1199999999999981</c:v>
                      </c:pt>
                      <c:pt idx="762">
                        <c:v>0.63999999999999768</c:v>
                      </c:pt>
                      <c:pt idx="763">
                        <c:v>0.57999999999999829</c:v>
                      </c:pt>
                      <c:pt idx="764">
                        <c:v>0.33999999999999914</c:v>
                      </c:pt>
                      <c:pt idx="765">
                        <c:v>0.37999999999999901</c:v>
                      </c:pt>
                      <c:pt idx="766">
                        <c:v>0.4199999999999996</c:v>
                      </c:pt>
                      <c:pt idx="767">
                        <c:v>0.53999999999999981</c:v>
                      </c:pt>
                      <c:pt idx="768">
                        <c:v>0.72000000000000031</c:v>
                      </c:pt>
                      <c:pt idx="769">
                        <c:v>0.82000000000000028</c:v>
                      </c:pt>
                      <c:pt idx="770">
                        <c:v>0.7600000000000009</c:v>
                      </c:pt>
                      <c:pt idx="771">
                        <c:v>1.1000000000000001</c:v>
                      </c:pt>
                      <c:pt idx="772">
                        <c:v>1.2200000000000002</c:v>
                      </c:pt>
                      <c:pt idx="773">
                        <c:v>1.1999999999999986</c:v>
                      </c:pt>
                      <c:pt idx="774">
                        <c:v>1.4199999999999982</c:v>
                      </c:pt>
                      <c:pt idx="775">
                        <c:v>1.3599999999999988</c:v>
                      </c:pt>
                      <c:pt idx="776">
                        <c:v>1.2599999999999987</c:v>
                      </c:pt>
                      <c:pt idx="777">
                        <c:v>1.0799999999999983</c:v>
                      </c:pt>
                      <c:pt idx="778">
                        <c:v>0.97999999999999976</c:v>
                      </c:pt>
                      <c:pt idx="779">
                        <c:v>0.68000000000000038</c:v>
                      </c:pt>
                      <c:pt idx="780">
                        <c:v>0.67999999999999972</c:v>
                      </c:pt>
                      <c:pt idx="781">
                        <c:v>0.6399999999999999</c:v>
                      </c:pt>
                      <c:pt idx="782">
                        <c:v>0.8600000000000001</c:v>
                      </c:pt>
                      <c:pt idx="783">
                        <c:v>0.76000000000000012</c:v>
                      </c:pt>
                      <c:pt idx="784">
                        <c:v>0.6399999999999999</c:v>
                      </c:pt>
                      <c:pt idx="785">
                        <c:v>1.1000000000000001</c:v>
                      </c:pt>
                      <c:pt idx="786">
                        <c:v>0.82000000000000028</c:v>
                      </c:pt>
                      <c:pt idx="787">
                        <c:v>0.90000000000000069</c:v>
                      </c:pt>
                      <c:pt idx="788">
                        <c:v>1.0200000000000002</c:v>
                      </c:pt>
                      <c:pt idx="789">
                        <c:v>1.3800000000000003</c:v>
                      </c:pt>
                      <c:pt idx="790">
                        <c:v>0.78000000000000047</c:v>
                      </c:pt>
                      <c:pt idx="791">
                        <c:v>0.88000000000000045</c:v>
                      </c:pt>
                      <c:pt idx="792">
                        <c:v>0.98000000000000043</c:v>
                      </c:pt>
                      <c:pt idx="793">
                        <c:v>1.2400000000000007</c:v>
                      </c:pt>
                      <c:pt idx="794">
                        <c:v>1.0200000000000002</c:v>
                      </c:pt>
                      <c:pt idx="795">
                        <c:v>1.2200000000000002</c:v>
                      </c:pt>
                      <c:pt idx="796">
                        <c:v>1.2200000000000002</c:v>
                      </c:pt>
                      <c:pt idx="797">
                        <c:v>1.0199999999999996</c:v>
                      </c:pt>
                      <c:pt idx="798">
                        <c:v>0.79999999999999927</c:v>
                      </c:pt>
                      <c:pt idx="799">
                        <c:v>0.87999999999999901</c:v>
                      </c:pt>
                      <c:pt idx="800">
                        <c:v>1.0199999999999989</c:v>
                      </c:pt>
                      <c:pt idx="801">
                        <c:v>1.0799999999999983</c:v>
                      </c:pt>
                      <c:pt idx="802">
                        <c:v>0.85999999999999877</c:v>
                      </c:pt>
                      <c:pt idx="803">
                        <c:v>0.99999999999999933</c:v>
                      </c:pt>
                      <c:pt idx="804">
                        <c:v>1.1199999999999997</c:v>
                      </c:pt>
                      <c:pt idx="805">
                        <c:v>1.0200000000000002</c:v>
                      </c:pt>
                      <c:pt idx="806">
                        <c:v>1.0400000000000005</c:v>
                      </c:pt>
                      <c:pt idx="807">
                        <c:v>1.4200000000000004</c:v>
                      </c:pt>
                      <c:pt idx="808">
                        <c:v>1.6</c:v>
                      </c:pt>
                      <c:pt idx="809">
                        <c:v>1.6999999999999993</c:v>
                      </c:pt>
                      <c:pt idx="810">
                        <c:v>1.8399999999999985</c:v>
                      </c:pt>
                      <c:pt idx="811">
                        <c:v>2.0199999999999987</c:v>
                      </c:pt>
                      <c:pt idx="812">
                        <c:v>1.8199999999999996</c:v>
                      </c:pt>
                      <c:pt idx="813">
                        <c:v>1.7599999999999993</c:v>
                      </c:pt>
                      <c:pt idx="814">
                        <c:v>1.4199999999999995</c:v>
                      </c:pt>
                      <c:pt idx="815">
                        <c:v>1.3200000000000003</c:v>
                      </c:pt>
                      <c:pt idx="816">
                        <c:v>1.4</c:v>
                      </c:pt>
                      <c:pt idx="817">
                        <c:v>1.6199999999999997</c:v>
                      </c:pt>
                      <c:pt idx="818">
                        <c:v>1.2</c:v>
                      </c:pt>
                      <c:pt idx="819">
                        <c:v>1.1600000000000001</c:v>
                      </c:pt>
                      <c:pt idx="820">
                        <c:v>0.87999999999999967</c:v>
                      </c:pt>
                      <c:pt idx="821">
                        <c:v>0.4</c:v>
                      </c:pt>
                      <c:pt idx="822">
                        <c:v>0.27999999999999969</c:v>
                      </c:pt>
                      <c:pt idx="823">
                        <c:v>0.7399999999999991</c:v>
                      </c:pt>
                      <c:pt idx="824">
                        <c:v>1.0599999999999994</c:v>
                      </c:pt>
                      <c:pt idx="825">
                        <c:v>1</c:v>
                      </c:pt>
                      <c:pt idx="826">
                        <c:v>1.3</c:v>
                      </c:pt>
                      <c:pt idx="827">
                        <c:v>1.1200000000000003</c:v>
                      </c:pt>
                      <c:pt idx="828">
                        <c:v>1.06</c:v>
                      </c:pt>
                      <c:pt idx="829">
                        <c:v>0.90000000000000069</c:v>
                      </c:pt>
                      <c:pt idx="830">
                        <c:v>1.1800000000000004</c:v>
                      </c:pt>
                      <c:pt idx="831">
                        <c:v>1.1600000000000001</c:v>
                      </c:pt>
                      <c:pt idx="832">
                        <c:v>1.3</c:v>
                      </c:pt>
                      <c:pt idx="833">
                        <c:v>1.3</c:v>
                      </c:pt>
                      <c:pt idx="834">
                        <c:v>1.1399999999999992</c:v>
                      </c:pt>
                      <c:pt idx="835">
                        <c:v>1.2599999999999993</c:v>
                      </c:pt>
                      <c:pt idx="836">
                        <c:v>1.3399999999999999</c:v>
                      </c:pt>
                      <c:pt idx="837">
                        <c:v>1.36</c:v>
                      </c:pt>
                      <c:pt idx="838">
                        <c:v>1.2000000000000006</c:v>
                      </c:pt>
                      <c:pt idx="839">
                        <c:v>1.5400000000000014</c:v>
                      </c:pt>
                      <c:pt idx="840">
                        <c:v>1.7600000000000009</c:v>
                      </c:pt>
                      <c:pt idx="841">
                        <c:v>1.7800000000000005</c:v>
                      </c:pt>
                      <c:pt idx="842">
                        <c:v>1.64</c:v>
                      </c:pt>
                      <c:pt idx="843">
                        <c:v>1.7199999999999995</c:v>
                      </c:pt>
                      <c:pt idx="844">
                        <c:v>1.7599999999999987</c:v>
                      </c:pt>
                      <c:pt idx="845">
                        <c:v>1.4799999999999991</c:v>
                      </c:pt>
                      <c:pt idx="846">
                        <c:v>1.3999999999999986</c:v>
                      </c:pt>
                      <c:pt idx="847">
                        <c:v>1.3399999999999985</c:v>
                      </c:pt>
                      <c:pt idx="848">
                        <c:v>1.0799999999999983</c:v>
                      </c:pt>
                      <c:pt idx="849">
                        <c:v>0.91999999999999882</c:v>
                      </c:pt>
                      <c:pt idx="850">
                        <c:v>1.179999999999999</c:v>
                      </c:pt>
                      <c:pt idx="851">
                        <c:v>1.2399999999999998</c:v>
                      </c:pt>
                      <c:pt idx="852">
                        <c:v>1.2399999999999998</c:v>
                      </c:pt>
                      <c:pt idx="853">
                        <c:v>1.4000000000000008</c:v>
                      </c:pt>
                      <c:pt idx="854">
                        <c:v>1.4400000000000006</c:v>
                      </c:pt>
                      <c:pt idx="855">
                        <c:v>1.1600000000000008</c:v>
                      </c:pt>
                      <c:pt idx="856">
                        <c:v>1.2400000000000007</c:v>
                      </c:pt>
                      <c:pt idx="857">
                        <c:v>1.7200000000000011</c:v>
                      </c:pt>
                      <c:pt idx="858">
                        <c:v>1.8</c:v>
                      </c:pt>
                      <c:pt idx="859">
                        <c:v>1.6400000000000006</c:v>
                      </c:pt>
                      <c:pt idx="860">
                        <c:v>1.6200000000000003</c:v>
                      </c:pt>
                      <c:pt idx="861">
                        <c:v>1.8</c:v>
                      </c:pt>
                      <c:pt idx="862">
                        <c:v>1.7799999999999998</c:v>
                      </c:pt>
                      <c:pt idx="863">
                        <c:v>1.7</c:v>
                      </c:pt>
                      <c:pt idx="864">
                        <c:v>1.5599999999999994</c:v>
                      </c:pt>
                      <c:pt idx="865">
                        <c:v>1.5399999999999991</c:v>
                      </c:pt>
                      <c:pt idx="866">
                        <c:v>1.2599999999999993</c:v>
                      </c:pt>
                      <c:pt idx="867">
                        <c:v>1.1000000000000001</c:v>
                      </c:pt>
                      <c:pt idx="868">
                        <c:v>1.4000000000000008</c:v>
                      </c:pt>
                      <c:pt idx="869">
                        <c:v>1.1800000000000004</c:v>
                      </c:pt>
                      <c:pt idx="870">
                        <c:v>1.1800000000000004</c:v>
                      </c:pt>
                      <c:pt idx="871">
                        <c:v>1.4600000000000009</c:v>
                      </c:pt>
                      <c:pt idx="872">
                        <c:v>0.93999999999999984</c:v>
                      </c:pt>
                      <c:pt idx="873">
                        <c:v>0.19999999999999929</c:v>
                      </c:pt>
                      <c:pt idx="874">
                        <c:v>0.6</c:v>
                      </c:pt>
                      <c:pt idx="875">
                        <c:v>0.44000000000000056</c:v>
                      </c:pt>
                      <c:pt idx="876">
                        <c:v>0.2000000000000007</c:v>
                      </c:pt>
                      <c:pt idx="877">
                        <c:v>0.24000000000000127</c:v>
                      </c:pt>
                      <c:pt idx="878">
                        <c:v>0.44000000000000128</c:v>
                      </c:pt>
                      <c:pt idx="879">
                        <c:v>0.18000000000000185</c:v>
                      </c:pt>
                      <c:pt idx="880">
                        <c:v>0.32000000000000101</c:v>
                      </c:pt>
                      <c:pt idx="881">
                        <c:v>0.7</c:v>
                      </c:pt>
                      <c:pt idx="882">
                        <c:v>0.68000000000000116</c:v>
                      </c:pt>
                      <c:pt idx="883">
                        <c:v>1.2</c:v>
                      </c:pt>
                      <c:pt idx="884">
                        <c:v>1.4200000000000004</c:v>
                      </c:pt>
                      <c:pt idx="885">
                        <c:v>1.3400000000000005</c:v>
                      </c:pt>
                      <c:pt idx="886">
                        <c:v>1.0800000000000005</c:v>
                      </c:pt>
                      <c:pt idx="887">
                        <c:v>1.1600000000000001</c:v>
                      </c:pt>
                      <c:pt idx="888">
                        <c:v>0.90000000000000069</c:v>
                      </c:pt>
                      <c:pt idx="889">
                        <c:v>0.85999999999999943</c:v>
                      </c:pt>
                      <c:pt idx="890">
                        <c:v>1.1999999999999986</c:v>
                      </c:pt>
                      <c:pt idx="891">
                        <c:v>0.87999999999999901</c:v>
                      </c:pt>
                      <c:pt idx="892">
                        <c:v>1.2999999999999978</c:v>
                      </c:pt>
                      <c:pt idx="893">
                        <c:v>1.3999999999999986</c:v>
                      </c:pt>
                      <c:pt idx="894">
                        <c:v>1.5199999999999989</c:v>
                      </c:pt>
                      <c:pt idx="895">
                        <c:v>1.4200000000000004</c:v>
                      </c:pt>
                      <c:pt idx="896">
                        <c:v>1</c:v>
                      </c:pt>
                      <c:pt idx="897">
                        <c:v>0.52000000000000024</c:v>
                      </c:pt>
                      <c:pt idx="898">
                        <c:v>0.23999999999999985</c:v>
                      </c:pt>
                      <c:pt idx="899">
                        <c:v>0.45999999999999941</c:v>
                      </c:pt>
                      <c:pt idx="900">
                        <c:v>5.9999999999998013E-2</c:v>
                      </c:pt>
                      <c:pt idx="901">
                        <c:v>0.67999999999999827</c:v>
                      </c:pt>
                      <c:pt idx="902">
                        <c:v>0.99999999999999856</c:v>
                      </c:pt>
                      <c:pt idx="903">
                        <c:v>0.85999999999999943</c:v>
                      </c:pt>
                      <c:pt idx="904">
                        <c:v>0.5</c:v>
                      </c:pt>
                      <c:pt idx="905">
                        <c:v>0.66000000000000081</c:v>
                      </c:pt>
                      <c:pt idx="906">
                        <c:v>0.44000000000000056</c:v>
                      </c:pt>
                      <c:pt idx="907">
                        <c:v>0.24000000000000057</c:v>
                      </c:pt>
                      <c:pt idx="908">
                        <c:v>0.77999999999999969</c:v>
                      </c:pt>
                      <c:pt idx="909">
                        <c:v>0.57999999999999829</c:v>
                      </c:pt>
                      <c:pt idx="910">
                        <c:v>0.69999999999999718</c:v>
                      </c:pt>
                      <c:pt idx="911">
                        <c:v>0.5999999999999972</c:v>
                      </c:pt>
                      <c:pt idx="912">
                        <c:v>0.83999999999999631</c:v>
                      </c:pt>
                      <c:pt idx="913">
                        <c:v>0.75999999999999657</c:v>
                      </c:pt>
                      <c:pt idx="914">
                        <c:v>0.99999999999999856</c:v>
                      </c:pt>
                      <c:pt idx="915">
                        <c:v>1.1199999999999988</c:v>
                      </c:pt>
                      <c:pt idx="916">
                        <c:v>1.1799999999999997</c:v>
                      </c:pt>
                      <c:pt idx="917">
                        <c:v>0.66000000000000081</c:v>
                      </c:pt>
                      <c:pt idx="918">
                        <c:v>0.26000000000000084</c:v>
                      </c:pt>
                      <c:pt idx="919">
                        <c:v>0.22000000000000028</c:v>
                      </c:pt>
                      <c:pt idx="920">
                        <c:v>0.26000000000000228</c:v>
                      </c:pt>
                      <c:pt idx="921">
                        <c:v>0.14000000000000057</c:v>
                      </c:pt>
                      <c:pt idx="922">
                        <c:v>0.64000000000000057</c:v>
                      </c:pt>
                      <c:pt idx="923">
                        <c:v>0.82000000000000028</c:v>
                      </c:pt>
                      <c:pt idx="924">
                        <c:v>0.63999999999999913</c:v>
                      </c:pt>
                      <c:pt idx="925">
                        <c:v>0.33999999999999775</c:v>
                      </c:pt>
                      <c:pt idx="926">
                        <c:v>0.43999999999999917</c:v>
                      </c:pt>
                      <c:pt idx="927">
                        <c:v>0.53999999999999915</c:v>
                      </c:pt>
                      <c:pt idx="928">
                        <c:v>0.42000000000000026</c:v>
                      </c:pt>
                      <c:pt idx="929">
                        <c:v>0.88000000000000189</c:v>
                      </c:pt>
                      <c:pt idx="930">
                        <c:v>0.7800000000000018</c:v>
                      </c:pt>
                      <c:pt idx="931">
                        <c:v>0.7800000000000018</c:v>
                      </c:pt>
                      <c:pt idx="932">
                        <c:v>0.66000000000000225</c:v>
                      </c:pt>
                      <c:pt idx="933">
                        <c:v>0.98000000000000109</c:v>
                      </c:pt>
                      <c:pt idx="934">
                        <c:v>0.56000000000000083</c:v>
                      </c:pt>
                      <c:pt idx="935">
                        <c:v>0.82000000000000173</c:v>
                      </c:pt>
                      <c:pt idx="936">
                        <c:v>1.0400000000000014</c:v>
                      </c:pt>
                      <c:pt idx="937">
                        <c:v>1.0800000000000012</c:v>
                      </c:pt>
                      <c:pt idx="938">
                        <c:v>0.80000000000000138</c:v>
                      </c:pt>
                      <c:pt idx="939">
                        <c:v>1.0800000000000005</c:v>
                      </c:pt>
                      <c:pt idx="940">
                        <c:v>1.2000000000000006</c:v>
                      </c:pt>
                      <c:pt idx="941">
                        <c:v>1.1000000000000008</c:v>
                      </c:pt>
                      <c:pt idx="942">
                        <c:v>1.2600000000000002</c:v>
                      </c:pt>
                      <c:pt idx="943">
                        <c:v>1.5999999999999992</c:v>
                      </c:pt>
                      <c:pt idx="944">
                        <c:v>1.5199999999999996</c:v>
                      </c:pt>
                      <c:pt idx="945">
                        <c:v>1.4799999999999991</c:v>
                      </c:pt>
                      <c:pt idx="946">
                        <c:v>1.819999999999999</c:v>
                      </c:pt>
                      <c:pt idx="947">
                        <c:v>1.6599999999999995</c:v>
                      </c:pt>
                      <c:pt idx="948">
                        <c:v>1.2000000000000006</c:v>
                      </c:pt>
                      <c:pt idx="949">
                        <c:v>1.3400000000000005</c:v>
                      </c:pt>
                      <c:pt idx="950">
                        <c:v>1.1800000000000004</c:v>
                      </c:pt>
                      <c:pt idx="951">
                        <c:v>0.76000000000000012</c:v>
                      </c:pt>
                      <c:pt idx="952">
                        <c:v>0.8</c:v>
                      </c:pt>
                      <c:pt idx="953">
                        <c:v>1.2599999999999993</c:v>
                      </c:pt>
                      <c:pt idx="954">
                        <c:v>1.1600000000000001</c:v>
                      </c:pt>
                      <c:pt idx="955">
                        <c:v>1.4799999999999998</c:v>
                      </c:pt>
                      <c:pt idx="956">
                        <c:v>1.3600000000000008</c:v>
                      </c:pt>
                      <c:pt idx="957">
                        <c:v>1.3000000000000007</c:v>
                      </c:pt>
                      <c:pt idx="958">
                        <c:v>1.0800000000000012</c:v>
                      </c:pt>
                      <c:pt idx="959">
                        <c:v>1.3000000000000007</c:v>
                      </c:pt>
                      <c:pt idx="960">
                        <c:v>0.82000000000000095</c:v>
                      </c:pt>
                      <c:pt idx="961">
                        <c:v>1.3400000000000005</c:v>
                      </c:pt>
                      <c:pt idx="962">
                        <c:v>1.8</c:v>
                      </c:pt>
                      <c:pt idx="963">
                        <c:v>1.8399999999999999</c:v>
                      </c:pt>
                      <c:pt idx="964">
                        <c:v>1.56</c:v>
                      </c:pt>
                      <c:pt idx="965">
                        <c:v>1.6799999999999997</c:v>
                      </c:pt>
                      <c:pt idx="966">
                        <c:v>1.3799999999999997</c:v>
                      </c:pt>
                      <c:pt idx="967">
                        <c:v>0.96000000000000019</c:v>
                      </c:pt>
                      <c:pt idx="968">
                        <c:v>1.0799999999999996</c:v>
                      </c:pt>
                      <c:pt idx="969">
                        <c:v>1.079999999999999</c:v>
                      </c:pt>
                      <c:pt idx="970">
                        <c:v>0.95999999999999941</c:v>
                      </c:pt>
                      <c:pt idx="971">
                        <c:v>0.9199999999999996</c:v>
                      </c:pt>
                      <c:pt idx="972">
                        <c:v>0.77999999999999969</c:v>
                      </c:pt>
                      <c:pt idx="973">
                        <c:v>0.6</c:v>
                      </c:pt>
                      <c:pt idx="974">
                        <c:v>0.84000000000000052</c:v>
                      </c:pt>
                      <c:pt idx="975">
                        <c:v>1.1000000000000008</c:v>
                      </c:pt>
                      <c:pt idx="976">
                        <c:v>1.1000000000000001</c:v>
                      </c:pt>
                      <c:pt idx="977">
                        <c:v>1.4799999999999998</c:v>
                      </c:pt>
                      <c:pt idx="978">
                        <c:v>1.5199999999999996</c:v>
                      </c:pt>
                      <c:pt idx="979">
                        <c:v>1</c:v>
                      </c:pt>
                      <c:pt idx="980">
                        <c:v>1.0199999999999996</c:v>
                      </c:pt>
                      <c:pt idx="981">
                        <c:v>1.3800000000000003</c:v>
                      </c:pt>
                      <c:pt idx="982">
                        <c:v>1.2600000000000009</c:v>
                      </c:pt>
                      <c:pt idx="983">
                        <c:v>1.820000000000001</c:v>
                      </c:pt>
                      <c:pt idx="984">
                        <c:v>2.1000000000000005</c:v>
                      </c:pt>
                      <c:pt idx="985">
                        <c:v>2.2000000000000015</c:v>
                      </c:pt>
                      <c:pt idx="986">
                        <c:v>1.9400000000000006</c:v>
                      </c:pt>
                      <c:pt idx="987">
                        <c:v>1.8200000000000003</c:v>
                      </c:pt>
                      <c:pt idx="988">
                        <c:v>1.36</c:v>
                      </c:pt>
                      <c:pt idx="989">
                        <c:v>1.6400000000000006</c:v>
                      </c:pt>
                      <c:pt idx="990">
                        <c:v>1.2399999999999998</c:v>
                      </c:pt>
                      <c:pt idx="991">
                        <c:v>1.3200000000000003</c:v>
                      </c:pt>
                      <c:pt idx="992">
                        <c:v>1.3400000000000005</c:v>
                      </c:pt>
                      <c:pt idx="993">
                        <c:v>1.120000000000001</c:v>
                      </c:pt>
                      <c:pt idx="994">
                        <c:v>1.0400000000000005</c:v>
                      </c:pt>
                      <c:pt idx="995">
                        <c:v>1.3400000000000005</c:v>
                      </c:pt>
                      <c:pt idx="996">
                        <c:v>1.4400000000000006</c:v>
                      </c:pt>
                      <c:pt idx="997">
                        <c:v>1.3800000000000003</c:v>
                      </c:pt>
                      <c:pt idx="998">
                        <c:v>1.4000000000000008</c:v>
                      </c:pt>
                      <c:pt idx="999">
                        <c:v>1.4800000000000004</c:v>
                      </c:pt>
                      <c:pt idx="1000">
                        <c:v>1.36</c:v>
                      </c:pt>
                      <c:pt idx="1001">
                        <c:v>1.3399999999999999</c:v>
                      </c:pt>
                      <c:pt idx="1002">
                        <c:v>1.3799999999999997</c:v>
                      </c:pt>
                      <c:pt idx="1003">
                        <c:v>1.8599999999999994</c:v>
                      </c:pt>
                      <c:pt idx="1004">
                        <c:v>1.9799999999999998</c:v>
                      </c:pt>
                      <c:pt idx="1005">
                        <c:v>2</c:v>
                      </c:pt>
                      <c:pt idx="1006">
                        <c:v>2.2800000000000002</c:v>
                      </c:pt>
                      <c:pt idx="1007">
                        <c:v>2.4400000000000004</c:v>
                      </c:pt>
                      <c:pt idx="1008">
                        <c:v>1.9</c:v>
                      </c:pt>
                      <c:pt idx="1009">
                        <c:v>1.7599999999999993</c:v>
                      </c:pt>
                      <c:pt idx="1010">
                        <c:v>2.0999999999999992</c:v>
                      </c:pt>
                      <c:pt idx="1011">
                        <c:v>2.1399999999999992</c:v>
                      </c:pt>
                      <c:pt idx="1012">
                        <c:v>2.0999999999999992</c:v>
                      </c:pt>
                      <c:pt idx="1013">
                        <c:v>2.5199999999999996</c:v>
                      </c:pt>
                      <c:pt idx="1014">
                        <c:v>2.04</c:v>
                      </c:pt>
                      <c:pt idx="1015">
                        <c:v>1.6800000000000008</c:v>
                      </c:pt>
                      <c:pt idx="1016">
                        <c:v>1.1600000000000013</c:v>
                      </c:pt>
                      <c:pt idx="1017">
                        <c:v>1.0600000000000012</c:v>
                      </c:pt>
                      <c:pt idx="1018">
                        <c:v>0.96000000000000085</c:v>
                      </c:pt>
                      <c:pt idx="1019">
                        <c:v>1.5400000000000005</c:v>
                      </c:pt>
                      <c:pt idx="1020">
                        <c:v>1.3000000000000007</c:v>
                      </c:pt>
                      <c:pt idx="1021">
                        <c:v>1.42</c:v>
                      </c:pt>
                      <c:pt idx="1022">
                        <c:v>1.3199999999999996</c:v>
                      </c:pt>
                      <c:pt idx="1023">
                        <c:v>1.5</c:v>
                      </c:pt>
                      <c:pt idx="1024">
                        <c:v>1.3200000000000003</c:v>
                      </c:pt>
                      <c:pt idx="1025">
                        <c:v>1.5200000000000002</c:v>
                      </c:pt>
                      <c:pt idx="1026">
                        <c:v>1.5600000000000005</c:v>
                      </c:pt>
                      <c:pt idx="1027">
                        <c:v>1.7000000000000006</c:v>
                      </c:pt>
                      <c:pt idx="1028">
                        <c:v>1.3800000000000008</c:v>
                      </c:pt>
                      <c:pt idx="1029">
                        <c:v>1.0200000000000002</c:v>
                      </c:pt>
                      <c:pt idx="1030">
                        <c:v>1</c:v>
                      </c:pt>
                      <c:pt idx="1031">
                        <c:v>0.53999999999999981</c:v>
                      </c:pt>
                      <c:pt idx="1032">
                        <c:v>0.33999999999999986</c:v>
                      </c:pt>
                      <c:pt idx="1033">
                        <c:v>0.19999999999999929</c:v>
                      </c:pt>
                      <c:pt idx="1034">
                        <c:v>0.37999999999999973</c:v>
                      </c:pt>
                      <c:pt idx="1035">
                        <c:v>0.73999999999999988</c:v>
                      </c:pt>
                      <c:pt idx="1036">
                        <c:v>1.1799999999999997</c:v>
                      </c:pt>
                      <c:pt idx="1037">
                        <c:v>1.0599999999999994</c:v>
                      </c:pt>
                      <c:pt idx="1038">
                        <c:v>1.2</c:v>
                      </c:pt>
                      <c:pt idx="1039">
                        <c:v>1.5399999999999998</c:v>
                      </c:pt>
                      <c:pt idx="1040">
                        <c:v>1.44</c:v>
                      </c:pt>
                      <c:pt idx="1041">
                        <c:v>1.5400000000000005</c:v>
                      </c:pt>
                      <c:pt idx="1042">
                        <c:v>1.7800000000000005</c:v>
                      </c:pt>
                      <c:pt idx="1043">
                        <c:v>1.6799999999999997</c:v>
                      </c:pt>
                      <c:pt idx="1044">
                        <c:v>1.5199999999999996</c:v>
                      </c:pt>
                      <c:pt idx="1045">
                        <c:v>1.5799999999999996</c:v>
                      </c:pt>
                      <c:pt idx="1046">
                        <c:v>1.3399999999999992</c:v>
                      </c:pt>
                      <c:pt idx="1047">
                        <c:v>1.3999999999999992</c:v>
                      </c:pt>
                      <c:pt idx="1048">
                        <c:v>1.2599999999999993</c:v>
                      </c:pt>
                      <c:pt idx="1049">
                        <c:v>1.2199999999999995</c:v>
                      </c:pt>
                      <c:pt idx="1050">
                        <c:v>1.179999999999999</c:v>
                      </c:pt>
                      <c:pt idx="1051">
                        <c:v>1.5399999999999991</c:v>
                      </c:pt>
                      <c:pt idx="1052">
                        <c:v>1.5999999999999992</c:v>
                      </c:pt>
                      <c:pt idx="1053">
                        <c:v>1.94</c:v>
                      </c:pt>
                      <c:pt idx="1054">
                        <c:v>1.8399999999999999</c:v>
                      </c:pt>
                      <c:pt idx="1055">
                        <c:v>1.7600000000000002</c:v>
                      </c:pt>
                      <c:pt idx="1056">
                        <c:v>1.4</c:v>
                      </c:pt>
                      <c:pt idx="1057">
                        <c:v>1.2799999999999998</c:v>
                      </c:pt>
                      <c:pt idx="1058">
                        <c:v>1.42</c:v>
                      </c:pt>
                      <c:pt idx="1059">
                        <c:v>1.48</c:v>
                      </c:pt>
                      <c:pt idx="1060">
                        <c:v>1.5600000000000005</c:v>
                      </c:pt>
                      <c:pt idx="1061">
                        <c:v>1.5000000000000011</c:v>
                      </c:pt>
                      <c:pt idx="1062">
                        <c:v>1.4800000000000015</c:v>
                      </c:pt>
                      <c:pt idx="1063">
                        <c:v>1.4600000000000009</c:v>
                      </c:pt>
                      <c:pt idx="1064">
                        <c:v>1.7200000000000011</c:v>
                      </c:pt>
                      <c:pt idx="1065">
                        <c:v>1.6000000000000008</c:v>
                      </c:pt>
                      <c:pt idx="1066">
                        <c:v>1.7400000000000007</c:v>
                      </c:pt>
                      <c:pt idx="1067">
                        <c:v>2.0600000000000009</c:v>
                      </c:pt>
                      <c:pt idx="1068">
                        <c:v>1.9600000000000009</c:v>
                      </c:pt>
                      <c:pt idx="1069">
                        <c:v>1.7400000000000007</c:v>
                      </c:pt>
                      <c:pt idx="1070">
                        <c:v>1.5400000000000005</c:v>
                      </c:pt>
                      <c:pt idx="1071">
                        <c:v>1.8000000000000007</c:v>
                      </c:pt>
                      <c:pt idx="1072">
                        <c:v>1.8200000000000003</c:v>
                      </c:pt>
                      <c:pt idx="1073">
                        <c:v>1.6600000000000001</c:v>
                      </c:pt>
                      <c:pt idx="1074">
                        <c:v>1.8200000000000003</c:v>
                      </c:pt>
                      <c:pt idx="1075">
                        <c:v>2.4</c:v>
                      </c:pt>
                      <c:pt idx="1076">
                        <c:v>2.1999999999999997</c:v>
                      </c:pt>
                      <c:pt idx="1077">
                        <c:v>2.0599999999999992</c:v>
                      </c:pt>
                      <c:pt idx="1078">
                        <c:v>2.1599999999999997</c:v>
                      </c:pt>
                      <c:pt idx="1079">
                        <c:v>2.0599999999999996</c:v>
                      </c:pt>
                      <c:pt idx="1080">
                        <c:v>2</c:v>
                      </c:pt>
                      <c:pt idx="1081">
                        <c:v>2.1399999999999997</c:v>
                      </c:pt>
                      <c:pt idx="1082">
                        <c:v>2.0400000000000005</c:v>
                      </c:pt>
                      <c:pt idx="1083">
                        <c:v>1.8000000000000003</c:v>
                      </c:pt>
                      <c:pt idx="1084">
                        <c:v>1.7000000000000006</c:v>
                      </c:pt>
                      <c:pt idx="1085">
                        <c:v>1.5</c:v>
                      </c:pt>
                      <c:pt idx="1086">
                        <c:v>1.0400000000000003</c:v>
                      </c:pt>
                      <c:pt idx="1087">
                        <c:v>1</c:v>
                      </c:pt>
                      <c:pt idx="1088">
                        <c:v>1.3399999999999994</c:v>
                      </c:pt>
                      <c:pt idx="1089">
                        <c:v>1.5799999999999996</c:v>
                      </c:pt>
                      <c:pt idx="1090">
                        <c:v>1.7799999999999998</c:v>
                      </c:pt>
                      <c:pt idx="1091">
                        <c:v>2.2600000000000002</c:v>
                      </c:pt>
                      <c:pt idx="1092">
                        <c:v>2.68</c:v>
                      </c:pt>
                      <c:pt idx="1093">
                        <c:v>2.6000000000000005</c:v>
                      </c:pt>
                      <c:pt idx="1094">
                        <c:v>2.5</c:v>
                      </c:pt>
                      <c:pt idx="1095">
                        <c:v>1.8800000000000001</c:v>
                      </c:pt>
                      <c:pt idx="1096">
                        <c:v>1.8799999999999997</c:v>
                      </c:pt>
                      <c:pt idx="1097">
                        <c:v>1.6</c:v>
                      </c:pt>
                      <c:pt idx="1098">
                        <c:v>1.8800000000000001</c:v>
                      </c:pt>
                      <c:pt idx="1099">
                        <c:v>1.8400000000000003</c:v>
                      </c:pt>
                      <c:pt idx="1100">
                        <c:v>2.3600000000000003</c:v>
                      </c:pt>
                      <c:pt idx="1101">
                        <c:v>2.04</c:v>
                      </c:pt>
                      <c:pt idx="1102">
                        <c:v>2.2400000000000002</c:v>
                      </c:pt>
                      <c:pt idx="1103">
                        <c:v>1.9800000000000004</c:v>
                      </c:pt>
                      <c:pt idx="1104">
                        <c:v>1.9600000000000002</c:v>
                      </c:pt>
                      <c:pt idx="1105">
                        <c:v>1.8600000000000005</c:v>
                      </c:pt>
                      <c:pt idx="1106">
                        <c:v>1.6800000000000004</c:v>
                      </c:pt>
                      <c:pt idx="1107">
                        <c:v>1.4400000000000002</c:v>
                      </c:pt>
                      <c:pt idx="1108">
                        <c:v>1.56</c:v>
                      </c:pt>
                      <c:pt idx="1109">
                        <c:v>1.4000000000000004</c:v>
                      </c:pt>
                      <c:pt idx="1110">
                        <c:v>1.2600000000000005</c:v>
                      </c:pt>
                      <c:pt idx="1111">
                        <c:v>1.7400000000000007</c:v>
                      </c:pt>
                      <c:pt idx="1112">
                        <c:v>1.9200000000000004</c:v>
                      </c:pt>
                      <c:pt idx="1113">
                        <c:v>1.58</c:v>
                      </c:pt>
                      <c:pt idx="1114">
                        <c:v>1.6599999999999997</c:v>
                      </c:pt>
                      <c:pt idx="1115">
                        <c:v>1.5799999999999996</c:v>
                      </c:pt>
                      <c:pt idx="1116">
                        <c:v>1.3799999999999994</c:v>
                      </c:pt>
                      <c:pt idx="1117">
                        <c:v>1.1599999999999995</c:v>
                      </c:pt>
                      <c:pt idx="1118">
                        <c:v>1.2599999999999993</c:v>
                      </c:pt>
                      <c:pt idx="1119">
                        <c:v>1.6199999999999997</c:v>
                      </c:pt>
                      <c:pt idx="1120">
                        <c:v>1.4999999999999993</c:v>
                      </c:pt>
                      <c:pt idx="1121">
                        <c:v>1.6799999999999997</c:v>
                      </c:pt>
                      <c:pt idx="1122">
                        <c:v>1.7399999999999998</c:v>
                      </c:pt>
                      <c:pt idx="1123">
                        <c:v>2.0799999999999996</c:v>
                      </c:pt>
                      <c:pt idx="1124">
                        <c:v>1.8199999999999998</c:v>
                      </c:pt>
                      <c:pt idx="1125">
                        <c:v>1.9200000000000004</c:v>
                      </c:pt>
                      <c:pt idx="1126">
                        <c:v>2.08</c:v>
                      </c:pt>
                      <c:pt idx="1127">
                        <c:v>2.2399999999999998</c:v>
                      </c:pt>
                      <c:pt idx="1128">
                        <c:v>2.2400000000000002</c:v>
                      </c:pt>
                      <c:pt idx="1129">
                        <c:v>1.98</c:v>
                      </c:pt>
                      <c:pt idx="1130">
                        <c:v>2.0799999999999996</c:v>
                      </c:pt>
                      <c:pt idx="1131">
                        <c:v>1.6799999999999997</c:v>
                      </c:pt>
                      <c:pt idx="1132">
                        <c:v>1.3799999999999997</c:v>
                      </c:pt>
                      <c:pt idx="1133">
                        <c:v>0.87999999999999967</c:v>
                      </c:pt>
                      <c:pt idx="1134">
                        <c:v>1.3199999999999996</c:v>
                      </c:pt>
                      <c:pt idx="1135">
                        <c:v>1.5199999999999996</c:v>
                      </c:pt>
                      <c:pt idx="1136">
                        <c:v>1.5599999999999994</c:v>
                      </c:pt>
                      <c:pt idx="1137">
                        <c:v>1.3999999999999997</c:v>
                      </c:pt>
                      <c:pt idx="1138">
                        <c:v>1.5199999999999996</c:v>
                      </c:pt>
                      <c:pt idx="1139">
                        <c:v>1.3999999999999997</c:v>
                      </c:pt>
                      <c:pt idx="1140">
                        <c:v>1.2199999999999995</c:v>
                      </c:pt>
                      <c:pt idx="1141">
                        <c:v>1.3599999999999994</c:v>
                      </c:pt>
                      <c:pt idx="1142">
                        <c:v>1.5599999999999994</c:v>
                      </c:pt>
                      <c:pt idx="1143">
                        <c:v>1.6999999999999997</c:v>
                      </c:pt>
                      <c:pt idx="1144">
                        <c:v>1.5999999999999996</c:v>
                      </c:pt>
                      <c:pt idx="1145">
                        <c:v>1.9199999999999995</c:v>
                      </c:pt>
                      <c:pt idx="1146">
                        <c:v>1.8999999999999997</c:v>
                      </c:pt>
                      <c:pt idx="1147">
                        <c:v>1.9599999999999997</c:v>
                      </c:pt>
                      <c:pt idx="1148">
                        <c:v>1.7399999999999995</c:v>
                      </c:pt>
                      <c:pt idx="1149">
                        <c:v>1.5199999999999996</c:v>
                      </c:pt>
                      <c:pt idx="1150">
                        <c:v>1.3199999999999998</c:v>
                      </c:pt>
                      <c:pt idx="1151">
                        <c:v>1.1399999999999999</c:v>
                      </c:pt>
                      <c:pt idx="1152">
                        <c:v>1.2799999999999998</c:v>
                      </c:pt>
                      <c:pt idx="1153">
                        <c:v>1.64</c:v>
                      </c:pt>
                      <c:pt idx="1154">
                        <c:v>1.6799999999999997</c:v>
                      </c:pt>
                      <c:pt idx="1155">
                        <c:v>1.4999999999999996</c:v>
                      </c:pt>
                      <c:pt idx="1156">
                        <c:v>1.9</c:v>
                      </c:pt>
                      <c:pt idx="1157">
                        <c:v>2.14</c:v>
                      </c:pt>
                      <c:pt idx="1158">
                        <c:v>2.1</c:v>
                      </c:pt>
                      <c:pt idx="1159">
                        <c:v>1.9000000000000004</c:v>
                      </c:pt>
                      <c:pt idx="1160">
                        <c:v>1.9600000000000004</c:v>
                      </c:pt>
                      <c:pt idx="1161">
                        <c:v>1.7200000000000002</c:v>
                      </c:pt>
                      <c:pt idx="1162">
                        <c:v>0.98000000000000009</c:v>
                      </c:pt>
                      <c:pt idx="1163">
                        <c:v>0.96000000000000019</c:v>
                      </c:pt>
                      <c:pt idx="1164">
                        <c:v>1.1399999999999999</c:v>
                      </c:pt>
                      <c:pt idx="1165">
                        <c:v>1.2999999999999996</c:v>
                      </c:pt>
                      <c:pt idx="1166">
                        <c:v>1.44</c:v>
                      </c:pt>
                      <c:pt idx="1167">
                        <c:v>1.7600000000000002</c:v>
                      </c:pt>
                      <c:pt idx="1168">
                        <c:v>1.8200000000000003</c:v>
                      </c:pt>
                      <c:pt idx="1169">
                        <c:v>1.86</c:v>
                      </c:pt>
                      <c:pt idx="1170">
                        <c:v>1.6</c:v>
                      </c:pt>
                      <c:pt idx="1171">
                        <c:v>1.7</c:v>
                      </c:pt>
                      <c:pt idx="1172">
                        <c:v>1.7399999999999995</c:v>
                      </c:pt>
                      <c:pt idx="1173">
                        <c:v>1.7399999999999995</c:v>
                      </c:pt>
                      <c:pt idx="1174">
                        <c:v>2.38</c:v>
                      </c:pt>
                      <c:pt idx="1175">
                        <c:v>2.42</c:v>
                      </c:pt>
                      <c:pt idx="1176">
                        <c:v>2.2599999999999998</c:v>
                      </c:pt>
                      <c:pt idx="1177">
                        <c:v>2.42</c:v>
                      </c:pt>
                      <c:pt idx="1178">
                        <c:v>2.2599999999999998</c:v>
                      </c:pt>
                      <c:pt idx="1179">
                        <c:v>2.0799999999999996</c:v>
                      </c:pt>
                      <c:pt idx="1180">
                        <c:v>2.1799999999999997</c:v>
                      </c:pt>
                      <c:pt idx="1181">
                        <c:v>1.9799999999999998</c:v>
                      </c:pt>
                      <c:pt idx="1182">
                        <c:v>2.1799999999999997</c:v>
                      </c:pt>
                      <c:pt idx="1183">
                        <c:v>2.2799999999999998</c:v>
                      </c:pt>
                      <c:pt idx="1184">
                        <c:v>2.42</c:v>
                      </c:pt>
                      <c:pt idx="1185">
                        <c:v>2.92</c:v>
                      </c:pt>
                      <c:pt idx="1186">
                        <c:v>2.82</c:v>
                      </c:pt>
                      <c:pt idx="1187">
                        <c:v>2.6</c:v>
                      </c:pt>
                      <c:pt idx="1188">
                        <c:v>2.2800000000000002</c:v>
                      </c:pt>
                      <c:pt idx="1189">
                        <c:v>1.3999999999999997</c:v>
                      </c:pt>
                      <c:pt idx="1190">
                        <c:v>0.99999999999999967</c:v>
                      </c:pt>
                      <c:pt idx="1191">
                        <c:v>1.3199999999999998</c:v>
                      </c:pt>
                      <c:pt idx="1192">
                        <c:v>1.2400000000000002</c:v>
                      </c:pt>
                      <c:pt idx="1193">
                        <c:v>1.6600000000000001</c:v>
                      </c:pt>
                      <c:pt idx="1194">
                        <c:v>2.3800000000000003</c:v>
                      </c:pt>
                      <c:pt idx="1195">
                        <c:v>2.1800000000000006</c:v>
                      </c:pt>
                      <c:pt idx="1196">
                        <c:v>2.2800000000000002</c:v>
                      </c:pt>
                      <c:pt idx="1197">
                        <c:v>2.2199999999999998</c:v>
                      </c:pt>
                      <c:pt idx="1198">
                        <c:v>1.92</c:v>
                      </c:pt>
                      <c:pt idx="1199">
                        <c:v>1.9599999999999997</c:v>
                      </c:pt>
                      <c:pt idx="1200">
                        <c:v>2.0999999999999996</c:v>
                      </c:pt>
                      <c:pt idx="1201">
                        <c:v>1.8999999999999992</c:v>
                      </c:pt>
                      <c:pt idx="1202">
                        <c:v>1.9399999999999995</c:v>
                      </c:pt>
                      <c:pt idx="1203">
                        <c:v>2.2599999999999998</c:v>
                      </c:pt>
                      <c:pt idx="1204">
                        <c:v>2.0799999999999996</c:v>
                      </c:pt>
                      <c:pt idx="1205">
                        <c:v>2.34</c:v>
                      </c:pt>
                      <c:pt idx="1206">
                        <c:v>2.4</c:v>
                      </c:pt>
                      <c:pt idx="1207">
                        <c:v>2.4</c:v>
                      </c:pt>
                      <c:pt idx="1208">
                        <c:v>2.3199999999999994</c:v>
                      </c:pt>
                      <c:pt idx="1209">
                        <c:v>2.44</c:v>
                      </c:pt>
                      <c:pt idx="1210">
                        <c:v>2.2199999999999998</c:v>
                      </c:pt>
                      <c:pt idx="1211">
                        <c:v>2.0799999999999996</c:v>
                      </c:pt>
                      <c:pt idx="1212">
                        <c:v>1.8399999999999994</c:v>
                      </c:pt>
                      <c:pt idx="1213">
                        <c:v>1.3999999999999997</c:v>
                      </c:pt>
                      <c:pt idx="1214">
                        <c:v>0.95999999999999941</c:v>
                      </c:pt>
                      <c:pt idx="1215">
                        <c:v>0.9199999999999996</c:v>
                      </c:pt>
                      <c:pt idx="1216">
                        <c:v>1.2799999999999998</c:v>
                      </c:pt>
                      <c:pt idx="1217">
                        <c:v>1.48</c:v>
                      </c:pt>
                      <c:pt idx="1218">
                        <c:v>2.04</c:v>
                      </c:pt>
                      <c:pt idx="1219">
                        <c:v>2.3200000000000003</c:v>
                      </c:pt>
                      <c:pt idx="1220">
                        <c:v>2.2999999999999998</c:v>
                      </c:pt>
                      <c:pt idx="1221">
                        <c:v>1.94</c:v>
                      </c:pt>
                      <c:pt idx="1222">
                        <c:v>1.5999999999999996</c:v>
                      </c:pt>
                      <c:pt idx="1223">
                        <c:v>1.5399999999999996</c:v>
                      </c:pt>
                      <c:pt idx="1224">
                        <c:v>1.2399999999999995</c:v>
                      </c:pt>
                      <c:pt idx="1225">
                        <c:v>1.1199999999999997</c:v>
                      </c:pt>
                      <c:pt idx="1226">
                        <c:v>0.95999999999999974</c:v>
                      </c:pt>
                      <c:pt idx="1227">
                        <c:v>1.1599999999999997</c:v>
                      </c:pt>
                      <c:pt idx="1228">
                        <c:v>1.2</c:v>
                      </c:pt>
                      <c:pt idx="1229">
                        <c:v>1.2400000000000002</c:v>
                      </c:pt>
                      <c:pt idx="1230">
                        <c:v>1.4</c:v>
                      </c:pt>
                      <c:pt idx="1231">
                        <c:v>1.4600000000000002</c:v>
                      </c:pt>
                      <c:pt idx="1232">
                        <c:v>1.6</c:v>
                      </c:pt>
                      <c:pt idx="1233">
                        <c:v>1.22</c:v>
                      </c:pt>
                      <c:pt idx="1234">
                        <c:v>1.3999999999999997</c:v>
                      </c:pt>
                      <c:pt idx="1235">
                        <c:v>1.3599999999999999</c:v>
                      </c:pt>
                      <c:pt idx="1236">
                        <c:v>1.3599999999999999</c:v>
                      </c:pt>
                      <c:pt idx="1237">
                        <c:v>1.22</c:v>
                      </c:pt>
                      <c:pt idx="1238">
                        <c:v>1.48</c:v>
                      </c:pt>
                      <c:pt idx="1239">
                        <c:v>1.5000000000000004</c:v>
                      </c:pt>
                      <c:pt idx="1240">
                        <c:v>1.5600000000000005</c:v>
                      </c:pt>
                      <c:pt idx="1241">
                        <c:v>1.9000000000000004</c:v>
                      </c:pt>
                      <c:pt idx="1242">
                        <c:v>2.2800000000000002</c:v>
                      </c:pt>
                      <c:pt idx="1243">
                        <c:v>2.1000000000000005</c:v>
                      </c:pt>
                      <c:pt idx="1244">
                        <c:v>1.9600000000000004</c:v>
                      </c:pt>
                      <c:pt idx="1245">
                        <c:v>1.9000000000000004</c:v>
                      </c:pt>
                      <c:pt idx="1246">
                        <c:v>2.04</c:v>
                      </c:pt>
                      <c:pt idx="1247">
                        <c:v>1.6200000000000003</c:v>
                      </c:pt>
                      <c:pt idx="1248">
                        <c:v>1.5800000000000005</c:v>
                      </c:pt>
                      <c:pt idx="1249">
                        <c:v>1.44</c:v>
                      </c:pt>
                      <c:pt idx="1250">
                        <c:v>1.2799999999999998</c:v>
                      </c:pt>
                      <c:pt idx="1251">
                        <c:v>0.57999999999999974</c:v>
                      </c:pt>
                      <c:pt idx="1252">
                        <c:v>0.71999999999999953</c:v>
                      </c:pt>
                      <c:pt idx="1253">
                        <c:v>0.63999999999999946</c:v>
                      </c:pt>
                      <c:pt idx="1254">
                        <c:v>0.77999999999999969</c:v>
                      </c:pt>
                      <c:pt idx="1255">
                        <c:v>0.85999999999999976</c:v>
                      </c:pt>
                      <c:pt idx="1256">
                        <c:v>0.88000000000000012</c:v>
                      </c:pt>
                      <c:pt idx="1257">
                        <c:v>1.0200000000000002</c:v>
                      </c:pt>
                      <c:pt idx="1258">
                        <c:v>1.0200000000000002</c:v>
                      </c:pt>
                      <c:pt idx="1259">
                        <c:v>1.0200000000000007</c:v>
                      </c:pt>
                      <c:pt idx="1260">
                        <c:v>1.2400000000000009</c:v>
                      </c:pt>
                      <c:pt idx="1261">
                        <c:v>1.5000000000000007</c:v>
                      </c:pt>
                      <c:pt idx="1262">
                        <c:v>1.3200000000000007</c:v>
                      </c:pt>
                      <c:pt idx="1263">
                        <c:v>1.6000000000000003</c:v>
                      </c:pt>
                      <c:pt idx="1264">
                        <c:v>1.3399999999999999</c:v>
                      </c:pt>
                      <c:pt idx="1265">
                        <c:v>1.2399999999999998</c:v>
                      </c:pt>
                      <c:pt idx="1266">
                        <c:v>0.97999999999999976</c:v>
                      </c:pt>
                      <c:pt idx="1267">
                        <c:v>0.77999999999999969</c:v>
                      </c:pt>
                      <c:pt idx="1268">
                        <c:v>0.35999999999999976</c:v>
                      </c:pt>
                      <c:pt idx="1269">
                        <c:v>0.98000000000000009</c:v>
                      </c:pt>
                      <c:pt idx="1270">
                        <c:v>0.8</c:v>
                      </c:pt>
                      <c:pt idx="1271">
                        <c:v>1.2200000000000002</c:v>
                      </c:pt>
                      <c:pt idx="1272">
                        <c:v>1.52</c:v>
                      </c:pt>
                      <c:pt idx="1273">
                        <c:v>1.7600000000000002</c:v>
                      </c:pt>
                      <c:pt idx="1274">
                        <c:v>1.2200000000000002</c:v>
                      </c:pt>
                      <c:pt idx="1275">
                        <c:v>0.88000000000000045</c:v>
                      </c:pt>
                      <c:pt idx="1276">
                        <c:v>0.86000000000000054</c:v>
                      </c:pt>
                      <c:pt idx="1277">
                        <c:v>0.64000000000000057</c:v>
                      </c:pt>
                      <c:pt idx="1278">
                        <c:v>0.80000000000000038</c:v>
                      </c:pt>
                      <c:pt idx="1279">
                        <c:v>0.88000000000000012</c:v>
                      </c:pt>
                      <c:pt idx="1280">
                        <c:v>1.1999999999999997</c:v>
                      </c:pt>
                      <c:pt idx="1281">
                        <c:v>0.75999999999999979</c:v>
                      </c:pt>
                      <c:pt idx="1282">
                        <c:v>1.1799999999999997</c:v>
                      </c:pt>
                      <c:pt idx="1283">
                        <c:v>1.2399999999999998</c:v>
                      </c:pt>
                      <c:pt idx="1284">
                        <c:v>1.6199999999999999</c:v>
                      </c:pt>
                      <c:pt idx="1285">
                        <c:v>1.7399999999999998</c:v>
                      </c:pt>
                      <c:pt idx="1286">
                        <c:v>2.1199999999999997</c:v>
                      </c:pt>
                      <c:pt idx="1287">
                        <c:v>1.6599999999999997</c:v>
                      </c:pt>
                      <c:pt idx="1288">
                        <c:v>1.2799999999999998</c:v>
                      </c:pt>
                      <c:pt idx="1289">
                        <c:v>1.2799999999999998</c:v>
                      </c:pt>
                      <c:pt idx="1290">
                        <c:v>1.22</c:v>
                      </c:pt>
                      <c:pt idx="1291">
                        <c:v>1.02</c:v>
                      </c:pt>
                      <c:pt idx="1292">
                        <c:v>0.82</c:v>
                      </c:pt>
                      <c:pt idx="1293">
                        <c:v>0.8</c:v>
                      </c:pt>
                      <c:pt idx="1294">
                        <c:v>0.4799999999999997</c:v>
                      </c:pt>
                      <c:pt idx="1295">
                        <c:v>0.59999999999999964</c:v>
                      </c:pt>
                      <c:pt idx="1296">
                        <c:v>0.71999999999999953</c:v>
                      </c:pt>
                      <c:pt idx="1297">
                        <c:v>1.2599999999999993</c:v>
                      </c:pt>
                      <c:pt idx="1298">
                        <c:v>1.3399999999999992</c:v>
                      </c:pt>
                      <c:pt idx="1299">
                        <c:v>1.6399999999999995</c:v>
                      </c:pt>
                      <c:pt idx="1300">
                        <c:v>1.5599999999999998</c:v>
                      </c:pt>
                      <c:pt idx="1301">
                        <c:v>1.3799999999999997</c:v>
                      </c:pt>
                      <c:pt idx="1302">
                        <c:v>1.2</c:v>
                      </c:pt>
                      <c:pt idx="1303">
                        <c:v>1.2200000000000002</c:v>
                      </c:pt>
                      <c:pt idx="1304">
                        <c:v>1.4000000000000004</c:v>
                      </c:pt>
                      <c:pt idx="1305">
                        <c:v>1.3400000000000003</c:v>
                      </c:pt>
                      <c:pt idx="1306">
                        <c:v>1.6400000000000001</c:v>
                      </c:pt>
                      <c:pt idx="1307">
                        <c:v>1.78</c:v>
                      </c:pt>
                      <c:pt idx="1308">
                        <c:v>1.8399999999999999</c:v>
                      </c:pt>
                      <c:pt idx="1309">
                        <c:v>1.72</c:v>
                      </c:pt>
                      <c:pt idx="1310">
                        <c:v>1.92</c:v>
                      </c:pt>
                      <c:pt idx="1311">
                        <c:v>1.8</c:v>
                      </c:pt>
                      <c:pt idx="1312">
                        <c:v>1.8599999999999999</c:v>
                      </c:pt>
                      <c:pt idx="1313">
                        <c:v>1.86</c:v>
                      </c:pt>
                      <c:pt idx="1314">
                        <c:v>1.4799999999999998</c:v>
                      </c:pt>
                      <c:pt idx="1315">
                        <c:v>1.2399999999999998</c:v>
                      </c:pt>
                      <c:pt idx="1316">
                        <c:v>1.4199999999999995</c:v>
                      </c:pt>
                      <c:pt idx="1317">
                        <c:v>0.85999999999999976</c:v>
                      </c:pt>
                      <c:pt idx="1318">
                        <c:v>1.0399999999999996</c:v>
                      </c:pt>
                      <c:pt idx="1319">
                        <c:v>1.06</c:v>
                      </c:pt>
                      <c:pt idx="1320">
                        <c:v>1.2599999999999998</c:v>
                      </c:pt>
                      <c:pt idx="1321">
                        <c:v>1.0399999999999998</c:v>
                      </c:pt>
                      <c:pt idx="1322">
                        <c:v>1.0599999999999998</c:v>
                      </c:pt>
                      <c:pt idx="1323">
                        <c:v>0.91999999999999993</c:v>
                      </c:pt>
                      <c:pt idx="1324">
                        <c:v>0.83999999999999952</c:v>
                      </c:pt>
                      <c:pt idx="1325">
                        <c:v>0.75999999999999945</c:v>
                      </c:pt>
                      <c:pt idx="1326">
                        <c:v>1.2199999999999995</c:v>
                      </c:pt>
                      <c:pt idx="1327">
                        <c:v>1.3599999999999994</c:v>
                      </c:pt>
                      <c:pt idx="1328">
                        <c:v>1.2199999999999995</c:v>
                      </c:pt>
                      <c:pt idx="1329">
                        <c:v>1.2600000000000002</c:v>
                      </c:pt>
                      <c:pt idx="1330">
                        <c:v>1.3800000000000003</c:v>
                      </c:pt>
                      <c:pt idx="1331">
                        <c:v>0.94000000000000061</c:v>
                      </c:pt>
                      <c:pt idx="1332">
                        <c:v>1.1000000000000014</c:v>
                      </c:pt>
                      <c:pt idx="1333">
                        <c:v>1.2000000000000006</c:v>
                      </c:pt>
                      <c:pt idx="1334">
                        <c:v>1.3200000000000003</c:v>
                      </c:pt>
                      <c:pt idx="1335">
                        <c:v>1.3400000000000005</c:v>
                      </c:pt>
                      <c:pt idx="1336">
                        <c:v>1.1000000000000008</c:v>
                      </c:pt>
                      <c:pt idx="1337">
                        <c:v>1.0799999999999996</c:v>
                      </c:pt>
                      <c:pt idx="1338">
                        <c:v>1.3399999999999999</c:v>
                      </c:pt>
                      <c:pt idx="1339">
                        <c:v>1.4999999999999993</c:v>
                      </c:pt>
                      <c:pt idx="1340">
                        <c:v>1.3999999999999992</c:v>
                      </c:pt>
                      <c:pt idx="1341">
                        <c:v>1.579999999999999</c:v>
                      </c:pt>
                      <c:pt idx="1342">
                        <c:v>1.5999999999999992</c:v>
                      </c:pt>
                      <c:pt idx="1343">
                        <c:v>1.3199999999999996</c:v>
                      </c:pt>
                      <c:pt idx="1344">
                        <c:v>0.9199999999999996</c:v>
                      </c:pt>
                      <c:pt idx="1345">
                        <c:v>0.77999999999999903</c:v>
                      </c:pt>
                      <c:pt idx="1346">
                        <c:v>0.79999999999999927</c:v>
                      </c:pt>
                      <c:pt idx="1347">
                        <c:v>0.87999999999999901</c:v>
                      </c:pt>
                      <c:pt idx="1348">
                        <c:v>0.95999999999999874</c:v>
                      </c:pt>
                      <c:pt idx="1349">
                        <c:v>1.3399999999999992</c:v>
                      </c:pt>
                      <c:pt idx="1350">
                        <c:v>1.1599999999999995</c:v>
                      </c:pt>
                      <c:pt idx="1351">
                        <c:v>1.2999999999999994</c:v>
                      </c:pt>
                      <c:pt idx="1352">
                        <c:v>1.5399999999999998</c:v>
                      </c:pt>
                      <c:pt idx="1353">
                        <c:v>1.6800000000000004</c:v>
                      </c:pt>
                      <c:pt idx="1354">
                        <c:v>1.6600000000000001</c:v>
                      </c:pt>
                      <c:pt idx="1355">
                        <c:v>1.8800000000000003</c:v>
                      </c:pt>
                      <c:pt idx="1356">
                        <c:v>1.6200000000000003</c:v>
                      </c:pt>
                      <c:pt idx="1357">
                        <c:v>1.1600000000000001</c:v>
                      </c:pt>
                      <c:pt idx="1358">
                        <c:v>0.61999999999999955</c:v>
                      </c:pt>
                      <c:pt idx="1359">
                        <c:v>0.78000000000000047</c:v>
                      </c:pt>
                      <c:pt idx="1360">
                        <c:v>1</c:v>
                      </c:pt>
                      <c:pt idx="1361">
                        <c:v>1.0200000000000002</c:v>
                      </c:pt>
                      <c:pt idx="1362">
                        <c:v>1.3</c:v>
                      </c:pt>
                      <c:pt idx="1363">
                        <c:v>1.3200000000000003</c:v>
                      </c:pt>
                      <c:pt idx="1364">
                        <c:v>1.0399999999999998</c:v>
                      </c:pt>
                      <c:pt idx="1365">
                        <c:v>0.54000000000000059</c:v>
                      </c:pt>
                      <c:pt idx="1366">
                        <c:v>0.8600000000000001</c:v>
                      </c:pt>
                      <c:pt idx="1367">
                        <c:v>1.0400000000000005</c:v>
                      </c:pt>
                      <c:pt idx="1368">
                        <c:v>1.3000000000000007</c:v>
                      </c:pt>
                      <c:pt idx="1369">
                        <c:v>1.1000000000000001</c:v>
                      </c:pt>
                      <c:pt idx="1370">
                        <c:v>1.2799999999999998</c:v>
                      </c:pt>
                      <c:pt idx="1371">
                        <c:v>1.1799999999999997</c:v>
                      </c:pt>
                      <c:pt idx="1372">
                        <c:v>0.97999999999999976</c:v>
                      </c:pt>
                      <c:pt idx="1373">
                        <c:v>0.95999999999999974</c:v>
                      </c:pt>
                      <c:pt idx="1374">
                        <c:v>1.2800000000000005</c:v>
                      </c:pt>
                      <c:pt idx="1375">
                        <c:v>1.4200000000000004</c:v>
                      </c:pt>
                      <c:pt idx="1376">
                        <c:v>1.2800000000000007</c:v>
                      </c:pt>
                      <c:pt idx="1377">
                        <c:v>0.98000000000000076</c:v>
                      </c:pt>
                      <c:pt idx="1378">
                        <c:v>1.0400000000000005</c:v>
                      </c:pt>
                      <c:pt idx="1379">
                        <c:v>0.80000000000000071</c:v>
                      </c:pt>
                      <c:pt idx="1380">
                        <c:v>1.2200000000000002</c:v>
                      </c:pt>
                      <c:pt idx="1381">
                        <c:v>1.6199999999999999</c:v>
                      </c:pt>
                      <c:pt idx="1382">
                        <c:v>1.2999999999999996</c:v>
                      </c:pt>
                      <c:pt idx="1383">
                        <c:v>1.1799999999999993</c:v>
                      </c:pt>
                      <c:pt idx="1384">
                        <c:v>1.1199999999999992</c:v>
                      </c:pt>
                      <c:pt idx="1385">
                        <c:v>0.61999999999999988</c:v>
                      </c:pt>
                      <c:pt idx="1386">
                        <c:v>0.48000000000000043</c:v>
                      </c:pt>
                      <c:pt idx="1387">
                        <c:v>0.80000000000000071</c:v>
                      </c:pt>
                      <c:pt idx="1388">
                        <c:v>0.94000000000000061</c:v>
                      </c:pt>
                      <c:pt idx="1389">
                        <c:v>0.98000000000000009</c:v>
                      </c:pt>
                      <c:pt idx="1390">
                        <c:v>0.95999999999999974</c:v>
                      </c:pt>
                      <c:pt idx="1391">
                        <c:v>1.0999999999999996</c:v>
                      </c:pt>
                      <c:pt idx="1392">
                        <c:v>0.83999999999999986</c:v>
                      </c:pt>
                      <c:pt idx="1393">
                        <c:v>1.08</c:v>
                      </c:pt>
                      <c:pt idx="1394">
                        <c:v>1.2200000000000006</c:v>
                      </c:pt>
                      <c:pt idx="1395">
                        <c:v>1.5000000000000004</c:v>
                      </c:pt>
                      <c:pt idx="1396">
                        <c:v>0.98000000000000009</c:v>
                      </c:pt>
                      <c:pt idx="1397">
                        <c:v>1.5399999999999998</c:v>
                      </c:pt>
                      <c:pt idx="1398">
                        <c:v>1.42</c:v>
                      </c:pt>
                      <c:pt idx="1399">
                        <c:v>1.5400000000000003</c:v>
                      </c:pt>
                      <c:pt idx="1400">
                        <c:v>1.36</c:v>
                      </c:pt>
                      <c:pt idx="1401">
                        <c:v>1.4600000000000002</c:v>
                      </c:pt>
                      <c:pt idx="1402">
                        <c:v>1.52</c:v>
                      </c:pt>
                      <c:pt idx="1403">
                        <c:v>1.5</c:v>
                      </c:pt>
                      <c:pt idx="1404">
                        <c:v>1.4399999999999995</c:v>
                      </c:pt>
                      <c:pt idx="1405">
                        <c:v>1.42</c:v>
                      </c:pt>
                      <c:pt idx="1406">
                        <c:v>1.5399999999999998</c:v>
                      </c:pt>
                      <c:pt idx="1407">
                        <c:v>1.2799999999999998</c:v>
                      </c:pt>
                      <c:pt idx="1408">
                        <c:v>0.99999999999999967</c:v>
                      </c:pt>
                      <c:pt idx="1409">
                        <c:v>0.97999999999999976</c:v>
                      </c:pt>
                      <c:pt idx="1410">
                        <c:v>0.99999999999999933</c:v>
                      </c:pt>
                      <c:pt idx="1411">
                        <c:v>0.83999999999999919</c:v>
                      </c:pt>
                      <c:pt idx="1412">
                        <c:v>1.0999999999999992</c:v>
                      </c:pt>
                      <c:pt idx="1413">
                        <c:v>1.0199999999999996</c:v>
                      </c:pt>
                      <c:pt idx="1414">
                        <c:v>0.99999999999999967</c:v>
                      </c:pt>
                      <c:pt idx="1415">
                        <c:v>0.82</c:v>
                      </c:pt>
                      <c:pt idx="1416">
                        <c:v>1.28</c:v>
                      </c:pt>
                      <c:pt idx="1417">
                        <c:v>1.1800000000000002</c:v>
                      </c:pt>
                      <c:pt idx="1418">
                        <c:v>1.6599999999999997</c:v>
                      </c:pt>
                      <c:pt idx="1419">
                        <c:v>1.7199999999999995</c:v>
                      </c:pt>
                      <c:pt idx="1420">
                        <c:v>2.1999999999999997</c:v>
                      </c:pt>
                      <c:pt idx="1421">
                        <c:v>1.8999999999999997</c:v>
                      </c:pt>
                      <c:pt idx="1422">
                        <c:v>1.8799999999999997</c:v>
                      </c:pt>
                      <c:pt idx="1423">
                        <c:v>1.7399999999999998</c:v>
                      </c:pt>
                      <c:pt idx="1424">
                        <c:v>1.5</c:v>
                      </c:pt>
                      <c:pt idx="1425">
                        <c:v>1.2599999999999998</c:v>
                      </c:pt>
                      <c:pt idx="1426">
                        <c:v>1.5599999999999998</c:v>
                      </c:pt>
                      <c:pt idx="1427">
                        <c:v>1.6199999999999999</c:v>
                      </c:pt>
                      <c:pt idx="1428">
                        <c:v>1.6199999999999999</c:v>
                      </c:pt>
                      <c:pt idx="1429">
                        <c:v>2.0599999999999996</c:v>
                      </c:pt>
                      <c:pt idx="1430">
                        <c:v>2.1599999999999997</c:v>
                      </c:pt>
                      <c:pt idx="1431">
                        <c:v>1.8400000000000003</c:v>
                      </c:pt>
                      <c:pt idx="1432">
                        <c:v>1.4200000000000006</c:v>
                      </c:pt>
                      <c:pt idx="1433">
                        <c:v>1.4400000000000008</c:v>
                      </c:pt>
                      <c:pt idx="1434">
                        <c:v>1.3600000000000012</c:v>
                      </c:pt>
                      <c:pt idx="1435">
                        <c:v>1.2600000000000009</c:v>
                      </c:pt>
                      <c:pt idx="1436">
                        <c:v>1.2600000000000009</c:v>
                      </c:pt>
                      <c:pt idx="1437">
                        <c:v>1.8</c:v>
                      </c:pt>
                      <c:pt idx="1438">
                        <c:v>1.4599999999999995</c:v>
                      </c:pt>
                      <c:pt idx="1439">
                        <c:v>1.2199999999999989</c:v>
                      </c:pt>
                      <c:pt idx="1440">
                        <c:v>1.3199999999999996</c:v>
                      </c:pt>
                      <c:pt idx="1441">
                        <c:v>1.7599999999999993</c:v>
                      </c:pt>
                      <c:pt idx="1442">
                        <c:v>1.8599999999999994</c:v>
                      </c:pt>
                      <c:pt idx="1443">
                        <c:v>2.1599999999999993</c:v>
                      </c:pt>
                      <c:pt idx="1444">
                        <c:v>2.34</c:v>
                      </c:pt>
                      <c:pt idx="1445">
                        <c:v>2.4199999999999995</c:v>
                      </c:pt>
                      <c:pt idx="1446">
                        <c:v>2.0799999999999992</c:v>
                      </c:pt>
                      <c:pt idx="1447">
                        <c:v>1.6199999999999997</c:v>
                      </c:pt>
                      <c:pt idx="1448">
                        <c:v>1.8</c:v>
                      </c:pt>
                      <c:pt idx="1449">
                        <c:v>1.8200000000000003</c:v>
                      </c:pt>
                      <c:pt idx="1450">
                        <c:v>1.56</c:v>
                      </c:pt>
                      <c:pt idx="1451">
                        <c:v>1.7800000000000005</c:v>
                      </c:pt>
                      <c:pt idx="1452">
                        <c:v>2.1400000000000006</c:v>
                      </c:pt>
                      <c:pt idx="1453">
                        <c:v>2.2800000000000002</c:v>
                      </c:pt>
                      <c:pt idx="1454">
                        <c:v>2.1800000000000006</c:v>
                      </c:pt>
                      <c:pt idx="1455">
                        <c:v>2.2600000000000007</c:v>
                      </c:pt>
                      <c:pt idx="1456">
                        <c:v>2.7400000000000007</c:v>
                      </c:pt>
                      <c:pt idx="1457">
                        <c:v>2.8200000000000003</c:v>
                      </c:pt>
                      <c:pt idx="1458">
                        <c:v>2.4800000000000004</c:v>
                      </c:pt>
                      <c:pt idx="1459">
                        <c:v>2.7</c:v>
                      </c:pt>
                      <c:pt idx="1460">
                        <c:v>2.9799999999999995</c:v>
                      </c:pt>
                      <c:pt idx="1461">
                        <c:v>2.34</c:v>
                      </c:pt>
                      <c:pt idx="1462">
                        <c:v>2.2399999999999993</c:v>
                      </c:pt>
                      <c:pt idx="1463">
                        <c:v>2.4399999999999986</c:v>
                      </c:pt>
                      <c:pt idx="1464">
                        <c:v>2.3599999999999981</c:v>
                      </c:pt>
                      <c:pt idx="1465">
                        <c:v>2.2799999999999985</c:v>
                      </c:pt>
                      <c:pt idx="1466">
                        <c:v>1.9799999999999998</c:v>
                      </c:pt>
                      <c:pt idx="1467">
                        <c:v>1.8400000000000005</c:v>
                      </c:pt>
                      <c:pt idx="1468">
                        <c:v>1.8400000000000021</c:v>
                      </c:pt>
                      <c:pt idx="1469">
                        <c:v>1.8800000000000026</c:v>
                      </c:pt>
                      <c:pt idx="1470">
                        <c:v>1.9800000000000026</c:v>
                      </c:pt>
                      <c:pt idx="1471">
                        <c:v>2.3000000000000016</c:v>
                      </c:pt>
                      <c:pt idx="1472">
                        <c:v>2.180000000000001</c:v>
                      </c:pt>
                      <c:pt idx="1473">
                        <c:v>1.9600000000000009</c:v>
                      </c:pt>
                      <c:pt idx="1474">
                        <c:v>2.2000000000000015</c:v>
                      </c:pt>
                      <c:pt idx="1475">
                        <c:v>2.080000000000001</c:v>
                      </c:pt>
                      <c:pt idx="1476">
                        <c:v>2.2400000000000007</c:v>
                      </c:pt>
                      <c:pt idx="1477">
                        <c:v>2.3000000000000029</c:v>
                      </c:pt>
                      <c:pt idx="1478">
                        <c:v>2.5000000000000027</c:v>
                      </c:pt>
                      <c:pt idx="1479">
                        <c:v>2.0200000000000018</c:v>
                      </c:pt>
                      <c:pt idx="1480">
                        <c:v>1.7400000000000007</c:v>
                      </c:pt>
                      <c:pt idx="1481">
                        <c:v>1.9</c:v>
                      </c:pt>
                      <c:pt idx="1482">
                        <c:v>2.0399999999999978</c:v>
                      </c:pt>
                      <c:pt idx="1483">
                        <c:v>1.7599999999999967</c:v>
                      </c:pt>
                      <c:pt idx="1484">
                        <c:v>1.7399999999999978</c:v>
                      </c:pt>
                      <c:pt idx="1485">
                        <c:v>1.9399999999999977</c:v>
                      </c:pt>
                      <c:pt idx="1486">
                        <c:v>1.6599999999999995</c:v>
                      </c:pt>
                      <c:pt idx="1487">
                        <c:v>1.7400000000000007</c:v>
                      </c:pt>
                      <c:pt idx="1488">
                        <c:v>2.3600000000000021</c:v>
                      </c:pt>
                      <c:pt idx="1489">
                        <c:v>2.4400000000000035</c:v>
                      </c:pt>
                      <c:pt idx="1490">
                        <c:v>2.5000000000000058</c:v>
                      </c:pt>
                      <c:pt idx="1491">
                        <c:v>2.0000000000000058</c:v>
                      </c:pt>
                      <c:pt idx="1492">
                        <c:v>1.8800000000000039</c:v>
                      </c:pt>
                      <c:pt idx="1493">
                        <c:v>1.4600000000000022</c:v>
                      </c:pt>
                      <c:pt idx="1494">
                        <c:v>1.2</c:v>
                      </c:pt>
                      <c:pt idx="1495">
                        <c:v>0.99999999999999711</c:v>
                      </c:pt>
                      <c:pt idx="1496">
                        <c:v>1.4999999999999971</c:v>
                      </c:pt>
                      <c:pt idx="1497">
                        <c:v>1.1399999999999977</c:v>
                      </c:pt>
                      <c:pt idx="1498">
                        <c:v>1.0599999999999994</c:v>
                      </c:pt>
                      <c:pt idx="1499">
                        <c:v>1.1400000000000006</c:v>
                      </c:pt>
                      <c:pt idx="1500">
                        <c:v>1.0600000000000023</c:v>
                      </c:pt>
                      <c:pt idx="1501">
                        <c:v>1.0000000000000029</c:v>
                      </c:pt>
                      <c:pt idx="1502">
                        <c:v>1.3200000000000045</c:v>
                      </c:pt>
                      <c:pt idx="1503">
                        <c:v>0.98000000000000398</c:v>
                      </c:pt>
                      <c:pt idx="1504">
                        <c:v>1.1400000000000035</c:v>
                      </c:pt>
                      <c:pt idx="1505">
                        <c:v>0.9600000000000023</c:v>
                      </c:pt>
                      <c:pt idx="1506">
                        <c:v>0.68000000000000116</c:v>
                      </c:pt>
                      <c:pt idx="1507">
                        <c:v>0.15999999999999942</c:v>
                      </c:pt>
                      <c:pt idx="1508">
                        <c:v>0.33999999999999775</c:v>
                      </c:pt>
                      <c:pt idx="1509">
                        <c:v>0.41999999999999887</c:v>
                      </c:pt>
                      <c:pt idx="1510">
                        <c:v>1</c:v>
                      </c:pt>
                      <c:pt idx="1511">
                        <c:v>1.1400000000000006</c:v>
                      </c:pt>
                      <c:pt idx="1512">
                        <c:v>1.4200000000000017</c:v>
                      </c:pt>
                      <c:pt idx="1513">
                        <c:v>1.6200000000000017</c:v>
                      </c:pt>
                      <c:pt idx="1514">
                        <c:v>1.3400000000000005</c:v>
                      </c:pt>
                      <c:pt idx="1515">
                        <c:v>1.1400000000000006</c:v>
                      </c:pt>
                      <c:pt idx="1516">
                        <c:v>1.2799999999999983</c:v>
                      </c:pt>
                      <c:pt idx="1517">
                        <c:v>1.6399999999999977</c:v>
                      </c:pt>
                      <c:pt idx="1518">
                        <c:v>1.5399999999999978</c:v>
                      </c:pt>
                      <c:pt idx="1519">
                        <c:v>1.6999999999999971</c:v>
                      </c:pt>
                      <c:pt idx="1520">
                        <c:v>1.8399999999999976</c:v>
                      </c:pt>
                      <c:pt idx="1521">
                        <c:v>1.9799999999999982</c:v>
                      </c:pt>
                      <c:pt idx="1522">
                        <c:v>1.7599999999999993</c:v>
                      </c:pt>
                      <c:pt idx="1523">
                        <c:v>1.4000000000000028</c:v>
                      </c:pt>
                      <c:pt idx="1524">
                        <c:v>1.5600000000000052</c:v>
                      </c:pt>
                      <c:pt idx="1525">
                        <c:v>1.5400000000000034</c:v>
                      </c:pt>
                      <c:pt idx="1526">
                        <c:v>1.2400000000000062</c:v>
                      </c:pt>
                      <c:pt idx="1527">
                        <c:v>1.280000000000004</c:v>
                      </c:pt>
                      <c:pt idx="1528">
                        <c:v>1.8000000000000029</c:v>
                      </c:pt>
                      <c:pt idx="1529">
                        <c:v>1.5000000000000029</c:v>
                      </c:pt>
                      <c:pt idx="1530">
                        <c:v>1.5400000000000034</c:v>
                      </c:pt>
                      <c:pt idx="1531">
                        <c:v>1.7200000000000017</c:v>
                      </c:pt>
                      <c:pt idx="1532">
                        <c:v>1.7000000000000028</c:v>
                      </c:pt>
                      <c:pt idx="1533">
                        <c:v>1.4400000000000006</c:v>
                      </c:pt>
                      <c:pt idx="1534">
                        <c:v>1.5399999999999978</c:v>
                      </c:pt>
                      <c:pt idx="1535">
                        <c:v>1.2999999999999972</c:v>
                      </c:pt>
                      <c:pt idx="1536">
                        <c:v>1.2599999999999967</c:v>
                      </c:pt>
                      <c:pt idx="1537">
                        <c:v>1.5599999999999965</c:v>
                      </c:pt>
                      <c:pt idx="1538">
                        <c:v>1.9199999999999959</c:v>
                      </c:pt>
                      <c:pt idx="1539">
                        <c:v>1.9599999999999966</c:v>
                      </c:pt>
                      <c:pt idx="1540">
                        <c:v>2.1599999999999993</c:v>
                      </c:pt>
                      <c:pt idx="1541">
                        <c:v>2.3599999999999994</c:v>
                      </c:pt>
                      <c:pt idx="1542">
                        <c:v>2.1799999999999984</c:v>
                      </c:pt>
                      <c:pt idx="1543">
                        <c:v>1.7799999999999983</c:v>
                      </c:pt>
                      <c:pt idx="1544">
                        <c:v>1.8799999999999983</c:v>
                      </c:pt>
                      <c:pt idx="1545">
                        <c:v>1.8999999999999972</c:v>
                      </c:pt>
                      <c:pt idx="1546">
                        <c:v>1.4599999999999995</c:v>
                      </c:pt>
                      <c:pt idx="1547">
                        <c:v>1.1599999999999995</c:v>
                      </c:pt>
                      <c:pt idx="1548">
                        <c:v>1.3800000000000012</c:v>
                      </c:pt>
                      <c:pt idx="1549">
                        <c:v>1.3400000000000005</c:v>
                      </c:pt>
                      <c:pt idx="1550">
                        <c:v>0.98000000000000109</c:v>
                      </c:pt>
                      <c:pt idx="1551">
                        <c:v>0.84000000000000052</c:v>
                      </c:pt>
                      <c:pt idx="1552">
                        <c:v>0.98000000000000109</c:v>
                      </c:pt>
                      <c:pt idx="1553">
                        <c:v>0.98000000000000109</c:v>
                      </c:pt>
                      <c:pt idx="1554">
                        <c:v>1.0200000000000045</c:v>
                      </c:pt>
                      <c:pt idx="1555">
                        <c:v>1.1600000000000024</c:v>
                      </c:pt>
                      <c:pt idx="1556">
                        <c:v>1.180000000000001</c:v>
                      </c:pt>
                      <c:pt idx="1557">
                        <c:v>1.0200000000000018</c:v>
                      </c:pt>
                      <c:pt idx="1558">
                        <c:v>0.86000000000000232</c:v>
                      </c:pt>
                      <c:pt idx="1559">
                        <c:v>0.82000000000000173</c:v>
                      </c:pt>
                      <c:pt idx="1560">
                        <c:v>0.62000000000000455</c:v>
                      </c:pt>
                      <c:pt idx="1561">
                        <c:v>1.0400000000000034</c:v>
                      </c:pt>
                      <c:pt idx="1562">
                        <c:v>1.5000000000000029</c:v>
                      </c:pt>
                      <c:pt idx="1563">
                        <c:v>1.8600000000000023</c:v>
                      </c:pt>
                      <c:pt idx="1564">
                        <c:v>1.8400000000000005</c:v>
                      </c:pt>
                      <c:pt idx="1565">
                        <c:v>1.7599999999999993</c:v>
                      </c:pt>
                      <c:pt idx="1566">
                        <c:v>1.4</c:v>
                      </c:pt>
                      <c:pt idx="1567">
                        <c:v>1.3799999999999983</c:v>
                      </c:pt>
                      <c:pt idx="1568">
                        <c:v>1.2799999999999983</c:v>
                      </c:pt>
                      <c:pt idx="1569">
                        <c:v>1.2799999999999983</c:v>
                      </c:pt>
                      <c:pt idx="1570">
                        <c:v>1.2999999999999972</c:v>
                      </c:pt>
                      <c:pt idx="1571">
                        <c:v>0.97999999999999832</c:v>
                      </c:pt>
                      <c:pt idx="1572">
                        <c:v>0.8</c:v>
                      </c:pt>
                      <c:pt idx="1573">
                        <c:v>0.62000000000000166</c:v>
                      </c:pt>
                      <c:pt idx="1574">
                        <c:v>0.54000000000000059</c:v>
                      </c:pt>
                      <c:pt idx="1575">
                        <c:v>0.36000000000000226</c:v>
                      </c:pt>
                      <c:pt idx="1576">
                        <c:v>0.50000000000000289</c:v>
                      </c:pt>
                      <c:pt idx="1577">
                        <c:v>0.48000000000000115</c:v>
                      </c:pt>
                      <c:pt idx="1578">
                        <c:v>0.35999999999999943</c:v>
                      </c:pt>
                      <c:pt idx="1579">
                        <c:v>0.14000000000000057</c:v>
                      </c:pt>
                      <c:pt idx="1580">
                        <c:v>0.27999999999999831</c:v>
                      </c:pt>
                      <c:pt idx="1581">
                        <c:v>0.63999999999999768</c:v>
                      </c:pt>
                      <c:pt idx="1582">
                        <c:v>0.3</c:v>
                      </c:pt>
                      <c:pt idx="1583">
                        <c:v>0.65999999999999948</c:v>
                      </c:pt>
                      <c:pt idx="1584">
                        <c:v>1.0200000000000002</c:v>
                      </c:pt>
                      <c:pt idx="1585">
                        <c:v>1.5400000000000005</c:v>
                      </c:pt>
                      <c:pt idx="1586">
                        <c:v>1.3</c:v>
                      </c:pt>
                      <c:pt idx="1587">
                        <c:v>1.6400000000000006</c:v>
                      </c:pt>
                      <c:pt idx="1588">
                        <c:v>1.7000000000000015</c:v>
                      </c:pt>
                      <c:pt idx="1589">
                        <c:v>1.6400000000000006</c:v>
                      </c:pt>
                      <c:pt idx="1590">
                        <c:v>1.4200000000000017</c:v>
                      </c:pt>
                      <c:pt idx="1591">
                        <c:v>1.5400000000000005</c:v>
                      </c:pt>
                      <c:pt idx="1592">
                        <c:v>1.9399999999999991</c:v>
                      </c:pt>
                      <c:pt idx="1593">
                        <c:v>1.7799999999999983</c:v>
                      </c:pt>
                      <c:pt idx="1594">
                        <c:v>1.6799999999999975</c:v>
                      </c:pt>
                      <c:pt idx="1595">
                        <c:v>1.7399999999999971</c:v>
                      </c:pt>
                      <c:pt idx="1596">
                        <c:v>2.1199999999999983</c:v>
                      </c:pt>
                      <c:pt idx="1597">
                        <c:v>1.4599999999999986</c:v>
                      </c:pt>
                      <c:pt idx="1598">
                        <c:v>1.4199999999999988</c:v>
                      </c:pt>
                      <c:pt idx="1599">
                        <c:v>1.6599999999999995</c:v>
                      </c:pt>
                      <c:pt idx="1600">
                        <c:v>1.4199999999999995</c:v>
                      </c:pt>
                      <c:pt idx="1601">
                        <c:v>1.0399999999999998</c:v>
                      </c:pt>
                      <c:pt idx="1602">
                        <c:v>1.3199999999999996</c:v>
                      </c:pt>
                      <c:pt idx="1603">
                        <c:v>1.1399999999999999</c:v>
                      </c:pt>
                      <c:pt idx="1604">
                        <c:v>0.9</c:v>
                      </c:pt>
                      <c:pt idx="1605">
                        <c:v>1.0199999999999996</c:v>
                      </c:pt>
                      <c:pt idx="1606">
                        <c:v>1.1999999999999993</c:v>
                      </c:pt>
                      <c:pt idx="1607">
                        <c:v>1.3999999999999992</c:v>
                      </c:pt>
                      <c:pt idx="1608">
                        <c:v>1.5999999999999992</c:v>
                      </c:pt>
                      <c:pt idx="1609">
                        <c:v>1.8399999999999992</c:v>
                      </c:pt>
                      <c:pt idx="1610">
                        <c:v>1.9799999999999998</c:v>
                      </c:pt>
                      <c:pt idx="1611">
                        <c:v>1.6799999999999997</c:v>
                      </c:pt>
                      <c:pt idx="1612">
                        <c:v>1.5199999999999996</c:v>
                      </c:pt>
                      <c:pt idx="1613">
                        <c:v>1.7200000000000002</c:v>
                      </c:pt>
                      <c:pt idx="1614">
                        <c:v>1.5800000000000005</c:v>
                      </c:pt>
                      <c:pt idx="1615">
                        <c:v>1.7400000000000007</c:v>
                      </c:pt>
                      <c:pt idx="1616">
                        <c:v>1.7600000000000002</c:v>
                      </c:pt>
                      <c:pt idx="1617">
                        <c:v>1.5800000000000005</c:v>
                      </c:pt>
                      <c:pt idx="1618">
                        <c:v>1.3199999999999996</c:v>
                      </c:pt>
                      <c:pt idx="1619">
                        <c:v>1.3</c:v>
                      </c:pt>
                      <c:pt idx="1620">
                        <c:v>1.2399999999999998</c:v>
                      </c:pt>
                      <c:pt idx="1621">
                        <c:v>1.5800000000000005</c:v>
                      </c:pt>
                      <c:pt idx="1622">
                        <c:v>1.8</c:v>
                      </c:pt>
                      <c:pt idx="1623">
                        <c:v>1.8200000000000003</c:v>
                      </c:pt>
                      <c:pt idx="1624">
                        <c:v>1.7399999999999998</c:v>
                      </c:pt>
                      <c:pt idx="1625">
                        <c:v>1.5399999999999998</c:v>
                      </c:pt>
                      <c:pt idx="1626">
                        <c:v>1.6800000000000002</c:v>
                      </c:pt>
                      <c:pt idx="1627">
                        <c:v>1.5800000000000007</c:v>
                      </c:pt>
                      <c:pt idx="1628">
                        <c:v>1.7200000000000006</c:v>
                      </c:pt>
                      <c:pt idx="1629">
                        <c:v>1.7800000000000007</c:v>
                      </c:pt>
                      <c:pt idx="1630">
                        <c:v>1.6600000000000006</c:v>
                      </c:pt>
                      <c:pt idx="1631">
                        <c:v>1.5399999999999998</c:v>
                      </c:pt>
                      <c:pt idx="1632">
                        <c:v>1.9199999999999993</c:v>
                      </c:pt>
                      <c:pt idx="1633">
                        <c:v>2.2399999999999993</c:v>
                      </c:pt>
                      <c:pt idx="1634">
                        <c:v>2.1199999999999988</c:v>
                      </c:pt>
                      <c:pt idx="1635">
                        <c:v>2.2999999999999994</c:v>
                      </c:pt>
                      <c:pt idx="1636">
                        <c:v>2.2399999999999993</c:v>
                      </c:pt>
                      <c:pt idx="1637">
                        <c:v>1.7399999999999995</c:v>
                      </c:pt>
                      <c:pt idx="1638">
                        <c:v>1.2999999999999996</c:v>
                      </c:pt>
                      <c:pt idx="1639">
                        <c:v>1.4599999999999997</c:v>
                      </c:pt>
                      <c:pt idx="1640">
                        <c:v>1.1599999999999997</c:v>
                      </c:pt>
                      <c:pt idx="1641">
                        <c:v>1.2</c:v>
                      </c:pt>
                      <c:pt idx="1642">
                        <c:v>1.3</c:v>
                      </c:pt>
                      <c:pt idx="1643">
                        <c:v>1.58</c:v>
                      </c:pt>
                      <c:pt idx="1644">
                        <c:v>1.58</c:v>
                      </c:pt>
                      <c:pt idx="1645">
                        <c:v>1.7399999999999998</c:v>
                      </c:pt>
                      <c:pt idx="1646">
                        <c:v>1.8799999999999997</c:v>
                      </c:pt>
                      <c:pt idx="1647">
                        <c:v>2.2399999999999998</c:v>
                      </c:pt>
                      <c:pt idx="1648">
                        <c:v>2.2599999999999998</c:v>
                      </c:pt>
                      <c:pt idx="1649">
                        <c:v>2.6999999999999997</c:v>
                      </c:pt>
                      <c:pt idx="1650">
                        <c:v>2.8999999999999995</c:v>
                      </c:pt>
                      <c:pt idx="1651">
                        <c:v>2.86</c:v>
                      </c:pt>
                      <c:pt idx="1652">
                        <c:v>2.8</c:v>
                      </c:pt>
                      <c:pt idx="1653">
                        <c:v>2.2999999999999998</c:v>
                      </c:pt>
                      <c:pt idx="1654">
                        <c:v>1.8</c:v>
                      </c:pt>
                      <c:pt idx="1655">
                        <c:v>1.8199999999999998</c:v>
                      </c:pt>
                      <c:pt idx="1656">
                        <c:v>1.6599999999999997</c:v>
                      </c:pt>
                      <c:pt idx="1657">
                        <c:v>1.6199999999999999</c:v>
                      </c:pt>
                      <c:pt idx="1658">
                        <c:v>2.06</c:v>
                      </c:pt>
                      <c:pt idx="1659">
                        <c:v>2.2599999999999998</c:v>
                      </c:pt>
                      <c:pt idx="1660">
                        <c:v>2.2800000000000002</c:v>
                      </c:pt>
                      <c:pt idx="1661">
                        <c:v>2.74</c:v>
                      </c:pt>
                      <c:pt idx="1662">
                        <c:v>3.0000000000000004</c:v>
                      </c:pt>
                      <c:pt idx="1663">
                        <c:v>3.02</c:v>
                      </c:pt>
                      <c:pt idx="1664">
                        <c:v>3.14</c:v>
                      </c:pt>
                      <c:pt idx="1665">
                        <c:v>3.4</c:v>
                      </c:pt>
                      <c:pt idx="1666">
                        <c:v>3.3200000000000003</c:v>
                      </c:pt>
                      <c:pt idx="1667">
                        <c:v>2.5800000000000005</c:v>
                      </c:pt>
                      <c:pt idx="1668">
                        <c:v>2.7400000000000007</c:v>
                      </c:pt>
                      <c:pt idx="1669">
                        <c:v>2.7000000000000006</c:v>
                      </c:pt>
                      <c:pt idx="1670">
                        <c:v>2.6000000000000005</c:v>
                      </c:pt>
                      <c:pt idx="1671">
                        <c:v>2.4400000000000004</c:v>
                      </c:pt>
                      <c:pt idx="1672">
                        <c:v>3.08</c:v>
                      </c:pt>
                      <c:pt idx="1673">
                        <c:v>2.88</c:v>
                      </c:pt>
                      <c:pt idx="1674">
                        <c:v>2.98</c:v>
                      </c:pt>
                      <c:pt idx="1675">
                        <c:v>3.2800000000000002</c:v>
                      </c:pt>
                      <c:pt idx="1676">
                        <c:v>3.0600000000000009</c:v>
                      </c:pt>
                      <c:pt idx="1677">
                        <c:v>2.9000000000000012</c:v>
                      </c:pt>
                      <c:pt idx="1678">
                        <c:v>2.8800000000000017</c:v>
                      </c:pt>
                      <c:pt idx="1679">
                        <c:v>2.7600000000000007</c:v>
                      </c:pt>
                      <c:pt idx="1680">
                        <c:v>2.140000000000001</c:v>
                      </c:pt>
                      <c:pt idx="1681">
                        <c:v>2.3400000000000003</c:v>
                      </c:pt>
                      <c:pt idx="1682">
                        <c:v>2.2000000000000002</c:v>
                      </c:pt>
                      <c:pt idx="1683">
                        <c:v>1.9600000000000002</c:v>
                      </c:pt>
                      <c:pt idx="1684">
                        <c:v>2.3200000000000007</c:v>
                      </c:pt>
                      <c:pt idx="1685">
                        <c:v>2.9000000000000008</c:v>
                      </c:pt>
                      <c:pt idx="1686">
                        <c:v>3.0200000000000005</c:v>
                      </c:pt>
                      <c:pt idx="1687">
                        <c:v>2.9200000000000008</c:v>
                      </c:pt>
                      <c:pt idx="1688">
                        <c:v>3.2400000000000007</c:v>
                      </c:pt>
                      <c:pt idx="1689">
                        <c:v>2.7600000000000002</c:v>
                      </c:pt>
                      <c:pt idx="1690">
                        <c:v>2.38</c:v>
                      </c:pt>
                      <c:pt idx="1691">
                        <c:v>2.4200000000000008</c:v>
                      </c:pt>
                      <c:pt idx="1692">
                        <c:v>2.7800000000000002</c:v>
                      </c:pt>
                      <c:pt idx="1693">
                        <c:v>2.56</c:v>
                      </c:pt>
                      <c:pt idx="1694">
                        <c:v>2.9800000000000009</c:v>
                      </c:pt>
                      <c:pt idx="1695">
                        <c:v>2.96</c:v>
                      </c:pt>
                      <c:pt idx="1696">
                        <c:v>2.6800000000000006</c:v>
                      </c:pt>
                      <c:pt idx="1697">
                        <c:v>2.4400000000000004</c:v>
                      </c:pt>
                      <c:pt idx="1698">
                        <c:v>2.3200000000000003</c:v>
                      </c:pt>
                      <c:pt idx="1699">
                        <c:v>2.42</c:v>
                      </c:pt>
                      <c:pt idx="1700">
                        <c:v>3.0600000000000005</c:v>
                      </c:pt>
                      <c:pt idx="1701">
                        <c:v>3.3</c:v>
                      </c:pt>
                      <c:pt idx="1702">
                        <c:v>3.7800000000000002</c:v>
                      </c:pt>
                      <c:pt idx="1703">
                        <c:v>4.3400000000000007</c:v>
                      </c:pt>
                      <c:pt idx="1704">
                        <c:v>3.8200000000000003</c:v>
                      </c:pt>
                      <c:pt idx="1705">
                        <c:v>3.5200000000000005</c:v>
                      </c:pt>
                      <c:pt idx="1706">
                        <c:v>3.680000000000001</c:v>
                      </c:pt>
                      <c:pt idx="1707">
                        <c:v>3.5600000000000009</c:v>
                      </c:pt>
                      <c:pt idx="1708">
                        <c:v>3.22</c:v>
                      </c:pt>
                      <c:pt idx="1709">
                        <c:v>3.4400000000000004</c:v>
                      </c:pt>
                      <c:pt idx="1710">
                        <c:v>3.4</c:v>
                      </c:pt>
                      <c:pt idx="1711">
                        <c:v>3.8200000000000003</c:v>
                      </c:pt>
                      <c:pt idx="1712">
                        <c:v>4.2</c:v>
                      </c:pt>
                      <c:pt idx="1713">
                        <c:v>4.84</c:v>
                      </c:pt>
                      <c:pt idx="1714">
                        <c:v>4.7799999999999994</c:v>
                      </c:pt>
                      <c:pt idx="1715">
                        <c:v>4.4400000000000004</c:v>
                      </c:pt>
                      <c:pt idx="1716">
                        <c:v>4.3</c:v>
                      </c:pt>
                      <c:pt idx="1717">
                        <c:v>3.1599999999999993</c:v>
                      </c:pt>
                      <c:pt idx="1718">
                        <c:v>2.78</c:v>
                      </c:pt>
                      <c:pt idx="1719">
                        <c:v>3.08</c:v>
                      </c:pt>
                      <c:pt idx="1720">
                        <c:v>2.94</c:v>
                      </c:pt>
                      <c:pt idx="1721">
                        <c:v>2.66</c:v>
                      </c:pt>
                      <c:pt idx="1722">
                        <c:v>3.12</c:v>
                      </c:pt>
                      <c:pt idx="1723">
                        <c:v>3.1000000000000005</c:v>
                      </c:pt>
                      <c:pt idx="1724">
                        <c:v>2.8000000000000007</c:v>
                      </c:pt>
                      <c:pt idx="1725">
                        <c:v>3.8400000000000007</c:v>
                      </c:pt>
                      <c:pt idx="1726">
                        <c:v>4.0400000000000009</c:v>
                      </c:pt>
                      <c:pt idx="1727">
                        <c:v>4.5200000000000005</c:v>
                      </c:pt>
                      <c:pt idx="1728">
                        <c:v>4.5200000000000005</c:v>
                      </c:pt>
                      <c:pt idx="1729">
                        <c:v>5.2200000000000006</c:v>
                      </c:pt>
                      <c:pt idx="1730">
                        <c:v>4.4600000000000009</c:v>
                      </c:pt>
                      <c:pt idx="1731">
                        <c:v>4.2400000000000011</c:v>
                      </c:pt>
                      <c:pt idx="1732">
                        <c:v>4.0000000000000009</c:v>
                      </c:pt>
                      <c:pt idx="1733">
                        <c:v>4.3400000000000007</c:v>
                      </c:pt>
                      <c:pt idx="1734">
                        <c:v>4.1400000000000006</c:v>
                      </c:pt>
                      <c:pt idx="1735">
                        <c:v>3.9600000000000009</c:v>
                      </c:pt>
                      <c:pt idx="1736">
                        <c:v>4.1599999999999993</c:v>
                      </c:pt>
                      <c:pt idx="1737">
                        <c:v>4.16</c:v>
                      </c:pt>
                      <c:pt idx="1738">
                        <c:v>3.9</c:v>
                      </c:pt>
                      <c:pt idx="1739">
                        <c:v>3.6799999999999997</c:v>
                      </c:pt>
                      <c:pt idx="1740">
                        <c:v>4.0399999999999991</c:v>
                      </c:pt>
                      <c:pt idx="1741">
                        <c:v>4.1599999999999993</c:v>
                      </c:pt>
                      <c:pt idx="1742">
                        <c:v>4.5</c:v>
                      </c:pt>
                      <c:pt idx="1743">
                        <c:v>4.76</c:v>
                      </c:pt>
                      <c:pt idx="1744">
                        <c:v>5.1199999999999992</c:v>
                      </c:pt>
                      <c:pt idx="1745">
                        <c:v>5.68</c:v>
                      </c:pt>
                      <c:pt idx="1746">
                        <c:v>5.7200000000000006</c:v>
                      </c:pt>
                      <c:pt idx="1747">
                        <c:v>5.9</c:v>
                      </c:pt>
                      <c:pt idx="1748">
                        <c:v>5.9</c:v>
                      </c:pt>
                      <c:pt idx="1749">
                        <c:v>5.62</c:v>
                      </c:pt>
                      <c:pt idx="1750">
                        <c:v>5.7200000000000006</c:v>
                      </c:pt>
                      <c:pt idx="1751">
                        <c:v>5.6</c:v>
                      </c:pt>
                      <c:pt idx="1752">
                        <c:v>5.68</c:v>
                      </c:pt>
                      <c:pt idx="1753">
                        <c:v>5.74</c:v>
                      </c:pt>
                      <c:pt idx="1754">
                        <c:v>5.7600000000000007</c:v>
                      </c:pt>
                      <c:pt idx="1755">
                        <c:v>5.5400000000000009</c:v>
                      </c:pt>
                      <c:pt idx="1756">
                        <c:v>5.6</c:v>
                      </c:pt>
                      <c:pt idx="1757">
                        <c:v>5.46</c:v>
                      </c:pt>
                      <c:pt idx="1758">
                        <c:v>5.3800000000000008</c:v>
                      </c:pt>
                      <c:pt idx="1759">
                        <c:v>5.5400000000000009</c:v>
                      </c:pt>
                      <c:pt idx="1760">
                        <c:v>5.58</c:v>
                      </c:pt>
                      <c:pt idx="1761">
                        <c:v>5.5200000000000014</c:v>
                      </c:pt>
                      <c:pt idx="1762">
                        <c:v>5.4</c:v>
                      </c:pt>
                      <c:pt idx="1763">
                        <c:v>5.22</c:v>
                      </c:pt>
                      <c:pt idx="1764">
                        <c:v>4.9399999999999995</c:v>
                      </c:pt>
                      <c:pt idx="1765">
                        <c:v>4.0999999999999996</c:v>
                      </c:pt>
                      <c:pt idx="1766">
                        <c:v>3.5799999999999996</c:v>
                      </c:pt>
                      <c:pt idx="1767">
                        <c:v>2.9199999999999995</c:v>
                      </c:pt>
                      <c:pt idx="1768">
                        <c:v>2.56</c:v>
                      </c:pt>
                      <c:pt idx="1769">
                        <c:v>2.4</c:v>
                      </c:pt>
                      <c:pt idx="1770">
                        <c:v>2.4800000000000004</c:v>
                      </c:pt>
                      <c:pt idx="1771">
                        <c:v>2.6</c:v>
                      </c:pt>
                      <c:pt idx="1772">
                        <c:v>2.9000000000000008</c:v>
                      </c:pt>
                      <c:pt idx="1773">
                        <c:v>2.9200000000000008</c:v>
                      </c:pt>
                      <c:pt idx="1774">
                        <c:v>2.7000000000000015</c:v>
                      </c:pt>
                      <c:pt idx="1775">
                        <c:v>2.7600000000000007</c:v>
                      </c:pt>
                      <c:pt idx="1776">
                        <c:v>2.4600000000000009</c:v>
                      </c:pt>
                      <c:pt idx="1777">
                        <c:v>2.2000000000000006</c:v>
                      </c:pt>
                      <c:pt idx="1778">
                        <c:v>1.8400000000000005</c:v>
                      </c:pt>
                      <c:pt idx="1779">
                        <c:v>1.2800000000000005</c:v>
                      </c:pt>
                      <c:pt idx="1780">
                        <c:v>1.1800000000000004</c:v>
                      </c:pt>
                      <c:pt idx="1781">
                        <c:v>1.36</c:v>
                      </c:pt>
                      <c:pt idx="1782">
                        <c:v>1.4200000000000004</c:v>
                      </c:pt>
                      <c:pt idx="1783">
                        <c:v>1.4</c:v>
                      </c:pt>
                      <c:pt idx="1784">
                        <c:v>1.5799999999999996</c:v>
                      </c:pt>
                      <c:pt idx="1785">
                        <c:v>1.2200000000000002</c:v>
                      </c:pt>
                      <c:pt idx="1786">
                        <c:v>0.92000000000000104</c:v>
                      </c:pt>
                      <c:pt idx="1787">
                        <c:v>0.56000000000000083</c:v>
                      </c:pt>
                      <c:pt idx="1788">
                        <c:v>0.38000000000000111</c:v>
                      </c:pt>
                      <c:pt idx="1789">
                        <c:v>0.22000000000000169</c:v>
                      </c:pt>
                      <c:pt idx="1790">
                        <c:v>0.26000000000000156</c:v>
                      </c:pt>
                      <c:pt idx="1791">
                        <c:v>-9.9999999999999284E-2</c:v>
                      </c:pt>
                      <c:pt idx="1792">
                        <c:v>-0.31999999999999956</c:v>
                      </c:pt>
                      <c:pt idx="1793">
                        <c:v>-0.22000000000000028</c:v>
                      </c:pt>
                      <c:pt idx="1794">
                        <c:v>-0.2000000000000007</c:v>
                      </c:pt>
                      <c:pt idx="1795">
                        <c:v>-0.24000000000000127</c:v>
                      </c:pt>
                      <c:pt idx="1796">
                        <c:v>0.15999999999999873</c:v>
                      </c:pt>
                      <c:pt idx="1797">
                        <c:v>0.49999999999999928</c:v>
                      </c:pt>
                      <c:pt idx="1798">
                        <c:v>0.88000000000000045</c:v>
                      </c:pt>
                      <c:pt idx="1799">
                        <c:v>1.0200000000000002</c:v>
                      </c:pt>
                      <c:pt idx="1800">
                        <c:v>0.74000000000000055</c:v>
                      </c:pt>
                      <c:pt idx="1801">
                        <c:v>0.32000000000000101</c:v>
                      </c:pt>
                      <c:pt idx="1802">
                        <c:v>0.2</c:v>
                      </c:pt>
                      <c:pt idx="1803">
                        <c:v>-0.16000000000000086</c:v>
                      </c:pt>
                      <c:pt idx="1804">
                        <c:v>0.23999999999999916</c:v>
                      </c:pt>
                      <c:pt idx="1805">
                        <c:v>0.81999999999999962</c:v>
                      </c:pt>
                      <c:pt idx="1806">
                        <c:v>1.0199999999999996</c:v>
                      </c:pt>
                      <c:pt idx="1807">
                        <c:v>1.2199999999999995</c:v>
                      </c:pt>
                      <c:pt idx="1808">
                        <c:v>1.2</c:v>
                      </c:pt>
                      <c:pt idx="1809">
                        <c:v>0.6399999999999999</c:v>
                      </c:pt>
                      <c:pt idx="1810">
                        <c:v>0.23999999999999916</c:v>
                      </c:pt>
                      <c:pt idx="1811">
                        <c:v>-2.0000000000000996E-2</c:v>
                      </c:pt>
                      <c:pt idx="1812">
                        <c:v>-2.0000000000000996E-2</c:v>
                      </c:pt>
                      <c:pt idx="1813">
                        <c:v>0.31999999999999884</c:v>
                      </c:pt>
                      <c:pt idx="1814">
                        <c:v>0.81999999999999962</c:v>
                      </c:pt>
                      <c:pt idx="1815">
                        <c:v>0.97999999999999976</c:v>
                      </c:pt>
                      <c:pt idx="1816">
                        <c:v>1.4600000000000002</c:v>
                      </c:pt>
                      <c:pt idx="1817">
                        <c:v>1.1400000000000006</c:v>
                      </c:pt>
                      <c:pt idx="1818">
                        <c:v>1.1400000000000006</c:v>
                      </c:pt>
                      <c:pt idx="1819">
                        <c:v>1.0399999999999998</c:v>
                      </c:pt>
                      <c:pt idx="1820">
                        <c:v>1.1400000000000006</c:v>
                      </c:pt>
                      <c:pt idx="1821">
                        <c:v>1.1600000000000008</c:v>
                      </c:pt>
                      <c:pt idx="1822">
                        <c:v>1.8000000000000007</c:v>
                      </c:pt>
                      <c:pt idx="1823">
                        <c:v>1.4600000000000002</c:v>
                      </c:pt>
                      <c:pt idx="1824">
                        <c:v>1.1600000000000001</c:v>
                      </c:pt>
                      <c:pt idx="1825">
                        <c:v>1.4800000000000004</c:v>
                      </c:pt>
                      <c:pt idx="1826">
                        <c:v>1.2600000000000002</c:v>
                      </c:pt>
                      <c:pt idx="1827">
                        <c:v>1.0400000000000005</c:v>
                      </c:pt>
                      <c:pt idx="1828">
                        <c:v>1.2600000000000009</c:v>
                      </c:pt>
                      <c:pt idx="1829">
                        <c:v>1.1600000000000024</c:v>
                      </c:pt>
                      <c:pt idx="1830">
                        <c:v>0.68000000000000116</c:v>
                      </c:pt>
                      <c:pt idx="1831">
                        <c:v>1.0000000000000013</c:v>
                      </c:pt>
                      <c:pt idx="1832">
                        <c:v>0.96000000000000085</c:v>
                      </c:pt>
                      <c:pt idx="1833">
                        <c:v>0.84000000000000197</c:v>
                      </c:pt>
                      <c:pt idx="1834">
                        <c:v>-5.8199999999999985</c:v>
                      </c:pt>
                    </c:numCache>
                  </c:numRef>
                </c:xVal>
                <c:yVal>
                  <c:numRef>
                    <c:extLst xmlns:c15="http://schemas.microsoft.com/office/drawing/2012/chart">
                      <c:ext xmlns:c15="http://schemas.microsoft.com/office/drawing/2012/chart" uri="{02D57815-91ED-43cb-92C2-25804820EDAC}">
                        <c15:formulaRef>
                          <c15:sqref>'62G_15'!$A$2:$A$1842</c15:sqref>
                        </c15:formulaRef>
                      </c:ext>
                    </c:extLst>
                    <c:numCache>
                      <c:formatCode>General</c:formatCode>
                      <c:ptCount val="1841"/>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numCache>
                  </c:numRef>
                </c:yVal>
                <c:smooth val="1"/>
                <c:extLst xmlns:c15="http://schemas.microsoft.com/office/drawing/2012/chart">
                  <c:ext xmlns:c16="http://schemas.microsoft.com/office/drawing/2014/chart" uri="{C3380CC4-5D6E-409C-BE32-E72D297353CC}">
                    <c16:uniqueId val="{00000009-0312-43A6-8B24-7F698F108DF2}"/>
                  </c:ext>
                </c:extLst>
              </c15:ser>
            </c15:filteredScatterSeries>
            <c15:filteredScatterSeries>
              <c15:ser>
                <c:idx val="10"/>
                <c:order val="5"/>
                <c:tx>
                  <c:strRef>
                    <c:extLst xmlns:c15="http://schemas.microsoft.com/office/drawing/2012/chart">
                      <c:ext xmlns:c15="http://schemas.microsoft.com/office/drawing/2012/chart" uri="{02D57815-91ED-43cb-92C2-25804820EDAC}">
                        <c15:formulaRef>
                          <c15:sqref>'62G_15'!$U$1</c15:sqref>
                        </c15:formulaRef>
                      </c:ext>
                    </c:extLst>
                    <c:strCache>
                      <c:ptCount val="1"/>
                      <c:pt idx="0">
                        <c:v>Net Change</c:v>
                      </c:pt>
                    </c:strCache>
                  </c:strRef>
                </c:tx>
                <c:spPr>
                  <a:ln w="19050" cap="rnd">
                    <a:solidFill>
                      <a:srgbClr val="FF0000"/>
                    </a:solidFill>
                    <a:round/>
                  </a:ln>
                  <a:effectLst/>
                </c:spPr>
                <c:marker>
                  <c:symbol val="none"/>
                </c:marker>
                <c:xVal>
                  <c:numRef>
                    <c:extLst xmlns:c15="http://schemas.microsoft.com/office/drawing/2012/chart">
                      <c:ext xmlns:c15="http://schemas.microsoft.com/office/drawing/2012/chart" uri="{02D57815-91ED-43cb-92C2-25804820EDAC}">
                        <c15:formulaRef>
                          <c15:sqref>'62G_15'!$U$7:$U$1836</c15:sqref>
                        </c15:formulaRef>
                      </c:ext>
                    </c:extLst>
                    <c:numCache>
                      <c:formatCode>General</c:formatCode>
                      <c:ptCount val="1830"/>
                      <c:pt idx="0">
                        <c:v>2.36</c:v>
                      </c:pt>
                      <c:pt idx="1">
                        <c:v>2.38</c:v>
                      </c:pt>
                      <c:pt idx="2">
                        <c:v>2.2199999999999998</c:v>
                      </c:pt>
                      <c:pt idx="3">
                        <c:v>2.1399999999999997</c:v>
                      </c:pt>
                      <c:pt idx="4">
                        <c:v>1.8200000000000003</c:v>
                      </c:pt>
                      <c:pt idx="5">
                        <c:v>1.8000000000000003</c:v>
                      </c:pt>
                      <c:pt idx="6">
                        <c:v>1.6400000000000006</c:v>
                      </c:pt>
                      <c:pt idx="7">
                        <c:v>1.7000000000000006</c:v>
                      </c:pt>
                      <c:pt idx="8">
                        <c:v>1.640000000000001</c:v>
                      </c:pt>
                      <c:pt idx="9">
                        <c:v>1.5800000000000007</c:v>
                      </c:pt>
                      <c:pt idx="10">
                        <c:v>1.3200000000000007</c:v>
                      </c:pt>
                      <c:pt idx="11">
                        <c:v>1.3000000000000007</c:v>
                      </c:pt>
                      <c:pt idx="12">
                        <c:v>1.1600000000000006</c:v>
                      </c:pt>
                      <c:pt idx="13">
                        <c:v>1.1400000000000001</c:v>
                      </c:pt>
                      <c:pt idx="14">
                        <c:v>1</c:v>
                      </c:pt>
                      <c:pt idx="15">
                        <c:v>1.08</c:v>
                      </c:pt>
                      <c:pt idx="16">
                        <c:v>0.9</c:v>
                      </c:pt>
                      <c:pt idx="17">
                        <c:v>0.92000000000000026</c:v>
                      </c:pt>
                      <c:pt idx="18">
                        <c:v>0.8600000000000001</c:v>
                      </c:pt>
                      <c:pt idx="19">
                        <c:v>1.0000000000000004</c:v>
                      </c:pt>
                      <c:pt idx="20">
                        <c:v>0.86000000000000054</c:v>
                      </c:pt>
                      <c:pt idx="21">
                        <c:v>0.84000000000000019</c:v>
                      </c:pt>
                      <c:pt idx="22">
                        <c:v>0.82</c:v>
                      </c:pt>
                      <c:pt idx="23">
                        <c:v>0.6399999999999999</c:v>
                      </c:pt>
                      <c:pt idx="24">
                        <c:v>0.51999999999999991</c:v>
                      </c:pt>
                      <c:pt idx="25">
                        <c:v>0.4599999999999998</c:v>
                      </c:pt>
                      <c:pt idx="26">
                        <c:v>0.57999999999999974</c:v>
                      </c:pt>
                      <c:pt idx="27">
                        <c:v>0.15999999999999998</c:v>
                      </c:pt>
                      <c:pt idx="28">
                        <c:v>2.0000000000000108E-2</c:v>
                      </c:pt>
                      <c:pt idx="29">
                        <c:v>7.9999999999999891E-2</c:v>
                      </c:pt>
                      <c:pt idx="30">
                        <c:v>0.33999999999999986</c:v>
                      </c:pt>
                      <c:pt idx="31">
                        <c:v>0.1</c:v>
                      </c:pt>
                      <c:pt idx="32">
                        <c:v>0.43999999999999984</c:v>
                      </c:pt>
                      <c:pt idx="33">
                        <c:v>0.3</c:v>
                      </c:pt>
                      <c:pt idx="34">
                        <c:v>0.11999999999999993</c:v>
                      </c:pt>
                      <c:pt idx="35">
                        <c:v>-0.21999999999999992</c:v>
                      </c:pt>
                      <c:pt idx="36">
                        <c:v>-7.9999999999999891E-2</c:v>
                      </c:pt>
                      <c:pt idx="37">
                        <c:v>-0.15999999999999998</c:v>
                      </c:pt>
                      <c:pt idx="38">
                        <c:v>0.22000000000000011</c:v>
                      </c:pt>
                      <c:pt idx="39">
                        <c:v>0.24000000000000005</c:v>
                      </c:pt>
                      <c:pt idx="40">
                        <c:v>0.21999999999999992</c:v>
                      </c:pt>
                      <c:pt idx="41">
                        <c:v>-4.0000000000000216E-2</c:v>
                      </c:pt>
                      <c:pt idx="42">
                        <c:v>-2.0000000000000285E-2</c:v>
                      </c:pt>
                      <c:pt idx="43">
                        <c:v>-8.0000000000000432E-2</c:v>
                      </c:pt>
                      <c:pt idx="44">
                        <c:v>-0.52000000000000024</c:v>
                      </c:pt>
                      <c:pt idx="45">
                        <c:v>-0.36000000000000032</c:v>
                      </c:pt>
                      <c:pt idx="46">
                        <c:v>1.9999999999999751E-2</c:v>
                      </c:pt>
                      <c:pt idx="47">
                        <c:v>-4.0000000000000216E-2</c:v>
                      </c:pt>
                      <c:pt idx="48">
                        <c:v>-8.0000000000000071E-2</c:v>
                      </c:pt>
                      <c:pt idx="49">
                        <c:v>0.4599999999999998</c:v>
                      </c:pt>
                      <c:pt idx="50">
                        <c:v>0.17999999999999988</c:v>
                      </c:pt>
                      <c:pt idx="51">
                        <c:v>-0.12000000000000011</c:v>
                      </c:pt>
                      <c:pt idx="52">
                        <c:v>-0.3</c:v>
                      </c:pt>
                      <c:pt idx="53">
                        <c:v>-0.46000000000000013</c:v>
                      </c:pt>
                      <c:pt idx="54">
                        <c:v>-0.54</c:v>
                      </c:pt>
                      <c:pt idx="55">
                        <c:v>0.14000000000000004</c:v>
                      </c:pt>
                      <c:pt idx="56">
                        <c:v>0.46000000000000013</c:v>
                      </c:pt>
                      <c:pt idx="57">
                        <c:v>0.68000000000000027</c:v>
                      </c:pt>
                      <c:pt idx="58">
                        <c:v>1.0600000000000003</c:v>
                      </c:pt>
                      <c:pt idx="59">
                        <c:v>1.3800000000000003</c:v>
                      </c:pt>
                      <c:pt idx="60">
                        <c:v>1.1600000000000004</c:v>
                      </c:pt>
                      <c:pt idx="61">
                        <c:v>1.3800000000000003</c:v>
                      </c:pt>
                      <c:pt idx="62">
                        <c:v>1.7800000000000005</c:v>
                      </c:pt>
                      <c:pt idx="63">
                        <c:v>2.16</c:v>
                      </c:pt>
                      <c:pt idx="64">
                        <c:v>2.2600000000000002</c:v>
                      </c:pt>
                      <c:pt idx="65">
                        <c:v>2.54</c:v>
                      </c:pt>
                      <c:pt idx="66">
                        <c:v>2.68</c:v>
                      </c:pt>
                      <c:pt idx="67">
                        <c:v>2.7800000000000002</c:v>
                      </c:pt>
                      <c:pt idx="68">
                        <c:v>2.72</c:v>
                      </c:pt>
                      <c:pt idx="69">
                        <c:v>2.74</c:v>
                      </c:pt>
                      <c:pt idx="70">
                        <c:v>2.7800000000000002</c:v>
                      </c:pt>
                      <c:pt idx="71">
                        <c:v>2.9400000000000004</c:v>
                      </c:pt>
                      <c:pt idx="72">
                        <c:v>3.08</c:v>
                      </c:pt>
                      <c:pt idx="73">
                        <c:v>3.1399999999999997</c:v>
                      </c:pt>
                      <c:pt idx="74">
                        <c:v>3.2599999999999993</c:v>
                      </c:pt>
                      <c:pt idx="75">
                        <c:v>3.6</c:v>
                      </c:pt>
                      <c:pt idx="76">
                        <c:v>4</c:v>
                      </c:pt>
                      <c:pt idx="77">
                        <c:v>4.26</c:v>
                      </c:pt>
                      <c:pt idx="78">
                        <c:v>4.7200000000000006</c:v>
                      </c:pt>
                      <c:pt idx="79">
                        <c:v>4.9399999999999995</c:v>
                      </c:pt>
                      <c:pt idx="80">
                        <c:v>4.9800000000000004</c:v>
                      </c:pt>
                      <c:pt idx="81">
                        <c:v>4.9399999999999995</c:v>
                      </c:pt>
                      <c:pt idx="82">
                        <c:v>4.7200000000000006</c:v>
                      </c:pt>
                      <c:pt idx="83">
                        <c:v>4.46</c:v>
                      </c:pt>
                      <c:pt idx="84">
                        <c:v>4.4600000000000009</c:v>
                      </c:pt>
                      <c:pt idx="85">
                        <c:v>4.5000000000000009</c:v>
                      </c:pt>
                      <c:pt idx="86">
                        <c:v>4.3400000000000007</c:v>
                      </c:pt>
                      <c:pt idx="87">
                        <c:v>4.8000000000000007</c:v>
                      </c:pt>
                      <c:pt idx="88">
                        <c:v>5.2</c:v>
                      </c:pt>
                      <c:pt idx="89">
                        <c:v>5.32</c:v>
                      </c:pt>
                      <c:pt idx="90">
                        <c:v>5.3400000000000007</c:v>
                      </c:pt>
                      <c:pt idx="91">
                        <c:v>5.7600000000000007</c:v>
                      </c:pt>
                      <c:pt idx="92">
                        <c:v>5.6400000000000006</c:v>
                      </c:pt>
                      <c:pt idx="93">
                        <c:v>5.6399999999999988</c:v>
                      </c:pt>
                      <c:pt idx="94">
                        <c:v>6.08</c:v>
                      </c:pt>
                      <c:pt idx="95">
                        <c:v>6.4599999999999991</c:v>
                      </c:pt>
                      <c:pt idx="96">
                        <c:v>6.5400000000000009</c:v>
                      </c:pt>
                      <c:pt idx="97">
                        <c:v>6.6199999999999992</c:v>
                      </c:pt>
                      <c:pt idx="98">
                        <c:v>6.56</c:v>
                      </c:pt>
                      <c:pt idx="99">
                        <c:v>6.5200000000000014</c:v>
                      </c:pt>
                      <c:pt idx="100">
                        <c:v>6.1800000000000015</c:v>
                      </c:pt>
                      <c:pt idx="101">
                        <c:v>5.6800000000000006</c:v>
                      </c:pt>
                      <c:pt idx="102">
                        <c:v>5.5400000000000009</c:v>
                      </c:pt>
                      <c:pt idx="103">
                        <c:v>5.4600000000000009</c:v>
                      </c:pt>
                      <c:pt idx="104">
                        <c:v>4.7200000000000006</c:v>
                      </c:pt>
                      <c:pt idx="105">
                        <c:v>4.5200000000000005</c:v>
                      </c:pt>
                      <c:pt idx="106">
                        <c:v>4.7</c:v>
                      </c:pt>
                      <c:pt idx="107">
                        <c:v>4.5999999999999996</c:v>
                      </c:pt>
                      <c:pt idx="108">
                        <c:v>4.26</c:v>
                      </c:pt>
                      <c:pt idx="109">
                        <c:v>4.5199999999999996</c:v>
                      </c:pt>
                      <c:pt idx="110">
                        <c:v>4.5999999999999996</c:v>
                      </c:pt>
                      <c:pt idx="111">
                        <c:v>4.3</c:v>
                      </c:pt>
                      <c:pt idx="112">
                        <c:v>4.3199999999999994</c:v>
                      </c:pt>
                      <c:pt idx="113">
                        <c:v>4.68</c:v>
                      </c:pt>
                      <c:pt idx="114">
                        <c:v>4.76</c:v>
                      </c:pt>
                      <c:pt idx="115">
                        <c:v>4.4800000000000004</c:v>
                      </c:pt>
                      <c:pt idx="116">
                        <c:v>4.34</c:v>
                      </c:pt>
                      <c:pt idx="117">
                        <c:v>4</c:v>
                      </c:pt>
                      <c:pt idx="118">
                        <c:v>3.6</c:v>
                      </c:pt>
                      <c:pt idx="119">
                        <c:v>3.1799999999999997</c:v>
                      </c:pt>
                      <c:pt idx="120">
                        <c:v>2.8399999999999994</c:v>
                      </c:pt>
                      <c:pt idx="121">
                        <c:v>2.76</c:v>
                      </c:pt>
                      <c:pt idx="122">
                        <c:v>3.0799999999999996</c:v>
                      </c:pt>
                      <c:pt idx="123">
                        <c:v>2.92</c:v>
                      </c:pt>
                      <c:pt idx="124">
                        <c:v>2.66</c:v>
                      </c:pt>
                      <c:pt idx="125">
                        <c:v>2.98</c:v>
                      </c:pt>
                      <c:pt idx="126">
                        <c:v>2.6599999999999997</c:v>
                      </c:pt>
                      <c:pt idx="127">
                        <c:v>2.12</c:v>
                      </c:pt>
                      <c:pt idx="128">
                        <c:v>1.92</c:v>
                      </c:pt>
                      <c:pt idx="129">
                        <c:v>2</c:v>
                      </c:pt>
                      <c:pt idx="130">
                        <c:v>1.9600000000000002</c:v>
                      </c:pt>
                      <c:pt idx="131">
                        <c:v>2.2400000000000002</c:v>
                      </c:pt>
                      <c:pt idx="132">
                        <c:v>2.16</c:v>
                      </c:pt>
                      <c:pt idx="133">
                        <c:v>1.9200000000000004</c:v>
                      </c:pt>
                      <c:pt idx="134">
                        <c:v>1.9600000000000002</c:v>
                      </c:pt>
                      <c:pt idx="135">
                        <c:v>1.8000000000000003</c:v>
                      </c:pt>
                      <c:pt idx="136">
                        <c:v>1.3000000000000003</c:v>
                      </c:pt>
                      <c:pt idx="137">
                        <c:v>1.1000000000000003</c:v>
                      </c:pt>
                      <c:pt idx="138">
                        <c:v>1.06</c:v>
                      </c:pt>
                      <c:pt idx="139">
                        <c:v>0.53999999999999981</c:v>
                      </c:pt>
                      <c:pt idx="140">
                        <c:v>0.21999999999999958</c:v>
                      </c:pt>
                      <c:pt idx="141">
                        <c:v>0.25999999999999979</c:v>
                      </c:pt>
                      <c:pt idx="142">
                        <c:v>0.35999999999999976</c:v>
                      </c:pt>
                      <c:pt idx="143">
                        <c:v>0.19999999999999965</c:v>
                      </c:pt>
                      <c:pt idx="144">
                        <c:v>0.35999999999999976</c:v>
                      </c:pt>
                      <c:pt idx="145">
                        <c:v>0.28000000000000008</c:v>
                      </c:pt>
                      <c:pt idx="146">
                        <c:v>0.54000000000000026</c:v>
                      </c:pt>
                      <c:pt idx="147">
                        <c:v>0.4</c:v>
                      </c:pt>
                      <c:pt idx="148">
                        <c:v>0.6</c:v>
                      </c:pt>
                      <c:pt idx="149">
                        <c:v>0.68</c:v>
                      </c:pt>
                      <c:pt idx="150">
                        <c:v>0.5</c:v>
                      </c:pt>
                      <c:pt idx="151">
                        <c:v>0.35999999999999943</c:v>
                      </c:pt>
                      <c:pt idx="152">
                        <c:v>9.9999999999999645E-2</c:v>
                      </c:pt>
                      <c:pt idx="153">
                        <c:v>-0.16000000000000014</c:v>
                      </c:pt>
                      <c:pt idx="154">
                        <c:v>-0.31999999999999995</c:v>
                      </c:pt>
                      <c:pt idx="155">
                        <c:v>-0.2</c:v>
                      </c:pt>
                      <c:pt idx="156">
                        <c:v>-0.55999999999999983</c:v>
                      </c:pt>
                      <c:pt idx="157">
                        <c:v>-0.73999999999999988</c:v>
                      </c:pt>
                      <c:pt idx="158">
                        <c:v>-0.61999999999999988</c:v>
                      </c:pt>
                      <c:pt idx="159">
                        <c:v>-1.1199999999999999</c:v>
                      </c:pt>
                      <c:pt idx="160">
                        <c:v>-1.5599999999999998</c:v>
                      </c:pt>
                      <c:pt idx="161">
                        <c:v>-1.5399999999999996</c:v>
                      </c:pt>
                      <c:pt idx="162">
                        <c:v>-1.5999999999999992</c:v>
                      </c:pt>
                      <c:pt idx="163">
                        <c:v>-1.8999999999999992</c:v>
                      </c:pt>
                      <c:pt idx="164">
                        <c:v>-1.5599999999999994</c:v>
                      </c:pt>
                      <c:pt idx="165">
                        <c:v>-1.3999999999999997</c:v>
                      </c:pt>
                      <c:pt idx="166">
                        <c:v>-1.4799999999999998</c:v>
                      </c:pt>
                      <c:pt idx="167">
                        <c:v>-1.3999999999999997</c:v>
                      </c:pt>
                      <c:pt idx="168">
                        <c:v>-1.7799999999999998</c:v>
                      </c:pt>
                      <c:pt idx="169">
                        <c:v>-2.3199999999999994</c:v>
                      </c:pt>
                      <c:pt idx="170">
                        <c:v>-2.2199999999999998</c:v>
                      </c:pt>
                      <c:pt idx="171">
                        <c:v>-2.7</c:v>
                      </c:pt>
                      <c:pt idx="172">
                        <c:v>-2.7199999999999998</c:v>
                      </c:pt>
                      <c:pt idx="173">
                        <c:v>-2.9199999999999995</c:v>
                      </c:pt>
                      <c:pt idx="174">
                        <c:v>-2.6799999999999997</c:v>
                      </c:pt>
                      <c:pt idx="175">
                        <c:v>-3.0199999999999996</c:v>
                      </c:pt>
                      <c:pt idx="176">
                        <c:v>-2.6199999999999992</c:v>
                      </c:pt>
                      <c:pt idx="177">
                        <c:v>-2.8999999999999995</c:v>
                      </c:pt>
                      <c:pt idx="178">
                        <c:v>-2.7199999999999998</c:v>
                      </c:pt>
                      <c:pt idx="179">
                        <c:v>-2.56</c:v>
                      </c:pt>
                      <c:pt idx="180">
                        <c:v>-2.8000000000000003</c:v>
                      </c:pt>
                      <c:pt idx="181">
                        <c:v>-3.0000000000000004</c:v>
                      </c:pt>
                      <c:pt idx="182">
                        <c:v>-3.18</c:v>
                      </c:pt>
                      <c:pt idx="183">
                        <c:v>-3.38</c:v>
                      </c:pt>
                      <c:pt idx="184">
                        <c:v>-3.6799999999999997</c:v>
                      </c:pt>
                      <c:pt idx="185">
                        <c:v>-3.4399999999999991</c:v>
                      </c:pt>
                      <c:pt idx="186">
                        <c:v>-3.78</c:v>
                      </c:pt>
                      <c:pt idx="187">
                        <c:v>-3.9599999999999995</c:v>
                      </c:pt>
                      <c:pt idx="188">
                        <c:v>-3.9</c:v>
                      </c:pt>
                      <c:pt idx="189">
                        <c:v>-4.2</c:v>
                      </c:pt>
                      <c:pt idx="190">
                        <c:v>-4.4000000000000004</c:v>
                      </c:pt>
                      <c:pt idx="191">
                        <c:v>-4.4600000000000009</c:v>
                      </c:pt>
                      <c:pt idx="192">
                        <c:v>-4.4400000000000004</c:v>
                      </c:pt>
                      <c:pt idx="193">
                        <c:v>-4.4000000000000004</c:v>
                      </c:pt>
                      <c:pt idx="194">
                        <c:v>-4.6399999999999997</c:v>
                      </c:pt>
                      <c:pt idx="195">
                        <c:v>-4.92</c:v>
                      </c:pt>
                      <c:pt idx="196">
                        <c:v>-5.36</c:v>
                      </c:pt>
                      <c:pt idx="197">
                        <c:v>-5.4799999999999995</c:v>
                      </c:pt>
                      <c:pt idx="198">
                        <c:v>-5.9399999999999995</c:v>
                      </c:pt>
                      <c:pt idx="199">
                        <c:v>-5.88</c:v>
                      </c:pt>
                      <c:pt idx="200">
                        <c:v>-5.7799999999999994</c:v>
                      </c:pt>
                      <c:pt idx="201">
                        <c:v>-5.62</c:v>
                      </c:pt>
                      <c:pt idx="202">
                        <c:v>-5.9399999999999995</c:v>
                      </c:pt>
                      <c:pt idx="203">
                        <c:v>-6.0200000000000005</c:v>
                      </c:pt>
                      <c:pt idx="204">
                        <c:v>-6.0400000000000009</c:v>
                      </c:pt>
                      <c:pt idx="205">
                        <c:v>-6.74</c:v>
                      </c:pt>
                      <c:pt idx="206">
                        <c:v>-6.4800000000000013</c:v>
                      </c:pt>
                      <c:pt idx="207">
                        <c:v>-6.3800000000000008</c:v>
                      </c:pt>
                      <c:pt idx="208">
                        <c:v>-6.5200000000000005</c:v>
                      </c:pt>
                      <c:pt idx="209">
                        <c:v>-6.8</c:v>
                      </c:pt>
                      <c:pt idx="210">
                        <c:v>-6.6200000000000019</c:v>
                      </c:pt>
                      <c:pt idx="211">
                        <c:v>-6.9600000000000009</c:v>
                      </c:pt>
                      <c:pt idx="212">
                        <c:v>-6.6400000000000006</c:v>
                      </c:pt>
                      <c:pt idx="213">
                        <c:v>-6.6800000000000015</c:v>
                      </c:pt>
                      <c:pt idx="214">
                        <c:v>-6.5400000000000009</c:v>
                      </c:pt>
                      <c:pt idx="215">
                        <c:v>-6.7</c:v>
                      </c:pt>
                      <c:pt idx="216">
                        <c:v>-6.8599999999999994</c:v>
                      </c:pt>
                      <c:pt idx="217">
                        <c:v>-7.38</c:v>
                      </c:pt>
                      <c:pt idx="218">
                        <c:v>-7.580000000000001</c:v>
                      </c:pt>
                      <c:pt idx="219">
                        <c:v>-7.9799999999999995</c:v>
                      </c:pt>
                      <c:pt idx="220">
                        <c:v>-7.7</c:v>
                      </c:pt>
                      <c:pt idx="221">
                        <c:v>-7.7</c:v>
                      </c:pt>
                      <c:pt idx="222">
                        <c:v>-7.6400000000000006</c:v>
                      </c:pt>
                      <c:pt idx="223">
                        <c:v>-7.58</c:v>
                      </c:pt>
                      <c:pt idx="224">
                        <c:v>-7.5400000000000009</c:v>
                      </c:pt>
                      <c:pt idx="225">
                        <c:v>-7.4800000000000013</c:v>
                      </c:pt>
                      <c:pt idx="226">
                        <c:v>-7.3599999999999994</c:v>
                      </c:pt>
                      <c:pt idx="227">
                        <c:v>-7.24</c:v>
                      </c:pt>
                      <c:pt idx="228">
                        <c:v>-7.1800000000000015</c:v>
                      </c:pt>
                      <c:pt idx="229">
                        <c:v>-7.160000000000001</c:v>
                      </c:pt>
                      <c:pt idx="230">
                        <c:v>-7.580000000000001</c:v>
                      </c:pt>
                      <c:pt idx="231">
                        <c:v>-7.9000000000000012</c:v>
                      </c:pt>
                      <c:pt idx="232">
                        <c:v>-7.7800000000000011</c:v>
                      </c:pt>
                      <c:pt idx="233">
                        <c:v>-7.5200000000000005</c:v>
                      </c:pt>
                      <c:pt idx="234">
                        <c:v>-7.06</c:v>
                      </c:pt>
                      <c:pt idx="235">
                        <c:v>-6.7800000000000011</c:v>
                      </c:pt>
                      <c:pt idx="236">
                        <c:v>-6.56</c:v>
                      </c:pt>
                      <c:pt idx="237">
                        <c:v>-6.4800000000000013</c:v>
                      </c:pt>
                      <c:pt idx="238">
                        <c:v>-6.5400000000000009</c:v>
                      </c:pt>
                      <c:pt idx="239">
                        <c:v>-6.88</c:v>
                      </c:pt>
                      <c:pt idx="240">
                        <c:v>-6.919999999999999</c:v>
                      </c:pt>
                      <c:pt idx="241">
                        <c:v>-6.919999999999999</c:v>
                      </c:pt>
                      <c:pt idx="242">
                        <c:v>-7.0199999999999987</c:v>
                      </c:pt>
                      <c:pt idx="243">
                        <c:v>-7.0399999999999991</c:v>
                      </c:pt>
                      <c:pt idx="244">
                        <c:v>-7.0799999999999983</c:v>
                      </c:pt>
                      <c:pt idx="245">
                        <c:v>-6.6799999999999979</c:v>
                      </c:pt>
                      <c:pt idx="246">
                        <c:v>-6.6</c:v>
                      </c:pt>
                      <c:pt idx="247">
                        <c:v>-6.42</c:v>
                      </c:pt>
                      <c:pt idx="248">
                        <c:v>-6.4799999999999995</c:v>
                      </c:pt>
                      <c:pt idx="249">
                        <c:v>-6.4800000000000013</c:v>
                      </c:pt>
                      <c:pt idx="250">
                        <c:v>-6.8</c:v>
                      </c:pt>
                      <c:pt idx="251">
                        <c:v>-6.7200000000000006</c:v>
                      </c:pt>
                      <c:pt idx="252">
                        <c:v>-6.94</c:v>
                      </c:pt>
                      <c:pt idx="253">
                        <c:v>-6.4600000000000009</c:v>
                      </c:pt>
                      <c:pt idx="254">
                        <c:v>-6.1400000000000006</c:v>
                      </c:pt>
                      <c:pt idx="255">
                        <c:v>-6.0000000000000018</c:v>
                      </c:pt>
                      <c:pt idx="256">
                        <c:v>-5.7200000000000006</c:v>
                      </c:pt>
                      <c:pt idx="257">
                        <c:v>-5.5600000000000005</c:v>
                      </c:pt>
                      <c:pt idx="258">
                        <c:v>-5.74</c:v>
                      </c:pt>
                      <c:pt idx="259">
                        <c:v>-5.5600000000000005</c:v>
                      </c:pt>
                      <c:pt idx="260">
                        <c:v>-5.4799999999999995</c:v>
                      </c:pt>
                      <c:pt idx="261">
                        <c:v>-5.1999999999999993</c:v>
                      </c:pt>
                      <c:pt idx="262">
                        <c:v>-5.339999999999999</c:v>
                      </c:pt>
                      <c:pt idx="263">
                        <c:v>-5.0599999999999996</c:v>
                      </c:pt>
                      <c:pt idx="264">
                        <c:v>-5.1199999999999992</c:v>
                      </c:pt>
                      <c:pt idx="265">
                        <c:v>-4.8599999999999994</c:v>
                      </c:pt>
                      <c:pt idx="266">
                        <c:v>-5.0199999999999987</c:v>
                      </c:pt>
                      <c:pt idx="267">
                        <c:v>-4.5999999999999996</c:v>
                      </c:pt>
                      <c:pt idx="268">
                        <c:v>-4.5999999999999996</c:v>
                      </c:pt>
                      <c:pt idx="269">
                        <c:v>-4.4000000000000004</c:v>
                      </c:pt>
                      <c:pt idx="270">
                        <c:v>-4.4799999999999995</c:v>
                      </c:pt>
                      <c:pt idx="271">
                        <c:v>-4.5600000000000005</c:v>
                      </c:pt>
                      <c:pt idx="272">
                        <c:v>-4.38</c:v>
                      </c:pt>
                      <c:pt idx="273">
                        <c:v>-4.0199999999999996</c:v>
                      </c:pt>
                      <c:pt idx="274">
                        <c:v>-3.8199999999999994</c:v>
                      </c:pt>
                      <c:pt idx="275">
                        <c:v>-3.4</c:v>
                      </c:pt>
                      <c:pt idx="276">
                        <c:v>-3.2</c:v>
                      </c:pt>
                      <c:pt idx="277">
                        <c:v>-2.88</c:v>
                      </c:pt>
                      <c:pt idx="278">
                        <c:v>-2.9800000000000004</c:v>
                      </c:pt>
                      <c:pt idx="279">
                        <c:v>-2.9400000000000004</c:v>
                      </c:pt>
                      <c:pt idx="280">
                        <c:v>-3.08</c:v>
                      </c:pt>
                      <c:pt idx="281">
                        <c:v>-2.7800000000000002</c:v>
                      </c:pt>
                      <c:pt idx="282">
                        <c:v>-2.8600000000000003</c:v>
                      </c:pt>
                      <c:pt idx="283">
                        <c:v>-2.8600000000000003</c:v>
                      </c:pt>
                      <c:pt idx="284">
                        <c:v>-2.8</c:v>
                      </c:pt>
                      <c:pt idx="285">
                        <c:v>-2.9000000000000004</c:v>
                      </c:pt>
                      <c:pt idx="286">
                        <c:v>-3.06</c:v>
                      </c:pt>
                      <c:pt idx="287">
                        <c:v>-2.8</c:v>
                      </c:pt>
                      <c:pt idx="288">
                        <c:v>-2.62</c:v>
                      </c:pt>
                      <c:pt idx="289">
                        <c:v>-2.2999999999999998</c:v>
                      </c:pt>
                      <c:pt idx="290">
                        <c:v>-2.04</c:v>
                      </c:pt>
                      <c:pt idx="291">
                        <c:v>-2.12</c:v>
                      </c:pt>
                      <c:pt idx="292">
                        <c:v>-2.4800000000000004</c:v>
                      </c:pt>
                      <c:pt idx="293">
                        <c:v>-2.6799999999999997</c:v>
                      </c:pt>
                      <c:pt idx="294">
                        <c:v>-2.7199999999999998</c:v>
                      </c:pt>
                      <c:pt idx="295">
                        <c:v>-2.7799999999999989</c:v>
                      </c:pt>
                      <c:pt idx="296">
                        <c:v>-2.6199999999999983</c:v>
                      </c:pt>
                      <c:pt idx="297">
                        <c:v>-2.6399999999999983</c:v>
                      </c:pt>
                      <c:pt idx="298">
                        <c:v>-2.4999999999999991</c:v>
                      </c:pt>
                      <c:pt idx="299">
                        <c:v>-2.46</c:v>
                      </c:pt>
                      <c:pt idx="300">
                        <c:v>-2.1800000000000006</c:v>
                      </c:pt>
                      <c:pt idx="301">
                        <c:v>-2.1400000000000006</c:v>
                      </c:pt>
                      <c:pt idx="302">
                        <c:v>-1.8600000000000008</c:v>
                      </c:pt>
                      <c:pt idx="303">
                        <c:v>-1.7</c:v>
                      </c:pt>
                      <c:pt idx="304">
                        <c:v>-2.54</c:v>
                      </c:pt>
                      <c:pt idx="305">
                        <c:v>-2.4599999999999995</c:v>
                      </c:pt>
                      <c:pt idx="306">
                        <c:v>-2.7199999999999998</c:v>
                      </c:pt>
                      <c:pt idx="307">
                        <c:v>-2.7599999999999993</c:v>
                      </c:pt>
                      <c:pt idx="308">
                        <c:v>-3.2</c:v>
                      </c:pt>
                      <c:pt idx="309">
                        <c:v>-2.54</c:v>
                      </c:pt>
                      <c:pt idx="310">
                        <c:v>-2.6399999999999997</c:v>
                      </c:pt>
                      <c:pt idx="311">
                        <c:v>-2.5800000000000005</c:v>
                      </c:pt>
                      <c:pt idx="312">
                        <c:v>-2.5</c:v>
                      </c:pt>
                      <c:pt idx="313">
                        <c:v>-2.2199999999999998</c:v>
                      </c:pt>
                      <c:pt idx="314">
                        <c:v>-2.4799999999999991</c:v>
                      </c:pt>
                      <c:pt idx="315">
                        <c:v>-2.6599999999999993</c:v>
                      </c:pt>
                      <c:pt idx="316">
                        <c:v>-2.419999999999999</c:v>
                      </c:pt>
                      <c:pt idx="317">
                        <c:v>-2.7199999999999989</c:v>
                      </c:pt>
                      <c:pt idx="318">
                        <c:v>-2.4599999999999995</c:v>
                      </c:pt>
                      <c:pt idx="319">
                        <c:v>-2.1199999999999997</c:v>
                      </c:pt>
                      <c:pt idx="320">
                        <c:v>-2.0799999999999992</c:v>
                      </c:pt>
                      <c:pt idx="321">
                        <c:v>-2.0799999999999992</c:v>
                      </c:pt>
                      <c:pt idx="322">
                        <c:v>-1.9799999999999998</c:v>
                      </c:pt>
                      <c:pt idx="323">
                        <c:v>-2.0599999999999996</c:v>
                      </c:pt>
                      <c:pt idx="324">
                        <c:v>-1.4</c:v>
                      </c:pt>
                      <c:pt idx="325">
                        <c:v>-1.1000000000000008</c:v>
                      </c:pt>
                      <c:pt idx="326">
                        <c:v>-0.68000000000000038</c:v>
                      </c:pt>
                      <c:pt idx="327">
                        <c:v>-0.56000000000000016</c:v>
                      </c:pt>
                      <c:pt idx="328">
                        <c:v>-0.46000000000000085</c:v>
                      </c:pt>
                      <c:pt idx="329">
                        <c:v>-0.72000000000000031</c:v>
                      </c:pt>
                      <c:pt idx="330">
                        <c:v>-0.48000000000000043</c:v>
                      </c:pt>
                      <c:pt idx="331">
                        <c:v>-0.60000000000000142</c:v>
                      </c:pt>
                      <c:pt idx="332">
                        <c:v>-0.46000000000000085</c:v>
                      </c:pt>
                      <c:pt idx="333">
                        <c:v>-0.60000000000000075</c:v>
                      </c:pt>
                      <c:pt idx="334">
                        <c:v>-0.64000000000000057</c:v>
                      </c:pt>
                      <c:pt idx="335">
                        <c:v>-0.8600000000000001</c:v>
                      </c:pt>
                      <c:pt idx="336">
                        <c:v>-0.93999999999999984</c:v>
                      </c:pt>
                      <c:pt idx="337">
                        <c:v>-1.1000000000000001</c:v>
                      </c:pt>
                      <c:pt idx="338">
                        <c:v>-0.96000000000000019</c:v>
                      </c:pt>
                      <c:pt idx="339">
                        <c:v>-1.1800000000000004</c:v>
                      </c:pt>
                      <c:pt idx="340">
                        <c:v>-1.06</c:v>
                      </c:pt>
                      <c:pt idx="341">
                        <c:v>-1.2200000000000002</c:v>
                      </c:pt>
                      <c:pt idx="342">
                        <c:v>-1.2200000000000002</c:v>
                      </c:pt>
                      <c:pt idx="343">
                        <c:v>-1.1999999999999993</c:v>
                      </c:pt>
                      <c:pt idx="344">
                        <c:v>-0.9199999999999996</c:v>
                      </c:pt>
                      <c:pt idx="345">
                        <c:v>-0.9</c:v>
                      </c:pt>
                      <c:pt idx="346">
                        <c:v>-0.97999999999999898</c:v>
                      </c:pt>
                      <c:pt idx="347">
                        <c:v>-1.3399999999999992</c:v>
                      </c:pt>
                      <c:pt idx="348">
                        <c:v>-1.6199999999999997</c:v>
                      </c:pt>
                      <c:pt idx="349">
                        <c:v>-2.0799999999999996</c:v>
                      </c:pt>
                      <c:pt idx="350">
                        <c:v>-2.6399999999999997</c:v>
                      </c:pt>
                      <c:pt idx="351">
                        <c:v>-2.56</c:v>
                      </c:pt>
                      <c:pt idx="352">
                        <c:v>-2.2000000000000006</c:v>
                      </c:pt>
                      <c:pt idx="353">
                        <c:v>-1.9800000000000004</c:v>
                      </c:pt>
                      <c:pt idx="354">
                        <c:v>-1.9600000000000002</c:v>
                      </c:pt>
                      <c:pt idx="355">
                        <c:v>-2.06</c:v>
                      </c:pt>
                      <c:pt idx="356">
                        <c:v>-2.5200000000000005</c:v>
                      </c:pt>
                      <c:pt idx="357">
                        <c:v>-2.54</c:v>
                      </c:pt>
                      <c:pt idx="358">
                        <c:v>-2.7800000000000002</c:v>
                      </c:pt>
                      <c:pt idx="359">
                        <c:v>-2.8200000000000003</c:v>
                      </c:pt>
                      <c:pt idx="360">
                        <c:v>-2.5800000000000005</c:v>
                      </c:pt>
                      <c:pt idx="361">
                        <c:v>-1.920000000000001</c:v>
                      </c:pt>
                      <c:pt idx="362">
                        <c:v>-1.920000000000001</c:v>
                      </c:pt>
                      <c:pt idx="363">
                        <c:v>-1.8600000000000008</c:v>
                      </c:pt>
                      <c:pt idx="364">
                        <c:v>-1.7600000000000009</c:v>
                      </c:pt>
                      <c:pt idx="365">
                        <c:v>-1.9600000000000009</c:v>
                      </c:pt>
                      <c:pt idx="366">
                        <c:v>-2.4400000000000004</c:v>
                      </c:pt>
                      <c:pt idx="367">
                        <c:v>-2.54</c:v>
                      </c:pt>
                      <c:pt idx="368">
                        <c:v>-2.46</c:v>
                      </c:pt>
                      <c:pt idx="369">
                        <c:v>-2.3800000000000003</c:v>
                      </c:pt>
                      <c:pt idx="370">
                        <c:v>-1.9200000000000004</c:v>
                      </c:pt>
                      <c:pt idx="371">
                        <c:v>-1.56</c:v>
                      </c:pt>
                      <c:pt idx="372">
                        <c:v>-1.6400000000000006</c:v>
                      </c:pt>
                      <c:pt idx="373">
                        <c:v>-1.7799999999999998</c:v>
                      </c:pt>
                      <c:pt idx="374">
                        <c:v>-1.8399999999999992</c:v>
                      </c:pt>
                      <c:pt idx="375">
                        <c:v>-2.1799999999999988</c:v>
                      </c:pt>
                      <c:pt idx="376">
                        <c:v>-2.1999999999999993</c:v>
                      </c:pt>
                      <c:pt idx="377">
                        <c:v>-1.5399999999999991</c:v>
                      </c:pt>
                      <c:pt idx="378">
                        <c:v>-1.3399999999999999</c:v>
                      </c:pt>
                      <c:pt idx="379">
                        <c:v>-1.44</c:v>
                      </c:pt>
                      <c:pt idx="380">
                        <c:v>-1.2799999999999998</c:v>
                      </c:pt>
                      <c:pt idx="381">
                        <c:v>-1.3199999999999996</c:v>
                      </c:pt>
                      <c:pt idx="382">
                        <c:v>-1.9199999999999995</c:v>
                      </c:pt>
                      <c:pt idx="383">
                        <c:v>-1.9599999999999995</c:v>
                      </c:pt>
                      <c:pt idx="384">
                        <c:v>-1.6600000000000001</c:v>
                      </c:pt>
                      <c:pt idx="385">
                        <c:v>-1.5</c:v>
                      </c:pt>
                      <c:pt idx="386">
                        <c:v>-1.2</c:v>
                      </c:pt>
                      <c:pt idx="387">
                        <c:v>-1.1800000000000004</c:v>
                      </c:pt>
                      <c:pt idx="388">
                        <c:v>-0.90000000000000069</c:v>
                      </c:pt>
                      <c:pt idx="389">
                        <c:v>-1.0000000000000007</c:v>
                      </c:pt>
                      <c:pt idx="390">
                        <c:v>-1.1000000000000014</c:v>
                      </c:pt>
                      <c:pt idx="391">
                        <c:v>-1.2800000000000011</c:v>
                      </c:pt>
                      <c:pt idx="392">
                        <c:v>-0.94000000000000128</c:v>
                      </c:pt>
                      <c:pt idx="393">
                        <c:v>-1.320000000000001</c:v>
                      </c:pt>
                      <c:pt idx="394">
                        <c:v>-1.5400000000000005</c:v>
                      </c:pt>
                      <c:pt idx="395">
                        <c:v>-1.3</c:v>
                      </c:pt>
                      <c:pt idx="396">
                        <c:v>-1.44</c:v>
                      </c:pt>
                      <c:pt idx="397">
                        <c:v>-1.1599999999999995</c:v>
                      </c:pt>
                      <c:pt idx="398">
                        <c:v>-0.89999999999999925</c:v>
                      </c:pt>
                      <c:pt idx="399">
                        <c:v>-0.57999999999999974</c:v>
                      </c:pt>
                      <c:pt idx="400">
                        <c:v>-0.81999999999999962</c:v>
                      </c:pt>
                      <c:pt idx="401">
                        <c:v>-0.56000000000000016</c:v>
                      </c:pt>
                      <c:pt idx="402">
                        <c:v>-0.78000000000000047</c:v>
                      </c:pt>
                      <c:pt idx="403">
                        <c:v>-0.70000000000000073</c:v>
                      </c:pt>
                      <c:pt idx="404">
                        <c:v>-0.66000000000000014</c:v>
                      </c:pt>
                      <c:pt idx="405">
                        <c:v>-0.66000000000000014</c:v>
                      </c:pt>
                      <c:pt idx="406">
                        <c:v>-0.73999999999999988</c:v>
                      </c:pt>
                      <c:pt idx="407">
                        <c:v>-1.2</c:v>
                      </c:pt>
                      <c:pt idx="408">
                        <c:v>-1.6199999999999997</c:v>
                      </c:pt>
                      <c:pt idx="409">
                        <c:v>-1.4599999999999995</c:v>
                      </c:pt>
                      <c:pt idx="410">
                        <c:v>-1.3399999999999999</c:v>
                      </c:pt>
                      <c:pt idx="411">
                        <c:v>-1.3399999999999999</c:v>
                      </c:pt>
                      <c:pt idx="412">
                        <c:v>-0.85999999999999943</c:v>
                      </c:pt>
                      <c:pt idx="413">
                        <c:v>-0.61999999999999955</c:v>
                      </c:pt>
                      <c:pt idx="414">
                        <c:v>-0.68000000000000038</c:v>
                      </c:pt>
                      <c:pt idx="415">
                        <c:v>-0.62000000000000033</c:v>
                      </c:pt>
                      <c:pt idx="416">
                        <c:v>-0.6399999999999999</c:v>
                      </c:pt>
                      <c:pt idx="417">
                        <c:v>-0.9</c:v>
                      </c:pt>
                      <c:pt idx="418">
                        <c:v>-0.5800000000000004</c:v>
                      </c:pt>
                      <c:pt idx="419">
                        <c:v>-0.7</c:v>
                      </c:pt>
                      <c:pt idx="420">
                        <c:v>-0.68000000000000038</c:v>
                      </c:pt>
                      <c:pt idx="421">
                        <c:v>-0.48000000000000115</c:v>
                      </c:pt>
                      <c:pt idx="422">
                        <c:v>-0.50000000000000144</c:v>
                      </c:pt>
                      <c:pt idx="423">
                        <c:v>-0.96000000000000085</c:v>
                      </c:pt>
                      <c:pt idx="424">
                        <c:v>-1.2200000000000002</c:v>
                      </c:pt>
                      <c:pt idx="425">
                        <c:v>-1.2800000000000005</c:v>
                      </c:pt>
                      <c:pt idx="426">
                        <c:v>-1.5200000000000002</c:v>
                      </c:pt>
                      <c:pt idx="427">
                        <c:v>-1.2</c:v>
                      </c:pt>
                      <c:pt idx="428">
                        <c:v>-0.93999999999999984</c:v>
                      </c:pt>
                      <c:pt idx="429">
                        <c:v>-0.82000000000000028</c:v>
                      </c:pt>
                      <c:pt idx="430">
                        <c:v>-0.83999999999999986</c:v>
                      </c:pt>
                      <c:pt idx="431">
                        <c:v>-0.85999999999999943</c:v>
                      </c:pt>
                      <c:pt idx="432">
                        <c:v>-0.83999999999999919</c:v>
                      </c:pt>
                      <c:pt idx="433">
                        <c:v>-1.0199999999999996</c:v>
                      </c:pt>
                      <c:pt idx="434">
                        <c:v>-1.1399999999999999</c:v>
                      </c:pt>
                      <c:pt idx="435">
                        <c:v>-1.4600000000000002</c:v>
                      </c:pt>
                      <c:pt idx="436">
                        <c:v>-1.5800000000000005</c:v>
                      </c:pt>
                      <c:pt idx="437">
                        <c:v>-1.7600000000000009</c:v>
                      </c:pt>
                      <c:pt idx="438">
                        <c:v>-1.620000000000001</c:v>
                      </c:pt>
                      <c:pt idx="439">
                        <c:v>-1.3800000000000003</c:v>
                      </c:pt>
                      <c:pt idx="440">
                        <c:v>-1.2600000000000002</c:v>
                      </c:pt>
                      <c:pt idx="441">
                        <c:v>-1.2600000000000002</c:v>
                      </c:pt>
                      <c:pt idx="442">
                        <c:v>-1.4</c:v>
                      </c:pt>
                      <c:pt idx="443">
                        <c:v>-1.7399999999999998</c:v>
                      </c:pt>
                      <c:pt idx="444">
                        <c:v>-1.9400000000000006</c:v>
                      </c:pt>
                      <c:pt idx="445">
                        <c:v>-1.6800000000000004</c:v>
                      </c:pt>
                      <c:pt idx="446">
                        <c:v>-1.5000000000000007</c:v>
                      </c:pt>
                      <c:pt idx="447">
                        <c:v>-1.1600000000000008</c:v>
                      </c:pt>
                      <c:pt idx="448">
                        <c:v>-0.54000000000000126</c:v>
                      </c:pt>
                      <c:pt idx="449">
                        <c:v>-0.2000000000000007</c:v>
                      </c:pt>
                      <c:pt idx="450">
                        <c:v>-0.40000000000000069</c:v>
                      </c:pt>
                      <c:pt idx="451">
                        <c:v>-0.42000000000000026</c:v>
                      </c:pt>
                      <c:pt idx="452">
                        <c:v>-0.82000000000000028</c:v>
                      </c:pt>
                      <c:pt idx="453">
                        <c:v>-1.3399999999999999</c:v>
                      </c:pt>
                      <c:pt idx="454">
                        <c:v>-1.6600000000000001</c:v>
                      </c:pt>
                      <c:pt idx="455">
                        <c:v>-1.5399999999999998</c:v>
                      </c:pt>
                      <c:pt idx="456">
                        <c:v>-1.7200000000000002</c:v>
                      </c:pt>
                      <c:pt idx="457">
                        <c:v>-1.36</c:v>
                      </c:pt>
                      <c:pt idx="458">
                        <c:v>-0.76000000000000012</c:v>
                      </c:pt>
                      <c:pt idx="459">
                        <c:v>-0.74000000000000055</c:v>
                      </c:pt>
                      <c:pt idx="460">
                        <c:v>-0.56000000000000083</c:v>
                      </c:pt>
                      <c:pt idx="461">
                        <c:v>-0.38000000000000045</c:v>
                      </c:pt>
                      <c:pt idx="462">
                        <c:v>-0.76000000000000012</c:v>
                      </c:pt>
                      <c:pt idx="463">
                        <c:v>-1.0799999999999996</c:v>
                      </c:pt>
                      <c:pt idx="464">
                        <c:v>-1.2799999999999998</c:v>
                      </c:pt>
                      <c:pt idx="465">
                        <c:v>-1.2600000000000002</c:v>
                      </c:pt>
                      <c:pt idx="466">
                        <c:v>-1.2800000000000005</c:v>
                      </c:pt>
                      <c:pt idx="467">
                        <c:v>-1.3800000000000003</c:v>
                      </c:pt>
                      <c:pt idx="468">
                        <c:v>-1.5800000000000005</c:v>
                      </c:pt>
                      <c:pt idx="469">
                        <c:v>-1.1800000000000004</c:v>
                      </c:pt>
                      <c:pt idx="470">
                        <c:v>-1.3399999999999999</c:v>
                      </c:pt>
                      <c:pt idx="471">
                        <c:v>-1.5399999999999998</c:v>
                      </c:pt>
                      <c:pt idx="472">
                        <c:v>-1.56</c:v>
                      </c:pt>
                      <c:pt idx="473">
                        <c:v>-1.2600000000000002</c:v>
                      </c:pt>
                      <c:pt idx="474">
                        <c:v>-1.2799999999999998</c:v>
                      </c:pt>
                      <c:pt idx="475">
                        <c:v>-1.64</c:v>
                      </c:pt>
                      <c:pt idx="476">
                        <c:v>-1.4</c:v>
                      </c:pt>
                      <c:pt idx="477">
                        <c:v>-0.76000000000000012</c:v>
                      </c:pt>
                      <c:pt idx="478">
                        <c:v>-1.3600000000000008</c:v>
                      </c:pt>
                      <c:pt idx="479">
                        <c:v>-1.320000000000001</c:v>
                      </c:pt>
                      <c:pt idx="480">
                        <c:v>-0.90000000000000147</c:v>
                      </c:pt>
                      <c:pt idx="481">
                        <c:v>-0.7000000000000014</c:v>
                      </c:pt>
                      <c:pt idx="482">
                        <c:v>-1.0600000000000009</c:v>
                      </c:pt>
                      <c:pt idx="483">
                        <c:v>-0.34000000000000058</c:v>
                      </c:pt>
                      <c:pt idx="484">
                        <c:v>-0.36000000000000087</c:v>
                      </c:pt>
                      <c:pt idx="485">
                        <c:v>-0.50000000000000067</c:v>
                      </c:pt>
                      <c:pt idx="486">
                        <c:v>-0.38000000000000045</c:v>
                      </c:pt>
                      <c:pt idx="487">
                        <c:v>-0.10000000000000071</c:v>
                      </c:pt>
                      <c:pt idx="488">
                        <c:v>0.13999999999999985</c:v>
                      </c:pt>
                      <c:pt idx="489">
                        <c:v>-0.33999999999999914</c:v>
                      </c:pt>
                      <c:pt idx="490">
                        <c:v>-0.13999999999999915</c:v>
                      </c:pt>
                      <c:pt idx="491">
                        <c:v>-0.49999999999999928</c:v>
                      </c:pt>
                      <c:pt idx="492">
                        <c:v>-1.1199999999999997</c:v>
                      </c:pt>
                      <c:pt idx="493">
                        <c:v>-1.9200000000000004</c:v>
                      </c:pt>
                      <c:pt idx="494">
                        <c:v>-1.920000000000001</c:v>
                      </c:pt>
                      <c:pt idx="495">
                        <c:v>-2.160000000000001</c:v>
                      </c:pt>
                      <c:pt idx="496">
                        <c:v>-1.920000000000001</c:v>
                      </c:pt>
                      <c:pt idx="497">
                        <c:v>-1.3200000000000003</c:v>
                      </c:pt>
                      <c:pt idx="498">
                        <c:v>-1.1600000000000001</c:v>
                      </c:pt>
                      <c:pt idx="499">
                        <c:v>-0.8</c:v>
                      </c:pt>
                      <c:pt idx="500">
                        <c:v>-0.69999999999999929</c:v>
                      </c:pt>
                      <c:pt idx="501">
                        <c:v>-0.97999999999999898</c:v>
                      </c:pt>
                      <c:pt idx="502">
                        <c:v>-1.2599999999999993</c:v>
                      </c:pt>
                      <c:pt idx="503">
                        <c:v>-1.1599999999999988</c:v>
                      </c:pt>
                      <c:pt idx="504">
                        <c:v>-1.3999999999999986</c:v>
                      </c:pt>
                      <c:pt idx="505">
                        <c:v>-1.5199999999999989</c:v>
                      </c:pt>
                      <c:pt idx="506">
                        <c:v>-1.3399999999999985</c:v>
                      </c:pt>
                      <c:pt idx="507">
                        <c:v>-1.2399999999999984</c:v>
                      </c:pt>
                      <c:pt idx="508">
                        <c:v>-1.2399999999999984</c:v>
                      </c:pt>
                      <c:pt idx="509">
                        <c:v>-1.0999999999999985</c:v>
                      </c:pt>
                      <c:pt idx="510">
                        <c:v>-1.319999999999999</c:v>
                      </c:pt>
                      <c:pt idx="511">
                        <c:v>-1.3999999999999992</c:v>
                      </c:pt>
                      <c:pt idx="512">
                        <c:v>-1.44</c:v>
                      </c:pt>
                      <c:pt idx="513">
                        <c:v>-1.7000000000000006</c:v>
                      </c:pt>
                      <c:pt idx="514">
                        <c:v>-1.8400000000000005</c:v>
                      </c:pt>
                      <c:pt idx="515">
                        <c:v>-1.3600000000000008</c:v>
                      </c:pt>
                      <c:pt idx="516">
                        <c:v>-1.5400000000000014</c:v>
                      </c:pt>
                      <c:pt idx="517">
                        <c:v>-1.5600000000000009</c:v>
                      </c:pt>
                      <c:pt idx="518">
                        <c:v>-1.3</c:v>
                      </c:pt>
                      <c:pt idx="519">
                        <c:v>-0.82000000000000028</c:v>
                      </c:pt>
                      <c:pt idx="520">
                        <c:v>-0.92000000000000026</c:v>
                      </c:pt>
                      <c:pt idx="521">
                        <c:v>-0.98000000000000043</c:v>
                      </c:pt>
                      <c:pt idx="522">
                        <c:v>-0.54000000000000059</c:v>
                      </c:pt>
                      <c:pt idx="523">
                        <c:v>-0.74000000000000132</c:v>
                      </c:pt>
                      <c:pt idx="524">
                        <c:v>-1.4000000000000015</c:v>
                      </c:pt>
                      <c:pt idx="525">
                        <c:v>-1.3600000000000008</c:v>
                      </c:pt>
                      <c:pt idx="526">
                        <c:v>-0.74000000000000055</c:v>
                      </c:pt>
                      <c:pt idx="527">
                        <c:v>-1.1600000000000001</c:v>
                      </c:pt>
                      <c:pt idx="528">
                        <c:v>-0.76000000000000012</c:v>
                      </c:pt>
                      <c:pt idx="529">
                        <c:v>-0.35999999999999943</c:v>
                      </c:pt>
                      <c:pt idx="530">
                        <c:v>-0.7</c:v>
                      </c:pt>
                      <c:pt idx="531">
                        <c:v>-1.1000000000000001</c:v>
                      </c:pt>
                      <c:pt idx="532">
                        <c:v>-1.3399999999999999</c:v>
                      </c:pt>
                      <c:pt idx="533">
                        <c:v>-1.44</c:v>
                      </c:pt>
                      <c:pt idx="534">
                        <c:v>-1.2800000000000005</c:v>
                      </c:pt>
                      <c:pt idx="535">
                        <c:v>-1.4000000000000008</c:v>
                      </c:pt>
                      <c:pt idx="536">
                        <c:v>-1.1400000000000006</c:v>
                      </c:pt>
                      <c:pt idx="537">
                        <c:v>-0.7000000000000014</c:v>
                      </c:pt>
                      <c:pt idx="538">
                        <c:v>-0.40000000000000141</c:v>
                      </c:pt>
                      <c:pt idx="539">
                        <c:v>-0.88000000000000111</c:v>
                      </c:pt>
                      <c:pt idx="540">
                        <c:v>-0.46000000000000013</c:v>
                      </c:pt>
                      <c:pt idx="541">
                        <c:v>-0.74000000000000055</c:v>
                      </c:pt>
                      <c:pt idx="542">
                        <c:v>-0.72000000000000031</c:v>
                      </c:pt>
                      <c:pt idx="543">
                        <c:v>-0.84000000000000052</c:v>
                      </c:pt>
                      <c:pt idx="544">
                        <c:v>-0.2000000000000007</c:v>
                      </c:pt>
                      <c:pt idx="545">
                        <c:v>-0.50000000000000067</c:v>
                      </c:pt>
                      <c:pt idx="546">
                        <c:v>-0.4</c:v>
                      </c:pt>
                      <c:pt idx="547">
                        <c:v>-0.72000000000000031</c:v>
                      </c:pt>
                      <c:pt idx="548">
                        <c:v>-0.93999999999999984</c:v>
                      </c:pt>
                      <c:pt idx="549">
                        <c:v>-1.06</c:v>
                      </c:pt>
                      <c:pt idx="550">
                        <c:v>-1.0200000000000009</c:v>
                      </c:pt>
                      <c:pt idx="551">
                        <c:v>-1.0400000000000014</c:v>
                      </c:pt>
                      <c:pt idx="552">
                        <c:v>-1.0400000000000014</c:v>
                      </c:pt>
                      <c:pt idx="553">
                        <c:v>-0.66000000000000159</c:v>
                      </c:pt>
                      <c:pt idx="554">
                        <c:v>-0.66000000000000081</c:v>
                      </c:pt>
                      <c:pt idx="555">
                        <c:v>-0.42000000000000026</c:v>
                      </c:pt>
                      <c:pt idx="556">
                        <c:v>-0.46000000000000013</c:v>
                      </c:pt>
                      <c:pt idx="557">
                        <c:v>-0.66000000000000014</c:v>
                      </c:pt>
                      <c:pt idx="558">
                        <c:v>-1.0199999999999996</c:v>
                      </c:pt>
                      <c:pt idx="559">
                        <c:v>-1.56</c:v>
                      </c:pt>
                      <c:pt idx="560">
                        <c:v>-1.7600000000000002</c:v>
                      </c:pt>
                      <c:pt idx="561">
                        <c:v>-1.7000000000000006</c:v>
                      </c:pt>
                      <c:pt idx="562">
                        <c:v>-1.5200000000000002</c:v>
                      </c:pt>
                      <c:pt idx="563">
                        <c:v>-1.6400000000000006</c:v>
                      </c:pt>
                      <c:pt idx="564">
                        <c:v>-1.6600000000000008</c:v>
                      </c:pt>
                      <c:pt idx="565">
                        <c:v>-1.5000000000000007</c:v>
                      </c:pt>
                      <c:pt idx="566">
                        <c:v>-1.5800000000000005</c:v>
                      </c:pt>
                      <c:pt idx="567">
                        <c:v>-1.0800000000000005</c:v>
                      </c:pt>
                      <c:pt idx="568">
                        <c:v>-0.78000000000000047</c:v>
                      </c:pt>
                      <c:pt idx="569">
                        <c:v>-0.52000000000000024</c:v>
                      </c:pt>
                      <c:pt idx="570">
                        <c:v>-0.74000000000000055</c:v>
                      </c:pt>
                      <c:pt idx="571">
                        <c:v>-0.38000000000000045</c:v>
                      </c:pt>
                      <c:pt idx="572">
                        <c:v>-0.4</c:v>
                      </c:pt>
                      <c:pt idx="573">
                        <c:v>-0.93999999999999984</c:v>
                      </c:pt>
                      <c:pt idx="574">
                        <c:v>-1.0199999999999996</c:v>
                      </c:pt>
                      <c:pt idx="575">
                        <c:v>-0.87999999999999901</c:v>
                      </c:pt>
                      <c:pt idx="576">
                        <c:v>-1.4199999999999988</c:v>
                      </c:pt>
                      <c:pt idx="577">
                        <c:v>-1.8399999999999992</c:v>
                      </c:pt>
                      <c:pt idx="578">
                        <c:v>-1.2599999999999987</c:v>
                      </c:pt>
                      <c:pt idx="579">
                        <c:v>-1.4199999999999982</c:v>
                      </c:pt>
                      <c:pt idx="580">
                        <c:v>-1.3399999999999985</c:v>
                      </c:pt>
                      <c:pt idx="581">
                        <c:v>-1.4999999999999987</c:v>
                      </c:pt>
                      <c:pt idx="582">
                        <c:v>-1.6199999999999988</c:v>
                      </c:pt>
                      <c:pt idx="583">
                        <c:v>-1.9199999999999988</c:v>
                      </c:pt>
                      <c:pt idx="584">
                        <c:v>-1.4999999999999993</c:v>
                      </c:pt>
                      <c:pt idx="585">
                        <c:v>-1.5999999999999992</c:v>
                      </c:pt>
                      <c:pt idx="586">
                        <c:v>-1.2599999999999993</c:v>
                      </c:pt>
                      <c:pt idx="587">
                        <c:v>-1.0399999999999991</c:v>
                      </c:pt>
                      <c:pt idx="588">
                        <c:v>-0.93999999999999984</c:v>
                      </c:pt>
                      <c:pt idx="589">
                        <c:v>-1.2400000000000007</c:v>
                      </c:pt>
                      <c:pt idx="590">
                        <c:v>-1.3800000000000012</c:v>
                      </c:pt>
                      <c:pt idx="591">
                        <c:v>-1.180000000000001</c:v>
                      </c:pt>
                      <c:pt idx="592">
                        <c:v>-1.2800000000000018</c:v>
                      </c:pt>
                      <c:pt idx="593">
                        <c:v>-1.3800000000000012</c:v>
                      </c:pt>
                      <c:pt idx="594">
                        <c:v>-1.1600000000000001</c:v>
                      </c:pt>
                      <c:pt idx="595">
                        <c:v>-0.75999999999999945</c:v>
                      </c:pt>
                      <c:pt idx="596">
                        <c:v>-1.0999999999999992</c:v>
                      </c:pt>
                      <c:pt idx="597">
                        <c:v>-1.079999999999999</c:v>
                      </c:pt>
                      <c:pt idx="598">
                        <c:v>-1.1999999999999993</c:v>
                      </c:pt>
                      <c:pt idx="599">
                        <c:v>-1.2599999999999993</c:v>
                      </c:pt>
                      <c:pt idx="600">
                        <c:v>-1.5</c:v>
                      </c:pt>
                      <c:pt idx="601">
                        <c:v>-1.2800000000000005</c:v>
                      </c:pt>
                      <c:pt idx="602">
                        <c:v>-1.4</c:v>
                      </c:pt>
                      <c:pt idx="603">
                        <c:v>-1.1799999999999997</c:v>
                      </c:pt>
                      <c:pt idx="604">
                        <c:v>-1.1000000000000001</c:v>
                      </c:pt>
                      <c:pt idx="605">
                        <c:v>-1.2799999999999998</c:v>
                      </c:pt>
                      <c:pt idx="606">
                        <c:v>-1.6199999999999988</c:v>
                      </c:pt>
                      <c:pt idx="607">
                        <c:v>-1.6599999999999988</c:v>
                      </c:pt>
                      <c:pt idx="608">
                        <c:v>-1.5599999999999994</c:v>
                      </c:pt>
                      <c:pt idx="609">
                        <c:v>-1.7999999999999994</c:v>
                      </c:pt>
                      <c:pt idx="610">
                        <c:v>-1.679999999999999</c:v>
                      </c:pt>
                      <c:pt idx="611">
                        <c:v>-1.2999999999999994</c:v>
                      </c:pt>
                      <c:pt idx="612">
                        <c:v>-1.1600000000000001</c:v>
                      </c:pt>
                      <c:pt idx="613">
                        <c:v>-1.1400000000000006</c:v>
                      </c:pt>
                      <c:pt idx="614">
                        <c:v>-1.0000000000000007</c:v>
                      </c:pt>
                      <c:pt idx="615">
                        <c:v>-1.0600000000000009</c:v>
                      </c:pt>
                      <c:pt idx="616">
                        <c:v>-1.0800000000000012</c:v>
                      </c:pt>
                      <c:pt idx="617">
                        <c:v>-1.2800000000000005</c:v>
                      </c:pt>
                      <c:pt idx="618">
                        <c:v>-1.3399999999999999</c:v>
                      </c:pt>
                      <c:pt idx="619">
                        <c:v>-0.71999999999999953</c:v>
                      </c:pt>
                      <c:pt idx="620">
                        <c:v>-0.23999999999999985</c:v>
                      </c:pt>
                      <c:pt idx="621">
                        <c:v>-0.43999999999999984</c:v>
                      </c:pt>
                      <c:pt idx="622">
                        <c:v>-0.3</c:v>
                      </c:pt>
                      <c:pt idx="623">
                        <c:v>-0.56000000000000016</c:v>
                      </c:pt>
                      <c:pt idx="624">
                        <c:v>-1.4000000000000008</c:v>
                      </c:pt>
                      <c:pt idx="625">
                        <c:v>-1.9600000000000009</c:v>
                      </c:pt>
                      <c:pt idx="626">
                        <c:v>-1.6800000000000004</c:v>
                      </c:pt>
                      <c:pt idx="627">
                        <c:v>-1.4</c:v>
                      </c:pt>
                      <c:pt idx="628">
                        <c:v>-1.1799999999999997</c:v>
                      </c:pt>
                      <c:pt idx="629">
                        <c:v>-0.77999999999999969</c:v>
                      </c:pt>
                      <c:pt idx="630">
                        <c:v>-0.3999999999999993</c:v>
                      </c:pt>
                      <c:pt idx="631">
                        <c:v>-0.45999999999999941</c:v>
                      </c:pt>
                      <c:pt idx="632">
                        <c:v>-0.53999999999999981</c:v>
                      </c:pt>
                      <c:pt idx="633">
                        <c:v>-0.53999999999999981</c:v>
                      </c:pt>
                      <c:pt idx="634">
                        <c:v>-0.27999999999999903</c:v>
                      </c:pt>
                      <c:pt idx="635">
                        <c:v>-0.43999999999999984</c:v>
                      </c:pt>
                      <c:pt idx="636">
                        <c:v>-0.6399999999999999</c:v>
                      </c:pt>
                      <c:pt idx="637">
                        <c:v>-1.0399999999999998</c:v>
                      </c:pt>
                      <c:pt idx="638">
                        <c:v>-1.0199999999999996</c:v>
                      </c:pt>
                      <c:pt idx="639">
                        <c:v>-1.4400000000000006</c:v>
                      </c:pt>
                      <c:pt idx="640">
                        <c:v>-1.6600000000000001</c:v>
                      </c:pt>
                      <c:pt idx="641">
                        <c:v>-1.5000000000000007</c:v>
                      </c:pt>
                      <c:pt idx="642">
                        <c:v>-1.4400000000000006</c:v>
                      </c:pt>
                      <c:pt idx="643">
                        <c:v>-1.9800000000000011</c:v>
                      </c:pt>
                      <c:pt idx="644">
                        <c:v>-1.6600000000000008</c:v>
                      </c:pt>
                      <c:pt idx="645">
                        <c:v>-1.6000000000000008</c:v>
                      </c:pt>
                      <c:pt idx="646">
                        <c:v>-1.56</c:v>
                      </c:pt>
                      <c:pt idx="647">
                        <c:v>-1.0600000000000009</c:v>
                      </c:pt>
                      <c:pt idx="648">
                        <c:v>-0.2000000000000007</c:v>
                      </c:pt>
                      <c:pt idx="649">
                        <c:v>-0.86000000000000087</c:v>
                      </c:pt>
                      <c:pt idx="650">
                        <c:v>-0.56000000000000083</c:v>
                      </c:pt>
                      <c:pt idx="651">
                        <c:v>-0.56000000000000083</c:v>
                      </c:pt>
                      <c:pt idx="652">
                        <c:v>-0.96000000000000019</c:v>
                      </c:pt>
                      <c:pt idx="653">
                        <c:v>-1.2200000000000002</c:v>
                      </c:pt>
                      <c:pt idx="654">
                        <c:v>-0.83999999999999986</c:v>
                      </c:pt>
                      <c:pt idx="655">
                        <c:v>-0.9</c:v>
                      </c:pt>
                      <c:pt idx="656">
                        <c:v>-0.96000000000000019</c:v>
                      </c:pt>
                      <c:pt idx="657">
                        <c:v>-1.1200000000000003</c:v>
                      </c:pt>
                      <c:pt idx="658">
                        <c:v>-0.83999999999999986</c:v>
                      </c:pt>
                      <c:pt idx="659">
                        <c:v>-0.68000000000000038</c:v>
                      </c:pt>
                      <c:pt idx="660">
                        <c:v>-0.78000000000000047</c:v>
                      </c:pt>
                      <c:pt idx="661">
                        <c:v>-0.90000000000000069</c:v>
                      </c:pt>
                      <c:pt idx="662">
                        <c:v>-0.18000000000000044</c:v>
                      </c:pt>
                      <c:pt idx="663">
                        <c:v>-0.60000000000000075</c:v>
                      </c:pt>
                      <c:pt idx="664">
                        <c:v>-0.46000000000000013</c:v>
                      </c:pt>
                      <c:pt idx="665">
                        <c:v>-0.57999999999999974</c:v>
                      </c:pt>
                      <c:pt idx="666">
                        <c:v>-0.53999999999999915</c:v>
                      </c:pt>
                      <c:pt idx="667">
                        <c:v>-0.65999999999999948</c:v>
                      </c:pt>
                      <c:pt idx="668">
                        <c:v>-0.55999999999999939</c:v>
                      </c:pt>
                      <c:pt idx="669">
                        <c:v>-0.4199999999999996</c:v>
                      </c:pt>
                      <c:pt idx="670">
                        <c:v>0.1</c:v>
                      </c:pt>
                      <c:pt idx="671">
                        <c:v>0.36000000000000015</c:v>
                      </c:pt>
                      <c:pt idx="672">
                        <c:v>0.32000000000000028</c:v>
                      </c:pt>
                      <c:pt idx="673">
                        <c:v>0.40000000000000069</c:v>
                      </c:pt>
                      <c:pt idx="674">
                        <c:v>-0.17999999999999972</c:v>
                      </c:pt>
                      <c:pt idx="675">
                        <c:v>-0.63999999999999913</c:v>
                      </c:pt>
                      <c:pt idx="676">
                        <c:v>-0.9199999999999996</c:v>
                      </c:pt>
                      <c:pt idx="677">
                        <c:v>-1.1399999999999999</c:v>
                      </c:pt>
                      <c:pt idx="678">
                        <c:v>-1.3800000000000003</c:v>
                      </c:pt>
                      <c:pt idx="679">
                        <c:v>-0.93999999999999984</c:v>
                      </c:pt>
                      <c:pt idx="680">
                        <c:v>-1.0200000000000002</c:v>
                      </c:pt>
                      <c:pt idx="681">
                        <c:v>-0.76000000000000012</c:v>
                      </c:pt>
                      <c:pt idx="682">
                        <c:v>-1</c:v>
                      </c:pt>
                      <c:pt idx="683">
                        <c:v>-1.2200000000000002</c:v>
                      </c:pt>
                      <c:pt idx="684">
                        <c:v>-1.5</c:v>
                      </c:pt>
                      <c:pt idx="685">
                        <c:v>-1.5200000000000002</c:v>
                      </c:pt>
                      <c:pt idx="686">
                        <c:v>-1.7800000000000005</c:v>
                      </c:pt>
                      <c:pt idx="687">
                        <c:v>-1.6800000000000004</c:v>
                      </c:pt>
                      <c:pt idx="688">
                        <c:v>-1.2200000000000002</c:v>
                      </c:pt>
                      <c:pt idx="689">
                        <c:v>-1.4800000000000011</c:v>
                      </c:pt>
                      <c:pt idx="690">
                        <c:v>-1.2200000000000002</c:v>
                      </c:pt>
                      <c:pt idx="691">
                        <c:v>-1.1600000000000001</c:v>
                      </c:pt>
                      <c:pt idx="692">
                        <c:v>-0.96000000000000019</c:v>
                      </c:pt>
                      <c:pt idx="693">
                        <c:v>-0.93999999999999984</c:v>
                      </c:pt>
                      <c:pt idx="694">
                        <c:v>-0.83999999999999986</c:v>
                      </c:pt>
                      <c:pt idx="695">
                        <c:v>-0.76000000000000012</c:v>
                      </c:pt>
                      <c:pt idx="696">
                        <c:v>-1.1399999999999999</c:v>
                      </c:pt>
                      <c:pt idx="697">
                        <c:v>-1.3799999999999997</c:v>
                      </c:pt>
                      <c:pt idx="698">
                        <c:v>-1.5199999999999996</c:v>
                      </c:pt>
                      <c:pt idx="699">
                        <c:v>-1.4999999999999987</c:v>
                      </c:pt>
                      <c:pt idx="700">
                        <c:v>-1.8399999999999985</c:v>
                      </c:pt>
                      <c:pt idx="701">
                        <c:v>-1.579999999999999</c:v>
                      </c:pt>
                      <c:pt idx="702">
                        <c:v>-1.2599999999999993</c:v>
                      </c:pt>
                      <c:pt idx="703">
                        <c:v>-1.5</c:v>
                      </c:pt>
                      <c:pt idx="704">
                        <c:v>-1.0800000000000005</c:v>
                      </c:pt>
                      <c:pt idx="705">
                        <c:v>-0.74000000000000132</c:v>
                      </c:pt>
                      <c:pt idx="706">
                        <c:v>-0.62000000000000099</c:v>
                      </c:pt>
                      <c:pt idx="707">
                        <c:v>-0.74000000000000055</c:v>
                      </c:pt>
                      <c:pt idx="708">
                        <c:v>-0.56000000000000016</c:v>
                      </c:pt>
                      <c:pt idx="709">
                        <c:v>-0.62000000000000033</c:v>
                      </c:pt>
                      <c:pt idx="710">
                        <c:v>-0.31999999999999956</c:v>
                      </c:pt>
                      <c:pt idx="711">
                        <c:v>-3.9999999999999855E-2</c:v>
                      </c:pt>
                      <c:pt idx="712">
                        <c:v>-0.2</c:v>
                      </c:pt>
                      <c:pt idx="713">
                        <c:v>-0.1</c:v>
                      </c:pt>
                      <c:pt idx="714">
                        <c:v>-0.6</c:v>
                      </c:pt>
                      <c:pt idx="715">
                        <c:v>-1.0400000000000005</c:v>
                      </c:pt>
                      <c:pt idx="716">
                        <c:v>-1.2200000000000002</c:v>
                      </c:pt>
                      <c:pt idx="717">
                        <c:v>-1.1600000000000001</c:v>
                      </c:pt>
                      <c:pt idx="718">
                        <c:v>-1.1600000000000001</c:v>
                      </c:pt>
                      <c:pt idx="719">
                        <c:v>-0.96000000000000019</c:v>
                      </c:pt>
                      <c:pt idx="720">
                        <c:v>-1.1000000000000001</c:v>
                      </c:pt>
                      <c:pt idx="721">
                        <c:v>-1.2399999999999998</c:v>
                      </c:pt>
                      <c:pt idx="722">
                        <c:v>-1.44</c:v>
                      </c:pt>
                      <c:pt idx="723">
                        <c:v>-1.3799999999999997</c:v>
                      </c:pt>
                      <c:pt idx="724">
                        <c:v>-1.2799999999999998</c:v>
                      </c:pt>
                      <c:pt idx="725">
                        <c:v>-0.99999999999999933</c:v>
                      </c:pt>
                      <c:pt idx="726">
                        <c:v>-0.67999999999999972</c:v>
                      </c:pt>
                      <c:pt idx="727">
                        <c:v>-0.5</c:v>
                      </c:pt>
                      <c:pt idx="728">
                        <c:v>-0.76000000000000012</c:v>
                      </c:pt>
                      <c:pt idx="729">
                        <c:v>-1.2400000000000007</c:v>
                      </c:pt>
                      <c:pt idx="730">
                        <c:v>-1.5000000000000007</c:v>
                      </c:pt>
                      <c:pt idx="731">
                        <c:v>-1.7600000000000002</c:v>
                      </c:pt>
                      <c:pt idx="732">
                        <c:v>-1.3199999999999996</c:v>
                      </c:pt>
                      <c:pt idx="733">
                        <c:v>-1.1399999999999999</c:v>
                      </c:pt>
                      <c:pt idx="734">
                        <c:v>-0.79999999999999927</c:v>
                      </c:pt>
                      <c:pt idx="735">
                        <c:v>-0.75999999999999945</c:v>
                      </c:pt>
                      <c:pt idx="736">
                        <c:v>-0.85999999999999943</c:v>
                      </c:pt>
                      <c:pt idx="737">
                        <c:v>-1.4200000000000004</c:v>
                      </c:pt>
                      <c:pt idx="738">
                        <c:v>-1.2600000000000002</c:v>
                      </c:pt>
                      <c:pt idx="739">
                        <c:v>-1.2799999999999998</c:v>
                      </c:pt>
                      <c:pt idx="740">
                        <c:v>-1.4199999999999995</c:v>
                      </c:pt>
                      <c:pt idx="741">
                        <c:v>-1.3399999999999999</c:v>
                      </c:pt>
                      <c:pt idx="742">
                        <c:v>-1.4799999999999998</c:v>
                      </c:pt>
                      <c:pt idx="743">
                        <c:v>-2.1199999999999997</c:v>
                      </c:pt>
                      <c:pt idx="744">
                        <c:v>-1.9799999999999998</c:v>
                      </c:pt>
                      <c:pt idx="745">
                        <c:v>-1.6999999999999993</c:v>
                      </c:pt>
                      <c:pt idx="746">
                        <c:v>-2.0599999999999987</c:v>
                      </c:pt>
                      <c:pt idx="747">
                        <c:v>-2.1399999999999983</c:v>
                      </c:pt>
                      <c:pt idx="748">
                        <c:v>-1.9199999999999988</c:v>
                      </c:pt>
                      <c:pt idx="749">
                        <c:v>-2.0199999999999996</c:v>
                      </c:pt>
                      <c:pt idx="750">
                        <c:v>-1.94</c:v>
                      </c:pt>
                      <c:pt idx="751">
                        <c:v>-1.8</c:v>
                      </c:pt>
                      <c:pt idx="752">
                        <c:v>-1.8800000000000003</c:v>
                      </c:pt>
                      <c:pt idx="753">
                        <c:v>-1.6600000000000001</c:v>
                      </c:pt>
                      <c:pt idx="754">
                        <c:v>-1.7199999999999995</c:v>
                      </c:pt>
                      <c:pt idx="755">
                        <c:v>-1.8799999999999997</c:v>
                      </c:pt>
                      <c:pt idx="756">
                        <c:v>-1.5399999999999998</c:v>
                      </c:pt>
                      <c:pt idx="757">
                        <c:v>-0.87999999999999834</c:v>
                      </c:pt>
                      <c:pt idx="758">
                        <c:v>-1.1199999999999974</c:v>
                      </c:pt>
                      <c:pt idx="759">
                        <c:v>-0.87999999999999834</c:v>
                      </c:pt>
                      <c:pt idx="760">
                        <c:v>-0.69999999999999785</c:v>
                      </c:pt>
                      <c:pt idx="761">
                        <c:v>-0.85999999999999877</c:v>
                      </c:pt>
                      <c:pt idx="762">
                        <c:v>-1.3599999999999994</c:v>
                      </c:pt>
                      <c:pt idx="763">
                        <c:v>-1.320000000000001</c:v>
                      </c:pt>
                      <c:pt idx="764">
                        <c:v>-1.3000000000000007</c:v>
                      </c:pt>
                      <c:pt idx="765">
                        <c:v>-1.7600000000000016</c:v>
                      </c:pt>
                      <c:pt idx="766">
                        <c:v>-1.5600000000000009</c:v>
                      </c:pt>
                      <c:pt idx="767">
                        <c:v>-0.88000000000000045</c:v>
                      </c:pt>
                      <c:pt idx="768">
                        <c:v>-0.71999999999999953</c:v>
                      </c:pt>
                      <c:pt idx="769">
                        <c:v>-1.1199999999999988</c:v>
                      </c:pt>
                      <c:pt idx="770">
                        <c:v>-0.73999999999999777</c:v>
                      </c:pt>
                      <c:pt idx="771">
                        <c:v>-0.77999999999999825</c:v>
                      </c:pt>
                      <c:pt idx="772">
                        <c:v>-0.87999999999999901</c:v>
                      </c:pt>
                      <c:pt idx="773">
                        <c:v>-0.95999999999999941</c:v>
                      </c:pt>
                      <c:pt idx="774">
                        <c:v>-0.78000000000000047</c:v>
                      </c:pt>
                      <c:pt idx="775">
                        <c:v>-0.64000000000000123</c:v>
                      </c:pt>
                      <c:pt idx="776">
                        <c:v>-0.80000000000000071</c:v>
                      </c:pt>
                      <c:pt idx="777">
                        <c:v>-0.92000000000000104</c:v>
                      </c:pt>
                      <c:pt idx="778">
                        <c:v>-0.56000000000000083</c:v>
                      </c:pt>
                      <c:pt idx="779">
                        <c:v>-0.40000000000000069</c:v>
                      </c:pt>
                      <c:pt idx="780">
                        <c:v>-0.74000000000000055</c:v>
                      </c:pt>
                      <c:pt idx="781">
                        <c:v>-0.7600000000000009</c:v>
                      </c:pt>
                      <c:pt idx="782">
                        <c:v>-0.82000000000000095</c:v>
                      </c:pt>
                      <c:pt idx="783">
                        <c:v>-1.0000000000000007</c:v>
                      </c:pt>
                      <c:pt idx="784">
                        <c:v>-1.2200000000000002</c:v>
                      </c:pt>
                      <c:pt idx="785">
                        <c:v>-1.2400000000000007</c:v>
                      </c:pt>
                      <c:pt idx="786">
                        <c:v>-1.4400000000000006</c:v>
                      </c:pt>
                      <c:pt idx="787">
                        <c:v>-1.5200000000000002</c:v>
                      </c:pt>
                      <c:pt idx="788">
                        <c:v>-1.8399999999999999</c:v>
                      </c:pt>
                      <c:pt idx="789">
                        <c:v>-1.3799999999999997</c:v>
                      </c:pt>
                      <c:pt idx="790">
                        <c:v>-1.3199999999999996</c:v>
                      </c:pt>
                      <c:pt idx="791">
                        <c:v>-1.1999999999999993</c:v>
                      </c:pt>
                      <c:pt idx="792">
                        <c:v>-1.4399999999999991</c:v>
                      </c:pt>
                      <c:pt idx="793">
                        <c:v>-1.2399999999999991</c:v>
                      </c:pt>
                      <c:pt idx="794">
                        <c:v>-1.6999999999999993</c:v>
                      </c:pt>
                      <c:pt idx="795">
                        <c:v>-1.7799999999999989</c:v>
                      </c:pt>
                      <c:pt idx="796">
                        <c:v>-1.4999999999999987</c:v>
                      </c:pt>
                      <c:pt idx="797">
                        <c:v>-1.319999999999999</c:v>
                      </c:pt>
                      <c:pt idx="798">
                        <c:v>-1.5999999999999992</c:v>
                      </c:pt>
                      <c:pt idx="799">
                        <c:v>-1.3199999999999996</c:v>
                      </c:pt>
                      <c:pt idx="800">
                        <c:v>-1.4199999999999995</c:v>
                      </c:pt>
                      <c:pt idx="801">
                        <c:v>-1.7200000000000002</c:v>
                      </c:pt>
                      <c:pt idx="802">
                        <c:v>-1.9800000000000004</c:v>
                      </c:pt>
                      <c:pt idx="803">
                        <c:v>-1.9200000000000004</c:v>
                      </c:pt>
                      <c:pt idx="804">
                        <c:v>-1.9799999999999998</c:v>
                      </c:pt>
                      <c:pt idx="805">
                        <c:v>-1.8199999999999996</c:v>
                      </c:pt>
                      <c:pt idx="806">
                        <c:v>-1.7999999999999994</c:v>
                      </c:pt>
                      <c:pt idx="807">
                        <c:v>-1.4999999999999993</c:v>
                      </c:pt>
                      <c:pt idx="808">
                        <c:v>-1.2599999999999993</c:v>
                      </c:pt>
                      <c:pt idx="809">
                        <c:v>-1.5199999999999996</c:v>
                      </c:pt>
                      <c:pt idx="810">
                        <c:v>-1.4400000000000006</c:v>
                      </c:pt>
                      <c:pt idx="811">
                        <c:v>-1.5800000000000012</c:v>
                      </c:pt>
                      <c:pt idx="812">
                        <c:v>-1.7200000000000011</c:v>
                      </c:pt>
                      <c:pt idx="813">
                        <c:v>-2.0600000000000009</c:v>
                      </c:pt>
                      <c:pt idx="814">
                        <c:v>-1.8600000000000008</c:v>
                      </c:pt>
                      <c:pt idx="815">
                        <c:v>-1.8800000000000003</c:v>
                      </c:pt>
                      <c:pt idx="816">
                        <c:v>-1.3400000000000005</c:v>
                      </c:pt>
                      <c:pt idx="817">
                        <c:v>-1.2800000000000005</c:v>
                      </c:pt>
                      <c:pt idx="818">
                        <c:v>-1.0200000000000002</c:v>
                      </c:pt>
                      <c:pt idx="819">
                        <c:v>-0.98000000000000043</c:v>
                      </c:pt>
                      <c:pt idx="820">
                        <c:v>-0.82000000000000028</c:v>
                      </c:pt>
                      <c:pt idx="821">
                        <c:v>-1.4</c:v>
                      </c:pt>
                      <c:pt idx="822">
                        <c:v>-1.1600000000000001</c:v>
                      </c:pt>
                      <c:pt idx="823">
                        <c:v>-1.2</c:v>
                      </c:pt>
                      <c:pt idx="824">
                        <c:v>-1.3</c:v>
                      </c:pt>
                      <c:pt idx="825">
                        <c:v>-1.2599999999999993</c:v>
                      </c:pt>
                      <c:pt idx="826">
                        <c:v>-1.2399999999999991</c:v>
                      </c:pt>
                      <c:pt idx="827">
                        <c:v>-1.5599999999999987</c:v>
                      </c:pt>
                      <c:pt idx="828">
                        <c:v>-1.5999999999999992</c:v>
                      </c:pt>
                      <c:pt idx="829">
                        <c:v>-1.5599999999999994</c:v>
                      </c:pt>
                      <c:pt idx="830">
                        <c:v>-1.6600000000000001</c:v>
                      </c:pt>
                      <c:pt idx="831">
                        <c:v>-1.5000000000000007</c:v>
                      </c:pt>
                      <c:pt idx="832">
                        <c:v>-1.5600000000000016</c:v>
                      </c:pt>
                      <c:pt idx="833">
                        <c:v>-1.5200000000000018</c:v>
                      </c:pt>
                      <c:pt idx="834">
                        <c:v>-1.6400000000000019</c:v>
                      </c:pt>
                      <c:pt idx="835">
                        <c:v>-1.8600000000000023</c:v>
                      </c:pt>
                      <c:pt idx="836">
                        <c:v>-1.9000000000000015</c:v>
                      </c:pt>
                      <c:pt idx="837">
                        <c:v>-1.5400000000000005</c:v>
                      </c:pt>
                      <c:pt idx="838">
                        <c:v>-1.5</c:v>
                      </c:pt>
                      <c:pt idx="839">
                        <c:v>-1.5599999999999994</c:v>
                      </c:pt>
                      <c:pt idx="840">
                        <c:v>-1.7199999999999989</c:v>
                      </c:pt>
                      <c:pt idx="841">
                        <c:v>-1.7799999999999989</c:v>
                      </c:pt>
                      <c:pt idx="842">
                        <c:v>-1.8399999999999992</c:v>
                      </c:pt>
                      <c:pt idx="843">
                        <c:v>-2.1199999999999988</c:v>
                      </c:pt>
                      <c:pt idx="844">
                        <c:v>-2.0399999999999991</c:v>
                      </c:pt>
                      <c:pt idx="845">
                        <c:v>-2.0399999999999991</c:v>
                      </c:pt>
                      <c:pt idx="846">
                        <c:v>-1.6399999999999992</c:v>
                      </c:pt>
                      <c:pt idx="847">
                        <c:v>-1.6199999999999988</c:v>
                      </c:pt>
                      <c:pt idx="848">
                        <c:v>-1.5</c:v>
                      </c:pt>
                      <c:pt idx="849">
                        <c:v>-1.1999999999999993</c:v>
                      </c:pt>
                      <c:pt idx="850">
                        <c:v>-0.9</c:v>
                      </c:pt>
                      <c:pt idx="851">
                        <c:v>-1.2600000000000002</c:v>
                      </c:pt>
                      <c:pt idx="852">
                        <c:v>-1.7600000000000009</c:v>
                      </c:pt>
                      <c:pt idx="853">
                        <c:v>-1.5</c:v>
                      </c:pt>
                      <c:pt idx="854">
                        <c:v>-1.8000000000000007</c:v>
                      </c:pt>
                      <c:pt idx="855">
                        <c:v>-2.0400000000000005</c:v>
                      </c:pt>
                      <c:pt idx="856">
                        <c:v>-1.9800000000000004</c:v>
                      </c:pt>
                      <c:pt idx="857">
                        <c:v>-1.9200000000000004</c:v>
                      </c:pt>
                      <c:pt idx="858">
                        <c:v>-2.1400000000000006</c:v>
                      </c:pt>
                      <c:pt idx="859">
                        <c:v>-1.86</c:v>
                      </c:pt>
                      <c:pt idx="860">
                        <c:v>-1.86</c:v>
                      </c:pt>
                      <c:pt idx="861">
                        <c:v>-1.8399999999999999</c:v>
                      </c:pt>
                      <c:pt idx="862">
                        <c:v>-1.9599999999999995</c:v>
                      </c:pt>
                      <c:pt idx="863">
                        <c:v>-2.38</c:v>
                      </c:pt>
                      <c:pt idx="864">
                        <c:v>-2.7600000000000002</c:v>
                      </c:pt>
                      <c:pt idx="865">
                        <c:v>-2.4799999999999995</c:v>
                      </c:pt>
                      <c:pt idx="866">
                        <c:v>-2.9200000000000008</c:v>
                      </c:pt>
                      <c:pt idx="867">
                        <c:v>-2.5800000000000005</c:v>
                      </c:pt>
                      <c:pt idx="868">
                        <c:v>-1.9600000000000002</c:v>
                      </c:pt>
                      <c:pt idx="869">
                        <c:v>-1.9</c:v>
                      </c:pt>
                      <c:pt idx="870">
                        <c:v>-1.9400000000000006</c:v>
                      </c:pt>
                      <c:pt idx="871">
                        <c:v>-1.6999999999999993</c:v>
                      </c:pt>
                      <c:pt idx="872">
                        <c:v>-1.6800000000000004</c:v>
                      </c:pt>
                      <c:pt idx="873">
                        <c:v>-1.6000000000000008</c:v>
                      </c:pt>
                      <c:pt idx="874">
                        <c:v>-1.0800000000000018</c:v>
                      </c:pt>
                      <c:pt idx="875">
                        <c:v>-0.8400000000000013</c:v>
                      </c:pt>
                      <c:pt idx="876">
                        <c:v>-0.74000000000000199</c:v>
                      </c:pt>
                      <c:pt idx="877">
                        <c:v>-0.4600000000000023</c:v>
                      </c:pt>
                      <c:pt idx="878">
                        <c:v>-0.72000000000000175</c:v>
                      </c:pt>
                      <c:pt idx="879">
                        <c:v>-1.2000000000000015</c:v>
                      </c:pt>
                      <c:pt idx="880">
                        <c:v>-1.6400000000000006</c:v>
                      </c:pt>
                      <c:pt idx="881">
                        <c:v>-1.64</c:v>
                      </c:pt>
                      <c:pt idx="882">
                        <c:v>-1.7199999999999995</c:v>
                      </c:pt>
                      <c:pt idx="883">
                        <c:v>-1.4800000000000004</c:v>
                      </c:pt>
                      <c:pt idx="884">
                        <c:v>-1.5</c:v>
                      </c:pt>
                      <c:pt idx="885">
                        <c:v>-1.6</c:v>
                      </c:pt>
                      <c:pt idx="886">
                        <c:v>-1.0800000000000005</c:v>
                      </c:pt>
                      <c:pt idx="887">
                        <c:v>-1.1600000000000001</c:v>
                      </c:pt>
                      <c:pt idx="888">
                        <c:v>-1.7</c:v>
                      </c:pt>
                      <c:pt idx="889">
                        <c:v>-1.8599999999999994</c:v>
                      </c:pt>
                      <c:pt idx="890">
                        <c:v>-1.7200000000000002</c:v>
                      </c:pt>
                      <c:pt idx="891">
                        <c:v>-1.7799999999999998</c:v>
                      </c:pt>
                      <c:pt idx="892">
                        <c:v>-1.7</c:v>
                      </c:pt>
                      <c:pt idx="893">
                        <c:v>-1.4199999999999995</c:v>
                      </c:pt>
                      <c:pt idx="894">
                        <c:v>-1.3799999999999997</c:v>
                      </c:pt>
                      <c:pt idx="895">
                        <c:v>-0.97999999999999976</c:v>
                      </c:pt>
                      <c:pt idx="896">
                        <c:v>-1.5599999999999994</c:v>
                      </c:pt>
                      <c:pt idx="897">
                        <c:v>-1.8599999999999994</c:v>
                      </c:pt>
                      <c:pt idx="898">
                        <c:v>-1.6399999999999992</c:v>
                      </c:pt>
                      <c:pt idx="899">
                        <c:v>-1.5199999999999989</c:v>
                      </c:pt>
                      <c:pt idx="900">
                        <c:v>-1.759999999999998</c:v>
                      </c:pt>
                      <c:pt idx="901">
                        <c:v>-1.5799999999999983</c:v>
                      </c:pt>
                      <c:pt idx="902">
                        <c:v>-1.4999999999999971</c:v>
                      </c:pt>
                      <c:pt idx="903">
                        <c:v>-1.8399999999999976</c:v>
                      </c:pt>
                      <c:pt idx="904">
                        <c:v>-1.7799999999999969</c:v>
                      </c:pt>
                      <c:pt idx="905">
                        <c:v>-1.9399999999999977</c:v>
                      </c:pt>
                      <c:pt idx="906">
                        <c:v>-1.5999999999999985</c:v>
                      </c:pt>
                      <c:pt idx="907">
                        <c:v>-1.4599999999999995</c:v>
                      </c:pt>
                      <c:pt idx="908">
                        <c:v>-1.2799999999999998</c:v>
                      </c:pt>
                      <c:pt idx="909">
                        <c:v>-1.0800000000000012</c:v>
                      </c:pt>
                      <c:pt idx="910">
                        <c:v>-1.0400000000000005</c:v>
                      </c:pt>
                      <c:pt idx="911">
                        <c:v>-1.1200000000000003</c:v>
                      </c:pt>
                      <c:pt idx="912">
                        <c:v>-0.96000000000000085</c:v>
                      </c:pt>
                      <c:pt idx="913">
                        <c:v>-0.95999999999999941</c:v>
                      </c:pt>
                      <c:pt idx="914">
                        <c:v>-1</c:v>
                      </c:pt>
                      <c:pt idx="915">
                        <c:v>-1.0000000000000013</c:v>
                      </c:pt>
                      <c:pt idx="916">
                        <c:v>-0.94000000000000061</c:v>
                      </c:pt>
                      <c:pt idx="917">
                        <c:v>-0.83999999999999919</c:v>
                      </c:pt>
                      <c:pt idx="918">
                        <c:v>-0.52000000000000024</c:v>
                      </c:pt>
                      <c:pt idx="919">
                        <c:v>-0.35999999999999943</c:v>
                      </c:pt>
                      <c:pt idx="920">
                        <c:v>-0.41999999999999887</c:v>
                      </c:pt>
                      <c:pt idx="921">
                        <c:v>-0.35999999999999943</c:v>
                      </c:pt>
                      <c:pt idx="922">
                        <c:v>-0.87999999999999967</c:v>
                      </c:pt>
                      <c:pt idx="923">
                        <c:v>-1.1200000000000003</c:v>
                      </c:pt>
                      <c:pt idx="924">
                        <c:v>-1.5399999999999998</c:v>
                      </c:pt>
                      <c:pt idx="925">
                        <c:v>-1.3999999999999992</c:v>
                      </c:pt>
                      <c:pt idx="926">
                        <c:v>-1.5199999999999996</c:v>
                      </c:pt>
                      <c:pt idx="927">
                        <c:v>-1.4600000000000009</c:v>
                      </c:pt>
                      <c:pt idx="928">
                        <c:v>-1.6</c:v>
                      </c:pt>
                      <c:pt idx="929">
                        <c:v>-1.4400000000000013</c:v>
                      </c:pt>
                      <c:pt idx="930">
                        <c:v>-1.2200000000000024</c:v>
                      </c:pt>
                      <c:pt idx="931">
                        <c:v>-1.3800000000000026</c:v>
                      </c:pt>
                      <c:pt idx="932">
                        <c:v>-1.3400000000000012</c:v>
                      </c:pt>
                      <c:pt idx="933">
                        <c:v>-0.74000000000000132</c:v>
                      </c:pt>
                      <c:pt idx="934">
                        <c:v>-0.8600000000000001</c:v>
                      </c:pt>
                      <c:pt idx="935">
                        <c:v>-0.89999999999999925</c:v>
                      </c:pt>
                      <c:pt idx="936">
                        <c:v>-0.59999999999999931</c:v>
                      </c:pt>
                      <c:pt idx="937">
                        <c:v>-0.4</c:v>
                      </c:pt>
                      <c:pt idx="938">
                        <c:v>-0.85999999999999943</c:v>
                      </c:pt>
                      <c:pt idx="939">
                        <c:v>-0.57999999999999974</c:v>
                      </c:pt>
                      <c:pt idx="940">
                        <c:v>-0.6399999999999999</c:v>
                      </c:pt>
                      <c:pt idx="941">
                        <c:v>-1.2399999999999998</c:v>
                      </c:pt>
                      <c:pt idx="942">
                        <c:v>-1.3200000000000003</c:v>
                      </c:pt>
                      <c:pt idx="943">
                        <c:v>-1.0600000000000009</c:v>
                      </c:pt>
                      <c:pt idx="944">
                        <c:v>-1.320000000000001</c:v>
                      </c:pt>
                      <c:pt idx="945">
                        <c:v>-1.2800000000000011</c:v>
                      </c:pt>
                      <c:pt idx="946">
                        <c:v>-0.92000000000000104</c:v>
                      </c:pt>
                      <c:pt idx="947">
                        <c:v>-0.84000000000000052</c:v>
                      </c:pt>
                      <c:pt idx="948">
                        <c:v>-1.0400000000000005</c:v>
                      </c:pt>
                      <c:pt idx="949">
                        <c:v>-0.94000000000000061</c:v>
                      </c:pt>
                      <c:pt idx="950">
                        <c:v>-1.1399999999999999</c:v>
                      </c:pt>
                      <c:pt idx="951">
                        <c:v>-1.0200000000000002</c:v>
                      </c:pt>
                      <c:pt idx="952">
                        <c:v>-0.92000000000000026</c:v>
                      </c:pt>
                      <c:pt idx="953">
                        <c:v>-0.64000000000000057</c:v>
                      </c:pt>
                      <c:pt idx="954">
                        <c:v>-0.64000000000000057</c:v>
                      </c:pt>
                      <c:pt idx="955">
                        <c:v>-0.26000000000000156</c:v>
                      </c:pt>
                      <c:pt idx="956">
                        <c:v>-0.44000000000000128</c:v>
                      </c:pt>
                      <c:pt idx="957">
                        <c:v>-0.94000000000000061</c:v>
                      </c:pt>
                      <c:pt idx="958">
                        <c:v>-0.90000000000000069</c:v>
                      </c:pt>
                      <c:pt idx="959">
                        <c:v>-0.52000000000000024</c:v>
                      </c:pt>
                      <c:pt idx="960">
                        <c:v>-0.69999999999999929</c:v>
                      </c:pt>
                      <c:pt idx="961">
                        <c:v>-0.43999999999999917</c:v>
                      </c:pt>
                      <c:pt idx="962">
                        <c:v>-0.2</c:v>
                      </c:pt>
                      <c:pt idx="963">
                        <c:v>-0.29999999999999927</c:v>
                      </c:pt>
                      <c:pt idx="964">
                        <c:v>-0.37999999999999901</c:v>
                      </c:pt>
                      <c:pt idx="965">
                        <c:v>-0.4199999999999996</c:v>
                      </c:pt>
                      <c:pt idx="966">
                        <c:v>-0.43999999999999984</c:v>
                      </c:pt>
                      <c:pt idx="967">
                        <c:v>-0.13999999999999985</c:v>
                      </c:pt>
                      <c:pt idx="968">
                        <c:v>-0.5800000000000004</c:v>
                      </c:pt>
                      <c:pt idx="969">
                        <c:v>-0.74000000000000132</c:v>
                      </c:pt>
                      <c:pt idx="970">
                        <c:v>-0.64000000000000123</c:v>
                      </c:pt>
                      <c:pt idx="971">
                        <c:v>-0.82000000000000095</c:v>
                      </c:pt>
                      <c:pt idx="972">
                        <c:v>-1.0000000000000007</c:v>
                      </c:pt>
                      <c:pt idx="973">
                        <c:v>-0.76000000000000012</c:v>
                      </c:pt>
                      <c:pt idx="974">
                        <c:v>-0.77999999999999969</c:v>
                      </c:pt>
                      <c:pt idx="975">
                        <c:v>-1.0599999999999994</c:v>
                      </c:pt>
                      <c:pt idx="976">
                        <c:v>-1.5</c:v>
                      </c:pt>
                      <c:pt idx="977">
                        <c:v>-1.9</c:v>
                      </c:pt>
                      <c:pt idx="978">
                        <c:v>-2.3400000000000007</c:v>
                      </c:pt>
                      <c:pt idx="979">
                        <c:v>-2.62</c:v>
                      </c:pt>
                      <c:pt idx="980">
                        <c:v>-2.6000000000000005</c:v>
                      </c:pt>
                      <c:pt idx="981">
                        <c:v>-2.2199999999999998</c:v>
                      </c:pt>
                      <c:pt idx="982">
                        <c:v>-1.8399999999999992</c:v>
                      </c:pt>
                      <c:pt idx="983">
                        <c:v>-1.7199999999999989</c:v>
                      </c:pt>
                      <c:pt idx="984">
                        <c:v>-1.8399999999999999</c:v>
                      </c:pt>
                      <c:pt idx="985">
                        <c:v>-1.7599999999999993</c:v>
                      </c:pt>
                      <c:pt idx="986">
                        <c:v>-1.7399999999999998</c:v>
                      </c:pt>
                      <c:pt idx="987">
                        <c:v>-1.9600000000000002</c:v>
                      </c:pt>
                      <c:pt idx="988">
                        <c:v>-1.8200000000000003</c:v>
                      </c:pt>
                      <c:pt idx="989">
                        <c:v>-1.5599999999999994</c:v>
                      </c:pt>
                      <c:pt idx="990">
                        <c:v>-1.7799999999999989</c:v>
                      </c:pt>
                      <c:pt idx="991">
                        <c:v>-1.879999999999999</c:v>
                      </c:pt>
                      <c:pt idx="992">
                        <c:v>-1.3599999999999994</c:v>
                      </c:pt>
                      <c:pt idx="993">
                        <c:v>-0.9199999999999996</c:v>
                      </c:pt>
                      <c:pt idx="994">
                        <c:v>-0.75999999999999945</c:v>
                      </c:pt>
                      <c:pt idx="995">
                        <c:v>-0.3</c:v>
                      </c:pt>
                      <c:pt idx="996">
                        <c:v>-0.23999999999999985</c:v>
                      </c:pt>
                      <c:pt idx="997">
                        <c:v>-0.3999999999999993</c:v>
                      </c:pt>
                      <c:pt idx="998">
                        <c:v>-0.7399999999999991</c:v>
                      </c:pt>
                      <c:pt idx="999">
                        <c:v>-0.87999999999999967</c:v>
                      </c:pt>
                      <c:pt idx="1000">
                        <c:v>-1.1599999999999995</c:v>
                      </c:pt>
                      <c:pt idx="1001">
                        <c:v>-1.36</c:v>
                      </c:pt>
                      <c:pt idx="1002">
                        <c:v>-1.4800000000000004</c:v>
                      </c:pt>
                      <c:pt idx="1003">
                        <c:v>-1.56</c:v>
                      </c:pt>
                      <c:pt idx="1004">
                        <c:v>-1.8199999999999996</c:v>
                      </c:pt>
                      <c:pt idx="1005">
                        <c:v>-1.9199999999999995</c:v>
                      </c:pt>
                      <c:pt idx="1006">
                        <c:v>-1.9199999999999995</c:v>
                      </c:pt>
                      <c:pt idx="1007">
                        <c:v>-1.9799999999999998</c:v>
                      </c:pt>
                      <c:pt idx="1008">
                        <c:v>-2.16</c:v>
                      </c:pt>
                      <c:pt idx="1009">
                        <c:v>-1.7400000000000007</c:v>
                      </c:pt>
                      <c:pt idx="1010">
                        <c:v>-1.7800000000000011</c:v>
                      </c:pt>
                      <c:pt idx="1011">
                        <c:v>-1.620000000000001</c:v>
                      </c:pt>
                      <c:pt idx="1012">
                        <c:v>-1.6000000000000008</c:v>
                      </c:pt>
                      <c:pt idx="1013">
                        <c:v>-1.5000000000000004</c:v>
                      </c:pt>
                      <c:pt idx="1014">
                        <c:v>-1.5400000000000005</c:v>
                      </c:pt>
                      <c:pt idx="1015">
                        <c:v>-1.2600000000000009</c:v>
                      </c:pt>
                      <c:pt idx="1016">
                        <c:v>-1.0800000000000007</c:v>
                      </c:pt>
                      <c:pt idx="1017">
                        <c:v>-1.3000000000000007</c:v>
                      </c:pt>
                      <c:pt idx="1018">
                        <c:v>-1.5000000000000007</c:v>
                      </c:pt>
                      <c:pt idx="1019">
                        <c:v>-1.6600000000000008</c:v>
                      </c:pt>
                      <c:pt idx="1020">
                        <c:v>-1.9000000000000008</c:v>
                      </c:pt>
                      <c:pt idx="1021">
                        <c:v>-1.98</c:v>
                      </c:pt>
                      <c:pt idx="1022">
                        <c:v>-1.8800000000000003</c:v>
                      </c:pt>
                      <c:pt idx="1023">
                        <c:v>-1.5200000000000007</c:v>
                      </c:pt>
                      <c:pt idx="1024">
                        <c:v>-1.5800000000000005</c:v>
                      </c:pt>
                      <c:pt idx="1025">
                        <c:v>-1.6</c:v>
                      </c:pt>
                      <c:pt idx="1026">
                        <c:v>-1.5400000000000005</c:v>
                      </c:pt>
                      <c:pt idx="1027">
                        <c:v>-1.2600000000000009</c:v>
                      </c:pt>
                      <c:pt idx="1028">
                        <c:v>-1.1000000000000008</c:v>
                      </c:pt>
                      <c:pt idx="1029">
                        <c:v>-1.3800000000000012</c:v>
                      </c:pt>
                      <c:pt idx="1030">
                        <c:v>-1.3800000000000012</c:v>
                      </c:pt>
                      <c:pt idx="1031">
                        <c:v>-1.7000000000000006</c:v>
                      </c:pt>
                      <c:pt idx="1032">
                        <c:v>-1.7200000000000002</c:v>
                      </c:pt>
                      <c:pt idx="1033">
                        <c:v>-2.0000000000000009</c:v>
                      </c:pt>
                      <c:pt idx="1034">
                        <c:v>-1.9400000000000006</c:v>
                      </c:pt>
                      <c:pt idx="1035">
                        <c:v>-2.0400000000000005</c:v>
                      </c:pt>
                      <c:pt idx="1036">
                        <c:v>-2.180000000000001</c:v>
                      </c:pt>
                      <c:pt idx="1037">
                        <c:v>-2.2000000000000015</c:v>
                      </c:pt>
                      <c:pt idx="1038">
                        <c:v>-2.1800000000000006</c:v>
                      </c:pt>
                      <c:pt idx="1039">
                        <c:v>-2.16</c:v>
                      </c:pt>
                      <c:pt idx="1040">
                        <c:v>-2.2800000000000002</c:v>
                      </c:pt>
                      <c:pt idx="1041">
                        <c:v>-2.12</c:v>
                      </c:pt>
                      <c:pt idx="1042">
                        <c:v>-2.1799999999999997</c:v>
                      </c:pt>
                      <c:pt idx="1043">
                        <c:v>-1.7600000000000002</c:v>
                      </c:pt>
                      <c:pt idx="1044">
                        <c:v>-1.4</c:v>
                      </c:pt>
                      <c:pt idx="1045">
                        <c:v>-0.93999999999999917</c:v>
                      </c:pt>
                      <c:pt idx="1046">
                        <c:v>-0.99999999999999933</c:v>
                      </c:pt>
                      <c:pt idx="1047">
                        <c:v>-1.3799999999999997</c:v>
                      </c:pt>
                      <c:pt idx="1048">
                        <c:v>-1.9</c:v>
                      </c:pt>
                      <c:pt idx="1049">
                        <c:v>-2.0799999999999996</c:v>
                      </c:pt>
                      <c:pt idx="1050">
                        <c:v>-1.9600000000000002</c:v>
                      </c:pt>
                      <c:pt idx="1051">
                        <c:v>-1.6799999999999997</c:v>
                      </c:pt>
                      <c:pt idx="1052">
                        <c:v>-1.6199999999999997</c:v>
                      </c:pt>
                      <c:pt idx="1053">
                        <c:v>-1.8399999999999994</c:v>
                      </c:pt>
                      <c:pt idx="1054">
                        <c:v>-1.5400000000000003</c:v>
                      </c:pt>
                      <c:pt idx="1055">
                        <c:v>-2.2200000000000006</c:v>
                      </c:pt>
                      <c:pt idx="1056">
                        <c:v>-2.0000000000000009</c:v>
                      </c:pt>
                      <c:pt idx="1057">
                        <c:v>-1.7200000000000013</c:v>
                      </c:pt>
                      <c:pt idx="1058">
                        <c:v>-1.4000000000000015</c:v>
                      </c:pt>
                      <c:pt idx="1059">
                        <c:v>-1.620000000000001</c:v>
                      </c:pt>
                      <c:pt idx="1060">
                        <c:v>-1.2600000000000009</c:v>
                      </c:pt>
                      <c:pt idx="1061">
                        <c:v>-1.2200000000000002</c:v>
                      </c:pt>
                      <c:pt idx="1062">
                        <c:v>-1.56</c:v>
                      </c:pt>
                      <c:pt idx="1063">
                        <c:v>-1.4</c:v>
                      </c:pt>
                      <c:pt idx="1064">
                        <c:v>-1.4600000000000002</c:v>
                      </c:pt>
                      <c:pt idx="1065">
                        <c:v>-1.5</c:v>
                      </c:pt>
                      <c:pt idx="1066">
                        <c:v>-2.1000000000000005</c:v>
                      </c:pt>
                      <c:pt idx="1067">
                        <c:v>-2.0400000000000005</c:v>
                      </c:pt>
                      <c:pt idx="1068">
                        <c:v>-2.0800000000000005</c:v>
                      </c:pt>
                      <c:pt idx="1069">
                        <c:v>-2.1800000000000006</c:v>
                      </c:pt>
                      <c:pt idx="1070">
                        <c:v>-2.2400000000000007</c:v>
                      </c:pt>
                      <c:pt idx="1071">
                        <c:v>-2.1600000000000006</c:v>
                      </c:pt>
                      <c:pt idx="1072">
                        <c:v>-1.8600000000000005</c:v>
                      </c:pt>
                      <c:pt idx="1073">
                        <c:v>-1.600000000000001</c:v>
                      </c:pt>
                      <c:pt idx="1074">
                        <c:v>-1.4000000000000008</c:v>
                      </c:pt>
                      <c:pt idx="1075">
                        <c:v>-1.3000000000000007</c:v>
                      </c:pt>
                      <c:pt idx="1076">
                        <c:v>-1.1400000000000006</c:v>
                      </c:pt>
                      <c:pt idx="1077">
                        <c:v>-1.4800000000000004</c:v>
                      </c:pt>
                      <c:pt idx="1078">
                        <c:v>-1.8800000000000003</c:v>
                      </c:pt>
                      <c:pt idx="1079">
                        <c:v>-1.8800000000000008</c:v>
                      </c:pt>
                      <c:pt idx="1080">
                        <c:v>-1.9400000000000008</c:v>
                      </c:pt>
                      <c:pt idx="1081">
                        <c:v>-2.080000000000001</c:v>
                      </c:pt>
                      <c:pt idx="1082">
                        <c:v>-1.9000000000000008</c:v>
                      </c:pt>
                      <c:pt idx="1083">
                        <c:v>-1.8400000000000003</c:v>
                      </c:pt>
                      <c:pt idx="1084">
                        <c:v>-2.2000000000000002</c:v>
                      </c:pt>
                      <c:pt idx="1085">
                        <c:v>-1.9999999999999996</c:v>
                      </c:pt>
                      <c:pt idx="1086">
                        <c:v>-1.8999999999999997</c:v>
                      </c:pt>
                      <c:pt idx="1087">
                        <c:v>-1.9799999999999998</c:v>
                      </c:pt>
                      <c:pt idx="1088">
                        <c:v>-1.8999999999999997</c:v>
                      </c:pt>
                      <c:pt idx="1089">
                        <c:v>-1.6</c:v>
                      </c:pt>
                      <c:pt idx="1090">
                        <c:v>-1.72</c:v>
                      </c:pt>
                      <c:pt idx="1091">
                        <c:v>-1.8800000000000001</c:v>
                      </c:pt>
                      <c:pt idx="1092">
                        <c:v>-1.6600000000000006</c:v>
                      </c:pt>
                      <c:pt idx="1093">
                        <c:v>-1.9600000000000004</c:v>
                      </c:pt>
                      <c:pt idx="1094">
                        <c:v>-1.9800000000000004</c:v>
                      </c:pt>
                      <c:pt idx="1095">
                        <c:v>-2.0600000000000005</c:v>
                      </c:pt>
                      <c:pt idx="1096">
                        <c:v>-1.9000000000000004</c:v>
                      </c:pt>
                      <c:pt idx="1097">
                        <c:v>-1.9400000000000002</c:v>
                      </c:pt>
                      <c:pt idx="1098">
                        <c:v>-1.8600000000000005</c:v>
                      </c:pt>
                      <c:pt idx="1099">
                        <c:v>-1.8200000000000003</c:v>
                      </c:pt>
                      <c:pt idx="1100">
                        <c:v>-1.9200000000000004</c:v>
                      </c:pt>
                      <c:pt idx="1101">
                        <c:v>-1.6800000000000002</c:v>
                      </c:pt>
                      <c:pt idx="1102">
                        <c:v>-1.7400000000000002</c:v>
                      </c:pt>
                      <c:pt idx="1103">
                        <c:v>-1.7600000000000002</c:v>
                      </c:pt>
                      <c:pt idx="1104">
                        <c:v>-1.7600000000000002</c:v>
                      </c:pt>
                      <c:pt idx="1105">
                        <c:v>-1.36</c:v>
                      </c:pt>
                      <c:pt idx="1106">
                        <c:v>-1.5800000000000005</c:v>
                      </c:pt>
                      <c:pt idx="1107">
                        <c:v>-1.8800000000000001</c:v>
                      </c:pt>
                      <c:pt idx="1108">
                        <c:v>-1.5399999999999998</c:v>
                      </c:pt>
                      <c:pt idx="1109">
                        <c:v>-1.8</c:v>
                      </c:pt>
                      <c:pt idx="1110">
                        <c:v>-2.0200000000000005</c:v>
                      </c:pt>
                      <c:pt idx="1111">
                        <c:v>-2.0599999999999996</c:v>
                      </c:pt>
                      <c:pt idx="1112">
                        <c:v>-1.9199999999999995</c:v>
                      </c:pt>
                      <c:pt idx="1113">
                        <c:v>-2.2799999999999994</c:v>
                      </c:pt>
                      <c:pt idx="1114">
                        <c:v>-2.1399999999999992</c:v>
                      </c:pt>
                      <c:pt idx="1115">
                        <c:v>-2.1599999999999993</c:v>
                      </c:pt>
                      <c:pt idx="1116">
                        <c:v>-2.2599999999999989</c:v>
                      </c:pt>
                      <c:pt idx="1117">
                        <c:v>-2.2599999999999993</c:v>
                      </c:pt>
                      <c:pt idx="1118">
                        <c:v>-2.3399999999999994</c:v>
                      </c:pt>
                      <c:pt idx="1119">
                        <c:v>-2.1599999999999997</c:v>
                      </c:pt>
                      <c:pt idx="1120">
                        <c:v>-1.5599999999999994</c:v>
                      </c:pt>
                      <c:pt idx="1121">
                        <c:v>-1.5999999999999996</c:v>
                      </c:pt>
                      <c:pt idx="1122">
                        <c:v>-1.6399999999999995</c:v>
                      </c:pt>
                      <c:pt idx="1123">
                        <c:v>-1.6599999999999997</c:v>
                      </c:pt>
                      <c:pt idx="1124">
                        <c:v>-1.3799999999999994</c:v>
                      </c:pt>
                      <c:pt idx="1125">
                        <c:v>-1.7599999999999993</c:v>
                      </c:pt>
                      <c:pt idx="1126">
                        <c:v>-1.7199999999999995</c:v>
                      </c:pt>
                      <c:pt idx="1127">
                        <c:v>-1.6599999999999995</c:v>
                      </c:pt>
                      <c:pt idx="1128">
                        <c:v>-1.1399999999999995</c:v>
                      </c:pt>
                      <c:pt idx="1129">
                        <c:v>-1.5199999999999996</c:v>
                      </c:pt>
                      <c:pt idx="1130">
                        <c:v>-1.8799999999999997</c:v>
                      </c:pt>
                      <c:pt idx="1131">
                        <c:v>-1.9399999999999995</c:v>
                      </c:pt>
                      <c:pt idx="1132">
                        <c:v>-1.7799999999999998</c:v>
                      </c:pt>
                      <c:pt idx="1133">
                        <c:v>-2.0799999999999996</c:v>
                      </c:pt>
                      <c:pt idx="1134">
                        <c:v>-2.2000000000000002</c:v>
                      </c:pt>
                      <c:pt idx="1135">
                        <c:v>-2.1</c:v>
                      </c:pt>
                      <c:pt idx="1136">
                        <c:v>-1.9400000000000002</c:v>
                      </c:pt>
                      <c:pt idx="1137">
                        <c:v>-2.0200000000000005</c:v>
                      </c:pt>
                      <c:pt idx="1138">
                        <c:v>-1.8400000000000003</c:v>
                      </c:pt>
                      <c:pt idx="1139">
                        <c:v>-1.9</c:v>
                      </c:pt>
                      <c:pt idx="1140">
                        <c:v>-1.9599999999999997</c:v>
                      </c:pt>
                      <c:pt idx="1141">
                        <c:v>-1.9599999999999997</c:v>
                      </c:pt>
                      <c:pt idx="1142">
                        <c:v>-1.8399999999999999</c:v>
                      </c:pt>
                      <c:pt idx="1143">
                        <c:v>-1.9999999999999996</c:v>
                      </c:pt>
                      <c:pt idx="1144">
                        <c:v>-1.5399999999999998</c:v>
                      </c:pt>
                      <c:pt idx="1145">
                        <c:v>-1.4600000000000002</c:v>
                      </c:pt>
                      <c:pt idx="1146">
                        <c:v>-1.2399999999999998</c:v>
                      </c:pt>
                      <c:pt idx="1147">
                        <c:v>-1.7199999999999995</c:v>
                      </c:pt>
                      <c:pt idx="1148">
                        <c:v>-1.8199999999999998</c:v>
                      </c:pt>
                      <c:pt idx="1149">
                        <c:v>-2.2199999999999998</c:v>
                      </c:pt>
                      <c:pt idx="1150">
                        <c:v>-2.3999999999999995</c:v>
                      </c:pt>
                      <c:pt idx="1151">
                        <c:v>-2.62</c:v>
                      </c:pt>
                      <c:pt idx="1152">
                        <c:v>-2.2999999999999998</c:v>
                      </c:pt>
                      <c:pt idx="1153">
                        <c:v>-2.1799999999999997</c:v>
                      </c:pt>
                      <c:pt idx="1154">
                        <c:v>-1.7999999999999996</c:v>
                      </c:pt>
                      <c:pt idx="1155">
                        <c:v>-1.52</c:v>
                      </c:pt>
                      <c:pt idx="1156">
                        <c:v>-1.44</c:v>
                      </c:pt>
                      <c:pt idx="1157">
                        <c:v>-1.02</c:v>
                      </c:pt>
                      <c:pt idx="1158">
                        <c:v>-1.02</c:v>
                      </c:pt>
                      <c:pt idx="1159">
                        <c:v>-1.1999999999999997</c:v>
                      </c:pt>
                      <c:pt idx="1160">
                        <c:v>-1.0199999999999996</c:v>
                      </c:pt>
                      <c:pt idx="1161">
                        <c:v>-1.3199999999999996</c:v>
                      </c:pt>
                      <c:pt idx="1162">
                        <c:v>-1.5599999999999998</c:v>
                      </c:pt>
                      <c:pt idx="1163">
                        <c:v>-1.78</c:v>
                      </c:pt>
                      <c:pt idx="1164">
                        <c:v>-2.0000000000000004</c:v>
                      </c:pt>
                      <c:pt idx="1165">
                        <c:v>-2.06</c:v>
                      </c:pt>
                      <c:pt idx="1166">
                        <c:v>-1.98</c:v>
                      </c:pt>
                      <c:pt idx="1167">
                        <c:v>-1.94</c:v>
                      </c:pt>
                      <c:pt idx="1168">
                        <c:v>-1.5399999999999998</c:v>
                      </c:pt>
                      <c:pt idx="1169">
                        <c:v>-1.2399999999999998</c:v>
                      </c:pt>
                      <c:pt idx="1170">
                        <c:v>-1.6</c:v>
                      </c:pt>
                      <c:pt idx="1171">
                        <c:v>-1.36</c:v>
                      </c:pt>
                      <c:pt idx="1172">
                        <c:v>-1.42</c:v>
                      </c:pt>
                      <c:pt idx="1173">
                        <c:v>-1.3399999999999999</c:v>
                      </c:pt>
                      <c:pt idx="1174">
                        <c:v>-1.64</c:v>
                      </c:pt>
                      <c:pt idx="1175">
                        <c:v>-1.1600000000000001</c:v>
                      </c:pt>
                      <c:pt idx="1176">
                        <c:v>-1.06</c:v>
                      </c:pt>
                      <c:pt idx="1177">
                        <c:v>-1.0200000000000002</c:v>
                      </c:pt>
                      <c:pt idx="1178">
                        <c:v>-1.2600000000000002</c:v>
                      </c:pt>
                      <c:pt idx="1179">
                        <c:v>-1.2200000000000002</c:v>
                      </c:pt>
                      <c:pt idx="1180">
                        <c:v>-2.06</c:v>
                      </c:pt>
                      <c:pt idx="1181">
                        <c:v>-1.92</c:v>
                      </c:pt>
                      <c:pt idx="1182">
                        <c:v>-1.7400000000000002</c:v>
                      </c:pt>
                      <c:pt idx="1183">
                        <c:v>-1.9800000000000004</c:v>
                      </c:pt>
                      <c:pt idx="1184">
                        <c:v>-1.6600000000000001</c:v>
                      </c:pt>
                      <c:pt idx="1185">
                        <c:v>-0.88000000000000012</c:v>
                      </c:pt>
                      <c:pt idx="1186">
                        <c:v>-1.0600000000000005</c:v>
                      </c:pt>
                      <c:pt idx="1187">
                        <c:v>-1.2000000000000004</c:v>
                      </c:pt>
                      <c:pt idx="1188">
                        <c:v>-1.06</c:v>
                      </c:pt>
                      <c:pt idx="1189">
                        <c:v>-1.1800000000000002</c:v>
                      </c:pt>
                      <c:pt idx="1190">
                        <c:v>-1.3800000000000001</c:v>
                      </c:pt>
                      <c:pt idx="1191">
                        <c:v>-1.44</c:v>
                      </c:pt>
                      <c:pt idx="1192">
                        <c:v>-1.4199999999999995</c:v>
                      </c:pt>
                      <c:pt idx="1193">
                        <c:v>-1.3199999999999996</c:v>
                      </c:pt>
                      <c:pt idx="1194">
                        <c:v>-1.3599999999999994</c:v>
                      </c:pt>
                      <c:pt idx="1195">
                        <c:v>-1.2799999999999994</c:v>
                      </c:pt>
                      <c:pt idx="1196">
                        <c:v>0.40000000000000069</c:v>
                      </c:pt>
                      <c:pt idx="1197">
                        <c:v>0.24000000000000057</c:v>
                      </c:pt>
                      <c:pt idx="1198">
                        <c:v>0.1600000000000005</c:v>
                      </c:pt>
                      <c:pt idx="1199">
                        <c:v>-3.9999999999999501E-2</c:v>
                      </c:pt>
                      <c:pt idx="1200">
                        <c:v>3.5527136788005011E-16</c:v>
                      </c:pt>
                      <c:pt idx="1201">
                        <c:v>-1.2399999999999998</c:v>
                      </c:pt>
                      <c:pt idx="1202">
                        <c:v>-1.3399999999999999</c:v>
                      </c:pt>
                      <c:pt idx="1203">
                        <c:v>-1.0799999999999996</c:v>
                      </c:pt>
                      <c:pt idx="1204">
                        <c:v>-1.1399999999999999</c:v>
                      </c:pt>
                      <c:pt idx="1205">
                        <c:v>-1.28</c:v>
                      </c:pt>
                      <c:pt idx="1206">
                        <c:v>-1.7399999999999998</c:v>
                      </c:pt>
                      <c:pt idx="1207">
                        <c:v>-1.5599999999999998</c:v>
                      </c:pt>
                      <c:pt idx="1208">
                        <c:v>-1.3</c:v>
                      </c:pt>
                      <c:pt idx="1209">
                        <c:v>-0.78</c:v>
                      </c:pt>
                      <c:pt idx="1210">
                        <c:v>-0.43999999999999984</c:v>
                      </c:pt>
                      <c:pt idx="1211">
                        <c:v>-0.55999999999999983</c:v>
                      </c:pt>
                      <c:pt idx="1212">
                        <c:v>-0.4599999999999998</c:v>
                      </c:pt>
                      <c:pt idx="1213">
                        <c:v>-1.2799999999999998</c:v>
                      </c:pt>
                      <c:pt idx="1214">
                        <c:v>-1.1399999999999995</c:v>
                      </c:pt>
                      <c:pt idx="1215">
                        <c:v>-1.3199999999999996</c:v>
                      </c:pt>
                      <c:pt idx="1216">
                        <c:v>-1.1199999999999997</c:v>
                      </c:pt>
                      <c:pt idx="1217">
                        <c:v>-1.0399999999999996</c:v>
                      </c:pt>
                      <c:pt idx="1218">
                        <c:v>-0.47999999999999937</c:v>
                      </c:pt>
                      <c:pt idx="1219">
                        <c:v>-0.57999999999999974</c:v>
                      </c:pt>
                      <c:pt idx="1220">
                        <c:v>-0.71999999999999953</c:v>
                      </c:pt>
                      <c:pt idx="1221">
                        <c:v>-0.29999999999999966</c:v>
                      </c:pt>
                      <c:pt idx="1222">
                        <c:v>-0.15999999999999978</c:v>
                      </c:pt>
                      <c:pt idx="1223">
                        <c:v>-0.46000000000000013</c:v>
                      </c:pt>
                      <c:pt idx="1224">
                        <c:v>-0.46000000000000013</c:v>
                      </c:pt>
                      <c:pt idx="1225">
                        <c:v>-0.31999999999999995</c:v>
                      </c:pt>
                      <c:pt idx="1226">
                        <c:v>-0.5</c:v>
                      </c:pt>
                      <c:pt idx="1227">
                        <c:v>-0.83999999999999986</c:v>
                      </c:pt>
                      <c:pt idx="1228">
                        <c:v>-0.67999999999999972</c:v>
                      </c:pt>
                      <c:pt idx="1229">
                        <c:v>-1.1199999999999997</c:v>
                      </c:pt>
                      <c:pt idx="1230">
                        <c:v>-1.2799999999999998</c:v>
                      </c:pt>
                      <c:pt idx="1231">
                        <c:v>-1.3999999999999997</c:v>
                      </c:pt>
                      <c:pt idx="1232">
                        <c:v>-1.22</c:v>
                      </c:pt>
                      <c:pt idx="1233">
                        <c:v>-1.3399999999999999</c:v>
                      </c:pt>
                      <c:pt idx="1234">
                        <c:v>-1.3400000000000003</c:v>
                      </c:pt>
                      <c:pt idx="1235">
                        <c:v>-0.98000000000000043</c:v>
                      </c:pt>
                      <c:pt idx="1236">
                        <c:v>-1.0800000000000005</c:v>
                      </c:pt>
                      <c:pt idx="1237">
                        <c:v>-1.1600000000000006</c:v>
                      </c:pt>
                      <c:pt idx="1238">
                        <c:v>-1.2600000000000005</c:v>
                      </c:pt>
                      <c:pt idx="1239">
                        <c:v>-1.0600000000000005</c:v>
                      </c:pt>
                      <c:pt idx="1240">
                        <c:v>-1.2000000000000004</c:v>
                      </c:pt>
                      <c:pt idx="1241">
                        <c:v>-1.4000000000000004</c:v>
                      </c:pt>
                      <c:pt idx="1242">
                        <c:v>-1.4000000000000004</c:v>
                      </c:pt>
                      <c:pt idx="1243">
                        <c:v>-1.0600000000000005</c:v>
                      </c:pt>
                      <c:pt idx="1244">
                        <c:v>-0.8</c:v>
                      </c:pt>
                      <c:pt idx="1245">
                        <c:v>-0.82</c:v>
                      </c:pt>
                      <c:pt idx="1246">
                        <c:v>-0.3</c:v>
                      </c:pt>
                      <c:pt idx="1247">
                        <c:v>-0.53999999999999981</c:v>
                      </c:pt>
                      <c:pt idx="1248">
                        <c:v>-0.6</c:v>
                      </c:pt>
                      <c:pt idx="1249">
                        <c:v>-0.72</c:v>
                      </c:pt>
                      <c:pt idx="1250">
                        <c:v>-0.98000000000000009</c:v>
                      </c:pt>
                      <c:pt idx="1251">
                        <c:v>-0.98000000000000009</c:v>
                      </c:pt>
                      <c:pt idx="1252">
                        <c:v>-1.1600000000000001</c:v>
                      </c:pt>
                      <c:pt idx="1253">
                        <c:v>-1.3599999999999999</c:v>
                      </c:pt>
                      <c:pt idx="1254">
                        <c:v>-1.6200000000000003</c:v>
                      </c:pt>
                      <c:pt idx="1255">
                        <c:v>-1.6200000000000003</c:v>
                      </c:pt>
                      <c:pt idx="1256">
                        <c:v>-1.9000000000000004</c:v>
                      </c:pt>
                      <c:pt idx="1257">
                        <c:v>-1.5200000000000002</c:v>
                      </c:pt>
                      <c:pt idx="1258">
                        <c:v>-1.3000000000000003</c:v>
                      </c:pt>
                      <c:pt idx="1259">
                        <c:v>-1.1800000000000002</c:v>
                      </c:pt>
                      <c:pt idx="1260">
                        <c:v>-1.02</c:v>
                      </c:pt>
                      <c:pt idx="1261">
                        <c:v>-0.75999999999999979</c:v>
                      </c:pt>
                      <c:pt idx="1262">
                        <c:v>-0.67999999999999972</c:v>
                      </c:pt>
                      <c:pt idx="1263">
                        <c:v>-0.55999999999999939</c:v>
                      </c:pt>
                      <c:pt idx="1264">
                        <c:v>-0.99999999999999967</c:v>
                      </c:pt>
                      <c:pt idx="1265">
                        <c:v>-0.83999999999999952</c:v>
                      </c:pt>
                      <c:pt idx="1266">
                        <c:v>-1.44</c:v>
                      </c:pt>
                      <c:pt idx="1267">
                        <c:v>-1.7999999999999996</c:v>
                      </c:pt>
                      <c:pt idx="1268">
                        <c:v>-2.04</c:v>
                      </c:pt>
                      <c:pt idx="1269">
                        <c:v>-1.4600000000000002</c:v>
                      </c:pt>
                      <c:pt idx="1270">
                        <c:v>-1.4000000000000004</c:v>
                      </c:pt>
                      <c:pt idx="1271">
                        <c:v>-1.1000000000000001</c:v>
                      </c:pt>
                      <c:pt idx="1272">
                        <c:v>-0.72000000000000031</c:v>
                      </c:pt>
                      <c:pt idx="1273">
                        <c:v>-0.64000000000000024</c:v>
                      </c:pt>
                      <c:pt idx="1274">
                        <c:v>-0.58000000000000007</c:v>
                      </c:pt>
                      <c:pt idx="1275">
                        <c:v>-0.6399999999999999</c:v>
                      </c:pt>
                      <c:pt idx="1276">
                        <c:v>-0.64000000000000024</c:v>
                      </c:pt>
                      <c:pt idx="1277">
                        <c:v>-0.98000000000000009</c:v>
                      </c:pt>
                      <c:pt idx="1278">
                        <c:v>-0.85999999999999976</c:v>
                      </c:pt>
                      <c:pt idx="1279">
                        <c:v>-0.97999999999999976</c:v>
                      </c:pt>
                      <c:pt idx="1280">
                        <c:v>-0.97999999999999976</c:v>
                      </c:pt>
                      <c:pt idx="1281">
                        <c:v>-0.7999999999999996</c:v>
                      </c:pt>
                      <c:pt idx="1282">
                        <c:v>-0.37999999999999973</c:v>
                      </c:pt>
                      <c:pt idx="1283">
                        <c:v>-0.43999999999999984</c:v>
                      </c:pt>
                      <c:pt idx="1284">
                        <c:v>-0.88000000000000012</c:v>
                      </c:pt>
                      <c:pt idx="1285">
                        <c:v>-0.98000000000000009</c:v>
                      </c:pt>
                      <c:pt idx="1286">
                        <c:v>-1.22</c:v>
                      </c:pt>
                      <c:pt idx="1287">
                        <c:v>-1.3199999999999998</c:v>
                      </c:pt>
                      <c:pt idx="1288">
                        <c:v>-1.1199999999999999</c:v>
                      </c:pt>
                      <c:pt idx="1289">
                        <c:v>-0.73999999999999988</c:v>
                      </c:pt>
                      <c:pt idx="1290">
                        <c:v>-1.08</c:v>
                      </c:pt>
                      <c:pt idx="1291">
                        <c:v>-0.61999999999999988</c:v>
                      </c:pt>
                      <c:pt idx="1292">
                        <c:v>-0.6399999999999999</c:v>
                      </c:pt>
                      <c:pt idx="1293">
                        <c:v>-0.7999999999999996</c:v>
                      </c:pt>
                      <c:pt idx="1294">
                        <c:v>-0.9199999999999996</c:v>
                      </c:pt>
                      <c:pt idx="1295">
                        <c:v>-0.71999999999999953</c:v>
                      </c:pt>
                      <c:pt idx="1296">
                        <c:v>-1.1399999999999995</c:v>
                      </c:pt>
                      <c:pt idx="1297">
                        <c:v>-1.1399999999999999</c:v>
                      </c:pt>
                      <c:pt idx="1298">
                        <c:v>-1.1000000000000001</c:v>
                      </c:pt>
                      <c:pt idx="1299">
                        <c:v>-1.2</c:v>
                      </c:pt>
                      <c:pt idx="1300">
                        <c:v>-1.1199999999999999</c:v>
                      </c:pt>
                      <c:pt idx="1301">
                        <c:v>-0.98000000000000009</c:v>
                      </c:pt>
                      <c:pt idx="1302">
                        <c:v>-0.9199999999999996</c:v>
                      </c:pt>
                      <c:pt idx="1303">
                        <c:v>-1.3599999999999994</c:v>
                      </c:pt>
                      <c:pt idx="1304">
                        <c:v>-1.2999999999999996</c:v>
                      </c:pt>
                      <c:pt idx="1305">
                        <c:v>-1.7999999999999996</c:v>
                      </c:pt>
                      <c:pt idx="1306">
                        <c:v>-1.8599999999999999</c:v>
                      </c:pt>
                      <c:pt idx="1307">
                        <c:v>-2.1599999999999997</c:v>
                      </c:pt>
                      <c:pt idx="1308">
                        <c:v>-1.8</c:v>
                      </c:pt>
                      <c:pt idx="1309">
                        <c:v>-1.8199999999999998</c:v>
                      </c:pt>
                      <c:pt idx="1310">
                        <c:v>-1.3200000000000003</c:v>
                      </c:pt>
                      <c:pt idx="1311">
                        <c:v>-1.5000000000000004</c:v>
                      </c:pt>
                      <c:pt idx="1312">
                        <c:v>-1.6400000000000006</c:v>
                      </c:pt>
                      <c:pt idx="1313">
                        <c:v>-1.640000000000001</c:v>
                      </c:pt>
                      <c:pt idx="1314">
                        <c:v>-1.4400000000000013</c:v>
                      </c:pt>
                      <c:pt idx="1315">
                        <c:v>-1.7400000000000009</c:v>
                      </c:pt>
                      <c:pt idx="1316">
                        <c:v>-1.3000000000000007</c:v>
                      </c:pt>
                      <c:pt idx="1317">
                        <c:v>-0.98000000000000076</c:v>
                      </c:pt>
                      <c:pt idx="1318">
                        <c:v>-1.02</c:v>
                      </c:pt>
                      <c:pt idx="1319">
                        <c:v>-1.0199999999999991</c:v>
                      </c:pt>
                      <c:pt idx="1320">
                        <c:v>-1.079999999999999</c:v>
                      </c:pt>
                      <c:pt idx="1321">
                        <c:v>-1.7399999999999991</c:v>
                      </c:pt>
                      <c:pt idx="1322">
                        <c:v>-1.9199999999999988</c:v>
                      </c:pt>
                      <c:pt idx="1323">
                        <c:v>-2.0999999999999992</c:v>
                      </c:pt>
                      <c:pt idx="1324">
                        <c:v>-2.3199999999999994</c:v>
                      </c:pt>
                      <c:pt idx="1325">
                        <c:v>-2.4</c:v>
                      </c:pt>
                      <c:pt idx="1326">
                        <c:v>-2.2399999999999998</c:v>
                      </c:pt>
                      <c:pt idx="1327">
                        <c:v>-2.3200000000000003</c:v>
                      </c:pt>
                      <c:pt idx="1328">
                        <c:v>-2.38</c:v>
                      </c:pt>
                      <c:pt idx="1329">
                        <c:v>-2.54</c:v>
                      </c:pt>
                      <c:pt idx="1330">
                        <c:v>-2.1</c:v>
                      </c:pt>
                      <c:pt idx="1331">
                        <c:v>-1.6</c:v>
                      </c:pt>
                      <c:pt idx="1332">
                        <c:v>-1.2399999999999998</c:v>
                      </c:pt>
                      <c:pt idx="1333">
                        <c:v>-1.1200000000000003</c:v>
                      </c:pt>
                      <c:pt idx="1334">
                        <c:v>-0.7</c:v>
                      </c:pt>
                      <c:pt idx="1335">
                        <c:v>-0.77999999999999969</c:v>
                      </c:pt>
                      <c:pt idx="1336">
                        <c:v>-1.1799999999999997</c:v>
                      </c:pt>
                      <c:pt idx="1337">
                        <c:v>-1.6199999999999997</c:v>
                      </c:pt>
                      <c:pt idx="1338">
                        <c:v>-1.4600000000000002</c:v>
                      </c:pt>
                      <c:pt idx="1339">
                        <c:v>-1.56</c:v>
                      </c:pt>
                      <c:pt idx="1340">
                        <c:v>-1.5800000000000005</c:v>
                      </c:pt>
                      <c:pt idx="1341">
                        <c:v>-1.4800000000000004</c:v>
                      </c:pt>
                      <c:pt idx="1342">
                        <c:v>-1.0800000000000005</c:v>
                      </c:pt>
                      <c:pt idx="1343">
                        <c:v>-1.1000000000000001</c:v>
                      </c:pt>
                      <c:pt idx="1344">
                        <c:v>-1.4200000000000004</c:v>
                      </c:pt>
                      <c:pt idx="1345">
                        <c:v>-1.0399999999999998</c:v>
                      </c:pt>
                      <c:pt idx="1346">
                        <c:v>-1</c:v>
                      </c:pt>
                      <c:pt idx="1347">
                        <c:v>-1.3200000000000003</c:v>
                      </c:pt>
                      <c:pt idx="1348">
                        <c:v>-1.2200000000000002</c:v>
                      </c:pt>
                      <c:pt idx="1349">
                        <c:v>-0.8600000000000001</c:v>
                      </c:pt>
                      <c:pt idx="1350">
                        <c:v>-1.2600000000000002</c:v>
                      </c:pt>
                      <c:pt idx="1351">
                        <c:v>-1.0399999999999998</c:v>
                      </c:pt>
                      <c:pt idx="1352">
                        <c:v>-0.67999999999999972</c:v>
                      </c:pt>
                      <c:pt idx="1353">
                        <c:v>-0.5</c:v>
                      </c:pt>
                      <c:pt idx="1354">
                        <c:v>-0.6</c:v>
                      </c:pt>
                      <c:pt idx="1355">
                        <c:v>-0.96000000000000019</c:v>
                      </c:pt>
                      <c:pt idx="1356">
                        <c:v>-0.94000000000000061</c:v>
                      </c:pt>
                      <c:pt idx="1357">
                        <c:v>-1.1200000000000003</c:v>
                      </c:pt>
                      <c:pt idx="1358">
                        <c:v>-1.3800000000000003</c:v>
                      </c:pt>
                      <c:pt idx="1359">
                        <c:v>-1.4600000000000009</c:v>
                      </c:pt>
                      <c:pt idx="1360">
                        <c:v>-1.0000000000000013</c:v>
                      </c:pt>
                      <c:pt idx="1361">
                        <c:v>-1.2800000000000011</c:v>
                      </c:pt>
                      <c:pt idx="1362">
                        <c:v>-1.5800000000000012</c:v>
                      </c:pt>
                      <c:pt idx="1363">
                        <c:v>-1.7600000000000009</c:v>
                      </c:pt>
                      <c:pt idx="1364">
                        <c:v>-1.56</c:v>
                      </c:pt>
                      <c:pt idx="1365">
                        <c:v>-1.4599999999999995</c:v>
                      </c:pt>
                      <c:pt idx="1366">
                        <c:v>-1.6799999999999997</c:v>
                      </c:pt>
                      <c:pt idx="1367">
                        <c:v>-1.4</c:v>
                      </c:pt>
                      <c:pt idx="1368">
                        <c:v>-1.48</c:v>
                      </c:pt>
                      <c:pt idx="1369">
                        <c:v>-1.3800000000000003</c:v>
                      </c:pt>
                      <c:pt idx="1370">
                        <c:v>-1.6200000000000003</c:v>
                      </c:pt>
                      <c:pt idx="1371">
                        <c:v>-1.5999999999999996</c:v>
                      </c:pt>
                      <c:pt idx="1372">
                        <c:v>-1.6199999999999999</c:v>
                      </c:pt>
                      <c:pt idx="1373">
                        <c:v>-1.6199999999999997</c:v>
                      </c:pt>
                      <c:pt idx="1374">
                        <c:v>-1.9399999999999995</c:v>
                      </c:pt>
                      <c:pt idx="1375">
                        <c:v>-2.0999999999999996</c:v>
                      </c:pt>
                      <c:pt idx="1376">
                        <c:v>-1.7599999999999998</c:v>
                      </c:pt>
                      <c:pt idx="1377">
                        <c:v>-1.5199999999999991</c:v>
                      </c:pt>
                      <c:pt idx="1378">
                        <c:v>-1.2799999999999994</c:v>
                      </c:pt>
                      <c:pt idx="1379">
                        <c:v>-1.4799999999999998</c:v>
                      </c:pt>
                      <c:pt idx="1380">
                        <c:v>-1.2</c:v>
                      </c:pt>
                      <c:pt idx="1381">
                        <c:v>-1.6800000000000004</c:v>
                      </c:pt>
                      <c:pt idx="1382">
                        <c:v>-1.6600000000000008</c:v>
                      </c:pt>
                      <c:pt idx="1383">
                        <c:v>-1.4400000000000006</c:v>
                      </c:pt>
                      <c:pt idx="1384">
                        <c:v>-0.8</c:v>
                      </c:pt>
                      <c:pt idx="1385">
                        <c:v>-0.83999999999999986</c:v>
                      </c:pt>
                      <c:pt idx="1386">
                        <c:v>-0.65999999999999948</c:v>
                      </c:pt>
                      <c:pt idx="1387">
                        <c:v>-0.77999999999999969</c:v>
                      </c:pt>
                      <c:pt idx="1388">
                        <c:v>-1.2999999999999996</c:v>
                      </c:pt>
                      <c:pt idx="1389">
                        <c:v>-1.5199999999999996</c:v>
                      </c:pt>
                      <c:pt idx="1390">
                        <c:v>-1.5999999999999992</c:v>
                      </c:pt>
                      <c:pt idx="1391">
                        <c:v>-1.4599999999999995</c:v>
                      </c:pt>
                      <c:pt idx="1392">
                        <c:v>-1.9599999999999986</c:v>
                      </c:pt>
                      <c:pt idx="1393">
                        <c:v>-1.7199999999999993</c:v>
                      </c:pt>
                      <c:pt idx="1394">
                        <c:v>-1.5799999999999996</c:v>
                      </c:pt>
                      <c:pt idx="1395">
                        <c:v>-1.48</c:v>
                      </c:pt>
                      <c:pt idx="1396">
                        <c:v>-1.56</c:v>
                      </c:pt>
                      <c:pt idx="1397">
                        <c:v>-1.3400000000000003</c:v>
                      </c:pt>
                      <c:pt idx="1398">
                        <c:v>-1.56</c:v>
                      </c:pt>
                      <c:pt idx="1399">
                        <c:v>-1.9799999999999998</c:v>
                      </c:pt>
                      <c:pt idx="1400">
                        <c:v>-2.0199999999999996</c:v>
                      </c:pt>
                      <c:pt idx="1401">
                        <c:v>-2.0199999999999996</c:v>
                      </c:pt>
                      <c:pt idx="1402">
                        <c:v>-1.8799999999999997</c:v>
                      </c:pt>
                      <c:pt idx="1403">
                        <c:v>-1.4999999999999996</c:v>
                      </c:pt>
                      <c:pt idx="1404">
                        <c:v>-1.08</c:v>
                      </c:pt>
                      <c:pt idx="1405">
                        <c:v>-1.1800000000000002</c:v>
                      </c:pt>
                      <c:pt idx="1406">
                        <c:v>-1.0399999999999996</c:v>
                      </c:pt>
                      <c:pt idx="1407">
                        <c:v>-1.2799999999999994</c:v>
                      </c:pt>
                      <c:pt idx="1408">
                        <c:v>-1.2599999999999998</c:v>
                      </c:pt>
                      <c:pt idx="1409">
                        <c:v>-1.6399999999999995</c:v>
                      </c:pt>
                      <c:pt idx="1410">
                        <c:v>-1.3199999999999996</c:v>
                      </c:pt>
                      <c:pt idx="1411">
                        <c:v>-1.7600000000000002</c:v>
                      </c:pt>
                      <c:pt idx="1412">
                        <c:v>-1.72</c:v>
                      </c:pt>
                      <c:pt idx="1413">
                        <c:v>-2.0399999999999996</c:v>
                      </c:pt>
                      <c:pt idx="1414">
                        <c:v>-2.1999999999999993</c:v>
                      </c:pt>
                      <c:pt idx="1415">
                        <c:v>-2.3999999999999995</c:v>
                      </c:pt>
                      <c:pt idx="1416">
                        <c:v>-2.5199999999999987</c:v>
                      </c:pt>
                      <c:pt idx="1417">
                        <c:v>-2.3399999999999994</c:v>
                      </c:pt>
                      <c:pt idx="1418">
                        <c:v>-2.4399999999999995</c:v>
                      </c:pt>
                      <c:pt idx="1419">
                        <c:v>-2.3199999999999998</c:v>
                      </c:pt>
                      <c:pt idx="1420">
                        <c:v>-2.4799999999999995</c:v>
                      </c:pt>
                      <c:pt idx="1421">
                        <c:v>-2.38</c:v>
                      </c:pt>
                      <c:pt idx="1422">
                        <c:v>-2.3999999999999995</c:v>
                      </c:pt>
                      <c:pt idx="1423">
                        <c:v>-2.3399999999999994</c:v>
                      </c:pt>
                      <c:pt idx="1424">
                        <c:v>-2.3999999999999995</c:v>
                      </c:pt>
                      <c:pt idx="1425">
                        <c:v>-2.2999999999999998</c:v>
                      </c:pt>
                      <c:pt idx="1426">
                        <c:v>-2.08</c:v>
                      </c:pt>
                      <c:pt idx="1427">
                        <c:v>-1.8600000000000005</c:v>
                      </c:pt>
                      <c:pt idx="1428">
                        <c:v>-2.0200000000000005</c:v>
                      </c:pt>
                      <c:pt idx="1429">
                        <c:v>-1.8400000000000003</c:v>
                      </c:pt>
                      <c:pt idx="1430">
                        <c:v>-1.9800000000000004</c:v>
                      </c:pt>
                      <c:pt idx="1431">
                        <c:v>-2.16</c:v>
                      </c:pt>
                      <c:pt idx="1432">
                        <c:v>-2.5799999999999992</c:v>
                      </c:pt>
                      <c:pt idx="1433">
                        <c:v>-2.2799999999999989</c:v>
                      </c:pt>
                      <c:pt idx="1434">
                        <c:v>-2.5999999999999992</c:v>
                      </c:pt>
                      <c:pt idx="1435">
                        <c:v>-2.5199999999999996</c:v>
                      </c:pt>
                      <c:pt idx="1436">
                        <c:v>-2.4</c:v>
                      </c:pt>
                      <c:pt idx="1437">
                        <c:v>-2.5200000000000005</c:v>
                      </c:pt>
                      <c:pt idx="1438">
                        <c:v>-2.6800000000000006</c:v>
                      </c:pt>
                      <c:pt idx="1439">
                        <c:v>-2.5200000000000005</c:v>
                      </c:pt>
                      <c:pt idx="1440">
                        <c:v>-2.5599999999999996</c:v>
                      </c:pt>
                      <c:pt idx="1441">
                        <c:v>-2.5999999999999992</c:v>
                      </c:pt>
                      <c:pt idx="1442">
                        <c:v>-2.5799999999999996</c:v>
                      </c:pt>
                      <c:pt idx="1443">
                        <c:v>-2.6199999999999997</c:v>
                      </c:pt>
                      <c:pt idx="1444">
                        <c:v>-2.7199999999999998</c:v>
                      </c:pt>
                      <c:pt idx="1445">
                        <c:v>-2.9199999999999995</c:v>
                      </c:pt>
                      <c:pt idx="1446">
                        <c:v>-3.28</c:v>
                      </c:pt>
                      <c:pt idx="1447">
                        <c:v>-3.56</c:v>
                      </c:pt>
                      <c:pt idx="1448">
                        <c:v>-4.0999999999999996</c:v>
                      </c:pt>
                      <c:pt idx="1449">
                        <c:v>-4.8600000000000003</c:v>
                      </c:pt>
                      <c:pt idx="1450">
                        <c:v>-5.6000000000000005</c:v>
                      </c:pt>
                      <c:pt idx="1451">
                        <c:v>-6.4800000000000013</c:v>
                      </c:pt>
                      <c:pt idx="1452">
                        <c:v>-6.94</c:v>
                      </c:pt>
                      <c:pt idx="1453">
                        <c:v>-7.3400000000000007</c:v>
                      </c:pt>
                      <c:pt idx="1454">
                        <c:v>-7.3200000000000021</c:v>
                      </c:pt>
                      <c:pt idx="1455">
                        <c:v>-6.9800000000000013</c:v>
                      </c:pt>
                      <c:pt idx="1456">
                        <c:v>-6.3400000000000007</c:v>
                      </c:pt>
                      <c:pt idx="1457">
                        <c:v>-6.1800000000000006</c:v>
                      </c:pt>
                      <c:pt idx="1458">
                        <c:v>-6.28</c:v>
                      </c:pt>
                      <c:pt idx="1459">
                        <c:v>-6.32</c:v>
                      </c:pt>
                      <c:pt idx="1460">
                        <c:v>-6.8600000000000012</c:v>
                      </c:pt>
                      <c:pt idx="1461">
                        <c:v>-6.8400000000000016</c:v>
                      </c:pt>
                      <c:pt idx="1462">
                        <c:v>-6.9000000000000012</c:v>
                      </c:pt>
                      <c:pt idx="1463">
                        <c:v>-6.7200000000000015</c:v>
                      </c:pt>
                      <c:pt idx="1464">
                        <c:v>-6.900000000000003</c:v>
                      </c:pt>
                      <c:pt idx="1465">
                        <c:v>-6.6800000000000024</c:v>
                      </c:pt>
                      <c:pt idx="1466">
                        <c:v>-6.7800000000000011</c:v>
                      </c:pt>
                      <c:pt idx="1467">
                        <c:v>-6.5000000000000018</c:v>
                      </c:pt>
                      <c:pt idx="1468">
                        <c:v>-6.2200000000000015</c:v>
                      </c:pt>
                      <c:pt idx="1469">
                        <c:v>-5.6000000000000014</c:v>
                      </c:pt>
                      <c:pt idx="1470">
                        <c:v>-5.0400000000000009</c:v>
                      </c:pt>
                      <c:pt idx="1471">
                        <c:v>-5.0399999999999991</c:v>
                      </c:pt>
                      <c:pt idx="1472">
                        <c:v>-4.3599999999999994</c:v>
                      </c:pt>
                      <c:pt idx="1473">
                        <c:v>-3.9799999999999982</c:v>
                      </c:pt>
                      <c:pt idx="1474">
                        <c:v>-3.6999999999999971</c:v>
                      </c:pt>
                      <c:pt idx="1475">
                        <c:v>-2.919999999999999</c:v>
                      </c:pt>
                      <c:pt idx="1476">
                        <c:v>-2.6400000000000006</c:v>
                      </c:pt>
                      <c:pt idx="1477">
                        <c:v>-2.9</c:v>
                      </c:pt>
                      <c:pt idx="1478">
                        <c:v>-2.8799999999999981</c:v>
                      </c:pt>
                      <c:pt idx="1479">
                        <c:v>-2.7199999999999989</c:v>
                      </c:pt>
                      <c:pt idx="1480">
                        <c:v>-3.2199999999999989</c:v>
                      </c:pt>
                      <c:pt idx="1481">
                        <c:v>-2.8399999999999976</c:v>
                      </c:pt>
                      <c:pt idx="1482">
                        <c:v>-2.6399999999999979</c:v>
                      </c:pt>
                      <c:pt idx="1483">
                        <c:v>-2.4800000000000013</c:v>
                      </c:pt>
                      <c:pt idx="1484">
                        <c:v>-2.8800000000000012</c:v>
                      </c:pt>
                      <c:pt idx="1485">
                        <c:v>-2.6200000000000019</c:v>
                      </c:pt>
                      <c:pt idx="1486">
                        <c:v>-2.4400000000000035</c:v>
                      </c:pt>
                      <c:pt idx="1487">
                        <c:v>-2.3400000000000034</c:v>
                      </c:pt>
                      <c:pt idx="1488">
                        <c:v>-2.2200000000000015</c:v>
                      </c:pt>
                      <c:pt idx="1489">
                        <c:v>-1.3599999999999994</c:v>
                      </c:pt>
                      <c:pt idx="1490">
                        <c:v>-1.1999999999999971</c:v>
                      </c:pt>
                      <c:pt idx="1491">
                        <c:v>-1.2399999999999978</c:v>
                      </c:pt>
                      <c:pt idx="1492">
                        <c:v>-1.1399999999999977</c:v>
                      </c:pt>
                      <c:pt idx="1493">
                        <c:v>-0.99999999999999711</c:v>
                      </c:pt>
                      <c:pt idx="1494">
                        <c:v>-1.2800000000000011</c:v>
                      </c:pt>
                      <c:pt idx="1495">
                        <c:v>-1.2400000000000007</c:v>
                      </c:pt>
                      <c:pt idx="1496">
                        <c:v>-1.2200000000000017</c:v>
                      </c:pt>
                      <c:pt idx="1497">
                        <c:v>-1.5600000000000023</c:v>
                      </c:pt>
                      <c:pt idx="1498">
                        <c:v>-1.280000000000004</c:v>
                      </c:pt>
                      <c:pt idx="1499">
                        <c:v>-1.0200000000000018</c:v>
                      </c:pt>
                      <c:pt idx="1500">
                        <c:v>-1.1200000000000017</c:v>
                      </c:pt>
                      <c:pt idx="1501">
                        <c:v>-1.1400000000000006</c:v>
                      </c:pt>
                      <c:pt idx="1502">
                        <c:v>-0.5</c:v>
                      </c:pt>
                      <c:pt idx="1503">
                        <c:v>-0.35999999999999943</c:v>
                      </c:pt>
                      <c:pt idx="1504">
                        <c:v>-0.48000000000000115</c:v>
                      </c:pt>
                      <c:pt idx="1505">
                        <c:v>-0.50000000000000289</c:v>
                      </c:pt>
                      <c:pt idx="1506">
                        <c:v>-0.26000000000000228</c:v>
                      </c:pt>
                      <c:pt idx="1507">
                        <c:v>-0.66000000000000225</c:v>
                      </c:pt>
                      <c:pt idx="1508">
                        <c:v>-1.1200000000000017</c:v>
                      </c:pt>
                      <c:pt idx="1509">
                        <c:v>-1.0200000000000018</c:v>
                      </c:pt>
                      <c:pt idx="1510">
                        <c:v>-1.1600000000000024</c:v>
                      </c:pt>
                      <c:pt idx="1511">
                        <c:v>-1.4800000000000011</c:v>
                      </c:pt>
                      <c:pt idx="1512">
                        <c:v>-1.6000000000000028</c:v>
                      </c:pt>
                      <c:pt idx="1513">
                        <c:v>-1.3200000000000016</c:v>
                      </c:pt>
                      <c:pt idx="1514">
                        <c:v>-1.680000000000001</c:v>
                      </c:pt>
                      <c:pt idx="1515">
                        <c:v>-1.9</c:v>
                      </c:pt>
                      <c:pt idx="1516">
                        <c:v>-2.0199999999999987</c:v>
                      </c:pt>
                      <c:pt idx="1517">
                        <c:v>-1.819999999999999</c:v>
                      </c:pt>
                      <c:pt idx="1518">
                        <c:v>-1.9</c:v>
                      </c:pt>
                      <c:pt idx="1519">
                        <c:v>-1.7800000000000011</c:v>
                      </c:pt>
                      <c:pt idx="1520">
                        <c:v>-1.680000000000001</c:v>
                      </c:pt>
                      <c:pt idx="1521">
                        <c:v>-1.3000000000000029</c:v>
                      </c:pt>
                      <c:pt idx="1522">
                        <c:v>-1.3800000000000012</c:v>
                      </c:pt>
                      <c:pt idx="1523">
                        <c:v>-1.680000000000001</c:v>
                      </c:pt>
                      <c:pt idx="1524">
                        <c:v>-1.7800000000000011</c:v>
                      </c:pt>
                      <c:pt idx="1525">
                        <c:v>-1.6200000000000017</c:v>
                      </c:pt>
                      <c:pt idx="1526">
                        <c:v>-1.6000000000000028</c:v>
                      </c:pt>
                      <c:pt idx="1527">
                        <c:v>-1.3800000000000012</c:v>
                      </c:pt>
                      <c:pt idx="1528">
                        <c:v>-1.0200000000000018</c:v>
                      </c:pt>
                      <c:pt idx="1529">
                        <c:v>-0.85999999999999943</c:v>
                      </c:pt>
                      <c:pt idx="1530">
                        <c:v>-0.97999999999999832</c:v>
                      </c:pt>
                      <c:pt idx="1531">
                        <c:v>-1.0399999999999978</c:v>
                      </c:pt>
                      <c:pt idx="1532">
                        <c:v>-1.4</c:v>
                      </c:pt>
                      <c:pt idx="1533">
                        <c:v>-1.5999999999999972</c:v>
                      </c:pt>
                      <c:pt idx="1534">
                        <c:v>-1.7599999999999993</c:v>
                      </c:pt>
                      <c:pt idx="1535">
                        <c:v>-1.6400000000000006</c:v>
                      </c:pt>
                      <c:pt idx="1536">
                        <c:v>-1.4</c:v>
                      </c:pt>
                      <c:pt idx="1537">
                        <c:v>-1.0800000000000012</c:v>
                      </c:pt>
                      <c:pt idx="1538">
                        <c:v>-0.78000000000000114</c:v>
                      </c:pt>
                      <c:pt idx="1539">
                        <c:v>-0.34000000000000058</c:v>
                      </c:pt>
                      <c:pt idx="1540">
                        <c:v>4.000000000000057E-2</c:v>
                      </c:pt>
                      <c:pt idx="1541">
                        <c:v>0.48000000000000115</c:v>
                      </c:pt>
                      <c:pt idx="1542">
                        <c:v>0.52000000000000168</c:v>
                      </c:pt>
                      <c:pt idx="1543">
                        <c:v>0.45999999999999941</c:v>
                      </c:pt>
                      <c:pt idx="1544">
                        <c:v>0.58000000000000118</c:v>
                      </c:pt>
                      <c:pt idx="1545">
                        <c:v>0.57999999999999829</c:v>
                      </c:pt>
                      <c:pt idx="1546">
                        <c:v>0.57999999999999829</c:v>
                      </c:pt>
                      <c:pt idx="1547">
                        <c:v>0.75999999999999945</c:v>
                      </c:pt>
                      <c:pt idx="1548">
                        <c:v>0.64000000000000057</c:v>
                      </c:pt>
                      <c:pt idx="1549">
                        <c:v>0.6</c:v>
                      </c:pt>
                      <c:pt idx="1550">
                        <c:v>0.76000000000000223</c:v>
                      </c:pt>
                      <c:pt idx="1551">
                        <c:v>0.40000000000000285</c:v>
                      </c:pt>
                      <c:pt idx="1552">
                        <c:v>0.48000000000000398</c:v>
                      </c:pt>
                      <c:pt idx="1553">
                        <c:v>0.50000000000000289</c:v>
                      </c:pt>
                      <c:pt idx="1554">
                        <c:v>0.30000000000000282</c:v>
                      </c:pt>
                      <c:pt idx="1555">
                        <c:v>0.2</c:v>
                      </c:pt>
                      <c:pt idx="1556">
                        <c:v>1.9999999999998862E-2</c:v>
                      </c:pt>
                      <c:pt idx="1557">
                        <c:v>-0.18000000000000113</c:v>
                      </c:pt>
                      <c:pt idx="1558">
                        <c:v>3.9999999999997725E-2</c:v>
                      </c:pt>
                      <c:pt idx="1559">
                        <c:v>-0.26000000000000228</c:v>
                      </c:pt>
                      <c:pt idx="1560">
                        <c:v>-0.47999999999999832</c:v>
                      </c:pt>
                      <c:pt idx="1561">
                        <c:v>-0.19999999999999715</c:v>
                      </c:pt>
                      <c:pt idx="1562">
                        <c:v>-0.33999999999999775</c:v>
                      </c:pt>
                      <c:pt idx="1563">
                        <c:v>-0.33999999999999486</c:v>
                      </c:pt>
                      <c:pt idx="1564">
                        <c:v>0.20000000000000284</c:v>
                      </c:pt>
                      <c:pt idx="1565">
                        <c:v>0.66000000000000225</c:v>
                      </c:pt>
                      <c:pt idx="1566">
                        <c:v>1.2000000000000028</c:v>
                      </c:pt>
                      <c:pt idx="1567">
                        <c:v>1.7000000000000028</c:v>
                      </c:pt>
                      <c:pt idx="1568">
                        <c:v>1.8800000000000012</c:v>
                      </c:pt>
                      <c:pt idx="1569">
                        <c:v>2.3400000000000034</c:v>
                      </c:pt>
                      <c:pt idx="1570">
                        <c:v>2.6</c:v>
                      </c:pt>
                      <c:pt idx="1571">
                        <c:v>2.7799999999999985</c:v>
                      </c:pt>
                      <c:pt idx="1572">
                        <c:v>3.0999999999999988</c:v>
                      </c:pt>
                      <c:pt idx="1573">
                        <c:v>3.5799999999999996</c:v>
                      </c:pt>
                      <c:pt idx="1574">
                        <c:v>3.9400000000000004</c:v>
                      </c:pt>
                      <c:pt idx="1575">
                        <c:v>4.2200000000000033</c:v>
                      </c:pt>
                      <c:pt idx="1576">
                        <c:v>3.9800000000000026</c:v>
                      </c:pt>
                      <c:pt idx="1577">
                        <c:v>4.5000000000000018</c:v>
                      </c:pt>
                      <c:pt idx="1578">
                        <c:v>4.6400000000000006</c:v>
                      </c:pt>
                      <c:pt idx="1579">
                        <c:v>4.2799999999999994</c:v>
                      </c:pt>
                      <c:pt idx="1580">
                        <c:v>3.9799999999999995</c:v>
                      </c:pt>
                      <c:pt idx="1581">
                        <c:v>4.0400000000000009</c:v>
                      </c:pt>
                      <c:pt idx="1582">
                        <c:v>3.4200000000000004</c:v>
                      </c:pt>
                      <c:pt idx="1583">
                        <c:v>3.2599999999999993</c:v>
                      </c:pt>
                      <c:pt idx="1584">
                        <c:v>3.4599999999999995</c:v>
                      </c:pt>
                      <c:pt idx="1585">
                        <c:v>3.38</c:v>
                      </c:pt>
                      <c:pt idx="1586">
                        <c:v>3.56</c:v>
                      </c:pt>
                      <c:pt idx="1587">
                        <c:v>3.4000000000000008</c:v>
                      </c:pt>
                      <c:pt idx="1588">
                        <c:v>3.280000000000002</c:v>
                      </c:pt>
                      <c:pt idx="1589">
                        <c:v>3.1000000000000023</c:v>
                      </c:pt>
                      <c:pt idx="1590">
                        <c:v>3.0800000000000018</c:v>
                      </c:pt>
                      <c:pt idx="1591">
                        <c:v>2.680000000000001</c:v>
                      </c:pt>
                      <c:pt idx="1592">
                        <c:v>2.5600000000000009</c:v>
                      </c:pt>
                      <c:pt idx="1593">
                        <c:v>1.8200000000000003</c:v>
                      </c:pt>
                      <c:pt idx="1594">
                        <c:v>1.3799999999999997</c:v>
                      </c:pt>
                      <c:pt idx="1595">
                        <c:v>1.3999999999999992</c:v>
                      </c:pt>
                      <c:pt idx="1596">
                        <c:v>1.1399999999999992</c:v>
                      </c:pt>
                      <c:pt idx="1597">
                        <c:v>0.69999999999999929</c:v>
                      </c:pt>
                      <c:pt idx="1598">
                        <c:v>0.89999999999999925</c:v>
                      </c:pt>
                      <c:pt idx="1599">
                        <c:v>0.65999999999999948</c:v>
                      </c:pt>
                      <c:pt idx="1600">
                        <c:v>0.16000000000000014</c:v>
                      </c:pt>
                      <c:pt idx="1601">
                        <c:v>-5.9999999999999429E-2</c:v>
                      </c:pt>
                      <c:pt idx="1602">
                        <c:v>-0.21999999999999886</c:v>
                      </c:pt>
                      <c:pt idx="1603">
                        <c:v>-0.53999999999999848</c:v>
                      </c:pt>
                      <c:pt idx="1604">
                        <c:v>-0.79999999999999782</c:v>
                      </c:pt>
                      <c:pt idx="1605">
                        <c:v>-1.1599999999999979</c:v>
                      </c:pt>
                      <c:pt idx="1606">
                        <c:v>-1.6399999999999983</c:v>
                      </c:pt>
                      <c:pt idx="1607">
                        <c:v>-1.9399999999999991</c:v>
                      </c:pt>
                      <c:pt idx="1608">
                        <c:v>-2.3199999999999994</c:v>
                      </c:pt>
                      <c:pt idx="1609">
                        <c:v>-2.1800000000000006</c:v>
                      </c:pt>
                      <c:pt idx="1610">
                        <c:v>-2.4200000000000008</c:v>
                      </c:pt>
                      <c:pt idx="1611">
                        <c:v>-2.1400000000000006</c:v>
                      </c:pt>
                      <c:pt idx="1612">
                        <c:v>-1.6600000000000008</c:v>
                      </c:pt>
                      <c:pt idx="1613">
                        <c:v>-1.1400000000000006</c:v>
                      </c:pt>
                      <c:pt idx="1614">
                        <c:v>-1.3000000000000007</c:v>
                      </c:pt>
                      <c:pt idx="1615">
                        <c:v>-0.88000000000000045</c:v>
                      </c:pt>
                      <c:pt idx="1616">
                        <c:v>-0.80000000000000071</c:v>
                      </c:pt>
                      <c:pt idx="1617">
                        <c:v>-0.93999999999999984</c:v>
                      </c:pt>
                      <c:pt idx="1618">
                        <c:v>-0.96000000000000019</c:v>
                      </c:pt>
                      <c:pt idx="1619">
                        <c:v>-0.89999999999999925</c:v>
                      </c:pt>
                      <c:pt idx="1620">
                        <c:v>-0.9199999999999996</c:v>
                      </c:pt>
                      <c:pt idx="1621">
                        <c:v>-1.0599999999999998</c:v>
                      </c:pt>
                      <c:pt idx="1622">
                        <c:v>-0.98000000000000009</c:v>
                      </c:pt>
                      <c:pt idx="1623">
                        <c:v>-1.1599999999999997</c:v>
                      </c:pt>
                      <c:pt idx="1624">
                        <c:v>-1.22</c:v>
                      </c:pt>
                      <c:pt idx="1625">
                        <c:v>-0.89999999999999969</c:v>
                      </c:pt>
                      <c:pt idx="1626">
                        <c:v>-0.87999999999999967</c:v>
                      </c:pt>
                      <c:pt idx="1627">
                        <c:v>-1.0399999999999998</c:v>
                      </c:pt>
                      <c:pt idx="1628">
                        <c:v>-1.1800000000000002</c:v>
                      </c:pt>
                      <c:pt idx="1629">
                        <c:v>-0.68</c:v>
                      </c:pt>
                      <c:pt idx="1630">
                        <c:v>-1</c:v>
                      </c:pt>
                      <c:pt idx="1631">
                        <c:v>-0.87999999999999967</c:v>
                      </c:pt>
                      <c:pt idx="1632">
                        <c:v>-0.45999999999999941</c:v>
                      </c:pt>
                      <c:pt idx="1633">
                        <c:v>-0.45999999999999941</c:v>
                      </c:pt>
                      <c:pt idx="1634">
                        <c:v>-1.0599999999999994</c:v>
                      </c:pt>
                      <c:pt idx="1635">
                        <c:v>-1.1799999999999997</c:v>
                      </c:pt>
                      <c:pt idx="1636">
                        <c:v>-1.2599999999999998</c:v>
                      </c:pt>
                      <c:pt idx="1637">
                        <c:v>-1.4999999999999996</c:v>
                      </c:pt>
                      <c:pt idx="1638">
                        <c:v>-1.5399999999999996</c:v>
                      </c:pt>
                      <c:pt idx="1639">
                        <c:v>-1.7199999999999995</c:v>
                      </c:pt>
                      <c:pt idx="1640">
                        <c:v>-1.8999999999999997</c:v>
                      </c:pt>
                      <c:pt idx="1641">
                        <c:v>-2.0999999999999996</c:v>
                      </c:pt>
                      <c:pt idx="1642">
                        <c:v>-2.44</c:v>
                      </c:pt>
                      <c:pt idx="1643">
                        <c:v>-2.62</c:v>
                      </c:pt>
                      <c:pt idx="1644">
                        <c:v>-2.6599999999999997</c:v>
                      </c:pt>
                      <c:pt idx="1645">
                        <c:v>-2.4999999999999996</c:v>
                      </c:pt>
                      <c:pt idx="1646">
                        <c:v>-2.46</c:v>
                      </c:pt>
                      <c:pt idx="1647">
                        <c:v>-2.5599999999999996</c:v>
                      </c:pt>
                      <c:pt idx="1648">
                        <c:v>-2.2599999999999998</c:v>
                      </c:pt>
                      <c:pt idx="1649">
                        <c:v>-1.86</c:v>
                      </c:pt>
                      <c:pt idx="1650">
                        <c:v>-1.7</c:v>
                      </c:pt>
                      <c:pt idx="1651">
                        <c:v>-1.94</c:v>
                      </c:pt>
                      <c:pt idx="1652">
                        <c:v>-1.6999999999999997</c:v>
                      </c:pt>
                      <c:pt idx="1653">
                        <c:v>-1.92</c:v>
                      </c:pt>
                      <c:pt idx="1654">
                        <c:v>-1.8999999999999997</c:v>
                      </c:pt>
                      <c:pt idx="1655">
                        <c:v>-2.12</c:v>
                      </c:pt>
                      <c:pt idx="1656">
                        <c:v>-2.2599999999999998</c:v>
                      </c:pt>
                      <c:pt idx="1657">
                        <c:v>-2.34</c:v>
                      </c:pt>
                      <c:pt idx="1658">
                        <c:v>-2.3199999999999994</c:v>
                      </c:pt>
                      <c:pt idx="1659">
                        <c:v>-2.52</c:v>
                      </c:pt>
                      <c:pt idx="1660">
                        <c:v>-2.68</c:v>
                      </c:pt>
                      <c:pt idx="1661">
                        <c:v>-2.5200000000000005</c:v>
                      </c:pt>
                      <c:pt idx="1662">
                        <c:v>-2.2400000000000007</c:v>
                      </c:pt>
                      <c:pt idx="1663">
                        <c:v>-2.2600000000000007</c:v>
                      </c:pt>
                      <c:pt idx="1664">
                        <c:v>-2.2600000000000007</c:v>
                      </c:pt>
                      <c:pt idx="1665">
                        <c:v>-2.34</c:v>
                      </c:pt>
                      <c:pt idx="1666">
                        <c:v>-2.2799999999999994</c:v>
                      </c:pt>
                      <c:pt idx="1667">
                        <c:v>-2.6799999999999993</c:v>
                      </c:pt>
                      <c:pt idx="1668">
                        <c:v>-2.5399999999999996</c:v>
                      </c:pt>
                      <c:pt idx="1669">
                        <c:v>-2.3199999999999998</c:v>
                      </c:pt>
                      <c:pt idx="1670">
                        <c:v>-2.3400000000000007</c:v>
                      </c:pt>
                      <c:pt idx="1671">
                        <c:v>-2.3600000000000008</c:v>
                      </c:pt>
                      <c:pt idx="1672">
                        <c:v>-2.4400000000000008</c:v>
                      </c:pt>
                      <c:pt idx="1673">
                        <c:v>-2.3400000000000007</c:v>
                      </c:pt>
                      <c:pt idx="1674">
                        <c:v>-2.58</c:v>
                      </c:pt>
                      <c:pt idx="1675">
                        <c:v>-2.2199999999999998</c:v>
                      </c:pt>
                      <c:pt idx="1676">
                        <c:v>-1.9199999999999995</c:v>
                      </c:pt>
                      <c:pt idx="1677">
                        <c:v>-1.5399999999999996</c:v>
                      </c:pt>
                      <c:pt idx="1678">
                        <c:v>-1.3399999999999994</c:v>
                      </c:pt>
                      <c:pt idx="1679">
                        <c:v>-1.2799999999999998</c:v>
                      </c:pt>
                      <c:pt idx="1680">
                        <c:v>-1.56</c:v>
                      </c:pt>
                      <c:pt idx="1681">
                        <c:v>-1.9400000000000002</c:v>
                      </c:pt>
                      <c:pt idx="1682">
                        <c:v>-1.9800000000000004</c:v>
                      </c:pt>
                      <c:pt idx="1683">
                        <c:v>-2.0200000000000005</c:v>
                      </c:pt>
                      <c:pt idx="1684">
                        <c:v>-1.8200000000000007</c:v>
                      </c:pt>
                      <c:pt idx="1685">
                        <c:v>-1.3200000000000007</c:v>
                      </c:pt>
                      <c:pt idx="1686">
                        <c:v>-0.9200000000000006</c:v>
                      </c:pt>
                      <c:pt idx="1687">
                        <c:v>-0.9200000000000006</c:v>
                      </c:pt>
                      <c:pt idx="1688">
                        <c:v>-1.0200000000000002</c:v>
                      </c:pt>
                      <c:pt idx="1689">
                        <c:v>-1.2400000000000002</c:v>
                      </c:pt>
                      <c:pt idx="1690">
                        <c:v>-1.3599999999999999</c:v>
                      </c:pt>
                      <c:pt idx="1691">
                        <c:v>-1.3999999999999997</c:v>
                      </c:pt>
                      <c:pt idx="1692">
                        <c:v>-1.5399999999999996</c:v>
                      </c:pt>
                      <c:pt idx="1693">
                        <c:v>-1.3399999999999999</c:v>
                      </c:pt>
                      <c:pt idx="1694">
                        <c:v>-1.4</c:v>
                      </c:pt>
                      <c:pt idx="1695">
                        <c:v>-1.8800000000000001</c:v>
                      </c:pt>
                      <c:pt idx="1696">
                        <c:v>-1.9</c:v>
                      </c:pt>
                      <c:pt idx="1697">
                        <c:v>-2.06</c:v>
                      </c:pt>
                      <c:pt idx="1698">
                        <c:v>-2.5</c:v>
                      </c:pt>
                      <c:pt idx="1699">
                        <c:v>-2.3600000000000003</c:v>
                      </c:pt>
                      <c:pt idx="1700">
                        <c:v>-2.48</c:v>
                      </c:pt>
                      <c:pt idx="1701">
                        <c:v>-2.88</c:v>
                      </c:pt>
                      <c:pt idx="1702">
                        <c:v>-2.7800000000000002</c:v>
                      </c:pt>
                      <c:pt idx="1703">
                        <c:v>-2.68</c:v>
                      </c:pt>
                      <c:pt idx="1704">
                        <c:v>-2.6399999999999997</c:v>
                      </c:pt>
                      <c:pt idx="1705">
                        <c:v>-2.3400000000000003</c:v>
                      </c:pt>
                      <c:pt idx="1706">
                        <c:v>-2.1200000000000006</c:v>
                      </c:pt>
                      <c:pt idx="1707">
                        <c:v>-2.1000000000000005</c:v>
                      </c:pt>
                      <c:pt idx="1708">
                        <c:v>-2.5000000000000004</c:v>
                      </c:pt>
                      <c:pt idx="1709">
                        <c:v>-2.64</c:v>
                      </c:pt>
                      <c:pt idx="1710">
                        <c:v>-2.1</c:v>
                      </c:pt>
                      <c:pt idx="1711">
                        <c:v>-2.0799999999999996</c:v>
                      </c:pt>
                      <c:pt idx="1712">
                        <c:v>-1.8399999999999999</c:v>
                      </c:pt>
                      <c:pt idx="1713">
                        <c:v>-1.5</c:v>
                      </c:pt>
                      <c:pt idx="1714">
                        <c:v>-1.5400000000000003</c:v>
                      </c:pt>
                      <c:pt idx="1715">
                        <c:v>-1.9</c:v>
                      </c:pt>
                      <c:pt idx="1716">
                        <c:v>-1.9600000000000002</c:v>
                      </c:pt>
                      <c:pt idx="1717">
                        <c:v>-2.16</c:v>
                      </c:pt>
                      <c:pt idx="1718">
                        <c:v>-2.0200000000000005</c:v>
                      </c:pt>
                      <c:pt idx="1719">
                        <c:v>-2.04</c:v>
                      </c:pt>
                      <c:pt idx="1720">
                        <c:v>-2.9400000000000008</c:v>
                      </c:pt>
                      <c:pt idx="1721">
                        <c:v>-3.1600000000000006</c:v>
                      </c:pt>
                      <c:pt idx="1722">
                        <c:v>-3.3000000000000007</c:v>
                      </c:pt>
                      <c:pt idx="1723">
                        <c:v>-3.4600000000000009</c:v>
                      </c:pt>
                      <c:pt idx="1724">
                        <c:v>-3.8400000000000007</c:v>
                      </c:pt>
                      <c:pt idx="1725">
                        <c:v>-3.5</c:v>
                      </c:pt>
                      <c:pt idx="1726">
                        <c:v>-3.9400000000000004</c:v>
                      </c:pt>
                      <c:pt idx="1727">
                        <c:v>-4.2799999999999994</c:v>
                      </c:pt>
                      <c:pt idx="1728">
                        <c:v>-4.68</c:v>
                      </c:pt>
                      <c:pt idx="1729">
                        <c:v>-5.12</c:v>
                      </c:pt>
                      <c:pt idx="1730">
                        <c:v>-4.9400000000000004</c:v>
                      </c:pt>
                      <c:pt idx="1731">
                        <c:v>-5.0599999999999996</c:v>
                      </c:pt>
                      <c:pt idx="1732">
                        <c:v>-5.1800000000000006</c:v>
                      </c:pt>
                      <c:pt idx="1733">
                        <c:v>-5.3</c:v>
                      </c:pt>
                      <c:pt idx="1734">
                        <c:v>-5.38</c:v>
                      </c:pt>
                      <c:pt idx="1735">
                        <c:v>-6.0400000000000009</c:v>
                      </c:pt>
                      <c:pt idx="1736">
                        <c:v>-6.5</c:v>
                      </c:pt>
                      <c:pt idx="1737">
                        <c:v>-7.1599999999999993</c:v>
                      </c:pt>
                      <c:pt idx="1738">
                        <c:v>-7.8</c:v>
                      </c:pt>
                      <c:pt idx="1739">
                        <c:v>-8.36</c:v>
                      </c:pt>
                      <c:pt idx="1740">
                        <c:v>-9.0200000000000014</c:v>
                      </c:pt>
                      <c:pt idx="1741">
                        <c:v>-9.16</c:v>
                      </c:pt>
                      <c:pt idx="1742">
                        <c:v>-8.9400000000000013</c:v>
                      </c:pt>
                      <c:pt idx="1743">
                        <c:v>-8.9199999999999982</c:v>
                      </c:pt>
                      <c:pt idx="1744">
                        <c:v>-8.5799999999999983</c:v>
                      </c:pt>
                      <c:pt idx="1745">
                        <c:v>-8.42</c:v>
                      </c:pt>
                      <c:pt idx="1746">
                        <c:v>-8.18</c:v>
                      </c:pt>
                      <c:pt idx="1747">
                        <c:v>-8.34</c:v>
                      </c:pt>
                      <c:pt idx="1748">
                        <c:v>-8.24</c:v>
                      </c:pt>
                      <c:pt idx="1749">
                        <c:v>-8.1800000000000015</c:v>
                      </c:pt>
                      <c:pt idx="1750">
                        <c:v>-7.8600000000000012</c:v>
                      </c:pt>
                      <c:pt idx="1751">
                        <c:v>-7.94</c:v>
                      </c:pt>
                      <c:pt idx="1752">
                        <c:v>-7.9</c:v>
                      </c:pt>
                      <c:pt idx="1753">
                        <c:v>-8</c:v>
                      </c:pt>
                      <c:pt idx="1754">
                        <c:v>-8</c:v>
                      </c:pt>
                      <c:pt idx="1755">
                        <c:v>-7.419999999999999</c:v>
                      </c:pt>
                      <c:pt idx="1756">
                        <c:v>-6.92</c:v>
                      </c:pt>
                      <c:pt idx="1757">
                        <c:v>-6.5</c:v>
                      </c:pt>
                      <c:pt idx="1758">
                        <c:v>-6.1999999999999993</c:v>
                      </c:pt>
                      <c:pt idx="1759">
                        <c:v>-5.3199999999999985</c:v>
                      </c:pt>
                      <c:pt idx="1760">
                        <c:v>-4.9799999999999995</c:v>
                      </c:pt>
                      <c:pt idx="1761">
                        <c:v>-4.54</c:v>
                      </c:pt>
                      <c:pt idx="1762">
                        <c:v>-3.9599999999999995</c:v>
                      </c:pt>
                      <c:pt idx="1763">
                        <c:v>-3.2399999999999998</c:v>
                      </c:pt>
                      <c:pt idx="1764">
                        <c:v>-3.46</c:v>
                      </c:pt>
                      <c:pt idx="1765">
                        <c:v>-3.4</c:v>
                      </c:pt>
                      <c:pt idx="1766">
                        <c:v>-3.1999999999999993</c:v>
                      </c:pt>
                      <c:pt idx="1767">
                        <c:v>-3.3200000000000003</c:v>
                      </c:pt>
                      <c:pt idx="1768">
                        <c:v>-3.3400000000000007</c:v>
                      </c:pt>
                      <c:pt idx="1769">
                        <c:v>-2.8400000000000007</c:v>
                      </c:pt>
                      <c:pt idx="1770">
                        <c:v>-2.72</c:v>
                      </c:pt>
                      <c:pt idx="1771">
                        <c:v>-2.4800000000000013</c:v>
                      </c:pt>
                      <c:pt idx="1772">
                        <c:v>-2.1800000000000006</c:v>
                      </c:pt>
                      <c:pt idx="1773">
                        <c:v>-1.9600000000000002</c:v>
                      </c:pt>
                      <c:pt idx="1774">
                        <c:v>-1.6200000000000003</c:v>
                      </c:pt>
                      <c:pt idx="1775">
                        <c:v>-1.6800000000000004</c:v>
                      </c:pt>
                      <c:pt idx="1776">
                        <c:v>-1.9800000000000004</c:v>
                      </c:pt>
                      <c:pt idx="1777">
                        <c:v>-2.0200000000000009</c:v>
                      </c:pt>
                      <c:pt idx="1778">
                        <c:v>-1.9400000000000013</c:v>
                      </c:pt>
                      <c:pt idx="1779">
                        <c:v>-2.2000000000000015</c:v>
                      </c:pt>
                      <c:pt idx="1780">
                        <c:v>-2.2000000000000015</c:v>
                      </c:pt>
                      <c:pt idx="1781">
                        <c:v>-1.8000000000000014</c:v>
                      </c:pt>
                      <c:pt idx="1782">
                        <c:v>-1.6000000000000008</c:v>
                      </c:pt>
                      <c:pt idx="1783">
                        <c:v>-1.7000000000000006</c:v>
                      </c:pt>
                      <c:pt idx="1784">
                        <c:v>-1.8200000000000003</c:v>
                      </c:pt>
                      <c:pt idx="1785">
                        <c:v>-1.9600000000000002</c:v>
                      </c:pt>
                      <c:pt idx="1786">
                        <c:v>-1.7</c:v>
                      </c:pt>
                      <c:pt idx="1787">
                        <c:v>-1.9400000000000006</c:v>
                      </c:pt>
                      <c:pt idx="1788">
                        <c:v>-1.6799999999999997</c:v>
                      </c:pt>
                      <c:pt idx="1789">
                        <c:v>-1.3399999999999999</c:v>
                      </c:pt>
                      <c:pt idx="1790">
                        <c:v>-0.87999999999999967</c:v>
                      </c:pt>
                      <c:pt idx="1791">
                        <c:v>-1.5799999999999996</c:v>
                      </c:pt>
                      <c:pt idx="1792">
                        <c:v>-1.6</c:v>
                      </c:pt>
                      <c:pt idx="1793">
                        <c:v>-2.0600000000000009</c:v>
                      </c:pt>
                      <c:pt idx="1794">
                        <c:v>-2.4800000000000004</c:v>
                      </c:pt>
                      <c:pt idx="1795">
                        <c:v>-2.8400000000000007</c:v>
                      </c:pt>
                      <c:pt idx="1796">
                        <c:v>-2.5000000000000009</c:v>
                      </c:pt>
                      <c:pt idx="1797">
                        <c:v>-2.56</c:v>
                      </c:pt>
                      <c:pt idx="1798">
                        <c:v>-2.5599999999999996</c:v>
                      </c:pt>
                      <c:pt idx="1799">
                        <c:v>-2.7399999999999998</c:v>
                      </c:pt>
                      <c:pt idx="1800">
                        <c:v>-3.0200000000000005</c:v>
                      </c:pt>
                      <c:pt idx="1801">
                        <c:v>-3.34</c:v>
                      </c:pt>
                      <c:pt idx="1802">
                        <c:v>-3.54</c:v>
                      </c:pt>
                      <c:pt idx="1803">
                        <c:v>-3.5200000000000005</c:v>
                      </c:pt>
                      <c:pt idx="1804">
                        <c:v>-3.4599999999999995</c:v>
                      </c:pt>
                      <c:pt idx="1805">
                        <c:v>-3.379999999999999</c:v>
                      </c:pt>
                      <c:pt idx="1806">
                        <c:v>-3.2599999999999989</c:v>
                      </c:pt>
                      <c:pt idx="1807">
                        <c:v>-3.0599999999999987</c:v>
                      </c:pt>
                      <c:pt idx="1808">
                        <c:v>-3.2199999999999989</c:v>
                      </c:pt>
                      <c:pt idx="1809">
                        <c:v>-3.1400000000000006</c:v>
                      </c:pt>
                      <c:pt idx="1810">
                        <c:v>-2.8000000000000007</c:v>
                      </c:pt>
                      <c:pt idx="1811">
                        <c:v>-2.8600000000000008</c:v>
                      </c:pt>
                      <c:pt idx="1812">
                        <c:v>-2.6000000000000005</c:v>
                      </c:pt>
                      <c:pt idx="1813">
                        <c:v>-2.4400000000000004</c:v>
                      </c:pt>
                      <c:pt idx="1814">
                        <c:v>-2.2000000000000002</c:v>
                      </c:pt>
                      <c:pt idx="1815">
                        <c:v>-2.1399999999999997</c:v>
                      </c:pt>
                      <c:pt idx="1816">
                        <c:v>-1.8800000000000003</c:v>
                      </c:pt>
                      <c:pt idx="1817">
                        <c:v>-2.2800000000000002</c:v>
                      </c:pt>
                      <c:pt idx="1818">
                        <c:v>-2.16</c:v>
                      </c:pt>
                      <c:pt idx="1819">
                        <c:v>-2.2000000000000006</c:v>
                      </c:pt>
                      <c:pt idx="1820">
                        <c:v>-2.5200000000000009</c:v>
                      </c:pt>
                      <c:pt idx="1821">
                        <c:v>-2.620000000000001</c:v>
                      </c:pt>
                      <c:pt idx="1822">
                        <c:v>-2.5000000000000013</c:v>
                      </c:pt>
                      <c:pt idx="1823">
                        <c:v>-2.4400000000000004</c:v>
                      </c:pt>
                      <c:pt idx="1824">
                        <c:v>-2.3600000000000008</c:v>
                      </c:pt>
                      <c:pt idx="1825">
                        <c:v>-2.38</c:v>
                      </c:pt>
                      <c:pt idx="1826">
                        <c:v>-2.2400000000000007</c:v>
                      </c:pt>
                      <c:pt idx="1827">
                        <c:v>-2.2000000000000002</c:v>
                      </c:pt>
                      <c:pt idx="1828">
                        <c:v>-2.240000000000002</c:v>
                      </c:pt>
                      <c:pt idx="1829">
                        <c:v>-2.2800000000000011</c:v>
                      </c:pt>
                    </c:numCache>
                  </c:numRef>
                </c:xVal>
                <c:yVal>
                  <c:numRef>
                    <c:extLst xmlns:c15="http://schemas.microsoft.com/office/drawing/2012/chart">
                      <c:ext xmlns:c15="http://schemas.microsoft.com/office/drawing/2012/chart" uri="{02D57815-91ED-43cb-92C2-25804820EDAC}">
                        <c15:formulaRef>
                          <c15:sqref>'62G_15'!$A$2:$A$1836</c15:sqref>
                        </c15:formulaRef>
                      </c:ext>
                    </c:extLst>
                    <c:numCache>
                      <c:formatCode>General</c:formatCode>
                      <c:ptCount val="1835"/>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numCache>
                  </c:numRef>
                </c:yVal>
                <c:smooth val="1"/>
                <c:extLst xmlns:c15="http://schemas.microsoft.com/office/drawing/2012/chart">
                  <c:ext xmlns:c16="http://schemas.microsoft.com/office/drawing/2014/chart" uri="{C3380CC4-5D6E-409C-BE32-E72D297353CC}">
                    <c16:uniqueId val="{0000000A-0312-43A6-8B24-7F698F108DF2}"/>
                  </c:ext>
                </c:extLst>
              </c15:ser>
            </c15:filteredScatterSeries>
            <c15:filteredScatterSeries>
              <c15:ser>
                <c:idx val="11"/>
                <c:order val="6"/>
                <c:tx>
                  <c:strRef>
                    <c:extLst xmlns:c15="http://schemas.microsoft.com/office/drawing/2012/chart">
                      <c:ext xmlns:c15="http://schemas.microsoft.com/office/drawing/2012/chart" uri="{02D57815-91ED-43cb-92C2-25804820EDAC}">
                        <c15:formulaRef>
                          <c15:sqref>'62G_15'!$X$1</c15:sqref>
                        </c15:formulaRef>
                      </c:ext>
                    </c:extLst>
                    <c:strCache>
                      <c:ptCount val="1"/>
                      <c:pt idx="0">
                        <c:v>UP_AQ_DEP</c:v>
                      </c:pt>
                    </c:strCache>
                  </c:strRef>
                </c:tx>
                <c:spPr>
                  <a:ln w="19050" cap="rnd">
                    <a:solidFill>
                      <a:schemeClr val="tx1"/>
                    </a:solidFill>
                    <a:round/>
                  </a:ln>
                  <a:effectLst/>
                </c:spPr>
                <c:marker>
                  <c:symbol val="none"/>
                </c:marker>
                <c:xVal>
                  <c:numRef>
                    <c:extLst xmlns:c15="http://schemas.microsoft.com/office/drawing/2012/chart">
                      <c:ext xmlns:c15="http://schemas.microsoft.com/office/drawing/2012/chart" uri="{02D57815-91ED-43cb-92C2-25804820EDAC}">
                        <c15:formulaRef>
                          <c15:sqref>'62G_15'!$X$4:$X$5</c15:sqref>
                        </c15:formulaRef>
                      </c:ext>
                    </c:extLst>
                    <c:numCache>
                      <c:formatCode>General</c:formatCode>
                      <c:ptCount val="2"/>
                      <c:pt idx="0">
                        <c:v>-20</c:v>
                      </c:pt>
                      <c:pt idx="1">
                        <c:v>20</c:v>
                      </c:pt>
                    </c:numCache>
                  </c:numRef>
                </c:xVal>
                <c:yVal>
                  <c:numRef>
                    <c:extLst xmlns:c15="http://schemas.microsoft.com/office/drawing/2012/chart">
                      <c:ext xmlns:c15="http://schemas.microsoft.com/office/drawing/2012/chart" uri="{02D57815-91ED-43cb-92C2-25804820EDAC}">
                        <c15:formulaRef>
                          <c15:sqref>'62G_15'!$X$2:$X$3</c15:sqref>
                        </c15:formulaRef>
                      </c:ext>
                    </c:extLst>
                    <c:numCache>
                      <c:formatCode>General</c:formatCode>
                      <c:ptCount val="2"/>
                      <c:pt idx="0">
                        <c:v>100</c:v>
                      </c:pt>
                      <c:pt idx="1">
                        <c:v>100</c:v>
                      </c:pt>
                    </c:numCache>
                  </c:numRef>
                </c:yVal>
                <c:smooth val="1"/>
                <c:extLst xmlns:c15="http://schemas.microsoft.com/office/drawing/2012/chart">
                  <c:ext xmlns:c16="http://schemas.microsoft.com/office/drawing/2014/chart" uri="{C3380CC4-5D6E-409C-BE32-E72D297353CC}">
                    <c16:uniqueId val="{0000000B-0312-43A6-8B24-7F698F108DF2}"/>
                  </c:ext>
                </c:extLst>
              </c15:ser>
            </c15:filteredScatterSeries>
            <c15:filteredScatterSeries>
              <c15:ser>
                <c:idx val="12"/>
                <c:order val="7"/>
                <c:tx>
                  <c:strRef>
                    <c:extLst xmlns:c15="http://schemas.microsoft.com/office/drawing/2012/chart">
                      <c:ext xmlns:c15="http://schemas.microsoft.com/office/drawing/2012/chart" uri="{02D57815-91ED-43cb-92C2-25804820EDAC}">
                        <c15:formulaRef>
                          <c15:sqref>'62G_15'!$Y$1</c15:sqref>
                        </c15:formulaRef>
                      </c:ext>
                    </c:extLst>
                    <c:strCache>
                      <c:ptCount val="1"/>
                      <c:pt idx="0">
                        <c:v>MID_CU_DEP</c:v>
                      </c:pt>
                    </c:strCache>
                  </c:strRef>
                </c:tx>
                <c:spPr>
                  <a:ln w="19050" cap="rnd">
                    <a:solidFill>
                      <a:schemeClr val="tx1"/>
                    </a:solidFill>
                    <a:round/>
                  </a:ln>
                  <a:effectLst/>
                </c:spPr>
                <c:marker>
                  <c:symbol val="none"/>
                </c:marker>
                <c:xVal>
                  <c:numRef>
                    <c:extLst xmlns:c15="http://schemas.microsoft.com/office/drawing/2012/chart">
                      <c:ext xmlns:c15="http://schemas.microsoft.com/office/drawing/2012/chart" uri="{02D57815-91ED-43cb-92C2-25804820EDAC}">
                        <c15:formulaRef>
                          <c15:sqref>'62G_15'!$X$4:$X$5</c15:sqref>
                        </c15:formulaRef>
                      </c:ext>
                    </c:extLst>
                    <c:numCache>
                      <c:formatCode>General</c:formatCode>
                      <c:ptCount val="2"/>
                      <c:pt idx="0">
                        <c:v>-20</c:v>
                      </c:pt>
                      <c:pt idx="1">
                        <c:v>20</c:v>
                      </c:pt>
                    </c:numCache>
                  </c:numRef>
                </c:xVal>
                <c:yVal>
                  <c:numRef>
                    <c:extLst xmlns:c15="http://schemas.microsoft.com/office/drawing/2012/chart">
                      <c:ext xmlns:c15="http://schemas.microsoft.com/office/drawing/2012/chart" uri="{02D57815-91ED-43cb-92C2-25804820EDAC}">
                        <c15:formulaRef>
                          <c15:sqref>'62G_15'!$Y$2:$Y$3</c15:sqref>
                        </c15:formulaRef>
                      </c:ext>
                    </c:extLst>
                    <c:numCache>
                      <c:formatCode>General</c:formatCode>
                      <c:ptCount val="2"/>
                      <c:pt idx="0">
                        <c:v>150</c:v>
                      </c:pt>
                      <c:pt idx="1">
                        <c:v>150</c:v>
                      </c:pt>
                    </c:numCache>
                  </c:numRef>
                </c:yVal>
                <c:smooth val="1"/>
                <c:extLst xmlns:c15="http://schemas.microsoft.com/office/drawing/2012/chart">
                  <c:ext xmlns:c16="http://schemas.microsoft.com/office/drawing/2014/chart" uri="{C3380CC4-5D6E-409C-BE32-E72D297353CC}">
                    <c16:uniqueId val="{0000000C-0312-43A6-8B24-7F698F108DF2}"/>
                  </c:ext>
                </c:extLst>
              </c15:ser>
            </c15:filteredScatterSeries>
            <c15:filteredScatterSeries>
              <c15:ser>
                <c:idx val="13"/>
                <c:order val="8"/>
                <c:tx>
                  <c:strRef>
                    <c:extLst xmlns:c15="http://schemas.microsoft.com/office/drawing/2012/chart">
                      <c:ext xmlns:c15="http://schemas.microsoft.com/office/drawing/2012/chart" uri="{02D57815-91ED-43cb-92C2-25804820EDAC}">
                        <c15:formulaRef>
                          <c15:sqref>'62G_15'!$Z$1</c15:sqref>
                        </c15:formulaRef>
                      </c:ext>
                    </c:extLst>
                    <c:strCache>
                      <c:ptCount val="1"/>
                      <c:pt idx="0">
                        <c:v>MID_AQ_DEP</c:v>
                      </c:pt>
                    </c:strCache>
                  </c:strRef>
                </c:tx>
                <c:spPr>
                  <a:ln w="19050" cap="rnd">
                    <a:solidFill>
                      <a:schemeClr val="tx1"/>
                    </a:solidFill>
                    <a:round/>
                  </a:ln>
                  <a:effectLst/>
                </c:spPr>
                <c:marker>
                  <c:symbol val="none"/>
                </c:marker>
                <c:xVal>
                  <c:numRef>
                    <c:extLst xmlns:c15="http://schemas.microsoft.com/office/drawing/2012/chart">
                      <c:ext xmlns:c15="http://schemas.microsoft.com/office/drawing/2012/chart" uri="{02D57815-91ED-43cb-92C2-25804820EDAC}">
                        <c15:formulaRef>
                          <c15:sqref>'62G_15'!$X$4:$X$5</c15:sqref>
                        </c15:formulaRef>
                      </c:ext>
                    </c:extLst>
                    <c:numCache>
                      <c:formatCode>General</c:formatCode>
                      <c:ptCount val="2"/>
                      <c:pt idx="0">
                        <c:v>-20</c:v>
                      </c:pt>
                      <c:pt idx="1">
                        <c:v>20</c:v>
                      </c:pt>
                    </c:numCache>
                  </c:numRef>
                </c:xVal>
                <c:yVal>
                  <c:numRef>
                    <c:extLst xmlns:c15="http://schemas.microsoft.com/office/drawing/2012/chart">
                      <c:ext xmlns:c15="http://schemas.microsoft.com/office/drawing/2012/chart" uri="{02D57815-91ED-43cb-92C2-25804820EDAC}">
                        <c15:formulaRef>
                          <c15:sqref>'62G_15'!$Z$2:$Z$3</c15:sqref>
                        </c15:formulaRef>
                      </c:ext>
                    </c:extLst>
                    <c:numCache>
                      <c:formatCode>General</c:formatCode>
                      <c:ptCount val="2"/>
                      <c:pt idx="0">
                        <c:v>165</c:v>
                      </c:pt>
                      <c:pt idx="1">
                        <c:v>165</c:v>
                      </c:pt>
                    </c:numCache>
                  </c:numRef>
                </c:yVal>
                <c:smooth val="1"/>
                <c:extLst xmlns:c15="http://schemas.microsoft.com/office/drawing/2012/chart">
                  <c:ext xmlns:c16="http://schemas.microsoft.com/office/drawing/2014/chart" uri="{C3380CC4-5D6E-409C-BE32-E72D297353CC}">
                    <c16:uniqueId val="{0000000D-0312-43A6-8B24-7F698F108DF2}"/>
                  </c:ext>
                </c:extLst>
              </c15:ser>
            </c15:filteredScatterSeries>
            <c15:filteredScatterSeries>
              <c15:ser>
                <c:idx val="14"/>
                <c:order val="9"/>
                <c:tx>
                  <c:strRef>
                    <c:extLst xmlns:c15="http://schemas.microsoft.com/office/drawing/2012/chart">
                      <c:ext xmlns:c15="http://schemas.microsoft.com/office/drawing/2012/chart" uri="{02D57815-91ED-43cb-92C2-25804820EDAC}">
                        <c15:formulaRef>
                          <c15:sqref>'62G_15'!$W$1</c15:sqref>
                        </c15:formulaRef>
                      </c:ext>
                    </c:extLst>
                    <c:strCache>
                      <c:ptCount val="1"/>
                      <c:pt idx="0">
                        <c:v>UP_CU_DEP</c:v>
                      </c:pt>
                    </c:strCache>
                  </c:strRef>
                </c:tx>
                <c:spPr>
                  <a:ln w="19050" cap="rnd">
                    <a:solidFill>
                      <a:schemeClr val="tx1"/>
                    </a:solidFill>
                    <a:round/>
                  </a:ln>
                  <a:effectLst/>
                </c:spPr>
                <c:marker>
                  <c:symbol val="none"/>
                </c:marker>
                <c:xVal>
                  <c:numRef>
                    <c:extLst xmlns:c15="http://schemas.microsoft.com/office/drawing/2012/chart">
                      <c:ext xmlns:c15="http://schemas.microsoft.com/office/drawing/2012/chart" uri="{02D57815-91ED-43cb-92C2-25804820EDAC}">
                        <c15:formulaRef>
                          <c15:sqref>'62G_15'!$X$4:$X$5</c15:sqref>
                        </c15:formulaRef>
                      </c:ext>
                    </c:extLst>
                    <c:numCache>
                      <c:formatCode>General</c:formatCode>
                      <c:ptCount val="2"/>
                      <c:pt idx="0">
                        <c:v>-20</c:v>
                      </c:pt>
                      <c:pt idx="1">
                        <c:v>20</c:v>
                      </c:pt>
                    </c:numCache>
                  </c:numRef>
                </c:xVal>
                <c:yVal>
                  <c:numRef>
                    <c:extLst xmlns:c15="http://schemas.microsoft.com/office/drawing/2012/chart">
                      <c:ext xmlns:c15="http://schemas.microsoft.com/office/drawing/2012/chart" uri="{02D57815-91ED-43cb-92C2-25804820EDAC}">
                        <c15:formulaRef>
                          <c15:sqref>'62G_15'!$W$2:$W$3</c15:sqref>
                        </c15:formulaRef>
                      </c:ext>
                    </c:extLst>
                    <c:numCache>
                      <c:formatCode>General</c:formatCode>
                      <c:ptCount val="2"/>
                      <c:pt idx="0">
                        <c:v>64</c:v>
                      </c:pt>
                      <c:pt idx="1">
                        <c:v>64</c:v>
                      </c:pt>
                    </c:numCache>
                  </c:numRef>
                </c:yVal>
                <c:smooth val="1"/>
                <c:extLst xmlns:c15="http://schemas.microsoft.com/office/drawing/2012/chart">
                  <c:ext xmlns:c16="http://schemas.microsoft.com/office/drawing/2014/chart" uri="{C3380CC4-5D6E-409C-BE32-E72D297353CC}">
                    <c16:uniqueId val="{0000000E-0312-43A6-8B24-7F698F108DF2}"/>
                  </c:ext>
                </c:extLst>
              </c15:ser>
            </c15:filteredScatterSeries>
          </c:ext>
        </c:extLst>
      </c:scatterChart>
      <c:valAx>
        <c:axId val="662905088"/>
        <c:scaling>
          <c:orientation val="minMax"/>
          <c:max val="20"/>
          <c:min val="-20"/>
        </c:scaling>
        <c:delete val="0"/>
        <c:axPos val="t"/>
        <c:majorGridlines>
          <c:spPr>
            <a:ln w="9525" cap="flat" cmpd="sng" algn="ctr">
              <a:solidFill>
                <a:schemeClr val="tx1">
                  <a:lumMod val="15000"/>
                  <a:lumOff val="85000"/>
                </a:schemeClr>
              </a:solidFill>
              <a:round/>
            </a:ln>
            <a:effectLst/>
          </c:spPr>
        </c:majorGridlines>
        <c:title>
          <c:tx>
            <c:rich>
              <a:bodyPr/>
              <a:lstStyle/>
              <a:p>
                <a:pPr>
                  <a:defRPr b="0">
                    <a:solidFill>
                      <a:sysClr val="windowText" lastClr="000000"/>
                    </a:solidFill>
                  </a:defRPr>
                </a:pPr>
                <a:r>
                  <a:rPr lang="en-US" b="0" dirty="0">
                    <a:solidFill>
                      <a:sysClr val="windowText" lastClr="000000"/>
                    </a:solidFill>
                    <a:latin typeface="Calibri" panose="020F0502020204030204" pitchFamily="34" charset="0"/>
                    <a:cs typeface="Calibri" panose="020F0502020204030204" pitchFamily="34" charset="0"/>
                  </a:rPr>
                  <a:t>Change (</a:t>
                </a:r>
                <a:r>
                  <a:rPr lang="el-GR" b="0" dirty="0">
                    <a:solidFill>
                      <a:sysClr val="windowText" lastClr="000000"/>
                    </a:solidFill>
                    <a:latin typeface="Calibri" panose="020F0502020204030204" pitchFamily="34" charset="0"/>
                    <a:cs typeface="Calibri" panose="020F0502020204030204" pitchFamily="34" charset="0"/>
                  </a:rPr>
                  <a:t>Δ</a:t>
                </a:r>
                <a:r>
                  <a:rPr lang="en-US" b="0" dirty="0">
                    <a:solidFill>
                      <a:sysClr val="windowText" lastClr="000000"/>
                    </a:solidFill>
                    <a:latin typeface="Calibri" panose="020F0502020204030204" pitchFamily="34" charset="0"/>
                    <a:cs typeface="Calibri" panose="020F0502020204030204" pitchFamily="34" charset="0"/>
                  </a:rPr>
                  <a:t>) in Conductance (mS/m)</a:t>
                </a:r>
                <a:endParaRPr lang="en-US" b="0" dirty="0">
                  <a:solidFill>
                    <a:sysClr val="windowText" lastClr="000000"/>
                  </a:solidFill>
                </a:endParaRPr>
              </a:p>
            </c:rich>
          </c:tx>
          <c:overlay val="0"/>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662905744"/>
        <c:crosses val="autoZero"/>
        <c:crossBetween val="midCat"/>
      </c:valAx>
      <c:valAx>
        <c:axId val="662905744"/>
        <c:scaling>
          <c:orientation val="maxMin"/>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662905088"/>
        <c:crosses val="autoZero"/>
        <c:crossBetween val="midCat"/>
        <c:majorUnit val="25"/>
      </c:valAx>
      <c:spPr>
        <a:ln>
          <a:solidFill>
            <a:sysClr val="windowText" lastClr="000000"/>
          </a:solidFill>
        </a:ln>
      </c:spPr>
    </c:plotArea>
    <c:legend>
      <c:legendPos val="r"/>
      <c:layout>
        <c:manualLayout>
          <c:xMode val="edge"/>
          <c:yMode val="edge"/>
          <c:x val="0.64702103476730966"/>
          <c:y val="0.17804730930372833"/>
          <c:w val="0.28057981845641239"/>
          <c:h val="0.14645302618066108"/>
        </c:manualLayout>
      </c:layout>
      <c:overlay val="0"/>
    </c:legend>
    <c:plotVisOnly val="1"/>
    <c:dispBlanksAs val="gap"/>
    <c:showDLblsOverMax val="0"/>
    <c:extLst/>
  </c:chart>
  <c:spPr>
    <a:ln>
      <a:solidFill>
        <a:schemeClr val="bg1">
          <a:lumMod val="85000"/>
        </a:schemeClr>
      </a:solidFill>
    </a:ln>
  </c:spPr>
  <c:txPr>
    <a:bodyPr/>
    <a:lstStyle/>
    <a:p>
      <a:pPr>
        <a:defRPr/>
      </a:pPr>
      <a:endParaRPr lang="en-US"/>
    </a:p>
  </c:txPr>
  <c:externalData r:id="rId1">
    <c:autoUpdate val="0"/>
  </c:externalData>
</c:chartSpace>
</file>

<file path=ppt/charts/chart2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r>
              <a:rPr lang="en-US" b="1">
                <a:solidFill>
                  <a:sysClr val="windowText" lastClr="000000"/>
                </a:solidFill>
              </a:rPr>
              <a:t>64K</a:t>
            </a:r>
            <a:r>
              <a:rPr lang="en-US" b="1" baseline="0">
                <a:solidFill>
                  <a:sysClr val="windowText" lastClr="000000"/>
                </a:solidFill>
              </a:rPr>
              <a:t> 7 </a:t>
            </a:r>
            <a:r>
              <a:rPr lang="el-GR" b="1" baseline="0">
                <a:solidFill>
                  <a:sysClr val="windowText" lastClr="000000"/>
                </a:solidFill>
                <a:latin typeface="Calibri" panose="020F0502020204030204" pitchFamily="34" charset="0"/>
                <a:cs typeface="Calibri" panose="020F0502020204030204" pitchFamily="34" charset="0"/>
              </a:rPr>
              <a:t>Δ</a:t>
            </a:r>
            <a:r>
              <a:rPr lang="en-US" b="1" baseline="0">
                <a:solidFill>
                  <a:sysClr val="windowText" lastClr="000000"/>
                </a:solidFill>
                <a:latin typeface="Calibri" panose="020F0502020204030204" pitchFamily="34" charset="0"/>
                <a:cs typeface="Calibri" panose="020F0502020204030204" pitchFamily="34" charset="0"/>
              </a:rPr>
              <a:t> in Conductance Over Time</a:t>
            </a:r>
            <a:endParaRPr lang="en-US" b="1">
              <a:solidFill>
                <a:sysClr val="windowText" lastClr="000000"/>
              </a:solidFill>
            </a:endParaRPr>
          </a:p>
        </c:rich>
      </c:tx>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4.7048556430446191E-2"/>
          <c:y val="0.1234092613423322"/>
          <c:w val="0.90339588801399828"/>
          <c:h val="0.85278121484814395"/>
        </c:manualLayout>
      </c:layout>
      <c:scatterChart>
        <c:scatterStyle val="smoothMarker"/>
        <c:varyColors val="0"/>
        <c:ser>
          <c:idx val="0"/>
          <c:order val="0"/>
          <c:tx>
            <c:strRef>
              <c:f>'64K_7'!$O$1</c:f>
              <c:strCache>
                <c:ptCount val="1"/>
                <c:pt idx="0">
                  <c:v>2008-2016</c:v>
                </c:pt>
              </c:strCache>
            </c:strRef>
          </c:tx>
          <c:spPr>
            <a:ln w="12700" cap="rnd">
              <a:solidFill>
                <a:schemeClr val="accent5">
                  <a:lumMod val="40000"/>
                  <a:lumOff val="60000"/>
                </a:schemeClr>
              </a:solidFill>
              <a:round/>
            </a:ln>
            <a:effectLst/>
          </c:spPr>
          <c:marker>
            <c:symbol val="none"/>
          </c:marker>
          <c:xVal>
            <c:numRef>
              <c:f>'64K_7'!$O$2:$O$1681</c:f>
              <c:numCache>
                <c:formatCode>General</c:formatCode>
                <c:ptCount val="1680"/>
                <c:pt idx="5">
                  <c:v>125.7</c:v>
                </c:pt>
                <c:pt idx="6">
                  <c:v>126.9</c:v>
                </c:pt>
                <c:pt idx="7">
                  <c:v>128.06</c:v>
                </c:pt>
                <c:pt idx="8">
                  <c:v>129.21999999999997</c:v>
                </c:pt>
                <c:pt idx="9">
                  <c:v>129.9</c:v>
                </c:pt>
                <c:pt idx="10">
                  <c:v>130.9</c:v>
                </c:pt>
                <c:pt idx="11">
                  <c:v>131.16000000000003</c:v>
                </c:pt>
                <c:pt idx="12">
                  <c:v>131.57999999999998</c:v>
                </c:pt>
                <c:pt idx="13">
                  <c:v>131.9</c:v>
                </c:pt>
                <c:pt idx="14">
                  <c:v>132.26</c:v>
                </c:pt>
                <c:pt idx="15">
                  <c:v>132.22</c:v>
                </c:pt>
                <c:pt idx="16">
                  <c:v>132.5</c:v>
                </c:pt>
                <c:pt idx="17">
                  <c:v>132.62</c:v>
                </c:pt>
                <c:pt idx="18">
                  <c:v>132.38</c:v>
                </c:pt>
                <c:pt idx="19">
                  <c:v>132.68</c:v>
                </c:pt>
                <c:pt idx="20">
                  <c:v>132.68</c:v>
                </c:pt>
                <c:pt idx="21">
                  <c:v>132.64000000000001</c:v>
                </c:pt>
                <c:pt idx="22">
                  <c:v>132.49999999999997</c:v>
                </c:pt>
                <c:pt idx="23">
                  <c:v>132.6</c:v>
                </c:pt>
                <c:pt idx="24">
                  <c:v>132.18</c:v>
                </c:pt>
                <c:pt idx="25">
                  <c:v>132.16</c:v>
                </c:pt>
                <c:pt idx="26">
                  <c:v>132.06</c:v>
                </c:pt>
                <c:pt idx="27">
                  <c:v>131.92000000000002</c:v>
                </c:pt>
                <c:pt idx="28">
                  <c:v>131.16</c:v>
                </c:pt>
                <c:pt idx="29">
                  <c:v>130.35999999999999</c:v>
                </c:pt>
                <c:pt idx="30">
                  <c:v>129.66</c:v>
                </c:pt>
                <c:pt idx="31">
                  <c:v>128.47999999999999</c:v>
                </c:pt>
                <c:pt idx="32">
                  <c:v>127.46</c:v>
                </c:pt>
                <c:pt idx="33">
                  <c:v>126.97999999999999</c:v>
                </c:pt>
                <c:pt idx="34">
                  <c:v>126.52000000000001</c:v>
                </c:pt>
                <c:pt idx="35">
                  <c:v>125.78</c:v>
                </c:pt>
                <c:pt idx="36">
                  <c:v>125.44000000000001</c:v>
                </c:pt>
                <c:pt idx="37">
                  <c:v>125.16</c:v>
                </c:pt>
                <c:pt idx="38">
                  <c:v>124.9</c:v>
                </c:pt>
                <c:pt idx="39">
                  <c:v>125.17999999999999</c:v>
                </c:pt>
                <c:pt idx="40">
                  <c:v>124.92</c:v>
                </c:pt>
                <c:pt idx="41">
                  <c:v>124.13999999999999</c:v>
                </c:pt>
                <c:pt idx="42">
                  <c:v>123.06000000000002</c:v>
                </c:pt>
                <c:pt idx="43">
                  <c:v>122.1</c:v>
                </c:pt>
                <c:pt idx="44">
                  <c:v>120.71999999999998</c:v>
                </c:pt>
                <c:pt idx="45">
                  <c:v>120.46</c:v>
                </c:pt>
                <c:pt idx="46">
                  <c:v>120.17999999999999</c:v>
                </c:pt>
                <c:pt idx="47">
                  <c:v>120.34</c:v>
                </c:pt>
                <c:pt idx="48">
                  <c:v>120.38</c:v>
                </c:pt>
                <c:pt idx="49">
                  <c:v>120.6</c:v>
                </c:pt>
                <c:pt idx="50">
                  <c:v>120.62</c:v>
                </c:pt>
                <c:pt idx="51">
                  <c:v>121.55999999999999</c:v>
                </c:pt>
                <c:pt idx="52">
                  <c:v>122.54</c:v>
                </c:pt>
                <c:pt idx="53">
                  <c:v>123.44000000000001</c:v>
                </c:pt>
                <c:pt idx="54">
                  <c:v>124.34</c:v>
                </c:pt>
                <c:pt idx="55">
                  <c:v>124.82000000000001</c:v>
                </c:pt>
                <c:pt idx="56">
                  <c:v>125.00000000000003</c:v>
                </c:pt>
                <c:pt idx="57">
                  <c:v>124.76000000000002</c:v>
                </c:pt>
                <c:pt idx="58">
                  <c:v>124.64000000000001</c:v>
                </c:pt>
                <c:pt idx="59">
                  <c:v>124.2</c:v>
                </c:pt>
                <c:pt idx="60">
                  <c:v>123.82000000000002</c:v>
                </c:pt>
                <c:pt idx="61">
                  <c:v>123.04</c:v>
                </c:pt>
                <c:pt idx="62">
                  <c:v>122.22</c:v>
                </c:pt>
                <c:pt idx="63">
                  <c:v>120.86000000000001</c:v>
                </c:pt>
                <c:pt idx="64">
                  <c:v>119.5</c:v>
                </c:pt>
                <c:pt idx="65">
                  <c:v>118.00000000000003</c:v>
                </c:pt>
                <c:pt idx="66">
                  <c:v>116.2</c:v>
                </c:pt>
                <c:pt idx="67">
                  <c:v>114.36000000000001</c:v>
                </c:pt>
                <c:pt idx="68">
                  <c:v>113.17999999999999</c:v>
                </c:pt>
                <c:pt idx="69">
                  <c:v>112.01999999999998</c:v>
                </c:pt>
                <c:pt idx="70">
                  <c:v>110.67999999999999</c:v>
                </c:pt>
                <c:pt idx="71">
                  <c:v>109.96</c:v>
                </c:pt>
                <c:pt idx="72">
                  <c:v>109.41999999999999</c:v>
                </c:pt>
                <c:pt idx="73">
                  <c:v>108.74000000000001</c:v>
                </c:pt>
                <c:pt idx="74">
                  <c:v>107.71999999999998</c:v>
                </c:pt>
                <c:pt idx="75">
                  <c:v>106.94000000000001</c:v>
                </c:pt>
                <c:pt idx="76">
                  <c:v>106.16</c:v>
                </c:pt>
                <c:pt idx="77">
                  <c:v>105.14000000000001</c:v>
                </c:pt>
                <c:pt idx="78">
                  <c:v>104.1</c:v>
                </c:pt>
                <c:pt idx="79">
                  <c:v>103.86000000000001</c:v>
                </c:pt>
                <c:pt idx="80">
                  <c:v>103.47999999999999</c:v>
                </c:pt>
                <c:pt idx="81">
                  <c:v>103.12</c:v>
                </c:pt>
                <c:pt idx="82">
                  <c:v>102.74000000000001</c:v>
                </c:pt>
                <c:pt idx="83">
                  <c:v>102.36</c:v>
                </c:pt>
                <c:pt idx="84">
                  <c:v>101.66</c:v>
                </c:pt>
                <c:pt idx="85">
                  <c:v>101.02000000000001</c:v>
                </c:pt>
                <c:pt idx="86">
                  <c:v>100.2</c:v>
                </c:pt>
                <c:pt idx="87">
                  <c:v>99.820000000000022</c:v>
                </c:pt>
                <c:pt idx="88">
                  <c:v>99.039999999999992</c:v>
                </c:pt>
                <c:pt idx="89">
                  <c:v>97.92</c:v>
                </c:pt>
                <c:pt idx="90">
                  <c:v>97.12</c:v>
                </c:pt>
                <c:pt idx="91">
                  <c:v>95.7</c:v>
                </c:pt>
                <c:pt idx="92">
                  <c:v>94.140000000000015</c:v>
                </c:pt>
                <c:pt idx="93">
                  <c:v>92.8</c:v>
                </c:pt>
                <c:pt idx="94">
                  <c:v>91.4</c:v>
                </c:pt>
                <c:pt idx="95">
                  <c:v>89.47999999999999</c:v>
                </c:pt>
                <c:pt idx="96">
                  <c:v>88.56</c:v>
                </c:pt>
                <c:pt idx="97">
                  <c:v>86.38000000000001</c:v>
                </c:pt>
                <c:pt idx="98">
                  <c:v>84.54</c:v>
                </c:pt>
                <c:pt idx="99">
                  <c:v>83.240000000000009</c:v>
                </c:pt>
                <c:pt idx="100">
                  <c:v>81.52000000000001</c:v>
                </c:pt>
                <c:pt idx="101">
                  <c:v>79.099999999999994</c:v>
                </c:pt>
                <c:pt idx="102">
                  <c:v>77.759999999999991</c:v>
                </c:pt>
                <c:pt idx="103">
                  <c:v>76.06</c:v>
                </c:pt>
                <c:pt idx="104">
                  <c:v>73.88</c:v>
                </c:pt>
                <c:pt idx="105">
                  <c:v>72.44</c:v>
                </c:pt>
                <c:pt idx="106">
                  <c:v>71.08</c:v>
                </c:pt>
                <c:pt idx="107">
                  <c:v>69.44</c:v>
                </c:pt>
                <c:pt idx="108">
                  <c:v>68.02000000000001</c:v>
                </c:pt>
                <c:pt idx="109">
                  <c:v>66.539999999999992</c:v>
                </c:pt>
                <c:pt idx="110">
                  <c:v>64.92</c:v>
                </c:pt>
                <c:pt idx="111">
                  <c:v>63.36</c:v>
                </c:pt>
                <c:pt idx="112">
                  <c:v>61.699999999999989</c:v>
                </c:pt>
                <c:pt idx="113">
                  <c:v>59.759999999999991</c:v>
                </c:pt>
                <c:pt idx="114">
                  <c:v>58.3</c:v>
                </c:pt>
                <c:pt idx="115">
                  <c:v>56.719999999999992</c:v>
                </c:pt>
                <c:pt idx="116">
                  <c:v>55.1</c:v>
                </c:pt>
                <c:pt idx="117">
                  <c:v>54.3</c:v>
                </c:pt>
                <c:pt idx="118">
                  <c:v>53.339999999999989</c:v>
                </c:pt>
                <c:pt idx="119">
                  <c:v>51.86</c:v>
                </c:pt>
                <c:pt idx="120">
                  <c:v>50.56</c:v>
                </c:pt>
                <c:pt idx="121">
                  <c:v>49.519999999999996</c:v>
                </c:pt>
                <c:pt idx="122">
                  <c:v>47.94</c:v>
                </c:pt>
                <c:pt idx="123">
                  <c:v>46.08</c:v>
                </c:pt>
                <c:pt idx="124">
                  <c:v>44.9</c:v>
                </c:pt>
                <c:pt idx="125">
                  <c:v>43.36</c:v>
                </c:pt>
                <c:pt idx="126">
                  <c:v>41.92</c:v>
                </c:pt>
                <c:pt idx="127">
                  <c:v>40.42</c:v>
                </c:pt>
                <c:pt idx="128">
                  <c:v>39.660000000000004</c:v>
                </c:pt>
                <c:pt idx="129">
                  <c:v>38.300000000000004</c:v>
                </c:pt>
                <c:pt idx="130">
                  <c:v>37.1</c:v>
                </c:pt>
                <c:pt idx="131">
                  <c:v>35.96</c:v>
                </c:pt>
                <c:pt idx="132">
                  <c:v>34.200000000000003</c:v>
                </c:pt>
                <c:pt idx="133">
                  <c:v>32.339999999999996</c:v>
                </c:pt>
                <c:pt idx="134">
                  <c:v>30.659999999999997</c:v>
                </c:pt>
                <c:pt idx="135">
                  <c:v>28.9</c:v>
                </c:pt>
                <c:pt idx="136">
                  <c:v>27</c:v>
                </c:pt>
                <c:pt idx="137">
                  <c:v>25.54</c:v>
                </c:pt>
                <c:pt idx="138">
                  <c:v>23.68</c:v>
                </c:pt>
                <c:pt idx="139">
                  <c:v>22.42</c:v>
                </c:pt>
                <c:pt idx="140">
                  <c:v>21.14</c:v>
                </c:pt>
                <c:pt idx="141">
                  <c:v>19.860000000000003</c:v>
                </c:pt>
                <c:pt idx="142">
                  <c:v>18.880000000000003</c:v>
                </c:pt>
                <c:pt idx="143">
                  <c:v>18.3</c:v>
                </c:pt>
                <c:pt idx="144">
                  <c:v>17.140000000000004</c:v>
                </c:pt>
                <c:pt idx="145">
                  <c:v>16.68</c:v>
                </c:pt>
                <c:pt idx="146">
                  <c:v>16.260000000000002</c:v>
                </c:pt>
                <c:pt idx="147">
                  <c:v>15.620000000000001</c:v>
                </c:pt>
                <c:pt idx="148">
                  <c:v>15.48</c:v>
                </c:pt>
                <c:pt idx="149">
                  <c:v>15.339999999999998</c:v>
                </c:pt>
                <c:pt idx="150">
                  <c:v>14.719999999999999</c:v>
                </c:pt>
                <c:pt idx="151">
                  <c:v>14.52</c:v>
                </c:pt>
                <c:pt idx="152">
                  <c:v>14.859999999999996</c:v>
                </c:pt>
                <c:pt idx="153">
                  <c:v>14.679999999999998</c:v>
                </c:pt>
                <c:pt idx="154">
                  <c:v>14.76</c:v>
                </c:pt>
                <c:pt idx="155">
                  <c:v>15.02</c:v>
                </c:pt>
                <c:pt idx="156">
                  <c:v>14.98</c:v>
                </c:pt>
                <c:pt idx="157">
                  <c:v>15.040000000000003</c:v>
                </c:pt>
                <c:pt idx="158">
                  <c:v>15.1</c:v>
                </c:pt>
                <c:pt idx="159">
                  <c:v>15.14</c:v>
                </c:pt>
                <c:pt idx="160">
                  <c:v>15.260000000000002</c:v>
                </c:pt>
                <c:pt idx="161">
                  <c:v>15.6</c:v>
                </c:pt>
                <c:pt idx="162">
                  <c:v>15.86</c:v>
                </c:pt>
                <c:pt idx="163">
                  <c:v>16.22</c:v>
                </c:pt>
                <c:pt idx="164">
                  <c:v>16.899999999999999</c:v>
                </c:pt>
                <c:pt idx="165">
                  <c:v>17.599999999999998</c:v>
                </c:pt>
                <c:pt idx="166">
                  <c:v>18.039999999999996</c:v>
                </c:pt>
                <c:pt idx="167">
                  <c:v>18.339999999999996</c:v>
                </c:pt>
                <c:pt idx="168">
                  <c:v>19.239999999999998</c:v>
                </c:pt>
                <c:pt idx="169">
                  <c:v>19.560000000000002</c:v>
                </c:pt>
                <c:pt idx="170">
                  <c:v>19.860000000000003</c:v>
                </c:pt>
                <c:pt idx="171">
                  <c:v>20.18</c:v>
                </c:pt>
                <c:pt idx="172">
                  <c:v>20.500000000000004</c:v>
                </c:pt>
                <c:pt idx="173">
                  <c:v>20.320000000000004</c:v>
                </c:pt>
                <c:pt idx="174">
                  <c:v>20.380000000000003</c:v>
                </c:pt>
                <c:pt idx="175">
                  <c:v>20.239999999999998</c:v>
                </c:pt>
                <c:pt idx="176">
                  <c:v>20.140000000000004</c:v>
                </c:pt>
                <c:pt idx="177">
                  <c:v>20.060000000000002</c:v>
                </c:pt>
                <c:pt idx="178">
                  <c:v>20.18</c:v>
                </c:pt>
                <c:pt idx="179">
                  <c:v>19.96</c:v>
                </c:pt>
                <c:pt idx="180">
                  <c:v>20.2</c:v>
                </c:pt>
                <c:pt idx="181">
                  <c:v>20.419999999999998</c:v>
                </c:pt>
                <c:pt idx="182">
                  <c:v>20.52</c:v>
                </c:pt>
                <c:pt idx="183">
                  <c:v>20.239999999999998</c:v>
                </c:pt>
                <c:pt idx="184">
                  <c:v>20.419999999999998</c:v>
                </c:pt>
                <c:pt idx="185">
                  <c:v>20.100000000000001</c:v>
                </c:pt>
                <c:pt idx="186">
                  <c:v>19.36</c:v>
                </c:pt>
                <c:pt idx="187">
                  <c:v>19</c:v>
                </c:pt>
                <c:pt idx="188">
                  <c:v>18.580000000000002</c:v>
                </c:pt>
                <c:pt idx="189">
                  <c:v>18.02</c:v>
                </c:pt>
                <c:pt idx="190">
                  <c:v>17.600000000000001</c:v>
                </c:pt>
                <c:pt idx="191">
                  <c:v>17.459999999999997</c:v>
                </c:pt>
                <c:pt idx="192">
                  <c:v>16.78</c:v>
                </c:pt>
                <c:pt idx="193">
                  <c:v>16.34</c:v>
                </c:pt>
                <c:pt idx="194">
                  <c:v>16.04</c:v>
                </c:pt>
                <c:pt idx="195">
                  <c:v>15.48</c:v>
                </c:pt>
                <c:pt idx="196">
                  <c:v>15.280000000000001</c:v>
                </c:pt>
                <c:pt idx="197">
                  <c:v>15.060000000000002</c:v>
                </c:pt>
                <c:pt idx="198">
                  <c:v>14.780000000000001</c:v>
                </c:pt>
                <c:pt idx="199">
                  <c:v>13.860000000000003</c:v>
                </c:pt>
                <c:pt idx="200">
                  <c:v>13.66</c:v>
                </c:pt>
                <c:pt idx="201">
                  <c:v>12.760000000000002</c:v>
                </c:pt>
                <c:pt idx="202">
                  <c:v>12.720000000000002</c:v>
                </c:pt>
                <c:pt idx="203">
                  <c:v>12.24</c:v>
                </c:pt>
                <c:pt idx="204">
                  <c:v>12.14</c:v>
                </c:pt>
                <c:pt idx="205">
                  <c:v>11.760000000000002</c:v>
                </c:pt>
                <c:pt idx="206">
                  <c:v>11.420000000000002</c:v>
                </c:pt>
                <c:pt idx="207">
                  <c:v>10.560000000000002</c:v>
                </c:pt>
                <c:pt idx="208">
                  <c:v>10.3</c:v>
                </c:pt>
                <c:pt idx="209">
                  <c:v>10.16</c:v>
                </c:pt>
                <c:pt idx="210">
                  <c:v>10.040000000000001</c:v>
                </c:pt>
                <c:pt idx="211">
                  <c:v>9.98</c:v>
                </c:pt>
                <c:pt idx="212">
                  <c:v>10.06</c:v>
                </c:pt>
                <c:pt idx="213">
                  <c:v>10.059999999999999</c:v>
                </c:pt>
                <c:pt idx="214">
                  <c:v>9.48</c:v>
                </c:pt>
                <c:pt idx="215">
                  <c:v>9.0400000000000009</c:v>
                </c:pt>
                <c:pt idx="216">
                  <c:v>8.7200000000000006</c:v>
                </c:pt>
                <c:pt idx="217">
                  <c:v>8.24</c:v>
                </c:pt>
                <c:pt idx="218">
                  <c:v>7.74</c:v>
                </c:pt>
                <c:pt idx="219">
                  <c:v>8.0800000000000018</c:v>
                </c:pt>
                <c:pt idx="220">
                  <c:v>8.02</c:v>
                </c:pt>
                <c:pt idx="221">
                  <c:v>8.18</c:v>
                </c:pt>
                <c:pt idx="222">
                  <c:v>8.4</c:v>
                </c:pt>
                <c:pt idx="223">
                  <c:v>8.5</c:v>
                </c:pt>
                <c:pt idx="224">
                  <c:v>8.36</c:v>
                </c:pt>
                <c:pt idx="225">
                  <c:v>8.36</c:v>
                </c:pt>
                <c:pt idx="226">
                  <c:v>8.4599999999999991</c:v>
                </c:pt>
                <c:pt idx="227">
                  <c:v>8.5599999999999987</c:v>
                </c:pt>
                <c:pt idx="228">
                  <c:v>8.7999999999999989</c:v>
                </c:pt>
                <c:pt idx="229">
                  <c:v>8.94</c:v>
                </c:pt>
                <c:pt idx="230">
                  <c:v>9.14</c:v>
                </c:pt>
                <c:pt idx="231">
                  <c:v>9.64</c:v>
                </c:pt>
                <c:pt idx="232">
                  <c:v>9.879999999999999</c:v>
                </c:pt>
                <c:pt idx="233">
                  <c:v>9.9400000000000013</c:v>
                </c:pt>
                <c:pt idx="234">
                  <c:v>10.32</c:v>
                </c:pt>
                <c:pt idx="235">
                  <c:v>10.320000000000002</c:v>
                </c:pt>
                <c:pt idx="236">
                  <c:v>9.0800000000000018</c:v>
                </c:pt>
                <c:pt idx="237">
                  <c:v>8.3200000000000021</c:v>
                </c:pt>
                <c:pt idx="238">
                  <c:v>7.68</c:v>
                </c:pt>
                <c:pt idx="239">
                  <c:v>6.4799999999999995</c:v>
                </c:pt>
                <c:pt idx="240">
                  <c:v>6.379999999999999</c:v>
                </c:pt>
                <c:pt idx="241">
                  <c:v>10.039999999999997</c:v>
                </c:pt>
                <c:pt idx="242">
                  <c:v>14.680000000000001</c:v>
                </c:pt>
                <c:pt idx="243">
                  <c:v>17.12</c:v>
                </c:pt>
                <c:pt idx="244">
                  <c:v>18.5</c:v>
                </c:pt>
                <c:pt idx="245">
                  <c:v>19</c:v>
                </c:pt>
                <c:pt idx="246">
                  <c:v>16.920000000000002</c:v>
                </c:pt>
                <c:pt idx="247">
                  <c:v>13.6</c:v>
                </c:pt>
                <c:pt idx="248">
                  <c:v>12.540000000000001</c:v>
                </c:pt>
                <c:pt idx="249">
                  <c:v>12.98</c:v>
                </c:pt>
                <c:pt idx="250">
                  <c:v>13.780000000000001</c:v>
                </c:pt>
                <c:pt idx="251">
                  <c:v>14.34</c:v>
                </c:pt>
                <c:pt idx="252">
                  <c:v>14.8</c:v>
                </c:pt>
                <c:pt idx="253">
                  <c:v>15.120000000000001</c:v>
                </c:pt>
                <c:pt idx="254">
                  <c:v>15.52</c:v>
                </c:pt>
                <c:pt idx="255">
                  <c:v>15.6</c:v>
                </c:pt>
                <c:pt idx="256">
                  <c:v>15.52</c:v>
                </c:pt>
                <c:pt idx="257">
                  <c:v>15.440000000000001</c:v>
                </c:pt>
                <c:pt idx="258">
                  <c:v>15.4</c:v>
                </c:pt>
                <c:pt idx="259">
                  <c:v>15.179999999999998</c:v>
                </c:pt>
                <c:pt idx="260">
                  <c:v>15.2</c:v>
                </c:pt>
                <c:pt idx="261">
                  <c:v>15.040000000000001</c:v>
                </c:pt>
                <c:pt idx="262">
                  <c:v>15.260000000000002</c:v>
                </c:pt>
                <c:pt idx="263">
                  <c:v>15.220000000000002</c:v>
                </c:pt>
                <c:pt idx="264">
                  <c:v>15.319999999999999</c:v>
                </c:pt>
                <c:pt idx="265">
                  <c:v>15.3</c:v>
                </c:pt>
                <c:pt idx="266">
                  <c:v>15.620000000000001</c:v>
                </c:pt>
                <c:pt idx="267">
                  <c:v>15.559999999999999</c:v>
                </c:pt>
                <c:pt idx="268">
                  <c:v>15.820000000000002</c:v>
                </c:pt>
                <c:pt idx="269">
                  <c:v>15.760000000000002</c:v>
                </c:pt>
                <c:pt idx="270">
                  <c:v>15.560000000000002</c:v>
                </c:pt>
                <c:pt idx="271">
                  <c:v>15.120000000000001</c:v>
                </c:pt>
                <c:pt idx="272">
                  <c:v>14.959999999999999</c:v>
                </c:pt>
                <c:pt idx="273">
                  <c:v>14.4</c:v>
                </c:pt>
                <c:pt idx="274">
                  <c:v>14.2</c:v>
                </c:pt>
                <c:pt idx="275">
                  <c:v>13.780000000000001</c:v>
                </c:pt>
                <c:pt idx="276">
                  <c:v>13.86</c:v>
                </c:pt>
                <c:pt idx="277">
                  <c:v>13.6</c:v>
                </c:pt>
                <c:pt idx="278">
                  <c:v>13.280000000000001</c:v>
                </c:pt>
                <c:pt idx="279">
                  <c:v>12.98</c:v>
                </c:pt>
                <c:pt idx="280">
                  <c:v>12.919999999999998</c:v>
                </c:pt>
                <c:pt idx="281">
                  <c:v>12.620000000000001</c:v>
                </c:pt>
                <c:pt idx="282">
                  <c:v>12.2</c:v>
                </c:pt>
                <c:pt idx="283">
                  <c:v>12.34</c:v>
                </c:pt>
                <c:pt idx="284">
                  <c:v>12.02</c:v>
                </c:pt>
                <c:pt idx="285">
                  <c:v>11.52</c:v>
                </c:pt>
                <c:pt idx="286">
                  <c:v>11.2</c:v>
                </c:pt>
                <c:pt idx="287">
                  <c:v>11.08</c:v>
                </c:pt>
                <c:pt idx="288">
                  <c:v>10.8</c:v>
                </c:pt>
                <c:pt idx="289">
                  <c:v>10.78</c:v>
                </c:pt>
                <c:pt idx="290">
                  <c:v>11.04</c:v>
                </c:pt>
                <c:pt idx="291">
                  <c:v>11</c:v>
                </c:pt>
                <c:pt idx="292">
                  <c:v>10.86</c:v>
                </c:pt>
                <c:pt idx="293">
                  <c:v>10.68</c:v>
                </c:pt>
                <c:pt idx="294">
                  <c:v>10.24</c:v>
                </c:pt>
                <c:pt idx="295">
                  <c:v>10.080000000000002</c:v>
                </c:pt>
                <c:pt idx="296">
                  <c:v>10.120000000000001</c:v>
                </c:pt>
                <c:pt idx="297">
                  <c:v>10.180000000000003</c:v>
                </c:pt>
                <c:pt idx="298">
                  <c:v>10.780000000000003</c:v>
                </c:pt>
                <c:pt idx="299">
                  <c:v>11.140000000000002</c:v>
                </c:pt>
                <c:pt idx="300">
                  <c:v>11.360000000000001</c:v>
                </c:pt>
                <c:pt idx="301">
                  <c:v>11.38</c:v>
                </c:pt>
                <c:pt idx="302">
                  <c:v>11.66</c:v>
                </c:pt>
                <c:pt idx="303">
                  <c:v>11.38</c:v>
                </c:pt>
                <c:pt idx="304">
                  <c:v>11.32</c:v>
                </c:pt>
                <c:pt idx="305">
                  <c:v>11.34</c:v>
                </c:pt>
                <c:pt idx="306">
                  <c:v>11.48</c:v>
                </c:pt>
                <c:pt idx="307">
                  <c:v>11.379999999999999</c:v>
                </c:pt>
                <c:pt idx="308">
                  <c:v>11.3</c:v>
                </c:pt>
                <c:pt idx="309">
                  <c:v>12.06</c:v>
                </c:pt>
                <c:pt idx="310">
                  <c:v>12.48</c:v>
                </c:pt>
                <c:pt idx="311">
                  <c:v>12.639999999999999</c:v>
                </c:pt>
                <c:pt idx="312">
                  <c:v>13.02</c:v>
                </c:pt>
                <c:pt idx="313">
                  <c:v>13.62</c:v>
                </c:pt>
                <c:pt idx="314">
                  <c:v>13.179999999999998</c:v>
                </c:pt>
                <c:pt idx="315">
                  <c:v>13.339999999999998</c:v>
                </c:pt>
                <c:pt idx="316">
                  <c:v>13.3</c:v>
                </c:pt>
                <c:pt idx="317">
                  <c:v>13.219999999999999</c:v>
                </c:pt>
                <c:pt idx="318">
                  <c:v>12.739999999999998</c:v>
                </c:pt>
                <c:pt idx="319">
                  <c:v>12.839999999999998</c:v>
                </c:pt>
                <c:pt idx="320">
                  <c:v>12.719999999999997</c:v>
                </c:pt>
                <c:pt idx="321">
                  <c:v>12.859999999999996</c:v>
                </c:pt>
                <c:pt idx="322">
                  <c:v>12.939999999999998</c:v>
                </c:pt>
                <c:pt idx="323">
                  <c:v>13.2</c:v>
                </c:pt>
                <c:pt idx="324">
                  <c:v>13.260000000000002</c:v>
                </c:pt>
                <c:pt idx="325">
                  <c:v>13</c:v>
                </c:pt>
                <c:pt idx="326">
                  <c:v>12.860000000000003</c:v>
                </c:pt>
                <c:pt idx="327">
                  <c:v>12.680000000000003</c:v>
                </c:pt>
                <c:pt idx="328">
                  <c:v>12.48</c:v>
                </c:pt>
                <c:pt idx="329">
                  <c:v>12.280000000000001</c:v>
                </c:pt>
                <c:pt idx="330">
                  <c:v>12</c:v>
                </c:pt>
                <c:pt idx="331">
                  <c:v>11.719999999999999</c:v>
                </c:pt>
                <c:pt idx="332">
                  <c:v>11.76</c:v>
                </c:pt>
                <c:pt idx="333">
                  <c:v>11.86</c:v>
                </c:pt>
                <c:pt idx="334">
                  <c:v>12.239999999999998</c:v>
                </c:pt>
                <c:pt idx="335">
                  <c:v>12.62</c:v>
                </c:pt>
                <c:pt idx="336">
                  <c:v>13</c:v>
                </c:pt>
                <c:pt idx="337">
                  <c:v>12.52</c:v>
                </c:pt>
                <c:pt idx="338">
                  <c:v>12.22</c:v>
                </c:pt>
                <c:pt idx="339">
                  <c:v>11.64</c:v>
                </c:pt>
                <c:pt idx="340">
                  <c:v>11.4</c:v>
                </c:pt>
                <c:pt idx="341">
                  <c:v>11.02</c:v>
                </c:pt>
                <c:pt idx="342">
                  <c:v>10.919999999999998</c:v>
                </c:pt>
                <c:pt idx="343">
                  <c:v>10.739999999999998</c:v>
                </c:pt>
                <c:pt idx="344">
                  <c:v>10.78</c:v>
                </c:pt>
                <c:pt idx="345">
                  <c:v>10.46</c:v>
                </c:pt>
                <c:pt idx="346">
                  <c:v>10.120000000000001</c:v>
                </c:pt>
                <c:pt idx="347">
                  <c:v>10.000000000000002</c:v>
                </c:pt>
                <c:pt idx="348">
                  <c:v>9.7800000000000011</c:v>
                </c:pt>
                <c:pt idx="349">
                  <c:v>9.4400000000000013</c:v>
                </c:pt>
                <c:pt idx="350">
                  <c:v>8.860000000000003</c:v>
                </c:pt>
                <c:pt idx="351">
                  <c:v>8.2600000000000016</c:v>
                </c:pt>
                <c:pt idx="352">
                  <c:v>8.34</c:v>
                </c:pt>
                <c:pt idx="353">
                  <c:v>8.379999999999999</c:v>
                </c:pt>
                <c:pt idx="354">
                  <c:v>8.1999999999999993</c:v>
                </c:pt>
                <c:pt idx="355">
                  <c:v>8.4199999999999982</c:v>
                </c:pt>
                <c:pt idx="356">
                  <c:v>8.6999999999999975</c:v>
                </c:pt>
                <c:pt idx="357">
                  <c:v>8.5799999999999983</c:v>
                </c:pt>
                <c:pt idx="358">
                  <c:v>8.4599999999999991</c:v>
                </c:pt>
                <c:pt idx="359">
                  <c:v>8.44</c:v>
                </c:pt>
                <c:pt idx="360">
                  <c:v>8.3000000000000007</c:v>
                </c:pt>
                <c:pt idx="361">
                  <c:v>8</c:v>
                </c:pt>
                <c:pt idx="362">
                  <c:v>7.5</c:v>
                </c:pt>
                <c:pt idx="363">
                  <c:v>7.419999999999999</c:v>
                </c:pt>
                <c:pt idx="364">
                  <c:v>7.1599999999999993</c:v>
                </c:pt>
                <c:pt idx="365">
                  <c:v>6.9799999999999986</c:v>
                </c:pt>
                <c:pt idx="366">
                  <c:v>6.9399999999999977</c:v>
                </c:pt>
                <c:pt idx="367">
                  <c:v>6.6799999999999979</c:v>
                </c:pt>
                <c:pt idx="368">
                  <c:v>6.1599999999999993</c:v>
                </c:pt>
                <c:pt idx="369">
                  <c:v>6.160000000000001</c:v>
                </c:pt>
                <c:pt idx="370">
                  <c:v>6.0400000000000018</c:v>
                </c:pt>
                <c:pt idx="371">
                  <c:v>5.9400000000000031</c:v>
                </c:pt>
                <c:pt idx="372">
                  <c:v>5.7600000000000033</c:v>
                </c:pt>
                <c:pt idx="373">
                  <c:v>5.5600000000000041</c:v>
                </c:pt>
                <c:pt idx="374">
                  <c:v>5.3000000000000025</c:v>
                </c:pt>
                <c:pt idx="375">
                  <c:v>5.1600000000000019</c:v>
                </c:pt>
                <c:pt idx="376">
                  <c:v>5.1800000000000024</c:v>
                </c:pt>
                <c:pt idx="377">
                  <c:v>5.3600000000000021</c:v>
                </c:pt>
                <c:pt idx="378">
                  <c:v>5.7600000000000007</c:v>
                </c:pt>
                <c:pt idx="379">
                  <c:v>5.5600000000000005</c:v>
                </c:pt>
                <c:pt idx="380">
                  <c:v>5.7000000000000011</c:v>
                </c:pt>
                <c:pt idx="381">
                  <c:v>5.5400000000000009</c:v>
                </c:pt>
                <c:pt idx="382">
                  <c:v>5.419999999999999</c:v>
                </c:pt>
                <c:pt idx="383">
                  <c:v>5</c:v>
                </c:pt>
                <c:pt idx="384">
                  <c:v>5.0599999999999996</c:v>
                </c:pt>
                <c:pt idx="385">
                  <c:v>4.9799999999999986</c:v>
                </c:pt>
                <c:pt idx="386">
                  <c:v>4.9999999999999982</c:v>
                </c:pt>
                <c:pt idx="387">
                  <c:v>5.0199999999999987</c:v>
                </c:pt>
                <c:pt idx="388">
                  <c:v>4.9799999999999995</c:v>
                </c:pt>
                <c:pt idx="389">
                  <c:v>4.8</c:v>
                </c:pt>
                <c:pt idx="390">
                  <c:v>4.2600000000000007</c:v>
                </c:pt>
                <c:pt idx="391">
                  <c:v>4.3</c:v>
                </c:pt>
                <c:pt idx="392">
                  <c:v>4.0400000000000009</c:v>
                </c:pt>
                <c:pt idx="393">
                  <c:v>4.0399999999999991</c:v>
                </c:pt>
                <c:pt idx="394">
                  <c:v>3.9200000000000004</c:v>
                </c:pt>
                <c:pt idx="395">
                  <c:v>3.9799999999999995</c:v>
                </c:pt>
                <c:pt idx="396">
                  <c:v>4</c:v>
                </c:pt>
                <c:pt idx="397">
                  <c:v>4.24</c:v>
                </c:pt>
                <c:pt idx="398">
                  <c:v>4.080000000000001</c:v>
                </c:pt>
                <c:pt idx="399">
                  <c:v>4.0200000000000005</c:v>
                </c:pt>
                <c:pt idx="400">
                  <c:v>4.0200000000000005</c:v>
                </c:pt>
                <c:pt idx="401">
                  <c:v>3.5600000000000009</c:v>
                </c:pt>
                <c:pt idx="402">
                  <c:v>3.22</c:v>
                </c:pt>
                <c:pt idx="403">
                  <c:v>2.8400000000000007</c:v>
                </c:pt>
                <c:pt idx="404">
                  <c:v>2.8200000000000003</c:v>
                </c:pt>
                <c:pt idx="405">
                  <c:v>2.8400000000000007</c:v>
                </c:pt>
                <c:pt idx="406">
                  <c:v>3</c:v>
                </c:pt>
                <c:pt idx="407">
                  <c:v>3.3</c:v>
                </c:pt>
                <c:pt idx="408">
                  <c:v>3.4799999999999995</c:v>
                </c:pt>
                <c:pt idx="409">
                  <c:v>3.4400000000000004</c:v>
                </c:pt>
                <c:pt idx="410">
                  <c:v>3.5600000000000009</c:v>
                </c:pt>
                <c:pt idx="411">
                  <c:v>3.3400000000000007</c:v>
                </c:pt>
                <c:pt idx="412">
                  <c:v>3.160000000000001</c:v>
                </c:pt>
                <c:pt idx="413">
                  <c:v>3.2600000000000007</c:v>
                </c:pt>
                <c:pt idx="414">
                  <c:v>3.419999999999999</c:v>
                </c:pt>
                <c:pt idx="415">
                  <c:v>2.9599999999999982</c:v>
                </c:pt>
                <c:pt idx="416">
                  <c:v>3.1199999999999988</c:v>
                </c:pt>
                <c:pt idx="417">
                  <c:v>2.8799999999999981</c:v>
                </c:pt>
                <c:pt idx="418">
                  <c:v>2.7399999999999993</c:v>
                </c:pt>
                <c:pt idx="419">
                  <c:v>2.8800000000000012</c:v>
                </c:pt>
                <c:pt idx="420">
                  <c:v>3.080000000000001</c:v>
                </c:pt>
                <c:pt idx="421">
                  <c:v>2.8</c:v>
                </c:pt>
                <c:pt idx="422">
                  <c:v>3.0400000000000005</c:v>
                </c:pt>
                <c:pt idx="423">
                  <c:v>3.5399999999999991</c:v>
                </c:pt>
                <c:pt idx="424">
                  <c:v>3.6799999999999984</c:v>
                </c:pt>
                <c:pt idx="425">
                  <c:v>4.0599999999999978</c:v>
                </c:pt>
                <c:pt idx="426">
                  <c:v>4.3999999999999986</c:v>
                </c:pt>
                <c:pt idx="427">
                  <c:v>4.6199999999999992</c:v>
                </c:pt>
                <c:pt idx="428">
                  <c:v>4.4399999999999995</c:v>
                </c:pt>
                <c:pt idx="429">
                  <c:v>4.08</c:v>
                </c:pt>
                <c:pt idx="430">
                  <c:v>3.5600000000000009</c:v>
                </c:pt>
                <c:pt idx="431">
                  <c:v>2.8400000000000007</c:v>
                </c:pt>
                <c:pt idx="432">
                  <c:v>1.5400000000000005</c:v>
                </c:pt>
                <c:pt idx="433">
                  <c:v>0.60000000000000142</c:v>
                </c:pt>
                <c:pt idx="434">
                  <c:v>-0.11999999999999886</c:v>
                </c:pt>
                <c:pt idx="435">
                  <c:v>-1.2599999999999993</c:v>
                </c:pt>
                <c:pt idx="436">
                  <c:v>-0.19999999999999857</c:v>
                </c:pt>
                <c:pt idx="437">
                  <c:v>3.5400000000000005</c:v>
                </c:pt>
                <c:pt idx="438">
                  <c:v>5.9799999999999995</c:v>
                </c:pt>
                <c:pt idx="439">
                  <c:v>6.5799999999999983</c:v>
                </c:pt>
                <c:pt idx="440">
                  <c:v>7.3999999999999986</c:v>
                </c:pt>
                <c:pt idx="441">
                  <c:v>6.2199999999999989</c:v>
                </c:pt>
                <c:pt idx="442">
                  <c:v>3.0799999999999996</c:v>
                </c:pt>
                <c:pt idx="443">
                  <c:v>1.3</c:v>
                </c:pt>
                <c:pt idx="444">
                  <c:v>1.2600000000000009</c:v>
                </c:pt>
                <c:pt idx="445">
                  <c:v>1.5400000000000005</c:v>
                </c:pt>
                <c:pt idx="446">
                  <c:v>2.0799999999999996</c:v>
                </c:pt>
                <c:pt idx="447">
                  <c:v>2</c:v>
                </c:pt>
                <c:pt idx="448">
                  <c:v>1.6200000000000003</c:v>
                </c:pt>
                <c:pt idx="449">
                  <c:v>1.5400000000000005</c:v>
                </c:pt>
                <c:pt idx="450">
                  <c:v>1.5</c:v>
                </c:pt>
                <c:pt idx="451">
                  <c:v>1.0599999999999994</c:v>
                </c:pt>
                <c:pt idx="452">
                  <c:v>1.2199999999999989</c:v>
                </c:pt>
                <c:pt idx="453">
                  <c:v>1.6399999999999992</c:v>
                </c:pt>
                <c:pt idx="454">
                  <c:v>1.6199999999999988</c:v>
                </c:pt>
                <c:pt idx="455">
                  <c:v>1.4799999999999998</c:v>
                </c:pt>
                <c:pt idx="456">
                  <c:v>1.4800000000000011</c:v>
                </c:pt>
                <c:pt idx="457">
                  <c:v>1.4800000000000011</c:v>
                </c:pt>
                <c:pt idx="458">
                  <c:v>1.3</c:v>
                </c:pt>
                <c:pt idx="459">
                  <c:v>1.5200000000000002</c:v>
                </c:pt>
                <c:pt idx="460">
                  <c:v>1.4200000000000004</c:v>
                </c:pt>
                <c:pt idx="461">
                  <c:v>1.5799999999999996</c:v>
                </c:pt>
                <c:pt idx="462">
                  <c:v>1.4600000000000009</c:v>
                </c:pt>
                <c:pt idx="463">
                  <c:v>1.2200000000000002</c:v>
                </c:pt>
                <c:pt idx="464">
                  <c:v>0.88000000000000111</c:v>
                </c:pt>
                <c:pt idx="465">
                  <c:v>0.94000000000000195</c:v>
                </c:pt>
                <c:pt idx="466">
                  <c:v>0.98000000000000109</c:v>
                </c:pt>
                <c:pt idx="467">
                  <c:v>0.84000000000000052</c:v>
                </c:pt>
                <c:pt idx="468">
                  <c:v>0.98000000000000254</c:v>
                </c:pt>
                <c:pt idx="469">
                  <c:v>0.74000000000000199</c:v>
                </c:pt>
                <c:pt idx="470">
                  <c:v>0.88000000000000111</c:v>
                </c:pt>
                <c:pt idx="471">
                  <c:v>0.66000000000000081</c:v>
                </c:pt>
                <c:pt idx="472">
                  <c:v>0.83999999999999919</c:v>
                </c:pt>
                <c:pt idx="473">
                  <c:v>0.79999999999999716</c:v>
                </c:pt>
                <c:pt idx="474">
                  <c:v>1.1399999999999963</c:v>
                </c:pt>
                <c:pt idx="475">
                  <c:v>0.91999999999999604</c:v>
                </c:pt>
                <c:pt idx="476">
                  <c:v>0.89999999999999714</c:v>
                </c:pt>
                <c:pt idx="477">
                  <c:v>0.8199999999999974</c:v>
                </c:pt>
                <c:pt idx="478">
                  <c:v>0.65999999999999803</c:v>
                </c:pt>
                <c:pt idx="479">
                  <c:v>0.2999999999999986</c:v>
                </c:pt>
                <c:pt idx="480">
                  <c:v>0.7399999999999991</c:v>
                </c:pt>
                <c:pt idx="481">
                  <c:v>1.0599999999999994</c:v>
                </c:pt>
                <c:pt idx="482">
                  <c:v>1.2400000000000007</c:v>
                </c:pt>
                <c:pt idx="483">
                  <c:v>1.3000000000000014</c:v>
                </c:pt>
                <c:pt idx="484">
                  <c:v>1.7200000000000017</c:v>
                </c:pt>
                <c:pt idx="485">
                  <c:v>1.4600000000000022</c:v>
                </c:pt>
                <c:pt idx="486">
                  <c:v>1.4200000000000017</c:v>
                </c:pt>
                <c:pt idx="487">
                  <c:v>1.6200000000000017</c:v>
                </c:pt>
                <c:pt idx="488">
                  <c:v>1.4200000000000017</c:v>
                </c:pt>
                <c:pt idx="489">
                  <c:v>1.0600000000000009</c:v>
                </c:pt>
                <c:pt idx="490">
                  <c:v>0.83999999999999919</c:v>
                </c:pt>
                <c:pt idx="491">
                  <c:v>0.63999999999999913</c:v>
                </c:pt>
                <c:pt idx="492">
                  <c:v>0.53999999999999915</c:v>
                </c:pt>
                <c:pt idx="493">
                  <c:v>0.75999999999999801</c:v>
                </c:pt>
                <c:pt idx="494">
                  <c:v>1.0799999999999996</c:v>
                </c:pt>
                <c:pt idx="495">
                  <c:v>1.2600000000000009</c:v>
                </c:pt>
                <c:pt idx="496">
                  <c:v>1.4400000000000019</c:v>
                </c:pt>
                <c:pt idx="497">
                  <c:v>0.96000000000000085</c:v>
                </c:pt>
                <c:pt idx="498">
                  <c:v>0.92000000000000171</c:v>
                </c:pt>
                <c:pt idx="499">
                  <c:v>0.97999999999999976</c:v>
                </c:pt>
                <c:pt idx="500">
                  <c:v>0.57999999999999974</c:v>
                </c:pt>
                <c:pt idx="501">
                  <c:v>0.19999999999999857</c:v>
                </c:pt>
                <c:pt idx="502">
                  <c:v>0.55999999999999939</c:v>
                </c:pt>
                <c:pt idx="503">
                  <c:v>0.77999999999999969</c:v>
                </c:pt>
                <c:pt idx="504">
                  <c:v>0.72000000000000031</c:v>
                </c:pt>
                <c:pt idx="505">
                  <c:v>1.3600000000000008</c:v>
                </c:pt>
                <c:pt idx="506">
                  <c:v>1.3400000000000005</c:v>
                </c:pt>
                <c:pt idx="507">
                  <c:v>1.2000000000000015</c:v>
                </c:pt>
                <c:pt idx="508">
                  <c:v>1.180000000000001</c:v>
                </c:pt>
                <c:pt idx="509">
                  <c:v>1.1600000000000008</c:v>
                </c:pt>
                <c:pt idx="510">
                  <c:v>0.77999999999999969</c:v>
                </c:pt>
                <c:pt idx="511">
                  <c:v>1.1799999999999997</c:v>
                </c:pt>
                <c:pt idx="512">
                  <c:v>1.1599999999999979</c:v>
                </c:pt>
                <c:pt idx="513">
                  <c:v>1.0799999999999983</c:v>
                </c:pt>
                <c:pt idx="514">
                  <c:v>0.85999999999999943</c:v>
                </c:pt>
                <c:pt idx="515">
                  <c:v>0.9</c:v>
                </c:pt>
                <c:pt idx="516">
                  <c:v>0.74000000000000055</c:v>
                </c:pt>
                <c:pt idx="517">
                  <c:v>0.440000000000002</c:v>
                </c:pt>
                <c:pt idx="518">
                  <c:v>0.24000000000000199</c:v>
                </c:pt>
                <c:pt idx="519">
                  <c:v>0.20000000000000143</c:v>
                </c:pt>
                <c:pt idx="520">
                  <c:v>8.000000000000114E-2</c:v>
                </c:pt>
                <c:pt idx="521">
                  <c:v>0.54000000000000059</c:v>
                </c:pt>
                <c:pt idx="522">
                  <c:v>1.0600000000000009</c:v>
                </c:pt>
                <c:pt idx="523">
                  <c:v>1.1600000000000008</c:v>
                </c:pt>
                <c:pt idx="524">
                  <c:v>1.2000000000000015</c:v>
                </c:pt>
                <c:pt idx="525">
                  <c:v>1.3600000000000023</c:v>
                </c:pt>
                <c:pt idx="526">
                  <c:v>1.4600000000000022</c:v>
                </c:pt>
                <c:pt idx="527">
                  <c:v>1.3600000000000023</c:v>
                </c:pt>
                <c:pt idx="528">
                  <c:v>1.7600000000000022</c:v>
                </c:pt>
                <c:pt idx="529">
                  <c:v>1.7200000000000017</c:v>
                </c:pt>
                <c:pt idx="530">
                  <c:v>1.8</c:v>
                </c:pt>
                <c:pt idx="531">
                  <c:v>1.3799999999999997</c:v>
                </c:pt>
                <c:pt idx="532">
                  <c:v>1.3599999999999994</c:v>
                </c:pt>
                <c:pt idx="533">
                  <c:v>0.7999999999999986</c:v>
                </c:pt>
                <c:pt idx="534">
                  <c:v>1.0999999999999985</c:v>
                </c:pt>
                <c:pt idx="535">
                  <c:v>1.1200000000000003</c:v>
                </c:pt>
                <c:pt idx="536">
                  <c:v>1.3800000000000012</c:v>
                </c:pt>
                <c:pt idx="537">
                  <c:v>1.4400000000000006</c:v>
                </c:pt>
                <c:pt idx="538">
                  <c:v>1.7200000000000002</c:v>
                </c:pt>
                <c:pt idx="539">
                  <c:v>1.5</c:v>
                </c:pt>
                <c:pt idx="540">
                  <c:v>1.2399999999999991</c:v>
                </c:pt>
                <c:pt idx="541">
                  <c:v>1.1199999999999988</c:v>
                </c:pt>
                <c:pt idx="542">
                  <c:v>1.1599999999999995</c:v>
                </c:pt>
                <c:pt idx="543">
                  <c:v>0.87999999999999967</c:v>
                </c:pt>
                <c:pt idx="544">
                  <c:v>0.73999999999999988</c:v>
                </c:pt>
                <c:pt idx="545">
                  <c:v>0.87999999999999967</c:v>
                </c:pt>
                <c:pt idx="546">
                  <c:v>1.1200000000000003</c:v>
                </c:pt>
                <c:pt idx="547">
                  <c:v>1.0399999999999998</c:v>
                </c:pt>
                <c:pt idx="548">
                  <c:v>1.2800000000000005</c:v>
                </c:pt>
                <c:pt idx="549">
                  <c:v>1.3</c:v>
                </c:pt>
                <c:pt idx="550">
                  <c:v>1.3400000000000005</c:v>
                </c:pt>
                <c:pt idx="551">
                  <c:v>0.6399999999999999</c:v>
                </c:pt>
                <c:pt idx="552">
                  <c:v>0.37999999999999973</c:v>
                </c:pt>
                <c:pt idx="553">
                  <c:v>0.6399999999999999</c:v>
                </c:pt>
                <c:pt idx="554">
                  <c:v>0.96000000000000085</c:v>
                </c:pt>
                <c:pt idx="555">
                  <c:v>1.1600000000000001</c:v>
                </c:pt>
                <c:pt idx="556">
                  <c:v>1.5400000000000005</c:v>
                </c:pt>
                <c:pt idx="557">
                  <c:v>2.0200000000000005</c:v>
                </c:pt>
                <c:pt idx="558">
                  <c:v>2.0200000000000005</c:v>
                </c:pt>
                <c:pt idx="559">
                  <c:v>1.86</c:v>
                </c:pt>
                <c:pt idx="560">
                  <c:v>1.5400000000000005</c:v>
                </c:pt>
                <c:pt idx="561">
                  <c:v>1.36</c:v>
                </c:pt>
                <c:pt idx="562">
                  <c:v>1.2400000000000007</c:v>
                </c:pt>
                <c:pt idx="563">
                  <c:v>1.0200000000000009</c:v>
                </c:pt>
                <c:pt idx="564">
                  <c:v>0.80000000000000071</c:v>
                </c:pt>
                <c:pt idx="565">
                  <c:v>0.56000000000000083</c:v>
                </c:pt>
                <c:pt idx="566">
                  <c:v>0.50000000000000144</c:v>
                </c:pt>
                <c:pt idx="567">
                  <c:v>0.60000000000000142</c:v>
                </c:pt>
                <c:pt idx="568">
                  <c:v>0.64000000000000057</c:v>
                </c:pt>
                <c:pt idx="569">
                  <c:v>1.0000000000000007</c:v>
                </c:pt>
                <c:pt idx="570">
                  <c:v>1.6600000000000001</c:v>
                </c:pt>
                <c:pt idx="571">
                  <c:v>1.7999999999999994</c:v>
                </c:pt>
                <c:pt idx="572">
                  <c:v>1.3999999999999992</c:v>
                </c:pt>
                <c:pt idx="573">
                  <c:v>1.2399999999999998</c:v>
                </c:pt>
                <c:pt idx="574">
                  <c:v>0.77999999999999969</c:v>
                </c:pt>
                <c:pt idx="575">
                  <c:v>0.67999999999999972</c:v>
                </c:pt>
                <c:pt idx="576">
                  <c:v>0.62000000000000033</c:v>
                </c:pt>
                <c:pt idx="577">
                  <c:v>0.84000000000000052</c:v>
                </c:pt>
                <c:pt idx="578">
                  <c:v>0.8</c:v>
                </c:pt>
                <c:pt idx="579">
                  <c:v>0.96000000000000019</c:v>
                </c:pt>
                <c:pt idx="580">
                  <c:v>0.3</c:v>
                </c:pt>
                <c:pt idx="581">
                  <c:v>0.33999999999999986</c:v>
                </c:pt>
                <c:pt idx="582">
                  <c:v>0.37999999999999901</c:v>
                </c:pt>
                <c:pt idx="583">
                  <c:v>0.4799999999999997</c:v>
                </c:pt>
                <c:pt idx="584">
                  <c:v>0.59999999999999931</c:v>
                </c:pt>
                <c:pt idx="585">
                  <c:v>1.1600000000000001</c:v>
                </c:pt>
                <c:pt idx="586">
                  <c:v>1.2</c:v>
                </c:pt>
                <c:pt idx="587">
                  <c:v>0.80000000000000071</c:v>
                </c:pt>
                <c:pt idx="588">
                  <c:v>0.54000000000000059</c:v>
                </c:pt>
                <c:pt idx="589">
                  <c:v>0.62000000000000099</c:v>
                </c:pt>
                <c:pt idx="590">
                  <c:v>0.34000000000000058</c:v>
                </c:pt>
                <c:pt idx="591">
                  <c:v>0.32000000000000028</c:v>
                </c:pt>
                <c:pt idx="592">
                  <c:v>0.6</c:v>
                </c:pt>
                <c:pt idx="593">
                  <c:v>0.65999999999999948</c:v>
                </c:pt>
                <c:pt idx="594">
                  <c:v>0.71999999999999953</c:v>
                </c:pt>
                <c:pt idx="595">
                  <c:v>1.0999999999999992</c:v>
                </c:pt>
                <c:pt idx="596">
                  <c:v>1.1600000000000001</c:v>
                </c:pt>
                <c:pt idx="597">
                  <c:v>1.0400000000000005</c:v>
                </c:pt>
                <c:pt idx="598">
                  <c:v>1.1000000000000014</c:v>
                </c:pt>
                <c:pt idx="599">
                  <c:v>0.92000000000000104</c:v>
                </c:pt>
                <c:pt idx="600">
                  <c:v>0.90000000000000147</c:v>
                </c:pt>
                <c:pt idx="601">
                  <c:v>0.66000000000000081</c:v>
                </c:pt>
                <c:pt idx="602">
                  <c:v>0.78000000000000047</c:v>
                </c:pt>
                <c:pt idx="603">
                  <c:v>0.8600000000000001</c:v>
                </c:pt>
                <c:pt idx="604">
                  <c:v>1</c:v>
                </c:pt>
                <c:pt idx="605">
                  <c:v>0.69999999999999929</c:v>
                </c:pt>
                <c:pt idx="606">
                  <c:v>0.7399999999999991</c:v>
                </c:pt>
                <c:pt idx="607">
                  <c:v>0.79999999999999927</c:v>
                </c:pt>
                <c:pt idx="608">
                  <c:v>0.67999999999999905</c:v>
                </c:pt>
                <c:pt idx="609">
                  <c:v>0.27999999999999903</c:v>
                </c:pt>
                <c:pt idx="610">
                  <c:v>0.21999999999999958</c:v>
                </c:pt>
                <c:pt idx="611">
                  <c:v>-7.1054273576010023E-16</c:v>
                </c:pt>
                <c:pt idx="612">
                  <c:v>-0.38000000000000111</c:v>
                </c:pt>
                <c:pt idx="613">
                  <c:v>-0.24000000000000127</c:v>
                </c:pt>
                <c:pt idx="614">
                  <c:v>3.9999999999999147E-2</c:v>
                </c:pt>
                <c:pt idx="615">
                  <c:v>0.3999999999999993</c:v>
                </c:pt>
                <c:pt idx="616">
                  <c:v>1</c:v>
                </c:pt>
                <c:pt idx="617">
                  <c:v>1.3400000000000005</c:v>
                </c:pt>
                <c:pt idx="618">
                  <c:v>1.0800000000000005</c:v>
                </c:pt>
                <c:pt idx="619">
                  <c:v>1.0800000000000005</c:v>
                </c:pt>
                <c:pt idx="620">
                  <c:v>0.78000000000000047</c:v>
                </c:pt>
                <c:pt idx="621">
                  <c:v>0.6</c:v>
                </c:pt>
                <c:pt idx="622">
                  <c:v>0.55999999999999939</c:v>
                </c:pt>
                <c:pt idx="623">
                  <c:v>0.85999999999999943</c:v>
                </c:pt>
                <c:pt idx="624">
                  <c:v>0.51999999999999891</c:v>
                </c:pt>
                <c:pt idx="625">
                  <c:v>0.39999999999999858</c:v>
                </c:pt>
                <c:pt idx="626">
                  <c:v>0.53999999999999915</c:v>
                </c:pt>
                <c:pt idx="627">
                  <c:v>0.33999999999999986</c:v>
                </c:pt>
                <c:pt idx="628">
                  <c:v>0</c:v>
                </c:pt>
                <c:pt idx="629">
                  <c:v>-0.17999999999999899</c:v>
                </c:pt>
                <c:pt idx="630">
                  <c:v>-5.9999999999998721E-2</c:v>
                </c:pt>
                <c:pt idx="631">
                  <c:v>-0.29999999999999927</c:v>
                </c:pt>
                <c:pt idx="632">
                  <c:v>0.60000000000000075</c:v>
                </c:pt>
                <c:pt idx="633">
                  <c:v>1.4800000000000004</c:v>
                </c:pt>
                <c:pt idx="634">
                  <c:v>1.9</c:v>
                </c:pt>
                <c:pt idx="635">
                  <c:v>2.0799999999999996</c:v>
                </c:pt>
                <c:pt idx="636">
                  <c:v>2.1799999999999997</c:v>
                </c:pt>
                <c:pt idx="637">
                  <c:v>0.87999999999999901</c:v>
                </c:pt>
                <c:pt idx="638">
                  <c:v>0.23999999999999916</c:v>
                </c:pt>
                <c:pt idx="639">
                  <c:v>0.17999999999999899</c:v>
                </c:pt>
                <c:pt idx="640">
                  <c:v>-6.0000000000000851E-2</c:v>
                </c:pt>
                <c:pt idx="641">
                  <c:v>-0.2000000000000007</c:v>
                </c:pt>
                <c:pt idx="642">
                  <c:v>0.71999999999999953</c:v>
                </c:pt>
                <c:pt idx="643">
                  <c:v>0.85999999999999943</c:v>
                </c:pt>
                <c:pt idx="644">
                  <c:v>0.89999999999999925</c:v>
                </c:pt>
                <c:pt idx="645">
                  <c:v>0.95999999999999941</c:v>
                </c:pt>
                <c:pt idx="646">
                  <c:v>0.8</c:v>
                </c:pt>
                <c:pt idx="647">
                  <c:v>0.43999999999999984</c:v>
                </c:pt>
                <c:pt idx="648">
                  <c:v>0.22000000000000028</c:v>
                </c:pt>
                <c:pt idx="649">
                  <c:v>0.36000000000000087</c:v>
                </c:pt>
                <c:pt idx="650">
                  <c:v>0.28000000000000042</c:v>
                </c:pt>
                <c:pt idx="651">
                  <c:v>0.56000000000000016</c:v>
                </c:pt>
                <c:pt idx="652">
                  <c:v>0.7</c:v>
                </c:pt>
                <c:pt idx="653">
                  <c:v>1.1799999999999997</c:v>
                </c:pt>
                <c:pt idx="654">
                  <c:v>1.3599999999999994</c:v>
                </c:pt>
                <c:pt idx="655">
                  <c:v>1.64</c:v>
                </c:pt>
                <c:pt idx="656">
                  <c:v>1.9600000000000002</c:v>
                </c:pt>
                <c:pt idx="657">
                  <c:v>2.06</c:v>
                </c:pt>
                <c:pt idx="658">
                  <c:v>1.7400000000000007</c:v>
                </c:pt>
                <c:pt idx="659">
                  <c:v>1.5600000000000009</c:v>
                </c:pt>
                <c:pt idx="660">
                  <c:v>1.5800000000000005</c:v>
                </c:pt>
                <c:pt idx="661">
                  <c:v>1.0200000000000002</c:v>
                </c:pt>
                <c:pt idx="662">
                  <c:v>1.0800000000000005</c:v>
                </c:pt>
                <c:pt idx="663">
                  <c:v>1.1000000000000008</c:v>
                </c:pt>
                <c:pt idx="664">
                  <c:v>0.80000000000000071</c:v>
                </c:pt>
                <c:pt idx="665">
                  <c:v>0.92000000000000104</c:v>
                </c:pt>
                <c:pt idx="666">
                  <c:v>0.84000000000000052</c:v>
                </c:pt>
                <c:pt idx="667">
                  <c:v>0.78000000000000047</c:v>
                </c:pt>
                <c:pt idx="668">
                  <c:v>0.66000000000000014</c:v>
                </c:pt>
                <c:pt idx="669">
                  <c:v>0.93999999999999917</c:v>
                </c:pt>
                <c:pt idx="670">
                  <c:v>0.7399999999999991</c:v>
                </c:pt>
                <c:pt idx="671">
                  <c:v>0.83999999999999919</c:v>
                </c:pt>
                <c:pt idx="672">
                  <c:v>0.45999999999999941</c:v>
                </c:pt>
                <c:pt idx="673">
                  <c:v>0.31999999999999923</c:v>
                </c:pt>
                <c:pt idx="674">
                  <c:v>0.4599999999999998</c:v>
                </c:pt>
                <c:pt idx="675">
                  <c:v>0.51999999999999991</c:v>
                </c:pt>
                <c:pt idx="676">
                  <c:v>0.46000000000000013</c:v>
                </c:pt>
                <c:pt idx="677">
                  <c:v>0.51999999999999957</c:v>
                </c:pt>
                <c:pt idx="678">
                  <c:v>0.55999999999999983</c:v>
                </c:pt>
                <c:pt idx="679">
                  <c:v>0.19999999999999965</c:v>
                </c:pt>
                <c:pt idx="680">
                  <c:v>0.17999999999999935</c:v>
                </c:pt>
                <c:pt idx="681">
                  <c:v>0.23999999999999916</c:v>
                </c:pt>
                <c:pt idx="682">
                  <c:v>0.4799999999999997</c:v>
                </c:pt>
                <c:pt idx="683">
                  <c:v>0.37999999999999973</c:v>
                </c:pt>
                <c:pt idx="684">
                  <c:v>0.51999999999999957</c:v>
                </c:pt>
                <c:pt idx="685">
                  <c:v>0.21999999999999958</c:v>
                </c:pt>
                <c:pt idx="686">
                  <c:v>0.15999999999999978</c:v>
                </c:pt>
                <c:pt idx="687">
                  <c:v>0.38000000000000006</c:v>
                </c:pt>
                <c:pt idx="688">
                  <c:v>0.74000000000000021</c:v>
                </c:pt>
                <c:pt idx="689">
                  <c:v>0.5600000000000005</c:v>
                </c:pt>
                <c:pt idx="690">
                  <c:v>0.68000000000000083</c:v>
                </c:pt>
                <c:pt idx="691">
                  <c:v>0.50000000000000111</c:v>
                </c:pt>
                <c:pt idx="692">
                  <c:v>-9.9999999999999645E-2</c:v>
                </c:pt>
                <c:pt idx="693">
                  <c:v>-0.43999999999999984</c:v>
                </c:pt>
                <c:pt idx="694">
                  <c:v>-0.33999999999999986</c:v>
                </c:pt>
                <c:pt idx="695">
                  <c:v>-1.02</c:v>
                </c:pt>
                <c:pt idx="696">
                  <c:v>-0.8600000000000001</c:v>
                </c:pt>
                <c:pt idx="697">
                  <c:v>-0.66000000000000014</c:v>
                </c:pt>
                <c:pt idx="698">
                  <c:v>-0.66000000000000048</c:v>
                </c:pt>
                <c:pt idx="699">
                  <c:v>-0.48000000000000076</c:v>
                </c:pt>
                <c:pt idx="700">
                  <c:v>0.13999999999999915</c:v>
                </c:pt>
                <c:pt idx="701">
                  <c:v>7.9999999999999002E-2</c:v>
                </c:pt>
                <c:pt idx="702">
                  <c:v>-0.14000000000000057</c:v>
                </c:pt>
                <c:pt idx="703">
                  <c:v>0.21999999999999958</c:v>
                </c:pt>
                <c:pt idx="704">
                  <c:v>-0.26000000000000012</c:v>
                </c:pt>
                <c:pt idx="705">
                  <c:v>-0.44000000000000056</c:v>
                </c:pt>
                <c:pt idx="706">
                  <c:v>-0.38000000000000045</c:v>
                </c:pt>
                <c:pt idx="707">
                  <c:v>-0.14000000000000057</c:v>
                </c:pt>
                <c:pt idx="708">
                  <c:v>-0.2000000000000007</c:v>
                </c:pt>
                <c:pt idx="709">
                  <c:v>0.3999999999999993</c:v>
                </c:pt>
                <c:pt idx="710">
                  <c:v>0.5</c:v>
                </c:pt>
                <c:pt idx="711">
                  <c:v>0.65999999999999948</c:v>
                </c:pt>
                <c:pt idx="712">
                  <c:v>0.4799999999999997</c:v>
                </c:pt>
                <c:pt idx="713">
                  <c:v>0.32000000000000028</c:v>
                </c:pt>
                <c:pt idx="714">
                  <c:v>0.3</c:v>
                </c:pt>
                <c:pt idx="715">
                  <c:v>0.7</c:v>
                </c:pt>
                <c:pt idx="716">
                  <c:v>0.9</c:v>
                </c:pt>
                <c:pt idx="717">
                  <c:v>1.06</c:v>
                </c:pt>
                <c:pt idx="718">
                  <c:v>1.06</c:v>
                </c:pt>
                <c:pt idx="719">
                  <c:v>1.0000000000000007</c:v>
                </c:pt>
                <c:pt idx="720">
                  <c:v>0.68000000000000038</c:v>
                </c:pt>
                <c:pt idx="721">
                  <c:v>0.40000000000000069</c:v>
                </c:pt>
                <c:pt idx="722">
                  <c:v>0.54000000000000059</c:v>
                </c:pt>
                <c:pt idx="723">
                  <c:v>0.7600000000000009</c:v>
                </c:pt>
                <c:pt idx="724">
                  <c:v>0.46000000000000013</c:v>
                </c:pt>
                <c:pt idx="725">
                  <c:v>0.64000000000000057</c:v>
                </c:pt>
                <c:pt idx="726">
                  <c:v>0.84000000000000052</c:v>
                </c:pt>
                <c:pt idx="727">
                  <c:v>0.30000000000000071</c:v>
                </c:pt>
                <c:pt idx="728">
                  <c:v>7.1054273576010023E-16</c:v>
                </c:pt>
                <c:pt idx="729">
                  <c:v>7.1054273576010023E-16</c:v>
                </c:pt>
                <c:pt idx="730">
                  <c:v>-0.37999999999999973</c:v>
                </c:pt>
                <c:pt idx="731">
                  <c:v>-0.67999999999999972</c:v>
                </c:pt>
                <c:pt idx="732">
                  <c:v>-0.4799999999999997</c:v>
                </c:pt>
                <c:pt idx="733">
                  <c:v>-0.28000000000000042</c:v>
                </c:pt>
                <c:pt idx="734">
                  <c:v>-0.48000000000000043</c:v>
                </c:pt>
                <c:pt idx="735">
                  <c:v>-0.22000000000000028</c:v>
                </c:pt>
                <c:pt idx="736">
                  <c:v>-0.32000000000000028</c:v>
                </c:pt>
                <c:pt idx="737">
                  <c:v>-0.14000000000000057</c:v>
                </c:pt>
                <c:pt idx="738">
                  <c:v>-4.000000000000057E-2</c:v>
                </c:pt>
                <c:pt idx="739">
                  <c:v>9.9999999999999284E-2</c:v>
                </c:pt>
                <c:pt idx="740">
                  <c:v>-4.000000000000057E-2</c:v>
                </c:pt>
                <c:pt idx="741">
                  <c:v>0.35999999999999943</c:v>
                </c:pt>
                <c:pt idx="742">
                  <c:v>-6.0000000000000851E-2</c:v>
                </c:pt>
                <c:pt idx="743">
                  <c:v>-0.38000000000000111</c:v>
                </c:pt>
                <c:pt idx="744">
                  <c:v>-0.5800000000000004</c:v>
                </c:pt>
                <c:pt idx="745">
                  <c:v>-0.72000000000000031</c:v>
                </c:pt>
                <c:pt idx="746">
                  <c:v>-0.84000000000000052</c:v>
                </c:pt>
                <c:pt idx="747">
                  <c:v>-0.64000000000000057</c:v>
                </c:pt>
                <c:pt idx="748">
                  <c:v>-0.48000000000000043</c:v>
                </c:pt>
                <c:pt idx="749">
                  <c:v>-0.12000000000000029</c:v>
                </c:pt>
                <c:pt idx="750">
                  <c:v>-0.14000000000000057</c:v>
                </c:pt>
                <c:pt idx="751">
                  <c:v>-0.12000000000000029</c:v>
                </c:pt>
                <c:pt idx="752">
                  <c:v>2.0000000000000285E-2</c:v>
                </c:pt>
                <c:pt idx="753">
                  <c:v>8.0000000000000432E-2</c:v>
                </c:pt>
                <c:pt idx="754">
                  <c:v>6.0000000000000143E-2</c:v>
                </c:pt>
                <c:pt idx="755">
                  <c:v>0.54000000000000059</c:v>
                </c:pt>
                <c:pt idx="756">
                  <c:v>0.38000000000000111</c:v>
                </c:pt>
                <c:pt idx="757">
                  <c:v>0.56000000000000083</c:v>
                </c:pt>
                <c:pt idx="758">
                  <c:v>0.16000000000000086</c:v>
                </c:pt>
                <c:pt idx="759">
                  <c:v>0.50000000000000144</c:v>
                </c:pt>
                <c:pt idx="760">
                  <c:v>0.40000000000000141</c:v>
                </c:pt>
                <c:pt idx="761">
                  <c:v>0.60000000000000075</c:v>
                </c:pt>
                <c:pt idx="762">
                  <c:v>0.54000000000000059</c:v>
                </c:pt>
                <c:pt idx="763">
                  <c:v>0.80000000000000071</c:v>
                </c:pt>
                <c:pt idx="764">
                  <c:v>0.26000000000000012</c:v>
                </c:pt>
                <c:pt idx="765">
                  <c:v>0.21999999999999958</c:v>
                </c:pt>
                <c:pt idx="766">
                  <c:v>0.56000000000000016</c:v>
                </c:pt>
                <c:pt idx="767">
                  <c:v>0.48000000000000043</c:v>
                </c:pt>
                <c:pt idx="768">
                  <c:v>0.28000000000000042</c:v>
                </c:pt>
                <c:pt idx="769">
                  <c:v>0.52000000000000102</c:v>
                </c:pt>
                <c:pt idx="770">
                  <c:v>0.58000000000000118</c:v>
                </c:pt>
                <c:pt idx="771">
                  <c:v>8.000000000000114E-2</c:v>
                </c:pt>
                <c:pt idx="772">
                  <c:v>0.2000000000000007</c:v>
                </c:pt>
                <c:pt idx="773">
                  <c:v>0.48000000000000043</c:v>
                </c:pt>
                <c:pt idx="774">
                  <c:v>0.43999999999999984</c:v>
                </c:pt>
                <c:pt idx="775">
                  <c:v>0.4199999999999996</c:v>
                </c:pt>
                <c:pt idx="776">
                  <c:v>0.69999999999999929</c:v>
                </c:pt>
                <c:pt idx="777">
                  <c:v>0.31999999999999956</c:v>
                </c:pt>
                <c:pt idx="778">
                  <c:v>-4.000000000000057E-2</c:v>
                </c:pt>
                <c:pt idx="779">
                  <c:v>-0.10000000000000071</c:v>
                </c:pt>
                <c:pt idx="780">
                  <c:v>-0.14000000000000057</c:v>
                </c:pt>
                <c:pt idx="781">
                  <c:v>-0.16000000000000086</c:v>
                </c:pt>
                <c:pt idx="782">
                  <c:v>3.9999999999999147E-2</c:v>
                </c:pt>
                <c:pt idx="783">
                  <c:v>0.35999999999999943</c:v>
                </c:pt>
                <c:pt idx="784">
                  <c:v>0.69999999999999929</c:v>
                </c:pt>
                <c:pt idx="785">
                  <c:v>0.81999999999999962</c:v>
                </c:pt>
                <c:pt idx="786">
                  <c:v>0.42000000000000026</c:v>
                </c:pt>
                <c:pt idx="787">
                  <c:v>0.72000000000000031</c:v>
                </c:pt>
                <c:pt idx="788">
                  <c:v>0.98000000000000043</c:v>
                </c:pt>
                <c:pt idx="789">
                  <c:v>0.72000000000000097</c:v>
                </c:pt>
                <c:pt idx="790">
                  <c:v>0.58000000000000118</c:v>
                </c:pt>
                <c:pt idx="791">
                  <c:v>0.90000000000000069</c:v>
                </c:pt>
                <c:pt idx="792">
                  <c:v>0.62000000000000099</c:v>
                </c:pt>
                <c:pt idx="793">
                  <c:v>0.52000000000000102</c:v>
                </c:pt>
                <c:pt idx="794">
                  <c:v>1.0400000000000005</c:v>
                </c:pt>
                <c:pt idx="795">
                  <c:v>1.06</c:v>
                </c:pt>
                <c:pt idx="796">
                  <c:v>1.06</c:v>
                </c:pt>
                <c:pt idx="797">
                  <c:v>1</c:v>
                </c:pt>
                <c:pt idx="798">
                  <c:v>0.73999999999999988</c:v>
                </c:pt>
                <c:pt idx="799">
                  <c:v>0.37999999999999973</c:v>
                </c:pt>
                <c:pt idx="800">
                  <c:v>0.33999999999999986</c:v>
                </c:pt>
                <c:pt idx="801">
                  <c:v>0.12000000000000029</c:v>
                </c:pt>
                <c:pt idx="802">
                  <c:v>-0.1</c:v>
                </c:pt>
                <c:pt idx="803">
                  <c:v>0</c:v>
                </c:pt>
                <c:pt idx="804">
                  <c:v>-2.0000000000000285E-2</c:v>
                </c:pt>
                <c:pt idx="805">
                  <c:v>0.13999999999999985</c:v>
                </c:pt>
                <c:pt idx="806">
                  <c:v>0.4199999999999996</c:v>
                </c:pt>
                <c:pt idx="807">
                  <c:v>0.77999999999999969</c:v>
                </c:pt>
                <c:pt idx="808">
                  <c:v>0.83999999999999986</c:v>
                </c:pt>
                <c:pt idx="809">
                  <c:v>0.5800000000000004</c:v>
                </c:pt>
                <c:pt idx="810">
                  <c:v>0.33999999999999986</c:v>
                </c:pt>
                <c:pt idx="811">
                  <c:v>0.32000000000000028</c:v>
                </c:pt>
                <c:pt idx="812">
                  <c:v>0.36000000000000015</c:v>
                </c:pt>
                <c:pt idx="813">
                  <c:v>-7.999999999999971E-2</c:v>
                </c:pt>
                <c:pt idx="814">
                  <c:v>-6.0000000000000143E-2</c:v>
                </c:pt>
                <c:pt idx="815">
                  <c:v>3.9999999999999855E-2</c:v>
                </c:pt>
                <c:pt idx="816">
                  <c:v>7.9999999999999002E-2</c:v>
                </c:pt>
                <c:pt idx="817">
                  <c:v>-0.22000000000000028</c:v>
                </c:pt>
                <c:pt idx="818">
                  <c:v>0.17999999999999972</c:v>
                </c:pt>
                <c:pt idx="819">
                  <c:v>0.10000000000000071</c:v>
                </c:pt>
                <c:pt idx="820">
                  <c:v>6.0000000000000851E-2</c:v>
                </c:pt>
                <c:pt idx="821">
                  <c:v>-0.11999999999999886</c:v>
                </c:pt>
                <c:pt idx="822">
                  <c:v>-0.15999999999999942</c:v>
                </c:pt>
                <c:pt idx="823">
                  <c:v>8.0000000000000432E-2</c:v>
                </c:pt>
                <c:pt idx="824">
                  <c:v>-6.0000000000000143E-2</c:v>
                </c:pt>
                <c:pt idx="825">
                  <c:v>-0.5800000000000004</c:v>
                </c:pt>
                <c:pt idx="826">
                  <c:v>-1.3800000000000003</c:v>
                </c:pt>
                <c:pt idx="827">
                  <c:v>-1.8000000000000007</c:v>
                </c:pt>
                <c:pt idx="828">
                  <c:v>-2.1000000000000005</c:v>
                </c:pt>
                <c:pt idx="829">
                  <c:v>-0.7600000000000009</c:v>
                </c:pt>
                <c:pt idx="830">
                  <c:v>1.3</c:v>
                </c:pt>
                <c:pt idx="831">
                  <c:v>2.78</c:v>
                </c:pt>
                <c:pt idx="832">
                  <c:v>3.4799999999999995</c:v>
                </c:pt>
                <c:pt idx="833">
                  <c:v>3.0599999999999996</c:v>
                </c:pt>
                <c:pt idx="834">
                  <c:v>1.4399999999999991</c:v>
                </c:pt>
                <c:pt idx="835">
                  <c:v>-0.40000000000000069</c:v>
                </c:pt>
                <c:pt idx="836">
                  <c:v>-1.1400000000000006</c:v>
                </c:pt>
                <c:pt idx="837">
                  <c:v>-1.0400000000000005</c:v>
                </c:pt>
                <c:pt idx="838">
                  <c:v>-0.46000000000000085</c:v>
                </c:pt>
                <c:pt idx="839">
                  <c:v>0.17999999999999972</c:v>
                </c:pt>
                <c:pt idx="840">
                  <c:v>0.75999999999999868</c:v>
                </c:pt>
                <c:pt idx="841">
                  <c:v>0.49999999999999856</c:v>
                </c:pt>
                <c:pt idx="842">
                  <c:v>0.39999999999999858</c:v>
                </c:pt>
                <c:pt idx="843">
                  <c:v>0.35999999999999871</c:v>
                </c:pt>
                <c:pt idx="844">
                  <c:v>0.55999999999999872</c:v>
                </c:pt>
                <c:pt idx="845">
                  <c:v>0.41999999999999887</c:v>
                </c:pt>
                <c:pt idx="846">
                  <c:v>0.77999999999999969</c:v>
                </c:pt>
                <c:pt idx="847">
                  <c:v>0.7</c:v>
                </c:pt>
                <c:pt idx="848">
                  <c:v>0.74000000000000055</c:v>
                </c:pt>
                <c:pt idx="849">
                  <c:v>0.64000000000000057</c:v>
                </c:pt>
                <c:pt idx="850">
                  <c:v>0.46000000000000085</c:v>
                </c:pt>
                <c:pt idx="851">
                  <c:v>0.46000000000000013</c:v>
                </c:pt>
                <c:pt idx="852">
                  <c:v>0.42000000000000026</c:v>
                </c:pt>
                <c:pt idx="853">
                  <c:v>0.56000000000000016</c:v>
                </c:pt>
                <c:pt idx="854">
                  <c:v>0.64000000000000057</c:v>
                </c:pt>
                <c:pt idx="855">
                  <c:v>0.86000000000000087</c:v>
                </c:pt>
                <c:pt idx="856">
                  <c:v>1.1000000000000008</c:v>
                </c:pt>
                <c:pt idx="857">
                  <c:v>1.3800000000000003</c:v>
                </c:pt>
                <c:pt idx="858">
                  <c:v>1.0800000000000005</c:v>
                </c:pt>
                <c:pt idx="859">
                  <c:v>1.2399999999999998</c:v>
                </c:pt>
                <c:pt idx="860">
                  <c:v>1.379999999999999</c:v>
                </c:pt>
                <c:pt idx="861">
                  <c:v>1.4799999999999991</c:v>
                </c:pt>
                <c:pt idx="862">
                  <c:v>1.6999999999999993</c:v>
                </c:pt>
                <c:pt idx="863">
                  <c:v>2.1599999999999993</c:v>
                </c:pt>
                <c:pt idx="864">
                  <c:v>2.1399999999999992</c:v>
                </c:pt>
                <c:pt idx="865">
                  <c:v>1.8399999999999999</c:v>
                </c:pt>
                <c:pt idx="866">
                  <c:v>1.3800000000000003</c:v>
                </c:pt>
                <c:pt idx="867">
                  <c:v>1.4800000000000004</c:v>
                </c:pt>
                <c:pt idx="868">
                  <c:v>1.2</c:v>
                </c:pt>
                <c:pt idx="869">
                  <c:v>1.4400000000000006</c:v>
                </c:pt>
                <c:pt idx="870">
                  <c:v>1.8400000000000005</c:v>
                </c:pt>
                <c:pt idx="871">
                  <c:v>2.3200000000000003</c:v>
                </c:pt>
                <c:pt idx="872">
                  <c:v>2.0200000000000005</c:v>
                </c:pt>
                <c:pt idx="873">
                  <c:v>2.3000000000000007</c:v>
                </c:pt>
                <c:pt idx="874">
                  <c:v>2.1800000000000006</c:v>
                </c:pt>
                <c:pt idx="875">
                  <c:v>1.8200000000000003</c:v>
                </c:pt>
                <c:pt idx="876">
                  <c:v>1.7400000000000007</c:v>
                </c:pt>
                <c:pt idx="877">
                  <c:v>1.7800000000000005</c:v>
                </c:pt>
                <c:pt idx="878">
                  <c:v>1.3399999999999992</c:v>
                </c:pt>
                <c:pt idx="879">
                  <c:v>1</c:v>
                </c:pt>
                <c:pt idx="880">
                  <c:v>0.83999999999999919</c:v>
                </c:pt>
                <c:pt idx="881">
                  <c:v>0.71999999999999886</c:v>
                </c:pt>
                <c:pt idx="882">
                  <c:v>0.5399999999999977</c:v>
                </c:pt>
                <c:pt idx="883">
                  <c:v>0.159999999999998</c:v>
                </c:pt>
                <c:pt idx="884">
                  <c:v>-0.16000000000000228</c:v>
                </c:pt>
                <c:pt idx="885">
                  <c:v>-0.36000000000000226</c:v>
                </c:pt>
                <c:pt idx="886">
                  <c:v>-0.92000000000000171</c:v>
                </c:pt>
                <c:pt idx="887">
                  <c:v>-1.3800000000000012</c:v>
                </c:pt>
                <c:pt idx="888">
                  <c:v>-1.3200000000000003</c:v>
                </c:pt>
                <c:pt idx="889">
                  <c:v>-1.7799999999999998</c:v>
                </c:pt>
                <c:pt idx="890">
                  <c:v>-2.2199999999999989</c:v>
                </c:pt>
                <c:pt idx="891">
                  <c:v>-2.6</c:v>
                </c:pt>
                <c:pt idx="892">
                  <c:v>-2.7800000000000011</c:v>
                </c:pt>
                <c:pt idx="893">
                  <c:v>-2.9600000000000022</c:v>
                </c:pt>
                <c:pt idx="894">
                  <c:v>-2.8400000000000034</c:v>
                </c:pt>
                <c:pt idx="895">
                  <c:v>-2.6000000000000028</c:v>
                </c:pt>
                <c:pt idx="896">
                  <c:v>-2.5000000000000027</c:v>
                </c:pt>
                <c:pt idx="897">
                  <c:v>-2.5400000000000036</c:v>
                </c:pt>
                <c:pt idx="898">
                  <c:v>-2.4200000000000017</c:v>
                </c:pt>
                <c:pt idx="899">
                  <c:v>-2.5600000000000023</c:v>
                </c:pt>
                <c:pt idx="900">
                  <c:v>-2.5400000000000005</c:v>
                </c:pt>
                <c:pt idx="901">
                  <c:v>-2.4800000000000013</c:v>
                </c:pt>
                <c:pt idx="902">
                  <c:v>-1.7199999999999989</c:v>
                </c:pt>
                <c:pt idx="903">
                  <c:v>-1.7200000000000017</c:v>
                </c:pt>
                <c:pt idx="904">
                  <c:v>-1.4400000000000006</c:v>
                </c:pt>
                <c:pt idx="905">
                  <c:v>-1.1000000000000028</c:v>
                </c:pt>
                <c:pt idx="906">
                  <c:v>-0.30000000000000282</c:v>
                </c:pt>
                <c:pt idx="907">
                  <c:v>-0.58000000000000396</c:v>
                </c:pt>
                <c:pt idx="908">
                  <c:v>-0.10000000000000284</c:v>
                </c:pt>
                <c:pt idx="909">
                  <c:v>0.85999999999999654</c:v>
                </c:pt>
                <c:pt idx="910">
                  <c:v>1.4199999999999959</c:v>
                </c:pt>
                <c:pt idx="911">
                  <c:v>1.4799999999999955</c:v>
                </c:pt>
                <c:pt idx="912">
                  <c:v>1.8399999999999976</c:v>
                </c:pt>
                <c:pt idx="913">
                  <c:v>2.3599999999999994</c:v>
                </c:pt>
                <c:pt idx="914">
                  <c:v>1.9</c:v>
                </c:pt>
                <c:pt idx="915">
                  <c:v>1.7799999999999983</c:v>
                </c:pt>
                <c:pt idx="916">
                  <c:v>2.0200000000000018</c:v>
                </c:pt>
                <c:pt idx="917">
                  <c:v>1.9400000000000006</c:v>
                </c:pt>
                <c:pt idx="918">
                  <c:v>1.6</c:v>
                </c:pt>
                <c:pt idx="919">
                  <c:v>2.099999999999997</c:v>
                </c:pt>
                <c:pt idx="920">
                  <c:v>2.2400000000000007</c:v>
                </c:pt>
                <c:pt idx="921">
                  <c:v>2.3599999999999994</c:v>
                </c:pt>
                <c:pt idx="922">
                  <c:v>2.6599999999999993</c:v>
                </c:pt>
                <c:pt idx="923">
                  <c:v>2.6199999999999988</c:v>
                </c:pt>
                <c:pt idx="924">
                  <c:v>2.6599999999999993</c:v>
                </c:pt>
                <c:pt idx="925">
                  <c:v>2.7799999999999985</c:v>
                </c:pt>
                <c:pt idx="926">
                  <c:v>2.9400000000000004</c:v>
                </c:pt>
                <c:pt idx="927">
                  <c:v>3.0400000000000005</c:v>
                </c:pt>
                <c:pt idx="928">
                  <c:v>3.400000000000003</c:v>
                </c:pt>
                <c:pt idx="929">
                  <c:v>3.4600000000000053</c:v>
                </c:pt>
                <c:pt idx="930">
                  <c:v>3.8000000000000029</c:v>
                </c:pt>
                <c:pt idx="931">
                  <c:v>3.5400000000000005</c:v>
                </c:pt>
                <c:pt idx="932">
                  <c:v>3.9400000000000004</c:v>
                </c:pt>
                <c:pt idx="933">
                  <c:v>3.8</c:v>
                </c:pt>
                <c:pt idx="934">
                  <c:v>3.6400000000000006</c:v>
                </c:pt>
                <c:pt idx="935">
                  <c:v>3.3600000000000021</c:v>
                </c:pt>
                <c:pt idx="936">
                  <c:v>3.2</c:v>
                </c:pt>
                <c:pt idx="937">
                  <c:v>2.9</c:v>
                </c:pt>
                <c:pt idx="938">
                  <c:v>3.0799999999999983</c:v>
                </c:pt>
                <c:pt idx="939">
                  <c:v>3.1999999999999971</c:v>
                </c:pt>
                <c:pt idx="940">
                  <c:v>3.5199999999999987</c:v>
                </c:pt>
                <c:pt idx="941">
                  <c:v>4.2199999999999989</c:v>
                </c:pt>
                <c:pt idx="942">
                  <c:v>4.6199999999999992</c:v>
                </c:pt>
                <c:pt idx="943">
                  <c:v>5</c:v>
                </c:pt>
                <c:pt idx="944">
                  <c:v>5.6400000000000006</c:v>
                </c:pt>
                <c:pt idx="945">
                  <c:v>6.2199999999999989</c:v>
                </c:pt>
                <c:pt idx="946">
                  <c:v>6.2</c:v>
                </c:pt>
                <c:pt idx="947">
                  <c:v>6.2199999999999989</c:v>
                </c:pt>
                <c:pt idx="948">
                  <c:v>6.1400000000000006</c:v>
                </c:pt>
                <c:pt idx="949">
                  <c:v>5.8400000000000007</c:v>
                </c:pt>
                <c:pt idx="950">
                  <c:v>5.4600000000000026</c:v>
                </c:pt>
                <c:pt idx="951">
                  <c:v>5.6400000000000032</c:v>
                </c:pt>
                <c:pt idx="952">
                  <c:v>5.4200000000000044</c:v>
                </c:pt>
                <c:pt idx="953">
                  <c:v>5.1800000000000042</c:v>
                </c:pt>
                <c:pt idx="954">
                  <c:v>5.0800000000000036</c:v>
                </c:pt>
                <c:pt idx="955">
                  <c:v>5.0400000000000036</c:v>
                </c:pt>
                <c:pt idx="956">
                  <c:v>4.3600000000000021</c:v>
                </c:pt>
                <c:pt idx="957">
                  <c:v>4.2800000000000038</c:v>
                </c:pt>
                <c:pt idx="958">
                  <c:v>4.2000000000000028</c:v>
                </c:pt>
                <c:pt idx="959">
                  <c:v>3.2800000000000038</c:v>
                </c:pt>
                <c:pt idx="960">
                  <c:v>2.5400000000000036</c:v>
                </c:pt>
                <c:pt idx="961">
                  <c:v>2.2400000000000033</c:v>
                </c:pt>
                <c:pt idx="962">
                  <c:v>1.7600000000000022</c:v>
                </c:pt>
                <c:pt idx="963">
                  <c:v>1.3</c:v>
                </c:pt>
                <c:pt idx="964">
                  <c:v>1.6999999999999971</c:v>
                </c:pt>
                <c:pt idx="965">
                  <c:v>1.9199999999999988</c:v>
                </c:pt>
                <c:pt idx="966">
                  <c:v>1.6199999999999988</c:v>
                </c:pt>
                <c:pt idx="967">
                  <c:v>1.8400000000000005</c:v>
                </c:pt>
                <c:pt idx="968">
                  <c:v>2.4600000000000022</c:v>
                </c:pt>
                <c:pt idx="969">
                  <c:v>2.4600000000000053</c:v>
                </c:pt>
                <c:pt idx="970">
                  <c:v>2.7000000000000028</c:v>
                </c:pt>
                <c:pt idx="971">
                  <c:v>3.0400000000000036</c:v>
                </c:pt>
                <c:pt idx="972">
                  <c:v>3.3</c:v>
                </c:pt>
                <c:pt idx="973">
                  <c:v>3.4</c:v>
                </c:pt>
                <c:pt idx="974">
                  <c:v>3.7799999999999985</c:v>
                </c:pt>
                <c:pt idx="975">
                  <c:v>4.2799999999999985</c:v>
                </c:pt>
                <c:pt idx="976">
                  <c:v>5.56</c:v>
                </c:pt>
                <c:pt idx="977">
                  <c:v>6.080000000000001</c:v>
                </c:pt>
                <c:pt idx="978">
                  <c:v>6.3800000000000008</c:v>
                </c:pt>
                <c:pt idx="979">
                  <c:v>6.6200000000000019</c:v>
                </c:pt>
                <c:pt idx="980">
                  <c:v>6.8200000000000021</c:v>
                </c:pt>
                <c:pt idx="981">
                  <c:v>6.4800000000000013</c:v>
                </c:pt>
                <c:pt idx="982">
                  <c:v>6.44</c:v>
                </c:pt>
                <c:pt idx="983">
                  <c:v>6.8400000000000016</c:v>
                </c:pt>
                <c:pt idx="984">
                  <c:v>7.5400000000000009</c:v>
                </c:pt>
                <c:pt idx="985">
                  <c:v>7.7200000000000006</c:v>
                </c:pt>
                <c:pt idx="986">
                  <c:v>7.4399999999999995</c:v>
                </c:pt>
                <c:pt idx="987">
                  <c:v>7.339999999999999</c:v>
                </c:pt>
                <c:pt idx="988">
                  <c:v>6.7799999999999967</c:v>
                </c:pt>
                <c:pt idx="989">
                  <c:v>6.099999999999997</c:v>
                </c:pt>
                <c:pt idx="990">
                  <c:v>5.0399999999999974</c:v>
                </c:pt>
                <c:pt idx="991">
                  <c:v>4.5399999999999991</c:v>
                </c:pt>
                <c:pt idx="992">
                  <c:v>4.1199999999999992</c:v>
                </c:pt>
                <c:pt idx="993">
                  <c:v>3.5999999999999988</c:v>
                </c:pt>
                <c:pt idx="994">
                  <c:v>3.1199999999999988</c:v>
                </c:pt>
                <c:pt idx="995">
                  <c:v>3.1399999999999992</c:v>
                </c:pt>
                <c:pt idx="996">
                  <c:v>3.1199999999999988</c:v>
                </c:pt>
                <c:pt idx="997">
                  <c:v>2.7</c:v>
                </c:pt>
                <c:pt idx="998">
                  <c:v>2.740000000000002</c:v>
                </c:pt>
                <c:pt idx="999">
                  <c:v>2.0400000000000018</c:v>
                </c:pt>
                <c:pt idx="1000">
                  <c:v>1.540000000000002</c:v>
                </c:pt>
                <c:pt idx="1001">
                  <c:v>1.3000000000000014</c:v>
                </c:pt>
                <c:pt idx="1002">
                  <c:v>0.92000000000000026</c:v>
                </c:pt>
                <c:pt idx="1003">
                  <c:v>0.1</c:v>
                </c:pt>
                <c:pt idx="1004">
                  <c:v>-0.1</c:v>
                </c:pt>
                <c:pt idx="1005">
                  <c:v>-0.62000000000000033</c:v>
                </c:pt>
                <c:pt idx="1006">
                  <c:v>-0.96000000000000085</c:v>
                </c:pt>
                <c:pt idx="1007">
                  <c:v>-1.2400000000000007</c:v>
                </c:pt>
                <c:pt idx="1008">
                  <c:v>-1.4800000000000011</c:v>
                </c:pt>
                <c:pt idx="1009">
                  <c:v>-1.3200000000000003</c:v>
                </c:pt>
                <c:pt idx="1010">
                  <c:v>-1.3800000000000012</c:v>
                </c:pt>
                <c:pt idx="1011">
                  <c:v>-2.0200000000000005</c:v>
                </c:pt>
                <c:pt idx="1012">
                  <c:v>-2.0400000000000005</c:v>
                </c:pt>
                <c:pt idx="1013">
                  <c:v>-2.2799999999999998</c:v>
                </c:pt>
                <c:pt idx="1014">
                  <c:v>-2.8600000000000008</c:v>
                </c:pt>
                <c:pt idx="1015">
                  <c:v>-3.0199999999999987</c:v>
                </c:pt>
                <c:pt idx="1016">
                  <c:v>-2.9</c:v>
                </c:pt>
                <c:pt idx="1017">
                  <c:v>-3.1399999999999992</c:v>
                </c:pt>
                <c:pt idx="1018">
                  <c:v>-3.2</c:v>
                </c:pt>
                <c:pt idx="1019">
                  <c:v>-3.0399999999999991</c:v>
                </c:pt>
                <c:pt idx="1020">
                  <c:v>-3.2399999999999993</c:v>
                </c:pt>
                <c:pt idx="1021">
                  <c:v>-3.3599999999999981</c:v>
                </c:pt>
                <c:pt idx="1022">
                  <c:v>-3.5399999999999991</c:v>
                </c:pt>
                <c:pt idx="1023">
                  <c:v>-3.6399999999999979</c:v>
                </c:pt>
                <c:pt idx="1024">
                  <c:v>-3.7199999999999975</c:v>
                </c:pt>
                <c:pt idx="1025">
                  <c:v>-3.1799999999999984</c:v>
                </c:pt>
                <c:pt idx="1026">
                  <c:v>-2.2399999999999993</c:v>
                </c:pt>
                <c:pt idx="1027">
                  <c:v>-1.1599999999999979</c:v>
                </c:pt>
                <c:pt idx="1028">
                  <c:v>0.28000000000000114</c:v>
                </c:pt>
                <c:pt idx="1029">
                  <c:v>1.1200000000000017</c:v>
                </c:pt>
                <c:pt idx="1030">
                  <c:v>1.7000000000000015</c:v>
                </c:pt>
                <c:pt idx="1031">
                  <c:v>2.0400000000000018</c:v>
                </c:pt>
                <c:pt idx="1032">
                  <c:v>2.4200000000000004</c:v>
                </c:pt>
                <c:pt idx="1033">
                  <c:v>2.5999999999999988</c:v>
                </c:pt>
                <c:pt idx="1034">
                  <c:v>3.5999999999999988</c:v>
                </c:pt>
                <c:pt idx="1035">
                  <c:v>4.5799999999999983</c:v>
                </c:pt>
                <c:pt idx="1036">
                  <c:v>5.4399999999999977</c:v>
                </c:pt>
                <c:pt idx="1037">
                  <c:v>6.0399999999999974</c:v>
                </c:pt>
                <c:pt idx="1038">
                  <c:v>6.6399999999999988</c:v>
                </c:pt>
                <c:pt idx="1039">
                  <c:v>6.7399999999999975</c:v>
                </c:pt>
                <c:pt idx="1040">
                  <c:v>6.3799999999999981</c:v>
                </c:pt>
                <c:pt idx="1041">
                  <c:v>5.5999999999999988</c:v>
                </c:pt>
                <c:pt idx="1042">
                  <c:v>4.8199999999999985</c:v>
                </c:pt>
                <c:pt idx="1043">
                  <c:v>3.2399999999999993</c:v>
                </c:pt>
                <c:pt idx="1044">
                  <c:v>1.7799999999999998</c:v>
                </c:pt>
                <c:pt idx="1045">
                  <c:v>1.0399999999999991</c:v>
                </c:pt>
                <c:pt idx="1046">
                  <c:v>1.4399999999999991</c:v>
                </c:pt>
                <c:pt idx="1047">
                  <c:v>2.9399999999999991</c:v>
                </c:pt>
                <c:pt idx="1048">
                  <c:v>4.8999999999999986</c:v>
                </c:pt>
                <c:pt idx="1049">
                  <c:v>5.759999999999998</c:v>
                </c:pt>
                <c:pt idx="1050">
                  <c:v>5.7199999999999971</c:v>
                </c:pt>
                <c:pt idx="1051">
                  <c:v>4.3799999999999981</c:v>
                </c:pt>
                <c:pt idx="1052">
                  <c:v>2.0999999999999988</c:v>
                </c:pt>
                <c:pt idx="1053">
                  <c:v>9.9999999999997868E-2</c:v>
                </c:pt>
                <c:pt idx="1054">
                  <c:v>-0.46000000000000157</c:v>
                </c:pt>
                <c:pt idx="1055">
                  <c:v>-0.92000000000000104</c:v>
                </c:pt>
                <c:pt idx="1056">
                  <c:v>-0.48000000000000187</c:v>
                </c:pt>
                <c:pt idx="1057">
                  <c:v>-0.26000000000000084</c:v>
                </c:pt>
                <c:pt idx="1058">
                  <c:v>6.0000000000000143E-2</c:v>
                </c:pt>
                <c:pt idx="1059">
                  <c:v>-0.13999999999999985</c:v>
                </c:pt>
                <c:pt idx="1060">
                  <c:v>8.0000000000000432E-2</c:v>
                </c:pt>
                <c:pt idx="1061">
                  <c:v>-0.21999999999999958</c:v>
                </c:pt>
                <c:pt idx="1062">
                  <c:v>-0.36000000000000015</c:v>
                </c:pt>
                <c:pt idx="1063">
                  <c:v>-0.4199999999999996</c:v>
                </c:pt>
                <c:pt idx="1064">
                  <c:v>-0.45999999999999941</c:v>
                </c:pt>
                <c:pt idx="1065">
                  <c:v>-0.22000000000000028</c:v>
                </c:pt>
                <c:pt idx="1066">
                  <c:v>-3.9999999999999855E-2</c:v>
                </c:pt>
                <c:pt idx="1067">
                  <c:v>0.14000000000000057</c:v>
                </c:pt>
                <c:pt idx="1068">
                  <c:v>0</c:v>
                </c:pt>
                <c:pt idx="1069">
                  <c:v>-0.56000000000000083</c:v>
                </c:pt>
                <c:pt idx="1070">
                  <c:v>-1.0599999999999994</c:v>
                </c:pt>
                <c:pt idx="1071">
                  <c:v>-1.3199999999999996</c:v>
                </c:pt>
                <c:pt idx="1072">
                  <c:v>-1.6</c:v>
                </c:pt>
                <c:pt idx="1073">
                  <c:v>-1.4</c:v>
                </c:pt>
                <c:pt idx="1074">
                  <c:v>-0.73999999999999988</c:v>
                </c:pt>
                <c:pt idx="1075">
                  <c:v>-1.0200000000000002</c:v>
                </c:pt>
                <c:pt idx="1076">
                  <c:v>-1.1200000000000003</c:v>
                </c:pt>
                <c:pt idx="1077">
                  <c:v>-1.0999999999999992</c:v>
                </c:pt>
                <c:pt idx="1078">
                  <c:v>-1.0399999999999998</c:v>
                </c:pt>
                <c:pt idx="1079">
                  <c:v>-1.1600000000000001</c:v>
                </c:pt>
                <c:pt idx="1080">
                  <c:v>-0.82000000000000028</c:v>
                </c:pt>
                <c:pt idx="1081">
                  <c:v>-0.57999999999999974</c:v>
                </c:pt>
                <c:pt idx="1082">
                  <c:v>-0.3</c:v>
                </c:pt>
                <c:pt idx="1083">
                  <c:v>-0.32000000000000028</c:v>
                </c:pt>
                <c:pt idx="1084">
                  <c:v>-0.36000000000000087</c:v>
                </c:pt>
                <c:pt idx="1085">
                  <c:v>-0.24000000000000057</c:v>
                </c:pt>
                <c:pt idx="1086">
                  <c:v>-8.000000000000114E-2</c:v>
                </c:pt>
                <c:pt idx="1087">
                  <c:v>-0.24000000000000199</c:v>
                </c:pt>
                <c:pt idx="1088">
                  <c:v>-0.26000000000000228</c:v>
                </c:pt>
                <c:pt idx="1089">
                  <c:v>1.9999999999998862E-2</c:v>
                </c:pt>
                <c:pt idx="1090">
                  <c:v>0.1799999999999983</c:v>
                </c:pt>
                <c:pt idx="1091">
                  <c:v>3.9999999999997725E-2</c:v>
                </c:pt>
                <c:pt idx="1092">
                  <c:v>9.9999999999998576E-2</c:v>
                </c:pt>
                <c:pt idx="1093">
                  <c:v>-4.000000000000057E-2</c:v>
                </c:pt>
                <c:pt idx="1094">
                  <c:v>-0.18000000000000113</c:v>
                </c:pt>
                <c:pt idx="1095">
                  <c:v>-0.12000000000000029</c:v>
                </c:pt>
                <c:pt idx="1096">
                  <c:v>-0.17999999999999972</c:v>
                </c:pt>
                <c:pt idx="1097">
                  <c:v>-7.999999999999971E-2</c:v>
                </c:pt>
                <c:pt idx="1098">
                  <c:v>-9.9999999999998576E-2</c:v>
                </c:pt>
                <c:pt idx="1099">
                  <c:v>4.0000000000001992E-2</c:v>
                </c:pt>
                <c:pt idx="1100">
                  <c:v>0.10000000000000142</c:v>
                </c:pt>
                <c:pt idx="1101">
                  <c:v>0.54000000000000203</c:v>
                </c:pt>
                <c:pt idx="1102">
                  <c:v>0.82000000000000173</c:v>
                </c:pt>
                <c:pt idx="1103">
                  <c:v>1.0200000000000002</c:v>
                </c:pt>
                <c:pt idx="1104">
                  <c:v>1.3200000000000003</c:v>
                </c:pt>
                <c:pt idx="1105">
                  <c:v>0.90000000000000147</c:v>
                </c:pt>
                <c:pt idx="1106">
                  <c:v>0.44000000000000056</c:v>
                </c:pt>
                <c:pt idx="1107">
                  <c:v>-0.39999999999999858</c:v>
                </c:pt>
                <c:pt idx="1108">
                  <c:v>-0.75999999999999801</c:v>
                </c:pt>
                <c:pt idx="1109">
                  <c:v>-1.5199999999999989</c:v>
                </c:pt>
                <c:pt idx="1110">
                  <c:v>-1.7</c:v>
                </c:pt>
                <c:pt idx="1111">
                  <c:v>-1.5400000000000005</c:v>
                </c:pt>
                <c:pt idx="1112">
                  <c:v>-1.1600000000000008</c:v>
                </c:pt>
                <c:pt idx="1113">
                  <c:v>-0.74000000000000055</c:v>
                </c:pt>
                <c:pt idx="1114">
                  <c:v>-0.22000000000000028</c:v>
                </c:pt>
                <c:pt idx="1115">
                  <c:v>0.22000000000000028</c:v>
                </c:pt>
                <c:pt idx="1116">
                  <c:v>6.0000000000000851E-2</c:v>
                </c:pt>
                <c:pt idx="1117">
                  <c:v>0.32000000000000028</c:v>
                </c:pt>
                <c:pt idx="1118">
                  <c:v>2.0000000000000285E-2</c:v>
                </c:pt>
                <c:pt idx="1119">
                  <c:v>-7.999999999999971E-2</c:v>
                </c:pt>
                <c:pt idx="1120">
                  <c:v>-0.45999999999999941</c:v>
                </c:pt>
                <c:pt idx="1121">
                  <c:v>0</c:v>
                </c:pt>
                <c:pt idx="1122">
                  <c:v>0.16000000000000086</c:v>
                </c:pt>
                <c:pt idx="1123">
                  <c:v>0.54000000000000059</c:v>
                </c:pt>
                <c:pt idx="1124">
                  <c:v>0.7000000000000014</c:v>
                </c:pt>
                <c:pt idx="1125">
                  <c:v>1.0000000000000013</c:v>
                </c:pt>
                <c:pt idx="1126">
                  <c:v>0.6800000000000026</c:v>
                </c:pt>
                <c:pt idx="1127">
                  <c:v>0.48000000000000115</c:v>
                </c:pt>
                <c:pt idx="1128">
                  <c:v>0.36000000000000087</c:v>
                </c:pt>
                <c:pt idx="1129">
                  <c:v>0.32000000000000028</c:v>
                </c:pt>
                <c:pt idx="1130">
                  <c:v>0.7</c:v>
                </c:pt>
                <c:pt idx="1131">
                  <c:v>0.85999999999999943</c:v>
                </c:pt>
                <c:pt idx="1132">
                  <c:v>0.77999999999999969</c:v>
                </c:pt>
                <c:pt idx="1133">
                  <c:v>0.65999999999999948</c:v>
                </c:pt>
                <c:pt idx="1134">
                  <c:v>0.51999999999999891</c:v>
                </c:pt>
                <c:pt idx="1135">
                  <c:v>3.9999999999999147E-2</c:v>
                </c:pt>
                <c:pt idx="1136">
                  <c:v>-0.14000000000000057</c:v>
                </c:pt>
                <c:pt idx="1137">
                  <c:v>3.9999999999999147E-2</c:v>
                </c:pt>
                <c:pt idx="1138">
                  <c:v>4.000000000000057E-2</c:v>
                </c:pt>
                <c:pt idx="1139">
                  <c:v>-7.9999999999998295E-2</c:v>
                </c:pt>
                <c:pt idx="1140">
                  <c:v>2.0000000000001704E-2</c:v>
                </c:pt>
                <c:pt idx="1141">
                  <c:v>0.22000000000000169</c:v>
                </c:pt>
                <c:pt idx="1142">
                  <c:v>-0.1799999999999983</c:v>
                </c:pt>
                <c:pt idx="1143">
                  <c:v>-0.2999999999999986</c:v>
                </c:pt>
                <c:pt idx="1144">
                  <c:v>-0.11999999999999886</c:v>
                </c:pt>
                <c:pt idx="1145">
                  <c:v>-0.34000000000000058</c:v>
                </c:pt>
                <c:pt idx="1146">
                  <c:v>-0.72000000000000031</c:v>
                </c:pt>
                <c:pt idx="1147">
                  <c:v>-0.22000000000000028</c:v>
                </c:pt>
                <c:pt idx="1148">
                  <c:v>-6.0000000000000851E-2</c:v>
                </c:pt>
                <c:pt idx="1149">
                  <c:v>-6.0000000000000851E-2</c:v>
                </c:pt>
                <c:pt idx="1150">
                  <c:v>0.5</c:v>
                </c:pt>
                <c:pt idx="1151">
                  <c:v>0.86000000000000087</c:v>
                </c:pt>
                <c:pt idx="1152">
                  <c:v>0.76000000000000223</c:v>
                </c:pt>
                <c:pt idx="1153">
                  <c:v>0.76000000000000223</c:v>
                </c:pt>
                <c:pt idx="1154">
                  <c:v>0.88000000000000111</c:v>
                </c:pt>
                <c:pt idx="1155">
                  <c:v>0.54000000000000203</c:v>
                </c:pt>
                <c:pt idx="1156">
                  <c:v>0.14000000000000057</c:v>
                </c:pt>
                <c:pt idx="1157">
                  <c:v>-0.25999999999999945</c:v>
                </c:pt>
                <c:pt idx="1158">
                  <c:v>-0.33999999999999914</c:v>
                </c:pt>
                <c:pt idx="1159">
                  <c:v>-0.49999999999999717</c:v>
                </c:pt>
                <c:pt idx="1160">
                  <c:v>-9.9999999999997161E-2</c:v>
                </c:pt>
                <c:pt idx="1161">
                  <c:v>0.22000000000000314</c:v>
                </c:pt>
                <c:pt idx="1162">
                  <c:v>0.42000000000000171</c:v>
                </c:pt>
                <c:pt idx="1163">
                  <c:v>0.44000000000000056</c:v>
                </c:pt>
                <c:pt idx="1164">
                  <c:v>0.32000000000000028</c:v>
                </c:pt>
                <c:pt idx="1165">
                  <c:v>-0.16000000000000086</c:v>
                </c:pt>
                <c:pt idx="1166">
                  <c:v>-0.46000000000000085</c:v>
                </c:pt>
                <c:pt idx="1167">
                  <c:v>-0.3</c:v>
                </c:pt>
                <c:pt idx="1168">
                  <c:v>-0.31999999999999884</c:v>
                </c:pt>
                <c:pt idx="1169">
                  <c:v>-0.54000000000000059</c:v>
                </c:pt>
                <c:pt idx="1170">
                  <c:v>-0.4799999999999997</c:v>
                </c:pt>
                <c:pt idx="1171">
                  <c:v>-0.15999999999999942</c:v>
                </c:pt>
                <c:pt idx="1172">
                  <c:v>-0.27999999999999969</c:v>
                </c:pt>
                <c:pt idx="1173">
                  <c:v>-0.22000000000000028</c:v>
                </c:pt>
                <c:pt idx="1174">
                  <c:v>0.34000000000000058</c:v>
                </c:pt>
                <c:pt idx="1175">
                  <c:v>0.57999999999999974</c:v>
                </c:pt>
                <c:pt idx="1176">
                  <c:v>0.4</c:v>
                </c:pt>
                <c:pt idx="1177">
                  <c:v>0.45999999999999941</c:v>
                </c:pt>
                <c:pt idx="1178">
                  <c:v>0.37999999999999973</c:v>
                </c:pt>
                <c:pt idx="1179">
                  <c:v>0.34000000000000058</c:v>
                </c:pt>
                <c:pt idx="1180">
                  <c:v>0.10000000000000142</c:v>
                </c:pt>
                <c:pt idx="1181">
                  <c:v>4.000000000000057E-2</c:v>
                </c:pt>
                <c:pt idx="1182">
                  <c:v>-0.15999999999999942</c:v>
                </c:pt>
                <c:pt idx="1183">
                  <c:v>0.17999999999999972</c:v>
                </c:pt>
                <c:pt idx="1184">
                  <c:v>-0.22000000000000028</c:v>
                </c:pt>
                <c:pt idx="1185">
                  <c:v>-4.000000000000057E-2</c:v>
                </c:pt>
                <c:pt idx="1186">
                  <c:v>0.25999999999999945</c:v>
                </c:pt>
                <c:pt idx="1187">
                  <c:v>0.4</c:v>
                </c:pt>
                <c:pt idx="1188">
                  <c:v>0.32000000000000028</c:v>
                </c:pt>
                <c:pt idx="1189">
                  <c:v>0.7399999999999991</c:v>
                </c:pt>
                <c:pt idx="1190">
                  <c:v>0.92000000000000026</c:v>
                </c:pt>
                <c:pt idx="1191">
                  <c:v>0.94000000000000061</c:v>
                </c:pt>
                <c:pt idx="1192">
                  <c:v>1.0400000000000005</c:v>
                </c:pt>
                <c:pt idx="1193">
                  <c:v>0.96000000000000085</c:v>
                </c:pt>
                <c:pt idx="1194">
                  <c:v>0.92000000000000171</c:v>
                </c:pt>
                <c:pt idx="1195">
                  <c:v>0.7600000000000009</c:v>
                </c:pt>
                <c:pt idx="1196">
                  <c:v>0.68000000000000116</c:v>
                </c:pt>
                <c:pt idx="1197">
                  <c:v>0.52000000000000024</c:v>
                </c:pt>
                <c:pt idx="1198">
                  <c:v>0.18000000000000113</c:v>
                </c:pt>
                <c:pt idx="1199">
                  <c:v>0.24000000000000199</c:v>
                </c:pt>
                <c:pt idx="1200">
                  <c:v>0.30000000000000143</c:v>
                </c:pt>
                <c:pt idx="1201">
                  <c:v>-0.23999999999999844</c:v>
                </c:pt>
                <c:pt idx="1202">
                  <c:v>-0.15999999999999873</c:v>
                </c:pt>
                <c:pt idx="1203">
                  <c:v>-7.1054273576010023E-16</c:v>
                </c:pt>
                <c:pt idx="1204">
                  <c:v>1.9999999999997443E-2</c:v>
                </c:pt>
                <c:pt idx="1205">
                  <c:v>-0.26000000000000228</c:v>
                </c:pt>
                <c:pt idx="1206">
                  <c:v>1.9999999999998151E-2</c:v>
                </c:pt>
                <c:pt idx="1207">
                  <c:v>-0.22000000000000169</c:v>
                </c:pt>
                <c:pt idx="1208">
                  <c:v>-0.10000000000000071</c:v>
                </c:pt>
                <c:pt idx="1209">
                  <c:v>-0.87999999999999967</c:v>
                </c:pt>
                <c:pt idx="1210">
                  <c:v>-0.88000000000000045</c:v>
                </c:pt>
                <c:pt idx="1211">
                  <c:v>-0.7000000000000014</c:v>
                </c:pt>
                <c:pt idx="1212">
                  <c:v>-0.56000000000000083</c:v>
                </c:pt>
                <c:pt idx="1213">
                  <c:v>-0.68000000000000116</c:v>
                </c:pt>
                <c:pt idx="1214">
                  <c:v>-0.18000000000000113</c:v>
                </c:pt>
                <c:pt idx="1215">
                  <c:v>-7.1054273576010023E-16</c:v>
                </c:pt>
                <c:pt idx="1216">
                  <c:v>-4.000000000000057E-2</c:v>
                </c:pt>
                <c:pt idx="1217">
                  <c:v>7.9999999999999002E-2</c:v>
                </c:pt>
                <c:pt idx="1218">
                  <c:v>-7.1054273576010023E-16</c:v>
                </c:pt>
                <c:pt idx="1219">
                  <c:v>-0.42000000000000098</c:v>
                </c:pt>
                <c:pt idx="1220">
                  <c:v>-0.48000000000000043</c:v>
                </c:pt>
                <c:pt idx="1221">
                  <c:v>5.9999999999999429E-2</c:v>
                </c:pt>
                <c:pt idx="1222">
                  <c:v>0.57999999999999974</c:v>
                </c:pt>
                <c:pt idx="1223">
                  <c:v>1.0999999999999992</c:v>
                </c:pt>
                <c:pt idx="1224">
                  <c:v>1.9799999999999991</c:v>
                </c:pt>
                <c:pt idx="1225">
                  <c:v>1.9599999999999986</c:v>
                </c:pt>
                <c:pt idx="1226">
                  <c:v>1.4199999999999988</c:v>
                </c:pt>
                <c:pt idx="1227">
                  <c:v>1.0399999999999991</c:v>
                </c:pt>
                <c:pt idx="1228">
                  <c:v>0.6399999999999999</c:v>
                </c:pt>
                <c:pt idx="1229">
                  <c:v>0.23999999999999985</c:v>
                </c:pt>
                <c:pt idx="1230">
                  <c:v>0.43999999999999984</c:v>
                </c:pt>
                <c:pt idx="1231">
                  <c:v>0.72000000000000031</c:v>
                </c:pt>
                <c:pt idx="1232">
                  <c:v>0.42000000000000026</c:v>
                </c:pt>
                <c:pt idx="1233">
                  <c:v>0.14000000000000057</c:v>
                </c:pt>
                <c:pt idx="1234">
                  <c:v>0.38000000000000111</c:v>
                </c:pt>
                <c:pt idx="1235">
                  <c:v>-0.11999999999999886</c:v>
                </c:pt>
                <c:pt idx="1236">
                  <c:v>-0.6599999999999987</c:v>
                </c:pt>
                <c:pt idx="1237">
                  <c:v>-0.31999999999999884</c:v>
                </c:pt>
                <c:pt idx="1238">
                  <c:v>-0.33999999999999914</c:v>
                </c:pt>
                <c:pt idx="1239">
                  <c:v>-0.55999999999999939</c:v>
                </c:pt>
                <c:pt idx="1240">
                  <c:v>-0.17999999999999972</c:v>
                </c:pt>
                <c:pt idx="1241">
                  <c:v>7.999999999999971E-2</c:v>
                </c:pt>
                <c:pt idx="1242">
                  <c:v>-0.11999999999999958</c:v>
                </c:pt>
                <c:pt idx="1243">
                  <c:v>0.10000000000000071</c:v>
                </c:pt>
                <c:pt idx="1244">
                  <c:v>-0.35999999999999871</c:v>
                </c:pt>
                <c:pt idx="1245">
                  <c:v>-0.43999999999999845</c:v>
                </c:pt>
                <c:pt idx="1246">
                  <c:v>-0.53999999999999848</c:v>
                </c:pt>
                <c:pt idx="1247">
                  <c:v>-0.71999999999999953</c:v>
                </c:pt>
                <c:pt idx="1248">
                  <c:v>-0.95999999999999941</c:v>
                </c:pt>
                <c:pt idx="1249">
                  <c:v>-0.72000000000000031</c:v>
                </c:pt>
                <c:pt idx="1250">
                  <c:v>-0.9</c:v>
                </c:pt>
                <c:pt idx="1251">
                  <c:v>-1.0200000000000002</c:v>
                </c:pt>
                <c:pt idx="1252">
                  <c:v>-0.95999999999999941</c:v>
                </c:pt>
                <c:pt idx="1253">
                  <c:v>-0.77999999999999969</c:v>
                </c:pt>
                <c:pt idx="1254">
                  <c:v>-0.85999999999999943</c:v>
                </c:pt>
                <c:pt idx="1255">
                  <c:v>-0.4799999999999997</c:v>
                </c:pt>
                <c:pt idx="1256">
                  <c:v>-0.23999999999999916</c:v>
                </c:pt>
                <c:pt idx="1257">
                  <c:v>-0.65999999999999948</c:v>
                </c:pt>
                <c:pt idx="1258">
                  <c:v>-0.65999999999999948</c:v>
                </c:pt>
                <c:pt idx="1259">
                  <c:v>-0.85999999999999943</c:v>
                </c:pt>
                <c:pt idx="1260">
                  <c:v>-1.2200000000000002</c:v>
                </c:pt>
                <c:pt idx="1261">
                  <c:v>-1.680000000000001</c:v>
                </c:pt>
                <c:pt idx="1262">
                  <c:v>-1.2600000000000009</c:v>
                </c:pt>
                <c:pt idx="1263">
                  <c:v>-1.3400000000000005</c:v>
                </c:pt>
                <c:pt idx="1264">
                  <c:v>-1.3400000000000005</c:v>
                </c:pt>
                <c:pt idx="1265">
                  <c:v>-1.4599999999999995</c:v>
                </c:pt>
                <c:pt idx="1266">
                  <c:v>-1.3799999999999983</c:v>
                </c:pt>
                <c:pt idx="1267">
                  <c:v>-1.6999999999999986</c:v>
                </c:pt>
                <c:pt idx="1268">
                  <c:v>-1.6399999999999992</c:v>
                </c:pt>
                <c:pt idx="1269">
                  <c:v>-1.5599999999999994</c:v>
                </c:pt>
                <c:pt idx="1270">
                  <c:v>-1.5</c:v>
                </c:pt>
                <c:pt idx="1271">
                  <c:v>-1.6200000000000003</c:v>
                </c:pt>
                <c:pt idx="1272">
                  <c:v>-1.3599999999999994</c:v>
                </c:pt>
                <c:pt idx="1273">
                  <c:v>-1.4599999999999995</c:v>
                </c:pt>
                <c:pt idx="1274">
                  <c:v>-1.3799999999999983</c:v>
                </c:pt>
                <c:pt idx="1275">
                  <c:v>-1.1799999999999984</c:v>
                </c:pt>
                <c:pt idx="1276">
                  <c:v>-1.0799999999999983</c:v>
                </c:pt>
                <c:pt idx="1277">
                  <c:v>-1.259999999999998</c:v>
                </c:pt>
                <c:pt idx="1278">
                  <c:v>-1.259999999999998</c:v>
                </c:pt>
                <c:pt idx="1279">
                  <c:v>-1.2399999999999991</c:v>
                </c:pt>
                <c:pt idx="1280">
                  <c:v>-1.3999999999999986</c:v>
                </c:pt>
                <c:pt idx="1281">
                  <c:v>-1.0599999999999981</c:v>
                </c:pt>
                <c:pt idx="1282">
                  <c:v>-0.37999999999999973</c:v>
                </c:pt>
                <c:pt idx="1283">
                  <c:v>-7.999999999999971E-2</c:v>
                </c:pt>
                <c:pt idx="1284">
                  <c:v>0.56000000000000083</c:v>
                </c:pt>
                <c:pt idx="1285">
                  <c:v>1.2400000000000007</c:v>
                </c:pt>
                <c:pt idx="1286">
                  <c:v>1.2200000000000002</c:v>
                </c:pt>
                <c:pt idx="1287">
                  <c:v>0.94000000000000061</c:v>
                </c:pt>
                <c:pt idx="1288">
                  <c:v>1.2200000000000002</c:v>
                </c:pt>
                <c:pt idx="1289">
                  <c:v>0.92000000000000026</c:v>
                </c:pt>
                <c:pt idx="1290">
                  <c:v>0.97999999999999976</c:v>
                </c:pt>
                <c:pt idx="1291">
                  <c:v>1.3999999999999986</c:v>
                </c:pt>
                <c:pt idx="1292">
                  <c:v>1.4199999999999988</c:v>
                </c:pt>
                <c:pt idx="1293">
                  <c:v>1.1399999999999992</c:v>
                </c:pt>
                <c:pt idx="1294">
                  <c:v>0.91999999999999882</c:v>
                </c:pt>
                <c:pt idx="1295">
                  <c:v>0.59999999999999853</c:v>
                </c:pt>
                <c:pt idx="1296">
                  <c:v>0.37999999999999973</c:v>
                </c:pt>
                <c:pt idx="1297">
                  <c:v>0.23999999999999916</c:v>
                </c:pt>
                <c:pt idx="1298">
                  <c:v>0.65999999999999948</c:v>
                </c:pt>
                <c:pt idx="1299">
                  <c:v>1.2799999999999998</c:v>
                </c:pt>
                <c:pt idx="1300">
                  <c:v>1.4200000000000004</c:v>
                </c:pt>
                <c:pt idx="1301">
                  <c:v>1</c:v>
                </c:pt>
                <c:pt idx="1302">
                  <c:v>0.98000000000000109</c:v>
                </c:pt>
                <c:pt idx="1303">
                  <c:v>0.14000000000000057</c:v>
                </c:pt>
                <c:pt idx="1304">
                  <c:v>-0.32000000000000028</c:v>
                </c:pt>
                <c:pt idx="1305">
                  <c:v>-1.0599999999999994</c:v>
                </c:pt>
                <c:pt idx="1306">
                  <c:v>-1.0599999999999994</c:v>
                </c:pt>
                <c:pt idx="1307">
                  <c:v>-1.1200000000000003</c:v>
                </c:pt>
                <c:pt idx="1308">
                  <c:v>-0.82000000000000028</c:v>
                </c:pt>
                <c:pt idx="1309">
                  <c:v>-1.1400000000000006</c:v>
                </c:pt>
                <c:pt idx="1310">
                  <c:v>-0.72000000000000175</c:v>
                </c:pt>
                <c:pt idx="1311">
                  <c:v>-0.54000000000000203</c:v>
                </c:pt>
                <c:pt idx="1312">
                  <c:v>-0.66000000000000225</c:v>
                </c:pt>
                <c:pt idx="1313">
                  <c:v>-0.50000000000000144</c:v>
                </c:pt>
                <c:pt idx="1314">
                  <c:v>-0.12000000000000029</c:v>
                </c:pt>
                <c:pt idx="1315">
                  <c:v>2.0000000000000285E-2</c:v>
                </c:pt>
                <c:pt idx="1316">
                  <c:v>0.62000000000000033</c:v>
                </c:pt>
                <c:pt idx="1317">
                  <c:v>0.82000000000000028</c:v>
                </c:pt>
                <c:pt idx="1318">
                  <c:v>0.56000000000000083</c:v>
                </c:pt>
                <c:pt idx="1319">
                  <c:v>0.4799999999999997</c:v>
                </c:pt>
                <c:pt idx="1320">
                  <c:v>0.17999999999999972</c:v>
                </c:pt>
                <c:pt idx="1321">
                  <c:v>-0.2</c:v>
                </c:pt>
                <c:pt idx="1322">
                  <c:v>-2.0000000000000285E-2</c:v>
                </c:pt>
                <c:pt idx="1323">
                  <c:v>0.15999999999999942</c:v>
                </c:pt>
                <c:pt idx="1324">
                  <c:v>0.22000000000000028</c:v>
                </c:pt>
                <c:pt idx="1325">
                  <c:v>0.66000000000000081</c:v>
                </c:pt>
                <c:pt idx="1326">
                  <c:v>0.58000000000000118</c:v>
                </c:pt>
                <c:pt idx="1327">
                  <c:v>0.78000000000000258</c:v>
                </c:pt>
                <c:pt idx="1328">
                  <c:v>0.92000000000000171</c:v>
                </c:pt>
                <c:pt idx="1329">
                  <c:v>0.68000000000000116</c:v>
                </c:pt>
                <c:pt idx="1330">
                  <c:v>0.80000000000000138</c:v>
                </c:pt>
                <c:pt idx="1331">
                  <c:v>0.92000000000000171</c:v>
                </c:pt>
                <c:pt idx="1332">
                  <c:v>0.58000000000000118</c:v>
                </c:pt>
                <c:pt idx="1333">
                  <c:v>0.94000000000000128</c:v>
                </c:pt>
                <c:pt idx="1334">
                  <c:v>0.98000000000000187</c:v>
                </c:pt>
                <c:pt idx="1335">
                  <c:v>0.38000000000000045</c:v>
                </c:pt>
                <c:pt idx="1336">
                  <c:v>3.9999999999999855E-2</c:v>
                </c:pt>
                <c:pt idx="1337">
                  <c:v>-0.12000000000000099</c:v>
                </c:pt>
                <c:pt idx="1338">
                  <c:v>-0.72000000000000031</c:v>
                </c:pt>
                <c:pt idx="1339">
                  <c:v>-0.4799999999999997</c:v>
                </c:pt>
                <c:pt idx="1340">
                  <c:v>-0.75999999999999945</c:v>
                </c:pt>
                <c:pt idx="1341">
                  <c:v>-0.95999999999999941</c:v>
                </c:pt>
                <c:pt idx="1342">
                  <c:v>-1.3999999999999986</c:v>
                </c:pt>
                <c:pt idx="1343">
                  <c:v>-1.4</c:v>
                </c:pt>
                <c:pt idx="1344">
                  <c:v>-1.7000000000000015</c:v>
                </c:pt>
                <c:pt idx="1345">
                  <c:v>-1.6000000000000014</c:v>
                </c:pt>
                <c:pt idx="1346">
                  <c:v>-1.1200000000000017</c:v>
                </c:pt>
                <c:pt idx="1347">
                  <c:v>-0.82000000000000173</c:v>
                </c:pt>
                <c:pt idx="1348">
                  <c:v>-1.5800000000000012</c:v>
                </c:pt>
                <c:pt idx="1349">
                  <c:v>-1.7800000000000011</c:v>
                </c:pt>
                <c:pt idx="1350">
                  <c:v>-1.9200000000000017</c:v>
                </c:pt>
                <c:pt idx="1351">
                  <c:v>-2.4000000000000012</c:v>
                </c:pt>
                <c:pt idx="1352">
                  <c:v>-2.0000000000000013</c:v>
                </c:pt>
                <c:pt idx="1353">
                  <c:v>-1.4200000000000004</c:v>
                </c:pt>
                <c:pt idx="1354">
                  <c:v>-1.3599999999999994</c:v>
                </c:pt>
                <c:pt idx="1355">
                  <c:v>-1.319999999999999</c:v>
                </c:pt>
                <c:pt idx="1356">
                  <c:v>-0.97999999999999976</c:v>
                </c:pt>
                <c:pt idx="1357">
                  <c:v>-1.2599999999999993</c:v>
                </c:pt>
                <c:pt idx="1358">
                  <c:v>-1.3600000000000008</c:v>
                </c:pt>
                <c:pt idx="1359">
                  <c:v>-1.8</c:v>
                </c:pt>
                <c:pt idx="1360">
                  <c:v>-1.5799999999999996</c:v>
                </c:pt>
                <c:pt idx="1361">
                  <c:v>-2.1999999999999984</c:v>
                </c:pt>
                <c:pt idx="1362">
                  <c:v>-1.9399999999999991</c:v>
                </c:pt>
                <c:pt idx="1363">
                  <c:v>-1.3399999999999992</c:v>
                </c:pt>
                <c:pt idx="1364">
                  <c:v>-1.1200000000000003</c:v>
                </c:pt>
                <c:pt idx="1365">
                  <c:v>-1.1200000000000003</c:v>
                </c:pt>
                <c:pt idx="1366">
                  <c:v>-0.74000000000000055</c:v>
                </c:pt>
                <c:pt idx="1367">
                  <c:v>-1</c:v>
                </c:pt>
                <c:pt idx="1368">
                  <c:v>-1.5799999999999996</c:v>
                </c:pt>
                <c:pt idx="1369">
                  <c:v>-1.2799999999999998</c:v>
                </c:pt>
                <c:pt idx="1370">
                  <c:v>-1.1200000000000003</c:v>
                </c:pt>
                <c:pt idx="1371">
                  <c:v>-0.98000000000000109</c:v>
                </c:pt>
                <c:pt idx="1372">
                  <c:v>-0.68000000000000116</c:v>
                </c:pt>
                <c:pt idx="1373">
                  <c:v>-8.000000000000114E-2</c:v>
                </c:pt>
                <c:pt idx="1374">
                  <c:v>-0.12000000000000029</c:v>
                </c:pt>
                <c:pt idx="1375">
                  <c:v>-0.41999999999999887</c:v>
                </c:pt>
                <c:pt idx="1376">
                  <c:v>-0.35999999999999943</c:v>
                </c:pt>
                <c:pt idx="1377">
                  <c:v>-0.7</c:v>
                </c:pt>
                <c:pt idx="1378">
                  <c:v>-1.0600000000000009</c:v>
                </c:pt>
                <c:pt idx="1379">
                  <c:v>-0.54000000000000059</c:v>
                </c:pt>
                <c:pt idx="1380">
                  <c:v>-0.4600000000000023</c:v>
                </c:pt>
                <c:pt idx="1381">
                  <c:v>-0.20000000000000143</c:v>
                </c:pt>
                <c:pt idx="1382">
                  <c:v>-0.28000000000000114</c:v>
                </c:pt>
                <c:pt idx="1383">
                  <c:v>0</c:v>
                </c:pt>
                <c:pt idx="1384">
                  <c:v>-0.34000000000000197</c:v>
                </c:pt>
                <c:pt idx="1385">
                  <c:v>-4.000000000000057E-2</c:v>
                </c:pt>
                <c:pt idx="1386">
                  <c:v>-4.000000000000057E-2</c:v>
                </c:pt>
                <c:pt idx="1387">
                  <c:v>5.9999999999999429E-2</c:v>
                </c:pt>
                <c:pt idx="1388">
                  <c:v>0.33999999999999914</c:v>
                </c:pt>
                <c:pt idx="1389">
                  <c:v>0.3</c:v>
                </c:pt>
                <c:pt idx="1390">
                  <c:v>-5.9999999999999429E-2</c:v>
                </c:pt>
                <c:pt idx="1391">
                  <c:v>-0.45999999999999941</c:v>
                </c:pt>
                <c:pt idx="1392">
                  <c:v>-0.43999999999999917</c:v>
                </c:pt>
                <c:pt idx="1393">
                  <c:v>-1.0599999999999981</c:v>
                </c:pt>
                <c:pt idx="1394">
                  <c:v>-0.77999999999999825</c:v>
                </c:pt>
                <c:pt idx="1395">
                  <c:v>-0.55999999999999939</c:v>
                </c:pt>
                <c:pt idx="1396">
                  <c:v>-0.27999999999999969</c:v>
                </c:pt>
                <c:pt idx="1397">
                  <c:v>-6.0000000000000851E-2</c:v>
                </c:pt>
                <c:pt idx="1398">
                  <c:v>-0.1200000000000017</c:v>
                </c:pt>
                <c:pt idx="1399">
                  <c:v>-0.24000000000000057</c:v>
                </c:pt>
                <c:pt idx="1400">
                  <c:v>1.9999999999998862E-2</c:v>
                </c:pt>
                <c:pt idx="1401">
                  <c:v>-0.18000000000000113</c:v>
                </c:pt>
                <c:pt idx="1402">
                  <c:v>-0.54000000000000059</c:v>
                </c:pt>
                <c:pt idx="1403">
                  <c:v>-0.58000000000000118</c:v>
                </c:pt>
                <c:pt idx="1404">
                  <c:v>-0.86000000000000087</c:v>
                </c:pt>
                <c:pt idx="1405">
                  <c:v>-1.3600000000000008</c:v>
                </c:pt>
                <c:pt idx="1406">
                  <c:v>-1.1799999999999997</c:v>
                </c:pt>
                <c:pt idx="1407">
                  <c:v>-1.3799999999999997</c:v>
                </c:pt>
                <c:pt idx="1408">
                  <c:v>-1.2999999999999985</c:v>
                </c:pt>
                <c:pt idx="1409">
                  <c:v>-1</c:v>
                </c:pt>
                <c:pt idx="1410">
                  <c:v>-0.82000000000000028</c:v>
                </c:pt>
                <c:pt idx="1411">
                  <c:v>-0.88000000000000111</c:v>
                </c:pt>
                <c:pt idx="1412">
                  <c:v>-0.56000000000000083</c:v>
                </c:pt>
                <c:pt idx="1413">
                  <c:v>-0.38000000000000256</c:v>
                </c:pt>
                <c:pt idx="1414">
                  <c:v>-1.040000000000002</c:v>
                </c:pt>
                <c:pt idx="1415">
                  <c:v>-0.98000000000000109</c:v>
                </c:pt>
                <c:pt idx="1416">
                  <c:v>-1.2000000000000015</c:v>
                </c:pt>
                <c:pt idx="1417">
                  <c:v>-0.56000000000000083</c:v>
                </c:pt>
                <c:pt idx="1418">
                  <c:v>-0.22000000000000028</c:v>
                </c:pt>
                <c:pt idx="1419">
                  <c:v>0.27999999999999969</c:v>
                </c:pt>
                <c:pt idx="1420">
                  <c:v>0.4799999999999997</c:v>
                </c:pt>
                <c:pt idx="1421">
                  <c:v>0.45999999999999941</c:v>
                </c:pt>
                <c:pt idx="1422">
                  <c:v>-0.32000000000000028</c:v>
                </c:pt>
                <c:pt idx="1423">
                  <c:v>-1</c:v>
                </c:pt>
                <c:pt idx="1424">
                  <c:v>-1</c:v>
                </c:pt>
                <c:pt idx="1425">
                  <c:v>-1.3</c:v>
                </c:pt>
                <c:pt idx="1426">
                  <c:v>-0.91999999999999882</c:v>
                </c:pt>
                <c:pt idx="1427">
                  <c:v>-0.57999999999999974</c:v>
                </c:pt>
                <c:pt idx="1428">
                  <c:v>0.22000000000000028</c:v>
                </c:pt>
                <c:pt idx="1429">
                  <c:v>0.55999999999999939</c:v>
                </c:pt>
                <c:pt idx="1430">
                  <c:v>0.67999999999999827</c:v>
                </c:pt>
                <c:pt idx="1431">
                  <c:v>0.5399999999999977</c:v>
                </c:pt>
                <c:pt idx="1432">
                  <c:v>0.35999999999999799</c:v>
                </c:pt>
                <c:pt idx="1433">
                  <c:v>7.9999999999998295E-2</c:v>
                </c:pt>
                <c:pt idx="1434">
                  <c:v>-0.50000000000000144</c:v>
                </c:pt>
                <c:pt idx="1435">
                  <c:v>-0.43999999999999917</c:v>
                </c:pt>
                <c:pt idx="1436">
                  <c:v>-0.71999999999999886</c:v>
                </c:pt>
                <c:pt idx="1437">
                  <c:v>-0.5</c:v>
                </c:pt>
                <c:pt idx="1438">
                  <c:v>-0.65999999999999948</c:v>
                </c:pt>
                <c:pt idx="1439">
                  <c:v>-0.25999999999999945</c:v>
                </c:pt>
                <c:pt idx="1440">
                  <c:v>-8.000000000000114E-2</c:v>
                </c:pt>
                <c:pt idx="1441">
                  <c:v>0.41999999999999887</c:v>
                </c:pt>
                <c:pt idx="1442">
                  <c:v>0.4799999999999997</c:v>
                </c:pt>
                <c:pt idx="1443">
                  <c:v>0.49999999999999856</c:v>
                </c:pt>
                <c:pt idx="1444">
                  <c:v>0.75999999999999945</c:v>
                </c:pt>
                <c:pt idx="1445">
                  <c:v>1</c:v>
                </c:pt>
                <c:pt idx="1446">
                  <c:v>0.64000000000000057</c:v>
                </c:pt>
                <c:pt idx="1447">
                  <c:v>0.62000000000000033</c:v>
                </c:pt>
                <c:pt idx="1448">
                  <c:v>0.52000000000000024</c:v>
                </c:pt>
                <c:pt idx="1449">
                  <c:v>0.15999999999999942</c:v>
                </c:pt>
                <c:pt idx="1450">
                  <c:v>0</c:v>
                </c:pt>
                <c:pt idx="1451">
                  <c:v>0.12000000000000029</c:v>
                </c:pt>
                <c:pt idx="1452">
                  <c:v>0.16000000000000086</c:v>
                </c:pt>
                <c:pt idx="1453">
                  <c:v>0.16000000000000086</c:v>
                </c:pt>
                <c:pt idx="1454">
                  <c:v>0.1200000000000017</c:v>
                </c:pt>
                <c:pt idx="1455">
                  <c:v>2.0000000000001704E-2</c:v>
                </c:pt>
                <c:pt idx="1456">
                  <c:v>-5.9999999999999429E-2</c:v>
                </c:pt>
                <c:pt idx="1457">
                  <c:v>-0.11999999999999886</c:v>
                </c:pt>
                <c:pt idx="1458">
                  <c:v>8.000000000000114E-2</c:v>
                </c:pt>
                <c:pt idx="1459">
                  <c:v>0.38000000000000111</c:v>
                </c:pt>
                <c:pt idx="1460">
                  <c:v>0.4</c:v>
                </c:pt>
                <c:pt idx="1461">
                  <c:v>0.8</c:v>
                </c:pt>
                <c:pt idx="1462">
                  <c:v>0.65999999999999948</c:v>
                </c:pt>
                <c:pt idx="1463">
                  <c:v>0.4799999999999997</c:v>
                </c:pt>
                <c:pt idx="1464">
                  <c:v>0.57999999999999974</c:v>
                </c:pt>
                <c:pt idx="1465">
                  <c:v>0.36000000000000087</c:v>
                </c:pt>
                <c:pt idx="1466">
                  <c:v>2.0000000000000285E-2</c:v>
                </c:pt>
                <c:pt idx="1467">
                  <c:v>0.22000000000000028</c:v>
                </c:pt>
                <c:pt idx="1468">
                  <c:v>2.0000000000000285E-2</c:v>
                </c:pt>
                <c:pt idx="1469">
                  <c:v>-0.23999999999999916</c:v>
                </c:pt>
                <c:pt idx="1470">
                  <c:v>-0.24000000000000057</c:v>
                </c:pt>
                <c:pt idx="1471">
                  <c:v>6.0000000000000851E-2</c:v>
                </c:pt>
                <c:pt idx="1472">
                  <c:v>1.4210854715202005E-15</c:v>
                </c:pt>
                <c:pt idx="1473">
                  <c:v>-1.9999999999998862E-2</c:v>
                </c:pt>
                <c:pt idx="1474">
                  <c:v>-0.15999999999999942</c:v>
                </c:pt>
                <c:pt idx="1475">
                  <c:v>4.0000000000001992E-2</c:v>
                </c:pt>
                <c:pt idx="1476">
                  <c:v>1.4210854715202005E-15</c:v>
                </c:pt>
                <c:pt idx="1477">
                  <c:v>0.12000000000000029</c:v>
                </c:pt>
                <c:pt idx="1478">
                  <c:v>0.46000000000000085</c:v>
                </c:pt>
                <c:pt idx="1479">
                  <c:v>0.42000000000000026</c:v>
                </c:pt>
                <c:pt idx="1480">
                  <c:v>0.33999999999999914</c:v>
                </c:pt>
                <c:pt idx="1481">
                  <c:v>-8.000000000000114E-2</c:v>
                </c:pt>
                <c:pt idx="1482">
                  <c:v>-0.42000000000000171</c:v>
                </c:pt>
                <c:pt idx="1483">
                  <c:v>-0.16000000000000228</c:v>
                </c:pt>
                <c:pt idx="1484">
                  <c:v>-0.20000000000000143</c:v>
                </c:pt>
                <c:pt idx="1485">
                  <c:v>-0.44000000000000056</c:v>
                </c:pt>
                <c:pt idx="1486">
                  <c:v>-0.14000000000000057</c:v>
                </c:pt>
                <c:pt idx="1487">
                  <c:v>-0.33999999999999914</c:v>
                </c:pt>
                <c:pt idx="1488">
                  <c:v>-0.57999999999999829</c:v>
                </c:pt>
                <c:pt idx="1489">
                  <c:v>-0.53999999999999915</c:v>
                </c:pt>
                <c:pt idx="1490">
                  <c:v>-0.53999999999999915</c:v>
                </c:pt>
                <c:pt idx="1491">
                  <c:v>-0.53999999999999915</c:v>
                </c:pt>
                <c:pt idx="1492">
                  <c:v>-0.25999999999999945</c:v>
                </c:pt>
                <c:pt idx="1493">
                  <c:v>-0.6</c:v>
                </c:pt>
                <c:pt idx="1494">
                  <c:v>-0.72000000000000031</c:v>
                </c:pt>
                <c:pt idx="1495">
                  <c:v>-0.72000000000000031</c:v>
                </c:pt>
                <c:pt idx="1496">
                  <c:v>-0.75999999999999945</c:v>
                </c:pt>
                <c:pt idx="1497">
                  <c:v>-0.6</c:v>
                </c:pt>
                <c:pt idx="1498">
                  <c:v>-0.42000000000000026</c:v>
                </c:pt>
                <c:pt idx="1499">
                  <c:v>-0.36000000000000087</c:v>
                </c:pt>
                <c:pt idx="1500">
                  <c:v>-0.42000000000000026</c:v>
                </c:pt>
                <c:pt idx="1501">
                  <c:v>-0.62000000000000166</c:v>
                </c:pt>
                <c:pt idx="1502">
                  <c:v>-0.76000000000000223</c:v>
                </c:pt>
                <c:pt idx="1503">
                  <c:v>-1.180000000000001</c:v>
                </c:pt>
                <c:pt idx="1504">
                  <c:v>-1.0200000000000002</c:v>
                </c:pt>
                <c:pt idx="1505">
                  <c:v>-0.7000000000000014</c:v>
                </c:pt>
                <c:pt idx="1506">
                  <c:v>-0.44000000000000056</c:v>
                </c:pt>
                <c:pt idx="1507">
                  <c:v>-0.77999999999999969</c:v>
                </c:pt>
                <c:pt idx="1508">
                  <c:v>-6.0000000000000851E-2</c:v>
                </c:pt>
                <c:pt idx="1509">
                  <c:v>0.15999999999999942</c:v>
                </c:pt>
                <c:pt idx="1510">
                  <c:v>2.0000000000000285E-2</c:v>
                </c:pt>
                <c:pt idx="1511">
                  <c:v>-0.27999999999999969</c:v>
                </c:pt>
                <c:pt idx="1512">
                  <c:v>-4.000000000000057E-2</c:v>
                </c:pt>
                <c:pt idx="1513">
                  <c:v>-0.43999999999999917</c:v>
                </c:pt>
                <c:pt idx="1514">
                  <c:v>-1.0799999999999983</c:v>
                </c:pt>
                <c:pt idx="1515">
                  <c:v>-1.0999999999999985</c:v>
                </c:pt>
                <c:pt idx="1516">
                  <c:v>-0.77999999999999825</c:v>
                </c:pt>
                <c:pt idx="1517">
                  <c:v>-0.39999999999999714</c:v>
                </c:pt>
                <c:pt idx="1518">
                  <c:v>-0.159999999999998</c:v>
                </c:pt>
                <c:pt idx="1519">
                  <c:v>0.32000000000000173</c:v>
                </c:pt>
                <c:pt idx="1520">
                  <c:v>6.0000000000002274E-2</c:v>
                </c:pt>
                <c:pt idx="1521">
                  <c:v>-0.11999999999999886</c:v>
                </c:pt>
                <c:pt idx="1522">
                  <c:v>-0.49999999999999856</c:v>
                </c:pt>
                <c:pt idx="1523">
                  <c:v>-0.67999999999999972</c:v>
                </c:pt>
                <c:pt idx="1524">
                  <c:v>-0.8</c:v>
                </c:pt>
                <c:pt idx="1525">
                  <c:v>-0.62000000000000033</c:v>
                </c:pt>
                <c:pt idx="1526">
                  <c:v>-0.87999999999999834</c:v>
                </c:pt>
                <c:pt idx="1527">
                  <c:v>-1.0799999999999996</c:v>
                </c:pt>
                <c:pt idx="1528">
                  <c:v>-1.3399999999999992</c:v>
                </c:pt>
                <c:pt idx="1529">
                  <c:v>-1.6399999999999992</c:v>
                </c:pt>
                <c:pt idx="1530">
                  <c:v>-1.7399999999999991</c:v>
                </c:pt>
                <c:pt idx="1531">
                  <c:v>-1.8</c:v>
                </c:pt>
                <c:pt idx="1532">
                  <c:v>-1.5599999999999981</c:v>
                </c:pt>
                <c:pt idx="1533">
                  <c:v>-1.2999999999999972</c:v>
                </c:pt>
                <c:pt idx="1534">
                  <c:v>-1.2399999999999962</c:v>
                </c:pt>
                <c:pt idx="1535">
                  <c:v>-1.0599999999999965</c:v>
                </c:pt>
                <c:pt idx="1536">
                  <c:v>-0.71999999999999742</c:v>
                </c:pt>
                <c:pt idx="1537">
                  <c:v>-0.91999999999999882</c:v>
                </c:pt>
                <c:pt idx="1538">
                  <c:v>-0.95999999999999941</c:v>
                </c:pt>
                <c:pt idx="1539">
                  <c:v>-0.95999999999999941</c:v>
                </c:pt>
                <c:pt idx="1540">
                  <c:v>-1.2799999999999998</c:v>
                </c:pt>
                <c:pt idx="1541">
                  <c:v>-1.5200000000000002</c:v>
                </c:pt>
                <c:pt idx="1542">
                  <c:v>-1.4800000000000011</c:v>
                </c:pt>
                <c:pt idx="1543">
                  <c:v>-1.5</c:v>
                </c:pt>
                <c:pt idx="1544">
                  <c:v>-1.1400000000000019</c:v>
                </c:pt>
                <c:pt idx="1545">
                  <c:v>-1.1200000000000032</c:v>
                </c:pt>
                <c:pt idx="1546">
                  <c:v>-1.0000000000000013</c:v>
                </c:pt>
                <c:pt idx="1547">
                  <c:v>-1.2</c:v>
                </c:pt>
                <c:pt idx="1548">
                  <c:v>-1.1400000000000019</c:v>
                </c:pt>
                <c:pt idx="1549">
                  <c:v>-1.5200000000000018</c:v>
                </c:pt>
                <c:pt idx="1550">
                  <c:v>-1.7800000000000011</c:v>
                </c:pt>
                <c:pt idx="1551">
                  <c:v>-2.2200000000000015</c:v>
                </c:pt>
                <c:pt idx="1552">
                  <c:v>-1.9400000000000019</c:v>
                </c:pt>
                <c:pt idx="1553">
                  <c:v>-2.2200000000000002</c:v>
                </c:pt>
                <c:pt idx="1554">
                  <c:v>-2.2399999999999993</c:v>
                </c:pt>
                <c:pt idx="1555">
                  <c:v>-1.7999999999999985</c:v>
                </c:pt>
                <c:pt idx="1556">
                  <c:v>-1.2199999999999989</c:v>
                </c:pt>
                <c:pt idx="1557">
                  <c:v>-1.259999999999998</c:v>
                </c:pt>
                <c:pt idx="1558">
                  <c:v>-1.1799999999999984</c:v>
                </c:pt>
                <c:pt idx="1559">
                  <c:v>-0.9</c:v>
                </c:pt>
                <c:pt idx="1560">
                  <c:v>-0.85999999999999943</c:v>
                </c:pt>
                <c:pt idx="1561">
                  <c:v>-0.85999999999999943</c:v>
                </c:pt>
                <c:pt idx="1562">
                  <c:v>-0.94000000000000061</c:v>
                </c:pt>
                <c:pt idx="1563">
                  <c:v>-0.64000000000000057</c:v>
                </c:pt>
                <c:pt idx="1564">
                  <c:v>-0.83999999999999919</c:v>
                </c:pt>
                <c:pt idx="1565">
                  <c:v>-0.7</c:v>
                </c:pt>
                <c:pt idx="1566">
                  <c:v>-0.67999999999999972</c:v>
                </c:pt>
                <c:pt idx="1567">
                  <c:v>-1.9999999999998862E-2</c:v>
                </c:pt>
                <c:pt idx="1568">
                  <c:v>-0.15999999999999942</c:v>
                </c:pt>
                <c:pt idx="1569">
                  <c:v>0.34000000000000058</c:v>
                </c:pt>
                <c:pt idx="1570">
                  <c:v>0.50000000000000144</c:v>
                </c:pt>
                <c:pt idx="1571">
                  <c:v>0.50000000000000144</c:v>
                </c:pt>
                <c:pt idx="1572">
                  <c:v>0.44000000000000056</c:v>
                </c:pt>
                <c:pt idx="1573">
                  <c:v>1.0600000000000009</c:v>
                </c:pt>
                <c:pt idx="1574">
                  <c:v>1.2000000000000015</c:v>
                </c:pt>
                <c:pt idx="1575">
                  <c:v>1.3800000000000012</c:v>
                </c:pt>
                <c:pt idx="1576">
                  <c:v>1.5600000000000009</c:v>
                </c:pt>
                <c:pt idx="1577">
                  <c:v>2.0000000000000013</c:v>
                </c:pt>
                <c:pt idx="1578">
                  <c:v>1.9200000000000017</c:v>
                </c:pt>
                <c:pt idx="1579">
                  <c:v>2.2400000000000007</c:v>
                </c:pt>
                <c:pt idx="1580">
                  <c:v>2.78</c:v>
                </c:pt>
                <c:pt idx="1581">
                  <c:v>3</c:v>
                </c:pt>
                <c:pt idx="1582">
                  <c:v>2.8</c:v>
                </c:pt>
                <c:pt idx="1583">
                  <c:v>2.7199999999999989</c:v>
                </c:pt>
                <c:pt idx="1584">
                  <c:v>2.2599999999999993</c:v>
                </c:pt>
                <c:pt idx="1585">
                  <c:v>1.9200000000000004</c:v>
                </c:pt>
                <c:pt idx="1586">
                  <c:v>1.8600000000000008</c:v>
                </c:pt>
                <c:pt idx="1587">
                  <c:v>1.7400000000000007</c:v>
                </c:pt>
                <c:pt idx="1588">
                  <c:v>1.8000000000000014</c:v>
                </c:pt>
                <c:pt idx="1589">
                  <c:v>2.0600000000000009</c:v>
                </c:pt>
                <c:pt idx="1590">
                  <c:v>2.1799999999999997</c:v>
                </c:pt>
                <c:pt idx="1591">
                  <c:v>2.0799999999999983</c:v>
                </c:pt>
                <c:pt idx="1592">
                  <c:v>2.0199999999999987</c:v>
                </c:pt>
                <c:pt idx="1593">
                  <c:v>2.0399999999999983</c:v>
                </c:pt>
                <c:pt idx="1594">
                  <c:v>1.879999999999999</c:v>
                </c:pt>
                <c:pt idx="1595">
                  <c:v>1.4599999999999995</c:v>
                </c:pt>
                <c:pt idx="1596">
                  <c:v>1.6600000000000001</c:v>
                </c:pt>
                <c:pt idx="1597">
                  <c:v>1.4599999999999995</c:v>
                </c:pt>
                <c:pt idx="1598">
                  <c:v>1.5599999999999994</c:v>
                </c:pt>
                <c:pt idx="1599">
                  <c:v>1.5199999999999996</c:v>
                </c:pt>
                <c:pt idx="1600">
                  <c:v>1.2600000000000002</c:v>
                </c:pt>
                <c:pt idx="1601">
                  <c:v>0.76000000000000012</c:v>
                </c:pt>
                <c:pt idx="1602">
                  <c:v>0.43999999999999984</c:v>
                </c:pt>
                <c:pt idx="1603">
                  <c:v>0.2</c:v>
                </c:pt>
                <c:pt idx="1604">
                  <c:v>1.9999999999999574E-2</c:v>
                </c:pt>
                <c:pt idx="1605">
                  <c:v>0.15999999999999942</c:v>
                </c:pt>
                <c:pt idx="1606">
                  <c:v>0.35999999999999943</c:v>
                </c:pt>
                <c:pt idx="1607">
                  <c:v>0.66000000000000014</c:v>
                </c:pt>
                <c:pt idx="1608">
                  <c:v>0.36000000000000015</c:v>
                </c:pt>
                <c:pt idx="1609">
                  <c:v>0.26000000000000012</c:v>
                </c:pt>
                <c:pt idx="1610">
                  <c:v>-2.0000000000000285E-2</c:v>
                </c:pt>
                <c:pt idx="1611">
                  <c:v>-0.1</c:v>
                </c:pt>
                <c:pt idx="1612">
                  <c:v>7.999999999999971E-2</c:v>
                </c:pt>
                <c:pt idx="1613">
                  <c:v>0.4199999999999996</c:v>
                </c:pt>
                <c:pt idx="1614">
                  <c:v>0.6399999999999999</c:v>
                </c:pt>
                <c:pt idx="1615">
                  <c:v>0.76000000000000012</c:v>
                </c:pt>
                <c:pt idx="1616">
                  <c:v>0.8</c:v>
                </c:pt>
                <c:pt idx="1617">
                  <c:v>0.31999999999999956</c:v>
                </c:pt>
                <c:pt idx="1618">
                  <c:v>-0.34000000000000058</c:v>
                </c:pt>
                <c:pt idx="1619">
                  <c:v>-0.74000000000000132</c:v>
                </c:pt>
                <c:pt idx="1620">
                  <c:v>-0.96000000000000152</c:v>
                </c:pt>
                <c:pt idx="1621">
                  <c:v>-1.180000000000001</c:v>
                </c:pt>
                <c:pt idx="1622">
                  <c:v>-1.0400000000000014</c:v>
                </c:pt>
                <c:pt idx="1623">
                  <c:v>-0.92000000000000104</c:v>
                </c:pt>
                <c:pt idx="1624">
                  <c:v>-1.0000000000000007</c:v>
                </c:pt>
                <c:pt idx="1625">
                  <c:v>-0.84000000000000052</c:v>
                </c:pt>
                <c:pt idx="1626">
                  <c:v>-1.1000000000000014</c:v>
                </c:pt>
                <c:pt idx="1627">
                  <c:v>-1.5000000000000007</c:v>
                </c:pt>
                <c:pt idx="1628">
                  <c:v>-1.5400000000000005</c:v>
                </c:pt>
                <c:pt idx="1629">
                  <c:v>-1.5399999999999998</c:v>
                </c:pt>
                <c:pt idx="1630">
                  <c:v>-1.2599999999999993</c:v>
                </c:pt>
                <c:pt idx="1631">
                  <c:v>-1.0999999999999985</c:v>
                </c:pt>
                <c:pt idx="1632">
                  <c:v>-1.1799999999999984</c:v>
                </c:pt>
                <c:pt idx="1633">
                  <c:v>-0.93999999999999839</c:v>
                </c:pt>
                <c:pt idx="1634">
                  <c:v>-0.65999999999999948</c:v>
                </c:pt>
                <c:pt idx="1635">
                  <c:v>-0.97999999999999976</c:v>
                </c:pt>
                <c:pt idx="1636">
                  <c:v>-1.06</c:v>
                </c:pt>
                <c:pt idx="1637">
                  <c:v>-0.94000000000000061</c:v>
                </c:pt>
                <c:pt idx="1638">
                  <c:v>-0.88000000000000111</c:v>
                </c:pt>
                <c:pt idx="1639">
                  <c:v>-1.1600000000000001</c:v>
                </c:pt>
                <c:pt idx="1640">
                  <c:v>-0.85999999999999943</c:v>
                </c:pt>
                <c:pt idx="1641">
                  <c:v>-0.79999999999999927</c:v>
                </c:pt>
                <c:pt idx="1642">
                  <c:v>-0.37999999999999973</c:v>
                </c:pt>
                <c:pt idx="1643">
                  <c:v>-9.9999999999999284E-2</c:v>
                </c:pt>
                <c:pt idx="1644">
                  <c:v>0.16000000000000014</c:v>
                </c:pt>
                <c:pt idx="1645">
                  <c:v>0.35999999999999943</c:v>
                </c:pt>
                <c:pt idx="1646">
                  <c:v>0.81999999999999962</c:v>
                </c:pt>
                <c:pt idx="1647">
                  <c:v>1.1799999999999997</c:v>
                </c:pt>
                <c:pt idx="1648">
                  <c:v>1.2199999999999995</c:v>
                </c:pt>
                <c:pt idx="1649">
                  <c:v>1.5199999999999996</c:v>
                </c:pt>
                <c:pt idx="1650">
                  <c:v>1.8599999999999994</c:v>
                </c:pt>
                <c:pt idx="1651">
                  <c:v>1.9999999999999987</c:v>
                </c:pt>
                <c:pt idx="1652">
                  <c:v>2.1599999999999988</c:v>
                </c:pt>
                <c:pt idx="1653">
                  <c:v>2.2999999999999985</c:v>
                </c:pt>
                <c:pt idx="1654">
                  <c:v>2.2999999999999985</c:v>
                </c:pt>
                <c:pt idx="1655">
                  <c:v>2.2199999999999989</c:v>
                </c:pt>
                <c:pt idx="1656">
                  <c:v>2.5599999999999996</c:v>
                </c:pt>
                <c:pt idx="1657">
                  <c:v>2.8199999999999994</c:v>
                </c:pt>
                <c:pt idx="1658">
                  <c:v>3.1599999999999993</c:v>
                </c:pt>
                <c:pt idx="1659">
                  <c:v>3.5999999999999992</c:v>
                </c:pt>
                <c:pt idx="1660">
                  <c:v>3.4799999999999995</c:v>
                </c:pt>
                <c:pt idx="1661">
                  <c:v>3.46</c:v>
                </c:pt>
                <c:pt idx="1662">
                  <c:v>3.56</c:v>
                </c:pt>
                <c:pt idx="1663">
                  <c:v>3.5600000000000009</c:v>
                </c:pt>
                <c:pt idx="1664">
                  <c:v>3.7000000000000006</c:v>
                </c:pt>
                <c:pt idx="1665">
                  <c:v>3.8800000000000003</c:v>
                </c:pt>
                <c:pt idx="1666">
                  <c:v>4.0999999999999996</c:v>
                </c:pt>
                <c:pt idx="1667">
                  <c:v>3.9</c:v>
                </c:pt>
                <c:pt idx="1668">
                  <c:v>3.8600000000000003</c:v>
                </c:pt>
                <c:pt idx="1669">
                  <c:v>4.1199999999999992</c:v>
                </c:pt>
                <c:pt idx="1670">
                  <c:v>4.38</c:v>
                </c:pt>
                <c:pt idx="1671">
                  <c:v>4.6999999999999993</c:v>
                </c:pt>
                <c:pt idx="1672">
                  <c:v>5.2799999999999994</c:v>
                </c:pt>
                <c:pt idx="1673">
                  <c:v>6</c:v>
                </c:pt>
                <c:pt idx="1674">
                  <c:v>6.3200000000000012</c:v>
                </c:pt>
                <c:pt idx="1675">
                  <c:v>6.5400000000000009</c:v>
                </c:pt>
                <c:pt idx="1676">
                  <c:v>6.7000000000000011</c:v>
                </c:pt>
                <c:pt idx="1677">
                  <c:v>7.24</c:v>
                </c:pt>
                <c:pt idx="1678">
                  <c:v>7.6</c:v>
                </c:pt>
                <c:pt idx="1679">
                  <c:v>7.8400000000000007</c:v>
                </c:pt>
              </c:numCache>
            </c:numRef>
          </c:xVal>
          <c:yVal>
            <c:numRef>
              <c:f>'64K_7'!$A$2:$A$1681</c:f>
              <c:numCache>
                <c:formatCode>General</c:formatCode>
                <c:ptCount val="1680"/>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numCache>
            </c:numRef>
          </c:yVal>
          <c:smooth val="1"/>
          <c:extLst>
            <c:ext xmlns:c16="http://schemas.microsoft.com/office/drawing/2014/chart" uri="{C3380CC4-5D6E-409C-BE32-E72D297353CC}">
              <c16:uniqueId val="{00000000-E482-4555-A148-1C7DB256F0C5}"/>
            </c:ext>
          </c:extLst>
        </c:ser>
        <c:ser>
          <c:idx val="1"/>
          <c:order val="1"/>
          <c:tx>
            <c:strRef>
              <c:f>'64K_7'!$P$1</c:f>
              <c:strCache>
                <c:ptCount val="1"/>
                <c:pt idx="0">
                  <c:v>2016-2017</c:v>
                </c:pt>
              </c:strCache>
            </c:strRef>
          </c:tx>
          <c:spPr>
            <a:ln w="12700" cap="rnd">
              <a:solidFill>
                <a:schemeClr val="accent2">
                  <a:lumMod val="40000"/>
                  <a:lumOff val="60000"/>
                </a:schemeClr>
              </a:solidFill>
              <a:round/>
            </a:ln>
            <a:effectLst/>
          </c:spPr>
          <c:marker>
            <c:symbol val="none"/>
          </c:marker>
          <c:xVal>
            <c:numRef>
              <c:f>'64K_7'!$P$2:$P$1679</c:f>
              <c:numCache>
                <c:formatCode>General</c:formatCode>
                <c:ptCount val="1678"/>
                <c:pt idx="11">
                  <c:v>11.780000000000019</c:v>
                </c:pt>
                <c:pt idx="12">
                  <c:v>12.000000000000011</c:v>
                </c:pt>
                <c:pt idx="13">
                  <c:v>12.060000000000013</c:v>
                </c:pt>
                <c:pt idx="14">
                  <c:v>11.940000000000008</c:v>
                </c:pt>
                <c:pt idx="15">
                  <c:v>11.920000000000016</c:v>
                </c:pt>
                <c:pt idx="16">
                  <c:v>12.04000000000001</c:v>
                </c:pt>
                <c:pt idx="17">
                  <c:v>12.460000000000013</c:v>
                </c:pt>
                <c:pt idx="18">
                  <c:v>12.660000000000014</c:v>
                </c:pt>
                <c:pt idx="19">
                  <c:v>13.480000000000008</c:v>
                </c:pt>
                <c:pt idx="20">
                  <c:v>13.54000000000001</c:v>
                </c:pt>
                <c:pt idx="21">
                  <c:v>13.760000000000014</c:v>
                </c:pt>
                <c:pt idx="22">
                  <c:v>13.54000000000001</c:v>
                </c:pt>
                <c:pt idx="23">
                  <c:v>13.660000000000002</c:v>
                </c:pt>
                <c:pt idx="24">
                  <c:v>13.279999999999996</c:v>
                </c:pt>
                <c:pt idx="25">
                  <c:v>13.660000000000002</c:v>
                </c:pt>
                <c:pt idx="26">
                  <c:v>14.260000000000002</c:v>
                </c:pt>
                <c:pt idx="27">
                  <c:v>14.940000000000008</c:v>
                </c:pt>
                <c:pt idx="28">
                  <c:v>15.500000000000011</c:v>
                </c:pt>
                <c:pt idx="29">
                  <c:v>15.920000000000016</c:v>
                </c:pt>
                <c:pt idx="30">
                  <c:v>15.760000000000014</c:v>
                </c:pt>
                <c:pt idx="31">
                  <c:v>15.7</c:v>
                </c:pt>
                <c:pt idx="32">
                  <c:v>15.179999999999996</c:v>
                </c:pt>
                <c:pt idx="33">
                  <c:v>15.039999999999997</c:v>
                </c:pt>
                <c:pt idx="34">
                  <c:v>15.120000000000005</c:v>
                </c:pt>
                <c:pt idx="35">
                  <c:v>15.740000000000009</c:v>
                </c:pt>
                <c:pt idx="36">
                  <c:v>15.500000000000011</c:v>
                </c:pt>
                <c:pt idx="37">
                  <c:v>15.940000000000008</c:v>
                </c:pt>
                <c:pt idx="38">
                  <c:v>16.180000000000007</c:v>
                </c:pt>
                <c:pt idx="39">
                  <c:v>16.739999999999998</c:v>
                </c:pt>
                <c:pt idx="40">
                  <c:v>16.619999999999983</c:v>
                </c:pt>
                <c:pt idx="41">
                  <c:v>17.239999999999988</c:v>
                </c:pt>
                <c:pt idx="42">
                  <c:v>17.379999999999985</c:v>
                </c:pt>
                <c:pt idx="43">
                  <c:v>17.75999999999998</c:v>
                </c:pt>
                <c:pt idx="44">
                  <c:v>17.899999999999988</c:v>
                </c:pt>
                <c:pt idx="45">
                  <c:v>18.3</c:v>
                </c:pt>
                <c:pt idx="46">
                  <c:v>18.379999999999995</c:v>
                </c:pt>
                <c:pt idx="47">
                  <c:v>19.179999999999996</c:v>
                </c:pt>
                <c:pt idx="48">
                  <c:v>19.439999999999998</c:v>
                </c:pt>
                <c:pt idx="49">
                  <c:v>19.479999999999997</c:v>
                </c:pt>
                <c:pt idx="50">
                  <c:v>19.879999999999995</c:v>
                </c:pt>
                <c:pt idx="51">
                  <c:v>20.619999999999994</c:v>
                </c:pt>
                <c:pt idx="52">
                  <c:v>20.619999999999994</c:v>
                </c:pt>
                <c:pt idx="53">
                  <c:v>20.539999999999985</c:v>
                </c:pt>
                <c:pt idx="54">
                  <c:v>21.059999999999981</c:v>
                </c:pt>
                <c:pt idx="55">
                  <c:v>21.079999999999973</c:v>
                </c:pt>
                <c:pt idx="56">
                  <c:v>20.879999999999985</c:v>
                </c:pt>
                <c:pt idx="57">
                  <c:v>21.039999999999985</c:v>
                </c:pt>
                <c:pt idx="58">
                  <c:v>21.519999999999992</c:v>
                </c:pt>
                <c:pt idx="59">
                  <c:v>21.259999999999991</c:v>
                </c:pt>
                <c:pt idx="60">
                  <c:v>21.679999999999996</c:v>
                </c:pt>
                <c:pt idx="61">
                  <c:v>21.719999999999992</c:v>
                </c:pt>
                <c:pt idx="62">
                  <c:v>22.139999999999986</c:v>
                </c:pt>
                <c:pt idx="63">
                  <c:v>22.199999999999982</c:v>
                </c:pt>
                <c:pt idx="64">
                  <c:v>22.579999999999991</c:v>
                </c:pt>
                <c:pt idx="65">
                  <c:v>22.559999999999985</c:v>
                </c:pt>
                <c:pt idx="66">
                  <c:v>22.579999999999984</c:v>
                </c:pt>
                <c:pt idx="67">
                  <c:v>22.459999999999997</c:v>
                </c:pt>
                <c:pt idx="68">
                  <c:v>22.359999999999996</c:v>
                </c:pt>
                <c:pt idx="69">
                  <c:v>22.479999999999997</c:v>
                </c:pt>
                <c:pt idx="70">
                  <c:v>22.380000000000003</c:v>
                </c:pt>
                <c:pt idx="71">
                  <c:v>22.380000000000003</c:v>
                </c:pt>
                <c:pt idx="72">
                  <c:v>22.04</c:v>
                </c:pt>
                <c:pt idx="73">
                  <c:v>21.839999999999996</c:v>
                </c:pt>
                <c:pt idx="74">
                  <c:v>21.720000000000006</c:v>
                </c:pt>
                <c:pt idx="75">
                  <c:v>21.339999999999996</c:v>
                </c:pt>
                <c:pt idx="76">
                  <c:v>20.74</c:v>
                </c:pt>
                <c:pt idx="77">
                  <c:v>19.999999999999993</c:v>
                </c:pt>
                <c:pt idx="78">
                  <c:v>19.139999999999997</c:v>
                </c:pt>
                <c:pt idx="79">
                  <c:v>17.879999999999995</c:v>
                </c:pt>
                <c:pt idx="80">
                  <c:v>16.379999999999995</c:v>
                </c:pt>
                <c:pt idx="81">
                  <c:v>15.439999999999992</c:v>
                </c:pt>
                <c:pt idx="82">
                  <c:v>14.779999999999996</c:v>
                </c:pt>
                <c:pt idx="83">
                  <c:v>13.559999999999992</c:v>
                </c:pt>
                <c:pt idx="84">
                  <c:v>12.019999999999987</c:v>
                </c:pt>
                <c:pt idx="85">
                  <c:v>11.37999999999999</c:v>
                </c:pt>
                <c:pt idx="86">
                  <c:v>10.679999999999996</c:v>
                </c:pt>
                <c:pt idx="87">
                  <c:v>9.699999999999994</c:v>
                </c:pt>
                <c:pt idx="88">
                  <c:v>9.4199999999999982</c:v>
                </c:pt>
                <c:pt idx="89">
                  <c:v>9.300000000000006</c:v>
                </c:pt>
                <c:pt idx="90">
                  <c:v>8.2200000000000042</c:v>
                </c:pt>
                <c:pt idx="91">
                  <c:v>7.9399999999999977</c:v>
                </c:pt>
                <c:pt idx="92">
                  <c:v>7.3600000000000021</c:v>
                </c:pt>
                <c:pt idx="93">
                  <c:v>6.3</c:v>
                </c:pt>
                <c:pt idx="94">
                  <c:v>6.199999999999994</c:v>
                </c:pt>
                <c:pt idx="95">
                  <c:v>6.0199999999999987</c:v>
                </c:pt>
                <c:pt idx="96">
                  <c:v>5.0200000000000049</c:v>
                </c:pt>
                <c:pt idx="97">
                  <c:v>4.7400000000000038</c:v>
                </c:pt>
                <c:pt idx="98">
                  <c:v>4.7600000000000078</c:v>
                </c:pt>
                <c:pt idx="99">
                  <c:v>3.7800000000000069</c:v>
                </c:pt>
                <c:pt idx="100">
                  <c:v>3.380000000000007</c:v>
                </c:pt>
                <c:pt idx="101">
                  <c:v>3.0000000000000058</c:v>
                </c:pt>
                <c:pt idx="102">
                  <c:v>1.960000000000008</c:v>
                </c:pt>
                <c:pt idx="103">
                  <c:v>1.0400000000000091</c:v>
                </c:pt>
                <c:pt idx="104">
                  <c:v>0.70000000000001139</c:v>
                </c:pt>
                <c:pt idx="105">
                  <c:v>0.30000000000000571</c:v>
                </c:pt>
                <c:pt idx="106">
                  <c:v>-7.999999999999545E-2</c:v>
                </c:pt>
                <c:pt idx="107">
                  <c:v>-8.000000000000114E-2</c:v>
                </c:pt>
                <c:pt idx="108">
                  <c:v>-0.36000000000000226</c:v>
                </c:pt>
                <c:pt idx="109">
                  <c:v>-0.34000000000000058</c:v>
                </c:pt>
                <c:pt idx="110">
                  <c:v>-0.23999999999999772</c:v>
                </c:pt>
                <c:pt idx="111">
                  <c:v>-0.61999999999999889</c:v>
                </c:pt>
                <c:pt idx="112">
                  <c:v>-0.85999999999999654</c:v>
                </c:pt>
                <c:pt idx="113">
                  <c:v>-0.89999999999999714</c:v>
                </c:pt>
                <c:pt idx="114">
                  <c:v>-1.7999999999999972</c:v>
                </c:pt>
                <c:pt idx="115">
                  <c:v>-2.2399999999999949</c:v>
                </c:pt>
                <c:pt idx="116">
                  <c:v>-2.7199999999999931</c:v>
                </c:pt>
                <c:pt idx="117">
                  <c:v>-2.9999999999999942</c:v>
                </c:pt>
                <c:pt idx="118">
                  <c:v>-3.1799999999999984</c:v>
                </c:pt>
                <c:pt idx="119">
                  <c:v>-2.8599999999999994</c:v>
                </c:pt>
                <c:pt idx="120">
                  <c:v>-2.400000000000003</c:v>
                </c:pt>
                <c:pt idx="121">
                  <c:v>-2.1000000000000028</c:v>
                </c:pt>
                <c:pt idx="122">
                  <c:v>-2.0400000000000036</c:v>
                </c:pt>
                <c:pt idx="123">
                  <c:v>-2.1</c:v>
                </c:pt>
                <c:pt idx="124">
                  <c:v>-1.9</c:v>
                </c:pt>
                <c:pt idx="125">
                  <c:v>-2.9400000000000004</c:v>
                </c:pt>
                <c:pt idx="126">
                  <c:v>-2.9</c:v>
                </c:pt>
                <c:pt idx="127">
                  <c:v>-2.599999999999997</c:v>
                </c:pt>
                <c:pt idx="128">
                  <c:v>-2.3599999999999968</c:v>
                </c:pt>
                <c:pt idx="129">
                  <c:v>-2.3399999999999976</c:v>
                </c:pt>
                <c:pt idx="130">
                  <c:v>-1.6199999999999932</c:v>
                </c:pt>
                <c:pt idx="131">
                  <c:v>-1.6399999999999948</c:v>
                </c:pt>
                <c:pt idx="132">
                  <c:v>-1.6799999999999984</c:v>
                </c:pt>
                <c:pt idx="133">
                  <c:v>-1.5399999999999991</c:v>
                </c:pt>
                <c:pt idx="134">
                  <c:v>-1.2199999999999989</c:v>
                </c:pt>
                <c:pt idx="135">
                  <c:v>-0.52000000000000168</c:v>
                </c:pt>
                <c:pt idx="136">
                  <c:v>-1.4210854715202005E-15</c:v>
                </c:pt>
                <c:pt idx="137">
                  <c:v>0.4799999999999997</c:v>
                </c:pt>
                <c:pt idx="138">
                  <c:v>0.87999999999999834</c:v>
                </c:pt>
                <c:pt idx="139">
                  <c:v>1.0199999999999989</c:v>
                </c:pt>
                <c:pt idx="140">
                  <c:v>0.65999999999999948</c:v>
                </c:pt>
                <c:pt idx="141">
                  <c:v>0.81999999999999884</c:v>
                </c:pt>
                <c:pt idx="142">
                  <c:v>0.47999999999999832</c:v>
                </c:pt>
                <c:pt idx="143">
                  <c:v>0.45999999999999802</c:v>
                </c:pt>
                <c:pt idx="144">
                  <c:v>0.43999999999999773</c:v>
                </c:pt>
                <c:pt idx="145">
                  <c:v>0.33999999999999775</c:v>
                </c:pt>
                <c:pt idx="146">
                  <c:v>0.27999999999999969</c:v>
                </c:pt>
                <c:pt idx="147">
                  <c:v>0.5</c:v>
                </c:pt>
                <c:pt idx="148">
                  <c:v>2.0000000000001704E-2</c:v>
                </c:pt>
                <c:pt idx="149">
                  <c:v>-0.77999999999999825</c:v>
                </c:pt>
                <c:pt idx="150">
                  <c:v>-0.75999999999999801</c:v>
                </c:pt>
                <c:pt idx="151">
                  <c:v>-1.0799999999999996</c:v>
                </c:pt>
                <c:pt idx="152">
                  <c:v>-1.319999999999999</c:v>
                </c:pt>
                <c:pt idx="153">
                  <c:v>-1</c:v>
                </c:pt>
                <c:pt idx="154">
                  <c:v>-0.4</c:v>
                </c:pt>
                <c:pt idx="155">
                  <c:v>-0.7</c:v>
                </c:pt>
                <c:pt idx="156">
                  <c:v>-0.55999999999999939</c:v>
                </c:pt>
                <c:pt idx="157">
                  <c:v>-0.68000000000000116</c:v>
                </c:pt>
                <c:pt idx="158">
                  <c:v>-0.7600000000000009</c:v>
                </c:pt>
                <c:pt idx="159">
                  <c:v>-1.2</c:v>
                </c:pt>
                <c:pt idx="160">
                  <c:v>-1.2599999999999993</c:v>
                </c:pt>
                <c:pt idx="161">
                  <c:v>-1.9399999999999991</c:v>
                </c:pt>
                <c:pt idx="162">
                  <c:v>-2.3199999999999976</c:v>
                </c:pt>
                <c:pt idx="163">
                  <c:v>-2.6399999999999961</c:v>
                </c:pt>
                <c:pt idx="164">
                  <c:v>-2.4999999999999973</c:v>
                </c:pt>
                <c:pt idx="165">
                  <c:v>-2.6599999999999979</c:v>
                </c:pt>
                <c:pt idx="166">
                  <c:v>-2.5399999999999991</c:v>
                </c:pt>
                <c:pt idx="167">
                  <c:v>-2.5600000000000009</c:v>
                </c:pt>
                <c:pt idx="168">
                  <c:v>-2.9400000000000022</c:v>
                </c:pt>
                <c:pt idx="169">
                  <c:v>-2.9200000000000017</c:v>
                </c:pt>
                <c:pt idx="170">
                  <c:v>-2.8200000000000016</c:v>
                </c:pt>
                <c:pt idx="171">
                  <c:v>-2.9000000000000012</c:v>
                </c:pt>
                <c:pt idx="172">
                  <c:v>-2.8</c:v>
                </c:pt>
                <c:pt idx="173">
                  <c:v>-2.4600000000000009</c:v>
                </c:pt>
                <c:pt idx="174">
                  <c:v>-2.9200000000000017</c:v>
                </c:pt>
                <c:pt idx="175">
                  <c:v>-2.9400000000000022</c:v>
                </c:pt>
                <c:pt idx="176">
                  <c:v>-2.660000000000001</c:v>
                </c:pt>
                <c:pt idx="177">
                  <c:v>-2.8800000000000012</c:v>
                </c:pt>
                <c:pt idx="178">
                  <c:v>-3.1799999999999997</c:v>
                </c:pt>
                <c:pt idx="179">
                  <c:v>-3</c:v>
                </c:pt>
                <c:pt idx="180">
                  <c:v>-2.72</c:v>
                </c:pt>
                <c:pt idx="181">
                  <c:v>-2.8000000000000016</c:v>
                </c:pt>
                <c:pt idx="182">
                  <c:v>-2.240000000000002</c:v>
                </c:pt>
                <c:pt idx="183">
                  <c:v>-1.4200000000000017</c:v>
                </c:pt>
                <c:pt idx="184">
                  <c:v>-1.1400000000000019</c:v>
                </c:pt>
                <c:pt idx="185">
                  <c:v>-1.5200000000000018</c:v>
                </c:pt>
                <c:pt idx="186">
                  <c:v>-1.5800000000000012</c:v>
                </c:pt>
                <c:pt idx="187">
                  <c:v>-1.8800000000000012</c:v>
                </c:pt>
                <c:pt idx="188">
                  <c:v>-2.3400000000000021</c:v>
                </c:pt>
                <c:pt idx="189">
                  <c:v>-2.4800000000000013</c:v>
                </c:pt>
                <c:pt idx="190">
                  <c:v>-2.4000000000000012</c:v>
                </c:pt>
                <c:pt idx="191">
                  <c:v>-2.2800000000000011</c:v>
                </c:pt>
                <c:pt idx="192">
                  <c:v>-2.2000000000000015</c:v>
                </c:pt>
                <c:pt idx="193">
                  <c:v>-2.3400000000000021</c:v>
                </c:pt>
                <c:pt idx="194">
                  <c:v>-2.4800000000000013</c:v>
                </c:pt>
                <c:pt idx="195">
                  <c:v>-2.5600000000000009</c:v>
                </c:pt>
                <c:pt idx="196">
                  <c:v>-2.2400000000000007</c:v>
                </c:pt>
                <c:pt idx="197">
                  <c:v>-2.4799999999999995</c:v>
                </c:pt>
                <c:pt idx="198">
                  <c:v>-2.0200000000000005</c:v>
                </c:pt>
                <c:pt idx="199">
                  <c:v>-2.2600000000000007</c:v>
                </c:pt>
                <c:pt idx="200">
                  <c:v>-2.2200000000000011</c:v>
                </c:pt>
                <c:pt idx="201">
                  <c:v>-2.6000000000000014</c:v>
                </c:pt>
                <c:pt idx="202">
                  <c:v>-2.3200000000000016</c:v>
                </c:pt>
                <c:pt idx="203">
                  <c:v>-2.5400000000000005</c:v>
                </c:pt>
                <c:pt idx="204">
                  <c:v>-1.9600000000000009</c:v>
                </c:pt>
                <c:pt idx="205">
                  <c:v>-1.5400000000000005</c:v>
                </c:pt>
                <c:pt idx="206">
                  <c:v>-1.6600000000000008</c:v>
                </c:pt>
                <c:pt idx="207">
                  <c:v>-1.7200000000000002</c:v>
                </c:pt>
                <c:pt idx="208">
                  <c:v>-2.1400000000000006</c:v>
                </c:pt>
                <c:pt idx="209">
                  <c:v>-2.4</c:v>
                </c:pt>
                <c:pt idx="210">
                  <c:v>-2.8</c:v>
                </c:pt>
                <c:pt idx="211">
                  <c:v>-2.7</c:v>
                </c:pt>
                <c:pt idx="212">
                  <c:v>-2.6400000000000006</c:v>
                </c:pt>
                <c:pt idx="213">
                  <c:v>-2.2200000000000002</c:v>
                </c:pt>
                <c:pt idx="214">
                  <c:v>-2.2200000000000002</c:v>
                </c:pt>
                <c:pt idx="215">
                  <c:v>-1.8200000000000003</c:v>
                </c:pt>
                <c:pt idx="216">
                  <c:v>-1.9</c:v>
                </c:pt>
                <c:pt idx="217">
                  <c:v>-1.9799999999999998</c:v>
                </c:pt>
                <c:pt idx="218">
                  <c:v>-2.0199999999999996</c:v>
                </c:pt>
                <c:pt idx="219">
                  <c:v>-1.9199999999999995</c:v>
                </c:pt>
                <c:pt idx="220">
                  <c:v>-2.379999999999999</c:v>
                </c:pt>
                <c:pt idx="221">
                  <c:v>-1.7999999999999994</c:v>
                </c:pt>
                <c:pt idx="222">
                  <c:v>-1.8599999999999988</c:v>
                </c:pt>
                <c:pt idx="223">
                  <c:v>-1.5399999999999991</c:v>
                </c:pt>
                <c:pt idx="224">
                  <c:v>-1.5799999999999996</c:v>
                </c:pt>
                <c:pt idx="225">
                  <c:v>-1.2600000000000002</c:v>
                </c:pt>
                <c:pt idx="226">
                  <c:v>-1.56</c:v>
                </c:pt>
                <c:pt idx="227">
                  <c:v>-1.2400000000000007</c:v>
                </c:pt>
                <c:pt idx="228">
                  <c:v>-1.5400000000000005</c:v>
                </c:pt>
                <c:pt idx="229">
                  <c:v>-1.5600000000000009</c:v>
                </c:pt>
                <c:pt idx="230">
                  <c:v>-1.7000000000000015</c:v>
                </c:pt>
                <c:pt idx="231">
                  <c:v>-1.6200000000000017</c:v>
                </c:pt>
                <c:pt idx="232">
                  <c:v>-1.3400000000000021</c:v>
                </c:pt>
                <c:pt idx="233">
                  <c:v>-1.2800000000000018</c:v>
                </c:pt>
                <c:pt idx="234">
                  <c:v>-0.92000000000000104</c:v>
                </c:pt>
                <c:pt idx="235">
                  <c:v>-0.13999999999999985</c:v>
                </c:pt>
                <c:pt idx="236">
                  <c:v>-0.13999999999999915</c:v>
                </c:pt>
                <c:pt idx="237">
                  <c:v>-0.59999999999999787</c:v>
                </c:pt>
                <c:pt idx="238">
                  <c:v>-0.31999999999999745</c:v>
                </c:pt>
                <c:pt idx="239">
                  <c:v>-1.3999999999999986</c:v>
                </c:pt>
                <c:pt idx="240">
                  <c:v>-3.1399999999999992</c:v>
                </c:pt>
                <c:pt idx="241">
                  <c:v>-3.1199999999999988</c:v>
                </c:pt>
                <c:pt idx="242">
                  <c:v>-3.1400000000000006</c:v>
                </c:pt>
                <c:pt idx="243">
                  <c:v>-3.6000000000000014</c:v>
                </c:pt>
                <c:pt idx="244">
                  <c:v>-2.3200000000000003</c:v>
                </c:pt>
                <c:pt idx="245">
                  <c:v>-1.1000000000000014</c:v>
                </c:pt>
                <c:pt idx="246">
                  <c:v>-1.0800000000000025</c:v>
                </c:pt>
                <c:pt idx="247">
                  <c:v>-0.94000000000000195</c:v>
                </c:pt>
                <c:pt idx="248">
                  <c:v>-0.68000000000000116</c:v>
                </c:pt>
                <c:pt idx="249">
                  <c:v>-1.2400000000000007</c:v>
                </c:pt>
                <c:pt idx="250">
                  <c:v>-1.2200000000000002</c:v>
                </c:pt>
                <c:pt idx="251">
                  <c:v>-1.1000000000000001</c:v>
                </c:pt>
                <c:pt idx="252">
                  <c:v>-0.87999999999999967</c:v>
                </c:pt>
                <c:pt idx="253">
                  <c:v>-1.0799999999999996</c:v>
                </c:pt>
                <c:pt idx="254">
                  <c:v>-0.32000000000000028</c:v>
                </c:pt>
                <c:pt idx="255">
                  <c:v>-0.32000000000000028</c:v>
                </c:pt>
                <c:pt idx="256">
                  <c:v>-0.56000000000000083</c:v>
                </c:pt>
                <c:pt idx="257">
                  <c:v>-0.60000000000000142</c:v>
                </c:pt>
                <c:pt idx="258">
                  <c:v>-0.26000000000000084</c:v>
                </c:pt>
                <c:pt idx="259">
                  <c:v>-0.52000000000000168</c:v>
                </c:pt>
                <c:pt idx="260">
                  <c:v>-0.7000000000000014</c:v>
                </c:pt>
                <c:pt idx="261">
                  <c:v>-0.32000000000000028</c:v>
                </c:pt>
                <c:pt idx="262">
                  <c:v>-0.25999999999999945</c:v>
                </c:pt>
                <c:pt idx="263">
                  <c:v>-0.37999999999999973</c:v>
                </c:pt>
                <c:pt idx="264">
                  <c:v>-0.37999999999999973</c:v>
                </c:pt>
                <c:pt idx="265">
                  <c:v>-0.67999999999999972</c:v>
                </c:pt>
                <c:pt idx="266">
                  <c:v>-1.0399999999999991</c:v>
                </c:pt>
                <c:pt idx="267">
                  <c:v>-1.1799999999999997</c:v>
                </c:pt>
                <c:pt idx="268">
                  <c:v>-1.180000000000001</c:v>
                </c:pt>
                <c:pt idx="269">
                  <c:v>-1.5400000000000005</c:v>
                </c:pt>
                <c:pt idx="270">
                  <c:v>-0.63999999999999913</c:v>
                </c:pt>
                <c:pt idx="271">
                  <c:v>-0.2</c:v>
                </c:pt>
                <c:pt idx="272">
                  <c:v>2.0000000000000285E-2</c:v>
                </c:pt>
                <c:pt idx="273">
                  <c:v>0.40000000000000141</c:v>
                </c:pt>
                <c:pt idx="274">
                  <c:v>0.48000000000000115</c:v>
                </c:pt>
                <c:pt idx="275">
                  <c:v>5.9999999999999429E-2</c:v>
                </c:pt>
                <c:pt idx="276">
                  <c:v>1.9999999999998862E-2</c:v>
                </c:pt>
                <c:pt idx="277">
                  <c:v>1.9999999999998862E-2</c:v>
                </c:pt>
                <c:pt idx="278">
                  <c:v>-0.54000000000000203</c:v>
                </c:pt>
                <c:pt idx="279">
                  <c:v>-0.30000000000000143</c:v>
                </c:pt>
                <c:pt idx="280">
                  <c:v>-0.32000000000000028</c:v>
                </c:pt>
                <c:pt idx="281">
                  <c:v>-0.77999999999999969</c:v>
                </c:pt>
                <c:pt idx="282">
                  <c:v>-0.84000000000000052</c:v>
                </c:pt>
                <c:pt idx="283">
                  <c:v>-0.8</c:v>
                </c:pt>
                <c:pt idx="284">
                  <c:v>-1.0000000000000013</c:v>
                </c:pt>
                <c:pt idx="285">
                  <c:v>-1.0000000000000013</c:v>
                </c:pt>
                <c:pt idx="286">
                  <c:v>-0.58000000000000251</c:v>
                </c:pt>
                <c:pt idx="287">
                  <c:v>-0.60000000000000142</c:v>
                </c:pt>
                <c:pt idx="288">
                  <c:v>-0.54000000000000203</c:v>
                </c:pt>
                <c:pt idx="289">
                  <c:v>-0.62000000000000033</c:v>
                </c:pt>
                <c:pt idx="290">
                  <c:v>-0.88000000000000111</c:v>
                </c:pt>
                <c:pt idx="291">
                  <c:v>-1.180000000000001</c:v>
                </c:pt>
                <c:pt idx="292">
                  <c:v>-1.5200000000000018</c:v>
                </c:pt>
                <c:pt idx="293">
                  <c:v>-1.8400000000000021</c:v>
                </c:pt>
                <c:pt idx="294">
                  <c:v>-1.9800000000000026</c:v>
                </c:pt>
                <c:pt idx="295">
                  <c:v>-2.080000000000001</c:v>
                </c:pt>
                <c:pt idx="296">
                  <c:v>-2.0400000000000005</c:v>
                </c:pt>
                <c:pt idx="297">
                  <c:v>-1.9400000000000006</c:v>
                </c:pt>
                <c:pt idx="298">
                  <c:v>-1.9200000000000004</c:v>
                </c:pt>
                <c:pt idx="299">
                  <c:v>-2.0400000000000005</c:v>
                </c:pt>
                <c:pt idx="300">
                  <c:v>-1.8600000000000023</c:v>
                </c:pt>
                <c:pt idx="301">
                  <c:v>-2.1000000000000014</c:v>
                </c:pt>
                <c:pt idx="302">
                  <c:v>-2.080000000000001</c:v>
                </c:pt>
                <c:pt idx="303">
                  <c:v>-2.0400000000000005</c:v>
                </c:pt>
                <c:pt idx="304">
                  <c:v>-2.0200000000000005</c:v>
                </c:pt>
                <c:pt idx="305">
                  <c:v>-1.9199999999999988</c:v>
                </c:pt>
                <c:pt idx="306">
                  <c:v>-1.6799999999999984</c:v>
                </c:pt>
                <c:pt idx="307">
                  <c:v>-1.8599999999999981</c:v>
                </c:pt>
                <c:pt idx="308">
                  <c:v>-1.5399999999999978</c:v>
                </c:pt>
                <c:pt idx="309">
                  <c:v>-1.1399999999999977</c:v>
                </c:pt>
                <c:pt idx="310">
                  <c:v>-0.85999999999999799</c:v>
                </c:pt>
                <c:pt idx="311">
                  <c:v>-0.7399999999999991</c:v>
                </c:pt>
                <c:pt idx="312">
                  <c:v>-0.26000000000000084</c:v>
                </c:pt>
                <c:pt idx="313">
                  <c:v>-4.0000000000003408E-2</c:v>
                </c:pt>
                <c:pt idx="314">
                  <c:v>-0.10000000000000284</c:v>
                </c:pt>
                <c:pt idx="315">
                  <c:v>-0.22000000000000314</c:v>
                </c:pt>
                <c:pt idx="316">
                  <c:v>-0.48000000000000398</c:v>
                </c:pt>
                <c:pt idx="317">
                  <c:v>-0.62000000000000166</c:v>
                </c:pt>
                <c:pt idx="318">
                  <c:v>-0.72000000000000175</c:v>
                </c:pt>
                <c:pt idx="319">
                  <c:v>-0.68000000000000116</c:v>
                </c:pt>
                <c:pt idx="320">
                  <c:v>-0.62000000000000166</c:v>
                </c:pt>
                <c:pt idx="321">
                  <c:v>-0.14000000000000057</c:v>
                </c:pt>
                <c:pt idx="322">
                  <c:v>-0.28000000000000114</c:v>
                </c:pt>
                <c:pt idx="323">
                  <c:v>-0.4</c:v>
                </c:pt>
                <c:pt idx="324">
                  <c:v>0</c:v>
                </c:pt>
                <c:pt idx="325">
                  <c:v>2.0000000000001704E-2</c:v>
                </c:pt>
                <c:pt idx="326">
                  <c:v>-0.27999999999999831</c:v>
                </c:pt>
                <c:pt idx="327">
                  <c:v>0.1200000000000017</c:v>
                </c:pt>
                <c:pt idx="328">
                  <c:v>0.22000000000000455</c:v>
                </c:pt>
                <c:pt idx="329">
                  <c:v>-1.9999999999996021E-2</c:v>
                </c:pt>
                <c:pt idx="330">
                  <c:v>-3.9999999999997725E-2</c:v>
                </c:pt>
                <c:pt idx="331">
                  <c:v>-7.999999999999545E-2</c:v>
                </c:pt>
                <c:pt idx="332">
                  <c:v>-0.33999999999999486</c:v>
                </c:pt>
                <c:pt idx="333">
                  <c:v>-0.65999999999999659</c:v>
                </c:pt>
                <c:pt idx="334">
                  <c:v>-0.67999999999999683</c:v>
                </c:pt>
                <c:pt idx="335">
                  <c:v>-0.79999999999999571</c:v>
                </c:pt>
                <c:pt idx="336">
                  <c:v>-0.2999999999999986</c:v>
                </c:pt>
                <c:pt idx="337">
                  <c:v>4.000000000000057E-2</c:v>
                </c:pt>
                <c:pt idx="338">
                  <c:v>0.16000000000000086</c:v>
                </c:pt>
                <c:pt idx="339">
                  <c:v>0.14000000000000057</c:v>
                </c:pt>
                <c:pt idx="340">
                  <c:v>7.999999999999971E-2</c:v>
                </c:pt>
                <c:pt idx="341">
                  <c:v>-0.37999999999999973</c:v>
                </c:pt>
                <c:pt idx="342">
                  <c:v>-0.46000000000000085</c:v>
                </c:pt>
                <c:pt idx="343">
                  <c:v>-0.40000000000000141</c:v>
                </c:pt>
                <c:pt idx="344">
                  <c:v>-0.30000000000000143</c:v>
                </c:pt>
                <c:pt idx="345">
                  <c:v>-0.16000000000000086</c:v>
                </c:pt>
                <c:pt idx="346">
                  <c:v>-0.28000000000000114</c:v>
                </c:pt>
                <c:pt idx="347">
                  <c:v>-0.18000000000000113</c:v>
                </c:pt>
                <c:pt idx="348">
                  <c:v>0.6</c:v>
                </c:pt>
                <c:pt idx="349">
                  <c:v>0.1</c:v>
                </c:pt>
                <c:pt idx="350">
                  <c:v>-0.15999999999999942</c:v>
                </c:pt>
                <c:pt idx="351">
                  <c:v>-1.9999999999998862E-2</c:v>
                </c:pt>
                <c:pt idx="352">
                  <c:v>-0.5399999999999977</c:v>
                </c:pt>
                <c:pt idx="353">
                  <c:v>-1.2799999999999983</c:v>
                </c:pt>
                <c:pt idx="354">
                  <c:v>-1.2999999999999985</c:v>
                </c:pt>
                <c:pt idx="355">
                  <c:v>-1.2</c:v>
                </c:pt>
                <c:pt idx="356">
                  <c:v>-1.1799999999999997</c:v>
                </c:pt>
                <c:pt idx="357">
                  <c:v>-1.3200000000000003</c:v>
                </c:pt>
                <c:pt idx="358">
                  <c:v>-1.1200000000000003</c:v>
                </c:pt>
                <c:pt idx="359">
                  <c:v>-0.66000000000000081</c:v>
                </c:pt>
                <c:pt idx="360">
                  <c:v>-1.2200000000000002</c:v>
                </c:pt>
                <c:pt idx="361">
                  <c:v>-1.4200000000000004</c:v>
                </c:pt>
                <c:pt idx="362">
                  <c:v>-1.2199999999999989</c:v>
                </c:pt>
                <c:pt idx="363">
                  <c:v>-1.5999999999999985</c:v>
                </c:pt>
                <c:pt idx="364">
                  <c:v>-1.7999999999999972</c:v>
                </c:pt>
                <c:pt idx="365">
                  <c:v>-1.3199999999999974</c:v>
                </c:pt>
                <c:pt idx="366">
                  <c:v>-1.1799999999999984</c:v>
                </c:pt>
                <c:pt idx="367">
                  <c:v>-1.0799999999999996</c:v>
                </c:pt>
                <c:pt idx="368">
                  <c:v>-1.180000000000001</c:v>
                </c:pt>
                <c:pt idx="369">
                  <c:v>-1.1600000000000024</c:v>
                </c:pt>
                <c:pt idx="370">
                  <c:v>-1.1000000000000028</c:v>
                </c:pt>
                <c:pt idx="371">
                  <c:v>-0.82000000000000317</c:v>
                </c:pt>
                <c:pt idx="372">
                  <c:v>-1.1200000000000017</c:v>
                </c:pt>
                <c:pt idx="373">
                  <c:v>-0.90000000000000147</c:v>
                </c:pt>
                <c:pt idx="374">
                  <c:v>-0.84000000000000052</c:v>
                </c:pt>
                <c:pt idx="375">
                  <c:v>-0.91999999999999882</c:v>
                </c:pt>
                <c:pt idx="376">
                  <c:v>-1.2599999999999993</c:v>
                </c:pt>
                <c:pt idx="377">
                  <c:v>-1.1400000000000006</c:v>
                </c:pt>
                <c:pt idx="378">
                  <c:v>-1.0799999999999996</c:v>
                </c:pt>
                <c:pt idx="379">
                  <c:v>-1.1599999999999995</c:v>
                </c:pt>
                <c:pt idx="380">
                  <c:v>-1.2</c:v>
                </c:pt>
                <c:pt idx="381">
                  <c:v>-1.4799999999999982</c:v>
                </c:pt>
                <c:pt idx="382">
                  <c:v>-1.6399999999999977</c:v>
                </c:pt>
                <c:pt idx="383">
                  <c:v>-1.8199999999999974</c:v>
                </c:pt>
                <c:pt idx="384">
                  <c:v>-1.9399999999999977</c:v>
                </c:pt>
                <c:pt idx="385">
                  <c:v>-1.8799999999999983</c:v>
                </c:pt>
                <c:pt idx="386">
                  <c:v>-1.6999999999999986</c:v>
                </c:pt>
                <c:pt idx="387">
                  <c:v>-1.5999999999999985</c:v>
                </c:pt>
                <c:pt idx="388">
                  <c:v>-1.8599999999999994</c:v>
                </c:pt>
                <c:pt idx="389">
                  <c:v>-1.4599999999999995</c:v>
                </c:pt>
                <c:pt idx="390">
                  <c:v>-1.5799999999999983</c:v>
                </c:pt>
                <c:pt idx="391">
                  <c:v>-1.4999999999999987</c:v>
                </c:pt>
                <c:pt idx="392">
                  <c:v>-1.4399999999999991</c:v>
                </c:pt>
                <c:pt idx="393">
                  <c:v>-0.95999999999999797</c:v>
                </c:pt>
                <c:pt idx="394">
                  <c:v>-1.3799999999999983</c:v>
                </c:pt>
                <c:pt idx="395">
                  <c:v>-1.4799999999999998</c:v>
                </c:pt>
                <c:pt idx="396">
                  <c:v>-1.6599999999999995</c:v>
                </c:pt>
                <c:pt idx="397">
                  <c:v>-1.6599999999999995</c:v>
                </c:pt>
                <c:pt idx="398">
                  <c:v>-1.7600000000000009</c:v>
                </c:pt>
                <c:pt idx="399">
                  <c:v>-1.9400000000000006</c:v>
                </c:pt>
                <c:pt idx="400">
                  <c:v>-1.8800000000000012</c:v>
                </c:pt>
                <c:pt idx="401">
                  <c:v>-1.7600000000000009</c:v>
                </c:pt>
                <c:pt idx="402">
                  <c:v>-1.7400000000000007</c:v>
                </c:pt>
                <c:pt idx="403">
                  <c:v>-1.7200000000000002</c:v>
                </c:pt>
                <c:pt idx="404">
                  <c:v>-1.8400000000000005</c:v>
                </c:pt>
                <c:pt idx="405">
                  <c:v>-1.6</c:v>
                </c:pt>
                <c:pt idx="406">
                  <c:v>-1.4600000000000009</c:v>
                </c:pt>
                <c:pt idx="407">
                  <c:v>-1.5800000000000012</c:v>
                </c:pt>
                <c:pt idx="408">
                  <c:v>-1.6600000000000008</c:v>
                </c:pt>
                <c:pt idx="409">
                  <c:v>-1.4600000000000009</c:v>
                </c:pt>
                <c:pt idx="410">
                  <c:v>-1.6599999999999995</c:v>
                </c:pt>
                <c:pt idx="411">
                  <c:v>-1.9199999999999988</c:v>
                </c:pt>
                <c:pt idx="412">
                  <c:v>-1.9199999999999988</c:v>
                </c:pt>
                <c:pt idx="413">
                  <c:v>-1.8399999999999992</c:v>
                </c:pt>
                <c:pt idx="414">
                  <c:v>-1.4799999999999998</c:v>
                </c:pt>
                <c:pt idx="415">
                  <c:v>-1.4400000000000006</c:v>
                </c:pt>
                <c:pt idx="416">
                  <c:v>-1.4200000000000017</c:v>
                </c:pt>
                <c:pt idx="417">
                  <c:v>-1.4000000000000015</c:v>
                </c:pt>
                <c:pt idx="418">
                  <c:v>-1.3400000000000005</c:v>
                </c:pt>
                <c:pt idx="419">
                  <c:v>-1.9199999999999988</c:v>
                </c:pt>
                <c:pt idx="420">
                  <c:v>-2.0999999999999988</c:v>
                </c:pt>
                <c:pt idx="421">
                  <c:v>-2.1599999999999979</c:v>
                </c:pt>
                <c:pt idx="422">
                  <c:v>-1.9999999999999971</c:v>
                </c:pt>
                <c:pt idx="423">
                  <c:v>-1.9399999999999977</c:v>
                </c:pt>
                <c:pt idx="424">
                  <c:v>-1.8599999999999981</c:v>
                </c:pt>
                <c:pt idx="425">
                  <c:v>-2.0599999999999978</c:v>
                </c:pt>
                <c:pt idx="426">
                  <c:v>-2.0399999999999978</c:v>
                </c:pt>
                <c:pt idx="427">
                  <c:v>-1.9399999999999991</c:v>
                </c:pt>
                <c:pt idx="428">
                  <c:v>-2.1799999999999997</c:v>
                </c:pt>
                <c:pt idx="429">
                  <c:v>-2.2600000000000007</c:v>
                </c:pt>
                <c:pt idx="430">
                  <c:v>-1.4600000000000009</c:v>
                </c:pt>
                <c:pt idx="431">
                  <c:v>-1.2200000000000017</c:v>
                </c:pt>
                <c:pt idx="432">
                  <c:v>-1.6400000000000019</c:v>
                </c:pt>
                <c:pt idx="433">
                  <c:v>-1.1600000000000024</c:v>
                </c:pt>
                <c:pt idx="434">
                  <c:v>-0.60000000000000142</c:v>
                </c:pt>
                <c:pt idx="435">
                  <c:v>-1.7000000000000015</c:v>
                </c:pt>
                <c:pt idx="436">
                  <c:v>-2.04</c:v>
                </c:pt>
                <c:pt idx="437">
                  <c:v>-2.0999999999999988</c:v>
                </c:pt>
                <c:pt idx="438">
                  <c:v>-2.8999999999999977</c:v>
                </c:pt>
                <c:pt idx="439">
                  <c:v>-3.3599999999999981</c:v>
                </c:pt>
                <c:pt idx="440">
                  <c:v>-2.7399999999999993</c:v>
                </c:pt>
                <c:pt idx="441">
                  <c:v>-2.56</c:v>
                </c:pt>
                <c:pt idx="442">
                  <c:v>-2.3600000000000008</c:v>
                </c:pt>
                <c:pt idx="443">
                  <c:v>-2.1800000000000019</c:v>
                </c:pt>
                <c:pt idx="444">
                  <c:v>-2.1200000000000032</c:v>
                </c:pt>
                <c:pt idx="445">
                  <c:v>-2.1000000000000028</c:v>
                </c:pt>
                <c:pt idx="446">
                  <c:v>-2.240000000000002</c:v>
                </c:pt>
                <c:pt idx="447">
                  <c:v>-2.6000000000000014</c:v>
                </c:pt>
                <c:pt idx="448">
                  <c:v>-2.5</c:v>
                </c:pt>
                <c:pt idx="449">
                  <c:v>-2.6799999999999984</c:v>
                </c:pt>
                <c:pt idx="450">
                  <c:v>-2.759999999999998</c:v>
                </c:pt>
                <c:pt idx="451">
                  <c:v>-2.919999999999999</c:v>
                </c:pt>
                <c:pt idx="452">
                  <c:v>-2.4400000000000004</c:v>
                </c:pt>
                <c:pt idx="453">
                  <c:v>-2.4000000000000012</c:v>
                </c:pt>
                <c:pt idx="454">
                  <c:v>-1.9200000000000017</c:v>
                </c:pt>
                <c:pt idx="455">
                  <c:v>-1.8800000000000012</c:v>
                </c:pt>
                <c:pt idx="456">
                  <c:v>-1.7800000000000011</c:v>
                </c:pt>
                <c:pt idx="457">
                  <c:v>-1.6799999999999997</c:v>
                </c:pt>
                <c:pt idx="458">
                  <c:v>-1.5799999999999996</c:v>
                </c:pt>
                <c:pt idx="459">
                  <c:v>-1.7800000000000011</c:v>
                </c:pt>
                <c:pt idx="460">
                  <c:v>-1.7400000000000007</c:v>
                </c:pt>
                <c:pt idx="461">
                  <c:v>-1.6</c:v>
                </c:pt>
                <c:pt idx="462">
                  <c:v>-1.8200000000000003</c:v>
                </c:pt>
                <c:pt idx="463">
                  <c:v>-2.2799999999999998</c:v>
                </c:pt>
                <c:pt idx="464">
                  <c:v>-2.319999999999999</c:v>
                </c:pt>
                <c:pt idx="465">
                  <c:v>-2.44</c:v>
                </c:pt>
                <c:pt idx="466">
                  <c:v>-2.2999999999999998</c:v>
                </c:pt>
                <c:pt idx="467">
                  <c:v>-2.5799999999999996</c:v>
                </c:pt>
                <c:pt idx="468">
                  <c:v>-2.4399999999999991</c:v>
                </c:pt>
                <c:pt idx="469">
                  <c:v>-2.4599999999999982</c:v>
                </c:pt>
                <c:pt idx="470">
                  <c:v>-2.599999999999997</c:v>
                </c:pt>
                <c:pt idx="471">
                  <c:v>-3.0599999999999974</c:v>
                </c:pt>
                <c:pt idx="472">
                  <c:v>-2.8999999999999972</c:v>
                </c:pt>
                <c:pt idx="473">
                  <c:v>-2.7999999999999985</c:v>
                </c:pt>
                <c:pt idx="474">
                  <c:v>-2.5</c:v>
                </c:pt>
                <c:pt idx="475">
                  <c:v>-2.0800000000000005</c:v>
                </c:pt>
                <c:pt idx="476">
                  <c:v>-1.36</c:v>
                </c:pt>
                <c:pt idx="477">
                  <c:v>-1.4000000000000015</c:v>
                </c:pt>
                <c:pt idx="478">
                  <c:v>-1.3600000000000008</c:v>
                </c:pt>
                <c:pt idx="479">
                  <c:v>-1.8400000000000005</c:v>
                </c:pt>
                <c:pt idx="480">
                  <c:v>-2.12</c:v>
                </c:pt>
                <c:pt idx="481">
                  <c:v>-2.7200000000000015</c:v>
                </c:pt>
                <c:pt idx="482">
                  <c:v>-2.7800000000000011</c:v>
                </c:pt>
                <c:pt idx="483">
                  <c:v>-2.9</c:v>
                </c:pt>
                <c:pt idx="484">
                  <c:v>-2.9800000000000013</c:v>
                </c:pt>
                <c:pt idx="485">
                  <c:v>-3.3000000000000029</c:v>
                </c:pt>
                <c:pt idx="486">
                  <c:v>-2.9400000000000022</c:v>
                </c:pt>
                <c:pt idx="487">
                  <c:v>-2.8400000000000007</c:v>
                </c:pt>
                <c:pt idx="488">
                  <c:v>-2.7600000000000007</c:v>
                </c:pt>
                <c:pt idx="489">
                  <c:v>-2.8200000000000003</c:v>
                </c:pt>
                <c:pt idx="490">
                  <c:v>-2.319999999999999</c:v>
                </c:pt>
                <c:pt idx="491">
                  <c:v>-2.7199999999999989</c:v>
                </c:pt>
                <c:pt idx="492">
                  <c:v>-2.8400000000000007</c:v>
                </c:pt>
                <c:pt idx="493">
                  <c:v>-2.8000000000000016</c:v>
                </c:pt>
                <c:pt idx="494">
                  <c:v>-2.4</c:v>
                </c:pt>
                <c:pt idx="495">
                  <c:v>-2.5599999999999996</c:v>
                </c:pt>
                <c:pt idx="496">
                  <c:v>-2.1399999999999992</c:v>
                </c:pt>
                <c:pt idx="497">
                  <c:v>-1.9599999999999995</c:v>
                </c:pt>
                <c:pt idx="498">
                  <c:v>-2.1</c:v>
                </c:pt>
                <c:pt idx="499">
                  <c:v>-2.2600000000000007</c:v>
                </c:pt>
                <c:pt idx="500">
                  <c:v>-2.2200000000000015</c:v>
                </c:pt>
                <c:pt idx="501">
                  <c:v>-2.3600000000000021</c:v>
                </c:pt>
                <c:pt idx="502">
                  <c:v>-2.2200000000000015</c:v>
                </c:pt>
                <c:pt idx="503">
                  <c:v>-1.9799999999999998</c:v>
                </c:pt>
                <c:pt idx="504">
                  <c:v>-1.9400000000000006</c:v>
                </c:pt>
                <c:pt idx="505">
                  <c:v>-2.1599999999999993</c:v>
                </c:pt>
                <c:pt idx="506">
                  <c:v>-2.1599999999999979</c:v>
                </c:pt>
                <c:pt idx="507">
                  <c:v>-2.3599999999999981</c:v>
                </c:pt>
                <c:pt idx="508">
                  <c:v>-2.3599999999999994</c:v>
                </c:pt>
                <c:pt idx="509">
                  <c:v>-2.259999999999998</c:v>
                </c:pt>
                <c:pt idx="510">
                  <c:v>-1.9799999999999998</c:v>
                </c:pt>
                <c:pt idx="511">
                  <c:v>-1.8800000000000012</c:v>
                </c:pt>
                <c:pt idx="512">
                  <c:v>-2.080000000000001</c:v>
                </c:pt>
                <c:pt idx="513">
                  <c:v>-2.3600000000000008</c:v>
                </c:pt>
                <c:pt idx="514">
                  <c:v>-2.0000000000000013</c:v>
                </c:pt>
                <c:pt idx="515">
                  <c:v>-2.0200000000000005</c:v>
                </c:pt>
                <c:pt idx="516">
                  <c:v>-2.38</c:v>
                </c:pt>
                <c:pt idx="517">
                  <c:v>-1.9799999999999998</c:v>
                </c:pt>
                <c:pt idx="518">
                  <c:v>-2.1</c:v>
                </c:pt>
                <c:pt idx="519">
                  <c:v>-2.8200000000000003</c:v>
                </c:pt>
                <c:pt idx="520">
                  <c:v>-3.080000000000001</c:v>
                </c:pt>
                <c:pt idx="521">
                  <c:v>-2.9200000000000017</c:v>
                </c:pt>
                <c:pt idx="522">
                  <c:v>-3.1000000000000014</c:v>
                </c:pt>
                <c:pt idx="523">
                  <c:v>-3.5000000000000009</c:v>
                </c:pt>
                <c:pt idx="524">
                  <c:v>-3.4000000000000008</c:v>
                </c:pt>
                <c:pt idx="525">
                  <c:v>-3.4400000000000013</c:v>
                </c:pt>
                <c:pt idx="526">
                  <c:v>-3.4200000000000008</c:v>
                </c:pt>
                <c:pt idx="527">
                  <c:v>-3.5000000000000009</c:v>
                </c:pt>
                <c:pt idx="528">
                  <c:v>-3.0400000000000005</c:v>
                </c:pt>
                <c:pt idx="529">
                  <c:v>-2.8600000000000008</c:v>
                </c:pt>
                <c:pt idx="530">
                  <c:v>-2.4200000000000004</c:v>
                </c:pt>
                <c:pt idx="531">
                  <c:v>-2.6000000000000005</c:v>
                </c:pt>
                <c:pt idx="532">
                  <c:v>-2.5400000000000014</c:v>
                </c:pt>
                <c:pt idx="533">
                  <c:v>-2.2600000000000016</c:v>
                </c:pt>
                <c:pt idx="534">
                  <c:v>-2.2400000000000007</c:v>
                </c:pt>
                <c:pt idx="535">
                  <c:v>-2.7199999999999998</c:v>
                </c:pt>
                <c:pt idx="536">
                  <c:v>-2.7199999999999989</c:v>
                </c:pt>
                <c:pt idx="537">
                  <c:v>-2.4799999999999991</c:v>
                </c:pt>
                <c:pt idx="538">
                  <c:v>-2.5799999999999992</c:v>
                </c:pt>
                <c:pt idx="539">
                  <c:v>-2.6799999999999997</c:v>
                </c:pt>
                <c:pt idx="540">
                  <c:v>-2.1399999999999997</c:v>
                </c:pt>
                <c:pt idx="541">
                  <c:v>-1.8799999999999997</c:v>
                </c:pt>
                <c:pt idx="542">
                  <c:v>-2.0399999999999991</c:v>
                </c:pt>
                <c:pt idx="543">
                  <c:v>-2.1</c:v>
                </c:pt>
                <c:pt idx="544">
                  <c:v>-2.1399999999999997</c:v>
                </c:pt>
                <c:pt idx="545">
                  <c:v>-2.3600000000000008</c:v>
                </c:pt>
                <c:pt idx="546">
                  <c:v>-1.9400000000000006</c:v>
                </c:pt>
                <c:pt idx="547">
                  <c:v>-1.6000000000000008</c:v>
                </c:pt>
                <c:pt idx="548">
                  <c:v>-1.2</c:v>
                </c:pt>
                <c:pt idx="549">
                  <c:v>-1.3399999999999999</c:v>
                </c:pt>
                <c:pt idx="550">
                  <c:v>-1.3199999999999996</c:v>
                </c:pt>
                <c:pt idx="551">
                  <c:v>-1.9400000000000006</c:v>
                </c:pt>
                <c:pt idx="552">
                  <c:v>-2.1800000000000006</c:v>
                </c:pt>
                <c:pt idx="553">
                  <c:v>-2.6000000000000005</c:v>
                </c:pt>
                <c:pt idx="554">
                  <c:v>-2.3200000000000003</c:v>
                </c:pt>
                <c:pt idx="555">
                  <c:v>-2.54</c:v>
                </c:pt>
                <c:pt idx="556">
                  <c:v>-2.2999999999999994</c:v>
                </c:pt>
                <c:pt idx="557">
                  <c:v>-2.5399999999999991</c:v>
                </c:pt>
                <c:pt idx="558">
                  <c:v>-2.4799999999999991</c:v>
                </c:pt>
                <c:pt idx="559">
                  <c:v>-2.6799999999999997</c:v>
                </c:pt>
                <c:pt idx="560">
                  <c:v>-2.5</c:v>
                </c:pt>
                <c:pt idx="561">
                  <c:v>-2.46</c:v>
                </c:pt>
                <c:pt idx="562">
                  <c:v>-2.0600000000000009</c:v>
                </c:pt>
                <c:pt idx="563">
                  <c:v>-1.9800000000000011</c:v>
                </c:pt>
                <c:pt idx="564">
                  <c:v>-1.8000000000000007</c:v>
                </c:pt>
                <c:pt idx="565">
                  <c:v>-1.920000000000001</c:v>
                </c:pt>
                <c:pt idx="566">
                  <c:v>-1.9600000000000009</c:v>
                </c:pt>
                <c:pt idx="567">
                  <c:v>-2.44</c:v>
                </c:pt>
                <c:pt idx="568">
                  <c:v>-2.3199999999999994</c:v>
                </c:pt>
                <c:pt idx="569">
                  <c:v>-1.9600000000000002</c:v>
                </c:pt>
                <c:pt idx="570">
                  <c:v>-1.8399999999999999</c:v>
                </c:pt>
                <c:pt idx="571">
                  <c:v>-1.8399999999999999</c:v>
                </c:pt>
                <c:pt idx="572">
                  <c:v>-1.8200000000000003</c:v>
                </c:pt>
                <c:pt idx="573">
                  <c:v>-1.7400000000000007</c:v>
                </c:pt>
                <c:pt idx="574">
                  <c:v>-2.0800000000000005</c:v>
                </c:pt>
                <c:pt idx="575">
                  <c:v>-1.9600000000000002</c:v>
                </c:pt>
                <c:pt idx="576">
                  <c:v>-1.7800000000000005</c:v>
                </c:pt>
                <c:pt idx="577">
                  <c:v>-1.5800000000000005</c:v>
                </c:pt>
                <c:pt idx="578">
                  <c:v>-1.8799999999999997</c:v>
                </c:pt>
                <c:pt idx="579">
                  <c:v>-1.7399999999999991</c:v>
                </c:pt>
                <c:pt idx="580">
                  <c:v>-1.9</c:v>
                </c:pt>
                <c:pt idx="581">
                  <c:v>-1.6599999999999995</c:v>
                </c:pt>
                <c:pt idx="582">
                  <c:v>-1.44</c:v>
                </c:pt>
                <c:pt idx="583">
                  <c:v>-1.4</c:v>
                </c:pt>
                <c:pt idx="584">
                  <c:v>-1.2000000000000006</c:v>
                </c:pt>
                <c:pt idx="585">
                  <c:v>-1</c:v>
                </c:pt>
                <c:pt idx="586">
                  <c:v>-1.3600000000000008</c:v>
                </c:pt>
                <c:pt idx="587">
                  <c:v>-1.7000000000000006</c:v>
                </c:pt>
                <c:pt idx="588">
                  <c:v>-2.0200000000000009</c:v>
                </c:pt>
                <c:pt idx="589">
                  <c:v>-2.3200000000000012</c:v>
                </c:pt>
                <c:pt idx="590">
                  <c:v>-2.2200000000000011</c:v>
                </c:pt>
                <c:pt idx="591">
                  <c:v>-2.46</c:v>
                </c:pt>
                <c:pt idx="592">
                  <c:v>-2.4199999999999995</c:v>
                </c:pt>
                <c:pt idx="593">
                  <c:v>-2.1799999999999997</c:v>
                </c:pt>
                <c:pt idx="594">
                  <c:v>-2.1799999999999997</c:v>
                </c:pt>
                <c:pt idx="595">
                  <c:v>-2.2800000000000002</c:v>
                </c:pt>
                <c:pt idx="596">
                  <c:v>-1.8000000000000007</c:v>
                </c:pt>
                <c:pt idx="597">
                  <c:v>-2.0000000000000009</c:v>
                </c:pt>
                <c:pt idx="598">
                  <c:v>-1.8800000000000003</c:v>
                </c:pt>
                <c:pt idx="599">
                  <c:v>-1.6800000000000004</c:v>
                </c:pt>
                <c:pt idx="600">
                  <c:v>-2.1</c:v>
                </c:pt>
                <c:pt idx="601">
                  <c:v>-2.5</c:v>
                </c:pt>
                <c:pt idx="602">
                  <c:v>-2.0800000000000005</c:v>
                </c:pt>
                <c:pt idx="603">
                  <c:v>-2.1400000000000006</c:v>
                </c:pt>
                <c:pt idx="604">
                  <c:v>-2.56</c:v>
                </c:pt>
                <c:pt idx="605">
                  <c:v>-2.2399999999999998</c:v>
                </c:pt>
                <c:pt idx="606">
                  <c:v>-2.4</c:v>
                </c:pt>
                <c:pt idx="607">
                  <c:v>-2.7800000000000002</c:v>
                </c:pt>
                <c:pt idx="608">
                  <c:v>-2.5200000000000005</c:v>
                </c:pt>
                <c:pt idx="609">
                  <c:v>-2.16</c:v>
                </c:pt>
                <c:pt idx="610">
                  <c:v>-2.2600000000000002</c:v>
                </c:pt>
                <c:pt idx="611">
                  <c:v>-2.3200000000000003</c:v>
                </c:pt>
                <c:pt idx="612">
                  <c:v>-2.3600000000000003</c:v>
                </c:pt>
                <c:pt idx="613">
                  <c:v>-2.9400000000000004</c:v>
                </c:pt>
                <c:pt idx="614">
                  <c:v>-3.1400000000000006</c:v>
                </c:pt>
                <c:pt idx="615">
                  <c:v>-3.3000000000000007</c:v>
                </c:pt>
                <c:pt idx="616">
                  <c:v>-3.2800000000000002</c:v>
                </c:pt>
                <c:pt idx="617">
                  <c:v>-2.9200000000000004</c:v>
                </c:pt>
                <c:pt idx="618">
                  <c:v>-2.6</c:v>
                </c:pt>
                <c:pt idx="619">
                  <c:v>-2.8199999999999994</c:v>
                </c:pt>
                <c:pt idx="620">
                  <c:v>-2.8599999999999994</c:v>
                </c:pt>
                <c:pt idx="621">
                  <c:v>-2.2999999999999994</c:v>
                </c:pt>
                <c:pt idx="622">
                  <c:v>-2.5399999999999991</c:v>
                </c:pt>
                <c:pt idx="623">
                  <c:v>-2.4199999999999995</c:v>
                </c:pt>
                <c:pt idx="624">
                  <c:v>-2.06</c:v>
                </c:pt>
                <c:pt idx="625">
                  <c:v>-2.0800000000000005</c:v>
                </c:pt>
                <c:pt idx="626">
                  <c:v>-2.5600000000000009</c:v>
                </c:pt>
                <c:pt idx="627">
                  <c:v>-2.680000000000001</c:v>
                </c:pt>
                <c:pt idx="628">
                  <c:v>-2.4200000000000008</c:v>
                </c:pt>
                <c:pt idx="629">
                  <c:v>-2.7000000000000015</c:v>
                </c:pt>
                <c:pt idx="630">
                  <c:v>-2.9600000000000009</c:v>
                </c:pt>
                <c:pt idx="631">
                  <c:v>-2.8000000000000007</c:v>
                </c:pt>
                <c:pt idx="632">
                  <c:v>-2.94</c:v>
                </c:pt>
                <c:pt idx="633">
                  <c:v>-3.4599999999999995</c:v>
                </c:pt>
                <c:pt idx="634">
                  <c:v>-2.879999999999999</c:v>
                </c:pt>
                <c:pt idx="635">
                  <c:v>-2.1799999999999988</c:v>
                </c:pt>
                <c:pt idx="636">
                  <c:v>-1.9999999999999993</c:v>
                </c:pt>
                <c:pt idx="637">
                  <c:v>-1.2</c:v>
                </c:pt>
                <c:pt idx="638">
                  <c:v>-1</c:v>
                </c:pt>
                <c:pt idx="639">
                  <c:v>-1.8800000000000003</c:v>
                </c:pt>
                <c:pt idx="640">
                  <c:v>-2.160000000000001</c:v>
                </c:pt>
                <c:pt idx="641">
                  <c:v>-2.0600000000000009</c:v>
                </c:pt>
                <c:pt idx="642">
                  <c:v>-2.4000000000000008</c:v>
                </c:pt>
                <c:pt idx="643">
                  <c:v>-2.3000000000000016</c:v>
                </c:pt>
                <c:pt idx="644">
                  <c:v>-2.0800000000000005</c:v>
                </c:pt>
                <c:pt idx="645">
                  <c:v>-2.04</c:v>
                </c:pt>
                <c:pt idx="646">
                  <c:v>-2.2999999999999998</c:v>
                </c:pt>
                <c:pt idx="647">
                  <c:v>-2.34</c:v>
                </c:pt>
                <c:pt idx="648">
                  <c:v>-2.3999999999999995</c:v>
                </c:pt>
                <c:pt idx="649">
                  <c:v>-2.4199999999999995</c:v>
                </c:pt>
                <c:pt idx="650">
                  <c:v>-2.7</c:v>
                </c:pt>
                <c:pt idx="651">
                  <c:v>-2.88</c:v>
                </c:pt>
                <c:pt idx="652">
                  <c:v>-2.78</c:v>
                </c:pt>
                <c:pt idx="653">
                  <c:v>-2.96</c:v>
                </c:pt>
                <c:pt idx="654">
                  <c:v>-2.9800000000000004</c:v>
                </c:pt>
                <c:pt idx="655">
                  <c:v>-2.6000000000000005</c:v>
                </c:pt>
                <c:pt idx="656">
                  <c:v>-2.3800000000000003</c:v>
                </c:pt>
                <c:pt idx="657">
                  <c:v>-2.6400000000000006</c:v>
                </c:pt>
                <c:pt idx="658">
                  <c:v>-2.2800000000000002</c:v>
                </c:pt>
                <c:pt idx="659">
                  <c:v>-2.1400000000000006</c:v>
                </c:pt>
                <c:pt idx="660">
                  <c:v>-2.12</c:v>
                </c:pt>
                <c:pt idx="661">
                  <c:v>-1.8800000000000003</c:v>
                </c:pt>
                <c:pt idx="662">
                  <c:v>-1.9400000000000002</c:v>
                </c:pt>
                <c:pt idx="663">
                  <c:v>-1.8999999999999997</c:v>
                </c:pt>
                <c:pt idx="664">
                  <c:v>-1.9199999999999993</c:v>
                </c:pt>
                <c:pt idx="665">
                  <c:v>-1.5399999999999996</c:v>
                </c:pt>
                <c:pt idx="666">
                  <c:v>-1.879999999999999</c:v>
                </c:pt>
                <c:pt idx="667">
                  <c:v>-1.679999999999999</c:v>
                </c:pt>
                <c:pt idx="668">
                  <c:v>-2.1199999999999988</c:v>
                </c:pt>
                <c:pt idx="669">
                  <c:v>-1.7199999999999993</c:v>
                </c:pt>
                <c:pt idx="670">
                  <c:v>-1.879999999999999</c:v>
                </c:pt>
                <c:pt idx="671">
                  <c:v>-2.0599999999999996</c:v>
                </c:pt>
                <c:pt idx="672">
                  <c:v>-2.0599999999999996</c:v>
                </c:pt>
                <c:pt idx="673">
                  <c:v>-1.6800000000000002</c:v>
                </c:pt>
                <c:pt idx="674">
                  <c:v>-2.0199999999999996</c:v>
                </c:pt>
                <c:pt idx="675">
                  <c:v>-2.36</c:v>
                </c:pt>
                <c:pt idx="676">
                  <c:v>-1.9599999999999997</c:v>
                </c:pt>
                <c:pt idx="677">
                  <c:v>-2.1599999999999997</c:v>
                </c:pt>
                <c:pt idx="678">
                  <c:v>-2.1799999999999997</c:v>
                </c:pt>
                <c:pt idx="679">
                  <c:v>-2.5200000000000005</c:v>
                </c:pt>
                <c:pt idx="680">
                  <c:v>-2.6000000000000005</c:v>
                </c:pt>
                <c:pt idx="681">
                  <c:v>-2.8400000000000003</c:v>
                </c:pt>
                <c:pt idx="682">
                  <c:v>-2.4</c:v>
                </c:pt>
                <c:pt idx="683">
                  <c:v>-2.56</c:v>
                </c:pt>
                <c:pt idx="684">
                  <c:v>-2.14</c:v>
                </c:pt>
                <c:pt idx="685">
                  <c:v>-2.2200000000000002</c:v>
                </c:pt>
                <c:pt idx="686">
                  <c:v>-2.0600000000000005</c:v>
                </c:pt>
                <c:pt idx="687">
                  <c:v>-2.4600000000000009</c:v>
                </c:pt>
                <c:pt idx="688">
                  <c:v>-2.3800000000000012</c:v>
                </c:pt>
                <c:pt idx="689">
                  <c:v>-2.3600000000000008</c:v>
                </c:pt>
                <c:pt idx="690">
                  <c:v>-2.0000000000000009</c:v>
                </c:pt>
                <c:pt idx="691">
                  <c:v>-1.9800000000000004</c:v>
                </c:pt>
                <c:pt idx="692">
                  <c:v>-1.0000000000000004</c:v>
                </c:pt>
                <c:pt idx="693">
                  <c:v>-1.0200000000000002</c:v>
                </c:pt>
                <c:pt idx="694">
                  <c:v>-1</c:v>
                </c:pt>
                <c:pt idx="695">
                  <c:v>-0.75999999999999945</c:v>
                </c:pt>
                <c:pt idx="696">
                  <c:v>-1.0399999999999996</c:v>
                </c:pt>
                <c:pt idx="697">
                  <c:v>-1.9799999999999993</c:v>
                </c:pt>
                <c:pt idx="698">
                  <c:v>-1.9599999999999995</c:v>
                </c:pt>
                <c:pt idx="699">
                  <c:v>-2.04</c:v>
                </c:pt>
                <c:pt idx="700">
                  <c:v>-2.38</c:v>
                </c:pt>
                <c:pt idx="701">
                  <c:v>-1.8400000000000005</c:v>
                </c:pt>
                <c:pt idx="702">
                  <c:v>-1.58</c:v>
                </c:pt>
                <c:pt idx="703">
                  <c:v>-1.6799999999999997</c:v>
                </c:pt>
                <c:pt idx="704">
                  <c:v>-1.6999999999999997</c:v>
                </c:pt>
                <c:pt idx="705">
                  <c:v>-2.0599999999999996</c:v>
                </c:pt>
                <c:pt idx="706">
                  <c:v>-2.5799999999999992</c:v>
                </c:pt>
                <c:pt idx="707">
                  <c:v>-2.4199999999999995</c:v>
                </c:pt>
                <c:pt idx="708">
                  <c:v>-2.6399999999999997</c:v>
                </c:pt>
                <c:pt idx="709">
                  <c:v>-2.9200000000000004</c:v>
                </c:pt>
                <c:pt idx="710">
                  <c:v>-2.5800000000000005</c:v>
                </c:pt>
                <c:pt idx="711">
                  <c:v>-2.4200000000000004</c:v>
                </c:pt>
                <c:pt idx="712">
                  <c:v>-2.5800000000000005</c:v>
                </c:pt>
                <c:pt idx="713">
                  <c:v>-2.2799999999999998</c:v>
                </c:pt>
                <c:pt idx="714">
                  <c:v>-1.7999999999999994</c:v>
                </c:pt>
                <c:pt idx="715">
                  <c:v>-1.8199999999999996</c:v>
                </c:pt>
                <c:pt idx="716">
                  <c:v>-1.8599999999999994</c:v>
                </c:pt>
                <c:pt idx="717">
                  <c:v>-2.0199999999999996</c:v>
                </c:pt>
                <c:pt idx="718">
                  <c:v>-1.94</c:v>
                </c:pt>
                <c:pt idx="719">
                  <c:v>-2.2999999999999998</c:v>
                </c:pt>
                <c:pt idx="720">
                  <c:v>-2.56</c:v>
                </c:pt>
                <c:pt idx="721">
                  <c:v>-2.5200000000000005</c:v>
                </c:pt>
                <c:pt idx="722">
                  <c:v>-2.4200000000000004</c:v>
                </c:pt>
                <c:pt idx="723">
                  <c:v>-2.6400000000000006</c:v>
                </c:pt>
                <c:pt idx="724">
                  <c:v>-2.3400000000000007</c:v>
                </c:pt>
                <c:pt idx="725">
                  <c:v>-1.8800000000000003</c:v>
                </c:pt>
                <c:pt idx="726">
                  <c:v>-1.9</c:v>
                </c:pt>
                <c:pt idx="727">
                  <c:v>-1.4799999999999998</c:v>
                </c:pt>
                <c:pt idx="728">
                  <c:v>-1.1000000000000001</c:v>
                </c:pt>
                <c:pt idx="729">
                  <c:v>-1.1600000000000001</c:v>
                </c:pt>
                <c:pt idx="730">
                  <c:v>-1.4600000000000002</c:v>
                </c:pt>
                <c:pt idx="731">
                  <c:v>-1.2000000000000006</c:v>
                </c:pt>
                <c:pt idx="732">
                  <c:v>-1.7400000000000007</c:v>
                </c:pt>
                <c:pt idx="733">
                  <c:v>-2.0800000000000005</c:v>
                </c:pt>
                <c:pt idx="734">
                  <c:v>-2.2199999999999998</c:v>
                </c:pt>
                <c:pt idx="735">
                  <c:v>-2.0799999999999996</c:v>
                </c:pt>
                <c:pt idx="736">
                  <c:v>-2.2999999999999994</c:v>
                </c:pt>
                <c:pt idx="737">
                  <c:v>-2.38</c:v>
                </c:pt>
                <c:pt idx="738">
                  <c:v>-2.3599999999999994</c:v>
                </c:pt>
                <c:pt idx="739">
                  <c:v>-2.0199999999999996</c:v>
                </c:pt>
                <c:pt idx="740">
                  <c:v>-1.819999999999999</c:v>
                </c:pt>
                <c:pt idx="741">
                  <c:v>-1.379999999999999</c:v>
                </c:pt>
                <c:pt idx="742">
                  <c:v>-0.97999999999999898</c:v>
                </c:pt>
                <c:pt idx="743">
                  <c:v>-1.079999999999999</c:v>
                </c:pt>
                <c:pt idx="744">
                  <c:v>-1.2399999999999991</c:v>
                </c:pt>
                <c:pt idx="745">
                  <c:v>-1.6</c:v>
                </c:pt>
                <c:pt idx="746">
                  <c:v>-2.0000000000000009</c:v>
                </c:pt>
                <c:pt idx="747">
                  <c:v>-2.0400000000000005</c:v>
                </c:pt>
                <c:pt idx="748">
                  <c:v>-1.7000000000000006</c:v>
                </c:pt>
                <c:pt idx="749">
                  <c:v>-1.8400000000000012</c:v>
                </c:pt>
                <c:pt idx="750">
                  <c:v>-1.7200000000000011</c:v>
                </c:pt>
                <c:pt idx="751">
                  <c:v>-1.4400000000000006</c:v>
                </c:pt>
                <c:pt idx="752">
                  <c:v>-1.8800000000000003</c:v>
                </c:pt>
                <c:pt idx="753">
                  <c:v>-2.0800000000000005</c:v>
                </c:pt>
                <c:pt idx="754">
                  <c:v>-2.0800000000000005</c:v>
                </c:pt>
                <c:pt idx="755">
                  <c:v>-1.9</c:v>
                </c:pt>
                <c:pt idx="756">
                  <c:v>-2.3200000000000003</c:v>
                </c:pt>
                <c:pt idx="757">
                  <c:v>-1.8400000000000005</c:v>
                </c:pt>
                <c:pt idx="758">
                  <c:v>-1.9200000000000004</c:v>
                </c:pt>
                <c:pt idx="759">
                  <c:v>-2.02</c:v>
                </c:pt>
                <c:pt idx="760">
                  <c:v>-2.1000000000000005</c:v>
                </c:pt>
                <c:pt idx="761">
                  <c:v>-1.78</c:v>
                </c:pt>
                <c:pt idx="762">
                  <c:v>-1.9599999999999997</c:v>
                </c:pt>
                <c:pt idx="763">
                  <c:v>-2.3199999999999998</c:v>
                </c:pt>
                <c:pt idx="764">
                  <c:v>-1.7799999999999998</c:v>
                </c:pt>
                <c:pt idx="765">
                  <c:v>-1.7199999999999995</c:v>
                </c:pt>
                <c:pt idx="766">
                  <c:v>-2.04</c:v>
                </c:pt>
                <c:pt idx="767">
                  <c:v>-2.1999999999999993</c:v>
                </c:pt>
                <c:pt idx="768">
                  <c:v>-1.8799999999999997</c:v>
                </c:pt>
                <c:pt idx="769">
                  <c:v>-2.42</c:v>
                </c:pt>
                <c:pt idx="770">
                  <c:v>-2.5599999999999996</c:v>
                </c:pt>
                <c:pt idx="771">
                  <c:v>-2.2799999999999994</c:v>
                </c:pt>
                <c:pt idx="772">
                  <c:v>-2.2999999999999998</c:v>
                </c:pt>
                <c:pt idx="773">
                  <c:v>-2.12</c:v>
                </c:pt>
                <c:pt idx="774">
                  <c:v>-1.8</c:v>
                </c:pt>
                <c:pt idx="775">
                  <c:v>-1.7</c:v>
                </c:pt>
                <c:pt idx="776">
                  <c:v>-1.7800000000000005</c:v>
                </c:pt>
                <c:pt idx="777">
                  <c:v>-1.6800000000000004</c:v>
                </c:pt>
                <c:pt idx="778">
                  <c:v>-1.94</c:v>
                </c:pt>
                <c:pt idx="779">
                  <c:v>-1.6999999999999993</c:v>
                </c:pt>
                <c:pt idx="780">
                  <c:v>-1.5399999999999998</c:v>
                </c:pt>
                <c:pt idx="781">
                  <c:v>-1.6399999999999992</c:v>
                </c:pt>
                <c:pt idx="782">
                  <c:v>-1.6199999999999997</c:v>
                </c:pt>
                <c:pt idx="783">
                  <c:v>-1.3</c:v>
                </c:pt>
                <c:pt idx="784">
                  <c:v>-1.7200000000000011</c:v>
                </c:pt>
                <c:pt idx="785">
                  <c:v>-2.080000000000001</c:v>
                </c:pt>
                <c:pt idx="786">
                  <c:v>-1.7800000000000018</c:v>
                </c:pt>
                <c:pt idx="787">
                  <c:v>-1.9200000000000017</c:v>
                </c:pt>
                <c:pt idx="788">
                  <c:v>-2.080000000000001</c:v>
                </c:pt>
                <c:pt idx="789">
                  <c:v>-1.680000000000001</c:v>
                </c:pt>
                <c:pt idx="790">
                  <c:v>-1.8600000000000008</c:v>
                </c:pt>
                <c:pt idx="791">
                  <c:v>-2.46</c:v>
                </c:pt>
                <c:pt idx="792">
                  <c:v>-2.3199999999999994</c:v>
                </c:pt>
                <c:pt idx="793">
                  <c:v>-2.1199999999999997</c:v>
                </c:pt>
                <c:pt idx="794">
                  <c:v>-2.0599999999999996</c:v>
                </c:pt>
                <c:pt idx="795">
                  <c:v>-1.6999999999999993</c:v>
                </c:pt>
                <c:pt idx="796">
                  <c:v>-1.2399999999999998</c:v>
                </c:pt>
                <c:pt idx="797">
                  <c:v>-0.98000000000000043</c:v>
                </c:pt>
                <c:pt idx="798">
                  <c:v>-0.7600000000000009</c:v>
                </c:pt>
                <c:pt idx="799">
                  <c:v>-1.0800000000000005</c:v>
                </c:pt>
                <c:pt idx="800">
                  <c:v>-1.0399999999999998</c:v>
                </c:pt>
                <c:pt idx="801">
                  <c:v>-1.1199999999999997</c:v>
                </c:pt>
                <c:pt idx="802">
                  <c:v>-1.2999999999999994</c:v>
                </c:pt>
                <c:pt idx="803">
                  <c:v>-1.8399999999999992</c:v>
                </c:pt>
                <c:pt idx="804">
                  <c:v>-1.8999999999999992</c:v>
                </c:pt>
                <c:pt idx="805">
                  <c:v>-1.7399999999999998</c:v>
                </c:pt>
                <c:pt idx="806">
                  <c:v>-1.5</c:v>
                </c:pt>
                <c:pt idx="807">
                  <c:v>-1.64</c:v>
                </c:pt>
                <c:pt idx="808">
                  <c:v>-1.64</c:v>
                </c:pt>
                <c:pt idx="809">
                  <c:v>-1.4799999999999998</c:v>
                </c:pt>
                <c:pt idx="810">
                  <c:v>-1.4799999999999998</c:v>
                </c:pt>
                <c:pt idx="811">
                  <c:v>-1.5799999999999996</c:v>
                </c:pt>
                <c:pt idx="812">
                  <c:v>-1.5</c:v>
                </c:pt>
                <c:pt idx="813">
                  <c:v>-1.3199999999999996</c:v>
                </c:pt>
                <c:pt idx="814">
                  <c:v>-1.1200000000000003</c:v>
                </c:pt>
                <c:pt idx="815">
                  <c:v>-1.2800000000000005</c:v>
                </c:pt>
                <c:pt idx="816">
                  <c:v>-1.2000000000000006</c:v>
                </c:pt>
                <c:pt idx="817">
                  <c:v>-0.98000000000000043</c:v>
                </c:pt>
                <c:pt idx="818">
                  <c:v>-1.0600000000000009</c:v>
                </c:pt>
                <c:pt idx="819">
                  <c:v>-1.3200000000000003</c:v>
                </c:pt>
                <c:pt idx="820">
                  <c:v>-1.56</c:v>
                </c:pt>
                <c:pt idx="821">
                  <c:v>-1.94</c:v>
                </c:pt>
                <c:pt idx="822">
                  <c:v>-2.04</c:v>
                </c:pt>
                <c:pt idx="823">
                  <c:v>-1.4599999999999995</c:v>
                </c:pt>
                <c:pt idx="824">
                  <c:v>-0.95999999999999941</c:v>
                </c:pt>
                <c:pt idx="825">
                  <c:v>-0.37999999999999973</c:v>
                </c:pt>
                <c:pt idx="826">
                  <c:v>2.0000000000000285E-2</c:v>
                </c:pt>
                <c:pt idx="827">
                  <c:v>0.15999999999999942</c:v>
                </c:pt>
                <c:pt idx="828">
                  <c:v>-0.78000000000000047</c:v>
                </c:pt>
                <c:pt idx="829">
                  <c:v>-1.3200000000000003</c:v>
                </c:pt>
                <c:pt idx="830">
                  <c:v>-1.4599999999999995</c:v>
                </c:pt>
                <c:pt idx="831">
                  <c:v>-1.5199999999999989</c:v>
                </c:pt>
                <c:pt idx="832">
                  <c:v>-1.6599999999999988</c:v>
                </c:pt>
                <c:pt idx="833">
                  <c:v>-1.1399999999999992</c:v>
                </c:pt>
                <c:pt idx="834">
                  <c:v>-0.91999999999999882</c:v>
                </c:pt>
                <c:pt idx="835">
                  <c:v>-1.1199999999999988</c:v>
                </c:pt>
                <c:pt idx="836">
                  <c:v>-1.2399999999999991</c:v>
                </c:pt>
                <c:pt idx="837">
                  <c:v>-1.5599999999999987</c:v>
                </c:pt>
                <c:pt idx="838">
                  <c:v>-1.1999999999999986</c:v>
                </c:pt>
                <c:pt idx="839">
                  <c:v>-1.4399999999999991</c:v>
                </c:pt>
                <c:pt idx="840">
                  <c:v>-1.7599999999999993</c:v>
                </c:pt>
                <c:pt idx="841">
                  <c:v>-2.12</c:v>
                </c:pt>
                <c:pt idx="842">
                  <c:v>-1.8800000000000003</c:v>
                </c:pt>
                <c:pt idx="843">
                  <c:v>-2.5000000000000009</c:v>
                </c:pt>
                <c:pt idx="844">
                  <c:v>-2.5200000000000009</c:v>
                </c:pt>
                <c:pt idx="845">
                  <c:v>-2.2400000000000011</c:v>
                </c:pt>
                <c:pt idx="846">
                  <c:v>-2.12</c:v>
                </c:pt>
                <c:pt idx="847">
                  <c:v>-1.7600000000000002</c:v>
                </c:pt>
                <c:pt idx="848">
                  <c:v>-1.4800000000000004</c:v>
                </c:pt>
                <c:pt idx="849">
                  <c:v>-1.1799999999999997</c:v>
                </c:pt>
                <c:pt idx="850">
                  <c:v>-1.2600000000000002</c:v>
                </c:pt>
                <c:pt idx="851">
                  <c:v>-1.0200000000000009</c:v>
                </c:pt>
                <c:pt idx="852">
                  <c:v>-1.4800000000000011</c:v>
                </c:pt>
                <c:pt idx="853">
                  <c:v>-1.7400000000000007</c:v>
                </c:pt>
                <c:pt idx="854">
                  <c:v>-1.9400000000000006</c:v>
                </c:pt>
                <c:pt idx="855">
                  <c:v>-1.6799999999999997</c:v>
                </c:pt>
                <c:pt idx="856">
                  <c:v>-1.7999999999999994</c:v>
                </c:pt>
                <c:pt idx="857">
                  <c:v>-1.5599999999999987</c:v>
                </c:pt>
                <c:pt idx="858">
                  <c:v>-1.4599999999999986</c:v>
                </c:pt>
                <c:pt idx="859">
                  <c:v>-1.679999999999999</c:v>
                </c:pt>
                <c:pt idx="860">
                  <c:v>-1.9599999999999995</c:v>
                </c:pt>
                <c:pt idx="861">
                  <c:v>-2.0599999999999996</c:v>
                </c:pt>
                <c:pt idx="862">
                  <c:v>-1.9799999999999998</c:v>
                </c:pt>
                <c:pt idx="863">
                  <c:v>-1.9600000000000002</c:v>
                </c:pt>
                <c:pt idx="864">
                  <c:v>-2.06</c:v>
                </c:pt>
                <c:pt idx="865">
                  <c:v>-1.9</c:v>
                </c:pt>
                <c:pt idx="866">
                  <c:v>-1.8</c:v>
                </c:pt>
                <c:pt idx="867">
                  <c:v>-1.8200000000000003</c:v>
                </c:pt>
                <c:pt idx="868">
                  <c:v>-1.56</c:v>
                </c:pt>
                <c:pt idx="869">
                  <c:v>-1.4600000000000002</c:v>
                </c:pt>
                <c:pt idx="870">
                  <c:v>-1.56</c:v>
                </c:pt>
                <c:pt idx="871">
                  <c:v>-1.7000000000000006</c:v>
                </c:pt>
                <c:pt idx="872">
                  <c:v>-1.3800000000000003</c:v>
                </c:pt>
                <c:pt idx="873">
                  <c:v>-1.6400000000000006</c:v>
                </c:pt>
                <c:pt idx="874">
                  <c:v>-1.5000000000000007</c:v>
                </c:pt>
                <c:pt idx="875">
                  <c:v>-1.4600000000000009</c:v>
                </c:pt>
                <c:pt idx="876">
                  <c:v>-0.88000000000000111</c:v>
                </c:pt>
                <c:pt idx="877">
                  <c:v>-1.3000000000000007</c:v>
                </c:pt>
                <c:pt idx="878">
                  <c:v>-1.36</c:v>
                </c:pt>
                <c:pt idx="879">
                  <c:v>-1.5399999999999991</c:v>
                </c:pt>
                <c:pt idx="880">
                  <c:v>-1.5599999999999994</c:v>
                </c:pt>
                <c:pt idx="881">
                  <c:v>-2.1199999999999988</c:v>
                </c:pt>
                <c:pt idx="882">
                  <c:v>-2.1999999999999984</c:v>
                </c:pt>
                <c:pt idx="883">
                  <c:v>-1.9999999999999987</c:v>
                </c:pt>
                <c:pt idx="884">
                  <c:v>-1.7199999999999989</c:v>
                </c:pt>
                <c:pt idx="885">
                  <c:v>-1.4599999999999995</c:v>
                </c:pt>
                <c:pt idx="886">
                  <c:v>-1</c:v>
                </c:pt>
                <c:pt idx="887">
                  <c:v>-0.92000000000000026</c:v>
                </c:pt>
                <c:pt idx="888">
                  <c:v>-1.2800000000000011</c:v>
                </c:pt>
                <c:pt idx="889">
                  <c:v>-1.3800000000000012</c:v>
                </c:pt>
                <c:pt idx="890">
                  <c:v>-1.6999999999999986</c:v>
                </c:pt>
                <c:pt idx="891">
                  <c:v>-2.099999999999997</c:v>
                </c:pt>
                <c:pt idx="892">
                  <c:v>-2.3599999999999994</c:v>
                </c:pt>
                <c:pt idx="893">
                  <c:v>-2.3799999999999981</c:v>
                </c:pt>
                <c:pt idx="894">
                  <c:v>-2.2799999999999985</c:v>
                </c:pt>
                <c:pt idx="895">
                  <c:v>-2.1599999999999993</c:v>
                </c:pt>
                <c:pt idx="896">
                  <c:v>-1.9399999999999977</c:v>
                </c:pt>
                <c:pt idx="897">
                  <c:v>-1.519999999999996</c:v>
                </c:pt>
                <c:pt idx="898">
                  <c:v>-0.79999999999999427</c:v>
                </c:pt>
                <c:pt idx="899">
                  <c:v>-1.0399999999999949</c:v>
                </c:pt>
                <c:pt idx="900">
                  <c:v>-0.63999999999999491</c:v>
                </c:pt>
                <c:pt idx="901">
                  <c:v>-0.31999999999999884</c:v>
                </c:pt>
                <c:pt idx="902">
                  <c:v>-0.35999999999999943</c:v>
                </c:pt>
                <c:pt idx="903">
                  <c:v>-0.52000000000000168</c:v>
                </c:pt>
                <c:pt idx="904">
                  <c:v>-0.16000000000000228</c:v>
                </c:pt>
                <c:pt idx="905">
                  <c:v>-0.42000000000000171</c:v>
                </c:pt>
                <c:pt idx="906">
                  <c:v>-0.71999999999999886</c:v>
                </c:pt>
                <c:pt idx="907">
                  <c:v>-1.1799999999999984</c:v>
                </c:pt>
                <c:pt idx="908">
                  <c:v>-1.1799999999999984</c:v>
                </c:pt>
                <c:pt idx="909">
                  <c:v>-1.2199999999999989</c:v>
                </c:pt>
                <c:pt idx="910">
                  <c:v>-1.3599999999999994</c:v>
                </c:pt>
                <c:pt idx="911">
                  <c:v>-0.9</c:v>
                </c:pt>
                <c:pt idx="912">
                  <c:v>-0.55999999999999939</c:v>
                </c:pt>
                <c:pt idx="913">
                  <c:v>-0.85999999999999943</c:v>
                </c:pt>
                <c:pt idx="914">
                  <c:v>-0.5399999999999977</c:v>
                </c:pt>
                <c:pt idx="915">
                  <c:v>-0.33999999999999775</c:v>
                </c:pt>
                <c:pt idx="916">
                  <c:v>-0.5999999999999972</c:v>
                </c:pt>
                <c:pt idx="917">
                  <c:v>-0.69999999999999718</c:v>
                </c:pt>
                <c:pt idx="918">
                  <c:v>-0.6799999999999955</c:v>
                </c:pt>
                <c:pt idx="919">
                  <c:v>-1.0399999999999978</c:v>
                </c:pt>
                <c:pt idx="920">
                  <c:v>-1.2999999999999972</c:v>
                </c:pt>
                <c:pt idx="921">
                  <c:v>-1.4199999999999988</c:v>
                </c:pt>
                <c:pt idx="922">
                  <c:v>-1.2</c:v>
                </c:pt>
                <c:pt idx="923">
                  <c:v>-1.0800000000000041</c:v>
                </c:pt>
                <c:pt idx="924">
                  <c:v>-1.2200000000000046</c:v>
                </c:pt>
                <c:pt idx="925">
                  <c:v>-1.1400000000000063</c:v>
                </c:pt>
                <c:pt idx="926">
                  <c:v>-1.2800000000000069</c:v>
                </c:pt>
                <c:pt idx="927">
                  <c:v>-1.6800000000000039</c:v>
                </c:pt>
                <c:pt idx="928">
                  <c:v>-1.7200000000000017</c:v>
                </c:pt>
                <c:pt idx="929">
                  <c:v>-1.7800000000000011</c:v>
                </c:pt>
                <c:pt idx="930">
                  <c:v>-1.8400000000000005</c:v>
                </c:pt>
                <c:pt idx="931">
                  <c:v>-1.9800000000000011</c:v>
                </c:pt>
                <c:pt idx="932">
                  <c:v>-1.7200000000000017</c:v>
                </c:pt>
                <c:pt idx="933">
                  <c:v>-1.9600000000000022</c:v>
                </c:pt>
                <c:pt idx="934">
                  <c:v>-2.2599999999999993</c:v>
                </c:pt>
                <c:pt idx="935">
                  <c:v>-2.099999999999997</c:v>
                </c:pt>
                <c:pt idx="936">
                  <c:v>-1.8599999999999965</c:v>
                </c:pt>
                <c:pt idx="937">
                  <c:v>-2.0199999999999987</c:v>
                </c:pt>
                <c:pt idx="938">
                  <c:v>-1.8599999999999965</c:v>
                </c:pt>
                <c:pt idx="939">
                  <c:v>-1.5999999999999972</c:v>
                </c:pt>
                <c:pt idx="940">
                  <c:v>-1.2799999999999983</c:v>
                </c:pt>
                <c:pt idx="941">
                  <c:v>-1.9399999999999977</c:v>
                </c:pt>
                <c:pt idx="942">
                  <c:v>-2.4399999999999977</c:v>
                </c:pt>
                <c:pt idx="943">
                  <c:v>-2.4399999999999977</c:v>
                </c:pt>
                <c:pt idx="944">
                  <c:v>-2.099999999999997</c:v>
                </c:pt>
                <c:pt idx="945">
                  <c:v>-2.5</c:v>
                </c:pt>
                <c:pt idx="946">
                  <c:v>-1.9800000000000011</c:v>
                </c:pt>
                <c:pt idx="947">
                  <c:v>-1.5</c:v>
                </c:pt>
                <c:pt idx="948">
                  <c:v>-1.4600000000000022</c:v>
                </c:pt>
                <c:pt idx="949">
                  <c:v>-1.7200000000000017</c:v>
                </c:pt>
                <c:pt idx="950">
                  <c:v>-1.7400000000000007</c:v>
                </c:pt>
                <c:pt idx="951">
                  <c:v>-1.8599999999999994</c:v>
                </c:pt>
                <c:pt idx="952">
                  <c:v>-2.080000000000001</c:v>
                </c:pt>
                <c:pt idx="953">
                  <c:v>-2.1200000000000019</c:v>
                </c:pt>
                <c:pt idx="954">
                  <c:v>-2.2800000000000038</c:v>
                </c:pt>
                <c:pt idx="955">
                  <c:v>-2.3000000000000056</c:v>
                </c:pt>
                <c:pt idx="956">
                  <c:v>-2.1200000000000072</c:v>
                </c:pt>
                <c:pt idx="957">
                  <c:v>-1.6400000000000063</c:v>
                </c:pt>
                <c:pt idx="958">
                  <c:v>-1.660000000000005</c:v>
                </c:pt>
                <c:pt idx="959">
                  <c:v>-1.4400000000000035</c:v>
                </c:pt>
                <c:pt idx="960">
                  <c:v>-1.3800000000000012</c:v>
                </c:pt>
                <c:pt idx="961">
                  <c:v>-1.6599999999999995</c:v>
                </c:pt>
                <c:pt idx="962">
                  <c:v>-1.9200000000000017</c:v>
                </c:pt>
                <c:pt idx="963">
                  <c:v>-1.9600000000000022</c:v>
                </c:pt>
                <c:pt idx="964">
                  <c:v>-1.9000000000000057</c:v>
                </c:pt>
                <c:pt idx="965">
                  <c:v>-2.4600000000000053</c:v>
                </c:pt>
                <c:pt idx="966">
                  <c:v>-2.2400000000000064</c:v>
                </c:pt>
                <c:pt idx="967">
                  <c:v>-2.1000000000000028</c:v>
                </c:pt>
                <c:pt idx="968">
                  <c:v>-1.980000000000004</c:v>
                </c:pt>
                <c:pt idx="969">
                  <c:v>-2.1200000000000019</c:v>
                </c:pt>
                <c:pt idx="970">
                  <c:v>-1.780000000000004</c:v>
                </c:pt>
                <c:pt idx="971">
                  <c:v>-1.7200000000000017</c:v>
                </c:pt>
                <c:pt idx="972">
                  <c:v>-2.0200000000000018</c:v>
                </c:pt>
                <c:pt idx="973">
                  <c:v>-2.1599999999999993</c:v>
                </c:pt>
                <c:pt idx="974">
                  <c:v>-2.3599999999999994</c:v>
                </c:pt>
                <c:pt idx="975">
                  <c:v>-2.2599999999999993</c:v>
                </c:pt>
                <c:pt idx="976">
                  <c:v>-2.4200000000000017</c:v>
                </c:pt>
                <c:pt idx="977">
                  <c:v>-2.2000000000000028</c:v>
                </c:pt>
                <c:pt idx="978">
                  <c:v>-1.8600000000000023</c:v>
                </c:pt>
                <c:pt idx="979">
                  <c:v>-1.4000000000000028</c:v>
                </c:pt>
                <c:pt idx="980">
                  <c:v>-1.6600000000000024</c:v>
                </c:pt>
                <c:pt idx="981">
                  <c:v>-1.8</c:v>
                </c:pt>
                <c:pt idx="982">
                  <c:v>-1.9</c:v>
                </c:pt>
                <c:pt idx="983">
                  <c:v>-2.2400000000000007</c:v>
                </c:pt>
                <c:pt idx="984">
                  <c:v>-2.7399999999999993</c:v>
                </c:pt>
                <c:pt idx="985">
                  <c:v>-2.3999999999999972</c:v>
                </c:pt>
                <c:pt idx="986">
                  <c:v>-2.4399999999999977</c:v>
                </c:pt>
                <c:pt idx="987">
                  <c:v>-2.3799999999999981</c:v>
                </c:pt>
                <c:pt idx="988">
                  <c:v>-2.319999999999999</c:v>
                </c:pt>
                <c:pt idx="989">
                  <c:v>-2.0399999999999991</c:v>
                </c:pt>
                <c:pt idx="990">
                  <c:v>-2.1</c:v>
                </c:pt>
                <c:pt idx="991">
                  <c:v>-1.6599999999999995</c:v>
                </c:pt>
                <c:pt idx="992">
                  <c:v>-1.3999999999999986</c:v>
                </c:pt>
                <c:pt idx="993">
                  <c:v>-1.6799999999999984</c:v>
                </c:pt>
                <c:pt idx="994">
                  <c:v>-1.4399999999999991</c:v>
                </c:pt>
                <c:pt idx="995">
                  <c:v>-1.7799999999999998</c:v>
                </c:pt>
                <c:pt idx="996">
                  <c:v>-1.5599999999999994</c:v>
                </c:pt>
                <c:pt idx="997">
                  <c:v>-1.9399999999999991</c:v>
                </c:pt>
                <c:pt idx="998">
                  <c:v>-1.8</c:v>
                </c:pt>
                <c:pt idx="999">
                  <c:v>-1.9799999999999998</c:v>
                </c:pt>
                <c:pt idx="1000">
                  <c:v>-1.3999999999999986</c:v>
                </c:pt>
                <c:pt idx="1001">
                  <c:v>-1.3999999999999986</c:v>
                </c:pt>
                <c:pt idx="1002">
                  <c:v>-0.97999999999999832</c:v>
                </c:pt>
                <c:pt idx="1003">
                  <c:v>-0.8199999999999974</c:v>
                </c:pt>
                <c:pt idx="1004">
                  <c:v>-0.45999999999999658</c:v>
                </c:pt>
                <c:pt idx="1005">
                  <c:v>-0.63999999999999635</c:v>
                </c:pt>
                <c:pt idx="1006">
                  <c:v>-1.3999999999999972</c:v>
                </c:pt>
                <c:pt idx="1007">
                  <c:v>-1.5599999999999981</c:v>
                </c:pt>
                <c:pt idx="1008">
                  <c:v>-1.4199999999999988</c:v>
                </c:pt>
                <c:pt idx="1009">
                  <c:v>-1.5799999999999996</c:v>
                </c:pt>
                <c:pt idx="1010">
                  <c:v>-1.3400000000000005</c:v>
                </c:pt>
                <c:pt idx="1011">
                  <c:v>-0.74000000000000055</c:v>
                </c:pt>
                <c:pt idx="1012">
                  <c:v>-0.20000000000000143</c:v>
                </c:pt>
                <c:pt idx="1013">
                  <c:v>-7.999999999999971E-2</c:v>
                </c:pt>
                <c:pt idx="1014">
                  <c:v>-0.14000000000000057</c:v>
                </c:pt>
                <c:pt idx="1015">
                  <c:v>-0.1</c:v>
                </c:pt>
                <c:pt idx="1016">
                  <c:v>-0.12000000000000029</c:v>
                </c:pt>
                <c:pt idx="1017">
                  <c:v>-0.53999999999999915</c:v>
                </c:pt>
                <c:pt idx="1018">
                  <c:v>-0.44000000000000056</c:v>
                </c:pt>
                <c:pt idx="1019">
                  <c:v>-0.17999999999999972</c:v>
                </c:pt>
                <c:pt idx="1020">
                  <c:v>-0.46000000000000085</c:v>
                </c:pt>
                <c:pt idx="1021">
                  <c:v>-0.54000000000000059</c:v>
                </c:pt>
                <c:pt idx="1022">
                  <c:v>-0.9</c:v>
                </c:pt>
                <c:pt idx="1023">
                  <c:v>-1.0399999999999991</c:v>
                </c:pt>
                <c:pt idx="1024">
                  <c:v>-1.2999999999999985</c:v>
                </c:pt>
                <c:pt idx="1025">
                  <c:v>-1.5200000000000002</c:v>
                </c:pt>
                <c:pt idx="1026">
                  <c:v>-1.4800000000000026</c:v>
                </c:pt>
                <c:pt idx="1027">
                  <c:v>-1.0800000000000025</c:v>
                </c:pt>
                <c:pt idx="1028">
                  <c:v>-0.98000000000000254</c:v>
                </c:pt>
                <c:pt idx="1029">
                  <c:v>-1.0600000000000023</c:v>
                </c:pt>
                <c:pt idx="1030">
                  <c:v>-1.0399999999999991</c:v>
                </c:pt>
                <c:pt idx="1031">
                  <c:v>-0.95999999999999797</c:v>
                </c:pt>
                <c:pt idx="1032">
                  <c:v>-1.1599999999999995</c:v>
                </c:pt>
                <c:pt idx="1033">
                  <c:v>-1.2399999999999991</c:v>
                </c:pt>
                <c:pt idx="1034">
                  <c:v>-1.2199999999999989</c:v>
                </c:pt>
                <c:pt idx="1035">
                  <c:v>-1.2400000000000007</c:v>
                </c:pt>
                <c:pt idx="1036">
                  <c:v>-1.4999999999999987</c:v>
                </c:pt>
                <c:pt idx="1037">
                  <c:v>-1.2999999999999972</c:v>
                </c:pt>
                <c:pt idx="1038">
                  <c:v>-1.3999999999999986</c:v>
                </c:pt>
                <c:pt idx="1039">
                  <c:v>-1.4199999999999988</c:v>
                </c:pt>
                <c:pt idx="1040">
                  <c:v>-1.0799999999999983</c:v>
                </c:pt>
                <c:pt idx="1041">
                  <c:v>-0.63999999999999913</c:v>
                </c:pt>
                <c:pt idx="1042">
                  <c:v>-0.74000000000000055</c:v>
                </c:pt>
                <c:pt idx="1043">
                  <c:v>-0.54000000000000059</c:v>
                </c:pt>
                <c:pt idx="1044">
                  <c:v>-0.80000000000000138</c:v>
                </c:pt>
                <c:pt idx="1045">
                  <c:v>-1.0600000000000009</c:v>
                </c:pt>
                <c:pt idx="1046">
                  <c:v>-1.3</c:v>
                </c:pt>
                <c:pt idx="1047">
                  <c:v>-1.6399999999999992</c:v>
                </c:pt>
                <c:pt idx="1048">
                  <c:v>-1.6999999999999986</c:v>
                </c:pt>
                <c:pt idx="1049">
                  <c:v>-1.1999999999999986</c:v>
                </c:pt>
                <c:pt idx="1050">
                  <c:v>-0.41999999999999815</c:v>
                </c:pt>
                <c:pt idx="1051">
                  <c:v>-0.25999999999999873</c:v>
                </c:pt>
                <c:pt idx="1052">
                  <c:v>0.28000000000000186</c:v>
                </c:pt>
                <c:pt idx="1053">
                  <c:v>0.44000000000000128</c:v>
                </c:pt>
                <c:pt idx="1054">
                  <c:v>0.46000000000000085</c:v>
                </c:pt>
                <c:pt idx="1055">
                  <c:v>0.11999999999999958</c:v>
                </c:pt>
                <c:pt idx="1056">
                  <c:v>0.21999999999999958</c:v>
                </c:pt>
                <c:pt idx="1057">
                  <c:v>0.35999999999999871</c:v>
                </c:pt>
                <c:pt idx="1058">
                  <c:v>0.21999999999999958</c:v>
                </c:pt>
                <c:pt idx="1059">
                  <c:v>0.3</c:v>
                </c:pt>
                <c:pt idx="1060">
                  <c:v>0.37999999999999973</c:v>
                </c:pt>
                <c:pt idx="1061">
                  <c:v>0.37999999999999901</c:v>
                </c:pt>
                <c:pt idx="1062">
                  <c:v>0.31999999999999956</c:v>
                </c:pt>
                <c:pt idx="1063">
                  <c:v>0.45999999999999874</c:v>
                </c:pt>
                <c:pt idx="1064">
                  <c:v>0.35999999999999871</c:v>
                </c:pt>
                <c:pt idx="1065">
                  <c:v>0.43999999999999984</c:v>
                </c:pt>
                <c:pt idx="1066">
                  <c:v>0.96000000000000019</c:v>
                </c:pt>
                <c:pt idx="1067">
                  <c:v>1.0399999999999998</c:v>
                </c:pt>
                <c:pt idx="1068">
                  <c:v>1.2199999999999995</c:v>
                </c:pt>
                <c:pt idx="1069">
                  <c:v>1.4799999999999998</c:v>
                </c:pt>
                <c:pt idx="1070">
                  <c:v>1.2</c:v>
                </c:pt>
                <c:pt idx="1071">
                  <c:v>0.31999999999999956</c:v>
                </c:pt>
                <c:pt idx="1072">
                  <c:v>0.43999999999999917</c:v>
                </c:pt>
                <c:pt idx="1073">
                  <c:v>0.4</c:v>
                </c:pt>
                <c:pt idx="1074">
                  <c:v>0.43999999999999984</c:v>
                </c:pt>
                <c:pt idx="1075">
                  <c:v>0.63999999999999846</c:v>
                </c:pt>
                <c:pt idx="1076">
                  <c:v>0.93999999999999839</c:v>
                </c:pt>
                <c:pt idx="1077">
                  <c:v>0.75999999999999945</c:v>
                </c:pt>
                <c:pt idx="1078">
                  <c:v>0.65999999999999948</c:v>
                </c:pt>
                <c:pt idx="1079">
                  <c:v>0.57999999999999974</c:v>
                </c:pt>
                <c:pt idx="1080">
                  <c:v>0.44000000000000056</c:v>
                </c:pt>
                <c:pt idx="1081">
                  <c:v>0.56000000000000227</c:v>
                </c:pt>
                <c:pt idx="1082">
                  <c:v>0.52000000000000024</c:v>
                </c:pt>
                <c:pt idx="1083">
                  <c:v>0.26000000000000084</c:v>
                </c:pt>
                <c:pt idx="1084">
                  <c:v>-1.9999999999998862E-2</c:v>
                </c:pt>
                <c:pt idx="1085">
                  <c:v>-0.21999999999999886</c:v>
                </c:pt>
                <c:pt idx="1086">
                  <c:v>-0.52000000000000024</c:v>
                </c:pt>
                <c:pt idx="1087">
                  <c:v>-0.53999999999999915</c:v>
                </c:pt>
                <c:pt idx="1088">
                  <c:v>-0.45999999999999941</c:v>
                </c:pt>
                <c:pt idx="1089">
                  <c:v>-0.26000000000000084</c:v>
                </c:pt>
                <c:pt idx="1090">
                  <c:v>3.9999999999999147E-2</c:v>
                </c:pt>
                <c:pt idx="1091">
                  <c:v>0.37999999999999973</c:v>
                </c:pt>
                <c:pt idx="1092">
                  <c:v>0.65999999999999948</c:v>
                </c:pt>
                <c:pt idx="1093">
                  <c:v>0.6</c:v>
                </c:pt>
                <c:pt idx="1094">
                  <c:v>0.32000000000000028</c:v>
                </c:pt>
                <c:pt idx="1095">
                  <c:v>0.27999999999999969</c:v>
                </c:pt>
                <c:pt idx="1096">
                  <c:v>0.17999999999999972</c:v>
                </c:pt>
                <c:pt idx="1097">
                  <c:v>-7.999999999999971E-2</c:v>
                </c:pt>
                <c:pt idx="1098">
                  <c:v>-1.4210854715202005E-15</c:v>
                </c:pt>
                <c:pt idx="1099">
                  <c:v>5.9999999999998013E-2</c:v>
                </c:pt>
                <c:pt idx="1100">
                  <c:v>-0.32000000000000173</c:v>
                </c:pt>
                <c:pt idx="1101">
                  <c:v>-0.78000000000000258</c:v>
                </c:pt>
                <c:pt idx="1102">
                  <c:v>-0.84000000000000341</c:v>
                </c:pt>
                <c:pt idx="1103">
                  <c:v>-0.9000000000000028</c:v>
                </c:pt>
                <c:pt idx="1104">
                  <c:v>-0.56000000000000227</c:v>
                </c:pt>
                <c:pt idx="1105">
                  <c:v>0.11999999999999744</c:v>
                </c:pt>
                <c:pt idx="1106">
                  <c:v>0.61999999999999889</c:v>
                </c:pt>
                <c:pt idx="1107">
                  <c:v>0.75999999999999945</c:v>
                </c:pt>
                <c:pt idx="1108">
                  <c:v>0.82000000000000028</c:v>
                </c:pt>
                <c:pt idx="1109">
                  <c:v>0.64000000000000057</c:v>
                </c:pt>
                <c:pt idx="1110">
                  <c:v>0.24000000000000057</c:v>
                </c:pt>
                <c:pt idx="1111">
                  <c:v>0.12000000000000029</c:v>
                </c:pt>
                <c:pt idx="1112">
                  <c:v>0.36000000000000087</c:v>
                </c:pt>
                <c:pt idx="1113">
                  <c:v>0.7</c:v>
                </c:pt>
                <c:pt idx="1114">
                  <c:v>0.42000000000000026</c:v>
                </c:pt>
                <c:pt idx="1115">
                  <c:v>0.54000000000000059</c:v>
                </c:pt>
                <c:pt idx="1116">
                  <c:v>0.6</c:v>
                </c:pt>
                <c:pt idx="1117">
                  <c:v>0.49999999999999856</c:v>
                </c:pt>
                <c:pt idx="1118">
                  <c:v>0.27999999999999969</c:v>
                </c:pt>
                <c:pt idx="1119">
                  <c:v>0.49999999999999856</c:v>
                </c:pt>
                <c:pt idx="1120">
                  <c:v>7.999999999999971E-2</c:v>
                </c:pt>
                <c:pt idx="1121">
                  <c:v>-0.10000000000000142</c:v>
                </c:pt>
                <c:pt idx="1122">
                  <c:v>9.9999999999998576E-2</c:v>
                </c:pt>
                <c:pt idx="1123">
                  <c:v>3.9999999999997725E-2</c:v>
                </c:pt>
                <c:pt idx="1124">
                  <c:v>3.9999999999999147E-2</c:v>
                </c:pt>
                <c:pt idx="1125">
                  <c:v>0.21999999999999886</c:v>
                </c:pt>
                <c:pt idx="1126">
                  <c:v>0.3</c:v>
                </c:pt>
                <c:pt idx="1127">
                  <c:v>-0.23999999999999916</c:v>
                </c:pt>
                <c:pt idx="1128">
                  <c:v>-0.1799999999999983</c:v>
                </c:pt>
                <c:pt idx="1129">
                  <c:v>-0.35999999999999799</c:v>
                </c:pt>
                <c:pt idx="1130">
                  <c:v>1.4210854715202005E-15</c:v>
                </c:pt>
                <c:pt idx="1131">
                  <c:v>0.36000000000000226</c:v>
                </c:pt>
                <c:pt idx="1132">
                  <c:v>0.80000000000000282</c:v>
                </c:pt>
                <c:pt idx="1133">
                  <c:v>0.86000000000000087</c:v>
                </c:pt>
                <c:pt idx="1134">
                  <c:v>1.2200000000000002</c:v>
                </c:pt>
                <c:pt idx="1135">
                  <c:v>1.1000000000000001</c:v>
                </c:pt>
                <c:pt idx="1136">
                  <c:v>0.93999999999999917</c:v>
                </c:pt>
                <c:pt idx="1137">
                  <c:v>0.65999999999999803</c:v>
                </c:pt>
                <c:pt idx="1138">
                  <c:v>0.75999999999999945</c:v>
                </c:pt>
                <c:pt idx="1139">
                  <c:v>0.75999999999999945</c:v>
                </c:pt>
                <c:pt idx="1140">
                  <c:v>0.9</c:v>
                </c:pt>
                <c:pt idx="1141">
                  <c:v>0.66000000000000081</c:v>
                </c:pt>
                <c:pt idx="1142">
                  <c:v>1.3000000000000014</c:v>
                </c:pt>
                <c:pt idx="1143">
                  <c:v>1.2800000000000011</c:v>
                </c:pt>
                <c:pt idx="1144">
                  <c:v>1.3800000000000012</c:v>
                </c:pt>
                <c:pt idx="1145">
                  <c:v>1.6400000000000006</c:v>
                </c:pt>
                <c:pt idx="1146">
                  <c:v>1.9399999999999991</c:v>
                </c:pt>
                <c:pt idx="1147">
                  <c:v>1.2399999999999991</c:v>
                </c:pt>
                <c:pt idx="1148">
                  <c:v>0.87999999999999834</c:v>
                </c:pt>
                <c:pt idx="1149">
                  <c:v>0.33999999999999775</c:v>
                </c:pt>
                <c:pt idx="1150">
                  <c:v>3.9999999999997725E-2</c:v>
                </c:pt>
                <c:pt idx="1151">
                  <c:v>-0.52000000000000168</c:v>
                </c:pt>
                <c:pt idx="1152">
                  <c:v>-0.42000000000000171</c:v>
                </c:pt>
                <c:pt idx="1153">
                  <c:v>0.13999999999999915</c:v>
                </c:pt>
                <c:pt idx="1154">
                  <c:v>0.77999999999999969</c:v>
                </c:pt>
                <c:pt idx="1155">
                  <c:v>0.7</c:v>
                </c:pt>
                <c:pt idx="1156">
                  <c:v>1.1399999999999992</c:v>
                </c:pt>
                <c:pt idx="1157">
                  <c:v>0.91999999999999882</c:v>
                </c:pt>
                <c:pt idx="1158">
                  <c:v>0.65999999999999803</c:v>
                </c:pt>
                <c:pt idx="1159">
                  <c:v>0.31999999999999884</c:v>
                </c:pt>
                <c:pt idx="1160">
                  <c:v>0.67999999999999972</c:v>
                </c:pt>
                <c:pt idx="1161">
                  <c:v>0.92000000000000026</c:v>
                </c:pt>
                <c:pt idx="1162">
                  <c:v>1.3400000000000005</c:v>
                </c:pt>
                <c:pt idx="1163">
                  <c:v>1.4200000000000017</c:v>
                </c:pt>
                <c:pt idx="1164">
                  <c:v>1.4200000000000004</c:v>
                </c:pt>
                <c:pt idx="1165">
                  <c:v>1.2199999999999989</c:v>
                </c:pt>
                <c:pt idx="1166">
                  <c:v>1.1000000000000001</c:v>
                </c:pt>
                <c:pt idx="1167">
                  <c:v>1.1799999999999997</c:v>
                </c:pt>
                <c:pt idx="1168">
                  <c:v>1.2200000000000002</c:v>
                </c:pt>
                <c:pt idx="1169">
                  <c:v>1.3400000000000005</c:v>
                </c:pt>
                <c:pt idx="1170">
                  <c:v>1.5800000000000012</c:v>
                </c:pt>
                <c:pt idx="1171">
                  <c:v>1.4</c:v>
                </c:pt>
                <c:pt idx="1172">
                  <c:v>1.3200000000000003</c:v>
                </c:pt>
                <c:pt idx="1173">
                  <c:v>1.2</c:v>
                </c:pt>
                <c:pt idx="1174">
                  <c:v>1.5400000000000005</c:v>
                </c:pt>
                <c:pt idx="1175">
                  <c:v>1.0600000000000009</c:v>
                </c:pt>
                <c:pt idx="1176">
                  <c:v>1.0600000000000009</c:v>
                </c:pt>
                <c:pt idx="1177">
                  <c:v>1.0400000000000005</c:v>
                </c:pt>
                <c:pt idx="1178">
                  <c:v>1.5799999999999996</c:v>
                </c:pt>
                <c:pt idx="1179">
                  <c:v>1.2399999999999991</c:v>
                </c:pt>
                <c:pt idx="1180">
                  <c:v>1.0799999999999996</c:v>
                </c:pt>
                <c:pt idx="1181">
                  <c:v>1.2400000000000007</c:v>
                </c:pt>
                <c:pt idx="1182">
                  <c:v>1.0400000000000005</c:v>
                </c:pt>
                <c:pt idx="1183">
                  <c:v>0.64000000000000201</c:v>
                </c:pt>
                <c:pt idx="1184">
                  <c:v>0.84000000000000197</c:v>
                </c:pt>
                <c:pt idx="1185">
                  <c:v>1.2000000000000015</c:v>
                </c:pt>
                <c:pt idx="1186">
                  <c:v>1.1000000000000014</c:v>
                </c:pt>
                <c:pt idx="1187">
                  <c:v>1.0400000000000005</c:v>
                </c:pt>
                <c:pt idx="1188">
                  <c:v>0.55999999999999939</c:v>
                </c:pt>
                <c:pt idx="1189">
                  <c:v>0.35999999999999943</c:v>
                </c:pt>
                <c:pt idx="1190">
                  <c:v>0.19999999999999857</c:v>
                </c:pt>
                <c:pt idx="1191">
                  <c:v>-0.10000000000000284</c:v>
                </c:pt>
                <c:pt idx="1192">
                  <c:v>-8.0000000000002555E-2</c:v>
                </c:pt>
                <c:pt idx="1193">
                  <c:v>-2.8421709430404009E-15</c:v>
                </c:pt>
                <c:pt idx="1194">
                  <c:v>-4.0000000000001992E-2</c:v>
                </c:pt>
                <c:pt idx="1195">
                  <c:v>-6.0000000000002274E-2</c:v>
                </c:pt>
                <c:pt idx="1196">
                  <c:v>-0.1200000000000017</c:v>
                </c:pt>
                <c:pt idx="1197">
                  <c:v>-0.34000000000000058</c:v>
                </c:pt>
                <c:pt idx="1198">
                  <c:v>0.13999999999999985</c:v>
                </c:pt>
                <c:pt idx="1199">
                  <c:v>-0.42000000000000026</c:v>
                </c:pt>
                <c:pt idx="1200">
                  <c:v>-0.23999999999999916</c:v>
                </c:pt>
                <c:pt idx="1201">
                  <c:v>-0.1799999999999983</c:v>
                </c:pt>
                <c:pt idx="1202">
                  <c:v>-1.9999999999998862E-2</c:v>
                </c:pt>
                <c:pt idx="1203">
                  <c:v>-0.77999999999999969</c:v>
                </c:pt>
                <c:pt idx="1204">
                  <c:v>-0.15999999999999942</c:v>
                </c:pt>
                <c:pt idx="1205">
                  <c:v>-0.43999999999999984</c:v>
                </c:pt>
                <c:pt idx="1206">
                  <c:v>0.48000000000000043</c:v>
                </c:pt>
                <c:pt idx="1207">
                  <c:v>0.48000000000000115</c:v>
                </c:pt>
                <c:pt idx="1208">
                  <c:v>1.0600000000000023</c:v>
                </c:pt>
                <c:pt idx="1209">
                  <c:v>1.1000000000000014</c:v>
                </c:pt>
                <c:pt idx="1210">
                  <c:v>1.2000000000000015</c:v>
                </c:pt>
                <c:pt idx="1211">
                  <c:v>0.26000000000000012</c:v>
                </c:pt>
                <c:pt idx="1212">
                  <c:v>0.26000000000000012</c:v>
                </c:pt>
                <c:pt idx="1213">
                  <c:v>0.36000000000000015</c:v>
                </c:pt>
                <c:pt idx="1214">
                  <c:v>-0.11999999999999958</c:v>
                </c:pt>
                <c:pt idx="1215">
                  <c:v>-0.23999999999999916</c:v>
                </c:pt>
                <c:pt idx="1216">
                  <c:v>0.20000000000000143</c:v>
                </c:pt>
                <c:pt idx="1217">
                  <c:v>6.0000000000000851E-2</c:v>
                </c:pt>
                <c:pt idx="1218">
                  <c:v>-3.9999999999999855E-2</c:v>
                </c:pt>
                <c:pt idx="1219">
                  <c:v>0.12000000000000029</c:v>
                </c:pt>
                <c:pt idx="1220">
                  <c:v>0.42000000000000026</c:v>
                </c:pt>
                <c:pt idx="1221">
                  <c:v>-0.21999999999999958</c:v>
                </c:pt>
                <c:pt idx="1222">
                  <c:v>0.14000000000000057</c:v>
                </c:pt>
                <c:pt idx="1223">
                  <c:v>7.1054273576010023E-16</c:v>
                </c:pt>
                <c:pt idx="1224">
                  <c:v>2.0000000000000996E-2</c:v>
                </c:pt>
                <c:pt idx="1225">
                  <c:v>-0.31999999999999956</c:v>
                </c:pt>
                <c:pt idx="1226">
                  <c:v>3.9999999999999855E-2</c:v>
                </c:pt>
                <c:pt idx="1227">
                  <c:v>-0.16000000000000014</c:v>
                </c:pt>
                <c:pt idx="1228">
                  <c:v>-0.46000000000000013</c:v>
                </c:pt>
                <c:pt idx="1229">
                  <c:v>-0.78000000000000047</c:v>
                </c:pt>
                <c:pt idx="1230">
                  <c:v>-0.48000000000000043</c:v>
                </c:pt>
                <c:pt idx="1231">
                  <c:v>-0.6399999999999999</c:v>
                </c:pt>
                <c:pt idx="1232">
                  <c:v>-0.45999999999999941</c:v>
                </c:pt>
                <c:pt idx="1233">
                  <c:v>-3.9999999999999855E-2</c:v>
                </c:pt>
                <c:pt idx="1234">
                  <c:v>0.3</c:v>
                </c:pt>
                <c:pt idx="1235">
                  <c:v>0.23999999999999985</c:v>
                </c:pt>
                <c:pt idx="1236">
                  <c:v>0.15999999999999942</c:v>
                </c:pt>
                <c:pt idx="1237">
                  <c:v>0.13999999999999915</c:v>
                </c:pt>
                <c:pt idx="1238">
                  <c:v>5.9999999999999429E-2</c:v>
                </c:pt>
                <c:pt idx="1239">
                  <c:v>-0.10000000000000071</c:v>
                </c:pt>
                <c:pt idx="1240">
                  <c:v>-0.32000000000000028</c:v>
                </c:pt>
                <c:pt idx="1241">
                  <c:v>9.9999999999999284E-2</c:v>
                </c:pt>
                <c:pt idx="1242">
                  <c:v>-0.38000000000000111</c:v>
                </c:pt>
                <c:pt idx="1243">
                  <c:v>-0.37999999999999973</c:v>
                </c:pt>
                <c:pt idx="1244">
                  <c:v>-0.43999999999999917</c:v>
                </c:pt>
                <c:pt idx="1245">
                  <c:v>4.000000000000057E-2</c:v>
                </c:pt>
                <c:pt idx="1246">
                  <c:v>-0.21999999999999886</c:v>
                </c:pt>
                <c:pt idx="1247">
                  <c:v>0.16000000000000228</c:v>
                </c:pt>
                <c:pt idx="1248">
                  <c:v>-5.9999999999999429E-2</c:v>
                </c:pt>
                <c:pt idx="1249">
                  <c:v>0.4</c:v>
                </c:pt>
                <c:pt idx="1250">
                  <c:v>0.14000000000000057</c:v>
                </c:pt>
                <c:pt idx="1251">
                  <c:v>0.34000000000000058</c:v>
                </c:pt>
                <c:pt idx="1252">
                  <c:v>-0.16000000000000086</c:v>
                </c:pt>
                <c:pt idx="1253">
                  <c:v>1.9999999999998862E-2</c:v>
                </c:pt>
                <c:pt idx="1254">
                  <c:v>-4.000000000000057E-2</c:v>
                </c:pt>
                <c:pt idx="1255">
                  <c:v>-0.16000000000000086</c:v>
                </c:pt>
                <c:pt idx="1256">
                  <c:v>-0.40000000000000141</c:v>
                </c:pt>
                <c:pt idx="1257">
                  <c:v>0.17999999999999972</c:v>
                </c:pt>
                <c:pt idx="1258">
                  <c:v>-0.17999999999999972</c:v>
                </c:pt>
                <c:pt idx="1259">
                  <c:v>-0.64000000000000057</c:v>
                </c:pt>
                <c:pt idx="1260">
                  <c:v>-0.72000000000000175</c:v>
                </c:pt>
                <c:pt idx="1261">
                  <c:v>-0.5</c:v>
                </c:pt>
                <c:pt idx="1262">
                  <c:v>-0.44000000000000056</c:v>
                </c:pt>
                <c:pt idx="1263">
                  <c:v>0.1</c:v>
                </c:pt>
                <c:pt idx="1264">
                  <c:v>0.1</c:v>
                </c:pt>
                <c:pt idx="1265">
                  <c:v>0.24000000000000199</c:v>
                </c:pt>
                <c:pt idx="1266">
                  <c:v>0.24000000000000057</c:v>
                </c:pt>
                <c:pt idx="1267">
                  <c:v>-0.21999999999999886</c:v>
                </c:pt>
                <c:pt idx="1268">
                  <c:v>-0.49999999999999856</c:v>
                </c:pt>
                <c:pt idx="1269">
                  <c:v>-0.13999999999999915</c:v>
                </c:pt>
                <c:pt idx="1270">
                  <c:v>-0.44000000000000056</c:v>
                </c:pt>
                <c:pt idx="1271">
                  <c:v>-0.66000000000000081</c:v>
                </c:pt>
                <c:pt idx="1272">
                  <c:v>-0.72000000000000175</c:v>
                </c:pt>
                <c:pt idx="1273">
                  <c:v>-0.72000000000000175</c:v>
                </c:pt>
                <c:pt idx="1274">
                  <c:v>-0.7600000000000009</c:v>
                </c:pt>
                <c:pt idx="1275">
                  <c:v>-0.34000000000000058</c:v>
                </c:pt>
                <c:pt idx="1276">
                  <c:v>-3.9999999999999147E-2</c:v>
                </c:pt>
                <c:pt idx="1277">
                  <c:v>0.34000000000000058</c:v>
                </c:pt>
                <c:pt idx="1278">
                  <c:v>0.4799999999999997</c:v>
                </c:pt>
                <c:pt idx="1279">
                  <c:v>0.5</c:v>
                </c:pt>
                <c:pt idx="1280">
                  <c:v>0.4</c:v>
                </c:pt>
                <c:pt idx="1281">
                  <c:v>0.17999999999999972</c:v>
                </c:pt>
                <c:pt idx="1282">
                  <c:v>-5.9999999999999429E-2</c:v>
                </c:pt>
                <c:pt idx="1283">
                  <c:v>-0.52000000000000024</c:v>
                </c:pt>
                <c:pt idx="1284">
                  <c:v>-0.7</c:v>
                </c:pt>
                <c:pt idx="1285">
                  <c:v>-0.6</c:v>
                </c:pt>
                <c:pt idx="1286">
                  <c:v>-0.62000000000000033</c:v>
                </c:pt>
                <c:pt idx="1287">
                  <c:v>-0.45999999999999941</c:v>
                </c:pt>
                <c:pt idx="1288">
                  <c:v>-0.13999999999999774</c:v>
                </c:pt>
                <c:pt idx="1289">
                  <c:v>2.0000000000001704E-2</c:v>
                </c:pt>
                <c:pt idx="1290">
                  <c:v>0.18000000000000113</c:v>
                </c:pt>
                <c:pt idx="1291">
                  <c:v>0.16000000000000086</c:v>
                </c:pt>
                <c:pt idx="1292">
                  <c:v>0.17999999999999972</c:v>
                </c:pt>
                <c:pt idx="1293">
                  <c:v>0.25999999999999801</c:v>
                </c:pt>
                <c:pt idx="1294">
                  <c:v>0.19999999999999857</c:v>
                </c:pt>
                <c:pt idx="1295">
                  <c:v>-0.24000000000000057</c:v>
                </c:pt>
                <c:pt idx="1296">
                  <c:v>-0.3</c:v>
                </c:pt>
                <c:pt idx="1297">
                  <c:v>-0.45999999999999941</c:v>
                </c:pt>
                <c:pt idx="1298">
                  <c:v>-7.9999999999998295E-2</c:v>
                </c:pt>
                <c:pt idx="1299">
                  <c:v>0.1200000000000017</c:v>
                </c:pt>
                <c:pt idx="1300">
                  <c:v>0.78000000000000114</c:v>
                </c:pt>
                <c:pt idx="1301">
                  <c:v>0.86000000000000087</c:v>
                </c:pt>
                <c:pt idx="1302">
                  <c:v>0.85999999999999943</c:v>
                </c:pt>
                <c:pt idx="1303">
                  <c:v>0.23999999999999916</c:v>
                </c:pt>
                <c:pt idx="1304">
                  <c:v>0.159999999999998</c:v>
                </c:pt>
                <c:pt idx="1305">
                  <c:v>-0.52000000000000168</c:v>
                </c:pt>
                <c:pt idx="1306">
                  <c:v>-0.48000000000000115</c:v>
                </c:pt>
                <c:pt idx="1307">
                  <c:v>-0.34000000000000058</c:v>
                </c:pt>
                <c:pt idx="1308">
                  <c:v>-0.3</c:v>
                </c:pt>
                <c:pt idx="1309">
                  <c:v>-0.39999999999999858</c:v>
                </c:pt>
                <c:pt idx="1310">
                  <c:v>-0.47999999999999832</c:v>
                </c:pt>
                <c:pt idx="1311">
                  <c:v>-0.59999999999999853</c:v>
                </c:pt>
                <c:pt idx="1312">
                  <c:v>-0.65999999999999803</c:v>
                </c:pt>
                <c:pt idx="1313">
                  <c:v>-0.59999999999999853</c:v>
                </c:pt>
                <c:pt idx="1314">
                  <c:v>-0.5</c:v>
                </c:pt>
                <c:pt idx="1315">
                  <c:v>-0.36000000000000087</c:v>
                </c:pt>
                <c:pt idx="1316">
                  <c:v>-0.12000000000000029</c:v>
                </c:pt>
                <c:pt idx="1317">
                  <c:v>0.13999999999999915</c:v>
                </c:pt>
                <c:pt idx="1318">
                  <c:v>0.33999999999999914</c:v>
                </c:pt>
                <c:pt idx="1319">
                  <c:v>0.27999999999999969</c:v>
                </c:pt>
                <c:pt idx="1320">
                  <c:v>0.4799999999999997</c:v>
                </c:pt>
                <c:pt idx="1321">
                  <c:v>0.41999999999999887</c:v>
                </c:pt>
                <c:pt idx="1322">
                  <c:v>-2.0000000000001704E-2</c:v>
                </c:pt>
                <c:pt idx="1323">
                  <c:v>-2.0000000000001704E-2</c:v>
                </c:pt>
                <c:pt idx="1324">
                  <c:v>-0.28000000000000114</c:v>
                </c:pt>
                <c:pt idx="1325">
                  <c:v>-0.56000000000000083</c:v>
                </c:pt>
                <c:pt idx="1326">
                  <c:v>-0.18000000000000113</c:v>
                </c:pt>
                <c:pt idx="1327">
                  <c:v>-4.000000000000057E-2</c:v>
                </c:pt>
                <c:pt idx="1328">
                  <c:v>-0.28000000000000114</c:v>
                </c:pt>
                <c:pt idx="1329">
                  <c:v>-0.14000000000000198</c:v>
                </c:pt>
                <c:pt idx="1330">
                  <c:v>5.9999999999998013E-2</c:v>
                </c:pt>
                <c:pt idx="1331">
                  <c:v>-0.20000000000000143</c:v>
                </c:pt>
                <c:pt idx="1332">
                  <c:v>5.9999999999999429E-2</c:v>
                </c:pt>
                <c:pt idx="1333">
                  <c:v>0.34000000000000058</c:v>
                </c:pt>
                <c:pt idx="1334">
                  <c:v>0.68000000000000116</c:v>
                </c:pt>
                <c:pt idx="1335">
                  <c:v>0.68000000000000116</c:v>
                </c:pt>
                <c:pt idx="1336">
                  <c:v>0.16000000000000014</c:v>
                </c:pt>
                <c:pt idx="1337">
                  <c:v>0.23999999999999985</c:v>
                </c:pt>
                <c:pt idx="1338">
                  <c:v>0.16000000000000014</c:v>
                </c:pt>
                <c:pt idx="1339">
                  <c:v>0.31999999999999956</c:v>
                </c:pt>
                <c:pt idx="1340">
                  <c:v>0.220000000000001</c:v>
                </c:pt>
                <c:pt idx="1341">
                  <c:v>0.64000000000000201</c:v>
                </c:pt>
                <c:pt idx="1342">
                  <c:v>0.60000000000000142</c:v>
                </c:pt>
                <c:pt idx="1343">
                  <c:v>0.18000000000000113</c:v>
                </c:pt>
                <c:pt idx="1344">
                  <c:v>-0.39999999999999858</c:v>
                </c:pt>
                <c:pt idx="1345">
                  <c:v>-0.17999999999999972</c:v>
                </c:pt>
                <c:pt idx="1346">
                  <c:v>-0.14000000000000057</c:v>
                </c:pt>
                <c:pt idx="1347">
                  <c:v>-2.0000000000000285E-2</c:v>
                </c:pt>
                <c:pt idx="1348">
                  <c:v>0.31999999999999884</c:v>
                </c:pt>
                <c:pt idx="1349">
                  <c:v>0.33999999999999914</c:v>
                </c:pt>
                <c:pt idx="1350">
                  <c:v>0.13999999999999915</c:v>
                </c:pt>
                <c:pt idx="1351">
                  <c:v>0.11999999999999886</c:v>
                </c:pt>
                <c:pt idx="1352">
                  <c:v>9.9999999999998576E-2</c:v>
                </c:pt>
                <c:pt idx="1353">
                  <c:v>0</c:v>
                </c:pt>
                <c:pt idx="1354">
                  <c:v>0.21999999999999886</c:v>
                </c:pt>
                <c:pt idx="1355">
                  <c:v>-0.14000000000000057</c:v>
                </c:pt>
                <c:pt idx="1356">
                  <c:v>0.25999999999999945</c:v>
                </c:pt>
                <c:pt idx="1357">
                  <c:v>7.999999999999971E-2</c:v>
                </c:pt>
                <c:pt idx="1358">
                  <c:v>0.71999999999999886</c:v>
                </c:pt>
                <c:pt idx="1359">
                  <c:v>0.63999999999999913</c:v>
                </c:pt>
                <c:pt idx="1360">
                  <c:v>0.95999999999999941</c:v>
                </c:pt>
                <c:pt idx="1361">
                  <c:v>0.6</c:v>
                </c:pt>
                <c:pt idx="1362">
                  <c:v>0.56000000000000083</c:v>
                </c:pt>
                <c:pt idx="1363">
                  <c:v>6.0000000000000851E-2</c:v>
                </c:pt>
                <c:pt idx="1364">
                  <c:v>0.42000000000000171</c:v>
                </c:pt>
                <c:pt idx="1365">
                  <c:v>0.58000000000000118</c:v>
                </c:pt>
                <c:pt idx="1366">
                  <c:v>0.56000000000000083</c:v>
                </c:pt>
                <c:pt idx="1367">
                  <c:v>0.46000000000000085</c:v>
                </c:pt>
                <c:pt idx="1368">
                  <c:v>0.80000000000000138</c:v>
                </c:pt>
                <c:pt idx="1369">
                  <c:v>0.48000000000000115</c:v>
                </c:pt>
                <c:pt idx="1370">
                  <c:v>0.26000000000000084</c:v>
                </c:pt>
                <c:pt idx="1371">
                  <c:v>0.12000000000000029</c:v>
                </c:pt>
                <c:pt idx="1372">
                  <c:v>7.9999999999998295E-2</c:v>
                </c:pt>
                <c:pt idx="1373">
                  <c:v>-6.0000000000002274E-2</c:v>
                </c:pt>
                <c:pt idx="1374">
                  <c:v>0.1799999999999983</c:v>
                </c:pt>
                <c:pt idx="1375">
                  <c:v>0.15999999999999942</c:v>
                </c:pt>
                <c:pt idx="1376">
                  <c:v>5.9999999999999429E-2</c:v>
                </c:pt>
                <c:pt idx="1377">
                  <c:v>8.000000000000114E-2</c:v>
                </c:pt>
                <c:pt idx="1378">
                  <c:v>-0.31999999999999884</c:v>
                </c:pt>
                <c:pt idx="1379">
                  <c:v>-0.19999999999999857</c:v>
                </c:pt>
                <c:pt idx="1380">
                  <c:v>-4.000000000000057E-2</c:v>
                </c:pt>
                <c:pt idx="1381">
                  <c:v>0.14000000000000057</c:v>
                </c:pt>
                <c:pt idx="1382">
                  <c:v>0.2</c:v>
                </c:pt>
                <c:pt idx="1383">
                  <c:v>0.33999999999999914</c:v>
                </c:pt>
                <c:pt idx="1384">
                  <c:v>1.9999999999997443E-2</c:v>
                </c:pt>
                <c:pt idx="1385">
                  <c:v>-6.0000000000000851E-2</c:v>
                </c:pt>
                <c:pt idx="1386">
                  <c:v>0.19999999999999857</c:v>
                </c:pt>
                <c:pt idx="1387">
                  <c:v>0.25999999999999801</c:v>
                </c:pt>
                <c:pt idx="1388">
                  <c:v>0.59999999999999853</c:v>
                </c:pt>
                <c:pt idx="1389">
                  <c:v>0.57999999999999974</c:v>
                </c:pt>
                <c:pt idx="1390">
                  <c:v>0.51999999999999891</c:v>
                </c:pt>
                <c:pt idx="1391">
                  <c:v>0.37999999999999973</c:v>
                </c:pt>
                <c:pt idx="1392">
                  <c:v>0.2</c:v>
                </c:pt>
                <c:pt idx="1393">
                  <c:v>-0.11999999999999886</c:v>
                </c:pt>
                <c:pt idx="1394">
                  <c:v>-0.39999999999999858</c:v>
                </c:pt>
                <c:pt idx="1395">
                  <c:v>-0.33999999999999775</c:v>
                </c:pt>
                <c:pt idx="1396">
                  <c:v>-0.2999999999999986</c:v>
                </c:pt>
                <c:pt idx="1397">
                  <c:v>-0.33999999999999775</c:v>
                </c:pt>
                <c:pt idx="1398">
                  <c:v>-0.35999999999999799</c:v>
                </c:pt>
                <c:pt idx="1399">
                  <c:v>0.24000000000000057</c:v>
                </c:pt>
                <c:pt idx="1400">
                  <c:v>0.56000000000000083</c:v>
                </c:pt>
                <c:pt idx="1401">
                  <c:v>0.56000000000000083</c:v>
                </c:pt>
                <c:pt idx="1402">
                  <c:v>0.92000000000000026</c:v>
                </c:pt>
                <c:pt idx="1403">
                  <c:v>0.8</c:v>
                </c:pt>
                <c:pt idx="1404">
                  <c:v>0.74000000000000055</c:v>
                </c:pt>
                <c:pt idx="1405">
                  <c:v>0.43999999999999917</c:v>
                </c:pt>
                <c:pt idx="1406">
                  <c:v>0.35999999999999943</c:v>
                </c:pt>
                <c:pt idx="1407">
                  <c:v>3.9999999999999147E-2</c:v>
                </c:pt>
                <c:pt idx="1408">
                  <c:v>3.9999999999999147E-2</c:v>
                </c:pt>
                <c:pt idx="1409">
                  <c:v>-6.0000000000000851E-2</c:v>
                </c:pt>
                <c:pt idx="1410">
                  <c:v>-5.9999999999999429E-2</c:v>
                </c:pt>
                <c:pt idx="1411">
                  <c:v>0.1200000000000017</c:v>
                </c:pt>
                <c:pt idx="1412">
                  <c:v>0.4600000000000023</c:v>
                </c:pt>
                <c:pt idx="1413">
                  <c:v>0.6800000000000026</c:v>
                </c:pt>
                <c:pt idx="1414">
                  <c:v>0.36000000000000226</c:v>
                </c:pt>
                <c:pt idx="1415">
                  <c:v>0.24000000000000057</c:v>
                </c:pt>
                <c:pt idx="1416">
                  <c:v>-0.15999999999999942</c:v>
                </c:pt>
                <c:pt idx="1417">
                  <c:v>-0.3</c:v>
                </c:pt>
                <c:pt idx="1418">
                  <c:v>-7.999999999999971E-2</c:v>
                </c:pt>
                <c:pt idx="1419">
                  <c:v>0.4</c:v>
                </c:pt>
                <c:pt idx="1420">
                  <c:v>0.92000000000000026</c:v>
                </c:pt>
                <c:pt idx="1421">
                  <c:v>1.319999999999999</c:v>
                </c:pt>
                <c:pt idx="1422">
                  <c:v>1.5199999999999989</c:v>
                </c:pt>
                <c:pt idx="1423">
                  <c:v>1.0799999999999983</c:v>
                </c:pt>
                <c:pt idx="1424">
                  <c:v>0.61999999999999889</c:v>
                </c:pt>
                <c:pt idx="1425">
                  <c:v>-0.12000000000000029</c:v>
                </c:pt>
                <c:pt idx="1426">
                  <c:v>-0.21999999999999886</c:v>
                </c:pt>
                <c:pt idx="1427">
                  <c:v>-0.2999999999999986</c:v>
                </c:pt>
                <c:pt idx="1428">
                  <c:v>0.24000000000000199</c:v>
                </c:pt>
                <c:pt idx="1429">
                  <c:v>0.54000000000000203</c:v>
                </c:pt>
                <c:pt idx="1430">
                  <c:v>1.0000000000000013</c:v>
                </c:pt>
                <c:pt idx="1431">
                  <c:v>1.2</c:v>
                </c:pt>
                <c:pt idx="1432">
                  <c:v>1</c:v>
                </c:pt>
                <c:pt idx="1433">
                  <c:v>0.75999999999999945</c:v>
                </c:pt>
                <c:pt idx="1434">
                  <c:v>0.62000000000000033</c:v>
                </c:pt>
                <c:pt idx="1435">
                  <c:v>0.64000000000000057</c:v>
                </c:pt>
                <c:pt idx="1436">
                  <c:v>0.20000000000000143</c:v>
                </c:pt>
                <c:pt idx="1437">
                  <c:v>0.34000000000000197</c:v>
                </c:pt>
                <c:pt idx="1438">
                  <c:v>0.38000000000000111</c:v>
                </c:pt>
                <c:pt idx="1439">
                  <c:v>0.32000000000000028</c:v>
                </c:pt>
                <c:pt idx="1440">
                  <c:v>4.000000000000057E-2</c:v>
                </c:pt>
                <c:pt idx="1441">
                  <c:v>-0.25999999999999945</c:v>
                </c:pt>
                <c:pt idx="1442">
                  <c:v>-0.45999999999999941</c:v>
                </c:pt>
                <c:pt idx="1443">
                  <c:v>-0.45999999999999941</c:v>
                </c:pt>
                <c:pt idx="1444">
                  <c:v>-0.37999999999999973</c:v>
                </c:pt>
                <c:pt idx="1445">
                  <c:v>-0.37999999999999973</c:v>
                </c:pt>
                <c:pt idx="1446">
                  <c:v>2.0000000000000285E-2</c:v>
                </c:pt>
                <c:pt idx="1447">
                  <c:v>0</c:v>
                </c:pt>
                <c:pt idx="1448">
                  <c:v>0.32000000000000028</c:v>
                </c:pt>
                <c:pt idx="1449">
                  <c:v>0.18000000000000113</c:v>
                </c:pt>
                <c:pt idx="1450">
                  <c:v>0.28000000000000114</c:v>
                </c:pt>
                <c:pt idx="1451">
                  <c:v>0.5</c:v>
                </c:pt>
                <c:pt idx="1452">
                  <c:v>0.51999999999999891</c:v>
                </c:pt>
                <c:pt idx="1453">
                  <c:v>0.22000000000000028</c:v>
                </c:pt>
                <c:pt idx="1454">
                  <c:v>0.33999999999999914</c:v>
                </c:pt>
                <c:pt idx="1455">
                  <c:v>0.53999999999999915</c:v>
                </c:pt>
                <c:pt idx="1456">
                  <c:v>0.33999999999999914</c:v>
                </c:pt>
                <c:pt idx="1457">
                  <c:v>0.37999999999999973</c:v>
                </c:pt>
                <c:pt idx="1458">
                  <c:v>-2.0000000000000285E-2</c:v>
                </c:pt>
                <c:pt idx="1459">
                  <c:v>-0.23999999999999916</c:v>
                </c:pt>
                <c:pt idx="1460">
                  <c:v>-0.41999999999999887</c:v>
                </c:pt>
                <c:pt idx="1461">
                  <c:v>-0.49999999999999856</c:v>
                </c:pt>
                <c:pt idx="1462">
                  <c:v>-0.37999999999999828</c:v>
                </c:pt>
                <c:pt idx="1463">
                  <c:v>0.22000000000000169</c:v>
                </c:pt>
                <c:pt idx="1464">
                  <c:v>0.52000000000000168</c:v>
                </c:pt>
                <c:pt idx="1465">
                  <c:v>0.78000000000000114</c:v>
                </c:pt>
                <c:pt idx="1466">
                  <c:v>1.0000000000000013</c:v>
                </c:pt>
                <c:pt idx="1467">
                  <c:v>0.94000000000000195</c:v>
                </c:pt>
                <c:pt idx="1468">
                  <c:v>0.34000000000000058</c:v>
                </c:pt>
                <c:pt idx="1469">
                  <c:v>0.32000000000000028</c:v>
                </c:pt>
                <c:pt idx="1470">
                  <c:v>0.35999999999999943</c:v>
                </c:pt>
                <c:pt idx="1471">
                  <c:v>0</c:v>
                </c:pt>
                <c:pt idx="1472">
                  <c:v>-0.2</c:v>
                </c:pt>
                <c:pt idx="1473">
                  <c:v>0.12000000000000029</c:v>
                </c:pt>
                <c:pt idx="1474">
                  <c:v>-0.1</c:v>
                </c:pt>
                <c:pt idx="1475">
                  <c:v>-0.45999999999999941</c:v>
                </c:pt>
                <c:pt idx="1476">
                  <c:v>-0.24000000000000057</c:v>
                </c:pt>
                <c:pt idx="1477">
                  <c:v>1.9999999999998862E-2</c:v>
                </c:pt>
                <c:pt idx="1478">
                  <c:v>3.9999999999999147E-2</c:v>
                </c:pt>
                <c:pt idx="1479">
                  <c:v>0.2</c:v>
                </c:pt>
                <c:pt idx="1480">
                  <c:v>5.9999999999999429E-2</c:v>
                </c:pt>
                <c:pt idx="1481">
                  <c:v>0.3</c:v>
                </c:pt>
                <c:pt idx="1482">
                  <c:v>0.34000000000000058</c:v>
                </c:pt>
                <c:pt idx="1483">
                  <c:v>0.14000000000000057</c:v>
                </c:pt>
                <c:pt idx="1484">
                  <c:v>0.33999999999999914</c:v>
                </c:pt>
                <c:pt idx="1485">
                  <c:v>0.41999999999999887</c:v>
                </c:pt>
                <c:pt idx="1486">
                  <c:v>7.9999999999998295E-2</c:v>
                </c:pt>
                <c:pt idx="1487">
                  <c:v>-0.28000000000000258</c:v>
                </c:pt>
                <c:pt idx="1488">
                  <c:v>-0.34000000000000197</c:v>
                </c:pt>
                <c:pt idx="1489">
                  <c:v>-0.56000000000000083</c:v>
                </c:pt>
                <c:pt idx="1490">
                  <c:v>-0.3</c:v>
                </c:pt>
                <c:pt idx="1491">
                  <c:v>2.0000000000000285E-2</c:v>
                </c:pt>
                <c:pt idx="1492">
                  <c:v>0.15999999999999942</c:v>
                </c:pt>
                <c:pt idx="1493">
                  <c:v>0.21999999999999886</c:v>
                </c:pt>
                <c:pt idx="1494">
                  <c:v>1.9999999999998862E-2</c:v>
                </c:pt>
                <c:pt idx="1495">
                  <c:v>-0.10000000000000142</c:v>
                </c:pt>
                <c:pt idx="1496">
                  <c:v>-0.34000000000000058</c:v>
                </c:pt>
                <c:pt idx="1497">
                  <c:v>-0.4799999999999997</c:v>
                </c:pt>
                <c:pt idx="1498">
                  <c:v>-0.45999999999999941</c:v>
                </c:pt>
                <c:pt idx="1499">
                  <c:v>-5.9999999999999429E-2</c:v>
                </c:pt>
                <c:pt idx="1500">
                  <c:v>0.56000000000000083</c:v>
                </c:pt>
                <c:pt idx="1501">
                  <c:v>0.3</c:v>
                </c:pt>
                <c:pt idx="1502">
                  <c:v>0.52000000000000024</c:v>
                </c:pt>
                <c:pt idx="1503">
                  <c:v>0.53999999999999915</c:v>
                </c:pt>
                <c:pt idx="1504">
                  <c:v>0.4799999999999997</c:v>
                </c:pt>
                <c:pt idx="1505">
                  <c:v>-0.12000000000000029</c:v>
                </c:pt>
                <c:pt idx="1506">
                  <c:v>-2.0000000000000285E-2</c:v>
                </c:pt>
                <c:pt idx="1507">
                  <c:v>-0.24000000000000057</c:v>
                </c:pt>
                <c:pt idx="1508">
                  <c:v>-0.15999999999999942</c:v>
                </c:pt>
                <c:pt idx="1509">
                  <c:v>-5.9999999999999429E-2</c:v>
                </c:pt>
                <c:pt idx="1510">
                  <c:v>0.27999999999999969</c:v>
                </c:pt>
                <c:pt idx="1511">
                  <c:v>0.53999999999999915</c:v>
                </c:pt>
                <c:pt idx="1512">
                  <c:v>0.65999999999999948</c:v>
                </c:pt>
                <c:pt idx="1513">
                  <c:v>0.99999999999999856</c:v>
                </c:pt>
                <c:pt idx="1514">
                  <c:v>0.25999999999999657</c:v>
                </c:pt>
                <c:pt idx="1515">
                  <c:v>-0.24000000000000199</c:v>
                </c:pt>
                <c:pt idx="1516">
                  <c:v>-0.66000000000000081</c:v>
                </c:pt>
                <c:pt idx="1517">
                  <c:v>-0.30000000000000143</c:v>
                </c:pt>
                <c:pt idx="1518">
                  <c:v>-0.72000000000000031</c:v>
                </c:pt>
                <c:pt idx="1519">
                  <c:v>-0.43999999999999917</c:v>
                </c:pt>
                <c:pt idx="1520">
                  <c:v>-0.1799999999999983</c:v>
                </c:pt>
                <c:pt idx="1521">
                  <c:v>-5.9999999999998013E-2</c:v>
                </c:pt>
                <c:pt idx="1522">
                  <c:v>-0.3799999999999969</c:v>
                </c:pt>
                <c:pt idx="1523">
                  <c:v>-0.43999999999999773</c:v>
                </c:pt>
                <c:pt idx="1524">
                  <c:v>-0.43999999999999773</c:v>
                </c:pt>
                <c:pt idx="1525">
                  <c:v>-0.33999999999999775</c:v>
                </c:pt>
                <c:pt idx="1526">
                  <c:v>-5.9999999999998013E-2</c:v>
                </c:pt>
                <c:pt idx="1527">
                  <c:v>0.18000000000000113</c:v>
                </c:pt>
                <c:pt idx="1528">
                  <c:v>0.48000000000000115</c:v>
                </c:pt>
                <c:pt idx="1529">
                  <c:v>0.8</c:v>
                </c:pt>
                <c:pt idx="1530">
                  <c:v>0.73999999999999777</c:v>
                </c:pt>
                <c:pt idx="1531">
                  <c:v>0.73999999999999633</c:v>
                </c:pt>
                <c:pt idx="1532">
                  <c:v>0.33999999999999631</c:v>
                </c:pt>
                <c:pt idx="1533">
                  <c:v>7.9999999999996879E-2</c:v>
                </c:pt>
                <c:pt idx="1534">
                  <c:v>0.27999999999999831</c:v>
                </c:pt>
                <c:pt idx="1535">
                  <c:v>0.17999999999999972</c:v>
                </c:pt>
                <c:pt idx="1536">
                  <c:v>2.0000000000000285E-2</c:v>
                </c:pt>
                <c:pt idx="1537">
                  <c:v>0.32000000000000028</c:v>
                </c:pt>
                <c:pt idx="1538">
                  <c:v>0.22000000000000028</c:v>
                </c:pt>
                <c:pt idx="1539">
                  <c:v>-5.9999999999999429E-2</c:v>
                </c:pt>
                <c:pt idx="1540">
                  <c:v>-0.14000000000000057</c:v>
                </c:pt>
                <c:pt idx="1541">
                  <c:v>-0.52000000000000024</c:v>
                </c:pt>
                <c:pt idx="1542">
                  <c:v>-0.3</c:v>
                </c:pt>
                <c:pt idx="1543">
                  <c:v>1.9999999999998862E-2</c:v>
                </c:pt>
                <c:pt idx="1544">
                  <c:v>0.13999999999999774</c:v>
                </c:pt>
                <c:pt idx="1545">
                  <c:v>0.43999999999999917</c:v>
                </c:pt>
                <c:pt idx="1546">
                  <c:v>1.0599999999999994</c:v>
                </c:pt>
                <c:pt idx="1547">
                  <c:v>1.0200000000000002</c:v>
                </c:pt>
                <c:pt idx="1548">
                  <c:v>1.0200000000000018</c:v>
                </c:pt>
                <c:pt idx="1549">
                  <c:v>0.70000000000000284</c:v>
                </c:pt>
                <c:pt idx="1550">
                  <c:v>0.78000000000000114</c:v>
                </c:pt>
                <c:pt idx="1551">
                  <c:v>0.94000000000000061</c:v>
                </c:pt>
                <c:pt idx="1552">
                  <c:v>0.74000000000000055</c:v>
                </c:pt>
                <c:pt idx="1553">
                  <c:v>0.6</c:v>
                </c:pt>
                <c:pt idx="1554">
                  <c:v>0.85999999999999943</c:v>
                </c:pt>
                <c:pt idx="1555">
                  <c:v>0.7</c:v>
                </c:pt>
                <c:pt idx="1556">
                  <c:v>0.14000000000000057</c:v>
                </c:pt>
                <c:pt idx="1557">
                  <c:v>3.9999999999999147E-2</c:v>
                </c:pt>
                <c:pt idx="1558">
                  <c:v>0.2999999999999986</c:v>
                </c:pt>
                <c:pt idx="1559">
                  <c:v>0.11999999999999886</c:v>
                </c:pt>
                <c:pt idx="1560">
                  <c:v>1.9999999999998862E-2</c:v>
                </c:pt>
                <c:pt idx="1561">
                  <c:v>0.45999999999999941</c:v>
                </c:pt>
                <c:pt idx="1562">
                  <c:v>0.44000000000000056</c:v>
                </c:pt>
                <c:pt idx="1563">
                  <c:v>0.16000000000000086</c:v>
                </c:pt>
                <c:pt idx="1564">
                  <c:v>2.0000000000000285E-2</c:v>
                </c:pt>
                <c:pt idx="1565">
                  <c:v>-0.21999999999999886</c:v>
                </c:pt>
                <c:pt idx="1566">
                  <c:v>-0.42000000000000026</c:v>
                </c:pt>
                <c:pt idx="1567">
                  <c:v>-0.26000000000000084</c:v>
                </c:pt>
                <c:pt idx="1568">
                  <c:v>-0.64000000000000057</c:v>
                </c:pt>
                <c:pt idx="1569">
                  <c:v>-0.46000000000000085</c:v>
                </c:pt>
                <c:pt idx="1570">
                  <c:v>-0.46000000000000085</c:v>
                </c:pt>
                <c:pt idx="1571">
                  <c:v>-0.64000000000000057</c:v>
                </c:pt>
                <c:pt idx="1572">
                  <c:v>-0.92000000000000171</c:v>
                </c:pt>
                <c:pt idx="1573">
                  <c:v>-0.22000000000000169</c:v>
                </c:pt>
                <c:pt idx="1574">
                  <c:v>-0.40000000000000141</c:v>
                </c:pt>
                <c:pt idx="1575">
                  <c:v>9.9999999999998576E-2</c:v>
                </c:pt>
                <c:pt idx="1576">
                  <c:v>-2.0000000000000285E-2</c:v>
                </c:pt>
                <c:pt idx="1577">
                  <c:v>-0.19999999999999857</c:v>
                </c:pt>
                <c:pt idx="1578">
                  <c:v>-0.45999999999999802</c:v>
                </c:pt>
                <c:pt idx="1579">
                  <c:v>-0.3799999999999969</c:v>
                </c:pt>
                <c:pt idx="1580">
                  <c:v>-0.49999999999999717</c:v>
                </c:pt>
                <c:pt idx="1581">
                  <c:v>-9.9999999999997161E-2</c:v>
                </c:pt>
                <c:pt idx="1582">
                  <c:v>2.0000000000003126E-2</c:v>
                </c:pt>
                <c:pt idx="1583">
                  <c:v>-0.29999999999999716</c:v>
                </c:pt>
                <c:pt idx="1584">
                  <c:v>-0.33999999999999914</c:v>
                </c:pt>
                <c:pt idx="1585">
                  <c:v>-0.52000000000000024</c:v>
                </c:pt>
                <c:pt idx="1586">
                  <c:v>-0.9</c:v>
                </c:pt>
                <c:pt idx="1587">
                  <c:v>-0.7600000000000009</c:v>
                </c:pt>
                <c:pt idx="1588">
                  <c:v>-0.60000000000000142</c:v>
                </c:pt>
                <c:pt idx="1589">
                  <c:v>-0.74000000000000055</c:v>
                </c:pt>
                <c:pt idx="1590">
                  <c:v>-0.87999999999999967</c:v>
                </c:pt>
                <c:pt idx="1591">
                  <c:v>-0.96000000000000085</c:v>
                </c:pt>
                <c:pt idx="1592">
                  <c:v>-0.74000000000000055</c:v>
                </c:pt>
                <c:pt idx="1593">
                  <c:v>-0.82000000000000028</c:v>
                </c:pt>
                <c:pt idx="1594">
                  <c:v>-0.4199999999999996</c:v>
                </c:pt>
                <c:pt idx="1595">
                  <c:v>-0.25999999999999945</c:v>
                </c:pt>
                <c:pt idx="1596">
                  <c:v>-0.13999999999999915</c:v>
                </c:pt>
                <c:pt idx="1597">
                  <c:v>7.1054273576010023E-16</c:v>
                </c:pt>
                <c:pt idx="1598">
                  <c:v>0.7</c:v>
                </c:pt>
                <c:pt idx="1599">
                  <c:v>0.6399999999999999</c:v>
                </c:pt>
                <c:pt idx="1600">
                  <c:v>0.6399999999999999</c:v>
                </c:pt>
                <c:pt idx="1601">
                  <c:v>0.9</c:v>
                </c:pt>
                <c:pt idx="1602">
                  <c:v>0.93999999999999984</c:v>
                </c:pt>
                <c:pt idx="1603">
                  <c:v>0.5800000000000004</c:v>
                </c:pt>
                <c:pt idx="1604">
                  <c:v>0.57999999999999974</c:v>
                </c:pt>
                <c:pt idx="1605">
                  <c:v>0.26000000000000012</c:v>
                </c:pt>
                <c:pt idx="1606">
                  <c:v>0.1</c:v>
                </c:pt>
                <c:pt idx="1607">
                  <c:v>-0.2</c:v>
                </c:pt>
                <c:pt idx="1608">
                  <c:v>-0.36000000000000015</c:v>
                </c:pt>
                <c:pt idx="1609">
                  <c:v>-0.21999999999999958</c:v>
                </c:pt>
                <c:pt idx="1610">
                  <c:v>6.0000000000000143E-2</c:v>
                </c:pt>
                <c:pt idx="1611">
                  <c:v>6.0000000000000143E-2</c:v>
                </c:pt>
                <c:pt idx="1612">
                  <c:v>0.16000000000000014</c:v>
                </c:pt>
                <c:pt idx="1613">
                  <c:v>-0.11999999999999958</c:v>
                </c:pt>
                <c:pt idx="1614">
                  <c:v>-0.27999999999999969</c:v>
                </c:pt>
                <c:pt idx="1615">
                  <c:v>2.0000000000000285E-2</c:v>
                </c:pt>
                <c:pt idx="1616">
                  <c:v>0.22000000000000028</c:v>
                </c:pt>
                <c:pt idx="1617">
                  <c:v>8.0000000000000432E-2</c:v>
                </c:pt>
                <c:pt idx="1618">
                  <c:v>0.33999999999999986</c:v>
                </c:pt>
                <c:pt idx="1619">
                  <c:v>0.38000000000000045</c:v>
                </c:pt>
                <c:pt idx="1620">
                  <c:v>0.12000000000000029</c:v>
                </c:pt>
                <c:pt idx="1621">
                  <c:v>-0.11999999999999958</c:v>
                </c:pt>
                <c:pt idx="1622">
                  <c:v>6.0000000000000143E-2</c:v>
                </c:pt>
                <c:pt idx="1623">
                  <c:v>0.14000000000000057</c:v>
                </c:pt>
                <c:pt idx="1624">
                  <c:v>0.27999999999999969</c:v>
                </c:pt>
                <c:pt idx="1625">
                  <c:v>9.9999999999999284E-2</c:v>
                </c:pt>
                <c:pt idx="1626">
                  <c:v>0.59999999999999853</c:v>
                </c:pt>
                <c:pt idx="1627">
                  <c:v>0.57999999999999896</c:v>
                </c:pt>
                <c:pt idx="1628">
                  <c:v>0.55999999999999872</c:v>
                </c:pt>
                <c:pt idx="1629">
                  <c:v>0.59999999999999853</c:v>
                </c:pt>
                <c:pt idx="1630">
                  <c:v>0.83999999999999919</c:v>
                </c:pt>
                <c:pt idx="1631">
                  <c:v>0.4799999999999997</c:v>
                </c:pt>
                <c:pt idx="1632">
                  <c:v>0.23999999999999985</c:v>
                </c:pt>
                <c:pt idx="1633">
                  <c:v>0.21999999999999958</c:v>
                </c:pt>
                <c:pt idx="1634">
                  <c:v>6.0000000000000143E-2</c:v>
                </c:pt>
                <c:pt idx="1635">
                  <c:v>-0.11999999999999958</c:v>
                </c:pt>
                <c:pt idx="1636">
                  <c:v>-7.999999999999971E-2</c:v>
                </c:pt>
                <c:pt idx="1637">
                  <c:v>-0.18000000000000044</c:v>
                </c:pt>
                <c:pt idx="1638">
                  <c:v>0.2</c:v>
                </c:pt>
                <c:pt idx="1639">
                  <c:v>0.26000000000000012</c:v>
                </c:pt>
                <c:pt idx="1640">
                  <c:v>0</c:v>
                </c:pt>
                <c:pt idx="1641">
                  <c:v>0.14000000000000057</c:v>
                </c:pt>
                <c:pt idx="1642">
                  <c:v>0.3400000000000013</c:v>
                </c:pt>
                <c:pt idx="1643">
                  <c:v>-0.13999999999999915</c:v>
                </c:pt>
                <c:pt idx="1644">
                  <c:v>-0.43999999999999917</c:v>
                </c:pt>
                <c:pt idx="1645">
                  <c:v>-0.27999999999999903</c:v>
                </c:pt>
                <c:pt idx="1646">
                  <c:v>-0.79999999999999927</c:v>
                </c:pt>
                <c:pt idx="1647">
                  <c:v>-1.0399999999999998</c:v>
                </c:pt>
                <c:pt idx="1648">
                  <c:v>-0.85999999999999943</c:v>
                </c:pt>
                <c:pt idx="1649">
                  <c:v>-0.93999999999999984</c:v>
                </c:pt>
                <c:pt idx="1650">
                  <c:v>-0.72000000000000031</c:v>
                </c:pt>
                <c:pt idx="1651">
                  <c:v>-0.12000000000000029</c:v>
                </c:pt>
                <c:pt idx="1652">
                  <c:v>-3.9999999999999855E-2</c:v>
                </c:pt>
                <c:pt idx="1653">
                  <c:v>0</c:v>
                </c:pt>
                <c:pt idx="1654">
                  <c:v>0.14000000000000057</c:v>
                </c:pt>
                <c:pt idx="1655">
                  <c:v>0.24000000000000127</c:v>
                </c:pt>
                <c:pt idx="1656">
                  <c:v>-0.43999999999999845</c:v>
                </c:pt>
                <c:pt idx="1657">
                  <c:v>-0.47999999999999898</c:v>
                </c:pt>
                <c:pt idx="1658">
                  <c:v>-0.65999999999999948</c:v>
                </c:pt>
                <c:pt idx="1659">
                  <c:v>-0.5800000000000004</c:v>
                </c:pt>
                <c:pt idx="1660">
                  <c:v>-0.86000000000000087</c:v>
                </c:pt>
                <c:pt idx="1661">
                  <c:v>-0.52000000000000102</c:v>
                </c:pt>
                <c:pt idx="1662">
                  <c:v>-0.16000000000000086</c:v>
                </c:pt>
                <c:pt idx="1663">
                  <c:v>-0.12000000000000029</c:v>
                </c:pt>
                <c:pt idx="1664">
                  <c:v>2.0000000000000285E-2</c:v>
                </c:pt>
                <c:pt idx="1665">
                  <c:v>0.3</c:v>
                </c:pt>
                <c:pt idx="1666">
                  <c:v>2.0000000000000285E-2</c:v>
                </c:pt>
                <c:pt idx="1667">
                  <c:v>0.10000000000000071</c:v>
                </c:pt>
                <c:pt idx="1668">
                  <c:v>0.10000000000000071</c:v>
                </c:pt>
                <c:pt idx="1669">
                  <c:v>-0.21999999999999958</c:v>
                </c:pt>
                <c:pt idx="1670">
                  <c:v>-0.93999999999999984</c:v>
                </c:pt>
                <c:pt idx="1671">
                  <c:v>-0.73999999999999988</c:v>
                </c:pt>
                <c:pt idx="1672">
                  <c:v>-1.06</c:v>
                </c:pt>
                <c:pt idx="1673">
                  <c:v>-1.2400000000000013</c:v>
                </c:pt>
                <c:pt idx="1674">
                  <c:v>-1.1800000000000004</c:v>
                </c:pt>
                <c:pt idx="1675">
                  <c:v>-0.82000000000000028</c:v>
                </c:pt>
                <c:pt idx="1676">
                  <c:v>-1.0400000000000005</c:v>
                </c:pt>
                <c:pt idx="1677">
                  <c:v>6.419999999999999</c:v>
                </c:pt>
              </c:numCache>
            </c:numRef>
          </c:xVal>
          <c:yVal>
            <c:numRef>
              <c:f>'64K_7'!$A$2:$A$1679</c:f>
              <c:numCache>
                <c:formatCode>General</c:formatCode>
                <c:ptCount val="1678"/>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numCache>
            </c:numRef>
          </c:yVal>
          <c:smooth val="1"/>
          <c:extLst>
            <c:ext xmlns:c16="http://schemas.microsoft.com/office/drawing/2014/chart" uri="{C3380CC4-5D6E-409C-BE32-E72D297353CC}">
              <c16:uniqueId val="{00000001-E482-4555-A148-1C7DB256F0C5}"/>
            </c:ext>
          </c:extLst>
        </c:ser>
        <c:ser>
          <c:idx val="2"/>
          <c:order val="2"/>
          <c:tx>
            <c:strRef>
              <c:f>'64K_7'!$Q$1</c:f>
              <c:strCache>
                <c:ptCount val="1"/>
                <c:pt idx="0">
                  <c:v>2017-2018</c:v>
                </c:pt>
              </c:strCache>
            </c:strRef>
          </c:tx>
          <c:spPr>
            <a:ln w="12700" cap="rnd">
              <a:solidFill>
                <a:schemeClr val="accent6">
                  <a:lumMod val="40000"/>
                  <a:lumOff val="60000"/>
                </a:schemeClr>
              </a:solidFill>
              <a:round/>
            </a:ln>
            <a:effectLst/>
          </c:spPr>
          <c:marker>
            <c:symbol val="none"/>
          </c:marker>
          <c:xVal>
            <c:numRef>
              <c:f>'64K_7'!$Q$2:$Q$1679</c:f>
              <c:numCache>
                <c:formatCode>General</c:formatCode>
                <c:ptCount val="1678"/>
                <c:pt idx="11">
                  <c:v>13.139999999999997</c:v>
                </c:pt>
                <c:pt idx="12">
                  <c:v>13.460000000000003</c:v>
                </c:pt>
                <c:pt idx="13">
                  <c:v>13.9</c:v>
                </c:pt>
                <c:pt idx="14">
                  <c:v>14.219999999999994</c:v>
                </c:pt>
                <c:pt idx="15">
                  <c:v>14.659999999999979</c:v>
                </c:pt>
                <c:pt idx="16">
                  <c:v>14.119999999999981</c:v>
                </c:pt>
                <c:pt idx="17">
                  <c:v>13.399999999999977</c:v>
                </c:pt>
                <c:pt idx="18">
                  <c:v>12.899999999999977</c:v>
                </c:pt>
                <c:pt idx="19">
                  <c:v>12.179999999999996</c:v>
                </c:pt>
                <c:pt idx="20">
                  <c:v>11.979999999999995</c:v>
                </c:pt>
                <c:pt idx="21">
                  <c:v>12.139999999999986</c:v>
                </c:pt>
                <c:pt idx="22">
                  <c:v>12.519999999999992</c:v>
                </c:pt>
                <c:pt idx="23">
                  <c:v>12.5</c:v>
                </c:pt>
                <c:pt idx="24">
                  <c:v>12.879999999999995</c:v>
                </c:pt>
                <c:pt idx="25">
                  <c:v>12.779999999999996</c:v>
                </c:pt>
                <c:pt idx="26">
                  <c:v>12.6</c:v>
                </c:pt>
                <c:pt idx="27">
                  <c:v>12.3</c:v>
                </c:pt>
                <c:pt idx="28">
                  <c:v>12.339999999999998</c:v>
                </c:pt>
                <c:pt idx="29">
                  <c:v>12.339999999999998</c:v>
                </c:pt>
                <c:pt idx="30">
                  <c:v>12.280000000000006</c:v>
                </c:pt>
                <c:pt idx="31">
                  <c:v>12.700000000000012</c:v>
                </c:pt>
                <c:pt idx="32">
                  <c:v>13.200000000000012</c:v>
                </c:pt>
                <c:pt idx="33">
                  <c:v>13.200000000000012</c:v>
                </c:pt>
                <c:pt idx="34">
                  <c:v>13.300000000000011</c:v>
                </c:pt>
                <c:pt idx="35">
                  <c:v>13.220000000000004</c:v>
                </c:pt>
                <c:pt idx="36">
                  <c:v>13.160000000000002</c:v>
                </c:pt>
                <c:pt idx="37">
                  <c:v>13.120000000000005</c:v>
                </c:pt>
                <c:pt idx="38">
                  <c:v>13.9</c:v>
                </c:pt>
                <c:pt idx="39">
                  <c:v>14.060000000000002</c:v>
                </c:pt>
                <c:pt idx="40">
                  <c:v>14.600000000000012</c:v>
                </c:pt>
                <c:pt idx="41">
                  <c:v>14.980000000000018</c:v>
                </c:pt>
                <c:pt idx="42">
                  <c:v>15.420000000000016</c:v>
                </c:pt>
                <c:pt idx="43">
                  <c:v>15.440000000000021</c:v>
                </c:pt>
                <c:pt idx="44">
                  <c:v>15.660000000000014</c:v>
                </c:pt>
                <c:pt idx="45">
                  <c:v>16.060000000000002</c:v>
                </c:pt>
                <c:pt idx="46">
                  <c:v>16.739999999999998</c:v>
                </c:pt>
                <c:pt idx="47">
                  <c:v>16.579999999999995</c:v>
                </c:pt>
                <c:pt idx="48">
                  <c:v>16.8</c:v>
                </c:pt>
                <c:pt idx="49">
                  <c:v>17.439999999999998</c:v>
                </c:pt>
                <c:pt idx="50">
                  <c:v>17.720000000000006</c:v>
                </c:pt>
                <c:pt idx="51">
                  <c:v>17.480000000000008</c:v>
                </c:pt>
                <c:pt idx="52">
                  <c:v>18.680000000000007</c:v>
                </c:pt>
                <c:pt idx="53">
                  <c:v>19.800000000000011</c:v>
                </c:pt>
                <c:pt idx="54">
                  <c:v>20.680000000000017</c:v>
                </c:pt>
                <c:pt idx="55">
                  <c:v>21.560000000000024</c:v>
                </c:pt>
                <c:pt idx="56">
                  <c:v>22.640000000000022</c:v>
                </c:pt>
                <c:pt idx="57">
                  <c:v>22.900000000000023</c:v>
                </c:pt>
                <c:pt idx="58">
                  <c:v>22.780000000000008</c:v>
                </c:pt>
                <c:pt idx="59">
                  <c:v>22.940000000000008</c:v>
                </c:pt>
                <c:pt idx="60">
                  <c:v>22.7</c:v>
                </c:pt>
                <c:pt idx="61">
                  <c:v>22.360000000000003</c:v>
                </c:pt>
                <c:pt idx="62">
                  <c:v>21.640000000000008</c:v>
                </c:pt>
                <c:pt idx="63">
                  <c:v>21.380000000000017</c:v>
                </c:pt>
                <c:pt idx="64">
                  <c:v>20.860000000000014</c:v>
                </c:pt>
                <c:pt idx="65">
                  <c:v>20.220000000000017</c:v>
                </c:pt>
                <c:pt idx="66">
                  <c:v>19.680000000000017</c:v>
                </c:pt>
                <c:pt idx="67">
                  <c:v>19.660000000000004</c:v>
                </c:pt>
                <c:pt idx="68">
                  <c:v>18.880000000000006</c:v>
                </c:pt>
                <c:pt idx="69">
                  <c:v>17.920000000000005</c:v>
                </c:pt>
                <c:pt idx="70">
                  <c:v>17.339999999999996</c:v>
                </c:pt>
                <c:pt idx="71">
                  <c:v>17.159999999999997</c:v>
                </c:pt>
                <c:pt idx="72">
                  <c:v>16.720000000000006</c:v>
                </c:pt>
                <c:pt idx="73">
                  <c:v>16.659999999999997</c:v>
                </c:pt>
                <c:pt idx="74">
                  <c:v>16.579999999999991</c:v>
                </c:pt>
                <c:pt idx="75">
                  <c:v>16.54</c:v>
                </c:pt>
                <c:pt idx="76">
                  <c:v>16.459999999999997</c:v>
                </c:pt>
                <c:pt idx="77">
                  <c:v>16.82</c:v>
                </c:pt>
                <c:pt idx="78">
                  <c:v>17.32</c:v>
                </c:pt>
                <c:pt idx="79">
                  <c:v>17.580000000000002</c:v>
                </c:pt>
                <c:pt idx="80">
                  <c:v>18.52</c:v>
                </c:pt>
                <c:pt idx="81">
                  <c:v>18.68</c:v>
                </c:pt>
                <c:pt idx="82">
                  <c:v>18.679999999999996</c:v>
                </c:pt>
                <c:pt idx="83">
                  <c:v>19</c:v>
                </c:pt>
                <c:pt idx="84">
                  <c:v>19.220000000000006</c:v>
                </c:pt>
                <c:pt idx="85">
                  <c:v>18.880000000000006</c:v>
                </c:pt>
                <c:pt idx="86">
                  <c:v>18.740000000000002</c:v>
                </c:pt>
                <c:pt idx="87">
                  <c:v>18.520000000000003</c:v>
                </c:pt>
                <c:pt idx="88">
                  <c:v>17.660000000000004</c:v>
                </c:pt>
                <c:pt idx="89">
                  <c:v>17.580000000000002</c:v>
                </c:pt>
                <c:pt idx="90">
                  <c:v>17.600000000000001</c:v>
                </c:pt>
                <c:pt idx="91">
                  <c:v>17</c:v>
                </c:pt>
                <c:pt idx="92">
                  <c:v>16.739999999999998</c:v>
                </c:pt>
                <c:pt idx="93">
                  <c:v>16.639999999999997</c:v>
                </c:pt>
                <c:pt idx="94">
                  <c:v>16.399999999999999</c:v>
                </c:pt>
                <c:pt idx="95">
                  <c:v>16.2</c:v>
                </c:pt>
                <c:pt idx="96">
                  <c:v>16.72</c:v>
                </c:pt>
                <c:pt idx="97">
                  <c:v>16.360000000000003</c:v>
                </c:pt>
                <c:pt idx="98">
                  <c:v>16.339999999999996</c:v>
                </c:pt>
                <c:pt idx="99">
                  <c:v>16.139999999999997</c:v>
                </c:pt>
                <c:pt idx="100">
                  <c:v>15.8</c:v>
                </c:pt>
                <c:pt idx="101">
                  <c:v>15.2</c:v>
                </c:pt>
                <c:pt idx="102">
                  <c:v>14.9</c:v>
                </c:pt>
                <c:pt idx="103">
                  <c:v>14.62</c:v>
                </c:pt>
                <c:pt idx="104">
                  <c:v>13.659999999999997</c:v>
                </c:pt>
                <c:pt idx="105">
                  <c:v>12.599999999999994</c:v>
                </c:pt>
                <c:pt idx="106">
                  <c:v>11.899999999999995</c:v>
                </c:pt>
                <c:pt idx="107">
                  <c:v>11.52</c:v>
                </c:pt>
                <c:pt idx="108">
                  <c:v>10.760000000000002</c:v>
                </c:pt>
                <c:pt idx="109">
                  <c:v>10.440000000000003</c:v>
                </c:pt>
                <c:pt idx="110">
                  <c:v>10.24</c:v>
                </c:pt>
                <c:pt idx="111">
                  <c:v>10.520000000000001</c:v>
                </c:pt>
                <c:pt idx="112">
                  <c:v>10.019999999999996</c:v>
                </c:pt>
                <c:pt idx="113">
                  <c:v>9.9999999999999964</c:v>
                </c:pt>
                <c:pt idx="114">
                  <c:v>10.139999999999997</c:v>
                </c:pt>
                <c:pt idx="115">
                  <c:v>9.8000000000000007</c:v>
                </c:pt>
                <c:pt idx="116">
                  <c:v>9.4799999999999986</c:v>
                </c:pt>
                <c:pt idx="117">
                  <c:v>9.6199999999999992</c:v>
                </c:pt>
                <c:pt idx="118">
                  <c:v>9</c:v>
                </c:pt>
                <c:pt idx="119">
                  <c:v>8.5599999999999987</c:v>
                </c:pt>
                <c:pt idx="120">
                  <c:v>8.48</c:v>
                </c:pt>
                <c:pt idx="121">
                  <c:v>8.3000000000000007</c:v>
                </c:pt>
                <c:pt idx="122">
                  <c:v>8.4199999999999982</c:v>
                </c:pt>
                <c:pt idx="123">
                  <c:v>9.139999999999997</c:v>
                </c:pt>
                <c:pt idx="124">
                  <c:v>9.1199999999999992</c:v>
                </c:pt>
                <c:pt idx="125">
                  <c:v>9.5599999999999987</c:v>
                </c:pt>
                <c:pt idx="126">
                  <c:v>9.3800000000000008</c:v>
                </c:pt>
                <c:pt idx="127">
                  <c:v>8.7800000000000011</c:v>
                </c:pt>
                <c:pt idx="128">
                  <c:v>8.0800000000000018</c:v>
                </c:pt>
                <c:pt idx="129">
                  <c:v>8.1999999999999993</c:v>
                </c:pt>
                <c:pt idx="130">
                  <c:v>7.5399999999999974</c:v>
                </c:pt>
                <c:pt idx="131">
                  <c:v>7.8399999999999981</c:v>
                </c:pt>
                <c:pt idx="132">
                  <c:v>7.8800000000000008</c:v>
                </c:pt>
                <c:pt idx="133">
                  <c:v>7.8000000000000016</c:v>
                </c:pt>
                <c:pt idx="134">
                  <c:v>7.4800000000000013</c:v>
                </c:pt>
                <c:pt idx="135">
                  <c:v>7.3000000000000025</c:v>
                </c:pt>
                <c:pt idx="136">
                  <c:v>6.3200000000000029</c:v>
                </c:pt>
                <c:pt idx="137">
                  <c:v>5.8800000000000026</c:v>
                </c:pt>
                <c:pt idx="138">
                  <c:v>5.5000000000000027</c:v>
                </c:pt>
                <c:pt idx="139">
                  <c:v>5.0800000000000027</c:v>
                </c:pt>
                <c:pt idx="140">
                  <c:v>5.080000000000001</c:v>
                </c:pt>
                <c:pt idx="141">
                  <c:v>5.3200000000000021</c:v>
                </c:pt>
                <c:pt idx="142">
                  <c:v>5.660000000000001</c:v>
                </c:pt>
                <c:pt idx="143">
                  <c:v>5.74</c:v>
                </c:pt>
                <c:pt idx="144">
                  <c:v>6.0400000000000018</c:v>
                </c:pt>
                <c:pt idx="145">
                  <c:v>6.1000000000000032</c:v>
                </c:pt>
                <c:pt idx="146">
                  <c:v>5.6200000000000019</c:v>
                </c:pt>
                <c:pt idx="147">
                  <c:v>5.2000000000000011</c:v>
                </c:pt>
                <c:pt idx="148">
                  <c:v>5.1400000000000006</c:v>
                </c:pt>
                <c:pt idx="149">
                  <c:v>5.1999999999999984</c:v>
                </c:pt>
                <c:pt idx="150">
                  <c:v>4.9399999999999977</c:v>
                </c:pt>
                <c:pt idx="151">
                  <c:v>5.0999999999999988</c:v>
                </c:pt>
                <c:pt idx="152">
                  <c:v>5.0799999999999983</c:v>
                </c:pt>
                <c:pt idx="153">
                  <c:v>5.2199999999999989</c:v>
                </c:pt>
                <c:pt idx="154">
                  <c:v>4.419999999999999</c:v>
                </c:pt>
                <c:pt idx="155">
                  <c:v>4.9599999999999991</c:v>
                </c:pt>
                <c:pt idx="156">
                  <c:v>4.9000000000000004</c:v>
                </c:pt>
                <c:pt idx="157">
                  <c:v>5.0600000000000005</c:v>
                </c:pt>
                <c:pt idx="158">
                  <c:v>4.4400000000000004</c:v>
                </c:pt>
                <c:pt idx="159">
                  <c:v>4.7800000000000011</c:v>
                </c:pt>
                <c:pt idx="160">
                  <c:v>3.8600000000000008</c:v>
                </c:pt>
                <c:pt idx="161">
                  <c:v>3.6400000000000006</c:v>
                </c:pt>
                <c:pt idx="162">
                  <c:v>3.3200000000000003</c:v>
                </c:pt>
                <c:pt idx="163">
                  <c:v>3.2599999999999993</c:v>
                </c:pt>
                <c:pt idx="164">
                  <c:v>2.9799999999999995</c:v>
                </c:pt>
                <c:pt idx="165">
                  <c:v>2.819999999999999</c:v>
                </c:pt>
                <c:pt idx="166">
                  <c:v>2.8999999999999986</c:v>
                </c:pt>
                <c:pt idx="167">
                  <c:v>2.7999999999999985</c:v>
                </c:pt>
                <c:pt idx="168">
                  <c:v>2.9799999999999995</c:v>
                </c:pt>
                <c:pt idx="169">
                  <c:v>2.839999999999999</c:v>
                </c:pt>
                <c:pt idx="170">
                  <c:v>3.0399999999999991</c:v>
                </c:pt>
                <c:pt idx="171">
                  <c:v>2.8599999999999994</c:v>
                </c:pt>
                <c:pt idx="172">
                  <c:v>2.5399999999999991</c:v>
                </c:pt>
                <c:pt idx="173">
                  <c:v>2</c:v>
                </c:pt>
                <c:pt idx="174">
                  <c:v>2.0400000000000005</c:v>
                </c:pt>
                <c:pt idx="175">
                  <c:v>1.6200000000000017</c:v>
                </c:pt>
                <c:pt idx="176">
                  <c:v>1.3799999999999997</c:v>
                </c:pt>
                <c:pt idx="177">
                  <c:v>1.7200000000000002</c:v>
                </c:pt>
                <c:pt idx="178">
                  <c:v>2.1399999999999992</c:v>
                </c:pt>
                <c:pt idx="179">
                  <c:v>2.12</c:v>
                </c:pt>
                <c:pt idx="180">
                  <c:v>2.12</c:v>
                </c:pt>
                <c:pt idx="181">
                  <c:v>2.2200000000000015</c:v>
                </c:pt>
                <c:pt idx="182">
                  <c:v>2.1000000000000014</c:v>
                </c:pt>
                <c:pt idx="183">
                  <c:v>1.6400000000000019</c:v>
                </c:pt>
                <c:pt idx="184">
                  <c:v>1.7800000000000011</c:v>
                </c:pt>
                <c:pt idx="185">
                  <c:v>2.080000000000001</c:v>
                </c:pt>
                <c:pt idx="186">
                  <c:v>2.2000000000000015</c:v>
                </c:pt>
                <c:pt idx="187">
                  <c:v>2.3000000000000016</c:v>
                </c:pt>
                <c:pt idx="188">
                  <c:v>2.7</c:v>
                </c:pt>
                <c:pt idx="189">
                  <c:v>2.5200000000000005</c:v>
                </c:pt>
                <c:pt idx="190">
                  <c:v>2.6400000000000006</c:v>
                </c:pt>
                <c:pt idx="191">
                  <c:v>2.5200000000000005</c:v>
                </c:pt>
                <c:pt idx="192">
                  <c:v>2.6</c:v>
                </c:pt>
                <c:pt idx="193">
                  <c:v>2.8600000000000021</c:v>
                </c:pt>
                <c:pt idx="194">
                  <c:v>3.2000000000000015</c:v>
                </c:pt>
                <c:pt idx="195">
                  <c:v>3.3</c:v>
                </c:pt>
                <c:pt idx="196">
                  <c:v>3.1799999999999997</c:v>
                </c:pt>
                <c:pt idx="197">
                  <c:v>3.4200000000000004</c:v>
                </c:pt>
                <c:pt idx="198">
                  <c:v>3.1399999999999992</c:v>
                </c:pt>
                <c:pt idx="199">
                  <c:v>3.1799999999999997</c:v>
                </c:pt>
                <c:pt idx="200">
                  <c:v>3.04</c:v>
                </c:pt>
                <c:pt idx="201">
                  <c:v>3.5</c:v>
                </c:pt>
                <c:pt idx="202">
                  <c:v>3.1799999999999997</c:v>
                </c:pt>
                <c:pt idx="203">
                  <c:v>3.4599999999999995</c:v>
                </c:pt>
                <c:pt idx="204">
                  <c:v>3.3199999999999994</c:v>
                </c:pt>
                <c:pt idx="205">
                  <c:v>3.0400000000000005</c:v>
                </c:pt>
                <c:pt idx="206">
                  <c:v>3.1000000000000005</c:v>
                </c:pt>
                <c:pt idx="207">
                  <c:v>3.12</c:v>
                </c:pt>
                <c:pt idx="208">
                  <c:v>3.3000000000000007</c:v>
                </c:pt>
                <c:pt idx="209">
                  <c:v>3.1400000000000006</c:v>
                </c:pt>
                <c:pt idx="210">
                  <c:v>3.46</c:v>
                </c:pt>
                <c:pt idx="211">
                  <c:v>3.7199999999999998</c:v>
                </c:pt>
                <c:pt idx="212">
                  <c:v>4.04</c:v>
                </c:pt>
                <c:pt idx="213">
                  <c:v>3.9199999999999995</c:v>
                </c:pt>
                <c:pt idx="214">
                  <c:v>4.42</c:v>
                </c:pt>
                <c:pt idx="215">
                  <c:v>4.3599999999999994</c:v>
                </c:pt>
                <c:pt idx="216">
                  <c:v>4.1599999999999993</c:v>
                </c:pt>
                <c:pt idx="217">
                  <c:v>3.839999999999999</c:v>
                </c:pt>
                <c:pt idx="218">
                  <c:v>3.6999999999999993</c:v>
                </c:pt>
                <c:pt idx="219">
                  <c:v>3.4999999999999991</c:v>
                </c:pt>
                <c:pt idx="220">
                  <c:v>3.8599999999999994</c:v>
                </c:pt>
                <c:pt idx="221">
                  <c:v>3.44</c:v>
                </c:pt>
                <c:pt idx="222">
                  <c:v>3.8199999999999994</c:v>
                </c:pt>
                <c:pt idx="223">
                  <c:v>3.2</c:v>
                </c:pt>
                <c:pt idx="224">
                  <c:v>3.4</c:v>
                </c:pt>
                <c:pt idx="225">
                  <c:v>3.0800000000000005</c:v>
                </c:pt>
                <c:pt idx="226">
                  <c:v>3</c:v>
                </c:pt>
                <c:pt idx="227">
                  <c:v>2.2800000000000002</c:v>
                </c:pt>
                <c:pt idx="228">
                  <c:v>2.8200000000000003</c:v>
                </c:pt>
                <c:pt idx="229">
                  <c:v>2.8</c:v>
                </c:pt>
                <c:pt idx="230">
                  <c:v>3.0599999999999996</c:v>
                </c:pt>
                <c:pt idx="231">
                  <c:v>3.2599999999999993</c:v>
                </c:pt>
                <c:pt idx="232">
                  <c:v>3.44</c:v>
                </c:pt>
                <c:pt idx="233">
                  <c:v>3.6199999999999997</c:v>
                </c:pt>
                <c:pt idx="234">
                  <c:v>3.1000000000000005</c:v>
                </c:pt>
                <c:pt idx="235">
                  <c:v>1.8399999999999999</c:v>
                </c:pt>
                <c:pt idx="236">
                  <c:v>1.6000000000000008</c:v>
                </c:pt>
                <c:pt idx="237">
                  <c:v>1.9399999999999991</c:v>
                </c:pt>
                <c:pt idx="238">
                  <c:v>0.49999999999999856</c:v>
                </c:pt>
                <c:pt idx="239">
                  <c:v>0.93999999999999773</c:v>
                </c:pt>
                <c:pt idx="240">
                  <c:v>3.7599999999999993</c:v>
                </c:pt>
                <c:pt idx="241">
                  <c:v>4.1199999999999992</c:v>
                </c:pt>
                <c:pt idx="242">
                  <c:v>3.9400000000000004</c:v>
                </c:pt>
                <c:pt idx="243">
                  <c:v>4.9600000000000009</c:v>
                </c:pt>
                <c:pt idx="244">
                  <c:v>4.1400000000000006</c:v>
                </c:pt>
                <c:pt idx="245">
                  <c:v>2.160000000000001</c:v>
                </c:pt>
                <c:pt idx="246">
                  <c:v>2.0200000000000018</c:v>
                </c:pt>
                <c:pt idx="247">
                  <c:v>1.9600000000000009</c:v>
                </c:pt>
                <c:pt idx="248">
                  <c:v>1.8600000000000008</c:v>
                </c:pt>
                <c:pt idx="249">
                  <c:v>2.5200000000000005</c:v>
                </c:pt>
                <c:pt idx="250">
                  <c:v>2.5399999999999991</c:v>
                </c:pt>
                <c:pt idx="251">
                  <c:v>2.4799999999999982</c:v>
                </c:pt>
                <c:pt idx="252">
                  <c:v>2.4399999999999977</c:v>
                </c:pt>
                <c:pt idx="253">
                  <c:v>2.7999999999999985</c:v>
                </c:pt>
                <c:pt idx="254">
                  <c:v>2.38</c:v>
                </c:pt>
                <c:pt idx="255">
                  <c:v>2.2800000000000011</c:v>
                </c:pt>
                <c:pt idx="256">
                  <c:v>2.6600000000000024</c:v>
                </c:pt>
                <c:pt idx="257">
                  <c:v>2.7000000000000028</c:v>
                </c:pt>
                <c:pt idx="258">
                  <c:v>2.4600000000000022</c:v>
                </c:pt>
                <c:pt idx="259">
                  <c:v>2.5200000000000031</c:v>
                </c:pt>
                <c:pt idx="260">
                  <c:v>2.3200000000000016</c:v>
                </c:pt>
                <c:pt idx="261">
                  <c:v>1.8</c:v>
                </c:pt>
                <c:pt idx="262">
                  <c:v>1.6799999999999997</c:v>
                </c:pt>
                <c:pt idx="263">
                  <c:v>1.8399999999999992</c:v>
                </c:pt>
                <c:pt idx="264">
                  <c:v>2.1399999999999979</c:v>
                </c:pt>
                <c:pt idx="265">
                  <c:v>2.9999999999999987</c:v>
                </c:pt>
                <c:pt idx="266">
                  <c:v>3.3599999999999981</c:v>
                </c:pt>
                <c:pt idx="267">
                  <c:v>3.7399999999999975</c:v>
                </c:pt>
                <c:pt idx="268">
                  <c:v>3.5799999999999983</c:v>
                </c:pt>
                <c:pt idx="269">
                  <c:v>3.4999999999999987</c:v>
                </c:pt>
                <c:pt idx="270">
                  <c:v>2.9799999999999982</c:v>
                </c:pt>
                <c:pt idx="271">
                  <c:v>2.7199999999999989</c:v>
                </c:pt>
                <c:pt idx="272">
                  <c:v>2.419999999999999</c:v>
                </c:pt>
                <c:pt idx="273">
                  <c:v>2.5199999999999987</c:v>
                </c:pt>
                <c:pt idx="274">
                  <c:v>2.7599999999999993</c:v>
                </c:pt>
                <c:pt idx="275">
                  <c:v>2.9</c:v>
                </c:pt>
                <c:pt idx="276">
                  <c:v>3</c:v>
                </c:pt>
                <c:pt idx="277">
                  <c:v>3</c:v>
                </c:pt>
                <c:pt idx="278">
                  <c:v>3.0599999999999996</c:v>
                </c:pt>
                <c:pt idx="279">
                  <c:v>3.0799999999999996</c:v>
                </c:pt>
                <c:pt idx="280">
                  <c:v>3.0599999999999996</c:v>
                </c:pt>
                <c:pt idx="281">
                  <c:v>3.2399999999999993</c:v>
                </c:pt>
                <c:pt idx="282">
                  <c:v>3.28</c:v>
                </c:pt>
                <c:pt idx="283">
                  <c:v>3.3</c:v>
                </c:pt>
                <c:pt idx="284">
                  <c:v>3.0599999999999996</c:v>
                </c:pt>
                <c:pt idx="285">
                  <c:v>3.2799999999999985</c:v>
                </c:pt>
                <c:pt idx="286">
                  <c:v>2.7399999999999993</c:v>
                </c:pt>
                <c:pt idx="287">
                  <c:v>2.3799999999999981</c:v>
                </c:pt>
                <c:pt idx="288">
                  <c:v>2.1799999999999984</c:v>
                </c:pt>
                <c:pt idx="289">
                  <c:v>2.1999999999999971</c:v>
                </c:pt>
                <c:pt idx="290">
                  <c:v>2.1599999999999979</c:v>
                </c:pt>
                <c:pt idx="291">
                  <c:v>2.4399999999999991</c:v>
                </c:pt>
                <c:pt idx="292">
                  <c:v>2.7</c:v>
                </c:pt>
                <c:pt idx="293">
                  <c:v>2.9400000000000004</c:v>
                </c:pt>
                <c:pt idx="294">
                  <c:v>2.8200000000000003</c:v>
                </c:pt>
                <c:pt idx="295">
                  <c:v>2.5</c:v>
                </c:pt>
                <c:pt idx="296">
                  <c:v>2.3599999999999994</c:v>
                </c:pt>
                <c:pt idx="297">
                  <c:v>2.1</c:v>
                </c:pt>
                <c:pt idx="298">
                  <c:v>2.1399999999999992</c:v>
                </c:pt>
                <c:pt idx="299">
                  <c:v>2.0400000000000005</c:v>
                </c:pt>
                <c:pt idx="300">
                  <c:v>1.8000000000000014</c:v>
                </c:pt>
                <c:pt idx="301">
                  <c:v>1.7400000000000007</c:v>
                </c:pt>
                <c:pt idx="302">
                  <c:v>1.6</c:v>
                </c:pt>
                <c:pt idx="303">
                  <c:v>1.2599999999999993</c:v>
                </c:pt>
                <c:pt idx="304">
                  <c:v>1.4799999999999982</c:v>
                </c:pt>
                <c:pt idx="305">
                  <c:v>1.5399999999999978</c:v>
                </c:pt>
                <c:pt idx="306">
                  <c:v>1.0999999999999972</c:v>
                </c:pt>
                <c:pt idx="307">
                  <c:v>1.2199999999999975</c:v>
                </c:pt>
                <c:pt idx="308">
                  <c:v>0.93999999999999773</c:v>
                </c:pt>
                <c:pt idx="309">
                  <c:v>0.11999999999999886</c:v>
                </c:pt>
                <c:pt idx="310">
                  <c:v>-0.20000000000000143</c:v>
                </c:pt>
                <c:pt idx="311">
                  <c:v>5.9999999999999429E-2</c:v>
                </c:pt>
                <c:pt idx="312">
                  <c:v>0.1</c:v>
                </c:pt>
                <c:pt idx="313">
                  <c:v>8.0000000000002555E-2</c:v>
                </c:pt>
                <c:pt idx="314">
                  <c:v>0.66000000000000225</c:v>
                </c:pt>
                <c:pt idx="315">
                  <c:v>1.1800000000000039</c:v>
                </c:pt>
                <c:pt idx="316">
                  <c:v>1.5200000000000045</c:v>
                </c:pt>
                <c:pt idx="317">
                  <c:v>1.8400000000000034</c:v>
                </c:pt>
                <c:pt idx="318">
                  <c:v>2.1400000000000032</c:v>
                </c:pt>
                <c:pt idx="319">
                  <c:v>1.980000000000004</c:v>
                </c:pt>
                <c:pt idx="320">
                  <c:v>1.7200000000000017</c:v>
                </c:pt>
                <c:pt idx="321">
                  <c:v>1.5400000000000005</c:v>
                </c:pt>
                <c:pt idx="322">
                  <c:v>1.5600000000000023</c:v>
                </c:pt>
                <c:pt idx="323">
                  <c:v>1.7400000000000007</c:v>
                </c:pt>
                <c:pt idx="324">
                  <c:v>1.7799999999999983</c:v>
                </c:pt>
                <c:pt idx="325">
                  <c:v>1.8399999999999976</c:v>
                </c:pt>
                <c:pt idx="326">
                  <c:v>2.1599999999999966</c:v>
                </c:pt>
                <c:pt idx="327">
                  <c:v>1.9599999999999966</c:v>
                </c:pt>
                <c:pt idx="328">
                  <c:v>1.7799999999999954</c:v>
                </c:pt>
                <c:pt idx="329">
                  <c:v>1.7599999999999967</c:v>
                </c:pt>
                <c:pt idx="330">
                  <c:v>1.8399999999999976</c:v>
                </c:pt>
                <c:pt idx="331">
                  <c:v>2.099999999999997</c:v>
                </c:pt>
                <c:pt idx="332">
                  <c:v>2.339999999999995</c:v>
                </c:pt>
                <c:pt idx="333">
                  <c:v>3.0799999999999956</c:v>
                </c:pt>
                <c:pt idx="334">
                  <c:v>3.6799999999999953</c:v>
                </c:pt>
                <c:pt idx="335">
                  <c:v>3.9599999999999951</c:v>
                </c:pt>
                <c:pt idx="336">
                  <c:v>3.4999999999999987</c:v>
                </c:pt>
                <c:pt idx="337">
                  <c:v>3.22</c:v>
                </c:pt>
                <c:pt idx="338">
                  <c:v>2.9</c:v>
                </c:pt>
                <c:pt idx="339">
                  <c:v>2.5</c:v>
                </c:pt>
                <c:pt idx="340">
                  <c:v>2.7400000000000007</c:v>
                </c:pt>
                <c:pt idx="341">
                  <c:v>2.9399999999999991</c:v>
                </c:pt>
                <c:pt idx="342">
                  <c:v>3.2199999999999989</c:v>
                </c:pt>
                <c:pt idx="343">
                  <c:v>3.3200000000000003</c:v>
                </c:pt>
                <c:pt idx="344">
                  <c:v>3.5</c:v>
                </c:pt>
                <c:pt idx="345">
                  <c:v>3.1599999999999993</c:v>
                </c:pt>
                <c:pt idx="346">
                  <c:v>3.7</c:v>
                </c:pt>
                <c:pt idx="347">
                  <c:v>3.5400000000000005</c:v>
                </c:pt>
                <c:pt idx="348">
                  <c:v>2.9399999999999991</c:v>
                </c:pt>
                <c:pt idx="349">
                  <c:v>2.9800000000000013</c:v>
                </c:pt>
                <c:pt idx="350">
                  <c:v>3.0000000000000013</c:v>
                </c:pt>
                <c:pt idx="351">
                  <c:v>2.5200000000000018</c:v>
                </c:pt>
                <c:pt idx="352">
                  <c:v>2.9800000000000013</c:v>
                </c:pt>
                <c:pt idx="353">
                  <c:v>3.580000000000001</c:v>
                </c:pt>
                <c:pt idx="354">
                  <c:v>3.6400000000000006</c:v>
                </c:pt>
                <c:pt idx="355">
                  <c:v>3.6400000000000006</c:v>
                </c:pt>
                <c:pt idx="356">
                  <c:v>3.7400000000000007</c:v>
                </c:pt>
                <c:pt idx="357">
                  <c:v>3.5</c:v>
                </c:pt>
                <c:pt idx="358">
                  <c:v>2.8600000000000008</c:v>
                </c:pt>
                <c:pt idx="359">
                  <c:v>2.4800000000000013</c:v>
                </c:pt>
                <c:pt idx="360">
                  <c:v>2.9800000000000013</c:v>
                </c:pt>
                <c:pt idx="361">
                  <c:v>3</c:v>
                </c:pt>
                <c:pt idx="362">
                  <c:v>3.0200000000000005</c:v>
                </c:pt>
                <c:pt idx="363">
                  <c:v>3.6799999999999997</c:v>
                </c:pt>
                <c:pt idx="364">
                  <c:v>4.0199999999999987</c:v>
                </c:pt>
                <c:pt idx="365">
                  <c:v>3.6399999999999992</c:v>
                </c:pt>
                <c:pt idx="366">
                  <c:v>3.2599999999999993</c:v>
                </c:pt>
                <c:pt idx="367">
                  <c:v>3.0799999999999996</c:v>
                </c:pt>
                <c:pt idx="368">
                  <c:v>2.7</c:v>
                </c:pt>
                <c:pt idx="369">
                  <c:v>2.7600000000000007</c:v>
                </c:pt>
                <c:pt idx="370">
                  <c:v>2.7400000000000007</c:v>
                </c:pt>
                <c:pt idx="371">
                  <c:v>2.5600000000000009</c:v>
                </c:pt>
                <c:pt idx="372">
                  <c:v>2.6799999999999997</c:v>
                </c:pt>
                <c:pt idx="373">
                  <c:v>2.7</c:v>
                </c:pt>
                <c:pt idx="374">
                  <c:v>2.0599999999999996</c:v>
                </c:pt>
                <c:pt idx="375">
                  <c:v>1.6599999999999995</c:v>
                </c:pt>
                <c:pt idx="376">
                  <c:v>1.9400000000000006</c:v>
                </c:pt>
                <c:pt idx="377">
                  <c:v>1.6400000000000006</c:v>
                </c:pt>
                <c:pt idx="378">
                  <c:v>1.4200000000000004</c:v>
                </c:pt>
                <c:pt idx="379">
                  <c:v>1.9400000000000006</c:v>
                </c:pt>
                <c:pt idx="380">
                  <c:v>2.2400000000000007</c:v>
                </c:pt>
                <c:pt idx="381">
                  <c:v>2.339999999999999</c:v>
                </c:pt>
                <c:pt idx="382">
                  <c:v>2.6199999999999988</c:v>
                </c:pt>
                <c:pt idx="383">
                  <c:v>2.4999999999999987</c:v>
                </c:pt>
                <c:pt idx="384">
                  <c:v>2.1799999999999984</c:v>
                </c:pt>
                <c:pt idx="385">
                  <c:v>1.8599999999999981</c:v>
                </c:pt>
                <c:pt idx="386">
                  <c:v>1.5999999999999985</c:v>
                </c:pt>
                <c:pt idx="387">
                  <c:v>1.1599999999999995</c:v>
                </c:pt>
                <c:pt idx="388">
                  <c:v>1.6599999999999995</c:v>
                </c:pt>
                <c:pt idx="389">
                  <c:v>1.7599999999999993</c:v>
                </c:pt>
                <c:pt idx="390">
                  <c:v>2</c:v>
                </c:pt>
                <c:pt idx="391">
                  <c:v>2.1599999999999993</c:v>
                </c:pt>
                <c:pt idx="392">
                  <c:v>2.419999999999999</c:v>
                </c:pt>
                <c:pt idx="393">
                  <c:v>2.1399999999999992</c:v>
                </c:pt>
                <c:pt idx="394">
                  <c:v>1.9199999999999988</c:v>
                </c:pt>
                <c:pt idx="395">
                  <c:v>1.7999999999999985</c:v>
                </c:pt>
                <c:pt idx="396">
                  <c:v>1.7399999999999978</c:v>
                </c:pt>
                <c:pt idx="397">
                  <c:v>1.6199999999999988</c:v>
                </c:pt>
                <c:pt idx="398">
                  <c:v>1.6399999999999992</c:v>
                </c:pt>
                <c:pt idx="399">
                  <c:v>1.5799999999999996</c:v>
                </c:pt>
                <c:pt idx="400">
                  <c:v>1.7</c:v>
                </c:pt>
                <c:pt idx="401">
                  <c:v>1.8200000000000016</c:v>
                </c:pt>
                <c:pt idx="402">
                  <c:v>1.8800000000000012</c:v>
                </c:pt>
                <c:pt idx="403">
                  <c:v>1.7600000000000009</c:v>
                </c:pt>
                <c:pt idx="404">
                  <c:v>2.1</c:v>
                </c:pt>
                <c:pt idx="405">
                  <c:v>1.9600000000000009</c:v>
                </c:pt>
                <c:pt idx="406">
                  <c:v>1.9799999999999998</c:v>
                </c:pt>
                <c:pt idx="407">
                  <c:v>2.1</c:v>
                </c:pt>
                <c:pt idx="408">
                  <c:v>1.9799999999999998</c:v>
                </c:pt>
                <c:pt idx="409">
                  <c:v>2.2200000000000002</c:v>
                </c:pt>
                <c:pt idx="410">
                  <c:v>2.319999999999999</c:v>
                </c:pt>
                <c:pt idx="411">
                  <c:v>2.2200000000000002</c:v>
                </c:pt>
                <c:pt idx="412">
                  <c:v>2.3800000000000012</c:v>
                </c:pt>
                <c:pt idx="413">
                  <c:v>2.4000000000000012</c:v>
                </c:pt>
                <c:pt idx="414">
                  <c:v>1.7600000000000022</c:v>
                </c:pt>
                <c:pt idx="415">
                  <c:v>1.7600000000000022</c:v>
                </c:pt>
                <c:pt idx="416">
                  <c:v>1.4800000000000026</c:v>
                </c:pt>
                <c:pt idx="417">
                  <c:v>1.3200000000000016</c:v>
                </c:pt>
                <c:pt idx="418">
                  <c:v>1.6000000000000014</c:v>
                </c:pt>
                <c:pt idx="419">
                  <c:v>2.1599999999999993</c:v>
                </c:pt>
                <c:pt idx="420">
                  <c:v>2.1799999999999997</c:v>
                </c:pt>
                <c:pt idx="421">
                  <c:v>2.4999999999999987</c:v>
                </c:pt>
                <c:pt idx="422">
                  <c:v>2.1799999999999984</c:v>
                </c:pt>
                <c:pt idx="423">
                  <c:v>1.8599999999999994</c:v>
                </c:pt>
                <c:pt idx="424">
                  <c:v>1.8799999999999997</c:v>
                </c:pt>
                <c:pt idx="425">
                  <c:v>2.1599999999999993</c:v>
                </c:pt>
                <c:pt idx="426">
                  <c:v>2.1199999999999988</c:v>
                </c:pt>
                <c:pt idx="427">
                  <c:v>2.2999999999999998</c:v>
                </c:pt>
                <c:pt idx="428">
                  <c:v>2.7399999999999993</c:v>
                </c:pt>
                <c:pt idx="429">
                  <c:v>2.38</c:v>
                </c:pt>
                <c:pt idx="430">
                  <c:v>1.4</c:v>
                </c:pt>
                <c:pt idx="431">
                  <c:v>0.68000000000000116</c:v>
                </c:pt>
                <c:pt idx="432">
                  <c:v>0.96000000000000085</c:v>
                </c:pt>
                <c:pt idx="433">
                  <c:v>0.1200000000000017</c:v>
                </c:pt>
                <c:pt idx="434">
                  <c:v>-0.59999999999999853</c:v>
                </c:pt>
                <c:pt idx="435">
                  <c:v>1.8800000000000012</c:v>
                </c:pt>
                <c:pt idx="436">
                  <c:v>2.8800000000000003</c:v>
                </c:pt>
                <c:pt idx="437">
                  <c:v>2.7599999999999993</c:v>
                </c:pt>
                <c:pt idx="438">
                  <c:v>3.4399999999999986</c:v>
                </c:pt>
                <c:pt idx="439">
                  <c:v>4.1799999999999979</c:v>
                </c:pt>
                <c:pt idx="440">
                  <c:v>2.1999999999999984</c:v>
                </c:pt>
                <c:pt idx="441">
                  <c:v>1.7199999999999995</c:v>
                </c:pt>
                <c:pt idx="442">
                  <c:v>1.5800000000000012</c:v>
                </c:pt>
                <c:pt idx="443">
                  <c:v>1.1800000000000019</c:v>
                </c:pt>
                <c:pt idx="444">
                  <c:v>1.0400000000000034</c:v>
                </c:pt>
                <c:pt idx="445">
                  <c:v>1.1200000000000045</c:v>
                </c:pt>
                <c:pt idx="446">
                  <c:v>1.2200000000000031</c:v>
                </c:pt>
                <c:pt idx="447">
                  <c:v>1.180000000000001</c:v>
                </c:pt>
                <c:pt idx="448">
                  <c:v>1.4600000000000009</c:v>
                </c:pt>
                <c:pt idx="449">
                  <c:v>1.8399999999999992</c:v>
                </c:pt>
                <c:pt idx="450">
                  <c:v>1.7799999999999983</c:v>
                </c:pt>
                <c:pt idx="451">
                  <c:v>1.7999999999999985</c:v>
                </c:pt>
                <c:pt idx="452">
                  <c:v>1.7200000000000002</c:v>
                </c:pt>
                <c:pt idx="453">
                  <c:v>1.7</c:v>
                </c:pt>
                <c:pt idx="454">
                  <c:v>1.2799999999999998</c:v>
                </c:pt>
                <c:pt idx="455">
                  <c:v>1.4200000000000004</c:v>
                </c:pt>
                <c:pt idx="456">
                  <c:v>1.1000000000000014</c:v>
                </c:pt>
                <c:pt idx="457">
                  <c:v>0.95999999999999941</c:v>
                </c:pt>
                <c:pt idx="458">
                  <c:v>1.0599999999999994</c:v>
                </c:pt>
                <c:pt idx="459">
                  <c:v>0.96000000000000085</c:v>
                </c:pt>
                <c:pt idx="460">
                  <c:v>0.8</c:v>
                </c:pt>
                <c:pt idx="461">
                  <c:v>0.89999999999999858</c:v>
                </c:pt>
                <c:pt idx="462">
                  <c:v>1.2799999999999998</c:v>
                </c:pt>
                <c:pt idx="463">
                  <c:v>1.1600000000000008</c:v>
                </c:pt>
                <c:pt idx="464">
                  <c:v>1.3399999999999992</c:v>
                </c:pt>
                <c:pt idx="465">
                  <c:v>1.379999999999999</c:v>
                </c:pt>
                <c:pt idx="466">
                  <c:v>1.9</c:v>
                </c:pt>
                <c:pt idx="467">
                  <c:v>2.0799999999999996</c:v>
                </c:pt>
                <c:pt idx="468">
                  <c:v>2.0599999999999978</c:v>
                </c:pt>
                <c:pt idx="469">
                  <c:v>2.1599999999999979</c:v>
                </c:pt>
                <c:pt idx="470">
                  <c:v>2.4199999999999973</c:v>
                </c:pt>
                <c:pt idx="471">
                  <c:v>2.0799999999999974</c:v>
                </c:pt>
                <c:pt idx="472">
                  <c:v>1.7999999999999985</c:v>
                </c:pt>
                <c:pt idx="473">
                  <c:v>1.7</c:v>
                </c:pt>
                <c:pt idx="474">
                  <c:v>1.3400000000000021</c:v>
                </c:pt>
                <c:pt idx="475">
                  <c:v>1.0600000000000029</c:v>
                </c:pt>
                <c:pt idx="476">
                  <c:v>0.96000000000000152</c:v>
                </c:pt>
                <c:pt idx="477">
                  <c:v>0.38000000000000111</c:v>
                </c:pt>
                <c:pt idx="478">
                  <c:v>0.28000000000000114</c:v>
                </c:pt>
                <c:pt idx="479">
                  <c:v>0.57999999999999974</c:v>
                </c:pt>
                <c:pt idx="480">
                  <c:v>0.57999999999999829</c:v>
                </c:pt>
                <c:pt idx="481">
                  <c:v>0.7</c:v>
                </c:pt>
                <c:pt idx="482">
                  <c:v>1.2199999999999989</c:v>
                </c:pt>
                <c:pt idx="483">
                  <c:v>1.1799999999999984</c:v>
                </c:pt>
                <c:pt idx="484">
                  <c:v>1.3599999999999994</c:v>
                </c:pt>
                <c:pt idx="485">
                  <c:v>1.6000000000000014</c:v>
                </c:pt>
                <c:pt idx="486">
                  <c:v>1.3400000000000005</c:v>
                </c:pt>
                <c:pt idx="487">
                  <c:v>1.2200000000000002</c:v>
                </c:pt>
                <c:pt idx="488">
                  <c:v>1.2400000000000007</c:v>
                </c:pt>
                <c:pt idx="489">
                  <c:v>1.3400000000000005</c:v>
                </c:pt>
                <c:pt idx="490">
                  <c:v>1.1799999999999997</c:v>
                </c:pt>
                <c:pt idx="491">
                  <c:v>1.5199999999999989</c:v>
                </c:pt>
                <c:pt idx="492">
                  <c:v>1.7799999999999998</c:v>
                </c:pt>
                <c:pt idx="493">
                  <c:v>1.9999999999999987</c:v>
                </c:pt>
                <c:pt idx="494">
                  <c:v>1.6199999999999974</c:v>
                </c:pt>
                <c:pt idx="495">
                  <c:v>1.7399999999999978</c:v>
                </c:pt>
                <c:pt idx="496">
                  <c:v>1.3799999999999997</c:v>
                </c:pt>
                <c:pt idx="497">
                  <c:v>1.2600000000000009</c:v>
                </c:pt>
                <c:pt idx="498">
                  <c:v>1.3800000000000026</c:v>
                </c:pt>
                <c:pt idx="499">
                  <c:v>1.6600000000000024</c:v>
                </c:pt>
                <c:pt idx="500">
                  <c:v>1.3400000000000021</c:v>
                </c:pt>
                <c:pt idx="501">
                  <c:v>1.6400000000000019</c:v>
                </c:pt>
                <c:pt idx="502">
                  <c:v>1.4600000000000009</c:v>
                </c:pt>
                <c:pt idx="503">
                  <c:v>1.3399999999999992</c:v>
                </c:pt>
                <c:pt idx="504">
                  <c:v>1.3200000000000003</c:v>
                </c:pt>
                <c:pt idx="505">
                  <c:v>1.7</c:v>
                </c:pt>
                <c:pt idx="506">
                  <c:v>1.7399999999999978</c:v>
                </c:pt>
                <c:pt idx="507">
                  <c:v>1.9199999999999975</c:v>
                </c:pt>
                <c:pt idx="508">
                  <c:v>1.8599999999999981</c:v>
                </c:pt>
                <c:pt idx="509">
                  <c:v>1.4199999999999975</c:v>
                </c:pt>
                <c:pt idx="510">
                  <c:v>1.0799999999999983</c:v>
                </c:pt>
                <c:pt idx="511">
                  <c:v>0.93999999999999917</c:v>
                </c:pt>
                <c:pt idx="512">
                  <c:v>0.95999999999999941</c:v>
                </c:pt>
                <c:pt idx="513">
                  <c:v>1.3599999999999994</c:v>
                </c:pt>
                <c:pt idx="514">
                  <c:v>1.7399999999999991</c:v>
                </c:pt>
                <c:pt idx="515">
                  <c:v>1.6399999999999977</c:v>
                </c:pt>
                <c:pt idx="516">
                  <c:v>1.7399999999999978</c:v>
                </c:pt>
                <c:pt idx="517">
                  <c:v>1.4199999999999975</c:v>
                </c:pt>
                <c:pt idx="518">
                  <c:v>1.1399999999999977</c:v>
                </c:pt>
                <c:pt idx="519">
                  <c:v>1.1799999999999984</c:v>
                </c:pt>
                <c:pt idx="520">
                  <c:v>1.3399999999999992</c:v>
                </c:pt>
                <c:pt idx="521">
                  <c:v>1.2</c:v>
                </c:pt>
                <c:pt idx="522">
                  <c:v>1.0200000000000002</c:v>
                </c:pt>
                <c:pt idx="523">
                  <c:v>1.2000000000000006</c:v>
                </c:pt>
                <c:pt idx="524">
                  <c:v>1.2000000000000006</c:v>
                </c:pt>
                <c:pt idx="525">
                  <c:v>1.2400000000000013</c:v>
                </c:pt>
                <c:pt idx="526">
                  <c:v>1.2800000000000005</c:v>
                </c:pt>
                <c:pt idx="527">
                  <c:v>1.7400000000000013</c:v>
                </c:pt>
                <c:pt idx="528">
                  <c:v>1.8400000000000005</c:v>
                </c:pt>
                <c:pt idx="529">
                  <c:v>1.9200000000000004</c:v>
                </c:pt>
                <c:pt idx="530">
                  <c:v>1.8400000000000005</c:v>
                </c:pt>
                <c:pt idx="531">
                  <c:v>1.8000000000000007</c:v>
                </c:pt>
                <c:pt idx="532">
                  <c:v>1.6000000000000008</c:v>
                </c:pt>
                <c:pt idx="533">
                  <c:v>1.120000000000001</c:v>
                </c:pt>
                <c:pt idx="534">
                  <c:v>0.74000000000000055</c:v>
                </c:pt>
                <c:pt idx="535">
                  <c:v>0.87999999999999901</c:v>
                </c:pt>
                <c:pt idx="536">
                  <c:v>1.2399999999999991</c:v>
                </c:pt>
                <c:pt idx="537">
                  <c:v>1.3199999999999981</c:v>
                </c:pt>
                <c:pt idx="538">
                  <c:v>1.3199999999999981</c:v>
                </c:pt>
                <c:pt idx="539">
                  <c:v>1.319999999999999</c:v>
                </c:pt>
                <c:pt idx="540">
                  <c:v>1.3199999999999996</c:v>
                </c:pt>
                <c:pt idx="541">
                  <c:v>1.0599999999999994</c:v>
                </c:pt>
                <c:pt idx="542">
                  <c:v>1.1199999999999997</c:v>
                </c:pt>
                <c:pt idx="543">
                  <c:v>1.0399999999999998</c:v>
                </c:pt>
                <c:pt idx="544">
                  <c:v>1.2199999999999995</c:v>
                </c:pt>
                <c:pt idx="545">
                  <c:v>1.4</c:v>
                </c:pt>
                <c:pt idx="546">
                  <c:v>1.1200000000000003</c:v>
                </c:pt>
                <c:pt idx="547">
                  <c:v>0.88000000000000045</c:v>
                </c:pt>
                <c:pt idx="548">
                  <c:v>1.0399999999999998</c:v>
                </c:pt>
                <c:pt idx="549">
                  <c:v>1.1400000000000006</c:v>
                </c:pt>
                <c:pt idx="550">
                  <c:v>0.94000000000000061</c:v>
                </c:pt>
                <c:pt idx="551">
                  <c:v>1.2000000000000006</c:v>
                </c:pt>
                <c:pt idx="552">
                  <c:v>1.2400000000000013</c:v>
                </c:pt>
                <c:pt idx="553">
                  <c:v>1.2800000000000018</c:v>
                </c:pt>
                <c:pt idx="554">
                  <c:v>0.78000000000000114</c:v>
                </c:pt>
                <c:pt idx="555">
                  <c:v>0.96000000000000019</c:v>
                </c:pt>
                <c:pt idx="556">
                  <c:v>1.0199999999999996</c:v>
                </c:pt>
                <c:pt idx="557">
                  <c:v>1.379999999999999</c:v>
                </c:pt>
                <c:pt idx="558">
                  <c:v>1.4799999999999991</c:v>
                </c:pt>
                <c:pt idx="559">
                  <c:v>1.8799999999999997</c:v>
                </c:pt>
                <c:pt idx="560">
                  <c:v>1.4600000000000002</c:v>
                </c:pt>
                <c:pt idx="561">
                  <c:v>1.36</c:v>
                </c:pt>
                <c:pt idx="562">
                  <c:v>0.92000000000000026</c:v>
                </c:pt>
                <c:pt idx="563">
                  <c:v>0.72000000000000031</c:v>
                </c:pt>
                <c:pt idx="564">
                  <c:v>0.4799999999999997</c:v>
                </c:pt>
                <c:pt idx="565">
                  <c:v>0.62000000000000033</c:v>
                </c:pt>
                <c:pt idx="566">
                  <c:v>0.62000000000000033</c:v>
                </c:pt>
                <c:pt idx="567">
                  <c:v>0.73999999999999988</c:v>
                </c:pt>
                <c:pt idx="568">
                  <c:v>0.9199999999999996</c:v>
                </c:pt>
                <c:pt idx="569">
                  <c:v>0.97999999999999976</c:v>
                </c:pt>
                <c:pt idx="570">
                  <c:v>1.0399999999999991</c:v>
                </c:pt>
                <c:pt idx="571">
                  <c:v>1.1999999999999993</c:v>
                </c:pt>
                <c:pt idx="572">
                  <c:v>1.5</c:v>
                </c:pt>
                <c:pt idx="573">
                  <c:v>1.3800000000000003</c:v>
                </c:pt>
                <c:pt idx="574">
                  <c:v>1.4400000000000006</c:v>
                </c:pt>
                <c:pt idx="575">
                  <c:v>1.3800000000000003</c:v>
                </c:pt>
                <c:pt idx="576">
                  <c:v>1.0600000000000009</c:v>
                </c:pt>
                <c:pt idx="577">
                  <c:v>1.1800000000000004</c:v>
                </c:pt>
                <c:pt idx="578">
                  <c:v>1.2600000000000002</c:v>
                </c:pt>
                <c:pt idx="579">
                  <c:v>1</c:v>
                </c:pt>
                <c:pt idx="580">
                  <c:v>1.1200000000000003</c:v>
                </c:pt>
                <c:pt idx="581">
                  <c:v>0.83999999999999986</c:v>
                </c:pt>
                <c:pt idx="582">
                  <c:v>0.43999999999999984</c:v>
                </c:pt>
                <c:pt idx="583">
                  <c:v>0.43999999999999984</c:v>
                </c:pt>
                <c:pt idx="584">
                  <c:v>0.6</c:v>
                </c:pt>
                <c:pt idx="585">
                  <c:v>0.4799999999999997</c:v>
                </c:pt>
                <c:pt idx="586">
                  <c:v>0.6</c:v>
                </c:pt>
                <c:pt idx="587">
                  <c:v>0.54000000000000059</c:v>
                </c:pt>
                <c:pt idx="588">
                  <c:v>0.82000000000000095</c:v>
                </c:pt>
                <c:pt idx="589">
                  <c:v>0.7600000000000009</c:v>
                </c:pt>
                <c:pt idx="590">
                  <c:v>0.48000000000000115</c:v>
                </c:pt>
                <c:pt idx="591">
                  <c:v>0.78000000000000047</c:v>
                </c:pt>
                <c:pt idx="592">
                  <c:v>1</c:v>
                </c:pt>
                <c:pt idx="593">
                  <c:v>0.61999999999999955</c:v>
                </c:pt>
                <c:pt idx="594">
                  <c:v>1.0199999999999996</c:v>
                </c:pt>
                <c:pt idx="595">
                  <c:v>1.1000000000000001</c:v>
                </c:pt>
                <c:pt idx="596">
                  <c:v>0.94000000000000061</c:v>
                </c:pt>
                <c:pt idx="597">
                  <c:v>0.92000000000000026</c:v>
                </c:pt>
                <c:pt idx="598">
                  <c:v>1.1799999999999997</c:v>
                </c:pt>
                <c:pt idx="599">
                  <c:v>0.8600000000000001</c:v>
                </c:pt>
                <c:pt idx="600">
                  <c:v>1.3799999999999997</c:v>
                </c:pt>
                <c:pt idx="601">
                  <c:v>1.6600000000000001</c:v>
                </c:pt>
                <c:pt idx="602">
                  <c:v>1.4600000000000009</c:v>
                </c:pt>
                <c:pt idx="603">
                  <c:v>1.0600000000000016</c:v>
                </c:pt>
                <c:pt idx="604">
                  <c:v>1.2400000000000013</c:v>
                </c:pt>
                <c:pt idx="605">
                  <c:v>0.88000000000000111</c:v>
                </c:pt>
                <c:pt idx="606">
                  <c:v>0.88000000000000111</c:v>
                </c:pt>
                <c:pt idx="607">
                  <c:v>0.88000000000000111</c:v>
                </c:pt>
                <c:pt idx="608">
                  <c:v>1.2200000000000011</c:v>
                </c:pt>
                <c:pt idx="609">
                  <c:v>1.1000000000000008</c:v>
                </c:pt>
                <c:pt idx="610">
                  <c:v>1.0400000000000005</c:v>
                </c:pt>
                <c:pt idx="611">
                  <c:v>1.0400000000000005</c:v>
                </c:pt>
                <c:pt idx="612">
                  <c:v>1.6200000000000003</c:v>
                </c:pt>
                <c:pt idx="613">
                  <c:v>1.4</c:v>
                </c:pt>
                <c:pt idx="614">
                  <c:v>1.5399999999999998</c:v>
                </c:pt>
                <c:pt idx="615">
                  <c:v>2.0000000000000009</c:v>
                </c:pt>
                <c:pt idx="616">
                  <c:v>2.0800000000000005</c:v>
                </c:pt>
                <c:pt idx="617">
                  <c:v>1.7800000000000005</c:v>
                </c:pt>
                <c:pt idx="618">
                  <c:v>1.820000000000001</c:v>
                </c:pt>
                <c:pt idx="619">
                  <c:v>1.8800000000000012</c:v>
                </c:pt>
                <c:pt idx="620">
                  <c:v>1.6200000000000003</c:v>
                </c:pt>
                <c:pt idx="621">
                  <c:v>1.1200000000000003</c:v>
                </c:pt>
                <c:pt idx="622">
                  <c:v>1.1600000000000001</c:v>
                </c:pt>
                <c:pt idx="623">
                  <c:v>1.1399999999999999</c:v>
                </c:pt>
                <c:pt idx="624">
                  <c:v>0.61999999999999955</c:v>
                </c:pt>
                <c:pt idx="625">
                  <c:v>0.4199999999999996</c:v>
                </c:pt>
                <c:pt idx="626">
                  <c:v>0.79999999999999927</c:v>
                </c:pt>
                <c:pt idx="627">
                  <c:v>0.6399999999999999</c:v>
                </c:pt>
                <c:pt idx="628">
                  <c:v>0.62000000000000033</c:v>
                </c:pt>
                <c:pt idx="629">
                  <c:v>1.0000000000000007</c:v>
                </c:pt>
                <c:pt idx="630">
                  <c:v>1.4000000000000008</c:v>
                </c:pt>
                <c:pt idx="631">
                  <c:v>1.3600000000000008</c:v>
                </c:pt>
                <c:pt idx="632">
                  <c:v>1.5200000000000002</c:v>
                </c:pt>
                <c:pt idx="633">
                  <c:v>1.6199999999999997</c:v>
                </c:pt>
                <c:pt idx="634">
                  <c:v>1.5199999999999996</c:v>
                </c:pt>
                <c:pt idx="635">
                  <c:v>1.1000000000000001</c:v>
                </c:pt>
                <c:pt idx="636">
                  <c:v>1.0800000000000005</c:v>
                </c:pt>
                <c:pt idx="637">
                  <c:v>0.90000000000000069</c:v>
                </c:pt>
                <c:pt idx="638">
                  <c:v>0.72000000000000097</c:v>
                </c:pt>
                <c:pt idx="639">
                  <c:v>1.120000000000001</c:v>
                </c:pt>
                <c:pt idx="640">
                  <c:v>1.3400000000000012</c:v>
                </c:pt>
                <c:pt idx="641">
                  <c:v>1.2200000000000011</c:v>
                </c:pt>
                <c:pt idx="642">
                  <c:v>1.2600000000000009</c:v>
                </c:pt>
                <c:pt idx="643">
                  <c:v>1.2000000000000006</c:v>
                </c:pt>
                <c:pt idx="644">
                  <c:v>1.06</c:v>
                </c:pt>
                <c:pt idx="645">
                  <c:v>0.99999999999999933</c:v>
                </c:pt>
                <c:pt idx="646">
                  <c:v>1.0999999999999992</c:v>
                </c:pt>
                <c:pt idx="647">
                  <c:v>1.4599999999999995</c:v>
                </c:pt>
                <c:pt idx="648">
                  <c:v>1.6199999999999988</c:v>
                </c:pt>
                <c:pt idx="649">
                  <c:v>1.6199999999999997</c:v>
                </c:pt>
                <c:pt idx="650">
                  <c:v>1.7600000000000002</c:v>
                </c:pt>
                <c:pt idx="651">
                  <c:v>1.9400000000000006</c:v>
                </c:pt>
                <c:pt idx="652">
                  <c:v>1.3400000000000005</c:v>
                </c:pt>
                <c:pt idx="653">
                  <c:v>1.2800000000000011</c:v>
                </c:pt>
                <c:pt idx="654">
                  <c:v>1.1400000000000012</c:v>
                </c:pt>
                <c:pt idx="655">
                  <c:v>1.0200000000000009</c:v>
                </c:pt>
                <c:pt idx="656">
                  <c:v>0.96000000000000019</c:v>
                </c:pt>
                <c:pt idx="657">
                  <c:v>1.4199999999999995</c:v>
                </c:pt>
                <c:pt idx="658">
                  <c:v>1.3799999999999997</c:v>
                </c:pt>
                <c:pt idx="659">
                  <c:v>1.5999999999999992</c:v>
                </c:pt>
                <c:pt idx="660">
                  <c:v>1.5199999999999989</c:v>
                </c:pt>
                <c:pt idx="661">
                  <c:v>1.3399999999999992</c:v>
                </c:pt>
                <c:pt idx="662">
                  <c:v>1.3199999999999992</c:v>
                </c:pt>
                <c:pt idx="663">
                  <c:v>1.399999999999999</c:v>
                </c:pt>
                <c:pt idx="664">
                  <c:v>1.2999999999999989</c:v>
                </c:pt>
                <c:pt idx="665">
                  <c:v>1.2999999999999996</c:v>
                </c:pt>
                <c:pt idx="666">
                  <c:v>1.44</c:v>
                </c:pt>
                <c:pt idx="667">
                  <c:v>1.06</c:v>
                </c:pt>
                <c:pt idx="668">
                  <c:v>1.3400000000000003</c:v>
                </c:pt>
                <c:pt idx="669">
                  <c:v>1.0000000000000004</c:v>
                </c:pt>
                <c:pt idx="670">
                  <c:v>0.82</c:v>
                </c:pt>
                <c:pt idx="671">
                  <c:v>0.77999999999999969</c:v>
                </c:pt>
                <c:pt idx="672">
                  <c:v>0.87999999999999934</c:v>
                </c:pt>
                <c:pt idx="673">
                  <c:v>0.45999999999999941</c:v>
                </c:pt>
                <c:pt idx="674">
                  <c:v>0.65999999999999948</c:v>
                </c:pt>
                <c:pt idx="675">
                  <c:v>1.0799999999999996</c:v>
                </c:pt>
                <c:pt idx="676">
                  <c:v>0.97999999999999976</c:v>
                </c:pt>
                <c:pt idx="677">
                  <c:v>1.2200000000000002</c:v>
                </c:pt>
                <c:pt idx="678">
                  <c:v>1.2200000000000002</c:v>
                </c:pt>
                <c:pt idx="679">
                  <c:v>1.7200000000000002</c:v>
                </c:pt>
                <c:pt idx="680">
                  <c:v>1.4400000000000002</c:v>
                </c:pt>
                <c:pt idx="681">
                  <c:v>1.7399999999999998</c:v>
                </c:pt>
                <c:pt idx="682">
                  <c:v>1.3599999999999994</c:v>
                </c:pt>
                <c:pt idx="683">
                  <c:v>1.7999999999999994</c:v>
                </c:pt>
                <c:pt idx="684">
                  <c:v>1.1199999999999992</c:v>
                </c:pt>
                <c:pt idx="685">
                  <c:v>1.2399999999999995</c:v>
                </c:pt>
                <c:pt idx="686">
                  <c:v>1.28</c:v>
                </c:pt>
                <c:pt idx="687">
                  <c:v>1.48</c:v>
                </c:pt>
                <c:pt idx="688">
                  <c:v>1.2200000000000002</c:v>
                </c:pt>
                <c:pt idx="689">
                  <c:v>1.6400000000000006</c:v>
                </c:pt>
                <c:pt idx="690">
                  <c:v>1.5400000000000005</c:v>
                </c:pt>
                <c:pt idx="691">
                  <c:v>1.2400000000000002</c:v>
                </c:pt>
                <c:pt idx="692">
                  <c:v>0.76000000000000045</c:v>
                </c:pt>
                <c:pt idx="693">
                  <c:v>0.5800000000000004</c:v>
                </c:pt>
                <c:pt idx="694">
                  <c:v>0.42000000000000026</c:v>
                </c:pt>
                <c:pt idx="695">
                  <c:v>0.11999999999999993</c:v>
                </c:pt>
                <c:pt idx="696">
                  <c:v>0.3</c:v>
                </c:pt>
                <c:pt idx="697">
                  <c:v>0.73999999999999955</c:v>
                </c:pt>
                <c:pt idx="698">
                  <c:v>0.93999999999999984</c:v>
                </c:pt>
                <c:pt idx="699">
                  <c:v>1.1399999999999999</c:v>
                </c:pt>
                <c:pt idx="700">
                  <c:v>1.58</c:v>
                </c:pt>
                <c:pt idx="701">
                  <c:v>1.2200000000000002</c:v>
                </c:pt>
                <c:pt idx="702">
                  <c:v>1.3200000000000007</c:v>
                </c:pt>
                <c:pt idx="703">
                  <c:v>1.1800000000000004</c:v>
                </c:pt>
                <c:pt idx="704">
                  <c:v>0.82000000000000062</c:v>
                </c:pt>
                <c:pt idx="705">
                  <c:v>0.8600000000000001</c:v>
                </c:pt>
                <c:pt idx="706">
                  <c:v>1.0599999999999994</c:v>
                </c:pt>
                <c:pt idx="707">
                  <c:v>0.77999999999999903</c:v>
                </c:pt>
                <c:pt idx="708">
                  <c:v>0.85999999999999943</c:v>
                </c:pt>
                <c:pt idx="709">
                  <c:v>1.3199999999999996</c:v>
                </c:pt>
                <c:pt idx="710">
                  <c:v>1.2199999999999995</c:v>
                </c:pt>
                <c:pt idx="711">
                  <c:v>1.1000000000000001</c:v>
                </c:pt>
                <c:pt idx="712">
                  <c:v>1.1600000000000008</c:v>
                </c:pt>
                <c:pt idx="713">
                  <c:v>1.1200000000000003</c:v>
                </c:pt>
                <c:pt idx="714">
                  <c:v>0.51999999999999957</c:v>
                </c:pt>
                <c:pt idx="715">
                  <c:v>0.43999999999999984</c:v>
                </c:pt>
                <c:pt idx="716">
                  <c:v>0.6</c:v>
                </c:pt>
                <c:pt idx="717">
                  <c:v>0.7</c:v>
                </c:pt>
                <c:pt idx="718">
                  <c:v>0.81999999999999962</c:v>
                </c:pt>
                <c:pt idx="719">
                  <c:v>1.2200000000000002</c:v>
                </c:pt>
                <c:pt idx="720">
                  <c:v>1.5</c:v>
                </c:pt>
                <c:pt idx="721">
                  <c:v>1.64</c:v>
                </c:pt>
                <c:pt idx="722">
                  <c:v>1.6799999999999997</c:v>
                </c:pt>
                <c:pt idx="723">
                  <c:v>1.6800000000000004</c:v>
                </c:pt>
                <c:pt idx="724">
                  <c:v>1.8799999999999997</c:v>
                </c:pt>
                <c:pt idx="725">
                  <c:v>1.64</c:v>
                </c:pt>
                <c:pt idx="726">
                  <c:v>1.4199999999999995</c:v>
                </c:pt>
                <c:pt idx="727">
                  <c:v>1.2599999999999993</c:v>
                </c:pt>
                <c:pt idx="728">
                  <c:v>0.93999999999999917</c:v>
                </c:pt>
                <c:pt idx="729">
                  <c:v>0.83999999999999986</c:v>
                </c:pt>
                <c:pt idx="730">
                  <c:v>0.9</c:v>
                </c:pt>
                <c:pt idx="731">
                  <c:v>1.0200000000000002</c:v>
                </c:pt>
                <c:pt idx="732">
                  <c:v>1.2200000000000002</c:v>
                </c:pt>
                <c:pt idx="733">
                  <c:v>1.8000000000000007</c:v>
                </c:pt>
                <c:pt idx="734">
                  <c:v>1.7799999999999998</c:v>
                </c:pt>
                <c:pt idx="735">
                  <c:v>1.8399999999999999</c:v>
                </c:pt>
                <c:pt idx="736">
                  <c:v>1.8</c:v>
                </c:pt>
                <c:pt idx="737">
                  <c:v>1.7</c:v>
                </c:pt>
                <c:pt idx="738">
                  <c:v>1.5999999999999992</c:v>
                </c:pt>
                <c:pt idx="739">
                  <c:v>1.3999999999999992</c:v>
                </c:pt>
                <c:pt idx="740">
                  <c:v>1.4199999999999988</c:v>
                </c:pt>
                <c:pt idx="741">
                  <c:v>1.2999999999999985</c:v>
                </c:pt>
                <c:pt idx="742">
                  <c:v>1.379999999999999</c:v>
                </c:pt>
                <c:pt idx="743">
                  <c:v>1.3599999999999994</c:v>
                </c:pt>
                <c:pt idx="744">
                  <c:v>1.1000000000000001</c:v>
                </c:pt>
                <c:pt idx="745">
                  <c:v>1.1800000000000004</c:v>
                </c:pt>
                <c:pt idx="746">
                  <c:v>1.5800000000000012</c:v>
                </c:pt>
                <c:pt idx="747">
                  <c:v>1.4800000000000004</c:v>
                </c:pt>
                <c:pt idx="748">
                  <c:v>1.2400000000000007</c:v>
                </c:pt>
                <c:pt idx="749">
                  <c:v>1.6400000000000006</c:v>
                </c:pt>
                <c:pt idx="750">
                  <c:v>1.6600000000000008</c:v>
                </c:pt>
                <c:pt idx="751">
                  <c:v>1.0400000000000005</c:v>
                </c:pt>
                <c:pt idx="752">
                  <c:v>1.0600000000000009</c:v>
                </c:pt>
                <c:pt idx="753">
                  <c:v>1.2200000000000002</c:v>
                </c:pt>
                <c:pt idx="754">
                  <c:v>1.0200000000000002</c:v>
                </c:pt>
                <c:pt idx="755">
                  <c:v>0.67999999999999972</c:v>
                </c:pt>
                <c:pt idx="756">
                  <c:v>0.85999999999999943</c:v>
                </c:pt>
                <c:pt idx="757">
                  <c:v>0.77999999999999969</c:v>
                </c:pt>
                <c:pt idx="758">
                  <c:v>1.1199999999999997</c:v>
                </c:pt>
                <c:pt idx="759">
                  <c:v>1.2399999999999995</c:v>
                </c:pt>
                <c:pt idx="760">
                  <c:v>1.4999999999999996</c:v>
                </c:pt>
                <c:pt idx="761">
                  <c:v>1.2999999999999996</c:v>
                </c:pt>
                <c:pt idx="762">
                  <c:v>1.2599999999999998</c:v>
                </c:pt>
                <c:pt idx="763">
                  <c:v>0.95999999999999974</c:v>
                </c:pt>
                <c:pt idx="764">
                  <c:v>0.77999999999999969</c:v>
                </c:pt>
                <c:pt idx="765">
                  <c:v>0.4</c:v>
                </c:pt>
                <c:pt idx="766">
                  <c:v>0.83999999999999986</c:v>
                </c:pt>
                <c:pt idx="767">
                  <c:v>0.87999999999999901</c:v>
                </c:pt>
                <c:pt idx="768">
                  <c:v>0.73999999999999988</c:v>
                </c:pt>
                <c:pt idx="769">
                  <c:v>1.2400000000000002</c:v>
                </c:pt>
                <c:pt idx="770">
                  <c:v>1.48</c:v>
                </c:pt>
                <c:pt idx="771">
                  <c:v>1.1800000000000002</c:v>
                </c:pt>
                <c:pt idx="772">
                  <c:v>1.4400000000000002</c:v>
                </c:pt>
                <c:pt idx="773">
                  <c:v>1.6199999999999999</c:v>
                </c:pt>
                <c:pt idx="774">
                  <c:v>1.0599999999999994</c:v>
                </c:pt>
                <c:pt idx="775">
                  <c:v>0.93999999999999917</c:v>
                </c:pt>
                <c:pt idx="776">
                  <c:v>1.2199999999999995</c:v>
                </c:pt>
                <c:pt idx="777">
                  <c:v>1.3199999999999996</c:v>
                </c:pt>
                <c:pt idx="778">
                  <c:v>1.5399999999999998</c:v>
                </c:pt>
                <c:pt idx="779">
                  <c:v>1.5</c:v>
                </c:pt>
                <c:pt idx="780">
                  <c:v>1.1400000000000006</c:v>
                </c:pt>
                <c:pt idx="781">
                  <c:v>1.2</c:v>
                </c:pt>
                <c:pt idx="782">
                  <c:v>1.0800000000000005</c:v>
                </c:pt>
                <c:pt idx="783">
                  <c:v>0.7</c:v>
                </c:pt>
                <c:pt idx="784">
                  <c:v>0.78000000000000047</c:v>
                </c:pt>
                <c:pt idx="785">
                  <c:v>1.3200000000000003</c:v>
                </c:pt>
                <c:pt idx="786">
                  <c:v>1.0200000000000009</c:v>
                </c:pt>
                <c:pt idx="787">
                  <c:v>0.94000000000000061</c:v>
                </c:pt>
                <c:pt idx="788">
                  <c:v>1.2000000000000006</c:v>
                </c:pt>
                <c:pt idx="789">
                  <c:v>1.2200000000000011</c:v>
                </c:pt>
                <c:pt idx="790">
                  <c:v>1.4600000000000009</c:v>
                </c:pt>
                <c:pt idx="791">
                  <c:v>1.4600000000000002</c:v>
                </c:pt>
                <c:pt idx="792">
                  <c:v>1.44</c:v>
                </c:pt>
                <c:pt idx="793">
                  <c:v>1.2600000000000002</c:v>
                </c:pt>
                <c:pt idx="794">
                  <c:v>1.2600000000000002</c:v>
                </c:pt>
                <c:pt idx="795">
                  <c:v>0.9</c:v>
                </c:pt>
                <c:pt idx="796">
                  <c:v>1.0000000000000007</c:v>
                </c:pt>
                <c:pt idx="797">
                  <c:v>0.70000000000000073</c:v>
                </c:pt>
                <c:pt idx="798">
                  <c:v>0.56000000000000016</c:v>
                </c:pt>
                <c:pt idx="799">
                  <c:v>0.65999999999999948</c:v>
                </c:pt>
                <c:pt idx="800">
                  <c:v>0.71999999999999953</c:v>
                </c:pt>
                <c:pt idx="801">
                  <c:v>0.69999999999999929</c:v>
                </c:pt>
                <c:pt idx="802">
                  <c:v>1.0399999999999991</c:v>
                </c:pt>
                <c:pt idx="803">
                  <c:v>1.1199999999999997</c:v>
                </c:pt>
                <c:pt idx="804">
                  <c:v>1.1000000000000001</c:v>
                </c:pt>
                <c:pt idx="805">
                  <c:v>0.93999999999999984</c:v>
                </c:pt>
                <c:pt idx="806">
                  <c:v>0.85999999999999943</c:v>
                </c:pt>
                <c:pt idx="807">
                  <c:v>0.8</c:v>
                </c:pt>
                <c:pt idx="808">
                  <c:v>0.87999999999999967</c:v>
                </c:pt>
                <c:pt idx="809">
                  <c:v>0.67999999999999972</c:v>
                </c:pt>
                <c:pt idx="810">
                  <c:v>0.72000000000000031</c:v>
                </c:pt>
                <c:pt idx="811">
                  <c:v>0.7600000000000009</c:v>
                </c:pt>
                <c:pt idx="812">
                  <c:v>0.86000000000000087</c:v>
                </c:pt>
                <c:pt idx="813">
                  <c:v>0.80000000000000071</c:v>
                </c:pt>
                <c:pt idx="814">
                  <c:v>0.80000000000000071</c:v>
                </c:pt>
                <c:pt idx="815">
                  <c:v>0.96000000000000019</c:v>
                </c:pt>
                <c:pt idx="816">
                  <c:v>0.8600000000000001</c:v>
                </c:pt>
                <c:pt idx="817">
                  <c:v>0.62000000000000033</c:v>
                </c:pt>
                <c:pt idx="818">
                  <c:v>0.74000000000000055</c:v>
                </c:pt>
                <c:pt idx="819">
                  <c:v>0.7</c:v>
                </c:pt>
                <c:pt idx="820">
                  <c:v>0.8600000000000001</c:v>
                </c:pt>
                <c:pt idx="821">
                  <c:v>1.1399999999999999</c:v>
                </c:pt>
                <c:pt idx="822">
                  <c:v>1.1799999999999997</c:v>
                </c:pt>
                <c:pt idx="823">
                  <c:v>0.83999999999999986</c:v>
                </c:pt>
                <c:pt idx="824">
                  <c:v>0.5800000000000004</c:v>
                </c:pt>
                <c:pt idx="825">
                  <c:v>-0.19999999999999929</c:v>
                </c:pt>
                <c:pt idx="826">
                  <c:v>-0.95999999999999941</c:v>
                </c:pt>
                <c:pt idx="827">
                  <c:v>-1.2599999999999993</c:v>
                </c:pt>
                <c:pt idx="828">
                  <c:v>-0.76000000000000012</c:v>
                </c:pt>
                <c:pt idx="829">
                  <c:v>-0.24000000000000057</c:v>
                </c:pt>
                <c:pt idx="830">
                  <c:v>0.31999999999999884</c:v>
                </c:pt>
                <c:pt idx="831">
                  <c:v>1.0399999999999991</c:v>
                </c:pt>
                <c:pt idx="832">
                  <c:v>1.379999999999999</c:v>
                </c:pt>
                <c:pt idx="833">
                  <c:v>1.0599999999999994</c:v>
                </c:pt>
                <c:pt idx="834">
                  <c:v>1.1599999999999995</c:v>
                </c:pt>
                <c:pt idx="835">
                  <c:v>1.2999999999999994</c:v>
                </c:pt>
                <c:pt idx="836">
                  <c:v>1.2599999999999993</c:v>
                </c:pt>
                <c:pt idx="837">
                  <c:v>1.5399999999999998</c:v>
                </c:pt>
                <c:pt idx="838">
                  <c:v>1.36</c:v>
                </c:pt>
                <c:pt idx="839">
                  <c:v>1.0800000000000005</c:v>
                </c:pt>
                <c:pt idx="840">
                  <c:v>1.2600000000000009</c:v>
                </c:pt>
                <c:pt idx="841">
                  <c:v>1.0800000000000012</c:v>
                </c:pt>
                <c:pt idx="842">
                  <c:v>1.0800000000000012</c:v>
                </c:pt>
                <c:pt idx="843">
                  <c:v>1.4400000000000006</c:v>
                </c:pt>
                <c:pt idx="844">
                  <c:v>1.7000000000000006</c:v>
                </c:pt>
                <c:pt idx="845">
                  <c:v>1.3600000000000008</c:v>
                </c:pt>
                <c:pt idx="846">
                  <c:v>2</c:v>
                </c:pt>
                <c:pt idx="847">
                  <c:v>1.4999999999999993</c:v>
                </c:pt>
                <c:pt idx="848">
                  <c:v>1.2</c:v>
                </c:pt>
                <c:pt idx="849">
                  <c:v>0.85999999999999943</c:v>
                </c:pt>
                <c:pt idx="850">
                  <c:v>0.97999999999999976</c:v>
                </c:pt>
                <c:pt idx="851">
                  <c:v>0.34000000000000058</c:v>
                </c:pt>
                <c:pt idx="852">
                  <c:v>0.80000000000000138</c:v>
                </c:pt>
                <c:pt idx="853">
                  <c:v>0.78000000000000114</c:v>
                </c:pt>
                <c:pt idx="854">
                  <c:v>1.0400000000000014</c:v>
                </c:pt>
                <c:pt idx="855">
                  <c:v>0.86000000000000087</c:v>
                </c:pt>
                <c:pt idx="856">
                  <c:v>1</c:v>
                </c:pt>
                <c:pt idx="857">
                  <c:v>0.53999999999999915</c:v>
                </c:pt>
                <c:pt idx="858">
                  <c:v>0.75999999999999945</c:v>
                </c:pt>
                <c:pt idx="859">
                  <c:v>0.7399999999999991</c:v>
                </c:pt>
                <c:pt idx="860">
                  <c:v>0.77999999999999903</c:v>
                </c:pt>
                <c:pt idx="861">
                  <c:v>0.7</c:v>
                </c:pt>
                <c:pt idx="862">
                  <c:v>0.90000000000000069</c:v>
                </c:pt>
                <c:pt idx="863">
                  <c:v>1.1600000000000008</c:v>
                </c:pt>
                <c:pt idx="864">
                  <c:v>1.4400000000000013</c:v>
                </c:pt>
                <c:pt idx="865">
                  <c:v>1.3800000000000012</c:v>
                </c:pt>
                <c:pt idx="866">
                  <c:v>1.3800000000000003</c:v>
                </c:pt>
                <c:pt idx="867">
                  <c:v>1.4</c:v>
                </c:pt>
                <c:pt idx="868">
                  <c:v>0.77999999999999969</c:v>
                </c:pt>
                <c:pt idx="869">
                  <c:v>0.85999999999999943</c:v>
                </c:pt>
                <c:pt idx="870">
                  <c:v>0.7399999999999991</c:v>
                </c:pt>
                <c:pt idx="871">
                  <c:v>1.0599999999999994</c:v>
                </c:pt>
                <c:pt idx="872">
                  <c:v>0.81999999999999962</c:v>
                </c:pt>
                <c:pt idx="873">
                  <c:v>1.179999999999999</c:v>
                </c:pt>
                <c:pt idx="874">
                  <c:v>0.7399999999999991</c:v>
                </c:pt>
                <c:pt idx="875">
                  <c:v>1.0600000000000009</c:v>
                </c:pt>
                <c:pt idx="876">
                  <c:v>0.40000000000000069</c:v>
                </c:pt>
                <c:pt idx="877">
                  <c:v>0.64000000000000123</c:v>
                </c:pt>
                <c:pt idx="878">
                  <c:v>0.56000000000000161</c:v>
                </c:pt>
                <c:pt idx="879">
                  <c:v>0.52000000000000168</c:v>
                </c:pt>
                <c:pt idx="880">
                  <c:v>0.10000000000000142</c:v>
                </c:pt>
                <c:pt idx="881">
                  <c:v>0.50000000000000144</c:v>
                </c:pt>
                <c:pt idx="882">
                  <c:v>0.36000000000000087</c:v>
                </c:pt>
                <c:pt idx="883">
                  <c:v>0.3</c:v>
                </c:pt>
                <c:pt idx="884">
                  <c:v>0.15999999999999942</c:v>
                </c:pt>
                <c:pt idx="885">
                  <c:v>0.37999999999999828</c:v>
                </c:pt>
                <c:pt idx="886">
                  <c:v>0.31999999999999884</c:v>
                </c:pt>
                <c:pt idx="887">
                  <c:v>0.65999999999999803</c:v>
                </c:pt>
                <c:pt idx="888">
                  <c:v>0.89999999999999858</c:v>
                </c:pt>
                <c:pt idx="889">
                  <c:v>1.1799999999999997</c:v>
                </c:pt>
                <c:pt idx="890">
                  <c:v>1.3799999999999983</c:v>
                </c:pt>
                <c:pt idx="891">
                  <c:v>1.3799999999999983</c:v>
                </c:pt>
                <c:pt idx="892">
                  <c:v>1.2000000000000015</c:v>
                </c:pt>
                <c:pt idx="893">
                  <c:v>0.98000000000000109</c:v>
                </c:pt>
                <c:pt idx="894">
                  <c:v>0.76000000000000223</c:v>
                </c:pt>
                <c:pt idx="895">
                  <c:v>0.60000000000000286</c:v>
                </c:pt>
                <c:pt idx="896">
                  <c:v>0.58000000000000118</c:v>
                </c:pt>
                <c:pt idx="897">
                  <c:v>0.51999999999999891</c:v>
                </c:pt>
                <c:pt idx="898">
                  <c:v>0.89999999999999714</c:v>
                </c:pt>
                <c:pt idx="899">
                  <c:v>1.3199999999999961</c:v>
                </c:pt>
                <c:pt idx="900">
                  <c:v>1.4599999999999966</c:v>
                </c:pt>
                <c:pt idx="901">
                  <c:v>1.6799999999999984</c:v>
                </c:pt>
                <c:pt idx="902">
                  <c:v>1.9199999999999988</c:v>
                </c:pt>
                <c:pt idx="903">
                  <c:v>1.3</c:v>
                </c:pt>
                <c:pt idx="904">
                  <c:v>0.95999999999999941</c:v>
                </c:pt>
                <c:pt idx="905">
                  <c:v>0.87999999999999834</c:v>
                </c:pt>
                <c:pt idx="906">
                  <c:v>0.65999999999999659</c:v>
                </c:pt>
                <c:pt idx="907">
                  <c:v>0.65999999999999659</c:v>
                </c:pt>
                <c:pt idx="908">
                  <c:v>0.65999999999999948</c:v>
                </c:pt>
                <c:pt idx="909">
                  <c:v>0.88000000000000111</c:v>
                </c:pt>
                <c:pt idx="910">
                  <c:v>0.82000000000000173</c:v>
                </c:pt>
                <c:pt idx="911">
                  <c:v>0.9000000000000028</c:v>
                </c:pt>
                <c:pt idx="912">
                  <c:v>1.0000000000000029</c:v>
                </c:pt>
                <c:pt idx="913">
                  <c:v>1.4400000000000006</c:v>
                </c:pt>
                <c:pt idx="914">
                  <c:v>1.2799999999999983</c:v>
                </c:pt>
                <c:pt idx="915">
                  <c:v>1.2999999999999972</c:v>
                </c:pt>
                <c:pt idx="916">
                  <c:v>1.0399999999999978</c:v>
                </c:pt>
                <c:pt idx="917">
                  <c:v>0.619999999999996</c:v>
                </c:pt>
                <c:pt idx="918">
                  <c:v>0.3599999999999966</c:v>
                </c:pt>
                <c:pt idx="919">
                  <c:v>0.19999999999999715</c:v>
                </c:pt>
                <c:pt idx="920">
                  <c:v>0.37999999999999828</c:v>
                </c:pt>
                <c:pt idx="921">
                  <c:v>0.63999999999999768</c:v>
                </c:pt>
                <c:pt idx="922">
                  <c:v>0.67999999999999827</c:v>
                </c:pt>
                <c:pt idx="923">
                  <c:v>0.49999999999999717</c:v>
                </c:pt>
                <c:pt idx="924">
                  <c:v>1.0599999999999994</c:v>
                </c:pt>
                <c:pt idx="925">
                  <c:v>0.8</c:v>
                </c:pt>
                <c:pt idx="926">
                  <c:v>0.82000000000000173</c:v>
                </c:pt>
                <c:pt idx="927">
                  <c:v>1.2</c:v>
                </c:pt>
                <c:pt idx="928">
                  <c:v>1.5599999999999994</c:v>
                </c:pt>
                <c:pt idx="929">
                  <c:v>1.0799999999999983</c:v>
                </c:pt>
                <c:pt idx="930">
                  <c:v>1.5599999999999965</c:v>
                </c:pt>
                <c:pt idx="931">
                  <c:v>1.9199999999999959</c:v>
                </c:pt>
                <c:pt idx="932">
                  <c:v>1.7799999999999983</c:v>
                </c:pt>
                <c:pt idx="933">
                  <c:v>2.0600000000000023</c:v>
                </c:pt>
                <c:pt idx="934">
                  <c:v>2.4</c:v>
                </c:pt>
                <c:pt idx="935">
                  <c:v>2.0200000000000018</c:v>
                </c:pt>
                <c:pt idx="936">
                  <c:v>1.7</c:v>
                </c:pt>
                <c:pt idx="937">
                  <c:v>1.9</c:v>
                </c:pt>
                <c:pt idx="938">
                  <c:v>1.6399999999999977</c:v>
                </c:pt>
                <c:pt idx="939">
                  <c:v>1.5399999999999978</c:v>
                </c:pt>
                <c:pt idx="940">
                  <c:v>1.4599999999999966</c:v>
                </c:pt>
                <c:pt idx="941">
                  <c:v>1.8399999999999976</c:v>
                </c:pt>
                <c:pt idx="942">
                  <c:v>1.7599999999999967</c:v>
                </c:pt>
                <c:pt idx="943">
                  <c:v>2.019999999999996</c:v>
                </c:pt>
                <c:pt idx="944">
                  <c:v>1.5999999999999972</c:v>
                </c:pt>
                <c:pt idx="945">
                  <c:v>1.6599999999999995</c:v>
                </c:pt>
                <c:pt idx="946">
                  <c:v>1.2799999999999983</c:v>
                </c:pt>
                <c:pt idx="947">
                  <c:v>1.0799999999999983</c:v>
                </c:pt>
                <c:pt idx="948">
                  <c:v>0.85999999999999943</c:v>
                </c:pt>
                <c:pt idx="949">
                  <c:v>1.5199999999999989</c:v>
                </c:pt>
                <c:pt idx="950">
                  <c:v>1.5599999999999994</c:v>
                </c:pt>
                <c:pt idx="951">
                  <c:v>1.7199999999999989</c:v>
                </c:pt>
                <c:pt idx="952">
                  <c:v>2.0599999999999996</c:v>
                </c:pt>
                <c:pt idx="953">
                  <c:v>1.6599999999999995</c:v>
                </c:pt>
                <c:pt idx="954">
                  <c:v>1.3800000000000012</c:v>
                </c:pt>
                <c:pt idx="955">
                  <c:v>1.3400000000000005</c:v>
                </c:pt>
                <c:pt idx="956">
                  <c:v>1.2400000000000033</c:v>
                </c:pt>
                <c:pt idx="957">
                  <c:v>0.9600000000000023</c:v>
                </c:pt>
                <c:pt idx="958">
                  <c:v>0.98000000000000109</c:v>
                </c:pt>
                <c:pt idx="959">
                  <c:v>0.8</c:v>
                </c:pt>
                <c:pt idx="960">
                  <c:v>0.78000000000000114</c:v>
                </c:pt>
                <c:pt idx="961">
                  <c:v>0.9</c:v>
                </c:pt>
                <c:pt idx="962">
                  <c:v>0.42000000000000171</c:v>
                </c:pt>
                <c:pt idx="963">
                  <c:v>0.92000000000000459</c:v>
                </c:pt>
                <c:pt idx="964">
                  <c:v>0.86000000000000509</c:v>
                </c:pt>
                <c:pt idx="965">
                  <c:v>0.92000000000000171</c:v>
                </c:pt>
                <c:pt idx="966">
                  <c:v>0.82000000000000173</c:v>
                </c:pt>
                <c:pt idx="967">
                  <c:v>1.0800000000000012</c:v>
                </c:pt>
                <c:pt idx="968">
                  <c:v>1.1599999999999995</c:v>
                </c:pt>
                <c:pt idx="969">
                  <c:v>1.5599999999999994</c:v>
                </c:pt>
                <c:pt idx="970">
                  <c:v>1.8800000000000012</c:v>
                </c:pt>
                <c:pt idx="971">
                  <c:v>1.7800000000000011</c:v>
                </c:pt>
                <c:pt idx="972">
                  <c:v>2.1200000000000019</c:v>
                </c:pt>
                <c:pt idx="973">
                  <c:v>1.8400000000000005</c:v>
                </c:pt>
                <c:pt idx="974">
                  <c:v>1.5599999999999994</c:v>
                </c:pt>
                <c:pt idx="975">
                  <c:v>1.1599999999999995</c:v>
                </c:pt>
                <c:pt idx="976">
                  <c:v>1.180000000000001</c:v>
                </c:pt>
                <c:pt idx="977">
                  <c:v>1.3200000000000016</c:v>
                </c:pt>
                <c:pt idx="978">
                  <c:v>1.3</c:v>
                </c:pt>
                <c:pt idx="979">
                  <c:v>1.5600000000000023</c:v>
                </c:pt>
                <c:pt idx="980">
                  <c:v>1.9600000000000022</c:v>
                </c:pt>
                <c:pt idx="981">
                  <c:v>2.0200000000000018</c:v>
                </c:pt>
                <c:pt idx="982">
                  <c:v>1.6600000000000024</c:v>
                </c:pt>
                <c:pt idx="983">
                  <c:v>1.8000000000000043</c:v>
                </c:pt>
                <c:pt idx="984">
                  <c:v>1.8800000000000026</c:v>
                </c:pt>
                <c:pt idx="985">
                  <c:v>1.5200000000000018</c:v>
                </c:pt>
                <c:pt idx="986">
                  <c:v>1.8799999999999997</c:v>
                </c:pt>
                <c:pt idx="987">
                  <c:v>1.9799999999999982</c:v>
                </c:pt>
                <c:pt idx="988">
                  <c:v>1.959999999999998</c:v>
                </c:pt>
                <c:pt idx="989">
                  <c:v>1.6599999999999979</c:v>
                </c:pt>
                <c:pt idx="990">
                  <c:v>1.6599999999999995</c:v>
                </c:pt>
                <c:pt idx="991">
                  <c:v>1.2599999999999993</c:v>
                </c:pt>
                <c:pt idx="992">
                  <c:v>1.0599999999999994</c:v>
                </c:pt>
                <c:pt idx="993">
                  <c:v>1.2799999999999998</c:v>
                </c:pt>
                <c:pt idx="994">
                  <c:v>1.0399999999999991</c:v>
                </c:pt>
                <c:pt idx="995">
                  <c:v>1.1599999999999995</c:v>
                </c:pt>
                <c:pt idx="996">
                  <c:v>1.0399999999999991</c:v>
                </c:pt>
                <c:pt idx="997">
                  <c:v>1.2999999999999985</c:v>
                </c:pt>
                <c:pt idx="998">
                  <c:v>1.0399999999999991</c:v>
                </c:pt>
                <c:pt idx="999">
                  <c:v>1.2</c:v>
                </c:pt>
                <c:pt idx="1000">
                  <c:v>0.85999999999999799</c:v>
                </c:pt>
                <c:pt idx="1001">
                  <c:v>0.59999999999999853</c:v>
                </c:pt>
                <c:pt idx="1002">
                  <c:v>0.17999999999999972</c:v>
                </c:pt>
                <c:pt idx="1003">
                  <c:v>0.15999999999999942</c:v>
                </c:pt>
                <c:pt idx="1004">
                  <c:v>0.11999999999999886</c:v>
                </c:pt>
                <c:pt idx="1005">
                  <c:v>0.13999999999999915</c:v>
                </c:pt>
                <c:pt idx="1006">
                  <c:v>0.35999999999999943</c:v>
                </c:pt>
                <c:pt idx="1007">
                  <c:v>0.45999999999999941</c:v>
                </c:pt>
                <c:pt idx="1008">
                  <c:v>-4.000000000000057E-2</c:v>
                </c:pt>
                <c:pt idx="1009">
                  <c:v>-0.46000000000000085</c:v>
                </c:pt>
                <c:pt idx="1010">
                  <c:v>-0.2</c:v>
                </c:pt>
                <c:pt idx="1011">
                  <c:v>0.1</c:v>
                </c:pt>
                <c:pt idx="1012">
                  <c:v>-5.9999999999999429E-2</c:v>
                </c:pt>
                <c:pt idx="1013">
                  <c:v>5.9999999999999429E-2</c:v>
                </c:pt>
                <c:pt idx="1014">
                  <c:v>0.26000000000000084</c:v>
                </c:pt>
                <c:pt idx="1015">
                  <c:v>0.10000000000000142</c:v>
                </c:pt>
                <c:pt idx="1016">
                  <c:v>-7.9999999999998295E-2</c:v>
                </c:pt>
                <c:pt idx="1017">
                  <c:v>0.4799999999999997</c:v>
                </c:pt>
                <c:pt idx="1018">
                  <c:v>0.7000000000000014</c:v>
                </c:pt>
                <c:pt idx="1019">
                  <c:v>1.0800000000000012</c:v>
                </c:pt>
                <c:pt idx="1020">
                  <c:v>1.2600000000000009</c:v>
                </c:pt>
                <c:pt idx="1021">
                  <c:v>1.3399999999999992</c:v>
                </c:pt>
                <c:pt idx="1022">
                  <c:v>1.3400000000000005</c:v>
                </c:pt>
                <c:pt idx="1023">
                  <c:v>1.180000000000001</c:v>
                </c:pt>
                <c:pt idx="1024">
                  <c:v>1.1400000000000006</c:v>
                </c:pt>
                <c:pt idx="1025">
                  <c:v>1.0800000000000025</c:v>
                </c:pt>
                <c:pt idx="1026">
                  <c:v>0.52000000000000457</c:v>
                </c:pt>
                <c:pt idx="1027">
                  <c:v>0.30000000000000426</c:v>
                </c:pt>
                <c:pt idx="1028">
                  <c:v>0.32000000000000312</c:v>
                </c:pt>
                <c:pt idx="1029">
                  <c:v>0.40000000000000285</c:v>
                </c:pt>
                <c:pt idx="1030">
                  <c:v>0.64000000000000057</c:v>
                </c:pt>
                <c:pt idx="1031">
                  <c:v>1.0600000000000009</c:v>
                </c:pt>
                <c:pt idx="1032">
                  <c:v>1.3600000000000008</c:v>
                </c:pt>
                <c:pt idx="1033">
                  <c:v>1.8600000000000008</c:v>
                </c:pt>
                <c:pt idx="1034">
                  <c:v>1.7800000000000011</c:v>
                </c:pt>
                <c:pt idx="1035">
                  <c:v>1.740000000000002</c:v>
                </c:pt>
                <c:pt idx="1036">
                  <c:v>1.6600000000000008</c:v>
                </c:pt>
                <c:pt idx="1037">
                  <c:v>1.2799999999999998</c:v>
                </c:pt>
                <c:pt idx="1038">
                  <c:v>1.1400000000000006</c:v>
                </c:pt>
                <c:pt idx="1039">
                  <c:v>1.2400000000000007</c:v>
                </c:pt>
                <c:pt idx="1040">
                  <c:v>1.1400000000000006</c:v>
                </c:pt>
                <c:pt idx="1041">
                  <c:v>1.2800000000000011</c:v>
                </c:pt>
                <c:pt idx="1042">
                  <c:v>1.4800000000000026</c:v>
                </c:pt>
                <c:pt idx="1043">
                  <c:v>1.4800000000000026</c:v>
                </c:pt>
                <c:pt idx="1044">
                  <c:v>1.8800000000000026</c:v>
                </c:pt>
                <c:pt idx="1045">
                  <c:v>2.5400000000000005</c:v>
                </c:pt>
                <c:pt idx="1046">
                  <c:v>2.6599999999999993</c:v>
                </c:pt>
                <c:pt idx="1047">
                  <c:v>2.7399999999999993</c:v>
                </c:pt>
                <c:pt idx="1048">
                  <c:v>2.3399999999999976</c:v>
                </c:pt>
                <c:pt idx="1049">
                  <c:v>1.5599999999999981</c:v>
                </c:pt>
                <c:pt idx="1050">
                  <c:v>0.43999999999999917</c:v>
                </c:pt>
                <c:pt idx="1051">
                  <c:v>0.33999999999999914</c:v>
                </c:pt>
                <c:pt idx="1052">
                  <c:v>0.31999999999999884</c:v>
                </c:pt>
                <c:pt idx="1053">
                  <c:v>0.5</c:v>
                </c:pt>
                <c:pt idx="1054">
                  <c:v>0.81999999999999962</c:v>
                </c:pt>
                <c:pt idx="1055">
                  <c:v>1.1199999999999997</c:v>
                </c:pt>
                <c:pt idx="1056">
                  <c:v>0.68000000000000038</c:v>
                </c:pt>
                <c:pt idx="1057">
                  <c:v>0.32000000000000101</c:v>
                </c:pt>
                <c:pt idx="1058">
                  <c:v>0.52000000000000102</c:v>
                </c:pt>
                <c:pt idx="1059">
                  <c:v>0.46000000000000157</c:v>
                </c:pt>
                <c:pt idx="1060">
                  <c:v>0.26000000000000156</c:v>
                </c:pt>
                <c:pt idx="1061">
                  <c:v>0.60000000000000209</c:v>
                </c:pt>
                <c:pt idx="1062">
                  <c:v>0.46000000000000157</c:v>
                </c:pt>
                <c:pt idx="1063">
                  <c:v>0.26000000000000156</c:v>
                </c:pt>
                <c:pt idx="1064">
                  <c:v>0.28000000000000114</c:v>
                </c:pt>
                <c:pt idx="1065">
                  <c:v>0.32000000000000028</c:v>
                </c:pt>
                <c:pt idx="1066">
                  <c:v>-0.12000000000000029</c:v>
                </c:pt>
                <c:pt idx="1067">
                  <c:v>7.999999999999971E-2</c:v>
                </c:pt>
                <c:pt idx="1068">
                  <c:v>-0.14000000000000057</c:v>
                </c:pt>
                <c:pt idx="1069">
                  <c:v>-4.000000000000057E-2</c:v>
                </c:pt>
                <c:pt idx="1070">
                  <c:v>0.17999999999999972</c:v>
                </c:pt>
                <c:pt idx="1071">
                  <c:v>0.67999999999999972</c:v>
                </c:pt>
                <c:pt idx="1072">
                  <c:v>0.72000000000000031</c:v>
                </c:pt>
                <c:pt idx="1073">
                  <c:v>0.9</c:v>
                </c:pt>
                <c:pt idx="1074">
                  <c:v>0.55999999999999939</c:v>
                </c:pt>
                <c:pt idx="1075">
                  <c:v>0.44000000000000056</c:v>
                </c:pt>
                <c:pt idx="1076">
                  <c:v>0.40000000000000141</c:v>
                </c:pt>
                <c:pt idx="1077">
                  <c:v>0.46000000000000085</c:v>
                </c:pt>
                <c:pt idx="1078">
                  <c:v>0.48000000000000115</c:v>
                </c:pt>
                <c:pt idx="1079">
                  <c:v>0.42000000000000171</c:v>
                </c:pt>
                <c:pt idx="1080">
                  <c:v>0.56000000000000083</c:v>
                </c:pt>
                <c:pt idx="1081">
                  <c:v>0.37999999999999973</c:v>
                </c:pt>
                <c:pt idx="1082">
                  <c:v>0.22000000000000028</c:v>
                </c:pt>
                <c:pt idx="1083">
                  <c:v>0.24000000000000057</c:v>
                </c:pt>
                <c:pt idx="1084">
                  <c:v>0.58000000000000118</c:v>
                </c:pt>
                <c:pt idx="1085">
                  <c:v>0.76000000000000223</c:v>
                </c:pt>
                <c:pt idx="1086">
                  <c:v>0.58000000000000251</c:v>
                </c:pt>
                <c:pt idx="1087">
                  <c:v>0.66000000000000225</c:v>
                </c:pt>
                <c:pt idx="1088">
                  <c:v>0.74000000000000199</c:v>
                </c:pt>
                <c:pt idx="1089">
                  <c:v>0.56000000000000227</c:v>
                </c:pt>
                <c:pt idx="1090">
                  <c:v>-5.9999999999999429E-2</c:v>
                </c:pt>
                <c:pt idx="1091">
                  <c:v>-0.13999999999999915</c:v>
                </c:pt>
                <c:pt idx="1092">
                  <c:v>-0.27999999999999969</c:v>
                </c:pt>
                <c:pt idx="1093">
                  <c:v>-0.36000000000000087</c:v>
                </c:pt>
                <c:pt idx="1094">
                  <c:v>-0.4600000000000023</c:v>
                </c:pt>
                <c:pt idx="1095">
                  <c:v>-0.24000000000000199</c:v>
                </c:pt>
                <c:pt idx="1096">
                  <c:v>-2.8421709430404009E-15</c:v>
                </c:pt>
                <c:pt idx="1097">
                  <c:v>-2.0000000000003126E-2</c:v>
                </c:pt>
                <c:pt idx="1098">
                  <c:v>-6.0000000000002274E-2</c:v>
                </c:pt>
                <c:pt idx="1099">
                  <c:v>0.25999999999999945</c:v>
                </c:pt>
                <c:pt idx="1100">
                  <c:v>0.84000000000000052</c:v>
                </c:pt>
                <c:pt idx="1101">
                  <c:v>1.3200000000000016</c:v>
                </c:pt>
                <c:pt idx="1102">
                  <c:v>1.6600000000000024</c:v>
                </c:pt>
                <c:pt idx="1103">
                  <c:v>1.6600000000000024</c:v>
                </c:pt>
                <c:pt idx="1104">
                  <c:v>1.180000000000001</c:v>
                </c:pt>
                <c:pt idx="1105">
                  <c:v>0.52000000000000024</c:v>
                </c:pt>
                <c:pt idx="1106">
                  <c:v>-0.38000000000000111</c:v>
                </c:pt>
                <c:pt idx="1107">
                  <c:v>-0.94000000000000061</c:v>
                </c:pt>
                <c:pt idx="1108">
                  <c:v>-1.3800000000000012</c:v>
                </c:pt>
                <c:pt idx="1109">
                  <c:v>-1.4400000000000019</c:v>
                </c:pt>
                <c:pt idx="1110">
                  <c:v>-1.5000000000000013</c:v>
                </c:pt>
                <c:pt idx="1111">
                  <c:v>-1.0800000000000012</c:v>
                </c:pt>
                <c:pt idx="1112">
                  <c:v>-1.040000000000002</c:v>
                </c:pt>
                <c:pt idx="1113">
                  <c:v>-0.98000000000000109</c:v>
                </c:pt>
                <c:pt idx="1114">
                  <c:v>-0.6</c:v>
                </c:pt>
                <c:pt idx="1115">
                  <c:v>-0.3</c:v>
                </c:pt>
                <c:pt idx="1116">
                  <c:v>-0.57999999999999974</c:v>
                </c:pt>
                <c:pt idx="1117">
                  <c:v>-0.41999999999999887</c:v>
                </c:pt>
                <c:pt idx="1118">
                  <c:v>-0.45999999999999941</c:v>
                </c:pt>
                <c:pt idx="1119">
                  <c:v>-0.67999999999999972</c:v>
                </c:pt>
                <c:pt idx="1120">
                  <c:v>-0.72000000000000031</c:v>
                </c:pt>
                <c:pt idx="1121">
                  <c:v>-0.4799999999999997</c:v>
                </c:pt>
                <c:pt idx="1122">
                  <c:v>-0.72000000000000031</c:v>
                </c:pt>
                <c:pt idx="1123">
                  <c:v>-0.3</c:v>
                </c:pt>
                <c:pt idx="1124">
                  <c:v>-0.42000000000000026</c:v>
                </c:pt>
                <c:pt idx="1125">
                  <c:v>-0.67999999999999972</c:v>
                </c:pt>
                <c:pt idx="1126">
                  <c:v>-0.82000000000000028</c:v>
                </c:pt>
                <c:pt idx="1127">
                  <c:v>-0.8</c:v>
                </c:pt>
                <c:pt idx="1128">
                  <c:v>-1.0200000000000002</c:v>
                </c:pt>
                <c:pt idx="1129">
                  <c:v>-0.64000000000000057</c:v>
                </c:pt>
                <c:pt idx="1130">
                  <c:v>-0.56000000000000083</c:v>
                </c:pt>
                <c:pt idx="1131">
                  <c:v>-0.64000000000000201</c:v>
                </c:pt>
                <c:pt idx="1132">
                  <c:v>-0.18000000000000255</c:v>
                </c:pt>
                <c:pt idx="1133">
                  <c:v>-0.16000000000000228</c:v>
                </c:pt>
                <c:pt idx="1134">
                  <c:v>-0.66000000000000225</c:v>
                </c:pt>
                <c:pt idx="1135">
                  <c:v>-0.42000000000000315</c:v>
                </c:pt>
                <c:pt idx="1136">
                  <c:v>-0.4600000000000023</c:v>
                </c:pt>
                <c:pt idx="1137">
                  <c:v>-1.0000000000000013</c:v>
                </c:pt>
                <c:pt idx="1138">
                  <c:v>-1.0800000000000012</c:v>
                </c:pt>
                <c:pt idx="1139">
                  <c:v>-0.62000000000000033</c:v>
                </c:pt>
                <c:pt idx="1140">
                  <c:v>-1.0599999999999994</c:v>
                </c:pt>
                <c:pt idx="1141">
                  <c:v>-0.65999999999999948</c:v>
                </c:pt>
                <c:pt idx="1142">
                  <c:v>-0.7399999999999991</c:v>
                </c:pt>
                <c:pt idx="1143">
                  <c:v>-0.51999999999999891</c:v>
                </c:pt>
                <c:pt idx="1144">
                  <c:v>-1.0199999999999989</c:v>
                </c:pt>
                <c:pt idx="1145">
                  <c:v>-1.0799999999999996</c:v>
                </c:pt>
                <c:pt idx="1146">
                  <c:v>-1.5799999999999996</c:v>
                </c:pt>
                <c:pt idx="1147">
                  <c:v>-1.4</c:v>
                </c:pt>
                <c:pt idx="1148">
                  <c:v>-1.6799999999999997</c:v>
                </c:pt>
                <c:pt idx="1149">
                  <c:v>-1.3</c:v>
                </c:pt>
                <c:pt idx="1150">
                  <c:v>-1.1399999999999992</c:v>
                </c:pt>
                <c:pt idx="1151">
                  <c:v>-0.67999999999999827</c:v>
                </c:pt>
                <c:pt idx="1152">
                  <c:v>-0.53999999999999915</c:v>
                </c:pt>
                <c:pt idx="1153">
                  <c:v>-0.57999999999999974</c:v>
                </c:pt>
                <c:pt idx="1154">
                  <c:v>-1.2200000000000002</c:v>
                </c:pt>
                <c:pt idx="1155">
                  <c:v>-1.1400000000000006</c:v>
                </c:pt>
                <c:pt idx="1156">
                  <c:v>-1.2800000000000011</c:v>
                </c:pt>
                <c:pt idx="1157">
                  <c:v>-1.5</c:v>
                </c:pt>
                <c:pt idx="1158">
                  <c:v>-1.8599999999999994</c:v>
                </c:pt>
                <c:pt idx="1159">
                  <c:v>-1.4999999999999987</c:v>
                </c:pt>
                <c:pt idx="1160">
                  <c:v>-1.6199999999999988</c:v>
                </c:pt>
                <c:pt idx="1161">
                  <c:v>-1.8999999999999986</c:v>
                </c:pt>
                <c:pt idx="1162">
                  <c:v>-1.759999999999998</c:v>
                </c:pt>
                <c:pt idx="1163">
                  <c:v>-1.319999999999999</c:v>
                </c:pt>
                <c:pt idx="1164">
                  <c:v>-1.0799999999999983</c:v>
                </c:pt>
                <c:pt idx="1165">
                  <c:v>-1.1799999999999968</c:v>
                </c:pt>
                <c:pt idx="1166">
                  <c:v>-0.93999999999999773</c:v>
                </c:pt>
                <c:pt idx="1167">
                  <c:v>-1.0799999999999983</c:v>
                </c:pt>
                <c:pt idx="1168">
                  <c:v>-1.1199999999999988</c:v>
                </c:pt>
                <c:pt idx="1169">
                  <c:v>-1.1400000000000006</c:v>
                </c:pt>
                <c:pt idx="1170">
                  <c:v>-1.1800000000000026</c:v>
                </c:pt>
                <c:pt idx="1171">
                  <c:v>-1.4800000000000011</c:v>
                </c:pt>
                <c:pt idx="1172">
                  <c:v>-1.4200000000000017</c:v>
                </c:pt>
                <c:pt idx="1173">
                  <c:v>-1.3600000000000023</c:v>
                </c:pt>
                <c:pt idx="1174">
                  <c:v>-1.9600000000000009</c:v>
                </c:pt>
                <c:pt idx="1175">
                  <c:v>-1.3</c:v>
                </c:pt>
                <c:pt idx="1176">
                  <c:v>-1.0200000000000002</c:v>
                </c:pt>
                <c:pt idx="1177">
                  <c:v>-1.1399999999999992</c:v>
                </c:pt>
                <c:pt idx="1178">
                  <c:v>-1.6999999999999971</c:v>
                </c:pt>
                <c:pt idx="1179">
                  <c:v>-1.0599999999999981</c:v>
                </c:pt>
                <c:pt idx="1180">
                  <c:v>-1.3999999999999986</c:v>
                </c:pt>
                <c:pt idx="1181">
                  <c:v>-1.6799999999999997</c:v>
                </c:pt>
                <c:pt idx="1182">
                  <c:v>-1.4000000000000015</c:v>
                </c:pt>
                <c:pt idx="1183">
                  <c:v>-0.82000000000000317</c:v>
                </c:pt>
                <c:pt idx="1184">
                  <c:v>-1.3000000000000029</c:v>
                </c:pt>
                <c:pt idx="1185">
                  <c:v>-1.7200000000000031</c:v>
                </c:pt>
                <c:pt idx="1186">
                  <c:v>-1.4000000000000028</c:v>
                </c:pt>
                <c:pt idx="1187">
                  <c:v>-1.540000000000002</c:v>
                </c:pt>
                <c:pt idx="1188">
                  <c:v>-1.5000000000000013</c:v>
                </c:pt>
                <c:pt idx="1189">
                  <c:v>-1.2800000000000011</c:v>
                </c:pt>
                <c:pt idx="1190">
                  <c:v>-0.95999999999999941</c:v>
                </c:pt>
                <c:pt idx="1191">
                  <c:v>-1.1199999999999988</c:v>
                </c:pt>
                <c:pt idx="1192">
                  <c:v>-1.0799999999999983</c:v>
                </c:pt>
                <c:pt idx="1193">
                  <c:v>-1.0599999999999981</c:v>
                </c:pt>
                <c:pt idx="1194">
                  <c:v>-1.0399999999999991</c:v>
                </c:pt>
                <c:pt idx="1195">
                  <c:v>-0.75999999999999945</c:v>
                </c:pt>
                <c:pt idx="1196">
                  <c:v>-0.14000000000000057</c:v>
                </c:pt>
                <c:pt idx="1197">
                  <c:v>-0.10000000000000213</c:v>
                </c:pt>
                <c:pt idx="1198">
                  <c:v>-0.4600000000000023</c:v>
                </c:pt>
                <c:pt idx="1199">
                  <c:v>-0.220000000000001</c:v>
                </c:pt>
                <c:pt idx="1200">
                  <c:v>-0.50000000000000067</c:v>
                </c:pt>
                <c:pt idx="1201">
                  <c:v>-0.89999999999999925</c:v>
                </c:pt>
                <c:pt idx="1202">
                  <c:v>-0.7999999999999986</c:v>
                </c:pt>
                <c:pt idx="1203">
                  <c:v>-0.35999999999999799</c:v>
                </c:pt>
                <c:pt idx="1204">
                  <c:v>-0.41999999999999887</c:v>
                </c:pt>
                <c:pt idx="1205">
                  <c:v>-0.35999999999999943</c:v>
                </c:pt>
                <c:pt idx="1206">
                  <c:v>-0.80000000000000071</c:v>
                </c:pt>
                <c:pt idx="1207">
                  <c:v>-0.64000000000000123</c:v>
                </c:pt>
                <c:pt idx="1208">
                  <c:v>-0.90000000000000213</c:v>
                </c:pt>
                <c:pt idx="1209">
                  <c:v>-1.2600000000000016</c:v>
                </c:pt>
                <c:pt idx="1210">
                  <c:v>-1.2800000000000011</c:v>
                </c:pt>
                <c:pt idx="1211">
                  <c:v>-1.2000000000000006</c:v>
                </c:pt>
                <c:pt idx="1212">
                  <c:v>-1.6</c:v>
                </c:pt>
                <c:pt idx="1213">
                  <c:v>-1.86</c:v>
                </c:pt>
                <c:pt idx="1214">
                  <c:v>-1.1000000000000008</c:v>
                </c:pt>
                <c:pt idx="1215">
                  <c:v>-1.0800000000000012</c:v>
                </c:pt>
                <c:pt idx="1216">
                  <c:v>-1.0400000000000014</c:v>
                </c:pt>
                <c:pt idx="1217">
                  <c:v>-0.8400000000000013</c:v>
                </c:pt>
                <c:pt idx="1218">
                  <c:v>-0.70000000000000073</c:v>
                </c:pt>
                <c:pt idx="1219">
                  <c:v>-1.2800000000000005</c:v>
                </c:pt>
                <c:pt idx="1220">
                  <c:v>-1.5200000000000002</c:v>
                </c:pt>
                <c:pt idx="1221">
                  <c:v>-1.0200000000000002</c:v>
                </c:pt>
                <c:pt idx="1222">
                  <c:v>-1.1200000000000003</c:v>
                </c:pt>
                <c:pt idx="1223">
                  <c:v>-0.9</c:v>
                </c:pt>
                <c:pt idx="1224">
                  <c:v>-0.78000000000000047</c:v>
                </c:pt>
                <c:pt idx="1225">
                  <c:v>-0.56000000000000016</c:v>
                </c:pt>
                <c:pt idx="1226">
                  <c:v>-1.0599999999999994</c:v>
                </c:pt>
                <c:pt idx="1227">
                  <c:v>-1.1199999999999997</c:v>
                </c:pt>
                <c:pt idx="1228">
                  <c:v>-1.1000000000000001</c:v>
                </c:pt>
                <c:pt idx="1229">
                  <c:v>-0.9199999999999996</c:v>
                </c:pt>
                <c:pt idx="1230">
                  <c:v>-0.87999999999999967</c:v>
                </c:pt>
                <c:pt idx="1231">
                  <c:v>-0.96000000000000019</c:v>
                </c:pt>
                <c:pt idx="1232">
                  <c:v>-0.88000000000000045</c:v>
                </c:pt>
                <c:pt idx="1233">
                  <c:v>-0.8</c:v>
                </c:pt>
                <c:pt idx="1234">
                  <c:v>-1.0199999999999996</c:v>
                </c:pt>
                <c:pt idx="1235">
                  <c:v>-1.1199999999999997</c:v>
                </c:pt>
                <c:pt idx="1236">
                  <c:v>-0.61999999999999955</c:v>
                </c:pt>
                <c:pt idx="1237">
                  <c:v>-0.37999999999999901</c:v>
                </c:pt>
                <c:pt idx="1238">
                  <c:v>-0.33999999999999914</c:v>
                </c:pt>
                <c:pt idx="1239">
                  <c:v>-0.23999999999999985</c:v>
                </c:pt>
                <c:pt idx="1240">
                  <c:v>0.14000000000000057</c:v>
                </c:pt>
                <c:pt idx="1241">
                  <c:v>-0.19999999999999857</c:v>
                </c:pt>
                <c:pt idx="1242">
                  <c:v>-0.33999999999999914</c:v>
                </c:pt>
                <c:pt idx="1243">
                  <c:v>-0.36000000000000015</c:v>
                </c:pt>
                <c:pt idx="1244">
                  <c:v>-0.25999999999999945</c:v>
                </c:pt>
                <c:pt idx="1245">
                  <c:v>-1.0199999999999996</c:v>
                </c:pt>
                <c:pt idx="1246">
                  <c:v>-0.64000000000000057</c:v>
                </c:pt>
                <c:pt idx="1247">
                  <c:v>-0.7000000000000014</c:v>
                </c:pt>
                <c:pt idx="1248">
                  <c:v>-0.75999999999999945</c:v>
                </c:pt>
                <c:pt idx="1249">
                  <c:v>-0.95999999999999941</c:v>
                </c:pt>
                <c:pt idx="1250">
                  <c:v>-0.74000000000000055</c:v>
                </c:pt>
                <c:pt idx="1251">
                  <c:v>-0.82000000000000028</c:v>
                </c:pt>
                <c:pt idx="1252">
                  <c:v>-0.71999999999999886</c:v>
                </c:pt>
                <c:pt idx="1253">
                  <c:v>-0.83999999999999919</c:v>
                </c:pt>
                <c:pt idx="1254">
                  <c:v>-0.42000000000000026</c:v>
                </c:pt>
                <c:pt idx="1255">
                  <c:v>-0.13999999999999915</c:v>
                </c:pt>
                <c:pt idx="1256">
                  <c:v>-0.25999999999999801</c:v>
                </c:pt>
                <c:pt idx="1257">
                  <c:v>-0.23999999999999772</c:v>
                </c:pt>
                <c:pt idx="1258">
                  <c:v>0.40000000000000141</c:v>
                </c:pt>
                <c:pt idx="1259">
                  <c:v>0.24000000000000341</c:v>
                </c:pt>
                <c:pt idx="1260">
                  <c:v>0.380000000000004</c:v>
                </c:pt>
                <c:pt idx="1261">
                  <c:v>0.60000000000000286</c:v>
                </c:pt>
                <c:pt idx="1262">
                  <c:v>0.440000000000002</c:v>
                </c:pt>
                <c:pt idx="1263">
                  <c:v>-3.9999999999999147E-2</c:v>
                </c:pt>
                <c:pt idx="1264">
                  <c:v>0.13999999999999915</c:v>
                </c:pt>
                <c:pt idx="1265">
                  <c:v>-0.26000000000000228</c:v>
                </c:pt>
                <c:pt idx="1266">
                  <c:v>-0.24000000000000199</c:v>
                </c:pt>
                <c:pt idx="1267">
                  <c:v>0.13999999999999774</c:v>
                </c:pt>
                <c:pt idx="1268">
                  <c:v>0.51999999999999891</c:v>
                </c:pt>
                <c:pt idx="1269">
                  <c:v>0.12000000000000029</c:v>
                </c:pt>
                <c:pt idx="1270">
                  <c:v>0.54000000000000059</c:v>
                </c:pt>
                <c:pt idx="1271">
                  <c:v>0.26000000000000084</c:v>
                </c:pt>
                <c:pt idx="1272">
                  <c:v>0.38000000000000256</c:v>
                </c:pt>
                <c:pt idx="1273">
                  <c:v>4.0000000000001992E-2</c:v>
                </c:pt>
                <c:pt idx="1274">
                  <c:v>0.42000000000000026</c:v>
                </c:pt>
                <c:pt idx="1275">
                  <c:v>0.24000000000000057</c:v>
                </c:pt>
                <c:pt idx="1276">
                  <c:v>0.35999999999999943</c:v>
                </c:pt>
                <c:pt idx="1277">
                  <c:v>0.19999999999999857</c:v>
                </c:pt>
                <c:pt idx="1278">
                  <c:v>0.21999999999999886</c:v>
                </c:pt>
                <c:pt idx="1279">
                  <c:v>-0.37999999999999973</c:v>
                </c:pt>
                <c:pt idx="1280">
                  <c:v>-0.17999999999999972</c:v>
                </c:pt>
                <c:pt idx="1281">
                  <c:v>0</c:v>
                </c:pt>
                <c:pt idx="1282">
                  <c:v>2.0000000000000285E-2</c:v>
                </c:pt>
                <c:pt idx="1283">
                  <c:v>0.46000000000000085</c:v>
                </c:pt>
                <c:pt idx="1284">
                  <c:v>1.4200000000000004</c:v>
                </c:pt>
                <c:pt idx="1285">
                  <c:v>1.1600000000000008</c:v>
                </c:pt>
                <c:pt idx="1286">
                  <c:v>1.2200000000000017</c:v>
                </c:pt>
                <c:pt idx="1287">
                  <c:v>0.94000000000000061</c:v>
                </c:pt>
                <c:pt idx="1288">
                  <c:v>0.77999999999999969</c:v>
                </c:pt>
                <c:pt idx="1289">
                  <c:v>5.9999999999999429E-2</c:v>
                </c:pt>
                <c:pt idx="1290">
                  <c:v>-1.4210854715202005E-15</c:v>
                </c:pt>
                <c:pt idx="1291">
                  <c:v>0.19999999999999857</c:v>
                </c:pt>
                <c:pt idx="1292">
                  <c:v>0.41999999999999887</c:v>
                </c:pt>
                <c:pt idx="1293">
                  <c:v>0.32000000000000028</c:v>
                </c:pt>
                <c:pt idx="1294">
                  <c:v>0.45999999999999941</c:v>
                </c:pt>
                <c:pt idx="1295">
                  <c:v>0.63999999999999913</c:v>
                </c:pt>
                <c:pt idx="1296">
                  <c:v>0.37999999999999828</c:v>
                </c:pt>
                <c:pt idx="1297">
                  <c:v>0.25999999999999801</c:v>
                </c:pt>
                <c:pt idx="1298">
                  <c:v>5.9999999999996591E-2</c:v>
                </c:pt>
                <c:pt idx="1299">
                  <c:v>-6.0000000000002274E-2</c:v>
                </c:pt>
                <c:pt idx="1300">
                  <c:v>-0.440000000000002</c:v>
                </c:pt>
                <c:pt idx="1301">
                  <c:v>-0.60000000000000142</c:v>
                </c:pt>
                <c:pt idx="1302">
                  <c:v>-0.34000000000000058</c:v>
                </c:pt>
                <c:pt idx="1303">
                  <c:v>-0.22000000000000028</c:v>
                </c:pt>
                <c:pt idx="1304">
                  <c:v>-0.23999999999999916</c:v>
                </c:pt>
                <c:pt idx="1305">
                  <c:v>0.28000000000000114</c:v>
                </c:pt>
                <c:pt idx="1306">
                  <c:v>0.38000000000000111</c:v>
                </c:pt>
                <c:pt idx="1307">
                  <c:v>0.22000000000000169</c:v>
                </c:pt>
                <c:pt idx="1308">
                  <c:v>0.50000000000000144</c:v>
                </c:pt>
                <c:pt idx="1309">
                  <c:v>0.87999999999999967</c:v>
                </c:pt>
                <c:pt idx="1310">
                  <c:v>0.87999999999999967</c:v>
                </c:pt>
                <c:pt idx="1311">
                  <c:v>0.97999999999999976</c:v>
                </c:pt>
                <c:pt idx="1312">
                  <c:v>0.85999999999999799</c:v>
                </c:pt>
                <c:pt idx="1313">
                  <c:v>0.41999999999999887</c:v>
                </c:pt>
                <c:pt idx="1314">
                  <c:v>0.22000000000000028</c:v>
                </c:pt>
                <c:pt idx="1315">
                  <c:v>0.52000000000000024</c:v>
                </c:pt>
                <c:pt idx="1316">
                  <c:v>0.37999999999999973</c:v>
                </c:pt>
                <c:pt idx="1317">
                  <c:v>0.56000000000000083</c:v>
                </c:pt>
                <c:pt idx="1318">
                  <c:v>0.98000000000000109</c:v>
                </c:pt>
                <c:pt idx="1319">
                  <c:v>0.94000000000000061</c:v>
                </c:pt>
                <c:pt idx="1320">
                  <c:v>0.80000000000000138</c:v>
                </c:pt>
                <c:pt idx="1321">
                  <c:v>0.78000000000000258</c:v>
                </c:pt>
                <c:pt idx="1322">
                  <c:v>0.60000000000000286</c:v>
                </c:pt>
                <c:pt idx="1323">
                  <c:v>0.54000000000000203</c:v>
                </c:pt>
                <c:pt idx="1324">
                  <c:v>0.60000000000000142</c:v>
                </c:pt>
                <c:pt idx="1325">
                  <c:v>0.37999999999999973</c:v>
                </c:pt>
                <c:pt idx="1326">
                  <c:v>0.4799999999999997</c:v>
                </c:pt>
                <c:pt idx="1327">
                  <c:v>0.65999999999999948</c:v>
                </c:pt>
                <c:pt idx="1328">
                  <c:v>0.37999999999999973</c:v>
                </c:pt>
                <c:pt idx="1329">
                  <c:v>5.9999999999999429E-2</c:v>
                </c:pt>
                <c:pt idx="1330">
                  <c:v>-0.13999999999999915</c:v>
                </c:pt>
                <c:pt idx="1331">
                  <c:v>-0.11999999999999886</c:v>
                </c:pt>
                <c:pt idx="1332">
                  <c:v>2.0000000000000285E-2</c:v>
                </c:pt>
                <c:pt idx="1333">
                  <c:v>-2.0000000000000285E-2</c:v>
                </c:pt>
                <c:pt idx="1334">
                  <c:v>2.0000000000000285E-2</c:v>
                </c:pt>
                <c:pt idx="1335">
                  <c:v>7.999999999999971E-2</c:v>
                </c:pt>
                <c:pt idx="1336">
                  <c:v>0.25999999999999873</c:v>
                </c:pt>
                <c:pt idx="1337">
                  <c:v>-0.14000000000000129</c:v>
                </c:pt>
                <c:pt idx="1338">
                  <c:v>-0.3400000000000013</c:v>
                </c:pt>
                <c:pt idx="1339">
                  <c:v>-0.12000000000000099</c:v>
                </c:pt>
                <c:pt idx="1340">
                  <c:v>0.19999999999999787</c:v>
                </c:pt>
                <c:pt idx="1341">
                  <c:v>-0.16000000000000228</c:v>
                </c:pt>
                <c:pt idx="1342">
                  <c:v>-2.0000000000001704E-2</c:v>
                </c:pt>
                <c:pt idx="1343">
                  <c:v>0.39999999999999858</c:v>
                </c:pt>
                <c:pt idx="1344">
                  <c:v>0.35999999999999799</c:v>
                </c:pt>
                <c:pt idx="1345">
                  <c:v>-1.4210854715202005E-15</c:v>
                </c:pt>
                <c:pt idx="1346">
                  <c:v>-2.0000000000000285E-2</c:v>
                </c:pt>
                <c:pt idx="1347">
                  <c:v>-0.37999999999999973</c:v>
                </c:pt>
                <c:pt idx="1348">
                  <c:v>-0.87999999999999834</c:v>
                </c:pt>
                <c:pt idx="1349">
                  <c:v>-1.0199999999999974</c:v>
                </c:pt>
                <c:pt idx="1350">
                  <c:v>-0.71999999999999742</c:v>
                </c:pt>
                <c:pt idx="1351">
                  <c:v>-0.5399999999999977</c:v>
                </c:pt>
                <c:pt idx="1352">
                  <c:v>-0.19999999999999715</c:v>
                </c:pt>
                <c:pt idx="1353">
                  <c:v>0.16000000000000086</c:v>
                </c:pt>
                <c:pt idx="1354">
                  <c:v>0.38000000000000111</c:v>
                </c:pt>
                <c:pt idx="1355">
                  <c:v>0.32000000000000173</c:v>
                </c:pt>
                <c:pt idx="1356">
                  <c:v>0.22000000000000169</c:v>
                </c:pt>
                <c:pt idx="1357">
                  <c:v>0.52000000000000024</c:v>
                </c:pt>
                <c:pt idx="1358">
                  <c:v>0.24000000000000057</c:v>
                </c:pt>
                <c:pt idx="1359">
                  <c:v>0.14000000000000057</c:v>
                </c:pt>
                <c:pt idx="1360">
                  <c:v>0.15999999999999942</c:v>
                </c:pt>
                <c:pt idx="1361">
                  <c:v>0.31999999999999884</c:v>
                </c:pt>
                <c:pt idx="1362">
                  <c:v>-0.16000000000000086</c:v>
                </c:pt>
                <c:pt idx="1363">
                  <c:v>0.11999999999999886</c:v>
                </c:pt>
                <c:pt idx="1364">
                  <c:v>-0.14000000000000198</c:v>
                </c:pt>
                <c:pt idx="1365">
                  <c:v>-0.14000000000000198</c:v>
                </c:pt>
                <c:pt idx="1366">
                  <c:v>-0.18000000000000113</c:v>
                </c:pt>
                <c:pt idx="1367">
                  <c:v>-0.20000000000000143</c:v>
                </c:pt>
                <c:pt idx="1368">
                  <c:v>-0.6</c:v>
                </c:pt>
                <c:pt idx="1369">
                  <c:v>-0.2</c:v>
                </c:pt>
                <c:pt idx="1370">
                  <c:v>-0.53999999999999915</c:v>
                </c:pt>
                <c:pt idx="1371">
                  <c:v>-0.4799999999999997</c:v>
                </c:pt>
                <c:pt idx="1372">
                  <c:v>-5.9999999999999429E-2</c:v>
                </c:pt>
                <c:pt idx="1373">
                  <c:v>0.16000000000000086</c:v>
                </c:pt>
                <c:pt idx="1374">
                  <c:v>-3.9999999999999147E-2</c:v>
                </c:pt>
                <c:pt idx="1375">
                  <c:v>0.42000000000000026</c:v>
                </c:pt>
                <c:pt idx="1376">
                  <c:v>0.22000000000000028</c:v>
                </c:pt>
                <c:pt idx="1377">
                  <c:v>0.32000000000000028</c:v>
                </c:pt>
                <c:pt idx="1378">
                  <c:v>0.4799999999999997</c:v>
                </c:pt>
                <c:pt idx="1379">
                  <c:v>0.41999999999999887</c:v>
                </c:pt>
                <c:pt idx="1380">
                  <c:v>0.42000000000000026</c:v>
                </c:pt>
                <c:pt idx="1381">
                  <c:v>0.42000000000000026</c:v>
                </c:pt>
                <c:pt idx="1382">
                  <c:v>4.000000000000057E-2</c:v>
                </c:pt>
                <c:pt idx="1383">
                  <c:v>6.0000000000000851E-2</c:v>
                </c:pt>
                <c:pt idx="1384">
                  <c:v>0.38000000000000256</c:v>
                </c:pt>
                <c:pt idx="1385">
                  <c:v>4.000000000000057E-2</c:v>
                </c:pt>
                <c:pt idx="1386">
                  <c:v>-7.999999999999971E-2</c:v>
                </c:pt>
                <c:pt idx="1387">
                  <c:v>0</c:v>
                </c:pt>
                <c:pt idx="1388">
                  <c:v>-0.24000000000000057</c:v>
                </c:pt>
                <c:pt idx="1389">
                  <c:v>-0.26000000000000084</c:v>
                </c:pt>
                <c:pt idx="1390">
                  <c:v>0</c:v>
                </c:pt>
                <c:pt idx="1391">
                  <c:v>0.27999999999999969</c:v>
                </c:pt>
                <c:pt idx="1392">
                  <c:v>0.61999999999999889</c:v>
                </c:pt>
                <c:pt idx="1393">
                  <c:v>0.95999999999999797</c:v>
                </c:pt>
                <c:pt idx="1394">
                  <c:v>1.1399999999999977</c:v>
                </c:pt>
                <c:pt idx="1395">
                  <c:v>1.0599999999999981</c:v>
                </c:pt>
                <c:pt idx="1396">
                  <c:v>0.93999999999999917</c:v>
                </c:pt>
                <c:pt idx="1397">
                  <c:v>0.62000000000000033</c:v>
                </c:pt>
                <c:pt idx="1398">
                  <c:v>0.62000000000000166</c:v>
                </c:pt>
                <c:pt idx="1399">
                  <c:v>0.50000000000000144</c:v>
                </c:pt>
                <c:pt idx="1400">
                  <c:v>0.74000000000000055</c:v>
                </c:pt>
                <c:pt idx="1401">
                  <c:v>0.82000000000000028</c:v>
                </c:pt>
                <c:pt idx="1402">
                  <c:v>1.0600000000000009</c:v>
                </c:pt>
                <c:pt idx="1403">
                  <c:v>1.1000000000000001</c:v>
                </c:pt>
                <c:pt idx="1404">
                  <c:v>0.96000000000000085</c:v>
                </c:pt>
                <c:pt idx="1405">
                  <c:v>0.7000000000000014</c:v>
                </c:pt>
                <c:pt idx="1406">
                  <c:v>0.50000000000000144</c:v>
                </c:pt>
                <c:pt idx="1407">
                  <c:v>0.46000000000000085</c:v>
                </c:pt>
                <c:pt idx="1408">
                  <c:v>0.54000000000000059</c:v>
                </c:pt>
                <c:pt idx="1409">
                  <c:v>0.37999999999999973</c:v>
                </c:pt>
                <c:pt idx="1410">
                  <c:v>0.35999999999999943</c:v>
                </c:pt>
                <c:pt idx="1411">
                  <c:v>0.47999999999999832</c:v>
                </c:pt>
                <c:pt idx="1412">
                  <c:v>1.9999999999998862E-2</c:v>
                </c:pt>
                <c:pt idx="1413">
                  <c:v>-0.22000000000000028</c:v>
                </c:pt>
                <c:pt idx="1414">
                  <c:v>-0.35999999999999943</c:v>
                </c:pt>
                <c:pt idx="1415">
                  <c:v>-0.19999999999999857</c:v>
                </c:pt>
                <c:pt idx="1416">
                  <c:v>-0.55999999999999805</c:v>
                </c:pt>
                <c:pt idx="1417">
                  <c:v>-0.27999999999999969</c:v>
                </c:pt>
                <c:pt idx="1418">
                  <c:v>0</c:v>
                </c:pt>
                <c:pt idx="1419">
                  <c:v>0.21999999999999886</c:v>
                </c:pt>
                <c:pt idx="1420">
                  <c:v>-1.4210854715202005E-15</c:v>
                </c:pt>
                <c:pt idx="1421">
                  <c:v>0.35999999999999943</c:v>
                </c:pt>
                <c:pt idx="1422">
                  <c:v>0.12000000000000029</c:v>
                </c:pt>
                <c:pt idx="1423">
                  <c:v>0.14000000000000057</c:v>
                </c:pt>
                <c:pt idx="1424">
                  <c:v>2.0000000000001704E-2</c:v>
                </c:pt>
                <c:pt idx="1425">
                  <c:v>4.0000000000001992E-2</c:v>
                </c:pt>
                <c:pt idx="1426">
                  <c:v>-9.9999999999998576E-2</c:v>
                </c:pt>
                <c:pt idx="1427">
                  <c:v>1.4210854715202005E-15</c:v>
                </c:pt>
                <c:pt idx="1428">
                  <c:v>-0.4799999999999997</c:v>
                </c:pt>
                <c:pt idx="1429">
                  <c:v>-0.1</c:v>
                </c:pt>
                <c:pt idx="1430">
                  <c:v>-0.17999999999999972</c:v>
                </c:pt>
                <c:pt idx="1431">
                  <c:v>-0.21999999999999886</c:v>
                </c:pt>
                <c:pt idx="1432">
                  <c:v>-7.999999999999971E-2</c:v>
                </c:pt>
                <c:pt idx="1433">
                  <c:v>0.34000000000000058</c:v>
                </c:pt>
                <c:pt idx="1434">
                  <c:v>0.2</c:v>
                </c:pt>
                <c:pt idx="1435">
                  <c:v>0.23999999999999916</c:v>
                </c:pt>
                <c:pt idx="1436">
                  <c:v>0.33999999999999775</c:v>
                </c:pt>
                <c:pt idx="1437">
                  <c:v>0.33999999999999775</c:v>
                </c:pt>
                <c:pt idx="1438">
                  <c:v>-4.0000000000001992E-2</c:v>
                </c:pt>
                <c:pt idx="1439">
                  <c:v>-0.22000000000000169</c:v>
                </c:pt>
                <c:pt idx="1440">
                  <c:v>-0.14000000000000198</c:v>
                </c:pt>
                <c:pt idx="1441">
                  <c:v>7.9999999999998295E-2</c:v>
                </c:pt>
                <c:pt idx="1442">
                  <c:v>-0.1200000000000017</c:v>
                </c:pt>
                <c:pt idx="1443">
                  <c:v>-0.24000000000000057</c:v>
                </c:pt>
                <c:pt idx="1444">
                  <c:v>-0.26000000000000084</c:v>
                </c:pt>
                <c:pt idx="1445">
                  <c:v>-0.32000000000000028</c:v>
                </c:pt>
                <c:pt idx="1446">
                  <c:v>-0.52000000000000024</c:v>
                </c:pt>
                <c:pt idx="1447">
                  <c:v>-0.42000000000000026</c:v>
                </c:pt>
                <c:pt idx="1448">
                  <c:v>-0.52000000000000168</c:v>
                </c:pt>
                <c:pt idx="1449">
                  <c:v>-0.60000000000000142</c:v>
                </c:pt>
                <c:pt idx="1450">
                  <c:v>-0.48000000000000254</c:v>
                </c:pt>
                <c:pt idx="1451">
                  <c:v>-0.62000000000000166</c:v>
                </c:pt>
                <c:pt idx="1452">
                  <c:v>-0.54000000000000059</c:v>
                </c:pt>
                <c:pt idx="1453">
                  <c:v>-0.38000000000000111</c:v>
                </c:pt>
                <c:pt idx="1454">
                  <c:v>-0.22000000000000169</c:v>
                </c:pt>
                <c:pt idx="1455">
                  <c:v>-0.52000000000000168</c:v>
                </c:pt>
                <c:pt idx="1456">
                  <c:v>-0.58000000000000251</c:v>
                </c:pt>
                <c:pt idx="1457">
                  <c:v>-0.62000000000000166</c:v>
                </c:pt>
                <c:pt idx="1458">
                  <c:v>-0.66000000000000081</c:v>
                </c:pt>
                <c:pt idx="1459">
                  <c:v>-0.46000000000000085</c:v>
                </c:pt>
                <c:pt idx="1460">
                  <c:v>-0.52000000000000024</c:v>
                </c:pt>
                <c:pt idx="1461">
                  <c:v>-0.13999999999999915</c:v>
                </c:pt>
                <c:pt idx="1462">
                  <c:v>-0.12000000000000029</c:v>
                </c:pt>
                <c:pt idx="1463">
                  <c:v>3.9999999999999147E-2</c:v>
                </c:pt>
                <c:pt idx="1464">
                  <c:v>-0.22000000000000028</c:v>
                </c:pt>
                <c:pt idx="1465">
                  <c:v>8.000000000000114E-2</c:v>
                </c:pt>
                <c:pt idx="1466">
                  <c:v>-0.17999999999999972</c:v>
                </c:pt>
                <c:pt idx="1467">
                  <c:v>-0.13999999999999915</c:v>
                </c:pt>
                <c:pt idx="1468">
                  <c:v>-7.9999999999998295E-2</c:v>
                </c:pt>
                <c:pt idx="1469">
                  <c:v>-0.17999999999999972</c:v>
                </c:pt>
                <c:pt idx="1470">
                  <c:v>-0.32000000000000028</c:v>
                </c:pt>
                <c:pt idx="1471">
                  <c:v>0.15999999999999942</c:v>
                </c:pt>
                <c:pt idx="1472">
                  <c:v>0.19999999999999857</c:v>
                </c:pt>
                <c:pt idx="1473">
                  <c:v>7.9999999999998295E-2</c:v>
                </c:pt>
                <c:pt idx="1474">
                  <c:v>0.32000000000000028</c:v>
                </c:pt>
                <c:pt idx="1475">
                  <c:v>0.46000000000000085</c:v>
                </c:pt>
                <c:pt idx="1476">
                  <c:v>-9.9999999999998576E-2</c:v>
                </c:pt>
                <c:pt idx="1477">
                  <c:v>-7.9999999999998295E-2</c:v>
                </c:pt>
                <c:pt idx="1478">
                  <c:v>0.26000000000000228</c:v>
                </c:pt>
                <c:pt idx="1479">
                  <c:v>0.18000000000000113</c:v>
                </c:pt>
                <c:pt idx="1480">
                  <c:v>0.18000000000000113</c:v>
                </c:pt>
                <c:pt idx="1481">
                  <c:v>0.24000000000000057</c:v>
                </c:pt>
                <c:pt idx="1482">
                  <c:v>4.000000000000057E-2</c:v>
                </c:pt>
                <c:pt idx="1483">
                  <c:v>-0.1</c:v>
                </c:pt>
                <c:pt idx="1484">
                  <c:v>-0.17999999999999972</c:v>
                </c:pt>
                <c:pt idx="1485">
                  <c:v>-0.24000000000000057</c:v>
                </c:pt>
                <c:pt idx="1486">
                  <c:v>-0.15999999999999942</c:v>
                </c:pt>
                <c:pt idx="1487">
                  <c:v>0.30000000000000143</c:v>
                </c:pt>
                <c:pt idx="1488">
                  <c:v>0.38000000000000111</c:v>
                </c:pt>
                <c:pt idx="1489">
                  <c:v>0.7</c:v>
                </c:pt>
                <c:pt idx="1490">
                  <c:v>1</c:v>
                </c:pt>
                <c:pt idx="1491">
                  <c:v>0.85999999999999943</c:v>
                </c:pt>
                <c:pt idx="1492">
                  <c:v>0.65999999999999948</c:v>
                </c:pt>
                <c:pt idx="1493">
                  <c:v>0.71999999999999886</c:v>
                </c:pt>
                <c:pt idx="1494">
                  <c:v>0.45999999999999941</c:v>
                </c:pt>
                <c:pt idx="1495">
                  <c:v>0.43999999999999917</c:v>
                </c:pt>
                <c:pt idx="1496">
                  <c:v>0.95999999999999941</c:v>
                </c:pt>
                <c:pt idx="1497">
                  <c:v>1.1599999999999979</c:v>
                </c:pt>
                <c:pt idx="1498">
                  <c:v>1.1399999999999992</c:v>
                </c:pt>
                <c:pt idx="1499">
                  <c:v>1</c:v>
                </c:pt>
                <c:pt idx="1500">
                  <c:v>0.6</c:v>
                </c:pt>
                <c:pt idx="1501">
                  <c:v>0.61999999999999889</c:v>
                </c:pt>
                <c:pt idx="1502">
                  <c:v>0.2</c:v>
                </c:pt>
                <c:pt idx="1503">
                  <c:v>2.0000000000000285E-2</c:v>
                </c:pt>
                <c:pt idx="1504">
                  <c:v>0.25999999999999945</c:v>
                </c:pt>
                <c:pt idx="1505">
                  <c:v>0.34000000000000058</c:v>
                </c:pt>
                <c:pt idx="1506">
                  <c:v>-1.9999999999998862E-2</c:v>
                </c:pt>
                <c:pt idx="1507">
                  <c:v>0.26000000000000084</c:v>
                </c:pt>
                <c:pt idx="1508">
                  <c:v>2.0000000000000285E-2</c:v>
                </c:pt>
                <c:pt idx="1509">
                  <c:v>7.999999999999971E-2</c:v>
                </c:pt>
                <c:pt idx="1510">
                  <c:v>0.23999999999999916</c:v>
                </c:pt>
                <c:pt idx="1511">
                  <c:v>0.23999999999999916</c:v>
                </c:pt>
                <c:pt idx="1512">
                  <c:v>-4.000000000000057E-2</c:v>
                </c:pt>
                <c:pt idx="1513">
                  <c:v>-0.22000000000000028</c:v>
                </c:pt>
                <c:pt idx="1514">
                  <c:v>-3.9999999999999147E-2</c:v>
                </c:pt>
                <c:pt idx="1515">
                  <c:v>-2.0000000000000285E-2</c:v>
                </c:pt>
                <c:pt idx="1516">
                  <c:v>0.11999999999999886</c:v>
                </c:pt>
                <c:pt idx="1517">
                  <c:v>3.9999999999997725E-2</c:v>
                </c:pt>
                <c:pt idx="1518">
                  <c:v>0.47999999999999687</c:v>
                </c:pt>
                <c:pt idx="1519">
                  <c:v>0.41999999999999604</c:v>
                </c:pt>
                <c:pt idx="1520">
                  <c:v>5.9999999999996591E-2</c:v>
                </c:pt>
                <c:pt idx="1521">
                  <c:v>-6.0000000000002274E-2</c:v>
                </c:pt>
                <c:pt idx="1522">
                  <c:v>0.31999999999999745</c:v>
                </c:pt>
                <c:pt idx="1523">
                  <c:v>0.37999999999999828</c:v>
                </c:pt>
                <c:pt idx="1524">
                  <c:v>0.37999999999999973</c:v>
                </c:pt>
                <c:pt idx="1525">
                  <c:v>0.53999999999999915</c:v>
                </c:pt>
                <c:pt idx="1526">
                  <c:v>0.85999999999999799</c:v>
                </c:pt>
                <c:pt idx="1527">
                  <c:v>0.85999999999999799</c:v>
                </c:pt>
                <c:pt idx="1528">
                  <c:v>0.89999999999999714</c:v>
                </c:pt>
                <c:pt idx="1529">
                  <c:v>0.67999999999999683</c:v>
                </c:pt>
                <c:pt idx="1530">
                  <c:v>0.61999999999999889</c:v>
                </c:pt>
                <c:pt idx="1531">
                  <c:v>0.27999999999999969</c:v>
                </c:pt>
                <c:pt idx="1532">
                  <c:v>0.1</c:v>
                </c:pt>
                <c:pt idx="1533">
                  <c:v>6.0000000000000851E-2</c:v>
                </c:pt>
                <c:pt idx="1534">
                  <c:v>0.17999999999999972</c:v>
                </c:pt>
                <c:pt idx="1535">
                  <c:v>0.19999999999999857</c:v>
                </c:pt>
                <c:pt idx="1536">
                  <c:v>0.49999999999999856</c:v>
                </c:pt>
                <c:pt idx="1537">
                  <c:v>0.63999999999999913</c:v>
                </c:pt>
                <c:pt idx="1538">
                  <c:v>0.61999999999999889</c:v>
                </c:pt>
                <c:pt idx="1539">
                  <c:v>0.72000000000000031</c:v>
                </c:pt>
                <c:pt idx="1540">
                  <c:v>1.1600000000000008</c:v>
                </c:pt>
                <c:pt idx="1541">
                  <c:v>1.180000000000001</c:v>
                </c:pt>
                <c:pt idx="1542">
                  <c:v>0.86000000000000232</c:v>
                </c:pt>
                <c:pt idx="1543">
                  <c:v>0.70000000000000284</c:v>
                </c:pt>
                <c:pt idx="1544">
                  <c:v>0.48000000000000254</c:v>
                </c:pt>
                <c:pt idx="1545">
                  <c:v>-0.19999999999999857</c:v>
                </c:pt>
                <c:pt idx="1546">
                  <c:v>-1.0199999999999989</c:v>
                </c:pt>
                <c:pt idx="1547">
                  <c:v>-0.9</c:v>
                </c:pt>
                <c:pt idx="1548">
                  <c:v>-1.0800000000000012</c:v>
                </c:pt>
                <c:pt idx="1549">
                  <c:v>-1.040000000000002</c:v>
                </c:pt>
                <c:pt idx="1550">
                  <c:v>-0.68000000000000116</c:v>
                </c:pt>
                <c:pt idx="1551">
                  <c:v>-0.22000000000000169</c:v>
                </c:pt>
                <c:pt idx="1552">
                  <c:v>0.11999999999999744</c:v>
                </c:pt>
                <c:pt idx="1553">
                  <c:v>0.21999999999999886</c:v>
                </c:pt>
                <c:pt idx="1554">
                  <c:v>0.15999999999999942</c:v>
                </c:pt>
                <c:pt idx="1555">
                  <c:v>0.27999999999999969</c:v>
                </c:pt>
                <c:pt idx="1556">
                  <c:v>0.16000000000000086</c:v>
                </c:pt>
                <c:pt idx="1557">
                  <c:v>-7.9999999999998295E-2</c:v>
                </c:pt>
                <c:pt idx="1558">
                  <c:v>-3.9999999999999147E-2</c:v>
                </c:pt>
                <c:pt idx="1559">
                  <c:v>0.18000000000000113</c:v>
                </c:pt>
                <c:pt idx="1560">
                  <c:v>-0.1799999999999983</c:v>
                </c:pt>
                <c:pt idx="1561">
                  <c:v>-0.13999999999999915</c:v>
                </c:pt>
                <c:pt idx="1562">
                  <c:v>-0.23999999999999916</c:v>
                </c:pt>
                <c:pt idx="1563">
                  <c:v>-7.999999999999971E-2</c:v>
                </c:pt>
                <c:pt idx="1564">
                  <c:v>-5.9999999999999429E-2</c:v>
                </c:pt>
                <c:pt idx="1565">
                  <c:v>0.37999999999999828</c:v>
                </c:pt>
                <c:pt idx="1566">
                  <c:v>0.65999999999999948</c:v>
                </c:pt>
                <c:pt idx="1567">
                  <c:v>0.77999999999999825</c:v>
                </c:pt>
                <c:pt idx="1568">
                  <c:v>1.1999999999999986</c:v>
                </c:pt>
                <c:pt idx="1569">
                  <c:v>0.97999999999999832</c:v>
                </c:pt>
                <c:pt idx="1570">
                  <c:v>1.2199999999999989</c:v>
                </c:pt>
                <c:pt idx="1571">
                  <c:v>1.6399999999999977</c:v>
                </c:pt>
                <c:pt idx="1572">
                  <c:v>1.8799999999999997</c:v>
                </c:pt>
                <c:pt idx="1573">
                  <c:v>1.3200000000000003</c:v>
                </c:pt>
                <c:pt idx="1574">
                  <c:v>1.3599999999999994</c:v>
                </c:pt>
                <c:pt idx="1575">
                  <c:v>1.1000000000000001</c:v>
                </c:pt>
                <c:pt idx="1576">
                  <c:v>0.85999999999999943</c:v>
                </c:pt>
                <c:pt idx="1577">
                  <c:v>1.0799999999999983</c:v>
                </c:pt>
                <c:pt idx="1578">
                  <c:v>1.1599999999999979</c:v>
                </c:pt>
                <c:pt idx="1579">
                  <c:v>1.2999999999999985</c:v>
                </c:pt>
                <c:pt idx="1580">
                  <c:v>1.2399999999999991</c:v>
                </c:pt>
                <c:pt idx="1581">
                  <c:v>0.93999999999999917</c:v>
                </c:pt>
                <c:pt idx="1582">
                  <c:v>0.7999999999999986</c:v>
                </c:pt>
                <c:pt idx="1583">
                  <c:v>1.259999999999998</c:v>
                </c:pt>
                <c:pt idx="1584">
                  <c:v>1.6399999999999992</c:v>
                </c:pt>
                <c:pt idx="1585">
                  <c:v>1.4599999999999995</c:v>
                </c:pt>
                <c:pt idx="1586">
                  <c:v>2</c:v>
                </c:pt>
                <c:pt idx="1587">
                  <c:v>1.9400000000000006</c:v>
                </c:pt>
                <c:pt idx="1588">
                  <c:v>1.6000000000000014</c:v>
                </c:pt>
                <c:pt idx="1589">
                  <c:v>1.5</c:v>
                </c:pt>
                <c:pt idx="1590">
                  <c:v>2.0200000000000005</c:v>
                </c:pt>
                <c:pt idx="1591">
                  <c:v>1.7200000000000002</c:v>
                </c:pt>
                <c:pt idx="1592">
                  <c:v>1.5200000000000002</c:v>
                </c:pt>
                <c:pt idx="1593">
                  <c:v>1.8199999999999996</c:v>
                </c:pt>
                <c:pt idx="1594">
                  <c:v>1.6</c:v>
                </c:pt>
                <c:pt idx="1595">
                  <c:v>1.179999999999999</c:v>
                </c:pt>
                <c:pt idx="1596">
                  <c:v>1.0599999999999994</c:v>
                </c:pt>
                <c:pt idx="1597">
                  <c:v>0.57999999999999974</c:v>
                </c:pt>
                <c:pt idx="1598">
                  <c:v>8.0000000000000432E-2</c:v>
                </c:pt>
                <c:pt idx="1599">
                  <c:v>-5.9999999999999429E-2</c:v>
                </c:pt>
                <c:pt idx="1600">
                  <c:v>2.0000000000000285E-2</c:v>
                </c:pt>
                <c:pt idx="1601">
                  <c:v>1.9999999999999574E-2</c:v>
                </c:pt>
                <c:pt idx="1602">
                  <c:v>0.11999999999999958</c:v>
                </c:pt>
                <c:pt idx="1603">
                  <c:v>0.21999999999999958</c:v>
                </c:pt>
                <c:pt idx="1604">
                  <c:v>0.19999999999999929</c:v>
                </c:pt>
                <c:pt idx="1605">
                  <c:v>0.7399999999999991</c:v>
                </c:pt>
                <c:pt idx="1606">
                  <c:v>0.71999999999999953</c:v>
                </c:pt>
                <c:pt idx="1607">
                  <c:v>0.97999999999999976</c:v>
                </c:pt>
                <c:pt idx="1608">
                  <c:v>1.2199999999999995</c:v>
                </c:pt>
                <c:pt idx="1609">
                  <c:v>1.3399999999999999</c:v>
                </c:pt>
                <c:pt idx="1610">
                  <c:v>0.84000000000000052</c:v>
                </c:pt>
                <c:pt idx="1611">
                  <c:v>0.88000000000000045</c:v>
                </c:pt>
                <c:pt idx="1612">
                  <c:v>1.0400000000000005</c:v>
                </c:pt>
                <c:pt idx="1613">
                  <c:v>1.2000000000000006</c:v>
                </c:pt>
                <c:pt idx="1614">
                  <c:v>0.98000000000000043</c:v>
                </c:pt>
                <c:pt idx="1615">
                  <c:v>0.8</c:v>
                </c:pt>
                <c:pt idx="1616">
                  <c:v>0.66000000000000014</c:v>
                </c:pt>
                <c:pt idx="1617">
                  <c:v>0.46000000000000013</c:v>
                </c:pt>
                <c:pt idx="1618">
                  <c:v>0.38000000000000045</c:v>
                </c:pt>
                <c:pt idx="1619">
                  <c:v>0.56000000000000016</c:v>
                </c:pt>
                <c:pt idx="1620">
                  <c:v>0.52000000000000024</c:v>
                </c:pt>
                <c:pt idx="1621">
                  <c:v>0.62000000000000033</c:v>
                </c:pt>
                <c:pt idx="1622">
                  <c:v>0.74000000000000055</c:v>
                </c:pt>
                <c:pt idx="1623">
                  <c:v>0.98000000000000043</c:v>
                </c:pt>
                <c:pt idx="1624">
                  <c:v>0.72000000000000097</c:v>
                </c:pt>
                <c:pt idx="1625">
                  <c:v>0.86000000000000087</c:v>
                </c:pt>
                <c:pt idx="1626">
                  <c:v>0.28000000000000114</c:v>
                </c:pt>
                <c:pt idx="1627">
                  <c:v>-1.9999999999999574E-2</c:v>
                </c:pt>
                <c:pt idx="1628">
                  <c:v>-0.37999999999999973</c:v>
                </c:pt>
                <c:pt idx="1629">
                  <c:v>-0.5</c:v>
                </c:pt>
                <c:pt idx="1630">
                  <c:v>-0.75999999999999945</c:v>
                </c:pt>
                <c:pt idx="1631">
                  <c:v>-0.29999999999999927</c:v>
                </c:pt>
                <c:pt idx="1632">
                  <c:v>-5.9999999999999429E-2</c:v>
                </c:pt>
                <c:pt idx="1633">
                  <c:v>-5.9999999999999429E-2</c:v>
                </c:pt>
                <c:pt idx="1634">
                  <c:v>0.14000000000000057</c:v>
                </c:pt>
                <c:pt idx="1635">
                  <c:v>0.17999999999999972</c:v>
                </c:pt>
                <c:pt idx="1636">
                  <c:v>0.19999999999999929</c:v>
                </c:pt>
                <c:pt idx="1637">
                  <c:v>-7.1054273576010023E-16</c:v>
                </c:pt>
                <c:pt idx="1638">
                  <c:v>-0.36000000000000087</c:v>
                </c:pt>
                <c:pt idx="1639">
                  <c:v>-0.46000000000000085</c:v>
                </c:pt>
                <c:pt idx="1640">
                  <c:v>-0.30000000000000071</c:v>
                </c:pt>
                <c:pt idx="1641">
                  <c:v>-0.68000000000000038</c:v>
                </c:pt>
                <c:pt idx="1642">
                  <c:v>-0.88000000000000045</c:v>
                </c:pt>
                <c:pt idx="1643">
                  <c:v>-0.82000000000000028</c:v>
                </c:pt>
                <c:pt idx="1644">
                  <c:v>-0.88000000000000045</c:v>
                </c:pt>
                <c:pt idx="1645">
                  <c:v>-1.06</c:v>
                </c:pt>
                <c:pt idx="1646">
                  <c:v>-0.66000000000000014</c:v>
                </c:pt>
                <c:pt idx="1647">
                  <c:v>-0.57999999999999974</c:v>
                </c:pt>
                <c:pt idx="1648">
                  <c:v>-0.79999999999999927</c:v>
                </c:pt>
                <c:pt idx="1649">
                  <c:v>-0.79999999999999927</c:v>
                </c:pt>
                <c:pt idx="1650">
                  <c:v>-0.91999999999999882</c:v>
                </c:pt>
                <c:pt idx="1651">
                  <c:v>-1.1999999999999993</c:v>
                </c:pt>
                <c:pt idx="1652">
                  <c:v>-1.3199999999999996</c:v>
                </c:pt>
                <c:pt idx="1653">
                  <c:v>-1.5</c:v>
                </c:pt>
                <c:pt idx="1654">
                  <c:v>-1.5</c:v>
                </c:pt>
                <c:pt idx="1655">
                  <c:v>-1.680000000000001</c:v>
                </c:pt>
                <c:pt idx="1656">
                  <c:v>-1.5400000000000014</c:v>
                </c:pt>
                <c:pt idx="1657">
                  <c:v>-1.2600000000000009</c:v>
                </c:pt>
                <c:pt idx="1658">
                  <c:v>-1.2200000000000002</c:v>
                </c:pt>
                <c:pt idx="1659">
                  <c:v>-1.4199999999999995</c:v>
                </c:pt>
                <c:pt idx="1660">
                  <c:v>-1.4799999999999991</c:v>
                </c:pt>
                <c:pt idx="1661">
                  <c:v>-1.6199999999999988</c:v>
                </c:pt>
                <c:pt idx="1662">
                  <c:v>-1.9399999999999991</c:v>
                </c:pt>
                <c:pt idx="1663">
                  <c:v>-2.0799999999999996</c:v>
                </c:pt>
                <c:pt idx="1664">
                  <c:v>-2.3200000000000003</c:v>
                </c:pt>
                <c:pt idx="1665">
                  <c:v>-2.56</c:v>
                </c:pt>
                <c:pt idx="1666">
                  <c:v>-2.54</c:v>
                </c:pt>
                <c:pt idx="1667">
                  <c:v>-2.7000000000000006</c:v>
                </c:pt>
                <c:pt idx="1668">
                  <c:v>-2.5800000000000005</c:v>
                </c:pt>
                <c:pt idx="1669">
                  <c:v>-2.7400000000000007</c:v>
                </c:pt>
                <c:pt idx="1670">
                  <c:v>-2.5200000000000009</c:v>
                </c:pt>
                <c:pt idx="1671">
                  <c:v>-2.9600000000000017</c:v>
                </c:pt>
                <c:pt idx="1672">
                  <c:v>-2.9200000000000008</c:v>
                </c:pt>
                <c:pt idx="1673">
                  <c:v>-3.3000000000000007</c:v>
                </c:pt>
                <c:pt idx="1674">
                  <c:v>-3.4800000000000013</c:v>
                </c:pt>
                <c:pt idx="1675">
                  <c:v>-3.6799999999999997</c:v>
                </c:pt>
                <c:pt idx="1676">
                  <c:v>-3.7399999999999993</c:v>
                </c:pt>
                <c:pt idx="1677">
                  <c:v>-3.9399999999999977</c:v>
                </c:pt>
              </c:numCache>
            </c:numRef>
          </c:xVal>
          <c:yVal>
            <c:numRef>
              <c:f>'64K_7'!$A$2:$A$1679</c:f>
              <c:numCache>
                <c:formatCode>General</c:formatCode>
                <c:ptCount val="1678"/>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numCache>
            </c:numRef>
          </c:yVal>
          <c:smooth val="1"/>
          <c:extLst>
            <c:ext xmlns:c16="http://schemas.microsoft.com/office/drawing/2014/chart" uri="{C3380CC4-5D6E-409C-BE32-E72D297353CC}">
              <c16:uniqueId val="{00000002-E482-4555-A148-1C7DB256F0C5}"/>
            </c:ext>
          </c:extLst>
        </c:ser>
        <c:ser>
          <c:idx val="11"/>
          <c:order val="3"/>
          <c:tx>
            <c:strRef>
              <c:f>'64K_7'!$R$1</c:f>
              <c:strCache>
                <c:ptCount val="1"/>
                <c:pt idx="0">
                  <c:v>2018-2019</c:v>
                </c:pt>
              </c:strCache>
            </c:strRef>
          </c:tx>
          <c:spPr>
            <a:ln w="12700" cap="rnd">
              <a:solidFill>
                <a:schemeClr val="bg2">
                  <a:lumMod val="75000"/>
                </a:schemeClr>
              </a:solidFill>
              <a:round/>
            </a:ln>
            <a:effectLst/>
          </c:spPr>
          <c:marker>
            <c:symbol val="none"/>
          </c:marker>
          <c:xVal>
            <c:numRef>
              <c:f>'64K_7'!$R$2:$R$1677</c:f>
              <c:numCache>
                <c:formatCode>General</c:formatCode>
                <c:ptCount val="1676"/>
                <c:pt idx="3">
                  <c:v>8.7799999999999834</c:v>
                </c:pt>
                <c:pt idx="4">
                  <c:v>8.599999999999989</c:v>
                </c:pt>
                <c:pt idx="5">
                  <c:v>8.5599999999999916</c:v>
                </c:pt>
                <c:pt idx="6">
                  <c:v>8.6199999999999939</c:v>
                </c:pt>
                <c:pt idx="7">
                  <c:v>8.7399999999999984</c:v>
                </c:pt>
                <c:pt idx="8">
                  <c:v>8.8799999999999955</c:v>
                </c:pt>
                <c:pt idx="9">
                  <c:v>8.9599999999999902</c:v>
                </c:pt>
                <c:pt idx="10">
                  <c:v>8.6799999999999962</c:v>
                </c:pt>
                <c:pt idx="11">
                  <c:v>7.9799999999999951</c:v>
                </c:pt>
                <c:pt idx="12">
                  <c:v>7.3599999999999905</c:v>
                </c:pt>
                <c:pt idx="13">
                  <c:v>6.6799999999999953</c:v>
                </c:pt>
                <c:pt idx="14">
                  <c:v>6.1600000000000019</c:v>
                </c:pt>
                <c:pt idx="15">
                  <c:v>5.880000000000007</c:v>
                </c:pt>
                <c:pt idx="16">
                  <c:v>6.3400000000000087</c:v>
                </c:pt>
                <c:pt idx="17">
                  <c:v>6.7000000000000117</c:v>
                </c:pt>
                <c:pt idx="18">
                  <c:v>7.2000000000000117</c:v>
                </c:pt>
                <c:pt idx="19">
                  <c:v>7.1400000000000095</c:v>
                </c:pt>
                <c:pt idx="20">
                  <c:v>7.2000000000000117</c:v>
                </c:pt>
                <c:pt idx="21">
                  <c:v>6.9400000000000093</c:v>
                </c:pt>
                <c:pt idx="22">
                  <c:v>6.6800000000000068</c:v>
                </c:pt>
                <c:pt idx="23">
                  <c:v>6.0200000000000049</c:v>
                </c:pt>
                <c:pt idx="24">
                  <c:v>5.9</c:v>
                </c:pt>
                <c:pt idx="25">
                  <c:v>5.5399999999999974</c:v>
                </c:pt>
                <c:pt idx="26">
                  <c:v>4.9600000000000026</c:v>
                </c:pt>
                <c:pt idx="27">
                  <c:v>4.8200000000000047</c:v>
                </c:pt>
                <c:pt idx="28">
                  <c:v>4.9000000000000004</c:v>
                </c:pt>
                <c:pt idx="29">
                  <c:v>4.880000000000007</c:v>
                </c:pt>
                <c:pt idx="30">
                  <c:v>5.2600000000000025</c:v>
                </c:pt>
                <c:pt idx="31">
                  <c:v>5.5600000000000023</c:v>
                </c:pt>
                <c:pt idx="32">
                  <c:v>5.880000000000007</c:v>
                </c:pt>
                <c:pt idx="33">
                  <c:v>6.4400000000000093</c:v>
                </c:pt>
                <c:pt idx="34">
                  <c:v>7.1</c:v>
                </c:pt>
                <c:pt idx="35">
                  <c:v>7.2799999999999958</c:v>
                </c:pt>
                <c:pt idx="36">
                  <c:v>7.4999999999999885</c:v>
                </c:pt>
                <c:pt idx="37">
                  <c:v>7.4399999999999862</c:v>
                </c:pt>
                <c:pt idx="38">
                  <c:v>7.1599999999999913</c:v>
                </c:pt>
                <c:pt idx="39">
                  <c:v>6.8399999999999981</c:v>
                </c:pt>
                <c:pt idx="40">
                  <c:v>7.0799999999999956</c:v>
                </c:pt>
                <c:pt idx="41">
                  <c:v>7.4999999999999885</c:v>
                </c:pt>
                <c:pt idx="42">
                  <c:v>7.8999999999999888</c:v>
                </c:pt>
                <c:pt idx="43">
                  <c:v>8.4399999999999871</c:v>
                </c:pt>
                <c:pt idx="44">
                  <c:v>8.8799999999999848</c:v>
                </c:pt>
                <c:pt idx="45">
                  <c:v>8.7799999999999958</c:v>
                </c:pt>
                <c:pt idx="46">
                  <c:v>8.6800000000000068</c:v>
                </c:pt>
                <c:pt idx="47">
                  <c:v>8.5000000000000107</c:v>
                </c:pt>
                <c:pt idx="48">
                  <c:v>7.5800000000000072</c:v>
                </c:pt>
                <c:pt idx="49">
                  <c:v>6.2800000000000065</c:v>
                </c:pt>
                <c:pt idx="50">
                  <c:v>4.9399999999999977</c:v>
                </c:pt>
                <c:pt idx="51">
                  <c:v>3.0399999999999978</c:v>
                </c:pt>
                <c:pt idx="52">
                  <c:v>0.91999999999999316</c:v>
                </c:pt>
                <c:pt idx="53">
                  <c:v>-0.8</c:v>
                </c:pt>
                <c:pt idx="54">
                  <c:v>-2.8600000000000021</c:v>
                </c:pt>
                <c:pt idx="55">
                  <c:v>-4.6400000000000095</c:v>
                </c:pt>
                <c:pt idx="56">
                  <c:v>-6.260000000000014</c:v>
                </c:pt>
                <c:pt idx="57">
                  <c:v>-7.8600000000000252</c:v>
                </c:pt>
                <c:pt idx="58">
                  <c:v>-9.4400000000000208</c:v>
                </c:pt>
                <c:pt idx="59">
                  <c:v>-10.800000000000022</c:v>
                </c:pt>
                <c:pt idx="60">
                  <c:v>-11.820000000000016</c:v>
                </c:pt>
                <c:pt idx="61">
                  <c:v>-12.380000000000019</c:v>
                </c:pt>
                <c:pt idx="62">
                  <c:v>-12.820000000000016</c:v>
                </c:pt>
                <c:pt idx="63">
                  <c:v>-13.120000000000015</c:v>
                </c:pt>
                <c:pt idx="64">
                  <c:v>-12.640000000000009</c:v>
                </c:pt>
                <c:pt idx="65">
                  <c:v>-12.339999999999998</c:v>
                </c:pt>
                <c:pt idx="66">
                  <c:v>-11.919999999999993</c:v>
                </c:pt>
                <c:pt idx="67">
                  <c:v>-11.839999999999986</c:v>
                </c:pt>
                <c:pt idx="68">
                  <c:v>-11.319999999999993</c:v>
                </c:pt>
                <c:pt idx="69">
                  <c:v>-10.879999999999985</c:v>
                </c:pt>
                <c:pt idx="70">
                  <c:v>-10.999999999999989</c:v>
                </c:pt>
                <c:pt idx="71">
                  <c:v>-10.939999999999987</c:v>
                </c:pt>
                <c:pt idx="72">
                  <c:v>-10.159999999999991</c:v>
                </c:pt>
                <c:pt idx="73">
                  <c:v>-9.6999999999999886</c:v>
                </c:pt>
                <c:pt idx="74">
                  <c:v>-9.4399999999999924</c:v>
                </c:pt>
                <c:pt idx="75">
                  <c:v>-8.639999999999997</c:v>
                </c:pt>
                <c:pt idx="76">
                  <c:v>-8.2200000000000042</c:v>
                </c:pt>
                <c:pt idx="77">
                  <c:v>-8.1999999999999993</c:v>
                </c:pt>
                <c:pt idx="78">
                  <c:v>-8.4199999999999982</c:v>
                </c:pt>
                <c:pt idx="79">
                  <c:v>-8.0800000000000018</c:v>
                </c:pt>
                <c:pt idx="80">
                  <c:v>-8.3000000000000007</c:v>
                </c:pt>
                <c:pt idx="81">
                  <c:v>-8.3000000000000007</c:v>
                </c:pt>
                <c:pt idx="82">
                  <c:v>-8.2599999999999962</c:v>
                </c:pt>
                <c:pt idx="83">
                  <c:v>-7.919999999999999</c:v>
                </c:pt>
                <c:pt idx="84">
                  <c:v>-7.7600000000000025</c:v>
                </c:pt>
                <c:pt idx="85">
                  <c:v>-6.9600000000000026</c:v>
                </c:pt>
                <c:pt idx="86">
                  <c:v>-6.4600000000000026</c:v>
                </c:pt>
                <c:pt idx="87">
                  <c:v>-6.0800000000000072</c:v>
                </c:pt>
                <c:pt idx="88">
                  <c:v>-5.2000000000000055</c:v>
                </c:pt>
                <c:pt idx="89">
                  <c:v>-5.2000000000000055</c:v>
                </c:pt>
                <c:pt idx="90">
                  <c:v>-5.1000000000000059</c:v>
                </c:pt>
                <c:pt idx="91">
                  <c:v>-4.8800000000000008</c:v>
                </c:pt>
                <c:pt idx="92">
                  <c:v>-4.9399999999999977</c:v>
                </c:pt>
                <c:pt idx="93">
                  <c:v>-5.0199999999999987</c:v>
                </c:pt>
                <c:pt idx="94">
                  <c:v>-4.6600000000000019</c:v>
                </c:pt>
                <c:pt idx="95">
                  <c:v>-4.8800000000000008</c:v>
                </c:pt>
                <c:pt idx="96">
                  <c:v>-5.5</c:v>
                </c:pt>
                <c:pt idx="97">
                  <c:v>-5.2800000000000065</c:v>
                </c:pt>
                <c:pt idx="98">
                  <c:v>-5.6400000000000032</c:v>
                </c:pt>
                <c:pt idx="99">
                  <c:v>-6.1800000000000015</c:v>
                </c:pt>
                <c:pt idx="100">
                  <c:v>-6.0800000000000072</c:v>
                </c:pt>
                <c:pt idx="101">
                  <c:v>-5.3200000000000101</c:v>
                </c:pt>
                <c:pt idx="102">
                  <c:v>-4.8600000000000083</c:v>
                </c:pt>
                <c:pt idx="103">
                  <c:v>-4.7400000000000091</c:v>
                </c:pt>
                <c:pt idx="104">
                  <c:v>-3.6000000000000059</c:v>
                </c:pt>
                <c:pt idx="105">
                  <c:v>-2.8800000000000012</c:v>
                </c:pt>
                <c:pt idx="106">
                  <c:v>-2.8599999999999968</c:v>
                </c:pt>
                <c:pt idx="107">
                  <c:v>-2.8999999999999941</c:v>
                </c:pt>
                <c:pt idx="108">
                  <c:v>-2.4199999999999933</c:v>
                </c:pt>
                <c:pt idx="109">
                  <c:v>-2.6199999999999988</c:v>
                </c:pt>
                <c:pt idx="110">
                  <c:v>-3.019999999999996</c:v>
                </c:pt>
                <c:pt idx="111">
                  <c:v>-3.0799999999999983</c:v>
                </c:pt>
                <c:pt idx="112">
                  <c:v>-2.6399999999999979</c:v>
                </c:pt>
                <c:pt idx="113">
                  <c:v>-2.5200000000000018</c:v>
                </c:pt>
                <c:pt idx="114">
                  <c:v>-2.7199999999999989</c:v>
                </c:pt>
                <c:pt idx="115">
                  <c:v>-2.400000000000003</c:v>
                </c:pt>
                <c:pt idx="116">
                  <c:v>-2.0600000000000023</c:v>
                </c:pt>
                <c:pt idx="117">
                  <c:v>-2.0200000000000045</c:v>
                </c:pt>
                <c:pt idx="118">
                  <c:v>-2.0000000000000027</c:v>
                </c:pt>
                <c:pt idx="119">
                  <c:v>-1.9200000000000046</c:v>
                </c:pt>
                <c:pt idx="120">
                  <c:v>-2.0000000000000027</c:v>
                </c:pt>
                <c:pt idx="121">
                  <c:v>-2.3200000000000016</c:v>
                </c:pt>
                <c:pt idx="122">
                  <c:v>-2.9</c:v>
                </c:pt>
                <c:pt idx="123">
                  <c:v>-3.7800000000000011</c:v>
                </c:pt>
                <c:pt idx="124">
                  <c:v>-4</c:v>
                </c:pt>
                <c:pt idx="125">
                  <c:v>-4.5999999999999996</c:v>
                </c:pt>
                <c:pt idx="126">
                  <c:v>-4.8400000000000034</c:v>
                </c:pt>
                <c:pt idx="127">
                  <c:v>-4.7400000000000038</c:v>
                </c:pt>
                <c:pt idx="128">
                  <c:v>-4.1600000000000019</c:v>
                </c:pt>
                <c:pt idx="129">
                  <c:v>-4.4200000000000017</c:v>
                </c:pt>
                <c:pt idx="130">
                  <c:v>-4.1200000000000019</c:v>
                </c:pt>
                <c:pt idx="131">
                  <c:v>-4.5</c:v>
                </c:pt>
                <c:pt idx="132">
                  <c:v>-4.3400000000000007</c:v>
                </c:pt>
                <c:pt idx="133">
                  <c:v>-4.5200000000000014</c:v>
                </c:pt>
                <c:pt idx="134">
                  <c:v>-4.0400000000000009</c:v>
                </c:pt>
                <c:pt idx="135">
                  <c:v>-4.080000000000001</c:v>
                </c:pt>
                <c:pt idx="136">
                  <c:v>-2.8600000000000008</c:v>
                </c:pt>
                <c:pt idx="137">
                  <c:v>-2.7400000000000007</c:v>
                </c:pt>
                <c:pt idx="138">
                  <c:v>-2.2399999999999993</c:v>
                </c:pt>
                <c:pt idx="139">
                  <c:v>-1.9999999999999987</c:v>
                </c:pt>
                <c:pt idx="140">
                  <c:v>-1.4799999999999982</c:v>
                </c:pt>
                <c:pt idx="141">
                  <c:v>-1.7799999999999998</c:v>
                </c:pt>
                <c:pt idx="142">
                  <c:v>-1.819999999999999</c:v>
                </c:pt>
                <c:pt idx="143">
                  <c:v>-1.5199999999999989</c:v>
                </c:pt>
                <c:pt idx="144">
                  <c:v>-1.2799999999999998</c:v>
                </c:pt>
                <c:pt idx="145">
                  <c:v>-1.0600000000000009</c:v>
                </c:pt>
                <c:pt idx="146">
                  <c:v>-0.82000000000000028</c:v>
                </c:pt>
                <c:pt idx="147">
                  <c:v>-0.4</c:v>
                </c:pt>
                <c:pt idx="148">
                  <c:v>-0.25999999999999945</c:v>
                </c:pt>
                <c:pt idx="149">
                  <c:v>2.0000000000000285E-2</c:v>
                </c:pt>
                <c:pt idx="150">
                  <c:v>8.000000000000114E-2</c:v>
                </c:pt>
                <c:pt idx="151">
                  <c:v>0.24000000000000057</c:v>
                </c:pt>
                <c:pt idx="152">
                  <c:v>0.25999999999999945</c:v>
                </c:pt>
                <c:pt idx="153">
                  <c:v>-0.18000000000000113</c:v>
                </c:pt>
                <c:pt idx="154">
                  <c:v>3.9999999999999147E-2</c:v>
                </c:pt>
                <c:pt idx="155">
                  <c:v>-0.36000000000000087</c:v>
                </c:pt>
                <c:pt idx="156">
                  <c:v>-0.57999999999999974</c:v>
                </c:pt>
                <c:pt idx="157">
                  <c:v>-0.5</c:v>
                </c:pt>
                <c:pt idx="158">
                  <c:v>2.0000000000000285E-2</c:v>
                </c:pt>
                <c:pt idx="159">
                  <c:v>-0.3</c:v>
                </c:pt>
                <c:pt idx="160">
                  <c:v>0.45999999999999941</c:v>
                </c:pt>
                <c:pt idx="161">
                  <c:v>1.0599999999999994</c:v>
                </c:pt>
                <c:pt idx="162">
                  <c:v>1.0399999999999991</c:v>
                </c:pt>
                <c:pt idx="163">
                  <c:v>0.97999999999999976</c:v>
                </c:pt>
                <c:pt idx="164">
                  <c:v>0.64000000000000057</c:v>
                </c:pt>
                <c:pt idx="165">
                  <c:v>0.28000000000000114</c:v>
                </c:pt>
                <c:pt idx="166">
                  <c:v>-0.33999999999999914</c:v>
                </c:pt>
                <c:pt idx="167">
                  <c:v>-0.33999999999999775</c:v>
                </c:pt>
                <c:pt idx="168">
                  <c:v>-0.39999999999999858</c:v>
                </c:pt>
                <c:pt idx="169">
                  <c:v>-0.7399999999999991</c:v>
                </c:pt>
                <c:pt idx="170">
                  <c:v>-1.0599999999999981</c:v>
                </c:pt>
                <c:pt idx="171">
                  <c:v>-0.91999999999999749</c:v>
                </c:pt>
                <c:pt idx="172">
                  <c:v>-0.95999999999999797</c:v>
                </c:pt>
                <c:pt idx="173">
                  <c:v>-0.91999999999999882</c:v>
                </c:pt>
                <c:pt idx="174">
                  <c:v>-0.49999999999999856</c:v>
                </c:pt>
                <c:pt idx="175">
                  <c:v>-0.2</c:v>
                </c:pt>
                <c:pt idx="176">
                  <c:v>-0.13999999999999915</c:v>
                </c:pt>
                <c:pt idx="177">
                  <c:v>-0.51999999999999891</c:v>
                </c:pt>
                <c:pt idx="178">
                  <c:v>-0.71999999999999886</c:v>
                </c:pt>
                <c:pt idx="179">
                  <c:v>-0.94000000000000061</c:v>
                </c:pt>
                <c:pt idx="180">
                  <c:v>-1.0799999999999996</c:v>
                </c:pt>
                <c:pt idx="181">
                  <c:v>-1.6</c:v>
                </c:pt>
                <c:pt idx="182">
                  <c:v>-1.8200000000000003</c:v>
                </c:pt>
                <c:pt idx="183">
                  <c:v>-2.1</c:v>
                </c:pt>
                <c:pt idx="184">
                  <c:v>-2.3999999999999986</c:v>
                </c:pt>
                <c:pt idx="185">
                  <c:v>-2.6399999999999992</c:v>
                </c:pt>
                <c:pt idx="186">
                  <c:v>-2.62</c:v>
                </c:pt>
                <c:pt idx="187">
                  <c:v>-2.7599999999999993</c:v>
                </c:pt>
                <c:pt idx="188">
                  <c:v>-3.0399999999999991</c:v>
                </c:pt>
                <c:pt idx="189">
                  <c:v>-2.8</c:v>
                </c:pt>
                <c:pt idx="190">
                  <c:v>-3.0400000000000005</c:v>
                </c:pt>
                <c:pt idx="191">
                  <c:v>-2.9800000000000013</c:v>
                </c:pt>
                <c:pt idx="192">
                  <c:v>-3.1000000000000014</c:v>
                </c:pt>
                <c:pt idx="193">
                  <c:v>-3.1800000000000024</c:v>
                </c:pt>
                <c:pt idx="194">
                  <c:v>-3.0600000000000023</c:v>
                </c:pt>
                <c:pt idx="195">
                  <c:v>-2.8400000000000007</c:v>
                </c:pt>
                <c:pt idx="196">
                  <c:v>-2.6400000000000006</c:v>
                </c:pt>
                <c:pt idx="197">
                  <c:v>-2.4400000000000022</c:v>
                </c:pt>
                <c:pt idx="198">
                  <c:v>-2.2400000000000007</c:v>
                </c:pt>
                <c:pt idx="199">
                  <c:v>-2.7600000000000007</c:v>
                </c:pt>
                <c:pt idx="200">
                  <c:v>-2.6000000000000014</c:v>
                </c:pt>
                <c:pt idx="201">
                  <c:v>-3.0000000000000009</c:v>
                </c:pt>
                <c:pt idx="202">
                  <c:v>-3</c:v>
                </c:pt>
                <c:pt idx="203">
                  <c:v>-2.9200000000000004</c:v>
                </c:pt>
                <c:pt idx="204">
                  <c:v>-2.6399999999999997</c:v>
                </c:pt>
                <c:pt idx="205">
                  <c:v>-2.8600000000000008</c:v>
                </c:pt>
                <c:pt idx="206">
                  <c:v>-2.7200000000000011</c:v>
                </c:pt>
                <c:pt idx="207">
                  <c:v>-2.5200000000000009</c:v>
                </c:pt>
                <c:pt idx="208">
                  <c:v>-2.4800000000000013</c:v>
                </c:pt>
                <c:pt idx="209">
                  <c:v>-2.3000000000000016</c:v>
                </c:pt>
                <c:pt idx="210">
                  <c:v>-2.0400000000000005</c:v>
                </c:pt>
                <c:pt idx="211">
                  <c:v>-2.2000000000000002</c:v>
                </c:pt>
                <c:pt idx="212">
                  <c:v>-2.1199999999999997</c:v>
                </c:pt>
                <c:pt idx="213">
                  <c:v>-1.9199999999999988</c:v>
                </c:pt>
                <c:pt idx="214">
                  <c:v>-2.2199999999999989</c:v>
                </c:pt>
                <c:pt idx="215">
                  <c:v>-2.5799999999999992</c:v>
                </c:pt>
                <c:pt idx="216">
                  <c:v>-2.0199999999999987</c:v>
                </c:pt>
                <c:pt idx="217">
                  <c:v>-1.6199999999999988</c:v>
                </c:pt>
                <c:pt idx="218">
                  <c:v>-1.5199999999999996</c:v>
                </c:pt>
                <c:pt idx="219">
                  <c:v>-1.0599999999999994</c:v>
                </c:pt>
                <c:pt idx="220">
                  <c:v>-0.9</c:v>
                </c:pt>
                <c:pt idx="221">
                  <c:v>-0.76000000000000012</c:v>
                </c:pt>
                <c:pt idx="222">
                  <c:v>-0.84000000000000052</c:v>
                </c:pt>
                <c:pt idx="223">
                  <c:v>-0.40000000000000069</c:v>
                </c:pt>
                <c:pt idx="224">
                  <c:v>-0.7</c:v>
                </c:pt>
                <c:pt idx="225">
                  <c:v>-0.53999999999999981</c:v>
                </c:pt>
                <c:pt idx="226">
                  <c:v>-0.57999999999999974</c:v>
                </c:pt>
                <c:pt idx="227">
                  <c:v>-0.33999999999999914</c:v>
                </c:pt>
                <c:pt idx="228">
                  <c:v>-0.95999999999999874</c:v>
                </c:pt>
                <c:pt idx="229">
                  <c:v>-0.81999999999999884</c:v>
                </c:pt>
                <c:pt idx="230">
                  <c:v>-0.77999999999999758</c:v>
                </c:pt>
                <c:pt idx="231">
                  <c:v>-0.71999999999999742</c:v>
                </c:pt>
                <c:pt idx="232">
                  <c:v>-1.079999999999999</c:v>
                </c:pt>
                <c:pt idx="233">
                  <c:v>-0.7999999999999986</c:v>
                </c:pt>
                <c:pt idx="234">
                  <c:v>0.48000000000000115</c:v>
                </c:pt>
                <c:pt idx="235">
                  <c:v>1.7200000000000002</c:v>
                </c:pt>
                <c:pt idx="236">
                  <c:v>2.0199999999999987</c:v>
                </c:pt>
                <c:pt idx="237">
                  <c:v>3.22</c:v>
                </c:pt>
                <c:pt idx="238">
                  <c:v>3.2599999999999993</c:v>
                </c:pt>
                <c:pt idx="239">
                  <c:v>-0.1</c:v>
                </c:pt>
                <c:pt idx="240">
                  <c:v>-3.3400000000000007</c:v>
                </c:pt>
                <c:pt idx="241">
                  <c:v>-3.6599999999999993</c:v>
                </c:pt>
                <c:pt idx="242">
                  <c:v>-4.2</c:v>
                </c:pt>
                <c:pt idx="243">
                  <c:v>-3.7</c:v>
                </c:pt>
                <c:pt idx="244">
                  <c:v>-0.9</c:v>
                </c:pt>
                <c:pt idx="245">
                  <c:v>1.5200000000000002</c:v>
                </c:pt>
                <c:pt idx="246">
                  <c:v>1.3599999999999994</c:v>
                </c:pt>
                <c:pt idx="247">
                  <c:v>0.85999999999999943</c:v>
                </c:pt>
                <c:pt idx="248">
                  <c:v>0.3</c:v>
                </c:pt>
                <c:pt idx="249">
                  <c:v>-0.17999999999999972</c:v>
                </c:pt>
                <c:pt idx="250">
                  <c:v>-0.25999999999999945</c:v>
                </c:pt>
                <c:pt idx="251">
                  <c:v>-0.11999999999999886</c:v>
                </c:pt>
                <c:pt idx="252">
                  <c:v>-0.11999999999999886</c:v>
                </c:pt>
                <c:pt idx="253">
                  <c:v>-0.15999999999999942</c:v>
                </c:pt>
                <c:pt idx="254">
                  <c:v>-0.24000000000000057</c:v>
                </c:pt>
                <c:pt idx="255">
                  <c:v>-0.16000000000000086</c:v>
                </c:pt>
                <c:pt idx="256">
                  <c:v>5.9999999999998013E-2</c:v>
                </c:pt>
                <c:pt idx="257">
                  <c:v>0.21999999999999886</c:v>
                </c:pt>
                <c:pt idx="258">
                  <c:v>0.89999999999999858</c:v>
                </c:pt>
                <c:pt idx="259">
                  <c:v>1.5399999999999978</c:v>
                </c:pt>
                <c:pt idx="260">
                  <c:v>2.0599999999999978</c:v>
                </c:pt>
                <c:pt idx="261">
                  <c:v>2.339999999999999</c:v>
                </c:pt>
                <c:pt idx="262">
                  <c:v>2.4599999999999995</c:v>
                </c:pt>
                <c:pt idx="263">
                  <c:v>2.1400000000000006</c:v>
                </c:pt>
                <c:pt idx="264">
                  <c:v>1.9200000000000017</c:v>
                </c:pt>
                <c:pt idx="265">
                  <c:v>1.6000000000000014</c:v>
                </c:pt>
                <c:pt idx="266">
                  <c:v>1.6600000000000024</c:v>
                </c:pt>
                <c:pt idx="267">
                  <c:v>1.8400000000000021</c:v>
                </c:pt>
                <c:pt idx="268">
                  <c:v>2.2000000000000015</c:v>
                </c:pt>
                <c:pt idx="269">
                  <c:v>2.3600000000000021</c:v>
                </c:pt>
                <c:pt idx="270">
                  <c:v>2.4400000000000022</c:v>
                </c:pt>
                <c:pt idx="271">
                  <c:v>2.2800000000000011</c:v>
                </c:pt>
                <c:pt idx="272">
                  <c:v>2.180000000000001</c:v>
                </c:pt>
                <c:pt idx="273">
                  <c:v>1.8200000000000016</c:v>
                </c:pt>
                <c:pt idx="274">
                  <c:v>1.5800000000000012</c:v>
                </c:pt>
                <c:pt idx="275">
                  <c:v>1.3800000000000012</c:v>
                </c:pt>
                <c:pt idx="276">
                  <c:v>1.2200000000000017</c:v>
                </c:pt>
                <c:pt idx="277">
                  <c:v>1.1400000000000019</c:v>
                </c:pt>
                <c:pt idx="278">
                  <c:v>1.4600000000000022</c:v>
                </c:pt>
                <c:pt idx="279">
                  <c:v>1.5200000000000018</c:v>
                </c:pt>
                <c:pt idx="280">
                  <c:v>1.4600000000000009</c:v>
                </c:pt>
                <c:pt idx="281">
                  <c:v>1.6000000000000014</c:v>
                </c:pt>
                <c:pt idx="282">
                  <c:v>1.7800000000000011</c:v>
                </c:pt>
                <c:pt idx="283">
                  <c:v>1.4200000000000004</c:v>
                </c:pt>
                <c:pt idx="284">
                  <c:v>1.3000000000000014</c:v>
                </c:pt>
                <c:pt idx="285">
                  <c:v>1.0400000000000034</c:v>
                </c:pt>
                <c:pt idx="286">
                  <c:v>1.3400000000000034</c:v>
                </c:pt>
                <c:pt idx="287">
                  <c:v>1.5800000000000041</c:v>
                </c:pt>
                <c:pt idx="288">
                  <c:v>1.7400000000000049</c:v>
                </c:pt>
                <c:pt idx="289">
                  <c:v>1.7400000000000049</c:v>
                </c:pt>
                <c:pt idx="290">
                  <c:v>2.1200000000000045</c:v>
                </c:pt>
                <c:pt idx="291">
                  <c:v>2.0400000000000036</c:v>
                </c:pt>
                <c:pt idx="292">
                  <c:v>1.7600000000000022</c:v>
                </c:pt>
                <c:pt idx="293">
                  <c:v>1.8400000000000021</c:v>
                </c:pt>
                <c:pt idx="294">
                  <c:v>2.5400000000000018</c:v>
                </c:pt>
                <c:pt idx="295">
                  <c:v>2.580000000000001</c:v>
                </c:pt>
                <c:pt idx="296">
                  <c:v>2.7400000000000007</c:v>
                </c:pt>
                <c:pt idx="297">
                  <c:v>2.9799999999999995</c:v>
                </c:pt>
                <c:pt idx="298">
                  <c:v>2.9599999999999995</c:v>
                </c:pt>
                <c:pt idx="299">
                  <c:v>2.7199999999999975</c:v>
                </c:pt>
                <c:pt idx="300">
                  <c:v>2.9399999999999977</c:v>
                </c:pt>
                <c:pt idx="301">
                  <c:v>2.9399999999999991</c:v>
                </c:pt>
                <c:pt idx="302">
                  <c:v>3.0600000000000009</c:v>
                </c:pt>
                <c:pt idx="303">
                  <c:v>3.2400000000000007</c:v>
                </c:pt>
                <c:pt idx="304">
                  <c:v>3.0200000000000018</c:v>
                </c:pt>
                <c:pt idx="305">
                  <c:v>3.180000000000001</c:v>
                </c:pt>
                <c:pt idx="306">
                  <c:v>3.2</c:v>
                </c:pt>
                <c:pt idx="307">
                  <c:v>3.2199999999999989</c:v>
                </c:pt>
                <c:pt idx="308">
                  <c:v>3.5200000000000005</c:v>
                </c:pt>
                <c:pt idx="309">
                  <c:v>3.9999999999999987</c:v>
                </c:pt>
                <c:pt idx="310">
                  <c:v>3.8999999999999986</c:v>
                </c:pt>
                <c:pt idx="311">
                  <c:v>3.9399999999999991</c:v>
                </c:pt>
                <c:pt idx="312">
                  <c:v>3.5</c:v>
                </c:pt>
                <c:pt idx="313">
                  <c:v>3.4199999999999973</c:v>
                </c:pt>
                <c:pt idx="314">
                  <c:v>2.8600000000000008</c:v>
                </c:pt>
                <c:pt idx="315">
                  <c:v>2.38</c:v>
                </c:pt>
                <c:pt idx="316">
                  <c:v>1.9400000000000006</c:v>
                </c:pt>
                <c:pt idx="317">
                  <c:v>1.8799999999999983</c:v>
                </c:pt>
                <c:pt idx="318">
                  <c:v>1.4399999999999977</c:v>
                </c:pt>
                <c:pt idx="319">
                  <c:v>1.7399999999999949</c:v>
                </c:pt>
                <c:pt idx="320">
                  <c:v>1.9599999999999966</c:v>
                </c:pt>
                <c:pt idx="321">
                  <c:v>1.8799999999999955</c:v>
                </c:pt>
                <c:pt idx="322">
                  <c:v>1.9199999999999959</c:v>
                </c:pt>
                <c:pt idx="323">
                  <c:v>1.9399999999999977</c:v>
                </c:pt>
                <c:pt idx="324">
                  <c:v>1.7800000000000011</c:v>
                </c:pt>
                <c:pt idx="325">
                  <c:v>1.8200000000000016</c:v>
                </c:pt>
                <c:pt idx="326">
                  <c:v>1.8400000000000034</c:v>
                </c:pt>
                <c:pt idx="327">
                  <c:v>1.660000000000005</c:v>
                </c:pt>
                <c:pt idx="328">
                  <c:v>1.8200000000000045</c:v>
                </c:pt>
                <c:pt idx="329">
                  <c:v>2.1400000000000006</c:v>
                </c:pt>
                <c:pt idx="330">
                  <c:v>2.180000000000001</c:v>
                </c:pt>
                <c:pt idx="331">
                  <c:v>2.1599999999999993</c:v>
                </c:pt>
                <c:pt idx="332">
                  <c:v>2.1400000000000006</c:v>
                </c:pt>
                <c:pt idx="333">
                  <c:v>1.5200000000000018</c:v>
                </c:pt>
                <c:pt idx="334">
                  <c:v>0.74000000000000343</c:v>
                </c:pt>
                <c:pt idx="335">
                  <c:v>0.36000000000000226</c:v>
                </c:pt>
                <c:pt idx="336">
                  <c:v>0.34000000000000341</c:v>
                </c:pt>
                <c:pt idx="337">
                  <c:v>0.3</c:v>
                </c:pt>
                <c:pt idx="338">
                  <c:v>0.38000000000000111</c:v>
                </c:pt>
                <c:pt idx="339">
                  <c:v>0.80000000000000138</c:v>
                </c:pt>
                <c:pt idx="340">
                  <c:v>0.78000000000000114</c:v>
                </c:pt>
                <c:pt idx="341">
                  <c:v>0.86000000000000087</c:v>
                </c:pt>
                <c:pt idx="342">
                  <c:v>0.74000000000000199</c:v>
                </c:pt>
                <c:pt idx="343">
                  <c:v>0.83999999999999919</c:v>
                </c:pt>
                <c:pt idx="344">
                  <c:v>0.7</c:v>
                </c:pt>
                <c:pt idx="345">
                  <c:v>1</c:v>
                </c:pt>
                <c:pt idx="346">
                  <c:v>0.69999999999999862</c:v>
                </c:pt>
                <c:pt idx="347">
                  <c:v>0.97999999999999832</c:v>
                </c:pt>
                <c:pt idx="348">
                  <c:v>0.92000000000000026</c:v>
                </c:pt>
                <c:pt idx="349">
                  <c:v>1.1799999999999984</c:v>
                </c:pt>
                <c:pt idx="350">
                  <c:v>1.2399999999999978</c:v>
                </c:pt>
                <c:pt idx="351">
                  <c:v>1.4199999999999975</c:v>
                </c:pt>
                <c:pt idx="352">
                  <c:v>1.2199999999999975</c:v>
                </c:pt>
                <c:pt idx="353">
                  <c:v>1.2399999999999962</c:v>
                </c:pt>
                <c:pt idx="354">
                  <c:v>1.0399999999999978</c:v>
                </c:pt>
                <c:pt idx="355">
                  <c:v>0.97999999999999976</c:v>
                </c:pt>
                <c:pt idx="356">
                  <c:v>1.0400000000000005</c:v>
                </c:pt>
                <c:pt idx="357">
                  <c:v>1.3400000000000021</c:v>
                </c:pt>
                <c:pt idx="358">
                  <c:v>1.6200000000000017</c:v>
                </c:pt>
                <c:pt idx="359">
                  <c:v>1.3600000000000008</c:v>
                </c:pt>
                <c:pt idx="360">
                  <c:v>1</c:v>
                </c:pt>
                <c:pt idx="361">
                  <c:v>1.1000000000000001</c:v>
                </c:pt>
                <c:pt idx="362">
                  <c:v>0.75999999999999945</c:v>
                </c:pt>
                <c:pt idx="363">
                  <c:v>0.3</c:v>
                </c:pt>
                <c:pt idx="364">
                  <c:v>0.4799999999999997</c:v>
                </c:pt>
                <c:pt idx="365">
                  <c:v>0.6</c:v>
                </c:pt>
                <c:pt idx="366">
                  <c:v>0.35999999999999943</c:v>
                </c:pt>
                <c:pt idx="367">
                  <c:v>0.1799999999999983</c:v>
                </c:pt>
                <c:pt idx="368">
                  <c:v>0.61999999999999889</c:v>
                </c:pt>
                <c:pt idx="369">
                  <c:v>0.43999999999999917</c:v>
                </c:pt>
                <c:pt idx="370">
                  <c:v>0.33999999999999914</c:v>
                </c:pt>
                <c:pt idx="371">
                  <c:v>0.32000000000000028</c:v>
                </c:pt>
                <c:pt idx="372">
                  <c:v>0.48000000000000115</c:v>
                </c:pt>
                <c:pt idx="373">
                  <c:v>0.32000000000000028</c:v>
                </c:pt>
                <c:pt idx="374">
                  <c:v>0.67999999999999972</c:v>
                </c:pt>
                <c:pt idx="375">
                  <c:v>0.7399999999999991</c:v>
                </c:pt>
                <c:pt idx="376">
                  <c:v>0.65999999999999803</c:v>
                </c:pt>
                <c:pt idx="377">
                  <c:v>0.81999999999999884</c:v>
                </c:pt>
                <c:pt idx="378">
                  <c:v>0.9</c:v>
                </c:pt>
                <c:pt idx="379">
                  <c:v>0.4</c:v>
                </c:pt>
                <c:pt idx="380">
                  <c:v>0.27999999999999969</c:v>
                </c:pt>
                <c:pt idx="381">
                  <c:v>0.52000000000000024</c:v>
                </c:pt>
                <c:pt idx="382">
                  <c:v>0.26000000000000084</c:v>
                </c:pt>
                <c:pt idx="383">
                  <c:v>0.32000000000000028</c:v>
                </c:pt>
                <c:pt idx="384">
                  <c:v>0.64000000000000057</c:v>
                </c:pt>
                <c:pt idx="385">
                  <c:v>1.1000000000000014</c:v>
                </c:pt>
                <c:pt idx="386">
                  <c:v>0.96000000000000085</c:v>
                </c:pt>
                <c:pt idx="387">
                  <c:v>1.6599999999999995</c:v>
                </c:pt>
                <c:pt idx="388">
                  <c:v>1.5799999999999996</c:v>
                </c:pt>
                <c:pt idx="389">
                  <c:v>1.4</c:v>
                </c:pt>
                <c:pt idx="390">
                  <c:v>0.93999999999999917</c:v>
                </c:pt>
                <c:pt idx="391">
                  <c:v>1.0599999999999994</c:v>
                </c:pt>
                <c:pt idx="392">
                  <c:v>0.37999999999999973</c:v>
                </c:pt>
                <c:pt idx="393">
                  <c:v>0.13999999999999915</c:v>
                </c:pt>
                <c:pt idx="394">
                  <c:v>0.43999999999999917</c:v>
                </c:pt>
                <c:pt idx="395">
                  <c:v>0.63999999999999913</c:v>
                </c:pt>
                <c:pt idx="396">
                  <c:v>0.44000000000000056</c:v>
                </c:pt>
                <c:pt idx="397">
                  <c:v>0.68000000000000116</c:v>
                </c:pt>
                <c:pt idx="398">
                  <c:v>0.76000000000000223</c:v>
                </c:pt>
                <c:pt idx="399">
                  <c:v>0.64000000000000201</c:v>
                </c:pt>
                <c:pt idx="400">
                  <c:v>0.6800000000000026</c:v>
                </c:pt>
                <c:pt idx="401">
                  <c:v>0.82000000000000028</c:v>
                </c:pt>
                <c:pt idx="402">
                  <c:v>0.77999999999999969</c:v>
                </c:pt>
                <c:pt idx="403">
                  <c:v>0.77999999999999825</c:v>
                </c:pt>
                <c:pt idx="404">
                  <c:v>0.61999999999999889</c:v>
                </c:pt>
                <c:pt idx="405">
                  <c:v>0.55999999999999805</c:v>
                </c:pt>
                <c:pt idx="406">
                  <c:v>0.11999999999999886</c:v>
                </c:pt>
                <c:pt idx="407">
                  <c:v>1.9999999999998862E-2</c:v>
                </c:pt>
                <c:pt idx="408">
                  <c:v>0.2</c:v>
                </c:pt>
                <c:pt idx="409">
                  <c:v>0.11999999999999886</c:v>
                </c:pt>
                <c:pt idx="410">
                  <c:v>0.13999999999999915</c:v>
                </c:pt>
                <c:pt idx="411">
                  <c:v>0.1799999999999983</c:v>
                </c:pt>
                <c:pt idx="412">
                  <c:v>0.159999999999998</c:v>
                </c:pt>
                <c:pt idx="413">
                  <c:v>0.159999999999998</c:v>
                </c:pt>
                <c:pt idx="414">
                  <c:v>0.27999999999999831</c:v>
                </c:pt>
                <c:pt idx="415">
                  <c:v>0.33999999999999914</c:v>
                </c:pt>
                <c:pt idx="416">
                  <c:v>0.53999999999999915</c:v>
                </c:pt>
                <c:pt idx="417">
                  <c:v>0.27999999999999969</c:v>
                </c:pt>
                <c:pt idx="418">
                  <c:v>-0.24000000000000057</c:v>
                </c:pt>
                <c:pt idx="419">
                  <c:v>-0.45999999999999941</c:v>
                </c:pt>
                <c:pt idx="420">
                  <c:v>-1.3400000000000005</c:v>
                </c:pt>
                <c:pt idx="421">
                  <c:v>-1.6399999999999992</c:v>
                </c:pt>
                <c:pt idx="422">
                  <c:v>-1.4799999999999998</c:v>
                </c:pt>
                <c:pt idx="423">
                  <c:v>-1.4600000000000009</c:v>
                </c:pt>
                <c:pt idx="424">
                  <c:v>-1.8800000000000012</c:v>
                </c:pt>
                <c:pt idx="425">
                  <c:v>-1.7600000000000009</c:v>
                </c:pt>
                <c:pt idx="426">
                  <c:v>-1.680000000000001</c:v>
                </c:pt>
                <c:pt idx="427">
                  <c:v>-1.9800000000000011</c:v>
                </c:pt>
                <c:pt idx="428">
                  <c:v>-2.1400000000000006</c:v>
                </c:pt>
                <c:pt idx="429">
                  <c:v>-0.90000000000000147</c:v>
                </c:pt>
                <c:pt idx="430">
                  <c:v>0.77999999999999825</c:v>
                </c:pt>
                <c:pt idx="431">
                  <c:v>1.4399999999999977</c:v>
                </c:pt>
                <c:pt idx="432">
                  <c:v>2.4799999999999982</c:v>
                </c:pt>
                <c:pt idx="433">
                  <c:v>3.5199999999999987</c:v>
                </c:pt>
                <c:pt idx="434">
                  <c:v>0.75999999999999945</c:v>
                </c:pt>
                <c:pt idx="435">
                  <c:v>-3.1399999999999992</c:v>
                </c:pt>
                <c:pt idx="436">
                  <c:v>-4.3999999999999986</c:v>
                </c:pt>
                <c:pt idx="437">
                  <c:v>-5.2199999999999989</c:v>
                </c:pt>
                <c:pt idx="438">
                  <c:v>-5.56</c:v>
                </c:pt>
                <c:pt idx="439">
                  <c:v>-3.1599999999999993</c:v>
                </c:pt>
                <c:pt idx="440">
                  <c:v>-0.32000000000000028</c:v>
                </c:pt>
                <c:pt idx="441">
                  <c:v>0.41999999999999887</c:v>
                </c:pt>
                <c:pt idx="442">
                  <c:v>0.49999999999999856</c:v>
                </c:pt>
                <c:pt idx="443">
                  <c:v>0.59999999999999853</c:v>
                </c:pt>
                <c:pt idx="444">
                  <c:v>0.51999999999999891</c:v>
                </c:pt>
                <c:pt idx="445">
                  <c:v>0.49999999999999856</c:v>
                </c:pt>
                <c:pt idx="446">
                  <c:v>0.45999999999999941</c:v>
                </c:pt>
                <c:pt idx="447">
                  <c:v>0.72000000000000031</c:v>
                </c:pt>
                <c:pt idx="448">
                  <c:v>0.16000000000000086</c:v>
                </c:pt>
                <c:pt idx="449">
                  <c:v>-0.33999999999999914</c:v>
                </c:pt>
                <c:pt idx="450">
                  <c:v>-0.25999999999999945</c:v>
                </c:pt>
                <c:pt idx="451">
                  <c:v>4.000000000000057E-2</c:v>
                </c:pt>
                <c:pt idx="452">
                  <c:v>-0.34000000000000058</c:v>
                </c:pt>
                <c:pt idx="453">
                  <c:v>-0.40000000000000141</c:v>
                </c:pt>
                <c:pt idx="454">
                  <c:v>0.11999999999999886</c:v>
                </c:pt>
                <c:pt idx="455">
                  <c:v>-0.20000000000000143</c:v>
                </c:pt>
                <c:pt idx="456">
                  <c:v>-0.32000000000000173</c:v>
                </c:pt>
                <c:pt idx="457">
                  <c:v>0.11999999999999886</c:v>
                </c:pt>
                <c:pt idx="458">
                  <c:v>0.32000000000000028</c:v>
                </c:pt>
                <c:pt idx="459">
                  <c:v>0.33999999999999914</c:v>
                </c:pt>
                <c:pt idx="460">
                  <c:v>0.45999999999999941</c:v>
                </c:pt>
                <c:pt idx="461">
                  <c:v>0.37999999999999973</c:v>
                </c:pt>
                <c:pt idx="462">
                  <c:v>-0.30000000000000143</c:v>
                </c:pt>
                <c:pt idx="463">
                  <c:v>-0.30000000000000282</c:v>
                </c:pt>
                <c:pt idx="464">
                  <c:v>-0.46000000000000085</c:v>
                </c:pt>
                <c:pt idx="465">
                  <c:v>-0.66000000000000014</c:v>
                </c:pt>
                <c:pt idx="466">
                  <c:v>-1.0800000000000005</c:v>
                </c:pt>
                <c:pt idx="467">
                  <c:v>-0.87999999999999901</c:v>
                </c:pt>
                <c:pt idx="468">
                  <c:v>-0.73999999999999844</c:v>
                </c:pt>
                <c:pt idx="469">
                  <c:v>-1.0199999999999996</c:v>
                </c:pt>
                <c:pt idx="470">
                  <c:v>-0.99999999999999856</c:v>
                </c:pt>
                <c:pt idx="471">
                  <c:v>-0.75999999999999945</c:v>
                </c:pt>
                <c:pt idx="472">
                  <c:v>-0.8600000000000001</c:v>
                </c:pt>
                <c:pt idx="473">
                  <c:v>-0.8600000000000001</c:v>
                </c:pt>
                <c:pt idx="474">
                  <c:v>-0.72000000000000097</c:v>
                </c:pt>
                <c:pt idx="475">
                  <c:v>-0.22000000000000242</c:v>
                </c:pt>
                <c:pt idx="476">
                  <c:v>-0.10000000000000071</c:v>
                </c:pt>
                <c:pt idx="477">
                  <c:v>0.37999999999999973</c:v>
                </c:pt>
                <c:pt idx="478">
                  <c:v>0.19999999999999857</c:v>
                </c:pt>
                <c:pt idx="479">
                  <c:v>0.32000000000000028</c:v>
                </c:pt>
                <c:pt idx="480">
                  <c:v>6.0000000000000851E-2</c:v>
                </c:pt>
                <c:pt idx="481">
                  <c:v>4.000000000000057E-2</c:v>
                </c:pt>
                <c:pt idx="482">
                  <c:v>-0.19999999999999857</c:v>
                </c:pt>
                <c:pt idx="483">
                  <c:v>-7.9999999999998295E-2</c:v>
                </c:pt>
                <c:pt idx="484">
                  <c:v>-0.31999999999999884</c:v>
                </c:pt>
                <c:pt idx="485">
                  <c:v>-0.43999999999999917</c:v>
                </c:pt>
                <c:pt idx="486">
                  <c:v>-0.13999999999999915</c:v>
                </c:pt>
                <c:pt idx="487">
                  <c:v>0.12000000000000029</c:v>
                </c:pt>
                <c:pt idx="488">
                  <c:v>0.1</c:v>
                </c:pt>
                <c:pt idx="489">
                  <c:v>1.9999999999998862E-2</c:v>
                </c:pt>
                <c:pt idx="490">
                  <c:v>3.9999999999999147E-2</c:v>
                </c:pt>
                <c:pt idx="491">
                  <c:v>-0.28000000000000114</c:v>
                </c:pt>
                <c:pt idx="492">
                  <c:v>-0.44000000000000056</c:v>
                </c:pt>
                <c:pt idx="493">
                  <c:v>-0.67999999999999972</c:v>
                </c:pt>
                <c:pt idx="494">
                  <c:v>-0.2999999999999986</c:v>
                </c:pt>
                <c:pt idx="495">
                  <c:v>-0.21999999999999886</c:v>
                </c:pt>
                <c:pt idx="496">
                  <c:v>-0.3</c:v>
                </c:pt>
                <c:pt idx="497">
                  <c:v>-0.36000000000000087</c:v>
                </c:pt>
                <c:pt idx="498">
                  <c:v>-0.10000000000000142</c:v>
                </c:pt>
                <c:pt idx="499">
                  <c:v>-0.34000000000000058</c:v>
                </c:pt>
                <c:pt idx="500">
                  <c:v>-0.38000000000000111</c:v>
                </c:pt>
                <c:pt idx="501">
                  <c:v>-0.34000000000000058</c:v>
                </c:pt>
                <c:pt idx="502">
                  <c:v>-0.48000000000000115</c:v>
                </c:pt>
                <c:pt idx="503">
                  <c:v>-0.5</c:v>
                </c:pt>
                <c:pt idx="504">
                  <c:v>-0.50000000000000144</c:v>
                </c:pt>
                <c:pt idx="505">
                  <c:v>-0.54000000000000059</c:v>
                </c:pt>
                <c:pt idx="506">
                  <c:v>-0.63999999999999913</c:v>
                </c:pt>
                <c:pt idx="507">
                  <c:v>-0.7999999999999986</c:v>
                </c:pt>
                <c:pt idx="508">
                  <c:v>-0.95999999999999797</c:v>
                </c:pt>
                <c:pt idx="509">
                  <c:v>-0.69999999999999718</c:v>
                </c:pt>
                <c:pt idx="510">
                  <c:v>-0.63999999999999768</c:v>
                </c:pt>
                <c:pt idx="511">
                  <c:v>-9.9999999999998576E-2</c:v>
                </c:pt>
                <c:pt idx="512">
                  <c:v>0.28000000000000258</c:v>
                </c:pt>
                <c:pt idx="513">
                  <c:v>8.000000000000114E-2</c:v>
                </c:pt>
                <c:pt idx="514">
                  <c:v>-0.27999999999999831</c:v>
                </c:pt>
                <c:pt idx="515">
                  <c:v>-0.11999999999999744</c:v>
                </c:pt>
                <c:pt idx="516">
                  <c:v>-0.65999999999999659</c:v>
                </c:pt>
                <c:pt idx="517">
                  <c:v>-0.73999999999999777</c:v>
                </c:pt>
                <c:pt idx="518">
                  <c:v>-0.71999999999999742</c:v>
                </c:pt>
                <c:pt idx="519">
                  <c:v>-0.69999999999999862</c:v>
                </c:pt>
                <c:pt idx="520">
                  <c:v>-0.85999999999999943</c:v>
                </c:pt>
                <c:pt idx="521">
                  <c:v>-0.7600000000000009</c:v>
                </c:pt>
                <c:pt idx="522">
                  <c:v>-0.52000000000000024</c:v>
                </c:pt>
                <c:pt idx="523">
                  <c:v>-0.48000000000000115</c:v>
                </c:pt>
                <c:pt idx="524">
                  <c:v>-0.48000000000000115</c:v>
                </c:pt>
                <c:pt idx="525">
                  <c:v>-0.60000000000000142</c:v>
                </c:pt>
                <c:pt idx="526">
                  <c:v>-0.46000000000000085</c:v>
                </c:pt>
                <c:pt idx="527">
                  <c:v>-0.82000000000000173</c:v>
                </c:pt>
                <c:pt idx="528">
                  <c:v>-0.94000000000000061</c:v>
                </c:pt>
                <c:pt idx="529">
                  <c:v>-0.7</c:v>
                </c:pt>
                <c:pt idx="530">
                  <c:v>-0.32000000000000028</c:v>
                </c:pt>
                <c:pt idx="531">
                  <c:v>-0.17999999999999972</c:v>
                </c:pt>
                <c:pt idx="532">
                  <c:v>0.14000000000000057</c:v>
                </c:pt>
                <c:pt idx="533">
                  <c:v>0.65999999999999948</c:v>
                </c:pt>
                <c:pt idx="534">
                  <c:v>0.67999999999999972</c:v>
                </c:pt>
                <c:pt idx="535">
                  <c:v>0.42000000000000171</c:v>
                </c:pt>
                <c:pt idx="536">
                  <c:v>0.26000000000000084</c:v>
                </c:pt>
                <c:pt idx="537">
                  <c:v>0.16000000000000086</c:v>
                </c:pt>
                <c:pt idx="538">
                  <c:v>0.14000000000000129</c:v>
                </c:pt>
                <c:pt idx="539">
                  <c:v>-7.999999999999971E-2</c:v>
                </c:pt>
                <c:pt idx="540">
                  <c:v>-0.16000000000000086</c:v>
                </c:pt>
                <c:pt idx="541">
                  <c:v>-0.30000000000000071</c:v>
                </c:pt>
                <c:pt idx="542">
                  <c:v>-0.42000000000000098</c:v>
                </c:pt>
                <c:pt idx="543">
                  <c:v>-0.70000000000000073</c:v>
                </c:pt>
                <c:pt idx="544">
                  <c:v>-0.56000000000000016</c:v>
                </c:pt>
                <c:pt idx="545">
                  <c:v>-0.76000000000000012</c:v>
                </c:pt>
                <c:pt idx="546">
                  <c:v>-0.7</c:v>
                </c:pt>
                <c:pt idx="547">
                  <c:v>-0.83999999999999986</c:v>
                </c:pt>
                <c:pt idx="548">
                  <c:v>-0.79999999999999927</c:v>
                </c:pt>
                <c:pt idx="549">
                  <c:v>-0.7</c:v>
                </c:pt>
                <c:pt idx="550">
                  <c:v>-0.68000000000000038</c:v>
                </c:pt>
                <c:pt idx="551">
                  <c:v>-0.36000000000000015</c:v>
                </c:pt>
                <c:pt idx="552">
                  <c:v>-0.16000000000000014</c:v>
                </c:pt>
                <c:pt idx="553">
                  <c:v>-7.1054273576010023E-16</c:v>
                </c:pt>
                <c:pt idx="554">
                  <c:v>-0.1</c:v>
                </c:pt>
                <c:pt idx="555">
                  <c:v>-0.19999999999999929</c:v>
                </c:pt>
                <c:pt idx="556">
                  <c:v>-0.9199999999999996</c:v>
                </c:pt>
                <c:pt idx="557">
                  <c:v>-0.97999999999999976</c:v>
                </c:pt>
                <c:pt idx="558">
                  <c:v>-1.2</c:v>
                </c:pt>
                <c:pt idx="559">
                  <c:v>-1.3400000000000005</c:v>
                </c:pt>
                <c:pt idx="560">
                  <c:v>-0.72000000000000097</c:v>
                </c:pt>
                <c:pt idx="561">
                  <c:v>-0.44000000000000056</c:v>
                </c:pt>
                <c:pt idx="562">
                  <c:v>-0.23999999999999985</c:v>
                </c:pt>
                <c:pt idx="563">
                  <c:v>2.0000000000000285E-2</c:v>
                </c:pt>
                <c:pt idx="564">
                  <c:v>-3.9999999999999855E-2</c:v>
                </c:pt>
                <c:pt idx="565">
                  <c:v>-0.51999999999999957</c:v>
                </c:pt>
                <c:pt idx="566">
                  <c:v>-0.61999999999999955</c:v>
                </c:pt>
                <c:pt idx="567">
                  <c:v>-0.67999999999999972</c:v>
                </c:pt>
                <c:pt idx="568">
                  <c:v>-1.079999999999999</c:v>
                </c:pt>
                <c:pt idx="569">
                  <c:v>-0.93999999999999839</c:v>
                </c:pt>
                <c:pt idx="570">
                  <c:v>-0.67999999999999827</c:v>
                </c:pt>
                <c:pt idx="571">
                  <c:v>-0.67999999999999905</c:v>
                </c:pt>
                <c:pt idx="572">
                  <c:v>-0.87999999999999967</c:v>
                </c:pt>
                <c:pt idx="573">
                  <c:v>-0.74000000000000055</c:v>
                </c:pt>
                <c:pt idx="574">
                  <c:v>-0.74000000000000132</c:v>
                </c:pt>
                <c:pt idx="575">
                  <c:v>-1.0400000000000014</c:v>
                </c:pt>
                <c:pt idx="576">
                  <c:v>-0.7600000000000009</c:v>
                </c:pt>
                <c:pt idx="577">
                  <c:v>-0.78000000000000047</c:v>
                </c:pt>
                <c:pt idx="578">
                  <c:v>-0.76000000000000012</c:v>
                </c:pt>
                <c:pt idx="579">
                  <c:v>-0.31999999999999956</c:v>
                </c:pt>
                <c:pt idx="580">
                  <c:v>-0.19999999999999929</c:v>
                </c:pt>
                <c:pt idx="581">
                  <c:v>-1.9999999999999574E-2</c:v>
                </c:pt>
                <c:pt idx="582">
                  <c:v>0.14000000000000057</c:v>
                </c:pt>
                <c:pt idx="583">
                  <c:v>8.0000000000000432E-2</c:v>
                </c:pt>
                <c:pt idx="584">
                  <c:v>-0.35999999999999943</c:v>
                </c:pt>
                <c:pt idx="585">
                  <c:v>-0.13999999999999985</c:v>
                </c:pt>
                <c:pt idx="586">
                  <c:v>-0.23999999999999985</c:v>
                </c:pt>
                <c:pt idx="587">
                  <c:v>0.15999999999999942</c:v>
                </c:pt>
                <c:pt idx="588">
                  <c:v>0.17999999999999972</c:v>
                </c:pt>
                <c:pt idx="589">
                  <c:v>0.53999999999999981</c:v>
                </c:pt>
                <c:pt idx="590">
                  <c:v>0.51999999999999957</c:v>
                </c:pt>
                <c:pt idx="591">
                  <c:v>0.43999999999999984</c:v>
                </c:pt>
                <c:pt idx="592">
                  <c:v>3.9999999999999855E-2</c:v>
                </c:pt>
                <c:pt idx="593">
                  <c:v>0.21999999999999958</c:v>
                </c:pt>
                <c:pt idx="594">
                  <c:v>-0.40000000000000069</c:v>
                </c:pt>
                <c:pt idx="595">
                  <c:v>-0.2000000000000007</c:v>
                </c:pt>
                <c:pt idx="596">
                  <c:v>-0.18000000000000113</c:v>
                </c:pt>
                <c:pt idx="597">
                  <c:v>-8.0000000000000432E-2</c:v>
                </c:pt>
                <c:pt idx="598">
                  <c:v>-3.9999999999999855E-2</c:v>
                </c:pt>
                <c:pt idx="599">
                  <c:v>0.13999999999999985</c:v>
                </c:pt>
                <c:pt idx="600">
                  <c:v>-3.9999999999999855E-2</c:v>
                </c:pt>
                <c:pt idx="601">
                  <c:v>-0.11999999999999958</c:v>
                </c:pt>
                <c:pt idx="602">
                  <c:v>-7.999999999999971E-2</c:v>
                </c:pt>
                <c:pt idx="603">
                  <c:v>0.21999999999999958</c:v>
                </c:pt>
                <c:pt idx="604">
                  <c:v>0.33999999999999986</c:v>
                </c:pt>
                <c:pt idx="605">
                  <c:v>0.35999999999999943</c:v>
                </c:pt>
                <c:pt idx="606">
                  <c:v>0.77999999999999903</c:v>
                </c:pt>
                <c:pt idx="607">
                  <c:v>0.97999999999999898</c:v>
                </c:pt>
                <c:pt idx="608">
                  <c:v>0.13999999999999915</c:v>
                </c:pt>
                <c:pt idx="609">
                  <c:v>-7.1054273576010023E-16</c:v>
                </c:pt>
                <c:pt idx="610">
                  <c:v>-0.12000000000000029</c:v>
                </c:pt>
                <c:pt idx="611">
                  <c:v>-0.4</c:v>
                </c:pt>
                <c:pt idx="612">
                  <c:v>-0.96000000000000019</c:v>
                </c:pt>
                <c:pt idx="613">
                  <c:v>-5.9999999999999429E-2</c:v>
                </c:pt>
                <c:pt idx="614">
                  <c:v>0.40000000000000069</c:v>
                </c:pt>
                <c:pt idx="615">
                  <c:v>0.2</c:v>
                </c:pt>
                <c:pt idx="616">
                  <c:v>2.0000000000000285E-2</c:v>
                </c:pt>
                <c:pt idx="617">
                  <c:v>-6.0000000000000143E-2</c:v>
                </c:pt>
                <c:pt idx="618">
                  <c:v>-0.5800000000000004</c:v>
                </c:pt>
                <c:pt idx="619">
                  <c:v>-0.62000000000000099</c:v>
                </c:pt>
                <c:pt idx="620">
                  <c:v>-0.46000000000000013</c:v>
                </c:pt>
                <c:pt idx="621">
                  <c:v>-0.34000000000000058</c:v>
                </c:pt>
                <c:pt idx="622">
                  <c:v>-8.0000000000000432E-2</c:v>
                </c:pt>
                <c:pt idx="623">
                  <c:v>-7.1054273576010023E-16</c:v>
                </c:pt>
                <c:pt idx="624">
                  <c:v>0.15999999999999942</c:v>
                </c:pt>
                <c:pt idx="625">
                  <c:v>0.65999999999999948</c:v>
                </c:pt>
                <c:pt idx="626">
                  <c:v>0.77999999999999969</c:v>
                </c:pt>
                <c:pt idx="627">
                  <c:v>1.1600000000000001</c:v>
                </c:pt>
                <c:pt idx="628">
                  <c:v>1.6600000000000001</c:v>
                </c:pt>
                <c:pt idx="629">
                  <c:v>1.5400000000000005</c:v>
                </c:pt>
                <c:pt idx="630">
                  <c:v>0.92000000000000026</c:v>
                </c:pt>
                <c:pt idx="631">
                  <c:v>1.1000000000000008</c:v>
                </c:pt>
                <c:pt idx="632">
                  <c:v>0.84000000000000052</c:v>
                </c:pt>
                <c:pt idx="633">
                  <c:v>0.52000000000000102</c:v>
                </c:pt>
                <c:pt idx="634">
                  <c:v>0.36000000000000087</c:v>
                </c:pt>
                <c:pt idx="635">
                  <c:v>0.62000000000000033</c:v>
                </c:pt>
                <c:pt idx="636">
                  <c:v>7.999999999999971E-2</c:v>
                </c:pt>
                <c:pt idx="637">
                  <c:v>-0.16000000000000014</c:v>
                </c:pt>
                <c:pt idx="638">
                  <c:v>-0.12000000000000099</c:v>
                </c:pt>
                <c:pt idx="639">
                  <c:v>-0.42000000000000098</c:v>
                </c:pt>
                <c:pt idx="640">
                  <c:v>-0.26000000000000084</c:v>
                </c:pt>
                <c:pt idx="641">
                  <c:v>0.13999999999999915</c:v>
                </c:pt>
                <c:pt idx="642">
                  <c:v>0.21999999999999886</c:v>
                </c:pt>
                <c:pt idx="643">
                  <c:v>0.5</c:v>
                </c:pt>
                <c:pt idx="644">
                  <c:v>0.6399999999999999</c:v>
                </c:pt>
                <c:pt idx="645">
                  <c:v>0.38000000000000045</c:v>
                </c:pt>
                <c:pt idx="646">
                  <c:v>6.0000000000000851E-2</c:v>
                </c:pt>
                <c:pt idx="647">
                  <c:v>-9.9999999999999284E-2</c:v>
                </c:pt>
                <c:pt idx="648">
                  <c:v>-1.1199999999999997</c:v>
                </c:pt>
                <c:pt idx="649">
                  <c:v>-1.3</c:v>
                </c:pt>
                <c:pt idx="650">
                  <c:v>-1.1400000000000006</c:v>
                </c:pt>
                <c:pt idx="651">
                  <c:v>-1.2200000000000011</c:v>
                </c:pt>
                <c:pt idx="652">
                  <c:v>-1.120000000000001</c:v>
                </c:pt>
                <c:pt idx="653">
                  <c:v>-0.72000000000000097</c:v>
                </c:pt>
                <c:pt idx="654">
                  <c:v>-0.62000000000000099</c:v>
                </c:pt>
                <c:pt idx="655">
                  <c:v>-1.0200000000000002</c:v>
                </c:pt>
                <c:pt idx="656">
                  <c:v>-1.0399999999999998</c:v>
                </c:pt>
                <c:pt idx="657">
                  <c:v>-1.2399999999999991</c:v>
                </c:pt>
                <c:pt idx="658">
                  <c:v>-1.0799999999999996</c:v>
                </c:pt>
                <c:pt idx="659">
                  <c:v>-1.0399999999999991</c:v>
                </c:pt>
                <c:pt idx="660">
                  <c:v>-0.81999999999999884</c:v>
                </c:pt>
                <c:pt idx="661">
                  <c:v>-0.51999999999999891</c:v>
                </c:pt>
                <c:pt idx="662">
                  <c:v>-0.43999999999999917</c:v>
                </c:pt>
                <c:pt idx="663">
                  <c:v>-0.69999999999999896</c:v>
                </c:pt>
                <c:pt idx="664">
                  <c:v>-0.67999999999999938</c:v>
                </c:pt>
                <c:pt idx="665">
                  <c:v>-0.98000000000000009</c:v>
                </c:pt>
                <c:pt idx="666">
                  <c:v>-1.1000000000000003</c:v>
                </c:pt>
                <c:pt idx="667">
                  <c:v>-0.62000000000000066</c:v>
                </c:pt>
                <c:pt idx="668">
                  <c:v>-0.40000000000000069</c:v>
                </c:pt>
                <c:pt idx="669">
                  <c:v>-0.34000000000000058</c:v>
                </c:pt>
                <c:pt idx="670">
                  <c:v>0.15999999999999978</c:v>
                </c:pt>
                <c:pt idx="671">
                  <c:v>0.13999999999999985</c:v>
                </c:pt>
                <c:pt idx="672">
                  <c:v>-1.9999999999999574E-2</c:v>
                </c:pt>
                <c:pt idx="673">
                  <c:v>0.34000000000000058</c:v>
                </c:pt>
                <c:pt idx="674">
                  <c:v>0.46000000000000052</c:v>
                </c:pt>
                <c:pt idx="675">
                  <c:v>0.26000000000000012</c:v>
                </c:pt>
                <c:pt idx="676">
                  <c:v>0.38000000000000006</c:v>
                </c:pt>
                <c:pt idx="677">
                  <c:v>0.21999999999999958</c:v>
                </c:pt>
                <c:pt idx="678">
                  <c:v>-0.1600000000000005</c:v>
                </c:pt>
                <c:pt idx="679">
                  <c:v>-0.28000000000000042</c:v>
                </c:pt>
                <c:pt idx="680">
                  <c:v>-0.10000000000000035</c:v>
                </c:pt>
                <c:pt idx="681">
                  <c:v>-0.54000000000000026</c:v>
                </c:pt>
                <c:pt idx="682">
                  <c:v>-0.4</c:v>
                </c:pt>
                <c:pt idx="683">
                  <c:v>-0.77999999999999969</c:v>
                </c:pt>
                <c:pt idx="684">
                  <c:v>-0.97999999999999976</c:v>
                </c:pt>
                <c:pt idx="685">
                  <c:v>-1.0399999999999998</c:v>
                </c:pt>
                <c:pt idx="686">
                  <c:v>-0.82000000000000028</c:v>
                </c:pt>
                <c:pt idx="687">
                  <c:v>-0.56000000000000016</c:v>
                </c:pt>
                <c:pt idx="688">
                  <c:v>-3.5527136788005011E-16</c:v>
                </c:pt>
                <c:pt idx="689">
                  <c:v>0.31999999999999923</c:v>
                </c:pt>
                <c:pt idx="690">
                  <c:v>0.35999999999999943</c:v>
                </c:pt>
                <c:pt idx="691">
                  <c:v>0.61999999999999988</c:v>
                </c:pt>
                <c:pt idx="692">
                  <c:v>0.68</c:v>
                </c:pt>
                <c:pt idx="693">
                  <c:v>0.98000000000000009</c:v>
                </c:pt>
                <c:pt idx="694">
                  <c:v>0.7000000000000004</c:v>
                </c:pt>
                <c:pt idx="695">
                  <c:v>0.76000000000000045</c:v>
                </c:pt>
                <c:pt idx="696">
                  <c:v>0.50000000000000067</c:v>
                </c:pt>
                <c:pt idx="697">
                  <c:v>0.40000000000000069</c:v>
                </c:pt>
                <c:pt idx="698">
                  <c:v>0.42000000000000026</c:v>
                </c:pt>
                <c:pt idx="699">
                  <c:v>0.38000000000000045</c:v>
                </c:pt>
                <c:pt idx="700">
                  <c:v>0.3</c:v>
                </c:pt>
                <c:pt idx="701">
                  <c:v>0.69999999999999929</c:v>
                </c:pt>
                <c:pt idx="702">
                  <c:v>0.39999999999999858</c:v>
                </c:pt>
                <c:pt idx="703">
                  <c:v>-8.000000000000114E-2</c:v>
                </c:pt>
                <c:pt idx="704">
                  <c:v>0.39999999999999858</c:v>
                </c:pt>
                <c:pt idx="705">
                  <c:v>0.6599999999999987</c:v>
                </c:pt>
                <c:pt idx="706">
                  <c:v>0.55999999999999939</c:v>
                </c:pt>
                <c:pt idx="707">
                  <c:v>0.66000000000000014</c:v>
                </c:pt>
                <c:pt idx="708">
                  <c:v>1.0399999999999998</c:v>
                </c:pt>
                <c:pt idx="709">
                  <c:v>0.66000000000000014</c:v>
                </c:pt>
                <c:pt idx="710">
                  <c:v>0.38000000000000045</c:v>
                </c:pt>
                <c:pt idx="711">
                  <c:v>0.46000000000000013</c:v>
                </c:pt>
                <c:pt idx="712">
                  <c:v>0.5</c:v>
                </c:pt>
                <c:pt idx="713">
                  <c:v>0.28000000000000042</c:v>
                </c:pt>
                <c:pt idx="714">
                  <c:v>0.50000000000000067</c:v>
                </c:pt>
                <c:pt idx="715">
                  <c:v>0.66000000000000014</c:v>
                </c:pt>
                <c:pt idx="716">
                  <c:v>0.33999999999999986</c:v>
                </c:pt>
                <c:pt idx="717">
                  <c:v>0.17999999999999972</c:v>
                </c:pt>
                <c:pt idx="718">
                  <c:v>-3.9999999999999855E-2</c:v>
                </c:pt>
                <c:pt idx="719">
                  <c:v>-7.1054273576010023E-16</c:v>
                </c:pt>
                <c:pt idx="720">
                  <c:v>-0.46000000000000013</c:v>
                </c:pt>
                <c:pt idx="721">
                  <c:v>-0.35999999999999943</c:v>
                </c:pt>
                <c:pt idx="722">
                  <c:v>-0.29999999999999927</c:v>
                </c:pt>
                <c:pt idx="723">
                  <c:v>-2.0000000000000285E-2</c:v>
                </c:pt>
                <c:pt idx="724">
                  <c:v>-0.35999999999999943</c:v>
                </c:pt>
                <c:pt idx="725">
                  <c:v>-0.45999999999999941</c:v>
                </c:pt>
                <c:pt idx="726">
                  <c:v>-0.16000000000000014</c:v>
                </c:pt>
                <c:pt idx="727">
                  <c:v>-6.0000000000000851E-2</c:v>
                </c:pt>
                <c:pt idx="728">
                  <c:v>-0.1</c:v>
                </c:pt>
                <c:pt idx="729">
                  <c:v>-0.28000000000000042</c:v>
                </c:pt>
                <c:pt idx="730">
                  <c:v>3.9999999999999855E-2</c:v>
                </c:pt>
                <c:pt idx="731">
                  <c:v>-0.4</c:v>
                </c:pt>
                <c:pt idx="732">
                  <c:v>-0.29999999999999927</c:v>
                </c:pt>
                <c:pt idx="733">
                  <c:v>-0.4199999999999996</c:v>
                </c:pt>
                <c:pt idx="734">
                  <c:v>-0.31999999999999884</c:v>
                </c:pt>
                <c:pt idx="735">
                  <c:v>-0.51999999999999891</c:v>
                </c:pt>
                <c:pt idx="736">
                  <c:v>-0.17999999999999899</c:v>
                </c:pt>
                <c:pt idx="737">
                  <c:v>-5.9999999999998721E-2</c:v>
                </c:pt>
                <c:pt idx="738">
                  <c:v>-0.45999999999999874</c:v>
                </c:pt>
                <c:pt idx="739">
                  <c:v>7.1054273576010023E-16</c:v>
                </c:pt>
                <c:pt idx="740">
                  <c:v>-3.9999999999999855E-2</c:v>
                </c:pt>
                <c:pt idx="741">
                  <c:v>-0.27999999999999969</c:v>
                </c:pt>
                <c:pt idx="742">
                  <c:v>-0.70000000000000073</c:v>
                </c:pt>
                <c:pt idx="743">
                  <c:v>-0.32000000000000101</c:v>
                </c:pt>
                <c:pt idx="744">
                  <c:v>-0.42000000000000098</c:v>
                </c:pt>
                <c:pt idx="745">
                  <c:v>-0.52000000000000024</c:v>
                </c:pt>
                <c:pt idx="746">
                  <c:v>-0.74000000000000055</c:v>
                </c:pt>
                <c:pt idx="747">
                  <c:v>-0.61999999999999955</c:v>
                </c:pt>
                <c:pt idx="748">
                  <c:v>-0.63999999999999913</c:v>
                </c:pt>
                <c:pt idx="749">
                  <c:v>-0.79999999999999927</c:v>
                </c:pt>
                <c:pt idx="750">
                  <c:v>-0.6</c:v>
                </c:pt>
                <c:pt idx="751">
                  <c:v>-0.33999999999999986</c:v>
                </c:pt>
                <c:pt idx="752">
                  <c:v>-0.12000000000000029</c:v>
                </c:pt>
                <c:pt idx="753">
                  <c:v>-0.14000000000000057</c:v>
                </c:pt>
                <c:pt idx="754">
                  <c:v>-0.22000000000000028</c:v>
                </c:pt>
                <c:pt idx="755">
                  <c:v>0.21999999999999958</c:v>
                </c:pt>
                <c:pt idx="756">
                  <c:v>0.33999999999999986</c:v>
                </c:pt>
                <c:pt idx="757">
                  <c:v>0.15999999999999942</c:v>
                </c:pt>
                <c:pt idx="758">
                  <c:v>-0.22000000000000028</c:v>
                </c:pt>
                <c:pt idx="759">
                  <c:v>7.999999999999971E-2</c:v>
                </c:pt>
                <c:pt idx="760">
                  <c:v>-0.2</c:v>
                </c:pt>
                <c:pt idx="761">
                  <c:v>0.1</c:v>
                </c:pt>
                <c:pt idx="762">
                  <c:v>0.1</c:v>
                </c:pt>
                <c:pt idx="763">
                  <c:v>0.62000000000000033</c:v>
                </c:pt>
                <c:pt idx="764">
                  <c:v>0.56000000000000016</c:v>
                </c:pt>
                <c:pt idx="765">
                  <c:v>0.57999999999999974</c:v>
                </c:pt>
                <c:pt idx="766">
                  <c:v>0.26000000000000012</c:v>
                </c:pt>
                <c:pt idx="767">
                  <c:v>0.26000000000000084</c:v>
                </c:pt>
                <c:pt idx="768">
                  <c:v>0.4</c:v>
                </c:pt>
                <c:pt idx="769">
                  <c:v>-0.1</c:v>
                </c:pt>
                <c:pt idx="770">
                  <c:v>-0.21999999999999958</c:v>
                </c:pt>
                <c:pt idx="771">
                  <c:v>2.0000000000000285E-2</c:v>
                </c:pt>
                <c:pt idx="772">
                  <c:v>-0.16000000000000014</c:v>
                </c:pt>
                <c:pt idx="773">
                  <c:v>-0.3999999999999993</c:v>
                </c:pt>
                <c:pt idx="774">
                  <c:v>6.0000000000000851E-2</c:v>
                </c:pt>
                <c:pt idx="775">
                  <c:v>0.24000000000000127</c:v>
                </c:pt>
                <c:pt idx="776">
                  <c:v>-0.19999999999999929</c:v>
                </c:pt>
                <c:pt idx="777">
                  <c:v>-0.27999999999999903</c:v>
                </c:pt>
                <c:pt idx="778">
                  <c:v>-0.57999999999999974</c:v>
                </c:pt>
                <c:pt idx="779">
                  <c:v>-0.76000000000000012</c:v>
                </c:pt>
                <c:pt idx="780">
                  <c:v>-0.68000000000000038</c:v>
                </c:pt>
                <c:pt idx="781">
                  <c:v>-0.53999999999999981</c:v>
                </c:pt>
                <c:pt idx="782">
                  <c:v>-0.42000000000000026</c:v>
                </c:pt>
                <c:pt idx="783">
                  <c:v>-5.9999999999999429E-2</c:v>
                </c:pt>
                <c:pt idx="784">
                  <c:v>0.16000000000000086</c:v>
                </c:pt>
                <c:pt idx="785">
                  <c:v>0.18000000000000044</c:v>
                </c:pt>
                <c:pt idx="786">
                  <c:v>0.27999999999999969</c:v>
                </c:pt>
                <c:pt idx="787">
                  <c:v>0.52000000000000024</c:v>
                </c:pt>
                <c:pt idx="788">
                  <c:v>0.43999999999999984</c:v>
                </c:pt>
                <c:pt idx="789">
                  <c:v>0.17999999999999972</c:v>
                </c:pt>
                <c:pt idx="790">
                  <c:v>-0.13999999999999985</c:v>
                </c:pt>
                <c:pt idx="791">
                  <c:v>-0.23999999999999916</c:v>
                </c:pt>
                <c:pt idx="792">
                  <c:v>-0.45999999999999941</c:v>
                </c:pt>
                <c:pt idx="793">
                  <c:v>-0.81999999999999962</c:v>
                </c:pt>
                <c:pt idx="794">
                  <c:v>-0.75999999999999945</c:v>
                </c:pt>
                <c:pt idx="795">
                  <c:v>-0.7399999999999991</c:v>
                </c:pt>
                <c:pt idx="796">
                  <c:v>-0.67999999999999972</c:v>
                </c:pt>
                <c:pt idx="797">
                  <c:v>-0.55999999999999939</c:v>
                </c:pt>
                <c:pt idx="798">
                  <c:v>-9.9999999999999284E-2</c:v>
                </c:pt>
                <c:pt idx="799">
                  <c:v>0.24000000000000057</c:v>
                </c:pt>
                <c:pt idx="800">
                  <c:v>0.33999999999999986</c:v>
                </c:pt>
                <c:pt idx="801">
                  <c:v>0.16000000000000014</c:v>
                </c:pt>
                <c:pt idx="802">
                  <c:v>0</c:v>
                </c:pt>
                <c:pt idx="803">
                  <c:v>-0.16000000000000014</c:v>
                </c:pt>
                <c:pt idx="804">
                  <c:v>-0.5</c:v>
                </c:pt>
                <c:pt idx="805">
                  <c:v>-0.51999999999999957</c:v>
                </c:pt>
                <c:pt idx="806">
                  <c:v>-0.55999999999999939</c:v>
                </c:pt>
                <c:pt idx="807">
                  <c:v>-0.4</c:v>
                </c:pt>
                <c:pt idx="808">
                  <c:v>-0.13999999999999985</c:v>
                </c:pt>
                <c:pt idx="809">
                  <c:v>0</c:v>
                </c:pt>
                <c:pt idx="810">
                  <c:v>0.15999999999999942</c:v>
                </c:pt>
                <c:pt idx="811">
                  <c:v>0.27999999999999903</c:v>
                </c:pt>
                <c:pt idx="812">
                  <c:v>3.9999999999999855E-2</c:v>
                </c:pt>
                <c:pt idx="813">
                  <c:v>-0.36000000000000015</c:v>
                </c:pt>
                <c:pt idx="814">
                  <c:v>-0.52000000000000024</c:v>
                </c:pt>
                <c:pt idx="815">
                  <c:v>-0.73999999999999988</c:v>
                </c:pt>
                <c:pt idx="816">
                  <c:v>-0.56000000000000016</c:v>
                </c:pt>
                <c:pt idx="817">
                  <c:v>-0.46000000000000085</c:v>
                </c:pt>
                <c:pt idx="818">
                  <c:v>-0.32000000000000101</c:v>
                </c:pt>
                <c:pt idx="819">
                  <c:v>-0.10000000000000071</c:v>
                </c:pt>
                <c:pt idx="820">
                  <c:v>-0.2000000000000007</c:v>
                </c:pt>
                <c:pt idx="821">
                  <c:v>-0.28000000000000042</c:v>
                </c:pt>
                <c:pt idx="822">
                  <c:v>0.1</c:v>
                </c:pt>
                <c:pt idx="823">
                  <c:v>0.5</c:v>
                </c:pt>
                <c:pt idx="824">
                  <c:v>0.8</c:v>
                </c:pt>
                <c:pt idx="825">
                  <c:v>1.7</c:v>
                </c:pt>
                <c:pt idx="826">
                  <c:v>2.2000000000000002</c:v>
                </c:pt>
                <c:pt idx="827">
                  <c:v>1.2200000000000002</c:v>
                </c:pt>
                <c:pt idx="828">
                  <c:v>-0.17999999999999972</c:v>
                </c:pt>
                <c:pt idx="829">
                  <c:v>-0.95999999999999941</c:v>
                </c:pt>
                <c:pt idx="830">
                  <c:v>-1.5399999999999991</c:v>
                </c:pt>
                <c:pt idx="831">
                  <c:v>-1.8999999999999992</c:v>
                </c:pt>
                <c:pt idx="832">
                  <c:v>-1.1999999999999993</c:v>
                </c:pt>
                <c:pt idx="833">
                  <c:v>2.0000000000000285E-2</c:v>
                </c:pt>
                <c:pt idx="834">
                  <c:v>0.22000000000000028</c:v>
                </c:pt>
                <c:pt idx="835">
                  <c:v>8.0000000000000432E-2</c:v>
                </c:pt>
                <c:pt idx="836">
                  <c:v>-7.999999999999971E-2</c:v>
                </c:pt>
                <c:pt idx="837">
                  <c:v>-0.1</c:v>
                </c:pt>
                <c:pt idx="838">
                  <c:v>-0.1</c:v>
                </c:pt>
                <c:pt idx="839">
                  <c:v>0.71999999999999953</c:v>
                </c:pt>
                <c:pt idx="840">
                  <c:v>1.1399999999999992</c:v>
                </c:pt>
                <c:pt idx="841">
                  <c:v>1.3799999999999997</c:v>
                </c:pt>
                <c:pt idx="842">
                  <c:v>1.3999999999999992</c:v>
                </c:pt>
                <c:pt idx="843">
                  <c:v>1.44</c:v>
                </c:pt>
                <c:pt idx="844">
                  <c:v>0.96000000000000019</c:v>
                </c:pt>
                <c:pt idx="845">
                  <c:v>0.8</c:v>
                </c:pt>
                <c:pt idx="846">
                  <c:v>0.33999999999999986</c:v>
                </c:pt>
                <c:pt idx="847">
                  <c:v>0.42000000000000026</c:v>
                </c:pt>
                <c:pt idx="848">
                  <c:v>0.77999999999999969</c:v>
                </c:pt>
                <c:pt idx="849">
                  <c:v>0.89999999999999925</c:v>
                </c:pt>
                <c:pt idx="850">
                  <c:v>0.79999999999999927</c:v>
                </c:pt>
                <c:pt idx="851">
                  <c:v>1.3999999999999992</c:v>
                </c:pt>
                <c:pt idx="852">
                  <c:v>1.379999999999999</c:v>
                </c:pt>
                <c:pt idx="853">
                  <c:v>1.0599999999999994</c:v>
                </c:pt>
                <c:pt idx="854">
                  <c:v>0.73999999999999988</c:v>
                </c:pt>
                <c:pt idx="855">
                  <c:v>0.87999999999999967</c:v>
                </c:pt>
                <c:pt idx="856">
                  <c:v>0.46000000000000013</c:v>
                </c:pt>
                <c:pt idx="857">
                  <c:v>0.72000000000000031</c:v>
                </c:pt>
                <c:pt idx="858">
                  <c:v>0.67999999999999972</c:v>
                </c:pt>
                <c:pt idx="859">
                  <c:v>1.1799999999999997</c:v>
                </c:pt>
                <c:pt idx="860">
                  <c:v>1.5400000000000005</c:v>
                </c:pt>
                <c:pt idx="861">
                  <c:v>1.7600000000000002</c:v>
                </c:pt>
                <c:pt idx="862">
                  <c:v>1.86</c:v>
                </c:pt>
                <c:pt idx="863">
                  <c:v>1.86</c:v>
                </c:pt>
                <c:pt idx="864">
                  <c:v>1.6199999999999997</c:v>
                </c:pt>
                <c:pt idx="865">
                  <c:v>1.3199999999999996</c:v>
                </c:pt>
                <c:pt idx="866">
                  <c:v>1.1999999999999993</c:v>
                </c:pt>
                <c:pt idx="867">
                  <c:v>1.3999999999999992</c:v>
                </c:pt>
                <c:pt idx="868">
                  <c:v>1.8399999999999999</c:v>
                </c:pt>
                <c:pt idx="869">
                  <c:v>1.9600000000000009</c:v>
                </c:pt>
                <c:pt idx="870">
                  <c:v>2.2600000000000007</c:v>
                </c:pt>
                <c:pt idx="871">
                  <c:v>2.3200000000000012</c:v>
                </c:pt>
                <c:pt idx="872">
                  <c:v>2.1400000000000015</c:v>
                </c:pt>
                <c:pt idx="873">
                  <c:v>1.9800000000000018</c:v>
                </c:pt>
                <c:pt idx="874">
                  <c:v>2.3400000000000012</c:v>
                </c:pt>
                <c:pt idx="875">
                  <c:v>2.1199999999999997</c:v>
                </c:pt>
                <c:pt idx="876">
                  <c:v>2.9799999999999995</c:v>
                </c:pt>
                <c:pt idx="877">
                  <c:v>3.2399999999999993</c:v>
                </c:pt>
                <c:pt idx="878">
                  <c:v>3.4999999999999987</c:v>
                </c:pt>
                <c:pt idx="879">
                  <c:v>3.9799999999999982</c:v>
                </c:pt>
                <c:pt idx="880">
                  <c:v>4.58</c:v>
                </c:pt>
                <c:pt idx="881">
                  <c:v>4.74</c:v>
                </c:pt>
                <c:pt idx="882">
                  <c:v>5.080000000000001</c:v>
                </c:pt>
                <c:pt idx="883">
                  <c:v>5.5000000000000018</c:v>
                </c:pt>
                <c:pt idx="884">
                  <c:v>5.8200000000000021</c:v>
                </c:pt>
                <c:pt idx="885">
                  <c:v>5.7000000000000011</c:v>
                </c:pt>
                <c:pt idx="886">
                  <c:v>5.8</c:v>
                </c:pt>
                <c:pt idx="887">
                  <c:v>6.1800000000000015</c:v>
                </c:pt>
                <c:pt idx="888">
                  <c:v>6.3200000000000021</c:v>
                </c:pt>
                <c:pt idx="889">
                  <c:v>5.9800000000000013</c:v>
                </c:pt>
                <c:pt idx="890">
                  <c:v>6.1800000000000015</c:v>
                </c:pt>
                <c:pt idx="891">
                  <c:v>6.2200000000000015</c:v>
                </c:pt>
                <c:pt idx="892">
                  <c:v>6.0399999999999991</c:v>
                </c:pt>
                <c:pt idx="893">
                  <c:v>6.6799999999999979</c:v>
                </c:pt>
                <c:pt idx="894">
                  <c:v>7.1199999999999992</c:v>
                </c:pt>
                <c:pt idx="895">
                  <c:v>7.1</c:v>
                </c:pt>
                <c:pt idx="896">
                  <c:v>7.24</c:v>
                </c:pt>
                <c:pt idx="897">
                  <c:v>7.1800000000000015</c:v>
                </c:pt>
                <c:pt idx="898">
                  <c:v>6.080000000000001</c:v>
                </c:pt>
                <c:pt idx="899">
                  <c:v>5.3000000000000025</c:v>
                </c:pt>
                <c:pt idx="900">
                  <c:v>4.980000000000004</c:v>
                </c:pt>
                <c:pt idx="901">
                  <c:v>4.0600000000000023</c:v>
                </c:pt>
                <c:pt idx="902">
                  <c:v>3.5600000000000023</c:v>
                </c:pt>
                <c:pt idx="903">
                  <c:v>3.6000000000000028</c:v>
                </c:pt>
                <c:pt idx="904">
                  <c:v>3.7000000000000028</c:v>
                </c:pt>
                <c:pt idx="905">
                  <c:v>3.6</c:v>
                </c:pt>
                <c:pt idx="906">
                  <c:v>3.7200000000000015</c:v>
                </c:pt>
                <c:pt idx="907">
                  <c:v>3.7000000000000028</c:v>
                </c:pt>
                <c:pt idx="908">
                  <c:v>3.4600000000000022</c:v>
                </c:pt>
                <c:pt idx="909">
                  <c:v>2.9</c:v>
                </c:pt>
                <c:pt idx="910">
                  <c:v>2.5600000000000023</c:v>
                </c:pt>
                <c:pt idx="911">
                  <c:v>1.9400000000000006</c:v>
                </c:pt>
                <c:pt idx="912">
                  <c:v>1.6</c:v>
                </c:pt>
                <c:pt idx="913">
                  <c:v>1.4199999999999988</c:v>
                </c:pt>
                <c:pt idx="914">
                  <c:v>1.3400000000000005</c:v>
                </c:pt>
                <c:pt idx="915">
                  <c:v>1.5199999999999989</c:v>
                </c:pt>
                <c:pt idx="916">
                  <c:v>1.6599999999999995</c:v>
                </c:pt>
                <c:pt idx="917">
                  <c:v>1.819999999999999</c:v>
                </c:pt>
                <c:pt idx="918">
                  <c:v>1.9800000000000011</c:v>
                </c:pt>
                <c:pt idx="919">
                  <c:v>2.2800000000000011</c:v>
                </c:pt>
                <c:pt idx="920">
                  <c:v>1.980000000000004</c:v>
                </c:pt>
                <c:pt idx="921">
                  <c:v>2.2600000000000078</c:v>
                </c:pt>
                <c:pt idx="922">
                  <c:v>1.7400000000000091</c:v>
                </c:pt>
                <c:pt idx="923">
                  <c:v>1.4000000000000115</c:v>
                </c:pt>
                <c:pt idx="924">
                  <c:v>0.60000000000000853</c:v>
                </c:pt>
                <c:pt idx="925">
                  <c:v>0.46000000000000513</c:v>
                </c:pt>
                <c:pt idx="926">
                  <c:v>-0.14000000000000057</c:v>
                </c:pt>
                <c:pt idx="927">
                  <c:v>0.21999999999999886</c:v>
                </c:pt>
                <c:pt idx="928">
                  <c:v>-8.0000000000003985E-2</c:v>
                </c:pt>
                <c:pt idx="929">
                  <c:v>-8.000000000000114E-2</c:v>
                </c:pt>
                <c:pt idx="930">
                  <c:v>-0.2</c:v>
                </c:pt>
                <c:pt idx="931">
                  <c:v>-0.23999999999999772</c:v>
                </c:pt>
                <c:pt idx="932">
                  <c:v>-0.61999999999999889</c:v>
                </c:pt>
                <c:pt idx="933">
                  <c:v>-0.54000000000000059</c:v>
                </c:pt>
                <c:pt idx="934">
                  <c:v>-0.15999999999999942</c:v>
                </c:pt>
                <c:pt idx="935">
                  <c:v>-0.24000000000000057</c:v>
                </c:pt>
                <c:pt idx="936">
                  <c:v>-0.3</c:v>
                </c:pt>
                <c:pt idx="937">
                  <c:v>-0.41999999999999887</c:v>
                </c:pt>
                <c:pt idx="938">
                  <c:v>-0.55999999999999939</c:v>
                </c:pt>
                <c:pt idx="939">
                  <c:v>-1.2000000000000028</c:v>
                </c:pt>
                <c:pt idx="940">
                  <c:v>-1.2600000000000022</c:v>
                </c:pt>
                <c:pt idx="941">
                  <c:v>-1.4000000000000028</c:v>
                </c:pt>
                <c:pt idx="942">
                  <c:v>-1.3200000000000016</c:v>
                </c:pt>
                <c:pt idx="943">
                  <c:v>-1.6200000000000017</c:v>
                </c:pt>
                <c:pt idx="944">
                  <c:v>-1.180000000000001</c:v>
                </c:pt>
                <c:pt idx="945">
                  <c:v>-1</c:v>
                </c:pt>
                <c:pt idx="946">
                  <c:v>-0.93999999999999773</c:v>
                </c:pt>
                <c:pt idx="947">
                  <c:v>-0.85999999999999943</c:v>
                </c:pt>
                <c:pt idx="948">
                  <c:v>-0.67999999999999827</c:v>
                </c:pt>
                <c:pt idx="949">
                  <c:v>-1.0399999999999978</c:v>
                </c:pt>
                <c:pt idx="950">
                  <c:v>-1.0800000000000012</c:v>
                </c:pt>
                <c:pt idx="951">
                  <c:v>-0.82000000000000173</c:v>
                </c:pt>
                <c:pt idx="952">
                  <c:v>-1.1000000000000001</c:v>
                </c:pt>
                <c:pt idx="953">
                  <c:v>-0.57999999999999829</c:v>
                </c:pt>
                <c:pt idx="954">
                  <c:v>-0.24000000000000057</c:v>
                </c:pt>
                <c:pt idx="955">
                  <c:v>0.20000000000000284</c:v>
                </c:pt>
                <c:pt idx="956">
                  <c:v>0.6</c:v>
                </c:pt>
                <c:pt idx="957">
                  <c:v>0.58000000000000118</c:v>
                </c:pt>
                <c:pt idx="958">
                  <c:v>0.34000000000000058</c:v>
                </c:pt>
                <c:pt idx="959">
                  <c:v>0.54000000000000059</c:v>
                </c:pt>
                <c:pt idx="960">
                  <c:v>0.23999999999999772</c:v>
                </c:pt>
                <c:pt idx="961">
                  <c:v>-0.42000000000000171</c:v>
                </c:pt>
                <c:pt idx="962">
                  <c:v>0.1799999999999983</c:v>
                </c:pt>
                <c:pt idx="963">
                  <c:v>0.19999999999999715</c:v>
                </c:pt>
                <c:pt idx="964">
                  <c:v>0.38000000000000111</c:v>
                </c:pt>
                <c:pt idx="965">
                  <c:v>0.26000000000000228</c:v>
                </c:pt>
                <c:pt idx="966">
                  <c:v>0.50000000000000289</c:v>
                </c:pt>
                <c:pt idx="967">
                  <c:v>-8.000000000000114E-2</c:v>
                </c:pt>
                <c:pt idx="968">
                  <c:v>-0.75999999999999945</c:v>
                </c:pt>
                <c:pt idx="969">
                  <c:v>-1.4400000000000006</c:v>
                </c:pt>
                <c:pt idx="970">
                  <c:v>-1.6599999999999995</c:v>
                </c:pt>
                <c:pt idx="971">
                  <c:v>-1.8799999999999983</c:v>
                </c:pt>
                <c:pt idx="972">
                  <c:v>-1.9199999999999959</c:v>
                </c:pt>
                <c:pt idx="973">
                  <c:v>-1.7199999999999989</c:v>
                </c:pt>
                <c:pt idx="974">
                  <c:v>-1.3599999999999994</c:v>
                </c:pt>
                <c:pt idx="975">
                  <c:v>-1.6599999999999995</c:v>
                </c:pt>
                <c:pt idx="976">
                  <c:v>-1.5400000000000005</c:v>
                </c:pt>
                <c:pt idx="977">
                  <c:v>-1.4200000000000017</c:v>
                </c:pt>
                <c:pt idx="978">
                  <c:v>-1.7199999999999989</c:v>
                </c:pt>
                <c:pt idx="979">
                  <c:v>-2.2000000000000002</c:v>
                </c:pt>
                <c:pt idx="980">
                  <c:v>-2.080000000000001</c:v>
                </c:pt>
                <c:pt idx="981">
                  <c:v>-2.2800000000000011</c:v>
                </c:pt>
                <c:pt idx="982">
                  <c:v>-2.4</c:v>
                </c:pt>
                <c:pt idx="983">
                  <c:v>-2.1200000000000019</c:v>
                </c:pt>
                <c:pt idx="984">
                  <c:v>-1.9400000000000006</c:v>
                </c:pt>
                <c:pt idx="985">
                  <c:v>-1.5399999999999991</c:v>
                </c:pt>
                <c:pt idx="986">
                  <c:v>-1.3799999999999983</c:v>
                </c:pt>
                <c:pt idx="987">
                  <c:v>-1.0399999999999978</c:v>
                </c:pt>
                <c:pt idx="988">
                  <c:v>-0.8199999999999974</c:v>
                </c:pt>
                <c:pt idx="989">
                  <c:v>-0.51999999999999746</c:v>
                </c:pt>
                <c:pt idx="990">
                  <c:v>-0.39999999999999858</c:v>
                </c:pt>
                <c:pt idx="991">
                  <c:v>-0.31999999999999884</c:v>
                </c:pt>
                <c:pt idx="992">
                  <c:v>-0.37999999999999973</c:v>
                </c:pt>
                <c:pt idx="993">
                  <c:v>-0.27999999999999969</c:v>
                </c:pt>
                <c:pt idx="994">
                  <c:v>-0.19999999999999857</c:v>
                </c:pt>
                <c:pt idx="995">
                  <c:v>-0.37999999999999828</c:v>
                </c:pt>
                <c:pt idx="996">
                  <c:v>-0.159999999999998</c:v>
                </c:pt>
                <c:pt idx="997">
                  <c:v>0.16000000000000228</c:v>
                </c:pt>
                <c:pt idx="998">
                  <c:v>0.50000000000000289</c:v>
                </c:pt>
                <c:pt idx="999">
                  <c:v>0.7000000000000014</c:v>
                </c:pt>
                <c:pt idx="1000">
                  <c:v>1.1200000000000017</c:v>
                </c:pt>
                <c:pt idx="1001">
                  <c:v>1.6200000000000003</c:v>
                </c:pt>
                <c:pt idx="1002">
                  <c:v>1.7799999999999998</c:v>
                </c:pt>
                <c:pt idx="1003">
                  <c:v>1.8599999999999994</c:v>
                </c:pt>
                <c:pt idx="1004">
                  <c:v>1.6200000000000003</c:v>
                </c:pt>
                <c:pt idx="1005">
                  <c:v>1.8200000000000003</c:v>
                </c:pt>
                <c:pt idx="1006">
                  <c:v>1.6400000000000006</c:v>
                </c:pt>
                <c:pt idx="1007">
                  <c:v>1.3600000000000008</c:v>
                </c:pt>
                <c:pt idx="1008">
                  <c:v>1.9400000000000006</c:v>
                </c:pt>
                <c:pt idx="1009">
                  <c:v>2.38</c:v>
                </c:pt>
                <c:pt idx="1010">
                  <c:v>2.2599999999999993</c:v>
                </c:pt>
                <c:pt idx="1011">
                  <c:v>2.0200000000000005</c:v>
                </c:pt>
                <c:pt idx="1012">
                  <c:v>2.1</c:v>
                </c:pt>
                <c:pt idx="1013">
                  <c:v>1.9800000000000011</c:v>
                </c:pt>
                <c:pt idx="1014">
                  <c:v>1.8200000000000003</c:v>
                </c:pt>
                <c:pt idx="1015">
                  <c:v>1.6200000000000003</c:v>
                </c:pt>
                <c:pt idx="1016">
                  <c:v>1.8599999999999994</c:v>
                </c:pt>
                <c:pt idx="1017">
                  <c:v>1.7799999999999998</c:v>
                </c:pt>
                <c:pt idx="1018">
                  <c:v>1.319999999999999</c:v>
                </c:pt>
                <c:pt idx="1019">
                  <c:v>1.0599999999999994</c:v>
                </c:pt>
                <c:pt idx="1020">
                  <c:v>1.3599999999999994</c:v>
                </c:pt>
                <c:pt idx="1021">
                  <c:v>0.94000000000000061</c:v>
                </c:pt>
                <c:pt idx="1022">
                  <c:v>0.72000000000000031</c:v>
                </c:pt>
                <c:pt idx="1023">
                  <c:v>0.67999999999999972</c:v>
                </c:pt>
                <c:pt idx="1024">
                  <c:v>0.42000000000000026</c:v>
                </c:pt>
                <c:pt idx="1025">
                  <c:v>-0.20000000000000143</c:v>
                </c:pt>
                <c:pt idx="1026">
                  <c:v>-6.0000000000002274E-2</c:v>
                </c:pt>
                <c:pt idx="1027">
                  <c:v>-0.16000000000000228</c:v>
                </c:pt>
                <c:pt idx="1028">
                  <c:v>-0.64000000000000201</c:v>
                </c:pt>
                <c:pt idx="1029">
                  <c:v>-0.54000000000000203</c:v>
                </c:pt>
                <c:pt idx="1030">
                  <c:v>-0.44000000000000056</c:v>
                </c:pt>
                <c:pt idx="1031">
                  <c:v>-0.7600000000000009</c:v>
                </c:pt>
                <c:pt idx="1032">
                  <c:v>-0.82000000000000028</c:v>
                </c:pt>
                <c:pt idx="1033">
                  <c:v>-1.2400000000000007</c:v>
                </c:pt>
                <c:pt idx="1034">
                  <c:v>-1.4600000000000009</c:v>
                </c:pt>
                <c:pt idx="1035">
                  <c:v>-1.8000000000000014</c:v>
                </c:pt>
                <c:pt idx="1036">
                  <c:v>-1.6000000000000014</c:v>
                </c:pt>
                <c:pt idx="1037">
                  <c:v>-1.5800000000000012</c:v>
                </c:pt>
                <c:pt idx="1038">
                  <c:v>-1.4600000000000009</c:v>
                </c:pt>
                <c:pt idx="1039">
                  <c:v>-1.3800000000000012</c:v>
                </c:pt>
                <c:pt idx="1040">
                  <c:v>-1.2800000000000011</c:v>
                </c:pt>
                <c:pt idx="1041">
                  <c:v>-1.4600000000000009</c:v>
                </c:pt>
                <c:pt idx="1042">
                  <c:v>-1.240000000000002</c:v>
                </c:pt>
                <c:pt idx="1043">
                  <c:v>-1.2600000000000022</c:v>
                </c:pt>
                <c:pt idx="1044">
                  <c:v>-2.1000000000000014</c:v>
                </c:pt>
                <c:pt idx="1045">
                  <c:v>-3.1400000000000006</c:v>
                </c:pt>
                <c:pt idx="1046">
                  <c:v>-3.8400000000000007</c:v>
                </c:pt>
                <c:pt idx="1047">
                  <c:v>-3.8400000000000007</c:v>
                </c:pt>
                <c:pt idx="1048">
                  <c:v>-3.1599999999999993</c:v>
                </c:pt>
                <c:pt idx="1049">
                  <c:v>-2.0599999999999996</c:v>
                </c:pt>
                <c:pt idx="1050">
                  <c:v>-0.45999999999999941</c:v>
                </c:pt>
                <c:pt idx="1051">
                  <c:v>0.24000000000000057</c:v>
                </c:pt>
                <c:pt idx="1052">
                  <c:v>0.16000000000000086</c:v>
                </c:pt>
                <c:pt idx="1053">
                  <c:v>-0.35999999999999943</c:v>
                </c:pt>
                <c:pt idx="1054">
                  <c:v>-0.4799999999999997</c:v>
                </c:pt>
                <c:pt idx="1055">
                  <c:v>-0.7399999999999991</c:v>
                </c:pt>
                <c:pt idx="1056">
                  <c:v>-0.45999999999999941</c:v>
                </c:pt>
                <c:pt idx="1057">
                  <c:v>-0.55999999999999939</c:v>
                </c:pt>
                <c:pt idx="1058">
                  <c:v>-0.76000000000000012</c:v>
                </c:pt>
                <c:pt idx="1059">
                  <c:v>-0.90000000000000069</c:v>
                </c:pt>
                <c:pt idx="1060">
                  <c:v>-0.92000000000000104</c:v>
                </c:pt>
                <c:pt idx="1061">
                  <c:v>-1.0600000000000016</c:v>
                </c:pt>
                <c:pt idx="1062">
                  <c:v>-0.90000000000000069</c:v>
                </c:pt>
                <c:pt idx="1063">
                  <c:v>-0.32000000000000028</c:v>
                </c:pt>
                <c:pt idx="1064">
                  <c:v>-0.2</c:v>
                </c:pt>
                <c:pt idx="1065">
                  <c:v>-0.35999999999999943</c:v>
                </c:pt>
                <c:pt idx="1066">
                  <c:v>-0.25999999999999801</c:v>
                </c:pt>
                <c:pt idx="1067">
                  <c:v>-0.55999999999999939</c:v>
                </c:pt>
                <c:pt idx="1068">
                  <c:v>-0.7399999999999991</c:v>
                </c:pt>
                <c:pt idx="1069">
                  <c:v>-0.7399999999999991</c:v>
                </c:pt>
                <c:pt idx="1070">
                  <c:v>-0.72000000000000031</c:v>
                </c:pt>
                <c:pt idx="1071">
                  <c:v>-1.1600000000000008</c:v>
                </c:pt>
                <c:pt idx="1072">
                  <c:v>-0.64000000000000057</c:v>
                </c:pt>
                <c:pt idx="1073">
                  <c:v>-0.64000000000000057</c:v>
                </c:pt>
                <c:pt idx="1074">
                  <c:v>-0.57999999999999974</c:v>
                </c:pt>
                <c:pt idx="1075">
                  <c:v>-0.87999999999999967</c:v>
                </c:pt>
                <c:pt idx="1076">
                  <c:v>-0.24000000000000057</c:v>
                </c:pt>
                <c:pt idx="1077">
                  <c:v>-0.44000000000000056</c:v>
                </c:pt>
                <c:pt idx="1078">
                  <c:v>-0.26000000000000084</c:v>
                </c:pt>
                <c:pt idx="1079">
                  <c:v>-0.24000000000000199</c:v>
                </c:pt>
                <c:pt idx="1080">
                  <c:v>-4.0000000000001992E-2</c:v>
                </c:pt>
                <c:pt idx="1081">
                  <c:v>-0.28000000000000114</c:v>
                </c:pt>
                <c:pt idx="1082">
                  <c:v>-0.42000000000000026</c:v>
                </c:pt>
                <c:pt idx="1083">
                  <c:v>-0.72000000000000031</c:v>
                </c:pt>
                <c:pt idx="1084">
                  <c:v>-0.9</c:v>
                </c:pt>
                <c:pt idx="1085">
                  <c:v>-0.96000000000000085</c:v>
                </c:pt>
                <c:pt idx="1086">
                  <c:v>-0.78000000000000114</c:v>
                </c:pt>
                <c:pt idx="1087">
                  <c:v>-0.74000000000000199</c:v>
                </c:pt>
                <c:pt idx="1088">
                  <c:v>-0.72000000000000175</c:v>
                </c:pt>
                <c:pt idx="1089">
                  <c:v>-0.84000000000000197</c:v>
                </c:pt>
                <c:pt idx="1090">
                  <c:v>-0.7</c:v>
                </c:pt>
                <c:pt idx="1091">
                  <c:v>-0.85999999999999943</c:v>
                </c:pt>
                <c:pt idx="1092">
                  <c:v>-1.1399999999999992</c:v>
                </c:pt>
                <c:pt idx="1093">
                  <c:v>-0.85999999999999943</c:v>
                </c:pt>
                <c:pt idx="1094">
                  <c:v>-0.33999999999999775</c:v>
                </c:pt>
                <c:pt idx="1095">
                  <c:v>-0.1799999999999983</c:v>
                </c:pt>
                <c:pt idx="1096">
                  <c:v>-0.27999999999999831</c:v>
                </c:pt>
                <c:pt idx="1097">
                  <c:v>8.0000000000002555E-2</c:v>
                </c:pt>
                <c:pt idx="1098">
                  <c:v>0.20000000000000284</c:v>
                </c:pt>
                <c:pt idx="1099">
                  <c:v>-0.21999999999999886</c:v>
                </c:pt>
                <c:pt idx="1100">
                  <c:v>-0.35999999999999943</c:v>
                </c:pt>
                <c:pt idx="1101">
                  <c:v>-0.57999999999999974</c:v>
                </c:pt>
                <c:pt idx="1102">
                  <c:v>-0.36000000000000087</c:v>
                </c:pt>
                <c:pt idx="1103">
                  <c:v>-0.34000000000000058</c:v>
                </c:pt>
                <c:pt idx="1104">
                  <c:v>0.1</c:v>
                </c:pt>
                <c:pt idx="1105">
                  <c:v>0.24000000000000057</c:v>
                </c:pt>
                <c:pt idx="1106">
                  <c:v>0.96000000000000085</c:v>
                </c:pt>
                <c:pt idx="1107">
                  <c:v>1.0200000000000002</c:v>
                </c:pt>
                <c:pt idx="1108">
                  <c:v>1.3</c:v>
                </c:pt>
                <c:pt idx="1109">
                  <c:v>1.4800000000000011</c:v>
                </c:pt>
                <c:pt idx="1110">
                  <c:v>1.6200000000000003</c:v>
                </c:pt>
                <c:pt idx="1111">
                  <c:v>1.2799999999999998</c:v>
                </c:pt>
                <c:pt idx="1112">
                  <c:v>1.1200000000000003</c:v>
                </c:pt>
                <c:pt idx="1113">
                  <c:v>0.77999999999999969</c:v>
                </c:pt>
                <c:pt idx="1114">
                  <c:v>0.1799999999999983</c:v>
                </c:pt>
                <c:pt idx="1115">
                  <c:v>-1.4210854715202005E-15</c:v>
                </c:pt>
                <c:pt idx="1116">
                  <c:v>-1.4210854715202005E-15</c:v>
                </c:pt>
                <c:pt idx="1117">
                  <c:v>1.9999999999998862E-2</c:v>
                </c:pt>
                <c:pt idx="1118">
                  <c:v>0.27999999999999969</c:v>
                </c:pt>
                <c:pt idx="1119">
                  <c:v>0.46000000000000085</c:v>
                </c:pt>
                <c:pt idx="1120">
                  <c:v>0.58000000000000118</c:v>
                </c:pt>
                <c:pt idx="1121">
                  <c:v>0.40000000000000141</c:v>
                </c:pt>
                <c:pt idx="1122">
                  <c:v>0.42000000000000171</c:v>
                </c:pt>
                <c:pt idx="1123">
                  <c:v>0.16000000000000086</c:v>
                </c:pt>
                <c:pt idx="1124">
                  <c:v>0.54000000000000059</c:v>
                </c:pt>
                <c:pt idx="1125">
                  <c:v>0.62000000000000033</c:v>
                </c:pt>
                <c:pt idx="1126">
                  <c:v>0.84000000000000052</c:v>
                </c:pt>
                <c:pt idx="1127">
                  <c:v>0.84000000000000052</c:v>
                </c:pt>
                <c:pt idx="1128">
                  <c:v>1.2</c:v>
                </c:pt>
                <c:pt idx="1129">
                  <c:v>0.85999999999999943</c:v>
                </c:pt>
                <c:pt idx="1130">
                  <c:v>0.45999999999999941</c:v>
                </c:pt>
                <c:pt idx="1131">
                  <c:v>0.5</c:v>
                </c:pt>
                <c:pt idx="1132">
                  <c:v>2.0000000000000285E-2</c:v>
                </c:pt>
                <c:pt idx="1133">
                  <c:v>-0.33999999999999775</c:v>
                </c:pt>
                <c:pt idx="1134">
                  <c:v>2.8421709430404009E-15</c:v>
                </c:pt>
                <c:pt idx="1135">
                  <c:v>0.40000000000000424</c:v>
                </c:pt>
                <c:pt idx="1136">
                  <c:v>0.28000000000000397</c:v>
                </c:pt>
                <c:pt idx="1137">
                  <c:v>1.0800000000000041</c:v>
                </c:pt>
                <c:pt idx="1138">
                  <c:v>1.040000000000002</c:v>
                </c:pt>
                <c:pt idx="1139">
                  <c:v>0.68000000000000116</c:v>
                </c:pt>
                <c:pt idx="1140">
                  <c:v>0.63999999999999913</c:v>
                </c:pt>
                <c:pt idx="1141">
                  <c:v>0.51999999999999891</c:v>
                </c:pt>
                <c:pt idx="1142">
                  <c:v>0.1799999999999983</c:v>
                </c:pt>
                <c:pt idx="1143">
                  <c:v>-2.0000000000001704E-2</c:v>
                </c:pt>
                <c:pt idx="1144">
                  <c:v>0.2999999999999986</c:v>
                </c:pt>
                <c:pt idx="1145">
                  <c:v>0.25999999999999945</c:v>
                </c:pt>
                <c:pt idx="1146">
                  <c:v>0.55999999999999939</c:v>
                </c:pt>
                <c:pt idx="1147">
                  <c:v>0.65999999999999948</c:v>
                </c:pt>
                <c:pt idx="1148">
                  <c:v>0.8</c:v>
                </c:pt>
                <c:pt idx="1149">
                  <c:v>0.57999999999999974</c:v>
                </c:pt>
                <c:pt idx="1150">
                  <c:v>0.87999999999999967</c:v>
                </c:pt>
                <c:pt idx="1151">
                  <c:v>0.81999999999999884</c:v>
                </c:pt>
                <c:pt idx="1152">
                  <c:v>0.7399999999999991</c:v>
                </c:pt>
                <c:pt idx="1153">
                  <c:v>0.87999999999999967</c:v>
                </c:pt>
                <c:pt idx="1154">
                  <c:v>1.1599999999999995</c:v>
                </c:pt>
                <c:pt idx="1155">
                  <c:v>0.81999999999999884</c:v>
                </c:pt>
                <c:pt idx="1156">
                  <c:v>0.82000000000000028</c:v>
                </c:pt>
                <c:pt idx="1157">
                  <c:v>0.93999999999999917</c:v>
                </c:pt>
                <c:pt idx="1158">
                  <c:v>1.1199999999999988</c:v>
                </c:pt>
                <c:pt idx="1159">
                  <c:v>0.83999999999999919</c:v>
                </c:pt>
                <c:pt idx="1160">
                  <c:v>0.85999999999999943</c:v>
                </c:pt>
                <c:pt idx="1161">
                  <c:v>0.87999999999999834</c:v>
                </c:pt>
                <c:pt idx="1162">
                  <c:v>0.67999999999999827</c:v>
                </c:pt>
                <c:pt idx="1163">
                  <c:v>0.41999999999999743</c:v>
                </c:pt>
                <c:pt idx="1164">
                  <c:v>0.45999999999999802</c:v>
                </c:pt>
                <c:pt idx="1165">
                  <c:v>0.55999999999999805</c:v>
                </c:pt>
                <c:pt idx="1166">
                  <c:v>0.57999999999999829</c:v>
                </c:pt>
                <c:pt idx="1167">
                  <c:v>1.0399999999999991</c:v>
                </c:pt>
                <c:pt idx="1168">
                  <c:v>1.2799999999999998</c:v>
                </c:pt>
                <c:pt idx="1169">
                  <c:v>1.3400000000000005</c:v>
                </c:pt>
                <c:pt idx="1170">
                  <c:v>1.5800000000000012</c:v>
                </c:pt>
                <c:pt idx="1171">
                  <c:v>1.5800000000000012</c:v>
                </c:pt>
                <c:pt idx="1172">
                  <c:v>1.1600000000000024</c:v>
                </c:pt>
                <c:pt idx="1173">
                  <c:v>1.0600000000000036</c:v>
                </c:pt>
                <c:pt idx="1174">
                  <c:v>1.3000000000000014</c:v>
                </c:pt>
                <c:pt idx="1175">
                  <c:v>0.92000000000000171</c:v>
                </c:pt>
                <c:pt idx="1176">
                  <c:v>0.88000000000000111</c:v>
                </c:pt>
                <c:pt idx="1177">
                  <c:v>1.1599999999999995</c:v>
                </c:pt>
                <c:pt idx="1178">
                  <c:v>1.2999999999999985</c:v>
                </c:pt>
                <c:pt idx="1179">
                  <c:v>0.75999999999999945</c:v>
                </c:pt>
                <c:pt idx="1180">
                  <c:v>0.7</c:v>
                </c:pt>
                <c:pt idx="1181">
                  <c:v>0.88000000000000111</c:v>
                </c:pt>
                <c:pt idx="1182">
                  <c:v>0.440000000000002</c:v>
                </c:pt>
                <c:pt idx="1183">
                  <c:v>6.0000000000002274E-2</c:v>
                </c:pt>
                <c:pt idx="1184">
                  <c:v>0.48000000000000254</c:v>
                </c:pt>
                <c:pt idx="1185">
                  <c:v>0.9600000000000023</c:v>
                </c:pt>
                <c:pt idx="1186">
                  <c:v>0.42000000000000171</c:v>
                </c:pt>
                <c:pt idx="1187">
                  <c:v>0.48000000000000115</c:v>
                </c:pt>
                <c:pt idx="1188">
                  <c:v>0.8</c:v>
                </c:pt>
                <c:pt idx="1189">
                  <c:v>0.55999999999999939</c:v>
                </c:pt>
                <c:pt idx="1190">
                  <c:v>-0.18000000000000113</c:v>
                </c:pt>
                <c:pt idx="1191">
                  <c:v>3.9999999999999147E-2</c:v>
                </c:pt>
                <c:pt idx="1192">
                  <c:v>0.51999999999999891</c:v>
                </c:pt>
                <c:pt idx="1193">
                  <c:v>0.55999999999999939</c:v>
                </c:pt>
                <c:pt idx="1194">
                  <c:v>0.74000000000000055</c:v>
                </c:pt>
                <c:pt idx="1195">
                  <c:v>1.1000000000000001</c:v>
                </c:pt>
                <c:pt idx="1196">
                  <c:v>0.5800000000000004</c:v>
                </c:pt>
                <c:pt idx="1197">
                  <c:v>0.52000000000000168</c:v>
                </c:pt>
                <c:pt idx="1198">
                  <c:v>0.58000000000000185</c:v>
                </c:pt>
                <c:pt idx="1199">
                  <c:v>0.62000000000000099</c:v>
                </c:pt>
                <c:pt idx="1200">
                  <c:v>0.66000000000000159</c:v>
                </c:pt>
                <c:pt idx="1201">
                  <c:v>1.06</c:v>
                </c:pt>
                <c:pt idx="1202">
                  <c:v>0.75999999999999945</c:v>
                </c:pt>
                <c:pt idx="1203">
                  <c:v>0.73999999999999844</c:v>
                </c:pt>
                <c:pt idx="1204">
                  <c:v>0.77999999999999825</c:v>
                </c:pt>
                <c:pt idx="1205">
                  <c:v>0.89999999999999858</c:v>
                </c:pt>
                <c:pt idx="1206">
                  <c:v>1.2199999999999989</c:v>
                </c:pt>
                <c:pt idx="1207">
                  <c:v>0.97999999999999898</c:v>
                </c:pt>
                <c:pt idx="1208">
                  <c:v>1</c:v>
                </c:pt>
                <c:pt idx="1209">
                  <c:v>1.1000000000000008</c:v>
                </c:pt>
                <c:pt idx="1210">
                  <c:v>1.2</c:v>
                </c:pt>
                <c:pt idx="1211">
                  <c:v>1.4400000000000006</c:v>
                </c:pt>
                <c:pt idx="1212">
                  <c:v>1.9</c:v>
                </c:pt>
                <c:pt idx="1213">
                  <c:v>2.16</c:v>
                </c:pt>
                <c:pt idx="1214">
                  <c:v>1.5800000000000005</c:v>
                </c:pt>
                <c:pt idx="1215">
                  <c:v>1.4800000000000004</c:v>
                </c:pt>
                <c:pt idx="1216">
                  <c:v>1.2800000000000005</c:v>
                </c:pt>
                <c:pt idx="1217">
                  <c:v>1.1200000000000003</c:v>
                </c:pt>
                <c:pt idx="1218">
                  <c:v>0.97999999999999976</c:v>
                </c:pt>
                <c:pt idx="1219">
                  <c:v>1.0199999999999996</c:v>
                </c:pt>
                <c:pt idx="1220">
                  <c:v>0.37999999999999973</c:v>
                </c:pt>
                <c:pt idx="1221">
                  <c:v>0.11999999999999958</c:v>
                </c:pt>
                <c:pt idx="1222">
                  <c:v>7.999999999999971E-2</c:v>
                </c:pt>
                <c:pt idx="1223">
                  <c:v>-0.46000000000000013</c:v>
                </c:pt>
                <c:pt idx="1224">
                  <c:v>-0.38000000000000045</c:v>
                </c:pt>
                <c:pt idx="1225">
                  <c:v>7.9999999999999002E-2</c:v>
                </c:pt>
                <c:pt idx="1226">
                  <c:v>0.19999999999999929</c:v>
                </c:pt>
                <c:pt idx="1227">
                  <c:v>0.22000000000000028</c:v>
                </c:pt>
                <c:pt idx="1228">
                  <c:v>0.5800000000000004</c:v>
                </c:pt>
                <c:pt idx="1229">
                  <c:v>0.8600000000000001</c:v>
                </c:pt>
                <c:pt idx="1230">
                  <c:v>0.52000000000000024</c:v>
                </c:pt>
                <c:pt idx="1231">
                  <c:v>0.36000000000000015</c:v>
                </c:pt>
                <c:pt idx="1232">
                  <c:v>0.37999999999999973</c:v>
                </c:pt>
                <c:pt idx="1233">
                  <c:v>-0.14000000000000057</c:v>
                </c:pt>
                <c:pt idx="1234">
                  <c:v>-0.38000000000000045</c:v>
                </c:pt>
                <c:pt idx="1235">
                  <c:v>-0.13999999999999985</c:v>
                </c:pt>
                <c:pt idx="1236">
                  <c:v>-1.9999999999999574E-2</c:v>
                </c:pt>
                <c:pt idx="1237">
                  <c:v>-0.6</c:v>
                </c:pt>
                <c:pt idx="1238">
                  <c:v>-0.43999999999999984</c:v>
                </c:pt>
                <c:pt idx="1239">
                  <c:v>-0.23999999999999985</c:v>
                </c:pt>
                <c:pt idx="1240">
                  <c:v>-0.60000000000000075</c:v>
                </c:pt>
                <c:pt idx="1241">
                  <c:v>-0.76000000000000156</c:v>
                </c:pt>
                <c:pt idx="1242">
                  <c:v>-0.2000000000000007</c:v>
                </c:pt>
                <c:pt idx="1243">
                  <c:v>-0.17999999999999972</c:v>
                </c:pt>
                <c:pt idx="1244">
                  <c:v>-0.22000000000000028</c:v>
                </c:pt>
                <c:pt idx="1245">
                  <c:v>0.56000000000000016</c:v>
                </c:pt>
                <c:pt idx="1246">
                  <c:v>0.36000000000000087</c:v>
                </c:pt>
                <c:pt idx="1247">
                  <c:v>0.10000000000000071</c:v>
                </c:pt>
                <c:pt idx="1248">
                  <c:v>0.4199999999999996</c:v>
                </c:pt>
                <c:pt idx="1249">
                  <c:v>0.51999999999999957</c:v>
                </c:pt>
                <c:pt idx="1250">
                  <c:v>0.43999999999999984</c:v>
                </c:pt>
                <c:pt idx="1251">
                  <c:v>0.71999999999999953</c:v>
                </c:pt>
                <c:pt idx="1252">
                  <c:v>0.95999999999999941</c:v>
                </c:pt>
                <c:pt idx="1253">
                  <c:v>1.0599999999999994</c:v>
                </c:pt>
                <c:pt idx="1254">
                  <c:v>0.44000000000000056</c:v>
                </c:pt>
                <c:pt idx="1255">
                  <c:v>0.37999999999999973</c:v>
                </c:pt>
                <c:pt idx="1256">
                  <c:v>0.57999999999999974</c:v>
                </c:pt>
                <c:pt idx="1257">
                  <c:v>0.77999999999999825</c:v>
                </c:pt>
                <c:pt idx="1258">
                  <c:v>0.51999999999999891</c:v>
                </c:pt>
                <c:pt idx="1259">
                  <c:v>1.1399999999999977</c:v>
                </c:pt>
                <c:pt idx="1260">
                  <c:v>0.99999999999999856</c:v>
                </c:pt>
                <c:pt idx="1261">
                  <c:v>0.71999999999999742</c:v>
                </c:pt>
                <c:pt idx="1262">
                  <c:v>0.53999999999999915</c:v>
                </c:pt>
                <c:pt idx="1263">
                  <c:v>0.55999999999999939</c:v>
                </c:pt>
                <c:pt idx="1264">
                  <c:v>0.4</c:v>
                </c:pt>
                <c:pt idx="1265">
                  <c:v>0.44000000000000056</c:v>
                </c:pt>
                <c:pt idx="1266">
                  <c:v>0.48000000000000115</c:v>
                </c:pt>
                <c:pt idx="1267">
                  <c:v>0.66000000000000081</c:v>
                </c:pt>
                <c:pt idx="1268">
                  <c:v>0.4</c:v>
                </c:pt>
                <c:pt idx="1269">
                  <c:v>0.67999999999999972</c:v>
                </c:pt>
                <c:pt idx="1270">
                  <c:v>0.85999999999999943</c:v>
                </c:pt>
                <c:pt idx="1271">
                  <c:v>1.1799999999999997</c:v>
                </c:pt>
                <c:pt idx="1272">
                  <c:v>0.93999999999999917</c:v>
                </c:pt>
                <c:pt idx="1273">
                  <c:v>1.2799999999999998</c:v>
                </c:pt>
                <c:pt idx="1274">
                  <c:v>0.77999999999999969</c:v>
                </c:pt>
                <c:pt idx="1275">
                  <c:v>0.65999999999999948</c:v>
                </c:pt>
                <c:pt idx="1276">
                  <c:v>0.45999999999999941</c:v>
                </c:pt>
                <c:pt idx="1277">
                  <c:v>0.3</c:v>
                </c:pt>
                <c:pt idx="1278">
                  <c:v>0.1</c:v>
                </c:pt>
                <c:pt idx="1279">
                  <c:v>0.24000000000000057</c:v>
                </c:pt>
                <c:pt idx="1280">
                  <c:v>0</c:v>
                </c:pt>
                <c:pt idx="1281">
                  <c:v>-0.25999999999999945</c:v>
                </c:pt>
                <c:pt idx="1282">
                  <c:v>-0.3</c:v>
                </c:pt>
                <c:pt idx="1283">
                  <c:v>-0.25999999999999945</c:v>
                </c:pt>
                <c:pt idx="1284">
                  <c:v>-0.7</c:v>
                </c:pt>
                <c:pt idx="1285">
                  <c:v>-0.64000000000000057</c:v>
                </c:pt>
                <c:pt idx="1286">
                  <c:v>-0.58000000000000118</c:v>
                </c:pt>
                <c:pt idx="1287">
                  <c:v>-0.52000000000000024</c:v>
                </c:pt>
                <c:pt idx="1288">
                  <c:v>-0.72000000000000175</c:v>
                </c:pt>
                <c:pt idx="1289">
                  <c:v>1.9999999999998862E-2</c:v>
                </c:pt>
                <c:pt idx="1290">
                  <c:v>7.999999999999971E-2</c:v>
                </c:pt>
                <c:pt idx="1291">
                  <c:v>0.12000000000000029</c:v>
                </c:pt>
                <c:pt idx="1292">
                  <c:v>0.12000000000000029</c:v>
                </c:pt>
                <c:pt idx="1293">
                  <c:v>0.42000000000000026</c:v>
                </c:pt>
                <c:pt idx="1294">
                  <c:v>0.48000000000000115</c:v>
                </c:pt>
                <c:pt idx="1295">
                  <c:v>0.50000000000000144</c:v>
                </c:pt>
                <c:pt idx="1296">
                  <c:v>0.68000000000000116</c:v>
                </c:pt>
                <c:pt idx="1297">
                  <c:v>0.86000000000000087</c:v>
                </c:pt>
                <c:pt idx="1298">
                  <c:v>0.9600000000000023</c:v>
                </c:pt>
                <c:pt idx="1299">
                  <c:v>0.72000000000000031</c:v>
                </c:pt>
                <c:pt idx="1300">
                  <c:v>0.7600000000000009</c:v>
                </c:pt>
                <c:pt idx="1301">
                  <c:v>1.0400000000000005</c:v>
                </c:pt>
                <c:pt idx="1302">
                  <c:v>0.82000000000000028</c:v>
                </c:pt>
                <c:pt idx="1303">
                  <c:v>0.75999999999999945</c:v>
                </c:pt>
                <c:pt idx="1304">
                  <c:v>0.77999999999999969</c:v>
                </c:pt>
                <c:pt idx="1305">
                  <c:v>0.71999999999999886</c:v>
                </c:pt>
                <c:pt idx="1306">
                  <c:v>0.23999999999999916</c:v>
                </c:pt>
                <c:pt idx="1307">
                  <c:v>0.31999999999999884</c:v>
                </c:pt>
                <c:pt idx="1308">
                  <c:v>-2.0000000000000285E-2</c:v>
                </c:pt>
                <c:pt idx="1309">
                  <c:v>-7.999999999999971E-2</c:v>
                </c:pt>
                <c:pt idx="1310">
                  <c:v>-0.15999999999999942</c:v>
                </c:pt>
                <c:pt idx="1311">
                  <c:v>-5.9999999999999429E-2</c:v>
                </c:pt>
                <c:pt idx="1312">
                  <c:v>0.34000000000000197</c:v>
                </c:pt>
                <c:pt idx="1313">
                  <c:v>0.72000000000000175</c:v>
                </c:pt>
                <c:pt idx="1314">
                  <c:v>0.84000000000000197</c:v>
                </c:pt>
                <c:pt idx="1315">
                  <c:v>0.76000000000000223</c:v>
                </c:pt>
                <c:pt idx="1316">
                  <c:v>1.1000000000000028</c:v>
                </c:pt>
                <c:pt idx="1317">
                  <c:v>0.60000000000000142</c:v>
                </c:pt>
                <c:pt idx="1318">
                  <c:v>-0.2</c:v>
                </c:pt>
                <c:pt idx="1319">
                  <c:v>-0.42000000000000026</c:v>
                </c:pt>
                <c:pt idx="1320">
                  <c:v>-0.48000000000000115</c:v>
                </c:pt>
                <c:pt idx="1321">
                  <c:v>-0.56000000000000227</c:v>
                </c:pt>
                <c:pt idx="1322">
                  <c:v>-0.10000000000000284</c:v>
                </c:pt>
                <c:pt idx="1323">
                  <c:v>0.33999999999999914</c:v>
                </c:pt>
                <c:pt idx="1324">
                  <c:v>0.51999999999999891</c:v>
                </c:pt>
                <c:pt idx="1325">
                  <c:v>0.9</c:v>
                </c:pt>
                <c:pt idx="1326">
                  <c:v>0.66000000000000081</c:v>
                </c:pt>
                <c:pt idx="1327">
                  <c:v>0.30000000000000143</c:v>
                </c:pt>
                <c:pt idx="1328">
                  <c:v>0.66000000000000081</c:v>
                </c:pt>
                <c:pt idx="1329">
                  <c:v>0.7000000000000014</c:v>
                </c:pt>
                <c:pt idx="1330">
                  <c:v>0.36000000000000087</c:v>
                </c:pt>
                <c:pt idx="1331">
                  <c:v>0.37999999999999973</c:v>
                </c:pt>
                <c:pt idx="1332">
                  <c:v>0.32000000000000028</c:v>
                </c:pt>
                <c:pt idx="1333">
                  <c:v>-2.0000000000000285E-2</c:v>
                </c:pt>
                <c:pt idx="1334">
                  <c:v>-0.1</c:v>
                </c:pt>
                <c:pt idx="1335">
                  <c:v>0.43999999999999917</c:v>
                </c:pt>
                <c:pt idx="1336">
                  <c:v>0.3</c:v>
                </c:pt>
                <c:pt idx="1337">
                  <c:v>0.66000000000000081</c:v>
                </c:pt>
                <c:pt idx="1338">
                  <c:v>1.3800000000000012</c:v>
                </c:pt>
                <c:pt idx="1339">
                  <c:v>1.2200000000000002</c:v>
                </c:pt>
                <c:pt idx="1340">
                  <c:v>0.88000000000000111</c:v>
                </c:pt>
                <c:pt idx="1341">
                  <c:v>0.98000000000000109</c:v>
                </c:pt>
                <c:pt idx="1342">
                  <c:v>1.3400000000000005</c:v>
                </c:pt>
                <c:pt idx="1343">
                  <c:v>0.84000000000000052</c:v>
                </c:pt>
                <c:pt idx="1344">
                  <c:v>1.1000000000000014</c:v>
                </c:pt>
                <c:pt idx="1345">
                  <c:v>1.2600000000000022</c:v>
                </c:pt>
                <c:pt idx="1346">
                  <c:v>1.3800000000000026</c:v>
                </c:pt>
                <c:pt idx="1347">
                  <c:v>1.1800000000000026</c:v>
                </c:pt>
                <c:pt idx="1348">
                  <c:v>1.8000000000000014</c:v>
                </c:pt>
                <c:pt idx="1349">
                  <c:v>1.7799999999999998</c:v>
                </c:pt>
                <c:pt idx="1350">
                  <c:v>1.5799999999999983</c:v>
                </c:pt>
                <c:pt idx="1351">
                  <c:v>1.6399999999999977</c:v>
                </c:pt>
                <c:pt idx="1352">
                  <c:v>1.5999999999999972</c:v>
                </c:pt>
                <c:pt idx="1353">
                  <c:v>0.81999999999999884</c:v>
                </c:pt>
                <c:pt idx="1354">
                  <c:v>0.62000000000000033</c:v>
                </c:pt>
                <c:pt idx="1355">
                  <c:v>0.98000000000000109</c:v>
                </c:pt>
                <c:pt idx="1356">
                  <c:v>0.66000000000000081</c:v>
                </c:pt>
                <c:pt idx="1357">
                  <c:v>0.14000000000000198</c:v>
                </c:pt>
                <c:pt idx="1358">
                  <c:v>0.40000000000000141</c:v>
                </c:pt>
                <c:pt idx="1359">
                  <c:v>0.64000000000000057</c:v>
                </c:pt>
                <c:pt idx="1360">
                  <c:v>0.14000000000000057</c:v>
                </c:pt>
                <c:pt idx="1361">
                  <c:v>0.46000000000000085</c:v>
                </c:pt>
                <c:pt idx="1362">
                  <c:v>0.75999999999999945</c:v>
                </c:pt>
                <c:pt idx="1363">
                  <c:v>0.83999999999999919</c:v>
                </c:pt>
                <c:pt idx="1364">
                  <c:v>0.93999999999999917</c:v>
                </c:pt>
                <c:pt idx="1365">
                  <c:v>0.95999999999999941</c:v>
                </c:pt>
                <c:pt idx="1366">
                  <c:v>0.87999999999999967</c:v>
                </c:pt>
                <c:pt idx="1367">
                  <c:v>0.92000000000000026</c:v>
                </c:pt>
                <c:pt idx="1368">
                  <c:v>1.0599999999999994</c:v>
                </c:pt>
                <c:pt idx="1369">
                  <c:v>0.56000000000000083</c:v>
                </c:pt>
                <c:pt idx="1370">
                  <c:v>1.0000000000000013</c:v>
                </c:pt>
                <c:pt idx="1371">
                  <c:v>0.78000000000000114</c:v>
                </c:pt>
                <c:pt idx="1372">
                  <c:v>0.74000000000000199</c:v>
                </c:pt>
                <c:pt idx="1373">
                  <c:v>0.4600000000000023</c:v>
                </c:pt>
                <c:pt idx="1374">
                  <c:v>0.80000000000000138</c:v>
                </c:pt>
                <c:pt idx="1375">
                  <c:v>0.57999999999999974</c:v>
                </c:pt>
                <c:pt idx="1376">
                  <c:v>1.1200000000000003</c:v>
                </c:pt>
                <c:pt idx="1377">
                  <c:v>1.1599999999999995</c:v>
                </c:pt>
                <c:pt idx="1378">
                  <c:v>1.5</c:v>
                </c:pt>
                <c:pt idx="1379">
                  <c:v>1.5200000000000002</c:v>
                </c:pt>
                <c:pt idx="1380">
                  <c:v>1.3</c:v>
                </c:pt>
                <c:pt idx="1381">
                  <c:v>0.85999999999999943</c:v>
                </c:pt>
                <c:pt idx="1382">
                  <c:v>0.75999999999999945</c:v>
                </c:pt>
                <c:pt idx="1383">
                  <c:v>0.3</c:v>
                </c:pt>
                <c:pt idx="1384">
                  <c:v>0.13999999999999915</c:v>
                </c:pt>
                <c:pt idx="1385">
                  <c:v>0.62000000000000033</c:v>
                </c:pt>
                <c:pt idx="1386">
                  <c:v>0.7000000000000014</c:v>
                </c:pt>
                <c:pt idx="1387">
                  <c:v>0.86000000000000087</c:v>
                </c:pt>
                <c:pt idx="1388">
                  <c:v>1.180000000000001</c:v>
                </c:pt>
                <c:pt idx="1389">
                  <c:v>1.1000000000000014</c:v>
                </c:pt>
                <c:pt idx="1390">
                  <c:v>0.54000000000000059</c:v>
                </c:pt>
                <c:pt idx="1391">
                  <c:v>0.4799999999999997</c:v>
                </c:pt>
                <c:pt idx="1392">
                  <c:v>4.000000000000057E-2</c:v>
                </c:pt>
                <c:pt idx="1393">
                  <c:v>-0.24000000000000057</c:v>
                </c:pt>
                <c:pt idx="1394">
                  <c:v>-0.3</c:v>
                </c:pt>
                <c:pt idx="1395">
                  <c:v>0.22000000000000028</c:v>
                </c:pt>
                <c:pt idx="1396">
                  <c:v>0.42000000000000026</c:v>
                </c:pt>
                <c:pt idx="1397">
                  <c:v>0.89999999999999858</c:v>
                </c:pt>
                <c:pt idx="1398">
                  <c:v>0.95999999999999797</c:v>
                </c:pt>
                <c:pt idx="1399">
                  <c:v>0.65999999999999803</c:v>
                </c:pt>
                <c:pt idx="1400">
                  <c:v>-0.1200000000000017</c:v>
                </c:pt>
                <c:pt idx="1401">
                  <c:v>-0.26000000000000228</c:v>
                </c:pt>
                <c:pt idx="1402">
                  <c:v>-0.34000000000000197</c:v>
                </c:pt>
                <c:pt idx="1403">
                  <c:v>-0.58000000000000118</c:v>
                </c:pt>
                <c:pt idx="1404">
                  <c:v>-0.36000000000000226</c:v>
                </c:pt>
                <c:pt idx="1405">
                  <c:v>0.25999999999999801</c:v>
                </c:pt>
                <c:pt idx="1406">
                  <c:v>0.51999999999999891</c:v>
                </c:pt>
                <c:pt idx="1407">
                  <c:v>0.27999999999999969</c:v>
                </c:pt>
                <c:pt idx="1408">
                  <c:v>0.17999999999999972</c:v>
                </c:pt>
                <c:pt idx="1409">
                  <c:v>0.46000000000000085</c:v>
                </c:pt>
                <c:pt idx="1410">
                  <c:v>0.50000000000000144</c:v>
                </c:pt>
                <c:pt idx="1411">
                  <c:v>0.22000000000000169</c:v>
                </c:pt>
                <c:pt idx="1412">
                  <c:v>0.40000000000000141</c:v>
                </c:pt>
                <c:pt idx="1413">
                  <c:v>0.82000000000000173</c:v>
                </c:pt>
                <c:pt idx="1414">
                  <c:v>0.96000000000000085</c:v>
                </c:pt>
                <c:pt idx="1415">
                  <c:v>0.4799999999999997</c:v>
                </c:pt>
                <c:pt idx="1416">
                  <c:v>0.69999999999999862</c:v>
                </c:pt>
                <c:pt idx="1417">
                  <c:v>0.4</c:v>
                </c:pt>
                <c:pt idx="1418">
                  <c:v>-0.32000000000000028</c:v>
                </c:pt>
                <c:pt idx="1419">
                  <c:v>-0.71999999999999886</c:v>
                </c:pt>
                <c:pt idx="1420">
                  <c:v>-0.71999999999999886</c:v>
                </c:pt>
                <c:pt idx="1421">
                  <c:v>-1.0199999999999989</c:v>
                </c:pt>
                <c:pt idx="1422">
                  <c:v>-0.74000000000000055</c:v>
                </c:pt>
                <c:pt idx="1423">
                  <c:v>-0.30000000000000143</c:v>
                </c:pt>
                <c:pt idx="1424">
                  <c:v>7.9999999999996879E-2</c:v>
                </c:pt>
                <c:pt idx="1425">
                  <c:v>0.43999999999999628</c:v>
                </c:pt>
                <c:pt idx="1426">
                  <c:v>0.39999999999999575</c:v>
                </c:pt>
                <c:pt idx="1427">
                  <c:v>0.3799999999999969</c:v>
                </c:pt>
                <c:pt idx="1428">
                  <c:v>0.5399999999999977</c:v>
                </c:pt>
                <c:pt idx="1429">
                  <c:v>0.37999999999999828</c:v>
                </c:pt>
                <c:pt idx="1430">
                  <c:v>0.15999999999999942</c:v>
                </c:pt>
                <c:pt idx="1431">
                  <c:v>0.45999999999999941</c:v>
                </c:pt>
                <c:pt idx="1432">
                  <c:v>0.2999999999999986</c:v>
                </c:pt>
                <c:pt idx="1433">
                  <c:v>3.9999999999999147E-2</c:v>
                </c:pt>
                <c:pt idx="1434">
                  <c:v>-0.14000000000000057</c:v>
                </c:pt>
                <c:pt idx="1435">
                  <c:v>0.41999999999999887</c:v>
                </c:pt>
                <c:pt idx="1436">
                  <c:v>0.44000000000000056</c:v>
                </c:pt>
                <c:pt idx="1437">
                  <c:v>0.60000000000000142</c:v>
                </c:pt>
                <c:pt idx="1438">
                  <c:v>1.0200000000000018</c:v>
                </c:pt>
                <c:pt idx="1439">
                  <c:v>1.1200000000000017</c:v>
                </c:pt>
                <c:pt idx="1440">
                  <c:v>0.9600000000000023</c:v>
                </c:pt>
                <c:pt idx="1441">
                  <c:v>0.7600000000000009</c:v>
                </c:pt>
                <c:pt idx="1442">
                  <c:v>1.0200000000000002</c:v>
                </c:pt>
                <c:pt idx="1443">
                  <c:v>1.1799999999999997</c:v>
                </c:pt>
                <c:pt idx="1444">
                  <c:v>1.4799999999999998</c:v>
                </c:pt>
                <c:pt idx="1445">
                  <c:v>1.3399999999999992</c:v>
                </c:pt>
                <c:pt idx="1446">
                  <c:v>1.5399999999999991</c:v>
                </c:pt>
                <c:pt idx="1447">
                  <c:v>1.319999999999999</c:v>
                </c:pt>
                <c:pt idx="1448">
                  <c:v>1.1399999999999992</c:v>
                </c:pt>
                <c:pt idx="1449">
                  <c:v>1.2799999999999983</c:v>
                </c:pt>
                <c:pt idx="1450">
                  <c:v>1.1399999999999992</c:v>
                </c:pt>
                <c:pt idx="1451">
                  <c:v>1.1399999999999992</c:v>
                </c:pt>
                <c:pt idx="1452">
                  <c:v>1</c:v>
                </c:pt>
                <c:pt idx="1453">
                  <c:v>1.1799999999999997</c:v>
                </c:pt>
                <c:pt idx="1454">
                  <c:v>0.68000000000000116</c:v>
                </c:pt>
                <c:pt idx="1455">
                  <c:v>1.0800000000000012</c:v>
                </c:pt>
                <c:pt idx="1456">
                  <c:v>1.3400000000000021</c:v>
                </c:pt>
                <c:pt idx="1457">
                  <c:v>1.1600000000000008</c:v>
                </c:pt>
                <c:pt idx="1458">
                  <c:v>0.94000000000000061</c:v>
                </c:pt>
                <c:pt idx="1459">
                  <c:v>1.2799999999999998</c:v>
                </c:pt>
                <c:pt idx="1460">
                  <c:v>1.1199999999999988</c:v>
                </c:pt>
                <c:pt idx="1461">
                  <c:v>0.55999999999999805</c:v>
                </c:pt>
                <c:pt idx="1462">
                  <c:v>0.83999999999999775</c:v>
                </c:pt>
                <c:pt idx="1463">
                  <c:v>0.55999999999999805</c:v>
                </c:pt>
                <c:pt idx="1464">
                  <c:v>0.57999999999999829</c:v>
                </c:pt>
                <c:pt idx="1465">
                  <c:v>0.31999999999999745</c:v>
                </c:pt>
                <c:pt idx="1466">
                  <c:v>0.59999999999999853</c:v>
                </c:pt>
                <c:pt idx="1467">
                  <c:v>0.67999999999999827</c:v>
                </c:pt>
                <c:pt idx="1468">
                  <c:v>0.95999999999999797</c:v>
                </c:pt>
                <c:pt idx="1469">
                  <c:v>0.81999999999999884</c:v>
                </c:pt>
                <c:pt idx="1470">
                  <c:v>1.0799999999999996</c:v>
                </c:pt>
                <c:pt idx="1471">
                  <c:v>0.83999999999999919</c:v>
                </c:pt>
                <c:pt idx="1472">
                  <c:v>0.82000000000000028</c:v>
                </c:pt>
                <c:pt idx="1473">
                  <c:v>0.77999999999999969</c:v>
                </c:pt>
                <c:pt idx="1474">
                  <c:v>0.71999999999999886</c:v>
                </c:pt>
                <c:pt idx="1475">
                  <c:v>0.53999999999999915</c:v>
                </c:pt>
                <c:pt idx="1476">
                  <c:v>1.0799999999999996</c:v>
                </c:pt>
                <c:pt idx="1477">
                  <c:v>0.77999999999999969</c:v>
                </c:pt>
                <c:pt idx="1478">
                  <c:v>0.94000000000000061</c:v>
                </c:pt>
                <c:pt idx="1479">
                  <c:v>1.3200000000000003</c:v>
                </c:pt>
                <c:pt idx="1480">
                  <c:v>1.7</c:v>
                </c:pt>
                <c:pt idx="1481">
                  <c:v>1.4199999999999988</c:v>
                </c:pt>
                <c:pt idx="1482">
                  <c:v>1.819999999999999</c:v>
                </c:pt>
                <c:pt idx="1483">
                  <c:v>1.6399999999999977</c:v>
                </c:pt>
                <c:pt idx="1484">
                  <c:v>1.1999999999999986</c:v>
                </c:pt>
                <c:pt idx="1485">
                  <c:v>1.2199999999999989</c:v>
                </c:pt>
                <c:pt idx="1486">
                  <c:v>1.3999999999999986</c:v>
                </c:pt>
                <c:pt idx="1487">
                  <c:v>1.1199999999999988</c:v>
                </c:pt>
                <c:pt idx="1488">
                  <c:v>1.3200000000000003</c:v>
                </c:pt>
                <c:pt idx="1489">
                  <c:v>1.4</c:v>
                </c:pt>
                <c:pt idx="1490">
                  <c:v>1.1400000000000006</c:v>
                </c:pt>
                <c:pt idx="1491">
                  <c:v>1.0600000000000023</c:v>
                </c:pt>
                <c:pt idx="1492">
                  <c:v>1.180000000000001</c:v>
                </c:pt>
                <c:pt idx="1493">
                  <c:v>0.96000000000000085</c:v>
                </c:pt>
                <c:pt idx="1494">
                  <c:v>1.2400000000000007</c:v>
                </c:pt>
                <c:pt idx="1495">
                  <c:v>0.92000000000000026</c:v>
                </c:pt>
                <c:pt idx="1496">
                  <c:v>0.35999999999999943</c:v>
                </c:pt>
                <c:pt idx="1497">
                  <c:v>0.56000000000000083</c:v>
                </c:pt>
                <c:pt idx="1498">
                  <c:v>0.38000000000000111</c:v>
                </c:pt>
                <c:pt idx="1499">
                  <c:v>0.16000000000000086</c:v>
                </c:pt>
                <c:pt idx="1500">
                  <c:v>0.50000000000000144</c:v>
                </c:pt>
                <c:pt idx="1501">
                  <c:v>0.9600000000000023</c:v>
                </c:pt>
                <c:pt idx="1502">
                  <c:v>0.94000000000000195</c:v>
                </c:pt>
                <c:pt idx="1503">
                  <c:v>1.240000000000002</c:v>
                </c:pt>
                <c:pt idx="1504">
                  <c:v>1.0200000000000031</c:v>
                </c:pt>
                <c:pt idx="1505">
                  <c:v>1.040000000000002</c:v>
                </c:pt>
                <c:pt idx="1506">
                  <c:v>1.0800000000000012</c:v>
                </c:pt>
                <c:pt idx="1507">
                  <c:v>0.82000000000000028</c:v>
                </c:pt>
                <c:pt idx="1508">
                  <c:v>1.4</c:v>
                </c:pt>
                <c:pt idx="1509">
                  <c:v>1.1799999999999997</c:v>
                </c:pt>
                <c:pt idx="1510">
                  <c:v>0.97999999999999976</c:v>
                </c:pt>
                <c:pt idx="1511">
                  <c:v>0.86000000000000087</c:v>
                </c:pt>
                <c:pt idx="1512">
                  <c:v>0.90000000000000147</c:v>
                </c:pt>
                <c:pt idx="1513">
                  <c:v>0.34000000000000197</c:v>
                </c:pt>
                <c:pt idx="1514">
                  <c:v>1.1200000000000017</c:v>
                </c:pt>
                <c:pt idx="1515">
                  <c:v>1.1000000000000028</c:v>
                </c:pt>
                <c:pt idx="1516">
                  <c:v>1.3000000000000029</c:v>
                </c:pt>
                <c:pt idx="1517">
                  <c:v>1.420000000000003</c:v>
                </c:pt>
                <c:pt idx="1518">
                  <c:v>1.240000000000002</c:v>
                </c:pt>
                <c:pt idx="1519">
                  <c:v>1.0200000000000018</c:v>
                </c:pt>
                <c:pt idx="1520">
                  <c:v>1.3400000000000005</c:v>
                </c:pt>
                <c:pt idx="1521">
                  <c:v>1.3399999999999992</c:v>
                </c:pt>
                <c:pt idx="1522">
                  <c:v>1.4999999999999987</c:v>
                </c:pt>
                <c:pt idx="1523">
                  <c:v>1.5199999999999989</c:v>
                </c:pt>
                <c:pt idx="1524">
                  <c:v>1.4199999999999988</c:v>
                </c:pt>
                <c:pt idx="1525">
                  <c:v>1.3799999999999997</c:v>
                </c:pt>
                <c:pt idx="1526">
                  <c:v>0.98000000000000109</c:v>
                </c:pt>
                <c:pt idx="1527">
                  <c:v>0.62000000000000166</c:v>
                </c:pt>
                <c:pt idx="1528">
                  <c:v>0.56000000000000227</c:v>
                </c:pt>
                <c:pt idx="1529">
                  <c:v>0.48000000000000254</c:v>
                </c:pt>
                <c:pt idx="1530">
                  <c:v>0.24000000000000199</c:v>
                </c:pt>
                <c:pt idx="1531">
                  <c:v>0.48000000000000115</c:v>
                </c:pt>
                <c:pt idx="1532">
                  <c:v>0.7600000000000009</c:v>
                </c:pt>
                <c:pt idx="1533">
                  <c:v>1.0399999999999991</c:v>
                </c:pt>
                <c:pt idx="1534">
                  <c:v>1</c:v>
                </c:pt>
                <c:pt idx="1535">
                  <c:v>1.319999999999999</c:v>
                </c:pt>
                <c:pt idx="1536">
                  <c:v>1.5599999999999994</c:v>
                </c:pt>
                <c:pt idx="1537">
                  <c:v>1.5799999999999996</c:v>
                </c:pt>
                <c:pt idx="1538">
                  <c:v>1.5600000000000009</c:v>
                </c:pt>
                <c:pt idx="1539">
                  <c:v>1.6599999999999995</c:v>
                </c:pt>
                <c:pt idx="1540">
                  <c:v>1.3400000000000005</c:v>
                </c:pt>
                <c:pt idx="1541">
                  <c:v>1.0400000000000005</c:v>
                </c:pt>
                <c:pt idx="1542">
                  <c:v>1.3799999999999997</c:v>
                </c:pt>
                <c:pt idx="1543">
                  <c:v>1.2400000000000007</c:v>
                </c:pt>
                <c:pt idx="1544">
                  <c:v>1.2</c:v>
                </c:pt>
                <c:pt idx="1545">
                  <c:v>1.4600000000000009</c:v>
                </c:pt>
                <c:pt idx="1546">
                  <c:v>2.1</c:v>
                </c:pt>
                <c:pt idx="1547">
                  <c:v>1.6400000000000006</c:v>
                </c:pt>
                <c:pt idx="1548">
                  <c:v>2.1</c:v>
                </c:pt>
                <c:pt idx="1549">
                  <c:v>2.0400000000000005</c:v>
                </c:pt>
                <c:pt idx="1550">
                  <c:v>1.6799999999999997</c:v>
                </c:pt>
                <c:pt idx="1551">
                  <c:v>1.2</c:v>
                </c:pt>
                <c:pt idx="1552">
                  <c:v>0.9</c:v>
                </c:pt>
                <c:pt idx="1553">
                  <c:v>0.7</c:v>
                </c:pt>
                <c:pt idx="1554">
                  <c:v>0.92000000000000026</c:v>
                </c:pt>
                <c:pt idx="1555">
                  <c:v>0.8</c:v>
                </c:pt>
                <c:pt idx="1556">
                  <c:v>0.92000000000000026</c:v>
                </c:pt>
                <c:pt idx="1557">
                  <c:v>1.3</c:v>
                </c:pt>
                <c:pt idx="1558">
                  <c:v>0.87999999999999967</c:v>
                </c:pt>
                <c:pt idx="1559">
                  <c:v>0.75999999999999945</c:v>
                </c:pt>
                <c:pt idx="1560">
                  <c:v>0.99999999999999856</c:v>
                </c:pt>
                <c:pt idx="1561">
                  <c:v>1.0199999999999974</c:v>
                </c:pt>
                <c:pt idx="1562">
                  <c:v>1.1799999999999968</c:v>
                </c:pt>
                <c:pt idx="1563">
                  <c:v>1.3599999999999981</c:v>
                </c:pt>
                <c:pt idx="1564">
                  <c:v>1.3199999999999974</c:v>
                </c:pt>
                <c:pt idx="1565">
                  <c:v>1.4999999999999987</c:v>
                </c:pt>
                <c:pt idx="1566">
                  <c:v>0.83999999999999919</c:v>
                </c:pt>
                <c:pt idx="1567">
                  <c:v>0.46000000000000085</c:v>
                </c:pt>
                <c:pt idx="1568">
                  <c:v>0.14000000000000057</c:v>
                </c:pt>
                <c:pt idx="1569">
                  <c:v>-9.9999999999998576E-2</c:v>
                </c:pt>
                <c:pt idx="1570">
                  <c:v>-0.69999999999999862</c:v>
                </c:pt>
                <c:pt idx="1571">
                  <c:v>-0.93999999999999773</c:v>
                </c:pt>
                <c:pt idx="1572">
                  <c:v>-1.0999999999999985</c:v>
                </c:pt>
                <c:pt idx="1573">
                  <c:v>-0.75999999999999945</c:v>
                </c:pt>
                <c:pt idx="1574">
                  <c:v>-0.61999999999999889</c:v>
                </c:pt>
                <c:pt idx="1575">
                  <c:v>-0.4799999999999997</c:v>
                </c:pt>
                <c:pt idx="1576">
                  <c:v>-0.17999999999999972</c:v>
                </c:pt>
                <c:pt idx="1577">
                  <c:v>-0.41999999999999887</c:v>
                </c:pt>
                <c:pt idx="1578">
                  <c:v>-0.33999999999999914</c:v>
                </c:pt>
                <c:pt idx="1579">
                  <c:v>-0.2</c:v>
                </c:pt>
                <c:pt idx="1580">
                  <c:v>4.000000000000057E-2</c:v>
                </c:pt>
                <c:pt idx="1581">
                  <c:v>-2.0000000000000285E-2</c:v>
                </c:pt>
                <c:pt idx="1582">
                  <c:v>-0.12000000000000029</c:v>
                </c:pt>
                <c:pt idx="1583">
                  <c:v>-0.5</c:v>
                </c:pt>
                <c:pt idx="1584">
                  <c:v>-0.82000000000000028</c:v>
                </c:pt>
                <c:pt idx="1585">
                  <c:v>-0.54000000000000059</c:v>
                </c:pt>
                <c:pt idx="1586">
                  <c:v>-0.57999999999999974</c:v>
                </c:pt>
                <c:pt idx="1587">
                  <c:v>-0.34000000000000058</c:v>
                </c:pt>
                <c:pt idx="1588">
                  <c:v>-0.3</c:v>
                </c:pt>
                <c:pt idx="1589">
                  <c:v>0.20000000000000143</c:v>
                </c:pt>
                <c:pt idx="1590">
                  <c:v>-0.27999999999999831</c:v>
                </c:pt>
                <c:pt idx="1591">
                  <c:v>0.14000000000000198</c:v>
                </c:pt>
                <c:pt idx="1592">
                  <c:v>0.16000000000000228</c:v>
                </c:pt>
                <c:pt idx="1593">
                  <c:v>2.0000000000002415E-2</c:v>
                </c:pt>
                <c:pt idx="1594">
                  <c:v>-0.51999999999999891</c:v>
                </c:pt>
                <c:pt idx="1595">
                  <c:v>-0.51999999999999891</c:v>
                </c:pt>
                <c:pt idx="1596">
                  <c:v>-0.67999999999999972</c:v>
                </c:pt>
                <c:pt idx="1597">
                  <c:v>-0.48000000000000043</c:v>
                </c:pt>
                <c:pt idx="1598">
                  <c:v>-0.36000000000000087</c:v>
                </c:pt>
                <c:pt idx="1599">
                  <c:v>3.9999999999999147E-2</c:v>
                </c:pt>
                <c:pt idx="1600">
                  <c:v>-0.12000000000000029</c:v>
                </c:pt>
                <c:pt idx="1601">
                  <c:v>-0.16000000000000014</c:v>
                </c:pt>
                <c:pt idx="1602">
                  <c:v>-0.36000000000000015</c:v>
                </c:pt>
                <c:pt idx="1603">
                  <c:v>-0.36000000000000015</c:v>
                </c:pt>
                <c:pt idx="1604">
                  <c:v>-0.33999999999999914</c:v>
                </c:pt>
                <c:pt idx="1605">
                  <c:v>-7.999999999999971E-2</c:v>
                </c:pt>
                <c:pt idx="1606">
                  <c:v>6.0000000000000143E-2</c:v>
                </c:pt>
                <c:pt idx="1607">
                  <c:v>6.0000000000000851E-2</c:v>
                </c:pt>
                <c:pt idx="1608">
                  <c:v>0.2000000000000007</c:v>
                </c:pt>
                <c:pt idx="1609">
                  <c:v>0</c:v>
                </c:pt>
                <c:pt idx="1610">
                  <c:v>-6.0000000000000143E-2</c:v>
                </c:pt>
                <c:pt idx="1611">
                  <c:v>-0.11999999999999958</c:v>
                </c:pt>
                <c:pt idx="1612">
                  <c:v>-3.9999999999999855E-2</c:v>
                </c:pt>
                <c:pt idx="1613">
                  <c:v>-0.4</c:v>
                </c:pt>
                <c:pt idx="1614">
                  <c:v>-0.65999999999999948</c:v>
                </c:pt>
                <c:pt idx="1615">
                  <c:v>-0.69999999999999862</c:v>
                </c:pt>
                <c:pt idx="1616">
                  <c:v>-0.77999999999999903</c:v>
                </c:pt>
                <c:pt idx="1617">
                  <c:v>-0.61999999999999889</c:v>
                </c:pt>
                <c:pt idx="1618">
                  <c:v>-0.59999999999999931</c:v>
                </c:pt>
                <c:pt idx="1619">
                  <c:v>-0.83999999999999986</c:v>
                </c:pt>
                <c:pt idx="1620">
                  <c:v>-0.74000000000000055</c:v>
                </c:pt>
                <c:pt idx="1621">
                  <c:v>-0.80000000000000071</c:v>
                </c:pt>
                <c:pt idx="1622">
                  <c:v>-1.2200000000000011</c:v>
                </c:pt>
                <c:pt idx="1623">
                  <c:v>-1.3600000000000008</c:v>
                </c:pt>
                <c:pt idx="1624">
                  <c:v>-0.78000000000000047</c:v>
                </c:pt>
                <c:pt idx="1625">
                  <c:v>-0.71999999999999953</c:v>
                </c:pt>
                <c:pt idx="1626">
                  <c:v>-0.3999999999999993</c:v>
                </c:pt>
                <c:pt idx="1627">
                  <c:v>7.1054273576010023E-16</c:v>
                </c:pt>
                <c:pt idx="1628">
                  <c:v>0.40000000000000069</c:v>
                </c:pt>
                <c:pt idx="1629">
                  <c:v>0.62000000000000099</c:v>
                </c:pt>
                <c:pt idx="1630">
                  <c:v>0.82000000000000028</c:v>
                </c:pt>
                <c:pt idx="1631">
                  <c:v>0.66000000000000014</c:v>
                </c:pt>
                <c:pt idx="1632">
                  <c:v>0.82000000000000028</c:v>
                </c:pt>
                <c:pt idx="1633">
                  <c:v>0.84000000000000052</c:v>
                </c:pt>
                <c:pt idx="1634">
                  <c:v>0.52000000000000024</c:v>
                </c:pt>
                <c:pt idx="1635">
                  <c:v>0.36000000000000087</c:v>
                </c:pt>
                <c:pt idx="1636">
                  <c:v>0.5800000000000004</c:v>
                </c:pt>
                <c:pt idx="1637">
                  <c:v>0.7600000000000009</c:v>
                </c:pt>
                <c:pt idx="1638">
                  <c:v>1.0400000000000014</c:v>
                </c:pt>
                <c:pt idx="1639">
                  <c:v>1.2600000000000009</c:v>
                </c:pt>
                <c:pt idx="1640">
                  <c:v>1.2800000000000005</c:v>
                </c:pt>
                <c:pt idx="1641">
                  <c:v>1.4200000000000004</c:v>
                </c:pt>
                <c:pt idx="1642">
                  <c:v>1.4600000000000002</c:v>
                </c:pt>
                <c:pt idx="1643">
                  <c:v>1.2600000000000002</c:v>
                </c:pt>
                <c:pt idx="1644">
                  <c:v>1.3200000000000003</c:v>
                </c:pt>
                <c:pt idx="1645">
                  <c:v>1.36</c:v>
                </c:pt>
                <c:pt idx="1646">
                  <c:v>1.1200000000000003</c:v>
                </c:pt>
                <c:pt idx="1647">
                  <c:v>0.9</c:v>
                </c:pt>
                <c:pt idx="1648">
                  <c:v>1.1599999999999995</c:v>
                </c:pt>
                <c:pt idx="1649">
                  <c:v>0.99999999999999933</c:v>
                </c:pt>
                <c:pt idx="1650">
                  <c:v>1.1199999999999988</c:v>
                </c:pt>
                <c:pt idx="1651">
                  <c:v>0.95999999999999941</c:v>
                </c:pt>
                <c:pt idx="1652">
                  <c:v>0.97999999999999976</c:v>
                </c:pt>
                <c:pt idx="1653">
                  <c:v>0.93999999999999984</c:v>
                </c:pt>
                <c:pt idx="1654">
                  <c:v>0.6</c:v>
                </c:pt>
                <c:pt idx="1655">
                  <c:v>0.46000000000000085</c:v>
                </c:pt>
                <c:pt idx="1656">
                  <c:v>0.78000000000000047</c:v>
                </c:pt>
                <c:pt idx="1657">
                  <c:v>0.93999999999999984</c:v>
                </c:pt>
                <c:pt idx="1658">
                  <c:v>0.89999999999999925</c:v>
                </c:pt>
                <c:pt idx="1659">
                  <c:v>1.379999999999999</c:v>
                </c:pt>
                <c:pt idx="1660">
                  <c:v>1.5999999999999985</c:v>
                </c:pt>
                <c:pt idx="1661">
                  <c:v>1.2799999999999989</c:v>
                </c:pt>
                <c:pt idx="1662">
                  <c:v>1.0799999999999996</c:v>
                </c:pt>
                <c:pt idx="1663">
                  <c:v>1.3200000000000003</c:v>
                </c:pt>
                <c:pt idx="1664">
                  <c:v>1.2800000000000011</c:v>
                </c:pt>
                <c:pt idx="1665">
                  <c:v>1.1400000000000012</c:v>
                </c:pt>
                <c:pt idx="1666">
                  <c:v>1.5200000000000009</c:v>
                </c:pt>
                <c:pt idx="1667">
                  <c:v>1.3400000000000005</c:v>
                </c:pt>
                <c:pt idx="1668">
                  <c:v>0.90000000000000069</c:v>
                </c:pt>
                <c:pt idx="1669">
                  <c:v>1.1399999999999999</c:v>
                </c:pt>
                <c:pt idx="1670">
                  <c:v>1.5</c:v>
                </c:pt>
                <c:pt idx="1671">
                  <c:v>1.5799999999999996</c:v>
                </c:pt>
                <c:pt idx="1672">
                  <c:v>1.8400000000000005</c:v>
                </c:pt>
                <c:pt idx="1673">
                  <c:v>2.3200000000000012</c:v>
                </c:pt>
                <c:pt idx="1674">
                  <c:v>2.5200000000000009</c:v>
                </c:pt>
                <c:pt idx="1675">
                  <c:v>2.62</c:v>
                </c:pt>
              </c:numCache>
            </c:numRef>
          </c:xVal>
          <c:yVal>
            <c:numRef>
              <c:f>'64K_7'!$A$2:$A$1677</c:f>
              <c:numCache>
                <c:formatCode>General</c:formatCode>
                <c:ptCount val="1676"/>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numCache>
            </c:numRef>
          </c:yVal>
          <c:smooth val="1"/>
          <c:extLst>
            <c:ext xmlns:c16="http://schemas.microsoft.com/office/drawing/2014/chart" uri="{C3380CC4-5D6E-409C-BE32-E72D297353CC}">
              <c16:uniqueId val="{00000003-E482-4555-A148-1C7DB256F0C5}"/>
            </c:ext>
          </c:extLst>
        </c:ser>
        <c:ser>
          <c:idx val="12"/>
          <c:order val="4"/>
          <c:tx>
            <c:strRef>
              <c:f>'64K_7'!$S$1</c:f>
              <c:strCache>
                <c:ptCount val="1"/>
                <c:pt idx="0">
                  <c:v>2019-2020</c:v>
                </c:pt>
              </c:strCache>
            </c:strRef>
          </c:tx>
          <c:spPr>
            <a:ln w="12700" cap="rnd">
              <a:solidFill>
                <a:schemeClr val="accent4">
                  <a:lumMod val="75000"/>
                </a:schemeClr>
              </a:solidFill>
              <a:round/>
            </a:ln>
            <a:effectLst/>
          </c:spPr>
          <c:marker>
            <c:symbol val="none"/>
          </c:marker>
          <c:xVal>
            <c:numRef>
              <c:f>'64K_7'!$S$2:$S$1677</c:f>
              <c:numCache>
                <c:formatCode>General</c:formatCode>
                <c:ptCount val="1676"/>
                <c:pt idx="7">
                  <c:v>18.479999999999997</c:v>
                </c:pt>
                <c:pt idx="8">
                  <c:v>17.820000000000004</c:v>
                </c:pt>
                <c:pt idx="9">
                  <c:v>17.480000000000008</c:v>
                </c:pt>
                <c:pt idx="10">
                  <c:v>17.3</c:v>
                </c:pt>
                <c:pt idx="11">
                  <c:v>17.5</c:v>
                </c:pt>
                <c:pt idx="12">
                  <c:v>17.600000000000001</c:v>
                </c:pt>
                <c:pt idx="13">
                  <c:v>17.279999999999994</c:v>
                </c:pt>
                <c:pt idx="14">
                  <c:v>16.859999999999992</c:v>
                </c:pt>
                <c:pt idx="15">
                  <c:v>16.059999999999992</c:v>
                </c:pt>
                <c:pt idx="16">
                  <c:v>15.099999999999989</c:v>
                </c:pt>
                <c:pt idx="17">
                  <c:v>14.139999999999997</c:v>
                </c:pt>
                <c:pt idx="18">
                  <c:v>13.479999999999995</c:v>
                </c:pt>
                <c:pt idx="19">
                  <c:v>12.95999999999999</c:v>
                </c:pt>
                <c:pt idx="20">
                  <c:v>12.659999999999991</c:v>
                </c:pt>
                <c:pt idx="21">
                  <c:v>12.279999999999996</c:v>
                </c:pt>
                <c:pt idx="22">
                  <c:v>12.059999999999992</c:v>
                </c:pt>
                <c:pt idx="23">
                  <c:v>12.179999999999996</c:v>
                </c:pt>
                <c:pt idx="24">
                  <c:v>11.6</c:v>
                </c:pt>
                <c:pt idx="25">
                  <c:v>11.060000000000002</c:v>
                </c:pt>
                <c:pt idx="26">
                  <c:v>11</c:v>
                </c:pt>
                <c:pt idx="27">
                  <c:v>10.339999999999998</c:v>
                </c:pt>
                <c:pt idx="28">
                  <c:v>9.360000000000003</c:v>
                </c:pt>
                <c:pt idx="29">
                  <c:v>8.6799999999999962</c:v>
                </c:pt>
                <c:pt idx="30">
                  <c:v>8</c:v>
                </c:pt>
                <c:pt idx="31">
                  <c:v>6.9399999999999977</c:v>
                </c:pt>
                <c:pt idx="32">
                  <c:v>5.8199999999999932</c:v>
                </c:pt>
                <c:pt idx="33">
                  <c:v>4.9199999999999822</c:v>
                </c:pt>
                <c:pt idx="34">
                  <c:v>3.7999999999999887</c:v>
                </c:pt>
                <c:pt idx="35">
                  <c:v>3.3399999999999865</c:v>
                </c:pt>
                <c:pt idx="36">
                  <c:v>2.8799999999999955</c:v>
                </c:pt>
                <c:pt idx="37">
                  <c:v>2.8</c:v>
                </c:pt>
                <c:pt idx="38">
                  <c:v>2.3600000000000136</c:v>
                </c:pt>
                <c:pt idx="39">
                  <c:v>2.6200000000000161</c:v>
                </c:pt>
                <c:pt idx="40">
                  <c:v>1.9800000000000182</c:v>
                </c:pt>
                <c:pt idx="41">
                  <c:v>1.3400000000000205</c:v>
                </c:pt>
                <c:pt idx="42">
                  <c:v>1.0400000000000205</c:v>
                </c:pt>
                <c:pt idx="43">
                  <c:v>0.78000000000001823</c:v>
                </c:pt>
                <c:pt idx="44">
                  <c:v>0.46000000000001362</c:v>
                </c:pt>
                <c:pt idx="45">
                  <c:v>0.52000000000001589</c:v>
                </c:pt>
                <c:pt idx="46">
                  <c:v>0.3</c:v>
                </c:pt>
                <c:pt idx="47">
                  <c:v>0.5399999999999977</c:v>
                </c:pt>
                <c:pt idx="48">
                  <c:v>1.1000000000000001</c:v>
                </c:pt>
                <c:pt idx="49">
                  <c:v>2</c:v>
                </c:pt>
                <c:pt idx="50">
                  <c:v>3.2599999999999909</c:v>
                </c:pt>
                <c:pt idx="51">
                  <c:v>5.1599999999999913</c:v>
                </c:pt>
                <c:pt idx="52">
                  <c:v>6.5199999999999934</c:v>
                </c:pt>
                <c:pt idx="53">
                  <c:v>7.839999999999975</c:v>
                </c:pt>
                <c:pt idx="54">
                  <c:v>9.339999999999975</c:v>
                </c:pt>
                <c:pt idx="55">
                  <c:v>10.479999999999984</c:v>
                </c:pt>
                <c:pt idx="56">
                  <c:v>11.719999999999994</c:v>
                </c:pt>
                <c:pt idx="57">
                  <c:v>13.219999999999994</c:v>
                </c:pt>
                <c:pt idx="58">
                  <c:v>14.939999999999998</c:v>
                </c:pt>
                <c:pt idx="59">
                  <c:v>16.640000000000008</c:v>
                </c:pt>
                <c:pt idx="60">
                  <c:v>17.800000000000011</c:v>
                </c:pt>
                <c:pt idx="61">
                  <c:v>18.680000000000007</c:v>
                </c:pt>
                <c:pt idx="62">
                  <c:v>19.460000000000015</c:v>
                </c:pt>
                <c:pt idx="63">
                  <c:v>19.940000000000019</c:v>
                </c:pt>
                <c:pt idx="64">
                  <c:v>19.620000000000015</c:v>
                </c:pt>
                <c:pt idx="65">
                  <c:v>19.900000000000013</c:v>
                </c:pt>
                <c:pt idx="66">
                  <c:v>20.20000000000001</c:v>
                </c:pt>
                <c:pt idx="67">
                  <c:v>20.840000000000011</c:v>
                </c:pt>
                <c:pt idx="68">
                  <c:v>21.54000000000001</c:v>
                </c:pt>
                <c:pt idx="69">
                  <c:v>22.279999999999994</c:v>
                </c:pt>
                <c:pt idx="70">
                  <c:v>23.699999999999989</c:v>
                </c:pt>
                <c:pt idx="71">
                  <c:v>24.699999999999989</c:v>
                </c:pt>
                <c:pt idx="72">
                  <c:v>25.179999999999986</c:v>
                </c:pt>
                <c:pt idx="73">
                  <c:v>25.879999999999985</c:v>
                </c:pt>
                <c:pt idx="74">
                  <c:v>26.679999999999989</c:v>
                </c:pt>
                <c:pt idx="75">
                  <c:v>27.379999999999995</c:v>
                </c:pt>
                <c:pt idx="76">
                  <c:v>28.279999999999994</c:v>
                </c:pt>
                <c:pt idx="77">
                  <c:v>29.159999999999989</c:v>
                </c:pt>
                <c:pt idx="78">
                  <c:v>29.899999999999984</c:v>
                </c:pt>
                <c:pt idx="79">
                  <c:v>30.759999999999984</c:v>
                </c:pt>
                <c:pt idx="80">
                  <c:v>31.099999999999987</c:v>
                </c:pt>
                <c:pt idx="81">
                  <c:v>31.399999999999988</c:v>
                </c:pt>
                <c:pt idx="82">
                  <c:v>31.139999999999986</c:v>
                </c:pt>
                <c:pt idx="83">
                  <c:v>30.759999999999991</c:v>
                </c:pt>
                <c:pt idx="84">
                  <c:v>29.819999999999993</c:v>
                </c:pt>
                <c:pt idx="85">
                  <c:v>28.539999999999992</c:v>
                </c:pt>
                <c:pt idx="86">
                  <c:v>27.459999999999997</c:v>
                </c:pt>
                <c:pt idx="87">
                  <c:v>26.640000000000004</c:v>
                </c:pt>
                <c:pt idx="88">
                  <c:v>25.200000000000006</c:v>
                </c:pt>
                <c:pt idx="89">
                  <c:v>24.320000000000004</c:v>
                </c:pt>
                <c:pt idx="90">
                  <c:v>23.26</c:v>
                </c:pt>
                <c:pt idx="91">
                  <c:v>21.82</c:v>
                </c:pt>
                <c:pt idx="92">
                  <c:v>20.839999999999996</c:v>
                </c:pt>
                <c:pt idx="93">
                  <c:v>19.8</c:v>
                </c:pt>
                <c:pt idx="94">
                  <c:v>18.619999999999997</c:v>
                </c:pt>
                <c:pt idx="95">
                  <c:v>17.899999999999999</c:v>
                </c:pt>
                <c:pt idx="96">
                  <c:v>16.899999999999999</c:v>
                </c:pt>
                <c:pt idx="97">
                  <c:v>15.900000000000006</c:v>
                </c:pt>
                <c:pt idx="98">
                  <c:v>15.3</c:v>
                </c:pt>
                <c:pt idx="99">
                  <c:v>14.940000000000003</c:v>
                </c:pt>
                <c:pt idx="100">
                  <c:v>14.360000000000008</c:v>
                </c:pt>
                <c:pt idx="101">
                  <c:v>14.200000000000012</c:v>
                </c:pt>
                <c:pt idx="102">
                  <c:v>13.780000000000006</c:v>
                </c:pt>
                <c:pt idx="103">
                  <c:v>13.72000000000001</c:v>
                </c:pt>
                <c:pt idx="104">
                  <c:v>12.940000000000003</c:v>
                </c:pt>
                <c:pt idx="105">
                  <c:v>12.6</c:v>
                </c:pt>
                <c:pt idx="106">
                  <c:v>12.1</c:v>
                </c:pt>
                <c:pt idx="107">
                  <c:v>11.919999999999998</c:v>
                </c:pt>
                <c:pt idx="108">
                  <c:v>11.559999999999997</c:v>
                </c:pt>
                <c:pt idx="109">
                  <c:v>11.500000000000005</c:v>
                </c:pt>
                <c:pt idx="110">
                  <c:v>11.380000000000004</c:v>
                </c:pt>
                <c:pt idx="111">
                  <c:v>11.36</c:v>
                </c:pt>
                <c:pt idx="112">
                  <c:v>11.459999999999999</c:v>
                </c:pt>
                <c:pt idx="113">
                  <c:v>11.180000000000003</c:v>
                </c:pt>
                <c:pt idx="114">
                  <c:v>11.039999999999997</c:v>
                </c:pt>
                <c:pt idx="115">
                  <c:v>10.779999999999998</c:v>
                </c:pt>
                <c:pt idx="116">
                  <c:v>10.459999999999999</c:v>
                </c:pt>
                <c:pt idx="117">
                  <c:v>9.620000000000001</c:v>
                </c:pt>
                <c:pt idx="118">
                  <c:v>9.5599999999999987</c:v>
                </c:pt>
                <c:pt idx="119">
                  <c:v>9.2800000000000011</c:v>
                </c:pt>
                <c:pt idx="120">
                  <c:v>8.8800000000000008</c:v>
                </c:pt>
                <c:pt idx="121">
                  <c:v>8.9000000000000021</c:v>
                </c:pt>
                <c:pt idx="122">
                  <c:v>9.0600000000000023</c:v>
                </c:pt>
                <c:pt idx="123">
                  <c:v>8.8200000000000021</c:v>
                </c:pt>
                <c:pt idx="124">
                  <c:v>9.1000000000000032</c:v>
                </c:pt>
                <c:pt idx="125">
                  <c:v>9.2000000000000028</c:v>
                </c:pt>
                <c:pt idx="126">
                  <c:v>9.3800000000000043</c:v>
                </c:pt>
                <c:pt idx="127">
                  <c:v>9.4400000000000031</c:v>
                </c:pt>
                <c:pt idx="128">
                  <c:v>9.64</c:v>
                </c:pt>
                <c:pt idx="129">
                  <c:v>9.8199999999999985</c:v>
                </c:pt>
                <c:pt idx="130">
                  <c:v>9.6799999999999979</c:v>
                </c:pt>
                <c:pt idx="131">
                  <c:v>9.5399999999999974</c:v>
                </c:pt>
                <c:pt idx="132">
                  <c:v>9.3999999999999968</c:v>
                </c:pt>
                <c:pt idx="133">
                  <c:v>9.4599999999999991</c:v>
                </c:pt>
                <c:pt idx="134">
                  <c:v>8.5799999999999983</c:v>
                </c:pt>
                <c:pt idx="135">
                  <c:v>8.4199999999999982</c:v>
                </c:pt>
                <c:pt idx="136">
                  <c:v>7.599999999999997</c:v>
                </c:pt>
                <c:pt idx="137">
                  <c:v>7.0999999999999988</c:v>
                </c:pt>
                <c:pt idx="138">
                  <c:v>6.419999999999999</c:v>
                </c:pt>
                <c:pt idx="139">
                  <c:v>6.08</c:v>
                </c:pt>
                <c:pt idx="140">
                  <c:v>5.839999999999999</c:v>
                </c:pt>
                <c:pt idx="141">
                  <c:v>5.92</c:v>
                </c:pt>
                <c:pt idx="142">
                  <c:v>5.4999999999999982</c:v>
                </c:pt>
                <c:pt idx="143">
                  <c:v>4.8999999999999986</c:v>
                </c:pt>
                <c:pt idx="144">
                  <c:v>4.5799999999999983</c:v>
                </c:pt>
                <c:pt idx="145">
                  <c:v>3.839999999999999</c:v>
                </c:pt>
                <c:pt idx="146">
                  <c:v>3.7399999999999993</c:v>
                </c:pt>
                <c:pt idx="147">
                  <c:v>3.6</c:v>
                </c:pt>
                <c:pt idx="148">
                  <c:v>3.5799999999999996</c:v>
                </c:pt>
                <c:pt idx="149">
                  <c:v>3.2800000000000011</c:v>
                </c:pt>
                <c:pt idx="150">
                  <c:v>3.4200000000000004</c:v>
                </c:pt>
                <c:pt idx="151">
                  <c:v>3.0799999999999996</c:v>
                </c:pt>
                <c:pt idx="152">
                  <c:v>3</c:v>
                </c:pt>
                <c:pt idx="153">
                  <c:v>3.28</c:v>
                </c:pt>
                <c:pt idx="154">
                  <c:v>3.3200000000000003</c:v>
                </c:pt>
                <c:pt idx="155">
                  <c:v>3.3400000000000007</c:v>
                </c:pt>
                <c:pt idx="156">
                  <c:v>3.3</c:v>
                </c:pt>
                <c:pt idx="157">
                  <c:v>3.3400000000000007</c:v>
                </c:pt>
                <c:pt idx="158">
                  <c:v>3.12</c:v>
                </c:pt>
                <c:pt idx="159">
                  <c:v>3.4</c:v>
                </c:pt>
                <c:pt idx="160">
                  <c:v>3.3</c:v>
                </c:pt>
                <c:pt idx="161">
                  <c:v>3.1799999999999997</c:v>
                </c:pt>
                <c:pt idx="162">
                  <c:v>3.5599999999999996</c:v>
                </c:pt>
                <c:pt idx="163">
                  <c:v>3.5199999999999987</c:v>
                </c:pt>
                <c:pt idx="164">
                  <c:v>3.9199999999999973</c:v>
                </c:pt>
                <c:pt idx="165">
                  <c:v>4.1399999999999979</c:v>
                </c:pt>
                <c:pt idx="166">
                  <c:v>4.6199999999999992</c:v>
                </c:pt>
                <c:pt idx="167">
                  <c:v>4.5199999999999978</c:v>
                </c:pt>
                <c:pt idx="168">
                  <c:v>4.5599999999999978</c:v>
                </c:pt>
                <c:pt idx="169">
                  <c:v>4.9999999999999982</c:v>
                </c:pt>
                <c:pt idx="170">
                  <c:v>5.1399999999999979</c:v>
                </c:pt>
                <c:pt idx="171">
                  <c:v>5.3799999999999972</c:v>
                </c:pt>
                <c:pt idx="172">
                  <c:v>5.259999999999998</c:v>
                </c:pt>
                <c:pt idx="173">
                  <c:v>5.3799999999999981</c:v>
                </c:pt>
                <c:pt idx="174">
                  <c:v>4.8399999999999981</c:v>
                </c:pt>
                <c:pt idx="175">
                  <c:v>4.6599999999999993</c:v>
                </c:pt>
                <c:pt idx="176">
                  <c:v>4.4000000000000004</c:v>
                </c:pt>
                <c:pt idx="177">
                  <c:v>4.76</c:v>
                </c:pt>
                <c:pt idx="178">
                  <c:v>4.7799999999999994</c:v>
                </c:pt>
                <c:pt idx="179">
                  <c:v>5.0000000000000018</c:v>
                </c:pt>
                <c:pt idx="180">
                  <c:v>5.08</c:v>
                </c:pt>
                <c:pt idx="181">
                  <c:v>5.3599999999999994</c:v>
                </c:pt>
                <c:pt idx="182">
                  <c:v>5.38</c:v>
                </c:pt>
                <c:pt idx="183">
                  <c:v>5.68</c:v>
                </c:pt>
                <c:pt idx="184">
                  <c:v>5.5999999999999988</c:v>
                </c:pt>
                <c:pt idx="185">
                  <c:v>5.6599999999999993</c:v>
                </c:pt>
                <c:pt idx="186">
                  <c:v>5.1400000000000006</c:v>
                </c:pt>
                <c:pt idx="187">
                  <c:v>5.2200000000000006</c:v>
                </c:pt>
                <c:pt idx="188">
                  <c:v>5.3400000000000007</c:v>
                </c:pt>
                <c:pt idx="189">
                  <c:v>5.4200000000000017</c:v>
                </c:pt>
                <c:pt idx="190">
                  <c:v>5.7600000000000025</c:v>
                </c:pt>
                <c:pt idx="191">
                  <c:v>6.0000000000000018</c:v>
                </c:pt>
                <c:pt idx="192">
                  <c:v>6.0400000000000018</c:v>
                </c:pt>
                <c:pt idx="193">
                  <c:v>5.8600000000000021</c:v>
                </c:pt>
                <c:pt idx="194">
                  <c:v>5.5600000000000023</c:v>
                </c:pt>
                <c:pt idx="195">
                  <c:v>5.6800000000000015</c:v>
                </c:pt>
                <c:pt idx="196">
                  <c:v>5.740000000000002</c:v>
                </c:pt>
                <c:pt idx="197">
                  <c:v>5.6000000000000014</c:v>
                </c:pt>
                <c:pt idx="198">
                  <c:v>5.44</c:v>
                </c:pt>
                <c:pt idx="199">
                  <c:v>5.76</c:v>
                </c:pt>
                <c:pt idx="200">
                  <c:v>5.4</c:v>
                </c:pt>
                <c:pt idx="201">
                  <c:v>5.6199999999999992</c:v>
                </c:pt>
                <c:pt idx="202">
                  <c:v>5.6599999999999993</c:v>
                </c:pt>
                <c:pt idx="203">
                  <c:v>5.7799999999999994</c:v>
                </c:pt>
                <c:pt idx="204">
                  <c:v>5.66</c:v>
                </c:pt>
                <c:pt idx="205">
                  <c:v>5.84</c:v>
                </c:pt>
                <c:pt idx="206">
                  <c:v>5.7</c:v>
                </c:pt>
                <c:pt idx="207">
                  <c:v>5.4</c:v>
                </c:pt>
                <c:pt idx="208">
                  <c:v>5.36</c:v>
                </c:pt>
                <c:pt idx="209">
                  <c:v>5.18</c:v>
                </c:pt>
                <c:pt idx="210">
                  <c:v>4.6999999999999993</c:v>
                </c:pt>
                <c:pt idx="211">
                  <c:v>4.7799999999999985</c:v>
                </c:pt>
                <c:pt idx="212">
                  <c:v>4.7799999999999994</c:v>
                </c:pt>
                <c:pt idx="213">
                  <c:v>4.3399999999999981</c:v>
                </c:pt>
                <c:pt idx="214">
                  <c:v>4.5399999999999991</c:v>
                </c:pt>
                <c:pt idx="215">
                  <c:v>4.7</c:v>
                </c:pt>
                <c:pt idx="216">
                  <c:v>4.12</c:v>
                </c:pt>
                <c:pt idx="217">
                  <c:v>3.7600000000000002</c:v>
                </c:pt>
                <c:pt idx="218">
                  <c:v>3.4200000000000008</c:v>
                </c:pt>
                <c:pt idx="219">
                  <c:v>2.8000000000000007</c:v>
                </c:pt>
                <c:pt idx="220">
                  <c:v>2.620000000000001</c:v>
                </c:pt>
                <c:pt idx="221">
                  <c:v>2.2600000000000007</c:v>
                </c:pt>
                <c:pt idx="222">
                  <c:v>2.2200000000000011</c:v>
                </c:pt>
                <c:pt idx="223">
                  <c:v>2.1800000000000006</c:v>
                </c:pt>
                <c:pt idx="224">
                  <c:v>2.0200000000000005</c:v>
                </c:pt>
                <c:pt idx="225">
                  <c:v>1.8399999999999999</c:v>
                </c:pt>
                <c:pt idx="226">
                  <c:v>2.2000000000000002</c:v>
                </c:pt>
                <c:pt idx="227">
                  <c:v>2.0599999999999996</c:v>
                </c:pt>
                <c:pt idx="228">
                  <c:v>2.5399999999999991</c:v>
                </c:pt>
                <c:pt idx="229">
                  <c:v>2.6199999999999988</c:v>
                </c:pt>
                <c:pt idx="230">
                  <c:v>2.5799999999999983</c:v>
                </c:pt>
                <c:pt idx="231">
                  <c:v>1.9799999999999991</c:v>
                </c:pt>
                <c:pt idx="232">
                  <c:v>2.0800000000000005</c:v>
                </c:pt>
                <c:pt idx="233">
                  <c:v>1.4</c:v>
                </c:pt>
                <c:pt idx="234">
                  <c:v>5.9999999999999429E-2</c:v>
                </c:pt>
                <c:pt idx="235">
                  <c:v>-1.5</c:v>
                </c:pt>
                <c:pt idx="236">
                  <c:v>-1.5</c:v>
                </c:pt>
                <c:pt idx="237">
                  <c:v>-2.7800000000000011</c:v>
                </c:pt>
                <c:pt idx="238">
                  <c:v>-2.62</c:v>
                </c:pt>
                <c:pt idx="239">
                  <c:v>0.92000000000000026</c:v>
                </c:pt>
                <c:pt idx="240">
                  <c:v>5.0200000000000005</c:v>
                </c:pt>
                <c:pt idx="241">
                  <c:v>5.3999999999999986</c:v>
                </c:pt>
                <c:pt idx="242">
                  <c:v>6.1599999999999984</c:v>
                </c:pt>
                <c:pt idx="243">
                  <c:v>5.6399999999999988</c:v>
                </c:pt>
                <c:pt idx="244">
                  <c:v>3.1</c:v>
                </c:pt>
                <c:pt idx="245">
                  <c:v>0.37999999999999973</c:v>
                </c:pt>
                <c:pt idx="246">
                  <c:v>0.44000000000000056</c:v>
                </c:pt>
                <c:pt idx="247">
                  <c:v>0.56000000000000083</c:v>
                </c:pt>
                <c:pt idx="248">
                  <c:v>1.3200000000000003</c:v>
                </c:pt>
                <c:pt idx="249">
                  <c:v>1.6399999999999992</c:v>
                </c:pt>
                <c:pt idx="250">
                  <c:v>1.5599999999999994</c:v>
                </c:pt>
                <c:pt idx="251">
                  <c:v>1.3799999999999997</c:v>
                </c:pt>
                <c:pt idx="252">
                  <c:v>1.5800000000000012</c:v>
                </c:pt>
                <c:pt idx="253">
                  <c:v>1.6400000000000006</c:v>
                </c:pt>
                <c:pt idx="254">
                  <c:v>1.740000000000002</c:v>
                </c:pt>
                <c:pt idx="255">
                  <c:v>1.9000000000000015</c:v>
                </c:pt>
                <c:pt idx="256">
                  <c:v>1.4400000000000019</c:v>
                </c:pt>
                <c:pt idx="257">
                  <c:v>1.2400000000000007</c:v>
                </c:pt>
                <c:pt idx="258">
                  <c:v>0.94000000000000061</c:v>
                </c:pt>
                <c:pt idx="259">
                  <c:v>0.74000000000000055</c:v>
                </c:pt>
                <c:pt idx="260">
                  <c:v>0.78000000000000114</c:v>
                </c:pt>
                <c:pt idx="261">
                  <c:v>1.3000000000000014</c:v>
                </c:pt>
                <c:pt idx="262">
                  <c:v>1.7000000000000015</c:v>
                </c:pt>
                <c:pt idx="263">
                  <c:v>1.8000000000000014</c:v>
                </c:pt>
                <c:pt idx="264">
                  <c:v>1.8800000000000012</c:v>
                </c:pt>
                <c:pt idx="265">
                  <c:v>1.6</c:v>
                </c:pt>
                <c:pt idx="266">
                  <c:v>1.4199999999999988</c:v>
                </c:pt>
                <c:pt idx="267">
                  <c:v>1.1999999999999986</c:v>
                </c:pt>
                <c:pt idx="268">
                  <c:v>1.2799999999999998</c:v>
                </c:pt>
                <c:pt idx="269">
                  <c:v>1.3599999999999994</c:v>
                </c:pt>
                <c:pt idx="270">
                  <c:v>1.4799999999999998</c:v>
                </c:pt>
                <c:pt idx="271">
                  <c:v>1.7200000000000002</c:v>
                </c:pt>
                <c:pt idx="272">
                  <c:v>1.7200000000000002</c:v>
                </c:pt>
                <c:pt idx="273">
                  <c:v>1.7799999999999983</c:v>
                </c:pt>
                <c:pt idx="274">
                  <c:v>2.0199999999999974</c:v>
                </c:pt>
                <c:pt idx="275">
                  <c:v>2.4599999999999982</c:v>
                </c:pt>
                <c:pt idx="276">
                  <c:v>2.5399999999999978</c:v>
                </c:pt>
                <c:pt idx="277">
                  <c:v>2.8999999999999986</c:v>
                </c:pt>
                <c:pt idx="278">
                  <c:v>2.5999999999999988</c:v>
                </c:pt>
                <c:pt idx="279">
                  <c:v>2.4399999999999991</c:v>
                </c:pt>
                <c:pt idx="280">
                  <c:v>2.5</c:v>
                </c:pt>
                <c:pt idx="281">
                  <c:v>2.5199999999999987</c:v>
                </c:pt>
                <c:pt idx="282">
                  <c:v>2.2799999999999985</c:v>
                </c:pt>
                <c:pt idx="283">
                  <c:v>2.7599999999999993</c:v>
                </c:pt>
                <c:pt idx="284">
                  <c:v>3.1999999999999984</c:v>
                </c:pt>
                <c:pt idx="285">
                  <c:v>2.8799999999999968</c:v>
                </c:pt>
                <c:pt idx="286">
                  <c:v>2.759999999999998</c:v>
                </c:pt>
                <c:pt idx="287">
                  <c:v>2.7999999999999972</c:v>
                </c:pt>
                <c:pt idx="288">
                  <c:v>2.7399999999999962</c:v>
                </c:pt>
                <c:pt idx="289">
                  <c:v>2.4399999999999964</c:v>
                </c:pt>
                <c:pt idx="290">
                  <c:v>2.4199999999999973</c:v>
                </c:pt>
                <c:pt idx="291">
                  <c:v>2.0199999999999974</c:v>
                </c:pt>
                <c:pt idx="292">
                  <c:v>1.8999999999999986</c:v>
                </c:pt>
                <c:pt idx="293">
                  <c:v>1.7399999999999991</c:v>
                </c:pt>
                <c:pt idx="294">
                  <c:v>1.1000000000000001</c:v>
                </c:pt>
                <c:pt idx="295">
                  <c:v>0.8</c:v>
                </c:pt>
                <c:pt idx="296">
                  <c:v>0.65999999999999948</c:v>
                </c:pt>
                <c:pt idx="297">
                  <c:v>0.17999999999999972</c:v>
                </c:pt>
                <c:pt idx="298">
                  <c:v>-0.14000000000000057</c:v>
                </c:pt>
                <c:pt idx="299">
                  <c:v>-0.25999999999999945</c:v>
                </c:pt>
                <c:pt idx="300">
                  <c:v>-0.53999999999999915</c:v>
                </c:pt>
                <c:pt idx="301">
                  <c:v>-0.43999999999999917</c:v>
                </c:pt>
                <c:pt idx="302">
                  <c:v>-0.32000000000000028</c:v>
                </c:pt>
                <c:pt idx="303">
                  <c:v>-0.5</c:v>
                </c:pt>
                <c:pt idx="304">
                  <c:v>-0.24000000000000057</c:v>
                </c:pt>
                <c:pt idx="305">
                  <c:v>-0.12000000000000029</c:v>
                </c:pt>
                <c:pt idx="306">
                  <c:v>-0.23999999999999916</c:v>
                </c:pt>
                <c:pt idx="307">
                  <c:v>-0.25999999999999801</c:v>
                </c:pt>
                <c:pt idx="308">
                  <c:v>-0.19999999999999857</c:v>
                </c:pt>
                <c:pt idx="309">
                  <c:v>-0.39999999999999858</c:v>
                </c:pt>
                <c:pt idx="310">
                  <c:v>-0.25999999999999801</c:v>
                </c:pt>
                <c:pt idx="311">
                  <c:v>-0.13999999999999915</c:v>
                </c:pt>
                <c:pt idx="312">
                  <c:v>2.0000000000001704E-2</c:v>
                </c:pt>
                <c:pt idx="313">
                  <c:v>0.1400000000000034</c:v>
                </c:pt>
                <c:pt idx="314">
                  <c:v>0.42000000000000171</c:v>
                </c:pt>
                <c:pt idx="315">
                  <c:v>0.7</c:v>
                </c:pt>
                <c:pt idx="316">
                  <c:v>1.2199999999999989</c:v>
                </c:pt>
                <c:pt idx="317">
                  <c:v>1.4599999999999995</c:v>
                </c:pt>
                <c:pt idx="318">
                  <c:v>1.5799999999999983</c:v>
                </c:pt>
                <c:pt idx="319">
                  <c:v>1.5199999999999989</c:v>
                </c:pt>
                <c:pt idx="320">
                  <c:v>1.6799999999999984</c:v>
                </c:pt>
                <c:pt idx="321">
                  <c:v>1.6</c:v>
                </c:pt>
                <c:pt idx="322">
                  <c:v>1.3399999999999976</c:v>
                </c:pt>
                <c:pt idx="323">
                  <c:v>1.2799999999999983</c:v>
                </c:pt>
                <c:pt idx="324">
                  <c:v>1.1999999999999971</c:v>
                </c:pt>
                <c:pt idx="325">
                  <c:v>0.81999999999999884</c:v>
                </c:pt>
                <c:pt idx="326">
                  <c:v>0.85999999999999943</c:v>
                </c:pt>
                <c:pt idx="327">
                  <c:v>1.1799999999999984</c:v>
                </c:pt>
                <c:pt idx="328">
                  <c:v>1.1599999999999995</c:v>
                </c:pt>
                <c:pt idx="329">
                  <c:v>1.1200000000000017</c:v>
                </c:pt>
                <c:pt idx="330">
                  <c:v>1.319999999999999</c:v>
                </c:pt>
                <c:pt idx="331">
                  <c:v>1.3599999999999994</c:v>
                </c:pt>
                <c:pt idx="332">
                  <c:v>1.7400000000000007</c:v>
                </c:pt>
                <c:pt idx="333">
                  <c:v>2.2599999999999993</c:v>
                </c:pt>
                <c:pt idx="334">
                  <c:v>2.8599999999999994</c:v>
                </c:pt>
                <c:pt idx="335">
                  <c:v>3.1000000000000028</c:v>
                </c:pt>
                <c:pt idx="336">
                  <c:v>3</c:v>
                </c:pt>
                <c:pt idx="337">
                  <c:v>2.9600000000000022</c:v>
                </c:pt>
                <c:pt idx="338">
                  <c:v>3</c:v>
                </c:pt>
                <c:pt idx="339">
                  <c:v>2.6</c:v>
                </c:pt>
                <c:pt idx="340">
                  <c:v>2.4599999999999982</c:v>
                </c:pt>
                <c:pt idx="341">
                  <c:v>2.5</c:v>
                </c:pt>
                <c:pt idx="342">
                  <c:v>2.4</c:v>
                </c:pt>
                <c:pt idx="343">
                  <c:v>2.3000000000000029</c:v>
                </c:pt>
                <c:pt idx="344">
                  <c:v>2.5200000000000018</c:v>
                </c:pt>
                <c:pt idx="345">
                  <c:v>2.4800000000000026</c:v>
                </c:pt>
                <c:pt idx="346">
                  <c:v>2.2000000000000028</c:v>
                </c:pt>
                <c:pt idx="347">
                  <c:v>1.8800000000000012</c:v>
                </c:pt>
                <c:pt idx="348">
                  <c:v>1.8599999999999994</c:v>
                </c:pt>
                <c:pt idx="349">
                  <c:v>1.6200000000000003</c:v>
                </c:pt>
                <c:pt idx="350">
                  <c:v>1.3200000000000003</c:v>
                </c:pt>
                <c:pt idx="351">
                  <c:v>1.7400000000000007</c:v>
                </c:pt>
                <c:pt idx="352">
                  <c:v>1.7600000000000009</c:v>
                </c:pt>
                <c:pt idx="353">
                  <c:v>1.5200000000000018</c:v>
                </c:pt>
                <c:pt idx="354">
                  <c:v>1.4800000000000011</c:v>
                </c:pt>
                <c:pt idx="355">
                  <c:v>1.7</c:v>
                </c:pt>
                <c:pt idx="356">
                  <c:v>1.3999999999999986</c:v>
                </c:pt>
                <c:pt idx="357">
                  <c:v>1.759999999999998</c:v>
                </c:pt>
                <c:pt idx="358">
                  <c:v>2.1199999999999974</c:v>
                </c:pt>
                <c:pt idx="359">
                  <c:v>2.6399999999999979</c:v>
                </c:pt>
                <c:pt idx="360">
                  <c:v>2.88</c:v>
                </c:pt>
                <c:pt idx="361">
                  <c:v>2.9</c:v>
                </c:pt>
                <c:pt idx="362">
                  <c:v>2.7599999999999993</c:v>
                </c:pt>
                <c:pt idx="363">
                  <c:v>2.6799999999999997</c:v>
                </c:pt>
                <c:pt idx="364">
                  <c:v>2.4799999999999995</c:v>
                </c:pt>
                <c:pt idx="365">
                  <c:v>2.6399999999999979</c:v>
                </c:pt>
                <c:pt idx="366">
                  <c:v>2.9399999999999991</c:v>
                </c:pt>
                <c:pt idx="367">
                  <c:v>2.9200000000000004</c:v>
                </c:pt>
                <c:pt idx="368">
                  <c:v>2.5200000000000005</c:v>
                </c:pt>
                <c:pt idx="369">
                  <c:v>2.62</c:v>
                </c:pt>
                <c:pt idx="370">
                  <c:v>2.4200000000000017</c:v>
                </c:pt>
                <c:pt idx="371">
                  <c:v>2.2799999999999998</c:v>
                </c:pt>
                <c:pt idx="372">
                  <c:v>2.3200000000000003</c:v>
                </c:pt>
                <c:pt idx="373">
                  <c:v>2.5400000000000005</c:v>
                </c:pt>
                <c:pt idx="374">
                  <c:v>2.4200000000000004</c:v>
                </c:pt>
                <c:pt idx="375">
                  <c:v>2.5399999999999991</c:v>
                </c:pt>
                <c:pt idx="376">
                  <c:v>2.6799999999999997</c:v>
                </c:pt>
                <c:pt idx="377">
                  <c:v>2.4999999999999987</c:v>
                </c:pt>
                <c:pt idx="378">
                  <c:v>2.1599999999999979</c:v>
                </c:pt>
                <c:pt idx="379">
                  <c:v>2.259999999999998</c:v>
                </c:pt>
                <c:pt idx="380">
                  <c:v>2.2199999999999989</c:v>
                </c:pt>
                <c:pt idx="381">
                  <c:v>1.8799999999999983</c:v>
                </c:pt>
                <c:pt idx="382">
                  <c:v>2.0799999999999983</c:v>
                </c:pt>
                <c:pt idx="383">
                  <c:v>2.0799999999999983</c:v>
                </c:pt>
                <c:pt idx="384">
                  <c:v>1.7999999999999985</c:v>
                </c:pt>
                <c:pt idx="385">
                  <c:v>1.4199999999999988</c:v>
                </c:pt>
                <c:pt idx="386">
                  <c:v>1.6200000000000003</c:v>
                </c:pt>
                <c:pt idx="387">
                  <c:v>1.2800000000000011</c:v>
                </c:pt>
                <c:pt idx="388">
                  <c:v>1.3000000000000014</c:v>
                </c:pt>
                <c:pt idx="389">
                  <c:v>1.180000000000001</c:v>
                </c:pt>
                <c:pt idx="390">
                  <c:v>1.3400000000000005</c:v>
                </c:pt>
                <c:pt idx="391">
                  <c:v>1.1200000000000003</c:v>
                </c:pt>
                <c:pt idx="392">
                  <c:v>1.4200000000000004</c:v>
                </c:pt>
                <c:pt idx="393">
                  <c:v>1.8400000000000005</c:v>
                </c:pt>
                <c:pt idx="394">
                  <c:v>1.8800000000000012</c:v>
                </c:pt>
                <c:pt idx="395">
                  <c:v>1.7200000000000017</c:v>
                </c:pt>
                <c:pt idx="396">
                  <c:v>2.0200000000000005</c:v>
                </c:pt>
                <c:pt idx="397">
                  <c:v>1.7999999999999985</c:v>
                </c:pt>
                <c:pt idx="398">
                  <c:v>1.6999999999999971</c:v>
                </c:pt>
                <c:pt idx="399">
                  <c:v>2.2399999999999975</c:v>
                </c:pt>
                <c:pt idx="400">
                  <c:v>2.5199999999999974</c:v>
                </c:pt>
                <c:pt idx="401">
                  <c:v>2.2399999999999993</c:v>
                </c:pt>
                <c:pt idx="402">
                  <c:v>2.1799999999999997</c:v>
                </c:pt>
                <c:pt idx="403">
                  <c:v>1.9000000000000015</c:v>
                </c:pt>
                <c:pt idx="404">
                  <c:v>1.5400000000000005</c:v>
                </c:pt>
                <c:pt idx="405">
                  <c:v>1.4</c:v>
                </c:pt>
                <c:pt idx="406">
                  <c:v>1.6200000000000003</c:v>
                </c:pt>
                <c:pt idx="407">
                  <c:v>1.9</c:v>
                </c:pt>
                <c:pt idx="408">
                  <c:v>2.0399999999999991</c:v>
                </c:pt>
                <c:pt idx="409">
                  <c:v>1.6</c:v>
                </c:pt>
                <c:pt idx="410">
                  <c:v>1.3800000000000012</c:v>
                </c:pt>
                <c:pt idx="411">
                  <c:v>1.6000000000000014</c:v>
                </c:pt>
                <c:pt idx="412">
                  <c:v>1.4000000000000015</c:v>
                </c:pt>
                <c:pt idx="413">
                  <c:v>1.7200000000000017</c:v>
                </c:pt>
                <c:pt idx="414">
                  <c:v>2.1400000000000006</c:v>
                </c:pt>
                <c:pt idx="415">
                  <c:v>2.4399999999999991</c:v>
                </c:pt>
                <c:pt idx="416">
                  <c:v>2.0599999999999978</c:v>
                </c:pt>
                <c:pt idx="417">
                  <c:v>2.2799999999999985</c:v>
                </c:pt>
                <c:pt idx="418">
                  <c:v>2.259999999999998</c:v>
                </c:pt>
                <c:pt idx="419">
                  <c:v>2.4799999999999982</c:v>
                </c:pt>
                <c:pt idx="420">
                  <c:v>3.0200000000000005</c:v>
                </c:pt>
                <c:pt idx="421">
                  <c:v>3.4</c:v>
                </c:pt>
                <c:pt idx="422">
                  <c:v>3.6</c:v>
                </c:pt>
                <c:pt idx="423">
                  <c:v>3.9799999999999995</c:v>
                </c:pt>
                <c:pt idx="424">
                  <c:v>4.3</c:v>
                </c:pt>
                <c:pt idx="425">
                  <c:v>4.4599999999999991</c:v>
                </c:pt>
                <c:pt idx="426">
                  <c:v>4.68</c:v>
                </c:pt>
                <c:pt idx="427">
                  <c:v>4.5</c:v>
                </c:pt>
                <c:pt idx="428">
                  <c:v>4.1200000000000019</c:v>
                </c:pt>
                <c:pt idx="429">
                  <c:v>3.1400000000000019</c:v>
                </c:pt>
                <c:pt idx="430">
                  <c:v>1.3600000000000023</c:v>
                </c:pt>
                <c:pt idx="431">
                  <c:v>0.84000000000000197</c:v>
                </c:pt>
                <c:pt idx="432">
                  <c:v>0.1200000000000017</c:v>
                </c:pt>
                <c:pt idx="433">
                  <c:v>-0.54000000000000059</c:v>
                </c:pt>
                <c:pt idx="434">
                  <c:v>2.0599999999999996</c:v>
                </c:pt>
                <c:pt idx="435">
                  <c:v>6.5199999999999987</c:v>
                </c:pt>
                <c:pt idx="436">
                  <c:v>7.88</c:v>
                </c:pt>
                <c:pt idx="437">
                  <c:v>8.6999999999999993</c:v>
                </c:pt>
                <c:pt idx="438">
                  <c:v>9.0200000000000014</c:v>
                </c:pt>
                <c:pt idx="439">
                  <c:v>6.5400000000000018</c:v>
                </c:pt>
                <c:pt idx="440">
                  <c:v>3.1000000000000028</c:v>
                </c:pt>
                <c:pt idx="441">
                  <c:v>2.0200000000000031</c:v>
                </c:pt>
                <c:pt idx="442">
                  <c:v>1.7200000000000031</c:v>
                </c:pt>
                <c:pt idx="443">
                  <c:v>1.6800000000000026</c:v>
                </c:pt>
                <c:pt idx="444">
                  <c:v>1.9000000000000015</c:v>
                </c:pt>
                <c:pt idx="445">
                  <c:v>1.8799999999999997</c:v>
                </c:pt>
                <c:pt idx="446">
                  <c:v>1.4999999999999987</c:v>
                </c:pt>
                <c:pt idx="447">
                  <c:v>1.4199999999999988</c:v>
                </c:pt>
                <c:pt idx="448">
                  <c:v>1.6999999999999986</c:v>
                </c:pt>
                <c:pt idx="449">
                  <c:v>2.1399999999999992</c:v>
                </c:pt>
                <c:pt idx="450">
                  <c:v>2.2400000000000007</c:v>
                </c:pt>
                <c:pt idx="451">
                  <c:v>2.240000000000002</c:v>
                </c:pt>
                <c:pt idx="452">
                  <c:v>2.8400000000000021</c:v>
                </c:pt>
                <c:pt idx="453">
                  <c:v>3.0000000000000027</c:v>
                </c:pt>
                <c:pt idx="454">
                  <c:v>2.6400000000000019</c:v>
                </c:pt>
                <c:pt idx="455">
                  <c:v>2.740000000000002</c:v>
                </c:pt>
                <c:pt idx="456">
                  <c:v>3.0200000000000005</c:v>
                </c:pt>
                <c:pt idx="457">
                  <c:v>2.12</c:v>
                </c:pt>
                <c:pt idx="458">
                  <c:v>1.7999999999999985</c:v>
                </c:pt>
                <c:pt idx="459">
                  <c:v>1.7</c:v>
                </c:pt>
                <c:pt idx="460">
                  <c:v>1.4799999999999998</c:v>
                </c:pt>
                <c:pt idx="461">
                  <c:v>1.5</c:v>
                </c:pt>
                <c:pt idx="462">
                  <c:v>2.2800000000000011</c:v>
                </c:pt>
                <c:pt idx="463">
                  <c:v>2.2000000000000015</c:v>
                </c:pt>
                <c:pt idx="464">
                  <c:v>2.2999999999999998</c:v>
                </c:pt>
                <c:pt idx="465">
                  <c:v>2.5799999999999992</c:v>
                </c:pt>
                <c:pt idx="466">
                  <c:v>2.2799999999999989</c:v>
                </c:pt>
                <c:pt idx="467">
                  <c:v>1.9199999999999982</c:v>
                </c:pt>
                <c:pt idx="468">
                  <c:v>1.9999999999999993</c:v>
                </c:pt>
                <c:pt idx="469">
                  <c:v>2.3200000000000012</c:v>
                </c:pt>
                <c:pt idx="470">
                  <c:v>2.4200000000000004</c:v>
                </c:pt>
                <c:pt idx="471">
                  <c:v>2.5200000000000018</c:v>
                </c:pt>
                <c:pt idx="472">
                  <c:v>2.7600000000000016</c:v>
                </c:pt>
                <c:pt idx="473">
                  <c:v>2.8000000000000007</c:v>
                </c:pt>
                <c:pt idx="474">
                  <c:v>2.56</c:v>
                </c:pt>
                <c:pt idx="475">
                  <c:v>2.1600000000000015</c:v>
                </c:pt>
                <c:pt idx="476">
                  <c:v>1.9600000000000002</c:v>
                </c:pt>
                <c:pt idx="477">
                  <c:v>1.8599999999999994</c:v>
                </c:pt>
                <c:pt idx="478">
                  <c:v>1.8400000000000005</c:v>
                </c:pt>
                <c:pt idx="479">
                  <c:v>1.9</c:v>
                </c:pt>
                <c:pt idx="480">
                  <c:v>1.9799999999999998</c:v>
                </c:pt>
                <c:pt idx="481">
                  <c:v>2.0599999999999996</c:v>
                </c:pt>
                <c:pt idx="482">
                  <c:v>2.1799999999999997</c:v>
                </c:pt>
                <c:pt idx="483">
                  <c:v>2.5</c:v>
                </c:pt>
                <c:pt idx="484">
                  <c:v>2.4</c:v>
                </c:pt>
                <c:pt idx="485">
                  <c:v>2.5</c:v>
                </c:pt>
                <c:pt idx="486">
                  <c:v>2.4800000000000013</c:v>
                </c:pt>
                <c:pt idx="487">
                  <c:v>2.2000000000000015</c:v>
                </c:pt>
                <c:pt idx="488">
                  <c:v>2.2600000000000007</c:v>
                </c:pt>
                <c:pt idx="489">
                  <c:v>2.4200000000000017</c:v>
                </c:pt>
                <c:pt idx="490">
                  <c:v>2.1000000000000014</c:v>
                </c:pt>
                <c:pt idx="491">
                  <c:v>2.3600000000000008</c:v>
                </c:pt>
                <c:pt idx="492">
                  <c:v>2.4</c:v>
                </c:pt>
                <c:pt idx="493">
                  <c:v>2.3600000000000008</c:v>
                </c:pt>
                <c:pt idx="494">
                  <c:v>1.9599999999999995</c:v>
                </c:pt>
                <c:pt idx="495">
                  <c:v>1.7799999999999998</c:v>
                </c:pt>
                <c:pt idx="496">
                  <c:v>1.8400000000000005</c:v>
                </c:pt>
                <c:pt idx="497">
                  <c:v>1.9000000000000015</c:v>
                </c:pt>
                <c:pt idx="498">
                  <c:v>1.4800000000000011</c:v>
                </c:pt>
                <c:pt idx="499">
                  <c:v>1.7400000000000007</c:v>
                </c:pt>
                <c:pt idx="500">
                  <c:v>2.3600000000000008</c:v>
                </c:pt>
                <c:pt idx="501">
                  <c:v>1.9799999999999998</c:v>
                </c:pt>
                <c:pt idx="502">
                  <c:v>1.9600000000000009</c:v>
                </c:pt>
                <c:pt idx="503">
                  <c:v>2.2999999999999998</c:v>
                </c:pt>
                <c:pt idx="504">
                  <c:v>2.580000000000001</c:v>
                </c:pt>
                <c:pt idx="505">
                  <c:v>2.5799999999999996</c:v>
                </c:pt>
                <c:pt idx="506">
                  <c:v>2.839999999999999</c:v>
                </c:pt>
                <c:pt idx="507">
                  <c:v>2.9999999999999987</c:v>
                </c:pt>
                <c:pt idx="508">
                  <c:v>2.6599999999999979</c:v>
                </c:pt>
                <c:pt idx="509">
                  <c:v>2.4399999999999977</c:v>
                </c:pt>
                <c:pt idx="510">
                  <c:v>2.3999999999999986</c:v>
                </c:pt>
                <c:pt idx="511">
                  <c:v>2.0599999999999996</c:v>
                </c:pt>
                <c:pt idx="512">
                  <c:v>1.759999999999998</c:v>
                </c:pt>
                <c:pt idx="513">
                  <c:v>2.0999999999999988</c:v>
                </c:pt>
                <c:pt idx="514">
                  <c:v>2.1399999999999979</c:v>
                </c:pt>
                <c:pt idx="515">
                  <c:v>1.8799999999999983</c:v>
                </c:pt>
                <c:pt idx="516">
                  <c:v>2.3599999999999981</c:v>
                </c:pt>
                <c:pt idx="517">
                  <c:v>2.5999999999999988</c:v>
                </c:pt>
                <c:pt idx="518">
                  <c:v>2.5999999999999988</c:v>
                </c:pt>
                <c:pt idx="519">
                  <c:v>2.6799999999999997</c:v>
                </c:pt>
                <c:pt idx="520">
                  <c:v>2.6399999999999992</c:v>
                </c:pt>
                <c:pt idx="521">
                  <c:v>2.9200000000000004</c:v>
                </c:pt>
                <c:pt idx="522">
                  <c:v>2.9599999999999995</c:v>
                </c:pt>
                <c:pt idx="523">
                  <c:v>3</c:v>
                </c:pt>
                <c:pt idx="524">
                  <c:v>2.9200000000000004</c:v>
                </c:pt>
                <c:pt idx="525">
                  <c:v>3.4400000000000004</c:v>
                </c:pt>
                <c:pt idx="526">
                  <c:v>3.12</c:v>
                </c:pt>
                <c:pt idx="527">
                  <c:v>3.180000000000001</c:v>
                </c:pt>
                <c:pt idx="528">
                  <c:v>3.1</c:v>
                </c:pt>
                <c:pt idx="529">
                  <c:v>2.919999999999999</c:v>
                </c:pt>
                <c:pt idx="530">
                  <c:v>2.319999999999999</c:v>
                </c:pt>
                <c:pt idx="531">
                  <c:v>2.3799999999999981</c:v>
                </c:pt>
                <c:pt idx="532">
                  <c:v>1.959999999999998</c:v>
                </c:pt>
                <c:pt idx="533">
                  <c:v>1.4999999999999987</c:v>
                </c:pt>
                <c:pt idx="534">
                  <c:v>1.2399999999999991</c:v>
                </c:pt>
                <c:pt idx="535">
                  <c:v>1.459999999999998</c:v>
                </c:pt>
                <c:pt idx="536">
                  <c:v>0.89999999999999858</c:v>
                </c:pt>
                <c:pt idx="537">
                  <c:v>1.1000000000000001</c:v>
                </c:pt>
                <c:pt idx="538">
                  <c:v>1.6199999999999997</c:v>
                </c:pt>
                <c:pt idx="539">
                  <c:v>2.2599999999999993</c:v>
                </c:pt>
                <c:pt idx="540">
                  <c:v>2.0600000000000009</c:v>
                </c:pt>
                <c:pt idx="541">
                  <c:v>2.5200000000000005</c:v>
                </c:pt>
                <c:pt idx="542">
                  <c:v>2.7399999999999993</c:v>
                </c:pt>
                <c:pt idx="543">
                  <c:v>2.5799999999999996</c:v>
                </c:pt>
                <c:pt idx="544">
                  <c:v>2.4800000000000004</c:v>
                </c:pt>
                <c:pt idx="545">
                  <c:v>2.8</c:v>
                </c:pt>
                <c:pt idx="546">
                  <c:v>2.7399999999999998</c:v>
                </c:pt>
                <c:pt idx="547">
                  <c:v>2.6399999999999997</c:v>
                </c:pt>
                <c:pt idx="548">
                  <c:v>2.7999999999999994</c:v>
                </c:pt>
                <c:pt idx="549">
                  <c:v>2.5999999999999992</c:v>
                </c:pt>
                <c:pt idx="550">
                  <c:v>2.2599999999999993</c:v>
                </c:pt>
                <c:pt idx="551">
                  <c:v>1.9799999999999991</c:v>
                </c:pt>
                <c:pt idx="552">
                  <c:v>1.579999999999999</c:v>
                </c:pt>
                <c:pt idx="553">
                  <c:v>1.1399999999999992</c:v>
                </c:pt>
                <c:pt idx="554">
                  <c:v>1.3999999999999986</c:v>
                </c:pt>
                <c:pt idx="555">
                  <c:v>1.7199999999999989</c:v>
                </c:pt>
                <c:pt idx="556">
                  <c:v>2.2999999999999994</c:v>
                </c:pt>
                <c:pt idx="557">
                  <c:v>2.5799999999999996</c:v>
                </c:pt>
                <c:pt idx="558">
                  <c:v>2.8600000000000003</c:v>
                </c:pt>
                <c:pt idx="559">
                  <c:v>2.56</c:v>
                </c:pt>
                <c:pt idx="560">
                  <c:v>2.3600000000000003</c:v>
                </c:pt>
                <c:pt idx="561">
                  <c:v>2.46</c:v>
                </c:pt>
                <c:pt idx="562">
                  <c:v>2.4199999999999995</c:v>
                </c:pt>
                <c:pt idx="563">
                  <c:v>2.3199999999999994</c:v>
                </c:pt>
                <c:pt idx="564">
                  <c:v>2.5200000000000005</c:v>
                </c:pt>
                <c:pt idx="565">
                  <c:v>2.6</c:v>
                </c:pt>
                <c:pt idx="566">
                  <c:v>2.2600000000000002</c:v>
                </c:pt>
                <c:pt idx="567">
                  <c:v>2.3200000000000003</c:v>
                </c:pt>
                <c:pt idx="568">
                  <c:v>2.46</c:v>
                </c:pt>
                <c:pt idx="569">
                  <c:v>2.1399999999999997</c:v>
                </c:pt>
                <c:pt idx="570">
                  <c:v>1.8199999999999996</c:v>
                </c:pt>
                <c:pt idx="571">
                  <c:v>2.2799999999999998</c:v>
                </c:pt>
                <c:pt idx="572">
                  <c:v>2.2800000000000002</c:v>
                </c:pt>
                <c:pt idx="573">
                  <c:v>2.3600000000000008</c:v>
                </c:pt>
                <c:pt idx="574">
                  <c:v>2.580000000000001</c:v>
                </c:pt>
                <c:pt idx="575">
                  <c:v>3.0000000000000013</c:v>
                </c:pt>
                <c:pt idx="576">
                  <c:v>2.5600000000000009</c:v>
                </c:pt>
                <c:pt idx="577">
                  <c:v>2.660000000000001</c:v>
                </c:pt>
                <c:pt idx="578">
                  <c:v>2.66</c:v>
                </c:pt>
                <c:pt idx="579">
                  <c:v>2.6599999999999993</c:v>
                </c:pt>
                <c:pt idx="580">
                  <c:v>2.879999999999999</c:v>
                </c:pt>
                <c:pt idx="581">
                  <c:v>2.4999999999999991</c:v>
                </c:pt>
                <c:pt idx="582">
                  <c:v>2.4799999999999991</c:v>
                </c:pt>
                <c:pt idx="583">
                  <c:v>2.4599999999999995</c:v>
                </c:pt>
                <c:pt idx="584">
                  <c:v>2.38</c:v>
                </c:pt>
                <c:pt idx="585">
                  <c:v>2.0800000000000005</c:v>
                </c:pt>
                <c:pt idx="586">
                  <c:v>2.4200000000000008</c:v>
                </c:pt>
                <c:pt idx="587">
                  <c:v>1.9600000000000009</c:v>
                </c:pt>
                <c:pt idx="588">
                  <c:v>1.9600000000000002</c:v>
                </c:pt>
                <c:pt idx="589">
                  <c:v>1.8200000000000003</c:v>
                </c:pt>
                <c:pt idx="590">
                  <c:v>1.7800000000000005</c:v>
                </c:pt>
                <c:pt idx="591">
                  <c:v>2.0200000000000005</c:v>
                </c:pt>
                <c:pt idx="592">
                  <c:v>2.12</c:v>
                </c:pt>
                <c:pt idx="593">
                  <c:v>2.0000000000000009</c:v>
                </c:pt>
                <c:pt idx="594">
                  <c:v>2.620000000000001</c:v>
                </c:pt>
                <c:pt idx="595">
                  <c:v>2.660000000000001</c:v>
                </c:pt>
                <c:pt idx="596">
                  <c:v>2.3200000000000012</c:v>
                </c:pt>
                <c:pt idx="597">
                  <c:v>2.2600000000000007</c:v>
                </c:pt>
                <c:pt idx="598">
                  <c:v>2.2000000000000006</c:v>
                </c:pt>
                <c:pt idx="599">
                  <c:v>1.7200000000000002</c:v>
                </c:pt>
                <c:pt idx="600">
                  <c:v>1.3199999999999996</c:v>
                </c:pt>
                <c:pt idx="601">
                  <c:v>1.1199999999999988</c:v>
                </c:pt>
                <c:pt idx="602">
                  <c:v>1.2199999999999989</c:v>
                </c:pt>
                <c:pt idx="603">
                  <c:v>1.2999999999999994</c:v>
                </c:pt>
                <c:pt idx="604">
                  <c:v>1.079999999999999</c:v>
                </c:pt>
                <c:pt idx="605">
                  <c:v>1.4999999999999993</c:v>
                </c:pt>
                <c:pt idx="606">
                  <c:v>1.3399999999999999</c:v>
                </c:pt>
                <c:pt idx="607">
                  <c:v>1.4199999999999995</c:v>
                </c:pt>
                <c:pt idx="608">
                  <c:v>1.6199999999999997</c:v>
                </c:pt>
                <c:pt idx="609">
                  <c:v>1.9599999999999995</c:v>
                </c:pt>
                <c:pt idx="610">
                  <c:v>1.9799999999999998</c:v>
                </c:pt>
                <c:pt idx="611">
                  <c:v>2.4199999999999995</c:v>
                </c:pt>
                <c:pt idx="612">
                  <c:v>2.2999999999999998</c:v>
                </c:pt>
                <c:pt idx="613">
                  <c:v>1.6799999999999997</c:v>
                </c:pt>
                <c:pt idx="614">
                  <c:v>1.06</c:v>
                </c:pt>
                <c:pt idx="615">
                  <c:v>1.0200000000000002</c:v>
                </c:pt>
                <c:pt idx="616">
                  <c:v>0.93999999999999984</c:v>
                </c:pt>
                <c:pt idx="617">
                  <c:v>1.2</c:v>
                </c:pt>
                <c:pt idx="618">
                  <c:v>1.64</c:v>
                </c:pt>
                <c:pt idx="619">
                  <c:v>1.8</c:v>
                </c:pt>
                <c:pt idx="620">
                  <c:v>1.5799999999999996</c:v>
                </c:pt>
                <c:pt idx="621">
                  <c:v>1.7600000000000002</c:v>
                </c:pt>
                <c:pt idx="622">
                  <c:v>1.7400000000000007</c:v>
                </c:pt>
                <c:pt idx="623">
                  <c:v>1.6000000000000008</c:v>
                </c:pt>
                <c:pt idx="624">
                  <c:v>1.7200000000000011</c:v>
                </c:pt>
                <c:pt idx="625">
                  <c:v>1.7600000000000009</c:v>
                </c:pt>
                <c:pt idx="626">
                  <c:v>1.3800000000000012</c:v>
                </c:pt>
                <c:pt idx="627">
                  <c:v>1</c:v>
                </c:pt>
                <c:pt idx="628">
                  <c:v>0.3</c:v>
                </c:pt>
                <c:pt idx="629">
                  <c:v>0.33999999999999914</c:v>
                </c:pt>
                <c:pt idx="630">
                  <c:v>0.87999999999999901</c:v>
                </c:pt>
                <c:pt idx="631">
                  <c:v>0.97999999999999832</c:v>
                </c:pt>
                <c:pt idx="632">
                  <c:v>1.2999999999999985</c:v>
                </c:pt>
                <c:pt idx="633">
                  <c:v>1.8599999999999988</c:v>
                </c:pt>
                <c:pt idx="634">
                  <c:v>1.6999999999999993</c:v>
                </c:pt>
                <c:pt idx="635">
                  <c:v>1.1000000000000001</c:v>
                </c:pt>
                <c:pt idx="636">
                  <c:v>1.2400000000000007</c:v>
                </c:pt>
                <c:pt idx="637">
                  <c:v>1.3000000000000007</c:v>
                </c:pt>
                <c:pt idx="638">
                  <c:v>1.680000000000001</c:v>
                </c:pt>
                <c:pt idx="639">
                  <c:v>2.0400000000000014</c:v>
                </c:pt>
                <c:pt idx="640">
                  <c:v>1.9400000000000013</c:v>
                </c:pt>
                <c:pt idx="641">
                  <c:v>1.7800000000000011</c:v>
                </c:pt>
                <c:pt idx="642">
                  <c:v>1.7400000000000013</c:v>
                </c:pt>
                <c:pt idx="643">
                  <c:v>1.2000000000000006</c:v>
                </c:pt>
                <c:pt idx="644">
                  <c:v>1.1200000000000003</c:v>
                </c:pt>
                <c:pt idx="645">
                  <c:v>1.2799999999999998</c:v>
                </c:pt>
                <c:pt idx="646">
                  <c:v>1.5399999999999991</c:v>
                </c:pt>
                <c:pt idx="647">
                  <c:v>1.4199999999999995</c:v>
                </c:pt>
                <c:pt idx="648">
                  <c:v>2.34</c:v>
                </c:pt>
                <c:pt idx="649">
                  <c:v>2.4800000000000004</c:v>
                </c:pt>
                <c:pt idx="650">
                  <c:v>2.3600000000000008</c:v>
                </c:pt>
                <c:pt idx="651">
                  <c:v>2.4200000000000008</c:v>
                </c:pt>
                <c:pt idx="652">
                  <c:v>2.7400000000000007</c:v>
                </c:pt>
                <c:pt idx="653">
                  <c:v>2.06</c:v>
                </c:pt>
                <c:pt idx="654">
                  <c:v>2.12</c:v>
                </c:pt>
                <c:pt idx="655">
                  <c:v>2.4</c:v>
                </c:pt>
                <c:pt idx="656">
                  <c:v>2.2799999999999998</c:v>
                </c:pt>
                <c:pt idx="657">
                  <c:v>2.2599999999999993</c:v>
                </c:pt>
                <c:pt idx="658">
                  <c:v>2.2399999999999998</c:v>
                </c:pt>
                <c:pt idx="659">
                  <c:v>1.8599999999999994</c:v>
                </c:pt>
                <c:pt idx="660">
                  <c:v>1.6399999999999992</c:v>
                </c:pt>
                <c:pt idx="661">
                  <c:v>1.3599999999999994</c:v>
                </c:pt>
                <c:pt idx="662">
                  <c:v>1.2399999999999998</c:v>
                </c:pt>
                <c:pt idx="663">
                  <c:v>1.6799999999999993</c:v>
                </c:pt>
                <c:pt idx="664">
                  <c:v>1.6799999999999993</c:v>
                </c:pt>
                <c:pt idx="665">
                  <c:v>1.8999999999999997</c:v>
                </c:pt>
                <c:pt idx="666">
                  <c:v>1.8799999999999994</c:v>
                </c:pt>
                <c:pt idx="667">
                  <c:v>1.6999999999999997</c:v>
                </c:pt>
                <c:pt idx="668">
                  <c:v>1.42</c:v>
                </c:pt>
                <c:pt idx="669">
                  <c:v>1.7599999999999998</c:v>
                </c:pt>
                <c:pt idx="670">
                  <c:v>1.6</c:v>
                </c:pt>
                <c:pt idx="671">
                  <c:v>1.9800000000000004</c:v>
                </c:pt>
                <c:pt idx="672">
                  <c:v>1.86</c:v>
                </c:pt>
                <c:pt idx="673">
                  <c:v>1.8200000000000003</c:v>
                </c:pt>
                <c:pt idx="674">
                  <c:v>1.4000000000000004</c:v>
                </c:pt>
                <c:pt idx="675">
                  <c:v>1.5400000000000005</c:v>
                </c:pt>
                <c:pt idx="676">
                  <c:v>1.2000000000000006</c:v>
                </c:pt>
                <c:pt idx="677">
                  <c:v>1.1400000000000006</c:v>
                </c:pt>
                <c:pt idx="678">
                  <c:v>1.1200000000000006</c:v>
                </c:pt>
                <c:pt idx="679">
                  <c:v>1.3000000000000007</c:v>
                </c:pt>
                <c:pt idx="680">
                  <c:v>1.2400000000000002</c:v>
                </c:pt>
                <c:pt idx="681">
                  <c:v>1.2400000000000002</c:v>
                </c:pt>
                <c:pt idx="682">
                  <c:v>1.5600000000000005</c:v>
                </c:pt>
                <c:pt idx="683">
                  <c:v>1.56</c:v>
                </c:pt>
                <c:pt idx="684">
                  <c:v>1.8</c:v>
                </c:pt>
                <c:pt idx="685">
                  <c:v>1.7400000000000002</c:v>
                </c:pt>
                <c:pt idx="686">
                  <c:v>1.8400000000000003</c:v>
                </c:pt>
                <c:pt idx="687">
                  <c:v>1.5400000000000003</c:v>
                </c:pt>
                <c:pt idx="688">
                  <c:v>1.5200000000000007</c:v>
                </c:pt>
                <c:pt idx="689">
                  <c:v>1.2200000000000006</c:v>
                </c:pt>
                <c:pt idx="690">
                  <c:v>1.3000000000000003</c:v>
                </c:pt>
                <c:pt idx="691">
                  <c:v>1.4400000000000006</c:v>
                </c:pt>
                <c:pt idx="692">
                  <c:v>1.2799999999999998</c:v>
                </c:pt>
                <c:pt idx="693">
                  <c:v>0.9399999999999995</c:v>
                </c:pt>
                <c:pt idx="694">
                  <c:v>0.9399999999999995</c:v>
                </c:pt>
                <c:pt idx="695">
                  <c:v>1.0599999999999992</c:v>
                </c:pt>
                <c:pt idx="696">
                  <c:v>1.1599999999999988</c:v>
                </c:pt>
                <c:pt idx="697">
                  <c:v>1.4199999999999995</c:v>
                </c:pt>
                <c:pt idx="698">
                  <c:v>1.4599999999999995</c:v>
                </c:pt>
                <c:pt idx="699">
                  <c:v>1.4799999999999998</c:v>
                </c:pt>
                <c:pt idx="700">
                  <c:v>1.1200000000000003</c:v>
                </c:pt>
                <c:pt idx="701">
                  <c:v>0.84000000000000052</c:v>
                </c:pt>
                <c:pt idx="702">
                  <c:v>0.80000000000000071</c:v>
                </c:pt>
                <c:pt idx="703">
                  <c:v>1.320000000000001</c:v>
                </c:pt>
                <c:pt idx="704">
                  <c:v>1.2200000000000011</c:v>
                </c:pt>
                <c:pt idx="705">
                  <c:v>1.0800000000000012</c:v>
                </c:pt>
                <c:pt idx="706">
                  <c:v>1.0800000000000012</c:v>
                </c:pt>
                <c:pt idx="707">
                  <c:v>1.2600000000000009</c:v>
                </c:pt>
                <c:pt idx="708">
                  <c:v>0.48000000000000115</c:v>
                </c:pt>
                <c:pt idx="709">
                  <c:v>0.72000000000000031</c:v>
                </c:pt>
                <c:pt idx="710">
                  <c:v>0.76000000000000012</c:v>
                </c:pt>
                <c:pt idx="711">
                  <c:v>0.73999999999999988</c:v>
                </c:pt>
                <c:pt idx="712">
                  <c:v>0.93999999999999917</c:v>
                </c:pt>
                <c:pt idx="713">
                  <c:v>1.6599999999999988</c:v>
                </c:pt>
                <c:pt idx="714">
                  <c:v>1.6999999999999993</c:v>
                </c:pt>
                <c:pt idx="715">
                  <c:v>1.94</c:v>
                </c:pt>
                <c:pt idx="716">
                  <c:v>2.0199999999999996</c:v>
                </c:pt>
                <c:pt idx="717">
                  <c:v>2.06</c:v>
                </c:pt>
                <c:pt idx="718">
                  <c:v>2.2399999999999998</c:v>
                </c:pt>
                <c:pt idx="719">
                  <c:v>2.12</c:v>
                </c:pt>
                <c:pt idx="720">
                  <c:v>2.1799999999999997</c:v>
                </c:pt>
                <c:pt idx="721">
                  <c:v>2.2000000000000002</c:v>
                </c:pt>
                <c:pt idx="722">
                  <c:v>1.7599999999999993</c:v>
                </c:pt>
                <c:pt idx="723">
                  <c:v>1.2200000000000002</c:v>
                </c:pt>
                <c:pt idx="724">
                  <c:v>1.06</c:v>
                </c:pt>
                <c:pt idx="725">
                  <c:v>1.2600000000000002</c:v>
                </c:pt>
                <c:pt idx="726">
                  <c:v>1.0000000000000007</c:v>
                </c:pt>
                <c:pt idx="727">
                  <c:v>1.1800000000000019</c:v>
                </c:pt>
                <c:pt idx="728">
                  <c:v>1.5000000000000013</c:v>
                </c:pt>
                <c:pt idx="729">
                  <c:v>1.9000000000000015</c:v>
                </c:pt>
                <c:pt idx="730">
                  <c:v>1.8000000000000014</c:v>
                </c:pt>
                <c:pt idx="731">
                  <c:v>2.1000000000000014</c:v>
                </c:pt>
                <c:pt idx="732">
                  <c:v>2.2000000000000006</c:v>
                </c:pt>
                <c:pt idx="733">
                  <c:v>1.9600000000000002</c:v>
                </c:pt>
                <c:pt idx="734">
                  <c:v>1.6799999999999997</c:v>
                </c:pt>
                <c:pt idx="735">
                  <c:v>1.5599999999999994</c:v>
                </c:pt>
                <c:pt idx="736">
                  <c:v>1.2599999999999987</c:v>
                </c:pt>
                <c:pt idx="737">
                  <c:v>1.1599999999999988</c:v>
                </c:pt>
                <c:pt idx="738">
                  <c:v>1.5999999999999992</c:v>
                </c:pt>
                <c:pt idx="739">
                  <c:v>1.6199999999999997</c:v>
                </c:pt>
                <c:pt idx="740">
                  <c:v>1.7</c:v>
                </c:pt>
                <c:pt idx="741">
                  <c:v>2.16</c:v>
                </c:pt>
                <c:pt idx="742">
                  <c:v>2.2000000000000006</c:v>
                </c:pt>
                <c:pt idx="743">
                  <c:v>1.9000000000000008</c:v>
                </c:pt>
                <c:pt idx="744">
                  <c:v>2.0000000000000009</c:v>
                </c:pt>
                <c:pt idx="745">
                  <c:v>1.8800000000000003</c:v>
                </c:pt>
                <c:pt idx="746">
                  <c:v>1.5200000000000002</c:v>
                </c:pt>
                <c:pt idx="747">
                  <c:v>1.4599999999999995</c:v>
                </c:pt>
                <c:pt idx="748">
                  <c:v>1.4199999999999988</c:v>
                </c:pt>
                <c:pt idx="749">
                  <c:v>1.4399999999999991</c:v>
                </c:pt>
                <c:pt idx="750">
                  <c:v>1.6199999999999997</c:v>
                </c:pt>
                <c:pt idx="751">
                  <c:v>1.7599999999999993</c:v>
                </c:pt>
                <c:pt idx="752">
                  <c:v>1.6199999999999997</c:v>
                </c:pt>
                <c:pt idx="753">
                  <c:v>1.8</c:v>
                </c:pt>
                <c:pt idx="754">
                  <c:v>1.9</c:v>
                </c:pt>
                <c:pt idx="755">
                  <c:v>1.64</c:v>
                </c:pt>
                <c:pt idx="756">
                  <c:v>1.4800000000000004</c:v>
                </c:pt>
                <c:pt idx="757">
                  <c:v>1.7200000000000011</c:v>
                </c:pt>
                <c:pt idx="758">
                  <c:v>1.8000000000000014</c:v>
                </c:pt>
                <c:pt idx="759">
                  <c:v>1.4800000000000011</c:v>
                </c:pt>
                <c:pt idx="760">
                  <c:v>1.2400000000000013</c:v>
                </c:pt>
                <c:pt idx="761">
                  <c:v>1.2400000000000013</c:v>
                </c:pt>
                <c:pt idx="762">
                  <c:v>1.2400000000000013</c:v>
                </c:pt>
                <c:pt idx="763">
                  <c:v>0.74000000000000055</c:v>
                </c:pt>
                <c:pt idx="764">
                  <c:v>0.64000000000000057</c:v>
                </c:pt>
                <c:pt idx="765">
                  <c:v>1.2200000000000002</c:v>
                </c:pt>
                <c:pt idx="766">
                  <c:v>1.5399999999999998</c:v>
                </c:pt>
                <c:pt idx="767">
                  <c:v>1.5999999999999992</c:v>
                </c:pt>
                <c:pt idx="768">
                  <c:v>1.7</c:v>
                </c:pt>
                <c:pt idx="769">
                  <c:v>2.1599999999999993</c:v>
                </c:pt>
                <c:pt idx="770">
                  <c:v>1.9599999999999995</c:v>
                </c:pt>
                <c:pt idx="771">
                  <c:v>1.5399999999999998</c:v>
                </c:pt>
                <c:pt idx="772">
                  <c:v>1.8</c:v>
                </c:pt>
                <c:pt idx="773">
                  <c:v>1.7599999999999993</c:v>
                </c:pt>
                <c:pt idx="774">
                  <c:v>1.7200000000000002</c:v>
                </c:pt>
                <c:pt idx="775">
                  <c:v>1.6600000000000001</c:v>
                </c:pt>
                <c:pt idx="776">
                  <c:v>1.8800000000000003</c:v>
                </c:pt>
                <c:pt idx="777">
                  <c:v>1.6600000000000001</c:v>
                </c:pt>
                <c:pt idx="778">
                  <c:v>2.0200000000000005</c:v>
                </c:pt>
                <c:pt idx="779">
                  <c:v>2.1399999999999997</c:v>
                </c:pt>
                <c:pt idx="780">
                  <c:v>2.3600000000000003</c:v>
                </c:pt>
                <c:pt idx="781">
                  <c:v>2.4799999999999995</c:v>
                </c:pt>
                <c:pt idx="782">
                  <c:v>2.2600000000000002</c:v>
                </c:pt>
                <c:pt idx="783">
                  <c:v>2.0799999999999996</c:v>
                </c:pt>
                <c:pt idx="784">
                  <c:v>1.7199999999999995</c:v>
                </c:pt>
                <c:pt idx="785">
                  <c:v>1.2399999999999998</c:v>
                </c:pt>
                <c:pt idx="786">
                  <c:v>1</c:v>
                </c:pt>
                <c:pt idx="787">
                  <c:v>1.1199999999999997</c:v>
                </c:pt>
                <c:pt idx="788">
                  <c:v>1.0199999999999996</c:v>
                </c:pt>
                <c:pt idx="789">
                  <c:v>1.2199999999999995</c:v>
                </c:pt>
                <c:pt idx="790">
                  <c:v>1.6599999999999995</c:v>
                </c:pt>
                <c:pt idx="791">
                  <c:v>2.2399999999999993</c:v>
                </c:pt>
                <c:pt idx="792">
                  <c:v>2.04</c:v>
                </c:pt>
                <c:pt idx="793">
                  <c:v>2.0200000000000005</c:v>
                </c:pt>
                <c:pt idx="794">
                  <c:v>1.9200000000000004</c:v>
                </c:pt>
                <c:pt idx="795">
                  <c:v>2.1</c:v>
                </c:pt>
                <c:pt idx="796">
                  <c:v>1.44</c:v>
                </c:pt>
                <c:pt idx="797">
                  <c:v>1.6999999999999993</c:v>
                </c:pt>
                <c:pt idx="798">
                  <c:v>1.5999999999999992</c:v>
                </c:pt>
                <c:pt idx="799">
                  <c:v>1.3599999999999994</c:v>
                </c:pt>
                <c:pt idx="800">
                  <c:v>0.95999999999999941</c:v>
                </c:pt>
                <c:pt idx="801">
                  <c:v>1.44</c:v>
                </c:pt>
                <c:pt idx="802">
                  <c:v>1.3400000000000005</c:v>
                </c:pt>
                <c:pt idx="803">
                  <c:v>1.56</c:v>
                </c:pt>
                <c:pt idx="804">
                  <c:v>1.6200000000000003</c:v>
                </c:pt>
                <c:pt idx="805">
                  <c:v>1.5</c:v>
                </c:pt>
                <c:pt idx="806">
                  <c:v>1.5199999999999996</c:v>
                </c:pt>
                <c:pt idx="807">
                  <c:v>1.6599999999999995</c:v>
                </c:pt>
                <c:pt idx="808">
                  <c:v>1.5999999999999992</c:v>
                </c:pt>
                <c:pt idx="809">
                  <c:v>1.6399999999999992</c:v>
                </c:pt>
                <c:pt idx="810">
                  <c:v>1.6599999999999995</c:v>
                </c:pt>
                <c:pt idx="811">
                  <c:v>1.0799999999999996</c:v>
                </c:pt>
                <c:pt idx="812">
                  <c:v>1.0599999999999994</c:v>
                </c:pt>
                <c:pt idx="813">
                  <c:v>1.3399999999999999</c:v>
                </c:pt>
                <c:pt idx="814">
                  <c:v>1.6</c:v>
                </c:pt>
                <c:pt idx="815">
                  <c:v>2.1399999999999997</c:v>
                </c:pt>
                <c:pt idx="816">
                  <c:v>2.2999999999999998</c:v>
                </c:pt>
                <c:pt idx="817">
                  <c:v>2.12</c:v>
                </c:pt>
                <c:pt idx="818">
                  <c:v>1.9800000000000004</c:v>
                </c:pt>
                <c:pt idx="819">
                  <c:v>2.2400000000000007</c:v>
                </c:pt>
                <c:pt idx="820">
                  <c:v>2.3800000000000003</c:v>
                </c:pt>
                <c:pt idx="821">
                  <c:v>2.7000000000000006</c:v>
                </c:pt>
                <c:pt idx="822">
                  <c:v>2.2200000000000002</c:v>
                </c:pt>
                <c:pt idx="823">
                  <c:v>1.4</c:v>
                </c:pt>
                <c:pt idx="824">
                  <c:v>0.49999999999999928</c:v>
                </c:pt>
                <c:pt idx="825">
                  <c:v>-0.40000000000000069</c:v>
                </c:pt>
                <c:pt idx="826">
                  <c:v>-0.90000000000000069</c:v>
                </c:pt>
                <c:pt idx="827">
                  <c:v>0.67999999999999905</c:v>
                </c:pt>
                <c:pt idx="828">
                  <c:v>2.9999999999999991</c:v>
                </c:pt>
                <c:pt idx="829">
                  <c:v>4.1199999999999992</c:v>
                </c:pt>
                <c:pt idx="830">
                  <c:v>4.5199999999999996</c:v>
                </c:pt>
                <c:pt idx="831">
                  <c:v>4.379999999999999</c:v>
                </c:pt>
                <c:pt idx="832">
                  <c:v>3.1799999999999988</c:v>
                </c:pt>
                <c:pt idx="833">
                  <c:v>1.2799999999999989</c:v>
                </c:pt>
                <c:pt idx="834">
                  <c:v>0.55999999999999872</c:v>
                </c:pt>
                <c:pt idx="835">
                  <c:v>0.59999999999999853</c:v>
                </c:pt>
                <c:pt idx="836">
                  <c:v>1.2199999999999989</c:v>
                </c:pt>
                <c:pt idx="837">
                  <c:v>1.2599999999999993</c:v>
                </c:pt>
                <c:pt idx="838">
                  <c:v>1.5999999999999992</c:v>
                </c:pt>
                <c:pt idx="839">
                  <c:v>1.2799999999999998</c:v>
                </c:pt>
                <c:pt idx="840">
                  <c:v>1.1000000000000001</c:v>
                </c:pt>
                <c:pt idx="841">
                  <c:v>1.3399999999999999</c:v>
                </c:pt>
                <c:pt idx="842">
                  <c:v>1.4200000000000004</c:v>
                </c:pt>
                <c:pt idx="843">
                  <c:v>1.2800000000000005</c:v>
                </c:pt>
                <c:pt idx="844">
                  <c:v>1.6800000000000004</c:v>
                </c:pt>
                <c:pt idx="845">
                  <c:v>1.86</c:v>
                </c:pt>
                <c:pt idx="846">
                  <c:v>1.4400000000000006</c:v>
                </c:pt>
                <c:pt idx="847">
                  <c:v>1.56</c:v>
                </c:pt>
                <c:pt idx="848">
                  <c:v>1.6200000000000003</c:v>
                </c:pt>
                <c:pt idx="849">
                  <c:v>1.8400000000000005</c:v>
                </c:pt>
                <c:pt idx="850">
                  <c:v>1.9600000000000009</c:v>
                </c:pt>
                <c:pt idx="851">
                  <c:v>1.9</c:v>
                </c:pt>
                <c:pt idx="852">
                  <c:v>1.9599999999999995</c:v>
                </c:pt>
                <c:pt idx="853">
                  <c:v>2.2199999999999989</c:v>
                </c:pt>
                <c:pt idx="854">
                  <c:v>2.0599999999999987</c:v>
                </c:pt>
                <c:pt idx="855">
                  <c:v>1.9799999999999991</c:v>
                </c:pt>
                <c:pt idx="856">
                  <c:v>2.0399999999999991</c:v>
                </c:pt>
                <c:pt idx="857">
                  <c:v>1.9</c:v>
                </c:pt>
                <c:pt idx="858">
                  <c:v>1.5400000000000005</c:v>
                </c:pt>
                <c:pt idx="859">
                  <c:v>1.1800000000000004</c:v>
                </c:pt>
                <c:pt idx="860">
                  <c:v>0.67999999999999972</c:v>
                </c:pt>
                <c:pt idx="861">
                  <c:v>0.85999999999999943</c:v>
                </c:pt>
                <c:pt idx="862">
                  <c:v>0.85999999999999877</c:v>
                </c:pt>
                <c:pt idx="863">
                  <c:v>0.71999999999999886</c:v>
                </c:pt>
                <c:pt idx="864">
                  <c:v>0.77999999999999903</c:v>
                </c:pt>
                <c:pt idx="865">
                  <c:v>1.179999999999999</c:v>
                </c:pt>
                <c:pt idx="866">
                  <c:v>1.1199999999999997</c:v>
                </c:pt>
                <c:pt idx="867">
                  <c:v>0.5</c:v>
                </c:pt>
                <c:pt idx="868">
                  <c:v>0.45999999999999941</c:v>
                </c:pt>
                <c:pt idx="869">
                  <c:v>0.43999999999999917</c:v>
                </c:pt>
                <c:pt idx="870">
                  <c:v>0.33999999999999914</c:v>
                </c:pt>
                <c:pt idx="871">
                  <c:v>0.17999999999999972</c:v>
                </c:pt>
                <c:pt idx="872">
                  <c:v>0.59999999999999931</c:v>
                </c:pt>
                <c:pt idx="873">
                  <c:v>1.0399999999999998</c:v>
                </c:pt>
                <c:pt idx="874">
                  <c:v>1.0600000000000009</c:v>
                </c:pt>
                <c:pt idx="875">
                  <c:v>0.86000000000000232</c:v>
                </c:pt>
                <c:pt idx="876">
                  <c:v>0.34000000000000197</c:v>
                </c:pt>
                <c:pt idx="877">
                  <c:v>1.4210854715202005E-15</c:v>
                </c:pt>
                <c:pt idx="878">
                  <c:v>-0.2999999999999986</c:v>
                </c:pt>
                <c:pt idx="879">
                  <c:v>-0.67999999999999972</c:v>
                </c:pt>
                <c:pt idx="880">
                  <c:v>-0.58000000000000118</c:v>
                </c:pt>
                <c:pt idx="881">
                  <c:v>-0.56000000000000227</c:v>
                </c:pt>
                <c:pt idx="882">
                  <c:v>-0.60000000000000142</c:v>
                </c:pt>
                <c:pt idx="883">
                  <c:v>-1.1000000000000014</c:v>
                </c:pt>
                <c:pt idx="884">
                  <c:v>-1.6600000000000008</c:v>
                </c:pt>
                <c:pt idx="885">
                  <c:v>-2.2999999999999998</c:v>
                </c:pt>
                <c:pt idx="886">
                  <c:v>-2.6199999999999988</c:v>
                </c:pt>
                <c:pt idx="887">
                  <c:v>-3.2599999999999993</c:v>
                </c:pt>
                <c:pt idx="888">
                  <c:v>-3.3600000000000008</c:v>
                </c:pt>
                <c:pt idx="889">
                  <c:v>-2.9800000000000013</c:v>
                </c:pt>
                <c:pt idx="890">
                  <c:v>-2.8000000000000016</c:v>
                </c:pt>
                <c:pt idx="891">
                  <c:v>-2.8400000000000007</c:v>
                </c:pt>
                <c:pt idx="892">
                  <c:v>-2.4</c:v>
                </c:pt>
                <c:pt idx="893">
                  <c:v>-2.6599999999999993</c:v>
                </c:pt>
                <c:pt idx="894">
                  <c:v>-2.9599999999999995</c:v>
                </c:pt>
                <c:pt idx="895">
                  <c:v>-2.7599999999999993</c:v>
                </c:pt>
                <c:pt idx="896">
                  <c:v>-2.5200000000000018</c:v>
                </c:pt>
                <c:pt idx="897">
                  <c:v>-2.3200000000000016</c:v>
                </c:pt>
                <c:pt idx="898">
                  <c:v>-2.080000000000001</c:v>
                </c:pt>
                <c:pt idx="899">
                  <c:v>-1.5600000000000023</c:v>
                </c:pt>
                <c:pt idx="900">
                  <c:v>-1.7000000000000028</c:v>
                </c:pt>
                <c:pt idx="901">
                  <c:v>-1.3200000000000016</c:v>
                </c:pt>
                <c:pt idx="902">
                  <c:v>-1.0400000000000034</c:v>
                </c:pt>
                <c:pt idx="903">
                  <c:v>-0.62000000000000166</c:v>
                </c:pt>
                <c:pt idx="904">
                  <c:v>-0.1200000000000017</c:v>
                </c:pt>
                <c:pt idx="905">
                  <c:v>0.18000000000000113</c:v>
                </c:pt>
                <c:pt idx="906">
                  <c:v>0.14000000000000057</c:v>
                </c:pt>
                <c:pt idx="907">
                  <c:v>0.42000000000000171</c:v>
                </c:pt>
                <c:pt idx="908">
                  <c:v>0.87999999999999834</c:v>
                </c:pt>
                <c:pt idx="909">
                  <c:v>1</c:v>
                </c:pt>
                <c:pt idx="910">
                  <c:v>1.3999999999999972</c:v>
                </c:pt>
                <c:pt idx="911">
                  <c:v>1.9399999999999977</c:v>
                </c:pt>
                <c:pt idx="912">
                  <c:v>2.0599999999999996</c:v>
                </c:pt>
                <c:pt idx="913">
                  <c:v>2.0000000000000027</c:v>
                </c:pt>
                <c:pt idx="914">
                  <c:v>2.0600000000000023</c:v>
                </c:pt>
                <c:pt idx="915">
                  <c:v>2.0000000000000027</c:v>
                </c:pt>
                <c:pt idx="916">
                  <c:v>2.0000000000000027</c:v>
                </c:pt>
                <c:pt idx="917">
                  <c:v>1.9600000000000022</c:v>
                </c:pt>
                <c:pt idx="918">
                  <c:v>2.0599999999999996</c:v>
                </c:pt>
                <c:pt idx="919">
                  <c:v>2.099999999999997</c:v>
                </c:pt>
                <c:pt idx="920">
                  <c:v>2.599999999999997</c:v>
                </c:pt>
                <c:pt idx="921">
                  <c:v>2.1999999999999971</c:v>
                </c:pt>
                <c:pt idx="922">
                  <c:v>2.5799999999999983</c:v>
                </c:pt>
                <c:pt idx="923">
                  <c:v>2.7799999999999985</c:v>
                </c:pt>
                <c:pt idx="924">
                  <c:v>2.7199999999999989</c:v>
                </c:pt>
                <c:pt idx="925">
                  <c:v>2.8200000000000016</c:v>
                </c:pt>
                <c:pt idx="926">
                  <c:v>3.6000000000000028</c:v>
                </c:pt>
                <c:pt idx="927">
                  <c:v>3.1</c:v>
                </c:pt>
                <c:pt idx="928">
                  <c:v>3.2000000000000028</c:v>
                </c:pt>
                <c:pt idx="929">
                  <c:v>3.8200000000000047</c:v>
                </c:pt>
                <c:pt idx="930">
                  <c:v>3.4800000000000013</c:v>
                </c:pt>
                <c:pt idx="931">
                  <c:v>3.1400000000000006</c:v>
                </c:pt>
                <c:pt idx="932">
                  <c:v>3.2200000000000015</c:v>
                </c:pt>
                <c:pt idx="933">
                  <c:v>3.1</c:v>
                </c:pt>
                <c:pt idx="934">
                  <c:v>2.5799999999999983</c:v>
                </c:pt>
                <c:pt idx="935">
                  <c:v>2.6399999999999979</c:v>
                </c:pt>
                <c:pt idx="936">
                  <c:v>2.9199999999999959</c:v>
                </c:pt>
                <c:pt idx="937">
                  <c:v>3.2799999999999954</c:v>
                </c:pt>
                <c:pt idx="938">
                  <c:v>3.5599999999999965</c:v>
                </c:pt>
                <c:pt idx="939">
                  <c:v>4.1400000000000006</c:v>
                </c:pt>
                <c:pt idx="940">
                  <c:v>4.2400000000000038</c:v>
                </c:pt>
                <c:pt idx="941">
                  <c:v>4.1600000000000055</c:v>
                </c:pt>
                <c:pt idx="942">
                  <c:v>4.2600000000000051</c:v>
                </c:pt>
                <c:pt idx="943">
                  <c:v>4.1400000000000059</c:v>
                </c:pt>
                <c:pt idx="944">
                  <c:v>3.8200000000000047</c:v>
                </c:pt>
                <c:pt idx="945">
                  <c:v>4.080000000000001</c:v>
                </c:pt>
                <c:pt idx="946">
                  <c:v>4.3799999999999981</c:v>
                </c:pt>
                <c:pt idx="947">
                  <c:v>4.4799999999999986</c:v>
                </c:pt>
                <c:pt idx="948">
                  <c:v>4.1799999999999953</c:v>
                </c:pt>
                <c:pt idx="949">
                  <c:v>4.4999999999999947</c:v>
                </c:pt>
                <c:pt idx="950">
                  <c:v>4.2799999999999985</c:v>
                </c:pt>
                <c:pt idx="951">
                  <c:v>3.6599999999999993</c:v>
                </c:pt>
                <c:pt idx="952">
                  <c:v>3.7400000000000007</c:v>
                </c:pt>
                <c:pt idx="953">
                  <c:v>3.6599999999999993</c:v>
                </c:pt>
                <c:pt idx="954">
                  <c:v>3.4</c:v>
                </c:pt>
                <c:pt idx="955">
                  <c:v>2.9199999999999959</c:v>
                </c:pt>
                <c:pt idx="956">
                  <c:v>2.6399999999999979</c:v>
                </c:pt>
                <c:pt idx="957">
                  <c:v>1.9399999999999948</c:v>
                </c:pt>
                <c:pt idx="958">
                  <c:v>2.2399999999999949</c:v>
                </c:pt>
                <c:pt idx="959">
                  <c:v>1.6999999999999971</c:v>
                </c:pt>
                <c:pt idx="960">
                  <c:v>1.9199999999999988</c:v>
                </c:pt>
                <c:pt idx="961">
                  <c:v>2.5199999999999987</c:v>
                </c:pt>
                <c:pt idx="962">
                  <c:v>2.7800000000000011</c:v>
                </c:pt>
                <c:pt idx="963">
                  <c:v>2.400000000000003</c:v>
                </c:pt>
                <c:pt idx="964">
                  <c:v>2.2999999999999998</c:v>
                </c:pt>
                <c:pt idx="965">
                  <c:v>2.6</c:v>
                </c:pt>
                <c:pt idx="966">
                  <c:v>2.6400000000000006</c:v>
                </c:pt>
                <c:pt idx="967">
                  <c:v>2.7800000000000011</c:v>
                </c:pt>
                <c:pt idx="968">
                  <c:v>3.5200000000000018</c:v>
                </c:pt>
                <c:pt idx="969">
                  <c:v>4.2</c:v>
                </c:pt>
                <c:pt idx="970">
                  <c:v>4.0999999999999996</c:v>
                </c:pt>
                <c:pt idx="971">
                  <c:v>4.0399999999999974</c:v>
                </c:pt>
                <c:pt idx="972">
                  <c:v>4.1399999999999952</c:v>
                </c:pt>
                <c:pt idx="973">
                  <c:v>4.0399999999999947</c:v>
                </c:pt>
                <c:pt idx="974">
                  <c:v>4.1999999999999975</c:v>
                </c:pt>
                <c:pt idx="975">
                  <c:v>4.519999999999996</c:v>
                </c:pt>
                <c:pt idx="976">
                  <c:v>4.7799999999999958</c:v>
                </c:pt>
                <c:pt idx="977">
                  <c:v>4.6599999999999966</c:v>
                </c:pt>
                <c:pt idx="978">
                  <c:v>5.0399999999999947</c:v>
                </c:pt>
                <c:pt idx="979">
                  <c:v>5.019999999999996</c:v>
                </c:pt>
                <c:pt idx="980">
                  <c:v>4.9599999999999964</c:v>
                </c:pt>
                <c:pt idx="981">
                  <c:v>5.1999999999999975</c:v>
                </c:pt>
                <c:pt idx="982">
                  <c:v>5.6999999999999975</c:v>
                </c:pt>
                <c:pt idx="983">
                  <c:v>5.4</c:v>
                </c:pt>
                <c:pt idx="984">
                  <c:v>4.919999999999999</c:v>
                </c:pt>
                <c:pt idx="985">
                  <c:v>4.5999999999999988</c:v>
                </c:pt>
                <c:pt idx="986">
                  <c:v>3.7</c:v>
                </c:pt>
                <c:pt idx="987">
                  <c:v>3.12</c:v>
                </c:pt>
                <c:pt idx="988">
                  <c:v>2.819999999999999</c:v>
                </c:pt>
                <c:pt idx="989">
                  <c:v>2.8599999999999981</c:v>
                </c:pt>
                <c:pt idx="990">
                  <c:v>2.88</c:v>
                </c:pt>
                <c:pt idx="991">
                  <c:v>3.1199999999999988</c:v>
                </c:pt>
                <c:pt idx="992">
                  <c:v>3.1399999999999992</c:v>
                </c:pt>
                <c:pt idx="993">
                  <c:v>3.0399999999999991</c:v>
                </c:pt>
                <c:pt idx="994">
                  <c:v>2.88</c:v>
                </c:pt>
                <c:pt idx="995">
                  <c:v>2.759999999999998</c:v>
                </c:pt>
                <c:pt idx="996">
                  <c:v>2.8199999999999976</c:v>
                </c:pt>
                <c:pt idx="997">
                  <c:v>2.5799999999999983</c:v>
                </c:pt>
                <c:pt idx="998">
                  <c:v>1.8599999999999981</c:v>
                </c:pt>
                <c:pt idx="999">
                  <c:v>1.5599999999999994</c:v>
                </c:pt>
                <c:pt idx="1000">
                  <c:v>1.2200000000000002</c:v>
                </c:pt>
                <c:pt idx="1001">
                  <c:v>0.52000000000000168</c:v>
                </c:pt>
                <c:pt idx="1002">
                  <c:v>1.4210854715202005E-15</c:v>
                </c:pt>
                <c:pt idx="1003">
                  <c:v>0.10000000000000142</c:v>
                </c:pt>
                <c:pt idx="1004">
                  <c:v>0.13999999999999915</c:v>
                </c:pt>
                <c:pt idx="1005">
                  <c:v>-8.000000000000114E-2</c:v>
                </c:pt>
                <c:pt idx="1006">
                  <c:v>5.9999999999998013E-2</c:v>
                </c:pt>
                <c:pt idx="1007">
                  <c:v>0.41999999999999743</c:v>
                </c:pt>
                <c:pt idx="1008">
                  <c:v>0.13999999999999774</c:v>
                </c:pt>
                <c:pt idx="1009">
                  <c:v>-0.12000000000000029</c:v>
                </c:pt>
                <c:pt idx="1010">
                  <c:v>-0.44000000000000056</c:v>
                </c:pt>
                <c:pt idx="1011">
                  <c:v>-0.9</c:v>
                </c:pt>
                <c:pt idx="1012">
                  <c:v>-1.1799999999999997</c:v>
                </c:pt>
                <c:pt idx="1013">
                  <c:v>-1.3200000000000003</c:v>
                </c:pt>
                <c:pt idx="1014">
                  <c:v>-0.94000000000000061</c:v>
                </c:pt>
                <c:pt idx="1015">
                  <c:v>-0.6</c:v>
                </c:pt>
                <c:pt idx="1016">
                  <c:v>-0.37999999999999973</c:v>
                </c:pt>
                <c:pt idx="1017">
                  <c:v>-9.9999999999998576E-2</c:v>
                </c:pt>
                <c:pt idx="1018">
                  <c:v>0.32000000000000173</c:v>
                </c:pt>
                <c:pt idx="1019">
                  <c:v>0.28000000000000114</c:v>
                </c:pt>
                <c:pt idx="1020">
                  <c:v>0.18000000000000113</c:v>
                </c:pt>
                <c:pt idx="1021">
                  <c:v>0.64000000000000057</c:v>
                </c:pt>
                <c:pt idx="1022">
                  <c:v>0.66000000000000081</c:v>
                </c:pt>
                <c:pt idx="1023">
                  <c:v>0.72000000000000031</c:v>
                </c:pt>
                <c:pt idx="1024">
                  <c:v>0.89999999999999858</c:v>
                </c:pt>
                <c:pt idx="1025">
                  <c:v>2.0399999999999991</c:v>
                </c:pt>
                <c:pt idx="1026">
                  <c:v>2.6399999999999992</c:v>
                </c:pt>
                <c:pt idx="1027">
                  <c:v>3.3599999999999981</c:v>
                </c:pt>
                <c:pt idx="1028">
                  <c:v>3.759999999999998</c:v>
                </c:pt>
                <c:pt idx="1029">
                  <c:v>4.12</c:v>
                </c:pt>
                <c:pt idx="1030">
                  <c:v>3.6999999999999984</c:v>
                </c:pt>
                <c:pt idx="1031">
                  <c:v>3.4799999999999982</c:v>
                </c:pt>
                <c:pt idx="1032">
                  <c:v>3.4799999999999982</c:v>
                </c:pt>
                <c:pt idx="1033">
                  <c:v>4.26</c:v>
                </c:pt>
                <c:pt idx="1034">
                  <c:v>4.4399999999999995</c:v>
                </c:pt>
                <c:pt idx="1035">
                  <c:v>4.74</c:v>
                </c:pt>
                <c:pt idx="1036">
                  <c:v>5.0600000000000005</c:v>
                </c:pt>
                <c:pt idx="1037">
                  <c:v>5.160000000000001</c:v>
                </c:pt>
                <c:pt idx="1038">
                  <c:v>5.1400000000000006</c:v>
                </c:pt>
                <c:pt idx="1039">
                  <c:v>4.9600000000000009</c:v>
                </c:pt>
                <c:pt idx="1040">
                  <c:v>5.0400000000000009</c:v>
                </c:pt>
                <c:pt idx="1041">
                  <c:v>4.580000000000001</c:v>
                </c:pt>
                <c:pt idx="1042">
                  <c:v>3.3400000000000021</c:v>
                </c:pt>
                <c:pt idx="1043">
                  <c:v>2.9600000000000022</c:v>
                </c:pt>
                <c:pt idx="1044">
                  <c:v>3.6000000000000014</c:v>
                </c:pt>
                <c:pt idx="1045">
                  <c:v>4.5000000000000018</c:v>
                </c:pt>
                <c:pt idx="1046">
                  <c:v>5.7200000000000015</c:v>
                </c:pt>
                <c:pt idx="1047">
                  <c:v>6.740000000000002</c:v>
                </c:pt>
                <c:pt idx="1048">
                  <c:v>6.24</c:v>
                </c:pt>
                <c:pt idx="1049">
                  <c:v>5.080000000000001</c:v>
                </c:pt>
                <c:pt idx="1050">
                  <c:v>3.4400000000000004</c:v>
                </c:pt>
                <c:pt idx="1051">
                  <c:v>1.8400000000000005</c:v>
                </c:pt>
                <c:pt idx="1052">
                  <c:v>1.5799999999999996</c:v>
                </c:pt>
                <c:pt idx="1053">
                  <c:v>1.7600000000000009</c:v>
                </c:pt>
                <c:pt idx="1054">
                  <c:v>2.160000000000001</c:v>
                </c:pt>
                <c:pt idx="1055">
                  <c:v>2.1000000000000014</c:v>
                </c:pt>
                <c:pt idx="1056">
                  <c:v>2.4800000000000013</c:v>
                </c:pt>
                <c:pt idx="1057">
                  <c:v>2.5600000000000009</c:v>
                </c:pt>
                <c:pt idx="1058">
                  <c:v>2.9000000000000008</c:v>
                </c:pt>
                <c:pt idx="1059">
                  <c:v>2.94</c:v>
                </c:pt>
                <c:pt idx="1060">
                  <c:v>3.1000000000000005</c:v>
                </c:pt>
                <c:pt idx="1061">
                  <c:v>2.8400000000000012</c:v>
                </c:pt>
                <c:pt idx="1062">
                  <c:v>2.5200000000000009</c:v>
                </c:pt>
                <c:pt idx="1063">
                  <c:v>2.0200000000000005</c:v>
                </c:pt>
                <c:pt idx="1064">
                  <c:v>1.7200000000000017</c:v>
                </c:pt>
                <c:pt idx="1065">
                  <c:v>1.7400000000000007</c:v>
                </c:pt>
                <c:pt idx="1066">
                  <c:v>1.7599999999999993</c:v>
                </c:pt>
                <c:pt idx="1067">
                  <c:v>2.0400000000000005</c:v>
                </c:pt>
                <c:pt idx="1068">
                  <c:v>2.180000000000001</c:v>
                </c:pt>
                <c:pt idx="1069">
                  <c:v>1.7400000000000007</c:v>
                </c:pt>
                <c:pt idx="1070">
                  <c:v>1.7200000000000017</c:v>
                </c:pt>
                <c:pt idx="1071">
                  <c:v>2.0600000000000023</c:v>
                </c:pt>
                <c:pt idx="1072">
                  <c:v>1.6600000000000008</c:v>
                </c:pt>
                <c:pt idx="1073">
                  <c:v>1.7000000000000015</c:v>
                </c:pt>
                <c:pt idx="1074">
                  <c:v>2.2400000000000007</c:v>
                </c:pt>
                <c:pt idx="1075">
                  <c:v>2.4200000000000004</c:v>
                </c:pt>
                <c:pt idx="1076">
                  <c:v>1.9200000000000004</c:v>
                </c:pt>
                <c:pt idx="1077">
                  <c:v>2.0600000000000009</c:v>
                </c:pt>
                <c:pt idx="1078">
                  <c:v>1.7200000000000002</c:v>
                </c:pt>
                <c:pt idx="1079">
                  <c:v>1.3800000000000012</c:v>
                </c:pt>
                <c:pt idx="1080">
                  <c:v>1.0400000000000005</c:v>
                </c:pt>
                <c:pt idx="1081">
                  <c:v>1.2200000000000002</c:v>
                </c:pt>
                <c:pt idx="1082">
                  <c:v>1.2799999999999998</c:v>
                </c:pt>
                <c:pt idx="1083">
                  <c:v>1.7199999999999989</c:v>
                </c:pt>
                <c:pt idx="1084">
                  <c:v>2.1399999999999979</c:v>
                </c:pt>
                <c:pt idx="1085">
                  <c:v>2.259999999999998</c:v>
                </c:pt>
                <c:pt idx="1086">
                  <c:v>2.4999999999999973</c:v>
                </c:pt>
                <c:pt idx="1087">
                  <c:v>2.4799999999999982</c:v>
                </c:pt>
                <c:pt idx="1088">
                  <c:v>2.259999999999998</c:v>
                </c:pt>
                <c:pt idx="1089">
                  <c:v>2.1999999999999984</c:v>
                </c:pt>
                <c:pt idx="1090">
                  <c:v>2.4599999999999982</c:v>
                </c:pt>
                <c:pt idx="1091">
                  <c:v>2.4799999999999982</c:v>
                </c:pt>
                <c:pt idx="1092">
                  <c:v>2.6399999999999979</c:v>
                </c:pt>
                <c:pt idx="1093">
                  <c:v>2.6799999999999997</c:v>
                </c:pt>
                <c:pt idx="1094">
                  <c:v>2.4799999999999995</c:v>
                </c:pt>
                <c:pt idx="1095">
                  <c:v>2.4</c:v>
                </c:pt>
                <c:pt idx="1096">
                  <c:v>2.1400000000000006</c:v>
                </c:pt>
                <c:pt idx="1097">
                  <c:v>1.7200000000000002</c:v>
                </c:pt>
                <c:pt idx="1098">
                  <c:v>1.5199999999999989</c:v>
                </c:pt>
                <c:pt idx="1099">
                  <c:v>1.6199999999999988</c:v>
                </c:pt>
                <c:pt idx="1100">
                  <c:v>1.4799999999999998</c:v>
                </c:pt>
                <c:pt idx="1101">
                  <c:v>1.7</c:v>
                </c:pt>
                <c:pt idx="1102">
                  <c:v>1.8400000000000005</c:v>
                </c:pt>
                <c:pt idx="1103">
                  <c:v>1.8</c:v>
                </c:pt>
                <c:pt idx="1104">
                  <c:v>1.6799999999999997</c:v>
                </c:pt>
                <c:pt idx="1105">
                  <c:v>1.5799999999999996</c:v>
                </c:pt>
                <c:pt idx="1106">
                  <c:v>1.2999999999999985</c:v>
                </c:pt>
                <c:pt idx="1107">
                  <c:v>1.2199999999999989</c:v>
                </c:pt>
                <c:pt idx="1108">
                  <c:v>1.3599999999999994</c:v>
                </c:pt>
                <c:pt idx="1109">
                  <c:v>1.2799999999999998</c:v>
                </c:pt>
                <c:pt idx="1110">
                  <c:v>1.4599999999999995</c:v>
                </c:pt>
                <c:pt idx="1111">
                  <c:v>1.6600000000000008</c:v>
                </c:pt>
                <c:pt idx="1112">
                  <c:v>1.7200000000000002</c:v>
                </c:pt>
                <c:pt idx="1113">
                  <c:v>1.7200000000000017</c:v>
                </c:pt>
                <c:pt idx="1114">
                  <c:v>2.1200000000000019</c:v>
                </c:pt>
                <c:pt idx="1115">
                  <c:v>1.8600000000000008</c:v>
                </c:pt>
                <c:pt idx="1116">
                  <c:v>1.7</c:v>
                </c:pt>
                <c:pt idx="1117">
                  <c:v>1.7400000000000007</c:v>
                </c:pt>
                <c:pt idx="1118">
                  <c:v>1.7799999999999998</c:v>
                </c:pt>
                <c:pt idx="1119">
                  <c:v>1.7200000000000002</c:v>
                </c:pt>
                <c:pt idx="1120">
                  <c:v>1.8</c:v>
                </c:pt>
                <c:pt idx="1121">
                  <c:v>1.9400000000000006</c:v>
                </c:pt>
                <c:pt idx="1122">
                  <c:v>1.6799999999999997</c:v>
                </c:pt>
                <c:pt idx="1123">
                  <c:v>1.4599999999999995</c:v>
                </c:pt>
                <c:pt idx="1124">
                  <c:v>1.0599999999999994</c:v>
                </c:pt>
                <c:pt idx="1125">
                  <c:v>0.85999999999999943</c:v>
                </c:pt>
                <c:pt idx="1126">
                  <c:v>0.87999999999999967</c:v>
                </c:pt>
                <c:pt idx="1127">
                  <c:v>1.4799999999999998</c:v>
                </c:pt>
                <c:pt idx="1128">
                  <c:v>1.2200000000000002</c:v>
                </c:pt>
                <c:pt idx="1129">
                  <c:v>1.2799999999999998</c:v>
                </c:pt>
                <c:pt idx="1130">
                  <c:v>1.7400000000000007</c:v>
                </c:pt>
                <c:pt idx="1131">
                  <c:v>1.4799999999999998</c:v>
                </c:pt>
                <c:pt idx="1132">
                  <c:v>1.2</c:v>
                </c:pt>
                <c:pt idx="1133">
                  <c:v>1.5399999999999991</c:v>
                </c:pt>
                <c:pt idx="1134">
                  <c:v>1.2199999999999989</c:v>
                </c:pt>
                <c:pt idx="1135">
                  <c:v>0.7999999999999986</c:v>
                </c:pt>
                <c:pt idx="1136">
                  <c:v>0.97999999999999832</c:v>
                </c:pt>
                <c:pt idx="1137">
                  <c:v>1.0999999999999985</c:v>
                </c:pt>
                <c:pt idx="1138">
                  <c:v>1.1599999999999995</c:v>
                </c:pt>
                <c:pt idx="1139">
                  <c:v>1.6200000000000003</c:v>
                </c:pt>
                <c:pt idx="1140">
                  <c:v>1.7400000000000007</c:v>
                </c:pt>
                <c:pt idx="1141">
                  <c:v>1.6400000000000006</c:v>
                </c:pt>
                <c:pt idx="1142">
                  <c:v>1.4799999999999998</c:v>
                </c:pt>
                <c:pt idx="1143">
                  <c:v>1.5399999999999991</c:v>
                </c:pt>
                <c:pt idx="1144">
                  <c:v>1.5399999999999991</c:v>
                </c:pt>
                <c:pt idx="1145">
                  <c:v>1.6799999999999997</c:v>
                </c:pt>
                <c:pt idx="1146">
                  <c:v>1.7200000000000002</c:v>
                </c:pt>
                <c:pt idx="1147">
                  <c:v>1.5400000000000005</c:v>
                </c:pt>
                <c:pt idx="1148">
                  <c:v>2.0200000000000005</c:v>
                </c:pt>
                <c:pt idx="1149">
                  <c:v>2.1</c:v>
                </c:pt>
                <c:pt idx="1150">
                  <c:v>1.9799999999999982</c:v>
                </c:pt>
                <c:pt idx="1151">
                  <c:v>1.9399999999999991</c:v>
                </c:pt>
                <c:pt idx="1152">
                  <c:v>2</c:v>
                </c:pt>
                <c:pt idx="1153">
                  <c:v>1.3200000000000003</c:v>
                </c:pt>
                <c:pt idx="1154">
                  <c:v>1.2200000000000002</c:v>
                </c:pt>
                <c:pt idx="1155">
                  <c:v>1.4000000000000015</c:v>
                </c:pt>
                <c:pt idx="1156">
                  <c:v>1.4400000000000006</c:v>
                </c:pt>
                <c:pt idx="1157">
                  <c:v>1.3200000000000003</c:v>
                </c:pt>
                <c:pt idx="1158">
                  <c:v>1.6200000000000003</c:v>
                </c:pt>
                <c:pt idx="1159">
                  <c:v>1.7799999999999998</c:v>
                </c:pt>
                <c:pt idx="1160">
                  <c:v>1.5</c:v>
                </c:pt>
                <c:pt idx="1161">
                  <c:v>1.5400000000000005</c:v>
                </c:pt>
                <c:pt idx="1162">
                  <c:v>1.9400000000000006</c:v>
                </c:pt>
                <c:pt idx="1163">
                  <c:v>2.0200000000000018</c:v>
                </c:pt>
                <c:pt idx="1164">
                  <c:v>1.9000000000000015</c:v>
                </c:pt>
                <c:pt idx="1165">
                  <c:v>2.0400000000000005</c:v>
                </c:pt>
                <c:pt idx="1166">
                  <c:v>1.8600000000000008</c:v>
                </c:pt>
                <c:pt idx="1167">
                  <c:v>1.0800000000000012</c:v>
                </c:pt>
                <c:pt idx="1168">
                  <c:v>0.5</c:v>
                </c:pt>
                <c:pt idx="1169">
                  <c:v>-3.9999999999999147E-2</c:v>
                </c:pt>
                <c:pt idx="1170">
                  <c:v>-0.37999999999999828</c:v>
                </c:pt>
                <c:pt idx="1171">
                  <c:v>-0.33999999999999914</c:v>
                </c:pt>
                <c:pt idx="1172">
                  <c:v>5.9999999999999429E-2</c:v>
                </c:pt>
                <c:pt idx="1173">
                  <c:v>0.53999999999999915</c:v>
                </c:pt>
                <c:pt idx="1174">
                  <c:v>0.55999999999999939</c:v>
                </c:pt>
                <c:pt idx="1175">
                  <c:v>0.81999999999999884</c:v>
                </c:pt>
                <c:pt idx="1176">
                  <c:v>0.7399999999999991</c:v>
                </c:pt>
                <c:pt idx="1177">
                  <c:v>0.85999999999999943</c:v>
                </c:pt>
                <c:pt idx="1178">
                  <c:v>0.45999999999999941</c:v>
                </c:pt>
                <c:pt idx="1179">
                  <c:v>0.7399999999999991</c:v>
                </c:pt>
                <c:pt idx="1180">
                  <c:v>1.0199999999999989</c:v>
                </c:pt>
                <c:pt idx="1181">
                  <c:v>1.1799999999999984</c:v>
                </c:pt>
                <c:pt idx="1182">
                  <c:v>1.6399999999999992</c:v>
                </c:pt>
                <c:pt idx="1183">
                  <c:v>1.9799999999999998</c:v>
                </c:pt>
                <c:pt idx="1184">
                  <c:v>2.2599999999999993</c:v>
                </c:pt>
                <c:pt idx="1185">
                  <c:v>1.8599999999999994</c:v>
                </c:pt>
                <c:pt idx="1186">
                  <c:v>2.2200000000000002</c:v>
                </c:pt>
                <c:pt idx="1187">
                  <c:v>2.12</c:v>
                </c:pt>
                <c:pt idx="1188">
                  <c:v>1.9800000000000011</c:v>
                </c:pt>
                <c:pt idx="1189">
                  <c:v>2.1800000000000024</c:v>
                </c:pt>
                <c:pt idx="1190">
                  <c:v>2.7200000000000033</c:v>
                </c:pt>
                <c:pt idx="1191">
                  <c:v>2.6800000000000024</c:v>
                </c:pt>
                <c:pt idx="1192">
                  <c:v>2.240000000000002</c:v>
                </c:pt>
                <c:pt idx="1193">
                  <c:v>2.1000000000000014</c:v>
                </c:pt>
                <c:pt idx="1194">
                  <c:v>1.9200000000000004</c:v>
                </c:pt>
                <c:pt idx="1195">
                  <c:v>1.7800000000000011</c:v>
                </c:pt>
                <c:pt idx="1196">
                  <c:v>1.8800000000000003</c:v>
                </c:pt>
                <c:pt idx="1197">
                  <c:v>2.1399999999999997</c:v>
                </c:pt>
                <c:pt idx="1198">
                  <c:v>2.3199999999999994</c:v>
                </c:pt>
                <c:pt idx="1199">
                  <c:v>2.3999999999999995</c:v>
                </c:pt>
                <c:pt idx="1200">
                  <c:v>2.0399999999999969</c:v>
                </c:pt>
                <c:pt idx="1201">
                  <c:v>1.9199999999999982</c:v>
                </c:pt>
                <c:pt idx="1202">
                  <c:v>2.0599999999999987</c:v>
                </c:pt>
                <c:pt idx="1203">
                  <c:v>1.9599999999999986</c:v>
                </c:pt>
                <c:pt idx="1204">
                  <c:v>1.579999999999999</c:v>
                </c:pt>
                <c:pt idx="1205">
                  <c:v>1.6800000000000004</c:v>
                </c:pt>
                <c:pt idx="1206">
                  <c:v>1.2</c:v>
                </c:pt>
                <c:pt idx="1207">
                  <c:v>1.0399999999999998</c:v>
                </c:pt>
                <c:pt idx="1208">
                  <c:v>1.2199999999999995</c:v>
                </c:pt>
                <c:pt idx="1209">
                  <c:v>1.4199999999999988</c:v>
                </c:pt>
                <c:pt idx="1210">
                  <c:v>1.3999999999999986</c:v>
                </c:pt>
                <c:pt idx="1211">
                  <c:v>1.6399999999999992</c:v>
                </c:pt>
                <c:pt idx="1212">
                  <c:v>1.5399999999999991</c:v>
                </c:pt>
                <c:pt idx="1213">
                  <c:v>1.4799999999999998</c:v>
                </c:pt>
                <c:pt idx="1214">
                  <c:v>1.5399999999999998</c:v>
                </c:pt>
                <c:pt idx="1215">
                  <c:v>1.5399999999999998</c:v>
                </c:pt>
                <c:pt idx="1216">
                  <c:v>1.6599999999999995</c:v>
                </c:pt>
                <c:pt idx="1217">
                  <c:v>1.6800000000000004</c:v>
                </c:pt>
                <c:pt idx="1218">
                  <c:v>1.3400000000000012</c:v>
                </c:pt>
                <c:pt idx="1219">
                  <c:v>1.5400000000000014</c:v>
                </c:pt>
                <c:pt idx="1220">
                  <c:v>2.5200000000000018</c:v>
                </c:pt>
                <c:pt idx="1221">
                  <c:v>2.7600000000000016</c:v>
                </c:pt>
                <c:pt idx="1222">
                  <c:v>3.0000000000000013</c:v>
                </c:pt>
                <c:pt idx="1223">
                  <c:v>3.44</c:v>
                </c:pt>
                <c:pt idx="1224">
                  <c:v>3.160000000000001</c:v>
                </c:pt>
                <c:pt idx="1225">
                  <c:v>2.3200000000000012</c:v>
                </c:pt>
                <c:pt idx="1226">
                  <c:v>1.920000000000001</c:v>
                </c:pt>
                <c:pt idx="1227">
                  <c:v>1.4800000000000004</c:v>
                </c:pt>
                <c:pt idx="1228">
                  <c:v>1.2800000000000011</c:v>
                </c:pt>
                <c:pt idx="1229">
                  <c:v>1.4000000000000015</c:v>
                </c:pt>
                <c:pt idx="1230">
                  <c:v>1.8600000000000017</c:v>
                </c:pt>
                <c:pt idx="1231">
                  <c:v>2.1000000000000014</c:v>
                </c:pt>
                <c:pt idx="1232">
                  <c:v>2.3000000000000016</c:v>
                </c:pt>
                <c:pt idx="1233">
                  <c:v>2.9000000000000012</c:v>
                </c:pt>
                <c:pt idx="1234">
                  <c:v>3</c:v>
                </c:pt>
                <c:pt idx="1235">
                  <c:v>2.5599999999999996</c:v>
                </c:pt>
                <c:pt idx="1236">
                  <c:v>2.3599999999999994</c:v>
                </c:pt>
                <c:pt idx="1237">
                  <c:v>2.5999999999999992</c:v>
                </c:pt>
                <c:pt idx="1238">
                  <c:v>2.1599999999999988</c:v>
                </c:pt>
                <c:pt idx="1239">
                  <c:v>2.0799999999999992</c:v>
                </c:pt>
                <c:pt idx="1240">
                  <c:v>2.4599999999999986</c:v>
                </c:pt>
                <c:pt idx="1241">
                  <c:v>2.5599999999999996</c:v>
                </c:pt>
                <c:pt idx="1242">
                  <c:v>2.4</c:v>
                </c:pt>
                <c:pt idx="1243">
                  <c:v>2.4200000000000004</c:v>
                </c:pt>
                <c:pt idx="1244">
                  <c:v>2.3800000000000003</c:v>
                </c:pt>
                <c:pt idx="1245">
                  <c:v>2.2200000000000002</c:v>
                </c:pt>
                <c:pt idx="1246">
                  <c:v>2.5200000000000005</c:v>
                </c:pt>
                <c:pt idx="1247">
                  <c:v>2.6399999999999997</c:v>
                </c:pt>
                <c:pt idx="1248">
                  <c:v>2.7399999999999998</c:v>
                </c:pt>
                <c:pt idx="1249">
                  <c:v>2.6400000000000015</c:v>
                </c:pt>
                <c:pt idx="1250">
                  <c:v>2.3200000000000012</c:v>
                </c:pt>
                <c:pt idx="1251">
                  <c:v>1.920000000000001</c:v>
                </c:pt>
                <c:pt idx="1252">
                  <c:v>1.8600000000000008</c:v>
                </c:pt>
                <c:pt idx="1253">
                  <c:v>1.4600000000000009</c:v>
                </c:pt>
                <c:pt idx="1254">
                  <c:v>1.9199999999999988</c:v>
                </c:pt>
                <c:pt idx="1255">
                  <c:v>1.9799999999999998</c:v>
                </c:pt>
                <c:pt idx="1256">
                  <c:v>1.959999999999998</c:v>
                </c:pt>
                <c:pt idx="1257">
                  <c:v>1.4799999999999982</c:v>
                </c:pt>
                <c:pt idx="1258">
                  <c:v>1.4399999999999977</c:v>
                </c:pt>
                <c:pt idx="1259">
                  <c:v>0.83999999999999919</c:v>
                </c:pt>
                <c:pt idx="1260">
                  <c:v>0.75999999999999801</c:v>
                </c:pt>
                <c:pt idx="1261">
                  <c:v>0.8</c:v>
                </c:pt>
                <c:pt idx="1262">
                  <c:v>1.319999999999999</c:v>
                </c:pt>
                <c:pt idx="1263">
                  <c:v>1.3599999999999994</c:v>
                </c:pt>
                <c:pt idx="1264">
                  <c:v>1.5199999999999989</c:v>
                </c:pt>
                <c:pt idx="1265">
                  <c:v>1.7799999999999998</c:v>
                </c:pt>
                <c:pt idx="1266">
                  <c:v>1.7599999999999993</c:v>
                </c:pt>
                <c:pt idx="1267">
                  <c:v>1.2799999999999998</c:v>
                </c:pt>
                <c:pt idx="1268">
                  <c:v>1.6199999999999988</c:v>
                </c:pt>
                <c:pt idx="1269">
                  <c:v>1.5599999999999994</c:v>
                </c:pt>
                <c:pt idx="1270">
                  <c:v>1.2399999999999991</c:v>
                </c:pt>
                <c:pt idx="1271">
                  <c:v>1.3599999999999981</c:v>
                </c:pt>
                <c:pt idx="1272">
                  <c:v>1.819999999999999</c:v>
                </c:pt>
                <c:pt idx="1273">
                  <c:v>1.8399999999999992</c:v>
                </c:pt>
                <c:pt idx="1274">
                  <c:v>2.0599999999999996</c:v>
                </c:pt>
                <c:pt idx="1275">
                  <c:v>1.819999999999999</c:v>
                </c:pt>
                <c:pt idx="1276">
                  <c:v>1.6400000000000006</c:v>
                </c:pt>
                <c:pt idx="1277">
                  <c:v>1.4600000000000009</c:v>
                </c:pt>
                <c:pt idx="1278">
                  <c:v>1.3600000000000008</c:v>
                </c:pt>
                <c:pt idx="1279">
                  <c:v>1.4199999999999988</c:v>
                </c:pt>
                <c:pt idx="1280">
                  <c:v>1.7400000000000007</c:v>
                </c:pt>
                <c:pt idx="1281">
                  <c:v>2.0399999999999991</c:v>
                </c:pt>
                <c:pt idx="1282">
                  <c:v>2.4799999999999982</c:v>
                </c:pt>
                <c:pt idx="1283">
                  <c:v>2.319999999999999</c:v>
                </c:pt>
                <c:pt idx="1284">
                  <c:v>1.9</c:v>
                </c:pt>
                <c:pt idx="1285">
                  <c:v>1.9399999999999991</c:v>
                </c:pt>
                <c:pt idx="1286">
                  <c:v>2.1599999999999993</c:v>
                </c:pt>
                <c:pt idx="1287">
                  <c:v>1.819999999999999</c:v>
                </c:pt>
                <c:pt idx="1288">
                  <c:v>2.0599999999999996</c:v>
                </c:pt>
                <c:pt idx="1289">
                  <c:v>2.1599999999999993</c:v>
                </c:pt>
                <c:pt idx="1290">
                  <c:v>2.4200000000000004</c:v>
                </c:pt>
                <c:pt idx="1291">
                  <c:v>2.1400000000000006</c:v>
                </c:pt>
                <c:pt idx="1292">
                  <c:v>2.2000000000000015</c:v>
                </c:pt>
                <c:pt idx="1293">
                  <c:v>2.2800000000000011</c:v>
                </c:pt>
                <c:pt idx="1294">
                  <c:v>2.2200000000000002</c:v>
                </c:pt>
                <c:pt idx="1295">
                  <c:v>2.0399999999999991</c:v>
                </c:pt>
                <c:pt idx="1296">
                  <c:v>1.819999999999999</c:v>
                </c:pt>
                <c:pt idx="1297">
                  <c:v>1.5199999999999989</c:v>
                </c:pt>
                <c:pt idx="1298">
                  <c:v>1.2399999999999978</c:v>
                </c:pt>
                <c:pt idx="1299">
                  <c:v>1.4799999999999982</c:v>
                </c:pt>
                <c:pt idx="1300">
                  <c:v>1.6199999999999988</c:v>
                </c:pt>
                <c:pt idx="1301">
                  <c:v>1.3799999999999997</c:v>
                </c:pt>
                <c:pt idx="1302">
                  <c:v>1.5400000000000005</c:v>
                </c:pt>
                <c:pt idx="1303">
                  <c:v>1.5000000000000013</c:v>
                </c:pt>
                <c:pt idx="1304">
                  <c:v>1.5000000000000013</c:v>
                </c:pt>
                <c:pt idx="1305">
                  <c:v>1.3200000000000016</c:v>
                </c:pt>
                <c:pt idx="1306">
                  <c:v>1.6000000000000014</c:v>
                </c:pt>
                <c:pt idx="1307">
                  <c:v>1.6200000000000003</c:v>
                </c:pt>
                <c:pt idx="1308">
                  <c:v>1.8</c:v>
                </c:pt>
                <c:pt idx="1309">
                  <c:v>1.6400000000000006</c:v>
                </c:pt>
                <c:pt idx="1310">
                  <c:v>2</c:v>
                </c:pt>
                <c:pt idx="1311">
                  <c:v>2.2399999999999993</c:v>
                </c:pt>
                <c:pt idx="1312">
                  <c:v>1.9199999999999988</c:v>
                </c:pt>
                <c:pt idx="1313">
                  <c:v>1.7199999999999989</c:v>
                </c:pt>
                <c:pt idx="1314">
                  <c:v>1.6599999999999979</c:v>
                </c:pt>
                <c:pt idx="1315">
                  <c:v>1.3399999999999976</c:v>
                </c:pt>
                <c:pt idx="1316">
                  <c:v>0.8199999999999974</c:v>
                </c:pt>
                <c:pt idx="1317">
                  <c:v>1.1999999999999986</c:v>
                </c:pt>
                <c:pt idx="1318">
                  <c:v>1.7199999999999989</c:v>
                </c:pt>
                <c:pt idx="1319">
                  <c:v>2.2200000000000002</c:v>
                </c:pt>
                <c:pt idx="1320">
                  <c:v>2.2000000000000002</c:v>
                </c:pt>
                <c:pt idx="1321">
                  <c:v>2.4600000000000009</c:v>
                </c:pt>
                <c:pt idx="1322">
                  <c:v>2.5400000000000005</c:v>
                </c:pt>
                <c:pt idx="1323">
                  <c:v>2.3599999999999994</c:v>
                </c:pt>
                <c:pt idx="1324">
                  <c:v>2.0999999999999988</c:v>
                </c:pt>
                <c:pt idx="1325">
                  <c:v>2.1999999999999984</c:v>
                </c:pt>
                <c:pt idx="1326">
                  <c:v>2.2199999999999975</c:v>
                </c:pt>
                <c:pt idx="1327">
                  <c:v>2.0399999999999978</c:v>
                </c:pt>
                <c:pt idx="1328">
                  <c:v>1.7999999999999985</c:v>
                </c:pt>
                <c:pt idx="1329">
                  <c:v>2.0399999999999991</c:v>
                </c:pt>
                <c:pt idx="1330">
                  <c:v>2.1</c:v>
                </c:pt>
                <c:pt idx="1331">
                  <c:v>2.0000000000000013</c:v>
                </c:pt>
                <c:pt idx="1332">
                  <c:v>1.9000000000000015</c:v>
                </c:pt>
                <c:pt idx="1333">
                  <c:v>2.4400000000000022</c:v>
                </c:pt>
                <c:pt idx="1334">
                  <c:v>2.0000000000000013</c:v>
                </c:pt>
                <c:pt idx="1335">
                  <c:v>1.5000000000000013</c:v>
                </c:pt>
                <c:pt idx="1336">
                  <c:v>1.5400000000000005</c:v>
                </c:pt>
                <c:pt idx="1337">
                  <c:v>1.6399999999999992</c:v>
                </c:pt>
                <c:pt idx="1338">
                  <c:v>0.99999999999999856</c:v>
                </c:pt>
                <c:pt idx="1339">
                  <c:v>0.99999999999999856</c:v>
                </c:pt>
                <c:pt idx="1340">
                  <c:v>1.2999999999999985</c:v>
                </c:pt>
                <c:pt idx="1341">
                  <c:v>1.5199999999999989</c:v>
                </c:pt>
                <c:pt idx="1342">
                  <c:v>1</c:v>
                </c:pt>
                <c:pt idx="1343">
                  <c:v>1.0799999999999996</c:v>
                </c:pt>
                <c:pt idx="1344">
                  <c:v>1.2399999999999991</c:v>
                </c:pt>
                <c:pt idx="1345">
                  <c:v>1.459999999999998</c:v>
                </c:pt>
                <c:pt idx="1346">
                  <c:v>1.2199999999999975</c:v>
                </c:pt>
                <c:pt idx="1347">
                  <c:v>1.5199999999999974</c:v>
                </c:pt>
                <c:pt idx="1348">
                  <c:v>1.2799999999999983</c:v>
                </c:pt>
                <c:pt idx="1349">
                  <c:v>1.3</c:v>
                </c:pt>
                <c:pt idx="1350">
                  <c:v>0.84000000000000197</c:v>
                </c:pt>
                <c:pt idx="1351">
                  <c:v>0.54000000000000337</c:v>
                </c:pt>
                <c:pt idx="1352">
                  <c:v>0.32000000000000312</c:v>
                </c:pt>
                <c:pt idx="1353">
                  <c:v>0.54000000000000203</c:v>
                </c:pt>
                <c:pt idx="1354">
                  <c:v>0.52000000000000024</c:v>
                </c:pt>
                <c:pt idx="1355">
                  <c:v>0.61999999999999889</c:v>
                </c:pt>
                <c:pt idx="1356">
                  <c:v>1.2199999999999989</c:v>
                </c:pt>
                <c:pt idx="1357">
                  <c:v>1.6599999999999979</c:v>
                </c:pt>
                <c:pt idx="1358">
                  <c:v>1.7799999999999983</c:v>
                </c:pt>
                <c:pt idx="1359">
                  <c:v>1.6799999999999997</c:v>
                </c:pt>
                <c:pt idx="1360">
                  <c:v>1.8400000000000005</c:v>
                </c:pt>
                <c:pt idx="1361">
                  <c:v>1.5400000000000005</c:v>
                </c:pt>
                <c:pt idx="1362">
                  <c:v>1.6000000000000014</c:v>
                </c:pt>
                <c:pt idx="1363">
                  <c:v>1.7600000000000022</c:v>
                </c:pt>
                <c:pt idx="1364">
                  <c:v>1.5800000000000012</c:v>
                </c:pt>
                <c:pt idx="1365">
                  <c:v>1.5200000000000002</c:v>
                </c:pt>
                <c:pt idx="1366">
                  <c:v>1.6399999999999992</c:v>
                </c:pt>
                <c:pt idx="1367">
                  <c:v>1.6599999999999995</c:v>
                </c:pt>
                <c:pt idx="1368">
                  <c:v>1.5399999999999991</c:v>
                </c:pt>
                <c:pt idx="1369">
                  <c:v>2.0199999999999987</c:v>
                </c:pt>
                <c:pt idx="1370">
                  <c:v>2.0399999999999991</c:v>
                </c:pt>
                <c:pt idx="1371">
                  <c:v>2.1400000000000006</c:v>
                </c:pt>
                <c:pt idx="1372">
                  <c:v>1.9799999999999998</c:v>
                </c:pt>
                <c:pt idx="1373">
                  <c:v>2.0400000000000005</c:v>
                </c:pt>
                <c:pt idx="1374">
                  <c:v>1.8400000000000005</c:v>
                </c:pt>
                <c:pt idx="1375">
                  <c:v>1.8600000000000008</c:v>
                </c:pt>
                <c:pt idx="1376">
                  <c:v>1.4799999999999998</c:v>
                </c:pt>
                <c:pt idx="1377">
                  <c:v>1.2</c:v>
                </c:pt>
                <c:pt idx="1378">
                  <c:v>0.77999999999999969</c:v>
                </c:pt>
                <c:pt idx="1379">
                  <c:v>0.74000000000000055</c:v>
                </c:pt>
                <c:pt idx="1380">
                  <c:v>0.54000000000000059</c:v>
                </c:pt>
                <c:pt idx="1381">
                  <c:v>0.80000000000000138</c:v>
                </c:pt>
                <c:pt idx="1382">
                  <c:v>1.1000000000000014</c:v>
                </c:pt>
                <c:pt idx="1383">
                  <c:v>1.3400000000000005</c:v>
                </c:pt>
                <c:pt idx="1384">
                  <c:v>1.3600000000000008</c:v>
                </c:pt>
                <c:pt idx="1385">
                  <c:v>1.3600000000000008</c:v>
                </c:pt>
                <c:pt idx="1386">
                  <c:v>1.2799999999999998</c:v>
                </c:pt>
                <c:pt idx="1387">
                  <c:v>1.3400000000000005</c:v>
                </c:pt>
                <c:pt idx="1388">
                  <c:v>1.2</c:v>
                </c:pt>
                <c:pt idx="1389">
                  <c:v>1.2399999999999991</c:v>
                </c:pt>
                <c:pt idx="1390">
                  <c:v>1.7199999999999989</c:v>
                </c:pt>
                <c:pt idx="1391">
                  <c:v>1.6799999999999997</c:v>
                </c:pt>
                <c:pt idx="1392">
                  <c:v>1.6399999999999992</c:v>
                </c:pt>
                <c:pt idx="1393">
                  <c:v>1.7400000000000007</c:v>
                </c:pt>
                <c:pt idx="1394">
                  <c:v>1.5400000000000005</c:v>
                </c:pt>
                <c:pt idx="1395">
                  <c:v>0.92000000000000026</c:v>
                </c:pt>
                <c:pt idx="1396">
                  <c:v>0.95999999999999941</c:v>
                </c:pt>
                <c:pt idx="1397">
                  <c:v>0.84000000000000052</c:v>
                </c:pt>
                <c:pt idx="1398">
                  <c:v>0.87999999999999967</c:v>
                </c:pt>
                <c:pt idx="1399">
                  <c:v>1.2600000000000009</c:v>
                </c:pt>
                <c:pt idx="1400">
                  <c:v>2.080000000000001</c:v>
                </c:pt>
                <c:pt idx="1401">
                  <c:v>1.9800000000000011</c:v>
                </c:pt>
                <c:pt idx="1402">
                  <c:v>2.3800000000000012</c:v>
                </c:pt>
                <c:pt idx="1403">
                  <c:v>3.0000000000000013</c:v>
                </c:pt>
                <c:pt idx="1404">
                  <c:v>3.080000000000001</c:v>
                </c:pt>
                <c:pt idx="1405">
                  <c:v>2.9200000000000017</c:v>
                </c:pt>
                <c:pt idx="1406">
                  <c:v>3.2200000000000015</c:v>
                </c:pt>
                <c:pt idx="1407">
                  <c:v>3.1400000000000006</c:v>
                </c:pt>
                <c:pt idx="1408">
                  <c:v>2.8200000000000003</c:v>
                </c:pt>
                <c:pt idx="1409">
                  <c:v>2.919999999999999</c:v>
                </c:pt>
                <c:pt idx="1410">
                  <c:v>2.5399999999999978</c:v>
                </c:pt>
                <c:pt idx="1411">
                  <c:v>2.4799999999999982</c:v>
                </c:pt>
                <c:pt idx="1412">
                  <c:v>2.319999999999999</c:v>
                </c:pt>
                <c:pt idx="1413">
                  <c:v>1.9799999999999982</c:v>
                </c:pt>
                <c:pt idx="1414">
                  <c:v>1.4199999999999988</c:v>
                </c:pt>
                <c:pt idx="1415">
                  <c:v>1.4400000000000006</c:v>
                </c:pt>
                <c:pt idx="1416">
                  <c:v>1.4800000000000011</c:v>
                </c:pt>
                <c:pt idx="1417">
                  <c:v>1.6799999999999997</c:v>
                </c:pt>
                <c:pt idx="1418">
                  <c:v>2.2600000000000007</c:v>
                </c:pt>
                <c:pt idx="1419">
                  <c:v>2.6000000000000014</c:v>
                </c:pt>
                <c:pt idx="1420">
                  <c:v>2.7400000000000007</c:v>
                </c:pt>
                <c:pt idx="1421">
                  <c:v>2.7599999999999993</c:v>
                </c:pt>
                <c:pt idx="1422">
                  <c:v>2.5600000000000009</c:v>
                </c:pt>
                <c:pt idx="1423">
                  <c:v>2.180000000000001</c:v>
                </c:pt>
                <c:pt idx="1424">
                  <c:v>2.0200000000000018</c:v>
                </c:pt>
                <c:pt idx="1425">
                  <c:v>1.9000000000000015</c:v>
                </c:pt>
                <c:pt idx="1426">
                  <c:v>2.0600000000000023</c:v>
                </c:pt>
                <c:pt idx="1427">
                  <c:v>2.2800000000000025</c:v>
                </c:pt>
                <c:pt idx="1428">
                  <c:v>2.3000000000000029</c:v>
                </c:pt>
                <c:pt idx="1429">
                  <c:v>2.3600000000000021</c:v>
                </c:pt>
                <c:pt idx="1430">
                  <c:v>2.8400000000000021</c:v>
                </c:pt>
                <c:pt idx="1431">
                  <c:v>2.6400000000000019</c:v>
                </c:pt>
                <c:pt idx="1432">
                  <c:v>2.7000000000000015</c:v>
                </c:pt>
                <c:pt idx="1433">
                  <c:v>2.88</c:v>
                </c:pt>
                <c:pt idx="1434">
                  <c:v>3.1399999999999992</c:v>
                </c:pt>
                <c:pt idx="1435">
                  <c:v>2.5</c:v>
                </c:pt>
                <c:pt idx="1436">
                  <c:v>2.339999999999999</c:v>
                </c:pt>
                <c:pt idx="1437">
                  <c:v>2.1399999999999992</c:v>
                </c:pt>
                <c:pt idx="1438">
                  <c:v>1.8799999999999997</c:v>
                </c:pt>
                <c:pt idx="1439">
                  <c:v>1.7799999999999998</c:v>
                </c:pt>
                <c:pt idx="1440">
                  <c:v>1.8799999999999997</c:v>
                </c:pt>
                <c:pt idx="1441">
                  <c:v>2.12</c:v>
                </c:pt>
                <c:pt idx="1442">
                  <c:v>1.9200000000000004</c:v>
                </c:pt>
                <c:pt idx="1443">
                  <c:v>1.7799999999999998</c:v>
                </c:pt>
                <c:pt idx="1444">
                  <c:v>1.6200000000000003</c:v>
                </c:pt>
                <c:pt idx="1445">
                  <c:v>1.9799999999999998</c:v>
                </c:pt>
                <c:pt idx="1446">
                  <c:v>1.6400000000000006</c:v>
                </c:pt>
                <c:pt idx="1447">
                  <c:v>1.7200000000000017</c:v>
                </c:pt>
                <c:pt idx="1448">
                  <c:v>1.8000000000000029</c:v>
                </c:pt>
                <c:pt idx="1449">
                  <c:v>1.6800000000000026</c:v>
                </c:pt>
                <c:pt idx="1450">
                  <c:v>1.8000000000000029</c:v>
                </c:pt>
                <c:pt idx="1451">
                  <c:v>2.0600000000000023</c:v>
                </c:pt>
                <c:pt idx="1452">
                  <c:v>2.680000000000001</c:v>
                </c:pt>
                <c:pt idx="1453">
                  <c:v>2.4800000000000013</c:v>
                </c:pt>
                <c:pt idx="1454">
                  <c:v>2.680000000000001</c:v>
                </c:pt>
                <c:pt idx="1455">
                  <c:v>2.2400000000000007</c:v>
                </c:pt>
                <c:pt idx="1456">
                  <c:v>2.0200000000000005</c:v>
                </c:pt>
                <c:pt idx="1457">
                  <c:v>1.5</c:v>
                </c:pt>
                <c:pt idx="1458">
                  <c:v>1.9199999999999988</c:v>
                </c:pt>
                <c:pt idx="1459">
                  <c:v>1.5799999999999983</c:v>
                </c:pt>
                <c:pt idx="1460">
                  <c:v>1.9999999999999987</c:v>
                </c:pt>
                <c:pt idx="1461">
                  <c:v>2.0599999999999978</c:v>
                </c:pt>
                <c:pt idx="1462">
                  <c:v>1.9199999999999988</c:v>
                </c:pt>
                <c:pt idx="1463">
                  <c:v>1.7799999999999998</c:v>
                </c:pt>
                <c:pt idx="1464">
                  <c:v>1.8799999999999997</c:v>
                </c:pt>
                <c:pt idx="1465">
                  <c:v>1.6200000000000003</c:v>
                </c:pt>
                <c:pt idx="1466">
                  <c:v>1.5400000000000005</c:v>
                </c:pt>
                <c:pt idx="1467">
                  <c:v>1.5</c:v>
                </c:pt>
                <c:pt idx="1468">
                  <c:v>1.5</c:v>
                </c:pt>
                <c:pt idx="1469">
                  <c:v>1.8200000000000003</c:v>
                </c:pt>
                <c:pt idx="1470">
                  <c:v>2.1400000000000006</c:v>
                </c:pt>
                <c:pt idx="1471">
                  <c:v>2.180000000000001</c:v>
                </c:pt>
                <c:pt idx="1472">
                  <c:v>2.680000000000001</c:v>
                </c:pt>
                <c:pt idx="1473">
                  <c:v>2.680000000000001</c:v>
                </c:pt>
                <c:pt idx="1474">
                  <c:v>2.4800000000000013</c:v>
                </c:pt>
                <c:pt idx="1475">
                  <c:v>2.2000000000000002</c:v>
                </c:pt>
                <c:pt idx="1476">
                  <c:v>2.38</c:v>
                </c:pt>
                <c:pt idx="1477">
                  <c:v>2.5799999999999996</c:v>
                </c:pt>
                <c:pt idx="1478">
                  <c:v>2.4799999999999995</c:v>
                </c:pt>
                <c:pt idx="1479">
                  <c:v>2.2600000000000007</c:v>
                </c:pt>
                <c:pt idx="1480">
                  <c:v>1.9400000000000006</c:v>
                </c:pt>
                <c:pt idx="1481">
                  <c:v>1.680000000000001</c:v>
                </c:pt>
                <c:pt idx="1482">
                  <c:v>1.2</c:v>
                </c:pt>
                <c:pt idx="1483">
                  <c:v>1.2600000000000009</c:v>
                </c:pt>
                <c:pt idx="1484">
                  <c:v>1.6400000000000006</c:v>
                </c:pt>
                <c:pt idx="1485">
                  <c:v>1.4000000000000015</c:v>
                </c:pt>
                <c:pt idx="1486">
                  <c:v>1.3800000000000012</c:v>
                </c:pt>
                <c:pt idx="1487">
                  <c:v>1.2800000000000011</c:v>
                </c:pt>
                <c:pt idx="1488">
                  <c:v>1.0400000000000005</c:v>
                </c:pt>
                <c:pt idx="1489">
                  <c:v>0.64000000000000057</c:v>
                </c:pt>
                <c:pt idx="1490">
                  <c:v>1.0200000000000002</c:v>
                </c:pt>
                <c:pt idx="1491">
                  <c:v>1.2799999999999998</c:v>
                </c:pt>
                <c:pt idx="1492">
                  <c:v>1.3200000000000016</c:v>
                </c:pt>
                <c:pt idx="1493">
                  <c:v>1.2200000000000017</c:v>
                </c:pt>
                <c:pt idx="1494">
                  <c:v>1.3200000000000016</c:v>
                </c:pt>
                <c:pt idx="1495">
                  <c:v>1.5800000000000025</c:v>
                </c:pt>
                <c:pt idx="1496">
                  <c:v>1.5600000000000023</c:v>
                </c:pt>
                <c:pt idx="1497">
                  <c:v>1.4200000000000017</c:v>
                </c:pt>
                <c:pt idx="1498">
                  <c:v>1.8800000000000012</c:v>
                </c:pt>
                <c:pt idx="1499">
                  <c:v>2.180000000000001</c:v>
                </c:pt>
                <c:pt idx="1500">
                  <c:v>2</c:v>
                </c:pt>
                <c:pt idx="1501">
                  <c:v>1.7200000000000002</c:v>
                </c:pt>
                <c:pt idx="1502">
                  <c:v>1.8399999999999992</c:v>
                </c:pt>
                <c:pt idx="1503">
                  <c:v>1.3799999999999997</c:v>
                </c:pt>
                <c:pt idx="1504">
                  <c:v>1.3799999999999983</c:v>
                </c:pt>
                <c:pt idx="1505">
                  <c:v>1.4199999999999988</c:v>
                </c:pt>
                <c:pt idx="1506">
                  <c:v>1.5999999999999985</c:v>
                </c:pt>
                <c:pt idx="1507">
                  <c:v>1.5200000000000002</c:v>
                </c:pt>
                <c:pt idx="1508">
                  <c:v>1.4599999999999995</c:v>
                </c:pt>
                <c:pt idx="1509">
                  <c:v>1.3400000000000005</c:v>
                </c:pt>
                <c:pt idx="1510">
                  <c:v>1.1600000000000008</c:v>
                </c:pt>
                <c:pt idx="1511">
                  <c:v>1.2800000000000011</c:v>
                </c:pt>
                <c:pt idx="1512">
                  <c:v>1.5200000000000002</c:v>
                </c:pt>
                <c:pt idx="1513">
                  <c:v>2</c:v>
                </c:pt>
                <c:pt idx="1514">
                  <c:v>1.5799999999999996</c:v>
                </c:pt>
                <c:pt idx="1515">
                  <c:v>1.9399999999999991</c:v>
                </c:pt>
                <c:pt idx="1516">
                  <c:v>1.6399999999999992</c:v>
                </c:pt>
                <c:pt idx="1517">
                  <c:v>1.2599999999999993</c:v>
                </c:pt>
                <c:pt idx="1518">
                  <c:v>1.2000000000000015</c:v>
                </c:pt>
                <c:pt idx="1519">
                  <c:v>1.4200000000000017</c:v>
                </c:pt>
                <c:pt idx="1520">
                  <c:v>1.040000000000002</c:v>
                </c:pt>
                <c:pt idx="1521">
                  <c:v>1.4000000000000015</c:v>
                </c:pt>
                <c:pt idx="1522">
                  <c:v>1.240000000000002</c:v>
                </c:pt>
                <c:pt idx="1523">
                  <c:v>1.2600000000000009</c:v>
                </c:pt>
                <c:pt idx="1524">
                  <c:v>1.2799999999999998</c:v>
                </c:pt>
                <c:pt idx="1525">
                  <c:v>1.4199999999999988</c:v>
                </c:pt>
                <c:pt idx="1526">
                  <c:v>1.3799999999999997</c:v>
                </c:pt>
                <c:pt idx="1527">
                  <c:v>1.7799999999999998</c:v>
                </c:pt>
                <c:pt idx="1528">
                  <c:v>1.7799999999999998</c:v>
                </c:pt>
                <c:pt idx="1529">
                  <c:v>1.7800000000000011</c:v>
                </c:pt>
                <c:pt idx="1530">
                  <c:v>1.9400000000000006</c:v>
                </c:pt>
                <c:pt idx="1531">
                  <c:v>2.0200000000000005</c:v>
                </c:pt>
                <c:pt idx="1532">
                  <c:v>2.12</c:v>
                </c:pt>
                <c:pt idx="1533">
                  <c:v>2.0400000000000005</c:v>
                </c:pt>
                <c:pt idx="1534">
                  <c:v>1.6</c:v>
                </c:pt>
                <c:pt idx="1535">
                  <c:v>1.4800000000000011</c:v>
                </c:pt>
                <c:pt idx="1536">
                  <c:v>1.1000000000000001</c:v>
                </c:pt>
                <c:pt idx="1537">
                  <c:v>0.81999999999999884</c:v>
                </c:pt>
                <c:pt idx="1538">
                  <c:v>1.0399999999999991</c:v>
                </c:pt>
                <c:pt idx="1539">
                  <c:v>1.3999999999999986</c:v>
                </c:pt>
                <c:pt idx="1540">
                  <c:v>0.89999999999999858</c:v>
                </c:pt>
                <c:pt idx="1541">
                  <c:v>1.1000000000000001</c:v>
                </c:pt>
                <c:pt idx="1542">
                  <c:v>0.87999999999999967</c:v>
                </c:pt>
                <c:pt idx="1543">
                  <c:v>0.65999999999999803</c:v>
                </c:pt>
                <c:pt idx="1544">
                  <c:v>0.81999999999999884</c:v>
                </c:pt>
                <c:pt idx="1545">
                  <c:v>1.1599999999999979</c:v>
                </c:pt>
                <c:pt idx="1546">
                  <c:v>0.87999999999999834</c:v>
                </c:pt>
                <c:pt idx="1547">
                  <c:v>1.3599999999999981</c:v>
                </c:pt>
                <c:pt idx="1548">
                  <c:v>1.3399999999999992</c:v>
                </c:pt>
                <c:pt idx="1549">
                  <c:v>1.1199999999999988</c:v>
                </c:pt>
                <c:pt idx="1550">
                  <c:v>1.4799999999999998</c:v>
                </c:pt>
                <c:pt idx="1551">
                  <c:v>1.5599999999999994</c:v>
                </c:pt>
                <c:pt idx="1552">
                  <c:v>1.7600000000000009</c:v>
                </c:pt>
                <c:pt idx="1553">
                  <c:v>1.5400000000000005</c:v>
                </c:pt>
                <c:pt idx="1554">
                  <c:v>1.4</c:v>
                </c:pt>
                <c:pt idx="1555">
                  <c:v>1.2799999999999998</c:v>
                </c:pt>
                <c:pt idx="1556">
                  <c:v>1.3399999999999992</c:v>
                </c:pt>
                <c:pt idx="1557">
                  <c:v>0.7399999999999991</c:v>
                </c:pt>
                <c:pt idx="1558">
                  <c:v>1.1000000000000001</c:v>
                </c:pt>
                <c:pt idx="1559">
                  <c:v>1.5200000000000002</c:v>
                </c:pt>
                <c:pt idx="1560">
                  <c:v>1.7200000000000017</c:v>
                </c:pt>
                <c:pt idx="1561">
                  <c:v>1.6800000000000026</c:v>
                </c:pt>
                <c:pt idx="1562">
                  <c:v>1.9800000000000026</c:v>
                </c:pt>
                <c:pt idx="1563">
                  <c:v>1.9600000000000009</c:v>
                </c:pt>
                <c:pt idx="1564">
                  <c:v>1.8200000000000016</c:v>
                </c:pt>
                <c:pt idx="1565">
                  <c:v>1.3000000000000014</c:v>
                </c:pt>
                <c:pt idx="1566">
                  <c:v>1.6200000000000003</c:v>
                </c:pt>
                <c:pt idx="1567">
                  <c:v>1.6199999999999988</c:v>
                </c:pt>
                <c:pt idx="1568">
                  <c:v>1.8200000000000003</c:v>
                </c:pt>
                <c:pt idx="1569">
                  <c:v>2.12</c:v>
                </c:pt>
                <c:pt idx="1570">
                  <c:v>2.339999999999999</c:v>
                </c:pt>
                <c:pt idx="1571">
                  <c:v>2.2999999999999998</c:v>
                </c:pt>
                <c:pt idx="1572">
                  <c:v>2.62</c:v>
                </c:pt>
                <c:pt idx="1573">
                  <c:v>2.5</c:v>
                </c:pt>
                <c:pt idx="1574">
                  <c:v>2.6799999999999997</c:v>
                </c:pt>
                <c:pt idx="1575">
                  <c:v>2.7600000000000007</c:v>
                </c:pt>
                <c:pt idx="1576">
                  <c:v>3.080000000000001</c:v>
                </c:pt>
                <c:pt idx="1577">
                  <c:v>3.1200000000000019</c:v>
                </c:pt>
                <c:pt idx="1578">
                  <c:v>2.740000000000002</c:v>
                </c:pt>
                <c:pt idx="1579">
                  <c:v>2.4400000000000022</c:v>
                </c:pt>
                <c:pt idx="1580">
                  <c:v>2.7200000000000015</c:v>
                </c:pt>
                <c:pt idx="1581">
                  <c:v>2.7600000000000025</c:v>
                </c:pt>
                <c:pt idx="1582">
                  <c:v>3.1200000000000019</c:v>
                </c:pt>
                <c:pt idx="1583">
                  <c:v>3.5000000000000013</c:v>
                </c:pt>
                <c:pt idx="1584">
                  <c:v>3.6000000000000014</c:v>
                </c:pt>
                <c:pt idx="1585">
                  <c:v>3.2600000000000007</c:v>
                </c:pt>
                <c:pt idx="1586">
                  <c:v>3.0399999999999991</c:v>
                </c:pt>
                <c:pt idx="1587">
                  <c:v>2.3600000000000008</c:v>
                </c:pt>
                <c:pt idx="1588">
                  <c:v>2.4400000000000004</c:v>
                </c:pt>
                <c:pt idx="1589">
                  <c:v>2.12</c:v>
                </c:pt>
                <c:pt idx="1590">
                  <c:v>1.8599999999999994</c:v>
                </c:pt>
                <c:pt idx="1591">
                  <c:v>1.7</c:v>
                </c:pt>
                <c:pt idx="1592">
                  <c:v>1.7999999999999985</c:v>
                </c:pt>
                <c:pt idx="1593">
                  <c:v>1.6999999999999993</c:v>
                </c:pt>
                <c:pt idx="1594">
                  <c:v>1.8399999999999992</c:v>
                </c:pt>
                <c:pt idx="1595">
                  <c:v>2.4000000000000008</c:v>
                </c:pt>
                <c:pt idx="1596">
                  <c:v>2.56</c:v>
                </c:pt>
                <c:pt idx="1597">
                  <c:v>2.72</c:v>
                </c:pt>
                <c:pt idx="1598">
                  <c:v>2.6799999999999997</c:v>
                </c:pt>
                <c:pt idx="1599">
                  <c:v>2.3600000000000003</c:v>
                </c:pt>
                <c:pt idx="1600">
                  <c:v>2.2999999999999994</c:v>
                </c:pt>
                <c:pt idx="1601">
                  <c:v>2.0799999999999996</c:v>
                </c:pt>
                <c:pt idx="1602">
                  <c:v>2.12</c:v>
                </c:pt>
                <c:pt idx="1603">
                  <c:v>2.1800000000000006</c:v>
                </c:pt>
                <c:pt idx="1604">
                  <c:v>2.2999999999999998</c:v>
                </c:pt>
                <c:pt idx="1605">
                  <c:v>1.9600000000000002</c:v>
                </c:pt>
                <c:pt idx="1606">
                  <c:v>1.8399999999999999</c:v>
                </c:pt>
                <c:pt idx="1607">
                  <c:v>1.6599999999999995</c:v>
                </c:pt>
                <c:pt idx="1608">
                  <c:v>1.5199999999999996</c:v>
                </c:pt>
                <c:pt idx="1609">
                  <c:v>1.8</c:v>
                </c:pt>
                <c:pt idx="1610">
                  <c:v>1.9600000000000002</c:v>
                </c:pt>
                <c:pt idx="1611">
                  <c:v>2.2200000000000002</c:v>
                </c:pt>
                <c:pt idx="1612">
                  <c:v>2.16</c:v>
                </c:pt>
                <c:pt idx="1613">
                  <c:v>2.4199999999999995</c:v>
                </c:pt>
                <c:pt idx="1614">
                  <c:v>2.9799999999999991</c:v>
                </c:pt>
                <c:pt idx="1615">
                  <c:v>2.9599999999999986</c:v>
                </c:pt>
                <c:pt idx="1616">
                  <c:v>2.6599999999999993</c:v>
                </c:pt>
                <c:pt idx="1617">
                  <c:v>2.6399999999999992</c:v>
                </c:pt>
                <c:pt idx="1618">
                  <c:v>2.54</c:v>
                </c:pt>
                <c:pt idx="1619">
                  <c:v>2.3200000000000003</c:v>
                </c:pt>
                <c:pt idx="1620">
                  <c:v>2.4200000000000004</c:v>
                </c:pt>
                <c:pt idx="1621">
                  <c:v>2.44</c:v>
                </c:pt>
                <c:pt idx="1622">
                  <c:v>2.7600000000000002</c:v>
                </c:pt>
                <c:pt idx="1623">
                  <c:v>2.4200000000000004</c:v>
                </c:pt>
                <c:pt idx="1624">
                  <c:v>1.8799999999999997</c:v>
                </c:pt>
                <c:pt idx="1625">
                  <c:v>2.0199999999999996</c:v>
                </c:pt>
                <c:pt idx="1626">
                  <c:v>2.2799999999999998</c:v>
                </c:pt>
                <c:pt idx="1627">
                  <c:v>1.8200000000000003</c:v>
                </c:pt>
                <c:pt idx="1628">
                  <c:v>2.16</c:v>
                </c:pt>
                <c:pt idx="1629">
                  <c:v>2.2200000000000002</c:v>
                </c:pt>
                <c:pt idx="1630">
                  <c:v>1.9200000000000004</c:v>
                </c:pt>
                <c:pt idx="1631">
                  <c:v>1.5199999999999996</c:v>
                </c:pt>
                <c:pt idx="1632">
                  <c:v>1.4999999999999993</c:v>
                </c:pt>
                <c:pt idx="1633">
                  <c:v>1.079999999999999</c:v>
                </c:pt>
                <c:pt idx="1634">
                  <c:v>1.2599999999999993</c:v>
                </c:pt>
                <c:pt idx="1635">
                  <c:v>1.3799999999999997</c:v>
                </c:pt>
                <c:pt idx="1636">
                  <c:v>1.5600000000000009</c:v>
                </c:pt>
                <c:pt idx="1637">
                  <c:v>1.4600000000000009</c:v>
                </c:pt>
                <c:pt idx="1638">
                  <c:v>1.6400000000000006</c:v>
                </c:pt>
                <c:pt idx="1639">
                  <c:v>1.1400000000000006</c:v>
                </c:pt>
                <c:pt idx="1640">
                  <c:v>1.0400000000000005</c:v>
                </c:pt>
                <c:pt idx="1641">
                  <c:v>0.92000000000000026</c:v>
                </c:pt>
                <c:pt idx="1642">
                  <c:v>0.93999999999999984</c:v>
                </c:pt>
                <c:pt idx="1643">
                  <c:v>0.9</c:v>
                </c:pt>
                <c:pt idx="1644">
                  <c:v>0.97999999999999976</c:v>
                </c:pt>
                <c:pt idx="1645">
                  <c:v>0.95999999999999941</c:v>
                </c:pt>
                <c:pt idx="1646">
                  <c:v>1.1599999999999995</c:v>
                </c:pt>
                <c:pt idx="1647">
                  <c:v>1.3199999999999996</c:v>
                </c:pt>
                <c:pt idx="1648">
                  <c:v>1.2599999999999993</c:v>
                </c:pt>
                <c:pt idx="1649">
                  <c:v>1.4199999999999995</c:v>
                </c:pt>
                <c:pt idx="1650">
                  <c:v>1.44</c:v>
                </c:pt>
                <c:pt idx="1651">
                  <c:v>1.5399999999999991</c:v>
                </c:pt>
                <c:pt idx="1652">
                  <c:v>1.6199999999999988</c:v>
                </c:pt>
                <c:pt idx="1653">
                  <c:v>1.8399999999999992</c:v>
                </c:pt>
                <c:pt idx="1654">
                  <c:v>2.2799999999999989</c:v>
                </c:pt>
                <c:pt idx="1655">
                  <c:v>2.0399999999999991</c:v>
                </c:pt>
                <c:pt idx="1656">
                  <c:v>1.8799999999999997</c:v>
                </c:pt>
                <c:pt idx="1657">
                  <c:v>1.6</c:v>
                </c:pt>
                <c:pt idx="1658">
                  <c:v>1.5200000000000002</c:v>
                </c:pt>
                <c:pt idx="1659">
                  <c:v>1.2400000000000007</c:v>
                </c:pt>
                <c:pt idx="1660">
                  <c:v>1.5800000000000005</c:v>
                </c:pt>
                <c:pt idx="1661">
                  <c:v>1.4600000000000002</c:v>
                </c:pt>
                <c:pt idx="1662">
                  <c:v>1.4</c:v>
                </c:pt>
                <c:pt idx="1663">
                  <c:v>1.2199999999999995</c:v>
                </c:pt>
                <c:pt idx="1664">
                  <c:v>1.2399999999999991</c:v>
                </c:pt>
                <c:pt idx="1665">
                  <c:v>1.3199999999999996</c:v>
                </c:pt>
                <c:pt idx="1666">
                  <c:v>1.5</c:v>
                </c:pt>
                <c:pt idx="1667">
                  <c:v>2.1400000000000006</c:v>
                </c:pt>
                <c:pt idx="1668">
                  <c:v>2.4000000000000012</c:v>
                </c:pt>
                <c:pt idx="1669">
                  <c:v>2.3600000000000017</c:v>
                </c:pt>
                <c:pt idx="1670">
                  <c:v>2.1200000000000019</c:v>
                </c:pt>
                <c:pt idx="1671">
                  <c:v>1.9600000000000022</c:v>
                </c:pt>
                <c:pt idx="1672">
                  <c:v>1.7200000000000017</c:v>
                </c:pt>
                <c:pt idx="1673">
                  <c:v>1.820000000000001</c:v>
                </c:pt>
                <c:pt idx="1674">
                  <c:v>1.9600000000000009</c:v>
                </c:pt>
                <c:pt idx="1675">
                  <c:v>1.8</c:v>
                </c:pt>
              </c:numCache>
            </c:numRef>
          </c:xVal>
          <c:yVal>
            <c:numRef>
              <c:f>'64K_7'!$A$2:$A$1690</c:f>
              <c:numCache>
                <c:formatCode>General</c:formatCode>
                <c:ptCount val="1689"/>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numCache>
            </c:numRef>
          </c:yVal>
          <c:smooth val="1"/>
          <c:extLst>
            <c:ext xmlns:c16="http://schemas.microsoft.com/office/drawing/2014/chart" uri="{C3380CC4-5D6E-409C-BE32-E72D297353CC}">
              <c16:uniqueId val="{00000004-E482-4555-A148-1C7DB256F0C5}"/>
            </c:ext>
          </c:extLst>
        </c:ser>
        <c:ser>
          <c:idx val="3"/>
          <c:order val="5"/>
          <c:tx>
            <c:strRef>
              <c:f>'64K_7'!$V$1</c:f>
              <c:strCache>
                <c:ptCount val="1"/>
                <c:pt idx="0">
                  <c:v>Net Change</c:v>
                </c:pt>
              </c:strCache>
            </c:strRef>
          </c:tx>
          <c:spPr>
            <a:ln w="19050" cap="rnd">
              <a:solidFill>
                <a:srgbClr val="FF0000"/>
              </a:solidFill>
              <a:round/>
            </a:ln>
            <a:effectLst/>
          </c:spPr>
          <c:marker>
            <c:symbol val="none"/>
          </c:marker>
          <c:xVal>
            <c:numRef>
              <c:f>'64K_7'!$V$2:$V$1685</c:f>
              <c:numCache>
                <c:formatCode>General</c:formatCode>
                <c:ptCount val="1684"/>
                <c:pt idx="7">
                  <c:v>180.71999999999997</c:v>
                </c:pt>
                <c:pt idx="8">
                  <c:v>181.01999999999998</c:v>
                </c:pt>
                <c:pt idx="9">
                  <c:v>181.92</c:v>
                </c:pt>
                <c:pt idx="10">
                  <c:v>182.32</c:v>
                </c:pt>
                <c:pt idx="11">
                  <c:v>182.66</c:v>
                </c:pt>
                <c:pt idx="12">
                  <c:v>182.64000000000001</c:v>
                </c:pt>
                <c:pt idx="13">
                  <c:v>182.42</c:v>
                </c:pt>
                <c:pt idx="14">
                  <c:v>181.8</c:v>
                </c:pt>
                <c:pt idx="15">
                  <c:v>180.9</c:v>
                </c:pt>
                <c:pt idx="16">
                  <c:v>180.28000000000003</c:v>
                </c:pt>
                <c:pt idx="17">
                  <c:v>179.38000000000002</c:v>
                </c:pt>
                <c:pt idx="18">
                  <c:v>178.88</c:v>
                </c:pt>
                <c:pt idx="19">
                  <c:v>178.26</c:v>
                </c:pt>
                <c:pt idx="20">
                  <c:v>177.98000000000002</c:v>
                </c:pt>
                <c:pt idx="21">
                  <c:v>177.3</c:v>
                </c:pt>
                <c:pt idx="22">
                  <c:v>176.95999999999998</c:v>
                </c:pt>
                <c:pt idx="23">
                  <c:v>176.42000000000002</c:v>
                </c:pt>
                <c:pt idx="24">
                  <c:v>175.57999999999998</c:v>
                </c:pt>
                <c:pt idx="25">
                  <c:v>174.2</c:v>
                </c:pt>
                <c:pt idx="26">
                  <c:v>173.18</c:v>
                </c:pt>
                <c:pt idx="27">
                  <c:v>172.06000000000003</c:v>
                </c:pt>
                <c:pt idx="28">
                  <c:v>170.58</c:v>
                </c:pt>
                <c:pt idx="29">
                  <c:v>169.28</c:v>
                </c:pt>
                <c:pt idx="30">
                  <c:v>168.28000000000003</c:v>
                </c:pt>
                <c:pt idx="31">
                  <c:v>167.42000000000002</c:v>
                </c:pt>
                <c:pt idx="32">
                  <c:v>165.86</c:v>
                </c:pt>
                <c:pt idx="33">
                  <c:v>165.04000000000002</c:v>
                </c:pt>
                <c:pt idx="34">
                  <c:v>164.48</c:v>
                </c:pt>
                <c:pt idx="35">
                  <c:v>164.47999999999996</c:v>
                </c:pt>
                <c:pt idx="36">
                  <c:v>164.22</c:v>
                </c:pt>
                <c:pt idx="37">
                  <c:v>164.22</c:v>
                </c:pt>
                <c:pt idx="38">
                  <c:v>163.74</c:v>
                </c:pt>
                <c:pt idx="39">
                  <c:v>163.32</c:v>
                </c:pt>
                <c:pt idx="40">
                  <c:v>162.38000000000002</c:v>
                </c:pt>
                <c:pt idx="41">
                  <c:v>161.78000000000003</c:v>
                </c:pt>
                <c:pt idx="42">
                  <c:v>162.20000000000002</c:v>
                </c:pt>
                <c:pt idx="43">
                  <c:v>162.60000000000002</c:v>
                </c:pt>
                <c:pt idx="44">
                  <c:v>163.24</c:v>
                </c:pt>
                <c:pt idx="45">
                  <c:v>164.04000000000002</c:v>
                </c:pt>
                <c:pt idx="46">
                  <c:v>164.7</c:v>
                </c:pt>
                <c:pt idx="47">
                  <c:v>165.42</c:v>
                </c:pt>
                <c:pt idx="48">
                  <c:v>166.48000000000002</c:v>
                </c:pt>
                <c:pt idx="49">
                  <c:v>167.74</c:v>
                </c:pt>
                <c:pt idx="50">
                  <c:v>169.24</c:v>
                </c:pt>
                <c:pt idx="51">
                  <c:v>170.64000000000001</c:v>
                </c:pt>
                <c:pt idx="52">
                  <c:v>171.56</c:v>
                </c:pt>
                <c:pt idx="53">
                  <c:v>172.37999999999997</c:v>
                </c:pt>
                <c:pt idx="54">
                  <c:v>172.97999999999996</c:v>
                </c:pt>
                <c:pt idx="55">
                  <c:v>173.11999999999998</c:v>
                </c:pt>
                <c:pt idx="56">
                  <c:v>173.18</c:v>
                </c:pt>
                <c:pt idx="57">
                  <c:v>173.11999999999998</c:v>
                </c:pt>
                <c:pt idx="58">
                  <c:v>172.84</c:v>
                </c:pt>
                <c:pt idx="59">
                  <c:v>172.26000000000002</c:v>
                </c:pt>
                <c:pt idx="60">
                  <c:v>171.22</c:v>
                </c:pt>
                <c:pt idx="61">
                  <c:v>169.88</c:v>
                </c:pt>
                <c:pt idx="62">
                  <c:v>168.42000000000002</c:v>
                </c:pt>
                <c:pt idx="63">
                  <c:v>166.60000000000002</c:v>
                </c:pt>
                <c:pt idx="64">
                  <c:v>164.78000000000003</c:v>
                </c:pt>
                <c:pt idx="65">
                  <c:v>163.52000000000004</c:v>
                </c:pt>
                <c:pt idx="66">
                  <c:v>162.56</c:v>
                </c:pt>
                <c:pt idx="67">
                  <c:v>161.80000000000001</c:v>
                </c:pt>
                <c:pt idx="68">
                  <c:v>161.42000000000002</c:v>
                </c:pt>
                <c:pt idx="69">
                  <c:v>161.22</c:v>
                </c:pt>
                <c:pt idx="70">
                  <c:v>161.16000000000003</c:v>
                </c:pt>
                <c:pt idx="71">
                  <c:v>161.02000000000001</c:v>
                </c:pt>
                <c:pt idx="72">
                  <c:v>160.71999999999997</c:v>
                </c:pt>
                <c:pt idx="73">
                  <c:v>160.84</c:v>
                </c:pt>
                <c:pt idx="74">
                  <c:v>160.68</c:v>
                </c:pt>
                <c:pt idx="75">
                  <c:v>160.72</c:v>
                </c:pt>
                <c:pt idx="76">
                  <c:v>161.12</c:v>
                </c:pt>
                <c:pt idx="77">
                  <c:v>161.26</c:v>
                </c:pt>
                <c:pt idx="78">
                  <c:v>161.06</c:v>
                </c:pt>
                <c:pt idx="79">
                  <c:v>160.88000000000002</c:v>
                </c:pt>
                <c:pt idx="80">
                  <c:v>160.06</c:v>
                </c:pt>
                <c:pt idx="81">
                  <c:v>158.87999999999997</c:v>
                </c:pt>
                <c:pt idx="82">
                  <c:v>157.35999999999999</c:v>
                </c:pt>
                <c:pt idx="83">
                  <c:v>155.6</c:v>
                </c:pt>
                <c:pt idx="84">
                  <c:v>153.11999999999998</c:v>
                </c:pt>
                <c:pt idx="85">
                  <c:v>150.87999999999997</c:v>
                </c:pt>
                <c:pt idx="86">
                  <c:v>148.33999999999997</c:v>
                </c:pt>
                <c:pt idx="87">
                  <c:v>145.9</c:v>
                </c:pt>
                <c:pt idx="88">
                  <c:v>142.78</c:v>
                </c:pt>
                <c:pt idx="89">
                  <c:v>140.14000000000001</c:v>
                </c:pt>
                <c:pt idx="90">
                  <c:v>136.77999999999997</c:v>
                </c:pt>
                <c:pt idx="91">
                  <c:v>133.28</c:v>
                </c:pt>
                <c:pt idx="92">
                  <c:v>129.47999999999999</c:v>
                </c:pt>
                <c:pt idx="93">
                  <c:v>126.28</c:v>
                </c:pt>
                <c:pt idx="94">
                  <c:v>122.93999999999998</c:v>
                </c:pt>
                <c:pt idx="95">
                  <c:v>119.78</c:v>
                </c:pt>
                <c:pt idx="96">
                  <c:v>116.38</c:v>
                </c:pt>
                <c:pt idx="97">
                  <c:v>113.24000000000001</c:v>
                </c:pt>
                <c:pt idx="98">
                  <c:v>109.86000000000001</c:v>
                </c:pt>
                <c:pt idx="99">
                  <c:v>106.44000000000001</c:v>
                </c:pt>
                <c:pt idx="100">
                  <c:v>103.52000000000001</c:v>
                </c:pt>
                <c:pt idx="101">
                  <c:v>100.96000000000001</c:v>
                </c:pt>
                <c:pt idx="102">
                  <c:v>98.22</c:v>
                </c:pt>
                <c:pt idx="103">
                  <c:v>95.72</c:v>
                </c:pt>
                <c:pt idx="104">
                  <c:v>93.14</c:v>
                </c:pt>
                <c:pt idx="105">
                  <c:v>90.640000000000015</c:v>
                </c:pt>
                <c:pt idx="106">
                  <c:v>87.6</c:v>
                </c:pt>
                <c:pt idx="107">
                  <c:v>85.38</c:v>
                </c:pt>
                <c:pt idx="108">
                  <c:v>82.9</c:v>
                </c:pt>
                <c:pt idx="109">
                  <c:v>80.679999999999993</c:v>
                </c:pt>
                <c:pt idx="110">
                  <c:v>78.120000000000019</c:v>
                </c:pt>
                <c:pt idx="111">
                  <c:v>76.47999999999999</c:v>
                </c:pt>
                <c:pt idx="112">
                  <c:v>74.7</c:v>
                </c:pt>
                <c:pt idx="113">
                  <c:v>72.859999999999985</c:v>
                </c:pt>
                <c:pt idx="114">
                  <c:v>70.959999999999994</c:v>
                </c:pt>
                <c:pt idx="115">
                  <c:v>69.28</c:v>
                </c:pt>
                <c:pt idx="116">
                  <c:v>67.02</c:v>
                </c:pt>
                <c:pt idx="117">
                  <c:v>64.78</c:v>
                </c:pt>
                <c:pt idx="118">
                  <c:v>62.9</c:v>
                </c:pt>
                <c:pt idx="119">
                  <c:v>60.999999999999986</c:v>
                </c:pt>
                <c:pt idx="120">
                  <c:v>59.04</c:v>
                </c:pt>
                <c:pt idx="121">
                  <c:v>57.679999999999993</c:v>
                </c:pt>
                <c:pt idx="122">
                  <c:v>55.9</c:v>
                </c:pt>
                <c:pt idx="123">
                  <c:v>54</c:v>
                </c:pt>
                <c:pt idx="124">
                  <c:v>52.740000000000009</c:v>
                </c:pt>
                <c:pt idx="125">
                  <c:v>50.88000000000001</c:v>
                </c:pt>
                <c:pt idx="126">
                  <c:v>49.320000000000007</c:v>
                </c:pt>
                <c:pt idx="127">
                  <c:v>47.980000000000004</c:v>
                </c:pt>
                <c:pt idx="128">
                  <c:v>47.160000000000004</c:v>
                </c:pt>
                <c:pt idx="129">
                  <c:v>45.459999999999994</c:v>
                </c:pt>
                <c:pt idx="130">
                  <c:v>43.819999999999993</c:v>
                </c:pt>
                <c:pt idx="131">
                  <c:v>41.9</c:v>
                </c:pt>
                <c:pt idx="132">
                  <c:v>40.160000000000004</c:v>
                </c:pt>
                <c:pt idx="133">
                  <c:v>38.199999999999996</c:v>
                </c:pt>
                <c:pt idx="134">
                  <c:v>36.339999999999996</c:v>
                </c:pt>
                <c:pt idx="135">
                  <c:v>34.799999999999997</c:v>
                </c:pt>
                <c:pt idx="136">
                  <c:v>33.480000000000004</c:v>
                </c:pt>
                <c:pt idx="137">
                  <c:v>31.860000000000003</c:v>
                </c:pt>
                <c:pt idx="138">
                  <c:v>30.420000000000005</c:v>
                </c:pt>
                <c:pt idx="139">
                  <c:v>29.060000000000002</c:v>
                </c:pt>
                <c:pt idx="140">
                  <c:v>28.4</c:v>
                </c:pt>
                <c:pt idx="141">
                  <c:v>27.420000000000005</c:v>
                </c:pt>
                <c:pt idx="142">
                  <c:v>26.5</c:v>
                </c:pt>
                <c:pt idx="143">
                  <c:v>25.840000000000003</c:v>
                </c:pt>
                <c:pt idx="144">
                  <c:v>25.4</c:v>
                </c:pt>
                <c:pt idx="145">
                  <c:v>24.7</c:v>
                </c:pt>
                <c:pt idx="146">
                  <c:v>24.159999999999997</c:v>
                </c:pt>
                <c:pt idx="147">
                  <c:v>23.619999999999997</c:v>
                </c:pt>
                <c:pt idx="148">
                  <c:v>23</c:v>
                </c:pt>
                <c:pt idx="149">
                  <c:v>22.580000000000002</c:v>
                </c:pt>
                <c:pt idx="150">
                  <c:v>22.359999999999996</c:v>
                </c:pt>
                <c:pt idx="151">
                  <c:v>22.1</c:v>
                </c:pt>
                <c:pt idx="152">
                  <c:v>22.039999999999996</c:v>
                </c:pt>
                <c:pt idx="153">
                  <c:v>22.3</c:v>
                </c:pt>
                <c:pt idx="154">
                  <c:v>22.420000000000005</c:v>
                </c:pt>
                <c:pt idx="155">
                  <c:v>22.339999999999996</c:v>
                </c:pt>
                <c:pt idx="156">
                  <c:v>22.2</c:v>
                </c:pt>
                <c:pt idx="157">
                  <c:v>22.480000000000004</c:v>
                </c:pt>
                <c:pt idx="158">
                  <c:v>22.42</c:v>
                </c:pt>
                <c:pt idx="159">
                  <c:v>22.540000000000003</c:v>
                </c:pt>
                <c:pt idx="160">
                  <c:v>22.58</c:v>
                </c:pt>
                <c:pt idx="161">
                  <c:v>22.839999999999996</c:v>
                </c:pt>
                <c:pt idx="162">
                  <c:v>23.199999999999996</c:v>
                </c:pt>
                <c:pt idx="163">
                  <c:v>23.16</c:v>
                </c:pt>
                <c:pt idx="164">
                  <c:v>23.38</c:v>
                </c:pt>
                <c:pt idx="165">
                  <c:v>23.82</c:v>
                </c:pt>
                <c:pt idx="166">
                  <c:v>24.2</c:v>
                </c:pt>
                <c:pt idx="167">
                  <c:v>24.28</c:v>
                </c:pt>
                <c:pt idx="168">
                  <c:v>24.38</c:v>
                </c:pt>
                <c:pt idx="169">
                  <c:v>24.68</c:v>
                </c:pt>
                <c:pt idx="170">
                  <c:v>24.62</c:v>
                </c:pt>
                <c:pt idx="171">
                  <c:v>24.8</c:v>
                </c:pt>
                <c:pt idx="172">
                  <c:v>24.279999999999998</c:v>
                </c:pt>
                <c:pt idx="173">
                  <c:v>24.14</c:v>
                </c:pt>
                <c:pt idx="174">
                  <c:v>23.52</c:v>
                </c:pt>
                <c:pt idx="175">
                  <c:v>23.32</c:v>
                </c:pt>
                <c:pt idx="176">
                  <c:v>22.94</c:v>
                </c:pt>
                <c:pt idx="177">
                  <c:v>23.28</c:v>
                </c:pt>
                <c:pt idx="178">
                  <c:v>23.440000000000005</c:v>
                </c:pt>
                <c:pt idx="179">
                  <c:v>23.700000000000003</c:v>
                </c:pt>
                <c:pt idx="180">
                  <c:v>23.639999999999997</c:v>
                </c:pt>
                <c:pt idx="181">
                  <c:v>23.6</c:v>
                </c:pt>
                <c:pt idx="182">
                  <c:v>23.52</c:v>
                </c:pt>
                <c:pt idx="183">
                  <c:v>23.159999999999997</c:v>
                </c:pt>
                <c:pt idx="184">
                  <c:v>22.839999999999996</c:v>
                </c:pt>
                <c:pt idx="185">
                  <c:v>22.16</c:v>
                </c:pt>
                <c:pt idx="186">
                  <c:v>21.16</c:v>
                </c:pt>
                <c:pt idx="187">
                  <c:v>20.48</c:v>
                </c:pt>
                <c:pt idx="188">
                  <c:v>20.119999999999997</c:v>
                </c:pt>
                <c:pt idx="189">
                  <c:v>19.440000000000001</c:v>
                </c:pt>
                <c:pt idx="190">
                  <c:v>19.3</c:v>
                </c:pt>
                <c:pt idx="191">
                  <c:v>19.3</c:v>
                </c:pt>
                <c:pt idx="192">
                  <c:v>18.82</c:v>
                </c:pt>
                <c:pt idx="193">
                  <c:v>18.48</c:v>
                </c:pt>
                <c:pt idx="194">
                  <c:v>18.28</c:v>
                </c:pt>
                <c:pt idx="195">
                  <c:v>18.36</c:v>
                </c:pt>
                <c:pt idx="196">
                  <c:v>17.900000000000002</c:v>
                </c:pt>
                <c:pt idx="197">
                  <c:v>17.759999999999998</c:v>
                </c:pt>
                <c:pt idx="198">
                  <c:v>17.080000000000002</c:v>
                </c:pt>
                <c:pt idx="199">
                  <c:v>16.639999999999997</c:v>
                </c:pt>
                <c:pt idx="200">
                  <c:v>15.859999999999996</c:v>
                </c:pt>
                <c:pt idx="201">
                  <c:v>15.66</c:v>
                </c:pt>
                <c:pt idx="202">
                  <c:v>15.279999999999998</c:v>
                </c:pt>
                <c:pt idx="203">
                  <c:v>15.2</c:v>
                </c:pt>
                <c:pt idx="204">
                  <c:v>14.940000000000001</c:v>
                </c:pt>
                <c:pt idx="205">
                  <c:v>14.780000000000001</c:v>
                </c:pt>
                <c:pt idx="206">
                  <c:v>14.579999999999998</c:v>
                </c:pt>
                <c:pt idx="207">
                  <c:v>14.319999999999999</c:v>
                </c:pt>
                <c:pt idx="208">
                  <c:v>14.02</c:v>
                </c:pt>
                <c:pt idx="209">
                  <c:v>13.679999999999998</c:v>
                </c:pt>
                <c:pt idx="210">
                  <c:v>13.38</c:v>
                </c:pt>
                <c:pt idx="211">
                  <c:v>13.079999999999998</c:v>
                </c:pt>
                <c:pt idx="212">
                  <c:v>13.1</c:v>
                </c:pt>
                <c:pt idx="213">
                  <c:v>12.839999999999998</c:v>
                </c:pt>
                <c:pt idx="214">
                  <c:v>12.760000000000002</c:v>
                </c:pt>
                <c:pt idx="215">
                  <c:v>12.400000000000002</c:v>
                </c:pt>
                <c:pt idx="216">
                  <c:v>12.440000000000001</c:v>
                </c:pt>
                <c:pt idx="217">
                  <c:v>12.020000000000001</c:v>
                </c:pt>
                <c:pt idx="218">
                  <c:v>11.760000000000002</c:v>
                </c:pt>
                <c:pt idx="219">
                  <c:v>11.720000000000002</c:v>
                </c:pt>
                <c:pt idx="220">
                  <c:v>11.700000000000001</c:v>
                </c:pt>
                <c:pt idx="221">
                  <c:v>11.5</c:v>
                </c:pt>
                <c:pt idx="222">
                  <c:v>11.7</c:v>
                </c:pt>
                <c:pt idx="223">
                  <c:v>11.9</c:v>
                </c:pt>
                <c:pt idx="224">
                  <c:v>11.7</c:v>
                </c:pt>
                <c:pt idx="225">
                  <c:v>11.920000000000002</c:v>
                </c:pt>
                <c:pt idx="226">
                  <c:v>12</c:v>
                </c:pt>
                <c:pt idx="227">
                  <c:v>11.899999999999999</c:v>
                </c:pt>
                <c:pt idx="228">
                  <c:v>12.5</c:v>
                </c:pt>
                <c:pt idx="229">
                  <c:v>12.919999999999998</c:v>
                </c:pt>
                <c:pt idx="230">
                  <c:v>13.1</c:v>
                </c:pt>
                <c:pt idx="231">
                  <c:v>13.219999999999999</c:v>
                </c:pt>
                <c:pt idx="232">
                  <c:v>13.420000000000002</c:v>
                </c:pt>
                <c:pt idx="233">
                  <c:v>12.020000000000001</c:v>
                </c:pt>
                <c:pt idx="234">
                  <c:v>11.040000000000001</c:v>
                </c:pt>
                <c:pt idx="235">
                  <c:v>9.5999999999999979</c:v>
                </c:pt>
                <c:pt idx="236">
                  <c:v>8.4599999999999991</c:v>
                </c:pt>
                <c:pt idx="237">
                  <c:v>8.16</c:v>
                </c:pt>
                <c:pt idx="238">
                  <c:v>10.859999999999998</c:v>
                </c:pt>
                <c:pt idx="239">
                  <c:v>15.039999999999997</c:v>
                </c:pt>
                <c:pt idx="240">
                  <c:v>19.419999999999998</c:v>
                </c:pt>
                <c:pt idx="241">
                  <c:v>21.24</c:v>
                </c:pt>
                <c:pt idx="242">
                  <c:v>21.759999999999998</c:v>
                </c:pt>
                <c:pt idx="243">
                  <c:v>20.22</c:v>
                </c:pt>
                <c:pt idx="244">
                  <c:v>17.619999999999997</c:v>
                </c:pt>
                <c:pt idx="245">
                  <c:v>15.5</c:v>
                </c:pt>
                <c:pt idx="246">
                  <c:v>15.719999999999999</c:v>
                </c:pt>
                <c:pt idx="247">
                  <c:v>16.22</c:v>
                </c:pt>
                <c:pt idx="248">
                  <c:v>17.139999999999997</c:v>
                </c:pt>
                <c:pt idx="249">
                  <c:v>17.54</c:v>
                </c:pt>
                <c:pt idx="250">
                  <c:v>17.740000000000002</c:v>
                </c:pt>
                <c:pt idx="251">
                  <c:v>18.16</c:v>
                </c:pt>
                <c:pt idx="252">
                  <c:v>18.619999999999997</c:v>
                </c:pt>
                <c:pt idx="253">
                  <c:v>18.72</c:v>
                </c:pt>
                <c:pt idx="254">
                  <c:v>19.000000000000004</c:v>
                </c:pt>
                <c:pt idx="255">
                  <c:v>19.100000000000001</c:v>
                </c:pt>
                <c:pt idx="256">
                  <c:v>18.78</c:v>
                </c:pt>
                <c:pt idx="257">
                  <c:v>18.759999999999998</c:v>
                </c:pt>
                <c:pt idx="258">
                  <c:v>19.080000000000002</c:v>
                </c:pt>
                <c:pt idx="259">
                  <c:v>19.54</c:v>
                </c:pt>
                <c:pt idx="260">
                  <c:v>19.68</c:v>
                </c:pt>
                <c:pt idx="261">
                  <c:v>20.440000000000001</c:v>
                </c:pt>
                <c:pt idx="262">
                  <c:v>20.880000000000003</c:v>
                </c:pt>
                <c:pt idx="263">
                  <c:v>21.020000000000003</c:v>
                </c:pt>
                <c:pt idx="264">
                  <c:v>21.12</c:v>
                </c:pt>
                <c:pt idx="265">
                  <c:v>21.340000000000003</c:v>
                </c:pt>
                <c:pt idx="266">
                  <c:v>21.16</c:v>
                </c:pt>
                <c:pt idx="267">
                  <c:v>21.159999999999997</c:v>
                </c:pt>
                <c:pt idx="268">
                  <c:v>21</c:v>
                </c:pt>
                <c:pt idx="269">
                  <c:v>20.64</c:v>
                </c:pt>
                <c:pt idx="270">
                  <c:v>20.66</c:v>
                </c:pt>
                <c:pt idx="271">
                  <c:v>20.72</c:v>
                </c:pt>
                <c:pt idx="272">
                  <c:v>20.119999999999997</c:v>
                </c:pt>
                <c:pt idx="273">
                  <c:v>20.380000000000003</c:v>
                </c:pt>
                <c:pt idx="274">
                  <c:v>20.440000000000001</c:v>
                </c:pt>
                <c:pt idx="275">
                  <c:v>20.079999999999998</c:v>
                </c:pt>
                <c:pt idx="276">
                  <c:v>19.759999999999998</c:v>
                </c:pt>
                <c:pt idx="277">
                  <c:v>19.979999999999997</c:v>
                </c:pt>
                <c:pt idx="278">
                  <c:v>19.2</c:v>
                </c:pt>
                <c:pt idx="279">
                  <c:v>18.939999999999998</c:v>
                </c:pt>
                <c:pt idx="280">
                  <c:v>19.04</c:v>
                </c:pt>
                <c:pt idx="281">
                  <c:v>18.599999999999998</c:v>
                </c:pt>
                <c:pt idx="282">
                  <c:v>18.02</c:v>
                </c:pt>
                <c:pt idx="283">
                  <c:v>17.88</c:v>
                </c:pt>
                <c:pt idx="284">
                  <c:v>17.639999999999997</c:v>
                </c:pt>
                <c:pt idx="285">
                  <c:v>16.999999999999996</c:v>
                </c:pt>
                <c:pt idx="286">
                  <c:v>17.04</c:v>
                </c:pt>
                <c:pt idx="287">
                  <c:v>17.2</c:v>
                </c:pt>
                <c:pt idx="288">
                  <c:v>17.119999999999997</c:v>
                </c:pt>
                <c:pt idx="289">
                  <c:v>16.619999999999997</c:v>
                </c:pt>
                <c:pt idx="290">
                  <c:v>16.5</c:v>
                </c:pt>
                <c:pt idx="291">
                  <c:v>15.560000000000002</c:v>
                </c:pt>
                <c:pt idx="292">
                  <c:v>14.919999999999998</c:v>
                </c:pt>
                <c:pt idx="293">
                  <c:v>14.8</c:v>
                </c:pt>
                <c:pt idx="294">
                  <c:v>14.660000000000002</c:v>
                </c:pt>
                <c:pt idx="295">
                  <c:v>14.580000000000002</c:v>
                </c:pt>
                <c:pt idx="296">
                  <c:v>14.860000000000003</c:v>
                </c:pt>
                <c:pt idx="297">
                  <c:v>14.680000000000001</c:v>
                </c:pt>
                <c:pt idx="298">
                  <c:v>14.419999999999998</c:v>
                </c:pt>
                <c:pt idx="299">
                  <c:v>14.12</c:v>
                </c:pt>
                <c:pt idx="300">
                  <c:v>13.719999999999999</c:v>
                </c:pt>
                <c:pt idx="301">
                  <c:v>13.459999999999999</c:v>
                </c:pt>
                <c:pt idx="302">
                  <c:v>13.6</c:v>
                </c:pt>
                <c:pt idx="303">
                  <c:v>13.439999999999998</c:v>
                </c:pt>
                <c:pt idx="304">
                  <c:v>13.62</c:v>
                </c:pt>
                <c:pt idx="305">
                  <c:v>13.98</c:v>
                </c:pt>
                <c:pt idx="306">
                  <c:v>14.440000000000001</c:v>
                </c:pt>
                <c:pt idx="307">
                  <c:v>14.8</c:v>
                </c:pt>
                <c:pt idx="308">
                  <c:v>15.360000000000003</c:v>
                </c:pt>
                <c:pt idx="309">
                  <c:v>15.6</c:v>
                </c:pt>
                <c:pt idx="310">
                  <c:v>16.2</c:v>
                </c:pt>
                <c:pt idx="311">
                  <c:v>16.3</c:v>
                </c:pt>
                <c:pt idx="312">
                  <c:v>16.7</c:v>
                </c:pt>
                <c:pt idx="313">
                  <c:v>16.899999999999999</c:v>
                </c:pt>
                <c:pt idx="314">
                  <c:v>17.060000000000002</c:v>
                </c:pt>
                <c:pt idx="315">
                  <c:v>16.78</c:v>
                </c:pt>
                <c:pt idx="316">
                  <c:v>17.04</c:v>
                </c:pt>
                <c:pt idx="317">
                  <c:v>17.279999999999994</c:v>
                </c:pt>
                <c:pt idx="318">
                  <c:v>17.299999999999994</c:v>
                </c:pt>
                <c:pt idx="319">
                  <c:v>17.499999999999993</c:v>
                </c:pt>
                <c:pt idx="320">
                  <c:v>17.939999999999991</c:v>
                </c:pt>
                <c:pt idx="321">
                  <c:v>18.139999999999997</c:v>
                </c:pt>
                <c:pt idx="322">
                  <c:v>17.54</c:v>
                </c:pt>
                <c:pt idx="323">
                  <c:v>17.419999999999998</c:v>
                </c:pt>
                <c:pt idx="324">
                  <c:v>17.439999999999998</c:v>
                </c:pt>
                <c:pt idx="325">
                  <c:v>16.98</c:v>
                </c:pt>
                <c:pt idx="326">
                  <c:v>16.860000000000003</c:v>
                </c:pt>
                <c:pt idx="327">
                  <c:v>16.920000000000002</c:v>
                </c:pt>
                <c:pt idx="328">
                  <c:v>16.700000000000003</c:v>
                </c:pt>
                <c:pt idx="329">
                  <c:v>16.760000000000002</c:v>
                </c:pt>
                <c:pt idx="330">
                  <c:v>17.16</c:v>
                </c:pt>
                <c:pt idx="331">
                  <c:v>17.779999999999998</c:v>
                </c:pt>
                <c:pt idx="332">
                  <c:v>18.5</c:v>
                </c:pt>
                <c:pt idx="333">
                  <c:v>19.2</c:v>
                </c:pt>
                <c:pt idx="334">
                  <c:v>19.12</c:v>
                </c:pt>
                <c:pt idx="335">
                  <c:v>18.840000000000003</c:v>
                </c:pt>
                <c:pt idx="336">
                  <c:v>18.18</c:v>
                </c:pt>
                <c:pt idx="337">
                  <c:v>17.920000000000005</c:v>
                </c:pt>
                <c:pt idx="338">
                  <c:v>17.46</c:v>
                </c:pt>
                <c:pt idx="339">
                  <c:v>16.96</c:v>
                </c:pt>
                <c:pt idx="340">
                  <c:v>16.8</c:v>
                </c:pt>
                <c:pt idx="341">
                  <c:v>16.7</c:v>
                </c:pt>
                <c:pt idx="342">
                  <c:v>16.360000000000003</c:v>
                </c:pt>
                <c:pt idx="343">
                  <c:v>16.180000000000003</c:v>
                </c:pt>
                <c:pt idx="344">
                  <c:v>16.419999999999998</c:v>
                </c:pt>
                <c:pt idx="345">
                  <c:v>16.260000000000002</c:v>
                </c:pt>
                <c:pt idx="346">
                  <c:v>15.760000000000002</c:v>
                </c:pt>
                <c:pt idx="347">
                  <c:v>15.080000000000002</c:v>
                </c:pt>
                <c:pt idx="348">
                  <c:v>14.580000000000002</c:v>
                </c:pt>
                <c:pt idx="349">
                  <c:v>14.219999999999999</c:v>
                </c:pt>
                <c:pt idx="350">
                  <c:v>13.780000000000001</c:v>
                </c:pt>
                <c:pt idx="351">
                  <c:v>13.86</c:v>
                </c:pt>
                <c:pt idx="352">
                  <c:v>13.839999999999998</c:v>
                </c:pt>
                <c:pt idx="353">
                  <c:v>13.759999999999996</c:v>
                </c:pt>
                <c:pt idx="354">
                  <c:v>13.439999999999998</c:v>
                </c:pt>
                <c:pt idx="355">
                  <c:v>13.580000000000002</c:v>
                </c:pt>
                <c:pt idx="356">
                  <c:v>13.439999999999998</c:v>
                </c:pt>
                <c:pt idx="357">
                  <c:v>13.580000000000002</c:v>
                </c:pt>
                <c:pt idx="358">
                  <c:v>13.48</c:v>
                </c:pt>
                <c:pt idx="359">
                  <c:v>13.319999999999999</c:v>
                </c:pt>
                <c:pt idx="360">
                  <c:v>13.059999999999999</c:v>
                </c:pt>
                <c:pt idx="361">
                  <c:v>12.739999999999998</c:v>
                </c:pt>
                <c:pt idx="362">
                  <c:v>12.299999999999999</c:v>
                </c:pt>
                <c:pt idx="363">
                  <c:v>11.999999999999998</c:v>
                </c:pt>
                <c:pt idx="364">
                  <c:v>11.86</c:v>
                </c:pt>
                <c:pt idx="365">
                  <c:v>11.719999999999999</c:v>
                </c:pt>
                <c:pt idx="366">
                  <c:v>11.540000000000001</c:v>
                </c:pt>
                <c:pt idx="367">
                  <c:v>11.14</c:v>
                </c:pt>
                <c:pt idx="368">
                  <c:v>10.600000000000001</c:v>
                </c:pt>
                <c:pt idx="369">
                  <c:v>10.420000000000002</c:v>
                </c:pt>
                <c:pt idx="370">
                  <c:v>9.9600000000000026</c:v>
                </c:pt>
                <c:pt idx="371">
                  <c:v>9.64</c:v>
                </c:pt>
                <c:pt idx="372">
                  <c:v>9.5200000000000014</c:v>
                </c:pt>
                <c:pt idx="373">
                  <c:v>9.8400000000000016</c:v>
                </c:pt>
                <c:pt idx="374">
                  <c:v>9.6800000000000015</c:v>
                </c:pt>
                <c:pt idx="375">
                  <c:v>9.7799999999999994</c:v>
                </c:pt>
                <c:pt idx="376">
                  <c:v>9.58</c:v>
                </c:pt>
                <c:pt idx="377">
                  <c:v>9.52</c:v>
                </c:pt>
                <c:pt idx="378">
                  <c:v>8.94</c:v>
                </c:pt>
                <c:pt idx="379">
                  <c:v>8.8599999999999977</c:v>
                </c:pt>
                <c:pt idx="380">
                  <c:v>8.5399999999999991</c:v>
                </c:pt>
                <c:pt idx="381">
                  <c:v>8.3199999999999985</c:v>
                </c:pt>
                <c:pt idx="382">
                  <c:v>8.2999999999999989</c:v>
                </c:pt>
                <c:pt idx="383">
                  <c:v>8.0799999999999983</c:v>
                </c:pt>
                <c:pt idx="384">
                  <c:v>7.6999999999999984</c:v>
                </c:pt>
                <c:pt idx="385">
                  <c:v>7.4799999999999995</c:v>
                </c:pt>
                <c:pt idx="386">
                  <c:v>7.2800000000000011</c:v>
                </c:pt>
                <c:pt idx="387">
                  <c:v>6.7600000000000025</c:v>
                </c:pt>
                <c:pt idx="388">
                  <c:v>6.9800000000000013</c:v>
                </c:pt>
                <c:pt idx="389">
                  <c:v>6.9200000000000017</c:v>
                </c:pt>
                <c:pt idx="390">
                  <c:v>6.74</c:v>
                </c:pt>
                <c:pt idx="391">
                  <c:v>6.7600000000000007</c:v>
                </c:pt>
                <c:pt idx="392">
                  <c:v>6.76</c:v>
                </c:pt>
                <c:pt idx="393">
                  <c:v>7.160000000000001</c:v>
                </c:pt>
                <c:pt idx="394">
                  <c:v>7.1000000000000014</c:v>
                </c:pt>
                <c:pt idx="395">
                  <c:v>6.7600000000000007</c:v>
                </c:pt>
                <c:pt idx="396">
                  <c:v>6.56</c:v>
                </c:pt>
                <c:pt idx="397">
                  <c:v>6.4599999999999991</c:v>
                </c:pt>
                <c:pt idx="398">
                  <c:v>5.8999999999999986</c:v>
                </c:pt>
                <c:pt idx="399">
                  <c:v>5.7399999999999993</c:v>
                </c:pt>
                <c:pt idx="400">
                  <c:v>5.8599999999999994</c:v>
                </c:pt>
                <c:pt idx="401">
                  <c:v>5.94</c:v>
                </c:pt>
                <c:pt idx="402">
                  <c:v>5.94</c:v>
                </c:pt>
                <c:pt idx="403">
                  <c:v>5.7200000000000006</c:v>
                </c:pt>
                <c:pt idx="404">
                  <c:v>5.7199999999999989</c:v>
                </c:pt>
                <c:pt idx="405">
                  <c:v>5.7999999999999989</c:v>
                </c:pt>
                <c:pt idx="406">
                  <c:v>5.6999999999999984</c:v>
                </c:pt>
                <c:pt idx="407">
                  <c:v>5.9999999999999982</c:v>
                </c:pt>
                <c:pt idx="408">
                  <c:v>5.8999999999999986</c:v>
                </c:pt>
                <c:pt idx="409">
                  <c:v>5.6399999999999988</c:v>
                </c:pt>
                <c:pt idx="410">
                  <c:v>5.44</c:v>
                </c:pt>
                <c:pt idx="411">
                  <c:v>5.5</c:v>
                </c:pt>
                <c:pt idx="412">
                  <c:v>4.9799999999999995</c:v>
                </c:pt>
                <c:pt idx="413">
                  <c:v>5.5600000000000005</c:v>
                </c:pt>
                <c:pt idx="414">
                  <c:v>5.58</c:v>
                </c:pt>
                <c:pt idx="415">
                  <c:v>5.839999999999999</c:v>
                </c:pt>
                <c:pt idx="416">
                  <c:v>5.5399999999999991</c:v>
                </c:pt>
                <c:pt idx="417">
                  <c:v>5.56</c:v>
                </c:pt>
                <c:pt idx="418">
                  <c:v>5.0799999999999983</c:v>
                </c:pt>
                <c:pt idx="419">
                  <c:v>5.3</c:v>
                </c:pt>
                <c:pt idx="420">
                  <c:v>5.3</c:v>
                </c:pt>
                <c:pt idx="421">
                  <c:v>5.7799999999999994</c:v>
                </c:pt>
                <c:pt idx="422">
                  <c:v>6.3599999999999994</c:v>
                </c:pt>
                <c:pt idx="423">
                  <c:v>6.839999999999999</c:v>
                </c:pt>
                <c:pt idx="424">
                  <c:v>7.06</c:v>
                </c:pt>
                <c:pt idx="425">
                  <c:v>7.2399999999999993</c:v>
                </c:pt>
                <c:pt idx="426">
                  <c:v>7.1599999999999993</c:v>
                </c:pt>
                <c:pt idx="427">
                  <c:v>6.44</c:v>
                </c:pt>
                <c:pt idx="428">
                  <c:v>5.3800000000000008</c:v>
                </c:pt>
                <c:pt idx="429">
                  <c:v>3.9</c:v>
                </c:pt>
                <c:pt idx="430">
                  <c:v>2.680000000000001</c:v>
                </c:pt>
                <c:pt idx="431">
                  <c:v>1.6200000000000003</c:v>
                </c:pt>
                <c:pt idx="432">
                  <c:v>0.65999999999999948</c:v>
                </c:pt>
                <c:pt idx="433">
                  <c:v>1.7399999999999991</c:v>
                </c:pt>
                <c:pt idx="434">
                  <c:v>5.1599999999999993</c:v>
                </c:pt>
                <c:pt idx="435">
                  <c:v>9.5399999999999991</c:v>
                </c:pt>
                <c:pt idx="436">
                  <c:v>10.9</c:v>
                </c:pt>
                <c:pt idx="437">
                  <c:v>11.540000000000001</c:v>
                </c:pt>
                <c:pt idx="438">
                  <c:v>10.220000000000002</c:v>
                </c:pt>
                <c:pt idx="439">
                  <c:v>7.2800000000000029</c:v>
                </c:pt>
                <c:pt idx="440">
                  <c:v>3.5400000000000018</c:v>
                </c:pt>
                <c:pt idx="441">
                  <c:v>2.8600000000000021</c:v>
                </c:pt>
                <c:pt idx="442">
                  <c:v>2.9800000000000026</c:v>
                </c:pt>
                <c:pt idx="443">
                  <c:v>3.3600000000000008</c:v>
                </c:pt>
                <c:pt idx="444">
                  <c:v>3.3400000000000007</c:v>
                </c:pt>
                <c:pt idx="445">
                  <c:v>3.0200000000000005</c:v>
                </c:pt>
                <c:pt idx="446">
                  <c:v>2.4799999999999995</c:v>
                </c:pt>
                <c:pt idx="447">
                  <c:v>2.2199999999999989</c:v>
                </c:pt>
                <c:pt idx="448">
                  <c:v>1.8799999999999997</c:v>
                </c:pt>
                <c:pt idx="449">
                  <c:v>2.1799999999999997</c:v>
                </c:pt>
                <c:pt idx="450">
                  <c:v>2.6400000000000006</c:v>
                </c:pt>
                <c:pt idx="451">
                  <c:v>2.7800000000000011</c:v>
                </c:pt>
                <c:pt idx="452">
                  <c:v>3.2600000000000007</c:v>
                </c:pt>
                <c:pt idx="453">
                  <c:v>3.3800000000000012</c:v>
                </c:pt>
                <c:pt idx="454">
                  <c:v>3.6</c:v>
                </c:pt>
                <c:pt idx="455">
                  <c:v>3.38</c:v>
                </c:pt>
                <c:pt idx="456">
                  <c:v>3.5399999999999991</c:v>
                </c:pt>
                <c:pt idx="457">
                  <c:v>2.9399999999999991</c:v>
                </c:pt>
                <c:pt idx="458">
                  <c:v>3.1799999999999984</c:v>
                </c:pt>
                <c:pt idx="459">
                  <c:v>2.6799999999999997</c:v>
                </c:pt>
                <c:pt idx="460">
                  <c:v>2.2199999999999989</c:v>
                </c:pt>
                <c:pt idx="461">
                  <c:v>2.0599999999999996</c:v>
                </c:pt>
                <c:pt idx="462">
                  <c:v>2.3800000000000012</c:v>
                </c:pt>
                <c:pt idx="463">
                  <c:v>1.7600000000000009</c:v>
                </c:pt>
                <c:pt idx="464">
                  <c:v>1.7</c:v>
                </c:pt>
                <c:pt idx="465">
                  <c:v>1.8400000000000005</c:v>
                </c:pt>
                <c:pt idx="466">
                  <c:v>1.5400000000000005</c:v>
                </c:pt>
                <c:pt idx="467">
                  <c:v>1.4200000000000004</c:v>
                </c:pt>
                <c:pt idx="468">
                  <c:v>1.5400000000000005</c:v>
                </c:pt>
                <c:pt idx="469">
                  <c:v>1.8400000000000005</c:v>
                </c:pt>
                <c:pt idx="470">
                  <c:v>2.0399999999999991</c:v>
                </c:pt>
                <c:pt idx="471">
                  <c:v>1.9199999999999988</c:v>
                </c:pt>
                <c:pt idx="472">
                  <c:v>1.7199999999999989</c:v>
                </c:pt>
                <c:pt idx="473">
                  <c:v>1.7399999999999991</c:v>
                </c:pt>
                <c:pt idx="474">
                  <c:v>1.4999999999999987</c:v>
                </c:pt>
                <c:pt idx="475">
                  <c:v>1.5799999999999996</c:v>
                </c:pt>
                <c:pt idx="476">
                  <c:v>1.7599999999999993</c:v>
                </c:pt>
                <c:pt idx="477">
                  <c:v>1.959999999999998</c:v>
                </c:pt>
                <c:pt idx="478">
                  <c:v>2.0199999999999987</c:v>
                </c:pt>
                <c:pt idx="479">
                  <c:v>2.2000000000000002</c:v>
                </c:pt>
                <c:pt idx="480">
                  <c:v>1.8</c:v>
                </c:pt>
                <c:pt idx="481">
                  <c:v>1.8</c:v>
                </c:pt>
                <c:pt idx="482">
                  <c:v>1.8800000000000012</c:v>
                </c:pt>
                <c:pt idx="483">
                  <c:v>2.1200000000000019</c:v>
                </c:pt>
                <c:pt idx="484">
                  <c:v>2.080000000000001</c:v>
                </c:pt>
                <c:pt idx="485">
                  <c:v>1.7800000000000011</c:v>
                </c:pt>
                <c:pt idx="486">
                  <c:v>1.8000000000000014</c:v>
                </c:pt>
                <c:pt idx="487">
                  <c:v>1.5400000000000005</c:v>
                </c:pt>
                <c:pt idx="488">
                  <c:v>1.4799999999999998</c:v>
                </c:pt>
                <c:pt idx="489">
                  <c:v>1.5</c:v>
                </c:pt>
                <c:pt idx="490">
                  <c:v>1.7599999999999993</c:v>
                </c:pt>
                <c:pt idx="491">
                  <c:v>1.9599999999999995</c:v>
                </c:pt>
                <c:pt idx="492">
                  <c:v>2.1599999999999993</c:v>
                </c:pt>
                <c:pt idx="493">
                  <c:v>2.3200000000000003</c:v>
                </c:pt>
                <c:pt idx="494">
                  <c:v>1.8399999999999992</c:v>
                </c:pt>
                <c:pt idx="495">
                  <c:v>1.6600000000000008</c:v>
                </c:pt>
                <c:pt idx="496">
                  <c:v>1.7600000000000009</c:v>
                </c:pt>
                <c:pt idx="497">
                  <c:v>1.4200000000000017</c:v>
                </c:pt>
                <c:pt idx="498">
                  <c:v>0.86000000000000087</c:v>
                </c:pt>
                <c:pt idx="499">
                  <c:v>1.3600000000000008</c:v>
                </c:pt>
                <c:pt idx="500">
                  <c:v>1.8799999999999997</c:v>
                </c:pt>
                <c:pt idx="501">
                  <c:v>1.6399999999999992</c:v>
                </c:pt>
                <c:pt idx="502">
                  <c:v>2.0799999999999996</c:v>
                </c:pt>
                <c:pt idx="503">
                  <c:v>2.5</c:v>
                </c:pt>
                <c:pt idx="504">
                  <c:v>2.660000000000001</c:v>
                </c:pt>
                <c:pt idx="505">
                  <c:v>2.7600000000000007</c:v>
                </c:pt>
                <c:pt idx="506">
                  <c:v>2.9400000000000004</c:v>
                </c:pt>
                <c:pt idx="507">
                  <c:v>2.5399999999999991</c:v>
                </c:pt>
                <c:pt idx="508">
                  <c:v>2.3799999999999981</c:v>
                </c:pt>
                <c:pt idx="509">
                  <c:v>2.0599999999999978</c:v>
                </c:pt>
                <c:pt idx="510">
                  <c:v>1.9399999999999977</c:v>
                </c:pt>
                <c:pt idx="511">
                  <c:v>1.8799999999999983</c:v>
                </c:pt>
                <c:pt idx="512">
                  <c:v>1.819999999999999</c:v>
                </c:pt>
                <c:pt idx="513">
                  <c:v>1.9199999999999988</c:v>
                </c:pt>
                <c:pt idx="514">
                  <c:v>2.0399999999999991</c:v>
                </c:pt>
                <c:pt idx="515">
                  <c:v>1.6200000000000003</c:v>
                </c:pt>
                <c:pt idx="516">
                  <c:v>1.2600000000000009</c:v>
                </c:pt>
                <c:pt idx="517">
                  <c:v>1.3799999999999997</c:v>
                </c:pt>
                <c:pt idx="518">
                  <c:v>1.4599999999999995</c:v>
                </c:pt>
                <c:pt idx="519">
                  <c:v>1.4</c:v>
                </c:pt>
                <c:pt idx="520">
                  <c:v>1.1999999999999986</c:v>
                </c:pt>
                <c:pt idx="521">
                  <c:v>1.6399999999999992</c:v>
                </c:pt>
                <c:pt idx="522">
                  <c:v>1.7200000000000002</c:v>
                </c:pt>
                <c:pt idx="523">
                  <c:v>1.680000000000001</c:v>
                </c:pt>
                <c:pt idx="524">
                  <c:v>1.6000000000000014</c:v>
                </c:pt>
                <c:pt idx="525">
                  <c:v>2.4000000000000012</c:v>
                </c:pt>
                <c:pt idx="526">
                  <c:v>2.2400000000000007</c:v>
                </c:pt>
                <c:pt idx="527">
                  <c:v>2.4</c:v>
                </c:pt>
                <c:pt idx="528">
                  <c:v>2.339999999999999</c:v>
                </c:pt>
                <c:pt idx="529">
                  <c:v>2.6399999999999979</c:v>
                </c:pt>
                <c:pt idx="530">
                  <c:v>2.2199999999999975</c:v>
                </c:pt>
                <c:pt idx="531">
                  <c:v>2.4999999999999973</c:v>
                </c:pt>
                <c:pt idx="532">
                  <c:v>2.2799999999999985</c:v>
                </c:pt>
                <c:pt idx="533">
                  <c:v>2.3999999999999986</c:v>
                </c:pt>
                <c:pt idx="534">
                  <c:v>1.8599999999999994</c:v>
                </c:pt>
                <c:pt idx="535">
                  <c:v>1.7599999999999993</c:v>
                </c:pt>
                <c:pt idx="536">
                  <c:v>1.1799999999999997</c:v>
                </c:pt>
                <c:pt idx="537">
                  <c:v>1.3399999999999992</c:v>
                </c:pt>
                <c:pt idx="538">
                  <c:v>1.6199999999999988</c:v>
                </c:pt>
                <c:pt idx="539">
                  <c:v>1.9799999999999982</c:v>
                </c:pt>
                <c:pt idx="540">
                  <c:v>1.9599999999999995</c:v>
                </c:pt>
                <c:pt idx="541">
                  <c:v>2.1399999999999992</c:v>
                </c:pt>
                <c:pt idx="542">
                  <c:v>2.2799999999999985</c:v>
                </c:pt>
                <c:pt idx="543">
                  <c:v>1.9399999999999991</c:v>
                </c:pt>
                <c:pt idx="544">
                  <c:v>2.04</c:v>
                </c:pt>
                <c:pt idx="545">
                  <c:v>2.3599999999999994</c:v>
                </c:pt>
                <c:pt idx="546">
                  <c:v>2.5199999999999996</c:v>
                </c:pt>
                <c:pt idx="547">
                  <c:v>2.4200000000000004</c:v>
                </c:pt>
                <c:pt idx="548">
                  <c:v>2.4799999999999995</c:v>
                </c:pt>
                <c:pt idx="549">
                  <c:v>2.0799999999999996</c:v>
                </c:pt>
                <c:pt idx="550">
                  <c:v>1.8399999999999999</c:v>
                </c:pt>
                <c:pt idx="551">
                  <c:v>1.8399999999999999</c:v>
                </c:pt>
                <c:pt idx="552">
                  <c:v>1.64</c:v>
                </c:pt>
                <c:pt idx="553">
                  <c:v>1.36</c:v>
                </c:pt>
                <c:pt idx="554">
                  <c:v>1.7799999999999998</c:v>
                </c:pt>
                <c:pt idx="555">
                  <c:v>1.9600000000000002</c:v>
                </c:pt>
                <c:pt idx="556">
                  <c:v>1.9600000000000002</c:v>
                </c:pt>
                <c:pt idx="557">
                  <c:v>1.9800000000000004</c:v>
                </c:pt>
                <c:pt idx="558">
                  <c:v>2.0200000000000005</c:v>
                </c:pt>
                <c:pt idx="559">
                  <c:v>1.6600000000000001</c:v>
                </c:pt>
                <c:pt idx="560">
                  <c:v>1.6200000000000003</c:v>
                </c:pt>
                <c:pt idx="561">
                  <c:v>1.7200000000000002</c:v>
                </c:pt>
                <c:pt idx="562">
                  <c:v>1.6</c:v>
                </c:pt>
                <c:pt idx="563">
                  <c:v>1.5800000000000005</c:v>
                </c:pt>
                <c:pt idx="564">
                  <c:v>1.7600000000000009</c:v>
                </c:pt>
                <c:pt idx="565">
                  <c:v>1.4200000000000004</c:v>
                </c:pt>
                <c:pt idx="566">
                  <c:v>1.3000000000000007</c:v>
                </c:pt>
                <c:pt idx="567">
                  <c:v>1.6000000000000008</c:v>
                </c:pt>
                <c:pt idx="568">
                  <c:v>1.7800000000000005</c:v>
                </c:pt>
                <c:pt idx="569">
                  <c:v>1.6200000000000003</c:v>
                </c:pt>
                <c:pt idx="570">
                  <c:v>1.5800000000000005</c:v>
                </c:pt>
                <c:pt idx="571">
                  <c:v>1.7399999999999998</c:v>
                </c:pt>
                <c:pt idx="572">
                  <c:v>1.7600000000000002</c:v>
                </c:pt>
                <c:pt idx="573">
                  <c:v>1.8800000000000003</c:v>
                </c:pt>
                <c:pt idx="574">
                  <c:v>2.0400000000000005</c:v>
                </c:pt>
                <c:pt idx="575">
                  <c:v>2.1800000000000006</c:v>
                </c:pt>
                <c:pt idx="576">
                  <c:v>2.0400000000000005</c:v>
                </c:pt>
                <c:pt idx="577">
                  <c:v>1.7800000000000005</c:v>
                </c:pt>
                <c:pt idx="578">
                  <c:v>1.6200000000000003</c:v>
                </c:pt>
                <c:pt idx="579">
                  <c:v>1.9799999999999998</c:v>
                </c:pt>
                <c:pt idx="580">
                  <c:v>2.38</c:v>
                </c:pt>
                <c:pt idx="581">
                  <c:v>2.2599999999999993</c:v>
                </c:pt>
                <c:pt idx="582">
                  <c:v>2.78</c:v>
                </c:pt>
                <c:pt idx="583">
                  <c:v>2.78</c:v>
                </c:pt>
                <c:pt idx="584">
                  <c:v>2.2200000000000002</c:v>
                </c:pt>
                <c:pt idx="585">
                  <c:v>1.9600000000000009</c:v>
                </c:pt>
                <c:pt idx="586">
                  <c:v>2.0400000000000014</c:v>
                </c:pt>
                <c:pt idx="587">
                  <c:v>1.3000000000000007</c:v>
                </c:pt>
                <c:pt idx="588">
                  <c:v>1.2600000000000002</c:v>
                </c:pt>
                <c:pt idx="589">
                  <c:v>1.4</c:v>
                </c:pt>
                <c:pt idx="590">
                  <c:v>1.2199999999999995</c:v>
                </c:pt>
                <c:pt idx="591">
                  <c:v>1.5</c:v>
                </c:pt>
                <c:pt idx="592">
                  <c:v>1.8399999999999999</c:v>
                </c:pt>
                <c:pt idx="593">
                  <c:v>1.8200000000000003</c:v>
                </c:pt>
                <c:pt idx="594">
                  <c:v>2.1000000000000005</c:v>
                </c:pt>
                <c:pt idx="595">
                  <c:v>2.3800000000000012</c:v>
                </c:pt>
                <c:pt idx="596">
                  <c:v>2.2000000000000006</c:v>
                </c:pt>
                <c:pt idx="597">
                  <c:v>2.0000000000000013</c:v>
                </c:pt>
                <c:pt idx="598">
                  <c:v>2.120000000000001</c:v>
                </c:pt>
                <c:pt idx="599">
                  <c:v>1.8200000000000003</c:v>
                </c:pt>
                <c:pt idx="600">
                  <c:v>1.4199999999999995</c:v>
                </c:pt>
                <c:pt idx="601">
                  <c:v>1.1599999999999995</c:v>
                </c:pt>
                <c:pt idx="602">
                  <c:v>1.2199999999999989</c:v>
                </c:pt>
                <c:pt idx="603">
                  <c:v>1.179999999999999</c:v>
                </c:pt>
                <c:pt idx="604">
                  <c:v>0.89999999999999925</c:v>
                </c:pt>
                <c:pt idx="605">
                  <c:v>1.179999999999999</c:v>
                </c:pt>
                <c:pt idx="606">
                  <c:v>0.87999999999999901</c:v>
                </c:pt>
                <c:pt idx="607">
                  <c:v>0.71999999999999886</c:v>
                </c:pt>
                <c:pt idx="608">
                  <c:v>0.45999999999999874</c:v>
                </c:pt>
                <c:pt idx="609">
                  <c:v>0.51999999999999813</c:v>
                </c:pt>
                <c:pt idx="610">
                  <c:v>0.39999999999999858</c:v>
                </c:pt>
                <c:pt idx="611">
                  <c:v>0.77999999999999903</c:v>
                </c:pt>
                <c:pt idx="612">
                  <c:v>0.99999999999999933</c:v>
                </c:pt>
                <c:pt idx="613">
                  <c:v>1.0799999999999996</c:v>
                </c:pt>
                <c:pt idx="614">
                  <c:v>1.2000000000000006</c:v>
                </c:pt>
                <c:pt idx="615">
                  <c:v>1.0000000000000007</c:v>
                </c:pt>
                <c:pt idx="616">
                  <c:v>0.84000000000000052</c:v>
                </c:pt>
                <c:pt idx="617">
                  <c:v>0.78000000000000047</c:v>
                </c:pt>
                <c:pt idx="618">
                  <c:v>0.88000000000000045</c:v>
                </c:pt>
                <c:pt idx="619">
                  <c:v>0.8</c:v>
                </c:pt>
                <c:pt idx="620">
                  <c:v>0.73999999999999988</c:v>
                </c:pt>
                <c:pt idx="621">
                  <c:v>0.75999999999999945</c:v>
                </c:pt>
                <c:pt idx="622">
                  <c:v>0.67999999999999972</c:v>
                </c:pt>
                <c:pt idx="623">
                  <c:v>0.85999999999999943</c:v>
                </c:pt>
                <c:pt idx="624">
                  <c:v>0.77999999999999969</c:v>
                </c:pt>
                <c:pt idx="625">
                  <c:v>0.75999999999999945</c:v>
                </c:pt>
                <c:pt idx="626">
                  <c:v>0.22000000000000028</c:v>
                </c:pt>
                <c:pt idx="627">
                  <c:v>6.0000000000000143E-2</c:v>
                </c:pt>
                <c:pt idx="628">
                  <c:v>-0.13999999999999985</c:v>
                </c:pt>
                <c:pt idx="629">
                  <c:v>0.77999999999999969</c:v>
                </c:pt>
                <c:pt idx="630">
                  <c:v>1.7199999999999995</c:v>
                </c:pt>
                <c:pt idx="631">
                  <c:v>2.5399999999999991</c:v>
                </c:pt>
                <c:pt idx="632">
                  <c:v>2.7999999999999994</c:v>
                </c:pt>
                <c:pt idx="633">
                  <c:v>2.7199999999999998</c:v>
                </c:pt>
                <c:pt idx="634">
                  <c:v>1.5799999999999996</c:v>
                </c:pt>
                <c:pt idx="635">
                  <c:v>0.88000000000000045</c:v>
                </c:pt>
                <c:pt idx="636">
                  <c:v>0.5800000000000004</c:v>
                </c:pt>
                <c:pt idx="637">
                  <c:v>0.78000000000000047</c:v>
                </c:pt>
                <c:pt idx="638">
                  <c:v>1.0800000000000005</c:v>
                </c:pt>
                <c:pt idx="639">
                  <c:v>1.5800000000000005</c:v>
                </c:pt>
                <c:pt idx="640">
                  <c:v>1.7200000000000002</c:v>
                </c:pt>
                <c:pt idx="641">
                  <c:v>1.9799999999999998</c:v>
                </c:pt>
                <c:pt idx="642">
                  <c:v>1.7799999999999998</c:v>
                </c:pt>
                <c:pt idx="643">
                  <c:v>1.4</c:v>
                </c:pt>
                <c:pt idx="644">
                  <c:v>1.1799999999999997</c:v>
                </c:pt>
                <c:pt idx="645">
                  <c:v>0.83999999999999986</c:v>
                </c:pt>
                <c:pt idx="646">
                  <c:v>0.76000000000000012</c:v>
                </c:pt>
                <c:pt idx="647">
                  <c:v>0.72000000000000031</c:v>
                </c:pt>
                <c:pt idx="648">
                  <c:v>1</c:v>
                </c:pt>
                <c:pt idx="649">
                  <c:v>1.0800000000000005</c:v>
                </c:pt>
                <c:pt idx="650">
                  <c:v>1.4600000000000002</c:v>
                </c:pt>
                <c:pt idx="651">
                  <c:v>1.6200000000000003</c:v>
                </c:pt>
                <c:pt idx="652">
                  <c:v>1.8200000000000003</c:v>
                </c:pt>
                <c:pt idx="653">
                  <c:v>1.6200000000000003</c:v>
                </c:pt>
                <c:pt idx="654">
                  <c:v>1.7200000000000002</c:v>
                </c:pt>
                <c:pt idx="655">
                  <c:v>1.5400000000000005</c:v>
                </c:pt>
                <c:pt idx="656">
                  <c:v>1.3800000000000003</c:v>
                </c:pt>
                <c:pt idx="657">
                  <c:v>1.3799999999999997</c:v>
                </c:pt>
                <c:pt idx="658">
                  <c:v>1.2799999999999998</c:v>
                </c:pt>
                <c:pt idx="659">
                  <c:v>1.3599999999999994</c:v>
                </c:pt>
                <c:pt idx="660">
                  <c:v>1.3199999999999996</c:v>
                </c:pt>
                <c:pt idx="661">
                  <c:v>1.1000000000000001</c:v>
                </c:pt>
                <c:pt idx="662">
                  <c:v>1.1000000000000008</c:v>
                </c:pt>
                <c:pt idx="663">
                  <c:v>1.3200000000000003</c:v>
                </c:pt>
                <c:pt idx="664">
                  <c:v>1.1600000000000001</c:v>
                </c:pt>
                <c:pt idx="665">
                  <c:v>1.3399999999999999</c:v>
                </c:pt>
                <c:pt idx="666">
                  <c:v>1.2799999999999989</c:v>
                </c:pt>
                <c:pt idx="667">
                  <c:v>1.1999999999999993</c:v>
                </c:pt>
                <c:pt idx="668">
                  <c:v>1.0799999999999996</c:v>
                </c:pt>
                <c:pt idx="669">
                  <c:v>1.1599999999999997</c:v>
                </c:pt>
                <c:pt idx="670">
                  <c:v>1.02</c:v>
                </c:pt>
                <c:pt idx="671">
                  <c:v>1.3000000000000003</c:v>
                </c:pt>
                <c:pt idx="672">
                  <c:v>1.1800000000000002</c:v>
                </c:pt>
                <c:pt idx="673">
                  <c:v>1.4000000000000004</c:v>
                </c:pt>
                <c:pt idx="674">
                  <c:v>1.0200000000000002</c:v>
                </c:pt>
                <c:pt idx="675">
                  <c:v>1.0800000000000005</c:v>
                </c:pt>
                <c:pt idx="676">
                  <c:v>0.80000000000000038</c:v>
                </c:pt>
                <c:pt idx="677">
                  <c:v>0.6</c:v>
                </c:pt>
                <c:pt idx="678">
                  <c:v>0.23999999999999985</c:v>
                </c:pt>
                <c:pt idx="679">
                  <c:v>0.7</c:v>
                </c:pt>
                <c:pt idx="680">
                  <c:v>0.35999999999999943</c:v>
                </c:pt>
                <c:pt idx="681">
                  <c:v>0.11999999999999922</c:v>
                </c:pt>
                <c:pt idx="682">
                  <c:v>0.33999999999999952</c:v>
                </c:pt>
                <c:pt idx="683">
                  <c:v>0.17999999999999935</c:v>
                </c:pt>
                <c:pt idx="684">
                  <c:v>0.17999999999999935</c:v>
                </c:pt>
                <c:pt idx="685">
                  <c:v>0.4599999999999998</c:v>
                </c:pt>
                <c:pt idx="686">
                  <c:v>0.8</c:v>
                </c:pt>
                <c:pt idx="687">
                  <c:v>0.68</c:v>
                </c:pt>
                <c:pt idx="688">
                  <c:v>0.86000000000000054</c:v>
                </c:pt>
                <c:pt idx="689">
                  <c:v>0.72</c:v>
                </c:pt>
                <c:pt idx="690">
                  <c:v>0.75999999999999979</c:v>
                </c:pt>
                <c:pt idx="691">
                  <c:v>0.98000000000000043</c:v>
                </c:pt>
                <c:pt idx="692">
                  <c:v>0.7</c:v>
                </c:pt>
                <c:pt idx="693">
                  <c:v>0.61999999999999955</c:v>
                </c:pt>
                <c:pt idx="694">
                  <c:v>0.4</c:v>
                </c:pt>
                <c:pt idx="695">
                  <c:v>0.51999999999999957</c:v>
                </c:pt>
                <c:pt idx="696">
                  <c:v>0.43999999999999917</c:v>
                </c:pt>
                <c:pt idx="697">
                  <c:v>0.71999999999999953</c:v>
                </c:pt>
                <c:pt idx="698">
                  <c:v>0.93999999999999917</c:v>
                </c:pt>
                <c:pt idx="699">
                  <c:v>0.81999999999999962</c:v>
                </c:pt>
                <c:pt idx="700">
                  <c:v>0.83999999999999986</c:v>
                </c:pt>
                <c:pt idx="701">
                  <c:v>0.65999999999999948</c:v>
                </c:pt>
                <c:pt idx="702">
                  <c:v>0.49999999999999928</c:v>
                </c:pt>
                <c:pt idx="703">
                  <c:v>0.36000000000000015</c:v>
                </c:pt>
                <c:pt idx="704">
                  <c:v>0.6</c:v>
                </c:pt>
                <c:pt idx="705">
                  <c:v>0.33999999999999986</c:v>
                </c:pt>
                <c:pt idx="706">
                  <c:v>0.52000000000000024</c:v>
                </c:pt>
                <c:pt idx="707">
                  <c:v>0.78000000000000047</c:v>
                </c:pt>
                <c:pt idx="708">
                  <c:v>0.4</c:v>
                </c:pt>
                <c:pt idx="709">
                  <c:v>0.25999999999999945</c:v>
                </c:pt>
                <c:pt idx="710">
                  <c:v>0.1</c:v>
                </c:pt>
                <c:pt idx="711">
                  <c:v>0.17999999999999972</c:v>
                </c:pt>
                <c:pt idx="712">
                  <c:v>0.71999999999999953</c:v>
                </c:pt>
                <c:pt idx="713">
                  <c:v>1.6799999999999997</c:v>
                </c:pt>
                <c:pt idx="714">
                  <c:v>1.9800000000000004</c:v>
                </c:pt>
                <c:pt idx="715">
                  <c:v>2.2800000000000002</c:v>
                </c:pt>
                <c:pt idx="716">
                  <c:v>2.1000000000000005</c:v>
                </c:pt>
                <c:pt idx="717">
                  <c:v>1.6000000000000008</c:v>
                </c:pt>
                <c:pt idx="718">
                  <c:v>1.4800000000000004</c:v>
                </c:pt>
                <c:pt idx="719">
                  <c:v>1.5800000000000005</c:v>
                </c:pt>
                <c:pt idx="720">
                  <c:v>1.4200000000000004</c:v>
                </c:pt>
                <c:pt idx="721">
                  <c:v>1.4200000000000004</c:v>
                </c:pt>
                <c:pt idx="722">
                  <c:v>1.36</c:v>
                </c:pt>
                <c:pt idx="723">
                  <c:v>1.0800000000000005</c:v>
                </c:pt>
                <c:pt idx="724">
                  <c:v>0.54000000000000059</c:v>
                </c:pt>
                <c:pt idx="725">
                  <c:v>0.56000000000000083</c:v>
                </c:pt>
                <c:pt idx="726">
                  <c:v>0.36000000000000087</c:v>
                </c:pt>
                <c:pt idx="727">
                  <c:v>0.52000000000000102</c:v>
                </c:pt>
                <c:pt idx="728">
                  <c:v>0.56000000000000083</c:v>
                </c:pt>
                <c:pt idx="729">
                  <c:v>0.82000000000000095</c:v>
                </c:pt>
                <c:pt idx="730">
                  <c:v>1.0000000000000007</c:v>
                </c:pt>
                <c:pt idx="731">
                  <c:v>1.0400000000000005</c:v>
                </c:pt>
                <c:pt idx="732">
                  <c:v>1.1600000000000008</c:v>
                </c:pt>
                <c:pt idx="733">
                  <c:v>0.94000000000000061</c:v>
                </c:pt>
                <c:pt idx="734">
                  <c:v>0.78000000000000047</c:v>
                </c:pt>
                <c:pt idx="735">
                  <c:v>0.76000000000000012</c:v>
                </c:pt>
                <c:pt idx="736">
                  <c:v>0.67999999999999972</c:v>
                </c:pt>
                <c:pt idx="737">
                  <c:v>0.37999999999999973</c:v>
                </c:pt>
                <c:pt idx="738">
                  <c:v>0.73999999999999988</c:v>
                </c:pt>
                <c:pt idx="739">
                  <c:v>0.93999999999999917</c:v>
                </c:pt>
                <c:pt idx="740">
                  <c:v>0.87999999999999901</c:v>
                </c:pt>
                <c:pt idx="741">
                  <c:v>1.2199999999999995</c:v>
                </c:pt>
                <c:pt idx="742">
                  <c:v>1.1799999999999997</c:v>
                </c:pt>
                <c:pt idx="743">
                  <c:v>1.0199999999999996</c:v>
                </c:pt>
                <c:pt idx="744">
                  <c:v>0.8</c:v>
                </c:pt>
                <c:pt idx="745">
                  <c:v>0.46000000000000013</c:v>
                </c:pt>
                <c:pt idx="746">
                  <c:v>0.23999999999999985</c:v>
                </c:pt>
                <c:pt idx="747">
                  <c:v>0.13999999999999915</c:v>
                </c:pt>
                <c:pt idx="748">
                  <c:v>0.19999999999999929</c:v>
                </c:pt>
                <c:pt idx="749">
                  <c:v>0.45999999999999941</c:v>
                </c:pt>
                <c:pt idx="750">
                  <c:v>1.0399999999999998</c:v>
                </c:pt>
                <c:pt idx="751">
                  <c:v>1.0799999999999996</c:v>
                </c:pt>
                <c:pt idx="752">
                  <c:v>1.2200000000000002</c:v>
                </c:pt>
                <c:pt idx="753">
                  <c:v>1.1800000000000004</c:v>
                </c:pt>
                <c:pt idx="754">
                  <c:v>1.1800000000000004</c:v>
                </c:pt>
                <c:pt idx="755">
                  <c:v>0.8</c:v>
                </c:pt>
                <c:pt idx="756">
                  <c:v>0.86000000000000087</c:v>
                </c:pt>
                <c:pt idx="757">
                  <c:v>1.2200000000000011</c:v>
                </c:pt>
                <c:pt idx="758">
                  <c:v>1.3800000000000012</c:v>
                </c:pt>
                <c:pt idx="759">
                  <c:v>1.320000000000001</c:v>
                </c:pt>
                <c:pt idx="760">
                  <c:v>1.2400000000000013</c:v>
                </c:pt>
                <c:pt idx="761">
                  <c:v>1.120000000000001</c:v>
                </c:pt>
                <c:pt idx="762">
                  <c:v>0.86000000000000087</c:v>
                </c:pt>
                <c:pt idx="763">
                  <c:v>0.56000000000000083</c:v>
                </c:pt>
                <c:pt idx="764">
                  <c:v>0.68000000000000116</c:v>
                </c:pt>
                <c:pt idx="765">
                  <c:v>0.7600000000000009</c:v>
                </c:pt>
                <c:pt idx="766">
                  <c:v>1.120000000000001</c:v>
                </c:pt>
                <c:pt idx="767">
                  <c:v>1.120000000000001</c:v>
                </c:pt>
                <c:pt idx="768">
                  <c:v>1.0400000000000014</c:v>
                </c:pt>
                <c:pt idx="769">
                  <c:v>1.0800000000000005</c:v>
                </c:pt>
                <c:pt idx="770">
                  <c:v>1.1400000000000006</c:v>
                </c:pt>
                <c:pt idx="771">
                  <c:v>0.90000000000000069</c:v>
                </c:pt>
                <c:pt idx="772">
                  <c:v>1.2</c:v>
                </c:pt>
                <c:pt idx="773">
                  <c:v>1.5599999999999994</c:v>
                </c:pt>
                <c:pt idx="774">
                  <c:v>1.36</c:v>
                </c:pt>
                <c:pt idx="775">
                  <c:v>1.1000000000000001</c:v>
                </c:pt>
                <c:pt idx="776">
                  <c:v>1.0199999999999996</c:v>
                </c:pt>
                <c:pt idx="777">
                  <c:v>0.87999999999999967</c:v>
                </c:pt>
                <c:pt idx="778">
                  <c:v>0.87999999999999967</c:v>
                </c:pt>
                <c:pt idx="779">
                  <c:v>1.2199999999999995</c:v>
                </c:pt>
                <c:pt idx="780">
                  <c:v>1.64</c:v>
                </c:pt>
                <c:pt idx="781">
                  <c:v>2.2000000000000002</c:v>
                </c:pt>
                <c:pt idx="782">
                  <c:v>2.12</c:v>
                </c:pt>
                <c:pt idx="783">
                  <c:v>1.8400000000000005</c:v>
                </c:pt>
                <c:pt idx="784">
                  <c:v>1.6600000000000001</c:v>
                </c:pt>
                <c:pt idx="785">
                  <c:v>1.64</c:v>
                </c:pt>
                <c:pt idx="786">
                  <c:v>1.2399999999999998</c:v>
                </c:pt>
                <c:pt idx="787">
                  <c:v>1.2399999999999998</c:v>
                </c:pt>
                <c:pt idx="788">
                  <c:v>1.4799999999999998</c:v>
                </c:pt>
                <c:pt idx="789">
                  <c:v>1.56</c:v>
                </c:pt>
                <c:pt idx="790">
                  <c:v>1.6400000000000006</c:v>
                </c:pt>
                <c:pt idx="791">
                  <c:v>2.0400000000000005</c:v>
                </c:pt>
                <c:pt idx="792">
                  <c:v>1.7600000000000009</c:v>
                </c:pt>
                <c:pt idx="793">
                  <c:v>1.4000000000000015</c:v>
                </c:pt>
                <c:pt idx="794">
                  <c:v>1.3600000000000017</c:v>
                </c:pt>
                <c:pt idx="795">
                  <c:v>1.3000000000000014</c:v>
                </c:pt>
                <c:pt idx="796">
                  <c:v>0.90000000000000069</c:v>
                </c:pt>
                <c:pt idx="797">
                  <c:v>1.2</c:v>
                </c:pt>
                <c:pt idx="798">
                  <c:v>1.4199999999999995</c:v>
                </c:pt>
                <c:pt idx="799">
                  <c:v>1.079999999999999</c:v>
                </c:pt>
                <c:pt idx="800">
                  <c:v>0.97999999999999898</c:v>
                </c:pt>
                <c:pt idx="801">
                  <c:v>1.1599999999999995</c:v>
                </c:pt>
                <c:pt idx="802">
                  <c:v>1.2200000000000002</c:v>
                </c:pt>
                <c:pt idx="803">
                  <c:v>1.1000000000000001</c:v>
                </c:pt>
                <c:pt idx="804">
                  <c:v>1.1000000000000008</c:v>
                </c:pt>
                <c:pt idx="805">
                  <c:v>1.0200000000000002</c:v>
                </c:pt>
                <c:pt idx="806">
                  <c:v>0.9</c:v>
                </c:pt>
                <c:pt idx="807">
                  <c:v>0.75999999999999945</c:v>
                </c:pt>
                <c:pt idx="808">
                  <c:v>1.0199999999999996</c:v>
                </c:pt>
                <c:pt idx="809">
                  <c:v>1.1999999999999993</c:v>
                </c:pt>
                <c:pt idx="810">
                  <c:v>0.97999999999999976</c:v>
                </c:pt>
                <c:pt idx="811">
                  <c:v>0.4799999999999997</c:v>
                </c:pt>
                <c:pt idx="812">
                  <c:v>0.5</c:v>
                </c:pt>
                <c:pt idx="813">
                  <c:v>0.53999999999999981</c:v>
                </c:pt>
                <c:pt idx="814">
                  <c:v>0.53999999999999981</c:v>
                </c:pt>
                <c:pt idx="815">
                  <c:v>1.2599999999999993</c:v>
                </c:pt>
                <c:pt idx="816">
                  <c:v>1.5</c:v>
                </c:pt>
                <c:pt idx="817">
                  <c:v>1.36</c:v>
                </c:pt>
                <c:pt idx="818">
                  <c:v>1.2200000000000002</c:v>
                </c:pt>
                <c:pt idx="819">
                  <c:v>1.36</c:v>
                </c:pt>
                <c:pt idx="820">
                  <c:v>1.56</c:v>
                </c:pt>
                <c:pt idx="821">
                  <c:v>1.56</c:v>
                </c:pt>
                <c:pt idx="822">
                  <c:v>0.87999999999999967</c:v>
                </c:pt>
                <c:pt idx="823">
                  <c:v>-0.1</c:v>
                </c:pt>
                <c:pt idx="824">
                  <c:v>-0.88000000000000045</c:v>
                </c:pt>
                <c:pt idx="825">
                  <c:v>-1.3800000000000003</c:v>
                </c:pt>
                <c:pt idx="826">
                  <c:v>-0.40000000000000069</c:v>
                </c:pt>
                <c:pt idx="827">
                  <c:v>2.0999999999999992</c:v>
                </c:pt>
                <c:pt idx="828">
                  <c:v>4.0599999999999987</c:v>
                </c:pt>
                <c:pt idx="829">
                  <c:v>5.0799999999999992</c:v>
                </c:pt>
                <c:pt idx="830">
                  <c:v>4.8999999999999995</c:v>
                </c:pt>
                <c:pt idx="831">
                  <c:v>3.4399999999999991</c:v>
                </c:pt>
                <c:pt idx="832">
                  <c:v>1.2999999999999994</c:v>
                </c:pt>
                <c:pt idx="833">
                  <c:v>7.9999999999999002E-2</c:v>
                </c:pt>
                <c:pt idx="834">
                  <c:v>-2.0000000000000996E-2</c:v>
                </c:pt>
                <c:pt idx="835">
                  <c:v>0.39999999999999858</c:v>
                </c:pt>
                <c:pt idx="836">
                  <c:v>1.3399999999999992</c:v>
                </c:pt>
                <c:pt idx="837">
                  <c:v>1.8999999999999992</c:v>
                </c:pt>
                <c:pt idx="838">
                  <c:v>2.1599999999999993</c:v>
                </c:pt>
                <c:pt idx="839">
                  <c:v>2.0399999999999991</c:v>
                </c:pt>
                <c:pt idx="840">
                  <c:v>2.0999999999999992</c:v>
                </c:pt>
                <c:pt idx="841">
                  <c:v>2.2399999999999993</c:v>
                </c:pt>
                <c:pt idx="842">
                  <c:v>2.4399999999999991</c:v>
                </c:pt>
                <c:pt idx="843">
                  <c:v>2.44</c:v>
                </c:pt>
                <c:pt idx="844">
                  <c:v>2.5200000000000005</c:v>
                </c:pt>
                <c:pt idx="845">
                  <c:v>2.5200000000000005</c:v>
                </c:pt>
                <c:pt idx="846">
                  <c:v>2.3000000000000007</c:v>
                </c:pt>
                <c:pt idx="847">
                  <c:v>2.1800000000000006</c:v>
                </c:pt>
                <c:pt idx="848">
                  <c:v>2.5799999999999996</c:v>
                </c:pt>
                <c:pt idx="849">
                  <c:v>2.84</c:v>
                </c:pt>
                <c:pt idx="850">
                  <c:v>3.04</c:v>
                </c:pt>
                <c:pt idx="851">
                  <c:v>3.2599999999999993</c:v>
                </c:pt>
                <c:pt idx="852">
                  <c:v>3.5199999999999996</c:v>
                </c:pt>
                <c:pt idx="853">
                  <c:v>3.4199999999999995</c:v>
                </c:pt>
                <c:pt idx="854">
                  <c:v>3.28</c:v>
                </c:pt>
                <c:pt idx="855">
                  <c:v>3.12</c:v>
                </c:pt>
                <c:pt idx="856">
                  <c:v>2.94</c:v>
                </c:pt>
                <c:pt idx="857">
                  <c:v>2.9799999999999995</c:v>
                </c:pt>
                <c:pt idx="858">
                  <c:v>3</c:v>
                </c:pt>
                <c:pt idx="859">
                  <c:v>3.1199999999999997</c:v>
                </c:pt>
                <c:pt idx="860">
                  <c:v>3.1999999999999993</c:v>
                </c:pt>
                <c:pt idx="861">
                  <c:v>3.3999999999999995</c:v>
                </c:pt>
                <c:pt idx="862">
                  <c:v>3.4799999999999995</c:v>
                </c:pt>
                <c:pt idx="863">
                  <c:v>3.16</c:v>
                </c:pt>
                <c:pt idx="864">
                  <c:v>3.2600000000000002</c:v>
                </c:pt>
                <c:pt idx="865">
                  <c:v>3.1799999999999997</c:v>
                </c:pt>
                <c:pt idx="866">
                  <c:v>3.34</c:v>
                </c:pt>
                <c:pt idx="867">
                  <c:v>3.3199999999999994</c:v>
                </c:pt>
                <c:pt idx="868">
                  <c:v>3.839999999999999</c:v>
                </c:pt>
                <c:pt idx="869">
                  <c:v>3.8199999999999994</c:v>
                </c:pt>
                <c:pt idx="870">
                  <c:v>4.08</c:v>
                </c:pt>
                <c:pt idx="871">
                  <c:v>4.04</c:v>
                </c:pt>
                <c:pt idx="872">
                  <c:v>4</c:v>
                </c:pt>
                <c:pt idx="873">
                  <c:v>4.3000000000000007</c:v>
                </c:pt>
                <c:pt idx="874">
                  <c:v>4.4200000000000008</c:v>
                </c:pt>
                <c:pt idx="875">
                  <c:v>3.9200000000000008</c:v>
                </c:pt>
                <c:pt idx="876">
                  <c:v>3.8400000000000012</c:v>
                </c:pt>
                <c:pt idx="877">
                  <c:v>3.4200000000000004</c:v>
                </c:pt>
                <c:pt idx="878">
                  <c:v>3.12</c:v>
                </c:pt>
                <c:pt idx="879">
                  <c:v>2.819999999999999</c:v>
                </c:pt>
                <c:pt idx="880">
                  <c:v>2.6999999999999984</c:v>
                </c:pt>
                <c:pt idx="881">
                  <c:v>2.3999999999999986</c:v>
                </c:pt>
                <c:pt idx="882">
                  <c:v>2.2799999999999998</c:v>
                </c:pt>
                <c:pt idx="883">
                  <c:v>1.7799999999999998</c:v>
                </c:pt>
                <c:pt idx="884">
                  <c:v>1.2200000000000002</c:v>
                </c:pt>
                <c:pt idx="885">
                  <c:v>1</c:v>
                </c:pt>
                <c:pt idx="886">
                  <c:v>0.72000000000000031</c:v>
                </c:pt>
                <c:pt idx="887">
                  <c:v>0.44000000000000056</c:v>
                </c:pt>
                <c:pt idx="888">
                  <c:v>-2.0000000000001704E-2</c:v>
                </c:pt>
                <c:pt idx="889">
                  <c:v>1.9999999999997443E-2</c:v>
                </c:pt>
                <c:pt idx="890">
                  <c:v>9.9999999999997161E-2</c:v>
                </c:pt>
                <c:pt idx="891">
                  <c:v>-0.18000000000000113</c:v>
                </c:pt>
                <c:pt idx="892">
                  <c:v>-0.1200000000000017</c:v>
                </c:pt>
                <c:pt idx="893">
                  <c:v>0.11999999999999886</c:v>
                </c:pt>
                <c:pt idx="894">
                  <c:v>0.1</c:v>
                </c:pt>
                <c:pt idx="895">
                  <c:v>0.36000000000000226</c:v>
                </c:pt>
                <c:pt idx="896">
                  <c:v>0.8</c:v>
                </c:pt>
                <c:pt idx="897">
                  <c:v>1.3200000000000016</c:v>
                </c:pt>
                <c:pt idx="898">
                  <c:v>1.6200000000000017</c:v>
                </c:pt>
                <c:pt idx="899">
                  <c:v>2.3000000000000029</c:v>
                </c:pt>
                <c:pt idx="900">
                  <c:v>2.3800000000000012</c:v>
                </c:pt>
                <c:pt idx="901">
                  <c:v>2.6599999999999993</c:v>
                </c:pt>
                <c:pt idx="902">
                  <c:v>2.9799999999999955</c:v>
                </c:pt>
                <c:pt idx="903">
                  <c:v>3.4599999999999964</c:v>
                </c:pt>
                <c:pt idx="904">
                  <c:v>3.7999999999999945</c:v>
                </c:pt>
                <c:pt idx="905">
                  <c:v>4.1399999999999952</c:v>
                </c:pt>
                <c:pt idx="906">
                  <c:v>4.6599999999999966</c:v>
                </c:pt>
                <c:pt idx="907">
                  <c:v>5.0199999999999987</c:v>
                </c:pt>
                <c:pt idx="908">
                  <c:v>5.2999999999999972</c:v>
                </c:pt>
                <c:pt idx="909">
                  <c:v>5.4</c:v>
                </c:pt>
                <c:pt idx="910">
                  <c:v>5.7800000000000011</c:v>
                </c:pt>
                <c:pt idx="911">
                  <c:v>5.7800000000000011</c:v>
                </c:pt>
                <c:pt idx="912">
                  <c:v>5.8800000000000008</c:v>
                </c:pt>
                <c:pt idx="913">
                  <c:v>6.0200000000000049</c:v>
                </c:pt>
                <c:pt idx="914">
                  <c:v>6.0800000000000036</c:v>
                </c:pt>
                <c:pt idx="915">
                  <c:v>6.080000000000001</c:v>
                </c:pt>
                <c:pt idx="916">
                  <c:v>6.2</c:v>
                </c:pt>
                <c:pt idx="917">
                  <c:v>5.94</c:v>
                </c:pt>
                <c:pt idx="918">
                  <c:v>6.080000000000001</c:v>
                </c:pt>
                <c:pt idx="919">
                  <c:v>6.1999999999999975</c:v>
                </c:pt>
                <c:pt idx="920">
                  <c:v>6.2800000000000011</c:v>
                </c:pt>
                <c:pt idx="921">
                  <c:v>6.3400000000000034</c:v>
                </c:pt>
                <c:pt idx="922">
                  <c:v>6.5800000000000036</c:v>
                </c:pt>
                <c:pt idx="923">
                  <c:v>6.5400000000000036</c:v>
                </c:pt>
                <c:pt idx="924">
                  <c:v>6.2000000000000028</c:v>
                </c:pt>
                <c:pt idx="925">
                  <c:v>6.3400000000000034</c:v>
                </c:pt>
                <c:pt idx="926">
                  <c:v>6.4600000000000026</c:v>
                </c:pt>
                <c:pt idx="927">
                  <c:v>6.6399999999999979</c:v>
                </c:pt>
                <c:pt idx="928">
                  <c:v>6.4999999999999973</c:v>
                </c:pt>
                <c:pt idx="929">
                  <c:v>6.9800000000000013</c:v>
                </c:pt>
                <c:pt idx="930">
                  <c:v>6.7999999999999972</c:v>
                </c:pt>
                <c:pt idx="931">
                  <c:v>6.4799999999999986</c:v>
                </c:pt>
                <c:pt idx="932">
                  <c:v>6.0200000000000014</c:v>
                </c:pt>
                <c:pt idx="933">
                  <c:v>5.8599999999999994</c:v>
                </c:pt>
                <c:pt idx="934">
                  <c:v>5.4599999999999991</c:v>
                </c:pt>
                <c:pt idx="935">
                  <c:v>5.4</c:v>
                </c:pt>
                <c:pt idx="936">
                  <c:v>5.6599999999999966</c:v>
                </c:pt>
                <c:pt idx="937">
                  <c:v>6.2599999999999962</c:v>
                </c:pt>
                <c:pt idx="938">
                  <c:v>6.9999999999999973</c:v>
                </c:pt>
                <c:pt idx="939">
                  <c:v>7.4999999999999973</c:v>
                </c:pt>
                <c:pt idx="940">
                  <c:v>8.16</c:v>
                </c:pt>
                <c:pt idx="941">
                  <c:v>8.3000000000000025</c:v>
                </c:pt>
                <c:pt idx="942">
                  <c:v>8.48</c:v>
                </c:pt>
                <c:pt idx="943">
                  <c:v>8.3000000000000025</c:v>
                </c:pt>
                <c:pt idx="944">
                  <c:v>8.360000000000003</c:v>
                </c:pt>
                <c:pt idx="945">
                  <c:v>8.3800000000000008</c:v>
                </c:pt>
                <c:pt idx="946">
                  <c:v>8.5799999999999983</c:v>
                </c:pt>
                <c:pt idx="947">
                  <c:v>8.66</c:v>
                </c:pt>
                <c:pt idx="948">
                  <c:v>8.5399999999999974</c:v>
                </c:pt>
                <c:pt idx="949">
                  <c:v>8.6799999999999979</c:v>
                </c:pt>
                <c:pt idx="950">
                  <c:v>8.1999999999999993</c:v>
                </c:pt>
                <c:pt idx="951">
                  <c:v>7.7800000000000011</c:v>
                </c:pt>
                <c:pt idx="952">
                  <c:v>7.6600000000000019</c:v>
                </c:pt>
                <c:pt idx="953">
                  <c:v>6.9800000000000013</c:v>
                </c:pt>
                <c:pt idx="954">
                  <c:v>6.5400000000000009</c:v>
                </c:pt>
                <c:pt idx="955">
                  <c:v>6.3599999999999968</c:v>
                </c:pt>
                <c:pt idx="956">
                  <c:v>5.6399999999999979</c:v>
                </c:pt>
                <c:pt idx="957">
                  <c:v>4.3799999999999955</c:v>
                </c:pt>
                <c:pt idx="958">
                  <c:v>4.1399999999999952</c:v>
                </c:pt>
                <c:pt idx="959">
                  <c:v>3.3599999999999968</c:v>
                </c:pt>
                <c:pt idx="960">
                  <c:v>2.8599999999999968</c:v>
                </c:pt>
                <c:pt idx="961">
                  <c:v>3.0399999999999947</c:v>
                </c:pt>
                <c:pt idx="962">
                  <c:v>3.3799999999999981</c:v>
                </c:pt>
                <c:pt idx="963">
                  <c:v>3.180000000000001</c:v>
                </c:pt>
                <c:pt idx="964">
                  <c:v>3.4800000000000013</c:v>
                </c:pt>
                <c:pt idx="965">
                  <c:v>3.7800000000000011</c:v>
                </c:pt>
                <c:pt idx="966">
                  <c:v>4.1800000000000042</c:v>
                </c:pt>
                <c:pt idx="967">
                  <c:v>4.3800000000000008</c:v>
                </c:pt>
                <c:pt idx="968">
                  <c:v>4.9800000000000013</c:v>
                </c:pt>
                <c:pt idx="969">
                  <c:v>5.4999999999999973</c:v>
                </c:pt>
                <c:pt idx="970">
                  <c:v>5.9399999999999977</c:v>
                </c:pt>
                <c:pt idx="971">
                  <c:v>5.9999999999999973</c:v>
                </c:pt>
                <c:pt idx="972">
                  <c:v>6.599999999999997</c:v>
                </c:pt>
                <c:pt idx="973">
                  <c:v>7.5599999999999969</c:v>
                </c:pt>
                <c:pt idx="974">
                  <c:v>8.1199999999999992</c:v>
                </c:pt>
                <c:pt idx="975">
                  <c:v>8.139999999999997</c:v>
                </c:pt>
                <c:pt idx="976">
                  <c:v>8.6199999999999957</c:v>
                </c:pt>
                <c:pt idx="977">
                  <c:v>9.1799999999999962</c:v>
                </c:pt>
                <c:pt idx="978">
                  <c:v>9.2399999999999949</c:v>
                </c:pt>
                <c:pt idx="979">
                  <c:v>9.4199999999999964</c:v>
                </c:pt>
                <c:pt idx="980">
                  <c:v>10.019999999999998</c:v>
                </c:pt>
                <c:pt idx="981">
                  <c:v>10.679999999999998</c:v>
                </c:pt>
                <c:pt idx="982">
                  <c:v>10.78</c:v>
                </c:pt>
                <c:pt idx="983">
                  <c:v>10.280000000000001</c:v>
                </c:pt>
                <c:pt idx="984">
                  <c:v>9.4600000000000009</c:v>
                </c:pt>
                <c:pt idx="985">
                  <c:v>8.9600000000000009</c:v>
                </c:pt>
                <c:pt idx="986">
                  <c:v>7.8600000000000012</c:v>
                </c:pt>
                <c:pt idx="987">
                  <c:v>6.7200000000000006</c:v>
                </c:pt>
                <c:pt idx="988">
                  <c:v>6.18</c:v>
                </c:pt>
                <c:pt idx="989">
                  <c:v>6.0799999999999983</c:v>
                </c:pt>
                <c:pt idx="990">
                  <c:v>5.6399999999999988</c:v>
                </c:pt>
                <c:pt idx="991">
                  <c:v>5.5199999999999987</c:v>
                </c:pt>
                <c:pt idx="992">
                  <c:v>5.56</c:v>
                </c:pt>
                <c:pt idx="993">
                  <c:v>5.4799999999999995</c:v>
                </c:pt>
                <c:pt idx="994">
                  <c:v>4.9800000000000013</c:v>
                </c:pt>
                <c:pt idx="995">
                  <c:v>4.5000000000000018</c:v>
                </c:pt>
                <c:pt idx="996">
                  <c:v>4.1800000000000015</c:v>
                </c:pt>
                <c:pt idx="997">
                  <c:v>3.6400000000000019</c:v>
                </c:pt>
                <c:pt idx="998">
                  <c:v>2.9000000000000012</c:v>
                </c:pt>
                <c:pt idx="999">
                  <c:v>2.4000000000000012</c:v>
                </c:pt>
                <c:pt idx="1000">
                  <c:v>1.9000000000000015</c:v>
                </c:pt>
                <c:pt idx="1001">
                  <c:v>1.240000000000002</c:v>
                </c:pt>
                <c:pt idx="1002">
                  <c:v>0.36000000000000226</c:v>
                </c:pt>
                <c:pt idx="1003">
                  <c:v>0.34000000000000197</c:v>
                </c:pt>
                <c:pt idx="1004">
                  <c:v>0.18000000000000113</c:v>
                </c:pt>
                <c:pt idx="1005">
                  <c:v>-0.23999999999999916</c:v>
                </c:pt>
                <c:pt idx="1006">
                  <c:v>-0.65999999999999948</c:v>
                </c:pt>
                <c:pt idx="1007">
                  <c:v>-0.7000000000000014</c:v>
                </c:pt>
                <c:pt idx="1008">
                  <c:v>-1.4000000000000015</c:v>
                </c:pt>
                <c:pt idx="1009">
                  <c:v>-1.8200000000000016</c:v>
                </c:pt>
                <c:pt idx="1010">
                  <c:v>-2.0000000000000013</c:v>
                </c:pt>
                <c:pt idx="1011">
                  <c:v>-2.3800000000000012</c:v>
                </c:pt>
                <c:pt idx="1012">
                  <c:v>-2.3599999999999994</c:v>
                </c:pt>
                <c:pt idx="1013">
                  <c:v>-2.2599999999999993</c:v>
                </c:pt>
                <c:pt idx="1014">
                  <c:v>-2.1399999999999992</c:v>
                </c:pt>
                <c:pt idx="1015">
                  <c:v>-2.1799999999999984</c:v>
                </c:pt>
                <c:pt idx="1016">
                  <c:v>-1.759999999999998</c:v>
                </c:pt>
                <c:pt idx="1017">
                  <c:v>-1.6199999999999974</c:v>
                </c:pt>
                <c:pt idx="1018">
                  <c:v>-1.4599999999999966</c:v>
                </c:pt>
                <c:pt idx="1019">
                  <c:v>-1.2999999999999972</c:v>
                </c:pt>
                <c:pt idx="1020">
                  <c:v>-1.2999999999999972</c:v>
                </c:pt>
                <c:pt idx="1021">
                  <c:v>-1.3399999999999976</c:v>
                </c:pt>
                <c:pt idx="1022">
                  <c:v>-1.3599999999999965</c:v>
                </c:pt>
                <c:pt idx="1023">
                  <c:v>-0.69999999999999718</c:v>
                </c:pt>
                <c:pt idx="1024">
                  <c:v>2.8421709430404009E-15</c:v>
                </c:pt>
                <c:pt idx="1025">
                  <c:v>1.680000000000001</c:v>
                </c:pt>
                <c:pt idx="1026">
                  <c:v>2.7400000000000007</c:v>
                </c:pt>
                <c:pt idx="1027">
                  <c:v>4.1199999999999992</c:v>
                </c:pt>
                <c:pt idx="1028">
                  <c:v>4.4999999999999982</c:v>
                </c:pt>
                <c:pt idx="1029">
                  <c:v>5.339999999999999</c:v>
                </c:pt>
                <c:pt idx="1030">
                  <c:v>5.4599999999999982</c:v>
                </c:pt>
                <c:pt idx="1031">
                  <c:v>6.419999999999999</c:v>
                </c:pt>
                <c:pt idx="1032">
                  <c:v>7.4399999999999977</c:v>
                </c:pt>
                <c:pt idx="1033">
                  <c:v>9.0799999999999983</c:v>
                </c:pt>
                <c:pt idx="1034">
                  <c:v>9.5799999999999983</c:v>
                </c:pt>
                <c:pt idx="1035">
                  <c:v>10.08</c:v>
                </c:pt>
                <c:pt idx="1036">
                  <c:v>10.36</c:v>
                </c:pt>
                <c:pt idx="1037">
                  <c:v>9.9400000000000013</c:v>
                </c:pt>
                <c:pt idx="1038">
                  <c:v>9.02</c:v>
                </c:pt>
                <c:pt idx="1039">
                  <c:v>8.2200000000000006</c:v>
                </c:pt>
                <c:pt idx="1040">
                  <c:v>7.0600000000000005</c:v>
                </c:pt>
                <c:pt idx="1041">
                  <c:v>5.5400000000000018</c:v>
                </c:pt>
                <c:pt idx="1042">
                  <c:v>3.8800000000000012</c:v>
                </c:pt>
                <c:pt idx="1043">
                  <c:v>4.080000000000001</c:v>
                </c:pt>
                <c:pt idx="1044">
                  <c:v>5.5200000000000005</c:v>
                </c:pt>
                <c:pt idx="1045">
                  <c:v>7.7399999999999993</c:v>
                </c:pt>
                <c:pt idx="1046">
                  <c:v>8.9999999999999982</c:v>
                </c:pt>
                <c:pt idx="1047">
                  <c:v>9.7199999999999989</c:v>
                </c:pt>
                <c:pt idx="1048">
                  <c:v>8.0999999999999979</c:v>
                </c:pt>
                <c:pt idx="1049">
                  <c:v>5.4799999999999995</c:v>
                </c:pt>
                <c:pt idx="1050">
                  <c:v>3.1</c:v>
                </c:pt>
                <c:pt idx="1051">
                  <c:v>1.7</c:v>
                </c:pt>
                <c:pt idx="1052">
                  <c:v>1.4200000000000004</c:v>
                </c:pt>
                <c:pt idx="1053">
                  <c:v>1.8600000000000008</c:v>
                </c:pt>
                <c:pt idx="1054">
                  <c:v>2.7000000000000006</c:v>
                </c:pt>
                <c:pt idx="1055">
                  <c:v>2.6600000000000015</c:v>
                </c:pt>
                <c:pt idx="1056">
                  <c:v>2.780000000000002</c:v>
                </c:pt>
                <c:pt idx="1057">
                  <c:v>2.7600000000000016</c:v>
                </c:pt>
                <c:pt idx="1058">
                  <c:v>2.6600000000000015</c:v>
                </c:pt>
                <c:pt idx="1059">
                  <c:v>2.4400000000000004</c:v>
                </c:pt>
                <c:pt idx="1060">
                  <c:v>2.4000000000000012</c:v>
                </c:pt>
                <c:pt idx="1061">
                  <c:v>2.3000000000000016</c:v>
                </c:pt>
                <c:pt idx="1062">
                  <c:v>2.180000000000001</c:v>
                </c:pt>
                <c:pt idx="1063">
                  <c:v>2.3800000000000003</c:v>
                </c:pt>
                <c:pt idx="1064">
                  <c:v>2.300000000000002</c:v>
                </c:pt>
                <c:pt idx="1065">
                  <c:v>2.1400000000000015</c:v>
                </c:pt>
                <c:pt idx="1066">
                  <c:v>1.7800000000000005</c:v>
                </c:pt>
                <c:pt idx="1067">
                  <c:v>1.5400000000000014</c:v>
                </c:pt>
                <c:pt idx="1068">
                  <c:v>1.2000000000000015</c:v>
                </c:pt>
                <c:pt idx="1069">
                  <c:v>0.84000000000000052</c:v>
                </c:pt>
                <c:pt idx="1070">
                  <c:v>0.98000000000000109</c:v>
                </c:pt>
                <c:pt idx="1071">
                  <c:v>1.1600000000000008</c:v>
                </c:pt>
                <c:pt idx="1072">
                  <c:v>1.1599999999999995</c:v>
                </c:pt>
                <c:pt idx="1073">
                  <c:v>1.2400000000000007</c:v>
                </c:pt>
                <c:pt idx="1074">
                  <c:v>1.5600000000000009</c:v>
                </c:pt>
                <c:pt idx="1075">
                  <c:v>1.5799999999999996</c:v>
                </c:pt>
                <c:pt idx="1076">
                  <c:v>1.8599999999999994</c:v>
                </c:pt>
                <c:pt idx="1077">
                  <c:v>2.0200000000000005</c:v>
                </c:pt>
                <c:pt idx="1078">
                  <c:v>2.0200000000000005</c:v>
                </c:pt>
                <c:pt idx="1079">
                  <c:v>1.8400000000000005</c:v>
                </c:pt>
                <c:pt idx="1080">
                  <c:v>1.6799999999999997</c:v>
                </c:pt>
                <c:pt idx="1081">
                  <c:v>1.5200000000000002</c:v>
                </c:pt>
                <c:pt idx="1082">
                  <c:v>1.3599999999999994</c:v>
                </c:pt>
                <c:pt idx="1083">
                  <c:v>1.4199999999999988</c:v>
                </c:pt>
                <c:pt idx="1084">
                  <c:v>1.5599999999999981</c:v>
                </c:pt>
                <c:pt idx="1085">
                  <c:v>1.5799999999999983</c:v>
                </c:pt>
                <c:pt idx="1086">
                  <c:v>1.7999999999999972</c:v>
                </c:pt>
                <c:pt idx="1087">
                  <c:v>2.0399999999999978</c:v>
                </c:pt>
                <c:pt idx="1088">
                  <c:v>1.8599999999999965</c:v>
                </c:pt>
                <c:pt idx="1089">
                  <c:v>1.7599999999999967</c:v>
                </c:pt>
                <c:pt idx="1090">
                  <c:v>1.6999999999999971</c:v>
                </c:pt>
                <c:pt idx="1091">
                  <c:v>1.6799999999999984</c:v>
                </c:pt>
                <c:pt idx="1092">
                  <c:v>1.759999999999998</c:v>
                </c:pt>
                <c:pt idx="1093">
                  <c:v>1.8799999999999997</c:v>
                </c:pt>
                <c:pt idx="1094">
                  <c:v>1.9200000000000004</c:v>
                </c:pt>
                <c:pt idx="1095">
                  <c:v>2.160000000000001</c:v>
                </c:pt>
                <c:pt idx="1096">
                  <c:v>2.080000000000001</c:v>
                </c:pt>
                <c:pt idx="1097">
                  <c:v>1.8000000000000014</c:v>
                </c:pt>
                <c:pt idx="1098">
                  <c:v>2.2000000000000002</c:v>
                </c:pt>
                <c:pt idx="1099">
                  <c:v>2.5399999999999991</c:v>
                </c:pt>
                <c:pt idx="1100">
                  <c:v>2.6599999999999993</c:v>
                </c:pt>
                <c:pt idx="1101">
                  <c:v>2.9799999999999995</c:v>
                </c:pt>
                <c:pt idx="1102">
                  <c:v>3.2</c:v>
                </c:pt>
                <c:pt idx="1103">
                  <c:v>2.6599999999999993</c:v>
                </c:pt>
                <c:pt idx="1104">
                  <c:v>2</c:v>
                </c:pt>
                <c:pt idx="1105">
                  <c:v>1.7</c:v>
                </c:pt>
                <c:pt idx="1106">
                  <c:v>0.97999999999999832</c:v>
                </c:pt>
                <c:pt idx="1107">
                  <c:v>0.35999999999999799</c:v>
                </c:pt>
                <c:pt idx="1108">
                  <c:v>0.55999999999999805</c:v>
                </c:pt>
                <c:pt idx="1109">
                  <c:v>0.7999999999999986</c:v>
                </c:pt>
                <c:pt idx="1110">
                  <c:v>1.0799999999999983</c:v>
                </c:pt>
                <c:pt idx="1111">
                  <c:v>1.7599999999999993</c:v>
                </c:pt>
                <c:pt idx="1112">
                  <c:v>2.38</c:v>
                </c:pt>
                <c:pt idx="1113">
                  <c:v>2.2800000000000011</c:v>
                </c:pt>
                <c:pt idx="1114">
                  <c:v>2.4400000000000004</c:v>
                </c:pt>
                <c:pt idx="1115">
                  <c:v>2.12</c:v>
                </c:pt>
                <c:pt idx="1116">
                  <c:v>1.6399999999999992</c:v>
                </c:pt>
                <c:pt idx="1117">
                  <c:v>1.3799999999999997</c:v>
                </c:pt>
                <c:pt idx="1118">
                  <c:v>1.8799999999999997</c:v>
                </c:pt>
                <c:pt idx="1119">
                  <c:v>2.160000000000001</c:v>
                </c:pt>
                <c:pt idx="1120">
                  <c:v>2.2800000000000011</c:v>
                </c:pt>
                <c:pt idx="1121">
                  <c:v>2.4600000000000022</c:v>
                </c:pt>
                <c:pt idx="1122">
                  <c:v>2.4800000000000013</c:v>
                </c:pt>
                <c:pt idx="1123">
                  <c:v>2.0400000000000005</c:v>
                </c:pt>
                <c:pt idx="1124">
                  <c:v>1.7</c:v>
                </c:pt>
                <c:pt idx="1125">
                  <c:v>1.3799999999999997</c:v>
                </c:pt>
                <c:pt idx="1126">
                  <c:v>1.5200000000000002</c:v>
                </c:pt>
                <c:pt idx="1127">
                  <c:v>1.9800000000000011</c:v>
                </c:pt>
                <c:pt idx="1128">
                  <c:v>2.080000000000001</c:v>
                </c:pt>
                <c:pt idx="1129">
                  <c:v>1.9200000000000004</c:v>
                </c:pt>
                <c:pt idx="1130">
                  <c:v>2.2999999999999998</c:v>
                </c:pt>
                <c:pt idx="1131">
                  <c:v>2.2199999999999989</c:v>
                </c:pt>
                <c:pt idx="1132">
                  <c:v>1.8799999999999997</c:v>
                </c:pt>
                <c:pt idx="1133">
                  <c:v>1.7599999999999993</c:v>
                </c:pt>
                <c:pt idx="1134">
                  <c:v>1.819999999999999</c:v>
                </c:pt>
                <c:pt idx="1135">
                  <c:v>1.9200000000000004</c:v>
                </c:pt>
                <c:pt idx="1136">
                  <c:v>1.6600000000000008</c:v>
                </c:pt>
                <c:pt idx="1137">
                  <c:v>1.8600000000000008</c:v>
                </c:pt>
                <c:pt idx="1138">
                  <c:v>2.1000000000000014</c:v>
                </c:pt>
                <c:pt idx="1139">
                  <c:v>2.2600000000000025</c:v>
                </c:pt>
                <c:pt idx="1140">
                  <c:v>1.9200000000000017</c:v>
                </c:pt>
                <c:pt idx="1141">
                  <c:v>2.0400000000000018</c:v>
                </c:pt>
                <c:pt idx="1142">
                  <c:v>1.8799999999999997</c:v>
                </c:pt>
                <c:pt idx="1143">
                  <c:v>1.5599999999999994</c:v>
                </c:pt>
                <c:pt idx="1144">
                  <c:v>1.9799999999999998</c:v>
                </c:pt>
                <c:pt idx="1145">
                  <c:v>2.4399999999999991</c:v>
                </c:pt>
                <c:pt idx="1146">
                  <c:v>2.5799999999999983</c:v>
                </c:pt>
                <c:pt idx="1147">
                  <c:v>2.5399999999999991</c:v>
                </c:pt>
                <c:pt idx="1148">
                  <c:v>2.88</c:v>
                </c:pt>
                <c:pt idx="1149">
                  <c:v>2.4799999999999995</c:v>
                </c:pt>
                <c:pt idx="1150">
                  <c:v>2.5199999999999987</c:v>
                </c:pt>
                <c:pt idx="1151">
                  <c:v>2.4399999999999991</c:v>
                </c:pt>
                <c:pt idx="1152">
                  <c:v>2.3200000000000003</c:v>
                </c:pt>
                <c:pt idx="1153">
                  <c:v>1.9</c:v>
                </c:pt>
                <c:pt idx="1154">
                  <c:v>1.6799999999999997</c:v>
                </c:pt>
                <c:pt idx="1155">
                  <c:v>1.4400000000000006</c:v>
                </c:pt>
                <c:pt idx="1156">
                  <c:v>1.6200000000000017</c:v>
                </c:pt>
                <c:pt idx="1157">
                  <c:v>1.5800000000000012</c:v>
                </c:pt>
                <c:pt idx="1158">
                  <c:v>1.7600000000000009</c:v>
                </c:pt>
                <c:pt idx="1159">
                  <c:v>1.8600000000000008</c:v>
                </c:pt>
                <c:pt idx="1160">
                  <c:v>1.8600000000000008</c:v>
                </c:pt>
                <c:pt idx="1161">
                  <c:v>1.7600000000000009</c:v>
                </c:pt>
                <c:pt idx="1162">
                  <c:v>2.0400000000000005</c:v>
                </c:pt>
                <c:pt idx="1163">
                  <c:v>2.080000000000001</c:v>
                </c:pt>
                <c:pt idx="1164">
                  <c:v>2.4000000000000012</c:v>
                </c:pt>
                <c:pt idx="1165">
                  <c:v>2.3200000000000016</c:v>
                </c:pt>
                <c:pt idx="1166">
                  <c:v>2.0600000000000009</c:v>
                </c:pt>
                <c:pt idx="1167">
                  <c:v>1.740000000000002</c:v>
                </c:pt>
                <c:pt idx="1168">
                  <c:v>1.7200000000000017</c:v>
                </c:pt>
                <c:pt idx="1169">
                  <c:v>1.2200000000000017</c:v>
                </c:pt>
                <c:pt idx="1170">
                  <c:v>1.3800000000000012</c:v>
                </c:pt>
                <c:pt idx="1171">
                  <c:v>1.5000000000000013</c:v>
                </c:pt>
                <c:pt idx="1172">
                  <c:v>1.7</c:v>
                </c:pt>
                <c:pt idx="1173">
                  <c:v>1.8400000000000005</c:v>
                </c:pt>
                <c:pt idx="1174">
                  <c:v>1.9</c:v>
                </c:pt>
                <c:pt idx="1175">
                  <c:v>1.8800000000000012</c:v>
                </c:pt>
                <c:pt idx="1176">
                  <c:v>2.0000000000000013</c:v>
                </c:pt>
                <c:pt idx="1177">
                  <c:v>2.0200000000000018</c:v>
                </c:pt>
                <c:pt idx="1178">
                  <c:v>1.680000000000001</c:v>
                </c:pt>
                <c:pt idx="1179">
                  <c:v>1.5200000000000002</c:v>
                </c:pt>
                <c:pt idx="1180">
                  <c:v>1.5799999999999996</c:v>
                </c:pt>
                <c:pt idx="1181">
                  <c:v>1.4</c:v>
                </c:pt>
                <c:pt idx="1182">
                  <c:v>1.6799999999999997</c:v>
                </c:pt>
                <c:pt idx="1183">
                  <c:v>2.12</c:v>
                </c:pt>
                <c:pt idx="1184">
                  <c:v>2.680000000000001</c:v>
                </c:pt>
                <c:pt idx="1185">
                  <c:v>2.62</c:v>
                </c:pt>
                <c:pt idx="1186">
                  <c:v>3.0799999999999996</c:v>
                </c:pt>
                <c:pt idx="1187">
                  <c:v>3.0200000000000005</c:v>
                </c:pt>
                <c:pt idx="1188">
                  <c:v>2.78</c:v>
                </c:pt>
                <c:pt idx="1189">
                  <c:v>2.8600000000000008</c:v>
                </c:pt>
                <c:pt idx="1190">
                  <c:v>2.740000000000002</c:v>
                </c:pt>
                <c:pt idx="1191">
                  <c:v>2.4200000000000017</c:v>
                </c:pt>
                <c:pt idx="1192">
                  <c:v>2.3600000000000008</c:v>
                </c:pt>
                <c:pt idx="1193">
                  <c:v>2.2800000000000011</c:v>
                </c:pt>
                <c:pt idx="1194">
                  <c:v>2.1</c:v>
                </c:pt>
                <c:pt idx="1195">
                  <c:v>2.2400000000000007</c:v>
                </c:pt>
                <c:pt idx="1196">
                  <c:v>2.4400000000000004</c:v>
                </c:pt>
                <c:pt idx="1197">
                  <c:v>2.5200000000000005</c:v>
                </c:pt>
                <c:pt idx="1198">
                  <c:v>2.3400000000000007</c:v>
                </c:pt>
                <c:pt idx="1199">
                  <c:v>2.2200000000000002</c:v>
                </c:pt>
                <c:pt idx="1200">
                  <c:v>1.959999999999998</c:v>
                </c:pt>
                <c:pt idx="1201">
                  <c:v>1.9199999999999982</c:v>
                </c:pt>
                <c:pt idx="1202">
                  <c:v>1.7399999999999984</c:v>
                </c:pt>
                <c:pt idx="1203">
                  <c:v>1.5799999999999976</c:v>
                </c:pt>
                <c:pt idx="1204">
                  <c:v>1.5599999999999974</c:v>
                </c:pt>
                <c:pt idx="1205">
                  <c:v>1.679999999999999</c:v>
                </c:pt>
                <c:pt idx="1206">
                  <c:v>1.2199999999999989</c:v>
                </c:pt>
                <c:pt idx="1207">
                  <c:v>0.97999999999999832</c:v>
                </c:pt>
                <c:pt idx="1208">
                  <c:v>1.6799999999999984</c:v>
                </c:pt>
                <c:pt idx="1209">
                  <c:v>1.7999999999999985</c:v>
                </c:pt>
                <c:pt idx="1210">
                  <c:v>1.8399999999999976</c:v>
                </c:pt>
                <c:pt idx="1211">
                  <c:v>1.959999999999998</c:v>
                </c:pt>
                <c:pt idx="1212">
                  <c:v>2.0999999999999988</c:v>
                </c:pt>
                <c:pt idx="1213">
                  <c:v>2.0999999999999992</c:v>
                </c:pt>
                <c:pt idx="1214">
                  <c:v>1.9799999999999991</c:v>
                </c:pt>
                <c:pt idx="1215">
                  <c:v>1.6999999999999993</c:v>
                </c:pt>
                <c:pt idx="1216">
                  <c:v>1.679999999999999</c:v>
                </c:pt>
                <c:pt idx="1217">
                  <c:v>1.5399999999999998</c:v>
                </c:pt>
                <c:pt idx="1218">
                  <c:v>1.64</c:v>
                </c:pt>
                <c:pt idx="1219">
                  <c:v>1.9800000000000004</c:v>
                </c:pt>
                <c:pt idx="1220">
                  <c:v>2.9000000000000008</c:v>
                </c:pt>
                <c:pt idx="1221">
                  <c:v>3.62</c:v>
                </c:pt>
                <c:pt idx="1222">
                  <c:v>4.0600000000000005</c:v>
                </c:pt>
                <c:pt idx="1223">
                  <c:v>3.4999999999999991</c:v>
                </c:pt>
                <c:pt idx="1224">
                  <c:v>3.06</c:v>
                </c:pt>
                <c:pt idx="1225">
                  <c:v>2.16</c:v>
                </c:pt>
                <c:pt idx="1226">
                  <c:v>1.3400000000000005</c:v>
                </c:pt>
                <c:pt idx="1227">
                  <c:v>0.86000000000000087</c:v>
                </c:pt>
                <c:pt idx="1228">
                  <c:v>1.0200000000000018</c:v>
                </c:pt>
                <c:pt idx="1229">
                  <c:v>0.98000000000000187</c:v>
                </c:pt>
                <c:pt idx="1230">
                  <c:v>1.1600000000000024</c:v>
                </c:pt>
                <c:pt idx="1231">
                  <c:v>1.2400000000000027</c:v>
                </c:pt>
                <c:pt idx="1232">
                  <c:v>1.2200000000000024</c:v>
                </c:pt>
                <c:pt idx="1233">
                  <c:v>1.2600000000000022</c:v>
                </c:pt>
                <c:pt idx="1234">
                  <c:v>1.5800000000000012</c:v>
                </c:pt>
                <c:pt idx="1235">
                  <c:v>1.2000000000000006</c:v>
                </c:pt>
                <c:pt idx="1236">
                  <c:v>1.3200000000000003</c:v>
                </c:pt>
                <c:pt idx="1237">
                  <c:v>1.5799999999999996</c:v>
                </c:pt>
                <c:pt idx="1238">
                  <c:v>1.5199999999999989</c:v>
                </c:pt>
                <c:pt idx="1239">
                  <c:v>1.379999999999999</c:v>
                </c:pt>
                <c:pt idx="1240">
                  <c:v>1.7799999999999989</c:v>
                </c:pt>
                <c:pt idx="1241">
                  <c:v>1.3399999999999999</c:v>
                </c:pt>
                <c:pt idx="1242">
                  <c:v>1.0400000000000005</c:v>
                </c:pt>
                <c:pt idx="1243">
                  <c:v>0.9600000000000023</c:v>
                </c:pt>
                <c:pt idx="1244">
                  <c:v>0.74000000000000199</c:v>
                </c:pt>
                <c:pt idx="1245">
                  <c:v>0.84000000000000197</c:v>
                </c:pt>
                <c:pt idx="1246">
                  <c:v>1.3000000000000014</c:v>
                </c:pt>
                <c:pt idx="1247">
                  <c:v>1.3000000000000014</c:v>
                </c:pt>
                <c:pt idx="1248">
                  <c:v>1.3200000000000003</c:v>
                </c:pt>
                <c:pt idx="1249">
                  <c:v>1.6400000000000019</c:v>
                </c:pt>
                <c:pt idx="1250">
                  <c:v>1.3800000000000012</c:v>
                </c:pt>
                <c:pt idx="1251">
                  <c:v>1.3000000000000014</c:v>
                </c:pt>
                <c:pt idx="1252">
                  <c:v>1.4600000000000009</c:v>
                </c:pt>
                <c:pt idx="1253">
                  <c:v>1.4600000000000009</c:v>
                </c:pt>
                <c:pt idx="1254">
                  <c:v>1.2399999999999991</c:v>
                </c:pt>
                <c:pt idx="1255">
                  <c:v>1.4</c:v>
                </c:pt>
                <c:pt idx="1256">
                  <c:v>1.0199999999999989</c:v>
                </c:pt>
                <c:pt idx="1257">
                  <c:v>0.97999999999999832</c:v>
                </c:pt>
                <c:pt idx="1258">
                  <c:v>0.49999999999999717</c:v>
                </c:pt>
                <c:pt idx="1259">
                  <c:v>0.31999999999999884</c:v>
                </c:pt>
                <c:pt idx="1260">
                  <c:v>7.9999999999998295E-2</c:v>
                </c:pt>
                <c:pt idx="1261">
                  <c:v>0.27999999999999969</c:v>
                </c:pt>
                <c:pt idx="1262">
                  <c:v>0.4</c:v>
                </c:pt>
                <c:pt idx="1263">
                  <c:v>0.60000000000000142</c:v>
                </c:pt>
                <c:pt idx="1264">
                  <c:v>0.45999999999999941</c:v>
                </c:pt>
                <c:pt idx="1265">
                  <c:v>0.56000000000000083</c:v>
                </c:pt>
                <c:pt idx="1266">
                  <c:v>0.67999999999999972</c:v>
                </c:pt>
                <c:pt idx="1267">
                  <c:v>0.35999999999999943</c:v>
                </c:pt>
                <c:pt idx="1268">
                  <c:v>0.41999999999999887</c:v>
                </c:pt>
                <c:pt idx="1269">
                  <c:v>0.86000000000000087</c:v>
                </c:pt>
                <c:pt idx="1270">
                  <c:v>0.7399999999999991</c:v>
                </c:pt>
                <c:pt idx="1271">
                  <c:v>0.75999999999999945</c:v>
                </c:pt>
                <c:pt idx="1272">
                  <c:v>1.2400000000000007</c:v>
                </c:pt>
                <c:pt idx="1273">
                  <c:v>1.3600000000000008</c:v>
                </c:pt>
                <c:pt idx="1274">
                  <c:v>1.2400000000000007</c:v>
                </c:pt>
                <c:pt idx="1275">
                  <c:v>1.1200000000000003</c:v>
                </c:pt>
                <c:pt idx="1276">
                  <c:v>1.180000000000001</c:v>
                </c:pt>
                <c:pt idx="1277">
                  <c:v>0.90000000000000147</c:v>
                </c:pt>
                <c:pt idx="1278">
                  <c:v>1.1000000000000014</c:v>
                </c:pt>
                <c:pt idx="1279">
                  <c:v>1.4</c:v>
                </c:pt>
                <c:pt idx="1280">
                  <c:v>1.8800000000000012</c:v>
                </c:pt>
                <c:pt idx="1281">
                  <c:v>2.5200000000000005</c:v>
                </c:pt>
                <c:pt idx="1282">
                  <c:v>3.38</c:v>
                </c:pt>
                <c:pt idx="1283">
                  <c:v>3.22</c:v>
                </c:pt>
                <c:pt idx="1284">
                  <c:v>2.8600000000000008</c:v>
                </c:pt>
                <c:pt idx="1285">
                  <c:v>3.0799999999999996</c:v>
                </c:pt>
                <c:pt idx="1286">
                  <c:v>3.1</c:v>
                </c:pt>
                <c:pt idx="1287">
                  <c:v>2.7599999999999993</c:v>
                </c:pt>
                <c:pt idx="1288">
                  <c:v>3.3799999999999981</c:v>
                </c:pt>
                <c:pt idx="1289">
                  <c:v>3.6799999999999984</c:v>
                </c:pt>
                <c:pt idx="1290">
                  <c:v>3.819999999999999</c:v>
                </c:pt>
                <c:pt idx="1291">
                  <c:v>3.5399999999999991</c:v>
                </c:pt>
                <c:pt idx="1292">
                  <c:v>3.5199999999999987</c:v>
                </c:pt>
                <c:pt idx="1293">
                  <c:v>3.6599999999999993</c:v>
                </c:pt>
                <c:pt idx="1294">
                  <c:v>3.5999999999999988</c:v>
                </c:pt>
                <c:pt idx="1295">
                  <c:v>3.5999999999999988</c:v>
                </c:pt>
                <c:pt idx="1296">
                  <c:v>3.8599999999999981</c:v>
                </c:pt>
                <c:pt idx="1297">
                  <c:v>3.5999999999999988</c:v>
                </c:pt>
                <c:pt idx="1298">
                  <c:v>3.1799999999999984</c:v>
                </c:pt>
                <c:pt idx="1299">
                  <c:v>3.2399999999999993</c:v>
                </c:pt>
                <c:pt idx="1300">
                  <c:v>2.8599999999999994</c:v>
                </c:pt>
                <c:pt idx="1301">
                  <c:v>2.3599999999999994</c:v>
                </c:pt>
                <c:pt idx="1302">
                  <c:v>1.8200000000000003</c:v>
                </c:pt>
                <c:pt idx="1303">
                  <c:v>1.2200000000000002</c:v>
                </c:pt>
                <c:pt idx="1304">
                  <c:v>1.0799999999999996</c:v>
                </c:pt>
                <c:pt idx="1305">
                  <c:v>0.97999999999999976</c:v>
                </c:pt>
                <c:pt idx="1306">
                  <c:v>0.6</c:v>
                </c:pt>
                <c:pt idx="1307">
                  <c:v>1.0999999999999985</c:v>
                </c:pt>
                <c:pt idx="1308">
                  <c:v>1.4399999999999991</c:v>
                </c:pt>
                <c:pt idx="1309">
                  <c:v>1.3799999999999997</c:v>
                </c:pt>
                <c:pt idx="1310">
                  <c:v>1.7400000000000007</c:v>
                </c:pt>
                <c:pt idx="1311">
                  <c:v>2.4400000000000004</c:v>
                </c:pt>
                <c:pt idx="1312">
                  <c:v>2.4800000000000013</c:v>
                </c:pt>
                <c:pt idx="1313">
                  <c:v>2.8800000000000012</c:v>
                </c:pt>
                <c:pt idx="1314">
                  <c:v>3.0400000000000005</c:v>
                </c:pt>
                <c:pt idx="1315">
                  <c:v>2.8200000000000003</c:v>
                </c:pt>
                <c:pt idx="1316">
                  <c:v>2.6599999999999993</c:v>
                </c:pt>
                <c:pt idx="1317">
                  <c:v>2.6799999999999997</c:v>
                </c:pt>
                <c:pt idx="1318">
                  <c:v>2.6399999999999992</c:v>
                </c:pt>
                <c:pt idx="1319">
                  <c:v>3</c:v>
                </c:pt>
                <c:pt idx="1320">
                  <c:v>3.1599999999999993</c:v>
                </c:pt>
                <c:pt idx="1321">
                  <c:v>3.3200000000000003</c:v>
                </c:pt>
                <c:pt idx="1322">
                  <c:v>3.6799999999999997</c:v>
                </c:pt>
                <c:pt idx="1323">
                  <c:v>3.8</c:v>
                </c:pt>
                <c:pt idx="1324">
                  <c:v>3.72</c:v>
                </c:pt>
                <c:pt idx="1325">
                  <c:v>3.839999999999999</c:v>
                </c:pt>
                <c:pt idx="1326">
                  <c:v>3.8599999999999981</c:v>
                </c:pt>
                <c:pt idx="1327">
                  <c:v>3.7599999999999993</c:v>
                </c:pt>
                <c:pt idx="1328">
                  <c:v>3.4799999999999995</c:v>
                </c:pt>
                <c:pt idx="1329">
                  <c:v>3.2399999999999993</c:v>
                </c:pt>
                <c:pt idx="1330">
                  <c:v>3.3200000000000012</c:v>
                </c:pt>
                <c:pt idx="1331">
                  <c:v>3.0400000000000027</c:v>
                </c:pt>
                <c:pt idx="1332">
                  <c:v>2.6800000000000019</c:v>
                </c:pt>
                <c:pt idx="1333">
                  <c:v>2.780000000000002</c:v>
                </c:pt>
                <c:pt idx="1334">
                  <c:v>2.4800000000000018</c:v>
                </c:pt>
                <c:pt idx="1335">
                  <c:v>1.9800000000000011</c:v>
                </c:pt>
                <c:pt idx="1336">
                  <c:v>1.7799999999999998</c:v>
                </c:pt>
                <c:pt idx="1337">
                  <c:v>1.6399999999999992</c:v>
                </c:pt>
                <c:pt idx="1338">
                  <c:v>1.2399999999999991</c:v>
                </c:pt>
                <c:pt idx="1339">
                  <c:v>1.0199999999999989</c:v>
                </c:pt>
                <c:pt idx="1340">
                  <c:v>1.1999999999999986</c:v>
                </c:pt>
                <c:pt idx="1341">
                  <c:v>1.2799999999999983</c:v>
                </c:pt>
                <c:pt idx="1342">
                  <c:v>1.319999999999999</c:v>
                </c:pt>
                <c:pt idx="1343">
                  <c:v>1.3799999999999983</c:v>
                </c:pt>
                <c:pt idx="1344">
                  <c:v>1.4799999999999982</c:v>
                </c:pt>
                <c:pt idx="1345">
                  <c:v>0.95999999999999797</c:v>
                </c:pt>
                <c:pt idx="1346">
                  <c:v>0.65999999999999803</c:v>
                </c:pt>
                <c:pt idx="1347">
                  <c:v>0.37999999999999828</c:v>
                </c:pt>
                <c:pt idx="1348">
                  <c:v>0.11999999999999886</c:v>
                </c:pt>
                <c:pt idx="1349">
                  <c:v>0.4</c:v>
                </c:pt>
                <c:pt idx="1350">
                  <c:v>0.42000000000000171</c:v>
                </c:pt>
                <c:pt idx="1351">
                  <c:v>0.40000000000000285</c:v>
                </c:pt>
                <c:pt idx="1352">
                  <c:v>0.50000000000000289</c:v>
                </c:pt>
                <c:pt idx="1353">
                  <c:v>0.54000000000000203</c:v>
                </c:pt>
                <c:pt idx="1354">
                  <c:v>0.48000000000000115</c:v>
                </c:pt>
                <c:pt idx="1355">
                  <c:v>0.42000000000000026</c:v>
                </c:pt>
                <c:pt idx="1356">
                  <c:v>0.56000000000000083</c:v>
                </c:pt>
                <c:pt idx="1357">
                  <c:v>0.82000000000000028</c:v>
                </c:pt>
                <c:pt idx="1358">
                  <c:v>0.94000000000000061</c:v>
                </c:pt>
                <c:pt idx="1359">
                  <c:v>1.1600000000000008</c:v>
                </c:pt>
                <c:pt idx="1360">
                  <c:v>1.7600000000000009</c:v>
                </c:pt>
                <c:pt idx="1361">
                  <c:v>1.8</c:v>
                </c:pt>
                <c:pt idx="1362">
                  <c:v>1.6400000000000006</c:v>
                </c:pt>
                <c:pt idx="1363">
                  <c:v>2.0400000000000005</c:v>
                </c:pt>
                <c:pt idx="1364">
                  <c:v>1.8</c:v>
                </c:pt>
                <c:pt idx="1365">
                  <c:v>1.3399999999999992</c:v>
                </c:pt>
                <c:pt idx="1366">
                  <c:v>1.6199999999999988</c:v>
                </c:pt>
                <c:pt idx="1367">
                  <c:v>1.7199999999999989</c:v>
                </c:pt>
                <c:pt idx="1368">
                  <c:v>1.819999999999999</c:v>
                </c:pt>
                <c:pt idx="1369">
                  <c:v>2.1799999999999997</c:v>
                </c:pt>
                <c:pt idx="1370">
                  <c:v>2.680000000000001</c:v>
                </c:pt>
                <c:pt idx="1371">
                  <c:v>2.4400000000000022</c:v>
                </c:pt>
                <c:pt idx="1372">
                  <c:v>2.3200000000000016</c:v>
                </c:pt>
                <c:pt idx="1373">
                  <c:v>2.240000000000002</c:v>
                </c:pt>
                <c:pt idx="1374">
                  <c:v>2.080000000000001</c:v>
                </c:pt>
                <c:pt idx="1375">
                  <c:v>1.9599999999999995</c:v>
                </c:pt>
                <c:pt idx="1376">
                  <c:v>2.339999999999999</c:v>
                </c:pt>
                <c:pt idx="1377">
                  <c:v>2.2999999999999985</c:v>
                </c:pt>
                <c:pt idx="1378">
                  <c:v>2.2399999999999993</c:v>
                </c:pt>
                <c:pt idx="1379">
                  <c:v>2.2000000000000002</c:v>
                </c:pt>
                <c:pt idx="1380">
                  <c:v>2.2200000000000002</c:v>
                </c:pt>
                <c:pt idx="1381">
                  <c:v>1.8799999999999997</c:v>
                </c:pt>
                <c:pt idx="1382">
                  <c:v>2.0600000000000009</c:v>
                </c:pt>
                <c:pt idx="1383">
                  <c:v>2</c:v>
                </c:pt>
                <c:pt idx="1384">
                  <c:v>1.9599999999999995</c:v>
                </c:pt>
                <c:pt idx="1385">
                  <c:v>2.2999999999999998</c:v>
                </c:pt>
                <c:pt idx="1386">
                  <c:v>2.4</c:v>
                </c:pt>
                <c:pt idx="1387">
                  <c:v>2.4</c:v>
                </c:pt>
                <c:pt idx="1388">
                  <c:v>2.2799999999999998</c:v>
                </c:pt>
                <c:pt idx="1389">
                  <c:v>2.2200000000000002</c:v>
                </c:pt>
                <c:pt idx="1390">
                  <c:v>1.7200000000000002</c:v>
                </c:pt>
                <c:pt idx="1391">
                  <c:v>2.0400000000000005</c:v>
                </c:pt>
                <c:pt idx="1392">
                  <c:v>1.9399999999999991</c:v>
                </c:pt>
                <c:pt idx="1393">
                  <c:v>2.0599999999999996</c:v>
                </c:pt>
                <c:pt idx="1394">
                  <c:v>1.9199999999999988</c:v>
                </c:pt>
                <c:pt idx="1395">
                  <c:v>1.7399999999999991</c:v>
                </c:pt>
                <c:pt idx="1396">
                  <c:v>1.7799999999999998</c:v>
                </c:pt>
                <c:pt idx="1397">
                  <c:v>2.0400000000000005</c:v>
                </c:pt>
                <c:pt idx="1398">
                  <c:v>1.9200000000000004</c:v>
                </c:pt>
                <c:pt idx="1399">
                  <c:v>2.12</c:v>
                </c:pt>
                <c:pt idx="1400">
                  <c:v>2.6799999999999997</c:v>
                </c:pt>
                <c:pt idx="1401">
                  <c:v>2.2399999999999993</c:v>
                </c:pt>
                <c:pt idx="1402">
                  <c:v>2.6599999999999993</c:v>
                </c:pt>
                <c:pt idx="1403">
                  <c:v>3.1400000000000006</c:v>
                </c:pt>
                <c:pt idx="1404">
                  <c:v>3.0400000000000005</c:v>
                </c:pt>
                <c:pt idx="1405">
                  <c:v>3.0200000000000018</c:v>
                </c:pt>
                <c:pt idx="1406">
                  <c:v>3.6000000000000014</c:v>
                </c:pt>
                <c:pt idx="1407">
                  <c:v>3.1</c:v>
                </c:pt>
                <c:pt idx="1408">
                  <c:v>2.6999999999999984</c:v>
                </c:pt>
                <c:pt idx="1409">
                  <c:v>3.1399999999999979</c:v>
                </c:pt>
                <c:pt idx="1410">
                  <c:v>2.9599999999999964</c:v>
                </c:pt>
                <c:pt idx="1411">
                  <c:v>2.259999999999998</c:v>
                </c:pt>
                <c:pt idx="1412">
                  <c:v>2.2200000000000002</c:v>
                </c:pt>
                <c:pt idx="1413">
                  <c:v>2.0600000000000009</c:v>
                </c:pt>
                <c:pt idx="1414">
                  <c:v>1.8200000000000016</c:v>
                </c:pt>
                <c:pt idx="1415">
                  <c:v>1.740000000000002</c:v>
                </c:pt>
                <c:pt idx="1416">
                  <c:v>1.740000000000002</c:v>
                </c:pt>
                <c:pt idx="1417">
                  <c:v>1.9799999999999998</c:v>
                </c:pt>
                <c:pt idx="1418">
                  <c:v>2.3200000000000003</c:v>
                </c:pt>
                <c:pt idx="1419">
                  <c:v>2.180000000000001</c:v>
                </c:pt>
                <c:pt idx="1420">
                  <c:v>1.9400000000000006</c:v>
                </c:pt>
                <c:pt idx="1421">
                  <c:v>2.419999999999999</c:v>
                </c:pt>
                <c:pt idx="1422">
                  <c:v>2.1599999999999993</c:v>
                </c:pt>
                <c:pt idx="1423">
                  <c:v>2.1799999999999997</c:v>
                </c:pt>
                <c:pt idx="1424">
                  <c:v>2.1599999999999993</c:v>
                </c:pt>
                <c:pt idx="1425">
                  <c:v>2.4799999999999995</c:v>
                </c:pt>
                <c:pt idx="1426">
                  <c:v>2.7</c:v>
                </c:pt>
                <c:pt idx="1427">
                  <c:v>3.0400000000000005</c:v>
                </c:pt>
                <c:pt idx="1428">
                  <c:v>3.1400000000000006</c:v>
                </c:pt>
                <c:pt idx="1429">
                  <c:v>3.5400000000000005</c:v>
                </c:pt>
                <c:pt idx="1430">
                  <c:v>3.9000000000000012</c:v>
                </c:pt>
                <c:pt idx="1431">
                  <c:v>3.580000000000001</c:v>
                </c:pt>
                <c:pt idx="1432">
                  <c:v>3.4800000000000013</c:v>
                </c:pt>
                <c:pt idx="1433">
                  <c:v>3.3</c:v>
                </c:pt>
                <c:pt idx="1434">
                  <c:v>3.319999999999999</c:v>
                </c:pt>
                <c:pt idx="1435">
                  <c:v>3.1399999999999992</c:v>
                </c:pt>
                <c:pt idx="1436">
                  <c:v>3.0599999999999996</c:v>
                </c:pt>
                <c:pt idx="1437">
                  <c:v>3.339999999999999</c:v>
                </c:pt>
                <c:pt idx="1438">
                  <c:v>3.6599999999999993</c:v>
                </c:pt>
                <c:pt idx="1439">
                  <c:v>3.4799999999999995</c:v>
                </c:pt>
                <c:pt idx="1440">
                  <c:v>3.2399999999999993</c:v>
                </c:pt>
                <c:pt idx="1441">
                  <c:v>3.4599999999999995</c:v>
                </c:pt>
                <c:pt idx="1442">
                  <c:v>3.3599999999999994</c:v>
                </c:pt>
                <c:pt idx="1443">
                  <c:v>2.9</c:v>
                </c:pt>
                <c:pt idx="1444">
                  <c:v>3.0799999999999996</c:v>
                </c:pt>
                <c:pt idx="1445">
                  <c:v>3.1399999999999992</c:v>
                </c:pt>
                <c:pt idx="1446">
                  <c:v>2.839999999999999</c:v>
                </c:pt>
                <c:pt idx="1447">
                  <c:v>2.62</c:v>
                </c:pt>
                <c:pt idx="1448">
                  <c:v>2.8600000000000008</c:v>
                </c:pt>
                <c:pt idx="1449">
                  <c:v>2.7000000000000015</c:v>
                </c:pt>
                <c:pt idx="1450">
                  <c:v>2.9000000000000012</c:v>
                </c:pt>
                <c:pt idx="1451">
                  <c:v>3.2000000000000015</c:v>
                </c:pt>
                <c:pt idx="1452">
                  <c:v>3.680000000000001</c:v>
                </c:pt>
                <c:pt idx="1453">
                  <c:v>3.4400000000000004</c:v>
                </c:pt>
                <c:pt idx="1454">
                  <c:v>3.3600000000000008</c:v>
                </c:pt>
                <c:pt idx="1455">
                  <c:v>3.4200000000000004</c:v>
                </c:pt>
                <c:pt idx="1456">
                  <c:v>3.5</c:v>
                </c:pt>
                <c:pt idx="1457">
                  <c:v>2.819999999999999</c:v>
                </c:pt>
                <c:pt idx="1458">
                  <c:v>2.9799999999999982</c:v>
                </c:pt>
                <c:pt idx="1459">
                  <c:v>2.8199999999999976</c:v>
                </c:pt>
                <c:pt idx="1460">
                  <c:v>2.6599999999999979</c:v>
                </c:pt>
                <c:pt idx="1461">
                  <c:v>2.5599999999999978</c:v>
                </c:pt>
                <c:pt idx="1462">
                  <c:v>2.6199999999999988</c:v>
                </c:pt>
                <c:pt idx="1463">
                  <c:v>2.6199999999999988</c:v>
                </c:pt>
                <c:pt idx="1464">
                  <c:v>2.9799999999999995</c:v>
                </c:pt>
                <c:pt idx="1465">
                  <c:v>2.8200000000000003</c:v>
                </c:pt>
                <c:pt idx="1466">
                  <c:v>2.7200000000000015</c:v>
                </c:pt>
                <c:pt idx="1467">
                  <c:v>2.7400000000000007</c:v>
                </c:pt>
                <c:pt idx="1468">
                  <c:v>2.7800000000000011</c:v>
                </c:pt>
                <c:pt idx="1469">
                  <c:v>2.7800000000000011</c:v>
                </c:pt>
                <c:pt idx="1470">
                  <c:v>3.2400000000000007</c:v>
                </c:pt>
                <c:pt idx="1471">
                  <c:v>3.0200000000000005</c:v>
                </c:pt>
                <c:pt idx="1472">
                  <c:v>3.5400000000000018</c:v>
                </c:pt>
                <c:pt idx="1473">
                  <c:v>3.660000000000001</c:v>
                </c:pt>
                <c:pt idx="1474">
                  <c:v>3.5400000000000005</c:v>
                </c:pt>
                <c:pt idx="1475">
                  <c:v>3.2000000000000015</c:v>
                </c:pt>
                <c:pt idx="1476">
                  <c:v>3.5400000000000005</c:v>
                </c:pt>
                <c:pt idx="1477">
                  <c:v>3.6399999999999992</c:v>
                </c:pt>
                <c:pt idx="1478">
                  <c:v>3.6400000000000006</c:v>
                </c:pt>
                <c:pt idx="1479">
                  <c:v>3.5400000000000005</c:v>
                </c:pt>
                <c:pt idx="1480">
                  <c:v>3.7199999999999989</c:v>
                </c:pt>
                <c:pt idx="1481">
                  <c:v>3.4399999999999991</c:v>
                </c:pt>
                <c:pt idx="1482">
                  <c:v>2.9599999999999995</c:v>
                </c:pt>
                <c:pt idx="1483">
                  <c:v>2.7999999999999985</c:v>
                </c:pt>
                <c:pt idx="1484">
                  <c:v>2.6599999999999993</c:v>
                </c:pt>
                <c:pt idx="1485">
                  <c:v>2.2200000000000002</c:v>
                </c:pt>
                <c:pt idx="1486">
                  <c:v>2.1599999999999993</c:v>
                </c:pt>
                <c:pt idx="1487">
                  <c:v>1.8799999999999997</c:v>
                </c:pt>
                <c:pt idx="1488">
                  <c:v>1.8600000000000008</c:v>
                </c:pt>
                <c:pt idx="1489">
                  <c:v>1.9200000000000004</c:v>
                </c:pt>
                <c:pt idx="1490">
                  <c:v>2.2600000000000007</c:v>
                </c:pt>
                <c:pt idx="1491">
                  <c:v>2.5000000000000013</c:v>
                </c:pt>
                <c:pt idx="1492">
                  <c:v>2.6000000000000014</c:v>
                </c:pt>
                <c:pt idx="1493">
                  <c:v>2.3600000000000008</c:v>
                </c:pt>
                <c:pt idx="1494">
                  <c:v>2.4400000000000004</c:v>
                </c:pt>
                <c:pt idx="1495">
                  <c:v>2.4200000000000004</c:v>
                </c:pt>
                <c:pt idx="1496">
                  <c:v>2.1799999999999997</c:v>
                </c:pt>
                <c:pt idx="1497">
                  <c:v>2.2400000000000007</c:v>
                </c:pt>
                <c:pt idx="1498">
                  <c:v>2.3200000000000003</c:v>
                </c:pt>
                <c:pt idx="1499">
                  <c:v>2.5200000000000005</c:v>
                </c:pt>
                <c:pt idx="1500">
                  <c:v>2.4800000000000013</c:v>
                </c:pt>
                <c:pt idx="1501">
                  <c:v>2.580000000000001</c:v>
                </c:pt>
                <c:pt idx="1502">
                  <c:v>2.8</c:v>
                </c:pt>
                <c:pt idx="1503">
                  <c:v>2.7400000000000007</c:v>
                </c:pt>
                <c:pt idx="1504">
                  <c:v>2.3600000000000008</c:v>
                </c:pt>
                <c:pt idx="1505">
                  <c:v>2.62</c:v>
                </c:pt>
                <c:pt idx="1506">
                  <c:v>2.8</c:v>
                </c:pt>
                <c:pt idx="1507">
                  <c:v>2.3800000000000012</c:v>
                </c:pt>
                <c:pt idx="1508">
                  <c:v>2.4400000000000004</c:v>
                </c:pt>
                <c:pt idx="1509">
                  <c:v>2.5</c:v>
                </c:pt>
                <c:pt idx="1510">
                  <c:v>2.2200000000000002</c:v>
                </c:pt>
                <c:pt idx="1511">
                  <c:v>1.8400000000000021</c:v>
                </c:pt>
                <c:pt idx="1512">
                  <c:v>1.9400000000000019</c:v>
                </c:pt>
                <c:pt idx="1513">
                  <c:v>2.3400000000000021</c:v>
                </c:pt>
                <c:pt idx="1514">
                  <c:v>2.5200000000000018</c:v>
                </c:pt>
                <c:pt idx="1515">
                  <c:v>2.6200000000000019</c:v>
                </c:pt>
                <c:pt idx="1516">
                  <c:v>2.7200000000000015</c:v>
                </c:pt>
                <c:pt idx="1517">
                  <c:v>2.4800000000000013</c:v>
                </c:pt>
                <c:pt idx="1518">
                  <c:v>2.080000000000001</c:v>
                </c:pt>
                <c:pt idx="1519">
                  <c:v>1.9200000000000017</c:v>
                </c:pt>
                <c:pt idx="1520">
                  <c:v>1.5800000000000012</c:v>
                </c:pt>
                <c:pt idx="1521">
                  <c:v>1.8200000000000003</c:v>
                </c:pt>
                <c:pt idx="1522">
                  <c:v>2.0600000000000009</c:v>
                </c:pt>
                <c:pt idx="1523">
                  <c:v>1.8400000000000021</c:v>
                </c:pt>
                <c:pt idx="1524">
                  <c:v>1.5600000000000009</c:v>
                </c:pt>
                <c:pt idx="1525">
                  <c:v>1.6600000000000008</c:v>
                </c:pt>
                <c:pt idx="1526">
                  <c:v>1.5200000000000018</c:v>
                </c:pt>
                <c:pt idx="1527">
                  <c:v>1.7000000000000015</c:v>
                </c:pt>
                <c:pt idx="1528">
                  <c:v>1.9200000000000004</c:v>
                </c:pt>
                <c:pt idx="1529">
                  <c:v>2.1800000000000024</c:v>
                </c:pt>
                <c:pt idx="1530">
                  <c:v>2.240000000000002</c:v>
                </c:pt>
                <c:pt idx="1531">
                  <c:v>2.2800000000000011</c:v>
                </c:pt>
                <c:pt idx="1532">
                  <c:v>2.2600000000000007</c:v>
                </c:pt>
                <c:pt idx="1533">
                  <c:v>2.5</c:v>
                </c:pt>
                <c:pt idx="1534">
                  <c:v>2.1399999999999992</c:v>
                </c:pt>
                <c:pt idx="1535">
                  <c:v>2.2199999999999989</c:v>
                </c:pt>
                <c:pt idx="1536">
                  <c:v>2.2199999999999989</c:v>
                </c:pt>
                <c:pt idx="1537">
                  <c:v>2.0799999999999983</c:v>
                </c:pt>
                <c:pt idx="1538">
                  <c:v>1.9199999999999988</c:v>
                </c:pt>
                <c:pt idx="1539">
                  <c:v>2.2399999999999975</c:v>
                </c:pt>
                <c:pt idx="1540">
                  <c:v>1.7599999999999993</c:v>
                </c:pt>
                <c:pt idx="1541">
                  <c:v>1.6599999999999995</c:v>
                </c:pt>
                <c:pt idx="1542">
                  <c:v>1.6999999999999986</c:v>
                </c:pt>
                <c:pt idx="1543">
                  <c:v>1.6199999999999988</c:v>
                </c:pt>
                <c:pt idx="1544">
                  <c:v>1.4399999999999991</c:v>
                </c:pt>
                <c:pt idx="1545">
                  <c:v>1.7199999999999975</c:v>
                </c:pt>
                <c:pt idx="1546">
                  <c:v>1.4999999999999971</c:v>
                </c:pt>
                <c:pt idx="1547">
                  <c:v>1.3399999999999976</c:v>
                </c:pt>
                <c:pt idx="1548">
                  <c:v>1.1599999999999979</c:v>
                </c:pt>
                <c:pt idx="1549">
                  <c:v>0.87999999999999834</c:v>
                </c:pt>
                <c:pt idx="1550">
                  <c:v>1.0399999999999991</c:v>
                </c:pt>
                <c:pt idx="1551">
                  <c:v>1.2399999999999991</c:v>
                </c:pt>
                <c:pt idx="1552">
                  <c:v>1.7200000000000002</c:v>
                </c:pt>
                <c:pt idx="1553">
                  <c:v>1.8400000000000005</c:v>
                </c:pt>
                <c:pt idx="1554">
                  <c:v>2.080000000000001</c:v>
                </c:pt>
                <c:pt idx="1555">
                  <c:v>1.8800000000000012</c:v>
                </c:pt>
                <c:pt idx="1556">
                  <c:v>1.6600000000000008</c:v>
                </c:pt>
                <c:pt idx="1557">
                  <c:v>1.1400000000000006</c:v>
                </c:pt>
                <c:pt idx="1558">
                  <c:v>1.3799999999999997</c:v>
                </c:pt>
                <c:pt idx="1559">
                  <c:v>1.6399999999999992</c:v>
                </c:pt>
                <c:pt idx="1560">
                  <c:v>1.9200000000000004</c:v>
                </c:pt>
                <c:pt idx="1561">
                  <c:v>2.180000000000001</c:v>
                </c:pt>
                <c:pt idx="1562">
                  <c:v>2.660000000000001</c:v>
                </c:pt>
                <c:pt idx="1563">
                  <c:v>2.72</c:v>
                </c:pt>
                <c:pt idx="1564">
                  <c:v>3.080000000000001</c:v>
                </c:pt>
                <c:pt idx="1565">
                  <c:v>2.8</c:v>
                </c:pt>
                <c:pt idx="1566">
                  <c:v>3.0399999999999991</c:v>
                </c:pt>
                <c:pt idx="1567">
                  <c:v>3.0999999999999988</c:v>
                </c:pt>
                <c:pt idx="1568">
                  <c:v>3.0200000000000005</c:v>
                </c:pt>
                <c:pt idx="1569">
                  <c:v>2.9799999999999995</c:v>
                </c:pt>
                <c:pt idx="1570">
                  <c:v>3.4599999999999995</c:v>
                </c:pt>
                <c:pt idx="1571">
                  <c:v>3.5600000000000009</c:v>
                </c:pt>
                <c:pt idx="1572">
                  <c:v>3.8600000000000008</c:v>
                </c:pt>
                <c:pt idx="1573">
                  <c:v>4.4000000000000004</c:v>
                </c:pt>
                <c:pt idx="1574">
                  <c:v>5.0200000000000005</c:v>
                </c:pt>
                <c:pt idx="1575">
                  <c:v>5.4000000000000012</c:v>
                </c:pt>
                <c:pt idx="1576">
                  <c:v>5.9800000000000013</c:v>
                </c:pt>
                <c:pt idx="1577">
                  <c:v>6.3600000000000021</c:v>
                </c:pt>
                <c:pt idx="1578">
                  <c:v>6.1000000000000032</c:v>
                </c:pt>
                <c:pt idx="1579">
                  <c:v>5.9600000000000035</c:v>
                </c:pt>
                <c:pt idx="1580">
                  <c:v>6.2200000000000033</c:v>
                </c:pt>
                <c:pt idx="1581">
                  <c:v>5.8400000000000034</c:v>
                </c:pt>
                <c:pt idx="1582">
                  <c:v>5.7400000000000038</c:v>
                </c:pt>
                <c:pt idx="1583">
                  <c:v>5.8200000000000029</c:v>
                </c:pt>
                <c:pt idx="1584">
                  <c:v>5.8200000000000021</c:v>
                </c:pt>
                <c:pt idx="1585">
                  <c:v>5.4600000000000009</c:v>
                </c:pt>
                <c:pt idx="1586">
                  <c:v>5.62</c:v>
                </c:pt>
                <c:pt idx="1587">
                  <c:v>5.38</c:v>
                </c:pt>
                <c:pt idx="1588">
                  <c:v>5.2199999999999989</c:v>
                </c:pt>
                <c:pt idx="1589">
                  <c:v>5.0999999999999996</c:v>
                </c:pt>
                <c:pt idx="1590">
                  <c:v>4.76</c:v>
                </c:pt>
                <c:pt idx="1591">
                  <c:v>4.4800000000000004</c:v>
                </c:pt>
                <c:pt idx="1592">
                  <c:v>4.2</c:v>
                </c:pt>
                <c:pt idx="1593">
                  <c:v>4.3800000000000008</c:v>
                </c:pt>
                <c:pt idx="1594">
                  <c:v>3.96</c:v>
                </c:pt>
                <c:pt idx="1595">
                  <c:v>4.3600000000000012</c:v>
                </c:pt>
                <c:pt idx="1596">
                  <c:v>4.32</c:v>
                </c:pt>
                <c:pt idx="1597">
                  <c:v>4.08</c:v>
                </c:pt>
                <c:pt idx="1598">
                  <c:v>3.8599999999999994</c:v>
                </c:pt>
                <c:pt idx="1599">
                  <c:v>3.4199999999999995</c:v>
                </c:pt>
                <c:pt idx="1600">
                  <c:v>3.0399999999999991</c:v>
                </c:pt>
                <c:pt idx="1601">
                  <c:v>2.8599999999999985</c:v>
                </c:pt>
                <c:pt idx="1602">
                  <c:v>2.9799999999999991</c:v>
                </c:pt>
                <c:pt idx="1603">
                  <c:v>2.9799999999999995</c:v>
                </c:pt>
                <c:pt idx="1604">
                  <c:v>3.4</c:v>
                </c:pt>
                <c:pt idx="1605">
                  <c:v>3.2399999999999998</c:v>
                </c:pt>
                <c:pt idx="1606">
                  <c:v>2.9799999999999995</c:v>
                </c:pt>
                <c:pt idx="1607">
                  <c:v>2.4799999999999995</c:v>
                </c:pt>
                <c:pt idx="1608">
                  <c:v>2.4799999999999995</c:v>
                </c:pt>
                <c:pt idx="1609">
                  <c:v>3</c:v>
                </c:pt>
                <c:pt idx="1610">
                  <c:v>3.22</c:v>
                </c:pt>
                <c:pt idx="1611">
                  <c:v>3.680000000000001</c:v>
                </c:pt>
                <c:pt idx="1612">
                  <c:v>4.080000000000001</c:v>
                </c:pt>
                <c:pt idx="1613">
                  <c:v>3.9000000000000008</c:v>
                </c:pt>
                <c:pt idx="1614">
                  <c:v>3.34</c:v>
                </c:pt>
                <c:pt idx="1615">
                  <c:v>2.7399999999999998</c:v>
                </c:pt>
                <c:pt idx="1616">
                  <c:v>2.0199999999999996</c:v>
                </c:pt>
                <c:pt idx="1617">
                  <c:v>1.5999999999999992</c:v>
                </c:pt>
                <c:pt idx="1618">
                  <c:v>1.4799999999999998</c:v>
                </c:pt>
                <c:pt idx="1619">
                  <c:v>1.3799999999999997</c:v>
                </c:pt>
                <c:pt idx="1620">
                  <c:v>1.3999999999999992</c:v>
                </c:pt>
                <c:pt idx="1621">
                  <c:v>1.1399999999999992</c:v>
                </c:pt>
                <c:pt idx="1622">
                  <c:v>1.4999999999999993</c:v>
                </c:pt>
                <c:pt idx="1623">
                  <c:v>1.079999999999999</c:v>
                </c:pt>
                <c:pt idx="1624">
                  <c:v>0.59999999999999931</c:v>
                </c:pt>
                <c:pt idx="1625">
                  <c:v>0.71999999999999953</c:v>
                </c:pt>
                <c:pt idx="1626">
                  <c:v>1.2200000000000002</c:v>
                </c:pt>
                <c:pt idx="1627">
                  <c:v>1.120000000000001</c:v>
                </c:pt>
                <c:pt idx="1628">
                  <c:v>1.6400000000000012</c:v>
                </c:pt>
                <c:pt idx="1629">
                  <c:v>1.7600000000000016</c:v>
                </c:pt>
                <c:pt idx="1630">
                  <c:v>1.8800000000000019</c:v>
                </c:pt>
                <c:pt idx="1631">
                  <c:v>1.7000000000000006</c:v>
                </c:pt>
                <c:pt idx="1632">
                  <c:v>1.5200000000000002</c:v>
                </c:pt>
                <c:pt idx="1633">
                  <c:v>1.0199999999999996</c:v>
                </c:pt>
                <c:pt idx="1634">
                  <c:v>1.0399999999999998</c:v>
                </c:pt>
                <c:pt idx="1635">
                  <c:v>0.9199999999999996</c:v>
                </c:pt>
                <c:pt idx="1636">
                  <c:v>1.1000000000000008</c:v>
                </c:pt>
                <c:pt idx="1637">
                  <c:v>1.180000000000001</c:v>
                </c:pt>
                <c:pt idx="1638">
                  <c:v>1.7200000000000017</c:v>
                </c:pt>
                <c:pt idx="1639">
                  <c:v>1.820000000000001</c:v>
                </c:pt>
                <c:pt idx="1640">
                  <c:v>1.920000000000001</c:v>
                </c:pt>
                <c:pt idx="1641">
                  <c:v>1.9600000000000009</c:v>
                </c:pt>
                <c:pt idx="1642">
                  <c:v>2.2200000000000002</c:v>
                </c:pt>
                <c:pt idx="1643">
                  <c:v>2.0200000000000005</c:v>
                </c:pt>
                <c:pt idx="1644">
                  <c:v>2.16</c:v>
                </c:pt>
                <c:pt idx="1645">
                  <c:v>2.2000000000000002</c:v>
                </c:pt>
                <c:pt idx="1646">
                  <c:v>2.34</c:v>
                </c:pt>
                <c:pt idx="1647">
                  <c:v>2.4599999999999995</c:v>
                </c:pt>
                <c:pt idx="1648">
                  <c:v>2.7599999999999989</c:v>
                </c:pt>
                <c:pt idx="1649">
                  <c:v>2.8399999999999985</c:v>
                </c:pt>
                <c:pt idx="1650">
                  <c:v>3.219999999999998</c:v>
                </c:pt>
                <c:pt idx="1651">
                  <c:v>3.4799999999999978</c:v>
                </c:pt>
                <c:pt idx="1652">
                  <c:v>3.4599999999999982</c:v>
                </c:pt>
                <c:pt idx="1653">
                  <c:v>3.8399999999999985</c:v>
                </c:pt>
                <c:pt idx="1654">
                  <c:v>4.339999999999999</c:v>
                </c:pt>
                <c:pt idx="1655">
                  <c:v>4.22</c:v>
                </c:pt>
                <c:pt idx="1656">
                  <c:v>4.2799999999999994</c:v>
                </c:pt>
                <c:pt idx="1657">
                  <c:v>4.2799999999999994</c:v>
                </c:pt>
                <c:pt idx="1658">
                  <c:v>4</c:v>
                </c:pt>
                <c:pt idx="1659">
                  <c:v>4.18</c:v>
                </c:pt>
                <c:pt idx="1660">
                  <c:v>4.4000000000000004</c:v>
                </c:pt>
                <c:pt idx="1661">
                  <c:v>4.3</c:v>
                </c:pt>
                <c:pt idx="1662">
                  <c:v>4.26</c:v>
                </c:pt>
                <c:pt idx="1663">
                  <c:v>4.4399999999999995</c:v>
                </c:pt>
                <c:pt idx="1664">
                  <c:v>4.12</c:v>
                </c:pt>
                <c:pt idx="1665">
                  <c:v>4.0600000000000005</c:v>
                </c:pt>
                <c:pt idx="1666">
                  <c:v>4.620000000000001</c:v>
                </c:pt>
                <c:pt idx="1667">
                  <c:v>5.2600000000000007</c:v>
                </c:pt>
                <c:pt idx="1668">
                  <c:v>5.5200000000000014</c:v>
                </c:pt>
                <c:pt idx="1669">
                  <c:v>5.8200000000000012</c:v>
                </c:pt>
                <c:pt idx="1670">
                  <c:v>6.160000000000001</c:v>
                </c:pt>
                <c:pt idx="1671">
                  <c:v>6.1600000000000019</c:v>
                </c:pt>
                <c:pt idx="1672">
                  <c:v>6.1200000000000019</c:v>
                </c:pt>
                <c:pt idx="1673">
                  <c:v>6.3000000000000016</c:v>
                </c:pt>
                <c:pt idx="1674">
                  <c:v>7.0600000000000023</c:v>
                </c:pt>
                <c:pt idx="1675">
                  <c:v>7.5200000000000014</c:v>
                </c:pt>
                <c:pt idx="1676">
                  <c:v>7.7</c:v>
                </c:pt>
                <c:pt idx="1677">
                  <c:v>8.1800000000000015</c:v>
                </c:pt>
                <c:pt idx="1678">
                  <c:v>8.68</c:v>
                </c:pt>
                <c:pt idx="1679">
                  <c:v>8.84</c:v>
                </c:pt>
                <c:pt idx="1680">
                  <c:v>9.120000000000001</c:v>
                </c:pt>
                <c:pt idx="1681">
                  <c:v>9.86</c:v>
                </c:pt>
                <c:pt idx="1682">
                  <c:v>10.139999999999999</c:v>
                </c:pt>
                <c:pt idx="1683">
                  <c:v>10.68</c:v>
                </c:pt>
              </c:numCache>
            </c:numRef>
          </c:xVal>
          <c:yVal>
            <c:numRef>
              <c:f>'64K_7'!$A$2:$A$1690</c:f>
              <c:numCache>
                <c:formatCode>General</c:formatCode>
                <c:ptCount val="1689"/>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numCache>
            </c:numRef>
          </c:yVal>
          <c:smooth val="1"/>
          <c:extLst>
            <c:ext xmlns:c16="http://schemas.microsoft.com/office/drawing/2014/chart" uri="{C3380CC4-5D6E-409C-BE32-E72D297353CC}">
              <c16:uniqueId val="{00000005-E482-4555-A148-1C7DB256F0C5}"/>
            </c:ext>
          </c:extLst>
        </c:ser>
        <c:ser>
          <c:idx val="4"/>
          <c:order val="6"/>
          <c:tx>
            <c:strRef>
              <c:f>'64K_7'!$X$1</c:f>
              <c:strCache>
                <c:ptCount val="1"/>
                <c:pt idx="0">
                  <c:v>UPCUDEP</c:v>
                </c:pt>
              </c:strCache>
            </c:strRef>
          </c:tx>
          <c:spPr>
            <a:ln w="19050" cap="rnd">
              <a:solidFill>
                <a:sysClr val="windowText" lastClr="000000"/>
              </a:solidFill>
              <a:round/>
            </a:ln>
            <a:effectLst/>
          </c:spPr>
          <c:marker>
            <c:symbol val="none"/>
          </c:marker>
          <c:xVal>
            <c:numRef>
              <c:f>'64K_7'!$Y$4:$Y$5</c:f>
              <c:numCache>
                <c:formatCode>General</c:formatCode>
                <c:ptCount val="2"/>
                <c:pt idx="0">
                  <c:v>-20</c:v>
                </c:pt>
                <c:pt idx="1">
                  <c:v>200</c:v>
                </c:pt>
              </c:numCache>
            </c:numRef>
          </c:xVal>
          <c:yVal>
            <c:numRef>
              <c:f>'64K_7'!$X$2:$X$3</c:f>
              <c:numCache>
                <c:formatCode>General</c:formatCode>
                <c:ptCount val="2"/>
                <c:pt idx="0">
                  <c:v>36</c:v>
                </c:pt>
                <c:pt idx="1">
                  <c:v>36</c:v>
                </c:pt>
              </c:numCache>
            </c:numRef>
          </c:yVal>
          <c:smooth val="1"/>
          <c:extLst>
            <c:ext xmlns:c16="http://schemas.microsoft.com/office/drawing/2014/chart" uri="{C3380CC4-5D6E-409C-BE32-E72D297353CC}">
              <c16:uniqueId val="{00000006-E482-4555-A148-1C7DB256F0C5}"/>
            </c:ext>
          </c:extLst>
        </c:ser>
        <c:ser>
          <c:idx val="5"/>
          <c:order val="7"/>
          <c:tx>
            <c:strRef>
              <c:f>'64K_7'!$Y$1</c:f>
              <c:strCache>
                <c:ptCount val="1"/>
                <c:pt idx="0">
                  <c:v>UPPCAQDEP</c:v>
                </c:pt>
              </c:strCache>
            </c:strRef>
          </c:tx>
          <c:spPr>
            <a:ln w="19050" cap="rnd">
              <a:solidFill>
                <a:sysClr val="windowText" lastClr="000000"/>
              </a:solidFill>
              <a:round/>
            </a:ln>
            <a:effectLst/>
          </c:spPr>
          <c:marker>
            <c:symbol val="none"/>
          </c:marker>
          <c:xVal>
            <c:numRef>
              <c:f>'64K_7'!$Y$4:$Y$5</c:f>
              <c:numCache>
                <c:formatCode>General</c:formatCode>
                <c:ptCount val="2"/>
                <c:pt idx="0">
                  <c:v>-20</c:v>
                </c:pt>
                <c:pt idx="1">
                  <c:v>200</c:v>
                </c:pt>
              </c:numCache>
            </c:numRef>
          </c:xVal>
          <c:yVal>
            <c:numRef>
              <c:f>'64K_7'!$Y$2:$Y$3</c:f>
              <c:numCache>
                <c:formatCode>General</c:formatCode>
                <c:ptCount val="2"/>
                <c:pt idx="0">
                  <c:v>60</c:v>
                </c:pt>
                <c:pt idx="1">
                  <c:v>60</c:v>
                </c:pt>
              </c:numCache>
            </c:numRef>
          </c:yVal>
          <c:smooth val="1"/>
          <c:extLst>
            <c:ext xmlns:c16="http://schemas.microsoft.com/office/drawing/2014/chart" uri="{C3380CC4-5D6E-409C-BE32-E72D297353CC}">
              <c16:uniqueId val="{00000007-E482-4555-A148-1C7DB256F0C5}"/>
            </c:ext>
          </c:extLst>
        </c:ser>
        <c:ser>
          <c:idx val="6"/>
          <c:order val="8"/>
          <c:tx>
            <c:strRef>
              <c:f>'64K_7'!$Z$1</c:f>
              <c:strCache>
                <c:ptCount val="1"/>
                <c:pt idx="0">
                  <c:v>PCCUDEP</c:v>
                </c:pt>
              </c:strCache>
            </c:strRef>
          </c:tx>
          <c:spPr>
            <a:ln w="19050" cap="rnd">
              <a:solidFill>
                <a:sysClr val="windowText" lastClr="000000"/>
              </a:solidFill>
              <a:round/>
            </a:ln>
            <a:effectLst/>
          </c:spPr>
          <c:marker>
            <c:symbol val="none"/>
          </c:marker>
          <c:xVal>
            <c:numRef>
              <c:f>'64K_7'!$Y$4:$Y$5</c:f>
              <c:numCache>
                <c:formatCode>General</c:formatCode>
                <c:ptCount val="2"/>
                <c:pt idx="0">
                  <c:v>-20</c:v>
                </c:pt>
                <c:pt idx="1">
                  <c:v>200</c:v>
                </c:pt>
              </c:numCache>
            </c:numRef>
          </c:xVal>
          <c:yVal>
            <c:numRef>
              <c:f>'64K_7'!$Z$2:$Z$3</c:f>
              <c:numCache>
                <c:formatCode>General</c:formatCode>
                <c:ptCount val="2"/>
                <c:pt idx="0">
                  <c:v>93</c:v>
                </c:pt>
                <c:pt idx="1">
                  <c:v>93</c:v>
                </c:pt>
              </c:numCache>
            </c:numRef>
          </c:yVal>
          <c:smooth val="1"/>
          <c:extLst>
            <c:ext xmlns:c16="http://schemas.microsoft.com/office/drawing/2014/chart" uri="{C3380CC4-5D6E-409C-BE32-E72D297353CC}">
              <c16:uniqueId val="{00000008-E482-4555-A148-1C7DB256F0C5}"/>
            </c:ext>
          </c:extLst>
        </c:ser>
        <c:ser>
          <c:idx val="7"/>
          <c:order val="9"/>
          <c:tx>
            <c:strRef>
              <c:f>'64K_7'!$AA$1</c:f>
              <c:strCache>
                <c:ptCount val="1"/>
                <c:pt idx="0">
                  <c:v>LOPCAQDEP</c:v>
                </c:pt>
              </c:strCache>
            </c:strRef>
          </c:tx>
          <c:spPr>
            <a:ln w="19050" cap="rnd">
              <a:solidFill>
                <a:sysClr val="windowText" lastClr="000000"/>
              </a:solidFill>
              <a:round/>
            </a:ln>
            <a:effectLst/>
          </c:spPr>
          <c:marker>
            <c:symbol val="none"/>
          </c:marker>
          <c:xVal>
            <c:numRef>
              <c:f>'64K_7'!$Y$4:$Y$5</c:f>
              <c:numCache>
                <c:formatCode>General</c:formatCode>
                <c:ptCount val="2"/>
                <c:pt idx="0">
                  <c:v>-20</c:v>
                </c:pt>
                <c:pt idx="1">
                  <c:v>200</c:v>
                </c:pt>
              </c:numCache>
            </c:numRef>
          </c:xVal>
          <c:yVal>
            <c:numRef>
              <c:f>'64K_7'!$AA$2:$AA$3</c:f>
              <c:numCache>
                <c:formatCode>General</c:formatCode>
                <c:ptCount val="2"/>
                <c:pt idx="0">
                  <c:v>110</c:v>
                </c:pt>
                <c:pt idx="1">
                  <c:v>110</c:v>
                </c:pt>
              </c:numCache>
            </c:numRef>
          </c:yVal>
          <c:smooth val="1"/>
          <c:extLst>
            <c:ext xmlns:c16="http://schemas.microsoft.com/office/drawing/2014/chart" uri="{C3380CC4-5D6E-409C-BE32-E72D297353CC}">
              <c16:uniqueId val="{00000009-E482-4555-A148-1C7DB256F0C5}"/>
            </c:ext>
          </c:extLst>
        </c:ser>
        <c:ser>
          <c:idx val="8"/>
          <c:order val="10"/>
          <c:tx>
            <c:strRef>
              <c:f>'64K_7'!$AB$1</c:f>
              <c:strCache>
                <c:ptCount val="1"/>
                <c:pt idx="0">
                  <c:v>MIDAQDEP</c:v>
                </c:pt>
              </c:strCache>
            </c:strRef>
          </c:tx>
          <c:spPr>
            <a:ln w="19050" cap="rnd">
              <a:solidFill>
                <a:sysClr val="windowText" lastClr="000000"/>
              </a:solidFill>
              <a:round/>
            </a:ln>
            <a:effectLst/>
          </c:spPr>
          <c:marker>
            <c:symbol val="none"/>
          </c:marker>
          <c:xVal>
            <c:numRef>
              <c:f>'64K_7'!$Y$4:$Y$5</c:f>
              <c:numCache>
                <c:formatCode>General</c:formatCode>
                <c:ptCount val="2"/>
                <c:pt idx="0">
                  <c:v>-20</c:v>
                </c:pt>
                <c:pt idx="1">
                  <c:v>200</c:v>
                </c:pt>
              </c:numCache>
            </c:numRef>
          </c:xVal>
          <c:yVal>
            <c:numRef>
              <c:f>'64K_7'!$AB$2:$AB$3</c:f>
              <c:numCache>
                <c:formatCode>General</c:formatCode>
                <c:ptCount val="2"/>
                <c:pt idx="0">
                  <c:v>133</c:v>
                </c:pt>
                <c:pt idx="1">
                  <c:v>133</c:v>
                </c:pt>
              </c:numCache>
            </c:numRef>
          </c:yVal>
          <c:smooth val="1"/>
          <c:extLst>
            <c:ext xmlns:c16="http://schemas.microsoft.com/office/drawing/2014/chart" uri="{C3380CC4-5D6E-409C-BE32-E72D297353CC}">
              <c16:uniqueId val="{0000000A-E482-4555-A148-1C7DB256F0C5}"/>
            </c:ext>
          </c:extLst>
        </c:ser>
        <c:ser>
          <c:idx val="9"/>
          <c:order val="11"/>
          <c:tx>
            <c:strRef>
              <c:f>'64K_7'!$AC$1</c:f>
              <c:strCache>
                <c:ptCount val="1"/>
                <c:pt idx="0">
                  <c:v>LOCUDEP</c:v>
                </c:pt>
              </c:strCache>
            </c:strRef>
          </c:tx>
          <c:spPr>
            <a:ln w="19050" cap="rnd">
              <a:solidFill>
                <a:sysClr val="windowText" lastClr="000000"/>
              </a:solidFill>
              <a:round/>
            </a:ln>
            <a:effectLst/>
          </c:spPr>
          <c:marker>
            <c:symbol val="none"/>
          </c:marker>
          <c:xVal>
            <c:numRef>
              <c:f>'64K_7'!$Y$4:$Y$5</c:f>
              <c:numCache>
                <c:formatCode>General</c:formatCode>
                <c:ptCount val="2"/>
                <c:pt idx="0">
                  <c:v>-20</c:v>
                </c:pt>
                <c:pt idx="1">
                  <c:v>200</c:v>
                </c:pt>
              </c:numCache>
            </c:numRef>
          </c:xVal>
          <c:yVal>
            <c:numRef>
              <c:f>'64K_7'!$AC$2:$AC$3</c:f>
              <c:numCache>
                <c:formatCode>General</c:formatCode>
                <c:ptCount val="2"/>
                <c:pt idx="0">
                  <c:v>141</c:v>
                </c:pt>
                <c:pt idx="1">
                  <c:v>141</c:v>
                </c:pt>
              </c:numCache>
            </c:numRef>
          </c:yVal>
          <c:smooth val="1"/>
          <c:extLst>
            <c:ext xmlns:c16="http://schemas.microsoft.com/office/drawing/2014/chart" uri="{C3380CC4-5D6E-409C-BE32-E72D297353CC}">
              <c16:uniqueId val="{0000000B-E482-4555-A148-1C7DB256F0C5}"/>
            </c:ext>
          </c:extLst>
        </c:ser>
        <c:ser>
          <c:idx val="10"/>
          <c:order val="12"/>
          <c:tx>
            <c:strRef>
              <c:f>'64K_7'!$AD$1</c:f>
              <c:strCache>
                <c:ptCount val="1"/>
                <c:pt idx="0">
                  <c:v>LOAQDEP</c:v>
                </c:pt>
              </c:strCache>
            </c:strRef>
          </c:tx>
          <c:spPr>
            <a:ln w="19050" cap="rnd">
              <a:solidFill>
                <a:sysClr val="windowText" lastClr="000000"/>
              </a:solidFill>
              <a:round/>
            </a:ln>
            <a:effectLst/>
          </c:spPr>
          <c:marker>
            <c:symbol val="none"/>
          </c:marker>
          <c:xVal>
            <c:numRef>
              <c:f>'64K_7'!$Y$4:$Y$5</c:f>
              <c:numCache>
                <c:formatCode>General</c:formatCode>
                <c:ptCount val="2"/>
                <c:pt idx="0">
                  <c:v>-20</c:v>
                </c:pt>
                <c:pt idx="1">
                  <c:v>200</c:v>
                </c:pt>
              </c:numCache>
            </c:numRef>
          </c:xVal>
          <c:yVal>
            <c:numRef>
              <c:f>'64K_7'!$AD$2:$AD$3</c:f>
              <c:numCache>
                <c:formatCode>General</c:formatCode>
                <c:ptCount val="2"/>
                <c:pt idx="0">
                  <c:v>164</c:v>
                </c:pt>
                <c:pt idx="1">
                  <c:v>164</c:v>
                </c:pt>
              </c:numCache>
            </c:numRef>
          </c:yVal>
          <c:smooth val="1"/>
          <c:extLst>
            <c:ext xmlns:c16="http://schemas.microsoft.com/office/drawing/2014/chart" uri="{C3380CC4-5D6E-409C-BE32-E72D297353CC}">
              <c16:uniqueId val="{0000000C-E482-4555-A148-1C7DB256F0C5}"/>
            </c:ext>
          </c:extLst>
        </c:ser>
        <c:dLbls>
          <c:showLegendKey val="0"/>
          <c:showVal val="0"/>
          <c:showCatName val="0"/>
          <c:showSerName val="0"/>
          <c:showPercent val="0"/>
          <c:showBubbleSize val="0"/>
        </c:dLbls>
        <c:axId val="866077368"/>
        <c:axId val="866080320"/>
      </c:scatterChart>
      <c:valAx>
        <c:axId val="866077368"/>
        <c:scaling>
          <c:orientation val="minMax"/>
          <c:max val="200"/>
          <c:min val="-2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l-GR">
                    <a:solidFill>
                      <a:sysClr val="windowText" lastClr="000000"/>
                    </a:solidFill>
                    <a:latin typeface="Calibri" panose="020F0502020204030204" pitchFamily="34" charset="0"/>
                    <a:cs typeface="Calibri" panose="020F0502020204030204" pitchFamily="34" charset="0"/>
                  </a:rPr>
                  <a:t>Δ</a:t>
                </a:r>
                <a:r>
                  <a:rPr lang="en-US">
                    <a:solidFill>
                      <a:sysClr val="windowText" lastClr="000000"/>
                    </a:solidFill>
                    <a:latin typeface="Calibri" panose="020F0502020204030204" pitchFamily="34" charset="0"/>
                    <a:cs typeface="Calibri" panose="020F0502020204030204" pitchFamily="34" charset="0"/>
                  </a:rPr>
                  <a:t> in Conductance</a:t>
                </a:r>
                <a:r>
                  <a:rPr lang="en-US" baseline="0">
                    <a:solidFill>
                      <a:sysClr val="windowText" lastClr="000000"/>
                    </a:solidFill>
                    <a:latin typeface="Calibri" panose="020F0502020204030204" pitchFamily="34" charset="0"/>
                    <a:cs typeface="Calibri" panose="020F0502020204030204" pitchFamily="34" charset="0"/>
                  </a:rPr>
                  <a:t> (mS/m)</a:t>
                </a:r>
                <a:endParaRPr lang="en-US">
                  <a:solidFill>
                    <a:sysClr val="windowText" lastClr="000000"/>
                  </a:solidFill>
                </a:endParaRP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866080320"/>
        <c:crosses val="autoZero"/>
        <c:crossBetween val="midCat"/>
        <c:majorUnit val="40"/>
      </c:valAx>
      <c:valAx>
        <c:axId val="866080320"/>
        <c:scaling>
          <c:orientation val="maxMin"/>
          <c:max val="180"/>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866077368"/>
        <c:crosses val="autoZero"/>
        <c:crossBetween val="midCat"/>
      </c:valAx>
      <c:spPr>
        <a:noFill/>
        <a:ln>
          <a:solidFill>
            <a:sysClr val="windowText" lastClr="000000"/>
          </a:solidFill>
        </a:ln>
        <a:effectLst/>
      </c:spPr>
    </c:plotArea>
    <c:legend>
      <c:legendPos val="r"/>
      <c:layout>
        <c:manualLayout>
          <c:xMode val="edge"/>
          <c:yMode val="edge"/>
          <c:x val="0.62060602282596522"/>
          <c:y val="0.4165514236362981"/>
          <c:w val="0.32876986600680846"/>
          <c:h val="0.1280164379827603"/>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2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r>
              <a:rPr lang="en-US" b="1">
                <a:solidFill>
                  <a:sysClr val="windowText" lastClr="000000"/>
                </a:solidFill>
              </a:rPr>
              <a:t>64K</a:t>
            </a:r>
            <a:r>
              <a:rPr lang="en-US" b="1" baseline="0">
                <a:solidFill>
                  <a:sysClr val="windowText" lastClr="000000"/>
                </a:solidFill>
              </a:rPr>
              <a:t> 7 </a:t>
            </a:r>
            <a:r>
              <a:rPr lang="el-GR" b="1" baseline="0">
                <a:solidFill>
                  <a:sysClr val="windowText" lastClr="000000"/>
                </a:solidFill>
                <a:latin typeface="Calibri" panose="020F0502020204030204" pitchFamily="34" charset="0"/>
                <a:cs typeface="Calibri" panose="020F0502020204030204" pitchFamily="34" charset="0"/>
              </a:rPr>
              <a:t>Δ</a:t>
            </a:r>
            <a:r>
              <a:rPr lang="en-US" b="1" baseline="0">
                <a:solidFill>
                  <a:sysClr val="windowText" lastClr="000000"/>
                </a:solidFill>
                <a:latin typeface="Calibri" panose="020F0502020204030204" pitchFamily="34" charset="0"/>
                <a:cs typeface="Calibri" panose="020F0502020204030204" pitchFamily="34" charset="0"/>
              </a:rPr>
              <a:t> in Conductance Over Time</a:t>
            </a:r>
            <a:endParaRPr lang="en-US" b="1">
              <a:solidFill>
                <a:sysClr val="windowText" lastClr="000000"/>
              </a:solidFill>
            </a:endParaRPr>
          </a:p>
        </c:rich>
      </c:tx>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4.7048556430446191E-2"/>
          <c:y val="0.1234092613423322"/>
          <c:w val="0.90339588801399828"/>
          <c:h val="0.85278121484814395"/>
        </c:manualLayout>
      </c:layout>
      <c:scatterChart>
        <c:scatterStyle val="smoothMarker"/>
        <c:varyColors val="0"/>
        <c:ser>
          <c:idx val="0"/>
          <c:order val="0"/>
          <c:tx>
            <c:strRef>
              <c:f>'64K_7'!$O$1</c:f>
              <c:strCache>
                <c:ptCount val="1"/>
                <c:pt idx="0">
                  <c:v>2008-2016</c:v>
                </c:pt>
              </c:strCache>
            </c:strRef>
          </c:tx>
          <c:spPr>
            <a:ln w="12700" cap="rnd">
              <a:solidFill>
                <a:schemeClr val="accent5">
                  <a:lumMod val="40000"/>
                  <a:lumOff val="60000"/>
                </a:schemeClr>
              </a:solidFill>
              <a:round/>
            </a:ln>
            <a:effectLst/>
          </c:spPr>
          <c:marker>
            <c:symbol val="none"/>
          </c:marker>
          <c:xVal>
            <c:numRef>
              <c:f>'64K_7'!$O$2:$O$1681</c:f>
              <c:numCache>
                <c:formatCode>General</c:formatCode>
                <c:ptCount val="1680"/>
                <c:pt idx="5">
                  <c:v>125.7</c:v>
                </c:pt>
                <c:pt idx="6">
                  <c:v>126.9</c:v>
                </c:pt>
                <c:pt idx="7">
                  <c:v>128.06</c:v>
                </c:pt>
                <c:pt idx="8">
                  <c:v>129.21999999999997</c:v>
                </c:pt>
                <c:pt idx="9">
                  <c:v>129.9</c:v>
                </c:pt>
                <c:pt idx="10">
                  <c:v>130.9</c:v>
                </c:pt>
                <c:pt idx="11">
                  <c:v>131.16000000000003</c:v>
                </c:pt>
                <c:pt idx="12">
                  <c:v>131.57999999999998</c:v>
                </c:pt>
                <c:pt idx="13">
                  <c:v>131.9</c:v>
                </c:pt>
                <c:pt idx="14">
                  <c:v>132.26</c:v>
                </c:pt>
                <c:pt idx="15">
                  <c:v>132.22</c:v>
                </c:pt>
                <c:pt idx="16">
                  <c:v>132.5</c:v>
                </c:pt>
                <c:pt idx="17">
                  <c:v>132.62</c:v>
                </c:pt>
                <c:pt idx="18">
                  <c:v>132.38</c:v>
                </c:pt>
                <c:pt idx="19">
                  <c:v>132.68</c:v>
                </c:pt>
                <c:pt idx="20">
                  <c:v>132.68</c:v>
                </c:pt>
                <c:pt idx="21">
                  <c:v>132.64000000000001</c:v>
                </c:pt>
                <c:pt idx="22">
                  <c:v>132.49999999999997</c:v>
                </c:pt>
                <c:pt idx="23">
                  <c:v>132.6</c:v>
                </c:pt>
                <c:pt idx="24">
                  <c:v>132.18</c:v>
                </c:pt>
                <c:pt idx="25">
                  <c:v>132.16</c:v>
                </c:pt>
                <c:pt idx="26">
                  <c:v>132.06</c:v>
                </c:pt>
                <c:pt idx="27">
                  <c:v>131.92000000000002</c:v>
                </c:pt>
                <c:pt idx="28">
                  <c:v>131.16</c:v>
                </c:pt>
                <c:pt idx="29">
                  <c:v>130.35999999999999</c:v>
                </c:pt>
                <c:pt idx="30">
                  <c:v>129.66</c:v>
                </c:pt>
                <c:pt idx="31">
                  <c:v>128.47999999999999</c:v>
                </c:pt>
                <c:pt idx="32">
                  <c:v>127.46</c:v>
                </c:pt>
                <c:pt idx="33">
                  <c:v>126.97999999999999</c:v>
                </c:pt>
                <c:pt idx="34">
                  <c:v>126.52000000000001</c:v>
                </c:pt>
                <c:pt idx="35">
                  <c:v>125.78</c:v>
                </c:pt>
                <c:pt idx="36">
                  <c:v>125.44000000000001</c:v>
                </c:pt>
                <c:pt idx="37">
                  <c:v>125.16</c:v>
                </c:pt>
                <c:pt idx="38">
                  <c:v>124.9</c:v>
                </c:pt>
                <c:pt idx="39">
                  <c:v>125.17999999999999</c:v>
                </c:pt>
                <c:pt idx="40">
                  <c:v>124.92</c:v>
                </c:pt>
                <c:pt idx="41">
                  <c:v>124.13999999999999</c:v>
                </c:pt>
                <c:pt idx="42">
                  <c:v>123.06000000000002</c:v>
                </c:pt>
                <c:pt idx="43">
                  <c:v>122.1</c:v>
                </c:pt>
                <c:pt idx="44">
                  <c:v>120.71999999999998</c:v>
                </c:pt>
                <c:pt idx="45">
                  <c:v>120.46</c:v>
                </c:pt>
                <c:pt idx="46">
                  <c:v>120.17999999999999</c:v>
                </c:pt>
                <c:pt idx="47">
                  <c:v>120.34</c:v>
                </c:pt>
                <c:pt idx="48">
                  <c:v>120.38</c:v>
                </c:pt>
                <c:pt idx="49">
                  <c:v>120.6</c:v>
                </c:pt>
                <c:pt idx="50">
                  <c:v>120.62</c:v>
                </c:pt>
                <c:pt idx="51">
                  <c:v>121.55999999999999</c:v>
                </c:pt>
                <c:pt idx="52">
                  <c:v>122.54</c:v>
                </c:pt>
                <c:pt idx="53">
                  <c:v>123.44000000000001</c:v>
                </c:pt>
                <c:pt idx="54">
                  <c:v>124.34</c:v>
                </c:pt>
                <c:pt idx="55">
                  <c:v>124.82000000000001</c:v>
                </c:pt>
                <c:pt idx="56">
                  <c:v>125.00000000000003</c:v>
                </c:pt>
                <c:pt idx="57">
                  <c:v>124.76000000000002</c:v>
                </c:pt>
                <c:pt idx="58">
                  <c:v>124.64000000000001</c:v>
                </c:pt>
                <c:pt idx="59">
                  <c:v>124.2</c:v>
                </c:pt>
                <c:pt idx="60">
                  <c:v>123.82000000000002</c:v>
                </c:pt>
                <c:pt idx="61">
                  <c:v>123.04</c:v>
                </c:pt>
                <c:pt idx="62">
                  <c:v>122.22</c:v>
                </c:pt>
                <c:pt idx="63">
                  <c:v>120.86000000000001</c:v>
                </c:pt>
                <c:pt idx="64">
                  <c:v>119.5</c:v>
                </c:pt>
                <c:pt idx="65">
                  <c:v>118.00000000000003</c:v>
                </c:pt>
                <c:pt idx="66">
                  <c:v>116.2</c:v>
                </c:pt>
                <c:pt idx="67">
                  <c:v>114.36000000000001</c:v>
                </c:pt>
                <c:pt idx="68">
                  <c:v>113.17999999999999</c:v>
                </c:pt>
                <c:pt idx="69">
                  <c:v>112.01999999999998</c:v>
                </c:pt>
                <c:pt idx="70">
                  <c:v>110.67999999999999</c:v>
                </c:pt>
                <c:pt idx="71">
                  <c:v>109.96</c:v>
                </c:pt>
                <c:pt idx="72">
                  <c:v>109.41999999999999</c:v>
                </c:pt>
                <c:pt idx="73">
                  <c:v>108.74000000000001</c:v>
                </c:pt>
                <c:pt idx="74">
                  <c:v>107.71999999999998</c:v>
                </c:pt>
                <c:pt idx="75">
                  <c:v>106.94000000000001</c:v>
                </c:pt>
                <c:pt idx="76">
                  <c:v>106.16</c:v>
                </c:pt>
                <c:pt idx="77">
                  <c:v>105.14000000000001</c:v>
                </c:pt>
                <c:pt idx="78">
                  <c:v>104.1</c:v>
                </c:pt>
                <c:pt idx="79">
                  <c:v>103.86000000000001</c:v>
                </c:pt>
                <c:pt idx="80">
                  <c:v>103.47999999999999</c:v>
                </c:pt>
                <c:pt idx="81">
                  <c:v>103.12</c:v>
                </c:pt>
                <c:pt idx="82">
                  <c:v>102.74000000000001</c:v>
                </c:pt>
                <c:pt idx="83">
                  <c:v>102.36</c:v>
                </c:pt>
                <c:pt idx="84">
                  <c:v>101.66</c:v>
                </c:pt>
                <c:pt idx="85">
                  <c:v>101.02000000000001</c:v>
                </c:pt>
                <c:pt idx="86">
                  <c:v>100.2</c:v>
                </c:pt>
                <c:pt idx="87">
                  <c:v>99.820000000000022</c:v>
                </c:pt>
                <c:pt idx="88">
                  <c:v>99.039999999999992</c:v>
                </c:pt>
                <c:pt idx="89">
                  <c:v>97.92</c:v>
                </c:pt>
                <c:pt idx="90">
                  <c:v>97.12</c:v>
                </c:pt>
                <c:pt idx="91">
                  <c:v>95.7</c:v>
                </c:pt>
                <c:pt idx="92">
                  <c:v>94.140000000000015</c:v>
                </c:pt>
                <c:pt idx="93">
                  <c:v>92.8</c:v>
                </c:pt>
                <c:pt idx="94">
                  <c:v>91.4</c:v>
                </c:pt>
                <c:pt idx="95">
                  <c:v>89.47999999999999</c:v>
                </c:pt>
                <c:pt idx="96">
                  <c:v>88.56</c:v>
                </c:pt>
                <c:pt idx="97">
                  <c:v>86.38000000000001</c:v>
                </c:pt>
                <c:pt idx="98">
                  <c:v>84.54</c:v>
                </c:pt>
                <c:pt idx="99">
                  <c:v>83.240000000000009</c:v>
                </c:pt>
                <c:pt idx="100">
                  <c:v>81.52000000000001</c:v>
                </c:pt>
                <c:pt idx="101">
                  <c:v>79.099999999999994</c:v>
                </c:pt>
                <c:pt idx="102">
                  <c:v>77.759999999999991</c:v>
                </c:pt>
                <c:pt idx="103">
                  <c:v>76.06</c:v>
                </c:pt>
                <c:pt idx="104">
                  <c:v>73.88</c:v>
                </c:pt>
                <c:pt idx="105">
                  <c:v>72.44</c:v>
                </c:pt>
                <c:pt idx="106">
                  <c:v>71.08</c:v>
                </c:pt>
                <c:pt idx="107">
                  <c:v>69.44</c:v>
                </c:pt>
                <c:pt idx="108">
                  <c:v>68.02000000000001</c:v>
                </c:pt>
                <c:pt idx="109">
                  <c:v>66.539999999999992</c:v>
                </c:pt>
                <c:pt idx="110">
                  <c:v>64.92</c:v>
                </c:pt>
                <c:pt idx="111">
                  <c:v>63.36</c:v>
                </c:pt>
                <c:pt idx="112">
                  <c:v>61.699999999999989</c:v>
                </c:pt>
                <c:pt idx="113">
                  <c:v>59.759999999999991</c:v>
                </c:pt>
                <c:pt idx="114">
                  <c:v>58.3</c:v>
                </c:pt>
                <c:pt idx="115">
                  <c:v>56.719999999999992</c:v>
                </c:pt>
                <c:pt idx="116">
                  <c:v>55.1</c:v>
                </c:pt>
                <c:pt idx="117">
                  <c:v>54.3</c:v>
                </c:pt>
                <c:pt idx="118">
                  <c:v>53.339999999999989</c:v>
                </c:pt>
                <c:pt idx="119">
                  <c:v>51.86</c:v>
                </c:pt>
                <c:pt idx="120">
                  <c:v>50.56</c:v>
                </c:pt>
                <c:pt idx="121">
                  <c:v>49.519999999999996</c:v>
                </c:pt>
                <c:pt idx="122">
                  <c:v>47.94</c:v>
                </c:pt>
                <c:pt idx="123">
                  <c:v>46.08</c:v>
                </c:pt>
                <c:pt idx="124">
                  <c:v>44.9</c:v>
                </c:pt>
                <c:pt idx="125">
                  <c:v>43.36</c:v>
                </c:pt>
                <c:pt idx="126">
                  <c:v>41.92</c:v>
                </c:pt>
                <c:pt idx="127">
                  <c:v>40.42</c:v>
                </c:pt>
                <c:pt idx="128">
                  <c:v>39.660000000000004</c:v>
                </c:pt>
                <c:pt idx="129">
                  <c:v>38.300000000000004</c:v>
                </c:pt>
                <c:pt idx="130">
                  <c:v>37.1</c:v>
                </c:pt>
                <c:pt idx="131">
                  <c:v>35.96</c:v>
                </c:pt>
                <c:pt idx="132">
                  <c:v>34.200000000000003</c:v>
                </c:pt>
                <c:pt idx="133">
                  <c:v>32.339999999999996</c:v>
                </c:pt>
                <c:pt idx="134">
                  <c:v>30.659999999999997</c:v>
                </c:pt>
                <c:pt idx="135">
                  <c:v>28.9</c:v>
                </c:pt>
                <c:pt idx="136">
                  <c:v>27</c:v>
                </c:pt>
                <c:pt idx="137">
                  <c:v>25.54</c:v>
                </c:pt>
                <c:pt idx="138">
                  <c:v>23.68</c:v>
                </c:pt>
                <c:pt idx="139">
                  <c:v>22.42</c:v>
                </c:pt>
                <c:pt idx="140">
                  <c:v>21.14</c:v>
                </c:pt>
                <c:pt idx="141">
                  <c:v>19.860000000000003</c:v>
                </c:pt>
                <c:pt idx="142">
                  <c:v>18.880000000000003</c:v>
                </c:pt>
                <c:pt idx="143">
                  <c:v>18.3</c:v>
                </c:pt>
                <c:pt idx="144">
                  <c:v>17.140000000000004</c:v>
                </c:pt>
                <c:pt idx="145">
                  <c:v>16.68</c:v>
                </c:pt>
                <c:pt idx="146">
                  <c:v>16.260000000000002</c:v>
                </c:pt>
                <c:pt idx="147">
                  <c:v>15.620000000000001</c:v>
                </c:pt>
                <c:pt idx="148">
                  <c:v>15.48</c:v>
                </c:pt>
                <c:pt idx="149">
                  <c:v>15.339999999999998</c:v>
                </c:pt>
                <c:pt idx="150">
                  <c:v>14.719999999999999</c:v>
                </c:pt>
                <c:pt idx="151">
                  <c:v>14.52</c:v>
                </c:pt>
                <c:pt idx="152">
                  <c:v>14.859999999999996</c:v>
                </c:pt>
                <c:pt idx="153">
                  <c:v>14.679999999999998</c:v>
                </c:pt>
                <c:pt idx="154">
                  <c:v>14.76</c:v>
                </c:pt>
                <c:pt idx="155">
                  <c:v>15.02</c:v>
                </c:pt>
                <c:pt idx="156">
                  <c:v>14.98</c:v>
                </c:pt>
                <c:pt idx="157">
                  <c:v>15.040000000000003</c:v>
                </c:pt>
                <c:pt idx="158">
                  <c:v>15.1</c:v>
                </c:pt>
                <c:pt idx="159">
                  <c:v>15.14</c:v>
                </c:pt>
                <c:pt idx="160">
                  <c:v>15.260000000000002</c:v>
                </c:pt>
                <c:pt idx="161">
                  <c:v>15.6</c:v>
                </c:pt>
                <c:pt idx="162">
                  <c:v>15.86</c:v>
                </c:pt>
                <c:pt idx="163">
                  <c:v>16.22</c:v>
                </c:pt>
                <c:pt idx="164">
                  <c:v>16.899999999999999</c:v>
                </c:pt>
                <c:pt idx="165">
                  <c:v>17.599999999999998</c:v>
                </c:pt>
                <c:pt idx="166">
                  <c:v>18.039999999999996</c:v>
                </c:pt>
                <c:pt idx="167">
                  <c:v>18.339999999999996</c:v>
                </c:pt>
                <c:pt idx="168">
                  <c:v>19.239999999999998</c:v>
                </c:pt>
                <c:pt idx="169">
                  <c:v>19.560000000000002</c:v>
                </c:pt>
                <c:pt idx="170">
                  <c:v>19.860000000000003</c:v>
                </c:pt>
                <c:pt idx="171">
                  <c:v>20.18</c:v>
                </c:pt>
                <c:pt idx="172">
                  <c:v>20.500000000000004</c:v>
                </c:pt>
                <c:pt idx="173">
                  <c:v>20.320000000000004</c:v>
                </c:pt>
                <c:pt idx="174">
                  <c:v>20.380000000000003</c:v>
                </c:pt>
                <c:pt idx="175">
                  <c:v>20.239999999999998</c:v>
                </c:pt>
                <c:pt idx="176">
                  <c:v>20.140000000000004</c:v>
                </c:pt>
                <c:pt idx="177">
                  <c:v>20.060000000000002</c:v>
                </c:pt>
                <c:pt idx="178">
                  <c:v>20.18</c:v>
                </c:pt>
                <c:pt idx="179">
                  <c:v>19.96</c:v>
                </c:pt>
                <c:pt idx="180">
                  <c:v>20.2</c:v>
                </c:pt>
                <c:pt idx="181">
                  <c:v>20.419999999999998</c:v>
                </c:pt>
                <c:pt idx="182">
                  <c:v>20.52</c:v>
                </c:pt>
                <c:pt idx="183">
                  <c:v>20.239999999999998</c:v>
                </c:pt>
                <c:pt idx="184">
                  <c:v>20.419999999999998</c:v>
                </c:pt>
                <c:pt idx="185">
                  <c:v>20.100000000000001</c:v>
                </c:pt>
                <c:pt idx="186">
                  <c:v>19.36</c:v>
                </c:pt>
                <c:pt idx="187">
                  <c:v>19</c:v>
                </c:pt>
                <c:pt idx="188">
                  <c:v>18.580000000000002</c:v>
                </c:pt>
                <c:pt idx="189">
                  <c:v>18.02</c:v>
                </c:pt>
                <c:pt idx="190">
                  <c:v>17.600000000000001</c:v>
                </c:pt>
                <c:pt idx="191">
                  <c:v>17.459999999999997</c:v>
                </c:pt>
                <c:pt idx="192">
                  <c:v>16.78</c:v>
                </c:pt>
                <c:pt idx="193">
                  <c:v>16.34</c:v>
                </c:pt>
                <c:pt idx="194">
                  <c:v>16.04</c:v>
                </c:pt>
                <c:pt idx="195">
                  <c:v>15.48</c:v>
                </c:pt>
                <c:pt idx="196">
                  <c:v>15.280000000000001</c:v>
                </c:pt>
                <c:pt idx="197">
                  <c:v>15.060000000000002</c:v>
                </c:pt>
                <c:pt idx="198">
                  <c:v>14.780000000000001</c:v>
                </c:pt>
                <c:pt idx="199">
                  <c:v>13.860000000000003</c:v>
                </c:pt>
                <c:pt idx="200">
                  <c:v>13.66</c:v>
                </c:pt>
                <c:pt idx="201">
                  <c:v>12.760000000000002</c:v>
                </c:pt>
                <c:pt idx="202">
                  <c:v>12.720000000000002</c:v>
                </c:pt>
                <c:pt idx="203">
                  <c:v>12.24</c:v>
                </c:pt>
                <c:pt idx="204">
                  <c:v>12.14</c:v>
                </c:pt>
                <c:pt idx="205">
                  <c:v>11.760000000000002</c:v>
                </c:pt>
                <c:pt idx="206">
                  <c:v>11.420000000000002</c:v>
                </c:pt>
                <c:pt idx="207">
                  <c:v>10.560000000000002</c:v>
                </c:pt>
                <c:pt idx="208">
                  <c:v>10.3</c:v>
                </c:pt>
                <c:pt idx="209">
                  <c:v>10.16</c:v>
                </c:pt>
                <c:pt idx="210">
                  <c:v>10.040000000000001</c:v>
                </c:pt>
                <c:pt idx="211">
                  <c:v>9.98</c:v>
                </c:pt>
                <c:pt idx="212">
                  <c:v>10.06</c:v>
                </c:pt>
                <c:pt idx="213">
                  <c:v>10.059999999999999</c:v>
                </c:pt>
                <c:pt idx="214">
                  <c:v>9.48</c:v>
                </c:pt>
                <c:pt idx="215">
                  <c:v>9.0400000000000009</c:v>
                </c:pt>
                <c:pt idx="216">
                  <c:v>8.7200000000000006</c:v>
                </c:pt>
                <c:pt idx="217">
                  <c:v>8.24</c:v>
                </c:pt>
                <c:pt idx="218">
                  <c:v>7.74</c:v>
                </c:pt>
                <c:pt idx="219">
                  <c:v>8.0800000000000018</c:v>
                </c:pt>
                <c:pt idx="220">
                  <c:v>8.02</c:v>
                </c:pt>
                <c:pt idx="221">
                  <c:v>8.18</c:v>
                </c:pt>
                <c:pt idx="222">
                  <c:v>8.4</c:v>
                </c:pt>
                <c:pt idx="223">
                  <c:v>8.5</c:v>
                </c:pt>
                <c:pt idx="224">
                  <c:v>8.36</c:v>
                </c:pt>
                <c:pt idx="225">
                  <c:v>8.36</c:v>
                </c:pt>
                <c:pt idx="226">
                  <c:v>8.4599999999999991</c:v>
                </c:pt>
                <c:pt idx="227">
                  <c:v>8.5599999999999987</c:v>
                </c:pt>
                <c:pt idx="228">
                  <c:v>8.7999999999999989</c:v>
                </c:pt>
                <c:pt idx="229">
                  <c:v>8.94</c:v>
                </c:pt>
                <c:pt idx="230">
                  <c:v>9.14</c:v>
                </c:pt>
                <c:pt idx="231">
                  <c:v>9.64</c:v>
                </c:pt>
                <c:pt idx="232">
                  <c:v>9.879999999999999</c:v>
                </c:pt>
                <c:pt idx="233">
                  <c:v>9.9400000000000013</c:v>
                </c:pt>
                <c:pt idx="234">
                  <c:v>10.32</c:v>
                </c:pt>
                <c:pt idx="235">
                  <c:v>10.320000000000002</c:v>
                </c:pt>
                <c:pt idx="236">
                  <c:v>9.0800000000000018</c:v>
                </c:pt>
                <c:pt idx="237">
                  <c:v>8.3200000000000021</c:v>
                </c:pt>
                <c:pt idx="238">
                  <c:v>7.68</c:v>
                </c:pt>
                <c:pt idx="239">
                  <c:v>6.4799999999999995</c:v>
                </c:pt>
                <c:pt idx="240">
                  <c:v>6.379999999999999</c:v>
                </c:pt>
                <c:pt idx="241">
                  <c:v>10.039999999999997</c:v>
                </c:pt>
                <c:pt idx="242">
                  <c:v>14.680000000000001</c:v>
                </c:pt>
                <c:pt idx="243">
                  <c:v>17.12</c:v>
                </c:pt>
                <c:pt idx="244">
                  <c:v>18.5</c:v>
                </c:pt>
                <c:pt idx="245">
                  <c:v>19</c:v>
                </c:pt>
                <c:pt idx="246">
                  <c:v>16.920000000000002</c:v>
                </c:pt>
                <c:pt idx="247">
                  <c:v>13.6</c:v>
                </c:pt>
                <c:pt idx="248">
                  <c:v>12.540000000000001</c:v>
                </c:pt>
                <c:pt idx="249">
                  <c:v>12.98</c:v>
                </c:pt>
                <c:pt idx="250">
                  <c:v>13.780000000000001</c:v>
                </c:pt>
                <c:pt idx="251">
                  <c:v>14.34</c:v>
                </c:pt>
                <c:pt idx="252">
                  <c:v>14.8</c:v>
                </c:pt>
                <c:pt idx="253">
                  <c:v>15.120000000000001</c:v>
                </c:pt>
                <c:pt idx="254">
                  <c:v>15.52</c:v>
                </c:pt>
                <c:pt idx="255">
                  <c:v>15.6</c:v>
                </c:pt>
                <c:pt idx="256">
                  <c:v>15.52</c:v>
                </c:pt>
                <c:pt idx="257">
                  <c:v>15.440000000000001</c:v>
                </c:pt>
                <c:pt idx="258">
                  <c:v>15.4</c:v>
                </c:pt>
                <c:pt idx="259">
                  <c:v>15.179999999999998</c:v>
                </c:pt>
                <c:pt idx="260">
                  <c:v>15.2</c:v>
                </c:pt>
                <c:pt idx="261">
                  <c:v>15.040000000000001</c:v>
                </c:pt>
                <c:pt idx="262">
                  <c:v>15.260000000000002</c:v>
                </c:pt>
                <c:pt idx="263">
                  <c:v>15.220000000000002</c:v>
                </c:pt>
                <c:pt idx="264">
                  <c:v>15.319999999999999</c:v>
                </c:pt>
                <c:pt idx="265">
                  <c:v>15.3</c:v>
                </c:pt>
                <c:pt idx="266">
                  <c:v>15.620000000000001</c:v>
                </c:pt>
                <c:pt idx="267">
                  <c:v>15.559999999999999</c:v>
                </c:pt>
                <c:pt idx="268">
                  <c:v>15.820000000000002</c:v>
                </c:pt>
                <c:pt idx="269">
                  <c:v>15.760000000000002</c:v>
                </c:pt>
                <c:pt idx="270">
                  <c:v>15.560000000000002</c:v>
                </c:pt>
                <c:pt idx="271">
                  <c:v>15.120000000000001</c:v>
                </c:pt>
                <c:pt idx="272">
                  <c:v>14.959999999999999</c:v>
                </c:pt>
                <c:pt idx="273">
                  <c:v>14.4</c:v>
                </c:pt>
                <c:pt idx="274">
                  <c:v>14.2</c:v>
                </c:pt>
                <c:pt idx="275">
                  <c:v>13.780000000000001</c:v>
                </c:pt>
                <c:pt idx="276">
                  <c:v>13.86</c:v>
                </c:pt>
                <c:pt idx="277">
                  <c:v>13.6</c:v>
                </c:pt>
                <c:pt idx="278">
                  <c:v>13.280000000000001</c:v>
                </c:pt>
                <c:pt idx="279">
                  <c:v>12.98</c:v>
                </c:pt>
                <c:pt idx="280">
                  <c:v>12.919999999999998</c:v>
                </c:pt>
                <c:pt idx="281">
                  <c:v>12.620000000000001</c:v>
                </c:pt>
                <c:pt idx="282">
                  <c:v>12.2</c:v>
                </c:pt>
                <c:pt idx="283">
                  <c:v>12.34</c:v>
                </c:pt>
                <c:pt idx="284">
                  <c:v>12.02</c:v>
                </c:pt>
                <c:pt idx="285">
                  <c:v>11.52</c:v>
                </c:pt>
                <c:pt idx="286">
                  <c:v>11.2</c:v>
                </c:pt>
                <c:pt idx="287">
                  <c:v>11.08</c:v>
                </c:pt>
                <c:pt idx="288">
                  <c:v>10.8</c:v>
                </c:pt>
                <c:pt idx="289">
                  <c:v>10.78</c:v>
                </c:pt>
                <c:pt idx="290">
                  <c:v>11.04</c:v>
                </c:pt>
                <c:pt idx="291">
                  <c:v>11</c:v>
                </c:pt>
                <c:pt idx="292">
                  <c:v>10.86</c:v>
                </c:pt>
                <c:pt idx="293">
                  <c:v>10.68</c:v>
                </c:pt>
                <c:pt idx="294">
                  <c:v>10.24</c:v>
                </c:pt>
                <c:pt idx="295">
                  <c:v>10.080000000000002</c:v>
                </c:pt>
                <c:pt idx="296">
                  <c:v>10.120000000000001</c:v>
                </c:pt>
                <c:pt idx="297">
                  <c:v>10.180000000000003</c:v>
                </c:pt>
                <c:pt idx="298">
                  <c:v>10.780000000000003</c:v>
                </c:pt>
                <c:pt idx="299">
                  <c:v>11.140000000000002</c:v>
                </c:pt>
                <c:pt idx="300">
                  <c:v>11.360000000000001</c:v>
                </c:pt>
                <c:pt idx="301">
                  <c:v>11.38</c:v>
                </c:pt>
                <c:pt idx="302">
                  <c:v>11.66</c:v>
                </c:pt>
                <c:pt idx="303">
                  <c:v>11.38</c:v>
                </c:pt>
                <c:pt idx="304">
                  <c:v>11.32</c:v>
                </c:pt>
                <c:pt idx="305">
                  <c:v>11.34</c:v>
                </c:pt>
                <c:pt idx="306">
                  <c:v>11.48</c:v>
                </c:pt>
                <c:pt idx="307">
                  <c:v>11.379999999999999</c:v>
                </c:pt>
                <c:pt idx="308">
                  <c:v>11.3</c:v>
                </c:pt>
                <c:pt idx="309">
                  <c:v>12.06</c:v>
                </c:pt>
                <c:pt idx="310">
                  <c:v>12.48</c:v>
                </c:pt>
                <c:pt idx="311">
                  <c:v>12.639999999999999</c:v>
                </c:pt>
                <c:pt idx="312">
                  <c:v>13.02</c:v>
                </c:pt>
                <c:pt idx="313">
                  <c:v>13.62</c:v>
                </c:pt>
                <c:pt idx="314">
                  <c:v>13.179999999999998</c:v>
                </c:pt>
                <c:pt idx="315">
                  <c:v>13.339999999999998</c:v>
                </c:pt>
                <c:pt idx="316">
                  <c:v>13.3</c:v>
                </c:pt>
                <c:pt idx="317">
                  <c:v>13.219999999999999</c:v>
                </c:pt>
                <c:pt idx="318">
                  <c:v>12.739999999999998</c:v>
                </c:pt>
                <c:pt idx="319">
                  <c:v>12.839999999999998</c:v>
                </c:pt>
                <c:pt idx="320">
                  <c:v>12.719999999999997</c:v>
                </c:pt>
                <c:pt idx="321">
                  <c:v>12.859999999999996</c:v>
                </c:pt>
                <c:pt idx="322">
                  <c:v>12.939999999999998</c:v>
                </c:pt>
                <c:pt idx="323">
                  <c:v>13.2</c:v>
                </c:pt>
                <c:pt idx="324">
                  <c:v>13.260000000000002</c:v>
                </c:pt>
                <c:pt idx="325">
                  <c:v>13</c:v>
                </c:pt>
                <c:pt idx="326">
                  <c:v>12.860000000000003</c:v>
                </c:pt>
                <c:pt idx="327">
                  <c:v>12.680000000000003</c:v>
                </c:pt>
                <c:pt idx="328">
                  <c:v>12.48</c:v>
                </c:pt>
                <c:pt idx="329">
                  <c:v>12.280000000000001</c:v>
                </c:pt>
                <c:pt idx="330">
                  <c:v>12</c:v>
                </c:pt>
                <c:pt idx="331">
                  <c:v>11.719999999999999</c:v>
                </c:pt>
                <c:pt idx="332">
                  <c:v>11.76</c:v>
                </c:pt>
                <c:pt idx="333">
                  <c:v>11.86</c:v>
                </c:pt>
                <c:pt idx="334">
                  <c:v>12.239999999999998</c:v>
                </c:pt>
                <c:pt idx="335">
                  <c:v>12.62</c:v>
                </c:pt>
                <c:pt idx="336">
                  <c:v>13</c:v>
                </c:pt>
                <c:pt idx="337">
                  <c:v>12.52</c:v>
                </c:pt>
                <c:pt idx="338">
                  <c:v>12.22</c:v>
                </c:pt>
                <c:pt idx="339">
                  <c:v>11.64</c:v>
                </c:pt>
                <c:pt idx="340">
                  <c:v>11.4</c:v>
                </c:pt>
                <c:pt idx="341">
                  <c:v>11.02</c:v>
                </c:pt>
                <c:pt idx="342">
                  <c:v>10.919999999999998</c:v>
                </c:pt>
                <c:pt idx="343">
                  <c:v>10.739999999999998</c:v>
                </c:pt>
                <c:pt idx="344">
                  <c:v>10.78</c:v>
                </c:pt>
                <c:pt idx="345">
                  <c:v>10.46</c:v>
                </c:pt>
                <c:pt idx="346">
                  <c:v>10.120000000000001</c:v>
                </c:pt>
                <c:pt idx="347">
                  <c:v>10.000000000000002</c:v>
                </c:pt>
                <c:pt idx="348">
                  <c:v>9.7800000000000011</c:v>
                </c:pt>
                <c:pt idx="349">
                  <c:v>9.4400000000000013</c:v>
                </c:pt>
                <c:pt idx="350">
                  <c:v>8.860000000000003</c:v>
                </c:pt>
                <c:pt idx="351">
                  <c:v>8.2600000000000016</c:v>
                </c:pt>
                <c:pt idx="352">
                  <c:v>8.34</c:v>
                </c:pt>
                <c:pt idx="353">
                  <c:v>8.379999999999999</c:v>
                </c:pt>
                <c:pt idx="354">
                  <c:v>8.1999999999999993</c:v>
                </c:pt>
                <c:pt idx="355">
                  <c:v>8.4199999999999982</c:v>
                </c:pt>
                <c:pt idx="356">
                  <c:v>8.6999999999999975</c:v>
                </c:pt>
                <c:pt idx="357">
                  <c:v>8.5799999999999983</c:v>
                </c:pt>
                <c:pt idx="358">
                  <c:v>8.4599999999999991</c:v>
                </c:pt>
                <c:pt idx="359">
                  <c:v>8.44</c:v>
                </c:pt>
                <c:pt idx="360">
                  <c:v>8.3000000000000007</c:v>
                </c:pt>
                <c:pt idx="361">
                  <c:v>8</c:v>
                </c:pt>
                <c:pt idx="362">
                  <c:v>7.5</c:v>
                </c:pt>
                <c:pt idx="363">
                  <c:v>7.419999999999999</c:v>
                </c:pt>
                <c:pt idx="364">
                  <c:v>7.1599999999999993</c:v>
                </c:pt>
                <c:pt idx="365">
                  <c:v>6.9799999999999986</c:v>
                </c:pt>
                <c:pt idx="366">
                  <c:v>6.9399999999999977</c:v>
                </c:pt>
                <c:pt idx="367">
                  <c:v>6.6799999999999979</c:v>
                </c:pt>
                <c:pt idx="368">
                  <c:v>6.1599999999999993</c:v>
                </c:pt>
                <c:pt idx="369">
                  <c:v>6.160000000000001</c:v>
                </c:pt>
                <c:pt idx="370">
                  <c:v>6.0400000000000018</c:v>
                </c:pt>
                <c:pt idx="371">
                  <c:v>5.9400000000000031</c:v>
                </c:pt>
                <c:pt idx="372">
                  <c:v>5.7600000000000033</c:v>
                </c:pt>
                <c:pt idx="373">
                  <c:v>5.5600000000000041</c:v>
                </c:pt>
                <c:pt idx="374">
                  <c:v>5.3000000000000025</c:v>
                </c:pt>
                <c:pt idx="375">
                  <c:v>5.1600000000000019</c:v>
                </c:pt>
                <c:pt idx="376">
                  <c:v>5.1800000000000024</c:v>
                </c:pt>
                <c:pt idx="377">
                  <c:v>5.3600000000000021</c:v>
                </c:pt>
                <c:pt idx="378">
                  <c:v>5.7600000000000007</c:v>
                </c:pt>
                <c:pt idx="379">
                  <c:v>5.5600000000000005</c:v>
                </c:pt>
                <c:pt idx="380">
                  <c:v>5.7000000000000011</c:v>
                </c:pt>
                <c:pt idx="381">
                  <c:v>5.5400000000000009</c:v>
                </c:pt>
                <c:pt idx="382">
                  <c:v>5.419999999999999</c:v>
                </c:pt>
                <c:pt idx="383">
                  <c:v>5</c:v>
                </c:pt>
                <c:pt idx="384">
                  <c:v>5.0599999999999996</c:v>
                </c:pt>
                <c:pt idx="385">
                  <c:v>4.9799999999999986</c:v>
                </c:pt>
                <c:pt idx="386">
                  <c:v>4.9999999999999982</c:v>
                </c:pt>
                <c:pt idx="387">
                  <c:v>5.0199999999999987</c:v>
                </c:pt>
                <c:pt idx="388">
                  <c:v>4.9799999999999995</c:v>
                </c:pt>
                <c:pt idx="389">
                  <c:v>4.8</c:v>
                </c:pt>
                <c:pt idx="390">
                  <c:v>4.2600000000000007</c:v>
                </c:pt>
                <c:pt idx="391">
                  <c:v>4.3</c:v>
                </c:pt>
                <c:pt idx="392">
                  <c:v>4.0400000000000009</c:v>
                </c:pt>
                <c:pt idx="393">
                  <c:v>4.0399999999999991</c:v>
                </c:pt>
                <c:pt idx="394">
                  <c:v>3.9200000000000004</c:v>
                </c:pt>
                <c:pt idx="395">
                  <c:v>3.9799999999999995</c:v>
                </c:pt>
                <c:pt idx="396">
                  <c:v>4</c:v>
                </c:pt>
                <c:pt idx="397">
                  <c:v>4.24</c:v>
                </c:pt>
                <c:pt idx="398">
                  <c:v>4.080000000000001</c:v>
                </c:pt>
                <c:pt idx="399">
                  <c:v>4.0200000000000005</c:v>
                </c:pt>
                <c:pt idx="400">
                  <c:v>4.0200000000000005</c:v>
                </c:pt>
                <c:pt idx="401">
                  <c:v>3.5600000000000009</c:v>
                </c:pt>
                <c:pt idx="402">
                  <c:v>3.22</c:v>
                </c:pt>
                <c:pt idx="403">
                  <c:v>2.8400000000000007</c:v>
                </c:pt>
                <c:pt idx="404">
                  <c:v>2.8200000000000003</c:v>
                </c:pt>
                <c:pt idx="405">
                  <c:v>2.8400000000000007</c:v>
                </c:pt>
                <c:pt idx="406">
                  <c:v>3</c:v>
                </c:pt>
                <c:pt idx="407">
                  <c:v>3.3</c:v>
                </c:pt>
                <c:pt idx="408">
                  <c:v>3.4799999999999995</c:v>
                </c:pt>
                <c:pt idx="409">
                  <c:v>3.4400000000000004</c:v>
                </c:pt>
                <c:pt idx="410">
                  <c:v>3.5600000000000009</c:v>
                </c:pt>
                <c:pt idx="411">
                  <c:v>3.3400000000000007</c:v>
                </c:pt>
                <c:pt idx="412">
                  <c:v>3.160000000000001</c:v>
                </c:pt>
                <c:pt idx="413">
                  <c:v>3.2600000000000007</c:v>
                </c:pt>
                <c:pt idx="414">
                  <c:v>3.419999999999999</c:v>
                </c:pt>
                <c:pt idx="415">
                  <c:v>2.9599999999999982</c:v>
                </c:pt>
                <c:pt idx="416">
                  <c:v>3.1199999999999988</c:v>
                </c:pt>
                <c:pt idx="417">
                  <c:v>2.8799999999999981</c:v>
                </c:pt>
                <c:pt idx="418">
                  <c:v>2.7399999999999993</c:v>
                </c:pt>
                <c:pt idx="419">
                  <c:v>2.8800000000000012</c:v>
                </c:pt>
                <c:pt idx="420">
                  <c:v>3.080000000000001</c:v>
                </c:pt>
                <c:pt idx="421">
                  <c:v>2.8</c:v>
                </c:pt>
                <c:pt idx="422">
                  <c:v>3.0400000000000005</c:v>
                </c:pt>
                <c:pt idx="423">
                  <c:v>3.5399999999999991</c:v>
                </c:pt>
                <c:pt idx="424">
                  <c:v>3.6799999999999984</c:v>
                </c:pt>
                <c:pt idx="425">
                  <c:v>4.0599999999999978</c:v>
                </c:pt>
                <c:pt idx="426">
                  <c:v>4.3999999999999986</c:v>
                </c:pt>
                <c:pt idx="427">
                  <c:v>4.6199999999999992</c:v>
                </c:pt>
                <c:pt idx="428">
                  <c:v>4.4399999999999995</c:v>
                </c:pt>
                <c:pt idx="429">
                  <c:v>4.08</c:v>
                </c:pt>
                <c:pt idx="430">
                  <c:v>3.5600000000000009</c:v>
                </c:pt>
                <c:pt idx="431">
                  <c:v>2.8400000000000007</c:v>
                </c:pt>
                <c:pt idx="432">
                  <c:v>1.5400000000000005</c:v>
                </c:pt>
                <c:pt idx="433">
                  <c:v>0.60000000000000142</c:v>
                </c:pt>
                <c:pt idx="434">
                  <c:v>-0.11999999999999886</c:v>
                </c:pt>
                <c:pt idx="435">
                  <c:v>-1.2599999999999993</c:v>
                </c:pt>
                <c:pt idx="436">
                  <c:v>-0.19999999999999857</c:v>
                </c:pt>
                <c:pt idx="437">
                  <c:v>3.5400000000000005</c:v>
                </c:pt>
                <c:pt idx="438">
                  <c:v>5.9799999999999995</c:v>
                </c:pt>
                <c:pt idx="439">
                  <c:v>6.5799999999999983</c:v>
                </c:pt>
                <c:pt idx="440">
                  <c:v>7.3999999999999986</c:v>
                </c:pt>
                <c:pt idx="441">
                  <c:v>6.2199999999999989</c:v>
                </c:pt>
                <c:pt idx="442">
                  <c:v>3.0799999999999996</c:v>
                </c:pt>
                <c:pt idx="443">
                  <c:v>1.3</c:v>
                </c:pt>
                <c:pt idx="444">
                  <c:v>1.2600000000000009</c:v>
                </c:pt>
                <c:pt idx="445">
                  <c:v>1.5400000000000005</c:v>
                </c:pt>
                <c:pt idx="446">
                  <c:v>2.0799999999999996</c:v>
                </c:pt>
                <c:pt idx="447">
                  <c:v>2</c:v>
                </c:pt>
                <c:pt idx="448">
                  <c:v>1.6200000000000003</c:v>
                </c:pt>
                <c:pt idx="449">
                  <c:v>1.5400000000000005</c:v>
                </c:pt>
                <c:pt idx="450">
                  <c:v>1.5</c:v>
                </c:pt>
                <c:pt idx="451">
                  <c:v>1.0599999999999994</c:v>
                </c:pt>
                <c:pt idx="452">
                  <c:v>1.2199999999999989</c:v>
                </c:pt>
                <c:pt idx="453">
                  <c:v>1.6399999999999992</c:v>
                </c:pt>
                <c:pt idx="454">
                  <c:v>1.6199999999999988</c:v>
                </c:pt>
                <c:pt idx="455">
                  <c:v>1.4799999999999998</c:v>
                </c:pt>
                <c:pt idx="456">
                  <c:v>1.4800000000000011</c:v>
                </c:pt>
                <c:pt idx="457">
                  <c:v>1.4800000000000011</c:v>
                </c:pt>
                <c:pt idx="458">
                  <c:v>1.3</c:v>
                </c:pt>
                <c:pt idx="459">
                  <c:v>1.5200000000000002</c:v>
                </c:pt>
                <c:pt idx="460">
                  <c:v>1.4200000000000004</c:v>
                </c:pt>
                <c:pt idx="461">
                  <c:v>1.5799999999999996</c:v>
                </c:pt>
                <c:pt idx="462">
                  <c:v>1.4600000000000009</c:v>
                </c:pt>
                <c:pt idx="463">
                  <c:v>1.2200000000000002</c:v>
                </c:pt>
                <c:pt idx="464">
                  <c:v>0.88000000000000111</c:v>
                </c:pt>
                <c:pt idx="465">
                  <c:v>0.94000000000000195</c:v>
                </c:pt>
                <c:pt idx="466">
                  <c:v>0.98000000000000109</c:v>
                </c:pt>
                <c:pt idx="467">
                  <c:v>0.84000000000000052</c:v>
                </c:pt>
                <c:pt idx="468">
                  <c:v>0.98000000000000254</c:v>
                </c:pt>
                <c:pt idx="469">
                  <c:v>0.74000000000000199</c:v>
                </c:pt>
                <c:pt idx="470">
                  <c:v>0.88000000000000111</c:v>
                </c:pt>
                <c:pt idx="471">
                  <c:v>0.66000000000000081</c:v>
                </c:pt>
                <c:pt idx="472">
                  <c:v>0.83999999999999919</c:v>
                </c:pt>
                <c:pt idx="473">
                  <c:v>0.79999999999999716</c:v>
                </c:pt>
                <c:pt idx="474">
                  <c:v>1.1399999999999963</c:v>
                </c:pt>
                <c:pt idx="475">
                  <c:v>0.91999999999999604</c:v>
                </c:pt>
                <c:pt idx="476">
                  <c:v>0.89999999999999714</c:v>
                </c:pt>
                <c:pt idx="477">
                  <c:v>0.8199999999999974</c:v>
                </c:pt>
                <c:pt idx="478">
                  <c:v>0.65999999999999803</c:v>
                </c:pt>
                <c:pt idx="479">
                  <c:v>0.2999999999999986</c:v>
                </c:pt>
                <c:pt idx="480">
                  <c:v>0.7399999999999991</c:v>
                </c:pt>
                <c:pt idx="481">
                  <c:v>1.0599999999999994</c:v>
                </c:pt>
                <c:pt idx="482">
                  <c:v>1.2400000000000007</c:v>
                </c:pt>
                <c:pt idx="483">
                  <c:v>1.3000000000000014</c:v>
                </c:pt>
                <c:pt idx="484">
                  <c:v>1.7200000000000017</c:v>
                </c:pt>
                <c:pt idx="485">
                  <c:v>1.4600000000000022</c:v>
                </c:pt>
                <c:pt idx="486">
                  <c:v>1.4200000000000017</c:v>
                </c:pt>
                <c:pt idx="487">
                  <c:v>1.6200000000000017</c:v>
                </c:pt>
                <c:pt idx="488">
                  <c:v>1.4200000000000017</c:v>
                </c:pt>
                <c:pt idx="489">
                  <c:v>1.0600000000000009</c:v>
                </c:pt>
                <c:pt idx="490">
                  <c:v>0.83999999999999919</c:v>
                </c:pt>
                <c:pt idx="491">
                  <c:v>0.63999999999999913</c:v>
                </c:pt>
                <c:pt idx="492">
                  <c:v>0.53999999999999915</c:v>
                </c:pt>
                <c:pt idx="493">
                  <c:v>0.75999999999999801</c:v>
                </c:pt>
                <c:pt idx="494">
                  <c:v>1.0799999999999996</c:v>
                </c:pt>
                <c:pt idx="495">
                  <c:v>1.2600000000000009</c:v>
                </c:pt>
                <c:pt idx="496">
                  <c:v>1.4400000000000019</c:v>
                </c:pt>
                <c:pt idx="497">
                  <c:v>0.96000000000000085</c:v>
                </c:pt>
                <c:pt idx="498">
                  <c:v>0.92000000000000171</c:v>
                </c:pt>
                <c:pt idx="499">
                  <c:v>0.97999999999999976</c:v>
                </c:pt>
                <c:pt idx="500">
                  <c:v>0.57999999999999974</c:v>
                </c:pt>
                <c:pt idx="501">
                  <c:v>0.19999999999999857</c:v>
                </c:pt>
                <c:pt idx="502">
                  <c:v>0.55999999999999939</c:v>
                </c:pt>
                <c:pt idx="503">
                  <c:v>0.77999999999999969</c:v>
                </c:pt>
                <c:pt idx="504">
                  <c:v>0.72000000000000031</c:v>
                </c:pt>
                <c:pt idx="505">
                  <c:v>1.3600000000000008</c:v>
                </c:pt>
                <c:pt idx="506">
                  <c:v>1.3400000000000005</c:v>
                </c:pt>
                <c:pt idx="507">
                  <c:v>1.2000000000000015</c:v>
                </c:pt>
                <c:pt idx="508">
                  <c:v>1.180000000000001</c:v>
                </c:pt>
                <c:pt idx="509">
                  <c:v>1.1600000000000008</c:v>
                </c:pt>
                <c:pt idx="510">
                  <c:v>0.77999999999999969</c:v>
                </c:pt>
                <c:pt idx="511">
                  <c:v>1.1799999999999997</c:v>
                </c:pt>
                <c:pt idx="512">
                  <c:v>1.1599999999999979</c:v>
                </c:pt>
                <c:pt idx="513">
                  <c:v>1.0799999999999983</c:v>
                </c:pt>
                <c:pt idx="514">
                  <c:v>0.85999999999999943</c:v>
                </c:pt>
                <c:pt idx="515">
                  <c:v>0.9</c:v>
                </c:pt>
                <c:pt idx="516">
                  <c:v>0.74000000000000055</c:v>
                </c:pt>
                <c:pt idx="517">
                  <c:v>0.440000000000002</c:v>
                </c:pt>
                <c:pt idx="518">
                  <c:v>0.24000000000000199</c:v>
                </c:pt>
                <c:pt idx="519">
                  <c:v>0.20000000000000143</c:v>
                </c:pt>
                <c:pt idx="520">
                  <c:v>8.000000000000114E-2</c:v>
                </c:pt>
                <c:pt idx="521">
                  <c:v>0.54000000000000059</c:v>
                </c:pt>
                <c:pt idx="522">
                  <c:v>1.0600000000000009</c:v>
                </c:pt>
                <c:pt idx="523">
                  <c:v>1.1600000000000008</c:v>
                </c:pt>
                <c:pt idx="524">
                  <c:v>1.2000000000000015</c:v>
                </c:pt>
                <c:pt idx="525">
                  <c:v>1.3600000000000023</c:v>
                </c:pt>
                <c:pt idx="526">
                  <c:v>1.4600000000000022</c:v>
                </c:pt>
                <c:pt idx="527">
                  <c:v>1.3600000000000023</c:v>
                </c:pt>
                <c:pt idx="528">
                  <c:v>1.7600000000000022</c:v>
                </c:pt>
                <c:pt idx="529">
                  <c:v>1.7200000000000017</c:v>
                </c:pt>
                <c:pt idx="530">
                  <c:v>1.8</c:v>
                </c:pt>
                <c:pt idx="531">
                  <c:v>1.3799999999999997</c:v>
                </c:pt>
                <c:pt idx="532">
                  <c:v>1.3599999999999994</c:v>
                </c:pt>
                <c:pt idx="533">
                  <c:v>0.7999999999999986</c:v>
                </c:pt>
                <c:pt idx="534">
                  <c:v>1.0999999999999985</c:v>
                </c:pt>
                <c:pt idx="535">
                  <c:v>1.1200000000000003</c:v>
                </c:pt>
                <c:pt idx="536">
                  <c:v>1.3800000000000012</c:v>
                </c:pt>
                <c:pt idx="537">
                  <c:v>1.4400000000000006</c:v>
                </c:pt>
                <c:pt idx="538">
                  <c:v>1.7200000000000002</c:v>
                </c:pt>
                <c:pt idx="539">
                  <c:v>1.5</c:v>
                </c:pt>
                <c:pt idx="540">
                  <c:v>1.2399999999999991</c:v>
                </c:pt>
                <c:pt idx="541">
                  <c:v>1.1199999999999988</c:v>
                </c:pt>
                <c:pt idx="542">
                  <c:v>1.1599999999999995</c:v>
                </c:pt>
                <c:pt idx="543">
                  <c:v>0.87999999999999967</c:v>
                </c:pt>
                <c:pt idx="544">
                  <c:v>0.73999999999999988</c:v>
                </c:pt>
                <c:pt idx="545">
                  <c:v>0.87999999999999967</c:v>
                </c:pt>
                <c:pt idx="546">
                  <c:v>1.1200000000000003</c:v>
                </c:pt>
                <c:pt idx="547">
                  <c:v>1.0399999999999998</c:v>
                </c:pt>
                <c:pt idx="548">
                  <c:v>1.2800000000000005</c:v>
                </c:pt>
                <c:pt idx="549">
                  <c:v>1.3</c:v>
                </c:pt>
                <c:pt idx="550">
                  <c:v>1.3400000000000005</c:v>
                </c:pt>
                <c:pt idx="551">
                  <c:v>0.6399999999999999</c:v>
                </c:pt>
                <c:pt idx="552">
                  <c:v>0.37999999999999973</c:v>
                </c:pt>
                <c:pt idx="553">
                  <c:v>0.6399999999999999</c:v>
                </c:pt>
                <c:pt idx="554">
                  <c:v>0.96000000000000085</c:v>
                </c:pt>
                <c:pt idx="555">
                  <c:v>1.1600000000000001</c:v>
                </c:pt>
                <c:pt idx="556">
                  <c:v>1.5400000000000005</c:v>
                </c:pt>
                <c:pt idx="557">
                  <c:v>2.0200000000000005</c:v>
                </c:pt>
                <c:pt idx="558">
                  <c:v>2.0200000000000005</c:v>
                </c:pt>
                <c:pt idx="559">
                  <c:v>1.86</c:v>
                </c:pt>
                <c:pt idx="560">
                  <c:v>1.5400000000000005</c:v>
                </c:pt>
                <c:pt idx="561">
                  <c:v>1.36</c:v>
                </c:pt>
                <c:pt idx="562">
                  <c:v>1.2400000000000007</c:v>
                </c:pt>
                <c:pt idx="563">
                  <c:v>1.0200000000000009</c:v>
                </c:pt>
                <c:pt idx="564">
                  <c:v>0.80000000000000071</c:v>
                </c:pt>
                <c:pt idx="565">
                  <c:v>0.56000000000000083</c:v>
                </c:pt>
                <c:pt idx="566">
                  <c:v>0.50000000000000144</c:v>
                </c:pt>
                <c:pt idx="567">
                  <c:v>0.60000000000000142</c:v>
                </c:pt>
                <c:pt idx="568">
                  <c:v>0.64000000000000057</c:v>
                </c:pt>
                <c:pt idx="569">
                  <c:v>1.0000000000000007</c:v>
                </c:pt>
                <c:pt idx="570">
                  <c:v>1.6600000000000001</c:v>
                </c:pt>
                <c:pt idx="571">
                  <c:v>1.7999999999999994</c:v>
                </c:pt>
                <c:pt idx="572">
                  <c:v>1.3999999999999992</c:v>
                </c:pt>
                <c:pt idx="573">
                  <c:v>1.2399999999999998</c:v>
                </c:pt>
                <c:pt idx="574">
                  <c:v>0.77999999999999969</c:v>
                </c:pt>
                <c:pt idx="575">
                  <c:v>0.67999999999999972</c:v>
                </c:pt>
                <c:pt idx="576">
                  <c:v>0.62000000000000033</c:v>
                </c:pt>
                <c:pt idx="577">
                  <c:v>0.84000000000000052</c:v>
                </c:pt>
                <c:pt idx="578">
                  <c:v>0.8</c:v>
                </c:pt>
                <c:pt idx="579">
                  <c:v>0.96000000000000019</c:v>
                </c:pt>
                <c:pt idx="580">
                  <c:v>0.3</c:v>
                </c:pt>
                <c:pt idx="581">
                  <c:v>0.33999999999999986</c:v>
                </c:pt>
                <c:pt idx="582">
                  <c:v>0.37999999999999901</c:v>
                </c:pt>
                <c:pt idx="583">
                  <c:v>0.4799999999999997</c:v>
                </c:pt>
                <c:pt idx="584">
                  <c:v>0.59999999999999931</c:v>
                </c:pt>
                <c:pt idx="585">
                  <c:v>1.1600000000000001</c:v>
                </c:pt>
                <c:pt idx="586">
                  <c:v>1.2</c:v>
                </c:pt>
                <c:pt idx="587">
                  <c:v>0.80000000000000071</c:v>
                </c:pt>
                <c:pt idx="588">
                  <c:v>0.54000000000000059</c:v>
                </c:pt>
                <c:pt idx="589">
                  <c:v>0.62000000000000099</c:v>
                </c:pt>
                <c:pt idx="590">
                  <c:v>0.34000000000000058</c:v>
                </c:pt>
                <c:pt idx="591">
                  <c:v>0.32000000000000028</c:v>
                </c:pt>
                <c:pt idx="592">
                  <c:v>0.6</c:v>
                </c:pt>
                <c:pt idx="593">
                  <c:v>0.65999999999999948</c:v>
                </c:pt>
                <c:pt idx="594">
                  <c:v>0.71999999999999953</c:v>
                </c:pt>
                <c:pt idx="595">
                  <c:v>1.0999999999999992</c:v>
                </c:pt>
                <c:pt idx="596">
                  <c:v>1.1600000000000001</c:v>
                </c:pt>
                <c:pt idx="597">
                  <c:v>1.0400000000000005</c:v>
                </c:pt>
                <c:pt idx="598">
                  <c:v>1.1000000000000014</c:v>
                </c:pt>
                <c:pt idx="599">
                  <c:v>0.92000000000000104</c:v>
                </c:pt>
                <c:pt idx="600">
                  <c:v>0.90000000000000147</c:v>
                </c:pt>
                <c:pt idx="601">
                  <c:v>0.66000000000000081</c:v>
                </c:pt>
                <c:pt idx="602">
                  <c:v>0.78000000000000047</c:v>
                </c:pt>
                <c:pt idx="603">
                  <c:v>0.8600000000000001</c:v>
                </c:pt>
                <c:pt idx="604">
                  <c:v>1</c:v>
                </c:pt>
                <c:pt idx="605">
                  <c:v>0.69999999999999929</c:v>
                </c:pt>
                <c:pt idx="606">
                  <c:v>0.7399999999999991</c:v>
                </c:pt>
                <c:pt idx="607">
                  <c:v>0.79999999999999927</c:v>
                </c:pt>
                <c:pt idx="608">
                  <c:v>0.67999999999999905</c:v>
                </c:pt>
                <c:pt idx="609">
                  <c:v>0.27999999999999903</c:v>
                </c:pt>
                <c:pt idx="610">
                  <c:v>0.21999999999999958</c:v>
                </c:pt>
                <c:pt idx="611">
                  <c:v>-7.1054273576010023E-16</c:v>
                </c:pt>
                <c:pt idx="612">
                  <c:v>-0.38000000000000111</c:v>
                </c:pt>
                <c:pt idx="613">
                  <c:v>-0.24000000000000127</c:v>
                </c:pt>
                <c:pt idx="614">
                  <c:v>3.9999999999999147E-2</c:v>
                </c:pt>
                <c:pt idx="615">
                  <c:v>0.3999999999999993</c:v>
                </c:pt>
                <c:pt idx="616">
                  <c:v>1</c:v>
                </c:pt>
                <c:pt idx="617">
                  <c:v>1.3400000000000005</c:v>
                </c:pt>
                <c:pt idx="618">
                  <c:v>1.0800000000000005</c:v>
                </c:pt>
                <c:pt idx="619">
                  <c:v>1.0800000000000005</c:v>
                </c:pt>
                <c:pt idx="620">
                  <c:v>0.78000000000000047</c:v>
                </c:pt>
                <c:pt idx="621">
                  <c:v>0.6</c:v>
                </c:pt>
                <c:pt idx="622">
                  <c:v>0.55999999999999939</c:v>
                </c:pt>
                <c:pt idx="623">
                  <c:v>0.85999999999999943</c:v>
                </c:pt>
                <c:pt idx="624">
                  <c:v>0.51999999999999891</c:v>
                </c:pt>
                <c:pt idx="625">
                  <c:v>0.39999999999999858</c:v>
                </c:pt>
                <c:pt idx="626">
                  <c:v>0.53999999999999915</c:v>
                </c:pt>
                <c:pt idx="627">
                  <c:v>0.33999999999999986</c:v>
                </c:pt>
                <c:pt idx="628">
                  <c:v>0</c:v>
                </c:pt>
                <c:pt idx="629">
                  <c:v>-0.17999999999999899</c:v>
                </c:pt>
                <c:pt idx="630">
                  <c:v>-5.9999999999998721E-2</c:v>
                </c:pt>
                <c:pt idx="631">
                  <c:v>-0.29999999999999927</c:v>
                </c:pt>
                <c:pt idx="632">
                  <c:v>0.60000000000000075</c:v>
                </c:pt>
                <c:pt idx="633">
                  <c:v>1.4800000000000004</c:v>
                </c:pt>
                <c:pt idx="634">
                  <c:v>1.9</c:v>
                </c:pt>
                <c:pt idx="635">
                  <c:v>2.0799999999999996</c:v>
                </c:pt>
                <c:pt idx="636">
                  <c:v>2.1799999999999997</c:v>
                </c:pt>
                <c:pt idx="637">
                  <c:v>0.87999999999999901</c:v>
                </c:pt>
                <c:pt idx="638">
                  <c:v>0.23999999999999916</c:v>
                </c:pt>
                <c:pt idx="639">
                  <c:v>0.17999999999999899</c:v>
                </c:pt>
                <c:pt idx="640">
                  <c:v>-6.0000000000000851E-2</c:v>
                </c:pt>
                <c:pt idx="641">
                  <c:v>-0.2000000000000007</c:v>
                </c:pt>
                <c:pt idx="642">
                  <c:v>0.71999999999999953</c:v>
                </c:pt>
                <c:pt idx="643">
                  <c:v>0.85999999999999943</c:v>
                </c:pt>
                <c:pt idx="644">
                  <c:v>0.89999999999999925</c:v>
                </c:pt>
                <c:pt idx="645">
                  <c:v>0.95999999999999941</c:v>
                </c:pt>
                <c:pt idx="646">
                  <c:v>0.8</c:v>
                </c:pt>
                <c:pt idx="647">
                  <c:v>0.43999999999999984</c:v>
                </c:pt>
                <c:pt idx="648">
                  <c:v>0.22000000000000028</c:v>
                </c:pt>
                <c:pt idx="649">
                  <c:v>0.36000000000000087</c:v>
                </c:pt>
                <c:pt idx="650">
                  <c:v>0.28000000000000042</c:v>
                </c:pt>
                <c:pt idx="651">
                  <c:v>0.56000000000000016</c:v>
                </c:pt>
                <c:pt idx="652">
                  <c:v>0.7</c:v>
                </c:pt>
                <c:pt idx="653">
                  <c:v>1.1799999999999997</c:v>
                </c:pt>
                <c:pt idx="654">
                  <c:v>1.3599999999999994</c:v>
                </c:pt>
                <c:pt idx="655">
                  <c:v>1.64</c:v>
                </c:pt>
                <c:pt idx="656">
                  <c:v>1.9600000000000002</c:v>
                </c:pt>
                <c:pt idx="657">
                  <c:v>2.06</c:v>
                </c:pt>
                <c:pt idx="658">
                  <c:v>1.7400000000000007</c:v>
                </c:pt>
                <c:pt idx="659">
                  <c:v>1.5600000000000009</c:v>
                </c:pt>
                <c:pt idx="660">
                  <c:v>1.5800000000000005</c:v>
                </c:pt>
                <c:pt idx="661">
                  <c:v>1.0200000000000002</c:v>
                </c:pt>
                <c:pt idx="662">
                  <c:v>1.0800000000000005</c:v>
                </c:pt>
                <c:pt idx="663">
                  <c:v>1.1000000000000008</c:v>
                </c:pt>
                <c:pt idx="664">
                  <c:v>0.80000000000000071</c:v>
                </c:pt>
                <c:pt idx="665">
                  <c:v>0.92000000000000104</c:v>
                </c:pt>
                <c:pt idx="666">
                  <c:v>0.84000000000000052</c:v>
                </c:pt>
                <c:pt idx="667">
                  <c:v>0.78000000000000047</c:v>
                </c:pt>
                <c:pt idx="668">
                  <c:v>0.66000000000000014</c:v>
                </c:pt>
                <c:pt idx="669">
                  <c:v>0.93999999999999917</c:v>
                </c:pt>
                <c:pt idx="670">
                  <c:v>0.7399999999999991</c:v>
                </c:pt>
                <c:pt idx="671">
                  <c:v>0.83999999999999919</c:v>
                </c:pt>
                <c:pt idx="672">
                  <c:v>0.45999999999999941</c:v>
                </c:pt>
                <c:pt idx="673">
                  <c:v>0.31999999999999923</c:v>
                </c:pt>
                <c:pt idx="674">
                  <c:v>0.4599999999999998</c:v>
                </c:pt>
                <c:pt idx="675">
                  <c:v>0.51999999999999991</c:v>
                </c:pt>
                <c:pt idx="676">
                  <c:v>0.46000000000000013</c:v>
                </c:pt>
                <c:pt idx="677">
                  <c:v>0.51999999999999957</c:v>
                </c:pt>
                <c:pt idx="678">
                  <c:v>0.55999999999999983</c:v>
                </c:pt>
                <c:pt idx="679">
                  <c:v>0.19999999999999965</c:v>
                </c:pt>
                <c:pt idx="680">
                  <c:v>0.17999999999999935</c:v>
                </c:pt>
                <c:pt idx="681">
                  <c:v>0.23999999999999916</c:v>
                </c:pt>
                <c:pt idx="682">
                  <c:v>0.4799999999999997</c:v>
                </c:pt>
                <c:pt idx="683">
                  <c:v>0.37999999999999973</c:v>
                </c:pt>
                <c:pt idx="684">
                  <c:v>0.51999999999999957</c:v>
                </c:pt>
                <c:pt idx="685">
                  <c:v>0.21999999999999958</c:v>
                </c:pt>
                <c:pt idx="686">
                  <c:v>0.15999999999999978</c:v>
                </c:pt>
                <c:pt idx="687">
                  <c:v>0.38000000000000006</c:v>
                </c:pt>
                <c:pt idx="688">
                  <c:v>0.74000000000000021</c:v>
                </c:pt>
                <c:pt idx="689">
                  <c:v>0.5600000000000005</c:v>
                </c:pt>
                <c:pt idx="690">
                  <c:v>0.68000000000000083</c:v>
                </c:pt>
                <c:pt idx="691">
                  <c:v>0.50000000000000111</c:v>
                </c:pt>
                <c:pt idx="692">
                  <c:v>-9.9999999999999645E-2</c:v>
                </c:pt>
                <c:pt idx="693">
                  <c:v>-0.43999999999999984</c:v>
                </c:pt>
                <c:pt idx="694">
                  <c:v>-0.33999999999999986</c:v>
                </c:pt>
                <c:pt idx="695">
                  <c:v>-1.02</c:v>
                </c:pt>
                <c:pt idx="696">
                  <c:v>-0.8600000000000001</c:v>
                </c:pt>
                <c:pt idx="697">
                  <c:v>-0.66000000000000014</c:v>
                </c:pt>
                <c:pt idx="698">
                  <c:v>-0.66000000000000048</c:v>
                </c:pt>
                <c:pt idx="699">
                  <c:v>-0.48000000000000076</c:v>
                </c:pt>
                <c:pt idx="700">
                  <c:v>0.13999999999999915</c:v>
                </c:pt>
                <c:pt idx="701">
                  <c:v>7.9999999999999002E-2</c:v>
                </c:pt>
                <c:pt idx="702">
                  <c:v>-0.14000000000000057</c:v>
                </c:pt>
                <c:pt idx="703">
                  <c:v>0.21999999999999958</c:v>
                </c:pt>
                <c:pt idx="704">
                  <c:v>-0.26000000000000012</c:v>
                </c:pt>
                <c:pt idx="705">
                  <c:v>-0.44000000000000056</c:v>
                </c:pt>
                <c:pt idx="706">
                  <c:v>-0.38000000000000045</c:v>
                </c:pt>
                <c:pt idx="707">
                  <c:v>-0.14000000000000057</c:v>
                </c:pt>
                <c:pt idx="708">
                  <c:v>-0.2000000000000007</c:v>
                </c:pt>
                <c:pt idx="709">
                  <c:v>0.3999999999999993</c:v>
                </c:pt>
                <c:pt idx="710">
                  <c:v>0.5</c:v>
                </c:pt>
                <c:pt idx="711">
                  <c:v>0.65999999999999948</c:v>
                </c:pt>
                <c:pt idx="712">
                  <c:v>0.4799999999999997</c:v>
                </c:pt>
                <c:pt idx="713">
                  <c:v>0.32000000000000028</c:v>
                </c:pt>
                <c:pt idx="714">
                  <c:v>0.3</c:v>
                </c:pt>
                <c:pt idx="715">
                  <c:v>0.7</c:v>
                </c:pt>
                <c:pt idx="716">
                  <c:v>0.9</c:v>
                </c:pt>
                <c:pt idx="717">
                  <c:v>1.06</c:v>
                </c:pt>
                <c:pt idx="718">
                  <c:v>1.06</c:v>
                </c:pt>
                <c:pt idx="719">
                  <c:v>1.0000000000000007</c:v>
                </c:pt>
                <c:pt idx="720">
                  <c:v>0.68000000000000038</c:v>
                </c:pt>
                <c:pt idx="721">
                  <c:v>0.40000000000000069</c:v>
                </c:pt>
                <c:pt idx="722">
                  <c:v>0.54000000000000059</c:v>
                </c:pt>
                <c:pt idx="723">
                  <c:v>0.7600000000000009</c:v>
                </c:pt>
                <c:pt idx="724">
                  <c:v>0.46000000000000013</c:v>
                </c:pt>
                <c:pt idx="725">
                  <c:v>0.64000000000000057</c:v>
                </c:pt>
                <c:pt idx="726">
                  <c:v>0.84000000000000052</c:v>
                </c:pt>
                <c:pt idx="727">
                  <c:v>0.30000000000000071</c:v>
                </c:pt>
                <c:pt idx="728">
                  <c:v>7.1054273576010023E-16</c:v>
                </c:pt>
                <c:pt idx="729">
                  <c:v>7.1054273576010023E-16</c:v>
                </c:pt>
                <c:pt idx="730">
                  <c:v>-0.37999999999999973</c:v>
                </c:pt>
                <c:pt idx="731">
                  <c:v>-0.67999999999999972</c:v>
                </c:pt>
                <c:pt idx="732">
                  <c:v>-0.4799999999999997</c:v>
                </c:pt>
                <c:pt idx="733">
                  <c:v>-0.28000000000000042</c:v>
                </c:pt>
                <c:pt idx="734">
                  <c:v>-0.48000000000000043</c:v>
                </c:pt>
                <c:pt idx="735">
                  <c:v>-0.22000000000000028</c:v>
                </c:pt>
                <c:pt idx="736">
                  <c:v>-0.32000000000000028</c:v>
                </c:pt>
                <c:pt idx="737">
                  <c:v>-0.14000000000000057</c:v>
                </c:pt>
                <c:pt idx="738">
                  <c:v>-4.000000000000057E-2</c:v>
                </c:pt>
                <c:pt idx="739">
                  <c:v>9.9999999999999284E-2</c:v>
                </c:pt>
                <c:pt idx="740">
                  <c:v>-4.000000000000057E-2</c:v>
                </c:pt>
                <c:pt idx="741">
                  <c:v>0.35999999999999943</c:v>
                </c:pt>
                <c:pt idx="742">
                  <c:v>-6.0000000000000851E-2</c:v>
                </c:pt>
                <c:pt idx="743">
                  <c:v>-0.38000000000000111</c:v>
                </c:pt>
                <c:pt idx="744">
                  <c:v>-0.5800000000000004</c:v>
                </c:pt>
                <c:pt idx="745">
                  <c:v>-0.72000000000000031</c:v>
                </c:pt>
                <c:pt idx="746">
                  <c:v>-0.84000000000000052</c:v>
                </c:pt>
                <c:pt idx="747">
                  <c:v>-0.64000000000000057</c:v>
                </c:pt>
                <c:pt idx="748">
                  <c:v>-0.48000000000000043</c:v>
                </c:pt>
                <c:pt idx="749">
                  <c:v>-0.12000000000000029</c:v>
                </c:pt>
                <c:pt idx="750">
                  <c:v>-0.14000000000000057</c:v>
                </c:pt>
                <c:pt idx="751">
                  <c:v>-0.12000000000000029</c:v>
                </c:pt>
                <c:pt idx="752">
                  <c:v>2.0000000000000285E-2</c:v>
                </c:pt>
                <c:pt idx="753">
                  <c:v>8.0000000000000432E-2</c:v>
                </c:pt>
                <c:pt idx="754">
                  <c:v>6.0000000000000143E-2</c:v>
                </c:pt>
                <c:pt idx="755">
                  <c:v>0.54000000000000059</c:v>
                </c:pt>
                <c:pt idx="756">
                  <c:v>0.38000000000000111</c:v>
                </c:pt>
                <c:pt idx="757">
                  <c:v>0.56000000000000083</c:v>
                </c:pt>
                <c:pt idx="758">
                  <c:v>0.16000000000000086</c:v>
                </c:pt>
                <c:pt idx="759">
                  <c:v>0.50000000000000144</c:v>
                </c:pt>
                <c:pt idx="760">
                  <c:v>0.40000000000000141</c:v>
                </c:pt>
                <c:pt idx="761">
                  <c:v>0.60000000000000075</c:v>
                </c:pt>
                <c:pt idx="762">
                  <c:v>0.54000000000000059</c:v>
                </c:pt>
                <c:pt idx="763">
                  <c:v>0.80000000000000071</c:v>
                </c:pt>
                <c:pt idx="764">
                  <c:v>0.26000000000000012</c:v>
                </c:pt>
                <c:pt idx="765">
                  <c:v>0.21999999999999958</c:v>
                </c:pt>
                <c:pt idx="766">
                  <c:v>0.56000000000000016</c:v>
                </c:pt>
                <c:pt idx="767">
                  <c:v>0.48000000000000043</c:v>
                </c:pt>
                <c:pt idx="768">
                  <c:v>0.28000000000000042</c:v>
                </c:pt>
                <c:pt idx="769">
                  <c:v>0.52000000000000102</c:v>
                </c:pt>
                <c:pt idx="770">
                  <c:v>0.58000000000000118</c:v>
                </c:pt>
                <c:pt idx="771">
                  <c:v>8.000000000000114E-2</c:v>
                </c:pt>
                <c:pt idx="772">
                  <c:v>0.2000000000000007</c:v>
                </c:pt>
                <c:pt idx="773">
                  <c:v>0.48000000000000043</c:v>
                </c:pt>
                <c:pt idx="774">
                  <c:v>0.43999999999999984</c:v>
                </c:pt>
                <c:pt idx="775">
                  <c:v>0.4199999999999996</c:v>
                </c:pt>
                <c:pt idx="776">
                  <c:v>0.69999999999999929</c:v>
                </c:pt>
                <c:pt idx="777">
                  <c:v>0.31999999999999956</c:v>
                </c:pt>
                <c:pt idx="778">
                  <c:v>-4.000000000000057E-2</c:v>
                </c:pt>
                <c:pt idx="779">
                  <c:v>-0.10000000000000071</c:v>
                </c:pt>
                <c:pt idx="780">
                  <c:v>-0.14000000000000057</c:v>
                </c:pt>
                <c:pt idx="781">
                  <c:v>-0.16000000000000086</c:v>
                </c:pt>
                <c:pt idx="782">
                  <c:v>3.9999999999999147E-2</c:v>
                </c:pt>
                <c:pt idx="783">
                  <c:v>0.35999999999999943</c:v>
                </c:pt>
                <c:pt idx="784">
                  <c:v>0.69999999999999929</c:v>
                </c:pt>
                <c:pt idx="785">
                  <c:v>0.81999999999999962</c:v>
                </c:pt>
                <c:pt idx="786">
                  <c:v>0.42000000000000026</c:v>
                </c:pt>
                <c:pt idx="787">
                  <c:v>0.72000000000000031</c:v>
                </c:pt>
                <c:pt idx="788">
                  <c:v>0.98000000000000043</c:v>
                </c:pt>
                <c:pt idx="789">
                  <c:v>0.72000000000000097</c:v>
                </c:pt>
                <c:pt idx="790">
                  <c:v>0.58000000000000118</c:v>
                </c:pt>
                <c:pt idx="791">
                  <c:v>0.90000000000000069</c:v>
                </c:pt>
                <c:pt idx="792">
                  <c:v>0.62000000000000099</c:v>
                </c:pt>
                <c:pt idx="793">
                  <c:v>0.52000000000000102</c:v>
                </c:pt>
                <c:pt idx="794">
                  <c:v>1.0400000000000005</c:v>
                </c:pt>
                <c:pt idx="795">
                  <c:v>1.06</c:v>
                </c:pt>
                <c:pt idx="796">
                  <c:v>1.06</c:v>
                </c:pt>
                <c:pt idx="797">
                  <c:v>1</c:v>
                </c:pt>
                <c:pt idx="798">
                  <c:v>0.73999999999999988</c:v>
                </c:pt>
                <c:pt idx="799">
                  <c:v>0.37999999999999973</c:v>
                </c:pt>
                <c:pt idx="800">
                  <c:v>0.33999999999999986</c:v>
                </c:pt>
                <c:pt idx="801">
                  <c:v>0.12000000000000029</c:v>
                </c:pt>
                <c:pt idx="802">
                  <c:v>-0.1</c:v>
                </c:pt>
                <c:pt idx="803">
                  <c:v>0</c:v>
                </c:pt>
                <c:pt idx="804">
                  <c:v>-2.0000000000000285E-2</c:v>
                </c:pt>
                <c:pt idx="805">
                  <c:v>0.13999999999999985</c:v>
                </c:pt>
                <c:pt idx="806">
                  <c:v>0.4199999999999996</c:v>
                </c:pt>
                <c:pt idx="807">
                  <c:v>0.77999999999999969</c:v>
                </c:pt>
                <c:pt idx="808">
                  <c:v>0.83999999999999986</c:v>
                </c:pt>
                <c:pt idx="809">
                  <c:v>0.5800000000000004</c:v>
                </c:pt>
                <c:pt idx="810">
                  <c:v>0.33999999999999986</c:v>
                </c:pt>
                <c:pt idx="811">
                  <c:v>0.32000000000000028</c:v>
                </c:pt>
                <c:pt idx="812">
                  <c:v>0.36000000000000015</c:v>
                </c:pt>
                <c:pt idx="813">
                  <c:v>-7.999999999999971E-2</c:v>
                </c:pt>
                <c:pt idx="814">
                  <c:v>-6.0000000000000143E-2</c:v>
                </c:pt>
                <c:pt idx="815">
                  <c:v>3.9999999999999855E-2</c:v>
                </c:pt>
                <c:pt idx="816">
                  <c:v>7.9999999999999002E-2</c:v>
                </c:pt>
                <c:pt idx="817">
                  <c:v>-0.22000000000000028</c:v>
                </c:pt>
                <c:pt idx="818">
                  <c:v>0.17999999999999972</c:v>
                </c:pt>
                <c:pt idx="819">
                  <c:v>0.10000000000000071</c:v>
                </c:pt>
                <c:pt idx="820">
                  <c:v>6.0000000000000851E-2</c:v>
                </c:pt>
                <c:pt idx="821">
                  <c:v>-0.11999999999999886</c:v>
                </c:pt>
                <c:pt idx="822">
                  <c:v>-0.15999999999999942</c:v>
                </c:pt>
                <c:pt idx="823">
                  <c:v>8.0000000000000432E-2</c:v>
                </c:pt>
                <c:pt idx="824">
                  <c:v>-6.0000000000000143E-2</c:v>
                </c:pt>
                <c:pt idx="825">
                  <c:v>-0.5800000000000004</c:v>
                </c:pt>
                <c:pt idx="826">
                  <c:v>-1.3800000000000003</c:v>
                </c:pt>
                <c:pt idx="827">
                  <c:v>-1.8000000000000007</c:v>
                </c:pt>
                <c:pt idx="828">
                  <c:v>-2.1000000000000005</c:v>
                </c:pt>
                <c:pt idx="829">
                  <c:v>-0.7600000000000009</c:v>
                </c:pt>
                <c:pt idx="830">
                  <c:v>1.3</c:v>
                </c:pt>
                <c:pt idx="831">
                  <c:v>2.78</c:v>
                </c:pt>
                <c:pt idx="832">
                  <c:v>3.4799999999999995</c:v>
                </c:pt>
                <c:pt idx="833">
                  <c:v>3.0599999999999996</c:v>
                </c:pt>
                <c:pt idx="834">
                  <c:v>1.4399999999999991</c:v>
                </c:pt>
                <c:pt idx="835">
                  <c:v>-0.40000000000000069</c:v>
                </c:pt>
                <c:pt idx="836">
                  <c:v>-1.1400000000000006</c:v>
                </c:pt>
                <c:pt idx="837">
                  <c:v>-1.0400000000000005</c:v>
                </c:pt>
                <c:pt idx="838">
                  <c:v>-0.46000000000000085</c:v>
                </c:pt>
                <c:pt idx="839">
                  <c:v>0.17999999999999972</c:v>
                </c:pt>
                <c:pt idx="840">
                  <c:v>0.75999999999999868</c:v>
                </c:pt>
                <c:pt idx="841">
                  <c:v>0.49999999999999856</c:v>
                </c:pt>
                <c:pt idx="842">
                  <c:v>0.39999999999999858</c:v>
                </c:pt>
                <c:pt idx="843">
                  <c:v>0.35999999999999871</c:v>
                </c:pt>
                <c:pt idx="844">
                  <c:v>0.55999999999999872</c:v>
                </c:pt>
                <c:pt idx="845">
                  <c:v>0.41999999999999887</c:v>
                </c:pt>
                <c:pt idx="846">
                  <c:v>0.77999999999999969</c:v>
                </c:pt>
                <c:pt idx="847">
                  <c:v>0.7</c:v>
                </c:pt>
                <c:pt idx="848">
                  <c:v>0.74000000000000055</c:v>
                </c:pt>
                <c:pt idx="849">
                  <c:v>0.64000000000000057</c:v>
                </c:pt>
                <c:pt idx="850">
                  <c:v>0.46000000000000085</c:v>
                </c:pt>
                <c:pt idx="851">
                  <c:v>0.46000000000000013</c:v>
                </c:pt>
                <c:pt idx="852">
                  <c:v>0.42000000000000026</c:v>
                </c:pt>
                <c:pt idx="853">
                  <c:v>0.56000000000000016</c:v>
                </c:pt>
                <c:pt idx="854">
                  <c:v>0.64000000000000057</c:v>
                </c:pt>
                <c:pt idx="855">
                  <c:v>0.86000000000000087</c:v>
                </c:pt>
                <c:pt idx="856">
                  <c:v>1.1000000000000008</c:v>
                </c:pt>
                <c:pt idx="857">
                  <c:v>1.3800000000000003</c:v>
                </c:pt>
                <c:pt idx="858">
                  <c:v>1.0800000000000005</c:v>
                </c:pt>
                <c:pt idx="859">
                  <c:v>1.2399999999999998</c:v>
                </c:pt>
                <c:pt idx="860">
                  <c:v>1.379999999999999</c:v>
                </c:pt>
                <c:pt idx="861">
                  <c:v>1.4799999999999991</c:v>
                </c:pt>
                <c:pt idx="862">
                  <c:v>1.6999999999999993</c:v>
                </c:pt>
                <c:pt idx="863">
                  <c:v>2.1599999999999993</c:v>
                </c:pt>
                <c:pt idx="864">
                  <c:v>2.1399999999999992</c:v>
                </c:pt>
                <c:pt idx="865">
                  <c:v>1.8399999999999999</c:v>
                </c:pt>
                <c:pt idx="866">
                  <c:v>1.3800000000000003</c:v>
                </c:pt>
                <c:pt idx="867">
                  <c:v>1.4800000000000004</c:v>
                </c:pt>
                <c:pt idx="868">
                  <c:v>1.2</c:v>
                </c:pt>
                <c:pt idx="869">
                  <c:v>1.4400000000000006</c:v>
                </c:pt>
                <c:pt idx="870">
                  <c:v>1.8400000000000005</c:v>
                </c:pt>
                <c:pt idx="871">
                  <c:v>2.3200000000000003</c:v>
                </c:pt>
                <c:pt idx="872">
                  <c:v>2.0200000000000005</c:v>
                </c:pt>
                <c:pt idx="873">
                  <c:v>2.3000000000000007</c:v>
                </c:pt>
                <c:pt idx="874">
                  <c:v>2.1800000000000006</c:v>
                </c:pt>
                <c:pt idx="875">
                  <c:v>1.8200000000000003</c:v>
                </c:pt>
                <c:pt idx="876">
                  <c:v>1.7400000000000007</c:v>
                </c:pt>
                <c:pt idx="877">
                  <c:v>1.7800000000000005</c:v>
                </c:pt>
                <c:pt idx="878">
                  <c:v>1.3399999999999992</c:v>
                </c:pt>
                <c:pt idx="879">
                  <c:v>1</c:v>
                </c:pt>
                <c:pt idx="880">
                  <c:v>0.83999999999999919</c:v>
                </c:pt>
                <c:pt idx="881">
                  <c:v>0.71999999999999886</c:v>
                </c:pt>
                <c:pt idx="882">
                  <c:v>0.5399999999999977</c:v>
                </c:pt>
                <c:pt idx="883">
                  <c:v>0.159999999999998</c:v>
                </c:pt>
                <c:pt idx="884">
                  <c:v>-0.16000000000000228</c:v>
                </c:pt>
                <c:pt idx="885">
                  <c:v>-0.36000000000000226</c:v>
                </c:pt>
                <c:pt idx="886">
                  <c:v>-0.92000000000000171</c:v>
                </c:pt>
                <c:pt idx="887">
                  <c:v>-1.3800000000000012</c:v>
                </c:pt>
                <c:pt idx="888">
                  <c:v>-1.3200000000000003</c:v>
                </c:pt>
                <c:pt idx="889">
                  <c:v>-1.7799999999999998</c:v>
                </c:pt>
                <c:pt idx="890">
                  <c:v>-2.2199999999999989</c:v>
                </c:pt>
                <c:pt idx="891">
                  <c:v>-2.6</c:v>
                </c:pt>
                <c:pt idx="892">
                  <c:v>-2.7800000000000011</c:v>
                </c:pt>
                <c:pt idx="893">
                  <c:v>-2.9600000000000022</c:v>
                </c:pt>
                <c:pt idx="894">
                  <c:v>-2.8400000000000034</c:v>
                </c:pt>
                <c:pt idx="895">
                  <c:v>-2.6000000000000028</c:v>
                </c:pt>
                <c:pt idx="896">
                  <c:v>-2.5000000000000027</c:v>
                </c:pt>
                <c:pt idx="897">
                  <c:v>-2.5400000000000036</c:v>
                </c:pt>
                <c:pt idx="898">
                  <c:v>-2.4200000000000017</c:v>
                </c:pt>
                <c:pt idx="899">
                  <c:v>-2.5600000000000023</c:v>
                </c:pt>
                <c:pt idx="900">
                  <c:v>-2.5400000000000005</c:v>
                </c:pt>
                <c:pt idx="901">
                  <c:v>-2.4800000000000013</c:v>
                </c:pt>
                <c:pt idx="902">
                  <c:v>-1.7199999999999989</c:v>
                </c:pt>
                <c:pt idx="903">
                  <c:v>-1.7200000000000017</c:v>
                </c:pt>
                <c:pt idx="904">
                  <c:v>-1.4400000000000006</c:v>
                </c:pt>
                <c:pt idx="905">
                  <c:v>-1.1000000000000028</c:v>
                </c:pt>
                <c:pt idx="906">
                  <c:v>-0.30000000000000282</c:v>
                </c:pt>
                <c:pt idx="907">
                  <c:v>-0.58000000000000396</c:v>
                </c:pt>
                <c:pt idx="908">
                  <c:v>-0.10000000000000284</c:v>
                </c:pt>
                <c:pt idx="909">
                  <c:v>0.85999999999999654</c:v>
                </c:pt>
                <c:pt idx="910">
                  <c:v>1.4199999999999959</c:v>
                </c:pt>
                <c:pt idx="911">
                  <c:v>1.4799999999999955</c:v>
                </c:pt>
                <c:pt idx="912">
                  <c:v>1.8399999999999976</c:v>
                </c:pt>
                <c:pt idx="913">
                  <c:v>2.3599999999999994</c:v>
                </c:pt>
                <c:pt idx="914">
                  <c:v>1.9</c:v>
                </c:pt>
                <c:pt idx="915">
                  <c:v>1.7799999999999983</c:v>
                </c:pt>
                <c:pt idx="916">
                  <c:v>2.0200000000000018</c:v>
                </c:pt>
                <c:pt idx="917">
                  <c:v>1.9400000000000006</c:v>
                </c:pt>
                <c:pt idx="918">
                  <c:v>1.6</c:v>
                </c:pt>
                <c:pt idx="919">
                  <c:v>2.099999999999997</c:v>
                </c:pt>
                <c:pt idx="920">
                  <c:v>2.2400000000000007</c:v>
                </c:pt>
                <c:pt idx="921">
                  <c:v>2.3599999999999994</c:v>
                </c:pt>
                <c:pt idx="922">
                  <c:v>2.6599999999999993</c:v>
                </c:pt>
                <c:pt idx="923">
                  <c:v>2.6199999999999988</c:v>
                </c:pt>
                <c:pt idx="924">
                  <c:v>2.6599999999999993</c:v>
                </c:pt>
                <c:pt idx="925">
                  <c:v>2.7799999999999985</c:v>
                </c:pt>
                <c:pt idx="926">
                  <c:v>2.9400000000000004</c:v>
                </c:pt>
                <c:pt idx="927">
                  <c:v>3.0400000000000005</c:v>
                </c:pt>
                <c:pt idx="928">
                  <c:v>3.400000000000003</c:v>
                </c:pt>
                <c:pt idx="929">
                  <c:v>3.4600000000000053</c:v>
                </c:pt>
                <c:pt idx="930">
                  <c:v>3.8000000000000029</c:v>
                </c:pt>
                <c:pt idx="931">
                  <c:v>3.5400000000000005</c:v>
                </c:pt>
                <c:pt idx="932">
                  <c:v>3.9400000000000004</c:v>
                </c:pt>
                <c:pt idx="933">
                  <c:v>3.8</c:v>
                </c:pt>
                <c:pt idx="934">
                  <c:v>3.6400000000000006</c:v>
                </c:pt>
                <c:pt idx="935">
                  <c:v>3.3600000000000021</c:v>
                </c:pt>
                <c:pt idx="936">
                  <c:v>3.2</c:v>
                </c:pt>
                <c:pt idx="937">
                  <c:v>2.9</c:v>
                </c:pt>
                <c:pt idx="938">
                  <c:v>3.0799999999999983</c:v>
                </c:pt>
                <c:pt idx="939">
                  <c:v>3.1999999999999971</c:v>
                </c:pt>
                <c:pt idx="940">
                  <c:v>3.5199999999999987</c:v>
                </c:pt>
                <c:pt idx="941">
                  <c:v>4.2199999999999989</c:v>
                </c:pt>
                <c:pt idx="942">
                  <c:v>4.6199999999999992</c:v>
                </c:pt>
                <c:pt idx="943">
                  <c:v>5</c:v>
                </c:pt>
                <c:pt idx="944">
                  <c:v>5.6400000000000006</c:v>
                </c:pt>
                <c:pt idx="945">
                  <c:v>6.2199999999999989</c:v>
                </c:pt>
                <c:pt idx="946">
                  <c:v>6.2</c:v>
                </c:pt>
                <c:pt idx="947">
                  <c:v>6.2199999999999989</c:v>
                </c:pt>
                <c:pt idx="948">
                  <c:v>6.1400000000000006</c:v>
                </c:pt>
                <c:pt idx="949">
                  <c:v>5.8400000000000007</c:v>
                </c:pt>
                <c:pt idx="950">
                  <c:v>5.4600000000000026</c:v>
                </c:pt>
                <c:pt idx="951">
                  <c:v>5.6400000000000032</c:v>
                </c:pt>
                <c:pt idx="952">
                  <c:v>5.4200000000000044</c:v>
                </c:pt>
                <c:pt idx="953">
                  <c:v>5.1800000000000042</c:v>
                </c:pt>
                <c:pt idx="954">
                  <c:v>5.0800000000000036</c:v>
                </c:pt>
                <c:pt idx="955">
                  <c:v>5.0400000000000036</c:v>
                </c:pt>
                <c:pt idx="956">
                  <c:v>4.3600000000000021</c:v>
                </c:pt>
                <c:pt idx="957">
                  <c:v>4.2800000000000038</c:v>
                </c:pt>
                <c:pt idx="958">
                  <c:v>4.2000000000000028</c:v>
                </c:pt>
                <c:pt idx="959">
                  <c:v>3.2800000000000038</c:v>
                </c:pt>
                <c:pt idx="960">
                  <c:v>2.5400000000000036</c:v>
                </c:pt>
                <c:pt idx="961">
                  <c:v>2.2400000000000033</c:v>
                </c:pt>
                <c:pt idx="962">
                  <c:v>1.7600000000000022</c:v>
                </c:pt>
                <c:pt idx="963">
                  <c:v>1.3</c:v>
                </c:pt>
                <c:pt idx="964">
                  <c:v>1.6999999999999971</c:v>
                </c:pt>
                <c:pt idx="965">
                  <c:v>1.9199999999999988</c:v>
                </c:pt>
                <c:pt idx="966">
                  <c:v>1.6199999999999988</c:v>
                </c:pt>
                <c:pt idx="967">
                  <c:v>1.8400000000000005</c:v>
                </c:pt>
                <c:pt idx="968">
                  <c:v>2.4600000000000022</c:v>
                </c:pt>
                <c:pt idx="969">
                  <c:v>2.4600000000000053</c:v>
                </c:pt>
                <c:pt idx="970">
                  <c:v>2.7000000000000028</c:v>
                </c:pt>
                <c:pt idx="971">
                  <c:v>3.0400000000000036</c:v>
                </c:pt>
                <c:pt idx="972">
                  <c:v>3.3</c:v>
                </c:pt>
                <c:pt idx="973">
                  <c:v>3.4</c:v>
                </c:pt>
                <c:pt idx="974">
                  <c:v>3.7799999999999985</c:v>
                </c:pt>
                <c:pt idx="975">
                  <c:v>4.2799999999999985</c:v>
                </c:pt>
                <c:pt idx="976">
                  <c:v>5.56</c:v>
                </c:pt>
                <c:pt idx="977">
                  <c:v>6.080000000000001</c:v>
                </c:pt>
                <c:pt idx="978">
                  <c:v>6.3800000000000008</c:v>
                </c:pt>
                <c:pt idx="979">
                  <c:v>6.6200000000000019</c:v>
                </c:pt>
                <c:pt idx="980">
                  <c:v>6.8200000000000021</c:v>
                </c:pt>
                <c:pt idx="981">
                  <c:v>6.4800000000000013</c:v>
                </c:pt>
                <c:pt idx="982">
                  <c:v>6.44</c:v>
                </c:pt>
                <c:pt idx="983">
                  <c:v>6.8400000000000016</c:v>
                </c:pt>
                <c:pt idx="984">
                  <c:v>7.5400000000000009</c:v>
                </c:pt>
                <c:pt idx="985">
                  <c:v>7.7200000000000006</c:v>
                </c:pt>
                <c:pt idx="986">
                  <c:v>7.4399999999999995</c:v>
                </c:pt>
                <c:pt idx="987">
                  <c:v>7.339999999999999</c:v>
                </c:pt>
                <c:pt idx="988">
                  <c:v>6.7799999999999967</c:v>
                </c:pt>
                <c:pt idx="989">
                  <c:v>6.099999999999997</c:v>
                </c:pt>
                <c:pt idx="990">
                  <c:v>5.0399999999999974</c:v>
                </c:pt>
                <c:pt idx="991">
                  <c:v>4.5399999999999991</c:v>
                </c:pt>
                <c:pt idx="992">
                  <c:v>4.1199999999999992</c:v>
                </c:pt>
                <c:pt idx="993">
                  <c:v>3.5999999999999988</c:v>
                </c:pt>
                <c:pt idx="994">
                  <c:v>3.1199999999999988</c:v>
                </c:pt>
                <c:pt idx="995">
                  <c:v>3.1399999999999992</c:v>
                </c:pt>
                <c:pt idx="996">
                  <c:v>3.1199999999999988</c:v>
                </c:pt>
                <c:pt idx="997">
                  <c:v>2.7</c:v>
                </c:pt>
                <c:pt idx="998">
                  <c:v>2.740000000000002</c:v>
                </c:pt>
                <c:pt idx="999">
                  <c:v>2.0400000000000018</c:v>
                </c:pt>
                <c:pt idx="1000">
                  <c:v>1.540000000000002</c:v>
                </c:pt>
                <c:pt idx="1001">
                  <c:v>1.3000000000000014</c:v>
                </c:pt>
                <c:pt idx="1002">
                  <c:v>0.92000000000000026</c:v>
                </c:pt>
                <c:pt idx="1003">
                  <c:v>0.1</c:v>
                </c:pt>
                <c:pt idx="1004">
                  <c:v>-0.1</c:v>
                </c:pt>
                <c:pt idx="1005">
                  <c:v>-0.62000000000000033</c:v>
                </c:pt>
                <c:pt idx="1006">
                  <c:v>-0.96000000000000085</c:v>
                </c:pt>
                <c:pt idx="1007">
                  <c:v>-1.2400000000000007</c:v>
                </c:pt>
                <c:pt idx="1008">
                  <c:v>-1.4800000000000011</c:v>
                </c:pt>
                <c:pt idx="1009">
                  <c:v>-1.3200000000000003</c:v>
                </c:pt>
                <c:pt idx="1010">
                  <c:v>-1.3800000000000012</c:v>
                </c:pt>
                <c:pt idx="1011">
                  <c:v>-2.0200000000000005</c:v>
                </c:pt>
                <c:pt idx="1012">
                  <c:v>-2.0400000000000005</c:v>
                </c:pt>
                <c:pt idx="1013">
                  <c:v>-2.2799999999999998</c:v>
                </c:pt>
                <c:pt idx="1014">
                  <c:v>-2.8600000000000008</c:v>
                </c:pt>
                <c:pt idx="1015">
                  <c:v>-3.0199999999999987</c:v>
                </c:pt>
                <c:pt idx="1016">
                  <c:v>-2.9</c:v>
                </c:pt>
                <c:pt idx="1017">
                  <c:v>-3.1399999999999992</c:v>
                </c:pt>
                <c:pt idx="1018">
                  <c:v>-3.2</c:v>
                </c:pt>
                <c:pt idx="1019">
                  <c:v>-3.0399999999999991</c:v>
                </c:pt>
                <c:pt idx="1020">
                  <c:v>-3.2399999999999993</c:v>
                </c:pt>
                <c:pt idx="1021">
                  <c:v>-3.3599999999999981</c:v>
                </c:pt>
                <c:pt idx="1022">
                  <c:v>-3.5399999999999991</c:v>
                </c:pt>
                <c:pt idx="1023">
                  <c:v>-3.6399999999999979</c:v>
                </c:pt>
                <c:pt idx="1024">
                  <c:v>-3.7199999999999975</c:v>
                </c:pt>
                <c:pt idx="1025">
                  <c:v>-3.1799999999999984</c:v>
                </c:pt>
                <c:pt idx="1026">
                  <c:v>-2.2399999999999993</c:v>
                </c:pt>
                <c:pt idx="1027">
                  <c:v>-1.1599999999999979</c:v>
                </c:pt>
                <c:pt idx="1028">
                  <c:v>0.28000000000000114</c:v>
                </c:pt>
                <c:pt idx="1029">
                  <c:v>1.1200000000000017</c:v>
                </c:pt>
                <c:pt idx="1030">
                  <c:v>1.7000000000000015</c:v>
                </c:pt>
                <c:pt idx="1031">
                  <c:v>2.0400000000000018</c:v>
                </c:pt>
                <c:pt idx="1032">
                  <c:v>2.4200000000000004</c:v>
                </c:pt>
                <c:pt idx="1033">
                  <c:v>2.5999999999999988</c:v>
                </c:pt>
                <c:pt idx="1034">
                  <c:v>3.5999999999999988</c:v>
                </c:pt>
                <c:pt idx="1035">
                  <c:v>4.5799999999999983</c:v>
                </c:pt>
                <c:pt idx="1036">
                  <c:v>5.4399999999999977</c:v>
                </c:pt>
                <c:pt idx="1037">
                  <c:v>6.0399999999999974</c:v>
                </c:pt>
                <c:pt idx="1038">
                  <c:v>6.6399999999999988</c:v>
                </c:pt>
                <c:pt idx="1039">
                  <c:v>6.7399999999999975</c:v>
                </c:pt>
                <c:pt idx="1040">
                  <c:v>6.3799999999999981</c:v>
                </c:pt>
                <c:pt idx="1041">
                  <c:v>5.5999999999999988</c:v>
                </c:pt>
                <c:pt idx="1042">
                  <c:v>4.8199999999999985</c:v>
                </c:pt>
                <c:pt idx="1043">
                  <c:v>3.2399999999999993</c:v>
                </c:pt>
                <c:pt idx="1044">
                  <c:v>1.7799999999999998</c:v>
                </c:pt>
                <c:pt idx="1045">
                  <c:v>1.0399999999999991</c:v>
                </c:pt>
                <c:pt idx="1046">
                  <c:v>1.4399999999999991</c:v>
                </c:pt>
                <c:pt idx="1047">
                  <c:v>2.9399999999999991</c:v>
                </c:pt>
                <c:pt idx="1048">
                  <c:v>4.8999999999999986</c:v>
                </c:pt>
                <c:pt idx="1049">
                  <c:v>5.759999999999998</c:v>
                </c:pt>
                <c:pt idx="1050">
                  <c:v>5.7199999999999971</c:v>
                </c:pt>
                <c:pt idx="1051">
                  <c:v>4.3799999999999981</c:v>
                </c:pt>
                <c:pt idx="1052">
                  <c:v>2.0999999999999988</c:v>
                </c:pt>
                <c:pt idx="1053">
                  <c:v>9.9999999999997868E-2</c:v>
                </c:pt>
                <c:pt idx="1054">
                  <c:v>-0.46000000000000157</c:v>
                </c:pt>
                <c:pt idx="1055">
                  <c:v>-0.92000000000000104</c:v>
                </c:pt>
                <c:pt idx="1056">
                  <c:v>-0.48000000000000187</c:v>
                </c:pt>
                <c:pt idx="1057">
                  <c:v>-0.26000000000000084</c:v>
                </c:pt>
                <c:pt idx="1058">
                  <c:v>6.0000000000000143E-2</c:v>
                </c:pt>
                <c:pt idx="1059">
                  <c:v>-0.13999999999999985</c:v>
                </c:pt>
                <c:pt idx="1060">
                  <c:v>8.0000000000000432E-2</c:v>
                </c:pt>
                <c:pt idx="1061">
                  <c:v>-0.21999999999999958</c:v>
                </c:pt>
                <c:pt idx="1062">
                  <c:v>-0.36000000000000015</c:v>
                </c:pt>
                <c:pt idx="1063">
                  <c:v>-0.4199999999999996</c:v>
                </c:pt>
                <c:pt idx="1064">
                  <c:v>-0.45999999999999941</c:v>
                </c:pt>
                <c:pt idx="1065">
                  <c:v>-0.22000000000000028</c:v>
                </c:pt>
                <c:pt idx="1066">
                  <c:v>-3.9999999999999855E-2</c:v>
                </c:pt>
                <c:pt idx="1067">
                  <c:v>0.14000000000000057</c:v>
                </c:pt>
                <c:pt idx="1068">
                  <c:v>0</c:v>
                </c:pt>
                <c:pt idx="1069">
                  <c:v>-0.56000000000000083</c:v>
                </c:pt>
                <c:pt idx="1070">
                  <c:v>-1.0599999999999994</c:v>
                </c:pt>
                <c:pt idx="1071">
                  <c:v>-1.3199999999999996</c:v>
                </c:pt>
                <c:pt idx="1072">
                  <c:v>-1.6</c:v>
                </c:pt>
                <c:pt idx="1073">
                  <c:v>-1.4</c:v>
                </c:pt>
                <c:pt idx="1074">
                  <c:v>-0.73999999999999988</c:v>
                </c:pt>
                <c:pt idx="1075">
                  <c:v>-1.0200000000000002</c:v>
                </c:pt>
                <c:pt idx="1076">
                  <c:v>-1.1200000000000003</c:v>
                </c:pt>
                <c:pt idx="1077">
                  <c:v>-1.0999999999999992</c:v>
                </c:pt>
                <c:pt idx="1078">
                  <c:v>-1.0399999999999998</c:v>
                </c:pt>
                <c:pt idx="1079">
                  <c:v>-1.1600000000000001</c:v>
                </c:pt>
                <c:pt idx="1080">
                  <c:v>-0.82000000000000028</c:v>
                </c:pt>
                <c:pt idx="1081">
                  <c:v>-0.57999999999999974</c:v>
                </c:pt>
                <c:pt idx="1082">
                  <c:v>-0.3</c:v>
                </c:pt>
                <c:pt idx="1083">
                  <c:v>-0.32000000000000028</c:v>
                </c:pt>
                <c:pt idx="1084">
                  <c:v>-0.36000000000000087</c:v>
                </c:pt>
                <c:pt idx="1085">
                  <c:v>-0.24000000000000057</c:v>
                </c:pt>
                <c:pt idx="1086">
                  <c:v>-8.000000000000114E-2</c:v>
                </c:pt>
                <c:pt idx="1087">
                  <c:v>-0.24000000000000199</c:v>
                </c:pt>
                <c:pt idx="1088">
                  <c:v>-0.26000000000000228</c:v>
                </c:pt>
                <c:pt idx="1089">
                  <c:v>1.9999999999998862E-2</c:v>
                </c:pt>
                <c:pt idx="1090">
                  <c:v>0.1799999999999983</c:v>
                </c:pt>
                <c:pt idx="1091">
                  <c:v>3.9999999999997725E-2</c:v>
                </c:pt>
                <c:pt idx="1092">
                  <c:v>9.9999999999998576E-2</c:v>
                </c:pt>
                <c:pt idx="1093">
                  <c:v>-4.000000000000057E-2</c:v>
                </c:pt>
                <c:pt idx="1094">
                  <c:v>-0.18000000000000113</c:v>
                </c:pt>
                <c:pt idx="1095">
                  <c:v>-0.12000000000000029</c:v>
                </c:pt>
                <c:pt idx="1096">
                  <c:v>-0.17999999999999972</c:v>
                </c:pt>
                <c:pt idx="1097">
                  <c:v>-7.999999999999971E-2</c:v>
                </c:pt>
                <c:pt idx="1098">
                  <c:v>-9.9999999999998576E-2</c:v>
                </c:pt>
                <c:pt idx="1099">
                  <c:v>4.0000000000001992E-2</c:v>
                </c:pt>
                <c:pt idx="1100">
                  <c:v>0.10000000000000142</c:v>
                </c:pt>
                <c:pt idx="1101">
                  <c:v>0.54000000000000203</c:v>
                </c:pt>
                <c:pt idx="1102">
                  <c:v>0.82000000000000173</c:v>
                </c:pt>
                <c:pt idx="1103">
                  <c:v>1.0200000000000002</c:v>
                </c:pt>
                <c:pt idx="1104">
                  <c:v>1.3200000000000003</c:v>
                </c:pt>
                <c:pt idx="1105">
                  <c:v>0.90000000000000147</c:v>
                </c:pt>
                <c:pt idx="1106">
                  <c:v>0.44000000000000056</c:v>
                </c:pt>
                <c:pt idx="1107">
                  <c:v>-0.39999999999999858</c:v>
                </c:pt>
                <c:pt idx="1108">
                  <c:v>-0.75999999999999801</c:v>
                </c:pt>
                <c:pt idx="1109">
                  <c:v>-1.5199999999999989</c:v>
                </c:pt>
                <c:pt idx="1110">
                  <c:v>-1.7</c:v>
                </c:pt>
                <c:pt idx="1111">
                  <c:v>-1.5400000000000005</c:v>
                </c:pt>
                <c:pt idx="1112">
                  <c:v>-1.1600000000000008</c:v>
                </c:pt>
                <c:pt idx="1113">
                  <c:v>-0.74000000000000055</c:v>
                </c:pt>
                <c:pt idx="1114">
                  <c:v>-0.22000000000000028</c:v>
                </c:pt>
                <c:pt idx="1115">
                  <c:v>0.22000000000000028</c:v>
                </c:pt>
                <c:pt idx="1116">
                  <c:v>6.0000000000000851E-2</c:v>
                </c:pt>
                <c:pt idx="1117">
                  <c:v>0.32000000000000028</c:v>
                </c:pt>
                <c:pt idx="1118">
                  <c:v>2.0000000000000285E-2</c:v>
                </c:pt>
                <c:pt idx="1119">
                  <c:v>-7.999999999999971E-2</c:v>
                </c:pt>
                <c:pt idx="1120">
                  <c:v>-0.45999999999999941</c:v>
                </c:pt>
                <c:pt idx="1121">
                  <c:v>0</c:v>
                </c:pt>
                <c:pt idx="1122">
                  <c:v>0.16000000000000086</c:v>
                </c:pt>
                <c:pt idx="1123">
                  <c:v>0.54000000000000059</c:v>
                </c:pt>
                <c:pt idx="1124">
                  <c:v>0.7000000000000014</c:v>
                </c:pt>
                <c:pt idx="1125">
                  <c:v>1.0000000000000013</c:v>
                </c:pt>
                <c:pt idx="1126">
                  <c:v>0.6800000000000026</c:v>
                </c:pt>
                <c:pt idx="1127">
                  <c:v>0.48000000000000115</c:v>
                </c:pt>
                <c:pt idx="1128">
                  <c:v>0.36000000000000087</c:v>
                </c:pt>
                <c:pt idx="1129">
                  <c:v>0.32000000000000028</c:v>
                </c:pt>
                <c:pt idx="1130">
                  <c:v>0.7</c:v>
                </c:pt>
                <c:pt idx="1131">
                  <c:v>0.85999999999999943</c:v>
                </c:pt>
                <c:pt idx="1132">
                  <c:v>0.77999999999999969</c:v>
                </c:pt>
                <c:pt idx="1133">
                  <c:v>0.65999999999999948</c:v>
                </c:pt>
                <c:pt idx="1134">
                  <c:v>0.51999999999999891</c:v>
                </c:pt>
                <c:pt idx="1135">
                  <c:v>3.9999999999999147E-2</c:v>
                </c:pt>
                <c:pt idx="1136">
                  <c:v>-0.14000000000000057</c:v>
                </c:pt>
                <c:pt idx="1137">
                  <c:v>3.9999999999999147E-2</c:v>
                </c:pt>
                <c:pt idx="1138">
                  <c:v>4.000000000000057E-2</c:v>
                </c:pt>
                <c:pt idx="1139">
                  <c:v>-7.9999999999998295E-2</c:v>
                </c:pt>
                <c:pt idx="1140">
                  <c:v>2.0000000000001704E-2</c:v>
                </c:pt>
                <c:pt idx="1141">
                  <c:v>0.22000000000000169</c:v>
                </c:pt>
                <c:pt idx="1142">
                  <c:v>-0.1799999999999983</c:v>
                </c:pt>
                <c:pt idx="1143">
                  <c:v>-0.2999999999999986</c:v>
                </c:pt>
                <c:pt idx="1144">
                  <c:v>-0.11999999999999886</c:v>
                </c:pt>
                <c:pt idx="1145">
                  <c:v>-0.34000000000000058</c:v>
                </c:pt>
                <c:pt idx="1146">
                  <c:v>-0.72000000000000031</c:v>
                </c:pt>
                <c:pt idx="1147">
                  <c:v>-0.22000000000000028</c:v>
                </c:pt>
                <c:pt idx="1148">
                  <c:v>-6.0000000000000851E-2</c:v>
                </c:pt>
                <c:pt idx="1149">
                  <c:v>-6.0000000000000851E-2</c:v>
                </c:pt>
                <c:pt idx="1150">
                  <c:v>0.5</c:v>
                </c:pt>
                <c:pt idx="1151">
                  <c:v>0.86000000000000087</c:v>
                </c:pt>
                <c:pt idx="1152">
                  <c:v>0.76000000000000223</c:v>
                </c:pt>
                <c:pt idx="1153">
                  <c:v>0.76000000000000223</c:v>
                </c:pt>
                <c:pt idx="1154">
                  <c:v>0.88000000000000111</c:v>
                </c:pt>
                <c:pt idx="1155">
                  <c:v>0.54000000000000203</c:v>
                </c:pt>
                <c:pt idx="1156">
                  <c:v>0.14000000000000057</c:v>
                </c:pt>
                <c:pt idx="1157">
                  <c:v>-0.25999999999999945</c:v>
                </c:pt>
                <c:pt idx="1158">
                  <c:v>-0.33999999999999914</c:v>
                </c:pt>
                <c:pt idx="1159">
                  <c:v>-0.49999999999999717</c:v>
                </c:pt>
                <c:pt idx="1160">
                  <c:v>-9.9999999999997161E-2</c:v>
                </c:pt>
                <c:pt idx="1161">
                  <c:v>0.22000000000000314</c:v>
                </c:pt>
                <c:pt idx="1162">
                  <c:v>0.42000000000000171</c:v>
                </c:pt>
                <c:pt idx="1163">
                  <c:v>0.44000000000000056</c:v>
                </c:pt>
                <c:pt idx="1164">
                  <c:v>0.32000000000000028</c:v>
                </c:pt>
                <c:pt idx="1165">
                  <c:v>-0.16000000000000086</c:v>
                </c:pt>
                <c:pt idx="1166">
                  <c:v>-0.46000000000000085</c:v>
                </c:pt>
                <c:pt idx="1167">
                  <c:v>-0.3</c:v>
                </c:pt>
                <c:pt idx="1168">
                  <c:v>-0.31999999999999884</c:v>
                </c:pt>
                <c:pt idx="1169">
                  <c:v>-0.54000000000000059</c:v>
                </c:pt>
                <c:pt idx="1170">
                  <c:v>-0.4799999999999997</c:v>
                </c:pt>
                <c:pt idx="1171">
                  <c:v>-0.15999999999999942</c:v>
                </c:pt>
                <c:pt idx="1172">
                  <c:v>-0.27999999999999969</c:v>
                </c:pt>
                <c:pt idx="1173">
                  <c:v>-0.22000000000000028</c:v>
                </c:pt>
                <c:pt idx="1174">
                  <c:v>0.34000000000000058</c:v>
                </c:pt>
                <c:pt idx="1175">
                  <c:v>0.57999999999999974</c:v>
                </c:pt>
                <c:pt idx="1176">
                  <c:v>0.4</c:v>
                </c:pt>
                <c:pt idx="1177">
                  <c:v>0.45999999999999941</c:v>
                </c:pt>
                <c:pt idx="1178">
                  <c:v>0.37999999999999973</c:v>
                </c:pt>
                <c:pt idx="1179">
                  <c:v>0.34000000000000058</c:v>
                </c:pt>
                <c:pt idx="1180">
                  <c:v>0.10000000000000142</c:v>
                </c:pt>
                <c:pt idx="1181">
                  <c:v>4.000000000000057E-2</c:v>
                </c:pt>
                <c:pt idx="1182">
                  <c:v>-0.15999999999999942</c:v>
                </c:pt>
                <c:pt idx="1183">
                  <c:v>0.17999999999999972</c:v>
                </c:pt>
                <c:pt idx="1184">
                  <c:v>-0.22000000000000028</c:v>
                </c:pt>
                <c:pt idx="1185">
                  <c:v>-4.000000000000057E-2</c:v>
                </c:pt>
                <c:pt idx="1186">
                  <c:v>0.25999999999999945</c:v>
                </c:pt>
                <c:pt idx="1187">
                  <c:v>0.4</c:v>
                </c:pt>
                <c:pt idx="1188">
                  <c:v>0.32000000000000028</c:v>
                </c:pt>
                <c:pt idx="1189">
                  <c:v>0.7399999999999991</c:v>
                </c:pt>
                <c:pt idx="1190">
                  <c:v>0.92000000000000026</c:v>
                </c:pt>
                <c:pt idx="1191">
                  <c:v>0.94000000000000061</c:v>
                </c:pt>
                <c:pt idx="1192">
                  <c:v>1.0400000000000005</c:v>
                </c:pt>
                <c:pt idx="1193">
                  <c:v>0.96000000000000085</c:v>
                </c:pt>
                <c:pt idx="1194">
                  <c:v>0.92000000000000171</c:v>
                </c:pt>
                <c:pt idx="1195">
                  <c:v>0.7600000000000009</c:v>
                </c:pt>
                <c:pt idx="1196">
                  <c:v>0.68000000000000116</c:v>
                </c:pt>
                <c:pt idx="1197">
                  <c:v>0.52000000000000024</c:v>
                </c:pt>
                <c:pt idx="1198">
                  <c:v>0.18000000000000113</c:v>
                </c:pt>
                <c:pt idx="1199">
                  <c:v>0.24000000000000199</c:v>
                </c:pt>
                <c:pt idx="1200">
                  <c:v>0.30000000000000143</c:v>
                </c:pt>
                <c:pt idx="1201">
                  <c:v>-0.23999999999999844</c:v>
                </c:pt>
                <c:pt idx="1202">
                  <c:v>-0.15999999999999873</c:v>
                </c:pt>
                <c:pt idx="1203">
                  <c:v>-7.1054273576010023E-16</c:v>
                </c:pt>
                <c:pt idx="1204">
                  <c:v>1.9999999999997443E-2</c:v>
                </c:pt>
                <c:pt idx="1205">
                  <c:v>-0.26000000000000228</c:v>
                </c:pt>
                <c:pt idx="1206">
                  <c:v>1.9999999999998151E-2</c:v>
                </c:pt>
                <c:pt idx="1207">
                  <c:v>-0.22000000000000169</c:v>
                </c:pt>
                <c:pt idx="1208">
                  <c:v>-0.10000000000000071</c:v>
                </c:pt>
                <c:pt idx="1209">
                  <c:v>-0.87999999999999967</c:v>
                </c:pt>
                <c:pt idx="1210">
                  <c:v>-0.88000000000000045</c:v>
                </c:pt>
                <c:pt idx="1211">
                  <c:v>-0.7000000000000014</c:v>
                </c:pt>
                <c:pt idx="1212">
                  <c:v>-0.56000000000000083</c:v>
                </c:pt>
                <c:pt idx="1213">
                  <c:v>-0.68000000000000116</c:v>
                </c:pt>
                <c:pt idx="1214">
                  <c:v>-0.18000000000000113</c:v>
                </c:pt>
                <c:pt idx="1215">
                  <c:v>-7.1054273576010023E-16</c:v>
                </c:pt>
                <c:pt idx="1216">
                  <c:v>-4.000000000000057E-2</c:v>
                </c:pt>
                <c:pt idx="1217">
                  <c:v>7.9999999999999002E-2</c:v>
                </c:pt>
                <c:pt idx="1218">
                  <c:v>-7.1054273576010023E-16</c:v>
                </c:pt>
                <c:pt idx="1219">
                  <c:v>-0.42000000000000098</c:v>
                </c:pt>
                <c:pt idx="1220">
                  <c:v>-0.48000000000000043</c:v>
                </c:pt>
                <c:pt idx="1221">
                  <c:v>5.9999999999999429E-2</c:v>
                </c:pt>
                <c:pt idx="1222">
                  <c:v>0.57999999999999974</c:v>
                </c:pt>
                <c:pt idx="1223">
                  <c:v>1.0999999999999992</c:v>
                </c:pt>
                <c:pt idx="1224">
                  <c:v>1.9799999999999991</c:v>
                </c:pt>
                <c:pt idx="1225">
                  <c:v>1.9599999999999986</c:v>
                </c:pt>
                <c:pt idx="1226">
                  <c:v>1.4199999999999988</c:v>
                </c:pt>
                <c:pt idx="1227">
                  <c:v>1.0399999999999991</c:v>
                </c:pt>
                <c:pt idx="1228">
                  <c:v>0.6399999999999999</c:v>
                </c:pt>
                <c:pt idx="1229">
                  <c:v>0.23999999999999985</c:v>
                </c:pt>
                <c:pt idx="1230">
                  <c:v>0.43999999999999984</c:v>
                </c:pt>
                <c:pt idx="1231">
                  <c:v>0.72000000000000031</c:v>
                </c:pt>
                <c:pt idx="1232">
                  <c:v>0.42000000000000026</c:v>
                </c:pt>
                <c:pt idx="1233">
                  <c:v>0.14000000000000057</c:v>
                </c:pt>
                <c:pt idx="1234">
                  <c:v>0.38000000000000111</c:v>
                </c:pt>
                <c:pt idx="1235">
                  <c:v>-0.11999999999999886</c:v>
                </c:pt>
                <c:pt idx="1236">
                  <c:v>-0.6599999999999987</c:v>
                </c:pt>
                <c:pt idx="1237">
                  <c:v>-0.31999999999999884</c:v>
                </c:pt>
                <c:pt idx="1238">
                  <c:v>-0.33999999999999914</c:v>
                </c:pt>
                <c:pt idx="1239">
                  <c:v>-0.55999999999999939</c:v>
                </c:pt>
                <c:pt idx="1240">
                  <c:v>-0.17999999999999972</c:v>
                </c:pt>
                <c:pt idx="1241">
                  <c:v>7.999999999999971E-2</c:v>
                </c:pt>
                <c:pt idx="1242">
                  <c:v>-0.11999999999999958</c:v>
                </c:pt>
                <c:pt idx="1243">
                  <c:v>0.10000000000000071</c:v>
                </c:pt>
                <c:pt idx="1244">
                  <c:v>-0.35999999999999871</c:v>
                </c:pt>
                <c:pt idx="1245">
                  <c:v>-0.43999999999999845</c:v>
                </c:pt>
                <c:pt idx="1246">
                  <c:v>-0.53999999999999848</c:v>
                </c:pt>
                <c:pt idx="1247">
                  <c:v>-0.71999999999999953</c:v>
                </c:pt>
                <c:pt idx="1248">
                  <c:v>-0.95999999999999941</c:v>
                </c:pt>
                <c:pt idx="1249">
                  <c:v>-0.72000000000000031</c:v>
                </c:pt>
                <c:pt idx="1250">
                  <c:v>-0.9</c:v>
                </c:pt>
                <c:pt idx="1251">
                  <c:v>-1.0200000000000002</c:v>
                </c:pt>
                <c:pt idx="1252">
                  <c:v>-0.95999999999999941</c:v>
                </c:pt>
                <c:pt idx="1253">
                  <c:v>-0.77999999999999969</c:v>
                </c:pt>
                <c:pt idx="1254">
                  <c:v>-0.85999999999999943</c:v>
                </c:pt>
                <c:pt idx="1255">
                  <c:v>-0.4799999999999997</c:v>
                </c:pt>
                <c:pt idx="1256">
                  <c:v>-0.23999999999999916</c:v>
                </c:pt>
                <c:pt idx="1257">
                  <c:v>-0.65999999999999948</c:v>
                </c:pt>
                <c:pt idx="1258">
                  <c:v>-0.65999999999999948</c:v>
                </c:pt>
                <c:pt idx="1259">
                  <c:v>-0.85999999999999943</c:v>
                </c:pt>
                <c:pt idx="1260">
                  <c:v>-1.2200000000000002</c:v>
                </c:pt>
                <c:pt idx="1261">
                  <c:v>-1.680000000000001</c:v>
                </c:pt>
                <c:pt idx="1262">
                  <c:v>-1.2600000000000009</c:v>
                </c:pt>
                <c:pt idx="1263">
                  <c:v>-1.3400000000000005</c:v>
                </c:pt>
                <c:pt idx="1264">
                  <c:v>-1.3400000000000005</c:v>
                </c:pt>
                <c:pt idx="1265">
                  <c:v>-1.4599999999999995</c:v>
                </c:pt>
                <c:pt idx="1266">
                  <c:v>-1.3799999999999983</c:v>
                </c:pt>
                <c:pt idx="1267">
                  <c:v>-1.6999999999999986</c:v>
                </c:pt>
                <c:pt idx="1268">
                  <c:v>-1.6399999999999992</c:v>
                </c:pt>
                <c:pt idx="1269">
                  <c:v>-1.5599999999999994</c:v>
                </c:pt>
                <c:pt idx="1270">
                  <c:v>-1.5</c:v>
                </c:pt>
                <c:pt idx="1271">
                  <c:v>-1.6200000000000003</c:v>
                </c:pt>
                <c:pt idx="1272">
                  <c:v>-1.3599999999999994</c:v>
                </c:pt>
                <c:pt idx="1273">
                  <c:v>-1.4599999999999995</c:v>
                </c:pt>
                <c:pt idx="1274">
                  <c:v>-1.3799999999999983</c:v>
                </c:pt>
                <c:pt idx="1275">
                  <c:v>-1.1799999999999984</c:v>
                </c:pt>
                <c:pt idx="1276">
                  <c:v>-1.0799999999999983</c:v>
                </c:pt>
                <c:pt idx="1277">
                  <c:v>-1.259999999999998</c:v>
                </c:pt>
                <c:pt idx="1278">
                  <c:v>-1.259999999999998</c:v>
                </c:pt>
                <c:pt idx="1279">
                  <c:v>-1.2399999999999991</c:v>
                </c:pt>
                <c:pt idx="1280">
                  <c:v>-1.3999999999999986</c:v>
                </c:pt>
                <c:pt idx="1281">
                  <c:v>-1.0599999999999981</c:v>
                </c:pt>
                <c:pt idx="1282">
                  <c:v>-0.37999999999999973</c:v>
                </c:pt>
                <c:pt idx="1283">
                  <c:v>-7.999999999999971E-2</c:v>
                </c:pt>
                <c:pt idx="1284">
                  <c:v>0.56000000000000083</c:v>
                </c:pt>
                <c:pt idx="1285">
                  <c:v>1.2400000000000007</c:v>
                </c:pt>
                <c:pt idx="1286">
                  <c:v>1.2200000000000002</c:v>
                </c:pt>
                <c:pt idx="1287">
                  <c:v>0.94000000000000061</c:v>
                </c:pt>
                <c:pt idx="1288">
                  <c:v>1.2200000000000002</c:v>
                </c:pt>
                <c:pt idx="1289">
                  <c:v>0.92000000000000026</c:v>
                </c:pt>
                <c:pt idx="1290">
                  <c:v>0.97999999999999976</c:v>
                </c:pt>
                <c:pt idx="1291">
                  <c:v>1.3999999999999986</c:v>
                </c:pt>
                <c:pt idx="1292">
                  <c:v>1.4199999999999988</c:v>
                </c:pt>
                <c:pt idx="1293">
                  <c:v>1.1399999999999992</c:v>
                </c:pt>
                <c:pt idx="1294">
                  <c:v>0.91999999999999882</c:v>
                </c:pt>
                <c:pt idx="1295">
                  <c:v>0.59999999999999853</c:v>
                </c:pt>
                <c:pt idx="1296">
                  <c:v>0.37999999999999973</c:v>
                </c:pt>
                <c:pt idx="1297">
                  <c:v>0.23999999999999916</c:v>
                </c:pt>
                <c:pt idx="1298">
                  <c:v>0.65999999999999948</c:v>
                </c:pt>
                <c:pt idx="1299">
                  <c:v>1.2799999999999998</c:v>
                </c:pt>
                <c:pt idx="1300">
                  <c:v>1.4200000000000004</c:v>
                </c:pt>
                <c:pt idx="1301">
                  <c:v>1</c:v>
                </c:pt>
                <c:pt idx="1302">
                  <c:v>0.98000000000000109</c:v>
                </c:pt>
                <c:pt idx="1303">
                  <c:v>0.14000000000000057</c:v>
                </c:pt>
                <c:pt idx="1304">
                  <c:v>-0.32000000000000028</c:v>
                </c:pt>
                <c:pt idx="1305">
                  <c:v>-1.0599999999999994</c:v>
                </c:pt>
                <c:pt idx="1306">
                  <c:v>-1.0599999999999994</c:v>
                </c:pt>
                <c:pt idx="1307">
                  <c:v>-1.1200000000000003</c:v>
                </c:pt>
                <c:pt idx="1308">
                  <c:v>-0.82000000000000028</c:v>
                </c:pt>
                <c:pt idx="1309">
                  <c:v>-1.1400000000000006</c:v>
                </c:pt>
                <c:pt idx="1310">
                  <c:v>-0.72000000000000175</c:v>
                </c:pt>
                <c:pt idx="1311">
                  <c:v>-0.54000000000000203</c:v>
                </c:pt>
                <c:pt idx="1312">
                  <c:v>-0.66000000000000225</c:v>
                </c:pt>
                <c:pt idx="1313">
                  <c:v>-0.50000000000000144</c:v>
                </c:pt>
                <c:pt idx="1314">
                  <c:v>-0.12000000000000029</c:v>
                </c:pt>
                <c:pt idx="1315">
                  <c:v>2.0000000000000285E-2</c:v>
                </c:pt>
                <c:pt idx="1316">
                  <c:v>0.62000000000000033</c:v>
                </c:pt>
                <c:pt idx="1317">
                  <c:v>0.82000000000000028</c:v>
                </c:pt>
                <c:pt idx="1318">
                  <c:v>0.56000000000000083</c:v>
                </c:pt>
                <c:pt idx="1319">
                  <c:v>0.4799999999999997</c:v>
                </c:pt>
                <c:pt idx="1320">
                  <c:v>0.17999999999999972</c:v>
                </c:pt>
                <c:pt idx="1321">
                  <c:v>-0.2</c:v>
                </c:pt>
                <c:pt idx="1322">
                  <c:v>-2.0000000000000285E-2</c:v>
                </c:pt>
                <c:pt idx="1323">
                  <c:v>0.15999999999999942</c:v>
                </c:pt>
                <c:pt idx="1324">
                  <c:v>0.22000000000000028</c:v>
                </c:pt>
                <c:pt idx="1325">
                  <c:v>0.66000000000000081</c:v>
                </c:pt>
                <c:pt idx="1326">
                  <c:v>0.58000000000000118</c:v>
                </c:pt>
                <c:pt idx="1327">
                  <c:v>0.78000000000000258</c:v>
                </c:pt>
                <c:pt idx="1328">
                  <c:v>0.92000000000000171</c:v>
                </c:pt>
                <c:pt idx="1329">
                  <c:v>0.68000000000000116</c:v>
                </c:pt>
                <c:pt idx="1330">
                  <c:v>0.80000000000000138</c:v>
                </c:pt>
                <c:pt idx="1331">
                  <c:v>0.92000000000000171</c:v>
                </c:pt>
                <c:pt idx="1332">
                  <c:v>0.58000000000000118</c:v>
                </c:pt>
                <c:pt idx="1333">
                  <c:v>0.94000000000000128</c:v>
                </c:pt>
                <c:pt idx="1334">
                  <c:v>0.98000000000000187</c:v>
                </c:pt>
                <c:pt idx="1335">
                  <c:v>0.38000000000000045</c:v>
                </c:pt>
                <c:pt idx="1336">
                  <c:v>3.9999999999999855E-2</c:v>
                </c:pt>
                <c:pt idx="1337">
                  <c:v>-0.12000000000000099</c:v>
                </c:pt>
                <c:pt idx="1338">
                  <c:v>-0.72000000000000031</c:v>
                </c:pt>
                <c:pt idx="1339">
                  <c:v>-0.4799999999999997</c:v>
                </c:pt>
                <c:pt idx="1340">
                  <c:v>-0.75999999999999945</c:v>
                </c:pt>
                <c:pt idx="1341">
                  <c:v>-0.95999999999999941</c:v>
                </c:pt>
                <c:pt idx="1342">
                  <c:v>-1.3999999999999986</c:v>
                </c:pt>
                <c:pt idx="1343">
                  <c:v>-1.4</c:v>
                </c:pt>
                <c:pt idx="1344">
                  <c:v>-1.7000000000000015</c:v>
                </c:pt>
                <c:pt idx="1345">
                  <c:v>-1.6000000000000014</c:v>
                </c:pt>
                <c:pt idx="1346">
                  <c:v>-1.1200000000000017</c:v>
                </c:pt>
                <c:pt idx="1347">
                  <c:v>-0.82000000000000173</c:v>
                </c:pt>
                <c:pt idx="1348">
                  <c:v>-1.5800000000000012</c:v>
                </c:pt>
                <c:pt idx="1349">
                  <c:v>-1.7800000000000011</c:v>
                </c:pt>
                <c:pt idx="1350">
                  <c:v>-1.9200000000000017</c:v>
                </c:pt>
                <c:pt idx="1351">
                  <c:v>-2.4000000000000012</c:v>
                </c:pt>
                <c:pt idx="1352">
                  <c:v>-2.0000000000000013</c:v>
                </c:pt>
                <c:pt idx="1353">
                  <c:v>-1.4200000000000004</c:v>
                </c:pt>
                <c:pt idx="1354">
                  <c:v>-1.3599999999999994</c:v>
                </c:pt>
                <c:pt idx="1355">
                  <c:v>-1.319999999999999</c:v>
                </c:pt>
                <c:pt idx="1356">
                  <c:v>-0.97999999999999976</c:v>
                </c:pt>
                <c:pt idx="1357">
                  <c:v>-1.2599999999999993</c:v>
                </c:pt>
                <c:pt idx="1358">
                  <c:v>-1.3600000000000008</c:v>
                </c:pt>
                <c:pt idx="1359">
                  <c:v>-1.8</c:v>
                </c:pt>
                <c:pt idx="1360">
                  <c:v>-1.5799999999999996</c:v>
                </c:pt>
                <c:pt idx="1361">
                  <c:v>-2.1999999999999984</c:v>
                </c:pt>
                <c:pt idx="1362">
                  <c:v>-1.9399999999999991</c:v>
                </c:pt>
                <c:pt idx="1363">
                  <c:v>-1.3399999999999992</c:v>
                </c:pt>
                <c:pt idx="1364">
                  <c:v>-1.1200000000000003</c:v>
                </c:pt>
                <c:pt idx="1365">
                  <c:v>-1.1200000000000003</c:v>
                </c:pt>
                <c:pt idx="1366">
                  <c:v>-0.74000000000000055</c:v>
                </c:pt>
                <c:pt idx="1367">
                  <c:v>-1</c:v>
                </c:pt>
                <c:pt idx="1368">
                  <c:v>-1.5799999999999996</c:v>
                </c:pt>
                <c:pt idx="1369">
                  <c:v>-1.2799999999999998</c:v>
                </c:pt>
                <c:pt idx="1370">
                  <c:v>-1.1200000000000003</c:v>
                </c:pt>
                <c:pt idx="1371">
                  <c:v>-0.98000000000000109</c:v>
                </c:pt>
                <c:pt idx="1372">
                  <c:v>-0.68000000000000116</c:v>
                </c:pt>
                <c:pt idx="1373">
                  <c:v>-8.000000000000114E-2</c:v>
                </c:pt>
                <c:pt idx="1374">
                  <c:v>-0.12000000000000029</c:v>
                </c:pt>
                <c:pt idx="1375">
                  <c:v>-0.41999999999999887</c:v>
                </c:pt>
                <c:pt idx="1376">
                  <c:v>-0.35999999999999943</c:v>
                </c:pt>
                <c:pt idx="1377">
                  <c:v>-0.7</c:v>
                </c:pt>
                <c:pt idx="1378">
                  <c:v>-1.0600000000000009</c:v>
                </c:pt>
                <c:pt idx="1379">
                  <c:v>-0.54000000000000059</c:v>
                </c:pt>
                <c:pt idx="1380">
                  <c:v>-0.4600000000000023</c:v>
                </c:pt>
                <c:pt idx="1381">
                  <c:v>-0.20000000000000143</c:v>
                </c:pt>
                <c:pt idx="1382">
                  <c:v>-0.28000000000000114</c:v>
                </c:pt>
                <c:pt idx="1383">
                  <c:v>0</c:v>
                </c:pt>
                <c:pt idx="1384">
                  <c:v>-0.34000000000000197</c:v>
                </c:pt>
                <c:pt idx="1385">
                  <c:v>-4.000000000000057E-2</c:v>
                </c:pt>
                <c:pt idx="1386">
                  <c:v>-4.000000000000057E-2</c:v>
                </c:pt>
                <c:pt idx="1387">
                  <c:v>5.9999999999999429E-2</c:v>
                </c:pt>
                <c:pt idx="1388">
                  <c:v>0.33999999999999914</c:v>
                </c:pt>
                <c:pt idx="1389">
                  <c:v>0.3</c:v>
                </c:pt>
                <c:pt idx="1390">
                  <c:v>-5.9999999999999429E-2</c:v>
                </c:pt>
                <c:pt idx="1391">
                  <c:v>-0.45999999999999941</c:v>
                </c:pt>
                <c:pt idx="1392">
                  <c:v>-0.43999999999999917</c:v>
                </c:pt>
                <c:pt idx="1393">
                  <c:v>-1.0599999999999981</c:v>
                </c:pt>
                <c:pt idx="1394">
                  <c:v>-0.77999999999999825</c:v>
                </c:pt>
                <c:pt idx="1395">
                  <c:v>-0.55999999999999939</c:v>
                </c:pt>
                <c:pt idx="1396">
                  <c:v>-0.27999999999999969</c:v>
                </c:pt>
                <c:pt idx="1397">
                  <c:v>-6.0000000000000851E-2</c:v>
                </c:pt>
                <c:pt idx="1398">
                  <c:v>-0.1200000000000017</c:v>
                </c:pt>
                <c:pt idx="1399">
                  <c:v>-0.24000000000000057</c:v>
                </c:pt>
                <c:pt idx="1400">
                  <c:v>1.9999999999998862E-2</c:v>
                </c:pt>
                <c:pt idx="1401">
                  <c:v>-0.18000000000000113</c:v>
                </c:pt>
                <c:pt idx="1402">
                  <c:v>-0.54000000000000059</c:v>
                </c:pt>
                <c:pt idx="1403">
                  <c:v>-0.58000000000000118</c:v>
                </c:pt>
                <c:pt idx="1404">
                  <c:v>-0.86000000000000087</c:v>
                </c:pt>
                <c:pt idx="1405">
                  <c:v>-1.3600000000000008</c:v>
                </c:pt>
                <c:pt idx="1406">
                  <c:v>-1.1799999999999997</c:v>
                </c:pt>
                <c:pt idx="1407">
                  <c:v>-1.3799999999999997</c:v>
                </c:pt>
                <c:pt idx="1408">
                  <c:v>-1.2999999999999985</c:v>
                </c:pt>
                <c:pt idx="1409">
                  <c:v>-1</c:v>
                </c:pt>
                <c:pt idx="1410">
                  <c:v>-0.82000000000000028</c:v>
                </c:pt>
                <c:pt idx="1411">
                  <c:v>-0.88000000000000111</c:v>
                </c:pt>
                <c:pt idx="1412">
                  <c:v>-0.56000000000000083</c:v>
                </c:pt>
                <c:pt idx="1413">
                  <c:v>-0.38000000000000256</c:v>
                </c:pt>
                <c:pt idx="1414">
                  <c:v>-1.040000000000002</c:v>
                </c:pt>
                <c:pt idx="1415">
                  <c:v>-0.98000000000000109</c:v>
                </c:pt>
                <c:pt idx="1416">
                  <c:v>-1.2000000000000015</c:v>
                </c:pt>
                <c:pt idx="1417">
                  <c:v>-0.56000000000000083</c:v>
                </c:pt>
                <c:pt idx="1418">
                  <c:v>-0.22000000000000028</c:v>
                </c:pt>
                <c:pt idx="1419">
                  <c:v>0.27999999999999969</c:v>
                </c:pt>
                <c:pt idx="1420">
                  <c:v>0.4799999999999997</c:v>
                </c:pt>
                <c:pt idx="1421">
                  <c:v>0.45999999999999941</c:v>
                </c:pt>
                <c:pt idx="1422">
                  <c:v>-0.32000000000000028</c:v>
                </c:pt>
                <c:pt idx="1423">
                  <c:v>-1</c:v>
                </c:pt>
                <c:pt idx="1424">
                  <c:v>-1</c:v>
                </c:pt>
                <c:pt idx="1425">
                  <c:v>-1.3</c:v>
                </c:pt>
                <c:pt idx="1426">
                  <c:v>-0.91999999999999882</c:v>
                </c:pt>
                <c:pt idx="1427">
                  <c:v>-0.57999999999999974</c:v>
                </c:pt>
                <c:pt idx="1428">
                  <c:v>0.22000000000000028</c:v>
                </c:pt>
                <c:pt idx="1429">
                  <c:v>0.55999999999999939</c:v>
                </c:pt>
                <c:pt idx="1430">
                  <c:v>0.67999999999999827</c:v>
                </c:pt>
                <c:pt idx="1431">
                  <c:v>0.5399999999999977</c:v>
                </c:pt>
                <c:pt idx="1432">
                  <c:v>0.35999999999999799</c:v>
                </c:pt>
                <c:pt idx="1433">
                  <c:v>7.9999999999998295E-2</c:v>
                </c:pt>
                <c:pt idx="1434">
                  <c:v>-0.50000000000000144</c:v>
                </c:pt>
                <c:pt idx="1435">
                  <c:v>-0.43999999999999917</c:v>
                </c:pt>
                <c:pt idx="1436">
                  <c:v>-0.71999999999999886</c:v>
                </c:pt>
                <c:pt idx="1437">
                  <c:v>-0.5</c:v>
                </c:pt>
                <c:pt idx="1438">
                  <c:v>-0.65999999999999948</c:v>
                </c:pt>
                <c:pt idx="1439">
                  <c:v>-0.25999999999999945</c:v>
                </c:pt>
                <c:pt idx="1440">
                  <c:v>-8.000000000000114E-2</c:v>
                </c:pt>
                <c:pt idx="1441">
                  <c:v>0.41999999999999887</c:v>
                </c:pt>
                <c:pt idx="1442">
                  <c:v>0.4799999999999997</c:v>
                </c:pt>
                <c:pt idx="1443">
                  <c:v>0.49999999999999856</c:v>
                </c:pt>
                <c:pt idx="1444">
                  <c:v>0.75999999999999945</c:v>
                </c:pt>
                <c:pt idx="1445">
                  <c:v>1</c:v>
                </c:pt>
                <c:pt idx="1446">
                  <c:v>0.64000000000000057</c:v>
                </c:pt>
                <c:pt idx="1447">
                  <c:v>0.62000000000000033</c:v>
                </c:pt>
                <c:pt idx="1448">
                  <c:v>0.52000000000000024</c:v>
                </c:pt>
                <c:pt idx="1449">
                  <c:v>0.15999999999999942</c:v>
                </c:pt>
                <c:pt idx="1450">
                  <c:v>0</c:v>
                </c:pt>
                <c:pt idx="1451">
                  <c:v>0.12000000000000029</c:v>
                </c:pt>
                <c:pt idx="1452">
                  <c:v>0.16000000000000086</c:v>
                </c:pt>
                <c:pt idx="1453">
                  <c:v>0.16000000000000086</c:v>
                </c:pt>
                <c:pt idx="1454">
                  <c:v>0.1200000000000017</c:v>
                </c:pt>
                <c:pt idx="1455">
                  <c:v>2.0000000000001704E-2</c:v>
                </c:pt>
                <c:pt idx="1456">
                  <c:v>-5.9999999999999429E-2</c:v>
                </c:pt>
                <c:pt idx="1457">
                  <c:v>-0.11999999999999886</c:v>
                </c:pt>
                <c:pt idx="1458">
                  <c:v>8.000000000000114E-2</c:v>
                </c:pt>
                <c:pt idx="1459">
                  <c:v>0.38000000000000111</c:v>
                </c:pt>
                <c:pt idx="1460">
                  <c:v>0.4</c:v>
                </c:pt>
                <c:pt idx="1461">
                  <c:v>0.8</c:v>
                </c:pt>
                <c:pt idx="1462">
                  <c:v>0.65999999999999948</c:v>
                </c:pt>
                <c:pt idx="1463">
                  <c:v>0.4799999999999997</c:v>
                </c:pt>
                <c:pt idx="1464">
                  <c:v>0.57999999999999974</c:v>
                </c:pt>
                <c:pt idx="1465">
                  <c:v>0.36000000000000087</c:v>
                </c:pt>
                <c:pt idx="1466">
                  <c:v>2.0000000000000285E-2</c:v>
                </c:pt>
                <c:pt idx="1467">
                  <c:v>0.22000000000000028</c:v>
                </c:pt>
                <c:pt idx="1468">
                  <c:v>2.0000000000000285E-2</c:v>
                </c:pt>
                <c:pt idx="1469">
                  <c:v>-0.23999999999999916</c:v>
                </c:pt>
                <c:pt idx="1470">
                  <c:v>-0.24000000000000057</c:v>
                </c:pt>
                <c:pt idx="1471">
                  <c:v>6.0000000000000851E-2</c:v>
                </c:pt>
                <c:pt idx="1472">
                  <c:v>1.4210854715202005E-15</c:v>
                </c:pt>
                <c:pt idx="1473">
                  <c:v>-1.9999999999998862E-2</c:v>
                </c:pt>
                <c:pt idx="1474">
                  <c:v>-0.15999999999999942</c:v>
                </c:pt>
                <c:pt idx="1475">
                  <c:v>4.0000000000001992E-2</c:v>
                </c:pt>
                <c:pt idx="1476">
                  <c:v>1.4210854715202005E-15</c:v>
                </c:pt>
                <c:pt idx="1477">
                  <c:v>0.12000000000000029</c:v>
                </c:pt>
                <c:pt idx="1478">
                  <c:v>0.46000000000000085</c:v>
                </c:pt>
                <c:pt idx="1479">
                  <c:v>0.42000000000000026</c:v>
                </c:pt>
                <c:pt idx="1480">
                  <c:v>0.33999999999999914</c:v>
                </c:pt>
                <c:pt idx="1481">
                  <c:v>-8.000000000000114E-2</c:v>
                </c:pt>
                <c:pt idx="1482">
                  <c:v>-0.42000000000000171</c:v>
                </c:pt>
                <c:pt idx="1483">
                  <c:v>-0.16000000000000228</c:v>
                </c:pt>
                <c:pt idx="1484">
                  <c:v>-0.20000000000000143</c:v>
                </c:pt>
                <c:pt idx="1485">
                  <c:v>-0.44000000000000056</c:v>
                </c:pt>
                <c:pt idx="1486">
                  <c:v>-0.14000000000000057</c:v>
                </c:pt>
                <c:pt idx="1487">
                  <c:v>-0.33999999999999914</c:v>
                </c:pt>
                <c:pt idx="1488">
                  <c:v>-0.57999999999999829</c:v>
                </c:pt>
                <c:pt idx="1489">
                  <c:v>-0.53999999999999915</c:v>
                </c:pt>
                <c:pt idx="1490">
                  <c:v>-0.53999999999999915</c:v>
                </c:pt>
                <c:pt idx="1491">
                  <c:v>-0.53999999999999915</c:v>
                </c:pt>
                <c:pt idx="1492">
                  <c:v>-0.25999999999999945</c:v>
                </c:pt>
                <c:pt idx="1493">
                  <c:v>-0.6</c:v>
                </c:pt>
                <c:pt idx="1494">
                  <c:v>-0.72000000000000031</c:v>
                </c:pt>
                <c:pt idx="1495">
                  <c:v>-0.72000000000000031</c:v>
                </c:pt>
                <c:pt idx="1496">
                  <c:v>-0.75999999999999945</c:v>
                </c:pt>
                <c:pt idx="1497">
                  <c:v>-0.6</c:v>
                </c:pt>
                <c:pt idx="1498">
                  <c:v>-0.42000000000000026</c:v>
                </c:pt>
                <c:pt idx="1499">
                  <c:v>-0.36000000000000087</c:v>
                </c:pt>
                <c:pt idx="1500">
                  <c:v>-0.42000000000000026</c:v>
                </c:pt>
                <c:pt idx="1501">
                  <c:v>-0.62000000000000166</c:v>
                </c:pt>
                <c:pt idx="1502">
                  <c:v>-0.76000000000000223</c:v>
                </c:pt>
                <c:pt idx="1503">
                  <c:v>-1.180000000000001</c:v>
                </c:pt>
                <c:pt idx="1504">
                  <c:v>-1.0200000000000002</c:v>
                </c:pt>
                <c:pt idx="1505">
                  <c:v>-0.7000000000000014</c:v>
                </c:pt>
                <c:pt idx="1506">
                  <c:v>-0.44000000000000056</c:v>
                </c:pt>
                <c:pt idx="1507">
                  <c:v>-0.77999999999999969</c:v>
                </c:pt>
                <c:pt idx="1508">
                  <c:v>-6.0000000000000851E-2</c:v>
                </c:pt>
                <c:pt idx="1509">
                  <c:v>0.15999999999999942</c:v>
                </c:pt>
                <c:pt idx="1510">
                  <c:v>2.0000000000000285E-2</c:v>
                </c:pt>
                <c:pt idx="1511">
                  <c:v>-0.27999999999999969</c:v>
                </c:pt>
                <c:pt idx="1512">
                  <c:v>-4.000000000000057E-2</c:v>
                </c:pt>
                <c:pt idx="1513">
                  <c:v>-0.43999999999999917</c:v>
                </c:pt>
                <c:pt idx="1514">
                  <c:v>-1.0799999999999983</c:v>
                </c:pt>
                <c:pt idx="1515">
                  <c:v>-1.0999999999999985</c:v>
                </c:pt>
                <c:pt idx="1516">
                  <c:v>-0.77999999999999825</c:v>
                </c:pt>
                <c:pt idx="1517">
                  <c:v>-0.39999999999999714</c:v>
                </c:pt>
                <c:pt idx="1518">
                  <c:v>-0.159999999999998</c:v>
                </c:pt>
                <c:pt idx="1519">
                  <c:v>0.32000000000000173</c:v>
                </c:pt>
                <c:pt idx="1520">
                  <c:v>6.0000000000002274E-2</c:v>
                </c:pt>
                <c:pt idx="1521">
                  <c:v>-0.11999999999999886</c:v>
                </c:pt>
                <c:pt idx="1522">
                  <c:v>-0.49999999999999856</c:v>
                </c:pt>
                <c:pt idx="1523">
                  <c:v>-0.67999999999999972</c:v>
                </c:pt>
                <c:pt idx="1524">
                  <c:v>-0.8</c:v>
                </c:pt>
                <c:pt idx="1525">
                  <c:v>-0.62000000000000033</c:v>
                </c:pt>
                <c:pt idx="1526">
                  <c:v>-0.87999999999999834</c:v>
                </c:pt>
                <c:pt idx="1527">
                  <c:v>-1.0799999999999996</c:v>
                </c:pt>
                <c:pt idx="1528">
                  <c:v>-1.3399999999999992</c:v>
                </c:pt>
                <c:pt idx="1529">
                  <c:v>-1.6399999999999992</c:v>
                </c:pt>
                <c:pt idx="1530">
                  <c:v>-1.7399999999999991</c:v>
                </c:pt>
                <c:pt idx="1531">
                  <c:v>-1.8</c:v>
                </c:pt>
                <c:pt idx="1532">
                  <c:v>-1.5599999999999981</c:v>
                </c:pt>
                <c:pt idx="1533">
                  <c:v>-1.2999999999999972</c:v>
                </c:pt>
                <c:pt idx="1534">
                  <c:v>-1.2399999999999962</c:v>
                </c:pt>
                <c:pt idx="1535">
                  <c:v>-1.0599999999999965</c:v>
                </c:pt>
                <c:pt idx="1536">
                  <c:v>-0.71999999999999742</c:v>
                </c:pt>
                <c:pt idx="1537">
                  <c:v>-0.91999999999999882</c:v>
                </c:pt>
                <c:pt idx="1538">
                  <c:v>-0.95999999999999941</c:v>
                </c:pt>
                <c:pt idx="1539">
                  <c:v>-0.95999999999999941</c:v>
                </c:pt>
                <c:pt idx="1540">
                  <c:v>-1.2799999999999998</c:v>
                </c:pt>
                <c:pt idx="1541">
                  <c:v>-1.5200000000000002</c:v>
                </c:pt>
                <c:pt idx="1542">
                  <c:v>-1.4800000000000011</c:v>
                </c:pt>
                <c:pt idx="1543">
                  <c:v>-1.5</c:v>
                </c:pt>
                <c:pt idx="1544">
                  <c:v>-1.1400000000000019</c:v>
                </c:pt>
                <c:pt idx="1545">
                  <c:v>-1.1200000000000032</c:v>
                </c:pt>
                <c:pt idx="1546">
                  <c:v>-1.0000000000000013</c:v>
                </c:pt>
                <c:pt idx="1547">
                  <c:v>-1.2</c:v>
                </c:pt>
                <c:pt idx="1548">
                  <c:v>-1.1400000000000019</c:v>
                </c:pt>
                <c:pt idx="1549">
                  <c:v>-1.5200000000000018</c:v>
                </c:pt>
                <c:pt idx="1550">
                  <c:v>-1.7800000000000011</c:v>
                </c:pt>
                <c:pt idx="1551">
                  <c:v>-2.2200000000000015</c:v>
                </c:pt>
                <c:pt idx="1552">
                  <c:v>-1.9400000000000019</c:v>
                </c:pt>
                <c:pt idx="1553">
                  <c:v>-2.2200000000000002</c:v>
                </c:pt>
                <c:pt idx="1554">
                  <c:v>-2.2399999999999993</c:v>
                </c:pt>
                <c:pt idx="1555">
                  <c:v>-1.7999999999999985</c:v>
                </c:pt>
                <c:pt idx="1556">
                  <c:v>-1.2199999999999989</c:v>
                </c:pt>
                <c:pt idx="1557">
                  <c:v>-1.259999999999998</c:v>
                </c:pt>
                <c:pt idx="1558">
                  <c:v>-1.1799999999999984</c:v>
                </c:pt>
                <c:pt idx="1559">
                  <c:v>-0.9</c:v>
                </c:pt>
                <c:pt idx="1560">
                  <c:v>-0.85999999999999943</c:v>
                </c:pt>
                <c:pt idx="1561">
                  <c:v>-0.85999999999999943</c:v>
                </c:pt>
                <c:pt idx="1562">
                  <c:v>-0.94000000000000061</c:v>
                </c:pt>
                <c:pt idx="1563">
                  <c:v>-0.64000000000000057</c:v>
                </c:pt>
                <c:pt idx="1564">
                  <c:v>-0.83999999999999919</c:v>
                </c:pt>
                <c:pt idx="1565">
                  <c:v>-0.7</c:v>
                </c:pt>
                <c:pt idx="1566">
                  <c:v>-0.67999999999999972</c:v>
                </c:pt>
                <c:pt idx="1567">
                  <c:v>-1.9999999999998862E-2</c:v>
                </c:pt>
                <c:pt idx="1568">
                  <c:v>-0.15999999999999942</c:v>
                </c:pt>
                <c:pt idx="1569">
                  <c:v>0.34000000000000058</c:v>
                </c:pt>
                <c:pt idx="1570">
                  <c:v>0.50000000000000144</c:v>
                </c:pt>
                <c:pt idx="1571">
                  <c:v>0.50000000000000144</c:v>
                </c:pt>
                <c:pt idx="1572">
                  <c:v>0.44000000000000056</c:v>
                </c:pt>
                <c:pt idx="1573">
                  <c:v>1.0600000000000009</c:v>
                </c:pt>
                <c:pt idx="1574">
                  <c:v>1.2000000000000015</c:v>
                </c:pt>
                <c:pt idx="1575">
                  <c:v>1.3800000000000012</c:v>
                </c:pt>
                <c:pt idx="1576">
                  <c:v>1.5600000000000009</c:v>
                </c:pt>
                <c:pt idx="1577">
                  <c:v>2.0000000000000013</c:v>
                </c:pt>
                <c:pt idx="1578">
                  <c:v>1.9200000000000017</c:v>
                </c:pt>
                <c:pt idx="1579">
                  <c:v>2.2400000000000007</c:v>
                </c:pt>
                <c:pt idx="1580">
                  <c:v>2.78</c:v>
                </c:pt>
                <c:pt idx="1581">
                  <c:v>3</c:v>
                </c:pt>
                <c:pt idx="1582">
                  <c:v>2.8</c:v>
                </c:pt>
                <c:pt idx="1583">
                  <c:v>2.7199999999999989</c:v>
                </c:pt>
                <c:pt idx="1584">
                  <c:v>2.2599999999999993</c:v>
                </c:pt>
                <c:pt idx="1585">
                  <c:v>1.9200000000000004</c:v>
                </c:pt>
                <c:pt idx="1586">
                  <c:v>1.8600000000000008</c:v>
                </c:pt>
                <c:pt idx="1587">
                  <c:v>1.7400000000000007</c:v>
                </c:pt>
                <c:pt idx="1588">
                  <c:v>1.8000000000000014</c:v>
                </c:pt>
                <c:pt idx="1589">
                  <c:v>2.0600000000000009</c:v>
                </c:pt>
                <c:pt idx="1590">
                  <c:v>2.1799999999999997</c:v>
                </c:pt>
                <c:pt idx="1591">
                  <c:v>2.0799999999999983</c:v>
                </c:pt>
                <c:pt idx="1592">
                  <c:v>2.0199999999999987</c:v>
                </c:pt>
                <c:pt idx="1593">
                  <c:v>2.0399999999999983</c:v>
                </c:pt>
                <c:pt idx="1594">
                  <c:v>1.879999999999999</c:v>
                </c:pt>
                <c:pt idx="1595">
                  <c:v>1.4599999999999995</c:v>
                </c:pt>
                <c:pt idx="1596">
                  <c:v>1.6600000000000001</c:v>
                </c:pt>
                <c:pt idx="1597">
                  <c:v>1.4599999999999995</c:v>
                </c:pt>
                <c:pt idx="1598">
                  <c:v>1.5599999999999994</c:v>
                </c:pt>
                <c:pt idx="1599">
                  <c:v>1.5199999999999996</c:v>
                </c:pt>
                <c:pt idx="1600">
                  <c:v>1.2600000000000002</c:v>
                </c:pt>
                <c:pt idx="1601">
                  <c:v>0.76000000000000012</c:v>
                </c:pt>
                <c:pt idx="1602">
                  <c:v>0.43999999999999984</c:v>
                </c:pt>
                <c:pt idx="1603">
                  <c:v>0.2</c:v>
                </c:pt>
                <c:pt idx="1604">
                  <c:v>1.9999999999999574E-2</c:v>
                </c:pt>
                <c:pt idx="1605">
                  <c:v>0.15999999999999942</c:v>
                </c:pt>
                <c:pt idx="1606">
                  <c:v>0.35999999999999943</c:v>
                </c:pt>
                <c:pt idx="1607">
                  <c:v>0.66000000000000014</c:v>
                </c:pt>
                <c:pt idx="1608">
                  <c:v>0.36000000000000015</c:v>
                </c:pt>
                <c:pt idx="1609">
                  <c:v>0.26000000000000012</c:v>
                </c:pt>
                <c:pt idx="1610">
                  <c:v>-2.0000000000000285E-2</c:v>
                </c:pt>
                <c:pt idx="1611">
                  <c:v>-0.1</c:v>
                </c:pt>
                <c:pt idx="1612">
                  <c:v>7.999999999999971E-2</c:v>
                </c:pt>
                <c:pt idx="1613">
                  <c:v>0.4199999999999996</c:v>
                </c:pt>
                <c:pt idx="1614">
                  <c:v>0.6399999999999999</c:v>
                </c:pt>
                <c:pt idx="1615">
                  <c:v>0.76000000000000012</c:v>
                </c:pt>
                <c:pt idx="1616">
                  <c:v>0.8</c:v>
                </c:pt>
                <c:pt idx="1617">
                  <c:v>0.31999999999999956</c:v>
                </c:pt>
                <c:pt idx="1618">
                  <c:v>-0.34000000000000058</c:v>
                </c:pt>
                <c:pt idx="1619">
                  <c:v>-0.74000000000000132</c:v>
                </c:pt>
                <c:pt idx="1620">
                  <c:v>-0.96000000000000152</c:v>
                </c:pt>
                <c:pt idx="1621">
                  <c:v>-1.180000000000001</c:v>
                </c:pt>
                <c:pt idx="1622">
                  <c:v>-1.0400000000000014</c:v>
                </c:pt>
                <c:pt idx="1623">
                  <c:v>-0.92000000000000104</c:v>
                </c:pt>
                <c:pt idx="1624">
                  <c:v>-1.0000000000000007</c:v>
                </c:pt>
                <c:pt idx="1625">
                  <c:v>-0.84000000000000052</c:v>
                </c:pt>
                <c:pt idx="1626">
                  <c:v>-1.1000000000000014</c:v>
                </c:pt>
                <c:pt idx="1627">
                  <c:v>-1.5000000000000007</c:v>
                </c:pt>
                <c:pt idx="1628">
                  <c:v>-1.5400000000000005</c:v>
                </c:pt>
                <c:pt idx="1629">
                  <c:v>-1.5399999999999998</c:v>
                </c:pt>
                <c:pt idx="1630">
                  <c:v>-1.2599999999999993</c:v>
                </c:pt>
                <c:pt idx="1631">
                  <c:v>-1.0999999999999985</c:v>
                </c:pt>
                <c:pt idx="1632">
                  <c:v>-1.1799999999999984</c:v>
                </c:pt>
                <c:pt idx="1633">
                  <c:v>-0.93999999999999839</c:v>
                </c:pt>
                <c:pt idx="1634">
                  <c:v>-0.65999999999999948</c:v>
                </c:pt>
                <c:pt idx="1635">
                  <c:v>-0.97999999999999976</c:v>
                </c:pt>
                <c:pt idx="1636">
                  <c:v>-1.06</c:v>
                </c:pt>
                <c:pt idx="1637">
                  <c:v>-0.94000000000000061</c:v>
                </c:pt>
                <c:pt idx="1638">
                  <c:v>-0.88000000000000111</c:v>
                </c:pt>
                <c:pt idx="1639">
                  <c:v>-1.1600000000000001</c:v>
                </c:pt>
                <c:pt idx="1640">
                  <c:v>-0.85999999999999943</c:v>
                </c:pt>
                <c:pt idx="1641">
                  <c:v>-0.79999999999999927</c:v>
                </c:pt>
                <c:pt idx="1642">
                  <c:v>-0.37999999999999973</c:v>
                </c:pt>
                <c:pt idx="1643">
                  <c:v>-9.9999999999999284E-2</c:v>
                </c:pt>
                <c:pt idx="1644">
                  <c:v>0.16000000000000014</c:v>
                </c:pt>
                <c:pt idx="1645">
                  <c:v>0.35999999999999943</c:v>
                </c:pt>
                <c:pt idx="1646">
                  <c:v>0.81999999999999962</c:v>
                </c:pt>
                <c:pt idx="1647">
                  <c:v>1.1799999999999997</c:v>
                </c:pt>
                <c:pt idx="1648">
                  <c:v>1.2199999999999995</c:v>
                </c:pt>
                <c:pt idx="1649">
                  <c:v>1.5199999999999996</c:v>
                </c:pt>
                <c:pt idx="1650">
                  <c:v>1.8599999999999994</c:v>
                </c:pt>
                <c:pt idx="1651">
                  <c:v>1.9999999999999987</c:v>
                </c:pt>
                <c:pt idx="1652">
                  <c:v>2.1599999999999988</c:v>
                </c:pt>
                <c:pt idx="1653">
                  <c:v>2.2999999999999985</c:v>
                </c:pt>
                <c:pt idx="1654">
                  <c:v>2.2999999999999985</c:v>
                </c:pt>
                <c:pt idx="1655">
                  <c:v>2.2199999999999989</c:v>
                </c:pt>
                <c:pt idx="1656">
                  <c:v>2.5599999999999996</c:v>
                </c:pt>
                <c:pt idx="1657">
                  <c:v>2.8199999999999994</c:v>
                </c:pt>
                <c:pt idx="1658">
                  <c:v>3.1599999999999993</c:v>
                </c:pt>
                <c:pt idx="1659">
                  <c:v>3.5999999999999992</c:v>
                </c:pt>
                <c:pt idx="1660">
                  <c:v>3.4799999999999995</c:v>
                </c:pt>
                <c:pt idx="1661">
                  <c:v>3.46</c:v>
                </c:pt>
                <c:pt idx="1662">
                  <c:v>3.56</c:v>
                </c:pt>
                <c:pt idx="1663">
                  <c:v>3.5600000000000009</c:v>
                </c:pt>
                <c:pt idx="1664">
                  <c:v>3.7000000000000006</c:v>
                </c:pt>
                <c:pt idx="1665">
                  <c:v>3.8800000000000003</c:v>
                </c:pt>
                <c:pt idx="1666">
                  <c:v>4.0999999999999996</c:v>
                </c:pt>
                <c:pt idx="1667">
                  <c:v>3.9</c:v>
                </c:pt>
                <c:pt idx="1668">
                  <c:v>3.8600000000000003</c:v>
                </c:pt>
                <c:pt idx="1669">
                  <c:v>4.1199999999999992</c:v>
                </c:pt>
                <c:pt idx="1670">
                  <c:v>4.38</c:v>
                </c:pt>
                <c:pt idx="1671">
                  <c:v>4.6999999999999993</c:v>
                </c:pt>
                <c:pt idx="1672">
                  <c:v>5.2799999999999994</c:v>
                </c:pt>
                <c:pt idx="1673">
                  <c:v>6</c:v>
                </c:pt>
                <c:pt idx="1674">
                  <c:v>6.3200000000000012</c:v>
                </c:pt>
                <c:pt idx="1675">
                  <c:v>6.5400000000000009</c:v>
                </c:pt>
                <c:pt idx="1676">
                  <c:v>6.7000000000000011</c:v>
                </c:pt>
                <c:pt idx="1677">
                  <c:v>7.24</c:v>
                </c:pt>
                <c:pt idx="1678">
                  <c:v>7.6</c:v>
                </c:pt>
                <c:pt idx="1679">
                  <c:v>7.8400000000000007</c:v>
                </c:pt>
              </c:numCache>
            </c:numRef>
          </c:xVal>
          <c:yVal>
            <c:numRef>
              <c:f>'64K_7'!$A$2:$A$1681</c:f>
              <c:numCache>
                <c:formatCode>General</c:formatCode>
                <c:ptCount val="1680"/>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numCache>
            </c:numRef>
          </c:yVal>
          <c:smooth val="1"/>
          <c:extLst>
            <c:ext xmlns:c16="http://schemas.microsoft.com/office/drawing/2014/chart" uri="{C3380CC4-5D6E-409C-BE32-E72D297353CC}">
              <c16:uniqueId val="{00000000-7C77-4670-81E3-7067460BD862}"/>
            </c:ext>
          </c:extLst>
        </c:ser>
        <c:ser>
          <c:idx val="1"/>
          <c:order val="1"/>
          <c:tx>
            <c:strRef>
              <c:f>'64K_7'!$P$1</c:f>
              <c:strCache>
                <c:ptCount val="1"/>
                <c:pt idx="0">
                  <c:v>2016-2017</c:v>
                </c:pt>
              </c:strCache>
            </c:strRef>
          </c:tx>
          <c:spPr>
            <a:ln w="12700" cap="rnd">
              <a:solidFill>
                <a:schemeClr val="accent2">
                  <a:lumMod val="40000"/>
                  <a:lumOff val="60000"/>
                </a:schemeClr>
              </a:solidFill>
              <a:round/>
            </a:ln>
            <a:effectLst/>
          </c:spPr>
          <c:marker>
            <c:symbol val="none"/>
          </c:marker>
          <c:xVal>
            <c:numRef>
              <c:f>'64K_7'!$P$2:$P$1679</c:f>
              <c:numCache>
                <c:formatCode>General</c:formatCode>
                <c:ptCount val="1678"/>
                <c:pt idx="11">
                  <c:v>11.780000000000019</c:v>
                </c:pt>
                <c:pt idx="12">
                  <c:v>12.000000000000011</c:v>
                </c:pt>
                <c:pt idx="13">
                  <c:v>12.060000000000013</c:v>
                </c:pt>
                <c:pt idx="14">
                  <c:v>11.940000000000008</c:v>
                </c:pt>
                <c:pt idx="15">
                  <c:v>11.920000000000016</c:v>
                </c:pt>
                <c:pt idx="16">
                  <c:v>12.04000000000001</c:v>
                </c:pt>
                <c:pt idx="17">
                  <c:v>12.460000000000013</c:v>
                </c:pt>
                <c:pt idx="18">
                  <c:v>12.660000000000014</c:v>
                </c:pt>
                <c:pt idx="19">
                  <c:v>13.480000000000008</c:v>
                </c:pt>
                <c:pt idx="20">
                  <c:v>13.54000000000001</c:v>
                </c:pt>
                <c:pt idx="21">
                  <c:v>13.760000000000014</c:v>
                </c:pt>
                <c:pt idx="22">
                  <c:v>13.54000000000001</c:v>
                </c:pt>
                <c:pt idx="23">
                  <c:v>13.660000000000002</c:v>
                </c:pt>
                <c:pt idx="24">
                  <c:v>13.279999999999996</c:v>
                </c:pt>
                <c:pt idx="25">
                  <c:v>13.660000000000002</c:v>
                </c:pt>
                <c:pt idx="26">
                  <c:v>14.260000000000002</c:v>
                </c:pt>
                <c:pt idx="27">
                  <c:v>14.940000000000008</c:v>
                </c:pt>
                <c:pt idx="28">
                  <c:v>15.500000000000011</c:v>
                </c:pt>
                <c:pt idx="29">
                  <c:v>15.920000000000016</c:v>
                </c:pt>
                <c:pt idx="30">
                  <c:v>15.760000000000014</c:v>
                </c:pt>
                <c:pt idx="31">
                  <c:v>15.7</c:v>
                </c:pt>
                <c:pt idx="32">
                  <c:v>15.179999999999996</c:v>
                </c:pt>
                <c:pt idx="33">
                  <c:v>15.039999999999997</c:v>
                </c:pt>
                <c:pt idx="34">
                  <c:v>15.120000000000005</c:v>
                </c:pt>
                <c:pt idx="35">
                  <c:v>15.740000000000009</c:v>
                </c:pt>
                <c:pt idx="36">
                  <c:v>15.500000000000011</c:v>
                </c:pt>
                <c:pt idx="37">
                  <c:v>15.940000000000008</c:v>
                </c:pt>
                <c:pt idx="38">
                  <c:v>16.180000000000007</c:v>
                </c:pt>
                <c:pt idx="39">
                  <c:v>16.739999999999998</c:v>
                </c:pt>
                <c:pt idx="40">
                  <c:v>16.619999999999983</c:v>
                </c:pt>
                <c:pt idx="41">
                  <c:v>17.239999999999988</c:v>
                </c:pt>
                <c:pt idx="42">
                  <c:v>17.379999999999985</c:v>
                </c:pt>
                <c:pt idx="43">
                  <c:v>17.75999999999998</c:v>
                </c:pt>
                <c:pt idx="44">
                  <c:v>17.899999999999988</c:v>
                </c:pt>
                <c:pt idx="45">
                  <c:v>18.3</c:v>
                </c:pt>
                <c:pt idx="46">
                  <c:v>18.379999999999995</c:v>
                </c:pt>
                <c:pt idx="47">
                  <c:v>19.179999999999996</c:v>
                </c:pt>
                <c:pt idx="48">
                  <c:v>19.439999999999998</c:v>
                </c:pt>
                <c:pt idx="49">
                  <c:v>19.479999999999997</c:v>
                </c:pt>
                <c:pt idx="50">
                  <c:v>19.879999999999995</c:v>
                </c:pt>
                <c:pt idx="51">
                  <c:v>20.619999999999994</c:v>
                </c:pt>
                <c:pt idx="52">
                  <c:v>20.619999999999994</c:v>
                </c:pt>
                <c:pt idx="53">
                  <c:v>20.539999999999985</c:v>
                </c:pt>
                <c:pt idx="54">
                  <c:v>21.059999999999981</c:v>
                </c:pt>
                <c:pt idx="55">
                  <c:v>21.079999999999973</c:v>
                </c:pt>
                <c:pt idx="56">
                  <c:v>20.879999999999985</c:v>
                </c:pt>
                <c:pt idx="57">
                  <c:v>21.039999999999985</c:v>
                </c:pt>
                <c:pt idx="58">
                  <c:v>21.519999999999992</c:v>
                </c:pt>
                <c:pt idx="59">
                  <c:v>21.259999999999991</c:v>
                </c:pt>
                <c:pt idx="60">
                  <c:v>21.679999999999996</c:v>
                </c:pt>
                <c:pt idx="61">
                  <c:v>21.719999999999992</c:v>
                </c:pt>
                <c:pt idx="62">
                  <c:v>22.139999999999986</c:v>
                </c:pt>
                <c:pt idx="63">
                  <c:v>22.199999999999982</c:v>
                </c:pt>
                <c:pt idx="64">
                  <c:v>22.579999999999991</c:v>
                </c:pt>
                <c:pt idx="65">
                  <c:v>22.559999999999985</c:v>
                </c:pt>
                <c:pt idx="66">
                  <c:v>22.579999999999984</c:v>
                </c:pt>
                <c:pt idx="67">
                  <c:v>22.459999999999997</c:v>
                </c:pt>
                <c:pt idx="68">
                  <c:v>22.359999999999996</c:v>
                </c:pt>
                <c:pt idx="69">
                  <c:v>22.479999999999997</c:v>
                </c:pt>
                <c:pt idx="70">
                  <c:v>22.380000000000003</c:v>
                </c:pt>
                <c:pt idx="71">
                  <c:v>22.380000000000003</c:v>
                </c:pt>
                <c:pt idx="72">
                  <c:v>22.04</c:v>
                </c:pt>
                <c:pt idx="73">
                  <c:v>21.839999999999996</c:v>
                </c:pt>
                <c:pt idx="74">
                  <c:v>21.720000000000006</c:v>
                </c:pt>
                <c:pt idx="75">
                  <c:v>21.339999999999996</c:v>
                </c:pt>
                <c:pt idx="76">
                  <c:v>20.74</c:v>
                </c:pt>
                <c:pt idx="77">
                  <c:v>19.999999999999993</c:v>
                </c:pt>
                <c:pt idx="78">
                  <c:v>19.139999999999997</c:v>
                </c:pt>
                <c:pt idx="79">
                  <c:v>17.879999999999995</c:v>
                </c:pt>
                <c:pt idx="80">
                  <c:v>16.379999999999995</c:v>
                </c:pt>
                <c:pt idx="81">
                  <c:v>15.439999999999992</c:v>
                </c:pt>
                <c:pt idx="82">
                  <c:v>14.779999999999996</c:v>
                </c:pt>
                <c:pt idx="83">
                  <c:v>13.559999999999992</c:v>
                </c:pt>
                <c:pt idx="84">
                  <c:v>12.019999999999987</c:v>
                </c:pt>
                <c:pt idx="85">
                  <c:v>11.37999999999999</c:v>
                </c:pt>
                <c:pt idx="86">
                  <c:v>10.679999999999996</c:v>
                </c:pt>
                <c:pt idx="87">
                  <c:v>9.699999999999994</c:v>
                </c:pt>
                <c:pt idx="88">
                  <c:v>9.4199999999999982</c:v>
                </c:pt>
                <c:pt idx="89">
                  <c:v>9.300000000000006</c:v>
                </c:pt>
                <c:pt idx="90">
                  <c:v>8.2200000000000042</c:v>
                </c:pt>
                <c:pt idx="91">
                  <c:v>7.9399999999999977</c:v>
                </c:pt>
                <c:pt idx="92">
                  <c:v>7.3600000000000021</c:v>
                </c:pt>
                <c:pt idx="93">
                  <c:v>6.3</c:v>
                </c:pt>
                <c:pt idx="94">
                  <c:v>6.199999999999994</c:v>
                </c:pt>
                <c:pt idx="95">
                  <c:v>6.0199999999999987</c:v>
                </c:pt>
                <c:pt idx="96">
                  <c:v>5.0200000000000049</c:v>
                </c:pt>
                <c:pt idx="97">
                  <c:v>4.7400000000000038</c:v>
                </c:pt>
                <c:pt idx="98">
                  <c:v>4.7600000000000078</c:v>
                </c:pt>
                <c:pt idx="99">
                  <c:v>3.7800000000000069</c:v>
                </c:pt>
                <c:pt idx="100">
                  <c:v>3.380000000000007</c:v>
                </c:pt>
                <c:pt idx="101">
                  <c:v>3.0000000000000058</c:v>
                </c:pt>
                <c:pt idx="102">
                  <c:v>1.960000000000008</c:v>
                </c:pt>
                <c:pt idx="103">
                  <c:v>1.0400000000000091</c:v>
                </c:pt>
                <c:pt idx="104">
                  <c:v>0.70000000000001139</c:v>
                </c:pt>
                <c:pt idx="105">
                  <c:v>0.30000000000000571</c:v>
                </c:pt>
                <c:pt idx="106">
                  <c:v>-7.999999999999545E-2</c:v>
                </c:pt>
                <c:pt idx="107">
                  <c:v>-8.000000000000114E-2</c:v>
                </c:pt>
                <c:pt idx="108">
                  <c:v>-0.36000000000000226</c:v>
                </c:pt>
                <c:pt idx="109">
                  <c:v>-0.34000000000000058</c:v>
                </c:pt>
                <c:pt idx="110">
                  <c:v>-0.23999999999999772</c:v>
                </c:pt>
                <c:pt idx="111">
                  <c:v>-0.61999999999999889</c:v>
                </c:pt>
                <c:pt idx="112">
                  <c:v>-0.85999999999999654</c:v>
                </c:pt>
                <c:pt idx="113">
                  <c:v>-0.89999999999999714</c:v>
                </c:pt>
                <c:pt idx="114">
                  <c:v>-1.7999999999999972</c:v>
                </c:pt>
                <c:pt idx="115">
                  <c:v>-2.2399999999999949</c:v>
                </c:pt>
                <c:pt idx="116">
                  <c:v>-2.7199999999999931</c:v>
                </c:pt>
                <c:pt idx="117">
                  <c:v>-2.9999999999999942</c:v>
                </c:pt>
                <c:pt idx="118">
                  <c:v>-3.1799999999999984</c:v>
                </c:pt>
                <c:pt idx="119">
                  <c:v>-2.8599999999999994</c:v>
                </c:pt>
                <c:pt idx="120">
                  <c:v>-2.400000000000003</c:v>
                </c:pt>
                <c:pt idx="121">
                  <c:v>-2.1000000000000028</c:v>
                </c:pt>
                <c:pt idx="122">
                  <c:v>-2.0400000000000036</c:v>
                </c:pt>
                <c:pt idx="123">
                  <c:v>-2.1</c:v>
                </c:pt>
                <c:pt idx="124">
                  <c:v>-1.9</c:v>
                </c:pt>
                <c:pt idx="125">
                  <c:v>-2.9400000000000004</c:v>
                </c:pt>
                <c:pt idx="126">
                  <c:v>-2.9</c:v>
                </c:pt>
                <c:pt idx="127">
                  <c:v>-2.599999999999997</c:v>
                </c:pt>
                <c:pt idx="128">
                  <c:v>-2.3599999999999968</c:v>
                </c:pt>
                <c:pt idx="129">
                  <c:v>-2.3399999999999976</c:v>
                </c:pt>
                <c:pt idx="130">
                  <c:v>-1.6199999999999932</c:v>
                </c:pt>
                <c:pt idx="131">
                  <c:v>-1.6399999999999948</c:v>
                </c:pt>
                <c:pt idx="132">
                  <c:v>-1.6799999999999984</c:v>
                </c:pt>
                <c:pt idx="133">
                  <c:v>-1.5399999999999991</c:v>
                </c:pt>
                <c:pt idx="134">
                  <c:v>-1.2199999999999989</c:v>
                </c:pt>
                <c:pt idx="135">
                  <c:v>-0.52000000000000168</c:v>
                </c:pt>
                <c:pt idx="136">
                  <c:v>-1.4210854715202005E-15</c:v>
                </c:pt>
                <c:pt idx="137">
                  <c:v>0.4799999999999997</c:v>
                </c:pt>
                <c:pt idx="138">
                  <c:v>0.87999999999999834</c:v>
                </c:pt>
                <c:pt idx="139">
                  <c:v>1.0199999999999989</c:v>
                </c:pt>
                <c:pt idx="140">
                  <c:v>0.65999999999999948</c:v>
                </c:pt>
                <c:pt idx="141">
                  <c:v>0.81999999999999884</c:v>
                </c:pt>
                <c:pt idx="142">
                  <c:v>0.47999999999999832</c:v>
                </c:pt>
                <c:pt idx="143">
                  <c:v>0.45999999999999802</c:v>
                </c:pt>
                <c:pt idx="144">
                  <c:v>0.43999999999999773</c:v>
                </c:pt>
                <c:pt idx="145">
                  <c:v>0.33999999999999775</c:v>
                </c:pt>
                <c:pt idx="146">
                  <c:v>0.27999999999999969</c:v>
                </c:pt>
                <c:pt idx="147">
                  <c:v>0.5</c:v>
                </c:pt>
                <c:pt idx="148">
                  <c:v>2.0000000000001704E-2</c:v>
                </c:pt>
                <c:pt idx="149">
                  <c:v>-0.77999999999999825</c:v>
                </c:pt>
                <c:pt idx="150">
                  <c:v>-0.75999999999999801</c:v>
                </c:pt>
                <c:pt idx="151">
                  <c:v>-1.0799999999999996</c:v>
                </c:pt>
                <c:pt idx="152">
                  <c:v>-1.319999999999999</c:v>
                </c:pt>
                <c:pt idx="153">
                  <c:v>-1</c:v>
                </c:pt>
                <c:pt idx="154">
                  <c:v>-0.4</c:v>
                </c:pt>
                <c:pt idx="155">
                  <c:v>-0.7</c:v>
                </c:pt>
                <c:pt idx="156">
                  <c:v>-0.55999999999999939</c:v>
                </c:pt>
                <c:pt idx="157">
                  <c:v>-0.68000000000000116</c:v>
                </c:pt>
                <c:pt idx="158">
                  <c:v>-0.7600000000000009</c:v>
                </c:pt>
                <c:pt idx="159">
                  <c:v>-1.2</c:v>
                </c:pt>
                <c:pt idx="160">
                  <c:v>-1.2599999999999993</c:v>
                </c:pt>
                <c:pt idx="161">
                  <c:v>-1.9399999999999991</c:v>
                </c:pt>
                <c:pt idx="162">
                  <c:v>-2.3199999999999976</c:v>
                </c:pt>
                <c:pt idx="163">
                  <c:v>-2.6399999999999961</c:v>
                </c:pt>
                <c:pt idx="164">
                  <c:v>-2.4999999999999973</c:v>
                </c:pt>
                <c:pt idx="165">
                  <c:v>-2.6599999999999979</c:v>
                </c:pt>
                <c:pt idx="166">
                  <c:v>-2.5399999999999991</c:v>
                </c:pt>
                <c:pt idx="167">
                  <c:v>-2.5600000000000009</c:v>
                </c:pt>
                <c:pt idx="168">
                  <c:v>-2.9400000000000022</c:v>
                </c:pt>
                <c:pt idx="169">
                  <c:v>-2.9200000000000017</c:v>
                </c:pt>
                <c:pt idx="170">
                  <c:v>-2.8200000000000016</c:v>
                </c:pt>
                <c:pt idx="171">
                  <c:v>-2.9000000000000012</c:v>
                </c:pt>
                <c:pt idx="172">
                  <c:v>-2.8</c:v>
                </c:pt>
                <c:pt idx="173">
                  <c:v>-2.4600000000000009</c:v>
                </c:pt>
                <c:pt idx="174">
                  <c:v>-2.9200000000000017</c:v>
                </c:pt>
                <c:pt idx="175">
                  <c:v>-2.9400000000000022</c:v>
                </c:pt>
                <c:pt idx="176">
                  <c:v>-2.660000000000001</c:v>
                </c:pt>
                <c:pt idx="177">
                  <c:v>-2.8800000000000012</c:v>
                </c:pt>
                <c:pt idx="178">
                  <c:v>-3.1799999999999997</c:v>
                </c:pt>
                <c:pt idx="179">
                  <c:v>-3</c:v>
                </c:pt>
                <c:pt idx="180">
                  <c:v>-2.72</c:v>
                </c:pt>
                <c:pt idx="181">
                  <c:v>-2.8000000000000016</c:v>
                </c:pt>
                <c:pt idx="182">
                  <c:v>-2.240000000000002</c:v>
                </c:pt>
                <c:pt idx="183">
                  <c:v>-1.4200000000000017</c:v>
                </c:pt>
                <c:pt idx="184">
                  <c:v>-1.1400000000000019</c:v>
                </c:pt>
                <c:pt idx="185">
                  <c:v>-1.5200000000000018</c:v>
                </c:pt>
                <c:pt idx="186">
                  <c:v>-1.5800000000000012</c:v>
                </c:pt>
                <c:pt idx="187">
                  <c:v>-1.8800000000000012</c:v>
                </c:pt>
                <c:pt idx="188">
                  <c:v>-2.3400000000000021</c:v>
                </c:pt>
                <c:pt idx="189">
                  <c:v>-2.4800000000000013</c:v>
                </c:pt>
                <c:pt idx="190">
                  <c:v>-2.4000000000000012</c:v>
                </c:pt>
                <c:pt idx="191">
                  <c:v>-2.2800000000000011</c:v>
                </c:pt>
                <c:pt idx="192">
                  <c:v>-2.2000000000000015</c:v>
                </c:pt>
                <c:pt idx="193">
                  <c:v>-2.3400000000000021</c:v>
                </c:pt>
                <c:pt idx="194">
                  <c:v>-2.4800000000000013</c:v>
                </c:pt>
                <c:pt idx="195">
                  <c:v>-2.5600000000000009</c:v>
                </c:pt>
                <c:pt idx="196">
                  <c:v>-2.2400000000000007</c:v>
                </c:pt>
                <c:pt idx="197">
                  <c:v>-2.4799999999999995</c:v>
                </c:pt>
                <c:pt idx="198">
                  <c:v>-2.0200000000000005</c:v>
                </c:pt>
                <c:pt idx="199">
                  <c:v>-2.2600000000000007</c:v>
                </c:pt>
                <c:pt idx="200">
                  <c:v>-2.2200000000000011</c:v>
                </c:pt>
                <c:pt idx="201">
                  <c:v>-2.6000000000000014</c:v>
                </c:pt>
                <c:pt idx="202">
                  <c:v>-2.3200000000000016</c:v>
                </c:pt>
                <c:pt idx="203">
                  <c:v>-2.5400000000000005</c:v>
                </c:pt>
                <c:pt idx="204">
                  <c:v>-1.9600000000000009</c:v>
                </c:pt>
                <c:pt idx="205">
                  <c:v>-1.5400000000000005</c:v>
                </c:pt>
                <c:pt idx="206">
                  <c:v>-1.6600000000000008</c:v>
                </c:pt>
                <c:pt idx="207">
                  <c:v>-1.7200000000000002</c:v>
                </c:pt>
                <c:pt idx="208">
                  <c:v>-2.1400000000000006</c:v>
                </c:pt>
                <c:pt idx="209">
                  <c:v>-2.4</c:v>
                </c:pt>
                <c:pt idx="210">
                  <c:v>-2.8</c:v>
                </c:pt>
                <c:pt idx="211">
                  <c:v>-2.7</c:v>
                </c:pt>
                <c:pt idx="212">
                  <c:v>-2.6400000000000006</c:v>
                </c:pt>
                <c:pt idx="213">
                  <c:v>-2.2200000000000002</c:v>
                </c:pt>
                <c:pt idx="214">
                  <c:v>-2.2200000000000002</c:v>
                </c:pt>
                <c:pt idx="215">
                  <c:v>-1.8200000000000003</c:v>
                </c:pt>
                <c:pt idx="216">
                  <c:v>-1.9</c:v>
                </c:pt>
                <c:pt idx="217">
                  <c:v>-1.9799999999999998</c:v>
                </c:pt>
                <c:pt idx="218">
                  <c:v>-2.0199999999999996</c:v>
                </c:pt>
                <c:pt idx="219">
                  <c:v>-1.9199999999999995</c:v>
                </c:pt>
                <c:pt idx="220">
                  <c:v>-2.379999999999999</c:v>
                </c:pt>
                <c:pt idx="221">
                  <c:v>-1.7999999999999994</c:v>
                </c:pt>
                <c:pt idx="222">
                  <c:v>-1.8599999999999988</c:v>
                </c:pt>
                <c:pt idx="223">
                  <c:v>-1.5399999999999991</c:v>
                </c:pt>
                <c:pt idx="224">
                  <c:v>-1.5799999999999996</c:v>
                </c:pt>
                <c:pt idx="225">
                  <c:v>-1.2600000000000002</c:v>
                </c:pt>
                <c:pt idx="226">
                  <c:v>-1.56</c:v>
                </c:pt>
                <c:pt idx="227">
                  <c:v>-1.2400000000000007</c:v>
                </c:pt>
                <c:pt idx="228">
                  <c:v>-1.5400000000000005</c:v>
                </c:pt>
                <c:pt idx="229">
                  <c:v>-1.5600000000000009</c:v>
                </c:pt>
                <c:pt idx="230">
                  <c:v>-1.7000000000000015</c:v>
                </c:pt>
                <c:pt idx="231">
                  <c:v>-1.6200000000000017</c:v>
                </c:pt>
                <c:pt idx="232">
                  <c:v>-1.3400000000000021</c:v>
                </c:pt>
                <c:pt idx="233">
                  <c:v>-1.2800000000000018</c:v>
                </c:pt>
                <c:pt idx="234">
                  <c:v>-0.92000000000000104</c:v>
                </c:pt>
                <c:pt idx="235">
                  <c:v>-0.13999999999999985</c:v>
                </c:pt>
                <c:pt idx="236">
                  <c:v>-0.13999999999999915</c:v>
                </c:pt>
                <c:pt idx="237">
                  <c:v>-0.59999999999999787</c:v>
                </c:pt>
                <c:pt idx="238">
                  <c:v>-0.31999999999999745</c:v>
                </c:pt>
                <c:pt idx="239">
                  <c:v>-1.3999999999999986</c:v>
                </c:pt>
                <c:pt idx="240">
                  <c:v>-3.1399999999999992</c:v>
                </c:pt>
                <c:pt idx="241">
                  <c:v>-3.1199999999999988</c:v>
                </c:pt>
                <c:pt idx="242">
                  <c:v>-3.1400000000000006</c:v>
                </c:pt>
                <c:pt idx="243">
                  <c:v>-3.6000000000000014</c:v>
                </c:pt>
                <c:pt idx="244">
                  <c:v>-2.3200000000000003</c:v>
                </c:pt>
                <c:pt idx="245">
                  <c:v>-1.1000000000000014</c:v>
                </c:pt>
                <c:pt idx="246">
                  <c:v>-1.0800000000000025</c:v>
                </c:pt>
                <c:pt idx="247">
                  <c:v>-0.94000000000000195</c:v>
                </c:pt>
                <c:pt idx="248">
                  <c:v>-0.68000000000000116</c:v>
                </c:pt>
                <c:pt idx="249">
                  <c:v>-1.2400000000000007</c:v>
                </c:pt>
                <c:pt idx="250">
                  <c:v>-1.2200000000000002</c:v>
                </c:pt>
                <c:pt idx="251">
                  <c:v>-1.1000000000000001</c:v>
                </c:pt>
                <c:pt idx="252">
                  <c:v>-0.87999999999999967</c:v>
                </c:pt>
                <c:pt idx="253">
                  <c:v>-1.0799999999999996</c:v>
                </c:pt>
                <c:pt idx="254">
                  <c:v>-0.32000000000000028</c:v>
                </c:pt>
                <c:pt idx="255">
                  <c:v>-0.32000000000000028</c:v>
                </c:pt>
                <c:pt idx="256">
                  <c:v>-0.56000000000000083</c:v>
                </c:pt>
                <c:pt idx="257">
                  <c:v>-0.60000000000000142</c:v>
                </c:pt>
                <c:pt idx="258">
                  <c:v>-0.26000000000000084</c:v>
                </c:pt>
                <c:pt idx="259">
                  <c:v>-0.52000000000000168</c:v>
                </c:pt>
                <c:pt idx="260">
                  <c:v>-0.7000000000000014</c:v>
                </c:pt>
                <c:pt idx="261">
                  <c:v>-0.32000000000000028</c:v>
                </c:pt>
                <c:pt idx="262">
                  <c:v>-0.25999999999999945</c:v>
                </c:pt>
                <c:pt idx="263">
                  <c:v>-0.37999999999999973</c:v>
                </c:pt>
                <c:pt idx="264">
                  <c:v>-0.37999999999999973</c:v>
                </c:pt>
                <c:pt idx="265">
                  <c:v>-0.67999999999999972</c:v>
                </c:pt>
                <c:pt idx="266">
                  <c:v>-1.0399999999999991</c:v>
                </c:pt>
                <c:pt idx="267">
                  <c:v>-1.1799999999999997</c:v>
                </c:pt>
                <c:pt idx="268">
                  <c:v>-1.180000000000001</c:v>
                </c:pt>
                <c:pt idx="269">
                  <c:v>-1.5400000000000005</c:v>
                </c:pt>
                <c:pt idx="270">
                  <c:v>-0.63999999999999913</c:v>
                </c:pt>
                <c:pt idx="271">
                  <c:v>-0.2</c:v>
                </c:pt>
                <c:pt idx="272">
                  <c:v>2.0000000000000285E-2</c:v>
                </c:pt>
                <c:pt idx="273">
                  <c:v>0.40000000000000141</c:v>
                </c:pt>
                <c:pt idx="274">
                  <c:v>0.48000000000000115</c:v>
                </c:pt>
                <c:pt idx="275">
                  <c:v>5.9999999999999429E-2</c:v>
                </c:pt>
                <c:pt idx="276">
                  <c:v>1.9999999999998862E-2</c:v>
                </c:pt>
                <c:pt idx="277">
                  <c:v>1.9999999999998862E-2</c:v>
                </c:pt>
                <c:pt idx="278">
                  <c:v>-0.54000000000000203</c:v>
                </c:pt>
                <c:pt idx="279">
                  <c:v>-0.30000000000000143</c:v>
                </c:pt>
                <c:pt idx="280">
                  <c:v>-0.32000000000000028</c:v>
                </c:pt>
                <c:pt idx="281">
                  <c:v>-0.77999999999999969</c:v>
                </c:pt>
                <c:pt idx="282">
                  <c:v>-0.84000000000000052</c:v>
                </c:pt>
                <c:pt idx="283">
                  <c:v>-0.8</c:v>
                </c:pt>
                <c:pt idx="284">
                  <c:v>-1.0000000000000013</c:v>
                </c:pt>
                <c:pt idx="285">
                  <c:v>-1.0000000000000013</c:v>
                </c:pt>
                <c:pt idx="286">
                  <c:v>-0.58000000000000251</c:v>
                </c:pt>
                <c:pt idx="287">
                  <c:v>-0.60000000000000142</c:v>
                </c:pt>
                <c:pt idx="288">
                  <c:v>-0.54000000000000203</c:v>
                </c:pt>
                <c:pt idx="289">
                  <c:v>-0.62000000000000033</c:v>
                </c:pt>
                <c:pt idx="290">
                  <c:v>-0.88000000000000111</c:v>
                </c:pt>
                <c:pt idx="291">
                  <c:v>-1.180000000000001</c:v>
                </c:pt>
                <c:pt idx="292">
                  <c:v>-1.5200000000000018</c:v>
                </c:pt>
                <c:pt idx="293">
                  <c:v>-1.8400000000000021</c:v>
                </c:pt>
                <c:pt idx="294">
                  <c:v>-1.9800000000000026</c:v>
                </c:pt>
                <c:pt idx="295">
                  <c:v>-2.080000000000001</c:v>
                </c:pt>
                <c:pt idx="296">
                  <c:v>-2.0400000000000005</c:v>
                </c:pt>
                <c:pt idx="297">
                  <c:v>-1.9400000000000006</c:v>
                </c:pt>
                <c:pt idx="298">
                  <c:v>-1.9200000000000004</c:v>
                </c:pt>
                <c:pt idx="299">
                  <c:v>-2.0400000000000005</c:v>
                </c:pt>
                <c:pt idx="300">
                  <c:v>-1.8600000000000023</c:v>
                </c:pt>
                <c:pt idx="301">
                  <c:v>-2.1000000000000014</c:v>
                </c:pt>
                <c:pt idx="302">
                  <c:v>-2.080000000000001</c:v>
                </c:pt>
                <c:pt idx="303">
                  <c:v>-2.0400000000000005</c:v>
                </c:pt>
                <c:pt idx="304">
                  <c:v>-2.0200000000000005</c:v>
                </c:pt>
                <c:pt idx="305">
                  <c:v>-1.9199999999999988</c:v>
                </c:pt>
                <c:pt idx="306">
                  <c:v>-1.6799999999999984</c:v>
                </c:pt>
                <c:pt idx="307">
                  <c:v>-1.8599999999999981</c:v>
                </c:pt>
                <c:pt idx="308">
                  <c:v>-1.5399999999999978</c:v>
                </c:pt>
                <c:pt idx="309">
                  <c:v>-1.1399999999999977</c:v>
                </c:pt>
                <c:pt idx="310">
                  <c:v>-0.85999999999999799</c:v>
                </c:pt>
                <c:pt idx="311">
                  <c:v>-0.7399999999999991</c:v>
                </c:pt>
                <c:pt idx="312">
                  <c:v>-0.26000000000000084</c:v>
                </c:pt>
                <c:pt idx="313">
                  <c:v>-4.0000000000003408E-2</c:v>
                </c:pt>
                <c:pt idx="314">
                  <c:v>-0.10000000000000284</c:v>
                </c:pt>
                <c:pt idx="315">
                  <c:v>-0.22000000000000314</c:v>
                </c:pt>
                <c:pt idx="316">
                  <c:v>-0.48000000000000398</c:v>
                </c:pt>
                <c:pt idx="317">
                  <c:v>-0.62000000000000166</c:v>
                </c:pt>
                <c:pt idx="318">
                  <c:v>-0.72000000000000175</c:v>
                </c:pt>
                <c:pt idx="319">
                  <c:v>-0.68000000000000116</c:v>
                </c:pt>
                <c:pt idx="320">
                  <c:v>-0.62000000000000166</c:v>
                </c:pt>
                <c:pt idx="321">
                  <c:v>-0.14000000000000057</c:v>
                </c:pt>
                <c:pt idx="322">
                  <c:v>-0.28000000000000114</c:v>
                </c:pt>
                <c:pt idx="323">
                  <c:v>-0.4</c:v>
                </c:pt>
                <c:pt idx="324">
                  <c:v>0</c:v>
                </c:pt>
                <c:pt idx="325">
                  <c:v>2.0000000000001704E-2</c:v>
                </c:pt>
                <c:pt idx="326">
                  <c:v>-0.27999999999999831</c:v>
                </c:pt>
                <c:pt idx="327">
                  <c:v>0.1200000000000017</c:v>
                </c:pt>
                <c:pt idx="328">
                  <c:v>0.22000000000000455</c:v>
                </c:pt>
                <c:pt idx="329">
                  <c:v>-1.9999999999996021E-2</c:v>
                </c:pt>
                <c:pt idx="330">
                  <c:v>-3.9999999999997725E-2</c:v>
                </c:pt>
                <c:pt idx="331">
                  <c:v>-7.999999999999545E-2</c:v>
                </c:pt>
                <c:pt idx="332">
                  <c:v>-0.33999999999999486</c:v>
                </c:pt>
                <c:pt idx="333">
                  <c:v>-0.65999999999999659</c:v>
                </c:pt>
                <c:pt idx="334">
                  <c:v>-0.67999999999999683</c:v>
                </c:pt>
                <c:pt idx="335">
                  <c:v>-0.79999999999999571</c:v>
                </c:pt>
                <c:pt idx="336">
                  <c:v>-0.2999999999999986</c:v>
                </c:pt>
                <c:pt idx="337">
                  <c:v>4.000000000000057E-2</c:v>
                </c:pt>
                <c:pt idx="338">
                  <c:v>0.16000000000000086</c:v>
                </c:pt>
                <c:pt idx="339">
                  <c:v>0.14000000000000057</c:v>
                </c:pt>
                <c:pt idx="340">
                  <c:v>7.999999999999971E-2</c:v>
                </c:pt>
                <c:pt idx="341">
                  <c:v>-0.37999999999999973</c:v>
                </c:pt>
                <c:pt idx="342">
                  <c:v>-0.46000000000000085</c:v>
                </c:pt>
                <c:pt idx="343">
                  <c:v>-0.40000000000000141</c:v>
                </c:pt>
                <c:pt idx="344">
                  <c:v>-0.30000000000000143</c:v>
                </c:pt>
                <c:pt idx="345">
                  <c:v>-0.16000000000000086</c:v>
                </c:pt>
                <c:pt idx="346">
                  <c:v>-0.28000000000000114</c:v>
                </c:pt>
                <c:pt idx="347">
                  <c:v>-0.18000000000000113</c:v>
                </c:pt>
                <c:pt idx="348">
                  <c:v>0.6</c:v>
                </c:pt>
                <c:pt idx="349">
                  <c:v>0.1</c:v>
                </c:pt>
                <c:pt idx="350">
                  <c:v>-0.15999999999999942</c:v>
                </c:pt>
                <c:pt idx="351">
                  <c:v>-1.9999999999998862E-2</c:v>
                </c:pt>
                <c:pt idx="352">
                  <c:v>-0.5399999999999977</c:v>
                </c:pt>
                <c:pt idx="353">
                  <c:v>-1.2799999999999983</c:v>
                </c:pt>
                <c:pt idx="354">
                  <c:v>-1.2999999999999985</c:v>
                </c:pt>
                <c:pt idx="355">
                  <c:v>-1.2</c:v>
                </c:pt>
                <c:pt idx="356">
                  <c:v>-1.1799999999999997</c:v>
                </c:pt>
                <c:pt idx="357">
                  <c:v>-1.3200000000000003</c:v>
                </c:pt>
                <c:pt idx="358">
                  <c:v>-1.1200000000000003</c:v>
                </c:pt>
                <c:pt idx="359">
                  <c:v>-0.66000000000000081</c:v>
                </c:pt>
                <c:pt idx="360">
                  <c:v>-1.2200000000000002</c:v>
                </c:pt>
                <c:pt idx="361">
                  <c:v>-1.4200000000000004</c:v>
                </c:pt>
                <c:pt idx="362">
                  <c:v>-1.2199999999999989</c:v>
                </c:pt>
                <c:pt idx="363">
                  <c:v>-1.5999999999999985</c:v>
                </c:pt>
                <c:pt idx="364">
                  <c:v>-1.7999999999999972</c:v>
                </c:pt>
                <c:pt idx="365">
                  <c:v>-1.3199999999999974</c:v>
                </c:pt>
                <c:pt idx="366">
                  <c:v>-1.1799999999999984</c:v>
                </c:pt>
                <c:pt idx="367">
                  <c:v>-1.0799999999999996</c:v>
                </c:pt>
                <c:pt idx="368">
                  <c:v>-1.180000000000001</c:v>
                </c:pt>
                <c:pt idx="369">
                  <c:v>-1.1600000000000024</c:v>
                </c:pt>
                <c:pt idx="370">
                  <c:v>-1.1000000000000028</c:v>
                </c:pt>
                <c:pt idx="371">
                  <c:v>-0.82000000000000317</c:v>
                </c:pt>
                <c:pt idx="372">
                  <c:v>-1.1200000000000017</c:v>
                </c:pt>
                <c:pt idx="373">
                  <c:v>-0.90000000000000147</c:v>
                </c:pt>
                <c:pt idx="374">
                  <c:v>-0.84000000000000052</c:v>
                </c:pt>
                <c:pt idx="375">
                  <c:v>-0.91999999999999882</c:v>
                </c:pt>
                <c:pt idx="376">
                  <c:v>-1.2599999999999993</c:v>
                </c:pt>
                <c:pt idx="377">
                  <c:v>-1.1400000000000006</c:v>
                </c:pt>
                <c:pt idx="378">
                  <c:v>-1.0799999999999996</c:v>
                </c:pt>
                <c:pt idx="379">
                  <c:v>-1.1599999999999995</c:v>
                </c:pt>
                <c:pt idx="380">
                  <c:v>-1.2</c:v>
                </c:pt>
                <c:pt idx="381">
                  <c:v>-1.4799999999999982</c:v>
                </c:pt>
                <c:pt idx="382">
                  <c:v>-1.6399999999999977</c:v>
                </c:pt>
                <c:pt idx="383">
                  <c:v>-1.8199999999999974</c:v>
                </c:pt>
                <c:pt idx="384">
                  <c:v>-1.9399999999999977</c:v>
                </c:pt>
                <c:pt idx="385">
                  <c:v>-1.8799999999999983</c:v>
                </c:pt>
                <c:pt idx="386">
                  <c:v>-1.6999999999999986</c:v>
                </c:pt>
                <c:pt idx="387">
                  <c:v>-1.5999999999999985</c:v>
                </c:pt>
                <c:pt idx="388">
                  <c:v>-1.8599999999999994</c:v>
                </c:pt>
                <c:pt idx="389">
                  <c:v>-1.4599999999999995</c:v>
                </c:pt>
                <c:pt idx="390">
                  <c:v>-1.5799999999999983</c:v>
                </c:pt>
                <c:pt idx="391">
                  <c:v>-1.4999999999999987</c:v>
                </c:pt>
                <c:pt idx="392">
                  <c:v>-1.4399999999999991</c:v>
                </c:pt>
                <c:pt idx="393">
                  <c:v>-0.95999999999999797</c:v>
                </c:pt>
                <c:pt idx="394">
                  <c:v>-1.3799999999999983</c:v>
                </c:pt>
                <c:pt idx="395">
                  <c:v>-1.4799999999999998</c:v>
                </c:pt>
                <c:pt idx="396">
                  <c:v>-1.6599999999999995</c:v>
                </c:pt>
                <c:pt idx="397">
                  <c:v>-1.6599999999999995</c:v>
                </c:pt>
                <c:pt idx="398">
                  <c:v>-1.7600000000000009</c:v>
                </c:pt>
                <c:pt idx="399">
                  <c:v>-1.9400000000000006</c:v>
                </c:pt>
                <c:pt idx="400">
                  <c:v>-1.8800000000000012</c:v>
                </c:pt>
                <c:pt idx="401">
                  <c:v>-1.7600000000000009</c:v>
                </c:pt>
                <c:pt idx="402">
                  <c:v>-1.7400000000000007</c:v>
                </c:pt>
                <c:pt idx="403">
                  <c:v>-1.7200000000000002</c:v>
                </c:pt>
                <c:pt idx="404">
                  <c:v>-1.8400000000000005</c:v>
                </c:pt>
                <c:pt idx="405">
                  <c:v>-1.6</c:v>
                </c:pt>
                <c:pt idx="406">
                  <c:v>-1.4600000000000009</c:v>
                </c:pt>
                <c:pt idx="407">
                  <c:v>-1.5800000000000012</c:v>
                </c:pt>
                <c:pt idx="408">
                  <c:v>-1.6600000000000008</c:v>
                </c:pt>
                <c:pt idx="409">
                  <c:v>-1.4600000000000009</c:v>
                </c:pt>
                <c:pt idx="410">
                  <c:v>-1.6599999999999995</c:v>
                </c:pt>
                <c:pt idx="411">
                  <c:v>-1.9199999999999988</c:v>
                </c:pt>
                <c:pt idx="412">
                  <c:v>-1.9199999999999988</c:v>
                </c:pt>
                <c:pt idx="413">
                  <c:v>-1.8399999999999992</c:v>
                </c:pt>
                <c:pt idx="414">
                  <c:v>-1.4799999999999998</c:v>
                </c:pt>
                <c:pt idx="415">
                  <c:v>-1.4400000000000006</c:v>
                </c:pt>
                <c:pt idx="416">
                  <c:v>-1.4200000000000017</c:v>
                </c:pt>
                <c:pt idx="417">
                  <c:v>-1.4000000000000015</c:v>
                </c:pt>
                <c:pt idx="418">
                  <c:v>-1.3400000000000005</c:v>
                </c:pt>
                <c:pt idx="419">
                  <c:v>-1.9199999999999988</c:v>
                </c:pt>
                <c:pt idx="420">
                  <c:v>-2.0999999999999988</c:v>
                </c:pt>
                <c:pt idx="421">
                  <c:v>-2.1599999999999979</c:v>
                </c:pt>
                <c:pt idx="422">
                  <c:v>-1.9999999999999971</c:v>
                </c:pt>
                <c:pt idx="423">
                  <c:v>-1.9399999999999977</c:v>
                </c:pt>
                <c:pt idx="424">
                  <c:v>-1.8599999999999981</c:v>
                </c:pt>
                <c:pt idx="425">
                  <c:v>-2.0599999999999978</c:v>
                </c:pt>
                <c:pt idx="426">
                  <c:v>-2.0399999999999978</c:v>
                </c:pt>
                <c:pt idx="427">
                  <c:v>-1.9399999999999991</c:v>
                </c:pt>
                <c:pt idx="428">
                  <c:v>-2.1799999999999997</c:v>
                </c:pt>
                <c:pt idx="429">
                  <c:v>-2.2600000000000007</c:v>
                </c:pt>
                <c:pt idx="430">
                  <c:v>-1.4600000000000009</c:v>
                </c:pt>
                <c:pt idx="431">
                  <c:v>-1.2200000000000017</c:v>
                </c:pt>
                <c:pt idx="432">
                  <c:v>-1.6400000000000019</c:v>
                </c:pt>
                <c:pt idx="433">
                  <c:v>-1.1600000000000024</c:v>
                </c:pt>
                <c:pt idx="434">
                  <c:v>-0.60000000000000142</c:v>
                </c:pt>
                <c:pt idx="435">
                  <c:v>-1.7000000000000015</c:v>
                </c:pt>
                <c:pt idx="436">
                  <c:v>-2.04</c:v>
                </c:pt>
                <c:pt idx="437">
                  <c:v>-2.0999999999999988</c:v>
                </c:pt>
                <c:pt idx="438">
                  <c:v>-2.8999999999999977</c:v>
                </c:pt>
                <c:pt idx="439">
                  <c:v>-3.3599999999999981</c:v>
                </c:pt>
                <c:pt idx="440">
                  <c:v>-2.7399999999999993</c:v>
                </c:pt>
                <c:pt idx="441">
                  <c:v>-2.56</c:v>
                </c:pt>
                <c:pt idx="442">
                  <c:v>-2.3600000000000008</c:v>
                </c:pt>
                <c:pt idx="443">
                  <c:v>-2.1800000000000019</c:v>
                </c:pt>
                <c:pt idx="444">
                  <c:v>-2.1200000000000032</c:v>
                </c:pt>
                <c:pt idx="445">
                  <c:v>-2.1000000000000028</c:v>
                </c:pt>
                <c:pt idx="446">
                  <c:v>-2.240000000000002</c:v>
                </c:pt>
                <c:pt idx="447">
                  <c:v>-2.6000000000000014</c:v>
                </c:pt>
                <c:pt idx="448">
                  <c:v>-2.5</c:v>
                </c:pt>
                <c:pt idx="449">
                  <c:v>-2.6799999999999984</c:v>
                </c:pt>
                <c:pt idx="450">
                  <c:v>-2.759999999999998</c:v>
                </c:pt>
                <c:pt idx="451">
                  <c:v>-2.919999999999999</c:v>
                </c:pt>
                <c:pt idx="452">
                  <c:v>-2.4400000000000004</c:v>
                </c:pt>
                <c:pt idx="453">
                  <c:v>-2.4000000000000012</c:v>
                </c:pt>
                <c:pt idx="454">
                  <c:v>-1.9200000000000017</c:v>
                </c:pt>
                <c:pt idx="455">
                  <c:v>-1.8800000000000012</c:v>
                </c:pt>
                <c:pt idx="456">
                  <c:v>-1.7800000000000011</c:v>
                </c:pt>
                <c:pt idx="457">
                  <c:v>-1.6799999999999997</c:v>
                </c:pt>
                <c:pt idx="458">
                  <c:v>-1.5799999999999996</c:v>
                </c:pt>
                <c:pt idx="459">
                  <c:v>-1.7800000000000011</c:v>
                </c:pt>
                <c:pt idx="460">
                  <c:v>-1.7400000000000007</c:v>
                </c:pt>
                <c:pt idx="461">
                  <c:v>-1.6</c:v>
                </c:pt>
                <c:pt idx="462">
                  <c:v>-1.8200000000000003</c:v>
                </c:pt>
                <c:pt idx="463">
                  <c:v>-2.2799999999999998</c:v>
                </c:pt>
                <c:pt idx="464">
                  <c:v>-2.319999999999999</c:v>
                </c:pt>
                <c:pt idx="465">
                  <c:v>-2.44</c:v>
                </c:pt>
                <c:pt idx="466">
                  <c:v>-2.2999999999999998</c:v>
                </c:pt>
                <c:pt idx="467">
                  <c:v>-2.5799999999999996</c:v>
                </c:pt>
                <c:pt idx="468">
                  <c:v>-2.4399999999999991</c:v>
                </c:pt>
                <c:pt idx="469">
                  <c:v>-2.4599999999999982</c:v>
                </c:pt>
                <c:pt idx="470">
                  <c:v>-2.599999999999997</c:v>
                </c:pt>
                <c:pt idx="471">
                  <c:v>-3.0599999999999974</c:v>
                </c:pt>
                <c:pt idx="472">
                  <c:v>-2.8999999999999972</c:v>
                </c:pt>
                <c:pt idx="473">
                  <c:v>-2.7999999999999985</c:v>
                </c:pt>
                <c:pt idx="474">
                  <c:v>-2.5</c:v>
                </c:pt>
                <c:pt idx="475">
                  <c:v>-2.0800000000000005</c:v>
                </c:pt>
                <c:pt idx="476">
                  <c:v>-1.36</c:v>
                </c:pt>
                <c:pt idx="477">
                  <c:v>-1.4000000000000015</c:v>
                </c:pt>
                <c:pt idx="478">
                  <c:v>-1.3600000000000008</c:v>
                </c:pt>
                <c:pt idx="479">
                  <c:v>-1.8400000000000005</c:v>
                </c:pt>
                <c:pt idx="480">
                  <c:v>-2.12</c:v>
                </c:pt>
                <c:pt idx="481">
                  <c:v>-2.7200000000000015</c:v>
                </c:pt>
                <c:pt idx="482">
                  <c:v>-2.7800000000000011</c:v>
                </c:pt>
                <c:pt idx="483">
                  <c:v>-2.9</c:v>
                </c:pt>
                <c:pt idx="484">
                  <c:v>-2.9800000000000013</c:v>
                </c:pt>
                <c:pt idx="485">
                  <c:v>-3.3000000000000029</c:v>
                </c:pt>
                <c:pt idx="486">
                  <c:v>-2.9400000000000022</c:v>
                </c:pt>
                <c:pt idx="487">
                  <c:v>-2.8400000000000007</c:v>
                </c:pt>
                <c:pt idx="488">
                  <c:v>-2.7600000000000007</c:v>
                </c:pt>
                <c:pt idx="489">
                  <c:v>-2.8200000000000003</c:v>
                </c:pt>
                <c:pt idx="490">
                  <c:v>-2.319999999999999</c:v>
                </c:pt>
                <c:pt idx="491">
                  <c:v>-2.7199999999999989</c:v>
                </c:pt>
                <c:pt idx="492">
                  <c:v>-2.8400000000000007</c:v>
                </c:pt>
                <c:pt idx="493">
                  <c:v>-2.8000000000000016</c:v>
                </c:pt>
                <c:pt idx="494">
                  <c:v>-2.4</c:v>
                </c:pt>
                <c:pt idx="495">
                  <c:v>-2.5599999999999996</c:v>
                </c:pt>
                <c:pt idx="496">
                  <c:v>-2.1399999999999992</c:v>
                </c:pt>
                <c:pt idx="497">
                  <c:v>-1.9599999999999995</c:v>
                </c:pt>
                <c:pt idx="498">
                  <c:v>-2.1</c:v>
                </c:pt>
                <c:pt idx="499">
                  <c:v>-2.2600000000000007</c:v>
                </c:pt>
                <c:pt idx="500">
                  <c:v>-2.2200000000000015</c:v>
                </c:pt>
                <c:pt idx="501">
                  <c:v>-2.3600000000000021</c:v>
                </c:pt>
                <c:pt idx="502">
                  <c:v>-2.2200000000000015</c:v>
                </c:pt>
                <c:pt idx="503">
                  <c:v>-1.9799999999999998</c:v>
                </c:pt>
                <c:pt idx="504">
                  <c:v>-1.9400000000000006</c:v>
                </c:pt>
                <c:pt idx="505">
                  <c:v>-2.1599999999999993</c:v>
                </c:pt>
                <c:pt idx="506">
                  <c:v>-2.1599999999999979</c:v>
                </c:pt>
                <c:pt idx="507">
                  <c:v>-2.3599999999999981</c:v>
                </c:pt>
                <c:pt idx="508">
                  <c:v>-2.3599999999999994</c:v>
                </c:pt>
                <c:pt idx="509">
                  <c:v>-2.259999999999998</c:v>
                </c:pt>
                <c:pt idx="510">
                  <c:v>-1.9799999999999998</c:v>
                </c:pt>
                <c:pt idx="511">
                  <c:v>-1.8800000000000012</c:v>
                </c:pt>
                <c:pt idx="512">
                  <c:v>-2.080000000000001</c:v>
                </c:pt>
                <c:pt idx="513">
                  <c:v>-2.3600000000000008</c:v>
                </c:pt>
                <c:pt idx="514">
                  <c:v>-2.0000000000000013</c:v>
                </c:pt>
                <c:pt idx="515">
                  <c:v>-2.0200000000000005</c:v>
                </c:pt>
                <c:pt idx="516">
                  <c:v>-2.38</c:v>
                </c:pt>
                <c:pt idx="517">
                  <c:v>-1.9799999999999998</c:v>
                </c:pt>
                <c:pt idx="518">
                  <c:v>-2.1</c:v>
                </c:pt>
                <c:pt idx="519">
                  <c:v>-2.8200000000000003</c:v>
                </c:pt>
                <c:pt idx="520">
                  <c:v>-3.080000000000001</c:v>
                </c:pt>
                <c:pt idx="521">
                  <c:v>-2.9200000000000017</c:v>
                </c:pt>
                <c:pt idx="522">
                  <c:v>-3.1000000000000014</c:v>
                </c:pt>
                <c:pt idx="523">
                  <c:v>-3.5000000000000009</c:v>
                </c:pt>
                <c:pt idx="524">
                  <c:v>-3.4000000000000008</c:v>
                </c:pt>
                <c:pt idx="525">
                  <c:v>-3.4400000000000013</c:v>
                </c:pt>
                <c:pt idx="526">
                  <c:v>-3.4200000000000008</c:v>
                </c:pt>
                <c:pt idx="527">
                  <c:v>-3.5000000000000009</c:v>
                </c:pt>
                <c:pt idx="528">
                  <c:v>-3.0400000000000005</c:v>
                </c:pt>
                <c:pt idx="529">
                  <c:v>-2.8600000000000008</c:v>
                </c:pt>
                <c:pt idx="530">
                  <c:v>-2.4200000000000004</c:v>
                </c:pt>
                <c:pt idx="531">
                  <c:v>-2.6000000000000005</c:v>
                </c:pt>
                <c:pt idx="532">
                  <c:v>-2.5400000000000014</c:v>
                </c:pt>
                <c:pt idx="533">
                  <c:v>-2.2600000000000016</c:v>
                </c:pt>
                <c:pt idx="534">
                  <c:v>-2.2400000000000007</c:v>
                </c:pt>
                <c:pt idx="535">
                  <c:v>-2.7199999999999998</c:v>
                </c:pt>
                <c:pt idx="536">
                  <c:v>-2.7199999999999989</c:v>
                </c:pt>
                <c:pt idx="537">
                  <c:v>-2.4799999999999991</c:v>
                </c:pt>
                <c:pt idx="538">
                  <c:v>-2.5799999999999992</c:v>
                </c:pt>
                <c:pt idx="539">
                  <c:v>-2.6799999999999997</c:v>
                </c:pt>
                <c:pt idx="540">
                  <c:v>-2.1399999999999997</c:v>
                </c:pt>
                <c:pt idx="541">
                  <c:v>-1.8799999999999997</c:v>
                </c:pt>
                <c:pt idx="542">
                  <c:v>-2.0399999999999991</c:v>
                </c:pt>
                <c:pt idx="543">
                  <c:v>-2.1</c:v>
                </c:pt>
                <c:pt idx="544">
                  <c:v>-2.1399999999999997</c:v>
                </c:pt>
                <c:pt idx="545">
                  <c:v>-2.3600000000000008</c:v>
                </c:pt>
                <c:pt idx="546">
                  <c:v>-1.9400000000000006</c:v>
                </c:pt>
                <c:pt idx="547">
                  <c:v>-1.6000000000000008</c:v>
                </c:pt>
                <c:pt idx="548">
                  <c:v>-1.2</c:v>
                </c:pt>
                <c:pt idx="549">
                  <c:v>-1.3399999999999999</c:v>
                </c:pt>
                <c:pt idx="550">
                  <c:v>-1.3199999999999996</c:v>
                </c:pt>
                <c:pt idx="551">
                  <c:v>-1.9400000000000006</c:v>
                </c:pt>
                <c:pt idx="552">
                  <c:v>-2.1800000000000006</c:v>
                </c:pt>
                <c:pt idx="553">
                  <c:v>-2.6000000000000005</c:v>
                </c:pt>
                <c:pt idx="554">
                  <c:v>-2.3200000000000003</c:v>
                </c:pt>
                <c:pt idx="555">
                  <c:v>-2.54</c:v>
                </c:pt>
                <c:pt idx="556">
                  <c:v>-2.2999999999999994</c:v>
                </c:pt>
                <c:pt idx="557">
                  <c:v>-2.5399999999999991</c:v>
                </c:pt>
                <c:pt idx="558">
                  <c:v>-2.4799999999999991</c:v>
                </c:pt>
                <c:pt idx="559">
                  <c:v>-2.6799999999999997</c:v>
                </c:pt>
                <c:pt idx="560">
                  <c:v>-2.5</c:v>
                </c:pt>
                <c:pt idx="561">
                  <c:v>-2.46</c:v>
                </c:pt>
                <c:pt idx="562">
                  <c:v>-2.0600000000000009</c:v>
                </c:pt>
                <c:pt idx="563">
                  <c:v>-1.9800000000000011</c:v>
                </c:pt>
                <c:pt idx="564">
                  <c:v>-1.8000000000000007</c:v>
                </c:pt>
                <c:pt idx="565">
                  <c:v>-1.920000000000001</c:v>
                </c:pt>
                <c:pt idx="566">
                  <c:v>-1.9600000000000009</c:v>
                </c:pt>
                <c:pt idx="567">
                  <c:v>-2.44</c:v>
                </c:pt>
                <c:pt idx="568">
                  <c:v>-2.3199999999999994</c:v>
                </c:pt>
                <c:pt idx="569">
                  <c:v>-1.9600000000000002</c:v>
                </c:pt>
                <c:pt idx="570">
                  <c:v>-1.8399999999999999</c:v>
                </c:pt>
                <c:pt idx="571">
                  <c:v>-1.8399999999999999</c:v>
                </c:pt>
                <c:pt idx="572">
                  <c:v>-1.8200000000000003</c:v>
                </c:pt>
                <c:pt idx="573">
                  <c:v>-1.7400000000000007</c:v>
                </c:pt>
                <c:pt idx="574">
                  <c:v>-2.0800000000000005</c:v>
                </c:pt>
                <c:pt idx="575">
                  <c:v>-1.9600000000000002</c:v>
                </c:pt>
                <c:pt idx="576">
                  <c:v>-1.7800000000000005</c:v>
                </c:pt>
                <c:pt idx="577">
                  <c:v>-1.5800000000000005</c:v>
                </c:pt>
                <c:pt idx="578">
                  <c:v>-1.8799999999999997</c:v>
                </c:pt>
                <c:pt idx="579">
                  <c:v>-1.7399999999999991</c:v>
                </c:pt>
                <c:pt idx="580">
                  <c:v>-1.9</c:v>
                </c:pt>
                <c:pt idx="581">
                  <c:v>-1.6599999999999995</c:v>
                </c:pt>
                <c:pt idx="582">
                  <c:v>-1.44</c:v>
                </c:pt>
                <c:pt idx="583">
                  <c:v>-1.4</c:v>
                </c:pt>
                <c:pt idx="584">
                  <c:v>-1.2000000000000006</c:v>
                </c:pt>
                <c:pt idx="585">
                  <c:v>-1</c:v>
                </c:pt>
                <c:pt idx="586">
                  <c:v>-1.3600000000000008</c:v>
                </c:pt>
                <c:pt idx="587">
                  <c:v>-1.7000000000000006</c:v>
                </c:pt>
                <c:pt idx="588">
                  <c:v>-2.0200000000000009</c:v>
                </c:pt>
                <c:pt idx="589">
                  <c:v>-2.3200000000000012</c:v>
                </c:pt>
                <c:pt idx="590">
                  <c:v>-2.2200000000000011</c:v>
                </c:pt>
                <c:pt idx="591">
                  <c:v>-2.46</c:v>
                </c:pt>
                <c:pt idx="592">
                  <c:v>-2.4199999999999995</c:v>
                </c:pt>
                <c:pt idx="593">
                  <c:v>-2.1799999999999997</c:v>
                </c:pt>
                <c:pt idx="594">
                  <c:v>-2.1799999999999997</c:v>
                </c:pt>
                <c:pt idx="595">
                  <c:v>-2.2800000000000002</c:v>
                </c:pt>
                <c:pt idx="596">
                  <c:v>-1.8000000000000007</c:v>
                </c:pt>
                <c:pt idx="597">
                  <c:v>-2.0000000000000009</c:v>
                </c:pt>
                <c:pt idx="598">
                  <c:v>-1.8800000000000003</c:v>
                </c:pt>
                <c:pt idx="599">
                  <c:v>-1.6800000000000004</c:v>
                </c:pt>
                <c:pt idx="600">
                  <c:v>-2.1</c:v>
                </c:pt>
                <c:pt idx="601">
                  <c:v>-2.5</c:v>
                </c:pt>
                <c:pt idx="602">
                  <c:v>-2.0800000000000005</c:v>
                </c:pt>
                <c:pt idx="603">
                  <c:v>-2.1400000000000006</c:v>
                </c:pt>
                <c:pt idx="604">
                  <c:v>-2.56</c:v>
                </c:pt>
                <c:pt idx="605">
                  <c:v>-2.2399999999999998</c:v>
                </c:pt>
                <c:pt idx="606">
                  <c:v>-2.4</c:v>
                </c:pt>
                <c:pt idx="607">
                  <c:v>-2.7800000000000002</c:v>
                </c:pt>
                <c:pt idx="608">
                  <c:v>-2.5200000000000005</c:v>
                </c:pt>
                <c:pt idx="609">
                  <c:v>-2.16</c:v>
                </c:pt>
                <c:pt idx="610">
                  <c:v>-2.2600000000000002</c:v>
                </c:pt>
                <c:pt idx="611">
                  <c:v>-2.3200000000000003</c:v>
                </c:pt>
                <c:pt idx="612">
                  <c:v>-2.3600000000000003</c:v>
                </c:pt>
                <c:pt idx="613">
                  <c:v>-2.9400000000000004</c:v>
                </c:pt>
                <c:pt idx="614">
                  <c:v>-3.1400000000000006</c:v>
                </c:pt>
                <c:pt idx="615">
                  <c:v>-3.3000000000000007</c:v>
                </c:pt>
                <c:pt idx="616">
                  <c:v>-3.2800000000000002</c:v>
                </c:pt>
                <c:pt idx="617">
                  <c:v>-2.9200000000000004</c:v>
                </c:pt>
                <c:pt idx="618">
                  <c:v>-2.6</c:v>
                </c:pt>
                <c:pt idx="619">
                  <c:v>-2.8199999999999994</c:v>
                </c:pt>
                <c:pt idx="620">
                  <c:v>-2.8599999999999994</c:v>
                </c:pt>
                <c:pt idx="621">
                  <c:v>-2.2999999999999994</c:v>
                </c:pt>
                <c:pt idx="622">
                  <c:v>-2.5399999999999991</c:v>
                </c:pt>
                <c:pt idx="623">
                  <c:v>-2.4199999999999995</c:v>
                </c:pt>
                <c:pt idx="624">
                  <c:v>-2.06</c:v>
                </c:pt>
                <c:pt idx="625">
                  <c:v>-2.0800000000000005</c:v>
                </c:pt>
                <c:pt idx="626">
                  <c:v>-2.5600000000000009</c:v>
                </c:pt>
                <c:pt idx="627">
                  <c:v>-2.680000000000001</c:v>
                </c:pt>
                <c:pt idx="628">
                  <c:v>-2.4200000000000008</c:v>
                </c:pt>
                <c:pt idx="629">
                  <c:v>-2.7000000000000015</c:v>
                </c:pt>
                <c:pt idx="630">
                  <c:v>-2.9600000000000009</c:v>
                </c:pt>
                <c:pt idx="631">
                  <c:v>-2.8000000000000007</c:v>
                </c:pt>
                <c:pt idx="632">
                  <c:v>-2.94</c:v>
                </c:pt>
                <c:pt idx="633">
                  <c:v>-3.4599999999999995</c:v>
                </c:pt>
                <c:pt idx="634">
                  <c:v>-2.879999999999999</c:v>
                </c:pt>
                <c:pt idx="635">
                  <c:v>-2.1799999999999988</c:v>
                </c:pt>
                <c:pt idx="636">
                  <c:v>-1.9999999999999993</c:v>
                </c:pt>
                <c:pt idx="637">
                  <c:v>-1.2</c:v>
                </c:pt>
                <c:pt idx="638">
                  <c:v>-1</c:v>
                </c:pt>
                <c:pt idx="639">
                  <c:v>-1.8800000000000003</c:v>
                </c:pt>
                <c:pt idx="640">
                  <c:v>-2.160000000000001</c:v>
                </c:pt>
                <c:pt idx="641">
                  <c:v>-2.0600000000000009</c:v>
                </c:pt>
                <c:pt idx="642">
                  <c:v>-2.4000000000000008</c:v>
                </c:pt>
                <c:pt idx="643">
                  <c:v>-2.3000000000000016</c:v>
                </c:pt>
                <c:pt idx="644">
                  <c:v>-2.0800000000000005</c:v>
                </c:pt>
                <c:pt idx="645">
                  <c:v>-2.04</c:v>
                </c:pt>
                <c:pt idx="646">
                  <c:v>-2.2999999999999998</c:v>
                </c:pt>
                <c:pt idx="647">
                  <c:v>-2.34</c:v>
                </c:pt>
                <c:pt idx="648">
                  <c:v>-2.3999999999999995</c:v>
                </c:pt>
                <c:pt idx="649">
                  <c:v>-2.4199999999999995</c:v>
                </c:pt>
                <c:pt idx="650">
                  <c:v>-2.7</c:v>
                </c:pt>
                <c:pt idx="651">
                  <c:v>-2.88</c:v>
                </c:pt>
                <c:pt idx="652">
                  <c:v>-2.78</c:v>
                </c:pt>
                <c:pt idx="653">
                  <c:v>-2.96</c:v>
                </c:pt>
                <c:pt idx="654">
                  <c:v>-2.9800000000000004</c:v>
                </c:pt>
                <c:pt idx="655">
                  <c:v>-2.6000000000000005</c:v>
                </c:pt>
                <c:pt idx="656">
                  <c:v>-2.3800000000000003</c:v>
                </c:pt>
                <c:pt idx="657">
                  <c:v>-2.6400000000000006</c:v>
                </c:pt>
                <c:pt idx="658">
                  <c:v>-2.2800000000000002</c:v>
                </c:pt>
                <c:pt idx="659">
                  <c:v>-2.1400000000000006</c:v>
                </c:pt>
                <c:pt idx="660">
                  <c:v>-2.12</c:v>
                </c:pt>
                <c:pt idx="661">
                  <c:v>-1.8800000000000003</c:v>
                </c:pt>
                <c:pt idx="662">
                  <c:v>-1.9400000000000002</c:v>
                </c:pt>
                <c:pt idx="663">
                  <c:v>-1.8999999999999997</c:v>
                </c:pt>
                <c:pt idx="664">
                  <c:v>-1.9199999999999993</c:v>
                </c:pt>
                <c:pt idx="665">
                  <c:v>-1.5399999999999996</c:v>
                </c:pt>
                <c:pt idx="666">
                  <c:v>-1.879999999999999</c:v>
                </c:pt>
                <c:pt idx="667">
                  <c:v>-1.679999999999999</c:v>
                </c:pt>
                <c:pt idx="668">
                  <c:v>-2.1199999999999988</c:v>
                </c:pt>
                <c:pt idx="669">
                  <c:v>-1.7199999999999993</c:v>
                </c:pt>
                <c:pt idx="670">
                  <c:v>-1.879999999999999</c:v>
                </c:pt>
                <c:pt idx="671">
                  <c:v>-2.0599999999999996</c:v>
                </c:pt>
                <c:pt idx="672">
                  <c:v>-2.0599999999999996</c:v>
                </c:pt>
                <c:pt idx="673">
                  <c:v>-1.6800000000000002</c:v>
                </c:pt>
                <c:pt idx="674">
                  <c:v>-2.0199999999999996</c:v>
                </c:pt>
                <c:pt idx="675">
                  <c:v>-2.36</c:v>
                </c:pt>
                <c:pt idx="676">
                  <c:v>-1.9599999999999997</c:v>
                </c:pt>
                <c:pt idx="677">
                  <c:v>-2.1599999999999997</c:v>
                </c:pt>
                <c:pt idx="678">
                  <c:v>-2.1799999999999997</c:v>
                </c:pt>
                <c:pt idx="679">
                  <c:v>-2.5200000000000005</c:v>
                </c:pt>
                <c:pt idx="680">
                  <c:v>-2.6000000000000005</c:v>
                </c:pt>
                <c:pt idx="681">
                  <c:v>-2.8400000000000003</c:v>
                </c:pt>
                <c:pt idx="682">
                  <c:v>-2.4</c:v>
                </c:pt>
                <c:pt idx="683">
                  <c:v>-2.56</c:v>
                </c:pt>
                <c:pt idx="684">
                  <c:v>-2.14</c:v>
                </c:pt>
                <c:pt idx="685">
                  <c:v>-2.2200000000000002</c:v>
                </c:pt>
                <c:pt idx="686">
                  <c:v>-2.0600000000000005</c:v>
                </c:pt>
                <c:pt idx="687">
                  <c:v>-2.4600000000000009</c:v>
                </c:pt>
                <c:pt idx="688">
                  <c:v>-2.3800000000000012</c:v>
                </c:pt>
                <c:pt idx="689">
                  <c:v>-2.3600000000000008</c:v>
                </c:pt>
                <c:pt idx="690">
                  <c:v>-2.0000000000000009</c:v>
                </c:pt>
                <c:pt idx="691">
                  <c:v>-1.9800000000000004</c:v>
                </c:pt>
                <c:pt idx="692">
                  <c:v>-1.0000000000000004</c:v>
                </c:pt>
                <c:pt idx="693">
                  <c:v>-1.0200000000000002</c:v>
                </c:pt>
                <c:pt idx="694">
                  <c:v>-1</c:v>
                </c:pt>
                <c:pt idx="695">
                  <c:v>-0.75999999999999945</c:v>
                </c:pt>
                <c:pt idx="696">
                  <c:v>-1.0399999999999996</c:v>
                </c:pt>
                <c:pt idx="697">
                  <c:v>-1.9799999999999993</c:v>
                </c:pt>
                <c:pt idx="698">
                  <c:v>-1.9599999999999995</c:v>
                </c:pt>
                <c:pt idx="699">
                  <c:v>-2.04</c:v>
                </c:pt>
                <c:pt idx="700">
                  <c:v>-2.38</c:v>
                </c:pt>
                <c:pt idx="701">
                  <c:v>-1.8400000000000005</c:v>
                </c:pt>
                <c:pt idx="702">
                  <c:v>-1.58</c:v>
                </c:pt>
                <c:pt idx="703">
                  <c:v>-1.6799999999999997</c:v>
                </c:pt>
                <c:pt idx="704">
                  <c:v>-1.6999999999999997</c:v>
                </c:pt>
                <c:pt idx="705">
                  <c:v>-2.0599999999999996</c:v>
                </c:pt>
                <c:pt idx="706">
                  <c:v>-2.5799999999999992</c:v>
                </c:pt>
                <c:pt idx="707">
                  <c:v>-2.4199999999999995</c:v>
                </c:pt>
                <c:pt idx="708">
                  <c:v>-2.6399999999999997</c:v>
                </c:pt>
                <c:pt idx="709">
                  <c:v>-2.9200000000000004</c:v>
                </c:pt>
                <c:pt idx="710">
                  <c:v>-2.5800000000000005</c:v>
                </c:pt>
                <c:pt idx="711">
                  <c:v>-2.4200000000000004</c:v>
                </c:pt>
                <c:pt idx="712">
                  <c:v>-2.5800000000000005</c:v>
                </c:pt>
                <c:pt idx="713">
                  <c:v>-2.2799999999999998</c:v>
                </c:pt>
                <c:pt idx="714">
                  <c:v>-1.7999999999999994</c:v>
                </c:pt>
                <c:pt idx="715">
                  <c:v>-1.8199999999999996</c:v>
                </c:pt>
                <c:pt idx="716">
                  <c:v>-1.8599999999999994</c:v>
                </c:pt>
                <c:pt idx="717">
                  <c:v>-2.0199999999999996</c:v>
                </c:pt>
                <c:pt idx="718">
                  <c:v>-1.94</c:v>
                </c:pt>
                <c:pt idx="719">
                  <c:v>-2.2999999999999998</c:v>
                </c:pt>
                <c:pt idx="720">
                  <c:v>-2.56</c:v>
                </c:pt>
                <c:pt idx="721">
                  <c:v>-2.5200000000000005</c:v>
                </c:pt>
                <c:pt idx="722">
                  <c:v>-2.4200000000000004</c:v>
                </c:pt>
                <c:pt idx="723">
                  <c:v>-2.6400000000000006</c:v>
                </c:pt>
                <c:pt idx="724">
                  <c:v>-2.3400000000000007</c:v>
                </c:pt>
                <c:pt idx="725">
                  <c:v>-1.8800000000000003</c:v>
                </c:pt>
                <c:pt idx="726">
                  <c:v>-1.9</c:v>
                </c:pt>
                <c:pt idx="727">
                  <c:v>-1.4799999999999998</c:v>
                </c:pt>
                <c:pt idx="728">
                  <c:v>-1.1000000000000001</c:v>
                </c:pt>
                <c:pt idx="729">
                  <c:v>-1.1600000000000001</c:v>
                </c:pt>
                <c:pt idx="730">
                  <c:v>-1.4600000000000002</c:v>
                </c:pt>
                <c:pt idx="731">
                  <c:v>-1.2000000000000006</c:v>
                </c:pt>
                <c:pt idx="732">
                  <c:v>-1.7400000000000007</c:v>
                </c:pt>
                <c:pt idx="733">
                  <c:v>-2.0800000000000005</c:v>
                </c:pt>
                <c:pt idx="734">
                  <c:v>-2.2199999999999998</c:v>
                </c:pt>
                <c:pt idx="735">
                  <c:v>-2.0799999999999996</c:v>
                </c:pt>
                <c:pt idx="736">
                  <c:v>-2.2999999999999994</c:v>
                </c:pt>
                <c:pt idx="737">
                  <c:v>-2.38</c:v>
                </c:pt>
                <c:pt idx="738">
                  <c:v>-2.3599999999999994</c:v>
                </c:pt>
                <c:pt idx="739">
                  <c:v>-2.0199999999999996</c:v>
                </c:pt>
                <c:pt idx="740">
                  <c:v>-1.819999999999999</c:v>
                </c:pt>
                <c:pt idx="741">
                  <c:v>-1.379999999999999</c:v>
                </c:pt>
                <c:pt idx="742">
                  <c:v>-0.97999999999999898</c:v>
                </c:pt>
                <c:pt idx="743">
                  <c:v>-1.079999999999999</c:v>
                </c:pt>
                <c:pt idx="744">
                  <c:v>-1.2399999999999991</c:v>
                </c:pt>
                <c:pt idx="745">
                  <c:v>-1.6</c:v>
                </c:pt>
                <c:pt idx="746">
                  <c:v>-2.0000000000000009</c:v>
                </c:pt>
                <c:pt idx="747">
                  <c:v>-2.0400000000000005</c:v>
                </c:pt>
                <c:pt idx="748">
                  <c:v>-1.7000000000000006</c:v>
                </c:pt>
                <c:pt idx="749">
                  <c:v>-1.8400000000000012</c:v>
                </c:pt>
                <c:pt idx="750">
                  <c:v>-1.7200000000000011</c:v>
                </c:pt>
                <c:pt idx="751">
                  <c:v>-1.4400000000000006</c:v>
                </c:pt>
                <c:pt idx="752">
                  <c:v>-1.8800000000000003</c:v>
                </c:pt>
                <c:pt idx="753">
                  <c:v>-2.0800000000000005</c:v>
                </c:pt>
                <c:pt idx="754">
                  <c:v>-2.0800000000000005</c:v>
                </c:pt>
                <c:pt idx="755">
                  <c:v>-1.9</c:v>
                </c:pt>
                <c:pt idx="756">
                  <c:v>-2.3200000000000003</c:v>
                </c:pt>
                <c:pt idx="757">
                  <c:v>-1.8400000000000005</c:v>
                </c:pt>
                <c:pt idx="758">
                  <c:v>-1.9200000000000004</c:v>
                </c:pt>
                <c:pt idx="759">
                  <c:v>-2.02</c:v>
                </c:pt>
                <c:pt idx="760">
                  <c:v>-2.1000000000000005</c:v>
                </c:pt>
                <c:pt idx="761">
                  <c:v>-1.78</c:v>
                </c:pt>
                <c:pt idx="762">
                  <c:v>-1.9599999999999997</c:v>
                </c:pt>
                <c:pt idx="763">
                  <c:v>-2.3199999999999998</c:v>
                </c:pt>
                <c:pt idx="764">
                  <c:v>-1.7799999999999998</c:v>
                </c:pt>
                <c:pt idx="765">
                  <c:v>-1.7199999999999995</c:v>
                </c:pt>
                <c:pt idx="766">
                  <c:v>-2.04</c:v>
                </c:pt>
                <c:pt idx="767">
                  <c:v>-2.1999999999999993</c:v>
                </c:pt>
                <c:pt idx="768">
                  <c:v>-1.8799999999999997</c:v>
                </c:pt>
                <c:pt idx="769">
                  <c:v>-2.42</c:v>
                </c:pt>
                <c:pt idx="770">
                  <c:v>-2.5599999999999996</c:v>
                </c:pt>
                <c:pt idx="771">
                  <c:v>-2.2799999999999994</c:v>
                </c:pt>
                <c:pt idx="772">
                  <c:v>-2.2999999999999998</c:v>
                </c:pt>
                <c:pt idx="773">
                  <c:v>-2.12</c:v>
                </c:pt>
                <c:pt idx="774">
                  <c:v>-1.8</c:v>
                </c:pt>
                <c:pt idx="775">
                  <c:v>-1.7</c:v>
                </c:pt>
                <c:pt idx="776">
                  <c:v>-1.7800000000000005</c:v>
                </c:pt>
                <c:pt idx="777">
                  <c:v>-1.6800000000000004</c:v>
                </c:pt>
                <c:pt idx="778">
                  <c:v>-1.94</c:v>
                </c:pt>
                <c:pt idx="779">
                  <c:v>-1.6999999999999993</c:v>
                </c:pt>
                <c:pt idx="780">
                  <c:v>-1.5399999999999998</c:v>
                </c:pt>
                <c:pt idx="781">
                  <c:v>-1.6399999999999992</c:v>
                </c:pt>
                <c:pt idx="782">
                  <c:v>-1.6199999999999997</c:v>
                </c:pt>
                <c:pt idx="783">
                  <c:v>-1.3</c:v>
                </c:pt>
                <c:pt idx="784">
                  <c:v>-1.7200000000000011</c:v>
                </c:pt>
                <c:pt idx="785">
                  <c:v>-2.080000000000001</c:v>
                </c:pt>
                <c:pt idx="786">
                  <c:v>-1.7800000000000018</c:v>
                </c:pt>
                <c:pt idx="787">
                  <c:v>-1.9200000000000017</c:v>
                </c:pt>
                <c:pt idx="788">
                  <c:v>-2.080000000000001</c:v>
                </c:pt>
                <c:pt idx="789">
                  <c:v>-1.680000000000001</c:v>
                </c:pt>
                <c:pt idx="790">
                  <c:v>-1.8600000000000008</c:v>
                </c:pt>
                <c:pt idx="791">
                  <c:v>-2.46</c:v>
                </c:pt>
                <c:pt idx="792">
                  <c:v>-2.3199999999999994</c:v>
                </c:pt>
                <c:pt idx="793">
                  <c:v>-2.1199999999999997</c:v>
                </c:pt>
                <c:pt idx="794">
                  <c:v>-2.0599999999999996</c:v>
                </c:pt>
                <c:pt idx="795">
                  <c:v>-1.6999999999999993</c:v>
                </c:pt>
                <c:pt idx="796">
                  <c:v>-1.2399999999999998</c:v>
                </c:pt>
                <c:pt idx="797">
                  <c:v>-0.98000000000000043</c:v>
                </c:pt>
                <c:pt idx="798">
                  <c:v>-0.7600000000000009</c:v>
                </c:pt>
                <c:pt idx="799">
                  <c:v>-1.0800000000000005</c:v>
                </c:pt>
                <c:pt idx="800">
                  <c:v>-1.0399999999999998</c:v>
                </c:pt>
                <c:pt idx="801">
                  <c:v>-1.1199999999999997</c:v>
                </c:pt>
                <c:pt idx="802">
                  <c:v>-1.2999999999999994</c:v>
                </c:pt>
                <c:pt idx="803">
                  <c:v>-1.8399999999999992</c:v>
                </c:pt>
                <c:pt idx="804">
                  <c:v>-1.8999999999999992</c:v>
                </c:pt>
                <c:pt idx="805">
                  <c:v>-1.7399999999999998</c:v>
                </c:pt>
                <c:pt idx="806">
                  <c:v>-1.5</c:v>
                </c:pt>
                <c:pt idx="807">
                  <c:v>-1.64</c:v>
                </c:pt>
                <c:pt idx="808">
                  <c:v>-1.64</c:v>
                </c:pt>
                <c:pt idx="809">
                  <c:v>-1.4799999999999998</c:v>
                </c:pt>
                <c:pt idx="810">
                  <c:v>-1.4799999999999998</c:v>
                </c:pt>
                <c:pt idx="811">
                  <c:v>-1.5799999999999996</c:v>
                </c:pt>
                <c:pt idx="812">
                  <c:v>-1.5</c:v>
                </c:pt>
                <c:pt idx="813">
                  <c:v>-1.3199999999999996</c:v>
                </c:pt>
                <c:pt idx="814">
                  <c:v>-1.1200000000000003</c:v>
                </c:pt>
                <c:pt idx="815">
                  <c:v>-1.2800000000000005</c:v>
                </c:pt>
                <c:pt idx="816">
                  <c:v>-1.2000000000000006</c:v>
                </c:pt>
                <c:pt idx="817">
                  <c:v>-0.98000000000000043</c:v>
                </c:pt>
                <c:pt idx="818">
                  <c:v>-1.0600000000000009</c:v>
                </c:pt>
                <c:pt idx="819">
                  <c:v>-1.3200000000000003</c:v>
                </c:pt>
                <c:pt idx="820">
                  <c:v>-1.56</c:v>
                </c:pt>
                <c:pt idx="821">
                  <c:v>-1.94</c:v>
                </c:pt>
                <c:pt idx="822">
                  <c:v>-2.04</c:v>
                </c:pt>
                <c:pt idx="823">
                  <c:v>-1.4599999999999995</c:v>
                </c:pt>
                <c:pt idx="824">
                  <c:v>-0.95999999999999941</c:v>
                </c:pt>
                <c:pt idx="825">
                  <c:v>-0.37999999999999973</c:v>
                </c:pt>
                <c:pt idx="826">
                  <c:v>2.0000000000000285E-2</c:v>
                </c:pt>
                <c:pt idx="827">
                  <c:v>0.15999999999999942</c:v>
                </c:pt>
                <c:pt idx="828">
                  <c:v>-0.78000000000000047</c:v>
                </c:pt>
                <c:pt idx="829">
                  <c:v>-1.3200000000000003</c:v>
                </c:pt>
                <c:pt idx="830">
                  <c:v>-1.4599999999999995</c:v>
                </c:pt>
                <c:pt idx="831">
                  <c:v>-1.5199999999999989</c:v>
                </c:pt>
                <c:pt idx="832">
                  <c:v>-1.6599999999999988</c:v>
                </c:pt>
                <c:pt idx="833">
                  <c:v>-1.1399999999999992</c:v>
                </c:pt>
                <c:pt idx="834">
                  <c:v>-0.91999999999999882</c:v>
                </c:pt>
                <c:pt idx="835">
                  <c:v>-1.1199999999999988</c:v>
                </c:pt>
                <c:pt idx="836">
                  <c:v>-1.2399999999999991</c:v>
                </c:pt>
                <c:pt idx="837">
                  <c:v>-1.5599999999999987</c:v>
                </c:pt>
                <c:pt idx="838">
                  <c:v>-1.1999999999999986</c:v>
                </c:pt>
                <c:pt idx="839">
                  <c:v>-1.4399999999999991</c:v>
                </c:pt>
                <c:pt idx="840">
                  <c:v>-1.7599999999999993</c:v>
                </c:pt>
                <c:pt idx="841">
                  <c:v>-2.12</c:v>
                </c:pt>
                <c:pt idx="842">
                  <c:v>-1.8800000000000003</c:v>
                </c:pt>
                <c:pt idx="843">
                  <c:v>-2.5000000000000009</c:v>
                </c:pt>
                <c:pt idx="844">
                  <c:v>-2.5200000000000009</c:v>
                </c:pt>
                <c:pt idx="845">
                  <c:v>-2.2400000000000011</c:v>
                </c:pt>
                <c:pt idx="846">
                  <c:v>-2.12</c:v>
                </c:pt>
                <c:pt idx="847">
                  <c:v>-1.7600000000000002</c:v>
                </c:pt>
                <c:pt idx="848">
                  <c:v>-1.4800000000000004</c:v>
                </c:pt>
                <c:pt idx="849">
                  <c:v>-1.1799999999999997</c:v>
                </c:pt>
                <c:pt idx="850">
                  <c:v>-1.2600000000000002</c:v>
                </c:pt>
                <c:pt idx="851">
                  <c:v>-1.0200000000000009</c:v>
                </c:pt>
                <c:pt idx="852">
                  <c:v>-1.4800000000000011</c:v>
                </c:pt>
                <c:pt idx="853">
                  <c:v>-1.7400000000000007</c:v>
                </c:pt>
                <c:pt idx="854">
                  <c:v>-1.9400000000000006</c:v>
                </c:pt>
                <c:pt idx="855">
                  <c:v>-1.6799999999999997</c:v>
                </c:pt>
                <c:pt idx="856">
                  <c:v>-1.7999999999999994</c:v>
                </c:pt>
                <c:pt idx="857">
                  <c:v>-1.5599999999999987</c:v>
                </c:pt>
                <c:pt idx="858">
                  <c:v>-1.4599999999999986</c:v>
                </c:pt>
                <c:pt idx="859">
                  <c:v>-1.679999999999999</c:v>
                </c:pt>
                <c:pt idx="860">
                  <c:v>-1.9599999999999995</c:v>
                </c:pt>
                <c:pt idx="861">
                  <c:v>-2.0599999999999996</c:v>
                </c:pt>
                <c:pt idx="862">
                  <c:v>-1.9799999999999998</c:v>
                </c:pt>
                <c:pt idx="863">
                  <c:v>-1.9600000000000002</c:v>
                </c:pt>
                <c:pt idx="864">
                  <c:v>-2.06</c:v>
                </c:pt>
                <c:pt idx="865">
                  <c:v>-1.9</c:v>
                </c:pt>
                <c:pt idx="866">
                  <c:v>-1.8</c:v>
                </c:pt>
                <c:pt idx="867">
                  <c:v>-1.8200000000000003</c:v>
                </c:pt>
                <c:pt idx="868">
                  <c:v>-1.56</c:v>
                </c:pt>
                <c:pt idx="869">
                  <c:v>-1.4600000000000002</c:v>
                </c:pt>
                <c:pt idx="870">
                  <c:v>-1.56</c:v>
                </c:pt>
                <c:pt idx="871">
                  <c:v>-1.7000000000000006</c:v>
                </c:pt>
                <c:pt idx="872">
                  <c:v>-1.3800000000000003</c:v>
                </c:pt>
                <c:pt idx="873">
                  <c:v>-1.6400000000000006</c:v>
                </c:pt>
                <c:pt idx="874">
                  <c:v>-1.5000000000000007</c:v>
                </c:pt>
                <c:pt idx="875">
                  <c:v>-1.4600000000000009</c:v>
                </c:pt>
                <c:pt idx="876">
                  <c:v>-0.88000000000000111</c:v>
                </c:pt>
                <c:pt idx="877">
                  <c:v>-1.3000000000000007</c:v>
                </c:pt>
                <c:pt idx="878">
                  <c:v>-1.36</c:v>
                </c:pt>
                <c:pt idx="879">
                  <c:v>-1.5399999999999991</c:v>
                </c:pt>
                <c:pt idx="880">
                  <c:v>-1.5599999999999994</c:v>
                </c:pt>
                <c:pt idx="881">
                  <c:v>-2.1199999999999988</c:v>
                </c:pt>
                <c:pt idx="882">
                  <c:v>-2.1999999999999984</c:v>
                </c:pt>
                <c:pt idx="883">
                  <c:v>-1.9999999999999987</c:v>
                </c:pt>
                <c:pt idx="884">
                  <c:v>-1.7199999999999989</c:v>
                </c:pt>
                <c:pt idx="885">
                  <c:v>-1.4599999999999995</c:v>
                </c:pt>
                <c:pt idx="886">
                  <c:v>-1</c:v>
                </c:pt>
                <c:pt idx="887">
                  <c:v>-0.92000000000000026</c:v>
                </c:pt>
                <c:pt idx="888">
                  <c:v>-1.2800000000000011</c:v>
                </c:pt>
                <c:pt idx="889">
                  <c:v>-1.3800000000000012</c:v>
                </c:pt>
                <c:pt idx="890">
                  <c:v>-1.6999999999999986</c:v>
                </c:pt>
                <c:pt idx="891">
                  <c:v>-2.099999999999997</c:v>
                </c:pt>
                <c:pt idx="892">
                  <c:v>-2.3599999999999994</c:v>
                </c:pt>
                <c:pt idx="893">
                  <c:v>-2.3799999999999981</c:v>
                </c:pt>
                <c:pt idx="894">
                  <c:v>-2.2799999999999985</c:v>
                </c:pt>
                <c:pt idx="895">
                  <c:v>-2.1599999999999993</c:v>
                </c:pt>
                <c:pt idx="896">
                  <c:v>-1.9399999999999977</c:v>
                </c:pt>
                <c:pt idx="897">
                  <c:v>-1.519999999999996</c:v>
                </c:pt>
                <c:pt idx="898">
                  <c:v>-0.79999999999999427</c:v>
                </c:pt>
                <c:pt idx="899">
                  <c:v>-1.0399999999999949</c:v>
                </c:pt>
                <c:pt idx="900">
                  <c:v>-0.63999999999999491</c:v>
                </c:pt>
                <c:pt idx="901">
                  <c:v>-0.31999999999999884</c:v>
                </c:pt>
                <c:pt idx="902">
                  <c:v>-0.35999999999999943</c:v>
                </c:pt>
                <c:pt idx="903">
                  <c:v>-0.52000000000000168</c:v>
                </c:pt>
                <c:pt idx="904">
                  <c:v>-0.16000000000000228</c:v>
                </c:pt>
                <c:pt idx="905">
                  <c:v>-0.42000000000000171</c:v>
                </c:pt>
                <c:pt idx="906">
                  <c:v>-0.71999999999999886</c:v>
                </c:pt>
                <c:pt idx="907">
                  <c:v>-1.1799999999999984</c:v>
                </c:pt>
                <c:pt idx="908">
                  <c:v>-1.1799999999999984</c:v>
                </c:pt>
                <c:pt idx="909">
                  <c:v>-1.2199999999999989</c:v>
                </c:pt>
                <c:pt idx="910">
                  <c:v>-1.3599999999999994</c:v>
                </c:pt>
                <c:pt idx="911">
                  <c:v>-0.9</c:v>
                </c:pt>
                <c:pt idx="912">
                  <c:v>-0.55999999999999939</c:v>
                </c:pt>
                <c:pt idx="913">
                  <c:v>-0.85999999999999943</c:v>
                </c:pt>
                <c:pt idx="914">
                  <c:v>-0.5399999999999977</c:v>
                </c:pt>
                <c:pt idx="915">
                  <c:v>-0.33999999999999775</c:v>
                </c:pt>
                <c:pt idx="916">
                  <c:v>-0.5999999999999972</c:v>
                </c:pt>
                <c:pt idx="917">
                  <c:v>-0.69999999999999718</c:v>
                </c:pt>
                <c:pt idx="918">
                  <c:v>-0.6799999999999955</c:v>
                </c:pt>
                <c:pt idx="919">
                  <c:v>-1.0399999999999978</c:v>
                </c:pt>
                <c:pt idx="920">
                  <c:v>-1.2999999999999972</c:v>
                </c:pt>
                <c:pt idx="921">
                  <c:v>-1.4199999999999988</c:v>
                </c:pt>
                <c:pt idx="922">
                  <c:v>-1.2</c:v>
                </c:pt>
                <c:pt idx="923">
                  <c:v>-1.0800000000000041</c:v>
                </c:pt>
                <c:pt idx="924">
                  <c:v>-1.2200000000000046</c:v>
                </c:pt>
                <c:pt idx="925">
                  <c:v>-1.1400000000000063</c:v>
                </c:pt>
                <c:pt idx="926">
                  <c:v>-1.2800000000000069</c:v>
                </c:pt>
                <c:pt idx="927">
                  <c:v>-1.6800000000000039</c:v>
                </c:pt>
                <c:pt idx="928">
                  <c:v>-1.7200000000000017</c:v>
                </c:pt>
                <c:pt idx="929">
                  <c:v>-1.7800000000000011</c:v>
                </c:pt>
                <c:pt idx="930">
                  <c:v>-1.8400000000000005</c:v>
                </c:pt>
                <c:pt idx="931">
                  <c:v>-1.9800000000000011</c:v>
                </c:pt>
                <c:pt idx="932">
                  <c:v>-1.7200000000000017</c:v>
                </c:pt>
                <c:pt idx="933">
                  <c:v>-1.9600000000000022</c:v>
                </c:pt>
                <c:pt idx="934">
                  <c:v>-2.2599999999999993</c:v>
                </c:pt>
                <c:pt idx="935">
                  <c:v>-2.099999999999997</c:v>
                </c:pt>
                <c:pt idx="936">
                  <c:v>-1.8599999999999965</c:v>
                </c:pt>
                <c:pt idx="937">
                  <c:v>-2.0199999999999987</c:v>
                </c:pt>
                <c:pt idx="938">
                  <c:v>-1.8599999999999965</c:v>
                </c:pt>
                <c:pt idx="939">
                  <c:v>-1.5999999999999972</c:v>
                </c:pt>
                <c:pt idx="940">
                  <c:v>-1.2799999999999983</c:v>
                </c:pt>
                <c:pt idx="941">
                  <c:v>-1.9399999999999977</c:v>
                </c:pt>
                <c:pt idx="942">
                  <c:v>-2.4399999999999977</c:v>
                </c:pt>
                <c:pt idx="943">
                  <c:v>-2.4399999999999977</c:v>
                </c:pt>
                <c:pt idx="944">
                  <c:v>-2.099999999999997</c:v>
                </c:pt>
                <c:pt idx="945">
                  <c:v>-2.5</c:v>
                </c:pt>
                <c:pt idx="946">
                  <c:v>-1.9800000000000011</c:v>
                </c:pt>
                <c:pt idx="947">
                  <c:v>-1.5</c:v>
                </c:pt>
                <c:pt idx="948">
                  <c:v>-1.4600000000000022</c:v>
                </c:pt>
                <c:pt idx="949">
                  <c:v>-1.7200000000000017</c:v>
                </c:pt>
                <c:pt idx="950">
                  <c:v>-1.7400000000000007</c:v>
                </c:pt>
                <c:pt idx="951">
                  <c:v>-1.8599999999999994</c:v>
                </c:pt>
                <c:pt idx="952">
                  <c:v>-2.080000000000001</c:v>
                </c:pt>
                <c:pt idx="953">
                  <c:v>-2.1200000000000019</c:v>
                </c:pt>
                <c:pt idx="954">
                  <c:v>-2.2800000000000038</c:v>
                </c:pt>
                <c:pt idx="955">
                  <c:v>-2.3000000000000056</c:v>
                </c:pt>
                <c:pt idx="956">
                  <c:v>-2.1200000000000072</c:v>
                </c:pt>
                <c:pt idx="957">
                  <c:v>-1.6400000000000063</c:v>
                </c:pt>
                <c:pt idx="958">
                  <c:v>-1.660000000000005</c:v>
                </c:pt>
                <c:pt idx="959">
                  <c:v>-1.4400000000000035</c:v>
                </c:pt>
                <c:pt idx="960">
                  <c:v>-1.3800000000000012</c:v>
                </c:pt>
                <c:pt idx="961">
                  <c:v>-1.6599999999999995</c:v>
                </c:pt>
                <c:pt idx="962">
                  <c:v>-1.9200000000000017</c:v>
                </c:pt>
                <c:pt idx="963">
                  <c:v>-1.9600000000000022</c:v>
                </c:pt>
                <c:pt idx="964">
                  <c:v>-1.9000000000000057</c:v>
                </c:pt>
                <c:pt idx="965">
                  <c:v>-2.4600000000000053</c:v>
                </c:pt>
                <c:pt idx="966">
                  <c:v>-2.2400000000000064</c:v>
                </c:pt>
                <c:pt idx="967">
                  <c:v>-2.1000000000000028</c:v>
                </c:pt>
                <c:pt idx="968">
                  <c:v>-1.980000000000004</c:v>
                </c:pt>
                <c:pt idx="969">
                  <c:v>-2.1200000000000019</c:v>
                </c:pt>
                <c:pt idx="970">
                  <c:v>-1.780000000000004</c:v>
                </c:pt>
                <c:pt idx="971">
                  <c:v>-1.7200000000000017</c:v>
                </c:pt>
                <c:pt idx="972">
                  <c:v>-2.0200000000000018</c:v>
                </c:pt>
                <c:pt idx="973">
                  <c:v>-2.1599999999999993</c:v>
                </c:pt>
                <c:pt idx="974">
                  <c:v>-2.3599999999999994</c:v>
                </c:pt>
                <c:pt idx="975">
                  <c:v>-2.2599999999999993</c:v>
                </c:pt>
                <c:pt idx="976">
                  <c:v>-2.4200000000000017</c:v>
                </c:pt>
                <c:pt idx="977">
                  <c:v>-2.2000000000000028</c:v>
                </c:pt>
                <c:pt idx="978">
                  <c:v>-1.8600000000000023</c:v>
                </c:pt>
                <c:pt idx="979">
                  <c:v>-1.4000000000000028</c:v>
                </c:pt>
                <c:pt idx="980">
                  <c:v>-1.6600000000000024</c:v>
                </c:pt>
                <c:pt idx="981">
                  <c:v>-1.8</c:v>
                </c:pt>
                <c:pt idx="982">
                  <c:v>-1.9</c:v>
                </c:pt>
                <c:pt idx="983">
                  <c:v>-2.2400000000000007</c:v>
                </c:pt>
                <c:pt idx="984">
                  <c:v>-2.7399999999999993</c:v>
                </c:pt>
                <c:pt idx="985">
                  <c:v>-2.3999999999999972</c:v>
                </c:pt>
                <c:pt idx="986">
                  <c:v>-2.4399999999999977</c:v>
                </c:pt>
                <c:pt idx="987">
                  <c:v>-2.3799999999999981</c:v>
                </c:pt>
                <c:pt idx="988">
                  <c:v>-2.319999999999999</c:v>
                </c:pt>
                <c:pt idx="989">
                  <c:v>-2.0399999999999991</c:v>
                </c:pt>
                <c:pt idx="990">
                  <c:v>-2.1</c:v>
                </c:pt>
                <c:pt idx="991">
                  <c:v>-1.6599999999999995</c:v>
                </c:pt>
                <c:pt idx="992">
                  <c:v>-1.3999999999999986</c:v>
                </c:pt>
                <c:pt idx="993">
                  <c:v>-1.6799999999999984</c:v>
                </c:pt>
                <c:pt idx="994">
                  <c:v>-1.4399999999999991</c:v>
                </c:pt>
                <c:pt idx="995">
                  <c:v>-1.7799999999999998</c:v>
                </c:pt>
                <c:pt idx="996">
                  <c:v>-1.5599999999999994</c:v>
                </c:pt>
                <c:pt idx="997">
                  <c:v>-1.9399999999999991</c:v>
                </c:pt>
                <c:pt idx="998">
                  <c:v>-1.8</c:v>
                </c:pt>
                <c:pt idx="999">
                  <c:v>-1.9799999999999998</c:v>
                </c:pt>
                <c:pt idx="1000">
                  <c:v>-1.3999999999999986</c:v>
                </c:pt>
                <c:pt idx="1001">
                  <c:v>-1.3999999999999986</c:v>
                </c:pt>
                <c:pt idx="1002">
                  <c:v>-0.97999999999999832</c:v>
                </c:pt>
                <c:pt idx="1003">
                  <c:v>-0.8199999999999974</c:v>
                </c:pt>
                <c:pt idx="1004">
                  <c:v>-0.45999999999999658</c:v>
                </c:pt>
                <c:pt idx="1005">
                  <c:v>-0.63999999999999635</c:v>
                </c:pt>
                <c:pt idx="1006">
                  <c:v>-1.3999999999999972</c:v>
                </c:pt>
                <c:pt idx="1007">
                  <c:v>-1.5599999999999981</c:v>
                </c:pt>
                <c:pt idx="1008">
                  <c:v>-1.4199999999999988</c:v>
                </c:pt>
                <c:pt idx="1009">
                  <c:v>-1.5799999999999996</c:v>
                </c:pt>
                <c:pt idx="1010">
                  <c:v>-1.3400000000000005</c:v>
                </c:pt>
                <c:pt idx="1011">
                  <c:v>-0.74000000000000055</c:v>
                </c:pt>
                <c:pt idx="1012">
                  <c:v>-0.20000000000000143</c:v>
                </c:pt>
                <c:pt idx="1013">
                  <c:v>-7.999999999999971E-2</c:v>
                </c:pt>
                <c:pt idx="1014">
                  <c:v>-0.14000000000000057</c:v>
                </c:pt>
                <c:pt idx="1015">
                  <c:v>-0.1</c:v>
                </c:pt>
                <c:pt idx="1016">
                  <c:v>-0.12000000000000029</c:v>
                </c:pt>
                <c:pt idx="1017">
                  <c:v>-0.53999999999999915</c:v>
                </c:pt>
                <c:pt idx="1018">
                  <c:v>-0.44000000000000056</c:v>
                </c:pt>
                <c:pt idx="1019">
                  <c:v>-0.17999999999999972</c:v>
                </c:pt>
                <c:pt idx="1020">
                  <c:v>-0.46000000000000085</c:v>
                </c:pt>
                <c:pt idx="1021">
                  <c:v>-0.54000000000000059</c:v>
                </c:pt>
                <c:pt idx="1022">
                  <c:v>-0.9</c:v>
                </c:pt>
                <c:pt idx="1023">
                  <c:v>-1.0399999999999991</c:v>
                </c:pt>
                <c:pt idx="1024">
                  <c:v>-1.2999999999999985</c:v>
                </c:pt>
                <c:pt idx="1025">
                  <c:v>-1.5200000000000002</c:v>
                </c:pt>
                <c:pt idx="1026">
                  <c:v>-1.4800000000000026</c:v>
                </c:pt>
                <c:pt idx="1027">
                  <c:v>-1.0800000000000025</c:v>
                </c:pt>
                <c:pt idx="1028">
                  <c:v>-0.98000000000000254</c:v>
                </c:pt>
                <c:pt idx="1029">
                  <c:v>-1.0600000000000023</c:v>
                </c:pt>
                <c:pt idx="1030">
                  <c:v>-1.0399999999999991</c:v>
                </c:pt>
                <c:pt idx="1031">
                  <c:v>-0.95999999999999797</c:v>
                </c:pt>
                <c:pt idx="1032">
                  <c:v>-1.1599999999999995</c:v>
                </c:pt>
                <c:pt idx="1033">
                  <c:v>-1.2399999999999991</c:v>
                </c:pt>
                <c:pt idx="1034">
                  <c:v>-1.2199999999999989</c:v>
                </c:pt>
                <c:pt idx="1035">
                  <c:v>-1.2400000000000007</c:v>
                </c:pt>
                <c:pt idx="1036">
                  <c:v>-1.4999999999999987</c:v>
                </c:pt>
                <c:pt idx="1037">
                  <c:v>-1.2999999999999972</c:v>
                </c:pt>
                <c:pt idx="1038">
                  <c:v>-1.3999999999999986</c:v>
                </c:pt>
                <c:pt idx="1039">
                  <c:v>-1.4199999999999988</c:v>
                </c:pt>
                <c:pt idx="1040">
                  <c:v>-1.0799999999999983</c:v>
                </c:pt>
                <c:pt idx="1041">
                  <c:v>-0.63999999999999913</c:v>
                </c:pt>
                <c:pt idx="1042">
                  <c:v>-0.74000000000000055</c:v>
                </c:pt>
                <c:pt idx="1043">
                  <c:v>-0.54000000000000059</c:v>
                </c:pt>
                <c:pt idx="1044">
                  <c:v>-0.80000000000000138</c:v>
                </c:pt>
                <c:pt idx="1045">
                  <c:v>-1.0600000000000009</c:v>
                </c:pt>
                <c:pt idx="1046">
                  <c:v>-1.3</c:v>
                </c:pt>
                <c:pt idx="1047">
                  <c:v>-1.6399999999999992</c:v>
                </c:pt>
                <c:pt idx="1048">
                  <c:v>-1.6999999999999986</c:v>
                </c:pt>
                <c:pt idx="1049">
                  <c:v>-1.1999999999999986</c:v>
                </c:pt>
                <c:pt idx="1050">
                  <c:v>-0.41999999999999815</c:v>
                </c:pt>
                <c:pt idx="1051">
                  <c:v>-0.25999999999999873</c:v>
                </c:pt>
                <c:pt idx="1052">
                  <c:v>0.28000000000000186</c:v>
                </c:pt>
                <c:pt idx="1053">
                  <c:v>0.44000000000000128</c:v>
                </c:pt>
                <c:pt idx="1054">
                  <c:v>0.46000000000000085</c:v>
                </c:pt>
                <c:pt idx="1055">
                  <c:v>0.11999999999999958</c:v>
                </c:pt>
                <c:pt idx="1056">
                  <c:v>0.21999999999999958</c:v>
                </c:pt>
                <c:pt idx="1057">
                  <c:v>0.35999999999999871</c:v>
                </c:pt>
                <c:pt idx="1058">
                  <c:v>0.21999999999999958</c:v>
                </c:pt>
                <c:pt idx="1059">
                  <c:v>0.3</c:v>
                </c:pt>
                <c:pt idx="1060">
                  <c:v>0.37999999999999973</c:v>
                </c:pt>
                <c:pt idx="1061">
                  <c:v>0.37999999999999901</c:v>
                </c:pt>
                <c:pt idx="1062">
                  <c:v>0.31999999999999956</c:v>
                </c:pt>
                <c:pt idx="1063">
                  <c:v>0.45999999999999874</c:v>
                </c:pt>
                <c:pt idx="1064">
                  <c:v>0.35999999999999871</c:v>
                </c:pt>
                <c:pt idx="1065">
                  <c:v>0.43999999999999984</c:v>
                </c:pt>
                <c:pt idx="1066">
                  <c:v>0.96000000000000019</c:v>
                </c:pt>
                <c:pt idx="1067">
                  <c:v>1.0399999999999998</c:v>
                </c:pt>
                <c:pt idx="1068">
                  <c:v>1.2199999999999995</c:v>
                </c:pt>
                <c:pt idx="1069">
                  <c:v>1.4799999999999998</c:v>
                </c:pt>
                <c:pt idx="1070">
                  <c:v>1.2</c:v>
                </c:pt>
                <c:pt idx="1071">
                  <c:v>0.31999999999999956</c:v>
                </c:pt>
                <c:pt idx="1072">
                  <c:v>0.43999999999999917</c:v>
                </c:pt>
                <c:pt idx="1073">
                  <c:v>0.4</c:v>
                </c:pt>
                <c:pt idx="1074">
                  <c:v>0.43999999999999984</c:v>
                </c:pt>
                <c:pt idx="1075">
                  <c:v>0.63999999999999846</c:v>
                </c:pt>
                <c:pt idx="1076">
                  <c:v>0.93999999999999839</c:v>
                </c:pt>
                <c:pt idx="1077">
                  <c:v>0.75999999999999945</c:v>
                </c:pt>
                <c:pt idx="1078">
                  <c:v>0.65999999999999948</c:v>
                </c:pt>
                <c:pt idx="1079">
                  <c:v>0.57999999999999974</c:v>
                </c:pt>
                <c:pt idx="1080">
                  <c:v>0.44000000000000056</c:v>
                </c:pt>
                <c:pt idx="1081">
                  <c:v>0.56000000000000227</c:v>
                </c:pt>
                <c:pt idx="1082">
                  <c:v>0.52000000000000024</c:v>
                </c:pt>
                <c:pt idx="1083">
                  <c:v>0.26000000000000084</c:v>
                </c:pt>
                <c:pt idx="1084">
                  <c:v>-1.9999999999998862E-2</c:v>
                </c:pt>
                <c:pt idx="1085">
                  <c:v>-0.21999999999999886</c:v>
                </c:pt>
                <c:pt idx="1086">
                  <c:v>-0.52000000000000024</c:v>
                </c:pt>
                <c:pt idx="1087">
                  <c:v>-0.53999999999999915</c:v>
                </c:pt>
                <c:pt idx="1088">
                  <c:v>-0.45999999999999941</c:v>
                </c:pt>
                <c:pt idx="1089">
                  <c:v>-0.26000000000000084</c:v>
                </c:pt>
                <c:pt idx="1090">
                  <c:v>3.9999999999999147E-2</c:v>
                </c:pt>
                <c:pt idx="1091">
                  <c:v>0.37999999999999973</c:v>
                </c:pt>
                <c:pt idx="1092">
                  <c:v>0.65999999999999948</c:v>
                </c:pt>
                <c:pt idx="1093">
                  <c:v>0.6</c:v>
                </c:pt>
                <c:pt idx="1094">
                  <c:v>0.32000000000000028</c:v>
                </c:pt>
                <c:pt idx="1095">
                  <c:v>0.27999999999999969</c:v>
                </c:pt>
                <c:pt idx="1096">
                  <c:v>0.17999999999999972</c:v>
                </c:pt>
                <c:pt idx="1097">
                  <c:v>-7.999999999999971E-2</c:v>
                </c:pt>
                <c:pt idx="1098">
                  <c:v>-1.4210854715202005E-15</c:v>
                </c:pt>
                <c:pt idx="1099">
                  <c:v>5.9999999999998013E-2</c:v>
                </c:pt>
                <c:pt idx="1100">
                  <c:v>-0.32000000000000173</c:v>
                </c:pt>
                <c:pt idx="1101">
                  <c:v>-0.78000000000000258</c:v>
                </c:pt>
                <c:pt idx="1102">
                  <c:v>-0.84000000000000341</c:v>
                </c:pt>
                <c:pt idx="1103">
                  <c:v>-0.9000000000000028</c:v>
                </c:pt>
                <c:pt idx="1104">
                  <c:v>-0.56000000000000227</c:v>
                </c:pt>
                <c:pt idx="1105">
                  <c:v>0.11999999999999744</c:v>
                </c:pt>
                <c:pt idx="1106">
                  <c:v>0.61999999999999889</c:v>
                </c:pt>
                <c:pt idx="1107">
                  <c:v>0.75999999999999945</c:v>
                </c:pt>
                <c:pt idx="1108">
                  <c:v>0.82000000000000028</c:v>
                </c:pt>
                <c:pt idx="1109">
                  <c:v>0.64000000000000057</c:v>
                </c:pt>
                <c:pt idx="1110">
                  <c:v>0.24000000000000057</c:v>
                </c:pt>
                <c:pt idx="1111">
                  <c:v>0.12000000000000029</c:v>
                </c:pt>
                <c:pt idx="1112">
                  <c:v>0.36000000000000087</c:v>
                </c:pt>
                <c:pt idx="1113">
                  <c:v>0.7</c:v>
                </c:pt>
                <c:pt idx="1114">
                  <c:v>0.42000000000000026</c:v>
                </c:pt>
                <c:pt idx="1115">
                  <c:v>0.54000000000000059</c:v>
                </c:pt>
                <c:pt idx="1116">
                  <c:v>0.6</c:v>
                </c:pt>
                <c:pt idx="1117">
                  <c:v>0.49999999999999856</c:v>
                </c:pt>
                <c:pt idx="1118">
                  <c:v>0.27999999999999969</c:v>
                </c:pt>
                <c:pt idx="1119">
                  <c:v>0.49999999999999856</c:v>
                </c:pt>
                <c:pt idx="1120">
                  <c:v>7.999999999999971E-2</c:v>
                </c:pt>
                <c:pt idx="1121">
                  <c:v>-0.10000000000000142</c:v>
                </c:pt>
                <c:pt idx="1122">
                  <c:v>9.9999999999998576E-2</c:v>
                </c:pt>
                <c:pt idx="1123">
                  <c:v>3.9999999999997725E-2</c:v>
                </c:pt>
                <c:pt idx="1124">
                  <c:v>3.9999999999999147E-2</c:v>
                </c:pt>
                <c:pt idx="1125">
                  <c:v>0.21999999999999886</c:v>
                </c:pt>
                <c:pt idx="1126">
                  <c:v>0.3</c:v>
                </c:pt>
                <c:pt idx="1127">
                  <c:v>-0.23999999999999916</c:v>
                </c:pt>
                <c:pt idx="1128">
                  <c:v>-0.1799999999999983</c:v>
                </c:pt>
                <c:pt idx="1129">
                  <c:v>-0.35999999999999799</c:v>
                </c:pt>
                <c:pt idx="1130">
                  <c:v>1.4210854715202005E-15</c:v>
                </c:pt>
                <c:pt idx="1131">
                  <c:v>0.36000000000000226</c:v>
                </c:pt>
                <c:pt idx="1132">
                  <c:v>0.80000000000000282</c:v>
                </c:pt>
                <c:pt idx="1133">
                  <c:v>0.86000000000000087</c:v>
                </c:pt>
                <c:pt idx="1134">
                  <c:v>1.2200000000000002</c:v>
                </c:pt>
                <c:pt idx="1135">
                  <c:v>1.1000000000000001</c:v>
                </c:pt>
                <c:pt idx="1136">
                  <c:v>0.93999999999999917</c:v>
                </c:pt>
                <c:pt idx="1137">
                  <c:v>0.65999999999999803</c:v>
                </c:pt>
                <c:pt idx="1138">
                  <c:v>0.75999999999999945</c:v>
                </c:pt>
                <c:pt idx="1139">
                  <c:v>0.75999999999999945</c:v>
                </c:pt>
                <c:pt idx="1140">
                  <c:v>0.9</c:v>
                </c:pt>
                <c:pt idx="1141">
                  <c:v>0.66000000000000081</c:v>
                </c:pt>
                <c:pt idx="1142">
                  <c:v>1.3000000000000014</c:v>
                </c:pt>
                <c:pt idx="1143">
                  <c:v>1.2800000000000011</c:v>
                </c:pt>
                <c:pt idx="1144">
                  <c:v>1.3800000000000012</c:v>
                </c:pt>
                <c:pt idx="1145">
                  <c:v>1.6400000000000006</c:v>
                </c:pt>
                <c:pt idx="1146">
                  <c:v>1.9399999999999991</c:v>
                </c:pt>
                <c:pt idx="1147">
                  <c:v>1.2399999999999991</c:v>
                </c:pt>
                <c:pt idx="1148">
                  <c:v>0.87999999999999834</c:v>
                </c:pt>
                <c:pt idx="1149">
                  <c:v>0.33999999999999775</c:v>
                </c:pt>
                <c:pt idx="1150">
                  <c:v>3.9999999999997725E-2</c:v>
                </c:pt>
                <c:pt idx="1151">
                  <c:v>-0.52000000000000168</c:v>
                </c:pt>
                <c:pt idx="1152">
                  <c:v>-0.42000000000000171</c:v>
                </c:pt>
                <c:pt idx="1153">
                  <c:v>0.13999999999999915</c:v>
                </c:pt>
                <c:pt idx="1154">
                  <c:v>0.77999999999999969</c:v>
                </c:pt>
                <c:pt idx="1155">
                  <c:v>0.7</c:v>
                </c:pt>
                <c:pt idx="1156">
                  <c:v>1.1399999999999992</c:v>
                </c:pt>
                <c:pt idx="1157">
                  <c:v>0.91999999999999882</c:v>
                </c:pt>
                <c:pt idx="1158">
                  <c:v>0.65999999999999803</c:v>
                </c:pt>
                <c:pt idx="1159">
                  <c:v>0.31999999999999884</c:v>
                </c:pt>
                <c:pt idx="1160">
                  <c:v>0.67999999999999972</c:v>
                </c:pt>
                <c:pt idx="1161">
                  <c:v>0.92000000000000026</c:v>
                </c:pt>
                <c:pt idx="1162">
                  <c:v>1.3400000000000005</c:v>
                </c:pt>
                <c:pt idx="1163">
                  <c:v>1.4200000000000017</c:v>
                </c:pt>
                <c:pt idx="1164">
                  <c:v>1.4200000000000004</c:v>
                </c:pt>
                <c:pt idx="1165">
                  <c:v>1.2199999999999989</c:v>
                </c:pt>
                <c:pt idx="1166">
                  <c:v>1.1000000000000001</c:v>
                </c:pt>
                <c:pt idx="1167">
                  <c:v>1.1799999999999997</c:v>
                </c:pt>
                <c:pt idx="1168">
                  <c:v>1.2200000000000002</c:v>
                </c:pt>
                <c:pt idx="1169">
                  <c:v>1.3400000000000005</c:v>
                </c:pt>
                <c:pt idx="1170">
                  <c:v>1.5800000000000012</c:v>
                </c:pt>
                <c:pt idx="1171">
                  <c:v>1.4</c:v>
                </c:pt>
                <c:pt idx="1172">
                  <c:v>1.3200000000000003</c:v>
                </c:pt>
                <c:pt idx="1173">
                  <c:v>1.2</c:v>
                </c:pt>
                <c:pt idx="1174">
                  <c:v>1.5400000000000005</c:v>
                </c:pt>
                <c:pt idx="1175">
                  <c:v>1.0600000000000009</c:v>
                </c:pt>
                <c:pt idx="1176">
                  <c:v>1.0600000000000009</c:v>
                </c:pt>
                <c:pt idx="1177">
                  <c:v>1.0400000000000005</c:v>
                </c:pt>
                <c:pt idx="1178">
                  <c:v>1.5799999999999996</c:v>
                </c:pt>
                <c:pt idx="1179">
                  <c:v>1.2399999999999991</c:v>
                </c:pt>
                <c:pt idx="1180">
                  <c:v>1.0799999999999996</c:v>
                </c:pt>
                <c:pt idx="1181">
                  <c:v>1.2400000000000007</c:v>
                </c:pt>
                <c:pt idx="1182">
                  <c:v>1.0400000000000005</c:v>
                </c:pt>
                <c:pt idx="1183">
                  <c:v>0.64000000000000201</c:v>
                </c:pt>
                <c:pt idx="1184">
                  <c:v>0.84000000000000197</c:v>
                </c:pt>
                <c:pt idx="1185">
                  <c:v>1.2000000000000015</c:v>
                </c:pt>
                <c:pt idx="1186">
                  <c:v>1.1000000000000014</c:v>
                </c:pt>
                <c:pt idx="1187">
                  <c:v>1.0400000000000005</c:v>
                </c:pt>
                <c:pt idx="1188">
                  <c:v>0.55999999999999939</c:v>
                </c:pt>
                <c:pt idx="1189">
                  <c:v>0.35999999999999943</c:v>
                </c:pt>
                <c:pt idx="1190">
                  <c:v>0.19999999999999857</c:v>
                </c:pt>
                <c:pt idx="1191">
                  <c:v>-0.10000000000000284</c:v>
                </c:pt>
                <c:pt idx="1192">
                  <c:v>-8.0000000000002555E-2</c:v>
                </c:pt>
                <c:pt idx="1193">
                  <c:v>-2.8421709430404009E-15</c:v>
                </c:pt>
                <c:pt idx="1194">
                  <c:v>-4.0000000000001992E-2</c:v>
                </c:pt>
                <c:pt idx="1195">
                  <c:v>-6.0000000000002274E-2</c:v>
                </c:pt>
                <c:pt idx="1196">
                  <c:v>-0.1200000000000017</c:v>
                </c:pt>
                <c:pt idx="1197">
                  <c:v>-0.34000000000000058</c:v>
                </c:pt>
                <c:pt idx="1198">
                  <c:v>0.13999999999999985</c:v>
                </c:pt>
                <c:pt idx="1199">
                  <c:v>-0.42000000000000026</c:v>
                </c:pt>
                <c:pt idx="1200">
                  <c:v>-0.23999999999999916</c:v>
                </c:pt>
                <c:pt idx="1201">
                  <c:v>-0.1799999999999983</c:v>
                </c:pt>
                <c:pt idx="1202">
                  <c:v>-1.9999999999998862E-2</c:v>
                </c:pt>
                <c:pt idx="1203">
                  <c:v>-0.77999999999999969</c:v>
                </c:pt>
                <c:pt idx="1204">
                  <c:v>-0.15999999999999942</c:v>
                </c:pt>
                <c:pt idx="1205">
                  <c:v>-0.43999999999999984</c:v>
                </c:pt>
                <c:pt idx="1206">
                  <c:v>0.48000000000000043</c:v>
                </c:pt>
                <c:pt idx="1207">
                  <c:v>0.48000000000000115</c:v>
                </c:pt>
                <c:pt idx="1208">
                  <c:v>1.0600000000000023</c:v>
                </c:pt>
                <c:pt idx="1209">
                  <c:v>1.1000000000000014</c:v>
                </c:pt>
                <c:pt idx="1210">
                  <c:v>1.2000000000000015</c:v>
                </c:pt>
                <c:pt idx="1211">
                  <c:v>0.26000000000000012</c:v>
                </c:pt>
                <c:pt idx="1212">
                  <c:v>0.26000000000000012</c:v>
                </c:pt>
                <c:pt idx="1213">
                  <c:v>0.36000000000000015</c:v>
                </c:pt>
                <c:pt idx="1214">
                  <c:v>-0.11999999999999958</c:v>
                </c:pt>
                <c:pt idx="1215">
                  <c:v>-0.23999999999999916</c:v>
                </c:pt>
                <c:pt idx="1216">
                  <c:v>0.20000000000000143</c:v>
                </c:pt>
                <c:pt idx="1217">
                  <c:v>6.0000000000000851E-2</c:v>
                </c:pt>
                <c:pt idx="1218">
                  <c:v>-3.9999999999999855E-2</c:v>
                </c:pt>
                <c:pt idx="1219">
                  <c:v>0.12000000000000029</c:v>
                </c:pt>
                <c:pt idx="1220">
                  <c:v>0.42000000000000026</c:v>
                </c:pt>
                <c:pt idx="1221">
                  <c:v>-0.21999999999999958</c:v>
                </c:pt>
                <c:pt idx="1222">
                  <c:v>0.14000000000000057</c:v>
                </c:pt>
                <c:pt idx="1223">
                  <c:v>7.1054273576010023E-16</c:v>
                </c:pt>
                <c:pt idx="1224">
                  <c:v>2.0000000000000996E-2</c:v>
                </c:pt>
                <c:pt idx="1225">
                  <c:v>-0.31999999999999956</c:v>
                </c:pt>
                <c:pt idx="1226">
                  <c:v>3.9999999999999855E-2</c:v>
                </c:pt>
                <c:pt idx="1227">
                  <c:v>-0.16000000000000014</c:v>
                </c:pt>
                <c:pt idx="1228">
                  <c:v>-0.46000000000000013</c:v>
                </c:pt>
                <c:pt idx="1229">
                  <c:v>-0.78000000000000047</c:v>
                </c:pt>
                <c:pt idx="1230">
                  <c:v>-0.48000000000000043</c:v>
                </c:pt>
                <c:pt idx="1231">
                  <c:v>-0.6399999999999999</c:v>
                </c:pt>
                <c:pt idx="1232">
                  <c:v>-0.45999999999999941</c:v>
                </c:pt>
                <c:pt idx="1233">
                  <c:v>-3.9999999999999855E-2</c:v>
                </c:pt>
                <c:pt idx="1234">
                  <c:v>0.3</c:v>
                </c:pt>
                <c:pt idx="1235">
                  <c:v>0.23999999999999985</c:v>
                </c:pt>
                <c:pt idx="1236">
                  <c:v>0.15999999999999942</c:v>
                </c:pt>
                <c:pt idx="1237">
                  <c:v>0.13999999999999915</c:v>
                </c:pt>
                <c:pt idx="1238">
                  <c:v>5.9999999999999429E-2</c:v>
                </c:pt>
                <c:pt idx="1239">
                  <c:v>-0.10000000000000071</c:v>
                </c:pt>
                <c:pt idx="1240">
                  <c:v>-0.32000000000000028</c:v>
                </c:pt>
                <c:pt idx="1241">
                  <c:v>9.9999999999999284E-2</c:v>
                </c:pt>
                <c:pt idx="1242">
                  <c:v>-0.38000000000000111</c:v>
                </c:pt>
                <c:pt idx="1243">
                  <c:v>-0.37999999999999973</c:v>
                </c:pt>
                <c:pt idx="1244">
                  <c:v>-0.43999999999999917</c:v>
                </c:pt>
                <c:pt idx="1245">
                  <c:v>4.000000000000057E-2</c:v>
                </c:pt>
                <c:pt idx="1246">
                  <c:v>-0.21999999999999886</c:v>
                </c:pt>
                <c:pt idx="1247">
                  <c:v>0.16000000000000228</c:v>
                </c:pt>
                <c:pt idx="1248">
                  <c:v>-5.9999999999999429E-2</c:v>
                </c:pt>
                <c:pt idx="1249">
                  <c:v>0.4</c:v>
                </c:pt>
                <c:pt idx="1250">
                  <c:v>0.14000000000000057</c:v>
                </c:pt>
                <c:pt idx="1251">
                  <c:v>0.34000000000000058</c:v>
                </c:pt>
                <c:pt idx="1252">
                  <c:v>-0.16000000000000086</c:v>
                </c:pt>
                <c:pt idx="1253">
                  <c:v>1.9999999999998862E-2</c:v>
                </c:pt>
                <c:pt idx="1254">
                  <c:v>-4.000000000000057E-2</c:v>
                </c:pt>
                <c:pt idx="1255">
                  <c:v>-0.16000000000000086</c:v>
                </c:pt>
                <c:pt idx="1256">
                  <c:v>-0.40000000000000141</c:v>
                </c:pt>
                <c:pt idx="1257">
                  <c:v>0.17999999999999972</c:v>
                </c:pt>
                <c:pt idx="1258">
                  <c:v>-0.17999999999999972</c:v>
                </c:pt>
                <c:pt idx="1259">
                  <c:v>-0.64000000000000057</c:v>
                </c:pt>
                <c:pt idx="1260">
                  <c:v>-0.72000000000000175</c:v>
                </c:pt>
                <c:pt idx="1261">
                  <c:v>-0.5</c:v>
                </c:pt>
                <c:pt idx="1262">
                  <c:v>-0.44000000000000056</c:v>
                </c:pt>
                <c:pt idx="1263">
                  <c:v>0.1</c:v>
                </c:pt>
                <c:pt idx="1264">
                  <c:v>0.1</c:v>
                </c:pt>
                <c:pt idx="1265">
                  <c:v>0.24000000000000199</c:v>
                </c:pt>
                <c:pt idx="1266">
                  <c:v>0.24000000000000057</c:v>
                </c:pt>
                <c:pt idx="1267">
                  <c:v>-0.21999999999999886</c:v>
                </c:pt>
                <c:pt idx="1268">
                  <c:v>-0.49999999999999856</c:v>
                </c:pt>
                <c:pt idx="1269">
                  <c:v>-0.13999999999999915</c:v>
                </c:pt>
                <c:pt idx="1270">
                  <c:v>-0.44000000000000056</c:v>
                </c:pt>
                <c:pt idx="1271">
                  <c:v>-0.66000000000000081</c:v>
                </c:pt>
                <c:pt idx="1272">
                  <c:v>-0.72000000000000175</c:v>
                </c:pt>
                <c:pt idx="1273">
                  <c:v>-0.72000000000000175</c:v>
                </c:pt>
                <c:pt idx="1274">
                  <c:v>-0.7600000000000009</c:v>
                </c:pt>
                <c:pt idx="1275">
                  <c:v>-0.34000000000000058</c:v>
                </c:pt>
                <c:pt idx="1276">
                  <c:v>-3.9999999999999147E-2</c:v>
                </c:pt>
                <c:pt idx="1277">
                  <c:v>0.34000000000000058</c:v>
                </c:pt>
                <c:pt idx="1278">
                  <c:v>0.4799999999999997</c:v>
                </c:pt>
                <c:pt idx="1279">
                  <c:v>0.5</c:v>
                </c:pt>
                <c:pt idx="1280">
                  <c:v>0.4</c:v>
                </c:pt>
                <c:pt idx="1281">
                  <c:v>0.17999999999999972</c:v>
                </c:pt>
                <c:pt idx="1282">
                  <c:v>-5.9999999999999429E-2</c:v>
                </c:pt>
                <c:pt idx="1283">
                  <c:v>-0.52000000000000024</c:v>
                </c:pt>
                <c:pt idx="1284">
                  <c:v>-0.7</c:v>
                </c:pt>
                <c:pt idx="1285">
                  <c:v>-0.6</c:v>
                </c:pt>
                <c:pt idx="1286">
                  <c:v>-0.62000000000000033</c:v>
                </c:pt>
                <c:pt idx="1287">
                  <c:v>-0.45999999999999941</c:v>
                </c:pt>
                <c:pt idx="1288">
                  <c:v>-0.13999999999999774</c:v>
                </c:pt>
                <c:pt idx="1289">
                  <c:v>2.0000000000001704E-2</c:v>
                </c:pt>
                <c:pt idx="1290">
                  <c:v>0.18000000000000113</c:v>
                </c:pt>
                <c:pt idx="1291">
                  <c:v>0.16000000000000086</c:v>
                </c:pt>
                <c:pt idx="1292">
                  <c:v>0.17999999999999972</c:v>
                </c:pt>
                <c:pt idx="1293">
                  <c:v>0.25999999999999801</c:v>
                </c:pt>
                <c:pt idx="1294">
                  <c:v>0.19999999999999857</c:v>
                </c:pt>
                <c:pt idx="1295">
                  <c:v>-0.24000000000000057</c:v>
                </c:pt>
                <c:pt idx="1296">
                  <c:v>-0.3</c:v>
                </c:pt>
                <c:pt idx="1297">
                  <c:v>-0.45999999999999941</c:v>
                </c:pt>
                <c:pt idx="1298">
                  <c:v>-7.9999999999998295E-2</c:v>
                </c:pt>
                <c:pt idx="1299">
                  <c:v>0.1200000000000017</c:v>
                </c:pt>
                <c:pt idx="1300">
                  <c:v>0.78000000000000114</c:v>
                </c:pt>
                <c:pt idx="1301">
                  <c:v>0.86000000000000087</c:v>
                </c:pt>
                <c:pt idx="1302">
                  <c:v>0.85999999999999943</c:v>
                </c:pt>
                <c:pt idx="1303">
                  <c:v>0.23999999999999916</c:v>
                </c:pt>
                <c:pt idx="1304">
                  <c:v>0.159999999999998</c:v>
                </c:pt>
                <c:pt idx="1305">
                  <c:v>-0.52000000000000168</c:v>
                </c:pt>
                <c:pt idx="1306">
                  <c:v>-0.48000000000000115</c:v>
                </c:pt>
                <c:pt idx="1307">
                  <c:v>-0.34000000000000058</c:v>
                </c:pt>
                <c:pt idx="1308">
                  <c:v>-0.3</c:v>
                </c:pt>
                <c:pt idx="1309">
                  <c:v>-0.39999999999999858</c:v>
                </c:pt>
                <c:pt idx="1310">
                  <c:v>-0.47999999999999832</c:v>
                </c:pt>
                <c:pt idx="1311">
                  <c:v>-0.59999999999999853</c:v>
                </c:pt>
                <c:pt idx="1312">
                  <c:v>-0.65999999999999803</c:v>
                </c:pt>
                <c:pt idx="1313">
                  <c:v>-0.59999999999999853</c:v>
                </c:pt>
                <c:pt idx="1314">
                  <c:v>-0.5</c:v>
                </c:pt>
                <c:pt idx="1315">
                  <c:v>-0.36000000000000087</c:v>
                </c:pt>
                <c:pt idx="1316">
                  <c:v>-0.12000000000000029</c:v>
                </c:pt>
                <c:pt idx="1317">
                  <c:v>0.13999999999999915</c:v>
                </c:pt>
                <c:pt idx="1318">
                  <c:v>0.33999999999999914</c:v>
                </c:pt>
                <c:pt idx="1319">
                  <c:v>0.27999999999999969</c:v>
                </c:pt>
                <c:pt idx="1320">
                  <c:v>0.4799999999999997</c:v>
                </c:pt>
                <c:pt idx="1321">
                  <c:v>0.41999999999999887</c:v>
                </c:pt>
                <c:pt idx="1322">
                  <c:v>-2.0000000000001704E-2</c:v>
                </c:pt>
                <c:pt idx="1323">
                  <c:v>-2.0000000000001704E-2</c:v>
                </c:pt>
                <c:pt idx="1324">
                  <c:v>-0.28000000000000114</c:v>
                </c:pt>
                <c:pt idx="1325">
                  <c:v>-0.56000000000000083</c:v>
                </c:pt>
                <c:pt idx="1326">
                  <c:v>-0.18000000000000113</c:v>
                </c:pt>
                <c:pt idx="1327">
                  <c:v>-4.000000000000057E-2</c:v>
                </c:pt>
                <c:pt idx="1328">
                  <c:v>-0.28000000000000114</c:v>
                </c:pt>
                <c:pt idx="1329">
                  <c:v>-0.14000000000000198</c:v>
                </c:pt>
                <c:pt idx="1330">
                  <c:v>5.9999999999998013E-2</c:v>
                </c:pt>
                <c:pt idx="1331">
                  <c:v>-0.20000000000000143</c:v>
                </c:pt>
                <c:pt idx="1332">
                  <c:v>5.9999999999999429E-2</c:v>
                </c:pt>
                <c:pt idx="1333">
                  <c:v>0.34000000000000058</c:v>
                </c:pt>
                <c:pt idx="1334">
                  <c:v>0.68000000000000116</c:v>
                </c:pt>
                <c:pt idx="1335">
                  <c:v>0.68000000000000116</c:v>
                </c:pt>
                <c:pt idx="1336">
                  <c:v>0.16000000000000014</c:v>
                </c:pt>
                <c:pt idx="1337">
                  <c:v>0.23999999999999985</c:v>
                </c:pt>
                <c:pt idx="1338">
                  <c:v>0.16000000000000014</c:v>
                </c:pt>
                <c:pt idx="1339">
                  <c:v>0.31999999999999956</c:v>
                </c:pt>
                <c:pt idx="1340">
                  <c:v>0.220000000000001</c:v>
                </c:pt>
                <c:pt idx="1341">
                  <c:v>0.64000000000000201</c:v>
                </c:pt>
                <c:pt idx="1342">
                  <c:v>0.60000000000000142</c:v>
                </c:pt>
                <c:pt idx="1343">
                  <c:v>0.18000000000000113</c:v>
                </c:pt>
                <c:pt idx="1344">
                  <c:v>-0.39999999999999858</c:v>
                </c:pt>
                <c:pt idx="1345">
                  <c:v>-0.17999999999999972</c:v>
                </c:pt>
                <c:pt idx="1346">
                  <c:v>-0.14000000000000057</c:v>
                </c:pt>
                <c:pt idx="1347">
                  <c:v>-2.0000000000000285E-2</c:v>
                </c:pt>
                <c:pt idx="1348">
                  <c:v>0.31999999999999884</c:v>
                </c:pt>
                <c:pt idx="1349">
                  <c:v>0.33999999999999914</c:v>
                </c:pt>
                <c:pt idx="1350">
                  <c:v>0.13999999999999915</c:v>
                </c:pt>
                <c:pt idx="1351">
                  <c:v>0.11999999999999886</c:v>
                </c:pt>
                <c:pt idx="1352">
                  <c:v>9.9999999999998576E-2</c:v>
                </c:pt>
                <c:pt idx="1353">
                  <c:v>0</c:v>
                </c:pt>
                <c:pt idx="1354">
                  <c:v>0.21999999999999886</c:v>
                </c:pt>
                <c:pt idx="1355">
                  <c:v>-0.14000000000000057</c:v>
                </c:pt>
                <c:pt idx="1356">
                  <c:v>0.25999999999999945</c:v>
                </c:pt>
                <c:pt idx="1357">
                  <c:v>7.999999999999971E-2</c:v>
                </c:pt>
                <c:pt idx="1358">
                  <c:v>0.71999999999999886</c:v>
                </c:pt>
                <c:pt idx="1359">
                  <c:v>0.63999999999999913</c:v>
                </c:pt>
                <c:pt idx="1360">
                  <c:v>0.95999999999999941</c:v>
                </c:pt>
                <c:pt idx="1361">
                  <c:v>0.6</c:v>
                </c:pt>
                <c:pt idx="1362">
                  <c:v>0.56000000000000083</c:v>
                </c:pt>
                <c:pt idx="1363">
                  <c:v>6.0000000000000851E-2</c:v>
                </c:pt>
                <c:pt idx="1364">
                  <c:v>0.42000000000000171</c:v>
                </c:pt>
                <c:pt idx="1365">
                  <c:v>0.58000000000000118</c:v>
                </c:pt>
                <c:pt idx="1366">
                  <c:v>0.56000000000000083</c:v>
                </c:pt>
                <c:pt idx="1367">
                  <c:v>0.46000000000000085</c:v>
                </c:pt>
                <c:pt idx="1368">
                  <c:v>0.80000000000000138</c:v>
                </c:pt>
                <c:pt idx="1369">
                  <c:v>0.48000000000000115</c:v>
                </c:pt>
                <c:pt idx="1370">
                  <c:v>0.26000000000000084</c:v>
                </c:pt>
                <c:pt idx="1371">
                  <c:v>0.12000000000000029</c:v>
                </c:pt>
                <c:pt idx="1372">
                  <c:v>7.9999999999998295E-2</c:v>
                </c:pt>
                <c:pt idx="1373">
                  <c:v>-6.0000000000002274E-2</c:v>
                </c:pt>
                <c:pt idx="1374">
                  <c:v>0.1799999999999983</c:v>
                </c:pt>
                <c:pt idx="1375">
                  <c:v>0.15999999999999942</c:v>
                </c:pt>
                <c:pt idx="1376">
                  <c:v>5.9999999999999429E-2</c:v>
                </c:pt>
                <c:pt idx="1377">
                  <c:v>8.000000000000114E-2</c:v>
                </c:pt>
                <c:pt idx="1378">
                  <c:v>-0.31999999999999884</c:v>
                </c:pt>
                <c:pt idx="1379">
                  <c:v>-0.19999999999999857</c:v>
                </c:pt>
                <c:pt idx="1380">
                  <c:v>-4.000000000000057E-2</c:v>
                </c:pt>
                <c:pt idx="1381">
                  <c:v>0.14000000000000057</c:v>
                </c:pt>
                <c:pt idx="1382">
                  <c:v>0.2</c:v>
                </c:pt>
                <c:pt idx="1383">
                  <c:v>0.33999999999999914</c:v>
                </c:pt>
                <c:pt idx="1384">
                  <c:v>1.9999999999997443E-2</c:v>
                </c:pt>
                <c:pt idx="1385">
                  <c:v>-6.0000000000000851E-2</c:v>
                </c:pt>
                <c:pt idx="1386">
                  <c:v>0.19999999999999857</c:v>
                </c:pt>
                <c:pt idx="1387">
                  <c:v>0.25999999999999801</c:v>
                </c:pt>
                <c:pt idx="1388">
                  <c:v>0.59999999999999853</c:v>
                </c:pt>
                <c:pt idx="1389">
                  <c:v>0.57999999999999974</c:v>
                </c:pt>
                <c:pt idx="1390">
                  <c:v>0.51999999999999891</c:v>
                </c:pt>
                <c:pt idx="1391">
                  <c:v>0.37999999999999973</c:v>
                </c:pt>
                <c:pt idx="1392">
                  <c:v>0.2</c:v>
                </c:pt>
                <c:pt idx="1393">
                  <c:v>-0.11999999999999886</c:v>
                </c:pt>
                <c:pt idx="1394">
                  <c:v>-0.39999999999999858</c:v>
                </c:pt>
                <c:pt idx="1395">
                  <c:v>-0.33999999999999775</c:v>
                </c:pt>
                <c:pt idx="1396">
                  <c:v>-0.2999999999999986</c:v>
                </c:pt>
                <c:pt idx="1397">
                  <c:v>-0.33999999999999775</c:v>
                </c:pt>
                <c:pt idx="1398">
                  <c:v>-0.35999999999999799</c:v>
                </c:pt>
                <c:pt idx="1399">
                  <c:v>0.24000000000000057</c:v>
                </c:pt>
                <c:pt idx="1400">
                  <c:v>0.56000000000000083</c:v>
                </c:pt>
                <c:pt idx="1401">
                  <c:v>0.56000000000000083</c:v>
                </c:pt>
                <c:pt idx="1402">
                  <c:v>0.92000000000000026</c:v>
                </c:pt>
                <c:pt idx="1403">
                  <c:v>0.8</c:v>
                </c:pt>
                <c:pt idx="1404">
                  <c:v>0.74000000000000055</c:v>
                </c:pt>
                <c:pt idx="1405">
                  <c:v>0.43999999999999917</c:v>
                </c:pt>
                <c:pt idx="1406">
                  <c:v>0.35999999999999943</c:v>
                </c:pt>
                <c:pt idx="1407">
                  <c:v>3.9999999999999147E-2</c:v>
                </c:pt>
                <c:pt idx="1408">
                  <c:v>3.9999999999999147E-2</c:v>
                </c:pt>
                <c:pt idx="1409">
                  <c:v>-6.0000000000000851E-2</c:v>
                </c:pt>
                <c:pt idx="1410">
                  <c:v>-5.9999999999999429E-2</c:v>
                </c:pt>
                <c:pt idx="1411">
                  <c:v>0.1200000000000017</c:v>
                </c:pt>
                <c:pt idx="1412">
                  <c:v>0.4600000000000023</c:v>
                </c:pt>
                <c:pt idx="1413">
                  <c:v>0.6800000000000026</c:v>
                </c:pt>
                <c:pt idx="1414">
                  <c:v>0.36000000000000226</c:v>
                </c:pt>
                <c:pt idx="1415">
                  <c:v>0.24000000000000057</c:v>
                </c:pt>
                <c:pt idx="1416">
                  <c:v>-0.15999999999999942</c:v>
                </c:pt>
                <c:pt idx="1417">
                  <c:v>-0.3</c:v>
                </c:pt>
                <c:pt idx="1418">
                  <c:v>-7.999999999999971E-2</c:v>
                </c:pt>
                <c:pt idx="1419">
                  <c:v>0.4</c:v>
                </c:pt>
                <c:pt idx="1420">
                  <c:v>0.92000000000000026</c:v>
                </c:pt>
                <c:pt idx="1421">
                  <c:v>1.319999999999999</c:v>
                </c:pt>
                <c:pt idx="1422">
                  <c:v>1.5199999999999989</c:v>
                </c:pt>
                <c:pt idx="1423">
                  <c:v>1.0799999999999983</c:v>
                </c:pt>
                <c:pt idx="1424">
                  <c:v>0.61999999999999889</c:v>
                </c:pt>
                <c:pt idx="1425">
                  <c:v>-0.12000000000000029</c:v>
                </c:pt>
                <c:pt idx="1426">
                  <c:v>-0.21999999999999886</c:v>
                </c:pt>
                <c:pt idx="1427">
                  <c:v>-0.2999999999999986</c:v>
                </c:pt>
                <c:pt idx="1428">
                  <c:v>0.24000000000000199</c:v>
                </c:pt>
                <c:pt idx="1429">
                  <c:v>0.54000000000000203</c:v>
                </c:pt>
                <c:pt idx="1430">
                  <c:v>1.0000000000000013</c:v>
                </c:pt>
                <c:pt idx="1431">
                  <c:v>1.2</c:v>
                </c:pt>
                <c:pt idx="1432">
                  <c:v>1</c:v>
                </c:pt>
                <c:pt idx="1433">
                  <c:v>0.75999999999999945</c:v>
                </c:pt>
                <c:pt idx="1434">
                  <c:v>0.62000000000000033</c:v>
                </c:pt>
                <c:pt idx="1435">
                  <c:v>0.64000000000000057</c:v>
                </c:pt>
                <c:pt idx="1436">
                  <c:v>0.20000000000000143</c:v>
                </c:pt>
                <c:pt idx="1437">
                  <c:v>0.34000000000000197</c:v>
                </c:pt>
                <c:pt idx="1438">
                  <c:v>0.38000000000000111</c:v>
                </c:pt>
                <c:pt idx="1439">
                  <c:v>0.32000000000000028</c:v>
                </c:pt>
                <c:pt idx="1440">
                  <c:v>4.000000000000057E-2</c:v>
                </c:pt>
                <c:pt idx="1441">
                  <c:v>-0.25999999999999945</c:v>
                </c:pt>
                <c:pt idx="1442">
                  <c:v>-0.45999999999999941</c:v>
                </c:pt>
                <c:pt idx="1443">
                  <c:v>-0.45999999999999941</c:v>
                </c:pt>
                <c:pt idx="1444">
                  <c:v>-0.37999999999999973</c:v>
                </c:pt>
                <c:pt idx="1445">
                  <c:v>-0.37999999999999973</c:v>
                </c:pt>
                <c:pt idx="1446">
                  <c:v>2.0000000000000285E-2</c:v>
                </c:pt>
                <c:pt idx="1447">
                  <c:v>0</c:v>
                </c:pt>
                <c:pt idx="1448">
                  <c:v>0.32000000000000028</c:v>
                </c:pt>
                <c:pt idx="1449">
                  <c:v>0.18000000000000113</c:v>
                </c:pt>
                <c:pt idx="1450">
                  <c:v>0.28000000000000114</c:v>
                </c:pt>
                <c:pt idx="1451">
                  <c:v>0.5</c:v>
                </c:pt>
                <c:pt idx="1452">
                  <c:v>0.51999999999999891</c:v>
                </c:pt>
                <c:pt idx="1453">
                  <c:v>0.22000000000000028</c:v>
                </c:pt>
                <c:pt idx="1454">
                  <c:v>0.33999999999999914</c:v>
                </c:pt>
                <c:pt idx="1455">
                  <c:v>0.53999999999999915</c:v>
                </c:pt>
                <c:pt idx="1456">
                  <c:v>0.33999999999999914</c:v>
                </c:pt>
                <c:pt idx="1457">
                  <c:v>0.37999999999999973</c:v>
                </c:pt>
                <c:pt idx="1458">
                  <c:v>-2.0000000000000285E-2</c:v>
                </c:pt>
                <c:pt idx="1459">
                  <c:v>-0.23999999999999916</c:v>
                </c:pt>
                <c:pt idx="1460">
                  <c:v>-0.41999999999999887</c:v>
                </c:pt>
                <c:pt idx="1461">
                  <c:v>-0.49999999999999856</c:v>
                </c:pt>
                <c:pt idx="1462">
                  <c:v>-0.37999999999999828</c:v>
                </c:pt>
                <c:pt idx="1463">
                  <c:v>0.22000000000000169</c:v>
                </c:pt>
                <c:pt idx="1464">
                  <c:v>0.52000000000000168</c:v>
                </c:pt>
                <c:pt idx="1465">
                  <c:v>0.78000000000000114</c:v>
                </c:pt>
                <c:pt idx="1466">
                  <c:v>1.0000000000000013</c:v>
                </c:pt>
                <c:pt idx="1467">
                  <c:v>0.94000000000000195</c:v>
                </c:pt>
                <c:pt idx="1468">
                  <c:v>0.34000000000000058</c:v>
                </c:pt>
                <c:pt idx="1469">
                  <c:v>0.32000000000000028</c:v>
                </c:pt>
                <c:pt idx="1470">
                  <c:v>0.35999999999999943</c:v>
                </c:pt>
                <c:pt idx="1471">
                  <c:v>0</c:v>
                </c:pt>
                <c:pt idx="1472">
                  <c:v>-0.2</c:v>
                </c:pt>
                <c:pt idx="1473">
                  <c:v>0.12000000000000029</c:v>
                </c:pt>
                <c:pt idx="1474">
                  <c:v>-0.1</c:v>
                </c:pt>
                <c:pt idx="1475">
                  <c:v>-0.45999999999999941</c:v>
                </c:pt>
                <c:pt idx="1476">
                  <c:v>-0.24000000000000057</c:v>
                </c:pt>
                <c:pt idx="1477">
                  <c:v>1.9999999999998862E-2</c:v>
                </c:pt>
                <c:pt idx="1478">
                  <c:v>3.9999999999999147E-2</c:v>
                </c:pt>
                <c:pt idx="1479">
                  <c:v>0.2</c:v>
                </c:pt>
                <c:pt idx="1480">
                  <c:v>5.9999999999999429E-2</c:v>
                </c:pt>
                <c:pt idx="1481">
                  <c:v>0.3</c:v>
                </c:pt>
                <c:pt idx="1482">
                  <c:v>0.34000000000000058</c:v>
                </c:pt>
                <c:pt idx="1483">
                  <c:v>0.14000000000000057</c:v>
                </c:pt>
                <c:pt idx="1484">
                  <c:v>0.33999999999999914</c:v>
                </c:pt>
                <c:pt idx="1485">
                  <c:v>0.41999999999999887</c:v>
                </c:pt>
                <c:pt idx="1486">
                  <c:v>7.9999999999998295E-2</c:v>
                </c:pt>
                <c:pt idx="1487">
                  <c:v>-0.28000000000000258</c:v>
                </c:pt>
                <c:pt idx="1488">
                  <c:v>-0.34000000000000197</c:v>
                </c:pt>
                <c:pt idx="1489">
                  <c:v>-0.56000000000000083</c:v>
                </c:pt>
                <c:pt idx="1490">
                  <c:v>-0.3</c:v>
                </c:pt>
                <c:pt idx="1491">
                  <c:v>2.0000000000000285E-2</c:v>
                </c:pt>
                <c:pt idx="1492">
                  <c:v>0.15999999999999942</c:v>
                </c:pt>
                <c:pt idx="1493">
                  <c:v>0.21999999999999886</c:v>
                </c:pt>
                <c:pt idx="1494">
                  <c:v>1.9999999999998862E-2</c:v>
                </c:pt>
                <c:pt idx="1495">
                  <c:v>-0.10000000000000142</c:v>
                </c:pt>
                <c:pt idx="1496">
                  <c:v>-0.34000000000000058</c:v>
                </c:pt>
                <c:pt idx="1497">
                  <c:v>-0.4799999999999997</c:v>
                </c:pt>
                <c:pt idx="1498">
                  <c:v>-0.45999999999999941</c:v>
                </c:pt>
                <c:pt idx="1499">
                  <c:v>-5.9999999999999429E-2</c:v>
                </c:pt>
                <c:pt idx="1500">
                  <c:v>0.56000000000000083</c:v>
                </c:pt>
                <c:pt idx="1501">
                  <c:v>0.3</c:v>
                </c:pt>
                <c:pt idx="1502">
                  <c:v>0.52000000000000024</c:v>
                </c:pt>
                <c:pt idx="1503">
                  <c:v>0.53999999999999915</c:v>
                </c:pt>
                <c:pt idx="1504">
                  <c:v>0.4799999999999997</c:v>
                </c:pt>
                <c:pt idx="1505">
                  <c:v>-0.12000000000000029</c:v>
                </c:pt>
                <c:pt idx="1506">
                  <c:v>-2.0000000000000285E-2</c:v>
                </c:pt>
                <c:pt idx="1507">
                  <c:v>-0.24000000000000057</c:v>
                </c:pt>
                <c:pt idx="1508">
                  <c:v>-0.15999999999999942</c:v>
                </c:pt>
                <c:pt idx="1509">
                  <c:v>-5.9999999999999429E-2</c:v>
                </c:pt>
                <c:pt idx="1510">
                  <c:v>0.27999999999999969</c:v>
                </c:pt>
                <c:pt idx="1511">
                  <c:v>0.53999999999999915</c:v>
                </c:pt>
                <c:pt idx="1512">
                  <c:v>0.65999999999999948</c:v>
                </c:pt>
                <c:pt idx="1513">
                  <c:v>0.99999999999999856</c:v>
                </c:pt>
                <c:pt idx="1514">
                  <c:v>0.25999999999999657</c:v>
                </c:pt>
                <c:pt idx="1515">
                  <c:v>-0.24000000000000199</c:v>
                </c:pt>
                <c:pt idx="1516">
                  <c:v>-0.66000000000000081</c:v>
                </c:pt>
                <c:pt idx="1517">
                  <c:v>-0.30000000000000143</c:v>
                </c:pt>
                <c:pt idx="1518">
                  <c:v>-0.72000000000000031</c:v>
                </c:pt>
                <c:pt idx="1519">
                  <c:v>-0.43999999999999917</c:v>
                </c:pt>
                <c:pt idx="1520">
                  <c:v>-0.1799999999999983</c:v>
                </c:pt>
                <c:pt idx="1521">
                  <c:v>-5.9999999999998013E-2</c:v>
                </c:pt>
                <c:pt idx="1522">
                  <c:v>-0.3799999999999969</c:v>
                </c:pt>
                <c:pt idx="1523">
                  <c:v>-0.43999999999999773</c:v>
                </c:pt>
                <c:pt idx="1524">
                  <c:v>-0.43999999999999773</c:v>
                </c:pt>
                <c:pt idx="1525">
                  <c:v>-0.33999999999999775</c:v>
                </c:pt>
                <c:pt idx="1526">
                  <c:v>-5.9999999999998013E-2</c:v>
                </c:pt>
                <c:pt idx="1527">
                  <c:v>0.18000000000000113</c:v>
                </c:pt>
                <c:pt idx="1528">
                  <c:v>0.48000000000000115</c:v>
                </c:pt>
                <c:pt idx="1529">
                  <c:v>0.8</c:v>
                </c:pt>
                <c:pt idx="1530">
                  <c:v>0.73999999999999777</c:v>
                </c:pt>
                <c:pt idx="1531">
                  <c:v>0.73999999999999633</c:v>
                </c:pt>
                <c:pt idx="1532">
                  <c:v>0.33999999999999631</c:v>
                </c:pt>
                <c:pt idx="1533">
                  <c:v>7.9999999999996879E-2</c:v>
                </c:pt>
                <c:pt idx="1534">
                  <c:v>0.27999999999999831</c:v>
                </c:pt>
                <c:pt idx="1535">
                  <c:v>0.17999999999999972</c:v>
                </c:pt>
                <c:pt idx="1536">
                  <c:v>2.0000000000000285E-2</c:v>
                </c:pt>
                <c:pt idx="1537">
                  <c:v>0.32000000000000028</c:v>
                </c:pt>
                <c:pt idx="1538">
                  <c:v>0.22000000000000028</c:v>
                </c:pt>
                <c:pt idx="1539">
                  <c:v>-5.9999999999999429E-2</c:v>
                </c:pt>
                <c:pt idx="1540">
                  <c:v>-0.14000000000000057</c:v>
                </c:pt>
                <c:pt idx="1541">
                  <c:v>-0.52000000000000024</c:v>
                </c:pt>
                <c:pt idx="1542">
                  <c:v>-0.3</c:v>
                </c:pt>
                <c:pt idx="1543">
                  <c:v>1.9999999999998862E-2</c:v>
                </c:pt>
                <c:pt idx="1544">
                  <c:v>0.13999999999999774</c:v>
                </c:pt>
                <c:pt idx="1545">
                  <c:v>0.43999999999999917</c:v>
                </c:pt>
                <c:pt idx="1546">
                  <c:v>1.0599999999999994</c:v>
                </c:pt>
                <c:pt idx="1547">
                  <c:v>1.0200000000000002</c:v>
                </c:pt>
                <c:pt idx="1548">
                  <c:v>1.0200000000000018</c:v>
                </c:pt>
                <c:pt idx="1549">
                  <c:v>0.70000000000000284</c:v>
                </c:pt>
                <c:pt idx="1550">
                  <c:v>0.78000000000000114</c:v>
                </c:pt>
                <c:pt idx="1551">
                  <c:v>0.94000000000000061</c:v>
                </c:pt>
                <c:pt idx="1552">
                  <c:v>0.74000000000000055</c:v>
                </c:pt>
                <c:pt idx="1553">
                  <c:v>0.6</c:v>
                </c:pt>
                <c:pt idx="1554">
                  <c:v>0.85999999999999943</c:v>
                </c:pt>
                <c:pt idx="1555">
                  <c:v>0.7</c:v>
                </c:pt>
                <c:pt idx="1556">
                  <c:v>0.14000000000000057</c:v>
                </c:pt>
                <c:pt idx="1557">
                  <c:v>3.9999999999999147E-2</c:v>
                </c:pt>
                <c:pt idx="1558">
                  <c:v>0.2999999999999986</c:v>
                </c:pt>
                <c:pt idx="1559">
                  <c:v>0.11999999999999886</c:v>
                </c:pt>
                <c:pt idx="1560">
                  <c:v>1.9999999999998862E-2</c:v>
                </c:pt>
                <c:pt idx="1561">
                  <c:v>0.45999999999999941</c:v>
                </c:pt>
                <c:pt idx="1562">
                  <c:v>0.44000000000000056</c:v>
                </c:pt>
                <c:pt idx="1563">
                  <c:v>0.16000000000000086</c:v>
                </c:pt>
                <c:pt idx="1564">
                  <c:v>2.0000000000000285E-2</c:v>
                </c:pt>
                <c:pt idx="1565">
                  <c:v>-0.21999999999999886</c:v>
                </c:pt>
                <c:pt idx="1566">
                  <c:v>-0.42000000000000026</c:v>
                </c:pt>
                <c:pt idx="1567">
                  <c:v>-0.26000000000000084</c:v>
                </c:pt>
                <c:pt idx="1568">
                  <c:v>-0.64000000000000057</c:v>
                </c:pt>
                <c:pt idx="1569">
                  <c:v>-0.46000000000000085</c:v>
                </c:pt>
                <c:pt idx="1570">
                  <c:v>-0.46000000000000085</c:v>
                </c:pt>
                <c:pt idx="1571">
                  <c:v>-0.64000000000000057</c:v>
                </c:pt>
                <c:pt idx="1572">
                  <c:v>-0.92000000000000171</c:v>
                </c:pt>
                <c:pt idx="1573">
                  <c:v>-0.22000000000000169</c:v>
                </c:pt>
                <c:pt idx="1574">
                  <c:v>-0.40000000000000141</c:v>
                </c:pt>
                <c:pt idx="1575">
                  <c:v>9.9999999999998576E-2</c:v>
                </c:pt>
                <c:pt idx="1576">
                  <c:v>-2.0000000000000285E-2</c:v>
                </c:pt>
                <c:pt idx="1577">
                  <c:v>-0.19999999999999857</c:v>
                </c:pt>
                <c:pt idx="1578">
                  <c:v>-0.45999999999999802</c:v>
                </c:pt>
                <c:pt idx="1579">
                  <c:v>-0.3799999999999969</c:v>
                </c:pt>
                <c:pt idx="1580">
                  <c:v>-0.49999999999999717</c:v>
                </c:pt>
                <c:pt idx="1581">
                  <c:v>-9.9999999999997161E-2</c:v>
                </c:pt>
                <c:pt idx="1582">
                  <c:v>2.0000000000003126E-2</c:v>
                </c:pt>
                <c:pt idx="1583">
                  <c:v>-0.29999999999999716</c:v>
                </c:pt>
                <c:pt idx="1584">
                  <c:v>-0.33999999999999914</c:v>
                </c:pt>
                <c:pt idx="1585">
                  <c:v>-0.52000000000000024</c:v>
                </c:pt>
                <c:pt idx="1586">
                  <c:v>-0.9</c:v>
                </c:pt>
                <c:pt idx="1587">
                  <c:v>-0.7600000000000009</c:v>
                </c:pt>
                <c:pt idx="1588">
                  <c:v>-0.60000000000000142</c:v>
                </c:pt>
                <c:pt idx="1589">
                  <c:v>-0.74000000000000055</c:v>
                </c:pt>
                <c:pt idx="1590">
                  <c:v>-0.87999999999999967</c:v>
                </c:pt>
                <c:pt idx="1591">
                  <c:v>-0.96000000000000085</c:v>
                </c:pt>
                <c:pt idx="1592">
                  <c:v>-0.74000000000000055</c:v>
                </c:pt>
                <c:pt idx="1593">
                  <c:v>-0.82000000000000028</c:v>
                </c:pt>
                <c:pt idx="1594">
                  <c:v>-0.4199999999999996</c:v>
                </c:pt>
                <c:pt idx="1595">
                  <c:v>-0.25999999999999945</c:v>
                </c:pt>
                <c:pt idx="1596">
                  <c:v>-0.13999999999999915</c:v>
                </c:pt>
                <c:pt idx="1597">
                  <c:v>7.1054273576010023E-16</c:v>
                </c:pt>
                <c:pt idx="1598">
                  <c:v>0.7</c:v>
                </c:pt>
                <c:pt idx="1599">
                  <c:v>0.6399999999999999</c:v>
                </c:pt>
                <c:pt idx="1600">
                  <c:v>0.6399999999999999</c:v>
                </c:pt>
                <c:pt idx="1601">
                  <c:v>0.9</c:v>
                </c:pt>
                <c:pt idx="1602">
                  <c:v>0.93999999999999984</c:v>
                </c:pt>
                <c:pt idx="1603">
                  <c:v>0.5800000000000004</c:v>
                </c:pt>
                <c:pt idx="1604">
                  <c:v>0.57999999999999974</c:v>
                </c:pt>
                <c:pt idx="1605">
                  <c:v>0.26000000000000012</c:v>
                </c:pt>
                <c:pt idx="1606">
                  <c:v>0.1</c:v>
                </c:pt>
                <c:pt idx="1607">
                  <c:v>-0.2</c:v>
                </c:pt>
                <c:pt idx="1608">
                  <c:v>-0.36000000000000015</c:v>
                </c:pt>
                <c:pt idx="1609">
                  <c:v>-0.21999999999999958</c:v>
                </c:pt>
                <c:pt idx="1610">
                  <c:v>6.0000000000000143E-2</c:v>
                </c:pt>
                <c:pt idx="1611">
                  <c:v>6.0000000000000143E-2</c:v>
                </c:pt>
                <c:pt idx="1612">
                  <c:v>0.16000000000000014</c:v>
                </c:pt>
                <c:pt idx="1613">
                  <c:v>-0.11999999999999958</c:v>
                </c:pt>
                <c:pt idx="1614">
                  <c:v>-0.27999999999999969</c:v>
                </c:pt>
                <c:pt idx="1615">
                  <c:v>2.0000000000000285E-2</c:v>
                </c:pt>
                <c:pt idx="1616">
                  <c:v>0.22000000000000028</c:v>
                </c:pt>
                <c:pt idx="1617">
                  <c:v>8.0000000000000432E-2</c:v>
                </c:pt>
                <c:pt idx="1618">
                  <c:v>0.33999999999999986</c:v>
                </c:pt>
                <c:pt idx="1619">
                  <c:v>0.38000000000000045</c:v>
                </c:pt>
                <c:pt idx="1620">
                  <c:v>0.12000000000000029</c:v>
                </c:pt>
                <c:pt idx="1621">
                  <c:v>-0.11999999999999958</c:v>
                </c:pt>
                <c:pt idx="1622">
                  <c:v>6.0000000000000143E-2</c:v>
                </c:pt>
                <c:pt idx="1623">
                  <c:v>0.14000000000000057</c:v>
                </c:pt>
                <c:pt idx="1624">
                  <c:v>0.27999999999999969</c:v>
                </c:pt>
                <c:pt idx="1625">
                  <c:v>9.9999999999999284E-2</c:v>
                </c:pt>
                <c:pt idx="1626">
                  <c:v>0.59999999999999853</c:v>
                </c:pt>
                <c:pt idx="1627">
                  <c:v>0.57999999999999896</c:v>
                </c:pt>
                <c:pt idx="1628">
                  <c:v>0.55999999999999872</c:v>
                </c:pt>
                <c:pt idx="1629">
                  <c:v>0.59999999999999853</c:v>
                </c:pt>
                <c:pt idx="1630">
                  <c:v>0.83999999999999919</c:v>
                </c:pt>
                <c:pt idx="1631">
                  <c:v>0.4799999999999997</c:v>
                </c:pt>
                <c:pt idx="1632">
                  <c:v>0.23999999999999985</c:v>
                </c:pt>
                <c:pt idx="1633">
                  <c:v>0.21999999999999958</c:v>
                </c:pt>
                <c:pt idx="1634">
                  <c:v>6.0000000000000143E-2</c:v>
                </c:pt>
                <c:pt idx="1635">
                  <c:v>-0.11999999999999958</c:v>
                </c:pt>
                <c:pt idx="1636">
                  <c:v>-7.999999999999971E-2</c:v>
                </c:pt>
                <c:pt idx="1637">
                  <c:v>-0.18000000000000044</c:v>
                </c:pt>
                <c:pt idx="1638">
                  <c:v>0.2</c:v>
                </c:pt>
                <c:pt idx="1639">
                  <c:v>0.26000000000000012</c:v>
                </c:pt>
                <c:pt idx="1640">
                  <c:v>0</c:v>
                </c:pt>
                <c:pt idx="1641">
                  <c:v>0.14000000000000057</c:v>
                </c:pt>
                <c:pt idx="1642">
                  <c:v>0.3400000000000013</c:v>
                </c:pt>
                <c:pt idx="1643">
                  <c:v>-0.13999999999999915</c:v>
                </c:pt>
                <c:pt idx="1644">
                  <c:v>-0.43999999999999917</c:v>
                </c:pt>
                <c:pt idx="1645">
                  <c:v>-0.27999999999999903</c:v>
                </c:pt>
                <c:pt idx="1646">
                  <c:v>-0.79999999999999927</c:v>
                </c:pt>
                <c:pt idx="1647">
                  <c:v>-1.0399999999999998</c:v>
                </c:pt>
                <c:pt idx="1648">
                  <c:v>-0.85999999999999943</c:v>
                </c:pt>
                <c:pt idx="1649">
                  <c:v>-0.93999999999999984</c:v>
                </c:pt>
                <c:pt idx="1650">
                  <c:v>-0.72000000000000031</c:v>
                </c:pt>
                <c:pt idx="1651">
                  <c:v>-0.12000000000000029</c:v>
                </c:pt>
                <c:pt idx="1652">
                  <c:v>-3.9999999999999855E-2</c:v>
                </c:pt>
                <c:pt idx="1653">
                  <c:v>0</c:v>
                </c:pt>
                <c:pt idx="1654">
                  <c:v>0.14000000000000057</c:v>
                </c:pt>
                <c:pt idx="1655">
                  <c:v>0.24000000000000127</c:v>
                </c:pt>
                <c:pt idx="1656">
                  <c:v>-0.43999999999999845</c:v>
                </c:pt>
                <c:pt idx="1657">
                  <c:v>-0.47999999999999898</c:v>
                </c:pt>
                <c:pt idx="1658">
                  <c:v>-0.65999999999999948</c:v>
                </c:pt>
                <c:pt idx="1659">
                  <c:v>-0.5800000000000004</c:v>
                </c:pt>
                <c:pt idx="1660">
                  <c:v>-0.86000000000000087</c:v>
                </c:pt>
                <c:pt idx="1661">
                  <c:v>-0.52000000000000102</c:v>
                </c:pt>
                <c:pt idx="1662">
                  <c:v>-0.16000000000000086</c:v>
                </c:pt>
                <c:pt idx="1663">
                  <c:v>-0.12000000000000029</c:v>
                </c:pt>
                <c:pt idx="1664">
                  <c:v>2.0000000000000285E-2</c:v>
                </c:pt>
                <c:pt idx="1665">
                  <c:v>0.3</c:v>
                </c:pt>
                <c:pt idx="1666">
                  <c:v>2.0000000000000285E-2</c:v>
                </c:pt>
                <c:pt idx="1667">
                  <c:v>0.10000000000000071</c:v>
                </c:pt>
                <c:pt idx="1668">
                  <c:v>0.10000000000000071</c:v>
                </c:pt>
                <c:pt idx="1669">
                  <c:v>-0.21999999999999958</c:v>
                </c:pt>
                <c:pt idx="1670">
                  <c:v>-0.93999999999999984</c:v>
                </c:pt>
                <c:pt idx="1671">
                  <c:v>-0.73999999999999988</c:v>
                </c:pt>
                <c:pt idx="1672">
                  <c:v>-1.06</c:v>
                </c:pt>
                <c:pt idx="1673">
                  <c:v>-1.2400000000000013</c:v>
                </c:pt>
                <c:pt idx="1674">
                  <c:v>-1.1800000000000004</c:v>
                </c:pt>
                <c:pt idx="1675">
                  <c:v>-0.82000000000000028</c:v>
                </c:pt>
                <c:pt idx="1676">
                  <c:v>-1.0400000000000005</c:v>
                </c:pt>
                <c:pt idx="1677">
                  <c:v>6.419999999999999</c:v>
                </c:pt>
              </c:numCache>
            </c:numRef>
          </c:xVal>
          <c:yVal>
            <c:numRef>
              <c:f>'64K_7'!$A$2:$A$1679</c:f>
              <c:numCache>
                <c:formatCode>General</c:formatCode>
                <c:ptCount val="1678"/>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numCache>
            </c:numRef>
          </c:yVal>
          <c:smooth val="1"/>
          <c:extLst>
            <c:ext xmlns:c16="http://schemas.microsoft.com/office/drawing/2014/chart" uri="{C3380CC4-5D6E-409C-BE32-E72D297353CC}">
              <c16:uniqueId val="{00000001-7C77-4670-81E3-7067460BD862}"/>
            </c:ext>
          </c:extLst>
        </c:ser>
        <c:ser>
          <c:idx val="2"/>
          <c:order val="2"/>
          <c:tx>
            <c:strRef>
              <c:f>'64K_7'!$Q$1</c:f>
              <c:strCache>
                <c:ptCount val="1"/>
                <c:pt idx="0">
                  <c:v>2017-2018</c:v>
                </c:pt>
              </c:strCache>
            </c:strRef>
          </c:tx>
          <c:spPr>
            <a:ln w="12700" cap="rnd">
              <a:solidFill>
                <a:schemeClr val="accent6">
                  <a:lumMod val="40000"/>
                  <a:lumOff val="60000"/>
                </a:schemeClr>
              </a:solidFill>
              <a:round/>
            </a:ln>
            <a:effectLst/>
          </c:spPr>
          <c:marker>
            <c:symbol val="none"/>
          </c:marker>
          <c:xVal>
            <c:numRef>
              <c:f>'64K_7'!$Q$2:$Q$1679</c:f>
              <c:numCache>
                <c:formatCode>General</c:formatCode>
                <c:ptCount val="1678"/>
                <c:pt idx="11">
                  <c:v>13.139999999999997</c:v>
                </c:pt>
                <c:pt idx="12">
                  <c:v>13.460000000000003</c:v>
                </c:pt>
                <c:pt idx="13">
                  <c:v>13.9</c:v>
                </c:pt>
                <c:pt idx="14">
                  <c:v>14.219999999999994</c:v>
                </c:pt>
                <c:pt idx="15">
                  <c:v>14.659999999999979</c:v>
                </c:pt>
                <c:pt idx="16">
                  <c:v>14.119999999999981</c:v>
                </c:pt>
                <c:pt idx="17">
                  <c:v>13.399999999999977</c:v>
                </c:pt>
                <c:pt idx="18">
                  <c:v>12.899999999999977</c:v>
                </c:pt>
                <c:pt idx="19">
                  <c:v>12.179999999999996</c:v>
                </c:pt>
                <c:pt idx="20">
                  <c:v>11.979999999999995</c:v>
                </c:pt>
                <c:pt idx="21">
                  <c:v>12.139999999999986</c:v>
                </c:pt>
                <c:pt idx="22">
                  <c:v>12.519999999999992</c:v>
                </c:pt>
                <c:pt idx="23">
                  <c:v>12.5</c:v>
                </c:pt>
                <c:pt idx="24">
                  <c:v>12.879999999999995</c:v>
                </c:pt>
                <c:pt idx="25">
                  <c:v>12.779999999999996</c:v>
                </c:pt>
                <c:pt idx="26">
                  <c:v>12.6</c:v>
                </c:pt>
                <c:pt idx="27">
                  <c:v>12.3</c:v>
                </c:pt>
                <c:pt idx="28">
                  <c:v>12.339999999999998</c:v>
                </c:pt>
                <c:pt idx="29">
                  <c:v>12.339999999999998</c:v>
                </c:pt>
                <c:pt idx="30">
                  <c:v>12.280000000000006</c:v>
                </c:pt>
                <c:pt idx="31">
                  <c:v>12.700000000000012</c:v>
                </c:pt>
                <c:pt idx="32">
                  <c:v>13.200000000000012</c:v>
                </c:pt>
                <c:pt idx="33">
                  <c:v>13.200000000000012</c:v>
                </c:pt>
                <c:pt idx="34">
                  <c:v>13.300000000000011</c:v>
                </c:pt>
                <c:pt idx="35">
                  <c:v>13.220000000000004</c:v>
                </c:pt>
                <c:pt idx="36">
                  <c:v>13.160000000000002</c:v>
                </c:pt>
                <c:pt idx="37">
                  <c:v>13.120000000000005</c:v>
                </c:pt>
                <c:pt idx="38">
                  <c:v>13.9</c:v>
                </c:pt>
                <c:pt idx="39">
                  <c:v>14.060000000000002</c:v>
                </c:pt>
                <c:pt idx="40">
                  <c:v>14.600000000000012</c:v>
                </c:pt>
                <c:pt idx="41">
                  <c:v>14.980000000000018</c:v>
                </c:pt>
                <c:pt idx="42">
                  <c:v>15.420000000000016</c:v>
                </c:pt>
                <c:pt idx="43">
                  <c:v>15.440000000000021</c:v>
                </c:pt>
                <c:pt idx="44">
                  <c:v>15.660000000000014</c:v>
                </c:pt>
                <c:pt idx="45">
                  <c:v>16.060000000000002</c:v>
                </c:pt>
                <c:pt idx="46">
                  <c:v>16.739999999999998</c:v>
                </c:pt>
                <c:pt idx="47">
                  <c:v>16.579999999999995</c:v>
                </c:pt>
                <c:pt idx="48">
                  <c:v>16.8</c:v>
                </c:pt>
                <c:pt idx="49">
                  <c:v>17.439999999999998</c:v>
                </c:pt>
                <c:pt idx="50">
                  <c:v>17.720000000000006</c:v>
                </c:pt>
                <c:pt idx="51">
                  <c:v>17.480000000000008</c:v>
                </c:pt>
                <c:pt idx="52">
                  <c:v>18.680000000000007</c:v>
                </c:pt>
                <c:pt idx="53">
                  <c:v>19.800000000000011</c:v>
                </c:pt>
                <c:pt idx="54">
                  <c:v>20.680000000000017</c:v>
                </c:pt>
                <c:pt idx="55">
                  <c:v>21.560000000000024</c:v>
                </c:pt>
                <c:pt idx="56">
                  <c:v>22.640000000000022</c:v>
                </c:pt>
                <c:pt idx="57">
                  <c:v>22.900000000000023</c:v>
                </c:pt>
                <c:pt idx="58">
                  <c:v>22.780000000000008</c:v>
                </c:pt>
                <c:pt idx="59">
                  <c:v>22.940000000000008</c:v>
                </c:pt>
                <c:pt idx="60">
                  <c:v>22.7</c:v>
                </c:pt>
                <c:pt idx="61">
                  <c:v>22.360000000000003</c:v>
                </c:pt>
                <c:pt idx="62">
                  <c:v>21.640000000000008</c:v>
                </c:pt>
                <c:pt idx="63">
                  <c:v>21.380000000000017</c:v>
                </c:pt>
                <c:pt idx="64">
                  <c:v>20.860000000000014</c:v>
                </c:pt>
                <c:pt idx="65">
                  <c:v>20.220000000000017</c:v>
                </c:pt>
                <c:pt idx="66">
                  <c:v>19.680000000000017</c:v>
                </c:pt>
                <c:pt idx="67">
                  <c:v>19.660000000000004</c:v>
                </c:pt>
                <c:pt idx="68">
                  <c:v>18.880000000000006</c:v>
                </c:pt>
                <c:pt idx="69">
                  <c:v>17.920000000000005</c:v>
                </c:pt>
                <c:pt idx="70">
                  <c:v>17.339999999999996</c:v>
                </c:pt>
                <c:pt idx="71">
                  <c:v>17.159999999999997</c:v>
                </c:pt>
                <c:pt idx="72">
                  <c:v>16.720000000000006</c:v>
                </c:pt>
                <c:pt idx="73">
                  <c:v>16.659999999999997</c:v>
                </c:pt>
                <c:pt idx="74">
                  <c:v>16.579999999999991</c:v>
                </c:pt>
                <c:pt idx="75">
                  <c:v>16.54</c:v>
                </c:pt>
                <c:pt idx="76">
                  <c:v>16.459999999999997</c:v>
                </c:pt>
                <c:pt idx="77">
                  <c:v>16.82</c:v>
                </c:pt>
                <c:pt idx="78">
                  <c:v>17.32</c:v>
                </c:pt>
                <c:pt idx="79">
                  <c:v>17.580000000000002</c:v>
                </c:pt>
                <c:pt idx="80">
                  <c:v>18.52</c:v>
                </c:pt>
                <c:pt idx="81">
                  <c:v>18.68</c:v>
                </c:pt>
                <c:pt idx="82">
                  <c:v>18.679999999999996</c:v>
                </c:pt>
                <c:pt idx="83">
                  <c:v>19</c:v>
                </c:pt>
                <c:pt idx="84">
                  <c:v>19.220000000000006</c:v>
                </c:pt>
                <c:pt idx="85">
                  <c:v>18.880000000000006</c:v>
                </c:pt>
                <c:pt idx="86">
                  <c:v>18.740000000000002</c:v>
                </c:pt>
                <c:pt idx="87">
                  <c:v>18.520000000000003</c:v>
                </c:pt>
                <c:pt idx="88">
                  <c:v>17.660000000000004</c:v>
                </c:pt>
                <c:pt idx="89">
                  <c:v>17.580000000000002</c:v>
                </c:pt>
                <c:pt idx="90">
                  <c:v>17.600000000000001</c:v>
                </c:pt>
                <c:pt idx="91">
                  <c:v>17</c:v>
                </c:pt>
                <c:pt idx="92">
                  <c:v>16.739999999999998</c:v>
                </c:pt>
                <c:pt idx="93">
                  <c:v>16.639999999999997</c:v>
                </c:pt>
                <c:pt idx="94">
                  <c:v>16.399999999999999</c:v>
                </c:pt>
                <c:pt idx="95">
                  <c:v>16.2</c:v>
                </c:pt>
                <c:pt idx="96">
                  <c:v>16.72</c:v>
                </c:pt>
                <c:pt idx="97">
                  <c:v>16.360000000000003</c:v>
                </c:pt>
                <c:pt idx="98">
                  <c:v>16.339999999999996</c:v>
                </c:pt>
                <c:pt idx="99">
                  <c:v>16.139999999999997</c:v>
                </c:pt>
                <c:pt idx="100">
                  <c:v>15.8</c:v>
                </c:pt>
                <c:pt idx="101">
                  <c:v>15.2</c:v>
                </c:pt>
                <c:pt idx="102">
                  <c:v>14.9</c:v>
                </c:pt>
                <c:pt idx="103">
                  <c:v>14.62</c:v>
                </c:pt>
                <c:pt idx="104">
                  <c:v>13.659999999999997</c:v>
                </c:pt>
                <c:pt idx="105">
                  <c:v>12.599999999999994</c:v>
                </c:pt>
                <c:pt idx="106">
                  <c:v>11.899999999999995</c:v>
                </c:pt>
                <c:pt idx="107">
                  <c:v>11.52</c:v>
                </c:pt>
                <c:pt idx="108">
                  <c:v>10.760000000000002</c:v>
                </c:pt>
                <c:pt idx="109">
                  <c:v>10.440000000000003</c:v>
                </c:pt>
                <c:pt idx="110">
                  <c:v>10.24</c:v>
                </c:pt>
                <c:pt idx="111">
                  <c:v>10.520000000000001</c:v>
                </c:pt>
                <c:pt idx="112">
                  <c:v>10.019999999999996</c:v>
                </c:pt>
                <c:pt idx="113">
                  <c:v>9.9999999999999964</c:v>
                </c:pt>
                <c:pt idx="114">
                  <c:v>10.139999999999997</c:v>
                </c:pt>
                <c:pt idx="115">
                  <c:v>9.8000000000000007</c:v>
                </c:pt>
                <c:pt idx="116">
                  <c:v>9.4799999999999986</c:v>
                </c:pt>
                <c:pt idx="117">
                  <c:v>9.6199999999999992</c:v>
                </c:pt>
                <c:pt idx="118">
                  <c:v>9</c:v>
                </c:pt>
                <c:pt idx="119">
                  <c:v>8.5599999999999987</c:v>
                </c:pt>
                <c:pt idx="120">
                  <c:v>8.48</c:v>
                </c:pt>
                <c:pt idx="121">
                  <c:v>8.3000000000000007</c:v>
                </c:pt>
                <c:pt idx="122">
                  <c:v>8.4199999999999982</c:v>
                </c:pt>
                <c:pt idx="123">
                  <c:v>9.139999999999997</c:v>
                </c:pt>
                <c:pt idx="124">
                  <c:v>9.1199999999999992</c:v>
                </c:pt>
                <c:pt idx="125">
                  <c:v>9.5599999999999987</c:v>
                </c:pt>
                <c:pt idx="126">
                  <c:v>9.3800000000000008</c:v>
                </c:pt>
                <c:pt idx="127">
                  <c:v>8.7800000000000011</c:v>
                </c:pt>
                <c:pt idx="128">
                  <c:v>8.0800000000000018</c:v>
                </c:pt>
                <c:pt idx="129">
                  <c:v>8.1999999999999993</c:v>
                </c:pt>
                <c:pt idx="130">
                  <c:v>7.5399999999999974</c:v>
                </c:pt>
                <c:pt idx="131">
                  <c:v>7.8399999999999981</c:v>
                </c:pt>
                <c:pt idx="132">
                  <c:v>7.8800000000000008</c:v>
                </c:pt>
                <c:pt idx="133">
                  <c:v>7.8000000000000016</c:v>
                </c:pt>
                <c:pt idx="134">
                  <c:v>7.4800000000000013</c:v>
                </c:pt>
                <c:pt idx="135">
                  <c:v>7.3000000000000025</c:v>
                </c:pt>
                <c:pt idx="136">
                  <c:v>6.3200000000000029</c:v>
                </c:pt>
                <c:pt idx="137">
                  <c:v>5.8800000000000026</c:v>
                </c:pt>
                <c:pt idx="138">
                  <c:v>5.5000000000000027</c:v>
                </c:pt>
                <c:pt idx="139">
                  <c:v>5.0800000000000027</c:v>
                </c:pt>
                <c:pt idx="140">
                  <c:v>5.080000000000001</c:v>
                </c:pt>
                <c:pt idx="141">
                  <c:v>5.3200000000000021</c:v>
                </c:pt>
                <c:pt idx="142">
                  <c:v>5.660000000000001</c:v>
                </c:pt>
                <c:pt idx="143">
                  <c:v>5.74</c:v>
                </c:pt>
                <c:pt idx="144">
                  <c:v>6.0400000000000018</c:v>
                </c:pt>
                <c:pt idx="145">
                  <c:v>6.1000000000000032</c:v>
                </c:pt>
                <c:pt idx="146">
                  <c:v>5.6200000000000019</c:v>
                </c:pt>
                <c:pt idx="147">
                  <c:v>5.2000000000000011</c:v>
                </c:pt>
                <c:pt idx="148">
                  <c:v>5.1400000000000006</c:v>
                </c:pt>
                <c:pt idx="149">
                  <c:v>5.1999999999999984</c:v>
                </c:pt>
                <c:pt idx="150">
                  <c:v>4.9399999999999977</c:v>
                </c:pt>
                <c:pt idx="151">
                  <c:v>5.0999999999999988</c:v>
                </c:pt>
                <c:pt idx="152">
                  <c:v>5.0799999999999983</c:v>
                </c:pt>
                <c:pt idx="153">
                  <c:v>5.2199999999999989</c:v>
                </c:pt>
                <c:pt idx="154">
                  <c:v>4.419999999999999</c:v>
                </c:pt>
                <c:pt idx="155">
                  <c:v>4.9599999999999991</c:v>
                </c:pt>
                <c:pt idx="156">
                  <c:v>4.9000000000000004</c:v>
                </c:pt>
                <c:pt idx="157">
                  <c:v>5.0600000000000005</c:v>
                </c:pt>
                <c:pt idx="158">
                  <c:v>4.4400000000000004</c:v>
                </c:pt>
                <c:pt idx="159">
                  <c:v>4.7800000000000011</c:v>
                </c:pt>
                <c:pt idx="160">
                  <c:v>3.8600000000000008</c:v>
                </c:pt>
                <c:pt idx="161">
                  <c:v>3.6400000000000006</c:v>
                </c:pt>
                <c:pt idx="162">
                  <c:v>3.3200000000000003</c:v>
                </c:pt>
                <c:pt idx="163">
                  <c:v>3.2599999999999993</c:v>
                </c:pt>
                <c:pt idx="164">
                  <c:v>2.9799999999999995</c:v>
                </c:pt>
                <c:pt idx="165">
                  <c:v>2.819999999999999</c:v>
                </c:pt>
                <c:pt idx="166">
                  <c:v>2.8999999999999986</c:v>
                </c:pt>
                <c:pt idx="167">
                  <c:v>2.7999999999999985</c:v>
                </c:pt>
                <c:pt idx="168">
                  <c:v>2.9799999999999995</c:v>
                </c:pt>
                <c:pt idx="169">
                  <c:v>2.839999999999999</c:v>
                </c:pt>
                <c:pt idx="170">
                  <c:v>3.0399999999999991</c:v>
                </c:pt>
                <c:pt idx="171">
                  <c:v>2.8599999999999994</c:v>
                </c:pt>
                <c:pt idx="172">
                  <c:v>2.5399999999999991</c:v>
                </c:pt>
                <c:pt idx="173">
                  <c:v>2</c:v>
                </c:pt>
                <c:pt idx="174">
                  <c:v>2.0400000000000005</c:v>
                </c:pt>
                <c:pt idx="175">
                  <c:v>1.6200000000000017</c:v>
                </c:pt>
                <c:pt idx="176">
                  <c:v>1.3799999999999997</c:v>
                </c:pt>
                <c:pt idx="177">
                  <c:v>1.7200000000000002</c:v>
                </c:pt>
                <c:pt idx="178">
                  <c:v>2.1399999999999992</c:v>
                </c:pt>
                <c:pt idx="179">
                  <c:v>2.12</c:v>
                </c:pt>
                <c:pt idx="180">
                  <c:v>2.12</c:v>
                </c:pt>
                <c:pt idx="181">
                  <c:v>2.2200000000000015</c:v>
                </c:pt>
                <c:pt idx="182">
                  <c:v>2.1000000000000014</c:v>
                </c:pt>
                <c:pt idx="183">
                  <c:v>1.6400000000000019</c:v>
                </c:pt>
                <c:pt idx="184">
                  <c:v>1.7800000000000011</c:v>
                </c:pt>
                <c:pt idx="185">
                  <c:v>2.080000000000001</c:v>
                </c:pt>
                <c:pt idx="186">
                  <c:v>2.2000000000000015</c:v>
                </c:pt>
                <c:pt idx="187">
                  <c:v>2.3000000000000016</c:v>
                </c:pt>
                <c:pt idx="188">
                  <c:v>2.7</c:v>
                </c:pt>
                <c:pt idx="189">
                  <c:v>2.5200000000000005</c:v>
                </c:pt>
                <c:pt idx="190">
                  <c:v>2.6400000000000006</c:v>
                </c:pt>
                <c:pt idx="191">
                  <c:v>2.5200000000000005</c:v>
                </c:pt>
                <c:pt idx="192">
                  <c:v>2.6</c:v>
                </c:pt>
                <c:pt idx="193">
                  <c:v>2.8600000000000021</c:v>
                </c:pt>
                <c:pt idx="194">
                  <c:v>3.2000000000000015</c:v>
                </c:pt>
                <c:pt idx="195">
                  <c:v>3.3</c:v>
                </c:pt>
                <c:pt idx="196">
                  <c:v>3.1799999999999997</c:v>
                </c:pt>
                <c:pt idx="197">
                  <c:v>3.4200000000000004</c:v>
                </c:pt>
                <c:pt idx="198">
                  <c:v>3.1399999999999992</c:v>
                </c:pt>
                <c:pt idx="199">
                  <c:v>3.1799999999999997</c:v>
                </c:pt>
                <c:pt idx="200">
                  <c:v>3.04</c:v>
                </c:pt>
                <c:pt idx="201">
                  <c:v>3.5</c:v>
                </c:pt>
                <c:pt idx="202">
                  <c:v>3.1799999999999997</c:v>
                </c:pt>
                <c:pt idx="203">
                  <c:v>3.4599999999999995</c:v>
                </c:pt>
                <c:pt idx="204">
                  <c:v>3.3199999999999994</c:v>
                </c:pt>
                <c:pt idx="205">
                  <c:v>3.0400000000000005</c:v>
                </c:pt>
                <c:pt idx="206">
                  <c:v>3.1000000000000005</c:v>
                </c:pt>
                <c:pt idx="207">
                  <c:v>3.12</c:v>
                </c:pt>
                <c:pt idx="208">
                  <c:v>3.3000000000000007</c:v>
                </c:pt>
                <c:pt idx="209">
                  <c:v>3.1400000000000006</c:v>
                </c:pt>
                <c:pt idx="210">
                  <c:v>3.46</c:v>
                </c:pt>
                <c:pt idx="211">
                  <c:v>3.7199999999999998</c:v>
                </c:pt>
                <c:pt idx="212">
                  <c:v>4.04</c:v>
                </c:pt>
                <c:pt idx="213">
                  <c:v>3.9199999999999995</c:v>
                </c:pt>
                <c:pt idx="214">
                  <c:v>4.42</c:v>
                </c:pt>
                <c:pt idx="215">
                  <c:v>4.3599999999999994</c:v>
                </c:pt>
                <c:pt idx="216">
                  <c:v>4.1599999999999993</c:v>
                </c:pt>
                <c:pt idx="217">
                  <c:v>3.839999999999999</c:v>
                </c:pt>
                <c:pt idx="218">
                  <c:v>3.6999999999999993</c:v>
                </c:pt>
                <c:pt idx="219">
                  <c:v>3.4999999999999991</c:v>
                </c:pt>
                <c:pt idx="220">
                  <c:v>3.8599999999999994</c:v>
                </c:pt>
                <c:pt idx="221">
                  <c:v>3.44</c:v>
                </c:pt>
                <c:pt idx="222">
                  <c:v>3.8199999999999994</c:v>
                </c:pt>
                <c:pt idx="223">
                  <c:v>3.2</c:v>
                </c:pt>
                <c:pt idx="224">
                  <c:v>3.4</c:v>
                </c:pt>
                <c:pt idx="225">
                  <c:v>3.0800000000000005</c:v>
                </c:pt>
                <c:pt idx="226">
                  <c:v>3</c:v>
                </c:pt>
                <c:pt idx="227">
                  <c:v>2.2800000000000002</c:v>
                </c:pt>
                <c:pt idx="228">
                  <c:v>2.8200000000000003</c:v>
                </c:pt>
                <c:pt idx="229">
                  <c:v>2.8</c:v>
                </c:pt>
                <c:pt idx="230">
                  <c:v>3.0599999999999996</c:v>
                </c:pt>
                <c:pt idx="231">
                  <c:v>3.2599999999999993</c:v>
                </c:pt>
                <c:pt idx="232">
                  <c:v>3.44</c:v>
                </c:pt>
                <c:pt idx="233">
                  <c:v>3.6199999999999997</c:v>
                </c:pt>
                <c:pt idx="234">
                  <c:v>3.1000000000000005</c:v>
                </c:pt>
                <c:pt idx="235">
                  <c:v>1.8399999999999999</c:v>
                </c:pt>
                <c:pt idx="236">
                  <c:v>1.6000000000000008</c:v>
                </c:pt>
                <c:pt idx="237">
                  <c:v>1.9399999999999991</c:v>
                </c:pt>
                <c:pt idx="238">
                  <c:v>0.49999999999999856</c:v>
                </c:pt>
                <c:pt idx="239">
                  <c:v>0.93999999999999773</c:v>
                </c:pt>
                <c:pt idx="240">
                  <c:v>3.7599999999999993</c:v>
                </c:pt>
                <c:pt idx="241">
                  <c:v>4.1199999999999992</c:v>
                </c:pt>
                <c:pt idx="242">
                  <c:v>3.9400000000000004</c:v>
                </c:pt>
                <c:pt idx="243">
                  <c:v>4.9600000000000009</c:v>
                </c:pt>
                <c:pt idx="244">
                  <c:v>4.1400000000000006</c:v>
                </c:pt>
                <c:pt idx="245">
                  <c:v>2.160000000000001</c:v>
                </c:pt>
                <c:pt idx="246">
                  <c:v>2.0200000000000018</c:v>
                </c:pt>
                <c:pt idx="247">
                  <c:v>1.9600000000000009</c:v>
                </c:pt>
                <c:pt idx="248">
                  <c:v>1.8600000000000008</c:v>
                </c:pt>
                <c:pt idx="249">
                  <c:v>2.5200000000000005</c:v>
                </c:pt>
                <c:pt idx="250">
                  <c:v>2.5399999999999991</c:v>
                </c:pt>
                <c:pt idx="251">
                  <c:v>2.4799999999999982</c:v>
                </c:pt>
                <c:pt idx="252">
                  <c:v>2.4399999999999977</c:v>
                </c:pt>
                <c:pt idx="253">
                  <c:v>2.7999999999999985</c:v>
                </c:pt>
                <c:pt idx="254">
                  <c:v>2.38</c:v>
                </c:pt>
                <c:pt idx="255">
                  <c:v>2.2800000000000011</c:v>
                </c:pt>
                <c:pt idx="256">
                  <c:v>2.6600000000000024</c:v>
                </c:pt>
                <c:pt idx="257">
                  <c:v>2.7000000000000028</c:v>
                </c:pt>
                <c:pt idx="258">
                  <c:v>2.4600000000000022</c:v>
                </c:pt>
                <c:pt idx="259">
                  <c:v>2.5200000000000031</c:v>
                </c:pt>
                <c:pt idx="260">
                  <c:v>2.3200000000000016</c:v>
                </c:pt>
                <c:pt idx="261">
                  <c:v>1.8</c:v>
                </c:pt>
                <c:pt idx="262">
                  <c:v>1.6799999999999997</c:v>
                </c:pt>
                <c:pt idx="263">
                  <c:v>1.8399999999999992</c:v>
                </c:pt>
                <c:pt idx="264">
                  <c:v>2.1399999999999979</c:v>
                </c:pt>
                <c:pt idx="265">
                  <c:v>2.9999999999999987</c:v>
                </c:pt>
                <c:pt idx="266">
                  <c:v>3.3599999999999981</c:v>
                </c:pt>
                <c:pt idx="267">
                  <c:v>3.7399999999999975</c:v>
                </c:pt>
                <c:pt idx="268">
                  <c:v>3.5799999999999983</c:v>
                </c:pt>
                <c:pt idx="269">
                  <c:v>3.4999999999999987</c:v>
                </c:pt>
                <c:pt idx="270">
                  <c:v>2.9799999999999982</c:v>
                </c:pt>
                <c:pt idx="271">
                  <c:v>2.7199999999999989</c:v>
                </c:pt>
                <c:pt idx="272">
                  <c:v>2.419999999999999</c:v>
                </c:pt>
                <c:pt idx="273">
                  <c:v>2.5199999999999987</c:v>
                </c:pt>
                <c:pt idx="274">
                  <c:v>2.7599999999999993</c:v>
                </c:pt>
                <c:pt idx="275">
                  <c:v>2.9</c:v>
                </c:pt>
                <c:pt idx="276">
                  <c:v>3</c:v>
                </c:pt>
                <c:pt idx="277">
                  <c:v>3</c:v>
                </c:pt>
                <c:pt idx="278">
                  <c:v>3.0599999999999996</c:v>
                </c:pt>
                <c:pt idx="279">
                  <c:v>3.0799999999999996</c:v>
                </c:pt>
                <c:pt idx="280">
                  <c:v>3.0599999999999996</c:v>
                </c:pt>
                <c:pt idx="281">
                  <c:v>3.2399999999999993</c:v>
                </c:pt>
                <c:pt idx="282">
                  <c:v>3.28</c:v>
                </c:pt>
                <c:pt idx="283">
                  <c:v>3.3</c:v>
                </c:pt>
                <c:pt idx="284">
                  <c:v>3.0599999999999996</c:v>
                </c:pt>
                <c:pt idx="285">
                  <c:v>3.2799999999999985</c:v>
                </c:pt>
                <c:pt idx="286">
                  <c:v>2.7399999999999993</c:v>
                </c:pt>
                <c:pt idx="287">
                  <c:v>2.3799999999999981</c:v>
                </c:pt>
                <c:pt idx="288">
                  <c:v>2.1799999999999984</c:v>
                </c:pt>
                <c:pt idx="289">
                  <c:v>2.1999999999999971</c:v>
                </c:pt>
                <c:pt idx="290">
                  <c:v>2.1599999999999979</c:v>
                </c:pt>
                <c:pt idx="291">
                  <c:v>2.4399999999999991</c:v>
                </c:pt>
                <c:pt idx="292">
                  <c:v>2.7</c:v>
                </c:pt>
                <c:pt idx="293">
                  <c:v>2.9400000000000004</c:v>
                </c:pt>
                <c:pt idx="294">
                  <c:v>2.8200000000000003</c:v>
                </c:pt>
                <c:pt idx="295">
                  <c:v>2.5</c:v>
                </c:pt>
                <c:pt idx="296">
                  <c:v>2.3599999999999994</c:v>
                </c:pt>
                <c:pt idx="297">
                  <c:v>2.1</c:v>
                </c:pt>
                <c:pt idx="298">
                  <c:v>2.1399999999999992</c:v>
                </c:pt>
                <c:pt idx="299">
                  <c:v>2.0400000000000005</c:v>
                </c:pt>
                <c:pt idx="300">
                  <c:v>1.8000000000000014</c:v>
                </c:pt>
                <c:pt idx="301">
                  <c:v>1.7400000000000007</c:v>
                </c:pt>
                <c:pt idx="302">
                  <c:v>1.6</c:v>
                </c:pt>
                <c:pt idx="303">
                  <c:v>1.2599999999999993</c:v>
                </c:pt>
                <c:pt idx="304">
                  <c:v>1.4799999999999982</c:v>
                </c:pt>
                <c:pt idx="305">
                  <c:v>1.5399999999999978</c:v>
                </c:pt>
                <c:pt idx="306">
                  <c:v>1.0999999999999972</c:v>
                </c:pt>
                <c:pt idx="307">
                  <c:v>1.2199999999999975</c:v>
                </c:pt>
                <c:pt idx="308">
                  <c:v>0.93999999999999773</c:v>
                </c:pt>
                <c:pt idx="309">
                  <c:v>0.11999999999999886</c:v>
                </c:pt>
                <c:pt idx="310">
                  <c:v>-0.20000000000000143</c:v>
                </c:pt>
                <c:pt idx="311">
                  <c:v>5.9999999999999429E-2</c:v>
                </c:pt>
                <c:pt idx="312">
                  <c:v>0.1</c:v>
                </c:pt>
                <c:pt idx="313">
                  <c:v>8.0000000000002555E-2</c:v>
                </c:pt>
                <c:pt idx="314">
                  <c:v>0.66000000000000225</c:v>
                </c:pt>
                <c:pt idx="315">
                  <c:v>1.1800000000000039</c:v>
                </c:pt>
                <c:pt idx="316">
                  <c:v>1.5200000000000045</c:v>
                </c:pt>
                <c:pt idx="317">
                  <c:v>1.8400000000000034</c:v>
                </c:pt>
                <c:pt idx="318">
                  <c:v>2.1400000000000032</c:v>
                </c:pt>
                <c:pt idx="319">
                  <c:v>1.980000000000004</c:v>
                </c:pt>
                <c:pt idx="320">
                  <c:v>1.7200000000000017</c:v>
                </c:pt>
                <c:pt idx="321">
                  <c:v>1.5400000000000005</c:v>
                </c:pt>
                <c:pt idx="322">
                  <c:v>1.5600000000000023</c:v>
                </c:pt>
                <c:pt idx="323">
                  <c:v>1.7400000000000007</c:v>
                </c:pt>
                <c:pt idx="324">
                  <c:v>1.7799999999999983</c:v>
                </c:pt>
                <c:pt idx="325">
                  <c:v>1.8399999999999976</c:v>
                </c:pt>
                <c:pt idx="326">
                  <c:v>2.1599999999999966</c:v>
                </c:pt>
                <c:pt idx="327">
                  <c:v>1.9599999999999966</c:v>
                </c:pt>
                <c:pt idx="328">
                  <c:v>1.7799999999999954</c:v>
                </c:pt>
                <c:pt idx="329">
                  <c:v>1.7599999999999967</c:v>
                </c:pt>
                <c:pt idx="330">
                  <c:v>1.8399999999999976</c:v>
                </c:pt>
                <c:pt idx="331">
                  <c:v>2.099999999999997</c:v>
                </c:pt>
                <c:pt idx="332">
                  <c:v>2.339999999999995</c:v>
                </c:pt>
                <c:pt idx="333">
                  <c:v>3.0799999999999956</c:v>
                </c:pt>
                <c:pt idx="334">
                  <c:v>3.6799999999999953</c:v>
                </c:pt>
                <c:pt idx="335">
                  <c:v>3.9599999999999951</c:v>
                </c:pt>
                <c:pt idx="336">
                  <c:v>3.4999999999999987</c:v>
                </c:pt>
                <c:pt idx="337">
                  <c:v>3.22</c:v>
                </c:pt>
                <c:pt idx="338">
                  <c:v>2.9</c:v>
                </c:pt>
                <c:pt idx="339">
                  <c:v>2.5</c:v>
                </c:pt>
                <c:pt idx="340">
                  <c:v>2.7400000000000007</c:v>
                </c:pt>
                <c:pt idx="341">
                  <c:v>2.9399999999999991</c:v>
                </c:pt>
                <c:pt idx="342">
                  <c:v>3.2199999999999989</c:v>
                </c:pt>
                <c:pt idx="343">
                  <c:v>3.3200000000000003</c:v>
                </c:pt>
                <c:pt idx="344">
                  <c:v>3.5</c:v>
                </c:pt>
                <c:pt idx="345">
                  <c:v>3.1599999999999993</c:v>
                </c:pt>
                <c:pt idx="346">
                  <c:v>3.7</c:v>
                </c:pt>
                <c:pt idx="347">
                  <c:v>3.5400000000000005</c:v>
                </c:pt>
                <c:pt idx="348">
                  <c:v>2.9399999999999991</c:v>
                </c:pt>
                <c:pt idx="349">
                  <c:v>2.9800000000000013</c:v>
                </c:pt>
                <c:pt idx="350">
                  <c:v>3.0000000000000013</c:v>
                </c:pt>
                <c:pt idx="351">
                  <c:v>2.5200000000000018</c:v>
                </c:pt>
                <c:pt idx="352">
                  <c:v>2.9800000000000013</c:v>
                </c:pt>
                <c:pt idx="353">
                  <c:v>3.580000000000001</c:v>
                </c:pt>
                <c:pt idx="354">
                  <c:v>3.6400000000000006</c:v>
                </c:pt>
                <c:pt idx="355">
                  <c:v>3.6400000000000006</c:v>
                </c:pt>
                <c:pt idx="356">
                  <c:v>3.7400000000000007</c:v>
                </c:pt>
                <c:pt idx="357">
                  <c:v>3.5</c:v>
                </c:pt>
                <c:pt idx="358">
                  <c:v>2.8600000000000008</c:v>
                </c:pt>
                <c:pt idx="359">
                  <c:v>2.4800000000000013</c:v>
                </c:pt>
                <c:pt idx="360">
                  <c:v>2.9800000000000013</c:v>
                </c:pt>
                <c:pt idx="361">
                  <c:v>3</c:v>
                </c:pt>
                <c:pt idx="362">
                  <c:v>3.0200000000000005</c:v>
                </c:pt>
                <c:pt idx="363">
                  <c:v>3.6799999999999997</c:v>
                </c:pt>
                <c:pt idx="364">
                  <c:v>4.0199999999999987</c:v>
                </c:pt>
                <c:pt idx="365">
                  <c:v>3.6399999999999992</c:v>
                </c:pt>
                <c:pt idx="366">
                  <c:v>3.2599999999999993</c:v>
                </c:pt>
                <c:pt idx="367">
                  <c:v>3.0799999999999996</c:v>
                </c:pt>
                <c:pt idx="368">
                  <c:v>2.7</c:v>
                </c:pt>
                <c:pt idx="369">
                  <c:v>2.7600000000000007</c:v>
                </c:pt>
                <c:pt idx="370">
                  <c:v>2.7400000000000007</c:v>
                </c:pt>
                <c:pt idx="371">
                  <c:v>2.5600000000000009</c:v>
                </c:pt>
                <c:pt idx="372">
                  <c:v>2.6799999999999997</c:v>
                </c:pt>
                <c:pt idx="373">
                  <c:v>2.7</c:v>
                </c:pt>
                <c:pt idx="374">
                  <c:v>2.0599999999999996</c:v>
                </c:pt>
                <c:pt idx="375">
                  <c:v>1.6599999999999995</c:v>
                </c:pt>
                <c:pt idx="376">
                  <c:v>1.9400000000000006</c:v>
                </c:pt>
                <c:pt idx="377">
                  <c:v>1.6400000000000006</c:v>
                </c:pt>
                <c:pt idx="378">
                  <c:v>1.4200000000000004</c:v>
                </c:pt>
                <c:pt idx="379">
                  <c:v>1.9400000000000006</c:v>
                </c:pt>
                <c:pt idx="380">
                  <c:v>2.2400000000000007</c:v>
                </c:pt>
                <c:pt idx="381">
                  <c:v>2.339999999999999</c:v>
                </c:pt>
                <c:pt idx="382">
                  <c:v>2.6199999999999988</c:v>
                </c:pt>
                <c:pt idx="383">
                  <c:v>2.4999999999999987</c:v>
                </c:pt>
                <c:pt idx="384">
                  <c:v>2.1799999999999984</c:v>
                </c:pt>
                <c:pt idx="385">
                  <c:v>1.8599999999999981</c:v>
                </c:pt>
                <c:pt idx="386">
                  <c:v>1.5999999999999985</c:v>
                </c:pt>
                <c:pt idx="387">
                  <c:v>1.1599999999999995</c:v>
                </c:pt>
                <c:pt idx="388">
                  <c:v>1.6599999999999995</c:v>
                </c:pt>
                <c:pt idx="389">
                  <c:v>1.7599999999999993</c:v>
                </c:pt>
                <c:pt idx="390">
                  <c:v>2</c:v>
                </c:pt>
                <c:pt idx="391">
                  <c:v>2.1599999999999993</c:v>
                </c:pt>
                <c:pt idx="392">
                  <c:v>2.419999999999999</c:v>
                </c:pt>
                <c:pt idx="393">
                  <c:v>2.1399999999999992</c:v>
                </c:pt>
                <c:pt idx="394">
                  <c:v>1.9199999999999988</c:v>
                </c:pt>
                <c:pt idx="395">
                  <c:v>1.7999999999999985</c:v>
                </c:pt>
                <c:pt idx="396">
                  <c:v>1.7399999999999978</c:v>
                </c:pt>
                <c:pt idx="397">
                  <c:v>1.6199999999999988</c:v>
                </c:pt>
                <c:pt idx="398">
                  <c:v>1.6399999999999992</c:v>
                </c:pt>
                <c:pt idx="399">
                  <c:v>1.5799999999999996</c:v>
                </c:pt>
                <c:pt idx="400">
                  <c:v>1.7</c:v>
                </c:pt>
                <c:pt idx="401">
                  <c:v>1.8200000000000016</c:v>
                </c:pt>
                <c:pt idx="402">
                  <c:v>1.8800000000000012</c:v>
                </c:pt>
                <c:pt idx="403">
                  <c:v>1.7600000000000009</c:v>
                </c:pt>
                <c:pt idx="404">
                  <c:v>2.1</c:v>
                </c:pt>
                <c:pt idx="405">
                  <c:v>1.9600000000000009</c:v>
                </c:pt>
                <c:pt idx="406">
                  <c:v>1.9799999999999998</c:v>
                </c:pt>
                <c:pt idx="407">
                  <c:v>2.1</c:v>
                </c:pt>
                <c:pt idx="408">
                  <c:v>1.9799999999999998</c:v>
                </c:pt>
                <c:pt idx="409">
                  <c:v>2.2200000000000002</c:v>
                </c:pt>
                <c:pt idx="410">
                  <c:v>2.319999999999999</c:v>
                </c:pt>
                <c:pt idx="411">
                  <c:v>2.2200000000000002</c:v>
                </c:pt>
                <c:pt idx="412">
                  <c:v>2.3800000000000012</c:v>
                </c:pt>
                <c:pt idx="413">
                  <c:v>2.4000000000000012</c:v>
                </c:pt>
                <c:pt idx="414">
                  <c:v>1.7600000000000022</c:v>
                </c:pt>
                <c:pt idx="415">
                  <c:v>1.7600000000000022</c:v>
                </c:pt>
                <c:pt idx="416">
                  <c:v>1.4800000000000026</c:v>
                </c:pt>
                <c:pt idx="417">
                  <c:v>1.3200000000000016</c:v>
                </c:pt>
                <c:pt idx="418">
                  <c:v>1.6000000000000014</c:v>
                </c:pt>
                <c:pt idx="419">
                  <c:v>2.1599999999999993</c:v>
                </c:pt>
                <c:pt idx="420">
                  <c:v>2.1799999999999997</c:v>
                </c:pt>
                <c:pt idx="421">
                  <c:v>2.4999999999999987</c:v>
                </c:pt>
                <c:pt idx="422">
                  <c:v>2.1799999999999984</c:v>
                </c:pt>
                <c:pt idx="423">
                  <c:v>1.8599999999999994</c:v>
                </c:pt>
                <c:pt idx="424">
                  <c:v>1.8799999999999997</c:v>
                </c:pt>
                <c:pt idx="425">
                  <c:v>2.1599999999999993</c:v>
                </c:pt>
                <c:pt idx="426">
                  <c:v>2.1199999999999988</c:v>
                </c:pt>
                <c:pt idx="427">
                  <c:v>2.2999999999999998</c:v>
                </c:pt>
                <c:pt idx="428">
                  <c:v>2.7399999999999993</c:v>
                </c:pt>
                <c:pt idx="429">
                  <c:v>2.38</c:v>
                </c:pt>
                <c:pt idx="430">
                  <c:v>1.4</c:v>
                </c:pt>
                <c:pt idx="431">
                  <c:v>0.68000000000000116</c:v>
                </c:pt>
                <c:pt idx="432">
                  <c:v>0.96000000000000085</c:v>
                </c:pt>
                <c:pt idx="433">
                  <c:v>0.1200000000000017</c:v>
                </c:pt>
                <c:pt idx="434">
                  <c:v>-0.59999999999999853</c:v>
                </c:pt>
                <c:pt idx="435">
                  <c:v>1.8800000000000012</c:v>
                </c:pt>
                <c:pt idx="436">
                  <c:v>2.8800000000000003</c:v>
                </c:pt>
                <c:pt idx="437">
                  <c:v>2.7599999999999993</c:v>
                </c:pt>
                <c:pt idx="438">
                  <c:v>3.4399999999999986</c:v>
                </c:pt>
                <c:pt idx="439">
                  <c:v>4.1799999999999979</c:v>
                </c:pt>
                <c:pt idx="440">
                  <c:v>2.1999999999999984</c:v>
                </c:pt>
                <c:pt idx="441">
                  <c:v>1.7199999999999995</c:v>
                </c:pt>
                <c:pt idx="442">
                  <c:v>1.5800000000000012</c:v>
                </c:pt>
                <c:pt idx="443">
                  <c:v>1.1800000000000019</c:v>
                </c:pt>
                <c:pt idx="444">
                  <c:v>1.0400000000000034</c:v>
                </c:pt>
                <c:pt idx="445">
                  <c:v>1.1200000000000045</c:v>
                </c:pt>
                <c:pt idx="446">
                  <c:v>1.2200000000000031</c:v>
                </c:pt>
                <c:pt idx="447">
                  <c:v>1.180000000000001</c:v>
                </c:pt>
                <c:pt idx="448">
                  <c:v>1.4600000000000009</c:v>
                </c:pt>
                <c:pt idx="449">
                  <c:v>1.8399999999999992</c:v>
                </c:pt>
                <c:pt idx="450">
                  <c:v>1.7799999999999983</c:v>
                </c:pt>
                <c:pt idx="451">
                  <c:v>1.7999999999999985</c:v>
                </c:pt>
                <c:pt idx="452">
                  <c:v>1.7200000000000002</c:v>
                </c:pt>
                <c:pt idx="453">
                  <c:v>1.7</c:v>
                </c:pt>
                <c:pt idx="454">
                  <c:v>1.2799999999999998</c:v>
                </c:pt>
                <c:pt idx="455">
                  <c:v>1.4200000000000004</c:v>
                </c:pt>
                <c:pt idx="456">
                  <c:v>1.1000000000000014</c:v>
                </c:pt>
                <c:pt idx="457">
                  <c:v>0.95999999999999941</c:v>
                </c:pt>
                <c:pt idx="458">
                  <c:v>1.0599999999999994</c:v>
                </c:pt>
                <c:pt idx="459">
                  <c:v>0.96000000000000085</c:v>
                </c:pt>
                <c:pt idx="460">
                  <c:v>0.8</c:v>
                </c:pt>
                <c:pt idx="461">
                  <c:v>0.89999999999999858</c:v>
                </c:pt>
                <c:pt idx="462">
                  <c:v>1.2799999999999998</c:v>
                </c:pt>
                <c:pt idx="463">
                  <c:v>1.1600000000000008</c:v>
                </c:pt>
                <c:pt idx="464">
                  <c:v>1.3399999999999992</c:v>
                </c:pt>
                <c:pt idx="465">
                  <c:v>1.379999999999999</c:v>
                </c:pt>
                <c:pt idx="466">
                  <c:v>1.9</c:v>
                </c:pt>
                <c:pt idx="467">
                  <c:v>2.0799999999999996</c:v>
                </c:pt>
                <c:pt idx="468">
                  <c:v>2.0599999999999978</c:v>
                </c:pt>
                <c:pt idx="469">
                  <c:v>2.1599999999999979</c:v>
                </c:pt>
                <c:pt idx="470">
                  <c:v>2.4199999999999973</c:v>
                </c:pt>
                <c:pt idx="471">
                  <c:v>2.0799999999999974</c:v>
                </c:pt>
                <c:pt idx="472">
                  <c:v>1.7999999999999985</c:v>
                </c:pt>
                <c:pt idx="473">
                  <c:v>1.7</c:v>
                </c:pt>
                <c:pt idx="474">
                  <c:v>1.3400000000000021</c:v>
                </c:pt>
                <c:pt idx="475">
                  <c:v>1.0600000000000029</c:v>
                </c:pt>
                <c:pt idx="476">
                  <c:v>0.96000000000000152</c:v>
                </c:pt>
                <c:pt idx="477">
                  <c:v>0.38000000000000111</c:v>
                </c:pt>
                <c:pt idx="478">
                  <c:v>0.28000000000000114</c:v>
                </c:pt>
                <c:pt idx="479">
                  <c:v>0.57999999999999974</c:v>
                </c:pt>
                <c:pt idx="480">
                  <c:v>0.57999999999999829</c:v>
                </c:pt>
                <c:pt idx="481">
                  <c:v>0.7</c:v>
                </c:pt>
                <c:pt idx="482">
                  <c:v>1.2199999999999989</c:v>
                </c:pt>
                <c:pt idx="483">
                  <c:v>1.1799999999999984</c:v>
                </c:pt>
                <c:pt idx="484">
                  <c:v>1.3599999999999994</c:v>
                </c:pt>
                <c:pt idx="485">
                  <c:v>1.6000000000000014</c:v>
                </c:pt>
                <c:pt idx="486">
                  <c:v>1.3400000000000005</c:v>
                </c:pt>
                <c:pt idx="487">
                  <c:v>1.2200000000000002</c:v>
                </c:pt>
                <c:pt idx="488">
                  <c:v>1.2400000000000007</c:v>
                </c:pt>
                <c:pt idx="489">
                  <c:v>1.3400000000000005</c:v>
                </c:pt>
                <c:pt idx="490">
                  <c:v>1.1799999999999997</c:v>
                </c:pt>
                <c:pt idx="491">
                  <c:v>1.5199999999999989</c:v>
                </c:pt>
                <c:pt idx="492">
                  <c:v>1.7799999999999998</c:v>
                </c:pt>
                <c:pt idx="493">
                  <c:v>1.9999999999999987</c:v>
                </c:pt>
                <c:pt idx="494">
                  <c:v>1.6199999999999974</c:v>
                </c:pt>
                <c:pt idx="495">
                  <c:v>1.7399999999999978</c:v>
                </c:pt>
                <c:pt idx="496">
                  <c:v>1.3799999999999997</c:v>
                </c:pt>
                <c:pt idx="497">
                  <c:v>1.2600000000000009</c:v>
                </c:pt>
                <c:pt idx="498">
                  <c:v>1.3800000000000026</c:v>
                </c:pt>
                <c:pt idx="499">
                  <c:v>1.6600000000000024</c:v>
                </c:pt>
                <c:pt idx="500">
                  <c:v>1.3400000000000021</c:v>
                </c:pt>
                <c:pt idx="501">
                  <c:v>1.6400000000000019</c:v>
                </c:pt>
                <c:pt idx="502">
                  <c:v>1.4600000000000009</c:v>
                </c:pt>
                <c:pt idx="503">
                  <c:v>1.3399999999999992</c:v>
                </c:pt>
                <c:pt idx="504">
                  <c:v>1.3200000000000003</c:v>
                </c:pt>
                <c:pt idx="505">
                  <c:v>1.7</c:v>
                </c:pt>
                <c:pt idx="506">
                  <c:v>1.7399999999999978</c:v>
                </c:pt>
                <c:pt idx="507">
                  <c:v>1.9199999999999975</c:v>
                </c:pt>
                <c:pt idx="508">
                  <c:v>1.8599999999999981</c:v>
                </c:pt>
                <c:pt idx="509">
                  <c:v>1.4199999999999975</c:v>
                </c:pt>
                <c:pt idx="510">
                  <c:v>1.0799999999999983</c:v>
                </c:pt>
                <c:pt idx="511">
                  <c:v>0.93999999999999917</c:v>
                </c:pt>
                <c:pt idx="512">
                  <c:v>0.95999999999999941</c:v>
                </c:pt>
                <c:pt idx="513">
                  <c:v>1.3599999999999994</c:v>
                </c:pt>
                <c:pt idx="514">
                  <c:v>1.7399999999999991</c:v>
                </c:pt>
                <c:pt idx="515">
                  <c:v>1.6399999999999977</c:v>
                </c:pt>
                <c:pt idx="516">
                  <c:v>1.7399999999999978</c:v>
                </c:pt>
                <c:pt idx="517">
                  <c:v>1.4199999999999975</c:v>
                </c:pt>
                <c:pt idx="518">
                  <c:v>1.1399999999999977</c:v>
                </c:pt>
                <c:pt idx="519">
                  <c:v>1.1799999999999984</c:v>
                </c:pt>
                <c:pt idx="520">
                  <c:v>1.3399999999999992</c:v>
                </c:pt>
                <c:pt idx="521">
                  <c:v>1.2</c:v>
                </c:pt>
                <c:pt idx="522">
                  <c:v>1.0200000000000002</c:v>
                </c:pt>
                <c:pt idx="523">
                  <c:v>1.2000000000000006</c:v>
                </c:pt>
                <c:pt idx="524">
                  <c:v>1.2000000000000006</c:v>
                </c:pt>
                <c:pt idx="525">
                  <c:v>1.2400000000000013</c:v>
                </c:pt>
                <c:pt idx="526">
                  <c:v>1.2800000000000005</c:v>
                </c:pt>
                <c:pt idx="527">
                  <c:v>1.7400000000000013</c:v>
                </c:pt>
                <c:pt idx="528">
                  <c:v>1.8400000000000005</c:v>
                </c:pt>
                <c:pt idx="529">
                  <c:v>1.9200000000000004</c:v>
                </c:pt>
                <c:pt idx="530">
                  <c:v>1.8400000000000005</c:v>
                </c:pt>
                <c:pt idx="531">
                  <c:v>1.8000000000000007</c:v>
                </c:pt>
                <c:pt idx="532">
                  <c:v>1.6000000000000008</c:v>
                </c:pt>
                <c:pt idx="533">
                  <c:v>1.120000000000001</c:v>
                </c:pt>
                <c:pt idx="534">
                  <c:v>0.74000000000000055</c:v>
                </c:pt>
                <c:pt idx="535">
                  <c:v>0.87999999999999901</c:v>
                </c:pt>
                <c:pt idx="536">
                  <c:v>1.2399999999999991</c:v>
                </c:pt>
                <c:pt idx="537">
                  <c:v>1.3199999999999981</c:v>
                </c:pt>
                <c:pt idx="538">
                  <c:v>1.3199999999999981</c:v>
                </c:pt>
                <c:pt idx="539">
                  <c:v>1.319999999999999</c:v>
                </c:pt>
                <c:pt idx="540">
                  <c:v>1.3199999999999996</c:v>
                </c:pt>
                <c:pt idx="541">
                  <c:v>1.0599999999999994</c:v>
                </c:pt>
                <c:pt idx="542">
                  <c:v>1.1199999999999997</c:v>
                </c:pt>
                <c:pt idx="543">
                  <c:v>1.0399999999999998</c:v>
                </c:pt>
                <c:pt idx="544">
                  <c:v>1.2199999999999995</c:v>
                </c:pt>
                <c:pt idx="545">
                  <c:v>1.4</c:v>
                </c:pt>
                <c:pt idx="546">
                  <c:v>1.1200000000000003</c:v>
                </c:pt>
                <c:pt idx="547">
                  <c:v>0.88000000000000045</c:v>
                </c:pt>
                <c:pt idx="548">
                  <c:v>1.0399999999999998</c:v>
                </c:pt>
                <c:pt idx="549">
                  <c:v>1.1400000000000006</c:v>
                </c:pt>
                <c:pt idx="550">
                  <c:v>0.94000000000000061</c:v>
                </c:pt>
                <c:pt idx="551">
                  <c:v>1.2000000000000006</c:v>
                </c:pt>
                <c:pt idx="552">
                  <c:v>1.2400000000000013</c:v>
                </c:pt>
                <c:pt idx="553">
                  <c:v>1.2800000000000018</c:v>
                </c:pt>
                <c:pt idx="554">
                  <c:v>0.78000000000000114</c:v>
                </c:pt>
                <c:pt idx="555">
                  <c:v>0.96000000000000019</c:v>
                </c:pt>
                <c:pt idx="556">
                  <c:v>1.0199999999999996</c:v>
                </c:pt>
                <c:pt idx="557">
                  <c:v>1.379999999999999</c:v>
                </c:pt>
                <c:pt idx="558">
                  <c:v>1.4799999999999991</c:v>
                </c:pt>
                <c:pt idx="559">
                  <c:v>1.8799999999999997</c:v>
                </c:pt>
                <c:pt idx="560">
                  <c:v>1.4600000000000002</c:v>
                </c:pt>
                <c:pt idx="561">
                  <c:v>1.36</c:v>
                </c:pt>
                <c:pt idx="562">
                  <c:v>0.92000000000000026</c:v>
                </c:pt>
                <c:pt idx="563">
                  <c:v>0.72000000000000031</c:v>
                </c:pt>
                <c:pt idx="564">
                  <c:v>0.4799999999999997</c:v>
                </c:pt>
                <c:pt idx="565">
                  <c:v>0.62000000000000033</c:v>
                </c:pt>
                <c:pt idx="566">
                  <c:v>0.62000000000000033</c:v>
                </c:pt>
                <c:pt idx="567">
                  <c:v>0.73999999999999988</c:v>
                </c:pt>
                <c:pt idx="568">
                  <c:v>0.9199999999999996</c:v>
                </c:pt>
                <c:pt idx="569">
                  <c:v>0.97999999999999976</c:v>
                </c:pt>
                <c:pt idx="570">
                  <c:v>1.0399999999999991</c:v>
                </c:pt>
                <c:pt idx="571">
                  <c:v>1.1999999999999993</c:v>
                </c:pt>
                <c:pt idx="572">
                  <c:v>1.5</c:v>
                </c:pt>
                <c:pt idx="573">
                  <c:v>1.3800000000000003</c:v>
                </c:pt>
                <c:pt idx="574">
                  <c:v>1.4400000000000006</c:v>
                </c:pt>
                <c:pt idx="575">
                  <c:v>1.3800000000000003</c:v>
                </c:pt>
                <c:pt idx="576">
                  <c:v>1.0600000000000009</c:v>
                </c:pt>
                <c:pt idx="577">
                  <c:v>1.1800000000000004</c:v>
                </c:pt>
                <c:pt idx="578">
                  <c:v>1.2600000000000002</c:v>
                </c:pt>
                <c:pt idx="579">
                  <c:v>1</c:v>
                </c:pt>
                <c:pt idx="580">
                  <c:v>1.1200000000000003</c:v>
                </c:pt>
                <c:pt idx="581">
                  <c:v>0.83999999999999986</c:v>
                </c:pt>
                <c:pt idx="582">
                  <c:v>0.43999999999999984</c:v>
                </c:pt>
                <c:pt idx="583">
                  <c:v>0.43999999999999984</c:v>
                </c:pt>
                <c:pt idx="584">
                  <c:v>0.6</c:v>
                </c:pt>
                <c:pt idx="585">
                  <c:v>0.4799999999999997</c:v>
                </c:pt>
                <c:pt idx="586">
                  <c:v>0.6</c:v>
                </c:pt>
                <c:pt idx="587">
                  <c:v>0.54000000000000059</c:v>
                </c:pt>
                <c:pt idx="588">
                  <c:v>0.82000000000000095</c:v>
                </c:pt>
                <c:pt idx="589">
                  <c:v>0.7600000000000009</c:v>
                </c:pt>
                <c:pt idx="590">
                  <c:v>0.48000000000000115</c:v>
                </c:pt>
                <c:pt idx="591">
                  <c:v>0.78000000000000047</c:v>
                </c:pt>
                <c:pt idx="592">
                  <c:v>1</c:v>
                </c:pt>
                <c:pt idx="593">
                  <c:v>0.61999999999999955</c:v>
                </c:pt>
                <c:pt idx="594">
                  <c:v>1.0199999999999996</c:v>
                </c:pt>
                <c:pt idx="595">
                  <c:v>1.1000000000000001</c:v>
                </c:pt>
                <c:pt idx="596">
                  <c:v>0.94000000000000061</c:v>
                </c:pt>
                <c:pt idx="597">
                  <c:v>0.92000000000000026</c:v>
                </c:pt>
                <c:pt idx="598">
                  <c:v>1.1799999999999997</c:v>
                </c:pt>
                <c:pt idx="599">
                  <c:v>0.8600000000000001</c:v>
                </c:pt>
                <c:pt idx="600">
                  <c:v>1.3799999999999997</c:v>
                </c:pt>
                <c:pt idx="601">
                  <c:v>1.6600000000000001</c:v>
                </c:pt>
                <c:pt idx="602">
                  <c:v>1.4600000000000009</c:v>
                </c:pt>
                <c:pt idx="603">
                  <c:v>1.0600000000000016</c:v>
                </c:pt>
                <c:pt idx="604">
                  <c:v>1.2400000000000013</c:v>
                </c:pt>
                <c:pt idx="605">
                  <c:v>0.88000000000000111</c:v>
                </c:pt>
                <c:pt idx="606">
                  <c:v>0.88000000000000111</c:v>
                </c:pt>
                <c:pt idx="607">
                  <c:v>0.88000000000000111</c:v>
                </c:pt>
                <c:pt idx="608">
                  <c:v>1.2200000000000011</c:v>
                </c:pt>
                <c:pt idx="609">
                  <c:v>1.1000000000000008</c:v>
                </c:pt>
                <c:pt idx="610">
                  <c:v>1.0400000000000005</c:v>
                </c:pt>
                <c:pt idx="611">
                  <c:v>1.0400000000000005</c:v>
                </c:pt>
                <c:pt idx="612">
                  <c:v>1.6200000000000003</c:v>
                </c:pt>
                <c:pt idx="613">
                  <c:v>1.4</c:v>
                </c:pt>
                <c:pt idx="614">
                  <c:v>1.5399999999999998</c:v>
                </c:pt>
                <c:pt idx="615">
                  <c:v>2.0000000000000009</c:v>
                </c:pt>
                <c:pt idx="616">
                  <c:v>2.0800000000000005</c:v>
                </c:pt>
                <c:pt idx="617">
                  <c:v>1.7800000000000005</c:v>
                </c:pt>
                <c:pt idx="618">
                  <c:v>1.820000000000001</c:v>
                </c:pt>
                <c:pt idx="619">
                  <c:v>1.8800000000000012</c:v>
                </c:pt>
                <c:pt idx="620">
                  <c:v>1.6200000000000003</c:v>
                </c:pt>
                <c:pt idx="621">
                  <c:v>1.1200000000000003</c:v>
                </c:pt>
                <c:pt idx="622">
                  <c:v>1.1600000000000001</c:v>
                </c:pt>
                <c:pt idx="623">
                  <c:v>1.1399999999999999</c:v>
                </c:pt>
                <c:pt idx="624">
                  <c:v>0.61999999999999955</c:v>
                </c:pt>
                <c:pt idx="625">
                  <c:v>0.4199999999999996</c:v>
                </c:pt>
                <c:pt idx="626">
                  <c:v>0.79999999999999927</c:v>
                </c:pt>
                <c:pt idx="627">
                  <c:v>0.6399999999999999</c:v>
                </c:pt>
                <c:pt idx="628">
                  <c:v>0.62000000000000033</c:v>
                </c:pt>
                <c:pt idx="629">
                  <c:v>1.0000000000000007</c:v>
                </c:pt>
                <c:pt idx="630">
                  <c:v>1.4000000000000008</c:v>
                </c:pt>
                <c:pt idx="631">
                  <c:v>1.3600000000000008</c:v>
                </c:pt>
                <c:pt idx="632">
                  <c:v>1.5200000000000002</c:v>
                </c:pt>
                <c:pt idx="633">
                  <c:v>1.6199999999999997</c:v>
                </c:pt>
                <c:pt idx="634">
                  <c:v>1.5199999999999996</c:v>
                </c:pt>
                <c:pt idx="635">
                  <c:v>1.1000000000000001</c:v>
                </c:pt>
                <c:pt idx="636">
                  <c:v>1.0800000000000005</c:v>
                </c:pt>
                <c:pt idx="637">
                  <c:v>0.90000000000000069</c:v>
                </c:pt>
                <c:pt idx="638">
                  <c:v>0.72000000000000097</c:v>
                </c:pt>
                <c:pt idx="639">
                  <c:v>1.120000000000001</c:v>
                </c:pt>
                <c:pt idx="640">
                  <c:v>1.3400000000000012</c:v>
                </c:pt>
                <c:pt idx="641">
                  <c:v>1.2200000000000011</c:v>
                </c:pt>
                <c:pt idx="642">
                  <c:v>1.2600000000000009</c:v>
                </c:pt>
                <c:pt idx="643">
                  <c:v>1.2000000000000006</c:v>
                </c:pt>
                <c:pt idx="644">
                  <c:v>1.06</c:v>
                </c:pt>
                <c:pt idx="645">
                  <c:v>0.99999999999999933</c:v>
                </c:pt>
                <c:pt idx="646">
                  <c:v>1.0999999999999992</c:v>
                </c:pt>
                <c:pt idx="647">
                  <c:v>1.4599999999999995</c:v>
                </c:pt>
                <c:pt idx="648">
                  <c:v>1.6199999999999988</c:v>
                </c:pt>
                <c:pt idx="649">
                  <c:v>1.6199999999999997</c:v>
                </c:pt>
                <c:pt idx="650">
                  <c:v>1.7600000000000002</c:v>
                </c:pt>
                <c:pt idx="651">
                  <c:v>1.9400000000000006</c:v>
                </c:pt>
                <c:pt idx="652">
                  <c:v>1.3400000000000005</c:v>
                </c:pt>
                <c:pt idx="653">
                  <c:v>1.2800000000000011</c:v>
                </c:pt>
                <c:pt idx="654">
                  <c:v>1.1400000000000012</c:v>
                </c:pt>
                <c:pt idx="655">
                  <c:v>1.0200000000000009</c:v>
                </c:pt>
                <c:pt idx="656">
                  <c:v>0.96000000000000019</c:v>
                </c:pt>
                <c:pt idx="657">
                  <c:v>1.4199999999999995</c:v>
                </c:pt>
                <c:pt idx="658">
                  <c:v>1.3799999999999997</c:v>
                </c:pt>
                <c:pt idx="659">
                  <c:v>1.5999999999999992</c:v>
                </c:pt>
                <c:pt idx="660">
                  <c:v>1.5199999999999989</c:v>
                </c:pt>
                <c:pt idx="661">
                  <c:v>1.3399999999999992</c:v>
                </c:pt>
                <c:pt idx="662">
                  <c:v>1.3199999999999992</c:v>
                </c:pt>
                <c:pt idx="663">
                  <c:v>1.399999999999999</c:v>
                </c:pt>
                <c:pt idx="664">
                  <c:v>1.2999999999999989</c:v>
                </c:pt>
                <c:pt idx="665">
                  <c:v>1.2999999999999996</c:v>
                </c:pt>
                <c:pt idx="666">
                  <c:v>1.44</c:v>
                </c:pt>
                <c:pt idx="667">
                  <c:v>1.06</c:v>
                </c:pt>
                <c:pt idx="668">
                  <c:v>1.3400000000000003</c:v>
                </c:pt>
                <c:pt idx="669">
                  <c:v>1.0000000000000004</c:v>
                </c:pt>
                <c:pt idx="670">
                  <c:v>0.82</c:v>
                </c:pt>
                <c:pt idx="671">
                  <c:v>0.77999999999999969</c:v>
                </c:pt>
                <c:pt idx="672">
                  <c:v>0.87999999999999934</c:v>
                </c:pt>
                <c:pt idx="673">
                  <c:v>0.45999999999999941</c:v>
                </c:pt>
                <c:pt idx="674">
                  <c:v>0.65999999999999948</c:v>
                </c:pt>
                <c:pt idx="675">
                  <c:v>1.0799999999999996</c:v>
                </c:pt>
                <c:pt idx="676">
                  <c:v>0.97999999999999976</c:v>
                </c:pt>
                <c:pt idx="677">
                  <c:v>1.2200000000000002</c:v>
                </c:pt>
                <c:pt idx="678">
                  <c:v>1.2200000000000002</c:v>
                </c:pt>
                <c:pt idx="679">
                  <c:v>1.7200000000000002</c:v>
                </c:pt>
                <c:pt idx="680">
                  <c:v>1.4400000000000002</c:v>
                </c:pt>
                <c:pt idx="681">
                  <c:v>1.7399999999999998</c:v>
                </c:pt>
                <c:pt idx="682">
                  <c:v>1.3599999999999994</c:v>
                </c:pt>
                <c:pt idx="683">
                  <c:v>1.7999999999999994</c:v>
                </c:pt>
                <c:pt idx="684">
                  <c:v>1.1199999999999992</c:v>
                </c:pt>
                <c:pt idx="685">
                  <c:v>1.2399999999999995</c:v>
                </c:pt>
                <c:pt idx="686">
                  <c:v>1.28</c:v>
                </c:pt>
                <c:pt idx="687">
                  <c:v>1.48</c:v>
                </c:pt>
                <c:pt idx="688">
                  <c:v>1.2200000000000002</c:v>
                </c:pt>
                <c:pt idx="689">
                  <c:v>1.6400000000000006</c:v>
                </c:pt>
                <c:pt idx="690">
                  <c:v>1.5400000000000005</c:v>
                </c:pt>
                <c:pt idx="691">
                  <c:v>1.2400000000000002</c:v>
                </c:pt>
                <c:pt idx="692">
                  <c:v>0.76000000000000045</c:v>
                </c:pt>
                <c:pt idx="693">
                  <c:v>0.5800000000000004</c:v>
                </c:pt>
                <c:pt idx="694">
                  <c:v>0.42000000000000026</c:v>
                </c:pt>
                <c:pt idx="695">
                  <c:v>0.11999999999999993</c:v>
                </c:pt>
                <c:pt idx="696">
                  <c:v>0.3</c:v>
                </c:pt>
                <c:pt idx="697">
                  <c:v>0.73999999999999955</c:v>
                </c:pt>
                <c:pt idx="698">
                  <c:v>0.93999999999999984</c:v>
                </c:pt>
                <c:pt idx="699">
                  <c:v>1.1399999999999999</c:v>
                </c:pt>
                <c:pt idx="700">
                  <c:v>1.58</c:v>
                </c:pt>
                <c:pt idx="701">
                  <c:v>1.2200000000000002</c:v>
                </c:pt>
                <c:pt idx="702">
                  <c:v>1.3200000000000007</c:v>
                </c:pt>
                <c:pt idx="703">
                  <c:v>1.1800000000000004</c:v>
                </c:pt>
                <c:pt idx="704">
                  <c:v>0.82000000000000062</c:v>
                </c:pt>
                <c:pt idx="705">
                  <c:v>0.8600000000000001</c:v>
                </c:pt>
                <c:pt idx="706">
                  <c:v>1.0599999999999994</c:v>
                </c:pt>
                <c:pt idx="707">
                  <c:v>0.77999999999999903</c:v>
                </c:pt>
                <c:pt idx="708">
                  <c:v>0.85999999999999943</c:v>
                </c:pt>
                <c:pt idx="709">
                  <c:v>1.3199999999999996</c:v>
                </c:pt>
                <c:pt idx="710">
                  <c:v>1.2199999999999995</c:v>
                </c:pt>
                <c:pt idx="711">
                  <c:v>1.1000000000000001</c:v>
                </c:pt>
                <c:pt idx="712">
                  <c:v>1.1600000000000008</c:v>
                </c:pt>
                <c:pt idx="713">
                  <c:v>1.1200000000000003</c:v>
                </c:pt>
                <c:pt idx="714">
                  <c:v>0.51999999999999957</c:v>
                </c:pt>
                <c:pt idx="715">
                  <c:v>0.43999999999999984</c:v>
                </c:pt>
                <c:pt idx="716">
                  <c:v>0.6</c:v>
                </c:pt>
                <c:pt idx="717">
                  <c:v>0.7</c:v>
                </c:pt>
                <c:pt idx="718">
                  <c:v>0.81999999999999962</c:v>
                </c:pt>
                <c:pt idx="719">
                  <c:v>1.2200000000000002</c:v>
                </c:pt>
                <c:pt idx="720">
                  <c:v>1.5</c:v>
                </c:pt>
                <c:pt idx="721">
                  <c:v>1.64</c:v>
                </c:pt>
                <c:pt idx="722">
                  <c:v>1.6799999999999997</c:v>
                </c:pt>
                <c:pt idx="723">
                  <c:v>1.6800000000000004</c:v>
                </c:pt>
                <c:pt idx="724">
                  <c:v>1.8799999999999997</c:v>
                </c:pt>
                <c:pt idx="725">
                  <c:v>1.64</c:v>
                </c:pt>
                <c:pt idx="726">
                  <c:v>1.4199999999999995</c:v>
                </c:pt>
                <c:pt idx="727">
                  <c:v>1.2599999999999993</c:v>
                </c:pt>
                <c:pt idx="728">
                  <c:v>0.93999999999999917</c:v>
                </c:pt>
                <c:pt idx="729">
                  <c:v>0.83999999999999986</c:v>
                </c:pt>
                <c:pt idx="730">
                  <c:v>0.9</c:v>
                </c:pt>
                <c:pt idx="731">
                  <c:v>1.0200000000000002</c:v>
                </c:pt>
                <c:pt idx="732">
                  <c:v>1.2200000000000002</c:v>
                </c:pt>
                <c:pt idx="733">
                  <c:v>1.8000000000000007</c:v>
                </c:pt>
                <c:pt idx="734">
                  <c:v>1.7799999999999998</c:v>
                </c:pt>
                <c:pt idx="735">
                  <c:v>1.8399999999999999</c:v>
                </c:pt>
                <c:pt idx="736">
                  <c:v>1.8</c:v>
                </c:pt>
                <c:pt idx="737">
                  <c:v>1.7</c:v>
                </c:pt>
                <c:pt idx="738">
                  <c:v>1.5999999999999992</c:v>
                </c:pt>
                <c:pt idx="739">
                  <c:v>1.3999999999999992</c:v>
                </c:pt>
                <c:pt idx="740">
                  <c:v>1.4199999999999988</c:v>
                </c:pt>
                <c:pt idx="741">
                  <c:v>1.2999999999999985</c:v>
                </c:pt>
                <c:pt idx="742">
                  <c:v>1.379999999999999</c:v>
                </c:pt>
                <c:pt idx="743">
                  <c:v>1.3599999999999994</c:v>
                </c:pt>
                <c:pt idx="744">
                  <c:v>1.1000000000000001</c:v>
                </c:pt>
                <c:pt idx="745">
                  <c:v>1.1800000000000004</c:v>
                </c:pt>
                <c:pt idx="746">
                  <c:v>1.5800000000000012</c:v>
                </c:pt>
                <c:pt idx="747">
                  <c:v>1.4800000000000004</c:v>
                </c:pt>
                <c:pt idx="748">
                  <c:v>1.2400000000000007</c:v>
                </c:pt>
                <c:pt idx="749">
                  <c:v>1.6400000000000006</c:v>
                </c:pt>
                <c:pt idx="750">
                  <c:v>1.6600000000000008</c:v>
                </c:pt>
                <c:pt idx="751">
                  <c:v>1.0400000000000005</c:v>
                </c:pt>
                <c:pt idx="752">
                  <c:v>1.0600000000000009</c:v>
                </c:pt>
                <c:pt idx="753">
                  <c:v>1.2200000000000002</c:v>
                </c:pt>
                <c:pt idx="754">
                  <c:v>1.0200000000000002</c:v>
                </c:pt>
                <c:pt idx="755">
                  <c:v>0.67999999999999972</c:v>
                </c:pt>
                <c:pt idx="756">
                  <c:v>0.85999999999999943</c:v>
                </c:pt>
                <c:pt idx="757">
                  <c:v>0.77999999999999969</c:v>
                </c:pt>
                <c:pt idx="758">
                  <c:v>1.1199999999999997</c:v>
                </c:pt>
                <c:pt idx="759">
                  <c:v>1.2399999999999995</c:v>
                </c:pt>
                <c:pt idx="760">
                  <c:v>1.4999999999999996</c:v>
                </c:pt>
                <c:pt idx="761">
                  <c:v>1.2999999999999996</c:v>
                </c:pt>
                <c:pt idx="762">
                  <c:v>1.2599999999999998</c:v>
                </c:pt>
                <c:pt idx="763">
                  <c:v>0.95999999999999974</c:v>
                </c:pt>
                <c:pt idx="764">
                  <c:v>0.77999999999999969</c:v>
                </c:pt>
                <c:pt idx="765">
                  <c:v>0.4</c:v>
                </c:pt>
                <c:pt idx="766">
                  <c:v>0.83999999999999986</c:v>
                </c:pt>
                <c:pt idx="767">
                  <c:v>0.87999999999999901</c:v>
                </c:pt>
                <c:pt idx="768">
                  <c:v>0.73999999999999988</c:v>
                </c:pt>
                <c:pt idx="769">
                  <c:v>1.2400000000000002</c:v>
                </c:pt>
                <c:pt idx="770">
                  <c:v>1.48</c:v>
                </c:pt>
                <c:pt idx="771">
                  <c:v>1.1800000000000002</c:v>
                </c:pt>
                <c:pt idx="772">
                  <c:v>1.4400000000000002</c:v>
                </c:pt>
                <c:pt idx="773">
                  <c:v>1.6199999999999999</c:v>
                </c:pt>
                <c:pt idx="774">
                  <c:v>1.0599999999999994</c:v>
                </c:pt>
                <c:pt idx="775">
                  <c:v>0.93999999999999917</c:v>
                </c:pt>
                <c:pt idx="776">
                  <c:v>1.2199999999999995</c:v>
                </c:pt>
                <c:pt idx="777">
                  <c:v>1.3199999999999996</c:v>
                </c:pt>
                <c:pt idx="778">
                  <c:v>1.5399999999999998</c:v>
                </c:pt>
                <c:pt idx="779">
                  <c:v>1.5</c:v>
                </c:pt>
                <c:pt idx="780">
                  <c:v>1.1400000000000006</c:v>
                </c:pt>
                <c:pt idx="781">
                  <c:v>1.2</c:v>
                </c:pt>
                <c:pt idx="782">
                  <c:v>1.0800000000000005</c:v>
                </c:pt>
                <c:pt idx="783">
                  <c:v>0.7</c:v>
                </c:pt>
                <c:pt idx="784">
                  <c:v>0.78000000000000047</c:v>
                </c:pt>
                <c:pt idx="785">
                  <c:v>1.3200000000000003</c:v>
                </c:pt>
                <c:pt idx="786">
                  <c:v>1.0200000000000009</c:v>
                </c:pt>
                <c:pt idx="787">
                  <c:v>0.94000000000000061</c:v>
                </c:pt>
                <c:pt idx="788">
                  <c:v>1.2000000000000006</c:v>
                </c:pt>
                <c:pt idx="789">
                  <c:v>1.2200000000000011</c:v>
                </c:pt>
                <c:pt idx="790">
                  <c:v>1.4600000000000009</c:v>
                </c:pt>
                <c:pt idx="791">
                  <c:v>1.4600000000000002</c:v>
                </c:pt>
                <c:pt idx="792">
                  <c:v>1.44</c:v>
                </c:pt>
                <c:pt idx="793">
                  <c:v>1.2600000000000002</c:v>
                </c:pt>
                <c:pt idx="794">
                  <c:v>1.2600000000000002</c:v>
                </c:pt>
                <c:pt idx="795">
                  <c:v>0.9</c:v>
                </c:pt>
                <c:pt idx="796">
                  <c:v>1.0000000000000007</c:v>
                </c:pt>
                <c:pt idx="797">
                  <c:v>0.70000000000000073</c:v>
                </c:pt>
                <c:pt idx="798">
                  <c:v>0.56000000000000016</c:v>
                </c:pt>
                <c:pt idx="799">
                  <c:v>0.65999999999999948</c:v>
                </c:pt>
                <c:pt idx="800">
                  <c:v>0.71999999999999953</c:v>
                </c:pt>
                <c:pt idx="801">
                  <c:v>0.69999999999999929</c:v>
                </c:pt>
                <c:pt idx="802">
                  <c:v>1.0399999999999991</c:v>
                </c:pt>
                <c:pt idx="803">
                  <c:v>1.1199999999999997</c:v>
                </c:pt>
                <c:pt idx="804">
                  <c:v>1.1000000000000001</c:v>
                </c:pt>
                <c:pt idx="805">
                  <c:v>0.93999999999999984</c:v>
                </c:pt>
                <c:pt idx="806">
                  <c:v>0.85999999999999943</c:v>
                </c:pt>
                <c:pt idx="807">
                  <c:v>0.8</c:v>
                </c:pt>
                <c:pt idx="808">
                  <c:v>0.87999999999999967</c:v>
                </c:pt>
                <c:pt idx="809">
                  <c:v>0.67999999999999972</c:v>
                </c:pt>
                <c:pt idx="810">
                  <c:v>0.72000000000000031</c:v>
                </c:pt>
                <c:pt idx="811">
                  <c:v>0.7600000000000009</c:v>
                </c:pt>
                <c:pt idx="812">
                  <c:v>0.86000000000000087</c:v>
                </c:pt>
                <c:pt idx="813">
                  <c:v>0.80000000000000071</c:v>
                </c:pt>
                <c:pt idx="814">
                  <c:v>0.80000000000000071</c:v>
                </c:pt>
                <c:pt idx="815">
                  <c:v>0.96000000000000019</c:v>
                </c:pt>
                <c:pt idx="816">
                  <c:v>0.8600000000000001</c:v>
                </c:pt>
                <c:pt idx="817">
                  <c:v>0.62000000000000033</c:v>
                </c:pt>
                <c:pt idx="818">
                  <c:v>0.74000000000000055</c:v>
                </c:pt>
                <c:pt idx="819">
                  <c:v>0.7</c:v>
                </c:pt>
                <c:pt idx="820">
                  <c:v>0.8600000000000001</c:v>
                </c:pt>
                <c:pt idx="821">
                  <c:v>1.1399999999999999</c:v>
                </c:pt>
                <c:pt idx="822">
                  <c:v>1.1799999999999997</c:v>
                </c:pt>
                <c:pt idx="823">
                  <c:v>0.83999999999999986</c:v>
                </c:pt>
                <c:pt idx="824">
                  <c:v>0.5800000000000004</c:v>
                </c:pt>
                <c:pt idx="825">
                  <c:v>-0.19999999999999929</c:v>
                </c:pt>
                <c:pt idx="826">
                  <c:v>-0.95999999999999941</c:v>
                </c:pt>
                <c:pt idx="827">
                  <c:v>-1.2599999999999993</c:v>
                </c:pt>
                <c:pt idx="828">
                  <c:v>-0.76000000000000012</c:v>
                </c:pt>
                <c:pt idx="829">
                  <c:v>-0.24000000000000057</c:v>
                </c:pt>
                <c:pt idx="830">
                  <c:v>0.31999999999999884</c:v>
                </c:pt>
                <c:pt idx="831">
                  <c:v>1.0399999999999991</c:v>
                </c:pt>
                <c:pt idx="832">
                  <c:v>1.379999999999999</c:v>
                </c:pt>
                <c:pt idx="833">
                  <c:v>1.0599999999999994</c:v>
                </c:pt>
                <c:pt idx="834">
                  <c:v>1.1599999999999995</c:v>
                </c:pt>
                <c:pt idx="835">
                  <c:v>1.2999999999999994</c:v>
                </c:pt>
                <c:pt idx="836">
                  <c:v>1.2599999999999993</c:v>
                </c:pt>
                <c:pt idx="837">
                  <c:v>1.5399999999999998</c:v>
                </c:pt>
                <c:pt idx="838">
                  <c:v>1.36</c:v>
                </c:pt>
                <c:pt idx="839">
                  <c:v>1.0800000000000005</c:v>
                </c:pt>
                <c:pt idx="840">
                  <c:v>1.2600000000000009</c:v>
                </c:pt>
                <c:pt idx="841">
                  <c:v>1.0800000000000012</c:v>
                </c:pt>
                <c:pt idx="842">
                  <c:v>1.0800000000000012</c:v>
                </c:pt>
                <c:pt idx="843">
                  <c:v>1.4400000000000006</c:v>
                </c:pt>
                <c:pt idx="844">
                  <c:v>1.7000000000000006</c:v>
                </c:pt>
                <c:pt idx="845">
                  <c:v>1.3600000000000008</c:v>
                </c:pt>
                <c:pt idx="846">
                  <c:v>2</c:v>
                </c:pt>
                <c:pt idx="847">
                  <c:v>1.4999999999999993</c:v>
                </c:pt>
                <c:pt idx="848">
                  <c:v>1.2</c:v>
                </c:pt>
                <c:pt idx="849">
                  <c:v>0.85999999999999943</c:v>
                </c:pt>
                <c:pt idx="850">
                  <c:v>0.97999999999999976</c:v>
                </c:pt>
                <c:pt idx="851">
                  <c:v>0.34000000000000058</c:v>
                </c:pt>
                <c:pt idx="852">
                  <c:v>0.80000000000000138</c:v>
                </c:pt>
                <c:pt idx="853">
                  <c:v>0.78000000000000114</c:v>
                </c:pt>
                <c:pt idx="854">
                  <c:v>1.0400000000000014</c:v>
                </c:pt>
                <c:pt idx="855">
                  <c:v>0.86000000000000087</c:v>
                </c:pt>
                <c:pt idx="856">
                  <c:v>1</c:v>
                </c:pt>
                <c:pt idx="857">
                  <c:v>0.53999999999999915</c:v>
                </c:pt>
                <c:pt idx="858">
                  <c:v>0.75999999999999945</c:v>
                </c:pt>
                <c:pt idx="859">
                  <c:v>0.7399999999999991</c:v>
                </c:pt>
                <c:pt idx="860">
                  <c:v>0.77999999999999903</c:v>
                </c:pt>
                <c:pt idx="861">
                  <c:v>0.7</c:v>
                </c:pt>
                <c:pt idx="862">
                  <c:v>0.90000000000000069</c:v>
                </c:pt>
                <c:pt idx="863">
                  <c:v>1.1600000000000008</c:v>
                </c:pt>
                <c:pt idx="864">
                  <c:v>1.4400000000000013</c:v>
                </c:pt>
                <c:pt idx="865">
                  <c:v>1.3800000000000012</c:v>
                </c:pt>
                <c:pt idx="866">
                  <c:v>1.3800000000000003</c:v>
                </c:pt>
                <c:pt idx="867">
                  <c:v>1.4</c:v>
                </c:pt>
                <c:pt idx="868">
                  <c:v>0.77999999999999969</c:v>
                </c:pt>
                <c:pt idx="869">
                  <c:v>0.85999999999999943</c:v>
                </c:pt>
                <c:pt idx="870">
                  <c:v>0.7399999999999991</c:v>
                </c:pt>
                <c:pt idx="871">
                  <c:v>1.0599999999999994</c:v>
                </c:pt>
                <c:pt idx="872">
                  <c:v>0.81999999999999962</c:v>
                </c:pt>
                <c:pt idx="873">
                  <c:v>1.179999999999999</c:v>
                </c:pt>
                <c:pt idx="874">
                  <c:v>0.7399999999999991</c:v>
                </c:pt>
                <c:pt idx="875">
                  <c:v>1.0600000000000009</c:v>
                </c:pt>
                <c:pt idx="876">
                  <c:v>0.40000000000000069</c:v>
                </c:pt>
                <c:pt idx="877">
                  <c:v>0.64000000000000123</c:v>
                </c:pt>
                <c:pt idx="878">
                  <c:v>0.56000000000000161</c:v>
                </c:pt>
                <c:pt idx="879">
                  <c:v>0.52000000000000168</c:v>
                </c:pt>
                <c:pt idx="880">
                  <c:v>0.10000000000000142</c:v>
                </c:pt>
                <c:pt idx="881">
                  <c:v>0.50000000000000144</c:v>
                </c:pt>
                <c:pt idx="882">
                  <c:v>0.36000000000000087</c:v>
                </c:pt>
                <c:pt idx="883">
                  <c:v>0.3</c:v>
                </c:pt>
                <c:pt idx="884">
                  <c:v>0.15999999999999942</c:v>
                </c:pt>
                <c:pt idx="885">
                  <c:v>0.37999999999999828</c:v>
                </c:pt>
                <c:pt idx="886">
                  <c:v>0.31999999999999884</c:v>
                </c:pt>
                <c:pt idx="887">
                  <c:v>0.65999999999999803</c:v>
                </c:pt>
                <c:pt idx="888">
                  <c:v>0.89999999999999858</c:v>
                </c:pt>
                <c:pt idx="889">
                  <c:v>1.1799999999999997</c:v>
                </c:pt>
                <c:pt idx="890">
                  <c:v>1.3799999999999983</c:v>
                </c:pt>
                <c:pt idx="891">
                  <c:v>1.3799999999999983</c:v>
                </c:pt>
                <c:pt idx="892">
                  <c:v>1.2000000000000015</c:v>
                </c:pt>
                <c:pt idx="893">
                  <c:v>0.98000000000000109</c:v>
                </c:pt>
                <c:pt idx="894">
                  <c:v>0.76000000000000223</c:v>
                </c:pt>
                <c:pt idx="895">
                  <c:v>0.60000000000000286</c:v>
                </c:pt>
                <c:pt idx="896">
                  <c:v>0.58000000000000118</c:v>
                </c:pt>
                <c:pt idx="897">
                  <c:v>0.51999999999999891</c:v>
                </c:pt>
                <c:pt idx="898">
                  <c:v>0.89999999999999714</c:v>
                </c:pt>
                <c:pt idx="899">
                  <c:v>1.3199999999999961</c:v>
                </c:pt>
                <c:pt idx="900">
                  <c:v>1.4599999999999966</c:v>
                </c:pt>
                <c:pt idx="901">
                  <c:v>1.6799999999999984</c:v>
                </c:pt>
                <c:pt idx="902">
                  <c:v>1.9199999999999988</c:v>
                </c:pt>
                <c:pt idx="903">
                  <c:v>1.3</c:v>
                </c:pt>
                <c:pt idx="904">
                  <c:v>0.95999999999999941</c:v>
                </c:pt>
                <c:pt idx="905">
                  <c:v>0.87999999999999834</c:v>
                </c:pt>
                <c:pt idx="906">
                  <c:v>0.65999999999999659</c:v>
                </c:pt>
                <c:pt idx="907">
                  <c:v>0.65999999999999659</c:v>
                </c:pt>
                <c:pt idx="908">
                  <c:v>0.65999999999999948</c:v>
                </c:pt>
                <c:pt idx="909">
                  <c:v>0.88000000000000111</c:v>
                </c:pt>
                <c:pt idx="910">
                  <c:v>0.82000000000000173</c:v>
                </c:pt>
                <c:pt idx="911">
                  <c:v>0.9000000000000028</c:v>
                </c:pt>
                <c:pt idx="912">
                  <c:v>1.0000000000000029</c:v>
                </c:pt>
                <c:pt idx="913">
                  <c:v>1.4400000000000006</c:v>
                </c:pt>
                <c:pt idx="914">
                  <c:v>1.2799999999999983</c:v>
                </c:pt>
                <c:pt idx="915">
                  <c:v>1.2999999999999972</c:v>
                </c:pt>
                <c:pt idx="916">
                  <c:v>1.0399999999999978</c:v>
                </c:pt>
                <c:pt idx="917">
                  <c:v>0.619999999999996</c:v>
                </c:pt>
                <c:pt idx="918">
                  <c:v>0.3599999999999966</c:v>
                </c:pt>
                <c:pt idx="919">
                  <c:v>0.19999999999999715</c:v>
                </c:pt>
                <c:pt idx="920">
                  <c:v>0.37999999999999828</c:v>
                </c:pt>
                <c:pt idx="921">
                  <c:v>0.63999999999999768</c:v>
                </c:pt>
                <c:pt idx="922">
                  <c:v>0.67999999999999827</c:v>
                </c:pt>
                <c:pt idx="923">
                  <c:v>0.49999999999999717</c:v>
                </c:pt>
                <c:pt idx="924">
                  <c:v>1.0599999999999994</c:v>
                </c:pt>
                <c:pt idx="925">
                  <c:v>0.8</c:v>
                </c:pt>
                <c:pt idx="926">
                  <c:v>0.82000000000000173</c:v>
                </c:pt>
                <c:pt idx="927">
                  <c:v>1.2</c:v>
                </c:pt>
                <c:pt idx="928">
                  <c:v>1.5599999999999994</c:v>
                </c:pt>
                <c:pt idx="929">
                  <c:v>1.0799999999999983</c:v>
                </c:pt>
                <c:pt idx="930">
                  <c:v>1.5599999999999965</c:v>
                </c:pt>
                <c:pt idx="931">
                  <c:v>1.9199999999999959</c:v>
                </c:pt>
                <c:pt idx="932">
                  <c:v>1.7799999999999983</c:v>
                </c:pt>
                <c:pt idx="933">
                  <c:v>2.0600000000000023</c:v>
                </c:pt>
                <c:pt idx="934">
                  <c:v>2.4</c:v>
                </c:pt>
                <c:pt idx="935">
                  <c:v>2.0200000000000018</c:v>
                </c:pt>
                <c:pt idx="936">
                  <c:v>1.7</c:v>
                </c:pt>
                <c:pt idx="937">
                  <c:v>1.9</c:v>
                </c:pt>
                <c:pt idx="938">
                  <c:v>1.6399999999999977</c:v>
                </c:pt>
                <c:pt idx="939">
                  <c:v>1.5399999999999978</c:v>
                </c:pt>
                <c:pt idx="940">
                  <c:v>1.4599999999999966</c:v>
                </c:pt>
                <c:pt idx="941">
                  <c:v>1.8399999999999976</c:v>
                </c:pt>
                <c:pt idx="942">
                  <c:v>1.7599999999999967</c:v>
                </c:pt>
                <c:pt idx="943">
                  <c:v>2.019999999999996</c:v>
                </c:pt>
                <c:pt idx="944">
                  <c:v>1.5999999999999972</c:v>
                </c:pt>
                <c:pt idx="945">
                  <c:v>1.6599999999999995</c:v>
                </c:pt>
                <c:pt idx="946">
                  <c:v>1.2799999999999983</c:v>
                </c:pt>
                <c:pt idx="947">
                  <c:v>1.0799999999999983</c:v>
                </c:pt>
                <c:pt idx="948">
                  <c:v>0.85999999999999943</c:v>
                </c:pt>
                <c:pt idx="949">
                  <c:v>1.5199999999999989</c:v>
                </c:pt>
                <c:pt idx="950">
                  <c:v>1.5599999999999994</c:v>
                </c:pt>
                <c:pt idx="951">
                  <c:v>1.7199999999999989</c:v>
                </c:pt>
                <c:pt idx="952">
                  <c:v>2.0599999999999996</c:v>
                </c:pt>
                <c:pt idx="953">
                  <c:v>1.6599999999999995</c:v>
                </c:pt>
                <c:pt idx="954">
                  <c:v>1.3800000000000012</c:v>
                </c:pt>
                <c:pt idx="955">
                  <c:v>1.3400000000000005</c:v>
                </c:pt>
                <c:pt idx="956">
                  <c:v>1.2400000000000033</c:v>
                </c:pt>
                <c:pt idx="957">
                  <c:v>0.9600000000000023</c:v>
                </c:pt>
                <c:pt idx="958">
                  <c:v>0.98000000000000109</c:v>
                </c:pt>
                <c:pt idx="959">
                  <c:v>0.8</c:v>
                </c:pt>
                <c:pt idx="960">
                  <c:v>0.78000000000000114</c:v>
                </c:pt>
                <c:pt idx="961">
                  <c:v>0.9</c:v>
                </c:pt>
                <c:pt idx="962">
                  <c:v>0.42000000000000171</c:v>
                </c:pt>
                <c:pt idx="963">
                  <c:v>0.92000000000000459</c:v>
                </c:pt>
                <c:pt idx="964">
                  <c:v>0.86000000000000509</c:v>
                </c:pt>
                <c:pt idx="965">
                  <c:v>0.92000000000000171</c:v>
                </c:pt>
                <c:pt idx="966">
                  <c:v>0.82000000000000173</c:v>
                </c:pt>
                <c:pt idx="967">
                  <c:v>1.0800000000000012</c:v>
                </c:pt>
                <c:pt idx="968">
                  <c:v>1.1599999999999995</c:v>
                </c:pt>
                <c:pt idx="969">
                  <c:v>1.5599999999999994</c:v>
                </c:pt>
                <c:pt idx="970">
                  <c:v>1.8800000000000012</c:v>
                </c:pt>
                <c:pt idx="971">
                  <c:v>1.7800000000000011</c:v>
                </c:pt>
                <c:pt idx="972">
                  <c:v>2.1200000000000019</c:v>
                </c:pt>
                <c:pt idx="973">
                  <c:v>1.8400000000000005</c:v>
                </c:pt>
                <c:pt idx="974">
                  <c:v>1.5599999999999994</c:v>
                </c:pt>
                <c:pt idx="975">
                  <c:v>1.1599999999999995</c:v>
                </c:pt>
                <c:pt idx="976">
                  <c:v>1.180000000000001</c:v>
                </c:pt>
                <c:pt idx="977">
                  <c:v>1.3200000000000016</c:v>
                </c:pt>
                <c:pt idx="978">
                  <c:v>1.3</c:v>
                </c:pt>
                <c:pt idx="979">
                  <c:v>1.5600000000000023</c:v>
                </c:pt>
                <c:pt idx="980">
                  <c:v>1.9600000000000022</c:v>
                </c:pt>
                <c:pt idx="981">
                  <c:v>2.0200000000000018</c:v>
                </c:pt>
                <c:pt idx="982">
                  <c:v>1.6600000000000024</c:v>
                </c:pt>
                <c:pt idx="983">
                  <c:v>1.8000000000000043</c:v>
                </c:pt>
                <c:pt idx="984">
                  <c:v>1.8800000000000026</c:v>
                </c:pt>
                <c:pt idx="985">
                  <c:v>1.5200000000000018</c:v>
                </c:pt>
                <c:pt idx="986">
                  <c:v>1.8799999999999997</c:v>
                </c:pt>
                <c:pt idx="987">
                  <c:v>1.9799999999999982</c:v>
                </c:pt>
                <c:pt idx="988">
                  <c:v>1.959999999999998</c:v>
                </c:pt>
                <c:pt idx="989">
                  <c:v>1.6599999999999979</c:v>
                </c:pt>
                <c:pt idx="990">
                  <c:v>1.6599999999999995</c:v>
                </c:pt>
                <c:pt idx="991">
                  <c:v>1.2599999999999993</c:v>
                </c:pt>
                <c:pt idx="992">
                  <c:v>1.0599999999999994</c:v>
                </c:pt>
                <c:pt idx="993">
                  <c:v>1.2799999999999998</c:v>
                </c:pt>
                <c:pt idx="994">
                  <c:v>1.0399999999999991</c:v>
                </c:pt>
                <c:pt idx="995">
                  <c:v>1.1599999999999995</c:v>
                </c:pt>
                <c:pt idx="996">
                  <c:v>1.0399999999999991</c:v>
                </c:pt>
                <c:pt idx="997">
                  <c:v>1.2999999999999985</c:v>
                </c:pt>
                <c:pt idx="998">
                  <c:v>1.0399999999999991</c:v>
                </c:pt>
                <c:pt idx="999">
                  <c:v>1.2</c:v>
                </c:pt>
                <c:pt idx="1000">
                  <c:v>0.85999999999999799</c:v>
                </c:pt>
                <c:pt idx="1001">
                  <c:v>0.59999999999999853</c:v>
                </c:pt>
                <c:pt idx="1002">
                  <c:v>0.17999999999999972</c:v>
                </c:pt>
                <c:pt idx="1003">
                  <c:v>0.15999999999999942</c:v>
                </c:pt>
                <c:pt idx="1004">
                  <c:v>0.11999999999999886</c:v>
                </c:pt>
                <c:pt idx="1005">
                  <c:v>0.13999999999999915</c:v>
                </c:pt>
                <c:pt idx="1006">
                  <c:v>0.35999999999999943</c:v>
                </c:pt>
                <c:pt idx="1007">
                  <c:v>0.45999999999999941</c:v>
                </c:pt>
                <c:pt idx="1008">
                  <c:v>-4.000000000000057E-2</c:v>
                </c:pt>
                <c:pt idx="1009">
                  <c:v>-0.46000000000000085</c:v>
                </c:pt>
                <c:pt idx="1010">
                  <c:v>-0.2</c:v>
                </c:pt>
                <c:pt idx="1011">
                  <c:v>0.1</c:v>
                </c:pt>
                <c:pt idx="1012">
                  <c:v>-5.9999999999999429E-2</c:v>
                </c:pt>
                <c:pt idx="1013">
                  <c:v>5.9999999999999429E-2</c:v>
                </c:pt>
                <c:pt idx="1014">
                  <c:v>0.26000000000000084</c:v>
                </c:pt>
                <c:pt idx="1015">
                  <c:v>0.10000000000000142</c:v>
                </c:pt>
                <c:pt idx="1016">
                  <c:v>-7.9999999999998295E-2</c:v>
                </c:pt>
                <c:pt idx="1017">
                  <c:v>0.4799999999999997</c:v>
                </c:pt>
                <c:pt idx="1018">
                  <c:v>0.7000000000000014</c:v>
                </c:pt>
                <c:pt idx="1019">
                  <c:v>1.0800000000000012</c:v>
                </c:pt>
                <c:pt idx="1020">
                  <c:v>1.2600000000000009</c:v>
                </c:pt>
                <c:pt idx="1021">
                  <c:v>1.3399999999999992</c:v>
                </c:pt>
                <c:pt idx="1022">
                  <c:v>1.3400000000000005</c:v>
                </c:pt>
                <c:pt idx="1023">
                  <c:v>1.180000000000001</c:v>
                </c:pt>
                <c:pt idx="1024">
                  <c:v>1.1400000000000006</c:v>
                </c:pt>
                <c:pt idx="1025">
                  <c:v>1.0800000000000025</c:v>
                </c:pt>
                <c:pt idx="1026">
                  <c:v>0.52000000000000457</c:v>
                </c:pt>
                <c:pt idx="1027">
                  <c:v>0.30000000000000426</c:v>
                </c:pt>
                <c:pt idx="1028">
                  <c:v>0.32000000000000312</c:v>
                </c:pt>
                <c:pt idx="1029">
                  <c:v>0.40000000000000285</c:v>
                </c:pt>
                <c:pt idx="1030">
                  <c:v>0.64000000000000057</c:v>
                </c:pt>
                <c:pt idx="1031">
                  <c:v>1.0600000000000009</c:v>
                </c:pt>
                <c:pt idx="1032">
                  <c:v>1.3600000000000008</c:v>
                </c:pt>
                <c:pt idx="1033">
                  <c:v>1.8600000000000008</c:v>
                </c:pt>
                <c:pt idx="1034">
                  <c:v>1.7800000000000011</c:v>
                </c:pt>
                <c:pt idx="1035">
                  <c:v>1.740000000000002</c:v>
                </c:pt>
                <c:pt idx="1036">
                  <c:v>1.6600000000000008</c:v>
                </c:pt>
                <c:pt idx="1037">
                  <c:v>1.2799999999999998</c:v>
                </c:pt>
                <c:pt idx="1038">
                  <c:v>1.1400000000000006</c:v>
                </c:pt>
                <c:pt idx="1039">
                  <c:v>1.2400000000000007</c:v>
                </c:pt>
                <c:pt idx="1040">
                  <c:v>1.1400000000000006</c:v>
                </c:pt>
                <c:pt idx="1041">
                  <c:v>1.2800000000000011</c:v>
                </c:pt>
                <c:pt idx="1042">
                  <c:v>1.4800000000000026</c:v>
                </c:pt>
                <c:pt idx="1043">
                  <c:v>1.4800000000000026</c:v>
                </c:pt>
                <c:pt idx="1044">
                  <c:v>1.8800000000000026</c:v>
                </c:pt>
                <c:pt idx="1045">
                  <c:v>2.5400000000000005</c:v>
                </c:pt>
                <c:pt idx="1046">
                  <c:v>2.6599999999999993</c:v>
                </c:pt>
                <c:pt idx="1047">
                  <c:v>2.7399999999999993</c:v>
                </c:pt>
                <c:pt idx="1048">
                  <c:v>2.3399999999999976</c:v>
                </c:pt>
                <c:pt idx="1049">
                  <c:v>1.5599999999999981</c:v>
                </c:pt>
                <c:pt idx="1050">
                  <c:v>0.43999999999999917</c:v>
                </c:pt>
                <c:pt idx="1051">
                  <c:v>0.33999999999999914</c:v>
                </c:pt>
                <c:pt idx="1052">
                  <c:v>0.31999999999999884</c:v>
                </c:pt>
                <c:pt idx="1053">
                  <c:v>0.5</c:v>
                </c:pt>
                <c:pt idx="1054">
                  <c:v>0.81999999999999962</c:v>
                </c:pt>
                <c:pt idx="1055">
                  <c:v>1.1199999999999997</c:v>
                </c:pt>
                <c:pt idx="1056">
                  <c:v>0.68000000000000038</c:v>
                </c:pt>
                <c:pt idx="1057">
                  <c:v>0.32000000000000101</c:v>
                </c:pt>
                <c:pt idx="1058">
                  <c:v>0.52000000000000102</c:v>
                </c:pt>
                <c:pt idx="1059">
                  <c:v>0.46000000000000157</c:v>
                </c:pt>
                <c:pt idx="1060">
                  <c:v>0.26000000000000156</c:v>
                </c:pt>
                <c:pt idx="1061">
                  <c:v>0.60000000000000209</c:v>
                </c:pt>
                <c:pt idx="1062">
                  <c:v>0.46000000000000157</c:v>
                </c:pt>
                <c:pt idx="1063">
                  <c:v>0.26000000000000156</c:v>
                </c:pt>
                <c:pt idx="1064">
                  <c:v>0.28000000000000114</c:v>
                </c:pt>
                <c:pt idx="1065">
                  <c:v>0.32000000000000028</c:v>
                </c:pt>
                <c:pt idx="1066">
                  <c:v>-0.12000000000000029</c:v>
                </c:pt>
                <c:pt idx="1067">
                  <c:v>7.999999999999971E-2</c:v>
                </c:pt>
                <c:pt idx="1068">
                  <c:v>-0.14000000000000057</c:v>
                </c:pt>
                <c:pt idx="1069">
                  <c:v>-4.000000000000057E-2</c:v>
                </c:pt>
                <c:pt idx="1070">
                  <c:v>0.17999999999999972</c:v>
                </c:pt>
                <c:pt idx="1071">
                  <c:v>0.67999999999999972</c:v>
                </c:pt>
                <c:pt idx="1072">
                  <c:v>0.72000000000000031</c:v>
                </c:pt>
                <c:pt idx="1073">
                  <c:v>0.9</c:v>
                </c:pt>
                <c:pt idx="1074">
                  <c:v>0.55999999999999939</c:v>
                </c:pt>
                <c:pt idx="1075">
                  <c:v>0.44000000000000056</c:v>
                </c:pt>
                <c:pt idx="1076">
                  <c:v>0.40000000000000141</c:v>
                </c:pt>
                <c:pt idx="1077">
                  <c:v>0.46000000000000085</c:v>
                </c:pt>
                <c:pt idx="1078">
                  <c:v>0.48000000000000115</c:v>
                </c:pt>
                <c:pt idx="1079">
                  <c:v>0.42000000000000171</c:v>
                </c:pt>
                <c:pt idx="1080">
                  <c:v>0.56000000000000083</c:v>
                </c:pt>
                <c:pt idx="1081">
                  <c:v>0.37999999999999973</c:v>
                </c:pt>
                <c:pt idx="1082">
                  <c:v>0.22000000000000028</c:v>
                </c:pt>
                <c:pt idx="1083">
                  <c:v>0.24000000000000057</c:v>
                </c:pt>
                <c:pt idx="1084">
                  <c:v>0.58000000000000118</c:v>
                </c:pt>
                <c:pt idx="1085">
                  <c:v>0.76000000000000223</c:v>
                </c:pt>
                <c:pt idx="1086">
                  <c:v>0.58000000000000251</c:v>
                </c:pt>
                <c:pt idx="1087">
                  <c:v>0.66000000000000225</c:v>
                </c:pt>
                <c:pt idx="1088">
                  <c:v>0.74000000000000199</c:v>
                </c:pt>
                <c:pt idx="1089">
                  <c:v>0.56000000000000227</c:v>
                </c:pt>
                <c:pt idx="1090">
                  <c:v>-5.9999999999999429E-2</c:v>
                </c:pt>
                <c:pt idx="1091">
                  <c:v>-0.13999999999999915</c:v>
                </c:pt>
                <c:pt idx="1092">
                  <c:v>-0.27999999999999969</c:v>
                </c:pt>
                <c:pt idx="1093">
                  <c:v>-0.36000000000000087</c:v>
                </c:pt>
                <c:pt idx="1094">
                  <c:v>-0.4600000000000023</c:v>
                </c:pt>
                <c:pt idx="1095">
                  <c:v>-0.24000000000000199</c:v>
                </c:pt>
                <c:pt idx="1096">
                  <c:v>-2.8421709430404009E-15</c:v>
                </c:pt>
                <c:pt idx="1097">
                  <c:v>-2.0000000000003126E-2</c:v>
                </c:pt>
                <c:pt idx="1098">
                  <c:v>-6.0000000000002274E-2</c:v>
                </c:pt>
                <c:pt idx="1099">
                  <c:v>0.25999999999999945</c:v>
                </c:pt>
                <c:pt idx="1100">
                  <c:v>0.84000000000000052</c:v>
                </c:pt>
                <c:pt idx="1101">
                  <c:v>1.3200000000000016</c:v>
                </c:pt>
                <c:pt idx="1102">
                  <c:v>1.6600000000000024</c:v>
                </c:pt>
                <c:pt idx="1103">
                  <c:v>1.6600000000000024</c:v>
                </c:pt>
                <c:pt idx="1104">
                  <c:v>1.180000000000001</c:v>
                </c:pt>
                <c:pt idx="1105">
                  <c:v>0.52000000000000024</c:v>
                </c:pt>
                <c:pt idx="1106">
                  <c:v>-0.38000000000000111</c:v>
                </c:pt>
                <c:pt idx="1107">
                  <c:v>-0.94000000000000061</c:v>
                </c:pt>
                <c:pt idx="1108">
                  <c:v>-1.3800000000000012</c:v>
                </c:pt>
                <c:pt idx="1109">
                  <c:v>-1.4400000000000019</c:v>
                </c:pt>
                <c:pt idx="1110">
                  <c:v>-1.5000000000000013</c:v>
                </c:pt>
                <c:pt idx="1111">
                  <c:v>-1.0800000000000012</c:v>
                </c:pt>
                <c:pt idx="1112">
                  <c:v>-1.040000000000002</c:v>
                </c:pt>
                <c:pt idx="1113">
                  <c:v>-0.98000000000000109</c:v>
                </c:pt>
                <c:pt idx="1114">
                  <c:v>-0.6</c:v>
                </c:pt>
                <c:pt idx="1115">
                  <c:v>-0.3</c:v>
                </c:pt>
                <c:pt idx="1116">
                  <c:v>-0.57999999999999974</c:v>
                </c:pt>
                <c:pt idx="1117">
                  <c:v>-0.41999999999999887</c:v>
                </c:pt>
                <c:pt idx="1118">
                  <c:v>-0.45999999999999941</c:v>
                </c:pt>
                <c:pt idx="1119">
                  <c:v>-0.67999999999999972</c:v>
                </c:pt>
                <c:pt idx="1120">
                  <c:v>-0.72000000000000031</c:v>
                </c:pt>
                <c:pt idx="1121">
                  <c:v>-0.4799999999999997</c:v>
                </c:pt>
                <c:pt idx="1122">
                  <c:v>-0.72000000000000031</c:v>
                </c:pt>
                <c:pt idx="1123">
                  <c:v>-0.3</c:v>
                </c:pt>
                <c:pt idx="1124">
                  <c:v>-0.42000000000000026</c:v>
                </c:pt>
                <c:pt idx="1125">
                  <c:v>-0.67999999999999972</c:v>
                </c:pt>
                <c:pt idx="1126">
                  <c:v>-0.82000000000000028</c:v>
                </c:pt>
                <c:pt idx="1127">
                  <c:v>-0.8</c:v>
                </c:pt>
                <c:pt idx="1128">
                  <c:v>-1.0200000000000002</c:v>
                </c:pt>
                <c:pt idx="1129">
                  <c:v>-0.64000000000000057</c:v>
                </c:pt>
                <c:pt idx="1130">
                  <c:v>-0.56000000000000083</c:v>
                </c:pt>
                <c:pt idx="1131">
                  <c:v>-0.64000000000000201</c:v>
                </c:pt>
                <c:pt idx="1132">
                  <c:v>-0.18000000000000255</c:v>
                </c:pt>
                <c:pt idx="1133">
                  <c:v>-0.16000000000000228</c:v>
                </c:pt>
                <c:pt idx="1134">
                  <c:v>-0.66000000000000225</c:v>
                </c:pt>
                <c:pt idx="1135">
                  <c:v>-0.42000000000000315</c:v>
                </c:pt>
                <c:pt idx="1136">
                  <c:v>-0.4600000000000023</c:v>
                </c:pt>
                <c:pt idx="1137">
                  <c:v>-1.0000000000000013</c:v>
                </c:pt>
                <c:pt idx="1138">
                  <c:v>-1.0800000000000012</c:v>
                </c:pt>
                <c:pt idx="1139">
                  <c:v>-0.62000000000000033</c:v>
                </c:pt>
                <c:pt idx="1140">
                  <c:v>-1.0599999999999994</c:v>
                </c:pt>
                <c:pt idx="1141">
                  <c:v>-0.65999999999999948</c:v>
                </c:pt>
                <c:pt idx="1142">
                  <c:v>-0.7399999999999991</c:v>
                </c:pt>
                <c:pt idx="1143">
                  <c:v>-0.51999999999999891</c:v>
                </c:pt>
                <c:pt idx="1144">
                  <c:v>-1.0199999999999989</c:v>
                </c:pt>
                <c:pt idx="1145">
                  <c:v>-1.0799999999999996</c:v>
                </c:pt>
                <c:pt idx="1146">
                  <c:v>-1.5799999999999996</c:v>
                </c:pt>
                <c:pt idx="1147">
                  <c:v>-1.4</c:v>
                </c:pt>
                <c:pt idx="1148">
                  <c:v>-1.6799999999999997</c:v>
                </c:pt>
                <c:pt idx="1149">
                  <c:v>-1.3</c:v>
                </c:pt>
                <c:pt idx="1150">
                  <c:v>-1.1399999999999992</c:v>
                </c:pt>
                <c:pt idx="1151">
                  <c:v>-0.67999999999999827</c:v>
                </c:pt>
                <c:pt idx="1152">
                  <c:v>-0.53999999999999915</c:v>
                </c:pt>
                <c:pt idx="1153">
                  <c:v>-0.57999999999999974</c:v>
                </c:pt>
                <c:pt idx="1154">
                  <c:v>-1.2200000000000002</c:v>
                </c:pt>
                <c:pt idx="1155">
                  <c:v>-1.1400000000000006</c:v>
                </c:pt>
                <c:pt idx="1156">
                  <c:v>-1.2800000000000011</c:v>
                </c:pt>
                <c:pt idx="1157">
                  <c:v>-1.5</c:v>
                </c:pt>
                <c:pt idx="1158">
                  <c:v>-1.8599999999999994</c:v>
                </c:pt>
                <c:pt idx="1159">
                  <c:v>-1.4999999999999987</c:v>
                </c:pt>
                <c:pt idx="1160">
                  <c:v>-1.6199999999999988</c:v>
                </c:pt>
                <c:pt idx="1161">
                  <c:v>-1.8999999999999986</c:v>
                </c:pt>
                <c:pt idx="1162">
                  <c:v>-1.759999999999998</c:v>
                </c:pt>
                <c:pt idx="1163">
                  <c:v>-1.319999999999999</c:v>
                </c:pt>
                <c:pt idx="1164">
                  <c:v>-1.0799999999999983</c:v>
                </c:pt>
                <c:pt idx="1165">
                  <c:v>-1.1799999999999968</c:v>
                </c:pt>
                <c:pt idx="1166">
                  <c:v>-0.93999999999999773</c:v>
                </c:pt>
                <c:pt idx="1167">
                  <c:v>-1.0799999999999983</c:v>
                </c:pt>
                <c:pt idx="1168">
                  <c:v>-1.1199999999999988</c:v>
                </c:pt>
                <c:pt idx="1169">
                  <c:v>-1.1400000000000006</c:v>
                </c:pt>
                <c:pt idx="1170">
                  <c:v>-1.1800000000000026</c:v>
                </c:pt>
                <c:pt idx="1171">
                  <c:v>-1.4800000000000011</c:v>
                </c:pt>
                <c:pt idx="1172">
                  <c:v>-1.4200000000000017</c:v>
                </c:pt>
                <c:pt idx="1173">
                  <c:v>-1.3600000000000023</c:v>
                </c:pt>
                <c:pt idx="1174">
                  <c:v>-1.9600000000000009</c:v>
                </c:pt>
                <c:pt idx="1175">
                  <c:v>-1.3</c:v>
                </c:pt>
                <c:pt idx="1176">
                  <c:v>-1.0200000000000002</c:v>
                </c:pt>
                <c:pt idx="1177">
                  <c:v>-1.1399999999999992</c:v>
                </c:pt>
                <c:pt idx="1178">
                  <c:v>-1.6999999999999971</c:v>
                </c:pt>
                <c:pt idx="1179">
                  <c:v>-1.0599999999999981</c:v>
                </c:pt>
                <c:pt idx="1180">
                  <c:v>-1.3999999999999986</c:v>
                </c:pt>
                <c:pt idx="1181">
                  <c:v>-1.6799999999999997</c:v>
                </c:pt>
                <c:pt idx="1182">
                  <c:v>-1.4000000000000015</c:v>
                </c:pt>
                <c:pt idx="1183">
                  <c:v>-0.82000000000000317</c:v>
                </c:pt>
                <c:pt idx="1184">
                  <c:v>-1.3000000000000029</c:v>
                </c:pt>
                <c:pt idx="1185">
                  <c:v>-1.7200000000000031</c:v>
                </c:pt>
                <c:pt idx="1186">
                  <c:v>-1.4000000000000028</c:v>
                </c:pt>
                <c:pt idx="1187">
                  <c:v>-1.540000000000002</c:v>
                </c:pt>
                <c:pt idx="1188">
                  <c:v>-1.5000000000000013</c:v>
                </c:pt>
                <c:pt idx="1189">
                  <c:v>-1.2800000000000011</c:v>
                </c:pt>
                <c:pt idx="1190">
                  <c:v>-0.95999999999999941</c:v>
                </c:pt>
                <c:pt idx="1191">
                  <c:v>-1.1199999999999988</c:v>
                </c:pt>
                <c:pt idx="1192">
                  <c:v>-1.0799999999999983</c:v>
                </c:pt>
                <c:pt idx="1193">
                  <c:v>-1.0599999999999981</c:v>
                </c:pt>
                <c:pt idx="1194">
                  <c:v>-1.0399999999999991</c:v>
                </c:pt>
                <c:pt idx="1195">
                  <c:v>-0.75999999999999945</c:v>
                </c:pt>
                <c:pt idx="1196">
                  <c:v>-0.14000000000000057</c:v>
                </c:pt>
                <c:pt idx="1197">
                  <c:v>-0.10000000000000213</c:v>
                </c:pt>
                <c:pt idx="1198">
                  <c:v>-0.4600000000000023</c:v>
                </c:pt>
                <c:pt idx="1199">
                  <c:v>-0.220000000000001</c:v>
                </c:pt>
                <c:pt idx="1200">
                  <c:v>-0.50000000000000067</c:v>
                </c:pt>
                <c:pt idx="1201">
                  <c:v>-0.89999999999999925</c:v>
                </c:pt>
                <c:pt idx="1202">
                  <c:v>-0.7999999999999986</c:v>
                </c:pt>
                <c:pt idx="1203">
                  <c:v>-0.35999999999999799</c:v>
                </c:pt>
                <c:pt idx="1204">
                  <c:v>-0.41999999999999887</c:v>
                </c:pt>
                <c:pt idx="1205">
                  <c:v>-0.35999999999999943</c:v>
                </c:pt>
                <c:pt idx="1206">
                  <c:v>-0.80000000000000071</c:v>
                </c:pt>
                <c:pt idx="1207">
                  <c:v>-0.64000000000000123</c:v>
                </c:pt>
                <c:pt idx="1208">
                  <c:v>-0.90000000000000213</c:v>
                </c:pt>
                <c:pt idx="1209">
                  <c:v>-1.2600000000000016</c:v>
                </c:pt>
                <c:pt idx="1210">
                  <c:v>-1.2800000000000011</c:v>
                </c:pt>
                <c:pt idx="1211">
                  <c:v>-1.2000000000000006</c:v>
                </c:pt>
                <c:pt idx="1212">
                  <c:v>-1.6</c:v>
                </c:pt>
                <c:pt idx="1213">
                  <c:v>-1.86</c:v>
                </c:pt>
                <c:pt idx="1214">
                  <c:v>-1.1000000000000008</c:v>
                </c:pt>
                <c:pt idx="1215">
                  <c:v>-1.0800000000000012</c:v>
                </c:pt>
                <c:pt idx="1216">
                  <c:v>-1.0400000000000014</c:v>
                </c:pt>
                <c:pt idx="1217">
                  <c:v>-0.8400000000000013</c:v>
                </c:pt>
                <c:pt idx="1218">
                  <c:v>-0.70000000000000073</c:v>
                </c:pt>
                <c:pt idx="1219">
                  <c:v>-1.2800000000000005</c:v>
                </c:pt>
                <c:pt idx="1220">
                  <c:v>-1.5200000000000002</c:v>
                </c:pt>
                <c:pt idx="1221">
                  <c:v>-1.0200000000000002</c:v>
                </c:pt>
                <c:pt idx="1222">
                  <c:v>-1.1200000000000003</c:v>
                </c:pt>
                <c:pt idx="1223">
                  <c:v>-0.9</c:v>
                </c:pt>
                <c:pt idx="1224">
                  <c:v>-0.78000000000000047</c:v>
                </c:pt>
                <c:pt idx="1225">
                  <c:v>-0.56000000000000016</c:v>
                </c:pt>
                <c:pt idx="1226">
                  <c:v>-1.0599999999999994</c:v>
                </c:pt>
                <c:pt idx="1227">
                  <c:v>-1.1199999999999997</c:v>
                </c:pt>
                <c:pt idx="1228">
                  <c:v>-1.1000000000000001</c:v>
                </c:pt>
                <c:pt idx="1229">
                  <c:v>-0.9199999999999996</c:v>
                </c:pt>
                <c:pt idx="1230">
                  <c:v>-0.87999999999999967</c:v>
                </c:pt>
                <c:pt idx="1231">
                  <c:v>-0.96000000000000019</c:v>
                </c:pt>
                <c:pt idx="1232">
                  <c:v>-0.88000000000000045</c:v>
                </c:pt>
                <c:pt idx="1233">
                  <c:v>-0.8</c:v>
                </c:pt>
                <c:pt idx="1234">
                  <c:v>-1.0199999999999996</c:v>
                </c:pt>
                <c:pt idx="1235">
                  <c:v>-1.1199999999999997</c:v>
                </c:pt>
                <c:pt idx="1236">
                  <c:v>-0.61999999999999955</c:v>
                </c:pt>
                <c:pt idx="1237">
                  <c:v>-0.37999999999999901</c:v>
                </c:pt>
                <c:pt idx="1238">
                  <c:v>-0.33999999999999914</c:v>
                </c:pt>
                <c:pt idx="1239">
                  <c:v>-0.23999999999999985</c:v>
                </c:pt>
                <c:pt idx="1240">
                  <c:v>0.14000000000000057</c:v>
                </c:pt>
                <c:pt idx="1241">
                  <c:v>-0.19999999999999857</c:v>
                </c:pt>
                <c:pt idx="1242">
                  <c:v>-0.33999999999999914</c:v>
                </c:pt>
                <c:pt idx="1243">
                  <c:v>-0.36000000000000015</c:v>
                </c:pt>
                <c:pt idx="1244">
                  <c:v>-0.25999999999999945</c:v>
                </c:pt>
                <c:pt idx="1245">
                  <c:v>-1.0199999999999996</c:v>
                </c:pt>
                <c:pt idx="1246">
                  <c:v>-0.64000000000000057</c:v>
                </c:pt>
                <c:pt idx="1247">
                  <c:v>-0.7000000000000014</c:v>
                </c:pt>
                <c:pt idx="1248">
                  <c:v>-0.75999999999999945</c:v>
                </c:pt>
                <c:pt idx="1249">
                  <c:v>-0.95999999999999941</c:v>
                </c:pt>
                <c:pt idx="1250">
                  <c:v>-0.74000000000000055</c:v>
                </c:pt>
                <c:pt idx="1251">
                  <c:v>-0.82000000000000028</c:v>
                </c:pt>
                <c:pt idx="1252">
                  <c:v>-0.71999999999999886</c:v>
                </c:pt>
                <c:pt idx="1253">
                  <c:v>-0.83999999999999919</c:v>
                </c:pt>
                <c:pt idx="1254">
                  <c:v>-0.42000000000000026</c:v>
                </c:pt>
                <c:pt idx="1255">
                  <c:v>-0.13999999999999915</c:v>
                </c:pt>
                <c:pt idx="1256">
                  <c:v>-0.25999999999999801</c:v>
                </c:pt>
                <c:pt idx="1257">
                  <c:v>-0.23999999999999772</c:v>
                </c:pt>
                <c:pt idx="1258">
                  <c:v>0.40000000000000141</c:v>
                </c:pt>
                <c:pt idx="1259">
                  <c:v>0.24000000000000341</c:v>
                </c:pt>
                <c:pt idx="1260">
                  <c:v>0.380000000000004</c:v>
                </c:pt>
                <c:pt idx="1261">
                  <c:v>0.60000000000000286</c:v>
                </c:pt>
                <c:pt idx="1262">
                  <c:v>0.440000000000002</c:v>
                </c:pt>
                <c:pt idx="1263">
                  <c:v>-3.9999999999999147E-2</c:v>
                </c:pt>
                <c:pt idx="1264">
                  <c:v>0.13999999999999915</c:v>
                </c:pt>
                <c:pt idx="1265">
                  <c:v>-0.26000000000000228</c:v>
                </c:pt>
                <c:pt idx="1266">
                  <c:v>-0.24000000000000199</c:v>
                </c:pt>
                <c:pt idx="1267">
                  <c:v>0.13999999999999774</c:v>
                </c:pt>
                <c:pt idx="1268">
                  <c:v>0.51999999999999891</c:v>
                </c:pt>
                <c:pt idx="1269">
                  <c:v>0.12000000000000029</c:v>
                </c:pt>
                <c:pt idx="1270">
                  <c:v>0.54000000000000059</c:v>
                </c:pt>
                <c:pt idx="1271">
                  <c:v>0.26000000000000084</c:v>
                </c:pt>
                <c:pt idx="1272">
                  <c:v>0.38000000000000256</c:v>
                </c:pt>
                <c:pt idx="1273">
                  <c:v>4.0000000000001992E-2</c:v>
                </c:pt>
                <c:pt idx="1274">
                  <c:v>0.42000000000000026</c:v>
                </c:pt>
                <c:pt idx="1275">
                  <c:v>0.24000000000000057</c:v>
                </c:pt>
                <c:pt idx="1276">
                  <c:v>0.35999999999999943</c:v>
                </c:pt>
                <c:pt idx="1277">
                  <c:v>0.19999999999999857</c:v>
                </c:pt>
                <c:pt idx="1278">
                  <c:v>0.21999999999999886</c:v>
                </c:pt>
                <c:pt idx="1279">
                  <c:v>-0.37999999999999973</c:v>
                </c:pt>
                <c:pt idx="1280">
                  <c:v>-0.17999999999999972</c:v>
                </c:pt>
                <c:pt idx="1281">
                  <c:v>0</c:v>
                </c:pt>
                <c:pt idx="1282">
                  <c:v>2.0000000000000285E-2</c:v>
                </c:pt>
                <c:pt idx="1283">
                  <c:v>0.46000000000000085</c:v>
                </c:pt>
                <c:pt idx="1284">
                  <c:v>1.4200000000000004</c:v>
                </c:pt>
                <c:pt idx="1285">
                  <c:v>1.1600000000000008</c:v>
                </c:pt>
                <c:pt idx="1286">
                  <c:v>1.2200000000000017</c:v>
                </c:pt>
                <c:pt idx="1287">
                  <c:v>0.94000000000000061</c:v>
                </c:pt>
                <c:pt idx="1288">
                  <c:v>0.77999999999999969</c:v>
                </c:pt>
                <c:pt idx="1289">
                  <c:v>5.9999999999999429E-2</c:v>
                </c:pt>
                <c:pt idx="1290">
                  <c:v>-1.4210854715202005E-15</c:v>
                </c:pt>
                <c:pt idx="1291">
                  <c:v>0.19999999999999857</c:v>
                </c:pt>
                <c:pt idx="1292">
                  <c:v>0.41999999999999887</c:v>
                </c:pt>
                <c:pt idx="1293">
                  <c:v>0.32000000000000028</c:v>
                </c:pt>
                <c:pt idx="1294">
                  <c:v>0.45999999999999941</c:v>
                </c:pt>
                <c:pt idx="1295">
                  <c:v>0.63999999999999913</c:v>
                </c:pt>
                <c:pt idx="1296">
                  <c:v>0.37999999999999828</c:v>
                </c:pt>
                <c:pt idx="1297">
                  <c:v>0.25999999999999801</c:v>
                </c:pt>
                <c:pt idx="1298">
                  <c:v>5.9999999999996591E-2</c:v>
                </c:pt>
                <c:pt idx="1299">
                  <c:v>-6.0000000000002274E-2</c:v>
                </c:pt>
                <c:pt idx="1300">
                  <c:v>-0.440000000000002</c:v>
                </c:pt>
                <c:pt idx="1301">
                  <c:v>-0.60000000000000142</c:v>
                </c:pt>
                <c:pt idx="1302">
                  <c:v>-0.34000000000000058</c:v>
                </c:pt>
                <c:pt idx="1303">
                  <c:v>-0.22000000000000028</c:v>
                </c:pt>
                <c:pt idx="1304">
                  <c:v>-0.23999999999999916</c:v>
                </c:pt>
                <c:pt idx="1305">
                  <c:v>0.28000000000000114</c:v>
                </c:pt>
                <c:pt idx="1306">
                  <c:v>0.38000000000000111</c:v>
                </c:pt>
                <c:pt idx="1307">
                  <c:v>0.22000000000000169</c:v>
                </c:pt>
                <c:pt idx="1308">
                  <c:v>0.50000000000000144</c:v>
                </c:pt>
                <c:pt idx="1309">
                  <c:v>0.87999999999999967</c:v>
                </c:pt>
                <c:pt idx="1310">
                  <c:v>0.87999999999999967</c:v>
                </c:pt>
                <c:pt idx="1311">
                  <c:v>0.97999999999999976</c:v>
                </c:pt>
                <c:pt idx="1312">
                  <c:v>0.85999999999999799</c:v>
                </c:pt>
                <c:pt idx="1313">
                  <c:v>0.41999999999999887</c:v>
                </c:pt>
                <c:pt idx="1314">
                  <c:v>0.22000000000000028</c:v>
                </c:pt>
                <c:pt idx="1315">
                  <c:v>0.52000000000000024</c:v>
                </c:pt>
                <c:pt idx="1316">
                  <c:v>0.37999999999999973</c:v>
                </c:pt>
                <c:pt idx="1317">
                  <c:v>0.56000000000000083</c:v>
                </c:pt>
                <c:pt idx="1318">
                  <c:v>0.98000000000000109</c:v>
                </c:pt>
                <c:pt idx="1319">
                  <c:v>0.94000000000000061</c:v>
                </c:pt>
                <c:pt idx="1320">
                  <c:v>0.80000000000000138</c:v>
                </c:pt>
                <c:pt idx="1321">
                  <c:v>0.78000000000000258</c:v>
                </c:pt>
                <c:pt idx="1322">
                  <c:v>0.60000000000000286</c:v>
                </c:pt>
                <c:pt idx="1323">
                  <c:v>0.54000000000000203</c:v>
                </c:pt>
                <c:pt idx="1324">
                  <c:v>0.60000000000000142</c:v>
                </c:pt>
                <c:pt idx="1325">
                  <c:v>0.37999999999999973</c:v>
                </c:pt>
                <c:pt idx="1326">
                  <c:v>0.4799999999999997</c:v>
                </c:pt>
                <c:pt idx="1327">
                  <c:v>0.65999999999999948</c:v>
                </c:pt>
                <c:pt idx="1328">
                  <c:v>0.37999999999999973</c:v>
                </c:pt>
                <c:pt idx="1329">
                  <c:v>5.9999999999999429E-2</c:v>
                </c:pt>
                <c:pt idx="1330">
                  <c:v>-0.13999999999999915</c:v>
                </c:pt>
                <c:pt idx="1331">
                  <c:v>-0.11999999999999886</c:v>
                </c:pt>
                <c:pt idx="1332">
                  <c:v>2.0000000000000285E-2</c:v>
                </c:pt>
                <c:pt idx="1333">
                  <c:v>-2.0000000000000285E-2</c:v>
                </c:pt>
                <c:pt idx="1334">
                  <c:v>2.0000000000000285E-2</c:v>
                </c:pt>
                <c:pt idx="1335">
                  <c:v>7.999999999999971E-2</c:v>
                </c:pt>
                <c:pt idx="1336">
                  <c:v>0.25999999999999873</c:v>
                </c:pt>
                <c:pt idx="1337">
                  <c:v>-0.14000000000000129</c:v>
                </c:pt>
                <c:pt idx="1338">
                  <c:v>-0.3400000000000013</c:v>
                </c:pt>
                <c:pt idx="1339">
                  <c:v>-0.12000000000000099</c:v>
                </c:pt>
                <c:pt idx="1340">
                  <c:v>0.19999999999999787</c:v>
                </c:pt>
                <c:pt idx="1341">
                  <c:v>-0.16000000000000228</c:v>
                </c:pt>
                <c:pt idx="1342">
                  <c:v>-2.0000000000001704E-2</c:v>
                </c:pt>
                <c:pt idx="1343">
                  <c:v>0.39999999999999858</c:v>
                </c:pt>
                <c:pt idx="1344">
                  <c:v>0.35999999999999799</c:v>
                </c:pt>
                <c:pt idx="1345">
                  <c:v>-1.4210854715202005E-15</c:v>
                </c:pt>
                <c:pt idx="1346">
                  <c:v>-2.0000000000000285E-2</c:v>
                </c:pt>
                <c:pt idx="1347">
                  <c:v>-0.37999999999999973</c:v>
                </c:pt>
                <c:pt idx="1348">
                  <c:v>-0.87999999999999834</c:v>
                </c:pt>
                <c:pt idx="1349">
                  <c:v>-1.0199999999999974</c:v>
                </c:pt>
                <c:pt idx="1350">
                  <c:v>-0.71999999999999742</c:v>
                </c:pt>
                <c:pt idx="1351">
                  <c:v>-0.5399999999999977</c:v>
                </c:pt>
                <c:pt idx="1352">
                  <c:v>-0.19999999999999715</c:v>
                </c:pt>
                <c:pt idx="1353">
                  <c:v>0.16000000000000086</c:v>
                </c:pt>
                <c:pt idx="1354">
                  <c:v>0.38000000000000111</c:v>
                </c:pt>
                <c:pt idx="1355">
                  <c:v>0.32000000000000173</c:v>
                </c:pt>
                <c:pt idx="1356">
                  <c:v>0.22000000000000169</c:v>
                </c:pt>
                <c:pt idx="1357">
                  <c:v>0.52000000000000024</c:v>
                </c:pt>
                <c:pt idx="1358">
                  <c:v>0.24000000000000057</c:v>
                </c:pt>
                <c:pt idx="1359">
                  <c:v>0.14000000000000057</c:v>
                </c:pt>
                <c:pt idx="1360">
                  <c:v>0.15999999999999942</c:v>
                </c:pt>
                <c:pt idx="1361">
                  <c:v>0.31999999999999884</c:v>
                </c:pt>
                <c:pt idx="1362">
                  <c:v>-0.16000000000000086</c:v>
                </c:pt>
                <c:pt idx="1363">
                  <c:v>0.11999999999999886</c:v>
                </c:pt>
                <c:pt idx="1364">
                  <c:v>-0.14000000000000198</c:v>
                </c:pt>
                <c:pt idx="1365">
                  <c:v>-0.14000000000000198</c:v>
                </c:pt>
                <c:pt idx="1366">
                  <c:v>-0.18000000000000113</c:v>
                </c:pt>
                <c:pt idx="1367">
                  <c:v>-0.20000000000000143</c:v>
                </c:pt>
                <c:pt idx="1368">
                  <c:v>-0.6</c:v>
                </c:pt>
                <c:pt idx="1369">
                  <c:v>-0.2</c:v>
                </c:pt>
                <c:pt idx="1370">
                  <c:v>-0.53999999999999915</c:v>
                </c:pt>
                <c:pt idx="1371">
                  <c:v>-0.4799999999999997</c:v>
                </c:pt>
                <c:pt idx="1372">
                  <c:v>-5.9999999999999429E-2</c:v>
                </c:pt>
                <c:pt idx="1373">
                  <c:v>0.16000000000000086</c:v>
                </c:pt>
                <c:pt idx="1374">
                  <c:v>-3.9999999999999147E-2</c:v>
                </c:pt>
                <c:pt idx="1375">
                  <c:v>0.42000000000000026</c:v>
                </c:pt>
                <c:pt idx="1376">
                  <c:v>0.22000000000000028</c:v>
                </c:pt>
                <c:pt idx="1377">
                  <c:v>0.32000000000000028</c:v>
                </c:pt>
                <c:pt idx="1378">
                  <c:v>0.4799999999999997</c:v>
                </c:pt>
                <c:pt idx="1379">
                  <c:v>0.41999999999999887</c:v>
                </c:pt>
                <c:pt idx="1380">
                  <c:v>0.42000000000000026</c:v>
                </c:pt>
                <c:pt idx="1381">
                  <c:v>0.42000000000000026</c:v>
                </c:pt>
                <c:pt idx="1382">
                  <c:v>4.000000000000057E-2</c:v>
                </c:pt>
                <c:pt idx="1383">
                  <c:v>6.0000000000000851E-2</c:v>
                </c:pt>
                <c:pt idx="1384">
                  <c:v>0.38000000000000256</c:v>
                </c:pt>
                <c:pt idx="1385">
                  <c:v>4.000000000000057E-2</c:v>
                </c:pt>
                <c:pt idx="1386">
                  <c:v>-7.999999999999971E-2</c:v>
                </c:pt>
                <c:pt idx="1387">
                  <c:v>0</c:v>
                </c:pt>
                <c:pt idx="1388">
                  <c:v>-0.24000000000000057</c:v>
                </c:pt>
                <c:pt idx="1389">
                  <c:v>-0.26000000000000084</c:v>
                </c:pt>
                <c:pt idx="1390">
                  <c:v>0</c:v>
                </c:pt>
                <c:pt idx="1391">
                  <c:v>0.27999999999999969</c:v>
                </c:pt>
                <c:pt idx="1392">
                  <c:v>0.61999999999999889</c:v>
                </c:pt>
                <c:pt idx="1393">
                  <c:v>0.95999999999999797</c:v>
                </c:pt>
                <c:pt idx="1394">
                  <c:v>1.1399999999999977</c:v>
                </c:pt>
                <c:pt idx="1395">
                  <c:v>1.0599999999999981</c:v>
                </c:pt>
                <c:pt idx="1396">
                  <c:v>0.93999999999999917</c:v>
                </c:pt>
                <c:pt idx="1397">
                  <c:v>0.62000000000000033</c:v>
                </c:pt>
                <c:pt idx="1398">
                  <c:v>0.62000000000000166</c:v>
                </c:pt>
                <c:pt idx="1399">
                  <c:v>0.50000000000000144</c:v>
                </c:pt>
                <c:pt idx="1400">
                  <c:v>0.74000000000000055</c:v>
                </c:pt>
                <c:pt idx="1401">
                  <c:v>0.82000000000000028</c:v>
                </c:pt>
                <c:pt idx="1402">
                  <c:v>1.0600000000000009</c:v>
                </c:pt>
                <c:pt idx="1403">
                  <c:v>1.1000000000000001</c:v>
                </c:pt>
                <c:pt idx="1404">
                  <c:v>0.96000000000000085</c:v>
                </c:pt>
                <c:pt idx="1405">
                  <c:v>0.7000000000000014</c:v>
                </c:pt>
                <c:pt idx="1406">
                  <c:v>0.50000000000000144</c:v>
                </c:pt>
                <c:pt idx="1407">
                  <c:v>0.46000000000000085</c:v>
                </c:pt>
                <c:pt idx="1408">
                  <c:v>0.54000000000000059</c:v>
                </c:pt>
                <c:pt idx="1409">
                  <c:v>0.37999999999999973</c:v>
                </c:pt>
                <c:pt idx="1410">
                  <c:v>0.35999999999999943</c:v>
                </c:pt>
                <c:pt idx="1411">
                  <c:v>0.47999999999999832</c:v>
                </c:pt>
                <c:pt idx="1412">
                  <c:v>1.9999999999998862E-2</c:v>
                </c:pt>
                <c:pt idx="1413">
                  <c:v>-0.22000000000000028</c:v>
                </c:pt>
                <c:pt idx="1414">
                  <c:v>-0.35999999999999943</c:v>
                </c:pt>
                <c:pt idx="1415">
                  <c:v>-0.19999999999999857</c:v>
                </c:pt>
                <c:pt idx="1416">
                  <c:v>-0.55999999999999805</c:v>
                </c:pt>
                <c:pt idx="1417">
                  <c:v>-0.27999999999999969</c:v>
                </c:pt>
                <c:pt idx="1418">
                  <c:v>0</c:v>
                </c:pt>
                <c:pt idx="1419">
                  <c:v>0.21999999999999886</c:v>
                </c:pt>
                <c:pt idx="1420">
                  <c:v>-1.4210854715202005E-15</c:v>
                </c:pt>
                <c:pt idx="1421">
                  <c:v>0.35999999999999943</c:v>
                </c:pt>
                <c:pt idx="1422">
                  <c:v>0.12000000000000029</c:v>
                </c:pt>
                <c:pt idx="1423">
                  <c:v>0.14000000000000057</c:v>
                </c:pt>
                <c:pt idx="1424">
                  <c:v>2.0000000000001704E-2</c:v>
                </c:pt>
                <c:pt idx="1425">
                  <c:v>4.0000000000001992E-2</c:v>
                </c:pt>
                <c:pt idx="1426">
                  <c:v>-9.9999999999998576E-2</c:v>
                </c:pt>
                <c:pt idx="1427">
                  <c:v>1.4210854715202005E-15</c:v>
                </c:pt>
                <c:pt idx="1428">
                  <c:v>-0.4799999999999997</c:v>
                </c:pt>
                <c:pt idx="1429">
                  <c:v>-0.1</c:v>
                </c:pt>
                <c:pt idx="1430">
                  <c:v>-0.17999999999999972</c:v>
                </c:pt>
                <c:pt idx="1431">
                  <c:v>-0.21999999999999886</c:v>
                </c:pt>
                <c:pt idx="1432">
                  <c:v>-7.999999999999971E-2</c:v>
                </c:pt>
                <c:pt idx="1433">
                  <c:v>0.34000000000000058</c:v>
                </c:pt>
                <c:pt idx="1434">
                  <c:v>0.2</c:v>
                </c:pt>
                <c:pt idx="1435">
                  <c:v>0.23999999999999916</c:v>
                </c:pt>
                <c:pt idx="1436">
                  <c:v>0.33999999999999775</c:v>
                </c:pt>
                <c:pt idx="1437">
                  <c:v>0.33999999999999775</c:v>
                </c:pt>
                <c:pt idx="1438">
                  <c:v>-4.0000000000001992E-2</c:v>
                </c:pt>
                <c:pt idx="1439">
                  <c:v>-0.22000000000000169</c:v>
                </c:pt>
                <c:pt idx="1440">
                  <c:v>-0.14000000000000198</c:v>
                </c:pt>
                <c:pt idx="1441">
                  <c:v>7.9999999999998295E-2</c:v>
                </c:pt>
                <c:pt idx="1442">
                  <c:v>-0.1200000000000017</c:v>
                </c:pt>
                <c:pt idx="1443">
                  <c:v>-0.24000000000000057</c:v>
                </c:pt>
                <c:pt idx="1444">
                  <c:v>-0.26000000000000084</c:v>
                </c:pt>
                <c:pt idx="1445">
                  <c:v>-0.32000000000000028</c:v>
                </c:pt>
                <c:pt idx="1446">
                  <c:v>-0.52000000000000024</c:v>
                </c:pt>
                <c:pt idx="1447">
                  <c:v>-0.42000000000000026</c:v>
                </c:pt>
                <c:pt idx="1448">
                  <c:v>-0.52000000000000168</c:v>
                </c:pt>
                <c:pt idx="1449">
                  <c:v>-0.60000000000000142</c:v>
                </c:pt>
                <c:pt idx="1450">
                  <c:v>-0.48000000000000254</c:v>
                </c:pt>
                <c:pt idx="1451">
                  <c:v>-0.62000000000000166</c:v>
                </c:pt>
                <c:pt idx="1452">
                  <c:v>-0.54000000000000059</c:v>
                </c:pt>
                <c:pt idx="1453">
                  <c:v>-0.38000000000000111</c:v>
                </c:pt>
                <c:pt idx="1454">
                  <c:v>-0.22000000000000169</c:v>
                </c:pt>
                <c:pt idx="1455">
                  <c:v>-0.52000000000000168</c:v>
                </c:pt>
                <c:pt idx="1456">
                  <c:v>-0.58000000000000251</c:v>
                </c:pt>
                <c:pt idx="1457">
                  <c:v>-0.62000000000000166</c:v>
                </c:pt>
                <c:pt idx="1458">
                  <c:v>-0.66000000000000081</c:v>
                </c:pt>
                <c:pt idx="1459">
                  <c:v>-0.46000000000000085</c:v>
                </c:pt>
                <c:pt idx="1460">
                  <c:v>-0.52000000000000024</c:v>
                </c:pt>
                <c:pt idx="1461">
                  <c:v>-0.13999999999999915</c:v>
                </c:pt>
                <c:pt idx="1462">
                  <c:v>-0.12000000000000029</c:v>
                </c:pt>
                <c:pt idx="1463">
                  <c:v>3.9999999999999147E-2</c:v>
                </c:pt>
                <c:pt idx="1464">
                  <c:v>-0.22000000000000028</c:v>
                </c:pt>
                <c:pt idx="1465">
                  <c:v>8.000000000000114E-2</c:v>
                </c:pt>
                <c:pt idx="1466">
                  <c:v>-0.17999999999999972</c:v>
                </c:pt>
                <c:pt idx="1467">
                  <c:v>-0.13999999999999915</c:v>
                </c:pt>
                <c:pt idx="1468">
                  <c:v>-7.9999999999998295E-2</c:v>
                </c:pt>
                <c:pt idx="1469">
                  <c:v>-0.17999999999999972</c:v>
                </c:pt>
                <c:pt idx="1470">
                  <c:v>-0.32000000000000028</c:v>
                </c:pt>
                <c:pt idx="1471">
                  <c:v>0.15999999999999942</c:v>
                </c:pt>
                <c:pt idx="1472">
                  <c:v>0.19999999999999857</c:v>
                </c:pt>
                <c:pt idx="1473">
                  <c:v>7.9999999999998295E-2</c:v>
                </c:pt>
                <c:pt idx="1474">
                  <c:v>0.32000000000000028</c:v>
                </c:pt>
                <c:pt idx="1475">
                  <c:v>0.46000000000000085</c:v>
                </c:pt>
                <c:pt idx="1476">
                  <c:v>-9.9999999999998576E-2</c:v>
                </c:pt>
                <c:pt idx="1477">
                  <c:v>-7.9999999999998295E-2</c:v>
                </c:pt>
                <c:pt idx="1478">
                  <c:v>0.26000000000000228</c:v>
                </c:pt>
                <c:pt idx="1479">
                  <c:v>0.18000000000000113</c:v>
                </c:pt>
                <c:pt idx="1480">
                  <c:v>0.18000000000000113</c:v>
                </c:pt>
                <c:pt idx="1481">
                  <c:v>0.24000000000000057</c:v>
                </c:pt>
                <c:pt idx="1482">
                  <c:v>4.000000000000057E-2</c:v>
                </c:pt>
                <c:pt idx="1483">
                  <c:v>-0.1</c:v>
                </c:pt>
                <c:pt idx="1484">
                  <c:v>-0.17999999999999972</c:v>
                </c:pt>
                <c:pt idx="1485">
                  <c:v>-0.24000000000000057</c:v>
                </c:pt>
                <c:pt idx="1486">
                  <c:v>-0.15999999999999942</c:v>
                </c:pt>
                <c:pt idx="1487">
                  <c:v>0.30000000000000143</c:v>
                </c:pt>
                <c:pt idx="1488">
                  <c:v>0.38000000000000111</c:v>
                </c:pt>
                <c:pt idx="1489">
                  <c:v>0.7</c:v>
                </c:pt>
                <c:pt idx="1490">
                  <c:v>1</c:v>
                </c:pt>
                <c:pt idx="1491">
                  <c:v>0.85999999999999943</c:v>
                </c:pt>
                <c:pt idx="1492">
                  <c:v>0.65999999999999948</c:v>
                </c:pt>
                <c:pt idx="1493">
                  <c:v>0.71999999999999886</c:v>
                </c:pt>
                <c:pt idx="1494">
                  <c:v>0.45999999999999941</c:v>
                </c:pt>
                <c:pt idx="1495">
                  <c:v>0.43999999999999917</c:v>
                </c:pt>
                <c:pt idx="1496">
                  <c:v>0.95999999999999941</c:v>
                </c:pt>
                <c:pt idx="1497">
                  <c:v>1.1599999999999979</c:v>
                </c:pt>
                <c:pt idx="1498">
                  <c:v>1.1399999999999992</c:v>
                </c:pt>
                <c:pt idx="1499">
                  <c:v>1</c:v>
                </c:pt>
                <c:pt idx="1500">
                  <c:v>0.6</c:v>
                </c:pt>
                <c:pt idx="1501">
                  <c:v>0.61999999999999889</c:v>
                </c:pt>
                <c:pt idx="1502">
                  <c:v>0.2</c:v>
                </c:pt>
                <c:pt idx="1503">
                  <c:v>2.0000000000000285E-2</c:v>
                </c:pt>
                <c:pt idx="1504">
                  <c:v>0.25999999999999945</c:v>
                </c:pt>
                <c:pt idx="1505">
                  <c:v>0.34000000000000058</c:v>
                </c:pt>
                <c:pt idx="1506">
                  <c:v>-1.9999999999998862E-2</c:v>
                </c:pt>
                <c:pt idx="1507">
                  <c:v>0.26000000000000084</c:v>
                </c:pt>
                <c:pt idx="1508">
                  <c:v>2.0000000000000285E-2</c:v>
                </c:pt>
                <c:pt idx="1509">
                  <c:v>7.999999999999971E-2</c:v>
                </c:pt>
                <c:pt idx="1510">
                  <c:v>0.23999999999999916</c:v>
                </c:pt>
                <c:pt idx="1511">
                  <c:v>0.23999999999999916</c:v>
                </c:pt>
                <c:pt idx="1512">
                  <c:v>-4.000000000000057E-2</c:v>
                </c:pt>
                <c:pt idx="1513">
                  <c:v>-0.22000000000000028</c:v>
                </c:pt>
                <c:pt idx="1514">
                  <c:v>-3.9999999999999147E-2</c:v>
                </c:pt>
                <c:pt idx="1515">
                  <c:v>-2.0000000000000285E-2</c:v>
                </c:pt>
                <c:pt idx="1516">
                  <c:v>0.11999999999999886</c:v>
                </c:pt>
                <c:pt idx="1517">
                  <c:v>3.9999999999997725E-2</c:v>
                </c:pt>
                <c:pt idx="1518">
                  <c:v>0.47999999999999687</c:v>
                </c:pt>
                <c:pt idx="1519">
                  <c:v>0.41999999999999604</c:v>
                </c:pt>
                <c:pt idx="1520">
                  <c:v>5.9999999999996591E-2</c:v>
                </c:pt>
                <c:pt idx="1521">
                  <c:v>-6.0000000000002274E-2</c:v>
                </c:pt>
                <c:pt idx="1522">
                  <c:v>0.31999999999999745</c:v>
                </c:pt>
                <c:pt idx="1523">
                  <c:v>0.37999999999999828</c:v>
                </c:pt>
                <c:pt idx="1524">
                  <c:v>0.37999999999999973</c:v>
                </c:pt>
                <c:pt idx="1525">
                  <c:v>0.53999999999999915</c:v>
                </c:pt>
                <c:pt idx="1526">
                  <c:v>0.85999999999999799</c:v>
                </c:pt>
                <c:pt idx="1527">
                  <c:v>0.85999999999999799</c:v>
                </c:pt>
                <c:pt idx="1528">
                  <c:v>0.89999999999999714</c:v>
                </c:pt>
                <c:pt idx="1529">
                  <c:v>0.67999999999999683</c:v>
                </c:pt>
                <c:pt idx="1530">
                  <c:v>0.61999999999999889</c:v>
                </c:pt>
                <c:pt idx="1531">
                  <c:v>0.27999999999999969</c:v>
                </c:pt>
                <c:pt idx="1532">
                  <c:v>0.1</c:v>
                </c:pt>
                <c:pt idx="1533">
                  <c:v>6.0000000000000851E-2</c:v>
                </c:pt>
                <c:pt idx="1534">
                  <c:v>0.17999999999999972</c:v>
                </c:pt>
                <c:pt idx="1535">
                  <c:v>0.19999999999999857</c:v>
                </c:pt>
                <c:pt idx="1536">
                  <c:v>0.49999999999999856</c:v>
                </c:pt>
                <c:pt idx="1537">
                  <c:v>0.63999999999999913</c:v>
                </c:pt>
                <c:pt idx="1538">
                  <c:v>0.61999999999999889</c:v>
                </c:pt>
                <c:pt idx="1539">
                  <c:v>0.72000000000000031</c:v>
                </c:pt>
                <c:pt idx="1540">
                  <c:v>1.1600000000000008</c:v>
                </c:pt>
                <c:pt idx="1541">
                  <c:v>1.180000000000001</c:v>
                </c:pt>
                <c:pt idx="1542">
                  <c:v>0.86000000000000232</c:v>
                </c:pt>
                <c:pt idx="1543">
                  <c:v>0.70000000000000284</c:v>
                </c:pt>
                <c:pt idx="1544">
                  <c:v>0.48000000000000254</c:v>
                </c:pt>
                <c:pt idx="1545">
                  <c:v>-0.19999999999999857</c:v>
                </c:pt>
                <c:pt idx="1546">
                  <c:v>-1.0199999999999989</c:v>
                </c:pt>
                <c:pt idx="1547">
                  <c:v>-0.9</c:v>
                </c:pt>
                <c:pt idx="1548">
                  <c:v>-1.0800000000000012</c:v>
                </c:pt>
                <c:pt idx="1549">
                  <c:v>-1.040000000000002</c:v>
                </c:pt>
                <c:pt idx="1550">
                  <c:v>-0.68000000000000116</c:v>
                </c:pt>
                <c:pt idx="1551">
                  <c:v>-0.22000000000000169</c:v>
                </c:pt>
                <c:pt idx="1552">
                  <c:v>0.11999999999999744</c:v>
                </c:pt>
                <c:pt idx="1553">
                  <c:v>0.21999999999999886</c:v>
                </c:pt>
                <c:pt idx="1554">
                  <c:v>0.15999999999999942</c:v>
                </c:pt>
                <c:pt idx="1555">
                  <c:v>0.27999999999999969</c:v>
                </c:pt>
                <c:pt idx="1556">
                  <c:v>0.16000000000000086</c:v>
                </c:pt>
                <c:pt idx="1557">
                  <c:v>-7.9999999999998295E-2</c:v>
                </c:pt>
                <c:pt idx="1558">
                  <c:v>-3.9999999999999147E-2</c:v>
                </c:pt>
                <c:pt idx="1559">
                  <c:v>0.18000000000000113</c:v>
                </c:pt>
                <c:pt idx="1560">
                  <c:v>-0.1799999999999983</c:v>
                </c:pt>
                <c:pt idx="1561">
                  <c:v>-0.13999999999999915</c:v>
                </c:pt>
                <c:pt idx="1562">
                  <c:v>-0.23999999999999916</c:v>
                </c:pt>
                <c:pt idx="1563">
                  <c:v>-7.999999999999971E-2</c:v>
                </c:pt>
                <c:pt idx="1564">
                  <c:v>-5.9999999999999429E-2</c:v>
                </c:pt>
                <c:pt idx="1565">
                  <c:v>0.37999999999999828</c:v>
                </c:pt>
                <c:pt idx="1566">
                  <c:v>0.65999999999999948</c:v>
                </c:pt>
                <c:pt idx="1567">
                  <c:v>0.77999999999999825</c:v>
                </c:pt>
                <c:pt idx="1568">
                  <c:v>1.1999999999999986</c:v>
                </c:pt>
                <c:pt idx="1569">
                  <c:v>0.97999999999999832</c:v>
                </c:pt>
                <c:pt idx="1570">
                  <c:v>1.2199999999999989</c:v>
                </c:pt>
                <c:pt idx="1571">
                  <c:v>1.6399999999999977</c:v>
                </c:pt>
                <c:pt idx="1572">
                  <c:v>1.8799999999999997</c:v>
                </c:pt>
                <c:pt idx="1573">
                  <c:v>1.3200000000000003</c:v>
                </c:pt>
                <c:pt idx="1574">
                  <c:v>1.3599999999999994</c:v>
                </c:pt>
                <c:pt idx="1575">
                  <c:v>1.1000000000000001</c:v>
                </c:pt>
                <c:pt idx="1576">
                  <c:v>0.85999999999999943</c:v>
                </c:pt>
                <c:pt idx="1577">
                  <c:v>1.0799999999999983</c:v>
                </c:pt>
                <c:pt idx="1578">
                  <c:v>1.1599999999999979</c:v>
                </c:pt>
                <c:pt idx="1579">
                  <c:v>1.2999999999999985</c:v>
                </c:pt>
                <c:pt idx="1580">
                  <c:v>1.2399999999999991</c:v>
                </c:pt>
                <c:pt idx="1581">
                  <c:v>0.93999999999999917</c:v>
                </c:pt>
                <c:pt idx="1582">
                  <c:v>0.7999999999999986</c:v>
                </c:pt>
                <c:pt idx="1583">
                  <c:v>1.259999999999998</c:v>
                </c:pt>
                <c:pt idx="1584">
                  <c:v>1.6399999999999992</c:v>
                </c:pt>
                <c:pt idx="1585">
                  <c:v>1.4599999999999995</c:v>
                </c:pt>
                <c:pt idx="1586">
                  <c:v>2</c:v>
                </c:pt>
                <c:pt idx="1587">
                  <c:v>1.9400000000000006</c:v>
                </c:pt>
                <c:pt idx="1588">
                  <c:v>1.6000000000000014</c:v>
                </c:pt>
                <c:pt idx="1589">
                  <c:v>1.5</c:v>
                </c:pt>
                <c:pt idx="1590">
                  <c:v>2.0200000000000005</c:v>
                </c:pt>
                <c:pt idx="1591">
                  <c:v>1.7200000000000002</c:v>
                </c:pt>
                <c:pt idx="1592">
                  <c:v>1.5200000000000002</c:v>
                </c:pt>
                <c:pt idx="1593">
                  <c:v>1.8199999999999996</c:v>
                </c:pt>
                <c:pt idx="1594">
                  <c:v>1.6</c:v>
                </c:pt>
                <c:pt idx="1595">
                  <c:v>1.179999999999999</c:v>
                </c:pt>
                <c:pt idx="1596">
                  <c:v>1.0599999999999994</c:v>
                </c:pt>
                <c:pt idx="1597">
                  <c:v>0.57999999999999974</c:v>
                </c:pt>
                <c:pt idx="1598">
                  <c:v>8.0000000000000432E-2</c:v>
                </c:pt>
                <c:pt idx="1599">
                  <c:v>-5.9999999999999429E-2</c:v>
                </c:pt>
                <c:pt idx="1600">
                  <c:v>2.0000000000000285E-2</c:v>
                </c:pt>
                <c:pt idx="1601">
                  <c:v>1.9999999999999574E-2</c:v>
                </c:pt>
                <c:pt idx="1602">
                  <c:v>0.11999999999999958</c:v>
                </c:pt>
                <c:pt idx="1603">
                  <c:v>0.21999999999999958</c:v>
                </c:pt>
                <c:pt idx="1604">
                  <c:v>0.19999999999999929</c:v>
                </c:pt>
                <c:pt idx="1605">
                  <c:v>0.7399999999999991</c:v>
                </c:pt>
                <c:pt idx="1606">
                  <c:v>0.71999999999999953</c:v>
                </c:pt>
                <c:pt idx="1607">
                  <c:v>0.97999999999999976</c:v>
                </c:pt>
                <c:pt idx="1608">
                  <c:v>1.2199999999999995</c:v>
                </c:pt>
                <c:pt idx="1609">
                  <c:v>1.3399999999999999</c:v>
                </c:pt>
                <c:pt idx="1610">
                  <c:v>0.84000000000000052</c:v>
                </c:pt>
                <c:pt idx="1611">
                  <c:v>0.88000000000000045</c:v>
                </c:pt>
                <c:pt idx="1612">
                  <c:v>1.0400000000000005</c:v>
                </c:pt>
                <c:pt idx="1613">
                  <c:v>1.2000000000000006</c:v>
                </c:pt>
                <c:pt idx="1614">
                  <c:v>0.98000000000000043</c:v>
                </c:pt>
                <c:pt idx="1615">
                  <c:v>0.8</c:v>
                </c:pt>
                <c:pt idx="1616">
                  <c:v>0.66000000000000014</c:v>
                </c:pt>
                <c:pt idx="1617">
                  <c:v>0.46000000000000013</c:v>
                </c:pt>
                <c:pt idx="1618">
                  <c:v>0.38000000000000045</c:v>
                </c:pt>
                <c:pt idx="1619">
                  <c:v>0.56000000000000016</c:v>
                </c:pt>
                <c:pt idx="1620">
                  <c:v>0.52000000000000024</c:v>
                </c:pt>
                <c:pt idx="1621">
                  <c:v>0.62000000000000033</c:v>
                </c:pt>
                <c:pt idx="1622">
                  <c:v>0.74000000000000055</c:v>
                </c:pt>
                <c:pt idx="1623">
                  <c:v>0.98000000000000043</c:v>
                </c:pt>
                <c:pt idx="1624">
                  <c:v>0.72000000000000097</c:v>
                </c:pt>
                <c:pt idx="1625">
                  <c:v>0.86000000000000087</c:v>
                </c:pt>
                <c:pt idx="1626">
                  <c:v>0.28000000000000114</c:v>
                </c:pt>
                <c:pt idx="1627">
                  <c:v>-1.9999999999999574E-2</c:v>
                </c:pt>
                <c:pt idx="1628">
                  <c:v>-0.37999999999999973</c:v>
                </c:pt>
                <c:pt idx="1629">
                  <c:v>-0.5</c:v>
                </c:pt>
                <c:pt idx="1630">
                  <c:v>-0.75999999999999945</c:v>
                </c:pt>
                <c:pt idx="1631">
                  <c:v>-0.29999999999999927</c:v>
                </c:pt>
                <c:pt idx="1632">
                  <c:v>-5.9999999999999429E-2</c:v>
                </c:pt>
                <c:pt idx="1633">
                  <c:v>-5.9999999999999429E-2</c:v>
                </c:pt>
                <c:pt idx="1634">
                  <c:v>0.14000000000000057</c:v>
                </c:pt>
                <c:pt idx="1635">
                  <c:v>0.17999999999999972</c:v>
                </c:pt>
                <c:pt idx="1636">
                  <c:v>0.19999999999999929</c:v>
                </c:pt>
                <c:pt idx="1637">
                  <c:v>-7.1054273576010023E-16</c:v>
                </c:pt>
                <c:pt idx="1638">
                  <c:v>-0.36000000000000087</c:v>
                </c:pt>
                <c:pt idx="1639">
                  <c:v>-0.46000000000000085</c:v>
                </c:pt>
                <c:pt idx="1640">
                  <c:v>-0.30000000000000071</c:v>
                </c:pt>
                <c:pt idx="1641">
                  <c:v>-0.68000000000000038</c:v>
                </c:pt>
                <c:pt idx="1642">
                  <c:v>-0.88000000000000045</c:v>
                </c:pt>
                <c:pt idx="1643">
                  <c:v>-0.82000000000000028</c:v>
                </c:pt>
                <c:pt idx="1644">
                  <c:v>-0.88000000000000045</c:v>
                </c:pt>
                <c:pt idx="1645">
                  <c:v>-1.06</c:v>
                </c:pt>
                <c:pt idx="1646">
                  <c:v>-0.66000000000000014</c:v>
                </c:pt>
                <c:pt idx="1647">
                  <c:v>-0.57999999999999974</c:v>
                </c:pt>
                <c:pt idx="1648">
                  <c:v>-0.79999999999999927</c:v>
                </c:pt>
                <c:pt idx="1649">
                  <c:v>-0.79999999999999927</c:v>
                </c:pt>
                <c:pt idx="1650">
                  <c:v>-0.91999999999999882</c:v>
                </c:pt>
                <c:pt idx="1651">
                  <c:v>-1.1999999999999993</c:v>
                </c:pt>
                <c:pt idx="1652">
                  <c:v>-1.3199999999999996</c:v>
                </c:pt>
                <c:pt idx="1653">
                  <c:v>-1.5</c:v>
                </c:pt>
                <c:pt idx="1654">
                  <c:v>-1.5</c:v>
                </c:pt>
                <c:pt idx="1655">
                  <c:v>-1.680000000000001</c:v>
                </c:pt>
                <c:pt idx="1656">
                  <c:v>-1.5400000000000014</c:v>
                </c:pt>
                <c:pt idx="1657">
                  <c:v>-1.2600000000000009</c:v>
                </c:pt>
                <c:pt idx="1658">
                  <c:v>-1.2200000000000002</c:v>
                </c:pt>
                <c:pt idx="1659">
                  <c:v>-1.4199999999999995</c:v>
                </c:pt>
                <c:pt idx="1660">
                  <c:v>-1.4799999999999991</c:v>
                </c:pt>
                <c:pt idx="1661">
                  <c:v>-1.6199999999999988</c:v>
                </c:pt>
                <c:pt idx="1662">
                  <c:v>-1.9399999999999991</c:v>
                </c:pt>
                <c:pt idx="1663">
                  <c:v>-2.0799999999999996</c:v>
                </c:pt>
                <c:pt idx="1664">
                  <c:v>-2.3200000000000003</c:v>
                </c:pt>
                <c:pt idx="1665">
                  <c:v>-2.56</c:v>
                </c:pt>
                <c:pt idx="1666">
                  <c:v>-2.54</c:v>
                </c:pt>
                <c:pt idx="1667">
                  <c:v>-2.7000000000000006</c:v>
                </c:pt>
                <c:pt idx="1668">
                  <c:v>-2.5800000000000005</c:v>
                </c:pt>
                <c:pt idx="1669">
                  <c:v>-2.7400000000000007</c:v>
                </c:pt>
                <c:pt idx="1670">
                  <c:v>-2.5200000000000009</c:v>
                </c:pt>
                <c:pt idx="1671">
                  <c:v>-2.9600000000000017</c:v>
                </c:pt>
                <c:pt idx="1672">
                  <c:v>-2.9200000000000008</c:v>
                </c:pt>
                <c:pt idx="1673">
                  <c:v>-3.3000000000000007</c:v>
                </c:pt>
                <c:pt idx="1674">
                  <c:v>-3.4800000000000013</c:v>
                </c:pt>
                <c:pt idx="1675">
                  <c:v>-3.6799999999999997</c:v>
                </c:pt>
                <c:pt idx="1676">
                  <c:v>-3.7399999999999993</c:v>
                </c:pt>
                <c:pt idx="1677">
                  <c:v>-3.9399999999999977</c:v>
                </c:pt>
              </c:numCache>
            </c:numRef>
          </c:xVal>
          <c:yVal>
            <c:numRef>
              <c:f>'64K_7'!$A$2:$A$1679</c:f>
              <c:numCache>
                <c:formatCode>General</c:formatCode>
                <c:ptCount val="1678"/>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numCache>
            </c:numRef>
          </c:yVal>
          <c:smooth val="1"/>
          <c:extLst>
            <c:ext xmlns:c16="http://schemas.microsoft.com/office/drawing/2014/chart" uri="{C3380CC4-5D6E-409C-BE32-E72D297353CC}">
              <c16:uniqueId val="{00000002-7C77-4670-81E3-7067460BD862}"/>
            </c:ext>
          </c:extLst>
        </c:ser>
        <c:ser>
          <c:idx val="11"/>
          <c:order val="3"/>
          <c:tx>
            <c:strRef>
              <c:f>'64K_7'!$R$1</c:f>
              <c:strCache>
                <c:ptCount val="1"/>
                <c:pt idx="0">
                  <c:v>2018-2019</c:v>
                </c:pt>
              </c:strCache>
            </c:strRef>
          </c:tx>
          <c:spPr>
            <a:ln w="12700" cap="rnd">
              <a:solidFill>
                <a:schemeClr val="bg2">
                  <a:lumMod val="75000"/>
                </a:schemeClr>
              </a:solidFill>
              <a:round/>
            </a:ln>
            <a:effectLst/>
          </c:spPr>
          <c:marker>
            <c:symbol val="none"/>
          </c:marker>
          <c:xVal>
            <c:numRef>
              <c:f>'64K_7'!$R$2:$R$1677</c:f>
              <c:numCache>
                <c:formatCode>General</c:formatCode>
                <c:ptCount val="1676"/>
                <c:pt idx="3">
                  <c:v>8.7799999999999834</c:v>
                </c:pt>
                <c:pt idx="4">
                  <c:v>8.599999999999989</c:v>
                </c:pt>
                <c:pt idx="5">
                  <c:v>8.5599999999999916</c:v>
                </c:pt>
                <c:pt idx="6">
                  <c:v>8.6199999999999939</c:v>
                </c:pt>
                <c:pt idx="7">
                  <c:v>8.7399999999999984</c:v>
                </c:pt>
                <c:pt idx="8">
                  <c:v>8.8799999999999955</c:v>
                </c:pt>
                <c:pt idx="9">
                  <c:v>8.9599999999999902</c:v>
                </c:pt>
                <c:pt idx="10">
                  <c:v>8.6799999999999962</c:v>
                </c:pt>
                <c:pt idx="11">
                  <c:v>7.9799999999999951</c:v>
                </c:pt>
                <c:pt idx="12">
                  <c:v>7.3599999999999905</c:v>
                </c:pt>
                <c:pt idx="13">
                  <c:v>6.6799999999999953</c:v>
                </c:pt>
                <c:pt idx="14">
                  <c:v>6.1600000000000019</c:v>
                </c:pt>
                <c:pt idx="15">
                  <c:v>5.880000000000007</c:v>
                </c:pt>
                <c:pt idx="16">
                  <c:v>6.3400000000000087</c:v>
                </c:pt>
                <c:pt idx="17">
                  <c:v>6.7000000000000117</c:v>
                </c:pt>
                <c:pt idx="18">
                  <c:v>7.2000000000000117</c:v>
                </c:pt>
                <c:pt idx="19">
                  <c:v>7.1400000000000095</c:v>
                </c:pt>
                <c:pt idx="20">
                  <c:v>7.2000000000000117</c:v>
                </c:pt>
                <c:pt idx="21">
                  <c:v>6.9400000000000093</c:v>
                </c:pt>
                <c:pt idx="22">
                  <c:v>6.6800000000000068</c:v>
                </c:pt>
                <c:pt idx="23">
                  <c:v>6.0200000000000049</c:v>
                </c:pt>
                <c:pt idx="24">
                  <c:v>5.9</c:v>
                </c:pt>
                <c:pt idx="25">
                  <c:v>5.5399999999999974</c:v>
                </c:pt>
                <c:pt idx="26">
                  <c:v>4.9600000000000026</c:v>
                </c:pt>
                <c:pt idx="27">
                  <c:v>4.8200000000000047</c:v>
                </c:pt>
                <c:pt idx="28">
                  <c:v>4.9000000000000004</c:v>
                </c:pt>
                <c:pt idx="29">
                  <c:v>4.880000000000007</c:v>
                </c:pt>
                <c:pt idx="30">
                  <c:v>5.2600000000000025</c:v>
                </c:pt>
                <c:pt idx="31">
                  <c:v>5.5600000000000023</c:v>
                </c:pt>
                <c:pt idx="32">
                  <c:v>5.880000000000007</c:v>
                </c:pt>
                <c:pt idx="33">
                  <c:v>6.4400000000000093</c:v>
                </c:pt>
                <c:pt idx="34">
                  <c:v>7.1</c:v>
                </c:pt>
                <c:pt idx="35">
                  <c:v>7.2799999999999958</c:v>
                </c:pt>
                <c:pt idx="36">
                  <c:v>7.4999999999999885</c:v>
                </c:pt>
                <c:pt idx="37">
                  <c:v>7.4399999999999862</c:v>
                </c:pt>
                <c:pt idx="38">
                  <c:v>7.1599999999999913</c:v>
                </c:pt>
                <c:pt idx="39">
                  <c:v>6.8399999999999981</c:v>
                </c:pt>
                <c:pt idx="40">
                  <c:v>7.0799999999999956</c:v>
                </c:pt>
                <c:pt idx="41">
                  <c:v>7.4999999999999885</c:v>
                </c:pt>
                <c:pt idx="42">
                  <c:v>7.8999999999999888</c:v>
                </c:pt>
                <c:pt idx="43">
                  <c:v>8.4399999999999871</c:v>
                </c:pt>
                <c:pt idx="44">
                  <c:v>8.8799999999999848</c:v>
                </c:pt>
                <c:pt idx="45">
                  <c:v>8.7799999999999958</c:v>
                </c:pt>
                <c:pt idx="46">
                  <c:v>8.6800000000000068</c:v>
                </c:pt>
                <c:pt idx="47">
                  <c:v>8.5000000000000107</c:v>
                </c:pt>
                <c:pt idx="48">
                  <c:v>7.5800000000000072</c:v>
                </c:pt>
                <c:pt idx="49">
                  <c:v>6.2800000000000065</c:v>
                </c:pt>
                <c:pt idx="50">
                  <c:v>4.9399999999999977</c:v>
                </c:pt>
                <c:pt idx="51">
                  <c:v>3.0399999999999978</c:v>
                </c:pt>
                <c:pt idx="52">
                  <c:v>0.91999999999999316</c:v>
                </c:pt>
                <c:pt idx="53">
                  <c:v>-0.8</c:v>
                </c:pt>
                <c:pt idx="54">
                  <c:v>-2.8600000000000021</c:v>
                </c:pt>
                <c:pt idx="55">
                  <c:v>-4.6400000000000095</c:v>
                </c:pt>
                <c:pt idx="56">
                  <c:v>-6.260000000000014</c:v>
                </c:pt>
                <c:pt idx="57">
                  <c:v>-7.8600000000000252</c:v>
                </c:pt>
                <c:pt idx="58">
                  <c:v>-9.4400000000000208</c:v>
                </c:pt>
                <c:pt idx="59">
                  <c:v>-10.800000000000022</c:v>
                </c:pt>
                <c:pt idx="60">
                  <c:v>-11.820000000000016</c:v>
                </c:pt>
                <c:pt idx="61">
                  <c:v>-12.380000000000019</c:v>
                </c:pt>
                <c:pt idx="62">
                  <c:v>-12.820000000000016</c:v>
                </c:pt>
                <c:pt idx="63">
                  <c:v>-13.120000000000015</c:v>
                </c:pt>
                <c:pt idx="64">
                  <c:v>-12.640000000000009</c:v>
                </c:pt>
                <c:pt idx="65">
                  <c:v>-12.339999999999998</c:v>
                </c:pt>
                <c:pt idx="66">
                  <c:v>-11.919999999999993</c:v>
                </c:pt>
                <c:pt idx="67">
                  <c:v>-11.839999999999986</c:v>
                </c:pt>
                <c:pt idx="68">
                  <c:v>-11.319999999999993</c:v>
                </c:pt>
                <c:pt idx="69">
                  <c:v>-10.879999999999985</c:v>
                </c:pt>
                <c:pt idx="70">
                  <c:v>-10.999999999999989</c:v>
                </c:pt>
                <c:pt idx="71">
                  <c:v>-10.939999999999987</c:v>
                </c:pt>
                <c:pt idx="72">
                  <c:v>-10.159999999999991</c:v>
                </c:pt>
                <c:pt idx="73">
                  <c:v>-9.6999999999999886</c:v>
                </c:pt>
                <c:pt idx="74">
                  <c:v>-9.4399999999999924</c:v>
                </c:pt>
                <c:pt idx="75">
                  <c:v>-8.639999999999997</c:v>
                </c:pt>
                <c:pt idx="76">
                  <c:v>-8.2200000000000042</c:v>
                </c:pt>
                <c:pt idx="77">
                  <c:v>-8.1999999999999993</c:v>
                </c:pt>
                <c:pt idx="78">
                  <c:v>-8.4199999999999982</c:v>
                </c:pt>
                <c:pt idx="79">
                  <c:v>-8.0800000000000018</c:v>
                </c:pt>
                <c:pt idx="80">
                  <c:v>-8.3000000000000007</c:v>
                </c:pt>
                <c:pt idx="81">
                  <c:v>-8.3000000000000007</c:v>
                </c:pt>
                <c:pt idx="82">
                  <c:v>-8.2599999999999962</c:v>
                </c:pt>
                <c:pt idx="83">
                  <c:v>-7.919999999999999</c:v>
                </c:pt>
                <c:pt idx="84">
                  <c:v>-7.7600000000000025</c:v>
                </c:pt>
                <c:pt idx="85">
                  <c:v>-6.9600000000000026</c:v>
                </c:pt>
                <c:pt idx="86">
                  <c:v>-6.4600000000000026</c:v>
                </c:pt>
                <c:pt idx="87">
                  <c:v>-6.0800000000000072</c:v>
                </c:pt>
                <c:pt idx="88">
                  <c:v>-5.2000000000000055</c:v>
                </c:pt>
                <c:pt idx="89">
                  <c:v>-5.2000000000000055</c:v>
                </c:pt>
                <c:pt idx="90">
                  <c:v>-5.1000000000000059</c:v>
                </c:pt>
                <c:pt idx="91">
                  <c:v>-4.8800000000000008</c:v>
                </c:pt>
                <c:pt idx="92">
                  <c:v>-4.9399999999999977</c:v>
                </c:pt>
                <c:pt idx="93">
                  <c:v>-5.0199999999999987</c:v>
                </c:pt>
                <c:pt idx="94">
                  <c:v>-4.6600000000000019</c:v>
                </c:pt>
                <c:pt idx="95">
                  <c:v>-4.8800000000000008</c:v>
                </c:pt>
                <c:pt idx="96">
                  <c:v>-5.5</c:v>
                </c:pt>
                <c:pt idx="97">
                  <c:v>-5.2800000000000065</c:v>
                </c:pt>
                <c:pt idx="98">
                  <c:v>-5.6400000000000032</c:v>
                </c:pt>
                <c:pt idx="99">
                  <c:v>-6.1800000000000015</c:v>
                </c:pt>
                <c:pt idx="100">
                  <c:v>-6.0800000000000072</c:v>
                </c:pt>
                <c:pt idx="101">
                  <c:v>-5.3200000000000101</c:v>
                </c:pt>
                <c:pt idx="102">
                  <c:v>-4.8600000000000083</c:v>
                </c:pt>
                <c:pt idx="103">
                  <c:v>-4.7400000000000091</c:v>
                </c:pt>
                <c:pt idx="104">
                  <c:v>-3.6000000000000059</c:v>
                </c:pt>
                <c:pt idx="105">
                  <c:v>-2.8800000000000012</c:v>
                </c:pt>
                <c:pt idx="106">
                  <c:v>-2.8599999999999968</c:v>
                </c:pt>
                <c:pt idx="107">
                  <c:v>-2.8999999999999941</c:v>
                </c:pt>
                <c:pt idx="108">
                  <c:v>-2.4199999999999933</c:v>
                </c:pt>
                <c:pt idx="109">
                  <c:v>-2.6199999999999988</c:v>
                </c:pt>
                <c:pt idx="110">
                  <c:v>-3.019999999999996</c:v>
                </c:pt>
                <c:pt idx="111">
                  <c:v>-3.0799999999999983</c:v>
                </c:pt>
                <c:pt idx="112">
                  <c:v>-2.6399999999999979</c:v>
                </c:pt>
                <c:pt idx="113">
                  <c:v>-2.5200000000000018</c:v>
                </c:pt>
                <c:pt idx="114">
                  <c:v>-2.7199999999999989</c:v>
                </c:pt>
                <c:pt idx="115">
                  <c:v>-2.400000000000003</c:v>
                </c:pt>
                <c:pt idx="116">
                  <c:v>-2.0600000000000023</c:v>
                </c:pt>
                <c:pt idx="117">
                  <c:v>-2.0200000000000045</c:v>
                </c:pt>
                <c:pt idx="118">
                  <c:v>-2.0000000000000027</c:v>
                </c:pt>
                <c:pt idx="119">
                  <c:v>-1.9200000000000046</c:v>
                </c:pt>
                <c:pt idx="120">
                  <c:v>-2.0000000000000027</c:v>
                </c:pt>
                <c:pt idx="121">
                  <c:v>-2.3200000000000016</c:v>
                </c:pt>
                <c:pt idx="122">
                  <c:v>-2.9</c:v>
                </c:pt>
                <c:pt idx="123">
                  <c:v>-3.7800000000000011</c:v>
                </c:pt>
                <c:pt idx="124">
                  <c:v>-4</c:v>
                </c:pt>
                <c:pt idx="125">
                  <c:v>-4.5999999999999996</c:v>
                </c:pt>
                <c:pt idx="126">
                  <c:v>-4.8400000000000034</c:v>
                </c:pt>
                <c:pt idx="127">
                  <c:v>-4.7400000000000038</c:v>
                </c:pt>
                <c:pt idx="128">
                  <c:v>-4.1600000000000019</c:v>
                </c:pt>
                <c:pt idx="129">
                  <c:v>-4.4200000000000017</c:v>
                </c:pt>
                <c:pt idx="130">
                  <c:v>-4.1200000000000019</c:v>
                </c:pt>
                <c:pt idx="131">
                  <c:v>-4.5</c:v>
                </c:pt>
                <c:pt idx="132">
                  <c:v>-4.3400000000000007</c:v>
                </c:pt>
                <c:pt idx="133">
                  <c:v>-4.5200000000000014</c:v>
                </c:pt>
                <c:pt idx="134">
                  <c:v>-4.0400000000000009</c:v>
                </c:pt>
                <c:pt idx="135">
                  <c:v>-4.080000000000001</c:v>
                </c:pt>
                <c:pt idx="136">
                  <c:v>-2.8600000000000008</c:v>
                </c:pt>
                <c:pt idx="137">
                  <c:v>-2.7400000000000007</c:v>
                </c:pt>
                <c:pt idx="138">
                  <c:v>-2.2399999999999993</c:v>
                </c:pt>
                <c:pt idx="139">
                  <c:v>-1.9999999999999987</c:v>
                </c:pt>
                <c:pt idx="140">
                  <c:v>-1.4799999999999982</c:v>
                </c:pt>
                <c:pt idx="141">
                  <c:v>-1.7799999999999998</c:v>
                </c:pt>
                <c:pt idx="142">
                  <c:v>-1.819999999999999</c:v>
                </c:pt>
                <c:pt idx="143">
                  <c:v>-1.5199999999999989</c:v>
                </c:pt>
                <c:pt idx="144">
                  <c:v>-1.2799999999999998</c:v>
                </c:pt>
                <c:pt idx="145">
                  <c:v>-1.0600000000000009</c:v>
                </c:pt>
                <c:pt idx="146">
                  <c:v>-0.82000000000000028</c:v>
                </c:pt>
                <c:pt idx="147">
                  <c:v>-0.4</c:v>
                </c:pt>
                <c:pt idx="148">
                  <c:v>-0.25999999999999945</c:v>
                </c:pt>
                <c:pt idx="149">
                  <c:v>2.0000000000000285E-2</c:v>
                </c:pt>
                <c:pt idx="150">
                  <c:v>8.000000000000114E-2</c:v>
                </c:pt>
                <c:pt idx="151">
                  <c:v>0.24000000000000057</c:v>
                </c:pt>
                <c:pt idx="152">
                  <c:v>0.25999999999999945</c:v>
                </c:pt>
                <c:pt idx="153">
                  <c:v>-0.18000000000000113</c:v>
                </c:pt>
                <c:pt idx="154">
                  <c:v>3.9999999999999147E-2</c:v>
                </c:pt>
                <c:pt idx="155">
                  <c:v>-0.36000000000000087</c:v>
                </c:pt>
                <c:pt idx="156">
                  <c:v>-0.57999999999999974</c:v>
                </c:pt>
                <c:pt idx="157">
                  <c:v>-0.5</c:v>
                </c:pt>
                <c:pt idx="158">
                  <c:v>2.0000000000000285E-2</c:v>
                </c:pt>
                <c:pt idx="159">
                  <c:v>-0.3</c:v>
                </c:pt>
                <c:pt idx="160">
                  <c:v>0.45999999999999941</c:v>
                </c:pt>
                <c:pt idx="161">
                  <c:v>1.0599999999999994</c:v>
                </c:pt>
                <c:pt idx="162">
                  <c:v>1.0399999999999991</c:v>
                </c:pt>
                <c:pt idx="163">
                  <c:v>0.97999999999999976</c:v>
                </c:pt>
                <c:pt idx="164">
                  <c:v>0.64000000000000057</c:v>
                </c:pt>
                <c:pt idx="165">
                  <c:v>0.28000000000000114</c:v>
                </c:pt>
                <c:pt idx="166">
                  <c:v>-0.33999999999999914</c:v>
                </c:pt>
                <c:pt idx="167">
                  <c:v>-0.33999999999999775</c:v>
                </c:pt>
                <c:pt idx="168">
                  <c:v>-0.39999999999999858</c:v>
                </c:pt>
                <c:pt idx="169">
                  <c:v>-0.7399999999999991</c:v>
                </c:pt>
                <c:pt idx="170">
                  <c:v>-1.0599999999999981</c:v>
                </c:pt>
                <c:pt idx="171">
                  <c:v>-0.91999999999999749</c:v>
                </c:pt>
                <c:pt idx="172">
                  <c:v>-0.95999999999999797</c:v>
                </c:pt>
                <c:pt idx="173">
                  <c:v>-0.91999999999999882</c:v>
                </c:pt>
                <c:pt idx="174">
                  <c:v>-0.49999999999999856</c:v>
                </c:pt>
                <c:pt idx="175">
                  <c:v>-0.2</c:v>
                </c:pt>
                <c:pt idx="176">
                  <c:v>-0.13999999999999915</c:v>
                </c:pt>
                <c:pt idx="177">
                  <c:v>-0.51999999999999891</c:v>
                </c:pt>
                <c:pt idx="178">
                  <c:v>-0.71999999999999886</c:v>
                </c:pt>
                <c:pt idx="179">
                  <c:v>-0.94000000000000061</c:v>
                </c:pt>
                <c:pt idx="180">
                  <c:v>-1.0799999999999996</c:v>
                </c:pt>
                <c:pt idx="181">
                  <c:v>-1.6</c:v>
                </c:pt>
                <c:pt idx="182">
                  <c:v>-1.8200000000000003</c:v>
                </c:pt>
                <c:pt idx="183">
                  <c:v>-2.1</c:v>
                </c:pt>
                <c:pt idx="184">
                  <c:v>-2.3999999999999986</c:v>
                </c:pt>
                <c:pt idx="185">
                  <c:v>-2.6399999999999992</c:v>
                </c:pt>
                <c:pt idx="186">
                  <c:v>-2.62</c:v>
                </c:pt>
                <c:pt idx="187">
                  <c:v>-2.7599999999999993</c:v>
                </c:pt>
                <c:pt idx="188">
                  <c:v>-3.0399999999999991</c:v>
                </c:pt>
                <c:pt idx="189">
                  <c:v>-2.8</c:v>
                </c:pt>
                <c:pt idx="190">
                  <c:v>-3.0400000000000005</c:v>
                </c:pt>
                <c:pt idx="191">
                  <c:v>-2.9800000000000013</c:v>
                </c:pt>
                <c:pt idx="192">
                  <c:v>-3.1000000000000014</c:v>
                </c:pt>
                <c:pt idx="193">
                  <c:v>-3.1800000000000024</c:v>
                </c:pt>
                <c:pt idx="194">
                  <c:v>-3.0600000000000023</c:v>
                </c:pt>
                <c:pt idx="195">
                  <c:v>-2.8400000000000007</c:v>
                </c:pt>
                <c:pt idx="196">
                  <c:v>-2.6400000000000006</c:v>
                </c:pt>
                <c:pt idx="197">
                  <c:v>-2.4400000000000022</c:v>
                </c:pt>
                <c:pt idx="198">
                  <c:v>-2.2400000000000007</c:v>
                </c:pt>
                <c:pt idx="199">
                  <c:v>-2.7600000000000007</c:v>
                </c:pt>
                <c:pt idx="200">
                  <c:v>-2.6000000000000014</c:v>
                </c:pt>
                <c:pt idx="201">
                  <c:v>-3.0000000000000009</c:v>
                </c:pt>
                <c:pt idx="202">
                  <c:v>-3</c:v>
                </c:pt>
                <c:pt idx="203">
                  <c:v>-2.9200000000000004</c:v>
                </c:pt>
                <c:pt idx="204">
                  <c:v>-2.6399999999999997</c:v>
                </c:pt>
                <c:pt idx="205">
                  <c:v>-2.8600000000000008</c:v>
                </c:pt>
                <c:pt idx="206">
                  <c:v>-2.7200000000000011</c:v>
                </c:pt>
                <c:pt idx="207">
                  <c:v>-2.5200000000000009</c:v>
                </c:pt>
                <c:pt idx="208">
                  <c:v>-2.4800000000000013</c:v>
                </c:pt>
                <c:pt idx="209">
                  <c:v>-2.3000000000000016</c:v>
                </c:pt>
                <c:pt idx="210">
                  <c:v>-2.0400000000000005</c:v>
                </c:pt>
                <c:pt idx="211">
                  <c:v>-2.2000000000000002</c:v>
                </c:pt>
                <c:pt idx="212">
                  <c:v>-2.1199999999999997</c:v>
                </c:pt>
                <c:pt idx="213">
                  <c:v>-1.9199999999999988</c:v>
                </c:pt>
                <c:pt idx="214">
                  <c:v>-2.2199999999999989</c:v>
                </c:pt>
                <c:pt idx="215">
                  <c:v>-2.5799999999999992</c:v>
                </c:pt>
                <c:pt idx="216">
                  <c:v>-2.0199999999999987</c:v>
                </c:pt>
                <c:pt idx="217">
                  <c:v>-1.6199999999999988</c:v>
                </c:pt>
                <c:pt idx="218">
                  <c:v>-1.5199999999999996</c:v>
                </c:pt>
                <c:pt idx="219">
                  <c:v>-1.0599999999999994</c:v>
                </c:pt>
                <c:pt idx="220">
                  <c:v>-0.9</c:v>
                </c:pt>
                <c:pt idx="221">
                  <c:v>-0.76000000000000012</c:v>
                </c:pt>
                <c:pt idx="222">
                  <c:v>-0.84000000000000052</c:v>
                </c:pt>
                <c:pt idx="223">
                  <c:v>-0.40000000000000069</c:v>
                </c:pt>
                <c:pt idx="224">
                  <c:v>-0.7</c:v>
                </c:pt>
                <c:pt idx="225">
                  <c:v>-0.53999999999999981</c:v>
                </c:pt>
                <c:pt idx="226">
                  <c:v>-0.57999999999999974</c:v>
                </c:pt>
                <c:pt idx="227">
                  <c:v>-0.33999999999999914</c:v>
                </c:pt>
                <c:pt idx="228">
                  <c:v>-0.95999999999999874</c:v>
                </c:pt>
                <c:pt idx="229">
                  <c:v>-0.81999999999999884</c:v>
                </c:pt>
                <c:pt idx="230">
                  <c:v>-0.77999999999999758</c:v>
                </c:pt>
                <c:pt idx="231">
                  <c:v>-0.71999999999999742</c:v>
                </c:pt>
                <c:pt idx="232">
                  <c:v>-1.079999999999999</c:v>
                </c:pt>
                <c:pt idx="233">
                  <c:v>-0.7999999999999986</c:v>
                </c:pt>
                <c:pt idx="234">
                  <c:v>0.48000000000000115</c:v>
                </c:pt>
                <c:pt idx="235">
                  <c:v>1.7200000000000002</c:v>
                </c:pt>
                <c:pt idx="236">
                  <c:v>2.0199999999999987</c:v>
                </c:pt>
                <c:pt idx="237">
                  <c:v>3.22</c:v>
                </c:pt>
                <c:pt idx="238">
                  <c:v>3.2599999999999993</c:v>
                </c:pt>
                <c:pt idx="239">
                  <c:v>-0.1</c:v>
                </c:pt>
                <c:pt idx="240">
                  <c:v>-3.3400000000000007</c:v>
                </c:pt>
                <c:pt idx="241">
                  <c:v>-3.6599999999999993</c:v>
                </c:pt>
                <c:pt idx="242">
                  <c:v>-4.2</c:v>
                </c:pt>
                <c:pt idx="243">
                  <c:v>-3.7</c:v>
                </c:pt>
                <c:pt idx="244">
                  <c:v>-0.9</c:v>
                </c:pt>
                <c:pt idx="245">
                  <c:v>1.5200000000000002</c:v>
                </c:pt>
                <c:pt idx="246">
                  <c:v>1.3599999999999994</c:v>
                </c:pt>
                <c:pt idx="247">
                  <c:v>0.85999999999999943</c:v>
                </c:pt>
                <c:pt idx="248">
                  <c:v>0.3</c:v>
                </c:pt>
                <c:pt idx="249">
                  <c:v>-0.17999999999999972</c:v>
                </c:pt>
                <c:pt idx="250">
                  <c:v>-0.25999999999999945</c:v>
                </c:pt>
                <c:pt idx="251">
                  <c:v>-0.11999999999999886</c:v>
                </c:pt>
                <c:pt idx="252">
                  <c:v>-0.11999999999999886</c:v>
                </c:pt>
                <c:pt idx="253">
                  <c:v>-0.15999999999999942</c:v>
                </c:pt>
                <c:pt idx="254">
                  <c:v>-0.24000000000000057</c:v>
                </c:pt>
                <c:pt idx="255">
                  <c:v>-0.16000000000000086</c:v>
                </c:pt>
                <c:pt idx="256">
                  <c:v>5.9999999999998013E-2</c:v>
                </c:pt>
                <c:pt idx="257">
                  <c:v>0.21999999999999886</c:v>
                </c:pt>
                <c:pt idx="258">
                  <c:v>0.89999999999999858</c:v>
                </c:pt>
                <c:pt idx="259">
                  <c:v>1.5399999999999978</c:v>
                </c:pt>
                <c:pt idx="260">
                  <c:v>2.0599999999999978</c:v>
                </c:pt>
                <c:pt idx="261">
                  <c:v>2.339999999999999</c:v>
                </c:pt>
                <c:pt idx="262">
                  <c:v>2.4599999999999995</c:v>
                </c:pt>
                <c:pt idx="263">
                  <c:v>2.1400000000000006</c:v>
                </c:pt>
                <c:pt idx="264">
                  <c:v>1.9200000000000017</c:v>
                </c:pt>
                <c:pt idx="265">
                  <c:v>1.6000000000000014</c:v>
                </c:pt>
                <c:pt idx="266">
                  <c:v>1.6600000000000024</c:v>
                </c:pt>
                <c:pt idx="267">
                  <c:v>1.8400000000000021</c:v>
                </c:pt>
                <c:pt idx="268">
                  <c:v>2.2000000000000015</c:v>
                </c:pt>
                <c:pt idx="269">
                  <c:v>2.3600000000000021</c:v>
                </c:pt>
                <c:pt idx="270">
                  <c:v>2.4400000000000022</c:v>
                </c:pt>
                <c:pt idx="271">
                  <c:v>2.2800000000000011</c:v>
                </c:pt>
                <c:pt idx="272">
                  <c:v>2.180000000000001</c:v>
                </c:pt>
                <c:pt idx="273">
                  <c:v>1.8200000000000016</c:v>
                </c:pt>
                <c:pt idx="274">
                  <c:v>1.5800000000000012</c:v>
                </c:pt>
                <c:pt idx="275">
                  <c:v>1.3800000000000012</c:v>
                </c:pt>
                <c:pt idx="276">
                  <c:v>1.2200000000000017</c:v>
                </c:pt>
                <c:pt idx="277">
                  <c:v>1.1400000000000019</c:v>
                </c:pt>
                <c:pt idx="278">
                  <c:v>1.4600000000000022</c:v>
                </c:pt>
                <c:pt idx="279">
                  <c:v>1.5200000000000018</c:v>
                </c:pt>
                <c:pt idx="280">
                  <c:v>1.4600000000000009</c:v>
                </c:pt>
                <c:pt idx="281">
                  <c:v>1.6000000000000014</c:v>
                </c:pt>
                <c:pt idx="282">
                  <c:v>1.7800000000000011</c:v>
                </c:pt>
                <c:pt idx="283">
                  <c:v>1.4200000000000004</c:v>
                </c:pt>
                <c:pt idx="284">
                  <c:v>1.3000000000000014</c:v>
                </c:pt>
                <c:pt idx="285">
                  <c:v>1.0400000000000034</c:v>
                </c:pt>
                <c:pt idx="286">
                  <c:v>1.3400000000000034</c:v>
                </c:pt>
                <c:pt idx="287">
                  <c:v>1.5800000000000041</c:v>
                </c:pt>
                <c:pt idx="288">
                  <c:v>1.7400000000000049</c:v>
                </c:pt>
                <c:pt idx="289">
                  <c:v>1.7400000000000049</c:v>
                </c:pt>
                <c:pt idx="290">
                  <c:v>2.1200000000000045</c:v>
                </c:pt>
                <c:pt idx="291">
                  <c:v>2.0400000000000036</c:v>
                </c:pt>
                <c:pt idx="292">
                  <c:v>1.7600000000000022</c:v>
                </c:pt>
                <c:pt idx="293">
                  <c:v>1.8400000000000021</c:v>
                </c:pt>
                <c:pt idx="294">
                  <c:v>2.5400000000000018</c:v>
                </c:pt>
                <c:pt idx="295">
                  <c:v>2.580000000000001</c:v>
                </c:pt>
                <c:pt idx="296">
                  <c:v>2.7400000000000007</c:v>
                </c:pt>
                <c:pt idx="297">
                  <c:v>2.9799999999999995</c:v>
                </c:pt>
                <c:pt idx="298">
                  <c:v>2.9599999999999995</c:v>
                </c:pt>
                <c:pt idx="299">
                  <c:v>2.7199999999999975</c:v>
                </c:pt>
                <c:pt idx="300">
                  <c:v>2.9399999999999977</c:v>
                </c:pt>
                <c:pt idx="301">
                  <c:v>2.9399999999999991</c:v>
                </c:pt>
                <c:pt idx="302">
                  <c:v>3.0600000000000009</c:v>
                </c:pt>
                <c:pt idx="303">
                  <c:v>3.2400000000000007</c:v>
                </c:pt>
                <c:pt idx="304">
                  <c:v>3.0200000000000018</c:v>
                </c:pt>
                <c:pt idx="305">
                  <c:v>3.180000000000001</c:v>
                </c:pt>
                <c:pt idx="306">
                  <c:v>3.2</c:v>
                </c:pt>
                <c:pt idx="307">
                  <c:v>3.2199999999999989</c:v>
                </c:pt>
                <c:pt idx="308">
                  <c:v>3.5200000000000005</c:v>
                </c:pt>
                <c:pt idx="309">
                  <c:v>3.9999999999999987</c:v>
                </c:pt>
                <c:pt idx="310">
                  <c:v>3.8999999999999986</c:v>
                </c:pt>
                <c:pt idx="311">
                  <c:v>3.9399999999999991</c:v>
                </c:pt>
                <c:pt idx="312">
                  <c:v>3.5</c:v>
                </c:pt>
                <c:pt idx="313">
                  <c:v>3.4199999999999973</c:v>
                </c:pt>
                <c:pt idx="314">
                  <c:v>2.8600000000000008</c:v>
                </c:pt>
                <c:pt idx="315">
                  <c:v>2.38</c:v>
                </c:pt>
                <c:pt idx="316">
                  <c:v>1.9400000000000006</c:v>
                </c:pt>
                <c:pt idx="317">
                  <c:v>1.8799999999999983</c:v>
                </c:pt>
                <c:pt idx="318">
                  <c:v>1.4399999999999977</c:v>
                </c:pt>
                <c:pt idx="319">
                  <c:v>1.7399999999999949</c:v>
                </c:pt>
                <c:pt idx="320">
                  <c:v>1.9599999999999966</c:v>
                </c:pt>
                <c:pt idx="321">
                  <c:v>1.8799999999999955</c:v>
                </c:pt>
                <c:pt idx="322">
                  <c:v>1.9199999999999959</c:v>
                </c:pt>
                <c:pt idx="323">
                  <c:v>1.9399999999999977</c:v>
                </c:pt>
                <c:pt idx="324">
                  <c:v>1.7800000000000011</c:v>
                </c:pt>
                <c:pt idx="325">
                  <c:v>1.8200000000000016</c:v>
                </c:pt>
                <c:pt idx="326">
                  <c:v>1.8400000000000034</c:v>
                </c:pt>
                <c:pt idx="327">
                  <c:v>1.660000000000005</c:v>
                </c:pt>
                <c:pt idx="328">
                  <c:v>1.8200000000000045</c:v>
                </c:pt>
                <c:pt idx="329">
                  <c:v>2.1400000000000006</c:v>
                </c:pt>
                <c:pt idx="330">
                  <c:v>2.180000000000001</c:v>
                </c:pt>
                <c:pt idx="331">
                  <c:v>2.1599999999999993</c:v>
                </c:pt>
                <c:pt idx="332">
                  <c:v>2.1400000000000006</c:v>
                </c:pt>
                <c:pt idx="333">
                  <c:v>1.5200000000000018</c:v>
                </c:pt>
                <c:pt idx="334">
                  <c:v>0.74000000000000343</c:v>
                </c:pt>
                <c:pt idx="335">
                  <c:v>0.36000000000000226</c:v>
                </c:pt>
                <c:pt idx="336">
                  <c:v>0.34000000000000341</c:v>
                </c:pt>
                <c:pt idx="337">
                  <c:v>0.3</c:v>
                </c:pt>
                <c:pt idx="338">
                  <c:v>0.38000000000000111</c:v>
                </c:pt>
                <c:pt idx="339">
                  <c:v>0.80000000000000138</c:v>
                </c:pt>
                <c:pt idx="340">
                  <c:v>0.78000000000000114</c:v>
                </c:pt>
                <c:pt idx="341">
                  <c:v>0.86000000000000087</c:v>
                </c:pt>
                <c:pt idx="342">
                  <c:v>0.74000000000000199</c:v>
                </c:pt>
                <c:pt idx="343">
                  <c:v>0.83999999999999919</c:v>
                </c:pt>
                <c:pt idx="344">
                  <c:v>0.7</c:v>
                </c:pt>
                <c:pt idx="345">
                  <c:v>1</c:v>
                </c:pt>
                <c:pt idx="346">
                  <c:v>0.69999999999999862</c:v>
                </c:pt>
                <c:pt idx="347">
                  <c:v>0.97999999999999832</c:v>
                </c:pt>
                <c:pt idx="348">
                  <c:v>0.92000000000000026</c:v>
                </c:pt>
                <c:pt idx="349">
                  <c:v>1.1799999999999984</c:v>
                </c:pt>
                <c:pt idx="350">
                  <c:v>1.2399999999999978</c:v>
                </c:pt>
                <c:pt idx="351">
                  <c:v>1.4199999999999975</c:v>
                </c:pt>
                <c:pt idx="352">
                  <c:v>1.2199999999999975</c:v>
                </c:pt>
                <c:pt idx="353">
                  <c:v>1.2399999999999962</c:v>
                </c:pt>
                <c:pt idx="354">
                  <c:v>1.0399999999999978</c:v>
                </c:pt>
                <c:pt idx="355">
                  <c:v>0.97999999999999976</c:v>
                </c:pt>
                <c:pt idx="356">
                  <c:v>1.0400000000000005</c:v>
                </c:pt>
                <c:pt idx="357">
                  <c:v>1.3400000000000021</c:v>
                </c:pt>
                <c:pt idx="358">
                  <c:v>1.6200000000000017</c:v>
                </c:pt>
                <c:pt idx="359">
                  <c:v>1.3600000000000008</c:v>
                </c:pt>
                <c:pt idx="360">
                  <c:v>1</c:v>
                </c:pt>
                <c:pt idx="361">
                  <c:v>1.1000000000000001</c:v>
                </c:pt>
                <c:pt idx="362">
                  <c:v>0.75999999999999945</c:v>
                </c:pt>
                <c:pt idx="363">
                  <c:v>0.3</c:v>
                </c:pt>
                <c:pt idx="364">
                  <c:v>0.4799999999999997</c:v>
                </c:pt>
                <c:pt idx="365">
                  <c:v>0.6</c:v>
                </c:pt>
                <c:pt idx="366">
                  <c:v>0.35999999999999943</c:v>
                </c:pt>
                <c:pt idx="367">
                  <c:v>0.1799999999999983</c:v>
                </c:pt>
                <c:pt idx="368">
                  <c:v>0.61999999999999889</c:v>
                </c:pt>
                <c:pt idx="369">
                  <c:v>0.43999999999999917</c:v>
                </c:pt>
                <c:pt idx="370">
                  <c:v>0.33999999999999914</c:v>
                </c:pt>
                <c:pt idx="371">
                  <c:v>0.32000000000000028</c:v>
                </c:pt>
                <c:pt idx="372">
                  <c:v>0.48000000000000115</c:v>
                </c:pt>
                <c:pt idx="373">
                  <c:v>0.32000000000000028</c:v>
                </c:pt>
                <c:pt idx="374">
                  <c:v>0.67999999999999972</c:v>
                </c:pt>
                <c:pt idx="375">
                  <c:v>0.7399999999999991</c:v>
                </c:pt>
                <c:pt idx="376">
                  <c:v>0.65999999999999803</c:v>
                </c:pt>
                <c:pt idx="377">
                  <c:v>0.81999999999999884</c:v>
                </c:pt>
                <c:pt idx="378">
                  <c:v>0.9</c:v>
                </c:pt>
                <c:pt idx="379">
                  <c:v>0.4</c:v>
                </c:pt>
                <c:pt idx="380">
                  <c:v>0.27999999999999969</c:v>
                </c:pt>
                <c:pt idx="381">
                  <c:v>0.52000000000000024</c:v>
                </c:pt>
                <c:pt idx="382">
                  <c:v>0.26000000000000084</c:v>
                </c:pt>
                <c:pt idx="383">
                  <c:v>0.32000000000000028</c:v>
                </c:pt>
                <c:pt idx="384">
                  <c:v>0.64000000000000057</c:v>
                </c:pt>
                <c:pt idx="385">
                  <c:v>1.1000000000000014</c:v>
                </c:pt>
                <c:pt idx="386">
                  <c:v>0.96000000000000085</c:v>
                </c:pt>
                <c:pt idx="387">
                  <c:v>1.6599999999999995</c:v>
                </c:pt>
                <c:pt idx="388">
                  <c:v>1.5799999999999996</c:v>
                </c:pt>
                <c:pt idx="389">
                  <c:v>1.4</c:v>
                </c:pt>
                <c:pt idx="390">
                  <c:v>0.93999999999999917</c:v>
                </c:pt>
                <c:pt idx="391">
                  <c:v>1.0599999999999994</c:v>
                </c:pt>
                <c:pt idx="392">
                  <c:v>0.37999999999999973</c:v>
                </c:pt>
                <c:pt idx="393">
                  <c:v>0.13999999999999915</c:v>
                </c:pt>
                <c:pt idx="394">
                  <c:v>0.43999999999999917</c:v>
                </c:pt>
                <c:pt idx="395">
                  <c:v>0.63999999999999913</c:v>
                </c:pt>
                <c:pt idx="396">
                  <c:v>0.44000000000000056</c:v>
                </c:pt>
                <c:pt idx="397">
                  <c:v>0.68000000000000116</c:v>
                </c:pt>
                <c:pt idx="398">
                  <c:v>0.76000000000000223</c:v>
                </c:pt>
                <c:pt idx="399">
                  <c:v>0.64000000000000201</c:v>
                </c:pt>
                <c:pt idx="400">
                  <c:v>0.6800000000000026</c:v>
                </c:pt>
                <c:pt idx="401">
                  <c:v>0.82000000000000028</c:v>
                </c:pt>
                <c:pt idx="402">
                  <c:v>0.77999999999999969</c:v>
                </c:pt>
                <c:pt idx="403">
                  <c:v>0.77999999999999825</c:v>
                </c:pt>
                <c:pt idx="404">
                  <c:v>0.61999999999999889</c:v>
                </c:pt>
                <c:pt idx="405">
                  <c:v>0.55999999999999805</c:v>
                </c:pt>
                <c:pt idx="406">
                  <c:v>0.11999999999999886</c:v>
                </c:pt>
                <c:pt idx="407">
                  <c:v>1.9999999999998862E-2</c:v>
                </c:pt>
                <c:pt idx="408">
                  <c:v>0.2</c:v>
                </c:pt>
                <c:pt idx="409">
                  <c:v>0.11999999999999886</c:v>
                </c:pt>
                <c:pt idx="410">
                  <c:v>0.13999999999999915</c:v>
                </c:pt>
                <c:pt idx="411">
                  <c:v>0.1799999999999983</c:v>
                </c:pt>
                <c:pt idx="412">
                  <c:v>0.159999999999998</c:v>
                </c:pt>
                <c:pt idx="413">
                  <c:v>0.159999999999998</c:v>
                </c:pt>
                <c:pt idx="414">
                  <c:v>0.27999999999999831</c:v>
                </c:pt>
                <c:pt idx="415">
                  <c:v>0.33999999999999914</c:v>
                </c:pt>
                <c:pt idx="416">
                  <c:v>0.53999999999999915</c:v>
                </c:pt>
                <c:pt idx="417">
                  <c:v>0.27999999999999969</c:v>
                </c:pt>
                <c:pt idx="418">
                  <c:v>-0.24000000000000057</c:v>
                </c:pt>
                <c:pt idx="419">
                  <c:v>-0.45999999999999941</c:v>
                </c:pt>
                <c:pt idx="420">
                  <c:v>-1.3400000000000005</c:v>
                </c:pt>
                <c:pt idx="421">
                  <c:v>-1.6399999999999992</c:v>
                </c:pt>
                <c:pt idx="422">
                  <c:v>-1.4799999999999998</c:v>
                </c:pt>
                <c:pt idx="423">
                  <c:v>-1.4600000000000009</c:v>
                </c:pt>
                <c:pt idx="424">
                  <c:v>-1.8800000000000012</c:v>
                </c:pt>
                <c:pt idx="425">
                  <c:v>-1.7600000000000009</c:v>
                </c:pt>
                <c:pt idx="426">
                  <c:v>-1.680000000000001</c:v>
                </c:pt>
                <c:pt idx="427">
                  <c:v>-1.9800000000000011</c:v>
                </c:pt>
                <c:pt idx="428">
                  <c:v>-2.1400000000000006</c:v>
                </c:pt>
                <c:pt idx="429">
                  <c:v>-0.90000000000000147</c:v>
                </c:pt>
                <c:pt idx="430">
                  <c:v>0.77999999999999825</c:v>
                </c:pt>
                <c:pt idx="431">
                  <c:v>1.4399999999999977</c:v>
                </c:pt>
                <c:pt idx="432">
                  <c:v>2.4799999999999982</c:v>
                </c:pt>
                <c:pt idx="433">
                  <c:v>3.5199999999999987</c:v>
                </c:pt>
                <c:pt idx="434">
                  <c:v>0.75999999999999945</c:v>
                </c:pt>
                <c:pt idx="435">
                  <c:v>-3.1399999999999992</c:v>
                </c:pt>
                <c:pt idx="436">
                  <c:v>-4.3999999999999986</c:v>
                </c:pt>
                <c:pt idx="437">
                  <c:v>-5.2199999999999989</c:v>
                </c:pt>
                <c:pt idx="438">
                  <c:v>-5.56</c:v>
                </c:pt>
                <c:pt idx="439">
                  <c:v>-3.1599999999999993</c:v>
                </c:pt>
                <c:pt idx="440">
                  <c:v>-0.32000000000000028</c:v>
                </c:pt>
                <c:pt idx="441">
                  <c:v>0.41999999999999887</c:v>
                </c:pt>
                <c:pt idx="442">
                  <c:v>0.49999999999999856</c:v>
                </c:pt>
                <c:pt idx="443">
                  <c:v>0.59999999999999853</c:v>
                </c:pt>
                <c:pt idx="444">
                  <c:v>0.51999999999999891</c:v>
                </c:pt>
                <c:pt idx="445">
                  <c:v>0.49999999999999856</c:v>
                </c:pt>
                <c:pt idx="446">
                  <c:v>0.45999999999999941</c:v>
                </c:pt>
                <c:pt idx="447">
                  <c:v>0.72000000000000031</c:v>
                </c:pt>
                <c:pt idx="448">
                  <c:v>0.16000000000000086</c:v>
                </c:pt>
                <c:pt idx="449">
                  <c:v>-0.33999999999999914</c:v>
                </c:pt>
                <c:pt idx="450">
                  <c:v>-0.25999999999999945</c:v>
                </c:pt>
                <c:pt idx="451">
                  <c:v>4.000000000000057E-2</c:v>
                </c:pt>
                <c:pt idx="452">
                  <c:v>-0.34000000000000058</c:v>
                </c:pt>
                <c:pt idx="453">
                  <c:v>-0.40000000000000141</c:v>
                </c:pt>
                <c:pt idx="454">
                  <c:v>0.11999999999999886</c:v>
                </c:pt>
                <c:pt idx="455">
                  <c:v>-0.20000000000000143</c:v>
                </c:pt>
                <c:pt idx="456">
                  <c:v>-0.32000000000000173</c:v>
                </c:pt>
                <c:pt idx="457">
                  <c:v>0.11999999999999886</c:v>
                </c:pt>
                <c:pt idx="458">
                  <c:v>0.32000000000000028</c:v>
                </c:pt>
                <c:pt idx="459">
                  <c:v>0.33999999999999914</c:v>
                </c:pt>
                <c:pt idx="460">
                  <c:v>0.45999999999999941</c:v>
                </c:pt>
                <c:pt idx="461">
                  <c:v>0.37999999999999973</c:v>
                </c:pt>
                <c:pt idx="462">
                  <c:v>-0.30000000000000143</c:v>
                </c:pt>
                <c:pt idx="463">
                  <c:v>-0.30000000000000282</c:v>
                </c:pt>
                <c:pt idx="464">
                  <c:v>-0.46000000000000085</c:v>
                </c:pt>
                <c:pt idx="465">
                  <c:v>-0.66000000000000014</c:v>
                </c:pt>
                <c:pt idx="466">
                  <c:v>-1.0800000000000005</c:v>
                </c:pt>
                <c:pt idx="467">
                  <c:v>-0.87999999999999901</c:v>
                </c:pt>
                <c:pt idx="468">
                  <c:v>-0.73999999999999844</c:v>
                </c:pt>
                <c:pt idx="469">
                  <c:v>-1.0199999999999996</c:v>
                </c:pt>
                <c:pt idx="470">
                  <c:v>-0.99999999999999856</c:v>
                </c:pt>
                <c:pt idx="471">
                  <c:v>-0.75999999999999945</c:v>
                </c:pt>
                <c:pt idx="472">
                  <c:v>-0.8600000000000001</c:v>
                </c:pt>
                <c:pt idx="473">
                  <c:v>-0.8600000000000001</c:v>
                </c:pt>
                <c:pt idx="474">
                  <c:v>-0.72000000000000097</c:v>
                </c:pt>
                <c:pt idx="475">
                  <c:v>-0.22000000000000242</c:v>
                </c:pt>
                <c:pt idx="476">
                  <c:v>-0.10000000000000071</c:v>
                </c:pt>
                <c:pt idx="477">
                  <c:v>0.37999999999999973</c:v>
                </c:pt>
                <c:pt idx="478">
                  <c:v>0.19999999999999857</c:v>
                </c:pt>
                <c:pt idx="479">
                  <c:v>0.32000000000000028</c:v>
                </c:pt>
                <c:pt idx="480">
                  <c:v>6.0000000000000851E-2</c:v>
                </c:pt>
                <c:pt idx="481">
                  <c:v>4.000000000000057E-2</c:v>
                </c:pt>
                <c:pt idx="482">
                  <c:v>-0.19999999999999857</c:v>
                </c:pt>
                <c:pt idx="483">
                  <c:v>-7.9999999999998295E-2</c:v>
                </c:pt>
                <c:pt idx="484">
                  <c:v>-0.31999999999999884</c:v>
                </c:pt>
                <c:pt idx="485">
                  <c:v>-0.43999999999999917</c:v>
                </c:pt>
                <c:pt idx="486">
                  <c:v>-0.13999999999999915</c:v>
                </c:pt>
                <c:pt idx="487">
                  <c:v>0.12000000000000029</c:v>
                </c:pt>
                <c:pt idx="488">
                  <c:v>0.1</c:v>
                </c:pt>
                <c:pt idx="489">
                  <c:v>1.9999999999998862E-2</c:v>
                </c:pt>
                <c:pt idx="490">
                  <c:v>3.9999999999999147E-2</c:v>
                </c:pt>
                <c:pt idx="491">
                  <c:v>-0.28000000000000114</c:v>
                </c:pt>
                <c:pt idx="492">
                  <c:v>-0.44000000000000056</c:v>
                </c:pt>
                <c:pt idx="493">
                  <c:v>-0.67999999999999972</c:v>
                </c:pt>
                <c:pt idx="494">
                  <c:v>-0.2999999999999986</c:v>
                </c:pt>
                <c:pt idx="495">
                  <c:v>-0.21999999999999886</c:v>
                </c:pt>
                <c:pt idx="496">
                  <c:v>-0.3</c:v>
                </c:pt>
                <c:pt idx="497">
                  <c:v>-0.36000000000000087</c:v>
                </c:pt>
                <c:pt idx="498">
                  <c:v>-0.10000000000000142</c:v>
                </c:pt>
                <c:pt idx="499">
                  <c:v>-0.34000000000000058</c:v>
                </c:pt>
                <c:pt idx="500">
                  <c:v>-0.38000000000000111</c:v>
                </c:pt>
                <c:pt idx="501">
                  <c:v>-0.34000000000000058</c:v>
                </c:pt>
                <c:pt idx="502">
                  <c:v>-0.48000000000000115</c:v>
                </c:pt>
                <c:pt idx="503">
                  <c:v>-0.5</c:v>
                </c:pt>
                <c:pt idx="504">
                  <c:v>-0.50000000000000144</c:v>
                </c:pt>
                <c:pt idx="505">
                  <c:v>-0.54000000000000059</c:v>
                </c:pt>
                <c:pt idx="506">
                  <c:v>-0.63999999999999913</c:v>
                </c:pt>
                <c:pt idx="507">
                  <c:v>-0.7999999999999986</c:v>
                </c:pt>
                <c:pt idx="508">
                  <c:v>-0.95999999999999797</c:v>
                </c:pt>
                <c:pt idx="509">
                  <c:v>-0.69999999999999718</c:v>
                </c:pt>
                <c:pt idx="510">
                  <c:v>-0.63999999999999768</c:v>
                </c:pt>
                <c:pt idx="511">
                  <c:v>-9.9999999999998576E-2</c:v>
                </c:pt>
                <c:pt idx="512">
                  <c:v>0.28000000000000258</c:v>
                </c:pt>
                <c:pt idx="513">
                  <c:v>8.000000000000114E-2</c:v>
                </c:pt>
                <c:pt idx="514">
                  <c:v>-0.27999999999999831</c:v>
                </c:pt>
                <c:pt idx="515">
                  <c:v>-0.11999999999999744</c:v>
                </c:pt>
                <c:pt idx="516">
                  <c:v>-0.65999999999999659</c:v>
                </c:pt>
                <c:pt idx="517">
                  <c:v>-0.73999999999999777</c:v>
                </c:pt>
                <c:pt idx="518">
                  <c:v>-0.71999999999999742</c:v>
                </c:pt>
                <c:pt idx="519">
                  <c:v>-0.69999999999999862</c:v>
                </c:pt>
                <c:pt idx="520">
                  <c:v>-0.85999999999999943</c:v>
                </c:pt>
                <c:pt idx="521">
                  <c:v>-0.7600000000000009</c:v>
                </c:pt>
                <c:pt idx="522">
                  <c:v>-0.52000000000000024</c:v>
                </c:pt>
                <c:pt idx="523">
                  <c:v>-0.48000000000000115</c:v>
                </c:pt>
                <c:pt idx="524">
                  <c:v>-0.48000000000000115</c:v>
                </c:pt>
                <c:pt idx="525">
                  <c:v>-0.60000000000000142</c:v>
                </c:pt>
                <c:pt idx="526">
                  <c:v>-0.46000000000000085</c:v>
                </c:pt>
                <c:pt idx="527">
                  <c:v>-0.82000000000000173</c:v>
                </c:pt>
                <c:pt idx="528">
                  <c:v>-0.94000000000000061</c:v>
                </c:pt>
                <c:pt idx="529">
                  <c:v>-0.7</c:v>
                </c:pt>
                <c:pt idx="530">
                  <c:v>-0.32000000000000028</c:v>
                </c:pt>
                <c:pt idx="531">
                  <c:v>-0.17999999999999972</c:v>
                </c:pt>
                <c:pt idx="532">
                  <c:v>0.14000000000000057</c:v>
                </c:pt>
                <c:pt idx="533">
                  <c:v>0.65999999999999948</c:v>
                </c:pt>
                <c:pt idx="534">
                  <c:v>0.67999999999999972</c:v>
                </c:pt>
                <c:pt idx="535">
                  <c:v>0.42000000000000171</c:v>
                </c:pt>
                <c:pt idx="536">
                  <c:v>0.26000000000000084</c:v>
                </c:pt>
                <c:pt idx="537">
                  <c:v>0.16000000000000086</c:v>
                </c:pt>
                <c:pt idx="538">
                  <c:v>0.14000000000000129</c:v>
                </c:pt>
                <c:pt idx="539">
                  <c:v>-7.999999999999971E-2</c:v>
                </c:pt>
                <c:pt idx="540">
                  <c:v>-0.16000000000000086</c:v>
                </c:pt>
                <c:pt idx="541">
                  <c:v>-0.30000000000000071</c:v>
                </c:pt>
                <c:pt idx="542">
                  <c:v>-0.42000000000000098</c:v>
                </c:pt>
                <c:pt idx="543">
                  <c:v>-0.70000000000000073</c:v>
                </c:pt>
                <c:pt idx="544">
                  <c:v>-0.56000000000000016</c:v>
                </c:pt>
                <c:pt idx="545">
                  <c:v>-0.76000000000000012</c:v>
                </c:pt>
                <c:pt idx="546">
                  <c:v>-0.7</c:v>
                </c:pt>
                <c:pt idx="547">
                  <c:v>-0.83999999999999986</c:v>
                </c:pt>
                <c:pt idx="548">
                  <c:v>-0.79999999999999927</c:v>
                </c:pt>
                <c:pt idx="549">
                  <c:v>-0.7</c:v>
                </c:pt>
                <c:pt idx="550">
                  <c:v>-0.68000000000000038</c:v>
                </c:pt>
                <c:pt idx="551">
                  <c:v>-0.36000000000000015</c:v>
                </c:pt>
                <c:pt idx="552">
                  <c:v>-0.16000000000000014</c:v>
                </c:pt>
                <c:pt idx="553">
                  <c:v>-7.1054273576010023E-16</c:v>
                </c:pt>
                <c:pt idx="554">
                  <c:v>-0.1</c:v>
                </c:pt>
                <c:pt idx="555">
                  <c:v>-0.19999999999999929</c:v>
                </c:pt>
                <c:pt idx="556">
                  <c:v>-0.9199999999999996</c:v>
                </c:pt>
                <c:pt idx="557">
                  <c:v>-0.97999999999999976</c:v>
                </c:pt>
                <c:pt idx="558">
                  <c:v>-1.2</c:v>
                </c:pt>
                <c:pt idx="559">
                  <c:v>-1.3400000000000005</c:v>
                </c:pt>
                <c:pt idx="560">
                  <c:v>-0.72000000000000097</c:v>
                </c:pt>
                <c:pt idx="561">
                  <c:v>-0.44000000000000056</c:v>
                </c:pt>
                <c:pt idx="562">
                  <c:v>-0.23999999999999985</c:v>
                </c:pt>
                <c:pt idx="563">
                  <c:v>2.0000000000000285E-2</c:v>
                </c:pt>
                <c:pt idx="564">
                  <c:v>-3.9999999999999855E-2</c:v>
                </c:pt>
                <c:pt idx="565">
                  <c:v>-0.51999999999999957</c:v>
                </c:pt>
                <c:pt idx="566">
                  <c:v>-0.61999999999999955</c:v>
                </c:pt>
                <c:pt idx="567">
                  <c:v>-0.67999999999999972</c:v>
                </c:pt>
                <c:pt idx="568">
                  <c:v>-1.079999999999999</c:v>
                </c:pt>
                <c:pt idx="569">
                  <c:v>-0.93999999999999839</c:v>
                </c:pt>
                <c:pt idx="570">
                  <c:v>-0.67999999999999827</c:v>
                </c:pt>
                <c:pt idx="571">
                  <c:v>-0.67999999999999905</c:v>
                </c:pt>
                <c:pt idx="572">
                  <c:v>-0.87999999999999967</c:v>
                </c:pt>
                <c:pt idx="573">
                  <c:v>-0.74000000000000055</c:v>
                </c:pt>
                <c:pt idx="574">
                  <c:v>-0.74000000000000132</c:v>
                </c:pt>
                <c:pt idx="575">
                  <c:v>-1.0400000000000014</c:v>
                </c:pt>
                <c:pt idx="576">
                  <c:v>-0.7600000000000009</c:v>
                </c:pt>
                <c:pt idx="577">
                  <c:v>-0.78000000000000047</c:v>
                </c:pt>
                <c:pt idx="578">
                  <c:v>-0.76000000000000012</c:v>
                </c:pt>
                <c:pt idx="579">
                  <c:v>-0.31999999999999956</c:v>
                </c:pt>
                <c:pt idx="580">
                  <c:v>-0.19999999999999929</c:v>
                </c:pt>
                <c:pt idx="581">
                  <c:v>-1.9999999999999574E-2</c:v>
                </c:pt>
                <c:pt idx="582">
                  <c:v>0.14000000000000057</c:v>
                </c:pt>
                <c:pt idx="583">
                  <c:v>8.0000000000000432E-2</c:v>
                </c:pt>
                <c:pt idx="584">
                  <c:v>-0.35999999999999943</c:v>
                </c:pt>
                <c:pt idx="585">
                  <c:v>-0.13999999999999985</c:v>
                </c:pt>
                <c:pt idx="586">
                  <c:v>-0.23999999999999985</c:v>
                </c:pt>
                <c:pt idx="587">
                  <c:v>0.15999999999999942</c:v>
                </c:pt>
                <c:pt idx="588">
                  <c:v>0.17999999999999972</c:v>
                </c:pt>
                <c:pt idx="589">
                  <c:v>0.53999999999999981</c:v>
                </c:pt>
                <c:pt idx="590">
                  <c:v>0.51999999999999957</c:v>
                </c:pt>
                <c:pt idx="591">
                  <c:v>0.43999999999999984</c:v>
                </c:pt>
                <c:pt idx="592">
                  <c:v>3.9999999999999855E-2</c:v>
                </c:pt>
                <c:pt idx="593">
                  <c:v>0.21999999999999958</c:v>
                </c:pt>
                <c:pt idx="594">
                  <c:v>-0.40000000000000069</c:v>
                </c:pt>
                <c:pt idx="595">
                  <c:v>-0.2000000000000007</c:v>
                </c:pt>
                <c:pt idx="596">
                  <c:v>-0.18000000000000113</c:v>
                </c:pt>
                <c:pt idx="597">
                  <c:v>-8.0000000000000432E-2</c:v>
                </c:pt>
                <c:pt idx="598">
                  <c:v>-3.9999999999999855E-2</c:v>
                </c:pt>
                <c:pt idx="599">
                  <c:v>0.13999999999999985</c:v>
                </c:pt>
                <c:pt idx="600">
                  <c:v>-3.9999999999999855E-2</c:v>
                </c:pt>
                <c:pt idx="601">
                  <c:v>-0.11999999999999958</c:v>
                </c:pt>
                <c:pt idx="602">
                  <c:v>-7.999999999999971E-2</c:v>
                </c:pt>
                <c:pt idx="603">
                  <c:v>0.21999999999999958</c:v>
                </c:pt>
                <c:pt idx="604">
                  <c:v>0.33999999999999986</c:v>
                </c:pt>
                <c:pt idx="605">
                  <c:v>0.35999999999999943</c:v>
                </c:pt>
                <c:pt idx="606">
                  <c:v>0.77999999999999903</c:v>
                </c:pt>
                <c:pt idx="607">
                  <c:v>0.97999999999999898</c:v>
                </c:pt>
                <c:pt idx="608">
                  <c:v>0.13999999999999915</c:v>
                </c:pt>
                <c:pt idx="609">
                  <c:v>-7.1054273576010023E-16</c:v>
                </c:pt>
                <c:pt idx="610">
                  <c:v>-0.12000000000000029</c:v>
                </c:pt>
                <c:pt idx="611">
                  <c:v>-0.4</c:v>
                </c:pt>
                <c:pt idx="612">
                  <c:v>-0.96000000000000019</c:v>
                </c:pt>
                <c:pt idx="613">
                  <c:v>-5.9999999999999429E-2</c:v>
                </c:pt>
                <c:pt idx="614">
                  <c:v>0.40000000000000069</c:v>
                </c:pt>
                <c:pt idx="615">
                  <c:v>0.2</c:v>
                </c:pt>
                <c:pt idx="616">
                  <c:v>2.0000000000000285E-2</c:v>
                </c:pt>
                <c:pt idx="617">
                  <c:v>-6.0000000000000143E-2</c:v>
                </c:pt>
                <c:pt idx="618">
                  <c:v>-0.5800000000000004</c:v>
                </c:pt>
                <c:pt idx="619">
                  <c:v>-0.62000000000000099</c:v>
                </c:pt>
                <c:pt idx="620">
                  <c:v>-0.46000000000000013</c:v>
                </c:pt>
                <c:pt idx="621">
                  <c:v>-0.34000000000000058</c:v>
                </c:pt>
                <c:pt idx="622">
                  <c:v>-8.0000000000000432E-2</c:v>
                </c:pt>
                <c:pt idx="623">
                  <c:v>-7.1054273576010023E-16</c:v>
                </c:pt>
                <c:pt idx="624">
                  <c:v>0.15999999999999942</c:v>
                </c:pt>
                <c:pt idx="625">
                  <c:v>0.65999999999999948</c:v>
                </c:pt>
                <c:pt idx="626">
                  <c:v>0.77999999999999969</c:v>
                </c:pt>
                <c:pt idx="627">
                  <c:v>1.1600000000000001</c:v>
                </c:pt>
                <c:pt idx="628">
                  <c:v>1.6600000000000001</c:v>
                </c:pt>
                <c:pt idx="629">
                  <c:v>1.5400000000000005</c:v>
                </c:pt>
                <c:pt idx="630">
                  <c:v>0.92000000000000026</c:v>
                </c:pt>
                <c:pt idx="631">
                  <c:v>1.1000000000000008</c:v>
                </c:pt>
                <c:pt idx="632">
                  <c:v>0.84000000000000052</c:v>
                </c:pt>
                <c:pt idx="633">
                  <c:v>0.52000000000000102</c:v>
                </c:pt>
                <c:pt idx="634">
                  <c:v>0.36000000000000087</c:v>
                </c:pt>
                <c:pt idx="635">
                  <c:v>0.62000000000000033</c:v>
                </c:pt>
                <c:pt idx="636">
                  <c:v>7.999999999999971E-2</c:v>
                </c:pt>
                <c:pt idx="637">
                  <c:v>-0.16000000000000014</c:v>
                </c:pt>
                <c:pt idx="638">
                  <c:v>-0.12000000000000099</c:v>
                </c:pt>
                <c:pt idx="639">
                  <c:v>-0.42000000000000098</c:v>
                </c:pt>
                <c:pt idx="640">
                  <c:v>-0.26000000000000084</c:v>
                </c:pt>
                <c:pt idx="641">
                  <c:v>0.13999999999999915</c:v>
                </c:pt>
                <c:pt idx="642">
                  <c:v>0.21999999999999886</c:v>
                </c:pt>
                <c:pt idx="643">
                  <c:v>0.5</c:v>
                </c:pt>
                <c:pt idx="644">
                  <c:v>0.6399999999999999</c:v>
                </c:pt>
                <c:pt idx="645">
                  <c:v>0.38000000000000045</c:v>
                </c:pt>
                <c:pt idx="646">
                  <c:v>6.0000000000000851E-2</c:v>
                </c:pt>
                <c:pt idx="647">
                  <c:v>-9.9999999999999284E-2</c:v>
                </c:pt>
                <c:pt idx="648">
                  <c:v>-1.1199999999999997</c:v>
                </c:pt>
                <c:pt idx="649">
                  <c:v>-1.3</c:v>
                </c:pt>
                <c:pt idx="650">
                  <c:v>-1.1400000000000006</c:v>
                </c:pt>
                <c:pt idx="651">
                  <c:v>-1.2200000000000011</c:v>
                </c:pt>
                <c:pt idx="652">
                  <c:v>-1.120000000000001</c:v>
                </c:pt>
                <c:pt idx="653">
                  <c:v>-0.72000000000000097</c:v>
                </c:pt>
                <c:pt idx="654">
                  <c:v>-0.62000000000000099</c:v>
                </c:pt>
                <c:pt idx="655">
                  <c:v>-1.0200000000000002</c:v>
                </c:pt>
                <c:pt idx="656">
                  <c:v>-1.0399999999999998</c:v>
                </c:pt>
                <c:pt idx="657">
                  <c:v>-1.2399999999999991</c:v>
                </c:pt>
                <c:pt idx="658">
                  <c:v>-1.0799999999999996</c:v>
                </c:pt>
                <c:pt idx="659">
                  <c:v>-1.0399999999999991</c:v>
                </c:pt>
                <c:pt idx="660">
                  <c:v>-0.81999999999999884</c:v>
                </c:pt>
                <c:pt idx="661">
                  <c:v>-0.51999999999999891</c:v>
                </c:pt>
                <c:pt idx="662">
                  <c:v>-0.43999999999999917</c:v>
                </c:pt>
                <c:pt idx="663">
                  <c:v>-0.69999999999999896</c:v>
                </c:pt>
                <c:pt idx="664">
                  <c:v>-0.67999999999999938</c:v>
                </c:pt>
                <c:pt idx="665">
                  <c:v>-0.98000000000000009</c:v>
                </c:pt>
                <c:pt idx="666">
                  <c:v>-1.1000000000000003</c:v>
                </c:pt>
                <c:pt idx="667">
                  <c:v>-0.62000000000000066</c:v>
                </c:pt>
                <c:pt idx="668">
                  <c:v>-0.40000000000000069</c:v>
                </c:pt>
                <c:pt idx="669">
                  <c:v>-0.34000000000000058</c:v>
                </c:pt>
                <c:pt idx="670">
                  <c:v>0.15999999999999978</c:v>
                </c:pt>
                <c:pt idx="671">
                  <c:v>0.13999999999999985</c:v>
                </c:pt>
                <c:pt idx="672">
                  <c:v>-1.9999999999999574E-2</c:v>
                </c:pt>
                <c:pt idx="673">
                  <c:v>0.34000000000000058</c:v>
                </c:pt>
                <c:pt idx="674">
                  <c:v>0.46000000000000052</c:v>
                </c:pt>
                <c:pt idx="675">
                  <c:v>0.26000000000000012</c:v>
                </c:pt>
                <c:pt idx="676">
                  <c:v>0.38000000000000006</c:v>
                </c:pt>
                <c:pt idx="677">
                  <c:v>0.21999999999999958</c:v>
                </c:pt>
                <c:pt idx="678">
                  <c:v>-0.1600000000000005</c:v>
                </c:pt>
                <c:pt idx="679">
                  <c:v>-0.28000000000000042</c:v>
                </c:pt>
                <c:pt idx="680">
                  <c:v>-0.10000000000000035</c:v>
                </c:pt>
                <c:pt idx="681">
                  <c:v>-0.54000000000000026</c:v>
                </c:pt>
                <c:pt idx="682">
                  <c:v>-0.4</c:v>
                </c:pt>
                <c:pt idx="683">
                  <c:v>-0.77999999999999969</c:v>
                </c:pt>
                <c:pt idx="684">
                  <c:v>-0.97999999999999976</c:v>
                </c:pt>
                <c:pt idx="685">
                  <c:v>-1.0399999999999998</c:v>
                </c:pt>
                <c:pt idx="686">
                  <c:v>-0.82000000000000028</c:v>
                </c:pt>
                <c:pt idx="687">
                  <c:v>-0.56000000000000016</c:v>
                </c:pt>
                <c:pt idx="688">
                  <c:v>-3.5527136788005011E-16</c:v>
                </c:pt>
                <c:pt idx="689">
                  <c:v>0.31999999999999923</c:v>
                </c:pt>
                <c:pt idx="690">
                  <c:v>0.35999999999999943</c:v>
                </c:pt>
                <c:pt idx="691">
                  <c:v>0.61999999999999988</c:v>
                </c:pt>
                <c:pt idx="692">
                  <c:v>0.68</c:v>
                </c:pt>
                <c:pt idx="693">
                  <c:v>0.98000000000000009</c:v>
                </c:pt>
                <c:pt idx="694">
                  <c:v>0.7000000000000004</c:v>
                </c:pt>
                <c:pt idx="695">
                  <c:v>0.76000000000000045</c:v>
                </c:pt>
                <c:pt idx="696">
                  <c:v>0.50000000000000067</c:v>
                </c:pt>
                <c:pt idx="697">
                  <c:v>0.40000000000000069</c:v>
                </c:pt>
                <c:pt idx="698">
                  <c:v>0.42000000000000026</c:v>
                </c:pt>
                <c:pt idx="699">
                  <c:v>0.38000000000000045</c:v>
                </c:pt>
                <c:pt idx="700">
                  <c:v>0.3</c:v>
                </c:pt>
                <c:pt idx="701">
                  <c:v>0.69999999999999929</c:v>
                </c:pt>
                <c:pt idx="702">
                  <c:v>0.39999999999999858</c:v>
                </c:pt>
                <c:pt idx="703">
                  <c:v>-8.000000000000114E-2</c:v>
                </c:pt>
                <c:pt idx="704">
                  <c:v>0.39999999999999858</c:v>
                </c:pt>
                <c:pt idx="705">
                  <c:v>0.6599999999999987</c:v>
                </c:pt>
                <c:pt idx="706">
                  <c:v>0.55999999999999939</c:v>
                </c:pt>
                <c:pt idx="707">
                  <c:v>0.66000000000000014</c:v>
                </c:pt>
                <c:pt idx="708">
                  <c:v>1.0399999999999998</c:v>
                </c:pt>
                <c:pt idx="709">
                  <c:v>0.66000000000000014</c:v>
                </c:pt>
                <c:pt idx="710">
                  <c:v>0.38000000000000045</c:v>
                </c:pt>
                <c:pt idx="711">
                  <c:v>0.46000000000000013</c:v>
                </c:pt>
                <c:pt idx="712">
                  <c:v>0.5</c:v>
                </c:pt>
                <c:pt idx="713">
                  <c:v>0.28000000000000042</c:v>
                </c:pt>
                <c:pt idx="714">
                  <c:v>0.50000000000000067</c:v>
                </c:pt>
                <c:pt idx="715">
                  <c:v>0.66000000000000014</c:v>
                </c:pt>
                <c:pt idx="716">
                  <c:v>0.33999999999999986</c:v>
                </c:pt>
                <c:pt idx="717">
                  <c:v>0.17999999999999972</c:v>
                </c:pt>
                <c:pt idx="718">
                  <c:v>-3.9999999999999855E-2</c:v>
                </c:pt>
                <c:pt idx="719">
                  <c:v>-7.1054273576010023E-16</c:v>
                </c:pt>
                <c:pt idx="720">
                  <c:v>-0.46000000000000013</c:v>
                </c:pt>
                <c:pt idx="721">
                  <c:v>-0.35999999999999943</c:v>
                </c:pt>
                <c:pt idx="722">
                  <c:v>-0.29999999999999927</c:v>
                </c:pt>
                <c:pt idx="723">
                  <c:v>-2.0000000000000285E-2</c:v>
                </c:pt>
                <c:pt idx="724">
                  <c:v>-0.35999999999999943</c:v>
                </c:pt>
                <c:pt idx="725">
                  <c:v>-0.45999999999999941</c:v>
                </c:pt>
                <c:pt idx="726">
                  <c:v>-0.16000000000000014</c:v>
                </c:pt>
                <c:pt idx="727">
                  <c:v>-6.0000000000000851E-2</c:v>
                </c:pt>
                <c:pt idx="728">
                  <c:v>-0.1</c:v>
                </c:pt>
                <c:pt idx="729">
                  <c:v>-0.28000000000000042</c:v>
                </c:pt>
                <c:pt idx="730">
                  <c:v>3.9999999999999855E-2</c:v>
                </c:pt>
                <c:pt idx="731">
                  <c:v>-0.4</c:v>
                </c:pt>
                <c:pt idx="732">
                  <c:v>-0.29999999999999927</c:v>
                </c:pt>
                <c:pt idx="733">
                  <c:v>-0.4199999999999996</c:v>
                </c:pt>
                <c:pt idx="734">
                  <c:v>-0.31999999999999884</c:v>
                </c:pt>
                <c:pt idx="735">
                  <c:v>-0.51999999999999891</c:v>
                </c:pt>
                <c:pt idx="736">
                  <c:v>-0.17999999999999899</c:v>
                </c:pt>
                <c:pt idx="737">
                  <c:v>-5.9999999999998721E-2</c:v>
                </c:pt>
                <c:pt idx="738">
                  <c:v>-0.45999999999999874</c:v>
                </c:pt>
                <c:pt idx="739">
                  <c:v>7.1054273576010023E-16</c:v>
                </c:pt>
                <c:pt idx="740">
                  <c:v>-3.9999999999999855E-2</c:v>
                </c:pt>
                <c:pt idx="741">
                  <c:v>-0.27999999999999969</c:v>
                </c:pt>
                <c:pt idx="742">
                  <c:v>-0.70000000000000073</c:v>
                </c:pt>
                <c:pt idx="743">
                  <c:v>-0.32000000000000101</c:v>
                </c:pt>
                <c:pt idx="744">
                  <c:v>-0.42000000000000098</c:v>
                </c:pt>
                <c:pt idx="745">
                  <c:v>-0.52000000000000024</c:v>
                </c:pt>
                <c:pt idx="746">
                  <c:v>-0.74000000000000055</c:v>
                </c:pt>
                <c:pt idx="747">
                  <c:v>-0.61999999999999955</c:v>
                </c:pt>
                <c:pt idx="748">
                  <c:v>-0.63999999999999913</c:v>
                </c:pt>
                <c:pt idx="749">
                  <c:v>-0.79999999999999927</c:v>
                </c:pt>
                <c:pt idx="750">
                  <c:v>-0.6</c:v>
                </c:pt>
                <c:pt idx="751">
                  <c:v>-0.33999999999999986</c:v>
                </c:pt>
                <c:pt idx="752">
                  <c:v>-0.12000000000000029</c:v>
                </c:pt>
                <c:pt idx="753">
                  <c:v>-0.14000000000000057</c:v>
                </c:pt>
                <c:pt idx="754">
                  <c:v>-0.22000000000000028</c:v>
                </c:pt>
                <c:pt idx="755">
                  <c:v>0.21999999999999958</c:v>
                </c:pt>
                <c:pt idx="756">
                  <c:v>0.33999999999999986</c:v>
                </c:pt>
                <c:pt idx="757">
                  <c:v>0.15999999999999942</c:v>
                </c:pt>
                <c:pt idx="758">
                  <c:v>-0.22000000000000028</c:v>
                </c:pt>
                <c:pt idx="759">
                  <c:v>7.999999999999971E-2</c:v>
                </c:pt>
                <c:pt idx="760">
                  <c:v>-0.2</c:v>
                </c:pt>
                <c:pt idx="761">
                  <c:v>0.1</c:v>
                </c:pt>
                <c:pt idx="762">
                  <c:v>0.1</c:v>
                </c:pt>
                <c:pt idx="763">
                  <c:v>0.62000000000000033</c:v>
                </c:pt>
                <c:pt idx="764">
                  <c:v>0.56000000000000016</c:v>
                </c:pt>
                <c:pt idx="765">
                  <c:v>0.57999999999999974</c:v>
                </c:pt>
                <c:pt idx="766">
                  <c:v>0.26000000000000012</c:v>
                </c:pt>
                <c:pt idx="767">
                  <c:v>0.26000000000000084</c:v>
                </c:pt>
                <c:pt idx="768">
                  <c:v>0.4</c:v>
                </c:pt>
                <c:pt idx="769">
                  <c:v>-0.1</c:v>
                </c:pt>
                <c:pt idx="770">
                  <c:v>-0.21999999999999958</c:v>
                </c:pt>
                <c:pt idx="771">
                  <c:v>2.0000000000000285E-2</c:v>
                </c:pt>
                <c:pt idx="772">
                  <c:v>-0.16000000000000014</c:v>
                </c:pt>
                <c:pt idx="773">
                  <c:v>-0.3999999999999993</c:v>
                </c:pt>
                <c:pt idx="774">
                  <c:v>6.0000000000000851E-2</c:v>
                </c:pt>
                <c:pt idx="775">
                  <c:v>0.24000000000000127</c:v>
                </c:pt>
                <c:pt idx="776">
                  <c:v>-0.19999999999999929</c:v>
                </c:pt>
                <c:pt idx="777">
                  <c:v>-0.27999999999999903</c:v>
                </c:pt>
                <c:pt idx="778">
                  <c:v>-0.57999999999999974</c:v>
                </c:pt>
                <c:pt idx="779">
                  <c:v>-0.76000000000000012</c:v>
                </c:pt>
                <c:pt idx="780">
                  <c:v>-0.68000000000000038</c:v>
                </c:pt>
                <c:pt idx="781">
                  <c:v>-0.53999999999999981</c:v>
                </c:pt>
                <c:pt idx="782">
                  <c:v>-0.42000000000000026</c:v>
                </c:pt>
                <c:pt idx="783">
                  <c:v>-5.9999999999999429E-2</c:v>
                </c:pt>
                <c:pt idx="784">
                  <c:v>0.16000000000000086</c:v>
                </c:pt>
                <c:pt idx="785">
                  <c:v>0.18000000000000044</c:v>
                </c:pt>
                <c:pt idx="786">
                  <c:v>0.27999999999999969</c:v>
                </c:pt>
                <c:pt idx="787">
                  <c:v>0.52000000000000024</c:v>
                </c:pt>
                <c:pt idx="788">
                  <c:v>0.43999999999999984</c:v>
                </c:pt>
                <c:pt idx="789">
                  <c:v>0.17999999999999972</c:v>
                </c:pt>
                <c:pt idx="790">
                  <c:v>-0.13999999999999985</c:v>
                </c:pt>
                <c:pt idx="791">
                  <c:v>-0.23999999999999916</c:v>
                </c:pt>
                <c:pt idx="792">
                  <c:v>-0.45999999999999941</c:v>
                </c:pt>
                <c:pt idx="793">
                  <c:v>-0.81999999999999962</c:v>
                </c:pt>
                <c:pt idx="794">
                  <c:v>-0.75999999999999945</c:v>
                </c:pt>
                <c:pt idx="795">
                  <c:v>-0.7399999999999991</c:v>
                </c:pt>
                <c:pt idx="796">
                  <c:v>-0.67999999999999972</c:v>
                </c:pt>
                <c:pt idx="797">
                  <c:v>-0.55999999999999939</c:v>
                </c:pt>
                <c:pt idx="798">
                  <c:v>-9.9999999999999284E-2</c:v>
                </c:pt>
                <c:pt idx="799">
                  <c:v>0.24000000000000057</c:v>
                </c:pt>
                <c:pt idx="800">
                  <c:v>0.33999999999999986</c:v>
                </c:pt>
                <c:pt idx="801">
                  <c:v>0.16000000000000014</c:v>
                </c:pt>
                <c:pt idx="802">
                  <c:v>0</c:v>
                </c:pt>
                <c:pt idx="803">
                  <c:v>-0.16000000000000014</c:v>
                </c:pt>
                <c:pt idx="804">
                  <c:v>-0.5</c:v>
                </c:pt>
                <c:pt idx="805">
                  <c:v>-0.51999999999999957</c:v>
                </c:pt>
                <c:pt idx="806">
                  <c:v>-0.55999999999999939</c:v>
                </c:pt>
                <c:pt idx="807">
                  <c:v>-0.4</c:v>
                </c:pt>
                <c:pt idx="808">
                  <c:v>-0.13999999999999985</c:v>
                </c:pt>
                <c:pt idx="809">
                  <c:v>0</c:v>
                </c:pt>
                <c:pt idx="810">
                  <c:v>0.15999999999999942</c:v>
                </c:pt>
                <c:pt idx="811">
                  <c:v>0.27999999999999903</c:v>
                </c:pt>
                <c:pt idx="812">
                  <c:v>3.9999999999999855E-2</c:v>
                </c:pt>
                <c:pt idx="813">
                  <c:v>-0.36000000000000015</c:v>
                </c:pt>
                <c:pt idx="814">
                  <c:v>-0.52000000000000024</c:v>
                </c:pt>
                <c:pt idx="815">
                  <c:v>-0.73999999999999988</c:v>
                </c:pt>
                <c:pt idx="816">
                  <c:v>-0.56000000000000016</c:v>
                </c:pt>
                <c:pt idx="817">
                  <c:v>-0.46000000000000085</c:v>
                </c:pt>
                <c:pt idx="818">
                  <c:v>-0.32000000000000101</c:v>
                </c:pt>
                <c:pt idx="819">
                  <c:v>-0.10000000000000071</c:v>
                </c:pt>
                <c:pt idx="820">
                  <c:v>-0.2000000000000007</c:v>
                </c:pt>
                <c:pt idx="821">
                  <c:v>-0.28000000000000042</c:v>
                </c:pt>
                <c:pt idx="822">
                  <c:v>0.1</c:v>
                </c:pt>
                <c:pt idx="823">
                  <c:v>0.5</c:v>
                </c:pt>
                <c:pt idx="824">
                  <c:v>0.8</c:v>
                </c:pt>
                <c:pt idx="825">
                  <c:v>1.7</c:v>
                </c:pt>
                <c:pt idx="826">
                  <c:v>2.2000000000000002</c:v>
                </c:pt>
                <c:pt idx="827">
                  <c:v>1.2200000000000002</c:v>
                </c:pt>
                <c:pt idx="828">
                  <c:v>-0.17999999999999972</c:v>
                </c:pt>
                <c:pt idx="829">
                  <c:v>-0.95999999999999941</c:v>
                </c:pt>
                <c:pt idx="830">
                  <c:v>-1.5399999999999991</c:v>
                </c:pt>
                <c:pt idx="831">
                  <c:v>-1.8999999999999992</c:v>
                </c:pt>
                <c:pt idx="832">
                  <c:v>-1.1999999999999993</c:v>
                </c:pt>
                <c:pt idx="833">
                  <c:v>2.0000000000000285E-2</c:v>
                </c:pt>
                <c:pt idx="834">
                  <c:v>0.22000000000000028</c:v>
                </c:pt>
                <c:pt idx="835">
                  <c:v>8.0000000000000432E-2</c:v>
                </c:pt>
                <c:pt idx="836">
                  <c:v>-7.999999999999971E-2</c:v>
                </c:pt>
                <c:pt idx="837">
                  <c:v>-0.1</c:v>
                </c:pt>
                <c:pt idx="838">
                  <c:v>-0.1</c:v>
                </c:pt>
                <c:pt idx="839">
                  <c:v>0.71999999999999953</c:v>
                </c:pt>
                <c:pt idx="840">
                  <c:v>1.1399999999999992</c:v>
                </c:pt>
                <c:pt idx="841">
                  <c:v>1.3799999999999997</c:v>
                </c:pt>
                <c:pt idx="842">
                  <c:v>1.3999999999999992</c:v>
                </c:pt>
                <c:pt idx="843">
                  <c:v>1.44</c:v>
                </c:pt>
                <c:pt idx="844">
                  <c:v>0.96000000000000019</c:v>
                </c:pt>
                <c:pt idx="845">
                  <c:v>0.8</c:v>
                </c:pt>
                <c:pt idx="846">
                  <c:v>0.33999999999999986</c:v>
                </c:pt>
                <c:pt idx="847">
                  <c:v>0.42000000000000026</c:v>
                </c:pt>
                <c:pt idx="848">
                  <c:v>0.77999999999999969</c:v>
                </c:pt>
                <c:pt idx="849">
                  <c:v>0.89999999999999925</c:v>
                </c:pt>
                <c:pt idx="850">
                  <c:v>0.79999999999999927</c:v>
                </c:pt>
                <c:pt idx="851">
                  <c:v>1.3999999999999992</c:v>
                </c:pt>
                <c:pt idx="852">
                  <c:v>1.379999999999999</c:v>
                </c:pt>
                <c:pt idx="853">
                  <c:v>1.0599999999999994</c:v>
                </c:pt>
                <c:pt idx="854">
                  <c:v>0.73999999999999988</c:v>
                </c:pt>
                <c:pt idx="855">
                  <c:v>0.87999999999999967</c:v>
                </c:pt>
                <c:pt idx="856">
                  <c:v>0.46000000000000013</c:v>
                </c:pt>
                <c:pt idx="857">
                  <c:v>0.72000000000000031</c:v>
                </c:pt>
                <c:pt idx="858">
                  <c:v>0.67999999999999972</c:v>
                </c:pt>
                <c:pt idx="859">
                  <c:v>1.1799999999999997</c:v>
                </c:pt>
                <c:pt idx="860">
                  <c:v>1.5400000000000005</c:v>
                </c:pt>
                <c:pt idx="861">
                  <c:v>1.7600000000000002</c:v>
                </c:pt>
                <c:pt idx="862">
                  <c:v>1.86</c:v>
                </c:pt>
                <c:pt idx="863">
                  <c:v>1.86</c:v>
                </c:pt>
                <c:pt idx="864">
                  <c:v>1.6199999999999997</c:v>
                </c:pt>
                <c:pt idx="865">
                  <c:v>1.3199999999999996</c:v>
                </c:pt>
                <c:pt idx="866">
                  <c:v>1.1999999999999993</c:v>
                </c:pt>
                <c:pt idx="867">
                  <c:v>1.3999999999999992</c:v>
                </c:pt>
                <c:pt idx="868">
                  <c:v>1.8399999999999999</c:v>
                </c:pt>
                <c:pt idx="869">
                  <c:v>1.9600000000000009</c:v>
                </c:pt>
                <c:pt idx="870">
                  <c:v>2.2600000000000007</c:v>
                </c:pt>
                <c:pt idx="871">
                  <c:v>2.3200000000000012</c:v>
                </c:pt>
                <c:pt idx="872">
                  <c:v>2.1400000000000015</c:v>
                </c:pt>
                <c:pt idx="873">
                  <c:v>1.9800000000000018</c:v>
                </c:pt>
                <c:pt idx="874">
                  <c:v>2.3400000000000012</c:v>
                </c:pt>
                <c:pt idx="875">
                  <c:v>2.1199999999999997</c:v>
                </c:pt>
                <c:pt idx="876">
                  <c:v>2.9799999999999995</c:v>
                </c:pt>
                <c:pt idx="877">
                  <c:v>3.2399999999999993</c:v>
                </c:pt>
                <c:pt idx="878">
                  <c:v>3.4999999999999987</c:v>
                </c:pt>
                <c:pt idx="879">
                  <c:v>3.9799999999999982</c:v>
                </c:pt>
                <c:pt idx="880">
                  <c:v>4.58</c:v>
                </c:pt>
                <c:pt idx="881">
                  <c:v>4.74</c:v>
                </c:pt>
                <c:pt idx="882">
                  <c:v>5.080000000000001</c:v>
                </c:pt>
                <c:pt idx="883">
                  <c:v>5.5000000000000018</c:v>
                </c:pt>
                <c:pt idx="884">
                  <c:v>5.8200000000000021</c:v>
                </c:pt>
                <c:pt idx="885">
                  <c:v>5.7000000000000011</c:v>
                </c:pt>
                <c:pt idx="886">
                  <c:v>5.8</c:v>
                </c:pt>
                <c:pt idx="887">
                  <c:v>6.1800000000000015</c:v>
                </c:pt>
                <c:pt idx="888">
                  <c:v>6.3200000000000021</c:v>
                </c:pt>
                <c:pt idx="889">
                  <c:v>5.9800000000000013</c:v>
                </c:pt>
                <c:pt idx="890">
                  <c:v>6.1800000000000015</c:v>
                </c:pt>
                <c:pt idx="891">
                  <c:v>6.2200000000000015</c:v>
                </c:pt>
                <c:pt idx="892">
                  <c:v>6.0399999999999991</c:v>
                </c:pt>
                <c:pt idx="893">
                  <c:v>6.6799999999999979</c:v>
                </c:pt>
                <c:pt idx="894">
                  <c:v>7.1199999999999992</c:v>
                </c:pt>
                <c:pt idx="895">
                  <c:v>7.1</c:v>
                </c:pt>
                <c:pt idx="896">
                  <c:v>7.24</c:v>
                </c:pt>
                <c:pt idx="897">
                  <c:v>7.1800000000000015</c:v>
                </c:pt>
                <c:pt idx="898">
                  <c:v>6.080000000000001</c:v>
                </c:pt>
                <c:pt idx="899">
                  <c:v>5.3000000000000025</c:v>
                </c:pt>
                <c:pt idx="900">
                  <c:v>4.980000000000004</c:v>
                </c:pt>
                <c:pt idx="901">
                  <c:v>4.0600000000000023</c:v>
                </c:pt>
                <c:pt idx="902">
                  <c:v>3.5600000000000023</c:v>
                </c:pt>
                <c:pt idx="903">
                  <c:v>3.6000000000000028</c:v>
                </c:pt>
                <c:pt idx="904">
                  <c:v>3.7000000000000028</c:v>
                </c:pt>
                <c:pt idx="905">
                  <c:v>3.6</c:v>
                </c:pt>
                <c:pt idx="906">
                  <c:v>3.7200000000000015</c:v>
                </c:pt>
                <c:pt idx="907">
                  <c:v>3.7000000000000028</c:v>
                </c:pt>
                <c:pt idx="908">
                  <c:v>3.4600000000000022</c:v>
                </c:pt>
                <c:pt idx="909">
                  <c:v>2.9</c:v>
                </c:pt>
                <c:pt idx="910">
                  <c:v>2.5600000000000023</c:v>
                </c:pt>
                <c:pt idx="911">
                  <c:v>1.9400000000000006</c:v>
                </c:pt>
                <c:pt idx="912">
                  <c:v>1.6</c:v>
                </c:pt>
                <c:pt idx="913">
                  <c:v>1.4199999999999988</c:v>
                </c:pt>
                <c:pt idx="914">
                  <c:v>1.3400000000000005</c:v>
                </c:pt>
                <c:pt idx="915">
                  <c:v>1.5199999999999989</c:v>
                </c:pt>
                <c:pt idx="916">
                  <c:v>1.6599999999999995</c:v>
                </c:pt>
                <c:pt idx="917">
                  <c:v>1.819999999999999</c:v>
                </c:pt>
                <c:pt idx="918">
                  <c:v>1.9800000000000011</c:v>
                </c:pt>
                <c:pt idx="919">
                  <c:v>2.2800000000000011</c:v>
                </c:pt>
                <c:pt idx="920">
                  <c:v>1.980000000000004</c:v>
                </c:pt>
                <c:pt idx="921">
                  <c:v>2.2600000000000078</c:v>
                </c:pt>
                <c:pt idx="922">
                  <c:v>1.7400000000000091</c:v>
                </c:pt>
                <c:pt idx="923">
                  <c:v>1.4000000000000115</c:v>
                </c:pt>
                <c:pt idx="924">
                  <c:v>0.60000000000000853</c:v>
                </c:pt>
                <c:pt idx="925">
                  <c:v>0.46000000000000513</c:v>
                </c:pt>
                <c:pt idx="926">
                  <c:v>-0.14000000000000057</c:v>
                </c:pt>
                <c:pt idx="927">
                  <c:v>0.21999999999999886</c:v>
                </c:pt>
                <c:pt idx="928">
                  <c:v>-8.0000000000003985E-2</c:v>
                </c:pt>
                <c:pt idx="929">
                  <c:v>-8.000000000000114E-2</c:v>
                </c:pt>
                <c:pt idx="930">
                  <c:v>-0.2</c:v>
                </c:pt>
                <c:pt idx="931">
                  <c:v>-0.23999999999999772</c:v>
                </c:pt>
                <c:pt idx="932">
                  <c:v>-0.61999999999999889</c:v>
                </c:pt>
                <c:pt idx="933">
                  <c:v>-0.54000000000000059</c:v>
                </c:pt>
                <c:pt idx="934">
                  <c:v>-0.15999999999999942</c:v>
                </c:pt>
                <c:pt idx="935">
                  <c:v>-0.24000000000000057</c:v>
                </c:pt>
                <c:pt idx="936">
                  <c:v>-0.3</c:v>
                </c:pt>
                <c:pt idx="937">
                  <c:v>-0.41999999999999887</c:v>
                </c:pt>
                <c:pt idx="938">
                  <c:v>-0.55999999999999939</c:v>
                </c:pt>
                <c:pt idx="939">
                  <c:v>-1.2000000000000028</c:v>
                </c:pt>
                <c:pt idx="940">
                  <c:v>-1.2600000000000022</c:v>
                </c:pt>
                <c:pt idx="941">
                  <c:v>-1.4000000000000028</c:v>
                </c:pt>
                <c:pt idx="942">
                  <c:v>-1.3200000000000016</c:v>
                </c:pt>
                <c:pt idx="943">
                  <c:v>-1.6200000000000017</c:v>
                </c:pt>
                <c:pt idx="944">
                  <c:v>-1.180000000000001</c:v>
                </c:pt>
                <c:pt idx="945">
                  <c:v>-1</c:v>
                </c:pt>
                <c:pt idx="946">
                  <c:v>-0.93999999999999773</c:v>
                </c:pt>
                <c:pt idx="947">
                  <c:v>-0.85999999999999943</c:v>
                </c:pt>
                <c:pt idx="948">
                  <c:v>-0.67999999999999827</c:v>
                </c:pt>
                <c:pt idx="949">
                  <c:v>-1.0399999999999978</c:v>
                </c:pt>
                <c:pt idx="950">
                  <c:v>-1.0800000000000012</c:v>
                </c:pt>
                <c:pt idx="951">
                  <c:v>-0.82000000000000173</c:v>
                </c:pt>
                <c:pt idx="952">
                  <c:v>-1.1000000000000001</c:v>
                </c:pt>
                <c:pt idx="953">
                  <c:v>-0.57999999999999829</c:v>
                </c:pt>
                <c:pt idx="954">
                  <c:v>-0.24000000000000057</c:v>
                </c:pt>
                <c:pt idx="955">
                  <c:v>0.20000000000000284</c:v>
                </c:pt>
                <c:pt idx="956">
                  <c:v>0.6</c:v>
                </c:pt>
                <c:pt idx="957">
                  <c:v>0.58000000000000118</c:v>
                </c:pt>
                <c:pt idx="958">
                  <c:v>0.34000000000000058</c:v>
                </c:pt>
                <c:pt idx="959">
                  <c:v>0.54000000000000059</c:v>
                </c:pt>
                <c:pt idx="960">
                  <c:v>0.23999999999999772</c:v>
                </c:pt>
                <c:pt idx="961">
                  <c:v>-0.42000000000000171</c:v>
                </c:pt>
                <c:pt idx="962">
                  <c:v>0.1799999999999983</c:v>
                </c:pt>
                <c:pt idx="963">
                  <c:v>0.19999999999999715</c:v>
                </c:pt>
                <c:pt idx="964">
                  <c:v>0.38000000000000111</c:v>
                </c:pt>
                <c:pt idx="965">
                  <c:v>0.26000000000000228</c:v>
                </c:pt>
                <c:pt idx="966">
                  <c:v>0.50000000000000289</c:v>
                </c:pt>
                <c:pt idx="967">
                  <c:v>-8.000000000000114E-2</c:v>
                </c:pt>
                <c:pt idx="968">
                  <c:v>-0.75999999999999945</c:v>
                </c:pt>
                <c:pt idx="969">
                  <c:v>-1.4400000000000006</c:v>
                </c:pt>
                <c:pt idx="970">
                  <c:v>-1.6599999999999995</c:v>
                </c:pt>
                <c:pt idx="971">
                  <c:v>-1.8799999999999983</c:v>
                </c:pt>
                <c:pt idx="972">
                  <c:v>-1.9199999999999959</c:v>
                </c:pt>
                <c:pt idx="973">
                  <c:v>-1.7199999999999989</c:v>
                </c:pt>
                <c:pt idx="974">
                  <c:v>-1.3599999999999994</c:v>
                </c:pt>
                <c:pt idx="975">
                  <c:v>-1.6599999999999995</c:v>
                </c:pt>
                <c:pt idx="976">
                  <c:v>-1.5400000000000005</c:v>
                </c:pt>
                <c:pt idx="977">
                  <c:v>-1.4200000000000017</c:v>
                </c:pt>
                <c:pt idx="978">
                  <c:v>-1.7199999999999989</c:v>
                </c:pt>
                <c:pt idx="979">
                  <c:v>-2.2000000000000002</c:v>
                </c:pt>
                <c:pt idx="980">
                  <c:v>-2.080000000000001</c:v>
                </c:pt>
                <c:pt idx="981">
                  <c:v>-2.2800000000000011</c:v>
                </c:pt>
                <c:pt idx="982">
                  <c:v>-2.4</c:v>
                </c:pt>
                <c:pt idx="983">
                  <c:v>-2.1200000000000019</c:v>
                </c:pt>
                <c:pt idx="984">
                  <c:v>-1.9400000000000006</c:v>
                </c:pt>
                <c:pt idx="985">
                  <c:v>-1.5399999999999991</c:v>
                </c:pt>
                <c:pt idx="986">
                  <c:v>-1.3799999999999983</c:v>
                </c:pt>
                <c:pt idx="987">
                  <c:v>-1.0399999999999978</c:v>
                </c:pt>
                <c:pt idx="988">
                  <c:v>-0.8199999999999974</c:v>
                </c:pt>
                <c:pt idx="989">
                  <c:v>-0.51999999999999746</c:v>
                </c:pt>
                <c:pt idx="990">
                  <c:v>-0.39999999999999858</c:v>
                </c:pt>
                <c:pt idx="991">
                  <c:v>-0.31999999999999884</c:v>
                </c:pt>
                <c:pt idx="992">
                  <c:v>-0.37999999999999973</c:v>
                </c:pt>
                <c:pt idx="993">
                  <c:v>-0.27999999999999969</c:v>
                </c:pt>
                <c:pt idx="994">
                  <c:v>-0.19999999999999857</c:v>
                </c:pt>
                <c:pt idx="995">
                  <c:v>-0.37999999999999828</c:v>
                </c:pt>
                <c:pt idx="996">
                  <c:v>-0.159999999999998</c:v>
                </c:pt>
                <c:pt idx="997">
                  <c:v>0.16000000000000228</c:v>
                </c:pt>
                <c:pt idx="998">
                  <c:v>0.50000000000000289</c:v>
                </c:pt>
                <c:pt idx="999">
                  <c:v>0.7000000000000014</c:v>
                </c:pt>
                <c:pt idx="1000">
                  <c:v>1.1200000000000017</c:v>
                </c:pt>
                <c:pt idx="1001">
                  <c:v>1.6200000000000003</c:v>
                </c:pt>
                <c:pt idx="1002">
                  <c:v>1.7799999999999998</c:v>
                </c:pt>
                <c:pt idx="1003">
                  <c:v>1.8599999999999994</c:v>
                </c:pt>
                <c:pt idx="1004">
                  <c:v>1.6200000000000003</c:v>
                </c:pt>
                <c:pt idx="1005">
                  <c:v>1.8200000000000003</c:v>
                </c:pt>
                <c:pt idx="1006">
                  <c:v>1.6400000000000006</c:v>
                </c:pt>
                <c:pt idx="1007">
                  <c:v>1.3600000000000008</c:v>
                </c:pt>
                <c:pt idx="1008">
                  <c:v>1.9400000000000006</c:v>
                </c:pt>
                <c:pt idx="1009">
                  <c:v>2.38</c:v>
                </c:pt>
                <c:pt idx="1010">
                  <c:v>2.2599999999999993</c:v>
                </c:pt>
                <c:pt idx="1011">
                  <c:v>2.0200000000000005</c:v>
                </c:pt>
                <c:pt idx="1012">
                  <c:v>2.1</c:v>
                </c:pt>
                <c:pt idx="1013">
                  <c:v>1.9800000000000011</c:v>
                </c:pt>
                <c:pt idx="1014">
                  <c:v>1.8200000000000003</c:v>
                </c:pt>
                <c:pt idx="1015">
                  <c:v>1.6200000000000003</c:v>
                </c:pt>
                <c:pt idx="1016">
                  <c:v>1.8599999999999994</c:v>
                </c:pt>
                <c:pt idx="1017">
                  <c:v>1.7799999999999998</c:v>
                </c:pt>
                <c:pt idx="1018">
                  <c:v>1.319999999999999</c:v>
                </c:pt>
                <c:pt idx="1019">
                  <c:v>1.0599999999999994</c:v>
                </c:pt>
                <c:pt idx="1020">
                  <c:v>1.3599999999999994</c:v>
                </c:pt>
                <c:pt idx="1021">
                  <c:v>0.94000000000000061</c:v>
                </c:pt>
                <c:pt idx="1022">
                  <c:v>0.72000000000000031</c:v>
                </c:pt>
                <c:pt idx="1023">
                  <c:v>0.67999999999999972</c:v>
                </c:pt>
                <c:pt idx="1024">
                  <c:v>0.42000000000000026</c:v>
                </c:pt>
                <c:pt idx="1025">
                  <c:v>-0.20000000000000143</c:v>
                </c:pt>
                <c:pt idx="1026">
                  <c:v>-6.0000000000002274E-2</c:v>
                </c:pt>
                <c:pt idx="1027">
                  <c:v>-0.16000000000000228</c:v>
                </c:pt>
                <c:pt idx="1028">
                  <c:v>-0.64000000000000201</c:v>
                </c:pt>
                <c:pt idx="1029">
                  <c:v>-0.54000000000000203</c:v>
                </c:pt>
                <c:pt idx="1030">
                  <c:v>-0.44000000000000056</c:v>
                </c:pt>
                <c:pt idx="1031">
                  <c:v>-0.7600000000000009</c:v>
                </c:pt>
                <c:pt idx="1032">
                  <c:v>-0.82000000000000028</c:v>
                </c:pt>
                <c:pt idx="1033">
                  <c:v>-1.2400000000000007</c:v>
                </c:pt>
                <c:pt idx="1034">
                  <c:v>-1.4600000000000009</c:v>
                </c:pt>
                <c:pt idx="1035">
                  <c:v>-1.8000000000000014</c:v>
                </c:pt>
                <c:pt idx="1036">
                  <c:v>-1.6000000000000014</c:v>
                </c:pt>
                <c:pt idx="1037">
                  <c:v>-1.5800000000000012</c:v>
                </c:pt>
                <c:pt idx="1038">
                  <c:v>-1.4600000000000009</c:v>
                </c:pt>
                <c:pt idx="1039">
                  <c:v>-1.3800000000000012</c:v>
                </c:pt>
                <c:pt idx="1040">
                  <c:v>-1.2800000000000011</c:v>
                </c:pt>
                <c:pt idx="1041">
                  <c:v>-1.4600000000000009</c:v>
                </c:pt>
                <c:pt idx="1042">
                  <c:v>-1.240000000000002</c:v>
                </c:pt>
                <c:pt idx="1043">
                  <c:v>-1.2600000000000022</c:v>
                </c:pt>
                <c:pt idx="1044">
                  <c:v>-2.1000000000000014</c:v>
                </c:pt>
                <c:pt idx="1045">
                  <c:v>-3.1400000000000006</c:v>
                </c:pt>
                <c:pt idx="1046">
                  <c:v>-3.8400000000000007</c:v>
                </c:pt>
                <c:pt idx="1047">
                  <c:v>-3.8400000000000007</c:v>
                </c:pt>
                <c:pt idx="1048">
                  <c:v>-3.1599999999999993</c:v>
                </c:pt>
                <c:pt idx="1049">
                  <c:v>-2.0599999999999996</c:v>
                </c:pt>
                <c:pt idx="1050">
                  <c:v>-0.45999999999999941</c:v>
                </c:pt>
                <c:pt idx="1051">
                  <c:v>0.24000000000000057</c:v>
                </c:pt>
                <c:pt idx="1052">
                  <c:v>0.16000000000000086</c:v>
                </c:pt>
                <c:pt idx="1053">
                  <c:v>-0.35999999999999943</c:v>
                </c:pt>
                <c:pt idx="1054">
                  <c:v>-0.4799999999999997</c:v>
                </c:pt>
                <c:pt idx="1055">
                  <c:v>-0.7399999999999991</c:v>
                </c:pt>
                <c:pt idx="1056">
                  <c:v>-0.45999999999999941</c:v>
                </c:pt>
                <c:pt idx="1057">
                  <c:v>-0.55999999999999939</c:v>
                </c:pt>
                <c:pt idx="1058">
                  <c:v>-0.76000000000000012</c:v>
                </c:pt>
                <c:pt idx="1059">
                  <c:v>-0.90000000000000069</c:v>
                </c:pt>
                <c:pt idx="1060">
                  <c:v>-0.92000000000000104</c:v>
                </c:pt>
                <c:pt idx="1061">
                  <c:v>-1.0600000000000016</c:v>
                </c:pt>
                <c:pt idx="1062">
                  <c:v>-0.90000000000000069</c:v>
                </c:pt>
                <c:pt idx="1063">
                  <c:v>-0.32000000000000028</c:v>
                </c:pt>
                <c:pt idx="1064">
                  <c:v>-0.2</c:v>
                </c:pt>
                <c:pt idx="1065">
                  <c:v>-0.35999999999999943</c:v>
                </c:pt>
                <c:pt idx="1066">
                  <c:v>-0.25999999999999801</c:v>
                </c:pt>
                <c:pt idx="1067">
                  <c:v>-0.55999999999999939</c:v>
                </c:pt>
                <c:pt idx="1068">
                  <c:v>-0.7399999999999991</c:v>
                </c:pt>
                <c:pt idx="1069">
                  <c:v>-0.7399999999999991</c:v>
                </c:pt>
                <c:pt idx="1070">
                  <c:v>-0.72000000000000031</c:v>
                </c:pt>
                <c:pt idx="1071">
                  <c:v>-1.1600000000000008</c:v>
                </c:pt>
                <c:pt idx="1072">
                  <c:v>-0.64000000000000057</c:v>
                </c:pt>
                <c:pt idx="1073">
                  <c:v>-0.64000000000000057</c:v>
                </c:pt>
                <c:pt idx="1074">
                  <c:v>-0.57999999999999974</c:v>
                </c:pt>
                <c:pt idx="1075">
                  <c:v>-0.87999999999999967</c:v>
                </c:pt>
                <c:pt idx="1076">
                  <c:v>-0.24000000000000057</c:v>
                </c:pt>
                <c:pt idx="1077">
                  <c:v>-0.44000000000000056</c:v>
                </c:pt>
                <c:pt idx="1078">
                  <c:v>-0.26000000000000084</c:v>
                </c:pt>
                <c:pt idx="1079">
                  <c:v>-0.24000000000000199</c:v>
                </c:pt>
                <c:pt idx="1080">
                  <c:v>-4.0000000000001992E-2</c:v>
                </c:pt>
                <c:pt idx="1081">
                  <c:v>-0.28000000000000114</c:v>
                </c:pt>
                <c:pt idx="1082">
                  <c:v>-0.42000000000000026</c:v>
                </c:pt>
                <c:pt idx="1083">
                  <c:v>-0.72000000000000031</c:v>
                </c:pt>
                <c:pt idx="1084">
                  <c:v>-0.9</c:v>
                </c:pt>
                <c:pt idx="1085">
                  <c:v>-0.96000000000000085</c:v>
                </c:pt>
                <c:pt idx="1086">
                  <c:v>-0.78000000000000114</c:v>
                </c:pt>
                <c:pt idx="1087">
                  <c:v>-0.74000000000000199</c:v>
                </c:pt>
                <c:pt idx="1088">
                  <c:v>-0.72000000000000175</c:v>
                </c:pt>
                <c:pt idx="1089">
                  <c:v>-0.84000000000000197</c:v>
                </c:pt>
                <c:pt idx="1090">
                  <c:v>-0.7</c:v>
                </c:pt>
                <c:pt idx="1091">
                  <c:v>-0.85999999999999943</c:v>
                </c:pt>
                <c:pt idx="1092">
                  <c:v>-1.1399999999999992</c:v>
                </c:pt>
                <c:pt idx="1093">
                  <c:v>-0.85999999999999943</c:v>
                </c:pt>
                <c:pt idx="1094">
                  <c:v>-0.33999999999999775</c:v>
                </c:pt>
                <c:pt idx="1095">
                  <c:v>-0.1799999999999983</c:v>
                </c:pt>
                <c:pt idx="1096">
                  <c:v>-0.27999999999999831</c:v>
                </c:pt>
                <c:pt idx="1097">
                  <c:v>8.0000000000002555E-2</c:v>
                </c:pt>
                <c:pt idx="1098">
                  <c:v>0.20000000000000284</c:v>
                </c:pt>
                <c:pt idx="1099">
                  <c:v>-0.21999999999999886</c:v>
                </c:pt>
                <c:pt idx="1100">
                  <c:v>-0.35999999999999943</c:v>
                </c:pt>
                <c:pt idx="1101">
                  <c:v>-0.57999999999999974</c:v>
                </c:pt>
                <c:pt idx="1102">
                  <c:v>-0.36000000000000087</c:v>
                </c:pt>
                <c:pt idx="1103">
                  <c:v>-0.34000000000000058</c:v>
                </c:pt>
                <c:pt idx="1104">
                  <c:v>0.1</c:v>
                </c:pt>
                <c:pt idx="1105">
                  <c:v>0.24000000000000057</c:v>
                </c:pt>
                <c:pt idx="1106">
                  <c:v>0.96000000000000085</c:v>
                </c:pt>
                <c:pt idx="1107">
                  <c:v>1.0200000000000002</c:v>
                </c:pt>
                <c:pt idx="1108">
                  <c:v>1.3</c:v>
                </c:pt>
                <c:pt idx="1109">
                  <c:v>1.4800000000000011</c:v>
                </c:pt>
                <c:pt idx="1110">
                  <c:v>1.6200000000000003</c:v>
                </c:pt>
                <c:pt idx="1111">
                  <c:v>1.2799999999999998</c:v>
                </c:pt>
                <c:pt idx="1112">
                  <c:v>1.1200000000000003</c:v>
                </c:pt>
                <c:pt idx="1113">
                  <c:v>0.77999999999999969</c:v>
                </c:pt>
                <c:pt idx="1114">
                  <c:v>0.1799999999999983</c:v>
                </c:pt>
                <c:pt idx="1115">
                  <c:v>-1.4210854715202005E-15</c:v>
                </c:pt>
                <c:pt idx="1116">
                  <c:v>-1.4210854715202005E-15</c:v>
                </c:pt>
                <c:pt idx="1117">
                  <c:v>1.9999999999998862E-2</c:v>
                </c:pt>
                <c:pt idx="1118">
                  <c:v>0.27999999999999969</c:v>
                </c:pt>
                <c:pt idx="1119">
                  <c:v>0.46000000000000085</c:v>
                </c:pt>
                <c:pt idx="1120">
                  <c:v>0.58000000000000118</c:v>
                </c:pt>
                <c:pt idx="1121">
                  <c:v>0.40000000000000141</c:v>
                </c:pt>
                <c:pt idx="1122">
                  <c:v>0.42000000000000171</c:v>
                </c:pt>
                <c:pt idx="1123">
                  <c:v>0.16000000000000086</c:v>
                </c:pt>
                <c:pt idx="1124">
                  <c:v>0.54000000000000059</c:v>
                </c:pt>
                <c:pt idx="1125">
                  <c:v>0.62000000000000033</c:v>
                </c:pt>
                <c:pt idx="1126">
                  <c:v>0.84000000000000052</c:v>
                </c:pt>
                <c:pt idx="1127">
                  <c:v>0.84000000000000052</c:v>
                </c:pt>
                <c:pt idx="1128">
                  <c:v>1.2</c:v>
                </c:pt>
                <c:pt idx="1129">
                  <c:v>0.85999999999999943</c:v>
                </c:pt>
                <c:pt idx="1130">
                  <c:v>0.45999999999999941</c:v>
                </c:pt>
                <c:pt idx="1131">
                  <c:v>0.5</c:v>
                </c:pt>
                <c:pt idx="1132">
                  <c:v>2.0000000000000285E-2</c:v>
                </c:pt>
                <c:pt idx="1133">
                  <c:v>-0.33999999999999775</c:v>
                </c:pt>
                <c:pt idx="1134">
                  <c:v>2.8421709430404009E-15</c:v>
                </c:pt>
                <c:pt idx="1135">
                  <c:v>0.40000000000000424</c:v>
                </c:pt>
                <c:pt idx="1136">
                  <c:v>0.28000000000000397</c:v>
                </c:pt>
                <c:pt idx="1137">
                  <c:v>1.0800000000000041</c:v>
                </c:pt>
                <c:pt idx="1138">
                  <c:v>1.040000000000002</c:v>
                </c:pt>
                <c:pt idx="1139">
                  <c:v>0.68000000000000116</c:v>
                </c:pt>
                <c:pt idx="1140">
                  <c:v>0.63999999999999913</c:v>
                </c:pt>
                <c:pt idx="1141">
                  <c:v>0.51999999999999891</c:v>
                </c:pt>
                <c:pt idx="1142">
                  <c:v>0.1799999999999983</c:v>
                </c:pt>
                <c:pt idx="1143">
                  <c:v>-2.0000000000001704E-2</c:v>
                </c:pt>
                <c:pt idx="1144">
                  <c:v>0.2999999999999986</c:v>
                </c:pt>
                <c:pt idx="1145">
                  <c:v>0.25999999999999945</c:v>
                </c:pt>
                <c:pt idx="1146">
                  <c:v>0.55999999999999939</c:v>
                </c:pt>
                <c:pt idx="1147">
                  <c:v>0.65999999999999948</c:v>
                </c:pt>
                <c:pt idx="1148">
                  <c:v>0.8</c:v>
                </c:pt>
                <c:pt idx="1149">
                  <c:v>0.57999999999999974</c:v>
                </c:pt>
                <c:pt idx="1150">
                  <c:v>0.87999999999999967</c:v>
                </c:pt>
                <c:pt idx="1151">
                  <c:v>0.81999999999999884</c:v>
                </c:pt>
                <c:pt idx="1152">
                  <c:v>0.7399999999999991</c:v>
                </c:pt>
                <c:pt idx="1153">
                  <c:v>0.87999999999999967</c:v>
                </c:pt>
                <c:pt idx="1154">
                  <c:v>1.1599999999999995</c:v>
                </c:pt>
                <c:pt idx="1155">
                  <c:v>0.81999999999999884</c:v>
                </c:pt>
                <c:pt idx="1156">
                  <c:v>0.82000000000000028</c:v>
                </c:pt>
                <c:pt idx="1157">
                  <c:v>0.93999999999999917</c:v>
                </c:pt>
                <c:pt idx="1158">
                  <c:v>1.1199999999999988</c:v>
                </c:pt>
                <c:pt idx="1159">
                  <c:v>0.83999999999999919</c:v>
                </c:pt>
                <c:pt idx="1160">
                  <c:v>0.85999999999999943</c:v>
                </c:pt>
                <c:pt idx="1161">
                  <c:v>0.87999999999999834</c:v>
                </c:pt>
                <c:pt idx="1162">
                  <c:v>0.67999999999999827</c:v>
                </c:pt>
                <c:pt idx="1163">
                  <c:v>0.41999999999999743</c:v>
                </c:pt>
                <c:pt idx="1164">
                  <c:v>0.45999999999999802</c:v>
                </c:pt>
                <c:pt idx="1165">
                  <c:v>0.55999999999999805</c:v>
                </c:pt>
                <c:pt idx="1166">
                  <c:v>0.57999999999999829</c:v>
                </c:pt>
                <c:pt idx="1167">
                  <c:v>1.0399999999999991</c:v>
                </c:pt>
                <c:pt idx="1168">
                  <c:v>1.2799999999999998</c:v>
                </c:pt>
                <c:pt idx="1169">
                  <c:v>1.3400000000000005</c:v>
                </c:pt>
                <c:pt idx="1170">
                  <c:v>1.5800000000000012</c:v>
                </c:pt>
                <c:pt idx="1171">
                  <c:v>1.5800000000000012</c:v>
                </c:pt>
                <c:pt idx="1172">
                  <c:v>1.1600000000000024</c:v>
                </c:pt>
                <c:pt idx="1173">
                  <c:v>1.0600000000000036</c:v>
                </c:pt>
                <c:pt idx="1174">
                  <c:v>1.3000000000000014</c:v>
                </c:pt>
                <c:pt idx="1175">
                  <c:v>0.92000000000000171</c:v>
                </c:pt>
                <c:pt idx="1176">
                  <c:v>0.88000000000000111</c:v>
                </c:pt>
                <c:pt idx="1177">
                  <c:v>1.1599999999999995</c:v>
                </c:pt>
                <c:pt idx="1178">
                  <c:v>1.2999999999999985</c:v>
                </c:pt>
                <c:pt idx="1179">
                  <c:v>0.75999999999999945</c:v>
                </c:pt>
                <c:pt idx="1180">
                  <c:v>0.7</c:v>
                </c:pt>
                <c:pt idx="1181">
                  <c:v>0.88000000000000111</c:v>
                </c:pt>
                <c:pt idx="1182">
                  <c:v>0.440000000000002</c:v>
                </c:pt>
                <c:pt idx="1183">
                  <c:v>6.0000000000002274E-2</c:v>
                </c:pt>
                <c:pt idx="1184">
                  <c:v>0.48000000000000254</c:v>
                </c:pt>
                <c:pt idx="1185">
                  <c:v>0.9600000000000023</c:v>
                </c:pt>
                <c:pt idx="1186">
                  <c:v>0.42000000000000171</c:v>
                </c:pt>
                <c:pt idx="1187">
                  <c:v>0.48000000000000115</c:v>
                </c:pt>
                <c:pt idx="1188">
                  <c:v>0.8</c:v>
                </c:pt>
                <c:pt idx="1189">
                  <c:v>0.55999999999999939</c:v>
                </c:pt>
                <c:pt idx="1190">
                  <c:v>-0.18000000000000113</c:v>
                </c:pt>
                <c:pt idx="1191">
                  <c:v>3.9999999999999147E-2</c:v>
                </c:pt>
                <c:pt idx="1192">
                  <c:v>0.51999999999999891</c:v>
                </c:pt>
                <c:pt idx="1193">
                  <c:v>0.55999999999999939</c:v>
                </c:pt>
                <c:pt idx="1194">
                  <c:v>0.74000000000000055</c:v>
                </c:pt>
                <c:pt idx="1195">
                  <c:v>1.1000000000000001</c:v>
                </c:pt>
                <c:pt idx="1196">
                  <c:v>0.5800000000000004</c:v>
                </c:pt>
                <c:pt idx="1197">
                  <c:v>0.52000000000000168</c:v>
                </c:pt>
                <c:pt idx="1198">
                  <c:v>0.58000000000000185</c:v>
                </c:pt>
                <c:pt idx="1199">
                  <c:v>0.62000000000000099</c:v>
                </c:pt>
                <c:pt idx="1200">
                  <c:v>0.66000000000000159</c:v>
                </c:pt>
                <c:pt idx="1201">
                  <c:v>1.06</c:v>
                </c:pt>
                <c:pt idx="1202">
                  <c:v>0.75999999999999945</c:v>
                </c:pt>
                <c:pt idx="1203">
                  <c:v>0.73999999999999844</c:v>
                </c:pt>
                <c:pt idx="1204">
                  <c:v>0.77999999999999825</c:v>
                </c:pt>
                <c:pt idx="1205">
                  <c:v>0.89999999999999858</c:v>
                </c:pt>
                <c:pt idx="1206">
                  <c:v>1.2199999999999989</c:v>
                </c:pt>
                <c:pt idx="1207">
                  <c:v>0.97999999999999898</c:v>
                </c:pt>
                <c:pt idx="1208">
                  <c:v>1</c:v>
                </c:pt>
                <c:pt idx="1209">
                  <c:v>1.1000000000000008</c:v>
                </c:pt>
                <c:pt idx="1210">
                  <c:v>1.2</c:v>
                </c:pt>
                <c:pt idx="1211">
                  <c:v>1.4400000000000006</c:v>
                </c:pt>
                <c:pt idx="1212">
                  <c:v>1.9</c:v>
                </c:pt>
                <c:pt idx="1213">
                  <c:v>2.16</c:v>
                </c:pt>
                <c:pt idx="1214">
                  <c:v>1.5800000000000005</c:v>
                </c:pt>
                <c:pt idx="1215">
                  <c:v>1.4800000000000004</c:v>
                </c:pt>
                <c:pt idx="1216">
                  <c:v>1.2800000000000005</c:v>
                </c:pt>
                <c:pt idx="1217">
                  <c:v>1.1200000000000003</c:v>
                </c:pt>
                <c:pt idx="1218">
                  <c:v>0.97999999999999976</c:v>
                </c:pt>
                <c:pt idx="1219">
                  <c:v>1.0199999999999996</c:v>
                </c:pt>
                <c:pt idx="1220">
                  <c:v>0.37999999999999973</c:v>
                </c:pt>
                <c:pt idx="1221">
                  <c:v>0.11999999999999958</c:v>
                </c:pt>
                <c:pt idx="1222">
                  <c:v>7.999999999999971E-2</c:v>
                </c:pt>
                <c:pt idx="1223">
                  <c:v>-0.46000000000000013</c:v>
                </c:pt>
                <c:pt idx="1224">
                  <c:v>-0.38000000000000045</c:v>
                </c:pt>
                <c:pt idx="1225">
                  <c:v>7.9999999999999002E-2</c:v>
                </c:pt>
                <c:pt idx="1226">
                  <c:v>0.19999999999999929</c:v>
                </c:pt>
                <c:pt idx="1227">
                  <c:v>0.22000000000000028</c:v>
                </c:pt>
                <c:pt idx="1228">
                  <c:v>0.5800000000000004</c:v>
                </c:pt>
                <c:pt idx="1229">
                  <c:v>0.8600000000000001</c:v>
                </c:pt>
                <c:pt idx="1230">
                  <c:v>0.52000000000000024</c:v>
                </c:pt>
                <c:pt idx="1231">
                  <c:v>0.36000000000000015</c:v>
                </c:pt>
                <c:pt idx="1232">
                  <c:v>0.37999999999999973</c:v>
                </c:pt>
                <c:pt idx="1233">
                  <c:v>-0.14000000000000057</c:v>
                </c:pt>
                <c:pt idx="1234">
                  <c:v>-0.38000000000000045</c:v>
                </c:pt>
                <c:pt idx="1235">
                  <c:v>-0.13999999999999985</c:v>
                </c:pt>
                <c:pt idx="1236">
                  <c:v>-1.9999999999999574E-2</c:v>
                </c:pt>
                <c:pt idx="1237">
                  <c:v>-0.6</c:v>
                </c:pt>
                <c:pt idx="1238">
                  <c:v>-0.43999999999999984</c:v>
                </c:pt>
                <c:pt idx="1239">
                  <c:v>-0.23999999999999985</c:v>
                </c:pt>
                <c:pt idx="1240">
                  <c:v>-0.60000000000000075</c:v>
                </c:pt>
                <c:pt idx="1241">
                  <c:v>-0.76000000000000156</c:v>
                </c:pt>
                <c:pt idx="1242">
                  <c:v>-0.2000000000000007</c:v>
                </c:pt>
                <c:pt idx="1243">
                  <c:v>-0.17999999999999972</c:v>
                </c:pt>
                <c:pt idx="1244">
                  <c:v>-0.22000000000000028</c:v>
                </c:pt>
                <c:pt idx="1245">
                  <c:v>0.56000000000000016</c:v>
                </c:pt>
                <c:pt idx="1246">
                  <c:v>0.36000000000000087</c:v>
                </c:pt>
                <c:pt idx="1247">
                  <c:v>0.10000000000000071</c:v>
                </c:pt>
                <c:pt idx="1248">
                  <c:v>0.4199999999999996</c:v>
                </c:pt>
                <c:pt idx="1249">
                  <c:v>0.51999999999999957</c:v>
                </c:pt>
                <c:pt idx="1250">
                  <c:v>0.43999999999999984</c:v>
                </c:pt>
                <c:pt idx="1251">
                  <c:v>0.71999999999999953</c:v>
                </c:pt>
                <c:pt idx="1252">
                  <c:v>0.95999999999999941</c:v>
                </c:pt>
                <c:pt idx="1253">
                  <c:v>1.0599999999999994</c:v>
                </c:pt>
                <c:pt idx="1254">
                  <c:v>0.44000000000000056</c:v>
                </c:pt>
                <c:pt idx="1255">
                  <c:v>0.37999999999999973</c:v>
                </c:pt>
                <c:pt idx="1256">
                  <c:v>0.57999999999999974</c:v>
                </c:pt>
                <c:pt idx="1257">
                  <c:v>0.77999999999999825</c:v>
                </c:pt>
                <c:pt idx="1258">
                  <c:v>0.51999999999999891</c:v>
                </c:pt>
                <c:pt idx="1259">
                  <c:v>1.1399999999999977</c:v>
                </c:pt>
                <c:pt idx="1260">
                  <c:v>0.99999999999999856</c:v>
                </c:pt>
                <c:pt idx="1261">
                  <c:v>0.71999999999999742</c:v>
                </c:pt>
                <c:pt idx="1262">
                  <c:v>0.53999999999999915</c:v>
                </c:pt>
                <c:pt idx="1263">
                  <c:v>0.55999999999999939</c:v>
                </c:pt>
                <c:pt idx="1264">
                  <c:v>0.4</c:v>
                </c:pt>
                <c:pt idx="1265">
                  <c:v>0.44000000000000056</c:v>
                </c:pt>
                <c:pt idx="1266">
                  <c:v>0.48000000000000115</c:v>
                </c:pt>
                <c:pt idx="1267">
                  <c:v>0.66000000000000081</c:v>
                </c:pt>
                <c:pt idx="1268">
                  <c:v>0.4</c:v>
                </c:pt>
                <c:pt idx="1269">
                  <c:v>0.67999999999999972</c:v>
                </c:pt>
                <c:pt idx="1270">
                  <c:v>0.85999999999999943</c:v>
                </c:pt>
                <c:pt idx="1271">
                  <c:v>1.1799999999999997</c:v>
                </c:pt>
                <c:pt idx="1272">
                  <c:v>0.93999999999999917</c:v>
                </c:pt>
                <c:pt idx="1273">
                  <c:v>1.2799999999999998</c:v>
                </c:pt>
                <c:pt idx="1274">
                  <c:v>0.77999999999999969</c:v>
                </c:pt>
                <c:pt idx="1275">
                  <c:v>0.65999999999999948</c:v>
                </c:pt>
                <c:pt idx="1276">
                  <c:v>0.45999999999999941</c:v>
                </c:pt>
                <c:pt idx="1277">
                  <c:v>0.3</c:v>
                </c:pt>
                <c:pt idx="1278">
                  <c:v>0.1</c:v>
                </c:pt>
                <c:pt idx="1279">
                  <c:v>0.24000000000000057</c:v>
                </c:pt>
                <c:pt idx="1280">
                  <c:v>0</c:v>
                </c:pt>
                <c:pt idx="1281">
                  <c:v>-0.25999999999999945</c:v>
                </c:pt>
                <c:pt idx="1282">
                  <c:v>-0.3</c:v>
                </c:pt>
                <c:pt idx="1283">
                  <c:v>-0.25999999999999945</c:v>
                </c:pt>
                <c:pt idx="1284">
                  <c:v>-0.7</c:v>
                </c:pt>
                <c:pt idx="1285">
                  <c:v>-0.64000000000000057</c:v>
                </c:pt>
                <c:pt idx="1286">
                  <c:v>-0.58000000000000118</c:v>
                </c:pt>
                <c:pt idx="1287">
                  <c:v>-0.52000000000000024</c:v>
                </c:pt>
                <c:pt idx="1288">
                  <c:v>-0.72000000000000175</c:v>
                </c:pt>
                <c:pt idx="1289">
                  <c:v>1.9999999999998862E-2</c:v>
                </c:pt>
                <c:pt idx="1290">
                  <c:v>7.999999999999971E-2</c:v>
                </c:pt>
                <c:pt idx="1291">
                  <c:v>0.12000000000000029</c:v>
                </c:pt>
                <c:pt idx="1292">
                  <c:v>0.12000000000000029</c:v>
                </c:pt>
                <c:pt idx="1293">
                  <c:v>0.42000000000000026</c:v>
                </c:pt>
                <c:pt idx="1294">
                  <c:v>0.48000000000000115</c:v>
                </c:pt>
                <c:pt idx="1295">
                  <c:v>0.50000000000000144</c:v>
                </c:pt>
                <c:pt idx="1296">
                  <c:v>0.68000000000000116</c:v>
                </c:pt>
                <c:pt idx="1297">
                  <c:v>0.86000000000000087</c:v>
                </c:pt>
                <c:pt idx="1298">
                  <c:v>0.9600000000000023</c:v>
                </c:pt>
                <c:pt idx="1299">
                  <c:v>0.72000000000000031</c:v>
                </c:pt>
                <c:pt idx="1300">
                  <c:v>0.7600000000000009</c:v>
                </c:pt>
                <c:pt idx="1301">
                  <c:v>1.0400000000000005</c:v>
                </c:pt>
                <c:pt idx="1302">
                  <c:v>0.82000000000000028</c:v>
                </c:pt>
                <c:pt idx="1303">
                  <c:v>0.75999999999999945</c:v>
                </c:pt>
                <c:pt idx="1304">
                  <c:v>0.77999999999999969</c:v>
                </c:pt>
                <c:pt idx="1305">
                  <c:v>0.71999999999999886</c:v>
                </c:pt>
                <c:pt idx="1306">
                  <c:v>0.23999999999999916</c:v>
                </c:pt>
                <c:pt idx="1307">
                  <c:v>0.31999999999999884</c:v>
                </c:pt>
                <c:pt idx="1308">
                  <c:v>-2.0000000000000285E-2</c:v>
                </c:pt>
                <c:pt idx="1309">
                  <c:v>-7.999999999999971E-2</c:v>
                </c:pt>
                <c:pt idx="1310">
                  <c:v>-0.15999999999999942</c:v>
                </c:pt>
                <c:pt idx="1311">
                  <c:v>-5.9999999999999429E-2</c:v>
                </c:pt>
                <c:pt idx="1312">
                  <c:v>0.34000000000000197</c:v>
                </c:pt>
                <c:pt idx="1313">
                  <c:v>0.72000000000000175</c:v>
                </c:pt>
                <c:pt idx="1314">
                  <c:v>0.84000000000000197</c:v>
                </c:pt>
                <c:pt idx="1315">
                  <c:v>0.76000000000000223</c:v>
                </c:pt>
                <c:pt idx="1316">
                  <c:v>1.1000000000000028</c:v>
                </c:pt>
                <c:pt idx="1317">
                  <c:v>0.60000000000000142</c:v>
                </c:pt>
                <c:pt idx="1318">
                  <c:v>-0.2</c:v>
                </c:pt>
                <c:pt idx="1319">
                  <c:v>-0.42000000000000026</c:v>
                </c:pt>
                <c:pt idx="1320">
                  <c:v>-0.48000000000000115</c:v>
                </c:pt>
                <c:pt idx="1321">
                  <c:v>-0.56000000000000227</c:v>
                </c:pt>
                <c:pt idx="1322">
                  <c:v>-0.10000000000000284</c:v>
                </c:pt>
                <c:pt idx="1323">
                  <c:v>0.33999999999999914</c:v>
                </c:pt>
                <c:pt idx="1324">
                  <c:v>0.51999999999999891</c:v>
                </c:pt>
                <c:pt idx="1325">
                  <c:v>0.9</c:v>
                </c:pt>
                <c:pt idx="1326">
                  <c:v>0.66000000000000081</c:v>
                </c:pt>
                <c:pt idx="1327">
                  <c:v>0.30000000000000143</c:v>
                </c:pt>
                <c:pt idx="1328">
                  <c:v>0.66000000000000081</c:v>
                </c:pt>
                <c:pt idx="1329">
                  <c:v>0.7000000000000014</c:v>
                </c:pt>
                <c:pt idx="1330">
                  <c:v>0.36000000000000087</c:v>
                </c:pt>
                <c:pt idx="1331">
                  <c:v>0.37999999999999973</c:v>
                </c:pt>
                <c:pt idx="1332">
                  <c:v>0.32000000000000028</c:v>
                </c:pt>
                <c:pt idx="1333">
                  <c:v>-2.0000000000000285E-2</c:v>
                </c:pt>
                <c:pt idx="1334">
                  <c:v>-0.1</c:v>
                </c:pt>
                <c:pt idx="1335">
                  <c:v>0.43999999999999917</c:v>
                </c:pt>
                <c:pt idx="1336">
                  <c:v>0.3</c:v>
                </c:pt>
                <c:pt idx="1337">
                  <c:v>0.66000000000000081</c:v>
                </c:pt>
                <c:pt idx="1338">
                  <c:v>1.3800000000000012</c:v>
                </c:pt>
                <c:pt idx="1339">
                  <c:v>1.2200000000000002</c:v>
                </c:pt>
                <c:pt idx="1340">
                  <c:v>0.88000000000000111</c:v>
                </c:pt>
                <c:pt idx="1341">
                  <c:v>0.98000000000000109</c:v>
                </c:pt>
                <c:pt idx="1342">
                  <c:v>1.3400000000000005</c:v>
                </c:pt>
                <c:pt idx="1343">
                  <c:v>0.84000000000000052</c:v>
                </c:pt>
                <c:pt idx="1344">
                  <c:v>1.1000000000000014</c:v>
                </c:pt>
                <c:pt idx="1345">
                  <c:v>1.2600000000000022</c:v>
                </c:pt>
                <c:pt idx="1346">
                  <c:v>1.3800000000000026</c:v>
                </c:pt>
                <c:pt idx="1347">
                  <c:v>1.1800000000000026</c:v>
                </c:pt>
                <c:pt idx="1348">
                  <c:v>1.8000000000000014</c:v>
                </c:pt>
                <c:pt idx="1349">
                  <c:v>1.7799999999999998</c:v>
                </c:pt>
                <c:pt idx="1350">
                  <c:v>1.5799999999999983</c:v>
                </c:pt>
                <c:pt idx="1351">
                  <c:v>1.6399999999999977</c:v>
                </c:pt>
                <c:pt idx="1352">
                  <c:v>1.5999999999999972</c:v>
                </c:pt>
                <c:pt idx="1353">
                  <c:v>0.81999999999999884</c:v>
                </c:pt>
                <c:pt idx="1354">
                  <c:v>0.62000000000000033</c:v>
                </c:pt>
                <c:pt idx="1355">
                  <c:v>0.98000000000000109</c:v>
                </c:pt>
                <c:pt idx="1356">
                  <c:v>0.66000000000000081</c:v>
                </c:pt>
                <c:pt idx="1357">
                  <c:v>0.14000000000000198</c:v>
                </c:pt>
                <c:pt idx="1358">
                  <c:v>0.40000000000000141</c:v>
                </c:pt>
                <c:pt idx="1359">
                  <c:v>0.64000000000000057</c:v>
                </c:pt>
                <c:pt idx="1360">
                  <c:v>0.14000000000000057</c:v>
                </c:pt>
                <c:pt idx="1361">
                  <c:v>0.46000000000000085</c:v>
                </c:pt>
                <c:pt idx="1362">
                  <c:v>0.75999999999999945</c:v>
                </c:pt>
                <c:pt idx="1363">
                  <c:v>0.83999999999999919</c:v>
                </c:pt>
                <c:pt idx="1364">
                  <c:v>0.93999999999999917</c:v>
                </c:pt>
                <c:pt idx="1365">
                  <c:v>0.95999999999999941</c:v>
                </c:pt>
                <c:pt idx="1366">
                  <c:v>0.87999999999999967</c:v>
                </c:pt>
                <c:pt idx="1367">
                  <c:v>0.92000000000000026</c:v>
                </c:pt>
                <c:pt idx="1368">
                  <c:v>1.0599999999999994</c:v>
                </c:pt>
                <c:pt idx="1369">
                  <c:v>0.56000000000000083</c:v>
                </c:pt>
                <c:pt idx="1370">
                  <c:v>1.0000000000000013</c:v>
                </c:pt>
                <c:pt idx="1371">
                  <c:v>0.78000000000000114</c:v>
                </c:pt>
                <c:pt idx="1372">
                  <c:v>0.74000000000000199</c:v>
                </c:pt>
                <c:pt idx="1373">
                  <c:v>0.4600000000000023</c:v>
                </c:pt>
                <c:pt idx="1374">
                  <c:v>0.80000000000000138</c:v>
                </c:pt>
                <c:pt idx="1375">
                  <c:v>0.57999999999999974</c:v>
                </c:pt>
                <c:pt idx="1376">
                  <c:v>1.1200000000000003</c:v>
                </c:pt>
                <c:pt idx="1377">
                  <c:v>1.1599999999999995</c:v>
                </c:pt>
                <c:pt idx="1378">
                  <c:v>1.5</c:v>
                </c:pt>
                <c:pt idx="1379">
                  <c:v>1.5200000000000002</c:v>
                </c:pt>
                <c:pt idx="1380">
                  <c:v>1.3</c:v>
                </c:pt>
                <c:pt idx="1381">
                  <c:v>0.85999999999999943</c:v>
                </c:pt>
                <c:pt idx="1382">
                  <c:v>0.75999999999999945</c:v>
                </c:pt>
                <c:pt idx="1383">
                  <c:v>0.3</c:v>
                </c:pt>
                <c:pt idx="1384">
                  <c:v>0.13999999999999915</c:v>
                </c:pt>
                <c:pt idx="1385">
                  <c:v>0.62000000000000033</c:v>
                </c:pt>
                <c:pt idx="1386">
                  <c:v>0.7000000000000014</c:v>
                </c:pt>
                <c:pt idx="1387">
                  <c:v>0.86000000000000087</c:v>
                </c:pt>
                <c:pt idx="1388">
                  <c:v>1.180000000000001</c:v>
                </c:pt>
                <c:pt idx="1389">
                  <c:v>1.1000000000000014</c:v>
                </c:pt>
                <c:pt idx="1390">
                  <c:v>0.54000000000000059</c:v>
                </c:pt>
                <c:pt idx="1391">
                  <c:v>0.4799999999999997</c:v>
                </c:pt>
                <c:pt idx="1392">
                  <c:v>4.000000000000057E-2</c:v>
                </c:pt>
                <c:pt idx="1393">
                  <c:v>-0.24000000000000057</c:v>
                </c:pt>
                <c:pt idx="1394">
                  <c:v>-0.3</c:v>
                </c:pt>
                <c:pt idx="1395">
                  <c:v>0.22000000000000028</c:v>
                </c:pt>
                <c:pt idx="1396">
                  <c:v>0.42000000000000026</c:v>
                </c:pt>
                <c:pt idx="1397">
                  <c:v>0.89999999999999858</c:v>
                </c:pt>
                <c:pt idx="1398">
                  <c:v>0.95999999999999797</c:v>
                </c:pt>
                <c:pt idx="1399">
                  <c:v>0.65999999999999803</c:v>
                </c:pt>
                <c:pt idx="1400">
                  <c:v>-0.1200000000000017</c:v>
                </c:pt>
                <c:pt idx="1401">
                  <c:v>-0.26000000000000228</c:v>
                </c:pt>
                <c:pt idx="1402">
                  <c:v>-0.34000000000000197</c:v>
                </c:pt>
                <c:pt idx="1403">
                  <c:v>-0.58000000000000118</c:v>
                </c:pt>
                <c:pt idx="1404">
                  <c:v>-0.36000000000000226</c:v>
                </c:pt>
                <c:pt idx="1405">
                  <c:v>0.25999999999999801</c:v>
                </c:pt>
                <c:pt idx="1406">
                  <c:v>0.51999999999999891</c:v>
                </c:pt>
                <c:pt idx="1407">
                  <c:v>0.27999999999999969</c:v>
                </c:pt>
                <c:pt idx="1408">
                  <c:v>0.17999999999999972</c:v>
                </c:pt>
                <c:pt idx="1409">
                  <c:v>0.46000000000000085</c:v>
                </c:pt>
                <c:pt idx="1410">
                  <c:v>0.50000000000000144</c:v>
                </c:pt>
                <c:pt idx="1411">
                  <c:v>0.22000000000000169</c:v>
                </c:pt>
                <c:pt idx="1412">
                  <c:v>0.40000000000000141</c:v>
                </c:pt>
                <c:pt idx="1413">
                  <c:v>0.82000000000000173</c:v>
                </c:pt>
                <c:pt idx="1414">
                  <c:v>0.96000000000000085</c:v>
                </c:pt>
                <c:pt idx="1415">
                  <c:v>0.4799999999999997</c:v>
                </c:pt>
                <c:pt idx="1416">
                  <c:v>0.69999999999999862</c:v>
                </c:pt>
                <c:pt idx="1417">
                  <c:v>0.4</c:v>
                </c:pt>
                <c:pt idx="1418">
                  <c:v>-0.32000000000000028</c:v>
                </c:pt>
                <c:pt idx="1419">
                  <c:v>-0.71999999999999886</c:v>
                </c:pt>
                <c:pt idx="1420">
                  <c:v>-0.71999999999999886</c:v>
                </c:pt>
                <c:pt idx="1421">
                  <c:v>-1.0199999999999989</c:v>
                </c:pt>
                <c:pt idx="1422">
                  <c:v>-0.74000000000000055</c:v>
                </c:pt>
                <c:pt idx="1423">
                  <c:v>-0.30000000000000143</c:v>
                </c:pt>
                <c:pt idx="1424">
                  <c:v>7.9999999999996879E-2</c:v>
                </c:pt>
                <c:pt idx="1425">
                  <c:v>0.43999999999999628</c:v>
                </c:pt>
                <c:pt idx="1426">
                  <c:v>0.39999999999999575</c:v>
                </c:pt>
                <c:pt idx="1427">
                  <c:v>0.3799999999999969</c:v>
                </c:pt>
                <c:pt idx="1428">
                  <c:v>0.5399999999999977</c:v>
                </c:pt>
                <c:pt idx="1429">
                  <c:v>0.37999999999999828</c:v>
                </c:pt>
                <c:pt idx="1430">
                  <c:v>0.15999999999999942</c:v>
                </c:pt>
                <c:pt idx="1431">
                  <c:v>0.45999999999999941</c:v>
                </c:pt>
                <c:pt idx="1432">
                  <c:v>0.2999999999999986</c:v>
                </c:pt>
                <c:pt idx="1433">
                  <c:v>3.9999999999999147E-2</c:v>
                </c:pt>
                <c:pt idx="1434">
                  <c:v>-0.14000000000000057</c:v>
                </c:pt>
                <c:pt idx="1435">
                  <c:v>0.41999999999999887</c:v>
                </c:pt>
                <c:pt idx="1436">
                  <c:v>0.44000000000000056</c:v>
                </c:pt>
                <c:pt idx="1437">
                  <c:v>0.60000000000000142</c:v>
                </c:pt>
                <c:pt idx="1438">
                  <c:v>1.0200000000000018</c:v>
                </c:pt>
                <c:pt idx="1439">
                  <c:v>1.1200000000000017</c:v>
                </c:pt>
                <c:pt idx="1440">
                  <c:v>0.9600000000000023</c:v>
                </c:pt>
                <c:pt idx="1441">
                  <c:v>0.7600000000000009</c:v>
                </c:pt>
                <c:pt idx="1442">
                  <c:v>1.0200000000000002</c:v>
                </c:pt>
                <c:pt idx="1443">
                  <c:v>1.1799999999999997</c:v>
                </c:pt>
                <c:pt idx="1444">
                  <c:v>1.4799999999999998</c:v>
                </c:pt>
                <c:pt idx="1445">
                  <c:v>1.3399999999999992</c:v>
                </c:pt>
                <c:pt idx="1446">
                  <c:v>1.5399999999999991</c:v>
                </c:pt>
                <c:pt idx="1447">
                  <c:v>1.319999999999999</c:v>
                </c:pt>
                <c:pt idx="1448">
                  <c:v>1.1399999999999992</c:v>
                </c:pt>
                <c:pt idx="1449">
                  <c:v>1.2799999999999983</c:v>
                </c:pt>
                <c:pt idx="1450">
                  <c:v>1.1399999999999992</c:v>
                </c:pt>
                <c:pt idx="1451">
                  <c:v>1.1399999999999992</c:v>
                </c:pt>
                <c:pt idx="1452">
                  <c:v>1</c:v>
                </c:pt>
                <c:pt idx="1453">
                  <c:v>1.1799999999999997</c:v>
                </c:pt>
                <c:pt idx="1454">
                  <c:v>0.68000000000000116</c:v>
                </c:pt>
                <c:pt idx="1455">
                  <c:v>1.0800000000000012</c:v>
                </c:pt>
                <c:pt idx="1456">
                  <c:v>1.3400000000000021</c:v>
                </c:pt>
                <c:pt idx="1457">
                  <c:v>1.1600000000000008</c:v>
                </c:pt>
                <c:pt idx="1458">
                  <c:v>0.94000000000000061</c:v>
                </c:pt>
                <c:pt idx="1459">
                  <c:v>1.2799999999999998</c:v>
                </c:pt>
                <c:pt idx="1460">
                  <c:v>1.1199999999999988</c:v>
                </c:pt>
                <c:pt idx="1461">
                  <c:v>0.55999999999999805</c:v>
                </c:pt>
                <c:pt idx="1462">
                  <c:v>0.83999999999999775</c:v>
                </c:pt>
                <c:pt idx="1463">
                  <c:v>0.55999999999999805</c:v>
                </c:pt>
                <c:pt idx="1464">
                  <c:v>0.57999999999999829</c:v>
                </c:pt>
                <c:pt idx="1465">
                  <c:v>0.31999999999999745</c:v>
                </c:pt>
                <c:pt idx="1466">
                  <c:v>0.59999999999999853</c:v>
                </c:pt>
                <c:pt idx="1467">
                  <c:v>0.67999999999999827</c:v>
                </c:pt>
                <c:pt idx="1468">
                  <c:v>0.95999999999999797</c:v>
                </c:pt>
                <c:pt idx="1469">
                  <c:v>0.81999999999999884</c:v>
                </c:pt>
                <c:pt idx="1470">
                  <c:v>1.0799999999999996</c:v>
                </c:pt>
                <c:pt idx="1471">
                  <c:v>0.83999999999999919</c:v>
                </c:pt>
                <c:pt idx="1472">
                  <c:v>0.82000000000000028</c:v>
                </c:pt>
                <c:pt idx="1473">
                  <c:v>0.77999999999999969</c:v>
                </c:pt>
                <c:pt idx="1474">
                  <c:v>0.71999999999999886</c:v>
                </c:pt>
                <c:pt idx="1475">
                  <c:v>0.53999999999999915</c:v>
                </c:pt>
                <c:pt idx="1476">
                  <c:v>1.0799999999999996</c:v>
                </c:pt>
                <c:pt idx="1477">
                  <c:v>0.77999999999999969</c:v>
                </c:pt>
                <c:pt idx="1478">
                  <c:v>0.94000000000000061</c:v>
                </c:pt>
                <c:pt idx="1479">
                  <c:v>1.3200000000000003</c:v>
                </c:pt>
                <c:pt idx="1480">
                  <c:v>1.7</c:v>
                </c:pt>
                <c:pt idx="1481">
                  <c:v>1.4199999999999988</c:v>
                </c:pt>
                <c:pt idx="1482">
                  <c:v>1.819999999999999</c:v>
                </c:pt>
                <c:pt idx="1483">
                  <c:v>1.6399999999999977</c:v>
                </c:pt>
                <c:pt idx="1484">
                  <c:v>1.1999999999999986</c:v>
                </c:pt>
                <c:pt idx="1485">
                  <c:v>1.2199999999999989</c:v>
                </c:pt>
                <c:pt idx="1486">
                  <c:v>1.3999999999999986</c:v>
                </c:pt>
                <c:pt idx="1487">
                  <c:v>1.1199999999999988</c:v>
                </c:pt>
                <c:pt idx="1488">
                  <c:v>1.3200000000000003</c:v>
                </c:pt>
                <c:pt idx="1489">
                  <c:v>1.4</c:v>
                </c:pt>
                <c:pt idx="1490">
                  <c:v>1.1400000000000006</c:v>
                </c:pt>
                <c:pt idx="1491">
                  <c:v>1.0600000000000023</c:v>
                </c:pt>
                <c:pt idx="1492">
                  <c:v>1.180000000000001</c:v>
                </c:pt>
                <c:pt idx="1493">
                  <c:v>0.96000000000000085</c:v>
                </c:pt>
                <c:pt idx="1494">
                  <c:v>1.2400000000000007</c:v>
                </c:pt>
                <c:pt idx="1495">
                  <c:v>0.92000000000000026</c:v>
                </c:pt>
                <c:pt idx="1496">
                  <c:v>0.35999999999999943</c:v>
                </c:pt>
                <c:pt idx="1497">
                  <c:v>0.56000000000000083</c:v>
                </c:pt>
                <c:pt idx="1498">
                  <c:v>0.38000000000000111</c:v>
                </c:pt>
                <c:pt idx="1499">
                  <c:v>0.16000000000000086</c:v>
                </c:pt>
                <c:pt idx="1500">
                  <c:v>0.50000000000000144</c:v>
                </c:pt>
                <c:pt idx="1501">
                  <c:v>0.9600000000000023</c:v>
                </c:pt>
                <c:pt idx="1502">
                  <c:v>0.94000000000000195</c:v>
                </c:pt>
                <c:pt idx="1503">
                  <c:v>1.240000000000002</c:v>
                </c:pt>
                <c:pt idx="1504">
                  <c:v>1.0200000000000031</c:v>
                </c:pt>
                <c:pt idx="1505">
                  <c:v>1.040000000000002</c:v>
                </c:pt>
                <c:pt idx="1506">
                  <c:v>1.0800000000000012</c:v>
                </c:pt>
                <c:pt idx="1507">
                  <c:v>0.82000000000000028</c:v>
                </c:pt>
                <c:pt idx="1508">
                  <c:v>1.4</c:v>
                </c:pt>
                <c:pt idx="1509">
                  <c:v>1.1799999999999997</c:v>
                </c:pt>
                <c:pt idx="1510">
                  <c:v>0.97999999999999976</c:v>
                </c:pt>
                <c:pt idx="1511">
                  <c:v>0.86000000000000087</c:v>
                </c:pt>
                <c:pt idx="1512">
                  <c:v>0.90000000000000147</c:v>
                </c:pt>
                <c:pt idx="1513">
                  <c:v>0.34000000000000197</c:v>
                </c:pt>
                <c:pt idx="1514">
                  <c:v>1.1200000000000017</c:v>
                </c:pt>
                <c:pt idx="1515">
                  <c:v>1.1000000000000028</c:v>
                </c:pt>
                <c:pt idx="1516">
                  <c:v>1.3000000000000029</c:v>
                </c:pt>
                <c:pt idx="1517">
                  <c:v>1.420000000000003</c:v>
                </c:pt>
                <c:pt idx="1518">
                  <c:v>1.240000000000002</c:v>
                </c:pt>
                <c:pt idx="1519">
                  <c:v>1.0200000000000018</c:v>
                </c:pt>
                <c:pt idx="1520">
                  <c:v>1.3400000000000005</c:v>
                </c:pt>
                <c:pt idx="1521">
                  <c:v>1.3399999999999992</c:v>
                </c:pt>
                <c:pt idx="1522">
                  <c:v>1.4999999999999987</c:v>
                </c:pt>
                <c:pt idx="1523">
                  <c:v>1.5199999999999989</c:v>
                </c:pt>
                <c:pt idx="1524">
                  <c:v>1.4199999999999988</c:v>
                </c:pt>
                <c:pt idx="1525">
                  <c:v>1.3799999999999997</c:v>
                </c:pt>
                <c:pt idx="1526">
                  <c:v>0.98000000000000109</c:v>
                </c:pt>
                <c:pt idx="1527">
                  <c:v>0.62000000000000166</c:v>
                </c:pt>
                <c:pt idx="1528">
                  <c:v>0.56000000000000227</c:v>
                </c:pt>
                <c:pt idx="1529">
                  <c:v>0.48000000000000254</c:v>
                </c:pt>
                <c:pt idx="1530">
                  <c:v>0.24000000000000199</c:v>
                </c:pt>
                <c:pt idx="1531">
                  <c:v>0.48000000000000115</c:v>
                </c:pt>
                <c:pt idx="1532">
                  <c:v>0.7600000000000009</c:v>
                </c:pt>
                <c:pt idx="1533">
                  <c:v>1.0399999999999991</c:v>
                </c:pt>
                <c:pt idx="1534">
                  <c:v>1</c:v>
                </c:pt>
                <c:pt idx="1535">
                  <c:v>1.319999999999999</c:v>
                </c:pt>
                <c:pt idx="1536">
                  <c:v>1.5599999999999994</c:v>
                </c:pt>
                <c:pt idx="1537">
                  <c:v>1.5799999999999996</c:v>
                </c:pt>
                <c:pt idx="1538">
                  <c:v>1.5600000000000009</c:v>
                </c:pt>
                <c:pt idx="1539">
                  <c:v>1.6599999999999995</c:v>
                </c:pt>
                <c:pt idx="1540">
                  <c:v>1.3400000000000005</c:v>
                </c:pt>
                <c:pt idx="1541">
                  <c:v>1.0400000000000005</c:v>
                </c:pt>
                <c:pt idx="1542">
                  <c:v>1.3799999999999997</c:v>
                </c:pt>
                <c:pt idx="1543">
                  <c:v>1.2400000000000007</c:v>
                </c:pt>
                <c:pt idx="1544">
                  <c:v>1.2</c:v>
                </c:pt>
                <c:pt idx="1545">
                  <c:v>1.4600000000000009</c:v>
                </c:pt>
                <c:pt idx="1546">
                  <c:v>2.1</c:v>
                </c:pt>
                <c:pt idx="1547">
                  <c:v>1.6400000000000006</c:v>
                </c:pt>
                <c:pt idx="1548">
                  <c:v>2.1</c:v>
                </c:pt>
                <c:pt idx="1549">
                  <c:v>2.0400000000000005</c:v>
                </c:pt>
                <c:pt idx="1550">
                  <c:v>1.6799999999999997</c:v>
                </c:pt>
                <c:pt idx="1551">
                  <c:v>1.2</c:v>
                </c:pt>
                <c:pt idx="1552">
                  <c:v>0.9</c:v>
                </c:pt>
                <c:pt idx="1553">
                  <c:v>0.7</c:v>
                </c:pt>
                <c:pt idx="1554">
                  <c:v>0.92000000000000026</c:v>
                </c:pt>
                <c:pt idx="1555">
                  <c:v>0.8</c:v>
                </c:pt>
                <c:pt idx="1556">
                  <c:v>0.92000000000000026</c:v>
                </c:pt>
                <c:pt idx="1557">
                  <c:v>1.3</c:v>
                </c:pt>
                <c:pt idx="1558">
                  <c:v>0.87999999999999967</c:v>
                </c:pt>
                <c:pt idx="1559">
                  <c:v>0.75999999999999945</c:v>
                </c:pt>
                <c:pt idx="1560">
                  <c:v>0.99999999999999856</c:v>
                </c:pt>
                <c:pt idx="1561">
                  <c:v>1.0199999999999974</c:v>
                </c:pt>
                <c:pt idx="1562">
                  <c:v>1.1799999999999968</c:v>
                </c:pt>
                <c:pt idx="1563">
                  <c:v>1.3599999999999981</c:v>
                </c:pt>
                <c:pt idx="1564">
                  <c:v>1.3199999999999974</c:v>
                </c:pt>
                <c:pt idx="1565">
                  <c:v>1.4999999999999987</c:v>
                </c:pt>
                <c:pt idx="1566">
                  <c:v>0.83999999999999919</c:v>
                </c:pt>
                <c:pt idx="1567">
                  <c:v>0.46000000000000085</c:v>
                </c:pt>
                <c:pt idx="1568">
                  <c:v>0.14000000000000057</c:v>
                </c:pt>
                <c:pt idx="1569">
                  <c:v>-9.9999999999998576E-2</c:v>
                </c:pt>
                <c:pt idx="1570">
                  <c:v>-0.69999999999999862</c:v>
                </c:pt>
                <c:pt idx="1571">
                  <c:v>-0.93999999999999773</c:v>
                </c:pt>
                <c:pt idx="1572">
                  <c:v>-1.0999999999999985</c:v>
                </c:pt>
                <c:pt idx="1573">
                  <c:v>-0.75999999999999945</c:v>
                </c:pt>
                <c:pt idx="1574">
                  <c:v>-0.61999999999999889</c:v>
                </c:pt>
                <c:pt idx="1575">
                  <c:v>-0.4799999999999997</c:v>
                </c:pt>
                <c:pt idx="1576">
                  <c:v>-0.17999999999999972</c:v>
                </c:pt>
                <c:pt idx="1577">
                  <c:v>-0.41999999999999887</c:v>
                </c:pt>
                <c:pt idx="1578">
                  <c:v>-0.33999999999999914</c:v>
                </c:pt>
                <c:pt idx="1579">
                  <c:v>-0.2</c:v>
                </c:pt>
                <c:pt idx="1580">
                  <c:v>4.000000000000057E-2</c:v>
                </c:pt>
                <c:pt idx="1581">
                  <c:v>-2.0000000000000285E-2</c:v>
                </c:pt>
                <c:pt idx="1582">
                  <c:v>-0.12000000000000029</c:v>
                </c:pt>
                <c:pt idx="1583">
                  <c:v>-0.5</c:v>
                </c:pt>
                <c:pt idx="1584">
                  <c:v>-0.82000000000000028</c:v>
                </c:pt>
                <c:pt idx="1585">
                  <c:v>-0.54000000000000059</c:v>
                </c:pt>
                <c:pt idx="1586">
                  <c:v>-0.57999999999999974</c:v>
                </c:pt>
                <c:pt idx="1587">
                  <c:v>-0.34000000000000058</c:v>
                </c:pt>
                <c:pt idx="1588">
                  <c:v>-0.3</c:v>
                </c:pt>
                <c:pt idx="1589">
                  <c:v>0.20000000000000143</c:v>
                </c:pt>
                <c:pt idx="1590">
                  <c:v>-0.27999999999999831</c:v>
                </c:pt>
                <c:pt idx="1591">
                  <c:v>0.14000000000000198</c:v>
                </c:pt>
                <c:pt idx="1592">
                  <c:v>0.16000000000000228</c:v>
                </c:pt>
                <c:pt idx="1593">
                  <c:v>2.0000000000002415E-2</c:v>
                </c:pt>
                <c:pt idx="1594">
                  <c:v>-0.51999999999999891</c:v>
                </c:pt>
                <c:pt idx="1595">
                  <c:v>-0.51999999999999891</c:v>
                </c:pt>
                <c:pt idx="1596">
                  <c:v>-0.67999999999999972</c:v>
                </c:pt>
                <c:pt idx="1597">
                  <c:v>-0.48000000000000043</c:v>
                </c:pt>
                <c:pt idx="1598">
                  <c:v>-0.36000000000000087</c:v>
                </c:pt>
                <c:pt idx="1599">
                  <c:v>3.9999999999999147E-2</c:v>
                </c:pt>
                <c:pt idx="1600">
                  <c:v>-0.12000000000000029</c:v>
                </c:pt>
                <c:pt idx="1601">
                  <c:v>-0.16000000000000014</c:v>
                </c:pt>
                <c:pt idx="1602">
                  <c:v>-0.36000000000000015</c:v>
                </c:pt>
                <c:pt idx="1603">
                  <c:v>-0.36000000000000015</c:v>
                </c:pt>
                <c:pt idx="1604">
                  <c:v>-0.33999999999999914</c:v>
                </c:pt>
                <c:pt idx="1605">
                  <c:v>-7.999999999999971E-2</c:v>
                </c:pt>
                <c:pt idx="1606">
                  <c:v>6.0000000000000143E-2</c:v>
                </c:pt>
                <c:pt idx="1607">
                  <c:v>6.0000000000000851E-2</c:v>
                </c:pt>
                <c:pt idx="1608">
                  <c:v>0.2000000000000007</c:v>
                </c:pt>
                <c:pt idx="1609">
                  <c:v>0</c:v>
                </c:pt>
                <c:pt idx="1610">
                  <c:v>-6.0000000000000143E-2</c:v>
                </c:pt>
                <c:pt idx="1611">
                  <c:v>-0.11999999999999958</c:v>
                </c:pt>
                <c:pt idx="1612">
                  <c:v>-3.9999999999999855E-2</c:v>
                </c:pt>
                <c:pt idx="1613">
                  <c:v>-0.4</c:v>
                </c:pt>
                <c:pt idx="1614">
                  <c:v>-0.65999999999999948</c:v>
                </c:pt>
                <c:pt idx="1615">
                  <c:v>-0.69999999999999862</c:v>
                </c:pt>
                <c:pt idx="1616">
                  <c:v>-0.77999999999999903</c:v>
                </c:pt>
                <c:pt idx="1617">
                  <c:v>-0.61999999999999889</c:v>
                </c:pt>
                <c:pt idx="1618">
                  <c:v>-0.59999999999999931</c:v>
                </c:pt>
                <c:pt idx="1619">
                  <c:v>-0.83999999999999986</c:v>
                </c:pt>
                <c:pt idx="1620">
                  <c:v>-0.74000000000000055</c:v>
                </c:pt>
                <c:pt idx="1621">
                  <c:v>-0.80000000000000071</c:v>
                </c:pt>
                <c:pt idx="1622">
                  <c:v>-1.2200000000000011</c:v>
                </c:pt>
                <c:pt idx="1623">
                  <c:v>-1.3600000000000008</c:v>
                </c:pt>
                <c:pt idx="1624">
                  <c:v>-0.78000000000000047</c:v>
                </c:pt>
                <c:pt idx="1625">
                  <c:v>-0.71999999999999953</c:v>
                </c:pt>
                <c:pt idx="1626">
                  <c:v>-0.3999999999999993</c:v>
                </c:pt>
                <c:pt idx="1627">
                  <c:v>7.1054273576010023E-16</c:v>
                </c:pt>
                <c:pt idx="1628">
                  <c:v>0.40000000000000069</c:v>
                </c:pt>
                <c:pt idx="1629">
                  <c:v>0.62000000000000099</c:v>
                </c:pt>
                <c:pt idx="1630">
                  <c:v>0.82000000000000028</c:v>
                </c:pt>
                <c:pt idx="1631">
                  <c:v>0.66000000000000014</c:v>
                </c:pt>
                <c:pt idx="1632">
                  <c:v>0.82000000000000028</c:v>
                </c:pt>
                <c:pt idx="1633">
                  <c:v>0.84000000000000052</c:v>
                </c:pt>
                <c:pt idx="1634">
                  <c:v>0.52000000000000024</c:v>
                </c:pt>
                <c:pt idx="1635">
                  <c:v>0.36000000000000087</c:v>
                </c:pt>
                <c:pt idx="1636">
                  <c:v>0.5800000000000004</c:v>
                </c:pt>
                <c:pt idx="1637">
                  <c:v>0.7600000000000009</c:v>
                </c:pt>
                <c:pt idx="1638">
                  <c:v>1.0400000000000014</c:v>
                </c:pt>
                <c:pt idx="1639">
                  <c:v>1.2600000000000009</c:v>
                </c:pt>
                <c:pt idx="1640">
                  <c:v>1.2800000000000005</c:v>
                </c:pt>
                <c:pt idx="1641">
                  <c:v>1.4200000000000004</c:v>
                </c:pt>
                <c:pt idx="1642">
                  <c:v>1.4600000000000002</c:v>
                </c:pt>
                <c:pt idx="1643">
                  <c:v>1.2600000000000002</c:v>
                </c:pt>
                <c:pt idx="1644">
                  <c:v>1.3200000000000003</c:v>
                </c:pt>
                <c:pt idx="1645">
                  <c:v>1.36</c:v>
                </c:pt>
                <c:pt idx="1646">
                  <c:v>1.1200000000000003</c:v>
                </c:pt>
                <c:pt idx="1647">
                  <c:v>0.9</c:v>
                </c:pt>
                <c:pt idx="1648">
                  <c:v>1.1599999999999995</c:v>
                </c:pt>
                <c:pt idx="1649">
                  <c:v>0.99999999999999933</c:v>
                </c:pt>
                <c:pt idx="1650">
                  <c:v>1.1199999999999988</c:v>
                </c:pt>
                <c:pt idx="1651">
                  <c:v>0.95999999999999941</c:v>
                </c:pt>
                <c:pt idx="1652">
                  <c:v>0.97999999999999976</c:v>
                </c:pt>
                <c:pt idx="1653">
                  <c:v>0.93999999999999984</c:v>
                </c:pt>
                <c:pt idx="1654">
                  <c:v>0.6</c:v>
                </c:pt>
                <c:pt idx="1655">
                  <c:v>0.46000000000000085</c:v>
                </c:pt>
                <c:pt idx="1656">
                  <c:v>0.78000000000000047</c:v>
                </c:pt>
                <c:pt idx="1657">
                  <c:v>0.93999999999999984</c:v>
                </c:pt>
                <c:pt idx="1658">
                  <c:v>0.89999999999999925</c:v>
                </c:pt>
                <c:pt idx="1659">
                  <c:v>1.379999999999999</c:v>
                </c:pt>
                <c:pt idx="1660">
                  <c:v>1.5999999999999985</c:v>
                </c:pt>
                <c:pt idx="1661">
                  <c:v>1.2799999999999989</c:v>
                </c:pt>
                <c:pt idx="1662">
                  <c:v>1.0799999999999996</c:v>
                </c:pt>
                <c:pt idx="1663">
                  <c:v>1.3200000000000003</c:v>
                </c:pt>
                <c:pt idx="1664">
                  <c:v>1.2800000000000011</c:v>
                </c:pt>
                <c:pt idx="1665">
                  <c:v>1.1400000000000012</c:v>
                </c:pt>
                <c:pt idx="1666">
                  <c:v>1.5200000000000009</c:v>
                </c:pt>
                <c:pt idx="1667">
                  <c:v>1.3400000000000005</c:v>
                </c:pt>
                <c:pt idx="1668">
                  <c:v>0.90000000000000069</c:v>
                </c:pt>
                <c:pt idx="1669">
                  <c:v>1.1399999999999999</c:v>
                </c:pt>
                <c:pt idx="1670">
                  <c:v>1.5</c:v>
                </c:pt>
                <c:pt idx="1671">
                  <c:v>1.5799999999999996</c:v>
                </c:pt>
                <c:pt idx="1672">
                  <c:v>1.8400000000000005</c:v>
                </c:pt>
                <c:pt idx="1673">
                  <c:v>2.3200000000000012</c:v>
                </c:pt>
                <c:pt idx="1674">
                  <c:v>2.5200000000000009</c:v>
                </c:pt>
                <c:pt idx="1675">
                  <c:v>2.62</c:v>
                </c:pt>
              </c:numCache>
            </c:numRef>
          </c:xVal>
          <c:yVal>
            <c:numRef>
              <c:f>'64K_7'!$A$2:$A$1677</c:f>
              <c:numCache>
                <c:formatCode>General</c:formatCode>
                <c:ptCount val="1676"/>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numCache>
            </c:numRef>
          </c:yVal>
          <c:smooth val="1"/>
          <c:extLst>
            <c:ext xmlns:c16="http://schemas.microsoft.com/office/drawing/2014/chart" uri="{C3380CC4-5D6E-409C-BE32-E72D297353CC}">
              <c16:uniqueId val="{00000003-7C77-4670-81E3-7067460BD862}"/>
            </c:ext>
          </c:extLst>
        </c:ser>
        <c:ser>
          <c:idx val="12"/>
          <c:order val="4"/>
          <c:tx>
            <c:strRef>
              <c:f>'64K_7'!$S$1</c:f>
              <c:strCache>
                <c:ptCount val="1"/>
                <c:pt idx="0">
                  <c:v>2019-2020</c:v>
                </c:pt>
              </c:strCache>
            </c:strRef>
          </c:tx>
          <c:spPr>
            <a:ln w="12700" cap="rnd">
              <a:solidFill>
                <a:schemeClr val="accent4">
                  <a:lumMod val="75000"/>
                </a:schemeClr>
              </a:solidFill>
              <a:round/>
            </a:ln>
            <a:effectLst/>
          </c:spPr>
          <c:marker>
            <c:symbol val="none"/>
          </c:marker>
          <c:xVal>
            <c:numRef>
              <c:f>'64K_7'!$S$2:$S$1677</c:f>
              <c:numCache>
                <c:formatCode>General</c:formatCode>
                <c:ptCount val="1676"/>
                <c:pt idx="7">
                  <c:v>18.479999999999997</c:v>
                </c:pt>
                <c:pt idx="8">
                  <c:v>17.820000000000004</c:v>
                </c:pt>
                <c:pt idx="9">
                  <c:v>17.480000000000008</c:v>
                </c:pt>
                <c:pt idx="10">
                  <c:v>17.3</c:v>
                </c:pt>
                <c:pt idx="11">
                  <c:v>17.5</c:v>
                </c:pt>
                <c:pt idx="12">
                  <c:v>17.600000000000001</c:v>
                </c:pt>
                <c:pt idx="13">
                  <c:v>17.279999999999994</c:v>
                </c:pt>
                <c:pt idx="14">
                  <c:v>16.859999999999992</c:v>
                </c:pt>
                <c:pt idx="15">
                  <c:v>16.059999999999992</c:v>
                </c:pt>
                <c:pt idx="16">
                  <c:v>15.099999999999989</c:v>
                </c:pt>
                <c:pt idx="17">
                  <c:v>14.139999999999997</c:v>
                </c:pt>
                <c:pt idx="18">
                  <c:v>13.479999999999995</c:v>
                </c:pt>
                <c:pt idx="19">
                  <c:v>12.95999999999999</c:v>
                </c:pt>
                <c:pt idx="20">
                  <c:v>12.659999999999991</c:v>
                </c:pt>
                <c:pt idx="21">
                  <c:v>12.279999999999996</c:v>
                </c:pt>
                <c:pt idx="22">
                  <c:v>12.059999999999992</c:v>
                </c:pt>
                <c:pt idx="23">
                  <c:v>12.179999999999996</c:v>
                </c:pt>
                <c:pt idx="24">
                  <c:v>11.6</c:v>
                </c:pt>
                <c:pt idx="25">
                  <c:v>11.060000000000002</c:v>
                </c:pt>
                <c:pt idx="26">
                  <c:v>11</c:v>
                </c:pt>
                <c:pt idx="27">
                  <c:v>10.339999999999998</c:v>
                </c:pt>
                <c:pt idx="28">
                  <c:v>9.360000000000003</c:v>
                </c:pt>
                <c:pt idx="29">
                  <c:v>8.6799999999999962</c:v>
                </c:pt>
                <c:pt idx="30">
                  <c:v>8</c:v>
                </c:pt>
                <c:pt idx="31">
                  <c:v>6.9399999999999977</c:v>
                </c:pt>
                <c:pt idx="32">
                  <c:v>5.8199999999999932</c:v>
                </c:pt>
                <c:pt idx="33">
                  <c:v>4.9199999999999822</c:v>
                </c:pt>
                <c:pt idx="34">
                  <c:v>3.7999999999999887</c:v>
                </c:pt>
                <c:pt idx="35">
                  <c:v>3.3399999999999865</c:v>
                </c:pt>
                <c:pt idx="36">
                  <c:v>2.8799999999999955</c:v>
                </c:pt>
                <c:pt idx="37">
                  <c:v>2.8</c:v>
                </c:pt>
                <c:pt idx="38">
                  <c:v>2.3600000000000136</c:v>
                </c:pt>
                <c:pt idx="39">
                  <c:v>2.6200000000000161</c:v>
                </c:pt>
                <c:pt idx="40">
                  <c:v>1.9800000000000182</c:v>
                </c:pt>
                <c:pt idx="41">
                  <c:v>1.3400000000000205</c:v>
                </c:pt>
                <c:pt idx="42">
                  <c:v>1.0400000000000205</c:v>
                </c:pt>
                <c:pt idx="43">
                  <c:v>0.78000000000001823</c:v>
                </c:pt>
                <c:pt idx="44">
                  <c:v>0.46000000000001362</c:v>
                </c:pt>
                <c:pt idx="45">
                  <c:v>0.52000000000001589</c:v>
                </c:pt>
                <c:pt idx="46">
                  <c:v>0.3</c:v>
                </c:pt>
                <c:pt idx="47">
                  <c:v>0.5399999999999977</c:v>
                </c:pt>
                <c:pt idx="48">
                  <c:v>1.1000000000000001</c:v>
                </c:pt>
                <c:pt idx="49">
                  <c:v>2</c:v>
                </c:pt>
                <c:pt idx="50">
                  <c:v>3.2599999999999909</c:v>
                </c:pt>
                <c:pt idx="51">
                  <c:v>5.1599999999999913</c:v>
                </c:pt>
                <c:pt idx="52">
                  <c:v>6.5199999999999934</c:v>
                </c:pt>
                <c:pt idx="53">
                  <c:v>7.839999999999975</c:v>
                </c:pt>
                <c:pt idx="54">
                  <c:v>9.339999999999975</c:v>
                </c:pt>
                <c:pt idx="55">
                  <c:v>10.479999999999984</c:v>
                </c:pt>
                <c:pt idx="56">
                  <c:v>11.719999999999994</c:v>
                </c:pt>
                <c:pt idx="57">
                  <c:v>13.219999999999994</c:v>
                </c:pt>
                <c:pt idx="58">
                  <c:v>14.939999999999998</c:v>
                </c:pt>
                <c:pt idx="59">
                  <c:v>16.640000000000008</c:v>
                </c:pt>
                <c:pt idx="60">
                  <c:v>17.800000000000011</c:v>
                </c:pt>
                <c:pt idx="61">
                  <c:v>18.680000000000007</c:v>
                </c:pt>
                <c:pt idx="62">
                  <c:v>19.460000000000015</c:v>
                </c:pt>
                <c:pt idx="63">
                  <c:v>19.940000000000019</c:v>
                </c:pt>
                <c:pt idx="64">
                  <c:v>19.620000000000015</c:v>
                </c:pt>
                <c:pt idx="65">
                  <c:v>19.900000000000013</c:v>
                </c:pt>
                <c:pt idx="66">
                  <c:v>20.20000000000001</c:v>
                </c:pt>
                <c:pt idx="67">
                  <c:v>20.840000000000011</c:v>
                </c:pt>
                <c:pt idx="68">
                  <c:v>21.54000000000001</c:v>
                </c:pt>
                <c:pt idx="69">
                  <c:v>22.279999999999994</c:v>
                </c:pt>
                <c:pt idx="70">
                  <c:v>23.699999999999989</c:v>
                </c:pt>
                <c:pt idx="71">
                  <c:v>24.699999999999989</c:v>
                </c:pt>
                <c:pt idx="72">
                  <c:v>25.179999999999986</c:v>
                </c:pt>
                <c:pt idx="73">
                  <c:v>25.879999999999985</c:v>
                </c:pt>
                <c:pt idx="74">
                  <c:v>26.679999999999989</c:v>
                </c:pt>
                <c:pt idx="75">
                  <c:v>27.379999999999995</c:v>
                </c:pt>
                <c:pt idx="76">
                  <c:v>28.279999999999994</c:v>
                </c:pt>
                <c:pt idx="77">
                  <c:v>29.159999999999989</c:v>
                </c:pt>
                <c:pt idx="78">
                  <c:v>29.899999999999984</c:v>
                </c:pt>
                <c:pt idx="79">
                  <c:v>30.759999999999984</c:v>
                </c:pt>
                <c:pt idx="80">
                  <c:v>31.099999999999987</c:v>
                </c:pt>
                <c:pt idx="81">
                  <c:v>31.399999999999988</c:v>
                </c:pt>
                <c:pt idx="82">
                  <c:v>31.139999999999986</c:v>
                </c:pt>
                <c:pt idx="83">
                  <c:v>30.759999999999991</c:v>
                </c:pt>
                <c:pt idx="84">
                  <c:v>29.819999999999993</c:v>
                </c:pt>
                <c:pt idx="85">
                  <c:v>28.539999999999992</c:v>
                </c:pt>
                <c:pt idx="86">
                  <c:v>27.459999999999997</c:v>
                </c:pt>
                <c:pt idx="87">
                  <c:v>26.640000000000004</c:v>
                </c:pt>
                <c:pt idx="88">
                  <c:v>25.200000000000006</c:v>
                </c:pt>
                <c:pt idx="89">
                  <c:v>24.320000000000004</c:v>
                </c:pt>
                <c:pt idx="90">
                  <c:v>23.26</c:v>
                </c:pt>
                <c:pt idx="91">
                  <c:v>21.82</c:v>
                </c:pt>
                <c:pt idx="92">
                  <c:v>20.839999999999996</c:v>
                </c:pt>
                <c:pt idx="93">
                  <c:v>19.8</c:v>
                </c:pt>
                <c:pt idx="94">
                  <c:v>18.619999999999997</c:v>
                </c:pt>
                <c:pt idx="95">
                  <c:v>17.899999999999999</c:v>
                </c:pt>
                <c:pt idx="96">
                  <c:v>16.899999999999999</c:v>
                </c:pt>
                <c:pt idx="97">
                  <c:v>15.900000000000006</c:v>
                </c:pt>
                <c:pt idx="98">
                  <c:v>15.3</c:v>
                </c:pt>
                <c:pt idx="99">
                  <c:v>14.940000000000003</c:v>
                </c:pt>
                <c:pt idx="100">
                  <c:v>14.360000000000008</c:v>
                </c:pt>
                <c:pt idx="101">
                  <c:v>14.200000000000012</c:v>
                </c:pt>
                <c:pt idx="102">
                  <c:v>13.780000000000006</c:v>
                </c:pt>
                <c:pt idx="103">
                  <c:v>13.72000000000001</c:v>
                </c:pt>
                <c:pt idx="104">
                  <c:v>12.940000000000003</c:v>
                </c:pt>
                <c:pt idx="105">
                  <c:v>12.6</c:v>
                </c:pt>
                <c:pt idx="106">
                  <c:v>12.1</c:v>
                </c:pt>
                <c:pt idx="107">
                  <c:v>11.919999999999998</c:v>
                </c:pt>
                <c:pt idx="108">
                  <c:v>11.559999999999997</c:v>
                </c:pt>
                <c:pt idx="109">
                  <c:v>11.500000000000005</c:v>
                </c:pt>
                <c:pt idx="110">
                  <c:v>11.380000000000004</c:v>
                </c:pt>
                <c:pt idx="111">
                  <c:v>11.36</c:v>
                </c:pt>
                <c:pt idx="112">
                  <c:v>11.459999999999999</c:v>
                </c:pt>
                <c:pt idx="113">
                  <c:v>11.180000000000003</c:v>
                </c:pt>
                <c:pt idx="114">
                  <c:v>11.039999999999997</c:v>
                </c:pt>
                <c:pt idx="115">
                  <c:v>10.779999999999998</c:v>
                </c:pt>
                <c:pt idx="116">
                  <c:v>10.459999999999999</c:v>
                </c:pt>
                <c:pt idx="117">
                  <c:v>9.620000000000001</c:v>
                </c:pt>
                <c:pt idx="118">
                  <c:v>9.5599999999999987</c:v>
                </c:pt>
                <c:pt idx="119">
                  <c:v>9.2800000000000011</c:v>
                </c:pt>
                <c:pt idx="120">
                  <c:v>8.8800000000000008</c:v>
                </c:pt>
                <c:pt idx="121">
                  <c:v>8.9000000000000021</c:v>
                </c:pt>
                <c:pt idx="122">
                  <c:v>9.0600000000000023</c:v>
                </c:pt>
                <c:pt idx="123">
                  <c:v>8.8200000000000021</c:v>
                </c:pt>
                <c:pt idx="124">
                  <c:v>9.1000000000000032</c:v>
                </c:pt>
                <c:pt idx="125">
                  <c:v>9.2000000000000028</c:v>
                </c:pt>
                <c:pt idx="126">
                  <c:v>9.3800000000000043</c:v>
                </c:pt>
                <c:pt idx="127">
                  <c:v>9.4400000000000031</c:v>
                </c:pt>
                <c:pt idx="128">
                  <c:v>9.64</c:v>
                </c:pt>
                <c:pt idx="129">
                  <c:v>9.8199999999999985</c:v>
                </c:pt>
                <c:pt idx="130">
                  <c:v>9.6799999999999979</c:v>
                </c:pt>
                <c:pt idx="131">
                  <c:v>9.5399999999999974</c:v>
                </c:pt>
                <c:pt idx="132">
                  <c:v>9.3999999999999968</c:v>
                </c:pt>
                <c:pt idx="133">
                  <c:v>9.4599999999999991</c:v>
                </c:pt>
                <c:pt idx="134">
                  <c:v>8.5799999999999983</c:v>
                </c:pt>
                <c:pt idx="135">
                  <c:v>8.4199999999999982</c:v>
                </c:pt>
                <c:pt idx="136">
                  <c:v>7.599999999999997</c:v>
                </c:pt>
                <c:pt idx="137">
                  <c:v>7.0999999999999988</c:v>
                </c:pt>
                <c:pt idx="138">
                  <c:v>6.419999999999999</c:v>
                </c:pt>
                <c:pt idx="139">
                  <c:v>6.08</c:v>
                </c:pt>
                <c:pt idx="140">
                  <c:v>5.839999999999999</c:v>
                </c:pt>
                <c:pt idx="141">
                  <c:v>5.92</c:v>
                </c:pt>
                <c:pt idx="142">
                  <c:v>5.4999999999999982</c:v>
                </c:pt>
                <c:pt idx="143">
                  <c:v>4.8999999999999986</c:v>
                </c:pt>
                <c:pt idx="144">
                  <c:v>4.5799999999999983</c:v>
                </c:pt>
                <c:pt idx="145">
                  <c:v>3.839999999999999</c:v>
                </c:pt>
                <c:pt idx="146">
                  <c:v>3.7399999999999993</c:v>
                </c:pt>
                <c:pt idx="147">
                  <c:v>3.6</c:v>
                </c:pt>
                <c:pt idx="148">
                  <c:v>3.5799999999999996</c:v>
                </c:pt>
                <c:pt idx="149">
                  <c:v>3.2800000000000011</c:v>
                </c:pt>
                <c:pt idx="150">
                  <c:v>3.4200000000000004</c:v>
                </c:pt>
                <c:pt idx="151">
                  <c:v>3.0799999999999996</c:v>
                </c:pt>
                <c:pt idx="152">
                  <c:v>3</c:v>
                </c:pt>
                <c:pt idx="153">
                  <c:v>3.28</c:v>
                </c:pt>
                <c:pt idx="154">
                  <c:v>3.3200000000000003</c:v>
                </c:pt>
                <c:pt idx="155">
                  <c:v>3.3400000000000007</c:v>
                </c:pt>
                <c:pt idx="156">
                  <c:v>3.3</c:v>
                </c:pt>
                <c:pt idx="157">
                  <c:v>3.3400000000000007</c:v>
                </c:pt>
                <c:pt idx="158">
                  <c:v>3.12</c:v>
                </c:pt>
                <c:pt idx="159">
                  <c:v>3.4</c:v>
                </c:pt>
                <c:pt idx="160">
                  <c:v>3.3</c:v>
                </c:pt>
                <c:pt idx="161">
                  <c:v>3.1799999999999997</c:v>
                </c:pt>
                <c:pt idx="162">
                  <c:v>3.5599999999999996</c:v>
                </c:pt>
                <c:pt idx="163">
                  <c:v>3.5199999999999987</c:v>
                </c:pt>
                <c:pt idx="164">
                  <c:v>3.9199999999999973</c:v>
                </c:pt>
                <c:pt idx="165">
                  <c:v>4.1399999999999979</c:v>
                </c:pt>
                <c:pt idx="166">
                  <c:v>4.6199999999999992</c:v>
                </c:pt>
                <c:pt idx="167">
                  <c:v>4.5199999999999978</c:v>
                </c:pt>
                <c:pt idx="168">
                  <c:v>4.5599999999999978</c:v>
                </c:pt>
                <c:pt idx="169">
                  <c:v>4.9999999999999982</c:v>
                </c:pt>
                <c:pt idx="170">
                  <c:v>5.1399999999999979</c:v>
                </c:pt>
                <c:pt idx="171">
                  <c:v>5.3799999999999972</c:v>
                </c:pt>
                <c:pt idx="172">
                  <c:v>5.259999999999998</c:v>
                </c:pt>
                <c:pt idx="173">
                  <c:v>5.3799999999999981</c:v>
                </c:pt>
                <c:pt idx="174">
                  <c:v>4.8399999999999981</c:v>
                </c:pt>
                <c:pt idx="175">
                  <c:v>4.6599999999999993</c:v>
                </c:pt>
                <c:pt idx="176">
                  <c:v>4.4000000000000004</c:v>
                </c:pt>
                <c:pt idx="177">
                  <c:v>4.76</c:v>
                </c:pt>
                <c:pt idx="178">
                  <c:v>4.7799999999999994</c:v>
                </c:pt>
                <c:pt idx="179">
                  <c:v>5.0000000000000018</c:v>
                </c:pt>
                <c:pt idx="180">
                  <c:v>5.08</c:v>
                </c:pt>
                <c:pt idx="181">
                  <c:v>5.3599999999999994</c:v>
                </c:pt>
                <c:pt idx="182">
                  <c:v>5.38</c:v>
                </c:pt>
                <c:pt idx="183">
                  <c:v>5.68</c:v>
                </c:pt>
                <c:pt idx="184">
                  <c:v>5.5999999999999988</c:v>
                </c:pt>
                <c:pt idx="185">
                  <c:v>5.6599999999999993</c:v>
                </c:pt>
                <c:pt idx="186">
                  <c:v>5.1400000000000006</c:v>
                </c:pt>
                <c:pt idx="187">
                  <c:v>5.2200000000000006</c:v>
                </c:pt>
                <c:pt idx="188">
                  <c:v>5.3400000000000007</c:v>
                </c:pt>
                <c:pt idx="189">
                  <c:v>5.4200000000000017</c:v>
                </c:pt>
                <c:pt idx="190">
                  <c:v>5.7600000000000025</c:v>
                </c:pt>
                <c:pt idx="191">
                  <c:v>6.0000000000000018</c:v>
                </c:pt>
                <c:pt idx="192">
                  <c:v>6.0400000000000018</c:v>
                </c:pt>
                <c:pt idx="193">
                  <c:v>5.8600000000000021</c:v>
                </c:pt>
                <c:pt idx="194">
                  <c:v>5.5600000000000023</c:v>
                </c:pt>
                <c:pt idx="195">
                  <c:v>5.6800000000000015</c:v>
                </c:pt>
                <c:pt idx="196">
                  <c:v>5.740000000000002</c:v>
                </c:pt>
                <c:pt idx="197">
                  <c:v>5.6000000000000014</c:v>
                </c:pt>
                <c:pt idx="198">
                  <c:v>5.44</c:v>
                </c:pt>
                <c:pt idx="199">
                  <c:v>5.76</c:v>
                </c:pt>
                <c:pt idx="200">
                  <c:v>5.4</c:v>
                </c:pt>
                <c:pt idx="201">
                  <c:v>5.6199999999999992</c:v>
                </c:pt>
                <c:pt idx="202">
                  <c:v>5.6599999999999993</c:v>
                </c:pt>
                <c:pt idx="203">
                  <c:v>5.7799999999999994</c:v>
                </c:pt>
                <c:pt idx="204">
                  <c:v>5.66</c:v>
                </c:pt>
                <c:pt idx="205">
                  <c:v>5.84</c:v>
                </c:pt>
                <c:pt idx="206">
                  <c:v>5.7</c:v>
                </c:pt>
                <c:pt idx="207">
                  <c:v>5.4</c:v>
                </c:pt>
                <c:pt idx="208">
                  <c:v>5.36</c:v>
                </c:pt>
                <c:pt idx="209">
                  <c:v>5.18</c:v>
                </c:pt>
                <c:pt idx="210">
                  <c:v>4.6999999999999993</c:v>
                </c:pt>
                <c:pt idx="211">
                  <c:v>4.7799999999999985</c:v>
                </c:pt>
                <c:pt idx="212">
                  <c:v>4.7799999999999994</c:v>
                </c:pt>
                <c:pt idx="213">
                  <c:v>4.3399999999999981</c:v>
                </c:pt>
                <c:pt idx="214">
                  <c:v>4.5399999999999991</c:v>
                </c:pt>
                <c:pt idx="215">
                  <c:v>4.7</c:v>
                </c:pt>
                <c:pt idx="216">
                  <c:v>4.12</c:v>
                </c:pt>
                <c:pt idx="217">
                  <c:v>3.7600000000000002</c:v>
                </c:pt>
                <c:pt idx="218">
                  <c:v>3.4200000000000008</c:v>
                </c:pt>
                <c:pt idx="219">
                  <c:v>2.8000000000000007</c:v>
                </c:pt>
                <c:pt idx="220">
                  <c:v>2.620000000000001</c:v>
                </c:pt>
                <c:pt idx="221">
                  <c:v>2.2600000000000007</c:v>
                </c:pt>
                <c:pt idx="222">
                  <c:v>2.2200000000000011</c:v>
                </c:pt>
                <c:pt idx="223">
                  <c:v>2.1800000000000006</c:v>
                </c:pt>
                <c:pt idx="224">
                  <c:v>2.0200000000000005</c:v>
                </c:pt>
                <c:pt idx="225">
                  <c:v>1.8399999999999999</c:v>
                </c:pt>
                <c:pt idx="226">
                  <c:v>2.2000000000000002</c:v>
                </c:pt>
                <c:pt idx="227">
                  <c:v>2.0599999999999996</c:v>
                </c:pt>
                <c:pt idx="228">
                  <c:v>2.5399999999999991</c:v>
                </c:pt>
                <c:pt idx="229">
                  <c:v>2.6199999999999988</c:v>
                </c:pt>
                <c:pt idx="230">
                  <c:v>2.5799999999999983</c:v>
                </c:pt>
                <c:pt idx="231">
                  <c:v>1.9799999999999991</c:v>
                </c:pt>
                <c:pt idx="232">
                  <c:v>2.0800000000000005</c:v>
                </c:pt>
                <c:pt idx="233">
                  <c:v>1.4</c:v>
                </c:pt>
                <c:pt idx="234">
                  <c:v>5.9999999999999429E-2</c:v>
                </c:pt>
                <c:pt idx="235">
                  <c:v>-1.5</c:v>
                </c:pt>
                <c:pt idx="236">
                  <c:v>-1.5</c:v>
                </c:pt>
                <c:pt idx="237">
                  <c:v>-2.7800000000000011</c:v>
                </c:pt>
                <c:pt idx="238">
                  <c:v>-2.62</c:v>
                </c:pt>
                <c:pt idx="239">
                  <c:v>0.92000000000000026</c:v>
                </c:pt>
                <c:pt idx="240">
                  <c:v>5.0200000000000005</c:v>
                </c:pt>
                <c:pt idx="241">
                  <c:v>5.3999999999999986</c:v>
                </c:pt>
                <c:pt idx="242">
                  <c:v>6.1599999999999984</c:v>
                </c:pt>
                <c:pt idx="243">
                  <c:v>5.6399999999999988</c:v>
                </c:pt>
                <c:pt idx="244">
                  <c:v>3.1</c:v>
                </c:pt>
                <c:pt idx="245">
                  <c:v>0.37999999999999973</c:v>
                </c:pt>
                <c:pt idx="246">
                  <c:v>0.44000000000000056</c:v>
                </c:pt>
                <c:pt idx="247">
                  <c:v>0.56000000000000083</c:v>
                </c:pt>
                <c:pt idx="248">
                  <c:v>1.3200000000000003</c:v>
                </c:pt>
                <c:pt idx="249">
                  <c:v>1.6399999999999992</c:v>
                </c:pt>
                <c:pt idx="250">
                  <c:v>1.5599999999999994</c:v>
                </c:pt>
                <c:pt idx="251">
                  <c:v>1.3799999999999997</c:v>
                </c:pt>
                <c:pt idx="252">
                  <c:v>1.5800000000000012</c:v>
                </c:pt>
                <c:pt idx="253">
                  <c:v>1.6400000000000006</c:v>
                </c:pt>
                <c:pt idx="254">
                  <c:v>1.740000000000002</c:v>
                </c:pt>
                <c:pt idx="255">
                  <c:v>1.9000000000000015</c:v>
                </c:pt>
                <c:pt idx="256">
                  <c:v>1.4400000000000019</c:v>
                </c:pt>
                <c:pt idx="257">
                  <c:v>1.2400000000000007</c:v>
                </c:pt>
                <c:pt idx="258">
                  <c:v>0.94000000000000061</c:v>
                </c:pt>
                <c:pt idx="259">
                  <c:v>0.74000000000000055</c:v>
                </c:pt>
                <c:pt idx="260">
                  <c:v>0.78000000000000114</c:v>
                </c:pt>
                <c:pt idx="261">
                  <c:v>1.3000000000000014</c:v>
                </c:pt>
                <c:pt idx="262">
                  <c:v>1.7000000000000015</c:v>
                </c:pt>
                <c:pt idx="263">
                  <c:v>1.8000000000000014</c:v>
                </c:pt>
                <c:pt idx="264">
                  <c:v>1.8800000000000012</c:v>
                </c:pt>
                <c:pt idx="265">
                  <c:v>1.6</c:v>
                </c:pt>
                <c:pt idx="266">
                  <c:v>1.4199999999999988</c:v>
                </c:pt>
                <c:pt idx="267">
                  <c:v>1.1999999999999986</c:v>
                </c:pt>
                <c:pt idx="268">
                  <c:v>1.2799999999999998</c:v>
                </c:pt>
                <c:pt idx="269">
                  <c:v>1.3599999999999994</c:v>
                </c:pt>
                <c:pt idx="270">
                  <c:v>1.4799999999999998</c:v>
                </c:pt>
                <c:pt idx="271">
                  <c:v>1.7200000000000002</c:v>
                </c:pt>
                <c:pt idx="272">
                  <c:v>1.7200000000000002</c:v>
                </c:pt>
                <c:pt idx="273">
                  <c:v>1.7799999999999983</c:v>
                </c:pt>
                <c:pt idx="274">
                  <c:v>2.0199999999999974</c:v>
                </c:pt>
                <c:pt idx="275">
                  <c:v>2.4599999999999982</c:v>
                </c:pt>
                <c:pt idx="276">
                  <c:v>2.5399999999999978</c:v>
                </c:pt>
                <c:pt idx="277">
                  <c:v>2.8999999999999986</c:v>
                </c:pt>
                <c:pt idx="278">
                  <c:v>2.5999999999999988</c:v>
                </c:pt>
                <c:pt idx="279">
                  <c:v>2.4399999999999991</c:v>
                </c:pt>
                <c:pt idx="280">
                  <c:v>2.5</c:v>
                </c:pt>
                <c:pt idx="281">
                  <c:v>2.5199999999999987</c:v>
                </c:pt>
                <c:pt idx="282">
                  <c:v>2.2799999999999985</c:v>
                </c:pt>
                <c:pt idx="283">
                  <c:v>2.7599999999999993</c:v>
                </c:pt>
                <c:pt idx="284">
                  <c:v>3.1999999999999984</c:v>
                </c:pt>
                <c:pt idx="285">
                  <c:v>2.8799999999999968</c:v>
                </c:pt>
                <c:pt idx="286">
                  <c:v>2.759999999999998</c:v>
                </c:pt>
                <c:pt idx="287">
                  <c:v>2.7999999999999972</c:v>
                </c:pt>
                <c:pt idx="288">
                  <c:v>2.7399999999999962</c:v>
                </c:pt>
                <c:pt idx="289">
                  <c:v>2.4399999999999964</c:v>
                </c:pt>
                <c:pt idx="290">
                  <c:v>2.4199999999999973</c:v>
                </c:pt>
                <c:pt idx="291">
                  <c:v>2.0199999999999974</c:v>
                </c:pt>
                <c:pt idx="292">
                  <c:v>1.8999999999999986</c:v>
                </c:pt>
                <c:pt idx="293">
                  <c:v>1.7399999999999991</c:v>
                </c:pt>
                <c:pt idx="294">
                  <c:v>1.1000000000000001</c:v>
                </c:pt>
                <c:pt idx="295">
                  <c:v>0.8</c:v>
                </c:pt>
                <c:pt idx="296">
                  <c:v>0.65999999999999948</c:v>
                </c:pt>
                <c:pt idx="297">
                  <c:v>0.17999999999999972</c:v>
                </c:pt>
                <c:pt idx="298">
                  <c:v>-0.14000000000000057</c:v>
                </c:pt>
                <c:pt idx="299">
                  <c:v>-0.25999999999999945</c:v>
                </c:pt>
                <c:pt idx="300">
                  <c:v>-0.53999999999999915</c:v>
                </c:pt>
                <c:pt idx="301">
                  <c:v>-0.43999999999999917</c:v>
                </c:pt>
                <c:pt idx="302">
                  <c:v>-0.32000000000000028</c:v>
                </c:pt>
                <c:pt idx="303">
                  <c:v>-0.5</c:v>
                </c:pt>
                <c:pt idx="304">
                  <c:v>-0.24000000000000057</c:v>
                </c:pt>
                <c:pt idx="305">
                  <c:v>-0.12000000000000029</c:v>
                </c:pt>
                <c:pt idx="306">
                  <c:v>-0.23999999999999916</c:v>
                </c:pt>
                <c:pt idx="307">
                  <c:v>-0.25999999999999801</c:v>
                </c:pt>
                <c:pt idx="308">
                  <c:v>-0.19999999999999857</c:v>
                </c:pt>
                <c:pt idx="309">
                  <c:v>-0.39999999999999858</c:v>
                </c:pt>
                <c:pt idx="310">
                  <c:v>-0.25999999999999801</c:v>
                </c:pt>
                <c:pt idx="311">
                  <c:v>-0.13999999999999915</c:v>
                </c:pt>
                <c:pt idx="312">
                  <c:v>2.0000000000001704E-2</c:v>
                </c:pt>
                <c:pt idx="313">
                  <c:v>0.1400000000000034</c:v>
                </c:pt>
                <c:pt idx="314">
                  <c:v>0.42000000000000171</c:v>
                </c:pt>
                <c:pt idx="315">
                  <c:v>0.7</c:v>
                </c:pt>
                <c:pt idx="316">
                  <c:v>1.2199999999999989</c:v>
                </c:pt>
                <c:pt idx="317">
                  <c:v>1.4599999999999995</c:v>
                </c:pt>
                <c:pt idx="318">
                  <c:v>1.5799999999999983</c:v>
                </c:pt>
                <c:pt idx="319">
                  <c:v>1.5199999999999989</c:v>
                </c:pt>
                <c:pt idx="320">
                  <c:v>1.6799999999999984</c:v>
                </c:pt>
                <c:pt idx="321">
                  <c:v>1.6</c:v>
                </c:pt>
                <c:pt idx="322">
                  <c:v>1.3399999999999976</c:v>
                </c:pt>
                <c:pt idx="323">
                  <c:v>1.2799999999999983</c:v>
                </c:pt>
                <c:pt idx="324">
                  <c:v>1.1999999999999971</c:v>
                </c:pt>
                <c:pt idx="325">
                  <c:v>0.81999999999999884</c:v>
                </c:pt>
                <c:pt idx="326">
                  <c:v>0.85999999999999943</c:v>
                </c:pt>
                <c:pt idx="327">
                  <c:v>1.1799999999999984</c:v>
                </c:pt>
                <c:pt idx="328">
                  <c:v>1.1599999999999995</c:v>
                </c:pt>
                <c:pt idx="329">
                  <c:v>1.1200000000000017</c:v>
                </c:pt>
                <c:pt idx="330">
                  <c:v>1.319999999999999</c:v>
                </c:pt>
                <c:pt idx="331">
                  <c:v>1.3599999999999994</c:v>
                </c:pt>
                <c:pt idx="332">
                  <c:v>1.7400000000000007</c:v>
                </c:pt>
                <c:pt idx="333">
                  <c:v>2.2599999999999993</c:v>
                </c:pt>
                <c:pt idx="334">
                  <c:v>2.8599999999999994</c:v>
                </c:pt>
                <c:pt idx="335">
                  <c:v>3.1000000000000028</c:v>
                </c:pt>
                <c:pt idx="336">
                  <c:v>3</c:v>
                </c:pt>
                <c:pt idx="337">
                  <c:v>2.9600000000000022</c:v>
                </c:pt>
                <c:pt idx="338">
                  <c:v>3</c:v>
                </c:pt>
                <c:pt idx="339">
                  <c:v>2.6</c:v>
                </c:pt>
                <c:pt idx="340">
                  <c:v>2.4599999999999982</c:v>
                </c:pt>
                <c:pt idx="341">
                  <c:v>2.5</c:v>
                </c:pt>
                <c:pt idx="342">
                  <c:v>2.4</c:v>
                </c:pt>
                <c:pt idx="343">
                  <c:v>2.3000000000000029</c:v>
                </c:pt>
                <c:pt idx="344">
                  <c:v>2.5200000000000018</c:v>
                </c:pt>
                <c:pt idx="345">
                  <c:v>2.4800000000000026</c:v>
                </c:pt>
                <c:pt idx="346">
                  <c:v>2.2000000000000028</c:v>
                </c:pt>
                <c:pt idx="347">
                  <c:v>1.8800000000000012</c:v>
                </c:pt>
                <c:pt idx="348">
                  <c:v>1.8599999999999994</c:v>
                </c:pt>
                <c:pt idx="349">
                  <c:v>1.6200000000000003</c:v>
                </c:pt>
                <c:pt idx="350">
                  <c:v>1.3200000000000003</c:v>
                </c:pt>
                <c:pt idx="351">
                  <c:v>1.7400000000000007</c:v>
                </c:pt>
                <c:pt idx="352">
                  <c:v>1.7600000000000009</c:v>
                </c:pt>
                <c:pt idx="353">
                  <c:v>1.5200000000000018</c:v>
                </c:pt>
                <c:pt idx="354">
                  <c:v>1.4800000000000011</c:v>
                </c:pt>
                <c:pt idx="355">
                  <c:v>1.7</c:v>
                </c:pt>
                <c:pt idx="356">
                  <c:v>1.3999999999999986</c:v>
                </c:pt>
                <c:pt idx="357">
                  <c:v>1.759999999999998</c:v>
                </c:pt>
                <c:pt idx="358">
                  <c:v>2.1199999999999974</c:v>
                </c:pt>
                <c:pt idx="359">
                  <c:v>2.6399999999999979</c:v>
                </c:pt>
                <c:pt idx="360">
                  <c:v>2.88</c:v>
                </c:pt>
                <c:pt idx="361">
                  <c:v>2.9</c:v>
                </c:pt>
                <c:pt idx="362">
                  <c:v>2.7599999999999993</c:v>
                </c:pt>
                <c:pt idx="363">
                  <c:v>2.6799999999999997</c:v>
                </c:pt>
                <c:pt idx="364">
                  <c:v>2.4799999999999995</c:v>
                </c:pt>
                <c:pt idx="365">
                  <c:v>2.6399999999999979</c:v>
                </c:pt>
                <c:pt idx="366">
                  <c:v>2.9399999999999991</c:v>
                </c:pt>
                <c:pt idx="367">
                  <c:v>2.9200000000000004</c:v>
                </c:pt>
                <c:pt idx="368">
                  <c:v>2.5200000000000005</c:v>
                </c:pt>
                <c:pt idx="369">
                  <c:v>2.62</c:v>
                </c:pt>
                <c:pt idx="370">
                  <c:v>2.4200000000000017</c:v>
                </c:pt>
                <c:pt idx="371">
                  <c:v>2.2799999999999998</c:v>
                </c:pt>
                <c:pt idx="372">
                  <c:v>2.3200000000000003</c:v>
                </c:pt>
                <c:pt idx="373">
                  <c:v>2.5400000000000005</c:v>
                </c:pt>
                <c:pt idx="374">
                  <c:v>2.4200000000000004</c:v>
                </c:pt>
                <c:pt idx="375">
                  <c:v>2.5399999999999991</c:v>
                </c:pt>
                <c:pt idx="376">
                  <c:v>2.6799999999999997</c:v>
                </c:pt>
                <c:pt idx="377">
                  <c:v>2.4999999999999987</c:v>
                </c:pt>
                <c:pt idx="378">
                  <c:v>2.1599999999999979</c:v>
                </c:pt>
                <c:pt idx="379">
                  <c:v>2.259999999999998</c:v>
                </c:pt>
                <c:pt idx="380">
                  <c:v>2.2199999999999989</c:v>
                </c:pt>
                <c:pt idx="381">
                  <c:v>1.8799999999999983</c:v>
                </c:pt>
                <c:pt idx="382">
                  <c:v>2.0799999999999983</c:v>
                </c:pt>
                <c:pt idx="383">
                  <c:v>2.0799999999999983</c:v>
                </c:pt>
                <c:pt idx="384">
                  <c:v>1.7999999999999985</c:v>
                </c:pt>
                <c:pt idx="385">
                  <c:v>1.4199999999999988</c:v>
                </c:pt>
                <c:pt idx="386">
                  <c:v>1.6200000000000003</c:v>
                </c:pt>
                <c:pt idx="387">
                  <c:v>1.2800000000000011</c:v>
                </c:pt>
                <c:pt idx="388">
                  <c:v>1.3000000000000014</c:v>
                </c:pt>
                <c:pt idx="389">
                  <c:v>1.180000000000001</c:v>
                </c:pt>
                <c:pt idx="390">
                  <c:v>1.3400000000000005</c:v>
                </c:pt>
                <c:pt idx="391">
                  <c:v>1.1200000000000003</c:v>
                </c:pt>
                <c:pt idx="392">
                  <c:v>1.4200000000000004</c:v>
                </c:pt>
                <c:pt idx="393">
                  <c:v>1.8400000000000005</c:v>
                </c:pt>
                <c:pt idx="394">
                  <c:v>1.8800000000000012</c:v>
                </c:pt>
                <c:pt idx="395">
                  <c:v>1.7200000000000017</c:v>
                </c:pt>
                <c:pt idx="396">
                  <c:v>2.0200000000000005</c:v>
                </c:pt>
                <c:pt idx="397">
                  <c:v>1.7999999999999985</c:v>
                </c:pt>
                <c:pt idx="398">
                  <c:v>1.6999999999999971</c:v>
                </c:pt>
                <c:pt idx="399">
                  <c:v>2.2399999999999975</c:v>
                </c:pt>
                <c:pt idx="400">
                  <c:v>2.5199999999999974</c:v>
                </c:pt>
                <c:pt idx="401">
                  <c:v>2.2399999999999993</c:v>
                </c:pt>
                <c:pt idx="402">
                  <c:v>2.1799999999999997</c:v>
                </c:pt>
                <c:pt idx="403">
                  <c:v>1.9000000000000015</c:v>
                </c:pt>
                <c:pt idx="404">
                  <c:v>1.5400000000000005</c:v>
                </c:pt>
                <c:pt idx="405">
                  <c:v>1.4</c:v>
                </c:pt>
                <c:pt idx="406">
                  <c:v>1.6200000000000003</c:v>
                </c:pt>
                <c:pt idx="407">
                  <c:v>1.9</c:v>
                </c:pt>
                <c:pt idx="408">
                  <c:v>2.0399999999999991</c:v>
                </c:pt>
                <c:pt idx="409">
                  <c:v>1.6</c:v>
                </c:pt>
                <c:pt idx="410">
                  <c:v>1.3800000000000012</c:v>
                </c:pt>
                <c:pt idx="411">
                  <c:v>1.6000000000000014</c:v>
                </c:pt>
                <c:pt idx="412">
                  <c:v>1.4000000000000015</c:v>
                </c:pt>
                <c:pt idx="413">
                  <c:v>1.7200000000000017</c:v>
                </c:pt>
                <c:pt idx="414">
                  <c:v>2.1400000000000006</c:v>
                </c:pt>
                <c:pt idx="415">
                  <c:v>2.4399999999999991</c:v>
                </c:pt>
                <c:pt idx="416">
                  <c:v>2.0599999999999978</c:v>
                </c:pt>
                <c:pt idx="417">
                  <c:v>2.2799999999999985</c:v>
                </c:pt>
                <c:pt idx="418">
                  <c:v>2.259999999999998</c:v>
                </c:pt>
                <c:pt idx="419">
                  <c:v>2.4799999999999982</c:v>
                </c:pt>
                <c:pt idx="420">
                  <c:v>3.0200000000000005</c:v>
                </c:pt>
                <c:pt idx="421">
                  <c:v>3.4</c:v>
                </c:pt>
                <c:pt idx="422">
                  <c:v>3.6</c:v>
                </c:pt>
                <c:pt idx="423">
                  <c:v>3.9799999999999995</c:v>
                </c:pt>
                <c:pt idx="424">
                  <c:v>4.3</c:v>
                </c:pt>
                <c:pt idx="425">
                  <c:v>4.4599999999999991</c:v>
                </c:pt>
                <c:pt idx="426">
                  <c:v>4.68</c:v>
                </c:pt>
                <c:pt idx="427">
                  <c:v>4.5</c:v>
                </c:pt>
                <c:pt idx="428">
                  <c:v>4.1200000000000019</c:v>
                </c:pt>
                <c:pt idx="429">
                  <c:v>3.1400000000000019</c:v>
                </c:pt>
                <c:pt idx="430">
                  <c:v>1.3600000000000023</c:v>
                </c:pt>
                <c:pt idx="431">
                  <c:v>0.84000000000000197</c:v>
                </c:pt>
                <c:pt idx="432">
                  <c:v>0.1200000000000017</c:v>
                </c:pt>
                <c:pt idx="433">
                  <c:v>-0.54000000000000059</c:v>
                </c:pt>
                <c:pt idx="434">
                  <c:v>2.0599999999999996</c:v>
                </c:pt>
                <c:pt idx="435">
                  <c:v>6.5199999999999987</c:v>
                </c:pt>
                <c:pt idx="436">
                  <c:v>7.88</c:v>
                </c:pt>
                <c:pt idx="437">
                  <c:v>8.6999999999999993</c:v>
                </c:pt>
                <c:pt idx="438">
                  <c:v>9.0200000000000014</c:v>
                </c:pt>
                <c:pt idx="439">
                  <c:v>6.5400000000000018</c:v>
                </c:pt>
                <c:pt idx="440">
                  <c:v>3.1000000000000028</c:v>
                </c:pt>
                <c:pt idx="441">
                  <c:v>2.0200000000000031</c:v>
                </c:pt>
                <c:pt idx="442">
                  <c:v>1.7200000000000031</c:v>
                </c:pt>
                <c:pt idx="443">
                  <c:v>1.6800000000000026</c:v>
                </c:pt>
                <c:pt idx="444">
                  <c:v>1.9000000000000015</c:v>
                </c:pt>
                <c:pt idx="445">
                  <c:v>1.8799999999999997</c:v>
                </c:pt>
                <c:pt idx="446">
                  <c:v>1.4999999999999987</c:v>
                </c:pt>
                <c:pt idx="447">
                  <c:v>1.4199999999999988</c:v>
                </c:pt>
                <c:pt idx="448">
                  <c:v>1.6999999999999986</c:v>
                </c:pt>
                <c:pt idx="449">
                  <c:v>2.1399999999999992</c:v>
                </c:pt>
                <c:pt idx="450">
                  <c:v>2.2400000000000007</c:v>
                </c:pt>
                <c:pt idx="451">
                  <c:v>2.240000000000002</c:v>
                </c:pt>
                <c:pt idx="452">
                  <c:v>2.8400000000000021</c:v>
                </c:pt>
                <c:pt idx="453">
                  <c:v>3.0000000000000027</c:v>
                </c:pt>
                <c:pt idx="454">
                  <c:v>2.6400000000000019</c:v>
                </c:pt>
                <c:pt idx="455">
                  <c:v>2.740000000000002</c:v>
                </c:pt>
                <c:pt idx="456">
                  <c:v>3.0200000000000005</c:v>
                </c:pt>
                <c:pt idx="457">
                  <c:v>2.12</c:v>
                </c:pt>
                <c:pt idx="458">
                  <c:v>1.7999999999999985</c:v>
                </c:pt>
                <c:pt idx="459">
                  <c:v>1.7</c:v>
                </c:pt>
                <c:pt idx="460">
                  <c:v>1.4799999999999998</c:v>
                </c:pt>
                <c:pt idx="461">
                  <c:v>1.5</c:v>
                </c:pt>
                <c:pt idx="462">
                  <c:v>2.2800000000000011</c:v>
                </c:pt>
                <c:pt idx="463">
                  <c:v>2.2000000000000015</c:v>
                </c:pt>
                <c:pt idx="464">
                  <c:v>2.2999999999999998</c:v>
                </c:pt>
                <c:pt idx="465">
                  <c:v>2.5799999999999992</c:v>
                </c:pt>
                <c:pt idx="466">
                  <c:v>2.2799999999999989</c:v>
                </c:pt>
                <c:pt idx="467">
                  <c:v>1.9199999999999982</c:v>
                </c:pt>
                <c:pt idx="468">
                  <c:v>1.9999999999999993</c:v>
                </c:pt>
                <c:pt idx="469">
                  <c:v>2.3200000000000012</c:v>
                </c:pt>
                <c:pt idx="470">
                  <c:v>2.4200000000000004</c:v>
                </c:pt>
                <c:pt idx="471">
                  <c:v>2.5200000000000018</c:v>
                </c:pt>
                <c:pt idx="472">
                  <c:v>2.7600000000000016</c:v>
                </c:pt>
                <c:pt idx="473">
                  <c:v>2.8000000000000007</c:v>
                </c:pt>
                <c:pt idx="474">
                  <c:v>2.56</c:v>
                </c:pt>
                <c:pt idx="475">
                  <c:v>2.1600000000000015</c:v>
                </c:pt>
                <c:pt idx="476">
                  <c:v>1.9600000000000002</c:v>
                </c:pt>
                <c:pt idx="477">
                  <c:v>1.8599999999999994</c:v>
                </c:pt>
                <c:pt idx="478">
                  <c:v>1.8400000000000005</c:v>
                </c:pt>
                <c:pt idx="479">
                  <c:v>1.9</c:v>
                </c:pt>
                <c:pt idx="480">
                  <c:v>1.9799999999999998</c:v>
                </c:pt>
                <c:pt idx="481">
                  <c:v>2.0599999999999996</c:v>
                </c:pt>
                <c:pt idx="482">
                  <c:v>2.1799999999999997</c:v>
                </c:pt>
                <c:pt idx="483">
                  <c:v>2.5</c:v>
                </c:pt>
                <c:pt idx="484">
                  <c:v>2.4</c:v>
                </c:pt>
                <c:pt idx="485">
                  <c:v>2.5</c:v>
                </c:pt>
                <c:pt idx="486">
                  <c:v>2.4800000000000013</c:v>
                </c:pt>
                <c:pt idx="487">
                  <c:v>2.2000000000000015</c:v>
                </c:pt>
                <c:pt idx="488">
                  <c:v>2.2600000000000007</c:v>
                </c:pt>
                <c:pt idx="489">
                  <c:v>2.4200000000000017</c:v>
                </c:pt>
                <c:pt idx="490">
                  <c:v>2.1000000000000014</c:v>
                </c:pt>
                <c:pt idx="491">
                  <c:v>2.3600000000000008</c:v>
                </c:pt>
                <c:pt idx="492">
                  <c:v>2.4</c:v>
                </c:pt>
                <c:pt idx="493">
                  <c:v>2.3600000000000008</c:v>
                </c:pt>
                <c:pt idx="494">
                  <c:v>1.9599999999999995</c:v>
                </c:pt>
                <c:pt idx="495">
                  <c:v>1.7799999999999998</c:v>
                </c:pt>
                <c:pt idx="496">
                  <c:v>1.8400000000000005</c:v>
                </c:pt>
                <c:pt idx="497">
                  <c:v>1.9000000000000015</c:v>
                </c:pt>
                <c:pt idx="498">
                  <c:v>1.4800000000000011</c:v>
                </c:pt>
                <c:pt idx="499">
                  <c:v>1.7400000000000007</c:v>
                </c:pt>
                <c:pt idx="500">
                  <c:v>2.3600000000000008</c:v>
                </c:pt>
                <c:pt idx="501">
                  <c:v>1.9799999999999998</c:v>
                </c:pt>
                <c:pt idx="502">
                  <c:v>1.9600000000000009</c:v>
                </c:pt>
                <c:pt idx="503">
                  <c:v>2.2999999999999998</c:v>
                </c:pt>
                <c:pt idx="504">
                  <c:v>2.580000000000001</c:v>
                </c:pt>
                <c:pt idx="505">
                  <c:v>2.5799999999999996</c:v>
                </c:pt>
                <c:pt idx="506">
                  <c:v>2.839999999999999</c:v>
                </c:pt>
                <c:pt idx="507">
                  <c:v>2.9999999999999987</c:v>
                </c:pt>
                <c:pt idx="508">
                  <c:v>2.6599999999999979</c:v>
                </c:pt>
                <c:pt idx="509">
                  <c:v>2.4399999999999977</c:v>
                </c:pt>
                <c:pt idx="510">
                  <c:v>2.3999999999999986</c:v>
                </c:pt>
                <c:pt idx="511">
                  <c:v>2.0599999999999996</c:v>
                </c:pt>
                <c:pt idx="512">
                  <c:v>1.759999999999998</c:v>
                </c:pt>
                <c:pt idx="513">
                  <c:v>2.0999999999999988</c:v>
                </c:pt>
                <c:pt idx="514">
                  <c:v>2.1399999999999979</c:v>
                </c:pt>
                <c:pt idx="515">
                  <c:v>1.8799999999999983</c:v>
                </c:pt>
                <c:pt idx="516">
                  <c:v>2.3599999999999981</c:v>
                </c:pt>
                <c:pt idx="517">
                  <c:v>2.5999999999999988</c:v>
                </c:pt>
                <c:pt idx="518">
                  <c:v>2.5999999999999988</c:v>
                </c:pt>
                <c:pt idx="519">
                  <c:v>2.6799999999999997</c:v>
                </c:pt>
                <c:pt idx="520">
                  <c:v>2.6399999999999992</c:v>
                </c:pt>
                <c:pt idx="521">
                  <c:v>2.9200000000000004</c:v>
                </c:pt>
                <c:pt idx="522">
                  <c:v>2.9599999999999995</c:v>
                </c:pt>
                <c:pt idx="523">
                  <c:v>3</c:v>
                </c:pt>
                <c:pt idx="524">
                  <c:v>2.9200000000000004</c:v>
                </c:pt>
                <c:pt idx="525">
                  <c:v>3.4400000000000004</c:v>
                </c:pt>
                <c:pt idx="526">
                  <c:v>3.12</c:v>
                </c:pt>
                <c:pt idx="527">
                  <c:v>3.180000000000001</c:v>
                </c:pt>
                <c:pt idx="528">
                  <c:v>3.1</c:v>
                </c:pt>
                <c:pt idx="529">
                  <c:v>2.919999999999999</c:v>
                </c:pt>
                <c:pt idx="530">
                  <c:v>2.319999999999999</c:v>
                </c:pt>
                <c:pt idx="531">
                  <c:v>2.3799999999999981</c:v>
                </c:pt>
                <c:pt idx="532">
                  <c:v>1.959999999999998</c:v>
                </c:pt>
                <c:pt idx="533">
                  <c:v>1.4999999999999987</c:v>
                </c:pt>
                <c:pt idx="534">
                  <c:v>1.2399999999999991</c:v>
                </c:pt>
                <c:pt idx="535">
                  <c:v>1.459999999999998</c:v>
                </c:pt>
                <c:pt idx="536">
                  <c:v>0.89999999999999858</c:v>
                </c:pt>
                <c:pt idx="537">
                  <c:v>1.1000000000000001</c:v>
                </c:pt>
                <c:pt idx="538">
                  <c:v>1.6199999999999997</c:v>
                </c:pt>
                <c:pt idx="539">
                  <c:v>2.2599999999999993</c:v>
                </c:pt>
                <c:pt idx="540">
                  <c:v>2.0600000000000009</c:v>
                </c:pt>
                <c:pt idx="541">
                  <c:v>2.5200000000000005</c:v>
                </c:pt>
                <c:pt idx="542">
                  <c:v>2.7399999999999993</c:v>
                </c:pt>
                <c:pt idx="543">
                  <c:v>2.5799999999999996</c:v>
                </c:pt>
                <c:pt idx="544">
                  <c:v>2.4800000000000004</c:v>
                </c:pt>
                <c:pt idx="545">
                  <c:v>2.8</c:v>
                </c:pt>
                <c:pt idx="546">
                  <c:v>2.7399999999999998</c:v>
                </c:pt>
                <c:pt idx="547">
                  <c:v>2.6399999999999997</c:v>
                </c:pt>
                <c:pt idx="548">
                  <c:v>2.7999999999999994</c:v>
                </c:pt>
                <c:pt idx="549">
                  <c:v>2.5999999999999992</c:v>
                </c:pt>
                <c:pt idx="550">
                  <c:v>2.2599999999999993</c:v>
                </c:pt>
                <c:pt idx="551">
                  <c:v>1.9799999999999991</c:v>
                </c:pt>
                <c:pt idx="552">
                  <c:v>1.579999999999999</c:v>
                </c:pt>
                <c:pt idx="553">
                  <c:v>1.1399999999999992</c:v>
                </c:pt>
                <c:pt idx="554">
                  <c:v>1.3999999999999986</c:v>
                </c:pt>
                <c:pt idx="555">
                  <c:v>1.7199999999999989</c:v>
                </c:pt>
                <c:pt idx="556">
                  <c:v>2.2999999999999994</c:v>
                </c:pt>
                <c:pt idx="557">
                  <c:v>2.5799999999999996</c:v>
                </c:pt>
                <c:pt idx="558">
                  <c:v>2.8600000000000003</c:v>
                </c:pt>
                <c:pt idx="559">
                  <c:v>2.56</c:v>
                </c:pt>
                <c:pt idx="560">
                  <c:v>2.3600000000000003</c:v>
                </c:pt>
                <c:pt idx="561">
                  <c:v>2.46</c:v>
                </c:pt>
                <c:pt idx="562">
                  <c:v>2.4199999999999995</c:v>
                </c:pt>
                <c:pt idx="563">
                  <c:v>2.3199999999999994</c:v>
                </c:pt>
                <c:pt idx="564">
                  <c:v>2.5200000000000005</c:v>
                </c:pt>
                <c:pt idx="565">
                  <c:v>2.6</c:v>
                </c:pt>
                <c:pt idx="566">
                  <c:v>2.2600000000000002</c:v>
                </c:pt>
                <c:pt idx="567">
                  <c:v>2.3200000000000003</c:v>
                </c:pt>
                <c:pt idx="568">
                  <c:v>2.46</c:v>
                </c:pt>
                <c:pt idx="569">
                  <c:v>2.1399999999999997</c:v>
                </c:pt>
                <c:pt idx="570">
                  <c:v>1.8199999999999996</c:v>
                </c:pt>
                <c:pt idx="571">
                  <c:v>2.2799999999999998</c:v>
                </c:pt>
                <c:pt idx="572">
                  <c:v>2.2800000000000002</c:v>
                </c:pt>
                <c:pt idx="573">
                  <c:v>2.3600000000000008</c:v>
                </c:pt>
                <c:pt idx="574">
                  <c:v>2.580000000000001</c:v>
                </c:pt>
                <c:pt idx="575">
                  <c:v>3.0000000000000013</c:v>
                </c:pt>
                <c:pt idx="576">
                  <c:v>2.5600000000000009</c:v>
                </c:pt>
                <c:pt idx="577">
                  <c:v>2.660000000000001</c:v>
                </c:pt>
                <c:pt idx="578">
                  <c:v>2.66</c:v>
                </c:pt>
                <c:pt idx="579">
                  <c:v>2.6599999999999993</c:v>
                </c:pt>
                <c:pt idx="580">
                  <c:v>2.879999999999999</c:v>
                </c:pt>
                <c:pt idx="581">
                  <c:v>2.4999999999999991</c:v>
                </c:pt>
                <c:pt idx="582">
                  <c:v>2.4799999999999991</c:v>
                </c:pt>
                <c:pt idx="583">
                  <c:v>2.4599999999999995</c:v>
                </c:pt>
                <c:pt idx="584">
                  <c:v>2.38</c:v>
                </c:pt>
                <c:pt idx="585">
                  <c:v>2.0800000000000005</c:v>
                </c:pt>
                <c:pt idx="586">
                  <c:v>2.4200000000000008</c:v>
                </c:pt>
                <c:pt idx="587">
                  <c:v>1.9600000000000009</c:v>
                </c:pt>
                <c:pt idx="588">
                  <c:v>1.9600000000000002</c:v>
                </c:pt>
                <c:pt idx="589">
                  <c:v>1.8200000000000003</c:v>
                </c:pt>
                <c:pt idx="590">
                  <c:v>1.7800000000000005</c:v>
                </c:pt>
                <c:pt idx="591">
                  <c:v>2.0200000000000005</c:v>
                </c:pt>
                <c:pt idx="592">
                  <c:v>2.12</c:v>
                </c:pt>
                <c:pt idx="593">
                  <c:v>2.0000000000000009</c:v>
                </c:pt>
                <c:pt idx="594">
                  <c:v>2.620000000000001</c:v>
                </c:pt>
                <c:pt idx="595">
                  <c:v>2.660000000000001</c:v>
                </c:pt>
                <c:pt idx="596">
                  <c:v>2.3200000000000012</c:v>
                </c:pt>
                <c:pt idx="597">
                  <c:v>2.2600000000000007</c:v>
                </c:pt>
                <c:pt idx="598">
                  <c:v>2.2000000000000006</c:v>
                </c:pt>
                <c:pt idx="599">
                  <c:v>1.7200000000000002</c:v>
                </c:pt>
                <c:pt idx="600">
                  <c:v>1.3199999999999996</c:v>
                </c:pt>
                <c:pt idx="601">
                  <c:v>1.1199999999999988</c:v>
                </c:pt>
                <c:pt idx="602">
                  <c:v>1.2199999999999989</c:v>
                </c:pt>
                <c:pt idx="603">
                  <c:v>1.2999999999999994</c:v>
                </c:pt>
                <c:pt idx="604">
                  <c:v>1.079999999999999</c:v>
                </c:pt>
                <c:pt idx="605">
                  <c:v>1.4999999999999993</c:v>
                </c:pt>
                <c:pt idx="606">
                  <c:v>1.3399999999999999</c:v>
                </c:pt>
                <c:pt idx="607">
                  <c:v>1.4199999999999995</c:v>
                </c:pt>
                <c:pt idx="608">
                  <c:v>1.6199999999999997</c:v>
                </c:pt>
                <c:pt idx="609">
                  <c:v>1.9599999999999995</c:v>
                </c:pt>
                <c:pt idx="610">
                  <c:v>1.9799999999999998</c:v>
                </c:pt>
                <c:pt idx="611">
                  <c:v>2.4199999999999995</c:v>
                </c:pt>
                <c:pt idx="612">
                  <c:v>2.2999999999999998</c:v>
                </c:pt>
                <c:pt idx="613">
                  <c:v>1.6799999999999997</c:v>
                </c:pt>
                <c:pt idx="614">
                  <c:v>1.06</c:v>
                </c:pt>
                <c:pt idx="615">
                  <c:v>1.0200000000000002</c:v>
                </c:pt>
                <c:pt idx="616">
                  <c:v>0.93999999999999984</c:v>
                </c:pt>
                <c:pt idx="617">
                  <c:v>1.2</c:v>
                </c:pt>
                <c:pt idx="618">
                  <c:v>1.64</c:v>
                </c:pt>
                <c:pt idx="619">
                  <c:v>1.8</c:v>
                </c:pt>
                <c:pt idx="620">
                  <c:v>1.5799999999999996</c:v>
                </c:pt>
                <c:pt idx="621">
                  <c:v>1.7600000000000002</c:v>
                </c:pt>
                <c:pt idx="622">
                  <c:v>1.7400000000000007</c:v>
                </c:pt>
                <c:pt idx="623">
                  <c:v>1.6000000000000008</c:v>
                </c:pt>
                <c:pt idx="624">
                  <c:v>1.7200000000000011</c:v>
                </c:pt>
                <c:pt idx="625">
                  <c:v>1.7600000000000009</c:v>
                </c:pt>
                <c:pt idx="626">
                  <c:v>1.3800000000000012</c:v>
                </c:pt>
                <c:pt idx="627">
                  <c:v>1</c:v>
                </c:pt>
                <c:pt idx="628">
                  <c:v>0.3</c:v>
                </c:pt>
                <c:pt idx="629">
                  <c:v>0.33999999999999914</c:v>
                </c:pt>
                <c:pt idx="630">
                  <c:v>0.87999999999999901</c:v>
                </c:pt>
                <c:pt idx="631">
                  <c:v>0.97999999999999832</c:v>
                </c:pt>
                <c:pt idx="632">
                  <c:v>1.2999999999999985</c:v>
                </c:pt>
                <c:pt idx="633">
                  <c:v>1.8599999999999988</c:v>
                </c:pt>
                <c:pt idx="634">
                  <c:v>1.6999999999999993</c:v>
                </c:pt>
                <c:pt idx="635">
                  <c:v>1.1000000000000001</c:v>
                </c:pt>
                <c:pt idx="636">
                  <c:v>1.2400000000000007</c:v>
                </c:pt>
                <c:pt idx="637">
                  <c:v>1.3000000000000007</c:v>
                </c:pt>
                <c:pt idx="638">
                  <c:v>1.680000000000001</c:v>
                </c:pt>
                <c:pt idx="639">
                  <c:v>2.0400000000000014</c:v>
                </c:pt>
                <c:pt idx="640">
                  <c:v>1.9400000000000013</c:v>
                </c:pt>
                <c:pt idx="641">
                  <c:v>1.7800000000000011</c:v>
                </c:pt>
                <c:pt idx="642">
                  <c:v>1.7400000000000013</c:v>
                </c:pt>
                <c:pt idx="643">
                  <c:v>1.2000000000000006</c:v>
                </c:pt>
                <c:pt idx="644">
                  <c:v>1.1200000000000003</c:v>
                </c:pt>
                <c:pt idx="645">
                  <c:v>1.2799999999999998</c:v>
                </c:pt>
                <c:pt idx="646">
                  <c:v>1.5399999999999991</c:v>
                </c:pt>
                <c:pt idx="647">
                  <c:v>1.4199999999999995</c:v>
                </c:pt>
                <c:pt idx="648">
                  <c:v>2.34</c:v>
                </c:pt>
                <c:pt idx="649">
                  <c:v>2.4800000000000004</c:v>
                </c:pt>
                <c:pt idx="650">
                  <c:v>2.3600000000000008</c:v>
                </c:pt>
                <c:pt idx="651">
                  <c:v>2.4200000000000008</c:v>
                </c:pt>
                <c:pt idx="652">
                  <c:v>2.7400000000000007</c:v>
                </c:pt>
                <c:pt idx="653">
                  <c:v>2.06</c:v>
                </c:pt>
                <c:pt idx="654">
                  <c:v>2.12</c:v>
                </c:pt>
                <c:pt idx="655">
                  <c:v>2.4</c:v>
                </c:pt>
                <c:pt idx="656">
                  <c:v>2.2799999999999998</c:v>
                </c:pt>
                <c:pt idx="657">
                  <c:v>2.2599999999999993</c:v>
                </c:pt>
                <c:pt idx="658">
                  <c:v>2.2399999999999998</c:v>
                </c:pt>
                <c:pt idx="659">
                  <c:v>1.8599999999999994</c:v>
                </c:pt>
                <c:pt idx="660">
                  <c:v>1.6399999999999992</c:v>
                </c:pt>
                <c:pt idx="661">
                  <c:v>1.3599999999999994</c:v>
                </c:pt>
                <c:pt idx="662">
                  <c:v>1.2399999999999998</c:v>
                </c:pt>
                <c:pt idx="663">
                  <c:v>1.6799999999999993</c:v>
                </c:pt>
                <c:pt idx="664">
                  <c:v>1.6799999999999993</c:v>
                </c:pt>
                <c:pt idx="665">
                  <c:v>1.8999999999999997</c:v>
                </c:pt>
                <c:pt idx="666">
                  <c:v>1.8799999999999994</c:v>
                </c:pt>
                <c:pt idx="667">
                  <c:v>1.6999999999999997</c:v>
                </c:pt>
                <c:pt idx="668">
                  <c:v>1.42</c:v>
                </c:pt>
                <c:pt idx="669">
                  <c:v>1.7599999999999998</c:v>
                </c:pt>
                <c:pt idx="670">
                  <c:v>1.6</c:v>
                </c:pt>
                <c:pt idx="671">
                  <c:v>1.9800000000000004</c:v>
                </c:pt>
                <c:pt idx="672">
                  <c:v>1.86</c:v>
                </c:pt>
                <c:pt idx="673">
                  <c:v>1.8200000000000003</c:v>
                </c:pt>
                <c:pt idx="674">
                  <c:v>1.4000000000000004</c:v>
                </c:pt>
                <c:pt idx="675">
                  <c:v>1.5400000000000005</c:v>
                </c:pt>
                <c:pt idx="676">
                  <c:v>1.2000000000000006</c:v>
                </c:pt>
                <c:pt idx="677">
                  <c:v>1.1400000000000006</c:v>
                </c:pt>
                <c:pt idx="678">
                  <c:v>1.1200000000000006</c:v>
                </c:pt>
                <c:pt idx="679">
                  <c:v>1.3000000000000007</c:v>
                </c:pt>
                <c:pt idx="680">
                  <c:v>1.2400000000000002</c:v>
                </c:pt>
                <c:pt idx="681">
                  <c:v>1.2400000000000002</c:v>
                </c:pt>
                <c:pt idx="682">
                  <c:v>1.5600000000000005</c:v>
                </c:pt>
                <c:pt idx="683">
                  <c:v>1.56</c:v>
                </c:pt>
                <c:pt idx="684">
                  <c:v>1.8</c:v>
                </c:pt>
                <c:pt idx="685">
                  <c:v>1.7400000000000002</c:v>
                </c:pt>
                <c:pt idx="686">
                  <c:v>1.8400000000000003</c:v>
                </c:pt>
                <c:pt idx="687">
                  <c:v>1.5400000000000003</c:v>
                </c:pt>
                <c:pt idx="688">
                  <c:v>1.5200000000000007</c:v>
                </c:pt>
                <c:pt idx="689">
                  <c:v>1.2200000000000006</c:v>
                </c:pt>
                <c:pt idx="690">
                  <c:v>1.3000000000000003</c:v>
                </c:pt>
                <c:pt idx="691">
                  <c:v>1.4400000000000006</c:v>
                </c:pt>
                <c:pt idx="692">
                  <c:v>1.2799999999999998</c:v>
                </c:pt>
                <c:pt idx="693">
                  <c:v>0.9399999999999995</c:v>
                </c:pt>
                <c:pt idx="694">
                  <c:v>0.9399999999999995</c:v>
                </c:pt>
                <c:pt idx="695">
                  <c:v>1.0599999999999992</c:v>
                </c:pt>
                <c:pt idx="696">
                  <c:v>1.1599999999999988</c:v>
                </c:pt>
                <c:pt idx="697">
                  <c:v>1.4199999999999995</c:v>
                </c:pt>
                <c:pt idx="698">
                  <c:v>1.4599999999999995</c:v>
                </c:pt>
                <c:pt idx="699">
                  <c:v>1.4799999999999998</c:v>
                </c:pt>
                <c:pt idx="700">
                  <c:v>1.1200000000000003</c:v>
                </c:pt>
                <c:pt idx="701">
                  <c:v>0.84000000000000052</c:v>
                </c:pt>
                <c:pt idx="702">
                  <c:v>0.80000000000000071</c:v>
                </c:pt>
                <c:pt idx="703">
                  <c:v>1.320000000000001</c:v>
                </c:pt>
                <c:pt idx="704">
                  <c:v>1.2200000000000011</c:v>
                </c:pt>
                <c:pt idx="705">
                  <c:v>1.0800000000000012</c:v>
                </c:pt>
                <c:pt idx="706">
                  <c:v>1.0800000000000012</c:v>
                </c:pt>
                <c:pt idx="707">
                  <c:v>1.2600000000000009</c:v>
                </c:pt>
                <c:pt idx="708">
                  <c:v>0.48000000000000115</c:v>
                </c:pt>
                <c:pt idx="709">
                  <c:v>0.72000000000000031</c:v>
                </c:pt>
                <c:pt idx="710">
                  <c:v>0.76000000000000012</c:v>
                </c:pt>
                <c:pt idx="711">
                  <c:v>0.73999999999999988</c:v>
                </c:pt>
                <c:pt idx="712">
                  <c:v>0.93999999999999917</c:v>
                </c:pt>
                <c:pt idx="713">
                  <c:v>1.6599999999999988</c:v>
                </c:pt>
                <c:pt idx="714">
                  <c:v>1.6999999999999993</c:v>
                </c:pt>
                <c:pt idx="715">
                  <c:v>1.94</c:v>
                </c:pt>
                <c:pt idx="716">
                  <c:v>2.0199999999999996</c:v>
                </c:pt>
                <c:pt idx="717">
                  <c:v>2.06</c:v>
                </c:pt>
                <c:pt idx="718">
                  <c:v>2.2399999999999998</c:v>
                </c:pt>
                <c:pt idx="719">
                  <c:v>2.12</c:v>
                </c:pt>
                <c:pt idx="720">
                  <c:v>2.1799999999999997</c:v>
                </c:pt>
                <c:pt idx="721">
                  <c:v>2.2000000000000002</c:v>
                </c:pt>
                <c:pt idx="722">
                  <c:v>1.7599999999999993</c:v>
                </c:pt>
                <c:pt idx="723">
                  <c:v>1.2200000000000002</c:v>
                </c:pt>
                <c:pt idx="724">
                  <c:v>1.06</c:v>
                </c:pt>
                <c:pt idx="725">
                  <c:v>1.2600000000000002</c:v>
                </c:pt>
                <c:pt idx="726">
                  <c:v>1.0000000000000007</c:v>
                </c:pt>
                <c:pt idx="727">
                  <c:v>1.1800000000000019</c:v>
                </c:pt>
                <c:pt idx="728">
                  <c:v>1.5000000000000013</c:v>
                </c:pt>
                <c:pt idx="729">
                  <c:v>1.9000000000000015</c:v>
                </c:pt>
                <c:pt idx="730">
                  <c:v>1.8000000000000014</c:v>
                </c:pt>
                <c:pt idx="731">
                  <c:v>2.1000000000000014</c:v>
                </c:pt>
                <c:pt idx="732">
                  <c:v>2.2000000000000006</c:v>
                </c:pt>
                <c:pt idx="733">
                  <c:v>1.9600000000000002</c:v>
                </c:pt>
                <c:pt idx="734">
                  <c:v>1.6799999999999997</c:v>
                </c:pt>
                <c:pt idx="735">
                  <c:v>1.5599999999999994</c:v>
                </c:pt>
                <c:pt idx="736">
                  <c:v>1.2599999999999987</c:v>
                </c:pt>
                <c:pt idx="737">
                  <c:v>1.1599999999999988</c:v>
                </c:pt>
                <c:pt idx="738">
                  <c:v>1.5999999999999992</c:v>
                </c:pt>
                <c:pt idx="739">
                  <c:v>1.6199999999999997</c:v>
                </c:pt>
                <c:pt idx="740">
                  <c:v>1.7</c:v>
                </c:pt>
                <c:pt idx="741">
                  <c:v>2.16</c:v>
                </c:pt>
                <c:pt idx="742">
                  <c:v>2.2000000000000006</c:v>
                </c:pt>
                <c:pt idx="743">
                  <c:v>1.9000000000000008</c:v>
                </c:pt>
                <c:pt idx="744">
                  <c:v>2.0000000000000009</c:v>
                </c:pt>
                <c:pt idx="745">
                  <c:v>1.8800000000000003</c:v>
                </c:pt>
                <c:pt idx="746">
                  <c:v>1.5200000000000002</c:v>
                </c:pt>
                <c:pt idx="747">
                  <c:v>1.4599999999999995</c:v>
                </c:pt>
                <c:pt idx="748">
                  <c:v>1.4199999999999988</c:v>
                </c:pt>
                <c:pt idx="749">
                  <c:v>1.4399999999999991</c:v>
                </c:pt>
                <c:pt idx="750">
                  <c:v>1.6199999999999997</c:v>
                </c:pt>
                <c:pt idx="751">
                  <c:v>1.7599999999999993</c:v>
                </c:pt>
                <c:pt idx="752">
                  <c:v>1.6199999999999997</c:v>
                </c:pt>
                <c:pt idx="753">
                  <c:v>1.8</c:v>
                </c:pt>
                <c:pt idx="754">
                  <c:v>1.9</c:v>
                </c:pt>
                <c:pt idx="755">
                  <c:v>1.64</c:v>
                </c:pt>
                <c:pt idx="756">
                  <c:v>1.4800000000000004</c:v>
                </c:pt>
                <c:pt idx="757">
                  <c:v>1.7200000000000011</c:v>
                </c:pt>
                <c:pt idx="758">
                  <c:v>1.8000000000000014</c:v>
                </c:pt>
                <c:pt idx="759">
                  <c:v>1.4800000000000011</c:v>
                </c:pt>
                <c:pt idx="760">
                  <c:v>1.2400000000000013</c:v>
                </c:pt>
                <c:pt idx="761">
                  <c:v>1.2400000000000013</c:v>
                </c:pt>
                <c:pt idx="762">
                  <c:v>1.2400000000000013</c:v>
                </c:pt>
                <c:pt idx="763">
                  <c:v>0.74000000000000055</c:v>
                </c:pt>
                <c:pt idx="764">
                  <c:v>0.64000000000000057</c:v>
                </c:pt>
                <c:pt idx="765">
                  <c:v>1.2200000000000002</c:v>
                </c:pt>
                <c:pt idx="766">
                  <c:v>1.5399999999999998</c:v>
                </c:pt>
                <c:pt idx="767">
                  <c:v>1.5999999999999992</c:v>
                </c:pt>
                <c:pt idx="768">
                  <c:v>1.7</c:v>
                </c:pt>
                <c:pt idx="769">
                  <c:v>2.1599999999999993</c:v>
                </c:pt>
                <c:pt idx="770">
                  <c:v>1.9599999999999995</c:v>
                </c:pt>
                <c:pt idx="771">
                  <c:v>1.5399999999999998</c:v>
                </c:pt>
                <c:pt idx="772">
                  <c:v>1.8</c:v>
                </c:pt>
                <c:pt idx="773">
                  <c:v>1.7599999999999993</c:v>
                </c:pt>
                <c:pt idx="774">
                  <c:v>1.7200000000000002</c:v>
                </c:pt>
                <c:pt idx="775">
                  <c:v>1.6600000000000001</c:v>
                </c:pt>
                <c:pt idx="776">
                  <c:v>1.8800000000000003</c:v>
                </c:pt>
                <c:pt idx="777">
                  <c:v>1.6600000000000001</c:v>
                </c:pt>
                <c:pt idx="778">
                  <c:v>2.0200000000000005</c:v>
                </c:pt>
                <c:pt idx="779">
                  <c:v>2.1399999999999997</c:v>
                </c:pt>
                <c:pt idx="780">
                  <c:v>2.3600000000000003</c:v>
                </c:pt>
                <c:pt idx="781">
                  <c:v>2.4799999999999995</c:v>
                </c:pt>
                <c:pt idx="782">
                  <c:v>2.2600000000000002</c:v>
                </c:pt>
                <c:pt idx="783">
                  <c:v>2.0799999999999996</c:v>
                </c:pt>
                <c:pt idx="784">
                  <c:v>1.7199999999999995</c:v>
                </c:pt>
                <c:pt idx="785">
                  <c:v>1.2399999999999998</c:v>
                </c:pt>
                <c:pt idx="786">
                  <c:v>1</c:v>
                </c:pt>
                <c:pt idx="787">
                  <c:v>1.1199999999999997</c:v>
                </c:pt>
                <c:pt idx="788">
                  <c:v>1.0199999999999996</c:v>
                </c:pt>
                <c:pt idx="789">
                  <c:v>1.2199999999999995</c:v>
                </c:pt>
                <c:pt idx="790">
                  <c:v>1.6599999999999995</c:v>
                </c:pt>
                <c:pt idx="791">
                  <c:v>2.2399999999999993</c:v>
                </c:pt>
                <c:pt idx="792">
                  <c:v>2.04</c:v>
                </c:pt>
                <c:pt idx="793">
                  <c:v>2.0200000000000005</c:v>
                </c:pt>
                <c:pt idx="794">
                  <c:v>1.9200000000000004</c:v>
                </c:pt>
                <c:pt idx="795">
                  <c:v>2.1</c:v>
                </c:pt>
                <c:pt idx="796">
                  <c:v>1.44</c:v>
                </c:pt>
                <c:pt idx="797">
                  <c:v>1.6999999999999993</c:v>
                </c:pt>
                <c:pt idx="798">
                  <c:v>1.5999999999999992</c:v>
                </c:pt>
                <c:pt idx="799">
                  <c:v>1.3599999999999994</c:v>
                </c:pt>
                <c:pt idx="800">
                  <c:v>0.95999999999999941</c:v>
                </c:pt>
                <c:pt idx="801">
                  <c:v>1.44</c:v>
                </c:pt>
                <c:pt idx="802">
                  <c:v>1.3400000000000005</c:v>
                </c:pt>
                <c:pt idx="803">
                  <c:v>1.56</c:v>
                </c:pt>
                <c:pt idx="804">
                  <c:v>1.6200000000000003</c:v>
                </c:pt>
                <c:pt idx="805">
                  <c:v>1.5</c:v>
                </c:pt>
                <c:pt idx="806">
                  <c:v>1.5199999999999996</c:v>
                </c:pt>
                <c:pt idx="807">
                  <c:v>1.6599999999999995</c:v>
                </c:pt>
                <c:pt idx="808">
                  <c:v>1.5999999999999992</c:v>
                </c:pt>
                <c:pt idx="809">
                  <c:v>1.6399999999999992</c:v>
                </c:pt>
                <c:pt idx="810">
                  <c:v>1.6599999999999995</c:v>
                </c:pt>
                <c:pt idx="811">
                  <c:v>1.0799999999999996</c:v>
                </c:pt>
                <c:pt idx="812">
                  <c:v>1.0599999999999994</c:v>
                </c:pt>
                <c:pt idx="813">
                  <c:v>1.3399999999999999</c:v>
                </c:pt>
                <c:pt idx="814">
                  <c:v>1.6</c:v>
                </c:pt>
                <c:pt idx="815">
                  <c:v>2.1399999999999997</c:v>
                </c:pt>
                <c:pt idx="816">
                  <c:v>2.2999999999999998</c:v>
                </c:pt>
                <c:pt idx="817">
                  <c:v>2.12</c:v>
                </c:pt>
                <c:pt idx="818">
                  <c:v>1.9800000000000004</c:v>
                </c:pt>
                <c:pt idx="819">
                  <c:v>2.2400000000000007</c:v>
                </c:pt>
                <c:pt idx="820">
                  <c:v>2.3800000000000003</c:v>
                </c:pt>
                <c:pt idx="821">
                  <c:v>2.7000000000000006</c:v>
                </c:pt>
                <c:pt idx="822">
                  <c:v>2.2200000000000002</c:v>
                </c:pt>
                <c:pt idx="823">
                  <c:v>1.4</c:v>
                </c:pt>
                <c:pt idx="824">
                  <c:v>0.49999999999999928</c:v>
                </c:pt>
                <c:pt idx="825">
                  <c:v>-0.40000000000000069</c:v>
                </c:pt>
                <c:pt idx="826">
                  <c:v>-0.90000000000000069</c:v>
                </c:pt>
                <c:pt idx="827">
                  <c:v>0.67999999999999905</c:v>
                </c:pt>
                <c:pt idx="828">
                  <c:v>2.9999999999999991</c:v>
                </c:pt>
                <c:pt idx="829">
                  <c:v>4.1199999999999992</c:v>
                </c:pt>
                <c:pt idx="830">
                  <c:v>4.5199999999999996</c:v>
                </c:pt>
                <c:pt idx="831">
                  <c:v>4.379999999999999</c:v>
                </c:pt>
                <c:pt idx="832">
                  <c:v>3.1799999999999988</c:v>
                </c:pt>
                <c:pt idx="833">
                  <c:v>1.2799999999999989</c:v>
                </c:pt>
                <c:pt idx="834">
                  <c:v>0.55999999999999872</c:v>
                </c:pt>
                <c:pt idx="835">
                  <c:v>0.59999999999999853</c:v>
                </c:pt>
                <c:pt idx="836">
                  <c:v>1.2199999999999989</c:v>
                </c:pt>
                <c:pt idx="837">
                  <c:v>1.2599999999999993</c:v>
                </c:pt>
                <c:pt idx="838">
                  <c:v>1.5999999999999992</c:v>
                </c:pt>
                <c:pt idx="839">
                  <c:v>1.2799999999999998</c:v>
                </c:pt>
                <c:pt idx="840">
                  <c:v>1.1000000000000001</c:v>
                </c:pt>
                <c:pt idx="841">
                  <c:v>1.3399999999999999</c:v>
                </c:pt>
                <c:pt idx="842">
                  <c:v>1.4200000000000004</c:v>
                </c:pt>
                <c:pt idx="843">
                  <c:v>1.2800000000000005</c:v>
                </c:pt>
                <c:pt idx="844">
                  <c:v>1.6800000000000004</c:v>
                </c:pt>
                <c:pt idx="845">
                  <c:v>1.86</c:v>
                </c:pt>
                <c:pt idx="846">
                  <c:v>1.4400000000000006</c:v>
                </c:pt>
                <c:pt idx="847">
                  <c:v>1.56</c:v>
                </c:pt>
                <c:pt idx="848">
                  <c:v>1.6200000000000003</c:v>
                </c:pt>
                <c:pt idx="849">
                  <c:v>1.8400000000000005</c:v>
                </c:pt>
                <c:pt idx="850">
                  <c:v>1.9600000000000009</c:v>
                </c:pt>
                <c:pt idx="851">
                  <c:v>1.9</c:v>
                </c:pt>
                <c:pt idx="852">
                  <c:v>1.9599999999999995</c:v>
                </c:pt>
                <c:pt idx="853">
                  <c:v>2.2199999999999989</c:v>
                </c:pt>
                <c:pt idx="854">
                  <c:v>2.0599999999999987</c:v>
                </c:pt>
                <c:pt idx="855">
                  <c:v>1.9799999999999991</c:v>
                </c:pt>
                <c:pt idx="856">
                  <c:v>2.0399999999999991</c:v>
                </c:pt>
                <c:pt idx="857">
                  <c:v>1.9</c:v>
                </c:pt>
                <c:pt idx="858">
                  <c:v>1.5400000000000005</c:v>
                </c:pt>
                <c:pt idx="859">
                  <c:v>1.1800000000000004</c:v>
                </c:pt>
                <c:pt idx="860">
                  <c:v>0.67999999999999972</c:v>
                </c:pt>
                <c:pt idx="861">
                  <c:v>0.85999999999999943</c:v>
                </c:pt>
                <c:pt idx="862">
                  <c:v>0.85999999999999877</c:v>
                </c:pt>
                <c:pt idx="863">
                  <c:v>0.71999999999999886</c:v>
                </c:pt>
                <c:pt idx="864">
                  <c:v>0.77999999999999903</c:v>
                </c:pt>
                <c:pt idx="865">
                  <c:v>1.179999999999999</c:v>
                </c:pt>
                <c:pt idx="866">
                  <c:v>1.1199999999999997</c:v>
                </c:pt>
                <c:pt idx="867">
                  <c:v>0.5</c:v>
                </c:pt>
                <c:pt idx="868">
                  <c:v>0.45999999999999941</c:v>
                </c:pt>
                <c:pt idx="869">
                  <c:v>0.43999999999999917</c:v>
                </c:pt>
                <c:pt idx="870">
                  <c:v>0.33999999999999914</c:v>
                </c:pt>
                <c:pt idx="871">
                  <c:v>0.17999999999999972</c:v>
                </c:pt>
                <c:pt idx="872">
                  <c:v>0.59999999999999931</c:v>
                </c:pt>
                <c:pt idx="873">
                  <c:v>1.0399999999999998</c:v>
                </c:pt>
                <c:pt idx="874">
                  <c:v>1.0600000000000009</c:v>
                </c:pt>
                <c:pt idx="875">
                  <c:v>0.86000000000000232</c:v>
                </c:pt>
                <c:pt idx="876">
                  <c:v>0.34000000000000197</c:v>
                </c:pt>
                <c:pt idx="877">
                  <c:v>1.4210854715202005E-15</c:v>
                </c:pt>
                <c:pt idx="878">
                  <c:v>-0.2999999999999986</c:v>
                </c:pt>
                <c:pt idx="879">
                  <c:v>-0.67999999999999972</c:v>
                </c:pt>
                <c:pt idx="880">
                  <c:v>-0.58000000000000118</c:v>
                </c:pt>
                <c:pt idx="881">
                  <c:v>-0.56000000000000227</c:v>
                </c:pt>
                <c:pt idx="882">
                  <c:v>-0.60000000000000142</c:v>
                </c:pt>
                <c:pt idx="883">
                  <c:v>-1.1000000000000014</c:v>
                </c:pt>
                <c:pt idx="884">
                  <c:v>-1.6600000000000008</c:v>
                </c:pt>
                <c:pt idx="885">
                  <c:v>-2.2999999999999998</c:v>
                </c:pt>
                <c:pt idx="886">
                  <c:v>-2.6199999999999988</c:v>
                </c:pt>
                <c:pt idx="887">
                  <c:v>-3.2599999999999993</c:v>
                </c:pt>
                <c:pt idx="888">
                  <c:v>-3.3600000000000008</c:v>
                </c:pt>
                <c:pt idx="889">
                  <c:v>-2.9800000000000013</c:v>
                </c:pt>
                <c:pt idx="890">
                  <c:v>-2.8000000000000016</c:v>
                </c:pt>
                <c:pt idx="891">
                  <c:v>-2.8400000000000007</c:v>
                </c:pt>
                <c:pt idx="892">
                  <c:v>-2.4</c:v>
                </c:pt>
                <c:pt idx="893">
                  <c:v>-2.6599999999999993</c:v>
                </c:pt>
                <c:pt idx="894">
                  <c:v>-2.9599999999999995</c:v>
                </c:pt>
                <c:pt idx="895">
                  <c:v>-2.7599999999999993</c:v>
                </c:pt>
                <c:pt idx="896">
                  <c:v>-2.5200000000000018</c:v>
                </c:pt>
                <c:pt idx="897">
                  <c:v>-2.3200000000000016</c:v>
                </c:pt>
                <c:pt idx="898">
                  <c:v>-2.080000000000001</c:v>
                </c:pt>
                <c:pt idx="899">
                  <c:v>-1.5600000000000023</c:v>
                </c:pt>
                <c:pt idx="900">
                  <c:v>-1.7000000000000028</c:v>
                </c:pt>
                <c:pt idx="901">
                  <c:v>-1.3200000000000016</c:v>
                </c:pt>
                <c:pt idx="902">
                  <c:v>-1.0400000000000034</c:v>
                </c:pt>
                <c:pt idx="903">
                  <c:v>-0.62000000000000166</c:v>
                </c:pt>
                <c:pt idx="904">
                  <c:v>-0.1200000000000017</c:v>
                </c:pt>
                <c:pt idx="905">
                  <c:v>0.18000000000000113</c:v>
                </c:pt>
                <c:pt idx="906">
                  <c:v>0.14000000000000057</c:v>
                </c:pt>
                <c:pt idx="907">
                  <c:v>0.42000000000000171</c:v>
                </c:pt>
                <c:pt idx="908">
                  <c:v>0.87999999999999834</c:v>
                </c:pt>
                <c:pt idx="909">
                  <c:v>1</c:v>
                </c:pt>
                <c:pt idx="910">
                  <c:v>1.3999999999999972</c:v>
                </c:pt>
                <c:pt idx="911">
                  <c:v>1.9399999999999977</c:v>
                </c:pt>
                <c:pt idx="912">
                  <c:v>2.0599999999999996</c:v>
                </c:pt>
                <c:pt idx="913">
                  <c:v>2.0000000000000027</c:v>
                </c:pt>
                <c:pt idx="914">
                  <c:v>2.0600000000000023</c:v>
                </c:pt>
                <c:pt idx="915">
                  <c:v>2.0000000000000027</c:v>
                </c:pt>
                <c:pt idx="916">
                  <c:v>2.0000000000000027</c:v>
                </c:pt>
                <c:pt idx="917">
                  <c:v>1.9600000000000022</c:v>
                </c:pt>
                <c:pt idx="918">
                  <c:v>2.0599999999999996</c:v>
                </c:pt>
                <c:pt idx="919">
                  <c:v>2.099999999999997</c:v>
                </c:pt>
                <c:pt idx="920">
                  <c:v>2.599999999999997</c:v>
                </c:pt>
                <c:pt idx="921">
                  <c:v>2.1999999999999971</c:v>
                </c:pt>
                <c:pt idx="922">
                  <c:v>2.5799999999999983</c:v>
                </c:pt>
                <c:pt idx="923">
                  <c:v>2.7799999999999985</c:v>
                </c:pt>
                <c:pt idx="924">
                  <c:v>2.7199999999999989</c:v>
                </c:pt>
                <c:pt idx="925">
                  <c:v>2.8200000000000016</c:v>
                </c:pt>
                <c:pt idx="926">
                  <c:v>3.6000000000000028</c:v>
                </c:pt>
                <c:pt idx="927">
                  <c:v>3.1</c:v>
                </c:pt>
                <c:pt idx="928">
                  <c:v>3.2000000000000028</c:v>
                </c:pt>
                <c:pt idx="929">
                  <c:v>3.8200000000000047</c:v>
                </c:pt>
                <c:pt idx="930">
                  <c:v>3.4800000000000013</c:v>
                </c:pt>
                <c:pt idx="931">
                  <c:v>3.1400000000000006</c:v>
                </c:pt>
                <c:pt idx="932">
                  <c:v>3.2200000000000015</c:v>
                </c:pt>
                <c:pt idx="933">
                  <c:v>3.1</c:v>
                </c:pt>
                <c:pt idx="934">
                  <c:v>2.5799999999999983</c:v>
                </c:pt>
                <c:pt idx="935">
                  <c:v>2.6399999999999979</c:v>
                </c:pt>
                <c:pt idx="936">
                  <c:v>2.9199999999999959</c:v>
                </c:pt>
                <c:pt idx="937">
                  <c:v>3.2799999999999954</c:v>
                </c:pt>
                <c:pt idx="938">
                  <c:v>3.5599999999999965</c:v>
                </c:pt>
                <c:pt idx="939">
                  <c:v>4.1400000000000006</c:v>
                </c:pt>
                <c:pt idx="940">
                  <c:v>4.2400000000000038</c:v>
                </c:pt>
                <c:pt idx="941">
                  <c:v>4.1600000000000055</c:v>
                </c:pt>
                <c:pt idx="942">
                  <c:v>4.2600000000000051</c:v>
                </c:pt>
                <c:pt idx="943">
                  <c:v>4.1400000000000059</c:v>
                </c:pt>
                <c:pt idx="944">
                  <c:v>3.8200000000000047</c:v>
                </c:pt>
                <c:pt idx="945">
                  <c:v>4.080000000000001</c:v>
                </c:pt>
                <c:pt idx="946">
                  <c:v>4.3799999999999981</c:v>
                </c:pt>
                <c:pt idx="947">
                  <c:v>4.4799999999999986</c:v>
                </c:pt>
                <c:pt idx="948">
                  <c:v>4.1799999999999953</c:v>
                </c:pt>
                <c:pt idx="949">
                  <c:v>4.4999999999999947</c:v>
                </c:pt>
                <c:pt idx="950">
                  <c:v>4.2799999999999985</c:v>
                </c:pt>
                <c:pt idx="951">
                  <c:v>3.6599999999999993</c:v>
                </c:pt>
                <c:pt idx="952">
                  <c:v>3.7400000000000007</c:v>
                </c:pt>
                <c:pt idx="953">
                  <c:v>3.6599999999999993</c:v>
                </c:pt>
                <c:pt idx="954">
                  <c:v>3.4</c:v>
                </c:pt>
                <c:pt idx="955">
                  <c:v>2.9199999999999959</c:v>
                </c:pt>
                <c:pt idx="956">
                  <c:v>2.6399999999999979</c:v>
                </c:pt>
                <c:pt idx="957">
                  <c:v>1.9399999999999948</c:v>
                </c:pt>
                <c:pt idx="958">
                  <c:v>2.2399999999999949</c:v>
                </c:pt>
                <c:pt idx="959">
                  <c:v>1.6999999999999971</c:v>
                </c:pt>
                <c:pt idx="960">
                  <c:v>1.9199999999999988</c:v>
                </c:pt>
                <c:pt idx="961">
                  <c:v>2.5199999999999987</c:v>
                </c:pt>
                <c:pt idx="962">
                  <c:v>2.7800000000000011</c:v>
                </c:pt>
                <c:pt idx="963">
                  <c:v>2.400000000000003</c:v>
                </c:pt>
                <c:pt idx="964">
                  <c:v>2.2999999999999998</c:v>
                </c:pt>
                <c:pt idx="965">
                  <c:v>2.6</c:v>
                </c:pt>
                <c:pt idx="966">
                  <c:v>2.6400000000000006</c:v>
                </c:pt>
                <c:pt idx="967">
                  <c:v>2.7800000000000011</c:v>
                </c:pt>
                <c:pt idx="968">
                  <c:v>3.5200000000000018</c:v>
                </c:pt>
                <c:pt idx="969">
                  <c:v>4.2</c:v>
                </c:pt>
                <c:pt idx="970">
                  <c:v>4.0999999999999996</c:v>
                </c:pt>
                <c:pt idx="971">
                  <c:v>4.0399999999999974</c:v>
                </c:pt>
                <c:pt idx="972">
                  <c:v>4.1399999999999952</c:v>
                </c:pt>
                <c:pt idx="973">
                  <c:v>4.0399999999999947</c:v>
                </c:pt>
                <c:pt idx="974">
                  <c:v>4.1999999999999975</c:v>
                </c:pt>
                <c:pt idx="975">
                  <c:v>4.519999999999996</c:v>
                </c:pt>
                <c:pt idx="976">
                  <c:v>4.7799999999999958</c:v>
                </c:pt>
                <c:pt idx="977">
                  <c:v>4.6599999999999966</c:v>
                </c:pt>
                <c:pt idx="978">
                  <c:v>5.0399999999999947</c:v>
                </c:pt>
                <c:pt idx="979">
                  <c:v>5.019999999999996</c:v>
                </c:pt>
                <c:pt idx="980">
                  <c:v>4.9599999999999964</c:v>
                </c:pt>
                <c:pt idx="981">
                  <c:v>5.1999999999999975</c:v>
                </c:pt>
                <c:pt idx="982">
                  <c:v>5.6999999999999975</c:v>
                </c:pt>
                <c:pt idx="983">
                  <c:v>5.4</c:v>
                </c:pt>
                <c:pt idx="984">
                  <c:v>4.919999999999999</c:v>
                </c:pt>
                <c:pt idx="985">
                  <c:v>4.5999999999999988</c:v>
                </c:pt>
                <c:pt idx="986">
                  <c:v>3.7</c:v>
                </c:pt>
                <c:pt idx="987">
                  <c:v>3.12</c:v>
                </c:pt>
                <c:pt idx="988">
                  <c:v>2.819999999999999</c:v>
                </c:pt>
                <c:pt idx="989">
                  <c:v>2.8599999999999981</c:v>
                </c:pt>
                <c:pt idx="990">
                  <c:v>2.88</c:v>
                </c:pt>
                <c:pt idx="991">
                  <c:v>3.1199999999999988</c:v>
                </c:pt>
                <c:pt idx="992">
                  <c:v>3.1399999999999992</c:v>
                </c:pt>
                <c:pt idx="993">
                  <c:v>3.0399999999999991</c:v>
                </c:pt>
                <c:pt idx="994">
                  <c:v>2.88</c:v>
                </c:pt>
                <c:pt idx="995">
                  <c:v>2.759999999999998</c:v>
                </c:pt>
                <c:pt idx="996">
                  <c:v>2.8199999999999976</c:v>
                </c:pt>
                <c:pt idx="997">
                  <c:v>2.5799999999999983</c:v>
                </c:pt>
                <c:pt idx="998">
                  <c:v>1.8599999999999981</c:v>
                </c:pt>
                <c:pt idx="999">
                  <c:v>1.5599999999999994</c:v>
                </c:pt>
                <c:pt idx="1000">
                  <c:v>1.2200000000000002</c:v>
                </c:pt>
                <c:pt idx="1001">
                  <c:v>0.52000000000000168</c:v>
                </c:pt>
                <c:pt idx="1002">
                  <c:v>1.4210854715202005E-15</c:v>
                </c:pt>
                <c:pt idx="1003">
                  <c:v>0.10000000000000142</c:v>
                </c:pt>
                <c:pt idx="1004">
                  <c:v>0.13999999999999915</c:v>
                </c:pt>
                <c:pt idx="1005">
                  <c:v>-8.000000000000114E-2</c:v>
                </c:pt>
                <c:pt idx="1006">
                  <c:v>5.9999999999998013E-2</c:v>
                </c:pt>
                <c:pt idx="1007">
                  <c:v>0.41999999999999743</c:v>
                </c:pt>
                <c:pt idx="1008">
                  <c:v>0.13999999999999774</c:v>
                </c:pt>
                <c:pt idx="1009">
                  <c:v>-0.12000000000000029</c:v>
                </c:pt>
                <c:pt idx="1010">
                  <c:v>-0.44000000000000056</c:v>
                </c:pt>
                <c:pt idx="1011">
                  <c:v>-0.9</c:v>
                </c:pt>
                <c:pt idx="1012">
                  <c:v>-1.1799999999999997</c:v>
                </c:pt>
                <c:pt idx="1013">
                  <c:v>-1.3200000000000003</c:v>
                </c:pt>
                <c:pt idx="1014">
                  <c:v>-0.94000000000000061</c:v>
                </c:pt>
                <c:pt idx="1015">
                  <c:v>-0.6</c:v>
                </c:pt>
                <c:pt idx="1016">
                  <c:v>-0.37999999999999973</c:v>
                </c:pt>
                <c:pt idx="1017">
                  <c:v>-9.9999999999998576E-2</c:v>
                </c:pt>
                <c:pt idx="1018">
                  <c:v>0.32000000000000173</c:v>
                </c:pt>
                <c:pt idx="1019">
                  <c:v>0.28000000000000114</c:v>
                </c:pt>
                <c:pt idx="1020">
                  <c:v>0.18000000000000113</c:v>
                </c:pt>
                <c:pt idx="1021">
                  <c:v>0.64000000000000057</c:v>
                </c:pt>
                <c:pt idx="1022">
                  <c:v>0.66000000000000081</c:v>
                </c:pt>
                <c:pt idx="1023">
                  <c:v>0.72000000000000031</c:v>
                </c:pt>
                <c:pt idx="1024">
                  <c:v>0.89999999999999858</c:v>
                </c:pt>
                <c:pt idx="1025">
                  <c:v>2.0399999999999991</c:v>
                </c:pt>
                <c:pt idx="1026">
                  <c:v>2.6399999999999992</c:v>
                </c:pt>
                <c:pt idx="1027">
                  <c:v>3.3599999999999981</c:v>
                </c:pt>
                <c:pt idx="1028">
                  <c:v>3.759999999999998</c:v>
                </c:pt>
                <c:pt idx="1029">
                  <c:v>4.12</c:v>
                </c:pt>
                <c:pt idx="1030">
                  <c:v>3.6999999999999984</c:v>
                </c:pt>
                <c:pt idx="1031">
                  <c:v>3.4799999999999982</c:v>
                </c:pt>
                <c:pt idx="1032">
                  <c:v>3.4799999999999982</c:v>
                </c:pt>
                <c:pt idx="1033">
                  <c:v>4.26</c:v>
                </c:pt>
                <c:pt idx="1034">
                  <c:v>4.4399999999999995</c:v>
                </c:pt>
                <c:pt idx="1035">
                  <c:v>4.74</c:v>
                </c:pt>
                <c:pt idx="1036">
                  <c:v>5.0600000000000005</c:v>
                </c:pt>
                <c:pt idx="1037">
                  <c:v>5.160000000000001</c:v>
                </c:pt>
                <c:pt idx="1038">
                  <c:v>5.1400000000000006</c:v>
                </c:pt>
                <c:pt idx="1039">
                  <c:v>4.9600000000000009</c:v>
                </c:pt>
                <c:pt idx="1040">
                  <c:v>5.0400000000000009</c:v>
                </c:pt>
                <c:pt idx="1041">
                  <c:v>4.580000000000001</c:v>
                </c:pt>
                <c:pt idx="1042">
                  <c:v>3.3400000000000021</c:v>
                </c:pt>
                <c:pt idx="1043">
                  <c:v>2.9600000000000022</c:v>
                </c:pt>
                <c:pt idx="1044">
                  <c:v>3.6000000000000014</c:v>
                </c:pt>
                <c:pt idx="1045">
                  <c:v>4.5000000000000018</c:v>
                </c:pt>
                <c:pt idx="1046">
                  <c:v>5.7200000000000015</c:v>
                </c:pt>
                <c:pt idx="1047">
                  <c:v>6.740000000000002</c:v>
                </c:pt>
                <c:pt idx="1048">
                  <c:v>6.24</c:v>
                </c:pt>
                <c:pt idx="1049">
                  <c:v>5.080000000000001</c:v>
                </c:pt>
                <c:pt idx="1050">
                  <c:v>3.4400000000000004</c:v>
                </c:pt>
                <c:pt idx="1051">
                  <c:v>1.8400000000000005</c:v>
                </c:pt>
                <c:pt idx="1052">
                  <c:v>1.5799999999999996</c:v>
                </c:pt>
                <c:pt idx="1053">
                  <c:v>1.7600000000000009</c:v>
                </c:pt>
                <c:pt idx="1054">
                  <c:v>2.160000000000001</c:v>
                </c:pt>
                <c:pt idx="1055">
                  <c:v>2.1000000000000014</c:v>
                </c:pt>
                <c:pt idx="1056">
                  <c:v>2.4800000000000013</c:v>
                </c:pt>
                <c:pt idx="1057">
                  <c:v>2.5600000000000009</c:v>
                </c:pt>
                <c:pt idx="1058">
                  <c:v>2.9000000000000008</c:v>
                </c:pt>
                <c:pt idx="1059">
                  <c:v>2.94</c:v>
                </c:pt>
                <c:pt idx="1060">
                  <c:v>3.1000000000000005</c:v>
                </c:pt>
                <c:pt idx="1061">
                  <c:v>2.8400000000000012</c:v>
                </c:pt>
                <c:pt idx="1062">
                  <c:v>2.5200000000000009</c:v>
                </c:pt>
                <c:pt idx="1063">
                  <c:v>2.0200000000000005</c:v>
                </c:pt>
                <c:pt idx="1064">
                  <c:v>1.7200000000000017</c:v>
                </c:pt>
                <c:pt idx="1065">
                  <c:v>1.7400000000000007</c:v>
                </c:pt>
                <c:pt idx="1066">
                  <c:v>1.7599999999999993</c:v>
                </c:pt>
                <c:pt idx="1067">
                  <c:v>2.0400000000000005</c:v>
                </c:pt>
                <c:pt idx="1068">
                  <c:v>2.180000000000001</c:v>
                </c:pt>
                <c:pt idx="1069">
                  <c:v>1.7400000000000007</c:v>
                </c:pt>
                <c:pt idx="1070">
                  <c:v>1.7200000000000017</c:v>
                </c:pt>
                <c:pt idx="1071">
                  <c:v>2.0600000000000023</c:v>
                </c:pt>
                <c:pt idx="1072">
                  <c:v>1.6600000000000008</c:v>
                </c:pt>
                <c:pt idx="1073">
                  <c:v>1.7000000000000015</c:v>
                </c:pt>
                <c:pt idx="1074">
                  <c:v>2.2400000000000007</c:v>
                </c:pt>
                <c:pt idx="1075">
                  <c:v>2.4200000000000004</c:v>
                </c:pt>
                <c:pt idx="1076">
                  <c:v>1.9200000000000004</c:v>
                </c:pt>
                <c:pt idx="1077">
                  <c:v>2.0600000000000009</c:v>
                </c:pt>
                <c:pt idx="1078">
                  <c:v>1.7200000000000002</c:v>
                </c:pt>
                <c:pt idx="1079">
                  <c:v>1.3800000000000012</c:v>
                </c:pt>
                <c:pt idx="1080">
                  <c:v>1.0400000000000005</c:v>
                </c:pt>
                <c:pt idx="1081">
                  <c:v>1.2200000000000002</c:v>
                </c:pt>
                <c:pt idx="1082">
                  <c:v>1.2799999999999998</c:v>
                </c:pt>
                <c:pt idx="1083">
                  <c:v>1.7199999999999989</c:v>
                </c:pt>
                <c:pt idx="1084">
                  <c:v>2.1399999999999979</c:v>
                </c:pt>
                <c:pt idx="1085">
                  <c:v>2.259999999999998</c:v>
                </c:pt>
                <c:pt idx="1086">
                  <c:v>2.4999999999999973</c:v>
                </c:pt>
                <c:pt idx="1087">
                  <c:v>2.4799999999999982</c:v>
                </c:pt>
                <c:pt idx="1088">
                  <c:v>2.259999999999998</c:v>
                </c:pt>
                <c:pt idx="1089">
                  <c:v>2.1999999999999984</c:v>
                </c:pt>
                <c:pt idx="1090">
                  <c:v>2.4599999999999982</c:v>
                </c:pt>
                <c:pt idx="1091">
                  <c:v>2.4799999999999982</c:v>
                </c:pt>
                <c:pt idx="1092">
                  <c:v>2.6399999999999979</c:v>
                </c:pt>
                <c:pt idx="1093">
                  <c:v>2.6799999999999997</c:v>
                </c:pt>
                <c:pt idx="1094">
                  <c:v>2.4799999999999995</c:v>
                </c:pt>
                <c:pt idx="1095">
                  <c:v>2.4</c:v>
                </c:pt>
                <c:pt idx="1096">
                  <c:v>2.1400000000000006</c:v>
                </c:pt>
                <c:pt idx="1097">
                  <c:v>1.7200000000000002</c:v>
                </c:pt>
                <c:pt idx="1098">
                  <c:v>1.5199999999999989</c:v>
                </c:pt>
                <c:pt idx="1099">
                  <c:v>1.6199999999999988</c:v>
                </c:pt>
                <c:pt idx="1100">
                  <c:v>1.4799999999999998</c:v>
                </c:pt>
                <c:pt idx="1101">
                  <c:v>1.7</c:v>
                </c:pt>
                <c:pt idx="1102">
                  <c:v>1.8400000000000005</c:v>
                </c:pt>
                <c:pt idx="1103">
                  <c:v>1.8</c:v>
                </c:pt>
                <c:pt idx="1104">
                  <c:v>1.6799999999999997</c:v>
                </c:pt>
                <c:pt idx="1105">
                  <c:v>1.5799999999999996</c:v>
                </c:pt>
                <c:pt idx="1106">
                  <c:v>1.2999999999999985</c:v>
                </c:pt>
                <c:pt idx="1107">
                  <c:v>1.2199999999999989</c:v>
                </c:pt>
                <c:pt idx="1108">
                  <c:v>1.3599999999999994</c:v>
                </c:pt>
                <c:pt idx="1109">
                  <c:v>1.2799999999999998</c:v>
                </c:pt>
                <c:pt idx="1110">
                  <c:v>1.4599999999999995</c:v>
                </c:pt>
                <c:pt idx="1111">
                  <c:v>1.6600000000000008</c:v>
                </c:pt>
                <c:pt idx="1112">
                  <c:v>1.7200000000000002</c:v>
                </c:pt>
                <c:pt idx="1113">
                  <c:v>1.7200000000000017</c:v>
                </c:pt>
                <c:pt idx="1114">
                  <c:v>2.1200000000000019</c:v>
                </c:pt>
                <c:pt idx="1115">
                  <c:v>1.8600000000000008</c:v>
                </c:pt>
                <c:pt idx="1116">
                  <c:v>1.7</c:v>
                </c:pt>
                <c:pt idx="1117">
                  <c:v>1.7400000000000007</c:v>
                </c:pt>
                <c:pt idx="1118">
                  <c:v>1.7799999999999998</c:v>
                </c:pt>
                <c:pt idx="1119">
                  <c:v>1.7200000000000002</c:v>
                </c:pt>
                <c:pt idx="1120">
                  <c:v>1.8</c:v>
                </c:pt>
                <c:pt idx="1121">
                  <c:v>1.9400000000000006</c:v>
                </c:pt>
                <c:pt idx="1122">
                  <c:v>1.6799999999999997</c:v>
                </c:pt>
                <c:pt idx="1123">
                  <c:v>1.4599999999999995</c:v>
                </c:pt>
                <c:pt idx="1124">
                  <c:v>1.0599999999999994</c:v>
                </c:pt>
                <c:pt idx="1125">
                  <c:v>0.85999999999999943</c:v>
                </c:pt>
                <c:pt idx="1126">
                  <c:v>0.87999999999999967</c:v>
                </c:pt>
                <c:pt idx="1127">
                  <c:v>1.4799999999999998</c:v>
                </c:pt>
                <c:pt idx="1128">
                  <c:v>1.2200000000000002</c:v>
                </c:pt>
                <c:pt idx="1129">
                  <c:v>1.2799999999999998</c:v>
                </c:pt>
                <c:pt idx="1130">
                  <c:v>1.7400000000000007</c:v>
                </c:pt>
                <c:pt idx="1131">
                  <c:v>1.4799999999999998</c:v>
                </c:pt>
                <c:pt idx="1132">
                  <c:v>1.2</c:v>
                </c:pt>
                <c:pt idx="1133">
                  <c:v>1.5399999999999991</c:v>
                </c:pt>
                <c:pt idx="1134">
                  <c:v>1.2199999999999989</c:v>
                </c:pt>
                <c:pt idx="1135">
                  <c:v>0.7999999999999986</c:v>
                </c:pt>
                <c:pt idx="1136">
                  <c:v>0.97999999999999832</c:v>
                </c:pt>
                <c:pt idx="1137">
                  <c:v>1.0999999999999985</c:v>
                </c:pt>
                <c:pt idx="1138">
                  <c:v>1.1599999999999995</c:v>
                </c:pt>
                <c:pt idx="1139">
                  <c:v>1.6200000000000003</c:v>
                </c:pt>
                <c:pt idx="1140">
                  <c:v>1.7400000000000007</c:v>
                </c:pt>
                <c:pt idx="1141">
                  <c:v>1.6400000000000006</c:v>
                </c:pt>
                <c:pt idx="1142">
                  <c:v>1.4799999999999998</c:v>
                </c:pt>
                <c:pt idx="1143">
                  <c:v>1.5399999999999991</c:v>
                </c:pt>
                <c:pt idx="1144">
                  <c:v>1.5399999999999991</c:v>
                </c:pt>
                <c:pt idx="1145">
                  <c:v>1.6799999999999997</c:v>
                </c:pt>
                <c:pt idx="1146">
                  <c:v>1.7200000000000002</c:v>
                </c:pt>
                <c:pt idx="1147">
                  <c:v>1.5400000000000005</c:v>
                </c:pt>
                <c:pt idx="1148">
                  <c:v>2.0200000000000005</c:v>
                </c:pt>
                <c:pt idx="1149">
                  <c:v>2.1</c:v>
                </c:pt>
                <c:pt idx="1150">
                  <c:v>1.9799999999999982</c:v>
                </c:pt>
                <c:pt idx="1151">
                  <c:v>1.9399999999999991</c:v>
                </c:pt>
                <c:pt idx="1152">
                  <c:v>2</c:v>
                </c:pt>
                <c:pt idx="1153">
                  <c:v>1.3200000000000003</c:v>
                </c:pt>
                <c:pt idx="1154">
                  <c:v>1.2200000000000002</c:v>
                </c:pt>
                <c:pt idx="1155">
                  <c:v>1.4000000000000015</c:v>
                </c:pt>
                <c:pt idx="1156">
                  <c:v>1.4400000000000006</c:v>
                </c:pt>
                <c:pt idx="1157">
                  <c:v>1.3200000000000003</c:v>
                </c:pt>
                <c:pt idx="1158">
                  <c:v>1.6200000000000003</c:v>
                </c:pt>
                <c:pt idx="1159">
                  <c:v>1.7799999999999998</c:v>
                </c:pt>
                <c:pt idx="1160">
                  <c:v>1.5</c:v>
                </c:pt>
                <c:pt idx="1161">
                  <c:v>1.5400000000000005</c:v>
                </c:pt>
                <c:pt idx="1162">
                  <c:v>1.9400000000000006</c:v>
                </c:pt>
                <c:pt idx="1163">
                  <c:v>2.0200000000000018</c:v>
                </c:pt>
                <c:pt idx="1164">
                  <c:v>1.9000000000000015</c:v>
                </c:pt>
                <c:pt idx="1165">
                  <c:v>2.0400000000000005</c:v>
                </c:pt>
                <c:pt idx="1166">
                  <c:v>1.8600000000000008</c:v>
                </c:pt>
                <c:pt idx="1167">
                  <c:v>1.0800000000000012</c:v>
                </c:pt>
                <c:pt idx="1168">
                  <c:v>0.5</c:v>
                </c:pt>
                <c:pt idx="1169">
                  <c:v>-3.9999999999999147E-2</c:v>
                </c:pt>
                <c:pt idx="1170">
                  <c:v>-0.37999999999999828</c:v>
                </c:pt>
                <c:pt idx="1171">
                  <c:v>-0.33999999999999914</c:v>
                </c:pt>
                <c:pt idx="1172">
                  <c:v>5.9999999999999429E-2</c:v>
                </c:pt>
                <c:pt idx="1173">
                  <c:v>0.53999999999999915</c:v>
                </c:pt>
                <c:pt idx="1174">
                  <c:v>0.55999999999999939</c:v>
                </c:pt>
                <c:pt idx="1175">
                  <c:v>0.81999999999999884</c:v>
                </c:pt>
                <c:pt idx="1176">
                  <c:v>0.7399999999999991</c:v>
                </c:pt>
                <c:pt idx="1177">
                  <c:v>0.85999999999999943</c:v>
                </c:pt>
                <c:pt idx="1178">
                  <c:v>0.45999999999999941</c:v>
                </c:pt>
                <c:pt idx="1179">
                  <c:v>0.7399999999999991</c:v>
                </c:pt>
                <c:pt idx="1180">
                  <c:v>1.0199999999999989</c:v>
                </c:pt>
                <c:pt idx="1181">
                  <c:v>1.1799999999999984</c:v>
                </c:pt>
                <c:pt idx="1182">
                  <c:v>1.6399999999999992</c:v>
                </c:pt>
                <c:pt idx="1183">
                  <c:v>1.9799999999999998</c:v>
                </c:pt>
                <c:pt idx="1184">
                  <c:v>2.2599999999999993</c:v>
                </c:pt>
                <c:pt idx="1185">
                  <c:v>1.8599999999999994</c:v>
                </c:pt>
                <c:pt idx="1186">
                  <c:v>2.2200000000000002</c:v>
                </c:pt>
                <c:pt idx="1187">
                  <c:v>2.12</c:v>
                </c:pt>
                <c:pt idx="1188">
                  <c:v>1.9800000000000011</c:v>
                </c:pt>
                <c:pt idx="1189">
                  <c:v>2.1800000000000024</c:v>
                </c:pt>
                <c:pt idx="1190">
                  <c:v>2.7200000000000033</c:v>
                </c:pt>
                <c:pt idx="1191">
                  <c:v>2.6800000000000024</c:v>
                </c:pt>
                <c:pt idx="1192">
                  <c:v>2.240000000000002</c:v>
                </c:pt>
                <c:pt idx="1193">
                  <c:v>2.1000000000000014</c:v>
                </c:pt>
                <c:pt idx="1194">
                  <c:v>1.9200000000000004</c:v>
                </c:pt>
                <c:pt idx="1195">
                  <c:v>1.7800000000000011</c:v>
                </c:pt>
                <c:pt idx="1196">
                  <c:v>1.8800000000000003</c:v>
                </c:pt>
                <c:pt idx="1197">
                  <c:v>2.1399999999999997</c:v>
                </c:pt>
                <c:pt idx="1198">
                  <c:v>2.3199999999999994</c:v>
                </c:pt>
                <c:pt idx="1199">
                  <c:v>2.3999999999999995</c:v>
                </c:pt>
                <c:pt idx="1200">
                  <c:v>2.0399999999999969</c:v>
                </c:pt>
                <c:pt idx="1201">
                  <c:v>1.9199999999999982</c:v>
                </c:pt>
                <c:pt idx="1202">
                  <c:v>2.0599999999999987</c:v>
                </c:pt>
                <c:pt idx="1203">
                  <c:v>1.9599999999999986</c:v>
                </c:pt>
                <c:pt idx="1204">
                  <c:v>1.579999999999999</c:v>
                </c:pt>
                <c:pt idx="1205">
                  <c:v>1.6800000000000004</c:v>
                </c:pt>
                <c:pt idx="1206">
                  <c:v>1.2</c:v>
                </c:pt>
                <c:pt idx="1207">
                  <c:v>1.0399999999999998</c:v>
                </c:pt>
                <c:pt idx="1208">
                  <c:v>1.2199999999999995</c:v>
                </c:pt>
                <c:pt idx="1209">
                  <c:v>1.4199999999999988</c:v>
                </c:pt>
                <c:pt idx="1210">
                  <c:v>1.3999999999999986</c:v>
                </c:pt>
                <c:pt idx="1211">
                  <c:v>1.6399999999999992</c:v>
                </c:pt>
                <c:pt idx="1212">
                  <c:v>1.5399999999999991</c:v>
                </c:pt>
                <c:pt idx="1213">
                  <c:v>1.4799999999999998</c:v>
                </c:pt>
                <c:pt idx="1214">
                  <c:v>1.5399999999999998</c:v>
                </c:pt>
                <c:pt idx="1215">
                  <c:v>1.5399999999999998</c:v>
                </c:pt>
                <c:pt idx="1216">
                  <c:v>1.6599999999999995</c:v>
                </c:pt>
                <c:pt idx="1217">
                  <c:v>1.6800000000000004</c:v>
                </c:pt>
                <c:pt idx="1218">
                  <c:v>1.3400000000000012</c:v>
                </c:pt>
                <c:pt idx="1219">
                  <c:v>1.5400000000000014</c:v>
                </c:pt>
                <c:pt idx="1220">
                  <c:v>2.5200000000000018</c:v>
                </c:pt>
                <c:pt idx="1221">
                  <c:v>2.7600000000000016</c:v>
                </c:pt>
                <c:pt idx="1222">
                  <c:v>3.0000000000000013</c:v>
                </c:pt>
                <c:pt idx="1223">
                  <c:v>3.44</c:v>
                </c:pt>
                <c:pt idx="1224">
                  <c:v>3.160000000000001</c:v>
                </c:pt>
                <c:pt idx="1225">
                  <c:v>2.3200000000000012</c:v>
                </c:pt>
                <c:pt idx="1226">
                  <c:v>1.920000000000001</c:v>
                </c:pt>
                <c:pt idx="1227">
                  <c:v>1.4800000000000004</c:v>
                </c:pt>
                <c:pt idx="1228">
                  <c:v>1.2800000000000011</c:v>
                </c:pt>
                <c:pt idx="1229">
                  <c:v>1.4000000000000015</c:v>
                </c:pt>
                <c:pt idx="1230">
                  <c:v>1.8600000000000017</c:v>
                </c:pt>
                <c:pt idx="1231">
                  <c:v>2.1000000000000014</c:v>
                </c:pt>
                <c:pt idx="1232">
                  <c:v>2.3000000000000016</c:v>
                </c:pt>
                <c:pt idx="1233">
                  <c:v>2.9000000000000012</c:v>
                </c:pt>
                <c:pt idx="1234">
                  <c:v>3</c:v>
                </c:pt>
                <c:pt idx="1235">
                  <c:v>2.5599999999999996</c:v>
                </c:pt>
                <c:pt idx="1236">
                  <c:v>2.3599999999999994</c:v>
                </c:pt>
                <c:pt idx="1237">
                  <c:v>2.5999999999999992</c:v>
                </c:pt>
                <c:pt idx="1238">
                  <c:v>2.1599999999999988</c:v>
                </c:pt>
                <c:pt idx="1239">
                  <c:v>2.0799999999999992</c:v>
                </c:pt>
                <c:pt idx="1240">
                  <c:v>2.4599999999999986</c:v>
                </c:pt>
                <c:pt idx="1241">
                  <c:v>2.5599999999999996</c:v>
                </c:pt>
                <c:pt idx="1242">
                  <c:v>2.4</c:v>
                </c:pt>
                <c:pt idx="1243">
                  <c:v>2.4200000000000004</c:v>
                </c:pt>
                <c:pt idx="1244">
                  <c:v>2.3800000000000003</c:v>
                </c:pt>
                <c:pt idx="1245">
                  <c:v>2.2200000000000002</c:v>
                </c:pt>
                <c:pt idx="1246">
                  <c:v>2.5200000000000005</c:v>
                </c:pt>
                <c:pt idx="1247">
                  <c:v>2.6399999999999997</c:v>
                </c:pt>
                <c:pt idx="1248">
                  <c:v>2.7399999999999998</c:v>
                </c:pt>
                <c:pt idx="1249">
                  <c:v>2.6400000000000015</c:v>
                </c:pt>
                <c:pt idx="1250">
                  <c:v>2.3200000000000012</c:v>
                </c:pt>
                <c:pt idx="1251">
                  <c:v>1.920000000000001</c:v>
                </c:pt>
                <c:pt idx="1252">
                  <c:v>1.8600000000000008</c:v>
                </c:pt>
                <c:pt idx="1253">
                  <c:v>1.4600000000000009</c:v>
                </c:pt>
                <c:pt idx="1254">
                  <c:v>1.9199999999999988</c:v>
                </c:pt>
                <c:pt idx="1255">
                  <c:v>1.9799999999999998</c:v>
                </c:pt>
                <c:pt idx="1256">
                  <c:v>1.959999999999998</c:v>
                </c:pt>
                <c:pt idx="1257">
                  <c:v>1.4799999999999982</c:v>
                </c:pt>
                <c:pt idx="1258">
                  <c:v>1.4399999999999977</c:v>
                </c:pt>
                <c:pt idx="1259">
                  <c:v>0.83999999999999919</c:v>
                </c:pt>
                <c:pt idx="1260">
                  <c:v>0.75999999999999801</c:v>
                </c:pt>
                <c:pt idx="1261">
                  <c:v>0.8</c:v>
                </c:pt>
                <c:pt idx="1262">
                  <c:v>1.319999999999999</c:v>
                </c:pt>
                <c:pt idx="1263">
                  <c:v>1.3599999999999994</c:v>
                </c:pt>
                <c:pt idx="1264">
                  <c:v>1.5199999999999989</c:v>
                </c:pt>
                <c:pt idx="1265">
                  <c:v>1.7799999999999998</c:v>
                </c:pt>
                <c:pt idx="1266">
                  <c:v>1.7599999999999993</c:v>
                </c:pt>
                <c:pt idx="1267">
                  <c:v>1.2799999999999998</c:v>
                </c:pt>
                <c:pt idx="1268">
                  <c:v>1.6199999999999988</c:v>
                </c:pt>
                <c:pt idx="1269">
                  <c:v>1.5599999999999994</c:v>
                </c:pt>
                <c:pt idx="1270">
                  <c:v>1.2399999999999991</c:v>
                </c:pt>
                <c:pt idx="1271">
                  <c:v>1.3599999999999981</c:v>
                </c:pt>
                <c:pt idx="1272">
                  <c:v>1.819999999999999</c:v>
                </c:pt>
                <c:pt idx="1273">
                  <c:v>1.8399999999999992</c:v>
                </c:pt>
                <c:pt idx="1274">
                  <c:v>2.0599999999999996</c:v>
                </c:pt>
                <c:pt idx="1275">
                  <c:v>1.819999999999999</c:v>
                </c:pt>
                <c:pt idx="1276">
                  <c:v>1.6400000000000006</c:v>
                </c:pt>
                <c:pt idx="1277">
                  <c:v>1.4600000000000009</c:v>
                </c:pt>
                <c:pt idx="1278">
                  <c:v>1.3600000000000008</c:v>
                </c:pt>
                <c:pt idx="1279">
                  <c:v>1.4199999999999988</c:v>
                </c:pt>
                <c:pt idx="1280">
                  <c:v>1.7400000000000007</c:v>
                </c:pt>
                <c:pt idx="1281">
                  <c:v>2.0399999999999991</c:v>
                </c:pt>
                <c:pt idx="1282">
                  <c:v>2.4799999999999982</c:v>
                </c:pt>
                <c:pt idx="1283">
                  <c:v>2.319999999999999</c:v>
                </c:pt>
                <c:pt idx="1284">
                  <c:v>1.9</c:v>
                </c:pt>
                <c:pt idx="1285">
                  <c:v>1.9399999999999991</c:v>
                </c:pt>
                <c:pt idx="1286">
                  <c:v>2.1599999999999993</c:v>
                </c:pt>
                <c:pt idx="1287">
                  <c:v>1.819999999999999</c:v>
                </c:pt>
                <c:pt idx="1288">
                  <c:v>2.0599999999999996</c:v>
                </c:pt>
                <c:pt idx="1289">
                  <c:v>2.1599999999999993</c:v>
                </c:pt>
                <c:pt idx="1290">
                  <c:v>2.4200000000000004</c:v>
                </c:pt>
                <c:pt idx="1291">
                  <c:v>2.1400000000000006</c:v>
                </c:pt>
                <c:pt idx="1292">
                  <c:v>2.2000000000000015</c:v>
                </c:pt>
                <c:pt idx="1293">
                  <c:v>2.2800000000000011</c:v>
                </c:pt>
                <c:pt idx="1294">
                  <c:v>2.2200000000000002</c:v>
                </c:pt>
                <c:pt idx="1295">
                  <c:v>2.0399999999999991</c:v>
                </c:pt>
                <c:pt idx="1296">
                  <c:v>1.819999999999999</c:v>
                </c:pt>
                <c:pt idx="1297">
                  <c:v>1.5199999999999989</c:v>
                </c:pt>
                <c:pt idx="1298">
                  <c:v>1.2399999999999978</c:v>
                </c:pt>
                <c:pt idx="1299">
                  <c:v>1.4799999999999982</c:v>
                </c:pt>
                <c:pt idx="1300">
                  <c:v>1.6199999999999988</c:v>
                </c:pt>
                <c:pt idx="1301">
                  <c:v>1.3799999999999997</c:v>
                </c:pt>
                <c:pt idx="1302">
                  <c:v>1.5400000000000005</c:v>
                </c:pt>
                <c:pt idx="1303">
                  <c:v>1.5000000000000013</c:v>
                </c:pt>
                <c:pt idx="1304">
                  <c:v>1.5000000000000013</c:v>
                </c:pt>
                <c:pt idx="1305">
                  <c:v>1.3200000000000016</c:v>
                </c:pt>
                <c:pt idx="1306">
                  <c:v>1.6000000000000014</c:v>
                </c:pt>
                <c:pt idx="1307">
                  <c:v>1.6200000000000003</c:v>
                </c:pt>
                <c:pt idx="1308">
                  <c:v>1.8</c:v>
                </c:pt>
                <c:pt idx="1309">
                  <c:v>1.6400000000000006</c:v>
                </c:pt>
                <c:pt idx="1310">
                  <c:v>2</c:v>
                </c:pt>
                <c:pt idx="1311">
                  <c:v>2.2399999999999993</c:v>
                </c:pt>
                <c:pt idx="1312">
                  <c:v>1.9199999999999988</c:v>
                </c:pt>
                <c:pt idx="1313">
                  <c:v>1.7199999999999989</c:v>
                </c:pt>
                <c:pt idx="1314">
                  <c:v>1.6599999999999979</c:v>
                </c:pt>
                <c:pt idx="1315">
                  <c:v>1.3399999999999976</c:v>
                </c:pt>
                <c:pt idx="1316">
                  <c:v>0.8199999999999974</c:v>
                </c:pt>
                <c:pt idx="1317">
                  <c:v>1.1999999999999986</c:v>
                </c:pt>
                <c:pt idx="1318">
                  <c:v>1.7199999999999989</c:v>
                </c:pt>
                <c:pt idx="1319">
                  <c:v>2.2200000000000002</c:v>
                </c:pt>
                <c:pt idx="1320">
                  <c:v>2.2000000000000002</c:v>
                </c:pt>
                <c:pt idx="1321">
                  <c:v>2.4600000000000009</c:v>
                </c:pt>
                <c:pt idx="1322">
                  <c:v>2.5400000000000005</c:v>
                </c:pt>
                <c:pt idx="1323">
                  <c:v>2.3599999999999994</c:v>
                </c:pt>
                <c:pt idx="1324">
                  <c:v>2.0999999999999988</c:v>
                </c:pt>
                <c:pt idx="1325">
                  <c:v>2.1999999999999984</c:v>
                </c:pt>
                <c:pt idx="1326">
                  <c:v>2.2199999999999975</c:v>
                </c:pt>
                <c:pt idx="1327">
                  <c:v>2.0399999999999978</c:v>
                </c:pt>
                <c:pt idx="1328">
                  <c:v>1.7999999999999985</c:v>
                </c:pt>
                <c:pt idx="1329">
                  <c:v>2.0399999999999991</c:v>
                </c:pt>
                <c:pt idx="1330">
                  <c:v>2.1</c:v>
                </c:pt>
                <c:pt idx="1331">
                  <c:v>2.0000000000000013</c:v>
                </c:pt>
                <c:pt idx="1332">
                  <c:v>1.9000000000000015</c:v>
                </c:pt>
                <c:pt idx="1333">
                  <c:v>2.4400000000000022</c:v>
                </c:pt>
                <c:pt idx="1334">
                  <c:v>2.0000000000000013</c:v>
                </c:pt>
                <c:pt idx="1335">
                  <c:v>1.5000000000000013</c:v>
                </c:pt>
                <c:pt idx="1336">
                  <c:v>1.5400000000000005</c:v>
                </c:pt>
                <c:pt idx="1337">
                  <c:v>1.6399999999999992</c:v>
                </c:pt>
                <c:pt idx="1338">
                  <c:v>0.99999999999999856</c:v>
                </c:pt>
                <c:pt idx="1339">
                  <c:v>0.99999999999999856</c:v>
                </c:pt>
                <c:pt idx="1340">
                  <c:v>1.2999999999999985</c:v>
                </c:pt>
                <c:pt idx="1341">
                  <c:v>1.5199999999999989</c:v>
                </c:pt>
                <c:pt idx="1342">
                  <c:v>1</c:v>
                </c:pt>
                <c:pt idx="1343">
                  <c:v>1.0799999999999996</c:v>
                </c:pt>
                <c:pt idx="1344">
                  <c:v>1.2399999999999991</c:v>
                </c:pt>
                <c:pt idx="1345">
                  <c:v>1.459999999999998</c:v>
                </c:pt>
                <c:pt idx="1346">
                  <c:v>1.2199999999999975</c:v>
                </c:pt>
                <c:pt idx="1347">
                  <c:v>1.5199999999999974</c:v>
                </c:pt>
                <c:pt idx="1348">
                  <c:v>1.2799999999999983</c:v>
                </c:pt>
                <c:pt idx="1349">
                  <c:v>1.3</c:v>
                </c:pt>
                <c:pt idx="1350">
                  <c:v>0.84000000000000197</c:v>
                </c:pt>
                <c:pt idx="1351">
                  <c:v>0.54000000000000337</c:v>
                </c:pt>
                <c:pt idx="1352">
                  <c:v>0.32000000000000312</c:v>
                </c:pt>
                <c:pt idx="1353">
                  <c:v>0.54000000000000203</c:v>
                </c:pt>
                <c:pt idx="1354">
                  <c:v>0.52000000000000024</c:v>
                </c:pt>
                <c:pt idx="1355">
                  <c:v>0.61999999999999889</c:v>
                </c:pt>
                <c:pt idx="1356">
                  <c:v>1.2199999999999989</c:v>
                </c:pt>
                <c:pt idx="1357">
                  <c:v>1.6599999999999979</c:v>
                </c:pt>
                <c:pt idx="1358">
                  <c:v>1.7799999999999983</c:v>
                </c:pt>
                <c:pt idx="1359">
                  <c:v>1.6799999999999997</c:v>
                </c:pt>
                <c:pt idx="1360">
                  <c:v>1.8400000000000005</c:v>
                </c:pt>
                <c:pt idx="1361">
                  <c:v>1.5400000000000005</c:v>
                </c:pt>
                <c:pt idx="1362">
                  <c:v>1.6000000000000014</c:v>
                </c:pt>
                <c:pt idx="1363">
                  <c:v>1.7600000000000022</c:v>
                </c:pt>
                <c:pt idx="1364">
                  <c:v>1.5800000000000012</c:v>
                </c:pt>
                <c:pt idx="1365">
                  <c:v>1.5200000000000002</c:v>
                </c:pt>
                <c:pt idx="1366">
                  <c:v>1.6399999999999992</c:v>
                </c:pt>
                <c:pt idx="1367">
                  <c:v>1.6599999999999995</c:v>
                </c:pt>
                <c:pt idx="1368">
                  <c:v>1.5399999999999991</c:v>
                </c:pt>
                <c:pt idx="1369">
                  <c:v>2.0199999999999987</c:v>
                </c:pt>
                <c:pt idx="1370">
                  <c:v>2.0399999999999991</c:v>
                </c:pt>
                <c:pt idx="1371">
                  <c:v>2.1400000000000006</c:v>
                </c:pt>
                <c:pt idx="1372">
                  <c:v>1.9799999999999998</c:v>
                </c:pt>
                <c:pt idx="1373">
                  <c:v>2.0400000000000005</c:v>
                </c:pt>
                <c:pt idx="1374">
                  <c:v>1.8400000000000005</c:v>
                </c:pt>
                <c:pt idx="1375">
                  <c:v>1.8600000000000008</c:v>
                </c:pt>
                <c:pt idx="1376">
                  <c:v>1.4799999999999998</c:v>
                </c:pt>
                <c:pt idx="1377">
                  <c:v>1.2</c:v>
                </c:pt>
                <c:pt idx="1378">
                  <c:v>0.77999999999999969</c:v>
                </c:pt>
                <c:pt idx="1379">
                  <c:v>0.74000000000000055</c:v>
                </c:pt>
                <c:pt idx="1380">
                  <c:v>0.54000000000000059</c:v>
                </c:pt>
                <c:pt idx="1381">
                  <c:v>0.80000000000000138</c:v>
                </c:pt>
                <c:pt idx="1382">
                  <c:v>1.1000000000000014</c:v>
                </c:pt>
                <c:pt idx="1383">
                  <c:v>1.3400000000000005</c:v>
                </c:pt>
                <c:pt idx="1384">
                  <c:v>1.3600000000000008</c:v>
                </c:pt>
                <c:pt idx="1385">
                  <c:v>1.3600000000000008</c:v>
                </c:pt>
                <c:pt idx="1386">
                  <c:v>1.2799999999999998</c:v>
                </c:pt>
                <c:pt idx="1387">
                  <c:v>1.3400000000000005</c:v>
                </c:pt>
                <c:pt idx="1388">
                  <c:v>1.2</c:v>
                </c:pt>
                <c:pt idx="1389">
                  <c:v>1.2399999999999991</c:v>
                </c:pt>
                <c:pt idx="1390">
                  <c:v>1.7199999999999989</c:v>
                </c:pt>
                <c:pt idx="1391">
                  <c:v>1.6799999999999997</c:v>
                </c:pt>
                <c:pt idx="1392">
                  <c:v>1.6399999999999992</c:v>
                </c:pt>
                <c:pt idx="1393">
                  <c:v>1.7400000000000007</c:v>
                </c:pt>
                <c:pt idx="1394">
                  <c:v>1.5400000000000005</c:v>
                </c:pt>
                <c:pt idx="1395">
                  <c:v>0.92000000000000026</c:v>
                </c:pt>
                <c:pt idx="1396">
                  <c:v>0.95999999999999941</c:v>
                </c:pt>
                <c:pt idx="1397">
                  <c:v>0.84000000000000052</c:v>
                </c:pt>
                <c:pt idx="1398">
                  <c:v>0.87999999999999967</c:v>
                </c:pt>
                <c:pt idx="1399">
                  <c:v>1.2600000000000009</c:v>
                </c:pt>
                <c:pt idx="1400">
                  <c:v>2.080000000000001</c:v>
                </c:pt>
                <c:pt idx="1401">
                  <c:v>1.9800000000000011</c:v>
                </c:pt>
                <c:pt idx="1402">
                  <c:v>2.3800000000000012</c:v>
                </c:pt>
                <c:pt idx="1403">
                  <c:v>3.0000000000000013</c:v>
                </c:pt>
                <c:pt idx="1404">
                  <c:v>3.080000000000001</c:v>
                </c:pt>
                <c:pt idx="1405">
                  <c:v>2.9200000000000017</c:v>
                </c:pt>
                <c:pt idx="1406">
                  <c:v>3.2200000000000015</c:v>
                </c:pt>
                <c:pt idx="1407">
                  <c:v>3.1400000000000006</c:v>
                </c:pt>
                <c:pt idx="1408">
                  <c:v>2.8200000000000003</c:v>
                </c:pt>
                <c:pt idx="1409">
                  <c:v>2.919999999999999</c:v>
                </c:pt>
                <c:pt idx="1410">
                  <c:v>2.5399999999999978</c:v>
                </c:pt>
                <c:pt idx="1411">
                  <c:v>2.4799999999999982</c:v>
                </c:pt>
                <c:pt idx="1412">
                  <c:v>2.319999999999999</c:v>
                </c:pt>
                <c:pt idx="1413">
                  <c:v>1.9799999999999982</c:v>
                </c:pt>
                <c:pt idx="1414">
                  <c:v>1.4199999999999988</c:v>
                </c:pt>
                <c:pt idx="1415">
                  <c:v>1.4400000000000006</c:v>
                </c:pt>
                <c:pt idx="1416">
                  <c:v>1.4800000000000011</c:v>
                </c:pt>
                <c:pt idx="1417">
                  <c:v>1.6799999999999997</c:v>
                </c:pt>
                <c:pt idx="1418">
                  <c:v>2.2600000000000007</c:v>
                </c:pt>
                <c:pt idx="1419">
                  <c:v>2.6000000000000014</c:v>
                </c:pt>
                <c:pt idx="1420">
                  <c:v>2.7400000000000007</c:v>
                </c:pt>
                <c:pt idx="1421">
                  <c:v>2.7599999999999993</c:v>
                </c:pt>
                <c:pt idx="1422">
                  <c:v>2.5600000000000009</c:v>
                </c:pt>
                <c:pt idx="1423">
                  <c:v>2.180000000000001</c:v>
                </c:pt>
                <c:pt idx="1424">
                  <c:v>2.0200000000000018</c:v>
                </c:pt>
                <c:pt idx="1425">
                  <c:v>1.9000000000000015</c:v>
                </c:pt>
                <c:pt idx="1426">
                  <c:v>2.0600000000000023</c:v>
                </c:pt>
                <c:pt idx="1427">
                  <c:v>2.2800000000000025</c:v>
                </c:pt>
                <c:pt idx="1428">
                  <c:v>2.3000000000000029</c:v>
                </c:pt>
                <c:pt idx="1429">
                  <c:v>2.3600000000000021</c:v>
                </c:pt>
                <c:pt idx="1430">
                  <c:v>2.8400000000000021</c:v>
                </c:pt>
                <c:pt idx="1431">
                  <c:v>2.6400000000000019</c:v>
                </c:pt>
                <c:pt idx="1432">
                  <c:v>2.7000000000000015</c:v>
                </c:pt>
                <c:pt idx="1433">
                  <c:v>2.88</c:v>
                </c:pt>
                <c:pt idx="1434">
                  <c:v>3.1399999999999992</c:v>
                </c:pt>
                <c:pt idx="1435">
                  <c:v>2.5</c:v>
                </c:pt>
                <c:pt idx="1436">
                  <c:v>2.339999999999999</c:v>
                </c:pt>
                <c:pt idx="1437">
                  <c:v>2.1399999999999992</c:v>
                </c:pt>
                <c:pt idx="1438">
                  <c:v>1.8799999999999997</c:v>
                </c:pt>
                <c:pt idx="1439">
                  <c:v>1.7799999999999998</c:v>
                </c:pt>
                <c:pt idx="1440">
                  <c:v>1.8799999999999997</c:v>
                </c:pt>
                <c:pt idx="1441">
                  <c:v>2.12</c:v>
                </c:pt>
                <c:pt idx="1442">
                  <c:v>1.9200000000000004</c:v>
                </c:pt>
                <c:pt idx="1443">
                  <c:v>1.7799999999999998</c:v>
                </c:pt>
                <c:pt idx="1444">
                  <c:v>1.6200000000000003</c:v>
                </c:pt>
                <c:pt idx="1445">
                  <c:v>1.9799999999999998</c:v>
                </c:pt>
                <c:pt idx="1446">
                  <c:v>1.6400000000000006</c:v>
                </c:pt>
                <c:pt idx="1447">
                  <c:v>1.7200000000000017</c:v>
                </c:pt>
                <c:pt idx="1448">
                  <c:v>1.8000000000000029</c:v>
                </c:pt>
                <c:pt idx="1449">
                  <c:v>1.6800000000000026</c:v>
                </c:pt>
                <c:pt idx="1450">
                  <c:v>1.8000000000000029</c:v>
                </c:pt>
                <c:pt idx="1451">
                  <c:v>2.0600000000000023</c:v>
                </c:pt>
                <c:pt idx="1452">
                  <c:v>2.680000000000001</c:v>
                </c:pt>
                <c:pt idx="1453">
                  <c:v>2.4800000000000013</c:v>
                </c:pt>
                <c:pt idx="1454">
                  <c:v>2.680000000000001</c:v>
                </c:pt>
                <c:pt idx="1455">
                  <c:v>2.2400000000000007</c:v>
                </c:pt>
                <c:pt idx="1456">
                  <c:v>2.0200000000000005</c:v>
                </c:pt>
                <c:pt idx="1457">
                  <c:v>1.5</c:v>
                </c:pt>
                <c:pt idx="1458">
                  <c:v>1.9199999999999988</c:v>
                </c:pt>
                <c:pt idx="1459">
                  <c:v>1.5799999999999983</c:v>
                </c:pt>
                <c:pt idx="1460">
                  <c:v>1.9999999999999987</c:v>
                </c:pt>
                <c:pt idx="1461">
                  <c:v>2.0599999999999978</c:v>
                </c:pt>
                <c:pt idx="1462">
                  <c:v>1.9199999999999988</c:v>
                </c:pt>
                <c:pt idx="1463">
                  <c:v>1.7799999999999998</c:v>
                </c:pt>
                <c:pt idx="1464">
                  <c:v>1.8799999999999997</c:v>
                </c:pt>
                <c:pt idx="1465">
                  <c:v>1.6200000000000003</c:v>
                </c:pt>
                <c:pt idx="1466">
                  <c:v>1.5400000000000005</c:v>
                </c:pt>
                <c:pt idx="1467">
                  <c:v>1.5</c:v>
                </c:pt>
                <c:pt idx="1468">
                  <c:v>1.5</c:v>
                </c:pt>
                <c:pt idx="1469">
                  <c:v>1.8200000000000003</c:v>
                </c:pt>
                <c:pt idx="1470">
                  <c:v>2.1400000000000006</c:v>
                </c:pt>
                <c:pt idx="1471">
                  <c:v>2.180000000000001</c:v>
                </c:pt>
                <c:pt idx="1472">
                  <c:v>2.680000000000001</c:v>
                </c:pt>
                <c:pt idx="1473">
                  <c:v>2.680000000000001</c:v>
                </c:pt>
                <c:pt idx="1474">
                  <c:v>2.4800000000000013</c:v>
                </c:pt>
                <c:pt idx="1475">
                  <c:v>2.2000000000000002</c:v>
                </c:pt>
                <c:pt idx="1476">
                  <c:v>2.38</c:v>
                </c:pt>
                <c:pt idx="1477">
                  <c:v>2.5799999999999996</c:v>
                </c:pt>
                <c:pt idx="1478">
                  <c:v>2.4799999999999995</c:v>
                </c:pt>
                <c:pt idx="1479">
                  <c:v>2.2600000000000007</c:v>
                </c:pt>
                <c:pt idx="1480">
                  <c:v>1.9400000000000006</c:v>
                </c:pt>
                <c:pt idx="1481">
                  <c:v>1.680000000000001</c:v>
                </c:pt>
                <c:pt idx="1482">
                  <c:v>1.2</c:v>
                </c:pt>
                <c:pt idx="1483">
                  <c:v>1.2600000000000009</c:v>
                </c:pt>
                <c:pt idx="1484">
                  <c:v>1.6400000000000006</c:v>
                </c:pt>
                <c:pt idx="1485">
                  <c:v>1.4000000000000015</c:v>
                </c:pt>
                <c:pt idx="1486">
                  <c:v>1.3800000000000012</c:v>
                </c:pt>
                <c:pt idx="1487">
                  <c:v>1.2800000000000011</c:v>
                </c:pt>
                <c:pt idx="1488">
                  <c:v>1.0400000000000005</c:v>
                </c:pt>
                <c:pt idx="1489">
                  <c:v>0.64000000000000057</c:v>
                </c:pt>
                <c:pt idx="1490">
                  <c:v>1.0200000000000002</c:v>
                </c:pt>
                <c:pt idx="1491">
                  <c:v>1.2799999999999998</c:v>
                </c:pt>
                <c:pt idx="1492">
                  <c:v>1.3200000000000016</c:v>
                </c:pt>
                <c:pt idx="1493">
                  <c:v>1.2200000000000017</c:v>
                </c:pt>
                <c:pt idx="1494">
                  <c:v>1.3200000000000016</c:v>
                </c:pt>
                <c:pt idx="1495">
                  <c:v>1.5800000000000025</c:v>
                </c:pt>
                <c:pt idx="1496">
                  <c:v>1.5600000000000023</c:v>
                </c:pt>
                <c:pt idx="1497">
                  <c:v>1.4200000000000017</c:v>
                </c:pt>
                <c:pt idx="1498">
                  <c:v>1.8800000000000012</c:v>
                </c:pt>
                <c:pt idx="1499">
                  <c:v>2.180000000000001</c:v>
                </c:pt>
                <c:pt idx="1500">
                  <c:v>2</c:v>
                </c:pt>
                <c:pt idx="1501">
                  <c:v>1.7200000000000002</c:v>
                </c:pt>
                <c:pt idx="1502">
                  <c:v>1.8399999999999992</c:v>
                </c:pt>
                <c:pt idx="1503">
                  <c:v>1.3799999999999997</c:v>
                </c:pt>
                <c:pt idx="1504">
                  <c:v>1.3799999999999983</c:v>
                </c:pt>
                <c:pt idx="1505">
                  <c:v>1.4199999999999988</c:v>
                </c:pt>
                <c:pt idx="1506">
                  <c:v>1.5999999999999985</c:v>
                </c:pt>
                <c:pt idx="1507">
                  <c:v>1.5200000000000002</c:v>
                </c:pt>
                <c:pt idx="1508">
                  <c:v>1.4599999999999995</c:v>
                </c:pt>
                <c:pt idx="1509">
                  <c:v>1.3400000000000005</c:v>
                </c:pt>
                <c:pt idx="1510">
                  <c:v>1.1600000000000008</c:v>
                </c:pt>
                <c:pt idx="1511">
                  <c:v>1.2800000000000011</c:v>
                </c:pt>
                <c:pt idx="1512">
                  <c:v>1.5200000000000002</c:v>
                </c:pt>
                <c:pt idx="1513">
                  <c:v>2</c:v>
                </c:pt>
                <c:pt idx="1514">
                  <c:v>1.5799999999999996</c:v>
                </c:pt>
                <c:pt idx="1515">
                  <c:v>1.9399999999999991</c:v>
                </c:pt>
                <c:pt idx="1516">
                  <c:v>1.6399999999999992</c:v>
                </c:pt>
                <c:pt idx="1517">
                  <c:v>1.2599999999999993</c:v>
                </c:pt>
                <c:pt idx="1518">
                  <c:v>1.2000000000000015</c:v>
                </c:pt>
                <c:pt idx="1519">
                  <c:v>1.4200000000000017</c:v>
                </c:pt>
                <c:pt idx="1520">
                  <c:v>1.040000000000002</c:v>
                </c:pt>
                <c:pt idx="1521">
                  <c:v>1.4000000000000015</c:v>
                </c:pt>
                <c:pt idx="1522">
                  <c:v>1.240000000000002</c:v>
                </c:pt>
                <c:pt idx="1523">
                  <c:v>1.2600000000000009</c:v>
                </c:pt>
                <c:pt idx="1524">
                  <c:v>1.2799999999999998</c:v>
                </c:pt>
                <c:pt idx="1525">
                  <c:v>1.4199999999999988</c:v>
                </c:pt>
                <c:pt idx="1526">
                  <c:v>1.3799999999999997</c:v>
                </c:pt>
                <c:pt idx="1527">
                  <c:v>1.7799999999999998</c:v>
                </c:pt>
                <c:pt idx="1528">
                  <c:v>1.7799999999999998</c:v>
                </c:pt>
                <c:pt idx="1529">
                  <c:v>1.7800000000000011</c:v>
                </c:pt>
                <c:pt idx="1530">
                  <c:v>1.9400000000000006</c:v>
                </c:pt>
                <c:pt idx="1531">
                  <c:v>2.0200000000000005</c:v>
                </c:pt>
                <c:pt idx="1532">
                  <c:v>2.12</c:v>
                </c:pt>
                <c:pt idx="1533">
                  <c:v>2.0400000000000005</c:v>
                </c:pt>
                <c:pt idx="1534">
                  <c:v>1.6</c:v>
                </c:pt>
                <c:pt idx="1535">
                  <c:v>1.4800000000000011</c:v>
                </c:pt>
                <c:pt idx="1536">
                  <c:v>1.1000000000000001</c:v>
                </c:pt>
                <c:pt idx="1537">
                  <c:v>0.81999999999999884</c:v>
                </c:pt>
                <c:pt idx="1538">
                  <c:v>1.0399999999999991</c:v>
                </c:pt>
                <c:pt idx="1539">
                  <c:v>1.3999999999999986</c:v>
                </c:pt>
                <c:pt idx="1540">
                  <c:v>0.89999999999999858</c:v>
                </c:pt>
                <c:pt idx="1541">
                  <c:v>1.1000000000000001</c:v>
                </c:pt>
                <c:pt idx="1542">
                  <c:v>0.87999999999999967</c:v>
                </c:pt>
                <c:pt idx="1543">
                  <c:v>0.65999999999999803</c:v>
                </c:pt>
                <c:pt idx="1544">
                  <c:v>0.81999999999999884</c:v>
                </c:pt>
                <c:pt idx="1545">
                  <c:v>1.1599999999999979</c:v>
                </c:pt>
                <c:pt idx="1546">
                  <c:v>0.87999999999999834</c:v>
                </c:pt>
                <c:pt idx="1547">
                  <c:v>1.3599999999999981</c:v>
                </c:pt>
                <c:pt idx="1548">
                  <c:v>1.3399999999999992</c:v>
                </c:pt>
                <c:pt idx="1549">
                  <c:v>1.1199999999999988</c:v>
                </c:pt>
                <c:pt idx="1550">
                  <c:v>1.4799999999999998</c:v>
                </c:pt>
                <c:pt idx="1551">
                  <c:v>1.5599999999999994</c:v>
                </c:pt>
                <c:pt idx="1552">
                  <c:v>1.7600000000000009</c:v>
                </c:pt>
                <c:pt idx="1553">
                  <c:v>1.5400000000000005</c:v>
                </c:pt>
                <c:pt idx="1554">
                  <c:v>1.4</c:v>
                </c:pt>
                <c:pt idx="1555">
                  <c:v>1.2799999999999998</c:v>
                </c:pt>
                <c:pt idx="1556">
                  <c:v>1.3399999999999992</c:v>
                </c:pt>
                <c:pt idx="1557">
                  <c:v>0.7399999999999991</c:v>
                </c:pt>
                <c:pt idx="1558">
                  <c:v>1.1000000000000001</c:v>
                </c:pt>
                <c:pt idx="1559">
                  <c:v>1.5200000000000002</c:v>
                </c:pt>
                <c:pt idx="1560">
                  <c:v>1.7200000000000017</c:v>
                </c:pt>
                <c:pt idx="1561">
                  <c:v>1.6800000000000026</c:v>
                </c:pt>
                <c:pt idx="1562">
                  <c:v>1.9800000000000026</c:v>
                </c:pt>
                <c:pt idx="1563">
                  <c:v>1.9600000000000009</c:v>
                </c:pt>
                <c:pt idx="1564">
                  <c:v>1.8200000000000016</c:v>
                </c:pt>
                <c:pt idx="1565">
                  <c:v>1.3000000000000014</c:v>
                </c:pt>
                <c:pt idx="1566">
                  <c:v>1.6200000000000003</c:v>
                </c:pt>
                <c:pt idx="1567">
                  <c:v>1.6199999999999988</c:v>
                </c:pt>
                <c:pt idx="1568">
                  <c:v>1.8200000000000003</c:v>
                </c:pt>
                <c:pt idx="1569">
                  <c:v>2.12</c:v>
                </c:pt>
                <c:pt idx="1570">
                  <c:v>2.339999999999999</c:v>
                </c:pt>
                <c:pt idx="1571">
                  <c:v>2.2999999999999998</c:v>
                </c:pt>
                <c:pt idx="1572">
                  <c:v>2.62</c:v>
                </c:pt>
                <c:pt idx="1573">
                  <c:v>2.5</c:v>
                </c:pt>
                <c:pt idx="1574">
                  <c:v>2.6799999999999997</c:v>
                </c:pt>
                <c:pt idx="1575">
                  <c:v>2.7600000000000007</c:v>
                </c:pt>
                <c:pt idx="1576">
                  <c:v>3.080000000000001</c:v>
                </c:pt>
                <c:pt idx="1577">
                  <c:v>3.1200000000000019</c:v>
                </c:pt>
                <c:pt idx="1578">
                  <c:v>2.740000000000002</c:v>
                </c:pt>
                <c:pt idx="1579">
                  <c:v>2.4400000000000022</c:v>
                </c:pt>
                <c:pt idx="1580">
                  <c:v>2.7200000000000015</c:v>
                </c:pt>
                <c:pt idx="1581">
                  <c:v>2.7600000000000025</c:v>
                </c:pt>
                <c:pt idx="1582">
                  <c:v>3.1200000000000019</c:v>
                </c:pt>
                <c:pt idx="1583">
                  <c:v>3.5000000000000013</c:v>
                </c:pt>
                <c:pt idx="1584">
                  <c:v>3.6000000000000014</c:v>
                </c:pt>
                <c:pt idx="1585">
                  <c:v>3.2600000000000007</c:v>
                </c:pt>
                <c:pt idx="1586">
                  <c:v>3.0399999999999991</c:v>
                </c:pt>
                <c:pt idx="1587">
                  <c:v>2.3600000000000008</c:v>
                </c:pt>
                <c:pt idx="1588">
                  <c:v>2.4400000000000004</c:v>
                </c:pt>
                <c:pt idx="1589">
                  <c:v>2.12</c:v>
                </c:pt>
                <c:pt idx="1590">
                  <c:v>1.8599999999999994</c:v>
                </c:pt>
                <c:pt idx="1591">
                  <c:v>1.7</c:v>
                </c:pt>
                <c:pt idx="1592">
                  <c:v>1.7999999999999985</c:v>
                </c:pt>
                <c:pt idx="1593">
                  <c:v>1.6999999999999993</c:v>
                </c:pt>
                <c:pt idx="1594">
                  <c:v>1.8399999999999992</c:v>
                </c:pt>
                <c:pt idx="1595">
                  <c:v>2.4000000000000008</c:v>
                </c:pt>
                <c:pt idx="1596">
                  <c:v>2.56</c:v>
                </c:pt>
                <c:pt idx="1597">
                  <c:v>2.72</c:v>
                </c:pt>
                <c:pt idx="1598">
                  <c:v>2.6799999999999997</c:v>
                </c:pt>
                <c:pt idx="1599">
                  <c:v>2.3600000000000003</c:v>
                </c:pt>
                <c:pt idx="1600">
                  <c:v>2.2999999999999994</c:v>
                </c:pt>
                <c:pt idx="1601">
                  <c:v>2.0799999999999996</c:v>
                </c:pt>
                <c:pt idx="1602">
                  <c:v>2.12</c:v>
                </c:pt>
                <c:pt idx="1603">
                  <c:v>2.1800000000000006</c:v>
                </c:pt>
                <c:pt idx="1604">
                  <c:v>2.2999999999999998</c:v>
                </c:pt>
                <c:pt idx="1605">
                  <c:v>1.9600000000000002</c:v>
                </c:pt>
                <c:pt idx="1606">
                  <c:v>1.8399999999999999</c:v>
                </c:pt>
                <c:pt idx="1607">
                  <c:v>1.6599999999999995</c:v>
                </c:pt>
                <c:pt idx="1608">
                  <c:v>1.5199999999999996</c:v>
                </c:pt>
                <c:pt idx="1609">
                  <c:v>1.8</c:v>
                </c:pt>
                <c:pt idx="1610">
                  <c:v>1.9600000000000002</c:v>
                </c:pt>
                <c:pt idx="1611">
                  <c:v>2.2200000000000002</c:v>
                </c:pt>
                <c:pt idx="1612">
                  <c:v>2.16</c:v>
                </c:pt>
                <c:pt idx="1613">
                  <c:v>2.4199999999999995</c:v>
                </c:pt>
                <c:pt idx="1614">
                  <c:v>2.9799999999999991</c:v>
                </c:pt>
                <c:pt idx="1615">
                  <c:v>2.9599999999999986</c:v>
                </c:pt>
                <c:pt idx="1616">
                  <c:v>2.6599999999999993</c:v>
                </c:pt>
                <c:pt idx="1617">
                  <c:v>2.6399999999999992</c:v>
                </c:pt>
                <c:pt idx="1618">
                  <c:v>2.54</c:v>
                </c:pt>
                <c:pt idx="1619">
                  <c:v>2.3200000000000003</c:v>
                </c:pt>
                <c:pt idx="1620">
                  <c:v>2.4200000000000004</c:v>
                </c:pt>
                <c:pt idx="1621">
                  <c:v>2.44</c:v>
                </c:pt>
                <c:pt idx="1622">
                  <c:v>2.7600000000000002</c:v>
                </c:pt>
                <c:pt idx="1623">
                  <c:v>2.4200000000000004</c:v>
                </c:pt>
                <c:pt idx="1624">
                  <c:v>1.8799999999999997</c:v>
                </c:pt>
                <c:pt idx="1625">
                  <c:v>2.0199999999999996</c:v>
                </c:pt>
                <c:pt idx="1626">
                  <c:v>2.2799999999999998</c:v>
                </c:pt>
                <c:pt idx="1627">
                  <c:v>1.8200000000000003</c:v>
                </c:pt>
                <c:pt idx="1628">
                  <c:v>2.16</c:v>
                </c:pt>
                <c:pt idx="1629">
                  <c:v>2.2200000000000002</c:v>
                </c:pt>
                <c:pt idx="1630">
                  <c:v>1.9200000000000004</c:v>
                </c:pt>
                <c:pt idx="1631">
                  <c:v>1.5199999999999996</c:v>
                </c:pt>
                <c:pt idx="1632">
                  <c:v>1.4999999999999993</c:v>
                </c:pt>
                <c:pt idx="1633">
                  <c:v>1.079999999999999</c:v>
                </c:pt>
                <c:pt idx="1634">
                  <c:v>1.2599999999999993</c:v>
                </c:pt>
                <c:pt idx="1635">
                  <c:v>1.3799999999999997</c:v>
                </c:pt>
                <c:pt idx="1636">
                  <c:v>1.5600000000000009</c:v>
                </c:pt>
                <c:pt idx="1637">
                  <c:v>1.4600000000000009</c:v>
                </c:pt>
                <c:pt idx="1638">
                  <c:v>1.6400000000000006</c:v>
                </c:pt>
                <c:pt idx="1639">
                  <c:v>1.1400000000000006</c:v>
                </c:pt>
                <c:pt idx="1640">
                  <c:v>1.0400000000000005</c:v>
                </c:pt>
                <c:pt idx="1641">
                  <c:v>0.92000000000000026</c:v>
                </c:pt>
                <c:pt idx="1642">
                  <c:v>0.93999999999999984</c:v>
                </c:pt>
                <c:pt idx="1643">
                  <c:v>0.9</c:v>
                </c:pt>
                <c:pt idx="1644">
                  <c:v>0.97999999999999976</c:v>
                </c:pt>
                <c:pt idx="1645">
                  <c:v>0.95999999999999941</c:v>
                </c:pt>
                <c:pt idx="1646">
                  <c:v>1.1599999999999995</c:v>
                </c:pt>
                <c:pt idx="1647">
                  <c:v>1.3199999999999996</c:v>
                </c:pt>
                <c:pt idx="1648">
                  <c:v>1.2599999999999993</c:v>
                </c:pt>
                <c:pt idx="1649">
                  <c:v>1.4199999999999995</c:v>
                </c:pt>
                <c:pt idx="1650">
                  <c:v>1.44</c:v>
                </c:pt>
                <c:pt idx="1651">
                  <c:v>1.5399999999999991</c:v>
                </c:pt>
                <c:pt idx="1652">
                  <c:v>1.6199999999999988</c:v>
                </c:pt>
                <c:pt idx="1653">
                  <c:v>1.8399999999999992</c:v>
                </c:pt>
                <c:pt idx="1654">
                  <c:v>2.2799999999999989</c:v>
                </c:pt>
                <c:pt idx="1655">
                  <c:v>2.0399999999999991</c:v>
                </c:pt>
                <c:pt idx="1656">
                  <c:v>1.8799999999999997</c:v>
                </c:pt>
                <c:pt idx="1657">
                  <c:v>1.6</c:v>
                </c:pt>
                <c:pt idx="1658">
                  <c:v>1.5200000000000002</c:v>
                </c:pt>
                <c:pt idx="1659">
                  <c:v>1.2400000000000007</c:v>
                </c:pt>
                <c:pt idx="1660">
                  <c:v>1.5800000000000005</c:v>
                </c:pt>
                <c:pt idx="1661">
                  <c:v>1.4600000000000002</c:v>
                </c:pt>
                <c:pt idx="1662">
                  <c:v>1.4</c:v>
                </c:pt>
                <c:pt idx="1663">
                  <c:v>1.2199999999999995</c:v>
                </c:pt>
                <c:pt idx="1664">
                  <c:v>1.2399999999999991</c:v>
                </c:pt>
                <c:pt idx="1665">
                  <c:v>1.3199999999999996</c:v>
                </c:pt>
                <c:pt idx="1666">
                  <c:v>1.5</c:v>
                </c:pt>
                <c:pt idx="1667">
                  <c:v>2.1400000000000006</c:v>
                </c:pt>
                <c:pt idx="1668">
                  <c:v>2.4000000000000012</c:v>
                </c:pt>
                <c:pt idx="1669">
                  <c:v>2.3600000000000017</c:v>
                </c:pt>
                <c:pt idx="1670">
                  <c:v>2.1200000000000019</c:v>
                </c:pt>
                <c:pt idx="1671">
                  <c:v>1.9600000000000022</c:v>
                </c:pt>
                <c:pt idx="1672">
                  <c:v>1.7200000000000017</c:v>
                </c:pt>
                <c:pt idx="1673">
                  <c:v>1.820000000000001</c:v>
                </c:pt>
                <c:pt idx="1674">
                  <c:v>1.9600000000000009</c:v>
                </c:pt>
                <c:pt idx="1675">
                  <c:v>1.8</c:v>
                </c:pt>
              </c:numCache>
            </c:numRef>
          </c:xVal>
          <c:yVal>
            <c:numRef>
              <c:f>'64K_7'!$A$2:$A$1690</c:f>
              <c:numCache>
                <c:formatCode>General</c:formatCode>
                <c:ptCount val="1689"/>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numCache>
            </c:numRef>
          </c:yVal>
          <c:smooth val="1"/>
          <c:extLst>
            <c:ext xmlns:c16="http://schemas.microsoft.com/office/drawing/2014/chart" uri="{C3380CC4-5D6E-409C-BE32-E72D297353CC}">
              <c16:uniqueId val="{00000004-7C77-4670-81E3-7067460BD862}"/>
            </c:ext>
          </c:extLst>
        </c:ser>
        <c:ser>
          <c:idx val="3"/>
          <c:order val="5"/>
          <c:tx>
            <c:strRef>
              <c:f>'64K_7'!$V$1</c:f>
              <c:strCache>
                <c:ptCount val="1"/>
                <c:pt idx="0">
                  <c:v>Net Change</c:v>
                </c:pt>
              </c:strCache>
            </c:strRef>
          </c:tx>
          <c:spPr>
            <a:ln w="19050" cap="rnd">
              <a:solidFill>
                <a:srgbClr val="FF0000"/>
              </a:solidFill>
              <a:round/>
            </a:ln>
            <a:effectLst/>
          </c:spPr>
          <c:marker>
            <c:symbol val="none"/>
          </c:marker>
          <c:xVal>
            <c:numRef>
              <c:f>'64K_7'!$V$2:$V$1685</c:f>
              <c:numCache>
                <c:formatCode>General</c:formatCode>
                <c:ptCount val="1684"/>
                <c:pt idx="7">
                  <c:v>180.71999999999997</c:v>
                </c:pt>
                <c:pt idx="8">
                  <c:v>181.01999999999998</c:v>
                </c:pt>
                <c:pt idx="9">
                  <c:v>181.92</c:v>
                </c:pt>
                <c:pt idx="10">
                  <c:v>182.32</c:v>
                </c:pt>
                <c:pt idx="11">
                  <c:v>182.66</c:v>
                </c:pt>
                <c:pt idx="12">
                  <c:v>182.64000000000001</c:v>
                </c:pt>
                <c:pt idx="13">
                  <c:v>182.42</c:v>
                </c:pt>
                <c:pt idx="14">
                  <c:v>181.8</c:v>
                </c:pt>
                <c:pt idx="15">
                  <c:v>180.9</c:v>
                </c:pt>
                <c:pt idx="16">
                  <c:v>180.28000000000003</c:v>
                </c:pt>
                <c:pt idx="17">
                  <c:v>179.38000000000002</c:v>
                </c:pt>
                <c:pt idx="18">
                  <c:v>178.88</c:v>
                </c:pt>
                <c:pt idx="19">
                  <c:v>178.26</c:v>
                </c:pt>
                <c:pt idx="20">
                  <c:v>177.98000000000002</c:v>
                </c:pt>
                <c:pt idx="21">
                  <c:v>177.3</c:v>
                </c:pt>
                <c:pt idx="22">
                  <c:v>176.95999999999998</c:v>
                </c:pt>
                <c:pt idx="23">
                  <c:v>176.42000000000002</c:v>
                </c:pt>
                <c:pt idx="24">
                  <c:v>175.57999999999998</c:v>
                </c:pt>
                <c:pt idx="25">
                  <c:v>174.2</c:v>
                </c:pt>
                <c:pt idx="26">
                  <c:v>173.18</c:v>
                </c:pt>
                <c:pt idx="27">
                  <c:v>172.06000000000003</c:v>
                </c:pt>
                <c:pt idx="28">
                  <c:v>170.58</c:v>
                </c:pt>
                <c:pt idx="29">
                  <c:v>169.28</c:v>
                </c:pt>
                <c:pt idx="30">
                  <c:v>168.28000000000003</c:v>
                </c:pt>
                <c:pt idx="31">
                  <c:v>167.42000000000002</c:v>
                </c:pt>
                <c:pt idx="32">
                  <c:v>165.86</c:v>
                </c:pt>
                <c:pt idx="33">
                  <c:v>165.04000000000002</c:v>
                </c:pt>
                <c:pt idx="34">
                  <c:v>164.48</c:v>
                </c:pt>
                <c:pt idx="35">
                  <c:v>164.47999999999996</c:v>
                </c:pt>
                <c:pt idx="36">
                  <c:v>164.22</c:v>
                </c:pt>
                <c:pt idx="37">
                  <c:v>164.22</c:v>
                </c:pt>
                <c:pt idx="38">
                  <c:v>163.74</c:v>
                </c:pt>
                <c:pt idx="39">
                  <c:v>163.32</c:v>
                </c:pt>
                <c:pt idx="40">
                  <c:v>162.38000000000002</c:v>
                </c:pt>
                <c:pt idx="41">
                  <c:v>161.78000000000003</c:v>
                </c:pt>
                <c:pt idx="42">
                  <c:v>162.20000000000002</c:v>
                </c:pt>
                <c:pt idx="43">
                  <c:v>162.60000000000002</c:v>
                </c:pt>
                <c:pt idx="44">
                  <c:v>163.24</c:v>
                </c:pt>
                <c:pt idx="45">
                  <c:v>164.04000000000002</c:v>
                </c:pt>
                <c:pt idx="46">
                  <c:v>164.7</c:v>
                </c:pt>
                <c:pt idx="47">
                  <c:v>165.42</c:v>
                </c:pt>
                <c:pt idx="48">
                  <c:v>166.48000000000002</c:v>
                </c:pt>
                <c:pt idx="49">
                  <c:v>167.74</c:v>
                </c:pt>
                <c:pt idx="50">
                  <c:v>169.24</c:v>
                </c:pt>
                <c:pt idx="51">
                  <c:v>170.64000000000001</c:v>
                </c:pt>
                <c:pt idx="52">
                  <c:v>171.56</c:v>
                </c:pt>
                <c:pt idx="53">
                  <c:v>172.37999999999997</c:v>
                </c:pt>
                <c:pt idx="54">
                  <c:v>172.97999999999996</c:v>
                </c:pt>
                <c:pt idx="55">
                  <c:v>173.11999999999998</c:v>
                </c:pt>
                <c:pt idx="56">
                  <c:v>173.18</c:v>
                </c:pt>
                <c:pt idx="57">
                  <c:v>173.11999999999998</c:v>
                </c:pt>
                <c:pt idx="58">
                  <c:v>172.84</c:v>
                </c:pt>
                <c:pt idx="59">
                  <c:v>172.26000000000002</c:v>
                </c:pt>
                <c:pt idx="60">
                  <c:v>171.22</c:v>
                </c:pt>
                <c:pt idx="61">
                  <c:v>169.88</c:v>
                </c:pt>
                <c:pt idx="62">
                  <c:v>168.42000000000002</c:v>
                </c:pt>
                <c:pt idx="63">
                  <c:v>166.60000000000002</c:v>
                </c:pt>
                <c:pt idx="64">
                  <c:v>164.78000000000003</c:v>
                </c:pt>
                <c:pt idx="65">
                  <c:v>163.52000000000004</c:v>
                </c:pt>
                <c:pt idx="66">
                  <c:v>162.56</c:v>
                </c:pt>
                <c:pt idx="67">
                  <c:v>161.80000000000001</c:v>
                </c:pt>
                <c:pt idx="68">
                  <c:v>161.42000000000002</c:v>
                </c:pt>
                <c:pt idx="69">
                  <c:v>161.22</c:v>
                </c:pt>
                <c:pt idx="70">
                  <c:v>161.16000000000003</c:v>
                </c:pt>
                <c:pt idx="71">
                  <c:v>161.02000000000001</c:v>
                </c:pt>
                <c:pt idx="72">
                  <c:v>160.71999999999997</c:v>
                </c:pt>
                <c:pt idx="73">
                  <c:v>160.84</c:v>
                </c:pt>
                <c:pt idx="74">
                  <c:v>160.68</c:v>
                </c:pt>
                <c:pt idx="75">
                  <c:v>160.72</c:v>
                </c:pt>
                <c:pt idx="76">
                  <c:v>161.12</c:v>
                </c:pt>
                <c:pt idx="77">
                  <c:v>161.26</c:v>
                </c:pt>
                <c:pt idx="78">
                  <c:v>161.06</c:v>
                </c:pt>
                <c:pt idx="79">
                  <c:v>160.88000000000002</c:v>
                </c:pt>
                <c:pt idx="80">
                  <c:v>160.06</c:v>
                </c:pt>
                <c:pt idx="81">
                  <c:v>158.87999999999997</c:v>
                </c:pt>
                <c:pt idx="82">
                  <c:v>157.35999999999999</c:v>
                </c:pt>
                <c:pt idx="83">
                  <c:v>155.6</c:v>
                </c:pt>
                <c:pt idx="84">
                  <c:v>153.11999999999998</c:v>
                </c:pt>
                <c:pt idx="85">
                  <c:v>150.87999999999997</c:v>
                </c:pt>
                <c:pt idx="86">
                  <c:v>148.33999999999997</c:v>
                </c:pt>
                <c:pt idx="87">
                  <c:v>145.9</c:v>
                </c:pt>
                <c:pt idx="88">
                  <c:v>142.78</c:v>
                </c:pt>
                <c:pt idx="89">
                  <c:v>140.14000000000001</c:v>
                </c:pt>
                <c:pt idx="90">
                  <c:v>136.77999999999997</c:v>
                </c:pt>
                <c:pt idx="91">
                  <c:v>133.28</c:v>
                </c:pt>
                <c:pt idx="92">
                  <c:v>129.47999999999999</c:v>
                </c:pt>
                <c:pt idx="93">
                  <c:v>126.28</c:v>
                </c:pt>
                <c:pt idx="94">
                  <c:v>122.93999999999998</c:v>
                </c:pt>
                <c:pt idx="95">
                  <c:v>119.78</c:v>
                </c:pt>
                <c:pt idx="96">
                  <c:v>116.38</c:v>
                </c:pt>
                <c:pt idx="97">
                  <c:v>113.24000000000001</c:v>
                </c:pt>
                <c:pt idx="98">
                  <c:v>109.86000000000001</c:v>
                </c:pt>
                <c:pt idx="99">
                  <c:v>106.44000000000001</c:v>
                </c:pt>
                <c:pt idx="100">
                  <c:v>103.52000000000001</c:v>
                </c:pt>
                <c:pt idx="101">
                  <c:v>100.96000000000001</c:v>
                </c:pt>
                <c:pt idx="102">
                  <c:v>98.22</c:v>
                </c:pt>
                <c:pt idx="103">
                  <c:v>95.72</c:v>
                </c:pt>
                <c:pt idx="104">
                  <c:v>93.14</c:v>
                </c:pt>
                <c:pt idx="105">
                  <c:v>90.640000000000015</c:v>
                </c:pt>
                <c:pt idx="106">
                  <c:v>87.6</c:v>
                </c:pt>
                <c:pt idx="107">
                  <c:v>85.38</c:v>
                </c:pt>
                <c:pt idx="108">
                  <c:v>82.9</c:v>
                </c:pt>
                <c:pt idx="109">
                  <c:v>80.679999999999993</c:v>
                </c:pt>
                <c:pt idx="110">
                  <c:v>78.120000000000019</c:v>
                </c:pt>
                <c:pt idx="111">
                  <c:v>76.47999999999999</c:v>
                </c:pt>
                <c:pt idx="112">
                  <c:v>74.7</c:v>
                </c:pt>
                <c:pt idx="113">
                  <c:v>72.859999999999985</c:v>
                </c:pt>
                <c:pt idx="114">
                  <c:v>70.959999999999994</c:v>
                </c:pt>
                <c:pt idx="115">
                  <c:v>69.28</c:v>
                </c:pt>
                <c:pt idx="116">
                  <c:v>67.02</c:v>
                </c:pt>
                <c:pt idx="117">
                  <c:v>64.78</c:v>
                </c:pt>
                <c:pt idx="118">
                  <c:v>62.9</c:v>
                </c:pt>
                <c:pt idx="119">
                  <c:v>60.999999999999986</c:v>
                </c:pt>
                <c:pt idx="120">
                  <c:v>59.04</c:v>
                </c:pt>
                <c:pt idx="121">
                  <c:v>57.679999999999993</c:v>
                </c:pt>
                <c:pt idx="122">
                  <c:v>55.9</c:v>
                </c:pt>
                <c:pt idx="123">
                  <c:v>54</c:v>
                </c:pt>
                <c:pt idx="124">
                  <c:v>52.740000000000009</c:v>
                </c:pt>
                <c:pt idx="125">
                  <c:v>50.88000000000001</c:v>
                </c:pt>
                <c:pt idx="126">
                  <c:v>49.320000000000007</c:v>
                </c:pt>
                <c:pt idx="127">
                  <c:v>47.980000000000004</c:v>
                </c:pt>
                <c:pt idx="128">
                  <c:v>47.160000000000004</c:v>
                </c:pt>
                <c:pt idx="129">
                  <c:v>45.459999999999994</c:v>
                </c:pt>
                <c:pt idx="130">
                  <c:v>43.819999999999993</c:v>
                </c:pt>
                <c:pt idx="131">
                  <c:v>41.9</c:v>
                </c:pt>
                <c:pt idx="132">
                  <c:v>40.160000000000004</c:v>
                </c:pt>
                <c:pt idx="133">
                  <c:v>38.199999999999996</c:v>
                </c:pt>
                <c:pt idx="134">
                  <c:v>36.339999999999996</c:v>
                </c:pt>
                <c:pt idx="135">
                  <c:v>34.799999999999997</c:v>
                </c:pt>
                <c:pt idx="136">
                  <c:v>33.480000000000004</c:v>
                </c:pt>
                <c:pt idx="137">
                  <c:v>31.860000000000003</c:v>
                </c:pt>
                <c:pt idx="138">
                  <c:v>30.420000000000005</c:v>
                </c:pt>
                <c:pt idx="139">
                  <c:v>29.060000000000002</c:v>
                </c:pt>
                <c:pt idx="140">
                  <c:v>28.4</c:v>
                </c:pt>
                <c:pt idx="141">
                  <c:v>27.420000000000005</c:v>
                </c:pt>
                <c:pt idx="142">
                  <c:v>26.5</c:v>
                </c:pt>
                <c:pt idx="143">
                  <c:v>25.840000000000003</c:v>
                </c:pt>
                <c:pt idx="144">
                  <c:v>25.4</c:v>
                </c:pt>
                <c:pt idx="145">
                  <c:v>24.7</c:v>
                </c:pt>
                <c:pt idx="146">
                  <c:v>24.159999999999997</c:v>
                </c:pt>
                <c:pt idx="147">
                  <c:v>23.619999999999997</c:v>
                </c:pt>
                <c:pt idx="148">
                  <c:v>23</c:v>
                </c:pt>
                <c:pt idx="149">
                  <c:v>22.580000000000002</c:v>
                </c:pt>
                <c:pt idx="150">
                  <c:v>22.359999999999996</c:v>
                </c:pt>
                <c:pt idx="151">
                  <c:v>22.1</c:v>
                </c:pt>
                <c:pt idx="152">
                  <c:v>22.039999999999996</c:v>
                </c:pt>
                <c:pt idx="153">
                  <c:v>22.3</c:v>
                </c:pt>
                <c:pt idx="154">
                  <c:v>22.420000000000005</c:v>
                </c:pt>
                <c:pt idx="155">
                  <c:v>22.339999999999996</c:v>
                </c:pt>
                <c:pt idx="156">
                  <c:v>22.2</c:v>
                </c:pt>
                <c:pt idx="157">
                  <c:v>22.480000000000004</c:v>
                </c:pt>
                <c:pt idx="158">
                  <c:v>22.42</c:v>
                </c:pt>
                <c:pt idx="159">
                  <c:v>22.540000000000003</c:v>
                </c:pt>
                <c:pt idx="160">
                  <c:v>22.58</c:v>
                </c:pt>
                <c:pt idx="161">
                  <c:v>22.839999999999996</c:v>
                </c:pt>
                <c:pt idx="162">
                  <c:v>23.199999999999996</c:v>
                </c:pt>
                <c:pt idx="163">
                  <c:v>23.16</c:v>
                </c:pt>
                <c:pt idx="164">
                  <c:v>23.38</c:v>
                </c:pt>
                <c:pt idx="165">
                  <c:v>23.82</c:v>
                </c:pt>
                <c:pt idx="166">
                  <c:v>24.2</c:v>
                </c:pt>
                <c:pt idx="167">
                  <c:v>24.28</c:v>
                </c:pt>
                <c:pt idx="168">
                  <c:v>24.38</c:v>
                </c:pt>
                <c:pt idx="169">
                  <c:v>24.68</c:v>
                </c:pt>
                <c:pt idx="170">
                  <c:v>24.62</c:v>
                </c:pt>
                <c:pt idx="171">
                  <c:v>24.8</c:v>
                </c:pt>
                <c:pt idx="172">
                  <c:v>24.279999999999998</c:v>
                </c:pt>
                <c:pt idx="173">
                  <c:v>24.14</c:v>
                </c:pt>
                <c:pt idx="174">
                  <c:v>23.52</c:v>
                </c:pt>
                <c:pt idx="175">
                  <c:v>23.32</c:v>
                </c:pt>
                <c:pt idx="176">
                  <c:v>22.94</c:v>
                </c:pt>
                <c:pt idx="177">
                  <c:v>23.28</c:v>
                </c:pt>
                <c:pt idx="178">
                  <c:v>23.440000000000005</c:v>
                </c:pt>
                <c:pt idx="179">
                  <c:v>23.700000000000003</c:v>
                </c:pt>
                <c:pt idx="180">
                  <c:v>23.639999999999997</c:v>
                </c:pt>
                <c:pt idx="181">
                  <c:v>23.6</c:v>
                </c:pt>
                <c:pt idx="182">
                  <c:v>23.52</c:v>
                </c:pt>
                <c:pt idx="183">
                  <c:v>23.159999999999997</c:v>
                </c:pt>
                <c:pt idx="184">
                  <c:v>22.839999999999996</c:v>
                </c:pt>
                <c:pt idx="185">
                  <c:v>22.16</c:v>
                </c:pt>
                <c:pt idx="186">
                  <c:v>21.16</c:v>
                </c:pt>
                <c:pt idx="187">
                  <c:v>20.48</c:v>
                </c:pt>
                <c:pt idx="188">
                  <c:v>20.119999999999997</c:v>
                </c:pt>
                <c:pt idx="189">
                  <c:v>19.440000000000001</c:v>
                </c:pt>
                <c:pt idx="190">
                  <c:v>19.3</c:v>
                </c:pt>
                <c:pt idx="191">
                  <c:v>19.3</c:v>
                </c:pt>
                <c:pt idx="192">
                  <c:v>18.82</c:v>
                </c:pt>
                <c:pt idx="193">
                  <c:v>18.48</c:v>
                </c:pt>
                <c:pt idx="194">
                  <c:v>18.28</c:v>
                </c:pt>
                <c:pt idx="195">
                  <c:v>18.36</c:v>
                </c:pt>
                <c:pt idx="196">
                  <c:v>17.900000000000002</c:v>
                </c:pt>
                <c:pt idx="197">
                  <c:v>17.759999999999998</c:v>
                </c:pt>
                <c:pt idx="198">
                  <c:v>17.080000000000002</c:v>
                </c:pt>
                <c:pt idx="199">
                  <c:v>16.639999999999997</c:v>
                </c:pt>
                <c:pt idx="200">
                  <c:v>15.859999999999996</c:v>
                </c:pt>
                <c:pt idx="201">
                  <c:v>15.66</c:v>
                </c:pt>
                <c:pt idx="202">
                  <c:v>15.279999999999998</c:v>
                </c:pt>
                <c:pt idx="203">
                  <c:v>15.2</c:v>
                </c:pt>
                <c:pt idx="204">
                  <c:v>14.940000000000001</c:v>
                </c:pt>
                <c:pt idx="205">
                  <c:v>14.780000000000001</c:v>
                </c:pt>
                <c:pt idx="206">
                  <c:v>14.579999999999998</c:v>
                </c:pt>
                <c:pt idx="207">
                  <c:v>14.319999999999999</c:v>
                </c:pt>
                <c:pt idx="208">
                  <c:v>14.02</c:v>
                </c:pt>
                <c:pt idx="209">
                  <c:v>13.679999999999998</c:v>
                </c:pt>
                <c:pt idx="210">
                  <c:v>13.38</c:v>
                </c:pt>
                <c:pt idx="211">
                  <c:v>13.079999999999998</c:v>
                </c:pt>
                <c:pt idx="212">
                  <c:v>13.1</c:v>
                </c:pt>
                <c:pt idx="213">
                  <c:v>12.839999999999998</c:v>
                </c:pt>
                <c:pt idx="214">
                  <c:v>12.760000000000002</c:v>
                </c:pt>
                <c:pt idx="215">
                  <c:v>12.400000000000002</c:v>
                </c:pt>
                <c:pt idx="216">
                  <c:v>12.440000000000001</c:v>
                </c:pt>
                <c:pt idx="217">
                  <c:v>12.020000000000001</c:v>
                </c:pt>
                <c:pt idx="218">
                  <c:v>11.760000000000002</c:v>
                </c:pt>
                <c:pt idx="219">
                  <c:v>11.720000000000002</c:v>
                </c:pt>
                <c:pt idx="220">
                  <c:v>11.700000000000001</c:v>
                </c:pt>
                <c:pt idx="221">
                  <c:v>11.5</c:v>
                </c:pt>
                <c:pt idx="222">
                  <c:v>11.7</c:v>
                </c:pt>
                <c:pt idx="223">
                  <c:v>11.9</c:v>
                </c:pt>
                <c:pt idx="224">
                  <c:v>11.7</c:v>
                </c:pt>
                <c:pt idx="225">
                  <c:v>11.920000000000002</c:v>
                </c:pt>
                <c:pt idx="226">
                  <c:v>12</c:v>
                </c:pt>
                <c:pt idx="227">
                  <c:v>11.899999999999999</c:v>
                </c:pt>
                <c:pt idx="228">
                  <c:v>12.5</c:v>
                </c:pt>
                <c:pt idx="229">
                  <c:v>12.919999999999998</c:v>
                </c:pt>
                <c:pt idx="230">
                  <c:v>13.1</c:v>
                </c:pt>
                <c:pt idx="231">
                  <c:v>13.219999999999999</c:v>
                </c:pt>
                <c:pt idx="232">
                  <c:v>13.420000000000002</c:v>
                </c:pt>
                <c:pt idx="233">
                  <c:v>12.020000000000001</c:v>
                </c:pt>
                <c:pt idx="234">
                  <c:v>11.040000000000001</c:v>
                </c:pt>
                <c:pt idx="235">
                  <c:v>9.5999999999999979</c:v>
                </c:pt>
                <c:pt idx="236">
                  <c:v>8.4599999999999991</c:v>
                </c:pt>
                <c:pt idx="237">
                  <c:v>8.16</c:v>
                </c:pt>
                <c:pt idx="238">
                  <c:v>10.859999999999998</c:v>
                </c:pt>
                <c:pt idx="239">
                  <c:v>15.039999999999997</c:v>
                </c:pt>
                <c:pt idx="240">
                  <c:v>19.419999999999998</c:v>
                </c:pt>
                <c:pt idx="241">
                  <c:v>21.24</c:v>
                </c:pt>
                <c:pt idx="242">
                  <c:v>21.759999999999998</c:v>
                </c:pt>
                <c:pt idx="243">
                  <c:v>20.22</c:v>
                </c:pt>
                <c:pt idx="244">
                  <c:v>17.619999999999997</c:v>
                </c:pt>
                <c:pt idx="245">
                  <c:v>15.5</c:v>
                </c:pt>
                <c:pt idx="246">
                  <c:v>15.719999999999999</c:v>
                </c:pt>
                <c:pt idx="247">
                  <c:v>16.22</c:v>
                </c:pt>
                <c:pt idx="248">
                  <c:v>17.139999999999997</c:v>
                </c:pt>
                <c:pt idx="249">
                  <c:v>17.54</c:v>
                </c:pt>
                <c:pt idx="250">
                  <c:v>17.740000000000002</c:v>
                </c:pt>
                <c:pt idx="251">
                  <c:v>18.16</c:v>
                </c:pt>
                <c:pt idx="252">
                  <c:v>18.619999999999997</c:v>
                </c:pt>
                <c:pt idx="253">
                  <c:v>18.72</c:v>
                </c:pt>
                <c:pt idx="254">
                  <c:v>19.000000000000004</c:v>
                </c:pt>
                <c:pt idx="255">
                  <c:v>19.100000000000001</c:v>
                </c:pt>
                <c:pt idx="256">
                  <c:v>18.78</c:v>
                </c:pt>
                <c:pt idx="257">
                  <c:v>18.759999999999998</c:v>
                </c:pt>
                <c:pt idx="258">
                  <c:v>19.080000000000002</c:v>
                </c:pt>
                <c:pt idx="259">
                  <c:v>19.54</c:v>
                </c:pt>
                <c:pt idx="260">
                  <c:v>19.68</c:v>
                </c:pt>
                <c:pt idx="261">
                  <c:v>20.440000000000001</c:v>
                </c:pt>
                <c:pt idx="262">
                  <c:v>20.880000000000003</c:v>
                </c:pt>
                <c:pt idx="263">
                  <c:v>21.020000000000003</c:v>
                </c:pt>
                <c:pt idx="264">
                  <c:v>21.12</c:v>
                </c:pt>
                <c:pt idx="265">
                  <c:v>21.340000000000003</c:v>
                </c:pt>
                <c:pt idx="266">
                  <c:v>21.16</c:v>
                </c:pt>
                <c:pt idx="267">
                  <c:v>21.159999999999997</c:v>
                </c:pt>
                <c:pt idx="268">
                  <c:v>21</c:v>
                </c:pt>
                <c:pt idx="269">
                  <c:v>20.64</c:v>
                </c:pt>
                <c:pt idx="270">
                  <c:v>20.66</c:v>
                </c:pt>
                <c:pt idx="271">
                  <c:v>20.72</c:v>
                </c:pt>
                <c:pt idx="272">
                  <c:v>20.119999999999997</c:v>
                </c:pt>
                <c:pt idx="273">
                  <c:v>20.380000000000003</c:v>
                </c:pt>
                <c:pt idx="274">
                  <c:v>20.440000000000001</c:v>
                </c:pt>
                <c:pt idx="275">
                  <c:v>20.079999999999998</c:v>
                </c:pt>
                <c:pt idx="276">
                  <c:v>19.759999999999998</c:v>
                </c:pt>
                <c:pt idx="277">
                  <c:v>19.979999999999997</c:v>
                </c:pt>
                <c:pt idx="278">
                  <c:v>19.2</c:v>
                </c:pt>
                <c:pt idx="279">
                  <c:v>18.939999999999998</c:v>
                </c:pt>
                <c:pt idx="280">
                  <c:v>19.04</c:v>
                </c:pt>
                <c:pt idx="281">
                  <c:v>18.599999999999998</c:v>
                </c:pt>
                <c:pt idx="282">
                  <c:v>18.02</c:v>
                </c:pt>
                <c:pt idx="283">
                  <c:v>17.88</c:v>
                </c:pt>
                <c:pt idx="284">
                  <c:v>17.639999999999997</c:v>
                </c:pt>
                <c:pt idx="285">
                  <c:v>16.999999999999996</c:v>
                </c:pt>
                <c:pt idx="286">
                  <c:v>17.04</c:v>
                </c:pt>
                <c:pt idx="287">
                  <c:v>17.2</c:v>
                </c:pt>
                <c:pt idx="288">
                  <c:v>17.119999999999997</c:v>
                </c:pt>
                <c:pt idx="289">
                  <c:v>16.619999999999997</c:v>
                </c:pt>
                <c:pt idx="290">
                  <c:v>16.5</c:v>
                </c:pt>
                <c:pt idx="291">
                  <c:v>15.560000000000002</c:v>
                </c:pt>
                <c:pt idx="292">
                  <c:v>14.919999999999998</c:v>
                </c:pt>
                <c:pt idx="293">
                  <c:v>14.8</c:v>
                </c:pt>
                <c:pt idx="294">
                  <c:v>14.660000000000002</c:v>
                </c:pt>
                <c:pt idx="295">
                  <c:v>14.580000000000002</c:v>
                </c:pt>
                <c:pt idx="296">
                  <c:v>14.860000000000003</c:v>
                </c:pt>
                <c:pt idx="297">
                  <c:v>14.680000000000001</c:v>
                </c:pt>
                <c:pt idx="298">
                  <c:v>14.419999999999998</c:v>
                </c:pt>
                <c:pt idx="299">
                  <c:v>14.12</c:v>
                </c:pt>
                <c:pt idx="300">
                  <c:v>13.719999999999999</c:v>
                </c:pt>
                <c:pt idx="301">
                  <c:v>13.459999999999999</c:v>
                </c:pt>
                <c:pt idx="302">
                  <c:v>13.6</c:v>
                </c:pt>
                <c:pt idx="303">
                  <c:v>13.439999999999998</c:v>
                </c:pt>
                <c:pt idx="304">
                  <c:v>13.62</c:v>
                </c:pt>
                <c:pt idx="305">
                  <c:v>13.98</c:v>
                </c:pt>
                <c:pt idx="306">
                  <c:v>14.440000000000001</c:v>
                </c:pt>
                <c:pt idx="307">
                  <c:v>14.8</c:v>
                </c:pt>
                <c:pt idx="308">
                  <c:v>15.360000000000003</c:v>
                </c:pt>
                <c:pt idx="309">
                  <c:v>15.6</c:v>
                </c:pt>
                <c:pt idx="310">
                  <c:v>16.2</c:v>
                </c:pt>
                <c:pt idx="311">
                  <c:v>16.3</c:v>
                </c:pt>
                <c:pt idx="312">
                  <c:v>16.7</c:v>
                </c:pt>
                <c:pt idx="313">
                  <c:v>16.899999999999999</c:v>
                </c:pt>
                <c:pt idx="314">
                  <c:v>17.060000000000002</c:v>
                </c:pt>
                <c:pt idx="315">
                  <c:v>16.78</c:v>
                </c:pt>
                <c:pt idx="316">
                  <c:v>17.04</c:v>
                </c:pt>
                <c:pt idx="317">
                  <c:v>17.279999999999994</c:v>
                </c:pt>
                <c:pt idx="318">
                  <c:v>17.299999999999994</c:v>
                </c:pt>
                <c:pt idx="319">
                  <c:v>17.499999999999993</c:v>
                </c:pt>
                <c:pt idx="320">
                  <c:v>17.939999999999991</c:v>
                </c:pt>
                <c:pt idx="321">
                  <c:v>18.139999999999997</c:v>
                </c:pt>
                <c:pt idx="322">
                  <c:v>17.54</c:v>
                </c:pt>
                <c:pt idx="323">
                  <c:v>17.419999999999998</c:v>
                </c:pt>
                <c:pt idx="324">
                  <c:v>17.439999999999998</c:v>
                </c:pt>
                <c:pt idx="325">
                  <c:v>16.98</c:v>
                </c:pt>
                <c:pt idx="326">
                  <c:v>16.860000000000003</c:v>
                </c:pt>
                <c:pt idx="327">
                  <c:v>16.920000000000002</c:v>
                </c:pt>
                <c:pt idx="328">
                  <c:v>16.700000000000003</c:v>
                </c:pt>
                <c:pt idx="329">
                  <c:v>16.760000000000002</c:v>
                </c:pt>
                <c:pt idx="330">
                  <c:v>17.16</c:v>
                </c:pt>
                <c:pt idx="331">
                  <c:v>17.779999999999998</c:v>
                </c:pt>
                <c:pt idx="332">
                  <c:v>18.5</c:v>
                </c:pt>
                <c:pt idx="333">
                  <c:v>19.2</c:v>
                </c:pt>
                <c:pt idx="334">
                  <c:v>19.12</c:v>
                </c:pt>
                <c:pt idx="335">
                  <c:v>18.840000000000003</c:v>
                </c:pt>
                <c:pt idx="336">
                  <c:v>18.18</c:v>
                </c:pt>
                <c:pt idx="337">
                  <c:v>17.920000000000005</c:v>
                </c:pt>
                <c:pt idx="338">
                  <c:v>17.46</c:v>
                </c:pt>
                <c:pt idx="339">
                  <c:v>16.96</c:v>
                </c:pt>
                <c:pt idx="340">
                  <c:v>16.8</c:v>
                </c:pt>
                <c:pt idx="341">
                  <c:v>16.7</c:v>
                </c:pt>
                <c:pt idx="342">
                  <c:v>16.360000000000003</c:v>
                </c:pt>
                <c:pt idx="343">
                  <c:v>16.180000000000003</c:v>
                </c:pt>
                <c:pt idx="344">
                  <c:v>16.419999999999998</c:v>
                </c:pt>
                <c:pt idx="345">
                  <c:v>16.260000000000002</c:v>
                </c:pt>
                <c:pt idx="346">
                  <c:v>15.760000000000002</c:v>
                </c:pt>
                <c:pt idx="347">
                  <c:v>15.080000000000002</c:v>
                </c:pt>
                <c:pt idx="348">
                  <c:v>14.580000000000002</c:v>
                </c:pt>
                <c:pt idx="349">
                  <c:v>14.219999999999999</c:v>
                </c:pt>
                <c:pt idx="350">
                  <c:v>13.780000000000001</c:v>
                </c:pt>
                <c:pt idx="351">
                  <c:v>13.86</c:v>
                </c:pt>
                <c:pt idx="352">
                  <c:v>13.839999999999998</c:v>
                </c:pt>
                <c:pt idx="353">
                  <c:v>13.759999999999996</c:v>
                </c:pt>
                <c:pt idx="354">
                  <c:v>13.439999999999998</c:v>
                </c:pt>
                <c:pt idx="355">
                  <c:v>13.580000000000002</c:v>
                </c:pt>
                <c:pt idx="356">
                  <c:v>13.439999999999998</c:v>
                </c:pt>
                <c:pt idx="357">
                  <c:v>13.580000000000002</c:v>
                </c:pt>
                <c:pt idx="358">
                  <c:v>13.48</c:v>
                </c:pt>
                <c:pt idx="359">
                  <c:v>13.319999999999999</c:v>
                </c:pt>
                <c:pt idx="360">
                  <c:v>13.059999999999999</c:v>
                </c:pt>
                <c:pt idx="361">
                  <c:v>12.739999999999998</c:v>
                </c:pt>
                <c:pt idx="362">
                  <c:v>12.299999999999999</c:v>
                </c:pt>
                <c:pt idx="363">
                  <c:v>11.999999999999998</c:v>
                </c:pt>
                <c:pt idx="364">
                  <c:v>11.86</c:v>
                </c:pt>
                <c:pt idx="365">
                  <c:v>11.719999999999999</c:v>
                </c:pt>
                <c:pt idx="366">
                  <c:v>11.540000000000001</c:v>
                </c:pt>
                <c:pt idx="367">
                  <c:v>11.14</c:v>
                </c:pt>
                <c:pt idx="368">
                  <c:v>10.600000000000001</c:v>
                </c:pt>
                <c:pt idx="369">
                  <c:v>10.420000000000002</c:v>
                </c:pt>
                <c:pt idx="370">
                  <c:v>9.9600000000000026</c:v>
                </c:pt>
                <c:pt idx="371">
                  <c:v>9.64</c:v>
                </c:pt>
                <c:pt idx="372">
                  <c:v>9.5200000000000014</c:v>
                </c:pt>
                <c:pt idx="373">
                  <c:v>9.8400000000000016</c:v>
                </c:pt>
                <c:pt idx="374">
                  <c:v>9.6800000000000015</c:v>
                </c:pt>
                <c:pt idx="375">
                  <c:v>9.7799999999999994</c:v>
                </c:pt>
                <c:pt idx="376">
                  <c:v>9.58</c:v>
                </c:pt>
                <c:pt idx="377">
                  <c:v>9.52</c:v>
                </c:pt>
                <c:pt idx="378">
                  <c:v>8.94</c:v>
                </c:pt>
                <c:pt idx="379">
                  <c:v>8.8599999999999977</c:v>
                </c:pt>
                <c:pt idx="380">
                  <c:v>8.5399999999999991</c:v>
                </c:pt>
                <c:pt idx="381">
                  <c:v>8.3199999999999985</c:v>
                </c:pt>
                <c:pt idx="382">
                  <c:v>8.2999999999999989</c:v>
                </c:pt>
                <c:pt idx="383">
                  <c:v>8.0799999999999983</c:v>
                </c:pt>
                <c:pt idx="384">
                  <c:v>7.6999999999999984</c:v>
                </c:pt>
                <c:pt idx="385">
                  <c:v>7.4799999999999995</c:v>
                </c:pt>
                <c:pt idx="386">
                  <c:v>7.2800000000000011</c:v>
                </c:pt>
                <c:pt idx="387">
                  <c:v>6.7600000000000025</c:v>
                </c:pt>
                <c:pt idx="388">
                  <c:v>6.9800000000000013</c:v>
                </c:pt>
                <c:pt idx="389">
                  <c:v>6.9200000000000017</c:v>
                </c:pt>
                <c:pt idx="390">
                  <c:v>6.74</c:v>
                </c:pt>
                <c:pt idx="391">
                  <c:v>6.7600000000000007</c:v>
                </c:pt>
                <c:pt idx="392">
                  <c:v>6.76</c:v>
                </c:pt>
                <c:pt idx="393">
                  <c:v>7.160000000000001</c:v>
                </c:pt>
                <c:pt idx="394">
                  <c:v>7.1000000000000014</c:v>
                </c:pt>
                <c:pt idx="395">
                  <c:v>6.7600000000000007</c:v>
                </c:pt>
                <c:pt idx="396">
                  <c:v>6.56</c:v>
                </c:pt>
                <c:pt idx="397">
                  <c:v>6.4599999999999991</c:v>
                </c:pt>
                <c:pt idx="398">
                  <c:v>5.8999999999999986</c:v>
                </c:pt>
                <c:pt idx="399">
                  <c:v>5.7399999999999993</c:v>
                </c:pt>
                <c:pt idx="400">
                  <c:v>5.8599999999999994</c:v>
                </c:pt>
                <c:pt idx="401">
                  <c:v>5.94</c:v>
                </c:pt>
                <c:pt idx="402">
                  <c:v>5.94</c:v>
                </c:pt>
                <c:pt idx="403">
                  <c:v>5.7200000000000006</c:v>
                </c:pt>
                <c:pt idx="404">
                  <c:v>5.7199999999999989</c:v>
                </c:pt>
                <c:pt idx="405">
                  <c:v>5.7999999999999989</c:v>
                </c:pt>
                <c:pt idx="406">
                  <c:v>5.6999999999999984</c:v>
                </c:pt>
                <c:pt idx="407">
                  <c:v>5.9999999999999982</c:v>
                </c:pt>
                <c:pt idx="408">
                  <c:v>5.8999999999999986</c:v>
                </c:pt>
                <c:pt idx="409">
                  <c:v>5.6399999999999988</c:v>
                </c:pt>
                <c:pt idx="410">
                  <c:v>5.44</c:v>
                </c:pt>
                <c:pt idx="411">
                  <c:v>5.5</c:v>
                </c:pt>
                <c:pt idx="412">
                  <c:v>4.9799999999999995</c:v>
                </c:pt>
                <c:pt idx="413">
                  <c:v>5.5600000000000005</c:v>
                </c:pt>
                <c:pt idx="414">
                  <c:v>5.58</c:v>
                </c:pt>
                <c:pt idx="415">
                  <c:v>5.839999999999999</c:v>
                </c:pt>
                <c:pt idx="416">
                  <c:v>5.5399999999999991</c:v>
                </c:pt>
                <c:pt idx="417">
                  <c:v>5.56</c:v>
                </c:pt>
                <c:pt idx="418">
                  <c:v>5.0799999999999983</c:v>
                </c:pt>
                <c:pt idx="419">
                  <c:v>5.3</c:v>
                </c:pt>
                <c:pt idx="420">
                  <c:v>5.3</c:v>
                </c:pt>
                <c:pt idx="421">
                  <c:v>5.7799999999999994</c:v>
                </c:pt>
                <c:pt idx="422">
                  <c:v>6.3599999999999994</c:v>
                </c:pt>
                <c:pt idx="423">
                  <c:v>6.839999999999999</c:v>
                </c:pt>
                <c:pt idx="424">
                  <c:v>7.06</c:v>
                </c:pt>
                <c:pt idx="425">
                  <c:v>7.2399999999999993</c:v>
                </c:pt>
                <c:pt idx="426">
                  <c:v>7.1599999999999993</c:v>
                </c:pt>
                <c:pt idx="427">
                  <c:v>6.44</c:v>
                </c:pt>
                <c:pt idx="428">
                  <c:v>5.3800000000000008</c:v>
                </c:pt>
                <c:pt idx="429">
                  <c:v>3.9</c:v>
                </c:pt>
                <c:pt idx="430">
                  <c:v>2.680000000000001</c:v>
                </c:pt>
                <c:pt idx="431">
                  <c:v>1.6200000000000003</c:v>
                </c:pt>
                <c:pt idx="432">
                  <c:v>0.65999999999999948</c:v>
                </c:pt>
                <c:pt idx="433">
                  <c:v>1.7399999999999991</c:v>
                </c:pt>
                <c:pt idx="434">
                  <c:v>5.1599999999999993</c:v>
                </c:pt>
                <c:pt idx="435">
                  <c:v>9.5399999999999991</c:v>
                </c:pt>
                <c:pt idx="436">
                  <c:v>10.9</c:v>
                </c:pt>
                <c:pt idx="437">
                  <c:v>11.540000000000001</c:v>
                </c:pt>
                <c:pt idx="438">
                  <c:v>10.220000000000002</c:v>
                </c:pt>
                <c:pt idx="439">
                  <c:v>7.2800000000000029</c:v>
                </c:pt>
                <c:pt idx="440">
                  <c:v>3.5400000000000018</c:v>
                </c:pt>
                <c:pt idx="441">
                  <c:v>2.8600000000000021</c:v>
                </c:pt>
                <c:pt idx="442">
                  <c:v>2.9800000000000026</c:v>
                </c:pt>
                <c:pt idx="443">
                  <c:v>3.3600000000000008</c:v>
                </c:pt>
                <c:pt idx="444">
                  <c:v>3.3400000000000007</c:v>
                </c:pt>
                <c:pt idx="445">
                  <c:v>3.0200000000000005</c:v>
                </c:pt>
                <c:pt idx="446">
                  <c:v>2.4799999999999995</c:v>
                </c:pt>
                <c:pt idx="447">
                  <c:v>2.2199999999999989</c:v>
                </c:pt>
                <c:pt idx="448">
                  <c:v>1.8799999999999997</c:v>
                </c:pt>
                <c:pt idx="449">
                  <c:v>2.1799999999999997</c:v>
                </c:pt>
                <c:pt idx="450">
                  <c:v>2.6400000000000006</c:v>
                </c:pt>
                <c:pt idx="451">
                  <c:v>2.7800000000000011</c:v>
                </c:pt>
                <c:pt idx="452">
                  <c:v>3.2600000000000007</c:v>
                </c:pt>
                <c:pt idx="453">
                  <c:v>3.3800000000000012</c:v>
                </c:pt>
                <c:pt idx="454">
                  <c:v>3.6</c:v>
                </c:pt>
                <c:pt idx="455">
                  <c:v>3.38</c:v>
                </c:pt>
                <c:pt idx="456">
                  <c:v>3.5399999999999991</c:v>
                </c:pt>
                <c:pt idx="457">
                  <c:v>2.9399999999999991</c:v>
                </c:pt>
                <c:pt idx="458">
                  <c:v>3.1799999999999984</c:v>
                </c:pt>
                <c:pt idx="459">
                  <c:v>2.6799999999999997</c:v>
                </c:pt>
                <c:pt idx="460">
                  <c:v>2.2199999999999989</c:v>
                </c:pt>
                <c:pt idx="461">
                  <c:v>2.0599999999999996</c:v>
                </c:pt>
                <c:pt idx="462">
                  <c:v>2.3800000000000012</c:v>
                </c:pt>
                <c:pt idx="463">
                  <c:v>1.7600000000000009</c:v>
                </c:pt>
                <c:pt idx="464">
                  <c:v>1.7</c:v>
                </c:pt>
                <c:pt idx="465">
                  <c:v>1.8400000000000005</c:v>
                </c:pt>
                <c:pt idx="466">
                  <c:v>1.5400000000000005</c:v>
                </c:pt>
                <c:pt idx="467">
                  <c:v>1.4200000000000004</c:v>
                </c:pt>
                <c:pt idx="468">
                  <c:v>1.5400000000000005</c:v>
                </c:pt>
                <c:pt idx="469">
                  <c:v>1.8400000000000005</c:v>
                </c:pt>
                <c:pt idx="470">
                  <c:v>2.0399999999999991</c:v>
                </c:pt>
                <c:pt idx="471">
                  <c:v>1.9199999999999988</c:v>
                </c:pt>
                <c:pt idx="472">
                  <c:v>1.7199999999999989</c:v>
                </c:pt>
                <c:pt idx="473">
                  <c:v>1.7399999999999991</c:v>
                </c:pt>
                <c:pt idx="474">
                  <c:v>1.4999999999999987</c:v>
                </c:pt>
                <c:pt idx="475">
                  <c:v>1.5799999999999996</c:v>
                </c:pt>
                <c:pt idx="476">
                  <c:v>1.7599999999999993</c:v>
                </c:pt>
                <c:pt idx="477">
                  <c:v>1.959999999999998</c:v>
                </c:pt>
                <c:pt idx="478">
                  <c:v>2.0199999999999987</c:v>
                </c:pt>
                <c:pt idx="479">
                  <c:v>2.2000000000000002</c:v>
                </c:pt>
                <c:pt idx="480">
                  <c:v>1.8</c:v>
                </c:pt>
                <c:pt idx="481">
                  <c:v>1.8</c:v>
                </c:pt>
                <c:pt idx="482">
                  <c:v>1.8800000000000012</c:v>
                </c:pt>
                <c:pt idx="483">
                  <c:v>2.1200000000000019</c:v>
                </c:pt>
                <c:pt idx="484">
                  <c:v>2.080000000000001</c:v>
                </c:pt>
                <c:pt idx="485">
                  <c:v>1.7800000000000011</c:v>
                </c:pt>
                <c:pt idx="486">
                  <c:v>1.8000000000000014</c:v>
                </c:pt>
                <c:pt idx="487">
                  <c:v>1.5400000000000005</c:v>
                </c:pt>
                <c:pt idx="488">
                  <c:v>1.4799999999999998</c:v>
                </c:pt>
                <c:pt idx="489">
                  <c:v>1.5</c:v>
                </c:pt>
                <c:pt idx="490">
                  <c:v>1.7599999999999993</c:v>
                </c:pt>
                <c:pt idx="491">
                  <c:v>1.9599999999999995</c:v>
                </c:pt>
                <c:pt idx="492">
                  <c:v>2.1599999999999993</c:v>
                </c:pt>
                <c:pt idx="493">
                  <c:v>2.3200000000000003</c:v>
                </c:pt>
                <c:pt idx="494">
                  <c:v>1.8399999999999992</c:v>
                </c:pt>
                <c:pt idx="495">
                  <c:v>1.6600000000000008</c:v>
                </c:pt>
                <c:pt idx="496">
                  <c:v>1.7600000000000009</c:v>
                </c:pt>
                <c:pt idx="497">
                  <c:v>1.4200000000000017</c:v>
                </c:pt>
                <c:pt idx="498">
                  <c:v>0.86000000000000087</c:v>
                </c:pt>
                <c:pt idx="499">
                  <c:v>1.3600000000000008</c:v>
                </c:pt>
                <c:pt idx="500">
                  <c:v>1.8799999999999997</c:v>
                </c:pt>
                <c:pt idx="501">
                  <c:v>1.6399999999999992</c:v>
                </c:pt>
                <c:pt idx="502">
                  <c:v>2.0799999999999996</c:v>
                </c:pt>
                <c:pt idx="503">
                  <c:v>2.5</c:v>
                </c:pt>
                <c:pt idx="504">
                  <c:v>2.660000000000001</c:v>
                </c:pt>
                <c:pt idx="505">
                  <c:v>2.7600000000000007</c:v>
                </c:pt>
                <c:pt idx="506">
                  <c:v>2.9400000000000004</c:v>
                </c:pt>
                <c:pt idx="507">
                  <c:v>2.5399999999999991</c:v>
                </c:pt>
                <c:pt idx="508">
                  <c:v>2.3799999999999981</c:v>
                </c:pt>
                <c:pt idx="509">
                  <c:v>2.0599999999999978</c:v>
                </c:pt>
                <c:pt idx="510">
                  <c:v>1.9399999999999977</c:v>
                </c:pt>
                <c:pt idx="511">
                  <c:v>1.8799999999999983</c:v>
                </c:pt>
                <c:pt idx="512">
                  <c:v>1.819999999999999</c:v>
                </c:pt>
                <c:pt idx="513">
                  <c:v>1.9199999999999988</c:v>
                </c:pt>
                <c:pt idx="514">
                  <c:v>2.0399999999999991</c:v>
                </c:pt>
                <c:pt idx="515">
                  <c:v>1.6200000000000003</c:v>
                </c:pt>
                <c:pt idx="516">
                  <c:v>1.2600000000000009</c:v>
                </c:pt>
                <c:pt idx="517">
                  <c:v>1.3799999999999997</c:v>
                </c:pt>
                <c:pt idx="518">
                  <c:v>1.4599999999999995</c:v>
                </c:pt>
                <c:pt idx="519">
                  <c:v>1.4</c:v>
                </c:pt>
                <c:pt idx="520">
                  <c:v>1.1999999999999986</c:v>
                </c:pt>
                <c:pt idx="521">
                  <c:v>1.6399999999999992</c:v>
                </c:pt>
                <c:pt idx="522">
                  <c:v>1.7200000000000002</c:v>
                </c:pt>
                <c:pt idx="523">
                  <c:v>1.680000000000001</c:v>
                </c:pt>
                <c:pt idx="524">
                  <c:v>1.6000000000000014</c:v>
                </c:pt>
                <c:pt idx="525">
                  <c:v>2.4000000000000012</c:v>
                </c:pt>
                <c:pt idx="526">
                  <c:v>2.2400000000000007</c:v>
                </c:pt>
                <c:pt idx="527">
                  <c:v>2.4</c:v>
                </c:pt>
                <c:pt idx="528">
                  <c:v>2.339999999999999</c:v>
                </c:pt>
                <c:pt idx="529">
                  <c:v>2.6399999999999979</c:v>
                </c:pt>
                <c:pt idx="530">
                  <c:v>2.2199999999999975</c:v>
                </c:pt>
                <c:pt idx="531">
                  <c:v>2.4999999999999973</c:v>
                </c:pt>
                <c:pt idx="532">
                  <c:v>2.2799999999999985</c:v>
                </c:pt>
                <c:pt idx="533">
                  <c:v>2.3999999999999986</c:v>
                </c:pt>
                <c:pt idx="534">
                  <c:v>1.8599999999999994</c:v>
                </c:pt>
                <c:pt idx="535">
                  <c:v>1.7599999999999993</c:v>
                </c:pt>
                <c:pt idx="536">
                  <c:v>1.1799999999999997</c:v>
                </c:pt>
                <c:pt idx="537">
                  <c:v>1.3399999999999992</c:v>
                </c:pt>
                <c:pt idx="538">
                  <c:v>1.6199999999999988</c:v>
                </c:pt>
                <c:pt idx="539">
                  <c:v>1.9799999999999982</c:v>
                </c:pt>
                <c:pt idx="540">
                  <c:v>1.9599999999999995</c:v>
                </c:pt>
                <c:pt idx="541">
                  <c:v>2.1399999999999992</c:v>
                </c:pt>
                <c:pt idx="542">
                  <c:v>2.2799999999999985</c:v>
                </c:pt>
                <c:pt idx="543">
                  <c:v>1.9399999999999991</c:v>
                </c:pt>
                <c:pt idx="544">
                  <c:v>2.04</c:v>
                </c:pt>
                <c:pt idx="545">
                  <c:v>2.3599999999999994</c:v>
                </c:pt>
                <c:pt idx="546">
                  <c:v>2.5199999999999996</c:v>
                </c:pt>
                <c:pt idx="547">
                  <c:v>2.4200000000000004</c:v>
                </c:pt>
                <c:pt idx="548">
                  <c:v>2.4799999999999995</c:v>
                </c:pt>
                <c:pt idx="549">
                  <c:v>2.0799999999999996</c:v>
                </c:pt>
                <c:pt idx="550">
                  <c:v>1.8399999999999999</c:v>
                </c:pt>
                <c:pt idx="551">
                  <c:v>1.8399999999999999</c:v>
                </c:pt>
                <c:pt idx="552">
                  <c:v>1.64</c:v>
                </c:pt>
                <c:pt idx="553">
                  <c:v>1.36</c:v>
                </c:pt>
                <c:pt idx="554">
                  <c:v>1.7799999999999998</c:v>
                </c:pt>
                <c:pt idx="555">
                  <c:v>1.9600000000000002</c:v>
                </c:pt>
                <c:pt idx="556">
                  <c:v>1.9600000000000002</c:v>
                </c:pt>
                <c:pt idx="557">
                  <c:v>1.9800000000000004</c:v>
                </c:pt>
                <c:pt idx="558">
                  <c:v>2.0200000000000005</c:v>
                </c:pt>
                <c:pt idx="559">
                  <c:v>1.6600000000000001</c:v>
                </c:pt>
                <c:pt idx="560">
                  <c:v>1.6200000000000003</c:v>
                </c:pt>
                <c:pt idx="561">
                  <c:v>1.7200000000000002</c:v>
                </c:pt>
                <c:pt idx="562">
                  <c:v>1.6</c:v>
                </c:pt>
                <c:pt idx="563">
                  <c:v>1.5800000000000005</c:v>
                </c:pt>
                <c:pt idx="564">
                  <c:v>1.7600000000000009</c:v>
                </c:pt>
                <c:pt idx="565">
                  <c:v>1.4200000000000004</c:v>
                </c:pt>
                <c:pt idx="566">
                  <c:v>1.3000000000000007</c:v>
                </c:pt>
                <c:pt idx="567">
                  <c:v>1.6000000000000008</c:v>
                </c:pt>
                <c:pt idx="568">
                  <c:v>1.7800000000000005</c:v>
                </c:pt>
                <c:pt idx="569">
                  <c:v>1.6200000000000003</c:v>
                </c:pt>
                <c:pt idx="570">
                  <c:v>1.5800000000000005</c:v>
                </c:pt>
                <c:pt idx="571">
                  <c:v>1.7399999999999998</c:v>
                </c:pt>
                <c:pt idx="572">
                  <c:v>1.7600000000000002</c:v>
                </c:pt>
                <c:pt idx="573">
                  <c:v>1.8800000000000003</c:v>
                </c:pt>
                <c:pt idx="574">
                  <c:v>2.0400000000000005</c:v>
                </c:pt>
                <c:pt idx="575">
                  <c:v>2.1800000000000006</c:v>
                </c:pt>
                <c:pt idx="576">
                  <c:v>2.0400000000000005</c:v>
                </c:pt>
                <c:pt idx="577">
                  <c:v>1.7800000000000005</c:v>
                </c:pt>
                <c:pt idx="578">
                  <c:v>1.6200000000000003</c:v>
                </c:pt>
                <c:pt idx="579">
                  <c:v>1.9799999999999998</c:v>
                </c:pt>
                <c:pt idx="580">
                  <c:v>2.38</c:v>
                </c:pt>
                <c:pt idx="581">
                  <c:v>2.2599999999999993</c:v>
                </c:pt>
                <c:pt idx="582">
                  <c:v>2.78</c:v>
                </c:pt>
                <c:pt idx="583">
                  <c:v>2.78</c:v>
                </c:pt>
                <c:pt idx="584">
                  <c:v>2.2200000000000002</c:v>
                </c:pt>
                <c:pt idx="585">
                  <c:v>1.9600000000000009</c:v>
                </c:pt>
                <c:pt idx="586">
                  <c:v>2.0400000000000014</c:v>
                </c:pt>
                <c:pt idx="587">
                  <c:v>1.3000000000000007</c:v>
                </c:pt>
                <c:pt idx="588">
                  <c:v>1.2600000000000002</c:v>
                </c:pt>
                <c:pt idx="589">
                  <c:v>1.4</c:v>
                </c:pt>
                <c:pt idx="590">
                  <c:v>1.2199999999999995</c:v>
                </c:pt>
                <c:pt idx="591">
                  <c:v>1.5</c:v>
                </c:pt>
                <c:pt idx="592">
                  <c:v>1.8399999999999999</c:v>
                </c:pt>
                <c:pt idx="593">
                  <c:v>1.8200000000000003</c:v>
                </c:pt>
                <c:pt idx="594">
                  <c:v>2.1000000000000005</c:v>
                </c:pt>
                <c:pt idx="595">
                  <c:v>2.3800000000000012</c:v>
                </c:pt>
                <c:pt idx="596">
                  <c:v>2.2000000000000006</c:v>
                </c:pt>
                <c:pt idx="597">
                  <c:v>2.0000000000000013</c:v>
                </c:pt>
                <c:pt idx="598">
                  <c:v>2.120000000000001</c:v>
                </c:pt>
                <c:pt idx="599">
                  <c:v>1.8200000000000003</c:v>
                </c:pt>
                <c:pt idx="600">
                  <c:v>1.4199999999999995</c:v>
                </c:pt>
                <c:pt idx="601">
                  <c:v>1.1599999999999995</c:v>
                </c:pt>
                <c:pt idx="602">
                  <c:v>1.2199999999999989</c:v>
                </c:pt>
                <c:pt idx="603">
                  <c:v>1.179999999999999</c:v>
                </c:pt>
                <c:pt idx="604">
                  <c:v>0.89999999999999925</c:v>
                </c:pt>
                <c:pt idx="605">
                  <c:v>1.179999999999999</c:v>
                </c:pt>
                <c:pt idx="606">
                  <c:v>0.87999999999999901</c:v>
                </c:pt>
                <c:pt idx="607">
                  <c:v>0.71999999999999886</c:v>
                </c:pt>
                <c:pt idx="608">
                  <c:v>0.45999999999999874</c:v>
                </c:pt>
                <c:pt idx="609">
                  <c:v>0.51999999999999813</c:v>
                </c:pt>
                <c:pt idx="610">
                  <c:v>0.39999999999999858</c:v>
                </c:pt>
                <c:pt idx="611">
                  <c:v>0.77999999999999903</c:v>
                </c:pt>
                <c:pt idx="612">
                  <c:v>0.99999999999999933</c:v>
                </c:pt>
                <c:pt idx="613">
                  <c:v>1.0799999999999996</c:v>
                </c:pt>
                <c:pt idx="614">
                  <c:v>1.2000000000000006</c:v>
                </c:pt>
                <c:pt idx="615">
                  <c:v>1.0000000000000007</c:v>
                </c:pt>
                <c:pt idx="616">
                  <c:v>0.84000000000000052</c:v>
                </c:pt>
                <c:pt idx="617">
                  <c:v>0.78000000000000047</c:v>
                </c:pt>
                <c:pt idx="618">
                  <c:v>0.88000000000000045</c:v>
                </c:pt>
                <c:pt idx="619">
                  <c:v>0.8</c:v>
                </c:pt>
                <c:pt idx="620">
                  <c:v>0.73999999999999988</c:v>
                </c:pt>
                <c:pt idx="621">
                  <c:v>0.75999999999999945</c:v>
                </c:pt>
                <c:pt idx="622">
                  <c:v>0.67999999999999972</c:v>
                </c:pt>
                <c:pt idx="623">
                  <c:v>0.85999999999999943</c:v>
                </c:pt>
                <c:pt idx="624">
                  <c:v>0.77999999999999969</c:v>
                </c:pt>
                <c:pt idx="625">
                  <c:v>0.75999999999999945</c:v>
                </c:pt>
                <c:pt idx="626">
                  <c:v>0.22000000000000028</c:v>
                </c:pt>
                <c:pt idx="627">
                  <c:v>6.0000000000000143E-2</c:v>
                </c:pt>
                <c:pt idx="628">
                  <c:v>-0.13999999999999985</c:v>
                </c:pt>
                <c:pt idx="629">
                  <c:v>0.77999999999999969</c:v>
                </c:pt>
                <c:pt idx="630">
                  <c:v>1.7199999999999995</c:v>
                </c:pt>
                <c:pt idx="631">
                  <c:v>2.5399999999999991</c:v>
                </c:pt>
                <c:pt idx="632">
                  <c:v>2.7999999999999994</c:v>
                </c:pt>
                <c:pt idx="633">
                  <c:v>2.7199999999999998</c:v>
                </c:pt>
                <c:pt idx="634">
                  <c:v>1.5799999999999996</c:v>
                </c:pt>
                <c:pt idx="635">
                  <c:v>0.88000000000000045</c:v>
                </c:pt>
                <c:pt idx="636">
                  <c:v>0.5800000000000004</c:v>
                </c:pt>
                <c:pt idx="637">
                  <c:v>0.78000000000000047</c:v>
                </c:pt>
                <c:pt idx="638">
                  <c:v>1.0800000000000005</c:v>
                </c:pt>
                <c:pt idx="639">
                  <c:v>1.5800000000000005</c:v>
                </c:pt>
                <c:pt idx="640">
                  <c:v>1.7200000000000002</c:v>
                </c:pt>
                <c:pt idx="641">
                  <c:v>1.9799999999999998</c:v>
                </c:pt>
                <c:pt idx="642">
                  <c:v>1.7799999999999998</c:v>
                </c:pt>
                <c:pt idx="643">
                  <c:v>1.4</c:v>
                </c:pt>
                <c:pt idx="644">
                  <c:v>1.1799999999999997</c:v>
                </c:pt>
                <c:pt idx="645">
                  <c:v>0.83999999999999986</c:v>
                </c:pt>
                <c:pt idx="646">
                  <c:v>0.76000000000000012</c:v>
                </c:pt>
                <c:pt idx="647">
                  <c:v>0.72000000000000031</c:v>
                </c:pt>
                <c:pt idx="648">
                  <c:v>1</c:v>
                </c:pt>
                <c:pt idx="649">
                  <c:v>1.0800000000000005</c:v>
                </c:pt>
                <c:pt idx="650">
                  <c:v>1.4600000000000002</c:v>
                </c:pt>
                <c:pt idx="651">
                  <c:v>1.6200000000000003</c:v>
                </c:pt>
                <c:pt idx="652">
                  <c:v>1.8200000000000003</c:v>
                </c:pt>
                <c:pt idx="653">
                  <c:v>1.6200000000000003</c:v>
                </c:pt>
                <c:pt idx="654">
                  <c:v>1.7200000000000002</c:v>
                </c:pt>
                <c:pt idx="655">
                  <c:v>1.5400000000000005</c:v>
                </c:pt>
                <c:pt idx="656">
                  <c:v>1.3800000000000003</c:v>
                </c:pt>
                <c:pt idx="657">
                  <c:v>1.3799999999999997</c:v>
                </c:pt>
                <c:pt idx="658">
                  <c:v>1.2799999999999998</c:v>
                </c:pt>
                <c:pt idx="659">
                  <c:v>1.3599999999999994</c:v>
                </c:pt>
                <c:pt idx="660">
                  <c:v>1.3199999999999996</c:v>
                </c:pt>
                <c:pt idx="661">
                  <c:v>1.1000000000000001</c:v>
                </c:pt>
                <c:pt idx="662">
                  <c:v>1.1000000000000008</c:v>
                </c:pt>
                <c:pt idx="663">
                  <c:v>1.3200000000000003</c:v>
                </c:pt>
                <c:pt idx="664">
                  <c:v>1.1600000000000001</c:v>
                </c:pt>
                <c:pt idx="665">
                  <c:v>1.3399999999999999</c:v>
                </c:pt>
                <c:pt idx="666">
                  <c:v>1.2799999999999989</c:v>
                </c:pt>
                <c:pt idx="667">
                  <c:v>1.1999999999999993</c:v>
                </c:pt>
                <c:pt idx="668">
                  <c:v>1.0799999999999996</c:v>
                </c:pt>
                <c:pt idx="669">
                  <c:v>1.1599999999999997</c:v>
                </c:pt>
                <c:pt idx="670">
                  <c:v>1.02</c:v>
                </c:pt>
                <c:pt idx="671">
                  <c:v>1.3000000000000003</c:v>
                </c:pt>
                <c:pt idx="672">
                  <c:v>1.1800000000000002</c:v>
                </c:pt>
                <c:pt idx="673">
                  <c:v>1.4000000000000004</c:v>
                </c:pt>
                <c:pt idx="674">
                  <c:v>1.0200000000000002</c:v>
                </c:pt>
                <c:pt idx="675">
                  <c:v>1.0800000000000005</c:v>
                </c:pt>
                <c:pt idx="676">
                  <c:v>0.80000000000000038</c:v>
                </c:pt>
                <c:pt idx="677">
                  <c:v>0.6</c:v>
                </c:pt>
                <c:pt idx="678">
                  <c:v>0.23999999999999985</c:v>
                </c:pt>
                <c:pt idx="679">
                  <c:v>0.7</c:v>
                </c:pt>
                <c:pt idx="680">
                  <c:v>0.35999999999999943</c:v>
                </c:pt>
                <c:pt idx="681">
                  <c:v>0.11999999999999922</c:v>
                </c:pt>
                <c:pt idx="682">
                  <c:v>0.33999999999999952</c:v>
                </c:pt>
                <c:pt idx="683">
                  <c:v>0.17999999999999935</c:v>
                </c:pt>
                <c:pt idx="684">
                  <c:v>0.17999999999999935</c:v>
                </c:pt>
                <c:pt idx="685">
                  <c:v>0.4599999999999998</c:v>
                </c:pt>
                <c:pt idx="686">
                  <c:v>0.8</c:v>
                </c:pt>
                <c:pt idx="687">
                  <c:v>0.68</c:v>
                </c:pt>
                <c:pt idx="688">
                  <c:v>0.86000000000000054</c:v>
                </c:pt>
                <c:pt idx="689">
                  <c:v>0.72</c:v>
                </c:pt>
                <c:pt idx="690">
                  <c:v>0.75999999999999979</c:v>
                </c:pt>
                <c:pt idx="691">
                  <c:v>0.98000000000000043</c:v>
                </c:pt>
                <c:pt idx="692">
                  <c:v>0.7</c:v>
                </c:pt>
                <c:pt idx="693">
                  <c:v>0.61999999999999955</c:v>
                </c:pt>
                <c:pt idx="694">
                  <c:v>0.4</c:v>
                </c:pt>
                <c:pt idx="695">
                  <c:v>0.51999999999999957</c:v>
                </c:pt>
                <c:pt idx="696">
                  <c:v>0.43999999999999917</c:v>
                </c:pt>
                <c:pt idx="697">
                  <c:v>0.71999999999999953</c:v>
                </c:pt>
                <c:pt idx="698">
                  <c:v>0.93999999999999917</c:v>
                </c:pt>
                <c:pt idx="699">
                  <c:v>0.81999999999999962</c:v>
                </c:pt>
                <c:pt idx="700">
                  <c:v>0.83999999999999986</c:v>
                </c:pt>
                <c:pt idx="701">
                  <c:v>0.65999999999999948</c:v>
                </c:pt>
                <c:pt idx="702">
                  <c:v>0.49999999999999928</c:v>
                </c:pt>
                <c:pt idx="703">
                  <c:v>0.36000000000000015</c:v>
                </c:pt>
                <c:pt idx="704">
                  <c:v>0.6</c:v>
                </c:pt>
                <c:pt idx="705">
                  <c:v>0.33999999999999986</c:v>
                </c:pt>
                <c:pt idx="706">
                  <c:v>0.52000000000000024</c:v>
                </c:pt>
                <c:pt idx="707">
                  <c:v>0.78000000000000047</c:v>
                </c:pt>
                <c:pt idx="708">
                  <c:v>0.4</c:v>
                </c:pt>
                <c:pt idx="709">
                  <c:v>0.25999999999999945</c:v>
                </c:pt>
                <c:pt idx="710">
                  <c:v>0.1</c:v>
                </c:pt>
                <c:pt idx="711">
                  <c:v>0.17999999999999972</c:v>
                </c:pt>
                <c:pt idx="712">
                  <c:v>0.71999999999999953</c:v>
                </c:pt>
                <c:pt idx="713">
                  <c:v>1.6799999999999997</c:v>
                </c:pt>
                <c:pt idx="714">
                  <c:v>1.9800000000000004</c:v>
                </c:pt>
                <c:pt idx="715">
                  <c:v>2.2800000000000002</c:v>
                </c:pt>
                <c:pt idx="716">
                  <c:v>2.1000000000000005</c:v>
                </c:pt>
                <c:pt idx="717">
                  <c:v>1.6000000000000008</c:v>
                </c:pt>
                <c:pt idx="718">
                  <c:v>1.4800000000000004</c:v>
                </c:pt>
                <c:pt idx="719">
                  <c:v>1.5800000000000005</c:v>
                </c:pt>
                <c:pt idx="720">
                  <c:v>1.4200000000000004</c:v>
                </c:pt>
                <c:pt idx="721">
                  <c:v>1.4200000000000004</c:v>
                </c:pt>
                <c:pt idx="722">
                  <c:v>1.36</c:v>
                </c:pt>
                <c:pt idx="723">
                  <c:v>1.0800000000000005</c:v>
                </c:pt>
                <c:pt idx="724">
                  <c:v>0.54000000000000059</c:v>
                </c:pt>
                <c:pt idx="725">
                  <c:v>0.56000000000000083</c:v>
                </c:pt>
                <c:pt idx="726">
                  <c:v>0.36000000000000087</c:v>
                </c:pt>
                <c:pt idx="727">
                  <c:v>0.52000000000000102</c:v>
                </c:pt>
                <c:pt idx="728">
                  <c:v>0.56000000000000083</c:v>
                </c:pt>
                <c:pt idx="729">
                  <c:v>0.82000000000000095</c:v>
                </c:pt>
                <c:pt idx="730">
                  <c:v>1.0000000000000007</c:v>
                </c:pt>
                <c:pt idx="731">
                  <c:v>1.0400000000000005</c:v>
                </c:pt>
                <c:pt idx="732">
                  <c:v>1.1600000000000008</c:v>
                </c:pt>
                <c:pt idx="733">
                  <c:v>0.94000000000000061</c:v>
                </c:pt>
                <c:pt idx="734">
                  <c:v>0.78000000000000047</c:v>
                </c:pt>
                <c:pt idx="735">
                  <c:v>0.76000000000000012</c:v>
                </c:pt>
                <c:pt idx="736">
                  <c:v>0.67999999999999972</c:v>
                </c:pt>
                <c:pt idx="737">
                  <c:v>0.37999999999999973</c:v>
                </c:pt>
                <c:pt idx="738">
                  <c:v>0.73999999999999988</c:v>
                </c:pt>
                <c:pt idx="739">
                  <c:v>0.93999999999999917</c:v>
                </c:pt>
                <c:pt idx="740">
                  <c:v>0.87999999999999901</c:v>
                </c:pt>
                <c:pt idx="741">
                  <c:v>1.2199999999999995</c:v>
                </c:pt>
                <c:pt idx="742">
                  <c:v>1.1799999999999997</c:v>
                </c:pt>
                <c:pt idx="743">
                  <c:v>1.0199999999999996</c:v>
                </c:pt>
                <c:pt idx="744">
                  <c:v>0.8</c:v>
                </c:pt>
                <c:pt idx="745">
                  <c:v>0.46000000000000013</c:v>
                </c:pt>
                <c:pt idx="746">
                  <c:v>0.23999999999999985</c:v>
                </c:pt>
                <c:pt idx="747">
                  <c:v>0.13999999999999915</c:v>
                </c:pt>
                <c:pt idx="748">
                  <c:v>0.19999999999999929</c:v>
                </c:pt>
                <c:pt idx="749">
                  <c:v>0.45999999999999941</c:v>
                </c:pt>
                <c:pt idx="750">
                  <c:v>1.0399999999999998</c:v>
                </c:pt>
                <c:pt idx="751">
                  <c:v>1.0799999999999996</c:v>
                </c:pt>
                <c:pt idx="752">
                  <c:v>1.2200000000000002</c:v>
                </c:pt>
                <c:pt idx="753">
                  <c:v>1.1800000000000004</c:v>
                </c:pt>
                <c:pt idx="754">
                  <c:v>1.1800000000000004</c:v>
                </c:pt>
                <c:pt idx="755">
                  <c:v>0.8</c:v>
                </c:pt>
                <c:pt idx="756">
                  <c:v>0.86000000000000087</c:v>
                </c:pt>
                <c:pt idx="757">
                  <c:v>1.2200000000000011</c:v>
                </c:pt>
                <c:pt idx="758">
                  <c:v>1.3800000000000012</c:v>
                </c:pt>
                <c:pt idx="759">
                  <c:v>1.320000000000001</c:v>
                </c:pt>
                <c:pt idx="760">
                  <c:v>1.2400000000000013</c:v>
                </c:pt>
                <c:pt idx="761">
                  <c:v>1.120000000000001</c:v>
                </c:pt>
                <c:pt idx="762">
                  <c:v>0.86000000000000087</c:v>
                </c:pt>
                <c:pt idx="763">
                  <c:v>0.56000000000000083</c:v>
                </c:pt>
                <c:pt idx="764">
                  <c:v>0.68000000000000116</c:v>
                </c:pt>
                <c:pt idx="765">
                  <c:v>0.7600000000000009</c:v>
                </c:pt>
                <c:pt idx="766">
                  <c:v>1.120000000000001</c:v>
                </c:pt>
                <c:pt idx="767">
                  <c:v>1.120000000000001</c:v>
                </c:pt>
                <c:pt idx="768">
                  <c:v>1.0400000000000014</c:v>
                </c:pt>
                <c:pt idx="769">
                  <c:v>1.0800000000000005</c:v>
                </c:pt>
                <c:pt idx="770">
                  <c:v>1.1400000000000006</c:v>
                </c:pt>
                <c:pt idx="771">
                  <c:v>0.90000000000000069</c:v>
                </c:pt>
                <c:pt idx="772">
                  <c:v>1.2</c:v>
                </c:pt>
                <c:pt idx="773">
                  <c:v>1.5599999999999994</c:v>
                </c:pt>
                <c:pt idx="774">
                  <c:v>1.36</c:v>
                </c:pt>
                <c:pt idx="775">
                  <c:v>1.1000000000000001</c:v>
                </c:pt>
                <c:pt idx="776">
                  <c:v>1.0199999999999996</c:v>
                </c:pt>
                <c:pt idx="777">
                  <c:v>0.87999999999999967</c:v>
                </c:pt>
                <c:pt idx="778">
                  <c:v>0.87999999999999967</c:v>
                </c:pt>
                <c:pt idx="779">
                  <c:v>1.2199999999999995</c:v>
                </c:pt>
                <c:pt idx="780">
                  <c:v>1.64</c:v>
                </c:pt>
                <c:pt idx="781">
                  <c:v>2.2000000000000002</c:v>
                </c:pt>
                <c:pt idx="782">
                  <c:v>2.12</c:v>
                </c:pt>
                <c:pt idx="783">
                  <c:v>1.8400000000000005</c:v>
                </c:pt>
                <c:pt idx="784">
                  <c:v>1.6600000000000001</c:v>
                </c:pt>
                <c:pt idx="785">
                  <c:v>1.64</c:v>
                </c:pt>
                <c:pt idx="786">
                  <c:v>1.2399999999999998</c:v>
                </c:pt>
                <c:pt idx="787">
                  <c:v>1.2399999999999998</c:v>
                </c:pt>
                <c:pt idx="788">
                  <c:v>1.4799999999999998</c:v>
                </c:pt>
                <c:pt idx="789">
                  <c:v>1.56</c:v>
                </c:pt>
                <c:pt idx="790">
                  <c:v>1.6400000000000006</c:v>
                </c:pt>
                <c:pt idx="791">
                  <c:v>2.0400000000000005</c:v>
                </c:pt>
                <c:pt idx="792">
                  <c:v>1.7600000000000009</c:v>
                </c:pt>
                <c:pt idx="793">
                  <c:v>1.4000000000000015</c:v>
                </c:pt>
                <c:pt idx="794">
                  <c:v>1.3600000000000017</c:v>
                </c:pt>
                <c:pt idx="795">
                  <c:v>1.3000000000000014</c:v>
                </c:pt>
                <c:pt idx="796">
                  <c:v>0.90000000000000069</c:v>
                </c:pt>
                <c:pt idx="797">
                  <c:v>1.2</c:v>
                </c:pt>
                <c:pt idx="798">
                  <c:v>1.4199999999999995</c:v>
                </c:pt>
                <c:pt idx="799">
                  <c:v>1.079999999999999</c:v>
                </c:pt>
                <c:pt idx="800">
                  <c:v>0.97999999999999898</c:v>
                </c:pt>
                <c:pt idx="801">
                  <c:v>1.1599999999999995</c:v>
                </c:pt>
                <c:pt idx="802">
                  <c:v>1.2200000000000002</c:v>
                </c:pt>
                <c:pt idx="803">
                  <c:v>1.1000000000000001</c:v>
                </c:pt>
                <c:pt idx="804">
                  <c:v>1.1000000000000008</c:v>
                </c:pt>
                <c:pt idx="805">
                  <c:v>1.0200000000000002</c:v>
                </c:pt>
                <c:pt idx="806">
                  <c:v>0.9</c:v>
                </c:pt>
                <c:pt idx="807">
                  <c:v>0.75999999999999945</c:v>
                </c:pt>
                <c:pt idx="808">
                  <c:v>1.0199999999999996</c:v>
                </c:pt>
                <c:pt idx="809">
                  <c:v>1.1999999999999993</c:v>
                </c:pt>
                <c:pt idx="810">
                  <c:v>0.97999999999999976</c:v>
                </c:pt>
                <c:pt idx="811">
                  <c:v>0.4799999999999997</c:v>
                </c:pt>
                <c:pt idx="812">
                  <c:v>0.5</c:v>
                </c:pt>
                <c:pt idx="813">
                  <c:v>0.53999999999999981</c:v>
                </c:pt>
                <c:pt idx="814">
                  <c:v>0.53999999999999981</c:v>
                </c:pt>
                <c:pt idx="815">
                  <c:v>1.2599999999999993</c:v>
                </c:pt>
                <c:pt idx="816">
                  <c:v>1.5</c:v>
                </c:pt>
                <c:pt idx="817">
                  <c:v>1.36</c:v>
                </c:pt>
                <c:pt idx="818">
                  <c:v>1.2200000000000002</c:v>
                </c:pt>
                <c:pt idx="819">
                  <c:v>1.36</c:v>
                </c:pt>
                <c:pt idx="820">
                  <c:v>1.56</c:v>
                </c:pt>
                <c:pt idx="821">
                  <c:v>1.56</c:v>
                </c:pt>
                <c:pt idx="822">
                  <c:v>0.87999999999999967</c:v>
                </c:pt>
                <c:pt idx="823">
                  <c:v>-0.1</c:v>
                </c:pt>
                <c:pt idx="824">
                  <c:v>-0.88000000000000045</c:v>
                </c:pt>
                <c:pt idx="825">
                  <c:v>-1.3800000000000003</c:v>
                </c:pt>
                <c:pt idx="826">
                  <c:v>-0.40000000000000069</c:v>
                </c:pt>
                <c:pt idx="827">
                  <c:v>2.0999999999999992</c:v>
                </c:pt>
                <c:pt idx="828">
                  <c:v>4.0599999999999987</c:v>
                </c:pt>
                <c:pt idx="829">
                  <c:v>5.0799999999999992</c:v>
                </c:pt>
                <c:pt idx="830">
                  <c:v>4.8999999999999995</c:v>
                </c:pt>
                <c:pt idx="831">
                  <c:v>3.4399999999999991</c:v>
                </c:pt>
                <c:pt idx="832">
                  <c:v>1.2999999999999994</c:v>
                </c:pt>
                <c:pt idx="833">
                  <c:v>7.9999999999999002E-2</c:v>
                </c:pt>
                <c:pt idx="834">
                  <c:v>-2.0000000000000996E-2</c:v>
                </c:pt>
                <c:pt idx="835">
                  <c:v>0.39999999999999858</c:v>
                </c:pt>
                <c:pt idx="836">
                  <c:v>1.3399999999999992</c:v>
                </c:pt>
                <c:pt idx="837">
                  <c:v>1.8999999999999992</c:v>
                </c:pt>
                <c:pt idx="838">
                  <c:v>2.1599999999999993</c:v>
                </c:pt>
                <c:pt idx="839">
                  <c:v>2.0399999999999991</c:v>
                </c:pt>
                <c:pt idx="840">
                  <c:v>2.0999999999999992</c:v>
                </c:pt>
                <c:pt idx="841">
                  <c:v>2.2399999999999993</c:v>
                </c:pt>
                <c:pt idx="842">
                  <c:v>2.4399999999999991</c:v>
                </c:pt>
                <c:pt idx="843">
                  <c:v>2.44</c:v>
                </c:pt>
                <c:pt idx="844">
                  <c:v>2.5200000000000005</c:v>
                </c:pt>
                <c:pt idx="845">
                  <c:v>2.5200000000000005</c:v>
                </c:pt>
                <c:pt idx="846">
                  <c:v>2.3000000000000007</c:v>
                </c:pt>
                <c:pt idx="847">
                  <c:v>2.1800000000000006</c:v>
                </c:pt>
                <c:pt idx="848">
                  <c:v>2.5799999999999996</c:v>
                </c:pt>
                <c:pt idx="849">
                  <c:v>2.84</c:v>
                </c:pt>
                <c:pt idx="850">
                  <c:v>3.04</c:v>
                </c:pt>
                <c:pt idx="851">
                  <c:v>3.2599999999999993</c:v>
                </c:pt>
                <c:pt idx="852">
                  <c:v>3.5199999999999996</c:v>
                </c:pt>
                <c:pt idx="853">
                  <c:v>3.4199999999999995</c:v>
                </c:pt>
                <c:pt idx="854">
                  <c:v>3.28</c:v>
                </c:pt>
                <c:pt idx="855">
                  <c:v>3.12</c:v>
                </c:pt>
                <c:pt idx="856">
                  <c:v>2.94</c:v>
                </c:pt>
                <c:pt idx="857">
                  <c:v>2.9799999999999995</c:v>
                </c:pt>
                <c:pt idx="858">
                  <c:v>3</c:v>
                </c:pt>
                <c:pt idx="859">
                  <c:v>3.1199999999999997</c:v>
                </c:pt>
                <c:pt idx="860">
                  <c:v>3.1999999999999993</c:v>
                </c:pt>
                <c:pt idx="861">
                  <c:v>3.3999999999999995</c:v>
                </c:pt>
                <c:pt idx="862">
                  <c:v>3.4799999999999995</c:v>
                </c:pt>
                <c:pt idx="863">
                  <c:v>3.16</c:v>
                </c:pt>
                <c:pt idx="864">
                  <c:v>3.2600000000000002</c:v>
                </c:pt>
                <c:pt idx="865">
                  <c:v>3.1799999999999997</c:v>
                </c:pt>
                <c:pt idx="866">
                  <c:v>3.34</c:v>
                </c:pt>
                <c:pt idx="867">
                  <c:v>3.3199999999999994</c:v>
                </c:pt>
                <c:pt idx="868">
                  <c:v>3.839999999999999</c:v>
                </c:pt>
                <c:pt idx="869">
                  <c:v>3.8199999999999994</c:v>
                </c:pt>
                <c:pt idx="870">
                  <c:v>4.08</c:v>
                </c:pt>
                <c:pt idx="871">
                  <c:v>4.04</c:v>
                </c:pt>
                <c:pt idx="872">
                  <c:v>4</c:v>
                </c:pt>
                <c:pt idx="873">
                  <c:v>4.3000000000000007</c:v>
                </c:pt>
                <c:pt idx="874">
                  <c:v>4.4200000000000008</c:v>
                </c:pt>
                <c:pt idx="875">
                  <c:v>3.9200000000000008</c:v>
                </c:pt>
                <c:pt idx="876">
                  <c:v>3.8400000000000012</c:v>
                </c:pt>
                <c:pt idx="877">
                  <c:v>3.4200000000000004</c:v>
                </c:pt>
                <c:pt idx="878">
                  <c:v>3.12</c:v>
                </c:pt>
                <c:pt idx="879">
                  <c:v>2.819999999999999</c:v>
                </c:pt>
                <c:pt idx="880">
                  <c:v>2.6999999999999984</c:v>
                </c:pt>
                <c:pt idx="881">
                  <c:v>2.3999999999999986</c:v>
                </c:pt>
                <c:pt idx="882">
                  <c:v>2.2799999999999998</c:v>
                </c:pt>
                <c:pt idx="883">
                  <c:v>1.7799999999999998</c:v>
                </c:pt>
                <c:pt idx="884">
                  <c:v>1.2200000000000002</c:v>
                </c:pt>
                <c:pt idx="885">
                  <c:v>1</c:v>
                </c:pt>
                <c:pt idx="886">
                  <c:v>0.72000000000000031</c:v>
                </c:pt>
                <c:pt idx="887">
                  <c:v>0.44000000000000056</c:v>
                </c:pt>
                <c:pt idx="888">
                  <c:v>-2.0000000000001704E-2</c:v>
                </c:pt>
                <c:pt idx="889">
                  <c:v>1.9999999999997443E-2</c:v>
                </c:pt>
                <c:pt idx="890">
                  <c:v>9.9999999999997161E-2</c:v>
                </c:pt>
                <c:pt idx="891">
                  <c:v>-0.18000000000000113</c:v>
                </c:pt>
                <c:pt idx="892">
                  <c:v>-0.1200000000000017</c:v>
                </c:pt>
                <c:pt idx="893">
                  <c:v>0.11999999999999886</c:v>
                </c:pt>
                <c:pt idx="894">
                  <c:v>0.1</c:v>
                </c:pt>
                <c:pt idx="895">
                  <c:v>0.36000000000000226</c:v>
                </c:pt>
                <c:pt idx="896">
                  <c:v>0.8</c:v>
                </c:pt>
                <c:pt idx="897">
                  <c:v>1.3200000000000016</c:v>
                </c:pt>
                <c:pt idx="898">
                  <c:v>1.6200000000000017</c:v>
                </c:pt>
                <c:pt idx="899">
                  <c:v>2.3000000000000029</c:v>
                </c:pt>
                <c:pt idx="900">
                  <c:v>2.3800000000000012</c:v>
                </c:pt>
                <c:pt idx="901">
                  <c:v>2.6599999999999993</c:v>
                </c:pt>
                <c:pt idx="902">
                  <c:v>2.9799999999999955</c:v>
                </c:pt>
                <c:pt idx="903">
                  <c:v>3.4599999999999964</c:v>
                </c:pt>
                <c:pt idx="904">
                  <c:v>3.7999999999999945</c:v>
                </c:pt>
                <c:pt idx="905">
                  <c:v>4.1399999999999952</c:v>
                </c:pt>
                <c:pt idx="906">
                  <c:v>4.6599999999999966</c:v>
                </c:pt>
                <c:pt idx="907">
                  <c:v>5.0199999999999987</c:v>
                </c:pt>
                <c:pt idx="908">
                  <c:v>5.2999999999999972</c:v>
                </c:pt>
                <c:pt idx="909">
                  <c:v>5.4</c:v>
                </c:pt>
                <c:pt idx="910">
                  <c:v>5.7800000000000011</c:v>
                </c:pt>
                <c:pt idx="911">
                  <c:v>5.7800000000000011</c:v>
                </c:pt>
                <c:pt idx="912">
                  <c:v>5.8800000000000008</c:v>
                </c:pt>
                <c:pt idx="913">
                  <c:v>6.0200000000000049</c:v>
                </c:pt>
                <c:pt idx="914">
                  <c:v>6.0800000000000036</c:v>
                </c:pt>
                <c:pt idx="915">
                  <c:v>6.080000000000001</c:v>
                </c:pt>
                <c:pt idx="916">
                  <c:v>6.2</c:v>
                </c:pt>
                <c:pt idx="917">
                  <c:v>5.94</c:v>
                </c:pt>
                <c:pt idx="918">
                  <c:v>6.080000000000001</c:v>
                </c:pt>
                <c:pt idx="919">
                  <c:v>6.1999999999999975</c:v>
                </c:pt>
                <c:pt idx="920">
                  <c:v>6.2800000000000011</c:v>
                </c:pt>
                <c:pt idx="921">
                  <c:v>6.3400000000000034</c:v>
                </c:pt>
                <c:pt idx="922">
                  <c:v>6.5800000000000036</c:v>
                </c:pt>
                <c:pt idx="923">
                  <c:v>6.5400000000000036</c:v>
                </c:pt>
                <c:pt idx="924">
                  <c:v>6.2000000000000028</c:v>
                </c:pt>
                <c:pt idx="925">
                  <c:v>6.3400000000000034</c:v>
                </c:pt>
                <c:pt idx="926">
                  <c:v>6.4600000000000026</c:v>
                </c:pt>
                <c:pt idx="927">
                  <c:v>6.6399999999999979</c:v>
                </c:pt>
                <c:pt idx="928">
                  <c:v>6.4999999999999973</c:v>
                </c:pt>
                <c:pt idx="929">
                  <c:v>6.9800000000000013</c:v>
                </c:pt>
                <c:pt idx="930">
                  <c:v>6.7999999999999972</c:v>
                </c:pt>
                <c:pt idx="931">
                  <c:v>6.4799999999999986</c:v>
                </c:pt>
                <c:pt idx="932">
                  <c:v>6.0200000000000014</c:v>
                </c:pt>
                <c:pt idx="933">
                  <c:v>5.8599999999999994</c:v>
                </c:pt>
                <c:pt idx="934">
                  <c:v>5.4599999999999991</c:v>
                </c:pt>
                <c:pt idx="935">
                  <c:v>5.4</c:v>
                </c:pt>
                <c:pt idx="936">
                  <c:v>5.6599999999999966</c:v>
                </c:pt>
                <c:pt idx="937">
                  <c:v>6.2599999999999962</c:v>
                </c:pt>
                <c:pt idx="938">
                  <c:v>6.9999999999999973</c:v>
                </c:pt>
                <c:pt idx="939">
                  <c:v>7.4999999999999973</c:v>
                </c:pt>
                <c:pt idx="940">
                  <c:v>8.16</c:v>
                </c:pt>
                <c:pt idx="941">
                  <c:v>8.3000000000000025</c:v>
                </c:pt>
                <c:pt idx="942">
                  <c:v>8.48</c:v>
                </c:pt>
                <c:pt idx="943">
                  <c:v>8.3000000000000025</c:v>
                </c:pt>
                <c:pt idx="944">
                  <c:v>8.360000000000003</c:v>
                </c:pt>
                <c:pt idx="945">
                  <c:v>8.3800000000000008</c:v>
                </c:pt>
                <c:pt idx="946">
                  <c:v>8.5799999999999983</c:v>
                </c:pt>
                <c:pt idx="947">
                  <c:v>8.66</c:v>
                </c:pt>
                <c:pt idx="948">
                  <c:v>8.5399999999999974</c:v>
                </c:pt>
                <c:pt idx="949">
                  <c:v>8.6799999999999979</c:v>
                </c:pt>
                <c:pt idx="950">
                  <c:v>8.1999999999999993</c:v>
                </c:pt>
                <c:pt idx="951">
                  <c:v>7.7800000000000011</c:v>
                </c:pt>
                <c:pt idx="952">
                  <c:v>7.6600000000000019</c:v>
                </c:pt>
                <c:pt idx="953">
                  <c:v>6.9800000000000013</c:v>
                </c:pt>
                <c:pt idx="954">
                  <c:v>6.5400000000000009</c:v>
                </c:pt>
                <c:pt idx="955">
                  <c:v>6.3599999999999968</c:v>
                </c:pt>
                <c:pt idx="956">
                  <c:v>5.6399999999999979</c:v>
                </c:pt>
                <c:pt idx="957">
                  <c:v>4.3799999999999955</c:v>
                </c:pt>
                <c:pt idx="958">
                  <c:v>4.1399999999999952</c:v>
                </c:pt>
                <c:pt idx="959">
                  <c:v>3.3599999999999968</c:v>
                </c:pt>
                <c:pt idx="960">
                  <c:v>2.8599999999999968</c:v>
                </c:pt>
                <c:pt idx="961">
                  <c:v>3.0399999999999947</c:v>
                </c:pt>
                <c:pt idx="962">
                  <c:v>3.3799999999999981</c:v>
                </c:pt>
                <c:pt idx="963">
                  <c:v>3.180000000000001</c:v>
                </c:pt>
                <c:pt idx="964">
                  <c:v>3.4800000000000013</c:v>
                </c:pt>
                <c:pt idx="965">
                  <c:v>3.7800000000000011</c:v>
                </c:pt>
                <c:pt idx="966">
                  <c:v>4.1800000000000042</c:v>
                </c:pt>
                <c:pt idx="967">
                  <c:v>4.3800000000000008</c:v>
                </c:pt>
                <c:pt idx="968">
                  <c:v>4.9800000000000013</c:v>
                </c:pt>
                <c:pt idx="969">
                  <c:v>5.4999999999999973</c:v>
                </c:pt>
                <c:pt idx="970">
                  <c:v>5.9399999999999977</c:v>
                </c:pt>
                <c:pt idx="971">
                  <c:v>5.9999999999999973</c:v>
                </c:pt>
                <c:pt idx="972">
                  <c:v>6.599999999999997</c:v>
                </c:pt>
                <c:pt idx="973">
                  <c:v>7.5599999999999969</c:v>
                </c:pt>
                <c:pt idx="974">
                  <c:v>8.1199999999999992</c:v>
                </c:pt>
                <c:pt idx="975">
                  <c:v>8.139999999999997</c:v>
                </c:pt>
                <c:pt idx="976">
                  <c:v>8.6199999999999957</c:v>
                </c:pt>
                <c:pt idx="977">
                  <c:v>9.1799999999999962</c:v>
                </c:pt>
                <c:pt idx="978">
                  <c:v>9.2399999999999949</c:v>
                </c:pt>
                <c:pt idx="979">
                  <c:v>9.4199999999999964</c:v>
                </c:pt>
                <c:pt idx="980">
                  <c:v>10.019999999999998</c:v>
                </c:pt>
                <c:pt idx="981">
                  <c:v>10.679999999999998</c:v>
                </c:pt>
                <c:pt idx="982">
                  <c:v>10.78</c:v>
                </c:pt>
                <c:pt idx="983">
                  <c:v>10.280000000000001</c:v>
                </c:pt>
                <c:pt idx="984">
                  <c:v>9.4600000000000009</c:v>
                </c:pt>
                <c:pt idx="985">
                  <c:v>8.9600000000000009</c:v>
                </c:pt>
                <c:pt idx="986">
                  <c:v>7.8600000000000012</c:v>
                </c:pt>
                <c:pt idx="987">
                  <c:v>6.7200000000000006</c:v>
                </c:pt>
                <c:pt idx="988">
                  <c:v>6.18</c:v>
                </c:pt>
                <c:pt idx="989">
                  <c:v>6.0799999999999983</c:v>
                </c:pt>
                <c:pt idx="990">
                  <c:v>5.6399999999999988</c:v>
                </c:pt>
                <c:pt idx="991">
                  <c:v>5.5199999999999987</c:v>
                </c:pt>
                <c:pt idx="992">
                  <c:v>5.56</c:v>
                </c:pt>
                <c:pt idx="993">
                  <c:v>5.4799999999999995</c:v>
                </c:pt>
                <c:pt idx="994">
                  <c:v>4.9800000000000013</c:v>
                </c:pt>
                <c:pt idx="995">
                  <c:v>4.5000000000000018</c:v>
                </c:pt>
                <c:pt idx="996">
                  <c:v>4.1800000000000015</c:v>
                </c:pt>
                <c:pt idx="997">
                  <c:v>3.6400000000000019</c:v>
                </c:pt>
                <c:pt idx="998">
                  <c:v>2.9000000000000012</c:v>
                </c:pt>
                <c:pt idx="999">
                  <c:v>2.4000000000000012</c:v>
                </c:pt>
                <c:pt idx="1000">
                  <c:v>1.9000000000000015</c:v>
                </c:pt>
                <c:pt idx="1001">
                  <c:v>1.240000000000002</c:v>
                </c:pt>
                <c:pt idx="1002">
                  <c:v>0.36000000000000226</c:v>
                </c:pt>
                <c:pt idx="1003">
                  <c:v>0.34000000000000197</c:v>
                </c:pt>
                <c:pt idx="1004">
                  <c:v>0.18000000000000113</c:v>
                </c:pt>
                <c:pt idx="1005">
                  <c:v>-0.23999999999999916</c:v>
                </c:pt>
                <c:pt idx="1006">
                  <c:v>-0.65999999999999948</c:v>
                </c:pt>
                <c:pt idx="1007">
                  <c:v>-0.7000000000000014</c:v>
                </c:pt>
                <c:pt idx="1008">
                  <c:v>-1.4000000000000015</c:v>
                </c:pt>
                <c:pt idx="1009">
                  <c:v>-1.8200000000000016</c:v>
                </c:pt>
                <c:pt idx="1010">
                  <c:v>-2.0000000000000013</c:v>
                </c:pt>
                <c:pt idx="1011">
                  <c:v>-2.3800000000000012</c:v>
                </c:pt>
                <c:pt idx="1012">
                  <c:v>-2.3599999999999994</c:v>
                </c:pt>
                <c:pt idx="1013">
                  <c:v>-2.2599999999999993</c:v>
                </c:pt>
                <c:pt idx="1014">
                  <c:v>-2.1399999999999992</c:v>
                </c:pt>
                <c:pt idx="1015">
                  <c:v>-2.1799999999999984</c:v>
                </c:pt>
                <c:pt idx="1016">
                  <c:v>-1.759999999999998</c:v>
                </c:pt>
                <c:pt idx="1017">
                  <c:v>-1.6199999999999974</c:v>
                </c:pt>
                <c:pt idx="1018">
                  <c:v>-1.4599999999999966</c:v>
                </c:pt>
                <c:pt idx="1019">
                  <c:v>-1.2999999999999972</c:v>
                </c:pt>
                <c:pt idx="1020">
                  <c:v>-1.2999999999999972</c:v>
                </c:pt>
                <c:pt idx="1021">
                  <c:v>-1.3399999999999976</c:v>
                </c:pt>
                <c:pt idx="1022">
                  <c:v>-1.3599999999999965</c:v>
                </c:pt>
                <c:pt idx="1023">
                  <c:v>-0.69999999999999718</c:v>
                </c:pt>
                <c:pt idx="1024">
                  <c:v>2.8421709430404009E-15</c:v>
                </c:pt>
                <c:pt idx="1025">
                  <c:v>1.680000000000001</c:v>
                </c:pt>
                <c:pt idx="1026">
                  <c:v>2.7400000000000007</c:v>
                </c:pt>
                <c:pt idx="1027">
                  <c:v>4.1199999999999992</c:v>
                </c:pt>
                <c:pt idx="1028">
                  <c:v>4.4999999999999982</c:v>
                </c:pt>
                <c:pt idx="1029">
                  <c:v>5.339999999999999</c:v>
                </c:pt>
                <c:pt idx="1030">
                  <c:v>5.4599999999999982</c:v>
                </c:pt>
                <c:pt idx="1031">
                  <c:v>6.419999999999999</c:v>
                </c:pt>
                <c:pt idx="1032">
                  <c:v>7.4399999999999977</c:v>
                </c:pt>
                <c:pt idx="1033">
                  <c:v>9.0799999999999983</c:v>
                </c:pt>
                <c:pt idx="1034">
                  <c:v>9.5799999999999983</c:v>
                </c:pt>
                <c:pt idx="1035">
                  <c:v>10.08</c:v>
                </c:pt>
                <c:pt idx="1036">
                  <c:v>10.36</c:v>
                </c:pt>
                <c:pt idx="1037">
                  <c:v>9.9400000000000013</c:v>
                </c:pt>
                <c:pt idx="1038">
                  <c:v>9.02</c:v>
                </c:pt>
                <c:pt idx="1039">
                  <c:v>8.2200000000000006</c:v>
                </c:pt>
                <c:pt idx="1040">
                  <c:v>7.0600000000000005</c:v>
                </c:pt>
                <c:pt idx="1041">
                  <c:v>5.5400000000000018</c:v>
                </c:pt>
                <c:pt idx="1042">
                  <c:v>3.8800000000000012</c:v>
                </c:pt>
                <c:pt idx="1043">
                  <c:v>4.080000000000001</c:v>
                </c:pt>
                <c:pt idx="1044">
                  <c:v>5.5200000000000005</c:v>
                </c:pt>
                <c:pt idx="1045">
                  <c:v>7.7399999999999993</c:v>
                </c:pt>
                <c:pt idx="1046">
                  <c:v>8.9999999999999982</c:v>
                </c:pt>
                <c:pt idx="1047">
                  <c:v>9.7199999999999989</c:v>
                </c:pt>
                <c:pt idx="1048">
                  <c:v>8.0999999999999979</c:v>
                </c:pt>
                <c:pt idx="1049">
                  <c:v>5.4799999999999995</c:v>
                </c:pt>
                <c:pt idx="1050">
                  <c:v>3.1</c:v>
                </c:pt>
                <c:pt idx="1051">
                  <c:v>1.7</c:v>
                </c:pt>
                <c:pt idx="1052">
                  <c:v>1.4200000000000004</c:v>
                </c:pt>
                <c:pt idx="1053">
                  <c:v>1.8600000000000008</c:v>
                </c:pt>
                <c:pt idx="1054">
                  <c:v>2.7000000000000006</c:v>
                </c:pt>
                <c:pt idx="1055">
                  <c:v>2.6600000000000015</c:v>
                </c:pt>
                <c:pt idx="1056">
                  <c:v>2.780000000000002</c:v>
                </c:pt>
                <c:pt idx="1057">
                  <c:v>2.7600000000000016</c:v>
                </c:pt>
                <c:pt idx="1058">
                  <c:v>2.6600000000000015</c:v>
                </c:pt>
                <c:pt idx="1059">
                  <c:v>2.4400000000000004</c:v>
                </c:pt>
                <c:pt idx="1060">
                  <c:v>2.4000000000000012</c:v>
                </c:pt>
                <c:pt idx="1061">
                  <c:v>2.3000000000000016</c:v>
                </c:pt>
                <c:pt idx="1062">
                  <c:v>2.180000000000001</c:v>
                </c:pt>
                <c:pt idx="1063">
                  <c:v>2.3800000000000003</c:v>
                </c:pt>
                <c:pt idx="1064">
                  <c:v>2.300000000000002</c:v>
                </c:pt>
                <c:pt idx="1065">
                  <c:v>2.1400000000000015</c:v>
                </c:pt>
                <c:pt idx="1066">
                  <c:v>1.7800000000000005</c:v>
                </c:pt>
                <c:pt idx="1067">
                  <c:v>1.5400000000000014</c:v>
                </c:pt>
                <c:pt idx="1068">
                  <c:v>1.2000000000000015</c:v>
                </c:pt>
                <c:pt idx="1069">
                  <c:v>0.84000000000000052</c:v>
                </c:pt>
                <c:pt idx="1070">
                  <c:v>0.98000000000000109</c:v>
                </c:pt>
                <c:pt idx="1071">
                  <c:v>1.1600000000000008</c:v>
                </c:pt>
                <c:pt idx="1072">
                  <c:v>1.1599999999999995</c:v>
                </c:pt>
                <c:pt idx="1073">
                  <c:v>1.2400000000000007</c:v>
                </c:pt>
                <c:pt idx="1074">
                  <c:v>1.5600000000000009</c:v>
                </c:pt>
                <c:pt idx="1075">
                  <c:v>1.5799999999999996</c:v>
                </c:pt>
                <c:pt idx="1076">
                  <c:v>1.8599999999999994</c:v>
                </c:pt>
                <c:pt idx="1077">
                  <c:v>2.0200000000000005</c:v>
                </c:pt>
                <c:pt idx="1078">
                  <c:v>2.0200000000000005</c:v>
                </c:pt>
                <c:pt idx="1079">
                  <c:v>1.8400000000000005</c:v>
                </c:pt>
                <c:pt idx="1080">
                  <c:v>1.6799999999999997</c:v>
                </c:pt>
                <c:pt idx="1081">
                  <c:v>1.5200000000000002</c:v>
                </c:pt>
                <c:pt idx="1082">
                  <c:v>1.3599999999999994</c:v>
                </c:pt>
                <c:pt idx="1083">
                  <c:v>1.4199999999999988</c:v>
                </c:pt>
                <c:pt idx="1084">
                  <c:v>1.5599999999999981</c:v>
                </c:pt>
                <c:pt idx="1085">
                  <c:v>1.5799999999999983</c:v>
                </c:pt>
                <c:pt idx="1086">
                  <c:v>1.7999999999999972</c:v>
                </c:pt>
                <c:pt idx="1087">
                  <c:v>2.0399999999999978</c:v>
                </c:pt>
                <c:pt idx="1088">
                  <c:v>1.8599999999999965</c:v>
                </c:pt>
                <c:pt idx="1089">
                  <c:v>1.7599999999999967</c:v>
                </c:pt>
                <c:pt idx="1090">
                  <c:v>1.6999999999999971</c:v>
                </c:pt>
                <c:pt idx="1091">
                  <c:v>1.6799999999999984</c:v>
                </c:pt>
                <c:pt idx="1092">
                  <c:v>1.759999999999998</c:v>
                </c:pt>
                <c:pt idx="1093">
                  <c:v>1.8799999999999997</c:v>
                </c:pt>
                <c:pt idx="1094">
                  <c:v>1.9200000000000004</c:v>
                </c:pt>
                <c:pt idx="1095">
                  <c:v>2.160000000000001</c:v>
                </c:pt>
                <c:pt idx="1096">
                  <c:v>2.080000000000001</c:v>
                </c:pt>
                <c:pt idx="1097">
                  <c:v>1.8000000000000014</c:v>
                </c:pt>
                <c:pt idx="1098">
                  <c:v>2.2000000000000002</c:v>
                </c:pt>
                <c:pt idx="1099">
                  <c:v>2.5399999999999991</c:v>
                </c:pt>
                <c:pt idx="1100">
                  <c:v>2.6599999999999993</c:v>
                </c:pt>
                <c:pt idx="1101">
                  <c:v>2.9799999999999995</c:v>
                </c:pt>
                <c:pt idx="1102">
                  <c:v>3.2</c:v>
                </c:pt>
                <c:pt idx="1103">
                  <c:v>2.6599999999999993</c:v>
                </c:pt>
                <c:pt idx="1104">
                  <c:v>2</c:v>
                </c:pt>
                <c:pt idx="1105">
                  <c:v>1.7</c:v>
                </c:pt>
                <c:pt idx="1106">
                  <c:v>0.97999999999999832</c:v>
                </c:pt>
                <c:pt idx="1107">
                  <c:v>0.35999999999999799</c:v>
                </c:pt>
                <c:pt idx="1108">
                  <c:v>0.55999999999999805</c:v>
                </c:pt>
                <c:pt idx="1109">
                  <c:v>0.7999999999999986</c:v>
                </c:pt>
                <c:pt idx="1110">
                  <c:v>1.0799999999999983</c:v>
                </c:pt>
                <c:pt idx="1111">
                  <c:v>1.7599999999999993</c:v>
                </c:pt>
                <c:pt idx="1112">
                  <c:v>2.38</c:v>
                </c:pt>
                <c:pt idx="1113">
                  <c:v>2.2800000000000011</c:v>
                </c:pt>
                <c:pt idx="1114">
                  <c:v>2.4400000000000004</c:v>
                </c:pt>
                <c:pt idx="1115">
                  <c:v>2.12</c:v>
                </c:pt>
                <c:pt idx="1116">
                  <c:v>1.6399999999999992</c:v>
                </c:pt>
                <c:pt idx="1117">
                  <c:v>1.3799999999999997</c:v>
                </c:pt>
                <c:pt idx="1118">
                  <c:v>1.8799999999999997</c:v>
                </c:pt>
                <c:pt idx="1119">
                  <c:v>2.160000000000001</c:v>
                </c:pt>
                <c:pt idx="1120">
                  <c:v>2.2800000000000011</c:v>
                </c:pt>
                <c:pt idx="1121">
                  <c:v>2.4600000000000022</c:v>
                </c:pt>
                <c:pt idx="1122">
                  <c:v>2.4800000000000013</c:v>
                </c:pt>
                <c:pt idx="1123">
                  <c:v>2.0400000000000005</c:v>
                </c:pt>
                <c:pt idx="1124">
                  <c:v>1.7</c:v>
                </c:pt>
                <c:pt idx="1125">
                  <c:v>1.3799999999999997</c:v>
                </c:pt>
                <c:pt idx="1126">
                  <c:v>1.5200000000000002</c:v>
                </c:pt>
                <c:pt idx="1127">
                  <c:v>1.9800000000000011</c:v>
                </c:pt>
                <c:pt idx="1128">
                  <c:v>2.080000000000001</c:v>
                </c:pt>
                <c:pt idx="1129">
                  <c:v>1.9200000000000004</c:v>
                </c:pt>
                <c:pt idx="1130">
                  <c:v>2.2999999999999998</c:v>
                </c:pt>
                <c:pt idx="1131">
                  <c:v>2.2199999999999989</c:v>
                </c:pt>
                <c:pt idx="1132">
                  <c:v>1.8799999999999997</c:v>
                </c:pt>
                <c:pt idx="1133">
                  <c:v>1.7599999999999993</c:v>
                </c:pt>
                <c:pt idx="1134">
                  <c:v>1.819999999999999</c:v>
                </c:pt>
                <c:pt idx="1135">
                  <c:v>1.9200000000000004</c:v>
                </c:pt>
                <c:pt idx="1136">
                  <c:v>1.6600000000000008</c:v>
                </c:pt>
                <c:pt idx="1137">
                  <c:v>1.8600000000000008</c:v>
                </c:pt>
                <c:pt idx="1138">
                  <c:v>2.1000000000000014</c:v>
                </c:pt>
                <c:pt idx="1139">
                  <c:v>2.2600000000000025</c:v>
                </c:pt>
                <c:pt idx="1140">
                  <c:v>1.9200000000000017</c:v>
                </c:pt>
                <c:pt idx="1141">
                  <c:v>2.0400000000000018</c:v>
                </c:pt>
                <c:pt idx="1142">
                  <c:v>1.8799999999999997</c:v>
                </c:pt>
                <c:pt idx="1143">
                  <c:v>1.5599999999999994</c:v>
                </c:pt>
                <c:pt idx="1144">
                  <c:v>1.9799999999999998</c:v>
                </c:pt>
                <c:pt idx="1145">
                  <c:v>2.4399999999999991</c:v>
                </c:pt>
                <c:pt idx="1146">
                  <c:v>2.5799999999999983</c:v>
                </c:pt>
                <c:pt idx="1147">
                  <c:v>2.5399999999999991</c:v>
                </c:pt>
                <c:pt idx="1148">
                  <c:v>2.88</c:v>
                </c:pt>
                <c:pt idx="1149">
                  <c:v>2.4799999999999995</c:v>
                </c:pt>
                <c:pt idx="1150">
                  <c:v>2.5199999999999987</c:v>
                </c:pt>
                <c:pt idx="1151">
                  <c:v>2.4399999999999991</c:v>
                </c:pt>
                <c:pt idx="1152">
                  <c:v>2.3200000000000003</c:v>
                </c:pt>
                <c:pt idx="1153">
                  <c:v>1.9</c:v>
                </c:pt>
                <c:pt idx="1154">
                  <c:v>1.6799999999999997</c:v>
                </c:pt>
                <c:pt idx="1155">
                  <c:v>1.4400000000000006</c:v>
                </c:pt>
                <c:pt idx="1156">
                  <c:v>1.6200000000000017</c:v>
                </c:pt>
                <c:pt idx="1157">
                  <c:v>1.5800000000000012</c:v>
                </c:pt>
                <c:pt idx="1158">
                  <c:v>1.7600000000000009</c:v>
                </c:pt>
                <c:pt idx="1159">
                  <c:v>1.8600000000000008</c:v>
                </c:pt>
                <c:pt idx="1160">
                  <c:v>1.8600000000000008</c:v>
                </c:pt>
                <c:pt idx="1161">
                  <c:v>1.7600000000000009</c:v>
                </c:pt>
                <c:pt idx="1162">
                  <c:v>2.0400000000000005</c:v>
                </c:pt>
                <c:pt idx="1163">
                  <c:v>2.080000000000001</c:v>
                </c:pt>
                <c:pt idx="1164">
                  <c:v>2.4000000000000012</c:v>
                </c:pt>
                <c:pt idx="1165">
                  <c:v>2.3200000000000016</c:v>
                </c:pt>
                <c:pt idx="1166">
                  <c:v>2.0600000000000009</c:v>
                </c:pt>
                <c:pt idx="1167">
                  <c:v>1.740000000000002</c:v>
                </c:pt>
                <c:pt idx="1168">
                  <c:v>1.7200000000000017</c:v>
                </c:pt>
                <c:pt idx="1169">
                  <c:v>1.2200000000000017</c:v>
                </c:pt>
                <c:pt idx="1170">
                  <c:v>1.3800000000000012</c:v>
                </c:pt>
                <c:pt idx="1171">
                  <c:v>1.5000000000000013</c:v>
                </c:pt>
                <c:pt idx="1172">
                  <c:v>1.7</c:v>
                </c:pt>
                <c:pt idx="1173">
                  <c:v>1.8400000000000005</c:v>
                </c:pt>
                <c:pt idx="1174">
                  <c:v>1.9</c:v>
                </c:pt>
                <c:pt idx="1175">
                  <c:v>1.8800000000000012</c:v>
                </c:pt>
                <c:pt idx="1176">
                  <c:v>2.0000000000000013</c:v>
                </c:pt>
                <c:pt idx="1177">
                  <c:v>2.0200000000000018</c:v>
                </c:pt>
                <c:pt idx="1178">
                  <c:v>1.680000000000001</c:v>
                </c:pt>
                <c:pt idx="1179">
                  <c:v>1.5200000000000002</c:v>
                </c:pt>
                <c:pt idx="1180">
                  <c:v>1.5799999999999996</c:v>
                </c:pt>
                <c:pt idx="1181">
                  <c:v>1.4</c:v>
                </c:pt>
                <c:pt idx="1182">
                  <c:v>1.6799999999999997</c:v>
                </c:pt>
                <c:pt idx="1183">
                  <c:v>2.12</c:v>
                </c:pt>
                <c:pt idx="1184">
                  <c:v>2.680000000000001</c:v>
                </c:pt>
                <c:pt idx="1185">
                  <c:v>2.62</c:v>
                </c:pt>
                <c:pt idx="1186">
                  <c:v>3.0799999999999996</c:v>
                </c:pt>
                <c:pt idx="1187">
                  <c:v>3.0200000000000005</c:v>
                </c:pt>
                <c:pt idx="1188">
                  <c:v>2.78</c:v>
                </c:pt>
                <c:pt idx="1189">
                  <c:v>2.8600000000000008</c:v>
                </c:pt>
                <c:pt idx="1190">
                  <c:v>2.740000000000002</c:v>
                </c:pt>
                <c:pt idx="1191">
                  <c:v>2.4200000000000017</c:v>
                </c:pt>
                <c:pt idx="1192">
                  <c:v>2.3600000000000008</c:v>
                </c:pt>
                <c:pt idx="1193">
                  <c:v>2.2800000000000011</c:v>
                </c:pt>
                <c:pt idx="1194">
                  <c:v>2.1</c:v>
                </c:pt>
                <c:pt idx="1195">
                  <c:v>2.2400000000000007</c:v>
                </c:pt>
                <c:pt idx="1196">
                  <c:v>2.4400000000000004</c:v>
                </c:pt>
                <c:pt idx="1197">
                  <c:v>2.5200000000000005</c:v>
                </c:pt>
                <c:pt idx="1198">
                  <c:v>2.3400000000000007</c:v>
                </c:pt>
                <c:pt idx="1199">
                  <c:v>2.2200000000000002</c:v>
                </c:pt>
                <c:pt idx="1200">
                  <c:v>1.959999999999998</c:v>
                </c:pt>
                <c:pt idx="1201">
                  <c:v>1.9199999999999982</c:v>
                </c:pt>
                <c:pt idx="1202">
                  <c:v>1.7399999999999984</c:v>
                </c:pt>
                <c:pt idx="1203">
                  <c:v>1.5799999999999976</c:v>
                </c:pt>
                <c:pt idx="1204">
                  <c:v>1.5599999999999974</c:v>
                </c:pt>
                <c:pt idx="1205">
                  <c:v>1.679999999999999</c:v>
                </c:pt>
                <c:pt idx="1206">
                  <c:v>1.2199999999999989</c:v>
                </c:pt>
                <c:pt idx="1207">
                  <c:v>0.97999999999999832</c:v>
                </c:pt>
                <c:pt idx="1208">
                  <c:v>1.6799999999999984</c:v>
                </c:pt>
                <c:pt idx="1209">
                  <c:v>1.7999999999999985</c:v>
                </c:pt>
                <c:pt idx="1210">
                  <c:v>1.8399999999999976</c:v>
                </c:pt>
                <c:pt idx="1211">
                  <c:v>1.959999999999998</c:v>
                </c:pt>
                <c:pt idx="1212">
                  <c:v>2.0999999999999988</c:v>
                </c:pt>
                <c:pt idx="1213">
                  <c:v>2.0999999999999992</c:v>
                </c:pt>
                <c:pt idx="1214">
                  <c:v>1.9799999999999991</c:v>
                </c:pt>
                <c:pt idx="1215">
                  <c:v>1.6999999999999993</c:v>
                </c:pt>
                <c:pt idx="1216">
                  <c:v>1.679999999999999</c:v>
                </c:pt>
                <c:pt idx="1217">
                  <c:v>1.5399999999999998</c:v>
                </c:pt>
                <c:pt idx="1218">
                  <c:v>1.64</c:v>
                </c:pt>
                <c:pt idx="1219">
                  <c:v>1.9800000000000004</c:v>
                </c:pt>
                <c:pt idx="1220">
                  <c:v>2.9000000000000008</c:v>
                </c:pt>
                <c:pt idx="1221">
                  <c:v>3.62</c:v>
                </c:pt>
                <c:pt idx="1222">
                  <c:v>4.0600000000000005</c:v>
                </c:pt>
                <c:pt idx="1223">
                  <c:v>3.4999999999999991</c:v>
                </c:pt>
                <c:pt idx="1224">
                  <c:v>3.06</c:v>
                </c:pt>
                <c:pt idx="1225">
                  <c:v>2.16</c:v>
                </c:pt>
                <c:pt idx="1226">
                  <c:v>1.3400000000000005</c:v>
                </c:pt>
                <c:pt idx="1227">
                  <c:v>0.86000000000000087</c:v>
                </c:pt>
                <c:pt idx="1228">
                  <c:v>1.0200000000000018</c:v>
                </c:pt>
                <c:pt idx="1229">
                  <c:v>0.98000000000000187</c:v>
                </c:pt>
                <c:pt idx="1230">
                  <c:v>1.1600000000000024</c:v>
                </c:pt>
                <c:pt idx="1231">
                  <c:v>1.2400000000000027</c:v>
                </c:pt>
                <c:pt idx="1232">
                  <c:v>1.2200000000000024</c:v>
                </c:pt>
                <c:pt idx="1233">
                  <c:v>1.2600000000000022</c:v>
                </c:pt>
                <c:pt idx="1234">
                  <c:v>1.5800000000000012</c:v>
                </c:pt>
                <c:pt idx="1235">
                  <c:v>1.2000000000000006</c:v>
                </c:pt>
                <c:pt idx="1236">
                  <c:v>1.3200000000000003</c:v>
                </c:pt>
                <c:pt idx="1237">
                  <c:v>1.5799999999999996</c:v>
                </c:pt>
                <c:pt idx="1238">
                  <c:v>1.5199999999999989</c:v>
                </c:pt>
                <c:pt idx="1239">
                  <c:v>1.379999999999999</c:v>
                </c:pt>
                <c:pt idx="1240">
                  <c:v>1.7799999999999989</c:v>
                </c:pt>
                <c:pt idx="1241">
                  <c:v>1.3399999999999999</c:v>
                </c:pt>
                <c:pt idx="1242">
                  <c:v>1.0400000000000005</c:v>
                </c:pt>
                <c:pt idx="1243">
                  <c:v>0.9600000000000023</c:v>
                </c:pt>
                <c:pt idx="1244">
                  <c:v>0.74000000000000199</c:v>
                </c:pt>
                <c:pt idx="1245">
                  <c:v>0.84000000000000197</c:v>
                </c:pt>
                <c:pt idx="1246">
                  <c:v>1.3000000000000014</c:v>
                </c:pt>
                <c:pt idx="1247">
                  <c:v>1.3000000000000014</c:v>
                </c:pt>
                <c:pt idx="1248">
                  <c:v>1.3200000000000003</c:v>
                </c:pt>
                <c:pt idx="1249">
                  <c:v>1.6400000000000019</c:v>
                </c:pt>
                <c:pt idx="1250">
                  <c:v>1.3800000000000012</c:v>
                </c:pt>
                <c:pt idx="1251">
                  <c:v>1.3000000000000014</c:v>
                </c:pt>
                <c:pt idx="1252">
                  <c:v>1.4600000000000009</c:v>
                </c:pt>
                <c:pt idx="1253">
                  <c:v>1.4600000000000009</c:v>
                </c:pt>
                <c:pt idx="1254">
                  <c:v>1.2399999999999991</c:v>
                </c:pt>
                <c:pt idx="1255">
                  <c:v>1.4</c:v>
                </c:pt>
                <c:pt idx="1256">
                  <c:v>1.0199999999999989</c:v>
                </c:pt>
                <c:pt idx="1257">
                  <c:v>0.97999999999999832</c:v>
                </c:pt>
                <c:pt idx="1258">
                  <c:v>0.49999999999999717</c:v>
                </c:pt>
                <c:pt idx="1259">
                  <c:v>0.31999999999999884</c:v>
                </c:pt>
                <c:pt idx="1260">
                  <c:v>7.9999999999998295E-2</c:v>
                </c:pt>
                <c:pt idx="1261">
                  <c:v>0.27999999999999969</c:v>
                </c:pt>
                <c:pt idx="1262">
                  <c:v>0.4</c:v>
                </c:pt>
                <c:pt idx="1263">
                  <c:v>0.60000000000000142</c:v>
                </c:pt>
                <c:pt idx="1264">
                  <c:v>0.45999999999999941</c:v>
                </c:pt>
                <c:pt idx="1265">
                  <c:v>0.56000000000000083</c:v>
                </c:pt>
                <c:pt idx="1266">
                  <c:v>0.67999999999999972</c:v>
                </c:pt>
                <c:pt idx="1267">
                  <c:v>0.35999999999999943</c:v>
                </c:pt>
                <c:pt idx="1268">
                  <c:v>0.41999999999999887</c:v>
                </c:pt>
                <c:pt idx="1269">
                  <c:v>0.86000000000000087</c:v>
                </c:pt>
                <c:pt idx="1270">
                  <c:v>0.7399999999999991</c:v>
                </c:pt>
                <c:pt idx="1271">
                  <c:v>0.75999999999999945</c:v>
                </c:pt>
                <c:pt idx="1272">
                  <c:v>1.2400000000000007</c:v>
                </c:pt>
                <c:pt idx="1273">
                  <c:v>1.3600000000000008</c:v>
                </c:pt>
                <c:pt idx="1274">
                  <c:v>1.2400000000000007</c:v>
                </c:pt>
                <c:pt idx="1275">
                  <c:v>1.1200000000000003</c:v>
                </c:pt>
                <c:pt idx="1276">
                  <c:v>1.180000000000001</c:v>
                </c:pt>
                <c:pt idx="1277">
                  <c:v>0.90000000000000147</c:v>
                </c:pt>
                <c:pt idx="1278">
                  <c:v>1.1000000000000014</c:v>
                </c:pt>
                <c:pt idx="1279">
                  <c:v>1.4</c:v>
                </c:pt>
                <c:pt idx="1280">
                  <c:v>1.8800000000000012</c:v>
                </c:pt>
                <c:pt idx="1281">
                  <c:v>2.5200000000000005</c:v>
                </c:pt>
                <c:pt idx="1282">
                  <c:v>3.38</c:v>
                </c:pt>
                <c:pt idx="1283">
                  <c:v>3.22</c:v>
                </c:pt>
                <c:pt idx="1284">
                  <c:v>2.8600000000000008</c:v>
                </c:pt>
                <c:pt idx="1285">
                  <c:v>3.0799999999999996</c:v>
                </c:pt>
                <c:pt idx="1286">
                  <c:v>3.1</c:v>
                </c:pt>
                <c:pt idx="1287">
                  <c:v>2.7599999999999993</c:v>
                </c:pt>
                <c:pt idx="1288">
                  <c:v>3.3799999999999981</c:v>
                </c:pt>
                <c:pt idx="1289">
                  <c:v>3.6799999999999984</c:v>
                </c:pt>
                <c:pt idx="1290">
                  <c:v>3.819999999999999</c:v>
                </c:pt>
                <c:pt idx="1291">
                  <c:v>3.5399999999999991</c:v>
                </c:pt>
                <c:pt idx="1292">
                  <c:v>3.5199999999999987</c:v>
                </c:pt>
                <c:pt idx="1293">
                  <c:v>3.6599999999999993</c:v>
                </c:pt>
                <c:pt idx="1294">
                  <c:v>3.5999999999999988</c:v>
                </c:pt>
                <c:pt idx="1295">
                  <c:v>3.5999999999999988</c:v>
                </c:pt>
                <c:pt idx="1296">
                  <c:v>3.8599999999999981</c:v>
                </c:pt>
                <c:pt idx="1297">
                  <c:v>3.5999999999999988</c:v>
                </c:pt>
                <c:pt idx="1298">
                  <c:v>3.1799999999999984</c:v>
                </c:pt>
                <c:pt idx="1299">
                  <c:v>3.2399999999999993</c:v>
                </c:pt>
                <c:pt idx="1300">
                  <c:v>2.8599999999999994</c:v>
                </c:pt>
                <c:pt idx="1301">
                  <c:v>2.3599999999999994</c:v>
                </c:pt>
                <c:pt idx="1302">
                  <c:v>1.8200000000000003</c:v>
                </c:pt>
                <c:pt idx="1303">
                  <c:v>1.2200000000000002</c:v>
                </c:pt>
                <c:pt idx="1304">
                  <c:v>1.0799999999999996</c:v>
                </c:pt>
                <c:pt idx="1305">
                  <c:v>0.97999999999999976</c:v>
                </c:pt>
                <c:pt idx="1306">
                  <c:v>0.6</c:v>
                </c:pt>
                <c:pt idx="1307">
                  <c:v>1.0999999999999985</c:v>
                </c:pt>
                <c:pt idx="1308">
                  <c:v>1.4399999999999991</c:v>
                </c:pt>
                <c:pt idx="1309">
                  <c:v>1.3799999999999997</c:v>
                </c:pt>
                <c:pt idx="1310">
                  <c:v>1.7400000000000007</c:v>
                </c:pt>
                <c:pt idx="1311">
                  <c:v>2.4400000000000004</c:v>
                </c:pt>
                <c:pt idx="1312">
                  <c:v>2.4800000000000013</c:v>
                </c:pt>
                <c:pt idx="1313">
                  <c:v>2.8800000000000012</c:v>
                </c:pt>
                <c:pt idx="1314">
                  <c:v>3.0400000000000005</c:v>
                </c:pt>
                <c:pt idx="1315">
                  <c:v>2.8200000000000003</c:v>
                </c:pt>
                <c:pt idx="1316">
                  <c:v>2.6599999999999993</c:v>
                </c:pt>
                <c:pt idx="1317">
                  <c:v>2.6799999999999997</c:v>
                </c:pt>
                <c:pt idx="1318">
                  <c:v>2.6399999999999992</c:v>
                </c:pt>
                <c:pt idx="1319">
                  <c:v>3</c:v>
                </c:pt>
                <c:pt idx="1320">
                  <c:v>3.1599999999999993</c:v>
                </c:pt>
                <c:pt idx="1321">
                  <c:v>3.3200000000000003</c:v>
                </c:pt>
                <c:pt idx="1322">
                  <c:v>3.6799999999999997</c:v>
                </c:pt>
                <c:pt idx="1323">
                  <c:v>3.8</c:v>
                </c:pt>
                <c:pt idx="1324">
                  <c:v>3.72</c:v>
                </c:pt>
                <c:pt idx="1325">
                  <c:v>3.839999999999999</c:v>
                </c:pt>
                <c:pt idx="1326">
                  <c:v>3.8599999999999981</c:v>
                </c:pt>
                <c:pt idx="1327">
                  <c:v>3.7599999999999993</c:v>
                </c:pt>
                <c:pt idx="1328">
                  <c:v>3.4799999999999995</c:v>
                </c:pt>
                <c:pt idx="1329">
                  <c:v>3.2399999999999993</c:v>
                </c:pt>
                <c:pt idx="1330">
                  <c:v>3.3200000000000012</c:v>
                </c:pt>
                <c:pt idx="1331">
                  <c:v>3.0400000000000027</c:v>
                </c:pt>
                <c:pt idx="1332">
                  <c:v>2.6800000000000019</c:v>
                </c:pt>
                <c:pt idx="1333">
                  <c:v>2.780000000000002</c:v>
                </c:pt>
                <c:pt idx="1334">
                  <c:v>2.4800000000000018</c:v>
                </c:pt>
                <c:pt idx="1335">
                  <c:v>1.9800000000000011</c:v>
                </c:pt>
                <c:pt idx="1336">
                  <c:v>1.7799999999999998</c:v>
                </c:pt>
                <c:pt idx="1337">
                  <c:v>1.6399999999999992</c:v>
                </c:pt>
                <c:pt idx="1338">
                  <c:v>1.2399999999999991</c:v>
                </c:pt>
                <c:pt idx="1339">
                  <c:v>1.0199999999999989</c:v>
                </c:pt>
                <c:pt idx="1340">
                  <c:v>1.1999999999999986</c:v>
                </c:pt>
                <c:pt idx="1341">
                  <c:v>1.2799999999999983</c:v>
                </c:pt>
                <c:pt idx="1342">
                  <c:v>1.319999999999999</c:v>
                </c:pt>
                <c:pt idx="1343">
                  <c:v>1.3799999999999983</c:v>
                </c:pt>
                <c:pt idx="1344">
                  <c:v>1.4799999999999982</c:v>
                </c:pt>
                <c:pt idx="1345">
                  <c:v>0.95999999999999797</c:v>
                </c:pt>
                <c:pt idx="1346">
                  <c:v>0.65999999999999803</c:v>
                </c:pt>
                <c:pt idx="1347">
                  <c:v>0.37999999999999828</c:v>
                </c:pt>
                <c:pt idx="1348">
                  <c:v>0.11999999999999886</c:v>
                </c:pt>
                <c:pt idx="1349">
                  <c:v>0.4</c:v>
                </c:pt>
                <c:pt idx="1350">
                  <c:v>0.42000000000000171</c:v>
                </c:pt>
                <c:pt idx="1351">
                  <c:v>0.40000000000000285</c:v>
                </c:pt>
                <c:pt idx="1352">
                  <c:v>0.50000000000000289</c:v>
                </c:pt>
                <c:pt idx="1353">
                  <c:v>0.54000000000000203</c:v>
                </c:pt>
                <c:pt idx="1354">
                  <c:v>0.48000000000000115</c:v>
                </c:pt>
                <c:pt idx="1355">
                  <c:v>0.42000000000000026</c:v>
                </c:pt>
                <c:pt idx="1356">
                  <c:v>0.56000000000000083</c:v>
                </c:pt>
                <c:pt idx="1357">
                  <c:v>0.82000000000000028</c:v>
                </c:pt>
                <c:pt idx="1358">
                  <c:v>0.94000000000000061</c:v>
                </c:pt>
                <c:pt idx="1359">
                  <c:v>1.1600000000000008</c:v>
                </c:pt>
                <c:pt idx="1360">
                  <c:v>1.7600000000000009</c:v>
                </c:pt>
                <c:pt idx="1361">
                  <c:v>1.8</c:v>
                </c:pt>
                <c:pt idx="1362">
                  <c:v>1.6400000000000006</c:v>
                </c:pt>
                <c:pt idx="1363">
                  <c:v>2.0400000000000005</c:v>
                </c:pt>
                <c:pt idx="1364">
                  <c:v>1.8</c:v>
                </c:pt>
                <c:pt idx="1365">
                  <c:v>1.3399999999999992</c:v>
                </c:pt>
                <c:pt idx="1366">
                  <c:v>1.6199999999999988</c:v>
                </c:pt>
                <c:pt idx="1367">
                  <c:v>1.7199999999999989</c:v>
                </c:pt>
                <c:pt idx="1368">
                  <c:v>1.819999999999999</c:v>
                </c:pt>
                <c:pt idx="1369">
                  <c:v>2.1799999999999997</c:v>
                </c:pt>
                <c:pt idx="1370">
                  <c:v>2.680000000000001</c:v>
                </c:pt>
                <c:pt idx="1371">
                  <c:v>2.4400000000000022</c:v>
                </c:pt>
                <c:pt idx="1372">
                  <c:v>2.3200000000000016</c:v>
                </c:pt>
                <c:pt idx="1373">
                  <c:v>2.240000000000002</c:v>
                </c:pt>
                <c:pt idx="1374">
                  <c:v>2.080000000000001</c:v>
                </c:pt>
                <c:pt idx="1375">
                  <c:v>1.9599999999999995</c:v>
                </c:pt>
                <c:pt idx="1376">
                  <c:v>2.339999999999999</c:v>
                </c:pt>
                <c:pt idx="1377">
                  <c:v>2.2999999999999985</c:v>
                </c:pt>
                <c:pt idx="1378">
                  <c:v>2.2399999999999993</c:v>
                </c:pt>
                <c:pt idx="1379">
                  <c:v>2.2000000000000002</c:v>
                </c:pt>
                <c:pt idx="1380">
                  <c:v>2.2200000000000002</c:v>
                </c:pt>
                <c:pt idx="1381">
                  <c:v>1.8799999999999997</c:v>
                </c:pt>
                <c:pt idx="1382">
                  <c:v>2.0600000000000009</c:v>
                </c:pt>
                <c:pt idx="1383">
                  <c:v>2</c:v>
                </c:pt>
                <c:pt idx="1384">
                  <c:v>1.9599999999999995</c:v>
                </c:pt>
                <c:pt idx="1385">
                  <c:v>2.2999999999999998</c:v>
                </c:pt>
                <c:pt idx="1386">
                  <c:v>2.4</c:v>
                </c:pt>
                <c:pt idx="1387">
                  <c:v>2.4</c:v>
                </c:pt>
                <c:pt idx="1388">
                  <c:v>2.2799999999999998</c:v>
                </c:pt>
                <c:pt idx="1389">
                  <c:v>2.2200000000000002</c:v>
                </c:pt>
                <c:pt idx="1390">
                  <c:v>1.7200000000000002</c:v>
                </c:pt>
                <c:pt idx="1391">
                  <c:v>2.0400000000000005</c:v>
                </c:pt>
                <c:pt idx="1392">
                  <c:v>1.9399999999999991</c:v>
                </c:pt>
                <c:pt idx="1393">
                  <c:v>2.0599999999999996</c:v>
                </c:pt>
                <c:pt idx="1394">
                  <c:v>1.9199999999999988</c:v>
                </c:pt>
                <c:pt idx="1395">
                  <c:v>1.7399999999999991</c:v>
                </c:pt>
                <c:pt idx="1396">
                  <c:v>1.7799999999999998</c:v>
                </c:pt>
                <c:pt idx="1397">
                  <c:v>2.0400000000000005</c:v>
                </c:pt>
                <c:pt idx="1398">
                  <c:v>1.9200000000000004</c:v>
                </c:pt>
                <c:pt idx="1399">
                  <c:v>2.12</c:v>
                </c:pt>
                <c:pt idx="1400">
                  <c:v>2.6799999999999997</c:v>
                </c:pt>
                <c:pt idx="1401">
                  <c:v>2.2399999999999993</c:v>
                </c:pt>
                <c:pt idx="1402">
                  <c:v>2.6599999999999993</c:v>
                </c:pt>
                <c:pt idx="1403">
                  <c:v>3.1400000000000006</c:v>
                </c:pt>
                <c:pt idx="1404">
                  <c:v>3.0400000000000005</c:v>
                </c:pt>
                <c:pt idx="1405">
                  <c:v>3.0200000000000018</c:v>
                </c:pt>
                <c:pt idx="1406">
                  <c:v>3.6000000000000014</c:v>
                </c:pt>
                <c:pt idx="1407">
                  <c:v>3.1</c:v>
                </c:pt>
                <c:pt idx="1408">
                  <c:v>2.6999999999999984</c:v>
                </c:pt>
                <c:pt idx="1409">
                  <c:v>3.1399999999999979</c:v>
                </c:pt>
                <c:pt idx="1410">
                  <c:v>2.9599999999999964</c:v>
                </c:pt>
                <c:pt idx="1411">
                  <c:v>2.259999999999998</c:v>
                </c:pt>
                <c:pt idx="1412">
                  <c:v>2.2200000000000002</c:v>
                </c:pt>
                <c:pt idx="1413">
                  <c:v>2.0600000000000009</c:v>
                </c:pt>
                <c:pt idx="1414">
                  <c:v>1.8200000000000016</c:v>
                </c:pt>
                <c:pt idx="1415">
                  <c:v>1.740000000000002</c:v>
                </c:pt>
                <c:pt idx="1416">
                  <c:v>1.740000000000002</c:v>
                </c:pt>
                <c:pt idx="1417">
                  <c:v>1.9799999999999998</c:v>
                </c:pt>
                <c:pt idx="1418">
                  <c:v>2.3200000000000003</c:v>
                </c:pt>
                <c:pt idx="1419">
                  <c:v>2.180000000000001</c:v>
                </c:pt>
                <c:pt idx="1420">
                  <c:v>1.9400000000000006</c:v>
                </c:pt>
                <c:pt idx="1421">
                  <c:v>2.419999999999999</c:v>
                </c:pt>
                <c:pt idx="1422">
                  <c:v>2.1599999999999993</c:v>
                </c:pt>
                <c:pt idx="1423">
                  <c:v>2.1799999999999997</c:v>
                </c:pt>
                <c:pt idx="1424">
                  <c:v>2.1599999999999993</c:v>
                </c:pt>
                <c:pt idx="1425">
                  <c:v>2.4799999999999995</c:v>
                </c:pt>
                <c:pt idx="1426">
                  <c:v>2.7</c:v>
                </c:pt>
                <c:pt idx="1427">
                  <c:v>3.0400000000000005</c:v>
                </c:pt>
                <c:pt idx="1428">
                  <c:v>3.1400000000000006</c:v>
                </c:pt>
                <c:pt idx="1429">
                  <c:v>3.5400000000000005</c:v>
                </c:pt>
                <c:pt idx="1430">
                  <c:v>3.9000000000000012</c:v>
                </c:pt>
                <c:pt idx="1431">
                  <c:v>3.580000000000001</c:v>
                </c:pt>
                <c:pt idx="1432">
                  <c:v>3.4800000000000013</c:v>
                </c:pt>
                <c:pt idx="1433">
                  <c:v>3.3</c:v>
                </c:pt>
                <c:pt idx="1434">
                  <c:v>3.319999999999999</c:v>
                </c:pt>
                <c:pt idx="1435">
                  <c:v>3.1399999999999992</c:v>
                </c:pt>
                <c:pt idx="1436">
                  <c:v>3.0599999999999996</c:v>
                </c:pt>
                <c:pt idx="1437">
                  <c:v>3.339999999999999</c:v>
                </c:pt>
                <c:pt idx="1438">
                  <c:v>3.6599999999999993</c:v>
                </c:pt>
                <c:pt idx="1439">
                  <c:v>3.4799999999999995</c:v>
                </c:pt>
                <c:pt idx="1440">
                  <c:v>3.2399999999999993</c:v>
                </c:pt>
                <c:pt idx="1441">
                  <c:v>3.4599999999999995</c:v>
                </c:pt>
                <c:pt idx="1442">
                  <c:v>3.3599999999999994</c:v>
                </c:pt>
                <c:pt idx="1443">
                  <c:v>2.9</c:v>
                </c:pt>
                <c:pt idx="1444">
                  <c:v>3.0799999999999996</c:v>
                </c:pt>
                <c:pt idx="1445">
                  <c:v>3.1399999999999992</c:v>
                </c:pt>
                <c:pt idx="1446">
                  <c:v>2.839999999999999</c:v>
                </c:pt>
                <c:pt idx="1447">
                  <c:v>2.62</c:v>
                </c:pt>
                <c:pt idx="1448">
                  <c:v>2.8600000000000008</c:v>
                </c:pt>
                <c:pt idx="1449">
                  <c:v>2.7000000000000015</c:v>
                </c:pt>
                <c:pt idx="1450">
                  <c:v>2.9000000000000012</c:v>
                </c:pt>
                <c:pt idx="1451">
                  <c:v>3.2000000000000015</c:v>
                </c:pt>
                <c:pt idx="1452">
                  <c:v>3.680000000000001</c:v>
                </c:pt>
                <c:pt idx="1453">
                  <c:v>3.4400000000000004</c:v>
                </c:pt>
                <c:pt idx="1454">
                  <c:v>3.3600000000000008</c:v>
                </c:pt>
                <c:pt idx="1455">
                  <c:v>3.4200000000000004</c:v>
                </c:pt>
                <c:pt idx="1456">
                  <c:v>3.5</c:v>
                </c:pt>
                <c:pt idx="1457">
                  <c:v>2.819999999999999</c:v>
                </c:pt>
                <c:pt idx="1458">
                  <c:v>2.9799999999999982</c:v>
                </c:pt>
                <c:pt idx="1459">
                  <c:v>2.8199999999999976</c:v>
                </c:pt>
                <c:pt idx="1460">
                  <c:v>2.6599999999999979</c:v>
                </c:pt>
                <c:pt idx="1461">
                  <c:v>2.5599999999999978</c:v>
                </c:pt>
                <c:pt idx="1462">
                  <c:v>2.6199999999999988</c:v>
                </c:pt>
                <c:pt idx="1463">
                  <c:v>2.6199999999999988</c:v>
                </c:pt>
                <c:pt idx="1464">
                  <c:v>2.9799999999999995</c:v>
                </c:pt>
                <c:pt idx="1465">
                  <c:v>2.8200000000000003</c:v>
                </c:pt>
                <c:pt idx="1466">
                  <c:v>2.7200000000000015</c:v>
                </c:pt>
                <c:pt idx="1467">
                  <c:v>2.7400000000000007</c:v>
                </c:pt>
                <c:pt idx="1468">
                  <c:v>2.7800000000000011</c:v>
                </c:pt>
                <c:pt idx="1469">
                  <c:v>2.7800000000000011</c:v>
                </c:pt>
                <c:pt idx="1470">
                  <c:v>3.2400000000000007</c:v>
                </c:pt>
                <c:pt idx="1471">
                  <c:v>3.0200000000000005</c:v>
                </c:pt>
                <c:pt idx="1472">
                  <c:v>3.5400000000000018</c:v>
                </c:pt>
                <c:pt idx="1473">
                  <c:v>3.660000000000001</c:v>
                </c:pt>
                <c:pt idx="1474">
                  <c:v>3.5400000000000005</c:v>
                </c:pt>
                <c:pt idx="1475">
                  <c:v>3.2000000000000015</c:v>
                </c:pt>
                <c:pt idx="1476">
                  <c:v>3.5400000000000005</c:v>
                </c:pt>
                <c:pt idx="1477">
                  <c:v>3.6399999999999992</c:v>
                </c:pt>
                <c:pt idx="1478">
                  <c:v>3.6400000000000006</c:v>
                </c:pt>
                <c:pt idx="1479">
                  <c:v>3.5400000000000005</c:v>
                </c:pt>
                <c:pt idx="1480">
                  <c:v>3.7199999999999989</c:v>
                </c:pt>
                <c:pt idx="1481">
                  <c:v>3.4399999999999991</c:v>
                </c:pt>
                <c:pt idx="1482">
                  <c:v>2.9599999999999995</c:v>
                </c:pt>
                <c:pt idx="1483">
                  <c:v>2.7999999999999985</c:v>
                </c:pt>
                <c:pt idx="1484">
                  <c:v>2.6599999999999993</c:v>
                </c:pt>
                <c:pt idx="1485">
                  <c:v>2.2200000000000002</c:v>
                </c:pt>
                <c:pt idx="1486">
                  <c:v>2.1599999999999993</c:v>
                </c:pt>
                <c:pt idx="1487">
                  <c:v>1.8799999999999997</c:v>
                </c:pt>
                <c:pt idx="1488">
                  <c:v>1.8600000000000008</c:v>
                </c:pt>
                <c:pt idx="1489">
                  <c:v>1.9200000000000004</c:v>
                </c:pt>
                <c:pt idx="1490">
                  <c:v>2.2600000000000007</c:v>
                </c:pt>
                <c:pt idx="1491">
                  <c:v>2.5000000000000013</c:v>
                </c:pt>
                <c:pt idx="1492">
                  <c:v>2.6000000000000014</c:v>
                </c:pt>
                <c:pt idx="1493">
                  <c:v>2.3600000000000008</c:v>
                </c:pt>
                <c:pt idx="1494">
                  <c:v>2.4400000000000004</c:v>
                </c:pt>
                <c:pt idx="1495">
                  <c:v>2.4200000000000004</c:v>
                </c:pt>
                <c:pt idx="1496">
                  <c:v>2.1799999999999997</c:v>
                </c:pt>
                <c:pt idx="1497">
                  <c:v>2.2400000000000007</c:v>
                </c:pt>
                <c:pt idx="1498">
                  <c:v>2.3200000000000003</c:v>
                </c:pt>
                <c:pt idx="1499">
                  <c:v>2.5200000000000005</c:v>
                </c:pt>
                <c:pt idx="1500">
                  <c:v>2.4800000000000013</c:v>
                </c:pt>
                <c:pt idx="1501">
                  <c:v>2.580000000000001</c:v>
                </c:pt>
                <c:pt idx="1502">
                  <c:v>2.8</c:v>
                </c:pt>
                <c:pt idx="1503">
                  <c:v>2.7400000000000007</c:v>
                </c:pt>
                <c:pt idx="1504">
                  <c:v>2.3600000000000008</c:v>
                </c:pt>
                <c:pt idx="1505">
                  <c:v>2.62</c:v>
                </c:pt>
                <c:pt idx="1506">
                  <c:v>2.8</c:v>
                </c:pt>
                <c:pt idx="1507">
                  <c:v>2.3800000000000012</c:v>
                </c:pt>
                <c:pt idx="1508">
                  <c:v>2.4400000000000004</c:v>
                </c:pt>
                <c:pt idx="1509">
                  <c:v>2.5</c:v>
                </c:pt>
                <c:pt idx="1510">
                  <c:v>2.2200000000000002</c:v>
                </c:pt>
                <c:pt idx="1511">
                  <c:v>1.8400000000000021</c:v>
                </c:pt>
                <c:pt idx="1512">
                  <c:v>1.9400000000000019</c:v>
                </c:pt>
                <c:pt idx="1513">
                  <c:v>2.3400000000000021</c:v>
                </c:pt>
                <c:pt idx="1514">
                  <c:v>2.5200000000000018</c:v>
                </c:pt>
                <c:pt idx="1515">
                  <c:v>2.6200000000000019</c:v>
                </c:pt>
                <c:pt idx="1516">
                  <c:v>2.7200000000000015</c:v>
                </c:pt>
                <c:pt idx="1517">
                  <c:v>2.4800000000000013</c:v>
                </c:pt>
                <c:pt idx="1518">
                  <c:v>2.080000000000001</c:v>
                </c:pt>
                <c:pt idx="1519">
                  <c:v>1.9200000000000017</c:v>
                </c:pt>
                <c:pt idx="1520">
                  <c:v>1.5800000000000012</c:v>
                </c:pt>
                <c:pt idx="1521">
                  <c:v>1.8200000000000003</c:v>
                </c:pt>
                <c:pt idx="1522">
                  <c:v>2.0600000000000009</c:v>
                </c:pt>
                <c:pt idx="1523">
                  <c:v>1.8400000000000021</c:v>
                </c:pt>
                <c:pt idx="1524">
                  <c:v>1.5600000000000009</c:v>
                </c:pt>
                <c:pt idx="1525">
                  <c:v>1.6600000000000008</c:v>
                </c:pt>
                <c:pt idx="1526">
                  <c:v>1.5200000000000018</c:v>
                </c:pt>
                <c:pt idx="1527">
                  <c:v>1.7000000000000015</c:v>
                </c:pt>
                <c:pt idx="1528">
                  <c:v>1.9200000000000004</c:v>
                </c:pt>
                <c:pt idx="1529">
                  <c:v>2.1800000000000024</c:v>
                </c:pt>
                <c:pt idx="1530">
                  <c:v>2.240000000000002</c:v>
                </c:pt>
                <c:pt idx="1531">
                  <c:v>2.2800000000000011</c:v>
                </c:pt>
                <c:pt idx="1532">
                  <c:v>2.2600000000000007</c:v>
                </c:pt>
                <c:pt idx="1533">
                  <c:v>2.5</c:v>
                </c:pt>
                <c:pt idx="1534">
                  <c:v>2.1399999999999992</c:v>
                </c:pt>
                <c:pt idx="1535">
                  <c:v>2.2199999999999989</c:v>
                </c:pt>
                <c:pt idx="1536">
                  <c:v>2.2199999999999989</c:v>
                </c:pt>
                <c:pt idx="1537">
                  <c:v>2.0799999999999983</c:v>
                </c:pt>
                <c:pt idx="1538">
                  <c:v>1.9199999999999988</c:v>
                </c:pt>
                <c:pt idx="1539">
                  <c:v>2.2399999999999975</c:v>
                </c:pt>
                <c:pt idx="1540">
                  <c:v>1.7599999999999993</c:v>
                </c:pt>
                <c:pt idx="1541">
                  <c:v>1.6599999999999995</c:v>
                </c:pt>
                <c:pt idx="1542">
                  <c:v>1.6999999999999986</c:v>
                </c:pt>
                <c:pt idx="1543">
                  <c:v>1.6199999999999988</c:v>
                </c:pt>
                <c:pt idx="1544">
                  <c:v>1.4399999999999991</c:v>
                </c:pt>
                <c:pt idx="1545">
                  <c:v>1.7199999999999975</c:v>
                </c:pt>
                <c:pt idx="1546">
                  <c:v>1.4999999999999971</c:v>
                </c:pt>
                <c:pt idx="1547">
                  <c:v>1.3399999999999976</c:v>
                </c:pt>
                <c:pt idx="1548">
                  <c:v>1.1599999999999979</c:v>
                </c:pt>
                <c:pt idx="1549">
                  <c:v>0.87999999999999834</c:v>
                </c:pt>
                <c:pt idx="1550">
                  <c:v>1.0399999999999991</c:v>
                </c:pt>
                <c:pt idx="1551">
                  <c:v>1.2399999999999991</c:v>
                </c:pt>
                <c:pt idx="1552">
                  <c:v>1.7200000000000002</c:v>
                </c:pt>
                <c:pt idx="1553">
                  <c:v>1.8400000000000005</c:v>
                </c:pt>
                <c:pt idx="1554">
                  <c:v>2.080000000000001</c:v>
                </c:pt>
                <c:pt idx="1555">
                  <c:v>1.8800000000000012</c:v>
                </c:pt>
                <c:pt idx="1556">
                  <c:v>1.6600000000000008</c:v>
                </c:pt>
                <c:pt idx="1557">
                  <c:v>1.1400000000000006</c:v>
                </c:pt>
                <c:pt idx="1558">
                  <c:v>1.3799999999999997</c:v>
                </c:pt>
                <c:pt idx="1559">
                  <c:v>1.6399999999999992</c:v>
                </c:pt>
                <c:pt idx="1560">
                  <c:v>1.9200000000000004</c:v>
                </c:pt>
                <c:pt idx="1561">
                  <c:v>2.180000000000001</c:v>
                </c:pt>
                <c:pt idx="1562">
                  <c:v>2.660000000000001</c:v>
                </c:pt>
                <c:pt idx="1563">
                  <c:v>2.72</c:v>
                </c:pt>
                <c:pt idx="1564">
                  <c:v>3.080000000000001</c:v>
                </c:pt>
                <c:pt idx="1565">
                  <c:v>2.8</c:v>
                </c:pt>
                <c:pt idx="1566">
                  <c:v>3.0399999999999991</c:v>
                </c:pt>
                <c:pt idx="1567">
                  <c:v>3.0999999999999988</c:v>
                </c:pt>
                <c:pt idx="1568">
                  <c:v>3.0200000000000005</c:v>
                </c:pt>
                <c:pt idx="1569">
                  <c:v>2.9799999999999995</c:v>
                </c:pt>
                <c:pt idx="1570">
                  <c:v>3.4599999999999995</c:v>
                </c:pt>
                <c:pt idx="1571">
                  <c:v>3.5600000000000009</c:v>
                </c:pt>
                <c:pt idx="1572">
                  <c:v>3.8600000000000008</c:v>
                </c:pt>
                <c:pt idx="1573">
                  <c:v>4.4000000000000004</c:v>
                </c:pt>
                <c:pt idx="1574">
                  <c:v>5.0200000000000005</c:v>
                </c:pt>
                <c:pt idx="1575">
                  <c:v>5.4000000000000012</c:v>
                </c:pt>
                <c:pt idx="1576">
                  <c:v>5.9800000000000013</c:v>
                </c:pt>
                <c:pt idx="1577">
                  <c:v>6.3600000000000021</c:v>
                </c:pt>
                <c:pt idx="1578">
                  <c:v>6.1000000000000032</c:v>
                </c:pt>
                <c:pt idx="1579">
                  <c:v>5.9600000000000035</c:v>
                </c:pt>
                <c:pt idx="1580">
                  <c:v>6.2200000000000033</c:v>
                </c:pt>
                <c:pt idx="1581">
                  <c:v>5.8400000000000034</c:v>
                </c:pt>
                <c:pt idx="1582">
                  <c:v>5.7400000000000038</c:v>
                </c:pt>
                <c:pt idx="1583">
                  <c:v>5.8200000000000029</c:v>
                </c:pt>
                <c:pt idx="1584">
                  <c:v>5.8200000000000021</c:v>
                </c:pt>
                <c:pt idx="1585">
                  <c:v>5.4600000000000009</c:v>
                </c:pt>
                <c:pt idx="1586">
                  <c:v>5.62</c:v>
                </c:pt>
                <c:pt idx="1587">
                  <c:v>5.38</c:v>
                </c:pt>
                <c:pt idx="1588">
                  <c:v>5.2199999999999989</c:v>
                </c:pt>
                <c:pt idx="1589">
                  <c:v>5.0999999999999996</c:v>
                </c:pt>
                <c:pt idx="1590">
                  <c:v>4.76</c:v>
                </c:pt>
                <c:pt idx="1591">
                  <c:v>4.4800000000000004</c:v>
                </c:pt>
                <c:pt idx="1592">
                  <c:v>4.2</c:v>
                </c:pt>
                <c:pt idx="1593">
                  <c:v>4.3800000000000008</c:v>
                </c:pt>
                <c:pt idx="1594">
                  <c:v>3.96</c:v>
                </c:pt>
                <c:pt idx="1595">
                  <c:v>4.3600000000000012</c:v>
                </c:pt>
                <c:pt idx="1596">
                  <c:v>4.32</c:v>
                </c:pt>
                <c:pt idx="1597">
                  <c:v>4.08</c:v>
                </c:pt>
                <c:pt idx="1598">
                  <c:v>3.8599999999999994</c:v>
                </c:pt>
                <c:pt idx="1599">
                  <c:v>3.4199999999999995</c:v>
                </c:pt>
                <c:pt idx="1600">
                  <c:v>3.0399999999999991</c:v>
                </c:pt>
                <c:pt idx="1601">
                  <c:v>2.8599999999999985</c:v>
                </c:pt>
                <c:pt idx="1602">
                  <c:v>2.9799999999999991</c:v>
                </c:pt>
                <c:pt idx="1603">
                  <c:v>2.9799999999999995</c:v>
                </c:pt>
                <c:pt idx="1604">
                  <c:v>3.4</c:v>
                </c:pt>
                <c:pt idx="1605">
                  <c:v>3.2399999999999998</c:v>
                </c:pt>
                <c:pt idx="1606">
                  <c:v>2.9799999999999995</c:v>
                </c:pt>
                <c:pt idx="1607">
                  <c:v>2.4799999999999995</c:v>
                </c:pt>
                <c:pt idx="1608">
                  <c:v>2.4799999999999995</c:v>
                </c:pt>
                <c:pt idx="1609">
                  <c:v>3</c:v>
                </c:pt>
                <c:pt idx="1610">
                  <c:v>3.22</c:v>
                </c:pt>
                <c:pt idx="1611">
                  <c:v>3.680000000000001</c:v>
                </c:pt>
                <c:pt idx="1612">
                  <c:v>4.080000000000001</c:v>
                </c:pt>
                <c:pt idx="1613">
                  <c:v>3.9000000000000008</c:v>
                </c:pt>
                <c:pt idx="1614">
                  <c:v>3.34</c:v>
                </c:pt>
                <c:pt idx="1615">
                  <c:v>2.7399999999999998</c:v>
                </c:pt>
                <c:pt idx="1616">
                  <c:v>2.0199999999999996</c:v>
                </c:pt>
                <c:pt idx="1617">
                  <c:v>1.5999999999999992</c:v>
                </c:pt>
                <c:pt idx="1618">
                  <c:v>1.4799999999999998</c:v>
                </c:pt>
                <c:pt idx="1619">
                  <c:v>1.3799999999999997</c:v>
                </c:pt>
                <c:pt idx="1620">
                  <c:v>1.3999999999999992</c:v>
                </c:pt>
                <c:pt idx="1621">
                  <c:v>1.1399999999999992</c:v>
                </c:pt>
                <c:pt idx="1622">
                  <c:v>1.4999999999999993</c:v>
                </c:pt>
                <c:pt idx="1623">
                  <c:v>1.079999999999999</c:v>
                </c:pt>
                <c:pt idx="1624">
                  <c:v>0.59999999999999931</c:v>
                </c:pt>
                <c:pt idx="1625">
                  <c:v>0.71999999999999953</c:v>
                </c:pt>
                <c:pt idx="1626">
                  <c:v>1.2200000000000002</c:v>
                </c:pt>
                <c:pt idx="1627">
                  <c:v>1.120000000000001</c:v>
                </c:pt>
                <c:pt idx="1628">
                  <c:v>1.6400000000000012</c:v>
                </c:pt>
                <c:pt idx="1629">
                  <c:v>1.7600000000000016</c:v>
                </c:pt>
                <c:pt idx="1630">
                  <c:v>1.8800000000000019</c:v>
                </c:pt>
                <c:pt idx="1631">
                  <c:v>1.7000000000000006</c:v>
                </c:pt>
                <c:pt idx="1632">
                  <c:v>1.5200000000000002</c:v>
                </c:pt>
                <c:pt idx="1633">
                  <c:v>1.0199999999999996</c:v>
                </c:pt>
                <c:pt idx="1634">
                  <c:v>1.0399999999999998</c:v>
                </c:pt>
                <c:pt idx="1635">
                  <c:v>0.9199999999999996</c:v>
                </c:pt>
                <c:pt idx="1636">
                  <c:v>1.1000000000000008</c:v>
                </c:pt>
                <c:pt idx="1637">
                  <c:v>1.180000000000001</c:v>
                </c:pt>
                <c:pt idx="1638">
                  <c:v>1.7200000000000017</c:v>
                </c:pt>
                <c:pt idx="1639">
                  <c:v>1.820000000000001</c:v>
                </c:pt>
                <c:pt idx="1640">
                  <c:v>1.920000000000001</c:v>
                </c:pt>
                <c:pt idx="1641">
                  <c:v>1.9600000000000009</c:v>
                </c:pt>
                <c:pt idx="1642">
                  <c:v>2.2200000000000002</c:v>
                </c:pt>
                <c:pt idx="1643">
                  <c:v>2.0200000000000005</c:v>
                </c:pt>
                <c:pt idx="1644">
                  <c:v>2.16</c:v>
                </c:pt>
                <c:pt idx="1645">
                  <c:v>2.2000000000000002</c:v>
                </c:pt>
                <c:pt idx="1646">
                  <c:v>2.34</c:v>
                </c:pt>
                <c:pt idx="1647">
                  <c:v>2.4599999999999995</c:v>
                </c:pt>
                <c:pt idx="1648">
                  <c:v>2.7599999999999989</c:v>
                </c:pt>
                <c:pt idx="1649">
                  <c:v>2.8399999999999985</c:v>
                </c:pt>
                <c:pt idx="1650">
                  <c:v>3.219999999999998</c:v>
                </c:pt>
                <c:pt idx="1651">
                  <c:v>3.4799999999999978</c:v>
                </c:pt>
                <c:pt idx="1652">
                  <c:v>3.4599999999999982</c:v>
                </c:pt>
                <c:pt idx="1653">
                  <c:v>3.8399999999999985</c:v>
                </c:pt>
                <c:pt idx="1654">
                  <c:v>4.339999999999999</c:v>
                </c:pt>
                <c:pt idx="1655">
                  <c:v>4.22</c:v>
                </c:pt>
                <c:pt idx="1656">
                  <c:v>4.2799999999999994</c:v>
                </c:pt>
                <c:pt idx="1657">
                  <c:v>4.2799999999999994</c:v>
                </c:pt>
                <c:pt idx="1658">
                  <c:v>4</c:v>
                </c:pt>
                <c:pt idx="1659">
                  <c:v>4.18</c:v>
                </c:pt>
                <c:pt idx="1660">
                  <c:v>4.4000000000000004</c:v>
                </c:pt>
                <c:pt idx="1661">
                  <c:v>4.3</c:v>
                </c:pt>
                <c:pt idx="1662">
                  <c:v>4.26</c:v>
                </c:pt>
                <c:pt idx="1663">
                  <c:v>4.4399999999999995</c:v>
                </c:pt>
                <c:pt idx="1664">
                  <c:v>4.12</c:v>
                </c:pt>
                <c:pt idx="1665">
                  <c:v>4.0600000000000005</c:v>
                </c:pt>
                <c:pt idx="1666">
                  <c:v>4.620000000000001</c:v>
                </c:pt>
                <c:pt idx="1667">
                  <c:v>5.2600000000000007</c:v>
                </c:pt>
                <c:pt idx="1668">
                  <c:v>5.5200000000000014</c:v>
                </c:pt>
                <c:pt idx="1669">
                  <c:v>5.8200000000000012</c:v>
                </c:pt>
                <c:pt idx="1670">
                  <c:v>6.160000000000001</c:v>
                </c:pt>
                <c:pt idx="1671">
                  <c:v>6.1600000000000019</c:v>
                </c:pt>
                <c:pt idx="1672">
                  <c:v>6.1200000000000019</c:v>
                </c:pt>
                <c:pt idx="1673">
                  <c:v>6.3000000000000016</c:v>
                </c:pt>
                <c:pt idx="1674">
                  <c:v>7.0600000000000023</c:v>
                </c:pt>
                <c:pt idx="1675">
                  <c:v>7.5200000000000014</c:v>
                </c:pt>
                <c:pt idx="1676">
                  <c:v>7.7</c:v>
                </c:pt>
                <c:pt idx="1677">
                  <c:v>8.1800000000000015</c:v>
                </c:pt>
                <c:pt idx="1678">
                  <c:v>8.68</c:v>
                </c:pt>
                <c:pt idx="1679">
                  <c:v>8.84</c:v>
                </c:pt>
                <c:pt idx="1680">
                  <c:v>9.120000000000001</c:v>
                </c:pt>
                <c:pt idx="1681">
                  <c:v>9.86</c:v>
                </c:pt>
                <c:pt idx="1682">
                  <c:v>10.139999999999999</c:v>
                </c:pt>
                <c:pt idx="1683">
                  <c:v>10.68</c:v>
                </c:pt>
              </c:numCache>
            </c:numRef>
          </c:xVal>
          <c:yVal>
            <c:numRef>
              <c:f>'64K_7'!$A$2:$A$1690</c:f>
              <c:numCache>
                <c:formatCode>General</c:formatCode>
                <c:ptCount val="1689"/>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numCache>
            </c:numRef>
          </c:yVal>
          <c:smooth val="1"/>
          <c:extLst>
            <c:ext xmlns:c16="http://schemas.microsoft.com/office/drawing/2014/chart" uri="{C3380CC4-5D6E-409C-BE32-E72D297353CC}">
              <c16:uniqueId val="{00000005-7C77-4670-81E3-7067460BD862}"/>
            </c:ext>
          </c:extLst>
        </c:ser>
        <c:ser>
          <c:idx val="4"/>
          <c:order val="6"/>
          <c:tx>
            <c:strRef>
              <c:f>'64K_7'!$X$1</c:f>
              <c:strCache>
                <c:ptCount val="1"/>
                <c:pt idx="0">
                  <c:v>UPCUDEP</c:v>
                </c:pt>
              </c:strCache>
            </c:strRef>
          </c:tx>
          <c:spPr>
            <a:ln w="19050" cap="rnd">
              <a:solidFill>
                <a:sysClr val="windowText" lastClr="000000"/>
              </a:solidFill>
              <a:round/>
            </a:ln>
            <a:effectLst/>
          </c:spPr>
          <c:marker>
            <c:symbol val="none"/>
          </c:marker>
          <c:xVal>
            <c:numRef>
              <c:f>'64K_7'!$Y$4:$Y$5</c:f>
              <c:numCache>
                <c:formatCode>General</c:formatCode>
                <c:ptCount val="2"/>
                <c:pt idx="0">
                  <c:v>-20</c:v>
                </c:pt>
                <c:pt idx="1">
                  <c:v>200</c:v>
                </c:pt>
              </c:numCache>
            </c:numRef>
          </c:xVal>
          <c:yVal>
            <c:numRef>
              <c:f>'64K_7'!$X$2:$X$3</c:f>
              <c:numCache>
                <c:formatCode>General</c:formatCode>
                <c:ptCount val="2"/>
                <c:pt idx="0">
                  <c:v>36</c:v>
                </c:pt>
                <c:pt idx="1">
                  <c:v>36</c:v>
                </c:pt>
              </c:numCache>
            </c:numRef>
          </c:yVal>
          <c:smooth val="1"/>
          <c:extLst>
            <c:ext xmlns:c16="http://schemas.microsoft.com/office/drawing/2014/chart" uri="{C3380CC4-5D6E-409C-BE32-E72D297353CC}">
              <c16:uniqueId val="{00000006-7C77-4670-81E3-7067460BD862}"/>
            </c:ext>
          </c:extLst>
        </c:ser>
        <c:ser>
          <c:idx val="5"/>
          <c:order val="7"/>
          <c:tx>
            <c:strRef>
              <c:f>'64K_7'!$Y$1</c:f>
              <c:strCache>
                <c:ptCount val="1"/>
                <c:pt idx="0">
                  <c:v>UPPCAQDEP</c:v>
                </c:pt>
              </c:strCache>
            </c:strRef>
          </c:tx>
          <c:spPr>
            <a:ln w="19050" cap="rnd">
              <a:solidFill>
                <a:sysClr val="windowText" lastClr="000000"/>
              </a:solidFill>
              <a:round/>
            </a:ln>
            <a:effectLst/>
          </c:spPr>
          <c:marker>
            <c:symbol val="none"/>
          </c:marker>
          <c:xVal>
            <c:numRef>
              <c:f>'64K_7'!$Y$4:$Y$5</c:f>
              <c:numCache>
                <c:formatCode>General</c:formatCode>
                <c:ptCount val="2"/>
                <c:pt idx="0">
                  <c:v>-20</c:v>
                </c:pt>
                <c:pt idx="1">
                  <c:v>200</c:v>
                </c:pt>
              </c:numCache>
            </c:numRef>
          </c:xVal>
          <c:yVal>
            <c:numRef>
              <c:f>'64K_7'!$Y$2:$Y$3</c:f>
              <c:numCache>
                <c:formatCode>General</c:formatCode>
                <c:ptCount val="2"/>
                <c:pt idx="0">
                  <c:v>60</c:v>
                </c:pt>
                <c:pt idx="1">
                  <c:v>60</c:v>
                </c:pt>
              </c:numCache>
            </c:numRef>
          </c:yVal>
          <c:smooth val="1"/>
          <c:extLst>
            <c:ext xmlns:c16="http://schemas.microsoft.com/office/drawing/2014/chart" uri="{C3380CC4-5D6E-409C-BE32-E72D297353CC}">
              <c16:uniqueId val="{00000007-7C77-4670-81E3-7067460BD862}"/>
            </c:ext>
          </c:extLst>
        </c:ser>
        <c:ser>
          <c:idx val="6"/>
          <c:order val="8"/>
          <c:tx>
            <c:strRef>
              <c:f>'64K_7'!$Z$1</c:f>
              <c:strCache>
                <c:ptCount val="1"/>
                <c:pt idx="0">
                  <c:v>PCCUDEP</c:v>
                </c:pt>
              </c:strCache>
            </c:strRef>
          </c:tx>
          <c:spPr>
            <a:ln w="19050" cap="rnd">
              <a:solidFill>
                <a:sysClr val="windowText" lastClr="000000"/>
              </a:solidFill>
              <a:round/>
            </a:ln>
            <a:effectLst/>
          </c:spPr>
          <c:marker>
            <c:symbol val="none"/>
          </c:marker>
          <c:xVal>
            <c:numRef>
              <c:f>'64K_7'!$Y$4:$Y$5</c:f>
              <c:numCache>
                <c:formatCode>General</c:formatCode>
                <c:ptCount val="2"/>
                <c:pt idx="0">
                  <c:v>-20</c:v>
                </c:pt>
                <c:pt idx="1">
                  <c:v>200</c:v>
                </c:pt>
              </c:numCache>
            </c:numRef>
          </c:xVal>
          <c:yVal>
            <c:numRef>
              <c:f>'64K_7'!$Z$2:$Z$3</c:f>
              <c:numCache>
                <c:formatCode>General</c:formatCode>
                <c:ptCount val="2"/>
                <c:pt idx="0">
                  <c:v>93</c:v>
                </c:pt>
                <c:pt idx="1">
                  <c:v>93</c:v>
                </c:pt>
              </c:numCache>
            </c:numRef>
          </c:yVal>
          <c:smooth val="1"/>
          <c:extLst>
            <c:ext xmlns:c16="http://schemas.microsoft.com/office/drawing/2014/chart" uri="{C3380CC4-5D6E-409C-BE32-E72D297353CC}">
              <c16:uniqueId val="{00000008-7C77-4670-81E3-7067460BD862}"/>
            </c:ext>
          </c:extLst>
        </c:ser>
        <c:ser>
          <c:idx val="7"/>
          <c:order val="9"/>
          <c:tx>
            <c:strRef>
              <c:f>'64K_7'!$AA$1</c:f>
              <c:strCache>
                <c:ptCount val="1"/>
                <c:pt idx="0">
                  <c:v>LOPCAQDEP</c:v>
                </c:pt>
              </c:strCache>
            </c:strRef>
          </c:tx>
          <c:spPr>
            <a:ln w="19050" cap="rnd">
              <a:solidFill>
                <a:sysClr val="windowText" lastClr="000000"/>
              </a:solidFill>
              <a:round/>
            </a:ln>
            <a:effectLst/>
          </c:spPr>
          <c:marker>
            <c:symbol val="none"/>
          </c:marker>
          <c:xVal>
            <c:numRef>
              <c:f>'64K_7'!$Y$4:$Y$5</c:f>
              <c:numCache>
                <c:formatCode>General</c:formatCode>
                <c:ptCount val="2"/>
                <c:pt idx="0">
                  <c:v>-20</c:v>
                </c:pt>
                <c:pt idx="1">
                  <c:v>200</c:v>
                </c:pt>
              </c:numCache>
            </c:numRef>
          </c:xVal>
          <c:yVal>
            <c:numRef>
              <c:f>'64K_7'!$AA$2:$AA$3</c:f>
              <c:numCache>
                <c:formatCode>General</c:formatCode>
                <c:ptCount val="2"/>
                <c:pt idx="0">
                  <c:v>110</c:v>
                </c:pt>
                <c:pt idx="1">
                  <c:v>110</c:v>
                </c:pt>
              </c:numCache>
            </c:numRef>
          </c:yVal>
          <c:smooth val="1"/>
          <c:extLst>
            <c:ext xmlns:c16="http://schemas.microsoft.com/office/drawing/2014/chart" uri="{C3380CC4-5D6E-409C-BE32-E72D297353CC}">
              <c16:uniqueId val="{00000009-7C77-4670-81E3-7067460BD862}"/>
            </c:ext>
          </c:extLst>
        </c:ser>
        <c:ser>
          <c:idx val="8"/>
          <c:order val="10"/>
          <c:tx>
            <c:strRef>
              <c:f>'64K_7'!$AB$1</c:f>
              <c:strCache>
                <c:ptCount val="1"/>
                <c:pt idx="0">
                  <c:v>MIDAQDEP</c:v>
                </c:pt>
              </c:strCache>
            </c:strRef>
          </c:tx>
          <c:spPr>
            <a:ln w="19050" cap="rnd">
              <a:solidFill>
                <a:sysClr val="windowText" lastClr="000000"/>
              </a:solidFill>
              <a:round/>
            </a:ln>
            <a:effectLst/>
          </c:spPr>
          <c:marker>
            <c:symbol val="none"/>
          </c:marker>
          <c:xVal>
            <c:numRef>
              <c:f>'64K_7'!$Y$4:$Y$5</c:f>
              <c:numCache>
                <c:formatCode>General</c:formatCode>
                <c:ptCount val="2"/>
                <c:pt idx="0">
                  <c:v>-20</c:v>
                </c:pt>
                <c:pt idx="1">
                  <c:v>200</c:v>
                </c:pt>
              </c:numCache>
            </c:numRef>
          </c:xVal>
          <c:yVal>
            <c:numRef>
              <c:f>'64K_7'!$AB$2:$AB$3</c:f>
              <c:numCache>
                <c:formatCode>General</c:formatCode>
                <c:ptCount val="2"/>
                <c:pt idx="0">
                  <c:v>133</c:v>
                </c:pt>
                <c:pt idx="1">
                  <c:v>133</c:v>
                </c:pt>
              </c:numCache>
            </c:numRef>
          </c:yVal>
          <c:smooth val="1"/>
          <c:extLst>
            <c:ext xmlns:c16="http://schemas.microsoft.com/office/drawing/2014/chart" uri="{C3380CC4-5D6E-409C-BE32-E72D297353CC}">
              <c16:uniqueId val="{0000000A-7C77-4670-81E3-7067460BD862}"/>
            </c:ext>
          </c:extLst>
        </c:ser>
        <c:ser>
          <c:idx val="9"/>
          <c:order val="11"/>
          <c:tx>
            <c:strRef>
              <c:f>'64K_7'!$AC$1</c:f>
              <c:strCache>
                <c:ptCount val="1"/>
                <c:pt idx="0">
                  <c:v>LOCUDEP</c:v>
                </c:pt>
              </c:strCache>
            </c:strRef>
          </c:tx>
          <c:spPr>
            <a:ln w="19050" cap="rnd">
              <a:solidFill>
                <a:sysClr val="windowText" lastClr="000000"/>
              </a:solidFill>
              <a:round/>
            </a:ln>
            <a:effectLst/>
          </c:spPr>
          <c:marker>
            <c:symbol val="none"/>
          </c:marker>
          <c:xVal>
            <c:numRef>
              <c:f>'64K_7'!$Y$4:$Y$5</c:f>
              <c:numCache>
                <c:formatCode>General</c:formatCode>
                <c:ptCount val="2"/>
                <c:pt idx="0">
                  <c:v>-20</c:v>
                </c:pt>
                <c:pt idx="1">
                  <c:v>200</c:v>
                </c:pt>
              </c:numCache>
            </c:numRef>
          </c:xVal>
          <c:yVal>
            <c:numRef>
              <c:f>'64K_7'!$AC$2:$AC$3</c:f>
              <c:numCache>
                <c:formatCode>General</c:formatCode>
                <c:ptCount val="2"/>
                <c:pt idx="0">
                  <c:v>141</c:v>
                </c:pt>
                <c:pt idx="1">
                  <c:v>141</c:v>
                </c:pt>
              </c:numCache>
            </c:numRef>
          </c:yVal>
          <c:smooth val="1"/>
          <c:extLst>
            <c:ext xmlns:c16="http://schemas.microsoft.com/office/drawing/2014/chart" uri="{C3380CC4-5D6E-409C-BE32-E72D297353CC}">
              <c16:uniqueId val="{0000000B-7C77-4670-81E3-7067460BD862}"/>
            </c:ext>
          </c:extLst>
        </c:ser>
        <c:ser>
          <c:idx val="10"/>
          <c:order val="12"/>
          <c:tx>
            <c:strRef>
              <c:f>'64K_7'!$AD$1</c:f>
              <c:strCache>
                <c:ptCount val="1"/>
                <c:pt idx="0">
                  <c:v>LOAQDEP</c:v>
                </c:pt>
              </c:strCache>
            </c:strRef>
          </c:tx>
          <c:spPr>
            <a:ln w="19050" cap="rnd">
              <a:solidFill>
                <a:sysClr val="windowText" lastClr="000000"/>
              </a:solidFill>
              <a:round/>
            </a:ln>
            <a:effectLst/>
          </c:spPr>
          <c:marker>
            <c:symbol val="none"/>
          </c:marker>
          <c:xVal>
            <c:numRef>
              <c:f>'64K_7'!$Y$4:$Y$5</c:f>
              <c:numCache>
                <c:formatCode>General</c:formatCode>
                <c:ptCount val="2"/>
                <c:pt idx="0">
                  <c:v>-20</c:v>
                </c:pt>
                <c:pt idx="1">
                  <c:v>200</c:v>
                </c:pt>
              </c:numCache>
            </c:numRef>
          </c:xVal>
          <c:yVal>
            <c:numRef>
              <c:f>'64K_7'!$AD$2:$AD$3</c:f>
              <c:numCache>
                <c:formatCode>General</c:formatCode>
                <c:ptCount val="2"/>
                <c:pt idx="0">
                  <c:v>164</c:v>
                </c:pt>
                <c:pt idx="1">
                  <c:v>164</c:v>
                </c:pt>
              </c:numCache>
            </c:numRef>
          </c:yVal>
          <c:smooth val="1"/>
          <c:extLst>
            <c:ext xmlns:c16="http://schemas.microsoft.com/office/drawing/2014/chart" uri="{C3380CC4-5D6E-409C-BE32-E72D297353CC}">
              <c16:uniqueId val="{0000000C-7C77-4670-81E3-7067460BD862}"/>
            </c:ext>
          </c:extLst>
        </c:ser>
        <c:dLbls>
          <c:showLegendKey val="0"/>
          <c:showVal val="0"/>
          <c:showCatName val="0"/>
          <c:showSerName val="0"/>
          <c:showPercent val="0"/>
          <c:showBubbleSize val="0"/>
        </c:dLbls>
        <c:axId val="866077368"/>
        <c:axId val="866080320"/>
      </c:scatterChart>
      <c:valAx>
        <c:axId val="866077368"/>
        <c:scaling>
          <c:orientation val="minMax"/>
          <c:max val="200"/>
          <c:min val="-2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l-GR">
                    <a:solidFill>
                      <a:sysClr val="windowText" lastClr="000000"/>
                    </a:solidFill>
                    <a:latin typeface="Calibri" panose="020F0502020204030204" pitchFamily="34" charset="0"/>
                    <a:cs typeface="Calibri" panose="020F0502020204030204" pitchFamily="34" charset="0"/>
                  </a:rPr>
                  <a:t>Δ</a:t>
                </a:r>
                <a:r>
                  <a:rPr lang="en-US">
                    <a:solidFill>
                      <a:sysClr val="windowText" lastClr="000000"/>
                    </a:solidFill>
                    <a:latin typeface="Calibri" panose="020F0502020204030204" pitchFamily="34" charset="0"/>
                    <a:cs typeface="Calibri" panose="020F0502020204030204" pitchFamily="34" charset="0"/>
                  </a:rPr>
                  <a:t> in Conductance</a:t>
                </a:r>
                <a:r>
                  <a:rPr lang="en-US" baseline="0">
                    <a:solidFill>
                      <a:sysClr val="windowText" lastClr="000000"/>
                    </a:solidFill>
                    <a:latin typeface="Calibri" panose="020F0502020204030204" pitchFamily="34" charset="0"/>
                    <a:cs typeface="Calibri" panose="020F0502020204030204" pitchFamily="34" charset="0"/>
                  </a:rPr>
                  <a:t> (mS/m)</a:t>
                </a:r>
                <a:endParaRPr lang="en-US">
                  <a:solidFill>
                    <a:sysClr val="windowText" lastClr="000000"/>
                  </a:solidFill>
                </a:endParaRP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866080320"/>
        <c:crosses val="autoZero"/>
        <c:crossBetween val="midCat"/>
        <c:majorUnit val="40"/>
      </c:valAx>
      <c:valAx>
        <c:axId val="866080320"/>
        <c:scaling>
          <c:orientation val="maxMin"/>
          <c:max val="180"/>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866077368"/>
        <c:crosses val="autoZero"/>
        <c:crossBetween val="midCat"/>
      </c:valAx>
      <c:spPr>
        <a:noFill/>
        <a:ln>
          <a:solidFill>
            <a:sysClr val="windowText" lastClr="000000"/>
          </a:solidFill>
        </a:ln>
        <a:effectLst/>
      </c:spPr>
    </c:plotArea>
    <c:legend>
      <c:legendPos val="r"/>
      <c:layout>
        <c:manualLayout>
          <c:xMode val="edge"/>
          <c:yMode val="edge"/>
          <c:x val="0.62060602282596522"/>
          <c:y val="0.4165514236362981"/>
          <c:w val="0.32876986600680846"/>
          <c:h val="0.1280164379827603"/>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2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sz="1400" b="1" i="0" baseline="0">
                <a:solidFill>
                  <a:sysClr val="windowText" lastClr="000000"/>
                </a:solidFill>
                <a:effectLst/>
              </a:rPr>
              <a:t>62G 15 </a:t>
            </a:r>
            <a:r>
              <a:rPr lang="el-GR" sz="1400" b="1" i="0" baseline="0">
                <a:solidFill>
                  <a:sysClr val="windowText" lastClr="000000"/>
                </a:solidFill>
                <a:effectLst/>
              </a:rPr>
              <a:t>Δ</a:t>
            </a:r>
            <a:r>
              <a:rPr lang="en-US" sz="1400" b="1" i="0" baseline="0">
                <a:solidFill>
                  <a:sysClr val="windowText" lastClr="000000"/>
                </a:solidFill>
                <a:effectLst/>
              </a:rPr>
              <a:t> in Conductance (mS/m)</a:t>
            </a:r>
            <a:endParaRPr lang="en-US" sz="1400">
              <a:solidFill>
                <a:sysClr val="windowText" lastClr="000000"/>
              </a:solidFill>
              <a:effectLst/>
            </a:endParaRP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2631540161810229"/>
          <c:y val="0.14167930095694559"/>
          <c:w val="0.8360874163176506"/>
          <c:h val="0.8129614776413816"/>
        </c:manualLayout>
      </c:layout>
      <c:scatterChart>
        <c:scatterStyle val="smoothMarker"/>
        <c:varyColors val="0"/>
        <c:ser>
          <c:idx val="0"/>
          <c:order val="0"/>
          <c:tx>
            <c:strRef>
              <c:f>'62G_15'!$B$1</c:f>
              <c:strCache>
                <c:ptCount val="1"/>
                <c:pt idx="0">
                  <c:v>2008</c:v>
                </c:pt>
              </c:strCache>
            </c:strRef>
          </c:tx>
          <c:spPr>
            <a:ln w="12700" cap="rnd">
              <a:solidFill>
                <a:schemeClr val="accent1"/>
              </a:solidFill>
              <a:round/>
            </a:ln>
            <a:effectLst/>
          </c:spPr>
          <c:marker>
            <c:symbol val="none"/>
          </c:marker>
          <c:xVal>
            <c:numRef>
              <c:f>'62G_15'!$B$2:$B$1838</c:f>
              <c:numCache>
                <c:formatCode>General</c:formatCode>
                <c:ptCount val="1837"/>
                <c:pt idx="1">
                  <c:v>14.4</c:v>
                </c:pt>
                <c:pt idx="2">
                  <c:v>14.2</c:v>
                </c:pt>
                <c:pt idx="3">
                  <c:v>13.7</c:v>
                </c:pt>
                <c:pt idx="4">
                  <c:v>13.2</c:v>
                </c:pt>
                <c:pt idx="5">
                  <c:v>12.4</c:v>
                </c:pt>
                <c:pt idx="6">
                  <c:v>11.8</c:v>
                </c:pt>
                <c:pt idx="7">
                  <c:v>11.5</c:v>
                </c:pt>
                <c:pt idx="8">
                  <c:v>10.8</c:v>
                </c:pt>
                <c:pt idx="9">
                  <c:v>10.1</c:v>
                </c:pt>
                <c:pt idx="10">
                  <c:v>9.6999999999999993</c:v>
                </c:pt>
                <c:pt idx="11">
                  <c:v>9.1999999999999993</c:v>
                </c:pt>
                <c:pt idx="12">
                  <c:v>8.8000000000000007</c:v>
                </c:pt>
                <c:pt idx="13">
                  <c:v>8.6999999999999993</c:v>
                </c:pt>
                <c:pt idx="14">
                  <c:v>8.6999999999999993</c:v>
                </c:pt>
                <c:pt idx="15">
                  <c:v>8.1999999999999993</c:v>
                </c:pt>
                <c:pt idx="16">
                  <c:v>8.1999999999999993</c:v>
                </c:pt>
                <c:pt idx="17">
                  <c:v>8</c:v>
                </c:pt>
                <c:pt idx="18">
                  <c:v>8.1999999999999993</c:v>
                </c:pt>
                <c:pt idx="19">
                  <c:v>8</c:v>
                </c:pt>
                <c:pt idx="20">
                  <c:v>7.6</c:v>
                </c:pt>
                <c:pt idx="21">
                  <c:v>8.5</c:v>
                </c:pt>
                <c:pt idx="22">
                  <c:v>8.1</c:v>
                </c:pt>
                <c:pt idx="23">
                  <c:v>8.6</c:v>
                </c:pt>
                <c:pt idx="24">
                  <c:v>8.1</c:v>
                </c:pt>
                <c:pt idx="25">
                  <c:v>8.8000000000000007</c:v>
                </c:pt>
                <c:pt idx="26">
                  <c:v>8.1</c:v>
                </c:pt>
                <c:pt idx="27">
                  <c:v>7.9</c:v>
                </c:pt>
                <c:pt idx="28">
                  <c:v>8.6</c:v>
                </c:pt>
                <c:pt idx="29">
                  <c:v>7.6</c:v>
                </c:pt>
                <c:pt idx="30">
                  <c:v>8.3000000000000007</c:v>
                </c:pt>
                <c:pt idx="31">
                  <c:v>8.1</c:v>
                </c:pt>
                <c:pt idx="32">
                  <c:v>8.6</c:v>
                </c:pt>
                <c:pt idx="33">
                  <c:v>8</c:v>
                </c:pt>
                <c:pt idx="34">
                  <c:v>8.6999999999999993</c:v>
                </c:pt>
                <c:pt idx="35">
                  <c:v>8</c:v>
                </c:pt>
                <c:pt idx="36">
                  <c:v>7.5</c:v>
                </c:pt>
                <c:pt idx="37">
                  <c:v>6.7</c:v>
                </c:pt>
                <c:pt idx="38">
                  <c:v>7.7</c:v>
                </c:pt>
                <c:pt idx="39">
                  <c:v>7</c:v>
                </c:pt>
                <c:pt idx="40">
                  <c:v>7</c:v>
                </c:pt>
                <c:pt idx="41">
                  <c:v>6.9</c:v>
                </c:pt>
                <c:pt idx="42">
                  <c:v>7.2</c:v>
                </c:pt>
                <c:pt idx="43">
                  <c:v>6.5</c:v>
                </c:pt>
                <c:pt idx="44">
                  <c:v>6.3</c:v>
                </c:pt>
                <c:pt idx="45">
                  <c:v>6.1</c:v>
                </c:pt>
                <c:pt idx="46">
                  <c:v>6.4</c:v>
                </c:pt>
                <c:pt idx="47">
                  <c:v>7.2</c:v>
                </c:pt>
                <c:pt idx="48">
                  <c:v>6.4</c:v>
                </c:pt>
                <c:pt idx="49">
                  <c:v>5.9</c:v>
                </c:pt>
                <c:pt idx="50">
                  <c:v>6.2</c:v>
                </c:pt>
                <c:pt idx="51">
                  <c:v>7.4</c:v>
                </c:pt>
                <c:pt idx="52">
                  <c:v>6.2</c:v>
                </c:pt>
                <c:pt idx="53">
                  <c:v>6</c:v>
                </c:pt>
                <c:pt idx="54">
                  <c:v>6.4</c:v>
                </c:pt>
                <c:pt idx="55">
                  <c:v>6.1</c:v>
                </c:pt>
                <c:pt idx="56">
                  <c:v>5.9</c:v>
                </c:pt>
                <c:pt idx="57">
                  <c:v>6.8</c:v>
                </c:pt>
                <c:pt idx="58">
                  <c:v>7.2</c:v>
                </c:pt>
                <c:pt idx="59">
                  <c:v>7</c:v>
                </c:pt>
                <c:pt idx="60">
                  <c:v>7.4</c:v>
                </c:pt>
                <c:pt idx="61">
                  <c:v>6.8</c:v>
                </c:pt>
                <c:pt idx="62">
                  <c:v>5.6</c:v>
                </c:pt>
                <c:pt idx="63">
                  <c:v>7.4</c:v>
                </c:pt>
                <c:pt idx="64">
                  <c:v>7.6</c:v>
                </c:pt>
                <c:pt idx="65">
                  <c:v>6.6</c:v>
                </c:pt>
                <c:pt idx="66">
                  <c:v>6.3</c:v>
                </c:pt>
                <c:pt idx="67">
                  <c:v>7.6</c:v>
                </c:pt>
                <c:pt idx="68">
                  <c:v>7</c:v>
                </c:pt>
                <c:pt idx="69">
                  <c:v>8</c:v>
                </c:pt>
                <c:pt idx="70">
                  <c:v>7.4</c:v>
                </c:pt>
                <c:pt idx="71">
                  <c:v>8.1999999999999993</c:v>
                </c:pt>
                <c:pt idx="72">
                  <c:v>8.4</c:v>
                </c:pt>
                <c:pt idx="73">
                  <c:v>7.6</c:v>
                </c:pt>
                <c:pt idx="74">
                  <c:v>8.6999999999999993</c:v>
                </c:pt>
                <c:pt idx="75">
                  <c:v>8.8000000000000007</c:v>
                </c:pt>
                <c:pt idx="76">
                  <c:v>8.9</c:v>
                </c:pt>
                <c:pt idx="77">
                  <c:v>9.6</c:v>
                </c:pt>
                <c:pt idx="78">
                  <c:v>9.4</c:v>
                </c:pt>
                <c:pt idx="79">
                  <c:v>9.6999999999999993</c:v>
                </c:pt>
                <c:pt idx="80">
                  <c:v>10.3</c:v>
                </c:pt>
                <c:pt idx="81">
                  <c:v>10.3</c:v>
                </c:pt>
                <c:pt idx="82">
                  <c:v>9.9</c:v>
                </c:pt>
                <c:pt idx="83">
                  <c:v>9.5</c:v>
                </c:pt>
                <c:pt idx="84">
                  <c:v>10.7</c:v>
                </c:pt>
                <c:pt idx="85">
                  <c:v>9.6</c:v>
                </c:pt>
                <c:pt idx="86">
                  <c:v>11.3</c:v>
                </c:pt>
                <c:pt idx="87">
                  <c:v>11.1</c:v>
                </c:pt>
                <c:pt idx="88">
                  <c:v>10.6</c:v>
                </c:pt>
                <c:pt idx="89">
                  <c:v>11.6</c:v>
                </c:pt>
                <c:pt idx="90">
                  <c:v>11.1</c:v>
                </c:pt>
                <c:pt idx="91">
                  <c:v>11.6</c:v>
                </c:pt>
                <c:pt idx="92">
                  <c:v>10.7</c:v>
                </c:pt>
                <c:pt idx="93">
                  <c:v>11.6</c:v>
                </c:pt>
                <c:pt idx="94">
                  <c:v>10.5</c:v>
                </c:pt>
                <c:pt idx="95">
                  <c:v>9.4</c:v>
                </c:pt>
                <c:pt idx="96">
                  <c:v>11</c:v>
                </c:pt>
                <c:pt idx="97">
                  <c:v>12</c:v>
                </c:pt>
                <c:pt idx="98">
                  <c:v>9.3000000000000007</c:v>
                </c:pt>
                <c:pt idx="99">
                  <c:v>10.6</c:v>
                </c:pt>
                <c:pt idx="100">
                  <c:v>10.1</c:v>
                </c:pt>
                <c:pt idx="101">
                  <c:v>9.1999999999999993</c:v>
                </c:pt>
                <c:pt idx="102">
                  <c:v>9</c:v>
                </c:pt>
                <c:pt idx="103">
                  <c:v>9.6</c:v>
                </c:pt>
                <c:pt idx="104">
                  <c:v>9.1</c:v>
                </c:pt>
                <c:pt idx="105">
                  <c:v>8.6999999999999993</c:v>
                </c:pt>
                <c:pt idx="106">
                  <c:v>9</c:v>
                </c:pt>
                <c:pt idx="107">
                  <c:v>9.5</c:v>
                </c:pt>
                <c:pt idx="108">
                  <c:v>9.6999999999999993</c:v>
                </c:pt>
                <c:pt idx="109">
                  <c:v>9.3000000000000007</c:v>
                </c:pt>
                <c:pt idx="110">
                  <c:v>8.9</c:v>
                </c:pt>
                <c:pt idx="111">
                  <c:v>9.6999999999999993</c:v>
                </c:pt>
                <c:pt idx="112">
                  <c:v>8.8000000000000007</c:v>
                </c:pt>
                <c:pt idx="113">
                  <c:v>9.4</c:v>
                </c:pt>
                <c:pt idx="114">
                  <c:v>9.3000000000000007</c:v>
                </c:pt>
                <c:pt idx="115">
                  <c:v>8.6999999999999993</c:v>
                </c:pt>
                <c:pt idx="116">
                  <c:v>9.3000000000000007</c:v>
                </c:pt>
                <c:pt idx="117">
                  <c:v>8.5</c:v>
                </c:pt>
                <c:pt idx="118">
                  <c:v>8.9</c:v>
                </c:pt>
                <c:pt idx="119">
                  <c:v>8.9</c:v>
                </c:pt>
                <c:pt idx="120">
                  <c:v>8.1999999999999993</c:v>
                </c:pt>
                <c:pt idx="121">
                  <c:v>8.5</c:v>
                </c:pt>
                <c:pt idx="122">
                  <c:v>8.5</c:v>
                </c:pt>
                <c:pt idx="123">
                  <c:v>8.8000000000000007</c:v>
                </c:pt>
                <c:pt idx="124">
                  <c:v>8.1999999999999993</c:v>
                </c:pt>
                <c:pt idx="125">
                  <c:v>9</c:v>
                </c:pt>
                <c:pt idx="126">
                  <c:v>8.9</c:v>
                </c:pt>
                <c:pt idx="127">
                  <c:v>10.3</c:v>
                </c:pt>
                <c:pt idx="128">
                  <c:v>9.1999999999999993</c:v>
                </c:pt>
                <c:pt idx="129">
                  <c:v>7.5</c:v>
                </c:pt>
                <c:pt idx="130">
                  <c:v>9.5</c:v>
                </c:pt>
                <c:pt idx="131">
                  <c:v>9.1999999999999993</c:v>
                </c:pt>
                <c:pt idx="132">
                  <c:v>8.9</c:v>
                </c:pt>
                <c:pt idx="133">
                  <c:v>9.9</c:v>
                </c:pt>
                <c:pt idx="134">
                  <c:v>8.6999999999999993</c:v>
                </c:pt>
                <c:pt idx="135">
                  <c:v>8.9</c:v>
                </c:pt>
                <c:pt idx="136">
                  <c:v>8.6999999999999993</c:v>
                </c:pt>
                <c:pt idx="137">
                  <c:v>8</c:v>
                </c:pt>
                <c:pt idx="138">
                  <c:v>9</c:v>
                </c:pt>
                <c:pt idx="139">
                  <c:v>9.8000000000000007</c:v>
                </c:pt>
                <c:pt idx="140">
                  <c:v>9.6999999999999993</c:v>
                </c:pt>
                <c:pt idx="141">
                  <c:v>9.5</c:v>
                </c:pt>
                <c:pt idx="142">
                  <c:v>8.6</c:v>
                </c:pt>
                <c:pt idx="143">
                  <c:v>9</c:v>
                </c:pt>
                <c:pt idx="144">
                  <c:v>9.1999999999999993</c:v>
                </c:pt>
                <c:pt idx="145">
                  <c:v>10</c:v>
                </c:pt>
                <c:pt idx="146">
                  <c:v>9.8000000000000007</c:v>
                </c:pt>
                <c:pt idx="147">
                  <c:v>9.9</c:v>
                </c:pt>
                <c:pt idx="148">
                  <c:v>10.199999999999999</c:v>
                </c:pt>
                <c:pt idx="149">
                  <c:v>8.9</c:v>
                </c:pt>
                <c:pt idx="150">
                  <c:v>9.5</c:v>
                </c:pt>
                <c:pt idx="151">
                  <c:v>9.4</c:v>
                </c:pt>
                <c:pt idx="152">
                  <c:v>9.1</c:v>
                </c:pt>
                <c:pt idx="153">
                  <c:v>9.6999999999999993</c:v>
                </c:pt>
                <c:pt idx="154">
                  <c:v>9.4</c:v>
                </c:pt>
                <c:pt idx="155">
                  <c:v>10</c:v>
                </c:pt>
                <c:pt idx="156">
                  <c:v>9.1</c:v>
                </c:pt>
                <c:pt idx="157">
                  <c:v>11.1</c:v>
                </c:pt>
                <c:pt idx="158">
                  <c:v>9.8000000000000007</c:v>
                </c:pt>
                <c:pt idx="159">
                  <c:v>10.5</c:v>
                </c:pt>
                <c:pt idx="160">
                  <c:v>10.5</c:v>
                </c:pt>
                <c:pt idx="161">
                  <c:v>10.7</c:v>
                </c:pt>
                <c:pt idx="162">
                  <c:v>10.5</c:v>
                </c:pt>
                <c:pt idx="163">
                  <c:v>10.8</c:v>
                </c:pt>
                <c:pt idx="164">
                  <c:v>10.5</c:v>
                </c:pt>
                <c:pt idx="165">
                  <c:v>10.199999999999999</c:v>
                </c:pt>
                <c:pt idx="166">
                  <c:v>11</c:v>
                </c:pt>
                <c:pt idx="167">
                  <c:v>11.1</c:v>
                </c:pt>
                <c:pt idx="168">
                  <c:v>11.1</c:v>
                </c:pt>
                <c:pt idx="169">
                  <c:v>11.5</c:v>
                </c:pt>
                <c:pt idx="170">
                  <c:v>12</c:v>
                </c:pt>
                <c:pt idx="171">
                  <c:v>11.5</c:v>
                </c:pt>
                <c:pt idx="172">
                  <c:v>12</c:v>
                </c:pt>
                <c:pt idx="173">
                  <c:v>11.5</c:v>
                </c:pt>
                <c:pt idx="174">
                  <c:v>12.1</c:v>
                </c:pt>
                <c:pt idx="175">
                  <c:v>13.1</c:v>
                </c:pt>
                <c:pt idx="176">
                  <c:v>12.6</c:v>
                </c:pt>
                <c:pt idx="177">
                  <c:v>11.3</c:v>
                </c:pt>
                <c:pt idx="178">
                  <c:v>12.8</c:v>
                </c:pt>
                <c:pt idx="179">
                  <c:v>11.7</c:v>
                </c:pt>
                <c:pt idx="180">
                  <c:v>13.2</c:v>
                </c:pt>
                <c:pt idx="181">
                  <c:v>12.4</c:v>
                </c:pt>
                <c:pt idx="182">
                  <c:v>12.6</c:v>
                </c:pt>
                <c:pt idx="183">
                  <c:v>12.1</c:v>
                </c:pt>
                <c:pt idx="184">
                  <c:v>13.5</c:v>
                </c:pt>
                <c:pt idx="185">
                  <c:v>13.7</c:v>
                </c:pt>
                <c:pt idx="186">
                  <c:v>12.4</c:v>
                </c:pt>
                <c:pt idx="187">
                  <c:v>13.5</c:v>
                </c:pt>
                <c:pt idx="188">
                  <c:v>13.1</c:v>
                </c:pt>
                <c:pt idx="189">
                  <c:v>14.1</c:v>
                </c:pt>
                <c:pt idx="190">
                  <c:v>14.6</c:v>
                </c:pt>
                <c:pt idx="191">
                  <c:v>12.6</c:v>
                </c:pt>
                <c:pt idx="192">
                  <c:v>13.2</c:v>
                </c:pt>
                <c:pt idx="193">
                  <c:v>14.5</c:v>
                </c:pt>
                <c:pt idx="194">
                  <c:v>14.5</c:v>
                </c:pt>
                <c:pt idx="195">
                  <c:v>13.8</c:v>
                </c:pt>
                <c:pt idx="196">
                  <c:v>14.5</c:v>
                </c:pt>
                <c:pt idx="197">
                  <c:v>13.8</c:v>
                </c:pt>
                <c:pt idx="198">
                  <c:v>14.4</c:v>
                </c:pt>
                <c:pt idx="199">
                  <c:v>14.9</c:v>
                </c:pt>
                <c:pt idx="200">
                  <c:v>14</c:v>
                </c:pt>
                <c:pt idx="201">
                  <c:v>14.7</c:v>
                </c:pt>
                <c:pt idx="202">
                  <c:v>14.5</c:v>
                </c:pt>
                <c:pt idx="203">
                  <c:v>14.5</c:v>
                </c:pt>
                <c:pt idx="204">
                  <c:v>14.9</c:v>
                </c:pt>
                <c:pt idx="205">
                  <c:v>15.8</c:v>
                </c:pt>
                <c:pt idx="206">
                  <c:v>14.6</c:v>
                </c:pt>
                <c:pt idx="207">
                  <c:v>14.4</c:v>
                </c:pt>
                <c:pt idx="208">
                  <c:v>15.2</c:v>
                </c:pt>
                <c:pt idx="209">
                  <c:v>15.2</c:v>
                </c:pt>
                <c:pt idx="210">
                  <c:v>15.3</c:v>
                </c:pt>
                <c:pt idx="211">
                  <c:v>15.4</c:v>
                </c:pt>
                <c:pt idx="212">
                  <c:v>16.2</c:v>
                </c:pt>
                <c:pt idx="213">
                  <c:v>14.9</c:v>
                </c:pt>
                <c:pt idx="214">
                  <c:v>15.4</c:v>
                </c:pt>
                <c:pt idx="215">
                  <c:v>14.5</c:v>
                </c:pt>
                <c:pt idx="216">
                  <c:v>16.100000000000001</c:v>
                </c:pt>
                <c:pt idx="217">
                  <c:v>15</c:v>
                </c:pt>
                <c:pt idx="218">
                  <c:v>15.8</c:v>
                </c:pt>
                <c:pt idx="219">
                  <c:v>15.2</c:v>
                </c:pt>
                <c:pt idx="220">
                  <c:v>16</c:v>
                </c:pt>
                <c:pt idx="221">
                  <c:v>15.6</c:v>
                </c:pt>
                <c:pt idx="222">
                  <c:v>16.3</c:v>
                </c:pt>
                <c:pt idx="223">
                  <c:v>15.2</c:v>
                </c:pt>
                <c:pt idx="224">
                  <c:v>17</c:v>
                </c:pt>
                <c:pt idx="225">
                  <c:v>17.100000000000001</c:v>
                </c:pt>
                <c:pt idx="226">
                  <c:v>16.399999999999999</c:v>
                </c:pt>
                <c:pt idx="227">
                  <c:v>15.5</c:v>
                </c:pt>
                <c:pt idx="228">
                  <c:v>15.8</c:v>
                </c:pt>
                <c:pt idx="229">
                  <c:v>16.100000000000001</c:v>
                </c:pt>
                <c:pt idx="230">
                  <c:v>16.7</c:v>
                </c:pt>
                <c:pt idx="231">
                  <c:v>16.5</c:v>
                </c:pt>
                <c:pt idx="232">
                  <c:v>15.9</c:v>
                </c:pt>
                <c:pt idx="233">
                  <c:v>16.100000000000001</c:v>
                </c:pt>
                <c:pt idx="234">
                  <c:v>16.100000000000001</c:v>
                </c:pt>
                <c:pt idx="235">
                  <c:v>16.7</c:v>
                </c:pt>
                <c:pt idx="236">
                  <c:v>16.3</c:v>
                </c:pt>
                <c:pt idx="237">
                  <c:v>16.8</c:v>
                </c:pt>
                <c:pt idx="238">
                  <c:v>16.600000000000001</c:v>
                </c:pt>
                <c:pt idx="239">
                  <c:v>15.5</c:v>
                </c:pt>
                <c:pt idx="240">
                  <c:v>15.7</c:v>
                </c:pt>
                <c:pt idx="241">
                  <c:v>16.100000000000001</c:v>
                </c:pt>
                <c:pt idx="242">
                  <c:v>15.8</c:v>
                </c:pt>
                <c:pt idx="243">
                  <c:v>17</c:v>
                </c:pt>
                <c:pt idx="244">
                  <c:v>16</c:v>
                </c:pt>
                <c:pt idx="245">
                  <c:v>15.9</c:v>
                </c:pt>
                <c:pt idx="246">
                  <c:v>17.3</c:v>
                </c:pt>
                <c:pt idx="247">
                  <c:v>15.6</c:v>
                </c:pt>
                <c:pt idx="248">
                  <c:v>16.399999999999999</c:v>
                </c:pt>
                <c:pt idx="249">
                  <c:v>16.2</c:v>
                </c:pt>
                <c:pt idx="250">
                  <c:v>16</c:v>
                </c:pt>
                <c:pt idx="251">
                  <c:v>16.2</c:v>
                </c:pt>
                <c:pt idx="252">
                  <c:v>15</c:v>
                </c:pt>
                <c:pt idx="253">
                  <c:v>15.9</c:v>
                </c:pt>
                <c:pt idx="254">
                  <c:v>15.4</c:v>
                </c:pt>
                <c:pt idx="255">
                  <c:v>16.8</c:v>
                </c:pt>
                <c:pt idx="256">
                  <c:v>17</c:v>
                </c:pt>
                <c:pt idx="257">
                  <c:v>16.8</c:v>
                </c:pt>
                <c:pt idx="258">
                  <c:v>15.9</c:v>
                </c:pt>
                <c:pt idx="259">
                  <c:v>16.100000000000001</c:v>
                </c:pt>
                <c:pt idx="260">
                  <c:v>15.1</c:v>
                </c:pt>
                <c:pt idx="261">
                  <c:v>16.7</c:v>
                </c:pt>
                <c:pt idx="262">
                  <c:v>16.600000000000001</c:v>
                </c:pt>
                <c:pt idx="263">
                  <c:v>15.8</c:v>
                </c:pt>
                <c:pt idx="264">
                  <c:v>16.399999999999999</c:v>
                </c:pt>
                <c:pt idx="265">
                  <c:v>16.8</c:v>
                </c:pt>
                <c:pt idx="266">
                  <c:v>16.2</c:v>
                </c:pt>
                <c:pt idx="267">
                  <c:v>16.2</c:v>
                </c:pt>
                <c:pt idx="268">
                  <c:v>16.2</c:v>
                </c:pt>
                <c:pt idx="269">
                  <c:v>16.7</c:v>
                </c:pt>
                <c:pt idx="270">
                  <c:v>15.9</c:v>
                </c:pt>
                <c:pt idx="271">
                  <c:v>16.7</c:v>
                </c:pt>
                <c:pt idx="272">
                  <c:v>16.899999999999999</c:v>
                </c:pt>
                <c:pt idx="273">
                  <c:v>16.7</c:v>
                </c:pt>
                <c:pt idx="274">
                  <c:v>17.5</c:v>
                </c:pt>
                <c:pt idx="275">
                  <c:v>16</c:v>
                </c:pt>
                <c:pt idx="276">
                  <c:v>17.5</c:v>
                </c:pt>
                <c:pt idx="277">
                  <c:v>17.399999999999999</c:v>
                </c:pt>
                <c:pt idx="278">
                  <c:v>16.3</c:v>
                </c:pt>
                <c:pt idx="279">
                  <c:v>16.2</c:v>
                </c:pt>
                <c:pt idx="280">
                  <c:v>16.399999999999999</c:v>
                </c:pt>
                <c:pt idx="281">
                  <c:v>17.3</c:v>
                </c:pt>
                <c:pt idx="282">
                  <c:v>16.600000000000001</c:v>
                </c:pt>
                <c:pt idx="283">
                  <c:v>16.8</c:v>
                </c:pt>
                <c:pt idx="284">
                  <c:v>16.7</c:v>
                </c:pt>
                <c:pt idx="285">
                  <c:v>17.600000000000001</c:v>
                </c:pt>
                <c:pt idx="286">
                  <c:v>17.600000000000001</c:v>
                </c:pt>
                <c:pt idx="287">
                  <c:v>17.7</c:v>
                </c:pt>
                <c:pt idx="288">
                  <c:v>17.3</c:v>
                </c:pt>
                <c:pt idx="289">
                  <c:v>16.8</c:v>
                </c:pt>
                <c:pt idx="290">
                  <c:v>17.899999999999999</c:v>
                </c:pt>
                <c:pt idx="291">
                  <c:v>17.8</c:v>
                </c:pt>
                <c:pt idx="292">
                  <c:v>18</c:v>
                </c:pt>
                <c:pt idx="293">
                  <c:v>18.2</c:v>
                </c:pt>
                <c:pt idx="294">
                  <c:v>17.399999999999999</c:v>
                </c:pt>
                <c:pt idx="295">
                  <c:v>18.8</c:v>
                </c:pt>
                <c:pt idx="296">
                  <c:v>18.399999999999999</c:v>
                </c:pt>
                <c:pt idx="297">
                  <c:v>18.8</c:v>
                </c:pt>
                <c:pt idx="298">
                  <c:v>19.8</c:v>
                </c:pt>
                <c:pt idx="299">
                  <c:v>18.8</c:v>
                </c:pt>
                <c:pt idx="300">
                  <c:v>19.899999999999999</c:v>
                </c:pt>
                <c:pt idx="301">
                  <c:v>19.899999999999999</c:v>
                </c:pt>
                <c:pt idx="302">
                  <c:v>19.7</c:v>
                </c:pt>
                <c:pt idx="303">
                  <c:v>20.2</c:v>
                </c:pt>
                <c:pt idx="304">
                  <c:v>20.2</c:v>
                </c:pt>
                <c:pt idx="305">
                  <c:v>21.5</c:v>
                </c:pt>
                <c:pt idx="306">
                  <c:v>20.6</c:v>
                </c:pt>
                <c:pt idx="307">
                  <c:v>22.3</c:v>
                </c:pt>
                <c:pt idx="308">
                  <c:v>21.9</c:v>
                </c:pt>
                <c:pt idx="309">
                  <c:v>21.8</c:v>
                </c:pt>
                <c:pt idx="310">
                  <c:v>22.9</c:v>
                </c:pt>
                <c:pt idx="311">
                  <c:v>24.8</c:v>
                </c:pt>
                <c:pt idx="312">
                  <c:v>23.7</c:v>
                </c:pt>
                <c:pt idx="313">
                  <c:v>25.7</c:v>
                </c:pt>
                <c:pt idx="314">
                  <c:v>24.6</c:v>
                </c:pt>
                <c:pt idx="315">
                  <c:v>26.8</c:v>
                </c:pt>
                <c:pt idx="316">
                  <c:v>24.8</c:v>
                </c:pt>
                <c:pt idx="317">
                  <c:v>26.4</c:v>
                </c:pt>
                <c:pt idx="318">
                  <c:v>25.8</c:v>
                </c:pt>
                <c:pt idx="319">
                  <c:v>25.8</c:v>
                </c:pt>
                <c:pt idx="320">
                  <c:v>27.2</c:v>
                </c:pt>
                <c:pt idx="321">
                  <c:v>27.9</c:v>
                </c:pt>
                <c:pt idx="322">
                  <c:v>27.5</c:v>
                </c:pt>
                <c:pt idx="323">
                  <c:v>26.7</c:v>
                </c:pt>
                <c:pt idx="324">
                  <c:v>27.2</c:v>
                </c:pt>
                <c:pt idx="325">
                  <c:v>27.3</c:v>
                </c:pt>
                <c:pt idx="326">
                  <c:v>28.5</c:v>
                </c:pt>
                <c:pt idx="327">
                  <c:v>27.4</c:v>
                </c:pt>
                <c:pt idx="328">
                  <c:v>27.2</c:v>
                </c:pt>
                <c:pt idx="329">
                  <c:v>27.1</c:v>
                </c:pt>
                <c:pt idx="330">
                  <c:v>27.4</c:v>
                </c:pt>
                <c:pt idx="331">
                  <c:v>26.6</c:v>
                </c:pt>
                <c:pt idx="332">
                  <c:v>27.2</c:v>
                </c:pt>
                <c:pt idx="333">
                  <c:v>26.2</c:v>
                </c:pt>
                <c:pt idx="334">
                  <c:v>26.8</c:v>
                </c:pt>
                <c:pt idx="335">
                  <c:v>26.6</c:v>
                </c:pt>
                <c:pt idx="336">
                  <c:v>25.2</c:v>
                </c:pt>
                <c:pt idx="337">
                  <c:v>24.3</c:v>
                </c:pt>
                <c:pt idx="338">
                  <c:v>24.6</c:v>
                </c:pt>
                <c:pt idx="339">
                  <c:v>24.5</c:v>
                </c:pt>
                <c:pt idx="340">
                  <c:v>24.3</c:v>
                </c:pt>
                <c:pt idx="341">
                  <c:v>23.4</c:v>
                </c:pt>
                <c:pt idx="342">
                  <c:v>22.7</c:v>
                </c:pt>
                <c:pt idx="343">
                  <c:v>23.8</c:v>
                </c:pt>
                <c:pt idx="344">
                  <c:v>22.7</c:v>
                </c:pt>
                <c:pt idx="345">
                  <c:v>23.1</c:v>
                </c:pt>
                <c:pt idx="346">
                  <c:v>22.2</c:v>
                </c:pt>
                <c:pt idx="347">
                  <c:v>22.4</c:v>
                </c:pt>
                <c:pt idx="348">
                  <c:v>22.6</c:v>
                </c:pt>
                <c:pt idx="349">
                  <c:v>21.7</c:v>
                </c:pt>
                <c:pt idx="350">
                  <c:v>21.9</c:v>
                </c:pt>
                <c:pt idx="351">
                  <c:v>21.3</c:v>
                </c:pt>
                <c:pt idx="352">
                  <c:v>20.9</c:v>
                </c:pt>
                <c:pt idx="353">
                  <c:v>21.4</c:v>
                </c:pt>
                <c:pt idx="354">
                  <c:v>21.8</c:v>
                </c:pt>
                <c:pt idx="355">
                  <c:v>23.3</c:v>
                </c:pt>
                <c:pt idx="356">
                  <c:v>21.6</c:v>
                </c:pt>
                <c:pt idx="357">
                  <c:v>22.6</c:v>
                </c:pt>
                <c:pt idx="358">
                  <c:v>21.5</c:v>
                </c:pt>
                <c:pt idx="359">
                  <c:v>21.6</c:v>
                </c:pt>
                <c:pt idx="360">
                  <c:v>21.7</c:v>
                </c:pt>
                <c:pt idx="361">
                  <c:v>22.6</c:v>
                </c:pt>
                <c:pt idx="362">
                  <c:v>23.3</c:v>
                </c:pt>
                <c:pt idx="363">
                  <c:v>24.2</c:v>
                </c:pt>
                <c:pt idx="364">
                  <c:v>23.7</c:v>
                </c:pt>
                <c:pt idx="365">
                  <c:v>23</c:v>
                </c:pt>
                <c:pt idx="366">
                  <c:v>23.9</c:v>
                </c:pt>
                <c:pt idx="367">
                  <c:v>23.6</c:v>
                </c:pt>
                <c:pt idx="368">
                  <c:v>23.1</c:v>
                </c:pt>
                <c:pt idx="369">
                  <c:v>23.2</c:v>
                </c:pt>
                <c:pt idx="370">
                  <c:v>23.8</c:v>
                </c:pt>
                <c:pt idx="371">
                  <c:v>23.8</c:v>
                </c:pt>
                <c:pt idx="372">
                  <c:v>25</c:v>
                </c:pt>
                <c:pt idx="373">
                  <c:v>24.6</c:v>
                </c:pt>
                <c:pt idx="374">
                  <c:v>23.9</c:v>
                </c:pt>
                <c:pt idx="375">
                  <c:v>24.8</c:v>
                </c:pt>
                <c:pt idx="376">
                  <c:v>24.8</c:v>
                </c:pt>
                <c:pt idx="377">
                  <c:v>23.8</c:v>
                </c:pt>
                <c:pt idx="378">
                  <c:v>24.4</c:v>
                </c:pt>
                <c:pt idx="379">
                  <c:v>24.8</c:v>
                </c:pt>
                <c:pt idx="380">
                  <c:v>24.4</c:v>
                </c:pt>
                <c:pt idx="381">
                  <c:v>24.7</c:v>
                </c:pt>
                <c:pt idx="382">
                  <c:v>24.5</c:v>
                </c:pt>
                <c:pt idx="383">
                  <c:v>25</c:v>
                </c:pt>
                <c:pt idx="384">
                  <c:v>22.7</c:v>
                </c:pt>
                <c:pt idx="385">
                  <c:v>25.6</c:v>
                </c:pt>
                <c:pt idx="386">
                  <c:v>24.7</c:v>
                </c:pt>
                <c:pt idx="387">
                  <c:v>24.3</c:v>
                </c:pt>
                <c:pt idx="388">
                  <c:v>24.7</c:v>
                </c:pt>
                <c:pt idx="389">
                  <c:v>24.4</c:v>
                </c:pt>
                <c:pt idx="390">
                  <c:v>24.6</c:v>
                </c:pt>
                <c:pt idx="391">
                  <c:v>23.6</c:v>
                </c:pt>
                <c:pt idx="392">
                  <c:v>23.9</c:v>
                </c:pt>
                <c:pt idx="393">
                  <c:v>23.8</c:v>
                </c:pt>
                <c:pt idx="394">
                  <c:v>25</c:v>
                </c:pt>
                <c:pt idx="395">
                  <c:v>23.6</c:v>
                </c:pt>
                <c:pt idx="396">
                  <c:v>24.5</c:v>
                </c:pt>
                <c:pt idx="397">
                  <c:v>23.6</c:v>
                </c:pt>
                <c:pt idx="398">
                  <c:v>22.9</c:v>
                </c:pt>
                <c:pt idx="399">
                  <c:v>23</c:v>
                </c:pt>
                <c:pt idx="400">
                  <c:v>24.1</c:v>
                </c:pt>
                <c:pt idx="401">
                  <c:v>24.5</c:v>
                </c:pt>
                <c:pt idx="402">
                  <c:v>22.5</c:v>
                </c:pt>
                <c:pt idx="403">
                  <c:v>24</c:v>
                </c:pt>
                <c:pt idx="404">
                  <c:v>22.4</c:v>
                </c:pt>
                <c:pt idx="405">
                  <c:v>23.8</c:v>
                </c:pt>
                <c:pt idx="406">
                  <c:v>23.1</c:v>
                </c:pt>
                <c:pt idx="407">
                  <c:v>23.5</c:v>
                </c:pt>
                <c:pt idx="408">
                  <c:v>22.8</c:v>
                </c:pt>
                <c:pt idx="409">
                  <c:v>22.7</c:v>
                </c:pt>
                <c:pt idx="410">
                  <c:v>22.3</c:v>
                </c:pt>
                <c:pt idx="411">
                  <c:v>22.4</c:v>
                </c:pt>
                <c:pt idx="412">
                  <c:v>23.9</c:v>
                </c:pt>
                <c:pt idx="413">
                  <c:v>23.4</c:v>
                </c:pt>
                <c:pt idx="414">
                  <c:v>24</c:v>
                </c:pt>
                <c:pt idx="415">
                  <c:v>23.4</c:v>
                </c:pt>
                <c:pt idx="416">
                  <c:v>21.9</c:v>
                </c:pt>
                <c:pt idx="417">
                  <c:v>22.7</c:v>
                </c:pt>
                <c:pt idx="418">
                  <c:v>23.4</c:v>
                </c:pt>
                <c:pt idx="419">
                  <c:v>21.9</c:v>
                </c:pt>
                <c:pt idx="420">
                  <c:v>23.1</c:v>
                </c:pt>
                <c:pt idx="421">
                  <c:v>21.8</c:v>
                </c:pt>
                <c:pt idx="422">
                  <c:v>22.5</c:v>
                </c:pt>
                <c:pt idx="423">
                  <c:v>23.2</c:v>
                </c:pt>
                <c:pt idx="424">
                  <c:v>23</c:v>
                </c:pt>
                <c:pt idx="425">
                  <c:v>21.8</c:v>
                </c:pt>
                <c:pt idx="426">
                  <c:v>23</c:v>
                </c:pt>
                <c:pt idx="427">
                  <c:v>22.3</c:v>
                </c:pt>
                <c:pt idx="428">
                  <c:v>22.1</c:v>
                </c:pt>
                <c:pt idx="429">
                  <c:v>22.8</c:v>
                </c:pt>
                <c:pt idx="430">
                  <c:v>23.8</c:v>
                </c:pt>
                <c:pt idx="431">
                  <c:v>23.9</c:v>
                </c:pt>
                <c:pt idx="432">
                  <c:v>22.6</c:v>
                </c:pt>
                <c:pt idx="433">
                  <c:v>23.5</c:v>
                </c:pt>
                <c:pt idx="434">
                  <c:v>23.1</c:v>
                </c:pt>
                <c:pt idx="435">
                  <c:v>23.4</c:v>
                </c:pt>
                <c:pt idx="436">
                  <c:v>24.9</c:v>
                </c:pt>
                <c:pt idx="437">
                  <c:v>22.6</c:v>
                </c:pt>
                <c:pt idx="438">
                  <c:v>23.9</c:v>
                </c:pt>
                <c:pt idx="439">
                  <c:v>23.2</c:v>
                </c:pt>
                <c:pt idx="440">
                  <c:v>23.7</c:v>
                </c:pt>
                <c:pt idx="441">
                  <c:v>23.8</c:v>
                </c:pt>
                <c:pt idx="442">
                  <c:v>23.8</c:v>
                </c:pt>
                <c:pt idx="443">
                  <c:v>23.6</c:v>
                </c:pt>
                <c:pt idx="444">
                  <c:v>23.3</c:v>
                </c:pt>
                <c:pt idx="445">
                  <c:v>23.5</c:v>
                </c:pt>
                <c:pt idx="446">
                  <c:v>22.2</c:v>
                </c:pt>
                <c:pt idx="447">
                  <c:v>24.8</c:v>
                </c:pt>
                <c:pt idx="448">
                  <c:v>24.5</c:v>
                </c:pt>
                <c:pt idx="449">
                  <c:v>23.8</c:v>
                </c:pt>
                <c:pt idx="450">
                  <c:v>24.6</c:v>
                </c:pt>
                <c:pt idx="451">
                  <c:v>24.1</c:v>
                </c:pt>
                <c:pt idx="452">
                  <c:v>23.5</c:v>
                </c:pt>
                <c:pt idx="453">
                  <c:v>23.8</c:v>
                </c:pt>
                <c:pt idx="454">
                  <c:v>22.8</c:v>
                </c:pt>
                <c:pt idx="455">
                  <c:v>23.1</c:v>
                </c:pt>
                <c:pt idx="456">
                  <c:v>23</c:v>
                </c:pt>
                <c:pt idx="457">
                  <c:v>24.7</c:v>
                </c:pt>
                <c:pt idx="458">
                  <c:v>24.5</c:v>
                </c:pt>
                <c:pt idx="459">
                  <c:v>25.1</c:v>
                </c:pt>
                <c:pt idx="460">
                  <c:v>25.3</c:v>
                </c:pt>
                <c:pt idx="461">
                  <c:v>25.3</c:v>
                </c:pt>
                <c:pt idx="462">
                  <c:v>24.4</c:v>
                </c:pt>
                <c:pt idx="463">
                  <c:v>24.5</c:v>
                </c:pt>
                <c:pt idx="464">
                  <c:v>24</c:v>
                </c:pt>
                <c:pt idx="465">
                  <c:v>23.8</c:v>
                </c:pt>
                <c:pt idx="466">
                  <c:v>24.8</c:v>
                </c:pt>
                <c:pt idx="467">
                  <c:v>24.1</c:v>
                </c:pt>
                <c:pt idx="468">
                  <c:v>25.2</c:v>
                </c:pt>
                <c:pt idx="469">
                  <c:v>25.4</c:v>
                </c:pt>
                <c:pt idx="470">
                  <c:v>24.9</c:v>
                </c:pt>
                <c:pt idx="471">
                  <c:v>26.1</c:v>
                </c:pt>
                <c:pt idx="472">
                  <c:v>24.3</c:v>
                </c:pt>
                <c:pt idx="473">
                  <c:v>25</c:v>
                </c:pt>
                <c:pt idx="474">
                  <c:v>25.9</c:v>
                </c:pt>
                <c:pt idx="475">
                  <c:v>25.5</c:v>
                </c:pt>
                <c:pt idx="476">
                  <c:v>25.3</c:v>
                </c:pt>
                <c:pt idx="477">
                  <c:v>25</c:v>
                </c:pt>
                <c:pt idx="478">
                  <c:v>26.1</c:v>
                </c:pt>
                <c:pt idx="479">
                  <c:v>25.8</c:v>
                </c:pt>
                <c:pt idx="480">
                  <c:v>25</c:v>
                </c:pt>
                <c:pt idx="481">
                  <c:v>25.3</c:v>
                </c:pt>
                <c:pt idx="482">
                  <c:v>26.5</c:v>
                </c:pt>
                <c:pt idx="483">
                  <c:v>26.3</c:v>
                </c:pt>
                <c:pt idx="484">
                  <c:v>25.5</c:v>
                </c:pt>
                <c:pt idx="485">
                  <c:v>26.8</c:v>
                </c:pt>
                <c:pt idx="486">
                  <c:v>25.8</c:v>
                </c:pt>
                <c:pt idx="487">
                  <c:v>26.1</c:v>
                </c:pt>
                <c:pt idx="488">
                  <c:v>26</c:v>
                </c:pt>
                <c:pt idx="489">
                  <c:v>25.2</c:v>
                </c:pt>
                <c:pt idx="490">
                  <c:v>25.5</c:v>
                </c:pt>
                <c:pt idx="491">
                  <c:v>26.3</c:v>
                </c:pt>
                <c:pt idx="492">
                  <c:v>27.3</c:v>
                </c:pt>
                <c:pt idx="493">
                  <c:v>26.2</c:v>
                </c:pt>
                <c:pt idx="494">
                  <c:v>26</c:v>
                </c:pt>
                <c:pt idx="495">
                  <c:v>25.7</c:v>
                </c:pt>
                <c:pt idx="496">
                  <c:v>27.4</c:v>
                </c:pt>
                <c:pt idx="497">
                  <c:v>26.1</c:v>
                </c:pt>
                <c:pt idx="498">
                  <c:v>27.1</c:v>
                </c:pt>
                <c:pt idx="499">
                  <c:v>28.1</c:v>
                </c:pt>
                <c:pt idx="500">
                  <c:v>27.6</c:v>
                </c:pt>
                <c:pt idx="501">
                  <c:v>28.3</c:v>
                </c:pt>
                <c:pt idx="502">
                  <c:v>27.6</c:v>
                </c:pt>
                <c:pt idx="503">
                  <c:v>27.5</c:v>
                </c:pt>
                <c:pt idx="504">
                  <c:v>27.4</c:v>
                </c:pt>
                <c:pt idx="505">
                  <c:v>28.1</c:v>
                </c:pt>
                <c:pt idx="506">
                  <c:v>28.3</c:v>
                </c:pt>
                <c:pt idx="507">
                  <c:v>27.4</c:v>
                </c:pt>
                <c:pt idx="508">
                  <c:v>28.7</c:v>
                </c:pt>
                <c:pt idx="509">
                  <c:v>28</c:v>
                </c:pt>
                <c:pt idx="510">
                  <c:v>27.9</c:v>
                </c:pt>
                <c:pt idx="511">
                  <c:v>28.3</c:v>
                </c:pt>
                <c:pt idx="512">
                  <c:v>29</c:v>
                </c:pt>
                <c:pt idx="513">
                  <c:v>27.9</c:v>
                </c:pt>
                <c:pt idx="514">
                  <c:v>29</c:v>
                </c:pt>
                <c:pt idx="515">
                  <c:v>28.9</c:v>
                </c:pt>
                <c:pt idx="516">
                  <c:v>28.4</c:v>
                </c:pt>
                <c:pt idx="517">
                  <c:v>29.3</c:v>
                </c:pt>
                <c:pt idx="518">
                  <c:v>28.7</c:v>
                </c:pt>
                <c:pt idx="519">
                  <c:v>28.1</c:v>
                </c:pt>
                <c:pt idx="520">
                  <c:v>28.6</c:v>
                </c:pt>
                <c:pt idx="521">
                  <c:v>28.9</c:v>
                </c:pt>
                <c:pt idx="522">
                  <c:v>28.1</c:v>
                </c:pt>
                <c:pt idx="523">
                  <c:v>27.8</c:v>
                </c:pt>
                <c:pt idx="524">
                  <c:v>29.3</c:v>
                </c:pt>
                <c:pt idx="525">
                  <c:v>27.9</c:v>
                </c:pt>
                <c:pt idx="526">
                  <c:v>27.2</c:v>
                </c:pt>
                <c:pt idx="527">
                  <c:v>28.6</c:v>
                </c:pt>
                <c:pt idx="528">
                  <c:v>28.1</c:v>
                </c:pt>
                <c:pt idx="529">
                  <c:v>26.2</c:v>
                </c:pt>
                <c:pt idx="530">
                  <c:v>28.7</c:v>
                </c:pt>
                <c:pt idx="531">
                  <c:v>29.5</c:v>
                </c:pt>
                <c:pt idx="532">
                  <c:v>28</c:v>
                </c:pt>
                <c:pt idx="533">
                  <c:v>27</c:v>
                </c:pt>
                <c:pt idx="534">
                  <c:v>28.2</c:v>
                </c:pt>
                <c:pt idx="535">
                  <c:v>27.3</c:v>
                </c:pt>
                <c:pt idx="536">
                  <c:v>27.7</c:v>
                </c:pt>
                <c:pt idx="537">
                  <c:v>28.6</c:v>
                </c:pt>
                <c:pt idx="538">
                  <c:v>26.5</c:v>
                </c:pt>
                <c:pt idx="539">
                  <c:v>27.7</c:v>
                </c:pt>
                <c:pt idx="540">
                  <c:v>26.6</c:v>
                </c:pt>
                <c:pt idx="541">
                  <c:v>25.8</c:v>
                </c:pt>
                <c:pt idx="542">
                  <c:v>27.6</c:v>
                </c:pt>
                <c:pt idx="543">
                  <c:v>25.3</c:v>
                </c:pt>
                <c:pt idx="544">
                  <c:v>26.6</c:v>
                </c:pt>
                <c:pt idx="545">
                  <c:v>26.5</c:v>
                </c:pt>
                <c:pt idx="546">
                  <c:v>27.3</c:v>
                </c:pt>
                <c:pt idx="547">
                  <c:v>26.4</c:v>
                </c:pt>
                <c:pt idx="548">
                  <c:v>27.6</c:v>
                </c:pt>
                <c:pt idx="549">
                  <c:v>25.2</c:v>
                </c:pt>
                <c:pt idx="550">
                  <c:v>25.6</c:v>
                </c:pt>
                <c:pt idx="551">
                  <c:v>25</c:v>
                </c:pt>
                <c:pt idx="552">
                  <c:v>27.2</c:v>
                </c:pt>
                <c:pt idx="553">
                  <c:v>26.5</c:v>
                </c:pt>
                <c:pt idx="554">
                  <c:v>26.3</c:v>
                </c:pt>
                <c:pt idx="555">
                  <c:v>27</c:v>
                </c:pt>
                <c:pt idx="556">
                  <c:v>25.6</c:v>
                </c:pt>
                <c:pt idx="557">
                  <c:v>26.6</c:v>
                </c:pt>
                <c:pt idx="558">
                  <c:v>26</c:v>
                </c:pt>
                <c:pt idx="559">
                  <c:v>26.3</c:v>
                </c:pt>
                <c:pt idx="560">
                  <c:v>25.6</c:v>
                </c:pt>
                <c:pt idx="561">
                  <c:v>25.7</c:v>
                </c:pt>
                <c:pt idx="562">
                  <c:v>25.9</c:v>
                </c:pt>
                <c:pt idx="563">
                  <c:v>26.8</c:v>
                </c:pt>
                <c:pt idx="564">
                  <c:v>26.3</c:v>
                </c:pt>
                <c:pt idx="565">
                  <c:v>27.5</c:v>
                </c:pt>
                <c:pt idx="566">
                  <c:v>26.1</c:v>
                </c:pt>
                <c:pt idx="567">
                  <c:v>27</c:v>
                </c:pt>
                <c:pt idx="568">
                  <c:v>26.1</c:v>
                </c:pt>
                <c:pt idx="569">
                  <c:v>26.5</c:v>
                </c:pt>
                <c:pt idx="570">
                  <c:v>26.3</c:v>
                </c:pt>
                <c:pt idx="571">
                  <c:v>27.1</c:v>
                </c:pt>
                <c:pt idx="572">
                  <c:v>27.4</c:v>
                </c:pt>
                <c:pt idx="573">
                  <c:v>26.5</c:v>
                </c:pt>
                <c:pt idx="574">
                  <c:v>24.9</c:v>
                </c:pt>
                <c:pt idx="575">
                  <c:v>26.4</c:v>
                </c:pt>
                <c:pt idx="576">
                  <c:v>27</c:v>
                </c:pt>
                <c:pt idx="577">
                  <c:v>26.7</c:v>
                </c:pt>
                <c:pt idx="578">
                  <c:v>26.1</c:v>
                </c:pt>
                <c:pt idx="579">
                  <c:v>25.4</c:v>
                </c:pt>
                <c:pt idx="580">
                  <c:v>27.2</c:v>
                </c:pt>
                <c:pt idx="581">
                  <c:v>26.8</c:v>
                </c:pt>
                <c:pt idx="582">
                  <c:v>26.9</c:v>
                </c:pt>
                <c:pt idx="583">
                  <c:v>27.7</c:v>
                </c:pt>
                <c:pt idx="584">
                  <c:v>26.9</c:v>
                </c:pt>
                <c:pt idx="585">
                  <c:v>26.9</c:v>
                </c:pt>
                <c:pt idx="586">
                  <c:v>27.9</c:v>
                </c:pt>
                <c:pt idx="587">
                  <c:v>27.5</c:v>
                </c:pt>
                <c:pt idx="588">
                  <c:v>28.1</c:v>
                </c:pt>
                <c:pt idx="589">
                  <c:v>28</c:v>
                </c:pt>
                <c:pt idx="590">
                  <c:v>28.4</c:v>
                </c:pt>
                <c:pt idx="591">
                  <c:v>27.9</c:v>
                </c:pt>
                <c:pt idx="592">
                  <c:v>28.2</c:v>
                </c:pt>
                <c:pt idx="593">
                  <c:v>28.6</c:v>
                </c:pt>
                <c:pt idx="594">
                  <c:v>27.3</c:v>
                </c:pt>
                <c:pt idx="595">
                  <c:v>27.6</c:v>
                </c:pt>
                <c:pt idx="596">
                  <c:v>29.6</c:v>
                </c:pt>
                <c:pt idx="597">
                  <c:v>28.8</c:v>
                </c:pt>
                <c:pt idx="598">
                  <c:v>28.1</c:v>
                </c:pt>
                <c:pt idx="599">
                  <c:v>28.6</c:v>
                </c:pt>
                <c:pt idx="600">
                  <c:v>29.9</c:v>
                </c:pt>
                <c:pt idx="601">
                  <c:v>28.4</c:v>
                </c:pt>
                <c:pt idx="602">
                  <c:v>28.9</c:v>
                </c:pt>
                <c:pt idx="603">
                  <c:v>29</c:v>
                </c:pt>
                <c:pt idx="604">
                  <c:v>29.1</c:v>
                </c:pt>
                <c:pt idx="605">
                  <c:v>29.2</c:v>
                </c:pt>
                <c:pt idx="606">
                  <c:v>28.2</c:v>
                </c:pt>
                <c:pt idx="607">
                  <c:v>28</c:v>
                </c:pt>
                <c:pt idx="608">
                  <c:v>28.6</c:v>
                </c:pt>
                <c:pt idx="609">
                  <c:v>28.4</c:v>
                </c:pt>
                <c:pt idx="610">
                  <c:v>28.4</c:v>
                </c:pt>
                <c:pt idx="611">
                  <c:v>28.2</c:v>
                </c:pt>
                <c:pt idx="612">
                  <c:v>28.5</c:v>
                </c:pt>
                <c:pt idx="613">
                  <c:v>28.9</c:v>
                </c:pt>
                <c:pt idx="614">
                  <c:v>28.2</c:v>
                </c:pt>
                <c:pt idx="615">
                  <c:v>28.2</c:v>
                </c:pt>
                <c:pt idx="616">
                  <c:v>28.8</c:v>
                </c:pt>
                <c:pt idx="617">
                  <c:v>27.9</c:v>
                </c:pt>
                <c:pt idx="618">
                  <c:v>28.3</c:v>
                </c:pt>
                <c:pt idx="619">
                  <c:v>28.6</c:v>
                </c:pt>
                <c:pt idx="620">
                  <c:v>27.6</c:v>
                </c:pt>
                <c:pt idx="621">
                  <c:v>28.9</c:v>
                </c:pt>
                <c:pt idx="622">
                  <c:v>28.4</c:v>
                </c:pt>
                <c:pt idx="623">
                  <c:v>28.1</c:v>
                </c:pt>
                <c:pt idx="624">
                  <c:v>28.4</c:v>
                </c:pt>
                <c:pt idx="625">
                  <c:v>28.3</c:v>
                </c:pt>
                <c:pt idx="626">
                  <c:v>27.2</c:v>
                </c:pt>
                <c:pt idx="627">
                  <c:v>28.1</c:v>
                </c:pt>
                <c:pt idx="628">
                  <c:v>29.1</c:v>
                </c:pt>
                <c:pt idx="629">
                  <c:v>28.9</c:v>
                </c:pt>
                <c:pt idx="630">
                  <c:v>28.3</c:v>
                </c:pt>
                <c:pt idx="631">
                  <c:v>28.6</c:v>
                </c:pt>
                <c:pt idx="632">
                  <c:v>28.8</c:v>
                </c:pt>
                <c:pt idx="633">
                  <c:v>28.5</c:v>
                </c:pt>
                <c:pt idx="634">
                  <c:v>27.9</c:v>
                </c:pt>
                <c:pt idx="635">
                  <c:v>28.3</c:v>
                </c:pt>
                <c:pt idx="636">
                  <c:v>28.6</c:v>
                </c:pt>
                <c:pt idx="637">
                  <c:v>28.9</c:v>
                </c:pt>
                <c:pt idx="638">
                  <c:v>27.3</c:v>
                </c:pt>
                <c:pt idx="639">
                  <c:v>28.2</c:v>
                </c:pt>
                <c:pt idx="640">
                  <c:v>28.3</c:v>
                </c:pt>
                <c:pt idx="641">
                  <c:v>27.9</c:v>
                </c:pt>
                <c:pt idx="642">
                  <c:v>29.6</c:v>
                </c:pt>
                <c:pt idx="643">
                  <c:v>28.4</c:v>
                </c:pt>
                <c:pt idx="644">
                  <c:v>29.3</c:v>
                </c:pt>
                <c:pt idx="645">
                  <c:v>29.2</c:v>
                </c:pt>
                <c:pt idx="646">
                  <c:v>29.6</c:v>
                </c:pt>
                <c:pt idx="647">
                  <c:v>30.1</c:v>
                </c:pt>
                <c:pt idx="648">
                  <c:v>29.6</c:v>
                </c:pt>
                <c:pt idx="649">
                  <c:v>29.8</c:v>
                </c:pt>
                <c:pt idx="650">
                  <c:v>30.8</c:v>
                </c:pt>
                <c:pt idx="651">
                  <c:v>28</c:v>
                </c:pt>
                <c:pt idx="652">
                  <c:v>29.6</c:v>
                </c:pt>
                <c:pt idx="653">
                  <c:v>28.7</c:v>
                </c:pt>
                <c:pt idx="654">
                  <c:v>29.6</c:v>
                </c:pt>
                <c:pt idx="655">
                  <c:v>28.4</c:v>
                </c:pt>
                <c:pt idx="656">
                  <c:v>30.3</c:v>
                </c:pt>
                <c:pt idx="657">
                  <c:v>30.2</c:v>
                </c:pt>
                <c:pt idx="658">
                  <c:v>28.9</c:v>
                </c:pt>
                <c:pt idx="659">
                  <c:v>29.9</c:v>
                </c:pt>
                <c:pt idx="660">
                  <c:v>29.1</c:v>
                </c:pt>
                <c:pt idx="661">
                  <c:v>29.5</c:v>
                </c:pt>
                <c:pt idx="662">
                  <c:v>29.2</c:v>
                </c:pt>
                <c:pt idx="663">
                  <c:v>28.8</c:v>
                </c:pt>
                <c:pt idx="664">
                  <c:v>29.6</c:v>
                </c:pt>
                <c:pt idx="665">
                  <c:v>28</c:v>
                </c:pt>
                <c:pt idx="666">
                  <c:v>28.3</c:v>
                </c:pt>
                <c:pt idx="667">
                  <c:v>28.8</c:v>
                </c:pt>
                <c:pt idx="668">
                  <c:v>29.1</c:v>
                </c:pt>
                <c:pt idx="669">
                  <c:v>28</c:v>
                </c:pt>
                <c:pt idx="670">
                  <c:v>28.6</c:v>
                </c:pt>
                <c:pt idx="671">
                  <c:v>28.2</c:v>
                </c:pt>
                <c:pt idx="672">
                  <c:v>28.4</c:v>
                </c:pt>
                <c:pt idx="673">
                  <c:v>28.3</c:v>
                </c:pt>
                <c:pt idx="674">
                  <c:v>27.2</c:v>
                </c:pt>
                <c:pt idx="675">
                  <c:v>27.1</c:v>
                </c:pt>
                <c:pt idx="676">
                  <c:v>27.7</c:v>
                </c:pt>
                <c:pt idx="677">
                  <c:v>27.5</c:v>
                </c:pt>
                <c:pt idx="678">
                  <c:v>28.2</c:v>
                </c:pt>
                <c:pt idx="679">
                  <c:v>27.4</c:v>
                </c:pt>
                <c:pt idx="680">
                  <c:v>26.9</c:v>
                </c:pt>
                <c:pt idx="681">
                  <c:v>28.3</c:v>
                </c:pt>
                <c:pt idx="682">
                  <c:v>28.2</c:v>
                </c:pt>
                <c:pt idx="683">
                  <c:v>28.6</c:v>
                </c:pt>
                <c:pt idx="684">
                  <c:v>28.2</c:v>
                </c:pt>
                <c:pt idx="685">
                  <c:v>28.6</c:v>
                </c:pt>
                <c:pt idx="686">
                  <c:v>27.2</c:v>
                </c:pt>
                <c:pt idx="687">
                  <c:v>28.8</c:v>
                </c:pt>
                <c:pt idx="688">
                  <c:v>27</c:v>
                </c:pt>
                <c:pt idx="689">
                  <c:v>28.7</c:v>
                </c:pt>
                <c:pt idx="690">
                  <c:v>29.3</c:v>
                </c:pt>
                <c:pt idx="691">
                  <c:v>28.7</c:v>
                </c:pt>
                <c:pt idx="692">
                  <c:v>29.6</c:v>
                </c:pt>
                <c:pt idx="693">
                  <c:v>28.6</c:v>
                </c:pt>
                <c:pt idx="694">
                  <c:v>29.1</c:v>
                </c:pt>
                <c:pt idx="695">
                  <c:v>28.5</c:v>
                </c:pt>
                <c:pt idx="696">
                  <c:v>29.8</c:v>
                </c:pt>
                <c:pt idx="697">
                  <c:v>28.9</c:v>
                </c:pt>
                <c:pt idx="698">
                  <c:v>30.1</c:v>
                </c:pt>
                <c:pt idx="699">
                  <c:v>29.6</c:v>
                </c:pt>
                <c:pt idx="700">
                  <c:v>29.6</c:v>
                </c:pt>
                <c:pt idx="701">
                  <c:v>29.6</c:v>
                </c:pt>
                <c:pt idx="702">
                  <c:v>29.5</c:v>
                </c:pt>
                <c:pt idx="703">
                  <c:v>30.9</c:v>
                </c:pt>
                <c:pt idx="704">
                  <c:v>30.2</c:v>
                </c:pt>
                <c:pt idx="705">
                  <c:v>29.5</c:v>
                </c:pt>
                <c:pt idx="706">
                  <c:v>29.9</c:v>
                </c:pt>
                <c:pt idx="707">
                  <c:v>30.2</c:v>
                </c:pt>
                <c:pt idx="708">
                  <c:v>30.3</c:v>
                </c:pt>
                <c:pt idx="709">
                  <c:v>28.6</c:v>
                </c:pt>
                <c:pt idx="710">
                  <c:v>29.6</c:v>
                </c:pt>
                <c:pt idx="711">
                  <c:v>28.4</c:v>
                </c:pt>
                <c:pt idx="712">
                  <c:v>29.3</c:v>
                </c:pt>
                <c:pt idx="713">
                  <c:v>28.9</c:v>
                </c:pt>
                <c:pt idx="714">
                  <c:v>29.3</c:v>
                </c:pt>
                <c:pt idx="715">
                  <c:v>29.9</c:v>
                </c:pt>
                <c:pt idx="716">
                  <c:v>29.4</c:v>
                </c:pt>
                <c:pt idx="717">
                  <c:v>27.4</c:v>
                </c:pt>
                <c:pt idx="718">
                  <c:v>28.5</c:v>
                </c:pt>
                <c:pt idx="719">
                  <c:v>29</c:v>
                </c:pt>
                <c:pt idx="720">
                  <c:v>28.5</c:v>
                </c:pt>
                <c:pt idx="721">
                  <c:v>28.6</c:v>
                </c:pt>
                <c:pt idx="722">
                  <c:v>29</c:v>
                </c:pt>
                <c:pt idx="723">
                  <c:v>28.1</c:v>
                </c:pt>
                <c:pt idx="724">
                  <c:v>28.7</c:v>
                </c:pt>
                <c:pt idx="725">
                  <c:v>28.4</c:v>
                </c:pt>
                <c:pt idx="726">
                  <c:v>28.5</c:v>
                </c:pt>
                <c:pt idx="727">
                  <c:v>28.5</c:v>
                </c:pt>
                <c:pt idx="728">
                  <c:v>27.9</c:v>
                </c:pt>
                <c:pt idx="729">
                  <c:v>29.2</c:v>
                </c:pt>
                <c:pt idx="730">
                  <c:v>28</c:v>
                </c:pt>
                <c:pt idx="731">
                  <c:v>27.8</c:v>
                </c:pt>
                <c:pt idx="732">
                  <c:v>27.9</c:v>
                </c:pt>
                <c:pt idx="733">
                  <c:v>27.1</c:v>
                </c:pt>
                <c:pt idx="734">
                  <c:v>27.8</c:v>
                </c:pt>
                <c:pt idx="735">
                  <c:v>28.5</c:v>
                </c:pt>
                <c:pt idx="736">
                  <c:v>28.8</c:v>
                </c:pt>
                <c:pt idx="737">
                  <c:v>29</c:v>
                </c:pt>
                <c:pt idx="738">
                  <c:v>28.4</c:v>
                </c:pt>
                <c:pt idx="739">
                  <c:v>27.9</c:v>
                </c:pt>
                <c:pt idx="740">
                  <c:v>27.6</c:v>
                </c:pt>
                <c:pt idx="741">
                  <c:v>29.3</c:v>
                </c:pt>
                <c:pt idx="742">
                  <c:v>28.5</c:v>
                </c:pt>
                <c:pt idx="743">
                  <c:v>29</c:v>
                </c:pt>
                <c:pt idx="744">
                  <c:v>29.3</c:v>
                </c:pt>
                <c:pt idx="745">
                  <c:v>28.7</c:v>
                </c:pt>
                <c:pt idx="746">
                  <c:v>29.9</c:v>
                </c:pt>
                <c:pt idx="747">
                  <c:v>30</c:v>
                </c:pt>
                <c:pt idx="748">
                  <c:v>29.8</c:v>
                </c:pt>
                <c:pt idx="749">
                  <c:v>30.8</c:v>
                </c:pt>
                <c:pt idx="750">
                  <c:v>31.4</c:v>
                </c:pt>
                <c:pt idx="751">
                  <c:v>30.2</c:v>
                </c:pt>
                <c:pt idx="752">
                  <c:v>29.9</c:v>
                </c:pt>
                <c:pt idx="753">
                  <c:v>31.9</c:v>
                </c:pt>
                <c:pt idx="754">
                  <c:v>31.9</c:v>
                </c:pt>
                <c:pt idx="755">
                  <c:v>31.3</c:v>
                </c:pt>
                <c:pt idx="756">
                  <c:v>32.200000000000003</c:v>
                </c:pt>
                <c:pt idx="757">
                  <c:v>31.5</c:v>
                </c:pt>
                <c:pt idx="758">
                  <c:v>32.4</c:v>
                </c:pt>
                <c:pt idx="759">
                  <c:v>33.700000000000003</c:v>
                </c:pt>
                <c:pt idx="760">
                  <c:v>32.6</c:v>
                </c:pt>
                <c:pt idx="761">
                  <c:v>32.4</c:v>
                </c:pt>
                <c:pt idx="762">
                  <c:v>32.5</c:v>
                </c:pt>
                <c:pt idx="763">
                  <c:v>33.299999999999997</c:v>
                </c:pt>
                <c:pt idx="764">
                  <c:v>32.799999999999997</c:v>
                </c:pt>
                <c:pt idx="765">
                  <c:v>33.799999999999997</c:v>
                </c:pt>
                <c:pt idx="766">
                  <c:v>33.6</c:v>
                </c:pt>
                <c:pt idx="767">
                  <c:v>32.5</c:v>
                </c:pt>
                <c:pt idx="768">
                  <c:v>33.200000000000003</c:v>
                </c:pt>
                <c:pt idx="769">
                  <c:v>33.9</c:v>
                </c:pt>
                <c:pt idx="770">
                  <c:v>34.1</c:v>
                </c:pt>
                <c:pt idx="771">
                  <c:v>33</c:v>
                </c:pt>
                <c:pt idx="772">
                  <c:v>34.1</c:v>
                </c:pt>
                <c:pt idx="773">
                  <c:v>31.3</c:v>
                </c:pt>
                <c:pt idx="774">
                  <c:v>31.9</c:v>
                </c:pt>
                <c:pt idx="775">
                  <c:v>33.200000000000003</c:v>
                </c:pt>
                <c:pt idx="776">
                  <c:v>32.799999999999997</c:v>
                </c:pt>
                <c:pt idx="777">
                  <c:v>32.299999999999997</c:v>
                </c:pt>
                <c:pt idx="778">
                  <c:v>31.3</c:v>
                </c:pt>
                <c:pt idx="779">
                  <c:v>30.8</c:v>
                </c:pt>
                <c:pt idx="780">
                  <c:v>31.6</c:v>
                </c:pt>
                <c:pt idx="781">
                  <c:v>31.1</c:v>
                </c:pt>
                <c:pt idx="782">
                  <c:v>30.6</c:v>
                </c:pt>
                <c:pt idx="783">
                  <c:v>30.4</c:v>
                </c:pt>
                <c:pt idx="784">
                  <c:v>29.8</c:v>
                </c:pt>
                <c:pt idx="785">
                  <c:v>29.1</c:v>
                </c:pt>
                <c:pt idx="786">
                  <c:v>29.8</c:v>
                </c:pt>
                <c:pt idx="787">
                  <c:v>29.8</c:v>
                </c:pt>
                <c:pt idx="788">
                  <c:v>30.3</c:v>
                </c:pt>
                <c:pt idx="789">
                  <c:v>29.1</c:v>
                </c:pt>
                <c:pt idx="790">
                  <c:v>30</c:v>
                </c:pt>
                <c:pt idx="791">
                  <c:v>29.4</c:v>
                </c:pt>
                <c:pt idx="792">
                  <c:v>30.3</c:v>
                </c:pt>
                <c:pt idx="793">
                  <c:v>30.5</c:v>
                </c:pt>
                <c:pt idx="794">
                  <c:v>27.9</c:v>
                </c:pt>
                <c:pt idx="795">
                  <c:v>29.2</c:v>
                </c:pt>
                <c:pt idx="796">
                  <c:v>27.4</c:v>
                </c:pt>
                <c:pt idx="797">
                  <c:v>29.3</c:v>
                </c:pt>
                <c:pt idx="798">
                  <c:v>29.4</c:v>
                </c:pt>
                <c:pt idx="799">
                  <c:v>29.8</c:v>
                </c:pt>
                <c:pt idx="800">
                  <c:v>29.4</c:v>
                </c:pt>
                <c:pt idx="801">
                  <c:v>29</c:v>
                </c:pt>
                <c:pt idx="802">
                  <c:v>29</c:v>
                </c:pt>
                <c:pt idx="803">
                  <c:v>29.4</c:v>
                </c:pt>
                <c:pt idx="804">
                  <c:v>29.3</c:v>
                </c:pt>
                <c:pt idx="805">
                  <c:v>30</c:v>
                </c:pt>
                <c:pt idx="806">
                  <c:v>28.5</c:v>
                </c:pt>
                <c:pt idx="807">
                  <c:v>30.9</c:v>
                </c:pt>
                <c:pt idx="808">
                  <c:v>30.5</c:v>
                </c:pt>
                <c:pt idx="809">
                  <c:v>30.6</c:v>
                </c:pt>
                <c:pt idx="810">
                  <c:v>29.5</c:v>
                </c:pt>
                <c:pt idx="811">
                  <c:v>29.5</c:v>
                </c:pt>
                <c:pt idx="812">
                  <c:v>30.2</c:v>
                </c:pt>
                <c:pt idx="813">
                  <c:v>30.2</c:v>
                </c:pt>
                <c:pt idx="814">
                  <c:v>30</c:v>
                </c:pt>
                <c:pt idx="815">
                  <c:v>29.3</c:v>
                </c:pt>
                <c:pt idx="816">
                  <c:v>31.3</c:v>
                </c:pt>
                <c:pt idx="817">
                  <c:v>30.6</c:v>
                </c:pt>
                <c:pt idx="818">
                  <c:v>31.1</c:v>
                </c:pt>
                <c:pt idx="819">
                  <c:v>30.2</c:v>
                </c:pt>
                <c:pt idx="820">
                  <c:v>31.7</c:v>
                </c:pt>
                <c:pt idx="821">
                  <c:v>29.8</c:v>
                </c:pt>
                <c:pt idx="822">
                  <c:v>30.3</c:v>
                </c:pt>
                <c:pt idx="823">
                  <c:v>29.1</c:v>
                </c:pt>
                <c:pt idx="824">
                  <c:v>29.8</c:v>
                </c:pt>
                <c:pt idx="825">
                  <c:v>29.7</c:v>
                </c:pt>
                <c:pt idx="826">
                  <c:v>29.8</c:v>
                </c:pt>
                <c:pt idx="827">
                  <c:v>30.2</c:v>
                </c:pt>
                <c:pt idx="828">
                  <c:v>30.3</c:v>
                </c:pt>
                <c:pt idx="829">
                  <c:v>29.6</c:v>
                </c:pt>
                <c:pt idx="830">
                  <c:v>29.9</c:v>
                </c:pt>
                <c:pt idx="831">
                  <c:v>28.9</c:v>
                </c:pt>
                <c:pt idx="832">
                  <c:v>28.4</c:v>
                </c:pt>
                <c:pt idx="833">
                  <c:v>29.1</c:v>
                </c:pt>
                <c:pt idx="834">
                  <c:v>29.4</c:v>
                </c:pt>
                <c:pt idx="835">
                  <c:v>28.1</c:v>
                </c:pt>
                <c:pt idx="836">
                  <c:v>29.1</c:v>
                </c:pt>
                <c:pt idx="837">
                  <c:v>28.2</c:v>
                </c:pt>
                <c:pt idx="838">
                  <c:v>27.6</c:v>
                </c:pt>
                <c:pt idx="839">
                  <c:v>27.6</c:v>
                </c:pt>
                <c:pt idx="840">
                  <c:v>28.1</c:v>
                </c:pt>
                <c:pt idx="841">
                  <c:v>28.3</c:v>
                </c:pt>
                <c:pt idx="842">
                  <c:v>28.6</c:v>
                </c:pt>
                <c:pt idx="843">
                  <c:v>28.9</c:v>
                </c:pt>
                <c:pt idx="844">
                  <c:v>28</c:v>
                </c:pt>
                <c:pt idx="845">
                  <c:v>28.9</c:v>
                </c:pt>
                <c:pt idx="846">
                  <c:v>28.8</c:v>
                </c:pt>
                <c:pt idx="847">
                  <c:v>30.5</c:v>
                </c:pt>
                <c:pt idx="848">
                  <c:v>29.3</c:v>
                </c:pt>
                <c:pt idx="849">
                  <c:v>28.3</c:v>
                </c:pt>
                <c:pt idx="850">
                  <c:v>29.9</c:v>
                </c:pt>
                <c:pt idx="851">
                  <c:v>29.3</c:v>
                </c:pt>
                <c:pt idx="852">
                  <c:v>29.7</c:v>
                </c:pt>
                <c:pt idx="853">
                  <c:v>28.4</c:v>
                </c:pt>
                <c:pt idx="854">
                  <c:v>29.7</c:v>
                </c:pt>
                <c:pt idx="855">
                  <c:v>30.6</c:v>
                </c:pt>
                <c:pt idx="856">
                  <c:v>28.9</c:v>
                </c:pt>
                <c:pt idx="857">
                  <c:v>29.1</c:v>
                </c:pt>
                <c:pt idx="858">
                  <c:v>30.7</c:v>
                </c:pt>
                <c:pt idx="859">
                  <c:v>30.6</c:v>
                </c:pt>
                <c:pt idx="860">
                  <c:v>30.2</c:v>
                </c:pt>
                <c:pt idx="861">
                  <c:v>30.2</c:v>
                </c:pt>
                <c:pt idx="862">
                  <c:v>31.8</c:v>
                </c:pt>
                <c:pt idx="863">
                  <c:v>30.8</c:v>
                </c:pt>
                <c:pt idx="864">
                  <c:v>30.1</c:v>
                </c:pt>
                <c:pt idx="865">
                  <c:v>31.7</c:v>
                </c:pt>
                <c:pt idx="866">
                  <c:v>31</c:v>
                </c:pt>
                <c:pt idx="867">
                  <c:v>32.1</c:v>
                </c:pt>
                <c:pt idx="868">
                  <c:v>32.299999999999997</c:v>
                </c:pt>
                <c:pt idx="869">
                  <c:v>33.299999999999997</c:v>
                </c:pt>
                <c:pt idx="870">
                  <c:v>33.5</c:v>
                </c:pt>
                <c:pt idx="871">
                  <c:v>33.6</c:v>
                </c:pt>
                <c:pt idx="872">
                  <c:v>31.9</c:v>
                </c:pt>
                <c:pt idx="873">
                  <c:v>33.700000000000003</c:v>
                </c:pt>
                <c:pt idx="874">
                  <c:v>33.9</c:v>
                </c:pt>
                <c:pt idx="875">
                  <c:v>33.4</c:v>
                </c:pt>
                <c:pt idx="876">
                  <c:v>34</c:v>
                </c:pt>
                <c:pt idx="877">
                  <c:v>33.700000000000003</c:v>
                </c:pt>
                <c:pt idx="878">
                  <c:v>34.299999999999997</c:v>
                </c:pt>
                <c:pt idx="879">
                  <c:v>33.6</c:v>
                </c:pt>
                <c:pt idx="880">
                  <c:v>32.9</c:v>
                </c:pt>
                <c:pt idx="881">
                  <c:v>33.200000000000003</c:v>
                </c:pt>
                <c:pt idx="882">
                  <c:v>32.6</c:v>
                </c:pt>
                <c:pt idx="883">
                  <c:v>33.200000000000003</c:v>
                </c:pt>
                <c:pt idx="884">
                  <c:v>33.1</c:v>
                </c:pt>
                <c:pt idx="885">
                  <c:v>34.1</c:v>
                </c:pt>
                <c:pt idx="886">
                  <c:v>34.1</c:v>
                </c:pt>
                <c:pt idx="887">
                  <c:v>33.799999999999997</c:v>
                </c:pt>
                <c:pt idx="888">
                  <c:v>32.4</c:v>
                </c:pt>
                <c:pt idx="889">
                  <c:v>33.4</c:v>
                </c:pt>
                <c:pt idx="890">
                  <c:v>32.700000000000003</c:v>
                </c:pt>
                <c:pt idx="891">
                  <c:v>33.6</c:v>
                </c:pt>
                <c:pt idx="892">
                  <c:v>33.799999999999997</c:v>
                </c:pt>
                <c:pt idx="893">
                  <c:v>32.5</c:v>
                </c:pt>
                <c:pt idx="894">
                  <c:v>33.200000000000003</c:v>
                </c:pt>
                <c:pt idx="895">
                  <c:v>34.700000000000003</c:v>
                </c:pt>
                <c:pt idx="896">
                  <c:v>34</c:v>
                </c:pt>
                <c:pt idx="897">
                  <c:v>33.9</c:v>
                </c:pt>
                <c:pt idx="898">
                  <c:v>33.5</c:v>
                </c:pt>
                <c:pt idx="899">
                  <c:v>33.5</c:v>
                </c:pt>
                <c:pt idx="900">
                  <c:v>34.4</c:v>
                </c:pt>
                <c:pt idx="901">
                  <c:v>33.9</c:v>
                </c:pt>
                <c:pt idx="902">
                  <c:v>33.1</c:v>
                </c:pt>
                <c:pt idx="903">
                  <c:v>34.9</c:v>
                </c:pt>
                <c:pt idx="904">
                  <c:v>35.1</c:v>
                </c:pt>
                <c:pt idx="905">
                  <c:v>33.799999999999997</c:v>
                </c:pt>
                <c:pt idx="906">
                  <c:v>35.4</c:v>
                </c:pt>
                <c:pt idx="907">
                  <c:v>34.4</c:v>
                </c:pt>
                <c:pt idx="908">
                  <c:v>35</c:v>
                </c:pt>
                <c:pt idx="909">
                  <c:v>35.799999999999997</c:v>
                </c:pt>
                <c:pt idx="910">
                  <c:v>34.5</c:v>
                </c:pt>
                <c:pt idx="911">
                  <c:v>35.299999999999997</c:v>
                </c:pt>
                <c:pt idx="912">
                  <c:v>35.200000000000003</c:v>
                </c:pt>
                <c:pt idx="913">
                  <c:v>33.6</c:v>
                </c:pt>
                <c:pt idx="914">
                  <c:v>34.200000000000003</c:v>
                </c:pt>
                <c:pt idx="915">
                  <c:v>34.5</c:v>
                </c:pt>
                <c:pt idx="916">
                  <c:v>34</c:v>
                </c:pt>
                <c:pt idx="917">
                  <c:v>34</c:v>
                </c:pt>
                <c:pt idx="918">
                  <c:v>33.799999999999997</c:v>
                </c:pt>
                <c:pt idx="919">
                  <c:v>35</c:v>
                </c:pt>
                <c:pt idx="920">
                  <c:v>35.299999999999997</c:v>
                </c:pt>
                <c:pt idx="921">
                  <c:v>34.1</c:v>
                </c:pt>
                <c:pt idx="922">
                  <c:v>34.1</c:v>
                </c:pt>
                <c:pt idx="923">
                  <c:v>33.9</c:v>
                </c:pt>
                <c:pt idx="924">
                  <c:v>33.299999999999997</c:v>
                </c:pt>
                <c:pt idx="925">
                  <c:v>33.5</c:v>
                </c:pt>
                <c:pt idx="926">
                  <c:v>33.6</c:v>
                </c:pt>
                <c:pt idx="927">
                  <c:v>34.700000000000003</c:v>
                </c:pt>
                <c:pt idx="928">
                  <c:v>33.4</c:v>
                </c:pt>
                <c:pt idx="929">
                  <c:v>33.4</c:v>
                </c:pt>
                <c:pt idx="930">
                  <c:v>33.6</c:v>
                </c:pt>
                <c:pt idx="931">
                  <c:v>33.299999999999997</c:v>
                </c:pt>
                <c:pt idx="932">
                  <c:v>33.799999999999997</c:v>
                </c:pt>
                <c:pt idx="933">
                  <c:v>32.5</c:v>
                </c:pt>
                <c:pt idx="934">
                  <c:v>33.700000000000003</c:v>
                </c:pt>
                <c:pt idx="935">
                  <c:v>33.4</c:v>
                </c:pt>
                <c:pt idx="936">
                  <c:v>33.200000000000003</c:v>
                </c:pt>
                <c:pt idx="937">
                  <c:v>32.6</c:v>
                </c:pt>
                <c:pt idx="938">
                  <c:v>33</c:v>
                </c:pt>
                <c:pt idx="939">
                  <c:v>32.799999999999997</c:v>
                </c:pt>
                <c:pt idx="940">
                  <c:v>31.4</c:v>
                </c:pt>
                <c:pt idx="941">
                  <c:v>32.9</c:v>
                </c:pt>
                <c:pt idx="942">
                  <c:v>31.4</c:v>
                </c:pt>
                <c:pt idx="943">
                  <c:v>31.1</c:v>
                </c:pt>
                <c:pt idx="944">
                  <c:v>31.2</c:v>
                </c:pt>
                <c:pt idx="945">
                  <c:v>31.9</c:v>
                </c:pt>
                <c:pt idx="946">
                  <c:v>31</c:v>
                </c:pt>
                <c:pt idx="947">
                  <c:v>30.8</c:v>
                </c:pt>
                <c:pt idx="948">
                  <c:v>31.8</c:v>
                </c:pt>
                <c:pt idx="949">
                  <c:v>31.6</c:v>
                </c:pt>
                <c:pt idx="950">
                  <c:v>30.7</c:v>
                </c:pt>
                <c:pt idx="951">
                  <c:v>30.6</c:v>
                </c:pt>
                <c:pt idx="952">
                  <c:v>30.6</c:v>
                </c:pt>
                <c:pt idx="953">
                  <c:v>30.6</c:v>
                </c:pt>
                <c:pt idx="954">
                  <c:v>29.5</c:v>
                </c:pt>
                <c:pt idx="955">
                  <c:v>29.3</c:v>
                </c:pt>
                <c:pt idx="956">
                  <c:v>29</c:v>
                </c:pt>
                <c:pt idx="957">
                  <c:v>28.7</c:v>
                </c:pt>
                <c:pt idx="958">
                  <c:v>28.8</c:v>
                </c:pt>
                <c:pt idx="959">
                  <c:v>27.7</c:v>
                </c:pt>
                <c:pt idx="960">
                  <c:v>26.5</c:v>
                </c:pt>
                <c:pt idx="961">
                  <c:v>26.5</c:v>
                </c:pt>
                <c:pt idx="962">
                  <c:v>26.6</c:v>
                </c:pt>
                <c:pt idx="963">
                  <c:v>26.3</c:v>
                </c:pt>
                <c:pt idx="964">
                  <c:v>26.4</c:v>
                </c:pt>
                <c:pt idx="965">
                  <c:v>24.3</c:v>
                </c:pt>
                <c:pt idx="966">
                  <c:v>24.7</c:v>
                </c:pt>
                <c:pt idx="967">
                  <c:v>24.7</c:v>
                </c:pt>
                <c:pt idx="968">
                  <c:v>24</c:v>
                </c:pt>
                <c:pt idx="969">
                  <c:v>24.3</c:v>
                </c:pt>
                <c:pt idx="970">
                  <c:v>23.2</c:v>
                </c:pt>
                <c:pt idx="971">
                  <c:v>22.9</c:v>
                </c:pt>
                <c:pt idx="972">
                  <c:v>22.8</c:v>
                </c:pt>
                <c:pt idx="973">
                  <c:v>22.6</c:v>
                </c:pt>
                <c:pt idx="974">
                  <c:v>22</c:v>
                </c:pt>
                <c:pt idx="975">
                  <c:v>22.8</c:v>
                </c:pt>
                <c:pt idx="976">
                  <c:v>21.3</c:v>
                </c:pt>
                <c:pt idx="977">
                  <c:v>21.8</c:v>
                </c:pt>
                <c:pt idx="978">
                  <c:v>22.6</c:v>
                </c:pt>
                <c:pt idx="979">
                  <c:v>20.8</c:v>
                </c:pt>
                <c:pt idx="980">
                  <c:v>20.9</c:v>
                </c:pt>
                <c:pt idx="981">
                  <c:v>21.9</c:v>
                </c:pt>
                <c:pt idx="982">
                  <c:v>21.3</c:v>
                </c:pt>
                <c:pt idx="983">
                  <c:v>22.6</c:v>
                </c:pt>
                <c:pt idx="984">
                  <c:v>22.7</c:v>
                </c:pt>
                <c:pt idx="985">
                  <c:v>21.3</c:v>
                </c:pt>
                <c:pt idx="986">
                  <c:v>21.4</c:v>
                </c:pt>
                <c:pt idx="987">
                  <c:v>20.3</c:v>
                </c:pt>
                <c:pt idx="988">
                  <c:v>20.399999999999999</c:v>
                </c:pt>
                <c:pt idx="989">
                  <c:v>20.9</c:v>
                </c:pt>
                <c:pt idx="990">
                  <c:v>20.8</c:v>
                </c:pt>
                <c:pt idx="991">
                  <c:v>21.6</c:v>
                </c:pt>
                <c:pt idx="992">
                  <c:v>21.2</c:v>
                </c:pt>
                <c:pt idx="993">
                  <c:v>20.9</c:v>
                </c:pt>
                <c:pt idx="994">
                  <c:v>21.9</c:v>
                </c:pt>
                <c:pt idx="995">
                  <c:v>21.2</c:v>
                </c:pt>
                <c:pt idx="996">
                  <c:v>20.399999999999999</c:v>
                </c:pt>
                <c:pt idx="997">
                  <c:v>21.4</c:v>
                </c:pt>
                <c:pt idx="998">
                  <c:v>20.2</c:v>
                </c:pt>
                <c:pt idx="999">
                  <c:v>19.5</c:v>
                </c:pt>
                <c:pt idx="1000">
                  <c:v>19.5</c:v>
                </c:pt>
                <c:pt idx="1001">
                  <c:v>19.2</c:v>
                </c:pt>
                <c:pt idx="1002">
                  <c:v>18.100000000000001</c:v>
                </c:pt>
                <c:pt idx="1003">
                  <c:v>19.7</c:v>
                </c:pt>
                <c:pt idx="1004">
                  <c:v>18.7</c:v>
                </c:pt>
                <c:pt idx="1005">
                  <c:v>19.2</c:v>
                </c:pt>
                <c:pt idx="1006">
                  <c:v>18</c:v>
                </c:pt>
                <c:pt idx="1007">
                  <c:v>19.2</c:v>
                </c:pt>
                <c:pt idx="1008">
                  <c:v>17.600000000000001</c:v>
                </c:pt>
                <c:pt idx="1009">
                  <c:v>17.7</c:v>
                </c:pt>
                <c:pt idx="1010">
                  <c:v>18.3</c:v>
                </c:pt>
                <c:pt idx="1011">
                  <c:v>18.7</c:v>
                </c:pt>
                <c:pt idx="1012">
                  <c:v>18</c:v>
                </c:pt>
                <c:pt idx="1013">
                  <c:v>17.100000000000001</c:v>
                </c:pt>
                <c:pt idx="1014">
                  <c:v>17.5</c:v>
                </c:pt>
                <c:pt idx="1015">
                  <c:v>17.600000000000001</c:v>
                </c:pt>
                <c:pt idx="1016">
                  <c:v>16.7</c:v>
                </c:pt>
                <c:pt idx="1017">
                  <c:v>17.8</c:v>
                </c:pt>
                <c:pt idx="1018">
                  <c:v>17.3</c:v>
                </c:pt>
                <c:pt idx="1019">
                  <c:v>16.399999999999999</c:v>
                </c:pt>
                <c:pt idx="1020">
                  <c:v>17.5</c:v>
                </c:pt>
                <c:pt idx="1021">
                  <c:v>16.100000000000001</c:v>
                </c:pt>
                <c:pt idx="1022">
                  <c:v>17.100000000000001</c:v>
                </c:pt>
                <c:pt idx="1023">
                  <c:v>16.600000000000001</c:v>
                </c:pt>
                <c:pt idx="1024">
                  <c:v>17.7</c:v>
                </c:pt>
                <c:pt idx="1025">
                  <c:v>17.7</c:v>
                </c:pt>
                <c:pt idx="1026">
                  <c:v>17.100000000000001</c:v>
                </c:pt>
                <c:pt idx="1027">
                  <c:v>17.600000000000001</c:v>
                </c:pt>
                <c:pt idx="1028">
                  <c:v>16.899999999999999</c:v>
                </c:pt>
                <c:pt idx="1029">
                  <c:v>18.5</c:v>
                </c:pt>
                <c:pt idx="1030">
                  <c:v>18.100000000000001</c:v>
                </c:pt>
                <c:pt idx="1031">
                  <c:v>18.3</c:v>
                </c:pt>
                <c:pt idx="1032">
                  <c:v>19</c:v>
                </c:pt>
                <c:pt idx="1033">
                  <c:v>18.100000000000001</c:v>
                </c:pt>
                <c:pt idx="1034">
                  <c:v>18.3</c:v>
                </c:pt>
                <c:pt idx="1035">
                  <c:v>17.8</c:v>
                </c:pt>
                <c:pt idx="1036">
                  <c:v>19.600000000000001</c:v>
                </c:pt>
                <c:pt idx="1037">
                  <c:v>18.3</c:v>
                </c:pt>
                <c:pt idx="1038">
                  <c:v>20</c:v>
                </c:pt>
                <c:pt idx="1039">
                  <c:v>18.100000000000001</c:v>
                </c:pt>
                <c:pt idx="1040">
                  <c:v>19.600000000000001</c:v>
                </c:pt>
                <c:pt idx="1041">
                  <c:v>19.3</c:v>
                </c:pt>
                <c:pt idx="1042">
                  <c:v>18.7</c:v>
                </c:pt>
                <c:pt idx="1043">
                  <c:v>20.100000000000001</c:v>
                </c:pt>
                <c:pt idx="1044">
                  <c:v>18.8</c:v>
                </c:pt>
                <c:pt idx="1045">
                  <c:v>19.899999999999999</c:v>
                </c:pt>
                <c:pt idx="1046">
                  <c:v>20</c:v>
                </c:pt>
                <c:pt idx="1047">
                  <c:v>19.8</c:v>
                </c:pt>
                <c:pt idx="1048">
                  <c:v>19.8</c:v>
                </c:pt>
                <c:pt idx="1049">
                  <c:v>18.7</c:v>
                </c:pt>
                <c:pt idx="1050">
                  <c:v>18.8</c:v>
                </c:pt>
                <c:pt idx="1051">
                  <c:v>18.899999999999999</c:v>
                </c:pt>
                <c:pt idx="1052">
                  <c:v>18.399999999999999</c:v>
                </c:pt>
                <c:pt idx="1053">
                  <c:v>20.100000000000001</c:v>
                </c:pt>
                <c:pt idx="1054">
                  <c:v>19.5</c:v>
                </c:pt>
                <c:pt idx="1055">
                  <c:v>19</c:v>
                </c:pt>
                <c:pt idx="1056">
                  <c:v>19.5</c:v>
                </c:pt>
                <c:pt idx="1057">
                  <c:v>18.5</c:v>
                </c:pt>
                <c:pt idx="1058">
                  <c:v>19.2</c:v>
                </c:pt>
                <c:pt idx="1059">
                  <c:v>20.2</c:v>
                </c:pt>
                <c:pt idx="1060">
                  <c:v>19</c:v>
                </c:pt>
                <c:pt idx="1061">
                  <c:v>18.100000000000001</c:v>
                </c:pt>
                <c:pt idx="1062">
                  <c:v>20.3</c:v>
                </c:pt>
                <c:pt idx="1063">
                  <c:v>17.8</c:v>
                </c:pt>
                <c:pt idx="1064">
                  <c:v>18.600000000000001</c:v>
                </c:pt>
                <c:pt idx="1065">
                  <c:v>18.600000000000001</c:v>
                </c:pt>
                <c:pt idx="1066">
                  <c:v>18.399999999999999</c:v>
                </c:pt>
                <c:pt idx="1067">
                  <c:v>19.3</c:v>
                </c:pt>
                <c:pt idx="1068">
                  <c:v>17.7</c:v>
                </c:pt>
                <c:pt idx="1069">
                  <c:v>19.7</c:v>
                </c:pt>
                <c:pt idx="1070">
                  <c:v>18.100000000000001</c:v>
                </c:pt>
                <c:pt idx="1071">
                  <c:v>18.2</c:v>
                </c:pt>
                <c:pt idx="1072">
                  <c:v>18.7</c:v>
                </c:pt>
                <c:pt idx="1073">
                  <c:v>19.3</c:v>
                </c:pt>
                <c:pt idx="1074">
                  <c:v>17.8</c:v>
                </c:pt>
                <c:pt idx="1075">
                  <c:v>17.5</c:v>
                </c:pt>
                <c:pt idx="1076">
                  <c:v>17.600000000000001</c:v>
                </c:pt>
                <c:pt idx="1077">
                  <c:v>17</c:v>
                </c:pt>
                <c:pt idx="1078">
                  <c:v>18.100000000000001</c:v>
                </c:pt>
                <c:pt idx="1079">
                  <c:v>16.3</c:v>
                </c:pt>
                <c:pt idx="1080">
                  <c:v>16.100000000000001</c:v>
                </c:pt>
                <c:pt idx="1081">
                  <c:v>16.2</c:v>
                </c:pt>
                <c:pt idx="1082">
                  <c:v>17</c:v>
                </c:pt>
                <c:pt idx="1083">
                  <c:v>16.600000000000001</c:v>
                </c:pt>
                <c:pt idx="1084">
                  <c:v>16.899999999999999</c:v>
                </c:pt>
                <c:pt idx="1085">
                  <c:v>17.100000000000001</c:v>
                </c:pt>
                <c:pt idx="1086">
                  <c:v>16.600000000000001</c:v>
                </c:pt>
                <c:pt idx="1087">
                  <c:v>17.100000000000001</c:v>
                </c:pt>
                <c:pt idx="1088">
                  <c:v>17.3</c:v>
                </c:pt>
                <c:pt idx="1089">
                  <c:v>15.7</c:v>
                </c:pt>
                <c:pt idx="1090">
                  <c:v>15.9</c:v>
                </c:pt>
                <c:pt idx="1091">
                  <c:v>16.7</c:v>
                </c:pt>
                <c:pt idx="1092">
                  <c:v>15.1</c:v>
                </c:pt>
                <c:pt idx="1093">
                  <c:v>15.6</c:v>
                </c:pt>
                <c:pt idx="1094">
                  <c:v>15.7</c:v>
                </c:pt>
                <c:pt idx="1095">
                  <c:v>15.1</c:v>
                </c:pt>
                <c:pt idx="1096">
                  <c:v>15.3</c:v>
                </c:pt>
                <c:pt idx="1097">
                  <c:v>15.6</c:v>
                </c:pt>
                <c:pt idx="1098">
                  <c:v>14.9</c:v>
                </c:pt>
                <c:pt idx="1099">
                  <c:v>14.8</c:v>
                </c:pt>
                <c:pt idx="1100">
                  <c:v>14.7</c:v>
                </c:pt>
                <c:pt idx="1101">
                  <c:v>15.4</c:v>
                </c:pt>
                <c:pt idx="1102">
                  <c:v>15.4</c:v>
                </c:pt>
                <c:pt idx="1103">
                  <c:v>15</c:v>
                </c:pt>
                <c:pt idx="1104">
                  <c:v>14.8</c:v>
                </c:pt>
                <c:pt idx="1105">
                  <c:v>15.4</c:v>
                </c:pt>
                <c:pt idx="1106">
                  <c:v>15.3</c:v>
                </c:pt>
                <c:pt idx="1107">
                  <c:v>16</c:v>
                </c:pt>
                <c:pt idx="1108">
                  <c:v>15.1</c:v>
                </c:pt>
                <c:pt idx="1109">
                  <c:v>15.3</c:v>
                </c:pt>
                <c:pt idx="1110">
                  <c:v>15.9</c:v>
                </c:pt>
                <c:pt idx="1111">
                  <c:v>15.4</c:v>
                </c:pt>
                <c:pt idx="1112">
                  <c:v>15.7</c:v>
                </c:pt>
                <c:pt idx="1113">
                  <c:v>15.5</c:v>
                </c:pt>
                <c:pt idx="1114">
                  <c:v>15.9</c:v>
                </c:pt>
                <c:pt idx="1115">
                  <c:v>15.5</c:v>
                </c:pt>
                <c:pt idx="1116">
                  <c:v>16.600000000000001</c:v>
                </c:pt>
                <c:pt idx="1117">
                  <c:v>16.3</c:v>
                </c:pt>
                <c:pt idx="1118">
                  <c:v>16.399999999999999</c:v>
                </c:pt>
                <c:pt idx="1119">
                  <c:v>16.7</c:v>
                </c:pt>
                <c:pt idx="1120">
                  <c:v>16.399999999999999</c:v>
                </c:pt>
                <c:pt idx="1121">
                  <c:v>15.7</c:v>
                </c:pt>
                <c:pt idx="1122">
                  <c:v>16.600000000000001</c:v>
                </c:pt>
                <c:pt idx="1123">
                  <c:v>16.399999999999999</c:v>
                </c:pt>
                <c:pt idx="1124">
                  <c:v>15.8</c:v>
                </c:pt>
                <c:pt idx="1125">
                  <c:v>16.2</c:v>
                </c:pt>
                <c:pt idx="1126">
                  <c:v>15.4</c:v>
                </c:pt>
                <c:pt idx="1127">
                  <c:v>14.2</c:v>
                </c:pt>
                <c:pt idx="1128">
                  <c:v>15.5</c:v>
                </c:pt>
                <c:pt idx="1129">
                  <c:v>15</c:v>
                </c:pt>
                <c:pt idx="1130">
                  <c:v>15.7</c:v>
                </c:pt>
                <c:pt idx="1131">
                  <c:v>14.1</c:v>
                </c:pt>
                <c:pt idx="1132">
                  <c:v>14.1</c:v>
                </c:pt>
                <c:pt idx="1133">
                  <c:v>14.5</c:v>
                </c:pt>
                <c:pt idx="1134">
                  <c:v>15.2</c:v>
                </c:pt>
                <c:pt idx="1135">
                  <c:v>12.9</c:v>
                </c:pt>
                <c:pt idx="1136">
                  <c:v>13.6</c:v>
                </c:pt>
                <c:pt idx="1137">
                  <c:v>14.4</c:v>
                </c:pt>
                <c:pt idx="1138">
                  <c:v>14.1</c:v>
                </c:pt>
                <c:pt idx="1139">
                  <c:v>12.6</c:v>
                </c:pt>
                <c:pt idx="1140">
                  <c:v>12.9</c:v>
                </c:pt>
                <c:pt idx="1141">
                  <c:v>13.4</c:v>
                </c:pt>
                <c:pt idx="1142">
                  <c:v>13.4</c:v>
                </c:pt>
                <c:pt idx="1143">
                  <c:v>12.8</c:v>
                </c:pt>
                <c:pt idx="1144">
                  <c:v>12.8</c:v>
                </c:pt>
                <c:pt idx="1145">
                  <c:v>12.2</c:v>
                </c:pt>
                <c:pt idx="1146">
                  <c:v>12.7</c:v>
                </c:pt>
                <c:pt idx="1147">
                  <c:v>12.6</c:v>
                </c:pt>
                <c:pt idx="1148">
                  <c:v>12.4</c:v>
                </c:pt>
                <c:pt idx="1149">
                  <c:v>11.4</c:v>
                </c:pt>
                <c:pt idx="1150">
                  <c:v>12.6</c:v>
                </c:pt>
                <c:pt idx="1151">
                  <c:v>11.3</c:v>
                </c:pt>
                <c:pt idx="1152">
                  <c:v>12.6</c:v>
                </c:pt>
                <c:pt idx="1153">
                  <c:v>12.2</c:v>
                </c:pt>
                <c:pt idx="1154">
                  <c:v>13</c:v>
                </c:pt>
                <c:pt idx="1155">
                  <c:v>11.8</c:v>
                </c:pt>
                <c:pt idx="1156">
                  <c:v>12.8</c:v>
                </c:pt>
                <c:pt idx="1157">
                  <c:v>12.2</c:v>
                </c:pt>
                <c:pt idx="1158">
                  <c:v>12.4</c:v>
                </c:pt>
                <c:pt idx="1159">
                  <c:v>12.7</c:v>
                </c:pt>
                <c:pt idx="1160">
                  <c:v>11.6</c:v>
                </c:pt>
                <c:pt idx="1161">
                  <c:v>11.5</c:v>
                </c:pt>
                <c:pt idx="1162">
                  <c:v>12</c:v>
                </c:pt>
                <c:pt idx="1163">
                  <c:v>11.6</c:v>
                </c:pt>
                <c:pt idx="1164">
                  <c:v>11.3</c:v>
                </c:pt>
                <c:pt idx="1165">
                  <c:v>11.6</c:v>
                </c:pt>
                <c:pt idx="1166">
                  <c:v>11.7</c:v>
                </c:pt>
                <c:pt idx="1167">
                  <c:v>9.6</c:v>
                </c:pt>
                <c:pt idx="1168">
                  <c:v>12.5</c:v>
                </c:pt>
                <c:pt idx="1169">
                  <c:v>11.4</c:v>
                </c:pt>
                <c:pt idx="1170">
                  <c:v>12.5</c:v>
                </c:pt>
                <c:pt idx="1171">
                  <c:v>11.8</c:v>
                </c:pt>
                <c:pt idx="1172">
                  <c:v>10.6</c:v>
                </c:pt>
                <c:pt idx="1173">
                  <c:v>11.6</c:v>
                </c:pt>
                <c:pt idx="1174">
                  <c:v>10.4</c:v>
                </c:pt>
                <c:pt idx="1175">
                  <c:v>10.3</c:v>
                </c:pt>
                <c:pt idx="1176">
                  <c:v>10.1</c:v>
                </c:pt>
                <c:pt idx="1177">
                  <c:v>12.4</c:v>
                </c:pt>
                <c:pt idx="1178">
                  <c:v>11.8</c:v>
                </c:pt>
                <c:pt idx="1179">
                  <c:v>11.2</c:v>
                </c:pt>
                <c:pt idx="1180">
                  <c:v>10.8</c:v>
                </c:pt>
                <c:pt idx="1181">
                  <c:v>11.5</c:v>
                </c:pt>
                <c:pt idx="1182">
                  <c:v>10.8</c:v>
                </c:pt>
                <c:pt idx="1183">
                  <c:v>11.3</c:v>
                </c:pt>
                <c:pt idx="1184">
                  <c:v>11.1</c:v>
                </c:pt>
                <c:pt idx="1185">
                  <c:v>12.1</c:v>
                </c:pt>
                <c:pt idx="1186">
                  <c:v>11.4</c:v>
                </c:pt>
                <c:pt idx="1187">
                  <c:v>12.9</c:v>
                </c:pt>
                <c:pt idx="1188">
                  <c:v>12.1</c:v>
                </c:pt>
                <c:pt idx="1189">
                  <c:v>10.4</c:v>
                </c:pt>
                <c:pt idx="1190">
                  <c:v>13.4</c:v>
                </c:pt>
                <c:pt idx="1191">
                  <c:v>12.4</c:v>
                </c:pt>
                <c:pt idx="1192">
                  <c:v>11.3</c:v>
                </c:pt>
                <c:pt idx="1193">
                  <c:v>11.8</c:v>
                </c:pt>
                <c:pt idx="1194">
                  <c:v>11.6</c:v>
                </c:pt>
                <c:pt idx="1195">
                  <c:v>12.2</c:v>
                </c:pt>
                <c:pt idx="1196">
                  <c:v>12</c:v>
                </c:pt>
                <c:pt idx="1197">
                  <c:v>13.2</c:v>
                </c:pt>
                <c:pt idx="1198">
                  <c:v>12.6</c:v>
                </c:pt>
                <c:pt idx="1199">
                  <c:v>11.7</c:v>
                </c:pt>
                <c:pt idx="1200">
                  <c:v>13.4</c:v>
                </c:pt>
                <c:pt idx="1201">
                  <c:v>11.7</c:v>
                </c:pt>
                <c:pt idx="1202">
                  <c:v>11.9</c:v>
                </c:pt>
                <c:pt idx="1203">
                  <c:v>4.0999999999999996</c:v>
                </c:pt>
                <c:pt idx="1204">
                  <c:v>12.6</c:v>
                </c:pt>
                <c:pt idx="1205">
                  <c:v>12.7</c:v>
                </c:pt>
                <c:pt idx="1206">
                  <c:v>12.7</c:v>
                </c:pt>
                <c:pt idx="1207">
                  <c:v>11.6</c:v>
                </c:pt>
                <c:pt idx="1208">
                  <c:v>11.9</c:v>
                </c:pt>
                <c:pt idx="1209">
                  <c:v>13.2</c:v>
                </c:pt>
                <c:pt idx="1210">
                  <c:v>12.6</c:v>
                </c:pt>
                <c:pt idx="1211">
                  <c:v>13.1</c:v>
                </c:pt>
                <c:pt idx="1212">
                  <c:v>13.3</c:v>
                </c:pt>
                <c:pt idx="1213">
                  <c:v>13</c:v>
                </c:pt>
                <c:pt idx="1214">
                  <c:v>13</c:v>
                </c:pt>
                <c:pt idx="1215">
                  <c:v>11.5</c:v>
                </c:pt>
                <c:pt idx="1216">
                  <c:v>12.6</c:v>
                </c:pt>
                <c:pt idx="1217">
                  <c:v>11.6</c:v>
                </c:pt>
                <c:pt idx="1218">
                  <c:v>12.7</c:v>
                </c:pt>
                <c:pt idx="1219">
                  <c:v>12.7</c:v>
                </c:pt>
                <c:pt idx="1220">
                  <c:v>13.5</c:v>
                </c:pt>
                <c:pt idx="1221">
                  <c:v>11.7</c:v>
                </c:pt>
                <c:pt idx="1222">
                  <c:v>12.4</c:v>
                </c:pt>
                <c:pt idx="1223">
                  <c:v>12.6</c:v>
                </c:pt>
                <c:pt idx="1224">
                  <c:v>12.6</c:v>
                </c:pt>
                <c:pt idx="1225">
                  <c:v>12.7</c:v>
                </c:pt>
                <c:pt idx="1226">
                  <c:v>12.5</c:v>
                </c:pt>
                <c:pt idx="1227">
                  <c:v>13.1</c:v>
                </c:pt>
                <c:pt idx="1228">
                  <c:v>11.1</c:v>
                </c:pt>
                <c:pt idx="1229">
                  <c:v>12</c:v>
                </c:pt>
                <c:pt idx="1230">
                  <c:v>12.3</c:v>
                </c:pt>
                <c:pt idx="1231">
                  <c:v>11.9</c:v>
                </c:pt>
                <c:pt idx="1232">
                  <c:v>12.1</c:v>
                </c:pt>
                <c:pt idx="1233">
                  <c:v>12.5</c:v>
                </c:pt>
                <c:pt idx="1234">
                  <c:v>12.2</c:v>
                </c:pt>
                <c:pt idx="1235">
                  <c:v>12.9</c:v>
                </c:pt>
                <c:pt idx="1236">
                  <c:v>13.6</c:v>
                </c:pt>
                <c:pt idx="1237">
                  <c:v>13.7</c:v>
                </c:pt>
                <c:pt idx="1238">
                  <c:v>13.2</c:v>
                </c:pt>
                <c:pt idx="1239">
                  <c:v>12.4</c:v>
                </c:pt>
                <c:pt idx="1240">
                  <c:v>13.1</c:v>
                </c:pt>
                <c:pt idx="1241">
                  <c:v>13.3</c:v>
                </c:pt>
                <c:pt idx="1242">
                  <c:v>12</c:v>
                </c:pt>
                <c:pt idx="1243">
                  <c:v>12.7</c:v>
                </c:pt>
                <c:pt idx="1244">
                  <c:v>11.3</c:v>
                </c:pt>
                <c:pt idx="1245">
                  <c:v>13.5</c:v>
                </c:pt>
                <c:pt idx="1246">
                  <c:v>13.3</c:v>
                </c:pt>
                <c:pt idx="1247">
                  <c:v>13</c:v>
                </c:pt>
                <c:pt idx="1248">
                  <c:v>12.9</c:v>
                </c:pt>
                <c:pt idx="1249">
                  <c:v>12.8</c:v>
                </c:pt>
                <c:pt idx="1250">
                  <c:v>13.5</c:v>
                </c:pt>
                <c:pt idx="1251">
                  <c:v>12.6</c:v>
                </c:pt>
                <c:pt idx="1252">
                  <c:v>12.9</c:v>
                </c:pt>
                <c:pt idx="1253">
                  <c:v>13</c:v>
                </c:pt>
                <c:pt idx="1254">
                  <c:v>13.8</c:v>
                </c:pt>
                <c:pt idx="1255">
                  <c:v>13.8</c:v>
                </c:pt>
                <c:pt idx="1256">
                  <c:v>13.2</c:v>
                </c:pt>
                <c:pt idx="1257">
                  <c:v>14.4</c:v>
                </c:pt>
                <c:pt idx="1258">
                  <c:v>13.5</c:v>
                </c:pt>
                <c:pt idx="1259">
                  <c:v>15.6</c:v>
                </c:pt>
                <c:pt idx="1260">
                  <c:v>15.7</c:v>
                </c:pt>
                <c:pt idx="1261">
                  <c:v>14.4</c:v>
                </c:pt>
                <c:pt idx="1262">
                  <c:v>15.1</c:v>
                </c:pt>
                <c:pt idx="1263">
                  <c:v>15</c:v>
                </c:pt>
                <c:pt idx="1264">
                  <c:v>15.2</c:v>
                </c:pt>
                <c:pt idx="1265">
                  <c:v>14.9</c:v>
                </c:pt>
                <c:pt idx="1266">
                  <c:v>16</c:v>
                </c:pt>
                <c:pt idx="1267">
                  <c:v>15.4</c:v>
                </c:pt>
                <c:pt idx="1268">
                  <c:v>14.5</c:v>
                </c:pt>
                <c:pt idx="1269">
                  <c:v>15.1</c:v>
                </c:pt>
                <c:pt idx="1270">
                  <c:v>15.2</c:v>
                </c:pt>
                <c:pt idx="1271">
                  <c:v>16</c:v>
                </c:pt>
                <c:pt idx="1272">
                  <c:v>15.2</c:v>
                </c:pt>
                <c:pt idx="1273">
                  <c:v>16.100000000000001</c:v>
                </c:pt>
                <c:pt idx="1274">
                  <c:v>16.2</c:v>
                </c:pt>
                <c:pt idx="1275">
                  <c:v>14.8</c:v>
                </c:pt>
                <c:pt idx="1276">
                  <c:v>15.1</c:v>
                </c:pt>
                <c:pt idx="1277">
                  <c:v>15.1</c:v>
                </c:pt>
                <c:pt idx="1278">
                  <c:v>15.4</c:v>
                </c:pt>
                <c:pt idx="1279">
                  <c:v>14.9</c:v>
                </c:pt>
                <c:pt idx="1280">
                  <c:v>14.3</c:v>
                </c:pt>
                <c:pt idx="1281">
                  <c:v>14.7</c:v>
                </c:pt>
                <c:pt idx="1282">
                  <c:v>14.1</c:v>
                </c:pt>
                <c:pt idx="1283">
                  <c:v>14.8</c:v>
                </c:pt>
                <c:pt idx="1284">
                  <c:v>14.5</c:v>
                </c:pt>
                <c:pt idx="1285">
                  <c:v>14.4</c:v>
                </c:pt>
                <c:pt idx="1286">
                  <c:v>13.6</c:v>
                </c:pt>
                <c:pt idx="1287">
                  <c:v>13.6</c:v>
                </c:pt>
                <c:pt idx="1288">
                  <c:v>13.8</c:v>
                </c:pt>
                <c:pt idx="1289">
                  <c:v>13.7</c:v>
                </c:pt>
                <c:pt idx="1290">
                  <c:v>14.1</c:v>
                </c:pt>
                <c:pt idx="1291">
                  <c:v>15.1</c:v>
                </c:pt>
                <c:pt idx="1292">
                  <c:v>13.7</c:v>
                </c:pt>
                <c:pt idx="1293">
                  <c:v>13.9</c:v>
                </c:pt>
                <c:pt idx="1294">
                  <c:v>14.4</c:v>
                </c:pt>
                <c:pt idx="1295">
                  <c:v>13.1</c:v>
                </c:pt>
                <c:pt idx="1296">
                  <c:v>13.3</c:v>
                </c:pt>
                <c:pt idx="1297">
                  <c:v>14.4</c:v>
                </c:pt>
                <c:pt idx="1298">
                  <c:v>11.9</c:v>
                </c:pt>
                <c:pt idx="1299">
                  <c:v>13.1</c:v>
                </c:pt>
                <c:pt idx="1300">
                  <c:v>13.6</c:v>
                </c:pt>
                <c:pt idx="1301">
                  <c:v>13.6</c:v>
                </c:pt>
                <c:pt idx="1302">
                  <c:v>14.2</c:v>
                </c:pt>
                <c:pt idx="1303">
                  <c:v>14.5</c:v>
                </c:pt>
                <c:pt idx="1304">
                  <c:v>13.4</c:v>
                </c:pt>
                <c:pt idx="1305">
                  <c:v>13.6</c:v>
                </c:pt>
                <c:pt idx="1306">
                  <c:v>14.2</c:v>
                </c:pt>
                <c:pt idx="1307">
                  <c:v>14.2</c:v>
                </c:pt>
                <c:pt idx="1308">
                  <c:v>13.8</c:v>
                </c:pt>
                <c:pt idx="1309">
                  <c:v>13.7</c:v>
                </c:pt>
                <c:pt idx="1310">
                  <c:v>15.6</c:v>
                </c:pt>
                <c:pt idx="1311">
                  <c:v>14.5</c:v>
                </c:pt>
                <c:pt idx="1312">
                  <c:v>16.5</c:v>
                </c:pt>
                <c:pt idx="1313">
                  <c:v>14.8</c:v>
                </c:pt>
                <c:pt idx="1314">
                  <c:v>15.7</c:v>
                </c:pt>
                <c:pt idx="1315">
                  <c:v>15.9</c:v>
                </c:pt>
                <c:pt idx="1316">
                  <c:v>16.3</c:v>
                </c:pt>
                <c:pt idx="1317">
                  <c:v>15.8</c:v>
                </c:pt>
                <c:pt idx="1318">
                  <c:v>16.100000000000001</c:v>
                </c:pt>
                <c:pt idx="1319">
                  <c:v>17.7</c:v>
                </c:pt>
                <c:pt idx="1320">
                  <c:v>16.100000000000001</c:v>
                </c:pt>
                <c:pt idx="1321">
                  <c:v>16.100000000000001</c:v>
                </c:pt>
                <c:pt idx="1322">
                  <c:v>18.2</c:v>
                </c:pt>
                <c:pt idx="1323">
                  <c:v>16.3</c:v>
                </c:pt>
                <c:pt idx="1324">
                  <c:v>18.7</c:v>
                </c:pt>
                <c:pt idx="1325">
                  <c:v>17.399999999999999</c:v>
                </c:pt>
                <c:pt idx="1326">
                  <c:v>17.7</c:v>
                </c:pt>
                <c:pt idx="1327">
                  <c:v>18.899999999999999</c:v>
                </c:pt>
                <c:pt idx="1328">
                  <c:v>19</c:v>
                </c:pt>
                <c:pt idx="1329">
                  <c:v>20</c:v>
                </c:pt>
                <c:pt idx="1330">
                  <c:v>19.5</c:v>
                </c:pt>
                <c:pt idx="1331">
                  <c:v>19.399999999999999</c:v>
                </c:pt>
                <c:pt idx="1332">
                  <c:v>20.5</c:v>
                </c:pt>
                <c:pt idx="1333">
                  <c:v>19.5</c:v>
                </c:pt>
                <c:pt idx="1334">
                  <c:v>19.7</c:v>
                </c:pt>
                <c:pt idx="1335">
                  <c:v>20.399999999999999</c:v>
                </c:pt>
                <c:pt idx="1336">
                  <c:v>20.7</c:v>
                </c:pt>
                <c:pt idx="1337">
                  <c:v>19.8</c:v>
                </c:pt>
                <c:pt idx="1338">
                  <c:v>19</c:v>
                </c:pt>
                <c:pt idx="1339">
                  <c:v>20.3</c:v>
                </c:pt>
                <c:pt idx="1340">
                  <c:v>21</c:v>
                </c:pt>
                <c:pt idx="1341">
                  <c:v>20.8</c:v>
                </c:pt>
                <c:pt idx="1342">
                  <c:v>20</c:v>
                </c:pt>
                <c:pt idx="1343">
                  <c:v>21.3</c:v>
                </c:pt>
                <c:pt idx="1344">
                  <c:v>21.7</c:v>
                </c:pt>
                <c:pt idx="1345">
                  <c:v>20.100000000000001</c:v>
                </c:pt>
                <c:pt idx="1346">
                  <c:v>20.8</c:v>
                </c:pt>
                <c:pt idx="1347">
                  <c:v>20.6</c:v>
                </c:pt>
                <c:pt idx="1348">
                  <c:v>20.9</c:v>
                </c:pt>
                <c:pt idx="1349">
                  <c:v>19.3</c:v>
                </c:pt>
                <c:pt idx="1350">
                  <c:v>20.5</c:v>
                </c:pt>
                <c:pt idx="1351">
                  <c:v>21.2</c:v>
                </c:pt>
                <c:pt idx="1352">
                  <c:v>19.8</c:v>
                </c:pt>
                <c:pt idx="1353">
                  <c:v>19.600000000000001</c:v>
                </c:pt>
                <c:pt idx="1354">
                  <c:v>20</c:v>
                </c:pt>
                <c:pt idx="1355">
                  <c:v>19.2</c:v>
                </c:pt>
                <c:pt idx="1356">
                  <c:v>19.100000000000001</c:v>
                </c:pt>
                <c:pt idx="1357">
                  <c:v>20.2</c:v>
                </c:pt>
                <c:pt idx="1358">
                  <c:v>18.399999999999999</c:v>
                </c:pt>
                <c:pt idx="1359">
                  <c:v>19</c:v>
                </c:pt>
                <c:pt idx="1360">
                  <c:v>18.100000000000001</c:v>
                </c:pt>
                <c:pt idx="1361">
                  <c:v>18.399999999999999</c:v>
                </c:pt>
                <c:pt idx="1362">
                  <c:v>20.6</c:v>
                </c:pt>
                <c:pt idx="1363">
                  <c:v>18.100000000000001</c:v>
                </c:pt>
                <c:pt idx="1364">
                  <c:v>18.2</c:v>
                </c:pt>
                <c:pt idx="1365">
                  <c:v>18.600000000000001</c:v>
                </c:pt>
                <c:pt idx="1366">
                  <c:v>18.3</c:v>
                </c:pt>
                <c:pt idx="1367">
                  <c:v>19.100000000000001</c:v>
                </c:pt>
                <c:pt idx="1368">
                  <c:v>16.8</c:v>
                </c:pt>
                <c:pt idx="1369">
                  <c:v>18.399999999999999</c:v>
                </c:pt>
                <c:pt idx="1370">
                  <c:v>18.2</c:v>
                </c:pt>
                <c:pt idx="1371">
                  <c:v>18</c:v>
                </c:pt>
                <c:pt idx="1372">
                  <c:v>16.899999999999999</c:v>
                </c:pt>
                <c:pt idx="1373">
                  <c:v>18.100000000000001</c:v>
                </c:pt>
                <c:pt idx="1374">
                  <c:v>17</c:v>
                </c:pt>
                <c:pt idx="1375">
                  <c:v>17.600000000000001</c:v>
                </c:pt>
                <c:pt idx="1376">
                  <c:v>16.3</c:v>
                </c:pt>
                <c:pt idx="1377">
                  <c:v>17.2</c:v>
                </c:pt>
                <c:pt idx="1378">
                  <c:v>17.399999999999999</c:v>
                </c:pt>
                <c:pt idx="1379">
                  <c:v>18</c:v>
                </c:pt>
                <c:pt idx="1380">
                  <c:v>17.399999999999999</c:v>
                </c:pt>
                <c:pt idx="1381">
                  <c:v>17.2</c:v>
                </c:pt>
                <c:pt idx="1382">
                  <c:v>16.7</c:v>
                </c:pt>
                <c:pt idx="1383">
                  <c:v>15.6</c:v>
                </c:pt>
                <c:pt idx="1384">
                  <c:v>17.5</c:v>
                </c:pt>
                <c:pt idx="1385">
                  <c:v>17.5</c:v>
                </c:pt>
                <c:pt idx="1386">
                  <c:v>18.600000000000001</c:v>
                </c:pt>
                <c:pt idx="1387">
                  <c:v>16.5</c:v>
                </c:pt>
                <c:pt idx="1388">
                  <c:v>17.3</c:v>
                </c:pt>
                <c:pt idx="1389">
                  <c:v>16.7</c:v>
                </c:pt>
                <c:pt idx="1390">
                  <c:v>16.5</c:v>
                </c:pt>
                <c:pt idx="1391">
                  <c:v>15.9</c:v>
                </c:pt>
                <c:pt idx="1392">
                  <c:v>17.3</c:v>
                </c:pt>
                <c:pt idx="1393">
                  <c:v>16.399999999999999</c:v>
                </c:pt>
                <c:pt idx="1394">
                  <c:v>17.3</c:v>
                </c:pt>
                <c:pt idx="1395">
                  <c:v>17.399999999999999</c:v>
                </c:pt>
                <c:pt idx="1396">
                  <c:v>16.899999999999999</c:v>
                </c:pt>
                <c:pt idx="1397">
                  <c:v>17.399999999999999</c:v>
                </c:pt>
                <c:pt idx="1398">
                  <c:v>16.5</c:v>
                </c:pt>
                <c:pt idx="1399">
                  <c:v>18.399999999999999</c:v>
                </c:pt>
                <c:pt idx="1400">
                  <c:v>17.3</c:v>
                </c:pt>
                <c:pt idx="1401">
                  <c:v>15.9</c:v>
                </c:pt>
                <c:pt idx="1402">
                  <c:v>17.3</c:v>
                </c:pt>
                <c:pt idx="1403">
                  <c:v>16.8</c:v>
                </c:pt>
                <c:pt idx="1404">
                  <c:v>16.899999999999999</c:v>
                </c:pt>
                <c:pt idx="1405">
                  <c:v>17.8</c:v>
                </c:pt>
                <c:pt idx="1406">
                  <c:v>17.7</c:v>
                </c:pt>
                <c:pt idx="1407">
                  <c:v>17.2</c:v>
                </c:pt>
                <c:pt idx="1408">
                  <c:v>17.2</c:v>
                </c:pt>
                <c:pt idx="1409">
                  <c:v>17</c:v>
                </c:pt>
                <c:pt idx="1410">
                  <c:v>17.2</c:v>
                </c:pt>
                <c:pt idx="1411">
                  <c:v>15.9</c:v>
                </c:pt>
                <c:pt idx="1412">
                  <c:v>16.5</c:v>
                </c:pt>
                <c:pt idx="1413">
                  <c:v>16.899999999999999</c:v>
                </c:pt>
                <c:pt idx="1414">
                  <c:v>17.399999999999999</c:v>
                </c:pt>
                <c:pt idx="1415">
                  <c:v>16.8</c:v>
                </c:pt>
                <c:pt idx="1416">
                  <c:v>17</c:v>
                </c:pt>
                <c:pt idx="1417">
                  <c:v>16</c:v>
                </c:pt>
                <c:pt idx="1418">
                  <c:v>17.3</c:v>
                </c:pt>
                <c:pt idx="1419">
                  <c:v>16.399999999999999</c:v>
                </c:pt>
                <c:pt idx="1420">
                  <c:v>17</c:v>
                </c:pt>
                <c:pt idx="1421">
                  <c:v>17.899999999999999</c:v>
                </c:pt>
                <c:pt idx="1422">
                  <c:v>16</c:v>
                </c:pt>
                <c:pt idx="1423">
                  <c:v>17.899999999999999</c:v>
                </c:pt>
                <c:pt idx="1424">
                  <c:v>15.8</c:v>
                </c:pt>
                <c:pt idx="1425">
                  <c:v>17.2</c:v>
                </c:pt>
                <c:pt idx="1426">
                  <c:v>17.100000000000001</c:v>
                </c:pt>
                <c:pt idx="1427">
                  <c:v>17.2</c:v>
                </c:pt>
                <c:pt idx="1428">
                  <c:v>16.899999999999999</c:v>
                </c:pt>
                <c:pt idx="1429">
                  <c:v>17</c:v>
                </c:pt>
                <c:pt idx="1430">
                  <c:v>17</c:v>
                </c:pt>
                <c:pt idx="1431">
                  <c:v>16.8</c:v>
                </c:pt>
                <c:pt idx="1432">
                  <c:v>16.399999999999999</c:v>
                </c:pt>
                <c:pt idx="1433">
                  <c:v>17.2</c:v>
                </c:pt>
                <c:pt idx="1434">
                  <c:v>17.600000000000001</c:v>
                </c:pt>
                <c:pt idx="1435">
                  <c:v>18.5</c:v>
                </c:pt>
                <c:pt idx="1436">
                  <c:v>17.7</c:v>
                </c:pt>
                <c:pt idx="1437">
                  <c:v>18.3</c:v>
                </c:pt>
                <c:pt idx="1438">
                  <c:v>18.399999999999999</c:v>
                </c:pt>
                <c:pt idx="1439">
                  <c:v>18.899999999999999</c:v>
                </c:pt>
                <c:pt idx="1440">
                  <c:v>18.8</c:v>
                </c:pt>
                <c:pt idx="1441">
                  <c:v>19.100000000000001</c:v>
                </c:pt>
                <c:pt idx="1442">
                  <c:v>18.600000000000001</c:v>
                </c:pt>
                <c:pt idx="1443">
                  <c:v>18.600000000000001</c:v>
                </c:pt>
                <c:pt idx="1444">
                  <c:v>20.5</c:v>
                </c:pt>
                <c:pt idx="1445">
                  <c:v>20.3</c:v>
                </c:pt>
                <c:pt idx="1446">
                  <c:v>20.3</c:v>
                </c:pt>
                <c:pt idx="1447">
                  <c:v>20.399999999999999</c:v>
                </c:pt>
                <c:pt idx="1448">
                  <c:v>22.1</c:v>
                </c:pt>
                <c:pt idx="1449">
                  <c:v>23.3</c:v>
                </c:pt>
                <c:pt idx="1450">
                  <c:v>22.8</c:v>
                </c:pt>
                <c:pt idx="1451">
                  <c:v>23.9</c:v>
                </c:pt>
                <c:pt idx="1452">
                  <c:v>24.9</c:v>
                </c:pt>
                <c:pt idx="1453">
                  <c:v>25.6</c:v>
                </c:pt>
                <c:pt idx="1454">
                  <c:v>27.6</c:v>
                </c:pt>
                <c:pt idx="1455">
                  <c:v>28.5</c:v>
                </c:pt>
                <c:pt idx="1456">
                  <c:v>31</c:v>
                </c:pt>
                <c:pt idx="1457">
                  <c:v>33</c:v>
                </c:pt>
                <c:pt idx="1458">
                  <c:v>33.5</c:v>
                </c:pt>
                <c:pt idx="1459">
                  <c:v>35.200000000000003</c:v>
                </c:pt>
                <c:pt idx="1460">
                  <c:v>37.6</c:v>
                </c:pt>
                <c:pt idx="1461">
                  <c:v>38</c:v>
                </c:pt>
                <c:pt idx="1462">
                  <c:v>38.799999999999997</c:v>
                </c:pt>
                <c:pt idx="1463">
                  <c:v>41.4</c:v>
                </c:pt>
                <c:pt idx="1464">
                  <c:v>43.7</c:v>
                </c:pt>
                <c:pt idx="1465">
                  <c:v>46.7</c:v>
                </c:pt>
                <c:pt idx="1466">
                  <c:v>47.4</c:v>
                </c:pt>
                <c:pt idx="1467">
                  <c:v>50.4</c:v>
                </c:pt>
                <c:pt idx="1468">
                  <c:v>52.2</c:v>
                </c:pt>
                <c:pt idx="1469">
                  <c:v>55.6</c:v>
                </c:pt>
                <c:pt idx="1470">
                  <c:v>57.7</c:v>
                </c:pt>
                <c:pt idx="1471">
                  <c:v>60.1</c:v>
                </c:pt>
                <c:pt idx="1472">
                  <c:v>61.5</c:v>
                </c:pt>
                <c:pt idx="1473">
                  <c:v>62.1</c:v>
                </c:pt>
                <c:pt idx="1474">
                  <c:v>64</c:v>
                </c:pt>
                <c:pt idx="1475">
                  <c:v>65.7</c:v>
                </c:pt>
                <c:pt idx="1476">
                  <c:v>66.7</c:v>
                </c:pt>
                <c:pt idx="1477">
                  <c:v>67.8</c:v>
                </c:pt>
                <c:pt idx="1478">
                  <c:v>70.599999999999994</c:v>
                </c:pt>
                <c:pt idx="1479">
                  <c:v>69.3</c:v>
                </c:pt>
                <c:pt idx="1480">
                  <c:v>71.3</c:v>
                </c:pt>
                <c:pt idx="1481">
                  <c:v>73</c:v>
                </c:pt>
                <c:pt idx="1482">
                  <c:v>71.400000000000006</c:v>
                </c:pt>
                <c:pt idx="1483">
                  <c:v>73.2</c:v>
                </c:pt>
                <c:pt idx="1484">
                  <c:v>74.2</c:v>
                </c:pt>
                <c:pt idx="1485">
                  <c:v>74.8</c:v>
                </c:pt>
                <c:pt idx="1486">
                  <c:v>75.599999999999994</c:v>
                </c:pt>
                <c:pt idx="1487">
                  <c:v>76.2</c:v>
                </c:pt>
                <c:pt idx="1488">
                  <c:v>75.599999999999994</c:v>
                </c:pt>
                <c:pt idx="1489">
                  <c:v>75.099999999999994</c:v>
                </c:pt>
                <c:pt idx="1490">
                  <c:v>75.400000000000006</c:v>
                </c:pt>
                <c:pt idx="1491">
                  <c:v>78.8</c:v>
                </c:pt>
                <c:pt idx="1492">
                  <c:v>76.2</c:v>
                </c:pt>
                <c:pt idx="1493">
                  <c:v>77.7</c:v>
                </c:pt>
                <c:pt idx="1494">
                  <c:v>77.2</c:v>
                </c:pt>
                <c:pt idx="1495">
                  <c:v>78</c:v>
                </c:pt>
                <c:pt idx="1496">
                  <c:v>76.599999999999994</c:v>
                </c:pt>
                <c:pt idx="1497">
                  <c:v>77.3</c:v>
                </c:pt>
                <c:pt idx="1498">
                  <c:v>78.400000000000006</c:v>
                </c:pt>
                <c:pt idx="1499">
                  <c:v>78.3</c:v>
                </c:pt>
                <c:pt idx="1500">
                  <c:v>78.599999999999994</c:v>
                </c:pt>
                <c:pt idx="1501">
                  <c:v>79.2</c:v>
                </c:pt>
                <c:pt idx="1502">
                  <c:v>78.8</c:v>
                </c:pt>
                <c:pt idx="1503">
                  <c:v>79.900000000000006</c:v>
                </c:pt>
                <c:pt idx="1504">
                  <c:v>80.3</c:v>
                </c:pt>
                <c:pt idx="1505">
                  <c:v>79</c:v>
                </c:pt>
                <c:pt idx="1506">
                  <c:v>79.599999999999994</c:v>
                </c:pt>
                <c:pt idx="1507">
                  <c:v>80.099999999999994</c:v>
                </c:pt>
                <c:pt idx="1508">
                  <c:v>80.900000000000006</c:v>
                </c:pt>
                <c:pt idx="1509">
                  <c:v>80.2</c:v>
                </c:pt>
                <c:pt idx="1510">
                  <c:v>79.7</c:v>
                </c:pt>
                <c:pt idx="1511">
                  <c:v>80.2</c:v>
                </c:pt>
                <c:pt idx="1512">
                  <c:v>80.7</c:v>
                </c:pt>
                <c:pt idx="1513">
                  <c:v>81</c:v>
                </c:pt>
                <c:pt idx="1514">
                  <c:v>82</c:v>
                </c:pt>
                <c:pt idx="1515">
                  <c:v>81.400000000000006</c:v>
                </c:pt>
                <c:pt idx="1516">
                  <c:v>81</c:v>
                </c:pt>
                <c:pt idx="1517">
                  <c:v>81.900000000000006</c:v>
                </c:pt>
                <c:pt idx="1518">
                  <c:v>82.5</c:v>
                </c:pt>
                <c:pt idx="1519">
                  <c:v>83.4</c:v>
                </c:pt>
                <c:pt idx="1520">
                  <c:v>81.599999999999994</c:v>
                </c:pt>
                <c:pt idx="1521">
                  <c:v>83.5</c:v>
                </c:pt>
                <c:pt idx="1522">
                  <c:v>83.6</c:v>
                </c:pt>
                <c:pt idx="1523">
                  <c:v>83.6</c:v>
                </c:pt>
                <c:pt idx="1524">
                  <c:v>83.9</c:v>
                </c:pt>
                <c:pt idx="1525">
                  <c:v>83.6</c:v>
                </c:pt>
                <c:pt idx="1526">
                  <c:v>83.7</c:v>
                </c:pt>
                <c:pt idx="1527">
                  <c:v>84</c:v>
                </c:pt>
                <c:pt idx="1528">
                  <c:v>84.3</c:v>
                </c:pt>
                <c:pt idx="1529">
                  <c:v>84.7</c:v>
                </c:pt>
                <c:pt idx="1530">
                  <c:v>85.6</c:v>
                </c:pt>
                <c:pt idx="1531">
                  <c:v>85.7</c:v>
                </c:pt>
                <c:pt idx="1532">
                  <c:v>85.4</c:v>
                </c:pt>
                <c:pt idx="1533">
                  <c:v>85.2</c:v>
                </c:pt>
                <c:pt idx="1534">
                  <c:v>85.1</c:v>
                </c:pt>
                <c:pt idx="1535">
                  <c:v>84.7</c:v>
                </c:pt>
                <c:pt idx="1536">
                  <c:v>85.8</c:v>
                </c:pt>
                <c:pt idx="1537">
                  <c:v>85.8</c:v>
                </c:pt>
                <c:pt idx="1538">
                  <c:v>85.5</c:v>
                </c:pt>
                <c:pt idx="1539">
                  <c:v>85.5</c:v>
                </c:pt>
                <c:pt idx="1540">
                  <c:v>85.6</c:v>
                </c:pt>
                <c:pt idx="1541">
                  <c:v>86.4</c:v>
                </c:pt>
                <c:pt idx="1542">
                  <c:v>85.6</c:v>
                </c:pt>
                <c:pt idx="1543">
                  <c:v>84.2</c:v>
                </c:pt>
                <c:pt idx="1544">
                  <c:v>83.9</c:v>
                </c:pt>
                <c:pt idx="1545">
                  <c:v>85.1</c:v>
                </c:pt>
                <c:pt idx="1546">
                  <c:v>84.7</c:v>
                </c:pt>
                <c:pt idx="1547">
                  <c:v>83.6</c:v>
                </c:pt>
                <c:pt idx="1548">
                  <c:v>82.6</c:v>
                </c:pt>
                <c:pt idx="1549">
                  <c:v>84.7</c:v>
                </c:pt>
                <c:pt idx="1550">
                  <c:v>83.6</c:v>
                </c:pt>
                <c:pt idx="1551">
                  <c:v>83</c:v>
                </c:pt>
                <c:pt idx="1552">
                  <c:v>83.2</c:v>
                </c:pt>
                <c:pt idx="1553">
                  <c:v>81.8</c:v>
                </c:pt>
                <c:pt idx="1554">
                  <c:v>81.5</c:v>
                </c:pt>
                <c:pt idx="1555">
                  <c:v>82.3</c:v>
                </c:pt>
                <c:pt idx="1556">
                  <c:v>80.599999999999994</c:v>
                </c:pt>
                <c:pt idx="1557">
                  <c:v>80</c:v>
                </c:pt>
                <c:pt idx="1558">
                  <c:v>82.1</c:v>
                </c:pt>
                <c:pt idx="1559">
                  <c:v>80.599999999999994</c:v>
                </c:pt>
                <c:pt idx="1560">
                  <c:v>81.8</c:v>
                </c:pt>
                <c:pt idx="1561">
                  <c:v>80.599999999999994</c:v>
                </c:pt>
                <c:pt idx="1562">
                  <c:v>80.900000000000006</c:v>
                </c:pt>
                <c:pt idx="1563">
                  <c:v>79.900000000000006</c:v>
                </c:pt>
                <c:pt idx="1564">
                  <c:v>79.599999999999994</c:v>
                </c:pt>
                <c:pt idx="1565">
                  <c:v>79.400000000000006</c:v>
                </c:pt>
                <c:pt idx="1566">
                  <c:v>80.400000000000006</c:v>
                </c:pt>
                <c:pt idx="1567">
                  <c:v>79.599999999999994</c:v>
                </c:pt>
                <c:pt idx="1568">
                  <c:v>78.3</c:v>
                </c:pt>
                <c:pt idx="1569">
                  <c:v>78.7</c:v>
                </c:pt>
                <c:pt idx="1570">
                  <c:v>76.599999999999994</c:v>
                </c:pt>
                <c:pt idx="1571">
                  <c:v>75.900000000000006</c:v>
                </c:pt>
                <c:pt idx="1572">
                  <c:v>74.3</c:v>
                </c:pt>
                <c:pt idx="1573">
                  <c:v>71.599999999999994</c:v>
                </c:pt>
                <c:pt idx="1574">
                  <c:v>71.5</c:v>
                </c:pt>
                <c:pt idx="1575">
                  <c:v>70.599999999999994</c:v>
                </c:pt>
                <c:pt idx="1576">
                  <c:v>67.7</c:v>
                </c:pt>
                <c:pt idx="1577">
                  <c:v>66.900000000000006</c:v>
                </c:pt>
                <c:pt idx="1578">
                  <c:v>64.3</c:v>
                </c:pt>
                <c:pt idx="1579">
                  <c:v>62.4</c:v>
                </c:pt>
                <c:pt idx="1580">
                  <c:v>61</c:v>
                </c:pt>
                <c:pt idx="1581">
                  <c:v>57.9</c:v>
                </c:pt>
                <c:pt idx="1582">
                  <c:v>56.1</c:v>
                </c:pt>
                <c:pt idx="1583">
                  <c:v>54.1</c:v>
                </c:pt>
                <c:pt idx="1584">
                  <c:v>50.6</c:v>
                </c:pt>
                <c:pt idx="1585">
                  <c:v>47.9</c:v>
                </c:pt>
                <c:pt idx="1586">
                  <c:v>47.4</c:v>
                </c:pt>
                <c:pt idx="1587">
                  <c:v>44.1</c:v>
                </c:pt>
                <c:pt idx="1588">
                  <c:v>42</c:v>
                </c:pt>
                <c:pt idx="1589">
                  <c:v>41</c:v>
                </c:pt>
                <c:pt idx="1590">
                  <c:v>38</c:v>
                </c:pt>
                <c:pt idx="1591">
                  <c:v>36.1</c:v>
                </c:pt>
                <c:pt idx="1592">
                  <c:v>34.9</c:v>
                </c:pt>
                <c:pt idx="1593">
                  <c:v>31.7</c:v>
                </c:pt>
                <c:pt idx="1594">
                  <c:v>31.5</c:v>
                </c:pt>
                <c:pt idx="1595">
                  <c:v>29</c:v>
                </c:pt>
                <c:pt idx="1596">
                  <c:v>28.2</c:v>
                </c:pt>
                <c:pt idx="1597">
                  <c:v>26.7</c:v>
                </c:pt>
                <c:pt idx="1598">
                  <c:v>24.6</c:v>
                </c:pt>
                <c:pt idx="1599">
                  <c:v>24.6</c:v>
                </c:pt>
                <c:pt idx="1600">
                  <c:v>24.8</c:v>
                </c:pt>
                <c:pt idx="1601">
                  <c:v>23.1</c:v>
                </c:pt>
                <c:pt idx="1602">
                  <c:v>21.3</c:v>
                </c:pt>
                <c:pt idx="1603">
                  <c:v>21.3</c:v>
                </c:pt>
                <c:pt idx="1604">
                  <c:v>22.5</c:v>
                </c:pt>
                <c:pt idx="1605">
                  <c:v>20.7</c:v>
                </c:pt>
                <c:pt idx="1606">
                  <c:v>21.1</c:v>
                </c:pt>
                <c:pt idx="1607">
                  <c:v>19.899999999999999</c:v>
                </c:pt>
                <c:pt idx="1608">
                  <c:v>19.399999999999999</c:v>
                </c:pt>
                <c:pt idx="1609">
                  <c:v>19.899999999999999</c:v>
                </c:pt>
                <c:pt idx="1610">
                  <c:v>18.899999999999999</c:v>
                </c:pt>
                <c:pt idx="1611">
                  <c:v>19.399999999999999</c:v>
                </c:pt>
                <c:pt idx="1612">
                  <c:v>18.899999999999999</c:v>
                </c:pt>
                <c:pt idx="1613">
                  <c:v>19.2</c:v>
                </c:pt>
                <c:pt idx="1614">
                  <c:v>20.3</c:v>
                </c:pt>
                <c:pt idx="1615">
                  <c:v>19.399999999999999</c:v>
                </c:pt>
                <c:pt idx="1616">
                  <c:v>17.3</c:v>
                </c:pt>
                <c:pt idx="1617">
                  <c:v>19</c:v>
                </c:pt>
                <c:pt idx="1618">
                  <c:v>18.5</c:v>
                </c:pt>
                <c:pt idx="1619">
                  <c:v>18.100000000000001</c:v>
                </c:pt>
                <c:pt idx="1620">
                  <c:v>17.7</c:v>
                </c:pt>
                <c:pt idx="1621">
                  <c:v>18.600000000000001</c:v>
                </c:pt>
                <c:pt idx="1622">
                  <c:v>17.399999999999999</c:v>
                </c:pt>
                <c:pt idx="1623">
                  <c:v>17.899999999999999</c:v>
                </c:pt>
                <c:pt idx="1624">
                  <c:v>18.399999999999999</c:v>
                </c:pt>
                <c:pt idx="1625">
                  <c:v>17.2</c:v>
                </c:pt>
                <c:pt idx="1626">
                  <c:v>18.5</c:v>
                </c:pt>
                <c:pt idx="1627">
                  <c:v>17.5</c:v>
                </c:pt>
                <c:pt idx="1628">
                  <c:v>16.8</c:v>
                </c:pt>
                <c:pt idx="1629">
                  <c:v>17.2</c:v>
                </c:pt>
                <c:pt idx="1630">
                  <c:v>16.399999999999999</c:v>
                </c:pt>
                <c:pt idx="1631">
                  <c:v>17.2</c:v>
                </c:pt>
                <c:pt idx="1632">
                  <c:v>15.5</c:v>
                </c:pt>
                <c:pt idx="1633">
                  <c:v>16.100000000000001</c:v>
                </c:pt>
                <c:pt idx="1634">
                  <c:v>15.4</c:v>
                </c:pt>
                <c:pt idx="1635">
                  <c:v>16</c:v>
                </c:pt>
                <c:pt idx="1636">
                  <c:v>14.2</c:v>
                </c:pt>
                <c:pt idx="1637">
                  <c:v>15.1</c:v>
                </c:pt>
                <c:pt idx="1638">
                  <c:v>14.1</c:v>
                </c:pt>
                <c:pt idx="1639">
                  <c:v>13.5</c:v>
                </c:pt>
                <c:pt idx="1640">
                  <c:v>15.4</c:v>
                </c:pt>
                <c:pt idx="1641">
                  <c:v>14.7</c:v>
                </c:pt>
                <c:pt idx="1642">
                  <c:v>14.6</c:v>
                </c:pt>
                <c:pt idx="1643">
                  <c:v>14</c:v>
                </c:pt>
                <c:pt idx="1644">
                  <c:v>14.2</c:v>
                </c:pt>
                <c:pt idx="1645">
                  <c:v>14.1</c:v>
                </c:pt>
                <c:pt idx="1646">
                  <c:v>15.5</c:v>
                </c:pt>
                <c:pt idx="1647">
                  <c:v>15.4</c:v>
                </c:pt>
                <c:pt idx="1648">
                  <c:v>14.5</c:v>
                </c:pt>
                <c:pt idx="1649">
                  <c:v>14</c:v>
                </c:pt>
                <c:pt idx="1650">
                  <c:v>14</c:v>
                </c:pt>
                <c:pt idx="1651">
                  <c:v>14.7</c:v>
                </c:pt>
                <c:pt idx="1652">
                  <c:v>13.8</c:v>
                </c:pt>
                <c:pt idx="1653">
                  <c:v>14.8</c:v>
                </c:pt>
                <c:pt idx="1654">
                  <c:v>14.5</c:v>
                </c:pt>
                <c:pt idx="1655">
                  <c:v>14.6</c:v>
                </c:pt>
                <c:pt idx="1656">
                  <c:v>15</c:v>
                </c:pt>
                <c:pt idx="1657">
                  <c:v>13.7</c:v>
                </c:pt>
                <c:pt idx="1658">
                  <c:v>15.1</c:v>
                </c:pt>
                <c:pt idx="1659">
                  <c:v>14.2</c:v>
                </c:pt>
                <c:pt idx="1660">
                  <c:v>15</c:v>
                </c:pt>
                <c:pt idx="1661">
                  <c:v>14</c:v>
                </c:pt>
                <c:pt idx="1662">
                  <c:v>14.3</c:v>
                </c:pt>
                <c:pt idx="1663">
                  <c:v>15.6</c:v>
                </c:pt>
                <c:pt idx="1664">
                  <c:v>15.2</c:v>
                </c:pt>
                <c:pt idx="1665">
                  <c:v>16</c:v>
                </c:pt>
                <c:pt idx="1666">
                  <c:v>14.8</c:v>
                </c:pt>
                <c:pt idx="1667">
                  <c:v>15.3</c:v>
                </c:pt>
                <c:pt idx="1668">
                  <c:v>15.9</c:v>
                </c:pt>
                <c:pt idx="1669">
                  <c:v>16</c:v>
                </c:pt>
                <c:pt idx="1670">
                  <c:v>16.100000000000001</c:v>
                </c:pt>
                <c:pt idx="1671">
                  <c:v>16.7</c:v>
                </c:pt>
                <c:pt idx="1672">
                  <c:v>16.399999999999999</c:v>
                </c:pt>
                <c:pt idx="1673">
                  <c:v>16.399999999999999</c:v>
                </c:pt>
                <c:pt idx="1674">
                  <c:v>16</c:v>
                </c:pt>
                <c:pt idx="1675">
                  <c:v>16.100000000000001</c:v>
                </c:pt>
                <c:pt idx="1676">
                  <c:v>15.3</c:v>
                </c:pt>
                <c:pt idx="1677">
                  <c:v>16.3</c:v>
                </c:pt>
                <c:pt idx="1678">
                  <c:v>17.2</c:v>
                </c:pt>
                <c:pt idx="1679">
                  <c:v>16.8</c:v>
                </c:pt>
                <c:pt idx="1680">
                  <c:v>15.6</c:v>
                </c:pt>
                <c:pt idx="1681">
                  <c:v>16.7</c:v>
                </c:pt>
                <c:pt idx="1682">
                  <c:v>16.399999999999999</c:v>
                </c:pt>
                <c:pt idx="1683">
                  <c:v>16</c:v>
                </c:pt>
                <c:pt idx="1684">
                  <c:v>15.6</c:v>
                </c:pt>
                <c:pt idx="1685">
                  <c:v>15.5</c:v>
                </c:pt>
                <c:pt idx="1686">
                  <c:v>15.5</c:v>
                </c:pt>
                <c:pt idx="1687">
                  <c:v>15.9</c:v>
                </c:pt>
                <c:pt idx="1688">
                  <c:v>16.8</c:v>
                </c:pt>
                <c:pt idx="1689">
                  <c:v>16.8</c:v>
                </c:pt>
                <c:pt idx="1690">
                  <c:v>16.100000000000001</c:v>
                </c:pt>
                <c:pt idx="1691">
                  <c:v>15.8</c:v>
                </c:pt>
                <c:pt idx="1692">
                  <c:v>14.3</c:v>
                </c:pt>
                <c:pt idx="1693">
                  <c:v>15.5</c:v>
                </c:pt>
                <c:pt idx="1694">
                  <c:v>16.100000000000001</c:v>
                </c:pt>
                <c:pt idx="1695">
                  <c:v>16.399999999999999</c:v>
                </c:pt>
                <c:pt idx="1696">
                  <c:v>16.2</c:v>
                </c:pt>
                <c:pt idx="1697">
                  <c:v>15.6</c:v>
                </c:pt>
                <c:pt idx="1698">
                  <c:v>16.399999999999999</c:v>
                </c:pt>
                <c:pt idx="1699">
                  <c:v>17.5</c:v>
                </c:pt>
                <c:pt idx="1700">
                  <c:v>15.9</c:v>
                </c:pt>
                <c:pt idx="1701">
                  <c:v>15.6</c:v>
                </c:pt>
                <c:pt idx="1702">
                  <c:v>16.399999999999999</c:v>
                </c:pt>
                <c:pt idx="1703">
                  <c:v>15.7</c:v>
                </c:pt>
                <c:pt idx="1704">
                  <c:v>16.8</c:v>
                </c:pt>
                <c:pt idx="1705">
                  <c:v>16.2</c:v>
                </c:pt>
                <c:pt idx="1706">
                  <c:v>16.600000000000001</c:v>
                </c:pt>
                <c:pt idx="1707">
                  <c:v>17.7</c:v>
                </c:pt>
                <c:pt idx="1708">
                  <c:v>16.899999999999999</c:v>
                </c:pt>
                <c:pt idx="1709">
                  <c:v>16.600000000000001</c:v>
                </c:pt>
                <c:pt idx="1710">
                  <c:v>15.9</c:v>
                </c:pt>
                <c:pt idx="1711">
                  <c:v>16.2</c:v>
                </c:pt>
                <c:pt idx="1712">
                  <c:v>16.100000000000001</c:v>
                </c:pt>
                <c:pt idx="1713">
                  <c:v>15.8</c:v>
                </c:pt>
                <c:pt idx="1714">
                  <c:v>15.6</c:v>
                </c:pt>
                <c:pt idx="1715">
                  <c:v>16.3</c:v>
                </c:pt>
                <c:pt idx="1716">
                  <c:v>16</c:v>
                </c:pt>
                <c:pt idx="1717">
                  <c:v>14.7</c:v>
                </c:pt>
                <c:pt idx="1718">
                  <c:v>16</c:v>
                </c:pt>
                <c:pt idx="1719">
                  <c:v>15.3</c:v>
                </c:pt>
                <c:pt idx="1720">
                  <c:v>16.3</c:v>
                </c:pt>
                <c:pt idx="1721">
                  <c:v>15.5</c:v>
                </c:pt>
                <c:pt idx="1722">
                  <c:v>15.2</c:v>
                </c:pt>
                <c:pt idx="1723">
                  <c:v>16.3</c:v>
                </c:pt>
                <c:pt idx="1724">
                  <c:v>16.3</c:v>
                </c:pt>
                <c:pt idx="1725">
                  <c:v>16.100000000000001</c:v>
                </c:pt>
                <c:pt idx="1726">
                  <c:v>15.9</c:v>
                </c:pt>
                <c:pt idx="1727">
                  <c:v>17.100000000000001</c:v>
                </c:pt>
                <c:pt idx="1728">
                  <c:v>16.399999999999999</c:v>
                </c:pt>
                <c:pt idx="1729">
                  <c:v>16.600000000000001</c:v>
                </c:pt>
                <c:pt idx="1730">
                  <c:v>16.600000000000001</c:v>
                </c:pt>
                <c:pt idx="1731">
                  <c:v>16.7</c:v>
                </c:pt>
                <c:pt idx="1732">
                  <c:v>17.399999999999999</c:v>
                </c:pt>
                <c:pt idx="1733">
                  <c:v>18.5</c:v>
                </c:pt>
                <c:pt idx="1734">
                  <c:v>18</c:v>
                </c:pt>
                <c:pt idx="1735">
                  <c:v>18.100000000000001</c:v>
                </c:pt>
                <c:pt idx="1736">
                  <c:v>19.100000000000001</c:v>
                </c:pt>
                <c:pt idx="1737">
                  <c:v>18.399999999999999</c:v>
                </c:pt>
                <c:pt idx="1738">
                  <c:v>19.7</c:v>
                </c:pt>
                <c:pt idx="1739">
                  <c:v>19.100000000000001</c:v>
                </c:pt>
                <c:pt idx="1740">
                  <c:v>20.5</c:v>
                </c:pt>
                <c:pt idx="1741">
                  <c:v>20.9</c:v>
                </c:pt>
                <c:pt idx="1742">
                  <c:v>21.2</c:v>
                </c:pt>
                <c:pt idx="1743">
                  <c:v>22.4</c:v>
                </c:pt>
                <c:pt idx="1744">
                  <c:v>23.2</c:v>
                </c:pt>
                <c:pt idx="1745">
                  <c:v>22.8</c:v>
                </c:pt>
                <c:pt idx="1746">
                  <c:v>23.1</c:v>
                </c:pt>
                <c:pt idx="1747">
                  <c:v>25.1</c:v>
                </c:pt>
                <c:pt idx="1748">
                  <c:v>24.3</c:v>
                </c:pt>
                <c:pt idx="1749">
                  <c:v>23.5</c:v>
                </c:pt>
                <c:pt idx="1750">
                  <c:v>24.7</c:v>
                </c:pt>
                <c:pt idx="1751">
                  <c:v>25.2</c:v>
                </c:pt>
                <c:pt idx="1752">
                  <c:v>25.5</c:v>
                </c:pt>
                <c:pt idx="1753">
                  <c:v>26.3</c:v>
                </c:pt>
                <c:pt idx="1754">
                  <c:v>27</c:v>
                </c:pt>
                <c:pt idx="1755">
                  <c:v>27.1</c:v>
                </c:pt>
                <c:pt idx="1756">
                  <c:v>28</c:v>
                </c:pt>
                <c:pt idx="1757">
                  <c:v>29</c:v>
                </c:pt>
                <c:pt idx="1758">
                  <c:v>29.6</c:v>
                </c:pt>
                <c:pt idx="1759">
                  <c:v>29.6</c:v>
                </c:pt>
                <c:pt idx="1760">
                  <c:v>31</c:v>
                </c:pt>
                <c:pt idx="1761">
                  <c:v>30.5</c:v>
                </c:pt>
                <c:pt idx="1762">
                  <c:v>29.4</c:v>
                </c:pt>
                <c:pt idx="1763">
                  <c:v>30.9</c:v>
                </c:pt>
                <c:pt idx="1764">
                  <c:v>30.3</c:v>
                </c:pt>
                <c:pt idx="1765">
                  <c:v>31.2</c:v>
                </c:pt>
                <c:pt idx="1766">
                  <c:v>30.4</c:v>
                </c:pt>
                <c:pt idx="1767">
                  <c:v>30.6</c:v>
                </c:pt>
                <c:pt idx="1768">
                  <c:v>31.7</c:v>
                </c:pt>
                <c:pt idx="1769">
                  <c:v>30.9</c:v>
                </c:pt>
                <c:pt idx="1770">
                  <c:v>30.9</c:v>
                </c:pt>
                <c:pt idx="1771">
                  <c:v>32.1</c:v>
                </c:pt>
                <c:pt idx="1772">
                  <c:v>31</c:v>
                </c:pt>
                <c:pt idx="1773">
                  <c:v>30.4</c:v>
                </c:pt>
                <c:pt idx="1774">
                  <c:v>30.6</c:v>
                </c:pt>
                <c:pt idx="1775">
                  <c:v>31.1</c:v>
                </c:pt>
                <c:pt idx="1776">
                  <c:v>31.4</c:v>
                </c:pt>
                <c:pt idx="1777">
                  <c:v>30</c:v>
                </c:pt>
                <c:pt idx="1778">
                  <c:v>30.6</c:v>
                </c:pt>
                <c:pt idx="1779">
                  <c:v>30.9</c:v>
                </c:pt>
                <c:pt idx="1780">
                  <c:v>31</c:v>
                </c:pt>
                <c:pt idx="1781">
                  <c:v>29.7</c:v>
                </c:pt>
                <c:pt idx="1782">
                  <c:v>29.8</c:v>
                </c:pt>
                <c:pt idx="1783">
                  <c:v>30.1</c:v>
                </c:pt>
                <c:pt idx="1784">
                  <c:v>30.1</c:v>
                </c:pt>
                <c:pt idx="1785">
                  <c:v>29.8</c:v>
                </c:pt>
                <c:pt idx="1786">
                  <c:v>29.3</c:v>
                </c:pt>
                <c:pt idx="1787">
                  <c:v>29.7</c:v>
                </c:pt>
                <c:pt idx="1788">
                  <c:v>27.8</c:v>
                </c:pt>
                <c:pt idx="1789">
                  <c:v>27.9</c:v>
                </c:pt>
                <c:pt idx="1790">
                  <c:v>29.3</c:v>
                </c:pt>
                <c:pt idx="1791">
                  <c:v>28.9</c:v>
                </c:pt>
                <c:pt idx="1792">
                  <c:v>28.2</c:v>
                </c:pt>
                <c:pt idx="1793">
                  <c:v>27.6</c:v>
                </c:pt>
                <c:pt idx="1794">
                  <c:v>29</c:v>
                </c:pt>
                <c:pt idx="1795">
                  <c:v>27.9</c:v>
                </c:pt>
                <c:pt idx="1796">
                  <c:v>26.7</c:v>
                </c:pt>
                <c:pt idx="1797">
                  <c:v>26.8</c:v>
                </c:pt>
                <c:pt idx="1798">
                  <c:v>28.6</c:v>
                </c:pt>
                <c:pt idx="1799">
                  <c:v>28.6</c:v>
                </c:pt>
                <c:pt idx="1800">
                  <c:v>28</c:v>
                </c:pt>
                <c:pt idx="1801">
                  <c:v>28.7</c:v>
                </c:pt>
                <c:pt idx="1802">
                  <c:v>29.6</c:v>
                </c:pt>
                <c:pt idx="1803">
                  <c:v>28.6</c:v>
                </c:pt>
                <c:pt idx="1804">
                  <c:v>29.8</c:v>
                </c:pt>
                <c:pt idx="1805">
                  <c:v>30.2</c:v>
                </c:pt>
                <c:pt idx="1806">
                  <c:v>29.6</c:v>
                </c:pt>
                <c:pt idx="1807">
                  <c:v>30.3</c:v>
                </c:pt>
                <c:pt idx="1808">
                  <c:v>30.5</c:v>
                </c:pt>
                <c:pt idx="1809">
                  <c:v>31.1</c:v>
                </c:pt>
                <c:pt idx="1810">
                  <c:v>31.3</c:v>
                </c:pt>
                <c:pt idx="1811">
                  <c:v>32.299999999999997</c:v>
                </c:pt>
                <c:pt idx="1812">
                  <c:v>32.6</c:v>
                </c:pt>
                <c:pt idx="1813">
                  <c:v>32.799999999999997</c:v>
                </c:pt>
                <c:pt idx="1814">
                  <c:v>32.1</c:v>
                </c:pt>
                <c:pt idx="1815">
                  <c:v>33.5</c:v>
                </c:pt>
                <c:pt idx="1816">
                  <c:v>32.700000000000003</c:v>
                </c:pt>
                <c:pt idx="1817">
                  <c:v>33.5</c:v>
                </c:pt>
                <c:pt idx="1818">
                  <c:v>34.4</c:v>
                </c:pt>
                <c:pt idx="1819">
                  <c:v>33.5</c:v>
                </c:pt>
                <c:pt idx="1820">
                  <c:v>34.1</c:v>
                </c:pt>
                <c:pt idx="1821">
                  <c:v>34.200000000000003</c:v>
                </c:pt>
                <c:pt idx="1822">
                  <c:v>34</c:v>
                </c:pt>
                <c:pt idx="1823">
                  <c:v>34.6</c:v>
                </c:pt>
                <c:pt idx="1824">
                  <c:v>34.9</c:v>
                </c:pt>
                <c:pt idx="1825">
                  <c:v>36</c:v>
                </c:pt>
                <c:pt idx="1826">
                  <c:v>35.200000000000003</c:v>
                </c:pt>
                <c:pt idx="1827">
                  <c:v>35.5</c:v>
                </c:pt>
                <c:pt idx="1828">
                  <c:v>35.6</c:v>
                </c:pt>
                <c:pt idx="1829">
                  <c:v>35.9</c:v>
                </c:pt>
                <c:pt idx="1830">
                  <c:v>35.799999999999997</c:v>
                </c:pt>
                <c:pt idx="1831">
                  <c:v>35.700000000000003</c:v>
                </c:pt>
                <c:pt idx="1832">
                  <c:v>36.799999999999997</c:v>
                </c:pt>
                <c:pt idx="1833">
                  <c:v>35.200000000000003</c:v>
                </c:pt>
                <c:pt idx="1834">
                  <c:v>36.4</c:v>
                </c:pt>
                <c:pt idx="1835">
                  <c:v>36.200000000000003</c:v>
                </c:pt>
                <c:pt idx="1836">
                  <c:v>35.5</c:v>
                </c:pt>
              </c:numCache>
            </c:numRef>
          </c:xVal>
          <c:yVal>
            <c:numRef>
              <c:f>'62G_15'!$A$2:$A$1838</c:f>
              <c:numCache>
                <c:formatCode>General</c:formatCode>
                <c:ptCount val="1837"/>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numCache>
            </c:numRef>
          </c:yVal>
          <c:smooth val="1"/>
          <c:extLst>
            <c:ext xmlns:c16="http://schemas.microsoft.com/office/drawing/2014/chart" uri="{C3380CC4-5D6E-409C-BE32-E72D297353CC}">
              <c16:uniqueId val="{00000000-D2C9-4C46-8EA6-B2296D9A1278}"/>
            </c:ext>
          </c:extLst>
        </c:ser>
        <c:ser>
          <c:idx val="1"/>
          <c:order val="1"/>
          <c:tx>
            <c:strRef>
              <c:f>'62G_15'!$C$1</c:f>
              <c:strCache>
                <c:ptCount val="1"/>
                <c:pt idx="0">
                  <c:v>2016</c:v>
                </c:pt>
              </c:strCache>
            </c:strRef>
          </c:tx>
          <c:spPr>
            <a:ln w="12700" cap="rnd">
              <a:solidFill>
                <a:schemeClr val="accent2"/>
              </a:solidFill>
              <a:round/>
            </a:ln>
            <a:effectLst/>
          </c:spPr>
          <c:marker>
            <c:symbol val="none"/>
          </c:marker>
          <c:xVal>
            <c:numRef>
              <c:f>'62G_15'!$C$2:$C$1838</c:f>
              <c:numCache>
                <c:formatCode>General</c:formatCode>
                <c:ptCount val="1837"/>
                <c:pt idx="1">
                  <c:v>18.399999999999999</c:v>
                </c:pt>
                <c:pt idx="2">
                  <c:v>18.600000000000001</c:v>
                </c:pt>
                <c:pt idx="3">
                  <c:v>18.399999999999999</c:v>
                </c:pt>
                <c:pt idx="4">
                  <c:v>17</c:v>
                </c:pt>
                <c:pt idx="5">
                  <c:v>17.2</c:v>
                </c:pt>
                <c:pt idx="6">
                  <c:v>14.9</c:v>
                </c:pt>
                <c:pt idx="7">
                  <c:v>14.7</c:v>
                </c:pt>
                <c:pt idx="8">
                  <c:v>14</c:v>
                </c:pt>
                <c:pt idx="9">
                  <c:v>13.8</c:v>
                </c:pt>
                <c:pt idx="10">
                  <c:v>13.7</c:v>
                </c:pt>
                <c:pt idx="11">
                  <c:v>13.6</c:v>
                </c:pt>
                <c:pt idx="12">
                  <c:v>13.4</c:v>
                </c:pt>
                <c:pt idx="13">
                  <c:v>13.9</c:v>
                </c:pt>
                <c:pt idx="14">
                  <c:v>12.4</c:v>
                </c:pt>
                <c:pt idx="15">
                  <c:v>12.9</c:v>
                </c:pt>
                <c:pt idx="16">
                  <c:v>12.6</c:v>
                </c:pt>
                <c:pt idx="17">
                  <c:v>12.1</c:v>
                </c:pt>
                <c:pt idx="18">
                  <c:v>11.5</c:v>
                </c:pt>
                <c:pt idx="19">
                  <c:v>13.1</c:v>
                </c:pt>
                <c:pt idx="20">
                  <c:v>12.5</c:v>
                </c:pt>
                <c:pt idx="21">
                  <c:v>12.5</c:v>
                </c:pt>
                <c:pt idx="22">
                  <c:v>11.8</c:v>
                </c:pt>
                <c:pt idx="23">
                  <c:v>11.4</c:v>
                </c:pt>
                <c:pt idx="24">
                  <c:v>12.2</c:v>
                </c:pt>
                <c:pt idx="25">
                  <c:v>12</c:v>
                </c:pt>
                <c:pt idx="26">
                  <c:v>11.9</c:v>
                </c:pt>
                <c:pt idx="27">
                  <c:v>11.1</c:v>
                </c:pt>
                <c:pt idx="28">
                  <c:v>10.8</c:v>
                </c:pt>
                <c:pt idx="29">
                  <c:v>10.9</c:v>
                </c:pt>
                <c:pt idx="30">
                  <c:v>9.6999999999999993</c:v>
                </c:pt>
                <c:pt idx="31">
                  <c:v>10.199999999999999</c:v>
                </c:pt>
                <c:pt idx="32">
                  <c:v>9.9</c:v>
                </c:pt>
                <c:pt idx="33">
                  <c:v>10.4</c:v>
                </c:pt>
                <c:pt idx="34">
                  <c:v>9.3000000000000007</c:v>
                </c:pt>
                <c:pt idx="35">
                  <c:v>9.6</c:v>
                </c:pt>
                <c:pt idx="36">
                  <c:v>9</c:v>
                </c:pt>
                <c:pt idx="37">
                  <c:v>8.9</c:v>
                </c:pt>
                <c:pt idx="38">
                  <c:v>8.5</c:v>
                </c:pt>
                <c:pt idx="39">
                  <c:v>9.1</c:v>
                </c:pt>
                <c:pt idx="40">
                  <c:v>8.1999999999999993</c:v>
                </c:pt>
                <c:pt idx="41">
                  <c:v>8.4</c:v>
                </c:pt>
                <c:pt idx="42">
                  <c:v>8.6</c:v>
                </c:pt>
                <c:pt idx="43">
                  <c:v>8.4</c:v>
                </c:pt>
                <c:pt idx="44">
                  <c:v>7.8</c:v>
                </c:pt>
                <c:pt idx="45">
                  <c:v>8</c:v>
                </c:pt>
                <c:pt idx="46">
                  <c:v>7.2</c:v>
                </c:pt>
                <c:pt idx="47">
                  <c:v>7.7</c:v>
                </c:pt>
                <c:pt idx="48">
                  <c:v>8.1999999999999993</c:v>
                </c:pt>
                <c:pt idx="49">
                  <c:v>8.1999999999999993</c:v>
                </c:pt>
                <c:pt idx="50">
                  <c:v>7.5</c:v>
                </c:pt>
                <c:pt idx="51">
                  <c:v>8</c:v>
                </c:pt>
                <c:pt idx="52">
                  <c:v>8.5</c:v>
                </c:pt>
                <c:pt idx="53">
                  <c:v>7.9</c:v>
                </c:pt>
                <c:pt idx="54">
                  <c:v>8.6</c:v>
                </c:pt>
                <c:pt idx="55">
                  <c:v>7.8</c:v>
                </c:pt>
                <c:pt idx="56">
                  <c:v>8</c:v>
                </c:pt>
                <c:pt idx="57">
                  <c:v>9.1999999999999993</c:v>
                </c:pt>
                <c:pt idx="58">
                  <c:v>8.1</c:v>
                </c:pt>
                <c:pt idx="59">
                  <c:v>8</c:v>
                </c:pt>
                <c:pt idx="60">
                  <c:v>8.8000000000000007</c:v>
                </c:pt>
                <c:pt idx="61">
                  <c:v>10</c:v>
                </c:pt>
                <c:pt idx="62">
                  <c:v>9.3000000000000007</c:v>
                </c:pt>
                <c:pt idx="63">
                  <c:v>9.5</c:v>
                </c:pt>
                <c:pt idx="64">
                  <c:v>9.1</c:v>
                </c:pt>
                <c:pt idx="65">
                  <c:v>10.4</c:v>
                </c:pt>
                <c:pt idx="66">
                  <c:v>9.6999999999999993</c:v>
                </c:pt>
                <c:pt idx="67">
                  <c:v>10</c:v>
                </c:pt>
                <c:pt idx="68">
                  <c:v>11.3</c:v>
                </c:pt>
                <c:pt idx="69">
                  <c:v>10.9</c:v>
                </c:pt>
                <c:pt idx="70">
                  <c:v>12.2</c:v>
                </c:pt>
                <c:pt idx="71">
                  <c:v>11.8</c:v>
                </c:pt>
                <c:pt idx="72">
                  <c:v>13</c:v>
                </c:pt>
                <c:pt idx="73">
                  <c:v>13</c:v>
                </c:pt>
                <c:pt idx="74">
                  <c:v>12.6</c:v>
                </c:pt>
                <c:pt idx="75">
                  <c:v>12.9</c:v>
                </c:pt>
                <c:pt idx="76">
                  <c:v>13.4</c:v>
                </c:pt>
                <c:pt idx="77">
                  <c:v>14</c:v>
                </c:pt>
                <c:pt idx="78">
                  <c:v>13.7</c:v>
                </c:pt>
                <c:pt idx="79">
                  <c:v>14.5</c:v>
                </c:pt>
                <c:pt idx="80">
                  <c:v>15.4</c:v>
                </c:pt>
                <c:pt idx="81">
                  <c:v>15.9</c:v>
                </c:pt>
                <c:pt idx="82">
                  <c:v>15.2</c:v>
                </c:pt>
                <c:pt idx="83">
                  <c:v>15.8</c:v>
                </c:pt>
                <c:pt idx="84">
                  <c:v>16.399999999999999</c:v>
                </c:pt>
                <c:pt idx="85">
                  <c:v>16</c:v>
                </c:pt>
                <c:pt idx="86">
                  <c:v>15.9</c:v>
                </c:pt>
                <c:pt idx="87">
                  <c:v>15.6</c:v>
                </c:pt>
                <c:pt idx="88">
                  <c:v>16.399999999999999</c:v>
                </c:pt>
                <c:pt idx="89">
                  <c:v>15.2</c:v>
                </c:pt>
                <c:pt idx="90">
                  <c:v>16.600000000000001</c:v>
                </c:pt>
                <c:pt idx="91">
                  <c:v>15.9</c:v>
                </c:pt>
                <c:pt idx="92">
                  <c:v>15.1</c:v>
                </c:pt>
                <c:pt idx="93">
                  <c:v>14.7</c:v>
                </c:pt>
                <c:pt idx="94">
                  <c:v>14.4</c:v>
                </c:pt>
                <c:pt idx="95">
                  <c:v>14.3</c:v>
                </c:pt>
                <c:pt idx="96">
                  <c:v>14.3</c:v>
                </c:pt>
                <c:pt idx="97">
                  <c:v>13.5</c:v>
                </c:pt>
                <c:pt idx="98">
                  <c:v>13.8</c:v>
                </c:pt>
                <c:pt idx="99">
                  <c:v>13.1</c:v>
                </c:pt>
                <c:pt idx="100">
                  <c:v>14</c:v>
                </c:pt>
                <c:pt idx="101">
                  <c:v>13.9</c:v>
                </c:pt>
                <c:pt idx="102">
                  <c:v>13.2</c:v>
                </c:pt>
                <c:pt idx="103">
                  <c:v>12.8</c:v>
                </c:pt>
                <c:pt idx="104">
                  <c:v>11.8</c:v>
                </c:pt>
                <c:pt idx="105">
                  <c:v>12.3</c:v>
                </c:pt>
                <c:pt idx="106">
                  <c:v>12.6</c:v>
                </c:pt>
                <c:pt idx="107">
                  <c:v>13.3</c:v>
                </c:pt>
                <c:pt idx="108">
                  <c:v>12.9</c:v>
                </c:pt>
                <c:pt idx="109">
                  <c:v>12.8</c:v>
                </c:pt>
                <c:pt idx="110">
                  <c:v>13</c:v>
                </c:pt>
                <c:pt idx="111">
                  <c:v>13.1</c:v>
                </c:pt>
                <c:pt idx="112">
                  <c:v>13.2</c:v>
                </c:pt>
                <c:pt idx="113">
                  <c:v>11.9</c:v>
                </c:pt>
                <c:pt idx="114">
                  <c:v>12.2</c:v>
                </c:pt>
                <c:pt idx="115">
                  <c:v>11.6</c:v>
                </c:pt>
                <c:pt idx="116">
                  <c:v>10.9</c:v>
                </c:pt>
                <c:pt idx="117">
                  <c:v>11.1</c:v>
                </c:pt>
                <c:pt idx="118">
                  <c:v>11</c:v>
                </c:pt>
                <c:pt idx="119">
                  <c:v>11</c:v>
                </c:pt>
                <c:pt idx="120">
                  <c:v>9.5</c:v>
                </c:pt>
                <c:pt idx="121">
                  <c:v>11.7</c:v>
                </c:pt>
                <c:pt idx="122">
                  <c:v>10.7</c:v>
                </c:pt>
                <c:pt idx="123">
                  <c:v>10.1</c:v>
                </c:pt>
                <c:pt idx="124">
                  <c:v>10.199999999999999</c:v>
                </c:pt>
                <c:pt idx="125">
                  <c:v>9.1999999999999993</c:v>
                </c:pt>
                <c:pt idx="126">
                  <c:v>8.9</c:v>
                </c:pt>
                <c:pt idx="127">
                  <c:v>10</c:v>
                </c:pt>
                <c:pt idx="128">
                  <c:v>10.3</c:v>
                </c:pt>
                <c:pt idx="129">
                  <c:v>8.9</c:v>
                </c:pt>
                <c:pt idx="130">
                  <c:v>8.8000000000000007</c:v>
                </c:pt>
                <c:pt idx="131">
                  <c:v>8.9</c:v>
                </c:pt>
                <c:pt idx="132">
                  <c:v>10</c:v>
                </c:pt>
                <c:pt idx="133">
                  <c:v>8.6999999999999993</c:v>
                </c:pt>
                <c:pt idx="134">
                  <c:v>8.9</c:v>
                </c:pt>
                <c:pt idx="135">
                  <c:v>7.8</c:v>
                </c:pt>
                <c:pt idx="136">
                  <c:v>8</c:v>
                </c:pt>
                <c:pt idx="137">
                  <c:v>8.8000000000000007</c:v>
                </c:pt>
                <c:pt idx="138">
                  <c:v>8.4</c:v>
                </c:pt>
                <c:pt idx="139">
                  <c:v>8.5</c:v>
                </c:pt>
                <c:pt idx="140">
                  <c:v>7.6</c:v>
                </c:pt>
                <c:pt idx="141">
                  <c:v>8</c:v>
                </c:pt>
                <c:pt idx="142">
                  <c:v>7.5</c:v>
                </c:pt>
                <c:pt idx="143">
                  <c:v>7.4</c:v>
                </c:pt>
                <c:pt idx="144">
                  <c:v>7.9</c:v>
                </c:pt>
                <c:pt idx="145">
                  <c:v>7.9</c:v>
                </c:pt>
                <c:pt idx="146">
                  <c:v>7.3</c:v>
                </c:pt>
                <c:pt idx="147">
                  <c:v>8</c:v>
                </c:pt>
                <c:pt idx="148">
                  <c:v>8</c:v>
                </c:pt>
                <c:pt idx="149">
                  <c:v>7.4</c:v>
                </c:pt>
                <c:pt idx="150">
                  <c:v>7.4</c:v>
                </c:pt>
                <c:pt idx="151">
                  <c:v>8.4</c:v>
                </c:pt>
                <c:pt idx="152">
                  <c:v>8.5</c:v>
                </c:pt>
                <c:pt idx="153">
                  <c:v>8.3000000000000007</c:v>
                </c:pt>
                <c:pt idx="154">
                  <c:v>6.8</c:v>
                </c:pt>
                <c:pt idx="155">
                  <c:v>7.9</c:v>
                </c:pt>
                <c:pt idx="156">
                  <c:v>8.3000000000000007</c:v>
                </c:pt>
                <c:pt idx="157">
                  <c:v>7.4</c:v>
                </c:pt>
                <c:pt idx="158">
                  <c:v>8.5</c:v>
                </c:pt>
                <c:pt idx="159">
                  <c:v>8.1999999999999993</c:v>
                </c:pt>
                <c:pt idx="160">
                  <c:v>7.8</c:v>
                </c:pt>
                <c:pt idx="161">
                  <c:v>7.1</c:v>
                </c:pt>
                <c:pt idx="162">
                  <c:v>6.7</c:v>
                </c:pt>
                <c:pt idx="163">
                  <c:v>8.5</c:v>
                </c:pt>
                <c:pt idx="164">
                  <c:v>9.1</c:v>
                </c:pt>
                <c:pt idx="165">
                  <c:v>8.9</c:v>
                </c:pt>
                <c:pt idx="166">
                  <c:v>7.5</c:v>
                </c:pt>
                <c:pt idx="167">
                  <c:v>8.6</c:v>
                </c:pt>
                <c:pt idx="168">
                  <c:v>8.3000000000000007</c:v>
                </c:pt>
                <c:pt idx="169">
                  <c:v>8.8000000000000007</c:v>
                </c:pt>
                <c:pt idx="170">
                  <c:v>8.3000000000000007</c:v>
                </c:pt>
                <c:pt idx="171">
                  <c:v>9.1</c:v>
                </c:pt>
                <c:pt idx="172">
                  <c:v>8.1999999999999993</c:v>
                </c:pt>
                <c:pt idx="173">
                  <c:v>8.1</c:v>
                </c:pt>
                <c:pt idx="174">
                  <c:v>9.3000000000000007</c:v>
                </c:pt>
                <c:pt idx="175">
                  <c:v>9.4</c:v>
                </c:pt>
                <c:pt idx="176">
                  <c:v>9.6999999999999993</c:v>
                </c:pt>
                <c:pt idx="177">
                  <c:v>8.4</c:v>
                </c:pt>
                <c:pt idx="178">
                  <c:v>8.8000000000000007</c:v>
                </c:pt>
                <c:pt idx="179">
                  <c:v>9.6999999999999993</c:v>
                </c:pt>
                <c:pt idx="180">
                  <c:v>8.1999999999999993</c:v>
                </c:pt>
                <c:pt idx="181">
                  <c:v>9.3000000000000007</c:v>
                </c:pt>
                <c:pt idx="182">
                  <c:v>7.2</c:v>
                </c:pt>
                <c:pt idx="183">
                  <c:v>8.5</c:v>
                </c:pt>
                <c:pt idx="184">
                  <c:v>10.1</c:v>
                </c:pt>
                <c:pt idx="185">
                  <c:v>10.3</c:v>
                </c:pt>
                <c:pt idx="186">
                  <c:v>9.6999999999999993</c:v>
                </c:pt>
                <c:pt idx="187">
                  <c:v>10.4</c:v>
                </c:pt>
                <c:pt idx="188">
                  <c:v>9.6999999999999993</c:v>
                </c:pt>
                <c:pt idx="189">
                  <c:v>10.4</c:v>
                </c:pt>
                <c:pt idx="190">
                  <c:v>9.5</c:v>
                </c:pt>
                <c:pt idx="191">
                  <c:v>9.6</c:v>
                </c:pt>
                <c:pt idx="192">
                  <c:v>9.9</c:v>
                </c:pt>
                <c:pt idx="193">
                  <c:v>9.1</c:v>
                </c:pt>
                <c:pt idx="194">
                  <c:v>10.3</c:v>
                </c:pt>
                <c:pt idx="195">
                  <c:v>10</c:v>
                </c:pt>
                <c:pt idx="196">
                  <c:v>10.6</c:v>
                </c:pt>
                <c:pt idx="197">
                  <c:v>10.5</c:v>
                </c:pt>
                <c:pt idx="198">
                  <c:v>9.9</c:v>
                </c:pt>
                <c:pt idx="199">
                  <c:v>11.2</c:v>
                </c:pt>
                <c:pt idx="200">
                  <c:v>10.3</c:v>
                </c:pt>
                <c:pt idx="201">
                  <c:v>10</c:v>
                </c:pt>
                <c:pt idx="202">
                  <c:v>9.5</c:v>
                </c:pt>
                <c:pt idx="203">
                  <c:v>9.5</c:v>
                </c:pt>
                <c:pt idx="204">
                  <c:v>11.6</c:v>
                </c:pt>
                <c:pt idx="205">
                  <c:v>10.199999999999999</c:v>
                </c:pt>
                <c:pt idx="206">
                  <c:v>10.4</c:v>
                </c:pt>
                <c:pt idx="207">
                  <c:v>11</c:v>
                </c:pt>
                <c:pt idx="208">
                  <c:v>10</c:v>
                </c:pt>
                <c:pt idx="209">
                  <c:v>9.3000000000000007</c:v>
                </c:pt>
                <c:pt idx="210">
                  <c:v>10.4</c:v>
                </c:pt>
                <c:pt idx="211">
                  <c:v>10.8</c:v>
                </c:pt>
                <c:pt idx="212">
                  <c:v>11.1</c:v>
                </c:pt>
                <c:pt idx="213">
                  <c:v>10.3</c:v>
                </c:pt>
                <c:pt idx="214">
                  <c:v>11.1</c:v>
                </c:pt>
                <c:pt idx="215">
                  <c:v>11.3</c:v>
                </c:pt>
                <c:pt idx="216">
                  <c:v>11.1</c:v>
                </c:pt>
                <c:pt idx="217">
                  <c:v>9.5</c:v>
                </c:pt>
                <c:pt idx="218">
                  <c:v>10.5</c:v>
                </c:pt>
                <c:pt idx="219">
                  <c:v>10.5</c:v>
                </c:pt>
                <c:pt idx="220">
                  <c:v>10.5</c:v>
                </c:pt>
                <c:pt idx="221">
                  <c:v>10.5</c:v>
                </c:pt>
                <c:pt idx="222">
                  <c:v>10.199999999999999</c:v>
                </c:pt>
                <c:pt idx="223">
                  <c:v>10.1</c:v>
                </c:pt>
                <c:pt idx="224">
                  <c:v>10.4</c:v>
                </c:pt>
                <c:pt idx="225">
                  <c:v>11.6</c:v>
                </c:pt>
                <c:pt idx="226">
                  <c:v>10.6</c:v>
                </c:pt>
                <c:pt idx="227">
                  <c:v>10.7</c:v>
                </c:pt>
                <c:pt idx="228">
                  <c:v>10.199999999999999</c:v>
                </c:pt>
                <c:pt idx="229">
                  <c:v>10.6</c:v>
                </c:pt>
                <c:pt idx="230">
                  <c:v>10.5</c:v>
                </c:pt>
                <c:pt idx="231">
                  <c:v>9.6999999999999993</c:v>
                </c:pt>
                <c:pt idx="232">
                  <c:v>10.5</c:v>
                </c:pt>
                <c:pt idx="233">
                  <c:v>11</c:v>
                </c:pt>
                <c:pt idx="234">
                  <c:v>11</c:v>
                </c:pt>
                <c:pt idx="235">
                  <c:v>10.4</c:v>
                </c:pt>
                <c:pt idx="236">
                  <c:v>11.4</c:v>
                </c:pt>
                <c:pt idx="237">
                  <c:v>10.3</c:v>
                </c:pt>
                <c:pt idx="238">
                  <c:v>11</c:v>
                </c:pt>
                <c:pt idx="239">
                  <c:v>10.9</c:v>
                </c:pt>
                <c:pt idx="240">
                  <c:v>10.6</c:v>
                </c:pt>
                <c:pt idx="241">
                  <c:v>11.8</c:v>
                </c:pt>
                <c:pt idx="242">
                  <c:v>12.1</c:v>
                </c:pt>
                <c:pt idx="243">
                  <c:v>11.8</c:v>
                </c:pt>
                <c:pt idx="244">
                  <c:v>12.2</c:v>
                </c:pt>
                <c:pt idx="245">
                  <c:v>11</c:v>
                </c:pt>
                <c:pt idx="246">
                  <c:v>12</c:v>
                </c:pt>
                <c:pt idx="247">
                  <c:v>12</c:v>
                </c:pt>
                <c:pt idx="248">
                  <c:v>12.4</c:v>
                </c:pt>
                <c:pt idx="249">
                  <c:v>12.2</c:v>
                </c:pt>
                <c:pt idx="250">
                  <c:v>12.6</c:v>
                </c:pt>
                <c:pt idx="251">
                  <c:v>13.2</c:v>
                </c:pt>
                <c:pt idx="252">
                  <c:v>12.9</c:v>
                </c:pt>
                <c:pt idx="253">
                  <c:v>11.1</c:v>
                </c:pt>
                <c:pt idx="254">
                  <c:v>13.5</c:v>
                </c:pt>
                <c:pt idx="255">
                  <c:v>12.6</c:v>
                </c:pt>
                <c:pt idx="256">
                  <c:v>13.7</c:v>
                </c:pt>
                <c:pt idx="257">
                  <c:v>13</c:v>
                </c:pt>
                <c:pt idx="258">
                  <c:v>13.5</c:v>
                </c:pt>
                <c:pt idx="259">
                  <c:v>14.5</c:v>
                </c:pt>
                <c:pt idx="260">
                  <c:v>13.9</c:v>
                </c:pt>
                <c:pt idx="261">
                  <c:v>14.8</c:v>
                </c:pt>
                <c:pt idx="262">
                  <c:v>13.4</c:v>
                </c:pt>
                <c:pt idx="263">
                  <c:v>14.7</c:v>
                </c:pt>
                <c:pt idx="264">
                  <c:v>15.8</c:v>
                </c:pt>
                <c:pt idx="265">
                  <c:v>15.2</c:v>
                </c:pt>
                <c:pt idx="266">
                  <c:v>14.1</c:v>
                </c:pt>
                <c:pt idx="267">
                  <c:v>15.6</c:v>
                </c:pt>
                <c:pt idx="268">
                  <c:v>15.9</c:v>
                </c:pt>
                <c:pt idx="269">
                  <c:v>15.4</c:v>
                </c:pt>
                <c:pt idx="270">
                  <c:v>17.5</c:v>
                </c:pt>
                <c:pt idx="271">
                  <c:v>16.2</c:v>
                </c:pt>
                <c:pt idx="272">
                  <c:v>15.6</c:v>
                </c:pt>
                <c:pt idx="273">
                  <c:v>17</c:v>
                </c:pt>
                <c:pt idx="274">
                  <c:v>16.3</c:v>
                </c:pt>
                <c:pt idx="275">
                  <c:v>15.2</c:v>
                </c:pt>
                <c:pt idx="276">
                  <c:v>17</c:v>
                </c:pt>
                <c:pt idx="277">
                  <c:v>17</c:v>
                </c:pt>
                <c:pt idx="278">
                  <c:v>17.399999999999999</c:v>
                </c:pt>
                <c:pt idx="279">
                  <c:v>17.100000000000001</c:v>
                </c:pt>
                <c:pt idx="280">
                  <c:v>18.100000000000001</c:v>
                </c:pt>
                <c:pt idx="281">
                  <c:v>17.3</c:v>
                </c:pt>
                <c:pt idx="282">
                  <c:v>17.399999999999999</c:v>
                </c:pt>
                <c:pt idx="283">
                  <c:v>18.2</c:v>
                </c:pt>
                <c:pt idx="284">
                  <c:v>17</c:v>
                </c:pt>
                <c:pt idx="285">
                  <c:v>18</c:v>
                </c:pt>
                <c:pt idx="286">
                  <c:v>18.2</c:v>
                </c:pt>
                <c:pt idx="287">
                  <c:v>18.8</c:v>
                </c:pt>
                <c:pt idx="288">
                  <c:v>17.5</c:v>
                </c:pt>
                <c:pt idx="289">
                  <c:v>17.8</c:v>
                </c:pt>
                <c:pt idx="290">
                  <c:v>18.899999999999999</c:v>
                </c:pt>
                <c:pt idx="291">
                  <c:v>17.399999999999999</c:v>
                </c:pt>
                <c:pt idx="292">
                  <c:v>19.5</c:v>
                </c:pt>
                <c:pt idx="293">
                  <c:v>18.7</c:v>
                </c:pt>
                <c:pt idx="294">
                  <c:v>18.7</c:v>
                </c:pt>
                <c:pt idx="295">
                  <c:v>19.899999999999999</c:v>
                </c:pt>
                <c:pt idx="296">
                  <c:v>19.7</c:v>
                </c:pt>
                <c:pt idx="297">
                  <c:v>20.7</c:v>
                </c:pt>
                <c:pt idx="298">
                  <c:v>19.399999999999999</c:v>
                </c:pt>
                <c:pt idx="299">
                  <c:v>20.5</c:v>
                </c:pt>
                <c:pt idx="300">
                  <c:v>21.1</c:v>
                </c:pt>
                <c:pt idx="301">
                  <c:v>20</c:v>
                </c:pt>
                <c:pt idx="302">
                  <c:v>21</c:v>
                </c:pt>
                <c:pt idx="303">
                  <c:v>20.6</c:v>
                </c:pt>
                <c:pt idx="304">
                  <c:v>22.5</c:v>
                </c:pt>
                <c:pt idx="305">
                  <c:v>21</c:v>
                </c:pt>
                <c:pt idx="306">
                  <c:v>21.5</c:v>
                </c:pt>
                <c:pt idx="307">
                  <c:v>22.8</c:v>
                </c:pt>
                <c:pt idx="308">
                  <c:v>23.3</c:v>
                </c:pt>
                <c:pt idx="309">
                  <c:v>24.1</c:v>
                </c:pt>
                <c:pt idx="310">
                  <c:v>23.9</c:v>
                </c:pt>
                <c:pt idx="311">
                  <c:v>24.1</c:v>
                </c:pt>
                <c:pt idx="312">
                  <c:v>23.7</c:v>
                </c:pt>
                <c:pt idx="313">
                  <c:v>25.1</c:v>
                </c:pt>
                <c:pt idx="314">
                  <c:v>24.5</c:v>
                </c:pt>
                <c:pt idx="315">
                  <c:v>25.6</c:v>
                </c:pt>
                <c:pt idx="316">
                  <c:v>24.9</c:v>
                </c:pt>
                <c:pt idx="317">
                  <c:v>25.7</c:v>
                </c:pt>
                <c:pt idx="318">
                  <c:v>26</c:v>
                </c:pt>
                <c:pt idx="319">
                  <c:v>26.1</c:v>
                </c:pt>
                <c:pt idx="320">
                  <c:v>27.2</c:v>
                </c:pt>
                <c:pt idx="321">
                  <c:v>26.3</c:v>
                </c:pt>
                <c:pt idx="322">
                  <c:v>27.3</c:v>
                </c:pt>
                <c:pt idx="323">
                  <c:v>27.3</c:v>
                </c:pt>
                <c:pt idx="324">
                  <c:v>27.1</c:v>
                </c:pt>
                <c:pt idx="325">
                  <c:v>27.7</c:v>
                </c:pt>
                <c:pt idx="326">
                  <c:v>27.5</c:v>
                </c:pt>
                <c:pt idx="327">
                  <c:v>26.8</c:v>
                </c:pt>
                <c:pt idx="328">
                  <c:v>27.9</c:v>
                </c:pt>
                <c:pt idx="329">
                  <c:v>26.5</c:v>
                </c:pt>
                <c:pt idx="330">
                  <c:v>27.5</c:v>
                </c:pt>
                <c:pt idx="331">
                  <c:v>26.6</c:v>
                </c:pt>
                <c:pt idx="332">
                  <c:v>25.4</c:v>
                </c:pt>
                <c:pt idx="333">
                  <c:v>27</c:v>
                </c:pt>
                <c:pt idx="334">
                  <c:v>26.3</c:v>
                </c:pt>
                <c:pt idx="335">
                  <c:v>24.2</c:v>
                </c:pt>
                <c:pt idx="336">
                  <c:v>25.3</c:v>
                </c:pt>
                <c:pt idx="337">
                  <c:v>24.9</c:v>
                </c:pt>
                <c:pt idx="338">
                  <c:v>23.7</c:v>
                </c:pt>
                <c:pt idx="339">
                  <c:v>23.6</c:v>
                </c:pt>
                <c:pt idx="340">
                  <c:v>22.9</c:v>
                </c:pt>
                <c:pt idx="341">
                  <c:v>23.9</c:v>
                </c:pt>
                <c:pt idx="342">
                  <c:v>20.9</c:v>
                </c:pt>
                <c:pt idx="343">
                  <c:v>22.3</c:v>
                </c:pt>
                <c:pt idx="344">
                  <c:v>22.1</c:v>
                </c:pt>
                <c:pt idx="345">
                  <c:v>21.9</c:v>
                </c:pt>
                <c:pt idx="346">
                  <c:v>21.3</c:v>
                </c:pt>
                <c:pt idx="347">
                  <c:v>20.2</c:v>
                </c:pt>
                <c:pt idx="348">
                  <c:v>22.5</c:v>
                </c:pt>
                <c:pt idx="349">
                  <c:v>21.1</c:v>
                </c:pt>
                <c:pt idx="350">
                  <c:v>21.1</c:v>
                </c:pt>
                <c:pt idx="351">
                  <c:v>21.2</c:v>
                </c:pt>
                <c:pt idx="352">
                  <c:v>20.399999999999999</c:v>
                </c:pt>
                <c:pt idx="353">
                  <c:v>19.600000000000001</c:v>
                </c:pt>
                <c:pt idx="354">
                  <c:v>19.8</c:v>
                </c:pt>
                <c:pt idx="355">
                  <c:v>20.2</c:v>
                </c:pt>
                <c:pt idx="356">
                  <c:v>20.5</c:v>
                </c:pt>
                <c:pt idx="357">
                  <c:v>21</c:v>
                </c:pt>
                <c:pt idx="358">
                  <c:v>20.7</c:v>
                </c:pt>
                <c:pt idx="359">
                  <c:v>20.3</c:v>
                </c:pt>
                <c:pt idx="360">
                  <c:v>20.8</c:v>
                </c:pt>
                <c:pt idx="361">
                  <c:v>21.3</c:v>
                </c:pt>
                <c:pt idx="362">
                  <c:v>21.1</c:v>
                </c:pt>
                <c:pt idx="363">
                  <c:v>21.4</c:v>
                </c:pt>
                <c:pt idx="364">
                  <c:v>22.5</c:v>
                </c:pt>
                <c:pt idx="365">
                  <c:v>22.6</c:v>
                </c:pt>
                <c:pt idx="366">
                  <c:v>21.2</c:v>
                </c:pt>
                <c:pt idx="367">
                  <c:v>23.5</c:v>
                </c:pt>
                <c:pt idx="368">
                  <c:v>22.7</c:v>
                </c:pt>
                <c:pt idx="369">
                  <c:v>24</c:v>
                </c:pt>
                <c:pt idx="370">
                  <c:v>23.9</c:v>
                </c:pt>
                <c:pt idx="371">
                  <c:v>22.9</c:v>
                </c:pt>
                <c:pt idx="372">
                  <c:v>22.6</c:v>
                </c:pt>
                <c:pt idx="373">
                  <c:v>23.5</c:v>
                </c:pt>
                <c:pt idx="374">
                  <c:v>22.8</c:v>
                </c:pt>
                <c:pt idx="375">
                  <c:v>23</c:v>
                </c:pt>
                <c:pt idx="376">
                  <c:v>22.7</c:v>
                </c:pt>
                <c:pt idx="377">
                  <c:v>23.9</c:v>
                </c:pt>
                <c:pt idx="378">
                  <c:v>24</c:v>
                </c:pt>
                <c:pt idx="379">
                  <c:v>24.5</c:v>
                </c:pt>
                <c:pt idx="380">
                  <c:v>24.2</c:v>
                </c:pt>
                <c:pt idx="381">
                  <c:v>23.2</c:v>
                </c:pt>
                <c:pt idx="382">
                  <c:v>23.5</c:v>
                </c:pt>
                <c:pt idx="383">
                  <c:v>24</c:v>
                </c:pt>
                <c:pt idx="384">
                  <c:v>24.3</c:v>
                </c:pt>
                <c:pt idx="385">
                  <c:v>24</c:v>
                </c:pt>
                <c:pt idx="386">
                  <c:v>23.9</c:v>
                </c:pt>
                <c:pt idx="387">
                  <c:v>23.7</c:v>
                </c:pt>
                <c:pt idx="388">
                  <c:v>23.5</c:v>
                </c:pt>
                <c:pt idx="389">
                  <c:v>23.1</c:v>
                </c:pt>
                <c:pt idx="390">
                  <c:v>23.3</c:v>
                </c:pt>
                <c:pt idx="391">
                  <c:v>23.9</c:v>
                </c:pt>
                <c:pt idx="392">
                  <c:v>22</c:v>
                </c:pt>
                <c:pt idx="393">
                  <c:v>22.9</c:v>
                </c:pt>
                <c:pt idx="394">
                  <c:v>23.4</c:v>
                </c:pt>
                <c:pt idx="395">
                  <c:v>23.2</c:v>
                </c:pt>
                <c:pt idx="396">
                  <c:v>23</c:v>
                </c:pt>
                <c:pt idx="397">
                  <c:v>22.5</c:v>
                </c:pt>
                <c:pt idx="398">
                  <c:v>23.5</c:v>
                </c:pt>
                <c:pt idx="399">
                  <c:v>23.2</c:v>
                </c:pt>
                <c:pt idx="400">
                  <c:v>23.6</c:v>
                </c:pt>
                <c:pt idx="401">
                  <c:v>22</c:v>
                </c:pt>
                <c:pt idx="402">
                  <c:v>23.6</c:v>
                </c:pt>
                <c:pt idx="403">
                  <c:v>23</c:v>
                </c:pt>
                <c:pt idx="404">
                  <c:v>22.5</c:v>
                </c:pt>
                <c:pt idx="405">
                  <c:v>22.6</c:v>
                </c:pt>
                <c:pt idx="406">
                  <c:v>23.7</c:v>
                </c:pt>
                <c:pt idx="407">
                  <c:v>22.6</c:v>
                </c:pt>
                <c:pt idx="408">
                  <c:v>22.9</c:v>
                </c:pt>
                <c:pt idx="409">
                  <c:v>22.8</c:v>
                </c:pt>
                <c:pt idx="410">
                  <c:v>23.4</c:v>
                </c:pt>
                <c:pt idx="411">
                  <c:v>23</c:v>
                </c:pt>
                <c:pt idx="412">
                  <c:v>23.8</c:v>
                </c:pt>
                <c:pt idx="413">
                  <c:v>21.5</c:v>
                </c:pt>
                <c:pt idx="414">
                  <c:v>22.7</c:v>
                </c:pt>
                <c:pt idx="415">
                  <c:v>22</c:v>
                </c:pt>
                <c:pt idx="416">
                  <c:v>22.1</c:v>
                </c:pt>
                <c:pt idx="417">
                  <c:v>23.4</c:v>
                </c:pt>
                <c:pt idx="418">
                  <c:v>23.5</c:v>
                </c:pt>
                <c:pt idx="419">
                  <c:v>21.7</c:v>
                </c:pt>
                <c:pt idx="420">
                  <c:v>23.6</c:v>
                </c:pt>
                <c:pt idx="421">
                  <c:v>23.8</c:v>
                </c:pt>
                <c:pt idx="422">
                  <c:v>22.9</c:v>
                </c:pt>
                <c:pt idx="423">
                  <c:v>22</c:v>
                </c:pt>
                <c:pt idx="424">
                  <c:v>23</c:v>
                </c:pt>
                <c:pt idx="425">
                  <c:v>22.2</c:v>
                </c:pt>
                <c:pt idx="426">
                  <c:v>22.8</c:v>
                </c:pt>
                <c:pt idx="427">
                  <c:v>23.3</c:v>
                </c:pt>
                <c:pt idx="428">
                  <c:v>23.2</c:v>
                </c:pt>
                <c:pt idx="429">
                  <c:v>24.1</c:v>
                </c:pt>
                <c:pt idx="430">
                  <c:v>22.9</c:v>
                </c:pt>
                <c:pt idx="431">
                  <c:v>22.8</c:v>
                </c:pt>
                <c:pt idx="432">
                  <c:v>23.9</c:v>
                </c:pt>
                <c:pt idx="433">
                  <c:v>24.1</c:v>
                </c:pt>
                <c:pt idx="434">
                  <c:v>23.9</c:v>
                </c:pt>
                <c:pt idx="435">
                  <c:v>23.5</c:v>
                </c:pt>
                <c:pt idx="436">
                  <c:v>22.5</c:v>
                </c:pt>
                <c:pt idx="437">
                  <c:v>22.7</c:v>
                </c:pt>
                <c:pt idx="438">
                  <c:v>22.4</c:v>
                </c:pt>
                <c:pt idx="439">
                  <c:v>23.5</c:v>
                </c:pt>
                <c:pt idx="440">
                  <c:v>22.2</c:v>
                </c:pt>
                <c:pt idx="441">
                  <c:v>23.1</c:v>
                </c:pt>
                <c:pt idx="442">
                  <c:v>23.7</c:v>
                </c:pt>
                <c:pt idx="443">
                  <c:v>24</c:v>
                </c:pt>
                <c:pt idx="444">
                  <c:v>24.3</c:v>
                </c:pt>
                <c:pt idx="445">
                  <c:v>23.8</c:v>
                </c:pt>
                <c:pt idx="446">
                  <c:v>23.1</c:v>
                </c:pt>
                <c:pt idx="447">
                  <c:v>23.2</c:v>
                </c:pt>
                <c:pt idx="448">
                  <c:v>24</c:v>
                </c:pt>
                <c:pt idx="449">
                  <c:v>23.3</c:v>
                </c:pt>
                <c:pt idx="450">
                  <c:v>23.7</c:v>
                </c:pt>
                <c:pt idx="451">
                  <c:v>24.2</c:v>
                </c:pt>
                <c:pt idx="452">
                  <c:v>23.1</c:v>
                </c:pt>
                <c:pt idx="453">
                  <c:v>23.7</c:v>
                </c:pt>
                <c:pt idx="454">
                  <c:v>24.4</c:v>
                </c:pt>
                <c:pt idx="455">
                  <c:v>23.6</c:v>
                </c:pt>
                <c:pt idx="456">
                  <c:v>25.1</c:v>
                </c:pt>
                <c:pt idx="457">
                  <c:v>24.6</c:v>
                </c:pt>
                <c:pt idx="458">
                  <c:v>24.7</c:v>
                </c:pt>
                <c:pt idx="459">
                  <c:v>24.6</c:v>
                </c:pt>
                <c:pt idx="460">
                  <c:v>24.3</c:v>
                </c:pt>
                <c:pt idx="461">
                  <c:v>24.1</c:v>
                </c:pt>
                <c:pt idx="462">
                  <c:v>25.1</c:v>
                </c:pt>
                <c:pt idx="463">
                  <c:v>24.7</c:v>
                </c:pt>
                <c:pt idx="464">
                  <c:v>24.4</c:v>
                </c:pt>
                <c:pt idx="465">
                  <c:v>24.5</c:v>
                </c:pt>
                <c:pt idx="466">
                  <c:v>24.4</c:v>
                </c:pt>
                <c:pt idx="467">
                  <c:v>24.8</c:v>
                </c:pt>
                <c:pt idx="468">
                  <c:v>24.6</c:v>
                </c:pt>
                <c:pt idx="469">
                  <c:v>24.6</c:v>
                </c:pt>
                <c:pt idx="470">
                  <c:v>24.1</c:v>
                </c:pt>
                <c:pt idx="471">
                  <c:v>25.2</c:v>
                </c:pt>
                <c:pt idx="472">
                  <c:v>25.1</c:v>
                </c:pt>
                <c:pt idx="473">
                  <c:v>25.7</c:v>
                </c:pt>
                <c:pt idx="474">
                  <c:v>26.5</c:v>
                </c:pt>
                <c:pt idx="475">
                  <c:v>24.9</c:v>
                </c:pt>
                <c:pt idx="476">
                  <c:v>24.1</c:v>
                </c:pt>
                <c:pt idx="477">
                  <c:v>25.9</c:v>
                </c:pt>
                <c:pt idx="478">
                  <c:v>24.8</c:v>
                </c:pt>
                <c:pt idx="479">
                  <c:v>25.8</c:v>
                </c:pt>
                <c:pt idx="480">
                  <c:v>26.6</c:v>
                </c:pt>
                <c:pt idx="481">
                  <c:v>26.3</c:v>
                </c:pt>
                <c:pt idx="482">
                  <c:v>26.3</c:v>
                </c:pt>
                <c:pt idx="483">
                  <c:v>24.9</c:v>
                </c:pt>
                <c:pt idx="484">
                  <c:v>25.3</c:v>
                </c:pt>
                <c:pt idx="485">
                  <c:v>25.7</c:v>
                </c:pt>
                <c:pt idx="486">
                  <c:v>24.9</c:v>
                </c:pt>
                <c:pt idx="487">
                  <c:v>26.1</c:v>
                </c:pt>
                <c:pt idx="488">
                  <c:v>25.3</c:v>
                </c:pt>
                <c:pt idx="489">
                  <c:v>25.6</c:v>
                </c:pt>
                <c:pt idx="490">
                  <c:v>24.5</c:v>
                </c:pt>
                <c:pt idx="491">
                  <c:v>25.2</c:v>
                </c:pt>
                <c:pt idx="492">
                  <c:v>26.5</c:v>
                </c:pt>
                <c:pt idx="493">
                  <c:v>25.1</c:v>
                </c:pt>
                <c:pt idx="494">
                  <c:v>26.2</c:v>
                </c:pt>
                <c:pt idx="495">
                  <c:v>26.6</c:v>
                </c:pt>
                <c:pt idx="496">
                  <c:v>27.4</c:v>
                </c:pt>
                <c:pt idx="497">
                  <c:v>27</c:v>
                </c:pt>
                <c:pt idx="498">
                  <c:v>27.2</c:v>
                </c:pt>
                <c:pt idx="499">
                  <c:v>27</c:v>
                </c:pt>
                <c:pt idx="500">
                  <c:v>27</c:v>
                </c:pt>
                <c:pt idx="501">
                  <c:v>27</c:v>
                </c:pt>
                <c:pt idx="502">
                  <c:v>26.6</c:v>
                </c:pt>
                <c:pt idx="503">
                  <c:v>27.6</c:v>
                </c:pt>
                <c:pt idx="504">
                  <c:v>26.8</c:v>
                </c:pt>
                <c:pt idx="505">
                  <c:v>27.6</c:v>
                </c:pt>
                <c:pt idx="506">
                  <c:v>26.7</c:v>
                </c:pt>
                <c:pt idx="507">
                  <c:v>28.1</c:v>
                </c:pt>
                <c:pt idx="508">
                  <c:v>27.5</c:v>
                </c:pt>
                <c:pt idx="509">
                  <c:v>28.1</c:v>
                </c:pt>
                <c:pt idx="510">
                  <c:v>27.7</c:v>
                </c:pt>
                <c:pt idx="511">
                  <c:v>26.9</c:v>
                </c:pt>
                <c:pt idx="512">
                  <c:v>28.1</c:v>
                </c:pt>
                <c:pt idx="513">
                  <c:v>28.3</c:v>
                </c:pt>
                <c:pt idx="514">
                  <c:v>27.7</c:v>
                </c:pt>
                <c:pt idx="515">
                  <c:v>28.1</c:v>
                </c:pt>
                <c:pt idx="516">
                  <c:v>28.5</c:v>
                </c:pt>
                <c:pt idx="517">
                  <c:v>28.4</c:v>
                </c:pt>
                <c:pt idx="518">
                  <c:v>28.5</c:v>
                </c:pt>
                <c:pt idx="519">
                  <c:v>28.4</c:v>
                </c:pt>
                <c:pt idx="520">
                  <c:v>28.2</c:v>
                </c:pt>
                <c:pt idx="521">
                  <c:v>28.8</c:v>
                </c:pt>
                <c:pt idx="522">
                  <c:v>28.3</c:v>
                </c:pt>
                <c:pt idx="523">
                  <c:v>28.4</c:v>
                </c:pt>
                <c:pt idx="524">
                  <c:v>28.9</c:v>
                </c:pt>
                <c:pt idx="525">
                  <c:v>27.4</c:v>
                </c:pt>
                <c:pt idx="526">
                  <c:v>27</c:v>
                </c:pt>
                <c:pt idx="527">
                  <c:v>27.3</c:v>
                </c:pt>
                <c:pt idx="528">
                  <c:v>26.6</c:v>
                </c:pt>
                <c:pt idx="529">
                  <c:v>27.9</c:v>
                </c:pt>
                <c:pt idx="530">
                  <c:v>27.4</c:v>
                </c:pt>
                <c:pt idx="531">
                  <c:v>26</c:v>
                </c:pt>
                <c:pt idx="532">
                  <c:v>26.4</c:v>
                </c:pt>
                <c:pt idx="533">
                  <c:v>27.8</c:v>
                </c:pt>
                <c:pt idx="534">
                  <c:v>27</c:v>
                </c:pt>
                <c:pt idx="535">
                  <c:v>26.2</c:v>
                </c:pt>
                <c:pt idx="536">
                  <c:v>27.9</c:v>
                </c:pt>
                <c:pt idx="537">
                  <c:v>27</c:v>
                </c:pt>
                <c:pt idx="538">
                  <c:v>27.4</c:v>
                </c:pt>
                <c:pt idx="539">
                  <c:v>26.4</c:v>
                </c:pt>
                <c:pt idx="540">
                  <c:v>26.4</c:v>
                </c:pt>
                <c:pt idx="541">
                  <c:v>27.1</c:v>
                </c:pt>
                <c:pt idx="542">
                  <c:v>26.8</c:v>
                </c:pt>
                <c:pt idx="543">
                  <c:v>25.7</c:v>
                </c:pt>
                <c:pt idx="544">
                  <c:v>26.7</c:v>
                </c:pt>
                <c:pt idx="545">
                  <c:v>26.4</c:v>
                </c:pt>
                <c:pt idx="546">
                  <c:v>26.4</c:v>
                </c:pt>
                <c:pt idx="547">
                  <c:v>26.3</c:v>
                </c:pt>
                <c:pt idx="548">
                  <c:v>26.6</c:v>
                </c:pt>
                <c:pt idx="549">
                  <c:v>25.9</c:v>
                </c:pt>
                <c:pt idx="550">
                  <c:v>25.9</c:v>
                </c:pt>
                <c:pt idx="551">
                  <c:v>25.9</c:v>
                </c:pt>
                <c:pt idx="552">
                  <c:v>25.6</c:v>
                </c:pt>
                <c:pt idx="553">
                  <c:v>25.1</c:v>
                </c:pt>
                <c:pt idx="554">
                  <c:v>26.3</c:v>
                </c:pt>
                <c:pt idx="555">
                  <c:v>26.5</c:v>
                </c:pt>
                <c:pt idx="556">
                  <c:v>25.9</c:v>
                </c:pt>
                <c:pt idx="557">
                  <c:v>25.3</c:v>
                </c:pt>
                <c:pt idx="558">
                  <c:v>25.1</c:v>
                </c:pt>
                <c:pt idx="559">
                  <c:v>25.5</c:v>
                </c:pt>
                <c:pt idx="560">
                  <c:v>26.4</c:v>
                </c:pt>
                <c:pt idx="561">
                  <c:v>25.6</c:v>
                </c:pt>
                <c:pt idx="562">
                  <c:v>25</c:v>
                </c:pt>
                <c:pt idx="563">
                  <c:v>25</c:v>
                </c:pt>
                <c:pt idx="564">
                  <c:v>25.1</c:v>
                </c:pt>
                <c:pt idx="565">
                  <c:v>25.5</c:v>
                </c:pt>
                <c:pt idx="566">
                  <c:v>26.1</c:v>
                </c:pt>
                <c:pt idx="567">
                  <c:v>26.4</c:v>
                </c:pt>
                <c:pt idx="568">
                  <c:v>27</c:v>
                </c:pt>
                <c:pt idx="569">
                  <c:v>25.8</c:v>
                </c:pt>
                <c:pt idx="570">
                  <c:v>27.8</c:v>
                </c:pt>
                <c:pt idx="571">
                  <c:v>26.9</c:v>
                </c:pt>
                <c:pt idx="572">
                  <c:v>27.5</c:v>
                </c:pt>
                <c:pt idx="573">
                  <c:v>27</c:v>
                </c:pt>
                <c:pt idx="574">
                  <c:v>26.1</c:v>
                </c:pt>
                <c:pt idx="575">
                  <c:v>25.9</c:v>
                </c:pt>
                <c:pt idx="576">
                  <c:v>26.3</c:v>
                </c:pt>
                <c:pt idx="577">
                  <c:v>27.1</c:v>
                </c:pt>
                <c:pt idx="578">
                  <c:v>26.9</c:v>
                </c:pt>
                <c:pt idx="579">
                  <c:v>26.5</c:v>
                </c:pt>
                <c:pt idx="580">
                  <c:v>28.4</c:v>
                </c:pt>
                <c:pt idx="581">
                  <c:v>27.4</c:v>
                </c:pt>
                <c:pt idx="582">
                  <c:v>28</c:v>
                </c:pt>
                <c:pt idx="583">
                  <c:v>27.3</c:v>
                </c:pt>
                <c:pt idx="584">
                  <c:v>28.7</c:v>
                </c:pt>
                <c:pt idx="585">
                  <c:v>27.6</c:v>
                </c:pt>
                <c:pt idx="586">
                  <c:v>27.2</c:v>
                </c:pt>
                <c:pt idx="587">
                  <c:v>27.2</c:v>
                </c:pt>
                <c:pt idx="588">
                  <c:v>27.8</c:v>
                </c:pt>
                <c:pt idx="589">
                  <c:v>26.9</c:v>
                </c:pt>
                <c:pt idx="590">
                  <c:v>27.2</c:v>
                </c:pt>
                <c:pt idx="591">
                  <c:v>27.4</c:v>
                </c:pt>
                <c:pt idx="592">
                  <c:v>28.4</c:v>
                </c:pt>
                <c:pt idx="593">
                  <c:v>28.9</c:v>
                </c:pt>
                <c:pt idx="594">
                  <c:v>28.4</c:v>
                </c:pt>
                <c:pt idx="595">
                  <c:v>27.9</c:v>
                </c:pt>
                <c:pt idx="596">
                  <c:v>27.8</c:v>
                </c:pt>
                <c:pt idx="597">
                  <c:v>28.5</c:v>
                </c:pt>
                <c:pt idx="598">
                  <c:v>28</c:v>
                </c:pt>
                <c:pt idx="599">
                  <c:v>28.6</c:v>
                </c:pt>
                <c:pt idx="600">
                  <c:v>28.9</c:v>
                </c:pt>
                <c:pt idx="601">
                  <c:v>27.9</c:v>
                </c:pt>
                <c:pt idx="602">
                  <c:v>29.6</c:v>
                </c:pt>
                <c:pt idx="603">
                  <c:v>28.3</c:v>
                </c:pt>
                <c:pt idx="604">
                  <c:v>28.2</c:v>
                </c:pt>
                <c:pt idx="605">
                  <c:v>28.6</c:v>
                </c:pt>
                <c:pt idx="606">
                  <c:v>29.2</c:v>
                </c:pt>
                <c:pt idx="607">
                  <c:v>28.4</c:v>
                </c:pt>
                <c:pt idx="608">
                  <c:v>29.2</c:v>
                </c:pt>
                <c:pt idx="609">
                  <c:v>28.4</c:v>
                </c:pt>
                <c:pt idx="610">
                  <c:v>29</c:v>
                </c:pt>
                <c:pt idx="611">
                  <c:v>28.5</c:v>
                </c:pt>
                <c:pt idx="612">
                  <c:v>28.5</c:v>
                </c:pt>
                <c:pt idx="613">
                  <c:v>27.9</c:v>
                </c:pt>
                <c:pt idx="614">
                  <c:v>27.4</c:v>
                </c:pt>
                <c:pt idx="615">
                  <c:v>26.9</c:v>
                </c:pt>
                <c:pt idx="616">
                  <c:v>27.9</c:v>
                </c:pt>
                <c:pt idx="617">
                  <c:v>27.7</c:v>
                </c:pt>
                <c:pt idx="618">
                  <c:v>29.9</c:v>
                </c:pt>
                <c:pt idx="619">
                  <c:v>28.7</c:v>
                </c:pt>
                <c:pt idx="620">
                  <c:v>28.1</c:v>
                </c:pt>
                <c:pt idx="621">
                  <c:v>28.9</c:v>
                </c:pt>
                <c:pt idx="622">
                  <c:v>28.7</c:v>
                </c:pt>
                <c:pt idx="623">
                  <c:v>28.6</c:v>
                </c:pt>
                <c:pt idx="624">
                  <c:v>28.8</c:v>
                </c:pt>
                <c:pt idx="625">
                  <c:v>29.1</c:v>
                </c:pt>
                <c:pt idx="626">
                  <c:v>29.5</c:v>
                </c:pt>
                <c:pt idx="627">
                  <c:v>28.3</c:v>
                </c:pt>
                <c:pt idx="628">
                  <c:v>28.4</c:v>
                </c:pt>
                <c:pt idx="629">
                  <c:v>28.1</c:v>
                </c:pt>
                <c:pt idx="630">
                  <c:v>29</c:v>
                </c:pt>
                <c:pt idx="631">
                  <c:v>28.3</c:v>
                </c:pt>
                <c:pt idx="632">
                  <c:v>27.5</c:v>
                </c:pt>
                <c:pt idx="633">
                  <c:v>27.5</c:v>
                </c:pt>
                <c:pt idx="634">
                  <c:v>28.2</c:v>
                </c:pt>
                <c:pt idx="635">
                  <c:v>29.1</c:v>
                </c:pt>
                <c:pt idx="636">
                  <c:v>29.9</c:v>
                </c:pt>
                <c:pt idx="637">
                  <c:v>27.5</c:v>
                </c:pt>
                <c:pt idx="638">
                  <c:v>28.4</c:v>
                </c:pt>
                <c:pt idx="639">
                  <c:v>27.8</c:v>
                </c:pt>
                <c:pt idx="640">
                  <c:v>28.3</c:v>
                </c:pt>
                <c:pt idx="641">
                  <c:v>28.9</c:v>
                </c:pt>
                <c:pt idx="642">
                  <c:v>28.7</c:v>
                </c:pt>
                <c:pt idx="643">
                  <c:v>28.8</c:v>
                </c:pt>
                <c:pt idx="644">
                  <c:v>28.6</c:v>
                </c:pt>
                <c:pt idx="645">
                  <c:v>29.2</c:v>
                </c:pt>
                <c:pt idx="646">
                  <c:v>27.2</c:v>
                </c:pt>
                <c:pt idx="647">
                  <c:v>30.2</c:v>
                </c:pt>
                <c:pt idx="648">
                  <c:v>29.3</c:v>
                </c:pt>
                <c:pt idx="649">
                  <c:v>30.3</c:v>
                </c:pt>
                <c:pt idx="650">
                  <c:v>30.4</c:v>
                </c:pt>
                <c:pt idx="651">
                  <c:v>29.2</c:v>
                </c:pt>
                <c:pt idx="652">
                  <c:v>30.6</c:v>
                </c:pt>
                <c:pt idx="653">
                  <c:v>29.3</c:v>
                </c:pt>
                <c:pt idx="654">
                  <c:v>29.6</c:v>
                </c:pt>
                <c:pt idx="655">
                  <c:v>29.3</c:v>
                </c:pt>
                <c:pt idx="656">
                  <c:v>29.5</c:v>
                </c:pt>
                <c:pt idx="657">
                  <c:v>30.4</c:v>
                </c:pt>
                <c:pt idx="658">
                  <c:v>30.9</c:v>
                </c:pt>
                <c:pt idx="659">
                  <c:v>30.2</c:v>
                </c:pt>
                <c:pt idx="660">
                  <c:v>28.7</c:v>
                </c:pt>
                <c:pt idx="661">
                  <c:v>28.6</c:v>
                </c:pt>
                <c:pt idx="662">
                  <c:v>28.7</c:v>
                </c:pt>
                <c:pt idx="663">
                  <c:v>29.1</c:v>
                </c:pt>
                <c:pt idx="664">
                  <c:v>29.7</c:v>
                </c:pt>
                <c:pt idx="665">
                  <c:v>30.1</c:v>
                </c:pt>
                <c:pt idx="666">
                  <c:v>29.7</c:v>
                </c:pt>
                <c:pt idx="667">
                  <c:v>29</c:v>
                </c:pt>
                <c:pt idx="668">
                  <c:v>27.9</c:v>
                </c:pt>
                <c:pt idx="669">
                  <c:v>28.8</c:v>
                </c:pt>
                <c:pt idx="670">
                  <c:v>28.6</c:v>
                </c:pt>
                <c:pt idx="671">
                  <c:v>29.4</c:v>
                </c:pt>
                <c:pt idx="672">
                  <c:v>28.2</c:v>
                </c:pt>
                <c:pt idx="673">
                  <c:v>27.6</c:v>
                </c:pt>
                <c:pt idx="674">
                  <c:v>30.2</c:v>
                </c:pt>
                <c:pt idx="675">
                  <c:v>27.5</c:v>
                </c:pt>
                <c:pt idx="676">
                  <c:v>29</c:v>
                </c:pt>
                <c:pt idx="677">
                  <c:v>28</c:v>
                </c:pt>
                <c:pt idx="678">
                  <c:v>29.9</c:v>
                </c:pt>
                <c:pt idx="679">
                  <c:v>27.8</c:v>
                </c:pt>
                <c:pt idx="680">
                  <c:v>28.4</c:v>
                </c:pt>
                <c:pt idx="681">
                  <c:v>26.9</c:v>
                </c:pt>
                <c:pt idx="682">
                  <c:v>27.4</c:v>
                </c:pt>
                <c:pt idx="683">
                  <c:v>26.8</c:v>
                </c:pt>
                <c:pt idx="684">
                  <c:v>29.6</c:v>
                </c:pt>
                <c:pt idx="685">
                  <c:v>28.8</c:v>
                </c:pt>
                <c:pt idx="686">
                  <c:v>27.4</c:v>
                </c:pt>
                <c:pt idx="687">
                  <c:v>28.1</c:v>
                </c:pt>
                <c:pt idx="688">
                  <c:v>28.8</c:v>
                </c:pt>
                <c:pt idx="689">
                  <c:v>28.3</c:v>
                </c:pt>
                <c:pt idx="690">
                  <c:v>29.1</c:v>
                </c:pt>
                <c:pt idx="691">
                  <c:v>28.3</c:v>
                </c:pt>
                <c:pt idx="692">
                  <c:v>29</c:v>
                </c:pt>
                <c:pt idx="693">
                  <c:v>29.2</c:v>
                </c:pt>
                <c:pt idx="694">
                  <c:v>29.1</c:v>
                </c:pt>
                <c:pt idx="695">
                  <c:v>30</c:v>
                </c:pt>
                <c:pt idx="696">
                  <c:v>27.8</c:v>
                </c:pt>
                <c:pt idx="697">
                  <c:v>29.9</c:v>
                </c:pt>
                <c:pt idx="698">
                  <c:v>29.7</c:v>
                </c:pt>
                <c:pt idx="699">
                  <c:v>30.5</c:v>
                </c:pt>
                <c:pt idx="700">
                  <c:v>29.2</c:v>
                </c:pt>
                <c:pt idx="701">
                  <c:v>28.8</c:v>
                </c:pt>
                <c:pt idx="702">
                  <c:v>29.9</c:v>
                </c:pt>
                <c:pt idx="703">
                  <c:v>29.3</c:v>
                </c:pt>
                <c:pt idx="704">
                  <c:v>28.7</c:v>
                </c:pt>
                <c:pt idx="705">
                  <c:v>30.5</c:v>
                </c:pt>
                <c:pt idx="706">
                  <c:v>30.5</c:v>
                </c:pt>
                <c:pt idx="707">
                  <c:v>30.3</c:v>
                </c:pt>
                <c:pt idx="708">
                  <c:v>29.7</c:v>
                </c:pt>
                <c:pt idx="709">
                  <c:v>29.6</c:v>
                </c:pt>
                <c:pt idx="710">
                  <c:v>29.4</c:v>
                </c:pt>
                <c:pt idx="711">
                  <c:v>30.1</c:v>
                </c:pt>
                <c:pt idx="712">
                  <c:v>29.8</c:v>
                </c:pt>
                <c:pt idx="713">
                  <c:v>29.1</c:v>
                </c:pt>
                <c:pt idx="714">
                  <c:v>30.3</c:v>
                </c:pt>
                <c:pt idx="715">
                  <c:v>29.6</c:v>
                </c:pt>
                <c:pt idx="716">
                  <c:v>29.6</c:v>
                </c:pt>
                <c:pt idx="717">
                  <c:v>28.6</c:v>
                </c:pt>
                <c:pt idx="718">
                  <c:v>28.7</c:v>
                </c:pt>
                <c:pt idx="719">
                  <c:v>29.3</c:v>
                </c:pt>
                <c:pt idx="720">
                  <c:v>28.2</c:v>
                </c:pt>
                <c:pt idx="721">
                  <c:v>29.1</c:v>
                </c:pt>
                <c:pt idx="722">
                  <c:v>28.7</c:v>
                </c:pt>
                <c:pt idx="723">
                  <c:v>29</c:v>
                </c:pt>
                <c:pt idx="724">
                  <c:v>28.5</c:v>
                </c:pt>
                <c:pt idx="725">
                  <c:v>28.3</c:v>
                </c:pt>
                <c:pt idx="726">
                  <c:v>27.3</c:v>
                </c:pt>
                <c:pt idx="727">
                  <c:v>28.3</c:v>
                </c:pt>
                <c:pt idx="728">
                  <c:v>28.1</c:v>
                </c:pt>
                <c:pt idx="729">
                  <c:v>27.8</c:v>
                </c:pt>
                <c:pt idx="730">
                  <c:v>27.9</c:v>
                </c:pt>
                <c:pt idx="731">
                  <c:v>27.7</c:v>
                </c:pt>
                <c:pt idx="732">
                  <c:v>28.7</c:v>
                </c:pt>
                <c:pt idx="733">
                  <c:v>28.6</c:v>
                </c:pt>
                <c:pt idx="734">
                  <c:v>28.9</c:v>
                </c:pt>
                <c:pt idx="735">
                  <c:v>30.3</c:v>
                </c:pt>
                <c:pt idx="736">
                  <c:v>27.7</c:v>
                </c:pt>
                <c:pt idx="737">
                  <c:v>28.1</c:v>
                </c:pt>
                <c:pt idx="738">
                  <c:v>28.1</c:v>
                </c:pt>
                <c:pt idx="739">
                  <c:v>28.1</c:v>
                </c:pt>
                <c:pt idx="740">
                  <c:v>29.6</c:v>
                </c:pt>
                <c:pt idx="741">
                  <c:v>29.5</c:v>
                </c:pt>
                <c:pt idx="742">
                  <c:v>29.4</c:v>
                </c:pt>
                <c:pt idx="743">
                  <c:v>28.7</c:v>
                </c:pt>
                <c:pt idx="744">
                  <c:v>29.9</c:v>
                </c:pt>
                <c:pt idx="745">
                  <c:v>30</c:v>
                </c:pt>
                <c:pt idx="746">
                  <c:v>29.4</c:v>
                </c:pt>
                <c:pt idx="747">
                  <c:v>30.3</c:v>
                </c:pt>
                <c:pt idx="748">
                  <c:v>30.7</c:v>
                </c:pt>
                <c:pt idx="749">
                  <c:v>31.6</c:v>
                </c:pt>
                <c:pt idx="750">
                  <c:v>31.2</c:v>
                </c:pt>
                <c:pt idx="751">
                  <c:v>31.1</c:v>
                </c:pt>
                <c:pt idx="752">
                  <c:v>30.6</c:v>
                </c:pt>
                <c:pt idx="753">
                  <c:v>32.1</c:v>
                </c:pt>
                <c:pt idx="754">
                  <c:v>32.200000000000003</c:v>
                </c:pt>
                <c:pt idx="755">
                  <c:v>32.200000000000003</c:v>
                </c:pt>
                <c:pt idx="756">
                  <c:v>31.5</c:v>
                </c:pt>
                <c:pt idx="757">
                  <c:v>32.6</c:v>
                </c:pt>
                <c:pt idx="758">
                  <c:v>33.1</c:v>
                </c:pt>
                <c:pt idx="759">
                  <c:v>32.299999999999997</c:v>
                </c:pt>
                <c:pt idx="760">
                  <c:v>33.5</c:v>
                </c:pt>
                <c:pt idx="761">
                  <c:v>32.4</c:v>
                </c:pt>
                <c:pt idx="762">
                  <c:v>33.9</c:v>
                </c:pt>
                <c:pt idx="763">
                  <c:v>33.6</c:v>
                </c:pt>
                <c:pt idx="764">
                  <c:v>32.6</c:v>
                </c:pt>
                <c:pt idx="765">
                  <c:v>33.299999999999997</c:v>
                </c:pt>
                <c:pt idx="766">
                  <c:v>34.200000000000003</c:v>
                </c:pt>
                <c:pt idx="767">
                  <c:v>33.200000000000003</c:v>
                </c:pt>
                <c:pt idx="768">
                  <c:v>34</c:v>
                </c:pt>
                <c:pt idx="769">
                  <c:v>32.6</c:v>
                </c:pt>
                <c:pt idx="770">
                  <c:v>33.5</c:v>
                </c:pt>
                <c:pt idx="771">
                  <c:v>33.5</c:v>
                </c:pt>
                <c:pt idx="772">
                  <c:v>33.5</c:v>
                </c:pt>
                <c:pt idx="773">
                  <c:v>31.9</c:v>
                </c:pt>
                <c:pt idx="774">
                  <c:v>31.3</c:v>
                </c:pt>
                <c:pt idx="775">
                  <c:v>32.6</c:v>
                </c:pt>
                <c:pt idx="776">
                  <c:v>32</c:v>
                </c:pt>
                <c:pt idx="777">
                  <c:v>30.9</c:v>
                </c:pt>
                <c:pt idx="778">
                  <c:v>31.2</c:v>
                </c:pt>
                <c:pt idx="779">
                  <c:v>31.2</c:v>
                </c:pt>
                <c:pt idx="780">
                  <c:v>30.6</c:v>
                </c:pt>
                <c:pt idx="781">
                  <c:v>29</c:v>
                </c:pt>
                <c:pt idx="782">
                  <c:v>30.4</c:v>
                </c:pt>
                <c:pt idx="783">
                  <c:v>29.4</c:v>
                </c:pt>
                <c:pt idx="784">
                  <c:v>30.8</c:v>
                </c:pt>
                <c:pt idx="785">
                  <c:v>30.4</c:v>
                </c:pt>
                <c:pt idx="786">
                  <c:v>28.7</c:v>
                </c:pt>
                <c:pt idx="787">
                  <c:v>28.1</c:v>
                </c:pt>
                <c:pt idx="788">
                  <c:v>30.1</c:v>
                </c:pt>
                <c:pt idx="789">
                  <c:v>29.4</c:v>
                </c:pt>
                <c:pt idx="790">
                  <c:v>29.7</c:v>
                </c:pt>
                <c:pt idx="791">
                  <c:v>28.8</c:v>
                </c:pt>
                <c:pt idx="792">
                  <c:v>29.4</c:v>
                </c:pt>
                <c:pt idx="793">
                  <c:v>27.9</c:v>
                </c:pt>
                <c:pt idx="794">
                  <c:v>27.8</c:v>
                </c:pt>
                <c:pt idx="795">
                  <c:v>29.1</c:v>
                </c:pt>
                <c:pt idx="796">
                  <c:v>28.7</c:v>
                </c:pt>
                <c:pt idx="797">
                  <c:v>29.5</c:v>
                </c:pt>
                <c:pt idx="798">
                  <c:v>28.9</c:v>
                </c:pt>
                <c:pt idx="799">
                  <c:v>29.7</c:v>
                </c:pt>
                <c:pt idx="800">
                  <c:v>29.9</c:v>
                </c:pt>
                <c:pt idx="801">
                  <c:v>30.2</c:v>
                </c:pt>
                <c:pt idx="802">
                  <c:v>29.1</c:v>
                </c:pt>
                <c:pt idx="803">
                  <c:v>29.1</c:v>
                </c:pt>
                <c:pt idx="804">
                  <c:v>30.4</c:v>
                </c:pt>
                <c:pt idx="805">
                  <c:v>30</c:v>
                </c:pt>
                <c:pt idx="806">
                  <c:v>30.6</c:v>
                </c:pt>
                <c:pt idx="807">
                  <c:v>29</c:v>
                </c:pt>
                <c:pt idx="808">
                  <c:v>30.1</c:v>
                </c:pt>
                <c:pt idx="809">
                  <c:v>29.4</c:v>
                </c:pt>
                <c:pt idx="810">
                  <c:v>30.4</c:v>
                </c:pt>
                <c:pt idx="811">
                  <c:v>31.9</c:v>
                </c:pt>
                <c:pt idx="812">
                  <c:v>29.7</c:v>
                </c:pt>
                <c:pt idx="813">
                  <c:v>30.2</c:v>
                </c:pt>
                <c:pt idx="814">
                  <c:v>29.7</c:v>
                </c:pt>
                <c:pt idx="815">
                  <c:v>30.1</c:v>
                </c:pt>
                <c:pt idx="816">
                  <c:v>29.7</c:v>
                </c:pt>
                <c:pt idx="817">
                  <c:v>29.7</c:v>
                </c:pt>
                <c:pt idx="818">
                  <c:v>30.7</c:v>
                </c:pt>
                <c:pt idx="819">
                  <c:v>30.5</c:v>
                </c:pt>
                <c:pt idx="820">
                  <c:v>29.4</c:v>
                </c:pt>
                <c:pt idx="821">
                  <c:v>29.5</c:v>
                </c:pt>
                <c:pt idx="822">
                  <c:v>30.7</c:v>
                </c:pt>
                <c:pt idx="823">
                  <c:v>30.5</c:v>
                </c:pt>
                <c:pt idx="824">
                  <c:v>30.1</c:v>
                </c:pt>
                <c:pt idx="825">
                  <c:v>29.4</c:v>
                </c:pt>
                <c:pt idx="826">
                  <c:v>29.7</c:v>
                </c:pt>
                <c:pt idx="827">
                  <c:v>29.8</c:v>
                </c:pt>
                <c:pt idx="828">
                  <c:v>30.1</c:v>
                </c:pt>
                <c:pt idx="829">
                  <c:v>29.5</c:v>
                </c:pt>
                <c:pt idx="830">
                  <c:v>28.3</c:v>
                </c:pt>
                <c:pt idx="831">
                  <c:v>30.3</c:v>
                </c:pt>
                <c:pt idx="832">
                  <c:v>28.2</c:v>
                </c:pt>
                <c:pt idx="833">
                  <c:v>26.9</c:v>
                </c:pt>
                <c:pt idx="834">
                  <c:v>28.5</c:v>
                </c:pt>
                <c:pt idx="835">
                  <c:v>28.3</c:v>
                </c:pt>
                <c:pt idx="836">
                  <c:v>27.8</c:v>
                </c:pt>
                <c:pt idx="837">
                  <c:v>28.7</c:v>
                </c:pt>
                <c:pt idx="838">
                  <c:v>29</c:v>
                </c:pt>
                <c:pt idx="839">
                  <c:v>28</c:v>
                </c:pt>
                <c:pt idx="840">
                  <c:v>28</c:v>
                </c:pt>
                <c:pt idx="841">
                  <c:v>27.6</c:v>
                </c:pt>
                <c:pt idx="842">
                  <c:v>27.9</c:v>
                </c:pt>
                <c:pt idx="843">
                  <c:v>27.6</c:v>
                </c:pt>
                <c:pt idx="844">
                  <c:v>28.4</c:v>
                </c:pt>
                <c:pt idx="845">
                  <c:v>29.3</c:v>
                </c:pt>
                <c:pt idx="846">
                  <c:v>28.7</c:v>
                </c:pt>
                <c:pt idx="847">
                  <c:v>28</c:v>
                </c:pt>
                <c:pt idx="848">
                  <c:v>28.7</c:v>
                </c:pt>
                <c:pt idx="849">
                  <c:v>27.9</c:v>
                </c:pt>
                <c:pt idx="850">
                  <c:v>29.2</c:v>
                </c:pt>
                <c:pt idx="851">
                  <c:v>29.1</c:v>
                </c:pt>
                <c:pt idx="852">
                  <c:v>29</c:v>
                </c:pt>
                <c:pt idx="853">
                  <c:v>29.7</c:v>
                </c:pt>
                <c:pt idx="854">
                  <c:v>28.5</c:v>
                </c:pt>
                <c:pt idx="855">
                  <c:v>30</c:v>
                </c:pt>
                <c:pt idx="856">
                  <c:v>29.6</c:v>
                </c:pt>
                <c:pt idx="857">
                  <c:v>28.9</c:v>
                </c:pt>
                <c:pt idx="858">
                  <c:v>29.2</c:v>
                </c:pt>
                <c:pt idx="859">
                  <c:v>29.8</c:v>
                </c:pt>
                <c:pt idx="860">
                  <c:v>30.9</c:v>
                </c:pt>
                <c:pt idx="861">
                  <c:v>31.7</c:v>
                </c:pt>
                <c:pt idx="862">
                  <c:v>30.2</c:v>
                </c:pt>
                <c:pt idx="863">
                  <c:v>30.8</c:v>
                </c:pt>
                <c:pt idx="864">
                  <c:v>31.6</c:v>
                </c:pt>
                <c:pt idx="865">
                  <c:v>31.9</c:v>
                </c:pt>
                <c:pt idx="866">
                  <c:v>32.1</c:v>
                </c:pt>
                <c:pt idx="867">
                  <c:v>32.1</c:v>
                </c:pt>
                <c:pt idx="868">
                  <c:v>31.7</c:v>
                </c:pt>
                <c:pt idx="869">
                  <c:v>32.700000000000003</c:v>
                </c:pt>
                <c:pt idx="870">
                  <c:v>33.6</c:v>
                </c:pt>
                <c:pt idx="871">
                  <c:v>32.299999999999997</c:v>
                </c:pt>
                <c:pt idx="872">
                  <c:v>32</c:v>
                </c:pt>
                <c:pt idx="873">
                  <c:v>32.9</c:v>
                </c:pt>
                <c:pt idx="874">
                  <c:v>33.9</c:v>
                </c:pt>
                <c:pt idx="875">
                  <c:v>32.6</c:v>
                </c:pt>
                <c:pt idx="876">
                  <c:v>32.799999999999997</c:v>
                </c:pt>
                <c:pt idx="877">
                  <c:v>33.6</c:v>
                </c:pt>
                <c:pt idx="878">
                  <c:v>32.6</c:v>
                </c:pt>
                <c:pt idx="879">
                  <c:v>33.4</c:v>
                </c:pt>
                <c:pt idx="880">
                  <c:v>32.5</c:v>
                </c:pt>
                <c:pt idx="881">
                  <c:v>32.6</c:v>
                </c:pt>
                <c:pt idx="882">
                  <c:v>32.700000000000003</c:v>
                </c:pt>
                <c:pt idx="883">
                  <c:v>32.700000000000003</c:v>
                </c:pt>
                <c:pt idx="884">
                  <c:v>33.799999999999997</c:v>
                </c:pt>
                <c:pt idx="885">
                  <c:v>33.200000000000003</c:v>
                </c:pt>
                <c:pt idx="886">
                  <c:v>33</c:v>
                </c:pt>
                <c:pt idx="887">
                  <c:v>33.299999999999997</c:v>
                </c:pt>
                <c:pt idx="888">
                  <c:v>32.4</c:v>
                </c:pt>
                <c:pt idx="889">
                  <c:v>33.1</c:v>
                </c:pt>
                <c:pt idx="890">
                  <c:v>31.5</c:v>
                </c:pt>
                <c:pt idx="891">
                  <c:v>33</c:v>
                </c:pt>
                <c:pt idx="892">
                  <c:v>32</c:v>
                </c:pt>
                <c:pt idx="893">
                  <c:v>31.6</c:v>
                </c:pt>
                <c:pt idx="894">
                  <c:v>33.200000000000003</c:v>
                </c:pt>
                <c:pt idx="895">
                  <c:v>33.1</c:v>
                </c:pt>
                <c:pt idx="896">
                  <c:v>33.299999999999997</c:v>
                </c:pt>
                <c:pt idx="897">
                  <c:v>34.6</c:v>
                </c:pt>
                <c:pt idx="898">
                  <c:v>32.9</c:v>
                </c:pt>
                <c:pt idx="899">
                  <c:v>32.700000000000003</c:v>
                </c:pt>
                <c:pt idx="900">
                  <c:v>34.200000000000003</c:v>
                </c:pt>
                <c:pt idx="901">
                  <c:v>32.6</c:v>
                </c:pt>
                <c:pt idx="902">
                  <c:v>33</c:v>
                </c:pt>
                <c:pt idx="903">
                  <c:v>33.1</c:v>
                </c:pt>
                <c:pt idx="904">
                  <c:v>34.5</c:v>
                </c:pt>
                <c:pt idx="905">
                  <c:v>33.799999999999997</c:v>
                </c:pt>
                <c:pt idx="906">
                  <c:v>33.700000000000003</c:v>
                </c:pt>
                <c:pt idx="907">
                  <c:v>35.299999999999997</c:v>
                </c:pt>
                <c:pt idx="908">
                  <c:v>35</c:v>
                </c:pt>
                <c:pt idx="909">
                  <c:v>34.4</c:v>
                </c:pt>
                <c:pt idx="910">
                  <c:v>33.700000000000003</c:v>
                </c:pt>
                <c:pt idx="911">
                  <c:v>33.4</c:v>
                </c:pt>
                <c:pt idx="912">
                  <c:v>35</c:v>
                </c:pt>
                <c:pt idx="913">
                  <c:v>33.700000000000003</c:v>
                </c:pt>
                <c:pt idx="914">
                  <c:v>34.799999999999997</c:v>
                </c:pt>
                <c:pt idx="915">
                  <c:v>33.1</c:v>
                </c:pt>
                <c:pt idx="916">
                  <c:v>33.799999999999997</c:v>
                </c:pt>
                <c:pt idx="917">
                  <c:v>33.9</c:v>
                </c:pt>
                <c:pt idx="918">
                  <c:v>33</c:v>
                </c:pt>
                <c:pt idx="919">
                  <c:v>33</c:v>
                </c:pt>
                <c:pt idx="920">
                  <c:v>32.5</c:v>
                </c:pt>
                <c:pt idx="921">
                  <c:v>33</c:v>
                </c:pt>
                <c:pt idx="922">
                  <c:v>32.299999999999997</c:v>
                </c:pt>
                <c:pt idx="923">
                  <c:v>34.299999999999997</c:v>
                </c:pt>
                <c:pt idx="924">
                  <c:v>32.700000000000003</c:v>
                </c:pt>
                <c:pt idx="925">
                  <c:v>32.9</c:v>
                </c:pt>
                <c:pt idx="926">
                  <c:v>32.1</c:v>
                </c:pt>
                <c:pt idx="927">
                  <c:v>32.1</c:v>
                </c:pt>
                <c:pt idx="928">
                  <c:v>32.1</c:v>
                </c:pt>
                <c:pt idx="929">
                  <c:v>32.1</c:v>
                </c:pt>
                <c:pt idx="930">
                  <c:v>32.200000000000003</c:v>
                </c:pt>
                <c:pt idx="931">
                  <c:v>33.1</c:v>
                </c:pt>
                <c:pt idx="932">
                  <c:v>32.700000000000003</c:v>
                </c:pt>
                <c:pt idx="933">
                  <c:v>32.4</c:v>
                </c:pt>
                <c:pt idx="934">
                  <c:v>32.6</c:v>
                </c:pt>
                <c:pt idx="935">
                  <c:v>31.9</c:v>
                </c:pt>
                <c:pt idx="936">
                  <c:v>32.4</c:v>
                </c:pt>
                <c:pt idx="937">
                  <c:v>31.7</c:v>
                </c:pt>
                <c:pt idx="938">
                  <c:v>31.5</c:v>
                </c:pt>
                <c:pt idx="939">
                  <c:v>32.200000000000003</c:v>
                </c:pt>
                <c:pt idx="940">
                  <c:v>32.9</c:v>
                </c:pt>
                <c:pt idx="941">
                  <c:v>31</c:v>
                </c:pt>
                <c:pt idx="942">
                  <c:v>31.1</c:v>
                </c:pt>
                <c:pt idx="943">
                  <c:v>31.3</c:v>
                </c:pt>
                <c:pt idx="944">
                  <c:v>31.1</c:v>
                </c:pt>
                <c:pt idx="945">
                  <c:v>30.7</c:v>
                </c:pt>
                <c:pt idx="946">
                  <c:v>31.6</c:v>
                </c:pt>
                <c:pt idx="947">
                  <c:v>30.2</c:v>
                </c:pt>
                <c:pt idx="948">
                  <c:v>32</c:v>
                </c:pt>
                <c:pt idx="949">
                  <c:v>31</c:v>
                </c:pt>
                <c:pt idx="950">
                  <c:v>30.1</c:v>
                </c:pt>
                <c:pt idx="951">
                  <c:v>29.9</c:v>
                </c:pt>
                <c:pt idx="952">
                  <c:v>28.3</c:v>
                </c:pt>
                <c:pt idx="953">
                  <c:v>29</c:v>
                </c:pt>
                <c:pt idx="954">
                  <c:v>30</c:v>
                </c:pt>
                <c:pt idx="955">
                  <c:v>28.3</c:v>
                </c:pt>
                <c:pt idx="956">
                  <c:v>28.1</c:v>
                </c:pt>
                <c:pt idx="957">
                  <c:v>26.8</c:v>
                </c:pt>
                <c:pt idx="958">
                  <c:v>27</c:v>
                </c:pt>
                <c:pt idx="959">
                  <c:v>26.3</c:v>
                </c:pt>
                <c:pt idx="960">
                  <c:v>27.3</c:v>
                </c:pt>
                <c:pt idx="961">
                  <c:v>26.5</c:v>
                </c:pt>
                <c:pt idx="962">
                  <c:v>24.5</c:v>
                </c:pt>
                <c:pt idx="963">
                  <c:v>25.4</c:v>
                </c:pt>
                <c:pt idx="964">
                  <c:v>24.4</c:v>
                </c:pt>
                <c:pt idx="965">
                  <c:v>24.1</c:v>
                </c:pt>
                <c:pt idx="966">
                  <c:v>23.5</c:v>
                </c:pt>
                <c:pt idx="967">
                  <c:v>23.8</c:v>
                </c:pt>
                <c:pt idx="968">
                  <c:v>22.8</c:v>
                </c:pt>
                <c:pt idx="969">
                  <c:v>21.1</c:v>
                </c:pt>
                <c:pt idx="970">
                  <c:v>22.7</c:v>
                </c:pt>
                <c:pt idx="971">
                  <c:v>22.6</c:v>
                </c:pt>
                <c:pt idx="972">
                  <c:v>22.9</c:v>
                </c:pt>
                <c:pt idx="973">
                  <c:v>22.3</c:v>
                </c:pt>
                <c:pt idx="974">
                  <c:v>20.100000000000001</c:v>
                </c:pt>
                <c:pt idx="975">
                  <c:v>21.8</c:v>
                </c:pt>
                <c:pt idx="976">
                  <c:v>20.9</c:v>
                </c:pt>
                <c:pt idx="977">
                  <c:v>20.7</c:v>
                </c:pt>
                <c:pt idx="978">
                  <c:v>20.9</c:v>
                </c:pt>
                <c:pt idx="979">
                  <c:v>20.7</c:v>
                </c:pt>
                <c:pt idx="980">
                  <c:v>21.2</c:v>
                </c:pt>
                <c:pt idx="981">
                  <c:v>21.1</c:v>
                </c:pt>
                <c:pt idx="982">
                  <c:v>21.7</c:v>
                </c:pt>
                <c:pt idx="983">
                  <c:v>20.8</c:v>
                </c:pt>
                <c:pt idx="984">
                  <c:v>19.3</c:v>
                </c:pt>
                <c:pt idx="985">
                  <c:v>19.5</c:v>
                </c:pt>
                <c:pt idx="986">
                  <c:v>20.8</c:v>
                </c:pt>
                <c:pt idx="987">
                  <c:v>20</c:v>
                </c:pt>
                <c:pt idx="988">
                  <c:v>19.8</c:v>
                </c:pt>
                <c:pt idx="989">
                  <c:v>20.2</c:v>
                </c:pt>
                <c:pt idx="990">
                  <c:v>19.8</c:v>
                </c:pt>
                <c:pt idx="991">
                  <c:v>20.7</c:v>
                </c:pt>
                <c:pt idx="992">
                  <c:v>19.7</c:v>
                </c:pt>
                <c:pt idx="993">
                  <c:v>20.2</c:v>
                </c:pt>
                <c:pt idx="994">
                  <c:v>18.7</c:v>
                </c:pt>
                <c:pt idx="995">
                  <c:v>20.3</c:v>
                </c:pt>
                <c:pt idx="996">
                  <c:v>19</c:v>
                </c:pt>
                <c:pt idx="997">
                  <c:v>18.3</c:v>
                </c:pt>
                <c:pt idx="998">
                  <c:v>18.2</c:v>
                </c:pt>
                <c:pt idx="999">
                  <c:v>19.100000000000001</c:v>
                </c:pt>
                <c:pt idx="1000">
                  <c:v>19</c:v>
                </c:pt>
                <c:pt idx="1001">
                  <c:v>18.7</c:v>
                </c:pt>
                <c:pt idx="1002">
                  <c:v>20</c:v>
                </c:pt>
                <c:pt idx="1003">
                  <c:v>17.600000000000001</c:v>
                </c:pt>
                <c:pt idx="1004">
                  <c:v>20</c:v>
                </c:pt>
                <c:pt idx="1005">
                  <c:v>17.899999999999999</c:v>
                </c:pt>
                <c:pt idx="1006">
                  <c:v>18</c:v>
                </c:pt>
                <c:pt idx="1007">
                  <c:v>17.899999999999999</c:v>
                </c:pt>
                <c:pt idx="1008">
                  <c:v>17.2</c:v>
                </c:pt>
                <c:pt idx="1009">
                  <c:v>16.5</c:v>
                </c:pt>
                <c:pt idx="1010">
                  <c:v>16.7</c:v>
                </c:pt>
                <c:pt idx="1011">
                  <c:v>17.2</c:v>
                </c:pt>
                <c:pt idx="1012">
                  <c:v>18.3</c:v>
                </c:pt>
                <c:pt idx="1013">
                  <c:v>17.8</c:v>
                </c:pt>
                <c:pt idx="1014">
                  <c:v>17.3</c:v>
                </c:pt>
                <c:pt idx="1015">
                  <c:v>16.2</c:v>
                </c:pt>
                <c:pt idx="1016">
                  <c:v>17.600000000000001</c:v>
                </c:pt>
                <c:pt idx="1017">
                  <c:v>17</c:v>
                </c:pt>
                <c:pt idx="1018">
                  <c:v>17.5</c:v>
                </c:pt>
                <c:pt idx="1019">
                  <c:v>17.3</c:v>
                </c:pt>
                <c:pt idx="1020">
                  <c:v>16.600000000000001</c:v>
                </c:pt>
                <c:pt idx="1021">
                  <c:v>15.6</c:v>
                </c:pt>
                <c:pt idx="1022">
                  <c:v>17.3</c:v>
                </c:pt>
                <c:pt idx="1023">
                  <c:v>16.3</c:v>
                </c:pt>
                <c:pt idx="1024">
                  <c:v>17.399999999999999</c:v>
                </c:pt>
                <c:pt idx="1025">
                  <c:v>17.5</c:v>
                </c:pt>
                <c:pt idx="1026">
                  <c:v>17.3</c:v>
                </c:pt>
                <c:pt idx="1027">
                  <c:v>16.899999999999999</c:v>
                </c:pt>
                <c:pt idx="1028">
                  <c:v>18.7</c:v>
                </c:pt>
                <c:pt idx="1029">
                  <c:v>18.7</c:v>
                </c:pt>
                <c:pt idx="1030">
                  <c:v>16.899999999999999</c:v>
                </c:pt>
                <c:pt idx="1031">
                  <c:v>17.600000000000001</c:v>
                </c:pt>
                <c:pt idx="1032">
                  <c:v>17.7</c:v>
                </c:pt>
                <c:pt idx="1033">
                  <c:v>17.3</c:v>
                </c:pt>
                <c:pt idx="1034">
                  <c:v>18.7</c:v>
                </c:pt>
                <c:pt idx="1035">
                  <c:v>18.5</c:v>
                </c:pt>
                <c:pt idx="1036">
                  <c:v>17.399999999999999</c:v>
                </c:pt>
                <c:pt idx="1037">
                  <c:v>18.5</c:v>
                </c:pt>
                <c:pt idx="1038">
                  <c:v>18.2</c:v>
                </c:pt>
                <c:pt idx="1039">
                  <c:v>18.100000000000001</c:v>
                </c:pt>
                <c:pt idx="1040">
                  <c:v>17.8</c:v>
                </c:pt>
                <c:pt idx="1041">
                  <c:v>18.3</c:v>
                </c:pt>
                <c:pt idx="1042">
                  <c:v>18.600000000000001</c:v>
                </c:pt>
                <c:pt idx="1043">
                  <c:v>18.399999999999999</c:v>
                </c:pt>
                <c:pt idx="1044">
                  <c:v>19.3</c:v>
                </c:pt>
                <c:pt idx="1045">
                  <c:v>20</c:v>
                </c:pt>
                <c:pt idx="1046">
                  <c:v>18.600000000000001</c:v>
                </c:pt>
                <c:pt idx="1047">
                  <c:v>18.7</c:v>
                </c:pt>
                <c:pt idx="1048">
                  <c:v>18.600000000000001</c:v>
                </c:pt>
                <c:pt idx="1049">
                  <c:v>17.8</c:v>
                </c:pt>
                <c:pt idx="1050">
                  <c:v>18.7</c:v>
                </c:pt>
                <c:pt idx="1051">
                  <c:v>18.600000000000001</c:v>
                </c:pt>
                <c:pt idx="1052">
                  <c:v>18</c:v>
                </c:pt>
                <c:pt idx="1053">
                  <c:v>20</c:v>
                </c:pt>
                <c:pt idx="1054">
                  <c:v>18.399999999999999</c:v>
                </c:pt>
                <c:pt idx="1055">
                  <c:v>18</c:v>
                </c:pt>
                <c:pt idx="1056">
                  <c:v>18.899999999999999</c:v>
                </c:pt>
                <c:pt idx="1057">
                  <c:v>18.7</c:v>
                </c:pt>
                <c:pt idx="1058">
                  <c:v>18</c:v>
                </c:pt>
                <c:pt idx="1059">
                  <c:v>17.8</c:v>
                </c:pt>
                <c:pt idx="1060">
                  <c:v>19</c:v>
                </c:pt>
                <c:pt idx="1061">
                  <c:v>18.2</c:v>
                </c:pt>
                <c:pt idx="1062">
                  <c:v>19.2</c:v>
                </c:pt>
                <c:pt idx="1063">
                  <c:v>18.8</c:v>
                </c:pt>
                <c:pt idx="1064">
                  <c:v>18.600000000000001</c:v>
                </c:pt>
                <c:pt idx="1065">
                  <c:v>18.8</c:v>
                </c:pt>
                <c:pt idx="1066">
                  <c:v>17.2</c:v>
                </c:pt>
                <c:pt idx="1067">
                  <c:v>18.600000000000001</c:v>
                </c:pt>
                <c:pt idx="1068">
                  <c:v>19.3</c:v>
                </c:pt>
                <c:pt idx="1069">
                  <c:v>17.899999999999999</c:v>
                </c:pt>
                <c:pt idx="1070">
                  <c:v>17.7</c:v>
                </c:pt>
                <c:pt idx="1071">
                  <c:v>17.899999999999999</c:v>
                </c:pt>
                <c:pt idx="1072">
                  <c:v>18.2</c:v>
                </c:pt>
                <c:pt idx="1073">
                  <c:v>17.2</c:v>
                </c:pt>
                <c:pt idx="1074">
                  <c:v>17.8</c:v>
                </c:pt>
                <c:pt idx="1075">
                  <c:v>17.7</c:v>
                </c:pt>
                <c:pt idx="1076">
                  <c:v>17.2</c:v>
                </c:pt>
                <c:pt idx="1077">
                  <c:v>18.3</c:v>
                </c:pt>
                <c:pt idx="1078">
                  <c:v>17.2</c:v>
                </c:pt>
                <c:pt idx="1079">
                  <c:v>17.5</c:v>
                </c:pt>
                <c:pt idx="1080">
                  <c:v>18</c:v>
                </c:pt>
                <c:pt idx="1081">
                  <c:v>16.399999999999999</c:v>
                </c:pt>
                <c:pt idx="1082">
                  <c:v>16.399999999999999</c:v>
                </c:pt>
                <c:pt idx="1083">
                  <c:v>16</c:v>
                </c:pt>
                <c:pt idx="1084">
                  <c:v>17.5</c:v>
                </c:pt>
                <c:pt idx="1085">
                  <c:v>18</c:v>
                </c:pt>
                <c:pt idx="1086">
                  <c:v>15.6</c:v>
                </c:pt>
                <c:pt idx="1087">
                  <c:v>15.2</c:v>
                </c:pt>
                <c:pt idx="1088">
                  <c:v>16.5</c:v>
                </c:pt>
                <c:pt idx="1089">
                  <c:v>15.3</c:v>
                </c:pt>
                <c:pt idx="1090">
                  <c:v>16.600000000000001</c:v>
                </c:pt>
                <c:pt idx="1091">
                  <c:v>15.7</c:v>
                </c:pt>
                <c:pt idx="1092">
                  <c:v>15.4</c:v>
                </c:pt>
                <c:pt idx="1093">
                  <c:v>15.3</c:v>
                </c:pt>
                <c:pt idx="1094">
                  <c:v>16</c:v>
                </c:pt>
                <c:pt idx="1095">
                  <c:v>15.5</c:v>
                </c:pt>
                <c:pt idx="1096">
                  <c:v>15.1</c:v>
                </c:pt>
                <c:pt idx="1097">
                  <c:v>14.6</c:v>
                </c:pt>
                <c:pt idx="1098">
                  <c:v>15.8</c:v>
                </c:pt>
                <c:pt idx="1099">
                  <c:v>15.6</c:v>
                </c:pt>
                <c:pt idx="1100">
                  <c:v>15</c:v>
                </c:pt>
                <c:pt idx="1101">
                  <c:v>15.3</c:v>
                </c:pt>
                <c:pt idx="1102">
                  <c:v>15.4</c:v>
                </c:pt>
                <c:pt idx="1103">
                  <c:v>14.9</c:v>
                </c:pt>
                <c:pt idx="1104">
                  <c:v>15.1</c:v>
                </c:pt>
                <c:pt idx="1105">
                  <c:v>14.9</c:v>
                </c:pt>
                <c:pt idx="1106">
                  <c:v>14.6</c:v>
                </c:pt>
                <c:pt idx="1107">
                  <c:v>15.1</c:v>
                </c:pt>
                <c:pt idx="1108">
                  <c:v>15.2</c:v>
                </c:pt>
                <c:pt idx="1109">
                  <c:v>16.2</c:v>
                </c:pt>
                <c:pt idx="1110">
                  <c:v>16.600000000000001</c:v>
                </c:pt>
                <c:pt idx="1111">
                  <c:v>16.2</c:v>
                </c:pt>
                <c:pt idx="1112">
                  <c:v>15.6</c:v>
                </c:pt>
                <c:pt idx="1113">
                  <c:v>16.3</c:v>
                </c:pt>
                <c:pt idx="1114">
                  <c:v>16</c:v>
                </c:pt>
                <c:pt idx="1115">
                  <c:v>16.2</c:v>
                </c:pt>
                <c:pt idx="1116">
                  <c:v>16.3</c:v>
                </c:pt>
                <c:pt idx="1117">
                  <c:v>16.100000000000001</c:v>
                </c:pt>
                <c:pt idx="1118">
                  <c:v>16.399999999999999</c:v>
                </c:pt>
                <c:pt idx="1119">
                  <c:v>16</c:v>
                </c:pt>
                <c:pt idx="1120">
                  <c:v>16.5</c:v>
                </c:pt>
                <c:pt idx="1121">
                  <c:v>16.8</c:v>
                </c:pt>
                <c:pt idx="1122">
                  <c:v>16</c:v>
                </c:pt>
                <c:pt idx="1123">
                  <c:v>16.899999999999999</c:v>
                </c:pt>
                <c:pt idx="1124">
                  <c:v>15.6</c:v>
                </c:pt>
                <c:pt idx="1125">
                  <c:v>15.4</c:v>
                </c:pt>
                <c:pt idx="1126">
                  <c:v>15.6</c:v>
                </c:pt>
                <c:pt idx="1127">
                  <c:v>15.6</c:v>
                </c:pt>
                <c:pt idx="1128">
                  <c:v>14.7</c:v>
                </c:pt>
                <c:pt idx="1129">
                  <c:v>15.3</c:v>
                </c:pt>
                <c:pt idx="1130">
                  <c:v>14.6</c:v>
                </c:pt>
                <c:pt idx="1131">
                  <c:v>15.6</c:v>
                </c:pt>
                <c:pt idx="1132">
                  <c:v>14.5</c:v>
                </c:pt>
                <c:pt idx="1133">
                  <c:v>15</c:v>
                </c:pt>
                <c:pt idx="1134">
                  <c:v>14.4</c:v>
                </c:pt>
                <c:pt idx="1135">
                  <c:v>13.2</c:v>
                </c:pt>
                <c:pt idx="1136">
                  <c:v>13.8</c:v>
                </c:pt>
                <c:pt idx="1137">
                  <c:v>13.4</c:v>
                </c:pt>
                <c:pt idx="1138">
                  <c:v>13.6</c:v>
                </c:pt>
                <c:pt idx="1139">
                  <c:v>12.7</c:v>
                </c:pt>
                <c:pt idx="1140">
                  <c:v>14</c:v>
                </c:pt>
                <c:pt idx="1141">
                  <c:v>14.4</c:v>
                </c:pt>
                <c:pt idx="1142">
                  <c:v>12.9</c:v>
                </c:pt>
                <c:pt idx="1143">
                  <c:v>12.7</c:v>
                </c:pt>
                <c:pt idx="1144">
                  <c:v>13.4</c:v>
                </c:pt>
                <c:pt idx="1145">
                  <c:v>12.3</c:v>
                </c:pt>
                <c:pt idx="1146">
                  <c:v>11.7</c:v>
                </c:pt>
                <c:pt idx="1147">
                  <c:v>11.8</c:v>
                </c:pt>
                <c:pt idx="1148">
                  <c:v>11.3</c:v>
                </c:pt>
                <c:pt idx="1149">
                  <c:v>12.8</c:v>
                </c:pt>
                <c:pt idx="1150">
                  <c:v>12.3</c:v>
                </c:pt>
                <c:pt idx="1151">
                  <c:v>13.2</c:v>
                </c:pt>
                <c:pt idx="1152">
                  <c:v>12.8</c:v>
                </c:pt>
                <c:pt idx="1153">
                  <c:v>12.3</c:v>
                </c:pt>
                <c:pt idx="1154">
                  <c:v>12.8</c:v>
                </c:pt>
                <c:pt idx="1155">
                  <c:v>11.1</c:v>
                </c:pt>
                <c:pt idx="1156">
                  <c:v>12.5</c:v>
                </c:pt>
                <c:pt idx="1157">
                  <c:v>12</c:v>
                </c:pt>
                <c:pt idx="1158">
                  <c:v>13.2</c:v>
                </c:pt>
                <c:pt idx="1159">
                  <c:v>12.5</c:v>
                </c:pt>
                <c:pt idx="1160">
                  <c:v>10.8</c:v>
                </c:pt>
                <c:pt idx="1161">
                  <c:v>11.7</c:v>
                </c:pt>
                <c:pt idx="1162">
                  <c:v>12.1</c:v>
                </c:pt>
                <c:pt idx="1163">
                  <c:v>12.5</c:v>
                </c:pt>
                <c:pt idx="1164">
                  <c:v>13.7</c:v>
                </c:pt>
                <c:pt idx="1165">
                  <c:v>12.2</c:v>
                </c:pt>
                <c:pt idx="1166">
                  <c:v>12.2</c:v>
                </c:pt>
                <c:pt idx="1167">
                  <c:v>11.1</c:v>
                </c:pt>
                <c:pt idx="1168">
                  <c:v>12.6</c:v>
                </c:pt>
                <c:pt idx="1169">
                  <c:v>10.7</c:v>
                </c:pt>
                <c:pt idx="1170">
                  <c:v>11.7</c:v>
                </c:pt>
                <c:pt idx="1171">
                  <c:v>12.4</c:v>
                </c:pt>
                <c:pt idx="1172">
                  <c:v>13.4</c:v>
                </c:pt>
                <c:pt idx="1173">
                  <c:v>11.9</c:v>
                </c:pt>
                <c:pt idx="1174">
                  <c:v>12.1</c:v>
                </c:pt>
                <c:pt idx="1175">
                  <c:v>13.4</c:v>
                </c:pt>
                <c:pt idx="1176">
                  <c:v>13</c:v>
                </c:pt>
                <c:pt idx="1177">
                  <c:v>12.1</c:v>
                </c:pt>
                <c:pt idx="1178">
                  <c:v>13</c:v>
                </c:pt>
                <c:pt idx="1179">
                  <c:v>12.1</c:v>
                </c:pt>
                <c:pt idx="1180">
                  <c:v>12.8</c:v>
                </c:pt>
                <c:pt idx="1181">
                  <c:v>12.3</c:v>
                </c:pt>
                <c:pt idx="1182">
                  <c:v>12.3</c:v>
                </c:pt>
                <c:pt idx="1183">
                  <c:v>12.3</c:v>
                </c:pt>
                <c:pt idx="1184">
                  <c:v>12.5</c:v>
                </c:pt>
                <c:pt idx="1185">
                  <c:v>11.9</c:v>
                </c:pt>
                <c:pt idx="1186">
                  <c:v>12.7</c:v>
                </c:pt>
                <c:pt idx="1187">
                  <c:v>11.9</c:v>
                </c:pt>
                <c:pt idx="1188">
                  <c:v>14.1</c:v>
                </c:pt>
                <c:pt idx="1189">
                  <c:v>13.6</c:v>
                </c:pt>
                <c:pt idx="1190">
                  <c:v>14</c:v>
                </c:pt>
                <c:pt idx="1191">
                  <c:v>13.2</c:v>
                </c:pt>
                <c:pt idx="1192">
                  <c:v>12.7</c:v>
                </c:pt>
                <c:pt idx="1193">
                  <c:v>13.4</c:v>
                </c:pt>
                <c:pt idx="1194">
                  <c:v>13.3</c:v>
                </c:pt>
                <c:pt idx="1195">
                  <c:v>13.1</c:v>
                </c:pt>
                <c:pt idx="1196">
                  <c:v>14</c:v>
                </c:pt>
                <c:pt idx="1197">
                  <c:v>13.7</c:v>
                </c:pt>
                <c:pt idx="1198">
                  <c:v>13.6</c:v>
                </c:pt>
                <c:pt idx="1199">
                  <c:v>13</c:v>
                </c:pt>
                <c:pt idx="1200">
                  <c:v>14.1</c:v>
                </c:pt>
                <c:pt idx="1201">
                  <c:v>13.1</c:v>
                </c:pt>
                <c:pt idx="1202">
                  <c:v>13.4</c:v>
                </c:pt>
                <c:pt idx="1203">
                  <c:v>12.5</c:v>
                </c:pt>
                <c:pt idx="1204">
                  <c:v>13.5</c:v>
                </c:pt>
                <c:pt idx="1205">
                  <c:v>12.8</c:v>
                </c:pt>
                <c:pt idx="1206">
                  <c:v>13.2</c:v>
                </c:pt>
                <c:pt idx="1207">
                  <c:v>14.6</c:v>
                </c:pt>
                <c:pt idx="1208">
                  <c:v>14.3</c:v>
                </c:pt>
                <c:pt idx="1209">
                  <c:v>13.8</c:v>
                </c:pt>
                <c:pt idx="1210">
                  <c:v>14.5</c:v>
                </c:pt>
                <c:pt idx="1211">
                  <c:v>12.7</c:v>
                </c:pt>
                <c:pt idx="1212">
                  <c:v>13</c:v>
                </c:pt>
                <c:pt idx="1213">
                  <c:v>13.3</c:v>
                </c:pt>
                <c:pt idx="1214">
                  <c:v>12</c:v>
                </c:pt>
                <c:pt idx="1215">
                  <c:v>13</c:v>
                </c:pt>
                <c:pt idx="1216">
                  <c:v>13.3</c:v>
                </c:pt>
                <c:pt idx="1217">
                  <c:v>12.6</c:v>
                </c:pt>
                <c:pt idx="1218">
                  <c:v>13</c:v>
                </c:pt>
                <c:pt idx="1219">
                  <c:v>12.5</c:v>
                </c:pt>
                <c:pt idx="1220">
                  <c:v>12.8</c:v>
                </c:pt>
                <c:pt idx="1221">
                  <c:v>12.2</c:v>
                </c:pt>
                <c:pt idx="1222">
                  <c:v>12.8</c:v>
                </c:pt>
                <c:pt idx="1223">
                  <c:v>12.5</c:v>
                </c:pt>
                <c:pt idx="1224">
                  <c:v>12.9</c:v>
                </c:pt>
                <c:pt idx="1225">
                  <c:v>12.9</c:v>
                </c:pt>
                <c:pt idx="1226">
                  <c:v>13.3</c:v>
                </c:pt>
                <c:pt idx="1227">
                  <c:v>12.3</c:v>
                </c:pt>
                <c:pt idx="1228">
                  <c:v>13.2</c:v>
                </c:pt>
                <c:pt idx="1229">
                  <c:v>12.4</c:v>
                </c:pt>
                <c:pt idx="1230">
                  <c:v>12.8</c:v>
                </c:pt>
                <c:pt idx="1231">
                  <c:v>13.9</c:v>
                </c:pt>
                <c:pt idx="1232">
                  <c:v>12.3</c:v>
                </c:pt>
                <c:pt idx="1233">
                  <c:v>12.6</c:v>
                </c:pt>
                <c:pt idx="1234">
                  <c:v>12.1</c:v>
                </c:pt>
                <c:pt idx="1235">
                  <c:v>14</c:v>
                </c:pt>
                <c:pt idx="1236">
                  <c:v>12.6</c:v>
                </c:pt>
                <c:pt idx="1237">
                  <c:v>13.2</c:v>
                </c:pt>
                <c:pt idx="1238">
                  <c:v>12.7</c:v>
                </c:pt>
                <c:pt idx="1239">
                  <c:v>12.8</c:v>
                </c:pt>
                <c:pt idx="1240">
                  <c:v>12.1</c:v>
                </c:pt>
                <c:pt idx="1241">
                  <c:v>13.1</c:v>
                </c:pt>
                <c:pt idx="1242">
                  <c:v>12.3</c:v>
                </c:pt>
                <c:pt idx="1243">
                  <c:v>14.3</c:v>
                </c:pt>
                <c:pt idx="1244">
                  <c:v>13.1</c:v>
                </c:pt>
                <c:pt idx="1245">
                  <c:v>13.4</c:v>
                </c:pt>
                <c:pt idx="1246">
                  <c:v>12.8</c:v>
                </c:pt>
                <c:pt idx="1247">
                  <c:v>13.7</c:v>
                </c:pt>
                <c:pt idx="1248">
                  <c:v>14.1</c:v>
                </c:pt>
                <c:pt idx="1249">
                  <c:v>13.2</c:v>
                </c:pt>
                <c:pt idx="1250">
                  <c:v>13.7</c:v>
                </c:pt>
                <c:pt idx="1251">
                  <c:v>13.6</c:v>
                </c:pt>
                <c:pt idx="1252">
                  <c:v>14.1</c:v>
                </c:pt>
                <c:pt idx="1253">
                  <c:v>14.2</c:v>
                </c:pt>
                <c:pt idx="1254">
                  <c:v>12.7</c:v>
                </c:pt>
                <c:pt idx="1255">
                  <c:v>14.6</c:v>
                </c:pt>
                <c:pt idx="1256">
                  <c:v>15.1</c:v>
                </c:pt>
                <c:pt idx="1257">
                  <c:v>14.5</c:v>
                </c:pt>
                <c:pt idx="1258">
                  <c:v>15</c:v>
                </c:pt>
                <c:pt idx="1259">
                  <c:v>14.6</c:v>
                </c:pt>
                <c:pt idx="1260">
                  <c:v>14.7</c:v>
                </c:pt>
                <c:pt idx="1261">
                  <c:v>14.3</c:v>
                </c:pt>
                <c:pt idx="1262">
                  <c:v>14.7</c:v>
                </c:pt>
                <c:pt idx="1263">
                  <c:v>15.7</c:v>
                </c:pt>
                <c:pt idx="1264">
                  <c:v>14.3</c:v>
                </c:pt>
                <c:pt idx="1265">
                  <c:v>15.4</c:v>
                </c:pt>
                <c:pt idx="1266">
                  <c:v>16.2</c:v>
                </c:pt>
                <c:pt idx="1267">
                  <c:v>15.2</c:v>
                </c:pt>
                <c:pt idx="1268">
                  <c:v>15</c:v>
                </c:pt>
                <c:pt idx="1269">
                  <c:v>15.3</c:v>
                </c:pt>
                <c:pt idx="1270">
                  <c:v>15.4</c:v>
                </c:pt>
                <c:pt idx="1271">
                  <c:v>15.2</c:v>
                </c:pt>
                <c:pt idx="1272">
                  <c:v>14.3</c:v>
                </c:pt>
                <c:pt idx="1273">
                  <c:v>14.8</c:v>
                </c:pt>
                <c:pt idx="1274">
                  <c:v>15</c:v>
                </c:pt>
                <c:pt idx="1275">
                  <c:v>15.8</c:v>
                </c:pt>
                <c:pt idx="1276">
                  <c:v>14.3</c:v>
                </c:pt>
                <c:pt idx="1277">
                  <c:v>14.5</c:v>
                </c:pt>
                <c:pt idx="1278">
                  <c:v>14.8</c:v>
                </c:pt>
                <c:pt idx="1279">
                  <c:v>15.4</c:v>
                </c:pt>
                <c:pt idx="1280">
                  <c:v>14.3</c:v>
                </c:pt>
                <c:pt idx="1281">
                  <c:v>14.9</c:v>
                </c:pt>
                <c:pt idx="1282">
                  <c:v>13.7</c:v>
                </c:pt>
                <c:pt idx="1283">
                  <c:v>14.6</c:v>
                </c:pt>
                <c:pt idx="1284">
                  <c:v>13.7</c:v>
                </c:pt>
                <c:pt idx="1285">
                  <c:v>13.2</c:v>
                </c:pt>
                <c:pt idx="1286">
                  <c:v>13.4</c:v>
                </c:pt>
                <c:pt idx="1287">
                  <c:v>13.5</c:v>
                </c:pt>
                <c:pt idx="1288">
                  <c:v>12.7</c:v>
                </c:pt>
                <c:pt idx="1289">
                  <c:v>13.5</c:v>
                </c:pt>
                <c:pt idx="1290">
                  <c:v>13.7</c:v>
                </c:pt>
                <c:pt idx="1291">
                  <c:v>13.3</c:v>
                </c:pt>
                <c:pt idx="1292">
                  <c:v>12.8</c:v>
                </c:pt>
                <c:pt idx="1293">
                  <c:v>14.2</c:v>
                </c:pt>
                <c:pt idx="1294">
                  <c:v>13</c:v>
                </c:pt>
                <c:pt idx="1295">
                  <c:v>13.2</c:v>
                </c:pt>
                <c:pt idx="1296">
                  <c:v>13.7</c:v>
                </c:pt>
                <c:pt idx="1297">
                  <c:v>13.3</c:v>
                </c:pt>
                <c:pt idx="1298">
                  <c:v>13.2</c:v>
                </c:pt>
                <c:pt idx="1299">
                  <c:v>15.2</c:v>
                </c:pt>
                <c:pt idx="1300">
                  <c:v>13.7</c:v>
                </c:pt>
                <c:pt idx="1301">
                  <c:v>13</c:v>
                </c:pt>
                <c:pt idx="1302">
                  <c:v>12.6</c:v>
                </c:pt>
                <c:pt idx="1303">
                  <c:v>14.1</c:v>
                </c:pt>
                <c:pt idx="1304">
                  <c:v>14</c:v>
                </c:pt>
                <c:pt idx="1305">
                  <c:v>13.1</c:v>
                </c:pt>
                <c:pt idx="1306">
                  <c:v>14.9</c:v>
                </c:pt>
                <c:pt idx="1307">
                  <c:v>12.9</c:v>
                </c:pt>
                <c:pt idx="1308">
                  <c:v>13.5</c:v>
                </c:pt>
                <c:pt idx="1309">
                  <c:v>14.9</c:v>
                </c:pt>
                <c:pt idx="1310">
                  <c:v>14.7</c:v>
                </c:pt>
                <c:pt idx="1311">
                  <c:v>15.2</c:v>
                </c:pt>
                <c:pt idx="1312">
                  <c:v>15</c:v>
                </c:pt>
                <c:pt idx="1313">
                  <c:v>14.7</c:v>
                </c:pt>
                <c:pt idx="1314">
                  <c:v>15.9</c:v>
                </c:pt>
                <c:pt idx="1315">
                  <c:v>15.4</c:v>
                </c:pt>
                <c:pt idx="1316">
                  <c:v>15</c:v>
                </c:pt>
                <c:pt idx="1317">
                  <c:v>16.8</c:v>
                </c:pt>
                <c:pt idx="1318">
                  <c:v>16.100000000000001</c:v>
                </c:pt>
                <c:pt idx="1319">
                  <c:v>16.8</c:v>
                </c:pt>
                <c:pt idx="1320">
                  <c:v>16.600000000000001</c:v>
                </c:pt>
                <c:pt idx="1321">
                  <c:v>18.100000000000001</c:v>
                </c:pt>
                <c:pt idx="1322">
                  <c:v>16.600000000000001</c:v>
                </c:pt>
                <c:pt idx="1323">
                  <c:v>17.600000000000001</c:v>
                </c:pt>
                <c:pt idx="1324">
                  <c:v>17.8</c:v>
                </c:pt>
                <c:pt idx="1325">
                  <c:v>18.100000000000001</c:v>
                </c:pt>
                <c:pt idx="1326">
                  <c:v>18.399999999999999</c:v>
                </c:pt>
                <c:pt idx="1327">
                  <c:v>19.2</c:v>
                </c:pt>
                <c:pt idx="1328">
                  <c:v>18.8</c:v>
                </c:pt>
                <c:pt idx="1329">
                  <c:v>18.7</c:v>
                </c:pt>
                <c:pt idx="1330">
                  <c:v>18.3</c:v>
                </c:pt>
                <c:pt idx="1331">
                  <c:v>18.399999999999999</c:v>
                </c:pt>
                <c:pt idx="1332">
                  <c:v>19.399999999999999</c:v>
                </c:pt>
                <c:pt idx="1333">
                  <c:v>19.7</c:v>
                </c:pt>
                <c:pt idx="1334">
                  <c:v>19.5</c:v>
                </c:pt>
                <c:pt idx="1335">
                  <c:v>18.899999999999999</c:v>
                </c:pt>
                <c:pt idx="1336">
                  <c:v>19</c:v>
                </c:pt>
                <c:pt idx="1337">
                  <c:v>19.3</c:v>
                </c:pt>
                <c:pt idx="1338">
                  <c:v>20.7</c:v>
                </c:pt>
                <c:pt idx="1339">
                  <c:v>19.3</c:v>
                </c:pt>
                <c:pt idx="1340">
                  <c:v>19.2</c:v>
                </c:pt>
                <c:pt idx="1341">
                  <c:v>18.8</c:v>
                </c:pt>
                <c:pt idx="1342">
                  <c:v>19.600000000000001</c:v>
                </c:pt>
                <c:pt idx="1343">
                  <c:v>20</c:v>
                </c:pt>
                <c:pt idx="1344">
                  <c:v>19.8</c:v>
                </c:pt>
                <c:pt idx="1345">
                  <c:v>20.9</c:v>
                </c:pt>
                <c:pt idx="1346">
                  <c:v>20.5</c:v>
                </c:pt>
                <c:pt idx="1347">
                  <c:v>19.399999999999999</c:v>
                </c:pt>
                <c:pt idx="1348">
                  <c:v>19.7</c:v>
                </c:pt>
                <c:pt idx="1349">
                  <c:v>20.8</c:v>
                </c:pt>
                <c:pt idx="1350">
                  <c:v>20.2</c:v>
                </c:pt>
                <c:pt idx="1351">
                  <c:v>19.100000000000001</c:v>
                </c:pt>
                <c:pt idx="1352">
                  <c:v>18.100000000000001</c:v>
                </c:pt>
                <c:pt idx="1353">
                  <c:v>18.5</c:v>
                </c:pt>
                <c:pt idx="1354">
                  <c:v>20.3</c:v>
                </c:pt>
                <c:pt idx="1355">
                  <c:v>19.899999999999999</c:v>
                </c:pt>
                <c:pt idx="1356">
                  <c:v>18.2</c:v>
                </c:pt>
                <c:pt idx="1357">
                  <c:v>17.600000000000001</c:v>
                </c:pt>
                <c:pt idx="1358">
                  <c:v>18.5</c:v>
                </c:pt>
                <c:pt idx="1359">
                  <c:v>19.399999999999999</c:v>
                </c:pt>
                <c:pt idx="1360">
                  <c:v>18</c:v>
                </c:pt>
                <c:pt idx="1361">
                  <c:v>19.600000000000001</c:v>
                </c:pt>
                <c:pt idx="1362">
                  <c:v>17.399999999999999</c:v>
                </c:pt>
                <c:pt idx="1363">
                  <c:v>17.899999999999999</c:v>
                </c:pt>
                <c:pt idx="1364">
                  <c:v>18</c:v>
                </c:pt>
                <c:pt idx="1365">
                  <c:v>16.5</c:v>
                </c:pt>
                <c:pt idx="1366">
                  <c:v>18.2</c:v>
                </c:pt>
                <c:pt idx="1367">
                  <c:v>16.600000000000001</c:v>
                </c:pt>
                <c:pt idx="1368">
                  <c:v>17.600000000000001</c:v>
                </c:pt>
                <c:pt idx="1369">
                  <c:v>16.8</c:v>
                </c:pt>
                <c:pt idx="1370">
                  <c:v>17.600000000000001</c:v>
                </c:pt>
                <c:pt idx="1371">
                  <c:v>15.8</c:v>
                </c:pt>
                <c:pt idx="1372">
                  <c:v>15.9</c:v>
                </c:pt>
                <c:pt idx="1373">
                  <c:v>15.9</c:v>
                </c:pt>
                <c:pt idx="1374">
                  <c:v>16.3</c:v>
                </c:pt>
                <c:pt idx="1375">
                  <c:v>17.3</c:v>
                </c:pt>
                <c:pt idx="1376">
                  <c:v>16.100000000000001</c:v>
                </c:pt>
                <c:pt idx="1377">
                  <c:v>15.5</c:v>
                </c:pt>
                <c:pt idx="1378">
                  <c:v>15.5</c:v>
                </c:pt>
                <c:pt idx="1379">
                  <c:v>15.8</c:v>
                </c:pt>
                <c:pt idx="1380">
                  <c:v>16.899999999999999</c:v>
                </c:pt>
                <c:pt idx="1381">
                  <c:v>17.100000000000001</c:v>
                </c:pt>
                <c:pt idx="1382">
                  <c:v>16.2</c:v>
                </c:pt>
                <c:pt idx="1383">
                  <c:v>16.3</c:v>
                </c:pt>
                <c:pt idx="1384">
                  <c:v>16.2</c:v>
                </c:pt>
                <c:pt idx="1385">
                  <c:v>17.600000000000001</c:v>
                </c:pt>
                <c:pt idx="1386">
                  <c:v>15.2</c:v>
                </c:pt>
                <c:pt idx="1387">
                  <c:v>15.1</c:v>
                </c:pt>
                <c:pt idx="1388">
                  <c:v>16.100000000000001</c:v>
                </c:pt>
                <c:pt idx="1389">
                  <c:v>16.5</c:v>
                </c:pt>
                <c:pt idx="1390">
                  <c:v>17</c:v>
                </c:pt>
                <c:pt idx="1391">
                  <c:v>15.7</c:v>
                </c:pt>
                <c:pt idx="1392">
                  <c:v>15.4</c:v>
                </c:pt>
                <c:pt idx="1393">
                  <c:v>16.5</c:v>
                </c:pt>
                <c:pt idx="1394">
                  <c:v>16</c:v>
                </c:pt>
                <c:pt idx="1395">
                  <c:v>16.899999999999999</c:v>
                </c:pt>
                <c:pt idx="1396">
                  <c:v>16.899999999999999</c:v>
                </c:pt>
                <c:pt idx="1397">
                  <c:v>17</c:v>
                </c:pt>
                <c:pt idx="1398">
                  <c:v>16.600000000000001</c:v>
                </c:pt>
                <c:pt idx="1399">
                  <c:v>16</c:v>
                </c:pt>
                <c:pt idx="1400">
                  <c:v>16.399999999999999</c:v>
                </c:pt>
                <c:pt idx="1401">
                  <c:v>17.7</c:v>
                </c:pt>
                <c:pt idx="1402">
                  <c:v>16.8</c:v>
                </c:pt>
                <c:pt idx="1403">
                  <c:v>16.8</c:v>
                </c:pt>
                <c:pt idx="1404">
                  <c:v>16.8</c:v>
                </c:pt>
                <c:pt idx="1405">
                  <c:v>17.100000000000001</c:v>
                </c:pt>
                <c:pt idx="1406">
                  <c:v>16</c:v>
                </c:pt>
                <c:pt idx="1407">
                  <c:v>16.7</c:v>
                </c:pt>
                <c:pt idx="1408">
                  <c:v>16.899999999999999</c:v>
                </c:pt>
                <c:pt idx="1409">
                  <c:v>16.3</c:v>
                </c:pt>
                <c:pt idx="1410">
                  <c:v>16.399999999999999</c:v>
                </c:pt>
                <c:pt idx="1411">
                  <c:v>16.7</c:v>
                </c:pt>
                <c:pt idx="1412">
                  <c:v>15.1</c:v>
                </c:pt>
                <c:pt idx="1413">
                  <c:v>16.399999999999999</c:v>
                </c:pt>
                <c:pt idx="1414">
                  <c:v>16.2</c:v>
                </c:pt>
                <c:pt idx="1415">
                  <c:v>16.8</c:v>
                </c:pt>
                <c:pt idx="1416">
                  <c:v>16.3</c:v>
                </c:pt>
                <c:pt idx="1417">
                  <c:v>15</c:v>
                </c:pt>
                <c:pt idx="1418">
                  <c:v>16</c:v>
                </c:pt>
                <c:pt idx="1419">
                  <c:v>16.100000000000001</c:v>
                </c:pt>
                <c:pt idx="1420">
                  <c:v>15.6</c:v>
                </c:pt>
                <c:pt idx="1421">
                  <c:v>15.8</c:v>
                </c:pt>
                <c:pt idx="1422">
                  <c:v>14.7</c:v>
                </c:pt>
                <c:pt idx="1423">
                  <c:v>17.2</c:v>
                </c:pt>
                <c:pt idx="1424">
                  <c:v>17.5</c:v>
                </c:pt>
                <c:pt idx="1425">
                  <c:v>16.5</c:v>
                </c:pt>
                <c:pt idx="1426">
                  <c:v>16.2</c:v>
                </c:pt>
                <c:pt idx="1427">
                  <c:v>15.4</c:v>
                </c:pt>
                <c:pt idx="1428">
                  <c:v>15.8</c:v>
                </c:pt>
                <c:pt idx="1429">
                  <c:v>16</c:v>
                </c:pt>
                <c:pt idx="1430">
                  <c:v>16.600000000000001</c:v>
                </c:pt>
                <c:pt idx="1431">
                  <c:v>14.8</c:v>
                </c:pt>
                <c:pt idx="1432">
                  <c:v>17.3</c:v>
                </c:pt>
                <c:pt idx="1433">
                  <c:v>16.2</c:v>
                </c:pt>
                <c:pt idx="1434">
                  <c:v>17.3</c:v>
                </c:pt>
                <c:pt idx="1435">
                  <c:v>16.399999999999999</c:v>
                </c:pt>
                <c:pt idx="1436">
                  <c:v>17.399999999999999</c:v>
                </c:pt>
                <c:pt idx="1437">
                  <c:v>18.100000000000001</c:v>
                </c:pt>
                <c:pt idx="1438">
                  <c:v>17.7</c:v>
                </c:pt>
                <c:pt idx="1439">
                  <c:v>18.600000000000001</c:v>
                </c:pt>
                <c:pt idx="1440">
                  <c:v>17.399999999999999</c:v>
                </c:pt>
                <c:pt idx="1441">
                  <c:v>19.3</c:v>
                </c:pt>
                <c:pt idx="1442">
                  <c:v>19.3</c:v>
                </c:pt>
                <c:pt idx="1443">
                  <c:v>18.600000000000001</c:v>
                </c:pt>
                <c:pt idx="1444">
                  <c:v>20.5</c:v>
                </c:pt>
                <c:pt idx="1445">
                  <c:v>18.3</c:v>
                </c:pt>
                <c:pt idx="1446">
                  <c:v>20.6</c:v>
                </c:pt>
                <c:pt idx="1447">
                  <c:v>20.100000000000001</c:v>
                </c:pt>
                <c:pt idx="1448">
                  <c:v>21.1</c:v>
                </c:pt>
                <c:pt idx="1449">
                  <c:v>21.4</c:v>
                </c:pt>
                <c:pt idx="1450">
                  <c:v>22.6</c:v>
                </c:pt>
                <c:pt idx="1451">
                  <c:v>24.3</c:v>
                </c:pt>
                <c:pt idx="1452">
                  <c:v>24.9</c:v>
                </c:pt>
                <c:pt idx="1453">
                  <c:v>26.1</c:v>
                </c:pt>
                <c:pt idx="1454">
                  <c:v>26.6</c:v>
                </c:pt>
                <c:pt idx="1455">
                  <c:v>27.4</c:v>
                </c:pt>
                <c:pt idx="1456">
                  <c:v>28.9</c:v>
                </c:pt>
                <c:pt idx="1457">
                  <c:v>30.6</c:v>
                </c:pt>
                <c:pt idx="1458">
                  <c:v>32.299999999999997</c:v>
                </c:pt>
                <c:pt idx="1459">
                  <c:v>34.4</c:v>
                </c:pt>
                <c:pt idx="1460">
                  <c:v>36.299999999999997</c:v>
                </c:pt>
                <c:pt idx="1461">
                  <c:v>37.5</c:v>
                </c:pt>
                <c:pt idx="1462">
                  <c:v>41</c:v>
                </c:pt>
                <c:pt idx="1463">
                  <c:v>42.5</c:v>
                </c:pt>
                <c:pt idx="1464">
                  <c:v>43.6</c:v>
                </c:pt>
                <c:pt idx="1465">
                  <c:v>45.5</c:v>
                </c:pt>
                <c:pt idx="1466">
                  <c:v>48.7</c:v>
                </c:pt>
                <c:pt idx="1467">
                  <c:v>52.8</c:v>
                </c:pt>
                <c:pt idx="1468">
                  <c:v>53.2</c:v>
                </c:pt>
                <c:pt idx="1469">
                  <c:v>55.3</c:v>
                </c:pt>
                <c:pt idx="1470">
                  <c:v>57.7</c:v>
                </c:pt>
                <c:pt idx="1471">
                  <c:v>59.3</c:v>
                </c:pt>
                <c:pt idx="1472">
                  <c:v>62.6</c:v>
                </c:pt>
                <c:pt idx="1473">
                  <c:v>63.1</c:v>
                </c:pt>
                <c:pt idx="1474">
                  <c:v>65.400000000000006</c:v>
                </c:pt>
                <c:pt idx="1475">
                  <c:v>67.599999999999994</c:v>
                </c:pt>
                <c:pt idx="1476">
                  <c:v>67.2</c:v>
                </c:pt>
                <c:pt idx="1477">
                  <c:v>69.400000000000006</c:v>
                </c:pt>
                <c:pt idx="1478">
                  <c:v>70.3</c:v>
                </c:pt>
                <c:pt idx="1479">
                  <c:v>70.3</c:v>
                </c:pt>
                <c:pt idx="1480">
                  <c:v>73.2</c:v>
                </c:pt>
                <c:pt idx="1481">
                  <c:v>71.599999999999994</c:v>
                </c:pt>
                <c:pt idx="1482">
                  <c:v>73.8</c:v>
                </c:pt>
                <c:pt idx="1483">
                  <c:v>74.099999999999994</c:v>
                </c:pt>
                <c:pt idx="1484">
                  <c:v>74.8</c:v>
                </c:pt>
                <c:pt idx="1485">
                  <c:v>75.400000000000006</c:v>
                </c:pt>
                <c:pt idx="1486">
                  <c:v>75.900000000000006</c:v>
                </c:pt>
                <c:pt idx="1487">
                  <c:v>76.3</c:v>
                </c:pt>
                <c:pt idx="1488">
                  <c:v>75.599999999999994</c:v>
                </c:pt>
                <c:pt idx="1489">
                  <c:v>75</c:v>
                </c:pt>
                <c:pt idx="1490">
                  <c:v>77.7</c:v>
                </c:pt>
                <c:pt idx="1491">
                  <c:v>76.599999999999994</c:v>
                </c:pt>
                <c:pt idx="1492">
                  <c:v>76.900000000000006</c:v>
                </c:pt>
                <c:pt idx="1493">
                  <c:v>77.5</c:v>
                </c:pt>
                <c:pt idx="1494">
                  <c:v>77.8</c:v>
                </c:pt>
                <c:pt idx="1495">
                  <c:v>77.2</c:v>
                </c:pt>
                <c:pt idx="1496">
                  <c:v>78.2</c:v>
                </c:pt>
                <c:pt idx="1497">
                  <c:v>78.5</c:v>
                </c:pt>
                <c:pt idx="1498">
                  <c:v>77.900000000000006</c:v>
                </c:pt>
                <c:pt idx="1499">
                  <c:v>76.5</c:v>
                </c:pt>
                <c:pt idx="1500">
                  <c:v>79.2</c:v>
                </c:pt>
                <c:pt idx="1501">
                  <c:v>79.599999999999994</c:v>
                </c:pt>
                <c:pt idx="1502">
                  <c:v>79.599999999999994</c:v>
                </c:pt>
                <c:pt idx="1503">
                  <c:v>79.900000000000006</c:v>
                </c:pt>
                <c:pt idx="1504">
                  <c:v>80.3</c:v>
                </c:pt>
                <c:pt idx="1505">
                  <c:v>79.900000000000006</c:v>
                </c:pt>
                <c:pt idx="1506">
                  <c:v>79.5</c:v>
                </c:pt>
                <c:pt idx="1507">
                  <c:v>80.8</c:v>
                </c:pt>
                <c:pt idx="1508">
                  <c:v>80.2</c:v>
                </c:pt>
                <c:pt idx="1509">
                  <c:v>80.599999999999994</c:v>
                </c:pt>
                <c:pt idx="1510">
                  <c:v>80.7</c:v>
                </c:pt>
                <c:pt idx="1511">
                  <c:v>81.599999999999994</c:v>
                </c:pt>
                <c:pt idx="1512">
                  <c:v>81.599999999999994</c:v>
                </c:pt>
                <c:pt idx="1513">
                  <c:v>80.8</c:v>
                </c:pt>
                <c:pt idx="1514">
                  <c:v>82.6</c:v>
                </c:pt>
                <c:pt idx="1515">
                  <c:v>82.4</c:v>
                </c:pt>
                <c:pt idx="1516">
                  <c:v>82.6</c:v>
                </c:pt>
                <c:pt idx="1517">
                  <c:v>80.8</c:v>
                </c:pt>
                <c:pt idx="1518">
                  <c:v>81.599999999999994</c:v>
                </c:pt>
                <c:pt idx="1519">
                  <c:v>81.8</c:v>
                </c:pt>
                <c:pt idx="1520">
                  <c:v>82.1</c:v>
                </c:pt>
                <c:pt idx="1521">
                  <c:v>82.3</c:v>
                </c:pt>
                <c:pt idx="1522">
                  <c:v>83.2</c:v>
                </c:pt>
                <c:pt idx="1523">
                  <c:v>84</c:v>
                </c:pt>
                <c:pt idx="1524">
                  <c:v>82.2</c:v>
                </c:pt>
                <c:pt idx="1525">
                  <c:v>84</c:v>
                </c:pt>
                <c:pt idx="1526">
                  <c:v>83.4</c:v>
                </c:pt>
                <c:pt idx="1527">
                  <c:v>83.7</c:v>
                </c:pt>
                <c:pt idx="1528">
                  <c:v>84.5</c:v>
                </c:pt>
                <c:pt idx="1529">
                  <c:v>85.2</c:v>
                </c:pt>
                <c:pt idx="1530">
                  <c:v>84.7</c:v>
                </c:pt>
                <c:pt idx="1531">
                  <c:v>86.1</c:v>
                </c:pt>
                <c:pt idx="1532">
                  <c:v>85.8</c:v>
                </c:pt>
                <c:pt idx="1533">
                  <c:v>86.3</c:v>
                </c:pt>
                <c:pt idx="1534">
                  <c:v>85.5</c:v>
                </c:pt>
                <c:pt idx="1535">
                  <c:v>86.9</c:v>
                </c:pt>
                <c:pt idx="1536">
                  <c:v>86.3</c:v>
                </c:pt>
                <c:pt idx="1537">
                  <c:v>85.5</c:v>
                </c:pt>
                <c:pt idx="1538">
                  <c:v>85.2</c:v>
                </c:pt>
                <c:pt idx="1539">
                  <c:v>85.7</c:v>
                </c:pt>
                <c:pt idx="1540">
                  <c:v>85.4</c:v>
                </c:pt>
                <c:pt idx="1541">
                  <c:v>86</c:v>
                </c:pt>
                <c:pt idx="1542">
                  <c:v>85.7</c:v>
                </c:pt>
                <c:pt idx="1543">
                  <c:v>84.7</c:v>
                </c:pt>
                <c:pt idx="1544">
                  <c:v>83.9</c:v>
                </c:pt>
                <c:pt idx="1545">
                  <c:v>85.3</c:v>
                </c:pt>
                <c:pt idx="1546">
                  <c:v>85.5</c:v>
                </c:pt>
                <c:pt idx="1547">
                  <c:v>84.4</c:v>
                </c:pt>
                <c:pt idx="1548">
                  <c:v>83.5</c:v>
                </c:pt>
                <c:pt idx="1549">
                  <c:v>83.9</c:v>
                </c:pt>
                <c:pt idx="1550">
                  <c:v>84.1</c:v>
                </c:pt>
                <c:pt idx="1551">
                  <c:v>83.3</c:v>
                </c:pt>
                <c:pt idx="1552">
                  <c:v>83.8</c:v>
                </c:pt>
                <c:pt idx="1553">
                  <c:v>82.7</c:v>
                </c:pt>
                <c:pt idx="1554">
                  <c:v>81.900000000000006</c:v>
                </c:pt>
                <c:pt idx="1555">
                  <c:v>82.4</c:v>
                </c:pt>
                <c:pt idx="1556">
                  <c:v>81.599999999999994</c:v>
                </c:pt>
                <c:pt idx="1557">
                  <c:v>82.4</c:v>
                </c:pt>
                <c:pt idx="1558">
                  <c:v>82.6</c:v>
                </c:pt>
                <c:pt idx="1559">
                  <c:v>81.3</c:v>
                </c:pt>
                <c:pt idx="1560">
                  <c:v>82.1</c:v>
                </c:pt>
                <c:pt idx="1561">
                  <c:v>81.099999999999994</c:v>
                </c:pt>
                <c:pt idx="1562">
                  <c:v>80.8</c:v>
                </c:pt>
                <c:pt idx="1563">
                  <c:v>81.3</c:v>
                </c:pt>
                <c:pt idx="1564">
                  <c:v>80.099999999999994</c:v>
                </c:pt>
                <c:pt idx="1565">
                  <c:v>79.5</c:v>
                </c:pt>
                <c:pt idx="1566">
                  <c:v>78.8</c:v>
                </c:pt>
                <c:pt idx="1567">
                  <c:v>79.5</c:v>
                </c:pt>
                <c:pt idx="1568">
                  <c:v>79.599999999999994</c:v>
                </c:pt>
                <c:pt idx="1569">
                  <c:v>76.599999999999994</c:v>
                </c:pt>
                <c:pt idx="1570">
                  <c:v>75.7</c:v>
                </c:pt>
                <c:pt idx="1571">
                  <c:v>73.7</c:v>
                </c:pt>
                <c:pt idx="1572">
                  <c:v>73.8</c:v>
                </c:pt>
                <c:pt idx="1573">
                  <c:v>73.5</c:v>
                </c:pt>
                <c:pt idx="1574">
                  <c:v>70.8</c:v>
                </c:pt>
                <c:pt idx="1575">
                  <c:v>69.5</c:v>
                </c:pt>
                <c:pt idx="1576">
                  <c:v>67.400000000000006</c:v>
                </c:pt>
                <c:pt idx="1577">
                  <c:v>64.599999999999994</c:v>
                </c:pt>
                <c:pt idx="1578">
                  <c:v>64.3</c:v>
                </c:pt>
                <c:pt idx="1579">
                  <c:v>62.5</c:v>
                </c:pt>
                <c:pt idx="1580">
                  <c:v>60</c:v>
                </c:pt>
                <c:pt idx="1581">
                  <c:v>57.1</c:v>
                </c:pt>
                <c:pt idx="1582">
                  <c:v>55.4</c:v>
                </c:pt>
                <c:pt idx="1583">
                  <c:v>53.2</c:v>
                </c:pt>
                <c:pt idx="1584">
                  <c:v>50.3</c:v>
                </c:pt>
                <c:pt idx="1585">
                  <c:v>48.3</c:v>
                </c:pt>
                <c:pt idx="1586">
                  <c:v>46.3</c:v>
                </c:pt>
                <c:pt idx="1587">
                  <c:v>43.6</c:v>
                </c:pt>
                <c:pt idx="1588">
                  <c:v>40.5</c:v>
                </c:pt>
                <c:pt idx="1589">
                  <c:v>39.6</c:v>
                </c:pt>
                <c:pt idx="1590">
                  <c:v>37.700000000000003</c:v>
                </c:pt>
                <c:pt idx="1591">
                  <c:v>36.6</c:v>
                </c:pt>
                <c:pt idx="1592">
                  <c:v>33.9</c:v>
                </c:pt>
                <c:pt idx="1593">
                  <c:v>32.700000000000003</c:v>
                </c:pt>
                <c:pt idx="1594">
                  <c:v>31.2</c:v>
                </c:pt>
                <c:pt idx="1595">
                  <c:v>30</c:v>
                </c:pt>
                <c:pt idx="1596">
                  <c:v>28.3</c:v>
                </c:pt>
                <c:pt idx="1597">
                  <c:v>26.8</c:v>
                </c:pt>
                <c:pt idx="1598">
                  <c:v>26.9</c:v>
                </c:pt>
                <c:pt idx="1599">
                  <c:v>24.9</c:v>
                </c:pt>
                <c:pt idx="1600">
                  <c:v>23.6</c:v>
                </c:pt>
                <c:pt idx="1601">
                  <c:v>23.9</c:v>
                </c:pt>
                <c:pt idx="1602">
                  <c:v>23</c:v>
                </c:pt>
                <c:pt idx="1603">
                  <c:v>22</c:v>
                </c:pt>
                <c:pt idx="1604">
                  <c:v>21.6</c:v>
                </c:pt>
                <c:pt idx="1605">
                  <c:v>21.3</c:v>
                </c:pt>
                <c:pt idx="1606">
                  <c:v>20.399999999999999</c:v>
                </c:pt>
                <c:pt idx="1607">
                  <c:v>19.7</c:v>
                </c:pt>
                <c:pt idx="1608">
                  <c:v>19.8</c:v>
                </c:pt>
                <c:pt idx="1609">
                  <c:v>17.899999999999999</c:v>
                </c:pt>
                <c:pt idx="1610">
                  <c:v>18.2</c:v>
                </c:pt>
                <c:pt idx="1611">
                  <c:v>18.7</c:v>
                </c:pt>
                <c:pt idx="1612">
                  <c:v>18.600000000000001</c:v>
                </c:pt>
                <c:pt idx="1613">
                  <c:v>18.100000000000001</c:v>
                </c:pt>
                <c:pt idx="1614">
                  <c:v>18.5</c:v>
                </c:pt>
                <c:pt idx="1615">
                  <c:v>19.3</c:v>
                </c:pt>
                <c:pt idx="1616">
                  <c:v>18.3</c:v>
                </c:pt>
                <c:pt idx="1617">
                  <c:v>18.8</c:v>
                </c:pt>
                <c:pt idx="1618">
                  <c:v>18.100000000000001</c:v>
                </c:pt>
                <c:pt idx="1619">
                  <c:v>18</c:v>
                </c:pt>
                <c:pt idx="1620">
                  <c:v>18.100000000000001</c:v>
                </c:pt>
                <c:pt idx="1621">
                  <c:v>17.7</c:v>
                </c:pt>
                <c:pt idx="1622">
                  <c:v>19.100000000000001</c:v>
                </c:pt>
                <c:pt idx="1623">
                  <c:v>17.2</c:v>
                </c:pt>
                <c:pt idx="1624">
                  <c:v>18</c:v>
                </c:pt>
                <c:pt idx="1625">
                  <c:v>18.3</c:v>
                </c:pt>
                <c:pt idx="1626">
                  <c:v>16.5</c:v>
                </c:pt>
                <c:pt idx="1627">
                  <c:v>16.399999999999999</c:v>
                </c:pt>
                <c:pt idx="1628">
                  <c:v>17</c:v>
                </c:pt>
                <c:pt idx="1629">
                  <c:v>16.399999999999999</c:v>
                </c:pt>
                <c:pt idx="1630">
                  <c:v>17.3</c:v>
                </c:pt>
                <c:pt idx="1631">
                  <c:v>16.7</c:v>
                </c:pt>
                <c:pt idx="1632">
                  <c:v>16.2</c:v>
                </c:pt>
                <c:pt idx="1633">
                  <c:v>15.9</c:v>
                </c:pt>
                <c:pt idx="1634">
                  <c:v>15.4</c:v>
                </c:pt>
                <c:pt idx="1635">
                  <c:v>15</c:v>
                </c:pt>
                <c:pt idx="1636">
                  <c:v>14.3</c:v>
                </c:pt>
                <c:pt idx="1637">
                  <c:v>14.4</c:v>
                </c:pt>
                <c:pt idx="1638">
                  <c:v>14.4</c:v>
                </c:pt>
                <c:pt idx="1639">
                  <c:v>14.6</c:v>
                </c:pt>
                <c:pt idx="1640">
                  <c:v>14.1</c:v>
                </c:pt>
                <c:pt idx="1641">
                  <c:v>13.5</c:v>
                </c:pt>
                <c:pt idx="1642">
                  <c:v>14.5</c:v>
                </c:pt>
                <c:pt idx="1643">
                  <c:v>14.3</c:v>
                </c:pt>
                <c:pt idx="1644">
                  <c:v>13.8</c:v>
                </c:pt>
                <c:pt idx="1645">
                  <c:v>13.8</c:v>
                </c:pt>
                <c:pt idx="1646">
                  <c:v>13.4</c:v>
                </c:pt>
                <c:pt idx="1647">
                  <c:v>13.1</c:v>
                </c:pt>
                <c:pt idx="1648">
                  <c:v>13.6</c:v>
                </c:pt>
                <c:pt idx="1649">
                  <c:v>14.2</c:v>
                </c:pt>
                <c:pt idx="1650">
                  <c:v>13.3</c:v>
                </c:pt>
                <c:pt idx="1651">
                  <c:v>13.2</c:v>
                </c:pt>
                <c:pt idx="1652">
                  <c:v>12.4</c:v>
                </c:pt>
                <c:pt idx="1653">
                  <c:v>13.2</c:v>
                </c:pt>
                <c:pt idx="1654">
                  <c:v>13.1</c:v>
                </c:pt>
                <c:pt idx="1655">
                  <c:v>13</c:v>
                </c:pt>
                <c:pt idx="1656">
                  <c:v>13</c:v>
                </c:pt>
                <c:pt idx="1657">
                  <c:v>14.4</c:v>
                </c:pt>
                <c:pt idx="1658">
                  <c:v>13.9</c:v>
                </c:pt>
                <c:pt idx="1659">
                  <c:v>14.3</c:v>
                </c:pt>
                <c:pt idx="1660">
                  <c:v>14.3</c:v>
                </c:pt>
                <c:pt idx="1661">
                  <c:v>15.1</c:v>
                </c:pt>
                <c:pt idx="1662">
                  <c:v>15.3</c:v>
                </c:pt>
                <c:pt idx="1663">
                  <c:v>14.7</c:v>
                </c:pt>
                <c:pt idx="1664">
                  <c:v>15</c:v>
                </c:pt>
                <c:pt idx="1665">
                  <c:v>13.3</c:v>
                </c:pt>
                <c:pt idx="1666">
                  <c:v>15.2</c:v>
                </c:pt>
                <c:pt idx="1667">
                  <c:v>13.3</c:v>
                </c:pt>
                <c:pt idx="1668">
                  <c:v>14.5</c:v>
                </c:pt>
                <c:pt idx="1669">
                  <c:v>14.5</c:v>
                </c:pt>
                <c:pt idx="1670">
                  <c:v>15.4</c:v>
                </c:pt>
                <c:pt idx="1671">
                  <c:v>13.9</c:v>
                </c:pt>
                <c:pt idx="1672">
                  <c:v>13.7</c:v>
                </c:pt>
                <c:pt idx="1673">
                  <c:v>15.2</c:v>
                </c:pt>
                <c:pt idx="1674">
                  <c:v>14.3</c:v>
                </c:pt>
                <c:pt idx="1675">
                  <c:v>15.5</c:v>
                </c:pt>
                <c:pt idx="1676">
                  <c:v>14.5</c:v>
                </c:pt>
                <c:pt idx="1677">
                  <c:v>16.100000000000001</c:v>
                </c:pt>
                <c:pt idx="1678">
                  <c:v>15.6</c:v>
                </c:pt>
                <c:pt idx="1679">
                  <c:v>16.3</c:v>
                </c:pt>
                <c:pt idx="1680">
                  <c:v>15.9</c:v>
                </c:pt>
                <c:pt idx="1681">
                  <c:v>15.4</c:v>
                </c:pt>
                <c:pt idx="1682">
                  <c:v>15.6</c:v>
                </c:pt>
                <c:pt idx="1683">
                  <c:v>15.6</c:v>
                </c:pt>
                <c:pt idx="1684">
                  <c:v>15.8</c:v>
                </c:pt>
                <c:pt idx="1685">
                  <c:v>15.7</c:v>
                </c:pt>
                <c:pt idx="1686">
                  <c:v>15.8</c:v>
                </c:pt>
                <c:pt idx="1687">
                  <c:v>16.8</c:v>
                </c:pt>
                <c:pt idx="1688">
                  <c:v>16.100000000000001</c:v>
                </c:pt>
                <c:pt idx="1689">
                  <c:v>16.2</c:v>
                </c:pt>
                <c:pt idx="1690">
                  <c:v>15.1</c:v>
                </c:pt>
                <c:pt idx="1691">
                  <c:v>16</c:v>
                </c:pt>
                <c:pt idx="1692">
                  <c:v>17</c:v>
                </c:pt>
                <c:pt idx="1693">
                  <c:v>16.3</c:v>
                </c:pt>
                <c:pt idx="1694">
                  <c:v>16.3</c:v>
                </c:pt>
                <c:pt idx="1695">
                  <c:v>14.7</c:v>
                </c:pt>
                <c:pt idx="1696">
                  <c:v>15.9</c:v>
                </c:pt>
                <c:pt idx="1697">
                  <c:v>16.100000000000001</c:v>
                </c:pt>
                <c:pt idx="1698">
                  <c:v>15.6</c:v>
                </c:pt>
                <c:pt idx="1699">
                  <c:v>15.4</c:v>
                </c:pt>
                <c:pt idx="1700">
                  <c:v>16.399999999999999</c:v>
                </c:pt>
                <c:pt idx="1701">
                  <c:v>16.100000000000001</c:v>
                </c:pt>
                <c:pt idx="1702">
                  <c:v>15.6</c:v>
                </c:pt>
                <c:pt idx="1703">
                  <c:v>15.2</c:v>
                </c:pt>
                <c:pt idx="1704">
                  <c:v>14.7</c:v>
                </c:pt>
                <c:pt idx="1705">
                  <c:v>15.2</c:v>
                </c:pt>
                <c:pt idx="1706">
                  <c:v>16.100000000000001</c:v>
                </c:pt>
                <c:pt idx="1707">
                  <c:v>15.4</c:v>
                </c:pt>
                <c:pt idx="1708">
                  <c:v>15.2</c:v>
                </c:pt>
                <c:pt idx="1709">
                  <c:v>16.100000000000001</c:v>
                </c:pt>
                <c:pt idx="1710">
                  <c:v>14.8</c:v>
                </c:pt>
                <c:pt idx="1711">
                  <c:v>15.8</c:v>
                </c:pt>
                <c:pt idx="1712">
                  <c:v>13.8</c:v>
                </c:pt>
                <c:pt idx="1713">
                  <c:v>15.1</c:v>
                </c:pt>
                <c:pt idx="1714">
                  <c:v>15.3</c:v>
                </c:pt>
                <c:pt idx="1715">
                  <c:v>14.1</c:v>
                </c:pt>
                <c:pt idx="1716">
                  <c:v>13.6</c:v>
                </c:pt>
                <c:pt idx="1717">
                  <c:v>14.8</c:v>
                </c:pt>
                <c:pt idx="1718">
                  <c:v>14.5</c:v>
                </c:pt>
                <c:pt idx="1719">
                  <c:v>14.5</c:v>
                </c:pt>
                <c:pt idx="1720">
                  <c:v>15.6</c:v>
                </c:pt>
                <c:pt idx="1721">
                  <c:v>13.5</c:v>
                </c:pt>
                <c:pt idx="1722">
                  <c:v>15.1</c:v>
                </c:pt>
                <c:pt idx="1723">
                  <c:v>15.4</c:v>
                </c:pt>
                <c:pt idx="1724">
                  <c:v>14.7</c:v>
                </c:pt>
                <c:pt idx="1725">
                  <c:v>14</c:v>
                </c:pt>
                <c:pt idx="1726">
                  <c:v>15</c:v>
                </c:pt>
                <c:pt idx="1727">
                  <c:v>14.4</c:v>
                </c:pt>
                <c:pt idx="1728">
                  <c:v>14.5</c:v>
                </c:pt>
                <c:pt idx="1729">
                  <c:v>14.7</c:v>
                </c:pt>
                <c:pt idx="1730">
                  <c:v>13.2</c:v>
                </c:pt>
                <c:pt idx="1731">
                  <c:v>13.5</c:v>
                </c:pt>
                <c:pt idx="1732">
                  <c:v>13.6</c:v>
                </c:pt>
                <c:pt idx="1733">
                  <c:v>14.1</c:v>
                </c:pt>
                <c:pt idx="1734">
                  <c:v>14</c:v>
                </c:pt>
                <c:pt idx="1735">
                  <c:v>12.7</c:v>
                </c:pt>
                <c:pt idx="1736">
                  <c:v>14.5</c:v>
                </c:pt>
                <c:pt idx="1737">
                  <c:v>13</c:v>
                </c:pt>
                <c:pt idx="1738">
                  <c:v>14.1</c:v>
                </c:pt>
                <c:pt idx="1739">
                  <c:v>13.8</c:v>
                </c:pt>
                <c:pt idx="1740">
                  <c:v>13.9</c:v>
                </c:pt>
                <c:pt idx="1741">
                  <c:v>14</c:v>
                </c:pt>
                <c:pt idx="1742">
                  <c:v>13.5</c:v>
                </c:pt>
                <c:pt idx="1743">
                  <c:v>13</c:v>
                </c:pt>
                <c:pt idx="1744">
                  <c:v>14.1</c:v>
                </c:pt>
                <c:pt idx="1745">
                  <c:v>13.6</c:v>
                </c:pt>
                <c:pt idx="1746">
                  <c:v>15</c:v>
                </c:pt>
                <c:pt idx="1747">
                  <c:v>14.2</c:v>
                </c:pt>
                <c:pt idx="1748">
                  <c:v>14.6</c:v>
                </c:pt>
                <c:pt idx="1749">
                  <c:v>14.3</c:v>
                </c:pt>
                <c:pt idx="1750">
                  <c:v>15.3</c:v>
                </c:pt>
                <c:pt idx="1751">
                  <c:v>14.8</c:v>
                </c:pt>
                <c:pt idx="1752">
                  <c:v>15.5</c:v>
                </c:pt>
                <c:pt idx="1753">
                  <c:v>15.7</c:v>
                </c:pt>
                <c:pt idx="1754">
                  <c:v>16.899999999999999</c:v>
                </c:pt>
                <c:pt idx="1755">
                  <c:v>15.4</c:v>
                </c:pt>
                <c:pt idx="1756">
                  <c:v>17.399999999999999</c:v>
                </c:pt>
                <c:pt idx="1757">
                  <c:v>18.2</c:v>
                </c:pt>
                <c:pt idx="1758">
                  <c:v>17.899999999999999</c:v>
                </c:pt>
                <c:pt idx="1759">
                  <c:v>18.8</c:v>
                </c:pt>
                <c:pt idx="1760">
                  <c:v>18.3</c:v>
                </c:pt>
                <c:pt idx="1761">
                  <c:v>17.8</c:v>
                </c:pt>
                <c:pt idx="1762">
                  <c:v>18.7</c:v>
                </c:pt>
                <c:pt idx="1763">
                  <c:v>19.3</c:v>
                </c:pt>
                <c:pt idx="1764">
                  <c:v>19.899999999999999</c:v>
                </c:pt>
                <c:pt idx="1765">
                  <c:v>19.2</c:v>
                </c:pt>
                <c:pt idx="1766">
                  <c:v>20.7</c:v>
                </c:pt>
                <c:pt idx="1767">
                  <c:v>20.399999999999999</c:v>
                </c:pt>
                <c:pt idx="1768">
                  <c:v>19.899999999999999</c:v>
                </c:pt>
                <c:pt idx="1769">
                  <c:v>22.7</c:v>
                </c:pt>
                <c:pt idx="1770">
                  <c:v>21.1</c:v>
                </c:pt>
                <c:pt idx="1771">
                  <c:v>22.4</c:v>
                </c:pt>
                <c:pt idx="1772">
                  <c:v>22.2</c:v>
                </c:pt>
                <c:pt idx="1773">
                  <c:v>20.8</c:v>
                </c:pt>
                <c:pt idx="1774">
                  <c:v>22.1</c:v>
                </c:pt>
                <c:pt idx="1775">
                  <c:v>22.7</c:v>
                </c:pt>
                <c:pt idx="1776">
                  <c:v>21.8</c:v>
                </c:pt>
                <c:pt idx="1777">
                  <c:v>23</c:v>
                </c:pt>
                <c:pt idx="1778">
                  <c:v>22.2</c:v>
                </c:pt>
                <c:pt idx="1779">
                  <c:v>22.9</c:v>
                </c:pt>
                <c:pt idx="1780">
                  <c:v>22.2</c:v>
                </c:pt>
                <c:pt idx="1781">
                  <c:v>24.5</c:v>
                </c:pt>
                <c:pt idx="1782">
                  <c:v>22.7</c:v>
                </c:pt>
                <c:pt idx="1783">
                  <c:v>23.5</c:v>
                </c:pt>
                <c:pt idx="1784">
                  <c:v>23.4</c:v>
                </c:pt>
                <c:pt idx="1785">
                  <c:v>23.6</c:v>
                </c:pt>
                <c:pt idx="1786">
                  <c:v>24.2</c:v>
                </c:pt>
                <c:pt idx="1787">
                  <c:v>23.4</c:v>
                </c:pt>
                <c:pt idx="1788">
                  <c:v>24.4</c:v>
                </c:pt>
                <c:pt idx="1789">
                  <c:v>24.3</c:v>
                </c:pt>
                <c:pt idx="1790">
                  <c:v>24.8</c:v>
                </c:pt>
                <c:pt idx="1791">
                  <c:v>23.8</c:v>
                </c:pt>
                <c:pt idx="1792">
                  <c:v>24.7</c:v>
                </c:pt>
                <c:pt idx="1793">
                  <c:v>24.1</c:v>
                </c:pt>
                <c:pt idx="1794">
                  <c:v>23.9</c:v>
                </c:pt>
                <c:pt idx="1795">
                  <c:v>24.4</c:v>
                </c:pt>
                <c:pt idx="1796">
                  <c:v>27</c:v>
                </c:pt>
                <c:pt idx="1797">
                  <c:v>25.4</c:v>
                </c:pt>
                <c:pt idx="1798">
                  <c:v>24.5</c:v>
                </c:pt>
                <c:pt idx="1799">
                  <c:v>25.2</c:v>
                </c:pt>
                <c:pt idx="1800">
                  <c:v>25.6</c:v>
                </c:pt>
                <c:pt idx="1801">
                  <c:v>25.3</c:v>
                </c:pt>
                <c:pt idx="1802">
                  <c:v>26</c:v>
                </c:pt>
                <c:pt idx="1803">
                  <c:v>26.6</c:v>
                </c:pt>
                <c:pt idx="1804">
                  <c:v>24.9</c:v>
                </c:pt>
                <c:pt idx="1805">
                  <c:v>27.8</c:v>
                </c:pt>
                <c:pt idx="1806">
                  <c:v>26.6</c:v>
                </c:pt>
                <c:pt idx="1807">
                  <c:v>28.9</c:v>
                </c:pt>
                <c:pt idx="1808">
                  <c:v>27.5</c:v>
                </c:pt>
                <c:pt idx="1809">
                  <c:v>28.1</c:v>
                </c:pt>
                <c:pt idx="1810">
                  <c:v>28.8</c:v>
                </c:pt>
                <c:pt idx="1811">
                  <c:v>29</c:v>
                </c:pt>
                <c:pt idx="1812">
                  <c:v>29.6</c:v>
                </c:pt>
                <c:pt idx="1813">
                  <c:v>30.6</c:v>
                </c:pt>
                <c:pt idx="1814">
                  <c:v>30.3</c:v>
                </c:pt>
                <c:pt idx="1815">
                  <c:v>29.6</c:v>
                </c:pt>
                <c:pt idx="1816">
                  <c:v>31.2</c:v>
                </c:pt>
                <c:pt idx="1817">
                  <c:v>31.2</c:v>
                </c:pt>
                <c:pt idx="1818">
                  <c:v>31.6</c:v>
                </c:pt>
                <c:pt idx="1819">
                  <c:v>31.1</c:v>
                </c:pt>
                <c:pt idx="1820">
                  <c:v>32.1</c:v>
                </c:pt>
                <c:pt idx="1821">
                  <c:v>32.799999999999997</c:v>
                </c:pt>
                <c:pt idx="1822">
                  <c:v>33.5</c:v>
                </c:pt>
                <c:pt idx="1823">
                  <c:v>33.5</c:v>
                </c:pt>
                <c:pt idx="1824">
                  <c:v>33</c:v>
                </c:pt>
                <c:pt idx="1825">
                  <c:v>34.799999999999997</c:v>
                </c:pt>
                <c:pt idx="1826">
                  <c:v>33</c:v>
                </c:pt>
                <c:pt idx="1827">
                  <c:v>33.9</c:v>
                </c:pt>
                <c:pt idx="1828">
                  <c:v>32.799999999999997</c:v>
                </c:pt>
                <c:pt idx="1829">
                  <c:v>35</c:v>
                </c:pt>
                <c:pt idx="1830">
                  <c:v>34.6</c:v>
                </c:pt>
                <c:pt idx="1831">
                  <c:v>35.299999999999997</c:v>
                </c:pt>
                <c:pt idx="1832">
                  <c:v>34.200000000000003</c:v>
                </c:pt>
                <c:pt idx="1833">
                  <c:v>34.9</c:v>
                </c:pt>
                <c:pt idx="1834">
                  <c:v>34</c:v>
                </c:pt>
                <c:pt idx="1835">
                  <c:v>34.5</c:v>
                </c:pt>
                <c:pt idx="1836">
                  <c:v>34.700000000000003</c:v>
                </c:pt>
              </c:numCache>
            </c:numRef>
          </c:xVal>
          <c:yVal>
            <c:numRef>
              <c:f>'62G_15'!$A$2:$A$1838</c:f>
              <c:numCache>
                <c:formatCode>General</c:formatCode>
                <c:ptCount val="1837"/>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numCache>
            </c:numRef>
          </c:yVal>
          <c:smooth val="1"/>
          <c:extLst>
            <c:ext xmlns:c16="http://schemas.microsoft.com/office/drawing/2014/chart" uri="{C3380CC4-5D6E-409C-BE32-E72D297353CC}">
              <c16:uniqueId val="{00000001-D2C9-4C46-8EA6-B2296D9A1278}"/>
            </c:ext>
          </c:extLst>
        </c:ser>
        <c:ser>
          <c:idx val="2"/>
          <c:order val="2"/>
          <c:tx>
            <c:strRef>
              <c:f>'62G_15'!$D$1</c:f>
              <c:strCache>
                <c:ptCount val="1"/>
                <c:pt idx="0">
                  <c:v>2017</c:v>
                </c:pt>
              </c:strCache>
            </c:strRef>
          </c:tx>
          <c:spPr>
            <a:ln w="12700" cap="rnd">
              <a:solidFill>
                <a:schemeClr val="accent3"/>
              </a:solidFill>
              <a:round/>
            </a:ln>
            <a:effectLst/>
          </c:spPr>
          <c:marker>
            <c:symbol val="none"/>
          </c:marker>
          <c:xVal>
            <c:numRef>
              <c:f>'62G_15'!$D$2:$D$1837</c:f>
              <c:numCache>
                <c:formatCode>General</c:formatCode>
                <c:ptCount val="1836"/>
                <c:pt idx="0">
                  <c:v>17</c:v>
                </c:pt>
                <c:pt idx="1">
                  <c:v>16.7</c:v>
                </c:pt>
                <c:pt idx="2">
                  <c:v>17.600000000000001</c:v>
                </c:pt>
                <c:pt idx="3">
                  <c:v>17.2</c:v>
                </c:pt>
                <c:pt idx="4">
                  <c:v>17.100000000000001</c:v>
                </c:pt>
                <c:pt idx="5">
                  <c:v>16.899999999999999</c:v>
                </c:pt>
                <c:pt idx="6">
                  <c:v>16</c:v>
                </c:pt>
                <c:pt idx="7">
                  <c:v>16.2</c:v>
                </c:pt>
                <c:pt idx="8">
                  <c:v>14.8</c:v>
                </c:pt>
                <c:pt idx="9">
                  <c:v>13.8</c:v>
                </c:pt>
                <c:pt idx="10">
                  <c:v>12.5</c:v>
                </c:pt>
                <c:pt idx="11">
                  <c:v>12.6</c:v>
                </c:pt>
                <c:pt idx="12">
                  <c:v>13.1</c:v>
                </c:pt>
                <c:pt idx="13">
                  <c:v>12.1</c:v>
                </c:pt>
                <c:pt idx="14">
                  <c:v>12.1</c:v>
                </c:pt>
                <c:pt idx="15">
                  <c:v>11.6</c:v>
                </c:pt>
                <c:pt idx="16">
                  <c:v>11.1</c:v>
                </c:pt>
                <c:pt idx="17">
                  <c:v>11.5</c:v>
                </c:pt>
                <c:pt idx="18">
                  <c:v>10.9</c:v>
                </c:pt>
                <c:pt idx="19">
                  <c:v>11.7</c:v>
                </c:pt>
                <c:pt idx="20">
                  <c:v>11</c:v>
                </c:pt>
                <c:pt idx="21">
                  <c:v>11</c:v>
                </c:pt>
                <c:pt idx="22">
                  <c:v>11.2</c:v>
                </c:pt>
                <c:pt idx="23">
                  <c:v>11.4</c:v>
                </c:pt>
                <c:pt idx="24">
                  <c:v>11.1</c:v>
                </c:pt>
                <c:pt idx="25">
                  <c:v>11</c:v>
                </c:pt>
                <c:pt idx="26">
                  <c:v>10.8</c:v>
                </c:pt>
                <c:pt idx="27">
                  <c:v>10.9</c:v>
                </c:pt>
                <c:pt idx="28">
                  <c:v>10.4</c:v>
                </c:pt>
                <c:pt idx="29">
                  <c:v>10.7</c:v>
                </c:pt>
                <c:pt idx="30">
                  <c:v>11.5</c:v>
                </c:pt>
                <c:pt idx="31">
                  <c:v>10.4</c:v>
                </c:pt>
                <c:pt idx="32">
                  <c:v>10.199999999999999</c:v>
                </c:pt>
                <c:pt idx="33">
                  <c:v>9.6</c:v>
                </c:pt>
                <c:pt idx="34">
                  <c:v>10.4</c:v>
                </c:pt>
                <c:pt idx="35">
                  <c:v>10.199999999999999</c:v>
                </c:pt>
                <c:pt idx="36">
                  <c:v>10.4</c:v>
                </c:pt>
                <c:pt idx="37">
                  <c:v>8.8000000000000007</c:v>
                </c:pt>
                <c:pt idx="38">
                  <c:v>9.1</c:v>
                </c:pt>
                <c:pt idx="39">
                  <c:v>8.4</c:v>
                </c:pt>
                <c:pt idx="40">
                  <c:v>9.1999999999999993</c:v>
                </c:pt>
                <c:pt idx="41">
                  <c:v>8.8000000000000007</c:v>
                </c:pt>
                <c:pt idx="42">
                  <c:v>8.8000000000000007</c:v>
                </c:pt>
                <c:pt idx="43">
                  <c:v>7.9</c:v>
                </c:pt>
                <c:pt idx="44">
                  <c:v>9</c:v>
                </c:pt>
                <c:pt idx="45">
                  <c:v>8.4</c:v>
                </c:pt>
                <c:pt idx="46">
                  <c:v>7.8</c:v>
                </c:pt>
                <c:pt idx="47">
                  <c:v>8.4</c:v>
                </c:pt>
                <c:pt idx="48">
                  <c:v>8.1999999999999993</c:v>
                </c:pt>
                <c:pt idx="49">
                  <c:v>8</c:v>
                </c:pt>
                <c:pt idx="50">
                  <c:v>7.7</c:v>
                </c:pt>
                <c:pt idx="51">
                  <c:v>9.4</c:v>
                </c:pt>
                <c:pt idx="52">
                  <c:v>8.5</c:v>
                </c:pt>
                <c:pt idx="53">
                  <c:v>7.2</c:v>
                </c:pt>
                <c:pt idx="54">
                  <c:v>6.5</c:v>
                </c:pt>
                <c:pt idx="55">
                  <c:v>8.5</c:v>
                </c:pt>
                <c:pt idx="56">
                  <c:v>7.8</c:v>
                </c:pt>
                <c:pt idx="57">
                  <c:v>8</c:v>
                </c:pt>
                <c:pt idx="58">
                  <c:v>8</c:v>
                </c:pt>
                <c:pt idx="59">
                  <c:v>8.4</c:v>
                </c:pt>
                <c:pt idx="60">
                  <c:v>8.6999999999999993</c:v>
                </c:pt>
                <c:pt idx="61">
                  <c:v>8.1999999999999993</c:v>
                </c:pt>
                <c:pt idx="62">
                  <c:v>9.1999999999999993</c:v>
                </c:pt>
                <c:pt idx="63">
                  <c:v>8.6</c:v>
                </c:pt>
                <c:pt idx="64">
                  <c:v>9.8000000000000007</c:v>
                </c:pt>
                <c:pt idx="65">
                  <c:v>9.6999999999999993</c:v>
                </c:pt>
                <c:pt idx="66">
                  <c:v>10.3</c:v>
                </c:pt>
                <c:pt idx="67">
                  <c:v>11.2</c:v>
                </c:pt>
                <c:pt idx="68">
                  <c:v>9.9</c:v>
                </c:pt>
                <c:pt idx="69">
                  <c:v>10.8</c:v>
                </c:pt>
                <c:pt idx="70">
                  <c:v>11.6</c:v>
                </c:pt>
                <c:pt idx="71">
                  <c:v>12.3</c:v>
                </c:pt>
                <c:pt idx="72">
                  <c:v>11.6</c:v>
                </c:pt>
                <c:pt idx="73">
                  <c:v>11.8</c:v>
                </c:pt>
                <c:pt idx="74">
                  <c:v>12.4</c:v>
                </c:pt>
                <c:pt idx="75">
                  <c:v>12.3</c:v>
                </c:pt>
                <c:pt idx="76">
                  <c:v>14.3</c:v>
                </c:pt>
                <c:pt idx="77">
                  <c:v>13</c:v>
                </c:pt>
                <c:pt idx="78">
                  <c:v>14.3</c:v>
                </c:pt>
                <c:pt idx="79">
                  <c:v>14.8</c:v>
                </c:pt>
                <c:pt idx="80">
                  <c:v>14.5</c:v>
                </c:pt>
                <c:pt idx="81">
                  <c:v>14</c:v>
                </c:pt>
                <c:pt idx="82">
                  <c:v>14.8</c:v>
                </c:pt>
                <c:pt idx="83">
                  <c:v>14.6</c:v>
                </c:pt>
                <c:pt idx="84">
                  <c:v>15.4</c:v>
                </c:pt>
                <c:pt idx="85">
                  <c:v>15.3</c:v>
                </c:pt>
                <c:pt idx="86">
                  <c:v>17.100000000000001</c:v>
                </c:pt>
                <c:pt idx="87">
                  <c:v>15.1</c:v>
                </c:pt>
                <c:pt idx="88">
                  <c:v>15.4</c:v>
                </c:pt>
                <c:pt idx="89">
                  <c:v>15.5</c:v>
                </c:pt>
                <c:pt idx="90">
                  <c:v>16.3</c:v>
                </c:pt>
                <c:pt idx="91">
                  <c:v>15</c:v>
                </c:pt>
                <c:pt idx="92">
                  <c:v>15.1</c:v>
                </c:pt>
                <c:pt idx="93">
                  <c:v>14.9</c:v>
                </c:pt>
                <c:pt idx="94">
                  <c:v>16.7</c:v>
                </c:pt>
                <c:pt idx="95">
                  <c:v>15.4</c:v>
                </c:pt>
                <c:pt idx="96">
                  <c:v>15</c:v>
                </c:pt>
                <c:pt idx="97">
                  <c:v>15.1</c:v>
                </c:pt>
                <c:pt idx="98">
                  <c:v>14</c:v>
                </c:pt>
                <c:pt idx="99">
                  <c:v>14.7</c:v>
                </c:pt>
                <c:pt idx="100">
                  <c:v>14.4</c:v>
                </c:pt>
                <c:pt idx="101">
                  <c:v>13.3</c:v>
                </c:pt>
                <c:pt idx="102">
                  <c:v>13</c:v>
                </c:pt>
                <c:pt idx="103">
                  <c:v>13.6</c:v>
                </c:pt>
                <c:pt idx="104">
                  <c:v>13.5</c:v>
                </c:pt>
                <c:pt idx="105">
                  <c:v>13.1</c:v>
                </c:pt>
                <c:pt idx="106">
                  <c:v>12.7</c:v>
                </c:pt>
                <c:pt idx="107">
                  <c:v>12.6</c:v>
                </c:pt>
                <c:pt idx="108">
                  <c:v>13.2</c:v>
                </c:pt>
                <c:pt idx="109">
                  <c:v>11.1</c:v>
                </c:pt>
                <c:pt idx="110">
                  <c:v>12.2</c:v>
                </c:pt>
                <c:pt idx="111">
                  <c:v>11.3</c:v>
                </c:pt>
                <c:pt idx="112">
                  <c:v>11.4</c:v>
                </c:pt>
                <c:pt idx="113">
                  <c:v>12.2</c:v>
                </c:pt>
                <c:pt idx="114">
                  <c:v>12.2</c:v>
                </c:pt>
                <c:pt idx="115">
                  <c:v>12.3</c:v>
                </c:pt>
                <c:pt idx="116">
                  <c:v>12.5</c:v>
                </c:pt>
                <c:pt idx="117">
                  <c:v>12.1</c:v>
                </c:pt>
                <c:pt idx="118">
                  <c:v>11.2</c:v>
                </c:pt>
                <c:pt idx="119">
                  <c:v>11</c:v>
                </c:pt>
                <c:pt idx="120">
                  <c:v>11.1</c:v>
                </c:pt>
                <c:pt idx="121">
                  <c:v>9.8000000000000007</c:v>
                </c:pt>
                <c:pt idx="122">
                  <c:v>10.3</c:v>
                </c:pt>
                <c:pt idx="123">
                  <c:v>11.1</c:v>
                </c:pt>
                <c:pt idx="124">
                  <c:v>11</c:v>
                </c:pt>
                <c:pt idx="125">
                  <c:v>10.5</c:v>
                </c:pt>
                <c:pt idx="126">
                  <c:v>9.5</c:v>
                </c:pt>
                <c:pt idx="127">
                  <c:v>10.6</c:v>
                </c:pt>
                <c:pt idx="128">
                  <c:v>11.3</c:v>
                </c:pt>
                <c:pt idx="129">
                  <c:v>10.5</c:v>
                </c:pt>
                <c:pt idx="130">
                  <c:v>9.9</c:v>
                </c:pt>
                <c:pt idx="131">
                  <c:v>9.8000000000000007</c:v>
                </c:pt>
                <c:pt idx="132">
                  <c:v>10</c:v>
                </c:pt>
                <c:pt idx="133">
                  <c:v>9.3000000000000007</c:v>
                </c:pt>
                <c:pt idx="134">
                  <c:v>8.5</c:v>
                </c:pt>
                <c:pt idx="135">
                  <c:v>9.4</c:v>
                </c:pt>
                <c:pt idx="136">
                  <c:v>10.3</c:v>
                </c:pt>
                <c:pt idx="137">
                  <c:v>9.3000000000000007</c:v>
                </c:pt>
                <c:pt idx="138">
                  <c:v>10.3</c:v>
                </c:pt>
                <c:pt idx="139">
                  <c:v>10.1</c:v>
                </c:pt>
                <c:pt idx="140">
                  <c:v>9.1</c:v>
                </c:pt>
                <c:pt idx="141">
                  <c:v>8.3000000000000007</c:v>
                </c:pt>
                <c:pt idx="142">
                  <c:v>10.6</c:v>
                </c:pt>
                <c:pt idx="143">
                  <c:v>9</c:v>
                </c:pt>
                <c:pt idx="144">
                  <c:v>9.8000000000000007</c:v>
                </c:pt>
                <c:pt idx="145">
                  <c:v>9</c:v>
                </c:pt>
                <c:pt idx="146">
                  <c:v>8.5</c:v>
                </c:pt>
                <c:pt idx="147">
                  <c:v>9.5</c:v>
                </c:pt>
                <c:pt idx="148">
                  <c:v>9</c:v>
                </c:pt>
                <c:pt idx="149">
                  <c:v>8.6999999999999993</c:v>
                </c:pt>
                <c:pt idx="150">
                  <c:v>8.8000000000000007</c:v>
                </c:pt>
                <c:pt idx="151">
                  <c:v>8.3000000000000007</c:v>
                </c:pt>
                <c:pt idx="152">
                  <c:v>9.3000000000000007</c:v>
                </c:pt>
                <c:pt idx="153">
                  <c:v>9.3000000000000007</c:v>
                </c:pt>
                <c:pt idx="154">
                  <c:v>8.8000000000000007</c:v>
                </c:pt>
                <c:pt idx="155">
                  <c:v>8</c:v>
                </c:pt>
                <c:pt idx="156">
                  <c:v>8.6999999999999993</c:v>
                </c:pt>
                <c:pt idx="157">
                  <c:v>9.6</c:v>
                </c:pt>
                <c:pt idx="158">
                  <c:v>10.1</c:v>
                </c:pt>
                <c:pt idx="159">
                  <c:v>9.6999999999999993</c:v>
                </c:pt>
                <c:pt idx="160">
                  <c:v>9.4</c:v>
                </c:pt>
                <c:pt idx="161">
                  <c:v>9.8000000000000007</c:v>
                </c:pt>
                <c:pt idx="162">
                  <c:v>9.1</c:v>
                </c:pt>
                <c:pt idx="163">
                  <c:v>9.6999999999999993</c:v>
                </c:pt>
                <c:pt idx="164">
                  <c:v>7.3</c:v>
                </c:pt>
                <c:pt idx="165">
                  <c:v>9.4</c:v>
                </c:pt>
                <c:pt idx="166">
                  <c:v>9.6999999999999993</c:v>
                </c:pt>
                <c:pt idx="167">
                  <c:v>9.4</c:v>
                </c:pt>
                <c:pt idx="168">
                  <c:v>10</c:v>
                </c:pt>
                <c:pt idx="169">
                  <c:v>9.6</c:v>
                </c:pt>
                <c:pt idx="170">
                  <c:v>10.199999999999999</c:v>
                </c:pt>
                <c:pt idx="171">
                  <c:v>9.1</c:v>
                </c:pt>
                <c:pt idx="172">
                  <c:v>10.1</c:v>
                </c:pt>
                <c:pt idx="173">
                  <c:v>9.3000000000000007</c:v>
                </c:pt>
                <c:pt idx="174">
                  <c:v>9.1999999999999993</c:v>
                </c:pt>
                <c:pt idx="175">
                  <c:v>8.8000000000000007</c:v>
                </c:pt>
                <c:pt idx="176">
                  <c:v>9.1999999999999993</c:v>
                </c:pt>
                <c:pt idx="177">
                  <c:v>8.6</c:v>
                </c:pt>
                <c:pt idx="178">
                  <c:v>9.6</c:v>
                </c:pt>
                <c:pt idx="179">
                  <c:v>8</c:v>
                </c:pt>
                <c:pt idx="180">
                  <c:v>9.5</c:v>
                </c:pt>
                <c:pt idx="181">
                  <c:v>9.8000000000000007</c:v>
                </c:pt>
                <c:pt idx="182">
                  <c:v>9.1</c:v>
                </c:pt>
                <c:pt idx="183">
                  <c:v>8.5</c:v>
                </c:pt>
                <c:pt idx="184">
                  <c:v>9.4</c:v>
                </c:pt>
                <c:pt idx="185">
                  <c:v>9.8000000000000007</c:v>
                </c:pt>
                <c:pt idx="186">
                  <c:v>8.6</c:v>
                </c:pt>
                <c:pt idx="187">
                  <c:v>8.6</c:v>
                </c:pt>
                <c:pt idx="188">
                  <c:v>9.3000000000000007</c:v>
                </c:pt>
                <c:pt idx="189">
                  <c:v>9.1</c:v>
                </c:pt>
                <c:pt idx="190">
                  <c:v>8.9</c:v>
                </c:pt>
                <c:pt idx="191">
                  <c:v>10.5</c:v>
                </c:pt>
                <c:pt idx="192">
                  <c:v>9.1</c:v>
                </c:pt>
                <c:pt idx="193">
                  <c:v>9.3000000000000007</c:v>
                </c:pt>
                <c:pt idx="194">
                  <c:v>9.6999999999999993</c:v>
                </c:pt>
                <c:pt idx="195">
                  <c:v>9</c:v>
                </c:pt>
                <c:pt idx="196">
                  <c:v>9.3000000000000007</c:v>
                </c:pt>
                <c:pt idx="197">
                  <c:v>10</c:v>
                </c:pt>
                <c:pt idx="198">
                  <c:v>10.4</c:v>
                </c:pt>
                <c:pt idx="199">
                  <c:v>8.8000000000000007</c:v>
                </c:pt>
                <c:pt idx="200">
                  <c:v>9.1999999999999993</c:v>
                </c:pt>
                <c:pt idx="201">
                  <c:v>10.3</c:v>
                </c:pt>
                <c:pt idx="202">
                  <c:v>8.3000000000000007</c:v>
                </c:pt>
                <c:pt idx="203">
                  <c:v>9</c:v>
                </c:pt>
                <c:pt idx="204">
                  <c:v>9.8000000000000007</c:v>
                </c:pt>
                <c:pt idx="205">
                  <c:v>9.1999999999999993</c:v>
                </c:pt>
                <c:pt idx="206">
                  <c:v>9.8000000000000007</c:v>
                </c:pt>
                <c:pt idx="207">
                  <c:v>8.6999999999999993</c:v>
                </c:pt>
                <c:pt idx="208">
                  <c:v>10.3</c:v>
                </c:pt>
                <c:pt idx="209">
                  <c:v>9.4</c:v>
                </c:pt>
                <c:pt idx="210">
                  <c:v>9.3000000000000007</c:v>
                </c:pt>
                <c:pt idx="211">
                  <c:v>9.1</c:v>
                </c:pt>
                <c:pt idx="212">
                  <c:v>8</c:v>
                </c:pt>
                <c:pt idx="213">
                  <c:v>10</c:v>
                </c:pt>
                <c:pt idx="214">
                  <c:v>9.6</c:v>
                </c:pt>
                <c:pt idx="215">
                  <c:v>9.6999999999999993</c:v>
                </c:pt>
                <c:pt idx="216">
                  <c:v>8.8000000000000007</c:v>
                </c:pt>
                <c:pt idx="217">
                  <c:v>10</c:v>
                </c:pt>
                <c:pt idx="218">
                  <c:v>9.1</c:v>
                </c:pt>
                <c:pt idx="219">
                  <c:v>9.6</c:v>
                </c:pt>
                <c:pt idx="220">
                  <c:v>9.4</c:v>
                </c:pt>
                <c:pt idx="221">
                  <c:v>8.8000000000000007</c:v>
                </c:pt>
                <c:pt idx="222">
                  <c:v>9.4</c:v>
                </c:pt>
                <c:pt idx="223">
                  <c:v>8.9</c:v>
                </c:pt>
                <c:pt idx="224">
                  <c:v>10</c:v>
                </c:pt>
                <c:pt idx="225">
                  <c:v>9.3000000000000007</c:v>
                </c:pt>
                <c:pt idx="226">
                  <c:v>10.3</c:v>
                </c:pt>
                <c:pt idx="227">
                  <c:v>9.9</c:v>
                </c:pt>
                <c:pt idx="228">
                  <c:v>11.3</c:v>
                </c:pt>
                <c:pt idx="229">
                  <c:v>8.6999999999999993</c:v>
                </c:pt>
                <c:pt idx="230">
                  <c:v>10.4</c:v>
                </c:pt>
                <c:pt idx="231">
                  <c:v>9.6</c:v>
                </c:pt>
                <c:pt idx="232">
                  <c:v>9.1</c:v>
                </c:pt>
                <c:pt idx="233">
                  <c:v>9.1</c:v>
                </c:pt>
                <c:pt idx="234">
                  <c:v>9.8000000000000007</c:v>
                </c:pt>
                <c:pt idx="235">
                  <c:v>10</c:v>
                </c:pt>
                <c:pt idx="236">
                  <c:v>10</c:v>
                </c:pt>
                <c:pt idx="237">
                  <c:v>10.5</c:v>
                </c:pt>
                <c:pt idx="238">
                  <c:v>11</c:v>
                </c:pt>
                <c:pt idx="239">
                  <c:v>10.9</c:v>
                </c:pt>
                <c:pt idx="240">
                  <c:v>10.1</c:v>
                </c:pt>
                <c:pt idx="241">
                  <c:v>11.4</c:v>
                </c:pt>
                <c:pt idx="242">
                  <c:v>11</c:v>
                </c:pt>
                <c:pt idx="243">
                  <c:v>10.5</c:v>
                </c:pt>
                <c:pt idx="244">
                  <c:v>11.1</c:v>
                </c:pt>
                <c:pt idx="245">
                  <c:v>10.3</c:v>
                </c:pt>
                <c:pt idx="246">
                  <c:v>11.2</c:v>
                </c:pt>
                <c:pt idx="247">
                  <c:v>11</c:v>
                </c:pt>
                <c:pt idx="248">
                  <c:v>10.9</c:v>
                </c:pt>
                <c:pt idx="249">
                  <c:v>11.1</c:v>
                </c:pt>
                <c:pt idx="250">
                  <c:v>9.3000000000000007</c:v>
                </c:pt>
                <c:pt idx="251">
                  <c:v>12.3</c:v>
                </c:pt>
                <c:pt idx="252">
                  <c:v>11</c:v>
                </c:pt>
                <c:pt idx="253">
                  <c:v>11</c:v>
                </c:pt>
                <c:pt idx="254">
                  <c:v>10.9</c:v>
                </c:pt>
                <c:pt idx="255">
                  <c:v>11.8</c:v>
                </c:pt>
                <c:pt idx="256">
                  <c:v>12.9</c:v>
                </c:pt>
                <c:pt idx="257">
                  <c:v>12</c:v>
                </c:pt>
                <c:pt idx="258">
                  <c:v>12.8</c:v>
                </c:pt>
                <c:pt idx="259">
                  <c:v>12.1</c:v>
                </c:pt>
                <c:pt idx="260">
                  <c:v>12.7</c:v>
                </c:pt>
                <c:pt idx="261">
                  <c:v>13.8</c:v>
                </c:pt>
                <c:pt idx="262">
                  <c:v>12.6</c:v>
                </c:pt>
                <c:pt idx="263">
                  <c:v>13.7</c:v>
                </c:pt>
                <c:pt idx="264">
                  <c:v>12.4</c:v>
                </c:pt>
                <c:pt idx="265">
                  <c:v>14.5</c:v>
                </c:pt>
                <c:pt idx="266">
                  <c:v>13.7</c:v>
                </c:pt>
                <c:pt idx="267">
                  <c:v>14.7</c:v>
                </c:pt>
                <c:pt idx="268">
                  <c:v>14</c:v>
                </c:pt>
                <c:pt idx="269">
                  <c:v>14.3</c:v>
                </c:pt>
                <c:pt idx="270">
                  <c:v>14.8</c:v>
                </c:pt>
                <c:pt idx="271">
                  <c:v>14.6</c:v>
                </c:pt>
                <c:pt idx="272">
                  <c:v>14.9</c:v>
                </c:pt>
                <c:pt idx="273">
                  <c:v>15.1</c:v>
                </c:pt>
                <c:pt idx="274">
                  <c:v>15.8</c:v>
                </c:pt>
                <c:pt idx="275">
                  <c:v>15.3</c:v>
                </c:pt>
                <c:pt idx="276">
                  <c:v>14.2</c:v>
                </c:pt>
                <c:pt idx="277">
                  <c:v>14.6</c:v>
                </c:pt>
                <c:pt idx="278">
                  <c:v>15.9</c:v>
                </c:pt>
                <c:pt idx="279">
                  <c:v>16.100000000000001</c:v>
                </c:pt>
                <c:pt idx="280">
                  <c:v>16.5</c:v>
                </c:pt>
                <c:pt idx="281">
                  <c:v>16.8</c:v>
                </c:pt>
                <c:pt idx="282">
                  <c:v>17</c:v>
                </c:pt>
                <c:pt idx="283">
                  <c:v>16.8</c:v>
                </c:pt>
                <c:pt idx="284">
                  <c:v>16</c:v>
                </c:pt>
                <c:pt idx="285">
                  <c:v>18</c:v>
                </c:pt>
                <c:pt idx="286">
                  <c:v>17</c:v>
                </c:pt>
                <c:pt idx="287">
                  <c:v>17.7</c:v>
                </c:pt>
                <c:pt idx="288">
                  <c:v>17</c:v>
                </c:pt>
                <c:pt idx="289">
                  <c:v>17.600000000000001</c:v>
                </c:pt>
                <c:pt idx="290">
                  <c:v>18.7</c:v>
                </c:pt>
                <c:pt idx="291">
                  <c:v>17.8</c:v>
                </c:pt>
                <c:pt idx="292">
                  <c:v>19.100000000000001</c:v>
                </c:pt>
                <c:pt idx="293">
                  <c:v>18.2</c:v>
                </c:pt>
                <c:pt idx="294">
                  <c:v>19.399999999999999</c:v>
                </c:pt>
                <c:pt idx="295">
                  <c:v>19</c:v>
                </c:pt>
                <c:pt idx="296">
                  <c:v>18.5</c:v>
                </c:pt>
                <c:pt idx="297">
                  <c:v>19.5</c:v>
                </c:pt>
                <c:pt idx="298">
                  <c:v>20.399999999999999</c:v>
                </c:pt>
                <c:pt idx="299">
                  <c:v>19.899999999999999</c:v>
                </c:pt>
                <c:pt idx="300">
                  <c:v>19.899999999999999</c:v>
                </c:pt>
                <c:pt idx="301">
                  <c:v>21</c:v>
                </c:pt>
                <c:pt idx="302">
                  <c:v>19.5</c:v>
                </c:pt>
                <c:pt idx="303">
                  <c:v>19.5</c:v>
                </c:pt>
                <c:pt idx="304">
                  <c:v>21.1</c:v>
                </c:pt>
                <c:pt idx="305">
                  <c:v>21.6</c:v>
                </c:pt>
                <c:pt idx="306">
                  <c:v>22</c:v>
                </c:pt>
                <c:pt idx="307">
                  <c:v>22.3</c:v>
                </c:pt>
                <c:pt idx="308">
                  <c:v>22</c:v>
                </c:pt>
                <c:pt idx="309">
                  <c:v>22.6</c:v>
                </c:pt>
                <c:pt idx="310">
                  <c:v>22.3</c:v>
                </c:pt>
                <c:pt idx="311">
                  <c:v>23.8</c:v>
                </c:pt>
                <c:pt idx="312">
                  <c:v>23.9</c:v>
                </c:pt>
                <c:pt idx="313">
                  <c:v>23.2</c:v>
                </c:pt>
                <c:pt idx="314">
                  <c:v>24</c:v>
                </c:pt>
                <c:pt idx="315">
                  <c:v>25.4</c:v>
                </c:pt>
                <c:pt idx="316">
                  <c:v>25</c:v>
                </c:pt>
                <c:pt idx="317">
                  <c:v>27.2</c:v>
                </c:pt>
                <c:pt idx="318">
                  <c:v>25.6</c:v>
                </c:pt>
                <c:pt idx="319">
                  <c:v>26.7</c:v>
                </c:pt>
                <c:pt idx="320">
                  <c:v>27.6</c:v>
                </c:pt>
                <c:pt idx="321">
                  <c:v>28.1</c:v>
                </c:pt>
                <c:pt idx="322">
                  <c:v>27.1</c:v>
                </c:pt>
                <c:pt idx="323">
                  <c:v>26.3</c:v>
                </c:pt>
                <c:pt idx="324">
                  <c:v>27.3</c:v>
                </c:pt>
                <c:pt idx="325">
                  <c:v>27.5</c:v>
                </c:pt>
                <c:pt idx="326">
                  <c:v>28.3</c:v>
                </c:pt>
                <c:pt idx="327">
                  <c:v>27.7</c:v>
                </c:pt>
                <c:pt idx="328">
                  <c:v>27.2</c:v>
                </c:pt>
                <c:pt idx="329">
                  <c:v>26.1</c:v>
                </c:pt>
                <c:pt idx="330">
                  <c:v>26.1</c:v>
                </c:pt>
                <c:pt idx="331">
                  <c:v>26.6</c:v>
                </c:pt>
                <c:pt idx="332">
                  <c:v>26.7</c:v>
                </c:pt>
                <c:pt idx="333">
                  <c:v>26.6</c:v>
                </c:pt>
                <c:pt idx="334">
                  <c:v>27.3</c:v>
                </c:pt>
                <c:pt idx="335">
                  <c:v>27.4</c:v>
                </c:pt>
                <c:pt idx="336">
                  <c:v>25.6</c:v>
                </c:pt>
                <c:pt idx="337">
                  <c:v>24.3</c:v>
                </c:pt>
                <c:pt idx="338">
                  <c:v>24.7</c:v>
                </c:pt>
                <c:pt idx="339">
                  <c:v>25</c:v>
                </c:pt>
                <c:pt idx="340">
                  <c:v>24.8</c:v>
                </c:pt>
                <c:pt idx="341">
                  <c:v>24.1</c:v>
                </c:pt>
                <c:pt idx="342">
                  <c:v>25.5</c:v>
                </c:pt>
                <c:pt idx="343">
                  <c:v>23</c:v>
                </c:pt>
                <c:pt idx="344">
                  <c:v>23.5</c:v>
                </c:pt>
                <c:pt idx="345">
                  <c:v>23</c:v>
                </c:pt>
                <c:pt idx="346">
                  <c:v>22.2</c:v>
                </c:pt>
                <c:pt idx="347">
                  <c:v>23</c:v>
                </c:pt>
                <c:pt idx="348">
                  <c:v>21.1</c:v>
                </c:pt>
                <c:pt idx="349">
                  <c:v>21.6</c:v>
                </c:pt>
                <c:pt idx="350">
                  <c:v>21.3</c:v>
                </c:pt>
                <c:pt idx="351">
                  <c:v>20.9</c:v>
                </c:pt>
                <c:pt idx="352">
                  <c:v>21</c:v>
                </c:pt>
                <c:pt idx="353">
                  <c:v>20.5</c:v>
                </c:pt>
                <c:pt idx="354">
                  <c:v>20.6</c:v>
                </c:pt>
                <c:pt idx="355">
                  <c:v>20</c:v>
                </c:pt>
                <c:pt idx="356">
                  <c:v>20.9</c:v>
                </c:pt>
                <c:pt idx="357">
                  <c:v>21</c:v>
                </c:pt>
                <c:pt idx="358">
                  <c:v>21.9</c:v>
                </c:pt>
                <c:pt idx="359">
                  <c:v>20.7</c:v>
                </c:pt>
                <c:pt idx="360">
                  <c:v>21</c:v>
                </c:pt>
                <c:pt idx="361">
                  <c:v>22.1</c:v>
                </c:pt>
                <c:pt idx="362">
                  <c:v>21</c:v>
                </c:pt>
                <c:pt idx="363">
                  <c:v>20.8</c:v>
                </c:pt>
                <c:pt idx="364">
                  <c:v>21.5</c:v>
                </c:pt>
                <c:pt idx="365">
                  <c:v>22.7</c:v>
                </c:pt>
                <c:pt idx="366">
                  <c:v>24.1</c:v>
                </c:pt>
                <c:pt idx="367">
                  <c:v>23.5</c:v>
                </c:pt>
                <c:pt idx="368">
                  <c:v>21.2</c:v>
                </c:pt>
                <c:pt idx="369">
                  <c:v>21.6</c:v>
                </c:pt>
                <c:pt idx="370">
                  <c:v>22.9</c:v>
                </c:pt>
                <c:pt idx="371">
                  <c:v>23.1</c:v>
                </c:pt>
                <c:pt idx="372">
                  <c:v>22.4</c:v>
                </c:pt>
                <c:pt idx="373">
                  <c:v>22.5</c:v>
                </c:pt>
                <c:pt idx="374">
                  <c:v>22.6</c:v>
                </c:pt>
                <c:pt idx="375">
                  <c:v>23.2</c:v>
                </c:pt>
                <c:pt idx="376">
                  <c:v>23.2</c:v>
                </c:pt>
                <c:pt idx="377">
                  <c:v>23.5</c:v>
                </c:pt>
                <c:pt idx="378">
                  <c:v>23.7</c:v>
                </c:pt>
                <c:pt idx="379">
                  <c:v>24.2</c:v>
                </c:pt>
                <c:pt idx="380">
                  <c:v>23.1</c:v>
                </c:pt>
                <c:pt idx="381">
                  <c:v>22.9</c:v>
                </c:pt>
                <c:pt idx="382">
                  <c:v>24.9</c:v>
                </c:pt>
                <c:pt idx="383">
                  <c:v>23.9</c:v>
                </c:pt>
                <c:pt idx="384">
                  <c:v>24</c:v>
                </c:pt>
                <c:pt idx="385">
                  <c:v>23.3</c:v>
                </c:pt>
                <c:pt idx="386">
                  <c:v>22.8</c:v>
                </c:pt>
                <c:pt idx="387">
                  <c:v>23.9</c:v>
                </c:pt>
                <c:pt idx="388">
                  <c:v>24</c:v>
                </c:pt>
                <c:pt idx="389">
                  <c:v>23.3</c:v>
                </c:pt>
                <c:pt idx="390">
                  <c:v>24</c:v>
                </c:pt>
                <c:pt idx="391">
                  <c:v>23.8</c:v>
                </c:pt>
                <c:pt idx="392">
                  <c:v>22.4</c:v>
                </c:pt>
                <c:pt idx="393">
                  <c:v>24.1</c:v>
                </c:pt>
                <c:pt idx="394">
                  <c:v>24.5</c:v>
                </c:pt>
                <c:pt idx="395">
                  <c:v>23.3</c:v>
                </c:pt>
                <c:pt idx="396">
                  <c:v>24</c:v>
                </c:pt>
                <c:pt idx="397">
                  <c:v>24</c:v>
                </c:pt>
                <c:pt idx="398">
                  <c:v>23.9</c:v>
                </c:pt>
                <c:pt idx="399">
                  <c:v>24.1</c:v>
                </c:pt>
                <c:pt idx="400">
                  <c:v>21.9</c:v>
                </c:pt>
                <c:pt idx="401">
                  <c:v>24.3</c:v>
                </c:pt>
                <c:pt idx="402">
                  <c:v>23.5</c:v>
                </c:pt>
                <c:pt idx="403">
                  <c:v>24.2</c:v>
                </c:pt>
                <c:pt idx="404">
                  <c:v>23.2</c:v>
                </c:pt>
                <c:pt idx="405">
                  <c:v>24.3</c:v>
                </c:pt>
                <c:pt idx="406">
                  <c:v>22.4</c:v>
                </c:pt>
                <c:pt idx="407">
                  <c:v>22.4</c:v>
                </c:pt>
                <c:pt idx="408">
                  <c:v>23.3</c:v>
                </c:pt>
                <c:pt idx="409">
                  <c:v>22.4</c:v>
                </c:pt>
                <c:pt idx="410">
                  <c:v>23.8</c:v>
                </c:pt>
                <c:pt idx="411">
                  <c:v>22.4</c:v>
                </c:pt>
                <c:pt idx="412">
                  <c:v>23.2</c:v>
                </c:pt>
                <c:pt idx="413">
                  <c:v>22</c:v>
                </c:pt>
                <c:pt idx="414">
                  <c:v>23.2</c:v>
                </c:pt>
                <c:pt idx="415">
                  <c:v>23.1</c:v>
                </c:pt>
                <c:pt idx="416">
                  <c:v>22.6</c:v>
                </c:pt>
                <c:pt idx="417">
                  <c:v>22</c:v>
                </c:pt>
                <c:pt idx="418">
                  <c:v>22.7</c:v>
                </c:pt>
                <c:pt idx="419">
                  <c:v>21.6</c:v>
                </c:pt>
                <c:pt idx="420">
                  <c:v>23</c:v>
                </c:pt>
                <c:pt idx="421">
                  <c:v>22.8</c:v>
                </c:pt>
                <c:pt idx="422">
                  <c:v>23.8</c:v>
                </c:pt>
                <c:pt idx="423">
                  <c:v>23</c:v>
                </c:pt>
                <c:pt idx="424">
                  <c:v>23</c:v>
                </c:pt>
                <c:pt idx="425">
                  <c:v>23.3</c:v>
                </c:pt>
                <c:pt idx="426">
                  <c:v>22.5</c:v>
                </c:pt>
                <c:pt idx="427">
                  <c:v>22.8</c:v>
                </c:pt>
                <c:pt idx="428">
                  <c:v>23.1</c:v>
                </c:pt>
                <c:pt idx="429">
                  <c:v>23.1</c:v>
                </c:pt>
                <c:pt idx="430">
                  <c:v>23.4</c:v>
                </c:pt>
                <c:pt idx="431">
                  <c:v>22.7</c:v>
                </c:pt>
                <c:pt idx="432">
                  <c:v>23.2</c:v>
                </c:pt>
                <c:pt idx="433">
                  <c:v>22.4</c:v>
                </c:pt>
                <c:pt idx="434">
                  <c:v>22.2</c:v>
                </c:pt>
                <c:pt idx="435">
                  <c:v>23.3</c:v>
                </c:pt>
                <c:pt idx="436">
                  <c:v>23.5</c:v>
                </c:pt>
                <c:pt idx="437">
                  <c:v>23</c:v>
                </c:pt>
                <c:pt idx="438">
                  <c:v>22.4</c:v>
                </c:pt>
                <c:pt idx="439">
                  <c:v>22.3</c:v>
                </c:pt>
                <c:pt idx="440">
                  <c:v>23.4</c:v>
                </c:pt>
                <c:pt idx="441">
                  <c:v>23.5</c:v>
                </c:pt>
                <c:pt idx="442">
                  <c:v>24.6</c:v>
                </c:pt>
                <c:pt idx="443">
                  <c:v>24.5</c:v>
                </c:pt>
                <c:pt idx="444">
                  <c:v>23.5</c:v>
                </c:pt>
                <c:pt idx="445">
                  <c:v>23.4</c:v>
                </c:pt>
                <c:pt idx="446">
                  <c:v>24.3</c:v>
                </c:pt>
                <c:pt idx="447">
                  <c:v>23.8</c:v>
                </c:pt>
                <c:pt idx="448">
                  <c:v>23.7</c:v>
                </c:pt>
                <c:pt idx="449">
                  <c:v>24.5</c:v>
                </c:pt>
                <c:pt idx="450">
                  <c:v>24.5</c:v>
                </c:pt>
                <c:pt idx="451">
                  <c:v>23.9</c:v>
                </c:pt>
                <c:pt idx="452">
                  <c:v>23.2</c:v>
                </c:pt>
                <c:pt idx="453">
                  <c:v>23.6</c:v>
                </c:pt>
                <c:pt idx="454">
                  <c:v>24.2</c:v>
                </c:pt>
                <c:pt idx="455">
                  <c:v>24.3</c:v>
                </c:pt>
                <c:pt idx="456">
                  <c:v>24.1</c:v>
                </c:pt>
                <c:pt idx="457">
                  <c:v>24.1</c:v>
                </c:pt>
                <c:pt idx="458">
                  <c:v>22.9</c:v>
                </c:pt>
                <c:pt idx="459">
                  <c:v>25</c:v>
                </c:pt>
                <c:pt idx="460">
                  <c:v>23.8</c:v>
                </c:pt>
                <c:pt idx="461">
                  <c:v>24.5</c:v>
                </c:pt>
                <c:pt idx="462">
                  <c:v>24.5</c:v>
                </c:pt>
                <c:pt idx="463">
                  <c:v>26</c:v>
                </c:pt>
                <c:pt idx="464">
                  <c:v>25.5</c:v>
                </c:pt>
                <c:pt idx="465">
                  <c:v>24.6</c:v>
                </c:pt>
                <c:pt idx="466">
                  <c:v>24.6</c:v>
                </c:pt>
                <c:pt idx="467">
                  <c:v>26.3</c:v>
                </c:pt>
                <c:pt idx="468">
                  <c:v>25.5</c:v>
                </c:pt>
                <c:pt idx="469">
                  <c:v>25.6</c:v>
                </c:pt>
                <c:pt idx="470">
                  <c:v>25.4</c:v>
                </c:pt>
                <c:pt idx="471">
                  <c:v>25.1</c:v>
                </c:pt>
                <c:pt idx="472">
                  <c:v>25</c:v>
                </c:pt>
                <c:pt idx="473">
                  <c:v>24.4</c:v>
                </c:pt>
                <c:pt idx="474">
                  <c:v>24.7</c:v>
                </c:pt>
                <c:pt idx="475">
                  <c:v>26.5</c:v>
                </c:pt>
                <c:pt idx="476">
                  <c:v>26.3</c:v>
                </c:pt>
                <c:pt idx="477">
                  <c:v>26.4</c:v>
                </c:pt>
                <c:pt idx="478">
                  <c:v>26</c:v>
                </c:pt>
                <c:pt idx="479">
                  <c:v>26.3</c:v>
                </c:pt>
                <c:pt idx="480">
                  <c:v>25.3</c:v>
                </c:pt>
                <c:pt idx="481">
                  <c:v>26.6</c:v>
                </c:pt>
                <c:pt idx="482">
                  <c:v>25</c:v>
                </c:pt>
                <c:pt idx="483">
                  <c:v>26.5</c:v>
                </c:pt>
                <c:pt idx="484">
                  <c:v>18.899999999999999</c:v>
                </c:pt>
                <c:pt idx="485">
                  <c:v>26.9</c:v>
                </c:pt>
                <c:pt idx="486">
                  <c:v>26</c:v>
                </c:pt>
                <c:pt idx="487">
                  <c:v>26.8</c:v>
                </c:pt>
                <c:pt idx="488">
                  <c:v>27.3</c:v>
                </c:pt>
                <c:pt idx="489">
                  <c:v>26.8</c:v>
                </c:pt>
                <c:pt idx="490">
                  <c:v>26</c:v>
                </c:pt>
                <c:pt idx="491">
                  <c:v>27.1</c:v>
                </c:pt>
                <c:pt idx="492">
                  <c:v>27.3</c:v>
                </c:pt>
                <c:pt idx="493">
                  <c:v>26.4</c:v>
                </c:pt>
                <c:pt idx="494">
                  <c:v>26.8</c:v>
                </c:pt>
                <c:pt idx="495">
                  <c:v>27.3</c:v>
                </c:pt>
                <c:pt idx="496">
                  <c:v>27.8</c:v>
                </c:pt>
                <c:pt idx="497">
                  <c:v>27.5</c:v>
                </c:pt>
                <c:pt idx="498">
                  <c:v>28.4</c:v>
                </c:pt>
                <c:pt idx="499">
                  <c:v>27.7</c:v>
                </c:pt>
                <c:pt idx="500">
                  <c:v>26.4</c:v>
                </c:pt>
                <c:pt idx="501">
                  <c:v>27.5</c:v>
                </c:pt>
                <c:pt idx="502">
                  <c:v>28.1</c:v>
                </c:pt>
                <c:pt idx="503">
                  <c:v>27.3</c:v>
                </c:pt>
                <c:pt idx="504">
                  <c:v>27.5</c:v>
                </c:pt>
                <c:pt idx="505">
                  <c:v>27.9</c:v>
                </c:pt>
                <c:pt idx="506">
                  <c:v>27.8</c:v>
                </c:pt>
                <c:pt idx="507">
                  <c:v>29</c:v>
                </c:pt>
                <c:pt idx="508">
                  <c:v>27.2</c:v>
                </c:pt>
                <c:pt idx="509">
                  <c:v>27.8</c:v>
                </c:pt>
                <c:pt idx="510">
                  <c:v>28.5</c:v>
                </c:pt>
                <c:pt idx="511">
                  <c:v>28.3</c:v>
                </c:pt>
                <c:pt idx="512">
                  <c:v>28</c:v>
                </c:pt>
                <c:pt idx="513">
                  <c:v>27.9</c:v>
                </c:pt>
                <c:pt idx="514">
                  <c:v>28.1</c:v>
                </c:pt>
                <c:pt idx="515">
                  <c:v>29</c:v>
                </c:pt>
                <c:pt idx="516">
                  <c:v>26.6</c:v>
                </c:pt>
                <c:pt idx="517">
                  <c:v>28.3</c:v>
                </c:pt>
                <c:pt idx="518">
                  <c:v>29.6</c:v>
                </c:pt>
                <c:pt idx="519">
                  <c:v>30.1</c:v>
                </c:pt>
                <c:pt idx="520">
                  <c:v>28.6</c:v>
                </c:pt>
                <c:pt idx="521">
                  <c:v>29</c:v>
                </c:pt>
                <c:pt idx="522">
                  <c:v>27.6</c:v>
                </c:pt>
                <c:pt idx="523">
                  <c:v>28</c:v>
                </c:pt>
                <c:pt idx="524">
                  <c:v>29.6</c:v>
                </c:pt>
                <c:pt idx="525">
                  <c:v>28.3</c:v>
                </c:pt>
                <c:pt idx="526">
                  <c:v>28.6</c:v>
                </c:pt>
                <c:pt idx="527">
                  <c:v>27.8</c:v>
                </c:pt>
                <c:pt idx="528">
                  <c:v>27.1</c:v>
                </c:pt>
                <c:pt idx="529">
                  <c:v>28.2</c:v>
                </c:pt>
                <c:pt idx="530">
                  <c:v>27.4</c:v>
                </c:pt>
                <c:pt idx="531">
                  <c:v>27.1</c:v>
                </c:pt>
                <c:pt idx="532">
                  <c:v>28.4</c:v>
                </c:pt>
                <c:pt idx="533">
                  <c:v>28.1</c:v>
                </c:pt>
                <c:pt idx="534">
                  <c:v>28.1</c:v>
                </c:pt>
                <c:pt idx="535">
                  <c:v>27.1</c:v>
                </c:pt>
                <c:pt idx="536">
                  <c:v>27.9</c:v>
                </c:pt>
                <c:pt idx="537">
                  <c:v>26.6</c:v>
                </c:pt>
                <c:pt idx="538">
                  <c:v>27.5</c:v>
                </c:pt>
                <c:pt idx="539">
                  <c:v>26.9</c:v>
                </c:pt>
                <c:pt idx="540">
                  <c:v>26.3</c:v>
                </c:pt>
                <c:pt idx="541">
                  <c:v>26.6</c:v>
                </c:pt>
                <c:pt idx="542">
                  <c:v>26.8</c:v>
                </c:pt>
                <c:pt idx="543">
                  <c:v>26.9</c:v>
                </c:pt>
                <c:pt idx="544">
                  <c:v>27.4</c:v>
                </c:pt>
                <c:pt idx="545">
                  <c:v>26.9</c:v>
                </c:pt>
                <c:pt idx="546">
                  <c:v>27.3</c:v>
                </c:pt>
                <c:pt idx="547">
                  <c:v>27.8</c:v>
                </c:pt>
                <c:pt idx="548">
                  <c:v>26.4</c:v>
                </c:pt>
                <c:pt idx="549">
                  <c:v>27.5</c:v>
                </c:pt>
                <c:pt idx="550">
                  <c:v>26.2</c:v>
                </c:pt>
                <c:pt idx="551">
                  <c:v>26.5</c:v>
                </c:pt>
                <c:pt idx="552">
                  <c:v>27.9</c:v>
                </c:pt>
                <c:pt idx="553">
                  <c:v>26.8</c:v>
                </c:pt>
                <c:pt idx="554">
                  <c:v>27</c:v>
                </c:pt>
                <c:pt idx="555">
                  <c:v>26.9</c:v>
                </c:pt>
                <c:pt idx="556">
                  <c:v>26.1</c:v>
                </c:pt>
                <c:pt idx="557">
                  <c:v>25.3</c:v>
                </c:pt>
                <c:pt idx="558">
                  <c:v>25.9</c:v>
                </c:pt>
                <c:pt idx="559">
                  <c:v>26</c:v>
                </c:pt>
                <c:pt idx="560">
                  <c:v>27.2</c:v>
                </c:pt>
                <c:pt idx="561">
                  <c:v>26</c:v>
                </c:pt>
                <c:pt idx="562">
                  <c:v>25.8</c:v>
                </c:pt>
                <c:pt idx="563">
                  <c:v>27.2</c:v>
                </c:pt>
                <c:pt idx="564">
                  <c:v>25.9</c:v>
                </c:pt>
                <c:pt idx="565">
                  <c:v>26</c:v>
                </c:pt>
                <c:pt idx="566">
                  <c:v>25.6</c:v>
                </c:pt>
                <c:pt idx="567">
                  <c:v>27.4</c:v>
                </c:pt>
                <c:pt idx="568">
                  <c:v>26.1</c:v>
                </c:pt>
                <c:pt idx="569">
                  <c:v>26.4</c:v>
                </c:pt>
                <c:pt idx="570">
                  <c:v>26.4</c:v>
                </c:pt>
                <c:pt idx="571">
                  <c:v>26.5</c:v>
                </c:pt>
                <c:pt idx="572">
                  <c:v>27.4</c:v>
                </c:pt>
                <c:pt idx="573">
                  <c:v>26.8</c:v>
                </c:pt>
                <c:pt idx="574">
                  <c:v>26.5</c:v>
                </c:pt>
                <c:pt idx="575">
                  <c:v>26.7</c:v>
                </c:pt>
                <c:pt idx="576">
                  <c:v>27.5</c:v>
                </c:pt>
                <c:pt idx="577">
                  <c:v>27.1</c:v>
                </c:pt>
                <c:pt idx="578">
                  <c:v>26.5</c:v>
                </c:pt>
                <c:pt idx="579">
                  <c:v>26.7</c:v>
                </c:pt>
                <c:pt idx="580">
                  <c:v>27.8</c:v>
                </c:pt>
                <c:pt idx="581">
                  <c:v>28.3</c:v>
                </c:pt>
                <c:pt idx="582">
                  <c:v>27.9</c:v>
                </c:pt>
                <c:pt idx="583">
                  <c:v>28.2</c:v>
                </c:pt>
                <c:pt idx="584">
                  <c:v>27.5</c:v>
                </c:pt>
                <c:pt idx="585">
                  <c:v>27.1</c:v>
                </c:pt>
                <c:pt idx="586">
                  <c:v>28</c:v>
                </c:pt>
                <c:pt idx="587">
                  <c:v>28</c:v>
                </c:pt>
                <c:pt idx="588">
                  <c:v>26.5</c:v>
                </c:pt>
                <c:pt idx="589">
                  <c:v>26.8</c:v>
                </c:pt>
                <c:pt idx="590">
                  <c:v>28.4</c:v>
                </c:pt>
                <c:pt idx="591">
                  <c:v>27</c:v>
                </c:pt>
                <c:pt idx="592">
                  <c:v>29.2</c:v>
                </c:pt>
                <c:pt idx="593">
                  <c:v>27.9</c:v>
                </c:pt>
                <c:pt idx="594">
                  <c:v>29.1</c:v>
                </c:pt>
                <c:pt idx="595">
                  <c:v>28.5</c:v>
                </c:pt>
                <c:pt idx="596">
                  <c:v>29.1</c:v>
                </c:pt>
                <c:pt idx="597">
                  <c:v>28</c:v>
                </c:pt>
                <c:pt idx="598">
                  <c:v>28.6</c:v>
                </c:pt>
                <c:pt idx="599">
                  <c:v>27.2</c:v>
                </c:pt>
                <c:pt idx="600">
                  <c:v>28.1</c:v>
                </c:pt>
                <c:pt idx="601">
                  <c:v>29.1</c:v>
                </c:pt>
                <c:pt idx="602">
                  <c:v>28.3</c:v>
                </c:pt>
                <c:pt idx="603">
                  <c:v>26.9</c:v>
                </c:pt>
                <c:pt idx="604">
                  <c:v>27.8</c:v>
                </c:pt>
                <c:pt idx="605">
                  <c:v>28</c:v>
                </c:pt>
                <c:pt idx="606">
                  <c:v>29.6</c:v>
                </c:pt>
                <c:pt idx="607">
                  <c:v>30</c:v>
                </c:pt>
                <c:pt idx="608">
                  <c:v>27.9</c:v>
                </c:pt>
                <c:pt idx="609">
                  <c:v>28.1</c:v>
                </c:pt>
                <c:pt idx="610">
                  <c:v>28.8</c:v>
                </c:pt>
                <c:pt idx="611">
                  <c:v>27.4</c:v>
                </c:pt>
                <c:pt idx="612">
                  <c:v>27.9</c:v>
                </c:pt>
                <c:pt idx="613">
                  <c:v>29</c:v>
                </c:pt>
                <c:pt idx="614">
                  <c:v>28</c:v>
                </c:pt>
                <c:pt idx="615">
                  <c:v>28.4</c:v>
                </c:pt>
                <c:pt idx="616">
                  <c:v>27.7</c:v>
                </c:pt>
                <c:pt idx="617">
                  <c:v>29.4</c:v>
                </c:pt>
                <c:pt idx="618">
                  <c:v>29.1</c:v>
                </c:pt>
                <c:pt idx="619">
                  <c:v>28.5</c:v>
                </c:pt>
                <c:pt idx="620">
                  <c:v>29.1</c:v>
                </c:pt>
                <c:pt idx="621">
                  <c:v>28.1</c:v>
                </c:pt>
                <c:pt idx="622">
                  <c:v>27.8</c:v>
                </c:pt>
                <c:pt idx="623">
                  <c:v>27.8</c:v>
                </c:pt>
                <c:pt idx="624">
                  <c:v>29.8</c:v>
                </c:pt>
                <c:pt idx="625">
                  <c:v>27.9</c:v>
                </c:pt>
                <c:pt idx="626">
                  <c:v>28.3</c:v>
                </c:pt>
                <c:pt idx="627">
                  <c:v>28.4</c:v>
                </c:pt>
                <c:pt idx="628">
                  <c:v>27.9</c:v>
                </c:pt>
                <c:pt idx="629">
                  <c:v>29</c:v>
                </c:pt>
                <c:pt idx="630">
                  <c:v>27.4</c:v>
                </c:pt>
                <c:pt idx="631">
                  <c:v>29.1</c:v>
                </c:pt>
                <c:pt idx="632">
                  <c:v>28.2</c:v>
                </c:pt>
                <c:pt idx="633">
                  <c:v>27.4</c:v>
                </c:pt>
                <c:pt idx="634">
                  <c:v>28.5</c:v>
                </c:pt>
                <c:pt idx="635">
                  <c:v>27.4</c:v>
                </c:pt>
                <c:pt idx="636">
                  <c:v>27.5</c:v>
                </c:pt>
                <c:pt idx="637">
                  <c:v>29</c:v>
                </c:pt>
                <c:pt idx="638">
                  <c:v>28.6</c:v>
                </c:pt>
                <c:pt idx="639">
                  <c:v>27.6</c:v>
                </c:pt>
                <c:pt idx="640">
                  <c:v>27.5</c:v>
                </c:pt>
                <c:pt idx="641">
                  <c:v>27.8</c:v>
                </c:pt>
                <c:pt idx="642">
                  <c:v>28.2</c:v>
                </c:pt>
                <c:pt idx="643">
                  <c:v>28.5</c:v>
                </c:pt>
                <c:pt idx="644">
                  <c:v>28.3</c:v>
                </c:pt>
                <c:pt idx="645">
                  <c:v>28.4</c:v>
                </c:pt>
                <c:pt idx="646">
                  <c:v>28.1</c:v>
                </c:pt>
                <c:pt idx="647">
                  <c:v>28.5</c:v>
                </c:pt>
                <c:pt idx="648">
                  <c:v>29</c:v>
                </c:pt>
                <c:pt idx="649">
                  <c:v>28.2</c:v>
                </c:pt>
                <c:pt idx="650">
                  <c:v>30.3</c:v>
                </c:pt>
                <c:pt idx="651">
                  <c:v>28.3</c:v>
                </c:pt>
                <c:pt idx="652">
                  <c:v>30.4</c:v>
                </c:pt>
                <c:pt idx="653">
                  <c:v>30.1</c:v>
                </c:pt>
                <c:pt idx="654">
                  <c:v>30.1</c:v>
                </c:pt>
                <c:pt idx="655">
                  <c:v>29.1</c:v>
                </c:pt>
                <c:pt idx="656">
                  <c:v>31</c:v>
                </c:pt>
                <c:pt idx="657">
                  <c:v>29.2</c:v>
                </c:pt>
                <c:pt idx="658">
                  <c:v>28.8</c:v>
                </c:pt>
                <c:pt idx="659">
                  <c:v>29.6</c:v>
                </c:pt>
                <c:pt idx="660">
                  <c:v>28.9</c:v>
                </c:pt>
                <c:pt idx="661">
                  <c:v>30.2</c:v>
                </c:pt>
                <c:pt idx="662">
                  <c:v>29.9</c:v>
                </c:pt>
                <c:pt idx="663">
                  <c:v>29.2</c:v>
                </c:pt>
                <c:pt idx="664">
                  <c:v>28.9</c:v>
                </c:pt>
                <c:pt idx="665">
                  <c:v>28.8</c:v>
                </c:pt>
                <c:pt idx="666">
                  <c:v>28.5</c:v>
                </c:pt>
                <c:pt idx="667">
                  <c:v>27.2</c:v>
                </c:pt>
                <c:pt idx="668">
                  <c:v>28.9</c:v>
                </c:pt>
                <c:pt idx="669">
                  <c:v>29.3</c:v>
                </c:pt>
                <c:pt idx="670">
                  <c:v>29.3</c:v>
                </c:pt>
                <c:pt idx="671">
                  <c:v>27.3</c:v>
                </c:pt>
                <c:pt idx="672">
                  <c:v>29</c:v>
                </c:pt>
                <c:pt idx="673">
                  <c:v>28</c:v>
                </c:pt>
                <c:pt idx="674">
                  <c:v>28.1</c:v>
                </c:pt>
                <c:pt idx="675">
                  <c:v>28.1</c:v>
                </c:pt>
                <c:pt idx="676">
                  <c:v>27.9</c:v>
                </c:pt>
                <c:pt idx="677">
                  <c:v>27.6</c:v>
                </c:pt>
                <c:pt idx="678">
                  <c:v>27.4</c:v>
                </c:pt>
                <c:pt idx="679">
                  <c:v>27.5</c:v>
                </c:pt>
                <c:pt idx="680">
                  <c:v>27.6</c:v>
                </c:pt>
                <c:pt idx="681">
                  <c:v>27.6</c:v>
                </c:pt>
                <c:pt idx="682">
                  <c:v>28.3</c:v>
                </c:pt>
                <c:pt idx="683">
                  <c:v>28.7</c:v>
                </c:pt>
                <c:pt idx="684">
                  <c:v>28.2</c:v>
                </c:pt>
                <c:pt idx="685">
                  <c:v>28.2</c:v>
                </c:pt>
                <c:pt idx="686">
                  <c:v>29.3</c:v>
                </c:pt>
                <c:pt idx="687">
                  <c:v>28.1</c:v>
                </c:pt>
                <c:pt idx="688">
                  <c:v>28.7</c:v>
                </c:pt>
                <c:pt idx="689">
                  <c:v>28.6</c:v>
                </c:pt>
                <c:pt idx="690">
                  <c:v>29.2</c:v>
                </c:pt>
                <c:pt idx="691">
                  <c:v>28.5</c:v>
                </c:pt>
                <c:pt idx="692">
                  <c:v>29.4</c:v>
                </c:pt>
                <c:pt idx="693">
                  <c:v>29.1</c:v>
                </c:pt>
                <c:pt idx="694">
                  <c:v>28.8</c:v>
                </c:pt>
                <c:pt idx="695">
                  <c:v>30.2</c:v>
                </c:pt>
                <c:pt idx="696">
                  <c:v>28.4</c:v>
                </c:pt>
                <c:pt idx="697">
                  <c:v>29</c:v>
                </c:pt>
                <c:pt idx="698">
                  <c:v>30</c:v>
                </c:pt>
                <c:pt idx="699">
                  <c:v>29.1</c:v>
                </c:pt>
                <c:pt idx="700">
                  <c:v>29</c:v>
                </c:pt>
                <c:pt idx="701">
                  <c:v>29.5</c:v>
                </c:pt>
                <c:pt idx="702">
                  <c:v>30.1</c:v>
                </c:pt>
                <c:pt idx="703">
                  <c:v>28.1</c:v>
                </c:pt>
                <c:pt idx="704">
                  <c:v>28.5</c:v>
                </c:pt>
                <c:pt idx="705">
                  <c:v>30</c:v>
                </c:pt>
                <c:pt idx="706">
                  <c:v>28.5</c:v>
                </c:pt>
                <c:pt idx="707">
                  <c:v>30.5</c:v>
                </c:pt>
                <c:pt idx="708">
                  <c:v>29.8</c:v>
                </c:pt>
                <c:pt idx="709">
                  <c:v>29.5</c:v>
                </c:pt>
                <c:pt idx="710">
                  <c:v>29.1</c:v>
                </c:pt>
                <c:pt idx="711">
                  <c:v>29.1</c:v>
                </c:pt>
                <c:pt idx="712">
                  <c:v>30.6</c:v>
                </c:pt>
                <c:pt idx="713">
                  <c:v>29.2</c:v>
                </c:pt>
                <c:pt idx="714">
                  <c:v>28.8</c:v>
                </c:pt>
                <c:pt idx="715">
                  <c:v>28.6</c:v>
                </c:pt>
                <c:pt idx="716">
                  <c:v>28.7</c:v>
                </c:pt>
                <c:pt idx="717">
                  <c:v>28.7</c:v>
                </c:pt>
                <c:pt idx="718">
                  <c:v>28.6</c:v>
                </c:pt>
                <c:pt idx="719">
                  <c:v>28.4</c:v>
                </c:pt>
                <c:pt idx="720">
                  <c:v>29.3</c:v>
                </c:pt>
                <c:pt idx="721">
                  <c:v>28.9</c:v>
                </c:pt>
                <c:pt idx="722">
                  <c:v>29.6</c:v>
                </c:pt>
                <c:pt idx="723">
                  <c:v>28.3</c:v>
                </c:pt>
                <c:pt idx="724">
                  <c:v>28.9</c:v>
                </c:pt>
                <c:pt idx="725">
                  <c:v>27.5</c:v>
                </c:pt>
                <c:pt idx="726">
                  <c:v>28.7</c:v>
                </c:pt>
                <c:pt idx="727">
                  <c:v>29</c:v>
                </c:pt>
                <c:pt idx="728">
                  <c:v>28.1</c:v>
                </c:pt>
                <c:pt idx="729">
                  <c:v>28.7</c:v>
                </c:pt>
                <c:pt idx="730">
                  <c:v>30.2</c:v>
                </c:pt>
                <c:pt idx="731">
                  <c:v>28.1</c:v>
                </c:pt>
                <c:pt idx="732">
                  <c:v>28.2</c:v>
                </c:pt>
                <c:pt idx="733">
                  <c:v>27.2</c:v>
                </c:pt>
                <c:pt idx="734">
                  <c:v>28.4</c:v>
                </c:pt>
                <c:pt idx="735">
                  <c:v>28.3</c:v>
                </c:pt>
                <c:pt idx="736">
                  <c:v>28.7</c:v>
                </c:pt>
                <c:pt idx="737">
                  <c:v>29</c:v>
                </c:pt>
                <c:pt idx="738">
                  <c:v>28.8</c:v>
                </c:pt>
                <c:pt idx="739">
                  <c:v>29.1</c:v>
                </c:pt>
                <c:pt idx="740">
                  <c:v>27.7</c:v>
                </c:pt>
                <c:pt idx="741">
                  <c:v>28.4</c:v>
                </c:pt>
                <c:pt idx="742">
                  <c:v>29</c:v>
                </c:pt>
                <c:pt idx="743">
                  <c:v>30.2</c:v>
                </c:pt>
                <c:pt idx="744">
                  <c:v>29</c:v>
                </c:pt>
                <c:pt idx="745">
                  <c:v>29.7</c:v>
                </c:pt>
                <c:pt idx="746">
                  <c:v>29.9</c:v>
                </c:pt>
                <c:pt idx="747">
                  <c:v>30.4</c:v>
                </c:pt>
                <c:pt idx="748">
                  <c:v>29</c:v>
                </c:pt>
                <c:pt idx="749">
                  <c:v>29.9</c:v>
                </c:pt>
                <c:pt idx="750">
                  <c:v>30.6</c:v>
                </c:pt>
                <c:pt idx="751">
                  <c:v>31.8</c:v>
                </c:pt>
                <c:pt idx="752">
                  <c:v>31.5</c:v>
                </c:pt>
                <c:pt idx="753">
                  <c:v>29.9</c:v>
                </c:pt>
                <c:pt idx="754">
                  <c:v>30.9</c:v>
                </c:pt>
                <c:pt idx="755">
                  <c:v>33.6</c:v>
                </c:pt>
                <c:pt idx="756">
                  <c:v>32.4</c:v>
                </c:pt>
                <c:pt idx="757">
                  <c:v>31.1</c:v>
                </c:pt>
                <c:pt idx="758">
                  <c:v>32.6</c:v>
                </c:pt>
                <c:pt idx="759">
                  <c:v>32.6</c:v>
                </c:pt>
                <c:pt idx="760">
                  <c:v>32.700000000000003</c:v>
                </c:pt>
                <c:pt idx="761">
                  <c:v>32.9</c:v>
                </c:pt>
                <c:pt idx="762">
                  <c:v>32.799999999999997</c:v>
                </c:pt>
                <c:pt idx="763">
                  <c:v>33</c:v>
                </c:pt>
                <c:pt idx="764">
                  <c:v>34</c:v>
                </c:pt>
                <c:pt idx="765">
                  <c:v>34.200000000000003</c:v>
                </c:pt>
                <c:pt idx="766">
                  <c:v>34.799999999999997</c:v>
                </c:pt>
                <c:pt idx="767">
                  <c:v>34.200000000000003</c:v>
                </c:pt>
                <c:pt idx="768">
                  <c:v>32.5</c:v>
                </c:pt>
                <c:pt idx="769">
                  <c:v>33.799999999999997</c:v>
                </c:pt>
                <c:pt idx="770">
                  <c:v>34</c:v>
                </c:pt>
                <c:pt idx="771">
                  <c:v>34.6</c:v>
                </c:pt>
                <c:pt idx="772">
                  <c:v>34.299999999999997</c:v>
                </c:pt>
                <c:pt idx="773">
                  <c:v>34</c:v>
                </c:pt>
                <c:pt idx="774">
                  <c:v>33</c:v>
                </c:pt>
                <c:pt idx="775">
                  <c:v>32.9</c:v>
                </c:pt>
                <c:pt idx="776">
                  <c:v>33.299999999999997</c:v>
                </c:pt>
                <c:pt idx="777">
                  <c:v>32.1</c:v>
                </c:pt>
                <c:pt idx="778">
                  <c:v>33.4</c:v>
                </c:pt>
                <c:pt idx="779">
                  <c:v>33</c:v>
                </c:pt>
                <c:pt idx="780">
                  <c:v>30.5</c:v>
                </c:pt>
                <c:pt idx="781">
                  <c:v>31.8</c:v>
                </c:pt>
                <c:pt idx="782">
                  <c:v>31.5</c:v>
                </c:pt>
                <c:pt idx="783">
                  <c:v>30.5</c:v>
                </c:pt>
                <c:pt idx="784">
                  <c:v>31</c:v>
                </c:pt>
                <c:pt idx="785">
                  <c:v>30</c:v>
                </c:pt>
                <c:pt idx="786">
                  <c:v>31.5</c:v>
                </c:pt>
                <c:pt idx="787">
                  <c:v>31.6</c:v>
                </c:pt>
                <c:pt idx="788">
                  <c:v>29</c:v>
                </c:pt>
                <c:pt idx="789">
                  <c:v>29.9</c:v>
                </c:pt>
                <c:pt idx="790">
                  <c:v>29.6</c:v>
                </c:pt>
                <c:pt idx="791">
                  <c:v>30</c:v>
                </c:pt>
                <c:pt idx="792">
                  <c:v>31.2</c:v>
                </c:pt>
                <c:pt idx="793">
                  <c:v>30.5</c:v>
                </c:pt>
                <c:pt idx="794">
                  <c:v>29.1</c:v>
                </c:pt>
                <c:pt idx="795">
                  <c:v>30.1</c:v>
                </c:pt>
                <c:pt idx="796">
                  <c:v>29.7</c:v>
                </c:pt>
                <c:pt idx="797">
                  <c:v>28.3</c:v>
                </c:pt>
                <c:pt idx="798">
                  <c:v>30.9</c:v>
                </c:pt>
                <c:pt idx="799">
                  <c:v>29.2</c:v>
                </c:pt>
                <c:pt idx="800">
                  <c:v>30.8</c:v>
                </c:pt>
                <c:pt idx="801">
                  <c:v>28.9</c:v>
                </c:pt>
                <c:pt idx="802">
                  <c:v>31</c:v>
                </c:pt>
                <c:pt idx="803">
                  <c:v>28.8</c:v>
                </c:pt>
                <c:pt idx="804">
                  <c:v>29.6</c:v>
                </c:pt>
                <c:pt idx="805">
                  <c:v>29.7</c:v>
                </c:pt>
                <c:pt idx="806">
                  <c:v>29.6</c:v>
                </c:pt>
                <c:pt idx="807">
                  <c:v>31.6</c:v>
                </c:pt>
                <c:pt idx="808">
                  <c:v>30.9</c:v>
                </c:pt>
                <c:pt idx="809">
                  <c:v>30.7</c:v>
                </c:pt>
                <c:pt idx="810">
                  <c:v>29.2</c:v>
                </c:pt>
                <c:pt idx="811">
                  <c:v>30.8</c:v>
                </c:pt>
                <c:pt idx="812">
                  <c:v>30.1</c:v>
                </c:pt>
                <c:pt idx="813">
                  <c:v>30.4</c:v>
                </c:pt>
                <c:pt idx="814">
                  <c:v>30.5</c:v>
                </c:pt>
                <c:pt idx="815">
                  <c:v>31.9</c:v>
                </c:pt>
                <c:pt idx="816">
                  <c:v>31.3</c:v>
                </c:pt>
                <c:pt idx="817">
                  <c:v>30.9</c:v>
                </c:pt>
                <c:pt idx="818">
                  <c:v>30.7</c:v>
                </c:pt>
                <c:pt idx="819">
                  <c:v>30.8</c:v>
                </c:pt>
                <c:pt idx="820">
                  <c:v>30.8</c:v>
                </c:pt>
                <c:pt idx="821">
                  <c:v>29.8</c:v>
                </c:pt>
                <c:pt idx="822">
                  <c:v>29</c:v>
                </c:pt>
                <c:pt idx="823">
                  <c:v>31</c:v>
                </c:pt>
                <c:pt idx="824">
                  <c:v>29.9</c:v>
                </c:pt>
                <c:pt idx="825">
                  <c:v>31.2</c:v>
                </c:pt>
                <c:pt idx="826">
                  <c:v>29.5</c:v>
                </c:pt>
                <c:pt idx="827">
                  <c:v>30.4</c:v>
                </c:pt>
                <c:pt idx="828">
                  <c:v>29.5</c:v>
                </c:pt>
                <c:pt idx="829">
                  <c:v>29.3</c:v>
                </c:pt>
                <c:pt idx="830">
                  <c:v>29.2</c:v>
                </c:pt>
                <c:pt idx="831">
                  <c:v>28.3</c:v>
                </c:pt>
                <c:pt idx="832">
                  <c:v>29.5</c:v>
                </c:pt>
                <c:pt idx="833">
                  <c:v>28.1</c:v>
                </c:pt>
                <c:pt idx="834">
                  <c:v>28.5</c:v>
                </c:pt>
                <c:pt idx="835">
                  <c:v>29.2</c:v>
                </c:pt>
                <c:pt idx="836">
                  <c:v>28</c:v>
                </c:pt>
                <c:pt idx="837">
                  <c:v>29.5</c:v>
                </c:pt>
                <c:pt idx="838">
                  <c:v>29.4</c:v>
                </c:pt>
                <c:pt idx="839">
                  <c:v>29.2</c:v>
                </c:pt>
                <c:pt idx="840">
                  <c:v>27.8</c:v>
                </c:pt>
                <c:pt idx="841">
                  <c:v>29.2</c:v>
                </c:pt>
                <c:pt idx="842">
                  <c:v>28.9</c:v>
                </c:pt>
                <c:pt idx="843">
                  <c:v>29.3</c:v>
                </c:pt>
                <c:pt idx="844">
                  <c:v>28.3</c:v>
                </c:pt>
                <c:pt idx="845">
                  <c:v>28.9</c:v>
                </c:pt>
                <c:pt idx="846">
                  <c:v>28</c:v>
                </c:pt>
                <c:pt idx="847">
                  <c:v>28.5</c:v>
                </c:pt>
                <c:pt idx="848">
                  <c:v>29.1</c:v>
                </c:pt>
                <c:pt idx="849">
                  <c:v>29.2</c:v>
                </c:pt>
                <c:pt idx="850">
                  <c:v>28.2</c:v>
                </c:pt>
                <c:pt idx="851">
                  <c:v>29.7</c:v>
                </c:pt>
                <c:pt idx="852">
                  <c:v>29.3</c:v>
                </c:pt>
                <c:pt idx="853">
                  <c:v>29.5</c:v>
                </c:pt>
                <c:pt idx="854">
                  <c:v>28.7</c:v>
                </c:pt>
                <c:pt idx="855">
                  <c:v>29.7</c:v>
                </c:pt>
                <c:pt idx="856">
                  <c:v>29.9</c:v>
                </c:pt>
                <c:pt idx="857">
                  <c:v>29</c:v>
                </c:pt>
                <c:pt idx="858">
                  <c:v>29.3</c:v>
                </c:pt>
                <c:pt idx="859">
                  <c:v>29.8</c:v>
                </c:pt>
                <c:pt idx="860">
                  <c:v>29.5</c:v>
                </c:pt>
                <c:pt idx="861">
                  <c:v>29.8</c:v>
                </c:pt>
                <c:pt idx="862">
                  <c:v>30.8</c:v>
                </c:pt>
                <c:pt idx="863">
                  <c:v>29.8</c:v>
                </c:pt>
                <c:pt idx="864">
                  <c:v>31.5</c:v>
                </c:pt>
                <c:pt idx="865">
                  <c:v>31.5</c:v>
                </c:pt>
                <c:pt idx="866">
                  <c:v>31.7</c:v>
                </c:pt>
                <c:pt idx="867">
                  <c:v>31.1</c:v>
                </c:pt>
                <c:pt idx="868">
                  <c:v>32.299999999999997</c:v>
                </c:pt>
                <c:pt idx="869">
                  <c:v>32.5</c:v>
                </c:pt>
                <c:pt idx="870">
                  <c:v>33</c:v>
                </c:pt>
                <c:pt idx="871">
                  <c:v>32.799999999999997</c:v>
                </c:pt>
                <c:pt idx="872">
                  <c:v>33</c:v>
                </c:pt>
                <c:pt idx="873">
                  <c:v>33.1</c:v>
                </c:pt>
                <c:pt idx="874">
                  <c:v>32.799999999999997</c:v>
                </c:pt>
                <c:pt idx="875">
                  <c:v>33.200000000000003</c:v>
                </c:pt>
                <c:pt idx="876">
                  <c:v>33.299999999999997</c:v>
                </c:pt>
                <c:pt idx="877">
                  <c:v>32.6</c:v>
                </c:pt>
                <c:pt idx="878">
                  <c:v>34.4</c:v>
                </c:pt>
                <c:pt idx="879">
                  <c:v>33.700000000000003</c:v>
                </c:pt>
                <c:pt idx="880">
                  <c:v>34.200000000000003</c:v>
                </c:pt>
                <c:pt idx="881">
                  <c:v>32.799999999999997</c:v>
                </c:pt>
                <c:pt idx="882">
                  <c:v>33.299999999999997</c:v>
                </c:pt>
                <c:pt idx="883">
                  <c:v>33.700000000000003</c:v>
                </c:pt>
                <c:pt idx="884">
                  <c:v>35.6</c:v>
                </c:pt>
                <c:pt idx="885">
                  <c:v>32.700000000000003</c:v>
                </c:pt>
                <c:pt idx="886">
                  <c:v>32.9</c:v>
                </c:pt>
                <c:pt idx="887">
                  <c:v>33.299999999999997</c:v>
                </c:pt>
                <c:pt idx="888">
                  <c:v>34</c:v>
                </c:pt>
                <c:pt idx="889">
                  <c:v>33</c:v>
                </c:pt>
                <c:pt idx="890">
                  <c:v>33.700000000000003</c:v>
                </c:pt>
                <c:pt idx="891">
                  <c:v>34</c:v>
                </c:pt>
                <c:pt idx="892">
                  <c:v>33.700000000000003</c:v>
                </c:pt>
                <c:pt idx="893">
                  <c:v>33.4</c:v>
                </c:pt>
                <c:pt idx="894">
                  <c:v>34.4</c:v>
                </c:pt>
                <c:pt idx="895">
                  <c:v>34.299999999999997</c:v>
                </c:pt>
                <c:pt idx="896">
                  <c:v>34.4</c:v>
                </c:pt>
                <c:pt idx="897">
                  <c:v>33.4</c:v>
                </c:pt>
                <c:pt idx="898">
                  <c:v>33.5</c:v>
                </c:pt>
                <c:pt idx="899">
                  <c:v>34.200000000000003</c:v>
                </c:pt>
                <c:pt idx="900">
                  <c:v>34.4</c:v>
                </c:pt>
                <c:pt idx="901">
                  <c:v>33.200000000000003</c:v>
                </c:pt>
                <c:pt idx="902">
                  <c:v>33.700000000000003</c:v>
                </c:pt>
                <c:pt idx="903">
                  <c:v>34.700000000000003</c:v>
                </c:pt>
                <c:pt idx="904">
                  <c:v>34.700000000000003</c:v>
                </c:pt>
                <c:pt idx="905">
                  <c:v>33.6</c:v>
                </c:pt>
                <c:pt idx="906">
                  <c:v>35.799999999999997</c:v>
                </c:pt>
                <c:pt idx="907">
                  <c:v>34.700000000000003</c:v>
                </c:pt>
                <c:pt idx="908">
                  <c:v>35</c:v>
                </c:pt>
                <c:pt idx="909">
                  <c:v>34.4</c:v>
                </c:pt>
                <c:pt idx="910">
                  <c:v>34.200000000000003</c:v>
                </c:pt>
                <c:pt idx="911">
                  <c:v>34.6</c:v>
                </c:pt>
                <c:pt idx="912">
                  <c:v>34.5</c:v>
                </c:pt>
                <c:pt idx="913">
                  <c:v>34.299999999999997</c:v>
                </c:pt>
                <c:pt idx="914">
                  <c:v>34</c:v>
                </c:pt>
                <c:pt idx="915">
                  <c:v>35.1</c:v>
                </c:pt>
                <c:pt idx="916">
                  <c:v>35</c:v>
                </c:pt>
                <c:pt idx="917">
                  <c:v>34</c:v>
                </c:pt>
                <c:pt idx="918">
                  <c:v>35.700000000000003</c:v>
                </c:pt>
                <c:pt idx="919">
                  <c:v>34.299999999999997</c:v>
                </c:pt>
                <c:pt idx="920">
                  <c:v>34.5</c:v>
                </c:pt>
                <c:pt idx="921">
                  <c:v>34.6</c:v>
                </c:pt>
                <c:pt idx="922">
                  <c:v>34.200000000000003</c:v>
                </c:pt>
                <c:pt idx="923">
                  <c:v>34.5</c:v>
                </c:pt>
                <c:pt idx="924">
                  <c:v>33.799999999999997</c:v>
                </c:pt>
                <c:pt idx="925">
                  <c:v>33</c:v>
                </c:pt>
                <c:pt idx="926">
                  <c:v>34.200000000000003</c:v>
                </c:pt>
                <c:pt idx="927">
                  <c:v>33.700000000000003</c:v>
                </c:pt>
                <c:pt idx="928">
                  <c:v>33.5</c:v>
                </c:pt>
                <c:pt idx="929">
                  <c:v>33.4</c:v>
                </c:pt>
                <c:pt idx="930">
                  <c:v>33.700000000000003</c:v>
                </c:pt>
                <c:pt idx="931">
                  <c:v>33.5</c:v>
                </c:pt>
                <c:pt idx="932">
                  <c:v>34.200000000000003</c:v>
                </c:pt>
                <c:pt idx="933">
                  <c:v>32</c:v>
                </c:pt>
                <c:pt idx="934">
                  <c:v>32.9</c:v>
                </c:pt>
                <c:pt idx="935">
                  <c:v>33</c:v>
                </c:pt>
                <c:pt idx="936">
                  <c:v>34.6</c:v>
                </c:pt>
                <c:pt idx="937">
                  <c:v>33</c:v>
                </c:pt>
                <c:pt idx="938">
                  <c:v>32.700000000000003</c:v>
                </c:pt>
                <c:pt idx="939">
                  <c:v>33.799999999999997</c:v>
                </c:pt>
                <c:pt idx="940">
                  <c:v>32.299999999999997</c:v>
                </c:pt>
                <c:pt idx="941">
                  <c:v>32.700000000000003</c:v>
                </c:pt>
                <c:pt idx="942">
                  <c:v>32.200000000000003</c:v>
                </c:pt>
                <c:pt idx="943">
                  <c:v>32</c:v>
                </c:pt>
                <c:pt idx="944">
                  <c:v>32.1</c:v>
                </c:pt>
                <c:pt idx="945">
                  <c:v>31.6</c:v>
                </c:pt>
                <c:pt idx="946">
                  <c:v>32.299999999999997</c:v>
                </c:pt>
                <c:pt idx="947">
                  <c:v>31.9</c:v>
                </c:pt>
                <c:pt idx="948">
                  <c:v>31.7</c:v>
                </c:pt>
                <c:pt idx="949">
                  <c:v>31.2</c:v>
                </c:pt>
                <c:pt idx="950">
                  <c:v>31.6</c:v>
                </c:pt>
                <c:pt idx="951">
                  <c:v>31.1</c:v>
                </c:pt>
                <c:pt idx="952">
                  <c:v>31.5</c:v>
                </c:pt>
                <c:pt idx="953">
                  <c:v>29.7</c:v>
                </c:pt>
                <c:pt idx="954">
                  <c:v>30.2</c:v>
                </c:pt>
                <c:pt idx="955">
                  <c:v>29.6</c:v>
                </c:pt>
                <c:pt idx="956">
                  <c:v>28.6</c:v>
                </c:pt>
                <c:pt idx="957">
                  <c:v>29.5</c:v>
                </c:pt>
                <c:pt idx="958">
                  <c:v>28</c:v>
                </c:pt>
                <c:pt idx="959">
                  <c:v>27.5</c:v>
                </c:pt>
                <c:pt idx="960">
                  <c:v>28.9</c:v>
                </c:pt>
                <c:pt idx="961">
                  <c:v>28.6</c:v>
                </c:pt>
                <c:pt idx="962">
                  <c:v>28.1</c:v>
                </c:pt>
                <c:pt idx="963">
                  <c:v>27</c:v>
                </c:pt>
                <c:pt idx="964">
                  <c:v>27.1</c:v>
                </c:pt>
                <c:pt idx="965">
                  <c:v>24.9</c:v>
                </c:pt>
                <c:pt idx="966">
                  <c:v>25.9</c:v>
                </c:pt>
                <c:pt idx="967">
                  <c:v>25.6</c:v>
                </c:pt>
                <c:pt idx="968">
                  <c:v>27</c:v>
                </c:pt>
                <c:pt idx="969">
                  <c:v>24.7</c:v>
                </c:pt>
                <c:pt idx="970">
                  <c:v>25</c:v>
                </c:pt>
                <c:pt idx="971">
                  <c:v>23.9</c:v>
                </c:pt>
                <c:pt idx="972">
                  <c:v>24.9</c:v>
                </c:pt>
                <c:pt idx="973">
                  <c:v>22.7</c:v>
                </c:pt>
                <c:pt idx="974">
                  <c:v>22.9</c:v>
                </c:pt>
                <c:pt idx="975">
                  <c:v>23.1</c:v>
                </c:pt>
                <c:pt idx="976">
                  <c:v>23.9</c:v>
                </c:pt>
                <c:pt idx="977">
                  <c:v>21.9</c:v>
                </c:pt>
                <c:pt idx="978">
                  <c:v>22</c:v>
                </c:pt>
                <c:pt idx="979">
                  <c:v>22.1</c:v>
                </c:pt>
                <c:pt idx="980">
                  <c:v>21.8</c:v>
                </c:pt>
                <c:pt idx="981">
                  <c:v>21.2</c:v>
                </c:pt>
                <c:pt idx="982">
                  <c:v>21.3</c:v>
                </c:pt>
                <c:pt idx="983">
                  <c:v>22.6</c:v>
                </c:pt>
                <c:pt idx="984">
                  <c:v>21.9</c:v>
                </c:pt>
                <c:pt idx="985">
                  <c:v>22.9</c:v>
                </c:pt>
                <c:pt idx="986">
                  <c:v>21.3</c:v>
                </c:pt>
                <c:pt idx="987">
                  <c:v>20.6</c:v>
                </c:pt>
                <c:pt idx="988">
                  <c:v>21.9</c:v>
                </c:pt>
                <c:pt idx="989">
                  <c:v>20.5</c:v>
                </c:pt>
                <c:pt idx="990">
                  <c:v>21.5</c:v>
                </c:pt>
                <c:pt idx="991">
                  <c:v>22.1</c:v>
                </c:pt>
                <c:pt idx="992">
                  <c:v>20.9</c:v>
                </c:pt>
                <c:pt idx="993">
                  <c:v>21.6</c:v>
                </c:pt>
                <c:pt idx="994">
                  <c:v>21</c:v>
                </c:pt>
                <c:pt idx="995">
                  <c:v>21</c:v>
                </c:pt>
                <c:pt idx="996">
                  <c:v>21.7</c:v>
                </c:pt>
                <c:pt idx="997">
                  <c:v>20.2</c:v>
                </c:pt>
                <c:pt idx="998">
                  <c:v>20.6</c:v>
                </c:pt>
                <c:pt idx="999">
                  <c:v>21.7</c:v>
                </c:pt>
                <c:pt idx="1000">
                  <c:v>20.6</c:v>
                </c:pt>
                <c:pt idx="1001">
                  <c:v>20.6</c:v>
                </c:pt>
                <c:pt idx="1002">
                  <c:v>20.100000000000001</c:v>
                </c:pt>
                <c:pt idx="1003">
                  <c:v>18.7</c:v>
                </c:pt>
                <c:pt idx="1004">
                  <c:v>20.5</c:v>
                </c:pt>
                <c:pt idx="1005">
                  <c:v>20.399999999999999</c:v>
                </c:pt>
                <c:pt idx="1006">
                  <c:v>19.7</c:v>
                </c:pt>
                <c:pt idx="1007">
                  <c:v>18.2</c:v>
                </c:pt>
                <c:pt idx="1008">
                  <c:v>18.3</c:v>
                </c:pt>
                <c:pt idx="1009">
                  <c:v>18</c:v>
                </c:pt>
                <c:pt idx="1010">
                  <c:v>17.8</c:v>
                </c:pt>
                <c:pt idx="1011">
                  <c:v>18.399999999999999</c:v>
                </c:pt>
                <c:pt idx="1012">
                  <c:v>17.7</c:v>
                </c:pt>
                <c:pt idx="1013">
                  <c:v>17.600000000000001</c:v>
                </c:pt>
                <c:pt idx="1014">
                  <c:v>17.8</c:v>
                </c:pt>
                <c:pt idx="1015">
                  <c:v>17.600000000000001</c:v>
                </c:pt>
                <c:pt idx="1016">
                  <c:v>16.3</c:v>
                </c:pt>
                <c:pt idx="1017">
                  <c:v>17.8</c:v>
                </c:pt>
                <c:pt idx="1018">
                  <c:v>17.3</c:v>
                </c:pt>
                <c:pt idx="1019">
                  <c:v>17.8</c:v>
                </c:pt>
                <c:pt idx="1020">
                  <c:v>19</c:v>
                </c:pt>
                <c:pt idx="1021">
                  <c:v>17.100000000000001</c:v>
                </c:pt>
                <c:pt idx="1022">
                  <c:v>17.899999999999999</c:v>
                </c:pt>
                <c:pt idx="1023">
                  <c:v>16.399999999999999</c:v>
                </c:pt>
                <c:pt idx="1024">
                  <c:v>16.7</c:v>
                </c:pt>
                <c:pt idx="1025">
                  <c:v>18</c:v>
                </c:pt>
                <c:pt idx="1026">
                  <c:v>16.5</c:v>
                </c:pt>
                <c:pt idx="1027">
                  <c:v>17.100000000000001</c:v>
                </c:pt>
                <c:pt idx="1028">
                  <c:v>17.600000000000001</c:v>
                </c:pt>
                <c:pt idx="1029">
                  <c:v>17.600000000000001</c:v>
                </c:pt>
                <c:pt idx="1030">
                  <c:v>17.3</c:v>
                </c:pt>
                <c:pt idx="1031">
                  <c:v>18.8</c:v>
                </c:pt>
                <c:pt idx="1032">
                  <c:v>18.7</c:v>
                </c:pt>
                <c:pt idx="1033">
                  <c:v>18.399999999999999</c:v>
                </c:pt>
                <c:pt idx="1034">
                  <c:v>17.899999999999999</c:v>
                </c:pt>
                <c:pt idx="1035">
                  <c:v>17.899999999999999</c:v>
                </c:pt>
                <c:pt idx="1036">
                  <c:v>18.2</c:v>
                </c:pt>
                <c:pt idx="1037">
                  <c:v>19.5</c:v>
                </c:pt>
                <c:pt idx="1038">
                  <c:v>18.899999999999999</c:v>
                </c:pt>
                <c:pt idx="1039">
                  <c:v>18.3</c:v>
                </c:pt>
                <c:pt idx="1040">
                  <c:v>19.3</c:v>
                </c:pt>
                <c:pt idx="1041">
                  <c:v>18.7</c:v>
                </c:pt>
                <c:pt idx="1042">
                  <c:v>19.399999999999999</c:v>
                </c:pt>
                <c:pt idx="1043">
                  <c:v>18.899999999999999</c:v>
                </c:pt>
                <c:pt idx="1044">
                  <c:v>18.3</c:v>
                </c:pt>
                <c:pt idx="1045">
                  <c:v>19.7</c:v>
                </c:pt>
                <c:pt idx="1046">
                  <c:v>20.8</c:v>
                </c:pt>
                <c:pt idx="1047">
                  <c:v>19.2</c:v>
                </c:pt>
                <c:pt idx="1048">
                  <c:v>19.7</c:v>
                </c:pt>
                <c:pt idx="1049">
                  <c:v>19.899999999999999</c:v>
                </c:pt>
                <c:pt idx="1050">
                  <c:v>19.2</c:v>
                </c:pt>
                <c:pt idx="1051">
                  <c:v>18.100000000000001</c:v>
                </c:pt>
                <c:pt idx="1052">
                  <c:v>17.600000000000001</c:v>
                </c:pt>
                <c:pt idx="1053">
                  <c:v>18.399999999999999</c:v>
                </c:pt>
                <c:pt idx="1054">
                  <c:v>19.3</c:v>
                </c:pt>
                <c:pt idx="1055">
                  <c:v>18.7</c:v>
                </c:pt>
                <c:pt idx="1056">
                  <c:v>18.899999999999999</c:v>
                </c:pt>
                <c:pt idx="1057">
                  <c:v>18.600000000000001</c:v>
                </c:pt>
                <c:pt idx="1058">
                  <c:v>19.3</c:v>
                </c:pt>
                <c:pt idx="1059">
                  <c:v>17.8</c:v>
                </c:pt>
                <c:pt idx="1060">
                  <c:v>19.2</c:v>
                </c:pt>
                <c:pt idx="1061">
                  <c:v>18.3</c:v>
                </c:pt>
                <c:pt idx="1062">
                  <c:v>19.3</c:v>
                </c:pt>
                <c:pt idx="1063">
                  <c:v>19.5</c:v>
                </c:pt>
                <c:pt idx="1064">
                  <c:v>20.3</c:v>
                </c:pt>
                <c:pt idx="1065">
                  <c:v>18.100000000000001</c:v>
                </c:pt>
                <c:pt idx="1066">
                  <c:v>18.399999999999999</c:v>
                </c:pt>
                <c:pt idx="1067">
                  <c:v>18.8</c:v>
                </c:pt>
                <c:pt idx="1068">
                  <c:v>17.8</c:v>
                </c:pt>
                <c:pt idx="1069">
                  <c:v>19</c:v>
                </c:pt>
                <c:pt idx="1070">
                  <c:v>18.7</c:v>
                </c:pt>
                <c:pt idx="1071">
                  <c:v>18.3</c:v>
                </c:pt>
                <c:pt idx="1072">
                  <c:v>17.899999999999999</c:v>
                </c:pt>
                <c:pt idx="1073">
                  <c:v>17.899999999999999</c:v>
                </c:pt>
                <c:pt idx="1074">
                  <c:v>16.399999999999999</c:v>
                </c:pt>
                <c:pt idx="1075">
                  <c:v>17.7</c:v>
                </c:pt>
                <c:pt idx="1076">
                  <c:v>16.3</c:v>
                </c:pt>
                <c:pt idx="1077">
                  <c:v>17.5</c:v>
                </c:pt>
                <c:pt idx="1078">
                  <c:v>16.3</c:v>
                </c:pt>
                <c:pt idx="1079">
                  <c:v>15.1</c:v>
                </c:pt>
                <c:pt idx="1080">
                  <c:v>16.100000000000001</c:v>
                </c:pt>
                <c:pt idx="1081">
                  <c:v>17</c:v>
                </c:pt>
                <c:pt idx="1082">
                  <c:v>16.399999999999999</c:v>
                </c:pt>
                <c:pt idx="1083">
                  <c:v>15.4</c:v>
                </c:pt>
                <c:pt idx="1084">
                  <c:v>16.600000000000001</c:v>
                </c:pt>
                <c:pt idx="1085">
                  <c:v>17</c:v>
                </c:pt>
                <c:pt idx="1086">
                  <c:v>16.600000000000001</c:v>
                </c:pt>
                <c:pt idx="1087">
                  <c:v>16.2</c:v>
                </c:pt>
                <c:pt idx="1088">
                  <c:v>16.5</c:v>
                </c:pt>
                <c:pt idx="1089">
                  <c:v>16.2</c:v>
                </c:pt>
                <c:pt idx="1090">
                  <c:v>15.5</c:v>
                </c:pt>
                <c:pt idx="1091">
                  <c:v>15.2</c:v>
                </c:pt>
                <c:pt idx="1092">
                  <c:v>15</c:v>
                </c:pt>
                <c:pt idx="1093">
                  <c:v>16.5</c:v>
                </c:pt>
                <c:pt idx="1094">
                  <c:v>15.8</c:v>
                </c:pt>
                <c:pt idx="1095">
                  <c:v>15</c:v>
                </c:pt>
                <c:pt idx="1096">
                  <c:v>15</c:v>
                </c:pt>
                <c:pt idx="1097">
                  <c:v>15.6</c:v>
                </c:pt>
                <c:pt idx="1098">
                  <c:v>15.7</c:v>
                </c:pt>
                <c:pt idx="1099">
                  <c:v>14.8</c:v>
                </c:pt>
                <c:pt idx="1100">
                  <c:v>15.9</c:v>
                </c:pt>
                <c:pt idx="1101">
                  <c:v>14.7</c:v>
                </c:pt>
                <c:pt idx="1102">
                  <c:v>15.1</c:v>
                </c:pt>
                <c:pt idx="1103">
                  <c:v>14</c:v>
                </c:pt>
                <c:pt idx="1104">
                  <c:v>15</c:v>
                </c:pt>
                <c:pt idx="1105">
                  <c:v>14.2</c:v>
                </c:pt>
                <c:pt idx="1106">
                  <c:v>14.9</c:v>
                </c:pt>
                <c:pt idx="1107">
                  <c:v>14.9</c:v>
                </c:pt>
                <c:pt idx="1108">
                  <c:v>14.6</c:v>
                </c:pt>
                <c:pt idx="1109">
                  <c:v>13.6</c:v>
                </c:pt>
                <c:pt idx="1110">
                  <c:v>14.6</c:v>
                </c:pt>
                <c:pt idx="1111">
                  <c:v>15.1</c:v>
                </c:pt>
                <c:pt idx="1112">
                  <c:v>14.5</c:v>
                </c:pt>
                <c:pt idx="1113">
                  <c:v>14.7</c:v>
                </c:pt>
                <c:pt idx="1114">
                  <c:v>14.4</c:v>
                </c:pt>
                <c:pt idx="1115">
                  <c:v>14.9</c:v>
                </c:pt>
                <c:pt idx="1116">
                  <c:v>15.8</c:v>
                </c:pt>
                <c:pt idx="1117">
                  <c:v>15.8</c:v>
                </c:pt>
                <c:pt idx="1118">
                  <c:v>15.1</c:v>
                </c:pt>
                <c:pt idx="1119">
                  <c:v>14.7</c:v>
                </c:pt>
                <c:pt idx="1120">
                  <c:v>15.1</c:v>
                </c:pt>
                <c:pt idx="1121">
                  <c:v>16.3</c:v>
                </c:pt>
                <c:pt idx="1122">
                  <c:v>15.9</c:v>
                </c:pt>
                <c:pt idx="1123">
                  <c:v>14.8</c:v>
                </c:pt>
                <c:pt idx="1124">
                  <c:v>15.2</c:v>
                </c:pt>
                <c:pt idx="1125">
                  <c:v>15</c:v>
                </c:pt>
                <c:pt idx="1126">
                  <c:v>14.7</c:v>
                </c:pt>
                <c:pt idx="1127">
                  <c:v>14.6</c:v>
                </c:pt>
                <c:pt idx="1128">
                  <c:v>14.3</c:v>
                </c:pt>
                <c:pt idx="1129">
                  <c:v>13.9</c:v>
                </c:pt>
                <c:pt idx="1130">
                  <c:v>14.6</c:v>
                </c:pt>
                <c:pt idx="1131">
                  <c:v>14.3</c:v>
                </c:pt>
                <c:pt idx="1132">
                  <c:v>13.3</c:v>
                </c:pt>
                <c:pt idx="1133">
                  <c:v>13.9</c:v>
                </c:pt>
                <c:pt idx="1134">
                  <c:v>14.3</c:v>
                </c:pt>
                <c:pt idx="1135">
                  <c:v>13.5</c:v>
                </c:pt>
                <c:pt idx="1136">
                  <c:v>12.4</c:v>
                </c:pt>
                <c:pt idx="1137">
                  <c:v>12.3</c:v>
                </c:pt>
                <c:pt idx="1138">
                  <c:v>12.8</c:v>
                </c:pt>
                <c:pt idx="1139">
                  <c:v>13.2</c:v>
                </c:pt>
                <c:pt idx="1140">
                  <c:v>12.8</c:v>
                </c:pt>
                <c:pt idx="1141">
                  <c:v>11.6</c:v>
                </c:pt>
                <c:pt idx="1142">
                  <c:v>11.4</c:v>
                </c:pt>
                <c:pt idx="1143">
                  <c:v>12.6</c:v>
                </c:pt>
                <c:pt idx="1144">
                  <c:v>13</c:v>
                </c:pt>
                <c:pt idx="1145">
                  <c:v>11.6</c:v>
                </c:pt>
                <c:pt idx="1146">
                  <c:v>12.6</c:v>
                </c:pt>
                <c:pt idx="1147">
                  <c:v>12.1</c:v>
                </c:pt>
                <c:pt idx="1148">
                  <c:v>9.8000000000000007</c:v>
                </c:pt>
                <c:pt idx="1149">
                  <c:v>11.6</c:v>
                </c:pt>
                <c:pt idx="1150">
                  <c:v>12.1</c:v>
                </c:pt>
                <c:pt idx="1151">
                  <c:v>11.6</c:v>
                </c:pt>
                <c:pt idx="1152">
                  <c:v>11.4</c:v>
                </c:pt>
                <c:pt idx="1153">
                  <c:v>10.8</c:v>
                </c:pt>
                <c:pt idx="1154">
                  <c:v>11.4</c:v>
                </c:pt>
                <c:pt idx="1155">
                  <c:v>11.5</c:v>
                </c:pt>
                <c:pt idx="1156">
                  <c:v>12</c:v>
                </c:pt>
                <c:pt idx="1157">
                  <c:v>11.4</c:v>
                </c:pt>
                <c:pt idx="1158">
                  <c:v>10.9</c:v>
                </c:pt>
                <c:pt idx="1159">
                  <c:v>11.5</c:v>
                </c:pt>
                <c:pt idx="1160">
                  <c:v>11.1</c:v>
                </c:pt>
                <c:pt idx="1161">
                  <c:v>10.8</c:v>
                </c:pt>
                <c:pt idx="1162">
                  <c:v>12.3</c:v>
                </c:pt>
                <c:pt idx="1163">
                  <c:v>11.4</c:v>
                </c:pt>
                <c:pt idx="1164">
                  <c:v>10.5</c:v>
                </c:pt>
                <c:pt idx="1165">
                  <c:v>11.1</c:v>
                </c:pt>
                <c:pt idx="1166">
                  <c:v>10.8</c:v>
                </c:pt>
                <c:pt idx="1167">
                  <c:v>11.1</c:v>
                </c:pt>
                <c:pt idx="1168">
                  <c:v>10.1</c:v>
                </c:pt>
                <c:pt idx="1169">
                  <c:v>10.6</c:v>
                </c:pt>
                <c:pt idx="1170">
                  <c:v>10.5</c:v>
                </c:pt>
                <c:pt idx="1171">
                  <c:v>11.7</c:v>
                </c:pt>
                <c:pt idx="1172">
                  <c:v>10.7</c:v>
                </c:pt>
                <c:pt idx="1173">
                  <c:v>11.5</c:v>
                </c:pt>
                <c:pt idx="1174">
                  <c:v>10.4</c:v>
                </c:pt>
                <c:pt idx="1175">
                  <c:v>11.6</c:v>
                </c:pt>
                <c:pt idx="1176">
                  <c:v>11.1</c:v>
                </c:pt>
                <c:pt idx="1177">
                  <c:v>11.6</c:v>
                </c:pt>
                <c:pt idx="1178">
                  <c:v>11.1</c:v>
                </c:pt>
                <c:pt idx="1179">
                  <c:v>11.7</c:v>
                </c:pt>
                <c:pt idx="1180">
                  <c:v>11.5</c:v>
                </c:pt>
                <c:pt idx="1181">
                  <c:v>11.6</c:v>
                </c:pt>
                <c:pt idx="1182">
                  <c:v>11.9</c:v>
                </c:pt>
                <c:pt idx="1183">
                  <c:v>11.6</c:v>
                </c:pt>
                <c:pt idx="1184">
                  <c:v>11.6</c:v>
                </c:pt>
                <c:pt idx="1185">
                  <c:v>11.5</c:v>
                </c:pt>
                <c:pt idx="1186">
                  <c:v>11.3</c:v>
                </c:pt>
                <c:pt idx="1187">
                  <c:v>10.7</c:v>
                </c:pt>
                <c:pt idx="1188">
                  <c:v>11.6</c:v>
                </c:pt>
                <c:pt idx="1189">
                  <c:v>12.1</c:v>
                </c:pt>
                <c:pt idx="1190">
                  <c:v>11.9</c:v>
                </c:pt>
                <c:pt idx="1191">
                  <c:v>12.8</c:v>
                </c:pt>
                <c:pt idx="1192">
                  <c:v>12.4</c:v>
                </c:pt>
                <c:pt idx="1193">
                  <c:v>11.9</c:v>
                </c:pt>
                <c:pt idx="1194">
                  <c:v>11.7</c:v>
                </c:pt>
                <c:pt idx="1195">
                  <c:v>11.5</c:v>
                </c:pt>
                <c:pt idx="1196">
                  <c:v>12.7</c:v>
                </c:pt>
                <c:pt idx="1197">
                  <c:v>12.4</c:v>
                </c:pt>
                <c:pt idx="1198">
                  <c:v>12.8</c:v>
                </c:pt>
                <c:pt idx="1199">
                  <c:v>12</c:v>
                </c:pt>
                <c:pt idx="1200">
                  <c:v>12</c:v>
                </c:pt>
                <c:pt idx="1201">
                  <c:v>13</c:v>
                </c:pt>
                <c:pt idx="1202">
                  <c:v>12.1</c:v>
                </c:pt>
                <c:pt idx="1203">
                  <c:v>13.3</c:v>
                </c:pt>
                <c:pt idx="1204">
                  <c:v>11.7</c:v>
                </c:pt>
                <c:pt idx="1205">
                  <c:v>12</c:v>
                </c:pt>
                <c:pt idx="1206">
                  <c:v>12.9</c:v>
                </c:pt>
                <c:pt idx="1207">
                  <c:v>13.3</c:v>
                </c:pt>
                <c:pt idx="1208">
                  <c:v>11.9</c:v>
                </c:pt>
                <c:pt idx="1209">
                  <c:v>12.5</c:v>
                </c:pt>
                <c:pt idx="1210">
                  <c:v>12.4</c:v>
                </c:pt>
                <c:pt idx="1211">
                  <c:v>12.2</c:v>
                </c:pt>
                <c:pt idx="1212">
                  <c:v>12.4</c:v>
                </c:pt>
                <c:pt idx="1213">
                  <c:v>13.8</c:v>
                </c:pt>
                <c:pt idx="1214">
                  <c:v>12.3</c:v>
                </c:pt>
                <c:pt idx="1215">
                  <c:v>11.8</c:v>
                </c:pt>
                <c:pt idx="1216">
                  <c:v>13.4</c:v>
                </c:pt>
                <c:pt idx="1217">
                  <c:v>12.9</c:v>
                </c:pt>
                <c:pt idx="1218">
                  <c:v>13.6</c:v>
                </c:pt>
                <c:pt idx="1219">
                  <c:v>12</c:v>
                </c:pt>
                <c:pt idx="1220">
                  <c:v>13</c:v>
                </c:pt>
                <c:pt idx="1221">
                  <c:v>13.9</c:v>
                </c:pt>
                <c:pt idx="1222">
                  <c:v>13</c:v>
                </c:pt>
                <c:pt idx="1223">
                  <c:v>13</c:v>
                </c:pt>
                <c:pt idx="1224">
                  <c:v>11.5</c:v>
                </c:pt>
                <c:pt idx="1225">
                  <c:v>13.7</c:v>
                </c:pt>
                <c:pt idx="1226">
                  <c:v>13.3</c:v>
                </c:pt>
                <c:pt idx="1227">
                  <c:v>13</c:v>
                </c:pt>
                <c:pt idx="1228">
                  <c:v>13</c:v>
                </c:pt>
                <c:pt idx="1229">
                  <c:v>12.6</c:v>
                </c:pt>
                <c:pt idx="1230">
                  <c:v>12.5</c:v>
                </c:pt>
                <c:pt idx="1231">
                  <c:v>13.6</c:v>
                </c:pt>
                <c:pt idx="1232">
                  <c:v>13.5</c:v>
                </c:pt>
                <c:pt idx="1233">
                  <c:v>13.6</c:v>
                </c:pt>
                <c:pt idx="1234">
                  <c:v>13.6</c:v>
                </c:pt>
                <c:pt idx="1235">
                  <c:v>13.2</c:v>
                </c:pt>
                <c:pt idx="1236">
                  <c:v>12.3</c:v>
                </c:pt>
                <c:pt idx="1237">
                  <c:v>12.8</c:v>
                </c:pt>
                <c:pt idx="1238">
                  <c:v>12.1</c:v>
                </c:pt>
                <c:pt idx="1239">
                  <c:v>12.7</c:v>
                </c:pt>
                <c:pt idx="1240">
                  <c:v>12.2</c:v>
                </c:pt>
                <c:pt idx="1241">
                  <c:v>11.8</c:v>
                </c:pt>
                <c:pt idx="1242">
                  <c:v>12.5</c:v>
                </c:pt>
                <c:pt idx="1243">
                  <c:v>12.3</c:v>
                </c:pt>
                <c:pt idx="1244">
                  <c:v>12.4</c:v>
                </c:pt>
                <c:pt idx="1245">
                  <c:v>13</c:v>
                </c:pt>
                <c:pt idx="1246">
                  <c:v>13.6</c:v>
                </c:pt>
                <c:pt idx="1247">
                  <c:v>12.8</c:v>
                </c:pt>
                <c:pt idx="1248">
                  <c:v>13</c:v>
                </c:pt>
                <c:pt idx="1249">
                  <c:v>13.7</c:v>
                </c:pt>
                <c:pt idx="1250">
                  <c:v>13.1</c:v>
                </c:pt>
                <c:pt idx="1251">
                  <c:v>14.2</c:v>
                </c:pt>
                <c:pt idx="1252">
                  <c:v>13.4</c:v>
                </c:pt>
                <c:pt idx="1253">
                  <c:v>11.8</c:v>
                </c:pt>
                <c:pt idx="1254">
                  <c:v>14.2</c:v>
                </c:pt>
                <c:pt idx="1255">
                  <c:v>14.2</c:v>
                </c:pt>
                <c:pt idx="1256">
                  <c:v>13.9</c:v>
                </c:pt>
                <c:pt idx="1257">
                  <c:v>14.2</c:v>
                </c:pt>
                <c:pt idx="1258">
                  <c:v>13.9</c:v>
                </c:pt>
                <c:pt idx="1259">
                  <c:v>13.8</c:v>
                </c:pt>
                <c:pt idx="1260">
                  <c:v>14.6</c:v>
                </c:pt>
                <c:pt idx="1261">
                  <c:v>14.5</c:v>
                </c:pt>
                <c:pt idx="1262">
                  <c:v>14.2</c:v>
                </c:pt>
                <c:pt idx="1263">
                  <c:v>14.9</c:v>
                </c:pt>
                <c:pt idx="1264">
                  <c:v>14.8</c:v>
                </c:pt>
                <c:pt idx="1265">
                  <c:v>15.1</c:v>
                </c:pt>
                <c:pt idx="1266">
                  <c:v>15.1</c:v>
                </c:pt>
                <c:pt idx="1267">
                  <c:v>14.6</c:v>
                </c:pt>
                <c:pt idx="1268">
                  <c:v>15.2</c:v>
                </c:pt>
                <c:pt idx="1269">
                  <c:v>14.8</c:v>
                </c:pt>
                <c:pt idx="1270">
                  <c:v>15.3</c:v>
                </c:pt>
                <c:pt idx="1271">
                  <c:v>14.9</c:v>
                </c:pt>
                <c:pt idx="1272">
                  <c:v>15.8</c:v>
                </c:pt>
                <c:pt idx="1273">
                  <c:v>14.9</c:v>
                </c:pt>
                <c:pt idx="1274">
                  <c:v>14.5</c:v>
                </c:pt>
                <c:pt idx="1275">
                  <c:v>14.8</c:v>
                </c:pt>
                <c:pt idx="1276">
                  <c:v>14.3</c:v>
                </c:pt>
                <c:pt idx="1277">
                  <c:v>15.8</c:v>
                </c:pt>
                <c:pt idx="1278">
                  <c:v>15</c:v>
                </c:pt>
                <c:pt idx="1279">
                  <c:v>13.9</c:v>
                </c:pt>
                <c:pt idx="1280">
                  <c:v>14.9</c:v>
                </c:pt>
                <c:pt idx="1281">
                  <c:v>14.8</c:v>
                </c:pt>
                <c:pt idx="1282">
                  <c:v>13.9</c:v>
                </c:pt>
                <c:pt idx="1283">
                  <c:v>13.6</c:v>
                </c:pt>
                <c:pt idx="1284">
                  <c:v>13.4</c:v>
                </c:pt>
                <c:pt idx="1285">
                  <c:v>15.4</c:v>
                </c:pt>
                <c:pt idx="1286">
                  <c:v>13.2</c:v>
                </c:pt>
                <c:pt idx="1287">
                  <c:v>13</c:v>
                </c:pt>
                <c:pt idx="1288">
                  <c:v>14.2</c:v>
                </c:pt>
                <c:pt idx="1289">
                  <c:v>13.7</c:v>
                </c:pt>
                <c:pt idx="1290">
                  <c:v>13.8</c:v>
                </c:pt>
                <c:pt idx="1291">
                  <c:v>13.7</c:v>
                </c:pt>
                <c:pt idx="1292">
                  <c:v>13.4</c:v>
                </c:pt>
                <c:pt idx="1293">
                  <c:v>11.9</c:v>
                </c:pt>
                <c:pt idx="1294">
                  <c:v>13.4</c:v>
                </c:pt>
                <c:pt idx="1295">
                  <c:v>13.2</c:v>
                </c:pt>
                <c:pt idx="1296">
                  <c:v>13</c:v>
                </c:pt>
                <c:pt idx="1297">
                  <c:v>13.5</c:v>
                </c:pt>
                <c:pt idx="1298">
                  <c:v>13.5</c:v>
                </c:pt>
                <c:pt idx="1299">
                  <c:v>13.3</c:v>
                </c:pt>
                <c:pt idx="1300">
                  <c:v>13.4</c:v>
                </c:pt>
                <c:pt idx="1301">
                  <c:v>12.7</c:v>
                </c:pt>
                <c:pt idx="1302">
                  <c:v>13.2</c:v>
                </c:pt>
                <c:pt idx="1303">
                  <c:v>13.6</c:v>
                </c:pt>
                <c:pt idx="1304">
                  <c:v>12.4</c:v>
                </c:pt>
                <c:pt idx="1305">
                  <c:v>13.5</c:v>
                </c:pt>
                <c:pt idx="1306">
                  <c:v>14.2</c:v>
                </c:pt>
                <c:pt idx="1307">
                  <c:v>12.5</c:v>
                </c:pt>
                <c:pt idx="1308">
                  <c:v>13.6</c:v>
                </c:pt>
                <c:pt idx="1309">
                  <c:v>14.5</c:v>
                </c:pt>
                <c:pt idx="1310">
                  <c:v>14.3</c:v>
                </c:pt>
                <c:pt idx="1311">
                  <c:v>13.3</c:v>
                </c:pt>
                <c:pt idx="1312">
                  <c:v>13.9</c:v>
                </c:pt>
                <c:pt idx="1313">
                  <c:v>14</c:v>
                </c:pt>
                <c:pt idx="1314">
                  <c:v>15.1</c:v>
                </c:pt>
                <c:pt idx="1315">
                  <c:v>15.1</c:v>
                </c:pt>
                <c:pt idx="1316">
                  <c:v>15.8</c:v>
                </c:pt>
                <c:pt idx="1317">
                  <c:v>14.6</c:v>
                </c:pt>
                <c:pt idx="1318">
                  <c:v>14.6</c:v>
                </c:pt>
                <c:pt idx="1319">
                  <c:v>16.5</c:v>
                </c:pt>
                <c:pt idx="1320">
                  <c:v>15.9</c:v>
                </c:pt>
                <c:pt idx="1321">
                  <c:v>15.1</c:v>
                </c:pt>
                <c:pt idx="1322">
                  <c:v>17.100000000000001</c:v>
                </c:pt>
                <c:pt idx="1323">
                  <c:v>16.100000000000001</c:v>
                </c:pt>
                <c:pt idx="1324">
                  <c:v>16.2</c:v>
                </c:pt>
                <c:pt idx="1325">
                  <c:v>16</c:v>
                </c:pt>
                <c:pt idx="1326">
                  <c:v>17.899999999999999</c:v>
                </c:pt>
                <c:pt idx="1327">
                  <c:v>17.2</c:v>
                </c:pt>
                <c:pt idx="1328">
                  <c:v>17.899999999999999</c:v>
                </c:pt>
                <c:pt idx="1329">
                  <c:v>18.600000000000001</c:v>
                </c:pt>
                <c:pt idx="1330">
                  <c:v>18.600000000000001</c:v>
                </c:pt>
                <c:pt idx="1331">
                  <c:v>19</c:v>
                </c:pt>
                <c:pt idx="1332">
                  <c:v>19.2</c:v>
                </c:pt>
                <c:pt idx="1333">
                  <c:v>18.3</c:v>
                </c:pt>
                <c:pt idx="1334">
                  <c:v>19.600000000000001</c:v>
                </c:pt>
                <c:pt idx="1335">
                  <c:v>19.2</c:v>
                </c:pt>
                <c:pt idx="1336">
                  <c:v>19</c:v>
                </c:pt>
                <c:pt idx="1337">
                  <c:v>19.5</c:v>
                </c:pt>
                <c:pt idx="1338">
                  <c:v>20</c:v>
                </c:pt>
                <c:pt idx="1339">
                  <c:v>20</c:v>
                </c:pt>
                <c:pt idx="1340">
                  <c:v>21</c:v>
                </c:pt>
                <c:pt idx="1341">
                  <c:v>18.5</c:v>
                </c:pt>
                <c:pt idx="1342">
                  <c:v>19.3</c:v>
                </c:pt>
                <c:pt idx="1343">
                  <c:v>18.600000000000001</c:v>
                </c:pt>
                <c:pt idx="1344">
                  <c:v>21.8</c:v>
                </c:pt>
                <c:pt idx="1345">
                  <c:v>19.899999999999999</c:v>
                </c:pt>
                <c:pt idx="1346">
                  <c:v>19.8</c:v>
                </c:pt>
                <c:pt idx="1347">
                  <c:v>19.3</c:v>
                </c:pt>
                <c:pt idx="1348">
                  <c:v>20.399999999999999</c:v>
                </c:pt>
                <c:pt idx="1349">
                  <c:v>19.899999999999999</c:v>
                </c:pt>
                <c:pt idx="1350">
                  <c:v>20.100000000000001</c:v>
                </c:pt>
                <c:pt idx="1351">
                  <c:v>20.399999999999999</c:v>
                </c:pt>
                <c:pt idx="1352">
                  <c:v>19.2</c:v>
                </c:pt>
                <c:pt idx="1353">
                  <c:v>20</c:v>
                </c:pt>
                <c:pt idx="1354">
                  <c:v>18.7</c:v>
                </c:pt>
                <c:pt idx="1355">
                  <c:v>18.600000000000001</c:v>
                </c:pt>
                <c:pt idx="1356">
                  <c:v>19.7</c:v>
                </c:pt>
                <c:pt idx="1357">
                  <c:v>19</c:v>
                </c:pt>
                <c:pt idx="1358">
                  <c:v>19.399999999999999</c:v>
                </c:pt>
                <c:pt idx="1359">
                  <c:v>18.399999999999999</c:v>
                </c:pt>
                <c:pt idx="1360">
                  <c:v>18.600000000000001</c:v>
                </c:pt>
                <c:pt idx="1361">
                  <c:v>19</c:v>
                </c:pt>
                <c:pt idx="1362">
                  <c:v>17.600000000000001</c:v>
                </c:pt>
                <c:pt idx="1363">
                  <c:v>18.5</c:v>
                </c:pt>
                <c:pt idx="1364">
                  <c:v>17.2</c:v>
                </c:pt>
                <c:pt idx="1365">
                  <c:v>18.399999999999999</c:v>
                </c:pt>
                <c:pt idx="1366">
                  <c:v>18</c:v>
                </c:pt>
                <c:pt idx="1367">
                  <c:v>17.8</c:v>
                </c:pt>
                <c:pt idx="1368">
                  <c:v>17.3</c:v>
                </c:pt>
                <c:pt idx="1369">
                  <c:v>17.100000000000001</c:v>
                </c:pt>
                <c:pt idx="1370">
                  <c:v>18.5</c:v>
                </c:pt>
                <c:pt idx="1371">
                  <c:v>16.600000000000001</c:v>
                </c:pt>
                <c:pt idx="1372">
                  <c:v>16.3</c:v>
                </c:pt>
                <c:pt idx="1373">
                  <c:v>16.2</c:v>
                </c:pt>
                <c:pt idx="1374">
                  <c:v>16.600000000000001</c:v>
                </c:pt>
                <c:pt idx="1375">
                  <c:v>17.3</c:v>
                </c:pt>
                <c:pt idx="1376">
                  <c:v>16.100000000000001</c:v>
                </c:pt>
                <c:pt idx="1377">
                  <c:v>16.7</c:v>
                </c:pt>
                <c:pt idx="1378">
                  <c:v>15.8</c:v>
                </c:pt>
                <c:pt idx="1379">
                  <c:v>15.2</c:v>
                </c:pt>
                <c:pt idx="1380">
                  <c:v>16.100000000000001</c:v>
                </c:pt>
                <c:pt idx="1381">
                  <c:v>15.7</c:v>
                </c:pt>
                <c:pt idx="1382">
                  <c:v>16.100000000000001</c:v>
                </c:pt>
                <c:pt idx="1383">
                  <c:v>17.100000000000001</c:v>
                </c:pt>
                <c:pt idx="1384">
                  <c:v>15.8</c:v>
                </c:pt>
                <c:pt idx="1385">
                  <c:v>15.8</c:v>
                </c:pt>
                <c:pt idx="1386">
                  <c:v>16.8</c:v>
                </c:pt>
                <c:pt idx="1387">
                  <c:v>16.3</c:v>
                </c:pt>
                <c:pt idx="1388">
                  <c:v>16.100000000000001</c:v>
                </c:pt>
                <c:pt idx="1389">
                  <c:v>15.4</c:v>
                </c:pt>
                <c:pt idx="1390">
                  <c:v>16.3</c:v>
                </c:pt>
                <c:pt idx="1391">
                  <c:v>16</c:v>
                </c:pt>
                <c:pt idx="1392">
                  <c:v>16.3</c:v>
                </c:pt>
                <c:pt idx="1393">
                  <c:v>15.6</c:v>
                </c:pt>
                <c:pt idx="1394">
                  <c:v>16.3</c:v>
                </c:pt>
                <c:pt idx="1395">
                  <c:v>17</c:v>
                </c:pt>
                <c:pt idx="1396">
                  <c:v>16.100000000000001</c:v>
                </c:pt>
                <c:pt idx="1397">
                  <c:v>15.6</c:v>
                </c:pt>
                <c:pt idx="1398">
                  <c:v>16.2</c:v>
                </c:pt>
                <c:pt idx="1399">
                  <c:v>17.399999999999999</c:v>
                </c:pt>
                <c:pt idx="1400">
                  <c:v>17.8</c:v>
                </c:pt>
                <c:pt idx="1401">
                  <c:v>17</c:v>
                </c:pt>
                <c:pt idx="1402">
                  <c:v>16.7</c:v>
                </c:pt>
                <c:pt idx="1403">
                  <c:v>16.399999999999999</c:v>
                </c:pt>
                <c:pt idx="1404">
                  <c:v>15.8</c:v>
                </c:pt>
                <c:pt idx="1405">
                  <c:v>16.5</c:v>
                </c:pt>
                <c:pt idx="1406">
                  <c:v>16.2</c:v>
                </c:pt>
                <c:pt idx="1407">
                  <c:v>16.2</c:v>
                </c:pt>
                <c:pt idx="1408">
                  <c:v>15.9</c:v>
                </c:pt>
                <c:pt idx="1409">
                  <c:v>16.100000000000001</c:v>
                </c:pt>
                <c:pt idx="1410">
                  <c:v>17.2</c:v>
                </c:pt>
                <c:pt idx="1411">
                  <c:v>17.600000000000001</c:v>
                </c:pt>
                <c:pt idx="1412">
                  <c:v>16.399999999999999</c:v>
                </c:pt>
                <c:pt idx="1413">
                  <c:v>15.5</c:v>
                </c:pt>
                <c:pt idx="1414">
                  <c:v>16.399999999999999</c:v>
                </c:pt>
                <c:pt idx="1415">
                  <c:v>15.9</c:v>
                </c:pt>
                <c:pt idx="1416">
                  <c:v>16.100000000000001</c:v>
                </c:pt>
                <c:pt idx="1417">
                  <c:v>16.2</c:v>
                </c:pt>
                <c:pt idx="1418">
                  <c:v>15.7</c:v>
                </c:pt>
                <c:pt idx="1419">
                  <c:v>15.8</c:v>
                </c:pt>
                <c:pt idx="1420">
                  <c:v>16.600000000000001</c:v>
                </c:pt>
                <c:pt idx="1421">
                  <c:v>16.600000000000001</c:v>
                </c:pt>
                <c:pt idx="1422">
                  <c:v>15.8</c:v>
                </c:pt>
                <c:pt idx="1423">
                  <c:v>15.2</c:v>
                </c:pt>
                <c:pt idx="1424">
                  <c:v>16.5</c:v>
                </c:pt>
                <c:pt idx="1425">
                  <c:v>15.6</c:v>
                </c:pt>
                <c:pt idx="1426">
                  <c:v>16.399999999999999</c:v>
                </c:pt>
                <c:pt idx="1427">
                  <c:v>16</c:v>
                </c:pt>
                <c:pt idx="1428">
                  <c:v>16.5</c:v>
                </c:pt>
                <c:pt idx="1429">
                  <c:v>16.399999999999999</c:v>
                </c:pt>
                <c:pt idx="1430">
                  <c:v>17.100000000000001</c:v>
                </c:pt>
                <c:pt idx="1431">
                  <c:v>16.600000000000001</c:v>
                </c:pt>
                <c:pt idx="1432">
                  <c:v>16</c:v>
                </c:pt>
                <c:pt idx="1433">
                  <c:v>15.9</c:v>
                </c:pt>
                <c:pt idx="1434">
                  <c:v>17.3</c:v>
                </c:pt>
                <c:pt idx="1435">
                  <c:v>16.3</c:v>
                </c:pt>
                <c:pt idx="1436">
                  <c:v>17</c:v>
                </c:pt>
                <c:pt idx="1437">
                  <c:v>17.3</c:v>
                </c:pt>
                <c:pt idx="1438">
                  <c:v>17.399999999999999</c:v>
                </c:pt>
                <c:pt idx="1439">
                  <c:v>18.8</c:v>
                </c:pt>
                <c:pt idx="1440">
                  <c:v>17.399999999999999</c:v>
                </c:pt>
                <c:pt idx="1441">
                  <c:v>17.600000000000001</c:v>
                </c:pt>
                <c:pt idx="1442">
                  <c:v>17.600000000000001</c:v>
                </c:pt>
                <c:pt idx="1443">
                  <c:v>18.3</c:v>
                </c:pt>
                <c:pt idx="1444">
                  <c:v>19.899999999999999</c:v>
                </c:pt>
                <c:pt idx="1445">
                  <c:v>19.100000000000001</c:v>
                </c:pt>
                <c:pt idx="1446">
                  <c:v>19.899999999999999</c:v>
                </c:pt>
                <c:pt idx="1447">
                  <c:v>20.100000000000001</c:v>
                </c:pt>
                <c:pt idx="1448">
                  <c:v>20.5</c:v>
                </c:pt>
                <c:pt idx="1449">
                  <c:v>21</c:v>
                </c:pt>
                <c:pt idx="1450">
                  <c:v>22.7</c:v>
                </c:pt>
                <c:pt idx="1451">
                  <c:v>21.6</c:v>
                </c:pt>
                <c:pt idx="1452">
                  <c:v>23.7</c:v>
                </c:pt>
                <c:pt idx="1453">
                  <c:v>24.2</c:v>
                </c:pt>
                <c:pt idx="1454">
                  <c:v>24.7</c:v>
                </c:pt>
                <c:pt idx="1455">
                  <c:v>25.8</c:v>
                </c:pt>
                <c:pt idx="1456">
                  <c:v>25.9</c:v>
                </c:pt>
                <c:pt idx="1457">
                  <c:v>27.6</c:v>
                </c:pt>
                <c:pt idx="1458">
                  <c:v>29.5</c:v>
                </c:pt>
                <c:pt idx="1459">
                  <c:v>31.4</c:v>
                </c:pt>
                <c:pt idx="1460">
                  <c:v>32.200000000000003</c:v>
                </c:pt>
                <c:pt idx="1461">
                  <c:v>33.9</c:v>
                </c:pt>
                <c:pt idx="1462">
                  <c:v>36.200000000000003</c:v>
                </c:pt>
                <c:pt idx="1463">
                  <c:v>37</c:v>
                </c:pt>
                <c:pt idx="1464">
                  <c:v>40.200000000000003</c:v>
                </c:pt>
                <c:pt idx="1465">
                  <c:v>41.6</c:v>
                </c:pt>
                <c:pt idx="1466">
                  <c:v>44</c:v>
                </c:pt>
                <c:pt idx="1467">
                  <c:v>45.8</c:v>
                </c:pt>
                <c:pt idx="1468">
                  <c:v>49.7</c:v>
                </c:pt>
                <c:pt idx="1469">
                  <c:v>51.2</c:v>
                </c:pt>
                <c:pt idx="1470">
                  <c:v>52.5</c:v>
                </c:pt>
                <c:pt idx="1471">
                  <c:v>54.1</c:v>
                </c:pt>
                <c:pt idx="1472">
                  <c:v>55.5</c:v>
                </c:pt>
                <c:pt idx="1473">
                  <c:v>56.8</c:v>
                </c:pt>
                <c:pt idx="1474">
                  <c:v>58</c:v>
                </c:pt>
                <c:pt idx="1475">
                  <c:v>60</c:v>
                </c:pt>
                <c:pt idx="1476">
                  <c:v>63.2</c:v>
                </c:pt>
                <c:pt idx="1477">
                  <c:v>62.4</c:v>
                </c:pt>
                <c:pt idx="1478">
                  <c:v>66</c:v>
                </c:pt>
                <c:pt idx="1479">
                  <c:v>68.900000000000006</c:v>
                </c:pt>
                <c:pt idx="1480">
                  <c:v>67.8</c:v>
                </c:pt>
                <c:pt idx="1481">
                  <c:v>68.5</c:v>
                </c:pt>
                <c:pt idx="1482">
                  <c:v>68.599999999999994</c:v>
                </c:pt>
                <c:pt idx="1483">
                  <c:v>68.5</c:v>
                </c:pt>
                <c:pt idx="1484">
                  <c:v>70.2</c:v>
                </c:pt>
                <c:pt idx="1485">
                  <c:v>69.3</c:v>
                </c:pt>
                <c:pt idx="1486">
                  <c:v>70.2</c:v>
                </c:pt>
                <c:pt idx="1487">
                  <c:v>72.3</c:v>
                </c:pt>
                <c:pt idx="1488">
                  <c:v>72.099999999999994</c:v>
                </c:pt>
                <c:pt idx="1489">
                  <c:v>73.3</c:v>
                </c:pt>
                <c:pt idx="1490">
                  <c:v>73.400000000000006</c:v>
                </c:pt>
                <c:pt idx="1491">
                  <c:v>74.3</c:v>
                </c:pt>
                <c:pt idx="1492">
                  <c:v>73.2</c:v>
                </c:pt>
                <c:pt idx="1493">
                  <c:v>74.7</c:v>
                </c:pt>
                <c:pt idx="1494">
                  <c:v>74.099999999999994</c:v>
                </c:pt>
                <c:pt idx="1495">
                  <c:v>74.099999999999994</c:v>
                </c:pt>
                <c:pt idx="1496">
                  <c:v>74.5</c:v>
                </c:pt>
                <c:pt idx="1497">
                  <c:v>75.3</c:v>
                </c:pt>
                <c:pt idx="1498">
                  <c:v>73.8</c:v>
                </c:pt>
                <c:pt idx="1499">
                  <c:v>74.599999999999994</c:v>
                </c:pt>
                <c:pt idx="1500">
                  <c:v>75.099999999999994</c:v>
                </c:pt>
                <c:pt idx="1501">
                  <c:v>76.099999999999994</c:v>
                </c:pt>
                <c:pt idx="1502">
                  <c:v>76.400000000000006</c:v>
                </c:pt>
                <c:pt idx="1503">
                  <c:v>76.599999999999994</c:v>
                </c:pt>
                <c:pt idx="1504">
                  <c:v>76.5</c:v>
                </c:pt>
                <c:pt idx="1505">
                  <c:v>77.3</c:v>
                </c:pt>
                <c:pt idx="1506">
                  <c:v>78.5</c:v>
                </c:pt>
                <c:pt idx="1507">
                  <c:v>77.8</c:v>
                </c:pt>
                <c:pt idx="1508">
                  <c:v>77.7</c:v>
                </c:pt>
                <c:pt idx="1509">
                  <c:v>77.2</c:v>
                </c:pt>
                <c:pt idx="1510">
                  <c:v>78.5</c:v>
                </c:pt>
                <c:pt idx="1511">
                  <c:v>78.5</c:v>
                </c:pt>
                <c:pt idx="1512">
                  <c:v>78.7</c:v>
                </c:pt>
                <c:pt idx="1513">
                  <c:v>78.8</c:v>
                </c:pt>
                <c:pt idx="1514">
                  <c:v>79</c:v>
                </c:pt>
                <c:pt idx="1515">
                  <c:v>79.400000000000006</c:v>
                </c:pt>
                <c:pt idx="1516">
                  <c:v>78.900000000000006</c:v>
                </c:pt>
                <c:pt idx="1517">
                  <c:v>79.3</c:v>
                </c:pt>
                <c:pt idx="1518">
                  <c:v>79.7</c:v>
                </c:pt>
                <c:pt idx="1519">
                  <c:v>81.7</c:v>
                </c:pt>
                <c:pt idx="1520">
                  <c:v>80.8</c:v>
                </c:pt>
                <c:pt idx="1521">
                  <c:v>81.5</c:v>
                </c:pt>
                <c:pt idx="1522">
                  <c:v>81.7</c:v>
                </c:pt>
                <c:pt idx="1523">
                  <c:v>83</c:v>
                </c:pt>
                <c:pt idx="1524">
                  <c:v>82.2</c:v>
                </c:pt>
                <c:pt idx="1525">
                  <c:v>83</c:v>
                </c:pt>
                <c:pt idx="1526">
                  <c:v>82.9</c:v>
                </c:pt>
                <c:pt idx="1527">
                  <c:v>84</c:v>
                </c:pt>
                <c:pt idx="1528">
                  <c:v>84.8</c:v>
                </c:pt>
                <c:pt idx="1529">
                  <c:v>84.7</c:v>
                </c:pt>
                <c:pt idx="1530">
                  <c:v>86.1</c:v>
                </c:pt>
                <c:pt idx="1531">
                  <c:v>84.8</c:v>
                </c:pt>
                <c:pt idx="1532">
                  <c:v>85.3</c:v>
                </c:pt>
                <c:pt idx="1533">
                  <c:v>85.4</c:v>
                </c:pt>
                <c:pt idx="1534">
                  <c:v>85.3</c:v>
                </c:pt>
                <c:pt idx="1535">
                  <c:v>86.3</c:v>
                </c:pt>
                <c:pt idx="1536">
                  <c:v>86.3</c:v>
                </c:pt>
                <c:pt idx="1537">
                  <c:v>86.6</c:v>
                </c:pt>
                <c:pt idx="1538">
                  <c:v>85.7</c:v>
                </c:pt>
                <c:pt idx="1539">
                  <c:v>85.3</c:v>
                </c:pt>
                <c:pt idx="1540">
                  <c:v>86.2</c:v>
                </c:pt>
                <c:pt idx="1541">
                  <c:v>85.7</c:v>
                </c:pt>
                <c:pt idx="1542">
                  <c:v>86.3</c:v>
                </c:pt>
                <c:pt idx="1543">
                  <c:v>85.5</c:v>
                </c:pt>
                <c:pt idx="1544">
                  <c:v>86.2</c:v>
                </c:pt>
                <c:pt idx="1545">
                  <c:v>85.2</c:v>
                </c:pt>
                <c:pt idx="1546">
                  <c:v>84.8</c:v>
                </c:pt>
                <c:pt idx="1547">
                  <c:v>84.4</c:v>
                </c:pt>
                <c:pt idx="1548">
                  <c:v>85.6</c:v>
                </c:pt>
                <c:pt idx="1549">
                  <c:v>84.5</c:v>
                </c:pt>
                <c:pt idx="1550">
                  <c:v>84.4</c:v>
                </c:pt>
                <c:pt idx="1551">
                  <c:v>84.9</c:v>
                </c:pt>
                <c:pt idx="1552">
                  <c:v>84.4</c:v>
                </c:pt>
                <c:pt idx="1553">
                  <c:v>83.4</c:v>
                </c:pt>
                <c:pt idx="1554">
                  <c:v>82.7</c:v>
                </c:pt>
                <c:pt idx="1555">
                  <c:v>82.8</c:v>
                </c:pt>
                <c:pt idx="1556">
                  <c:v>83.4</c:v>
                </c:pt>
                <c:pt idx="1557">
                  <c:v>82.8</c:v>
                </c:pt>
                <c:pt idx="1558">
                  <c:v>81.599999999999994</c:v>
                </c:pt>
                <c:pt idx="1559">
                  <c:v>82.8</c:v>
                </c:pt>
                <c:pt idx="1560">
                  <c:v>81.3</c:v>
                </c:pt>
                <c:pt idx="1561">
                  <c:v>82</c:v>
                </c:pt>
                <c:pt idx="1562">
                  <c:v>81.599999999999994</c:v>
                </c:pt>
                <c:pt idx="1563">
                  <c:v>80.599999999999994</c:v>
                </c:pt>
                <c:pt idx="1564">
                  <c:v>80.599999999999994</c:v>
                </c:pt>
                <c:pt idx="1565">
                  <c:v>79.599999999999994</c:v>
                </c:pt>
                <c:pt idx="1566">
                  <c:v>81.400000000000006</c:v>
                </c:pt>
                <c:pt idx="1567">
                  <c:v>79.7</c:v>
                </c:pt>
                <c:pt idx="1568">
                  <c:v>80.400000000000006</c:v>
                </c:pt>
                <c:pt idx="1569">
                  <c:v>79.8</c:v>
                </c:pt>
                <c:pt idx="1570">
                  <c:v>78.3</c:v>
                </c:pt>
                <c:pt idx="1571">
                  <c:v>77.2</c:v>
                </c:pt>
                <c:pt idx="1572">
                  <c:v>76.099999999999994</c:v>
                </c:pt>
                <c:pt idx="1573">
                  <c:v>75.3</c:v>
                </c:pt>
                <c:pt idx="1574">
                  <c:v>74.3</c:v>
                </c:pt>
                <c:pt idx="1575">
                  <c:v>72.599999999999994</c:v>
                </c:pt>
                <c:pt idx="1576">
                  <c:v>69.8</c:v>
                </c:pt>
                <c:pt idx="1577">
                  <c:v>70.5</c:v>
                </c:pt>
                <c:pt idx="1578">
                  <c:v>68</c:v>
                </c:pt>
                <c:pt idx="1579">
                  <c:v>67.3</c:v>
                </c:pt>
                <c:pt idx="1580">
                  <c:v>62.6</c:v>
                </c:pt>
                <c:pt idx="1581">
                  <c:v>62.5</c:v>
                </c:pt>
                <c:pt idx="1582">
                  <c:v>59.6</c:v>
                </c:pt>
                <c:pt idx="1583">
                  <c:v>58.8</c:v>
                </c:pt>
                <c:pt idx="1584">
                  <c:v>54.4</c:v>
                </c:pt>
                <c:pt idx="1585">
                  <c:v>51.2</c:v>
                </c:pt>
                <c:pt idx="1586">
                  <c:v>49.9</c:v>
                </c:pt>
                <c:pt idx="1587">
                  <c:v>47.3</c:v>
                </c:pt>
                <c:pt idx="1588">
                  <c:v>46.7</c:v>
                </c:pt>
                <c:pt idx="1589">
                  <c:v>42.3</c:v>
                </c:pt>
                <c:pt idx="1590">
                  <c:v>40.9</c:v>
                </c:pt>
                <c:pt idx="1591">
                  <c:v>38.5</c:v>
                </c:pt>
                <c:pt idx="1592">
                  <c:v>39</c:v>
                </c:pt>
                <c:pt idx="1593">
                  <c:v>36.1</c:v>
                </c:pt>
                <c:pt idx="1594">
                  <c:v>34.700000000000003</c:v>
                </c:pt>
                <c:pt idx="1595">
                  <c:v>32.5</c:v>
                </c:pt>
                <c:pt idx="1596">
                  <c:v>30.4</c:v>
                </c:pt>
                <c:pt idx="1597">
                  <c:v>29.7</c:v>
                </c:pt>
                <c:pt idx="1598">
                  <c:v>27.8</c:v>
                </c:pt>
                <c:pt idx="1599">
                  <c:v>27.5</c:v>
                </c:pt>
                <c:pt idx="1600">
                  <c:v>25.4</c:v>
                </c:pt>
                <c:pt idx="1601">
                  <c:v>25.1</c:v>
                </c:pt>
                <c:pt idx="1602">
                  <c:v>24</c:v>
                </c:pt>
                <c:pt idx="1603">
                  <c:v>23.6</c:v>
                </c:pt>
                <c:pt idx="1604">
                  <c:v>22.8</c:v>
                </c:pt>
                <c:pt idx="1605">
                  <c:v>21.6</c:v>
                </c:pt>
                <c:pt idx="1606">
                  <c:v>21.9</c:v>
                </c:pt>
                <c:pt idx="1607">
                  <c:v>20.399999999999999</c:v>
                </c:pt>
                <c:pt idx="1608">
                  <c:v>20.2</c:v>
                </c:pt>
                <c:pt idx="1609">
                  <c:v>18.100000000000001</c:v>
                </c:pt>
                <c:pt idx="1610">
                  <c:v>19.3</c:v>
                </c:pt>
                <c:pt idx="1611">
                  <c:v>19.2</c:v>
                </c:pt>
                <c:pt idx="1612">
                  <c:v>19.7</c:v>
                </c:pt>
                <c:pt idx="1613">
                  <c:v>18</c:v>
                </c:pt>
                <c:pt idx="1614">
                  <c:v>18.5</c:v>
                </c:pt>
                <c:pt idx="1615">
                  <c:v>18.2</c:v>
                </c:pt>
                <c:pt idx="1616">
                  <c:v>17.8</c:v>
                </c:pt>
                <c:pt idx="1617">
                  <c:v>17.8</c:v>
                </c:pt>
                <c:pt idx="1618">
                  <c:v>17.3</c:v>
                </c:pt>
                <c:pt idx="1619">
                  <c:v>17</c:v>
                </c:pt>
                <c:pt idx="1620">
                  <c:v>19.100000000000001</c:v>
                </c:pt>
                <c:pt idx="1621">
                  <c:v>20</c:v>
                </c:pt>
                <c:pt idx="1622">
                  <c:v>18.600000000000001</c:v>
                </c:pt>
                <c:pt idx="1623">
                  <c:v>19.5</c:v>
                </c:pt>
                <c:pt idx="1624">
                  <c:v>18.100000000000001</c:v>
                </c:pt>
                <c:pt idx="1625">
                  <c:v>19.399999999999999</c:v>
                </c:pt>
                <c:pt idx="1626">
                  <c:v>18.100000000000001</c:v>
                </c:pt>
                <c:pt idx="1627">
                  <c:v>17.5</c:v>
                </c:pt>
                <c:pt idx="1628">
                  <c:v>17.2</c:v>
                </c:pt>
                <c:pt idx="1629">
                  <c:v>16.600000000000001</c:v>
                </c:pt>
                <c:pt idx="1630">
                  <c:v>15.5</c:v>
                </c:pt>
                <c:pt idx="1631">
                  <c:v>16</c:v>
                </c:pt>
                <c:pt idx="1632">
                  <c:v>16.600000000000001</c:v>
                </c:pt>
                <c:pt idx="1633">
                  <c:v>16</c:v>
                </c:pt>
                <c:pt idx="1634">
                  <c:v>16</c:v>
                </c:pt>
                <c:pt idx="1635">
                  <c:v>14.8</c:v>
                </c:pt>
                <c:pt idx="1636">
                  <c:v>15.5</c:v>
                </c:pt>
                <c:pt idx="1637">
                  <c:v>15.1</c:v>
                </c:pt>
                <c:pt idx="1638">
                  <c:v>15.5</c:v>
                </c:pt>
                <c:pt idx="1639">
                  <c:v>15.5</c:v>
                </c:pt>
                <c:pt idx="1640">
                  <c:v>13.9</c:v>
                </c:pt>
                <c:pt idx="1641">
                  <c:v>14.3</c:v>
                </c:pt>
                <c:pt idx="1642">
                  <c:v>14.6</c:v>
                </c:pt>
                <c:pt idx="1643">
                  <c:v>14.6</c:v>
                </c:pt>
                <c:pt idx="1644">
                  <c:v>13.7</c:v>
                </c:pt>
                <c:pt idx="1645">
                  <c:v>14.4</c:v>
                </c:pt>
                <c:pt idx="1646">
                  <c:v>14.7</c:v>
                </c:pt>
                <c:pt idx="1647">
                  <c:v>13.6</c:v>
                </c:pt>
                <c:pt idx="1648">
                  <c:v>14.5</c:v>
                </c:pt>
                <c:pt idx="1649">
                  <c:v>13.4</c:v>
                </c:pt>
                <c:pt idx="1650">
                  <c:v>13.3</c:v>
                </c:pt>
                <c:pt idx="1651">
                  <c:v>12.6</c:v>
                </c:pt>
                <c:pt idx="1652">
                  <c:v>14.8</c:v>
                </c:pt>
                <c:pt idx="1653">
                  <c:v>13.5</c:v>
                </c:pt>
                <c:pt idx="1654">
                  <c:v>13.5</c:v>
                </c:pt>
                <c:pt idx="1655">
                  <c:v>15.3</c:v>
                </c:pt>
                <c:pt idx="1656">
                  <c:v>13.5</c:v>
                </c:pt>
                <c:pt idx="1657">
                  <c:v>14.5</c:v>
                </c:pt>
                <c:pt idx="1658">
                  <c:v>14</c:v>
                </c:pt>
                <c:pt idx="1659">
                  <c:v>13.2</c:v>
                </c:pt>
                <c:pt idx="1660">
                  <c:v>15.5</c:v>
                </c:pt>
                <c:pt idx="1661">
                  <c:v>14.6</c:v>
                </c:pt>
                <c:pt idx="1662">
                  <c:v>14.6</c:v>
                </c:pt>
                <c:pt idx="1663">
                  <c:v>14.2</c:v>
                </c:pt>
                <c:pt idx="1664">
                  <c:v>14.5</c:v>
                </c:pt>
                <c:pt idx="1665">
                  <c:v>14.9</c:v>
                </c:pt>
                <c:pt idx="1666">
                  <c:v>15.4</c:v>
                </c:pt>
                <c:pt idx="1667">
                  <c:v>14.4</c:v>
                </c:pt>
                <c:pt idx="1668">
                  <c:v>15.6</c:v>
                </c:pt>
                <c:pt idx="1669">
                  <c:v>15.5</c:v>
                </c:pt>
                <c:pt idx="1670">
                  <c:v>15.6</c:v>
                </c:pt>
                <c:pt idx="1671">
                  <c:v>15.3</c:v>
                </c:pt>
                <c:pt idx="1672">
                  <c:v>15.1</c:v>
                </c:pt>
                <c:pt idx="1673">
                  <c:v>15.8</c:v>
                </c:pt>
                <c:pt idx="1674">
                  <c:v>15.7</c:v>
                </c:pt>
                <c:pt idx="1675">
                  <c:v>14.7</c:v>
                </c:pt>
                <c:pt idx="1676">
                  <c:v>15.5</c:v>
                </c:pt>
                <c:pt idx="1677">
                  <c:v>14.4</c:v>
                </c:pt>
                <c:pt idx="1678">
                  <c:v>15.5</c:v>
                </c:pt>
                <c:pt idx="1679">
                  <c:v>15.1</c:v>
                </c:pt>
                <c:pt idx="1680">
                  <c:v>17.7</c:v>
                </c:pt>
                <c:pt idx="1681">
                  <c:v>16</c:v>
                </c:pt>
                <c:pt idx="1682">
                  <c:v>16.7</c:v>
                </c:pt>
                <c:pt idx="1683">
                  <c:v>16.100000000000001</c:v>
                </c:pt>
                <c:pt idx="1684">
                  <c:v>16.3</c:v>
                </c:pt>
                <c:pt idx="1685">
                  <c:v>16.8</c:v>
                </c:pt>
                <c:pt idx="1686">
                  <c:v>14.9</c:v>
                </c:pt>
                <c:pt idx="1687">
                  <c:v>15.5</c:v>
                </c:pt>
                <c:pt idx="1688">
                  <c:v>14.9</c:v>
                </c:pt>
                <c:pt idx="1689">
                  <c:v>14.6</c:v>
                </c:pt>
                <c:pt idx="1690">
                  <c:v>16</c:v>
                </c:pt>
                <c:pt idx="1691">
                  <c:v>15.9</c:v>
                </c:pt>
                <c:pt idx="1692">
                  <c:v>16</c:v>
                </c:pt>
                <c:pt idx="1693">
                  <c:v>16.399999999999999</c:v>
                </c:pt>
                <c:pt idx="1694">
                  <c:v>15.9</c:v>
                </c:pt>
                <c:pt idx="1695">
                  <c:v>15.9</c:v>
                </c:pt>
                <c:pt idx="1696">
                  <c:v>15.4</c:v>
                </c:pt>
                <c:pt idx="1697">
                  <c:v>15.7</c:v>
                </c:pt>
                <c:pt idx="1698">
                  <c:v>15.7</c:v>
                </c:pt>
                <c:pt idx="1699">
                  <c:v>15.2</c:v>
                </c:pt>
                <c:pt idx="1700">
                  <c:v>14.7</c:v>
                </c:pt>
                <c:pt idx="1701">
                  <c:v>15.5</c:v>
                </c:pt>
                <c:pt idx="1702">
                  <c:v>15.9</c:v>
                </c:pt>
                <c:pt idx="1703">
                  <c:v>16.600000000000001</c:v>
                </c:pt>
                <c:pt idx="1704">
                  <c:v>15.6</c:v>
                </c:pt>
                <c:pt idx="1705">
                  <c:v>16.2</c:v>
                </c:pt>
                <c:pt idx="1706">
                  <c:v>16.5</c:v>
                </c:pt>
                <c:pt idx="1707">
                  <c:v>15.1</c:v>
                </c:pt>
                <c:pt idx="1708">
                  <c:v>14.8</c:v>
                </c:pt>
                <c:pt idx="1709">
                  <c:v>15.6</c:v>
                </c:pt>
                <c:pt idx="1710">
                  <c:v>15.5</c:v>
                </c:pt>
                <c:pt idx="1711">
                  <c:v>16.100000000000001</c:v>
                </c:pt>
                <c:pt idx="1712">
                  <c:v>16.100000000000001</c:v>
                </c:pt>
                <c:pt idx="1713">
                  <c:v>14.8</c:v>
                </c:pt>
                <c:pt idx="1714">
                  <c:v>15.7</c:v>
                </c:pt>
                <c:pt idx="1715">
                  <c:v>15.2</c:v>
                </c:pt>
                <c:pt idx="1716">
                  <c:v>16.100000000000001</c:v>
                </c:pt>
                <c:pt idx="1717">
                  <c:v>16.5</c:v>
                </c:pt>
                <c:pt idx="1718">
                  <c:v>15.9</c:v>
                </c:pt>
                <c:pt idx="1719">
                  <c:v>15.1</c:v>
                </c:pt>
                <c:pt idx="1720">
                  <c:v>15.4</c:v>
                </c:pt>
                <c:pt idx="1721">
                  <c:v>14.8</c:v>
                </c:pt>
                <c:pt idx="1722">
                  <c:v>15.1</c:v>
                </c:pt>
                <c:pt idx="1723">
                  <c:v>14.7</c:v>
                </c:pt>
                <c:pt idx="1724">
                  <c:v>14.1</c:v>
                </c:pt>
                <c:pt idx="1725">
                  <c:v>15.6</c:v>
                </c:pt>
                <c:pt idx="1726">
                  <c:v>16</c:v>
                </c:pt>
                <c:pt idx="1727">
                  <c:v>14.7</c:v>
                </c:pt>
                <c:pt idx="1728">
                  <c:v>15.7</c:v>
                </c:pt>
                <c:pt idx="1729">
                  <c:v>15.8</c:v>
                </c:pt>
                <c:pt idx="1730">
                  <c:v>15.2</c:v>
                </c:pt>
                <c:pt idx="1731">
                  <c:v>16.5</c:v>
                </c:pt>
                <c:pt idx="1732">
                  <c:v>15.5</c:v>
                </c:pt>
                <c:pt idx="1733">
                  <c:v>15.5</c:v>
                </c:pt>
                <c:pt idx="1734">
                  <c:v>16.8</c:v>
                </c:pt>
                <c:pt idx="1735">
                  <c:v>14.7</c:v>
                </c:pt>
                <c:pt idx="1736">
                  <c:v>16.7</c:v>
                </c:pt>
                <c:pt idx="1737">
                  <c:v>17</c:v>
                </c:pt>
                <c:pt idx="1738">
                  <c:v>15.5</c:v>
                </c:pt>
                <c:pt idx="1739">
                  <c:v>17.399999999999999</c:v>
                </c:pt>
                <c:pt idx="1740">
                  <c:v>18.3</c:v>
                </c:pt>
                <c:pt idx="1741">
                  <c:v>18.2</c:v>
                </c:pt>
                <c:pt idx="1742">
                  <c:v>19.5</c:v>
                </c:pt>
                <c:pt idx="1743">
                  <c:v>17.5</c:v>
                </c:pt>
                <c:pt idx="1744">
                  <c:v>20.2</c:v>
                </c:pt>
                <c:pt idx="1745">
                  <c:v>20.100000000000001</c:v>
                </c:pt>
                <c:pt idx="1746">
                  <c:v>21.1</c:v>
                </c:pt>
                <c:pt idx="1747">
                  <c:v>20.8</c:v>
                </c:pt>
                <c:pt idx="1748">
                  <c:v>19.8</c:v>
                </c:pt>
                <c:pt idx="1749">
                  <c:v>21.4</c:v>
                </c:pt>
                <c:pt idx="1750">
                  <c:v>20.5</c:v>
                </c:pt>
                <c:pt idx="1751">
                  <c:v>23.1</c:v>
                </c:pt>
                <c:pt idx="1752">
                  <c:v>22.9</c:v>
                </c:pt>
                <c:pt idx="1753">
                  <c:v>24</c:v>
                </c:pt>
                <c:pt idx="1754">
                  <c:v>24.4</c:v>
                </c:pt>
                <c:pt idx="1755">
                  <c:v>25.2</c:v>
                </c:pt>
                <c:pt idx="1756">
                  <c:v>24.9</c:v>
                </c:pt>
                <c:pt idx="1757">
                  <c:v>26.3</c:v>
                </c:pt>
                <c:pt idx="1758">
                  <c:v>26.1</c:v>
                </c:pt>
                <c:pt idx="1759">
                  <c:v>26.9</c:v>
                </c:pt>
                <c:pt idx="1760">
                  <c:v>27.6</c:v>
                </c:pt>
                <c:pt idx="1761">
                  <c:v>28</c:v>
                </c:pt>
                <c:pt idx="1762">
                  <c:v>27.9</c:v>
                </c:pt>
                <c:pt idx="1763">
                  <c:v>28.2</c:v>
                </c:pt>
                <c:pt idx="1764">
                  <c:v>28.9</c:v>
                </c:pt>
                <c:pt idx="1765">
                  <c:v>28.5</c:v>
                </c:pt>
                <c:pt idx="1766">
                  <c:v>29.3</c:v>
                </c:pt>
                <c:pt idx="1767">
                  <c:v>28.8</c:v>
                </c:pt>
                <c:pt idx="1768">
                  <c:v>30.1</c:v>
                </c:pt>
                <c:pt idx="1769">
                  <c:v>29.4</c:v>
                </c:pt>
                <c:pt idx="1770">
                  <c:v>28.7</c:v>
                </c:pt>
                <c:pt idx="1771">
                  <c:v>28.8</c:v>
                </c:pt>
                <c:pt idx="1772">
                  <c:v>29.3</c:v>
                </c:pt>
                <c:pt idx="1773">
                  <c:v>27.6</c:v>
                </c:pt>
                <c:pt idx="1774">
                  <c:v>28</c:v>
                </c:pt>
                <c:pt idx="1775">
                  <c:v>28.3</c:v>
                </c:pt>
                <c:pt idx="1776">
                  <c:v>27.2</c:v>
                </c:pt>
                <c:pt idx="1777">
                  <c:v>28</c:v>
                </c:pt>
                <c:pt idx="1778">
                  <c:v>27.2</c:v>
                </c:pt>
                <c:pt idx="1779">
                  <c:v>27.1</c:v>
                </c:pt>
                <c:pt idx="1780">
                  <c:v>26.6</c:v>
                </c:pt>
                <c:pt idx="1781">
                  <c:v>26.3</c:v>
                </c:pt>
                <c:pt idx="1782">
                  <c:v>26.6</c:v>
                </c:pt>
                <c:pt idx="1783">
                  <c:v>25.4</c:v>
                </c:pt>
                <c:pt idx="1784">
                  <c:v>26.1</c:v>
                </c:pt>
                <c:pt idx="1785">
                  <c:v>27.2</c:v>
                </c:pt>
                <c:pt idx="1786">
                  <c:v>25.2</c:v>
                </c:pt>
                <c:pt idx="1787">
                  <c:v>25.5</c:v>
                </c:pt>
                <c:pt idx="1788">
                  <c:v>27.3</c:v>
                </c:pt>
                <c:pt idx="1789">
                  <c:v>25.7</c:v>
                </c:pt>
                <c:pt idx="1790">
                  <c:v>25.7</c:v>
                </c:pt>
                <c:pt idx="1791">
                  <c:v>24.4</c:v>
                </c:pt>
                <c:pt idx="1792">
                  <c:v>26</c:v>
                </c:pt>
                <c:pt idx="1793">
                  <c:v>24.3</c:v>
                </c:pt>
                <c:pt idx="1794">
                  <c:v>24.8</c:v>
                </c:pt>
                <c:pt idx="1795">
                  <c:v>25.4</c:v>
                </c:pt>
                <c:pt idx="1796">
                  <c:v>25.4</c:v>
                </c:pt>
                <c:pt idx="1797">
                  <c:v>25.3</c:v>
                </c:pt>
                <c:pt idx="1798">
                  <c:v>24.5</c:v>
                </c:pt>
                <c:pt idx="1799">
                  <c:v>25.3</c:v>
                </c:pt>
                <c:pt idx="1800">
                  <c:v>24.6</c:v>
                </c:pt>
                <c:pt idx="1801">
                  <c:v>25.9</c:v>
                </c:pt>
                <c:pt idx="1802">
                  <c:v>26.6</c:v>
                </c:pt>
                <c:pt idx="1803">
                  <c:v>25.8</c:v>
                </c:pt>
                <c:pt idx="1804">
                  <c:v>26.5</c:v>
                </c:pt>
                <c:pt idx="1805">
                  <c:v>26.9</c:v>
                </c:pt>
                <c:pt idx="1806">
                  <c:v>25.4</c:v>
                </c:pt>
                <c:pt idx="1807">
                  <c:v>25.9</c:v>
                </c:pt>
                <c:pt idx="1808">
                  <c:v>26.6</c:v>
                </c:pt>
                <c:pt idx="1809">
                  <c:v>27.3</c:v>
                </c:pt>
                <c:pt idx="1810">
                  <c:v>27.5</c:v>
                </c:pt>
                <c:pt idx="1811">
                  <c:v>27.8</c:v>
                </c:pt>
                <c:pt idx="1812">
                  <c:v>28.9</c:v>
                </c:pt>
                <c:pt idx="1813">
                  <c:v>28</c:v>
                </c:pt>
                <c:pt idx="1814">
                  <c:v>27.8</c:v>
                </c:pt>
                <c:pt idx="1815">
                  <c:v>27.5</c:v>
                </c:pt>
                <c:pt idx="1816">
                  <c:v>29.2</c:v>
                </c:pt>
                <c:pt idx="1817">
                  <c:v>28.3</c:v>
                </c:pt>
                <c:pt idx="1818">
                  <c:v>29.8</c:v>
                </c:pt>
                <c:pt idx="1819">
                  <c:v>30.5</c:v>
                </c:pt>
                <c:pt idx="1820">
                  <c:v>30</c:v>
                </c:pt>
                <c:pt idx="1821">
                  <c:v>29.8</c:v>
                </c:pt>
                <c:pt idx="1822">
                  <c:v>30.2</c:v>
                </c:pt>
                <c:pt idx="1823">
                  <c:v>30.6</c:v>
                </c:pt>
                <c:pt idx="1824">
                  <c:v>31</c:v>
                </c:pt>
                <c:pt idx="1825">
                  <c:v>30.6</c:v>
                </c:pt>
                <c:pt idx="1826">
                  <c:v>32.700000000000003</c:v>
                </c:pt>
                <c:pt idx="1827">
                  <c:v>31.2</c:v>
                </c:pt>
                <c:pt idx="1828">
                  <c:v>32.700000000000003</c:v>
                </c:pt>
                <c:pt idx="1829">
                  <c:v>33.4</c:v>
                </c:pt>
                <c:pt idx="1830">
                  <c:v>32.700000000000003</c:v>
                </c:pt>
                <c:pt idx="1831">
                  <c:v>34.4</c:v>
                </c:pt>
                <c:pt idx="1832">
                  <c:v>33.6</c:v>
                </c:pt>
                <c:pt idx="1833">
                  <c:v>33.9</c:v>
                </c:pt>
                <c:pt idx="1834">
                  <c:v>33.6</c:v>
                </c:pt>
                <c:pt idx="1835">
                  <c:v>34.299999999999997</c:v>
                </c:pt>
              </c:numCache>
            </c:numRef>
          </c:xVal>
          <c:yVal>
            <c:numRef>
              <c:f>'62G_15'!$A$2:$A$1837</c:f>
              <c:numCache>
                <c:formatCode>General</c:formatCode>
                <c:ptCount val="1836"/>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numCache>
            </c:numRef>
          </c:yVal>
          <c:smooth val="1"/>
          <c:extLst>
            <c:ext xmlns:c16="http://schemas.microsoft.com/office/drawing/2014/chart" uri="{C3380CC4-5D6E-409C-BE32-E72D297353CC}">
              <c16:uniqueId val="{00000002-D2C9-4C46-8EA6-B2296D9A1278}"/>
            </c:ext>
          </c:extLst>
        </c:ser>
        <c:ser>
          <c:idx val="3"/>
          <c:order val="3"/>
          <c:tx>
            <c:strRef>
              <c:f>'62G_15'!$E$1</c:f>
              <c:strCache>
                <c:ptCount val="1"/>
                <c:pt idx="0">
                  <c:v>2018</c:v>
                </c:pt>
              </c:strCache>
            </c:strRef>
          </c:tx>
          <c:spPr>
            <a:ln w="12700" cap="rnd">
              <a:solidFill>
                <a:schemeClr val="accent4"/>
              </a:solidFill>
              <a:round/>
            </a:ln>
            <a:effectLst/>
          </c:spPr>
          <c:marker>
            <c:symbol val="none"/>
          </c:marker>
          <c:xVal>
            <c:numRef>
              <c:f>'62G_15'!$E$2:$E$1842</c:f>
              <c:numCache>
                <c:formatCode>General</c:formatCode>
                <c:ptCount val="1841"/>
                <c:pt idx="3">
                  <c:v>18.100000000000001</c:v>
                </c:pt>
                <c:pt idx="4">
                  <c:v>17.7</c:v>
                </c:pt>
                <c:pt idx="5">
                  <c:v>17.399999999999999</c:v>
                </c:pt>
                <c:pt idx="6">
                  <c:v>16.600000000000001</c:v>
                </c:pt>
                <c:pt idx="7">
                  <c:v>16.899999999999999</c:v>
                </c:pt>
                <c:pt idx="8">
                  <c:v>15.6</c:v>
                </c:pt>
                <c:pt idx="9">
                  <c:v>15.1</c:v>
                </c:pt>
                <c:pt idx="10">
                  <c:v>14</c:v>
                </c:pt>
                <c:pt idx="11">
                  <c:v>14</c:v>
                </c:pt>
                <c:pt idx="12">
                  <c:v>14.1</c:v>
                </c:pt>
                <c:pt idx="13">
                  <c:v>12.9</c:v>
                </c:pt>
                <c:pt idx="14">
                  <c:v>12.8</c:v>
                </c:pt>
                <c:pt idx="15">
                  <c:v>13</c:v>
                </c:pt>
                <c:pt idx="16">
                  <c:v>11.9</c:v>
                </c:pt>
                <c:pt idx="17">
                  <c:v>12</c:v>
                </c:pt>
                <c:pt idx="18">
                  <c:v>11.7</c:v>
                </c:pt>
                <c:pt idx="19">
                  <c:v>12.2</c:v>
                </c:pt>
                <c:pt idx="20">
                  <c:v>11.3</c:v>
                </c:pt>
                <c:pt idx="21">
                  <c:v>11.1</c:v>
                </c:pt>
                <c:pt idx="22">
                  <c:v>11.8</c:v>
                </c:pt>
                <c:pt idx="23">
                  <c:v>10.5</c:v>
                </c:pt>
                <c:pt idx="24">
                  <c:v>11.5</c:v>
                </c:pt>
                <c:pt idx="25">
                  <c:v>10.7</c:v>
                </c:pt>
                <c:pt idx="26">
                  <c:v>10.7</c:v>
                </c:pt>
                <c:pt idx="27">
                  <c:v>11.9</c:v>
                </c:pt>
                <c:pt idx="28">
                  <c:v>10.6</c:v>
                </c:pt>
                <c:pt idx="29">
                  <c:v>11</c:v>
                </c:pt>
                <c:pt idx="30">
                  <c:v>10.199999999999999</c:v>
                </c:pt>
                <c:pt idx="31">
                  <c:v>9.6999999999999993</c:v>
                </c:pt>
                <c:pt idx="32">
                  <c:v>10.7</c:v>
                </c:pt>
                <c:pt idx="33">
                  <c:v>10.4</c:v>
                </c:pt>
                <c:pt idx="34">
                  <c:v>10.8</c:v>
                </c:pt>
                <c:pt idx="35">
                  <c:v>9.6</c:v>
                </c:pt>
                <c:pt idx="36">
                  <c:v>10.4</c:v>
                </c:pt>
                <c:pt idx="37">
                  <c:v>9.5</c:v>
                </c:pt>
                <c:pt idx="38">
                  <c:v>10.3</c:v>
                </c:pt>
                <c:pt idx="39">
                  <c:v>9.3000000000000007</c:v>
                </c:pt>
                <c:pt idx="40">
                  <c:v>9</c:v>
                </c:pt>
                <c:pt idx="41">
                  <c:v>8.9</c:v>
                </c:pt>
                <c:pt idx="42">
                  <c:v>8.8000000000000007</c:v>
                </c:pt>
                <c:pt idx="43">
                  <c:v>8.3000000000000007</c:v>
                </c:pt>
                <c:pt idx="44">
                  <c:v>7.4</c:v>
                </c:pt>
                <c:pt idx="45">
                  <c:v>7.9</c:v>
                </c:pt>
                <c:pt idx="46">
                  <c:v>7.7</c:v>
                </c:pt>
                <c:pt idx="47">
                  <c:v>7.5</c:v>
                </c:pt>
                <c:pt idx="48">
                  <c:v>7.8</c:v>
                </c:pt>
                <c:pt idx="49">
                  <c:v>8</c:v>
                </c:pt>
                <c:pt idx="50">
                  <c:v>7.8</c:v>
                </c:pt>
                <c:pt idx="51">
                  <c:v>7.4</c:v>
                </c:pt>
                <c:pt idx="52">
                  <c:v>6.7</c:v>
                </c:pt>
                <c:pt idx="53">
                  <c:v>7.1</c:v>
                </c:pt>
                <c:pt idx="54">
                  <c:v>7.1</c:v>
                </c:pt>
                <c:pt idx="55">
                  <c:v>7.1</c:v>
                </c:pt>
                <c:pt idx="56">
                  <c:v>7.3</c:v>
                </c:pt>
                <c:pt idx="57">
                  <c:v>6.9</c:v>
                </c:pt>
                <c:pt idx="58">
                  <c:v>7.3</c:v>
                </c:pt>
                <c:pt idx="59">
                  <c:v>7.2</c:v>
                </c:pt>
                <c:pt idx="60">
                  <c:v>7.8</c:v>
                </c:pt>
                <c:pt idx="61">
                  <c:v>8.5</c:v>
                </c:pt>
                <c:pt idx="62">
                  <c:v>7.9</c:v>
                </c:pt>
                <c:pt idx="63">
                  <c:v>7.7</c:v>
                </c:pt>
                <c:pt idx="64">
                  <c:v>8.1</c:v>
                </c:pt>
                <c:pt idx="65">
                  <c:v>7.7</c:v>
                </c:pt>
                <c:pt idx="66">
                  <c:v>8.3000000000000007</c:v>
                </c:pt>
                <c:pt idx="67">
                  <c:v>8.1999999999999993</c:v>
                </c:pt>
                <c:pt idx="68">
                  <c:v>8.8000000000000007</c:v>
                </c:pt>
                <c:pt idx="69">
                  <c:v>8.9</c:v>
                </c:pt>
                <c:pt idx="70">
                  <c:v>8.1</c:v>
                </c:pt>
                <c:pt idx="71">
                  <c:v>9.4</c:v>
                </c:pt>
                <c:pt idx="72">
                  <c:v>9.8000000000000007</c:v>
                </c:pt>
                <c:pt idx="73">
                  <c:v>9.9</c:v>
                </c:pt>
                <c:pt idx="74">
                  <c:v>9.6</c:v>
                </c:pt>
                <c:pt idx="75">
                  <c:v>11.2</c:v>
                </c:pt>
                <c:pt idx="76">
                  <c:v>10.199999999999999</c:v>
                </c:pt>
                <c:pt idx="77">
                  <c:v>11</c:v>
                </c:pt>
                <c:pt idx="78">
                  <c:v>11.2</c:v>
                </c:pt>
                <c:pt idx="79">
                  <c:v>11.6</c:v>
                </c:pt>
                <c:pt idx="80">
                  <c:v>13.2</c:v>
                </c:pt>
                <c:pt idx="81">
                  <c:v>11.9</c:v>
                </c:pt>
                <c:pt idx="82">
                  <c:v>12.9</c:v>
                </c:pt>
                <c:pt idx="83">
                  <c:v>13.2</c:v>
                </c:pt>
                <c:pt idx="84">
                  <c:v>12.6</c:v>
                </c:pt>
                <c:pt idx="85">
                  <c:v>12.8</c:v>
                </c:pt>
                <c:pt idx="86">
                  <c:v>13.2</c:v>
                </c:pt>
                <c:pt idx="87">
                  <c:v>13.6</c:v>
                </c:pt>
                <c:pt idx="88">
                  <c:v>13.4</c:v>
                </c:pt>
                <c:pt idx="89">
                  <c:v>13.8</c:v>
                </c:pt>
                <c:pt idx="90">
                  <c:v>13.7</c:v>
                </c:pt>
                <c:pt idx="91">
                  <c:v>13.9</c:v>
                </c:pt>
                <c:pt idx="92">
                  <c:v>14</c:v>
                </c:pt>
                <c:pt idx="93">
                  <c:v>13.3</c:v>
                </c:pt>
                <c:pt idx="94">
                  <c:v>13</c:v>
                </c:pt>
                <c:pt idx="95">
                  <c:v>12.8</c:v>
                </c:pt>
                <c:pt idx="96">
                  <c:v>13.6</c:v>
                </c:pt>
                <c:pt idx="97">
                  <c:v>14.2</c:v>
                </c:pt>
                <c:pt idx="98">
                  <c:v>13.5</c:v>
                </c:pt>
                <c:pt idx="99">
                  <c:v>13</c:v>
                </c:pt>
                <c:pt idx="100">
                  <c:v>12.9</c:v>
                </c:pt>
                <c:pt idx="101">
                  <c:v>13.6</c:v>
                </c:pt>
                <c:pt idx="102">
                  <c:v>12.7</c:v>
                </c:pt>
                <c:pt idx="103">
                  <c:v>13.6</c:v>
                </c:pt>
                <c:pt idx="104">
                  <c:v>11.7</c:v>
                </c:pt>
                <c:pt idx="105">
                  <c:v>13.3</c:v>
                </c:pt>
                <c:pt idx="106">
                  <c:v>12.2</c:v>
                </c:pt>
                <c:pt idx="107">
                  <c:v>11.9</c:v>
                </c:pt>
                <c:pt idx="108">
                  <c:v>11.8</c:v>
                </c:pt>
                <c:pt idx="109">
                  <c:v>13.6</c:v>
                </c:pt>
                <c:pt idx="110">
                  <c:v>12.3</c:v>
                </c:pt>
                <c:pt idx="111">
                  <c:v>13.1</c:v>
                </c:pt>
                <c:pt idx="112">
                  <c:v>11.7</c:v>
                </c:pt>
                <c:pt idx="113">
                  <c:v>11.7</c:v>
                </c:pt>
                <c:pt idx="114">
                  <c:v>12.6</c:v>
                </c:pt>
                <c:pt idx="115">
                  <c:v>12</c:v>
                </c:pt>
                <c:pt idx="116">
                  <c:v>11.8</c:v>
                </c:pt>
                <c:pt idx="117">
                  <c:v>11.2</c:v>
                </c:pt>
                <c:pt idx="118">
                  <c:v>11.4</c:v>
                </c:pt>
                <c:pt idx="119">
                  <c:v>11</c:v>
                </c:pt>
                <c:pt idx="120">
                  <c:v>11.4</c:v>
                </c:pt>
                <c:pt idx="121">
                  <c:v>11.8</c:v>
                </c:pt>
                <c:pt idx="122">
                  <c:v>10.9</c:v>
                </c:pt>
                <c:pt idx="123">
                  <c:v>11.4</c:v>
                </c:pt>
                <c:pt idx="124">
                  <c:v>10.9</c:v>
                </c:pt>
                <c:pt idx="125">
                  <c:v>11.2</c:v>
                </c:pt>
                <c:pt idx="126">
                  <c:v>10.9</c:v>
                </c:pt>
                <c:pt idx="127">
                  <c:v>11.5</c:v>
                </c:pt>
                <c:pt idx="128">
                  <c:v>10.4</c:v>
                </c:pt>
                <c:pt idx="129">
                  <c:v>10.3</c:v>
                </c:pt>
                <c:pt idx="130">
                  <c:v>10.4</c:v>
                </c:pt>
                <c:pt idx="131">
                  <c:v>11.1</c:v>
                </c:pt>
                <c:pt idx="132">
                  <c:v>10.3</c:v>
                </c:pt>
                <c:pt idx="133">
                  <c:v>10.7</c:v>
                </c:pt>
                <c:pt idx="134">
                  <c:v>10.199999999999999</c:v>
                </c:pt>
                <c:pt idx="135">
                  <c:v>10.5</c:v>
                </c:pt>
                <c:pt idx="136">
                  <c:v>10.6</c:v>
                </c:pt>
                <c:pt idx="137">
                  <c:v>9.6999999999999993</c:v>
                </c:pt>
                <c:pt idx="138">
                  <c:v>10.199999999999999</c:v>
                </c:pt>
                <c:pt idx="139">
                  <c:v>10.1</c:v>
                </c:pt>
                <c:pt idx="140">
                  <c:v>10.199999999999999</c:v>
                </c:pt>
                <c:pt idx="141">
                  <c:v>9.9</c:v>
                </c:pt>
                <c:pt idx="142">
                  <c:v>10</c:v>
                </c:pt>
                <c:pt idx="143">
                  <c:v>9.9</c:v>
                </c:pt>
                <c:pt idx="144">
                  <c:v>10.199999999999999</c:v>
                </c:pt>
                <c:pt idx="145">
                  <c:v>9.8000000000000007</c:v>
                </c:pt>
                <c:pt idx="146">
                  <c:v>9</c:v>
                </c:pt>
                <c:pt idx="147">
                  <c:v>9.1999999999999993</c:v>
                </c:pt>
                <c:pt idx="148">
                  <c:v>8.5</c:v>
                </c:pt>
                <c:pt idx="149">
                  <c:v>10.1</c:v>
                </c:pt>
                <c:pt idx="150">
                  <c:v>8.6</c:v>
                </c:pt>
                <c:pt idx="151">
                  <c:v>8.3000000000000007</c:v>
                </c:pt>
                <c:pt idx="152">
                  <c:v>9.6999999999999993</c:v>
                </c:pt>
                <c:pt idx="153">
                  <c:v>10</c:v>
                </c:pt>
                <c:pt idx="154">
                  <c:v>9.6</c:v>
                </c:pt>
                <c:pt idx="155">
                  <c:v>8.8000000000000007</c:v>
                </c:pt>
                <c:pt idx="156">
                  <c:v>8.9</c:v>
                </c:pt>
                <c:pt idx="157">
                  <c:v>9.8000000000000007</c:v>
                </c:pt>
                <c:pt idx="158">
                  <c:v>9.4</c:v>
                </c:pt>
                <c:pt idx="159">
                  <c:v>8.5</c:v>
                </c:pt>
                <c:pt idx="160">
                  <c:v>9.5</c:v>
                </c:pt>
                <c:pt idx="161">
                  <c:v>9.1999999999999993</c:v>
                </c:pt>
                <c:pt idx="162">
                  <c:v>9.1999999999999993</c:v>
                </c:pt>
                <c:pt idx="163">
                  <c:v>9.6999999999999993</c:v>
                </c:pt>
                <c:pt idx="164">
                  <c:v>8.8000000000000007</c:v>
                </c:pt>
                <c:pt idx="165">
                  <c:v>10.4</c:v>
                </c:pt>
                <c:pt idx="166">
                  <c:v>8.5</c:v>
                </c:pt>
                <c:pt idx="167">
                  <c:v>9.1</c:v>
                </c:pt>
                <c:pt idx="168">
                  <c:v>8.9</c:v>
                </c:pt>
                <c:pt idx="169">
                  <c:v>9.1</c:v>
                </c:pt>
                <c:pt idx="170">
                  <c:v>8.6</c:v>
                </c:pt>
                <c:pt idx="171">
                  <c:v>9.8000000000000007</c:v>
                </c:pt>
                <c:pt idx="172">
                  <c:v>9</c:v>
                </c:pt>
                <c:pt idx="173">
                  <c:v>9.3000000000000007</c:v>
                </c:pt>
                <c:pt idx="174">
                  <c:v>8.1</c:v>
                </c:pt>
                <c:pt idx="175">
                  <c:v>8.5</c:v>
                </c:pt>
                <c:pt idx="176">
                  <c:v>9.3000000000000007</c:v>
                </c:pt>
                <c:pt idx="177">
                  <c:v>9.6999999999999993</c:v>
                </c:pt>
                <c:pt idx="178">
                  <c:v>8.9</c:v>
                </c:pt>
                <c:pt idx="179">
                  <c:v>9.6</c:v>
                </c:pt>
                <c:pt idx="180">
                  <c:v>9.8000000000000007</c:v>
                </c:pt>
                <c:pt idx="181">
                  <c:v>10.199999999999999</c:v>
                </c:pt>
                <c:pt idx="182">
                  <c:v>9.8000000000000007</c:v>
                </c:pt>
                <c:pt idx="183">
                  <c:v>8.1999999999999993</c:v>
                </c:pt>
                <c:pt idx="184">
                  <c:v>7.6</c:v>
                </c:pt>
                <c:pt idx="185">
                  <c:v>9</c:v>
                </c:pt>
                <c:pt idx="186">
                  <c:v>9.1</c:v>
                </c:pt>
                <c:pt idx="187">
                  <c:v>8.8000000000000007</c:v>
                </c:pt>
                <c:pt idx="188">
                  <c:v>9.8000000000000007</c:v>
                </c:pt>
                <c:pt idx="189">
                  <c:v>8.3000000000000007</c:v>
                </c:pt>
                <c:pt idx="190">
                  <c:v>8.8000000000000007</c:v>
                </c:pt>
                <c:pt idx="191">
                  <c:v>9.6999999999999993</c:v>
                </c:pt>
                <c:pt idx="192">
                  <c:v>8.8000000000000007</c:v>
                </c:pt>
                <c:pt idx="193">
                  <c:v>9.1</c:v>
                </c:pt>
                <c:pt idx="194">
                  <c:v>9.6</c:v>
                </c:pt>
                <c:pt idx="195">
                  <c:v>8.6999999999999993</c:v>
                </c:pt>
                <c:pt idx="196">
                  <c:v>8.1999999999999993</c:v>
                </c:pt>
                <c:pt idx="197">
                  <c:v>9.8000000000000007</c:v>
                </c:pt>
                <c:pt idx="198">
                  <c:v>8.3000000000000007</c:v>
                </c:pt>
                <c:pt idx="199">
                  <c:v>8.8000000000000007</c:v>
                </c:pt>
                <c:pt idx="200">
                  <c:v>8.1999999999999993</c:v>
                </c:pt>
                <c:pt idx="201">
                  <c:v>9.5</c:v>
                </c:pt>
                <c:pt idx="202">
                  <c:v>9.4</c:v>
                </c:pt>
                <c:pt idx="203">
                  <c:v>9.6999999999999993</c:v>
                </c:pt>
                <c:pt idx="204">
                  <c:v>9.1</c:v>
                </c:pt>
                <c:pt idx="205">
                  <c:v>8.6999999999999993</c:v>
                </c:pt>
                <c:pt idx="206">
                  <c:v>8.8000000000000007</c:v>
                </c:pt>
                <c:pt idx="207">
                  <c:v>9.1</c:v>
                </c:pt>
                <c:pt idx="208">
                  <c:v>7.6</c:v>
                </c:pt>
                <c:pt idx="209">
                  <c:v>8.8000000000000007</c:v>
                </c:pt>
                <c:pt idx="210">
                  <c:v>8.8000000000000007</c:v>
                </c:pt>
                <c:pt idx="211">
                  <c:v>8.5</c:v>
                </c:pt>
                <c:pt idx="212">
                  <c:v>7.9</c:v>
                </c:pt>
                <c:pt idx="213">
                  <c:v>8.1</c:v>
                </c:pt>
                <c:pt idx="214">
                  <c:v>9</c:v>
                </c:pt>
                <c:pt idx="215">
                  <c:v>8.8000000000000007</c:v>
                </c:pt>
                <c:pt idx="216">
                  <c:v>8.8000000000000007</c:v>
                </c:pt>
                <c:pt idx="217">
                  <c:v>7.8</c:v>
                </c:pt>
                <c:pt idx="218">
                  <c:v>8.5</c:v>
                </c:pt>
                <c:pt idx="219">
                  <c:v>9.3000000000000007</c:v>
                </c:pt>
                <c:pt idx="220">
                  <c:v>8.4</c:v>
                </c:pt>
                <c:pt idx="221">
                  <c:v>7.7</c:v>
                </c:pt>
                <c:pt idx="222">
                  <c:v>8.9</c:v>
                </c:pt>
                <c:pt idx="223">
                  <c:v>8.1999999999999993</c:v>
                </c:pt>
                <c:pt idx="224">
                  <c:v>9.4</c:v>
                </c:pt>
                <c:pt idx="225">
                  <c:v>9.4</c:v>
                </c:pt>
                <c:pt idx="226">
                  <c:v>9.4</c:v>
                </c:pt>
                <c:pt idx="227">
                  <c:v>8.8000000000000007</c:v>
                </c:pt>
                <c:pt idx="228">
                  <c:v>8</c:v>
                </c:pt>
                <c:pt idx="229">
                  <c:v>8.8000000000000007</c:v>
                </c:pt>
                <c:pt idx="230">
                  <c:v>7.8</c:v>
                </c:pt>
                <c:pt idx="231">
                  <c:v>8</c:v>
                </c:pt>
                <c:pt idx="232">
                  <c:v>9.3000000000000007</c:v>
                </c:pt>
                <c:pt idx="233">
                  <c:v>9.9</c:v>
                </c:pt>
                <c:pt idx="234">
                  <c:v>9.5</c:v>
                </c:pt>
                <c:pt idx="235">
                  <c:v>9.3000000000000007</c:v>
                </c:pt>
                <c:pt idx="236">
                  <c:v>9</c:v>
                </c:pt>
                <c:pt idx="237">
                  <c:v>10.4</c:v>
                </c:pt>
                <c:pt idx="238">
                  <c:v>9.9</c:v>
                </c:pt>
                <c:pt idx="239">
                  <c:v>10.3</c:v>
                </c:pt>
                <c:pt idx="240">
                  <c:v>10.3</c:v>
                </c:pt>
                <c:pt idx="241">
                  <c:v>9</c:v>
                </c:pt>
                <c:pt idx="242">
                  <c:v>9.4</c:v>
                </c:pt>
                <c:pt idx="243">
                  <c:v>9.6999999999999993</c:v>
                </c:pt>
                <c:pt idx="244">
                  <c:v>9.9</c:v>
                </c:pt>
                <c:pt idx="245">
                  <c:v>11</c:v>
                </c:pt>
                <c:pt idx="246">
                  <c:v>9.6999999999999993</c:v>
                </c:pt>
                <c:pt idx="247">
                  <c:v>11.6</c:v>
                </c:pt>
                <c:pt idx="248">
                  <c:v>9.8000000000000007</c:v>
                </c:pt>
                <c:pt idx="249">
                  <c:v>10.3</c:v>
                </c:pt>
                <c:pt idx="250">
                  <c:v>10.9</c:v>
                </c:pt>
                <c:pt idx="251">
                  <c:v>11</c:v>
                </c:pt>
                <c:pt idx="252">
                  <c:v>10.1</c:v>
                </c:pt>
                <c:pt idx="253">
                  <c:v>11.9</c:v>
                </c:pt>
                <c:pt idx="254">
                  <c:v>9.6</c:v>
                </c:pt>
                <c:pt idx="255">
                  <c:v>11.8</c:v>
                </c:pt>
                <c:pt idx="256">
                  <c:v>11.5</c:v>
                </c:pt>
                <c:pt idx="257">
                  <c:v>12.1</c:v>
                </c:pt>
                <c:pt idx="258">
                  <c:v>11.6</c:v>
                </c:pt>
                <c:pt idx="259">
                  <c:v>12.2</c:v>
                </c:pt>
                <c:pt idx="260">
                  <c:v>11.4</c:v>
                </c:pt>
                <c:pt idx="261">
                  <c:v>11.7</c:v>
                </c:pt>
                <c:pt idx="262">
                  <c:v>11.8</c:v>
                </c:pt>
                <c:pt idx="263">
                  <c:v>12.5</c:v>
                </c:pt>
                <c:pt idx="264">
                  <c:v>12.4</c:v>
                </c:pt>
                <c:pt idx="265">
                  <c:v>12.1</c:v>
                </c:pt>
                <c:pt idx="266">
                  <c:v>12.3</c:v>
                </c:pt>
                <c:pt idx="267">
                  <c:v>13.4</c:v>
                </c:pt>
                <c:pt idx="268">
                  <c:v>13.6</c:v>
                </c:pt>
                <c:pt idx="269">
                  <c:v>11.7</c:v>
                </c:pt>
                <c:pt idx="270">
                  <c:v>13.5</c:v>
                </c:pt>
                <c:pt idx="271">
                  <c:v>13.5</c:v>
                </c:pt>
                <c:pt idx="272">
                  <c:v>13.7</c:v>
                </c:pt>
                <c:pt idx="273">
                  <c:v>12.8</c:v>
                </c:pt>
                <c:pt idx="274">
                  <c:v>15</c:v>
                </c:pt>
                <c:pt idx="275">
                  <c:v>13.7</c:v>
                </c:pt>
                <c:pt idx="276">
                  <c:v>14.6</c:v>
                </c:pt>
                <c:pt idx="277">
                  <c:v>14.9</c:v>
                </c:pt>
                <c:pt idx="278">
                  <c:v>14.5</c:v>
                </c:pt>
                <c:pt idx="279">
                  <c:v>13.6</c:v>
                </c:pt>
                <c:pt idx="280">
                  <c:v>14.8</c:v>
                </c:pt>
                <c:pt idx="281">
                  <c:v>14.4</c:v>
                </c:pt>
                <c:pt idx="282">
                  <c:v>15.1</c:v>
                </c:pt>
                <c:pt idx="283">
                  <c:v>15.7</c:v>
                </c:pt>
                <c:pt idx="284">
                  <c:v>15.3</c:v>
                </c:pt>
                <c:pt idx="285">
                  <c:v>15.4</c:v>
                </c:pt>
                <c:pt idx="286">
                  <c:v>14.6</c:v>
                </c:pt>
                <c:pt idx="287">
                  <c:v>15.3</c:v>
                </c:pt>
                <c:pt idx="288">
                  <c:v>16.2</c:v>
                </c:pt>
                <c:pt idx="289">
                  <c:v>16.399999999999999</c:v>
                </c:pt>
                <c:pt idx="290">
                  <c:v>16.2</c:v>
                </c:pt>
                <c:pt idx="291">
                  <c:v>16.2</c:v>
                </c:pt>
                <c:pt idx="292">
                  <c:v>16.399999999999999</c:v>
                </c:pt>
                <c:pt idx="293">
                  <c:v>17.7</c:v>
                </c:pt>
                <c:pt idx="294">
                  <c:v>16.899999999999999</c:v>
                </c:pt>
                <c:pt idx="295">
                  <c:v>17.5</c:v>
                </c:pt>
                <c:pt idx="296">
                  <c:v>17</c:v>
                </c:pt>
                <c:pt idx="297">
                  <c:v>17.600000000000001</c:v>
                </c:pt>
                <c:pt idx="298">
                  <c:v>18.399999999999999</c:v>
                </c:pt>
                <c:pt idx="299">
                  <c:v>17.600000000000001</c:v>
                </c:pt>
                <c:pt idx="300">
                  <c:v>18.399999999999999</c:v>
                </c:pt>
                <c:pt idx="301">
                  <c:v>18.100000000000001</c:v>
                </c:pt>
                <c:pt idx="302">
                  <c:v>18.8</c:v>
                </c:pt>
                <c:pt idx="303">
                  <c:v>18.7</c:v>
                </c:pt>
                <c:pt idx="304">
                  <c:v>20.6</c:v>
                </c:pt>
                <c:pt idx="305">
                  <c:v>20.7</c:v>
                </c:pt>
                <c:pt idx="306">
                  <c:v>20.9</c:v>
                </c:pt>
                <c:pt idx="307">
                  <c:v>19.7</c:v>
                </c:pt>
                <c:pt idx="308">
                  <c:v>20.5</c:v>
                </c:pt>
                <c:pt idx="309">
                  <c:v>21.3</c:v>
                </c:pt>
                <c:pt idx="310">
                  <c:v>21.7</c:v>
                </c:pt>
                <c:pt idx="311">
                  <c:v>21.8</c:v>
                </c:pt>
                <c:pt idx="312">
                  <c:v>21.7</c:v>
                </c:pt>
                <c:pt idx="313">
                  <c:v>22.8</c:v>
                </c:pt>
                <c:pt idx="314">
                  <c:v>23.8</c:v>
                </c:pt>
                <c:pt idx="315">
                  <c:v>23.7</c:v>
                </c:pt>
                <c:pt idx="316">
                  <c:v>24.8</c:v>
                </c:pt>
                <c:pt idx="317">
                  <c:v>24</c:v>
                </c:pt>
                <c:pt idx="318">
                  <c:v>25.5</c:v>
                </c:pt>
                <c:pt idx="319">
                  <c:v>25</c:v>
                </c:pt>
                <c:pt idx="320">
                  <c:v>23.7</c:v>
                </c:pt>
                <c:pt idx="321">
                  <c:v>24.9</c:v>
                </c:pt>
                <c:pt idx="322">
                  <c:v>25.1</c:v>
                </c:pt>
                <c:pt idx="323">
                  <c:v>25.6</c:v>
                </c:pt>
                <c:pt idx="324">
                  <c:v>26</c:v>
                </c:pt>
                <c:pt idx="325">
                  <c:v>26.7</c:v>
                </c:pt>
                <c:pt idx="326">
                  <c:v>27</c:v>
                </c:pt>
                <c:pt idx="327">
                  <c:v>26.5</c:v>
                </c:pt>
                <c:pt idx="328">
                  <c:v>27.4</c:v>
                </c:pt>
                <c:pt idx="329">
                  <c:v>26.6</c:v>
                </c:pt>
                <c:pt idx="330">
                  <c:v>26.1</c:v>
                </c:pt>
                <c:pt idx="331">
                  <c:v>27.6</c:v>
                </c:pt>
                <c:pt idx="332">
                  <c:v>26.6</c:v>
                </c:pt>
                <c:pt idx="333">
                  <c:v>27.1</c:v>
                </c:pt>
                <c:pt idx="334">
                  <c:v>25.6</c:v>
                </c:pt>
                <c:pt idx="335">
                  <c:v>25.9</c:v>
                </c:pt>
                <c:pt idx="336">
                  <c:v>25</c:v>
                </c:pt>
                <c:pt idx="337">
                  <c:v>25</c:v>
                </c:pt>
                <c:pt idx="338">
                  <c:v>24</c:v>
                </c:pt>
                <c:pt idx="339">
                  <c:v>25.9</c:v>
                </c:pt>
                <c:pt idx="340">
                  <c:v>24</c:v>
                </c:pt>
                <c:pt idx="341">
                  <c:v>25.1</c:v>
                </c:pt>
                <c:pt idx="342">
                  <c:v>23.9</c:v>
                </c:pt>
                <c:pt idx="343">
                  <c:v>22.5</c:v>
                </c:pt>
                <c:pt idx="344">
                  <c:v>23.1</c:v>
                </c:pt>
                <c:pt idx="345">
                  <c:v>22.9</c:v>
                </c:pt>
                <c:pt idx="346">
                  <c:v>22.4</c:v>
                </c:pt>
                <c:pt idx="347">
                  <c:v>21.5</c:v>
                </c:pt>
                <c:pt idx="348">
                  <c:v>22.2</c:v>
                </c:pt>
                <c:pt idx="349">
                  <c:v>21.6</c:v>
                </c:pt>
                <c:pt idx="350">
                  <c:v>19.3</c:v>
                </c:pt>
                <c:pt idx="351">
                  <c:v>19.899999999999999</c:v>
                </c:pt>
                <c:pt idx="352">
                  <c:v>19.3</c:v>
                </c:pt>
                <c:pt idx="353">
                  <c:v>19.600000000000001</c:v>
                </c:pt>
                <c:pt idx="354">
                  <c:v>20.100000000000001</c:v>
                </c:pt>
                <c:pt idx="355">
                  <c:v>20.399999999999999</c:v>
                </c:pt>
                <c:pt idx="356">
                  <c:v>20.5</c:v>
                </c:pt>
                <c:pt idx="357">
                  <c:v>19.7</c:v>
                </c:pt>
                <c:pt idx="358">
                  <c:v>19.8</c:v>
                </c:pt>
                <c:pt idx="359">
                  <c:v>20.6</c:v>
                </c:pt>
                <c:pt idx="360">
                  <c:v>20</c:v>
                </c:pt>
                <c:pt idx="361">
                  <c:v>19.899999999999999</c:v>
                </c:pt>
                <c:pt idx="362">
                  <c:v>20.399999999999999</c:v>
                </c:pt>
                <c:pt idx="363">
                  <c:v>20.5</c:v>
                </c:pt>
                <c:pt idx="364">
                  <c:v>20.8</c:v>
                </c:pt>
                <c:pt idx="365">
                  <c:v>20.100000000000001</c:v>
                </c:pt>
                <c:pt idx="366">
                  <c:v>20.5</c:v>
                </c:pt>
                <c:pt idx="367">
                  <c:v>21.7</c:v>
                </c:pt>
                <c:pt idx="368">
                  <c:v>22.4</c:v>
                </c:pt>
                <c:pt idx="369">
                  <c:v>22.2</c:v>
                </c:pt>
                <c:pt idx="370">
                  <c:v>22.7</c:v>
                </c:pt>
                <c:pt idx="371">
                  <c:v>23.2</c:v>
                </c:pt>
                <c:pt idx="372">
                  <c:v>21.9</c:v>
                </c:pt>
                <c:pt idx="373">
                  <c:v>22.5</c:v>
                </c:pt>
                <c:pt idx="374">
                  <c:v>23.1</c:v>
                </c:pt>
                <c:pt idx="375">
                  <c:v>22.9</c:v>
                </c:pt>
                <c:pt idx="376">
                  <c:v>23.2</c:v>
                </c:pt>
                <c:pt idx="377">
                  <c:v>22.3</c:v>
                </c:pt>
                <c:pt idx="378">
                  <c:v>23.6</c:v>
                </c:pt>
                <c:pt idx="379">
                  <c:v>24</c:v>
                </c:pt>
                <c:pt idx="380">
                  <c:v>22.3</c:v>
                </c:pt>
                <c:pt idx="381">
                  <c:v>23.1</c:v>
                </c:pt>
                <c:pt idx="382">
                  <c:v>22.7</c:v>
                </c:pt>
                <c:pt idx="383">
                  <c:v>22.8</c:v>
                </c:pt>
                <c:pt idx="384">
                  <c:v>23.4</c:v>
                </c:pt>
                <c:pt idx="385">
                  <c:v>24.9</c:v>
                </c:pt>
                <c:pt idx="386">
                  <c:v>23.3</c:v>
                </c:pt>
                <c:pt idx="387">
                  <c:v>23.2</c:v>
                </c:pt>
                <c:pt idx="388">
                  <c:v>24.2</c:v>
                </c:pt>
                <c:pt idx="389">
                  <c:v>23.1</c:v>
                </c:pt>
                <c:pt idx="390">
                  <c:v>23.7</c:v>
                </c:pt>
                <c:pt idx="391">
                  <c:v>23.1</c:v>
                </c:pt>
                <c:pt idx="392">
                  <c:v>23.1</c:v>
                </c:pt>
                <c:pt idx="393">
                  <c:v>22.8</c:v>
                </c:pt>
                <c:pt idx="394">
                  <c:v>23.2</c:v>
                </c:pt>
                <c:pt idx="395">
                  <c:v>23.5</c:v>
                </c:pt>
                <c:pt idx="396">
                  <c:v>23.3</c:v>
                </c:pt>
                <c:pt idx="397">
                  <c:v>23.5</c:v>
                </c:pt>
                <c:pt idx="398">
                  <c:v>23</c:v>
                </c:pt>
                <c:pt idx="399">
                  <c:v>23.4</c:v>
                </c:pt>
                <c:pt idx="400">
                  <c:v>23.2</c:v>
                </c:pt>
                <c:pt idx="401">
                  <c:v>21.9</c:v>
                </c:pt>
                <c:pt idx="402">
                  <c:v>23.2</c:v>
                </c:pt>
                <c:pt idx="403">
                  <c:v>22.9</c:v>
                </c:pt>
                <c:pt idx="404">
                  <c:v>23.2</c:v>
                </c:pt>
                <c:pt idx="405">
                  <c:v>22.4</c:v>
                </c:pt>
                <c:pt idx="406">
                  <c:v>22.1</c:v>
                </c:pt>
                <c:pt idx="407">
                  <c:v>21.7</c:v>
                </c:pt>
                <c:pt idx="408">
                  <c:v>22.2</c:v>
                </c:pt>
                <c:pt idx="409">
                  <c:v>22.9</c:v>
                </c:pt>
                <c:pt idx="410">
                  <c:v>22.8</c:v>
                </c:pt>
                <c:pt idx="411">
                  <c:v>22.4</c:v>
                </c:pt>
                <c:pt idx="412">
                  <c:v>22.3</c:v>
                </c:pt>
                <c:pt idx="413">
                  <c:v>21.5</c:v>
                </c:pt>
                <c:pt idx="414">
                  <c:v>22.1</c:v>
                </c:pt>
                <c:pt idx="415">
                  <c:v>22.6</c:v>
                </c:pt>
                <c:pt idx="416">
                  <c:v>23.2</c:v>
                </c:pt>
                <c:pt idx="417">
                  <c:v>22.3</c:v>
                </c:pt>
                <c:pt idx="418">
                  <c:v>22.1</c:v>
                </c:pt>
                <c:pt idx="419">
                  <c:v>22.4</c:v>
                </c:pt>
                <c:pt idx="420">
                  <c:v>22.4</c:v>
                </c:pt>
                <c:pt idx="421">
                  <c:v>23</c:v>
                </c:pt>
                <c:pt idx="422">
                  <c:v>22.3</c:v>
                </c:pt>
                <c:pt idx="423">
                  <c:v>23.1</c:v>
                </c:pt>
                <c:pt idx="424">
                  <c:v>22.6</c:v>
                </c:pt>
                <c:pt idx="425">
                  <c:v>22.2</c:v>
                </c:pt>
                <c:pt idx="426">
                  <c:v>21.9</c:v>
                </c:pt>
                <c:pt idx="427">
                  <c:v>22.1</c:v>
                </c:pt>
                <c:pt idx="428">
                  <c:v>21.4</c:v>
                </c:pt>
                <c:pt idx="429">
                  <c:v>22</c:v>
                </c:pt>
                <c:pt idx="430">
                  <c:v>23.3</c:v>
                </c:pt>
                <c:pt idx="431">
                  <c:v>22.8</c:v>
                </c:pt>
                <c:pt idx="432">
                  <c:v>22.5</c:v>
                </c:pt>
                <c:pt idx="433">
                  <c:v>22.1</c:v>
                </c:pt>
                <c:pt idx="434">
                  <c:v>22.3</c:v>
                </c:pt>
                <c:pt idx="435">
                  <c:v>22.8</c:v>
                </c:pt>
                <c:pt idx="436">
                  <c:v>23</c:v>
                </c:pt>
                <c:pt idx="437">
                  <c:v>23.2</c:v>
                </c:pt>
                <c:pt idx="438">
                  <c:v>22</c:v>
                </c:pt>
                <c:pt idx="439">
                  <c:v>21.6</c:v>
                </c:pt>
                <c:pt idx="440">
                  <c:v>21.8</c:v>
                </c:pt>
                <c:pt idx="441">
                  <c:v>24</c:v>
                </c:pt>
                <c:pt idx="442">
                  <c:v>24</c:v>
                </c:pt>
                <c:pt idx="443">
                  <c:v>23.2</c:v>
                </c:pt>
                <c:pt idx="444">
                  <c:v>23</c:v>
                </c:pt>
                <c:pt idx="445">
                  <c:v>22.2</c:v>
                </c:pt>
                <c:pt idx="446">
                  <c:v>22.9</c:v>
                </c:pt>
                <c:pt idx="447">
                  <c:v>23.4</c:v>
                </c:pt>
                <c:pt idx="448">
                  <c:v>22</c:v>
                </c:pt>
                <c:pt idx="449">
                  <c:v>23.4</c:v>
                </c:pt>
                <c:pt idx="450">
                  <c:v>23.7</c:v>
                </c:pt>
                <c:pt idx="451">
                  <c:v>22.3</c:v>
                </c:pt>
                <c:pt idx="452">
                  <c:v>23.6</c:v>
                </c:pt>
                <c:pt idx="453">
                  <c:v>22.8</c:v>
                </c:pt>
                <c:pt idx="454">
                  <c:v>22.9</c:v>
                </c:pt>
                <c:pt idx="455">
                  <c:v>23.8</c:v>
                </c:pt>
                <c:pt idx="456">
                  <c:v>23.3</c:v>
                </c:pt>
                <c:pt idx="457">
                  <c:v>24.3</c:v>
                </c:pt>
                <c:pt idx="458">
                  <c:v>24.2</c:v>
                </c:pt>
                <c:pt idx="459">
                  <c:v>23.6</c:v>
                </c:pt>
                <c:pt idx="460">
                  <c:v>23.6</c:v>
                </c:pt>
                <c:pt idx="461">
                  <c:v>24.3</c:v>
                </c:pt>
                <c:pt idx="462">
                  <c:v>24.5</c:v>
                </c:pt>
                <c:pt idx="463">
                  <c:v>24.1</c:v>
                </c:pt>
                <c:pt idx="464">
                  <c:v>23</c:v>
                </c:pt>
                <c:pt idx="465">
                  <c:v>24.4</c:v>
                </c:pt>
                <c:pt idx="466">
                  <c:v>24.9</c:v>
                </c:pt>
                <c:pt idx="467">
                  <c:v>24.3</c:v>
                </c:pt>
                <c:pt idx="468">
                  <c:v>23.7</c:v>
                </c:pt>
                <c:pt idx="469">
                  <c:v>25.4</c:v>
                </c:pt>
                <c:pt idx="470">
                  <c:v>23.8</c:v>
                </c:pt>
                <c:pt idx="471">
                  <c:v>23.4</c:v>
                </c:pt>
                <c:pt idx="472">
                  <c:v>24</c:v>
                </c:pt>
                <c:pt idx="473">
                  <c:v>25</c:v>
                </c:pt>
                <c:pt idx="474">
                  <c:v>24.7</c:v>
                </c:pt>
                <c:pt idx="475">
                  <c:v>23.9</c:v>
                </c:pt>
                <c:pt idx="476">
                  <c:v>24</c:v>
                </c:pt>
                <c:pt idx="477">
                  <c:v>24.7</c:v>
                </c:pt>
                <c:pt idx="478">
                  <c:v>24.2</c:v>
                </c:pt>
                <c:pt idx="479">
                  <c:v>24.7</c:v>
                </c:pt>
                <c:pt idx="480">
                  <c:v>25.5</c:v>
                </c:pt>
                <c:pt idx="481">
                  <c:v>24.7</c:v>
                </c:pt>
                <c:pt idx="482">
                  <c:v>25.9</c:v>
                </c:pt>
                <c:pt idx="483">
                  <c:v>25.3</c:v>
                </c:pt>
                <c:pt idx="484">
                  <c:v>24.9</c:v>
                </c:pt>
                <c:pt idx="485">
                  <c:v>24.7</c:v>
                </c:pt>
                <c:pt idx="486">
                  <c:v>25.1</c:v>
                </c:pt>
                <c:pt idx="487">
                  <c:v>25.5</c:v>
                </c:pt>
                <c:pt idx="488">
                  <c:v>25.5</c:v>
                </c:pt>
                <c:pt idx="489">
                  <c:v>25.3</c:v>
                </c:pt>
                <c:pt idx="490">
                  <c:v>26.9</c:v>
                </c:pt>
                <c:pt idx="491">
                  <c:v>25.9</c:v>
                </c:pt>
                <c:pt idx="492">
                  <c:v>25.5</c:v>
                </c:pt>
                <c:pt idx="493">
                  <c:v>25.5</c:v>
                </c:pt>
                <c:pt idx="494">
                  <c:v>27.1</c:v>
                </c:pt>
                <c:pt idx="495">
                  <c:v>26.8</c:v>
                </c:pt>
                <c:pt idx="496">
                  <c:v>25.4</c:v>
                </c:pt>
                <c:pt idx="497">
                  <c:v>26.7</c:v>
                </c:pt>
                <c:pt idx="498">
                  <c:v>27.2</c:v>
                </c:pt>
                <c:pt idx="499">
                  <c:v>25.9</c:v>
                </c:pt>
                <c:pt idx="500">
                  <c:v>25.4</c:v>
                </c:pt>
                <c:pt idx="501">
                  <c:v>27.2</c:v>
                </c:pt>
                <c:pt idx="502">
                  <c:v>27</c:v>
                </c:pt>
                <c:pt idx="503">
                  <c:v>26.1</c:v>
                </c:pt>
                <c:pt idx="504">
                  <c:v>27.2</c:v>
                </c:pt>
                <c:pt idx="505">
                  <c:v>26.6</c:v>
                </c:pt>
                <c:pt idx="506">
                  <c:v>27</c:v>
                </c:pt>
                <c:pt idx="507">
                  <c:v>26.2</c:v>
                </c:pt>
                <c:pt idx="508">
                  <c:v>27.4</c:v>
                </c:pt>
                <c:pt idx="509">
                  <c:v>28.5</c:v>
                </c:pt>
                <c:pt idx="510">
                  <c:v>28.5</c:v>
                </c:pt>
                <c:pt idx="511">
                  <c:v>26.9</c:v>
                </c:pt>
                <c:pt idx="512">
                  <c:v>26.9</c:v>
                </c:pt>
                <c:pt idx="513">
                  <c:v>27.4</c:v>
                </c:pt>
                <c:pt idx="514">
                  <c:v>26.4</c:v>
                </c:pt>
                <c:pt idx="515">
                  <c:v>27.4</c:v>
                </c:pt>
                <c:pt idx="516">
                  <c:v>28.1</c:v>
                </c:pt>
                <c:pt idx="517">
                  <c:v>27.3</c:v>
                </c:pt>
                <c:pt idx="518">
                  <c:v>28.3</c:v>
                </c:pt>
                <c:pt idx="519">
                  <c:v>27.5</c:v>
                </c:pt>
                <c:pt idx="520">
                  <c:v>27.6</c:v>
                </c:pt>
                <c:pt idx="521">
                  <c:v>27.5</c:v>
                </c:pt>
                <c:pt idx="522">
                  <c:v>28.1</c:v>
                </c:pt>
                <c:pt idx="523">
                  <c:v>28.3</c:v>
                </c:pt>
                <c:pt idx="524">
                  <c:v>26.7</c:v>
                </c:pt>
                <c:pt idx="525">
                  <c:v>27.5</c:v>
                </c:pt>
                <c:pt idx="526">
                  <c:v>27.9</c:v>
                </c:pt>
                <c:pt idx="527">
                  <c:v>27.5</c:v>
                </c:pt>
                <c:pt idx="528">
                  <c:v>28.3</c:v>
                </c:pt>
                <c:pt idx="529">
                  <c:v>27.1</c:v>
                </c:pt>
                <c:pt idx="530">
                  <c:v>27.4</c:v>
                </c:pt>
                <c:pt idx="531">
                  <c:v>27.1</c:v>
                </c:pt>
                <c:pt idx="532">
                  <c:v>27</c:v>
                </c:pt>
                <c:pt idx="533">
                  <c:v>27.9</c:v>
                </c:pt>
                <c:pt idx="534">
                  <c:v>27.4</c:v>
                </c:pt>
                <c:pt idx="535">
                  <c:v>28</c:v>
                </c:pt>
                <c:pt idx="536">
                  <c:v>26.3</c:v>
                </c:pt>
                <c:pt idx="537">
                  <c:v>27.1</c:v>
                </c:pt>
                <c:pt idx="538">
                  <c:v>26.7</c:v>
                </c:pt>
                <c:pt idx="539">
                  <c:v>27.2</c:v>
                </c:pt>
                <c:pt idx="540">
                  <c:v>26.3</c:v>
                </c:pt>
                <c:pt idx="541">
                  <c:v>26.6</c:v>
                </c:pt>
                <c:pt idx="542">
                  <c:v>25.9</c:v>
                </c:pt>
                <c:pt idx="543">
                  <c:v>26.5</c:v>
                </c:pt>
                <c:pt idx="544">
                  <c:v>26.1</c:v>
                </c:pt>
                <c:pt idx="545">
                  <c:v>26.2</c:v>
                </c:pt>
                <c:pt idx="546">
                  <c:v>26.1</c:v>
                </c:pt>
                <c:pt idx="547">
                  <c:v>26.5</c:v>
                </c:pt>
                <c:pt idx="548">
                  <c:v>26.8</c:v>
                </c:pt>
                <c:pt idx="549">
                  <c:v>26</c:v>
                </c:pt>
                <c:pt idx="550">
                  <c:v>26.3</c:v>
                </c:pt>
                <c:pt idx="551">
                  <c:v>25.1</c:v>
                </c:pt>
                <c:pt idx="552">
                  <c:v>25</c:v>
                </c:pt>
                <c:pt idx="553">
                  <c:v>25.6</c:v>
                </c:pt>
                <c:pt idx="554">
                  <c:v>24.9</c:v>
                </c:pt>
                <c:pt idx="555">
                  <c:v>26</c:v>
                </c:pt>
                <c:pt idx="556">
                  <c:v>25.4</c:v>
                </c:pt>
                <c:pt idx="557">
                  <c:v>26</c:v>
                </c:pt>
                <c:pt idx="558">
                  <c:v>25.1</c:v>
                </c:pt>
                <c:pt idx="559">
                  <c:v>26.9</c:v>
                </c:pt>
                <c:pt idx="560">
                  <c:v>24.9</c:v>
                </c:pt>
                <c:pt idx="561">
                  <c:v>24.9</c:v>
                </c:pt>
                <c:pt idx="562">
                  <c:v>25.6</c:v>
                </c:pt>
                <c:pt idx="563">
                  <c:v>24.4</c:v>
                </c:pt>
                <c:pt idx="564">
                  <c:v>26</c:v>
                </c:pt>
                <c:pt idx="565">
                  <c:v>24.9</c:v>
                </c:pt>
                <c:pt idx="566">
                  <c:v>25.1</c:v>
                </c:pt>
                <c:pt idx="567">
                  <c:v>25.5</c:v>
                </c:pt>
                <c:pt idx="568">
                  <c:v>25.1</c:v>
                </c:pt>
                <c:pt idx="569">
                  <c:v>26.1</c:v>
                </c:pt>
                <c:pt idx="570">
                  <c:v>25.8</c:v>
                </c:pt>
                <c:pt idx="571">
                  <c:v>26.6</c:v>
                </c:pt>
                <c:pt idx="572">
                  <c:v>26.3</c:v>
                </c:pt>
                <c:pt idx="573">
                  <c:v>26.9</c:v>
                </c:pt>
                <c:pt idx="574">
                  <c:v>25.2</c:v>
                </c:pt>
                <c:pt idx="575">
                  <c:v>24.6</c:v>
                </c:pt>
                <c:pt idx="576">
                  <c:v>25.1</c:v>
                </c:pt>
                <c:pt idx="577">
                  <c:v>25.9</c:v>
                </c:pt>
                <c:pt idx="578">
                  <c:v>26.8</c:v>
                </c:pt>
                <c:pt idx="579">
                  <c:v>26</c:v>
                </c:pt>
                <c:pt idx="580">
                  <c:v>26.3</c:v>
                </c:pt>
                <c:pt idx="581">
                  <c:v>26.3</c:v>
                </c:pt>
                <c:pt idx="582">
                  <c:v>26.3</c:v>
                </c:pt>
                <c:pt idx="583">
                  <c:v>25.8</c:v>
                </c:pt>
                <c:pt idx="584">
                  <c:v>26.9</c:v>
                </c:pt>
                <c:pt idx="585">
                  <c:v>27</c:v>
                </c:pt>
                <c:pt idx="586">
                  <c:v>26.3</c:v>
                </c:pt>
                <c:pt idx="587">
                  <c:v>25.9</c:v>
                </c:pt>
                <c:pt idx="588">
                  <c:v>27.4</c:v>
                </c:pt>
                <c:pt idx="589">
                  <c:v>26.2</c:v>
                </c:pt>
                <c:pt idx="590">
                  <c:v>26.1</c:v>
                </c:pt>
                <c:pt idx="591">
                  <c:v>27.1</c:v>
                </c:pt>
                <c:pt idx="592">
                  <c:v>27.9</c:v>
                </c:pt>
                <c:pt idx="593">
                  <c:v>28</c:v>
                </c:pt>
                <c:pt idx="594">
                  <c:v>27.1</c:v>
                </c:pt>
                <c:pt idx="595">
                  <c:v>26.7</c:v>
                </c:pt>
                <c:pt idx="596">
                  <c:v>27.9</c:v>
                </c:pt>
                <c:pt idx="597">
                  <c:v>27.5</c:v>
                </c:pt>
                <c:pt idx="598">
                  <c:v>26.7</c:v>
                </c:pt>
                <c:pt idx="599">
                  <c:v>27.8</c:v>
                </c:pt>
                <c:pt idx="600">
                  <c:v>27.7</c:v>
                </c:pt>
                <c:pt idx="601">
                  <c:v>27.5</c:v>
                </c:pt>
                <c:pt idx="602">
                  <c:v>27.8</c:v>
                </c:pt>
                <c:pt idx="603">
                  <c:v>27.6</c:v>
                </c:pt>
                <c:pt idx="604">
                  <c:v>27.2</c:v>
                </c:pt>
                <c:pt idx="605">
                  <c:v>27.4</c:v>
                </c:pt>
                <c:pt idx="606">
                  <c:v>28.6</c:v>
                </c:pt>
                <c:pt idx="607">
                  <c:v>28</c:v>
                </c:pt>
                <c:pt idx="608">
                  <c:v>27.6</c:v>
                </c:pt>
                <c:pt idx="609">
                  <c:v>27.4</c:v>
                </c:pt>
                <c:pt idx="610">
                  <c:v>28.4</c:v>
                </c:pt>
                <c:pt idx="611">
                  <c:v>27.4</c:v>
                </c:pt>
                <c:pt idx="612">
                  <c:v>26.5</c:v>
                </c:pt>
                <c:pt idx="613">
                  <c:v>27.8</c:v>
                </c:pt>
                <c:pt idx="614">
                  <c:v>26.6</c:v>
                </c:pt>
                <c:pt idx="615">
                  <c:v>26.3</c:v>
                </c:pt>
                <c:pt idx="616">
                  <c:v>27.3</c:v>
                </c:pt>
                <c:pt idx="617">
                  <c:v>27.3</c:v>
                </c:pt>
                <c:pt idx="618">
                  <c:v>28</c:v>
                </c:pt>
                <c:pt idx="619">
                  <c:v>28.5</c:v>
                </c:pt>
                <c:pt idx="620">
                  <c:v>27.1</c:v>
                </c:pt>
                <c:pt idx="621">
                  <c:v>28.2</c:v>
                </c:pt>
                <c:pt idx="622">
                  <c:v>29.3</c:v>
                </c:pt>
                <c:pt idx="623">
                  <c:v>27.6</c:v>
                </c:pt>
                <c:pt idx="624">
                  <c:v>28.1</c:v>
                </c:pt>
                <c:pt idx="625">
                  <c:v>27.8</c:v>
                </c:pt>
                <c:pt idx="626">
                  <c:v>26.8</c:v>
                </c:pt>
                <c:pt idx="627">
                  <c:v>27.9</c:v>
                </c:pt>
                <c:pt idx="628">
                  <c:v>28</c:v>
                </c:pt>
                <c:pt idx="629">
                  <c:v>28.4</c:v>
                </c:pt>
                <c:pt idx="630">
                  <c:v>27.3</c:v>
                </c:pt>
                <c:pt idx="631">
                  <c:v>27.9</c:v>
                </c:pt>
                <c:pt idx="632">
                  <c:v>28.6</c:v>
                </c:pt>
                <c:pt idx="633">
                  <c:v>27.7</c:v>
                </c:pt>
                <c:pt idx="634">
                  <c:v>27.6</c:v>
                </c:pt>
                <c:pt idx="635">
                  <c:v>26.9</c:v>
                </c:pt>
                <c:pt idx="636">
                  <c:v>26.7</c:v>
                </c:pt>
                <c:pt idx="637">
                  <c:v>27.4</c:v>
                </c:pt>
                <c:pt idx="638">
                  <c:v>27.7</c:v>
                </c:pt>
                <c:pt idx="639">
                  <c:v>27.2</c:v>
                </c:pt>
                <c:pt idx="640">
                  <c:v>27.8</c:v>
                </c:pt>
                <c:pt idx="641">
                  <c:v>26.7</c:v>
                </c:pt>
                <c:pt idx="642">
                  <c:v>29.1</c:v>
                </c:pt>
                <c:pt idx="643">
                  <c:v>28.8</c:v>
                </c:pt>
                <c:pt idx="644">
                  <c:v>29</c:v>
                </c:pt>
                <c:pt idx="645">
                  <c:v>27.8</c:v>
                </c:pt>
                <c:pt idx="646">
                  <c:v>28.3</c:v>
                </c:pt>
                <c:pt idx="647">
                  <c:v>28.2</c:v>
                </c:pt>
                <c:pt idx="648">
                  <c:v>27.8</c:v>
                </c:pt>
                <c:pt idx="649">
                  <c:v>28</c:v>
                </c:pt>
                <c:pt idx="650">
                  <c:v>28.4</c:v>
                </c:pt>
                <c:pt idx="651">
                  <c:v>28.7</c:v>
                </c:pt>
                <c:pt idx="652">
                  <c:v>28.2</c:v>
                </c:pt>
                <c:pt idx="653">
                  <c:v>28.5</c:v>
                </c:pt>
                <c:pt idx="654">
                  <c:v>27.6</c:v>
                </c:pt>
                <c:pt idx="655">
                  <c:v>28.3</c:v>
                </c:pt>
                <c:pt idx="656">
                  <c:v>29.7</c:v>
                </c:pt>
                <c:pt idx="657">
                  <c:v>28.1</c:v>
                </c:pt>
                <c:pt idx="658">
                  <c:v>28.4</c:v>
                </c:pt>
                <c:pt idx="659">
                  <c:v>29.3</c:v>
                </c:pt>
                <c:pt idx="660">
                  <c:v>28.1</c:v>
                </c:pt>
                <c:pt idx="661">
                  <c:v>28.9</c:v>
                </c:pt>
                <c:pt idx="662">
                  <c:v>28.9</c:v>
                </c:pt>
                <c:pt idx="663">
                  <c:v>28.5</c:v>
                </c:pt>
                <c:pt idx="664">
                  <c:v>28.3</c:v>
                </c:pt>
                <c:pt idx="665">
                  <c:v>27.8</c:v>
                </c:pt>
                <c:pt idx="666">
                  <c:v>27.7</c:v>
                </c:pt>
                <c:pt idx="667">
                  <c:v>28</c:v>
                </c:pt>
                <c:pt idx="668">
                  <c:v>29</c:v>
                </c:pt>
                <c:pt idx="669">
                  <c:v>29</c:v>
                </c:pt>
                <c:pt idx="670">
                  <c:v>27.7</c:v>
                </c:pt>
                <c:pt idx="671">
                  <c:v>28.2</c:v>
                </c:pt>
                <c:pt idx="672">
                  <c:v>28</c:v>
                </c:pt>
                <c:pt idx="673">
                  <c:v>28.1</c:v>
                </c:pt>
                <c:pt idx="674">
                  <c:v>28.3</c:v>
                </c:pt>
                <c:pt idx="675">
                  <c:v>27.7</c:v>
                </c:pt>
                <c:pt idx="676">
                  <c:v>26.5</c:v>
                </c:pt>
                <c:pt idx="677">
                  <c:v>27.4</c:v>
                </c:pt>
                <c:pt idx="678">
                  <c:v>26.2</c:v>
                </c:pt>
                <c:pt idx="679">
                  <c:v>27.7</c:v>
                </c:pt>
                <c:pt idx="680">
                  <c:v>27.5</c:v>
                </c:pt>
                <c:pt idx="681">
                  <c:v>26.6</c:v>
                </c:pt>
                <c:pt idx="682">
                  <c:v>27.6</c:v>
                </c:pt>
                <c:pt idx="683">
                  <c:v>27.5</c:v>
                </c:pt>
                <c:pt idx="684">
                  <c:v>27.4</c:v>
                </c:pt>
                <c:pt idx="685">
                  <c:v>27.5</c:v>
                </c:pt>
                <c:pt idx="686">
                  <c:v>27.7</c:v>
                </c:pt>
                <c:pt idx="687">
                  <c:v>26.9</c:v>
                </c:pt>
                <c:pt idx="688">
                  <c:v>26.8</c:v>
                </c:pt>
                <c:pt idx="689">
                  <c:v>27.2</c:v>
                </c:pt>
                <c:pt idx="690">
                  <c:v>26.8</c:v>
                </c:pt>
                <c:pt idx="691">
                  <c:v>27.5</c:v>
                </c:pt>
                <c:pt idx="692">
                  <c:v>28.3</c:v>
                </c:pt>
                <c:pt idx="693">
                  <c:v>28.1</c:v>
                </c:pt>
                <c:pt idx="694">
                  <c:v>28.3</c:v>
                </c:pt>
                <c:pt idx="695">
                  <c:v>27.9</c:v>
                </c:pt>
                <c:pt idx="696">
                  <c:v>27.7</c:v>
                </c:pt>
                <c:pt idx="697">
                  <c:v>27.9</c:v>
                </c:pt>
                <c:pt idx="698">
                  <c:v>27.4</c:v>
                </c:pt>
                <c:pt idx="699">
                  <c:v>29.5</c:v>
                </c:pt>
                <c:pt idx="700">
                  <c:v>29.3</c:v>
                </c:pt>
                <c:pt idx="701">
                  <c:v>29.6</c:v>
                </c:pt>
                <c:pt idx="702">
                  <c:v>28.8</c:v>
                </c:pt>
                <c:pt idx="703">
                  <c:v>28.9</c:v>
                </c:pt>
                <c:pt idx="704">
                  <c:v>28.9</c:v>
                </c:pt>
                <c:pt idx="705">
                  <c:v>28.3</c:v>
                </c:pt>
                <c:pt idx="706">
                  <c:v>29.4</c:v>
                </c:pt>
                <c:pt idx="707">
                  <c:v>28.8</c:v>
                </c:pt>
                <c:pt idx="708">
                  <c:v>29.2</c:v>
                </c:pt>
                <c:pt idx="709">
                  <c:v>29</c:v>
                </c:pt>
                <c:pt idx="710">
                  <c:v>28.5</c:v>
                </c:pt>
                <c:pt idx="711">
                  <c:v>28.5</c:v>
                </c:pt>
                <c:pt idx="712">
                  <c:v>29.2</c:v>
                </c:pt>
                <c:pt idx="713">
                  <c:v>28.7</c:v>
                </c:pt>
                <c:pt idx="714">
                  <c:v>28.3</c:v>
                </c:pt>
                <c:pt idx="715">
                  <c:v>28.4</c:v>
                </c:pt>
                <c:pt idx="716">
                  <c:v>28.8</c:v>
                </c:pt>
                <c:pt idx="717">
                  <c:v>27.7</c:v>
                </c:pt>
                <c:pt idx="718">
                  <c:v>28.8</c:v>
                </c:pt>
                <c:pt idx="719">
                  <c:v>28.4</c:v>
                </c:pt>
                <c:pt idx="720">
                  <c:v>27.5</c:v>
                </c:pt>
                <c:pt idx="721">
                  <c:v>29.8</c:v>
                </c:pt>
                <c:pt idx="722">
                  <c:v>27.3</c:v>
                </c:pt>
                <c:pt idx="723">
                  <c:v>27.8</c:v>
                </c:pt>
                <c:pt idx="724">
                  <c:v>27.8</c:v>
                </c:pt>
                <c:pt idx="725">
                  <c:v>27.7</c:v>
                </c:pt>
                <c:pt idx="726">
                  <c:v>27.6</c:v>
                </c:pt>
                <c:pt idx="727">
                  <c:v>27.3</c:v>
                </c:pt>
                <c:pt idx="728">
                  <c:v>26.9</c:v>
                </c:pt>
                <c:pt idx="729">
                  <c:v>26.7</c:v>
                </c:pt>
                <c:pt idx="730">
                  <c:v>28.3</c:v>
                </c:pt>
                <c:pt idx="731">
                  <c:v>28.2</c:v>
                </c:pt>
                <c:pt idx="732">
                  <c:v>27.4</c:v>
                </c:pt>
                <c:pt idx="733">
                  <c:v>26</c:v>
                </c:pt>
                <c:pt idx="734">
                  <c:v>27.2</c:v>
                </c:pt>
                <c:pt idx="735">
                  <c:v>27.4</c:v>
                </c:pt>
                <c:pt idx="736">
                  <c:v>27.2</c:v>
                </c:pt>
                <c:pt idx="737">
                  <c:v>27.2</c:v>
                </c:pt>
                <c:pt idx="738">
                  <c:v>26.9</c:v>
                </c:pt>
                <c:pt idx="739">
                  <c:v>26.9</c:v>
                </c:pt>
                <c:pt idx="740">
                  <c:v>26.7</c:v>
                </c:pt>
                <c:pt idx="741">
                  <c:v>28.5</c:v>
                </c:pt>
                <c:pt idx="742">
                  <c:v>26.7</c:v>
                </c:pt>
                <c:pt idx="743">
                  <c:v>27.4</c:v>
                </c:pt>
                <c:pt idx="744">
                  <c:v>27.6</c:v>
                </c:pt>
                <c:pt idx="745">
                  <c:v>29.1</c:v>
                </c:pt>
                <c:pt idx="746">
                  <c:v>28.8</c:v>
                </c:pt>
                <c:pt idx="747">
                  <c:v>27.5</c:v>
                </c:pt>
                <c:pt idx="748">
                  <c:v>29.6</c:v>
                </c:pt>
                <c:pt idx="749">
                  <c:v>27.7</c:v>
                </c:pt>
                <c:pt idx="750">
                  <c:v>29.5</c:v>
                </c:pt>
                <c:pt idx="751">
                  <c:v>29.2</c:v>
                </c:pt>
                <c:pt idx="752">
                  <c:v>29.5</c:v>
                </c:pt>
                <c:pt idx="753">
                  <c:v>30</c:v>
                </c:pt>
                <c:pt idx="754">
                  <c:v>30.4</c:v>
                </c:pt>
                <c:pt idx="755">
                  <c:v>30.2</c:v>
                </c:pt>
                <c:pt idx="756">
                  <c:v>31</c:v>
                </c:pt>
                <c:pt idx="757">
                  <c:v>29.4</c:v>
                </c:pt>
                <c:pt idx="758">
                  <c:v>30.7</c:v>
                </c:pt>
                <c:pt idx="759">
                  <c:v>30.6</c:v>
                </c:pt>
                <c:pt idx="760">
                  <c:v>31.6</c:v>
                </c:pt>
                <c:pt idx="761">
                  <c:v>32.1</c:v>
                </c:pt>
                <c:pt idx="762">
                  <c:v>32</c:v>
                </c:pt>
                <c:pt idx="763">
                  <c:v>32.299999999999997</c:v>
                </c:pt>
                <c:pt idx="764">
                  <c:v>32.200000000000003</c:v>
                </c:pt>
                <c:pt idx="765">
                  <c:v>31.1</c:v>
                </c:pt>
                <c:pt idx="766">
                  <c:v>33.1</c:v>
                </c:pt>
                <c:pt idx="767">
                  <c:v>32.4</c:v>
                </c:pt>
                <c:pt idx="768">
                  <c:v>32.1</c:v>
                </c:pt>
                <c:pt idx="769">
                  <c:v>32.299999999999997</c:v>
                </c:pt>
                <c:pt idx="770">
                  <c:v>32.799999999999997</c:v>
                </c:pt>
                <c:pt idx="771">
                  <c:v>32.700000000000003</c:v>
                </c:pt>
                <c:pt idx="772">
                  <c:v>32.200000000000003</c:v>
                </c:pt>
                <c:pt idx="773">
                  <c:v>32.299999999999997</c:v>
                </c:pt>
                <c:pt idx="774">
                  <c:v>32.4</c:v>
                </c:pt>
                <c:pt idx="775">
                  <c:v>32.299999999999997</c:v>
                </c:pt>
                <c:pt idx="776">
                  <c:v>31.3</c:v>
                </c:pt>
                <c:pt idx="777">
                  <c:v>31.2</c:v>
                </c:pt>
                <c:pt idx="778">
                  <c:v>31</c:v>
                </c:pt>
                <c:pt idx="779">
                  <c:v>31.1</c:v>
                </c:pt>
                <c:pt idx="780">
                  <c:v>30.4</c:v>
                </c:pt>
                <c:pt idx="781">
                  <c:v>29.6</c:v>
                </c:pt>
                <c:pt idx="782">
                  <c:v>30.5</c:v>
                </c:pt>
                <c:pt idx="783">
                  <c:v>30.4</c:v>
                </c:pt>
                <c:pt idx="784">
                  <c:v>28.9</c:v>
                </c:pt>
                <c:pt idx="785">
                  <c:v>30.1</c:v>
                </c:pt>
                <c:pt idx="786">
                  <c:v>27.9</c:v>
                </c:pt>
                <c:pt idx="787">
                  <c:v>29.1</c:v>
                </c:pt>
                <c:pt idx="788">
                  <c:v>29.1</c:v>
                </c:pt>
                <c:pt idx="789">
                  <c:v>29.9</c:v>
                </c:pt>
                <c:pt idx="790">
                  <c:v>29.2</c:v>
                </c:pt>
                <c:pt idx="791">
                  <c:v>28.8</c:v>
                </c:pt>
                <c:pt idx="792">
                  <c:v>29.6</c:v>
                </c:pt>
                <c:pt idx="793">
                  <c:v>29.1</c:v>
                </c:pt>
                <c:pt idx="794">
                  <c:v>27.5</c:v>
                </c:pt>
                <c:pt idx="795">
                  <c:v>29.1</c:v>
                </c:pt>
                <c:pt idx="796">
                  <c:v>27.5</c:v>
                </c:pt>
                <c:pt idx="797">
                  <c:v>27.8</c:v>
                </c:pt>
                <c:pt idx="798">
                  <c:v>29.6</c:v>
                </c:pt>
                <c:pt idx="799">
                  <c:v>28.1</c:v>
                </c:pt>
                <c:pt idx="800">
                  <c:v>28.6</c:v>
                </c:pt>
                <c:pt idx="801">
                  <c:v>28.9</c:v>
                </c:pt>
                <c:pt idx="802">
                  <c:v>28</c:v>
                </c:pt>
                <c:pt idx="803">
                  <c:v>28.4</c:v>
                </c:pt>
                <c:pt idx="804">
                  <c:v>27.5</c:v>
                </c:pt>
                <c:pt idx="805">
                  <c:v>27.9</c:v>
                </c:pt>
                <c:pt idx="806">
                  <c:v>30.1</c:v>
                </c:pt>
                <c:pt idx="807">
                  <c:v>27.8</c:v>
                </c:pt>
                <c:pt idx="808">
                  <c:v>28.1</c:v>
                </c:pt>
                <c:pt idx="809">
                  <c:v>28.5</c:v>
                </c:pt>
                <c:pt idx="810">
                  <c:v>29.2</c:v>
                </c:pt>
                <c:pt idx="811">
                  <c:v>30</c:v>
                </c:pt>
                <c:pt idx="812">
                  <c:v>29.4</c:v>
                </c:pt>
                <c:pt idx="813">
                  <c:v>28.9</c:v>
                </c:pt>
                <c:pt idx="814">
                  <c:v>29</c:v>
                </c:pt>
                <c:pt idx="815">
                  <c:v>30.4</c:v>
                </c:pt>
                <c:pt idx="816">
                  <c:v>29.5</c:v>
                </c:pt>
                <c:pt idx="817">
                  <c:v>28.3</c:v>
                </c:pt>
                <c:pt idx="818">
                  <c:v>28.5</c:v>
                </c:pt>
                <c:pt idx="819">
                  <c:v>29</c:v>
                </c:pt>
                <c:pt idx="820">
                  <c:v>28.6</c:v>
                </c:pt>
                <c:pt idx="821">
                  <c:v>29.6</c:v>
                </c:pt>
                <c:pt idx="822">
                  <c:v>30.1</c:v>
                </c:pt>
                <c:pt idx="823">
                  <c:v>29.9</c:v>
                </c:pt>
                <c:pt idx="824">
                  <c:v>29.7</c:v>
                </c:pt>
                <c:pt idx="825">
                  <c:v>29.7</c:v>
                </c:pt>
                <c:pt idx="826">
                  <c:v>29.8</c:v>
                </c:pt>
                <c:pt idx="827">
                  <c:v>29</c:v>
                </c:pt>
                <c:pt idx="828">
                  <c:v>29.8</c:v>
                </c:pt>
                <c:pt idx="829">
                  <c:v>28.4</c:v>
                </c:pt>
                <c:pt idx="830">
                  <c:v>27.7</c:v>
                </c:pt>
                <c:pt idx="831">
                  <c:v>28.1</c:v>
                </c:pt>
                <c:pt idx="832">
                  <c:v>28.6</c:v>
                </c:pt>
                <c:pt idx="833">
                  <c:v>28.1</c:v>
                </c:pt>
                <c:pt idx="834">
                  <c:v>27.6</c:v>
                </c:pt>
                <c:pt idx="835">
                  <c:v>28.2</c:v>
                </c:pt>
                <c:pt idx="836">
                  <c:v>27.2</c:v>
                </c:pt>
                <c:pt idx="837">
                  <c:v>27.2</c:v>
                </c:pt>
                <c:pt idx="838">
                  <c:v>27.7</c:v>
                </c:pt>
                <c:pt idx="839">
                  <c:v>28.4</c:v>
                </c:pt>
                <c:pt idx="840">
                  <c:v>28</c:v>
                </c:pt>
                <c:pt idx="841">
                  <c:v>26.8</c:v>
                </c:pt>
                <c:pt idx="842">
                  <c:v>28.7</c:v>
                </c:pt>
                <c:pt idx="843">
                  <c:v>27</c:v>
                </c:pt>
                <c:pt idx="844">
                  <c:v>28</c:v>
                </c:pt>
                <c:pt idx="845">
                  <c:v>28.4</c:v>
                </c:pt>
                <c:pt idx="846">
                  <c:v>27.8</c:v>
                </c:pt>
                <c:pt idx="847">
                  <c:v>28.3</c:v>
                </c:pt>
                <c:pt idx="848">
                  <c:v>28</c:v>
                </c:pt>
                <c:pt idx="849">
                  <c:v>28.1</c:v>
                </c:pt>
                <c:pt idx="850">
                  <c:v>27.5</c:v>
                </c:pt>
                <c:pt idx="851">
                  <c:v>28.3</c:v>
                </c:pt>
                <c:pt idx="852">
                  <c:v>29</c:v>
                </c:pt>
                <c:pt idx="853">
                  <c:v>28.2</c:v>
                </c:pt>
                <c:pt idx="854">
                  <c:v>29.4</c:v>
                </c:pt>
                <c:pt idx="855">
                  <c:v>28.3</c:v>
                </c:pt>
                <c:pt idx="856">
                  <c:v>29.2</c:v>
                </c:pt>
                <c:pt idx="857">
                  <c:v>29.5</c:v>
                </c:pt>
                <c:pt idx="858">
                  <c:v>29.2</c:v>
                </c:pt>
                <c:pt idx="859">
                  <c:v>29.7</c:v>
                </c:pt>
                <c:pt idx="860">
                  <c:v>30.6</c:v>
                </c:pt>
                <c:pt idx="861">
                  <c:v>30</c:v>
                </c:pt>
                <c:pt idx="862">
                  <c:v>29.6</c:v>
                </c:pt>
                <c:pt idx="863">
                  <c:v>29.3</c:v>
                </c:pt>
                <c:pt idx="864">
                  <c:v>30.1</c:v>
                </c:pt>
                <c:pt idx="865">
                  <c:v>29.2</c:v>
                </c:pt>
                <c:pt idx="866">
                  <c:v>30.5</c:v>
                </c:pt>
                <c:pt idx="867">
                  <c:v>30.7</c:v>
                </c:pt>
                <c:pt idx="868">
                  <c:v>31</c:v>
                </c:pt>
                <c:pt idx="869">
                  <c:v>31.2</c:v>
                </c:pt>
                <c:pt idx="870">
                  <c:v>32.200000000000003</c:v>
                </c:pt>
                <c:pt idx="871">
                  <c:v>30.6</c:v>
                </c:pt>
                <c:pt idx="872">
                  <c:v>31.3</c:v>
                </c:pt>
                <c:pt idx="873">
                  <c:v>30.4</c:v>
                </c:pt>
                <c:pt idx="874">
                  <c:v>32.700000000000003</c:v>
                </c:pt>
                <c:pt idx="875">
                  <c:v>32.9</c:v>
                </c:pt>
                <c:pt idx="876">
                  <c:v>33</c:v>
                </c:pt>
                <c:pt idx="877">
                  <c:v>32</c:v>
                </c:pt>
                <c:pt idx="878">
                  <c:v>33.200000000000003</c:v>
                </c:pt>
                <c:pt idx="879">
                  <c:v>33</c:v>
                </c:pt>
                <c:pt idx="880">
                  <c:v>33</c:v>
                </c:pt>
                <c:pt idx="881">
                  <c:v>33.200000000000003</c:v>
                </c:pt>
                <c:pt idx="882">
                  <c:v>33.299999999999997</c:v>
                </c:pt>
                <c:pt idx="883">
                  <c:v>31.4</c:v>
                </c:pt>
                <c:pt idx="884">
                  <c:v>32.700000000000003</c:v>
                </c:pt>
                <c:pt idx="885">
                  <c:v>32.4</c:v>
                </c:pt>
                <c:pt idx="886">
                  <c:v>32.1</c:v>
                </c:pt>
                <c:pt idx="887">
                  <c:v>32.5</c:v>
                </c:pt>
                <c:pt idx="888">
                  <c:v>32.299999999999997</c:v>
                </c:pt>
                <c:pt idx="889">
                  <c:v>31.7</c:v>
                </c:pt>
                <c:pt idx="890">
                  <c:v>32.799999999999997</c:v>
                </c:pt>
                <c:pt idx="891">
                  <c:v>32.9</c:v>
                </c:pt>
                <c:pt idx="892">
                  <c:v>30.9</c:v>
                </c:pt>
                <c:pt idx="893">
                  <c:v>33.299999999999997</c:v>
                </c:pt>
                <c:pt idx="894">
                  <c:v>32.700000000000003</c:v>
                </c:pt>
                <c:pt idx="895">
                  <c:v>33</c:v>
                </c:pt>
                <c:pt idx="896">
                  <c:v>33.799999999999997</c:v>
                </c:pt>
                <c:pt idx="897">
                  <c:v>32.5</c:v>
                </c:pt>
                <c:pt idx="898">
                  <c:v>33.299999999999997</c:v>
                </c:pt>
                <c:pt idx="899">
                  <c:v>32.1</c:v>
                </c:pt>
                <c:pt idx="900">
                  <c:v>33.1</c:v>
                </c:pt>
                <c:pt idx="901">
                  <c:v>33.200000000000003</c:v>
                </c:pt>
                <c:pt idx="902">
                  <c:v>32</c:v>
                </c:pt>
                <c:pt idx="903">
                  <c:v>32.6</c:v>
                </c:pt>
                <c:pt idx="904">
                  <c:v>32.9</c:v>
                </c:pt>
                <c:pt idx="905">
                  <c:v>34.1</c:v>
                </c:pt>
                <c:pt idx="906">
                  <c:v>33.799999999999997</c:v>
                </c:pt>
                <c:pt idx="907">
                  <c:v>33.200000000000003</c:v>
                </c:pt>
                <c:pt idx="908">
                  <c:v>33.6</c:v>
                </c:pt>
                <c:pt idx="909">
                  <c:v>34.1</c:v>
                </c:pt>
                <c:pt idx="910">
                  <c:v>33.200000000000003</c:v>
                </c:pt>
                <c:pt idx="911">
                  <c:v>33.1</c:v>
                </c:pt>
                <c:pt idx="912">
                  <c:v>32.6</c:v>
                </c:pt>
                <c:pt idx="913">
                  <c:v>33.1</c:v>
                </c:pt>
                <c:pt idx="914">
                  <c:v>32.6</c:v>
                </c:pt>
                <c:pt idx="915">
                  <c:v>33.6</c:v>
                </c:pt>
                <c:pt idx="916">
                  <c:v>34.299999999999997</c:v>
                </c:pt>
                <c:pt idx="917">
                  <c:v>33.200000000000003</c:v>
                </c:pt>
                <c:pt idx="918">
                  <c:v>35</c:v>
                </c:pt>
                <c:pt idx="919">
                  <c:v>35</c:v>
                </c:pt>
                <c:pt idx="920">
                  <c:v>33.5</c:v>
                </c:pt>
                <c:pt idx="921">
                  <c:v>33.700000000000003</c:v>
                </c:pt>
                <c:pt idx="922">
                  <c:v>34.1</c:v>
                </c:pt>
                <c:pt idx="923">
                  <c:v>35.1</c:v>
                </c:pt>
                <c:pt idx="924">
                  <c:v>34.299999999999997</c:v>
                </c:pt>
                <c:pt idx="925">
                  <c:v>33.799999999999997</c:v>
                </c:pt>
                <c:pt idx="926">
                  <c:v>33.200000000000003</c:v>
                </c:pt>
                <c:pt idx="927">
                  <c:v>33.799999999999997</c:v>
                </c:pt>
                <c:pt idx="928">
                  <c:v>32.4</c:v>
                </c:pt>
                <c:pt idx="929">
                  <c:v>32.5</c:v>
                </c:pt>
                <c:pt idx="930">
                  <c:v>31.3</c:v>
                </c:pt>
                <c:pt idx="931">
                  <c:v>32.4</c:v>
                </c:pt>
                <c:pt idx="932">
                  <c:v>34.6</c:v>
                </c:pt>
                <c:pt idx="933">
                  <c:v>33.1</c:v>
                </c:pt>
                <c:pt idx="934">
                  <c:v>33.1</c:v>
                </c:pt>
                <c:pt idx="935">
                  <c:v>32</c:v>
                </c:pt>
                <c:pt idx="936">
                  <c:v>33.1</c:v>
                </c:pt>
                <c:pt idx="937">
                  <c:v>32</c:v>
                </c:pt>
                <c:pt idx="938">
                  <c:v>32.9</c:v>
                </c:pt>
                <c:pt idx="939">
                  <c:v>31</c:v>
                </c:pt>
                <c:pt idx="940">
                  <c:v>32.799999999999997</c:v>
                </c:pt>
                <c:pt idx="941">
                  <c:v>31.9</c:v>
                </c:pt>
                <c:pt idx="942">
                  <c:v>32.5</c:v>
                </c:pt>
                <c:pt idx="943">
                  <c:v>31</c:v>
                </c:pt>
                <c:pt idx="944">
                  <c:v>31.3</c:v>
                </c:pt>
                <c:pt idx="945">
                  <c:v>31.4</c:v>
                </c:pt>
                <c:pt idx="946">
                  <c:v>31.4</c:v>
                </c:pt>
                <c:pt idx="947">
                  <c:v>31</c:v>
                </c:pt>
                <c:pt idx="948">
                  <c:v>31.9</c:v>
                </c:pt>
                <c:pt idx="949">
                  <c:v>31.1</c:v>
                </c:pt>
                <c:pt idx="950">
                  <c:v>28.9</c:v>
                </c:pt>
                <c:pt idx="951">
                  <c:v>31.1</c:v>
                </c:pt>
                <c:pt idx="952">
                  <c:v>30.6</c:v>
                </c:pt>
                <c:pt idx="953">
                  <c:v>29.9</c:v>
                </c:pt>
                <c:pt idx="954">
                  <c:v>30.6</c:v>
                </c:pt>
                <c:pt idx="955">
                  <c:v>29.6</c:v>
                </c:pt>
                <c:pt idx="956">
                  <c:v>28.6</c:v>
                </c:pt>
                <c:pt idx="957">
                  <c:v>29.2</c:v>
                </c:pt>
                <c:pt idx="958">
                  <c:v>28.4</c:v>
                </c:pt>
                <c:pt idx="959">
                  <c:v>27.7</c:v>
                </c:pt>
                <c:pt idx="960">
                  <c:v>27.3</c:v>
                </c:pt>
                <c:pt idx="961">
                  <c:v>27.8</c:v>
                </c:pt>
                <c:pt idx="962">
                  <c:v>27.7</c:v>
                </c:pt>
                <c:pt idx="963">
                  <c:v>25.3</c:v>
                </c:pt>
                <c:pt idx="964">
                  <c:v>26.9</c:v>
                </c:pt>
                <c:pt idx="965">
                  <c:v>25.5</c:v>
                </c:pt>
                <c:pt idx="966">
                  <c:v>26.4</c:v>
                </c:pt>
                <c:pt idx="967">
                  <c:v>24.3</c:v>
                </c:pt>
                <c:pt idx="968">
                  <c:v>24.7</c:v>
                </c:pt>
                <c:pt idx="969">
                  <c:v>22.3</c:v>
                </c:pt>
                <c:pt idx="970">
                  <c:v>23</c:v>
                </c:pt>
                <c:pt idx="971">
                  <c:v>22.5</c:v>
                </c:pt>
                <c:pt idx="972">
                  <c:v>22</c:v>
                </c:pt>
                <c:pt idx="973">
                  <c:v>23.5</c:v>
                </c:pt>
                <c:pt idx="974">
                  <c:v>23.2</c:v>
                </c:pt>
                <c:pt idx="975">
                  <c:v>21.8</c:v>
                </c:pt>
                <c:pt idx="976">
                  <c:v>21.7</c:v>
                </c:pt>
                <c:pt idx="977">
                  <c:v>21.2</c:v>
                </c:pt>
                <c:pt idx="978">
                  <c:v>22.2</c:v>
                </c:pt>
                <c:pt idx="979">
                  <c:v>22.2</c:v>
                </c:pt>
                <c:pt idx="980">
                  <c:v>20</c:v>
                </c:pt>
                <c:pt idx="981">
                  <c:v>21.3</c:v>
                </c:pt>
                <c:pt idx="982">
                  <c:v>22.1</c:v>
                </c:pt>
                <c:pt idx="983">
                  <c:v>20.7</c:v>
                </c:pt>
                <c:pt idx="984">
                  <c:v>20.8</c:v>
                </c:pt>
                <c:pt idx="985">
                  <c:v>20.8</c:v>
                </c:pt>
                <c:pt idx="986">
                  <c:v>21.5</c:v>
                </c:pt>
                <c:pt idx="987">
                  <c:v>20.7</c:v>
                </c:pt>
                <c:pt idx="988">
                  <c:v>19.8</c:v>
                </c:pt>
                <c:pt idx="989">
                  <c:v>20.399999999999999</c:v>
                </c:pt>
                <c:pt idx="990">
                  <c:v>19.399999999999999</c:v>
                </c:pt>
                <c:pt idx="991">
                  <c:v>21.1</c:v>
                </c:pt>
                <c:pt idx="992">
                  <c:v>21.1</c:v>
                </c:pt>
                <c:pt idx="993">
                  <c:v>20.7</c:v>
                </c:pt>
                <c:pt idx="994">
                  <c:v>21</c:v>
                </c:pt>
                <c:pt idx="995">
                  <c:v>20.7</c:v>
                </c:pt>
                <c:pt idx="996">
                  <c:v>19.2</c:v>
                </c:pt>
                <c:pt idx="997">
                  <c:v>20.100000000000001</c:v>
                </c:pt>
                <c:pt idx="998">
                  <c:v>19</c:v>
                </c:pt>
                <c:pt idx="999">
                  <c:v>19.3</c:v>
                </c:pt>
                <c:pt idx="1000">
                  <c:v>20.399999999999999</c:v>
                </c:pt>
                <c:pt idx="1001">
                  <c:v>19.600000000000001</c:v>
                </c:pt>
                <c:pt idx="1002">
                  <c:v>19.399999999999999</c:v>
                </c:pt>
                <c:pt idx="1003">
                  <c:v>19.600000000000001</c:v>
                </c:pt>
                <c:pt idx="1004">
                  <c:v>19.8</c:v>
                </c:pt>
                <c:pt idx="1005">
                  <c:v>19.399999999999999</c:v>
                </c:pt>
                <c:pt idx="1006">
                  <c:v>19.399999999999999</c:v>
                </c:pt>
                <c:pt idx="1007">
                  <c:v>19.3</c:v>
                </c:pt>
                <c:pt idx="1008">
                  <c:v>18.399999999999999</c:v>
                </c:pt>
                <c:pt idx="1009">
                  <c:v>17.3</c:v>
                </c:pt>
                <c:pt idx="1010">
                  <c:v>18.100000000000001</c:v>
                </c:pt>
                <c:pt idx="1011">
                  <c:v>18.2</c:v>
                </c:pt>
                <c:pt idx="1012">
                  <c:v>18</c:v>
                </c:pt>
                <c:pt idx="1013">
                  <c:v>16.7</c:v>
                </c:pt>
                <c:pt idx="1014">
                  <c:v>16.899999999999999</c:v>
                </c:pt>
                <c:pt idx="1015">
                  <c:v>16.600000000000001</c:v>
                </c:pt>
                <c:pt idx="1016">
                  <c:v>16.7</c:v>
                </c:pt>
                <c:pt idx="1017">
                  <c:v>16.2</c:v>
                </c:pt>
                <c:pt idx="1018">
                  <c:v>14.8</c:v>
                </c:pt>
                <c:pt idx="1019">
                  <c:v>15.7</c:v>
                </c:pt>
                <c:pt idx="1020">
                  <c:v>16.399999999999999</c:v>
                </c:pt>
                <c:pt idx="1021">
                  <c:v>16.600000000000001</c:v>
                </c:pt>
                <c:pt idx="1022">
                  <c:v>16.100000000000001</c:v>
                </c:pt>
                <c:pt idx="1023">
                  <c:v>17.7</c:v>
                </c:pt>
                <c:pt idx="1024">
                  <c:v>16.8</c:v>
                </c:pt>
                <c:pt idx="1025">
                  <c:v>16.5</c:v>
                </c:pt>
                <c:pt idx="1026">
                  <c:v>16.399999999999999</c:v>
                </c:pt>
                <c:pt idx="1027">
                  <c:v>15.8</c:v>
                </c:pt>
                <c:pt idx="1028">
                  <c:v>17</c:v>
                </c:pt>
                <c:pt idx="1029">
                  <c:v>16.8</c:v>
                </c:pt>
                <c:pt idx="1030">
                  <c:v>16.3</c:v>
                </c:pt>
                <c:pt idx="1031">
                  <c:v>16.8</c:v>
                </c:pt>
                <c:pt idx="1032">
                  <c:v>17.100000000000001</c:v>
                </c:pt>
                <c:pt idx="1033">
                  <c:v>18.3</c:v>
                </c:pt>
                <c:pt idx="1034">
                  <c:v>17.5</c:v>
                </c:pt>
                <c:pt idx="1035">
                  <c:v>17.2</c:v>
                </c:pt>
                <c:pt idx="1036">
                  <c:v>17.5</c:v>
                </c:pt>
                <c:pt idx="1037">
                  <c:v>17.5</c:v>
                </c:pt>
                <c:pt idx="1038">
                  <c:v>18.600000000000001</c:v>
                </c:pt>
                <c:pt idx="1039">
                  <c:v>17.5</c:v>
                </c:pt>
                <c:pt idx="1040">
                  <c:v>17.3</c:v>
                </c:pt>
                <c:pt idx="1041">
                  <c:v>18.3</c:v>
                </c:pt>
                <c:pt idx="1042">
                  <c:v>18.5</c:v>
                </c:pt>
                <c:pt idx="1043">
                  <c:v>17.899999999999999</c:v>
                </c:pt>
                <c:pt idx="1044">
                  <c:v>18.8</c:v>
                </c:pt>
                <c:pt idx="1045">
                  <c:v>18.8</c:v>
                </c:pt>
                <c:pt idx="1046">
                  <c:v>17.899999999999999</c:v>
                </c:pt>
                <c:pt idx="1047">
                  <c:v>17.399999999999999</c:v>
                </c:pt>
                <c:pt idx="1048">
                  <c:v>19.100000000000001</c:v>
                </c:pt>
                <c:pt idx="1049">
                  <c:v>18.100000000000001</c:v>
                </c:pt>
                <c:pt idx="1050">
                  <c:v>18.3</c:v>
                </c:pt>
                <c:pt idx="1051">
                  <c:v>18.3</c:v>
                </c:pt>
                <c:pt idx="1052">
                  <c:v>18.600000000000001</c:v>
                </c:pt>
                <c:pt idx="1053">
                  <c:v>18.5</c:v>
                </c:pt>
                <c:pt idx="1054">
                  <c:v>18</c:v>
                </c:pt>
                <c:pt idx="1055">
                  <c:v>18.600000000000001</c:v>
                </c:pt>
                <c:pt idx="1056">
                  <c:v>19.3</c:v>
                </c:pt>
                <c:pt idx="1057">
                  <c:v>19.399999999999999</c:v>
                </c:pt>
                <c:pt idx="1058">
                  <c:v>18.7</c:v>
                </c:pt>
                <c:pt idx="1059">
                  <c:v>17.899999999999999</c:v>
                </c:pt>
                <c:pt idx="1060">
                  <c:v>19.5</c:v>
                </c:pt>
                <c:pt idx="1061">
                  <c:v>17.899999999999999</c:v>
                </c:pt>
                <c:pt idx="1062">
                  <c:v>18.399999999999999</c:v>
                </c:pt>
                <c:pt idx="1063">
                  <c:v>18.7</c:v>
                </c:pt>
                <c:pt idx="1064">
                  <c:v>19</c:v>
                </c:pt>
                <c:pt idx="1065">
                  <c:v>18</c:v>
                </c:pt>
                <c:pt idx="1066">
                  <c:v>18.5</c:v>
                </c:pt>
                <c:pt idx="1067">
                  <c:v>18.2</c:v>
                </c:pt>
                <c:pt idx="1068">
                  <c:v>18.7</c:v>
                </c:pt>
                <c:pt idx="1069">
                  <c:v>17.899999999999999</c:v>
                </c:pt>
                <c:pt idx="1070">
                  <c:v>18</c:v>
                </c:pt>
                <c:pt idx="1071">
                  <c:v>18.100000000000001</c:v>
                </c:pt>
                <c:pt idx="1072">
                  <c:v>17.600000000000001</c:v>
                </c:pt>
                <c:pt idx="1073">
                  <c:v>18.2</c:v>
                </c:pt>
                <c:pt idx="1074">
                  <c:v>16.7</c:v>
                </c:pt>
                <c:pt idx="1075">
                  <c:v>17.7</c:v>
                </c:pt>
                <c:pt idx="1076">
                  <c:v>17.8</c:v>
                </c:pt>
                <c:pt idx="1077">
                  <c:v>18.5</c:v>
                </c:pt>
                <c:pt idx="1078">
                  <c:v>16.3</c:v>
                </c:pt>
                <c:pt idx="1079">
                  <c:v>18.3</c:v>
                </c:pt>
                <c:pt idx="1080">
                  <c:v>16.7</c:v>
                </c:pt>
                <c:pt idx="1081">
                  <c:v>15.7</c:v>
                </c:pt>
                <c:pt idx="1082">
                  <c:v>16.3</c:v>
                </c:pt>
                <c:pt idx="1083">
                  <c:v>17.3</c:v>
                </c:pt>
                <c:pt idx="1084">
                  <c:v>15.8</c:v>
                </c:pt>
                <c:pt idx="1085">
                  <c:v>15.6</c:v>
                </c:pt>
                <c:pt idx="1086">
                  <c:v>16.100000000000001</c:v>
                </c:pt>
                <c:pt idx="1087">
                  <c:v>16.100000000000001</c:v>
                </c:pt>
                <c:pt idx="1088">
                  <c:v>16</c:v>
                </c:pt>
                <c:pt idx="1089">
                  <c:v>14.8</c:v>
                </c:pt>
                <c:pt idx="1090">
                  <c:v>16.3</c:v>
                </c:pt>
                <c:pt idx="1091">
                  <c:v>15.4</c:v>
                </c:pt>
                <c:pt idx="1092">
                  <c:v>15.1</c:v>
                </c:pt>
                <c:pt idx="1093">
                  <c:v>15.3</c:v>
                </c:pt>
                <c:pt idx="1094">
                  <c:v>15.4</c:v>
                </c:pt>
                <c:pt idx="1095">
                  <c:v>15.3</c:v>
                </c:pt>
                <c:pt idx="1096">
                  <c:v>16</c:v>
                </c:pt>
                <c:pt idx="1097">
                  <c:v>16.3</c:v>
                </c:pt>
                <c:pt idx="1098">
                  <c:v>14.7</c:v>
                </c:pt>
                <c:pt idx="1099">
                  <c:v>15.3</c:v>
                </c:pt>
                <c:pt idx="1100">
                  <c:v>14.3</c:v>
                </c:pt>
                <c:pt idx="1101">
                  <c:v>15</c:v>
                </c:pt>
                <c:pt idx="1102">
                  <c:v>14.8</c:v>
                </c:pt>
                <c:pt idx="1103">
                  <c:v>15.3</c:v>
                </c:pt>
                <c:pt idx="1104">
                  <c:v>15.1</c:v>
                </c:pt>
                <c:pt idx="1105">
                  <c:v>13.8</c:v>
                </c:pt>
                <c:pt idx="1106">
                  <c:v>14.9</c:v>
                </c:pt>
                <c:pt idx="1107">
                  <c:v>15.2</c:v>
                </c:pt>
                <c:pt idx="1108">
                  <c:v>14</c:v>
                </c:pt>
                <c:pt idx="1109">
                  <c:v>14.3</c:v>
                </c:pt>
                <c:pt idx="1110">
                  <c:v>15.9</c:v>
                </c:pt>
                <c:pt idx="1111">
                  <c:v>15.4</c:v>
                </c:pt>
                <c:pt idx="1112">
                  <c:v>14.9</c:v>
                </c:pt>
                <c:pt idx="1113">
                  <c:v>15.4</c:v>
                </c:pt>
                <c:pt idx="1114">
                  <c:v>14.8</c:v>
                </c:pt>
                <c:pt idx="1115">
                  <c:v>15.1</c:v>
                </c:pt>
                <c:pt idx="1116">
                  <c:v>14.6</c:v>
                </c:pt>
                <c:pt idx="1117">
                  <c:v>15</c:v>
                </c:pt>
                <c:pt idx="1118">
                  <c:v>16</c:v>
                </c:pt>
                <c:pt idx="1119">
                  <c:v>15</c:v>
                </c:pt>
                <c:pt idx="1120">
                  <c:v>15.3</c:v>
                </c:pt>
                <c:pt idx="1121">
                  <c:v>15.4</c:v>
                </c:pt>
                <c:pt idx="1122">
                  <c:v>16</c:v>
                </c:pt>
                <c:pt idx="1123">
                  <c:v>15.5</c:v>
                </c:pt>
                <c:pt idx="1124">
                  <c:v>16.399999999999999</c:v>
                </c:pt>
                <c:pt idx="1125">
                  <c:v>15.4</c:v>
                </c:pt>
                <c:pt idx="1126">
                  <c:v>14.9</c:v>
                </c:pt>
                <c:pt idx="1127">
                  <c:v>15.7</c:v>
                </c:pt>
                <c:pt idx="1128">
                  <c:v>14.6</c:v>
                </c:pt>
                <c:pt idx="1129">
                  <c:v>14.4</c:v>
                </c:pt>
                <c:pt idx="1130">
                  <c:v>13.8</c:v>
                </c:pt>
                <c:pt idx="1131">
                  <c:v>15.2</c:v>
                </c:pt>
                <c:pt idx="1132">
                  <c:v>15.5</c:v>
                </c:pt>
                <c:pt idx="1133">
                  <c:v>14.4</c:v>
                </c:pt>
                <c:pt idx="1134">
                  <c:v>14.6</c:v>
                </c:pt>
                <c:pt idx="1135">
                  <c:v>14.3</c:v>
                </c:pt>
                <c:pt idx="1136">
                  <c:v>13</c:v>
                </c:pt>
                <c:pt idx="1137">
                  <c:v>14.6</c:v>
                </c:pt>
                <c:pt idx="1138">
                  <c:v>11.5</c:v>
                </c:pt>
                <c:pt idx="1139">
                  <c:v>13.2</c:v>
                </c:pt>
                <c:pt idx="1140">
                  <c:v>11.7</c:v>
                </c:pt>
                <c:pt idx="1141">
                  <c:v>12.8</c:v>
                </c:pt>
                <c:pt idx="1142">
                  <c:v>13.4</c:v>
                </c:pt>
                <c:pt idx="1143">
                  <c:v>11.7</c:v>
                </c:pt>
                <c:pt idx="1144">
                  <c:v>12.1</c:v>
                </c:pt>
                <c:pt idx="1145">
                  <c:v>12.8</c:v>
                </c:pt>
                <c:pt idx="1146">
                  <c:v>12.5</c:v>
                </c:pt>
                <c:pt idx="1147">
                  <c:v>11.7</c:v>
                </c:pt>
                <c:pt idx="1148">
                  <c:v>11.1</c:v>
                </c:pt>
                <c:pt idx="1149">
                  <c:v>11</c:v>
                </c:pt>
                <c:pt idx="1150">
                  <c:v>11.2</c:v>
                </c:pt>
                <c:pt idx="1151">
                  <c:v>12.1</c:v>
                </c:pt>
                <c:pt idx="1152">
                  <c:v>10.6</c:v>
                </c:pt>
                <c:pt idx="1153">
                  <c:v>11</c:v>
                </c:pt>
                <c:pt idx="1154">
                  <c:v>11.4</c:v>
                </c:pt>
                <c:pt idx="1155">
                  <c:v>11.9</c:v>
                </c:pt>
                <c:pt idx="1156">
                  <c:v>11.1</c:v>
                </c:pt>
                <c:pt idx="1157">
                  <c:v>11.8</c:v>
                </c:pt>
                <c:pt idx="1158">
                  <c:v>11.5</c:v>
                </c:pt>
                <c:pt idx="1159">
                  <c:v>12.2</c:v>
                </c:pt>
                <c:pt idx="1160">
                  <c:v>11.9</c:v>
                </c:pt>
                <c:pt idx="1161">
                  <c:v>10.6</c:v>
                </c:pt>
                <c:pt idx="1162">
                  <c:v>10.6</c:v>
                </c:pt>
                <c:pt idx="1163">
                  <c:v>11.2</c:v>
                </c:pt>
                <c:pt idx="1164">
                  <c:v>11.8</c:v>
                </c:pt>
                <c:pt idx="1165">
                  <c:v>11.2</c:v>
                </c:pt>
                <c:pt idx="1166">
                  <c:v>11.6</c:v>
                </c:pt>
                <c:pt idx="1167">
                  <c:v>12</c:v>
                </c:pt>
                <c:pt idx="1168">
                  <c:v>11.6</c:v>
                </c:pt>
                <c:pt idx="1169">
                  <c:v>11.3</c:v>
                </c:pt>
                <c:pt idx="1170">
                  <c:v>10.8</c:v>
                </c:pt>
                <c:pt idx="1171">
                  <c:v>10.9</c:v>
                </c:pt>
                <c:pt idx="1172">
                  <c:v>11.1</c:v>
                </c:pt>
                <c:pt idx="1173">
                  <c:v>11</c:v>
                </c:pt>
                <c:pt idx="1174">
                  <c:v>10.6</c:v>
                </c:pt>
                <c:pt idx="1175">
                  <c:v>11.1</c:v>
                </c:pt>
                <c:pt idx="1176">
                  <c:v>11.2</c:v>
                </c:pt>
                <c:pt idx="1177">
                  <c:v>12.1</c:v>
                </c:pt>
                <c:pt idx="1178">
                  <c:v>11.8</c:v>
                </c:pt>
                <c:pt idx="1179">
                  <c:v>11.1</c:v>
                </c:pt>
                <c:pt idx="1180">
                  <c:v>12</c:v>
                </c:pt>
                <c:pt idx="1181">
                  <c:v>11.9</c:v>
                </c:pt>
                <c:pt idx="1182">
                  <c:v>10.1</c:v>
                </c:pt>
                <c:pt idx="1183">
                  <c:v>12.7</c:v>
                </c:pt>
                <c:pt idx="1184">
                  <c:v>12</c:v>
                </c:pt>
                <c:pt idx="1185">
                  <c:v>10.7</c:v>
                </c:pt>
                <c:pt idx="1186">
                  <c:v>12.1</c:v>
                </c:pt>
                <c:pt idx="1187">
                  <c:v>11.5</c:v>
                </c:pt>
                <c:pt idx="1188">
                  <c:v>11.8</c:v>
                </c:pt>
                <c:pt idx="1189">
                  <c:v>12.5</c:v>
                </c:pt>
                <c:pt idx="1190">
                  <c:v>13</c:v>
                </c:pt>
                <c:pt idx="1191">
                  <c:v>12.4</c:v>
                </c:pt>
                <c:pt idx="1192">
                  <c:v>12.1</c:v>
                </c:pt>
                <c:pt idx="1193">
                  <c:v>12.6</c:v>
                </c:pt>
                <c:pt idx="1194">
                  <c:v>11.4</c:v>
                </c:pt>
                <c:pt idx="1195">
                  <c:v>10.6</c:v>
                </c:pt>
                <c:pt idx="1196">
                  <c:v>11.8</c:v>
                </c:pt>
                <c:pt idx="1197">
                  <c:v>11.5</c:v>
                </c:pt>
                <c:pt idx="1198">
                  <c:v>11.4</c:v>
                </c:pt>
                <c:pt idx="1199">
                  <c:v>12.3</c:v>
                </c:pt>
                <c:pt idx="1200">
                  <c:v>12.5</c:v>
                </c:pt>
                <c:pt idx="1201">
                  <c:v>13.1</c:v>
                </c:pt>
                <c:pt idx="1202">
                  <c:v>12.8</c:v>
                </c:pt>
                <c:pt idx="1203">
                  <c:v>11.9</c:v>
                </c:pt>
                <c:pt idx="1204">
                  <c:v>12.5</c:v>
                </c:pt>
                <c:pt idx="1205">
                  <c:v>12.3</c:v>
                </c:pt>
                <c:pt idx="1206">
                  <c:v>12.6</c:v>
                </c:pt>
                <c:pt idx="1207">
                  <c:v>12.8</c:v>
                </c:pt>
                <c:pt idx="1208">
                  <c:v>13.1</c:v>
                </c:pt>
                <c:pt idx="1209">
                  <c:v>12.3</c:v>
                </c:pt>
                <c:pt idx="1210">
                  <c:v>12.9</c:v>
                </c:pt>
                <c:pt idx="1211">
                  <c:v>13.4</c:v>
                </c:pt>
                <c:pt idx="1212">
                  <c:v>13.3</c:v>
                </c:pt>
                <c:pt idx="1213">
                  <c:v>12.5</c:v>
                </c:pt>
                <c:pt idx="1214">
                  <c:v>12.6</c:v>
                </c:pt>
                <c:pt idx="1215">
                  <c:v>12.8</c:v>
                </c:pt>
                <c:pt idx="1216">
                  <c:v>12</c:v>
                </c:pt>
                <c:pt idx="1217">
                  <c:v>12.9</c:v>
                </c:pt>
                <c:pt idx="1218">
                  <c:v>12.6</c:v>
                </c:pt>
                <c:pt idx="1219">
                  <c:v>12.2</c:v>
                </c:pt>
                <c:pt idx="1220">
                  <c:v>12.8</c:v>
                </c:pt>
                <c:pt idx="1221">
                  <c:v>12.7</c:v>
                </c:pt>
                <c:pt idx="1222">
                  <c:v>13.1</c:v>
                </c:pt>
                <c:pt idx="1223">
                  <c:v>13.3</c:v>
                </c:pt>
                <c:pt idx="1224">
                  <c:v>13.2</c:v>
                </c:pt>
                <c:pt idx="1225">
                  <c:v>13.2</c:v>
                </c:pt>
                <c:pt idx="1226">
                  <c:v>12.8</c:v>
                </c:pt>
                <c:pt idx="1227">
                  <c:v>14.3</c:v>
                </c:pt>
                <c:pt idx="1228">
                  <c:v>12.7</c:v>
                </c:pt>
                <c:pt idx="1229">
                  <c:v>12.5</c:v>
                </c:pt>
                <c:pt idx="1230">
                  <c:v>14.1</c:v>
                </c:pt>
                <c:pt idx="1231">
                  <c:v>12.8</c:v>
                </c:pt>
                <c:pt idx="1232">
                  <c:v>13.1</c:v>
                </c:pt>
                <c:pt idx="1233">
                  <c:v>12.5</c:v>
                </c:pt>
                <c:pt idx="1234">
                  <c:v>12.8</c:v>
                </c:pt>
                <c:pt idx="1235">
                  <c:v>11.7</c:v>
                </c:pt>
                <c:pt idx="1236">
                  <c:v>13</c:v>
                </c:pt>
                <c:pt idx="1237">
                  <c:v>12.7</c:v>
                </c:pt>
                <c:pt idx="1238">
                  <c:v>12.8</c:v>
                </c:pt>
                <c:pt idx="1239">
                  <c:v>12.1</c:v>
                </c:pt>
                <c:pt idx="1240">
                  <c:v>12.5</c:v>
                </c:pt>
                <c:pt idx="1241">
                  <c:v>12.8</c:v>
                </c:pt>
                <c:pt idx="1242">
                  <c:v>12.5</c:v>
                </c:pt>
                <c:pt idx="1243">
                  <c:v>13.8</c:v>
                </c:pt>
                <c:pt idx="1244">
                  <c:v>13.7</c:v>
                </c:pt>
                <c:pt idx="1245">
                  <c:v>13.7</c:v>
                </c:pt>
                <c:pt idx="1246">
                  <c:v>13</c:v>
                </c:pt>
                <c:pt idx="1247">
                  <c:v>12.8</c:v>
                </c:pt>
                <c:pt idx="1248">
                  <c:v>13.8</c:v>
                </c:pt>
                <c:pt idx="1249">
                  <c:v>13.7</c:v>
                </c:pt>
                <c:pt idx="1250">
                  <c:v>12</c:v>
                </c:pt>
                <c:pt idx="1251">
                  <c:v>11.9</c:v>
                </c:pt>
                <c:pt idx="1252">
                  <c:v>13</c:v>
                </c:pt>
                <c:pt idx="1253">
                  <c:v>13.2</c:v>
                </c:pt>
                <c:pt idx="1254">
                  <c:v>12</c:v>
                </c:pt>
                <c:pt idx="1255">
                  <c:v>13.9</c:v>
                </c:pt>
                <c:pt idx="1256">
                  <c:v>14</c:v>
                </c:pt>
                <c:pt idx="1257">
                  <c:v>12.8</c:v>
                </c:pt>
                <c:pt idx="1258">
                  <c:v>14.1</c:v>
                </c:pt>
                <c:pt idx="1259">
                  <c:v>14.6</c:v>
                </c:pt>
                <c:pt idx="1260">
                  <c:v>14.9</c:v>
                </c:pt>
                <c:pt idx="1261">
                  <c:v>14.2</c:v>
                </c:pt>
                <c:pt idx="1262">
                  <c:v>14.7</c:v>
                </c:pt>
                <c:pt idx="1263">
                  <c:v>15.1</c:v>
                </c:pt>
                <c:pt idx="1264">
                  <c:v>15.4</c:v>
                </c:pt>
                <c:pt idx="1265">
                  <c:v>15</c:v>
                </c:pt>
                <c:pt idx="1266">
                  <c:v>15</c:v>
                </c:pt>
                <c:pt idx="1267">
                  <c:v>15.1</c:v>
                </c:pt>
                <c:pt idx="1268">
                  <c:v>14.5</c:v>
                </c:pt>
                <c:pt idx="1269">
                  <c:v>15.5</c:v>
                </c:pt>
                <c:pt idx="1270">
                  <c:v>15.2</c:v>
                </c:pt>
                <c:pt idx="1271">
                  <c:v>14.6</c:v>
                </c:pt>
                <c:pt idx="1272">
                  <c:v>15</c:v>
                </c:pt>
                <c:pt idx="1273">
                  <c:v>15.9</c:v>
                </c:pt>
                <c:pt idx="1274">
                  <c:v>14.7</c:v>
                </c:pt>
                <c:pt idx="1275">
                  <c:v>15.2</c:v>
                </c:pt>
                <c:pt idx="1276">
                  <c:v>16.8</c:v>
                </c:pt>
                <c:pt idx="1277">
                  <c:v>14.1</c:v>
                </c:pt>
                <c:pt idx="1278">
                  <c:v>14.8</c:v>
                </c:pt>
                <c:pt idx="1279">
                  <c:v>14.8</c:v>
                </c:pt>
                <c:pt idx="1280">
                  <c:v>16</c:v>
                </c:pt>
                <c:pt idx="1281">
                  <c:v>14.7</c:v>
                </c:pt>
                <c:pt idx="1282">
                  <c:v>15.3</c:v>
                </c:pt>
                <c:pt idx="1283">
                  <c:v>14.9</c:v>
                </c:pt>
                <c:pt idx="1284">
                  <c:v>14.3</c:v>
                </c:pt>
                <c:pt idx="1285">
                  <c:v>14.3</c:v>
                </c:pt>
                <c:pt idx="1286">
                  <c:v>14.6</c:v>
                </c:pt>
                <c:pt idx="1287">
                  <c:v>14.6</c:v>
                </c:pt>
                <c:pt idx="1288">
                  <c:v>14.3</c:v>
                </c:pt>
                <c:pt idx="1289">
                  <c:v>14.3</c:v>
                </c:pt>
                <c:pt idx="1290">
                  <c:v>13.2</c:v>
                </c:pt>
                <c:pt idx="1291">
                  <c:v>13.1</c:v>
                </c:pt>
                <c:pt idx="1292">
                  <c:v>13.5</c:v>
                </c:pt>
                <c:pt idx="1293">
                  <c:v>14.2</c:v>
                </c:pt>
                <c:pt idx="1294">
                  <c:v>13.1</c:v>
                </c:pt>
                <c:pt idx="1295">
                  <c:v>14.2</c:v>
                </c:pt>
                <c:pt idx="1296">
                  <c:v>13.6</c:v>
                </c:pt>
                <c:pt idx="1297">
                  <c:v>13.7</c:v>
                </c:pt>
                <c:pt idx="1298">
                  <c:v>12.7</c:v>
                </c:pt>
                <c:pt idx="1299">
                  <c:v>13.5</c:v>
                </c:pt>
                <c:pt idx="1300">
                  <c:v>13.1</c:v>
                </c:pt>
                <c:pt idx="1301">
                  <c:v>13.5</c:v>
                </c:pt>
                <c:pt idx="1302">
                  <c:v>13.7</c:v>
                </c:pt>
                <c:pt idx="1303">
                  <c:v>13.8</c:v>
                </c:pt>
                <c:pt idx="1304">
                  <c:v>13.7</c:v>
                </c:pt>
                <c:pt idx="1305">
                  <c:v>14.6</c:v>
                </c:pt>
                <c:pt idx="1306">
                  <c:v>13.9</c:v>
                </c:pt>
                <c:pt idx="1307">
                  <c:v>14.3</c:v>
                </c:pt>
                <c:pt idx="1308">
                  <c:v>13.6</c:v>
                </c:pt>
                <c:pt idx="1309">
                  <c:v>13.3</c:v>
                </c:pt>
                <c:pt idx="1310">
                  <c:v>13.6</c:v>
                </c:pt>
                <c:pt idx="1311">
                  <c:v>13</c:v>
                </c:pt>
                <c:pt idx="1312">
                  <c:v>13.9</c:v>
                </c:pt>
                <c:pt idx="1313">
                  <c:v>15</c:v>
                </c:pt>
                <c:pt idx="1314">
                  <c:v>14.3</c:v>
                </c:pt>
                <c:pt idx="1315">
                  <c:v>15.1</c:v>
                </c:pt>
                <c:pt idx="1316">
                  <c:v>16.600000000000001</c:v>
                </c:pt>
                <c:pt idx="1317">
                  <c:v>16.5</c:v>
                </c:pt>
                <c:pt idx="1318">
                  <c:v>16.2</c:v>
                </c:pt>
                <c:pt idx="1319">
                  <c:v>15.3</c:v>
                </c:pt>
                <c:pt idx="1320">
                  <c:v>15.1</c:v>
                </c:pt>
                <c:pt idx="1321">
                  <c:v>15.7</c:v>
                </c:pt>
                <c:pt idx="1322">
                  <c:v>16</c:v>
                </c:pt>
                <c:pt idx="1323">
                  <c:v>16.3</c:v>
                </c:pt>
                <c:pt idx="1324">
                  <c:v>16.100000000000001</c:v>
                </c:pt>
                <c:pt idx="1325">
                  <c:v>16.5</c:v>
                </c:pt>
                <c:pt idx="1326">
                  <c:v>16.8</c:v>
                </c:pt>
                <c:pt idx="1327">
                  <c:v>17</c:v>
                </c:pt>
                <c:pt idx="1328">
                  <c:v>17.100000000000001</c:v>
                </c:pt>
                <c:pt idx="1329">
                  <c:v>17.899999999999999</c:v>
                </c:pt>
                <c:pt idx="1330">
                  <c:v>18.7</c:v>
                </c:pt>
                <c:pt idx="1331">
                  <c:v>17.899999999999999</c:v>
                </c:pt>
                <c:pt idx="1332">
                  <c:v>18.5</c:v>
                </c:pt>
                <c:pt idx="1333">
                  <c:v>19.2</c:v>
                </c:pt>
                <c:pt idx="1334">
                  <c:v>19.2</c:v>
                </c:pt>
                <c:pt idx="1335">
                  <c:v>19.100000000000001</c:v>
                </c:pt>
                <c:pt idx="1336">
                  <c:v>19.3</c:v>
                </c:pt>
                <c:pt idx="1337">
                  <c:v>19.5</c:v>
                </c:pt>
                <c:pt idx="1338">
                  <c:v>18.5</c:v>
                </c:pt>
                <c:pt idx="1339">
                  <c:v>20.3</c:v>
                </c:pt>
                <c:pt idx="1340">
                  <c:v>19.7</c:v>
                </c:pt>
                <c:pt idx="1341">
                  <c:v>19.8</c:v>
                </c:pt>
                <c:pt idx="1342">
                  <c:v>19.399999999999999</c:v>
                </c:pt>
                <c:pt idx="1343">
                  <c:v>20.8</c:v>
                </c:pt>
                <c:pt idx="1344">
                  <c:v>19.399999999999999</c:v>
                </c:pt>
                <c:pt idx="1345">
                  <c:v>19.100000000000001</c:v>
                </c:pt>
                <c:pt idx="1346">
                  <c:v>18.5</c:v>
                </c:pt>
                <c:pt idx="1347">
                  <c:v>20.6</c:v>
                </c:pt>
                <c:pt idx="1348">
                  <c:v>19.100000000000001</c:v>
                </c:pt>
                <c:pt idx="1349">
                  <c:v>20.7</c:v>
                </c:pt>
                <c:pt idx="1350">
                  <c:v>21.3</c:v>
                </c:pt>
                <c:pt idx="1351">
                  <c:v>19.8</c:v>
                </c:pt>
                <c:pt idx="1352">
                  <c:v>19.5</c:v>
                </c:pt>
                <c:pt idx="1353">
                  <c:v>19.600000000000001</c:v>
                </c:pt>
                <c:pt idx="1354">
                  <c:v>20.7</c:v>
                </c:pt>
                <c:pt idx="1355">
                  <c:v>19.600000000000001</c:v>
                </c:pt>
                <c:pt idx="1356">
                  <c:v>19.7</c:v>
                </c:pt>
                <c:pt idx="1357">
                  <c:v>19.100000000000001</c:v>
                </c:pt>
                <c:pt idx="1358">
                  <c:v>18</c:v>
                </c:pt>
                <c:pt idx="1359">
                  <c:v>19.2</c:v>
                </c:pt>
                <c:pt idx="1360">
                  <c:v>18.2</c:v>
                </c:pt>
                <c:pt idx="1361">
                  <c:v>18.7</c:v>
                </c:pt>
                <c:pt idx="1362">
                  <c:v>18.2</c:v>
                </c:pt>
                <c:pt idx="1363">
                  <c:v>18.5</c:v>
                </c:pt>
                <c:pt idx="1364">
                  <c:v>18.100000000000001</c:v>
                </c:pt>
                <c:pt idx="1365">
                  <c:v>16.7</c:v>
                </c:pt>
                <c:pt idx="1366">
                  <c:v>17.8</c:v>
                </c:pt>
                <c:pt idx="1367">
                  <c:v>17.899999999999999</c:v>
                </c:pt>
                <c:pt idx="1368">
                  <c:v>18.2</c:v>
                </c:pt>
                <c:pt idx="1369">
                  <c:v>16.8</c:v>
                </c:pt>
                <c:pt idx="1370">
                  <c:v>16.600000000000001</c:v>
                </c:pt>
                <c:pt idx="1371">
                  <c:v>18</c:v>
                </c:pt>
                <c:pt idx="1372">
                  <c:v>17.8</c:v>
                </c:pt>
                <c:pt idx="1373">
                  <c:v>16.100000000000001</c:v>
                </c:pt>
                <c:pt idx="1374">
                  <c:v>17</c:v>
                </c:pt>
                <c:pt idx="1375">
                  <c:v>16.8</c:v>
                </c:pt>
                <c:pt idx="1376">
                  <c:v>16.899999999999999</c:v>
                </c:pt>
                <c:pt idx="1377">
                  <c:v>16.600000000000001</c:v>
                </c:pt>
                <c:pt idx="1378">
                  <c:v>17</c:v>
                </c:pt>
                <c:pt idx="1379">
                  <c:v>15.7</c:v>
                </c:pt>
                <c:pt idx="1380">
                  <c:v>15.9</c:v>
                </c:pt>
                <c:pt idx="1381">
                  <c:v>16.399999999999999</c:v>
                </c:pt>
                <c:pt idx="1382">
                  <c:v>16.2</c:v>
                </c:pt>
                <c:pt idx="1383">
                  <c:v>16.8</c:v>
                </c:pt>
                <c:pt idx="1384">
                  <c:v>15.6</c:v>
                </c:pt>
                <c:pt idx="1385">
                  <c:v>16.2</c:v>
                </c:pt>
                <c:pt idx="1386">
                  <c:v>16.5</c:v>
                </c:pt>
                <c:pt idx="1387">
                  <c:v>16.3</c:v>
                </c:pt>
                <c:pt idx="1388">
                  <c:v>16</c:v>
                </c:pt>
                <c:pt idx="1389">
                  <c:v>15.7</c:v>
                </c:pt>
                <c:pt idx="1390">
                  <c:v>15.9</c:v>
                </c:pt>
                <c:pt idx="1391">
                  <c:v>16.2</c:v>
                </c:pt>
                <c:pt idx="1392">
                  <c:v>16.399999999999999</c:v>
                </c:pt>
                <c:pt idx="1393">
                  <c:v>16</c:v>
                </c:pt>
                <c:pt idx="1394">
                  <c:v>15.8</c:v>
                </c:pt>
                <c:pt idx="1395">
                  <c:v>17.100000000000001</c:v>
                </c:pt>
                <c:pt idx="1396">
                  <c:v>17.600000000000001</c:v>
                </c:pt>
                <c:pt idx="1397">
                  <c:v>17.399999999999999</c:v>
                </c:pt>
                <c:pt idx="1398">
                  <c:v>16.399999999999999</c:v>
                </c:pt>
                <c:pt idx="1399">
                  <c:v>16.100000000000001</c:v>
                </c:pt>
                <c:pt idx="1400">
                  <c:v>15.6</c:v>
                </c:pt>
                <c:pt idx="1401">
                  <c:v>16.5</c:v>
                </c:pt>
                <c:pt idx="1402">
                  <c:v>16.3</c:v>
                </c:pt>
                <c:pt idx="1403">
                  <c:v>15.8</c:v>
                </c:pt>
                <c:pt idx="1404">
                  <c:v>16.2</c:v>
                </c:pt>
                <c:pt idx="1405">
                  <c:v>16.2</c:v>
                </c:pt>
                <c:pt idx="1406">
                  <c:v>16</c:v>
                </c:pt>
                <c:pt idx="1407">
                  <c:v>17.399999999999999</c:v>
                </c:pt>
                <c:pt idx="1408">
                  <c:v>16.8</c:v>
                </c:pt>
                <c:pt idx="1409">
                  <c:v>15.5</c:v>
                </c:pt>
                <c:pt idx="1410">
                  <c:v>15.1</c:v>
                </c:pt>
                <c:pt idx="1411">
                  <c:v>16.899999999999999</c:v>
                </c:pt>
                <c:pt idx="1412">
                  <c:v>16.7</c:v>
                </c:pt>
                <c:pt idx="1413">
                  <c:v>16.5</c:v>
                </c:pt>
                <c:pt idx="1414">
                  <c:v>15.8</c:v>
                </c:pt>
                <c:pt idx="1415">
                  <c:v>16.3</c:v>
                </c:pt>
                <c:pt idx="1416">
                  <c:v>15.2</c:v>
                </c:pt>
                <c:pt idx="1417">
                  <c:v>16</c:v>
                </c:pt>
                <c:pt idx="1418">
                  <c:v>15.6</c:v>
                </c:pt>
                <c:pt idx="1419">
                  <c:v>16.600000000000001</c:v>
                </c:pt>
                <c:pt idx="1420">
                  <c:v>14.8</c:v>
                </c:pt>
                <c:pt idx="1421">
                  <c:v>15.2</c:v>
                </c:pt>
                <c:pt idx="1422">
                  <c:v>16</c:v>
                </c:pt>
                <c:pt idx="1423">
                  <c:v>15.2</c:v>
                </c:pt>
                <c:pt idx="1424">
                  <c:v>15.9</c:v>
                </c:pt>
                <c:pt idx="1425">
                  <c:v>16</c:v>
                </c:pt>
                <c:pt idx="1426">
                  <c:v>16.3</c:v>
                </c:pt>
                <c:pt idx="1427">
                  <c:v>16.899999999999999</c:v>
                </c:pt>
                <c:pt idx="1428">
                  <c:v>15.7</c:v>
                </c:pt>
                <c:pt idx="1429">
                  <c:v>16.600000000000001</c:v>
                </c:pt>
                <c:pt idx="1430">
                  <c:v>15.7</c:v>
                </c:pt>
                <c:pt idx="1431">
                  <c:v>17.399999999999999</c:v>
                </c:pt>
                <c:pt idx="1432">
                  <c:v>16.100000000000001</c:v>
                </c:pt>
                <c:pt idx="1433">
                  <c:v>15.8</c:v>
                </c:pt>
                <c:pt idx="1434">
                  <c:v>16.8</c:v>
                </c:pt>
                <c:pt idx="1435">
                  <c:v>16.2</c:v>
                </c:pt>
                <c:pt idx="1436">
                  <c:v>16.8</c:v>
                </c:pt>
                <c:pt idx="1437">
                  <c:v>16.8</c:v>
                </c:pt>
                <c:pt idx="1438">
                  <c:v>18.100000000000001</c:v>
                </c:pt>
                <c:pt idx="1439">
                  <c:v>17.3</c:v>
                </c:pt>
                <c:pt idx="1440">
                  <c:v>17.5</c:v>
                </c:pt>
                <c:pt idx="1441">
                  <c:v>18</c:v>
                </c:pt>
                <c:pt idx="1442">
                  <c:v>18.100000000000001</c:v>
                </c:pt>
                <c:pt idx="1443">
                  <c:v>18.7</c:v>
                </c:pt>
                <c:pt idx="1444">
                  <c:v>18.5</c:v>
                </c:pt>
                <c:pt idx="1445">
                  <c:v>18.600000000000001</c:v>
                </c:pt>
                <c:pt idx="1446">
                  <c:v>18.7</c:v>
                </c:pt>
                <c:pt idx="1447">
                  <c:v>19</c:v>
                </c:pt>
                <c:pt idx="1448">
                  <c:v>19.899999999999999</c:v>
                </c:pt>
                <c:pt idx="1449">
                  <c:v>21</c:v>
                </c:pt>
                <c:pt idx="1450">
                  <c:v>20.9</c:v>
                </c:pt>
                <c:pt idx="1451">
                  <c:v>21.6</c:v>
                </c:pt>
                <c:pt idx="1452">
                  <c:v>22.4</c:v>
                </c:pt>
                <c:pt idx="1453">
                  <c:v>22.6</c:v>
                </c:pt>
                <c:pt idx="1454">
                  <c:v>23</c:v>
                </c:pt>
                <c:pt idx="1455">
                  <c:v>25.1</c:v>
                </c:pt>
                <c:pt idx="1456">
                  <c:v>26.8</c:v>
                </c:pt>
                <c:pt idx="1457">
                  <c:v>26.4</c:v>
                </c:pt>
                <c:pt idx="1458">
                  <c:v>29.1</c:v>
                </c:pt>
                <c:pt idx="1459">
                  <c:v>28.7</c:v>
                </c:pt>
                <c:pt idx="1460">
                  <c:v>31.2</c:v>
                </c:pt>
                <c:pt idx="1461">
                  <c:v>33.5</c:v>
                </c:pt>
                <c:pt idx="1462">
                  <c:v>33.9</c:v>
                </c:pt>
                <c:pt idx="1463">
                  <c:v>35.9</c:v>
                </c:pt>
                <c:pt idx="1464">
                  <c:v>36.9</c:v>
                </c:pt>
                <c:pt idx="1465">
                  <c:v>39.799999999999997</c:v>
                </c:pt>
                <c:pt idx="1466">
                  <c:v>40.4</c:v>
                </c:pt>
                <c:pt idx="1467">
                  <c:v>42.7</c:v>
                </c:pt>
                <c:pt idx="1468">
                  <c:v>45.1</c:v>
                </c:pt>
                <c:pt idx="1469">
                  <c:v>48.4</c:v>
                </c:pt>
                <c:pt idx="1470">
                  <c:v>50.9</c:v>
                </c:pt>
                <c:pt idx="1471">
                  <c:v>53.5</c:v>
                </c:pt>
                <c:pt idx="1472">
                  <c:v>55.3</c:v>
                </c:pt>
                <c:pt idx="1473">
                  <c:v>57.5</c:v>
                </c:pt>
                <c:pt idx="1474">
                  <c:v>60.2</c:v>
                </c:pt>
                <c:pt idx="1475">
                  <c:v>61.3</c:v>
                </c:pt>
                <c:pt idx="1476">
                  <c:v>63.5</c:v>
                </c:pt>
                <c:pt idx="1477">
                  <c:v>64.3</c:v>
                </c:pt>
                <c:pt idx="1478">
                  <c:v>66.400000000000006</c:v>
                </c:pt>
                <c:pt idx="1479">
                  <c:v>67.5</c:v>
                </c:pt>
                <c:pt idx="1480">
                  <c:v>69.5</c:v>
                </c:pt>
                <c:pt idx="1481">
                  <c:v>70.2</c:v>
                </c:pt>
                <c:pt idx="1482">
                  <c:v>69.900000000000006</c:v>
                </c:pt>
                <c:pt idx="1483">
                  <c:v>71.099999999999994</c:v>
                </c:pt>
                <c:pt idx="1484">
                  <c:v>71.400000000000006</c:v>
                </c:pt>
                <c:pt idx="1485">
                  <c:v>74</c:v>
                </c:pt>
                <c:pt idx="1486">
                  <c:v>74.3</c:v>
                </c:pt>
                <c:pt idx="1487">
                  <c:v>75.2</c:v>
                </c:pt>
                <c:pt idx="1488">
                  <c:v>74.599999999999994</c:v>
                </c:pt>
                <c:pt idx="1489">
                  <c:v>74.099999999999994</c:v>
                </c:pt>
                <c:pt idx="1490">
                  <c:v>76</c:v>
                </c:pt>
                <c:pt idx="1491">
                  <c:v>75.900000000000006</c:v>
                </c:pt>
                <c:pt idx="1492">
                  <c:v>76.2</c:v>
                </c:pt>
                <c:pt idx="1493">
                  <c:v>76.2</c:v>
                </c:pt>
                <c:pt idx="1494">
                  <c:v>77.7</c:v>
                </c:pt>
                <c:pt idx="1495">
                  <c:v>77.099999999999994</c:v>
                </c:pt>
                <c:pt idx="1496">
                  <c:v>77.7</c:v>
                </c:pt>
                <c:pt idx="1497">
                  <c:v>77.900000000000006</c:v>
                </c:pt>
                <c:pt idx="1498">
                  <c:v>77.5</c:v>
                </c:pt>
                <c:pt idx="1499">
                  <c:v>76.7</c:v>
                </c:pt>
                <c:pt idx="1500">
                  <c:v>78.3</c:v>
                </c:pt>
                <c:pt idx="1501">
                  <c:v>79</c:v>
                </c:pt>
                <c:pt idx="1502">
                  <c:v>79.5</c:v>
                </c:pt>
                <c:pt idx="1503">
                  <c:v>79.400000000000006</c:v>
                </c:pt>
                <c:pt idx="1504">
                  <c:v>78.400000000000006</c:v>
                </c:pt>
                <c:pt idx="1505">
                  <c:v>80.2</c:v>
                </c:pt>
                <c:pt idx="1506">
                  <c:v>80</c:v>
                </c:pt>
                <c:pt idx="1507">
                  <c:v>79.8</c:v>
                </c:pt>
                <c:pt idx="1508">
                  <c:v>79.900000000000006</c:v>
                </c:pt>
                <c:pt idx="1509">
                  <c:v>80.400000000000006</c:v>
                </c:pt>
                <c:pt idx="1510">
                  <c:v>80.900000000000006</c:v>
                </c:pt>
                <c:pt idx="1511">
                  <c:v>80.900000000000006</c:v>
                </c:pt>
                <c:pt idx="1512">
                  <c:v>80.400000000000006</c:v>
                </c:pt>
                <c:pt idx="1513">
                  <c:v>80.8</c:v>
                </c:pt>
                <c:pt idx="1514">
                  <c:v>80.599999999999994</c:v>
                </c:pt>
                <c:pt idx="1515">
                  <c:v>81.3</c:v>
                </c:pt>
                <c:pt idx="1516">
                  <c:v>81.5</c:v>
                </c:pt>
                <c:pt idx="1517">
                  <c:v>80.7</c:v>
                </c:pt>
                <c:pt idx="1518">
                  <c:v>81.599999999999994</c:v>
                </c:pt>
                <c:pt idx="1519">
                  <c:v>82.3</c:v>
                </c:pt>
                <c:pt idx="1520">
                  <c:v>82.6</c:v>
                </c:pt>
                <c:pt idx="1521">
                  <c:v>82.7</c:v>
                </c:pt>
                <c:pt idx="1522">
                  <c:v>82.7</c:v>
                </c:pt>
                <c:pt idx="1523">
                  <c:v>82.1</c:v>
                </c:pt>
                <c:pt idx="1524">
                  <c:v>82</c:v>
                </c:pt>
                <c:pt idx="1525">
                  <c:v>83.9</c:v>
                </c:pt>
                <c:pt idx="1526">
                  <c:v>82.8</c:v>
                </c:pt>
                <c:pt idx="1527">
                  <c:v>83.2</c:v>
                </c:pt>
                <c:pt idx="1528">
                  <c:v>83.3</c:v>
                </c:pt>
                <c:pt idx="1529">
                  <c:v>83.9</c:v>
                </c:pt>
                <c:pt idx="1530">
                  <c:v>84</c:v>
                </c:pt>
                <c:pt idx="1531">
                  <c:v>83.7</c:v>
                </c:pt>
                <c:pt idx="1532">
                  <c:v>84.7</c:v>
                </c:pt>
                <c:pt idx="1533">
                  <c:v>84.2</c:v>
                </c:pt>
                <c:pt idx="1534">
                  <c:v>85.3</c:v>
                </c:pt>
                <c:pt idx="1535">
                  <c:v>85.2</c:v>
                </c:pt>
                <c:pt idx="1536">
                  <c:v>85</c:v>
                </c:pt>
                <c:pt idx="1537">
                  <c:v>85.4</c:v>
                </c:pt>
                <c:pt idx="1538">
                  <c:v>86.3</c:v>
                </c:pt>
                <c:pt idx="1539">
                  <c:v>85.6</c:v>
                </c:pt>
                <c:pt idx="1540">
                  <c:v>84</c:v>
                </c:pt>
                <c:pt idx="1541">
                  <c:v>85.7</c:v>
                </c:pt>
                <c:pt idx="1542">
                  <c:v>85.4</c:v>
                </c:pt>
                <c:pt idx="1543">
                  <c:v>85.3</c:v>
                </c:pt>
                <c:pt idx="1544">
                  <c:v>84.9</c:v>
                </c:pt>
                <c:pt idx="1545">
                  <c:v>84.8</c:v>
                </c:pt>
                <c:pt idx="1546">
                  <c:v>85.8</c:v>
                </c:pt>
                <c:pt idx="1547">
                  <c:v>84.9</c:v>
                </c:pt>
                <c:pt idx="1548">
                  <c:v>85.2</c:v>
                </c:pt>
                <c:pt idx="1549">
                  <c:v>82.8</c:v>
                </c:pt>
                <c:pt idx="1550">
                  <c:v>85.4</c:v>
                </c:pt>
                <c:pt idx="1551">
                  <c:v>84.4</c:v>
                </c:pt>
                <c:pt idx="1552">
                  <c:v>83.7</c:v>
                </c:pt>
                <c:pt idx="1553">
                  <c:v>83.5</c:v>
                </c:pt>
                <c:pt idx="1554">
                  <c:v>83.2</c:v>
                </c:pt>
                <c:pt idx="1555">
                  <c:v>83.1</c:v>
                </c:pt>
                <c:pt idx="1556">
                  <c:v>82.9</c:v>
                </c:pt>
                <c:pt idx="1557">
                  <c:v>82</c:v>
                </c:pt>
                <c:pt idx="1558">
                  <c:v>80.7</c:v>
                </c:pt>
                <c:pt idx="1559">
                  <c:v>82.3</c:v>
                </c:pt>
                <c:pt idx="1560">
                  <c:v>81.7</c:v>
                </c:pt>
                <c:pt idx="1561">
                  <c:v>82.5</c:v>
                </c:pt>
                <c:pt idx="1562">
                  <c:v>81.5</c:v>
                </c:pt>
                <c:pt idx="1563">
                  <c:v>80.900000000000006</c:v>
                </c:pt>
                <c:pt idx="1564">
                  <c:v>80.5</c:v>
                </c:pt>
                <c:pt idx="1565">
                  <c:v>79.400000000000006</c:v>
                </c:pt>
                <c:pt idx="1566">
                  <c:v>79.8</c:v>
                </c:pt>
                <c:pt idx="1567">
                  <c:v>80.900000000000006</c:v>
                </c:pt>
                <c:pt idx="1568">
                  <c:v>78.8</c:v>
                </c:pt>
                <c:pt idx="1569">
                  <c:v>77.8</c:v>
                </c:pt>
                <c:pt idx="1570">
                  <c:v>78.099999999999994</c:v>
                </c:pt>
                <c:pt idx="1571">
                  <c:v>78.5</c:v>
                </c:pt>
                <c:pt idx="1572">
                  <c:v>77.3</c:v>
                </c:pt>
                <c:pt idx="1573">
                  <c:v>75.099999999999994</c:v>
                </c:pt>
                <c:pt idx="1574">
                  <c:v>76.400000000000006</c:v>
                </c:pt>
                <c:pt idx="1575">
                  <c:v>74</c:v>
                </c:pt>
                <c:pt idx="1576">
                  <c:v>74.099999999999994</c:v>
                </c:pt>
                <c:pt idx="1577">
                  <c:v>70.3</c:v>
                </c:pt>
                <c:pt idx="1578">
                  <c:v>68.8</c:v>
                </c:pt>
                <c:pt idx="1579">
                  <c:v>66.8</c:v>
                </c:pt>
                <c:pt idx="1580">
                  <c:v>64.400000000000006</c:v>
                </c:pt>
                <c:pt idx="1581">
                  <c:v>63.2</c:v>
                </c:pt>
                <c:pt idx="1582">
                  <c:v>62.5</c:v>
                </c:pt>
                <c:pt idx="1583">
                  <c:v>59.3</c:v>
                </c:pt>
                <c:pt idx="1584">
                  <c:v>56.1</c:v>
                </c:pt>
                <c:pt idx="1585">
                  <c:v>53.8</c:v>
                </c:pt>
                <c:pt idx="1586">
                  <c:v>52.9</c:v>
                </c:pt>
                <c:pt idx="1587">
                  <c:v>49.3</c:v>
                </c:pt>
                <c:pt idx="1588">
                  <c:v>47.2</c:v>
                </c:pt>
                <c:pt idx="1589">
                  <c:v>46.6</c:v>
                </c:pt>
                <c:pt idx="1590">
                  <c:v>43.5</c:v>
                </c:pt>
                <c:pt idx="1591">
                  <c:v>41.3</c:v>
                </c:pt>
                <c:pt idx="1592">
                  <c:v>37.9</c:v>
                </c:pt>
                <c:pt idx="1593">
                  <c:v>37.5</c:v>
                </c:pt>
                <c:pt idx="1594">
                  <c:v>36.299999999999997</c:v>
                </c:pt>
                <c:pt idx="1595">
                  <c:v>33.4</c:v>
                </c:pt>
                <c:pt idx="1596">
                  <c:v>33</c:v>
                </c:pt>
                <c:pt idx="1597">
                  <c:v>30.8</c:v>
                </c:pt>
                <c:pt idx="1598">
                  <c:v>28.7</c:v>
                </c:pt>
                <c:pt idx="1599">
                  <c:v>28.1</c:v>
                </c:pt>
                <c:pt idx="1600">
                  <c:v>26.8</c:v>
                </c:pt>
                <c:pt idx="1601">
                  <c:v>24.4</c:v>
                </c:pt>
                <c:pt idx="1602">
                  <c:v>23.3</c:v>
                </c:pt>
                <c:pt idx="1603">
                  <c:v>23</c:v>
                </c:pt>
                <c:pt idx="1604">
                  <c:v>23.8</c:v>
                </c:pt>
                <c:pt idx="1605">
                  <c:v>21.1</c:v>
                </c:pt>
                <c:pt idx="1606">
                  <c:v>21.3</c:v>
                </c:pt>
                <c:pt idx="1607">
                  <c:v>20.5</c:v>
                </c:pt>
                <c:pt idx="1608">
                  <c:v>20.7</c:v>
                </c:pt>
                <c:pt idx="1609">
                  <c:v>18.600000000000001</c:v>
                </c:pt>
                <c:pt idx="1610">
                  <c:v>19.3</c:v>
                </c:pt>
                <c:pt idx="1611">
                  <c:v>18.100000000000001</c:v>
                </c:pt>
                <c:pt idx="1612">
                  <c:v>19</c:v>
                </c:pt>
                <c:pt idx="1613">
                  <c:v>19.2</c:v>
                </c:pt>
                <c:pt idx="1614">
                  <c:v>18.8</c:v>
                </c:pt>
                <c:pt idx="1615">
                  <c:v>18.100000000000001</c:v>
                </c:pt>
                <c:pt idx="1616">
                  <c:v>17.5</c:v>
                </c:pt>
                <c:pt idx="1617">
                  <c:v>17.3</c:v>
                </c:pt>
                <c:pt idx="1618">
                  <c:v>17.100000000000001</c:v>
                </c:pt>
                <c:pt idx="1619">
                  <c:v>17</c:v>
                </c:pt>
                <c:pt idx="1620">
                  <c:v>18</c:v>
                </c:pt>
                <c:pt idx="1621">
                  <c:v>17</c:v>
                </c:pt>
                <c:pt idx="1622">
                  <c:v>17.899999999999999</c:v>
                </c:pt>
                <c:pt idx="1623">
                  <c:v>18</c:v>
                </c:pt>
                <c:pt idx="1624">
                  <c:v>18.8</c:v>
                </c:pt>
                <c:pt idx="1625">
                  <c:v>18</c:v>
                </c:pt>
                <c:pt idx="1626">
                  <c:v>17.899999999999999</c:v>
                </c:pt>
                <c:pt idx="1627">
                  <c:v>17.3</c:v>
                </c:pt>
                <c:pt idx="1628">
                  <c:v>17.5</c:v>
                </c:pt>
                <c:pt idx="1629">
                  <c:v>16.8</c:v>
                </c:pt>
                <c:pt idx="1630">
                  <c:v>17.5</c:v>
                </c:pt>
                <c:pt idx="1631">
                  <c:v>16</c:v>
                </c:pt>
                <c:pt idx="1632">
                  <c:v>16.7</c:v>
                </c:pt>
                <c:pt idx="1633">
                  <c:v>15.5</c:v>
                </c:pt>
                <c:pt idx="1634">
                  <c:v>15.3</c:v>
                </c:pt>
                <c:pt idx="1635">
                  <c:v>15.4</c:v>
                </c:pt>
                <c:pt idx="1636">
                  <c:v>13.5</c:v>
                </c:pt>
                <c:pt idx="1637">
                  <c:v>14.7</c:v>
                </c:pt>
                <c:pt idx="1638">
                  <c:v>14.6</c:v>
                </c:pt>
                <c:pt idx="1639">
                  <c:v>14.7</c:v>
                </c:pt>
                <c:pt idx="1640">
                  <c:v>14.1</c:v>
                </c:pt>
                <c:pt idx="1641">
                  <c:v>14.9</c:v>
                </c:pt>
                <c:pt idx="1642">
                  <c:v>13.5</c:v>
                </c:pt>
                <c:pt idx="1643">
                  <c:v>14.5</c:v>
                </c:pt>
                <c:pt idx="1644">
                  <c:v>14.3</c:v>
                </c:pt>
                <c:pt idx="1645">
                  <c:v>14.5</c:v>
                </c:pt>
                <c:pt idx="1646">
                  <c:v>13.5</c:v>
                </c:pt>
                <c:pt idx="1647">
                  <c:v>13.3</c:v>
                </c:pt>
                <c:pt idx="1648">
                  <c:v>13.3</c:v>
                </c:pt>
                <c:pt idx="1649">
                  <c:v>13.2</c:v>
                </c:pt>
                <c:pt idx="1650">
                  <c:v>13.4</c:v>
                </c:pt>
                <c:pt idx="1651">
                  <c:v>12.9</c:v>
                </c:pt>
                <c:pt idx="1652">
                  <c:v>13.6</c:v>
                </c:pt>
                <c:pt idx="1653">
                  <c:v>13.2</c:v>
                </c:pt>
                <c:pt idx="1654">
                  <c:v>12.8</c:v>
                </c:pt>
                <c:pt idx="1655">
                  <c:v>13.2</c:v>
                </c:pt>
                <c:pt idx="1656">
                  <c:v>13.1</c:v>
                </c:pt>
                <c:pt idx="1657">
                  <c:v>12.9</c:v>
                </c:pt>
                <c:pt idx="1658">
                  <c:v>12.6</c:v>
                </c:pt>
                <c:pt idx="1659">
                  <c:v>13.7</c:v>
                </c:pt>
                <c:pt idx="1660">
                  <c:v>12.2</c:v>
                </c:pt>
                <c:pt idx="1661">
                  <c:v>13.9</c:v>
                </c:pt>
                <c:pt idx="1662">
                  <c:v>14.3</c:v>
                </c:pt>
                <c:pt idx="1663">
                  <c:v>14.1</c:v>
                </c:pt>
                <c:pt idx="1664">
                  <c:v>14.8</c:v>
                </c:pt>
                <c:pt idx="1665">
                  <c:v>14.7</c:v>
                </c:pt>
                <c:pt idx="1666">
                  <c:v>14.8</c:v>
                </c:pt>
                <c:pt idx="1667">
                  <c:v>13.9</c:v>
                </c:pt>
                <c:pt idx="1668">
                  <c:v>14.8</c:v>
                </c:pt>
                <c:pt idx="1669">
                  <c:v>15.6</c:v>
                </c:pt>
                <c:pt idx="1670">
                  <c:v>14.8</c:v>
                </c:pt>
                <c:pt idx="1671">
                  <c:v>15.9</c:v>
                </c:pt>
                <c:pt idx="1672">
                  <c:v>15.8</c:v>
                </c:pt>
                <c:pt idx="1673">
                  <c:v>16.2</c:v>
                </c:pt>
                <c:pt idx="1674">
                  <c:v>16.2</c:v>
                </c:pt>
                <c:pt idx="1675">
                  <c:v>14.4</c:v>
                </c:pt>
                <c:pt idx="1676">
                  <c:v>15.4</c:v>
                </c:pt>
                <c:pt idx="1677">
                  <c:v>15.3</c:v>
                </c:pt>
                <c:pt idx="1678">
                  <c:v>15.3</c:v>
                </c:pt>
                <c:pt idx="1679">
                  <c:v>14.8</c:v>
                </c:pt>
                <c:pt idx="1680">
                  <c:v>14.6</c:v>
                </c:pt>
                <c:pt idx="1681">
                  <c:v>15.5</c:v>
                </c:pt>
                <c:pt idx="1682">
                  <c:v>15.2</c:v>
                </c:pt>
                <c:pt idx="1683">
                  <c:v>15.6</c:v>
                </c:pt>
                <c:pt idx="1684">
                  <c:v>16.2</c:v>
                </c:pt>
                <c:pt idx="1685">
                  <c:v>15.4</c:v>
                </c:pt>
                <c:pt idx="1686">
                  <c:v>16.399999999999999</c:v>
                </c:pt>
                <c:pt idx="1687">
                  <c:v>14.4</c:v>
                </c:pt>
                <c:pt idx="1688">
                  <c:v>15.1</c:v>
                </c:pt>
                <c:pt idx="1689">
                  <c:v>14.6</c:v>
                </c:pt>
                <c:pt idx="1690">
                  <c:v>14.9</c:v>
                </c:pt>
                <c:pt idx="1691">
                  <c:v>15.5</c:v>
                </c:pt>
                <c:pt idx="1692">
                  <c:v>16.100000000000001</c:v>
                </c:pt>
                <c:pt idx="1693">
                  <c:v>15</c:v>
                </c:pt>
                <c:pt idx="1694">
                  <c:v>15</c:v>
                </c:pt>
                <c:pt idx="1695">
                  <c:v>15.1</c:v>
                </c:pt>
                <c:pt idx="1696">
                  <c:v>15.5</c:v>
                </c:pt>
                <c:pt idx="1697">
                  <c:v>15.5</c:v>
                </c:pt>
                <c:pt idx="1698">
                  <c:v>15.9</c:v>
                </c:pt>
                <c:pt idx="1699">
                  <c:v>14.8</c:v>
                </c:pt>
                <c:pt idx="1700">
                  <c:v>15.4</c:v>
                </c:pt>
                <c:pt idx="1701">
                  <c:v>15.2</c:v>
                </c:pt>
                <c:pt idx="1702">
                  <c:v>15.9</c:v>
                </c:pt>
                <c:pt idx="1703">
                  <c:v>16.100000000000001</c:v>
                </c:pt>
                <c:pt idx="1704">
                  <c:v>16.2</c:v>
                </c:pt>
                <c:pt idx="1705">
                  <c:v>15.8</c:v>
                </c:pt>
                <c:pt idx="1706">
                  <c:v>16.100000000000001</c:v>
                </c:pt>
                <c:pt idx="1707">
                  <c:v>15.5</c:v>
                </c:pt>
                <c:pt idx="1708">
                  <c:v>15.5</c:v>
                </c:pt>
                <c:pt idx="1709">
                  <c:v>15.7</c:v>
                </c:pt>
                <c:pt idx="1710">
                  <c:v>15</c:v>
                </c:pt>
                <c:pt idx="1711">
                  <c:v>14</c:v>
                </c:pt>
                <c:pt idx="1712">
                  <c:v>15.1</c:v>
                </c:pt>
                <c:pt idx="1713">
                  <c:v>15.6</c:v>
                </c:pt>
                <c:pt idx="1714">
                  <c:v>16.399999999999999</c:v>
                </c:pt>
                <c:pt idx="1715">
                  <c:v>14.6</c:v>
                </c:pt>
                <c:pt idx="1716">
                  <c:v>13.5</c:v>
                </c:pt>
                <c:pt idx="1717">
                  <c:v>13.8</c:v>
                </c:pt>
                <c:pt idx="1718">
                  <c:v>14.6</c:v>
                </c:pt>
                <c:pt idx="1719">
                  <c:v>15</c:v>
                </c:pt>
                <c:pt idx="1720">
                  <c:v>15.8</c:v>
                </c:pt>
                <c:pt idx="1721">
                  <c:v>14.4</c:v>
                </c:pt>
                <c:pt idx="1722">
                  <c:v>14.8</c:v>
                </c:pt>
                <c:pt idx="1723">
                  <c:v>15.1</c:v>
                </c:pt>
                <c:pt idx="1724">
                  <c:v>15.1</c:v>
                </c:pt>
                <c:pt idx="1725">
                  <c:v>15</c:v>
                </c:pt>
                <c:pt idx="1726">
                  <c:v>14.2</c:v>
                </c:pt>
                <c:pt idx="1727">
                  <c:v>16</c:v>
                </c:pt>
                <c:pt idx="1728">
                  <c:v>14.2</c:v>
                </c:pt>
                <c:pt idx="1729">
                  <c:v>14.3</c:v>
                </c:pt>
                <c:pt idx="1730">
                  <c:v>15.4</c:v>
                </c:pt>
                <c:pt idx="1731">
                  <c:v>14.9</c:v>
                </c:pt>
                <c:pt idx="1732">
                  <c:v>14.5</c:v>
                </c:pt>
                <c:pt idx="1733">
                  <c:v>15.2</c:v>
                </c:pt>
                <c:pt idx="1734">
                  <c:v>14.6</c:v>
                </c:pt>
                <c:pt idx="1735">
                  <c:v>15.7</c:v>
                </c:pt>
                <c:pt idx="1736">
                  <c:v>15.4</c:v>
                </c:pt>
                <c:pt idx="1737">
                  <c:v>15.5</c:v>
                </c:pt>
                <c:pt idx="1738">
                  <c:v>15.4</c:v>
                </c:pt>
                <c:pt idx="1739">
                  <c:v>15</c:v>
                </c:pt>
                <c:pt idx="1740">
                  <c:v>15.8</c:v>
                </c:pt>
                <c:pt idx="1741">
                  <c:v>15.9</c:v>
                </c:pt>
                <c:pt idx="1742">
                  <c:v>15.1</c:v>
                </c:pt>
                <c:pt idx="1743">
                  <c:v>16.399999999999999</c:v>
                </c:pt>
                <c:pt idx="1744">
                  <c:v>17</c:v>
                </c:pt>
                <c:pt idx="1745">
                  <c:v>15.6</c:v>
                </c:pt>
                <c:pt idx="1746">
                  <c:v>16.600000000000001</c:v>
                </c:pt>
                <c:pt idx="1747">
                  <c:v>17.399999999999999</c:v>
                </c:pt>
                <c:pt idx="1748">
                  <c:v>16.899999999999999</c:v>
                </c:pt>
                <c:pt idx="1749">
                  <c:v>17.600000000000001</c:v>
                </c:pt>
                <c:pt idx="1750">
                  <c:v>17.399999999999999</c:v>
                </c:pt>
                <c:pt idx="1751">
                  <c:v>17.5</c:v>
                </c:pt>
                <c:pt idx="1752">
                  <c:v>18.399999999999999</c:v>
                </c:pt>
                <c:pt idx="1753">
                  <c:v>16.7</c:v>
                </c:pt>
                <c:pt idx="1754">
                  <c:v>17.7</c:v>
                </c:pt>
                <c:pt idx="1755">
                  <c:v>19.100000000000001</c:v>
                </c:pt>
                <c:pt idx="1756">
                  <c:v>19.399999999999999</c:v>
                </c:pt>
                <c:pt idx="1757">
                  <c:v>19.5</c:v>
                </c:pt>
                <c:pt idx="1758">
                  <c:v>20.2</c:v>
                </c:pt>
                <c:pt idx="1759">
                  <c:v>19.100000000000001</c:v>
                </c:pt>
                <c:pt idx="1760">
                  <c:v>19.3</c:v>
                </c:pt>
                <c:pt idx="1761">
                  <c:v>20.5</c:v>
                </c:pt>
                <c:pt idx="1762">
                  <c:v>20.100000000000001</c:v>
                </c:pt>
                <c:pt idx="1763">
                  <c:v>21</c:v>
                </c:pt>
                <c:pt idx="1764">
                  <c:v>21.6</c:v>
                </c:pt>
                <c:pt idx="1765">
                  <c:v>21.8</c:v>
                </c:pt>
                <c:pt idx="1766">
                  <c:v>22.9</c:v>
                </c:pt>
                <c:pt idx="1767">
                  <c:v>22.2</c:v>
                </c:pt>
                <c:pt idx="1768">
                  <c:v>21.4</c:v>
                </c:pt>
                <c:pt idx="1769">
                  <c:v>22</c:v>
                </c:pt>
                <c:pt idx="1770">
                  <c:v>22.8</c:v>
                </c:pt>
                <c:pt idx="1771">
                  <c:v>23.3</c:v>
                </c:pt>
                <c:pt idx="1772">
                  <c:v>24.4</c:v>
                </c:pt>
                <c:pt idx="1773">
                  <c:v>24.4</c:v>
                </c:pt>
                <c:pt idx="1774">
                  <c:v>24.7</c:v>
                </c:pt>
                <c:pt idx="1775">
                  <c:v>24.8</c:v>
                </c:pt>
                <c:pt idx="1776">
                  <c:v>25.3</c:v>
                </c:pt>
                <c:pt idx="1777">
                  <c:v>26.2</c:v>
                </c:pt>
                <c:pt idx="1778">
                  <c:v>25.5</c:v>
                </c:pt>
                <c:pt idx="1779">
                  <c:v>24.7</c:v>
                </c:pt>
                <c:pt idx="1780">
                  <c:v>25.5</c:v>
                </c:pt>
                <c:pt idx="1781">
                  <c:v>25.2</c:v>
                </c:pt>
                <c:pt idx="1782">
                  <c:v>25.5</c:v>
                </c:pt>
                <c:pt idx="1783">
                  <c:v>26</c:v>
                </c:pt>
                <c:pt idx="1784">
                  <c:v>26.4</c:v>
                </c:pt>
                <c:pt idx="1785">
                  <c:v>24</c:v>
                </c:pt>
                <c:pt idx="1786">
                  <c:v>25.5</c:v>
                </c:pt>
                <c:pt idx="1787">
                  <c:v>25.3</c:v>
                </c:pt>
                <c:pt idx="1788">
                  <c:v>24.9</c:v>
                </c:pt>
                <c:pt idx="1789">
                  <c:v>25.4</c:v>
                </c:pt>
                <c:pt idx="1790">
                  <c:v>23.7</c:v>
                </c:pt>
                <c:pt idx="1791">
                  <c:v>24.9</c:v>
                </c:pt>
                <c:pt idx="1792">
                  <c:v>23.8</c:v>
                </c:pt>
                <c:pt idx="1793">
                  <c:v>24.3</c:v>
                </c:pt>
                <c:pt idx="1794">
                  <c:v>24</c:v>
                </c:pt>
                <c:pt idx="1795">
                  <c:v>23.7</c:v>
                </c:pt>
                <c:pt idx="1796">
                  <c:v>25.3</c:v>
                </c:pt>
                <c:pt idx="1797">
                  <c:v>24.9</c:v>
                </c:pt>
                <c:pt idx="1798">
                  <c:v>23.9</c:v>
                </c:pt>
                <c:pt idx="1799">
                  <c:v>25.1</c:v>
                </c:pt>
                <c:pt idx="1800">
                  <c:v>25.9</c:v>
                </c:pt>
                <c:pt idx="1801">
                  <c:v>24.8</c:v>
                </c:pt>
                <c:pt idx="1802">
                  <c:v>25.2</c:v>
                </c:pt>
                <c:pt idx="1803">
                  <c:v>26.2</c:v>
                </c:pt>
                <c:pt idx="1804">
                  <c:v>26.6</c:v>
                </c:pt>
                <c:pt idx="1805">
                  <c:v>25.4</c:v>
                </c:pt>
                <c:pt idx="1806">
                  <c:v>26.9</c:v>
                </c:pt>
                <c:pt idx="1807">
                  <c:v>27.2</c:v>
                </c:pt>
                <c:pt idx="1808">
                  <c:v>27.6</c:v>
                </c:pt>
                <c:pt idx="1809">
                  <c:v>28.7</c:v>
                </c:pt>
                <c:pt idx="1810">
                  <c:v>29.4</c:v>
                </c:pt>
                <c:pt idx="1811">
                  <c:v>31.3</c:v>
                </c:pt>
                <c:pt idx="1812">
                  <c:v>29.2</c:v>
                </c:pt>
                <c:pt idx="1813">
                  <c:v>29.3</c:v>
                </c:pt>
                <c:pt idx="1814">
                  <c:v>31.9</c:v>
                </c:pt>
                <c:pt idx="1815">
                  <c:v>30.1</c:v>
                </c:pt>
                <c:pt idx="1816">
                  <c:v>30.6</c:v>
                </c:pt>
                <c:pt idx="1817">
                  <c:v>32.1</c:v>
                </c:pt>
                <c:pt idx="1818">
                  <c:v>32.6</c:v>
                </c:pt>
                <c:pt idx="1819">
                  <c:v>31.4</c:v>
                </c:pt>
                <c:pt idx="1820">
                  <c:v>32.4</c:v>
                </c:pt>
                <c:pt idx="1821">
                  <c:v>32</c:v>
                </c:pt>
                <c:pt idx="1822">
                  <c:v>34</c:v>
                </c:pt>
                <c:pt idx="1823">
                  <c:v>33.299999999999997</c:v>
                </c:pt>
                <c:pt idx="1824">
                  <c:v>33.6</c:v>
                </c:pt>
                <c:pt idx="1825">
                  <c:v>34.1</c:v>
                </c:pt>
                <c:pt idx="1826">
                  <c:v>34</c:v>
                </c:pt>
                <c:pt idx="1827">
                  <c:v>33.6</c:v>
                </c:pt>
                <c:pt idx="1828">
                  <c:v>34.700000000000003</c:v>
                </c:pt>
                <c:pt idx="1829">
                  <c:v>33.4</c:v>
                </c:pt>
                <c:pt idx="1830">
                  <c:v>35.6</c:v>
                </c:pt>
                <c:pt idx="1831">
                  <c:v>34.9</c:v>
                </c:pt>
                <c:pt idx="1832">
                  <c:v>34.799999999999997</c:v>
                </c:pt>
                <c:pt idx="1833">
                  <c:v>35.200000000000003</c:v>
                </c:pt>
                <c:pt idx="1834">
                  <c:v>35.5</c:v>
                </c:pt>
                <c:pt idx="1835">
                  <c:v>35.700000000000003</c:v>
                </c:pt>
                <c:pt idx="1836">
                  <c:v>35.1</c:v>
                </c:pt>
                <c:pt idx="1837">
                  <c:v>35.1</c:v>
                </c:pt>
                <c:pt idx="1838">
                  <c:v>35.4</c:v>
                </c:pt>
                <c:pt idx="1839">
                  <c:v>35.1</c:v>
                </c:pt>
                <c:pt idx="1840">
                  <c:v>35.200000000000003</c:v>
                </c:pt>
              </c:numCache>
            </c:numRef>
          </c:xVal>
          <c:yVal>
            <c:numRef>
              <c:f>'62G_15'!$A$2:$A$1842</c:f>
              <c:numCache>
                <c:formatCode>General</c:formatCode>
                <c:ptCount val="1841"/>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numCache>
            </c:numRef>
          </c:yVal>
          <c:smooth val="1"/>
          <c:extLst>
            <c:ext xmlns:c16="http://schemas.microsoft.com/office/drawing/2014/chart" uri="{C3380CC4-5D6E-409C-BE32-E72D297353CC}">
              <c16:uniqueId val="{00000003-D2C9-4C46-8EA6-B2296D9A1278}"/>
            </c:ext>
          </c:extLst>
        </c:ser>
        <c:ser>
          <c:idx val="4"/>
          <c:order val="4"/>
          <c:tx>
            <c:strRef>
              <c:f>'62G_15'!$F$1</c:f>
              <c:strCache>
                <c:ptCount val="1"/>
                <c:pt idx="0">
                  <c:v>2019</c:v>
                </c:pt>
              </c:strCache>
            </c:strRef>
          </c:tx>
          <c:spPr>
            <a:ln w="12700" cap="rnd">
              <a:solidFill>
                <a:srgbClr val="00B050"/>
              </a:solidFill>
              <a:round/>
            </a:ln>
            <a:effectLst/>
          </c:spPr>
          <c:marker>
            <c:symbol val="none"/>
          </c:marker>
          <c:xVal>
            <c:numRef>
              <c:f>'62G_15'!$F$2:$F$1837</c:f>
              <c:numCache>
                <c:formatCode>General</c:formatCode>
                <c:ptCount val="1836"/>
                <c:pt idx="0">
                  <c:v>17.7</c:v>
                </c:pt>
                <c:pt idx="1">
                  <c:v>17.899999999999999</c:v>
                </c:pt>
                <c:pt idx="2">
                  <c:v>17.8</c:v>
                </c:pt>
                <c:pt idx="3">
                  <c:v>17.8</c:v>
                </c:pt>
                <c:pt idx="4">
                  <c:v>17.600000000000001</c:v>
                </c:pt>
                <c:pt idx="5">
                  <c:v>17</c:v>
                </c:pt>
                <c:pt idx="6">
                  <c:v>15.6</c:v>
                </c:pt>
                <c:pt idx="7">
                  <c:v>15.5</c:v>
                </c:pt>
                <c:pt idx="8">
                  <c:v>14.7</c:v>
                </c:pt>
                <c:pt idx="9">
                  <c:v>14.7</c:v>
                </c:pt>
                <c:pt idx="10">
                  <c:v>14.4</c:v>
                </c:pt>
                <c:pt idx="11">
                  <c:v>14.1</c:v>
                </c:pt>
                <c:pt idx="12">
                  <c:v>12.6</c:v>
                </c:pt>
                <c:pt idx="13">
                  <c:v>13.6</c:v>
                </c:pt>
                <c:pt idx="14">
                  <c:v>12.7</c:v>
                </c:pt>
                <c:pt idx="15">
                  <c:v>12.9</c:v>
                </c:pt>
                <c:pt idx="16">
                  <c:v>13.1</c:v>
                </c:pt>
                <c:pt idx="17">
                  <c:v>12.8</c:v>
                </c:pt>
                <c:pt idx="18">
                  <c:v>12.5</c:v>
                </c:pt>
                <c:pt idx="19">
                  <c:v>13</c:v>
                </c:pt>
                <c:pt idx="20">
                  <c:v>12.8</c:v>
                </c:pt>
                <c:pt idx="21">
                  <c:v>12.4</c:v>
                </c:pt>
                <c:pt idx="22">
                  <c:v>12.5</c:v>
                </c:pt>
                <c:pt idx="23">
                  <c:v>11.6</c:v>
                </c:pt>
                <c:pt idx="24">
                  <c:v>12.1</c:v>
                </c:pt>
                <c:pt idx="25">
                  <c:v>12</c:v>
                </c:pt>
                <c:pt idx="26">
                  <c:v>12.1</c:v>
                </c:pt>
                <c:pt idx="27">
                  <c:v>13.5</c:v>
                </c:pt>
                <c:pt idx="28">
                  <c:v>13</c:v>
                </c:pt>
                <c:pt idx="29">
                  <c:v>11.1</c:v>
                </c:pt>
                <c:pt idx="30">
                  <c:v>11.5</c:v>
                </c:pt>
                <c:pt idx="31">
                  <c:v>10.6</c:v>
                </c:pt>
                <c:pt idx="32">
                  <c:v>11.3</c:v>
                </c:pt>
                <c:pt idx="33">
                  <c:v>11.3</c:v>
                </c:pt>
                <c:pt idx="34">
                  <c:v>10.7</c:v>
                </c:pt>
                <c:pt idx="35">
                  <c:v>9.9</c:v>
                </c:pt>
                <c:pt idx="36">
                  <c:v>10.4</c:v>
                </c:pt>
                <c:pt idx="37">
                  <c:v>10.199999999999999</c:v>
                </c:pt>
                <c:pt idx="38">
                  <c:v>10.5</c:v>
                </c:pt>
                <c:pt idx="39">
                  <c:v>10.7</c:v>
                </c:pt>
                <c:pt idx="40">
                  <c:v>9.8000000000000007</c:v>
                </c:pt>
                <c:pt idx="41">
                  <c:v>10</c:v>
                </c:pt>
                <c:pt idx="42">
                  <c:v>9.4</c:v>
                </c:pt>
                <c:pt idx="43">
                  <c:v>9.4</c:v>
                </c:pt>
                <c:pt idx="44">
                  <c:v>9.1999999999999993</c:v>
                </c:pt>
                <c:pt idx="45">
                  <c:v>9.1</c:v>
                </c:pt>
                <c:pt idx="46">
                  <c:v>9</c:v>
                </c:pt>
                <c:pt idx="47">
                  <c:v>8.6</c:v>
                </c:pt>
                <c:pt idx="48">
                  <c:v>8</c:v>
                </c:pt>
                <c:pt idx="49">
                  <c:v>9.3000000000000007</c:v>
                </c:pt>
                <c:pt idx="50">
                  <c:v>9.4</c:v>
                </c:pt>
                <c:pt idx="51">
                  <c:v>10.1</c:v>
                </c:pt>
                <c:pt idx="52">
                  <c:v>9.1999999999999993</c:v>
                </c:pt>
                <c:pt idx="53">
                  <c:v>9.9</c:v>
                </c:pt>
                <c:pt idx="54">
                  <c:v>8.4</c:v>
                </c:pt>
                <c:pt idx="55">
                  <c:v>9.1</c:v>
                </c:pt>
                <c:pt idx="56">
                  <c:v>9.5</c:v>
                </c:pt>
                <c:pt idx="57">
                  <c:v>10.4</c:v>
                </c:pt>
                <c:pt idx="58">
                  <c:v>10.4</c:v>
                </c:pt>
                <c:pt idx="59">
                  <c:v>10.6</c:v>
                </c:pt>
                <c:pt idx="60">
                  <c:v>10.7</c:v>
                </c:pt>
                <c:pt idx="61">
                  <c:v>10.7</c:v>
                </c:pt>
                <c:pt idx="62">
                  <c:v>11.2</c:v>
                </c:pt>
                <c:pt idx="63">
                  <c:v>11.5</c:v>
                </c:pt>
                <c:pt idx="64">
                  <c:v>11.2</c:v>
                </c:pt>
                <c:pt idx="65">
                  <c:v>12.6</c:v>
                </c:pt>
                <c:pt idx="66">
                  <c:v>11.2</c:v>
                </c:pt>
                <c:pt idx="67">
                  <c:v>13.3</c:v>
                </c:pt>
                <c:pt idx="68">
                  <c:v>13.5</c:v>
                </c:pt>
                <c:pt idx="69">
                  <c:v>12.3</c:v>
                </c:pt>
                <c:pt idx="70">
                  <c:v>13.4</c:v>
                </c:pt>
                <c:pt idx="71">
                  <c:v>13.8</c:v>
                </c:pt>
                <c:pt idx="72">
                  <c:v>15.1</c:v>
                </c:pt>
                <c:pt idx="73">
                  <c:v>14.1</c:v>
                </c:pt>
                <c:pt idx="74">
                  <c:v>14.6</c:v>
                </c:pt>
                <c:pt idx="75">
                  <c:v>15.6</c:v>
                </c:pt>
                <c:pt idx="76">
                  <c:v>15.6</c:v>
                </c:pt>
                <c:pt idx="77">
                  <c:v>16.2</c:v>
                </c:pt>
                <c:pt idx="78">
                  <c:v>16.2</c:v>
                </c:pt>
                <c:pt idx="79">
                  <c:v>16.100000000000001</c:v>
                </c:pt>
                <c:pt idx="80">
                  <c:v>16.3</c:v>
                </c:pt>
                <c:pt idx="81">
                  <c:v>16.2</c:v>
                </c:pt>
                <c:pt idx="82">
                  <c:v>15.7</c:v>
                </c:pt>
                <c:pt idx="83">
                  <c:v>17.3</c:v>
                </c:pt>
                <c:pt idx="84">
                  <c:v>17.100000000000001</c:v>
                </c:pt>
                <c:pt idx="85">
                  <c:v>16</c:v>
                </c:pt>
                <c:pt idx="86">
                  <c:v>15.8</c:v>
                </c:pt>
                <c:pt idx="87">
                  <c:v>16</c:v>
                </c:pt>
                <c:pt idx="88">
                  <c:v>16.600000000000001</c:v>
                </c:pt>
                <c:pt idx="89">
                  <c:v>15.8</c:v>
                </c:pt>
                <c:pt idx="90">
                  <c:v>15.7</c:v>
                </c:pt>
                <c:pt idx="91">
                  <c:v>15.9</c:v>
                </c:pt>
                <c:pt idx="92">
                  <c:v>16</c:v>
                </c:pt>
                <c:pt idx="93">
                  <c:v>16.2</c:v>
                </c:pt>
                <c:pt idx="94">
                  <c:v>16</c:v>
                </c:pt>
                <c:pt idx="95">
                  <c:v>15.1</c:v>
                </c:pt>
                <c:pt idx="96">
                  <c:v>15.6</c:v>
                </c:pt>
                <c:pt idx="97">
                  <c:v>14.4</c:v>
                </c:pt>
                <c:pt idx="98">
                  <c:v>14.5</c:v>
                </c:pt>
                <c:pt idx="99">
                  <c:v>13.8</c:v>
                </c:pt>
                <c:pt idx="100">
                  <c:v>14.3</c:v>
                </c:pt>
                <c:pt idx="101">
                  <c:v>14.5</c:v>
                </c:pt>
                <c:pt idx="102">
                  <c:v>14.5</c:v>
                </c:pt>
                <c:pt idx="103">
                  <c:v>13.9</c:v>
                </c:pt>
                <c:pt idx="104">
                  <c:v>13.6</c:v>
                </c:pt>
                <c:pt idx="105">
                  <c:v>12.9</c:v>
                </c:pt>
                <c:pt idx="106">
                  <c:v>13.7</c:v>
                </c:pt>
                <c:pt idx="107">
                  <c:v>13</c:v>
                </c:pt>
                <c:pt idx="108">
                  <c:v>12.7</c:v>
                </c:pt>
                <c:pt idx="109">
                  <c:v>13.9</c:v>
                </c:pt>
                <c:pt idx="110">
                  <c:v>12.7</c:v>
                </c:pt>
                <c:pt idx="111">
                  <c:v>11.9</c:v>
                </c:pt>
                <c:pt idx="112">
                  <c:v>12.4</c:v>
                </c:pt>
                <c:pt idx="113">
                  <c:v>12.1</c:v>
                </c:pt>
                <c:pt idx="114">
                  <c:v>12.7</c:v>
                </c:pt>
                <c:pt idx="115">
                  <c:v>13.9</c:v>
                </c:pt>
                <c:pt idx="116">
                  <c:v>13.3</c:v>
                </c:pt>
                <c:pt idx="117">
                  <c:v>11.1</c:v>
                </c:pt>
                <c:pt idx="118">
                  <c:v>12.9</c:v>
                </c:pt>
                <c:pt idx="119">
                  <c:v>13.2</c:v>
                </c:pt>
                <c:pt idx="120">
                  <c:v>12.4</c:v>
                </c:pt>
                <c:pt idx="121">
                  <c:v>12</c:v>
                </c:pt>
                <c:pt idx="122">
                  <c:v>12.6</c:v>
                </c:pt>
                <c:pt idx="123">
                  <c:v>11.9</c:v>
                </c:pt>
                <c:pt idx="124">
                  <c:v>11.9</c:v>
                </c:pt>
                <c:pt idx="125">
                  <c:v>11.6</c:v>
                </c:pt>
                <c:pt idx="126">
                  <c:v>11.7</c:v>
                </c:pt>
                <c:pt idx="127">
                  <c:v>11.6</c:v>
                </c:pt>
                <c:pt idx="128">
                  <c:v>12.9</c:v>
                </c:pt>
                <c:pt idx="129">
                  <c:v>11.2</c:v>
                </c:pt>
                <c:pt idx="130">
                  <c:v>11.9</c:v>
                </c:pt>
                <c:pt idx="131">
                  <c:v>12.1</c:v>
                </c:pt>
                <c:pt idx="132">
                  <c:v>12.5</c:v>
                </c:pt>
                <c:pt idx="133">
                  <c:v>10.8</c:v>
                </c:pt>
                <c:pt idx="134">
                  <c:v>11.5</c:v>
                </c:pt>
                <c:pt idx="135">
                  <c:v>11.7</c:v>
                </c:pt>
                <c:pt idx="136">
                  <c:v>11.3</c:v>
                </c:pt>
                <c:pt idx="137">
                  <c:v>12.3</c:v>
                </c:pt>
                <c:pt idx="138">
                  <c:v>12.9</c:v>
                </c:pt>
                <c:pt idx="139">
                  <c:v>11.9</c:v>
                </c:pt>
                <c:pt idx="140">
                  <c:v>10.7</c:v>
                </c:pt>
                <c:pt idx="141">
                  <c:v>12.9</c:v>
                </c:pt>
                <c:pt idx="142">
                  <c:v>11.7</c:v>
                </c:pt>
                <c:pt idx="143">
                  <c:v>12</c:v>
                </c:pt>
                <c:pt idx="144">
                  <c:v>12.8</c:v>
                </c:pt>
                <c:pt idx="145">
                  <c:v>11.2</c:v>
                </c:pt>
                <c:pt idx="146">
                  <c:v>11.6</c:v>
                </c:pt>
                <c:pt idx="147">
                  <c:v>12</c:v>
                </c:pt>
                <c:pt idx="148">
                  <c:v>11</c:v>
                </c:pt>
                <c:pt idx="149">
                  <c:v>11.7</c:v>
                </c:pt>
                <c:pt idx="150">
                  <c:v>10.7</c:v>
                </c:pt>
                <c:pt idx="151">
                  <c:v>10.8</c:v>
                </c:pt>
                <c:pt idx="152">
                  <c:v>11.7</c:v>
                </c:pt>
                <c:pt idx="153">
                  <c:v>11.1</c:v>
                </c:pt>
                <c:pt idx="154">
                  <c:v>11.3</c:v>
                </c:pt>
                <c:pt idx="155">
                  <c:v>11.5</c:v>
                </c:pt>
                <c:pt idx="156">
                  <c:v>11.1</c:v>
                </c:pt>
                <c:pt idx="157">
                  <c:v>11.6</c:v>
                </c:pt>
                <c:pt idx="158">
                  <c:v>11.3</c:v>
                </c:pt>
                <c:pt idx="159">
                  <c:v>11.5</c:v>
                </c:pt>
                <c:pt idx="160">
                  <c:v>11.5</c:v>
                </c:pt>
                <c:pt idx="161">
                  <c:v>11.9</c:v>
                </c:pt>
                <c:pt idx="162">
                  <c:v>10.1</c:v>
                </c:pt>
                <c:pt idx="163">
                  <c:v>10.5</c:v>
                </c:pt>
                <c:pt idx="164">
                  <c:v>11.1</c:v>
                </c:pt>
                <c:pt idx="165">
                  <c:v>10.6</c:v>
                </c:pt>
                <c:pt idx="166">
                  <c:v>10.9</c:v>
                </c:pt>
                <c:pt idx="167">
                  <c:v>11.7</c:v>
                </c:pt>
                <c:pt idx="168">
                  <c:v>10.7</c:v>
                </c:pt>
                <c:pt idx="169">
                  <c:v>11.4</c:v>
                </c:pt>
                <c:pt idx="170">
                  <c:v>11.4</c:v>
                </c:pt>
                <c:pt idx="171">
                  <c:v>11.4</c:v>
                </c:pt>
                <c:pt idx="172">
                  <c:v>11.2</c:v>
                </c:pt>
                <c:pt idx="173">
                  <c:v>11.5</c:v>
                </c:pt>
                <c:pt idx="174">
                  <c:v>11</c:v>
                </c:pt>
                <c:pt idx="175">
                  <c:v>11.2</c:v>
                </c:pt>
                <c:pt idx="176">
                  <c:v>9.9</c:v>
                </c:pt>
                <c:pt idx="177">
                  <c:v>12.1</c:v>
                </c:pt>
                <c:pt idx="178">
                  <c:v>9.9</c:v>
                </c:pt>
                <c:pt idx="179">
                  <c:v>10.9</c:v>
                </c:pt>
                <c:pt idx="180">
                  <c:v>10.4</c:v>
                </c:pt>
                <c:pt idx="181">
                  <c:v>8.6</c:v>
                </c:pt>
                <c:pt idx="182">
                  <c:v>9.5</c:v>
                </c:pt>
                <c:pt idx="183">
                  <c:v>11</c:v>
                </c:pt>
                <c:pt idx="184">
                  <c:v>9.9</c:v>
                </c:pt>
                <c:pt idx="185">
                  <c:v>10.6</c:v>
                </c:pt>
                <c:pt idx="186">
                  <c:v>10.7</c:v>
                </c:pt>
                <c:pt idx="187">
                  <c:v>10.7</c:v>
                </c:pt>
                <c:pt idx="188">
                  <c:v>10.3</c:v>
                </c:pt>
                <c:pt idx="189">
                  <c:v>11.2</c:v>
                </c:pt>
                <c:pt idx="190">
                  <c:v>10.8</c:v>
                </c:pt>
                <c:pt idx="191">
                  <c:v>11.1</c:v>
                </c:pt>
                <c:pt idx="192">
                  <c:v>11.9</c:v>
                </c:pt>
                <c:pt idx="193">
                  <c:v>10.9</c:v>
                </c:pt>
                <c:pt idx="194">
                  <c:v>10.1</c:v>
                </c:pt>
                <c:pt idx="195">
                  <c:v>10.8</c:v>
                </c:pt>
                <c:pt idx="196">
                  <c:v>11.2</c:v>
                </c:pt>
                <c:pt idx="197">
                  <c:v>10.5</c:v>
                </c:pt>
                <c:pt idx="198">
                  <c:v>9.6999999999999993</c:v>
                </c:pt>
                <c:pt idx="199">
                  <c:v>10.7</c:v>
                </c:pt>
                <c:pt idx="200">
                  <c:v>9.3000000000000007</c:v>
                </c:pt>
                <c:pt idx="201">
                  <c:v>9.4</c:v>
                </c:pt>
                <c:pt idx="202">
                  <c:v>10.1</c:v>
                </c:pt>
                <c:pt idx="203">
                  <c:v>10.7</c:v>
                </c:pt>
                <c:pt idx="204">
                  <c:v>9.5</c:v>
                </c:pt>
                <c:pt idx="205">
                  <c:v>9.3000000000000007</c:v>
                </c:pt>
                <c:pt idx="206">
                  <c:v>8.1999999999999993</c:v>
                </c:pt>
                <c:pt idx="207">
                  <c:v>10.1</c:v>
                </c:pt>
                <c:pt idx="208">
                  <c:v>9.8000000000000007</c:v>
                </c:pt>
                <c:pt idx="209">
                  <c:v>11.1</c:v>
                </c:pt>
                <c:pt idx="210">
                  <c:v>11.5</c:v>
                </c:pt>
                <c:pt idx="211">
                  <c:v>11.2</c:v>
                </c:pt>
                <c:pt idx="212">
                  <c:v>8.5</c:v>
                </c:pt>
                <c:pt idx="213">
                  <c:v>8.6999999999999993</c:v>
                </c:pt>
                <c:pt idx="214">
                  <c:v>9.1999999999999993</c:v>
                </c:pt>
                <c:pt idx="215">
                  <c:v>9.6</c:v>
                </c:pt>
                <c:pt idx="216">
                  <c:v>8.9</c:v>
                </c:pt>
                <c:pt idx="217">
                  <c:v>10.5</c:v>
                </c:pt>
                <c:pt idx="218">
                  <c:v>9.5</c:v>
                </c:pt>
                <c:pt idx="219">
                  <c:v>10.5</c:v>
                </c:pt>
                <c:pt idx="220">
                  <c:v>8.4</c:v>
                </c:pt>
                <c:pt idx="221">
                  <c:v>10</c:v>
                </c:pt>
                <c:pt idx="222">
                  <c:v>8.9</c:v>
                </c:pt>
                <c:pt idx="223">
                  <c:v>9.3000000000000007</c:v>
                </c:pt>
                <c:pt idx="224">
                  <c:v>10.9</c:v>
                </c:pt>
                <c:pt idx="225">
                  <c:v>9.4</c:v>
                </c:pt>
                <c:pt idx="226">
                  <c:v>9.5</c:v>
                </c:pt>
                <c:pt idx="227">
                  <c:v>9</c:v>
                </c:pt>
                <c:pt idx="228">
                  <c:v>8.9</c:v>
                </c:pt>
                <c:pt idx="229">
                  <c:v>8.4</c:v>
                </c:pt>
                <c:pt idx="230">
                  <c:v>9.3000000000000007</c:v>
                </c:pt>
                <c:pt idx="231">
                  <c:v>9.4</c:v>
                </c:pt>
                <c:pt idx="232">
                  <c:v>10.1</c:v>
                </c:pt>
                <c:pt idx="233">
                  <c:v>9.8000000000000007</c:v>
                </c:pt>
                <c:pt idx="234">
                  <c:v>8.6999999999999993</c:v>
                </c:pt>
                <c:pt idx="235">
                  <c:v>10.3</c:v>
                </c:pt>
                <c:pt idx="236">
                  <c:v>10.4</c:v>
                </c:pt>
                <c:pt idx="237">
                  <c:v>11.1</c:v>
                </c:pt>
                <c:pt idx="238">
                  <c:v>9.1</c:v>
                </c:pt>
                <c:pt idx="239">
                  <c:v>10.199999999999999</c:v>
                </c:pt>
                <c:pt idx="240">
                  <c:v>9.9</c:v>
                </c:pt>
                <c:pt idx="241">
                  <c:v>9.9</c:v>
                </c:pt>
                <c:pt idx="242">
                  <c:v>9.4</c:v>
                </c:pt>
                <c:pt idx="243">
                  <c:v>10</c:v>
                </c:pt>
                <c:pt idx="244">
                  <c:v>10.1</c:v>
                </c:pt>
                <c:pt idx="245">
                  <c:v>9.6</c:v>
                </c:pt>
                <c:pt idx="246">
                  <c:v>11.9</c:v>
                </c:pt>
                <c:pt idx="247">
                  <c:v>10.8</c:v>
                </c:pt>
                <c:pt idx="248">
                  <c:v>10.6</c:v>
                </c:pt>
                <c:pt idx="249">
                  <c:v>10.1</c:v>
                </c:pt>
                <c:pt idx="250">
                  <c:v>10.8</c:v>
                </c:pt>
                <c:pt idx="251">
                  <c:v>10.8</c:v>
                </c:pt>
                <c:pt idx="252">
                  <c:v>11.1</c:v>
                </c:pt>
                <c:pt idx="253">
                  <c:v>11.7</c:v>
                </c:pt>
                <c:pt idx="254">
                  <c:v>11.2</c:v>
                </c:pt>
                <c:pt idx="255">
                  <c:v>11.1</c:v>
                </c:pt>
                <c:pt idx="256">
                  <c:v>10.9</c:v>
                </c:pt>
                <c:pt idx="257">
                  <c:v>12.1</c:v>
                </c:pt>
                <c:pt idx="258">
                  <c:v>10.199999999999999</c:v>
                </c:pt>
                <c:pt idx="259">
                  <c:v>10.3</c:v>
                </c:pt>
                <c:pt idx="260">
                  <c:v>11.8</c:v>
                </c:pt>
                <c:pt idx="261">
                  <c:v>11.7</c:v>
                </c:pt>
                <c:pt idx="262">
                  <c:v>12.4</c:v>
                </c:pt>
                <c:pt idx="263">
                  <c:v>12.7</c:v>
                </c:pt>
                <c:pt idx="264">
                  <c:v>12.5</c:v>
                </c:pt>
                <c:pt idx="265">
                  <c:v>12</c:v>
                </c:pt>
                <c:pt idx="266">
                  <c:v>12.8</c:v>
                </c:pt>
                <c:pt idx="267">
                  <c:v>13.3</c:v>
                </c:pt>
                <c:pt idx="268">
                  <c:v>12.7</c:v>
                </c:pt>
                <c:pt idx="269">
                  <c:v>12.2</c:v>
                </c:pt>
                <c:pt idx="270">
                  <c:v>13.6</c:v>
                </c:pt>
                <c:pt idx="271">
                  <c:v>13.5</c:v>
                </c:pt>
                <c:pt idx="272">
                  <c:v>14.6</c:v>
                </c:pt>
                <c:pt idx="273">
                  <c:v>15.4</c:v>
                </c:pt>
                <c:pt idx="274">
                  <c:v>13.2</c:v>
                </c:pt>
                <c:pt idx="275">
                  <c:v>13.6</c:v>
                </c:pt>
                <c:pt idx="276">
                  <c:v>14.5</c:v>
                </c:pt>
                <c:pt idx="277">
                  <c:v>14.1</c:v>
                </c:pt>
                <c:pt idx="278">
                  <c:v>14.7</c:v>
                </c:pt>
                <c:pt idx="279">
                  <c:v>14.9</c:v>
                </c:pt>
                <c:pt idx="280">
                  <c:v>14.5</c:v>
                </c:pt>
                <c:pt idx="281">
                  <c:v>13.9</c:v>
                </c:pt>
                <c:pt idx="282">
                  <c:v>16.7</c:v>
                </c:pt>
                <c:pt idx="283">
                  <c:v>14.4</c:v>
                </c:pt>
                <c:pt idx="284">
                  <c:v>15</c:v>
                </c:pt>
                <c:pt idx="285">
                  <c:v>15.6</c:v>
                </c:pt>
                <c:pt idx="286">
                  <c:v>17.8</c:v>
                </c:pt>
                <c:pt idx="287">
                  <c:v>15.7</c:v>
                </c:pt>
                <c:pt idx="288">
                  <c:v>15.7</c:v>
                </c:pt>
                <c:pt idx="289">
                  <c:v>15.4</c:v>
                </c:pt>
                <c:pt idx="290">
                  <c:v>17.100000000000001</c:v>
                </c:pt>
                <c:pt idx="291">
                  <c:v>16.8</c:v>
                </c:pt>
                <c:pt idx="292">
                  <c:v>17.2</c:v>
                </c:pt>
                <c:pt idx="293">
                  <c:v>16.899999999999999</c:v>
                </c:pt>
                <c:pt idx="294">
                  <c:v>16.100000000000001</c:v>
                </c:pt>
                <c:pt idx="295">
                  <c:v>18.600000000000001</c:v>
                </c:pt>
                <c:pt idx="296">
                  <c:v>17.8</c:v>
                </c:pt>
                <c:pt idx="297">
                  <c:v>18.600000000000001</c:v>
                </c:pt>
                <c:pt idx="298">
                  <c:v>18.399999999999999</c:v>
                </c:pt>
                <c:pt idx="299">
                  <c:v>18.100000000000001</c:v>
                </c:pt>
                <c:pt idx="300">
                  <c:v>18.600000000000001</c:v>
                </c:pt>
                <c:pt idx="301">
                  <c:v>18.899999999999999</c:v>
                </c:pt>
                <c:pt idx="302">
                  <c:v>19.100000000000001</c:v>
                </c:pt>
                <c:pt idx="303">
                  <c:v>20.100000000000001</c:v>
                </c:pt>
                <c:pt idx="304">
                  <c:v>18.7</c:v>
                </c:pt>
                <c:pt idx="305">
                  <c:v>20</c:v>
                </c:pt>
                <c:pt idx="306">
                  <c:v>21.4</c:v>
                </c:pt>
                <c:pt idx="307">
                  <c:v>22.6</c:v>
                </c:pt>
                <c:pt idx="308">
                  <c:v>21.8</c:v>
                </c:pt>
                <c:pt idx="309">
                  <c:v>21</c:v>
                </c:pt>
                <c:pt idx="310">
                  <c:v>22.4</c:v>
                </c:pt>
                <c:pt idx="311">
                  <c:v>23</c:v>
                </c:pt>
                <c:pt idx="312">
                  <c:v>24.3</c:v>
                </c:pt>
                <c:pt idx="313">
                  <c:v>23.9</c:v>
                </c:pt>
                <c:pt idx="314">
                  <c:v>25.2</c:v>
                </c:pt>
                <c:pt idx="315">
                  <c:v>24.4</c:v>
                </c:pt>
                <c:pt idx="316">
                  <c:v>25.4</c:v>
                </c:pt>
                <c:pt idx="317">
                  <c:v>25.3</c:v>
                </c:pt>
                <c:pt idx="318">
                  <c:v>24.8</c:v>
                </c:pt>
                <c:pt idx="319">
                  <c:v>26.5</c:v>
                </c:pt>
                <c:pt idx="320">
                  <c:v>27.9</c:v>
                </c:pt>
                <c:pt idx="321">
                  <c:v>26.7</c:v>
                </c:pt>
                <c:pt idx="322">
                  <c:v>26.2</c:v>
                </c:pt>
                <c:pt idx="323">
                  <c:v>27.2</c:v>
                </c:pt>
                <c:pt idx="324">
                  <c:v>26.2</c:v>
                </c:pt>
                <c:pt idx="325">
                  <c:v>26.5</c:v>
                </c:pt>
                <c:pt idx="326">
                  <c:v>27.8</c:v>
                </c:pt>
                <c:pt idx="327">
                  <c:v>27.4</c:v>
                </c:pt>
                <c:pt idx="328">
                  <c:v>27.7</c:v>
                </c:pt>
                <c:pt idx="329">
                  <c:v>27.1</c:v>
                </c:pt>
                <c:pt idx="330">
                  <c:v>27</c:v>
                </c:pt>
                <c:pt idx="331">
                  <c:v>25.5</c:v>
                </c:pt>
                <c:pt idx="332">
                  <c:v>27.4</c:v>
                </c:pt>
                <c:pt idx="333">
                  <c:v>26.1</c:v>
                </c:pt>
                <c:pt idx="334">
                  <c:v>26</c:v>
                </c:pt>
                <c:pt idx="335">
                  <c:v>26.8</c:v>
                </c:pt>
                <c:pt idx="336">
                  <c:v>24.9</c:v>
                </c:pt>
                <c:pt idx="337">
                  <c:v>25.6</c:v>
                </c:pt>
                <c:pt idx="338">
                  <c:v>25.6</c:v>
                </c:pt>
                <c:pt idx="339">
                  <c:v>25.3</c:v>
                </c:pt>
                <c:pt idx="340">
                  <c:v>24.4</c:v>
                </c:pt>
                <c:pt idx="341">
                  <c:v>24.9</c:v>
                </c:pt>
                <c:pt idx="342">
                  <c:v>23.9</c:v>
                </c:pt>
                <c:pt idx="343">
                  <c:v>23.5</c:v>
                </c:pt>
                <c:pt idx="344">
                  <c:v>22.2</c:v>
                </c:pt>
                <c:pt idx="345">
                  <c:v>22.7</c:v>
                </c:pt>
                <c:pt idx="346">
                  <c:v>22.2</c:v>
                </c:pt>
                <c:pt idx="347">
                  <c:v>22.3</c:v>
                </c:pt>
                <c:pt idx="348">
                  <c:v>22.4</c:v>
                </c:pt>
                <c:pt idx="349">
                  <c:v>21</c:v>
                </c:pt>
                <c:pt idx="350">
                  <c:v>21.5</c:v>
                </c:pt>
                <c:pt idx="351">
                  <c:v>21.8</c:v>
                </c:pt>
                <c:pt idx="352">
                  <c:v>21.5</c:v>
                </c:pt>
                <c:pt idx="353">
                  <c:v>20.8</c:v>
                </c:pt>
                <c:pt idx="354">
                  <c:v>19.2</c:v>
                </c:pt>
                <c:pt idx="355">
                  <c:v>21</c:v>
                </c:pt>
                <c:pt idx="356">
                  <c:v>20.3</c:v>
                </c:pt>
                <c:pt idx="357">
                  <c:v>20.399999999999999</c:v>
                </c:pt>
                <c:pt idx="358">
                  <c:v>20.399999999999999</c:v>
                </c:pt>
                <c:pt idx="359">
                  <c:v>21</c:v>
                </c:pt>
                <c:pt idx="360">
                  <c:v>20.5</c:v>
                </c:pt>
                <c:pt idx="361">
                  <c:v>20.9</c:v>
                </c:pt>
                <c:pt idx="362">
                  <c:v>21.4</c:v>
                </c:pt>
                <c:pt idx="363">
                  <c:v>22</c:v>
                </c:pt>
                <c:pt idx="364">
                  <c:v>20.3</c:v>
                </c:pt>
                <c:pt idx="365">
                  <c:v>21.2</c:v>
                </c:pt>
                <c:pt idx="366">
                  <c:v>21.7</c:v>
                </c:pt>
                <c:pt idx="367">
                  <c:v>23</c:v>
                </c:pt>
                <c:pt idx="368">
                  <c:v>22.7</c:v>
                </c:pt>
                <c:pt idx="369">
                  <c:v>23.1</c:v>
                </c:pt>
                <c:pt idx="370">
                  <c:v>22.2</c:v>
                </c:pt>
                <c:pt idx="371">
                  <c:v>23.8</c:v>
                </c:pt>
                <c:pt idx="372">
                  <c:v>22.6</c:v>
                </c:pt>
                <c:pt idx="373">
                  <c:v>23.9</c:v>
                </c:pt>
                <c:pt idx="374">
                  <c:v>24.1</c:v>
                </c:pt>
                <c:pt idx="375">
                  <c:v>23.8</c:v>
                </c:pt>
                <c:pt idx="376">
                  <c:v>23</c:v>
                </c:pt>
                <c:pt idx="377">
                  <c:v>23.9</c:v>
                </c:pt>
                <c:pt idx="378">
                  <c:v>24.2</c:v>
                </c:pt>
                <c:pt idx="379">
                  <c:v>24.3</c:v>
                </c:pt>
                <c:pt idx="380">
                  <c:v>23.1</c:v>
                </c:pt>
                <c:pt idx="381">
                  <c:v>23.8</c:v>
                </c:pt>
                <c:pt idx="382">
                  <c:v>23.9</c:v>
                </c:pt>
                <c:pt idx="383">
                  <c:v>24</c:v>
                </c:pt>
                <c:pt idx="384">
                  <c:v>23.7</c:v>
                </c:pt>
                <c:pt idx="385">
                  <c:v>23</c:v>
                </c:pt>
                <c:pt idx="386">
                  <c:v>24.7</c:v>
                </c:pt>
                <c:pt idx="387">
                  <c:v>23.9</c:v>
                </c:pt>
                <c:pt idx="388">
                  <c:v>23.7</c:v>
                </c:pt>
                <c:pt idx="389">
                  <c:v>23.9</c:v>
                </c:pt>
                <c:pt idx="390">
                  <c:v>24.3</c:v>
                </c:pt>
                <c:pt idx="391">
                  <c:v>25.4</c:v>
                </c:pt>
                <c:pt idx="392">
                  <c:v>23.6</c:v>
                </c:pt>
                <c:pt idx="393">
                  <c:v>22.4</c:v>
                </c:pt>
                <c:pt idx="394">
                  <c:v>24.3</c:v>
                </c:pt>
                <c:pt idx="395">
                  <c:v>23.6</c:v>
                </c:pt>
                <c:pt idx="396">
                  <c:v>23.3</c:v>
                </c:pt>
                <c:pt idx="397">
                  <c:v>23.4</c:v>
                </c:pt>
                <c:pt idx="398">
                  <c:v>23.8</c:v>
                </c:pt>
                <c:pt idx="399">
                  <c:v>23.8</c:v>
                </c:pt>
                <c:pt idx="400">
                  <c:v>23.6</c:v>
                </c:pt>
                <c:pt idx="401">
                  <c:v>23.3</c:v>
                </c:pt>
                <c:pt idx="402">
                  <c:v>22.5</c:v>
                </c:pt>
                <c:pt idx="403">
                  <c:v>23.7</c:v>
                </c:pt>
                <c:pt idx="404">
                  <c:v>23.5</c:v>
                </c:pt>
                <c:pt idx="405">
                  <c:v>22.9</c:v>
                </c:pt>
                <c:pt idx="406">
                  <c:v>23.5</c:v>
                </c:pt>
                <c:pt idx="407">
                  <c:v>23.2</c:v>
                </c:pt>
                <c:pt idx="408">
                  <c:v>22.6</c:v>
                </c:pt>
                <c:pt idx="409">
                  <c:v>23.3</c:v>
                </c:pt>
                <c:pt idx="410">
                  <c:v>22.3</c:v>
                </c:pt>
                <c:pt idx="411">
                  <c:v>22.6</c:v>
                </c:pt>
                <c:pt idx="412">
                  <c:v>23</c:v>
                </c:pt>
                <c:pt idx="413">
                  <c:v>23.1</c:v>
                </c:pt>
                <c:pt idx="414">
                  <c:v>22.1</c:v>
                </c:pt>
                <c:pt idx="415">
                  <c:v>23.8</c:v>
                </c:pt>
                <c:pt idx="416">
                  <c:v>23.1</c:v>
                </c:pt>
                <c:pt idx="417">
                  <c:v>23.3</c:v>
                </c:pt>
                <c:pt idx="418">
                  <c:v>22.6</c:v>
                </c:pt>
                <c:pt idx="419">
                  <c:v>22.1</c:v>
                </c:pt>
                <c:pt idx="420">
                  <c:v>23.2</c:v>
                </c:pt>
                <c:pt idx="421">
                  <c:v>23.6</c:v>
                </c:pt>
                <c:pt idx="422">
                  <c:v>22.8</c:v>
                </c:pt>
                <c:pt idx="423">
                  <c:v>23.3</c:v>
                </c:pt>
                <c:pt idx="424">
                  <c:v>22.4</c:v>
                </c:pt>
                <c:pt idx="425">
                  <c:v>24</c:v>
                </c:pt>
                <c:pt idx="426">
                  <c:v>22.9</c:v>
                </c:pt>
                <c:pt idx="427">
                  <c:v>22.7</c:v>
                </c:pt>
                <c:pt idx="428">
                  <c:v>22.8</c:v>
                </c:pt>
                <c:pt idx="429">
                  <c:v>22.8</c:v>
                </c:pt>
                <c:pt idx="430">
                  <c:v>23.7</c:v>
                </c:pt>
                <c:pt idx="431">
                  <c:v>23.2</c:v>
                </c:pt>
                <c:pt idx="432">
                  <c:v>23.2</c:v>
                </c:pt>
                <c:pt idx="433">
                  <c:v>22.5</c:v>
                </c:pt>
                <c:pt idx="434">
                  <c:v>22.3</c:v>
                </c:pt>
                <c:pt idx="435">
                  <c:v>23</c:v>
                </c:pt>
                <c:pt idx="436">
                  <c:v>22.4</c:v>
                </c:pt>
                <c:pt idx="437">
                  <c:v>23</c:v>
                </c:pt>
                <c:pt idx="438">
                  <c:v>22.4</c:v>
                </c:pt>
                <c:pt idx="439">
                  <c:v>23.5</c:v>
                </c:pt>
                <c:pt idx="440">
                  <c:v>22.5</c:v>
                </c:pt>
                <c:pt idx="441">
                  <c:v>22.6</c:v>
                </c:pt>
                <c:pt idx="442">
                  <c:v>23.3</c:v>
                </c:pt>
                <c:pt idx="443">
                  <c:v>23.5</c:v>
                </c:pt>
                <c:pt idx="444">
                  <c:v>23.2</c:v>
                </c:pt>
                <c:pt idx="445">
                  <c:v>23.8</c:v>
                </c:pt>
                <c:pt idx="446">
                  <c:v>24.8</c:v>
                </c:pt>
                <c:pt idx="447">
                  <c:v>24.3</c:v>
                </c:pt>
                <c:pt idx="448">
                  <c:v>24.8</c:v>
                </c:pt>
                <c:pt idx="449">
                  <c:v>24</c:v>
                </c:pt>
                <c:pt idx="450">
                  <c:v>23.9</c:v>
                </c:pt>
                <c:pt idx="451">
                  <c:v>24.8</c:v>
                </c:pt>
                <c:pt idx="452">
                  <c:v>23.8</c:v>
                </c:pt>
                <c:pt idx="453">
                  <c:v>24.5</c:v>
                </c:pt>
                <c:pt idx="454">
                  <c:v>24.8</c:v>
                </c:pt>
                <c:pt idx="455">
                  <c:v>24.7</c:v>
                </c:pt>
                <c:pt idx="456">
                  <c:v>24.5</c:v>
                </c:pt>
                <c:pt idx="457">
                  <c:v>23.3</c:v>
                </c:pt>
                <c:pt idx="458">
                  <c:v>24.7</c:v>
                </c:pt>
                <c:pt idx="459">
                  <c:v>24.4</c:v>
                </c:pt>
                <c:pt idx="460">
                  <c:v>25.6</c:v>
                </c:pt>
                <c:pt idx="461">
                  <c:v>24.9</c:v>
                </c:pt>
                <c:pt idx="462">
                  <c:v>24.7</c:v>
                </c:pt>
                <c:pt idx="463">
                  <c:v>25.8</c:v>
                </c:pt>
                <c:pt idx="464">
                  <c:v>23.9</c:v>
                </c:pt>
                <c:pt idx="465">
                  <c:v>26</c:v>
                </c:pt>
                <c:pt idx="466">
                  <c:v>24.3</c:v>
                </c:pt>
                <c:pt idx="467">
                  <c:v>25.5</c:v>
                </c:pt>
                <c:pt idx="468">
                  <c:v>26.2</c:v>
                </c:pt>
                <c:pt idx="469">
                  <c:v>26.2</c:v>
                </c:pt>
                <c:pt idx="470">
                  <c:v>25.1</c:v>
                </c:pt>
                <c:pt idx="471">
                  <c:v>24.5</c:v>
                </c:pt>
                <c:pt idx="472">
                  <c:v>24.1</c:v>
                </c:pt>
                <c:pt idx="473">
                  <c:v>25.1</c:v>
                </c:pt>
                <c:pt idx="474">
                  <c:v>24.7</c:v>
                </c:pt>
                <c:pt idx="475">
                  <c:v>24.7</c:v>
                </c:pt>
                <c:pt idx="476">
                  <c:v>25.9</c:v>
                </c:pt>
                <c:pt idx="477">
                  <c:v>25.7</c:v>
                </c:pt>
                <c:pt idx="478">
                  <c:v>24.9</c:v>
                </c:pt>
                <c:pt idx="479">
                  <c:v>25.8</c:v>
                </c:pt>
                <c:pt idx="480">
                  <c:v>25.1</c:v>
                </c:pt>
                <c:pt idx="481">
                  <c:v>25</c:v>
                </c:pt>
                <c:pt idx="482">
                  <c:v>26.5</c:v>
                </c:pt>
                <c:pt idx="483">
                  <c:v>25.7</c:v>
                </c:pt>
                <c:pt idx="484">
                  <c:v>26.6</c:v>
                </c:pt>
                <c:pt idx="485">
                  <c:v>26.2</c:v>
                </c:pt>
                <c:pt idx="486">
                  <c:v>25</c:v>
                </c:pt>
                <c:pt idx="487">
                  <c:v>27.6</c:v>
                </c:pt>
                <c:pt idx="488">
                  <c:v>25.3</c:v>
                </c:pt>
                <c:pt idx="489">
                  <c:v>26.4</c:v>
                </c:pt>
                <c:pt idx="490">
                  <c:v>27.2</c:v>
                </c:pt>
                <c:pt idx="491">
                  <c:v>27.8</c:v>
                </c:pt>
                <c:pt idx="492">
                  <c:v>26.1</c:v>
                </c:pt>
                <c:pt idx="493">
                  <c:v>26.1</c:v>
                </c:pt>
                <c:pt idx="494">
                  <c:v>26.2</c:v>
                </c:pt>
                <c:pt idx="495">
                  <c:v>26.4</c:v>
                </c:pt>
                <c:pt idx="496">
                  <c:v>27.1</c:v>
                </c:pt>
                <c:pt idx="497">
                  <c:v>26.5</c:v>
                </c:pt>
                <c:pt idx="498">
                  <c:v>26.8</c:v>
                </c:pt>
                <c:pt idx="499">
                  <c:v>27.1</c:v>
                </c:pt>
                <c:pt idx="500">
                  <c:v>29.1</c:v>
                </c:pt>
                <c:pt idx="501">
                  <c:v>27.2</c:v>
                </c:pt>
                <c:pt idx="502">
                  <c:v>26.3</c:v>
                </c:pt>
                <c:pt idx="503">
                  <c:v>27.5</c:v>
                </c:pt>
                <c:pt idx="504">
                  <c:v>27.3</c:v>
                </c:pt>
                <c:pt idx="505">
                  <c:v>28.6</c:v>
                </c:pt>
                <c:pt idx="506">
                  <c:v>28.2</c:v>
                </c:pt>
                <c:pt idx="507">
                  <c:v>26.9</c:v>
                </c:pt>
                <c:pt idx="508">
                  <c:v>27.6</c:v>
                </c:pt>
                <c:pt idx="509">
                  <c:v>27.6</c:v>
                </c:pt>
                <c:pt idx="510">
                  <c:v>28.2</c:v>
                </c:pt>
                <c:pt idx="511">
                  <c:v>27.4</c:v>
                </c:pt>
                <c:pt idx="512">
                  <c:v>29.3</c:v>
                </c:pt>
                <c:pt idx="513">
                  <c:v>28.1</c:v>
                </c:pt>
                <c:pt idx="514">
                  <c:v>28.8</c:v>
                </c:pt>
                <c:pt idx="515">
                  <c:v>28.1</c:v>
                </c:pt>
                <c:pt idx="516">
                  <c:v>29.3</c:v>
                </c:pt>
                <c:pt idx="517">
                  <c:v>29.2</c:v>
                </c:pt>
                <c:pt idx="518">
                  <c:v>27.3</c:v>
                </c:pt>
                <c:pt idx="519">
                  <c:v>28.4</c:v>
                </c:pt>
                <c:pt idx="520">
                  <c:v>28</c:v>
                </c:pt>
                <c:pt idx="521">
                  <c:v>28.3</c:v>
                </c:pt>
                <c:pt idx="522">
                  <c:v>29.1</c:v>
                </c:pt>
                <c:pt idx="523">
                  <c:v>28.6</c:v>
                </c:pt>
                <c:pt idx="524">
                  <c:v>28.6</c:v>
                </c:pt>
                <c:pt idx="525">
                  <c:v>29.1</c:v>
                </c:pt>
                <c:pt idx="526">
                  <c:v>28.6</c:v>
                </c:pt>
                <c:pt idx="527">
                  <c:v>27.9</c:v>
                </c:pt>
                <c:pt idx="528">
                  <c:v>28.9</c:v>
                </c:pt>
                <c:pt idx="529">
                  <c:v>26.7</c:v>
                </c:pt>
                <c:pt idx="530">
                  <c:v>27.8</c:v>
                </c:pt>
                <c:pt idx="531">
                  <c:v>28</c:v>
                </c:pt>
                <c:pt idx="532">
                  <c:v>28</c:v>
                </c:pt>
                <c:pt idx="533">
                  <c:v>28.3</c:v>
                </c:pt>
                <c:pt idx="534">
                  <c:v>28.5</c:v>
                </c:pt>
                <c:pt idx="535">
                  <c:v>27.1</c:v>
                </c:pt>
                <c:pt idx="536">
                  <c:v>28.3</c:v>
                </c:pt>
                <c:pt idx="537">
                  <c:v>28.2</c:v>
                </c:pt>
                <c:pt idx="538">
                  <c:v>27.1</c:v>
                </c:pt>
                <c:pt idx="539">
                  <c:v>26.9</c:v>
                </c:pt>
                <c:pt idx="540">
                  <c:v>26.3</c:v>
                </c:pt>
                <c:pt idx="541">
                  <c:v>27</c:v>
                </c:pt>
                <c:pt idx="542">
                  <c:v>26.8</c:v>
                </c:pt>
                <c:pt idx="543">
                  <c:v>26.5</c:v>
                </c:pt>
                <c:pt idx="544">
                  <c:v>26.9</c:v>
                </c:pt>
                <c:pt idx="545">
                  <c:v>26.2</c:v>
                </c:pt>
                <c:pt idx="546">
                  <c:v>26.5</c:v>
                </c:pt>
                <c:pt idx="547">
                  <c:v>25.2</c:v>
                </c:pt>
                <c:pt idx="548">
                  <c:v>27</c:v>
                </c:pt>
                <c:pt idx="549">
                  <c:v>26.2</c:v>
                </c:pt>
                <c:pt idx="550">
                  <c:v>25.3</c:v>
                </c:pt>
                <c:pt idx="551">
                  <c:v>25.9</c:v>
                </c:pt>
                <c:pt idx="552">
                  <c:v>26.3</c:v>
                </c:pt>
                <c:pt idx="553">
                  <c:v>25.8</c:v>
                </c:pt>
                <c:pt idx="554">
                  <c:v>26.5</c:v>
                </c:pt>
                <c:pt idx="555">
                  <c:v>25.4</c:v>
                </c:pt>
                <c:pt idx="556">
                  <c:v>24.6</c:v>
                </c:pt>
                <c:pt idx="557">
                  <c:v>26.1</c:v>
                </c:pt>
                <c:pt idx="558">
                  <c:v>26.6</c:v>
                </c:pt>
                <c:pt idx="559">
                  <c:v>25.6</c:v>
                </c:pt>
                <c:pt idx="560">
                  <c:v>26.5</c:v>
                </c:pt>
                <c:pt idx="561">
                  <c:v>26.4</c:v>
                </c:pt>
                <c:pt idx="562">
                  <c:v>25.8</c:v>
                </c:pt>
                <c:pt idx="563">
                  <c:v>27.4</c:v>
                </c:pt>
                <c:pt idx="564">
                  <c:v>26.2</c:v>
                </c:pt>
                <c:pt idx="565">
                  <c:v>25.8</c:v>
                </c:pt>
                <c:pt idx="566">
                  <c:v>26</c:v>
                </c:pt>
                <c:pt idx="567">
                  <c:v>26.5</c:v>
                </c:pt>
                <c:pt idx="568">
                  <c:v>27.4</c:v>
                </c:pt>
                <c:pt idx="569">
                  <c:v>25.7</c:v>
                </c:pt>
                <c:pt idx="570">
                  <c:v>27.1</c:v>
                </c:pt>
                <c:pt idx="571">
                  <c:v>27.7</c:v>
                </c:pt>
                <c:pt idx="572">
                  <c:v>25.5</c:v>
                </c:pt>
                <c:pt idx="573">
                  <c:v>26.2</c:v>
                </c:pt>
                <c:pt idx="574">
                  <c:v>26.7</c:v>
                </c:pt>
                <c:pt idx="575">
                  <c:v>27.4</c:v>
                </c:pt>
                <c:pt idx="576">
                  <c:v>27</c:v>
                </c:pt>
                <c:pt idx="577">
                  <c:v>27</c:v>
                </c:pt>
                <c:pt idx="578">
                  <c:v>27.2</c:v>
                </c:pt>
                <c:pt idx="579">
                  <c:v>26.1</c:v>
                </c:pt>
                <c:pt idx="580">
                  <c:v>26.7</c:v>
                </c:pt>
                <c:pt idx="581">
                  <c:v>27</c:v>
                </c:pt>
                <c:pt idx="582">
                  <c:v>26.5</c:v>
                </c:pt>
                <c:pt idx="583">
                  <c:v>26.3</c:v>
                </c:pt>
                <c:pt idx="584">
                  <c:v>27.3</c:v>
                </c:pt>
                <c:pt idx="585">
                  <c:v>27.9</c:v>
                </c:pt>
                <c:pt idx="586">
                  <c:v>27.1</c:v>
                </c:pt>
                <c:pt idx="587">
                  <c:v>27.1</c:v>
                </c:pt>
                <c:pt idx="588">
                  <c:v>26.9</c:v>
                </c:pt>
                <c:pt idx="589">
                  <c:v>27.6</c:v>
                </c:pt>
                <c:pt idx="590">
                  <c:v>27.5</c:v>
                </c:pt>
                <c:pt idx="591">
                  <c:v>27.1</c:v>
                </c:pt>
                <c:pt idx="592">
                  <c:v>28.4</c:v>
                </c:pt>
                <c:pt idx="593">
                  <c:v>28.9</c:v>
                </c:pt>
                <c:pt idx="594">
                  <c:v>27.9</c:v>
                </c:pt>
                <c:pt idx="595">
                  <c:v>27.8</c:v>
                </c:pt>
                <c:pt idx="596">
                  <c:v>28</c:v>
                </c:pt>
                <c:pt idx="597">
                  <c:v>28.9</c:v>
                </c:pt>
                <c:pt idx="598">
                  <c:v>29.1</c:v>
                </c:pt>
                <c:pt idx="599">
                  <c:v>28.9</c:v>
                </c:pt>
                <c:pt idx="600">
                  <c:v>27.8</c:v>
                </c:pt>
                <c:pt idx="601">
                  <c:v>27.5</c:v>
                </c:pt>
                <c:pt idx="602">
                  <c:v>27.2</c:v>
                </c:pt>
                <c:pt idx="603">
                  <c:v>28.3</c:v>
                </c:pt>
                <c:pt idx="604">
                  <c:v>27.6</c:v>
                </c:pt>
                <c:pt idx="605">
                  <c:v>30.1</c:v>
                </c:pt>
                <c:pt idx="606">
                  <c:v>27.7</c:v>
                </c:pt>
                <c:pt idx="607">
                  <c:v>28.4</c:v>
                </c:pt>
                <c:pt idx="608">
                  <c:v>29.3</c:v>
                </c:pt>
                <c:pt idx="609">
                  <c:v>28.5</c:v>
                </c:pt>
                <c:pt idx="610">
                  <c:v>28.6</c:v>
                </c:pt>
                <c:pt idx="611">
                  <c:v>28.1</c:v>
                </c:pt>
                <c:pt idx="612">
                  <c:v>28</c:v>
                </c:pt>
                <c:pt idx="613">
                  <c:v>28.3</c:v>
                </c:pt>
                <c:pt idx="614">
                  <c:v>27.3</c:v>
                </c:pt>
                <c:pt idx="615">
                  <c:v>27.9</c:v>
                </c:pt>
                <c:pt idx="616">
                  <c:v>28.8</c:v>
                </c:pt>
                <c:pt idx="617">
                  <c:v>29.3</c:v>
                </c:pt>
                <c:pt idx="618">
                  <c:v>27.6</c:v>
                </c:pt>
                <c:pt idx="619">
                  <c:v>28</c:v>
                </c:pt>
                <c:pt idx="620">
                  <c:v>27.8</c:v>
                </c:pt>
                <c:pt idx="621">
                  <c:v>28.5</c:v>
                </c:pt>
                <c:pt idx="622">
                  <c:v>28.4</c:v>
                </c:pt>
                <c:pt idx="623">
                  <c:v>27.3</c:v>
                </c:pt>
                <c:pt idx="624">
                  <c:v>27.5</c:v>
                </c:pt>
                <c:pt idx="625">
                  <c:v>27.8</c:v>
                </c:pt>
                <c:pt idx="626">
                  <c:v>28.1</c:v>
                </c:pt>
                <c:pt idx="627">
                  <c:v>27.7</c:v>
                </c:pt>
                <c:pt idx="628">
                  <c:v>29</c:v>
                </c:pt>
                <c:pt idx="629">
                  <c:v>28.8</c:v>
                </c:pt>
                <c:pt idx="630">
                  <c:v>28</c:v>
                </c:pt>
                <c:pt idx="631">
                  <c:v>29</c:v>
                </c:pt>
                <c:pt idx="632">
                  <c:v>28.3</c:v>
                </c:pt>
                <c:pt idx="633">
                  <c:v>27.5</c:v>
                </c:pt>
                <c:pt idx="634">
                  <c:v>27.3</c:v>
                </c:pt>
                <c:pt idx="635">
                  <c:v>26.7</c:v>
                </c:pt>
                <c:pt idx="636">
                  <c:v>28.5</c:v>
                </c:pt>
                <c:pt idx="637">
                  <c:v>28.5</c:v>
                </c:pt>
                <c:pt idx="638">
                  <c:v>28.1</c:v>
                </c:pt>
                <c:pt idx="639">
                  <c:v>28.7</c:v>
                </c:pt>
                <c:pt idx="640">
                  <c:v>27.7</c:v>
                </c:pt>
                <c:pt idx="641">
                  <c:v>27.8</c:v>
                </c:pt>
                <c:pt idx="642">
                  <c:v>27.7</c:v>
                </c:pt>
                <c:pt idx="643">
                  <c:v>27.5</c:v>
                </c:pt>
                <c:pt idx="644">
                  <c:v>28.8</c:v>
                </c:pt>
                <c:pt idx="645">
                  <c:v>29.4</c:v>
                </c:pt>
                <c:pt idx="646">
                  <c:v>28.6</c:v>
                </c:pt>
                <c:pt idx="647">
                  <c:v>30</c:v>
                </c:pt>
                <c:pt idx="648">
                  <c:v>28.1</c:v>
                </c:pt>
                <c:pt idx="649">
                  <c:v>29.5</c:v>
                </c:pt>
                <c:pt idx="650">
                  <c:v>28.7</c:v>
                </c:pt>
                <c:pt idx="651">
                  <c:v>29.3</c:v>
                </c:pt>
                <c:pt idx="652">
                  <c:v>28.4</c:v>
                </c:pt>
                <c:pt idx="653">
                  <c:v>29.8</c:v>
                </c:pt>
                <c:pt idx="654">
                  <c:v>28.9</c:v>
                </c:pt>
                <c:pt idx="655">
                  <c:v>28.8</c:v>
                </c:pt>
                <c:pt idx="656">
                  <c:v>29.9</c:v>
                </c:pt>
                <c:pt idx="657">
                  <c:v>29.2</c:v>
                </c:pt>
                <c:pt idx="658">
                  <c:v>30.2</c:v>
                </c:pt>
                <c:pt idx="659">
                  <c:v>30.4</c:v>
                </c:pt>
                <c:pt idx="660">
                  <c:v>29.2</c:v>
                </c:pt>
                <c:pt idx="661">
                  <c:v>29.5</c:v>
                </c:pt>
                <c:pt idx="662">
                  <c:v>29.5</c:v>
                </c:pt>
                <c:pt idx="663">
                  <c:v>29.6</c:v>
                </c:pt>
                <c:pt idx="664">
                  <c:v>29.8</c:v>
                </c:pt>
                <c:pt idx="665">
                  <c:v>28.7</c:v>
                </c:pt>
                <c:pt idx="666">
                  <c:v>30.4</c:v>
                </c:pt>
                <c:pt idx="667">
                  <c:v>28.4</c:v>
                </c:pt>
                <c:pt idx="668">
                  <c:v>28.4</c:v>
                </c:pt>
                <c:pt idx="669">
                  <c:v>28.6</c:v>
                </c:pt>
                <c:pt idx="670">
                  <c:v>29</c:v>
                </c:pt>
                <c:pt idx="671">
                  <c:v>28</c:v>
                </c:pt>
                <c:pt idx="672">
                  <c:v>28.5</c:v>
                </c:pt>
                <c:pt idx="673">
                  <c:v>28.8</c:v>
                </c:pt>
                <c:pt idx="674">
                  <c:v>28</c:v>
                </c:pt>
                <c:pt idx="675">
                  <c:v>27.8</c:v>
                </c:pt>
                <c:pt idx="676">
                  <c:v>27.4</c:v>
                </c:pt>
                <c:pt idx="677">
                  <c:v>28.2</c:v>
                </c:pt>
                <c:pt idx="678">
                  <c:v>28.1</c:v>
                </c:pt>
                <c:pt idx="679">
                  <c:v>27.9</c:v>
                </c:pt>
                <c:pt idx="680">
                  <c:v>27.7</c:v>
                </c:pt>
                <c:pt idx="681">
                  <c:v>27.8</c:v>
                </c:pt>
                <c:pt idx="682">
                  <c:v>27.6</c:v>
                </c:pt>
                <c:pt idx="683">
                  <c:v>28.6</c:v>
                </c:pt>
                <c:pt idx="684">
                  <c:v>26.8</c:v>
                </c:pt>
                <c:pt idx="685">
                  <c:v>27.1</c:v>
                </c:pt>
                <c:pt idx="686">
                  <c:v>27.8</c:v>
                </c:pt>
                <c:pt idx="687">
                  <c:v>27.5</c:v>
                </c:pt>
                <c:pt idx="688">
                  <c:v>27.4</c:v>
                </c:pt>
                <c:pt idx="689">
                  <c:v>29</c:v>
                </c:pt>
                <c:pt idx="690">
                  <c:v>28.2</c:v>
                </c:pt>
                <c:pt idx="691">
                  <c:v>28</c:v>
                </c:pt>
                <c:pt idx="692">
                  <c:v>27.9</c:v>
                </c:pt>
                <c:pt idx="693">
                  <c:v>29.3</c:v>
                </c:pt>
                <c:pt idx="694">
                  <c:v>28.8</c:v>
                </c:pt>
                <c:pt idx="695">
                  <c:v>28.5</c:v>
                </c:pt>
                <c:pt idx="696">
                  <c:v>28.2</c:v>
                </c:pt>
                <c:pt idx="697">
                  <c:v>28.8</c:v>
                </c:pt>
                <c:pt idx="698">
                  <c:v>28</c:v>
                </c:pt>
                <c:pt idx="699">
                  <c:v>28.8</c:v>
                </c:pt>
                <c:pt idx="700">
                  <c:v>29.5</c:v>
                </c:pt>
                <c:pt idx="701">
                  <c:v>28.9</c:v>
                </c:pt>
                <c:pt idx="702">
                  <c:v>28.7</c:v>
                </c:pt>
                <c:pt idx="703">
                  <c:v>30.5</c:v>
                </c:pt>
                <c:pt idx="704">
                  <c:v>27.4</c:v>
                </c:pt>
                <c:pt idx="705">
                  <c:v>29.7</c:v>
                </c:pt>
                <c:pt idx="706">
                  <c:v>29.7</c:v>
                </c:pt>
                <c:pt idx="707">
                  <c:v>29.5</c:v>
                </c:pt>
                <c:pt idx="708">
                  <c:v>30</c:v>
                </c:pt>
                <c:pt idx="709">
                  <c:v>28.9</c:v>
                </c:pt>
                <c:pt idx="710">
                  <c:v>28.7</c:v>
                </c:pt>
                <c:pt idx="711">
                  <c:v>29.2</c:v>
                </c:pt>
                <c:pt idx="712">
                  <c:v>29.3</c:v>
                </c:pt>
                <c:pt idx="713">
                  <c:v>29.1</c:v>
                </c:pt>
                <c:pt idx="714">
                  <c:v>29</c:v>
                </c:pt>
                <c:pt idx="715">
                  <c:v>27.7</c:v>
                </c:pt>
                <c:pt idx="716">
                  <c:v>27.5</c:v>
                </c:pt>
                <c:pt idx="717">
                  <c:v>28.7</c:v>
                </c:pt>
                <c:pt idx="718">
                  <c:v>30</c:v>
                </c:pt>
                <c:pt idx="719">
                  <c:v>29</c:v>
                </c:pt>
                <c:pt idx="720">
                  <c:v>28.6</c:v>
                </c:pt>
                <c:pt idx="721">
                  <c:v>28.3</c:v>
                </c:pt>
                <c:pt idx="722">
                  <c:v>28</c:v>
                </c:pt>
                <c:pt idx="723">
                  <c:v>28.4</c:v>
                </c:pt>
                <c:pt idx="724">
                  <c:v>28.3</c:v>
                </c:pt>
                <c:pt idx="725">
                  <c:v>29.3</c:v>
                </c:pt>
                <c:pt idx="726">
                  <c:v>28.9</c:v>
                </c:pt>
                <c:pt idx="727">
                  <c:v>28.4</c:v>
                </c:pt>
                <c:pt idx="728">
                  <c:v>27.5</c:v>
                </c:pt>
                <c:pt idx="729">
                  <c:v>26.6</c:v>
                </c:pt>
                <c:pt idx="730">
                  <c:v>27.1</c:v>
                </c:pt>
                <c:pt idx="731">
                  <c:v>28</c:v>
                </c:pt>
                <c:pt idx="732">
                  <c:v>28.9</c:v>
                </c:pt>
                <c:pt idx="733">
                  <c:v>27.6</c:v>
                </c:pt>
                <c:pt idx="734">
                  <c:v>28.3</c:v>
                </c:pt>
                <c:pt idx="735">
                  <c:v>27.5</c:v>
                </c:pt>
                <c:pt idx="736">
                  <c:v>27</c:v>
                </c:pt>
                <c:pt idx="737">
                  <c:v>26.9</c:v>
                </c:pt>
                <c:pt idx="738">
                  <c:v>28</c:v>
                </c:pt>
                <c:pt idx="739">
                  <c:v>27.3</c:v>
                </c:pt>
                <c:pt idx="740">
                  <c:v>26.5</c:v>
                </c:pt>
                <c:pt idx="741">
                  <c:v>28.4</c:v>
                </c:pt>
                <c:pt idx="742">
                  <c:v>29.1</c:v>
                </c:pt>
                <c:pt idx="743">
                  <c:v>28.2</c:v>
                </c:pt>
                <c:pt idx="744">
                  <c:v>27.4</c:v>
                </c:pt>
                <c:pt idx="745">
                  <c:v>29.2</c:v>
                </c:pt>
                <c:pt idx="746">
                  <c:v>28.2</c:v>
                </c:pt>
                <c:pt idx="747">
                  <c:v>28.8</c:v>
                </c:pt>
                <c:pt idx="748">
                  <c:v>28.2</c:v>
                </c:pt>
                <c:pt idx="749">
                  <c:v>30.9</c:v>
                </c:pt>
                <c:pt idx="750">
                  <c:v>31.1</c:v>
                </c:pt>
                <c:pt idx="751">
                  <c:v>29.9</c:v>
                </c:pt>
                <c:pt idx="752">
                  <c:v>29.6</c:v>
                </c:pt>
                <c:pt idx="753">
                  <c:v>31.7</c:v>
                </c:pt>
                <c:pt idx="754">
                  <c:v>30.8</c:v>
                </c:pt>
                <c:pt idx="755">
                  <c:v>30.3</c:v>
                </c:pt>
                <c:pt idx="756">
                  <c:v>30.7</c:v>
                </c:pt>
                <c:pt idx="757">
                  <c:v>31.3</c:v>
                </c:pt>
                <c:pt idx="758">
                  <c:v>32.4</c:v>
                </c:pt>
                <c:pt idx="759">
                  <c:v>32.5</c:v>
                </c:pt>
                <c:pt idx="760">
                  <c:v>32.4</c:v>
                </c:pt>
                <c:pt idx="761">
                  <c:v>32.299999999999997</c:v>
                </c:pt>
                <c:pt idx="762">
                  <c:v>32.299999999999997</c:v>
                </c:pt>
                <c:pt idx="763">
                  <c:v>32.9</c:v>
                </c:pt>
                <c:pt idx="764">
                  <c:v>32.5</c:v>
                </c:pt>
                <c:pt idx="765">
                  <c:v>32.1</c:v>
                </c:pt>
                <c:pt idx="766">
                  <c:v>33.5</c:v>
                </c:pt>
                <c:pt idx="767">
                  <c:v>33.4</c:v>
                </c:pt>
                <c:pt idx="768">
                  <c:v>32.200000000000003</c:v>
                </c:pt>
                <c:pt idx="769">
                  <c:v>31.7</c:v>
                </c:pt>
                <c:pt idx="770">
                  <c:v>33.5</c:v>
                </c:pt>
                <c:pt idx="771">
                  <c:v>33.5</c:v>
                </c:pt>
                <c:pt idx="772">
                  <c:v>32.4</c:v>
                </c:pt>
                <c:pt idx="773">
                  <c:v>33</c:v>
                </c:pt>
                <c:pt idx="774">
                  <c:v>33.700000000000003</c:v>
                </c:pt>
                <c:pt idx="775">
                  <c:v>33.299999999999997</c:v>
                </c:pt>
                <c:pt idx="776">
                  <c:v>32.4</c:v>
                </c:pt>
                <c:pt idx="777">
                  <c:v>32.200000000000003</c:v>
                </c:pt>
                <c:pt idx="778">
                  <c:v>32.299999999999997</c:v>
                </c:pt>
                <c:pt idx="779">
                  <c:v>31.2</c:v>
                </c:pt>
                <c:pt idx="780">
                  <c:v>30.8</c:v>
                </c:pt>
                <c:pt idx="781">
                  <c:v>30.1</c:v>
                </c:pt>
                <c:pt idx="782">
                  <c:v>31.2</c:v>
                </c:pt>
                <c:pt idx="783">
                  <c:v>30.4</c:v>
                </c:pt>
                <c:pt idx="784">
                  <c:v>30.7</c:v>
                </c:pt>
                <c:pt idx="785">
                  <c:v>29.6</c:v>
                </c:pt>
                <c:pt idx="786">
                  <c:v>29</c:v>
                </c:pt>
                <c:pt idx="787">
                  <c:v>31</c:v>
                </c:pt>
                <c:pt idx="788">
                  <c:v>28.8</c:v>
                </c:pt>
                <c:pt idx="789">
                  <c:v>30.1</c:v>
                </c:pt>
                <c:pt idx="790">
                  <c:v>30.2</c:v>
                </c:pt>
                <c:pt idx="791">
                  <c:v>29.3</c:v>
                </c:pt>
                <c:pt idx="792">
                  <c:v>28.4</c:v>
                </c:pt>
                <c:pt idx="793">
                  <c:v>28.5</c:v>
                </c:pt>
                <c:pt idx="794">
                  <c:v>29</c:v>
                </c:pt>
                <c:pt idx="795">
                  <c:v>29.1</c:v>
                </c:pt>
                <c:pt idx="796">
                  <c:v>28.5</c:v>
                </c:pt>
                <c:pt idx="797">
                  <c:v>28.7</c:v>
                </c:pt>
                <c:pt idx="798">
                  <c:v>28</c:v>
                </c:pt>
                <c:pt idx="799">
                  <c:v>28.7</c:v>
                </c:pt>
                <c:pt idx="800">
                  <c:v>29.2</c:v>
                </c:pt>
                <c:pt idx="801">
                  <c:v>28.2</c:v>
                </c:pt>
                <c:pt idx="802">
                  <c:v>28.7</c:v>
                </c:pt>
                <c:pt idx="803">
                  <c:v>29.7</c:v>
                </c:pt>
                <c:pt idx="804">
                  <c:v>28</c:v>
                </c:pt>
                <c:pt idx="805">
                  <c:v>29.1</c:v>
                </c:pt>
                <c:pt idx="806">
                  <c:v>29.7</c:v>
                </c:pt>
                <c:pt idx="807">
                  <c:v>29.6</c:v>
                </c:pt>
                <c:pt idx="808">
                  <c:v>29.4</c:v>
                </c:pt>
                <c:pt idx="809">
                  <c:v>29.9</c:v>
                </c:pt>
                <c:pt idx="810">
                  <c:v>29.8</c:v>
                </c:pt>
                <c:pt idx="811">
                  <c:v>30.9</c:v>
                </c:pt>
                <c:pt idx="812">
                  <c:v>30.4</c:v>
                </c:pt>
                <c:pt idx="813">
                  <c:v>30.1</c:v>
                </c:pt>
                <c:pt idx="814">
                  <c:v>29.8</c:v>
                </c:pt>
                <c:pt idx="815">
                  <c:v>30.5</c:v>
                </c:pt>
                <c:pt idx="816">
                  <c:v>29.7</c:v>
                </c:pt>
                <c:pt idx="817">
                  <c:v>30.7</c:v>
                </c:pt>
                <c:pt idx="818">
                  <c:v>30.7</c:v>
                </c:pt>
                <c:pt idx="819">
                  <c:v>30.4</c:v>
                </c:pt>
                <c:pt idx="820">
                  <c:v>29.1</c:v>
                </c:pt>
                <c:pt idx="821">
                  <c:v>29</c:v>
                </c:pt>
                <c:pt idx="822">
                  <c:v>28.9</c:v>
                </c:pt>
                <c:pt idx="823">
                  <c:v>29</c:v>
                </c:pt>
                <c:pt idx="824">
                  <c:v>29.7</c:v>
                </c:pt>
                <c:pt idx="825">
                  <c:v>30.7</c:v>
                </c:pt>
                <c:pt idx="826">
                  <c:v>30.8</c:v>
                </c:pt>
                <c:pt idx="827">
                  <c:v>29.3</c:v>
                </c:pt>
                <c:pt idx="828">
                  <c:v>28.8</c:v>
                </c:pt>
                <c:pt idx="829">
                  <c:v>29.8</c:v>
                </c:pt>
                <c:pt idx="830">
                  <c:v>30.4</c:v>
                </c:pt>
                <c:pt idx="831">
                  <c:v>28.6</c:v>
                </c:pt>
                <c:pt idx="832">
                  <c:v>29.1</c:v>
                </c:pt>
                <c:pt idx="833">
                  <c:v>27.6</c:v>
                </c:pt>
                <c:pt idx="834">
                  <c:v>28.7</c:v>
                </c:pt>
                <c:pt idx="835">
                  <c:v>28.4</c:v>
                </c:pt>
                <c:pt idx="836">
                  <c:v>28.2</c:v>
                </c:pt>
                <c:pt idx="837">
                  <c:v>29</c:v>
                </c:pt>
                <c:pt idx="838">
                  <c:v>27.3</c:v>
                </c:pt>
                <c:pt idx="839">
                  <c:v>26.7</c:v>
                </c:pt>
                <c:pt idx="840">
                  <c:v>27.8</c:v>
                </c:pt>
                <c:pt idx="841">
                  <c:v>28.5</c:v>
                </c:pt>
                <c:pt idx="842">
                  <c:v>29.4</c:v>
                </c:pt>
                <c:pt idx="843">
                  <c:v>28.5</c:v>
                </c:pt>
                <c:pt idx="844">
                  <c:v>28.2</c:v>
                </c:pt>
                <c:pt idx="845">
                  <c:v>29.2</c:v>
                </c:pt>
                <c:pt idx="846">
                  <c:v>28.9</c:v>
                </c:pt>
                <c:pt idx="847">
                  <c:v>29.1</c:v>
                </c:pt>
                <c:pt idx="848">
                  <c:v>28.2</c:v>
                </c:pt>
                <c:pt idx="849">
                  <c:v>27.9</c:v>
                </c:pt>
                <c:pt idx="850">
                  <c:v>27.5</c:v>
                </c:pt>
                <c:pt idx="851">
                  <c:v>29</c:v>
                </c:pt>
                <c:pt idx="852">
                  <c:v>29.6</c:v>
                </c:pt>
                <c:pt idx="853">
                  <c:v>29.6</c:v>
                </c:pt>
                <c:pt idx="854">
                  <c:v>29.4</c:v>
                </c:pt>
                <c:pt idx="855">
                  <c:v>29.6</c:v>
                </c:pt>
                <c:pt idx="856">
                  <c:v>30.3</c:v>
                </c:pt>
                <c:pt idx="857">
                  <c:v>29.1</c:v>
                </c:pt>
                <c:pt idx="858">
                  <c:v>30.5</c:v>
                </c:pt>
                <c:pt idx="859">
                  <c:v>30.2</c:v>
                </c:pt>
                <c:pt idx="860">
                  <c:v>30.9</c:v>
                </c:pt>
                <c:pt idx="861">
                  <c:v>29.3</c:v>
                </c:pt>
                <c:pt idx="862">
                  <c:v>30.5</c:v>
                </c:pt>
                <c:pt idx="863">
                  <c:v>31.8</c:v>
                </c:pt>
                <c:pt idx="864">
                  <c:v>29.9</c:v>
                </c:pt>
                <c:pt idx="865">
                  <c:v>30.9</c:v>
                </c:pt>
                <c:pt idx="866">
                  <c:v>30.8</c:v>
                </c:pt>
                <c:pt idx="867">
                  <c:v>30.7</c:v>
                </c:pt>
                <c:pt idx="868">
                  <c:v>32</c:v>
                </c:pt>
                <c:pt idx="869">
                  <c:v>31.7</c:v>
                </c:pt>
                <c:pt idx="870">
                  <c:v>32.1</c:v>
                </c:pt>
                <c:pt idx="871">
                  <c:v>30.4</c:v>
                </c:pt>
                <c:pt idx="872">
                  <c:v>31.9</c:v>
                </c:pt>
                <c:pt idx="873">
                  <c:v>32.6</c:v>
                </c:pt>
                <c:pt idx="874">
                  <c:v>31.4</c:v>
                </c:pt>
                <c:pt idx="875">
                  <c:v>31.4</c:v>
                </c:pt>
                <c:pt idx="876">
                  <c:v>33.1</c:v>
                </c:pt>
                <c:pt idx="877">
                  <c:v>32.700000000000003</c:v>
                </c:pt>
                <c:pt idx="878">
                  <c:v>33.200000000000003</c:v>
                </c:pt>
                <c:pt idx="879">
                  <c:v>31.4</c:v>
                </c:pt>
                <c:pt idx="880">
                  <c:v>32.299999999999997</c:v>
                </c:pt>
                <c:pt idx="881">
                  <c:v>33.6</c:v>
                </c:pt>
                <c:pt idx="882">
                  <c:v>33.5</c:v>
                </c:pt>
                <c:pt idx="883">
                  <c:v>34.5</c:v>
                </c:pt>
                <c:pt idx="884">
                  <c:v>32.200000000000003</c:v>
                </c:pt>
                <c:pt idx="885">
                  <c:v>34.799999999999997</c:v>
                </c:pt>
                <c:pt idx="886">
                  <c:v>33.200000000000003</c:v>
                </c:pt>
                <c:pt idx="887">
                  <c:v>32.1</c:v>
                </c:pt>
                <c:pt idx="888">
                  <c:v>32.4</c:v>
                </c:pt>
                <c:pt idx="889">
                  <c:v>32.5</c:v>
                </c:pt>
                <c:pt idx="890">
                  <c:v>33.299999999999997</c:v>
                </c:pt>
                <c:pt idx="891">
                  <c:v>32.4</c:v>
                </c:pt>
                <c:pt idx="892">
                  <c:v>33.299999999999997</c:v>
                </c:pt>
                <c:pt idx="893">
                  <c:v>33.5</c:v>
                </c:pt>
                <c:pt idx="894">
                  <c:v>34</c:v>
                </c:pt>
                <c:pt idx="895">
                  <c:v>33.1</c:v>
                </c:pt>
                <c:pt idx="896">
                  <c:v>32.6</c:v>
                </c:pt>
                <c:pt idx="897">
                  <c:v>33.6</c:v>
                </c:pt>
                <c:pt idx="898">
                  <c:v>32.1</c:v>
                </c:pt>
                <c:pt idx="899">
                  <c:v>32.299999999999997</c:v>
                </c:pt>
                <c:pt idx="900">
                  <c:v>32.799999999999997</c:v>
                </c:pt>
                <c:pt idx="901">
                  <c:v>33.799999999999997</c:v>
                </c:pt>
                <c:pt idx="902">
                  <c:v>32.799999999999997</c:v>
                </c:pt>
                <c:pt idx="903">
                  <c:v>33.700000000000003</c:v>
                </c:pt>
                <c:pt idx="904">
                  <c:v>34</c:v>
                </c:pt>
                <c:pt idx="905">
                  <c:v>32.6</c:v>
                </c:pt>
                <c:pt idx="906">
                  <c:v>34.1</c:v>
                </c:pt>
                <c:pt idx="907">
                  <c:v>33.700000000000003</c:v>
                </c:pt>
                <c:pt idx="908">
                  <c:v>33.6</c:v>
                </c:pt>
                <c:pt idx="909">
                  <c:v>34.1</c:v>
                </c:pt>
                <c:pt idx="910">
                  <c:v>34.299999999999997</c:v>
                </c:pt>
                <c:pt idx="911">
                  <c:v>33.299999999999997</c:v>
                </c:pt>
                <c:pt idx="912">
                  <c:v>34.299999999999997</c:v>
                </c:pt>
                <c:pt idx="913">
                  <c:v>33.4</c:v>
                </c:pt>
                <c:pt idx="914">
                  <c:v>34.4</c:v>
                </c:pt>
                <c:pt idx="915">
                  <c:v>34.799999999999997</c:v>
                </c:pt>
                <c:pt idx="916">
                  <c:v>34.200000000000003</c:v>
                </c:pt>
                <c:pt idx="917">
                  <c:v>33.9</c:v>
                </c:pt>
                <c:pt idx="918">
                  <c:v>33.5</c:v>
                </c:pt>
                <c:pt idx="919">
                  <c:v>33.4</c:v>
                </c:pt>
                <c:pt idx="920">
                  <c:v>33.6</c:v>
                </c:pt>
                <c:pt idx="921">
                  <c:v>33.9</c:v>
                </c:pt>
                <c:pt idx="922">
                  <c:v>34.200000000000003</c:v>
                </c:pt>
                <c:pt idx="923">
                  <c:v>33.299999999999997</c:v>
                </c:pt>
                <c:pt idx="924">
                  <c:v>34.700000000000003</c:v>
                </c:pt>
                <c:pt idx="925">
                  <c:v>34.299999999999997</c:v>
                </c:pt>
                <c:pt idx="926">
                  <c:v>33.299999999999997</c:v>
                </c:pt>
                <c:pt idx="927">
                  <c:v>33</c:v>
                </c:pt>
                <c:pt idx="928">
                  <c:v>33.6</c:v>
                </c:pt>
                <c:pt idx="929">
                  <c:v>32.700000000000003</c:v>
                </c:pt>
                <c:pt idx="930">
                  <c:v>32.6</c:v>
                </c:pt>
                <c:pt idx="931">
                  <c:v>33.200000000000003</c:v>
                </c:pt>
                <c:pt idx="932">
                  <c:v>32.299999999999997</c:v>
                </c:pt>
                <c:pt idx="933">
                  <c:v>32.1</c:v>
                </c:pt>
                <c:pt idx="934">
                  <c:v>32.700000000000003</c:v>
                </c:pt>
                <c:pt idx="935">
                  <c:v>33.299999999999997</c:v>
                </c:pt>
                <c:pt idx="936">
                  <c:v>31.8</c:v>
                </c:pt>
                <c:pt idx="937">
                  <c:v>33.5</c:v>
                </c:pt>
                <c:pt idx="938">
                  <c:v>32.9</c:v>
                </c:pt>
                <c:pt idx="939">
                  <c:v>32.200000000000003</c:v>
                </c:pt>
                <c:pt idx="940">
                  <c:v>32.9</c:v>
                </c:pt>
                <c:pt idx="941">
                  <c:v>32.299999999999997</c:v>
                </c:pt>
                <c:pt idx="942">
                  <c:v>32.700000000000003</c:v>
                </c:pt>
                <c:pt idx="943">
                  <c:v>32</c:v>
                </c:pt>
                <c:pt idx="944">
                  <c:v>32.4</c:v>
                </c:pt>
                <c:pt idx="945">
                  <c:v>32.799999999999997</c:v>
                </c:pt>
                <c:pt idx="946">
                  <c:v>31.4</c:v>
                </c:pt>
                <c:pt idx="947">
                  <c:v>31.6</c:v>
                </c:pt>
                <c:pt idx="948">
                  <c:v>31.4</c:v>
                </c:pt>
                <c:pt idx="949">
                  <c:v>31.6</c:v>
                </c:pt>
                <c:pt idx="950">
                  <c:v>30.6</c:v>
                </c:pt>
                <c:pt idx="951">
                  <c:v>30.4</c:v>
                </c:pt>
                <c:pt idx="952">
                  <c:v>30.8</c:v>
                </c:pt>
                <c:pt idx="953">
                  <c:v>29.9</c:v>
                </c:pt>
                <c:pt idx="954">
                  <c:v>30.1</c:v>
                </c:pt>
                <c:pt idx="955">
                  <c:v>30.5</c:v>
                </c:pt>
                <c:pt idx="956">
                  <c:v>28.8</c:v>
                </c:pt>
                <c:pt idx="957">
                  <c:v>29.5</c:v>
                </c:pt>
                <c:pt idx="958">
                  <c:v>28.1</c:v>
                </c:pt>
                <c:pt idx="959">
                  <c:v>28.5</c:v>
                </c:pt>
                <c:pt idx="960">
                  <c:v>28</c:v>
                </c:pt>
                <c:pt idx="961">
                  <c:v>27.4</c:v>
                </c:pt>
                <c:pt idx="962">
                  <c:v>26.9</c:v>
                </c:pt>
                <c:pt idx="963">
                  <c:v>27.3</c:v>
                </c:pt>
                <c:pt idx="964">
                  <c:v>27</c:v>
                </c:pt>
                <c:pt idx="965">
                  <c:v>26.2</c:v>
                </c:pt>
                <c:pt idx="966">
                  <c:v>26.1</c:v>
                </c:pt>
                <c:pt idx="967">
                  <c:v>24.7</c:v>
                </c:pt>
                <c:pt idx="968">
                  <c:v>24.8</c:v>
                </c:pt>
                <c:pt idx="969">
                  <c:v>24</c:v>
                </c:pt>
                <c:pt idx="970">
                  <c:v>25.2</c:v>
                </c:pt>
                <c:pt idx="971">
                  <c:v>23.9</c:v>
                </c:pt>
                <c:pt idx="972">
                  <c:v>22</c:v>
                </c:pt>
                <c:pt idx="973">
                  <c:v>23.1</c:v>
                </c:pt>
                <c:pt idx="974">
                  <c:v>22.5</c:v>
                </c:pt>
                <c:pt idx="975">
                  <c:v>21.7</c:v>
                </c:pt>
                <c:pt idx="976">
                  <c:v>22.7</c:v>
                </c:pt>
                <c:pt idx="977">
                  <c:v>22.8</c:v>
                </c:pt>
                <c:pt idx="978">
                  <c:v>22.2</c:v>
                </c:pt>
                <c:pt idx="979">
                  <c:v>22.3</c:v>
                </c:pt>
                <c:pt idx="980">
                  <c:v>21.2</c:v>
                </c:pt>
                <c:pt idx="981">
                  <c:v>20.6</c:v>
                </c:pt>
                <c:pt idx="982">
                  <c:v>21</c:v>
                </c:pt>
                <c:pt idx="983">
                  <c:v>21.8</c:v>
                </c:pt>
                <c:pt idx="984">
                  <c:v>21.6</c:v>
                </c:pt>
                <c:pt idx="985">
                  <c:v>22.2</c:v>
                </c:pt>
                <c:pt idx="986">
                  <c:v>20.100000000000001</c:v>
                </c:pt>
                <c:pt idx="987">
                  <c:v>20.6</c:v>
                </c:pt>
                <c:pt idx="988">
                  <c:v>20.2</c:v>
                </c:pt>
                <c:pt idx="989">
                  <c:v>21.1</c:v>
                </c:pt>
                <c:pt idx="990">
                  <c:v>20</c:v>
                </c:pt>
                <c:pt idx="991">
                  <c:v>21.1</c:v>
                </c:pt>
                <c:pt idx="992">
                  <c:v>19.899999999999999</c:v>
                </c:pt>
                <c:pt idx="993">
                  <c:v>21.2</c:v>
                </c:pt>
                <c:pt idx="994">
                  <c:v>21.1</c:v>
                </c:pt>
                <c:pt idx="995">
                  <c:v>20</c:v>
                </c:pt>
                <c:pt idx="996">
                  <c:v>20.8</c:v>
                </c:pt>
                <c:pt idx="997">
                  <c:v>20.5</c:v>
                </c:pt>
                <c:pt idx="998">
                  <c:v>20.5</c:v>
                </c:pt>
                <c:pt idx="999">
                  <c:v>21</c:v>
                </c:pt>
                <c:pt idx="1000">
                  <c:v>20.6</c:v>
                </c:pt>
                <c:pt idx="1001">
                  <c:v>20.8</c:v>
                </c:pt>
                <c:pt idx="1002">
                  <c:v>18.899999999999999</c:v>
                </c:pt>
                <c:pt idx="1003">
                  <c:v>20.2</c:v>
                </c:pt>
                <c:pt idx="1004">
                  <c:v>19.600000000000001</c:v>
                </c:pt>
                <c:pt idx="1005">
                  <c:v>21</c:v>
                </c:pt>
                <c:pt idx="1006">
                  <c:v>19.5</c:v>
                </c:pt>
                <c:pt idx="1007">
                  <c:v>18.7</c:v>
                </c:pt>
                <c:pt idx="1008">
                  <c:v>18.5</c:v>
                </c:pt>
                <c:pt idx="1009">
                  <c:v>18.8</c:v>
                </c:pt>
                <c:pt idx="1010">
                  <c:v>17</c:v>
                </c:pt>
                <c:pt idx="1011">
                  <c:v>18.2</c:v>
                </c:pt>
                <c:pt idx="1012">
                  <c:v>18.7</c:v>
                </c:pt>
                <c:pt idx="1013">
                  <c:v>18.2</c:v>
                </c:pt>
                <c:pt idx="1014">
                  <c:v>18.100000000000001</c:v>
                </c:pt>
                <c:pt idx="1015">
                  <c:v>17.5</c:v>
                </c:pt>
                <c:pt idx="1016">
                  <c:v>15.9</c:v>
                </c:pt>
                <c:pt idx="1017">
                  <c:v>16.5</c:v>
                </c:pt>
                <c:pt idx="1018">
                  <c:v>16.600000000000001</c:v>
                </c:pt>
                <c:pt idx="1019">
                  <c:v>16.600000000000001</c:v>
                </c:pt>
                <c:pt idx="1020">
                  <c:v>17.399999999999999</c:v>
                </c:pt>
                <c:pt idx="1021">
                  <c:v>18</c:v>
                </c:pt>
                <c:pt idx="1022">
                  <c:v>16</c:v>
                </c:pt>
                <c:pt idx="1023">
                  <c:v>17.399999999999999</c:v>
                </c:pt>
                <c:pt idx="1024">
                  <c:v>16.3</c:v>
                </c:pt>
                <c:pt idx="1025">
                  <c:v>17.5</c:v>
                </c:pt>
                <c:pt idx="1026">
                  <c:v>17.3</c:v>
                </c:pt>
                <c:pt idx="1027">
                  <c:v>16.3</c:v>
                </c:pt>
                <c:pt idx="1028">
                  <c:v>17.5</c:v>
                </c:pt>
                <c:pt idx="1029">
                  <c:v>18.3</c:v>
                </c:pt>
                <c:pt idx="1030">
                  <c:v>18.100000000000001</c:v>
                </c:pt>
                <c:pt idx="1031">
                  <c:v>16.399999999999999</c:v>
                </c:pt>
                <c:pt idx="1032">
                  <c:v>17.5</c:v>
                </c:pt>
                <c:pt idx="1033">
                  <c:v>16.7</c:v>
                </c:pt>
                <c:pt idx="1034">
                  <c:v>18.5</c:v>
                </c:pt>
                <c:pt idx="1035">
                  <c:v>17.899999999999999</c:v>
                </c:pt>
                <c:pt idx="1036">
                  <c:v>17.2</c:v>
                </c:pt>
                <c:pt idx="1037">
                  <c:v>18.600000000000001</c:v>
                </c:pt>
                <c:pt idx="1038">
                  <c:v>19.2</c:v>
                </c:pt>
                <c:pt idx="1039">
                  <c:v>17.600000000000001</c:v>
                </c:pt>
                <c:pt idx="1040">
                  <c:v>19</c:v>
                </c:pt>
                <c:pt idx="1041">
                  <c:v>18.899999999999999</c:v>
                </c:pt>
                <c:pt idx="1042">
                  <c:v>18</c:v>
                </c:pt>
                <c:pt idx="1043">
                  <c:v>19.100000000000001</c:v>
                </c:pt>
                <c:pt idx="1044">
                  <c:v>19.399999999999999</c:v>
                </c:pt>
                <c:pt idx="1045">
                  <c:v>18.899999999999999</c:v>
                </c:pt>
                <c:pt idx="1046">
                  <c:v>18.899999999999999</c:v>
                </c:pt>
                <c:pt idx="1047">
                  <c:v>18.8</c:v>
                </c:pt>
                <c:pt idx="1048">
                  <c:v>18.399999999999999</c:v>
                </c:pt>
                <c:pt idx="1049">
                  <c:v>19.3</c:v>
                </c:pt>
                <c:pt idx="1050">
                  <c:v>19.2</c:v>
                </c:pt>
                <c:pt idx="1051">
                  <c:v>19.399999999999999</c:v>
                </c:pt>
                <c:pt idx="1052">
                  <c:v>19.5</c:v>
                </c:pt>
                <c:pt idx="1053">
                  <c:v>20.2</c:v>
                </c:pt>
                <c:pt idx="1054">
                  <c:v>18.5</c:v>
                </c:pt>
                <c:pt idx="1055">
                  <c:v>18.5</c:v>
                </c:pt>
                <c:pt idx="1056">
                  <c:v>18.600000000000001</c:v>
                </c:pt>
                <c:pt idx="1057">
                  <c:v>19.8</c:v>
                </c:pt>
                <c:pt idx="1058">
                  <c:v>18.899999999999999</c:v>
                </c:pt>
                <c:pt idx="1059">
                  <c:v>18.899999999999999</c:v>
                </c:pt>
                <c:pt idx="1060">
                  <c:v>18.100000000000001</c:v>
                </c:pt>
                <c:pt idx="1061">
                  <c:v>19</c:v>
                </c:pt>
                <c:pt idx="1062">
                  <c:v>18.600000000000001</c:v>
                </c:pt>
                <c:pt idx="1063">
                  <c:v>18.3</c:v>
                </c:pt>
                <c:pt idx="1064">
                  <c:v>18.600000000000001</c:v>
                </c:pt>
                <c:pt idx="1065">
                  <c:v>19.2</c:v>
                </c:pt>
                <c:pt idx="1066">
                  <c:v>19.5</c:v>
                </c:pt>
                <c:pt idx="1067">
                  <c:v>18.8</c:v>
                </c:pt>
                <c:pt idx="1068">
                  <c:v>19.100000000000001</c:v>
                </c:pt>
                <c:pt idx="1069">
                  <c:v>19.600000000000001</c:v>
                </c:pt>
                <c:pt idx="1070">
                  <c:v>19</c:v>
                </c:pt>
                <c:pt idx="1071">
                  <c:v>17.899999999999999</c:v>
                </c:pt>
                <c:pt idx="1072">
                  <c:v>17</c:v>
                </c:pt>
                <c:pt idx="1073">
                  <c:v>19</c:v>
                </c:pt>
                <c:pt idx="1074">
                  <c:v>18.100000000000001</c:v>
                </c:pt>
                <c:pt idx="1075">
                  <c:v>17.399999999999999</c:v>
                </c:pt>
                <c:pt idx="1076">
                  <c:v>17.600000000000001</c:v>
                </c:pt>
                <c:pt idx="1077">
                  <c:v>17.899999999999999</c:v>
                </c:pt>
                <c:pt idx="1078">
                  <c:v>17.2</c:v>
                </c:pt>
                <c:pt idx="1079">
                  <c:v>17.399999999999999</c:v>
                </c:pt>
                <c:pt idx="1080">
                  <c:v>17.8</c:v>
                </c:pt>
                <c:pt idx="1081">
                  <c:v>16.7</c:v>
                </c:pt>
                <c:pt idx="1082">
                  <c:v>18.100000000000001</c:v>
                </c:pt>
                <c:pt idx="1083">
                  <c:v>17.2</c:v>
                </c:pt>
                <c:pt idx="1084">
                  <c:v>15.8</c:v>
                </c:pt>
                <c:pt idx="1085">
                  <c:v>15.6</c:v>
                </c:pt>
                <c:pt idx="1086">
                  <c:v>16.600000000000001</c:v>
                </c:pt>
                <c:pt idx="1087">
                  <c:v>16.899999999999999</c:v>
                </c:pt>
                <c:pt idx="1088">
                  <c:v>14.9</c:v>
                </c:pt>
                <c:pt idx="1089">
                  <c:v>15.3</c:v>
                </c:pt>
                <c:pt idx="1090">
                  <c:v>16.399999999999999</c:v>
                </c:pt>
                <c:pt idx="1091">
                  <c:v>16.100000000000001</c:v>
                </c:pt>
                <c:pt idx="1092">
                  <c:v>16.899999999999999</c:v>
                </c:pt>
                <c:pt idx="1093">
                  <c:v>16.100000000000001</c:v>
                </c:pt>
                <c:pt idx="1094">
                  <c:v>17</c:v>
                </c:pt>
                <c:pt idx="1095">
                  <c:v>15.6</c:v>
                </c:pt>
                <c:pt idx="1096">
                  <c:v>15.7</c:v>
                </c:pt>
                <c:pt idx="1097">
                  <c:v>13.7</c:v>
                </c:pt>
                <c:pt idx="1098">
                  <c:v>14.6</c:v>
                </c:pt>
                <c:pt idx="1099">
                  <c:v>15.8</c:v>
                </c:pt>
                <c:pt idx="1100">
                  <c:v>15.1</c:v>
                </c:pt>
                <c:pt idx="1101">
                  <c:v>15.5</c:v>
                </c:pt>
                <c:pt idx="1102">
                  <c:v>15.7</c:v>
                </c:pt>
                <c:pt idx="1103">
                  <c:v>13.9</c:v>
                </c:pt>
                <c:pt idx="1104">
                  <c:v>16.600000000000001</c:v>
                </c:pt>
                <c:pt idx="1105">
                  <c:v>14.9</c:v>
                </c:pt>
                <c:pt idx="1106">
                  <c:v>15.5</c:v>
                </c:pt>
                <c:pt idx="1107">
                  <c:v>15.3</c:v>
                </c:pt>
                <c:pt idx="1108">
                  <c:v>14.3</c:v>
                </c:pt>
                <c:pt idx="1109">
                  <c:v>15.6</c:v>
                </c:pt>
                <c:pt idx="1110">
                  <c:v>15.9</c:v>
                </c:pt>
                <c:pt idx="1111">
                  <c:v>14.8</c:v>
                </c:pt>
                <c:pt idx="1112">
                  <c:v>16.3</c:v>
                </c:pt>
                <c:pt idx="1113">
                  <c:v>16</c:v>
                </c:pt>
                <c:pt idx="1114">
                  <c:v>15.6</c:v>
                </c:pt>
                <c:pt idx="1115">
                  <c:v>15.5</c:v>
                </c:pt>
                <c:pt idx="1116">
                  <c:v>15.1</c:v>
                </c:pt>
                <c:pt idx="1117">
                  <c:v>15.4</c:v>
                </c:pt>
                <c:pt idx="1118">
                  <c:v>15.7</c:v>
                </c:pt>
                <c:pt idx="1119">
                  <c:v>16</c:v>
                </c:pt>
                <c:pt idx="1120">
                  <c:v>15.1</c:v>
                </c:pt>
                <c:pt idx="1121">
                  <c:v>16.7</c:v>
                </c:pt>
                <c:pt idx="1122">
                  <c:v>15</c:v>
                </c:pt>
                <c:pt idx="1123">
                  <c:v>16.100000000000001</c:v>
                </c:pt>
                <c:pt idx="1124">
                  <c:v>15.4</c:v>
                </c:pt>
                <c:pt idx="1125">
                  <c:v>16.2</c:v>
                </c:pt>
                <c:pt idx="1126">
                  <c:v>16</c:v>
                </c:pt>
                <c:pt idx="1127">
                  <c:v>16.100000000000001</c:v>
                </c:pt>
                <c:pt idx="1128">
                  <c:v>15.8</c:v>
                </c:pt>
                <c:pt idx="1129">
                  <c:v>15.2</c:v>
                </c:pt>
                <c:pt idx="1130">
                  <c:v>15.6</c:v>
                </c:pt>
                <c:pt idx="1131">
                  <c:v>14.8</c:v>
                </c:pt>
                <c:pt idx="1132">
                  <c:v>14.6</c:v>
                </c:pt>
                <c:pt idx="1133">
                  <c:v>13</c:v>
                </c:pt>
                <c:pt idx="1134">
                  <c:v>14.2</c:v>
                </c:pt>
                <c:pt idx="1135">
                  <c:v>12.9</c:v>
                </c:pt>
                <c:pt idx="1136">
                  <c:v>14.6</c:v>
                </c:pt>
                <c:pt idx="1137">
                  <c:v>14.1</c:v>
                </c:pt>
                <c:pt idx="1138">
                  <c:v>12.5</c:v>
                </c:pt>
                <c:pt idx="1139">
                  <c:v>11.6</c:v>
                </c:pt>
                <c:pt idx="1140">
                  <c:v>12</c:v>
                </c:pt>
                <c:pt idx="1141">
                  <c:v>13.2</c:v>
                </c:pt>
                <c:pt idx="1142">
                  <c:v>12.7</c:v>
                </c:pt>
                <c:pt idx="1143">
                  <c:v>12.7</c:v>
                </c:pt>
                <c:pt idx="1144">
                  <c:v>12.4</c:v>
                </c:pt>
                <c:pt idx="1145">
                  <c:v>12.9</c:v>
                </c:pt>
                <c:pt idx="1146">
                  <c:v>11.7</c:v>
                </c:pt>
                <c:pt idx="1147">
                  <c:v>13.2</c:v>
                </c:pt>
                <c:pt idx="1148">
                  <c:v>12.2</c:v>
                </c:pt>
                <c:pt idx="1149">
                  <c:v>11.9</c:v>
                </c:pt>
                <c:pt idx="1150">
                  <c:v>11.4</c:v>
                </c:pt>
                <c:pt idx="1151">
                  <c:v>11.5</c:v>
                </c:pt>
                <c:pt idx="1152">
                  <c:v>12.6</c:v>
                </c:pt>
                <c:pt idx="1153">
                  <c:v>12.2</c:v>
                </c:pt>
                <c:pt idx="1154">
                  <c:v>11.8</c:v>
                </c:pt>
                <c:pt idx="1155">
                  <c:v>11.9</c:v>
                </c:pt>
                <c:pt idx="1156">
                  <c:v>11.2</c:v>
                </c:pt>
                <c:pt idx="1157">
                  <c:v>10.4</c:v>
                </c:pt>
                <c:pt idx="1158">
                  <c:v>13.3</c:v>
                </c:pt>
                <c:pt idx="1159">
                  <c:v>14.3</c:v>
                </c:pt>
                <c:pt idx="1160">
                  <c:v>12.1</c:v>
                </c:pt>
                <c:pt idx="1161">
                  <c:v>10.8</c:v>
                </c:pt>
                <c:pt idx="1162">
                  <c:v>11.9</c:v>
                </c:pt>
                <c:pt idx="1163">
                  <c:v>11.7</c:v>
                </c:pt>
                <c:pt idx="1164">
                  <c:v>11.3</c:v>
                </c:pt>
                <c:pt idx="1165">
                  <c:v>12</c:v>
                </c:pt>
                <c:pt idx="1166">
                  <c:v>11</c:v>
                </c:pt>
                <c:pt idx="1167">
                  <c:v>11.2</c:v>
                </c:pt>
                <c:pt idx="1168">
                  <c:v>11.8</c:v>
                </c:pt>
                <c:pt idx="1169">
                  <c:v>11.8</c:v>
                </c:pt>
                <c:pt idx="1170">
                  <c:v>12.1</c:v>
                </c:pt>
                <c:pt idx="1171">
                  <c:v>10.199999999999999</c:v>
                </c:pt>
                <c:pt idx="1172">
                  <c:v>10.6</c:v>
                </c:pt>
                <c:pt idx="1173">
                  <c:v>11.8</c:v>
                </c:pt>
                <c:pt idx="1174">
                  <c:v>11.2</c:v>
                </c:pt>
                <c:pt idx="1175">
                  <c:v>11.9</c:v>
                </c:pt>
                <c:pt idx="1176">
                  <c:v>13.2</c:v>
                </c:pt>
                <c:pt idx="1177">
                  <c:v>10.8</c:v>
                </c:pt>
                <c:pt idx="1178">
                  <c:v>12.4</c:v>
                </c:pt>
                <c:pt idx="1179">
                  <c:v>12.5</c:v>
                </c:pt>
                <c:pt idx="1180">
                  <c:v>12</c:v>
                </c:pt>
                <c:pt idx="1181">
                  <c:v>12.2</c:v>
                </c:pt>
                <c:pt idx="1182">
                  <c:v>12.1</c:v>
                </c:pt>
                <c:pt idx="1183">
                  <c:v>11.4</c:v>
                </c:pt>
                <c:pt idx="1184">
                  <c:v>13.6</c:v>
                </c:pt>
                <c:pt idx="1185">
                  <c:v>12.6</c:v>
                </c:pt>
                <c:pt idx="1186">
                  <c:v>13</c:v>
                </c:pt>
                <c:pt idx="1187">
                  <c:v>12.5</c:v>
                </c:pt>
                <c:pt idx="1188">
                  <c:v>12.4</c:v>
                </c:pt>
                <c:pt idx="1189">
                  <c:v>12.7</c:v>
                </c:pt>
                <c:pt idx="1190">
                  <c:v>11.1</c:v>
                </c:pt>
                <c:pt idx="1191">
                  <c:v>11.2</c:v>
                </c:pt>
                <c:pt idx="1192">
                  <c:v>12.8</c:v>
                </c:pt>
                <c:pt idx="1193">
                  <c:v>12.8</c:v>
                </c:pt>
                <c:pt idx="1194">
                  <c:v>12.8</c:v>
                </c:pt>
                <c:pt idx="1195">
                  <c:v>12.7</c:v>
                </c:pt>
                <c:pt idx="1196">
                  <c:v>13.8</c:v>
                </c:pt>
                <c:pt idx="1197">
                  <c:v>12.7</c:v>
                </c:pt>
                <c:pt idx="1198">
                  <c:v>13.8</c:v>
                </c:pt>
                <c:pt idx="1199">
                  <c:v>12.7</c:v>
                </c:pt>
                <c:pt idx="1200">
                  <c:v>12.9</c:v>
                </c:pt>
                <c:pt idx="1201">
                  <c:v>13.5</c:v>
                </c:pt>
                <c:pt idx="1202">
                  <c:v>12.5</c:v>
                </c:pt>
                <c:pt idx="1203">
                  <c:v>12.7</c:v>
                </c:pt>
                <c:pt idx="1204">
                  <c:v>13</c:v>
                </c:pt>
                <c:pt idx="1205">
                  <c:v>13.4</c:v>
                </c:pt>
                <c:pt idx="1206">
                  <c:v>12.6</c:v>
                </c:pt>
                <c:pt idx="1207">
                  <c:v>13.7</c:v>
                </c:pt>
                <c:pt idx="1208">
                  <c:v>14.6</c:v>
                </c:pt>
                <c:pt idx="1209">
                  <c:v>13.1</c:v>
                </c:pt>
                <c:pt idx="1210">
                  <c:v>14.2</c:v>
                </c:pt>
                <c:pt idx="1211">
                  <c:v>13.3</c:v>
                </c:pt>
                <c:pt idx="1212">
                  <c:v>13.6</c:v>
                </c:pt>
                <c:pt idx="1213">
                  <c:v>12.7</c:v>
                </c:pt>
                <c:pt idx="1214">
                  <c:v>12.6</c:v>
                </c:pt>
                <c:pt idx="1215">
                  <c:v>12.2</c:v>
                </c:pt>
                <c:pt idx="1216">
                  <c:v>13.2</c:v>
                </c:pt>
                <c:pt idx="1217">
                  <c:v>13.4</c:v>
                </c:pt>
                <c:pt idx="1218">
                  <c:v>13.6</c:v>
                </c:pt>
                <c:pt idx="1219">
                  <c:v>13.8</c:v>
                </c:pt>
                <c:pt idx="1220">
                  <c:v>12.9</c:v>
                </c:pt>
                <c:pt idx="1221">
                  <c:v>14.4</c:v>
                </c:pt>
                <c:pt idx="1222">
                  <c:v>13.2</c:v>
                </c:pt>
                <c:pt idx="1223">
                  <c:v>12.7</c:v>
                </c:pt>
                <c:pt idx="1224">
                  <c:v>12.4</c:v>
                </c:pt>
                <c:pt idx="1225">
                  <c:v>14.6</c:v>
                </c:pt>
                <c:pt idx="1226">
                  <c:v>13.2</c:v>
                </c:pt>
                <c:pt idx="1227">
                  <c:v>12.6</c:v>
                </c:pt>
                <c:pt idx="1228">
                  <c:v>12.5</c:v>
                </c:pt>
                <c:pt idx="1229">
                  <c:v>13.5</c:v>
                </c:pt>
                <c:pt idx="1230">
                  <c:v>12.9</c:v>
                </c:pt>
                <c:pt idx="1231">
                  <c:v>12.8</c:v>
                </c:pt>
                <c:pt idx="1232">
                  <c:v>13.1</c:v>
                </c:pt>
                <c:pt idx="1233">
                  <c:v>13.3</c:v>
                </c:pt>
                <c:pt idx="1234">
                  <c:v>12.7</c:v>
                </c:pt>
                <c:pt idx="1235">
                  <c:v>12.4</c:v>
                </c:pt>
                <c:pt idx="1236">
                  <c:v>13.2</c:v>
                </c:pt>
                <c:pt idx="1237">
                  <c:v>13.7</c:v>
                </c:pt>
                <c:pt idx="1238">
                  <c:v>13.4</c:v>
                </c:pt>
                <c:pt idx="1239">
                  <c:v>13.1</c:v>
                </c:pt>
                <c:pt idx="1240">
                  <c:v>13.3</c:v>
                </c:pt>
                <c:pt idx="1241">
                  <c:v>13</c:v>
                </c:pt>
                <c:pt idx="1242">
                  <c:v>14.1</c:v>
                </c:pt>
                <c:pt idx="1243">
                  <c:v>14.1</c:v>
                </c:pt>
                <c:pt idx="1244">
                  <c:v>13.5</c:v>
                </c:pt>
                <c:pt idx="1245">
                  <c:v>12.3</c:v>
                </c:pt>
                <c:pt idx="1246">
                  <c:v>13.3</c:v>
                </c:pt>
                <c:pt idx="1247">
                  <c:v>14.1</c:v>
                </c:pt>
                <c:pt idx="1248">
                  <c:v>14</c:v>
                </c:pt>
                <c:pt idx="1249">
                  <c:v>12.9</c:v>
                </c:pt>
                <c:pt idx="1250">
                  <c:v>13.8</c:v>
                </c:pt>
                <c:pt idx="1251">
                  <c:v>13.2</c:v>
                </c:pt>
                <c:pt idx="1252">
                  <c:v>13.1</c:v>
                </c:pt>
                <c:pt idx="1253">
                  <c:v>13.2</c:v>
                </c:pt>
                <c:pt idx="1254">
                  <c:v>13.4</c:v>
                </c:pt>
                <c:pt idx="1255">
                  <c:v>13.4</c:v>
                </c:pt>
                <c:pt idx="1256">
                  <c:v>13.9</c:v>
                </c:pt>
                <c:pt idx="1257">
                  <c:v>13.7</c:v>
                </c:pt>
                <c:pt idx="1258">
                  <c:v>13.8</c:v>
                </c:pt>
                <c:pt idx="1259">
                  <c:v>15</c:v>
                </c:pt>
                <c:pt idx="1260">
                  <c:v>14.3</c:v>
                </c:pt>
                <c:pt idx="1261">
                  <c:v>13.8</c:v>
                </c:pt>
                <c:pt idx="1262">
                  <c:v>15.5</c:v>
                </c:pt>
                <c:pt idx="1263">
                  <c:v>15.2</c:v>
                </c:pt>
                <c:pt idx="1264">
                  <c:v>15.6</c:v>
                </c:pt>
                <c:pt idx="1265">
                  <c:v>16</c:v>
                </c:pt>
                <c:pt idx="1266">
                  <c:v>14.7</c:v>
                </c:pt>
                <c:pt idx="1267">
                  <c:v>16.100000000000001</c:v>
                </c:pt>
                <c:pt idx="1268">
                  <c:v>14.7</c:v>
                </c:pt>
                <c:pt idx="1269">
                  <c:v>14.9</c:v>
                </c:pt>
                <c:pt idx="1270">
                  <c:v>14.8</c:v>
                </c:pt>
                <c:pt idx="1271">
                  <c:v>15.6</c:v>
                </c:pt>
                <c:pt idx="1272">
                  <c:v>15.8</c:v>
                </c:pt>
                <c:pt idx="1273">
                  <c:v>15.4</c:v>
                </c:pt>
                <c:pt idx="1274">
                  <c:v>15.7</c:v>
                </c:pt>
                <c:pt idx="1275">
                  <c:v>14.4</c:v>
                </c:pt>
                <c:pt idx="1276">
                  <c:v>14.9</c:v>
                </c:pt>
                <c:pt idx="1277">
                  <c:v>14.3</c:v>
                </c:pt>
                <c:pt idx="1278">
                  <c:v>16.100000000000001</c:v>
                </c:pt>
                <c:pt idx="1279">
                  <c:v>15.2</c:v>
                </c:pt>
                <c:pt idx="1280">
                  <c:v>15.1</c:v>
                </c:pt>
                <c:pt idx="1281">
                  <c:v>15.2</c:v>
                </c:pt>
                <c:pt idx="1282">
                  <c:v>14.6</c:v>
                </c:pt>
                <c:pt idx="1283">
                  <c:v>13.3</c:v>
                </c:pt>
                <c:pt idx="1284">
                  <c:v>15.2</c:v>
                </c:pt>
                <c:pt idx="1285">
                  <c:v>16.100000000000001</c:v>
                </c:pt>
                <c:pt idx="1286">
                  <c:v>15.4</c:v>
                </c:pt>
                <c:pt idx="1287">
                  <c:v>14.7</c:v>
                </c:pt>
                <c:pt idx="1288">
                  <c:v>15.1</c:v>
                </c:pt>
                <c:pt idx="1289">
                  <c:v>14.2</c:v>
                </c:pt>
                <c:pt idx="1290">
                  <c:v>13.6</c:v>
                </c:pt>
                <c:pt idx="1291">
                  <c:v>14.7</c:v>
                </c:pt>
                <c:pt idx="1292">
                  <c:v>14</c:v>
                </c:pt>
                <c:pt idx="1293">
                  <c:v>13</c:v>
                </c:pt>
                <c:pt idx="1294">
                  <c:v>13.4</c:v>
                </c:pt>
                <c:pt idx="1295">
                  <c:v>13.5</c:v>
                </c:pt>
                <c:pt idx="1296">
                  <c:v>13.2</c:v>
                </c:pt>
                <c:pt idx="1297">
                  <c:v>13.6</c:v>
                </c:pt>
                <c:pt idx="1298">
                  <c:v>13.9</c:v>
                </c:pt>
                <c:pt idx="1299">
                  <c:v>14.7</c:v>
                </c:pt>
                <c:pt idx="1300">
                  <c:v>13.6</c:v>
                </c:pt>
                <c:pt idx="1301">
                  <c:v>14.4</c:v>
                </c:pt>
                <c:pt idx="1302">
                  <c:v>14</c:v>
                </c:pt>
                <c:pt idx="1303">
                  <c:v>13.5</c:v>
                </c:pt>
                <c:pt idx="1304">
                  <c:v>14.1</c:v>
                </c:pt>
                <c:pt idx="1305">
                  <c:v>13.9</c:v>
                </c:pt>
                <c:pt idx="1306">
                  <c:v>15.4</c:v>
                </c:pt>
                <c:pt idx="1307">
                  <c:v>14.1</c:v>
                </c:pt>
                <c:pt idx="1308">
                  <c:v>15</c:v>
                </c:pt>
                <c:pt idx="1309">
                  <c:v>15.4</c:v>
                </c:pt>
                <c:pt idx="1310">
                  <c:v>14</c:v>
                </c:pt>
                <c:pt idx="1311">
                  <c:v>15.4</c:v>
                </c:pt>
                <c:pt idx="1312">
                  <c:v>14.9</c:v>
                </c:pt>
                <c:pt idx="1313">
                  <c:v>15.1</c:v>
                </c:pt>
                <c:pt idx="1314">
                  <c:v>16.2</c:v>
                </c:pt>
                <c:pt idx="1315">
                  <c:v>16.100000000000001</c:v>
                </c:pt>
                <c:pt idx="1316">
                  <c:v>15.2</c:v>
                </c:pt>
                <c:pt idx="1317">
                  <c:v>15.5</c:v>
                </c:pt>
                <c:pt idx="1318">
                  <c:v>16.399999999999999</c:v>
                </c:pt>
                <c:pt idx="1319">
                  <c:v>14.7</c:v>
                </c:pt>
                <c:pt idx="1320">
                  <c:v>17.2</c:v>
                </c:pt>
                <c:pt idx="1321">
                  <c:v>16.100000000000001</c:v>
                </c:pt>
                <c:pt idx="1322">
                  <c:v>17.399999999999999</c:v>
                </c:pt>
                <c:pt idx="1323">
                  <c:v>17.7</c:v>
                </c:pt>
                <c:pt idx="1324">
                  <c:v>17.399999999999999</c:v>
                </c:pt>
                <c:pt idx="1325">
                  <c:v>17.600000000000001</c:v>
                </c:pt>
                <c:pt idx="1326">
                  <c:v>17.3</c:v>
                </c:pt>
                <c:pt idx="1327">
                  <c:v>17.399999999999999</c:v>
                </c:pt>
                <c:pt idx="1328">
                  <c:v>19.399999999999999</c:v>
                </c:pt>
                <c:pt idx="1329">
                  <c:v>18.5</c:v>
                </c:pt>
                <c:pt idx="1330">
                  <c:v>18.100000000000001</c:v>
                </c:pt>
                <c:pt idx="1331">
                  <c:v>18.100000000000001</c:v>
                </c:pt>
                <c:pt idx="1332">
                  <c:v>19.2</c:v>
                </c:pt>
                <c:pt idx="1333">
                  <c:v>18.5</c:v>
                </c:pt>
                <c:pt idx="1334">
                  <c:v>18.600000000000001</c:v>
                </c:pt>
                <c:pt idx="1335">
                  <c:v>19.2</c:v>
                </c:pt>
                <c:pt idx="1336">
                  <c:v>19.2</c:v>
                </c:pt>
                <c:pt idx="1337">
                  <c:v>20.8</c:v>
                </c:pt>
                <c:pt idx="1338">
                  <c:v>19.3</c:v>
                </c:pt>
                <c:pt idx="1339">
                  <c:v>20.9</c:v>
                </c:pt>
                <c:pt idx="1340">
                  <c:v>21.7</c:v>
                </c:pt>
                <c:pt idx="1341">
                  <c:v>22.2</c:v>
                </c:pt>
                <c:pt idx="1342">
                  <c:v>20.100000000000001</c:v>
                </c:pt>
                <c:pt idx="1343">
                  <c:v>20.5</c:v>
                </c:pt>
                <c:pt idx="1344">
                  <c:v>20.2</c:v>
                </c:pt>
                <c:pt idx="1345">
                  <c:v>20.2</c:v>
                </c:pt>
                <c:pt idx="1346">
                  <c:v>19.7</c:v>
                </c:pt>
                <c:pt idx="1347">
                  <c:v>19.899999999999999</c:v>
                </c:pt>
                <c:pt idx="1348">
                  <c:v>20.7</c:v>
                </c:pt>
                <c:pt idx="1349">
                  <c:v>20.2</c:v>
                </c:pt>
                <c:pt idx="1350">
                  <c:v>20.9</c:v>
                </c:pt>
                <c:pt idx="1351">
                  <c:v>20.399999999999999</c:v>
                </c:pt>
                <c:pt idx="1352">
                  <c:v>20.100000000000001</c:v>
                </c:pt>
                <c:pt idx="1353">
                  <c:v>20.3</c:v>
                </c:pt>
                <c:pt idx="1354">
                  <c:v>20.5</c:v>
                </c:pt>
                <c:pt idx="1355">
                  <c:v>20.8</c:v>
                </c:pt>
                <c:pt idx="1356">
                  <c:v>20</c:v>
                </c:pt>
                <c:pt idx="1357">
                  <c:v>19.600000000000001</c:v>
                </c:pt>
                <c:pt idx="1358">
                  <c:v>18.899999999999999</c:v>
                </c:pt>
                <c:pt idx="1359">
                  <c:v>19</c:v>
                </c:pt>
                <c:pt idx="1360">
                  <c:v>17.899999999999999</c:v>
                </c:pt>
                <c:pt idx="1361">
                  <c:v>19.600000000000001</c:v>
                </c:pt>
                <c:pt idx="1362">
                  <c:v>19.3</c:v>
                </c:pt>
                <c:pt idx="1363">
                  <c:v>18.8</c:v>
                </c:pt>
                <c:pt idx="1364">
                  <c:v>18.7</c:v>
                </c:pt>
                <c:pt idx="1365">
                  <c:v>17.2</c:v>
                </c:pt>
                <c:pt idx="1366">
                  <c:v>17.7</c:v>
                </c:pt>
                <c:pt idx="1367">
                  <c:v>17.600000000000001</c:v>
                </c:pt>
                <c:pt idx="1368">
                  <c:v>17.7</c:v>
                </c:pt>
                <c:pt idx="1369">
                  <c:v>18.3</c:v>
                </c:pt>
                <c:pt idx="1370">
                  <c:v>17.2</c:v>
                </c:pt>
                <c:pt idx="1371">
                  <c:v>17.399999999999999</c:v>
                </c:pt>
                <c:pt idx="1372">
                  <c:v>16.8</c:v>
                </c:pt>
                <c:pt idx="1373">
                  <c:v>17.399999999999999</c:v>
                </c:pt>
                <c:pt idx="1374">
                  <c:v>17.3</c:v>
                </c:pt>
                <c:pt idx="1375">
                  <c:v>16.100000000000001</c:v>
                </c:pt>
                <c:pt idx="1376">
                  <c:v>17.8</c:v>
                </c:pt>
                <c:pt idx="1377">
                  <c:v>16.600000000000001</c:v>
                </c:pt>
                <c:pt idx="1378">
                  <c:v>16.100000000000001</c:v>
                </c:pt>
                <c:pt idx="1379">
                  <c:v>16.7</c:v>
                </c:pt>
                <c:pt idx="1380">
                  <c:v>16.2</c:v>
                </c:pt>
                <c:pt idx="1381">
                  <c:v>15.9</c:v>
                </c:pt>
                <c:pt idx="1382">
                  <c:v>17.399999999999999</c:v>
                </c:pt>
                <c:pt idx="1383">
                  <c:v>18</c:v>
                </c:pt>
                <c:pt idx="1384">
                  <c:v>15.8</c:v>
                </c:pt>
                <c:pt idx="1385">
                  <c:v>16.899999999999999</c:v>
                </c:pt>
                <c:pt idx="1386">
                  <c:v>16</c:v>
                </c:pt>
                <c:pt idx="1387">
                  <c:v>16.100000000000001</c:v>
                </c:pt>
                <c:pt idx="1388">
                  <c:v>16.600000000000001</c:v>
                </c:pt>
                <c:pt idx="1389">
                  <c:v>16.7</c:v>
                </c:pt>
                <c:pt idx="1390">
                  <c:v>17.7</c:v>
                </c:pt>
                <c:pt idx="1391">
                  <c:v>16.7</c:v>
                </c:pt>
                <c:pt idx="1392">
                  <c:v>16.600000000000001</c:v>
                </c:pt>
                <c:pt idx="1393">
                  <c:v>17.3</c:v>
                </c:pt>
                <c:pt idx="1394">
                  <c:v>15.4</c:v>
                </c:pt>
                <c:pt idx="1395">
                  <c:v>17.2</c:v>
                </c:pt>
                <c:pt idx="1396">
                  <c:v>17.3</c:v>
                </c:pt>
                <c:pt idx="1397">
                  <c:v>17.7</c:v>
                </c:pt>
                <c:pt idx="1398">
                  <c:v>15.5</c:v>
                </c:pt>
                <c:pt idx="1399">
                  <c:v>16.8</c:v>
                </c:pt>
                <c:pt idx="1400">
                  <c:v>17.7</c:v>
                </c:pt>
                <c:pt idx="1401">
                  <c:v>17.600000000000001</c:v>
                </c:pt>
                <c:pt idx="1402">
                  <c:v>17.2</c:v>
                </c:pt>
                <c:pt idx="1403">
                  <c:v>15.9</c:v>
                </c:pt>
                <c:pt idx="1404">
                  <c:v>16.7</c:v>
                </c:pt>
                <c:pt idx="1405">
                  <c:v>17</c:v>
                </c:pt>
                <c:pt idx="1406">
                  <c:v>17</c:v>
                </c:pt>
                <c:pt idx="1407">
                  <c:v>16.8</c:v>
                </c:pt>
                <c:pt idx="1408">
                  <c:v>16.899999999999999</c:v>
                </c:pt>
                <c:pt idx="1409">
                  <c:v>16.2</c:v>
                </c:pt>
                <c:pt idx="1410">
                  <c:v>16.899999999999999</c:v>
                </c:pt>
                <c:pt idx="1411">
                  <c:v>17.2</c:v>
                </c:pt>
                <c:pt idx="1412">
                  <c:v>15.7</c:v>
                </c:pt>
                <c:pt idx="1413">
                  <c:v>16.5</c:v>
                </c:pt>
                <c:pt idx="1414">
                  <c:v>16.7</c:v>
                </c:pt>
                <c:pt idx="1415">
                  <c:v>16.2</c:v>
                </c:pt>
                <c:pt idx="1416">
                  <c:v>16.3</c:v>
                </c:pt>
                <c:pt idx="1417">
                  <c:v>15.9</c:v>
                </c:pt>
                <c:pt idx="1418">
                  <c:v>17</c:v>
                </c:pt>
                <c:pt idx="1419">
                  <c:v>15.4</c:v>
                </c:pt>
                <c:pt idx="1420">
                  <c:v>17.2</c:v>
                </c:pt>
                <c:pt idx="1421">
                  <c:v>16.7</c:v>
                </c:pt>
                <c:pt idx="1422">
                  <c:v>17.3</c:v>
                </c:pt>
                <c:pt idx="1423">
                  <c:v>15.5</c:v>
                </c:pt>
                <c:pt idx="1424">
                  <c:v>15.6</c:v>
                </c:pt>
                <c:pt idx="1425">
                  <c:v>16.2</c:v>
                </c:pt>
                <c:pt idx="1426">
                  <c:v>15.3</c:v>
                </c:pt>
                <c:pt idx="1427">
                  <c:v>16.5</c:v>
                </c:pt>
                <c:pt idx="1428">
                  <c:v>16.5</c:v>
                </c:pt>
                <c:pt idx="1429">
                  <c:v>17</c:v>
                </c:pt>
                <c:pt idx="1430">
                  <c:v>16.3</c:v>
                </c:pt>
                <c:pt idx="1431">
                  <c:v>16.899999999999999</c:v>
                </c:pt>
                <c:pt idx="1432">
                  <c:v>16.7</c:v>
                </c:pt>
                <c:pt idx="1433">
                  <c:v>16.3</c:v>
                </c:pt>
                <c:pt idx="1434">
                  <c:v>16.600000000000001</c:v>
                </c:pt>
                <c:pt idx="1435">
                  <c:v>17.100000000000001</c:v>
                </c:pt>
                <c:pt idx="1436">
                  <c:v>18.3</c:v>
                </c:pt>
                <c:pt idx="1437">
                  <c:v>17.399999999999999</c:v>
                </c:pt>
                <c:pt idx="1438">
                  <c:v>16.600000000000001</c:v>
                </c:pt>
                <c:pt idx="1439">
                  <c:v>18.5</c:v>
                </c:pt>
                <c:pt idx="1440">
                  <c:v>17.2</c:v>
                </c:pt>
                <c:pt idx="1441">
                  <c:v>16.899999999999999</c:v>
                </c:pt>
                <c:pt idx="1442">
                  <c:v>18.600000000000001</c:v>
                </c:pt>
                <c:pt idx="1443">
                  <c:v>19.600000000000001</c:v>
                </c:pt>
                <c:pt idx="1444">
                  <c:v>20</c:v>
                </c:pt>
                <c:pt idx="1445">
                  <c:v>19.399999999999999</c:v>
                </c:pt>
                <c:pt idx="1446">
                  <c:v>19.8</c:v>
                </c:pt>
                <c:pt idx="1447">
                  <c:v>20.6</c:v>
                </c:pt>
                <c:pt idx="1448">
                  <c:v>21.2</c:v>
                </c:pt>
                <c:pt idx="1449">
                  <c:v>20.6</c:v>
                </c:pt>
                <c:pt idx="1450">
                  <c:v>22.6</c:v>
                </c:pt>
                <c:pt idx="1451">
                  <c:v>23</c:v>
                </c:pt>
                <c:pt idx="1452">
                  <c:v>22.8</c:v>
                </c:pt>
                <c:pt idx="1453">
                  <c:v>24</c:v>
                </c:pt>
                <c:pt idx="1454">
                  <c:v>25.3</c:v>
                </c:pt>
                <c:pt idx="1455">
                  <c:v>26.3</c:v>
                </c:pt>
                <c:pt idx="1456">
                  <c:v>25.8</c:v>
                </c:pt>
                <c:pt idx="1457">
                  <c:v>27.6</c:v>
                </c:pt>
                <c:pt idx="1458">
                  <c:v>29.9</c:v>
                </c:pt>
                <c:pt idx="1459">
                  <c:v>31</c:v>
                </c:pt>
                <c:pt idx="1460">
                  <c:v>31.7</c:v>
                </c:pt>
                <c:pt idx="1461">
                  <c:v>34</c:v>
                </c:pt>
                <c:pt idx="1462">
                  <c:v>36.5</c:v>
                </c:pt>
                <c:pt idx="1463">
                  <c:v>37.799999999999997</c:v>
                </c:pt>
                <c:pt idx="1464">
                  <c:v>39.799999999999997</c:v>
                </c:pt>
                <c:pt idx="1465">
                  <c:v>41.3</c:v>
                </c:pt>
                <c:pt idx="1466">
                  <c:v>42.8</c:v>
                </c:pt>
                <c:pt idx="1467">
                  <c:v>45</c:v>
                </c:pt>
                <c:pt idx="1468">
                  <c:v>47.2</c:v>
                </c:pt>
                <c:pt idx="1469">
                  <c:v>50.7</c:v>
                </c:pt>
                <c:pt idx="1470">
                  <c:v>53.2</c:v>
                </c:pt>
                <c:pt idx="1471">
                  <c:v>54.8</c:v>
                </c:pt>
                <c:pt idx="1472">
                  <c:v>57.7</c:v>
                </c:pt>
                <c:pt idx="1473">
                  <c:v>58.2</c:v>
                </c:pt>
                <c:pt idx="1474">
                  <c:v>59.9</c:v>
                </c:pt>
                <c:pt idx="1475">
                  <c:v>61.5</c:v>
                </c:pt>
                <c:pt idx="1476">
                  <c:v>65.7</c:v>
                </c:pt>
                <c:pt idx="1477">
                  <c:v>66.2</c:v>
                </c:pt>
                <c:pt idx="1478">
                  <c:v>67.5</c:v>
                </c:pt>
                <c:pt idx="1479">
                  <c:v>68.900000000000006</c:v>
                </c:pt>
                <c:pt idx="1480">
                  <c:v>70</c:v>
                </c:pt>
                <c:pt idx="1481">
                  <c:v>71</c:v>
                </c:pt>
                <c:pt idx="1482">
                  <c:v>72.3</c:v>
                </c:pt>
                <c:pt idx="1483">
                  <c:v>72.3</c:v>
                </c:pt>
                <c:pt idx="1484">
                  <c:v>73.2</c:v>
                </c:pt>
                <c:pt idx="1485">
                  <c:v>72.2</c:v>
                </c:pt>
                <c:pt idx="1486">
                  <c:v>74.3</c:v>
                </c:pt>
                <c:pt idx="1487">
                  <c:v>75.599999999999994</c:v>
                </c:pt>
                <c:pt idx="1488">
                  <c:v>75.2</c:v>
                </c:pt>
                <c:pt idx="1489">
                  <c:v>75.5</c:v>
                </c:pt>
                <c:pt idx="1490">
                  <c:v>76.7</c:v>
                </c:pt>
                <c:pt idx="1491">
                  <c:v>75.900000000000006</c:v>
                </c:pt>
                <c:pt idx="1492">
                  <c:v>77.2</c:v>
                </c:pt>
                <c:pt idx="1493">
                  <c:v>75.7</c:v>
                </c:pt>
                <c:pt idx="1494">
                  <c:v>77.5</c:v>
                </c:pt>
                <c:pt idx="1495">
                  <c:v>77.8</c:v>
                </c:pt>
                <c:pt idx="1496">
                  <c:v>76.7</c:v>
                </c:pt>
                <c:pt idx="1497">
                  <c:v>78.099999999999994</c:v>
                </c:pt>
                <c:pt idx="1498">
                  <c:v>78.7</c:v>
                </c:pt>
                <c:pt idx="1499">
                  <c:v>77.3</c:v>
                </c:pt>
                <c:pt idx="1500">
                  <c:v>78.7</c:v>
                </c:pt>
                <c:pt idx="1501">
                  <c:v>78.3</c:v>
                </c:pt>
                <c:pt idx="1502">
                  <c:v>79.400000000000006</c:v>
                </c:pt>
                <c:pt idx="1503">
                  <c:v>80</c:v>
                </c:pt>
                <c:pt idx="1504">
                  <c:v>79.2</c:v>
                </c:pt>
                <c:pt idx="1505">
                  <c:v>78.8</c:v>
                </c:pt>
                <c:pt idx="1506">
                  <c:v>80.8</c:v>
                </c:pt>
                <c:pt idx="1507">
                  <c:v>79.3</c:v>
                </c:pt>
                <c:pt idx="1508">
                  <c:v>79.5</c:v>
                </c:pt>
                <c:pt idx="1509">
                  <c:v>79.7</c:v>
                </c:pt>
                <c:pt idx="1510">
                  <c:v>81.099999999999994</c:v>
                </c:pt>
                <c:pt idx="1511">
                  <c:v>81.2</c:v>
                </c:pt>
                <c:pt idx="1512">
                  <c:v>82.7</c:v>
                </c:pt>
                <c:pt idx="1513">
                  <c:v>81.5</c:v>
                </c:pt>
                <c:pt idx="1514">
                  <c:v>80.900000000000006</c:v>
                </c:pt>
                <c:pt idx="1515">
                  <c:v>81.5</c:v>
                </c:pt>
                <c:pt idx="1516">
                  <c:v>81.099999999999994</c:v>
                </c:pt>
                <c:pt idx="1517">
                  <c:v>82.2</c:v>
                </c:pt>
                <c:pt idx="1518">
                  <c:v>82.1</c:v>
                </c:pt>
                <c:pt idx="1519">
                  <c:v>83.5</c:v>
                </c:pt>
                <c:pt idx="1520">
                  <c:v>82.6</c:v>
                </c:pt>
                <c:pt idx="1521">
                  <c:v>82.6</c:v>
                </c:pt>
                <c:pt idx="1522">
                  <c:v>83.5</c:v>
                </c:pt>
                <c:pt idx="1523">
                  <c:v>83.3</c:v>
                </c:pt>
                <c:pt idx="1524">
                  <c:v>83.9</c:v>
                </c:pt>
                <c:pt idx="1525">
                  <c:v>82.4</c:v>
                </c:pt>
                <c:pt idx="1526">
                  <c:v>84.2</c:v>
                </c:pt>
                <c:pt idx="1527">
                  <c:v>84.3</c:v>
                </c:pt>
                <c:pt idx="1528">
                  <c:v>84.4</c:v>
                </c:pt>
                <c:pt idx="1529">
                  <c:v>84.5</c:v>
                </c:pt>
                <c:pt idx="1530">
                  <c:v>85.5</c:v>
                </c:pt>
                <c:pt idx="1531">
                  <c:v>84.2</c:v>
                </c:pt>
                <c:pt idx="1532">
                  <c:v>86.7</c:v>
                </c:pt>
                <c:pt idx="1533">
                  <c:v>86.3</c:v>
                </c:pt>
                <c:pt idx="1534">
                  <c:v>85.9</c:v>
                </c:pt>
                <c:pt idx="1535">
                  <c:v>85.1</c:v>
                </c:pt>
                <c:pt idx="1536">
                  <c:v>85.6</c:v>
                </c:pt>
                <c:pt idx="1537">
                  <c:v>85.3</c:v>
                </c:pt>
                <c:pt idx="1538">
                  <c:v>86.1</c:v>
                </c:pt>
                <c:pt idx="1539">
                  <c:v>86</c:v>
                </c:pt>
                <c:pt idx="1540">
                  <c:v>86.8</c:v>
                </c:pt>
                <c:pt idx="1541">
                  <c:v>85.6</c:v>
                </c:pt>
                <c:pt idx="1542">
                  <c:v>86.7</c:v>
                </c:pt>
                <c:pt idx="1543">
                  <c:v>87</c:v>
                </c:pt>
                <c:pt idx="1544">
                  <c:v>85.1</c:v>
                </c:pt>
                <c:pt idx="1545">
                  <c:v>85.8</c:v>
                </c:pt>
                <c:pt idx="1546">
                  <c:v>86.6</c:v>
                </c:pt>
                <c:pt idx="1547">
                  <c:v>86.7</c:v>
                </c:pt>
                <c:pt idx="1548">
                  <c:v>85.4</c:v>
                </c:pt>
                <c:pt idx="1549">
                  <c:v>84.6</c:v>
                </c:pt>
                <c:pt idx="1550">
                  <c:v>85.1</c:v>
                </c:pt>
                <c:pt idx="1551">
                  <c:v>85.3</c:v>
                </c:pt>
                <c:pt idx="1552">
                  <c:v>84.5</c:v>
                </c:pt>
                <c:pt idx="1553">
                  <c:v>83.9</c:v>
                </c:pt>
                <c:pt idx="1554">
                  <c:v>83</c:v>
                </c:pt>
                <c:pt idx="1555">
                  <c:v>83.2</c:v>
                </c:pt>
                <c:pt idx="1556">
                  <c:v>82.9</c:v>
                </c:pt>
                <c:pt idx="1557">
                  <c:v>82.8</c:v>
                </c:pt>
                <c:pt idx="1558">
                  <c:v>82.5</c:v>
                </c:pt>
                <c:pt idx="1559">
                  <c:v>81.7</c:v>
                </c:pt>
                <c:pt idx="1560">
                  <c:v>82</c:v>
                </c:pt>
                <c:pt idx="1561">
                  <c:v>81.7</c:v>
                </c:pt>
                <c:pt idx="1562">
                  <c:v>82.2</c:v>
                </c:pt>
                <c:pt idx="1563">
                  <c:v>81.5</c:v>
                </c:pt>
                <c:pt idx="1564">
                  <c:v>82</c:v>
                </c:pt>
                <c:pt idx="1565">
                  <c:v>82.5</c:v>
                </c:pt>
                <c:pt idx="1566">
                  <c:v>79.900000000000006</c:v>
                </c:pt>
                <c:pt idx="1567">
                  <c:v>79.400000000000006</c:v>
                </c:pt>
                <c:pt idx="1568">
                  <c:v>79.5</c:v>
                </c:pt>
                <c:pt idx="1569">
                  <c:v>80.3</c:v>
                </c:pt>
                <c:pt idx="1570">
                  <c:v>79.2</c:v>
                </c:pt>
                <c:pt idx="1571">
                  <c:v>78.099999999999994</c:v>
                </c:pt>
                <c:pt idx="1572">
                  <c:v>76.5</c:v>
                </c:pt>
                <c:pt idx="1573">
                  <c:v>73.900000000000006</c:v>
                </c:pt>
                <c:pt idx="1574">
                  <c:v>74.7</c:v>
                </c:pt>
                <c:pt idx="1575">
                  <c:v>73.2</c:v>
                </c:pt>
                <c:pt idx="1576">
                  <c:v>71.8</c:v>
                </c:pt>
                <c:pt idx="1577">
                  <c:v>69.5</c:v>
                </c:pt>
                <c:pt idx="1578">
                  <c:v>68.2</c:v>
                </c:pt>
                <c:pt idx="1579">
                  <c:v>67.099999999999994</c:v>
                </c:pt>
                <c:pt idx="1580">
                  <c:v>65.400000000000006</c:v>
                </c:pt>
                <c:pt idx="1581">
                  <c:v>62.7</c:v>
                </c:pt>
                <c:pt idx="1582">
                  <c:v>60.8</c:v>
                </c:pt>
                <c:pt idx="1583">
                  <c:v>58.6</c:v>
                </c:pt>
                <c:pt idx="1584">
                  <c:v>56.2</c:v>
                </c:pt>
                <c:pt idx="1585">
                  <c:v>54.8</c:v>
                </c:pt>
                <c:pt idx="1586">
                  <c:v>52.2</c:v>
                </c:pt>
                <c:pt idx="1587">
                  <c:v>49.9</c:v>
                </c:pt>
                <c:pt idx="1588">
                  <c:v>45.6</c:v>
                </c:pt>
                <c:pt idx="1589">
                  <c:v>45.2</c:v>
                </c:pt>
                <c:pt idx="1590">
                  <c:v>44.4</c:v>
                </c:pt>
                <c:pt idx="1591">
                  <c:v>41.6</c:v>
                </c:pt>
                <c:pt idx="1592">
                  <c:v>39.200000000000003</c:v>
                </c:pt>
                <c:pt idx="1593">
                  <c:v>36.799999999999997</c:v>
                </c:pt>
                <c:pt idx="1594">
                  <c:v>36.9</c:v>
                </c:pt>
                <c:pt idx="1595">
                  <c:v>34</c:v>
                </c:pt>
                <c:pt idx="1596">
                  <c:v>32.299999999999997</c:v>
                </c:pt>
                <c:pt idx="1597">
                  <c:v>31.2</c:v>
                </c:pt>
                <c:pt idx="1598">
                  <c:v>29.6</c:v>
                </c:pt>
                <c:pt idx="1599">
                  <c:v>26.1</c:v>
                </c:pt>
                <c:pt idx="1600">
                  <c:v>25.9</c:v>
                </c:pt>
                <c:pt idx="1601">
                  <c:v>26.2</c:v>
                </c:pt>
                <c:pt idx="1602">
                  <c:v>24.7</c:v>
                </c:pt>
                <c:pt idx="1603">
                  <c:v>23.1</c:v>
                </c:pt>
                <c:pt idx="1604">
                  <c:v>23.2</c:v>
                </c:pt>
                <c:pt idx="1605">
                  <c:v>21.9</c:v>
                </c:pt>
                <c:pt idx="1606">
                  <c:v>21.8</c:v>
                </c:pt>
                <c:pt idx="1607">
                  <c:v>21.4</c:v>
                </c:pt>
                <c:pt idx="1608">
                  <c:v>21</c:v>
                </c:pt>
                <c:pt idx="1609">
                  <c:v>20.8</c:v>
                </c:pt>
                <c:pt idx="1610">
                  <c:v>19.5</c:v>
                </c:pt>
                <c:pt idx="1611">
                  <c:v>20</c:v>
                </c:pt>
                <c:pt idx="1612">
                  <c:v>19.3</c:v>
                </c:pt>
                <c:pt idx="1613">
                  <c:v>16.899999999999999</c:v>
                </c:pt>
                <c:pt idx="1614">
                  <c:v>18.899999999999999</c:v>
                </c:pt>
                <c:pt idx="1615">
                  <c:v>19.100000000000001</c:v>
                </c:pt>
                <c:pt idx="1616">
                  <c:v>17.899999999999999</c:v>
                </c:pt>
                <c:pt idx="1617">
                  <c:v>19</c:v>
                </c:pt>
                <c:pt idx="1618">
                  <c:v>17.7</c:v>
                </c:pt>
                <c:pt idx="1619">
                  <c:v>18.2</c:v>
                </c:pt>
                <c:pt idx="1620">
                  <c:v>18.7</c:v>
                </c:pt>
                <c:pt idx="1621">
                  <c:v>18.3</c:v>
                </c:pt>
                <c:pt idx="1622">
                  <c:v>19.2</c:v>
                </c:pt>
                <c:pt idx="1623">
                  <c:v>19.2</c:v>
                </c:pt>
                <c:pt idx="1624">
                  <c:v>18.899999999999999</c:v>
                </c:pt>
                <c:pt idx="1625">
                  <c:v>18.2</c:v>
                </c:pt>
                <c:pt idx="1626">
                  <c:v>18.100000000000001</c:v>
                </c:pt>
                <c:pt idx="1627">
                  <c:v>18.2</c:v>
                </c:pt>
                <c:pt idx="1628">
                  <c:v>18.100000000000001</c:v>
                </c:pt>
                <c:pt idx="1629">
                  <c:v>17.600000000000001</c:v>
                </c:pt>
                <c:pt idx="1630">
                  <c:v>17.2</c:v>
                </c:pt>
                <c:pt idx="1631">
                  <c:v>16.8</c:v>
                </c:pt>
                <c:pt idx="1632">
                  <c:v>17.2</c:v>
                </c:pt>
                <c:pt idx="1633">
                  <c:v>16.899999999999999</c:v>
                </c:pt>
                <c:pt idx="1634">
                  <c:v>16.899999999999999</c:v>
                </c:pt>
                <c:pt idx="1635">
                  <c:v>17.7</c:v>
                </c:pt>
                <c:pt idx="1636">
                  <c:v>15.7</c:v>
                </c:pt>
                <c:pt idx="1637">
                  <c:v>16.100000000000001</c:v>
                </c:pt>
                <c:pt idx="1638">
                  <c:v>15.2</c:v>
                </c:pt>
                <c:pt idx="1639">
                  <c:v>14.6</c:v>
                </c:pt>
                <c:pt idx="1640">
                  <c:v>14.9</c:v>
                </c:pt>
                <c:pt idx="1641">
                  <c:v>14</c:v>
                </c:pt>
                <c:pt idx="1642">
                  <c:v>13.5</c:v>
                </c:pt>
                <c:pt idx="1643">
                  <c:v>14.9</c:v>
                </c:pt>
                <c:pt idx="1644">
                  <c:v>14.6</c:v>
                </c:pt>
                <c:pt idx="1645">
                  <c:v>14.8</c:v>
                </c:pt>
                <c:pt idx="1646">
                  <c:v>13.9</c:v>
                </c:pt>
                <c:pt idx="1647">
                  <c:v>14.2</c:v>
                </c:pt>
                <c:pt idx="1648">
                  <c:v>15.1</c:v>
                </c:pt>
                <c:pt idx="1649">
                  <c:v>14.5</c:v>
                </c:pt>
                <c:pt idx="1650">
                  <c:v>13.9</c:v>
                </c:pt>
                <c:pt idx="1651">
                  <c:v>15.1</c:v>
                </c:pt>
                <c:pt idx="1652">
                  <c:v>14.4</c:v>
                </c:pt>
                <c:pt idx="1653">
                  <c:v>15.4</c:v>
                </c:pt>
                <c:pt idx="1654">
                  <c:v>14.2</c:v>
                </c:pt>
                <c:pt idx="1655">
                  <c:v>13.5</c:v>
                </c:pt>
                <c:pt idx="1656">
                  <c:v>14.9</c:v>
                </c:pt>
                <c:pt idx="1657">
                  <c:v>15.2</c:v>
                </c:pt>
                <c:pt idx="1658">
                  <c:v>13.7</c:v>
                </c:pt>
                <c:pt idx="1659">
                  <c:v>14.9</c:v>
                </c:pt>
                <c:pt idx="1660">
                  <c:v>15</c:v>
                </c:pt>
                <c:pt idx="1661">
                  <c:v>15</c:v>
                </c:pt>
                <c:pt idx="1662">
                  <c:v>14.8</c:v>
                </c:pt>
                <c:pt idx="1663">
                  <c:v>15.8</c:v>
                </c:pt>
                <c:pt idx="1664">
                  <c:v>16.8</c:v>
                </c:pt>
                <c:pt idx="1665">
                  <c:v>16.2</c:v>
                </c:pt>
                <c:pt idx="1666">
                  <c:v>15.4</c:v>
                </c:pt>
                <c:pt idx="1667">
                  <c:v>16.3</c:v>
                </c:pt>
                <c:pt idx="1668">
                  <c:v>16.5</c:v>
                </c:pt>
                <c:pt idx="1669">
                  <c:v>15.3</c:v>
                </c:pt>
                <c:pt idx="1670">
                  <c:v>17</c:v>
                </c:pt>
                <c:pt idx="1671">
                  <c:v>17.100000000000001</c:v>
                </c:pt>
                <c:pt idx="1672">
                  <c:v>16.5</c:v>
                </c:pt>
                <c:pt idx="1673">
                  <c:v>16.5</c:v>
                </c:pt>
                <c:pt idx="1674">
                  <c:v>16.5</c:v>
                </c:pt>
                <c:pt idx="1675">
                  <c:v>16.7</c:v>
                </c:pt>
                <c:pt idx="1676">
                  <c:v>17.3</c:v>
                </c:pt>
                <c:pt idx="1677">
                  <c:v>17.8</c:v>
                </c:pt>
                <c:pt idx="1678">
                  <c:v>16.100000000000001</c:v>
                </c:pt>
                <c:pt idx="1679">
                  <c:v>16.100000000000001</c:v>
                </c:pt>
                <c:pt idx="1680">
                  <c:v>16.600000000000001</c:v>
                </c:pt>
                <c:pt idx="1681">
                  <c:v>16.899999999999999</c:v>
                </c:pt>
                <c:pt idx="1682">
                  <c:v>16.600000000000001</c:v>
                </c:pt>
                <c:pt idx="1683">
                  <c:v>17.399999999999999</c:v>
                </c:pt>
                <c:pt idx="1684">
                  <c:v>16.100000000000001</c:v>
                </c:pt>
                <c:pt idx="1685">
                  <c:v>16.3</c:v>
                </c:pt>
                <c:pt idx="1686">
                  <c:v>17.8</c:v>
                </c:pt>
                <c:pt idx="1687">
                  <c:v>17.600000000000001</c:v>
                </c:pt>
                <c:pt idx="1688">
                  <c:v>16.899999999999999</c:v>
                </c:pt>
                <c:pt idx="1689">
                  <c:v>16.600000000000001</c:v>
                </c:pt>
                <c:pt idx="1690">
                  <c:v>18.3</c:v>
                </c:pt>
                <c:pt idx="1691">
                  <c:v>16.7</c:v>
                </c:pt>
                <c:pt idx="1692">
                  <c:v>16.600000000000001</c:v>
                </c:pt>
                <c:pt idx="1693">
                  <c:v>17.8</c:v>
                </c:pt>
                <c:pt idx="1694">
                  <c:v>17.7</c:v>
                </c:pt>
                <c:pt idx="1695">
                  <c:v>17</c:v>
                </c:pt>
                <c:pt idx="1696">
                  <c:v>18.100000000000001</c:v>
                </c:pt>
                <c:pt idx="1697">
                  <c:v>17.2</c:v>
                </c:pt>
                <c:pt idx="1698">
                  <c:v>17.100000000000001</c:v>
                </c:pt>
                <c:pt idx="1699">
                  <c:v>17.2</c:v>
                </c:pt>
                <c:pt idx="1700">
                  <c:v>16.899999999999999</c:v>
                </c:pt>
                <c:pt idx="1701">
                  <c:v>17.7</c:v>
                </c:pt>
                <c:pt idx="1702">
                  <c:v>18.8</c:v>
                </c:pt>
                <c:pt idx="1703">
                  <c:v>17.5</c:v>
                </c:pt>
                <c:pt idx="1704">
                  <c:v>18.100000000000001</c:v>
                </c:pt>
                <c:pt idx="1705">
                  <c:v>17.8</c:v>
                </c:pt>
                <c:pt idx="1706">
                  <c:v>16.8</c:v>
                </c:pt>
                <c:pt idx="1707">
                  <c:v>18</c:v>
                </c:pt>
                <c:pt idx="1708">
                  <c:v>17.5</c:v>
                </c:pt>
                <c:pt idx="1709">
                  <c:v>17.8</c:v>
                </c:pt>
                <c:pt idx="1710">
                  <c:v>16.3</c:v>
                </c:pt>
                <c:pt idx="1711">
                  <c:v>17.7</c:v>
                </c:pt>
                <c:pt idx="1712">
                  <c:v>17.7</c:v>
                </c:pt>
                <c:pt idx="1713">
                  <c:v>19.600000000000001</c:v>
                </c:pt>
                <c:pt idx="1714">
                  <c:v>18.8</c:v>
                </c:pt>
                <c:pt idx="1715">
                  <c:v>17.899999999999999</c:v>
                </c:pt>
                <c:pt idx="1716">
                  <c:v>16.5</c:v>
                </c:pt>
                <c:pt idx="1717">
                  <c:v>17.3</c:v>
                </c:pt>
                <c:pt idx="1718">
                  <c:v>19.2</c:v>
                </c:pt>
                <c:pt idx="1719">
                  <c:v>14</c:v>
                </c:pt>
                <c:pt idx="1720">
                  <c:v>17.7</c:v>
                </c:pt>
                <c:pt idx="1721">
                  <c:v>17.3</c:v>
                </c:pt>
                <c:pt idx="1722">
                  <c:v>15.3</c:v>
                </c:pt>
                <c:pt idx="1723">
                  <c:v>17.8</c:v>
                </c:pt>
                <c:pt idx="1724">
                  <c:v>16.3</c:v>
                </c:pt>
                <c:pt idx="1725">
                  <c:v>18.100000000000001</c:v>
                </c:pt>
                <c:pt idx="1726">
                  <c:v>16.100000000000001</c:v>
                </c:pt>
                <c:pt idx="1727">
                  <c:v>17.899999999999999</c:v>
                </c:pt>
                <c:pt idx="1728">
                  <c:v>17.8</c:v>
                </c:pt>
                <c:pt idx="1729">
                  <c:v>18.3</c:v>
                </c:pt>
                <c:pt idx="1730">
                  <c:v>17.8</c:v>
                </c:pt>
                <c:pt idx="1731">
                  <c:v>18.5</c:v>
                </c:pt>
                <c:pt idx="1732">
                  <c:v>16.100000000000001</c:v>
                </c:pt>
                <c:pt idx="1733">
                  <c:v>16.600000000000001</c:v>
                </c:pt>
                <c:pt idx="1734">
                  <c:v>16.8</c:v>
                </c:pt>
                <c:pt idx="1735">
                  <c:v>19</c:v>
                </c:pt>
                <c:pt idx="1736">
                  <c:v>17.7</c:v>
                </c:pt>
                <c:pt idx="1737">
                  <c:v>17.100000000000001</c:v>
                </c:pt>
                <c:pt idx="1738">
                  <c:v>18.2</c:v>
                </c:pt>
                <c:pt idx="1739">
                  <c:v>17.3</c:v>
                </c:pt>
                <c:pt idx="1740">
                  <c:v>19.5</c:v>
                </c:pt>
                <c:pt idx="1741">
                  <c:v>18</c:v>
                </c:pt>
                <c:pt idx="1742">
                  <c:v>18.399999999999999</c:v>
                </c:pt>
                <c:pt idx="1743">
                  <c:v>19.2</c:v>
                </c:pt>
                <c:pt idx="1744">
                  <c:v>19.8</c:v>
                </c:pt>
                <c:pt idx="1745">
                  <c:v>19.899999999999999</c:v>
                </c:pt>
                <c:pt idx="1746">
                  <c:v>19.2</c:v>
                </c:pt>
                <c:pt idx="1747">
                  <c:v>21.8</c:v>
                </c:pt>
                <c:pt idx="1748">
                  <c:v>20.6</c:v>
                </c:pt>
                <c:pt idx="1749">
                  <c:v>22.1</c:v>
                </c:pt>
                <c:pt idx="1750">
                  <c:v>21.9</c:v>
                </c:pt>
                <c:pt idx="1751">
                  <c:v>21.6</c:v>
                </c:pt>
                <c:pt idx="1752">
                  <c:v>23.5</c:v>
                </c:pt>
                <c:pt idx="1753">
                  <c:v>23.2</c:v>
                </c:pt>
                <c:pt idx="1754">
                  <c:v>25.2</c:v>
                </c:pt>
                <c:pt idx="1755">
                  <c:v>25.1</c:v>
                </c:pt>
                <c:pt idx="1756">
                  <c:v>24.8</c:v>
                </c:pt>
                <c:pt idx="1757">
                  <c:v>27.5</c:v>
                </c:pt>
                <c:pt idx="1758">
                  <c:v>26.4</c:v>
                </c:pt>
                <c:pt idx="1759">
                  <c:v>27.3</c:v>
                </c:pt>
                <c:pt idx="1760">
                  <c:v>28.1</c:v>
                </c:pt>
                <c:pt idx="1761">
                  <c:v>28.1</c:v>
                </c:pt>
                <c:pt idx="1762">
                  <c:v>31</c:v>
                </c:pt>
                <c:pt idx="1763">
                  <c:v>29.9</c:v>
                </c:pt>
                <c:pt idx="1764">
                  <c:v>29.5</c:v>
                </c:pt>
                <c:pt idx="1765">
                  <c:v>28.9</c:v>
                </c:pt>
                <c:pt idx="1766">
                  <c:v>31</c:v>
                </c:pt>
                <c:pt idx="1767">
                  <c:v>29.7</c:v>
                </c:pt>
                <c:pt idx="1768">
                  <c:v>30.3</c:v>
                </c:pt>
                <c:pt idx="1769">
                  <c:v>29.7</c:v>
                </c:pt>
                <c:pt idx="1770">
                  <c:v>30.4</c:v>
                </c:pt>
                <c:pt idx="1771">
                  <c:v>30.8</c:v>
                </c:pt>
                <c:pt idx="1772">
                  <c:v>30.8</c:v>
                </c:pt>
                <c:pt idx="1773">
                  <c:v>30.6</c:v>
                </c:pt>
                <c:pt idx="1774">
                  <c:v>30.3</c:v>
                </c:pt>
                <c:pt idx="1775">
                  <c:v>30.6</c:v>
                </c:pt>
                <c:pt idx="1776">
                  <c:v>31.5</c:v>
                </c:pt>
                <c:pt idx="1777">
                  <c:v>30.7</c:v>
                </c:pt>
                <c:pt idx="1778">
                  <c:v>30.5</c:v>
                </c:pt>
                <c:pt idx="1779">
                  <c:v>30.8</c:v>
                </c:pt>
                <c:pt idx="1780">
                  <c:v>29.8</c:v>
                </c:pt>
                <c:pt idx="1781">
                  <c:v>28.7</c:v>
                </c:pt>
                <c:pt idx="1782">
                  <c:v>29.7</c:v>
                </c:pt>
                <c:pt idx="1783">
                  <c:v>29.4</c:v>
                </c:pt>
                <c:pt idx="1784">
                  <c:v>30.1</c:v>
                </c:pt>
                <c:pt idx="1785">
                  <c:v>28.9</c:v>
                </c:pt>
                <c:pt idx="1786">
                  <c:v>27.9</c:v>
                </c:pt>
                <c:pt idx="1787">
                  <c:v>27.8</c:v>
                </c:pt>
                <c:pt idx="1788">
                  <c:v>27.6</c:v>
                </c:pt>
                <c:pt idx="1789">
                  <c:v>27.1</c:v>
                </c:pt>
                <c:pt idx="1790">
                  <c:v>27</c:v>
                </c:pt>
                <c:pt idx="1791">
                  <c:v>26.1</c:v>
                </c:pt>
                <c:pt idx="1792">
                  <c:v>25.8</c:v>
                </c:pt>
                <c:pt idx="1793">
                  <c:v>26.9</c:v>
                </c:pt>
                <c:pt idx="1794">
                  <c:v>25.9</c:v>
                </c:pt>
                <c:pt idx="1795">
                  <c:v>27.4</c:v>
                </c:pt>
                <c:pt idx="1796">
                  <c:v>25.7</c:v>
                </c:pt>
                <c:pt idx="1797">
                  <c:v>26.5</c:v>
                </c:pt>
                <c:pt idx="1798">
                  <c:v>26.4</c:v>
                </c:pt>
                <c:pt idx="1799">
                  <c:v>27.1</c:v>
                </c:pt>
                <c:pt idx="1800">
                  <c:v>27.1</c:v>
                </c:pt>
                <c:pt idx="1801">
                  <c:v>26.3</c:v>
                </c:pt>
                <c:pt idx="1802">
                  <c:v>26.1</c:v>
                </c:pt>
                <c:pt idx="1803">
                  <c:v>26</c:v>
                </c:pt>
                <c:pt idx="1804">
                  <c:v>27.4</c:v>
                </c:pt>
                <c:pt idx="1805">
                  <c:v>27.5</c:v>
                </c:pt>
                <c:pt idx="1806">
                  <c:v>28.3</c:v>
                </c:pt>
                <c:pt idx="1807">
                  <c:v>28.3</c:v>
                </c:pt>
                <c:pt idx="1808">
                  <c:v>27.3</c:v>
                </c:pt>
                <c:pt idx="1809">
                  <c:v>28.7</c:v>
                </c:pt>
                <c:pt idx="1810">
                  <c:v>28.6</c:v>
                </c:pt>
                <c:pt idx="1811">
                  <c:v>28.5</c:v>
                </c:pt>
                <c:pt idx="1812">
                  <c:v>29</c:v>
                </c:pt>
                <c:pt idx="1813">
                  <c:v>28.9</c:v>
                </c:pt>
                <c:pt idx="1814">
                  <c:v>30.7</c:v>
                </c:pt>
                <c:pt idx="1815">
                  <c:v>31.7</c:v>
                </c:pt>
                <c:pt idx="1816">
                  <c:v>31.8</c:v>
                </c:pt>
                <c:pt idx="1817">
                  <c:v>32.4</c:v>
                </c:pt>
                <c:pt idx="1818">
                  <c:v>32.6</c:v>
                </c:pt>
                <c:pt idx="1819">
                  <c:v>31.8</c:v>
                </c:pt>
                <c:pt idx="1820">
                  <c:v>33.1</c:v>
                </c:pt>
                <c:pt idx="1821">
                  <c:v>34</c:v>
                </c:pt>
                <c:pt idx="1822">
                  <c:v>33.700000000000003</c:v>
                </c:pt>
                <c:pt idx="1823">
                  <c:v>34.200000000000003</c:v>
                </c:pt>
                <c:pt idx="1824">
                  <c:v>34.4</c:v>
                </c:pt>
                <c:pt idx="1825">
                  <c:v>33.9</c:v>
                </c:pt>
                <c:pt idx="1826">
                  <c:v>33.299999999999997</c:v>
                </c:pt>
                <c:pt idx="1827">
                  <c:v>35.200000000000003</c:v>
                </c:pt>
                <c:pt idx="1828">
                  <c:v>33.6</c:v>
                </c:pt>
                <c:pt idx="1829">
                  <c:v>34.9</c:v>
                </c:pt>
                <c:pt idx="1830">
                  <c:v>35.1</c:v>
                </c:pt>
                <c:pt idx="1831">
                  <c:v>33.700000000000003</c:v>
                </c:pt>
                <c:pt idx="1832">
                  <c:v>34</c:v>
                </c:pt>
                <c:pt idx="1833">
                  <c:v>35.5</c:v>
                </c:pt>
                <c:pt idx="1834">
                  <c:v>35.4</c:v>
                </c:pt>
                <c:pt idx="1835">
                  <c:v>34.700000000000003</c:v>
                </c:pt>
              </c:numCache>
            </c:numRef>
          </c:xVal>
          <c:yVal>
            <c:numRef>
              <c:f>'62G_15'!$A$2:$A$1842</c:f>
              <c:numCache>
                <c:formatCode>General</c:formatCode>
                <c:ptCount val="1841"/>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numCache>
            </c:numRef>
          </c:yVal>
          <c:smooth val="1"/>
          <c:extLst>
            <c:ext xmlns:c16="http://schemas.microsoft.com/office/drawing/2014/chart" uri="{C3380CC4-5D6E-409C-BE32-E72D297353CC}">
              <c16:uniqueId val="{00000004-D2C9-4C46-8EA6-B2296D9A1278}"/>
            </c:ext>
          </c:extLst>
        </c:ser>
        <c:ser>
          <c:idx val="9"/>
          <c:order val="5"/>
          <c:tx>
            <c:strRef>
              <c:f>'62G_15'!$G$1</c:f>
              <c:strCache>
                <c:ptCount val="1"/>
                <c:pt idx="0">
                  <c:v>2020</c:v>
                </c:pt>
              </c:strCache>
            </c:strRef>
          </c:tx>
          <c:spPr>
            <a:ln w="12700" cap="rnd">
              <a:solidFill>
                <a:schemeClr val="accent4">
                  <a:lumMod val="60000"/>
                </a:schemeClr>
              </a:solidFill>
              <a:round/>
            </a:ln>
            <a:effectLst/>
          </c:spPr>
          <c:marker>
            <c:symbol val="none"/>
          </c:marker>
          <c:xVal>
            <c:numRef>
              <c:f>'62G_15'!$G$2:$G$1842</c:f>
              <c:numCache>
                <c:formatCode>General</c:formatCode>
                <c:ptCount val="1841"/>
                <c:pt idx="1">
                  <c:v>15.4</c:v>
                </c:pt>
                <c:pt idx="2">
                  <c:v>15.7</c:v>
                </c:pt>
                <c:pt idx="3">
                  <c:v>15.6</c:v>
                </c:pt>
                <c:pt idx="4">
                  <c:v>15.5</c:v>
                </c:pt>
                <c:pt idx="5">
                  <c:v>14.7</c:v>
                </c:pt>
                <c:pt idx="6">
                  <c:v>15</c:v>
                </c:pt>
                <c:pt idx="7">
                  <c:v>13.6</c:v>
                </c:pt>
                <c:pt idx="8">
                  <c:v>12.8</c:v>
                </c:pt>
                <c:pt idx="9">
                  <c:v>11.6</c:v>
                </c:pt>
                <c:pt idx="10">
                  <c:v>11.6</c:v>
                </c:pt>
                <c:pt idx="11">
                  <c:v>10.8</c:v>
                </c:pt>
                <c:pt idx="12">
                  <c:v>10.8</c:v>
                </c:pt>
                <c:pt idx="13">
                  <c:v>9.9</c:v>
                </c:pt>
                <c:pt idx="14">
                  <c:v>10.5</c:v>
                </c:pt>
                <c:pt idx="15">
                  <c:v>9.8000000000000007</c:v>
                </c:pt>
                <c:pt idx="16">
                  <c:v>9.5</c:v>
                </c:pt>
                <c:pt idx="17">
                  <c:v>8.6999999999999993</c:v>
                </c:pt>
                <c:pt idx="18">
                  <c:v>9.3000000000000007</c:v>
                </c:pt>
                <c:pt idx="19">
                  <c:v>9.1</c:v>
                </c:pt>
                <c:pt idx="20">
                  <c:v>9.1</c:v>
                </c:pt>
                <c:pt idx="21">
                  <c:v>9.1</c:v>
                </c:pt>
                <c:pt idx="22">
                  <c:v>9.1999999999999993</c:v>
                </c:pt>
                <c:pt idx="23">
                  <c:v>8.8000000000000007</c:v>
                </c:pt>
                <c:pt idx="24">
                  <c:v>9.3000000000000007</c:v>
                </c:pt>
                <c:pt idx="25">
                  <c:v>10</c:v>
                </c:pt>
                <c:pt idx="26">
                  <c:v>9.4</c:v>
                </c:pt>
                <c:pt idx="27">
                  <c:v>8.3000000000000007</c:v>
                </c:pt>
                <c:pt idx="28">
                  <c:v>8.6999999999999993</c:v>
                </c:pt>
                <c:pt idx="29">
                  <c:v>8.6999999999999993</c:v>
                </c:pt>
                <c:pt idx="30">
                  <c:v>8.6</c:v>
                </c:pt>
                <c:pt idx="31">
                  <c:v>8.8000000000000007</c:v>
                </c:pt>
                <c:pt idx="32">
                  <c:v>8.6999999999999993</c:v>
                </c:pt>
                <c:pt idx="33">
                  <c:v>8.6999999999999993</c:v>
                </c:pt>
                <c:pt idx="34">
                  <c:v>7.7</c:v>
                </c:pt>
                <c:pt idx="35">
                  <c:v>7.6</c:v>
                </c:pt>
                <c:pt idx="36">
                  <c:v>8.5</c:v>
                </c:pt>
                <c:pt idx="37">
                  <c:v>8.1</c:v>
                </c:pt>
                <c:pt idx="38">
                  <c:v>7.2</c:v>
                </c:pt>
                <c:pt idx="39">
                  <c:v>7.7</c:v>
                </c:pt>
                <c:pt idx="40">
                  <c:v>5.9</c:v>
                </c:pt>
                <c:pt idx="41">
                  <c:v>7</c:v>
                </c:pt>
                <c:pt idx="42">
                  <c:v>6.9</c:v>
                </c:pt>
                <c:pt idx="43">
                  <c:v>6.7</c:v>
                </c:pt>
                <c:pt idx="44">
                  <c:v>6.6</c:v>
                </c:pt>
                <c:pt idx="45">
                  <c:v>6.9</c:v>
                </c:pt>
                <c:pt idx="46">
                  <c:v>6.6</c:v>
                </c:pt>
                <c:pt idx="47">
                  <c:v>6.8</c:v>
                </c:pt>
                <c:pt idx="48">
                  <c:v>5.3</c:v>
                </c:pt>
                <c:pt idx="49">
                  <c:v>6.3</c:v>
                </c:pt>
                <c:pt idx="50">
                  <c:v>6.7</c:v>
                </c:pt>
                <c:pt idx="51">
                  <c:v>5.4</c:v>
                </c:pt>
                <c:pt idx="52">
                  <c:v>6.6</c:v>
                </c:pt>
                <c:pt idx="53">
                  <c:v>6.8</c:v>
                </c:pt>
                <c:pt idx="54">
                  <c:v>6.5</c:v>
                </c:pt>
                <c:pt idx="55">
                  <c:v>6.4</c:v>
                </c:pt>
                <c:pt idx="56">
                  <c:v>6.6</c:v>
                </c:pt>
                <c:pt idx="57">
                  <c:v>5.8</c:v>
                </c:pt>
                <c:pt idx="58">
                  <c:v>6.5</c:v>
                </c:pt>
                <c:pt idx="59">
                  <c:v>6.2</c:v>
                </c:pt>
                <c:pt idx="60">
                  <c:v>6.9</c:v>
                </c:pt>
                <c:pt idx="61">
                  <c:v>7.1</c:v>
                </c:pt>
                <c:pt idx="62">
                  <c:v>8</c:v>
                </c:pt>
                <c:pt idx="63">
                  <c:v>8.3000000000000007</c:v>
                </c:pt>
                <c:pt idx="64">
                  <c:v>7.9</c:v>
                </c:pt>
                <c:pt idx="65">
                  <c:v>8</c:v>
                </c:pt>
                <c:pt idx="66">
                  <c:v>8.1999999999999993</c:v>
                </c:pt>
                <c:pt idx="67">
                  <c:v>8.9</c:v>
                </c:pt>
                <c:pt idx="68">
                  <c:v>9</c:v>
                </c:pt>
                <c:pt idx="69">
                  <c:v>10.3</c:v>
                </c:pt>
                <c:pt idx="70">
                  <c:v>10.7</c:v>
                </c:pt>
                <c:pt idx="71">
                  <c:v>10.6</c:v>
                </c:pt>
                <c:pt idx="72">
                  <c:v>11.1</c:v>
                </c:pt>
                <c:pt idx="73">
                  <c:v>10.3</c:v>
                </c:pt>
                <c:pt idx="74">
                  <c:v>11.5</c:v>
                </c:pt>
                <c:pt idx="75">
                  <c:v>11.8</c:v>
                </c:pt>
                <c:pt idx="76">
                  <c:v>11.4</c:v>
                </c:pt>
                <c:pt idx="77">
                  <c:v>12.5</c:v>
                </c:pt>
                <c:pt idx="78">
                  <c:v>12.9</c:v>
                </c:pt>
                <c:pt idx="79">
                  <c:v>13.2</c:v>
                </c:pt>
                <c:pt idx="80">
                  <c:v>13.6</c:v>
                </c:pt>
                <c:pt idx="81">
                  <c:v>13.4</c:v>
                </c:pt>
                <c:pt idx="82">
                  <c:v>14.5</c:v>
                </c:pt>
                <c:pt idx="83">
                  <c:v>15</c:v>
                </c:pt>
                <c:pt idx="84">
                  <c:v>15.5</c:v>
                </c:pt>
                <c:pt idx="85">
                  <c:v>15.2</c:v>
                </c:pt>
                <c:pt idx="86">
                  <c:v>15.5</c:v>
                </c:pt>
                <c:pt idx="87">
                  <c:v>15.9</c:v>
                </c:pt>
                <c:pt idx="88">
                  <c:v>15.9</c:v>
                </c:pt>
                <c:pt idx="89">
                  <c:v>15.3</c:v>
                </c:pt>
                <c:pt idx="90">
                  <c:v>15.4</c:v>
                </c:pt>
                <c:pt idx="91">
                  <c:v>15.8</c:v>
                </c:pt>
                <c:pt idx="92">
                  <c:v>15.7</c:v>
                </c:pt>
                <c:pt idx="93">
                  <c:v>16.100000000000001</c:v>
                </c:pt>
                <c:pt idx="94">
                  <c:v>16.5</c:v>
                </c:pt>
                <c:pt idx="95">
                  <c:v>15.7</c:v>
                </c:pt>
                <c:pt idx="96">
                  <c:v>15.8</c:v>
                </c:pt>
                <c:pt idx="97">
                  <c:v>17.100000000000001</c:v>
                </c:pt>
                <c:pt idx="98">
                  <c:v>15.9</c:v>
                </c:pt>
                <c:pt idx="99">
                  <c:v>16</c:v>
                </c:pt>
                <c:pt idx="100">
                  <c:v>16.399999999999999</c:v>
                </c:pt>
                <c:pt idx="101">
                  <c:v>16.2</c:v>
                </c:pt>
                <c:pt idx="102">
                  <c:v>16</c:v>
                </c:pt>
                <c:pt idx="103">
                  <c:v>16.600000000000001</c:v>
                </c:pt>
                <c:pt idx="104">
                  <c:v>14.9</c:v>
                </c:pt>
                <c:pt idx="105">
                  <c:v>14.7</c:v>
                </c:pt>
                <c:pt idx="106">
                  <c:v>15.8</c:v>
                </c:pt>
                <c:pt idx="107">
                  <c:v>14.8</c:v>
                </c:pt>
                <c:pt idx="108">
                  <c:v>14.2</c:v>
                </c:pt>
                <c:pt idx="109">
                  <c:v>14.4</c:v>
                </c:pt>
                <c:pt idx="110">
                  <c:v>14.5</c:v>
                </c:pt>
                <c:pt idx="111">
                  <c:v>12.8</c:v>
                </c:pt>
                <c:pt idx="112">
                  <c:v>13.1</c:v>
                </c:pt>
                <c:pt idx="113">
                  <c:v>14.8</c:v>
                </c:pt>
                <c:pt idx="114">
                  <c:v>13.9</c:v>
                </c:pt>
                <c:pt idx="115">
                  <c:v>12.6</c:v>
                </c:pt>
                <c:pt idx="116">
                  <c:v>13.7</c:v>
                </c:pt>
                <c:pt idx="117">
                  <c:v>13.2</c:v>
                </c:pt>
                <c:pt idx="118">
                  <c:v>12.8</c:v>
                </c:pt>
                <c:pt idx="119">
                  <c:v>13.6</c:v>
                </c:pt>
                <c:pt idx="120">
                  <c:v>13.9</c:v>
                </c:pt>
                <c:pt idx="121">
                  <c:v>13.3</c:v>
                </c:pt>
                <c:pt idx="122">
                  <c:v>11.8</c:v>
                </c:pt>
                <c:pt idx="123">
                  <c:v>12</c:v>
                </c:pt>
                <c:pt idx="124">
                  <c:v>11.2</c:v>
                </c:pt>
                <c:pt idx="125">
                  <c:v>12.7</c:v>
                </c:pt>
                <c:pt idx="126">
                  <c:v>11.6</c:v>
                </c:pt>
                <c:pt idx="127">
                  <c:v>11.9</c:v>
                </c:pt>
                <c:pt idx="128">
                  <c:v>12</c:v>
                </c:pt>
                <c:pt idx="129">
                  <c:v>12.1</c:v>
                </c:pt>
                <c:pt idx="130">
                  <c:v>12.4</c:v>
                </c:pt>
                <c:pt idx="131">
                  <c:v>10.6</c:v>
                </c:pt>
                <c:pt idx="132">
                  <c:v>12.1</c:v>
                </c:pt>
                <c:pt idx="133">
                  <c:v>11.1</c:v>
                </c:pt>
                <c:pt idx="134">
                  <c:v>10.6</c:v>
                </c:pt>
                <c:pt idx="135">
                  <c:v>10.8</c:v>
                </c:pt>
                <c:pt idx="136">
                  <c:v>10.5</c:v>
                </c:pt>
                <c:pt idx="137">
                  <c:v>11</c:v>
                </c:pt>
                <c:pt idx="138">
                  <c:v>11.6</c:v>
                </c:pt>
                <c:pt idx="139">
                  <c:v>11.3</c:v>
                </c:pt>
                <c:pt idx="140">
                  <c:v>10.4</c:v>
                </c:pt>
                <c:pt idx="141">
                  <c:v>11.5</c:v>
                </c:pt>
                <c:pt idx="142">
                  <c:v>10.8</c:v>
                </c:pt>
                <c:pt idx="143">
                  <c:v>9.1</c:v>
                </c:pt>
                <c:pt idx="144">
                  <c:v>9.6999999999999993</c:v>
                </c:pt>
                <c:pt idx="145">
                  <c:v>10.5</c:v>
                </c:pt>
                <c:pt idx="146">
                  <c:v>9.1999999999999993</c:v>
                </c:pt>
                <c:pt idx="147">
                  <c:v>10.5</c:v>
                </c:pt>
                <c:pt idx="148">
                  <c:v>10.5</c:v>
                </c:pt>
                <c:pt idx="149">
                  <c:v>9.9</c:v>
                </c:pt>
                <c:pt idx="150">
                  <c:v>9.1999999999999993</c:v>
                </c:pt>
                <c:pt idx="151">
                  <c:v>9.6</c:v>
                </c:pt>
                <c:pt idx="152">
                  <c:v>9.3000000000000007</c:v>
                </c:pt>
                <c:pt idx="153">
                  <c:v>11.3</c:v>
                </c:pt>
                <c:pt idx="154">
                  <c:v>9.6999999999999993</c:v>
                </c:pt>
                <c:pt idx="155">
                  <c:v>10.7</c:v>
                </c:pt>
                <c:pt idx="156">
                  <c:v>9.6999999999999993</c:v>
                </c:pt>
                <c:pt idx="157">
                  <c:v>10.4</c:v>
                </c:pt>
                <c:pt idx="158">
                  <c:v>10.7</c:v>
                </c:pt>
                <c:pt idx="159">
                  <c:v>9.5</c:v>
                </c:pt>
                <c:pt idx="160">
                  <c:v>9.9</c:v>
                </c:pt>
                <c:pt idx="161">
                  <c:v>10.5</c:v>
                </c:pt>
                <c:pt idx="162">
                  <c:v>10.4</c:v>
                </c:pt>
                <c:pt idx="163">
                  <c:v>9.9</c:v>
                </c:pt>
                <c:pt idx="164">
                  <c:v>8.6</c:v>
                </c:pt>
                <c:pt idx="165">
                  <c:v>10.199999999999999</c:v>
                </c:pt>
                <c:pt idx="166">
                  <c:v>8.3000000000000007</c:v>
                </c:pt>
                <c:pt idx="167">
                  <c:v>8.8000000000000007</c:v>
                </c:pt>
                <c:pt idx="168">
                  <c:v>10.3</c:v>
                </c:pt>
                <c:pt idx="169">
                  <c:v>9.3000000000000007</c:v>
                </c:pt>
                <c:pt idx="170">
                  <c:v>10.5</c:v>
                </c:pt>
                <c:pt idx="171">
                  <c:v>10.5</c:v>
                </c:pt>
                <c:pt idx="172">
                  <c:v>10.5</c:v>
                </c:pt>
                <c:pt idx="173">
                  <c:v>10.3</c:v>
                </c:pt>
                <c:pt idx="174">
                  <c:v>10.3</c:v>
                </c:pt>
                <c:pt idx="175">
                  <c:v>9.6999999999999993</c:v>
                </c:pt>
                <c:pt idx="176">
                  <c:v>8.9</c:v>
                </c:pt>
                <c:pt idx="177">
                  <c:v>10.3</c:v>
                </c:pt>
                <c:pt idx="178">
                  <c:v>9.1999999999999993</c:v>
                </c:pt>
                <c:pt idx="179">
                  <c:v>9.8000000000000007</c:v>
                </c:pt>
                <c:pt idx="180">
                  <c:v>8.8000000000000007</c:v>
                </c:pt>
                <c:pt idx="181">
                  <c:v>9.9</c:v>
                </c:pt>
                <c:pt idx="182">
                  <c:v>9.9</c:v>
                </c:pt>
                <c:pt idx="183">
                  <c:v>10.5</c:v>
                </c:pt>
                <c:pt idx="184">
                  <c:v>10.199999999999999</c:v>
                </c:pt>
                <c:pt idx="185">
                  <c:v>10.199999999999999</c:v>
                </c:pt>
                <c:pt idx="186">
                  <c:v>10.7</c:v>
                </c:pt>
                <c:pt idx="187">
                  <c:v>9.6</c:v>
                </c:pt>
                <c:pt idx="188">
                  <c:v>10.5</c:v>
                </c:pt>
                <c:pt idx="189">
                  <c:v>9.9</c:v>
                </c:pt>
                <c:pt idx="190">
                  <c:v>10.1</c:v>
                </c:pt>
                <c:pt idx="191">
                  <c:v>9.4</c:v>
                </c:pt>
                <c:pt idx="192">
                  <c:v>10.5</c:v>
                </c:pt>
                <c:pt idx="193">
                  <c:v>10.199999999999999</c:v>
                </c:pt>
                <c:pt idx="194">
                  <c:v>9.4</c:v>
                </c:pt>
                <c:pt idx="195">
                  <c:v>9.6</c:v>
                </c:pt>
                <c:pt idx="196">
                  <c:v>9.8000000000000007</c:v>
                </c:pt>
                <c:pt idx="197">
                  <c:v>10.1</c:v>
                </c:pt>
                <c:pt idx="198">
                  <c:v>9.8000000000000007</c:v>
                </c:pt>
                <c:pt idx="199">
                  <c:v>9.9</c:v>
                </c:pt>
                <c:pt idx="200">
                  <c:v>10</c:v>
                </c:pt>
                <c:pt idx="201">
                  <c:v>8.8000000000000007</c:v>
                </c:pt>
                <c:pt idx="202">
                  <c:v>9.4</c:v>
                </c:pt>
                <c:pt idx="203">
                  <c:v>7.7</c:v>
                </c:pt>
                <c:pt idx="204">
                  <c:v>9.3000000000000007</c:v>
                </c:pt>
                <c:pt idx="205">
                  <c:v>9.5</c:v>
                </c:pt>
                <c:pt idx="206">
                  <c:v>9</c:v>
                </c:pt>
                <c:pt idx="207">
                  <c:v>9.8000000000000007</c:v>
                </c:pt>
                <c:pt idx="208">
                  <c:v>9.1999999999999993</c:v>
                </c:pt>
                <c:pt idx="209">
                  <c:v>8</c:v>
                </c:pt>
                <c:pt idx="210">
                  <c:v>8.6</c:v>
                </c:pt>
                <c:pt idx="211">
                  <c:v>9.6999999999999993</c:v>
                </c:pt>
                <c:pt idx="212">
                  <c:v>8.1</c:v>
                </c:pt>
                <c:pt idx="213">
                  <c:v>10.199999999999999</c:v>
                </c:pt>
                <c:pt idx="214">
                  <c:v>8.6999999999999993</c:v>
                </c:pt>
                <c:pt idx="215">
                  <c:v>7.1</c:v>
                </c:pt>
                <c:pt idx="216">
                  <c:v>9</c:v>
                </c:pt>
                <c:pt idx="217">
                  <c:v>7.8</c:v>
                </c:pt>
                <c:pt idx="218">
                  <c:v>9.4</c:v>
                </c:pt>
                <c:pt idx="219">
                  <c:v>10.1</c:v>
                </c:pt>
                <c:pt idx="220">
                  <c:v>8.4</c:v>
                </c:pt>
                <c:pt idx="221">
                  <c:v>9.1999999999999993</c:v>
                </c:pt>
                <c:pt idx="222">
                  <c:v>8.3000000000000007</c:v>
                </c:pt>
                <c:pt idx="223">
                  <c:v>8</c:v>
                </c:pt>
                <c:pt idx="224">
                  <c:v>9.3000000000000007</c:v>
                </c:pt>
                <c:pt idx="225">
                  <c:v>8.5</c:v>
                </c:pt>
                <c:pt idx="226">
                  <c:v>8</c:v>
                </c:pt>
                <c:pt idx="227">
                  <c:v>8.9</c:v>
                </c:pt>
                <c:pt idx="228">
                  <c:v>8.6</c:v>
                </c:pt>
                <c:pt idx="229">
                  <c:v>8.6999999999999993</c:v>
                </c:pt>
                <c:pt idx="230">
                  <c:v>8.4</c:v>
                </c:pt>
                <c:pt idx="231">
                  <c:v>8.3000000000000007</c:v>
                </c:pt>
                <c:pt idx="232">
                  <c:v>9.6</c:v>
                </c:pt>
                <c:pt idx="233">
                  <c:v>9.5</c:v>
                </c:pt>
                <c:pt idx="234">
                  <c:v>9.3000000000000007</c:v>
                </c:pt>
                <c:pt idx="235">
                  <c:v>8.6999999999999993</c:v>
                </c:pt>
                <c:pt idx="236">
                  <c:v>8.1999999999999993</c:v>
                </c:pt>
                <c:pt idx="237">
                  <c:v>8.4</c:v>
                </c:pt>
                <c:pt idx="238">
                  <c:v>8.4</c:v>
                </c:pt>
                <c:pt idx="239">
                  <c:v>9.3000000000000007</c:v>
                </c:pt>
                <c:pt idx="240">
                  <c:v>9</c:v>
                </c:pt>
                <c:pt idx="241">
                  <c:v>10.3</c:v>
                </c:pt>
                <c:pt idx="242">
                  <c:v>8.8000000000000007</c:v>
                </c:pt>
                <c:pt idx="243">
                  <c:v>9.9</c:v>
                </c:pt>
                <c:pt idx="244">
                  <c:v>10.199999999999999</c:v>
                </c:pt>
                <c:pt idx="245">
                  <c:v>8.9</c:v>
                </c:pt>
                <c:pt idx="246">
                  <c:v>9.8000000000000007</c:v>
                </c:pt>
                <c:pt idx="247">
                  <c:v>8.4</c:v>
                </c:pt>
                <c:pt idx="248">
                  <c:v>9.3000000000000007</c:v>
                </c:pt>
                <c:pt idx="249">
                  <c:v>9.9</c:v>
                </c:pt>
                <c:pt idx="250">
                  <c:v>8.9</c:v>
                </c:pt>
                <c:pt idx="251">
                  <c:v>8.5</c:v>
                </c:pt>
                <c:pt idx="252">
                  <c:v>9.8000000000000007</c:v>
                </c:pt>
                <c:pt idx="253">
                  <c:v>9.1999999999999993</c:v>
                </c:pt>
                <c:pt idx="254">
                  <c:v>10</c:v>
                </c:pt>
                <c:pt idx="255">
                  <c:v>9.4</c:v>
                </c:pt>
                <c:pt idx="256">
                  <c:v>9.3000000000000007</c:v>
                </c:pt>
                <c:pt idx="257">
                  <c:v>10</c:v>
                </c:pt>
                <c:pt idx="258">
                  <c:v>9.6</c:v>
                </c:pt>
                <c:pt idx="259">
                  <c:v>9.6</c:v>
                </c:pt>
                <c:pt idx="260">
                  <c:v>10.1</c:v>
                </c:pt>
                <c:pt idx="261">
                  <c:v>10.6</c:v>
                </c:pt>
                <c:pt idx="262">
                  <c:v>10.5</c:v>
                </c:pt>
                <c:pt idx="263">
                  <c:v>10.9</c:v>
                </c:pt>
                <c:pt idx="264">
                  <c:v>10.7</c:v>
                </c:pt>
                <c:pt idx="265">
                  <c:v>10.9</c:v>
                </c:pt>
                <c:pt idx="266">
                  <c:v>11</c:v>
                </c:pt>
                <c:pt idx="267">
                  <c:v>10.5</c:v>
                </c:pt>
                <c:pt idx="268">
                  <c:v>12.7</c:v>
                </c:pt>
                <c:pt idx="269">
                  <c:v>10.3</c:v>
                </c:pt>
                <c:pt idx="270">
                  <c:v>11.4</c:v>
                </c:pt>
                <c:pt idx="271">
                  <c:v>11.2</c:v>
                </c:pt>
                <c:pt idx="272">
                  <c:v>12.5</c:v>
                </c:pt>
                <c:pt idx="273">
                  <c:v>12.4</c:v>
                </c:pt>
                <c:pt idx="274">
                  <c:v>13.2</c:v>
                </c:pt>
                <c:pt idx="275">
                  <c:v>11.5</c:v>
                </c:pt>
                <c:pt idx="276">
                  <c:v>13</c:v>
                </c:pt>
                <c:pt idx="277">
                  <c:v>12.6</c:v>
                </c:pt>
                <c:pt idx="278">
                  <c:v>11.6</c:v>
                </c:pt>
                <c:pt idx="279">
                  <c:v>12.8</c:v>
                </c:pt>
                <c:pt idx="280">
                  <c:v>13.7</c:v>
                </c:pt>
                <c:pt idx="281">
                  <c:v>13.8</c:v>
                </c:pt>
                <c:pt idx="282">
                  <c:v>13.9</c:v>
                </c:pt>
                <c:pt idx="283">
                  <c:v>13.1</c:v>
                </c:pt>
                <c:pt idx="284">
                  <c:v>14.9</c:v>
                </c:pt>
                <c:pt idx="285">
                  <c:v>14.4</c:v>
                </c:pt>
                <c:pt idx="286">
                  <c:v>14.3</c:v>
                </c:pt>
                <c:pt idx="287">
                  <c:v>14.3</c:v>
                </c:pt>
                <c:pt idx="288">
                  <c:v>15.1</c:v>
                </c:pt>
                <c:pt idx="289">
                  <c:v>14.6</c:v>
                </c:pt>
                <c:pt idx="290">
                  <c:v>14.7</c:v>
                </c:pt>
                <c:pt idx="291">
                  <c:v>14.8</c:v>
                </c:pt>
                <c:pt idx="292">
                  <c:v>14.1</c:v>
                </c:pt>
                <c:pt idx="293">
                  <c:v>15.2</c:v>
                </c:pt>
                <c:pt idx="294">
                  <c:v>16.5</c:v>
                </c:pt>
                <c:pt idx="295">
                  <c:v>16.5</c:v>
                </c:pt>
                <c:pt idx="296">
                  <c:v>17</c:v>
                </c:pt>
                <c:pt idx="297">
                  <c:v>16.2</c:v>
                </c:pt>
                <c:pt idx="298">
                  <c:v>16.399999999999999</c:v>
                </c:pt>
                <c:pt idx="299">
                  <c:v>16.100000000000001</c:v>
                </c:pt>
                <c:pt idx="300">
                  <c:v>16.600000000000001</c:v>
                </c:pt>
                <c:pt idx="301">
                  <c:v>18.3</c:v>
                </c:pt>
                <c:pt idx="302">
                  <c:v>16.8</c:v>
                </c:pt>
                <c:pt idx="303">
                  <c:v>17.600000000000001</c:v>
                </c:pt>
                <c:pt idx="304">
                  <c:v>17.399999999999999</c:v>
                </c:pt>
                <c:pt idx="305">
                  <c:v>18.899999999999999</c:v>
                </c:pt>
                <c:pt idx="306">
                  <c:v>19.2</c:v>
                </c:pt>
                <c:pt idx="307">
                  <c:v>20.8</c:v>
                </c:pt>
                <c:pt idx="308">
                  <c:v>19.5</c:v>
                </c:pt>
                <c:pt idx="309">
                  <c:v>20.399999999999999</c:v>
                </c:pt>
                <c:pt idx="310">
                  <c:v>21.1</c:v>
                </c:pt>
                <c:pt idx="311">
                  <c:v>19.2</c:v>
                </c:pt>
                <c:pt idx="312">
                  <c:v>22.6</c:v>
                </c:pt>
                <c:pt idx="313">
                  <c:v>22</c:v>
                </c:pt>
                <c:pt idx="314">
                  <c:v>23</c:v>
                </c:pt>
                <c:pt idx="315">
                  <c:v>22.8</c:v>
                </c:pt>
                <c:pt idx="316">
                  <c:v>22.5</c:v>
                </c:pt>
                <c:pt idx="317">
                  <c:v>24.8</c:v>
                </c:pt>
                <c:pt idx="318">
                  <c:v>22.4</c:v>
                </c:pt>
                <c:pt idx="319">
                  <c:v>24.6</c:v>
                </c:pt>
                <c:pt idx="320">
                  <c:v>24.6</c:v>
                </c:pt>
                <c:pt idx="321">
                  <c:v>24.3</c:v>
                </c:pt>
                <c:pt idx="322">
                  <c:v>25</c:v>
                </c:pt>
                <c:pt idx="323">
                  <c:v>24.5</c:v>
                </c:pt>
                <c:pt idx="324">
                  <c:v>24.5</c:v>
                </c:pt>
                <c:pt idx="325">
                  <c:v>26</c:v>
                </c:pt>
                <c:pt idx="326">
                  <c:v>26.6</c:v>
                </c:pt>
                <c:pt idx="327">
                  <c:v>25.1</c:v>
                </c:pt>
                <c:pt idx="328">
                  <c:v>25</c:v>
                </c:pt>
                <c:pt idx="329">
                  <c:v>24.9</c:v>
                </c:pt>
                <c:pt idx="330">
                  <c:v>25.7</c:v>
                </c:pt>
                <c:pt idx="331">
                  <c:v>28</c:v>
                </c:pt>
                <c:pt idx="332">
                  <c:v>26.4</c:v>
                </c:pt>
                <c:pt idx="333">
                  <c:v>26.1</c:v>
                </c:pt>
                <c:pt idx="334">
                  <c:v>25.2</c:v>
                </c:pt>
                <c:pt idx="335">
                  <c:v>25.4</c:v>
                </c:pt>
                <c:pt idx="336">
                  <c:v>25.3</c:v>
                </c:pt>
                <c:pt idx="337">
                  <c:v>24.7</c:v>
                </c:pt>
                <c:pt idx="338">
                  <c:v>23.9</c:v>
                </c:pt>
                <c:pt idx="339">
                  <c:v>23.6</c:v>
                </c:pt>
                <c:pt idx="340">
                  <c:v>22.4</c:v>
                </c:pt>
                <c:pt idx="341">
                  <c:v>23.3</c:v>
                </c:pt>
                <c:pt idx="342">
                  <c:v>22</c:v>
                </c:pt>
                <c:pt idx="343">
                  <c:v>22.7</c:v>
                </c:pt>
                <c:pt idx="344">
                  <c:v>21</c:v>
                </c:pt>
                <c:pt idx="345">
                  <c:v>21.9</c:v>
                </c:pt>
                <c:pt idx="346">
                  <c:v>21</c:v>
                </c:pt>
                <c:pt idx="347">
                  <c:v>22.3</c:v>
                </c:pt>
                <c:pt idx="348">
                  <c:v>20.7</c:v>
                </c:pt>
                <c:pt idx="349">
                  <c:v>20</c:v>
                </c:pt>
                <c:pt idx="350">
                  <c:v>20.8</c:v>
                </c:pt>
                <c:pt idx="351">
                  <c:v>21.5</c:v>
                </c:pt>
                <c:pt idx="352">
                  <c:v>20.9</c:v>
                </c:pt>
                <c:pt idx="353">
                  <c:v>19.100000000000001</c:v>
                </c:pt>
                <c:pt idx="354">
                  <c:v>18.3</c:v>
                </c:pt>
                <c:pt idx="355">
                  <c:v>20.8</c:v>
                </c:pt>
                <c:pt idx="356">
                  <c:v>19.5</c:v>
                </c:pt>
                <c:pt idx="357">
                  <c:v>19.8</c:v>
                </c:pt>
                <c:pt idx="358">
                  <c:v>19.600000000000001</c:v>
                </c:pt>
                <c:pt idx="359">
                  <c:v>19.899999999999999</c:v>
                </c:pt>
                <c:pt idx="360">
                  <c:v>20.3</c:v>
                </c:pt>
                <c:pt idx="361">
                  <c:v>20.6</c:v>
                </c:pt>
                <c:pt idx="362">
                  <c:v>20</c:v>
                </c:pt>
                <c:pt idx="363">
                  <c:v>20</c:v>
                </c:pt>
                <c:pt idx="364">
                  <c:v>21.9</c:v>
                </c:pt>
                <c:pt idx="365">
                  <c:v>20.399999999999999</c:v>
                </c:pt>
                <c:pt idx="366">
                  <c:v>21.7</c:v>
                </c:pt>
                <c:pt idx="367">
                  <c:v>21.5</c:v>
                </c:pt>
                <c:pt idx="368">
                  <c:v>22.2</c:v>
                </c:pt>
                <c:pt idx="369">
                  <c:v>21.4</c:v>
                </c:pt>
                <c:pt idx="370">
                  <c:v>21.5</c:v>
                </c:pt>
                <c:pt idx="371">
                  <c:v>22.1</c:v>
                </c:pt>
                <c:pt idx="372">
                  <c:v>21.9</c:v>
                </c:pt>
                <c:pt idx="373">
                  <c:v>21.3</c:v>
                </c:pt>
                <c:pt idx="374">
                  <c:v>21.6</c:v>
                </c:pt>
                <c:pt idx="375">
                  <c:v>22.9</c:v>
                </c:pt>
                <c:pt idx="376">
                  <c:v>23.5</c:v>
                </c:pt>
                <c:pt idx="377">
                  <c:v>23</c:v>
                </c:pt>
                <c:pt idx="378">
                  <c:v>22.9</c:v>
                </c:pt>
                <c:pt idx="379">
                  <c:v>22.1</c:v>
                </c:pt>
                <c:pt idx="380">
                  <c:v>21.8</c:v>
                </c:pt>
                <c:pt idx="381">
                  <c:v>23.1</c:v>
                </c:pt>
                <c:pt idx="382">
                  <c:v>22</c:v>
                </c:pt>
                <c:pt idx="383">
                  <c:v>23.4</c:v>
                </c:pt>
                <c:pt idx="384">
                  <c:v>23.3</c:v>
                </c:pt>
                <c:pt idx="385">
                  <c:v>24</c:v>
                </c:pt>
                <c:pt idx="386">
                  <c:v>22.6</c:v>
                </c:pt>
                <c:pt idx="387">
                  <c:v>22.6</c:v>
                </c:pt>
                <c:pt idx="388">
                  <c:v>22.9</c:v>
                </c:pt>
                <c:pt idx="389">
                  <c:v>22</c:v>
                </c:pt>
                <c:pt idx="390">
                  <c:v>22.8</c:v>
                </c:pt>
                <c:pt idx="391">
                  <c:v>23</c:v>
                </c:pt>
                <c:pt idx="392">
                  <c:v>23</c:v>
                </c:pt>
                <c:pt idx="393">
                  <c:v>23.5</c:v>
                </c:pt>
                <c:pt idx="394">
                  <c:v>22.7</c:v>
                </c:pt>
                <c:pt idx="395">
                  <c:v>23.2</c:v>
                </c:pt>
                <c:pt idx="396">
                  <c:v>23.4</c:v>
                </c:pt>
                <c:pt idx="397">
                  <c:v>22.2</c:v>
                </c:pt>
                <c:pt idx="398">
                  <c:v>21.7</c:v>
                </c:pt>
                <c:pt idx="399">
                  <c:v>22.4</c:v>
                </c:pt>
                <c:pt idx="400">
                  <c:v>21.8</c:v>
                </c:pt>
                <c:pt idx="401">
                  <c:v>22.3</c:v>
                </c:pt>
                <c:pt idx="402">
                  <c:v>22.3</c:v>
                </c:pt>
                <c:pt idx="403">
                  <c:v>22.1</c:v>
                </c:pt>
                <c:pt idx="404">
                  <c:v>23.2</c:v>
                </c:pt>
                <c:pt idx="405">
                  <c:v>22.8</c:v>
                </c:pt>
                <c:pt idx="406">
                  <c:v>22.5</c:v>
                </c:pt>
                <c:pt idx="407">
                  <c:v>22.1</c:v>
                </c:pt>
                <c:pt idx="408">
                  <c:v>22.2</c:v>
                </c:pt>
                <c:pt idx="409">
                  <c:v>22.4</c:v>
                </c:pt>
                <c:pt idx="410">
                  <c:v>21.7</c:v>
                </c:pt>
                <c:pt idx="411">
                  <c:v>22</c:v>
                </c:pt>
                <c:pt idx="412">
                  <c:v>22.5</c:v>
                </c:pt>
                <c:pt idx="413">
                  <c:v>22.4</c:v>
                </c:pt>
                <c:pt idx="414">
                  <c:v>21.4</c:v>
                </c:pt>
                <c:pt idx="415">
                  <c:v>20.7</c:v>
                </c:pt>
                <c:pt idx="416">
                  <c:v>22.3</c:v>
                </c:pt>
                <c:pt idx="417">
                  <c:v>21.9</c:v>
                </c:pt>
                <c:pt idx="418">
                  <c:v>22.4</c:v>
                </c:pt>
                <c:pt idx="419">
                  <c:v>21.7</c:v>
                </c:pt>
                <c:pt idx="420">
                  <c:v>21.6</c:v>
                </c:pt>
                <c:pt idx="421">
                  <c:v>21.9</c:v>
                </c:pt>
                <c:pt idx="422">
                  <c:v>22</c:v>
                </c:pt>
                <c:pt idx="423">
                  <c:v>22.1</c:v>
                </c:pt>
                <c:pt idx="424">
                  <c:v>21.5</c:v>
                </c:pt>
                <c:pt idx="425">
                  <c:v>21.9</c:v>
                </c:pt>
                <c:pt idx="426">
                  <c:v>22.5</c:v>
                </c:pt>
                <c:pt idx="427">
                  <c:v>21.9</c:v>
                </c:pt>
                <c:pt idx="428">
                  <c:v>22</c:v>
                </c:pt>
                <c:pt idx="429">
                  <c:v>21.2</c:v>
                </c:pt>
                <c:pt idx="430">
                  <c:v>21.6</c:v>
                </c:pt>
                <c:pt idx="431">
                  <c:v>22.1</c:v>
                </c:pt>
                <c:pt idx="432">
                  <c:v>21.9</c:v>
                </c:pt>
                <c:pt idx="433">
                  <c:v>22.2</c:v>
                </c:pt>
                <c:pt idx="434">
                  <c:v>23.1</c:v>
                </c:pt>
                <c:pt idx="435">
                  <c:v>22.5</c:v>
                </c:pt>
                <c:pt idx="436">
                  <c:v>23.7</c:v>
                </c:pt>
                <c:pt idx="437">
                  <c:v>21.8</c:v>
                </c:pt>
                <c:pt idx="438">
                  <c:v>22.5</c:v>
                </c:pt>
                <c:pt idx="439">
                  <c:v>23.3</c:v>
                </c:pt>
                <c:pt idx="440">
                  <c:v>21.9</c:v>
                </c:pt>
                <c:pt idx="441">
                  <c:v>22</c:v>
                </c:pt>
                <c:pt idx="442">
                  <c:v>21.4</c:v>
                </c:pt>
                <c:pt idx="443">
                  <c:v>21.6</c:v>
                </c:pt>
                <c:pt idx="444">
                  <c:v>22.5</c:v>
                </c:pt>
                <c:pt idx="445">
                  <c:v>22.4</c:v>
                </c:pt>
                <c:pt idx="446">
                  <c:v>21.6</c:v>
                </c:pt>
                <c:pt idx="447">
                  <c:v>23</c:v>
                </c:pt>
                <c:pt idx="448">
                  <c:v>22.5</c:v>
                </c:pt>
                <c:pt idx="449">
                  <c:v>22.3</c:v>
                </c:pt>
                <c:pt idx="450">
                  <c:v>21.8</c:v>
                </c:pt>
                <c:pt idx="451">
                  <c:v>22.5</c:v>
                </c:pt>
                <c:pt idx="452">
                  <c:v>23</c:v>
                </c:pt>
                <c:pt idx="453">
                  <c:v>22.7</c:v>
                </c:pt>
                <c:pt idx="454">
                  <c:v>23</c:v>
                </c:pt>
                <c:pt idx="455">
                  <c:v>23.4</c:v>
                </c:pt>
                <c:pt idx="456">
                  <c:v>23.1</c:v>
                </c:pt>
                <c:pt idx="457">
                  <c:v>23.2</c:v>
                </c:pt>
                <c:pt idx="458">
                  <c:v>23.3</c:v>
                </c:pt>
                <c:pt idx="459">
                  <c:v>23.3</c:v>
                </c:pt>
                <c:pt idx="460">
                  <c:v>23</c:v>
                </c:pt>
                <c:pt idx="461">
                  <c:v>23.8</c:v>
                </c:pt>
                <c:pt idx="462">
                  <c:v>23.5</c:v>
                </c:pt>
                <c:pt idx="463">
                  <c:v>22.4</c:v>
                </c:pt>
                <c:pt idx="464">
                  <c:v>24</c:v>
                </c:pt>
                <c:pt idx="465">
                  <c:v>24.5</c:v>
                </c:pt>
                <c:pt idx="466">
                  <c:v>23.4</c:v>
                </c:pt>
                <c:pt idx="467">
                  <c:v>24.1</c:v>
                </c:pt>
                <c:pt idx="468">
                  <c:v>24</c:v>
                </c:pt>
                <c:pt idx="469">
                  <c:v>23.5</c:v>
                </c:pt>
                <c:pt idx="470">
                  <c:v>24</c:v>
                </c:pt>
                <c:pt idx="471">
                  <c:v>23.7</c:v>
                </c:pt>
                <c:pt idx="472">
                  <c:v>24.4</c:v>
                </c:pt>
                <c:pt idx="473">
                  <c:v>23.7</c:v>
                </c:pt>
                <c:pt idx="474">
                  <c:v>23.5</c:v>
                </c:pt>
                <c:pt idx="475">
                  <c:v>23.6</c:v>
                </c:pt>
                <c:pt idx="476">
                  <c:v>24.9</c:v>
                </c:pt>
                <c:pt idx="477">
                  <c:v>24.3</c:v>
                </c:pt>
                <c:pt idx="478">
                  <c:v>23.8</c:v>
                </c:pt>
                <c:pt idx="479">
                  <c:v>23.3</c:v>
                </c:pt>
                <c:pt idx="480">
                  <c:v>24.6</c:v>
                </c:pt>
                <c:pt idx="481">
                  <c:v>24.8</c:v>
                </c:pt>
                <c:pt idx="482">
                  <c:v>24</c:v>
                </c:pt>
                <c:pt idx="483">
                  <c:v>25.2</c:v>
                </c:pt>
                <c:pt idx="484">
                  <c:v>26.2</c:v>
                </c:pt>
                <c:pt idx="485">
                  <c:v>23.4</c:v>
                </c:pt>
                <c:pt idx="486">
                  <c:v>25.5</c:v>
                </c:pt>
                <c:pt idx="487">
                  <c:v>25.7</c:v>
                </c:pt>
                <c:pt idx="488">
                  <c:v>25.9</c:v>
                </c:pt>
                <c:pt idx="489">
                  <c:v>24.1</c:v>
                </c:pt>
                <c:pt idx="490">
                  <c:v>25.7</c:v>
                </c:pt>
                <c:pt idx="491">
                  <c:v>25.9</c:v>
                </c:pt>
                <c:pt idx="492">
                  <c:v>26.2</c:v>
                </c:pt>
                <c:pt idx="493">
                  <c:v>26.7</c:v>
                </c:pt>
                <c:pt idx="494">
                  <c:v>26.3</c:v>
                </c:pt>
                <c:pt idx="495">
                  <c:v>27.1</c:v>
                </c:pt>
                <c:pt idx="496">
                  <c:v>24.6</c:v>
                </c:pt>
                <c:pt idx="497">
                  <c:v>26</c:v>
                </c:pt>
                <c:pt idx="498">
                  <c:v>25.8</c:v>
                </c:pt>
                <c:pt idx="499">
                  <c:v>25.3</c:v>
                </c:pt>
                <c:pt idx="500">
                  <c:v>25</c:v>
                </c:pt>
                <c:pt idx="501">
                  <c:v>25.5</c:v>
                </c:pt>
                <c:pt idx="502">
                  <c:v>26.3</c:v>
                </c:pt>
                <c:pt idx="503">
                  <c:v>27.4</c:v>
                </c:pt>
                <c:pt idx="504">
                  <c:v>27.6</c:v>
                </c:pt>
                <c:pt idx="505">
                  <c:v>26.3</c:v>
                </c:pt>
                <c:pt idx="506">
                  <c:v>27.3</c:v>
                </c:pt>
                <c:pt idx="507">
                  <c:v>26.6</c:v>
                </c:pt>
                <c:pt idx="508">
                  <c:v>27.2</c:v>
                </c:pt>
                <c:pt idx="509">
                  <c:v>26.8</c:v>
                </c:pt>
                <c:pt idx="510">
                  <c:v>26.6</c:v>
                </c:pt>
                <c:pt idx="511">
                  <c:v>26.1</c:v>
                </c:pt>
                <c:pt idx="512">
                  <c:v>27.6</c:v>
                </c:pt>
                <c:pt idx="513">
                  <c:v>27.3</c:v>
                </c:pt>
                <c:pt idx="514">
                  <c:v>28.3</c:v>
                </c:pt>
                <c:pt idx="515">
                  <c:v>27.6</c:v>
                </c:pt>
                <c:pt idx="516">
                  <c:v>26.9</c:v>
                </c:pt>
                <c:pt idx="517">
                  <c:v>26.8</c:v>
                </c:pt>
                <c:pt idx="518">
                  <c:v>27.7</c:v>
                </c:pt>
                <c:pt idx="519">
                  <c:v>27.2</c:v>
                </c:pt>
                <c:pt idx="520">
                  <c:v>26</c:v>
                </c:pt>
                <c:pt idx="521">
                  <c:v>26.7</c:v>
                </c:pt>
                <c:pt idx="522">
                  <c:v>28</c:v>
                </c:pt>
                <c:pt idx="523">
                  <c:v>25.9</c:v>
                </c:pt>
                <c:pt idx="524">
                  <c:v>28.3</c:v>
                </c:pt>
                <c:pt idx="525">
                  <c:v>26.6</c:v>
                </c:pt>
                <c:pt idx="526">
                  <c:v>27.4</c:v>
                </c:pt>
                <c:pt idx="527">
                  <c:v>28</c:v>
                </c:pt>
                <c:pt idx="528">
                  <c:v>25.9</c:v>
                </c:pt>
                <c:pt idx="529">
                  <c:v>27.4</c:v>
                </c:pt>
                <c:pt idx="530">
                  <c:v>26.4</c:v>
                </c:pt>
                <c:pt idx="531">
                  <c:v>26.4</c:v>
                </c:pt>
                <c:pt idx="532">
                  <c:v>27.6</c:v>
                </c:pt>
                <c:pt idx="533">
                  <c:v>27.9</c:v>
                </c:pt>
                <c:pt idx="534">
                  <c:v>27.3</c:v>
                </c:pt>
                <c:pt idx="535">
                  <c:v>27</c:v>
                </c:pt>
                <c:pt idx="536">
                  <c:v>26.6</c:v>
                </c:pt>
                <c:pt idx="537">
                  <c:v>26.5</c:v>
                </c:pt>
                <c:pt idx="538">
                  <c:v>25.4</c:v>
                </c:pt>
                <c:pt idx="539">
                  <c:v>25.6</c:v>
                </c:pt>
                <c:pt idx="540">
                  <c:v>25.8</c:v>
                </c:pt>
                <c:pt idx="541">
                  <c:v>25.5</c:v>
                </c:pt>
                <c:pt idx="542">
                  <c:v>24.9</c:v>
                </c:pt>
                <c:pt idx="543">
                  <c:v>25.5</c:v>
                </c:pt>
                <c:pt idx="544">
                  <c:v>26.7</c:v>
                </c:pt>
                <c:pt idx="545">
                  <c:v>27.2</c:v>
                </c:pt>
                <c:pt idx="546">
                  <c:v>24.6</c:v>
                </c:pt>
                <c:pt idx="547">
                  <c:v>25.8</c:v>
                </c:pt>
                <c:pt idx="548">
                  <c:v>26.4</c:v>
                </c:pt>
                <c:pt idx="549">
                  <c:v>25.4</c:v>
                </c:pt>
                <c:pt idx="550">
                  <c:v>25.7</c:v>
                </c:pt>
                <c:pt idx="551">
                  <c:v>25.5</c:v>
                </c:pt>
                <c:pt idx="552">
                  <c:v>25.1</c:v>
                </c:pt>
                <c:pt idx="553">
                  <c:v>25.8</c:v>
                </c:pt>
                <c:pt idx="554">
                  <c:v>24.9</c:v>
                </c:pt>
                <c:pt idx="555">
                  <c:v>26</c:v>
                </c:pt>
                <c:pt idx="556">
                  <c:v>25.5</c:v>
                </c:pt>
                <c:pt idx="557">
                  <c:v>24.7</c:v>
                </c:pt>
                <c:pt idx="558">
                  <c:v>25.2</c:v>
                </c:pt>
                <c:pt idx="559">
                  <c:v>24.9</c:v>
                </c:pt>
                <c:pt idx="560">
                  <c:v>26.5</c:v>
                </c:pt>
                <c:pt idx="561">
                  <c:v>25.6</c:v>
                </c:pt>
                <c:pt idx="562">
                  <c:v>25.2</c:v>
                </c:pt>
                <c:pt idx="563">
                  <c:v>25.8</c:v>
                </c:pt>
                <c:pt idx="564">
                  <c:v>23.9</c:v>
                </c:pt>
                <c:pt idx="565">
                  <c:v>26.6</c:v>
                </c:pt>
                <c:pt idx="566">
                  <c:v>23.3</c:v>
                </c:pt>
                <c:pt idx="567">
                  <c:v>25.3</c:v>
                </c:pt>
                <c:pt idx="568">
                  <c:v>25.4</c:v>
                </c:pt>
                <c:pt idx="569">
                  <c:v>25</c:v>
                </c:pt>
                <c:pt idx="570">
                  <c:v>24.8</c:v>
                </c:pt>
                <c:pt idx="571">
                  <c:v>24.2</c:v>
                </c:pt>
                <c:pt idx="572">
                  <c:v>26.5</c:v>
                </c:pt>
                <c:pt idx="573">
                  <c:v>25.4</c:v>
                </c:pt>
                <c:pt idx="574">
                  <c:v>25.9</c:v>
                </c:pt>
                <c:pt idx="575">
                  <c:v>26.4</c:v>
                </c:pt>
                <c:pt idx="576">
                  <c:v>25.4</c:v>
                </c:pt>
                <c:pt idx="577">
                  <c:v>24.7</c:v>
                </c:pt>
                <c:pt idx="578">
                  <c:v>26.8</c:v>
                </c:pt>
                <c:pt idx="579">
                  <c:v>26.3</c:v>
                </c:pt>
                <c:pt idx="580">
                  <c:v>24.5</c:v>
                </c:pt>
                <c:pt idx="581">
                  <c:v>24.8</c:v>
                </c:pt>
                <c:pt idx="582">
                  <c:v>25.6</c:v>
                </c:pt>
                <c:pt idx="583">
                  <c:v>25.7</c:v>
                </c:pt>
                <c:pt idx="584">
                  <c:v>25.7</c:v>
                </c:pt>
                <c:pt idx="585">
                  <c:v>27.1</c:v>
                </c:pt>
                <c:pt idx="586">
                  <c:v>25.1</c:v>
                </c:pt>
                <c:pt idx="587">
                  <c:v>26.6</c:v>
                </c:pt>
                <c:pt idx="588">
                  <c:v>25.3</c:v>
                </c:pt>
                <c:pt idx="589">
                  <c:v>26.2</c:v>
                </c:pt>
                <c:pt idx="590">
                  <c:v>27.1</c:v>
                </c:pt>
                <c:pt idx="591">
                  <c:v>27.2</c:v>
                </c:pt>
                <c:pt idx="592">
                  <c:v>26.8</c:v>
                </c:pt>
                <c:pt idx="593">
                  <c:v>27.5</c:v>
                </c:pt>
                <c:pt idx="594">
                  <c:v>26.6</c:v>
                </c:pt>
                <c:pt idx="595">
                  <c:v>26.8</c:v>
                </c:pt>
                <c:pt idx="596">
                  <c:v>27.4</c:v>
                </c:pt>
                <c:pt idx="597">
                  <c:v>26.7</c:v>
                </c:pt>
                <c:pt idx="598">
                  <c:v>28</c:v>
                </c:pt>
                <c:pt idx="599">
                  <c:v>27.4</c:v>
                </c:pt>
                <c:pt idx="600">
                  <c:v>28.6</c:v>
                </c:pt>
                <c:pt idx="601">
                  <c:v>27.3</c:v>
                </c:pt>
                <c:pt idx="602">
                  <c:v>28.8</c:v>
                </c:pt>
                <c:pt idx="603">
                  <c:v>27.2</c:v>
                </c:pt>
                <c:pt idx="604">
                  <c:v>28</c:v>
                </c:pt>
                <c:pt idx="605">
                  <c:v>27.3</c:v>
                </c:pt>
                <c:pt idx="606">
                  <c:v>26.8</c:v>
                </c:pt>
                <c:pt idx="607">
                  <c:v>26.7</c:v>
                </c:pt>
                <c:pt idx="608">
                  <c:v>27.9</c:v>
                </c:pt>
                <c:pt idx="609">
                  <c:v>26.7</c:v>
                </c:pt>
                <c:pt idx="610">
                  <c:v>27.6</c:v>
                </c:pt>
                <c:pt idx="611">
                  <c:v>27.2</c:v>
                </c:pt>
                <c:pt idx="612">
                  <c:v>26.3</c:v>
                </c:pt>
                <c:pt idx="613">
                  <c:v>26.5</c:v>
                </c:pt>
                <c:pt idx="614">
                  <c:v>26.3</c:v>
                </c:pt>
                <c:pt idx="615">
                  <c:v>27.9</c:v>
                </c:pt>
                <c:pt idx="616">
                  <c:v>26.6</c:v>
                </c:pt>
                <c:pt idx="617">
                  <c:v>26.3</c:v>
                </c:pt>
                <c:pt idx="618">
                  <c:v>27.8</c:v>
                </c:pt>
                <c:pt idx="619">
                  <c:v>27.4</c:v>
                </c:pt>
                <c:pt idx="620">
                  <c:v>27.4</c:v>
                </c:pt>
                <c:pt idx="621">
                  <c:v>27.4</c:v>
                </c:pt>
                <c:pt idx="622">
                  <c:v>26.5</c:v>
                </c:pt>
                <c:pt idx="623">
                  <c:v>27.5</c:v>
                </c:pt>
                <c:pt idx="624">
                  <c:v>26.2</c:v>
                </c:pt>
                <c:pt idx="625">
                  <c:v>27.8</c:v>
                </c:pt>
                <c:pt idx="626">
                  <c:v>28.8</c:v>
                </c:pt>
                <c:pt idx="627">
                  <c:v>28.6</c:v>
                </c:pt>
                <c:pt idx="628">
                  <c:v>27.5</c:v>
                </c:pt>
                <c:pt idx="629">
                  <c:v>27.4</c:v>
                </c:pt>
                <c:pt idx="630">
                  <c:v>26.5</c:v>
                </c:pt>
                <c:pt idx="631">
                  <c:v>26</c:v>
                </c:pt>
                <c:pt idx="632">
                  <c:v>26.5</c:v>
                </c:pt>
                <c:pt idx="633">
                  <c:v>28.3</c:v>
                </c:pt>
                <c:pt idx="634">
                  <c:v>27.8</c:v>
                </c:pt>
                <c:pt idx="635">
                  <c:v>27.6</c:v>
                </c:pt>
                <c:pt idx="636">
                  <c:v>28</c:v>
                </c:pt>
                <c:pt idx="637">
                  <c:v>28.5</c:v>
                </c:pt>
                <c:pt idx="638">
                  <c:v>26.8</c:v>
                </c:pt>
                <c:pt idx="639">
                  <c:v>27.7</c:v>
                </c:pt>
                <c:pt idx="640">
                  <c:v>27.6</c:v>
                </c:pt>
                <c:pt idx="641">
                  <c:v>28.6</c:v>
                </c:pt>
                <c:pt idx="642">
                  <c:v>28.4</c:v>
                </c:pt>
                <c:pt idx="643">
                  <c:v>26.9</c:v>
                </c:pt>
                <c:pt idx="644">
                  <c:v>26.8</c:v>
                </c:pt>
                <c:pt idx="645">
                  <c:v>28.6</c:v>
                </c:pt>
                <c:pt idx="646">
                  <c:v>28.2</c:v>
                </c:pt>
                <c:pt idx="647">
                  <c:v>27.8</c:v>
                </c:pt>
                <c:pt idx="648">
                  <c:v>28.9</c:v>
                </c:pt>
                <c:pt idx="649">
                  <c:v>27.6</c:v>
                </c:pt>
                <c:pt idx="650">
                  <c:v>27.5</c:v>
                </c:pt>
                <c:pt idx="651">
                  <c:v>28.2</c:v>
                </c:pt>
                <c:pt idx="652">
                  <c:v>27.6</c:v>
                </c:pt>
                <c:pt idx="653">
                  <c:v>28.2</c:v>
                </c:pt>
                <c:pt idx="654">
                  <c:v>29.9</c:v>
                </c:pt>
                <c:pt idx="655">
                  <c:v>29.4</c:v>
                </c:pt>
                <c:pt idx="656">
                  <c:v>27.2</c:v>
                </c:pt>
                <c:pt idx="657">
                  <c:v>29.7</c:v>
                </c:pt>
                <c:pt idx="658">
                  <c:v>28.4</c:v>
                </c:pt>
                <c:pt idx="659">
                  <c:v>28.2</c:v>
                </c:pt>
                <c:pt idx="660">
                  <c:v>28.8</c:v>
                </c:pt>
                <c:pt idx="661">
                  <c:v>28.3</c:v>
                </c:pt>
                <c:pt idx="662">
                  <c:v>28.4</c:v>
                </c:pt>
                <c:pt idx="663">
                  <c:v>28</c:v>
                </c:pt>
                <c:pt idx="664">
                  <c:v>27.1</c:v>
                </c:pt>
                <c:pt idx="665">
                  <c:v>29.1</c:v>
                </c:pt>
                <c:pt idx="666">
                  <c:v>27.9</c:v>
                </c:pt>
                <c:pt idx="667">
                  <c:v>27.5</c:v>
                </c:pt>
                <c:pt idx="668">
                  <c:v>27.7</c:v>
                </c:pt>
                <c:pt idx="669">
                  <c:v>29.1</c:v>
                </c:pt>
                <c:pt idx="670">
                  <c:v>27.6</c:v>
                </c:pt>
                <c:pt idx="671">
                  <c:v>28.5</c:v>
                </c:pt>
                <c:pt idx="672">
                  <c:v>26.5</c:v>
                </c:pt>
                <c:pt idx="673">
                  <c:v>27.1</c:v>
                </c:pt>
                <c:pt idx="674">
                  <c:v>27.7</c:v>
                </c:pt>
                <c:pt idx="675">
                  <c:v>26.6</c:v>
                </c:pt>
                <c:pt idx="676">
                  <c:v>28.7</c:v>
                </c:pt>
                <c:pt idx="677">
                  <c:v>28.2</c:v>
                </c:pt>
                <c:pt idx="678">
                  <c:v>28.3</c:v>
                </c:pt>
                <c:pt idx="679">
                  <c:v>27.7</c:v>
                </c:pt>
                <c:pt idx="680">
                  <c:v>26.8</c:v>
                </c:pt>
                <c:pt idx="681">
                  <c:v>26.4</c:v>
                </c:pt>
                <c:pt idx="682">
                  <c:v>26.6</c:v>
                </c:pt>
                <c:pt idx="683">
                  <c:v>27.3</c:v>
                </c:pt>
                <c:pt idx="684">
                  <c:v>27.4</c:v>
                </c:pt>
                <c:pt idx="685">
                  <c:v>27.3</c:v>
                </c:pt>
                <c:pt idx="686">
                  <c:v>27.5</c:v>
                </c:pt>
                <c:pt idx="687">
                  <c:v>26.8</c:v>
                </c:pt>
                <c:pt idx="688">
                  <c:v>27</c:v>
                </c:pt>
                <c:pt idx="689">
                  <c:v>26.7</c:v>
                </c:pt>
                <c:pt idx="690">
                  <c:v>26.9</c:v>
                </c:pt>
                <c:pt idx="691">
                  <c:v>27.6</c:v>
                </c:pt>
                <c:pt idx="692">
                  <c:v>27.5</c:v>
                </c:pt>
                <c:pt idx="693">
                  <c:v>27.3</c:v>
                </c:pt>
                <c:pt idx="694">
                  <c:v>27.6</c:v>
                </c:pt>
                <c:pt idx="695">
                  <c:v>28.4</c:v>
                </c:pt>
                <c:pt idx="696">
                  <c:v>27.4</c:v>
                </c:pt>
                <c:pt idx="697">
                  <c:v>28.1</c:v>
                </c:pt>
                <c:pt idx="698">
                  <c:v>29.1</c:v>
                </c:pt>
                <c:pt idx="699">
                  <c:v>29.1</c:v>
                </c:pt>
                <c:pt idx="700">
                  <c:v>29.6</c:v>
                </c:pt>
                <c:pt idx="701">
                  <c:v>27.7</c:v>
                </c:pt>
                <c:pt idx="702">
                  <c:v>29.1</c:v>
                </c:pt>
                <c:pt idx="703">
                  <c:v>28</c:v>
                </c:pt>
                <c:pt idx="704">
                  <c:v>28.5</c:v>
                </c:pt>
                <c:pt idx="705">
                  <c:v>28.8</c:v>
                </c:pt>
                <c:pt idx="706">
                  <c:v>28.1</c:v>
                </c:pt>
                <c:pt idx="707">
                  <c:v>28.1</c:v>
                </c:pt>
                <c:pt idx="708">
                  <c:v>28.7</c:v>
                </c:pt>
                <c:pt idx="709">
                  <c:v>28.5</c:v>
                </c:pt>
                <c:pt idx="710">
                  <c:v>27.7</c:v>
                </c:pt>
                <c:pt idx="711">
                  <c:v>28.7</c:v>
                </c:pt>
                <c:pt idx="712">
                  <c:v>28.9</c:v>
                </c:pt>
                <c:pt idx="713">
                  <c:v>27.9</c:v>
                </c:pt>
                <c:pt idx="714">
                  <c:v>28.6</c:v>
                </c:pt>
                <c:pt idx="715">
                  <c:v>28.9</c:v>
                </c:pt>
                <c:pt idx="716">
                  <c:v>29.4</c:v>
                </c:pt>
                <c:pt idx="717">
                  <c:v>28.5</c:v>
                </c:pt>
                <c:pt idx="718">
                  <c:v>28.9</c:v>
                </c:pt>
                <c:pt idx="719">
                  <c:v>27.5</c:v>
                </c:pt>
                <c:pt idx="720">
                  <c:v>28</c:v>
                </c:pt>
                <c:pt idx="721">
                  <c:v>26.1</c:v>
                </c:pt>
                <c:pt idx="722">
                  <c:v>27.9</c:v>
                </c:pt>
                <c:pt idx="723">
                  <c:v>27.6</c:v>
                </c:pt>
                <c:pt idx="724">
                  <c:v>27.5</c:v>
                </c:pt>
                <c:pt idx="725">
                  <c:v>27.9</c:v>
                </c:pt>
                <c:pt idx="726">
                  <c:v>27</c:v>
                </c:pt>
                <c:pt idx="727">
                  <c:v>26.7</c:v>
                </c:pt>
                <c:pt idx="728">
                  <c:v>26.7</c:v>
                </c:pt>
                <c:pt idx="729">
                  <c:v>27</c:v>
                </c:pt>
                <c:pt idx="730">
                  <c:v>27.8</c:v>
                </c:pt>
                <c:pt idx="731">
                  <c:v>26.8</c:v>
                </c:pt>
                <c:pt idx="732">
                  <c:v>27.5</c:v>
                </c:pt>
                <c:pt idx="733">
                  <c:v>27.5</c:v>
                </c:pt>
                <c:pt idx="734">
                  <c:v>26.5</c:v>
                </c:pt>
                <c:pt idx="735">
                  <c:v>27</c:v>
                </c:pt>
                <c:pt idx="736">
                  <c:v>25.4</c:v>
                </c:pt>
                <c:pt idx="737">
                  <c:v>27.3</c:v>
                </c:pt>
                <c:pt idx="738">
                  <c:v>27.5</c:v>
                </c:pt>
                <c:pt idx="739">
                  <c:v>28.8</c:v>
                </c:pt>
                <c:pt idx="740">
                  <c:v>27</c:v>
                </c:pt>
                <c:pt idx="741">
                  <c:v>27.6</c:v>
                </c:pt>
                <c:pt idx="742">
                  <c:v>27</c:v>
                </c:pt>
                <c:pt idx="743">
                  <c:v>27.6</c:v>
                </c:pt>
                <c:pt idx="744">
                  <c:v>27.4</c:v>
                </c:pt>
                <c:pt idx="745">
                  <c:v>28.9</c:v>
                </c:pt>
                <c:pt idx="746">
                  <c:v>28.1</c:v>
                </c:pt>
                <c:pt idx="747">
                  <c:v>27.8</c:v>
                </c:pt>
                <c:pt idx="748">
                  <c:v>28.8</c:v>
                </c:pt>
                <c:pt idx="749">
                  <c:v>28.2</c:v>
                </c:pt>
                <c:pt idx="750">
                  <c:v>28.4</c:v>
                </c:pt>
                <c:pt idx="751">
                  <c:v>29.1</c:v>
                </c:pt>
                <c:pt idx="752">
                  <c:v>29.1</c:v>
                </c:pt>
                <c:pt idx="753">
                  <c:v>29.1</c:v>
                </c:pt>
                <c:pt idx="754">
                  <c:v>28.9</c:v>
                </c:pt>
                <c:pt idx="755">
                  <c:v>29.4</c:v>
                </c:pt>
                <c:pt idx="756">
                  <c:v>30.6</c:v>
                </c:pt>
                <c:pt idx="757">
                  <c:v>31.1</c:v>
                </c:pt>
                <c:pt idx="758">
                  <c:v>30.3</c:v>
                </c:pt>
                <c:pt idx="759">
                  <c:v>30.3</c:v>
                </c:pt>
                <c:pt idx="760">
                  <c:v>31.8</c:v>
                </c:pt>
                <c:pt idx="761">
                  <c:v>30.5</c:v>
                </c:pt>
                <c:pt idx="762">
                  <c:v>31.3</c:v>
                </c:pt>
                <c:pt idx="763">
                  <c:v>32.9</c:v>
                </c:pt>
                <c:pt idx="764">
                  <c:v>32.700000000000003</c:v>
                </c:pt>
                <c:pt idx="765">
                  <c:v>31.8</c:v>
                </c:pt>
                <c:pt idx="766">
                  <c:v>32.9</c:v>
                </c:pt>
                <c:pt idx="767">
                  <c:v>32.200000000000003</c:v>
                </c:pt>
                <c:pt idx="768">
                  <c:v>32</c:v>
                </c:pt>
                <c:pt idx="769">
                  <c:v>31.3</c:v>
                </c:pt>
                <c:pt idx="770">
                  <c:v>32.299999999999997</c:v>
                </c:pt>
                <c:pt idx="771">
                  <c:v>32.4</c:v>
                </c:pt>
                <c:pt idx="772">
                  <c:v>31.5</c:v>
                </c:pt>
                <c:pt idx="773">
                  <c:v>31.1</c:v>
                </c:pt>
                <c:pt idx="774">
                  <c:v>32.700000000000003</c:v>
                </c:pt>
                <c:pt idx="775">
                  <c:v>32.200000000000003</c:v>
                </c:pt>
                <c:pt idx="776">
                  <c:v>30.2</c:v>
                </c:pt>
                <c:pt idx="777">
                  <c:v>31.6</c:v>
                </c:pt>
                <c:pt idx="778">
                  <c:v>30.9</c:v>
                </c:pt>
                <c:pt idx="779">
                  <c:v>31.1</c:v>
                </c:pt>
                <c:pt idx="780">
                  <c:v>30.2</c:v>
                </c:pt>
                <c:pt idx="781">
                  <c:v>29.4</c:v>
                </c:pt>
                <c:pt idx="782">
                  <c:v>30.6</c:v>
                </c:pt>
                <c:pt idx="783">
                  <c:v>29.2</c:v>
                </c:pt>
                <c:pt idx="784">
                  <c:v>29.5</c:v>
                </c:pt>
                <c:pt idx="785">
                  <c:v>29.5</c:v>
                </c:pt>
                <c:pt idx="786">
                  <c:v>28.9</c:v>
                </c:pt>
                <c:pt idx="787">
                  <c:v>28.1</c:v>
                </c:pt>
                <c:pt idx="788">
                  <c:v>29</c:v>
                </c:pt>
                <c:pt idx="789">
                  <c:v>28.5</c:v>
                </c:pt>
                <c:pt idx="790">
                  <c:v>29.5</c:v>
                </c:pt>
                <c:pt idx="791">
                  <c:v>27.4</c:v>
                </c:pt>
                <c:pt idx="792">
                  <c:v>28.5</c:v>
                </c:pt>
                <c:pt idx="793">
                  <c:v>28.2</c:v>
                </c:pt>
                <c:pt idx="794">
                  <c:v>26.9</c:v>
                </c:pt>
                <c:pt idx="795">
                  <c:v>27.1</c:v>
                </c:pt>
                <c:pt idx="796">
                  <c:v>27.7</c:v>
                </c:pt>
                <c:pt idx="797">
                  <c:v>27.8</c:v>
                </c:pt>
                <c:pt idx="798">
                  <c:v>27.7</c:v>
                </c:pt>
                <c:pt idx="799">
                  <c:v>27.6</c:v>
                </c:pt>
                <c:pt idx="800">
                  <c:v>28.3</c:v>
                </c:pt>
                <c:pt idx="801">
                  <c:v>27</c:v>
                </c:pt>
                <c:pt idx="802">
                  <c:v>27.1</c:v>
                </c:pt>
                <c:pt idx="803">
                  <c:v>29.1</c:v>
                </c:pt>
                <c:pt idx="804">
                  <c:v>28</c:v>
                </c:pt>
                <c:pt idx="805">
                  <c:v>27.5</c:v>
                </c:pt>
                <c:pt idx="806">
                  <c:v>27.9</c:v>
                </c:pt>
                <c:pt idx="807">
                  <c:v>28.5</c:v>
                </c:pt>
                <c:pt idx="808">
                  <c:v>28.7</c:v>
                </c:pt>
                <c:pt idx="809">
                  <c:v>28</c:v>
                </c:pt>
                <c:pt idx="810">
                  <c:v>27.3</c:v>
                </c:pt>
                <c:pt idx="811">
                  <c:v>28.6</c:v>
                </c:pt>
                <c:pt idx="812">
                  <c:v>28.6</c:v>
                </c:pt>
                <c:pt idx="813">
                  <c:v>28.5</c:v>
                </c:pt>
                <c:pt idx="814">
                  <c:v>28.9</c:v>
                </c:pt>
                <c:pt idx="815">
                  <c:v>28.3</c:v>
                </c:pt>
                <c:pt idx="816">
                  <c:v>29.1</c:v>
                </c:pt>
                <c:pt idx="817">
                  <c:v>29.4</c:v>
                </c:pt>
                <c:pt idx="818">
                  <c:v>28.7</c:v>
                </c:pt>
                <c:pt idx="819">
                  <c:v>28.4</c:v>
                </c:pt>
                <c:pt idx="820">
                  <c:v>29</c:v>
                </c:pt>
                <c:pt idx="821">
                  <c:v>28.6</c:v>
                </c:pt>
                <c:pt idx="822">
                  <c:v>29</c:v>
                </c:pt>
                <c:pt idx="823">
                  <c:v>29.4</c:v>
                </c:pt>
                <c:pt idx="824">
                  <c:v>28.3</c:v>
                </c:pt>
                <c:pt idx="825">
                  <c:v>28.3</c:v>
                </c:pt>
                <c:pt idx="826">
                  <c:v>28.8</c:v>
                </c:pt>
                <c:pt idx="827">
                  <c:v>29.7</c:v>
                </c:pt>
                <c:pt idx="828">
                  <c:v>27.7</c:v>
                </c:pt>
                <c:pt idx="829">
                  <c:v>29.3</c:v>
                </c:pt>
                <c:pt idx="830">
                  <c:v>28.3</c:v>
                </c:pt>
                <c:pt idx="831">
                  <c:v>27.4</c:v>
                </c:pt>
                <c:pt idx="832">
                  <c:v>28.1</c:v>
                </c:pt>
                <c:pt idx="833">
                  <c:v>26.6</c:v>
                </c:pt>
                <c:pt idx="834">
                  <c:v>27.5</c:v>
                </c:pt>
                <c:pt idx="835">
                  <c:v>26.3</c:v>
                </c:pt>
                <c:pt idx="836">
                  <c:v>27.8</c:v>
                </c:pt>
                <c:pt idx="837">
                  <c:v>27.4</c:v>
                </c:pt>
                <c:pt idx="838">
                  <c:v>25.9</c:v>
                </c:pt>
                <c:pt idx="839">
                  <c:v>25.4</c:v>
                </c:pt>
                <c:pt idx="840">
                  <c:v>26.5</c:v>
                </c:pt>
                <c:pt idx="841">
                  <c:v>26.4</c:v>
                </c:pt>
                <c:pt idx="842">
                  <c:v>26.7</c:v>
                </c:pt>
                <c:pt idx="843">
                  <c:v>27</c:v>
                </c:pt>
                <c:pt idx="844">
                  <c:v>27.6</c:v>
                </c:pt>
                <c:pt idx="845">
                  <c:v>27.5</c:v>
                </c:pt>
                <c:pt idx="846">
                  <c:v>26.6</c:v>
                </c:pt>
                <c:pt idx="847">
                  <c:v>27.8</c:v>
                </c:pt>
                <c:pt idx="848">
                  <c:v>27.1</c:v>
                </c:pt>
                <c:pt idx="849">
                  <c:v>27.6</c:v>
                </c:pt>
                <c:pt idx="850">
                  <c:v>27.1</c:v>
                </c:pt>
                <c:pt idx="851">
                  <c:v>27.5</c:v>
                </c:pt>
                <c:pt idx="852">
                  <c:v>27</c:v>
                </c:pt>
                <c:pt idx="853">
                  <c:v>28.2</c:v>
                </c:pt>
                <c:pt idx="854">
                  <c:v>29.1</c:v>
                </c:pt>
                <c:pt idx="855">
                  <c:v>28.4</c:v>
                </c:pt>
                <c:pt idx="856">
                  <c:v>28.6</c:v>
                </c:pt>
                <c:pt idx="857">
                  <c:v>27.9</c:v>
                </c:pt>
                <c:pt idx="858">
                  <c:v>28.7</c:v>
                </c:pt>
                <c:pt idx="859">
                  <c:v>27.5</c:v>
                </c:pt>
                <c:pt idx="860">
                  <c:v>29.3</c:v>
                </c:pt>
                <c:pt idx="861">
                  <c:v>28.4</c:v>
                </c:pt>
                <c:pt idx="862">
                  <c:v>29.4</c:v>
                </c:pt>
                <c:pt idx="863">
                  <c:v>29.1</c:v>
                </c:pt>
                <c:pt idx="864">
                  <c:v>27.3</c:v>
                </c:pt>
                <c:pt idx="865">
                  <c:v>29.7</c:v>
                </c:pt>
                <c:pt idx="866">
                  <c:v>30.6</c:v>
                </c:pt>
                <c:pt idx="867">
                  <c:v>29.7</c:v>
                </c:pt>
                <c:pt idx="868">
                  <c:v>30.7</c:v>
                </c:pt>
                <c:pt idx="869">
                  <c:v>29.9</c:v>
                </c:pt>
                <c:pt idx="870">
                  <c:v>29.4</c:v>
                </c:pt>
                <c:pt idx="871">
                  <c:v>31.3</c:v>
                </c:pt>
                <c:pt idx="872">
                  <c:v>30.9</c:v>
                </c:pt>
                <c:pt idx="873">
                  <c:v>29.9</c:v>
                </c:pt>
                <c:pt idx="874">
                  <c:v>32.200000000000003</c:v>
                </c:pt>
                <c:pt idx="875">
                  <c:v>32.4</c:v>
                </c:pt>
                <c:pt idx="876">
                  <c:v>32</c:v>
                </c:pt>
                <c:pt idx="877">
                  <c:v>32.5</c:v>
                </c:pt>
                <c:pt idx="878">
                  <c:v>31.7</c:v>
                </c:pt>
                <c:pt idx="879">
                  <c:v>32</c:v>
                </c:pt>
                <c:pt idx="880">
                  <c:v>32.299999999999997</c:v>
                </c:pt>
                <c:pt idx="881">
                  <c:v>33.799999999999997</c:v>
                </c:pt>
                <c:pt idx="882">
                  <c:v>32.6</c:v>
                </c:pt>
                <c:pt idx="883">
                  <c:v>31.1</c:v>
                </c:pt>
                <c:pt idx="884">
                  <c:v>32.9</c:v>
                </c:pt>
                <c:pt idx="885">
                  <c:v>32.200000000000003</c:v>
                </c:pt>
                <c:pt idx="886">
                  <c:v>32.299999999999997</c:v>
                </c:pt>
                <c:pt idx="887">
                  <c:v>31.6</c:v>
                </c:pt>
                <c:pt idx="888">
                  <c:v>30.3</c:v>
                </c:pt>
                <c:pt idx="889">
                  <c:v>32.799999999999997</c:v>
                </c:pt>
                <c:pt idx="890">
                  <c:v>32</c:v>
                </c:pt>
                <c:pt idx="891">
                  <c:v>31.7</c:v>
                </c:pt>
                <c:pt idx="892">
                  <c:v>31.1</c:v>
                </c:pt>
                <c:pt idx="893">
                  <c:v>33</c:v>
                </c:pt>
                <c:pt idx="894">
                  <c:v>32.200000000000003</c:v>
                </c:pt>
                <c:pt idx="895">
                  <c:v>31.3</c:v>
                </c:pt>
                <c:pt idx="896">
                  <c:v>31.3</c:v>
                </c:pt>
                <c:pt idx="897">
                  <c:v>31.9</c:v>
                </c:pt>
                <c:pt idx="898">
                  <c:v>33.700000000000003</c:v>
                </c:pt>
                <c:pt idx="899">
                  <c:v>32.9</c:v>
                </c:pt>
                <c:pt idx="900">
                  <c:v>32.4</c:v>
                </c:pt>
                <c:pt idx="901">
                  <c:v>31.4</c:v>
                </c:pt>
                <c:pt idx="902">
                  <c:v>33.1</c:v>
                </c:pt>
                <c:pt idx="903">
                  <c:v>32.200000000000003</c:v>
                </c:pt>
                <c:pt idx="904">
                  <c:v>33</c:v>
                </c:pt>
                <c:pt idx="905">
                  <c:v>32.9</c:v>
                </c:pt>
                <c:pt idx="906">
                  <c:v>33.5</c:v>
                </c:pt>
                <c:pt idx="907">
                  <c:v>33.200000000000003</c:v>
                </c:pt>
                <c:pt idx="908">
                  <c:v>33.200000000000003</c:v>
                </c:pt>
                <c:pt idx="909">
                  <c:v>34.1</c:v>
                </c:pt>
                <c:pt idx="910">
                  <c:v>31.9</c:v>
                </c:pt>
                <c:pt idx="911">
                  <c:v>33.700000000000003</c:v>
                </c:pt>
                <c:pt idx="912">
                  <c:v>33.200000000000003</c:v>
                </c:pt>
                <c:pt idx="913">
                  <c:v>33.5</c:v>
                </c:pt>
                <c:pt idx="914">
                  <c:v>33.200000000000003</c:v>
                </c:pt>
                <c:pt idx="915">
                  <c:v>32.799999999999997</c:v>
                </c:pt>
                <c:pt idx="916">
                  <c:v>33.4</c:v>
                </c:pt>
                <c:pt idx="917">
                  <c:v>32.200000000000003</c:v>
                </c:pt>
                <c:pt idx="918">
                  <c:v>33.299999999999997</c:v>
                </c:pt>
                <c:pt idx="919">
                  <c:v>34.799999999999997</c:v>
                </c:pt>
                <c:pt idx="920">
                  <c:v>33.6</c:v>
                </c:pt>
                <c:pt idx="921">
                  <c:v>33.299999999999997</c:v>
                </c:pt>
                <c:pt idx="922">
                  <c:v>32.299999999999997</c:v>
                </c:pt>
                <c:pt idx="923">
                  <c:v>33.700000000000003</c:v>
                </c:pt>
                <c:pt idx="924">
                  <c:v>33.6</c:v>
                </c:pt>
                <c:pt idx="925">
                  <c:v>33.4</c:v>
                </c:pt>
                <c:pt idx="926">
                  <c:v>33.6</c:v>
                </c:pt>
                <c:pt idx="927">
                  <c:v>32.6</c:v>
                </c:pt>
                <c:pt idx="928">
                  <c:v>33.5</c:v>
                </c:pt>
                <c:pt idx="929">
                  <c:v>31.1</c:v>
                </c:pt>
                <c:pt idx="930">
                  <c:v>32.299999999999997</c:v>
                </c:pt>
                <c:pt idx="931">
                  <c:v>31.2</c:v>
                </c:pt>
                <c:pt idx="932">
                  <c:v>32.4</c:v>
                </c:pt>
                <c:pt idx="933">
                  <c:v>32</c:v>
                </c:pt>
                <c:pt idx="934">
                  <c:v>31.7</c:v>
                </c:pt>
                <c:pt idx="935">
                  <c:v>31.4</c:v>
                </c:pt>
                <c:pt idx="936">
                  <c:v>31.9</c:v>
                </c:pt>
                <c:pt idx="937">
                  <c:v>32.299999999999997</c:v>
                </c:pt>
                <c:pt idx="938">
                  <c:v>31.7</c:v>
                </c:pt>
                <c:pt idx="939">
                  <c:v>31</c:v>
                </c:pt>
                <c:pt idx="940">
                  <c:v>32.4</c:v>
                </c:pt>
                <c:pt idx="941">
                  <c:v>31</c:v>
                </c:pt>
                <c:pt idx="942">
                  <c:v>30.9</c:v>
                </c:pt>
                <c:pt idx="943">
                  <c:v>31.3</c:v>
                </c:pt>
                <c:pt idx="944">
                  <c:v>30.4</c:v>
                </c:pt>
                <c:pt idx="945">
                  <c:v>30.6</c:v>
                </c:pt>
                <c:pt idx="946">
                  <c:v>30.5</c:v>
                </c:pt>
                <c:pt idx="947">
                  <c:v>30</c:v>
                </c:pt>
                <c:pt idx="948">
                  <c:v>29</c:v>
                </c:pt>
                <c:pt idx="949">
                  <c:v>30.4</c:v>
                </c:pt>
                <c:pt idx="950">
                  <c:v>30.7</c:v>
                </c:pt>
                <c:pt idx="951">
                  <c:v>28.8</c:v>
                </c:pt>
                <c:pt idx="952">
                  <c:v>30</c:v>
                </c:pt>
                <c:pt idx="953">
                  <c:v>29.6</c:v>
                </c:pt>
                <c:pt idx="954">
                  <c:v>28.7</c:v>
                </c:pt>
                <c:pt idx="955">
                  <c:v>28.3</c:v>
                </c:pt>
                <c:pt idx="956">
                  <c:v>27.7</c:v>
                </c:pt>
                <c:pt idx="957">
                  <c:v>27.1</c:v>
                </c:pt>
                <c:pt idx="958">
                  <c:v>28.4</c:v>
                </c:pt>
                <c:pt idx="959">
                  <c:v>27.4</c:v>
                </c:pt>
                <c:pt idx="960">
                  <c:v>26.9</c:v>
                </c:pt>
                <c:pt idx="961">
                  <c:v>25.2</c:v>
                </c:pt>
                <c:pt idx="962">
                  <c:v>26.9</c:v>
                </c:pt>
                <c:pt idx="963">
                  <c:v>25</c:v>
                </c:pt>
                <c:pt idx="964">
                  <c:v>23.6</c:v>
                </c:pt>
                <c:pt idx="965">
                  <c:v>24.9</c:v>
                </c:pt>
                <c:pt idx="966">
                  <c:v>25.3</c:v>
                </c:pt>
                <c:pt idx="967">
                  <c:v>24.1</c:v>
                </c:pt>
                <c:pt idx="968">
                  <c:v>24</c:v>
                </c:pt>
                <c:pt idx="969">
                  <c:v>22.7</c:v>
                </c:pt>
                <c:pt idx="970">
                  <c:v>23.3</c:v>
                </c:pt>
                <c:pt idx="971">
                  <c:v>23.1</c:v>
                </c:pt>
                <c:pt idx="972">
                  <c:v>22</c:v>
                </c:pt>
                <c:pt idx="973">
                  <c:v>22.5</c:v>
                </c:pt>
                <c:pt idx="974">
                  <c:v>21.9</c:v>
                </c:pt>
                <c:pt idx="975">
                  <c:v>20.7</c:v>
                </c:pt>
                <c:pt idx="976">
                  <c:v>20.7</c:v>
                </c:pt>
                <c:pt idx="977">
                  <c:v>21.5</c:v>
                </c:pt>
                <c:pt idx="978">
                  <c:v>21.6</c:v>
                </c:pt>
                <c:pt idx="979">
                  <c:v>19.8</c:v>
                </c:pt>
                <c:pt idx="980">
                  <c:v>20</c:v>
                </c:pt>
                <c:pt idx="981">
                  <c:v>21.2</c:v>
                </c:pt>
                <c:pt idx="982">
                  <c:v>19.600000000000001</c:v>
                </c:pt>
                <c:pt idx="983">
                  <c:v>19.399999999999999</c:v>
                </c:pt>
                <c:pt idx="984">
                  <c:v>19.7</c:v>
                </c:pt>
                <c:pt idx="985">
                  <c:v>18.2</c:v>
                </c:pt>
                <c:pt idx="986">
                  <c:v>19.3</c:v>
                </c:pt>
                <c:pt idx="987">
                  <c:v>18.7</c:v>
                </c:pt>
                <c:pt idx="988">
                  <c:v>19.100000000000001</c:v>
                </c:pt>
                <c:pt idx="989">
                  <c:v>19.8</c:v>
                </c:pt>
                <c:pt idx="990">
                  <c:v>18.3</c:v>
                </c:pt>
                <c:pt idx="991">
                  <c:v>18.899999999999999</c:v>
                </c:pt>
                <c:pt idx="992">
                  <c:v>20</c:v>
                </c:pt>
                <c:pt idx="993">
                  <c:v>19.7</c:v>
                </c:pt>
                <c:pt idx="994">
                  <c:v>19.7</c:v>
                </c:pt>
                <c:pt idx="995">
                  <c:v>19.399999999999999</c:v>
                </c:pt>
                <c:pt idx="996">
                  <c:v>19</c:v>
                </c:pt>
                <c:pt idx="997">
                  <c:v>19.100000000000001</c:v>
                </c:pt>
                <c:pt idx="998">
                  <c:v>18.5</c:v>
                </c:pt>
                <c:pt idx="999">
                  <c:v>19.899999999999999</c:v>
                </c:pt>
                <c:pt idx="1000">
                  <c:v>19.899999999999999</c:v>
                </c:pt>
                <c:pt idx="1001">
                  <c:v>18.600000000000001</c:v>
                </c:pt>
                <c:pt idx="1002">
                  <c:v>18.100000000000001</c:v>
                </c:pt>
                <c:pt idx="1003">
                  <c:v>18.3</c:v>
                </c:pt>
                <c:pt idx="1004">
                  <c:v>18.3</c:v>
                </c:pt>
                <c:pt idx="1005">
                  <c:v>17.899999999999999</c:v>
                </c:pt>
                <c:pt idx="1006">
                  <c:v>16.7</c:v>
                </c:pt>
                <c:pt idx="1007">
                  <c:v>17.8</c:v>
                </c:pt>
                <c:pt idx="1008">
                  <c:v>15.2</c:v>
                </c:pt>
                <c:pt idx="1009">
                  <c:v>16.7</c:v>
                </c:pt>
                <c:pt idx="1010">
                  <c:v>16.600000000000001</c:v>
                </c:pt>
                <c:pt idx="1011">
                  <c:v>16.100000000000001</c:v>
                </c:pt>
                <c:pt idx="1012">
                  <c:v>16.100000000000001</c:v>
                </c:pt>
                <c:pt idx="1013">
                  <c:v>14.7</c:v>
                </c:pt>
                <c:pt idx="1014">
                  <c:v>16.2</c:v>
                </c:pt>
                <c:pt idx="1015">
                  <c:v>15</c:v>
                </c:pt>
                <c:pt idx="1016">
                  <c:v>16.2</c:v>
                </c:pt>
                <c:pt idx="1017">
                  <c:v>15.7</c:v>
                </c:pt>
                <c:pt idx="1018">
                  <c:v>15.7</c:v>
                </c:pt>
                <c:pt idx="1019">
                  <c:v>15.2</c:v>
                </c:pt>
                <c:pt idx="1020">
                  <c:v>15.4</c:v>
                </c:pt>
                <c:pt idx="1021">
                  <c:v>15.4</c:v>
                </c:pt>
                <c:pt idx="1022">
                  <c:v>16.399999999999999</c:v>
                </c:pt>
                <c:pt idx="1023">
                  <c:v>15.9</c:v>
                </c:pt>
                <c:pt idx="1024">
                  <c:v>15.4</c:v>
                </c:pt>
                <c:pt idx="1025">
                  <c:v>14.6</c:v>
                </c:pt>
                <c:pt idx="1026">
                  <c:v>15.6</c:v>
                </c:pt>
                <c:pt idx="1027">
                  <c:v>15.7</c:v>
                </c:pt>
                <c:pt idx="1028">
                  <c:v>15.8</c:v>
                </c:pt>
                <c:pt idx="1029">
                  <c:v>16.7</c:v>
                </c:pt>
                <c:pt idx="1030">
                  <c:v>16.8</c:v>
                </c:pt>
                <c:pt idx="1031">
                  <c:v>16.5</c:v>
                </c:pt>
                <c:pt idx="1032">
                  <c:v>17</c:v>
                </c:pt>
                <c:pt idx="1033">
                  <c:v>17.3</c:v>
                </c:pt>
                <c:pt idx="1034">
                  <c:v>17.899999999999999</c:v>
                </c:pt>
                <c:pt idx="1035">
                  <c:v>17.3</c:v>
                </c:pt>
                <c:pt idx="1036">
                  <c:v>16.399999999999999</c:v>
                </c:pt>
                <c:pt idx="1037">
                  <c:v>16.3</c:v>
                </c:pt>
                <c:pt idx="1038">
                  <c:v>17.600000000000001</c:v>
                </c:pt>
                <c:pt idx="1039">
                  <c:v>17.600000000000001</c:v>
                </c:pt>
                <c:pt idx="1040">
                  <c:v>17.7</c:v>
                </c:pt>
                <c:pt idx="1041">
                  <c:v>16.399999999999999</c:v>
                </c:pt>
                <c:pt idx="1042">
                  <c:v>16.2</c:v>
                </c:pt>
                <c:pt idx="1043">
                  <c:v>17</c:v>
                </c:pt>
                <c:pt idx="1044">
                  <c:v>18.2</c:v>
                </c:pt>
                <c:pt idx="1045">
                  <c:v>18.100000000000001</c:v>
                </c:pt>
                <c:pt idx="1046">
                  <c:v>17.2</c:v>
                </c:pt>
                <c:pt idx="1047">
                  <c:v>16.7</c:v>
                </c:pt>
                <c:pt idx="1048">
                  <c:v>17.5</c:v>
                </c:pt>
                <c:pt idx="1049">
                  <c:v>17.8</c:v>
                </c:pt>
                <c:pt idx="1050">
                  <c:v>19.100000000000001</c:v>
                </c:pt>
                <c:pt idx="1051">
                  <c:v>17.899999999999999</c:v>
                </c:pt>
                <c:pt idx="1052">
                  <c:v>17.600000000000001</c:v>
                </c:pt>
                <c:pt idx="1053">
                  <c:v>17.5</c:v>
                </c:pt>
                <c:pt idx="1054">
                  <c:v>16.7</c:v>
                </c:pt>
                <c:pt idx="1055">
                  <c:v>16.7</c:v>
                </c:pt>
                <c:pt idx="1056">
                  <c:v>17.600000000000001</c:v>
                </c:pt>
                <c:pt idx="1057">
                  <c:v>18.3</c:v>
                </c:pt>
                <c:pt idx="1058">
                  <c:v>18</c:v>
                </c:pt>
                <c:pt idx="1059">
                  <c:v>17.7</c:v>
                </c:pt>
                <c:pt idx="1060">
                  <c:v>15.6</c:v>
                </c:pt>
                <c:pt idx="1061">
                  <c:v>17.7</c:v>
                </c:pt>
                <c:pt idx="1062">
                  <c:v>16.7</c:v>
                </c:pt>
                <c:pt idx="1063">
                  <c:v>17.7</c:v>
                </c:pt>
                <c:pt idx="1064">
                  <c:v>17.5</c:v>
                </c:pt>
                <c:pt idx="1065">
                  <c:v>16.8</c:v>
                </c:pt>
                <c:pt idx="1066">
                  <c:v>16.899999999999999</c:v>
                </c:pt>
                <c:pt idx="1067">
                  <c:v>17.5</c:v>
                </c:pt>
                <c:pt idx="1068">
                  <c:v>17.8</c:v>
                </c:pt>
                <c:pt idx="1069">
                  <c:v>16.899999999999999</c:v>
                </c:pt>
                <c:pt idx="1070">
                  <c:v>17.100000000000001</c:v>
                </c:pt>
                <c:pt idx="1071">
                  <c:v>16.399999999999999</c:v>
                </c:pt>
                <c:pt idx="1072">
                  <c:v>16.7</c:v>
                </c:pt>
                <c:pt idx="1073">
                  <c:v>16.399999999999999</c:v>
                </c:pt>
                <c:pt idx="1074">
                  <c:v>15.3</c:v>
                </c:pt>
                <c:pt idx="1075">
                  <c:v>16.3</c:v>
                </c:pt>
                <c:pt idx="1076">
                  <c:v>15.3</c:v>
                </c:pt>
                <c:pt idx="1077">
                  <c:v>14.7</c:v>
                </c:pt>
                <c:pt idx="1078">
                  <c:v>15.6</c:v>
                </c:pt>
                <c:pt idx="1079">
                  <c:v>15.3</c:v>
                </c:pt>
                <c:pt idx="1080">
                  <c:v>16.2</c:v>
                </c:pt>
                <c:pt idx="1081">
                  <c:v>14.9</c:v>
                </c:pt>
                <c:pt idx="1082">
                  <c:v>15.2</c:v>
                </c:pt>
                <c:pt idx="1083">
                  <c:v>14.9</c:v>
                </c:pt>
                <c:pt idx="1084">
                  <c:v>14.2</c:v>
                </c:pt>
                <c:pt idx="1085">
                  <c:v>15.2</c:v>
                </c:pt>
                <c:pt idx="1086">
                  <c:v>15.3</c:v>
                </c:pt>
                <c:pt idx="1087">
                  <c:v>15</c:v>
                </c:pt>
                <c:pt idx="1088">
                  <c:v>14.9</c:v>
                </c:pt>
                <c:pt idx="1089">
                  <c:v>13.9</c:v>
                </c:pt>
                <c:pt idx="1090">
                  <c:v>14.3</c:v>
                </c:pt>
                <c:pt idx="1091">
                  <c:v>13.6</c:v>
                </c:pt>
                <c:pt idx="1092">
                  <c:v>14</c:v>
                </c:pt>
                <c:pt idx="1093">
                  <c:v>13.7</c:v>
                </c:pt>
                <c:pt idx="1094">
                  <c:v>13.5</c:v>
                </c:pt>
                <c:pt idx="1095">
                  <c:v>13.9</c:v>
                </c:pt>
                <c:pt idx="1096">
                  <c:v>13.7</c:v>
                </c:pt>
                <c:pt idx="1097">
                  <c:v>13.9</c:v>
                </c:pt>
                <c:pt idx="1098">
                  <c:v>12.2</c:v>
                </c:pt>
                <c:pt idx="1099">
                  <c:v>13.7</c:v>
                </c:pt>
                <c:pt idx="1100">
                  <c:v>12</c:v>
                </c:pt>
                <c:pt idx="1101">
                  <c:v>13.7</c:v>
                </c:pt>
                <c:pt idx="1102">
                  <c:v>13.3</c:v>
                </c:pt>
                <c:pt idx="1103">
                  <c:v>13.1</c:v>
                </c:pt>
                <c:pt idx="1104">
                  <c:v>13.5</c:v>
                </c:pt>
                <c:pt idx="1105">
                  <c:v>13.1</c:v>
                </c:pt>
                <c:pt idx="1106">
                  <c:v>13.8</c:v>
                </c:pt>
                <c:pt idx="1107">
                  <c:v>13.4</c:v>
                </c:pt>
                <c:pt idx="1108">
                  <c:v>14.4</c:v>
                </c:pt>
                <c:pt idx="1109">
                  <c:v>13.7</c:v>
                </c:pt>
                <c:pt idx="1110">
                  <c:v>13.5</c:v>
                </c:pt>
                <c:pt idx="1111">
                  <c:v>13.9</c:v>
                </c:pt>
                <c:pt idx="1112">
                  <c:v>15.1</c:v>
                </c:pt>
                <c:pt idx="1113">
                  <c:v>13.7</c:v>
                </c:pt>
                <c:pt idx="1114">
                  <c:v>12.8</c:v>
                </c:pt>
                <c:pt idx="1115">
                  <c:v>14.8</c:v>
                </c:pt>
                <c:pt idx="1116">
                  <c:v>13.8</c:v>
                </c:pt>
                <c:pt idx="1117">
                  <c:v>14.6</c:v>
                </c:pt>
                <c:pt idx="1118">
                  <c:v>14.4</c:v>
                </c:pt>
                <c:pt idx="1119">
                  <c:v>14.3</c:v>
                </c:pt>
                <c:pt idx="1120">
                  <c:v>13.9</c:v>
                </c:pt>
                <c:pt idx="1121">
                  <c:v>13.6</c:v>
                </c:pt>
                <c:pt idx="1122">
                  <c:v>14.8</c:v>
                </c:pt>
                <c:pt idx="1123">
                  <c:v>13.9</c:v>
                </c:pt>
                <c:pt idx="1124">
                  <c:v>13.4</c:v>
                </c:pt>
                <c:pt idx="1125">
                  <c:v>13.3</c:v>
                </c:pt>
                <c:pt idx="1126">
                  <c:v>14.2</c:v>
                </c:pt>
                <c:pt idx="1127">
                  <c:v>15.4</c:v>
                </c:pt>
                <c:pt idx="1128">
                  <c:v>12.8</c:v>
                </c:pt>
                <c:pt idx="1129">
                  <c:v>12.4</c:v>
                </c:pt>
                <c:pt idx="1130">
                  <c:v>12.7</c:v>
                </c:pt>
                <c:pt idx="1131">
                  <c:v>14.3</c:v>
                </c:pt>
                <c:pt idx="1132">
                  <c:v>13.4</c:v>
                </c:pt>
                <c:pt idx="1133">
                  <c:v>12</c:v>
                </c:pt>
                <c:pt idx="1134">
                  <c:v>12.9</c:v>
                </c:pt>
                <c:pt idx="1135">
                  <c:v>12.5</c:v>
                </c:pt>
                <c:pt idx="1136">
                  <c:v>11.9</c:v>
                </c:pt>
                <c:pt idx="1137">
                  <c:v>11.9</c:v>
                </c:pt>
                <c:pt idx="1138">
                  <c:v>11.3</c:v>
                </c:pt>
                <c:pt idx="1139">
                  <c:v>11.1</c:v>
                </c:pt>
                <c:pt idx="1140">
                  <c:v>11</c:v>
                </c:pt>
                <c:pt idx="1141">
                  <c:v>11.1</c:v>
                </c:pt>
                <c:pt idx="1142">
                  <c:v>11.4</c:v>
                </c:pt>
                <c:pt idx="1143">
                  <c:v>10.8</c:v>
                </c:pt>
                <c:pt idx="1144">
                  <c:v>10.9</c:v>
                </c:pt>
                <c:pt idx="1145">
                  <c:v>11.2</c:v>
                </c:pt>
                <c:pt idx="1146">
                  <c:v>10.1</c:v>
                </c:pt>
                <c:pt idx="1147">
                  <c:v>10.3</c:v>
                </c:pt>
                <c:pt idx="1148">
                  <c:v>10.4</c:v>
                </c:pt>
                <c:pt idx="1149">
                  <c:v>10.1</c:v>
                </c:pt>
                <c:pt idx="1150">
                  <c:v>10.8</c:v>
                </c:pt>
                <c:pt idx="1151">
                  <c:v>11</c:v>
                </c:pt>
                <c:pt idx="1152">
                  <c:v>10.7</c:v>
                </c:pt>
                <c:pt idx="1153">
                  <c:v>11.3</c:v>
                </c:pt>
                <c:pt idx="1154">
                  <c:v>9.3000000000000007</c:v>
                </c:pt>
                <c:pt idx="1155">
                  <c:v>9.5</c:v>
                </c:pt>
                <c:pt idx="1156">
                  <c:v>10.5</c:v>
                </c:pt>
                <c:pt idx="1157">
                  <c:v>9.4</c:v>
                </c:pt>
                <c:pt idx="1158">
                  <c:v>10.4</c:v>
                </c:pt>
                <c:pt idx="1159">
                  <c:v>10.6</c:v>
                </c:pt>
                <c:pt idx="1160">
                  <c:v>9.9</c:v>
                </c:pt>
                <c:pt idx="1161">
                  <c:v>11.1</c:v>
                </c:pt>
                <c:pt idx="1162">
                  <c:v>10.6</c:v>
                </c:pt>
                <c:pt idx="1163">
                  <c:v>10</c:v>
                </c:pt>
                <c:pt idx="1164">
                  <c:v>11.3</c:v>
                </c:pt>
                <c:pt idx="1165">
                  <c:v>9.9</c:v>
                </c:pt>
                <c:pt idx="1166">
                  <c:v>10.4</c:v>
                </c:pt>
                <c:pt idx="1167">
                  <c:v>9.1</c:v>
                </c:pt>
                <c:pt idx="1168">
                  <c:v>9.4</c:v>
                </c:pt>
                <c:pt idx="1169">
                  <c:v>10.199999999999999</c:v>
                </c:pt>
                <c:pt idx="1170">
                  <c:v>9.6999999999999993</c:v>
                </c:pt>
                <c:pt idx="1171">
                  <c:v>9.4</c:v>
                </c:pt>
                <c:pt idx="1172">
                  <c:v>9.8000000000000007</c:v>
                </c:pt>
                <c:pt idx="1173">
                  <c:v>8.9</c:v>
                </c:pt>
                <c:pt idx="1174">
                  <c:v>9.4</c:v>
                </c:pt>
                <c:pt idx="1175">
                  <c:v>9.5</c:v>
                </c:pt>
                <c:pt idx="1176">
                  <c:v>9.1999999999999993</c:v>
                </c:pt>
                <c:pt idx="1177">
                  <c:v>9.8000000000000007</c:v>
                </c:pt>
                <c:pt idx="1178">
                  <c:v>10.3</c:v>
                </c:pt>
                <c:pt idx="1179">
                  <c:v>9.9</c:v>
                </c:pt>
                <c:pt idx="1180">
                  <c:v>10.4</c:v>
                </c:pt>
                <c:pt idx="1181">
                  <c:v>9.1</c:v>
                </c:pt>
                <c:pt idx="1182">
                  <c:v>10.6</c:v>
                </c:pt>
                <c:pt idx="1183">
                  <c:v>10.3</c:v>
                </c:pt>
                <c:pt idx="1184">
                  <c:v>10</c:v>
                </c:pt>
                <c:pt idx="1185">
                  <c:v>10.5</c:v>
                </c:pt>
                <c:pt idx="1186">
                  <c:v>9.1999999999999993</c:v>
                </c:pt>
                <c:pt idx="1187">
                  <c:v>8.5</c:v>
                </c:pt>
                <c:pt idx="1188">
                  <c:v>11.8</c:v>
                </c:pt>
                <c:pt idx="1189">
                  <c:v>10.199999999999999</c:v>
                </c:pt>
                <c:pt idx="1190">
                  <c:v>10.6</c:v>
                </c:pt>
                <c:pt idx="1191">
                  <c:v>11.8</c:v>
                </c:pt>
                <c:pt idx="1192">
                  <c:v>10.8</c:v>
                </c:pt>
                <c:pt idx="1193">
                  <c:v>10.6</c:v>
                </c:pt>
                <c:pt idx="1194">
                  <c:v>10.7</c:v>
                </c:pt>
                <c:pt idx="1195">
                  <c:v>10.1</c:v>
                </c:pt>
                <c:pt idx="1196">
                  <c:v>10.8</c:v>
                </c:pt>
                <c:pt idx="1197">
                  <c:v>11.7</c:v>
                </c:pt>
                <c:pt idx="1198">
                  <c:v>11.1</c:v>
                </c:pt>
                <c:pt idx="1199">
                  <c:v>10.9</c:v>
                </c:pt>
                <c:pt idx="1200">
                  <c:v>11.8</c:v>
                </c:pt>
                <c:pt idx="1201">
                  <c:v>10.3</c:v>
                </c:pt>
                <c:pt idx="1202">
                  <c:v>10.8</c:v>
                </c:pt>
                <c:pt idx="1203">
                  <c:v>11</c:v>
                </c:pt>
                <c:pt idx="1204">
                  <c:v>11</c:v>
                </c:pt>
                <c:pt idx="1205">
                  <c:v>10.7</c:v>
                </c:pt>
                <c:pt idx="1206">
                  <c:v>10.3</c:v>
                </c:pt>
                <c:pt idx="1207">
                  <c:v>10.7</c:v>
                </c:pt>
                <c:pt idx="1208">
                  <c:v>12.6</c:v>
                </c:pt>
                <c:pt idx="1209">
                  <c:v>11.1</c:v>
                </c:pt>
                <c:pt idx="1210">
                  <c:v>11.9</c:v>
                </c:pt>
                <c:pt idx="1211">
                  <c:v>10.4</c:v>
                </c:pt>
                <c:pt idx="1212">
                  <c:v>11.7</c:v>
                </c:pt>
                <c:pt idx="1213">
                  <c:v>11.4</c:v>
                </c:pt>
                <c:pt idx="1214">
                  <c:v>11.8</c:v>
                </c:pt>
                <c:pt idx="1215">
                  <c:v>12.1</c:v>
                </c:pt>
                <c:pt idx="1216">
                  <c:v>12.5</c:v>
                </c:pt>
                <c:pt idx="1217">
                  <c:v>11.7</c:v>
                </c:pt>
                <c:pt idx="1218">
                  <c:v>10.5</c:v>
                </c:pt>
                <c:pt idx="1219">
                  <c:v>12</c:v>
                </c:pt>
                <c:pt idx="1220">
                  <c:v>10</c:v>
                </c:pt>
                <c:pt idx="1221">
                  <c:v>12.3</c:v>
                </c:pt>
                <c:pt idx="1222">
                  <c:v>11.6</c:v>
                </c:pt>
                <c:pt idx="1223">
                  <c:v>11.4</c:v>
                </c:pt>
                <c:pt idx="1224">
                  <c:v>12.3</c:v>
                </c:pt>
                <c:pt idx="1225">
                  <c:v>12</c:v>
                </c:pt>
                <c:pt idx="1226">
                  <c:v>12.6</c:v>
                </c:pt>
                <c:pt idx="1227">
                  <c:v>11.6</c:v>
                </c:pt>
                <c:pt idx="1228">
                  <c:v>12</c:v>
                </c:pt>
                <c:pt idx="1229">
                  <c:v>12.4</c:v>
                </c:pt>
                <c:pt idx="1230">
                  <c:v>10.1</c:v>
                </c:pt>
                <c:pt idx="1231">
                  <c:v>12</c:v>
                </c:pt>
                <c:pt idx="1232">
                  <c:v>11.3</c:v>
                </c:pt>
                <c:pt idx="1233">
                  <c:v>12.5</c:v>
                </c:pt>
                <c:pt idx="1234">
                  <c:v>10.9</c:v>
                </c:pt>
                <c:pt idx="1235">
                  <c:v>11.5</c:v>
                </c:pt>
                <c:pt idx="1236">
                  <c:v>11.5</c:v>
                </c:pt>
                <c:pt idx="1237">
                  <c:v>12.1</c:v>
                </c:pt>
                <c:pt idx="1238">
                  <c:v>12.6</c:v>
                </c:pt>
                <c:pt idx="1239">
                  <c:v>12</c:v>
                </c:pt>
                <c:pt idx="1240">
                  <c:v>11.1</c:v>
                </c:pt>
                <c:pt idx="1241">
                  <c:v>11.2</c:v>
                </c:pt>
                <c:pt idx="1242">
                  <c:v>12.2</c:v>
                </c:pt>
                <c:pt idx="1243">
                  <c:v>11.6</c:v>
                </c:pt>
                <c:pt idx="1244">
                  <c:v>10.5</c:v>
                </c:pt>
                <c:pt idx="1245">
                  <c:v>11</c:v>
                </c:pt>
                <c:pt idx="1246">
                  <c:v>12.2</c:v>
                </c:pt>
                <c:pt idx="1247">
                  <c:v>12.5</c:v>
                </c:pt>
                <c:pt idx="1248">
                  <c:v>10.8</c:v>
                </c:pt>
                <c:pt idx="1249">
                  <c:v>12</c:v>
                </c:pt>
                <c:pt idx="1250">
                  <c:v>12.7</c:v>
                </c:pt>
                <c:pt idx="1251">
                  <c:v>12.8</c:v>
                </c:pt>
                <c:pt idx="1252">
                  <c:v>12.3</c:v>
                </c:pt>
                <c:pt idx="1253">
                  <c:v>13.5</c:v>
                </c:pt>
                <c:pt idx="1254">
                  <c:v>11.8</c:v>
                </c:pt>
                <c:pt idx="1255">
                  <c:v>12.7</c:v>
                </c:pt>
                <c:pt idx="1256">
                  <c:v>12.8</c:v>
                </c:pt>
                <c:pt idx="1257">
                  <c:v>12.5</c:v>
                </c:pt>
                <c:pt idx="1258">
                  <c:v>14</c:v>
                </c:pt>
                <c:pt idx="1259">
                  <c:v>12.7</c:v>
                </c:pt>
                <c:pt idx="1260">
                  <c:v>13.6</c:v>
                </c:pt>
                <c:pt idx="1261">
                  <c:v>12.7</c:v>
                </c:pt>
                <c:pt idx="1262">
                  <c:v>13.2</c:v>
                </c:pt>
                <c:pt idx="1263">
                  <c:v>14.1</c:v>
                </c:pt>
                <c:pt idx="1264">
                  <c:v>14.2</c:v>
                </c:pt>
                <c:pt idx="1265">
                  <c:v>13.9</c:v>
                </c:pt>
                <c:pt idx="1266">
                  <c:v>14.9</c:v>
                </c:pt>
                <c:pt idx="1267">
                  <c:v>14.3</c:v>
                </c:pt>
                <c:pt idx="1268">
                  <c:v>14.9</c:v>
                </c:pt>
                <c:pt idx="1269">
                  <c:v>14.5</c:v>
                </c:pt>
                <c:pt idx="1270">
                  <c:v>14.8</c:v>
                </c:pt>
                <c:pt idx="1271">
                  <c:v>12.7</c:v>
                </c:pt>
                <c:pt idx="1272">
                  <c:v>14.9</c:v>
                </c:pt>
                <c:pt idx="1273">
                  <c:v>13.5</c:v>
                </c:pt>
                <c:pt idx="1274">
                  <c:v>13.8</c:v>
                </c:pt>
                <c:pt idx="1275">
                  <c:v>13.2</c:v>
                </c:pt>
                <c:pt idx="1276">
                  <c:v>14.7</c:v>
                </c:pt>
                <c:pt idx="1277">
                  <c:v>15.1</c:v>
                </c:pt>
                <c:pt idx="1278">
                  <c:v>14.3</c:v>
                </c:pt>
                <c:pt idx="1279">
                  <c:v>14.4</c:v>
                </c:pt>
                <c:pt idx="1280">
                  <c:v>13.1</c:v>
                </c:pt>
                <c:pt idx="1281">
                  <c:v>14.6</c:v>
                </c:pt>
                <c:pt idx="1282">
                  <c:v>13.8</c:v>
                </c:pt>
                <c:pt idx="1283">
                  <c:v>13.7</c:v>
                </c:pt>
                <c:pt idx="1284">
                  <c:v>12.3</c:v>
                </c:pt>
                <c:pt idx="1285">
                  <c:v>13.8</c:v>
                </c:pt>
                <c:pt idx="1286">
                  <c:v>12.9</c:v>
                </c:pt>
                <c:pt idx="1287">
                  <c:v>13.3</c:v>
                </c:pt>
                <c:pt idx="1288">
                  <c:v>13.6</c:v>
                </c:pt>
                <c:pt idx="1289">
                  <c:v>13.6</c:v>
                </c:pt>
                <c:pt idx="1290">
                  <c:v>13.2</c:v>
                </c:pt>
                <c:pt idx="1291">
                  <c:v>12.2</c:v>
                </c:pt>
                <c:pt idx="1292">
                  <c:v>12.9</c:v>
                </c:pt>
                <c:pt idx="1293">
                  <c:v>12.5</c:v>
                </c:pt>
                <c:pt idx="1294">
                  <c:v>13.8</c:v>
                </c:pt>
                <c:pt idx="1295">
                  <c:v>13.2</c:v>
                </c:pt>
                <c:pt idx="1296">
                  <c:v>12.3</c:v>
                </c:pt>
                <c:pt idx="1297">
                  <c:v>11.9</c:v>
                </c:pt>
                <c:pt idx="1298">
                  <c:v>12.8</c:v>
                </c:pt>
                <c:pt idx="1299">
                  <c:v>12.4</c:v>
                </c:pt>
                <c:pt idx="1300">
                  <c:v>12.9</c:v>
                </c:pt>
                <c:pt idx="1301">
                  <c:v>12</c:v>
                </c:pt>
                <c:pt idx="1302">
                  <c:v>12.7</c:v>
                </c:pt>
                <c:pt idx="1303">
                  <c:v>13.3</c:v>
                </c:pt>
                <c:pt idx="1304">
                  <c:v>12.7</c:v>
                </c:pt>
                <c:pt idx="1305">
                  <c:v>13.1</c:v>
                </c:pt>
                <c:pt idx="1306">
                  <c:v>12.1</c:v>
                </c:pt>
                <c:pt idx="1307">
                  <c:v>13.1</c:v>
                </c:pt>
                <c:pt idx="1308">
                  <c:v>13.3</c:v>
                </c:pt>
                <c:pt idx="1309">
                  <c:v>13.3</c:v>
                </c:pt>
                <c:pt idx="1310">
                  <c:v>12.9</c:v>
                </c:pt>
                <c:pt idx="1311">
                  <c:v>12.7</c:v>
                </c:pt>
                <c:pt idx="1312">
                  <c:v>12.9</c:v>
                </c:pt>
                <c:pt idx="1313">
                  <c:v>14</c:v>
                </c:pt>
                <c:pt idx="1314">
                  <c:v>13.8</c:v>
                </c:pt>
                <c:pt idx="1315">
                  <c:v>15</c:v>
                </c:pt>
                <c:pt idx="1316">
                  <c:v>14.4</c:v>
                </c:pt>
                <c:pt idx="1317">
                  <c:v>14.7</c:v>
                </c:pt>
                <c:pt idx="1318">
                  <c:v>14.4</c:v>
                </c:pt>
                <c:pt idx="1319">
                  <c:v>15.1</c:v>
                </c:pt>
                <c:pt idx="1320">
                  <c:v>15.2</c:v>
                </c:pt>
                <c:pt idx="1321">
                  <c:v>15.2</c:v>
                </c:pt>
                <c:pt idx="1322">
                  <c:v>15.6</c:v>
                </c:pt>
                <c:pt idx="1323">
                  <c:v>16.8</c:v>
                </c:pt>
                <c:pt idx="1324">
                  <c:v>17.7</c:v>
                </c:pt>
                <c:pt idx="1325">
                  <c:v>16.3</c:v>
                </c:pt>
                <c:pt idx="1326">
                  <c:v>16.8</c:v>
                </c:pt>
                <c:pt idx="1327">
                  <c:v>16</c:v>
                </c:pt>
                <c:pt idx="1328">
                  <c:v>16.2</c:v>
                </c:pt>
                <c:pt idx="1329">
                  <c:v>18.100000000000001</c:v>
                </c:pt>
                <c:pt idx="1330">
                  <c:v>17.5</c:v>
                </c:pt>
                <c:pt idx="1331">
                  <c:v>17.399999999999999</c:v>
                </c:pt>
                <c:pt idx="1332">
                  <c:v>17.2</c:v>
                </c:pt>
                <c:pt idx="1333">
                  <c:v>17.5</c:v>
                </c:pt>
                <c:pt idx="1334">
                  <c:v>17.399999999999999</c:v>
                </c:pt>
                <c:pt idx="1335">
                  <c:v>18.100000000000001</c:v>
                </c:pt>
                <c:pt idx="1336">
                  <c:v>17.899999999999999</c:v>
                </c:pt>
                <c:pt idx="1337">
                  <c:v>18.7</c:v>
                </c:pt>
                <c:pt idx="1338">
                  <c:v>19.5</c:v>
                </c:pt>
                <c:pt idx="1339">
                  <c:v>19.8</c:v>
                </c:pt>
                <c:pt idx="1340">
                  <c:v>19.3</c:v>
                </c:pt>
                <c:pt idx="1341">
                  <c:v>20.100000000000001</c:v>
                </c:pt>
                <c:pt idx="1342">
                  <c:v>18.5</c:v>
                </c:pt>
                <c:pt idx="1343">
                  <c:v>19.8</c:v>
                </c:pt>
                <c:pt idx="1344">
                  <c:v>19</c:v>
                </c:pt>
                <c:pt idx="1345">
                  <c:v>19.2</c:v>
                </c:pt>
                <c:pt idx="1346">
                  <c:v>19.600000000000001</c:v>
                </c:pt>
                <c:pt idx="1347">
                  <c:v>19</c:v>
                </c:pt>
                <c:pt idx="1348">
                  <c:v>19.899999999999999</c:v>
                </c:pt>
                <c:pt idx="1349">
                  <c:v>18.600000000000001</c:v>
                </c:pt>
                <c:pt idx="1350">
                  <c:v>19.5</c:v>
                </c:pt>
                <c:pt idx="1351">
                  <c:v>18.399999999999999</c:v>
                </c:pt>
                <c:pt idx="1352">
                  <c:v>20.100000000000001</c:v>
                </c:pt>
                <c:pt idx="1353">
                  <c:v>18.8</c:v>
                </c:pt>
                <c:pt idx="1354">
                  <c:v>17.7</c:v>
                </c:pt>
                <c:pt idx="1355">
                  <c:v>18.7</c:v>
                </c:pt>
                <c:pt idx="1356">
                  <c:v>18.100000000000001</c:v>
                </c:pt>
                <c:pt idx="1357">
                  <c:v>18.5</c:v>
                </c:pt>
                <c:pt idx="1358">
                  <c:v>18.7</c:v>
                </c:pt>
                <c:pt idx="1359">
                  <c:v>18.5</c:v>
                </c:pt>
                <c:pt idx="1360">
                  <c:v>18.5</c:v>
                </c:pt>
                <c:pt idx="1361">
                  <c:v>16.899999999999999</c:v>
                </c:pt>
                <c:pt idx="1362">
                  <c:v>17.100000000000001</c:v>
                </c:pt>
                <c:pt idx="1363">
                  <c:v>18.5</c:v>
                </c:pt>
                <c:pt idx="1364">
                  <c:v>16.8</c:v>
                </c:pt>
                <c:pt idx="1365">
                  <c:v>17.7</c:v>
                </c:pt>
                <c:pt idx="1366">
                  <c:v>16.399999999999999</c:v>
                </c:pt>
                <c:pt idx="1367">
                  <c:v>17.899999999999999</c:v>
                </c:pt>
                <c:pt idx="1368">
                  <c:v>15.8</c:v>
                </c:pt>
                <c:pt idx="1369">
                  <c:v>15.5</c:v>
                </c:pt>
                <c:pt idx="1370">
                  <c:v>16.399999999999999</c:v>
                </c:pt>
                <c:pt idx="1371">
                  <c:v>17.100000000000001</c:v>
                </c:pt>
                <c:pt idx="1372">
                  <c:v>16.2</c:v>
                </c:pt>
                <c:pt idx="1373">
                  <c:v>16</c:v>
                </c:pt>
                <c:pt idx="1374">
                  <c:v>15.5</c:v>
                </c:pt>
                <c:pt idx="1375">
                  <c:v>15.4</c:v>
                </c:pt>
                <c:pt idx="1376">
                  <c:v>15.9</c:v>
                </c:pt>
                <c:pt idx="1377">
                  <c:v>15.3</c:v>
                </c:pt>
                <c:pt idx="1378">
                  <c:v>15.4</c:v>
                </c:pt>
                <c:pt idx="1379">
                  <c:v>16.399999999999999</c:v>
                </c:pt>
                <c:pt idx="1380">
                  <c:v>15.2</c:v>
                </c:pt>
                <c:pt idx="1381">
                  <c:v>15.2</c:v>
                </c:pt>
                <c:pt idx="1382">
                  <c:v>14</c:v>
                </c:pt>
                <c:pt idx="1383">
                  <c:v>15.3</c:v>
                </c:pt>
                <c:pt idx="1384">
                  <c:v>17.100000000000001</c:v>
                </c:pt>
                <c:pt idx="1385">
                  <c:v>16.5</c:v>
                </c:pt>
                <c:pt idx="1386">
                  <c:v>15.6</c:v>
                </c:pt>
                <c:pt idx="1387">
                  <c:v>15.2</c:v>
                </c:pt>
                <c:pt idx="1388">
                  <c:v>14.6</c:v>
                </c:pt>
                <c:pt idx="1389">
                  <c:v>16.399999999999999</c:v>
                </c:pt>
                <c:pt idx="1390">
                  <c:v>16.600000000000001</c:v>
                </c:pt>
                <c:pt idx="1391">
                  <c:v>16.100000000000001</c:v>
                </c:pt>
                <c:pt idx="1392">
                  <c:v>15.8</c:v>
                </c:pt>
                <c:pt idx="1393">
                  <c:v>14.6</c:v>
                </c:pt>
                <c:pt idx="1394">
                  <c:v>16.399999999999999</c:v>
                </c:pt>
                <c:pt idx="1395">
                  <c:v>14.9</c:v>
                </c:pt>
                <c:pt idx="1396">
                  <c:v>16</c:v>
                </c:pt>
                <c:pt idx="1397">
                  <c:v>15.5</c:v>
                </c:pt>
                <c:pt idx="1398">
                  <c:v>15.4</c:v>
                </c:pt>
                <c:pt idx="1399">
                  <c:v>15</c:v>
                </c:pt>
                <c:pt idx="1400">
                  <c:v>16</c:v>
                </c:pt>
                <c:pt idx="1401">
                  <c:v>15.7</c:v>
                </c:pt>
                <c:pt idx="1402">
                  <c:v>15.9</c:v>
                </c:pt>
                <c:pt idx="1403">
                  <c:v>15.3</c:v>
                </c:pt>
                <c:pt idx="1404">
                  <c:v>14.6</c:v>
                </c:pt>
                <c:pt idx="1405">
                  <c:v>15.4</c:v>
                </c:pt>
                <c:pt idx="1406">
                  <c:v>15.4</c:v>
                </c:pt>
                <c:pt idx="1407">
                  <c:v>15.6</c:v>
                </c:pt>
                <c:pt idx="1408">
                  <c:v>15.7</c:v>
                </c:pt>
                <c:pt idx="1409">
                  <c:v>15.4</c:v>
                </c:pt>
                <c:pt idx="1410">
                  <c:v>16.7</c:v>
                </c:pt>
                <c:pt idx="1411">
                  <c:v>15.7</c:v>
                </c:pt>
                <c:pt idx="1412">
                  <c:v>14.4</c:v>
                </c:pt>
                <c:pt idx="1413">
                  <c:v>16.100000000000001</c:v>
                </c:pt>
                <c:pt idx="1414">
                  <c:v>14.6</c:v>
                </c:pt>
                <c:pt idx="1415">
                  <c:v>16.399999999999999</c:v>
                </c:pt>
                <c:pt idx="1416">
                  <c:v>14.9</c:v>
                </c:pt>
                <c:pt idx="1417">
                  <c:v>15.5</c:v>
                </c:pt>
                <c:pt idx="1418">
                  <c:v>14.3</c:v>
                </c:pt>
                <c:pt idx="1419">
                  <c:v>13.8</c:v>
                </c:pt>
                <c:pt idx="1420">
                  <c:v>15</c:v>
                </c:pt>
                <c:pt idx="1421">
                  <c:v>15</c:v>
                </c:pt>
                <c:pt idx="1422">
                  <c:v>14.5</c:v>
                </c:pt>
                <c:pt idx="1423">
                  <c:v>14.3</c:v>
                </c:pt>
                <c:pt idx="1424">
                  <c:v>14.1</c:v>
                </c:pt>
                <c:pt idx="1425">
                  <c:v>14.7</c:v>
                </c:pt>
                <c:pt idx="1426">
                  <c:v>14.8</c:v>
                </c:pt>
                <c:pt idx="1427">
                  <c:v>14.9</c:v>
                </c:pt>
                <c:pt idx="1428">
                  <c:v>13.8</c:v>
                </c:pt>
                <c:pt idx="1429">
                  <c:v>15.2</c:v>
                </c:pt>
                <c:pt idx="1430">
                  <c:v>14.8</c:v>
                </c:pt>
                <c:pt idx="1431">
                  <c:v>14.2</c:v>
                </c:pt>
                <c:pt idx="1432">
                  <c:v>14.6</c:v>
                </c:pt>
                <c:pt idx="1433">
                  <c:v>15.2</c:v>
                </c:pt>
                <c:pt idx="1434">
                  <c:v>16.899999999999999</c:v>
                </c:pt>
                <c:pt idx="1435">
                  <c:v>15.5</c:v>
                </c:pt>
                <c:pt idx="1436">
                  <c:v>16</c:v>
                </c:pt>
                <c:pt idx="1437">
                  <c:v>15.8</c:v>
                </c:pt>
                <c:pt idx="1438">
                  <c:v>15.5</c:v>
                </c:pt>
                <c:pt idx="1439">
                  <c:v>16.100000000000001</c:v>
                </c:pt>
                <c:pt idx="1440">
                  <c:v>17.3</c:v>
                </c:pt>
                <c:pt idx="1441">
                  <c:v>15.8</c:v>
                </c:pt>
                <c:pt idx="1442">
                  <c:v>16.5</c:v>
                </c:pt>
                <c:pt idx="1443">
                  <c:v>16.3</c:v>
                </c:pt>
                <c:pt idx="1444">
                  <c:v>17.100000000000001</c:v>
                </c:pt>
                <c:pt idx="1445">
                  <c:v>18</c:v>
                </c:pt>
                <c:pt idx="1446">
                  <c:v>17.8</c:v>
                </c:pt>
                <c:pt idx="1447">
                  <c:v>18.100000000000001</c:v>
                </c:pt>
                <c:pt idx="1448">
                  <c:v>19.600000000000001</c:v>
                </c:pt>
                <c:pt idx="1449">
                  <c:v>20</c:v>
                </c:pt>
                <c:pt idx="1450">
                  <c:v>20.3</c:v>
                </c:pt>
                <c:pt idx="1451">
                  <c:v>20.9</c:v>
                </c:pt>
                <c:pt idx="1452">
                  <c:v>21.6</c:v>
                </c:pt>
                <c:pt idx="1453">
                  <c:v>21.3</c:v>
                </c:pt>
                <c:pt idx="1454">
                  <c:v>22.9</c:v>
                </c:pt>
                <c:pt idx="1455">
                  <c:v>23.3</c:v>
                </c:pt>
                <c:pt idx="1456">
                  <c:v>24.2</c:v>
                </c:pt>
                <c:pt idx="1457">
                  <c:v>26</c:v>
                </c:pt>
                <c:pt idx="1458">
                  <c:v>24.8</c:v>
                </c:pt>
                <c:pt idx="1459">
                  <c:v>28.2</c:v>
                </c:pt>
                <c:pt idx="1460">
                  <c:v>30.4</c:v>
                </c:pt>
                <c:pt idx="1461">
                  <c:v>31.3</c:v>
                </c:pt>
                <c:pt idx="1462">
                  <c:v>33.5</c:v>
                </c:pt>
                <c:pt idx="1463">
                  <c:v>35.9</c:v>
                </c:pt>
                <c:pt idx="1464">
                  <c:v>37.5</c:v>
                </c:pt>
                <c:pt idx="1465">
                  <c:v>39</c:v>
                </c:pt>
                <c:pt idx="1466">
                  <c:v>40.5</c:v>
                </c:pt>
                <c:pt idx="1467">
                  <c:v>42.4</c:v>
                </c:pt>
                <c:pt idx="1468">
                  <c:v>46.8</c:v>
                </c:pt>
                <c:pt idx="1469">
                  <c:v>49.1</c:v>
                </c:pt>
                <c:pt idx="1470">
                  <c:v>50.9</c:v>
                </c:pt>
                <c:pt idx="1471">
                  <c:v>52.3</c:v>
                </c:pt>
                <c:pt idx="1472">
                  <c:v>54.6</c:v>
                </c:pt>
                <c:pt idx="1473">
                  <c:v>56.2</c:v>
                </c:pt>
                <c:pt idx="1474">
                  <c:v>58.9</c:v>
                </c:pt>
                <c:pt idx="1475">
                  <c:v>60.3</c:v>
                </c:pt>
                <c:pt idx="1476">
                  <c:v>62</c:v>
                </c:pt>
                <c:pt idx="1477">
                  <c:v>63.7</c:v>
                </c:pt>
                <c:pt idx="1478">
                  <c:v>64.7</c:v>
                </c:pt>
                <c:pt idx="1479">
                  <c:v>67.599999999999994</c:v>
                </c:pt>
                <c:pt idx="1480">
                  <c:v>67.8</c:v>
                </c:pt>
                <c:pt idx="1481">
                  <c:v>69.7</c:v>
                </c:pt>
                <c:pt idx="1482">
                  <c:v>71.2</c:v>
                </c:pt>
                <c:pt idx="1483">
                  <c:v>68.7</c:v>
                </c:pt>
                <c:pt idx="1484">
                  <c:v>71.2</c:v>
                </c:pt>
                <c:pt idx="1485">
                  <c:v>71.400000000000006</c:v>
                </c:pt>
                <c:pt idx="1486">
                  <c:v>73.099999999999994</c:v>
                </c:pt>
                <c:pt idx="1487">
                  <c:v>73.5</c:v>
                </c:pt>
                <c:pt idx="1488">
                  <c:v>73</c:v>
                </c:pt>
                <c:pt idx="1489">
                  <c:v>73.099999999999994</c:v>
                </c:pt>
                <c:pt idx="1490">
                  <c:v>72.8</c:v>
                </c:pt>
                <c:pt idx="1491">
                  <c:v>74.3</c:v>
                </c:pt>
                <c:pt idx="1492">
                  <c:v>74.8</c:v>
                </c:pt>
                <c:pt idx="1493">
                  <c:v>76</c:v>
                </c:pt>
                <c:pt idx="1494">
                  <c:v>75.7</c:v>
                </c:pt>
                <c:pt idx="1495">
                  <c:v>76</c:v>
                </c:pt>
                <c:pt idx="1496">
                  <c:v>76.400000000000006</c:v>
                </c:pt>
                <c:pt idx="1497">
                  <c:v>76.7</c:v>
                </c:pt>
                <c:pt idx="1498">
                  <c:v>76.5</c:v>
                </c:pt>
                <c:pt idx="1499">
                  <c:v>77.3</c:v>
                </c:pt>
                <c:pt idx="1500">
                  <c:v>77.3</c:v>
                </c:pt>
                <c:pt idx="1501">
                  <c:v>77.599999999999994</c:v>
                </c:pt>
                <c:pt idx="1502">
                  <c:v>78.400000000000006</c:v>
                </c:pt>
                <c:pt idx="1503">
                  <c:v>78.099999999999994</c:v>
                </c:pt>
                <c:pt idx="1504">
                  <c:v>77.599999999999994</c:v>
                </c:pt>
                <c:pt idx="1505">
                  <c:v>79.099999999999994</c:v>
                </c:pt>
                <c:pt idx="1506">
                  <c:v>79.3</c:v>
                </c:pt>
                <c:pt idx="1507">
                  <c:v>79.2</c:v>
                </c:pt>
                <c:pt idx="1508">
                  <c:v>79</c:v>
                </c:pt>
                <c:pt idx="1509">
                  <c:v>80.7</c:v>
                </c:pt>
                <c:pt idx="1510">
                  <c:v>80.5</c:v>
                </c:pt>
                <c:pt idx="1511">
                  <c:v>79.3</c:v>
                </c:pt>
                <c:pt idx="1512">
                  <c:v>79.7</c:v>
                </c:pt>
                <c:pt idx="1513">
                  <c:v>80.3</c:v>
                </c:pt>
                <c:pt idx="1514">
                  <c:v>80.5</c:v>
                </c:pt>
                <c:pt idx="1515">
                  <c:v>79.900000000000006</c:v>
                </c:pt>
                <c:pt idx="1516">
                  <c:v>80.599999999999994</c:v>
                </c:pt>
                <c:pt idx="1517">
                  <c:v>80.2</c:v>
                </c:pt>
                <c:pt idx="1518">
                  <c:v>80.2</c:v>
                </c:pt>
                <c:pt idx="1519">
                  <c:v>81.3</c:v>
                </c:pt>
                <c:pt idx="1520">
                  <c:v>81.5</c:v>
                </c:pt>
                <c:pt idx="1521">
                  <c:v>81.3</c:v>
                </c:pt>
                <c:pt idx="1522">
                  <c:v>80.8</c:v>
                </c:pt>
                <c:pt idx="1523">
                  <c:v>80.7</c:v>
                </c:pt>
                <c:pt idx="1524">
                  <c:v>82.8</c:v>
                </c:pt>
                <c:pt idx="1525">
                  <c:v>83.1</c:v>
                </c:pt>
                <c:pt idx="1526">
                  <c:v>82.1</c:v>
                </c:pt>
                <c:pt idx="1527">
                  <c:v>81.7</c:v>
                </c:pt>
                <c:pt idx="1528">
                  <c:v>83.3</c:v>
                </c:pt>
                <c:pt idx="1529">
                  <c:v>83.2</c:v>
                </c:pt>
                <c:pt idx="1530">
                  <c:v>83.6</c:v>
                </c:pt>
                <c:pt idx="1531">
                  <c:v>83.6</c:v>
                </c:pt>
                <c:pt idx="1532">
                  <c:v>83.9</c:v>
                </c:pt>
                <c:pt idx="1533">
                  <c:v>84.3</c:v>
                </c:pt>
                <c:pt idx="1534">
                  <c:v>84.7</c:v>
                </c:pt>
                <c:pt idx="1535">
                  <c:v>84.5</c:v>
                </c:pt>
                <c:pt idx="1536">
                  <c:v>84.5</c:v>
                </c:pt>
                <c:pt idx="1537">
                  <c:v>83.7</c:v>
                </c:pt>
                <c:pt idx="1538">
                  <c:v>84.3</c:v>
                </c:pt>
                <c:pt idx="1539">
                  <c:v>83.3</c:v>
                </c:pt>
                <c:pt idx="1540">
                  <c:v>84.4</c:v>
                </c:pt>
                <c:pt idx="1541">
                  <c:v>84.3</c:v>
                </c:pt>
                <c:pt idx="1542">
                  <c:v>84.1</c:v>
                </c:pt>
                <c:pt idx="1543">
                  <c:v>84.2</c:v>
                </c:pt>
                <c:pt idx="1544">
                  <c:v>83.3</c:v>
                </c:pt>
                <c:pt idx="1545">
                  <c:v>85.4</c:v>
                </c:pt>
                <c:pt idx="1546">
                  <c:v>84.8</c:v>
                </c:pt>
                <c:pt idx="1547">
                  <c:v>84</c:v>
                </c:pt>
                <c:pt idx="1548">
                  <c:v>84.8</c:v>
                </c:pt>
                <c:pt idx="1549">
                  <c:v>84.3</c:v>
                </c:pt>
                <c:pt idx="1550">
                  <c:v>83.6</c:v>
                </c:pt>
                <c:pt idx="1551">
                  <c:v>83.7</c:v>
                </c:pt>
                <c:pt idx="1552">
                  <c:v>83.6</c:v>
                </c:pt>
                <c:pt idx="1553">
                  <c:v>84</c:v>
                </c:pt>
                <c:pt idx="1554">
                  <c:v>82</c:v>
                </c:pt>
                <c:pt idx="1555">
                  <c:v>81.7</c:v>
                </c:pt>
                <c:pt idx="1556">
                  <c:v>81.099999999999994</c:v>
                </c:pt>
                <c:pt idx="1557">
                  <c:v>81.2</c:v>
                </c:pt>
                <c:pt idx="1558">
                  <c:v>82.5</c:v>
                </c:pt>
                <c:pt idx="1559">
                  <c:v>81.5</c:v>
                </c:pt>
                <c:pt idx="1560">
                  <c:v>81.3</c:v>
                </c:pt>
                <c:pt idx="1561">
                  <c:v>80.099999999999994</c:v>
                </c:pt>
                <c:pt idx="1562">
                  <c:v>81.599999999999994</c:v>
                </c:pt>
                <c:pt idx="1563">
                  <c:v>79.400000000000006</c:v>
                </c:pt>
                <c:pt idx="1564">
                  <c:v>79.5</c:v>
                </c:pt>
                <c:pt idx="1565">
                  <c:v>80</c:v>
                </c:pt>
                <c:pt idx="1566">
                  <c:v>78.400000000000006</c:v>
                </c:pt>
                <c:pt idx="1567">
                  <c:v>79.2</c:v>
                </c:pt>
                <c:pt idx="1568">
                  <c:v>79.2</c:v>
                </c:pt>
                <c:pt idx="1569">
                  <c:v>77.900000000000006</c:v>
                </c:pt>
                <c:pt idx="1570">
                  <c:v>77.2</c:v>
                </c:pt>
                <c:pt idx="1571">
                  <c:v>76.599999999999994</c:v>
                </c:pt>
                <c:pt idx="1572">
                  <c:v>76.2</c:v>
                </c:pt>
                <c:pt idx="1573">
                  <c:v>75.2</c:v>
                </c:pt>
                <c:pt idx="1574">
                  <c:v>73.2</c:v>
                </c:pt>
                <c:pt idx="1575">
                  <c:v>72.099999999999994</c:v>
                </c:pt>
                <c:pt idx="1576">
                  <c:v>70.7</c:v>
                </c:pt>
                <c:pt idx="1577">
                  <c:v>70.099999999999994</c:v>
                </c:pt>
                <c:pt idx="1578">
                  <c:v>68.8</c:v>
                </c:pt>
                <c:pt idx="1579">
                  <c:v>65.7</c:v>
                </c:pt>
                <c:pt idx="1580">
                  <c:v>64.900000000000006</c:v>
                </c:pt>
                <c:pt idx="1581">
                  <c:v>62.7</c:v>
                </c:pt>
                <c:pt idx="1582">
                  <c:v>60.7</c:v>
                </c:pt>
                <c:pt idx="1583">
                  <c:v>57.4</c:v>
                </c:pt>
                <c:pt idx="1584">
                  <c:v>56.5</c:v>
                </c:pt>
                <c:pt idx="1585">
                  <c:v>52.5</c:v>
                </c:pt>
                <c:pt idx="1586">
                  <c:v>50.4</c:v>
                </c:pt>
                <c:pt idx="1587">
                  <c:v>47.2</c:v>
                </c:pt>
                <c:pt idx="1588">
                  <c:v>45.6</c:v>
                </c:pt>
                <c:pt idx="1589">
                  <c:v>43.8</c:v>
                </c:pt>
                <c:pt idx="1590">
                  <c:v>41.8</c:v>
                </c:pt>
                <c:pt idx="1591">
                  <c:v>40.1</c:v>
                </c:pt>
                <c:pt idx="1592">
                  <c:v>37.6</c:v>
                </c:pt>
                <c:pt idx="1593">
                  <c:v>36.200000000000003</c:v>
                </c:pt>
                <c:pt idx="1594">
                  <c:v>33.5</c:v>
                </c:pt>
                <c:pt idx="1595">
                  <c:v>32.200000000000003</c:v>
                </c:pt>
                <c:pt idx="1596">
                  <c:v>31.3</c:v>
                </c:pt>
                <c:pt idx="1597">
                  <c:v>29.3</c:v>
                </c:pt>
                <c:pt idx="1598">
                  <c:v>27.1</c:v>
                </c:pt>
                <c:pt idx="1599">
                  <c:v>26</c:v>
                </c:pt>
                <c:pt idx="1600">
                  <c:v>24.3</c:v>
                </c:pt>
                <c:pt idx="1601">
                  <c:v>24</c:v>
                </c:pt>
                <c:pt idx="1602">
                  <c:v>24</c:v>
                </c:pt>
                <c:pt idx="1603">
                  <c:v>22.5</c:v>
                </c:pt>
                <c:pt idx="1604">
                  <c:v>21.7</c:v>
                </c:pt>
                <c:pt idx="1605">
                  <c:v>21.2</c:v>
                </c:pt>
                <c:pt idx="1606">
                  <c:v>20.8</c:v>
                </c:pt>
                <c:pt idx="1607">
                  <c:v>20.100000000000001</c:v>
                </c:pt>
                <c:pt idx="1608">
                  <c:v>19.5</c:v>
                </c:pt>
                <c:pt idx="1609">
                  <c:v>18.3</c:v>
                </c:pt>
                <c:pt idx="1610">
                  <c:v>17.8</c:v>
                </c:pt>
                <c:pt idx="1611">
                  <c:v>17.8</c:v>
                </c:pt>
                <c:pt idx="1612">
                  <c:v>17.3</c:v>
                </c:pt>
                <c:pt idx="1613">
                  <c:v>16.899999999999999</c:v>
                </c:pt>
                <c:pt idx="1614">
                  <c:v>17.2</c:v>
                </c:pt>
                <c:pt idx="1615">
                  <c:v>16.399999999999999</c:v>
                </c:pt>
                <c:pt idx="1616">
                  <c:v>16.399999999999999</c:v>
                </c:pt>
                <c:pt idx="1617">
                  <c:v>16.2</c:v>
                </c:pt>
                <c:pt idx="1618">
                  <c:v>17.600000000000001</c:v>
                </c:pt>
                <c:pt idx="1619">
                  <c:v>17.399999999999999</c:v>
                </c:pt>
                <c:pt idx="1620">
                  <c:v>17.3</c:v>
                </c:pt>
                <c:pt idx="1621">
                  <c:v>16.899999999999999</c:v>
                </c:pt>
                <c:pt idx="1622">
                  <c:v>16.7</c:v>
                </c:pt>
                <c:pt idx="1623">
                  <c:v>17.399999999999999</c:v>
                </c:pt>
                <c:pt idx="1624">
                  <c:v>17</c:v>
                </c:pt>
                <c:pt idx="1625">
                  <c:v>16.7</c:v>
                </c:pt>
                <c:pt idx="1626">
                  <c:v>17.100000000000001</c:v>
                </c:pt>
                <c:pt idx="1627">
                  <c:v>16.7</c:v>
                </c:pt>
                <c:pt idx="1628">
                  <c:v>15.6</c:v>
                </c:pt>
                <c:pt idx="1629">
                  <c:v>16.2</c:v>
                </c:pt>
                <c:pt idx="1630">
                  <c:v>15</c:v>
                </c:pt>
                <c:pt idx="1631">
                  <c:v>15.5</c:v>
                </c:pt>
                <c:pt idx="1632">
                  <c:v>16.3</c:v>
                </c:pt>
                <c:pt idx="1633">
                  <c:v>15</c:v>
                </c:pt>
                <c:pt idx="1634">
                  <c:v>13.6</c:v>
                </c:pt>
                <c:pt idx="1635">
                  <c:v>13.9</c:v>
                </c:pt>
                <c:pt idx="1636">
                  <c:v>15</c:v>
                </c:pt>
                <c:pt idx="1637">
                  <c:v>14.3</c:v>
                </c:pt>
                <c:pt idx="1638">
                  <c:v>13.6</c:v>
                </c:pt>
                <c:pt idx="1639">
                  <c:v>13.8</c:v>
                </c:pt>
                <c:pt idx="1640">
                  <c:v>13.3</c:v>
                </c:pt>
                <c:pt idx="1641">
                  <c:v>12.5</c:v>
                </c:pt>
                <c:pt idx="1642">
                  <c:v>13.2</c:v>
                </c:pt>
                <c:pt idx="1643">
                  <c:v>13.1</c:v>
                </c:pt>
                <c:pt idx="1644">
                  <c:v>13.3</c:v>
                </c:pt>
                <c:pt idx="1645">
                  <c:v>11.8</c:v>
                </c:pt>
                <c:pt idx="1646">
                  <c:v>12.4</c:v>
                </c:pt>
                <c:pt idx="1647">
                  <c:v>13.1</c:v>
                </c:pt>
                <c:pt idx="1648">
                  <c:v>12.6</c:v>
                </c:pt>
                <c:pt idx="1649">
                  <c:v>11.4</c:v>
                </c:pt>
                <c:pt idx="1650">
                  <c:v>10.8</c:v>
                </c:pt>
                <c:pt idx="1651">
                  <c:v>11.4</c:v>
                </c:pt>
                <c:pt idx="1652">
                  <c:v>12.3</c:v>
                </c:pt>
                <c:pt idx="1653">
                  <c:v>13.1</c:v>
                </c:pt>
                <c:pt idx="1654">
                  <c:v>11.4</c:v>
                </c:pt>
                <c:pt idx="1655">
                  <c:v>12.9</c:v>
                </c:pt>
                <c:pt idx="1656">
                  <c:v>13.7</c:v>
                </c:pt>
                <c:pt idx="1657">
                  <c:v>13</c:v>
                </c:pt>
                <c:pt idx="1658">
                  <c:v>12.2</c:v>
                </c:pt>
                <c:pt idx="1659">
                  <c:v>12.3</c:v>
                </c:pt>
                <c:pt idx="1660">
                  <c:v>12.2</c:v>
                </c:pt>
                <c:pt idx="1661">
                  <c:v>12.8</c:v>
                </c:pt>
                <c:pt idx="1662">
                  <c:v>12.5</c:v>
                </c:pt>
                <c:pt idx="1663">
                  <c:v>12</c:v>
                </c:pt>
                <c:pt idx="1664">
                  <c:v>12.9</c:v>
                </c:pt>
                <c:pt idx="1665">
                  <c:v>13.3</c:v>
                </c:pt>
                <c:pt idx="1666">
                  <c:v>12.6</c:v>
                </c:pt>
                <c:pt idx="1667">
                  <c:v>12.7</c:v>
                </c:pt>
                <c:pt idx="1668">
                  <c:v>13.1</c:v>
                </c:pt>
                <c:pt idx="1669">
                  <c:v>15.1</c:v>
                </c:pt>
                <c:pt idx="1670">
                  <c:v>13.3</c:v>
                </c:pt>
                <c:pt idx="1671">
                  <c:v>14.5</c:v>
                </c:pt>
                <c:pt idx="1672">
                  <c:v>13.4</c:v>
                </c:pt>
                <c:pt idx="1673">
                  <c:v>13.9</c:v>
                </c:pt>
                <c:pt idx="1674">
                  <c:v>13.1</c:v>
                </c:pt>
                <c:pt idx="1675">
                  <c:v>14</c:v>
                </c:pt>
                <c:pt idx="1676">
                  <c:v>14.2</c:v>
                </c:pt>
                <c:pt idx="1677">
                  <c:v>13.2</c:v>
                </c:pt>
                <c:pt idx="1678">
                  <c:v>14.6</c:v>
                </c:pt>
                <c:pt idx="1679">
                  <c:v>13.5</c:v>
                </c:pt>
                <c:pt idx="1680">
                  <c:v>14</c:v>
                </c:pt>
                <c:pt idx="1681">
                  <c:v>14.4</c:v>
                </c:pt>
                <c:pt idx="1682">
                  <c:v>15.1</c:v>
                </c:pt>
                <c:pt idx="1683">
                  <c:v>14.9</c:v>
                </c:pt>
                <c:pt idx="1684">
                  <c:v>14.2</c:v>
                </c:pt>
                <c:pt idx="1685">
                  <c:v>14.9</c:v>
                </c:pt>
                <c:pt idx="1686">
                  <c:v>13.5</c:v>
                </c:pt>
                <c:pt idx="1687">
                  <c:v>13.2</c:v>
                </c:pt>
                <c:pt idx="1688">
                  <c:v>13.8</c:v>
                </c:pt>
                <c:pt idx="1689">
                  <c:v>15.2</c:v>
                </c:pt>
                <c:pt idx="1690">
                  <c:v>15.3</c:v>
                </c:pt>
                <c:pt idx="1691">
                  <c:v>14.8</c:v>
                </c:pt>
                <c:pt idx="1692">
                  <c:v>14.1</c:v>
                </c:pt>
                <c:pt idx="1693">
                  <c:v>14.5</c:v>
                </c:pt>
                <c:pt idx="1694">
                  <c:v>14.5</c:v>
                </c:pt>
                <c:pt idx="1695">
                  <c:v>15.1</c:v>
                </c:pt>
                <c:pt idx="1696">
                  <c:v>14.1</c:v>
                </c:pt>
                <c:pt idx="1697">
                  <c:v>14.8</c:v>
                </c:pt>
                <c:pt idx="1698">
                  <c:v>15.2</c:v>
                </c:pt>
                <c:pt idx="1699">
                  <c:v>15.2</c:v>
                </c:pt>
                <c:pt idx="1700">
                  <c:v>15.6</c:v>
                </c:pt>
                <c:pt idx="1701">
                  <c:v>13.2</c:v>
                </c:pt>
                <c:pt idx="1702">
                  <c:v>13.2</c:v>
                </c:pt>
                <c:pt idx="1703">
                  <c:v>14.4</c:v>
                </c:pt>
                <c:pt idx="1704">
                  <c:v>13.7</c:v>
                </c:pt>
                <c:pt idx="1705">
                  <c:v>13.7</c:v>
                </c:pt>
                <c:pt idx="1706">
                  <c:v>14.9</c:v>
                </c:pt>
                <c:pt idx="1707">
                  <c:v>13.9</c:v>
                </c:pt>
                <c:pt idx="1708">
                  <c:v>13.6</c:v>
                </c:pt>
                <c:pt idx="1709">
                  <c:v>14</c:v>
                </c:pt>
                <c:pt idx="1710">
                  <c:v>13.9</c:v>
                </c:pt>
                <c:pt idx="1711">
                  <c:v>14.7</c:v>
                </c:pt>
                <c:pt idx="1712">
                  <c:v>13.8</c:v>
                </c:pt>
                <c:pt idx="1713">
                  <c:v>13.6</c:v>
                </c:pt>
                <c:pt idx="1714">
                  <c:v>13.1</c:v>
                </c:pt>
                <c:pt idx="1715">
                  <c:v>12.3</c:v>
                </c:pt>
                <c:pt idx="1716">
                  <c:v>13.8</c:v>
                </c:pt>
                <c:pt idx="1717">
                  <c:v>15.1</c:v>
                </c:pt>
                <c:pt idx="1718">
                  <c:v>13.9</c:v>
                </c:pt>
                <c:pt idx="1719">
                  <c:v>14</c:v>
                </c:pt>
                <c:pt idx="1720">
                  <c:v>14</c:v>
                </c:pt>
                <c:pt idx="1721">
                  <c:v>13.1</c:v>
                </c:pt>
                <c:pt idx="1722">
                  <c:v>13.8</c:v>
                </c:pt>
                <c:pt idx="1723">
                  <c:v>13.9</c:v>
                </c:pt>
                <c:pt idx="1724">
                  <c:v>14</c:v>
                </c:pt>
                <c:pt idx="1725">
                  <c:v>14.5</c:v>
                </c:pt>
                <c:pt idx="1726">
                  <c:v>13.4</c:v>
                </c:pt>
                <c:pt idx="1727">
                  <c:v>11.2</c:v>
                </c:pt>
                <c:pt idx="1728">
                  <c:v>12.9</c:v>
                </c:pt>
                <c:pt idx="1729">
                  <c:v>13.6</c:v>
                </c:pt>
                <c:pt idx="1730">
                  <c:v>14.2</c:v>
                </c:pt>
                <c:pt idx="1731">
                  <c:v>12.3</c:v>
                </c:pt>
                <c:pt idx="1732">
                  <c:v>13.2</c:v>
                </c:pt>
                <c:pt idx="1733">
                  <c:v>12.8</c:v>
                </c:pt>
                <c:pt idx="1734">
                  <c:v>13.3</c:v>
                </c:pt>
                <c:pt idx="1735">
                  <c:v>13.7</c:v>
                </c:pt>
                <c:pt idx="1736">
                  <c:v>12.5</c:v>
                </c:pt>
                <c:pt idx="1737">
                  <c:v>15.1</c:v>
                </c:pt>
                <c:pt idx="1738">
                  <c:v>13.4</c:v>
                </c:pt>
                <c:pt idx="1739">
                  <c:v>13.8</c:v>
                </c:pt>
                <c:pt idx="1740">
                  <c:v>15.5</c:v>
                </c:pt>
                <c:pt idx="1741">
                  <c:v>13.9</c:v>
                </c:pt>
                <c:pt idx="1742">
                  <c:v>14.6</c:v>
                </c:pt>
                <c:pt idx="1743">
                  <c:v>13.8</c:v>
                </c:pt>
                <c:pt idx="1744">
                  <c:v>14.6</c:v>
                </c:pt>
                <c:pt idx="1745">
                  <c:v>14.6</c:v>
                </c:pt>
                <c:pt idx="1746">
                  <c:v>13.3</c:v>
                </c:pt>
                <c:pt idx="1747">
                  <c:v>15.2</c:v>
                </c:pt>
                <c:pt idx="1748">
                  <c:v>15</c:v>
                </c:pt>
                <c:pt idx="1749">
                  <c:v>16</c:v>
                </c:pt>
                <c:pt idx="1750">
                  <c:v>16.600000000000001</c:v>
                </c:pt>
                <c:pt idx="1751">
                  <c:v>17.100000000000001</c:v>
                </c:pt>
                <c:pt idx="1752">
                  <c:v>16.399999999999999</c:v>
                </c:pt>
                <c:pt idx="1753">
                  <c:v>18.2</c:v>
                </c:pt>
                <c:pt idx="1754">
                  <c:v>18.7</c:v>
                </c:pt>
                <c:pt idx="1755">
                  <c:v>19.5</c:v>
                </c:pt>
                <c:pt idx="1756">
                  <c:v>20.2</c:v>
                </c:pt>
                <c:pt idx="1757">
                  <c:v>21.5</c:v>
                </c:pt>
                <c:pt idx="1758">
                  <c:v>21.1</c:v>
                </c:pt>
                <c:pt idx="1759">
                  <c:v>21.5</c:v>
                </c:pt>
                <c:pt idx="1760">
                  <c:v>22.9</c:v>
                </c:pt>
                <c:pt idx="1761">
                  <c:v>22.7</c:v>
                </c:pt>
                <c:pt idx="1762">
                  <c:v>24.8</c:v>
                </c:pt>
                <c:pt idx="1763">
                  <c:v>24.9</c:v>
                </c:pt>
                <c:pt idx="1764">
                  <c:v>24.3</c:v>
                </c:pt>
                <c:pt idx="1765">
                  <c:v>24.6</c:v>
                </c:pt>
                <c:pt idx="1766">
                  <c:v>27</c:v>
                </c:pt>
                <c:pt idx="1767">
                  <c:v>27.7</c:v>
                </c:pt>
                <c:pt idx="1768">
                  <c:v>27.9</c:v>
                </c:pt>
                <c:pt idx="1769">
                  <c:v>27.8</c:v>
                </c:pt>
                <c:pt idx="1770">
                  <c:v>27.9</c:v>
                </c:pt>
                <c:pt idx="1771">
                  <c:v>27.6</c:v>
                </c:pt>
                <c:pt idx="1772">
                  <c:v>28.4</c:v>
                </c:pt>
                <c:pt idx="1773">
                  <c:v>27.6</c:v>
                </c:pt>
                <c:pt idx="1774">
                  <c:v>26.9</c:v>
                </c:pt>
                <c:pt idx="1775">
                  <c:v>28</c:v>
                </c:pt>
                <c:pt idx="1776">
                  <c:v>29.4</c:v>
                </c:pt>
                <c:pt idx="1777">
                  <c:v>28</c:v>
                </c:pt>
                <c:pt idx="1778">
                  <c:v>29</c:v>
                </c:pt>
                <c:pt idx="1779">
                  <c:v>28.7</c:v>
                </c:pt>
                <c:pt idx="1780">
                  <c:v>29</c:v>
                </c:pt>
                <c:pt idx="1781">
                  <c:v>29.4</c:v>
                </c:pt>
                <c:pt idx="1782">
                  <c:v>27.5</c:v>
                </c:pt>
                <c:pt idx="1783">
                  <c:v>27</c:v>
                </c:pt>
                <c:pt idx="1784">
                  <c:v>27.7</c:v>
                </c:pt>
                <c:pt idx="1785">
                  <c:v>28.2</c:v>
                </c:pt>
                <c:pt idx="1786">
                  <c:v>27.7</c:v>
                </c:pt>
                <c:pt idx="1787">
                  <c:v>27.4</c:v>
                </c:pt>
                <c:pt idx="1788">
                  <c:v>26.7</c:v>
                </c:pt>
                <c:pt idx="1789">
                  <c:v>26.5</c:v>
                </c:pt>
                <c:pt idx="1790">
                  <c:v>27.2</c:v>
                </c:pt>
                <c:pt idx="1791">
                  <c:v>26.7</c:v>
                </c:pt>
                <c:pt idx="1792">
                  <c:v>25.2</c:v>
                </c:pt>
                <c:pt idx="1793">
                  <c:v>27.8</c:v>
                </c:pt>
                <c:pt idx="1794">
                  <c:v>26.4</c:v>
                </c:pt>
                <c:pt idx="1795">
                  <c:v>27.1</c:v>
                </c:pt>
                <c:pt idx="1796">
                  <c:v>26.2</c:v>
                </c:pt>
                <c:pt idx="1797">
                  <c:v>26.1</c:v>
                </c:pt>
                <c:pt idx="1798">
                  <c:v>25.3</c:v>
                </c:pt>
                <c:pt idx="1799">
                  <c:v>25.9</c:v>
                </c:pt>
                <c:pt idx="1800">
                  <c:v>24.9</c:v>
                </c:pt>
                <c:pt idx="1801">
                  <c:v>26.1</c:v>
                </c:pt>
                <c:pt idx="1802">
                  <c:v>27.1</c:v>
                </c:pt>
                <c:pt idx="1803">
                  <c:v>27</c:v>
                </c:pt>
                <c:pt idx="1804">
                  <c:v>26.8</c:v>
                </c:pt>
                <c:pt idx="1805">
                  <c:v>27.1</c:v>
                </c:pt>
                <c:pt idx="1806">
                  <c:v>26.1</c:v>
                </c:pt>
                <c:pt idx="1807">
                  <c:v>26.4</c:v>
                </c:pt>
                <c:pt idx="1808">
                  <c:v>27.3</c:v>
                </c:pt>
                <c:pt idx="1809">
                  <c:v>27.1</c:v>
                </c:pt>
                <c:pt idx="1810">
                  <c:v>28.3</c:v>
                </c:pt>
                <c:pt idx="1811">
                  <c:v>29.1</c:v>
                </c:pt>
                <c:pt idx="1812">
                  <c:v>29.1</c:v>
                </c:pt>
                <c:pt idx="1813">
                  <c:v>30.2</c:v>
                </c:pt>
                <c:pt idx="1814">
                  <c:v>29.1</c:v>
                </c:pt>
                <c:pt idx="1815">
                  <c:v>29.7</c:v>
                </c:pt>
                <c:pt idx="1816">
                  <c:v>29.9</c:v>
                </c:pt>
                <c:pt idx="1817">
                  <c:v>31.7</c:v>
                </c:pt>
                <c:pt idx="1818">
                  <c:v>31.5</c:v>
                </c:pt>
                <c:pt idx="1819">
                  <c:v>31.8</c:v>
                </c:pt>
                <c:pt idx="1820">
                  <c:v>31.1</c:v>
                </c:pt>
                <c:pt idx="1821">
                  <c:v>32.6</c:v>
                </c:pt>
                <c:pt idx="1822">
                  <c:v>32.5</c:v>
                </c:pt>
                <c:pt idx="1823">
                  <c:v>33</c:v>
                </c:pt>
                <c:pt idx="1824">
                  <c:v>31.2</c:v>
                </c:pt>
                <c:pt idx="1825">
                  <c:v>33.6</c:v>
                </c:pt>
                <c:pt idx="1826">
                  <c:v>33.4</c:v>
                </c:pt>
                <c:pt idx="1827">
                  <c:v>32.4</c:v>
                </c:pt>
                <c:pt idx="1828">
                  <c:v>33.5</c:v>
                </c:pt>
                <c:pt idx="1829">
                  <c:v>32.799999999999997</c:v>
                </c:pt>
                <c:pt idx="1830">
                  <c:v>33.700000000000003</c:v>
                </c:pt>
                <c:pt idx="1831">
                  <c:v>34.299999999999997</c:v>
                </c:pt>
                <c:pt idx="1832">
                  <c:v>33.6</c:v>
                </c:pt>
                <c:pt idx="1833">
                  <c:v>33.799999999999997</c:v>
                </c:pt>
                <c:pt idx="1834">
                  <c:v>33.5</c:v>
                </c:pt>
                <c:pt idx="1835">
                  <c:v>33.9</c:v>
                </c:pt>
                <c:pt idx="1836">
                  <c:v>33.9</c:v>
                </c:pt>
                <c:pt idx="1837">
                  <c:v>33.700000000000003</c:v>
                </c:pt>
                <c:pt idx="1838">
                  <c:v>34.4</c:v>
                </c:pt>
                <c:pt idx="1839">
                  <c:v>35</c:v>
                </c:pt>
                <c:pt idx="1840">
                  <c:v>34.4</c:v>
                </c:pt>
              </c:numCache>
            </c:numRef>
          </c:xVal>
          <c:yVal>
            <c:numRef>
              <c:f>'62G_15'!$A$2:$A$1842</c:f>
              <c:numCache>
                <c:formatCode>General</c:formatCode>
                <c:ptCount val="1841"/>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numCache>
            </c:numRef>
          </c:yVal>
          <c:smooth val="1"/>
          <c:extLst>
            <c:ext xmlns:c16="http://schemas.microsoft.com/office/drawing/2014/chart" uri="{C3380CC4-5D6E-409C-BE32-E72D297353CC}">
              <c16:uniqueId val="{00000005-D2C9-4C46-8EA6-B2296D9A1278}"/>
            </c:ext>
          </c:extLst>
        </c:ser>
        <c:ser>
          <c:idx val="5"/>
          <c:order val="6"/>
          <c:tx>
            <c:strRef>
              <c:f>'62G_15'!$W$1</c:f>
              <c:strCache>
                <c:ptCount val="1"/>
                <c:pt idx="0">
                  <c:v>UP_CU_DEP</c:v>
                </c:pt>
              </c:strCache>
            </c:strRef>
          </c:tx>
          <c:spPr>
            <a:ln w="19050" cap="rnd">
              <a:solidFill>
                <a:schemeClr val="tx1"/>
              </a:solidFill>
              <a:round/>
            </a:ln>
            <a:effectLst/>
          </c:spPr>
          <c:marker>
            <c:symbol val="none"/>
          </c:marker>
          <c:xVal>
            <c:numRef>
              <c:f>'62G_15'!$W$4:$W$5</c:f>
              <c:numCache>
                <c:formatCode>General</c:formatCode>
                <c:ptCount val="2"/>
                <c:pt idx="0">
                  <c:v>0</c:v>
                </c:pt>
                <c:pt idx="1">
                  <c:v>150</c:v>
                </c:pt>
              </c:numCache>
            </c:numRef>
          </c:xVal>
          <c:yVal>
            <c:numRef>
              <c:f>'62G_15'!$W$2:$W$3</c:f>
              <c:numCache>
                <c:formatCode>General</c:formatCode>
                <c:ptCount val="2"/>
                <c:pt idx="0">
                  <c:v>64</c:v>
                </c:pt>
                <c:pt idx="1">
                  <c:v>64</c:v>
                </c:pt>
              </c:numCache>
            </c:numRef>
          </c:yVal>
          <c:smooth val="1"/>
          <c:extLst>
            <c:ext xmlns:c16="http://schemas.microsoft.com/office/drawing/2014/chart" uri="{C3380CC4-5D6E-409C-BE32-E72D297353CC}">
              <c16:uniqueId val="{00000006-D2C9-4C46-8EA6-B2296D9A1278}"/>
            </c:ext>
          </c:extLst>
        </c:ser>
        <c:ser>
          <c:idx val="6"/>
          <c:order val="7"/>
          <c:tx>
            <c:strRef>
              <c:f>'62G_15'!$X$1</c:f>
              <c:strCache>
                <c:ptCount val="1"/>
                <c:pt idx="0">
                  <c:v>UP_AQ_DEP</c:v>
                </c:pt>
              </c:strCache>
            </c:strRef>
          </c:tx>
          <c:spPr>
            <a:ln w="19050" cap="rnd">
              <a:solidFill>
                <a:schemeClr val="tx1"/>
              </a:solidFill>
              <a:round/>
            </a:ln>
            <a:effectLst/>
          </c:spPr>
          <c:marker>
            <c:symbol val="none"/>
          </c:marker>
          <c:xVal>
            <c:numRef>
              <c:f>'62G_15'!$W$4:$W$5</c:f>
              <c:numCache>
                <c:formatCode>General</c:formatCode>
                <c:ptCount val="2"/>
                <c:pt idx="0">
                  <c:v>0</c:v>
                </c:pt>
                <c:pt idx="1">
                  <c:v>150</c:v>
                </c:pt>
              </c:numCache>
            </c:numRef>
          </c:xVal>
          <c:yVal>
            <c:numRef>
              <c:f>'62G_15'!$X$2:$X$3</c:f>
              <c:numCache>
                <c:formatCode>General</c:formatCode>
                <c:ptCount val="2"/>
                <c:pt idx="0">
                  <c:v>100</c:v>
                </c:pt>
                <c:pt idx="1">
                  <c:v>100</c:v>
                </c:pt>
              </c:numCache>
            </c:numRef>
          </c:yVal>
          <c:smooth val="1"/>
          <c:extLst>
            <c:ext xmlns:c16="http://schemas.microsoft.com/office/drawing/2014/chart" uri="{C3380CC4-5D6E-409C-BE32-E72D297353CC}">
              <c16:uniqueId val="{00000007-D2C9-4C46-8EA6-B2296D9A1278}"/>
            </c:ext>
          </c:extLst>
        </c:ser>
        <c:ser>
          <c:idx val="7"/>
          <c:order val="8"/>
          <c:tx>
            <c:strRef>
              <c:f>'62G_15'!$Y$1</c:f>
              <c:strCache>
                <c:ptCount val="1"/>
                <c:pt idx="0">
                  <c:v>MID_CU_DEP</c:v>
                </c:pt>
              </c:strCache>
            </c:strRef>
          </c:tx>
          <c:spPr>
            <a:ln w="19050" cap="rnd">
              <a:solidFill>
                <a:schemeClr val="tx1"/>
              </a:solidFill>
              <a:round/>
            </a:ln>
            <a:effectLst/>
          </c:spPr>
          <c:marker>
            <c:symbol val="none"/>
          </c:marker>
          <c:xVal>
            <c:numRef>
              <c:f>'62G_15'!$W$4:$W$5</c:f>
              <c:numCache>
                <c:formatCode>General</c:formatCode>
                <c:ptCount val="2"/>
                <c:pt idx="0">
                  <c:v>0</c:v>
                </c:pt>
                <c:pt idx="1">
                  <c:v>150</c:v>
                </c:pt>
              </c:numCache>
            </c:numRef>
          </c:xVal>
          <c:yVal>
            <c:numRef>
              <c:f>'62G_15'!$Y$2:$Y$3</c:f>
              <c:numCache>
                <c:formatCode>General</c:formatCode>
                <c:ptCount val="2"/>
                <c:pt idx="0">
                  <c:v>150</c:v>
                </c:pt>
                <c:pt idx="1">
                  <c:v>150</c:v>
                </c:pt>
              </c:numCache>
            </c:numRef>
          </c:yVal>
          <c:smooth val="1"/>
          <c:extLst>
            <c:ext xmlns:c16="http://schemas.microsoft.com/office/drawing/2014/chart" uri="{C3380CC4-5D6E-409C-BE32-E72D297353CC}">
              <c16:uniqueId val="{00000008-D2C9-4C46-8EA6-B2296D9A1278}"/>
            </c:ext>
          </c:extLst>
        </c:ser>
        <c:ser>
          <c:idx val="8"/>
          <c:order val="9"/>
          <c:tx>
            <c:strRef>
              <c:f>'62G_15'!$Z$1</c:f>
              <c:strCache>
                <c:ptCount val="1"/>
                <c:pt idx="0">
                  <c:v>MID_AQ_DEP</c:v>
                </c:pt>
              </c:strCache>
            </c:strRef>
          </c:tx>
          <c:spPr>
            <a:ln w="19050" cap="rnd">
              <a:solidFill>
                <a:schemeClr val="tx1"/>
              </a:solidFill>
              <a:round/>
            </a:ln>
            <a:effectLst/>
          </c:spPr>
          <c:marker>
            <c:symbol val="none"/>
          </c:marker>
          <c:xVal>
            <c:numRef>
              <c:f>'62G_15'!$W$4:$W$5</c:f>
              <c:numCache>
                <c:formatCode>General</c:formatCode>
                <c:ptCount val="2"/>
                <c:pt idx="0">
                  <c:v>0</c:v>
                </c:pt>
                <c:pt idx="1">
                  <c:v>150</c:v>
                </c:pt>
              </c:numCache>
            </c:numRef>
          </c:xVal>
          <c:yVal>
            <c:numRef>
              <c:f>'62G_15'!$Z$2:$Z$4</c:f>
              <c:numCache>
                <c:formatCode>General</c:formatCode>
                <c:ptCount val="3"/>
                <c:pt idx="0">
                  <c:v>165</c:v>
                </c:pt>
                <c:pt idx="1">
                  <c:v>165</c:v>
                </c:pt>
              </c:numCache>
            </c:numRef>
          </c:yVal>
          <c:smooth val="1"/>
          <c:extLst>
            <c:ext xmlns:c16="http://schemas.microsoft.com/office/drawing/2014/chart" uri="{C3380CC4-5D6E-409C-BE32-E72D297353CC}">
              <c16:uniqueId val="{00000009-D2C9-4C46-8EA6-B2296D9A1278}"/>
            </c:ext>
          </c:extLst>
        </c:ser>
        <c:dLbls>
          <c:showLegendKey val="0"/>
          <c:showVal val="0"/>
          <c:showCatName val="0"/>
          <c:showSerName val="0"/>
          <c:showPercent val="0"/>
          <c:showBubbleSize val="0"/>
        </c:dLbls>
        <c:axId val="725640440"/>
        <c:axId val="725640768"/>
      </c:scatterChart>
      <c:valAx>
        <c:axId val="725640440"/>
        <c:scaling>
          <c:orientation val="minMax"/>
          <c:max val="100"/>
          <c:min val="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l-GR" sz="1000" b="0" i="0" baseline="0">
                    <a:solidFill>
                      <a:sysClr val="windowText" lastClr="000000"/>
                    </a:solidFill>
                    <a:effectLst/>
                  </a:rPr>
                  <a:t>Δ</a:t>
                </a:r>
                <a:r>
                  <a:rPr lang="en-US" sz="1000" b="0" i="0" baseline="0">
                    <a:solidFill>
                      <a:sysClr val="windowText" lastClr="000000"/>
                    </a:solidFill>
                    <a:effectLst/>
                  </a:rPr>
                  <a:t> in Conductance (mS/m)</a:t>
                </a:r>
                <a:endParaRPr lang="en-US" sz="1000">
                  <a:solidFill>
                    <a:sysClr val="windowText" lastClr="000000"/>
                  </a:solidFill>
                  <a:effectLst/>
                </a:endParaRP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out"/>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725640768"/>
        <c:crosses val="autoZero"/>
        <c:crossBetween val="midCat"/>
        <c:majorUnit val="25"/>
      </c:valAx>
      <c:valAx>
        <c:axId val="725640768"/>
        <c:scaling>
          <c:orientation val="maxMin"/>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a:solidFill>
                      <a:sysClr val="windowText" lastClr="000000"/>
                    </a:solidFill>
                  </a:rPr>
                  <a:t>Depth (ft)</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out"/>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725640440"/>
        <c:crosses val="autoZero"/>
        <c:crossBetween val="midCat"/>
        <c:majorUnit val="25"/>
      </c:valAx>
      <c:spPr>
        <a:noFill/>
        <a:ln>
          <a:solidFill>
            <a:schemeClr val="tx1"/>
          </a:solidFill>
        </a:ln>
        <a:effectLst/>
      </c:spPr>
    </c:plotArea>
    <c:legend>
      <c:legendPos val="r"/>
      <c:layout>
        <c:manualLayout>
          <c:xMode val="edge"/>
          <c:yMode val="edge"/>
          <c:x val="0.68442713456338555"/>
          <c:y val="0.14428754738990959"/>
          <c:w val="0.31112487408675887"/>
          <c:h val="0.12704155730533684"/>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2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1400"/>
            </a:pPr>
            <a:r>
              <a:rPr lang="en-US" sz="1400" b="1" i="0" baseline="0">
                <a:effectLst/>
              </a:rPr>
              <a:t>62G 15 </a:t>
            </a:r>
            <a:r>
              <a:rPr lang="el-GR" sz="1400" b="1" i="0" baseline="0">
                <a:effectLst/>
              </a:rPr>
              <a:t>Δ</a:t>
            </a:r>
            <a:r>
              <a:rPr lang="en-US" sz="1400" b="1" i="0" baseline="0">
                <a:effectLst/>
              </a:rPr>
              <a:t> in Conductance (mS/m)</a:t>
            </a:r>
            <a:endParaRPr lang="en-US" sz="1400" b="1">
              <a:effectLst/>
            </a:endParaRPr>
          </a:p>
        </c:rich>
      </c:tx>
      <c:overlay val="0"/>
    </c:title>
    <c:autoTitleDeleted val="0"/>
    <c:plotArea>
      <c:layout>
        <c:manualLayout>
          <c:layoutTarget val="inner"/>
          <c:xMode val="edge"/>
          <c:yMode val="edge"/>
          <c:x val="3.7932747403053489E-2"/>
          <c:y val="0.13747786961412431"/>
          <c:w val="0.93195144356955384"/>
          <c:h val="0.81654521445688855"/>
        </c:manualLayout>
      </c:layout>
      <c:scatterChart>
        <c:scatterStyle val="smoothMarker"/>
        <c:varyColors val="0"/>
        <c:ser>
          <c:idx val="5"/>
          <c:order val="0"/>
          <c:tx>
            <c:strRef>
              <c:f>'62G_15'!$O$1</c:f>
              <c:strCache>
                <c:ptCount val="1"/>
                <c:pt idx="0">
                  <c:v>2008-2016</c:v>
                </c:pt>
              </c:strCache>
            </c:strRef>
          </c:tx>
          <c:spPr>
            <a:ln w="12700">
              <a:solidFill>
                <a:schemeClr val="accent1">
                  <a:lumMod val="40000"/>
                  <a:lumOff val="60000"/>
                </a:schemeClr>
              </a:solidFill>
            </a:ln>
          </c:spPr>
          <c:marker>
            <c:symbol val="none"/>
          </c:marker>
          <c:xVal>
            <c:numRef>
              <c:f>'62G_15'!$O$2:$O$1836</c:f>
              <c:numCache>
                <c:formatCode>General</c:formatCode>
                <c:ptCount val="1835"/>
                <c:pt idx="3">
                  <c:v>4.339999999999999</c:v>
                </c:pt>
                <c:pt idx="4">
                  <c:v>4.160000000000001</c:v>
                </c:pt>
                <c:pt idx="5">
                  <c:v>3.9199999999999995</c:v>
                </c:pt>
                <c:pt idx="6">
                  <c:v>3.6199999999999997</c:v>
                </c:pt>
                <c:pt idx="7">
                  <c:v>3.6</c:v>
                </c:pt>
                <c:pt idx="8">
                  <c:v>3.44</c:v>
                </c:pt>
                <c:pt idx="9">
                  <c:v>3.7</c:v>
                </c:pt>
                <c:pt idx="10">
                  <c:v>3.9799999999999995</c:v>
                </c:pt>
                <c:pt idx="11">
                  <c:v>4.3800000000000008</c:v>
                </c:pt>
                <c:pt idx="12">
                  <c:v>4.3800000000000008</c:v>
                </c:pt>
                <c:pt idx="13">
                  <c:v>4.5200000000000005</c:v>
                </c:pt>
                <c:pt idx="14">
                  <c:v>4.5200000000000005</c:v>
                </c:pt>
                <c:pt idx="15">
                  <c:v>4.42</c:v>
                </c:pt>
                <c:pt idx="16">
                  <c:v>4.0400000000000009</c:v>
                </c:pt>
                <c:pt idx="17">
                  <c:v>4.32</c:v>
                </c:pt>
                <c:pt idx="18">
                  <c:v>4.3599999999999994</c:v>
                </c:pt>
                <c:pt idx="19">
                  <c:v>4.2799999999999994</c:v>
                </c:pt>
                <c:pt idx="20">
                  <c:v>4.2</c:v>
                </c:pt>
                <c:pt idx="21">
                  <c:v>4.1000000000000005</c:v>
                </c:pt>
                <c:pt idx="22">
                  <c:v>3.9</c:v>
                </c:pt>
                <c:pt idx="23">
                  <c:v>3.56</c:v>
                </c:pt>
                <c:pt idx="24">
                  <c:v>3.5200000000000005</c:v>
                </c:pt>
                <c:pt idx="25">
                  <c:v>3.4200000000000004</c:v>
                </c:pt>
                <c:pt idx="26">
                  <c:v>3.3</c:v>
                </c:pt>
                <c:pt idx="27">
                  <c:v>3.14</c:v>
                </c:pt>
                <c:pt idx="28">
                  <c:v>2.7800000000000002</c:v>
                </c:pt>
                <c:pt idx="29">
                  <c:v>2.44</c:v>
                </c:pt>
                <c:pt idx="30">
                  <c:v>2.06</c:v>
                </c:pt>
                <c:pt idx="31">
                  <c:v>2.1</c:v>
                </c:pt>
                <c:pt idx="32">
                  <c:v>1.56</c:v>
                </c:pt>
                <c:pt idx="33">
                  <c:v>1.6000000000000003</c:v>
                </c:pt>
                <c:pt idx="34">
                  <c:v>1.4800000000000004</c:v>
                </c:pt>
                <c:pt idx="35">
                  <c:v>1.6600000000000001</c:v>
                </c:pt>
                <c:pt idx="36">
                  <c:v>1.3400000000000003</c:v>
                </c:pt>
                <c:pt idx="37">
                  <c:v>1.64</c:v>
                </c:pt>
                <c:pt idx="38">
                  <c:v>1.5599999999999998</c:v>
                </c:pt>
                <c:pt idx="39">
                  <c:v>1.5599999999999998</c:v>
                </c:pt>
                <c:pt idx="40">
                  <c:v>1.3999999999999997</c:v>
                </c:pt>
                <c:pt idx="41">
                  <c:v>1.6199999999999997</c:v>
                </c:pt>
                <c:pt idx="42">
                  <c:v>1.4999999999999998</c:v>
                </c:pt>
                <c:pt idx="43">
                  <c:v>1.64</c:v>
                </c:pt>
                <c:pt idx="44">
                  <c:v>1.5</c:v>
                </c:pt>
                <c:pt idx="45">
                  <c:v>1.32</c:v>
                </c:pt>
                <c:pt idx="46">
                  <c:v>1.2999999999999998</c:v>
                </c:pt>
                <c:pt idx="47">
                  <c:v>1.4599999999999995</c:v>
                </c:pt>
                <c:pt idx="48">
                  <c:v>1.3399999999999994</c:v>
                </c:pt>
                <c:pt idx="49">
                  <c:v>1.2999999999999994</c:v>
                </c:pt>
                <c:pt idx="50">
                  <c:v>1.6599999999999995</c:v>
                </c:pt>
                <c:pt idx="51">
                  <c:v>1.6799999999999997</c:v>
                </c:pt>
                <c:pt idx="52">
                  <c:v>1.6599999999999997</c:v>
                </c:pt>
                <c:pt idx="53">
                  <c:v>1.7399999999999998</c:v>
                </c:pt>
                <c:pt idx="54">
                  <c:v>2.04</c:v>
                </c:pt>
                <c:pt idx="55">
                  <c:v>2.0599999999999996</c:v>
                </c:pt>
                <c:pt idx="56">
                  <c:v>1.8599999999999994</c:v>
                </c:pt>
                <c:pt idx="57">
                  <c:v>1.6199999999999997</c:v>
                </c:pt>
                <c:pt idx="58">
                  <c:v>1.5599999999999998</c:v>
                </c:pt>
                <c:pt idx="59">
                  <c:v>1.7799999999999998</c:v>
                </c:pt>
                <c:pt idx="60">
                  <c:v>2.04</c:v>
                </c:pt>
                <c:pt idx="61">
                  <c:v>2.2800000000000002</c:v>
                </c:pt>
                <c:pt idx="62">
                  <c:v>2.38</c:v>
                </c:pt>
                <c:pt idx="63">
                  <c:v>2.8600000000000003</c:v>
                </c:pt>
                <c:pt idx="64">
                  <c:v>2.9</c:v>
                </c:pt>
                <c:pt idx="65">
                  <c:v>2.64</c:v>
                </c:pt>
                <c:pt idx="66">
                  <c:v>3.08</c:v>
                </c:pt>
                <c:pt idx="67">
                  <c:v>3.3600000000000008</c:v>
                </c:pt>
                <c:pt idx="68">
                  <c:v>3.56</c:v>
                </c:pt>
                <c:pt idx="69">
                  <c:v>3.6</c:v>
                </c:pt>
                <c:pt idx="70">
                  <c:v>4.0400000000000009</c:v>
                </c:pt>
                <c:pt idx="71">
                  <c:v>4.26</c:v>
                </c:pt>
                <c:pt idx="72">
                  <c:v>4.4599999999999991</c:v>
                </c:pt>
                <c:pt idx="73">
                  <c:v>4.32</c:v>
                </c:pt>
                <c:pt idx="74">
                  <c:v>4.5</c:v>
                </c:pt>
                <c:pt idx="75">
                  <c:v>4.4599999999999991</c:v>
                </c:pt>
                <c:pt idx="76">
                  <c:v>4.2399999999999993</c:v>
                </c:pt>
                <c:pt idx="77">
                  <c:v>4.42</c:v>
                </c:pt>
                <c:pt idx="78">
                  <c:v>4.62</c:v>
                </c:pt>
                <c:pt idx="79">
                  <c:v>4.8400000000000007</c:v>
                </c:pt>
                <c:pt idx="80">
                  <c:v>5.0199999999999987</c:v>
                </c:pt>
                <c:pt idx="81">
                  <c:v>5.42</c:v>
                </c:pt>
                <c:pt idx="82">
                  <c:v>5.6</c:v>
                </c:pt>
                <c:pt idx="83">
                  <c:v>5.8599999999999994</c:v>
                </c:pt>
                <c:pt idx="84">
                  <c:v>5.6599999999999993</c:v>
                </c:pt>
                <c:pt idx="85">
                  <c:v>5.5</c:v>
                </c:pt>
                <c:pt idx="86">
                  <c:v>5.4</c:v>
                </c:pt>
                <c:pt idx="87">
                  <c:v>4.9799999999999995</c:v>
                </c:pt>
                <c:pt idx="88">
                  <c:v>4.8</c:v>
                </c:pt>
                <c:pt idx="89">
                  <c:v>4.74</c:v>
                </c:pt>
                <c:pt idx="90">
                  <c:v>4.7200000000000006</c:v>
                </c:pt>
                <c:pt idx="91">
                  <c:v>4.1800000000000015</c:v>
                </c:pt>
                <c:pt idx="92">
                  <c:v>4.24</c:v>
                </c:pt>
                <c:pt idx="93">
                  <c:v>4.12</c:v>
                </c:pt>
                <c:pt idx="94">
                  <c:v>3.9200000000000004</c:v>
                </c:pt>
                <c:pt idx="95">
                  <c:v>3.3400000000000007</c:v>
                </c:pt>
                <c:pt idx="96">
                  <c:v>3.62</c:v>
                </c:pt>
                <c:pt idx="97">
                  <c:v>3.3400000000000007</c:v>
                </c:pt>
                <c:pt idx="98">
                  <c:v>3.14</c:v>
                </c:pt>
                <c:pt idx="99">
                  <c:v>3.4200000000000004</c:v>
                </c:pt>
                <c:pt idx="100">
                  <c:v>3.96</c:v>
                </c:pt>
                <c:pt idx="101">
                  <c:v>3.7</c:v>
                </c:pt>
                <c:pt idx="102">
                  <c:v>3.7400000000000007</c:v>
                </c:pt>
                <c:pt idx="103">
                  <c:v>3.680000000000001</c:v>
                </c:pt>
                <c:pt idx="104">
                  <c:v>3.4600000000000009</c:v>
                </c:pt>
                <c:pt idx="105">
                  <c:v>3.3800000000000012</c:v>
                </c:pt>
                <c:pt idx="106">
                  <c:v>3.3800000000000012</c:v>
                </c:pt>
                <c:pt idx="107">
                  <c:v>3.5400000000000005</c:v>
                </c:pt>
                <c:pt idx="108">
                  <c:v>3.6400000000000006</c:v>
                </c:pt>
                <c:pt idx="109">
                  <c:v>3.6</c:v>
                </c:pt>
                <c:pt idx="110">
                  <c:v>3.72</c:v>
                </c:pt>
                <c:pt idx="111">
                  <c:v>3.5799999999999996</c:v>
                </c:pt>
                <c:pt idx="112">
                  <c:v>3.4599999999999995</c:v>
                </c:pt>
                <c:pt idx="113">
                  <c:v>3.2199999999999998</c:v>
                </c:pt>
                <c:pt idx="114">
                  <c:v>2.8599999999999994</c:v>
                </c:pt>
                <c:pt idx="115">
                  <c:v>2.4999999999999996</c:v>
                </c:pt>
                <c:pt idx="116">
                  <c:v>2.4199999999999995</c:v>
                </c:pt>
                <c:pt idx="117">
                  <c:v>2.2599999999999998</c:v>
                </c:pt>
                <c:pt idx="118">
                  <c:v>1.94</c:v>
                </c:pt>
                <c:pt idx="119">
                  <c:v>2.2599999999999998</c:v>
                </c:pt>
                <c:pt idx="120">
                  <c:v>2.1799999999999997</c:v>
                </c:pt>
                <c:pt idx="121">
                  <c:v>2.0199999999999996</c:v>
                </c:pt>
                <c:pt idx="122">
                  <c:v>1.9999999999999996</c:v>
                </c:pt>
                <c:pt idx="123">
                  <c:v>1.7799999999999994</c:v>
                </c:pt>
                <c:pt idx="124">
                  <c:v>1.1399999999999995</c:v>
                </c:pt>
                <c:pt idx="125">
                  <c:v>0.63999999999999946</c:v>
                </c:pt>
                <c:pt idx="126">
                  <c:v>0.6</c:v>
                </c:pt>
                <c:pt idx="127">
                  <c:v>0.48000000000000009</c:v>
                </c:pt>
                <c:pt idx="128">
                  <c:v>0.30000000000000038</c:v>
                </c:pt>
                <c:pt idx="129">
                  <c:v>0.24000000000000057</c:v>
                </c:pt>
                <c:pt idx="130">
                  <c:v>0.52000000000000068</c:v>
                </c:pt>
                <c:pt idx="131">
                  <c:v>6.0000000000000143E-2</c:v>
                </c:pt>
                <c:pt idx="132">
                  <c:v>-0.17999999999999972</c:v>
                </c:pt>
                <c:pt idx="133">
                  <c:v>-0.25999999999999995</c:v>
                </c:pt>
                <c:pt idx="134">
                  <c:v>-0.34</c:v>
                </c:pt>
                <c:pt idx="135">
                  <c:v>-0.3999999999999998</c:v>
                </c:pt>
                <c:pt idx="136">
                  <c:v>-0.27999999999999953</c:v>
                </c:pt>
                <c:pt idx="137">
                  <c:v>-0.57999999999999985</c:v>
                </c:pt>
                <c:pt idx="138">
                  <c:v>-0.77999999999999969</c:v>
                </c:pt>
                <c:pt idx="139">
                  <c:v>-0.93999999999999984</c:v>
                </c:pt>
                <c:pt idx="140">
                  <c:v>-1.3199999999999998</c:v>
                </c:pt>
                <c:pt idx="141">
                  <c:v>-1.52</c:v>
                </c:pt>
                <c:pt idx="142">
                  <c:v>-1.5199999999999996</c:v>
                </c:pt>
                <c:pt idx="143">
                  <c:v>-1.5199999999999996</c:v>
                </c:pt>
                <c:pt idx="144">
                  <c:v>-1.7199999999999995</c:v>
                </c:pt>
                <c:pt idx="145">
                  <c:v>-1.8799999999999997</c:v>
                </c:pt>
                <c:pt idx="146">
                  <c:v>-2</c:v>
                </c:pt>
                <c:pt idx="147">
                  <c:v>-2.04</c:v>
                </c:pt>
                <c:pt idx="148">
                  <c:v>-2.04</c:v>
                </c:pt>
                <c:pt idx="149">
                  <c:v>-1.7399999999999998</c:v>
                </c:pt>
                <c:pt idx="150">
                  <c:v>-1.4799999999999998</c:v>
                </c:pt>
                <c:pt idx="151">
                  <c:v>-1.3199999999999996</c:v>
                </c:pt>
                <c:pt idx="152">
                  <c:v>-1.5399999999999996</c:v>
                </c:pt>
                <c:pt idx="153">
                  <c:v>-1.5399999999999996</c:v>
                </c:pt>
                <c:pt idx="154">
                  <c:v>-1.4999999999999996</c:v>
                </c:pt>
                <c:pt idx="155">
                  <c:v>-2.1199999999999997</c:v>
                </c:pt>
                <c:pt idx="156">
                  <c:v>-2.1</c:v>
                </c:pt>
                <c:pt idx="157">
                  <c:v>-2.04</c:v>
                </c:pt>
                <c:pt idx="158">
                  <c:v>-2.16</c:v>
                </c:pt>
                <c:pt idx="159">
                  <c:v>-2.7199999999999998</c:v>
                </c:pt>
                <c:pt idx="160">
                  <c:v>-2.7400000000000007</c:v>
                </c:pt>
                <c:pt idx="161">
                  <c:v>-2.9400000000000004</c:v>
                </c:pt>
                <c:pt idx="162">
                  <c:v>-2.7600000000000002</c:v>
                </c:pt>
                <c:pt idx="163">
                  <c:v>-2.4799999999999995</c:v>
                </c:pt>
                <c:pt idx="164">
                  <c:v>-2.46</c:v>
                </c:pt>
                <c:pt idx="165">
                  <c:v>-2.2000000000000002</c:v>
                </c:pt>
                <c:pt idx="166">
                  <c:v>-2.2999999999999998</c:v>
                </c:pt>
                <c:pt idx="167">
                  <c:v>-2.5599999999999996</c:v>
                </c:pt>
                <c:pt idx="168">
                  <c:v>-3.0399999999999996</c:v>
                </c:pt>
                <c:pt idx="169">
                  <c:v>-2.8199999999999994</c:v>
                </c:pt>
                <c:pt idx="170">
                  <c:v>-3.0799999999999996</c:v>
                </c:pt>
                <c:pt idx="171">
                  <c:v>-3.2</c:v>
                </c:pt>
                <c:pt idx="172">
                  <c:v>-3.22</c:v>
                </c:pt>
                <c:pt idx="173">
                  <c:v>-3.22</c:v>
                </c:pt>
                <c:pt idx="174">
                  <c:v>-3.3200000000000003</c:v>
                </c:pt>
                <c:pt idx="175">
                  <c:v>-3.1399999999999997</c:v>
                </c:pt>
                <c:pt idx="176">
                  <c:v>-3.2599999999999993</c:v>
                </c:pt>
                <c:pt idx="177">
                  <c:v>-3.1</c:v>
                </c:pt>
                <c:pt idx="178">
                  <c:v>-3.3600000000000003</c:v>
                </c:pt>
                <c:pt idx="179">
                  <c:v>-3.4</c:v>
                </c:pt>
                <c:pt idx="180">
                  <c:v>-3.9</c:v>
                </c:pt>
                <c:pt idx="181">
                  <c:v>-3.8200000000000003</c:v>
                </c:pt>
                <c:pt idx="182">
                  <c:v>-4.0999999999999996</c:v>
                </c:pt>
                <c:pt idx="183">
                  <c:v>-3.78</c:v>
                </c:pt>
                <c:pt idx="184">
                  <c:v>-3.7</c:v>
                </c:pt>
                <c:pt idx="185">
                  <c:v>-3.2399999999999998</c:v>
                </c:pt>
                <c:pt idx="186">
                  <c:v>-3.2</c:v>
                </c:pt>
                <c:pt idx="187">
                  <c:v>-3.2599999999999993</c:v>
                </c:pt>
                <c:pt idx="188">
                  <c:v>-3.6</c:v>
                </c:pt>
                <c:pt idx="189">
                  <c:v>-3.6599999999999993</c:v>
                </c:pt>
                <c:pt idx="190">
                  <c:v>-3.7</c:v>
                </c:pt>
                <c:pt idx="191">
                  <c:v>-4.0999999999999996</c:v>
                </c:pt>
                <c:pt idx="192">
                  <c:v>-4.1999999999999993</c:v>
                </c:pt>
                <c:pt idx="193">
                  <c:v>-3.94</c:v>
                </c:pt>
                <c:pt idx="194">
                  <c:v>-4.12</c:v>
                </c:pt>
                <c:pt idx="195">
                  <c:v>-4.12</c:v>
                </c:pt>
                <c:pt idx="196">
                  <c:v>-3.9400000000000004</c:v>
                </c:pt>
                <c:pt idx="197">
                  <c:v>-3.8400000000000007</c:v>
                </c:pt>
                <c:pt idx="198">
                  <c:v>-3.8200000000000003</c:v>
                </c:pt>
                <c:pt idx="199">
                  <c:v>-3.9799999999999995</c:v>
                </c:pt>
                <c:pt idx="200">
                  <c:v>-4.32</c:v>
                </c:pt>
                <c:pt idx="201">
                  <c:v>-4.42</c:v>
                </c:pt>
                <c:pt idx="202">
                  <c:v>-4.34</c:v>
                </c:pt>
                <c:pt idx="203">
                  <c:v>-4.7200000000000006</c:v>
                </c:pt>
                <c:pt idx="204">
                  <c:v>-4.62</c:v>
                </c:pt>
                <c:pt idx="205">
                  <c:v>-4.3</c:v>
                </c:pt>
                <c:pt idx="206">
                  <c:v>-4.34</c:v>
                </c:pt>
                <c:pt idx="207">
                  <c:v>-4.8599999999999994</c:v>
                </c:pt>
                <c:pt idx="208">
                  <c:v>-4.7199999999999989</c:v>
                </c:pt>
                <c:pt idx="209">
                  <c:v>-4.8</c:v>
                </c:pt>
                <c:pt idx="210">
                  <c:v>-5.1399999999999988</c:v>
                </c:pt>
                <c:pt idx="211">
                  <c:v>-5.0200000000000005</c:v>
                </c:pt>
                <c:pt idx="212">
                  <c:v>-4.7</c:v>
                </c:pt>
                <c:pt idx="213">
                  <c:v>-4.3600000000000003</c:v>
                </c:pt>
                <c:pt idx="214">
                  <c:v>-4.4400000000000004</c:v>
                </c:pt>
                <c:pt idx="215">
                  <c:v>-4.5200000000000005</c:v>
                </c:pt>
                <c:pt idx="216">
                  <c:v>-4.66</c:v>
                </c:pt>
                <c:pt idx="217">
                  <c:v>-4.74</c:v>
                </c:pt>
                <c:pt idx="218">
                  <c:v>-5.2</c:v>
                </c:pt>
                <c:pt idx="219">
                  <c:v>-5.2200000000000006</c:v>
                </c:pt>
                <c:pt idx="220">
                  <c:v>-5.3400000000000007</c:v>
                </c:pt>
                <c:pt idx="221">
                  <c:v>-5.3</c:v>
                </c:pt>
                <c:pt idx="222">
                  <c:v>-5.6800000000000015</c:v>
                </c:pt>
                <c:pt idx="223">
                  <c:v>-5.68</c:v>
                </c:pt>
                <c:pt idx="224">
                  <c:v>-5.82</c:v>
                </c:pt>
                <c:pt idx="225">
                  <c:v>-5.5600000000000005</c:v>
                </c:pt>
                <c:pt idx="226">
                  <c:v>-5.66</c:v>
                </c:pt>
                <c:pt idx="227">
                  <c:v>-5.44</c:v>
                </c:pt>
                <c:pt idx="228">
                  <c:v>-5.58</c:v>
                </c:pt>
                <c:pt idx="229">
                  <c:v>-5.78</c:v>
                </c:pt>
                <c:pt idx="230">
                  <c:v>-5.9000000000000012</c:v>
                </c:pt>
                <c:pt idx="231">
                  <c:v>-5.8</c:v>
                </c:pt>
                <c:pt idx="232">
                  <c:v>-5.7200000000000006</c:v>
                </c:pt>
                <c:pt idx="233">
                  <c:v>-5.74</c:v>
                </c:pt>
                <c:pt idx="234">
                  <c:v>-5.3600000000000012</c:v>
                </c:pt>
                <c:pt idx="235">
                  <c:v>-5.58</c:v>
                </c:pt>
                <c:pt idx="236">
                  <c:v>-5.6800000000000006</c:v>
                </c:pt>
                <c:pt idx="237">
                  <c:v>-5.58</c:v>
                </c:pt>
                <c:pt idx="238">
                  <c:v>-5.3400000000000007</c:v>
                </c:pt>
                <c:pt idx="239">
                  <c:v>-5.2200000000000006</c:v>
                </c:pt>
                <c:pt idx="240">
                  <c:v>-4.660000000000001</c:v>
                </c:pt>
                <c:pt idx="241">
                  <c:v>-4.58</c:v>
                </c:pt>
                <c:pt idx="242">
                  <c:v>-4.42</c:v>
                </c:pt>
                <c:pt idx="243">
                  <c:v>-4.38</c:v>
                </c:pt>
                <c:pt idx="244">
                  <c:v>-4.58</c:v>
                </c:pt>
                <c:pt idx="245">
                  <c:v>-4.5600000000000005</c:v>
                </c:pt>
                <c:pt idx="246">
                  <c:v>-4.32</c:v>
                </c:pt>
                <c:pt idx="247">
                  <c:v>-4.3599999999999994</c:v>
                </c:pt>
                <c:pt idx="248">
                  <c:v>-4.0599999999999996</c:v>
                </c:pt>
                <c:pt idx="249">
                  <c:v>-3.6</c:v>
                </c:pt>
                <c:pt idx="250">
                  <c:v>-3.3</c:v>
                </c:pt>
                <c:pt idx="251">
                  <c:v>-3.46</c:v>
                </c:pt>
                <c:pt idx="252">
                  <c:v>-3.04</c:v>
                </c:pt>
                <c:pt idx="253">
                  <c:v>-3.2</c:v>
                </c:pt>
                <c:pt idx="254">
                  <c:v>-3.2600000000000007</c:v>
                </c:pt>
                <c:pt idx="255">
                  <c:v>-3.6000000000000005</c:v>
                </c:pt>
                <c:pt idx="256">
                  <c:v>-3.1200000000000006</c:v>
                </c:pt>
                <c:pt idx="257">
                  <c:v>-3.0600000000000009</c:v>
                </c:pt>
                <c:pt idx="258">
                  <c:v>-2.4600000000000004</c:v>
                </c:pt>
                <c:pt idx="259">
                  <c:v>-2.1800000000000002</c:v>
                </c:pt>
                <c:pt idx="260">
                  <c:v>-2.06</c:v>
                </c:pt>
                <c:pt idx="261">
                  <c:v>-1.8000000000000003</c:v>
                </c:pt>
                <c:pt idx="262">
                  <c:v>-1.5999999999999996</c:v>
                </c:pt>
                <c:pt idx="263">
                  <c:v>-1.6800000000000002</c:v>
                </c:pt>
                <c:pt idx="264">
                  <c:v>-1.7200000000000002</c:v>
                </c:pt>
                <c:pt idx="265">
                  <c:v>-1.2</c:v>
                </c:pt>
                <c:pt idx="266">
                  <c:v>-1.0399999999999996</c:v>
                </c:pt>
                <c:pt idx="267">
                  <c:v>-1.1799999999999997</c:v>
                </c:pt>
                <c:pt idx="268">
                  <c:v>-0.53999999999999948</c:v>
                </c:pt>
                <c:pt idx="269">
                  <c:v>-0.21999999999999958</c:v>
                </c:pt>
                <c:pt idx="270">
                  <c:v>-0.35999999999999943</c:v>
                </c:pt>
                <c:pt idx="271">
                  <c:v>-0.23999999999999949</c:v>
                </c:pt>
                <c:pt idx="272">
                  <c:v>-0.21999999999999958</c:v>
                </c:pt>
                <c:pt idx="273">
                  <c:v>-0.69999999999999962</c:v>
                </c:pt>
                <c:pt idx="274">
                  <c:v>-0.69999999999999962</c:v>
                </c:pt>
                <c:pt idx="275">
                  <c:v>-0.51999999999999957</c:v>
                </c:pt>
                <c:pt idx="276">
                  <c:v>-0.36000000000000015</c:v>
                </c:pt>
                <c:pt idx="277">
                  <c:v>6.0000000000000143E-2</c:v>
                </c:pt>
                <c:pt idx="278">
                  <c:v>0.56000000000000083</c:v>
                </c:pt>
                <c:pt idx="279">
                  <c:v>0.66000000000000081</c:v>
                </c:pt>
                <c:pt idx="280">
                  <c:v>0.9</c:v>
                </c:pt>
                <c:pt idx="281">
                  <c:v>0.96000000000000019</c:v>
                </c:pt>
                <c:pt idx="282">
                  <c:v>0.83999999999999986</c:v>
                </c:pt>
                <c:pt idx="283">
                  <c:v>0.57999999999999896</c:v>
                </c:pt>
                <c:pt idx="284">
                  <c:v>0.69999999999999862</c:v>
                </c:pt>
                <c:pt idx="285">
                  <c:v>0.75999999999999945</c:v>
                </c:pt>
                <c:pt idx="286">
                  <c:v>0.51999999999999957</c:v>
                </c:pt>
                <c:pt idx="287">
                  <c:v>0.65999999999999948</c:v>
                </c:pt>
                <c:pt idx="288">
                  <c:v>0.77999999999999969</c:v>
                </c:pt>
                <c:pt idx="289">
                  <c:v>0.57999999999999974</c:v>
                </c:pt>
                <c:pt idx="290">
                  <c:v>0.65999999999999948</c:v>
                </c:pt>
                <c:pt idx="291">
                  <c:v>0.71999999999999953</c:v>
                </c:pt>
                <c:pt idx="292">
                  <c:v>0.77999999999999969</c:v>
                </c:pt>
                <c:pt idx="293">
                  <c:v>0.79999999999999927</c:v>
                </c:pt>
                <c:pt idx="294">
                  <c:v>1.1399999999999999</c:v>
                </c:pt>
                <c:pt idx="295">
                  <c:v>1.2199999999999995</c:v>
                </c:pt>
                <c:pt idx="296">
                  <c:v>1.0399999999999991</c:v>
                </c:pt>
                <c:pt idx="297">
                  <c:v>1.1199999999999988</c:v>
                </c:pt>
                <c:pt idx="298">
                  <c:v>1.1399999999999999</c:v>
                </c:pt>
                <c:pt idx="299">
                  <c:v>0.9</c:v>
                </c:pt>
                <c:pt idx="300">
                  <c:v>0.78000000000000047</c:v>
                </c:pt>
                <c:pt idx="301">
                  <c:v>0.94000000000000128</c:v>
                </c:pt>
                <c:pt idx="302">
                  <c:v>1.0600000000000016</c:v>
                </c:pt>
                <c:pt idx="303">
                  <c:v>0.72000000000000097</c:v>
                </c:pt>
                <c:pt idx="304">
                  <c:v>0.88000000000000045</c:v>
                </c:pt>
                <c:pt idx="305">
                  <c:v>0.72000000000000031</c:v>
                </c:pt>
                <c:pt idx="306">
                  <c:v>0.92000000000000026</c:v>
                </c:pt>
                <c:pt idx="307">
                  <c:v>0.92000000000000026</c:v>
                </c:pt>
                <c:pt idx="308">
                  <c:v>1.2200000000000002</c:v>
                </c:pt>
                <c:pt idx="309">
                  <c:v>0.90000000000000069</c:v>
                </c:pt>
                <c:pt idx="310">
                  <c:v>0.80000000000000071</c:v>
                </c:pt>
                <c:pt idx="311">
                  <c:v>0.40000000000000069</c:v>
                </c:pt>
                <c:pt idx="312">
                  <c:v>-7.999999999999971E-2</c:v>
                </c:pt>
                <c:pt idx="313">
                  <c:v>-0.51999999999999957</c:v>
                </c:pt>
                <c:pt idx="314">
                  <c:v>-0.36000000000000015</c:v>
                </c:pt>
                <c:pt idx="315">
                  <c:v>-0.5</c:v>
                </c:pt>
                <c:pt idx="316">
                  <c:v>-0.34000000000000058</c:v>
                </c:pt>
                <c:pt idx="317">
                  <c:v>-0.26000000000000012</c:v>
                </c:pt>
                <c:pt idx="318">
                  <c:v>-2.0000000000000285E-2</c:v>
                </c:pt>
                <c:pt idx="319">
                  <c:v>-0.35999999999999943</c:v>
                </c:pt>
                <c:pt idx="320">
                  <c:v>-0.25999999999999945</c:v>
                </c:pt>
                <c:pt idx="321">
                  <c:v>-0.17999999999999899</c:v>
                </c:pt>
                <c:pt idx="322">
                  <c:v>-0.25999999999999873</c:v>
                </c:pt>
                <c:pt idx="323">
                  <c:v>-0.17999999999999899</c:v>
                </c:pt>
                <c:pt idx="324">
                  <c:v>-5.9999999999999429E-2</c:v>
                </c:pt>
                <c:pt idx="325">
                  <c:v>-0.13999999999999915</c:v>
                </c:pt>
                <c:pt idx="326">
                  <c:v>-0.11999999999999958</c:v>
                </c:pt>
                <c:pt idx="327">
                  <c:v>-0.22000000000000028</c:v>
                </c:pt>
                <c:pt idx="328">
                  <c:v>-0.27999999999999969</c:v>
                </c:pt>
                <c:pt idx="329">
                  <c:v>-7.999999999999971E-2</c:v>
                </c:pt>
                <c:pt idx="330">
                  <c:v>-0.32000000000000028</c:v>
                </c:pt>
                <c:pt idx="331">
                  <c:v>-0.3</c:v>
                </c:pt>
                <c:pt idx="332">
                  <c:v>-0.27999999999999969</c:v>
                </c:pt>
                <c:pt idx="333">
                  <c:v>-0.78000000000000047</c:v>
                </c:pt>
                <c:pt idx="334">
                  <c:v>-0.76000000000000012</c:v>
                </c:pt>
                <c:pt idx="335">
                  <c:v>-0.28000000000000042</c:v>
                </c:pt>
                <c:pt idx="336">
                  <c:v>-0.62000000000000099</c:v>
                </c:pt>
                <c:pt idx="337">
                  <c:v>-0.70000000000000073</c:v>
                </c:pt>
                <c:pt idx="338">
                  <c:v>-0.50000000000000067</c:v>
                </c:pt>
                <c:pt idx="339">
                  <c:v>-0.42000000000000098</c:v>
                </c:pt>
                <c:pt idx="340">
                  <c:v>-0.90000000000000069</c:v>
                </c:pt>
                <c:pt idx="341">
                  <c:v>-1.0200000000000002</c:v>
                </c:pt>
                <c:pt idx="342">
                  <c:v>-0.96000000000000019</c:v>
                </c:pt>
                <c:pt idx="343">
                  <c:v>-0.92000000000000026</c:v>
                </c:pt>
                <c:pt idx="344">
                  <c:v>-1.2</c:v>
                </c:pt>
                <c:pt idx="345">
                  <c:v>-1.2799999999999998</c:v>
                </c:pt>
                <c:pt idx="346">
                  <c:v>-1</c:v>
                </c:pt>
                <c:pt idx="347">
                  <c:v>-1</c:v>
                </c:pt>
                <c:pt idx="348">
                  <c:v>-0.91999999999999882</c:v>
                </c:pt>
                <c:pt idx="349">
                  <c:v>-0.75999999999999945</c:v>
                </c:pt>
                <c:pt idx="350">
                  <c:v>-0.4199999999999996</c:v>
                </c:pt>
                <c:pt idx="351">
                  <c:v>-0.75999999999999868</c:v>
                </c:pt>
                <c:pt idx="352">
                  <c:v>-1.0399999999999991</c:v>
                </c:pt>
                <c:pt idx="353">
                  <c:v>-1.5</c:v>
                </c:pt>
                <c:pt idx="354">
                  <c:v>-1.7</c:v>
                </c:pt>
                <c:pt idx="355">
                  <c:v>-1.9200000000000004</c:v>
                </c:pt>
                <c:pt idx="356">
                  <c:v>-1.7200000000000011</c:v>
                </c:pt>
                <c:pt idx="357">
                  <c:v>-1.5800000000000012</c:v>
                </c:pt>
                <c:pt idx="358">
                  <c:v>-1.1400000000000006</c:v>
                </c:pt>
                <c:pt idx="359">
                  <c:v>-1.1800000000000004</c:v>
                </c:pt>
                <c:pt idx="360">
                  <c:v>-1.3</c:v>
                </c:pt>
                <c:pt idx="361">
                  <c:v>-1.7</c:v>
                </c:pt>
                <c:pt idx="362">
                  <c:v>-1.6799999999999997</c:v>
                </c:pt>
                <c:pt idx="363">
                  <c:v>-1.5799999999999996</c:v>
                </c:pt>
                <c:pt idx="364">
                  <c:v>-1.8599999999999994</c:v>
                </c:pt>
                <c:pt idx="365">
                  <c:v>-1.44</c:v>
                </c:pt>
                <c:pt idx="366">
                  <c:v>-0.96000000000000019</c:v>
                </c:pt>
                <c:pt idx="367">
                  <c:v>-0.56000000000000016</c:v>
                </c:pt>
                <c:pt idx="368">
                  <c:v>-0.46000000000000085</c:v>
                </c:pt>
                <c:pt idx="369">
                  <c:v>-0.10000000000000142</c:v>
                </c:pt>
                <c:pt idx="370">
                  <c:v>-0.56000000000000083</c:v>
                </c:pt>
                <c:pt idx="371">
                  <c:v>-0.70000000000000073</c:v>
                </c:pt>
                <c:pt idx="372">
                  <c:v>-1.0800000000000005</c:v>
                </c:pt>
                <c:pt idx="373">
                  <c:v>-1.4600000000000002</c:v>
                </c:pt>
                <c:pt idx="374">
                  <c:v>-1.7</c:v>
                </c:pt>
                <c:pt idx="375">
                  <c:v>-1.2000000000000006</c:v>
                </c:pt>
                <c:pt idx="376">
                  <c:v>-1.06</c:v>
                </c:pt>
                <c:pt idx="377">
                  <c:v>-0.90000000000000069</c:v>
                </c:pt>
                <c:pt idx="378">
                  <c:v>-0.5800000000000004</c:v>
                </c:pt>
                <c:pt idx="379">
                  <c:v>-0.46000000000000013</c:v>
                </c:pt>
                <c:pt idx="380">
                  <c:v>-0.67999999999999972</c:v>
                </c:pt>
                <c:pt idx="381">
                  <c:v>-0.8</c:v>
                </c:pt>
                <c:pt idx="382">
                  <c:v>-0.4199999999999996</c:v>
                </c:pt>
                <c:pt idx="383">
                  <c:v>-0.7</c:v>
                </c:pt>
                <c:pt idx="384">
                  <c:v>-0.56000000000000016</c:v>
                </c:pt>
                <c:pt idx="385">
                  <c:v>-0.48000000000000043</c:v>
                </c:pt>
                <c:pt idx="386">
                  <c:v>-0.52000000000000024</c:v>
                </c:pt>
                <c:pt idx="387">
                  <c:v>-1.1000000000000001</c:v>
                </c:pt>
                <c:pt idx="388">
                  <c:v>-1.0399999999999998</c:v>
                </c:pt>
                <c:pt idx="389">
                  <c:v>-0.82000000000000028</c:v>
                </c:pt>
                <c:pt idx="390">
                  <c:v>-1.0799999999999996</c:v>
                </c:pt>
                <c:pt idx="391">
                  <c:v>-1.0200000000000002</c:v>
                </c:pt>
                <c:pt idx="392">
                  <c:v>-1.0800000000000012</c:v>
                </c:pt>
                <c:pt idx="393">
                  <c:v>-0.90000000000000147</c:v>
                </c:pt>
                <c:pt idx="394">
                  <c:v>-1.2600000000000009</c:v>
                </c:pt>
                <c:pt idx="395">
                  <c:v>-1.1000000000000014</c:v>
                </c:pt>
                <c:pt idx="396">
                  <c:v>-0.80000000000000071</c:v>
                </c:pt>
                <c:pt idx="397">
                  <c:v>-0.44000000000000056</c:v>
                </c:pt>
                <c:pt idx="398">
                  <c:v>-0.46000000000000013</c:v>
                </c:pt>
                <c:pt idx="399">
                  <c:v>-0.66000000000000014</c:v>
                </c:pt>
                <c:pt idx="400">
                  <c:v>-0.21999999999999958</c:v>
                </c:pt>
                <c:pt idx="401">
                  <c:v>-0.53999999999999981</c:v>
                </c:pt>
                <c:pt idx="402">
                  <c:v>-0.55999999999999939</c:v>
                </c:pt>
                <c:pt idx="403">
                  <c:v>-0.69999999999999929</c:v>
                </c:pt>
                <c:pt idx="404">
                  <c:v>-7.999999999999971E-2</c:v>
                </c:pt>
                <c:pt idx="405">
                  <c:v>-0.4799999999999997</c:v>
                </c:pt>
                <c:pt idx="406">
                  <c:v>-0.26000000000000012</c:v>
                </c:pt>
                <c:pt idx="407">
                  <c:v>-0.26000000000000012</c:v>
                </c:pt>
                <c:pt idx="408">
                  <c:v>0.19999999999999929</c:v>
                </c:pt>
                <c:pt idx="409">
                  <c:v>0.2</c:v>
                </c:pt>
                <c:pt idx="410">
                  <c:v>0.36000000000000015</c:v>
                </c:pt>
                <c:pt idx="411">
                  <c:v>-3.9999999999999147E-2</c:v>
                </c:pt>
                <c:pt idx="412">
                  <c:v>-0.31999999999999956</c:v>
                </c:pt>
                <c:pt idx="413">
                  <c:v>-0.81999999999999884</c:v>
                </c:pt>
                <c:pt idx="414">
                  <c:v>-0.89999999999999858</c:v>
                </c:pt>
                <c:pt idx="415">
                  <c:v>-0.7399999999999991</c:v>
                </c:pt>
                <c:pt idx="416">
                  <c:v>-0.33999999999999914</c:v>
                </c:pt>
                <c:pt idx="417">
                  <c:v>-0.11999999999999886</c:v>
                </c:pt>
                <c:pt idx="418">
                  <c:v>0.26000000000000084</c:v>
                </c:pt>
                <c:pt idx="419">
                  <c:v>0.62000000000000033</c:v>
                </c:pt>
                <c:pt idx="420">
                  <c:v>0.56000000000000016</c:v>
                </c:pt>
                <c:pt idx="421">
                  <c:v>0.3</c:v>
                </c:pt>
                <c:pt idx="422">
                  <c:v>0.33999999999999986</c:v>
                </c:pt>
                <c:pt idx="423">
                  <c:v>0.31999999999999956</c:v>
                </c:pt>
                <c:pt idx="424">
                  <c:v>-0.12000000000000029</c:v>
                </c:pt>
                <c:pt idx="425">
                  <c:v>0</c:v>
                </c:pt>
                <c:pt idx="426">
                  <c:v>0.45999999999999941</c:v>
                </c:pt>
                <c:pt idx="427">
                  <c:v>0.71999999999999953</c:v>
                </c:pt>
                <c:pt idx="428">
                  <c:v>0.45999999999999941</c:v>
                </c:pt>
                <c:pt idx="429">
                  <c:v>0.27999999999999969</c:v>
                </c:pt>
                <c:pt idx="430">
                  <c:v>0.33999999999999914</c:v>
                </c:pt>
                <c:pt idx="431">
                  <c:v>0.23999999999999985</c:v>
                </c:pt>
                <c:pt idx="432">
                  <c:v>0.13999999999999915</c:v>
                </c:pt>
                <c:pt idx="433">
                  <c:v>0.33999999999999986</c:v>
                </c:pt>
                <c:pt idx="434">
                  <c:v>7.999999999999971E-2</c:v>
                </c:pt>
                <c:pt idx="435">
                  <c:v>-0.16000000000000014</c:v>
                </c:pt>
                <c:pt idx="436">
                  <c:v>-0.5800000000000004</c:v>
                </c:pt>
                <c:pt idx="437">
                  <c:v>-0.67999999999999972</c:v>
                </c:pt>
                <c:pt idx="438">
                  <c:v>-1</c:v>
                </c:pt>
                <c:pt idx="439">
                  <c:v>-0.66000000000000014</c:v>
                </c:pt>
                <c:pt idx="440">
                  <c:v>-0.7</c:v>
                </c:pt>
                <c:pt idx="441">
                  <c:v>-0.32000000000000028</c:v>
                </c:pt>
                <c:pt idx="442">
                  <c:v>-0.18000000000000044</c:v>
                </c:pt>
                <c:pt idx="443">
                  <c:v>0.17999999999999972</c:v>
                </c:pt>
                <c:pt idx="444">
                  <c:v>0.5</c:v>
                </c:pt>
                <c:pt idx="445">
                  <c:v>0.2</c:v>
                </c:pt>
                <c:pt idx="446">
                  <c:v>2.0000000000000285E-2</c:v>
                </c:pt>
                <c:pt idx="447">
                  <c:v>-0.27999999999999969</c:v>
                </c:pt>
                <c:pt idx="448">
                  <c:v>-0.52000000000000024</c:v>
                </c:pt>
                <c:pt idx="449">
                  <c:v>-0.68000000000000116</c:v>
                </c:pt>
                <c:pt idx="450">
                  <c:v>-0.44000000000000056</c:v>
                </c:pt>
                <c:pt idx="451">
                  <c:v>-0.36000000000000087</c:v>
                </c:pt>
                <c:pt idx="452">
                  <c:v>5.9999999999998721E-2</c:v>
                </c:pt>
                <c:pt idx="453">
                  <c:v>0.33999999999999914</c:v>
                </c:pt>
                <c:pt idx="454">
                  <c:v>0.73999999999999988</c:v>
                </c:pt>
                <c:pt idx="455">
                  <c:v>0.8</c:v>
                </c:pt>
                <c:pt idx="456">
                  <c:v>0.8600000000000001</c:v>
                </c:pt>
                <c:pt idx="457">
                  <c:v>0.44000000000000056</c:v>
                </c:pt>
                <c:pt idx="458">
                  <c:v>0.14000000000000057</c:v>
                </c:pt>
                <c:pt idx="459">
                  <c:v>-0.51999999999999957</c:v>
                </c:pt>
                <c:pt idx="460">
                  <c:v>-0.35999999999999943</c:v>
                </c:pt>
                <c:pt idx="461">
                  <c:v>-0.35999999999999943</c:v>
                </c:pt>
                <c:pt idx="462">
                  <c:v>-0.17999999999999972</c:v>
                </c:pt>
                <c:pt idx="463">
                  <c:v>0.16000000000000014</c:v>
                </c:pt>
                <c:pt idx="464">
                  <c:v>0.31999999999999956</c:v>
                </c:pt>
                <c:pt idx="465">
                  <c:v>0.31999999999999884</c:v>
                </c:pt>
                <c:pt idx="466">
                  <c:v>0.15999999999999942</c:v>
                </c:pt>
                <c:pt idx="467">
                  <c:v>-7.999999999999971E-2</c:v>
                </c:pt>
                <c:pt idx="468">
                  <c:v>-0.37999999999999901</c:v>
                </c:pt>
                <c:pt idx="469">
                  <c:v>-0.47999999999999898</c:v>
                </c:pt>
                <c:pt idx="470">
                  <c:v>-0.45999999999999874</c:v>
                </c:pt>
                <c:pt idx="471">
                  <c:v>-0.19999999999999929</c:v>
                </c:pt>
                <c:pt idx="472">
                  <c:v>8.0000000000000432E-2</c:v>
                </c:pt>
                <c:pt idx="473">
                  <c:v>0.11999999999999958</c:v>
                </c:pt>
                <c:pt idx="474">
                  <c:v>6.0000000000000143E-2</c:v>
                </c:pt>
                <c:pt idx="475">
                  <c:v>7.999999999999971E-2</c:v>
                </c:pt>
                <c:pt idx="476">
                  <c:v>-0.32000000000000028</c:v>
                </c:pt>
                <c:pt idx="477">
                  <c:v>-0.44000000000000056</c:v>
                </c:pt>
                <c:pt idx="478">
                  <c:v>0</c:v>
                </c:pt>
                <c:pt idx="479">
                  <c:v>0.43999999999999984</c:v>
                </c:pt>
                <c:pt idx="480">
                  <c:v>0.22000000000000028</c:v>
                </c:pt>
                <c:pt idx="481">
                  <c:v>0.2</c:v>
                </c:pt>
                <c:pt idx="482">
                  <c:v>0.16000000000000014</c:v>
                </c:pt>
                <c:pt idx="483">
                  <c:v>-0.38000000000000045</c:v>
                </c:pt>
                <c:pt idx="484">
                  <c:v>-0.7600000000000009</c:v>
                </c:pt>
                <c:pt idx="485">
                  <c:v>-0.72000000000000097</c:v>
                </c:pt>
                <c:pt idx="486">
                  <c:v>-0.5800000000000004</c:v>
                </c:pt>
                <c:pt idx="487">
                  <c:v>-0.46000000000000013</c:v>
                </c:pt>
                <c:pt idx="488">
                  <c:v>-0.43999999999999984</c:v>
                </c:pt>
                <c:pt idx="489">
                  <c:v>-0.4799999999999997</c:v>
                </c:pt>
                <c:pt idx="490">
                  <c:v>-0.6399999999999999</c:v>
                </c:pt>
                <c:pt idx="491">
                  <c:v>-0.71999999999999953</c:v>
                </c:pt>
                <c:pt idx="492">
                  <c:v>-0.76000000000000012</c:v>
                </c:pt>
                <c:pt idx="493">
                  <c:v>-0.37999999999999973</c:v>
                </c:pt>
                <c:pt idx="494">
                  <c:v>-0.15999999999999942</c:v>
                </c:pt>
                <c:pt idx="495">
                  <c:v>0.18000000000000044</c:v>
                </c:pt>
                <c:pt idx="496">
                  <c:v>0.4199999999999996</c:v>
                </c:pt>
                <c:pt idx="497">
                  <c:v>0.15999999999999942</c:v>
                </c:pt>
                <c:pt idx="498">
                  <c:v>-0.14000000000000129</c:v>
                </c:pt>
                <c:pt idx="499">
                  <c:v>-0.40000000000000141</c:v>
                </c:pt>
                <c:pt idx="500">
                  <c:v>-0.78000000000000114</c:v>
                </c:pt>
                <c:pt idx="501">
                  <c:v>-0.78000000000000047</c:v>
                </c:pt>
                <c:pt idx="502">
                  <c:v>-0.67999999999999972</c:v>
                </c:pt>
                <c:pt idx="503">
                  <c:v>-0.65999999999999948</c:v>
                </c:pt>
                <c:pt idx="504">
                  <c:v>-0.71999999999999953</c:v>
                </c:pt>
                <c:pt idx="505">
                  <c:v>-0.37999999999999901</c:v>
                </c:pt>
                <c:pt idx="506">
                  <c:v>-0.63999999999999913</c:v>
                </c:pt>
                <c:pt idx="507">
                  <c:v>-0.49999999999999928</c:v>
                </c:pt>
                <c:pt idx="508">
                  <c:v>-0.43999999999999917</c:v>
                </c:pt>
                <c:pt idx="509">
                  <c:v>-0.3999999999999993</c:v>
                </c:pt>
                <c:pt idx="510">
                  <c:v>-0.71999999999999953</c:v>
                </c:pt>
                <c:pt idx="511">
                  <c:v>-0.3999999999999993</c:v>
                </c:pt>
                <c:pt idx="512">
                  <c:v>-0.67999999999999972</c:v>
                </c:pt>
                <c:pt idx="513">
                  <c:v>-0.79999999999999927</c:v>
                </c:pt>
                <c:pt idx="514">
                  <c:v>-0.49999999999999856</c:v>
                </c:pt>
                <c:pt idx="515">
                  <c:v>-0.49999999999999928</c:v>
                </c:pt>
                <c:pt idx="516">
                  <c:v>-0.61999999999999955</c:v>
                </c:pt>
                <c:pt idx="517">
                  <c:v>-0.3</c:v>
                </c:pt>
                <c:pt idx="518">
                  <c:v>-0.220000000000001</c:v>
                </c:pt>
                <c:pt idx="519">
                  <c:v>-0.26000000000000084</c:v>
                </c:pt>
                <c:pt idx="520">
                  <c:v>-4.000000000000057E-2</c:v>
                </c:pt>
                <c:pt idx="521">
                  <c:v>0.11999999999999886</c:v>
                </c:pt>
                <c:pt idx="522">
                  <c:v>-2.0000000000000996E-2</c:v>
                </c:pt>
                <c:pt idx="523">
                  <c:v>-4.000000000000057E-2</c:v>
                </c:pt>
                <c:pt idx="524">
                  <c:v>-6.0000000000000851E-2</c:v>
                </c:pt>
                <c:pt idx="525">
                  <c:v>-0.36000000000000087</c:v>
                </c:pt>
                <c:pt idx="526">
                  <c:v>-0.78000000000000047</c:v>
                </c:pt>
                <c:pt idx="527">
                  <c:v>-0.36000000000000015</c:v>
                </c:pt>
                <c:pt idx="528">
                  <c:v>-0.52000000000000024</c:v>
                </c:pt>
                <c:pt idx="529">
                  <c:v>-1.1800000000000004</c:v>
                </c:pt>
                <c:pt idx="530">
                  <c:v>-1.2400000000000007</c:v>
                </c:pt>
                <c:pt idx="531">
                  <c:v>-0.78000000000000047</c:v>
                </c:pt>
                <c:pt idx="532">
                  <c:v>-1.36</c:v>
                </c:pt>
                <c:pt idx="533">
                  <c:v>-1.3200000000000003</c:v>
                </c:pt>
                <c:pt idx="534">
                  <c:v>-0.5800000000000004</c:v>
                </c:pt>
                <c:pt idx="535">
                  <c:v>-0.5800000000000004</c:v>
                </c:pt>
                <c:pt idx="536">
                  <c:v>-0.56000000000000083</c:v>
                </c:pt>
                <c:pt idx="537">
                  <c:v>-0.58000000000000118</c:v>
                </c:pt>
                <c:pt idx="538">
                  <c:v>-0.40000000000000141</c:v>
                </c:pt>
                <c:pt idx="539">
                  <c:v>-0.18000000000000113</c:v>
                </c:pt>
                <c:pt idx="540">
                  <c:v>-2.0000000000000996E-2</c:v>
                </c:pt>
                <c:pt idx="541">
                  <c:v>-0.12000000000000099</c:v>
                </c:pt>
                <c:pt idx="542">
                  <c:v>0.15999999999999873</c:v>
                </c:pt>
                <c:pt idx="543">
                  <c:v>0.17999999999999899</c:v>
                </c:pt>
                <c:pt idx="544">
                  <c:v>-0.26000000000000156</c:v>
                </c:pt>
                <c:pt idx="545">
                  <c:v>-0.12000000000000099</c:v>
                </c:pt>
                <c:pt idx="546">
                  <c:v>-0.40000000000000069</c:v>
                </c:pt>
                <c:pt idx="547">
                  <c:v>-0.28000000000000042</c:v>
                </c:pt>
                <c:pt idx="548">
                  <c:v>-0.2000000000000007</c:v>
                </c:pt>
                <c:pt idx="549">
                  <c:v>0.15999999999999942</c:v>
                </c:pt>
                <c:pt idx="550">
                  <c:v>-0.14000000000000057</c:v>
                </c:pt>
                <c:pt idx="551">
                  <c:v>-0.22000000000000028</c:v>
                </c:pt>
                <c:pt idx="552">
                  <c:v>-0.36000000000000015</c:v>
                </c:pt>
                <c:pt idx="553">
                  <c:v>-0.51999999999999957</c:v>
                </c:pt>
                <c:pt idx="554">
                  <c:v>-0.6399999999999999</c:v>
                </c:pt>
                <c:pt idx="555">
                  <c:v>-0.5800000000000004</c:v>
                </c:pt>
                <c:pt idx="556">
                  <c:v>-0.48000000000000043</c:v>
                </c:pt>
                <c:pt idx="557">
                  <c:v>-0.64000000000000057</c:v>
                </c:pt>
                <c:pt idx="558">
                  <c:v>-0.38000000000000111</c:v>
                </c:pt>
                <c:pt idx="559">
                  <c:v>-0.46000000000000013</c:v>
                </c:pt>
                <c:pt idx="560">
                  <c:v>-0.37999999999999973</c:v>
                </c:pt>
                <c:pt idx="561">
                  <c:v>-0.56000000000000016</c:v>
                </c:pt>
                <c:pt idx="562">
                  <c:v>-0.6399999999999999</c:v>
                </c:pt>
                <c:pt idx="563">
                  <c:v>-1.1999999999999993</c:v>
                </c:pt>
                <c:pt idx="564">
                  <c:v>-1.1799999999999997</c:v>
                </c:pt>
                <c:pt idx="565">
                  <c:v>-1.1200000000000003</c:v>
                </c:pt>
                <c:pt idx="566">
                  <c:v>-0.5800000000000004</c:v>
                </c:pt>
                <c:pt idx="567">
                  <c:v>-0.48000000000000043</c:v>
                </c:pt>
                <c:pt idx="568">
                  <c:v>0.21999999999999958</c:v>
                </c:pt>
                <c:pt idx="569">
                  <c:v>0.17999999999999899</c:v>
                </c:pt>
                <c:pt idx="570">
                  <c:v>0.31999999999999956</c:v>
                </c:pt>
                <c:pt idx="571">
                  <c:v>0.23999999999999985</c:v>
                </c:pt>
                <c:pt idx="572">
                  <c:v>0.62000000000000033</c:v>
                </c:pt>
                <c:pt idx="573">
                  <c:v>0.22000000000000028</c:v>
                </c:pt>
                <c:pt idx="574">
                  <c:v>0.12000000000000099</c:v>
                </c:pt>
                <c:pt idx="575">
                  <c:v>0.18000000000000113</c:v>
                </c:pt>
                <c:pt idx="576">
                  <c:v>0.24000000000000057</c:v>
                </c:pt>
                <c:pt idx="577">
                  <c:v>0.22000000000000028</c:v>
                </c:pt>
                <c:pt idx="578">
                  <c:v>0.56000000000000016</c:v>
                </c:pt>
                <c:pt idx="579">
                  <c:v>0.81999999999999962</c:v>
                </c:pt>
                <c:pt idx="580">
                  <c:v>0.95999999999999941</c:v>
                </c:pt>
                <c:pt idx="581">
                  <c:v>0.72000000000000031</c:v>
                </c:pt>
                <c:pt idx="582">
                  <c:v>0.8600000000000001</c:v>
                </c:pt>
                <c:pt idx="583">
                  <c:v>0.7600000000000009</c:v>
                </c:pt>
                <c:pt idx="584">
                  <c:v>0.50000000000000144</c:v>
                </c:pt>
                <c:pt idx="585">
                  <c:v>0.220000000000001</c:v>
                </c:pt>
                <c:pt idx="586">
                  <c:v>0.24000000000000057</c:v>
                </c:pt>
                <c:pt idx="587">
                  <c:v>-0.33999999999999986</c:v>
                </c:pt>
                <c:pt idx="588">
                  <c:v>-0.72000000000000031</c:v>
                </c:pt>
                <c:pt idx="589">
                  <c:v>-0.68000000000000038</c:v>
                </c:pt>
                <c:pt idx="590">
                  <c:v>-0.5800000000000004</c:v>
                </c:pt>
                <c:pt idx="591">
                  <c:v>-0.46000000000000085</c:v>
                </c:pt>
                <c:pt idx="592">
                  <c:v>-2.0000000000000996E-2</c:v>
                </c:pt>
                <c:pt idx="593">
                  <c:v>0.27999999999999831</c:v>
                </c:pt>
                <c:pt idx="594">
                  <c:v>1.9999999999998151E-2</c:v>
                </c:pt>
                <c:pt idx="595">
                  <c:v>-8.0000000000001847E-2</c:v>
                </c:pt>
                <c:pt idx="596">
                  <c:v>-0.16000000000000156</c:v>
                </c:pt>
                <c:pt idx="597">
                  <c:v>-0.38000000000000111</c:v>
                </c:pt>
                <c:pt idx="598">
                  <c:v>-0.64000000000000057</c:v>
                </c:pt>
                <c:pt idx="599">
                  <c:v>-0.38000000000000045</c:v>
                </c:pt>
                <c:pt idx="600">
                  <c:v>-0.17999999999999972</c:v>
                </c:pt>
                <c:pt idx="601">
                  <c:v>-0.29999999999999927</c:v>
                </c:pt>
                <c:pt idx="602">
                  <c:v>-0.4799999999999997</c:v>
                </c:pt>
                <c:pt idx="603">
                  <c:v>-0.3999999999999993</c:v>
                </c:pt>
                <c:pt idx="604">
                  <c:v>-9.9999999999999284E-2</c:v>
                </c:pt>
                <c:pt idx="605">
                  <c:v>-0.16000000000000014</c:v>
                </c:pt>
                <c:pt idx="606">
                  <c:v>9.9999999999999284E-2</c:v>
                </c:pt>
                <c:pt idx="607">
                  <c:v>0.27999999999999969</c:v>
                </c:pt>
                <c:pt idx="608">
                  <c:v>0.51999999999999957</c:v>
                </c:pt>
                <c:pt idx="609">
                  <c:v>0.37999999999999973</c:v>
                </c:pt>
                <c:pt idx="610">
                  <c:v>0.3</c:v>
                </c:pt>
                <c:pt idx="611">
                  <c:v>-1.9999999999999574E-2</c:v>
                </c:pt>
                <c:pt idx="612">
                  <c:v>-0.17999999999999972</c:v>
                </c:pt>
                <c:pt idx="613">
                  <c:v>-0.56000000000000016</c:v>
                </c:pt>
                <c:pt idx="614">
                  <c:v>-0.80000000000000071</c:v>
                </c:pt>
                <c:pt idx="615">
                  <c:v>-0.84000000000000052</c:v>
                </c:pt>
                <c:pt idx="616">
                  <c:v>-0.32000000000000101</c:v>
                </c:pt>
                <c:pt idx="617">
                  <c:v>-0.14000000000000129</c:v>
                </c:pt>
                <c:pt idx="618">
                  <c:v>0.21999999999999886</c:v>
                </c:pt>
                <c:pt idx="619">
                  <c:v>0.3999999999999993</c:v>
                </c:pt>
                <c:pt idx="620">
                  <c:v>0.49999999999999928</c:v>
                </c:pt>
                <c:pt idx="621">
                  <c:v>0.27999999999999969</c:v>
                </c:pt>
                <c:pt idx="622">
                  <c:v>0.34000000000000058</c:v>
                </c:pt>
                <c:pt idx="623">
                  <c:v>0.40000000000000069</c:v>
                </c:pt>
                <c:pt idx="624">
                  <c:v>0.86000000000000087</c:v>
                </c:pt>
                <c:pt idx="625">
                  <c:v>0.84000000000000052</c:v>
                </c:pt>
                <c:pt idx="626">
                  <c:v>0.6</c:v>
                </c:pt>
                <c:pt idx="627">
                  <c:v>0.36000000000000015</c:v>
                </c:pt>
                <c:pt idx="628">
                  <c:v>0.33999999999999986</c:v>
                </c:pt>
                <c:pt idx="629">
                  <c:v>-0.18000000000000044</c:v>
                </c:pt>
                <c:pt idx="630">
                  <c:v>-0.48000000000000043</c:v>
                </c:pt>
                <c:pt idx="631">
                  <c:v>-0.53999999999999981</c:v>
                </c:pt>
                <c:pt idx="632">
                  <c:v>-0.32000000000000028</c:v>
                </c:pt>
                <c:pt idx="633">
                  <c:v>-0.3</c:v>
                </c:pt>
                <c:pt idx="634">
                  <c:v>1.9999999999999574E-2</c:v>
                </c:pt>
                <c:pt idx="635">
                  <c:v>0</c:v>
                </c:pt>
                <c:pt idx="636">
                  <c:v>0.4199999999999996</c:v>
                </c:pt>
                <c:pt idx="637">
                  <c:v>0.27999999999999969</c:v>
                </c:pt>
                <c:pt idx="638">
                  <c:v>0.11999999999999958</c:v>
                </c:pt>
                <c:pt idx="639">
                  <c:v>6.0000000000000143E-2</c:v>
                </c:pt>
                <c:pt idx="640">
                  <c:v>0.15999999999999942</c:v>
                </c:pt>
                <c:pt idx="641">
                  <c:v>2.0000000000000285E-2</c:v>
                </c:pt>
                <c:pt idx="642">
                  <c:v>-3.9999999999999855E-2</c:v>
                </c:pt>
                <c:pt idx="643">
                  <c:v>-3.9999999999999855E-2</c:v>
                </c:pt>
                <c:pt idx="644">
                  <c:v>-0.72000000000000031</c:v>
                </c:pt>
                <c:pt idx="645">
                  <c:v>-0.52000000000000024</c:v>
                </c:pt>
                <c:pt idx="646">
                  <c:v>-0.66000000000000081</c:v>
                </c:pt>
                <c:pt idx="647">
                  <c:v>-0.42000000000000098</c:v>
                </c:pt>
                <c:pt idx="648">
                  <c:v>-0.50000000000000144</c:v>
                </c:pt>
                <c:pt idx="649">
                  <c:v>0.21999999999999886</c:v>
                </c:pt>
                <c:pt idx="650">
                  <c:v>0.3999999999999993</c:v>
                </c:pt>
                <c:pt idx="651">
                  <c:v>0.57999999999999974</c:v>
                </c:pt>
                <c:pt idx="652">
                  <c:v>0.4799999999999997</c:v>
                </c:pt>
                <c:pt idx="653">
                  <c:v>0.74000000000000055</c:v>
                </c:pt>
                <c:pt idx="654">
                  <c:v>0.34000000000000058</c:v>
                </c:pt>
                <c:pt idx="655">
                  <c:v>0.18000000000000044</c:v>
                </c:pt>
                <c:pt idx="656">
                  <c:v>0.46000000000000013</c:v>
                </c:pt>
                <c:pt idx="657">
                  <c:v>0.52000000000000024</c:v>
                </c:pt>
                <c:pt idx="658">
                  <c:v>0.25999999999999945</c:v>
                </c:pt>
                <c:pt idx="659">
                  <c:v>0.23999999999999985</c:v>
                </c:pt>
                <c:pt idx="660">
                  <c:v>0.1</c:v>
                </c:pt>
                <c:pt idx="661">
                  <c:v>-0.23999999999999985</c:v>
                </c:pt>
                <c:pt idx="662">
                  <c:v>-0.28000000000000042</c:v>
                </c:pt>
                <c:pt idx="663">
                  <c:v>0.22000000000000028</c:v>
                </c:pt>
                <c:pt idx="664">
                  <c:v>0.67999999999999972</c:v>
                </c:pt>
                <c:pt idx="665">
                  <c:v>0.81999999999999962</c:v>
                </c:pt>
                <c:pt idx="666">
                  <c:v>0.51999999999999891</c:v>
                </c:pt>
                <c:pt idx="667">
                  <c:v>0.65999999999999948</c:v>
                </c:pt>
                <c:pt idx="668">
                  <c:v>0.23999999999999916</c:v>
                </c:pt>
                <c:pt idx="669">
                  <c:v>0.19999999999999929</c:v>
                </c:pt>
                <c:pt idx="670">
                  <c:v>0.11999999999999958</c:v>
                </c:pt>
                <c:pt idx="671">
                  <c:v>0.22000000000000028</c:v>
                </c:pt>
                <c:pt idx="672">
                  <c:v>0.66000000000000014</c:v>
                </c:pt>
                <c:pt idx="673">
                  <c:v>0.73999999999999988</c:v>
                </c:pt>
                <c:pt idx="674">
                  <c:v>0.76000000000000012</c:v>
                </c:pt>
                <c:pt idx="675">
                  <c:v>0.9</c:v>
                </c:pt>
                <c:pt idx="676">
                  <c:v>1.3799999999999997</c:v>
                </c:pt>
                <c:pt idx="677">
                  <c:v>0.8600000000000001</c:v>
                </c:pt>
                <c:pt idx="678">
                  <c:v>1.0800000000000005</c:v>
                </c:pt>
                <c:pt idx="679">
                  <c:v>0.53999999999999981</c:v>
                </c:pt>
                <c:pt idx="680">
                  <c:v>0.27999999999999969</c:v>
                </c:pt>
                <c:pt idx="681">
                  <c:v>-0.42000000000000026</c:v>
                </c:pt>
                <c:pt idx="682">
                  <c:v>-0.22000000000000028</c:v>
                </c:pt>
                <c:pt idx="683">
                  <c:v>-0.48000000000000043</c:v>
                </c:pt>
                <c:pt idx="684">
                  <c:v>-0.16000000000000014</c:v>
                </c:pt>
                <c:pt idx="685">
                  <c:v>-0.13999999999999985</c:v>
                </c:pt>
                <c:pt idx="686">
                  <c:v>0.5800000000000004</c:v>
                </c:pt>
                <c:pt idx="687">
                  <c:v>0.22000000000000028</c:v>
                </c:pt>
                <c:pt idx="688">
                  <c:v>0.14000000000000057</c:v>
                </c:pt>
                <c:pt idx="689">
                  <c:v>2.0000000000000996E-2</c:v>
                </c:pt>
                <c:pt idx="690">
                  <c:v>4.000000000000057E-2</c:v>
                </c:pt>
                <c:pt idx="691">
                  <c:v>-0.2</c:v>
                </c:pt>
                <c:pt idx="692">
                  <c:v>-0.12000000000000029</c:v>
                </c:pt>
                <c:pt idx="693">
                  <c:v>0.21999999999999958</c:v>
                </c:pt>
                <c:pt idx="694">
                  <c:v>-0.10000000000000071</c:v>
                </c:pt>
                <c:pt idx="695">
                  <c:v>0.21999999999999958</c:v>
                </c:pt>
                <c:pt idx="696">
                  <c:v>1.9999999999999574E-2</c:v>
                </c:pt>
                <c:pt idx="697">
                  <c:v>0.19999999999999929</c:v>
                </c:pt>
                <c:pt idx="698">
                  <c:v>-0.18000000000000113</c:v>
                </c:pt>
                <c:pt idx="699">
                  <c:v>5.9999999999998721E-2</c:v>
                </c:pt>
                <c:pt idx="700">
                  <c:v>-6.0000000000001566E-2</c:v>
                </c:pt>
                <c:pt idx="701">
                  <c:v>-0.30000000000000071</c:v>
                </c:pt>
                <c:pt idx="702">
                  <c:v>-0.78000000000000047</c:v>
                </c:pt>
                <c:pt idx="703">
                  <c:v>-0.5</c:v>
                </c:pt>
                <c:pt idx="704">
                  <c:v>-0.21999999999999958</c:v>
                </c:pt>
                <c:pt idx="705">
                  <c:v>-0.27999999999999903</c:v>
                </c:pt>
                <c:pt idx="706">
                  <c:v>-7.999999999999971E-2</c:v>
                </c:pt>
                <c:pt idx="707">
                  <c:v>0.42000000000000026</c:v>
                </c:pt>
                <c:pt idx="708">
                  <c:v>0.17999999999999972</c:v>
                </c:pt>
                <c:pt idx="709">
                  <c:v>0.4</c:v>
                </c:pt>
                <c:pt idx="710">
                  <c:v>0.4799999999999997</c:v>
                </c:pt>
                <c:pt idx="711">
                  <c:v>0.64000000000000057</c:v>
                </c:pt>
                <c:pt idx="712">
                  <c:v>0.64000000000000057</c:v>
                </c:pt>
                <c:pt idx="713">
                  <c:v>0.62000000000000166</c:v>
                </c:pt>
                <c:pt idx="714">
                  <c:v>0.32000000000000173</c:v>
                </c:pt>
                <c:pt idx="715">
                  <c:v>0.4600000000000023</c:v>
                </c:pt>
                <c:pt idx="716">
                  <c:v>0.46000000000000157</c:v>
                </c:pt>
                <c:pt idx="717">
                  <c:v>0.32000000000000173</c:v>
                </c:pt>
                <c:pt idx="718">
                  <c:v>0.32000000000000101</c:v>
                </c:pt>
                <c:pt idx="719">
                  <c:v>0.38000000000000045</c:v>
                </c:pt>
                <c:pt idx="720">
                  <c:v>7.999999999999971E-2</c:v>
                </c:pt>
                <c:pt idx="721">
                  <c:v>0.21999999999999958</c:v>
                </c:pt>
                <c:pt idx="722">
                  <c:v>0.11999999999999958</c:v>
                </c:pt>
                <c:pt idx="723">
                  <c:v>0.16000000000000014</c:v>
                </c:pt>
                <c:pt idx="724">
                  <c:v>-0.17999999999999972</c:v>
                </c:pt>
                <c:pt idx="725">
                  <c:v>-0.15999999999999942</c:v>
                </c:pt>
                <c:pt idx="726">
                  <c:v>-0.2999999999999986</c:v>
                </c:pt>
                <c:pt idx="727">
                  <c:v>-0.53999999999999848</c:v>
                </c:pt>
                <c:pt idx="728">
                  <c:v>-0.53999999999999915</c:v>
                </c:pt>
                <c:pt idx="729">
                  <c:v>-0.31999999999999956</c:v>
                </c:pt>
                <c:pt idx="730">
                  <c:v>-0.11999999999999958</c:v>
                </c:pt>
                <c:pt idx="731">
                  <c:v>0.13999999999999985</c:v>
                </c:pt>
                <c:pt idx="732">
                  <c:v>0.63999999999999913</c:v>
                </c:pt>
                <c:pt idx="733">
                  <c:v>1.0199999999999996</c:v>
                </c:pt>
                <c:pt idx="734">
                  <c:v>0.81999999999999962</c:v>
                </c:pt>
                <c:pt idx="735">
                  <c:v>0.4799999999999997</c:v>
                </c:pt>
                <c:pt idx="736">
                  <c:v>0.12000000000000029</c:v>
                </c:pt>
                <c:pt idx="737">
                  <c:v>-5.9999999999998721E-2</c:v>
                </c:pt>
                <c:pt idx="738">
                  <c:v>-1.9999999999998862E-2</c:v>
                </c:pt>
                <c:pt idx="739">
                  <c:v>0.24000000000000127</c:v>
                </c:pt>
                <c:pt idx="740">
                  <c:v>0.60000000000000075</c:v>
                </c:pt>
                <c:pt idx="741">
                  <c:v>0.6</c:v>
                </c:pt>
                <c:pt idx="742">
                  <c:v>0.67999999999999905</c:v>
                </c:pt>
                <c:pt idx="743">
                  <c:v>0.53999999999999915</c:v>
                </c:pt>
                <c:pt idx="744">
                  <c:v>0.3999999999999993</c:v>
                </c:pt>
                <c:pt idx="745">
                  <c:v>0.27999999999999969</c:v>
                </c:pt>
                <c:pt idx="746">
                  <c:v>0.51999999999999957</c:v>
                </c:pt>
                <c:pt idx="747">
                  <c:v>0.56000000000000016</c:v>
                </c:pt>
                <c:pt idx="748">
                  <c:v>0.26000000000000012</c:v>
                </c:pt>
                <c:pt idx="749">
                  <c:v>0.54000000000000059</c:v>
                </c:pt>
                <c:pt idx="750">
                  <c:v>0.62000000000000099</c:v>
                </c:pt>
                <c:pt idx="751">
                  <c:v>0.48000000000000187</c:v>
                </c:pt>
                <c:pt idx="752">
                  <c:v>0.38000000000000256</c:v>
                </c:pt>
                <c:pt idx="753">
                  <c:v>0.60000000000000286</c:v>
                </c:pt>
                <c:pt idx="754">
                  <c:v>0.28000000000000186</c:v>
                </c:pt>
                <c:pt idx="755">
                  <c:v>0.36000000000000154</c:v>
                </c:pt>
                <c:pt idx="756">
                  <c:v>0.46000000000000157</c:v>
                </c:pt>
                <c:pt idx="757">
                  <c:v>0.11999999999999958</c:v>
                </c:pt>
                <c:pt idx="758">
                  <c:v>0.11999999999999886</c:v>
                </c:pt>
                <c:pt idx="759">
                  <c:v>0.25999999999999945</c:v>
                </c:pt>
                <c:pt idx="760">
                  <c:v>0.31999999999999884</c:v>
                </c:pt>
                <c:pt idx="761">
                  <c:v>0.23999999999999916</c:v>
                </c:pt>
                <c:pt idx="762">
                  <c:v>0.48000000000000115</c:v>
                </c:pt>
                <c:pt idx="763">
                  <c:v>0.20000000000000143</c:v>
                </c:pt>
                <c:pt idx="764">
                  <c:v>0.32000000000000173</c:v>
                </c:pt>
                <c:pt idx="765">
                  <c:v>0.18000000000000255</c:v>
                </c:pt>
                <c:pt idx="766">
                  <c:v>0.28000000000000114</c:v>
                </c:pt>
                <c:pt idx="767">
                  <c:v>6.0000000000000851E-2</c:v>
                </c:pt>
                <c:pt idx="768">
                  <c:v>4.000000000000057E-2</c:v>
                </c:pt>
                <c:pt idx="769">
                  <c:v>2.0000000000000285E-2</c:v>
                </c:pt>
                <c:pt idx="770">
                  <c:v>-0.24000000000000057</c:v>
                </c:pt>
                <c:pt idx="771">
                  <c:v>-0.28000000000000042</c:v>
                </c:pt>
                <c:pt idx="772">
                  <c:v>-0.14000000000000057</c:v>
                </c:pt>
                <c:pt idx="773">
                  <c:v>-0.14000000000000057</c:v>
                </c:pt>
                <c:pt idx="774">
                  <c:v>-0.4</c:v>
                </c:pt>
                <c:pt idx="775">
                  <c:v>-0.55999999999999939</c:v>
                </c:pt>
                <c:pt idx="776">
                  <c:v>-0.69999999999999929</c:v>
                </c:pt>
                <c:pt idx="777">
                  <c:v>-0.5</c:v>
                </c:pt>
                <c:pt idx="778">
                  <c:v>-0.57999999999999974</c:v>
                </c:pt>
                <c:pt idx="779">
                  <c:v>-0.84000000000000052</c:v>
                </c:pt>
                <c:pt idx="780">
                  <c:v>-0.60000000000000142</c:v>
                </c:pt>
                <c:pt idx="781">
                  <c:v>-0.78000000000000114</c:v>
                </c:pt>
                <c:pt idx="782">
                  <c:v>-0.66000000000000081</c:v>
                </c:pt>
                <c:pt idx="783">
                  <c:v>-0.20000000000000143</c:v>
                </c:pt>
                <c:pt idx="784">
                  <c:v>-1.4210854715202005E-15</c:v>
                </c:pt>
                <c:pt idx="785">
                  <c:v>-0.30000000000000071</c:v>
                </c:pt>
                <c:pt idx="786">
                  <c:v>-0.14000000000000057</c:v>
                </c:pt>
                <c:pt idx="787">
                  <c:v>-0.28000000000000114</c:v>
                </c:pt>
                <c:pt idx="788">
                  <c:v>-0.60000000000000075</c:v>
                </c:pt>
                <c:pt idx="789">
                  <c:v>-0.5</c:v>
                </c:pt>
                <c:pt idx="790">
                  <c:v>-0.34000000000000058</c:v>
                </c:pt>
                <c:pt idx="791">
                  <c:v>-0.82000000000000095</c:v>
                </c:pt>
                <c:pt idx="792">
                  <c:v>-0.9</c:v>
                </c:pt>
                <c:pt idx="793">
                  <c:v>-0.85999999999999943</c:v>
                </c:pt>
                <c:pt idx="794">
                  <c:v>-0.4799999999999997</c:v>
                </c:pt>
                <c:pt idx="795">
                  <c:v>-0.25999999999999945</c:v>
                </c:pt>
                <c:pt idx="796">
                  <c:v>0.16000000000000086</c:v>
                </c:pt>
                <c:pt idx="797">
                  <c:v>0.16000000000000014</c:v>
                </c:pt>
                <c:pt idx="798">
                  <c:v>0.27999999999999969</c:v>
                </c:pt>
                <c:pt idx="799">
                  <c:v>0.25999999999999945</c:v>
                </c:pt>
                <c:pt idx="800">
                  <c:v>0.23999999999999985</c:v>
                </c:pt>
                <c:pt idx="801">
                  <c:v>0.28000000000000042</c:v>
                </c:pt>
                <c:pt idx="802">
                  <c:v>0.52000000000000024</c:v>
                </c:pt>
                <c:pt idx="803">
                  <c:v>0.42000000000000026</c:v>
                </c:pt>
                <c:pt idx="804">
                  <c:v>0.60000000000000075</c:v>
                </c:pt>
                <c:pt idx="805">
                  <c:v>0.2000000000000007</c:v>
                </c:pt>
                <c:pt idx="806">
                  <c:v>0.18000000000000044</c:v>
                </c:pt>
                <c:pt idx="807">
                  <c:v>-0.27999999999999969</c:v>
                </c:pt>
                <c:pt idx="808">
                  <c:v>-0.1</c:v>
                </c:pt>
                <c:pt idx="809">
                  <c:v>-4.000000000000057E-2</c:v>
                </c:pt>
                <c:pt idx="810">
                  <c:v>0.23999999999999916</c:v>
                </c:pt>
                <c:pt idx="811">
                  <c:v>0.31999999999999884</c:v>
                </c:pt>
                <c:pt idx="812">
                  <c:v>0.49999999999999928</c:v>
                </c:pt>
                <c:pt idx="813">
                  <c:v>0.4799999999999997</c:v>
                </c:pt>
                <c:pt idx="814">
                  <c:v>-0.32000000000000028</c:v>
                </c:pt>
                <c:pt idx="815">
                  <c:v>-0.40000000000000069</c:v>
                </c:pt>
                <c:pt idx="816">
                  <c:v>-0.48000000000000115</c:v>
                </c:pt>
                <c:pt idx="817">
                  <c:v>-0.36000000000000087</c:v>
                </c:pt>
                <c:pt idx="818">
                  <c:v>-0.98000000000000109</c:v>
                </c:pt>
                <c:pt idx="819">
                  <c:v>-0.72000000000000097</c:v>
                </c:pt>
                <c:pt idx="820">
                  <c:v>-0.46000000000000085</c:v>
                </c:pt>
                <c:pt idx="821">
                  <c:v>-0.10000000000000071</c:v>
                </c:pt>
                <c:pt idx="822">
                  <c:v>-0.10000000000000071</c:v>
                </c:pt>
                <c:pt idx="823">
                  <c:v>0.29999999999999927</c:v>
                </c:pt>
                <c:pt idx="824">
                  <c:v>0.33999999999999914</c:v>
                </c:pt>
                <c:pt idx="825">
                  <c:v>0.17999999999999972</c:v>
                </c:pt>
                <c:pt idx="826">
                  <c:v>-0.13999999999999985</c:v>
                </c:pt>
                <c:pt idx="827">
                  <c:v>-0.22000000000000028</c:v>
                </c:pt>
                <c:pt idx="828">
                  <c:v>-0.4799999999999997</c:v>
                </c:pt>
                <c:pt idx="829">
                  <c:v>-0.17999999999999899</c:v>
                </c:pt>
                <c:pt idx="830">
                  <c:v>-0.13999999999999915</c:v>
                </c:pt>
                <c:pt idx="831">
                  <c:v>-0.53999999999999981</c:v>
                </c:pt>
                <c:pt idx="832">
                  <c:v>-0.69999999999999929</c:v>
                </c:pt>
                <c:pt idx="833">
                  <c:v>-0.33999999999999986</c:v>
                </c:pt>
                <c:pt idx="834">
                  <c:v>-0.88000000000000045</c:v>
                </c:pt>
                <c:pt idx="835">
                  <c:v>-0.74000000000000055</c:v>
                </c:pt>
                <c:pt idx="836">
                  <c:v>-2.0000000000000285E-2</c:v>
                </c:pt>
                <c:pt idx="837">
                  <c:v>0.23999999999999916</c:v>
                </c:pt>
                <c:pt idx="838">
                  <c:v>0.17999999999999899</c:v>
                </c:pt>
                <c:pt idx="839">
                  <c:v>0.29999999999999927</c:v>
                </c:pt>
                <c:pt idx="840">
                  <c:v>5.9999999999998721E-2</c:v>
                </c:pt>
                <c:pt idx="841">
                  <c:v>-0.48000000000000043</c:v>
                </c:pt>
                <c:pt idx="842">
                  <c:v>-0.48000000000000043</c:v>
                </c:pt>
                <c:pt idx="843">
                  <c:v>-0.37999999999999973</c:v>
                </c:pt>
                <c:pt idx="844">
                  <c:v>-0.26000000000000012</c:v>
                </c:pt>
                <c:pt idx="845">
                  <c:v>-0.61999999999999955</c:v>
                </c:pt>
                <c:pt idx="846">
                  <c:v>-0.48000000000000043</c:v>
                </c:pt>
                <c:pt idx="847">
                  <c:v>-0.64000000000000057</c:v>
                </c:pt>
                <c:pt idx="848">
                  <c:v>-0.86000000000000087</c:v>
                </c:pt>
                <c:pt idx="849">
                  <c:v>-0.88000000000000045</c:v>
                </c:pt>
                <c:pt idx="850">
                  <c:v>-0.52000000000000024</c:v>
                </c:pt>
                <c:pt idx="851">
                  <c:v>-0.13999999999999985</c:v>
                </c:pt>
                <c:pt idx="852">
                  <c:v>-0.29999999999999927</c:v>
                </c:pt>
                <c:pt idx="853">
                  <c:v>-0.27999999999999969</c:v>
                </c:pt>
                <c:pt idx="854">
                  <c:v>-9.9999999999999284E-2</c:v>
                </c:pt>
                <c:pt idx="855">
                  <c:v>0</c:v>
                </c:pt>
                <c:pt idx="856">
                  <c:v>-0.56000000000000016</c:v>
                </c:pt>
                <c:pt idx="857">
                  <c:v>-0.48000000000000043</c:v>
                </c:pt>
                <c:pt idx="858">
                  <c:v>-0.22000000000000028</c:v>
                </c:pt>
                <c:pt idx="859">
                  <c:v>-6.0000000000000851E-2</c:v>
                </c:pt>
                <c:pt idx="860">
                  <c:v>-0.34000000000000058</c:v>
                </c:pt>
                <c:pt idx="861">
                  <c:v>-4.000000000000057E-2</c:v>
                </c:pt>
                <c:pt idx="862">
                  <c:v>0.4199999999999996</c:v>
                </c:pt>
                <c:pt idx="863">
                  <c:v>0.31999999999999956</c:v>
                </c:pt>
                <c:pt idx="864">
                  <c:v>0.23999999999999985</c:v>
                </c:pt>
                <c:pt idx="865">
                  <c:v>0.56000000000000016</c:v>
                </c:pt>
                <c:pt idx="866">
                  <c:v>0.44000000000000056</c:v>
                </c:pt>
                <c:pt idx="867">
                  <c:v>2.0000000000001704E-2</c:v>
                </c:pt>
                <c:pt idx="868">
                  <c:v>2.1316282072803005E-15</c:v>
                </c:pt>
                <c:pt idx="869">
                  <c:v>-0.47999999999999898</c:v>
                </c:pt>
                <c:pt idx="870">
                  <c:v>-0.45999999999999874</c:v>
                </c:pt>
                <c:pt idx="871">
                  <c:v>-0.5</c:v>
                </c:pt>
                <c:pt idx="872">
                  <c:v>-0.38000000000000111</c:v>
                </c:pt>
                <c:pt idx="873">
                  <c:v>-0.56000000000000083</c:v>
                </c:pt>
                <c:pt idx="874">
                  <c:v>-0.54000000000000059</c:v>
                </c:pt>
                <c:pt idx="875">
                  <c:v>-0.58000000000000118</c:v>
                </c:pt>
                <c:pt idx="876">
                  <c:v>-0.75999999999999945</c:v>
                </c:pt>
                <c:pt idx="877">
                  <c:v>-0.8</c:v>
                </c:pt>
                <c:pt idx="878">
                  <c:v>-0.72000000000000031</c:v>
                </c:pt>
                <c:pt idx="879">
                  <c:v>-0.6</c:v>
                </c:pt>
                <c:pt idx="880">
                  <c:v>-0.55999999999999939</c:v>
                </c:pt>
                <c:pt idx="881">
                  <c:v>-0.32000000000000028</c:v>
                </c:pt>
                <c:pt idx="882">
                  <c:v>-0.14000000000000057</c:v>
                </c:pt>
                <c:pt idx="883">
                  <c:v>-0.24000000000000057</c:v>
                </c:pt>
                <c:pt idx="884">
                  <c:v>-0.34000000000000058</c:v>
                </c:pt>
                <c:pt idx="885">
                  <c:v>-0.46000000000000085</c:v>
                </c:pt>
                <c:pt idx="886">
                  <c:v>-0.36000000000000087</c:v>
                </c:pt>
                <c:pt idx="887">
                  <c:v>-0.55999999999999939</c:v>
                </c:pt>
                <c:pt idx="888">
                  <c:v>-0.62000000000000033</c:v>
                </c:pt>
                <c:pt idx="889">
                  <c:v>-0.52000000000000024</c:v>
                </c:pt>
                <c:pt idx="890">
                  <c:v>-0.77999999999999969</c:v>
                </c:pt>
                <c:pt idx="891">
                  <c:v>-0.95999999999999941</c:v>
                </c:pt>
                <c:pt idx="892">
                  <c:v>-0.9</c:v>
                </c:pt>
                <c:pt idx="893">
                  <c:v>-0.97999999999999976</c:v>
                </c:pt>
                <c:pt idx="894">
                  <c:v>-1</c:v>
                </c:pt>
                <c:pt idx="895">
                  <c:v>-0.5</c:v>
                </c:pt>
                <c:pt idx="896">
                  <c:v>-0.44000000000000056</c:v>
                </c:pt>
                <c:pt idx="897">
                  <c:v>-0.6</c:v>
                </c:pt>
                <c:pt idx="898">
                  <c:v>-0.31999999999999884</c:v>
                </c:pt>
                <c:pt idx="899">
                  <c:v>-0.43999999999999773</c:v>
                </c:pt>
                <c:pt idx="900">
                  <c:v>-0.59999999999999853</c:v>
                </c:pt>
                <c:pt idx="901">
                  <c:v>-0.83999999999999775</c:v>
                </c:pt>
                <c:pt idx="902">
                  <c:v>-0.7999999999999986</c:v>
                </c:pt>
                <c:pt idx="903">
                  <c:v>-0.75999999999999945</c:v>
                </c:pt>
                <c:pt idx="904">
                  <c:v>-0.83999999999999919</c:v>
                </c:pt>
                <c:pt idx="905">
                  <c:v>-0.63999999999999913</c:v>
                </c:pt>
                <c:pt idx="906">
                  <c:v>-0.27999999999999969</c:v>
                </c:pt>
                <c:pt idx="907">
                  <c:v>-0.43999999999999917</c:v>
                </c:pt>
                <c:pt idx="908">
                  <c:v>-0.59999999999999853</c:v>
                </c:pt>
                <c:pt idx="909">
                  <c:v>-0.63999999999999913</c:v>
                </c:pt>
                <c:pt idx="910">
                  <c:v>-0.85999999999999943</c:v>
                </c:pt>
                <c:pt idx="911">
                  <c:v>-0.83999999999999919</c:v>
                </c:pt>
                <c:pt idx="912">
                  <c:v>-0.44000000000000056</c:v>
                </c:pt>
                <c:pt idx="913">
                  <c:v>-0.56000000000000083</c:v>
                </c:pt>
                <c:pt idx="914">
                  <c:v>-0.22000000000000169</c:v>
                </c:pt>
                <c:pt idx="915">
                  <c:v>-0.20000000000000143</c:v>
                </c:pt>
                <c:pt idx="916">
                  <c:v>-0.38000000000000111</c:v>
                </c:pt>
                <c:pt idx="917">
                  <c:v>-0.9</c:v>
                </c:pt>
                <c:pt idx="918">
                  <c:v>-1.1799999999999997</c:v>
                </c:pt>
                <c:pt idx="919">
                  <c:v>-1.3599999999999994</c:v>
                </c:pt>
                <c:pt idx="920">
                  <c:v>-1.7</c:v>
                </c:pt>
                <c:pt idx="921">
                  <c:v>-1.4600000000000009</c:v>
                </c:pt>
                <c:pt idx="922">
                  <c:v>-1.1799999999999997</c:v>
                </c:pt>
                <c:pt idx="923">
                  <c:v>-0.74000000000000055</c:v>
                </c:pt>
                <c:pt idx="924">
                  <c:v>-0.82000000000000028</c:v>
                </c:pt>
                <c:pt idx="925">
                  <c:v>-0.97999999999999976</c:v>
                </c:pt>
                <c:pt idx="926">
                  <c:v>-1.319999999999999</c:v>
                </c:pt>
                <c:pt idx="927">
                  <c:v>-1.4599999999999995</c:v>
                </c:pt>
                <c:pt idx="928">
                  <c:v>-1.6199999999999988</c:v>
                </c:pt>
                <c:pt idx="929">
                  <c:v>-1.3599999999999981</c:v>
                </c:pt>
                <c:pt idx="930">
                  <c:v>-1.0599999999999965</c:v>
                </c:pt>
                <c:pt idx="931">
                  <c:v>-0.8199999999999974</c:v>
                </c:pt>
                <c:pt idx="932">
                  <c:v>-0.77999999999999825</c:v>
                </c:pt>
                <c:pt idx="933">
                  <c:v>-0.7999999999999986</c:v>
                </c:pt>
                <c:pt idx="934">
                  <c:v>-0.92000000000000026</c:v>
                </c:pt>
                <c:pt idx="935">
                  <c:v>-0.88000000000000189</c:v>
                </c:pt>
                <c:pt idx="936">
                  <c:v>-1.1600000000000015</c:v>
                </c:pt>
                <c:pt idx="937">
                  <c:v>-1.06</c:v>
                </c:pt>
                <c:pt idx="938">
                  <c:v>-0.46000000000000013</c:v>
                </c:pt>
                <c:pt idx="939">
                  <c:v>-0.67999999999999905</c:v>
                </c:pt>
                <c:pt idx="940">
                  <c:v>-0.55999999999999805</c:v>
                </c:pt>
                <c:pt idx="941">
                  <c:v>-0.21999999999999814</c:v>
                </c:pt>
                <c:pt idx="942">
                  <c:v>-0.11999999999999886</c:v>
                </c:pt>
                <c:pt idx="943">
                  <c:v>-0.6599999999999987</c:v>
                </c:pt>
                <c:pt idx="944">
                  <c:v>-0.15999999999999873</c:v>
                </c:pt>
                <c:pt idx="945">
                  <c:v>-0.21999999999999958</c:v>
                </c:pt>
                <c:pt idx="946">
                  <c:v>-0.21999999999999958</c:v>
                </c:pt>
                <c:pt idx="947">
                  <c:v>-0.32000000000000028</c:v>
                </c:pt>
                <c:pt idx="948">
                  <c:v>-0.2</c:v>
                </c:pt>
                <c:pt idx="949">
                  <c:v>-0.46000000000000085</c:v>
                </c:pt>
                <c:pt idx="950">
                  <c:v>-0.80000000000000071</c:v>
                </c:pt>
                <c:pt idx="951">
                  <c:v>-1.1600000000000008</c:v>
                </c:pt>
                <c:pt idx="952">
                  <c:v>-0.94000000000000061</c:v>
                </c:pt>
                <c:pt idx="953">
                  <c:v>-1.0200000000000009</c:v>
                </c:pt>
                <c:pt idx="954">
                  <c:v>-1.06</c:v>
                </c:pt>
                <c:pt idx="955">
                  <c:v>-0.97999999999999976</c:v>
                </c:pt>
                <c:pt idx="956">
                  <c:v>-1.0199999999999996</c:v>
                </c:pt>
                <c:pt idx="957">
                  <c:v>-1.3999999999999992</c:v>
                </c:pt>
                <c:pt idx="958">
                  <c:v>-1.0399999999999991</c:v>
                </c:pt>
                <c:pt idx="959">
                  <c:v>-0.85999999999999943</c:v>
                </c:pt>
                <c:pt idx="960">
                  <c:v>-0.9</c:v>
                </c:pt>
                <c:pt idx="961">
                  <c:v>-0.72000000000000031</c:v>
                </c:pt>
                <c:pt idx="962">
                  <c:v>-0.84000000000000052</c:v>
                </c:pt>
                <c:pt idx="963">
                  <c:v>-1.0400000000000005</c:v>
                </c:pt>
                <c:pt idx="964">
                  <c:v>-1.2800000000000005</c:v>
                </c:pt>
                <c:pt idx="965">
                  <c:v>-1.0399999999999998</c:v>
                </c:pt>
                <c:pt idx="966">
                  <c:v>-1.0999999999999992</c:v>
                </c:pt>
                <c:pt idx="967">
                  <c:v>-1.3399999999999992</c:v>
                </c:pt>
                <c:pt idx="968">
                  <c:v>-1.3999999999999992</c:v>
                </c:pt>
                <c:pt idx="969">
                  <c:v>-1.2199999999999989</c:v>
                </c:pt>
                <c:pt idx="970">
                  <c:v>-1.0199999999999996</c:v>
                </c:pt>
                <c:pt idx="971">
                  <c:v>-0.83999999999999986</c:v>
                </c:pt>
                <c:pt idx="972">
                  <c:v>-0.57999999999999974</c:v>
                </c:pt>
                <c:pt idx="973">
                  <c:v>-0.67999999999999972</c:v>
                </c:pt>
                <c:pt idx="974">
                  <c:v>-0.70000000000000073</c:v>
                </c:pt>
                <c:pt idx="975">
                  <c:v>-0.94000000000000061</c:v>
                </c:pt>
                <c:pt idx="976">
                  <c:v>-1.2200000000000011</c:v>
                </c:pt>
                <c:pt idx="977">
                  <c:v>-0.86000000000000154</c:v>
                </c:pt>
                <c:pt idx="978">
                  <c:v>-0.60000000000000142</c:v>
                </c:pt>
                <c:pt idx="979">
                  <c:v>-0.68000000000000038</c:v>
                </c:pt>
                <c:pt idx="980">
                  <c:v>-0.38000000000000045</c:v>
                </c:pt>
                <c:pt idx="981">
                  <c:v>-0.4</c:v>
                </c:pt>
                <c:pt idx="982">
                  <c:v>-1.0599999999999994</c:v>
                </c:pt>
                <c:pt idx="983">
                  <c:v>-1.4799999999999998</c:v>
                </c:pt>
                <c:pt idx="984">
                  <c:v>-1.44</c:v>
                </c:pt>
                <c:pt idx="985">
                  <c:v>-1.5799999999999996</c:v>
                </c:pt>
                <c:pt idx="986">
                  <c:v>-1.3399999999999992</c:v>
                </c:pt>
                <c:pt idx="987">
                  <c:v>-0.79999999999999927</c:v>
                </c:pt>
                <c:pt idx="988">
                  <c:v>-0.63999999999999913</c:v>
                </c:pt>
                <c:pt idx="989">
                  <c:v>-0.7</c:v>
                </c:pt>
                <c:pt idx="990">
                  <c:v>-0.93999999999999984</c:v>
                </c:pt>
                <c:pt idx="991">
                  <c:v>-0.96000000000000019</c:v>
                </c:pt>
                <c:pt idx="992">
                  <c:v>-1.4600000000000002</c:v>
                </c:pt>
                <c:pt idx="993">
                  <c:v>-1.44</c:v>
                </c:pt>
                <c:pt idx="994">
                  <c:v>-1.5399999999999991</c:v>
                </c:pt>
                <c:pt idx="995">
                  <c:v>-1.8599999999999988</c:v>
                </c:pt>
                <c:pt idx="996">
                  <c:v>-2.1199999999999988</c:v>
                </c:pt>
                <c:pt idx="997">
                  <c:v>-1.5599999999999987</c:v>
                </c:pt>
                <c:pt idx="998">
                  <c:v>-1.4799999999999991</c:v>
                </c:pt>
                <c:pt idx="999">
                  <c:v>-1.2999999999999994</c:v>
                </c:pt>
                <c:pt idx="1000">
                  <c:v>-0.3</c:v>
                </c:pt>
                <c:pt idx="1001">
                  <c:v>-0.31999999999999956</c:v>
                </c:pt>
                <c:pt idx="1002">
                  <c:v>2.0000000000000285E-2</c:v>
                </c:pt>
                <c:pt idx="1003">
                  <c:v>-0.13999999999999985</c:v>
                </c:pt>
                <c:pt idx="1004">
                  <c:v>-3.9999999999999855E-2</c:v>
                </c:pt>
                <c:pt idx="1005">
                  <c:v>-0.67999999999999972</c:v>
                </c:pt>
                <c:pt idx="1006">
                  <c:v>-0.34000000000000058</c:v>
                </c:pt>
                <c:pt idx="1007">
                  <c:v>-0.84000000000000052</c:v>
                </c:pt>
                <c:pt idx="1008">
                  <c:v>-0.90000000000000069</c:v>
                </c:pt>
                <c:pt idx="1009">
                  <c:v>-1.2000000000000006</c:v>
                </c:pt>
                <c:pt idx="1010">
                  <c:v>-0.88000000000000045</c:v>
                </c:pt>
                <c:pt idx="1011">
                  <c:v>-0.66000000000000014</c:v>
                </c:pt>
                <c:pt idx="1012">
                  <c:v>-0.46000000000000013</c:v>
                </c:pt>
                <c:pt idx="1013">
                  <c:v>-0.42000000000000026</c:v>
                </c:pt>
                <c:pt idx="1014">
                  <c:v>6.0000000000000143E-2</c:v>
                </c:pt>
                <c:pt idx="1015">
                  <c:v>-0.16000000000000014</c:v>
                </c:pt>
                <c:pt idx="1016">
                  <c:v>-0.26000000000000012</c:v>
                </c:pt>
                <c:pt idx="1017">
                  <c:v>-3.9999999999999855E-2</c:v>
                </c:pt>
                <c:pt idx="1018">
                  <c:v>6.0000000000000851E-2</c:v>
                </c:pt>
                <c:pt idx="1019">
                  <c:v>-0.21999999999999992</c:v>
                </c:pt>
                <c:pt idx="1020">
                  <c:v>-1.9999999999999928E-2</c:v>
                </c:pt>
                <c:pt idx="1021">
                  <c:v>-0.11999999999999993</c:v>
                </c:pt>
                <c:pt idx="1022">
                  <c:v>-0.36000000000000049</c:v>
                </c:pt>
                <c:pt idx="1023">
                  <c:v>-0.22000000000000064</c:v>
                </c:pt>
                <c:pt idx="1024">
                  <c:v>-8.0000000000000432E-2</c:v>
                </c:pt>
                <c:pt idx="1025">
                  <c:v>-0.26000000000000084</c:v>
                </c:pt>
                <c:pt idx="1026">
                  <c:v>0.15999999999999942</c:v>
                </c:pt>
                <c:pt idx="1027">
                  <c:v>0.25999999999999945</c:v>
                </c:pt>
                <c:pt idx="1028">
                  <c:v>5.9999999999998721E-2</c:v>
                </c:pt>
                <c:pt idx="1029">
                  <c:v>-0.12000000000000099</c:v>
                </c:pt>
                <c:pt idx="1030">
                  <c:v>-0.24000000000000057</c:v>
                </c:pt>
                <c:pt idx="1031">
                  <c:v>-0.7600000000000009</c:v>
                </c:pt>
                <c:pt idx="1032">
                  <c:v>-0.72000000000000097</c:v>
                </c:pt>
                <c:pt idx="1033">
                  <c:v>-0.34000000000000058</c:v>
                </c:pt>
                <c:pt idx="1034">
                  <c:v>-0.64000000000000123</c:v>
                </c:pt>
                <c:pt idx="1035">
                  <c:v>-0.3400000000000013</c:v>
                </c:pt>
                <c:pt idx="1036">
                  <c:v>-0.54000000000000126</c:v>
                </c:pt>
                <c:pt idx="1037">
                  <c:v>-0.62000000000000099</c:v>
                </c:pt>
                <c:pt idx="1038">
                  <c:v>-1.120000000000001</c:v>
                </c:pt>
                <c:pt idx="1039">
                  <c:v>-0.88000000000000045</c:v>
                </c:pt>
                <c:pt idx="1040">
                  <c:v>-0.93999999999999984</c:v>
                </c:pt>
                <c:pt idx="1041">
                  <c:v>-0.92000000000000026</c:v>
                </c:pt>
                <c:pt idx="1042">
                  <c:v>-0.82000000000000028</c:v>
                </c:pt>
                <c:pt idx="1043">
                  <c:v>-0.43999999999999984</c:v>
                </c:pt>
                <c:pt idx="1044">
                  <c:v>-0.51999999999999957</c:v>
                </c:pt>
                <c:pt idx="1045">
                  <c:v>-0.72000000000000031</c:v>
                </c:pt>
                <c:pt idx="1046">
                  <c:v>-0.61999999999999955</c:v>
                </c:pt>
                <c:pt idx="1047">
                  <c:v>-0.89999999999999925</c:v>
                </c:pt>
                <c:pt idx="1048">
                  <c:v>-0.93999999999999984</c:v>
                </c:pt>
                <c:pt idx="1049">
                  <c:v>-0.71999999999999953</c:v>
                </c:pt>
                <c:pt idx="1050">
                  <c:v>-0.57999999999999896</c:v>
                </c:pt>
                <c:pt idx="1051">
                  <c:v>-0.35999999999999943</c:v>
                </c:pt>
                <c:pt idx="1052">
                  <c:v>-0.4</c:v>
                </c:pt>
                <c:pt idx="1053">
                  <c:v>-0.57999999999999974</c:v>
                </c:pt>
                <c:pt idx="1054">
                  <c:v>-0.64000000000000057</c:v>
                </c:pt>
                <c:pt idx="1055">
                  <c:v>-0.52000000000000102</c:v>
                </c:pt>
                <c:pt idx="1056">
                  <c:v>-0.74000000000000055</c:v>
                </c:pt>
                <c:pt idx="1057">
                  <c:v>-1</c:v>
                </c:pt>
                <c:pt idx="1058">
                  <c:v>-0.8</c:v>
                </c:pt>
                <c:pt idx="1059">
                  <c:v>-0.66000000000000014</c:v>
                </c:pt>
                <c:pt idx="1060">
                  <c:v>-0.92000000000000026</c:v>
                </c:pt>
                <c:pt idx="1061">
                  <c:v>-0.48000000000000043</c:v>
                </c:pt>
                <c:pt idx="1062">
                  <c:v>-7.1054273576010023E-16</c:v>
                </c:pt>
                <c:pt idx="1063">
                  <c:v>3.9999999999999147E-2</c:v>
                </c:pt>
                <c:pt idx="1064">
                  <c:v>-0.22000000000000028</c:v>
                </c:pt>
                <c:pt idx="1065">
                  <c:v>-0.13999999999999985</c:v>
                </c:pt>
                <c:pt idx="1066">
                  <c:v>-1.9999999999999574E-2</c:v>
                </c:pt>
                <c:pt idx="1067">
                  <c:v>-0.37999999999999973</c:v>
                </c:pt>
                <c:pt idx="1068">
                  <c:v>-0.5</c:v>
                </c:pt>
                <c:pt idx="1069">
                  <c:v>-0.32000000000000028</c:v>
                </c:pt>
                <c:pt idx="1070">
                  <c:v>-0.28000000000000042</c:v>
                </c:pt>
                <c:pt idx="1071">
                  <c:v>-1.0200000000000009</c:v>
                </c:pt>
                <c:pt idx="1072">
                  <c:v>-0.66000000000000081</c:v>
                </c:pt>
                <c:pt idx="1073">
                  <c:v>-0.54000000000000059</c:v>
                </c:pt>
                <c:pt idx="1074">
                  <c:v>-0.56000000000000083</c:v>
                </c:pt>
                <c:pt idx="1075">
                  <c:v>-0.2000000000000007</c:v>
                </c:pt>
                <c:pt idx="1076">
                  <c:v>3.9999999999999147E-2</c:v>
                </c:pt>
                <c:pt idx="1077">
                  <c:v>0.27999999999999903</c:v>
                </c:pt>
                <c:pt idx="1078">
                  <c:v>0.61999999999999889</c:v>
                </c:pt>
                <c:pt idx="1079">
                  <c:v>0.7399999999999991</c:v>
                </c:pt>
                <c:pt idx="1080">
                  <c:v>0.35999999999999871</c:v>
                </c:pt>
                <c:pt idx="1081">
                  <c:v>0.41999999999999887</c:v>
                </c:pt>
                <c:pt idx="1082">
                  <c:v>0.29999999999999927</c:v>
                </c:pt>
                <c:pt idx="1083">
                  <c:v>9.9999999999999284E-2</c:v>
                </c:pt>
                <c:pt idx="1084">
                  <c:v>-0.14000000000000093</c:v>
                </c:pt>
                <c:pt idx="1085">
                  <c:v>-0.40000000000000108</c:v>
                </c:pt>
                <c:pt idx="1086">
                  <c:v>-0.44000000000000095</c:v>
                </c:pt>
                <c:pt idx="1087">
                  <c:v>-0.6400000000000009</c:v>
                </c:pt>
                <c:pt idx="1088">
                  <c:v>-0.68000000000000038</c:v>
                </c:pt>
                <c:pt idx="1089">
                  <c:v>-0.68</c:v>
                </c:pt>
                <c:pt idx="1090">
                  <c:v>-0.23999999999999949</c:v>
                </c:pt>
                <c:pt idx="1091">
                  <c:v>-0.13999999999999915</c:v>
                </c:pt>
                <c:pt idx="1092">
                  <c:v>7.1054273576010023E-16</c:v>
                </c:pt>
                <c:pt idx="1093">
                  <c:v>-5.9999999999999429E-2</c:v>
                </c:pt>
                <c:pt idx="1094">
                  <c:v>0.10000000000000035</c:v>
                </c:pt>
                <c:pt idx="1095">
                  <c:v>-0.15999999999999978</c:v>
                </c:pt>
                <c:pt idx="1096">
                  <c:v>8.0000000000000071E-2</c:v>
                </c:pt>
                <c:pt idx="1097">
                  <c:v>0.17999999999999972</c:v>
                </c:pt>
                <c:pt idx="1098">
                  <c:v>0.15999999999999978</c:v>
                </c:pt>
                <c:pt idx="1099">
                  <c:v>0.18000000000000008</c:v>
                </c:pt>
                <c:pt idx="1100">
                  <c:v>0.38000000000000006</c:v>
                </c:pt>
                <c:pt idx="1101">
                  <c:v>0.18000000000000008</c:v>
                </c:pt>
                <c:pt idx="1102">
                  <c:v>8.0000000000000071E-2</c:v>
                </c:pt>
                <c:pt idx="1103">
                  <c:v>-8.0000000000000071E-2</c:v>
                </c:pt>
                <c:pt idx="1104">
                  <c:v>-0.20000000000000034</c:v>
                </c:pt>
                <c:pt idx="1105">
                  <c:v>-0.38000000000000045</c:v>
                </c:pt>
                <c:pt idx="1106">
                  <c:v>-0.34000000000000058</c:v>
                </c:pt>
                <c:pt idx="1107">
                  <c:v>-0.22000000000000064</c:v>
                </c:pt>
                <c:pt idx="1108">
                  <c:v>1.9999999999999574E-2</c:v>
                </c:pt>
                <c:pt idx="1109">
                  <c:v>0.31999999999999956</c:v>
                </c:pt>
                <c:pt idx="1110">
                  <c:v>0.4799999999999997</c:v>
                </c:pt>
                <c:pt idx="1111">
                  <c:v>0.61999999999999988</c:v>
                </c:pt>
                <c:pt idx="1112">
                  <c:v>0.46000000000000013</c:v>
                </c:pt>
                <c:pt idx="1113">
                  <c:v>0.4599999999999998</c:v>
                </c:pt>
                <c:pt idx="1114">
                  <c:v>0.23999999999999985</c:v>
                </c:pt>
                <c:pt idx="1115">
                  <c:v>0.21999999999999992</c:v>
                </c:pt>
                <c:pt idx="1116">
                  <c:v>5.999999999999979E-2</c:v>
                </c:pt>
                <c:pt idx="1117">
                  <c:v>-0.1</c:v>
                </c:pt>
                <c:pt idx="1118">
                  <c:v>-0.21999999999999958</c:v>
                </c:pt>
                <c:pt idx="1119">
                  <c:v>6.0000000000000851E-2</c:v>
                </c:pt>
                <c:pt idx="1120">
                  <c:v>-1.9999999999999574E-2</c:v>
                </c:pt>
                <c:pt idx="1121">
                  <c:v>8.0000000000000432E-2</c:v>
                </c:pt>
                <c:pt idx="1122">
                  <c:v>0.18000000000000008</c:v>
                </c:pt>
                <c:pt idx="1123">
                  <c:v>0</c:v>
                </c:pt>
                <c:pt idx="1124">
                  <c:v>-0.18000000000000044</c:v>
                </c:pt>
                <c:pt idx="1125">
                  <c:v>0.21999999999999992</c:v>
                </c:pt>
                <c:pt idx="1126">
                  <c:v>-4.0000000000000216E-2</c:v>
                </c:pt>
                <c:pt idx="1127">
                  <c:v>6.0000000000000143E-2</c:v>
                </c:pt>
                <c:pt idx="1128">
                  <c:v>0</c:v>
                </c:pt>
                <c:pt idx="1129">
                  <c:v>0.26000000000000012</c:v>
                </c:pt>
                <c:pt idx="1130">
                  <c:v>6.0000000000000143E-2</c:v>
                </c:pt>
                <c:pt idx="1131">
                  <c:v>0.32000000000000028</c:v>
                </c:pt>
                <c:pt idx="1132">
                  <c:v>0.10000000000000035</c:v>
                </c:pt>
                <c:pt idx="1133">
                  <c:v>0.38000000000000006</c:v>
                </c:pt>
                <c:pt idx="1134">
                  <c:v>0.12000000000000029</c:v>
                </c:pt>
                <c:pt idx="1135">
                  <c:v>-0.15999999999999978</c:v>
                </c:pt>
                <c:pt idx="1136">
                  <c:v>-0.35999999999999976</c:v>
                </c:pt>
                <c:pt idx="1137">
                  <c:v>-0.18000000000000008</c:v>
                </c:pt>
                <c:pt idx="1138">
                  <c:v>-1.9999999999999928E-2</c:v>
                </c:pt>
                <c:pt idx="1139">
                  <c:v>0.13999999999999985</c:v>
                </c:pt>
                <c:pt idx="1140">
                  <c:v>0.23999999999999985</c:v>
                </c:pt>
                <c:pt idx="1141">
                  <c:v>0.31999999999999956</c:v>
                </c:pt>
                <c:pt idx="1142">
                  <c:v>0.4199999999999996</c:v>
                </c:pt>
                <c:pt idx="1143">
                  <c:v>0.21999999999999992</c:v>
                </c:pt>
                <c:pt idx="1144">
                  <c:v>-0.18000000000000008</c:v>
                </c:pt>
                <c:pt idx="1145">
                  <c:v>-0.23999999999999985</c:v>
                </c:pt>
                <c:pt idx="1146">
                  <c:v>-0.4399999999999995</c:v>
                </c:pt>
                <c:pt idx="1147">
                  <c:v>-0.27999999999999936</c:v>
                </c:pt>
                <c:pt idx="1148">
                  <c:v>-0.35999999999999943</c:v>
                </c:pt>
                <c:pt idx="1149">
                  <c:v>0.22000000000000028</c:v>
                </c:pt>
                <c:pt idx="1150">
                  <c:v>0.42000000000000026</c:v>
                </c:pt>
                <c:pt idx="1151">
                  <c:v>0.66000000000000048</c:v>
                </c:pt>
                <c:pt idx="1152">
                  <c:v>0.34000000000000058</c:v>
                </c:pt>
                <c:pt idx="1153">
                  <c:v>0.26000000000000012</c:v>
                </c:pt>
                <c:pt idx="1154">
                  <c:v>-0.17999999999999972</c:v>
                </c:pt>
                <c:pt idx="1155">
                  <c:v>-0.25999999999999979</c:v>
                </c:pt>
                <c:pt idx="1156">
                  <c:v>-0.12000000000000029</c:v>
                </c:pt>
                <c:pt idx="1157">
                  <c:v>-0.12000000000000029</c:v>
                </c:pt>
                <c:pt idx="1158">
                  <c:v>-0.13999999999999985</c:v>
                </c:pt>
                <c:pt idx="1159">
                  <c:v>-3.9999999999999855E-2</c:v>
                </c:pt>
                <c:pt idx="1160">
                  <c:v>1.9999999999999928E-2</c:v>
                </c:pt>
                <c:pt idx="1161">
                  <c:v>4.0000000000000216E-2</c:v>
                </c:pt>
                <c:pt idx="1162">
                  <c:v>0.55999999999999983</c:v>
                </c:pt>
                <c:pt idx="1163">
                  <c:v>0.83999999999999952</c:v>
                </c:pt>
                <c:pt idx="1164">
                  <c:v>0.89999999999999969</c:v>
                </c:pt>
                <c:pt idx="1165">
                  <c:v>1.1799999999999997</c:v>
                </c:pt>
                <c:pt idx="1166">
                  <c:v>1.0199999999999996</c:v>
                </c:pt>
                <c:pt idx="1167">
                  <c:v>0.39999999999999963</c:v>
                </c:pt>
                <c:pt idx="1168">
                  <c:v>0.11999999999999958</c:v>
                </c:pt>
                <c:pt idx="1169">
                  <c:v>0.13999999999999951</c:v>
                </c:pt>
                <c:pt idx="1170">
                  <c:v>0.39999999999999963</c:v>
                </c:pt>
                <c:pt idx="1171">
                  <c:v>0.43999999999999984</c:v>
                </c:pt>
                <c:pt idx="1172">
                  <c:v>0.91999999999999993</c:v>
                </c:pt>
                <c:pt idx="1173">
                  <c:v>1.7</c:v>
                </c:pt>
                <c:pt idx="1174">
                  <c:v>2.16</c:v>
                </c:pt>
                <c:pt idx="1175">
                  <c:v>1.5399999999999998</c:v>
                </c:pt>
                <c:pt idx="1176">
                  <c:v>1.7199999999999995</c:v>
                </c:pt>
                <c:pt idx="1177">
                  <c:v>1.5599999999999998</c:v>
                </c:pt>
                <c:pt idx="1178">
                  <c:v>1.3399999999999999</c:v>
                </c:pt>
                <c:pt idx="1179">
                  <c:v>0.91999999999999993</c:v>
                </c:pt>
                <c:pt idx="1180">
                  <c:v>1.28</c:v>
                </c:pt>
                <c:pt idx="1181">
                  <c:v>1.2400000000000002</c:v>
                </c:pt>
                <c:pt idx="1182">
                  <c:v>1.3400000000000003</c:v>
                </c:pt>
                <c:pt idx="1183">
                  <c:v>0.90000000000000036</c:v>
                </c:pt>
                <c:pt idx="1184">
                  <c:v>1</c:v>
                </c:pt>
                <c:pt idx="1185">
                  <c:v>0.5</c:v>
                </c:pt>
                <c:pt idx="1186">
                  <c:v>0.7</c:v>
                </c:pt>
                <c:pt idx="1187">
                  <c:v>1.0599999999999998</c:v>
                </c:pt>
                <c:pt idx="1188">
                  <c:v>1.2199999999999995</c:v>
                </c:pt>
                <c:pt idx="1189">
                  <c:v>1.1199999999999997</c:v>
                </c:pt>
                <c:pt idx="1190">
                  <c:v>1.5999999999999992</c:v>
                </c:pt>
                <c:pt idx="1191">
                  <c:v>1.5199999999999991</c:v>
                </c:pt>
                <c:pt idx="1192">
                  <c:v>1.2199999999999995</c:v>
                </c:pt>
                <c:pt idx="1193">
                  <c:v>1.2799999999999998</c:v>
                </c:pt>
                <c:pt idx="1194">
                  <c:v>1.52</c:v>
                </c:pt>
                <c:pt idx="1195">
                  <c:v>1.3400000000000003</c:v>
                </c:pt>
                <c:pt idx="1196">
                  <c:v>1.2200000000000002</c:v>
                </c:pt>
                <c:pt idx="1197">
                  <c:v>1.1400000000000001</c:v>
                </c:pt>
                <c:pt idx="1198">
                  <c:v>1.1000000000000001</c:v>
                </c:pt>
                <c:pt idx="1199">
                  <c:v>0.98000000000000009</c:v>
                </c:pt>
                <c:pt idx="1200">
                  <c:v>1.1800000000000002</c:v>
                </c:pt>
                <c:pt idx="1201">
                  <c:v>2.66</c:v>
                </c:pt>
                <c:pt idx="1202">
                  <c:v>2.58</c:v>
                </c:pt>
                <c:pt idx="1203">
                  <c:v>2.4600000000000004</c:v>
                </c:pt>
                <c:pt idx="1204">
                  <c:v>2.2800000000000002</c:v>
                </c:pt>
                <c:pt idx="1205">
                  <c:v>2.5800000000000005</c:v>
                </c:pt>
                <c:pt idx="1206">
                  <c:v>1.3800000000000003</c:v>
                </c:pt>
                <c:pt idx="1207">
                  <c:v>1.3200000000000007</c:v>
                </c:pt>
                <c:pt idx="1208">
                  <c:v>1.6800000000000004</c:v>
                </c:pt>
                <c:pt idx="1209">
                  <c:v>1.5000000000000004</c:v>
                </c:pt>
                <c:pt idx="1210">
                  <c:v>0.84000000000000019</c:v>
                </c:pt>
                <c:pt idx="1211">
                  <c:v>0.42000000000000026</c:v>
                </c:pt>
                <c:pt idx="1212">
                  <c:v>0.1</c:v>
                </c:pt>
                <c:pt idx="1213">
                  <c:v>1.9999999999999928E-2</c:v>
                </c:pt>
                <c:pt idx="1214">
                  <c:v>0.24000000000000021</c:v>
                </c:pt>
                <c:pt idx="1215">
                  <c:v>0.50000000000000033</c:v>
                </c:pt>
                <c:pt idx="1216">
                  <c:v>0.50000000000000033</c:v>
                </c:pt>
                <c:pt idx="1217">
                  <c:v>0.66000000000000048</c:v>
                </c:pt>
                <c:pt idx="1218">
                  <c:v>0.22000000000000064</c:v>
                </c:pt>
                <c:pt idx="1219">
                  <c:v>0.18000000000000044</c:v>
                </c:pt>
                <c:pt idx="1220">
                  <c:v>6.0000000000000497E-2</c:v>
                </c:pt>
                <c:pt idx="1221">
                  <c:v>-1.9999999999999574E-2</c:v>
                </c:pt>
                <c:pt idx="1222">
                  <c:v>8.0000000000000432E-2</c:v>
                </c:pt>
                <c:pt idx="1223">
                  <c:v>0.26000000000000051</c:v>
                </c:pt>
                <c:pt idx="1224">
                  <c:v>0.32000000000000062</c:v>
                </c:pt>
                <c:pt idx="1225">
                  <c:v>8.0000000000000779E-2</c:v>
                </c:pt>
                <c:pt idx="1226">
                  <c:v>0.52000000000000068</c:v>
                </c:pt>
                <c:pt idx="1227">
                  <c:v>0.54000000000000059</c:v>
                </c:pt>
                <c:pt idx="1228">
                  <c:v>0.60000000000000031</c:v>
                </c:pt>
                <c:pt idx="1229">
                  <c:v>0.84000000000000019</c:v>
                </c:pt>
                <c:pt idx="1230">
                  <c:v>1.0400000000000003</c:v>
                </c:pt>
                <c:pt idx="1231">
                  <c:v>0.64000000000000024</c:v>
                </c:pt>
                <c:pt idx="1232">
                  <c:v>0.54000000000000026</c:v>
                </c:pt>
                <c:pt idx="1233">
                  <c:v>0.66000000000000014</c:v>
                </c:pt>
                <c:pt idx="1234">
                  <c:v>6.0000000000000143E-2</c:v>
                </c:pt>
                <c:pt idx="1235">
                  <c:v>-8.0000000000000071E-2</c:v>
                </c:pt>
                <c:pt idx="1236">
                  <c:v>-0.2</c:v>
                </c:pt>
                <c:pt idx="1237">
                  <c:v>-0.1</c:v>
                </c:pt>
                <c:pt idx="1238">
                  <c:v>-0.51999999999999991</c:v>
                </c:pt>
                <c:pt idx="1239">
                  <c:v>-0.36000000000000015</c:v>
                </c:pt>
                <c:pt idx="1240">
                  <c:v>-0.2</c:v>
                </c:pt>
                <c:pt idx="1241">
                  <c:v>0.22000000000000028</c:v>
                </c:pt>
                <c:pt idx="1242">
                  <c:v>0.5</c:v>
                </c:pt>
                <c:pt idx="1243">
                  <c:v>0.68</c:v>
                </c:pt>
                <c:pt idx="1244">
                  <c:v>0.62000000000000033</c:v>
                </c:pt>
                <c:pt idx="1245">
                  <c:v>0.7</c:v>
                </c:pt>
                <c:pt idx="1246">
                  <c:v>0.61999999999999955</c:v>
                </c:pt>
                <c:pt idx="1247">
                  <c:v>0.33999999999999952</c:v>
                </c:pt>
                <c:pt idx="1248">
                  <c:v>0.3999999999999993</c:v>
                </c:pt>
                <c:pt idx="1249">
                  <c:v>0.69999999999999929</c:v>
                </c:pt>
                <c:pt idx="1250">
                  <c:v>0.79999999999999927</c:v>
                </c:pt>
                <c:pt idx="1251">
                  <c:v>0.79999999999999927</c:v>
                </c:pt>
                <c:pt idx="1252">
                  <c:v>0.49999999999999928</c:v>
                </c:pt>
                <c:pt idx="1253">
                  <c:v>0.61999999999999922</c:v>
                </c:pt>
                <c:pt idx="1254">
                  <c:v>0.79999999999999927</c:v>
                </c:pt>
                <c:pt idx="1255">
                  <c:v>0.5799999999999994</c:v>
                </c:pt>
                <c:pt idx="1256">
                  <c:v>0.63999999999999946</c:v>
                </c:pt>
                <c:pt idx="1257">
                  <c:v>0.65999999999999981</c:v>
                </c:pt>
                <c:pt idx="1258">
                  <c:v>0.3</c:v>
                </c:pt>
                <c:pt idx="1259">
                  <c:v>-0.1</c:v>
                </c:pt>
                <c:pt idx="1260">
                  <c:v>-0.2</c:v>
                </c:pt>
                <c:pt idx="1261">
                  <c:v>-0.36000000000000015</c:v>
                </c:pt>
                <c:pt idx="1262">
                  <c:v>-0.33999999999999986</c:v>
                </c:pt>
                <c:pt idx="1263">
                  <c:v>-3.9999999999999855E-2</c:v>
                </c:pt>
                <c:pt idx="1264">
                  <c:v>1.9999999999999928E-2</c:v>
                </c:pt>
                <c:pt idx="1265">
                  <c:v>5.999999999999979E-2</c:v>
                </c:pt>
                <c:pt idx="1266">
                  <c:v>1.9999999999999928E-2</c:v>
                </c:pt>
                <c:pt idx="1267">
                  <c:v>0.23999999999999985</c:v>
                </c:pt>
                <c:pt idx="1268">
                  <c:v>0.18000000000000008</c:v>
                </c:pt>
                <c:pt idx="1269">
                  <c:v>-1.9999999999999928E-2</c:v>
                </c:pt>
                <c:pt idx="1270">
                  <c:v>-0.15999999999999942</c:v>
                </c:pt>
                <c:pt idx="1271">
                  <c:v>-0.51999999999999957</c:v>
                </c:pt>
                <c:pt idx="1272">
                  <c:v>-0.7999999999999996</c:v>
                </c:pt>
                <c:pt idx="1273">
                  <c:v>-0.6399999999999999</c:v>
                </c:pt>
                <c:pt idx="1274">
                  <c:v>-0.63999999999999946</c:v>
                </c:pt>
                <c:pt idx="1275">
                  <c:v>-0.57999999999999974</c:v>
                </c:pt>
                <c:pt idx="1276">
                  <c:v>-0.4399999999999995</c:v>
                </c:pt>
                <c:pt idx="1277">
                  <c:v>-9.9999999999999645E-2</c:v>
                </c:pt>
                <c:pt idx="1278">
                  <c:v>-0.29999999999999966</c:v>
                </c:pt>
                <c:pt idx="1279">
                  <c:v>-9.9999999999999645E-2</c:v>
                </c:pt>
                <c:pt idx="1280">
                  <c:v>-5.999999999999979E-2</c:v>
                </c:pt>
                <c:pt idx="1281">
                  <c:v>1.9999999999999928E-2</c:v>
                </c:pt>
                <c:pt idx="1282">
                  <c:v>-0.24000000000000021</c:v>
                </c:pt>
                <c:pt idx="1283">
                  <c:v>-0.48000000000000043</c:v>
                </c:pt>
                <c:pt idx="1284">
                  <c:v>-0.5600000000000005</c:v>
                </c:pt>
                <c:pt idx="1285">
                  <c:v>-0.50000000000000033</c:v>
                </c:pt>
                <c:pt idx="1286">
                  <c:v>-0.68000000000000038</c:v>
                </c:pt>
                <c:pt idx="1287">
                  <c:v>-0.56000000000000016</c:v>
                </c:pt>
                <c:pt idx="1288">
                  <c:v>-0.4</c:v>
                </c:pt>
                <c:pt idx="1289">
                  <c:v>-0.72</c:v>
                </c:pt>
                <c:pt idx="1290">
                  <c:v>-0.87999999999999967</c:v>
                </c:pt>
                <c:pt idx="1291">
                  <c:v>-0.59999999999999964</c:v>
                </c:pt>
                <c:pt idx="1292">
                  <c:v>-0.83999999999999986</c:v>
                </c:pt>
                <c:pt idx="1293">
                  <c:v>-0.73999999999999988</c:v>
                </c:pt>
                <c:pt idx="1294">
                  <c:v>-0.30000000000000038</c:v>
                </c:pt>
                <c:pt idx="1295">
                  <c:v>-0.34000000000000058</c:v>
                </c:pt>
                <c:pt idx="1296">
                  <c:v>-0.14000000000000057</c:v>
                </c:pt>
                <c:pt idx="1297">
                  <c:v>0.55999999999999939</c:v>
                </c:pt>
                <c:pt idx="1298">
                  <c:v>0.55999999999999939</c:v>
                </c:pt>
                <c:pt idx="1299">
                  <c:v>0.35999999999999976</c:v>
                </c:pt>
                <c:pt idx="1300">
                  <c:v>0.25999999999999979</c:v>
                </c:pt>
                <c:pt idx="1301">
                  <c:v>-8.0000000000000071E-2</c:v>
                </c:pt>
                <c:pt idx="1302">
                  <c:v>-0.38000000000000006</c:v>
                </c:pt>
                <c:pt idx="1303">
                  <c:v>-0.5</c:v>
                </c:pt>
                <c:pt idx="1304">
                  <c:v>-0.23999999999999985</c:v>
                </c:pt>
                <c:pt idx="1305">
                  <c:v>-0.17999999999999972</c:v>
                </c:pt>
                <c:pt idx="1306">
                  <c:v>-0.15999999999999978</c:v>
                </c:pt>
                <c:pt idx="1307">
                  <c:v>-3.9999999999999501E-2</c:v>
                </c:pt>
                <c:pt idx="1308">
                  <c:v>-0.11999999999999958</c:v>
                </c:pt>
                <c:pt idx="1309">
                  <c:v>-0.11999999999999993</c:v>
                </c:pt>
                <c:pt idx="1310">
                  <c:v>-0.16000000000000014</c:v>
                </c:pt>
                <c:pt idx="1311">
                  <c:v>-0.12000000000000029</c:v>
                </c:pt>
                <c:pt idx="1312">
                  <c:v>-0.32000000000000028</c:v>
                </c:pt>
                <c:pt idx="1313">
                  <c:v>-0.24000000000000021</c:v>
                </c:pt>
                <c:pt idx="1314">
                  <c:v>-0.64000000000000024</c:v>
                </c:pt>
                <c:pt idx="1315">
                  <c:v>-0.14000000000000021</c:v>
                </c:pt>
                <c:pt idx="1316">
                  <c:v>-0.11999999999999993</c:v>
                </c:pt>
                <c:pt idx="1317">
                  <c:v>-0.33999999999999986</c:v>
                </c:pt>
                <c:pt idx="1318">
                  <c:v>-0.13999999999999985</c:v>
                </c:pt>
                <c:pt idx="1319">
                  <c:v>0.52000000000000024</c:v>
                </c:pt>
                <c:pt idx="1320">
                  <c:v>7.1054273576010023E-16</c:v>
                </c:pt>
                <c:pt idx="1321">
                  <c:v>0.26000000000000084</c:v>
                </c:pt>
                <c:pt idx="1322">
                  <c:v>0.26000000000000084</c:v>
                </c:pt>
                <c:pt idx="1323">
                  <c:v>0.30000000000000143</c:v>
                </c:pt>
                <c:pt idx="1324">
                  <c:v>4.0000000000001278E-2</c:v>
                </c:pt>
                <c:pt idx="1325">
                  <c:v>0.42000000000000098</c:v>
                </c:pt>
                <c:pt idx="1326">
                  <c:v>0.12000000000000099</c:v>
                </c:pt>
                <c:pt idx="1327">
                  <c:v>4.000000000000057E-2</c:v>
                </c:pt>
                <c:pt idx="1328">
                  <c:v>-0.33999999999999986</c:v>
                </c:pt>
                <c:pt idx="1329">
                  <c:v>-0.67999999999999972</c:v>
                </c:pt>
                <c:pt idx="1330">
                  <c:v>-0.96000000000000019</c:v>
                </c:pt>
                <c:pt idx="1331">
                  <c:v>-0.88000000000000045</c:v>
                </c:pt>
                <c:pt idx="1332">
                  <c:v>-0.66000000000000014</c:v>
                </c:pt>
                <c:pt idx="1333">
                  <c:v>-0.72000000000000031</c:v>
                </c:pt>
                <c:pt idx="1334">
                  <c:v>-0.8600000000000001</c:v>
                </c:pt>
                <c:pt idx="1335">
                  <c:v>-0.73999999999999988</c:v>
                </c:pt>
                <c:pt idx="1336">
                  <c:v>-0.43999999999999984</c:v>
                </c:pt>
                <c:pt idx="1337">
                  <c:v>-0.6</c:v>
                </c:pt>
                <c:pt idx="1338">
                  <c:v>-0.66000000000000014</c:v>
                </c:pt>
                <c:pt idx="1339">
                  <c:v>-0.72000000000000031</c:v>
                </c:pt>
                <c:pt idx="1340">
                  <c:v>-0.7</c:v>
                </c:pt>
                <c:pt idx="1341">
                  <c:v>-1.3</c:v>
                </c:pt>
                <c:pt idx="1342">
                  <c:v>-1.4799999999999998</c:v>
                </c:pt>
                <c:pt idx="1343">
                  <c:v>-0.96000000000000019</c:v>
                </c:pt>
                <c:pt idx="1344">
                  <c:v>-0.62000000000000033</c:v>
                </c:pt>
                <c:pt idx="1345">
                  <c:v>-0.78000000000000114</c:v>
                </c:pt>
                <c:pt idx="1346">
                  <c:v>-0.7600000000000009</c:v>
                </c:pt>
                <c:pt idx="1347">
                  <c:v>-8.000000000000114E-2</c:v>
                </c:pt>
                <c:pt idx="1348">
                  <c:v>-0.30000000000000071</c:v>
                </c:pt>
                <c:pt idx="1349">
                  <c:v>-0.66000000000000014</c:v>
                </c:pt>
                <c:pt idx="1350">
                  <c:v>-0.75999999999999945</c:v>
                </c:pt>
                <c:pt idx="1351">
                  <c:v>-0.73999999999999988</c:v>
                </c:pt>
                <c:pt idx="1352">
                  <c:v>-0.97999999999999976</c:v>
                </c:pt>
                <c:pt idx="1353">
                  <c:v>-0.77999999999999969</c:v>
                </c:pt>
                <c:pt idx="1354">
                  <c:v>-0.54000000000000059</c:v>
                </c:pt>
                <c:pt idx="1355">
                  <c:v>-0.72000000000000031</c:v>
                </c:pt>
                <c:pt idx="1356">
                  <c:v>-0.4799999999999997</c:v>
                </c:pt>
                <c:pt idx="1357">
                  <c:v>-0.46000000000000013</c:v>
                </c:pt>
                <c:pt idx="1358">
                  <c:v>-0.62000000000000033</c:v>
                </c:pt>
                <c:pt idx="1359">
                  <c:v>-0.19999999999999929</c:v>
                </c:pt>
                <c:pt idx="1360">
                  <c:v>-0.32000000000000028</c:v>
                </c:pt>
                <c:pt idx="1361">
                  <c:v>-0.38000000000000111</c:v>
                </c:pt>
                <c:pt idx="1362">
                  <c:v>-0.50000000000000067</c:v>
                </c:pt>
                <c:pt idx="1363">
                  <c:v>-0.90000000000000069</c:v>
                </c:pt>
                <c:pt idx="1364">
                  <c:v>-1.1600000000000015</c:v>
                </c:pt>
                <c:pt idx="1365">
                  <c:v>-1.0200000000000009</c:v>
                </c:pt>
                <c:pt idx="1366">
                  <c:v>-0.82000000000000028</c:v>
                </c:pt>
                <c:pt idx="1367">
                  <c:v>-1.1000000000000001</c:v>
                </c:pt>
                <c:pt idx="1368">
                  <c:v>-0.79999999999999927</c:v>
                </c:pt>
                <c:pt idx="1369">
                  <c:v>-1.2199999999999989</c:v>
                </c:pt>
                <c:pt idx="1370">
                  <c:v>-0.91999999999999849</c:v>
                </c:pt>
                <c:pt idx="1371">
                  <c:v>-1.5199999999999989</c:v>
                </c:pt>
                <c:pt idx="1372">
                  <c:v>-1.3399999999999992</c:v>
                </c:pt>
                <c:pt idx="1373">
                  <c:v>-1.2799999999999998</c:v>
                </c:pt>
                <c:pt idx="1374">
                  <c:v>-0.87999999999999967</c:v>
                </c:pt>
                <c:pt idx="1375">
                  <c:v>-1.02</c:v>
                </c:pt>
                <c:pt idx="1376">
                  <c:v>-0.95999999999999941</c:v>
                </c:pt>
                <c:pt idx="1377">
                  <c:v>-1.2599999999999993</c:v>
                </c:pt>
                <c:pt idx="1378">
                  <c:v>-1.2999999999999994</c:v>
                </c:pt>
                <c:pt idx="1379">
                  <c:v>-1.2799999999999989</c:v>
                </c:pt>
                <c:pt idx="1380">
                  <c:v>-1.0399999999999991</c:v>
                </c:pt>
                <c:pt idx="1381">
                  <c:v>-0.51999999999999924</c:v>
                </c:pt>
                <c:pt idx="1382">
                  <c:v>-0.33999999999999952</c:v>
                </c:pt>
                <c:pt idx="1383">
                  <c:v>-0.21999999999999922</c:v>
                </c:pt>
                <c:pt idx="1384">
                  <c:v>-0.88000000000000012</c:v>
                </c:pt>
                <c:pt idx="1385">
                  <c:v>-1.06</c:v>
                </c:pt>
                <c:pt idx="1386">
                  <c:v>-1.4400000000000002</c:v>
                </c:pt>
                <c:pt idx="1387">
                  <c:v>-1.22</c:v>
                </c:pt>
                <c:pt idx="1388">
                  <c:v>-1.1400000000000001</c:v>
                </c:pt>
                <c:pt idx="1389">
                  <c:v>-0.5</c:v>
                </c:pt>
                <c:pt idx="1390">
                  <c:v>-0.6</c:v>
                </c:pt>
                <c:pt idx="1391">
                  <c:v>-0.33999999999999986</c:v>
                </c:pt>
                <c:pt idx="1392">
                  <c:v>-0.56000000000000016</c:v>
                </c:pt>
                <c:pt idx="1393">
                  <c:v>-0.76000000000000012</c:v>
                </c:pt>
                <c:pt idx="1394">
                  <c:v>-0.72</c:v>
                </c:pt>
                <c:pt idx="1395">
                  <c:v>-0.4199999999999996</c:v>
                </c:pt>
                <c:pt idx="1396">
                  <c:v>-0.4199999999999996</c:v>
                </c:pt>
                <c:pt idx="1397">
                  <c:v>-0.63999999999999913</c:v>
                </c:pt>
                <c:pt idx="1398">
                  <c:v>-0.71999999999999953</c:v>
                </c:pt>
                <c:pt idx="1399">
                  <c:v>-0.35999999999999976</c:v>
                </c:pt>
                <c:pt idx="1400">
                  <c:v>-0.38000000000000006</c:v>
                </c:pt>
                <c:pt idx="1401">
                  <c:v>-0.40000000000000036</c:v>
                </c:pt>
                <c:pt idx="1402">
                  <c:v>5.999999999999979E-2</c:v>
                </c:pt>
                <c:pt idx="1403">
                  <c:v>0.10000000000000035</c:v>
                </c:pt>
                <c:pt idx="1404">
                  <c:v>-0.59999999999999931</c:v>
                </c:pt>
                <c:pt idx="1405">
                  <c:v>-0.59999999999999931</c:v>
                </c:pt>
                <c:pt idx="1406">
                  <c:v>-0.65999999999999948</c:v>
                </c:pt>
                <c:pt idx="1407">
                  <c:v>-0.77999999999999969</c:v>
                </c:pt>
                <c:pt idx="1408">
                  <c:v>-0.8</c:v>
                </c:pt>
                <c:pt idx="1409">
                  <c:v>-0.30000000000000038</c:v>
                </c:pt>
                <c:pt idx="1410">
                  <c:v>-0.48000000000000043</c:v>
                </c:pt>
                <c:pt idx="1411">
                  <c:v>-0.52000000000000024</c:v>
                </c:pt>
                <c:pt idx="1412">
                  <c:v>-0.62000000000000033</c:v>
                </c:pt>
                <c:pt idx="1413">
                  <c:v>-0.46000000000000013</c:v>
                </c:pt>
                <c:pt idx="1414">
                  <c:v>-0.75999999999999979</c:v>
                </c:pt>
                <c:pt idx="1415">
                  <c:v>-0.67999999999999972</c:v>
                </c:pt>
                <c:pt idx="1416">
                  <c:v>-0.83999999999999986</c:v>
                </c:pt>
                <c:pt idx="1417">
                  <c:v>-0.65999999999999948</c:v>
                </c:pt>
                <c:pt idx="1418">
                  <c:v>-0.9399999999999995</c:v>
                </c:pt>
                <c:pt idx="1419">
                  <c:v>-1.2199999999999993</c:v>
                </c:pt>
                <c:pt idx="1420">
                  <c:v>-1.2799999999999994</c:v>
                </c:pt>
                <c:pt idx="1421">
                  <c:v>-1.159999999999999</c:v>
                </c:pt>
                <c:pt idx="1422">
                  <c:v>-0.75999999999999979</c:v>
                </c:pt>
                <c:pt idx="1423">
                  <c:v>-0.61999999999999955</c:v>
                </c:pt>
                <c:pt idx="1424">
                  <c:v>-0.38000000000000045</c:v>
                </c:pt>
                <c:pt idx="1425">
                  <c:v>-0.48000000000000009</c:v>
                </c:pt>
                <c:pt idx="1426">
                  <c:v>-0.55999999999999983</c:v>
                </c:pt>
                <c:pt idx="1427">
                  <c:v>-1.0999999999999996</c:v>
                </c:pt>
                <c:pt idx="1428">
                  <c:v>-1.0399999999999996</c:v>
                </c:pt>
                <c:pt idx="1429">
                  <c:v>-1.2599999999999991</c:v>
                </c:pt>
                <c:pt idx="1430">
                  <c:v>-0.71999999999999886</c:v>
                </c:pt>
                <c:pt idx="1431">
                  <c:v>-0.69999999999999929</c:v>
                </c:pt>
                <c:pt idx="1432">
                  <c:v>-0.55999999999999939</c:v>
                </c:pt>
                <c:pt idx="1433">
                  <c:v>-0.9</c:v>
                </c:pt>
                <c:pt idx="1434">
                  <c:v>-0.56000000000000016</c:v>
                </c:pt>
                <c:pt idx="1435">
                  <c:v>-0.78000000000000047</c:v>
                </c:pt>
                <c:pt idx="1436">
                  <c:v>-0.72000000000000031</c:v>
                </c:pt>
                <c:pt idx="1437">
                  <c:v>-0.71999999999999953</c:v>
                </c:pt>
                <c:pt idx="1438">
                  <c:v>-0.57999999999999974</c:v>
                </c:pt>
                <c:pt idx="1439">
                  <c:v>-0.4799999999999997</c:v>
                </c:pt>
                <c:pt idx="1440">
                  <c:v>-0.3</c:v>
                </c:pt>
                <c:pt idx="1441">
                  <c:v>-0.16000000000000014</c:v>
                </c:pt>
                <c:pt idx="1442">
                  <c:v>-0.10000000000000071</c:v>
                </c:pt>
                <c:pt idx="1443">
                  <c:v>-0.22000000000000028</c:v>
                </c:pt>
                <c:pt idx="1444">
                  <c:v>-0.2</c:v>
                </c:pt>
                <c:pt idx="1445">
                  <c:v>-0.3999999999999993</c:v>
                </c:pt>
                <c:pt idx="1446">
                  <c:v>-0.59999999999999931</c:v>
                </c:pt>
                <c:pt idx="1447">
                  <c:v>-0.97999999999999976</c:v>
                </c:pt>
                <c:pt idx="1448">
                  <c:v>-0.61999999999999955</c:v>
                </c:pt>
                <c:pt idx="1449">
                  <c:v>-0.59999999999999931</c:v>
                </c:pt>
                <c:pt idx="1450">
                  <c:v>-0.53999999999999981</c:v>
                </c:pt>
                <c:pt idx="1451">
                  <c:v>-0.23999999999999985</c:v>
                </c:pt>
                <c:pt idx="1452">
                  <c:v>-5.9999999999999429E-2</c:v>
                </c:pt>
                <c:pt idx="1453">
                  <c:v>-0.23999999999999985</c:v>
                </c:pt>
                <c:pt idx="1454">
                  <c:v>-0.74000000000000055</c:v>
                </c:pt>
                <c:pt idx="1455">
                  <c:v>-1.2200000000000002</c:v>
                </c:pt>
                <c:pt idx="1456">
                  <c:v>-1.5600000000000009</c:v>
                </c:pt>
                <c:pt idx="1457">
                  <c:v>-1.5200000000000018</c:v>
                </c:pt>
                <c:pt idx="1458">
                  <c:v>-1.5600000000000023</c:v>
                </c:pt>
                <c:pt idx="1459">
                  <c:v>-1.240000000000002</c:v>
                </c:pt>
                <c:pt idx="1460">
                  <c:v>-0.32000000000000173</c:v>
                </c:pt>
                <c:pt idx="1461">
                  <c:v>0.13999999999999915</c:v>
                </c:pt>
                <c:pt idx="1462">
                  <c:v>0.27999999999999969</c:v>
                </c:pt>
                <c:pt idx="1463">
                  <c:v>0.3</c:v>
                </c:pt>
                <c:pt idx="1464">
                  <c:v>0.66000000000000081</c:v>
                </c:pt>
                <c:pt idx="1465">
                  <c:v>0.7</c:v>
                </c:pt>
                <c:pt idx="1466">
                  <c:v>0.67999999999999972</c:v>
                </c:pt>
                <c:pt idx="1467">
                  <c:v>0.63999999999999913</c:v>
                </c:pt>
                <c:pt idx="1468">
                  <c:v>0.87999999999999967</c:v>
                </c:pt>
                <c:pt idx="1469">
                  <c:v>0.45999999999999802</c:v>
                </c:pt>
                <c:pt idx="1470">
                  <c:v>0.19999999999999857</c:v>
                </c:pt>
                <c:pt idx="1471">
                  <c:v>0.19999999999999857</c:v>
                </c:pt>
                <c:pt idx="1472">
                  <c:v>0.54000000000000059</c:v>
                </c:pt>
                <c:pt idx="1473">
                  <c:v>0.91999999999999882</c:v>
                </c:pt>
                <c:pt idx="1474">
                  <c:v>1.1799999999999997</c:v>
                </c:pt>
                <c:pt idx="1475">
                  <c:v>1.2800000000000011</c:v>
                </c:pt>
                <c:pt idx="1476">
                  <c:v>1.0200000000000018</c:v>
                </c:pt>
                <c:pt idx="1477">
                  <c:v>0.94000000000000061</c:v>
                </c:pt>
                <c:pt idx="1478">
                  <c:v>0.94000000000000339</c:v>
                </c:pt>
                <c:pt idx="1479">
                  <c:v>0.56000000000000227</c:v>
                </c:pt>
                <c:pt idx="1480">
                  <c:v>0.71999999999999886</c:v>
                </c:pt>
                <c:pt idx="1481">
                  <c:v>0.95999999999999663</c:v>
                </c:pt>
                <c:pt idx="1482">
                  <c:v>0.87999999999999545</c:v>
                </c:pt>
                <c:pt idx="1483">
                  <c:v>0.619999999999996</c:v>
                </c:pt>
                <c:pt idx="1484">
                  <c:v>0.95999999999999941</c:v>
                </c:pt>
                <c:pt idx="1485">
                  <c:v>0.5</c:v>
                </c:pt>
                <c:pt idx="1486">
                  <c:v>0.32000000000000173</c:v>
                </c:pt>
                <c:pt idx="1487">
                  <c:v>0.18000000000000399</c:v>
                </c:pt>
                <c:pt idx="1488">
                  <c:v>0.52000000000000168</c:v>
                </c:pt>
                <c:pt idx="1489">
                  <c:v>1.9999999999998862E-2</c:v>
                </c:pt>
                <c:pt idx="1490">
                  <c:v>0.14000000000000057</c:v>
                </c:pt>
                <c:pt idx="1491">
                  <c:v>0.1</c:v>
                </c:pt>
                <c:pt idx="1492">
                  <c:v>0.23999999999999772</c:v>
                </c:pt>
                <c:pt idx="1493">
                  <c:v>-0.38000000000000111</c:v>
                </c:pt>
                <c:pt idx="1494">
                  <c:v>0.38000000000000111</c:v>
                </c:pt>
                <c:pt idx="1495">
                  <c:v>0.48000000000000115</c:v>
                </c:pt>
                <c:pt idx="1496">
                  <c:v>0.42000000000000171</c:v>
                </c:pt>
                <c:pt idx="1497">
                  <c:v>-5.9999999999996591E-2</c:v>
                </c:pt>
                <c:pt idx="1498">
                  <c:v>0.22000000000000455</c:v>
                </c:pt>
                <c:pt idx="1499">
                  <c:v>-1.9999999999998862E-2</c:v>
                </c:pt>
                <c:pt idx="1500">
                  <c:v>-0.1</c:v>
                </c:pt>
                <c:pt idx="1501">
                  <c:v>0</c:v>
                </c:pt>
                <c:pt idx="1502">
                  <c:v>0.35999999999999943</c:v>
                </c:pt>
                <c:pt idx="1503">
                  <c:v>0.41999999999999887</c:v>
                </c:pt>
                <c:pt idx="1504">
                  <c:v>0.32000000000000173</c:v>
                </c:pt>
                <c:pt idx="1505">
                  <c:v>0.30000000000000282</c:v>
                </c:pt>
                <c:pt idx="1506">
                  <c:v>0.16000000000000228</c:v>
                </c:pt>
                <c:pt idx="1507">
                  <c:v>0.24000000000000057</c:v>
                </c:pt>
                <c:pt idx="1508">
                  <c:v>0.25999999999999945</c:v>
                </c:pt>
                <c:pt idx="1509">
                  <c:v>0.55999999999999661</c:v>
                </c:pt>
                <c:pt idx="1510">
                  <c:v>0.59999999999999432</c:v>
                </c:pt>
                <c:pt idx="1511">
                  <c:v>0.69999999999999429</c:v>
                </c:pt>
                <c:pt idx="1512">
                  <c:v>0.73999999999999488</c:v>
                </c:pt>
                <c:pt idx="1513">
                  <c:v>0.73999999999999488</c:v>
                </c:pt>
                <c:pt idx="1514">
                  <c:v>0.77999999999999547</c:v>
                </c:pt>
                <c:pt idx="1515">
                  <c:v>0.37999999999999545</c:v>
                </c:pt>
                <c:pt idx="1516">
                  <c:v>0.23999999999999488</c:v>
                </c:pt>
                <c:pt idx="1517">
                  <c:v>-0.20000000000000567</c:v>
                </c:pt>
                <c:pt idx="1518">
                  <c:v>-0.30000000000000571</c:v>
                </c:pt>
                <c:pt idx="1519">
                  <c:v>-0.86000000000000509</c:v>
                </c:pt>
                <c:pt idx="1520">
                  <c:v>-0.72000000000000175</c:v>
                </c:pt>
                <c:pt idx="1521">
                  <c:v>-0.45999999999999941</c:v>
                </c:pt>
                <c:pt idx="1522">
                  <c:v>-0.47999999999999832</c:v>
                </c:pt>
                <c:pt idx="1523">
                  <c:v>-0.49999999999999717</c:v>
                </c:pt>
                <c:pt idx="1524">
                  <c:v>-0.31999999999999601</c:v>
                </c:pt>
                <c:pt idx="1525">
                  <c:v>-0.29999999999999716</c:v>
                </c:pt>
                <c:pt idx="1526">
                  <c:v>-0.33999999999999775</c:v>
                </c:pt>
                <c:pt idx="1527">
                  <c:v>0.10000000000000284</c:v>
                </c:pt>
                <c:pt idx="1528">
                  <c:v>-0.15999999999999659</c:v>
                </c:pt>
                <c:pt idx="1529">
                  <c:v>-1.9999999999998862E-2</c:v>
                </c:pt>
                <c:pt idx="1530">
                  <c:v>0.11999999999999886</c:v>
                </c:pt>
                <c:pt idx="1531">
                  <c:v>0.29999999999999716</c:v>
                </c:pt>
                <c:pt idx="1532">
                  <c:v>0.27999999999999831</c:v>
                </c:pt>
                <c:pt idx="1533">
                  <c:v>0.89999999999999714</c:v>
                </c:pt>
                <c:pt idx="1534">
                  <c:v>0.91999999999999882</c:v>
                </c:pt>
                <c:pt idx="1535">
                  <c:v>0.78000000000000114</c:v>
                </c:pt>
                <c:pt idx="1536">
                  <c:v>0.50000000000000289</c:v>
                </c:pt>
                <c:pt idx="1537">
                  <c:v>0.4600000000000023</c:v>
                </c:pt>
                <c:pt idx="1538">
                  <c:v>-1.9999999999996021E-2</c:v>
                </c:pt>
                <c:pt idx="1539">
                  <c:v>-0.19999999999999715</c:v>
                </c:pt>
                <c:pt idx="1540">
                  <c:v>-0.11999999999999603</c:v>
                </c:pt>
                <c:pt idx="1541">
                  <c:v>4.0000000000003408E-2</c:v>
                </c:pt>
                <c:pt idx="1542">
                  <c:v>2.8421709430404009E-15</c:v>
                </c:pt>
                <c:pt idx="1543">
                  <c:v>8.000000000000114E-2</c:v>
                </c:pt>
                <c:pt idx="1544">
                  <c:v>0.32000000000000173</c:v>
                </c:pt>
                <c:pt idx="1545">
                  <c:v>0.4600000000000023</c:v>
                </c:pt>
                <c:pt idx="1546">
                  <c:v>0.54000000000000337</c:v>
                </c:pt>
                <c:pt idx="1547">
                  <c:v>0.380000000000004</c:v>
                </c:pt>
                <c:pt idx="1548">
                  <c:v>0.44000000000000339</c:v>
                </c:pt>
                <c:pt idx="1549">
                  <c:v>0.34000000000000341</c:v>
                </c:pt>
                <c:pt idx="1550">
                  <c:v>0.3</c:v>
                </c:pt>
                <c:pt idx="1551">
                  <c:v>0.3</c:v>
                </c:pt>
                <c:pt idx="1552">
                  <c:v>0.54000000000000059</c:v>
                </c:pt>
                <c:pt idx="1553">
                  <c:v>0.4600000000000023</c:v>
                </c:pt>
                <c:pt idx="1554">
                  <c:v>0.60000000000000286</c:v>
                </c:pt>
                <c:pt idx="1555">
                  <c:v>0.96000000000000507</c:v>
                </c:pt>
                <c:pt idx="1556">
                  <c:v>0.880000000000004</c:v>
                </c:pt>
                <c:pt idx="1557">
                  <c:v>0.94000000000000339</c:v>
                </c:pt>
                <c:pt idx="1558">
                  <c:v>0.98000000000000109</c:v>
                </c:pt>
                <c:pt idx="1559">
                  <c:v>0.88000000000000111</c:v>
                </c:pt>
                <c:pt idx="1560">
                  <c:v>0.37999999999999828</c:v>
                </c:pt>
                <c:pt idx="1561">
                  <c:v>0.55999999999999661</c:v>
                </c:pt>
                <c:pt idx="1562">
                  <c:v>0.51999999999999602</c:v>
                </c:pt>
                <c:pt idx="1563">
                  <c:v>0.47999999999999543</c:v>
                </c:pt>
                <c:pt idx="1564">
                  <c:v>5.9999999999993746E-2</c:v>
                </c:pt>
                <c:pt idx="1565">
                  <c:v>5.9999999999996591E-2</c:v>
                </c:pt>
                <c:pt idx="1566">
                  <c:v>3.9999999999997725E-2</c:v>
                </c:pt>
                <c:pt idx="1567">
                  <c:v>-0.48000000000000398</c:v>
                </c:pt>
                <c:pt idx="1568">
                  <c:v>-0.68000000000000116</c:v>
                </c:pt>
                <c:pt idx="1569">
                  <c:v>-0.8</c:v>
                </c:pt>
                <c:pt idx="1570">
                  <c:v>-0.88000000000000111</c:v>
                </c:pt>
                <c:pt idx="1571">
                  <c:v>-0.75999999999999945</c:v>
                </c:pt>
                <c:pt idx="1572">
                  <c:v>-0.47999999999999832</c:v>
                </c:pt>
                <c:pt idx="1573">
                  <c:v>-0.51999999999999891</c:v>
                </c:pt>
                <c:pt idx="1574">
                  <c:v>-0.13999999999999774</c:v>
                </c:pt>
                <c:pt idx="1575">
                  <c:v>-0.5</c:v>
                </c:pt>
                <c:pt idx="1576">
                  <c:v>-0.88000000000000111</c:v>
                </c:pt>
                <c:pt idx="1577">
                  <c:v>-0.72000000000000031</c:v>
                </c:pt>
                <c:pt idx="1578">
                  <c:v>-0.7000000000000014</c:v>
                </c:pt>
                <c:pt idx="1579">
                  <c:v>-0.80000000000000138</c:v>
                </c:pt>
                <c:pt idx="1580">
                  <c:v>-0.4799999999999997</c:v>
                </c:pt>
                <c:pt idx="1581">
                  <c:v>-0.65999999999999948</c:v>
                </c:pt>
                <c:pt idx="1582">
                  <c:v>-0.74000000000000055</c:v>
                </c:pt>
                <c:pt idx="1583">
                  <c:v>-0.46000000000000085</c:v>
                </c:pt>
                <c:pt idx="1584">
                  <c:v>-0.52000000000000168</c:v>
                </c:pt>
                <c:pt idx="1585">
                  <c:v>-0.48000000000000115</c:v>
                </c:pt>
                <c:pt idx="1586">
                  <c:v>-0.60000000000000142</c:v>
                </c:pt>
                <c:pt idx="1587">
                  <c:v>-0.82000000000000028</c:v>
                </c:pt>
                <c:pt idx="1588">
                  <c:v>-0.95999999999999941</c:v>
                </c:pt>
                <c:pt idx="1589">
                  <c:v>-0.63999999999999913</c:v>
                </c:pt>
                <c:pt idx="1590">
                  <c:v>-0.7399999999999991</c:v>
                </c:pt>
                <c:pt idx="1591">
                  <c:v>-0.23999999999999844</c:v>
                </c:pt>
                <c:pt idx="1592">
                  <c:v>-1.9999999999998862E-2</c:v>
                </c:pt>
                <c:pt idx="1593">
                  <c:v>0.24000000000000057</c:v>
                </c:pt>
                <c:pt idx="1594">
                  <c:v>0.16000000000000086</c:v>
                </c:pt>
                <c:pt idx="1595">
                  <c:v>0.38000000000000111</c:v>
                </c:pt>
                <c:pt idx="1596">
                  <c:v>0.6399999999999999</c:v>
                </c:pt>
                <c:pt idx="1597">
                  <c:v>0.75999999999999945</c:v>
                </c:pt>
                <c:pt idx="1598">
                  <c:v>0.31999999999999956</c:v>
                </c:pt>
                <c:pt idx="1599">
                  <c:v>0.45999999999999874</c:v>
                </c:pt>
                <c:pt idx="1600">
                  <c:v>0.77999999999999825</c:v>
                </c:pt>
                <c:pt idx="1601">
                  <c:v>0.45999999999999874</c:v>
                </c:pt>
                <c:pt idx="1602">
                  <c:v>0.21999999999999958</c:v>
                </c:pt>
                <c:pt idx="1603">
                  <c:v>0.57999999999999974</c:v>
                </c:pt>
                <c:pt idx="1604">
                  <c:v>0.27999999999999969</c:v>
                </c:pt>
                <c:pt idx="1605">
                  <c:v>-0.1</c:v>
                </c:pt>
                <c:pt idx="1606">
                  <c:v>-0.15999999999999942</c:v>
                </c:pt>
                <c:pt idx="1607">
                  <c:v>-0.37999999999999973</c:v>
                </c:pt>
                <c:pt idx="1608">
                  <c:v>-0.6399999999999999</c:v>
                </c:pt>
                <c:pt idx="1609">
                  <c:v>-0.63999999999999913</c:v>
                </c:pt>
                <c:pt idx="1610">
                  <c:v>-0.6599999999999987</c:v>
                </c:pt>
                <c:pt idx="1611">
                  <c:v>-0.95999999999999874</c:v>
                </c:pt>
                <c:pt idx="1612">
                  <c:v>-0.91999999999999882</c:v>
                </c:pt>
                <c:pt idx="1613">
                  <c:v>-0.7999999999999986</c:v>
                </c:pt>
                <c:pt idx="1614">
                  <c:v>-0.45999999999999874</c:v>
                </c:pt>
                <c:pt idx="1615">
                  <c:v>-0.43999999999999917</c:v>
                </c:pt>
                <c:pt idx="1616">
                  <c:v>-0.29999999999999927</c:v>
                </c:pt>
                <c:pt idx="1617">
                  <c:v>4.000000000000057E-2</c:v>
                </c:pt>
                <c:pt idx="1618">
                  <c:v>0.14000000000000057</c:v>
                </c:pt>
                <c:pt idx="1619">
                  <c:v>-0.23999999999999985</c:v>
                </c:pt>
                <c:pt idx="1620">
                  <c:v>0.14000000000000057</c:v>
                </c:pt>
                <c:pt idx="1621">
                  <c:v>8.0000000000000432E-2</c:v>
                </c:pt>
                <c:pt idx="1622">
                  <c:v>2.0000000000000996E-2</c:v>
                </c:pt>
                <c:pt idx="1623">
                  <c:v>0.16000000000000086</c:v>
                </c:pt>
                <c:pt idx="1624">
                  <c:v>-5.9999999999998721E-2</c:v>
                </c:pt>
                <c:pt idx="1625">
                  <c:v>-0.61999999999999955</c:v>
                </c:pt>
                <c:pt idx="1626">
                  <c:v>-0.43999999999999984</c:v>
                </c:pt>
                <c:pt idx="1627">
                  <c:v>-0.52000000000000024</c:v>
                </c:pt>
                <c:pt idx="1628">
                  <c:v>-0.56000000000000016</c:v>
                </c:pt>
                <c:pt idx="1629">
                  <c:v>-0.26000000000000012</c:v>
                </c:pt>
                <c:pt idx="1630">
                  <c:v>0.1</c:v>
                </c:pt>
                <c:pt idx="1631">
                  <c:v>1.9999999999999928E-2</c:v>
                </c:pt>
                <c:pt idx="1632">
                  <c:v>0.18000000000000008</c:v>
                </c:pt>
                <c:pt idx="1633">
                  <c:v>-0.20000000000000034</c:v>
                </c:pt>
                <c:pt idx="1634">
                  <c:v>-8.0000000000000071E-2</c:v>
                </c:pt>
                <c:pt idx="1635">
                  <c:v>-0.35999999999999976</c:v>
                </c:pt>
                <c:pt idx="1636">
                  <c:v>-0.25999999999999945</c:v>
                </c:pt>
                <c:pt idx="1637">
                  <c:v>-3.9999999999999501E-2</c:v>
                </c:pt>
                <c:pt idx="1638">
                  <c:v>-9.9999999999999645E-2</c:v>
                </c:pt>
                <c:pt idx="1639">
                  <c:v>-0.35999999999999976</c:v>
                </c:pt>
                <c:pt idx="1640">
                  <c:v>-0.23999999999999985</c:v>
                </c:pt>
                <c:pt idx="1641">
                  <c:v>-0.23999999999999985</c:v>
                </c:pt>
                <c:pt idx="1642">
                  <c:v>-0.53999999999999948</c:v>
                </c:pt>
                <c:pt idx="1643">
                  <c:v>-0.33999999999999914</c:v>
                </c:pt>
                <c:pt idx="1644">
                  <c:v>-0.51999999999999924</c:v>
                </c:pt>
                <c:pt idx="1645">
                  <c:v>-0.95999999999999941</c:v>
                </c:pt>
                <c:pt idx="1646">
                  <c:v>-1.1999999999999997</c:v>
                </c:pt>
                <c:pt idx="1647">
                  <c:v>-1.08</c:v>
                </c:pt>
                <c:pt idx="1648">
                  <c:v>-1.1600000000000001</c:v>
                </c:pt>
                <c:pt idx="1649">
                  <c:v>-1.0400000000000003</c:v>
                </c:pt>
                <c:pt idx="1650">
                  <c:v>-0.8600000000000001</c:v>
                </c:pt>
                <c:pt idx="1651">
                  <c:v>-1.0000000000000004</c:v>
                </c:pt>
                <c:pt idx="1652">
                  <c:v>-1.3200000000000003</c:v>
                </c:pt>
                <c:pt idx="1653">
                  <c:v>-1.5000000000000004</c:v>
                </c:pt>
                <c:pt idx="1654">
                  <c:v>-1.6000000000000003</c:v>
                </c:pt>
                <c:pt idx="1655">
                  <c:v>-1.1800000000000002</c:v>
                </c:pt>
                <c:pt idx="1656">
                  <c:v>-1.0999999999999996</c:v>
                </c:pt>
                <c:pt idx="1657">
                  <c:v>-0.79999999999999927</c:v>
                </c:pt>
                <c:pt idx="1658">
                  <c:v>-0.61999999999999922</c:v>
                </c:pt>
                <c:pt idx="1659">
                  <c:v>7.1054273576010023E-16</c:v>
                </c:pt>
                <c:pt idx="1660">
                  <c:v>6.0000000000000497E-2</c:v>
                </c:pt>
                <c:pt idx="1661">
                  <c:v>0.12000000000000029</c:v>
                </c:pt>
                <c:pt idx="1662">
                  <c:v>6.0000000000000143E-2</c:v>
                </c:pt>
                <c:pt idx="1663">
                  <c:v>-0.33999999999999986</c:v>
                </c:pt>
                <c:pt idx="1664">
                  <c:v>-0.48000000000000009</c:v>
                </c:pt>
                <c:pt idx="1665">
                  <c:v>-1.08</c:v>
                </c:pt>
                <c:pt idx="1666">
                  <c:v>-1.1800000000000002</c:v>
                </c:pt>
                <c:pt idx="1667">
                  <c:v>-1.4400000000000002</c:v>
                </c:pt>
                <c:pt idx="1668">
                  <c:v>-1.0400000000000005</c:v>
                </c:pt>
                <c:pt idx="1669">
                  <c:v>-1.6800000000000002</c:v>
                </c:pt>
                <c:pt idx="1670">
                  <c:v>-1.8199999999999998</c:v>
                </c:pt>
                <c:pt idx="1671">
                  <c:v>-1.7799999999999998</c:v>
                </c:pt>
                <c:pt idx="1672">
                  <c:v>-1.8199999999999996</c:v>
                </c:pt>
                <c:pt idx="1673">
                  <c:v>-1.7999999999999996</c:v>
                </c:pt>
                <c:pt idx="1674">
                  <c:v>-1.4</c:v>
                </c:pt>
                <c:pt idx="1675">
                  <c:v>-0.9</c:v>
                </c:pt>
                <c:pt idx="1676">
                  <c:v>-0.98000000000000009</c:v>
                </c:pt>
                <c:pt idx="1677">
                  <c:v>-0.74000000000000021</c:v>
                </c:pt>
                <c:pt idx="1678">
                  <c:v>-0.55999999999999983</c:v>
                </c:pt>
                <c:pt idx="1679">
                  <c:v>-0.65999999999999948</c:v>
                </c:pt>
                <c:pt idx="1680">
                  <c:v>-0.77999999999999936</c:v>
                </c:pt>
                <c:pt idx="1681">
                  <c:v>-0.53999999999999948</c:v>
                </c:pt>
                <c:pt idx="1682">
                  <c:v>-0.3999999999999993</c:v>
                </c:pt>
                <c:pt idx="1683">
                  <c:v>-0.4199999999999996</c:v>
                </c:pt>
                <c:pt idx="1684">
                  <c:v>-9.9999999999999645E-2</c:v>
                </c:pt>
                <c:pt idx="1685">
                  <c:v>0.24000000000000021</c:v>
                </c:pt>
                <c:pt idx="1686">
                  <c:v>0.18000000000000044</c:v>
                </c:pt>
                <c:pt idx="1687">
                  <c:v>1.9999999999999928E-2</c:v>
                </c:pt>
                <c:pt idx="1688">
                  <c:v>-0.22000000000000028</c:v>
                </c:pt>
                <c:pt idx="1689">
                  <c:v>-0.24000000000000057</c:v>
                </c:pt>
                <c:pt idx="1690">
                  <c:v>0.11999999999999922</c:v>
                </c:pt>
                <c:pt idx="1691">
                  <c:v>0.41999999999999921</c:v>
                </c:pt>
                <c:pt idx="1692">
                  <c:v>0.5799999999999994</c:v>
                </c:pt>
                <c:pt idx="1693">
                  <c:v>0.43999999999999984</c:v>
                </c:pt>
                <c:pt idx="1694">
                  <c:v>0.34000000000000019</c:v>
                </c:pt>
                <c:pt idx="1695">
                  <c:v>-9.9999999999999284E-2</c:v>
                </c:pt>
                <c:pt idx="1696">
                  <c:v>-0.41999999999999921</c:v>
                </c:pt>
                <c:pt idx="1697">
                  <c:v>-0.87999999999999901</c:v>
                </c:pt>
                <c:pt idx="1698">
                  <c:v>-0.4399999999999995</c:v>
                </c:pt>
                <c:pt idx="1699">
                  <c:v>-0.27999999999999936</c:v>
                </c:pt>
                <c:pt idx="1700">
                  <c:v>-0.53999999999999948</c:v>
                </c:pt>
                <c:pt idx="1701">
                  <c:v>-0.4799999999999997</c:v>
                </c:pt>
                <c:pt idx="1702">
                  <c:v>-0.48000000000000009</c:v>
                </c:pt>
                <c:pt idx="1703">
                  <c:v>-0.77999999999999969</c:v>
                </c:pt>
                <c:pt idx="1704">
                  <c:v>-0.98000000000000009</c:v>
                </c:pt>
                <c:pt idx="1705">
                  <c:v>-1.28</c:v>
                </c:pt>
                <c:pt idx="1706">
                  <c:v>-1.52</c:v>
                </c:pt>
                <c:pt idx="1707">
                  <c:v>-1.1999999999999997</c:v>
                </c:pt>
                <c:pt idx="1708">
                  <c:v>-1.2199999999999995</c:v>
                </c:pt>
                <c:pt idx="1709">
                  <c:v>-1.1999999999999993</c:v>
                </c:pt>
                <c:pt idx="1710">
                  <c:v>-1.1999999999999997</c:v>
                </c:pt>
                <c:pt idx="1711">
                  <c:v>-1</c:v>
                </c:pt>
                <c:pt idx="1712">
                  <c:v>-0.95999999999999974</c:v>
                </c:pt>
                <c:pt idx="1713">
                  <c:v>-1.1800000000000002</c:v>
                </c:pt>
                <c:pt idx="1714">
                  <c:v>-1.5800000000000005</c:v>
                </c:pt>
                <c:pt idx="1715">
                  <c:v>-1.1000000000000001</c:v>
                </c:pt>
                <c:pt idx="1716">
                  <c:v>-1.2599999999999998</c:v>
                </c:pt>
                <c:pt idx="1717">
                  <c:v>-1.36</c:v>
                </c:pt>
                <c:pt idx="1718">
                  <c:v>-1.06</c:v>
                </c:pt>
                <c:pt idx="1719">
                  <c:v>-0.98000000000000009</c:v>
                </c:pt>
                <c:pt idx="1720">
                  <c:v>-1.0200000000000002</c:v>
                </c:pt>
                <c:pt idx="1721">
                  <c:v>-0.90000000000000036</c:v>
                </c:pt>
                <c:pt idx="1722">
                  <c:v>-1.0600000000000005</c:v>
                </c:pt>
                <c:pt idx="1723">
                  <c:v>-1.3400000000000005</c:v>
                </c:pt>
                <c:pt idx="1724">
                  <c:v>-1.1200000000000006</c:v>
                </c:pt>
                <c:pt idx="1725">
                  <c:v>-1.640000000000001</c:v>
                </c:pt>
                <c:pt idx="1726">
                  <c:v>-1.8400000000000005</c:v>
                </c:pt>
                <c:pt idx="1727">
                  <c:v>-1.9000000000000008</c:v>
                </c:pt>
                <c:pt idx="1728">
                  <c:v>-2.160000000000001</c:v>
                </c:pt>
                <c:pt idx="1729">
                  <c:v>-2.6200000000000006</c:v>
                </c:pt>
                <c:pt idx="1730">
                  <c:v>-2.8400000000000003</c:v>
                </c:pt>
                <c:pt idx="1731">
                  <c:v>-3.3400000000000007</c:v>
                </c:pt>
                <c:pt idx="1732">
                  <c:v>-3.7600000000000002</c:v>
                </c:pt>
                <c:pt idx="1733">
                  <c:v>-4.16</c:v>
                </c:pt>
                <c:pt idx="1734">
                  <c:v>-4.4400000000000004</c:v>
                </c:pt>
                <c:pt idx="1735">
                  <c:v>-4.7600000000000007</c:v>
                </c:pt>
                <c:pt idx="1736">
                  <c:v>-5</c:v>
                </c:pt>
                <c:pt idx="1737">
                  <c:v>-5.26</c:v>
                </c:pt>
                <c:pt idx="1738">
                  <c:v>-5.5</c:v>
                </c:pt>
                <c:pt idx="1739">
                  <c:v>-5.9599999999999991</c:v>
                </c:pt>
                <c:pt idx="1740">
                  <c:v>-6.419999999999999</c:v>
                </c:pt>
                <c:pt idx="1741">
                  <c:v>-7.1799999999999979</c:v>
                </c:pt>
                <c:pt idx="1742">
                  <c:v>-7.9399999999999995</c:v>
                </c:pt>
                <c:pt idx="1743">
                  <c:v>-8.4599999999999991</c:v>
                </c:pt>
                <c:pt idx="1744">
                  <c:v>-8.6999999999999993</c:v>
                </c:pt>
                <c:pt idx="1745">
                  <c:v>-9.34</c:v>
                </c:pt>
                <c:pt idx="1746">
                  <c:v>-9.4000000000000021</c:v>
                </c:pt>
                <c:pt idx="1747">
                  <c:v>-9.4200000000000017</c:v>
                </c:pt>
                <c:pt idx="1748">
                  <c:v>-9.4600000000000009</c:v>
                </c:pt>
                <c:pt idx="1749">
                  <c:v>-9.92</c:v>
                </c:pt>
                <c:pt idx="1750">
                  <c:v>-9.7399999999999984</c:v>
                </c:pt>
                <c:pt idx="1751">
                  <c:v>-9.92</c:v>
                </c:pt>
                <c:pt idx="1752">
                  <c:v>-10.1</c:v>
                </c:pt>
                <c:pt idx="1753">
                  <c:v>-10.56</c:v>
                </c:pt>
                <c:pt idx="1754">
                  <c:v>-10.600000000000001</c:v>
                </c:pt>
                <c:pt idx="1755">
                  <c:v>-10.760000000000002</c:v>
                </c:pt>
                <c:pt idx="1756">
                  <c:v>-10.98</c:v>
                </c:pt>
                <c:pt idx="1757">
                  <c:v>-11.120000000000001</c:v>
                </c:pt>
                <c:pt idx="1758">
                  <c:v>-11.320000000000002</c:v>
                </c:pt>
                <c:pt idx="1759">
                  <c:v>-11.74</c:v>
                </c:pt>
                <c:pt idx="1760">
                  <c:v>-11.720000000000002</c:v>
                </c:pt>
                <c:pt idx="1761">
                  <c:v>-11.7</c:v>
                </c:pt>
                <c:pt idx="1762">
                  <c:v>-11.62</c:v>
                </c:pt>
                <c:pt idx="1763">
                  <c:v>-11.48</c:v>
                </c:pt>
                <c:pt idx="1764">
                  <c:v>-10.88</c:v>
                </c:pt>
                <c:pt idx="1765">
                  <c:v>-10.780000000000001</c:v>
                </c:pt>
                <c:pt idx="1766">
                  <c:v>-10.820000000000002</c:v>
                </c:pt>
                <c:pt idx="1767">
                  <c:v>-10.38</c:v>
                </c:pt>
                <c:pt idx="1768">
                  <c:v>-9.9400000000000013</c:v>
                </c:pt>
                <c:pt idx="1769">
                  <c:v>-9.9400000000000013</c:v>
                </c:pt>
                <c:pt idx="1770">
                  <c:v>-9.66</c:v>
                </c:pt>
                <c:pt idx="1771">
                  <c:v>-9.2199999999999989</c:v>
                </c:pt>
                <c:pt idx="1772">
                  <c:v>-9.2799999999999994</c:v>
                </c:pt>
                <c:pt idx="1773">
                  <c:v>-9</c:v>
                </c:pt>
                <c:pt idx="1774">
                  <c:v>-8.9799999999999986</c:v>
                </c:pt>
                <c:pt idx="1775">
                  <c:v>-8.6199999999999992</c:v>
                </c:pt>
                <c:pt idx="1776">
                  <c:v>-8.3800000000000008</c:v>
                </c:pt>
                <c:pt idx="1777">
                  <c:v>-8.2800000000000011</c:v>
                </c:pt>
                <c:pt idx="1778">
                  <c:v>-8.36</c:v>
                </c:pt>
                <c:pt idx="1779">
                  <c:v>-7.4800000000000013</c:v>
                </c:pt>
                <c:pt idx="1780">
                  <c:v>-7.5</c:v>
                </c:pt>
                <c:pt idx="1781">
                  <c:v>-7.1400000000000006</c:v>
                </c:pt>
                <c:pt idx="1782">
                  <c:v>-6.8800000000000008</c:v>
                </c:pt>
                <c:pt idx="1783">
                  <c:v>-6.3600000000000012</c:v>
                </c:pt>
                <c:pt idx="1784">
                  <c:v>-6.3400000000000016</c:v>
                </c:pt>
                <c:pt idx="1785">
                  <c:v>-6.1800000000000015</c:v>
                </c:pt>
                <c:pt idx="1786">
                  <c:v>-5.5400000000000009</c:v>
                </c:pt>
                <c:pt idx="1787">
                  <c:v>-4.92</c:v>
                </c:pt>
                <c:pt idx="1788">
                  <c:v>-4.58</c:v>
                </c:pt>
                <c:pt idx="1789">
                  <c:v>-4.58</c:v>
                </c:pt>
                <c:pt idx="1790">
                  <c:v>-4.0199999999999996</c:v>
                </c:pt>
                <c:pt idx="1791">
                  <c:v>-4.0399999999999991</c:v>
                </c:pt>
                <c:pt idx="1792">
                  <c:v>-4.34</c:v>
                </c:pt>
                <c:pt idx="1793">
                  <c:v>-4.1399999999999997</c:v>
                </c:pt>
                <c:pt idx="1794">
                  <c:v>-3.06</c:v>
                </c:pt>
                <c:pt idx="1795">
                  <c:v>-2.6400000000000006</c:v>
                </c:pt>
                <c:pt idx="1796">
                  <c:v>-2.7600000000000007</c:v>
                </c:pt>
                <c:pt idx="1797">
                  <c:v>-2.4200000000000008</c:v>
                </c:pt>
                <c:pt idx="1798">
                  <c:v>-2.2000000000000006</c:v>
                </c:pt>
                <c:pt idx="1799">
                  <c:v>-2.9400000000000004</c:v>
                </c:pt>
                <c:pt idx="1800">
                  <c:v>-3.3800000000000003</c:v>
                </c:pt>
                <c:pt idx="1801">
                  <c:v>-2.96</c:v>
                </c:pt>
                <c:pt idx="1802">
                  <c:v>-3.2600000000000002</c:v>
                </c:pt>
                <c:pt idx="1803">
                  <c:v>-3.2600000000000002</c:v>
                </c:pt>
                <c:pt idx="1804">
                  <c:v>-3.1800000000000006</c:v>
                </c:pt>
                <c:pt idx="1805">
                  <c:v>-2.7400000000000007</c:v>
                </c:pt>
                <c:pt idx="1806">
                  <c:v>-2.9400000000000004</c:v>
                </c:pt>
                <c:pt idx="1807">
                  <c:v>-2.56</c:v>
                </c:pt>
                <c:pt idx="1808">
                  <c:v>-2.5800000000000005</c:v>
                </c:pt>
                <c:pt idx="1809">
                  <c:v>-2.6399999999999997</c:v>
                </c:pt>
                <c:pt idx="1810">
                  <c:v>-2.9599999999999995</c:v>
                </c:pt>
                <c:pt idx="1811">
                  <c:v>-2.7999999999999985</c:v>
                </c:pt>
                <c:pt idx="1812">
                  <c:v>-2.5599999999999987</c:v>
                </c:pt>
                <c:pt idx="1813">
                  <c:v>-2.8399999999999985</c:v>
                </c:pt>
                <c:pt idx="1814">
                  <c:v>-2.4799999999999995</c:v>
                </c:pt>
                <c:pt idx="1815">
                  <c:v>-2.34</c:v>
                </c:pt>
                <c:pt idx="1816">
                  <c:v>-2.46</c:v>
                </c:pt>
                <c:pt idx="1817">
                  <c:v>-2.5799999999999996</c:v>
                </c:pt>
                <c:pt idx="1818">
                  <c:v>-2.2000000000000002</c:v>
                </c:pt>
                <c:pt idx="1819">
                  <c:v>-2.1800000000000006</c:v>
                </c:pt>
                <c:pt idx="1820">
                  <c:v>-1.8200000000000003</c:v>
                </c:pt>
                <c:pt idx="1821">
                  <c:v>-1.4800000000000011</c:v>
                </c:pt>
                <c:pt idx="1822">
                  <c:v>-1.3800000000000012</c:v>
                </c:pt>
                <c:pt idx="1823">
                  <c:v>-1.2200000000000017</c:v>
                </c:pt>
                <c:pt idx="1824">
                  <c:v>-1.3800000000000012</c:v>
                </c:pt>
                <c:pt idx="1825">
                  <c:v>-1.6000000000000014</c:v>
                </c:pt>
                <c:pt idx="1826">
                  <c:v>-1.9400000000000019</c:v>
                </c:pt>
                <c:pt idx="1827">
                  <c:v>-1.740000000000002</c:v>
                </c:pt>
                <c:pt idx="1828">
                  <c:v>-1.7400000000000007</c:v>
                </c:pt>
                <c:pt idx="1829">
                  <c:v>-1.3800000000000012</c:v>
                </c:pt>
                <c:pt idx="1830">
                  <c:v>-1.5799999999999996</c:v>
                </c:pt>
                <c:pt idx="1831">
                  <c:v>-1.0799999999999996</c:v>
                </c:pt>
                <c:pt idx="1832">
                  <c:v>-1.3799999999999997</c:v>
                </c:pt>
                <c:pt idx="1833">
                  <c:v>-1.4800000000000011</c:v>
                </c:pt>
                <c:pt idx="1834">
                  <c:v>-1.5599999999999994</c:v>
                </c:pt>
              </c:numCache>
            </c:numRef>
          </c:xVal>
          <c:yVal>
            <c:numRef>
              <c:f>'62G_15'!$A$2:$A$1836</c:f>
              <c:numCache>
                <c:formatCode>General</c:formatCode>
                <c:ptCount val="1835"/>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numCache>
            </c:numRef>
          </c:yVal>
          <c:smooth val="1"/>
          <c:extLst>
            <c:ext xmlns:c16="http://schemas.microsoft.com/office/drawing/2014/chart" uri="{C3380CC4-5D6E-409C-BE32-E72D297353CC}">
              <c16:uniqueId val="{00000000-D36C-40EC-9226-5C7EA6525A0A}"/>
            </c:ext>
          </c:extLst>
        </c:ser>
        <c:ser>
          <c:idx val="8"/>
          <c:order val="1"/>
          <c:tx>
            <c:strRef>
              <c:f>'62G_15'!$P$1</c:f>
              <c:strCache>
                <c:ptCount val="1"/>
                <c:pt idx="0">
                  <c:v>2016-2017</c:v>
                </c:pt>
              </c:strCache>
            </c:strRef>
          </c:tx>
          <c:spPr>
            <a:ln w="12700">
              <a:solidFill>
                <a:schemeClr val="accent2">
                  <a:lumMod val="40000"/>
                  <a:lumOff val="60000"/>
                </a:schemeClr>
              </a:solidFill>
            </a:ln>
          </c:spPr>
          <c:marker>
            <c:symbol val="none"/>
          </c:marker>
          <c:xVal>
            <c:numRef>
              <c:f>'62G_15'!$P$2:$P$1835</c:f>
              <c:numCache>
                <c:formatCode>General</c:formatCode>
                <c:ptCount val="1834"/>
                <c:pt idx="3">
                  <c:v>-0.81999999999999962</c:v>
                </c:pt>
                <c:pt idx="4">
                  <c:v>-0.25999999999999979</c:v>
                </c:pt>
                <c:pt idx="5">
                  <c:v>0.24000000000000021</c:v>
                </c:pt>
                <c:pt idx="6">
                  <c:v>0.64000000000000024</c:v>
                </c:pt>
                <c:pt idx="7">
                  <c:v>0.61999999999999988</c:v>
                </c:pt>
                <c:pt idx="8">
                  <c:v>0.44000000000000022</c:v>
                </c:pt>
                <c:pt idx="9">
                  <c:v>2.0000000000000285E-2</c:v>
                </c:pt>
                <c:pt idx="10">
                  <c:v>-0.33999999999999986</c:v>
                </c:pt>
                <c:pt idx="11">
                  <c:v>-0.8600000000000001</c:v>
                </c:pt>
                <c:pt idx="12">
                  <c:v>-0.92000000000000026</c:v>
                </c:pt>
                <c:pt idx="13">
                  <c:v>-0.94000000000000061</c:v>
                </c:pt>
                <c:pt idx="14">
                  <c:v>-1.0400000000000005</c:v>
                </c:pt>
                <c:pt idx="15">
                  <c:v>-1.1000000000000003</c:v>
                </c:pt>
                <c:pt idx="16">
                  <c:v>-0.8600000000000001</c:v>
                </c:pt>
                <c:pt idx="17">
                  <c:v>-1.08</c:v>
                </c:pt>
                <c:pt idx="18">
                  <c:v>-1.1199999999999999</c:v>
                </c:pt>
                <c:pt idx="19">
                  <c:v>-1.1199999999999999</c:v>
                </c:pt>
                <c:pt idx="20">
                  <c:v>-1.1200000000000003</c:v>
                </c:pt>
                <c:pt idx="21">
                  <c:v>-1.0000000000000004</c:v>
                </c:pt>
                <c:pt idx="22">
                  <c:v>-0.94000000000000017</c:v>
                </c:pt>
                <c:pt idx="23">
                  <c:v>-0.84000000000000019</c:v>
                </c:pt>
                <c:pt idx="24">
                  <c:v>-0.76000000000000012</c:v>
                </c:pt>
                <c:pt idx="25">
                  <c:v>-0.67999999999999972</c:v>
                </c:pt>
                <c:pt idx="26">
                  <c:v>-0.75999999999999979</c:v>
                </c:pt>
                <c:pt idx="27">
                  <c:v>-0.58000000000000007</c:v>
                </c:pt>
                <c:pt idx="28">
                  <c:v>-1.9999999999999928E-2</c:v>
                </c:pt>
                <c:pt idx="29">
                  <c:v>0.24000000000000021</c:v>
                </c:pt>
                <c:pt idx="30">
                  <c:v>0.33999999999999986</c:v>
                </c:pt>
                <c:pt idx="31">
                  <c:v>0.25999999999999979</c:v>
                </c:pt>
                <c:pt idx="32">
                  <c:v>0.51999999999999991</c:v>
                </c:pt>
                <c:pt idx="33">
                  <c:v>0.27999999999999969</c:v>
                </c:pt>
                <c:pt idx="34">
                  <c:v>0.51999999999999957</c:v>
                </c:pt>
                <c:pt idx="35">
                  <c:v>0.43999999999999984</c:v>
                </c:pt>
                <c:pt idx="36">
                  <c:v>0.72</c:v>
                </c:pt>
                <c:pt idx="37">
                  <c:v>0.36000000000000015</c:v>
                </c:pt>
                <c:pt idx="38">
                  <c:v>0.44000000000000022</c:v>
                </c:pt>
                <c:pt idx="39">
                  <c:v>0.24000000000000021</c:v>
                </c:pt>
                <c:pt idx="40">
                  <c:v>0.30000000000000038</c:v>
                </c:pt>
                <c:pt idx="41">
                  <c:v>8.0000000000000432E-2</c:v>
                </c:pt>
                <c:pt idx="42">
                  <c:v>0.4600000000000003</c:v>
                </c:pt>
                <c:pt idx="43">
                  <c:v>0.34000000000000041</c:v>
                </c:pt>
                <c:pt idx="44">
                  <c:v>0.38000000000000023</c:v>
                </c:pt>
                <c:pt idx="45">
                  <c:v>0.48000000000000009</c:v>
                </c:pt>
                <c:pt idx="46">
                  <c:v>0.58000000000000007</c:v>
                </c:pt>
                <c:pt idx="47">
                  <c:v>0.30000000000000016</c:v>
                </c:pt>
                <c:pt idx="48">
                  <c:v>0.26000000000000012</c:v>
                </c:pt>
                <c:pt idx="49">
                  <c:v>0.42000000000000026</c:v>
                </c:pt>
                <c:pt idx="50">
                  <c:v>0.28000000000000025</c:v>
                </c:pt>
                <c:pt idx="51">
                  <c:v>0.14000000000000021</c:v>
                </c:pt>
                <c:pt idx="52">
                  <c:v>-0.23999999999999985</c:v>
                </c:pt>
                <c:pt idx="53">
                  <c:v>-0.13999999999999985</c:v>
                </c:pt>
                <c:pt idx="54">
                  <c:v>-0.45999999999999996</c:v>
                </c:pt>
                <c:pt idx="55">
                  <c:v>-0.69999999999999984</c:v>
                </c:pt>
                <c:pt idx="56">
                  <c:v>-0.57999999999999974</c:v>
                </c:pt>
                <c:pt idx="57">
                  <c:v>-7.999999999999971E-2</c:v>
                </c:pt>
                <c:pt idx="58">
                  <c:v>-0.24000000000000005</c:v>
                </c:pt>
                <c:pt idx="59">
                  <c:v>-0.56000000000000016</c:v>
                </c:pt>
                <c:pt idx="60">
                  <c:v>-0.34000000000000058</c:v>
                </c:pt>
                <c:pt idx="61">
                  <c:v>-0.50000000000000067</c:v>
                </c:pt>
                <c:pt idx="62">
                  <c:v>-0.44000000000000056</c:v>
                </c:pt>
                <c:pt idx="63">
                  <c:v>-0.5600000000000005</c:v>
                </c:pt>
                <c:pt idx="64">
                  <c:v>-8.0000000000000071E-2</c:v>
                </c:pt>
                <c:pt idx="65">
                  <c:v>0.18000000000000008</c:v>
                </c:pt>
                <c:pt idx="66">
                  <c:v>8.0000000000000071E-2</c:v>
                </c:pt>
                <c:pt idx="67">
                  <c:v>-8.0000000000000071E-2</c:v>
                </c:pt>
                <c:pt idx="68">
                  <c:v>-5.999999999999979E-2</c:v>
                </c:pt>
                <c:pt idx="69">
                  <c:v>-8.0000000000000071E-2</c:v>
                </c:pt>
                <c:pt idx="70">
                  <c:v>-0.6</c:v>
                </c:pt>
                <c:pt idx="71">
                  <c:v>-0.55999999999999983</c:v>
                </c:pt>
                <c:pt idx="72">
                  <c:v>-0.57999999999999974</c:v>
                </c:pt>
                <c:pt idx="73">
                  <c:v>-0.57999999999999974</c:v>
                </c:pt>
                <c:pt idx="74">
                  <c:v>-0.49999999999999967</c:v>
                </c:pt>
                <c:pt idx="75">
                  <c:v>-0.4199999999999996</c:v>
                </c:pt>
                <c:pt idx="76">
                  <c:v>-5.9999999999999429E-2</c:v>
                </c:pt>
                <c:pt idx="77">
                  <c:v>4.000000000000057E-2</c:v>
                </c:pt>
                <c:pt idx="78">
                  <c:v>-1.9999999999999574E-2</c:v>
                </c:pt>
                <c:pt idx="79">
                  <c:v>-0.57999999999999974</c:v>
                </c:pt>
                <c:pt idx="80">
                  <c:v>-0.45999999999999941</c:v>
                </c:pt>
                <c:pt idx="81">
                  <c:v>-0.82</c:v>
                </c:pt>
                <c:pt idx="82">
                  <c:v>-1.0799999999999996</c:v>
                </c:pt>
                <c:pt idx="83">
                  <c:v>-1.0399999999999996</c:v>
                </c:pt>
                <c:pt idx="84">
                  <c:v>-0.41999999999999921</c:v>
                </c:pt>
                <c:pt idx="85">
                  <c:v>-0.4399999999999995</c:v>
                </c:pt>
                <c:pt idx="86">
                  <c:v>-0.39999999999999891</c:v>
                </c:pt>
                <c:pt idx="87">
                  <c:v>-0.13999999999999915</c:v>
                </c:pt>
                <c:pt idx="88">
                  <c:v>-5.9999999999999429E-2</c:v>
                </c:pt>
                <c:pt idx="89">
                  <c:v>-0.4799999999999997</c:v>
                </c:pt>
                <c:pt idx="90">
                  <c:v>-0.37999999999999973</c:v>
                </c:pt>
                <c:pt idx="91">
                  <c:v>-0.13999999999999985</c:v>
                </c:pt>
                <c:pt idx="92">
                  <c:v>0.25999999999999979</c:v>
                </c:pt>
                <c:pt idx="93">
                  <c:v>0.53999999999999981</c:v>
                </c:pt>
                <c:pt idx="94">
                  <c:v>0.85999999999999976</c:v>
                </c:pt>
                <c:pt idx="95">
                  <c:v>1.1799999999999997</c:v>
                </c:pt>
                <c:pt idx="96">
                  <c:v>1.1799999999999993</c:v>
                </c:pt>
                <c:pt idx="97">
                  <c:v>1.0399999999999996</c:v>
                </c:pt>
                <c:pt idx="98">
                  <c:v>0.89999999999999969</c:v>
                </c:pt>
                <c:pt idx="99">
                  <c:v>0.6399999999999999</c:v>
                </c:pt>
                <c:pt idx="100">
                  <c:v>0.28000000000000008</c:v>
                </c:pt>
                <c:pt idx="101">
                  <c:v>0.4</c:v>
                </c:pt>
                <c:pt idx="102">
                  <c:v>0.41999999999999993</c:v>
                </c:pt>
                <c:pt idx="103">
                  <c:v>0.49999999999999967</c:v>
                </c:pt>
                <c:pt idx="104">
                  <c:v>0.63999999999999946</c:v>
                </c:pt>
                <c:pt idx="105">
                  <c:v>0.53999999999999915</c:v>
                </c:pt>
                <c:pt idx="106">
                  <c:v>0.43999999999999917</c:v>
                </c:pt>
                <c:pt idx="107">
                  <c:v>-0.24000000000000093</c:v>
                </c:pt>
                <c:pt idx="108">
                  <c:v>-0.56000000000000083</c:v>
                </c:pt>
                <c:pt idx="109">
                  <c:v>-0.94000000000000061</c:v>
                </c:pt>
                <c:pt idx="110">
                  <c:v>-1.1600000000000001</c:v>
                </c:pt>
                <c:pt idx="111">
                  <c:v>-1.1600000000000001</c:v>
                </c:pt>
                <c:pt idx="112">
                  <c:v>-0.82</c:v>
                </c:pt>
                <c:pt idx="113">
                  <c:v>-0.51999999999999957</c:v>
                </c:pt>
                <c:pt idx="114">
                  <c:v>0.16000000000000014</c:v>
                </c:pt>
                <c:pt idx="115">
                  <c:v>0.72</c:v>
                </c:pt>
                <c:pt idx="116">
                  <c:v>0.7</c:v>
                </c:pt>
                <c:pt idx="117">
                  <c:v>0.7</c:v>
                </c:pt>
                <c:pt idx="118">
                  <c:v>0.87999999999999967</c:v>
                </c:pt>
                <c:pt idx="119">
                  <c:v>0.18000000000000008</c:v>
                </c:pt>
                <c:pt idx="120">
                  <c:v>-9.9999999999999645E-2</c:v>
                </c:pt>
                <c:pt idx="121">
                  <c:v>6.0000000000000497E-2</c:v>
                </c:pt>
                <c:pt idx="122">
                  <c:v>0.22000000000000064</c:v>
                </c:pt>
                <c:pt idx="123">
                  <c:v>0.16000000000000086</c:v>
                </c:pt>
                <c:pt idx="124">
                  <c:v>0.66000000000000048</c:v>
                </c:pt>
                <c:pt idx="125">
                  <c:v>0.8600000000000001</c:v>
                </c:pt>
                <c:pt idx="126">
                  <c:v>0.8600000000000001</c:v>
                </c:pt>
                <c:pt idx="127">
                  <c:v>1.02</c:v>
                </c:pt>
                <c:pt idx="128">
                  <c:v>0.97999999999999976</c:v>
                </c:pt>
                <c:pt idx="129">
                  <c:v>1.0399999999999998</c:v>
                </c:pt>
                <c:pt idx="130">
                  <c:v>0.91999999999999993</c:v>
                </c:pt>
                <c:pt idx="131">
                  <c:v>0.84000000000000019</c:v>
                </c:pt>
                <c:pt idx="132">
                  <c:v>0.44000000000000022</c:v>
                </c:pt>
                <c:pt idx="133">
                  <c:v>0.54000000000000037</c:v>
                </c:pt>
                <c:pt idx="134">
                  <c:v>0.82000000000000051</c:v>
                </c:pt>
                <c:pt idx="135">
                  <c:v>0.92000000000000048</c:v>
                </c:pt>
                <c:pt idx="136">
                  <c:v>1.1800000000000002</c:v>
                </c:pt>
                <c:pt idx="137">
                  <c:v>1.5800000000000003</c:v>
                </c:pt>
                <c:pt idx="138">
                  <c:v>1.56</c:v>
                </c:pt>
                <c:pt idx="139">
                  <c:v>1.1600000000000001</c:v>
                </c:pt>
                <c:pt idx="140">
                  <c:v>1.6800000000000002</c:v>
                </c:pt>
                <c:pt idx="141">
                  <c:v>1.6199999999999999</c:v>
                </c:pt>
                <c:pt idx="142">
                  <c:v>1.6800000000000002</c:v>
                </c:pt>
                <c:pt idx="143">
                  <c:v>1.6</c:v>
                </c:pt>
                <c:pt idx="144">
                  <c:v>1.7799999999999998</c:v>
                </c:pt>
                <c:pt idx="145">
                  <c:v>1.46</c:v>
                </c:pt>
                <c:pt idx="146">
                  <c:v>1.34</c:v>
                </c:pt>
                <c:pt idx="147">
                  <c:v>1.2199999999999998</c:v>
                </c:pt>
                <c:pt idx="148">
                  <c:v>1.2799999999999998</c:v>
                </c:pt>
                <c:pt idx="149">
                  <c:v>1.02</c:v>
                </c:pt>
                <c:pt idx="150">
                  <c:v>0.88000000000000012</c:v>
                </c:pt>
                <c:pt idx="151">
                  <c:v>0.88000000000000012</c:v>
                </c:pt>
                <c:pt idx="152">
                  <c:v>1.0200000000000005</c:v>
                </c:pt>
                <c:pt idx="153">
                  <c:v>0.76000000000000034</c:v>
                </c:pt>
                <c:pt idx="154">
                  <c:v>0.86</c:v>
                </c:pt>
                <c:pt idx="155">
                  <c:v>1.1399999999999997</c:v>
                </c:pt>
                <c:pt idx="156">
                  <c:v>1.2599999999999996</c:v>
                </c:pt>
                <c:pt idx="157">
                  <c:v>1.1599999999999995</c:v>
                </c:pt>
                <c:pt idx="158">
                  <c:v>1.4599999999999995</c:v>
                </c:pt>
                <c:pt idx="159">
                  <c:v>1.9200000000000004</c:v>
                </c:pt>
                <c:pt idx="160">
                  <c:v>1.9600000000000002</c:v>
                </c:pt>
                <c:pt idx="161">
                  <c:v>1.8800000000000001</c:v>
                </c:pt>
                <c:pt idx="162">
                  <c:v>1.2200000000000002</c:v>
                </c:pt>
                <c:pt idx="163">
                  <c:v>1</c:v>
                </c:pt>
                <c:pt idx="164">
                  <c:v>0.89999999999999969</c:v>
                </c:pt>
                <c:pt idx="165">
                  <c:v>0.57999999999999985</c:v>
                </c:pt>
                <c:pt idx="166">
                  <c:v>0.67999999999999994</c:v>
                </c:pt>
                <c:pt idx="167">
                  <c:v>1.1999999999999997</c:v>
                </c:pt>
                <c:pt idx="168">
                  <c:v>1.4799999999999993</c:v>
                </c:pt>
                <c:pt idx="169">
                  <c:v>1.0399999999999996</c:v>
                </c:pt>
                <c:pt idx="170">
                  <c:v>1.2599999999999993</c:v>
                </c:pt>
                <c:pt idx="171">
                  <c:v>1.1599999999999997</c:v>
                </c:pt>
                <c:pt idx="172">
                  <c:v>0.97999999999999976</c:v>
                </c:pt>
                <c:pt idx="173">
                  <c:v>0.48000000000000009</c:v>
                </c:pt>
                <c:pt idx="174">
                  <c:v>0.38000000000000006</c:v>
                </c:pt>
                <c:pt idx="175">
                  <c:v>3.9999999999999855E-2</c:v>
                </c:pt>
                <c:pt idx="176">
                  <c:v>-4.000000000000057E-2</c:v>
                </c:pt>
                <c:pt idx="177">
                  <c:v>-0.36000000000000015</c:v>
                </c:pt>
                <c:pt idx="178">
                  <c:v>1.9999999999999928E-2</c:v>
                </c:pt>
                <c:pt idx="179">
                  <c:v>0.21999999999999992</c:v>
                </c:pt>
                <c:pt idx="180">
                  <c:v>0.55999999999999994</c:v>
                </c:pt>
                <c:pt idx="181">
                  <c:v>0.40000000000000019</c:v>
                </c:pt>
                <c:pt idx="182">
                  <c:v>0.6000000000000002</c:v>
                </c:pt>
                <c:pt idx="183">
                  <c:v>0.24000000000000005</c:v>
                </c:pt>
                <c:pt idx="184">
                  <c:v>-7.9999999999999891E-2</c:v>
                </c:pt>
                <c:pt idx="185">
                  <c:v>-0.82</c:v>
                </c:pt>
                <c:pt idx="186">
                  <c:v>-0.89999999999999969</c:v>
                </c:pt>
                <c:pt idx="187">
                  <c:v>-1.02</c:v>
                </c:pt>
                <c:pt idx="188">
                  <c:v>-1.0399999999999998</c:v>
                </c:pt>
                <c:pt idx="189">
                  <c:v>-0.6399999999999999</c:v>
                </c:pt>
                <c:pt idx="190">
                  <c:v>-0.43999999999999984</c:v>
                </c:pt>
                <c:pt idx="191">
                  <c:v>-0.31999999999999995</c:v>
                </c:pt>
                <c:pt idx="192">
                  <c:v>-0.18000000000000008</c:v>
                </c:pt>
                <c:pt idx="193">
                  <c:v>-0.26000000000000012</c:v>
                </c:pt>
                <c:pt idx="194">
                  <c:v>-0.7</c:v>
                </c:pt>
                <c:pt idx="195">
                  <c:v>-0.6399999999999999</c:v>
                </c:pt>
                <c:pt idx="196">
                  <c:v>-0.58000000000000007</c:v>
                </c:pt>
                <c:pt idx="197">
                  <c:v>-0.9399999999999995</c:v>
                </c:pt>
                <c:pt idx="198">
                  <c:v>-0.95999999999999974</c:v>
                </c:pt>
                <c:pt idx="199">
                  <c:v>-0.6399999999999999</c:v>
                </c:pt>
                <c:pt idx="200">
                  <c:v>-0.77999999999999969</c:v>
                </c:pt>
                <c:pt idx="201">
                  <c:v>-0.97999999999999976</c:v>
                </c:pt>
                <c:pt idx="202">
                  <c:v>-0.85999999999999976</c:v>
                </c:pt>
                <c:pt idx="203">
                  <c:v>-0.83999999999999952</c:v>
                </c:pt>
                <c:pt idx="204">
                  <c:v>-1.0199999999999996</c:v>
                </c:pt>
                <c:pt idx="205">
                  <c:v>-1.2399999999999998</c:v>
                </c:pt>
                <c:pt idx="206">
                  <c:v>-1.0799999999999996</c:v>
                </c:pt>
                <c:pt idx="207">
                  <c:v>-0.7</c:v>
                </c:pt>
                <c:pt idx="208">
                  <c:v>-0.72</c:v>
                </c:pt>
                <c:pt idx="209">
                  <c:v>-0.94000000000000017</c:v>
                </c:pt>
                <c:pt idx="210">
                  <c:v>-1.1000000000000001</c:v>
                </c:pt>
                <c:pt idx="211">
                  <c:v>-1.2200000000000002</c:v>
                </c:pt>
                <c:pt idx="212">
                  <c:v>-1.5400000000000003</c:v>
                </c:pt>
                <c:pt idx="213">
                  <c:v>-1.6400000000000006</c:v>
                </c:pt>
                <c:pt idx="214">
                  <c:v>-1.7600000000000002</c:v>
                </c:pt>
                <c:pt idx="215">
                  <c:v>-1.0400000000000003</c:v>
                </c:pt>
                <c:pt idx="216">
                  <c:v>-1.2600000000000002</c:v>
                </c:pt>
                <c:pt idx="217">
                  <c:v>-1.1400000000000001</c:v>
                </c:pt>
                <c:pt idx="218">
                  <c:v>-1.0399999999999998</c:v>
                </c:pt>
                <c:pt idx="219">
                  <c:v>-0.91999999999999993</c:v>
                </c:pt>
                <c:pt idx="220">
                  <c:v>-1.1799999999999997</c:v>
                </c:pt>
                <c:pt idx="221">
                  <c:v>-1.1399999999999995</c:v>
                </c:pt>
                <c:pt idx="222">
                  <c:v>-1.0399999999999996</c:v>
                </c:pt>
                <c:pt idx="223">
                  <c:v>-1.2799999999999994</c:v>
                </c:pt>
                <c:pt idx="224">
                  <c:v>-0.99999999999999933</c:v>
                </c:pt>
                <c:pt idx="225">
                  <c:v>-0.99999999999999933</c:v>
                </c:pt>
                <c:pt idx="226">
                  <c:v>-0.53999999999999915</c:v>
                </c:pt>
                <c:pt idx="227">
                  <c:v>-0.83999999999999919</c:v>
                </c:pt>
                <c:pt idx="228">
                  <c:v>-0.3999999999999993</c:v>
                </c:pt>
                <c:pt idx="229">
                  <c:v>-0.35999999999999943</c:v>
                </c:pt>
                <c:pt idx="230">
                  <c:v>-0.4799999999999997</c:v>
                </c:pt>
                <c:pt idx="231">
                  <c:v>-1.08</c:v>
                </c:pt>
                <c:pt idx="232">
                  <c:v>-0.93999999999999984</c:v>
                </c:pt>
                <c:pt idx="233">
                  <c:v>-1</c:v>
                </c:pt>
                <c:pt idx="234">
                  <c:v>-1.2600000000000002</c:v>
                </c:pt>
                <c:pt idx="235">
                  <c:v>-0.94000000000000017</c:v>
                </c:pt>
                <c:pt idx="236">
                  <c:v>-0.56000000000000016</c:v>
                </c:pt>
                <c:pt idx="237">
                  <c:v>-0.32000000000000028</c:v>
                </c:pt>
                <c:pt idx="238">
                  <c:v>-0.34000000000000019</c:v>
                </c:pt>
                <c:pt idx="239">
                  <c:v>-0.14000000000000021</c:v>
                </c:pt>
                <c:pt idx="240">
                  <c:v>-0.4</c:v>
                </c:pt>
                <c:pt idx="241">
                  <c:v>-0.66000000000000014</c:v>
                </c:pt>
                <c:pt idx="242">
                  <c:v>-0.88000000000000012</c:v>
                </c:pt>
                <c:pt idx="243">
                  <c:v>-0.91999999999999993</c:v>
                </c:pt>
                <c:pt idx="244">
                  <c:v>-1</c:v>
                </c:pt>
                <c:pt idx="245">
                  <c:v>-0.98000000000000009</c:v>
                </c:pt>
                <c:pt idx="246">
                  <c:v>-1.02</c:v>
                </c:pt>
                <c:pt idx="247">
                  <c:v>-1.02</c:v>
                </c:pt>
                <c:pt idx="248">
                  <c:v>-1.5399999999999998</c:v>
                </c:pt>
                <c:pt idx="249">
                  <c:v>-1.5599999999999994</c:v>
                </c:pt>
                <c:pt idx="250">
                  <c:v>-1.7399999999999995</c:v>
                </c:pt>
                <c:pt idx="251">
                  <c:v>-1.4599999999999995</c:v>
                </c:pt>
                <c:pt idx="252">
                  <c:v>-1.7599999999999993</c:v>
                </c:pt>
                <c:pt idx="253">
                  <c:v>-1.2599999999999993</c:v>
                </c:pt>
                <c:pt idx="254">
                  <c:v>-1.2399999999999995</c:v>
                </c:pt>
                <c:pt idx="255">
                  <c:v>-1.0599999999999994</c:v>
                </c:pt>
                <c:pt idx="256">
                  <c:v>-1.1799999999999993</c:v>
                </c:pt>
                <c:pt idx="257">
                  <c:v>-1.1399999999999995</c:v>
                </c:pt>
                <c:pt idx="258">
                  <c:v>-1.22</c:v>
                </c:pt>
                <c:pt idx="259">
                  <c:v>-1.2600000000000002</c:v>
                </c:pt>
                <c:pt idx="260">
                  <c:v>-1.2200000000000002</c:v>
                </c:pt>
                <c:pt idx="261">
                  <c:v>-1.2800000000000005</c:v>
                </c:pt>
                <c:pt idx="262">
                  <c:v>-1.4800000000000004</c:v>
                </c:pt>
                <c:pt idx="263">
                  <c:v>-1.3800000000000001</c:v>
                </c:pt>
                <c:pt idx="264">
                  <c:v>-1.2600000000000002</c:v>
                </c:pt>
                <c:pt idx="265">
                  <c:v>-1.28</c:v>
                </c:pt>
                <c:pt idx="266">
                  <c:v>-1.4600000000000002</c:v>
                </c:pt>
                <c:pt idx="267">
                  <c:v>-1</c:v>
                </c:pt>
                <c:pt idx="268">
                  <c:v>-1.4</c:v>
                </c:pt>
                <c:pt idx="269">
                  <c:v>-1.64</c:v>
                </c:pt>
                <c:pt idx="270">
                  <c:v>-1.5999999999999996</c:v>
                </c:pt>
                <c:pt idx="271">
                  <c:v>-1.5999999999999996</c:v>
                </c:pt>
                <c:pt idx="272">
                  <c:v>-1.4799999999999998</c:v>
                </c:pt>
                <c:pt idx="273">
                  <c:v>-0.9199999999999996</c:v>
                </c:pt>
                <c:pt idx="274">
                  <c:v>-1.1599999999999997</c:v>
                </c:pt>
                <c:pt idx="275">
                  <c:v>-1.5</c:v>
                </c:pt>
                <c:pt idx="276">
                  <c:v>-1.4199999999999995</c:v>
                </c:pt>
                <c:pt idx="277">
                  <c:v>-1.5199999999999996</c:v>
                </c:pt>
                <c:pt idx="278">
                  <c:v>-1.86</c:v>
                </c:pt>
                <c:pt idx="279">
                  <c:v>-1.4</c:v>
                </c:pt>
                <c:pt idx="280">
                  <c:v>-0.99999999999999967</c:v>
                </c:pt>
                <c:pt idx="281">
                  <c:v>-0.97999999999999976</c:v>
                </c:pt>
                <c:pt idx="282">
                  <c:v>-0.97999999999999976</c:v>
                </c:pt>
                <c:pt idx="283">
                  <c:v>-0.65999999999999948</c:v>
                </c:pt>
                <c:pt idx="284">
                  <c:v>-0.79999999999999927</c:v>
                </c:pt>
                <c:pt idx="285">
                  <c:v>-0.93999999999999984</c:v>
                </c:pt>
                <c:pt idx="286">
                  <c:v>-0.76000000000000012</c:v>
                </c:pt>
                <c:pt idx="287">
                  <c:v>-0.6</c:v>
                </c:pt>
                <c:pt idx="288">
                  <c:v>-0.6399999999999999</c:v>
                </c:pt>
                <c:pt idx="289">
                  <c:v>-0.31999999999999956</c:v>
                </c:pt>
                <c:pt idx="290">
                  <c:v>-0.17999999999999899</c:v>
                </c:pt>
                <c:pt idx="291">
                  <c:v>-0.17999999999999899</c:v>
                </c:pt>
                <c:pt idx="292">
                  <c:v>7.1054273576010023E-16</c:v>
                </c:pt>
                <c:pt idx="293">
                  <c:v>-0.13999999999999915</c:v>
                </c:pt>
                <c:pt idx="294">
                  <c:v>-0.45999999999999941</c:v>
                </c:pt>
                <c:pt idx="295">
                  <c:v>-0.61999999999999955</c:v>
                </c:pt>
                <c:pt idx="296">
                  <c:v>-0.31999999999999956</c:v>
                </c:pt>
                <c:pt idx="297">
                  <c:v>-0.57999999999999974</c:v>
                </c:pt>
                <c:pt idx="298">
                  <c:v>-0.64000000000000057</c:v>
                </c:pt>
                <c:pt idx="299">
                  <c:v>-0.2000000000000007</c:v>
                </c:pt>
                <c:pt idx="300">
                  <c:v>-0.26000000000000084</c:v>
                </c:pt>
                <c:pt idx="301">
                  <c:v>-0.68000000000000116</c:v>
                </c:pt>
                <c:pt idx="302">
                  <c:v>-0.84000000000000052</c:v>
                </c:pt>
                <c:pt idx="303">
                  <c:v>-0.4799999999999997</c:v>
                </c:pt>
                <c:pt idx="304">
                  <c:v>-0.57999999999999974</c:v>
                </c:pt>
                <c:pt idx="305">
                  <c:v>-0.37999999999999973</c:v>
                </c:pt>
                <c:pt idx="306">
                  <c:v>-0.4199999999999996</c:v>
                </c:pt>
                <c:pt idx="307">
                  <c:v>-0.43999999999999984</c:v>
                </c:pt>
                <c:pt idx="308">
                  <c:v>-0.87999999999999967</c:v>
                </c:pt>
                <c:pt idx="309">
                  <c:v>-1.0399999999999998</c:v>
                </c:pt>
                <c:pt idx="310">
                  <c:v>-0.9</c:v>
                </c:pt>
                <c:pt idx="311">
                  <c:v>-1.0200000000000002</c:v>
                </c:pt>
                <c:pt idx="312">
                  <c:v>-0.82000000000000028</c:v>
                </c:pt>
                <c:pt idx="313">
                  <c:v>-0.54000000000000126</c:v>
                </c:pt>
                <c:pt idx="314">
                  <c:v>-0.46000000000000085</c:v>
                </c:pt>
                <c:pt idx="315">
                  <c:v>-0.2000000000000007</c:v>
                </c:pt>
                <c:pt idx="316">
                  <c:v>0.1</c:v>
                </c:pt>
                <c:pt idx="317">
                  <c:v>0.31999999999999956</c:v>
                </c:pt>
                <c:pt idx="318">
                  <c:v>0.44000000000000056</c:v>
                </c:pt>
                <c:pt idx="319">
                  <c:v>0.78000000000000047</c:v>
                </c:pt>
                <c:pt idx="320">
                  <c:v>0.44000000000000056</c:v>
                </c:pt>
                <c:pt idx="321">
                  <c:v>0.32000000000000028</c:v>
                </c:pt>
                <c:pt idx="322">
                  <c:v>0.24000000000000057</c:v>
                </c:pt>
                <c:pt idx="323">
                  <c:v>0.12000000000000029</c:v>
                </c:pt>
                <c:pt idx="324">
                  <c:v>-7.999999999999971E-2</c:v>
                </c:pt>
                <c:pt idx="325">
                  <c:v>0.13999999999999985</c:v>
                </c:pt>
                <c:pt idx="326">
                  <c:v>0.2</c:v>
                </c:pt>
                <c:pt idx="327">
                  <c:v>8.0000000000000432E-2</c:v>
                </c:pt>
                <c:pt idx="328">
                  <c:v>-0.15999999999999942</c:v>
                </c:pt>
                <c:pt idx="329">
                  <c:v>-0.31999999999999956</c:v>
                </c:pt>
                <c:pt idx="330">
                  <c:v>-0.23999999999999916</c:v>
                </c:pt>
                <c:pt idx="331">
                  <c:v>-0.17999999999999899</c:v>
                </c:pt>
                <c:pt idx="332">
                  <c:v>0.10000000000000071</c:v>
                </c:pt>
                <c:pt idx="333">
                  <c:v>1.0200000000000002</c:v>
                </c:pt>
                <c:pt idx="334">
                  <c:v>1.0800000000000005</c:v>
                </c:pt>
                <c:pt idx="335">
                  <c:v>0.70000000000000073</c:v>
                </c:pt>
                <c:pt idx="336">
                  <c:v>0.98000000000000043</c:v>
                </c:pt>
                <c:pt idx="337">
                  <c:v>1.06</c:v>
                </c:pt>
                <c:pt idx="338">
                  <c:v>0.80000000000000071</c:v>
                </c:pt>
                <c:pt idx="339">
                  <c:v>0.78000000000000114</c:v>
                </c:pt>
                <c:pt idx="340">
                  <c:v>1.820000000000001</c:v>
                </c:pt>
                <c:pt idx="341">
                  <c:v>1.7600000000000009</c:v>
                </c:pt>
                <c:pt idx="342">
                  <c:v>1.7600000000000009</c:v>
                </c:pt>
                <c:pt idx="343">
                  <c:v>1.6000000000000008</c:v>
                </c:pt>
                <c:pt idx="344">
                  <c:v>1.7399999999999998</c:v>
                </c:pt>
                <c:pt idx="345">
                  <c:v>1.3799999999999997</c:v>
                </c:pt>
                <c:pt idx="346">
                  <c:v>0.96000000000000019</c:v>
                </c:pt>
                <c:pt idx="347">
                  <c:v>0.78000000000000047</c:v>
                </c:pt>
                <c:pt idx="348">
                  <c:v>0.6</c:v>
                </c:pt>
                <c:pt idx="349">
                  <c:v>0.36000000000000015</c:v>
                </c:pt>
                <c:pt idx="350">
                  <c:v>-7.999999999999971E-2</c:v>
                </c:pt>
                <c:pt idx="351">
                  <c:v>0.37999999999999973</c:v>
                </c:pt>
                <c:pt idx="352">
                  <c:v>0.43999999999999984</c:v>
                </c:pt>
                <c:pt idx="353">
                  <c:v>0.36000000000000015</c:v>
                </c:pt>
                <c:pt idx="354">
                  <c:v>0.5</c:v>
                </c:pt>
                <c:pt idx="355">
                  <c:v>0.37999999999999973</c:v>
                </c:pt>
                <c:pt idx="356">
                  <c:v>0.43999999999999984</c:v>
                </c:pt>
                <c:pt idx="357">
                  <c:v>0.35999999999999943</c:v>
                </c:pt>
                <c:pt idx="358">
                  <c:v>0.43999999999999917</c:v>
                </c:pt>
                <c:pt idx="359">
                  <c:v>0.51999999999999957</c:v>
                </c:pt>
                <c:pt idx="360">
                  <c:v>0.49999999999999928</c:v>
                </c:pt>
                <c:pt idx="361">
                  <c:v>0.13999999999999985</c:v>
                </c:pt>
                <c:pt idx="362">
                  <c:v>-0.13999999999999985</c:v>
                </c:pt>
                <c:pt idx="363">
                  <c:v>-0.16000000000000014</c:v>
                </c:pt>
                <c:pt idx="364">
                  <c:v>0.26000000000000012</c:v>
                </c:pt>
                <c:pt idx="365">
                  <c:v>0.28000000000000042</c:v>
                </c:pt>
                <c:pt idx="366">
                  <c:v>0.1</c:v>
                </c:pt>
                <c:pt idx="367">
                  <c:v>-0.17999999999999972</c:v>
                </c:pt>
                <c:pt idx="368">
                  <c:v>-0.3999999999999993</c:v>
                </c:pt>
                <c:pt idx="369">
                  <c:v>-0.93999999999999917</c:v>
                </c:pt>
                <c:pt idx="370">
                  <c:v>-0.97999999999999976</c:v>
                </c:pt>
                <c:pt idx="371">
                  <c:v>-0.87999999999999967</c:v>
                </c:pt>
                <c:pt idx="372">
                  <c:v>-0.43999999999999984</c:v>
                </c:pt>
                <c:pt idx="373">
                  <c:v>-0.2</c:v>
                </c:pt>
                <c:pt idx="374">
                  <c:v>-0.14000000000000057</c:v>
                </c:pt>
                <c:pt idx="375">
                  <c:v>-0.17999999999999972</c:v>
                </c:pt>
                <c:pt idx="376">
                  <c:v>-3.9999999999999855E-2</c:v>
                </c:pt>
                <c:pt idx="377">
                  <c:v>-6.0000000000000143E-2</c:v>
                </c:pt>
                <c:pt idx="378">
                  <c:v>-0.31999999999999956</c:v>
                </c:pt>
                <c:pt idx="379">
                  <c:v>-0.4799999999999997</c:v>
                </c:pt>
                <c:pt idx="380">
                  <c:v>-0.12000000000000029</c:v>
                </c:pt>
                <c:pt idx="381">
                  <c:v>-8.0000000000000432E-2</c:v>
                </c:pt>
                <c:pt idx="382">
                  <c:v>-8.0000000000000432E-2</c:v>
                </c:pt>
                <c:pt idx="383">
                  <c:v>-7.1054273576010023E-16</c:v>
                </c:pt>
                <c:pt idx="384">
                  <c:v>-0.16000000000000014</c:v>
                </c:pt>
                <c:pt idx="385">
                  <c:v>-0.4</c:v>
                </c:pt>
                <c:pt idx="386">
                  <c:v>-0.27999999999999969</c:v>
                </c:pt>
                <c:pt idx="387">
                  <c:v>-0.17999999999999972</c:v>
                </c:pt>
                <c:pt idx="388">
                  <c:v>0.1</c:v>
                </c:pt>
                <c:pt idx="389">
                  <c:v>0.3</c:v>
                </c:pt>
                <c:pt idx="390">
                  <c:v>0.33999999999999986</c:v>
                </c:pt>
                <c:pt idx="391">
                  <c:v>0.48000000000000043</c:v>
                </c:pt>
                <c:pt idx="392">
                  <c:v>0.66000000000000081</c:v>
                </c:pt>
                <c:pt idx="393">
                  <c:v>0.54000000000000126</c:v>
                </c:pt>
                <c:pt idx="394">
                  <c:v>0.7600000000000009</c:v>
                </c:pt>
                <c:pt idx="395">
                  <c:v>0.98000000000000109</c:v>
                </c:pt>
                <c:pt idx="396">
                  <c:v>0.82000000000000028</c:v>
                </c:pt>
                <c:pt idx="397">
                  <c:v>0.78000000000000047</c:v>
                </c:pt>
                <c:pt idx="398">
                  <c:v>0.4199999999999996</c:v>
                </c:pt>
                <c:pt idx="399">
                  <c:v>0.67999999999999972</c:v>
                </c:pt>
                <c:pt idx="400">
                  <c:v>0.35999999999999943</c:v>
                </c:pt>
                <c:pt idx="401">
                  <c:v>0.51999999999999957</c:v>
                </c:pt>
                <c:pt idx="402">
                  <c:v>0.47999999999999898</c:v>
                </c:pt>
                <c:pt idx="403">
                  <c:v>1.1599999999999995</c:v>
                </c:pt>
                <c:pt idx="404">
                  <c:v>0.43999999999999917</c:v>
                </c:pt>
                <c:pt idx="405">
                  <c:v>0.41999999999999887</c:v>
                </c:pt>
                <c:pt idx="406">
                  <c:v>0.25999999999999945</c:v>
                </c:pt>
                <c:pt idx="407">
                  <c:v>3.9999999999999147E-2</c:v>
                </c:pt>
                <c:pt idx="408">
                  <c:v>-0.22000000000000028</c:v>
                </c:pt>
                <c:pt idx="409">
                  <c:v>-8.0000000000000432E-2</c:v>
                </c:pt>
                <c:pt idx="410">
                  <c:v>-0.16000000000000014</c:v>
                </c:pt>
                <c:pt idx="411">
                  <c:v>-0.14000000000000057</c:v>
                </c:pt>
                <c:pt idx="412">
                  <c:v>3.9999999999999855E-2</c:v>
                </c:pt>
                <c:pt idx="413">
                  <c:v>0.17999999999999972</c:v>
                </c:pt>
                <c:pt idx="414">
                  <c:v>0.4</c:v>
                </c:pt>
                <c:pt idx="415">
                  <c:v>0.24000000000000057</c:v>
                </c:pt>
                <c:pt idx="416">
                  <c:v>-1.9999999999999574E-2</c:v>
                </c:pt>
                <c:pt idx="417">
                  <c:v>-0.13999999999999915</c:v>
                </c:pt>
                <c:pt idx="418">
                  <c:v>-0.4799999999999997</c:v>
                </c:pt>
                <c:pt idx="419">
                  <c:v>-0.77999999999999969</c:v>
                </c:pt>
                <c:pt idx="420">
                  <c:v>-0.31999999999999956</c:v>
                </c:pt>
                <c:pt idx="421">
                  <c:v>4.000000000000057E-2</c:v>
                </c:pt>
                <c:pt idx="422">
                  <c:v>6.0000000000000143E-2</c:v>
                </c:pt>
                <c:pt idx="423">
                  <c:v>0.40000000000000069</c:v>
                </c:pt>
                <c:pt idx="424">
                  <c:v>0.54000000000000059</c:v>
                </c:pt>
                <c:pt idx="425">
                  <c:v>0.26000000000000012</c:v>
                </c:pt>
                <c:pt idx="426">
                  <c:v>4.000000000000057E-2</c:v>
                </c:pt>
                <c:pt idx="427">
                  <c:v>-0.15999999999999942</c:v>
                </c:pt>
                <c:pt idx="428">
                  <c:v>-0.27999999999999969</c:v>
                </c:pt>
                <c:pt idx="429">
                  <c:v>-0.23999999999999985</c:v>
                </c:pt>
                <c:pt idx="430">
                  <c:v>-0.27999999999999969</c:v>
                </c:pt>
                <c:pt idx="431">
                  <c:v>-0.60000000000000075</c:v>
                </c:pt>
                <c:pt idx="432">
                  <c:v>-0.74000000000000055</c:v>
                </c:pt>
                <c:pt idx="433">
                  <c:v>-0.88000000000000045</c:v>
                </c:pt>
                <c:pt idx="434">
                  <c:v>-0.66000000000000014</c:v>
                </c:pt>
                <c:pt idx="435">
                  <c:v>-0.46000000000000013</c:v>
                </c:pt>
                <c:pt idx="436">
                  <c:v>-0.11999999999999958</c:v>
                </c:pt>
                <c:pt idx="437">
                  <c:v>-1.9999999999999574E-2</c:v>
                </c:pt>
                <c:pt idx="438">
                  <c:v>0.26000000000000012</c:v>
                </c:pt>
                <c:pt idx="439">
                  <c:v>0.13999999999999985</c:v>
                </c:pt>
                <c:pt idx="440">
                  <c:v>0.26000000000000012</c:v>
                </c:pt>
                <c:pt idx="441">
                  <c:v>0.36000000000000015</c:v>
                </c:pt>
                <c:pt idx="442">
                  <c:v>0.43999999999999984</c:v>
                </c:pt>
                <c:pt idx="443">
                  <c:v>0.11999999999999958</c:v>
                </c:pt>
                <c:pt idx="444">
                  <c:v>0.27999999999999969</c:v>
                </c:pt>
                <c:pt idx="445">
                  <c:v>0.21999999999999958</c:v>
                </c:pt>
                <c:pt idx="446">
                  <c:v>5.9999999999999429E-2</c:v>
                </c:pt>
                <c:pt idx="447">
                  <c:v>0.45999999999999941</c:v>
                </c:pt>
                <c:pt idx="448">
                  <c:v>0.7</c:v>
                </c:pt>
                <c:pt idx="449">
                  <c:v>0.4</c:v>
                </c:pt>
                <c:pt idx="450">
                  <c:v>0.29999999999999927</c:v>
                </c:pt>
                <c:pt idx="451">
                  <c:v>0.33999999999999986</c:v>
                </c:pt>
                <c:pt idx="452">
                  <c:v>6.0000000000000143E-2</c:v>
                </c:pt>
                <c:pt idx="453">
                  <c:v>3.9999999999999855E-2</c:v>
                </c:pt>
                <c:pt idx="454">
                  <c:v>-0.1</c:v>
                </c:pt>
                <c:pt idx="455">
                  <c:v>-0.21999999999999958</c:v>
                </c:pt>
                <c:pt idx="456">
                  <c:v>-0.56000000000000016</c:v>
                </c:pt>
                <c:pt idx="457">
                  <c:v>-0.44000000000000056</c:v>
                </c:pt>
                <c:pt idx="458">
                  <c:v>-0.68000000000000038</c:v>
                </c:pt>
                <c:pt idx="459">
                  <c:v>-0.40000000000000069</c:v>
                </c:pt>
                <c:pt idx="460">
                  <c:v>-0.42000000000000098</c:v>
                </c:pt>
                <c:pt idx="461">
                  <c:v>0.19999999999999929</c:v>
                </c:pt>
                <c:pt idx="462">
                  <c:v>0.33999999999999986</c:v>
                </c:pt>
                <c:pt idx="463">
                  <c:v>0.46000000000000013</c:v>
                </c:pt>
                <c:pt idx="464">
                  <c:v>0.42000000000000098</c:v>
                </c:pt>
                <c:pt idx="465">
                  <c:v>0.8400000000000013</c:v>
                </c:pt>
                <c:pt idx="466">
                  <c:v>0.7600000000000009</c:v>
                </c:pt>
                <c:pt idx="467">
                  <c:v>0.74000000000000055</c:v>
                </c:pt>
                <c:pt idx="468">
                  <c:v>0.97999999999999976</c:v>
                </c:pt>
                <c:pt idx="469">
                  <c:v>0.9199999999999996</c:v>
                </c:pt>
                <c:pt idx="470">
                  <c:v>0.59999999999999931</c:v>
                </c:pt>
                <c:pt idx="471">
                  <c:v>0.15999999999999942</c:v>
                </c:pt>
                <c:pt idx="472">
                  <c:v>-0.40000000000000069</c:v>
                </c:pt>
                <c:pt idx="473">
                  <c:v>-0.33999999999999986</c:v>
                </c:pt>
                <c:pt idx="474">
                  <c:v>0.11999999999999958</c:v>
                </c:pt>
                <c:pt idx="475">
                  <c:v>0.23999999999999985</c:v>
                </c:pt>
                <c:pt idx="476">
                  <c:v>0.73999999999999988</c:v>
                </c:pt>
                <c:pt idx="477">
                  <c:v>1.2</c:v>
                </c:pt>
                <c:pt idx="478">
                  <c:v>0.61999999999999955</c:v>
                </c:pt>
                <c:pt idx="479">
                  <c:v>0.23999999999999985</c:v>
                </c:pt>
                <c:pt idx="480">
                  <c:v>-0.12000000000000029</c:v>
                </c:pt>
                <c:pt idx="481">
                  <c:v>-3.9999999999999855E-2</c:v>
                </c:pt>
                <c:pt idx="482">
                  <c:v>-1.4200000000000004</c:v>
                </c:pt>
                <c:pt idx="483">
                  <c:v>-0.92000000000000026</c:v>
                </c:pt>
                <c:pt idx="484">
                  <c:v>-0.76000000000000012</c:v>
                </c:pt>
                <c:pt idx="485">
                  <c:v>-0.36000000000000015</c:v>
                </c:pt>
                <c:pt idx="486">
                  <c:v>-0.28000000000000042</c:v>
                </c:pt>
                <c:pt idx="487">
                  <c:v>1.2399999999999998</c:v>
                </c:pt>
                <c:pt idx="488">
                  <c:v>1.3</c:v>
                </c:pt>
                <c:pt idx="489">
                  <c:v>1.4600000000000002</c:v>
                </c:pt>
                <c:pt idx="490">
                  <c:v>1.4800000000000004</c:v>
                </c:pt>
                <c:pt idx="491">
                  <c:v>1.3399999999999999</c:v>
                </c:pt>
                <c:pt idx="492">
                  <c:v>1.2200000000000002</c:v>
                </c:pt>
                <c:pt idx="493">
                  <c:v>1.06</c:v>
                </c:pt>
                <c:pt idx="494">
                  <c:v>0.76000000000000012</c:v>
                </c:pt>
                <c:pt idx="495">
                  <c:v>0.7</c:v>
                </c:pt>
                <c:pt idx="496">
                  <c:v>0.68000000000000038</c:v>
                </c:pt>
                <c:pt idx="497">
                  <c:v>0.7</c:v>
                </c:pt>
                <c:pt idx="498">
                  <c:v>0.43999999999999984</c:v>
                </c:pt>
                <c:pt idx="499">
                  <c:v>0.45999999999999941</c:v>
                </c:pt>
                <c:pt idx="500">
                  <c:v>0.65999999999999948</c:v>
                </c:pt>
                <c:pt idx="501">
                  <c:v>0.35999999999999943</c:v>
                </c:pt>
                <c:pt idx="502">
                  <c:v>0.35999999999999943</c:v>
                </c:pt>
                <c:pt idx="503">
                  <c:v>0.53999999999999915</c:v>
                </c:pt>
                <c:pt idx="504">
                  <c:v>0.65999999999999948</c:v>
                </c:pt>
                <c:pt idx="505">
                  <c:v>0.53999999999999915</c:v>
                </c:pt>
                <c:pt idx="506">
                  <c:v>0.53999999999999915</c:v>
                </c:pt>
                <c:pt idx="507">
                  <c:v>0.33999999999999914</c:v>
                </c:pt>
                <c:pt idx="508">
                  <c:v>0.43999999999999984</c:v>
                </c:pt>
                <c:pt idx="509">
                  <c:v>0.5</c:v>
                </c:pt>
                <c:pt idx="510">
                  <c:v>0.3</c:v>
                </c:pt>
                <c:pt idx="511">
                  <c:v>0.27999999999999969</c:v>
                </c:pt>
                <c:pt idx="512">
                  <c:v>0.42000000000000026</c:v>
                </c:pt>
                <c:pt idx="513">
                  <c:v>0.43999999999999984</c:v>
                </c:pt>
                <c:pt idx="514">
                  <c:v>-0.22000000000000028</c:v>
                </c:pt>
                <c:pt idx="515">
                  <c:v>-0.21999999999999958</c:v>
                </c:pt>
                <c:pt idx="516">
                  <c:v>8.000000000000114E-2</c:v>
                </c:pt>
                <c:pt idx="517">
                  <c:v>0.3400000000000013</c:v>
                </c:pt>
                <c:pt idx="518">
                  <c:v>0.24000000000000199</c:v>
                </c:pt>
                <c:pt idx="519">
                  <c:v>0.66000000000000159</c:v>
                </c:pt>
                <c:pt idx="520">
                  <c:v>0.54000000000000126</c:v>
                </c:pt>
                <c:pt idx="521">
                  <c:v>0.24000000000000127</c:v>
                </c:pt>
                <c:pt idx="522">
                  <c:v>4.0000000000001278E-2</c:v>
                </c:pt>
                <c:pt idx="523">
                  <c:v>0.14000000000000129</c:v>
                </c:pt>
                <c:pt idx="524">
                  <c:v>0.42000000000000171</c:v>
                </c:pt>
                <c:pt idx="525">
                  <c:v>0.66000000000000159</c:v>
                </c:pt>
                <c:pt idx="526">
                  <c:v>0.8400000000000013</c:v>
                </c:pt>
                <c:pt idx="527">
                  <c:v>0.7600000000000009</c:v>
                </c:pt>
                <c:pt idx="528">
                  <c:v>0.5800000000000004</c:v>
                </c:pt>
                <c:pt idx="529">
                  <c:v>0.48000000000000043</c:v>
                </c:pt>
                <c:pt idx="530">
                  <c:v>0.78000000000000047</c:v>
                </c:pt>
                <c:pt idx="531">
                  <c:v>0.74000000000000055</c:v>
                </c:pt>
                <c:pt idx="532">
                  <c:v>0.90000000000000069</c:v>
                </c:pt>
                <c:pt idx="533">
                  <c:v>1.0800000000000012</c:v>
                </c:pt>
                <c:pt idx="534">
                  <c:v>0.86000000000000087</c:v>
                </c:pt>
                <c:pt idx="535">
                  <c:v>0.38000000000000111</c:v>
                </c:pt>
                <c:pt idx="536">
                  <c:v>0.3400000000000013</c:v>
                </c:pt>
                <c:pt idx="537">
                  <c:v>0.220000000000001</c:v>
                </c:pt>
                <c:pt idx="538">
                  <c:v>2.0000000000000996E-2</c:v>
                </c:pt>
                <c:pt idx="539">
                  <c:v>-7.9999999999999002E-2</c:v>
                </c:pt>
                <c:pt idx="540">
                  <c:v>7.1054273576010023E-16</c:v>
                </c:pt>
                <c:pt idx="541">
                  <c:v>0.22000000000000028</c:v>
                </c:pt>
                <c:pt idx="542">
                  <c:v>0.26000000000000012</c:v>
                </c:pt>
                <c:pt idx="543">
                  <c:v>0.37999999999999973</c:v>
                </c:pt>
                <c:pt idx="544">
                  <c:v>0.66000000000000014</c:v>
                </c:pt>
                <c:pt idx="545">
                  <c:v>0.96000000000000019</c:v>
                </c:pt>
                <c:pt idx="546">
                  <c:v>0.67999999999999972</c:v>
                </c:pt>
                <c:pt idx="547">
                  <c:v>0.8600000000000001</c:v>
                </c:pt>
                <c:pt idx="548">
                  <c:v>0.82000000000000028</c:v>
                </c:pt>
                <c:pt idx="549">
                  <c:v>0.76000000000000012</c:v>
                </c:pt>
                <c:pt idx="550">
                  <c:v>0.9199999999999996</c:v>
                </c:pt>
                <c:pt idx="551">
                  <c:v>1.3</c:v>
                </c:pt>
                <c:pt idx="552">
                  <c:v>1.1199999999999997</c:v>
                </c:pt>
                <c:pt idx="553">
                  <c:v>1.1399999999999992</c:v>
                </c:pt>
                <c:pt idx="554">
                  <c:v>1.0599999999999994</c:v>
                </c:pt>
                <c:pt idx="555">
                  <c:v>0.6</c:v>
                </c:pt>
                <c:pt idx="556">
                  <c:v>0.4199999999999996</c:v>
                </c:pt>
                <c:pt idx="557">
                  <c:v>0.37999999999999973</c:v>
                </c:pt>
                <c:pt idx="558">
                  <c:v>0.46000000000000013</c:v>
                </c:pt>
                <c:pt idx="559">
                  <c:v>0.49999999999999928</c:v>
                </c:pt>
                <c:pt idx="560">
                  <c:v>0.65999999999999948</c:v>
                </c:pt>
                <c:pt idx="561">
                  <c:v>0.93999999999999984</c:v>
                </c:pt>
                <c:pt idx="562">
                  <c:v>0.99999999999999933</c:v>
                </c:pt>
                <c:pt idx="563">
                  <c:v>0.93999999999999917</c:v>
                </c:pt>
                <c:pt idx="564">
                  <c:v>0.75999999999999945</c:v>
                </c:pt>
                <c:pt idx="565">
                  <c:v>0.79999999999999927</c:v>
                </c:pt>
                <c:pt idx="566">
                  <c:v>0.17999999999999972</c:v>
                </c:pt>
                <c:pt idx="567">
                  <c:v>0.13999999999999985</c:v>
                </c:pt>
                <c:pt idx="568">
                  <c:v>-0.24000000000000057</c:v>
                </c:pt>
                <c:pt idx="569">
                  <c:v>-0.22000000000000028</c:v>
                </c:pt>
                <c:pt idx="570">
                  <c:v>-0.44000000000000056</c:v>
                </c:pt>
                <c:pt idx="571">
                  <c:v>-0.30000000000000071</c:v>
                </c:pt>
                <c:pt idx="572">
                  <c:v>-0.34000000000000058</c:v>
                </c:pt>
                <c:pt idx="573">
                  <c:v>0.1</c:v>
                </c:pt>
                <c:pt idx="574">
                  <c:v>0.4199999999999996</c:v>
                </c:pt>
                <c:pt idx="575">
                  <c:v>0.43999999999999984</c:v>
                </c:pt>
                <c:pt idx="576">
                  <c:v>0.4</c:v>
                </c:pt>
                <c:pt idx="577">
                  <c:v>0.36000000000000015</c:v>
                </c:pt>
                <c:pt idx="578">
                  <c:v>8.0000000000000432E-2</c:v>
                </c:pt>
                <c:pt idx="579">
                  <c:v>2.0000000000000996E-2</c:v>
                </c:pt>
                <c:pt idx="580">
                  <c:v>7.1054273576010023E-16</c:v>
                </c:pt>
                <c:pt idx="581">
                  <c:v>0.26000000000000012</c:v>
                </c:pt>
                <c:pt idx="582">
                  <c:v>-1.9999999999999574E-2</c:v>
                </c:pt>
                <c:pt idx="583">
                  <c:v>0</c:v>
                </c:pt>
                <c:pt idx="584">
                  <c:v>-2.0000000000000285E-2</c:v>
                </c:pt>
                <c:pt idx="585">
                  <c:v>0.16000000000000014</c:v>
                </c:pt>
                <c:pt idx="586">
                  <c:v>-0.27999999999999969</c:v>
                </c:pt>
                <c:pt idx="587">
                  <c:v>-5.9999999999999429E-2</c:v>
                </c:pt>
                <c:pt idx="588">
                  <c:v>0.28000000000000042</c:v>
                </c:pt>
                <c:pt idx="589">
                  <c:v>4.000000000000057E-2</c:v>
                </c:pt>
                <c:pt idx="590">
                  <c:v>4.000000000000057E-2</c:v>
                </c:pt>
                <c:pt idx="591">
                  <c:v>0.10000000000000071</c:v>
                </c:pt>
                <c:pt idx="592">
                  <c:v>0.26000000000000084</c:v>
                </c:pt>
                <c:pt idx="593">
                  <c:v>0.14000000000000129</c:v>
                </c:pt>
                <c:pt idx="594">
                  <c:v>0.48000000000000115</c:v>
                </c:pt>
                <c:pt idx="595">
                  <c:v>0.220000000000001</c:v>
                </c:pt>
                <c:pt idx="596">
                  <c:v>0.54000000000000126</c:v>
                </c:pt>
                <c:pt idx="597">
                  <c:v>0.12000000000000029</c:v>
                </c:pt>
                <c:pt idx="598">
                  <c:v>-0.15999999999999942</c:v>
                </c:pt>
                <c:pt idx="599">
                  <c:v>-0.17999999999999899</c:v>
                </c:pt>
                <c:pt idx="600">
                  <c:v>-0.33999999999999914</c:v>
                </c:pt>
                <c:pt idx="601">
                  <c:v>-0.73999999999999988</c:v>
                </c:pt>
                <c:pt idx="602">
                  <c:v>-0.53999999999999915</c:v>
                </c:pt>
                <c:pt idx="603">
                  <c:v>-0.5</c:v>
                </c:pt>
                <c:pt idx="604">
                  <c:v>-0.66000000000000014</c:v>
                </c:pt>
                <c:pt idx="605">
                  <c:v>-7.999999999999971E-2</c:v>
                </c:pt>
                <c:pt idx="606">
                  <c:v>-5.9999999999999429E-2</c:v>
                </c:pt>
                <c:pt idx="607">
                  <c:v>-3.9999999999999147E-2</c:v>
                </c:pt>
                <c:pt idx="608">
                  <c:v>4.0000000000001278E-2</c:v>
                </c:pt>
                <c:pt idx="609">
                  <c:v>-0.25999999999999945</c:v>
                </c:pt>
                <c:pt idx="610">
                  <c:v>-0.7</c:v>
                </c:pt>
                <c:pt idx="611">
                  <c:v>-0.21999999999999958</c:v>
                </c:pt>
                <c:pt idx="612">
                  <c:v>-3.9999999999999855E-2</c:v>
                </c:pt>
                <c:pt idx="613">
                  <c:v>0.3</c:v>
                </c:pt>
                <c:pt idx="614">
                  <c:v>0.48000000000000043</c:v>
                </c:pt>
                <c:pt idx="615">
                  <c:v>0.94000000000000061</c:v>
                </c:pt>
                <c:pt idx="616">
                  <c:v>0.56000000000000083</c:v>
                </c:pt>
                <c:pt idx="617">
                  <c:v>0.40000000000000069</c:v>
                </c:pt>
                <c:pt idx="618">
                  <c:v>0.30000000000000071</c:v>
                </c:pt>
                <c:pt idx="619">
                  <c:v>0.18000000000000113</c:v>
                </c:pt>
                <c:pt idx="620">
                  <c:v>-0.33999999999999841</c:v>
                </c:pt>
                <c:pt idx="621">
                  <c:v>-0.33999999999999914</c:v>
                </c:pt>
                <c:pt idx="622">
                  <c:v>-9.9999999999999284E-2</c:v>
                </c:pt>
                <c:pt idx="623">
                  <c:v>-0.53999999999999981</c:v>
                </c:pt>
                <c:pt idx="624">
                  <c:v>-0.62000000000000033</c:v>
                </c:pt>
                <c:pt idx="625">
                  <c:v>-0.42000000000000098</c:v>
                </c:pt>
                <c:pt idx="626">
                  <c:v>-0.36000000000000087</c:v>
                </c:pt>
                <c:pt idx="627">
                  <c:v>-0.38000000000000111</c:v>
                </c:pt>
                <c:pt idx="628">
                  <c:v>-0.46000000000000085</c:v>
                </c:pt>
                <c:pt idx="629">
                  <c:v>-6.0000000000000851E-2</c:v>
                </c:pt>
                <c:pt idx="630">
                  <c:v>5.9999999999999429E-2</c:v>
                </c:pt>
                <c:pt idx="631">
                  <c:v>0.13999999999999915</c:v>
                </c:pt>
                <c:pt idx="632">
                  <c:v>1.9999999999999574E-2</c:v>
                </c:pt>
                <c:pt idx="633">
                  <c:v>-7.1054273576010023E-16</c:v>
                </c:pt>
                <c:pt idx="634">
                  <c:v>-0.64000000000000057</c:v>
                </c:pt>
                <c:pt idx="635">
                  <c:v>-0.48000000000000043</c:v>
                </c:pt>
                <c:pt idx="636">
                  <c:v>-0.4199999999999996</c:v>
                </c:pt>
                <c:pt idx="637">
                  <c:v>-0.51999999999999957</c:v>
                </c:pt>
                <c:pt idx="638">
                  <c:v>-0.33999999999999914</c:v>
                </c:pt>
                <c:pt idx="639">
                  <c:v>-7.9999999999999002E-2</c:v>
                </c:pt>
                <c:pt idx="640">
                  <c:v>-0.47999999999999898</c:v>
                </c:pt>
                <c:pt idx="641">
                  <c:v>-0.57999999999999974</c:v>
                </c:pt>
                <c:pt idx="642">
                  <c:v>-0.6</c:v>
                </c:pt>
                <c:pt idx="643">
                  <c:v>-0.6</c:v>
                </c:pt>
                <c:pt idx="644">
                  <c:v>-0.2</c:v>
                </c:pt>
                <c:pt idx="645">
                  <c:v>-0.43999999999999984</c:v>
                </c:pt>
                <c:pt idx="646">
                  <c:v>-0.43999999999999984</c:v>
                </c:pt>
                <c:pt idx="647">
                  <c:v>-0.8</c:v>
                </c:pt>
                <c:pt idx="648">
                  <c:v>-0.65999999999999948</c:v>
                </c:pt>
                <c:pt idx="649">
                  <c:v>-1.0199999999999996</c:v>
                </c:pt>
                <c:pt idx="650">
                  <c:v>-0.72000000000000031</c:v>
                </c:pt>
                <c:pt idx="651">
                  <c:v>-0.5</c:v>
                </c:pt>
                <c:pt idx="652">
                  <c:v>2.0000000000000285E-2</c:v>
                </c:pt>
                <c:pt idx="653">
                  <c:v>0</c:v>
                </c:pt>
                <c:pt idx="654">
                  <c:v>0.4799999999999997</c:v>
                </c:pt>
                <c:pt idx="655">
                  <c:v>0.28000000000000042</c:v>
                </c:pt>
                <c:pt idx="656">
                  <c:v>-0.29999999999999927</c:v>
                </c:pt>
                <c:pt idx="657">
                  <c:v>-0.51999999999999891</c:v>
                </c:pt>
                <c:pt idx="658">
                  <c:v>-0.43999999999999917</c:v>
                </c:pt>
                <c:pt idx="659">
                  <c:v>-0.4199999999999996</c:v>
                </c:pt>
                <c:pt idx="660">
                  <c:v>6.0000000000000143E-2</c:v>
                </c:pt>
                <c:pt idx="661">
                  <c:v>0.49999999999999928</c:v>
                </c:pt>
                <c:pt idx="662">
                  <c:v>0.45999999999999874</c:v>
                </c:pt>
                <c:pt idx="663">
                  <c:v>0.15999999999999873</c:v>
                </c:pt>
                <c:pt idx="664">
                  <c:v>-0.40000000000000069</c:v>
                </c:pt>
                <c:pt idx="665">
                  <c:v>-1.0000000000000007</c:v>
                </c:pt>
                <c:pt idx="666">
                  <c:v>-0.82000000000000028</c:v>
                </c:pt>
                <c:pt idx="667">
                  <c:v>-0.56000000000000016</c:v>
                </c:pt>
                <c:pt idx="668">
                  <c:v>-0.16000000000000014</c:v>
                </c:pt>
                <c:pt idx="669">
                  <c:v>-0.33999999999999986</c:v>
                </c:pt>
                <c:pt idx="670">
                  <c:v>0.18000000000000044</c:v>
                </c:pt>
                <c:pt idx="671">
                  <c:v>6.0000000000000143E-2</c:v>
                </c:pt>
                <c:pt idx="672">
                  <c:v>-0.45999999999999941</c:v>
                </c:pt>
                <c:pt idx="673">
                  <c:v>-0.47999999999999898</c:v>
                </c:pt>
                <c:pt idx="674">
                  <c:v>-0.27999999999999969</c:v>
                </c:pt>
                <c:pt idx="675">
                  <c:v>-0.51999999999999957</c:v>
                </c:pt>
                <c:pt idx="676">
                  <c:v>-1.0999999999999992</c:v>
                </c:pt>
                <c:pt idx="677">
                  <c:v>-0.73999999999999988</c:v>
                </c:pt>
                <c:pt idx="678">
                  <c:v>-1.0199999999999996</c:v>
                </c:pt>
                <c:pt idx="679">
                  <c:v>-0.6599999999999987</c:v>
                </c:pt>
                <c:pt idx="680">
                  <c:v>-0.39999999999999858</c:v>
                </c:pt>
                <c:pt idx="681">
                  <c:v>0.48000000000000115</c:v>
                </c:pt>
                <c:pt idx="682">
                  <c:v>0.26000000000000084</c:v>
                </c:pt>
                <c:pt idx="683">
                  <c:v>0.3</c:v>
                </c:pt>
                <c:pt idx="684">
                  <c:v>0.53999999999999981</c:v>
                </c:pt>
                <c:pt idx="685">
                  <c:v>0.35999999999999943</c:v>
                </c:pt>
                <c:pt idx="686">
                  <c:v>-4.000000000000057E-2</c:v>
                </c:pt>
                <c:pt idx="687">
                  <c:v>0.3</c:v>
                </c:pt>
                <c:pt idx="688">
                  <c:v>0.43999999999999984</c:v>
                </c:pt>
                <c:pt idx="689">
                  <c:v>9.9999999999999284E-2</c:v>
                </c:pt>
                <c:pt idx="690">
                  <c:v>0.17999999999999899</c:v>
                </c:pt>
                <c:pt idx="691">
                  <c:v>0.17999999999999972</c:v>
                </c:pt>
                <c:pt idx="692">
                  <c:v>5.9999999999999429E-2</c:v>
                </c:pt>
                <c:pt idx="693">
                  <c:v>7.999999999999971E-2</c:v>
                </c:pt>
                <c:pt idx="694">
                  <c:v>0.15999999999999942</c:v>
                </c:pt>
                <c:pt idx="695">
                  <c:v>-0.1</c:v>
                </c:pt>
                <c:pt idx="696">
                  <c:v>-2.0000000000000285E-2</c:v>
                </c:pt>
                <c:pt idx="697">
                  <c:v>-0.23999999999999985</c:v>
                </c:pt>
                <c:pt idx="698">
                  <c:v>-0.31999999999999956</c:v>
                </c:pt>
                <c:pt idx="699">
                  <c:v>-0.29999999999999927</c:v>
                </c:pt>
                <c:pt idx="700">
                  <c:v>-7.9999999999999002E-2</c:v>
                </c:pt>
                <c:pt idx="701">
                  <c:v>-0.37999999999999901</c:v>
                </c:pt>
                <c:pt idx="702">
                  <c:v>-0.13999999999999915</c:v>
                </c:pt>
                <c:pt idx="703">
                  <c:v>-0.19999999999999929</c:v>
                </c:pt>
                <c:pt idx="704">
                  <c:v>-0.7399999999999991</c:v>
                </c:pt>
                <c:pt idx="705">
                  <c:v>-0.73999999999999988</c:v>
                </c:pt>
                <c:pt idx="706">
                  <c:v>-0.4799999999999997</c:v>
                </c:pt>
                <c:pt idx="707">
                  <c:v>-0.46000000000000013</c:v>
                </c:pt>
                <c:pt idx="708">
                  <c:v>-0.4199999999999996</c:v>
                </c:pt>
                <c:pt idx="709">
                  <c:v>-0.21999999999999958</c:v>
                </c:pt>
                <c:pt idx="710">
                  <c:v>-9.9999999999999284E-2</c:v>
                </c:pt>
                <c:pt idx="711">
                  <c:v>-0.1</c:v>
                </c:pt>
                <c:pt idx="712">
                  <c:v>-0.37999999999999973</c:v>
                </c:pt>
                <c:pt idx="713">
                  <c:v>-0.52000000000000024</c:v>
                </c:pt>
                <c:pt idx="714">
                  <c:v>-0.50000000000000067</c:v>
                </c:pt>
                <c:pt idx="715">
                  <c:v>-0.64000000000000123</c:v>
                </c:pt>
                <c:pt idx="716">
                  <c:v>-0.68000000000000038</c:v>
                </c:pt>
                <c:pt idx="717">
                  <c:v>-0.56000000000000083</c:v>
                </c:pt>
                <c:pt idx="718">
                  <c:v>-0.14000000000000057</c:v>
                </c:pt>
                <c:pt idx="719">
                  <c:v>-7.1054273576010023E-16</c:v>
                </c:pt>
                <c:pt idx="720">
                  <c:v>0.16000000000000014</c:v>
                </c:pt>
                <c:pt idx="721">
                  <c:v>3.9999999999999855E-2</c:v>
                </c:pt>
                <c:pt idx="722">
                  <c:v>0.3</c:v>
                </c:pt>
                <c:pt idx="723">
                  <c:v>-8.0000000000000432E-2</c:v>
                </c:pt>
                <c:pt idx="724">
                  <c:v>0.23999999999999985</c:v>
                </c:pt>
                <c:pt idx="725">
                  <c:v>0.19999999999999929</c:v>
                </c:pt>
                <c:pt idx="726">
                  <c:v>0.33999999999999914</c:v>
                </c:pt>
                <c:pt idx="727">
                  <c:v>0.43999999999999917</c:v>
                </c:pt>
                <c:pt idx="728">
                  <c:v>1.0599999999999994</c:v>
                </c:pt>
                <c:pt idx="729">
                  <c:v>0.8600000000000001</c:v>
                </c:pt>
                <c:pt idx="730">
                  <c:v>0.62000000000000033</c:v>
                </c:pt>
                <c:pt idx="731">
                  <c:v>0.33999999999999986</c:v>
                </c:pt>
                <c:pt idx="732">
                  <c:v>6.0000000000000143E-2</c:v>
                </c:pt>
                <c:pt idx="733">
                  <c:v>-0.8</c:v>
                </c:pt>
                <c:pt idx="734">
                  <c:v>-0.68000000000000038</c:v>
                </c:pt>
                <c:pt idx="735">
                  <c:v>-0.40000000000000069</c:v>
                </c:pt>
                <c:pt idx="736">
                  <c:v>1.9999999999999574E-2</c:v>
                </c:pt>
                <c:pt idx="737">
                  <c:v>0.31999999999999956</c:v>
                </c:pt>
                <c:pt idx="738">
                  <c:v>0.33999999999999914</c:v>
                </c:pt>
                <c:pt idx="739">
                  <c:v>-8.000000000000114E-2</c:v>
                </c:pt>
                <c:pt idx="740">
                  <c:v>-0.34000000000000058</c:v>
                </c:pt>
                <c:pt idx="741">
                  <c:v>-0.18000000000000044</c:v>
                </c:pt>
                <c:pt idx="742">
                  <c:v>-0.56000000000000016</c:v>
                </c:pt>
                <c:pt idx="743">
                  <c:v>-0.23999999999999985</c:v>
                </c:pt>
                <c:pt idx="744">
                  <c:v>8.0000000000000432E-2</c:v>
                </c:pt>
                <c:pt idx="745">
                  <c:v>0.17999999999999972</c:v>
                </c:pt>
                <c:pt idx="746">
                  <c:v>-0.46000000000000013</c:v>
                </c:pt>
                <c:pt idx="747">
                  <c:v>-0.62000000000000099</c:v>
                </c:pt>
                <c:pt idx="748">
                  <c:v>-0.68000000000000038</c:v>
                </c:pt>
                <c:pt idx="749">
                  <c:v>-0.64000000000000057</c:v>
                </c:pt>
                <c:pt idx="750">
                  <c:v>-0.48000000000000043</c:v>
                </c:pt>
                <c:pt idx="751">
                  <c:v>-0.58000000000000118</c:v>
                </c:pt>
                <c:pt idx="752">
                  <c:v>-0.50000000000000144</c:v>
                </c:pt>
                <c:pt idx="753">
                  <c:v>-0.10000000000000213</c:v>
                </c:pt>
                <c:pt idx="754">
                  <c:v>-6.0000000000002274E-2</c:v>
                </c:pt>
                <c:pt idx="755">
                  <c:v>-0.54000000000000203</c:v>
                </c:pt>
                <c:pt idx="756">
                  <c:v>-0.20000000000000143</c:v>
                </c:pt>
                <c:pt idx="757">
                  <c:v>0.12000000000000029</c:v>
                </c:pt>
                <c:pt idx="758">
                  <c:v>-0.31999999999999884</c:v>
                </c:pt>
                <c:pt idx="759">
                  <c:v>-0.39999999999999858</c:v>
                </c:pt>
                <c:pt idx="760">
                  <c:v>-0.31999999999999884</c:v>
                </c:pt>
                <c:pt idx="761">
                  <c:v>-0.33999999999999914</c:v>
                </c:pt>
                <c:pt idx="762">
                  <c:v>-0.12000000000000029</c:v>
                </c:pt>
                <c:pt idx="763">
                  <c:v>0.22000000000000028</c:v>
                </c:pt>
                <c:pt idx="764">
                  <c:v>0.23999999999999916</c:v>
                </c:pt>
                <c:pt idx="765">
                  <c:v>0.65999999999999948</c:v>
                </c:pt>
                <c:pt idx="766">
                  <c:v>0.4799999999999997</c:v>
                </c:pt>
                <c:pt idx="767">
                  <c:v>0.43999999999999917</c:v>
                </c:pt>
                <c:pt idx="768">
                  <c:v>0.35999999999999799</c:v>
                </c:pt>
                <c:pt idx="769">
                  <c:v>0.45999999999999941</c:v>
                </c:pt>
                <c:pt idx="770">
                  <c:v>0.41999999999999887</c:v>
                </c:pt>
                <c:pt idx="771">
                  <c:v>1.1399999999999992</c:v>
                </c:pt>
                <c:pt idx="772">
                  <c:v>1.2399999999999998</c:v>
                </c:pt>
                <c:pt idx="773">
                  <c:v>1.1999999999999993</c:v>
                </c:pt>
                <c:pt idx="774">
                  <c:v>1.2399999999999984</c:v>
                </c:pt>
                <c:pt idx="775">
                  <c:v>1.3199999999999996</c:v>
                </c:pt>
                <c:pt idx="776">
                  <c:v>1.3399999999999992</c:v>
                </c:pt>
                <c:pt idx="777">
                  <c:v>1.3599999999999994</c:v>
                </c:pt>
                <c:pt idx="778">
                  <c:v>1.2799999999999998</c:v>
                </c:pt>
                <c:pt idx="779">
                  <c:v>1.5800000000000005</c:v>
                </c:pt>
                <c:pt idx="780">
                  <c:v>1.56</c:v>
                </c:pt>
                <c:pt idx="781">
                  <c:v>1.3400000000000005</c:v>
                </c:pt>
                <c:pt idx="782">
                  <c:v>1.0200000000000002</c:v>
                </c:pt>
                <c:pt idx="783">
                  <c:v>0.96000000000000085</c:v>
                </c:pt>
                <c:pt idx="784">
                  <c:v>0.96000000000000085</c:v>
                </c:pt>
                <c:pt idx="785">
                  <c:v>1.4400000000000006</c:v>
                </c:pt>
                <c:pt idx="786">
                  <c:v>1</c:v>
                </c:pt>
                <c:pt idx="787">
                  <c:v>1.06</c:v>
                </c:pt>
                <c:pt idx="788">
                  <c:v>1.1200000000000003</c:v>
                </c:pt>
                <c:pt idx="789">
                  <c:v>0.8</c:v>
                </c:pt>
                <c:pt idx="790">
                  <c:v>0.46000000000000013</c:v>
                </c:pt>
                <c:pt idx="791">
                  <c:v>1.2000000000000006</c:v>
                </c:pt>
                <c:pt idx="792">
                  <c:v>1.3600000000000008</c:v>
                </c:pt>
                <c:pt idx="793">
                  <c:v>1.5800000000000005</c:v>
                </c:pt>
                <c:pt idx="794">
                  <c:v>1.5400000000000005</c:v>
                </c:pt>
                <c:pt idx="795">
                  <c:v>0.94000000000000061</c:v>
                </c:pt>
                <c:pt idx="796">
                  <c:v>0.82000000000000028</c:v>
                </c:pt>
                <c:pt idx="797">
                  <c:v>0.46000000000000013</c:v>
                </c:pt>
                <c:pt idx="798">
                  <c:v>0.44000000000000056</c:v>
                </c:pt>
                <c:pt idx="799">
                  <c:v>-1.9999999999999574E-2</c:v>
                </c:pt>
                <c:pt idx="800">
                  <c:v>0.6</c:v>
                </c:pt>
                <c:pt idx="801">
                  <c:v>0.13999999999999985</c:v>
                </c:pt>
                <c:pt idx="802">
                  <c:v>8.0000000000000432E-2</c:v>
                </c:pt>
                <c:pt idx="803">
                  <c:v>-0.16000000000000014</c:v>
                </c:pt>
                <c:pt idx="804">
                  <c:v>-0.1</c:v>
                </c:pt>
                <c:pt idx="805">
                  <c:v>4.000000000000057E-2</c:v>
                </c:pt>
                <c:pt idx="806">
                  <c:v>0.26000000000000012</c:v>
                </c:pt>
                <c:pt idx="807">
                  <c:v>0.67999999999999972</c:v>
                </c:pt>
                <c:pt idx="808">
                  <c:v>0.5</c:v>
                </c:pt>
                <c:pt idx="809">
                  <c:v>0.48000000000000043</c:v>
                </c:pt>
                <c:pt idx="810">
                  <c:v>4.000000000000057E-2</c:v>
                </c:pt>
                <c:pt idx="811">
                  <c:v>-7.9999999999999002E-2</c:v>
                </c:pt>
                <c:pt idx="812">
                  <c:v>-0.17999999999999899</c:v>
                </c:pt>
                <c:pt idx="813">
                  <c:v>0.42000000000000026</c:v>
                </c:pt>
                <c:pt idx="814">
                  <c:v>0.96000000000000019</c:v>
                </c:pt>
                <c:pt idx="815">
                  <c:v>1.1199999999999997</c:v>
                </c:pt>
                <c:pt idx="816">
                  <c:v>1.0799999999999996</c:v>
                </c:pt>
                <c:pt idx="817">
                  <c:v>0.97999999999999976</c:v>
                </c:pt>
                <c:pt idx="818">
                  <c:v>0.90000000000000069</c:v>
                </c:pt>
                <c:pt idx="819">
                  <c:v>0.64000000000000057</c:v>
                </c:pt>
                <c:pt idx="820">
                  <c:v>6.0000000000000851E-2</c:v>
                </c:pt>
                <c:pt idx="821">
                  <c:v>0.16000000000000086</c:v>
                </c:pt>
                <c:pt idx="822">
                  <c:v>6.0000000000000143E-2</c:v>
                </c:pt>
                <c:pt idx="823">
                  <c:v>0.13999999999999985</c:v>
                </c:pt>
                <c:pt idx="824">
                  <c:v>3.9999999999999855E-2</c:v>
                </c:pt>
                <c:pt idx="825">
                  <c:v>0.49999999999999928</c:v>
                </c:pt>
                <c:pt idx="826">
                  <c:v>0.27999999999999903</c:v>
                </c:pt>
                <c:pt idx="827">
                  <c:v>0.27999999999999969</c:v>
                </c:pt>
                <c:pt idx="828">
                  <c:v>9.9999999999999284E-2</c:v>
                </c:pt>
                <c:pt idx="829">
                  <c:v>-0.26000000000000084</c:v>
                </c:pt>
                <c:pt idx="830">
                  <c:v>-0.12000000000000029</c:v>
                </c:pt>
                <c:pt idx="831">
                  <c:v>0.24000000000000057</c:v>
                </c:pt>
                <c:pt idx="832">
                  <c:v>0.28000000000000042</c:v>
                </c:pt>
                <c:pt idx="833">
                  <c:v>0.28000000000000042</c:v>
                </c:pt>
                <c:pt idx="834">
                  <c:v>0.72000000000000031</c:v>
                </c:pt>
                <c:pt idx="835">
                  <c:v>0.62000000000000033</c:v>
                </c:pt>
                <c:pt idx="836">
                  <c:v>0.45999999999999941</c:v>
                </c:pt>
                <c:pt idx="837">
                  <c:v>0.69999999999999929</c:v>
                </c:pt>
                <c:pt idx="838">
                  <c:v>0.4799999999999997</c:v>
                </c:pt>
                <c:pt idx="839">
                  <c:v>0.75999999999999945</c:v>
                </c:pt>
                <c:pt idx="840">
                  <c:v>0.79999999999999927</c:v>
                </c:pt>
                <c:pt idx="841">
                  <c:v>1.0599999999999994</c:v>
                </c:pt>
                <c:pt idx="842">
                  <c:v>0.8</c:v>
                </c:pt>
                <c:pt idx="843">
                  <c:v>0.75999999999999945</c:v>
                </c:pt>
                <c:pt idx="844">
                  <c:v>0.3</c:v>
                </c:pt>
                <c:pt idx="845">
                  <c:v>0.2</c:v>
                </c:pt>
                <c:pt idx="846">
                  <c:v>-5.9999999999999429E-2</c:v>
                </c:pt>
                <c:pt idx="847">
                  <c:v>0.22000000000000028</c:v>
                </c:pt>
                <c:pt idx="848">
                  <c:v>0.10000000000000071</c:v>
                </c:pt>
                <c:pt idx="849">
                  <c:v>0.36000000000000015</c:v>
                </c:pt>
                <c:pt idx="850">
                  <c:v>0.32000000000000028</c:v>
                </c:pt>
                <c:pt idx="851">
                  <c:v>0.2</c:v>
                </c:pt>
                <c:pt idx="852">
                  <c:v>-2.0000000000000285E-2</c:v>
                </c:pt>
                <c:pt idx="853">
                  <c:v>0.11999999999999958</c:v>
                </c:pt>
                <c:pt idx="854">
                  <c:v>5.9999999999999429E-2</c:v>
                </c:pt>
                <c:pt idx="855">
                  <c:v>1.9999999999999574E-2</c:v>
                </c:pt>
                <c:pt idx="856">
                  <c:v>7.999999999999971E-2</c:v>
                </c:pt>
                <c:pt idx="857">
                  <c:v>3.9999999999999855E-2</c:v>
                </c:pt>
                <c:pt idx="858">
                  <c:v>-0.17999999999999972</c:v>
                </c:pt>
                <c:pt idx="859">
                  <c:v>-0.61999999999999889</c:v>
                </c:pt>
                <c:pt idx="860">
                  <c:v>-0.51999999999999891</c:v>
                </c:pt>
                <c:pt idx="861">
                  <c:v>-0.7399999999999991</c:v>
                </c:pt>
                <c:pt idx="862">
                  <c:v>-0.75999999999999945</c:v>
                </c:pt>
                <c:pt idx="863">
                  <c:v>-0.55999999999999939</c:v>
                </c:pt>
                <c:pt idx="864">
                  <c:v>-0.26000000000000012</c:v>
                </c:pt>
                <c:pt idx="865">
                  <c:v>-0.5800000000000004</c:v>
                </c:pt>
                <c:pt idx="866">
                  <c:v>-0.26000000000000084</c:v>
                </c:pt>
                <c:pt idx="867">
                  <c:v>-0.28000000000000114</c:v>
                </c:pt>
                <c:pt idx="868">
                  <c:v>-0.32000000000000173</c:v>
                </c:pt>
                <c:pt idx="869">
                  <c:v>-0.14000000000000129</c:v>
                </c:pt>
                <c:pt idx="870">
                  <c:v>0.25999999999999873</c:v>
                </c:pt>
                <c:pt idx="871">
                  <c:v>0.17999999999999972</c:v>
                </c:pt>
                <c:pt idx="872">
                  <c:v>0</c:v>
                </c:pt>
                <c:pt idx="873">
                  <c:v>0.24000000000000057</c:v>
                </c:pt>
                <c:pt idx="874">
                  <c:v>0.24000000000000057</c:v>
                </c:pt>
                <c:pt idx="875">
                  <c:v>-0.15999999999999942</c:v>
                </c:pt>
                <c:pt idx="876">
                  <c:v>0.15999999999999942</c:v>
                </c:pt>
                <c:pt idx="877">
                  <c:v>0.44000000000000056</c:v>
                </c:pt>
                <c:pt idx="878">
                  <c:v>0.66000000000000081</c:v>
                </c:pt>
                <c:pt idx="879">
                  <c:v>0.6</c:v>
                </c:pt>
                <c:pt idx="880">
                  <c:v>0.91999999999999882</c:v>
                </c:pt>
                <c:pt idx="881">
                  <c:v>0.75999999999999945</c:v>
                </c:pt>
                <c:pt idx="882">
                  <c:v>1.0599999999999994</c:v>
                </c:pt>
                <c:pt idx="883">
                  <c:v>0.61999999999999889</c:v>
                </c:pt>
                <c:pt idx="884">
                  <c:v>0.55999999999999939</c:v>
                </c:pt>
                <c:pt idx="885">
                  <c:v>0.44000000000000056</c:v>
                </c:pt>
                <c:pt idx="886">
                  <c:v>0.56000000000000083</c:v>
                </c:pt>
                <c:pt idx="887">
                  <c:v>0.17999999999999972</c:v>
                </c:pt>
                <c:pt idx="888">
                  <c:v>0.72000000000000031</c:v>
                </c:pt>
                <c:pt idx="889">
                  <c:v>0.94000000000000061</c:v>
                </c:pt>
                <c:pt idx="890">
                  <c:v>1.2800000000000011</c:v>
                </c:pt>
                <c:pt idx="891">
                  <c:v>1.3200000000000003</c:v>
                </c:pt>
                <c:pt idx="892">
                  <c:v>1.5799999999999996</c:v>
                </c:pt>
                <c:pt idx="893">
                  <c:v>1.3799999999999983</c:v>
                </c:pt>
                <c:pt idx="894">
                  <c:v>1.3999999999999986</c:v>
                </c:pt>
                <c:pt idx="895">
                  <c:v>0.8199999999999974</c:v>
                </c:pt>
                <c:pt idx="896">
                  <c:v>0.57999999999999829</c:v>
                </c:pt>
                <c:pt idx="897">
                  <c:v>0.63999999999999913</c:v>
                </c:pt>
                <c:pt idx="898">
                  <c:v>0.43999999999999917</c:v>
                </c:pt>
                <c:pt idx="899">
                  <c:v>0.33999999999999914</c:v>
                </c:pt>
                <c:pt idx="900">
                  <c:v>0.72000000000000031</c:v>
                </c:pt>
                <c:pt idx="901">
                  <c:v>0.92000000000000026</c:v>
                </c:pt>
                <c:pt idx="902">
                  <c:v>0.66000000000000081</c:v>
                </c:pt>
                <c:pt idx="903">
                  <c:v>0.58000000000000251</c:v>
                </c:pt>
                <c:pt idx="904">
                  <c:v>0.88000000000000111</c:v>
                </c:pt>
                <c:pt idx="905">
                  <c:v>0.62000000000000166</c:v>
                </c:pt>
                <c:pt idx="906">
                  <c:v>0.30000000000000143</c:v>
                </c:pt>
                <c:pt idx="907">
                  <c:v>0.26000000000000084</c:v>
                </c:pt>
                <c:pt idx="908">
                  <c:v>0.4</c:v>
                </c:pt>
                <c:pt idx="909">
                  <c:v>0.22000000000000169</c:v>
                </c:pt>
                <c:pt idx="910">
                  <c:v>0.24000000000000057</c:v>
                </c:pt>
                <c:pt idx="911">
                  <c:v>0.35999999999999943</c:v>
                </c:pt>
                <c:pt idx="912">
                  <c:v>0.2</c:v>
                </c:pt>
                <c:pt idx="913">
                  <c:v>0.5</c:v>
                </c:pt>
                <c:pt idx="914">
                  <c:v>0.5</c:v>
                </c:pt>
                <c:pt idx="915">
                  <c:v>0.62000000000000033</c:v>
                </c:pt>
                <c:pt idx="916">
                  <c:v>1.040000000000002</c:v>
                </c:pt>
                <c:pt idx="917">
                  <c:v>1.4600000000000009</c:v>
                </c:pt>
                <c:pt idx="918">
                  <c:v>1.4600000000000009</c:v>
                </c:pt>
                <c:pt idx="919">
                  <c:v>1.5400000000000005</c:v>
                </c:pt>
                <c:pt idx="920">
                  <c:v>1.9000000000000015</c:v>
                </c:pt>
                <c:pt idx="921">
                  <c:v>1.4000000000000015</c:v>
                </c:pt>
                <c:pt idx="922">
                  <c:v>1.3600000000000008</c:v>
                </c:pt>
                <c:pt idx="923">
                  <c:v>0.98000000000000109</c:v>
                </c:pt>
                <c:pt idx="924">
                  <c:v>1.0800000000000012</c:v>
                </c:pt>
                <c:pt idx="925">
                  <c:v>1.0200000000000002</c:v>
                </c:pt>
                <c:pt idx="926">
                  <c:v>1.2599999999999993</c:v>
                </c:pt>
                <c:pt idx="927">
                  <c:v>1.3</c:v>
                </c:pt>
                <c:pt idx="928">
                  <c:v>1.5799999999999996</c:v>
                </c:pt>
                <c:pt idx="929">
                  <c:v>1.2399999999999991</c:v>
                </c:pt>
                <c:pt idx="930">
                  <c:v>1.2199999999999989</c:v>
                </c:pt>
                <c:pt idx="931">
                  <c:v>0.85999999999999943</c:v>
                </c:pt>
                <c:pt idx="932">
                  <c:v>0.65999999999999948</c:v>
                </c:pt>
                <c:pt idx="933">
                  <c:v>0.57999999999999974</c:v>
                </c:pt>
                <c:pt idx="934">
                  <c:v>0.94000000000000061</c:v>
                </c:pt>
                <c:pt idx="935">
                  <c:v>0.90000000000000069</c:v>
                </c:pt>
                <c:pt idx="936">
                  <c:v>1.2200000000000011</c:v>
                </c:pt>
                <c:pt idx="937">
                  <c:v>1.4800000000000004</c:v>
                </c:pt>
                <c:pt idx="938">
                  <c:v>1.1399999999999999</c:v>
                </c:pt>
                <c:pt idx="939">
                  <c:v>1.0399999999999998</c:v>
                </c:pt>
                <c:pt idx="940">
                  <c:v>1</c:v>
                </c:pt>
                <c:pt idx="941">
                  <c:v>0.89999999999999925</c:v>
                </c:pt>
                <c:pt idx="942">
                  <c:v>0.78000000000000047</c:v>
                </c:pt>
                <c:pt idx="943">
                  <c:v>1.0800000000000012</c:v>
                </c:pt>
                <c:pt idx="944">
                  <c:v>0.87999999999999967</c:v>
                </c:pt>
                <c:pt idx="945">
                  <c:v>0.99999999999999933</c:v>
                </c:pt>
                <c:pt idx="946">
                  <c:v>0.79999999999999927</c:v>
                </c:pt>
                <c:pt idx="947">
                  <c:v>0.63999999999999913</c:v>
                </c:pt>
                <c:pt idx="948">
                  <c:v>0.75999999999999868</c:v>
                </c:pt>
                <c:pt idx="949">
                  <c:v>0.8600000000000001</c:v>
                </c:pt>
                <c:pt idx="950">
                  <c:v>1.1600000000000001</c:v>
                </c:pt>
                <c:pt idx="951">
                  <c:v>1.36</c:v>
                </c:pt>
                <c:pt idx="952">
                  <c:v>1.36</c:v>
                </c:pt>
                <c:pt idx="953">
                  <c:v>1.3200000000000003</c:v>
                </c:pt>
                <c:pt idx="954">
                  <c:v>1.1799999999999997</c:v>
                </c:pt>
                <c:pt idx="955">
                  <c:v>1.0799999999999996</c:v>
                </c:pt>
                <c:pt idx="956">
                  <c:v>1.1399999999999999</c:v>
                </c:pt>
                <c:pt idx="957">
                  <c:v>1.3399999999999999</c:v>
                </c:pt>
                <c:pt idx="958">
                  <c:v>1.3999999999999992</c:v>
                </c:pt>
                <c:pt idx="959">
                  <c:v>1.7199999999999995</c:v>
                </c:pt>
                <c:pt idx="960">
                  <c:v>1.9</c:v>
                </c:pt>
                <c:pt idx="961">
                  <c:v>2.0200000000000005</c:v>
                </c:pt>
                <c:pt idx="962">
                  <c:v>2.3200000000000012</c:v>
                </c:pt>
                <c:pt idx="963">
                  <c:v>2.160000000000001</c:v>
                </c:pt>
                <c:pt idx="964">
                  <c:v>2.2200000000000002</c:v>
                </c:pt>
                <c:pt idx="965">
                  <c:v>1.86</c:v>
                </c:pt>
                <c:pt idx="966">
                  <c:v>2.38</c:v>
                </c:pt>
                <c:pt idx="967">
                  <c:v>2.5599999999999987</c:v>
                </c:pt>
                <c:pt idx="968">
                  <c:v>2.8599999999999994</c:v>
                </c:pt>
                <c:pt idx="969">
                  <c:v>2.6399999999999992</c:v>
                </c:pt>
                <c:pt idx="970">
                  <c:v>2.6799999999999988</c:v>
                </c:pt>
                <c:pt idx="971">
                  <c:v>1.9199999999999988</c:v>
                </c:pt>
                <c:pt idx="972">
                  <c:v>1.7599999999999987</c:v>
                </c:pt>
                <c:pt idx="973">
                  <c:v>1.5599999999999987</c:v>
                </c:pt>
                <c:pt idx="974">
                  <c:v>1.8999999999999992</c:v>
                </c:pt>
                <c:pt idx="975">
                  <c:v>1.7399999999999991</c:v>
                </c:pt>
                <c:pt idx="976">
                  <c:v>1.8799999999999997</c:v>
                </c:pt>
                <c:pt idx="977">
                  <c:v>1.6000000000000008</c:v>
                </c:pt>
                <c:pt idx="978">
                  <c:v>1.4600000000000009</c:v>
                </c:pt>
                <c:pt idx="979">
                  <c:v>0.88000000000000045</c:v>
                </c:pt>
                <c:pt idx="980">
                  <c:v>0.56000000000000083</c:v>
                </c:pt>
                <c:pt idx="981">
                  <c:v>0.70000000000000073</c:v>
                </c:pt>
                <c:pt idx="982">
                  <c:v>0.93999999999999984</c:v>
                </c:pt>
                <c:pt idx="983">
                  <c:v>1.4999999999999993</c:v>
                </c:pt>
                <c:pt idx="984">
                  <c:v>1.5799999999999996</c:v>
                </c:pt>
                <c:pt idx="985">
                  <c:v>1.7799999999999998</c:v>
                </c:pt>
                <c:pt idx="986">
                  <c:v>1.8399999999999992</c:v>
                </c:pt>
                <c:pt idx="987">
                  <c:v>1.3799999999999997</c:v>
                </c:pt>
                <c:pt idx="988">
                  <c:v>1.0399999999999998</c:v>
                </c:pt>
                <c:pt idx="989">
                  <c:v>1.2200000000000002</c:v>
                </c:pt>
                <c:pt idx="990">
                  <c:v>1.3399999999999999</c:v>
                </c:pt>
                <c:pt idx="991">
                  <c:v>1.2000000000000006</c:v>
                </c:pt>
                <c:pt idx="992">
                  <c:v>1.6000000000000008</c:v>
                </c:pt>
                <c:pt idx="993">
                  <c:v>1.4000000000000008</c:v>
                </c:pt>
                <c:pt idx="994">
                  <c:v>1.6600000000000001</c:v>
                </c:pt>
                <c:pt idx="995">
                  <c:v>1.8</c:v>
                </c:pt>
                <c:pt idx="996">
                  <c:v>2</c:v>
                </c:pt>
                <c:pt idx="997">
                  <c:v>2.0599999999999996</c:v>
                </c:pt>
                <c:pt idx="998">
                  <c:v>2.2399999999999998</c:v>
                </c:pt>
                <c:pt idx="999">
                  <c:v>2.0800000000000005</c:v>
                </c:pt>
                <c:pt idx="1000">
                  <c:v>1.7200000000000011</c:v>
                </c:pt>
                <c:pt idx="1001">
                  <c:v>1.4600000000000002</c:v>
                </c:pt>
                <c:pt idx="1002">
                  <c:v>1.0400000000000005</c:v>
                </c:pt>
                <c:pt idx="1003">
                  <c:v>1.2200000000000002</c:v>
                </c:pt>
                <c:pt idx="1004">
                  <c:v>1.1799999999999997</c:v>
                </c:pt>
                <c:pt idx="1005">
                  <c:v>1.2199999999999995</c:v>
                </c:pt>
                <c:pt idx="1006">
                  <c:v>1.2200000000000002</c:v>
                </c:pt>
                <c:pt idx="1007">
                  <c:v>1.4200000000000004</c:v>
                </c:pt>
                <c:pt idx="1008">
                  <c:v>1.1400000000000006</c:v>
                </c:pt>
                <c:pt idx="1009">
                  <c:v>1.0400000000000005</c:v>
                </c:pt>
                <c:pt idx="1010">
                  <c:v>0.8600000000000001</c:v>
                </c:pt>
                <c:pt idx="1011">
                  <c:v>0.6</c:v>
                </c:pt>
                <c:pt idx="1012">
                  <c:v>0.4</c:v>
                </c:pt>
                <c:pt idx="1013">
                  <c:v>0.46000000000000013</c:v>
                </c:pt>
                <c:pt idx="1014">
                  <c:v>-3.9999999999999855E-2</c:v>
                </c:pt>
                <c:pt idx="1015">
                  <c:v>0.24000000000000057</c:v>
                </c:pt>
                <c:pt idx="1016">
                  <c:v>0.24000000000000057</c:v>
                </c:pt>
                <c:pt idx="1017">
                  <c:v>0.24000000000000057</c:v>
                </c:pt>
                <c:pt idx="1018">
                  <c:v>0.43999999999999984</c:v>
                </c:pt>
                <c:pt idx="1019">
                  <c:v>1.0000000000000004</c:v>
                </c:pt>
                <c:pt idx="1020">
                  <c:v>0.95999999999999974</c:v>
                </c:pt>
                <c:pt idx="1021">
                  <c:v>1.0199999999999991</c:v>
                </c:pt>
                <c:pt idx="1022">
                  <c:v>0.77999999999999936</c:v>
                </c:pt>
                <c:pt idx="1023">
                  <c:v>0.39999999999999963</c:v>
                </c:pt>
                <c:pt idx="1024">
                  <c:v>-6.0000000000000851E-2</c:v>
                </c:pt>
                <c:pt idx="1025">
                  <c:v>-0.13999999999999985</c:v>
                </c:pt>
                <c:pt idx="1026">
                  <c:v>-0.37999999999999901</c:v>
                </c:pt>
                <c:pt idx="1027">
                  <c:v>-0.45999999999999874</c:v>
                </c:pt>
                <c:pt idx="1028">
                  <c:v>-0.47999999999999832</c:v>
                </c:pt>
                <c:pt idx="1029">
                  <c:v>-7.9999999999998295E-2</c:v>
                </c:pt>
                <c:pt idx="1030">
                  <c:v>8.000000000000114E-2</c:v>
                </c:pt>
                <c:pt idx="1031">
                  <c:v>0.52000000000000024</c:v>
                </c:pt>
                <c:pt idx="1032">
                  <c:v>0.57999999999999974</c:v>
                </c:pt>
                <c:pt idx="1033">
                  <c:v>0.37999999999999901</c:v>
                </c:pt>
                <c:pt idx="1034">
                  <c:v>0.29999999999999927</c:v>
                </c:pt>
                <c:pt idx="1035">
                  <c:v>0.29999999999999927</c:v>
                </c:pt>
                <c:pt idx="1036">
                  <c:v>0.21999999999999958</c:v>
                </c:pt>
                <c:pt idx="1037">
                  <c:v>0.4199999999999996</c:v>
                </c:pt>
                <c:pt idx="1038">
                  <c:v>0.83999999999999986</c:v>
                </c:pt>
                <c:pt idx="1039">
                  <c:v>0.75999999999999945</c:v>
                </c:pt>
                <c:pt idx="1040">
                  <c:v>0.71999999999999886</c:v>
                </c:pt>
                <c:pt idx="1041">
                  <c:v>0.67999999999999905</c:v>
                </c:pt>
                <c:pt idx="1042">
                  <c:v>0.43999999999999917</c:v>
                </c:pt>
                <c:pt idx="1043">
                  <c:v>7.9999999999999002E-2</c:v>
                </c:pt>
                <c:pt idx="1044">
                  <c:v>0.43999999999999917</c:v>
                </c:pt>
                <c:pt idx="1045">
                  <c:v>0.37999999999999973</c:v>
                </c:pt>
                <c:pt idx="1046">
                  <c:v>0.49999999999999928</c:v>
                </c:pt>
                <c:pt idx="1047">
                  <c:v>1.1199999999999988</c:v>
                </c:pt>
                <c:pt idx="1048">
                  <c:v>1.2799999999999989</c:v>
                </c:pt>
                <c:pt idx="1049">
                  <c:v>0.7399999999999991</c:v>
                </c:pt>
                <c:pt idx="1050">
                  <c:v>0.55999999999999939</c:v>
                </c:pt>
                <c:pt idx="1051">
                  <c:v>1.9999999999999574E-2</c:v>
                </c:pt>
                <c:pt idx="1052">
                  <c:v>-0.21999999999999958</c:v>
                </c:pt>
                <c:pt idx="1053">
                  <c:v>-0.17999999999999972</c:v>
                </c:pt>
                <c:pt idx="1054">
                  <c:v>-7.999999999999971E-2</c:v>
                </c:pt>
                <c:pt idx="1055">
                  <c:v>-1.9999999999999574E-2</c:v>
                </c:pt>
                <c:pt idx="1056">
                  <c:v>0.56000000000000083</c:v>
                </c:pt>
                <c:pt idx="1057">
                  <c:v>0.38000000000000045</c:v>
                </c:pt>
                <c:pt idx="1058">
                  <c:v>0.28000000000000042</c:v>
                </c:pt>
                <c:pt idx="1059">
                  <c:v>0.30000000000000071</c:v>
                </c:pt>
                <c:pt idx="1060">
                  <c:v>0.34000000000000058</c:v>
                </c:pt>
                <c:pt idx="1061">
                  <c:v>0.22000000000000028</c:v>
                </c:pt>
                <c:pt idx="1062">
                  <c:v>0.56000000000000016</c:v>
                </c:pt>
                <c:pt idx="1063">
                  <c:v>0.38000000000000045</c:v>
                </c:pt>
                <c:pt idx="1064">
                  <c:v>0.6</c:v>
                </c:pt>
                <c:pt idx="1065">
                  <c:v>0.61999999999999955</c:v>
                </c:pt>
                <c:pt idx="1066">
                  <c:v>0.17999999999999972</c:v>
                </c:pt>
                <c:pt idx="1067">
                  <c:v>6.0000000000000143E-2</c:v>
                </c:pt>
                <c:pt idx="1068">
                  <c:v>0.4</c:v>
                </c:pt>
                <c:pt idx="1069">
                  <c:v>0.24000000000000057</c:v>
                </c:pt>
                <c:pt idx="1070">
                  <c:v>0.14000000000000057</c:v>
                </c:pt>
                <c:pt idx="1071">
                  <c:v>0.5800000000000004</c:v>
                </c:pt>
                <c:pt idx="1072">
                  <c:v>7.999999999999971E-2</c:v>
                </c:pt>
                <c:pt idx="1073">
                  <c:v>-0.12000000000000029</c:v>
                </c:pt>
                <c:pt idx="1074">
                  <c:v>-0.38000000000000045</c:v>
                </c:pt>
                <c:pt idx="1075">
                  <c:v>-0.48000000000000043</c:v>
                </c:pt>
                <c:pt idx="1076">
                  <c:v>-0.8</c:v>
                </c:pt>
                <c:pt idx="1077">
                  <c:v>-0.99999999999999967</c:v>
                </c:pt>
                <c:pt idx="1078">
                  <c:v>-1.3799999999999994</c:v>
                </c:pt>
                <c:pt idx="1079">
                  <c:v>-1.0799999999999994</c:v>
                </c:pt>
                <c:pt idx="1080">
                  <c:v>-0.91999999999999926</c:v>
                </c:pt>
                <c:pt idx="1081">
                  <c:v>-0.85999999999999943</c:v>
                </c:pt>
                <c:pt idx="1082">
                  <c:v>-0.55999999999999905</c:v>
                </c:pt>
                <c:pt idx="1083">
                  <c:v>-0.37999999999999934</c:v>
                </c:pt>
                <c:pt idx="1084">
                  <c:v>-0.29999999999999927</c:v>
                </c:pt>
                <c:pt idx="1085">
                  <c:v>-9.9999999999999284E-2</c:v>
                </c:pt>
                <c:pt idx="1086">
                  <c:v>2.0000000000000639E-2</c:v>
                </c:pt>
                <c:pt idx="1087">
                  <c:v>0.38000000000000006</c:v>
                </c:pt>
                <c:pt idx="1088">
                  <c:v>0.35999999999999976</c:v>
                </c:pt>
                <c:pt idx="1089">
                  <c:v>5.9999999999999429E-2</c:v>
                </c:pt>
                <c:pt idx="1090">
                  <c:v>-0.22000000000000064</c:v>
                </c:pt>
                <c:pt idx="1091">
                  <c:v>1.999999999999922E-2</c:v>
                </c:pt>
                <c:pt idx="1092">
                  <c:v>-0.20000000000000034</c:v>
                </c:pt>
                <c:pt idx="1093">
                  <c:v>-8.0000000000000071E-2</c:v>
                </c:pt>
                <c:pt idx="1094">
                  <c:v>0</c:v>
                </c:pt>
                <c:pt idx="1095">
                  <c:v>0.28000000000000008</c:v>
                </c:pt>
                <c:pt idx="1096">
                  <c:v>1.9999999999999928E-2</c:v>
                </c:pt>
                <c:pt idx="1097">
                  <c:v>-0.1</c:v>
                </c:pt>
                <c:pt idx="1098">
                  <c:v>0.18000000000000008</c:v>
                </c:pt>
                <c:pt idx="1099">
                  <c:v>7.999999999999971E-2</c:v>
                </c:pt>
                <c:pt idx="1100">
                  <c:v>-0.18000000000000044</c:v>
                </c:pt>
                <c:pt idx="1101">
                  <c:v>-0.34000000000000019</c:v>
                </c:pt>
                <c:pt idx="1102">
                  <c:v>-0.20000000000000034</c:v>
                </c:pt>
                <c:pt idx="1103">
                  <c:v>-0.52000000000000068</c:v>
                </c:pt>
                <c:pt idx="1104">
                  <c:v>-0.34000000000000019</c:v>
                </c:pt>
                <c:pt idx="1105">
                  <c:v>-0.31999999999999995</c:v>
                </c:pt>
                <c:pt idx="1106">
                  <c:v>-0.25999999999999979</c:v>
                </c:pt>
                <c:pt idx="1107">
                  <c:v>-0.75999999999999979</c:v>
                </c:pt>
                <c:pt idx="1108">
                  <c:v>-1.02</c:v>
                </c:pt>
                <c:pt idx="1109">
                  <c:v>-1.3</c:v>
                </c:pt>
                <c:pt idx="1110">
                  <c:v>-1.48</c:v>
                </c:pt>
                <c:pt idx="1111">
                  <c:v>-1.6800000000000004</c:v>
                </c:pt>
                <c:pt idx="1112">
                  <c:v>-1.4800000000000004</c:v>
                </c:pt>
                <c:pt idx="1113">
                  <c:v>-1.3399999999999999</c:v>
                </c:pt>
                <c:pt idx="1114">
                  <c:v>-1.22</c:v>
                </c:pt>
                <c:pt idx="1115">
                  <c:v>-1.06</c:v>
                </c:pt>
                <c:pt idx="1116">
                  <c:v>-0.99999999999999967</c:v>
                </c:pt>
                <c:pt idx="1117">
                  <c:v>-0.93999999999999984</c:v>
                </c:pt>
                <c:pt idx="1118">
                  <c:v>-0.96000000000000019</c:v>
                </c:pt>
                <c:pt idx="1119">
                  <c:v>-0.96000000000000019</c:v>
                </c:pt>
                <c:pt idx="1120">
                  <c:v>-0.91999999999999993</c:v>
                </c:pt>
                <c:pt idx="1121">
                  <c:v>-1.0799999999999996</c:v>
                </c:pt>
                <c:pt idx="1122">
                  <c:v>-0.89999999999999969</c:v>
                </c:pt>
                <c:pt idx="1123">
                  <c:v>-0.69999999999999962</c:v>
                </c:pt>
                <c:pt idx="1124">
                  <c:v>-0.77999999999999969</c:v>
                </c:pt>
                <c:pt idx="1125">
                  <c:v>-0.95999999999999974</c:v>
                </c:pt>
                <c:pt idx="1126">
                  <c:v>-0.61999999999999988</c:v>
                </c:pt>
                <c:pt idx="1127">
                  <c:v>-0.82</c:v>
                </c:pt>
                <c:pt idx="1128">
                  <c:v>-0.73999999999999988</c:v>
                </c:pt>
                <c:pt idx="1129">
                  <c:v>-0.81999999999999962</c:v>
                </c:pt>
                <c:pt idx="1130">
                  <c:v>-0.85999999999999943</c:v>
                </c:pt>
                <c:pt idx="1131">
                  <c:v>-0.99999999999999967</c:v>
                </c:pt>
                <c:pt idx="1132">
                  <c:v>-0.73999999999999955</c:v>
                </c:pt>
                <c:pt idx="1133">
                  <c:v>-0.67999999999999938</c:v>
                </c:pt>
                <c:pt idx="1134">
                  <c:v>-0.69999999999999962</c:v>
                </c:pt>
                <c:pt idx="1135">
                  <c:v>-0.67999999999999972</c:v>
                </c:pt>
                <c:pt idx="1136">
                  <c:v>-0.61999999999999955</c:v>
                </c:pt>
                <c:pt idx="1137">
                  <c:v>-0.49999999999999967</c:v>
                </c:pt>
                <c:pt idx="1138">
                  <c:v>-0.7999999999999996</c:v>
                </c:pt>
                <c:pt idx="1139">
                  <c:v>-1.0799999999999996</c:v>
                </c:pt>
                <c:pt idx="1140">
                  <c:v>-1.1599999999999997</c:v>
                </c:pt>
                <c:pt idx="1141">
                  <c:v>-1.02</c:v>
                </c:pt>
                <c:pt idx="1142">
                  <c:v>-1.2</c:v>
                </c:pt>
                <c:pt idx="1143">
                  <c:v>-1.1000000000000003</c:v>
                </c:pt>
                <c:pt idx="1144">
                  <c:v>-0.36000000000000015</c:v>
                </c:pt>
                <c:pt idx="1145">
                  <c:v>-3.5527136788005011E-16</c:v>
                </c:pt>
                <c:pt idx="1146">
                  <c:v>-0.28000000000000042</c:v>
                </c:pt>
                <c:pt idx="1147">
                  <c:v>-0.44000000000000056</c:v>
                </c:pt>
                <c:pt idx="1148">
                  <c:v>-0.34000000000000058</c:v>
                </c:pt>
                <c:pt idx="1149">
                  <c:v>-0.84000000000000052</c:v>
                </c:pt>
                <c:pt idx="1150">
                  <c:v>-1.1800000000000004</c:v>
                </c:pt>
                <c:pt idx="1151">
                  <c:v>-1.1800000000000004</c:v>
                </c:pt>
                <c:pt idx="1152">
                  <c:v>-1.2200000000000002</c:v>
                </c:pt>
                <c:pt idx="1153">
                  <c:v>-1.1000000000000001</c:v>
                </c:pt>
                <c:pt idx="1154">
                  <c:v>-0.88000000000000012</c:v>
                </c:pt>
                <c:pt idx="1155">
                  <c:v>-0.72</c:v>
                </c:pt>
                <c:pt idx="1156">
                  <c:v>-0.87999999999999967</c:v>
                </c:pt>
                <c:pt idx="1157">
                  <c:v>-0.7999999999999996</c:v>
                </c:pt>
                <c:pt idx="1158">
                  <c:v>-0.82</c:v>
                </c:pt>
                <c:pt idx="1159">
                  <c:v>-0.89999999999999969</c:v>
                </c:pt>
                <c:pt idx="1160">
                  <c:v>-0.73999999999999955</c:v>
                </c:pt>
                <c:pt idx="1161">
                  <c:v>-0.49999999999999967</c:v>
                </c:pt>
                <c:pt idx="1162">
                  <c:v>-0.9399999999999995</c:v>
                </c:pt>
                <c:pt idx="1163">
                  <c:v>-1.2199999999999993</c:v>
                </c:pt>
                <c:pt idx="1164">
                  <c:v>-1.3199999999999992</c:v>
                </c:pt>
                <c:pt idx="1165">
                  <c:v>-1.3599999999999994</c:v>
                </c:pt>
                <c:pt idx="1166">
                  <c:v>-1.6399999999999995</c:v>
                </c:pt>
                <c:pt idx="1167">
                  <c:v>-1.0199999999999996</c:v>
                </c:pt>
                <c:pt idx="1168">
                  <c:v>-1.0399999999999996</c:v>
                </c:pt>
                <c:pt idx="1169">
                  <c:v>-0.9</c:v>
                </c:pt>
                <c:pt idx="1170">
                  <c:v>-1.4400000000000002</c:v>
                </c:pt>
                <c:pt idx="1171">
                  <c:v>-1.0200000000000002</c:v>
                </c:pt>
                <c:pt idx="1172">
                  <c:v>-1.3400000000000003</c:v>
                </c:pt>
                <c:pt idx="1173">
                  <c:v>-1.4600000000000004</c:v>
                </c:pt>
                <c:pt idx="1174">
                  <c:v>-1.7000000000000004</c:v>
                </c:pt>
                <c:pt idx="1175">
                  <c:v>-1.2600000000000002</c:v>
                </c:pt>
                <c:pt idx="1176">
                  <c:v>-1.56</c:v>
                </c:pt>
                <c:pt idx="1177">
                  <c:v>-1.3000000000000003</c:v>
                </c:pt>
                <c:pt idx="1178">
                  <c:v>-1.2000000000000004</c:v>
                </c:pt>
                <c:pt idx="1179">
                  <c:v>-0.96000000000000052</c:v>
                </c:pt>
                <c:pt idx="1180">
                  <c:v>-0.94000000000000061</c:v>
                </c:pt>
                <c:pt idx="1181">
                  <c:v>-0.70000000000000073</c:v>
                </c:pt>
                <c:pt idx="1182">
                  <c:v>-0.80000000000000071</c:v>
                </c:pt>
                <c:pt idx="1183">
                  <c:v>-0.62000000000000066</c:v>
                </c:pt>
                <c:pt idx="1184">
                  <c:v>-0.76000000000000012</c:v>
                </c:pt>
                <c:pt idx="1185">
                  <c:v>-0.92000000000000026</c:v>
                </c:pt>
                <c:pt idx="1186">
                  <c:v>-1.28</c:v>
                </c:pt>
                <c:pt idx="1187">
                  <c:v>-1.4</c:v>
                </c:pt>
                <c:pt idx="1188">
                  <c:v>-1.7399999999999998</c:v>
                </c:pt>
                <c:pt idx="1189">
                  <c:v>-1.5399999999999998</c:v>
                </c:pt>
                <c:pt idx="1190">
                  <c:v>-1.3599999999999994</c:v>
                </c:pt>
                <c:pt idx="1191">
                  <c:v>-1.1599999999999995</c:v>
                </c:pt>
                <c:pt idx="1192">
                  <c:v>-1.1799999999999997</c:v>
                </c:pt>
                <c:pt idx="1193">
                  <c:v>-1.0799999999999996</c:v>
                </c:pt>
                <c:pt idx="1194">
                  <c:v>-1.2600000000000002</c:v>
                </c:pt>
                <c:pt idx="1195">
                  <c:v>-1.4600000000000002</c:v>
                </c:pt>
                <c:pt idx="1196">
                  <c:v>-1.3199999999999998</c:v>
                </c:pt>
                <c:pt idx="1197">
                  <c:v>-1.1999999999999997</c:v>
                </c:pt>
                <c:pt idx="1198">
                  <c:v>-1.2999999999999996</c:v>
                </c:pt>
                <c:pt idx="1199">
                  <c:v>-1.0599999999999994</c:v>
                </c:pt>
                <c:pt idx="1200">
                  <c:v>-1.0599999999999998</c:v>
                </c:pt>
                <c:pt idx="1201">
                  <c:v>-0.73999999999999988</c:v>
                </c:pt>
                <c:pt idx="1202">
                  <c:v>-0.9</c:v>
                </c:pt>
                <c:pt idx="1203">
                  <c:v>-0.64000000000000024</c:v>
                </c:pt>
                <c:pt idx="1204">
                  <c:v>-0.68</c:v>
                </c:pt>
                <c:pt idx="1205">
                  <c:v>-0.67999999999999972</c:v>
                </c:pt>
                <c:pt idx="1206">
                  <c:v>-1.3199999999999998</c:v>
                </c:pt>
                <c:pt idx="1207">
                  <c:v>-1.22</c:v>
                </c:pt>
                <c:pt idx="1208">
                  <c:v>-1.4799999999999998</c:v>
                </c:pt>
                <c:pt idx="1209">
                  <c:v>-1.52</c:v>
                </c:pt>
                <c:pt idx="1210">
                  <c:v>-1.3800000000000001</c:v>
                </c:pt>
                <c:pt idx="1211">
                  <c:v>-0.8</c:v>
                </c:pt>
                <c:pt idx="1212">
                  <c:v>-0.4799999999999997</c:v>
                </c:pt>
                <c:pt idx="1213">
                  <c:v>-0.29999999999999966</c:v>
                </c:pt>
                <c:pt idx="1214">
                  <c:v>-0.17999999999999972</c:v>
                </c:pt>
                <c:pt idx="1215">
                  <c:v>3.5527136788005011E-16</c:v>
                </c:pt>
                <c:pt idx="1216">
                  <c:v>2.0000000000000285E-2</c:v>
                </c:pt>
                <c:pt idx="1217">
                  <c:v>-0.13999999999999985</c:v>
                </c:pt>
                <c:pt idx="1218">
                  <c:v>0.13999999999999985</c:v>
                </c:pt>
                <c:pt idx="1219">
                  <c:v>0.46000000000000013</c:v>
                </c:pt>
                <c:pt idx="1220">
                  <c:v>0.43999999999999984</c:v>
                </c:pt>
                <c:pt idx="1221">
                  <c:v>0.41999999999999993</c:v>
                </c:pt>
                <c:pt idx="1222">
                  <c:v>0.23999999999999985</c:v>
                </c:pt>
                <c:pt idx="1223">
                  <c:v>0.35999999999999976</c:v>
                </c:pt>
                <c:pt idx="1224">
                  <c:v>1.9999999999999574E-2</c:v>
                </c:pt>
                <c:pt idx="1225">
                  <c:v>0.11999999999999958</c:v>
                </c:pt>
                <c:pt idx="1226">
                  <c:v>-2.0000000000000285E-2</c:v>
                </c:pt>
                <c:pt idx="1227">
                  <c:v>0.29999999999999966</c:v>
                </c:pt>
                <c:pt idx="1228">
                  <c:v>7.999999999999971E-2</c:v>
                </c:pt>
                <c:pt idx="1229">
                  <c:v>1.9999999999999574E-2</c:v>
                </c:pt>
                <c:pt idx="1230">
                  <c:v>0.11999999999999958</c:v>
                </c:pt>
                <c:pt idx="1231">
                  <c:v>0.35999999999999943</c:v>
                </c:pt>
                <c:pt idx="1232">
                  <c:v>0.61999999999999955</c:v>
                </c:pt>
                <c:pt idx="1233">
                  <c:v>0.51999999999999957</c:v>
                </c:pt>
                <c:pt idx="1234">
                  <c:v>0.51999999999999991</c:v>
                </c:pt>
                <c:pt idx="1235">
                  <c:v>0.20000000000000034</c:v>
                </c:pt>
                <c:pt idx="1236">
                  <c:v>-0.11999999999999958</c:v>
                </c:pt>
                <c:pt idx="1237">
                  <c:v>-0.43999999999999984</c:v>
                </c:pt>
                <c:pt idx="1238">
                  <c:v>-0.25999999999999979</c:v>
                </c:pt>
                <c:pt idx="1239">
                  <c:v>-0.4599999999999998</c:v>
                </c:pt>
                <c:pt idx="1240">
                  <c:v>-0.34000000000000019</c:v>
                </c:pt>
                <c:pt idx="1241">
                  <c:v>-0.62000000000000033</c:v>
                </c:pt>
                <c:pt idx="1242">
                  <c:v>-0.73999999999999988</c:v>
                </c:pt>
                <c:pt idx="1243">
                  <c:v>-0.83999999999999986</c:v>
                </c:pt>
                <c:pt idx="1244">
                  <c:v>-0.42000000000000026</c:v>
                </c:pt>
                <c:pt idx="1245">
                  <c:v>-0.6399999999999999</c:v>
                </c:pt>
                <c:pt idx="1246">
                  <c:v>-0.4599999999999998</c:v>
                </c:pt>
                <c:pt idx="1247">
                  <c:v>-0.21999999999999992</c:v>
                </c:pt>
                <c:pt idx="1248">
                  <c:v>-0.25999999999999979</c:v>
                </c:pt>
                <c:pt idx="1249">
                  <c:v>-0.29999999999999966</c:v>
                </c:pt>
                <c:pt idx="1250">
                  <c:v>-0.25999999999999979</c:v>
                </c:pt>
                <c:pt idx="1251">
                  <c:v>-0.51999999999999957</c:v>
                </c:pt>
                <c:pt idx="1252">
                  <c:v>-0.31999999999999956</c:v>
                </c:pt>
                <c:pt idx="1253">
                  <c:v>-0.27999999999999969</c:v>
                </c:pt>
                <c:pt idx="1254">
                  <c:v>-0.63999999999999946</c:v>
                </c:pt>
                <c:pt idx="1255">
                  <c:v>-0.55999999999999983</c:v>
                </c:pt>
                <c:pt idx="1256">
                  <c:v>-0.3</c:v>
                </c:pt>
                <c:pt idx="1257">
                  <c:v>-0.75999999999999979</c:v>
                </c:pt>
                <c:pt idx="1258">
                  <c:v>-0.69999999999999962</c:v>
                </c:pt>
                <c:pt idx="1259">
                  <c:v>-0.41999999999999993</c:v>
                </c:pt>
                <c:pt idx="1260">
                  <c:v>-0.4599999999999998</c:v>
                </c:pt>
                <c:pt idx="1261">
                  <c:v>-0.39999999999999963</c:v>
                </c:pt>
                <c:pt idx="1262">
                  <c:v>-0.13999999999999985</c:v>
                </c:pt>
                <c:pt idx="1263">
                  <c:v>-0.18000000000000008</c:v>
                </c:pt>
                <c:pt idx="1264">
                  <c:v>-0.43999999999999984</c:v>
                </c:pt>
                <c:pt idx="1265">
                  <c:v>-0.4599999999999998</c:v>
                </c:pt>
                <c:pt idx="1266">
                  <c:v>-0.26000000000000012</c:v>
                </c:pt>
                <c:pt idx="1267">
                  <c:v>-0.46000000000000013</c:v>
                </c:pt>
                <c:pt idx="1268">
                  <c:v>-0.41999999999999993</c:v>
                </c:pt>
                <c:pt idx="1269">
                  <c:v>-0.25999999999999979</c:v>
                </c:pt>
                <c:pt idx="1270">
                  <c:v>0.16000000000000014</c:v>
                </c:pt>
                <c:pt idx="1271">
                  <c:v>0.14000000000000021</c:v>
                </c:pt>
                <c:pt idx="1272">
                  <c:v>0.14000000000000021</c:v>
                </c:pt>
                <c:pt idx="1273">
                  <c:v>-3.9999999999999855E-2</c:v>
                </c:pt>
                <c:pt idx="1274">
                  <c:v>1.9999999999999928E-2</c:v>
                </c:pt>
                <c:pt idx="1275">
                  <c:v>-1.9999999999999928E-2</c:v>
                </c:pt>
                <c:pt idx="1276">
                  <c:v>0</c:v>
                </c:pt>
                <c:pt idx="1277">
                  <c:v>-0.2</c:v>
                </c:pt>
                <c:pt idx="1278">
                  <c:v>0.11999999999999993</c:v>
                </c:pt>
                <c:pt idx="1279">
                  <c:v>0.1</c:v>
                </c:pt>
                <c:pt idx="1280">
                  <c:v>-0.11999999999999993</c:v>
                </c:pt>
                <c:pt idx="1281">
                  <c:v>-0.35999999999999976</c:v>
                </c:pt>
                <c:pt idx="1282">
                  <c:v>-0.11999999999999958</c:v>
                </c:pt>
                <c:pt idx="1283">
                  <c:v>0.2000000000000007</c:v>
                </c:pt>
                <c:pt idx="1284">
                  <c:v>0.18000000000000044</c:v>
                </c:pt>
                <c:pt idx="1285">
                  <c:v>4.0000000000000216E-2</c:v>
                </c:pt>
                <c:pt idx="1286">
                  <c:v>0.54000000000000026</c:v>
                </c:pt>
                <c:pt idx="1287">
                  <c:v>0.6399999999999999</c:v>
                </c:pt>
                <c:pt idx="1288">
                  <c:v>0.21999999999999992</c:v>
                </c:pt>
                <c:pt idx="1289">
                  <c:v>0.33999999999999986</c:v>
                </c:pt>
                <c:pt idx="1290">
                  <c:v>0.55999999999999983</c:v>
                </c:pt>
                <c:pt idx="1291">
                  <c:v>-0.2</c:v>
                </c:pt>
                <c:pt idx="1292">
                  <c:v>-0.15999999999999978</c:v>
                </c:pt>
                <c:pt idx="1293">
                  <c:v>-0.18000000000000008</c:v>
                </c:pt>
                <c:pt idx="1294">
                  <c:v>-0.39999999999999963</c:v>
                </c:pt>
                <c:pt idx="1295">
                  <c:v>-0.4799999999999997</c:v>
                </c:pt>
                <c:pt idx="1296">
                  <c:v>4.0000000000000216E-2</c:v>
                </c:pt>
                <c:pt idx="1297">
                  <c:v>-0.4199999999999996</c:v>
                </c:pt>
                <c:pt idx="1298">
                  <c:v>-0.47999999999999937</c:v>
                </c:pt>
                <c:pt idx="1299">
                  <c:v>-0.39999999999999963</c:v>
                </c:pt>
                <c:pt idx="1300">
                  <c:v>-0.31999999999999956</c:v>
                </c:pt>
                <c:pt idx="1301">
                  <c:v>-0.4799999999999997</c:v>
                </c:pt>
                <c:pt idx="1302">
                  <c:v>-0.41999999999999993</c:v>
                </c:pt>
                <c:pt idx="1303">
                  <c:v>-0.28000000000000008</c:v>
                </c:pt>
                <c:pt idx="1304">
                  <c:v>-0.36000000000000015</c:v>
                </c:pt>
                <c:pt idx="1305">
                  <c:v>-0.56000000000000016</c:v>
                </c:pt>
                <c:pt idx="1306">
                  <c:v>-0.44000000000000022</c:v>
                </c:pt>
                <c:pt idx="1307">
                  <c:v>-0.20000000000000034</c:v>
                </c:pt>
                <c:pt idx="1308">
                  <c:v>-0.36000000000000015</c:v>
                </c:pt>
                <c:pt idx="1309">
                  <c:v>-0.59999999999999964</c:v>
                </c:pt>
                <c:pt idx="1310">
                  <c:v>-0.73999999999999955</c:v>
                </c:pt>
                <c:pt idx="1311">
                  <c:v>-0.89999999999999925</c:v>
                </c:pt>
                <c:pt idx="1312">
                  <c:v>-0.97999999999999932</c:v>
                </c:pt>
                <c:pt idx="1313">
                  <c:v>-0.95999999999999974</c:v>
                </c:pt>
                <c:pt idx="1314">
                  <c:v>-0.41999999999999993</c:v>
                </c:pt>
                <c:pt idx="1315">
                  <c:v>-0.64000000000000024</c:v>
                </c:pt>
                <c:pt idx="1316">
                  <c:v>-0.80000000000000071</c:v>
                </c:pt>
                <c:pt idx="1317">
                  <c:v>-0.70000000000000073</c:v>
                </c:pt>
                <c:pt idx="1318">
                  <c:v>-0.7800000000000008</c:v>
                </c:pt>
                <c:pt idx="1319">
                  <c:v>-1.5400000000000014</c:v>
                </c:pt>
                <c:pt idx="1320">
                  <c:v>-1.0000000000000011</c:v>
                </c:pt>
                <c:pt idx="1321">
                  <c:v>-1.0000000000000007</c:v>
                </c:pt>
                <c:pt idx="1322">
                  <c:v>-1.2600000000000009</c:v>
                </c:pt>
                <c:pt idx="1323">
                  <c:v>-1.5400000000000009</c:v>
                </c:pt>
                <c:pt idx="1324">
                  <c:v>-1.0400000000000005</c:v>
                </c:pt>
                <c:pt idx="1325">
                  <c:v>-1.5400000000000005</c:v>
                </c:pt>
                <c:pt idx="1326">
                  <c:v>-1.420000000000001</c:v>
                </c:pt>
                <c:pt idx="1327">
                  <c:v>-1.1200000000000003</c:v>
                </c:pt>
                <c:pt idx="1328">
                  <c:v>-0.6399999999999999</c:v>
                </c:pt>
                <c:pt idx="1329">
                  <c:v>-0.4199999999999996</c:v>
                </c:pt>
                <c:pt idx="1330">
                  <c:v>-5.9999999999999429E-2</c:v>
                </c:pt>
                <c:pt idx="1331">
                  <c:v>-0.15999999999999873</c:v>
                </c:pt>
                <c:pt idx="1332">
                  <c:v>-0.11999999999999886</c:v>
                </c:pt>
                <c:pt idx="1333">
                  <c:v>-0.11999999999999886</c:v>
                </c:pt>
                <c:pt idx="1334">
                  <c:v>-0.23999999999999916</c:v>
                </c:pt>
                <c:pt idx="1335">
                  <c:v>-0.15999999999999942</c:v>
                </c:pt>
                <c:pt idx="1336">
                  <c:v>-1.9999999999999574E-2</c:v>
                </c:pt>
                <c:pt idx="1337">
                  <c:v>0.1</c:v>
                </c:pt>
                <c:pt idx="1338">
                  <c:v>0.4</c:v>
                </c:pt>
                <c:pt idx="1339">
                  <c:v>0.33999999999999986</c:v>
                </c:pt>
                <c:pt idx="1340">
                  <c:v>0.23999999999999985</c:v>
                </c:pt>
                <c:pt idx="1341">
                  <c:v>0.1</c:v>
                </c:pt>
                <c:pt idx="1342">
                  <c:v>0.36000000000000015</c:v>
                </c:pt>
                <c:pt idx="1343">
                  <c:v>-0.2</c:v>
                </c:pt>
                <c:pt idx="1344">
                  <c:v>-0.27999999999999969</c:v>
                </c:pt>
                <c:pt idx="1345">
                  <c:v>-0.23999999999999916</c:v>
                </c:pt>
                <c:pt idx="1346">
                  <c:v>0.18000000000000044</c:v>
                </c:pt>
                <c:pt idx="1347">
                  <c:v>-0.4</c:v>
                </c:pt>
                <c:pt idx="1348">
                  <c:v>-0.21999999999999958</c:v>
                </c:pt>
                <c:pt idx="1349">
                  <c:v>0.17999999999999972</c:v>
                </c:pt>
                <c:pt idx="1350">
                  <c:v>0.41999999999999887</c:v>
                </c:pt>
                <c:pt idx="1351">
                  <c:v>0.57999999999999896</c:v>
                </c:pt>
                <c:pt idx="1352">
                  <c:v>0.43999999999999917</c:v>
                </c:pt>
                <c:pt idx="1353">
                  <c:v>0.19999999999999929</c:v>
                </c:pt>
                <c:pt idx="1354">
                  <c:v>0.23999999999999985</c:v>
                </c:pt>
                <c:pt idx="1355">
                  <c:v>0.3</c:v>
                </c:pt>
                <c:pt idx="1356">
                  <c:v>0.17999999999999972</c:v>
                </c:pt>
                <c:pt idx="1357">
                  <c:v>0.3</c:v>
                </c:pt>
                <c:pt idx="1358">
                  <c:v>0.67999999999999972</c:v>
                </c:pt>
                <c:pt idx="1359">
                  <c:v>0.25999999999999945</c:v>
                </c:pt>
                <c:pt idx="1360">
                  <c:v>2.0000000000000285E-2</c:v>
                </c:pt>
                <c:pt idx="1361">
                  <c:v>-3.9999999999999147E-2</c:v>
                </c:pt>
                <c:pt idx="1362">
                  <c:v>7.1054273576010023E-16</c:v>
                </c:pt>
                <c:pt idx="1363">
                  <c:v>0.26000000000000012</c:v>
                </c:pt>
                <c:pt idx="1364">
                  <c:v>0.34000000000000058</c:v>
                </c:pt>
                <c:pt idx="1365">
                  <c:v>0.53999999999999981</c:v>
                </c:pt>
                <c:pt idx="1366">
                  <c:v>0.35999999999999943</c:v>
                </c:pt>
                <c:pt idx="1367">
                  <c:v>0.57999999999999974</c:v>
                </c:pt>
                <c:pt idx="1368">
                  <c:v>0.37999999999999973</c:v>
                </c:pt>
                <c:pt idx="1369">
                  <c:v>0.57999999999999974</c:v>
                </c:pt>
                <c:pt idx="1370">
                  <c:v>0.41999999999999993</c:v>
                </c:pt>
                <c:pt idx="1371">
                  <c:v>0.53999999999999981</c:v>
                </c:pt>
                <c:pt idx="1372">
                  <c:v>0.53999999999999981</c:v>
                </c:pt>
                <c:pt idx="1373">
                  <c:v>0.36000000000000015</c:v>
                </c:pt>
                <c:pt idx="1374">
                  <c:v>0.2</c:v>
                </c:pt>
                <c:pt idx="1375">
                  <c:v>0.35999999999999976</c:v>
                </c:pt>
                <c:pt idx="1376">
                  <c:v>0.36000000000000015</c:v>
                </c:pt>
                <c:pt idx="1377">
                  <c:v>0.17999999999999972</c:v>
                </c:pt>
                <c:pt idx="1378">
                  <c:v>2.0000000000000285E-2</c:v>
                </c:pt>
                <c:pt idx="1379">
                  <c:v>-0.26000000000000012</c:v>
                </c:pt>
                <c:pt idx="1380">
                  <c:v>-0.51999999999999957</c:v>
                </c:pt>
                <c:pt idx="1381">
                  <c:v>-0.4199999999999996</c:v>
                </c:pt>
                <c:pt idx="1382">
                  <c:v>-0.37999999999999901</c:v>
                </c:pt>
                <c:pt idx="1383">
                  <c:v>-0.57999999999999974</c:v>
                </c:pt>
                <c:pt idx="1384">
                  <c:v>2.0000000000000996E-2</c:v>
                </c:pt>
                <c:pt idx="1385">
                  <c:v>0.2800000000000008</c:v>
                </c:pt>
                <c:pt idx="1386">
                  <c:v>0.12000000000000063</c:v>
                </c:pt>
                <c:pt idx="1387">
                  <c:v>-1.9999999999999574E-2</c:v>
                </c:pt>
                <c:pt idx="1388">
                  <c:v>0.2000000000000007</c:v>
                </c:pt>
                <c:pt idx="1389">
                  <c:v>-5.9999999999999429E-2</c:v>
                </c:pt>
                <c:pt idx="1390">
                  <c:v>-0.11999999999999958</c:v>
                </c:pt>
                <c:pt idx="1391">
                  <c:v>-0.29999999999999966</c:v>
                </c:pt>
                <c:pt idx="1392">
                  <c:v>-1.9999999999999574E-2</c:v>
                </c:pt>
                <c:pt idx="1393">
                  <c:v>0.14000000000000057</c:v>
                </c:pt>
                <c:pt idx="1394">
                  <c:v>-7.9999999999999002E-2</c:v>
                </c:pt>
                <c:pt idx="1395">
                  <c:v>-0.53999999999999915</c:v>
                </c:pt>
                <c:pt idx="1396">
                  <c:v>-0.4399999999999995</c:v>
                </c:pt>
                <c:pt idx="1397">
                  <c:v>-0.21999999999999992</c:v>
                </c:pt>
                <c:pt idx="1398">
                  <c:v>4.0000000000000216E-2</c:v>
                </c:pt>
                <c:pt idx="1399">
                  <c:v>5.999999999999979E-2</c:v>
                </c:pt>
                <c:pt idx="1400">
                  <c:v>0.31999999999999956</c:v>
                </c:pt>
                <c:pt idx="1401">
                  <c:v>0.31999999999999956</c:v>
                </c:pt>
                <c:pt idx="1402">
                  <c:v>-0.16000000000000014</c:v>
                </c:pt>
                <c:pt idx="1403">
                  <c:v>-0.56000000000000083</c:v>
                </c:pt>
                <c:pt idx="1404">
                  <c:v>-0.38000000000000111</c:v>
                </c:pt>
                <c:pt idx="1405">
                  <c:v>-0.46000000000000085</c:v>
                </c:pt>
                <c:pt idx="1406">
                  <c:v>-0.58000000000000007</c:v>
                </c:pt>
                <c:pt idx="1407">
                  <c:v>-0.41999999999999993</c:v>
                </c:pt>
                <c:pt idx="1408">
                  <c:v>-0.13999999999999951</c:v>
                </c:pt>
                <c:pt idx="1409">
                  <c:v>1.0658141036401502E-15</c:v>
                </c:pt>
                <c:pt idx="1410">
                  <c:v>0.36000000000000087</c:v>
                </c:pt>
                <c:pt idx="1411">
                  <c:v>0.38000000000000078</c:v>
                </c:pt>
                <c:pt idx="1412">
                  <c:v>0.46000000000000052</c:v>
                </c:pt>
                <c:pt idx="1413">
                  <c:v>0.12000000000000029</c:v>
                </c:pt>
                <c:pt idx="1414">
                  <c:v>-0.1</c:v>
                </c:pt>
                <c:pt idx="1415">
                  <c:v>-0.11999999999999993</c:v>
                </c:pt>
                <c:pt idx="1416">
                  <c:v>-3.5527136788005011E-16</c:v>
                </c:pt>
                <c:pt idx="1417">
                  <c:v>-0.10000000000000035</c:v>
                </c:pt>
                <c:pt idx="1418">
                  <c:v>0.28000000000000008</c:v>
                </c:pt>
                <c:pt idx="1419">
                  <c:v>0.48000000000000009</c:v>
                </c:pt>
                <c:pt idx="1420">
                  <c:v>0.46000000000000052</c:v>
                </c:pt>
                <c:pt idx="1421">
                  <c:v>0.12000000000000063</c:v>
                </c:pt>
                <c:pt idx="1422">
                  <c:v>-1.999999999999922E-2</c:v>
                </c:pt>
                <c:pt idx="1423">
                  <c:v>-0.39999999999999963</c:v>
                </c:pt>
                <c:pt idx="1424">
                  <c:v>-0.51999999999999991</c:v>
                </c:pt>
                <c:pt idx="1425">
                  <c:v>-0.62000000000000033</c:v>
                </c:pt>
                <c:pt idx="1426">
                  <c:v>-8.0000000000000432E-2</c:v>
                </c:pt>
                <c:pt idx="1427">
                  <c:v>0.19999999999999929</c:v>
                </c:pt>
                <c:pt idx="1428">
                  <c:v>0.47999999999999937</c:v>
                </c:pt>
                <c:pt idx="1429">
                  <c:v>0.7999999999999996</c:v>
                </c:pt>
                <c:pt idx="1430">
                  <c:v>0.4199999999999996</c:v>
                </c:pt>
                <c:pt idx="1431">
                  <c:v>0.21999999999999992</c:v>
                </c:pt>
                <c:pt idx="1432">
                  <c:v>0.14000000000000021</c:v>
                </c:pt>
                <c:pt idx="1433">
                  <c:v>2.0000000000000639E-2</c:v>
                </c:pt>
                <c:pt idx="1434">
                  <c:v>-0.41999999999999921</c:v>
                </c:pt>
                <c:pt idx="1435">
                  <c:v>-0.31999999999999923</c:v>
                </c:pt>
                <c:pt idx="1436">
                  <c:v>-0.31999999999999956</c:v>
                </c:pt>
                <c:pt idx="1437">
                  <c:v>-0.27999999999999969</c:v>
                </c:pt>
                <c:pt idx="1438">
                  <c:v>-0.26000000000000012</c:v>
                </c:pt>
                <c:pt idx="1439">
                  <c:v>-0.52000000000000024</c:v>
                </c:pt>
                <c:pt idx="1440">
                  <c:v>-0.7</c:v>
                </c:pt>
                <c:pt idx="1441">
                  <c:v>-0.7</c:v>
                </c:pt>
                <c:pt idx="1442">
                  <c:v>-0.8600000000000001</c:v>
                </c:pt>
                <c:pt idx="1443">
                  <c:v>-0.7</c:v>
                </c:pt>
                <c:pt idx="1444">
                  <c:v>-0.50000000000000067</c:v>
                </c:pt>
                <c:pt idx="1445">
                  <c:v>-0.16000000000000086</c:v>
                </c:pt>
                <c:pt idx="1446">
                  <c:v>-0.220000000000001</c:v>
                </c:pt>
                <c:pt idx="1447">
                  <c:v>-0.18000000000000044</c:v>
                </c:pt>
                <c:pt idx="1448">
                  <c:v>-0.32000000000000101</c:v>
                </c:pt>
                <c:pt idx="1449">
                  <c:v>-0.72000000000000031</c:v>
                </c:pt>
                <c:pt idx="1450">
                  <c:v>-0.96000000000000019</c:v>
                </c:pt>
                <c:pt idx="1451">
                  <c:v>-1.2200000000000002</c:v>
                </c:pt>
                <c:pt idx="1452">
                  <c:v>-1.5200000000000009</c:v>
                </c:pt>
                <c:pt idx="1453">
                  <c:v>-1.86</c:v>
                </c:pt>
                <c:pt idx="1454">
                  <c:v>-1.9200000000000004</c:v>
                </c:pt>
                <c:pt idx="1455">
                  <c:v>-2.2800000000000002</c:v>
                </c:pt>
                <c:pt idx="1456">
                  <c:v>-2.4599999999999995</c:v>
                </c:pt>
                <c:pt idx="1457">
                  <c:v>-2.6799999999999988</c:v>
                </c:pt>
                <c:pt idx="1458">
                  <c:v>-3.1799999999999984</c:v>
                </c:pt>
                <c:pt idx="1459">
                  <c:v>-3.2999999999999985</c:v>
                </c:pt>
                <c:pt idx="1460">
                  <c:v>-3.6599999999999979</c:v>
                </c:pt>
                <c:pt idx="1461">
                  <c:v>-4.1999999999999984</c:v>
                </c:pt>
                <c:pt idx="1462">
                  <c:v>-4.2799999999999985</c:v>
                </c:pt>
                <c:pt idx="1463">
                  <c:v>-4.2399999999999993</c:v>
                </c:pt>
                <c:pt idx="1464">
                  <c:v>-4.4599999999999991</c:v>
                </c:pt>
                <c:pt idx="1465">
                  <c:v>-4.9000000000000004</c:v>
                </c:pt>
                <c:pt idx="1466">
                  <c:v>-4.5</c:v>
                </c:pt>
                <c:pt idx="1467">
                  <c:v>-4.6399999999999988</c:v>
                </c:pt>
                <c:pt idx="1468">
                  <c:v>-4.9000000000000004</c:v>
                </c:pt>
                <c:pt idx="1469">
                  <c:v>-4.9999999999999982</c:v>
                </c:pt>
                <c:pt idx="1470">
                  <c:v>-5.0199999999999987</c:v>
                </c:pt>
                <c:pt idx="1471">
                  <c:v>-5.58</c:v>
                </c:pt>
                <c:pt idx="1472">
                  <c:v>-6.240000000000002</c:v>
                </c:pt>
                <c:pt idx="1473">
                  <c:v>-6.7200000000000006</c:v>
                </c:pt>
                <c:pt idx="1474">
                  <c:v>-6.4800000000000013</c:v>
                </c:pt>
                <c:pt idx="1475">
                  <c:v>-6.4600000000000026</c:v>
                </c:pt>
                <c:pt idx="1476">
                  <c:v>-6.0600000000000005</c:v>
                </c:pt>
                <c:pt idx="1477">
                  <c:v>-4.8599999999999977</c:v>
                </c:pt>
                <c:pt idx="1478">
                  <c:v>-4.42</c:v>
                </c:pt>
                <c:pt idx="1479">
                  <c:v>-4.2399999999999993</c:v>
                </c:pt>
                <c:pt idx="1480">
                  <c:v>-3.8799999999999981</c:v>
                </c:pt>
                <c:pt idx="1481">
                  <c:v>-4.1399999999999979</c:v>
                </c:pt>
                <c:pt idx="1482">
                  <c:v>-4.7799999999999985</c:v>
                </c:pt>
                <c:pt idx="1483">
                  <c:v>-4.919999999999999</c:v>
                </c:pt>
                <c:pt idx="1484">
                  <c:v>-5.44</c:v>
                </c:pt>
                <c:pt idx="1485">
                  <c:v>-5.2</c:v>
                </c:pt>
                <c:pt idx="1486">
                  <c:v>-4.7800000000000011</c:v>
                </c:pt>
                <c:pt idx="1487">
                  <c:v>-4.2000000000000028</c:v>
                </c:pt>
                <c:pt idx="1488">
                  <c:v>-3.8400000000000007</c:v>
                </c:pt>
                <c:pt idx="1489">
                  <c:v>-3.1599999999999993</c:v>
                </c:pt>
                <c:pt idx="1490">
                  <c:v>-3.1</c:v>
                </c:pt>
                <c:pt idx="1491">
                  <c:v>-2.9599999999999995</c:v>
                </c:pt>
                <c:pt idx="1492">
                  <c:v>-3.3599999999999994</c:v>
                </c:pt>
                <c:pt idx="1493">
                  <c:v>-3.1200000000000019</c:v>
                </c:pt>
                <c:pt idx="1494">
                  <c:v>-3.400000000000003</c:v>
                </c:pt>
                <c:pt idx="1495">
                  <c:v>-3.3000000000000029</c:v>
                </c:pt>
                <c:pt idx="1496">
                  <c:v>-3.5600000000000049</c:v>
                </c:pt>
                <c:pt idx="1497">
                  <c:v>-3.2000000000000055</c:v>
                </c:pt>
                <c:pt idx="1498">
                  <c:v>-3.4000000000000057</c:v>
                </c:pt>
                <c:pt idx="1499">
                  <c:v>-3.3600000000000052</c:v>
                </c:pt>
                <c:pt idx="1500">
                  <c:v>-3.3600000000000021</c:v>
                </c:pt>
                <c:pt idx="1501">
                  <c:v>-3.2000000000000028</c:v>
                </c:pt>
                <c:pt idx="1502">
                  <c:v>-3.580000000000001</c:v>
                </c:pt>
                <c:pt idx="1503">
                  <c:v>-3.2800000000000011</c:v>
                </c:pt>
                <c:pt idx="1504">
                  <c:v>-2.7800000000000011</c:v>
                </c:pt>
                <c:pt idx="1505">
                  <c:v>-2.7400000000000033</c:v>
                </c:pt>
                <c:pt idx="1506">
                  <c:v>-2.580000000000001</c:v>
                </c:pt>
                <c:pt idx="1507">
                  <c:v>-2.5</c:v>
                </c:pt>
                <c:pt idx="1508">
                  <c:v>-2.419999999999999</c:v>
                </c:pt>
                <c:pt idx="1509">
                  <c:v>-2.8399999999999976</c:v>
                </c:pt>
                <c:pt idx="1510">
                  <c:v>-2.8199999999999958</c:v>
                </c:pt>
                <c:pt idx="1511">
                  <c:v>-2.7199999999999962</c:v>
                </c:pt>
                <c:pt idx="1512">
                  <c:v>-2.7599999999999967</c:v>
                </c:pt>
                <c:pt idx="1513">
                  <c:v>-2.9199999999999959</c:v>
                </c:pt>
                <c:pt idx="1514">
                  <c:v>-3.0399999999999947</c:v>
                </c:pt>
                <c:pt idx="1515">
                  <c:v>-2.7599999999999967</c:v>
                </c:pt>
                <c:pt idx="1516">
                  <c:v>-2.7399999999999949</c:v>
                </c:pt>
                <c:pt idx="1517">
                  <c:v>-2.0399999999999947</c:v>
                </c:pt>
                <c:pt idx="1518">
                  <c:v>-1.6999999999999944</c:v>
                </c:pt>
                <c:pt idx="1519">
                  <c:v>-1.1199999999999961</c:v>
                </c:pt>
                <c:pt idx="1520">
                  <c:v>-1.1199999999999961</c:v>
                </c:pt>
                <c:pt idx="1521">
                  <c:v>-0.93999999999999773</c:v>
                </c:pt>
                <c:pt idx="1522">
                  <c:v>-0.91999999999999882</c:v>
                </c:pt>
                <c:pt idx="1523">
                  <c:v>-0.85999999999999943</c:v>
                </c:pt>
                <c:pt idx="1524">
                  <c:v>-0.8</c:v>
                </c:pt>
                <c:pt idx="1525">
                  <c:v>-0.44000000000000056</c:v>
                </c:pt>
                <c:pt idx="1526">
                  <c:v>-0.18000000000000113</c:v>
                </c:pt>
                <c:pt idx="1527">
                  <c:v>-0.28000000000000114</c:v>
                </c:pt>
                <c:pt idx="1528">
                  <c:v>0.19999999999999715</c:v>
                </c:pt>
                <c:pt idx="1529">
                  <c:v>3.9999999999997725E-2</c:v>
                </c:pt>
                <c:pt idx="1530">
                  <c:v>-0.1200000000000017</c:v>
                </c:pt>
                <c:pt idx="1531">
                  <c:v>-0.35999999999999943</c:v>
                </c:pt>
                <c:pt idx="1532">
                  <c:v>-0.3</c:v>
                </c:pt>
                <c:pt idx="1533">
                  <c:v>-0.7</c:v>
                </c:pt>
                <c:pt idx="1534">
                  <c:v>-0.44000000000000056</c:v>
                </c:pt>
                <c:pt idx="1535">
                  <c:v>-0.1200000000000017</c:v>
                </c:pt>
                <c:pt idx="1536">
                  <c:v>0.15999999999999659</c:v>
                </c:pt>
                <c:pt idx="1537">
                  <c:v>0.11999999999999603</c:v>
                </c:pt>
                <c:pt idx="1538">
                  <c:v>0.39999999999999714</c:v>
                </c:pt>
                <c:pt idx="1539">
                  <c:v>0.33999999999999775</c:v>
                </c:pt>
                <c:pt idx="1540">
                  <c:v>0.23999999999999772</c:v>
                </c:pt>
                <c:pt idx="1541">
                  <c:v>0.29999999999999716</c:v>
                </c:pt>
                <c:pt idx="1542">
                  <c:v>0.83999999999999775</c:v>
                </c:pt>
                <c:pt idx="1543">
                  <c:v>0.65999999999999948</c:v>
                </c:pt>
                <c:pt idx="1544">
                  <c:v>0.57999999999999829</c:v>
                </c:pt>
                <c:pt idx="1545">
                  <c:v>0.45999999999999941</c:v>
                </c:pt>
                <c:pt idx="1546">
                  <c:v>0.71999999999999886</c:v>
                </c:pt>
                <c:pt idx="1547">
                  <c:v>0.37999999999999828</c:v>
                </c:pt>
                <c:pt idx="1548">
                  <c:v>0.45999999999999941</c:v>
                </c:pt>
                <c:pt idx="1549">
                  <c:v>0.92000000000000171</c:v>
                </c:pt>
                <c:pt idx="1550">
                  <c:v>1.0400000000000034</c:v>
                </c:pt>
                <c:pt idx="1551">
                  <c:v>0.76000000000000512</c:v>
                </c:pt>
                <c:pt idx="1552">
                  <c:v>0.80000000000000571</c:v>
                </c:pt>
                <c:pt idx="1553">
                  <c:v>0.82000000000000173</c:v>
                </c:pt>
                <c:pt idx="1554">
                  <c:v>0.86000000000000232</c:v>
                </c:pt>
                <c:pt idx="1555">
                  <c:v>0.81999999999999884</c:v>
                </c:pt>
                <c:pt idx="1556">
                  <c:v>0.47999999999999832</c:v>
                </c:pt>
                <c:pt idx="1557">
                  <c:v>0.61999999999999889</c:v>
                </c:pt>
                <c:pt idx="1558">
                  <c:v>0.38000000000000111</c:v>
                </c:pt>
                <c:pt idx="1559">
                  <c:v>0.2</c:v>
                </c:pt>
                <c:pt idx="1560">
                  <c:v>0.28000000000000114</c:v>
                </c:pt>
                <c:pt idx="1561">
                  <c:v>0.34000000000000058</c:v>
                </c:pt>
                <c:pt idx="1562">
                  <c:v>0.14000000000000057</c:v>
                </c:pt>
                <c:pt idx="1563">
                  <c:v>0.31999999999999884</c:v>
                </c:pt>
                <c:pt idx="1564">
                  <c:v>0.65999999999999948</c:v>
                </c:pt>
                <c:pt idx="1565">
                  <c:v>0.54000000000000059</c:v>
                </c:pt>
                <c:pt idx="1566">
                  <c:v>0.84000000000000341</c:v>
                </c:pt>
                <c:pt idx="1567">
                  <c:v>1.3800000000000039</c:v>
                </c:pt>
                <c:pt idx="1568">
                  <c:v>1.8800000000000039</c:v>
                </c:pt>
                <c:pt idx="1569">
                  <c:v>2.0600000000000023</c:v>
                </c:pt>
                <c:pt idx="1570">
                  <c:v>2.4800000000000013</c:v>
                </c:pt>
                <c:pt idx="1571">
                  <c:v>2.6799999999999984</c:v>
                </c:pt>
                <c:pt idx="1572">
                  <c:v>2.7399999999999975</c:v>
                </c:pt>
                <c:pt idx="1573">
                  <c:v>2.8399999999999976</c:v>
                </c:pt>
                <c:pt idx="1574">
                  <c:v>2.6199999999999961</c:v>
                </c:pt>
                <c:pt idx="1575">
                  <c:v>3.3399999999999976</c:v>
                </c:pt>
                <c:pt idx="1576">
                  <c:v>3.7199999999999989</c:v>
                </c:pt>
                <c:pt idx="1577">
                  <c:v>3.9799999999999982</c:v>
                </c:pt>
                <c:pt idx="1578">
                  <c:v>3.88</c:v>
                </c:pt>
                <c:pt idx="1579">
                  <c:v>4.4800000000000013</c:v>
                </c:pt>
                <c:pt idx="1580">
                  <c:v>4.1400000000000006</c:v>
                </c:pt>
                <c:pt idx="1581">
                  <c:v>4.5199999999999987</c:v>
                </c:pt>
                <c:pt idx="1582">
                  <c:v>4.38</c:v>
                </c:pt>
                <c:pt idx="1583">
                  <c:v>4.4400000000000004</c:v>
                </c:pt>
                <c:pt idx="1584">
                  <c:v>4.080000000000001</c:v>
                </c:pt>
                <c:pt idx="1585">
                  <c:v>3.9799999999999995</c:v>
                </c:pt>
                <c:pt idx="1586">
                  <c:v>4.1000000000000014</c:v>
                </c:pt>
                <c:pt idx="1587">
                  <c:v>3.8200000000000003</c:v>
                </c:pt>
                <c:pt idx="1588">
                  <c:v>3.8799999999999981</c:v>
                </c:pt>
                <c:pt idx="1589">
                  <c:v>3.5399999999999978</c:v>
                </c:pt>
                <c:pt idx="1590">
                  <c:v>3.819999999999999</c:v>
                </c:pt>
                <c:pt idx="1591">
                  <c:v>3.259999999999998</c:v>
                </c:pt>
                <c:pt idx="1592">
                  <c:v>3.4199999999999995</c:v>
                </c:pt>
                <c:pt idx="1593">
                  <c:v>3.2800000000000002</c:v>
                </c:pt>
                <c:pt idx="1594">
                  <c:v>3.3200000000000003</c:v>
                </c:pt>
                <c:pt idx="1595">
                  <c:v>2.88</c:v>
                </c:pt>
                <c:pt idx="1596">
                  <c:v>2.3800000000000003</c:v>
                </c:pt>
                <c:pt idx="1597">
                  <c:v>2.2000000000000002</c:v>
                </c:pt>
                <c:pt idx="1598">
                  <c:v>2.0599999999999996</c:v>
                </c:pt>
                <c:pt idx="1599">
                  <c:v>1.8800000000000003</c:v>
                </c:pt>
                <c:pt idx="1600">
                  <c:v>1.5000000000000007</c:v>
                </c:pt>
                <c:pt idx="1601">
                  <c:v>1.6400000000000006</c:v>
                </c:pt>
                <c:pt idx="1602">
                  <c:v>1.36</c:v>
                </c:pt>
                <c:pt idx="1603">
                  <c:v>1.0600000000000009</c:v>
                </c:pt>
                <c:pt idx="1604">
                  <c:v>1.1200000000000003</c:v>
                </c:pt>
                <c:pt idx="1605">
                  <c:v>1.06</c:v>
                </c:pt>
                <c:pt idx="1606">
                  <c:v>0.81999999999999962</c:v>
                </c:pt>
                <c:pt idx="1607">
                  <c:v>0.62000000000000033</c:v>
                </c:pt>
                <c:pt idx="1608">
                  <c:v>0.78000000000000047</c:v>
                </c:pt>
                <c:pt idx="1609">
                  <c:v>0.5800000000000004</c:v>
                </c:pt>
                <c:pt idx="1610">
                  <c:v>0.66000000000000014</c:v>
                </c:pt>
                <c:pt idx="1611">
                  <c:v>0.56000000000000016</c:v>
                </c:pt>
                <c:pt idx="1612">
                  <c:v>0.51999999999999957</c:v>
                </c:pt>
                <c:pt idx="1613">
                  <c:v>7.9999999999999002E-2</c:v>
                </c:pt>
                <c:pt idx="1614">
                  <c:v>-0.12000000000000099</c:v>
                </c:pt>
                <c:pt idx="1615">
                  <c:v>-0.54000000000000059</c:v>
                </c:pt>
                <c:pt idx="1616">
                  <c:v>-0.68000000000000038</c:v>
                </c:pt>
                <c:pt idx="1617">
                  <c:v>-0.88000000000000045</c:v>
                </c:pt>
                <c:pt idx="1618">
                  <c:v>-0.46000000000000013</c:v>
                </c:pt>
                <c:pt idx="1619">
                  <c:v>0.1</c:v>
                </c:pt>
                <c:pt idx="1620">
                  <c:v>0.2</c:v>
                </c:pt>
                <c:pt idx="1621">
                  <c:v>0.82000000000000028</c:v>
                </c:pt>
                <c:pt idx="1622">
                  <c:v>1.0400000000000005</c:v>
                </c:pt>
                <c:pt idx="1623">
                  <c:v>1.06</c:v>
                </c:pt>
                <c:pt idx="1624">
                  <c:v>0.92000000000000026</c:v>
                </c:pt>
                <c:pt idx="1625">
                  <c:v>1.2400000000000007</c:v>
                </c:pt>
                <c:pt idx="1626">
                  <c:v>0.82000000000000028</c:v>
                </c:pt>
                <c:pt idx="1627">
                  <c:v>0.84000000000000052</c:v>
                </c:pt>
                <c:pt idx="1628">
                  <c:v>0.26000000000000084</c:v>
                </c:pt>
                <c:pt idx="1629">
                  <c:v>-0.19999999999999929</c:v>
                </c:pt>
                <c:pt idx="1630">
                  <c:v>-0.33999999999999914</c:v>
                </c:pt>
                <c:pt idx="1631">
                  <c:v>-0.3599999999999991</c:v>
                </c:pt>
                <c:pt idx="1632">
                  <c:v>-0.27999999999999969</c:v>
                </c:pt>
                <c:pt idx="1633">
                  <c:v>4.000000000000057E-2</c:v>
                </c:pt>
                <c:pt idx="1634">
                  <c:v>0.42000000000000026</c:v>
                </c:pt>
                <c:pt idx="1635">
                  <c:v>0.4799999999999997</c:v>
                </c:pt>
                <c:pt idx="1636">
                  <c:v>0.67999999999999972</c:v>
                </c:pt>
                <c:pt idx="1637">
                  <c:v>0.73999999999999988</c:v>
                </c:pt>
                <c:pt idx="1638">
                  <c:v>0.73999999999999988</c:v>
                </c:pt>
                <c:pt idx="1639">
                  <c:v>0.66000000000000014</c:v>
                </c:pt>
                <c:pt idx="1640">
                  <c:v>0.54000000000000026</c:v>
                </c:pt>
                <c:pt idx="1641">
                  <c:v>0.38000000000000006</c:v>
                </c:pt>
                <c:pt idx="1642">
                  <c:v>0.17999999999999972</c:v>
                </c:pt>
                <c:pt idx="1643">
                  <c:v>0.33999999999999952</c:v>
                </c:pt>
                <c:pt idx="1644">
                  <c:v>0.43999999999999917</c:v>
                </c:pt>
                <c:pt idx="1645">
                  <c:v>0.51999999999999924</c:v>
                </c:pt>
                <c:pt idx="1646">
                  <c:v>0.63999999999999946</c:v>
                </c:pt>
                <c:pt idx="1647">
                  <c:v>0.5</c:v>
                </c:pt>
                <c:pt idx="1648">
                  <c:v>0.38000000000000006</c:v>
                </c:pt>
                <c:pt idx="1649">
                  <c:v>3.5527136788005011E-16</c:v>
                </c:pt>
                <c:pt idx="1650">
                  <c:v>0.38000000000000045</c:v>
                </c:pt>
                <c:pt idx="1651">
                  <c:v>0.26000000000000051</c:v>
                </c:pt>
                <c:pt idx="1652">
                  <c:v>0.50000000000000033</c:v>
                </c:pt>
                <c:pt idx="1653">
                  <c:v>0.96000000000000052</c:v>
                </c:pt>
                <c:pt idx="1654">
                  <c:v>1.1800000000000004</c:v>
                </c:pt>
                <c:pt idx="1655">
                  <c:v>0.72000000000000031</c:v>
                </c:pt>
                <c:pt idx="1656">
                  <c:v>0.68</c:v>
                </c:pt>
                <c:pt idx="1657">
                  <c:v>0.37999999999999973</c:v>
                </c:pt>
                <c:pt idx="1658">
                  <c:v>0.15999999999999942</c:v>
                </c:pt>
                <c:pt idx="1659">
                  <c:v>-4.000000000000057E-2</c:v>
                </c:pt>
                <c:pt idx="1660">
                  <c:v>-0.2000000000000007</c:v>
                </c:pt>
                <c:pt idx="1661">
                  <c:v>-0.32000000000000062</c:v>
                </c:pt>
                <c:pt idx="1662">
                  <c:v>-0.20000000000000034</c:v>
                </c:pt>
                <c:pt idx="1663">
                  <c:v>-0.12000000000000029</c:v>
                </c:pt>
                <c:pt idx="1664">
                  <c:v>1.9999999999999928E-2</c:v>
                </c:pt>
                <c:pt idx="1665">
                  <c:v>0.38000000000000006</c:v>
                </c:pt>
                <c:pt idx="1666">
                  <c:v>0.7</c:v>
                </c:pt>
                <c:pt idx="1667">
                  <c:v>1</c:v>
                </c:pt>
                <c:pt idx="1668">
                  <c:v>0.72</c:v>
                </c:pt>
                <c:pt idx="1669">
                  <c:v>0.95999999999999974</c:v>
                </c:pt>
                <c:pt idx="1670">
                  <c:v>1.02</c:v>
                </c:pt>
                <c:pt idx="1671">
                  <c:v>0.92000000000000026</c:v>
                </c:pt>
                <c:pt idx="1672">
                  <c:v>1</c:v>
                </c:pt>
                <c:pt idx="1673">
                  <c:v>0.8</c:v>
                </c:pt>
                <c:pt idx="1674">
                  <c:v>0.72</c:v>
                </c:pt>
                <c:pt idx="1675">
                  <c:v>9.9999999999999645E-2</c:v>
                </c:pt>
                <c:pt idx="1676">
                  <c:v>-4.000000000000057E-2</c:v>
                </c:pt>
                <c:pt idx="1677">
                  <c:v>-0.5600000000000005</c:v>
                </c:pt>
                <c:pt idx="1678">
                  <c:v>-4.000000000000057E-2</c:v>
                </c:pt>
                <c:pt idx="1679">
                  <c:v>-0.12000000000000063</c:v>
                </c:pt>
                <c:pt idx="1680">
                  <c:v>0.4399999999999995</c:v>
                </c:pt>
                <c:pt idx="1681">
                  <c:v>0.55999999999999983</c:v>
                </c:pt>
                <c:pt idx="1682">
                  <c:v>0.9</c:v>
                </c:pt>
                <c:pt idx="1683">
                  <c:v>0.76000000000000045</c:v>
                </c:pt>
                <c:pt idx="1684">
                  <c:v>0.46000000000000052</c:v>
                </c:pt>
                <c:pt idx="1685">
                  <c:v>-1.9999999999999574E-2</c:v>
                </c:pt>
                <c:pt idx="1686">
                  <c:v>-0.36000000000000015</c:v>
                </c:pt>
                <c:pt idx="1687">
                  <c:v>-0.78</c:v>
                </c:pt>
                <c:pt idx="1688">
                  <c:v>-0.82000000000000028</c:v>
                </c:pt>
                <c:pt idx="1689">
                  <c:v>-0.66000000000000014</c:v>
                </c:pt>
                <c:pt idx="1690">
                  <c:v>-0.6</c:v>
                </c:pt>
                <c:pt idx="1691">
                  <c:v>-0.34000000000000019</c:v>
                </c:pt>
                <c:pt idx="1692">
                  <c:v>-0.10000000000000035</c:v>
                </c:pt>
                <c:pt idx="1693">
                  <c:v>-4.0000000000000216E-2</c:v>
                </c:pt>
                <c:pt idx="1694">
                  <c:v>-0.12000000000000029</c:v>
                </c:pt>
                <c:pt idx="1695">
                  <c:v>-7.1054273576010023E-16</c:v>
                </c:pt>
                <c:pt idx="1696">
                  <c:v>-3.5527136788005011E-16</c:v>
                </c:pt>
                <c:pt idx="1697">
                  <c:v>3.9999999999999501E-2</c:v>
                </c:pt>
                <c:pt idx="1698">
                  <c:v>-0.54000000000000059</c:v>
                </c:pt>
                <c:pt idx="1699">
                  <c:v>-0.56000000000000083</c:v>
                </c:pt>
                <c:pt idx="1700">
                  <c:v>-0.42000000000000026</c:v>
                </c:pt>
                <c:pt idx="1701">
                  <c:v>-0.15999999999999978</c:v>
                </c:pt>
                <c:pt idx="1702">
                  <c:v>6.0000000000000497E-2</c:v>
                </c:pt>
                <c:pt idx="1703">
                  <c:v>0.60000000000000031</c:v>
                </c:pt>
                <c:pt idx="1704">
                  <c:v>0.80000000000000038</c:v>
                </c:pt>
                <c:pt idx="1705">
                  <c:v>0.68</c:v>
                </c:pt>
                <c:pt idx="1706">
                  <c:v>0.31999999999999995</c:v>
                </c:pt>
                <c:pt idx="1707">
                  <c:v>3.9999999999999501E-2</c:v>
                </c:pt>
                <c:pt idx="1708">
                  <c:v>-2.0000000000000639E-2</c:v>
                </c:pt>
                <c:pt idx="1709">
                  <c:v>-4.0000000000000216E-2</c:v>
                </c:pt>
                <c:pt idx="1710">
                  <c:v>0.48000000000000009</c:v>
                </c:pt>
                <c:pt idx="1711">
                  <c:v>0.5</c:v>
                </c:pt>
                <c:pt idx="1712">
                  <c:v>0.68</c:v>
                </c:pt>
                <c:pt idx="1713">
                  <c:v>0.76000000000000012</c:v>
                </c:pt>
                <c:pt idx="1714">
                  <c:v>1.2000000000000004</c:v>
                </c:pt>
                <c:pt idx="1715">
                  <c:v>1.08</c:v>
                </c:pt>
                <c:pt idx="1716">
                  <c:v>1.42</c:v>
                </c:pt>
                <c:pt idx="1717">
                  <c:v>1.4600000000000002</c:v>
                </c:pt>
                <c:pt idx="1718">
                  <c:v>1.2000000000000004</c:v>
                </c:pt>
                <c:pt idx="1719">
                  <c:v>0.96000000000000019</c:v>
                </c:pt>
                <c:pt idx="1720">
                  <c:v>0.62000000000000033</c:v>
                </c:pt>
                <c:pt idx="1721">
                  <c:v>0.2</c:v>
                </c:pt>
                <c:pt idx="1722">
                  <c:v>-3.9999999999999855E-2</c:v>
                </c:pt>
                <c:pt idx="1723">
                  <c:v>0.31999999999999995</c:v>
                </c:pt>
                <c:pt idx="1724">
                  <c:v>0.25999999999999979</c:v>
                </c:pt>
                <c:pt idx="1725">
                  <c:v>0.31999999999999956</c:v>
                </c:pt>
                <c:pt idx="1726">
                  <c:v>0.69999999999999962</c:v>
                </c:pt>
                <c:pt idx="1727">
                  <c:v>1.0399999999999998</c:v>
                </c:pt>
                <c:pt idx="1728">
                  <c:v>1.1199999999999999</c:v>
                </c:pt>
                <c:pt idx="1729">
                  <c:v>1.52</c:v>
                </c:pt>
                <c:pt idx="1730">
                  <c:v>1.8400000000000003</c:v>
                </c:pt>
                <c:pt idx="1731">
                  <c:v>1.8800000000000003</c:v>
                </c:pt>
                <c:pt idx="1732">
                  <c:v>2.2200000000000002</c:v>
                </c:pt>
                <c:pt idx="1733">
                  <c:v>2.2200000000000002</c:v>
                </c:pt>
                <c:pt idx="1734">
                  <c:v>2.06</c:v>
                </c:pt>
                <c:pt idx="1735">
                  <c:v>2.48</c:v>
                </c:pt>
                <c:pt idx="1736">
                  <c:v>2.48</c:v>
                </c:pt>
                <c:pt idx="1737">
                  <c:v>2.6399999999999997</c:v>
                </c:pt>
                <c:pt idx="1738">
                  <c:v>3.1199999999999997</c:v>
                </c:pt>
                <c:pt idx="1739">
                  <c:v>3.5199999999999996</c:v>
                </c:pt>
                <c:pt idx="1740">
                  <c:v>3.9199999999999995</c:v>
                </c:pt>
                <c:pt idx="1741">
                  <c:v>4.5399999999999991</c:v>
                </c:pt>
                <c:pt idx="1742">
                  <c:v>5.0400000000000009</c:v>
                </c:pt>
                <c:pt idx="1743">
                  <c:v>5.4599999999999991</c:v>
                </c:pt>
                <c:pt idx="1744">
                  <c:v>5.8400000000000007</c:v>
                </c:pt>
                <c:pt idx="1745">
                  <c:v>5.9600000000000009</c:v>
                </c:pt>
                <c:pt idx="1746">
                  <c:v>6.1000000000000014</c:v>
                </c:pt>
                <c:pt idx="1747">
                  <c:v>6.3000000000000007</c:v>
                </c:pt>
                <c:pt idx="1748">
                  <c:v>6.0400000000000009</c:v>
                </c:pt>
                <c:pt idx="1749">
                  <c:v>6.4799999999999995</c:v>
                </c:pt>
                <c:pt idx="1750">
                  <c:v>6.6400000000000006</c:v>
                </c:pt>
                <c:pt idx="1751">
                  <c:v>7.26</c:v>
                </c:pt>
                <c:pt idx="1752">
                  <c:v>7.3400000000000007</c:v>
                </c:pt>
                <c:pt idx="1753">
                  <c:v>8.26</c:v>
                </c:pt>
                <c:pt idx="1754">
                  <c:v>8.1</c:v>
                </c:pt>
                <c:pt idx="1755">
                  <c:v>8.24</c:v>
                </c:pt>
                <c:pt idx="1756">
                  <c:v>8.2200000000000006</c:v>
                </c:pt>
                <c:pt idx="1757">
                  <c:v>8.34</c:v>
                </c:pt>
                <c:pt idx="1758">
                  <c:v>8.24</c:v>
                </c:pt>
                <c:pt idx="1759">
                  <c:v>8.7800000000000011</c:v>
                </c:pt>
                <c:pt idx="1760">
                  <c:v>9</c:v>
                </c:pt>
                <c:pt idx="1761">
                  <c:v>9.1399999999999988</c:v>
                </c:pt>
                <c:pt idx="1762">
                  <c:v>9.3199999999999985</c:v>
                </c:pt>
                <c:pt idx="1763">
                  <c:v>9.3199999999999985</c:v>
                </c:pt>
                <c:pt idx="1764">
                  <c:v>9</c:v>
                </c:pt>
                <c:pt idx="1765">
                  <c:v>8.84</c:v>
                </c:pt>
                <c:pt idx="1766">
                  <c:v>9.1000000000000014</c:v>
                </c:pt>
                <c:pt idx="1767">
                  <c:v>8.64</c:v>
                </c:pt>
                <c:pt idx="1768">
                  <c:v>8.3000000000000007</c:v>
                </c:pt>
                <c:pt idx="1769">
                  <c:v>7.8600000000000021</c:v>
                </c:pt>
                <c:pt idx="1770">
                  <c:v>7.6</c:v>
                </c:pt>
                <c:pt idx="1771">
                  <c:v>6.92</c:v>
                </c:pt>
                <c:pt idx="1772">
                  <c:v>6.76</c:v>
                </c:pt>
                <c:pt idx="1773">
                  <c:v>6.3600000000000012</c:v>
                </c:pt>
                <c:pt idx="1774">
                  <c:v>6.16</c:v>
                </c:pt>
                <c:pt idx="1775">
                  <c:v>5.74</c:v>
                </c:pt>
                <c:pt idx="1776">
                  <c:v>5.38</c:v>
                </c:pt>
                <c:pt idx="1777">
                  <c:v>5.0400000000000009</c:v>
                </c:pt>
                <c:pt idx="1778">
                  <c:v>4.8000000000000007</c:v>
                </c:pt>
                <c:pt idx="1779">
                  <c:v>4.080000000000001</c:v>
                </c:pt>
                <c:pt idx="1780">
                  <c:v>3.8600000000000017</c:v>
                </c:pt>
                <c:pt idx="1781">
                  <c:v>3.2400000000000011</c:v>
                </c:pt>
                <c:pt idx="1782">
                  <c:v>2.9400000000000013</c:v>
                </c:pt>
                <c:pt idx="1783">
                  <c:v>2.7800000000000002</c:v>
                </c:pt>
                <c:pt idx="1784">
                  <c:v>2.62</c:v>
                </c:pt>
                <c:pt idx="1785">
                  <c:v>2.2600000000000002</c:v>
                </c:pt>
                <c:pt idx="1786">
                  <c:v>2.4600000000000009</c:v>
                </c:pt>
                <c:pt idx="1787">
                  <c:v>2.2000000000000002</c:v>
                </c:pt>
                <c:pt idx="1788">
                  <c:v>1.6600000000000001</c:v>
                </c:pt>
                <c:pt idx="1789">
                  <c:v>1.5799999999999996</c:v>
                </c:pt>
                <c:pt idx="1790">
                  <c:v>1.4199999999999995</c:v>
                </c:pt>
                <c:pt idx="1791">
                  <c:v>0.87999999999999901</c:v>
                </c:pt>
                <c:pt idx="1792">
                  <c:v>0.77999999999999969</c:v>
                </c:pt>
                <c:pt idx="1793">
                  <c:v>0.8</c:v>
                </c:pt>
                <c:pt idx="1794">
                  <c:v>0.36000000000000015</c:v>
                </c:pt>
                <c:pt idx="1795">
                  <c:v>8.0000000000000432E-2</c:v>
                </c:pt>
                <c:pt idx="1796">
                  <c:v>4.000000000000057E-2</c:v>
                </c:pt>
                <c:pt idx="1797">
                  <c:v>-0.11999999999999958</c:v>
                </c:pt>
                <c:pt idx="1798">
                  <c:v>-0.51999999999999957</c:v>
                </c:pt>
                <c:pt idx="1799">
                  <c:v>-7.999999999999971E-2</c:v>
                </c:pt>
                <c:pt idx="1800">
                  <c:v>6.0000000000000143E-2</c:v>
                </c:pt>
                <c:pt idx="1801">
                  <c:v>-0.1</c:v>
                </c:pt>
                <c:pt idx="1802">
                  <c:v>0.2</c:v>
                </c:pt>
                <c:pt idx="1803">
                  <c:v>0.21999999999999958</c:v>
                </c:pt>
                <c:pt idx="1804">
                  <c:v>-0.14000000000000057</c:v>
                </c:pt>
                <c:pt idx="1805">
                  <c:v>-0.86000000000000087</c:v>
                </c:pt>
                <c:pt idx="1806">
                  <c:v>-0.88000000000000045</c:v>
                </c:pt>
                <c:pt idx="1807">
                  <c:v>-1.3600000000000008</c:v>
                </c:pt>
                <c:pt idx="1808">
                  <c:v>-1.4400000000000006</c:v>
                </c:pt>
                <c:pt idx="1809">
                  <c:v>-1.44</c:v>
                </c:pt>
                <c:pt idx="1810">
                  <c:v>-0.98000000000000043</c:v>
                </c:pt>
                <c:pt idx="1811">
                  <c:v>-1.320000000000001</c:v>
                </c:pt>
                <c:pt idx="1812">
                  <c:v>-1.6600000000000008</c:v>
                </c:pt>
                <c:pt idx="1813">
                  <c:v>-1.820000000000001</c:v>
                </c:pt>
                <c:pt idx="1814">
                  <c:v>-1.9800000000000011</c:v>
                </c:pt>
                <c:pt idx="1815">
                  <c:v>-2.4200000000000004</c:v>
                </c:pt>
                <c:pt idx="1816">
                  <c:v>-2.2600000000000002</c:v>
                </c:pt>
                <c:pt idx="1817">
                  <c:v>-1.8800000000000003</c:v>
                </c:pt>
                <c:pt idx="1818">
                  <c:v>-1.8800000000000003</c:v>
                </c:pt>
                <c:pt idx="1819">
                  <c:v>-2.0799999999999996</c:v>
                </c:pt>
                <c:pt idx="1820">
                  <c:v>-2.16</c:v>
                </c:pt>
                <c:pt idx="1821">
                  <c:v>-2.38</c:v>
                </c:pt>
                <c:pt idx="1822">
                  <c:v>-2.6599999999999993</c:v>
                </c:pt>
                <c:pt idx="1823">
                  <c:v>-3.0799999999999983</c:v>
                </c:pt>
                <c:pt idx="1824">
                  <c:v>-2.5399999999999983</c:v>
                </c:pt>
                <c:pt idx="1825">
                  <c:v>-2.4199999999999982</c:v>
                </c:pt>
                <c:pt idx="1826">
                  <c:v>-1.8599999999999972</c:v>
                </c:pt>
                <c:pt idx="1827">
                  <c:v>-1.7799999999999976</c:v>
                </c:pt>
                <c:pt idx="1828">
                  <c:v>-1.3199999999999981</c:v>
                </c:pt>
                <c:pt idx="1829">
                  <c:v>-1.4399999999999984</c:v>
                </c:pt>
                <c:pt idx="1830">
                  <c:v>-1.0199999999999989</c:v>
                </c:pt>
                <c:pt idx="1831">
                  <c:v>-1.2</c:v>
                </c:pt>
                <c:pt idx="1832">
                  <c:v>-0.95999999999999941</c:v>
                </c:pt>
                <c:pt idx="1833">
                  <c:v>-0.62000000000000033</c:v>
                </c:pt>
              </c:numCache>
            </c:numRef>
          </c:xVal>
          <c:yVal>
            <c:numRef>
              <c:f>'62G_15'!$A$1:$A$1835</c:f>
              <c:numCache>
                <c:formatCode>General</c:formatCode>
                <c:ptCount val="1835"/>
                <c:pt idx="0">
                  <c:v>0</c:v>
                </c:pt>
                <c:pt idx="1">
                  <c:v>5</c:v>
                </c:pt>
                <c:pt idx="2">
                  <c:v>5.0999999999999996</c:v>
                </c:pt>
                <c:pt idx="3">
                  <c:v>5.2</c:v>
                </c:pt>
                <c:pt idx="4">
                  <c:v>5.3</c:v>
                </c:pt>
                <c:pt idx="5">
                  <c:v>5.4</c:v>
                </c:pt>
                <c:pt idx="6">
                  <c:v>5.5</c:v>
                </c:pt>
                <c:pt idx="7">
                  <c:v>5.6</c:v>
                </c:pt>
                <c:pt idx="8">
                  <c:v>5.7</c:v>
                </c:pt>
                <c:pt idx="9">
                  <c:v>5.8</c:v>
                </c:pt>
                <c:pt idx="10">
                  <c:v>5.9</c:v>
                </c:pt>
                <c:pt idx="11">
                  <c:v>6</c:v>
                </c:pt>
                <c:pt idx="12">
                  <c:v>6.1</c:v>
                </c:pt>
                <c:pt idx="13">
                  <c:v>6.2</c:v>
                </c:pt>
                <c:pt idx="14">
                  <c:v>6.3</c:v>
                </c:pt>
                <c:pt idx="15">
                  <c:v>6.4</c:v>
                </c:pt>
                <c:pt idx="16">
                  <c:v>6.5</c:v>
                </c:pt>
                <c:pt idx="17">
                  <c:v>6.6</c:v>
                </c:pt>
                <c:pt idx="18">
                  <c:v>6.7</c:v>
                </c:pt>
                <c:pt idx="19">
                  <c:v>6.8</c:v>
                </c:pt>
                <c:pt idx="20">
                  <c:v>6.9</c:v>
                </c:pt>
                <c:pt idx="21">
                  <c:v>7</c:v>
                </c:pt>
                <c:pt idx="22">
                  <c:v>7.1</c:v>
                </c:pt>
                <c:pt idx="23">
                  <c:v>7.2</c:v>
                </c:pt>
                <c:pt idx="24">
                  <c:v>7.3</c:v>
                </c:pt>
                <c:pt idx="25">
                  <c:v>7.4</c:v>
                </c:pt>
                <c:pt idx="26">
                  <c:v>7.5</c:v>
                </c:pt>
                <c:pt idx="27">
                  <c:v>7.6</c:v>
                </c:pt>
                <c:pt idx="28">
                  <c:v>7.7</c:v>
                </c:pt>
                <c:pt idx="29">
                  <c:v>7.8</c:v>
                </c:pt>
                <c:pt idx="30">
                  <c:v>7.9</c:v>
                </c:pt>
                <c:pt idx="31">
                  <c:v>8</c:v>
                </c:pt>
                <c:pt idx="32">
                  <c:v>8.1</c:v>
                </c:pt>
                <c:pt idx="33">
                  <c:v>8.1999999999999993</c:v>
                </c:pt>
                <c:pt idx="34">
                  <c:v>8.3000000000000007</c:v>
                </c:pt>
                <c:pt idx="35">
                  <c:v>8.4</c:v>
                </c:pt>
                <c:pt idx="36">
                  <c:v>8.5</c:v>
                </c:pt>
                <c:pt idx="37">
                  <c:v>8.6</c:v>
                </c:pt>
                <c:pt idx="38">
                  <c:v>8.6999999999999993</c:v>
                </c:pt>
                <c:pt idx="39">
                  <c:v>8.8000000000000007</c:v>
                </c:pt>
                <c:pt idx="40">
                  <c:v>8.9</c:v>
                </c:pt>
                <c:pt idx="41">
                  <c:v>9</c:v>
                </c:pt>
                <c:pt idx="42">
                  <c:v>9.1</c:v>
                </c:pt>
                <c:pt idx="43">
                  <c:v>9.1999999999999993</c:v>
                </c:pt>
                <c:pt idx="44">
                  <c:v>9.3000000000000007</c:v>
                </c:pt>
                <c:pt idx="45">
                  <c:v>9.4</c:v>
                </c:pt>
                <c:pt idx="46">
                  <c:v>9.5</c:v>
                </c:pt>
                <c:pt idx="47">
                  <c:v>9.6</c:v>
                </c:pt>
                <c:pt idx="48">
                  <c:v>9.6999999999999993</c:v>
                </c:pt>
                <c:pt idx="49">
                  <c:v>9.8000000000000007</c:v>
                </c:pt>
                <c:pt idx="50">
                  <c:v>9.9</c:v>
                </c:pt>
                <c:pt idx="51">
                  <c:v>10</c:v>
                </c:pt>
                <c:pt idx="52">
                  <c:v>10.1</c:v>
                </c:pt>
                <c:pt idx="53">
                  <c:v>10.199999999999999</c:v>
                </c:pt>
                <c:pt idx="54">
                  <c:v>10.3</c:v>
                </c:pt>
                <c:pt idx="55">
                  <c:v>10.4</c:v>
                </c:pt>
                <c:pt idx="56">
                  <c:v>10.5</c:v>
                </c:pt>
                <c:pt idx="57">
                  <c:v>10.6</c:v>
                </c:pt>
                <c:pt idx="58">
                  <c:v>10.7</c:v>
                </c:pt>
                <c:pt idx="59">
                  <c:v>10.8</c:v>
                </c:pt>
                <c:pt idx="60">
                  <c:v>10.9</c:v>
                </c:pt>
                <c:pt idx="61">
                  <c:v>11</c:v>
                </c:pt>
                <c:pt idx="62">
                  <c:v>11.1</c:v>
                </c:pt>
                <c:pt idx="63">
                  <c:v>11.2</c:v>
                </c:pt>
                <c:pt idx="64">
                  <c:v>11.3</c:v>
                </c:pt>
                <c:pt idx="65">
                  <c:v>11.4</c:v>
                </c:pt>
                <c:pt idx="66">
                  <c:v>11.5</c:v>
                </c:pt>
                <c:pt idx="67">
                  <c:v>11.6</c:v>
                </c:pt>
                <c:pt idx="68">
                  <c:v>11.7</c:v>
                </c:pt>
                <c:pt idx="69">
                  <c:v>11.8</c:v>
                </c:pt>
                <c:pt idx="70">
                  <c:v>11.9</c:v>
                </c:pt>
                <c:pt idx="71">
                  <c:v>12</c:v>
                </c:pt>
                <c:pt idx="72">
                  <c:v>12.1</c:v>
                </c:pt>
                <c:pt idx="73">
                  <c:v>12.2</c:v>
                </c:pt>
                <c:pt idx="74">
                  <c:v>12.3</c:v>
                </c:pt>
                <c:pt idx="75">
                  <c:v>12.4</c:v>
                </c:pt>
                <c:pt idx="76">
                  <c:v>12.5</c:v>
                </c:pt>
                <c:pt idx="77">
                  <c:v>12.6</c:v>
                </c:pt>
                <c:pt idx="78">
                  <c:v>12.7</c:v>
                </c:pt>
                <c:pt idx="79">
                  <c:v>12.8</c:v>
                </c:pt>
                <c:pt idx="80">
                  <c:v>12.9</c:v>
                </c:pt>
                <c:pt idx="81">
                  <c:v>13</c:v>
                </c:pt>
                <c:pt idx="82">
                  <c:v>13.1</c:v>
                </c:pt>
                <c:pt idx="83">
                  <c:v>13.2</c:v>
                </c:pt>
                <c:pt idx="84">
                  <c:v>13.3</c:v>
                </c:pt>
                <c:pt idx="85">
                  <c:v>13.4</c:v>
                </c:pt>
                <c:pt idx="86">
                  <c:v>13.5</c:v>
                </c:pt>
                <c:pt idx="87">
                  <c:v>13.6</c:v>
                </c:pt>
                <c:pt idx="88">
                  <c:v>13.7</c:v>
                </c:pt>
                <c:pt idx="89">
                  <c:v>13.8</c:v>
                </c:pt>
                <c:pt idx="90">
                  <c:v>13.9</c:v>
                </c:pt>
                <c:pt idx="91">
                  <c:v>14</c:v>
                </c:pt>
                <c:pt idx="92">
                  <c:v>14.1</c:v>
                </c:pt>
                <c:pt idx="93">
                  <c:v>14.2</c:v>
                </c:pt>
                <c:pt idx="94">
                  <c:v>14.3</c:v>
                </c:pt>
                <c:pt idx="95">
                  <c:v>14.4</c:v>
                </c:pt>
                <c:pt idx="96">
                  <c:v>14.5</c:v>
                </c:pt>
                <c:pt idx="97">
                  <c:v>14.6</c:v>
                </c:pt>
                <c:pt idx="98">
                  <c:v>14.7</c:v>
                </c:pt>
                <c:pt idx="99">
                  <c:v>14.8</c:v>
                </c:pt>
                <c:pt idx="100">
                  <c:v>14.9</c:v>
                </c:pt>
                <c:pt idx="101">
                  <c:v>15</c:v>
                </c:pt>
                <c:pt idx="102">
                  <c:v>15.1</c:v>
                </c:pt>
                <c:pt idx="103">
                  <c:v>15.2</c:v>
                </c:pt>
                <c:pt idx="104">
                  <c:v>15.3</c:v>
                </c:pt>
                <c:pt idx="105">
                  <c:v>15.4</c:v>
                </c:pt>
                <c:pt idx="106">
                  <c:v>15.5</c:v>
                </c:pt>
                <c:pt idx="107">
                  <c:v>15.6</c:v>
                </c:pt>
                <c:pt idx="108">
                  <c:v>15.7</c:v>
                </c:pt>
                <c:pt idx="109">
                  <c:v>15.8</c:v>
                </c:pt>
                <c:pt idx="110">
                  <c:v>15.9</c:v>
                </c:pt>
                <c:pt idx="111">
                  <c:v>16</c:v>
                </c:pt>
                <c:pt idx="112">
                  <c:v>16.100000000000001</c:v>
                </c:pt>
                <c:pt idx="113">
                  <c:v>16.2</c:v>
                </c:pt>
                <c:pt idx="114">
                  <c:v>16.3</c:v>
                </c:pt>
                <c:pt idx="115">
                  <c:v>16.399999999999999</c:v>
                </c:pt>
                <c:pt idx="116">
                  <c:v>16.5</c:v>
                </c:pt>
                <c:pt idx="117">
                  <c:v>16.600000000000001</c:v>
                </c:pt>
                <c:pt idx="118">
                  <c:v>16.7</c:v>
                </c:pt>
                <c:pt idx="119">
                  <c:v>16.8</c:v>
                </c:pt>
                <c:pt idx="120">
                  <c:v>16.899999999999999</c:v>
                </c:pt>
                <c:pt idx="121">
                  <c:v>17</c:v>
                </c:pt>
                <c:pt idx="122">
                  <c:v>17.100000000000001</c:v>
                </c:pt>
                <c:pt idx="123">
                  <c:v>17.2</c:v>
                </c:pt>
                <c:pt idx="124">
                  <c:v>17.3</c:v>
                </c:pt>
                <c:pt idx="125">
                  <c:v>17.399999999999999</c:v>
                </c:pt>
                <c:pt idx="126">
                  <c:v>17.5</c:v>
                </c:pt>
                <c:pt idx="127">
                  <c:v>17.600000000000001</c:v>
                </c:pt>
                <c:pt idx="128">
                  <c:v>17.7</c:v>
                </c:pt>
                <c:pt idx="129">
                  <c:v>17.8</c:v>
                </c:pt>
                <c:pt idx="130">
                  <c:v>17.899999999999999</c:v>
                </c:pt>
                <c:pt idx="131">
                  <c:v>18</c:v>
                </c:pt>
                <c:pt idx="132">
                  <c:v>18.100000000000001</c:v>
                </c:pt>
                <c:pt idx="133">
                  <c:v>18.2</c:v>
                </c:pt>
                <c:pt idx="134">
                  <c:v>18.3</c:v>
                </c:pt>
                <c:pt idx="135">
                  <c:v>18.399999999999999</c:v>
                </c:pt>
                <c:pt idx="136">
                  <c:v>18.5</c:v>
                </c:pt>
                <c:pt idx="137">
                  <c:v>18.600000000000001</c:v>
                </c:pt>
                <c:pt idx="138">
                  <c:v>18.7</c:v>
                </c:pt>
                <c:pt idx="139">
                  <c:v>18.8</c:v>
                </c:pt>
                <c:pt idx="140">
                  <c:v>18.899999999999999</c:v>
                </c:pt>
                <c:pt idx="141">
                  <c:v>19</c:v>
                </c:pt>
                <c:pt idx="142">
                  <c:v>19.100000000000001</c:v>
                </c:pt>
                <c:pt idx="143">
                  <c:v>19.2</c:v>
                </c:pt>
                <c:pt idx="144">
                  <c:v>19.3</c:v>
                </c:pt>
                <c:pt idx="145">
                  <c:v>19.399999999999999</c:v>
                </c:pt>
                <c:pt idx="146">
                  <c:v>19.5</c:v>
                </c:pt>
                <c:pt idx="147">
                  <c:v>19.600000000000001</c:v>
                </c:pt>
                <c:pt idx="148">
                  <c:v>19.7</c:v>
                </c:pt>
                <c:pt idx="149">
                  <c:v>19.8</c:v>
                </c:pt>
                <c:pt idx="150">
                  <c:v>19.899999999999999</c:v>
                </c:pt>
                <c:pt idx="151">
                  <c:v>20</c:v>
                </c:pt>
                <c:pt idx="152">
                  <c:v>20.100000000000001</c:v>
                </c:pt>
                <c:pt idx="153">
                  <c:v>20.2</c:v>
                </c:pt>
                <c:pt idx="154">
                  <c:v>20.3</c:v>
                </c:pt>
                <c:pt idx="155">
                  <c:v>20.399999999999999</c:v>
                </c:pt>
                <c:pt idx="156">
                  <c:v>20.5</c:v>
                </c:pt>
                <c:pt idx="157">
                  <c:v>20.6</c:v>
                </c:pt>
                <c:pt idx="158">
                  <c:v>20.7</c:v>
                </c:pt>
                <c:pt idx="159">
                  <c:v>20.8</c:v>
                </c:pt>
                <c:pt idx="160">
                  <c:v>20.9</c:v>
                </c:pt>
                <c:pt idx="161">
                  <c:v>21</c:v>
                </c:pt>
                <c:pt idx="162">
                  <c:v>21.1</c:v>
                </c:pt>
                <c:pt idx="163">
                  <c:v>21.2</c:v>
                </c:pt>
                <c:pt idx="164">
                  <c:v>21.3</c:v>
                </c:pt>
                <c:pt idx="165">
                  <c:v>21.4</c:v>
                </c:pt>
                <c:pt idx="166">
                  <c:v>21.5</c:v>
                </c:pt>
                <c:pt idx="167">
                  <c:v>21.6</c:v>
                </c:pt>
                <c:pt idx="168">
                  <c:v>21.7</c:v>
                </c:pt>
                <c:pt idx="169">
                  <c:v>21.8</c:v>
                </c:pt>
                <c:pt idx="170">
                  <c:v>21.9</c:v>
                </c:pt>
                <c:pt idx="171">
                  <c:v>22</c:v>
                </c:pt>
                <c:pt idx="172">
                  <c:v>22.1</c:v>
                </c:pt>
                <c:pt idx="173">
                  <c:v>22.2</c:v>
                </c:pt>
                <c:pt idx="174">
                  <c:v>22.3</c:v>
                </c:pt>
                <c:pt idx="175">
                  <c:v>22.4</c:v>
                </c:pt>
                <c:pt idx="176">
                  <c:v>22.5</c:v>
                </c:pt>
                <c:pt idx="177">
                  <c:v>22.6</c:v>
                </c:pt>
                <c:pt idx="178">
                  <c:v>22.7</c:v>
                </c:pt>
                <c:pt idx="179">
                  <c:v>22.8</c:v>
                </c:pt>
                <c:pt idx="180">
                  <c:v>22.9</c:v>
                </c:pt>
                <c:pt idx="181">
                  <c:v>23</c:v>
                </c:pt>
                <c:pt idx="182">
                  <c:v>23.1</c:v>
                </c:pt>
                <c:pt idx="183">
                  <c:v>23.2</c:v>
                </c:pt>
                <c:pt idx="184">
                  <c:v>23.3</c:v>
                </c:pt>
                <c:pt idx="185">
                  <c:v>23.4</c:v>
                </c:pt>
                <c:pt idx="186">
                  <c:v>23.5</c:v>
                </c:pt>
                <c:pt idx="187">
                  <c:v>23.6</c:v>
                </c:pt>
                <c:pt idx="188">
                  <c:v>23.7</c:v>
                </c:pt>
                <c:pt idx="189">
                  <c:v>23.8</c:v>
                </c:pt>
                <c:pt idx="190">
                  <c:v>23.9</c:v>
                </c:pt>
                <c:pt idx="191">
                  <c:v>24</c:v>
                </c:pt>
                <c:pt idx="192">
                  <c:v>24.1</c:v>
                </c:pt>
                <c:pt idx="193">
                  <c:v>24.2</c:v>
                </c:pt>
                <c:pt idx="194">
                  <c:v>24.3</c:v>
                </c:pt>
                <c:pt idx="195">
                  <c:v>24.4</c:v>
                </c:pt>
                <c:pt idx="196">
                  <c:v>24.5</c:v>
                </c:pt>
                <c:pt idx="197">
                  <c:v>24.6</c:v>
                </c:pt>
                <c:pt idx="198">
                  <c:v>24.7</c:v>
                </c:pt>
                <c:pt idx="199">
                  <c:v>24.8</c:v>
                </c:pt>
                <c:pt idx="200">
                  <c:v>24.9</c:v>
                </c:pt>
                <c:pt idx="201">
                  <c:v>25</c:v>
                </c:pt>
                <c:pt idx="202">
                  <c:v>25.1</c:v>
                </c:pt>
                <c:pt idx="203">
                  <c:v>25.2</c:v>
                </c:pt>
                <c:pt idx="204">
                  <c:v>25.3</c:v>
                </c:pt>
                <c:pt idx="205">
                  <c:v>25.4</c:v>
                </c:pt>
                <c:pt idx="206">
                  <c:v>25.5</c:v>
                </c:pt>
                <c:pt idx="207">
                  <c:v>25.6</c:v>
                </c:pt>
                <c:pt idx="208">
                  <c:v>25.7</c:v>
                </c:pt>
                <c:pt idx="209">
                  <c:v>25.8</c:v>
                </c:pt>
                <c:pt idx="210">
                  <c:v>25.9</c:v>
                </c:pt>
                <c:pt idx="211">
                  <c:v>26</c:v>
                </c:pt>
                <c:pt idx="212">
                  <c:v>26.1</c:v>
                </c:pt>
                <c:pt idx="213">
                  <c:v>26.2</c:v>
                </c:pt>
                <c:pt idx="214">
                  <c:v>26.3</c:v>
                </c:pt>
                <c:pt idx="215">
                  <c:v>26.4</c:v>
                </c:pt>
                <c:pt idx="216">
                  <c:v>26.5</c:v>
                </c:pt>
                <c:pt idx="217">
                  <c:v>26.6</c:v>
                </c:pt>
                <c:pt idx="218">
                  <c:v>26.7</c:v>
                </c:pt>
                <c:pt idx="219">
                  <c:v>26.8</c:v>
                </c:pt>
                <c:pt idx="220">
                  <c:v>26.9</c:v>
                </c:pt>
                <c:pt idx="221">
                  <c:v>27</c:v>
                </c:pt>
                <c:pt idx="222">
                  <c:v>27.1</c:v>
                </c:pt>
                <c:pt idx="223">
                  <c:v>27.2</c:v>
                </c:pt>
                <c:pt idx="224">
                  <c:v>27.3</c:v>
                </c:pt>
                <c:pt idx="225">
                  <c:v>27.4</c:v>
                </c:pt>
                <c:pt idx="226">
                  <c:v>27.5</c:v>
                </c:pt>
                <c:pt idx="227">
                  <c:v>27.6</c:v>
                </c:pt>
                <c:pt idx="228">
                  <c:v>27.7</c:v>
                </c:pt>
                <c:pt idx="229">
                  <c:v>27.8</c:v>
                </c:pt>
                <c:pt idx="230">
                  <c:v>27.9</c:v>
                </c:pt>
                <c:pt idx="231">
                  <c:v>28</c:v>
                </c:pt>
                <c:pt idx="232">
                  <c:v>28.1</c:v>
                </c:pt>
                <c:pt idx="233">
                  <c:v>28.2</c:v>
                </c:pt>
                <c:pt idx="234">
                  <c:v>28.3</c:v>
                </c:pt>
                <c:pt idx="235">
                  <c:v>28.4</c:v>
                </c:pt>
                <c:pt idx="236">
                  <c:v>28.5</c:v>
                </c:pt>
                <c:pt idx="237">
                  <c:v>28.6</c:v>
                </c:pt>
                <c:pt idx="238">
                  <c:v>28.7</c:v>
                </c:pt>
                <c:pt idx="239">
                  <c:v>28.8</c:v>
                </c:pt>
                <c:pt idx="240">
                  <c:v>28.9</c:v>
                </c:pt>
                <c:pt idx="241">
                  <c:v>29</c:v>
                </c:pt>
                <c:pt idx="242">
                  <c:v>29.1</c:v>
                </c:pt>
                <c:pt idx="243">
                  <c:v>29.2</c:v>
                </c:pt>
                <c:pt idx="244">
                  <c:v>29.3</c:v>
                </c:pt>
                <c:pt idx="245">
                  <c:v>29.4</c:v>
                </c:pt>
                <c:pt idx="246">
                  <c:v>29.5</c:v>
                </c:pt>
                <c:pt idx="247">
                  <c:v>29.6</c:v>
                </c:pt>
                <c:pt idx="248">
                  <c:v>29.7</c:v>
                </c:pt>
                <c:pt idx="249">
                  <c:v>29.8</c:v>
                </c:pt>
                <c:pt idx="250">
                  <c:v>29.9</c:v>
                </c:pt>
                <c:pt idx="251">
                  <c:v>30</c:v>
                </c:pt>
                <c:pt idx="252">
                  <c:v>30.1</c:v>
                </c:pt>
                <c:pt idx="253">
                  <c:v>30.2</c:v>
                </c:pt>
                <c:pt idx="254">
                  <c:v>30.3</c:v>
                </c:pt>
                <c:pt idx="255">
                  <c:v>30.4</c:v>
                </c:pt>
                <c:pt idx="256">
                  <c:v>30.5</c:v>
                </c:pt>
                <c:pt idx="257">
                  <c:v>30.6</c:v>
                </c:pt>
                <c:pt idx="258">
                  <c:v>30.7</c:v>
                </c:pt>
                <c:pt idx="259">
                  <c:v>30.8</c:v>
                </c:pt>
                <c:pt idx="260">
                  <c:v>30.9</c:v>
                </c:pt>
                <c:pt idx="261">
                  <c:v>31</c:v>
                </c:pt>
                <c:pt idx="262">
                  <c:v>31.1</c:v>
                </c:pt>
                <c:pt idx="263">
                  <c:v>31.2</c:v>
                </c:pt>
                <c:pt idx="264">
                  <c:v>31.3</c:v>
                </c:pt>
                <c:pt idx="265">
                  <c:v>31.4</c:v>
                </c:pt>
                <c:pt idx="266">
                  <c:v>31.5</c:v>
                </c:pt>
                <c:pt idx="267">
                  <c:v>31.6</c:v>
                </c:pt>
                <c:pt idx="268">
                  <c:v>31.7</c:v>
                </c:pt>
                <c:pt idx="269">
                  <c:v>31.8</c:v>
                </c:pt>
                <c:pt idx="270">
                  <c:v>31.9</c:v>
                </c:pt>
                <c:pt idx="271">
                  <c:v>32</c:v>
                </c:pt>
                <c:pt idx="272">
                  <c:v>32.1</c:v>
                </c:pt>
                <c:pt idx="273">
                  <c:v>32.200000000000003</c:v>
                </c:pt>
                <c:pt idx="274">
                  <c:v>32.299999999999997</c:v>
                </c:pt>
                <c:pt idx="275">
                  <c:v>32.4</c:v>
                </c:pt>
                <c:pt idx="276">
                  <c:v>32.5</c:v>
                </c:pt>
                <c:pt idx="277">
                  <c:v>32.6</c:v>
                </c:pt>
                <c:pt idx="278">
                  <c:v>32.700000000000003</c:v>
                </c:pt>
                <c:pt idx="279">
                  <c:v>32.799999999999997</c:v>
                </c:pt>
                <c:pt idx="280">
                  <c:v>32.9</c:v>
                </c:pt>
                <c:pt idx="281">
                  <c:v>33</c:v>
                </c:pt>
                <c:pt idx="282">
                  <c:v>33.1</c:v>
                </c:pt>
                <c:pt idx="283">
                  <c:v>33.200000000000003</c:v>
                </c:pt>
                <c:pt idx="284">
                  <c:v>33.299999999999997</c:v>
                </c:pt>
                <c:pt idx="285">
                  <c:v>33.4</c:v>
                </c:pt>
                <c:pt idx="286">
                  <c:v>33.5</c:v>
                </c:pt>
                <c:pt idx="287">
                  <c:v>33.6</c:v>
                </c:pt>
                <c:pt idx="288">
                  <c:v>33.700000000000003</c:v>
                </c:pt>
                <c:pt idx="289">
                  <c:v>33.799999999999997</c:v>
                </c:pt>
                <c:pt idx="290">
                  <c:v>33.9</c:v>
                </c:pt>
                <c:pt idx="291">
                  <c:v>34</c:v>
                </c:pt>
                <c:pt idx="292">
                  <c:v>34.1</c:v>
                </c:pt>
                <c:pt idx="293">
                  <c:v>34.200000000000003</c:v>
                </c:pt>
                <c:pt idx="294">
                  <c:v>34.299999999999997</c:v>
                </c:pt>
                <c:pt idx="295">
                  <c:v>34.4</c:v>
                </c:pt>
                <c:pt idx="296">
                  <c:v>34.5</c:v>
                </c:pt>
                <c:pt idx="297">
                  <c:v>34.6</c:v>
                </c:pt>
                <c:pt idx="298">
                  <c:v>34.700000000000003</c:v>
                </c:pt>
                <c:pt idx="299">
                  <c:v>34.799999999999997</c:v>
                </c:pt>
                <c:pt idx="300">
                  <c:v>34.9</c:v>
                </c:pt>
                <c:pt idx="301">
                  <c:v>35</c:v>
                </c:pt>
                <c:pt idx="302">
                  <c:v>35.1</c:v>
                </c:pt>
                <c:pt idx="303">
                  <c:v>35.200000000000003</c:v>
                </c:pt>
                <c:pt idx="304">
                  <c:v>35.299999999999997</c:v>
                </c:pt>
                <c:pt idx="305">
                  <c:v>35.4</c:v>
                </c:pt>
                <c:pt idx="306">
                  <c:v>35.5</c:v>
                </c:pt>
                <c:pt idx="307">
                  <c:v>35.6</c:v>
                </c:pt>
                <c:pt idx="308">
                  <c:v>35.700000000000003</c:v>
                </c:pt>
                <c:pt idx="309">
                  <c:v>35.799999999999997</c:v>
                </c:pt>
                <c:pt idx="310">
                  <c:v>35.9</c:v>
                </c:pt>
                <c:pt idx="311">
                  <c:v>36</c:v>
                </c:pt>
                <c:pt idx="312">
                  <c:v>36.1</c:v>
                </c:pt>
                <c:pt idx="313">
                  <c:v>36.200000000000003</c:v>
                </c:pt>
                <c:pt idx="314">
                  <c:v>36.299999999999997</c:v>
                </c:pt>
                <c:pt idx="315">
                  <c:v>36.4</c:v>
                </c:pt>
                <c:pt idx="316">
                  <c:v>36.5</c:v>
                </c:pt>
                <c:pt idx="317">
                  <c:v>36.6</c:v>
                </c:pt>
                <c:pt idx="318">
                  <c:v>36.700000000000003</c:v>
                </c:pt>
                <c:pt idx="319">
                  <c:v>36.799999999999997</c:v>
                </c:pt>
                <c:pt idx="320">
                  <c:v>36.9</c:v>
                </c:pt>
                <c:pt idx="321">
                  <c:v>37</c:v>
                </c:pt>
                <c:pt idx="322">
                  <c:v>37.1</c:v>
                </c:pt>
                <c:pt idx="323">
                  <c:v>37.200000000000003</c:v>
                </c:pt>
                <c:pt idx="324">
                  <c:v>37.299999999999997</c:v>
                </c:pt>
                <c:pt idx="325">
                  <c:v>37.4</c:v>
                </c:pt>
                <c:pt idx="326">
                  <c:v>37.5</c:v>
                </c:pt>
                <c:pt idx="327">
                  <c:v>37.6</c:v>
                </c:pt>
                <c:pt idx="328">
                  <c:v>37.700000000000003</c:v>
                </c:pt>
                <c:pt idx="329">
                  <c:v>37.799999999999997</c:v>
                </c:pt>
                <c:pt idx="330">
                  <c:v>37.9</c:v>
                </c:pt>
                <c:pt idx="331">
                  <c:v>38</c:v>
                </c:pt>
                <c:pt idx="332">
                  <c:v>38.1</c:v>
                </c:pt>
                <c:pt idx="333">
                  <c:v>38.200000000000003</c:v>
                </c:pt>
                <c:pt idx="334">
                  <c:v>38.299999999999997</c:v>
                </c:pt>
                <c:pt idx="335">
                  <c:v>38.4</c:v>
                </c:pt>
                <c:pt idx="336">
                  <c:v>38.5</c:v>
                </c:pt>
                <c:pt idx="337">
                  <c:v>38.6</c:v>
                </c:pt>
                <c:pt idx="338">
                  <c:v>38.700000000000003</c:v>
                </c:pt>
                <c:pt idx="339">
                  <c:v>38.799999999999997</c:v>
                </c:pt>
                <c:pt idx="340">
                  <c:v>38.9</c:v>
                </c:pt>
                <c:pt idx="341">
                  <c:v>39</c:v>
                </c:pt>
                <c:pt idx="342">
                  <c:v>39.1</c:v>
                </c:pt>
                <c:pt idx="343">
                  <c:v>39.200000000000003</c:v>
                </c:pt>
                <c:pt idx="344">
                  <c:v>39.299999999999997</c:v>
                </c:pt>
                <c:pt idx="345">
                  <c:v>39.4</c:v>
                </c:pt>
                <c:pt idx="346">
                  <c:v>39.5</c:v>
                </c:pt>
                <c:pt idx="347">
                  <c:v>39.6</c:v>
                </c:pt>
                <c:pt idx="348">
                  <c:v>39.700000000000003</c:v>
                </c:pt>
                <c:pt idx="349">
                  <c:v>39.799999999999997</c:v>
                </c:pt>
                <c:pt idx="350">
                  <c:v>39.9</c:v>
                </c:pt>
                <c:pt idx="351">
                  <c:v>40</c:v>
                </c:pt>
                <c:pt idx="352">
                  <c:v>40.1</c:v>
                </c:pt>
                <c:pt idx="353">
                  <c:v>40.200000000000003</c:v>
                </c:pt>
                <c:pt idx="354">
                  <c:v>40.299999999999997</c:v>
                </c:pt>
                <c:pt idx="355">
                  <c:v>40.4</c:v>
                </c:pt>
                <c:pt idx="356">
                  <c:v>40.5</c:v>
                </c:pt>
                <c:pt idx="357">
                  <c:v>40.6</c:v>
                </c:pt>
                <c:pt idx="358">
                  <c:v>40.700000000000003</c:v>
                </c:pt>
                <c:pt idx="359">
                  <c:v>40.799999999999997</c:v>
                </c:pt>
                <c:pt idx="360">
                  <c:v>40.9</c:v>
                </c:pt>
                <c:pt idx="361">
                  <c:v>41</c:v>
                </c:pt>
                <c:pt idx="362">
                  <c:v>41.1</c:v>
                </c:pt>
                <c:pt idx="363">
                  <c:v>41.2</c:v>
                </c:pt>
                <c:pt idx="364">
                  <c:v>41.3</c:v>
                </c:pt>
                <c:pt idx="365">
                  <c:v>41.4</c:v>
                </c:pt>
                <c:pt idx="366">
                  <c:v>41.5</c:v>
                </c:pt>
                <c:pt idx="367">
                  <c:v>41.6</c:v>
                </c:pt>
                <c:pt idx="368">
                  <c:v>41.7</c:v>
                </c:pt>
                <c:pt idx="369">
                  <c:v>41.8</c:v>
                </c:pt>
                <c:pt idx="370">
                  <c:v>41.9</c:v>
                </c:pt>
                <c:pt idx="371">
                  <c:v>42</c:v>
                </c:pt>
                <c:pt idx="372">
                  <c:v>42.1</c:v>
                </c:pt>
                <c:pt idx="373">
                  <c:v>42.2</c:v>
                </c:pt>
                <c:pt idx="374">
                  <c:v>42.3</c:v>
                </c:pt>
                <c:pt idx="375">
                  <c:v>42.4</c:v>
                </c:pt>
                <c:pt idx="376">
                  <c:v>42.5</c:v>
                </c:pt>
                <c:pt idx="377">
                  <c:v>42.6</c:v>
                </c:pt>
                <c:pt idx="378">
                  <c:v>42.7</c:v>
                </c:pt>
                <c:pt idx="379">
                  <c:v>42.8</c:v>
                </c:pt>
                <c:pt idx="380">
                  <c:v>42.9</c:v>
                </c:pt>
                <c:pt idx="381">
                  <c:v>43</c:v>
                </c:pt>
                <c:pt idx="382">
                  <c:v>43.1</c:v>
                </c:pt>
                <c:pt idx="383">
                  <c:v>43.2</c:v>
                </c:pt>
                <c:pt idx="384">
                  <c:v>43.3</c:v>
                </c:pt>
                <c:pt idx="385">
                  <c:v>43.4</c:v>
                </c:pt>
                <c:pt idx="386">
                  <c:v>43.5</c:v>
                </c:pt>
                <c:pt idx="387">
                  <c:v>43.6</c:v>
                </c:pt>
                <c:pt idx="388">
                  <c:v>43.7</c:v>
                </c:pt>
                <c:pt idx="389">
                  <c:v>43.8</c:v>
                </c:pt>
                <c:pt idx="390">
                  <c:v>43.9</c:v>
                </c:pt>
                <c:pt idx="391">
                  <c:v>44</c:v>
                </c:pt>
                <c:pt idx="392">
                  <c:v>44.1</c:v>
                </c:pt>
                <c:pt idx="393">
                  <c:v>44.2</c:v>
                </c:pt>
                <c:pt idx="394">
                  <c:v>44.3</c:v>
                </c:pt>
                <c:pt idx="395">
                  <c:v>44.4</c:v>
                </c:pt>
                <c:pt idx="396">
                  <c:v>44.5</c:v>
                </c:pt>
                <c:pt idx="397">
                  <c:v>44.6</c:v>
                </c:pt>
                <c:pt idx="398">
                  <c:v>44.7</c:v>
                </c:pt>
                <c:pt idx="399">
                  <c:v>44.8</c:v>
                </c:pt>
                <c:pt idx="400">
                  <c:v>44.9</c:v>
                </c:pt>
                <c:pt idx="401">
                  <c:v>45</c:v>
                </c:pt>
                <c:pt idx="402">
                  <c:v>45.1</c:v>
                </c:pt>
                <c:pt idx="403">
                  <c:v>45.2</c:v>
                </c:pt>
                <c:pt idx="404">
                  <c:v>45.3</c:v>
                </c:pt>
                <c:pt idx="405">
                  <c:v>45.4</c:v>
                </c:pt>
                <c:pt idx="406">
                  <c:v>45.5</c:v>
                </c:pt>
                <c:pt idx="407">
                  <c:v>45.6</c:v>
                </c:pt>
                <c:pt idx="408">
                  <c:v>45.7</c:v>
                </c:pt>
                <c:pt idx="409">
                  <c:v>45.8</c:v>
                </c:pt>
                <c:pt idx="410">
                  <c:v>45.9</c:v>
                </c:pt>
                <c:pt idx="411">
                  <c:v>46</c:v>
                </c:pt>
                <c:pt idx="412">
                  <c:v>46.1</c:v>
                </c:pt>
                <c:pt idx="413">
                  <c:v>46.2</c:v>
                </c:pt>
                <c:pt idx="414">
                  <c:v>46.3</c:v>
                </c:pt>
                <c:pt idx="415">
                  <c:v>46.4</c:v>
                </c:pt>
                <c:pt idx="416">
                  <c:v>46.5</c:v>
                </c:pt>
                <c:pt idx="417">
                  <c:v>46.6</c:v>
                </c:pt>
                <c:pt idx="418">
                  <c:v>46.7</c:v>
                </c:pt>
                <c:pt idx="419">
                  <c:v>46.8</c:v>
                </c:pt>
                <c:pt idx="420">
                  <c:v>46.9</c:v>
                </c:pt>
                <c:pt idx="421">
                  <c:v>47</c:v>
                </c:pt>
                <c:pt idx="422">
                  <c:v>47.1</c:v>
                </c:pt>
                <c:pt idx="423">
                  <c:v>47.2</c:v>
                </c:pt>
                <c:pt idx="424">
                  <c:v>47.3</c:v>
                </c:pt>
                <c:pt idx="425">
                  <c:v>47.4</c:v>
                </c:pt>
                <c:pt idx="426">
                  <c:v>47.5</c:v>
                </c:pt>
                <c:pt idx="427">
                  <c:v>47.6</c:v>
                </c:pt>
                <c:pt idx="428">
                  <c:v>47.7</c:v>
                </c:pt>
                <c:pt idx="429">
                  <c:v>47.8</c:v>
                </c:pt>
                <c:pt idx="430">
                  <c:v>47.9</c:v>
                </c:pt>
                <c:pt idx="431">
                  <c:v>48</c:v>
                </c:pt>
                <c:pt idx="432">
                  <c:v>48.1</c:v>
                </c:pt>
                <c:pt idx="433">
                  <c:v>48.2</c:v>
                </c:pt>
                <c:pt idx="434">
                  <c:v>48.3</c:v>
                </c:pt>
                <c:pt idx="435">
                  <c:v>48.4</c:v>
                </c:pt>
                <c:pt idx="436">
                  <c:v>48.5</c:v>
                </c:pt>
                <c:pt idx="437">
                  <c:v>48.6</c:v>
                </c:pt>
                <c:pt idx="438">
                  <c:v>48.7</c:v>
                </c:pt>
                <c:pt idx="439">
                  <c:v>48.8</c:v>
                </c:pt>
                <c:pt idx="440">
                  <c:v>48.9</c:v>
                </c:pt>
                <c:pt idx="441">
                  <c:v>49</c:v>
                </c:pt>
                <c:pt idx="442">
                  <c:v>49.1</c:v>
                </c:pt>
                <c:pt idx="443">
                  <c:v>49.2</c:v>
                </c:pt>
                <c:pt idx="444">
                  <c:v>49.3</c:v>
                </c:pt>
                <c:pt idx="445">
                  <c:v>49.4</c:v>
                </c:pt>
                <c:pt idx="446">
                  <c:v>49.5</c:v>
                </c:pt>
                <c:pt idx="447">
                  <c:v>49.6</c:v>
                </c:pt>
                <c:pt idx="448">
                  <c:v>49.7</c:v>
                </c:pt>
                <c:pt idx="449">
                  <c:v>49.8</c:v>
                </c:pt>
                <c:pt idx="450">
                  <c:v>49.9</c:v>
                </c:pt>
                <c:pt idx="451">
                  <c:v>50</c:v>
                </c:pt>
                <c:pt idx="452">
                  <c:v>50.1</c:v>
                </c:pt>
                <c:pt idx="453">
                  <c:v>50.2</c:v>
                </c:pt>
                <c:pt idx="454">
                  <c:v>50.3</c:v>
                </c:pt>
                <c:pt idx="455">
                  <c:v>50.4</c:v>
                </c:pt>
                <c:pt idx="456">
                  <c:v>50.5</c:v>
                </c:pt>
                <c:pt idx="457">
                  <c:v>50.6</c:v>
                </c:pt>
                <c:pt idx="458">
                  <c:v>50.7</c:v>
                </c:pt>
                <c:pt idx="459">
                  <c:v>50.8</c:v>
                </c:pt>
                <c:pt idx="460">
                  <c:v>50.9</c:v>
                </c:pt>
                <c:pt idx="461">
                  <c:v>51</c:v>
                </c:pt>
                <c:pt idx="462">
                  <c:v>51.1</c:v>
                </c:pt>
                <c:pt idx="463">
                  <c:v>51.2</c:v>
                </c:pt>
                <c:pt idx="464">
                  <c:v>51.3</c:v>
                </c:pt>
                <c:pt idx="465">
                  <c:v>51.4</c:v>
                </c:pt>
                <c:pt idx="466">
                  <c:v>51.5</c:v>
                </c:pt>
                <c:pt idx="467">
                  <c:v>51.6</c:v>
                </c:pt>
                <c:pt idx="468">
                  <c:v>51.7</c:v>
                </c:pt>
                <c:pt idx="469">
                  <c:v>51.8</c:v>
                </c:pt>
                <c:pt idx="470">
                  <c:v>51.9</c:v>
                </c:pt>
                <c:pt idx="471">
                  <c:v>52</c:v>
                </c:pt>
                <c:pt idx="472">
                  <c:v>52.1</c:v>
                </c:pt>
                <c:pt idx="473">
                  <c:v>52.2</c:v>
                </c:pt>
                <c:pt idx="474">
                  <c:v>52.3</c:v>
                </c:pt>
                <c:pt idx="475">
                  <c:v>52.4</c:v>
                </c:pt>
                <c:pt idx="476">
                  <c:v>52.5</c:v>
                </c:pt>
                <c:pt idx="477">
                  <c:v>52.6</c:v>
                </c:pt>
                <c:pt idx="478">
                  <c:v>52.7</c:v>
                </c:pt>
                <c:pt idx="479">
                  <c:v>52.8</c:v>
                </c:pt>
                <c:pt idx="480">
                  <c:v>52.9</c:v>
                </c:pt>
                <c:pt idx="481">
                  <c:v>53</c:v>
                </c:pt>
                <c:pt idx="482">
                  <c:v>53.1</c:v>
                </c:pt>
                <c:pt idx="483">
                  <c:v>53.2</c:v>
                </c:pt>
                <c:pt idx="484">
                  <c:v>53.3</c:v>
                </c:pt>
                <c:pt idx="485">
                  <c:v>53.4</c:v>
                </c:pt>
                <c:pt idx="486">
                  <c:v>53.5</c:v>
                </c:pt>
                <c:pt idx="487">
                  <c:v>53.6</c:v>
                </c:pt>
                <c:pt idx="488">
                  <c:v>53.7</c:v>
                </c:pt>
                <c:pt idx="489">
                  <c:v>53.8</c:v>
                </c:pt>
                <c:pt idx="490">
                  <c:v>53.9</c:v>
                </c:pt>
                <c:pt idx="491">
                  <c:v>54</c:v>
                </c:pt>
                <c:pt idx="492">
                  <c:v>54.1</c:v>
                </c:pt>
                <c:pt idx="493">
                  <c:v>54.2</c:v>
                </c:pt>
                <c:pt idx="494">
                  <c:v>54.3</c:v>
                </c:pt>
                <c:pt idx="495">
                  <c:v>54.4</c:v>
                </c:pt>
                <c:pt idx="496">
                  <c:v>54.5</c:v>
                </c:pt>
                <c:pt idx="497">
                  <c:v>54.6</c:v>
                </c:pt>
                <c:pt idx="498">
                  <c:v>54.7</c:v>
                </c:pt>
                <c:pt idx="499">
                  <c:v>54.8</c:v>
                </c:pt>
                <c:pt idx="500">
                  <c:v>54.9</c:v>
                </c:pt>
                <c:pt idx="501">
                  <c:v>55</c:v>
                </c:pt>
                <c:pt idx="502">
                  <c:v>55.1</c:v>
                </c:pt>
                <c:pt idx="503">
                  <c:v>55.2</c:v>
                </c:pt>
                <c:pt idx="504">
                  <c:v>55.3</c:v>
                </c:pt>
                <c:pt idx="505">
                  <c:v>55.4</c:v>
                </c:pt>
                <c:pt idx="506">
                  <c:v>55.5</c:v>
                </c:pt>
                <c:pt idx="507">
                  <c:v>55.6</c:v>
                </c:pt>
                <c:pt idx="508">
                  <c:v>55.7</c:v>
                </c:pt>
                <c:pt idx="509">
                  <c:v>55.8</c:v>
                </c:pt>
                <c:pt idx="510">
                  <c:v>55.9</c:v>
                </c:pt>
                <c:pt idx="511">
                  <c:v>56</c:v>
                </c:pt>
                <c:pt idx="512">
                  <c:v>56.1</c:v>
                </c:pt>
                <c:pt idx="513">
                  <c:v>56.2</c:v>
                </c:pt>
                <c:pt idx="514">
                  <c:v>56.3</c:v>
                </c:pt>
                <c:pt idx="515">
                  <c:v>56.4</c:v>
                </c:pt>
                <c:pt idx="516">
                  <c:v>56.5</c:v>
                </c:pt>
                <c:pt idx="517">
                  <c:v>56.6</c:v>
                </c:pt>
                <c:pt idx="518">
                  <c:v>56.7</c:v>
                </c:pt>
                <c:pt idx="519">
                  <c:v>56.8</c:v>
                </c:pt>
                <c:pt idx="520">
                  <c:v>56.9</c:v>
                </c:pt>
                <c:pt idx="521">
                  <c:v>57</c:v>
                </c:pt>
                <c:pt idx="522">
                  <c:v>57.1</c:v>
                </c:pt>
                <c:pt idx="523">
                  <c:v>57.2</c:v>
                </c:pt>
                <c:pt idx="524">
                  <c:v>57.3</c:v>
                </c:pt>
                <c:pt idx="525">
                  <c:v>57.4</c:v>
                </c:pt>
                <c:pt idx="526">
                  <c:v>57.5</c:v>
                </c:pt>
                <c:pt idx="527">
                  <c:v>57.6</c:v>
                </c:pt>
                <c:pt idx="528">
                  <c:v>57.7</c:v>
                </c:pt>
                <c:pt idx="529">
                  <c:v>57.8</c:v>
                </c:pt>
                <c:pt idx="530">
                  <c:v>57.9</c:v>
                </c:pt>
                <c:pt idx="531">
                  <c:v>58</c:v>
                </c:pt>
                <c:pt idx="532">
                  <c:v>58.1</c:v>
                </c:pt>
                <c:pt idx="533">
                  <c:v>58.2</c:v>
                </c:pt>
                <c:pt idx="534">
                  <c:v>58.3</c:v>
                </c:pt>
                <c:pt idx="535">
                  <c:v>58.4</c:v>
                </c:pt>
                <c:pt idx="536">
                  <c:v>58.5</c:v>
                </c:pt>
                <c:pt idx="537">
                  <c:v>58.6</c:v>
                </c:pt>
                <c:pt idx="538">
                  <c:v>58.7</c:v>
                </c:pt>
                <c:pt idx="539">
                  <c:v>58.8</c:v>
                </c:pt>
                <c:pt idx="540">
                  <c:v>58.9</c:v>
                </c:pt>
                <c:pt idx="541">
                  <c:v>59</c:v>
                </c:pt>
                <c:pt idx="542">
                  <c:v>59.1</c:v>
                </c:pt>
                <c:pt idx="543">
                  <c:v>59.2</c:v>
                </c:pt>
                <c:pt idx="544">
                  <c:v>59.3</c:v>
                </c:pt>
                <c:pt idx="545">
                  <c:v>59.4</c:v>
                </c:pt>
                <c:pt idx="546">
                  <c:v>59.5</c:v>
                </c:pt>
                <c:pt idx="547">
                  <c:v>59.6</c:v>
                </c:pt>
                <c:pt idx="548">
                  <c:v>59.7</c:v>
                </c:pt>
                <c:pt idx="549">
                  <c:v>59.8</c:v>
                </c:pt>
                <c:pt idx="550">
                  <c:v>59.9</c:v>
                </c:pt>
                <c:pt idx="551">
                  <c:v>60</c:v>
                </c:pt>
                <c:pt idx="552">
                  <c:v>60.1</c:v>
                </c:pt>
                <c:pt idx="553">
                  <c:v>60.2</c:v>
                </c:pt>
                <c:pt idx="554">
                  <c:v>60.3</c:v>
                </c:pt>
                <c:pt idx="555">
                  <c:v>60.4</c:v>
                </c:pt>
                <c:pt idx="556">
                  <c:v>60.5</c:v>
                </c:pt>
                <c:pt idx="557">
                  <c:v>60.6</c:v>
                </c:pt>
                <c:pt idx="558">
                  <c:v>60.7</c:v>
                </c:pt>
                <c:pt idx="559">
                  <c:v>60.8</c:v>
                </c:pt>
                <c:pt idx="560">
                  <c:v>60.9</c:v>
                </c:pt>
                <c:pt idx="561">
                  <c:v>61</c:v>
                </c:pt>
                <c:pt idx="562">
                  <c:v>61.1</c:v>
                </c:pt>
                <c:pt idx="563">
                  <c:v>61.2</c:v>
                </c:pt>
                <c:pt idx="564">
                  <c:v>61.3</c:v>
                </c:pt>
                <c:pt idx="565">
                  <c:v>61.4</c:v>
                </c:pt>
                <c:pt idx="566">
                  <c:v>61.5</c:v>
                </c:pt>
                <c:pt idx="567">
                  <c:v>61.6</c:v>
                </c:pt>
                <c:pt idx="568">
                  <c:v>61.7</c:v>
                </c:pt>
                <c:pt idx="569">
                  <c:v>61.8</c:v>
                </c:pt>
                <c:pt idx="570">
                  <c:v>61.9</c:v>
                </c:pt>
                <c:pt idx="571">
                  <c:v>62</c:v>
                </c:pt>
                <c:pt idx="572">
                  <c:v>62.1</c:v>
                </c:pt>
                <c:pt idx="573">
                  <c:v>62.2</c:v>
                </c:pt>
                <c:pt idx="574">
                  <c:v>62.3</c:v>
                </c:pt>
                <c:pt idx="575">
                  <c:v>62.4</c:v>
                </c:pt>
                <c:pt idx="576">
                  <c:v>62.5</c:v>
                </c:pt>
                <c:pt idx="577">
                  <c:v>62.6</c:v>
                </c:pt>
                <c:pt idx="578">
                  <c:v>62.7</c:v>
                </c:pt>
                <c:pt idx="579">
                  <c:v>62.8</c:v>
                </c:pt>
                <c:pt idx="580">
                  <c:v>62.9</c:v>
                </c:pt>
                <c:pt idx="581">
                  <c:v>63</c:v>
                </c:pt>
                <c:pt idx="582">
                  <c:v>63.1</c:v>
                </c:pt>
                <c:pt idx="583">
                  <c:v>63.2</c:v>
                </c:pt>
                <c:pt idx="584">
                  <c:v>63.3</c:v>
                </c:pt>
                <c:pt idx="585">
                  <c:v>63.4</c:v>
                </c:pt>
                <c:pt idx="586">
                  <c:v>63.5</c:v>
                </c:pt>
                <c:pt idx="587">
                  <c:v>63.6</c:v>
                </c:pt>
                <c:pt idx="588">
                  <c:v>63.7</c:v>
                </c:pt>
                <c:pt idx="589">
                  <c:v>63.8</c:v>
                </c:pt>
                <c:pt idx="590">
                  <c:v>63.9</c:v>
                </c:pt>
                <c:pt idx="591">
                  <c:v>64</c:v>
                </c:pt>
                <c:pt idx="592">
                  <c:v>64.099999999999994</c:v>
                </c:pt>
                <c:pt idx="593">
                  <c:v>64.2</c:v>
                </c:pt>
                <c:pt idx="594">
                  <c:v>64.3</c:v>
                </c:pt>
                <c:pt idx="595">
                  <c:v>64.400000000000006</c:v>
                </c:pt>
                <c:pt idx="596">
                  <c:v>64.5</c:v>
                </c:pt>
                <c:pt idx="597">
                  <c:v>64.599999999999994</c:v>
                </c:pt>
                <c:pt idx="598">
                  <c:v>64.7</c:v>
                </c:pt>
                <c:pt idx="599">
                  <c:v>64.8</c:v>
                </c:pt>
                <c:pt idx="600">
                  <c:v>64.900000000000006</c:v>
                </c:pt>
                <c:pt idx="601">
                  <c:v>65</c:v>
                </c:pt>
                <c:pt idx="602">
                  <c:v>65.099999999999994</c:v>
                </c:pt>
                <c:pt idx="603">
                  <c:v>65.2</c:v>
                </c:pt>
                <c:pt idx="604">
                  <c:v>65.3</c:v>
                </c:pt>
                <c:pt idx="605">
                  <c:v>65.400000000000006</c:v>
                </c:pt>
                <c:pt idx="606">
                  <c:v>65.5</c:v>
                </c:pt>
                <c:pt idx="607">
                  <c:v>65.599999999999994</c:v>
                </c:pt>
                <c:pt idx="608">
                  <c:v>65.7</c:v>
                </c:pt>
                <c:pt idx="609">
                  <c:v>65.8</c:v>
                </c:pt>
                <c:pt idx="610">
                  <c:v>65.900000000000006</c:v>
                </c:pt>
                <c:pt idx="611">
                  <c:v>66</c:v>
                </c:pt>
                <c:pt idx="612">
                  <c:v>66.099999999999994</c:v>
                </c:pt>
                <c:pt idx="613">
                  <c:v>66.2</c:v>
                </c:pt>
                <c:pt idx="614">
                  <c:v>66.3</c:v>
                </c:pt>
                <c:pt idx="615">
                  <c:v>66.400000000000006</c:v>
                </c:pt>
                <c:pt idx="616">
                  <c:v>66.5</c:v>
                </c:pt>
                <c:pt idx="617">
                  <c:v>66.599999999999994</c:v>
                </c:pt>
                <c:pt idx="618">
                  <c:v>66.7</c:v>
                </c:pt>
                <c:pt idx="619">
                  <c:v>66.8</c:v>
                </c:pt>
                <c:pt idx="620">
                  <c:v>66.900000000000006</c:v>
                </c:pt>
                <c:pt idx="621">
                  <c:v>67</c:v>
                </c:pt>
                <c:pt idx="622">
                  <c:v>67.099999999999994</c:v>
                </c:pt>
                <c:pt idx="623">
                  <c:v>67.2</c:v>
                </c:pt>
                <c:pt idx="624">
                  <c:v>67.3</c:v>
                </c:pt>
                <c:pt idx="625">
                  <c:v>67.400000000000006</c:v>
                </c:pt>
                <c:pt idx="626">
                  <c:v>67.5</c:v>
                </c:pt>
                <c:pt idx="627">
                  <c:v>67.599999999999994</c:v>
                </c:pt>
                <c:pt idx="628">
                  <c:v>67.7</c:v>
                </c:pt>
                <c:pt idx="629">
                  <c:v>67.8</c:v>
                </c:pt>
                <c:pt idx="630">
                  <c:v>67.900000000000006</c:v>
                </c:pt>
                <c:pt idx="631">
                  <c:v>68</c:v>
                </c:pt>
                <c:pt idx="632">
                  <c:v>68.099999999999994</c:v>
                </c:pt>
                <c:pt idx="633">
                  <c:v>68.2</c:v>
                </c:pt>
                <c:pt idx="634">
                  <c:v>68.3</c:v>
                </c:pt>
                <c:pt idx="635">
                  <c:v>68.400000000000006</c:v>
                </c:pt>
                <c:pt idx="636">
                  <c:v>68.5</c:v>
                </c:pt>
                <c:pt idx="637">
                  <c:v>68.599999999999994</c:v>
                </c:pt>
                <c:pt idx="638">
                  <c:v>68.7</c:v>
                </c:pt>
                <c:pt idx="639">
                  <c:v>68.8</c:v>
                </c:pt>
                <c:pt idx="640">
                  <c:v>68.900000000000006</c:v>
                </c:pt>
                <c:pt idx="641">
                  <c:v>69</c:v>
                </c:pt>
                <c:pt idx="642">
                  <c:v>69.099999999999994</c:v>
                </c:pt>
                <c:pt idx="643">
                  <c:v>69.2</c:v>
                </c:pt>
                <c:pt idx="644">
                  <c:v>69.3</c:v>
                </c:pt>
                <c:pt idx="645">
                  <c:v>69.400000000000006</c:v>
                </c:pt>
                <c:pt idx="646">
                  <c:v>69.5</c:v>
                </c:pt>
                <c:pt idx="647">
                  <c:v>69.599999999999994</c:v>
                </c:pt>
                <c:pt idx="648">
                  <c:v>69.7</c:v>
                </c:pt>
                <c:pt idx="649">
                  <c:v>69.8</c:v>
                </c:pt>
                <c:pt idx="650">
                  <c:v>69.900000000000006</c:v>
                </c:pt>
                <c:pt idx="651">
                  <c:v>70</c:v>
                </c:pt>
                <c:pt idx="652">
                  <c:v>70.099999999999994</c:v>
                </c:pt>
                <c:pt idx="653">
                  <c:v>70.2</c:v>
                </c:pt>
                <c:pt idx="654">
                  <c:v>70.3</c:v>
                </c:pt>
                <c:pt idx="655">
                  <c:v>70.400000000000006</c:v>
                </c:pt>
                <c:pt idx="656">
                  <c:v>70.5</c:v>
                </c:pt>
                <c:pt idx="657">
                  <c:v>70.599999999999994</c:v>
                </c:pt>
                <c:pt idx="658">
                  <c:v>70.7</c:v>
                </c:pt>
                <c:pt idx="659">
                  <c:v>70.8</c:v>
                </c:pt>
                <c:pt idx="660">
                  <c:v>70.900000000000006</c:v>
                </c:pt>
                <c:pt idx="661">
                  <c:v>71</c:v>
                </c:pt>
                <c:pt idx="662">
                  <c:v>71.099999999999994</c:v>
                </c:pt>
                <c:pt idx="663">
                  <c:v>71.2</c:v>
                </c:pt>
                <c:pt idx="664">
                  <c:v>71.3</c:v>
                </c:pt>
                <c:pt idx="665">
                  <c:v>71.400000000000006</c:v>
                </c:pt>
                <c:pt idx="666">
                  <c:v>71.5</c:v>
                </c:pt>
                <c:pt idx="667">
                  <c:v>71.599999999999994</c:v>
                </c:pt>
                <c:pt idx="668">
                  <c:v>71.7</c:v>
                </c:pt>
                <c:pt idx="669">
                  <c:v>71.8</c:v>
                </c:pt>
                <c:pt idx="670">
                  <c:v>71.900000000000006</c:v>
                </c:pt>
                <c:pt idx="671">
                  <c:v>72</c:v>
                </c:pt>
                <c:pt idx="672">
                  <c:v>72.099999999999994</c:v>
                </c:pt>
                <c:pt idx="673">
                  <c:v>72.2</c:v>
                </c:pt>
                <c:pt idx="674">
                  <c:v>72.3</c:v>
                </c:pt>
                <c:pt idx="675">
                  <c:v>72.400000000000006</c:v>
                </c:pt>
                <c:pt idx="676">
                  <c:v>72.5</c:v>
                </c:pt>
                <c:pt idx="677">
                  <c:v>72.599999999999994</c:v>
                </c:pt>
                <c:pt idx="678">
                  <c:v>72.7</c:v>
                </c:pt>
                <c:pt idx="679">
                  <c:v>72.8</c:v>
                </c:pt>
                <c:pt idx="680">
                  <c:v>72.900000000000006</c:v>
                </c:pt>
                <c:pt idx="681">
                  <c:v>73</c:v>
                </c:pt>
                <c:pt idx="682">
                  <c:v>73.099999999999994</c:v>
                </c:pt>
                <c:pt idx="683">
                  <c:v>73.2</c:v>
                </c:pt>
                <c:pt idx="684">
                  <c:v>73.3</c:v>
                </c:pt>
                <c:pt idx="685">
                  <c:v>73.400000000000006</c:v>
                </c:pt>
                <c:pt idx="686">
                  <c:v>73.5</c:v>
                </c:pt>
                <c:pt idx="687">
                  <c:v>73.599999999999994</c:v>
                </c:pt>
                <c:pt idx="688">
                  <c:v>73.7</c:v>
                </c:pt>
                <c:pt idx="689">
                  <c:v>73.8</c:v>
                </c:pt>
                <c:pt idx="690">
                  <c:v>73.900000000000006</c:v>
                </c:pt>
                <c:pt idx="691">
                  <c:v>74</c:v>
                </c:pt>
                <c:pt idx="692">
                  <c:v>74.099999999999994</c:v>
                </c:pt>
                <c:pt idx="693">
                  <c:v>74.2</c:v>
                </c:pt>
                <c:pt idx="694">
                  <c:v>74.3</c:v>
                </c:pt>
                <c:pt idx="695">
                  <c:v>74.400000000000006</c:v>
                </c:pt>
                <c:pt idx="696">
                  <c:v>74.5</c:v>
                </c:pt>
                <c:pt idx="697">
                  <c:v>74.599999999999994</c:v>
                </c:pt>
                <c:pt idx="698">
                  <c:v>74.7</c:v>
                </c:pt>
                <c:pt idx="699">
                  <c:v>74.8</c:v>
                </c:pt>
                <c:pt idx="700">
                  <c:v>74.900000000000006</c:v>
                </c:pt>
                <c:pt idx="701">
                  <c:v>75</c:v>
                </c:pt>
                <c:pt idx="702">
                  <c:v>75.099999999999994</c:v>
                </c:pt>
                <c:pt idx="703">
                  <c:v>75.2</c:v>
                </c:pt>
                <c:pt idx="704">
                  <c:v>75.3</c:v>
                </c:pt>
                <c:pt idx="705">
                  <c:v>75.400000000000006</c:v>
                </c:pt>
                <c:pt idx="706">
                  <c:v>75.5</c:v>
                </c:pt>
                <c:pt idx="707">
                  <c:v>75.599999999999994</c:v>
                </c:pt>
                <c:pt idx="708">
                  <c:v>75.7</c:v>
                </c:pt>
                <c:pt idx="709">
                  <c:v>75.8</c:v>
                </c:pt>
                <c:pt idx="710">
                  <c:v>75.900000000000006</c:v>
                </c:pt>
                <c:pt idx="711">
                  <c:v>76</c:v>
                </c:pt>
                <c:pt idx="712">
                  <c:v>76.099999999999994</c:v>
                </c:pt>
                <c:pt idx="713">
                  <c:v>76.2</c:v>
                </c:pt>
                <c:pt idx="714">
                  <c:v>76.3</c:v>
                </c:pt>
                <c:pt idx="715">
                  <c:v>76.400000000000006</c:v>
                </c:pt>
                <c:pt idx="716">
                  <c:v>76.5</c:v>
                </c:pt>
                <c:pt idx="717">
                  <c:v>76.599999999999994</c:v>
                </c:pt>
                <c:pt idx="718">
                  <c:v>76.7</c:v>
                </c:pt>
                <c:pt idx="719">
                  <c:v>76.8</c:v>
                </c:pt>
                <c:pt idx="720">
                  <c:v>76.900000000000006</c:v>
                </c:pt>
                <c:pt idx="721">
                  <c:v>77</c:v>
                </c:pt>
                <c:pt idx="722">
                  <c:v>77.099999999999994</c:v>
                </c:pt>
                <c:pt idx="723">
                  <c:v>77.2</c:v>
                </c:pt>
                <c:pt idx="724">
                  <c:v>77.3</c:v>
                </c:pt>
                <c:pt idx="725">
                  <c:v>77.400000000000006</c:v>
                </c:pt>
                <c:pt idx="726">
                  <c:v>77.5</c:v>
                </c:pt>
                <c:pt idx="727">
                  <c:v>77.599999999999994</c:v>
                </c:pt>
                <c:pt idx="728">
                  <c:v>77.7</c:v>
                </c:pt>
                <c:pt idx="729">
                  <c:v>77.8</c:v>
                </c:pt>
                <c:pt idx="730">
                  <c:v>77.900000000000006</c:v>
                </c:pt>
                <c:pt idx="731">
                  <c:v>78</c:v>
                </c:pt>
                <c:pt idx="732">
                  <c:v>78.099999999999994</c:v>
                </c:pt>
                <c:pt idx="733">
                  <c:v>78.2</c:v>
                </c:pt>
                <c:pt idx="734">
                  <c:v>78.3</c:v>
                </c:pt>
                <c:pt idx="735">
                  <c:v>78.400000000000006</c:v>
                </c:pt>
                <c:pt idx="736">
                  <c:v>78.5</c:v>
                </c:pt>
                <c:pt idx="737">
                  <c:v>78.599999999999994</c:v>
                </c:pt>
                <c:pt idx="738">
                  <c:v>78.7</c:v>
                </c:pt>
                <c:pt idx="739">
                  <c:v>78.8</c:v>
                </c:pt>
                <c:pt idx="740">
                  <c:v>78.900000000000006</c:v>
                </c:pt>
                <c:pt idx="741">
                  <c:v>79</c:v>
                </c:pt>
                <c:pt idx="742">
                  <c:v>79.099999999999994</c:v>
                </c:pt>
                <c:pt idx="743">
                  <c:v>79.2</c:v>
                </c:pt>
                <c:pt idx="744">
                  <c:v>79.3</c:v>
                </c:pt>
                <c:pt idx="745">
                  <c:v>79.400000000000006</c:v>
                </c:pt>
                <c:pt idx="746">
                  <c:v>79.5</c:v>
                </c:pt>
                <c:pt idx="747">
                  <c:v>79.599999999999994</c:v>
                </c:pt>
                <c:pt idx="748">
                  <c:v>79.7</c:v>
                </c:pt>
                <c:pt idx="749">
                  <c:v>79.8</c:v>
                </c:pt>
                <c:pt idx="750">
                  <c:v>79.900000000000006</c:v>
                </c:pt>
                <c:pt idx="751">
                  <c:v>80</c:v>
                </c:pt>
                <c:pt idx="752">
                  <c:v>80.099999999999994</c:v>
                </c:pt>
                <c:pt idx="753">
                  <c:v>80.2</c:v>
                </c:pt>
                <c:pt idx="754">
                  <c:v>80.3</c:v>
                </c:pt>
                <c:pt idx="755">
                  <c:v>80.400000000000006</c:v>
                </c:pt>
                <c:pt idx="756">
                  <c:v>80.5</c:v>
                </c:pt>
                <c:pt idx="757">
                  <c:v>80.599999999999994</c:v>
                </c:pt>
                <c:pt idx="758">
                  <c:v>80.7</c:v>
                </c:pt>
                <c:pt idx="759">
                  <c:v>80.8</c:v>
                </c:pt>
                <c:pt idx="760">
                  <c:v>80.900000000000006</c:v>
                </c:pt>
                <c:pt idx="761">
                  <c:v>81</c:v>
                </c:pt>
                <c:pt idx="762">
                  <c:v>81.099999999999994</c:v>
                </c:pt>
                <c:pt idx="763">
                  <c:v>81.2</c:v>
                </c:pt>
                <c:pt idx="764">
                  <c:v>81.3</c:v>
                </c:pt>
                <c:pt idx="765">
                  <c:v>81.400000000000006</c:v>
                </c:pt>
                <c:pt idx="766">
                  <c:v>81.5</c:v>
                </c:pt>
                <c:pt idx="767">
                  <c:v>81.599999999999994</c:v>
                </c:pt>
                <c:pt idx="768">
                  <c:v>81.7</c:v>
                </c:pt>
                <c:pt idx="769">
                  <c:v>81.8</c:v>
                </c:pt>
                <c:pt idx="770">
                  <c:v>81.900000000000006</c:v>
                </c:pt>
                <c:pt idx="771">
                  <c:v>82</c:v>
                </c:pt>
                <c:pt idx="772">
                  <c:v>82.1</c:v>
                </c:pt>
                <c:pt idx="773">
                  <c:v>82.2</c:v>
                </c:pt>
                <c:pt idx="774">
                  <c:v>82.3</c:v>
                </c:pt>
                <c:pt idx="775">
                  <c:v>82.4</c:v>
                </c:pt>
                <c:pt idx="776">
                  <c:v>82.5</c:v>
                </c:pt>
                <c:pt idx="777">
                  <c:v>82.6</c:v>
                </c:pt>
                <c:pt idx="778">
                  <c:v>82.7</c:v>
                </c:pt>
                <c:pt idx="779">
                  <c:v>82.8</c:v>
                </c:pt>
                <c:pt idx="780">
                  <c:v>82.9</c:v>
                </c:pt>
                <c:pt idx="781">
                  <c:v>83</c:v>
                </c:pt>
                <c:pt idx="782">
                  <c:v>83.1</c:v>
                </c:pt>
                <c:pt idx="783">
                  <c:v>83.2</c:v>
                </c:pt>
                <c:pt idx="784">
                  <c:v>83.3</c:v>
                </c:pt>
                <c:pt idx="785">
                  <c:v>83.4</c:v>
                </c:pt>
                <c:pt idx="786">
                  <c:v>83.5</c:v>
                </c:pt>
                <c:pt idx="787">
                  <c:v>83.6</c:v>
                </c:pt>
                <c:pt idx="788">
                  <c:v>83.7</c:v>
                </c:pt>
                <c:pt idx="789">
                  <c:v>83.8</c:v>
                </c:pt>
                <c:pt idx="790">
                  <c:v>83.9</c:v>
                </c:pt>
                <c:pt idx="791">
                  <c:v>84</c:v>
                </c:pt>
                <c:pt idx="792">
                  <c:v>84.1</c:v>
                </c:pt>
                <c:pt idx="793">
                  <c:v>84.2</c:v>
                </c:pt>
                <c:pt idx="794">
                  <c:v>84.3</c:v>
                </c:pt>
                <c:pt idx="795">
                  <c:v>84.4</c:v>
                </c:pt>
                <c:pt idx="796">
                  <c:v>84.5</c:v>
                </c:pt>
                <c:pt idx="797">
                  <c:v>84.6</c:v>
                </c:pt>
                <c:pt idx="798">
                  <c:v>84.7</c:v>
                </c:pt>
                <c:pt idx="799">
                  <c:v>84.8</c:v>
                </c:pt>
                <c:pt idx="800">
                  <c:v>84.9</c:v>
                </c:pt>
                <c:pt idx="801">
                  <c:v>85</c:v>
                </c:pt>
                <c:pt idx="802">
                  <c:v>85.1</c:v>
                </c:pt>
                <c:pt idx="803">
                  <c:v>85.2</c:v>
                </c:pt>
                <c:pt idx="804">
                  <c:v>85.3</c:v>
                </c:pt>
                <c:pt idx="805">
                  <c:v>85.4</c:v>
                </c:pt>
                <c:pt idx="806">
                  <c:v>85.5</c:v>
                </c:pt>
                <c:pt idx="807">
                  <c:v>85.6</c:v>
                </c:pt>
                <c:pt idx="808">
                  <c:v>85.7</c:v>
                </c:pt>
                <c:pt idx="809">
                  <c:v>85.8</c:v>
                </c:pt>
                <c:pt idx="810">
                  <c:v>85.9</c:v>
                </c:pt>
                <c:pt idx="811">
                  <c:v>86</c:v>
                </c:pt>
                <c:pt idx="812">
                  <c:v>86.1</c:v>
                </c:pt>
                <c:pt idx="813">
                  <c:v>86.2</c:v>
                </c:pt>
                <c:pt idx="814">
                  <c:v>86.3</c:v>
                </c:pt>
                <c:pt idx="815">
                  <c:v>86.4</c:v>
                </c:pt>
                <c:pt idx="816">
                  <c:v>86.5</c:v>
                </c:pt>
                <c:pt idx="817">
                  <c:v>86.6</c:v>
                </c:pt>
                <c:pt idx="818">
                  <c:v>86.7</c:v>
                </c:pt>
                <c:pt idx="819">
                  <c:v>86.8</c:v>
                </c:pt>
                <c:pt idx="820">
                  <c:v>86.9</c:v>
                </c:pt>
                <c:pt idx="821">
                  <c:v>87</c:v>
                </c:pt>
                <c:pt idx="822">
                  <c:v>87.1</c:v>
                </c:pt>
                <c:pt idx="823">
                  <c:v>87.2</c:v>
                </c:pt>
                <c:pt idx="824">
                  <c:v>87.3</c:v>
                </c:pt>
                <c:pt idx="825">
                  <c:v>87.4</c:v>
                </c:pt>
                <c:pt idx="826">
                  <c:v>87.5</c:v>
                </c:pt>
                <c:pt idx="827">
                  <c:v>87.6</c:v>
                </c:pt>
                <c:pt idx="828">
                  <c:v>87.7</c:v>
                </c:pt>
                <c:pt idx="829">
                  <c:v>87.8</c:v>
                </c:pt>
                <c:pt idx="830">
                  <c:v>87.9</c:v>
                </c:pt>
                <c:pt idx="831">
                  <c:v>88</c:v>
                </c:pt>
                <c:pt idx="832">
                  <c:v>88.1</c:v>
                </c:pt>
                <c:pt idx="833">
                  <c:v>88.2</c:v>
                </c:pt>
                <c:pt idx="834">
                  <c:v>88.3</c:v>
                </c:pt>
                <c:pt idx="835">
                  <c:v>88.4</c:v>
                </c:pt>
                <c:pt idx="836">
                  <c:v>88.5</c:v>
                </c:pt>
                <c:pt idx="837">
                  <c:v>88.6</c:v>
                </c:pt>
                <c:pt idx="838">
                  <c:v>88.7</c:v>
                </c:pt>
                <c:pt idx="839">
                  <c:v>88.8</c:v>
                </c:pt>
                <c:pt idx="840">
                  <c:v>88.9</c:v>
                </c:pt>
                <c:pt idx="841">
                  <c:v>89</c:v>
                </c:pt>
                <c:pt idx="842">
                  <c:v>89.1</c:v>
                </c:pt>
                <c:pt idx="843">
                  <c:v>89.2</c:v>
                </c:pt>
                <c:pt idx="844">
                  <c:v>89.3</c:v>
                </c:pt>
                <c:pt idx="845">
                  <c:v>89.4</c:v>
                </c:pt>
                <c:pt idx="846">
                  <c:v>89.5</c:v>
                </c:pt>
                <c:pt idx="847">
                  <c:v>89.6</c:v>
                </c:pt>
                <c:pt idx="848">
                  <c:v>89.7</c:v>
                </c:pt>
                <c:pt idx="849">
                  <c:v>89.8</c:v>
                </c:pt>
                <c:pt idx="850">
                  <c:v>89.9</c:v>
                </c:pt>
                <c:pt idx="851">
                  <c:v>90</c:v>
                </c:pt>
                <c:pt idx="852">
                  <c:v>90.1</c:v>
                </c:pt>
                <c:pt idx="853">
                  <c:v>90.2</c:v>
                </c:pt>
                <c:pt idx="854">
                  <c:v>90.3</c:v>
                </c:pt>
                <c:pt idx="855">
                  <c:v>90.4</c:v>
                </c:pt>
                <c:pt idx="856">
                  <c:v>90.5</c:v>
                </c:pt>
                <c:pt idx="857">
                  <c:v>90.6</c:v>
                </c:pt>
                <c:pt idx="858">
                  <c:v>90.7</c:v>
                </c:pt>
                <c:pt idx="859">
                  <c:v>90.8</c:v>
                </c:pt>
                <c:pt idx="860">
                  <c:v>90.9</c:v>
                </c:pt>
                <c:pt idx="861">
                  <c:v>91</c:v>
                </c:pt>
                <c:pt idx="862">
                  <c:v>91.1</c:v>
                </c:pt>
                <c:pt idx="863">
                  <c:v>91.2</c:v>
                </c:pt>
                <c:pt idx="864">
                  <c:v>91.3</c:v>
                </c:pt>
                <c:pt idx="865">
                  <c:v>91.4</c:v>
                </c:pt>
                <c:pt idx="866">
                  <c:v>91.5</c:v>
                </c:pt>
                <c:pt idx="867">
                  <c:v>91.6</c:v>
                </c:pt>
                <c:pt idx="868">
                  <c:v>91.7</c:v>
                </c:pt>
                <c:pt idx="869">
                  <c:v>91.8</c:v>
                </c:pt>
                <c:pt idx="870">
                  <c:v>91.9</c:v>
                </c:pt>
                <c:pt idx="871">
                  <c:v>92</c:v>
                </c:pt>
                <c:pt idx="872">
                  <c:v>92.1</c:v>
                </c:pt>
                <c:pt idx="873">
                  <c:v>92.2</c:v>
                </c:pt>
                <c:pt idx="874">
                  <c:v>92.3</c:v>
                </c:pt>
                <c:pt idx="875">
                  <c:v>92.4</c:v>
                </c:pt>
                <c:pt idx="876">
                  <c:v>92.5</c:v>
                </c:pt>
                <c:pt idx="877">
                  <c:v>92.6</c:v>
                </c:pt>
                <c:pt idx="878">
                  <c:v>92.7</c:v>
                </c:pt>
                <c:pt idx="879">
                  <c:v>92.8</c:v>
                </c:pt>
                <c:pt idx="880">
                  <c:v>92.9</c:v>
                </c:pt>
                <c:pt idx="881">
                  <c:v>93</c:v>
                </c:pt>
                <c:pt idx="882">
                  <c:v>93.1</c:v>
                </c:pt>
                <c:pt idx="883">
                  <c:v>93.2</c:v>
                </c:pt>
                <c:pt idx="884">
                  <c:v>93.3</c:v>
                </c:pt>
                <c:pt idx="885">
                  <c:v>93.4</c:v>
                </c:pt>
                <c:pt idx="886">
                  <c:v>93.5</c:v>
                </c:pt>
                <c:pt idx="887">
                  <c:v>93.6</c:v>
                </c:pt>
                <c:pt idx="888">
                  <c:v>93.7</c:v>
                </c:pt>
                <c:pt idx="889">
                  <c:v>93.8</c:v>
                </c:pt>
                <c:pt idx="890">
                  <c:v>93.9</c:v>
                </c:pt>
                <c:pt idx="891">
                  <c:v>94</c:v>
                </c:pt>
                <c:pt idx="892">
                  <c:v>94.1</c:v>
                </c:pt>
                <c:pt idx="893">
                  <c:v>94.2</c:v>
                </c:pt>
                <c:pt idx="894">
                  <c:v>94.3</c:v>
                </c:pt>
                <c:pt idx="895">
                  <c:v>94.4</c:v>
                </c:pt>
                <c:pt idx="896">
                  <c:v>94.5</c:v>
                </c:pt>
                <c:pt idx="897">
                  <c:v>94.6</c:v>
                </c:pt>
                <c:pt idx="898">
                  <c:v>94.7</c:v>
                </c:pt>
                <c:pt idx="899">
                  <c:v>94.8</c:v>
                </c:pt>
                <c:pt idx="900">
                  <c:v>94.9</c:v>
                </c:pt>
                <c:pt idx="901">
                  <c:v>95</c:v>
                </c:pt>
                <c:pt idx="902">
                  <c:v>95.1</c:v>
                </c:pt>
                <c:pt idx="903">
                  <c:v>95.2</c:v>
                </c:pt>
                <c:pt idx="904">
                  <c:v>95.3</c:v>
                </c:pt>
                <c:pt idx="905">
                  <c:v>95.4</c:v>
                </c:pt>
                <c:pt idx="906">
                  <c:v>95.5</c:v>
                </c:pt>
                <c:pt idx="907">
                  <c:v>95.6</c:v>
                </c:pt>
                <c:pt idx="908">
                  <c:v>95.7</c:v>
                </c:pt>
                <c:pt idx="909">
                  <c:v>95.8</c:v>
                </c:pt>
                <c:pt idx="910">
                  <c:v>95.9</c:v>
                </c:pt>
                <c:pt idx="911">
                  <c:v>96</c:v>
                </c:pt>
                <c:pt idx="912">
                  <c:v>96.1</c:v>
                </c:pt>
                <c:pt idx="913">
                  <c:v>96.2</c:v>
                </c:pt>
                <c:pt idx="914">
                  <c:v>96.3</c:v>
                </c:pt>
                <c:pt idx="915">
                  <c:v>96.4</c:v>
                </c:pt>
                <c:pt idx="916">
                  <c:v>96.5</c:v>
                </c:pt>
                <c:pt idx="917">
                  <c:v>96.6</c:v>
                </c:pt>
                <c:pt idx="918">
                  <c:v>96.7</c:v>
                </c:pt>
                <c:pt idx="919">
                  <c:v>96.8</c:v>
                </c:pt>
                <c:pt idx="920">
                  <c:v>96.9</c:v>
                </c:pt>
                <c:pt idx="921">
                  <c:v>97</c:v>
                </c:pt>
                <c:pt idx="922">
                  <c:v>97.1</c:v>
                </c:pt>
                <c:pt idx="923">
                  <c:v>97.2</c:v>
                </c:pt>
                <c:pt idx="924">
                  <c:v>97.3</c:v>
                </c:pt>
                <c:pt idx="925">
                  <c:v>97.4</c:v>
                </c:pt>
                <c:pt idx="926">
                  <c:v>97.5</c:v>
                </c:pt>
                <c:pt idx="927">
                  <c:v>97.6</c:v>
                </c:pt>
                <c:pt idx="928">
                  <c:v>97.7</c:v>
                </c:pt>
                <c:pt idx="929">
                  <c:v>97.8</c:v>
                </c:pt>
                <c:pt idx="930">
                  <c:v>97.9</c:v>
                </c:pt>
                <c:pt idx="931">
                  <c:v>98</c:v>
                </c:pt>
                <c:pt idx="932">
                  <c:v>98.1</c:v>
                </c:pt>
                <c:pt idx="933">
                  <c:v>98.2</c:v>
                </c:pt>
                <c:pt idx="934">
                  <c:v>98.3</c:v>
                </c:pt>
                <c:pt idx="935">
                  <c:v>98.4</c:v>
                </c:pt>
                <c:pt idx="936">
                  <c:v>98.5</c:v>
                </c:pt>
                <c:pt idx="937">
                  <c:v>98.6</c:v>
                </c:pt>
                <c:pt idx="938">
                  <c:v>98.7</c:v>
                </c:pt>
                <c:pt idx="939">
                  <c:v>98.8</c:v>
                </c:pt>
                <c:pt idx="940">
                  <c:v>98.9</c:v>
                </c:pt>
                <c:pt idx="941">
                  <c:v>99</c:v>
                </c:pt>
                <c:pt idx="942">
                  <c:v>99.1</c:v>
                </c:pt>
                <c:pt idx="943">
                  <c:v>99.2</c:v>
                </c:pt>
                <c:pt idx="944">
                  <c:v>99.3</c:v>
                </c:pt>
                <c:pt idx="945">
                  <c:v>99.4</c:v>
                </c:pt>
                <c:pt idx="946">
                  <c:v>99.5</c:v>
                </c:pt>
                <c:pt idx="947">
                  <c:v>99.6</c:v>
                </c:pt>
                <c:pt idx="948">
                  <c:v>99.7</c:v>
                </c:pt>
                <c:pt idx="949">
                  <c:v>99.8</c:v>
                </c:pt>
                <c:pt idx="950">
                  <c:v>99.9</c:v>
                </c:pt>
                <c:pt idx="951">
                  <c:v>100</c:v>
                </c:pt>
                <c:pt idx="952">
                  <c:v>100.1</c:v>
                </c:pt>
                <c:pt idx="953">
                  <c:v>100.2</c:v>
                </c:pt>
                <c:pt idx="954">
                  <c:v>100.3</c:v>
                </c:pt>
                <c:pt idx="955">
                  <c:v>100.4</c:v>
                </c:pt>
                <c:pt idx="956">
                  <c:v>100.5</c:v>
                </c:pt>
                <c:pt idx="957">
                  <c:v>100.6</c:v>
                </c:pt>
                <c:pt idx="958">
                  <c:v>100.7</c:v>
                </c:pt>
                <c:pt idx="959">
                  <c:v>100.8</c:v>
                </c:pt>
                <c:pt idx="960">
                  <c:v>100.9</c:v>
                </c:pt>
                <c:pt idx="961">
                  <c:v>101</c:v>
                </c:pt>
                <c:pt idx="962">
                  <c:v>101.1</c:v>
                </c:pt>
                <c:pt idx="963">
                  <c:v>101.2</c:v>
                </c:pt>
                <c:pt idx="964">
                  <c:v>101.3</c:v>
                </c:pt>
                <c:pt idx="965">
                  <c:v>101.4</c:v>
                </c:pt>
                <c:pt idx="966">
                  <c:v>101.5</c:v>
                </c:pt>
                <c:pt idx="967">
                  <c:v>101.6</c:v>
                </c:pt>
                <c:pt idx="968">
                  <c:v>101.7</c:v>
                </c:pt>
                <c:pt idx="969">
                  <c:v>101.8</c:v>
                </c:pt>
                <c:pt idx="970">
                  <c:v>101.9</c:v>
                </c:pt>
                <c:pt idx="971">
                  <c:v>102</c:v>
                </c:pt>
                <c:pt idx="972">
                  <c:v>102.1</c:v>
                </c:pt>
                <c:pt idx="973">
                  <c:v>102.2</c:v>
                </c:pt>
                <c:pt idx="974">
                  <c:v>102.3</c:v>
                </c:pt>
                <c:pt idx="975">
                  <c:v>102.4</c:v>
                </c:pt>
                <c:pt idx="976">
                  <c:v>102.5</c:v>
                </c:pt>
                <c:pt idx="977">
                  <c:v>102.6</c:v>
                </c:pt>
                <c:pt idx="978">
                  <c:v>102.7</c:v>
                </c:pt>
                <c:pt idx="979">
                  <c:v>102.8</c:v>
                </c:pt>
                <c:pt idx="980">
                  <c:v>102.9</c:v>
                </c:pt>
                <c:pt idx="981">
                  <c:v>103</c:v>
                </c:pt>
                <c:pt idx="982">
                  <c:v>103.1</c:v>
                </c:pt>
                <c:pt idx="983">
                  <c:v>103.2</c:v>
                </c:pt>
                <c:pt idx="984">
                  <c:v>103.3</c:v>
                </c:pt>
                <c:pt idx="985">
                  <c:v>103.4</c:v>
                </c:pt>
                <c:pt idx="986">
                  <c:v>103.5</c:v>
                </c:pt>
                <c:pt idx="987">
                  <c:v>103.6</c:v>
                </c:pt>
                <c:pt idx="988">
                  <c:v>103.7</c:v>
                </c:pt>
                <c:pt idx="989">
                  <c:v>103.8</c:v>
                </c:pt>
                <c:pt idx="990">
                  <c:v>103.9</c:v>
                </c:pt>
                <c:pt idx="991">
                  <c:v>104</c:v>
                </c:pt>
                <c:pt idx="992">
                  <c:v>104.1</c:v>
                </c:pt>
                <c:pt idx="993">
                  <c:v>104.2</c:v>
                </c:pt>
                <c:pt idx="994">
                  <c:v>104.3</c:v>
                </c:pt>
                <c:pt idx="995">
                  <c:v>104.4</c:v>
                </c:pt>
                <c:pt idx="996">
                  <c:v>104.5</c:v>
                </c:pt>
                <c:pt idx="997">
                  <c:v>104.6</c:v>
                </c:pt>
                <c:pt idx="998">
                  <c:v>104.7</c:v>
                </c:pt>
                <c:pt idx="999">
                  <c:v>104.8</c:v>
                </c:pt>
                <c:pt idx="1000">
                  <c:v>104.9</c:v>
                </c:pt>
                <c:pt idx="1001">
                  <c:v>105</c:v>
                </c:pt>
                <c:pt idx="1002">
                  <c:v>105.1</c:v>
                </c:pt>
                <c:pt idx="1003">
                  <c:v>105.2</c:v>
                </c:pt>
                <c:pt idx="1004">
                  <c:v>105.3</c:v>
                </c:pt>
                <c:pt idx="1005">
                  <c:v>105.4</c:v>
                </c:pt>
                <c:pt idx="1006">
                  <c:v>105.5</c:v>
                </c:pt>
                <c:pt idx="1007">
                  <c:v>105.6</c:v>
                </c:pt>
                <c:pt idx="1008">
                  <c:v>105.7</c:v>
                </c:pt>
                <c:pt idx="1009">
                  <c:v>105.8</c:v>
                </c:pt>
                <c:pt idx="1010">
                  <c:v>105.9</c:v>
                </c:pt>
                <c:pt idx="1011">
                  <c:v>106</c:v>
                </c:pt>
                <c:pt idx="1012">
                  <c:v>106.1</c:v>
                </c:pt>
                <c:pt idx="1013">
                  <c:v>106.2</c:v>
                </c:pt>
                <c:pt idx="1014">
                  <c:v>106.3</c:v>
                </c:pt>
                <c:pt idx="1015">
                  <c:v>106.4</c:v>
                </c:pt>
                <c:pt idx="1016">
                  <c:v>106.5</c:v>
                </c:pt>
                <c:pt idx="1017">
                  <c:v>106.6</c:v>
                </c:pt>
                <c:pt idx="1018">
                  <c:v>106.7</c:v>
                </c:pt>
                <c:pt idx="1019">
                  <c:v>106.8</c:v>
                </c:pt>
                <c:pt idx="1020">
                  <c:v>106.9</c:v>
                </c:pt>
                <c:pt idx="1021">
                  <c:v>107</c:v>
                </c:pt>
                <c:pt idx="1022">
                  <c:v>107.1</c:v>
                </c:pt>
                <c:pt idx="1023">
                  <c:v>107.2</c:v>
                </c:pt>
                <c:pt idx="1024">
                  <c:v>107.3</c:v>
                </c:pt>
                <c:pt idx="1025">
                  <c:v>107.4</c:v>
                </c:pt>
                <c:pt idx="1026">
                  <c:v>107.5</c:v>
                </c:pt>
                <c:pt idx="1027">
                  <c:v>107.6</c:v>
                </c:pt>
                <c:pt idx="1028">
                  <c:v>107.7</c:v>
                </c:pt>
                <c:pt idx="1029">
                  <c:v>107.8</c:v>
                </c:pt>
                <c:pt idx="1030">
                  <c:v>107.9</c:v>
                </c:pt>
                <c:pt idx="1031">
                  <c:v>108</c:v>
                </c:pt>
                <c:pt idx="1032">
                  <c:v>108.1</c:v>
                </c:pt>
                <c:pt idx="1033">
                  <c:v>108.2</c:v>
                </c:pt>
                <c:pt idx="1034">
                  <c:v>108.3</c:v>
                </c:pt>
                <c:pt idx="1035">
                  <c:v>108.4</c:v>
                </c:pt>
                <c:pt idx="1036">
                  <c:v>108.5</c:v>
                </c:pt>
                <c:pt idx="1037">
                  <c:v>108.6</c:v>
                </c:pt>
                <c:pt idx="1038">
                  <c:v>108.7</c:v>
                </c:pt>
                <c:pt idx="1039">
                  <c:v>108.8</c:v>
                </c:pt>
                <c:pt idx="1040">
                  <c:v>108.9</c:v>
                </c:pt>
                <c:pt idx="1041">
                  <c:v>109</c:v>
                </c:pt>
                <c:pt idx="1042">
                  <c:v>109.1</c:v>
                </c:pt>
                <c:pt idx="1043">
                  <c:v>109.2</c:v>
                </c:pt>
                <c:pt idx="1044">
                  <c:v>109.3</c:v>
                </c:pt>
                <c:pt idx="1045">
                  <c:v>109.4</c:v>
                </c:pt>
                <c:pt idx="1046">
                  <c:v>109.5</c:v>
                </c:pt>
                <c:pt idx="1047">
                  <c:v>109.6</c:v>
                </c:pt>
                <c:pt idx="1048">
                  <c:v>109.7</c:v>
                </c:pt>
                <c:pt idx="1049">
                  <c:v>109.8</c:v>
                </c:pt>
                <c:pt idx="1050">
                  <c:v>109.9</c:v>
                </c:pt>
                <c:pt idx="1051">
                  <c:v>110</c:v>
                </c:pt>
                <c:pt idx="1052">
                  <c:v>110.1</c:v>
                </c:pt>
                <c:pt idx="1053">
                  <c:v>110.2</c:v>
                </c:pt>
                <c:pt idx="1054">
                  <c:v>110.3</c:v>
                </c:pt>
                <c:pt idx="1055">
                  <c:v>110.4</c:v>
                </c:pt>
                <c:pt idx="1056">
                  <c:v>110.5</c:v>
                </c:pt>
                <c:pt idx="1057">
                  <c:v>110.6</c:v>
                </c:pt>
                <c:pt idx="1058">
                  <c:v>110.7</c:v>
                </c:pt>
                <c:pt idx="1059">
                  <c:v>110.8</c:v>
                </c:pt>
                <c:pt idx="1060">
                  <c:v>110.9</c:v>
                </c:pt>
                <c:pt idx="1061">
                  <c:v>111</c:v>
                </c:pt>
                <c:pt idx="1062">
                  <c:v>111.1</c:v>
                </c:pt>
                <c:pt idx="1063">
                  <c:v>111.2</c:v>
                </c:pt>
                <c:pt idx="1064">
                  <c:v>111.3</c:v>
                </c:pt>
                <c:pt idx="1065">
                  <c:v>111.4</c:v>
                </c:pt>
                <c:pt idx="1066">
                  <c:v>111.5</c:v>
                </c:pt>
                <c:pt idx="1067">
                  <c:v>111.6</c:v>
                </c:pt>
                <c:pt idx="1068">
                  <c:v>111.7</c:v>
                </c:pt>
                <c:pt idx="1069">
                  <c:v>111.8</c:v>
                </c:pt>
                <c:pt idx="1070">
                  <c:v>111.9</c:v>
                </c:pt>
                <c:pt idx="1071">
                  <c:v>112</c:v>
                </c:pt>
                <c:pt idx="1072">
                  <c:v>112.1</c:v>
                </c:pt>
                <c:pt idx="1073">
                  <c:v>112.2</c:v>
                </c:pt>
                <c:pt idx="1074">
                  <c:v>112.3</c:v>
                </c:pt>
                <c:pt idx="1075">
                  <c:v>112.4</c:v>
                </c:pt>
                <c:pt idx="1076">
                  <c:v>112.5</c:v>
                </c:pt>
                <c:pt idx="1077">
                  <c:v>112.6</c:v>
                </c:pt>
                <c:pt idx="1078">
                  <c:v>112.7</c:v>
                </c:pt>
                <c:pt idx="1079">
                  <c:v>112.8</c:v>
                </c:pt>
                <c:pt idx="1080">
                  <c:v>112.9</c:v>
                </c:pt>
                <c:pt idx="1081">
                  <c:v>113</c:v>
                </c:pt>
                <c:pt idx="1082">
                  <c:v>113.1</c:v>
                </c:pt>
                <c:pt idx="1083">
                  <c:v>113.2</c:v>
                </c:pt>
                <c:pt idx="1084">
                  <c:v>113.3</c:v>
                </c:pt>
                <c:pt idx="1085">
                  <c:v>113.4</c:v>
                </c:pt>
                <c:pt idx="1086">
                  <c:v>113.5</c:v>
                </c:pt>
                <c:pt idx="1087">
                  <c:v>113.6</c:v>
                </c:pt>
                <c:pt idx="1088">
                  <c:v>113.7</c:v>
                </c:pt>
                <c:pt idx="1089">
                  <c:v>113.8</c:v>
                </c:pt>
                <c:pt idx="1090">
                  <c:v>113.9</c:v>
                </c:pt>
                <c:pt idx="1091">
                  <c:v>114</c:v>
                </c:pt>
                <c:pt idx="1092">
                  <c:v>114.1</c:v>
                </c:pt>
                <c:pt idx="1093">
                  <c:v>114.2</c:v>
                </c:pt>
                <c:pt idx="1094">
                  <c:v>114.3</c:v>
                </c:pt>
                <c:pt idx="1095">
                  <c:v>114.4</c:v>
                </c:pt>
                <c:pt idx="1096">
                  <c:v>114.5</c:v>
                </c:pt>
                <c:pt idx="1097">
                  <c:v>114.6</c:v>
                </c:pt>
                <c:pt idx="1098">
                  <c:v>114.7</c:v>
                </c:pt>
                <c:pt idx="1099">
                  <c:v>114.8</c:v>
                </c:pt>
                <c:pt idx="1100">
                  <c:v>114.9</c:v>
                </c:pt>
                <c:pt idx="1101">
                  <c:v>115</c:v>
                </c:pt>
                <c:pt idx="1102">
                  <c:v>115.1</c:v>
                </c:pt>
                <c:pt idx="1103">
                  <c:v>115.2</c:v>
                </c:pt>
                <c:pt idx="1104">
                  <c:v>115.3</c:v>
                </c:pt>
                <c:pt idx="1105">
                  <c:v>115.4</c:v>
                </c:pt>
                <c:pt idx="1106">
                  <c:v>115.5</c:v>
                </c:pt>
                <c:pt idx="1107">
                  <c:v>115.6</c:v>
                </c:pt>
                <c:pt idx="1108">
                  <c:v>115.7</c:v>
                </c:pt>
                <c:pt idx="1109">
                  <c:v>115.8</c:v>
                </c:pt>
                <c:pt idx="1110">
                  <c:v>115.9</c:v>
                </c:pt>
                <c:pt idx="1111">
                  <c:v>116</c:v>
                </c:pt>
                <c:pt idx="1112">
                  <c:v>116.1</c:v>
                </c:pt>
                <c:pt idx="1113">
                  <c:v>116.2</c:v>
                </c:pt>
                <c:pt idx="1114">
                  <c:v>116.3</c:v>
                </c:pt>
                <c:pt idx="1115">
                  <c:v>116.4</c:v>
                </c:pt>
                <c:pt idx="1116">
                  <c:v>116.5</c:v>
                </c:pt>
                <c:pt idx="1117">
                  <c:v>116.6</c:v>
                </c:pt>
                <c:pt idx="1118">
                  <c:v>116.7</c:v>
                </c:pt>
                <c:pt idx="1119">
                  <c:v>116.8</c:v>
                </c:pt>
                <c:pt idx="1120">
                  <c:v>116.9</c:v>
                </c:pt>
                <c:pt idx="1121">
                  <c:v>117</c:v>
                </c:pt>
                <c:pt idx="1122">
                  <c:v>117.1</c:v>
                </c:pt>
                <c:pt idx="1123">
                  <c:v>117.2</c:v>
                </c:pt>
                <c:pt idx="1124">
                  <c:v>117.3</c:v>
                </c:pt>
                <c:pt idx="1125">
                  <c:v>117.4</c:v>
                </c:pt>
                <c:pt idx="1126">
                  <c:v>117.5</c:v>
                </c:pt>
                <c:pt idx="1127">
                  <c:v>117.6</c:v>
                </c:pt>
                <c:pt idx="1128">
                  <c:v>117.7</c:v>
                </c:pt>
                <c:pt idx="1129">
                  <c:v>117.8</c:v>
                </c:pt>
                <c:pt idx="1130">
                  <c:v>117.9</c:v>
                </c:pt>
                <c:pt idx="1131">
                  <c:v>118</c:v>
                </c:pt>
                <c:pt idx="1132">
                  <c:v>118.1</c:v>
                </c:pt>
                <c:pt idx="1133">
                  <c:v>118.2</c:v>
                </c:pt>
                <c:pt idx="1134">
                  <c:v>118.3</c:v>
                </c:pt>
                <c:pt idx="1135">
                  <c:v>118.4</c:v>
                </c:pt>
                <c:pt idx="1136">
                  <c:v>118.5</c:v>
                </c:pt>
                <c:pt idx="1137">
                  <c:v>118.6</c:v>
                </c:pt>
                <c:pt idx="1138">
                  <c:v>118.7</c:v>
                </c:pt>
                <c:pt idx="1139">
                  <c:v>118.8</c:v>
                </c:pt>
                <c:pt idx="1140">
                  <c:v>118.9</c:v>
                </c:pt>
                <c:pt idx="1141">
                  <c:v>119</c:v>
                </c:pt>
                <c:pt idx="1142">
                  <c:v>119.1</c:v>
                </c:pt>
                <c:pt idx="1143">
                  <c:v>119.2</c:v>
                </c:pt>
                <c:pt idx="1144">
                  <c:v>119.3</c:v>
                </c:pt>
                <c:pt idx="1145">
                  <c:v>119.4</c:v>
                </c:pt>
                <c:pt idx="1146">
                  <c:v>119.5</c:v>
                </c:pt>
                <c:pt idx="1147">
                  <c:v>119.6</c:v>
                </c:pt>
                <c:pt idx="1148">
                  <c:v>119.7</c:v>
                </c:pt>
                <c:pt idx="1149">
                  <c:v>119.8</c:v>
                </c:pt>
                <c:pt idx="1150">
                  <c:v>119.9</c:v>
                </c:pt>
                <c:pt idx="1151">
                  <c:v>120</c:v>
                </c:pt>
                <c:pt idx="1152">
                  <c:v>120.1</c:v>
                </c:pt>
                <c:pt idx="1153">
                  <c:v>120.2</c:v>
                </c:pt>
                <c:pt idx="1154">
                  <c:v>120.3</c:v>
                </c:pt>
                <c:pt idx="1155">
                  <c:v>120.4</c:v>
                </c:pt>
                <c:pt idx="1156">
                  <c:v>120.5</c:v>
                </c:pt>
                <c:pt idx="1157">
                  <c:v>120.6</c:v>
                </c:pt>
                <c:pt idx="1158">
                  <c:v>120.7</c:v>
                </c:pt>
                <c:pt idx="1159">
                  <c:v>120.8</c:v>
                </c:pt>
                <c:pt idx="1160">
                  <c:v>120.9</c:v>
                </c:pt>
                <c:pt idx="1161">
                  <c:v>121</c:v>
                </c:pt>
                <c:pt idx="1162">
                  <c:v>121.1</c:v>
                </c:pt>
                <c:pt idx="1163">
                  <c:v>121.2</c:v>
                </c:pt>
                <c:pt idx="1164">
                  <c:v>121.3</c:v>
                </c:pt>
                <c:pt idx="1165">
                  <c:v>121.4</c:v>
                </c:pt>
                <c:pt idx="1166">
                  <c:v>121.5</c:v>
                </c:pt>
                <c:pt idx="1167">
                  <c:v>121.6</c:v>
                </c:pt>
                <c:pt idx="1168">
                  <c:v>121.7</c:v>
                </c:pt>
                <c:pt idx="1169">
                  <c:v>121.8</c:v>
                </c:pt>
                <c:pt idx="1170">
                  <c:v>121.9</c:v>
                </c:pt>
                <c:pt idx="1171">
                  <c:v>122</c:v>
                </c:pt>
                <c:pt idx="1172">
                  <c:v>122.1</c:v>
                </c:pt>
                <c:pt idx="1173">
                  <c:v>122.2</c:v>
                </c:pt>
                <c:pt idx="1174">
                  <c:v>122.3</c:v>
                </c:pt>
                <c:pt idx="1175">
                  <c:v>122.4</c:v>
                </c:pt>
                <c:pt idx="1176">
                  <c:v>122.5</c:v>
                </c:pt>
                <c:pt idx="1177">
                  <c:v>122.6</c:v>
                </c:pt>
                <c:pt idx="1178">
                  <c:v>122.7</c:v>
                </c:pt>
                <c:pt idx="1179">
                  <c:v>122.8</c:v>
                </c:pt>
                <c:pt idx="1180">
                  <c:v>122.9</c:v>
                </c:pt>
                <c:pt idx="1181">
                  <c:v>123</c:v>
                </c:pt>
                <c:pt idx="1182">
                  <c:v>123.1</c:v>
                </c:pt>
                <c:pt idx="1183">
                  <c:v>123.2</c:v>
                </c:pt>
                <c:pt idx="1184">
                  <c:v>123.3</c:v>
                </c:pt>
                <c:pt idx="1185">
                  <c:v>123.4</c:v>
                </c:pt>
                <c:pt idx="1186">
                  <c:v>123.5</c:v>
                </c:pt>
                <c:pt idx="1187">
                  <c:v>123.6</c:v>
                </c:pt>
                <c:pt idx="1188">
                  <c:v>123.7</c:v>
                </c:pt>
                <c:pt idx="1189">
                  <c:v>123.8</c:v>
                </c:pt>
                <c:pt idx="1190">
                  <c:v>123.9</c:v>
                </c:pt>
                <c:pt idx="1191">
                  <c:v>124</c:v>
                </c:pt>
                <c:pt idx="1192">
                  <c:v>124.1</c:v>
                </c:pt>
                <c:pt idx="1193">
                  <c:v>124.2</c:v>
                </c:pt>
                <c:pt idx="1194">
                  <c:v>124.3</c:v>
                </c:pt>
                <c:pt idx="1195">
                  <c:v>124.4</c:v>
                </c:pt>
                <c:pt idx="1196">
                  <c:v>124.5</c:v>
                </c:pt>
                <c:pt idx="1197">
                  <c:v>124.6</c:v>
                </c:pt>
                <c:pt idx="1198">
                  <c:v>124.7</c:v>
                </c:pt>
                <c:pt idx="1199">
                  <c:v>124.8</c:v>
                </c:pt>
                <c:pt idx="1200">
                  <c:v>124.9</c:v>
                </c:pt>
                <c:pt idx="1201">
                  <c:v>125</c:v>
                </c:pt>
                <c:pt idx="1202">
                  <c:v>125.1</c:v>
                </c:pt>
                <c:pt idx="1203">
                  <c:v>125.2</c:v>
                </c:pt>
                <c:pt idx="1204">
                  <c:v>125.3</c:v>
                </c:pt>
                <c:pt idx="1205">
                  <c:v>125.4</c:v>
                </c:pt>
                <c:pt idx="1206">
                  <c:v>125.5</c:v>
                </c:pt>
                <c:pt idx="1207">
                  <c:v>125.6</c:v>
                </c:pt>
                <c:pt idx="1208">
                  <c:v>125.7</c:v>
                </c:pt>
                <c:pt idx="1209">
                  <c:v>125.8</c:v>
                </c:pt>
                <c:pt idx="1210">
                  <c:v>125.9</c:v>
                </c:pt>
                <c:pt idx="1211">
                  <c:v>126</c:v>
                </c:pt>
                <c:pt idx="1212">
                  <c:v>126.1</c:v>
                </c:pt>
                <c:pt idx="1213">
                  <c:v>126.2</c:v>
                </c:pt>
                <c:pt idx="1214">
                  <c:v>126.3</c:v>
                </c:pt>
                <c:pt idx="1215">
                  <c:v>126.4</c:v>
                </c:pt>
                <c:pt idx="1216">
                  <c:v>126.5</c:v>
                </c:pt>
                <c:pt idx="1217">
                  <c:v>126.6</c:v>
                </c:pt>
                <c:pt idx="1218">
                  <c:v>126.7</c:v>
                </c:pt>
                <c:pt idx="1219">
                  <c:v>126.8</c:v>
                </c:pt>
                <c:pt idx="1220">
                  <c:v>126.9</c:v>
                </c:pt>
                <c:pt idx="1221">
                  <c:v>127</c:v>
                </c:pt>
                <c:pt idx="1222">
                  <c:v>127.1</c:v>
                </c:pt>
                <c:pt idx="1223">
                  <c:v>127.2</c:v>
                </c:pt>
                <c:pt idx="1224">
                  <c:v>127.3</c:v>
                </c:pt>
                <c:pt idx="1225">
                  <c:v>127.4</c:v>
                </c:pt>
                <c:pt idx="1226">
                  <c:v>127.5</c:v>
                </c:pt>
                <c:pt idx="1227">
                  <c:v>127.6</c:v>
                </c:pt>
                <c:pt idx="1228">
                  <c:v>127.7</c:v>
                </c:pt>
                <c:pt idx="1229">
                  <c:v>127.8</c:v>
                </c:pt>
                <c:pt idx="1230">
                  <c:v>127.9</c:v>
                </c:pt>
                <c:pt idx="1231">
                  <c:v>128</c:v>
                </c:pt>
                <c:pt idx="1232">
                  <c:v>128.1</c:v>
                </c:pt>
                <c:pt idx="1233">
                  <c:v>128.19999999999999</c:v>
                </c:pt>
                <c:pt idx="1234">
                  <c:v>128.30000000000001</c:v>
                </c:pt>
                <c:pt idx="1235">
                  <c:v>128.4</c:v>
                </c:pt>
                <c:pt idx="1236">
                  <c:v>128.5</c:v>
                </c:pt>
                <c:pt idx="1237">
                  <c:v>128.6</c:v>
                </c:pt>
                <c:pt idx="1238">
                  <c:v>128.69999999999999</c:v>
                </c:pt>
                <c:pt idx="1239">
                  <c:v>128.80000000000001</c:v>
                </c:pt>
                <c:pt idx="1240">
                  <c:v>128.9</c:v>
                </c:pt>
                <c:pt idx="1241">
                  <c:v>129</c:v>
                </c:pt>
                <c:pt idx="1242">
                  <c:v>129.1</c:v>
                </c:pt>
                <c:pt idx="1243">
                  <c:v>129.19999999999999</c:v>
                </c:pt>
                <c:pt idx="1244">
                  <c:v>129.30000000000001</c:v>
                </c:pt>
                <c:pt idx="1245">
                  <c:v>129.4</c:v>
                </c:pt>
                <c:pt idx="1246">
                  <c:v>129.5</c:v>
                </c:pt>
                <c:pt idx="1247">
                  <c:v>129.6</c:v>
                </c:pt>
                <c:pt idx="1248">
                  <c:v>129.69999999999999</c:v>
                </c:pt>
                <c:pt idx="1249">
                  <c:v>129.80000000000001</c:v>
                </c:pt>
                <c:pt idx="1250">
                  <c:v>129.9</c:v>
                </c:pt>
                <c:pt idx="1251">
                  <c:v>130</c:v>
                </c:pt>
                <c:pt idx="1252">
                  <c:v>130.1</c:v>
                </c:pt>
                <c:pt idx="1253">
                  <c:v>130.19999999999999</c:v>
                </c:pt>
                <c:pt idx="1254">
                  <c:v>130.30000000000001</c:v>
                </c:pt>
                <c:pt idx="1255">
                  <c:v>130.4</c:v>
                </c:pt>
                <c:pt idx="1256">
                  <c:v>130.5</c:v>
                </c:pt>
                <c:pt idx="1257">
                  <c:v>130.6</c:v>
                </c:pt>
                <c:pt idx="1258">
                  <c:v>130.69999999999999</c:v>
                </c:pt>
                <c:pt idx="1259">
                  <c:v>130.80000000000001</c:v>
                </c:pt>
                <c:pt idx="1260">
                  <c:v>130.9</c:v>
                </c:pt>
                <c:pt idx="1261">
                  <c:v>131</c:v>
                </c:pt>
                <c:pt idx="1262">
                  <c:v>131.1</c:v>
                </c:pt>
                <c:pt idx="1263">
                  <c:v>131.19999999999999</c:v>
                </c:pt>
                <c:pt idx="1264">
                  <c:v>131.30000000000001</c:v>
                </c:pt>
                <c:pt idx="1265">
                  <c:v>131.4</c:v>
                </c:pt>
                <c:pt idx="1266">
                  <c:v>131.5</c:v>
                </c:pt>
                <c:pt idx="1267">
                  <c:v>131.6</c:v>
                </c:pt>
                <c:pt idx="1268">
                  <c:v>131.69999999999999</c:v>
                </c:pt>
                <c:pt idx="1269">
                  <c:v>131.80000000000001</c:v>
                </c:pt>
                <c:pt idx="1270">
                  <c:v>131.9</c:v>
                </c:pt>
                <c:pt idx="1271">
                  <c:v>132</c:v>
                </c:pt>
                <c:pt idx="1272">
                  <c:v>132.1</c:v>
                </c:pt>
                <c:pt idx="1273">
                  <c:v>132.19999999999999</c:v>
                </c:pt>
                <c:pt idx="1274">
                  <c:v>132.30000000000001</c:v>
                </c:pt>
                <c:pt idx="1275">
                  <c:v>132.4</c:v>
                </c:pt>
                <c:pt idx="1276">
                  <c:v>132.5</c:v>
                </c:pt>
                <c:pt idx="1277">
                  <c:v>132.6</c:v>
                </c:pt>
                <c:pt idx="1278">
                  <c:v>132.69999999999999</c:v>
                </c:pt>
                <c:pt idx="1279">
                  <c:v>132.80000000000001</c:v>
                </c:pt>
                <c:pt idx="1280">
                  <c:v>132.9</c:v>
                </c:pt>
                <c:pt idx="1281">
                  <c:v>133</c:v>
                </c:pt>
                <c:pt idx="1282">
                  <c:v>133.1</c:v>
                </c:pt>
                <c:pt idx="1283">
                  <c:v>133.19999999999999</c:v>
                </c:pt>
                <c:pt idx="1284">
                  <c:v>133.30000000000001</c:v>
                </c:pt>
                <c:pt idx="1285">
                  <c:v>133.4</c:v>
                </c:pt>
                <c:pt idx="1286">
                  <c:v>133.5</c:v>
                </c:pt>
                <c:pt idx="1287">
                  <c:v>133.6</c:v>
                </c:pt>
                <c:pt idx="1288">
                  <c:v>133.69999999999999</c:v>
                </c:pt>
                <c:pt idx="1289">
                  <c:v>133.80000000000001</c:v>
                </c:pt>
                <c:pt idx="1290">
                  <c:v>133.9</c:v>
                </c:pt>
                <c:pt idx="1291">
                  <c:v>134</c:v>
                </c:pt>
                <c:pt idx="1292">
                  <c:v>134.1</c:v>
                </c:pt>
                <c:pt idx="1293">
                  <c:v>134.19999999999999</c:v>
                </c:pt>
                <c:pt idx="1294">
                  <c:v>134.30000000000001</c:v>
                </c:pt>
                <c:pt idx="1295">
                  <c:v>134.4</c:v>
                </c:pt>
                <c:pt idx="1296">
                  <c:v>134.5</c:v>
                </c:pt>
                <c:pt idx="1297">
                  <c:v>134.6</c:v>
                </c:pt>
                <c:pt idx="1298">
                  <c:v>134.69999999999999</c:v>
                </c:pt>
                <c:pt idx="1299">
                  <c:v>134.80000000000001</c:v>
                </c:pt>
                <c:pt idx="1300">
                  <c:v>134.9</c:v>
                </c:pt>
                <c:pt idx="1301">
                  <c:v>135</c:v>
                </c:pt>
                <c:pt idx="1302">
                  <c:v>135.1</c:v>
                </c:pt>
                <c:pt idx="1303">
                  <c:v>135.19999999999999</c:v>
                </c:pt>
                <c:pt idx="1304">
                  <c:v>135.30000000000001</c:v>
                </c:pt>
                <c:pt idx="1305">
                  <c:v>135.4</c:v>
                </c:pt>
                <c:pt idx="1306">
                  <c:v>135.5</c:v>
                </c:pt>
                <c:pt idx="1307">
                  <c:v>135.6</c:v>
                </c:pt>
                <c:pt idx="1308">
                  <c:v>135.69999999999999</c:v>
                </c:pt>
                <c:pt idx="1309">
                  <c:v>135.80000000000001</c:v>
                </c:pt>
                <c:pt idx="1310">
                  <c:v>135.9</c:v>
                </c:pt>
                <c:pt idx="1311">
                  <c:v>136</c:v>
                </c:pt>
                <c:pt idx="1312">
                  <c:v>136.1</c:v>
                </c:pt>
                <c:pt idx="1313">
                  <c:v>136.19999999999999</c:v>
                </c:pt>
                <c:pt idx="1314">
                  <c:v>136.30000000000001</c:v>
                </c:pt>
                <c:pt idx="1315">
                  <c:v>136.4</c:v>
                </c:pt>
                <c:pt idx="1316">
                  <c:v>136.5</c:v>
                </c:pt>
                <c:pt idx="1317">
                  <c:v>136.6</c:v>
                </c:pt>
                <c:pt idx="1318">
                  <c:v>136.69999999999999</c:v>
                </c:pt>
                <c:pt idx="1319">
                  <c:v>136.80000000000001</c:v>
                </c:pt>
                <c:pt idx="1320">
                  <c:v>136.9</c:v>
                </c:pt>
                <c:pt idx="1321">
                  <c:v>137</c:v>
                </c:pt>
                <c:pt idx="1322">
                  <c:v>137.1</c:v>
                </c:pt>
                <c:pt idx="1323">
                  <c:v>137.19999999999999</c:v>
                </c:pt>
                <c:pt idx="1324">
                  <c:v>137.30000000000001</c:v>
                </c:pt>
                <c:pt idx="1325">
                  <c:v>137.4</c:v>
                </c:pt>
                <c:pt idx="1326">
                  <c:v>137.5</c:v>
                </c:pt>
                <c:pt idx="1327">
                  <c:v>137.6</c:v>
                </c:pt>
                <c:pt idx="1328">
                  <c:v>137.69999999999999</c:v>
                </c:pt>
                <c:pt idx="1329">
                  <c:v>137.80000000000001</c:v>
                </c:pt>
                <c:pt idx="1330">
                  <c:v>137.9</c:v>
                </c:pt>
                <c:pt idx="1331">
                  <c:v>138</c:v>
                </c:pt>
                <c:pt idx="1332">
                  <c:v>138.1</c:v>
                </c:pt>
                <c:pt idx="1333">
                  <c:v>138.19999999999999</c:v>
                </c:pt>
                <c:pt idx="1334">
                  <c:v>138.30000000000001</c:v>
                </c:pt>
                <c:pt idx="1335">
                  <c:v>138.4</c:v>
                </c:pt>
                <c:pt idx="1336">
                  <c:v>138.5</c:v>
                </c:pt>
                <c:pt idx="1337">
                  <c:v>138.6</c:v>
                </c:pt>
                <c:pt idx="1338">
                  <c:v>138.69999999999999</c:v>
                </c:pt>
                <c:pt idx="1339">
                  <c:v>138.80000000000001</c:v>
                </c:pt>
                <c:pt idx="1340">
                  <c:v>138.9</c:v>
                </c:pt>
                <c:pt idx="1341">
                  <c:v>139</c:v>
                </c:pt>
                <c:pt idx="1342">
                  <c:v>139.1</c:v>
                </c:pt>
                <c:pt idx="1343">
                  <c:v>139.19999999999999</c:v>
                </c:pt>
                <c:pt idx="1344">
                  <c:v>139.30000000000001</c:v>
                </c:pt>
                <c:pt idx="1345">
                  <c:v>139.4</c:v>
                </c:pt>
                <c:pt idx="1346">
                  <c:v>139.5</c:v>
                </c:pt>
                <c:pt idx="1347">
                  <c:v>139.6</c:v>
                </c:pt>
                <c:pt idx="1348">
                  <c:v>139.69999999999999</c:v>
                </c:pt>
                <c:pt idx="1349">
                  <c:v>139.80000000000001</c:v>
                </c:pt>
                <c:pt idx="1350">
                  <c:v>139.9</c:v>
                </c:pt>
                <c:pt idx="1351">
                  <c:v>140</c:v>
                </c:pt>
                <c:pt idx="1352">
                  <c:v>140.1</c:v>
                </c:pt>
                <c:pt idx="1353">
                  <c:v>140.19999999999999</c:v>
                </c:pt>
                <c:pt idx="1354">
                  <c:v>140.30000000000001</c:v>
                </c:pt>
                <c:pt idx="1355">
                  <c:v>140.4</c:v>
                </c:pt>
                <c:pt idx="1356">
                  <c:v>140.5</c:v>
                </c:pt>
                <c:pt idx="1357">
                  <c:v>140.6</c:v>
                </c:pt>
                <c:pt idx="1358">
                  <c:v>140.69999999999999</c:v>
                </c:pt>
                <c:pt idx="1359">
                  <c:v>140.80000000000001</c:v>
                </c:pt>
                <c:pt idx="1360">
                  <c:v>140.9</c:v>
                </c:pt>
                <c:pt idx="1361">
                  <c:v>141</c:v>
                </c:pt>
                <c:pt idx="1362">
                  <c:v>141.1</c:v>
                </c:pt>
                <c:pt idx="1363">
                  <c:v>141.19999999999999</c:v>
                </c:pt>
                <c:pt idx="1364">
                  <c:v>141.30000000000001</c:v>
                </c:pt>
                <c:pt idx="1365">
                  <c:v>141.4</c:v>
                </c:pt>
                <c:pt idx="1366">
                  <c:v>141.5</c:v>
                </c:pt>
                <c:pt idx="1367">
                  <c:v>141.6</c:v>
                </c:pt>
                <c:pt idx="1368">
                  <c:v>141.69999999999999</c:v>
                </c:pt>
                <c:pt idx="1369">
                  <c:v>141.80000000000001</c:v>
                </c:pt>
                <c:pt idx="1370">
                  <c:v>141.9</c:v>
                </c:pt>
                <c:pt idx="1371">
                  <c:v>142</c:v>
                </c:pt>
                <c:pt idx="1372">
                  <c:v>142.1</c:v>
                </c:pt>
                <c:pt idx="1373">
                  <c:v>142.19999999999999</c:v>
                </c:pt>
                <c:pt idx="1374">
                  <c:v>142.30000000000001</c:v>
                </c:pt>
                <c:pt idx="1375">
                  <c:v>142.4</c:v>
                </c:pt>
                <c:pt idx="1376">
                  <c:v>142.5</c:v>
                </c:pt>
                <c:pt idx="1377">
                  <c:v>142.6</c:v>
                </c:pt>
                <c:pt idx="1378">
                  <c:v>142.69999999999999</c:v>
                </c:pt>
                <c:pt idx="1379">
                  <c:v>142.80000000000001</c:v>
                </c:pt>
                <c:pt idx="1380">
                  <c:v>142.9</c:v>
                </c:pt>
                <c:pt idx="1381">
                  <c:v>143</c:v>
                </c:pt>
                <c:pt idx="1382">
                  <c:v>143.1</c:v>
                </c:pt>
                <c:pt idx="1383">
                  <c:v>143.19999999999999</c:v>
                </c:pt>
                <c:pt idx="1384">
                  <c:v>143.30000000000001</c:v>
                </c:pt>
                <c:pt idx="1385">
                  <c:v>143.4</c:v>
                </c:pt>
                <c:pt idx="1386">
                  <c:v>143.5</c:v>
                </c:pt>
                <c:pt idx="1387">
                  <c:v>143.6</c:v>
                </c:pt>
                <c:pt idx="1388">
                  <c:v>143.69999999999999</c:v>
                </c:pt>
                <c:pt idx="1389">
                  <c:v>143.80000000000001</c:v>
                </c:pt>
                <c:pt idx="1390">
                  <c:v>143.9</c:v>
                </c:pt>
                <c:pt idx="1391">
                  <c:v>144</c:v>
                </c:pt>
                <c:pt idx="1392">
                  <c:v>144.1</c:v>
                </c:pt>
                <c:pt idx="1393">
                  <c:v>144.19999999999999</c:v>
                </c:pt>
                <c:pt idx="1394">
                  <c:v>144.30000000000001</c:v>
                </c:pt>
                <c:pt idx="1395">
                  <c:v>144.4</c:v>
                </c:pt>
                <c:pt idx="1396">
                  <c:v>144.5</c:v>
                </c:pt>
                <c:pt idx="1397">
                  <c:v>144.6</c:v>
                </c:pt>
                <c:pt idx="1398">
                  <c:v>144.69999999999999</c:v>
                </c:pt>
                <c:pt idx="1399">
                  <c:v>144.80000000000001</c:v>
                </c:pt>
                <c:pt idx="1400">
                  <c:v>144.9</c:v>
                </c:pt>
                <c:pt idx="1401">
                  <c:v>145</c:v>
                </c:pt>
                <c:pt idx="1402">
                  <c:v>145.1</c:v>
                </c:pt>
                <c:pt idx="1403">
                  <c:v>145.19999999999999</c:v>
                </c:pt>
                <c:pt idx="1404">
                  <c:v>145.30000000000001</c:v>
                </c:pt>
                <c:pt idx="1405">
                  <c:v>145.4</c:v>
                </c:pt>
                <c:pt idx="1406">
                  <c:v>145.5</c:v>
                </c:pt>
                <c:pt idx="1407">
                  <c:v>145.6</c:v>
                </c:pt>
                <c:pt idx="1408">
                  <c:v>145.69999999999999</c:v>
                </c:pt>
                <c:pt idx="1409">
                  <c:v>145.80000000000001</c:v>
                </c:pt>
                <c:pt idx="1410">
                  <c:v>145.9</c:v>
                </c:pt>
                <c:pt idx="1411">
                  <c:v>146</c:v>
                </c:pt>
                <c:pt idx="1412">
                  <c:v>146.1</c:v>
                </c:pt>
                <c:pt idx="1413">
                  <c:v>146.19999999999999</c:v>
                </c:pt>
                <c:pt idx="1414">
                  <c:v>146.30000000000001</c:v>
                </c:pt>
                <c:pt idx="1415">
                  <c:v>146.4</c:v>
                </c:pt>
                <c:pt idx="1416">
                  <c:v>146.5</c:v>
                </c:pt>
                <c:pt idx="1417">
                  <c:v>146.6</c:v>
                </c:pt>
                <c:pt idx="1418">
                  <c:v>146.69999999999999</c:v>
                </c:pt>
                <c:pt idx="1419">
                  <c:v>146.80000000000001</c:v>
                </c:pt>
                <c:pt idx="1420">
                  <c:v>146.9</c:v>
                </c:pt>
                <c:pt idx="1421">
                  <c:v>147</c:v>
                </c:pt>
                <c:pt idx="1422">
                  <c:v>147.1</c:v>
                </c:pt>
                <c:pt idx="1423">
                  <c:v>147.19999999999999</c:v>
                </c:pt>
                <c:pt idx="1424">
                  <c:v>147.30000000000001</c:v>
                </c:pt>
                <c:pt idx="1425">
                  <c:v>147.4</c:v>
                </c:pt>
                <c:pt idx="1426">
                  <c:v>147.5</c:v>
                </c:pt>
                <c:pt idx="1427">
                  <c:v>147.6</c:v>
                </c:pt>
                <c:pt idx="1428">
                  <c:v>147.69999999999999</c:v>
                </c:pt>
                <c:pt idx="1429">
                  <c:v>147.80000000000001</c:v>
                </c:pt>
                <c:pt idx="1430">
                  <c:v>147.9</c:v>
                </c:pt>
                <c:pt idx="1431">
                  <c:v>148</c:v>
                </c:pt>
                <c:pt idx="1432">
                  <c:v>148.1</c:v>
                </c:pt>
                <c:pt idx="1433">
                  <c:v>148.19999999999999</c:v>
                </c:pt>
                <c:pt idx="1434">
                  <c:v>148.30000000000001</c:v>
                </c:pt>
                <c:pt idx="1435">
                  <c:v>148.4</c:v>
                </c:pt>
                <c:pt idx="1436">
                  <c:v>148.5</c:v>
                </c:pt>
                <c:pt idx="1437">
                  <c:v>148.6</c:v>
                </c:pt>
                <c:pt idx="1438">
                  <c:v>148.69999999999999</c:v>
                </c:pt>
                <c:pt idx="1439">
                  <c:v>148.80000000000001</c:v>
                </c:pt>
                <c:pt idx="1440">
                  <c:v>148.9</c:v>
                </c:pt>
                <c:pt idx="1441">
                  <c:v>149</c:v>
                </c:pt>
                <c:pt idx="1442">
                  <c:v>149.1</c:v>
                </c:pt>
                <c:pt idx="1443">
                  <c:v>149.19999999999999</c:v>
                </c:pt>
                <c:pt idx="1444">
                  <c:v>149.30000000000001</c:v>
                </c:pt>
                <c:pt idx="1445">
                  <c:v>149.4</c:v>
                </c:pt>
                <c:pt idx="1446">
                  <c:v>149.5</c:v>
                </c:pt>
                <c:pt idx="1447">
                  <c:v>149.6</c:v>
                </c:pt>
                <c:pt idx="1448">
                  <c:v>149.69999999999999</c:v>
                </c:pt>
                <c:pt idx="1449">
                  <c:v>149.80000000000001</c:v>
                </c:pt>
                <c:pt idx="1450">
                  <c:v>149.9</c:v>
                </c:pt>
                <c:pt idx="1451">
                  <c:v>150</c:v>
                </c:pt>
                <c:pt idx="1452">
                  <c:v>150.1</c:v>
                </c:pt>
                <c:pt idx="1453">
                  <c:v>150.19999999999999</c:v>
                </c:pt>
                <c:pt idx="1454">
                  <c:v>150.30000000000001</c:v>
                </c:pt>
                <c:pt idx="1455">
                  <c:v>150.4</c:v>
                </c:pt>
                <c:pt idx="1456">
                  <c:v>150.5</c:v>
                </c:pt>
                <c:pt idx="1457">
                  <c:v>150.6</c:v>
                </c:pt>
                <c:pt idx="1458">
                  <c:v>150.69999999999999</c:v>
                </c:pt>
                <c:pt idx="1459">
                  <c:v>150.80000000000001</c:v>
                </c:pt>
                <c:pt idx="1460">
                  <c:v>150.9</c:v>
                </c:pt>
                <c:pt idx="1461">
                  <c:v>151</c:v>
                </c:pt>
                <c:pt idx="1462">
                  <c:v>151.1</c:v>
                </c:pt>
                <c:pt idx="1463">
                  <c:v>151.19999999999999</c:v>
                </c:pt>
                <c:pt idx="1464">
                  <c:v>151.30000000000001</c:v>
                </c:pt>
                <c:pt idx="1465">
                  <c:v>151.4</c:v>
                </c:pt>
                <c:pt idx="1466">
                  <c:v>151.5</c:v>
                </c:pt>
                <c:pt idx="1467">
                  <c:v>151.6</c:v>
                </c:pt>
                <c:pt idx="1468">
                  <c:v>151.69999999999999</c:v>
                </c:pt>
                <c:pt idx="1469">
                  <c:v>151.80000000000001</c:v>
                </c:pt>
                <c:pt idx="1470">
                  <c:v>151.9</c:v>
                </c:pt>
                <c:pt idx="1471">
                  <c:v>152</c:v>
                </c:pt>
                <c:pt idx="1472">
                  <c:v>152.1</c:v>
                </c:pt>
                <c:pt idx="1473">
                  <c:v>152.19999999999999</c:v>
                </c:pt>
                <c:pt idx="1474">
                  <c:v>152.30000000000001</c:v>
                </c:pt>
                <c:pt idx="1475">
                  <c:v>152.4</c:v>
                </c:pt>
                <c:pt idx="1476">
                  <c:v>152.5</c:v>
                </c:pt>
                <c:pt idx="1477">
                  <c:v>152.6</c:v>
                </c:pt>
                <c:pt idx="1478">
                  <c:v>152.69999999999999</c:v>
                </c:pt>
                <c:pt idx="1479">
                  <c:v>152.80000000000001</c:v>
                </c:pt>
                <c:pt idx="1480">
                  <c:v>152.9</c:v>
                </c:pt>
                <c:pt idx="1481">
                  <c:v>153</c:v>
                </c:pt>
                <c:pt idx="1482">
                  <c:v>153.1</c:v>
                </c:pt>
                <c:pt idx="1483">
                  <c:v>153.19999999999999</c:v>
                </c:pt>
                <c:pt idx="1484">
                  <c:v>153.30000000000001</c:v>
                </c:pt>
                <c:pt idx="1485">
                  <c:v>153.4</c:v>
                </c:pt>
                <c:pt idx="1486">
                  <c:v>153.5</c:v>
                </c:pt>
                <c:pt idx="1487">
                  <c:v>153.6</c:v>
                </c:pt>
                <c:pt idx="1488">
                  <c:v>153.69999999999999</c:v>
                </c:pt>
                <c:pt idx="1489">
                  <c:v>153.80000000000001</c:v>
                </c:pt>
                <c:pt idx="1490">
                  <c:v>153.9</c:v>
                </c:pt>
                <c:pt idx="1491">
                  <c:v>154</c:v>
                </c:pt>
                <c:pt idx="1492">
                  <c:v>154.1</c:v>
                </c:pt>
                <c:pt idx="1493">
                  <c:v>154.19999999999999</c:v>
                </c:pt>
                <c:pt idx="1494">
                  <c:v>154.30000000000001</c:v>
                </c:pt>
                <c:pt idx="1495">
                  <c:v>154.4</c:v>
                </c:pt>
                <c:pt idx="1496">
                  <c:v>154.5</c:v>
                </c:pt>
                <c:pt idx="1497">
                  <c:v>154.6</c:v>
                </c:pt>
                <c:pt idx="1498">
                  <c:v>154.69999999999999</c:v>
                </c:pt>
                <c:pt idx="1499">
                  <c:v>154.80000000000001</c:v>
                </c:pt>
                <c:pt idx="1500">
                  <c:v>154.9</c:v>
                </c:pt>
                <c:pt idx="1501">
                  <c:v>155</c:v>
                </c:pt>
                <c:pt idx="1502">
                  <c:v>155.1</c:v>
                </c:pt>
                <c:pt idx="1503">
                  <c:v>155.19999999999999</c:v>
                </c:pt>
                <c:pt idx="1504">
                  <c:v>155.30000000000001</c:v>
                </c:pt>
                <c:pt idx="1505">
                  <c:v>155.4</c:v>
                </c:pt>
                <c:pt idx="1506">
                  <c:v>155.5</c:v>
                </c:pt>
                <c:pt idx="1507">
                  <c:v>155.6</c:v>
                </c:pt>
                <c:pt idx="1508">
                  <c:v>155.69999999999999</c:v>
                </c:pt>
                <c:pt idx="1509">
                  <c:v>155.80000000000001</c:v>
                </c:pt>
                <c:pt idx="1510">
                  <c:v>155.9</c:v>
                </c:pt>
                <c:pt idx="1511">
                  <c:v>156</c:v>
                </c:pt>
                <c:pt idx="1512">
                  <c:v>156.1</c:v>
                </c:pt>
                <c:pt idx="1513">
                  <c:v>156.19999999999999</c:v>
                </c:pt>
                <c:pt idx="1514">
                  <c:v>156.30000000000001</c:v>
                </c:pt>
                <c:pt idx="1515">
                  <c:v>156.4</c:v>
                </c:pt>
                <c:pt idx="1516">
                  <c:v>156.5</c:v>
                </c:pt>
                <c:pt idx="1517">
                  <c:v>156.6</c:v>
                </c:pt>
                <c:pt idx="1518">
                  <c:v>156.69999999999999</c:v>
                </c:pt>
                <c:pt idx="1519">
                  <c:v>156.80000000000001</c:v>
                </c:pt>
                <c:pt idx="1520">
                  <c:v>156.9</c:v>
                </c:pt>
                <c:pt idx="1521">
                  <c:v>157</c:v>
                </c:pt>
                <c:pt idx="1522">
                  <c:v>157.1</c:v>
                </c:pt>
                <c:pt idx="1523">
                  <c:v>157.19999999999999</c:v>
                </c:pt>
                <c:pt idx="1524">
                  <c:v>157.30000000000001</c:v>
                </c:pt>
                <c:pt idx="1525">
                  <c:v>157.4</c:v>
                </c:pt>
                <c:pt idx="1526">
                  <c:v>157.5</c:v>
                </c:pt>
                <c:pt idx="1527">
                  <c:v>157.6</c:v>
                </c:pt>
                <c:pt idx="1528">
                  <c:v>157.69999999999999</c:v>
                </c:pt>
                <c:pt idx="1529">
                  <c:v>157.80000000000001</c:v>
                </c:pt>
                <c:pt idx="1530">
                  <c:v>157.9</c:v>
                </c:pt>
                <c:pt idx="1531">
                  <c:v>158</c:v>
                </c:pt>
                <c:pt idx="1532">
                  <c:v>158.1</c:v>
                </c:pt>
                <c:pt idx="1533">
                  <c:v>158.19999999999999</c:v>
                </c:pt>
                <c:pt idx="1534">
                  <c:v>158.30000000000001</c:v>
                </c:pt>
                <c:pt idx="1535">
                  <c:v>158.4</c:v>
                </c:pt>
                <c:pt idx="1536">
                  <c:v>158.5</c:v>
                </c:pt>
                <c:pt idx="1537">
                  <c:v>158.6</c:v>
                </c:pt>
                <c:pt idx="1538">
                  <c:v>158.69999999999999</c:v>
                </c:pt>
                <c:pt idx="1539">
                  <c:v>158.80000000000001</c:v>
                </c:pt>
                <c:pt idx="1540">
                  <c:v>158.9</c:v>
                </c:pt>
                <c:pt idx="1541">
                  <c:v>159</c:v>
                </c:pt>
                <c:pt idx="1542">
                  <c:v>159.1</c:v>
                </c:pt>
                <c:pt idx="1543">
                  <c:v>159.19999999999999</c:v>
                </c:pt>
                <c:pt idx="1544">
                  <c:v>159.30000000000001</c:v>
                </c:pt>
                <c:pt idx="1545">
                  <c:v>159.4</c:v>
                </c:pt>
                <c:pt idx="1546">
                  <c:v>159.5</c:v>
                </c:pt>
                <c:pt idx="1547">
                  <c:v>159.6</c:v>
                </c:pt>
                <c:pt idx="1548">
                  <c:v>159.69999999999999</c:v>
                </c:pt>
                <c:pt idx="1549">
                  <c:v>159.80000000000001</c:v>
                </c:pt>
                <c:pt idx="1550">
                  <c:v>159.9</c:v>
                </c:pt>
                <c:pt idx="1551">
                  <c:v>160</c:v>
                </c:pt>
                <c:pt idx="1552">
                  <c:v>160.1</c:v>
                </c:pt>
                <c:pt idx="1553">
                  <c:v>160.19999999999999</c:v>
                </c:pt>
                <c:pt idx="1554">
                  <c:v>160.30000000000001</c:v>
                </c:pt>
                <c:pt idx="1555">
                  <c:v>160.4</c:v>
                </c:pt>
                <c:pt idx="1556">
                  <c:v>160.5</c:v>
                </c:pt>
                <c:pt idx="1557">
                  <c:v>160.6</c:v>
                </c:pt>
                <c:pt idx="1558">
                  <c:v>160.69999999999999</c:v>
                </c:pt>
                <c:pt idx="1559">
                  <c:v>160.80000000000001</c:v>
                </c:pt>
                <c:pt idx="1560">
                  <c:v>160.9</c:v>
                </c:pt>
                <c:pt idx="1561">
                  <c:v>161</c:v>
                </c:pt>
                <c:pt idx="1562">
                  <c:v>161.1</c:v>
                </c:pt>
                <c:pt idx="1563">
                  <c:v>161.19999999999999</c:v>
                </c:pt>
                <c:pt idx="1564">
                  <c:v>161.30000000000001</c:v>
                </c:pt>
                <c:pt idx="1565">
                  <c:v>161.4</c:v>
                </c:pt>
                <c:pt idx="1566">
                  <c:v>161.5</c:v>
                </c:pt>
                <c:pt idx="1567">
                  <c:v>161.6</c:v>
                </c:pt>
                <c:pt idx="1568">
                  <c:v>161.69999999999999</c:v>
                </c:pt>
                <c:pt idx="1569">
                  <c:v>161.80000000000001</c:v>
                </c:pt>
                <c:pt idx="1570">
                  <c:v>161.9</c:v>
                </c:pt>
                <c:pt idx="1571">
                  <c:v>162</c:v>
                </c:pt>
                <c:pt idx="1572">
                  <c:v>162.1</c:v>
                </c:pt>
                <c:pt idx="1573">
                  <c:v>162.19999999999999</c:v>
                </c:pt>
                <c:pt idx="1574">
                  <c:v>162.30000000000001</c:v>
                </c:pt>
                <c:pt idx="1575">
                  <c:v>162.4</c:v>
                </c:pt>
                <c:pt idx="1576">
                  <c:v>162.5</c:v>
                </c:pt>
                <c:pt idx="1577">
                  <c:v>162.6</c:v>
                </c:pt>
                <c:pt idx="1578">
                  <c:v>162.69999999999999</c:v>
                </c:pt>
                <c:pt idx="1579">
                  <c:v>162.80000000000001</c:v>
                </c:pt>
                <c:pt idx="1580">
                  <c:v>162.9</c:v>
                </c:pt>
                <c:pt idx="1581">
                  <c:v>163</c:v>
                </c:pt>
                <c:pt idx="1582">
                  <c:v>163.1</c:v>
                </c:pt>
                <c:pt idx="1583">
                  <c:v>163.19999999999999</c:v>
                </c:pt>
                <c:pt idx="1584">
                  <c:v>163.30000000000001</c:v>
                </c:pt>
                <c:pt idx="1585">
                  <c:v>163.4</c:v>
                </c:pt>
                <c:pt idx="1586">
                  <c:v>163.5</c:v>
                </c:pt>
                <c:pt idx="1587">
                  <c:v>163.6</c:v>
                </c:pt>
                <c:pt idx="1588">
                  <c:v>163.69999999999999</c:v>
                </c:pt>
                <c:pt idx="1589">
                  <c:v>163.80000000000001</c:v>
                </c:pt>
                <c:pt idx="1590">
                  <c:v>163.9</c:v>
                </c:pt>
                <c:pt idx="1591">
                  <c:v>164</c:v>
                </c:pt>
                <c:pt idx="1592">
                  <c:v>164.1</c:v>
                </c:pt>
                <c:pt idx="1593">
                  <c:v>164.2</c:v>
                </c:pt>
                <c:pt idx="1594">
                  <c:v>164.3</c:v>
                </c:pt>
                <c:pt idx="1595">
                  <c:v>164.4</c:v>
                </c:pt>
                <c:pt idx="1596">
                  <c:v>164.5</c:v>
                </c:pt>
                <c:pt idx="1597">
                  <c:v>164.6</c:v>
                </c:pt>
                <c:pt idx="1598">
                  <c:v>164.7</c:v>
                </c:pt>
                <c:pt idx="1599">
                  <c:v>164.8</c:v>
                </c:pt>
                <c:pt idx="1600">
                  <c:v>164.9</c:v>
                </c:pt>
                <c:pt idx="1601">
                  <c:v>165</c:v>
                </c:pt>
                <c:pt idx="1602">
                  <c:v>165.1</c:v>
                </c:pt>
                <c:pt idx="1603">
                  <c:v>165.2</c:v>
                </c:pt>
                <c:pt idx="1604">
                  <c:v>165.3</c:v>
                </c:pt>
                <c:pt idx="1605">
                  <c:v>165.4</c:v>
                </c:pt>
                <c:pt idx="1606">
                  <c:v>165.5</c:v>
                </c:pt>
                <c:pt idx="1607">
                  <c:v>165.6</c:v>
                </c:pt>
                <c:pt idx="1608">
                  <c:v>165.7</c:v>
                </c:pt>
                <c:pt idx="1609">
                  <c:v>165.8</c:v>
                </c:pt>
                <c:pt idx="1610">
                  <c:v>165.9</c:v>
                </c:pt>
                <c:pt idx="1611">
                  <c:v>166</c:v>
                </c:pt>
                <c:pt idx="1612">
                  <c:v>166.1</c:v>
                </c:pt>
                <c:pt idx="1613">
                  <c:v>166.2</c:v>
                </c:pt>
                <c:pt idx="1614">
                  <c:v>166.3</c:v>
                </c:pt>
                <c:pt idx="1615">
                  <c:v>166.4</c:v>
                </c:pt>
                <c:pt idx="1616">
                  <c:v>166.5</c:v>
                </c:pt>
                <c:pt idx="1617">
                  <c:v>166.6</c:v>
                </c:pt>
                <c:pt idx="1618">
                  <c:v>166.7</c:v>
                </c:pt>
                <c:pt idx="1619">
                  <c:v>166.8</c:v>
                </c:pt>
                <c:pt idx="1620">
                  <c:v>166.9</c:v>
                </c:pt>
                <c:pt idx="1621">
                  <c:v>167</c:v>
                </c:pt>
                <c:pt idx="1622">
                  <c:v>167.1</c:v>
                </c:pt>
                <c:pt idx="1623">
                  <c:v>167.2</c:v>
                </c:pt>
                <c:pt idx="1624">
                  <c:v>167.3</c:v>
                </c:pt>
                <c:pt idx="1625">
                  <c:v>167.4</c:v>
                </c:pt>
                <c:pt idx="1626">
                  <c:v>167.5</c:v>
                </c:pt>
                <c:pt idx="1627">
                  <c:v>167.6</c:v>
                </c:pt>
                <c:pt idx="1628">
                  <c:v>167.7</c:v>
                </c:pt>
                <c:pt idx="1629">
                  <c:v>167.8</c:v>
                </c:pt>
                <c:pt idx="1630">
                  <c:v>167.9</c:v>
                </c:pt>
                <c:pt idx="1631">
                  <c:v>168</c:v>
                </c:pt>
                <c:pt idx="1632">
                  <c:v>168.1</c:v>
                </c:pt>
                <c:pt idx="1633">
                  <c:v>168.2</c:v>
                </c:pt>
                <c:pt idx="1634">
                  <c:v>168.3</c:v>
                </c:pt>
                <c:pt idx="1635">
                  <c:v>168.4</c:v>
                </c:pt>
                <c:pt idx="1636">
                  <c:v>168.5</c:v>
                </c:pt>
                <c:pt idx="1637">
                  <c:v>168.6</c:v>
                </c:pt>
                <c:pt idx="1638">
                  <c:v>168.7</c:v>
                </c:pt>
                <c:pt idx="1639">
                  <c:v>168.8</c:v>
                </c:pt>
                <c:pt idx="1640">
                  <c:v>168.9</c:v>
                </c:pt>
                <c:pt idx="1641">
                  <c:v>169</c:v>
                </c:pt>
                <c:pt idx="1642">
                  <c:v>169.1</c:v>
                </c:pt>
                <c:pt idx="1643">
                  <c:v>169.2</c:v>
                </c:pt>
                <c:pt idx="1644">
                  <c:v>169.3</c:v>
                </c:pt>
                <c:pt idx="1645">
                  <c:v>169.4</c:v>
                </c:pt>
                <c:pt idx="1646">
                  <c:v>169.5</c:v>
                </c:pt>
                <c:pt idx="1647">
                  <c:v>169.6</c:v>
                </c:pt>
                <c:pt idx="1648">
                  <c:v>169.7</c:v>
                </c:pt>
                <c:pt idx="1649">
                  <c:v>169.8</c:v>
                </c:pt>
                <c:pt idx="1650">
                  <c:v>169.9</c:v>
                </c:pt>
                <c:pt idx="1651">
                  <c:v>170</c:v>
                </c:pt>
                <c:pt idx="1652">
                  <c:v>170.1</c:v>
                </c:pt>
                <c:pt idx="1653">
                  <c:v>170.2</c:v>
                </c:pt>
                <c:pt idx="1654">
                  <c:v>170.3</c:v>
                </c:pt>
                <c:pt idx="1655">
                  <c:v>170.4</c:v>
                </c:pt>
                <c:pt idx="1656">
                  <c:v>170.5</c:v>
                </c:pt>
                <c:pt idx="1657">
                  <c:v>170.6</c:v>
                </c:pt>
                <c:pt idx="1658">
                  <c:v>170.7</c:v>
                </c:pt>
                <c:pt idx="1659">
                  <c:v>170.8</c:v>
                </c:pt>
                <c:pt idx="1660">
                  <c:v>170.9</c:v>
                </c:pt>
                <c:pt idx="1661">
                  <c:v>171</c:v>
                </c:pt>
                <c:pt idx="1662">
                  <c:v>171.1</c:v>
                </c:pt>
                <c:pt idx="1663">
                  <c:v>171.2</c:v>
                </c:pt>
                <c:pt idx="1664">
                  <c:v>171.3</c:v>
                </c:pt>
                <c:pt idx="1665">
                  <c:v>171.4</c:v>
                </c:pt>
                <c:pt idx="1666">
                  <c:v>171.5</c:v>
                </c:pt>
                <c:pt idx="1667">
                  <c:v>171.6</c:v>
                </c:pt>
                <c:pt idx="1668">
                  <c:v>171.7</c:v>
                </c:pt>
                <c:pt idx="1669">
                  <c:v>171.8</c:v>
                </c:pt>
                <c:pt idx="1670">
                  <c:v>171.9</c:v>
                </c:pt>
                <c:pt idx="1671">
                  <c:v>172</c:v>
                </c:pt>
                <c:pt idx="1672">
                  <c:v>172.1</c:v>
                </c:pt>
                <c:pt idx="1673">
                  <c:v>172.2</c:v>
                </c:pt>
                <c:pt idx="1674">
                  <c:v>172.3</c:v>
                </c:pt>
                <c:pt idx="1675">
                  <c:v>172.4</c:v>
                </c:pt>
                <c:pt idx="1676">
                  <c:v>172.5</c:v>
                </c:pt>
                <c:pt idx="1677">
                  <c:v>172.6</c:v>
                </c:pt>
                <c:pt idx="1678">
                  <c:v>172.7</c:v>
                </c:pt>
                <c:pt idx="1679">
                  <c:v>172.8</c:v>
                </c:pt>
                <c:pt idx="1680">
                  <c:v>172.9</c:v>
                </c:pt>
                <c:pt idx="1681">
                  <c:v>173</c:v>
                </c:pt>
                <c:pt idx="1682">
                  <c:v>173.1</c:v>
                </c:pt>
                <c:pt idx="1683">
                  <c:v>173.2</c:v>
                </c:pt>
                <c:pt idx="1684">
                  <c:v>173.3</c:v>
                </c:pt>
                <c:pt idx="1685">
                  <c:v>173.4</c:v>
                </c:pt>
                <c:pt idx="1686">
                  <c:v>173.5</c:v>
                </c:pt>
                <c:pt idx="1687">
                  <c:v>173.6</c:v>
                </c:pt>
                <c:pt idx="1688">
                  <c:v>173.7</c:v>
                </c:pt>
                <c:pt idx="1689">
                  <c:v>173.8</c:v>
                </c:pt>
                <c:pt idx="1690">
                  <c:v>173.9</c:v>
                </c:pt>
                <c:pt idx="1691">
                  <c:v>174</c:v>
                </c:pt>
                <c:pt idx="1692">
                  <c:v>174.1</c:v>
                </c:pt>
                <c:pt idx="1693">
                  <c:v>174.2</c:v>
                </c:pt>
                <c:pt idx="1694">
                  <c:v>174.3</c:v>
                </c:pt>
                <c:pt idx="1695">
                  <c:v>174.4</c:v>
                </c:pt>
                <c:pt idx="1696">
                  <c:v>174.5</c:v>
                </c:pt>
                <c:pt idx="1697">
                  <c:v>174.6</c:v>
                </c:pt>
                <c:pt idx="1698">
                  <c:v>174.7</c:v>
                </c:pt>
                <c:pt idx="1699">
                  <c:v>174.8</c:v>
                </c:pt>
                <c:pt idx="1700">
                  <c:v>174.9</c:v>
                </c:pt>
                <c:pt idx="1701">
                  <c:v>175</c:v>
                </c:pt>
                <c:pt idx="1702">
                  <c:v>175.1</c:v>
                </c:pt>
                <c:pt idx="1703">
                  <c:v>175.2</c:v>
                </c:pt>
                <c:pt idx="1704">
                  <c:v>175.3</c:v>
                </c:pt>
                <c:pt idx="1705">
                  <c:v>175.4</c:v>
                </c:pt>
                <c:pt idx="1706">
                  <c:v>175.5</c:v>
                </c:pt>
                <c:pt idx="1707">
                  <c:v>175.6</c:v>
                </c:pt>
                <c:pt idx="1708">
                  <c:v>175.7</c:v>
                </c:pt>
                <c:pt idx="1709">
                  <c:v>175.8</c:v>
                </c:pt>
                <c:pt idx="1710">
                  <c:v>175.9</c:v>
                </c:pt>
                <c:pt idx="1711">
                  <c:v>176</c:v>
                </c:pt>
                <c:pt idx="1712">
                  <c:v>176.1</c:v>
                </c:pt>
                <c:pt idx="1713">
                  <c:v>176.2</c:v>
                </c:pt>
                <c:pt idx="1714">
                  <c:v>176.3</c:v>
                </c:pt>
                <c:pt idx="1715">
                  <c:v>176.4</c:v>
                </c:pt>
                <c:pt idx="1716">
                  <c:v>176.5</c:v>
                </c:pt>
                <c:pt idx="1717">
                  <c:v>176.6</c:v>
                </c:pt>
                <c:pt idx="1718">
                  <c:v>176.7</c:v>
                </c:pt>
                <c:pt idx="1719">
                  <c:v>176.8</c:v>
                </c:pt>
                <c:pt idx="1720">
                  <c:v>176.9</c:v>
                </c:pt>
                <c:pt idx="1721">
                  <c:v>177</c:v>
                </c:pt>
                <c:pt idx="1722">
                  <c:v>177.1</c:v>
                </c:pt>
                <c:pt idx="1723">
                  <c:v>177.2</c:v>
                </c:pt>
                <c:pt idx="1724">
                  <c:v>177.3</c:v>
                </c:pt>
                <c:pt idx="1725">
                  <c:v>177.4</c:v>
                </c:pt>
                <c:pt idx="1726">
                  <c:v>177.5</c:v>
                </c:pt>
                <c:pt idx="1727">
                  <c:v>177.6</c:v>
                </c:pt>
                <c:pt idx="1728">
                  <c:v>177.7</c:v>
                </c:pt>
                <c:pt idx="1729">
                  <c:v>177.8</c:v>
                </c:pt>
                <c:pt idx="1730">
                  <c:v>177.9</c:v>
                </c:pt>
                <c:pt idx="1731">
                  <c:v>178</c:v>
                </c:pt>
                <c:pt idx="1732">
                  <c:v>178.1</c:v>
                </c:pt>
                <c:pt idx="1733">
                  <c:v>178.2</c:v>
                </c:pt>
                <c:pt idx="1734">
                  <c:v>178.3</c:v>
                </c:pt>
                <c:pt idx="1735">
                  <c:v>178.4</c:v>
                </c:pt>
                <c:pt idx="1736">
                  <c:v>178.5</c:v>
                </c:pt>
                <c:pt idx="1737">
                  <c:v>178.6</c:v>
                </c:pt>
                <c:pt idx="1738">
                  <c:v>178.7</c:v>
                </c:pt>
                <c:pt idx="1739">
                  <c:v>178.8</c:v>
                </c:pt>
                <c:pt idx="1740">
                  <c:v>178.9</c:v>
                </c:pt>
                <c:pt idx="1741">
                  <c:v>179</c:v>
                </c:pt>
                <c:pt idx="1742">
                  <c:v>179.1</c:v>
                </c:pt>
                <c:pt idx="1743">
                  <c:v>179.2</c:v>
                </c:pt>
                <c:pt idx="1744">
                  <c:v>179.3</c:v>
                </c:pt>
                <c:pt idx="1745">
                  <c:v>179.4</c:v>
                </c:pt>
                <c:pt idx="1746">
                  <c:v>179.5</c:v>
                </c:pt>
                <c:pt idx="1747">
                  <c:v>179.6</c:v>
                </c:pt>
                <c:pt idx="1748">
                  <c:v>179.7</c:v>
                </c:pt>
                <c:pt idx="1749">
                  <c:v>179.8</c:v>
                </c:pt>
                <c:pt idx="1750">
                  <c:v>179.9</c:v>
                </c:pt>
                <c:pt idx="1751">
                  <c:v>180</c:v>
                </c:pt>
                <c:pt idx="1752">
                  <c:v>180.1</c:v>
                </c:pt>
                <c:pt idx="1753">
                  <c:v>180.2</c:v>
                </c:pt>
                <c:pt idx="1754">
                  <c:v>180.3</c:v>
                </c:pt>
                <c:pt idx="1755">
                  <c:v>180.4</c:v>
                </c:pt>
                <c:pt idx="1756">
                  <c:v>180.5</c:v>
                </c:pt>
                <c:pt idx="1757">
                  <c:v>180.6</c:v>
                </c:pt>
                <c:pt idx="1758">
                  <c:v>180.7</c:v>
                </c:pt>
                <c:pt idx="1759">
                  <c:v>180.8</c:v>
                </c:pt>
                <c:pt idx="1760">
                  <c:v>180.9</c:v>
                </c:pt>
                <c:pt idx="1761">
                  <c:v>181</c:v>
                </c:pt>
                <c:pt idx="1762">
                  <c:v>181.1</c:v>
                </c:pt>
                <c:pt idx="1763">
                  <c:v>181.2</c:v>
                </c:pt>
                <c:pt idx="1764">
                  <c:v>181.3</c:v>
                </c:pt>
                <c:pt idx="1765">
                  <c:v>181.4</c:v>
                </c:pt>
                <c:pt idx="1766">
                  <c:v>181.5</c:v>
                </c:pt>
                <c:pt idx="1767">
                  <c:v>181.6</c:v>
                </c:pt>
                <c:pt idx="1768">
                  <c:v>181.7</c:v>
                </c:pt>
                <c:pt idx="1769">
                  <c:v>181.8</c:v>
                </c:pt>
                <c:pt idx="1770">
                  <c:v>181.9</c:v>
                </c:pt>
                <c:pt idx="1771">
                  <c:v>182</c:v>
                </c:pt>
                <c:pt idx="1772">
                  <c:v>182.1</c:v>
                </c:pt>
                <c:pt idx="1773">
                  <c:v>182.2</c:v>
                </c:pt>
                <c:pt idx="1774">
                  <c:v>182.3</c:v>
                </c:pt>
                <c:pt idx="1775">
                  <c:v>182.4</c:v>
                </c:pt>
                <c:pt idx="1776">
                  <c:v>182.5</c:v>
                </c:pt>
                <c:pt idx="1777">
                  <c:v>182.6</c:v>
                </c:pt>
                <c:pt idx="1778">
                  <c:v>182.7</c:v>
                </c:pt>
                <c:pt idx="1779">
                  <c:v>182.8</c:v>
                </c:pt>
                <c:pt idx="1780">
                  <c:v>182.9</c:v>
                </c:pt>
                <c:pt idx="1781">
                  <c:v>183</c:v>
                </c:pt>
                <c:pt idx="1782">
                  <c:v>183.1</c:v>
                </c:pt>
                <c:pt idx="1783">
                  <c:v>183.2</c:v>
                </c:pt>
                <c:pt idx="1784">
                  <c:v>183.3</c:v>
                </c:pt>
                <c:pt idx="1785">
                  <c:v>183.4</c:v>
                </c:pt>
                <c:pt idx="1786">
                  <c:v>183.5</c:v>
                </c:pt>
                <c:pt idx="1787">
                  <c:v>183.6</c:v>
                </c:pt>
                <c:pt idx="1788">
                  <c:v>183.7</c:v>
                </c:pt>
                <c:pt idx="1789">
                  <c:v>183.8</c:v>
                </c:pt>
                <c:pt idx="1790">
                  <c:v>183.9</c:v>
                </c:pt>
                <c:pt idx="1791">
                  <c:v>184</c:v>
                </c:pt>
                <c:pt idx="1792">
                  <c:v>184.1</c:v>
                </c:pt>
                <c:pt idx="1793">
                  <c:v>184.2</c:v>
                </c:pt>
                <c:pt idx="1794">
                  <c:v>184.3</c:v>
                </c:pt>
                <c:pt idx="1795">
                  <c:v>184.4</c:v>
                </c:pt>
                <c:pt idx="1796">
                  <c:v>184.5</c:v>
                </c:pt>
                <c:pt idx="1797">
                  <c:v>184.6</c:v>
                </c:pt>
                <c:pt idx="1798">
                  <c:v>184.7</c:v>
                </c:pt>
                <c:pt idx="1799">
                  <c:v>184.8</c:v>
                </c:pt>
                <c:pt idx="1800">
                  <c:v>184.9</c:v>
                </c:pt>
                <c:pt idx="1801">
                  <c:v>185</c:v>
                </c:pt>
                <c:pt idx="1802">
                  <c:v>185.1</c:v>
                </c:pt>
                <c:pt idx="1803">
                  <c:v>185.2</c:v>
                </c:pt>
                <c:pt idx="1804">
                  <c:v>185.3</c:v>
                </c:pt>
                <c:pt idx="1805">
                  <c:v>185.4</c:v>
                </c:pt>
                <c:pt idx="1806">
                  <c:v>185.5</c:v>
                </c:pt>
                <c:pt idx="1807">
                  <c:v>185.6</c:v>
                </c:pt>
                <c:pt idx="1808">
                  <c:v>185.7</c:v>
                </c:pt>
                <c:pt idx="1809">
                  <c:v>185.8</c:v>
                </c:pt>
                <c:pt idx="1810">
                  <c:v>185.9</c:v>
                </c:pt>
                <c:pt idx="1811">
                  <c:v>186</c:v>
                </c:pt>
                <c:pt idx="1812">
                  <c:v>186.1</c:v>
                </c:pt>
                <c:pt idx="1813">
                  <c:v>186.2</c:v>
                </c:pt>
                <c:pt idx="1814">
                  <c:v>186.3</c:v>
                </c:pt>
                <c:pt idx="1815">
                  <c:v>186.4</c:v>
                </c:pt>
                <c:pt idx="1816">
                  <c:v>186.5</c:v>
                </c:pt>
                <c:pt idx="1817">
                  <c:v>186.6</c:v>
                </c:pt>
                <c:pt idx="1818">
                  <c:v>186.7</c:v>
                </c:pt>
                <c:pt idx="1819">
                  <c:v>186.8</c:v>
                </c:pt>
                <c:pt idx="1820">
                  <c:v>186.9</c:v>
                </c:pt>
                <c:pt idx="1821">
                  <c:v>187</c:v>
                </c:pt>
                <c:pt idx="1822">
                  <c:v>187.1</c:v>
                </c:pt>
                <c:pt idx="1823">
                  <c:v>187.2</c:v>
                </c:pt>
                <c:pt idx="1824">
                  <c:v>187.3</c:v>
                </c:pt>
                <c:pt idx="1825">
                  <c:v>187.4</c:v>
                </c:pt>
                <c:pt idx="1826">
                  <c:v>187.5</c:v>
                </c:pt>
                <c:pt idx="1827">
                  <c:v>187.6</c:v>
                </c:pt>
                <c:pt idx="1828">
                  <c:v>187.7</c:v>
                </c:pt>
                <c:pt idx="1829">
                  <c:v>187.8</c:v>
                </c:pt>
                <c:pt idx="1830">
                  <c:v>187.9</c:v>
                </c:pt>
                <c:pt idx="1831">
                  <c:v>188</c:v>
                </c:pt>
                <c:pt idx="1832">
                  <c:v>188.1</c:v>
                </c:pt>
                <c:pt idx="1833">
                  <c:v>188.2</c:v>
                </c:pt>
                <c:pt idx="1834">
                  <c:v>188.3</c:v>
                </c:pt>
              </c:numCache>
            </c:numRef>
          </c:yVal>
          <c:smooth val="1"/>
          <c:extLst>
            <c:ext xmlns:c16="http://schemas.microsoft.com/office/drawing/2014/chart" uri="{C3380CC4-5D6E-409C-BE32-E72D297353CC}">
              <c16:uniqueId val="{00000001-D36C-40EC-9226-5C7EA6525A0A}"/>
            </c:ext>
          </c:extLst>
        </c:ser>
        <c:ser>
          <c:idx val="9"/>
          <c:order val="2"/>
          <c:tx>
            <c:strRef>
              <c:f>'62G_15'!$Q$1</c:f>
              <c:strCache>
                <c:ptCount val="1"/>
                <c:pt idx="0">
                  <c:v>2017-2018</c:v>
                </c:pt>
              </c:strCache>
            </c:strRef>
          </c:tx>
          <c:spPr>
            <a:ln w="12700">
              <a:solidFill>
                <a:schemeClr val="accent6">
                  <a:lumMod val="40000"/>
                  <a:lumOff val="60000"/>
                </a:schemeClr>
              </a:solidFill>
            </a:ln>
          </c:spPr>
          <c:marker>
            <c:symbol val="none"/>
          </c:marker>
          <c:xVal>
            <c:numRef>
              <c:f>'62G_15'!$Q$2:$Q$1835</c:f>
              <c:numCache>
                <c:formatCode>General</c:formatCode>
                <c:ptCount val="1834"/>
                <c:pt idx="5">
                  <c:v>0.66000000000000014</c:v>
                </c:pt>
                <c:pt idx="6">
                  <c:v>0.63999999999999946</c:v>
                </c:pt>
                <c:pt idx="7">
                  <c:v>0.77999999999999969</c:v>
                </c:pt>
                <c:pt idx="8">
                  <c:v>0.97999999999999976</c:v>
                </c:pt>
                <c:pt idx="9">
                  <c:v>1.1399999999999995</c:v>
                </c:pt>
                <c:pt idx="10">
                  <c:v>1.1999999999999997</c:v>
                </c:pt>
                <c:pt idx="11">
                  <c:v>1.2</c:v>
                </c:pt>
                <c:pt idx="12">
                  <c:v>1.0800000000000005</c:v>
                </c:pt>
                <c:pt idx="13">
                  <c:v>1.0600000000000005</c:v>
                </c:pt>
                <c:pt idx="14">
                  <c:v>0.94000000000000061</c:v>
                </c:pt>
                <c:pt idx="15">
                  <c:v>0.84000000000000052</c:v>
                </c:pt>
                <c:pt idx="16">
                  <c:v>0.84000000000000019</c:v>
                </c:pt>
                <c:pt idx="17">
                  <c:v>0.8</c:v>
                </c:pt>
                <c:pt idx="18">
                  <c:v>0.58000000000000007</c:v>
                </c:pt>
                <c:pt idx="19">
                  <c:v>0.43999999999999984</c:v>
                </c:pt>
                <c:pt idx="20">
                  <c:v>0.46000000000000013</c:v>
                </c:pt>
                <c:pt idx="21">
                  <c:v>0.12000000000000029</c:v>
                </c:pt>
                <c:pt idx="22">
                  <c:v>0.10000000000000035</c:v>
                </c:pt>
                <c:pt idx="23">
                  <c:v>-1.9999999999999928E-2</c:v>
                </c:pt>
                <c:pt idx="24">
                  <c:v>-6.0000000000000143E-2</c:v>
                </c:pt>
                <c:pt idx="25">
                  <c:v>1.9999999999999574E-2</c:v>
                </c:pt>
                <c:pt idx="26">
                  <c:v>0.23999999999999949</c:v>
                </c:pt>
                <c:pt idx="27">
                  <c:v>0.21999999999999958</c:v>
                </c:pt>
                <c:pt idx="28">
                  <c:v>1.9999999999999574E-2</c:v>
                </c:pt>
                <c:pt idx="29">
                  <c:v>-0.10000000000000035</c:v>
                </c:pt>
                <c:pt idx="30">
                  <c:v>-0.20000000000000034</c:v>
                </c:pt>
                <c:pt idx="31">
                  <c:v>-8.0000000000000071E-2</c:v>
                </c:pt>
                <c:pt idx="32">
                  <c:v>-6.0000000000000143E-2</c:v>
                </c:pt>
                <c:pt idx="33">
                  <c:v>8.0000000000000071E-2</c:v>
                </c:pt>
                <c:pt idx="34">
                  <c:v>0.22000000000000028</c:v>
                </c:pt>
                <c:pt idx="35">
                  <c:v>0.26000000000000012</c:v>
                </c:pt>
                <c:pt idx="36">
                  <c:v>0.34000000000000019</c:v>
                </c:pt>
                <c:pt idx="37">
                  <c:v>0.44000000000000022</c:v>
                </c:pt>
                <c:pt idx="38">
                  <c:v>0.52000000000000024</c:v>
                </c:pt>
                <c:pt idx="39">
                  <c:v>0.54000000000000026</c:v>
                </c:pt>
                <c:pt idx="40">
                  <c:v>0.40000000000000036</c:v>
                </c:pt>
                <c:pt idx="41">
                  <c:v>0.24000000000000021</c:v>
                </c:pt>
                <c:pt idx="42">
                  <c:v>-0.25999999999999979</c:v>
                </c:pt>
                <c:pt idx="43">
                  <c:v>-0.31999999999999995</c:v>
                </c:pt>
                <c:pt idx="44">
                  <c:v>-0.35999999999999976</c:v>
                </c:pt>
                <c:pt idx="45">
                  <c:v>-0.53999999999999981</c:v>
                </c:pt>
                <c:pt idx="46">
                  <c:v>-0.69999999999999984</c:v>
                </c:pt>
                <c:pt idx="47">
                  <c:v>-0.37999999999999989</c:v>
                </c:pt>
                <c:pt idx="48">
                  <c:v>-0.25999999999999995</c:v>
                </c:pt>
                <c:pt idx="49">
                  <c:v>-0.64</c:v>
                </c:pt>
                <c:pt idx="50">
                  <c:v>-0.82</c:v>
                </c:pt>
                <c:pt idx="51">
                  <c:v>-0.76000000000000012</c:v>
                </c:pt>
                <c:pt idx="52">
                  <c:v>-0.64000000000000024</c:v>
                </c:pt>
                <c:pt idx="53">
                  <c:v>-0.94000000000000017</c:v>
                </c:pt>
                <c:pt idx="54">
                  <c:v>-0.64000000000000024</c:v>
                </c:pt>
                <c:pt idx="55">
                  <c:v>-0.50000000000000022</c:v>
                </c:pt>
                <c:pt idx="56">
                  <c:v>-0.62000000000000011</c:v>
                </c:pt>
                <c:pt idx="57">
                  <c:v>-0.98000000000000009</c:v>
                </c:pt>
                <c:pt idx="58">
                  <c:v>-0.87999999999999989</c:v>
                </c:pt>
                <c:pt idx="59">
                  <c:v>-0.71999999999999975</c:v>
                </c:pt>
                <c:pt idx="60">
                  <c:v>-0.75999999999999956</c:v>
                </c:pt>
                <c:pt idx="61">
                  <c:v>-0.79999999999999949</c:v>
                </c:pt>
                <c:pt idx="62">
                  <c:v>-0.89999999999999969</c:v>
                </c:pt>
                <c:pt idx="63">
                  <c:v>-1.1199999999999997</c:v>
                </c:pt>
                <c:pt idx="64">
                  <c:v>-1.5799999999999996</c:v>
                </c:pt>
                <c:pt idx="65">
                  <c:v>-1.92</c:v>
                </c:pt>
                <c:pt idx="66">
                  <c:v>-1.9599999999999997</c:v>
                </c:pt>
                <c:pt idx="67">
                  <c:v>-1.9999999999999996</c:v>
                </c:pt>
                <c:pt idx="68">
                  <c:v>-2.2999999999999998</c:v>
                </c:pt>
                <c:pt idx="69">
                  <c:v>-2.48</c:v>
                </c:pt>
                <c:pt idx="70">
                  <c:v>-2.2399999999999998</c:v>
                </c:pt>
                <c:pt idx="71">
                  <c:v>-2.4</c:v>
                </c:pt>
                <c:pt idx="72">
                  <c:v>-2.58</c:v>
                </c:pt>
                <c:pt idx="73">
                  <c:v>-2.1000000000000005</c:v>
                </c:pt>
                <c:pt idx="74">
                  <c:v>-2.3400000000000007</c:v>
                </c:pt>
                <c:pt idx="75">
                  <c:v>-2.3800000000000008</c:v>
                </c:pt>
                <c:pt idx="76">
                  <c:v>-2.620000000000001</c:v>
                </c:pt>
                <c:pt idx="77">
                  <c:v>-2.7000000000000011</c:v>
                </c:pt>
                <c:pt idx="78">
                  <c:v>-2.7400000000000011</c:v>
                </c:pt>
                <c:pt idx="79">
                  <c:v>-2.3400000000000007</c:v>
                </c:pt>
                <c:pt idx="80">
                  <c:v>-2.3200000000000007</c:v>
                </c:pt>
                <c:pt idx="81">
                  <c:v>-1.9800000000000004</c:v>
                </c:pt>
                <c:pt idx="82">
                  <c:v>-1.9000000000000004</c:v>
                </c:pt>
                <c:pt idx="83">
                  <c:v>-2.14</c:v>
                </c:pt>
                <c:pt idx="84">
                  <c:v>-2.5000000000000009</c:v>
                </c:pt>
                <c:pt idx="85">
                  <c:v>-2.4200000000000008</c:v>
                </c:pt>
                <c:pt idx="86">
                  <c:v>-2.5400000000000005</c:v>
                </c:pt>
                <c:pt idx="87">
                  <c:v>-2.3200000000000003</c:v>
                </c:pt>
                <c:pt idx="88">
                  <c:v>-2.3400000000000007</c:v>
                </c:pt>
                <c:pt idx="89">
                  <c:v>-1.78</c:v>
                </c:pt>
                <c:pt idx="90">
                  <c:v>-1.7</c:v>
                </c:pt>
                <c:pt idx="91">
                  <c:v>-1.6199999999999999</c:v>
                </c:pt>
                <c:pt idx="92">
                  <c:v>-2.02</c:v>
                </c:pt>
                <c:pt idx="93">
                  <c:v>-2.0199999999999996</c:v>
                </c:pt>
                <c:pt idx="94">
                  <c:v>-2.0799999999999996</c:v>
                </c:pt>
                <c:pt idx="95">
                  <c:v>-2.04</c:v>
                </c:pt>
                <c:pt idx="96">
                  <c:v>-1.8199999999999998</c:v>
                </c:pt>
                <c:pt idx="97">
                  <c:v>-1.42</c:v>
                </c:pt>
                <c:pt idx="98">
                  <c:v>-1.2</c:v>
                </c:pt>
                <c:pt idx="99">
                  <c:v>-0.8600000000000001</c:v>
                </c:pt>
                <c:pt idx="100">
                  <c:v>-0.74000000000000021</c:v>
                </c:pt>
                <c:pt idx="101">
                  <c:v>-0.64000000000000024</c:v>
                </c:pt>
                <c:pt idx="102">
                  <c:v>-0.66000000000000048</c:v>
                </c:pt>
                <c:pt idx="103">
                  <c:v>-0.32000000000000028</c:v>
                </c:pt>
                <c:pt idx="104">
                  <c:v>-0.48000000000000009</c:v>
                </c:pt>
                <c:pt idx="105">
                  <c:v>-0.55999999999999983</c:v>
                </c:pt>
                <c:pt idx="106">
                  <c:v>-0.83999999999999952</c:v>
                </c:pt>
                <c:pt idx="107">
                  <c:v>2.0000000000000639E-2</c:v>
                </c:pt>
                <c:pt idx="108">
                  <c:v>7.1054273576010023E-16</c:v>
                </c:pt>
                <c:pt idx="109">
                  <c:v>0.46000000000000052</c:v>
                </c:pt>
                <c:pt idx="110">
                  <c:v>0.66000000000000014</c:v>
                </c:pt>
                <c:pt idx="111">
                  <c:v>0.83999999999999986</c:v>
                </c:pt>
                <c:pt idx="112">
                  <c:v>0.41999999999999993</c:v>
                </c:pt>
                <c:pt idx="113">
                  <c:v>0.33999999999999952</c:v>
                </c:pt>
                <c:pt idx="114">
                  <c:v>-0.16000000000000014</c:v>
                </c:pt>
                <c:pt idx="115">
                  <c:v>-0.4</c:v>
                </c:pt>
                <c:pt idx="116">
                  <c:v>-0.25999999999999979</c:v>
                </c:pt>
                <c:pt idx="117">
                  <c:v>-0.33999999999999986</c:v>
                </c:pt>
                <c:pt idx="118">
                  <c:v>-0.21999999999999958</c:v>
                </c:pt>
                <c:pt idx="119">
                  <c:v>0.32000000000000028</c:v>
                </c:pt>
                <c:pt idx="120">
                  <c:v>0.62000000000000033</c:v>
                </c:pt>
                <c:pt idx="121">
                  <c:v>0.64000000000000024</c:v>
                </c:pt>
                <c:pt idx="122">
                  <c:v>0.62000000000000033</c:v>
                </c:pt>
                <c:pt idx="123">
                  <c:v>0.7</c:v>
                </c:pt>
                <c:pt idx="124">
                  <c:v>0.58000000000000007</c:v>
                </c:pt>
                <c:pt idx="125">
                  <c:v>0.64000000000000024</c:v>
                </c:pt>
                <c:pt idx="126">
                  <c:v>0.4</c:v>
                </c:pt>
                <c:pt idx="127">
                  <c:v>0.38000000000000006</c:v>
                </c:pt>
                <c:pt idx="128">
                  <c:v>0.34000000000000019</c:v>
                </c:pt>
                <c:pt idx="129">
                  <c:v>0.31999999999999995</c:v>
                </c:pt>
                <c:pt idx="130">
                  <c:v>0.2</c:v>
                </c:pt>
                <c:pt idx="131">
                  <c:v>0.65999999999999981</c:v>
                </c:pt>
                <c:pt idx="132">
                  <c:v>1.0399999999999996</c:v>
                </c:pt>
                <c:pt idx="133">
                  <c:v>1.1599999999999995</c:v>
                </c:pt>
                <c:pt idx="134">
                  <c:v>0.95999999999999941</c:v>
                </c:pt>
                <c:pt idx="135">
                  <c:v>0.97999999999999898</c:v>
                </c:pt>
                <c:pt idx="136">
                  <c:v>0.67999999999999905</c:v>
                </c:pt>
                <c:pt idx="137">
                  <c:v>0.33999999999999914</c:v>
                </c:pt>
                <c:pt idx="138">
                  <c:v>0.33999999999999914</c:v>
                </c:pt>
                <c:pt idx="139">
                  <c:v>0.59999999999999931</c:v>
                </c:pt>
                <c:pt idx="140">
                  <c:v>0.39999999999999963</c:v>
                </c:pt>
                <c:pt idx="141">
                  <c:v>0.6</c:v>
                </c:pt>
                <c:pt idx="142">
                  <c:v>0.67999999999999972</c:v>
                </c:pt>
                <c:pt idx="143">
                  <c:v>0.61999999999999988</c:v>
                </c:pt>
                <c:pt idx="144">
                  <c:v>0.4</c:v>
                </c:pt>
                <c:pt idx="145">
                  <c:v>0.4599999999999998</c:v>
                </c:pt>
                <c:pt idx="146">
                  <c:v>0.17999999999999972</c:v>
                </c:pt>
                <c:pt idx="147">
                  <c:v>0.38000000000000006</c:v>
                </c:pt>
                <c:pt idx="148">
                  <c:v>0.17999999999999972</c:v>
                </c:pt>
                <c:pt idx="149">
                  <c:v>7.999999999999971E-2</c:v>
                </c:pt>
                <c:pt idx="150">
                  <c:v>0.21999999999999958</c:v>
                </c:pt>
                <c:pt idx="151">
                  <c:v>0.45999999999999941</c:v>
                </c:pt>
                <c:pt idx="152">
                  <c:v>0.33999999999999914</c:v>
                </c:pt>
                <c:pt idx="153">
                  <c:v>0.53999999999999948</c:v>
                </c:pt>
                <c:pt idx="154">
                  <c:v>0.57999999999999974</c:v>
                </c:pt>
                <c:pt idx="155">
                  <c:v>0.54000000000000026</c:v>
                </c:pt>
                <c:pt idx="156">
                  <c:v>0.26000000000000051</c:v>
                </c:pt>
                <c:pt idx="157">
                  <c:v>-0.13999999999999915</c:v>
                </c:pt>
                <c:pt idx="158">
                  <c:v>-0.27999999999999936</c:v>
                </c:pt>
                <c:pt idx="159">
                  <c:v>-0.43999999999999984</c:v>
                </c:pt>
                <c:pt idx="160">
                  <c:v>-0.46000000000000013</c:v>
                </c:pt>
                <c:pt idx="161">
                  <c:v>-0.32000000000000028</c:v>
                </c:pt>
                <c:pt idx="162">
                  <c:v>0.21999999999999975</c:v>
                </c:pt>
                <c:pt idx="163">
                  <c:v>0.3999999999999998</c:v>
                </c:pt>
                <c:pt idx="164">
                  <c:v>0.28000000000000025</c:v>
                </c:pt>
                <c:pt idx="165">
                  <c:v>0.20000000000000018</c:v>
                </c:pt>
                <c:pt idx="166">
                  <c:v>-1.9999999999999751E-2</c:v>
                </c:pt>
                <c:pt idx="167">
                  <c:v>-0.41999999999999993</c:v>
                </c:pt>
                <c:pt idx="168">
                  <c:v>-0.93999999999999984</c:v>
                </c:pt>
                <c:pt idx="169">
                  <c:v>-0.55999999999999983</c:v>
                </c:pt>
                <c:pt idx="170">
                  <c:v>-0.71999999999999953</c:v>
                </c:pt>
                <c:pt idx="171">
                  <c:v>-0.49999999999999967</c:v>
                </c:pt>
                <c:pt idx="172">
                  <c:v>-0.61999999999999955</c:v>
                </c:pt>
                <c:pt idx="173">
                  <c:v>-0.35999999999999976</c:v>
                </c:pt>
                <c:pt idx="174">
                  <c:v>-0.4799999999999997</c:v>
                </c:pt>
                <c:pt idx="175">
                  <c:v>-3.9999999999999855E-2</c:v>
                </c:pt>
                <c:pt idx="176">
                  <c:v>-0.17999999999999972</c:v>
                </c:pt>
                <c:pt idx="177">
                  <c:v>0.36000000000000015</c:v>
                </c:pt>
                <c:pt idx="178">
                  <c:v>0.48000000000000043</c:v>
                </c:pt>
                <c:pt idx="179">
                  <c:v>0.53999999999999981</c:v>
                </c:pt>
                <c:pt idx="180">
                  <c:v>0.46000000000000013</c:v>
                </c:pt>
                <c:pt idx="181">
                  <c:v>0.53999999999999981</c:v>
                </c:pt>
                <c:pt idx="182">
                  <c:v>-0.14000000000000021</c:v>
                </c:pt>
                <c:pt idx="183">
                  <c:v>-0.36000000000000049</c:v>
                </c:pt>
                <c:pt idx="184">
                  <c:v>-0.34000000000000019</c:v>
                </c:pt>
                <c:pt idx="185">
                  <c:v>-0.44000000000000022</c:v>
                </c:pt>
                <c:pt idx="186">
                  <c:v>-0.28000000000000008</c:v>
                </c:pt>
                <c:pt idx="187">
                  <c:v>-7.999999999999971E-2</c:v>
                </c:pt>
                <c:pt idx="188">
                  <c:v>6.0000000000000497E-2</c:v>
                </c:pt>
                <c:pt idx="189">
                  <c:v>-0.19999999999999965</c:v>
                </c:pt>
                <c:pt idx="190">
                  <c:v>-0.29999999999999966</c:v>
                </c:pt>
                <c:pt idx="191">
                  <c:v>-0.43999999999999984</c:v>
                </c:pt>
                <c:pt idx="192">
                  <c:v>-0.3</c:v>
                </c:pt>
                <c:pt idx="193">
                  <c:v>-0.34000000000000019</c:v>
                </c:pt>
                <c:pt idx="194">
                  <c:v>-0.40000000000000036</c:v>
                </c:pt>
                <c:pt idx="195">
                  <c:v>-0.38000000000000045</c:v>
                </c:pt>
                <c:pt idx="196">
                  <c:v>-0.76000000000000012</c:v>
                </c:pt>
                <c:pt idx="197">
                  <c:v>-0.74000000000000021</c:v>
                </c:pt>
                <c:pt idx="198">
                  <c:v>-0.88000000000000012</c:v>
                </c:pt>
                <c:pt idx="199">
                  <c:v>-0.82</c:v>
                </c:pt>
                <c:pt idx="200">
                  <c:v>-0.56000000000000016</c:v>
                </c:pt>
                <c:pt idx="201">
                  <c:v>-3.5527136788005011E-16</c:v>
                </c:pt>
                <c:pt idx="202">
                  <c:v>-0.14000000000000057</c:v>
                </c:pt>
                <c:pt idx="203">
                  <c:v>-4.000000000000057E-2</c:v>
                </c:pt>
                <c:pt idx="204">
                  <c:v>-8.0000000000000432E-2</c:v>
                </c:pt>
                <c:pt idx="205">
                  <c:v>-0.22000000000000028</c:v>
                </c:pt>
                <c:pt idx="206">
                  <c:v>-0.90000000000000036</c:v>
                </c:pt>
                <c:pt idx="207">
                  <c:v>-0.88000000000000012</c:v>
                </c:pt>
                <c:pt idx="208">
                  <c:v>-0.88000000000000012</c:v>
                </c:pt>
                <c:pt idx="209">
                  <c:v>-0.8</c:v>
                </c:pt>
                <c:pt idx="210">
                  <c:v>-0.9</c:v>
                </c:pt>
                <c:pt idx="211">
                  <c:v>-0.73999999999999988</c:v>
                </c:pt>
                <c:pt idx="212">
                  <c:v>-0.73999999999999988</c:v>
                </c:pt>
                <c:pt idx="213">
                  <c:v>-0.81999999999999962</c:v>
                </c:pt>
                <c:pt idx="214">
                  <c:v>-0.69999999999999962</c:v>
                </c:pt>
                <c:pt idx="215">
                  <c:v>-1.1199999999999997</c:v>
                </c:pt>
                <c:pt idx="216">
                  <c:v>-0.85999999999999965</c:v>
                </c:pt>
                <c:pt idx="217">
                  <c:v>-0.79999999999999949</c:v>
                </c:pt>
                <c:pt idx="218">
                  <c:v>-0.81999999999999973</c:v>
                </c:pt>
                <c:pt idx="219">
                  <c:v>-1.0399999999999998</c:v>
                </c:pt>
                <c:pt idx="220">
                  <c:v>-0.69999999999999984</c:v>
                </c:pt>
                <c:pt idx="221">
                  <c:v>-0.72000000000000008</c:v>
                </c:pt>
                <c:pt idx="222">
                  <c:v>-0.78000000000000025</c:v>
                </c:pt>
                <c:pt idx="223">
                  <c:v>-0.56000000000000028</c:v>
                </c:pt>
                <c:pt idx="224">
                  <c:v>-0.52000000000000024</c:v>
                </c:pt>
                <c:pt idx="225">
                  <c:v>-0.64000000000000024</c:v>
                </c:pt>
                <c:pt idx="226">
                  <c:v>-1.1600000000000001</c:v>
                </c:pt>
                <c:pt idx="227">
                  <c:v>-1.02</c:v>
                </c:pt>
                <c:pt idx="228">
                  <c:v>-1.56</c:v>
                </c:pt>
                <c:pt idx="229">
                  <c:v>-1.7</c:v>
                </c:pt>
                <c:pt idx="230">
                  <c:v>-1.4399999999999997</c:v>
                </c:pt>
                <c:pt idx="231">
                  <c:v>-0.61999999999999944</c:v>
                </c:pt>
                <c:pt idx="232">
                  <c:v>-0.69999999999999984</c:v>
                </c:pt>
                <c:pt idx="233">
                  <c:v>-0.31999999999999956</c:v>
                </c:pt>
                <c:pt idx="234">
                  <c:v>-0.19999999999999965</c:v>
                </c:pt>
                <c:pt idx="235">
                  <c:v>-0.25999999999999979</c:v>
                </c:pt>
                <c:pt idx="236">
                  <c:v>-0.6399999999999999</c:v>
                </c:pt>
                <c:pt idx="237">
                  <c:v>-0.69999999999999962</c:v>
                </c:pt>
                <c:pt idx="238">
                  <c:v>-0.51999999999999957</c:v>
                </c:pt>
                <c:pt idx="239">
                  <c:v>-0.7999999999999996</c:v>
                </c:pt>
                <c:pt idx="240">
                  <c:v>-1.0999999999999996</c:v>
                </c:pt>
                <c:pt idx="241">
                  <c:v>-1.0399999999999998</c:v>
                </c:pt>
                <c:pt idx="242">
                  <c:v>-1.1599999999999997</c:v>
                </c:pt>
                <c:pt idx="243">
                  <c:v>-1.06</c:v>
                </c:pt>
                <c:pt idx="244">
                  <c:v>-0.88000000000000012</c:v>
                </c:pt>
                <c:pt idx="245">
                  <c:v>-0.44000000000000022</c:v>
                </c:pt>
                <c:pt idx="246">
                  <c:v>-0.5</c:v>
                </c:pt>
                <c:pt idx="247">
                  <c:v>-0.41999999999999993</c:v>
                </c:pt>
                <c:pt idx="248">
                  <c:v>-0.23999999999999985</c:v>
                </c:pt>
                <c:pt idx="249">
                  <c:v>-0.2</c:v>
                </c:pt>
                <c:pt idx="250">
                  <c:v>-0.5</c:v>
                </c:pt>
                <c:pt idx="251">
                  <c:v>-0.1</c:v>
                </c:pt>
                <c:pt idx="252">
                  <c:v>-0.20000000000000034</c:v>
                </c:pt>
                <c:pt idx="253">
                  <c:v>-0.52000000000000024</c:v>
                </c:pt>
                <c:pt idx="254">
                  <c:v>-0.54000000000000026</c:v>
                </c:pt>
                <c:pt idx="255">
                  <c:v>-0.34000000000000019</c:v>
                </c:pt>
                <c:pt idx="256">
                  <c:v>-0.76000000000000045</c:v>
                </c:pt>
                <c:pt idx="257">
                  <c:v>-0.48000000000000043</c:v>
                </c:pt>
                <c:pt idx="258">
                  <c:v>-0.74000000000000021</c:v>
                </c:pt>
                <c:pt idx="259">
                  <c:v>-0.88000000000000045</c:v>
                </c:pt>
                <c:pt idx="260">
                  <c:v>-1.06</c:v>
                </c:pt>
                <c:pt idx="261">
                  <c:v>-1.0599999999999998</c:v>
                </c:pt>
                <c:pt idx="262">
                  <c:v>-1.0799999999999996</c:v>
                </c:pt>
                <c:pt idx="263">
                  <c:v>-1.3</c:v>
                </c:pt>
                <c:pt idx="264">
                  <c:v>-1.1599999999999995</c:v>
                </c:pt>
                <c:pt idx="265">
                  <c:v>-1.2599999999999993</c:v>
                </c:pt>
                <c:pt idx="266">
                  <c:v>-1.0999999999999996</c:v>
                </c:pt>
                <c:pt idx="267">
                  <c:v>-1.6199999999999999</c:v>
                </c:pt>
                <c:pt idx="268">
                  <c:v>-1.4</c:v>
                </c:pt>
                <c:pt idx="269">
                  <c:v>-1.3400000000000003</c:v>
                </c:pt>
                <c:pt idx="270">
                  <c:v>-1.3200000000000007</c:v>
                </c:pt>
                <c:pt idx="271">
                  <c:v>-1.7000000000000004</c:v>
                </c:pt>
                <c:pt idx="272">
                  <c:v>-1.3400000000000003</c:v>
                </c:pt>
                <c:pt idx="273">
                  <c:v>-1.4000000000000004</c:v>
                </c:pt>
                <c:pt idx="274">
                  <c:v>-1.1000000000000003</c:v>
                </c:pt>
                <c:pt idx="275">
                  <c:v>-0.8</c:v>
                </c:pt>
                <c:pt idx="276">
                  <c:v>-0.62000000000000033</c:v>
                </c:pt>
                <c:pt idx="277">
                  <c:v>-0.96000000000000052</c:v>
                </c:pt>
                <c:pt idx="278">
                  <c:v>-0.98000000000000009</c:v>
                </c:pt>
                <c:pt idx="279">
                  <c:v>-1.5400000000000003</c:v>
                </c:pt>
                <c:pt idx="280">
                  <c:v>-1.9800000000000004</c:v>
                </c:pt>
                <c:pt idx="281">
                  <c:v>-1.9200000000000006</c:v>
                </c:pt>
                <c:pt idx="282">
                  <c:v>-1.56</c:v>
                </c:pt>
                <c:pt idx="283">
                  <c:v>-1.7400000000000002</c:v>
                </c:pt>
                <c:pt idx="284">
                  <c:v>-1.7400000000000002</c:v>
                </c:pt>
                <c:pt idx="285">
                  <c:v>-1.8399999999999999</c:v>
                </c:pt>
                <c:pt idx="286">
                  <c:v>-1.7799999999999998</c:v>
                </c:pt>
                <c:pt idx="287">
                  <c:v>-1.8800000000000003</c:v>
                </c:pt>
                <c:pt idx="288">
                  <c:v>-1.8600000000000005</c:v>
                </c:pt>
                <c:pt idx="289">
                  <c:v>-1.7000000000000006</c:v>
                </c:pt>
                <c:pt idx="290">
                  <c:v>-1.7600000000000016</c:v>
                </c:pt>
                <c:pt idx="291">
                  <c:v>-1.7000000000000015</c:v>
                </c:pt>
                <c:pt idx="292">
                  <c:v>-1.9600000000000009</c:v>
                </c:pt>
                <c:pt idx="293">
                  <c:v>-1.7600000000000009</c:v>
                </c:pt>
                <c:pt idx="294">
                  <c:v>-1.7400000000000007</c:v>
                </c:pt>
                <c:pt idx="295">
                  <c:v>-1.5799999999999996</c:v>
                </c:pt>
                <c:pt idx="296">
                  <c:v>-1.8799999999999997</c:v>
                </c:pt>
                <c:pt idx="297">
                  <c:v>-1.8399999999999992</c:v>
                </c:pt>
                <c:pt idx="298">
                  <c:v>-1.8399999999999992</c:v>
                </c:pt>
                <c:pt idx="299">
                  <c:v>-2.1199999999999988</c:v>
                </c:pt>
                <c:pt idx="300">
                  <c:v>-1.879999999999999</c:v>
                </c:pt>
                <c:pt idx="301">
                  <c:v>-1.6399999999999992</c:v>
                </c:pt>
                <c:pt idx="302">
                  <c:v>-1.2799999999999998</c:v>
                </c:pt>
                <c:pt idx="303">
                  <c:v>-1.1600000000000001</c:v>
                </c:pt>
                <c:pt idx="304">
                  <c:v>-0.80000000000000071</c:v>
                </c:pt>
                <c:pt idx="305">
                  <c:v>-1.180000000000001</c:v>
                </c:pt>
                <c:pt idx="306">
                  <c:v>-1.320000000000001</c:v>
                </c:pt>
                <c:pt idx="307">
                  <c:v>-1.4800000000000011</c:v>
                </c:pt>
                <c:pt idx="308">
                  <c:v>-1.420000000000001</c:v>
                </c:pt>
                <c:pt idx="309">
                  <c:v>-1.6000000000000008</c:v>
                </c:pt>
                <c:pt idx="310">
                  <c:v>-1.5200000000000002</c:v>
                </c:pt>
                <c:pt idx="311">
                  <c:v>-1.3</c:v>
                </c:pt>
                <c:pt idx="312">
                  <c:v>-1.0799999999999996</c:v>
                </c:pt>
                <c:pt idx="313">
                  <c:v>-1.2999999999999994</c:v>
                </c:pt>
                <c:pt idx="314">
                  <c:v>-0.93999999999999917</c:v>
                </c:pt>
                <c:pt idx="315">
                  <c:v>-1.1399999999999992</c:v>
                </c:pt>
                <c:pt idx="316">
                  <c:v>-1.0799999999999996</c:v>
                </c:pt>
                <c:pt idx="317">
                  <c:v>-1.3799999999999997</c:v>
                </c:pt>
                <c:pt idx="318">
                  <c:v>-1.8200000000000003</c:v>
                </c:pt>
                <c:pt idx="319">
                  <c:v>-2.4200000000000008</c:v>
                </c:pt>
                <c:pt idx="320">
                  <c:v>-2.180000000000001</c:v>
                </c:pt>
                <c:pt idx="321">
                  <c:v>-2.3000000000000007</c:v>
                </c:pt>
                <c:pt idx="322">
                  <c:v>-2.2200000000000011</c:v>
                </c:pt>
                <c:pt idx="323">
                  <c:v>-1.6000000000000008</c:v>
                </c:pt>
                <c:pt idx="324">
                  <c:v>-1.2200000000000002</c:v>
                </c:pt>
                <c:pt idx="325">
                  <c:v>-1.06</c:v>
                </c:pt>
                <c:pt idx="326">
                  <c:v>-0.88000000000000045</c:v>
                </c:pt>
                <c:pt idx="327">
                  <c:v>-0.52000000000000024</c:v>
                </c:pt>
                <c:pt idx="328">
                  <c:v>-0.36000000000000015</c:v>
                </c:pt>
                <c:pt idx="329">
                  <c:v>0.1</c:v>
                </c:pt>
                <c:pt idx="330">
                  <c:v>0.32000000000000028</c:v>
                </c:pt>
                <c:pt idx="331">
                  <c:v>0.38000000000000045</c:v>
                </c:pt>
                <c:pt idx="332">
                  <c:v>-5.9999999999999429E-2</c:v>
                </c:pt>
                <c:pt idx="333">
                  <c:v>-0.35999999999999943</c:v>
                </c:pt>
                <c:pt idx="334">
                  <c:v>-0.67999999999999972</c:v>
                </c:pt>
                <c:pt idx="335">
                  <c:v>-0.52000000000000024</c:v>
                </c:pt>
                <c:pt idx="336">
                  <c:v>-0.76000000000000012</c:v>
                </c:pt>
                <c:pt idx="337">
                  <c:v>-0.24000000000000057</c:v>
                </c:pt>
                <c:pt idx="338">
                  <c:v>-0.10000000000000071</c:v>
                </c:pt>
                <c:pt idx="339">
                  <c:v>0.21999999999999958</c:v>
                </c:pt>
                <c:pt idx="340">
                  <c:v>-0.24000000000000057</c:v>
                </c:pt>
                <c:pt idx="341">
                  <c:v>-0.2000000000000007</c:v>
                </c:pt>
                <c:pt idx="342">
                  <c:v>-0.46000000000000013</c:v>
                </c:pt>
                <c:pt idx="343">
                  <c:v>-0.32000000000000028</c:v>
                </c:pt>
                <c:pt idx="344">
                  <c:v>-0.48000000000000043</c:v>
                </c:pt>
                <c:pt idx="345">
                  <c:v>-0.46000000000000013</c:v>
                </c:pt>
                <c:pt idx="346">
                  <c:v>-0.14000000000000057</c:v>
                </c:pt>
                <c:pt idx="347">
                  <c:v>-6.0000000000000851E-2</c:v>
                </c:pt>
                <c:pt idx="348">
                  <c:v>-0.44000000000000056</c:v>
                </c:pt>
                <c:pt idx="349">
                  <c:v>-0.68000000000000038</c:v>
                </c:pt>
                <c:pt idx="350">
                  <c:v>-0.72000000000000031</c:v>
                </c:pt>
                <c:pt idx="351">
                  <c:v>-1.1199999999999997</c:v>
                </c:pt>
                <c:pt idx="352">
                  <c:v>-1.2199999999999995</c:v>
                </c:pt>
                <c:pt idx="353">
                  <c:v>-0.73999999999999988</c:v>
                </c:pt>
                <c:pt idx="354">
                  <c:v>-0.61999999999999955</c:v>
                </c:pt>
                <c:pt idx="355">
                  <c:v>-0.53999999999999981</c:v>
                </c:pt>
                <c:pt idx="356">
                  <c:v>-0.77999999999999969</c:v>
                </c:pt>
                <c:pt idx="357">
                  <c:v>-0.69999999999999929</c:v>
                </c:pt>
                <c:pt idx="358">
                  <c:v>-0.97999999999999898</c:v>
                </c:pt>
                <c:pt idx="359">
                  <c:v>-1.3399999999999999</c:v>
                </c:pt>
                <c:pt idx="360">
                  <c:v>-1.2</c:v>
                </c:pt>
                <c:pt idx="361">
                  <c:v>-0.84000000000000052</c:v>
                </c:pt>
                <c:pt idx="362">
                  <c:v>-0.96000000000000085</c:v>
                </c:pt>
                <c:pt idx="363">
                  <c:v>-1.2800000000000005</c:v>
                </c:pt>
                <c:pt idx="364">
                  <c:v>-1.56</c:v>
                </c:pt>
                <c:pt idx="365">
                  <c:v>-1.8</c:v>
                </c:pt>
                <c:pt idx="366">
                  <c:v>-1.5</c:v>
                </c:pt>
                <c:pt idx="367">
                  <c:v>-1.2400000000000007</c:v>
                </c:pt>
                <c:pt idx="368">
                  <c:v>-0.7600000000000009</c:v>
                </c:pt>
                <c:pt idx="369">
                  <c:v>-2.0000000000000996E-2</c:v>
                </c:pt>
                <c:pt idx="370">
                  <c:v>0.23999999999999916</c:v>
                </c:pt>
                <c:pt idx="371">
                  <c:v>-7.1054273576010023E-16</c:v>
                </c:pt>
                <c:pt idx="372">
                  <c:v>-2.0000000000000285E-2</c:v>
                </c:pt>
                <c:pt idx="373">
                  <c:v>-4.000000000000057E-2</c:v>
                </c:pt>
                <c:pt idx="374">
                  <c:v>-6.0000000000000143E-2</c:v>
                </c:pt>
                <c:pt idx="375">
                  <c:v>-0.2</c:v>
                </c:pt>
                <c:pt idx="376">
                  <c:v>-0.21999999999999958</c:v>
                </c:pt>
                <c:pt idx="377">
                  <c:v>-0.35999999999999943</c:v>
                </c:pt>
                <c:pt idx="378">
                  <c:v>-0.45999999999999941</c:v>
                </c:pt>
                <c:pt idx="379">
                  <c:v>-0.41999999999999887</c:v>
                </c:pt>
                <c:pt idx="380">
                  <c:v>-0.61999999999999889</c:v>
                </c:pt>
                <c:pt idx="381">
                  <c:v>-0.81999999999999884</c:v>
                </c:pt>
                <c:pt idx="382">
                  <c:v>-0.89999999999999925</c:v>
                </c:pt>
                <c:pt idx="383">
                  <c:v>-0.4199999999999996</c:v>
                </c:pt>
                <c:pt idx="384">
                  <c:v>-0.36000000000000015</c:v>
                </c:pt>
                <c:pt idx="385">
                  <c:v>-6.0000000000000143E-2</c:v>
                </c:pt>
                <c:pt idx="386">
                  <c:v>0.19999999999999929</c:v>
                </c:pt>
                <c:pt idx="387">
                  <c:v>0.27999999999999969</c:v>
                </c:pt>
                <c:pt idx="388">
                  <c:v>-0.1</c:v>
                </c:pt>
                <c:pt idx="389">
                  <c:v>-0.33999999999999986</c:v>
                </c:pt>
                <c:pt idx="390">
                  <c:v>-5.9999999999999429E-2</c:v>
                </c:pt>
                <c:pt idx="391">
                  <c:v>-0.35999999999999943</c:v>
                </c:pt>
                <c:pt idx="392">
                  <c:v>-0.57999999999999974</c:v>
                </c:pt>
                <c:pt idx="393">
                  <c:v>-0.4799999999999997</c:v>
                </c:pt>
                <c:pt idx="394">
                  <c:v>-0.4799999999999997</c:v>
                </c:pt>
                <c:pt idx="395">
                  <c:v>-0.72000000000000031</c:v>
                </c:pt>
                <c:pt idx="396">
                  <c:v>-0.6399999999999999</c:v>
                </c:pt>
                <c:pt idx="397">
                  <c:v>-0.52000000000000024</c:v>
                </c:pt>
                <c:pt idx="398">
                  <c:v>-0.3</c:v>
                </c:pt>
                <c:pt idx="399">
                  <c:v>-0.64000000000000057</c:v>
                </c:pt>
                <c:pt idx="400">
                  <c:v>-0.60000000000000075</c:v>
                </c:pt>
                <c:pt idx="401">
                  <c:v>-0.68000000000000116</c:v>
                </c:pt>
                <c:pt idx="402">
                  <c:v>-0.54000000000000059</c:v>
                </c:pt>
                <c:pt idx="403">
                  <c:v>-1.180000000000001</c:v>
                </c:pt>
                <c:pt idx="404">
                  <c:v>-0.76000000000000012</c:v>
                </c:pt>
                <c:pt idx="405">
                  <c:v>-0.83999999999999986</c:v>
                </c:pt>
                <c:pt idx="406">
                  <c:v>-0.8</c:v>
                </c:pt>
                <c:pt idx="407">
                  <c:v>-0.7</c:v>
                </c:pt>
                <c:pt idx="408">
                  <c:v>-0.51999999999999957</c:v>
                </c:pt>
                <c:pt idx="409">
                  <c:v>-0.46000000000000013</c:v>
                </c:pt>
                <c:pt idx="410">
                  <c:v>-0.5</c:v>
                </c:pt>
                <c:pt idx="411">
                  <c:v>-0.37999999999999973</c:v>
                </c:pt>
                <c:pt idx="412">
                  <c:v>-0.69999999999999929</c:v>
                </c:pt>
                <c:pt idx="413">
                  <c:v>-0.59999999999999931</c:v>
                </c:pt>
                <c:pt idx="414">
                  <c:v>-0.4799999999999997</c:v>
                </c:pt>
                <c:pt idx="415">
                  <c:v>-0.23999999999999985</c:v>
                </c:pt>
                <c:pt idx="416">
                  <c:v>-0.25999999999999945</c:v>
                </c:pt>
                <c:pt idx="417">
                  <c:v>0.11999999999999958</c:v>
                </c:pt>
                <c:pt idx="418">
                  <c:v>9.9999999999999284E-2</c:v>
                </c:pt>
                <c:pt idx="419">
                  <c:v>1.9999999999999574E-2</c:v>
                </c:pt>
                <c:pt idx="420">
                  <c:v>-0.34000000000000058</c:v>
                </c:pt>
                <c:pt idx="421">
                  <c:v>-0.2000000000000007</c:v>
                </c:pt>
                <c:pt idx="422">
                  <c:v>-0.43999999999999984</c:v>
                </c:pt>
                <c:pt idx="423">
                  <c:v>-0.53999999999999981</c:v>
                </c:pt>
                <c:pt idx="424">
                  <c:v>-0.7</c:v>
                </c:pt>
                <c:pt idx="425">
                  <c:v>-0.53999999999999981</c:v>
                </c:pt>
                <c:pt idx="426">
                  <c:v>-0.90000000000000069</c:v>
                </c:pt>
                <c:pt idx="427">
                  <c:v>-1.0400000000000014</c:v>
                </c:pt>
                <c:pt idx="428">
                  <c:v>-0.84000000000000052</c:v>
                </c:pt>
                <c:pt idx="429">
                  <c:v>-0.7</c:v>
                </c:pt>
                <c:pt idx="430">
                  <c:v>-0.7</c:v>
                </c:pt>
                <c:pt idx="431">
                  <c:v>-0.41999999999999887</c:v>
                </c:pt>
                <c:pt idx="432">
                  <c:v>-0.1799999999999983</c:v>
                </c:pt>
                <c:pt idx="433">
                  <c:v>-0.25999999999999873</c:v>
                </c:pt>
                <c:pt idx="434">
                  <c:v>-0.37999999999999901</c:v>
                </c:pt>
                <c:pt idx="435">
                  <c:v>-0.19999999999999929</c:v>
                </c:pt>
                <c:pt idx="436">
                  <c:v>-0.21999999999999958</c:v>
                </c:pt>
                <c:pt idx="437">
                  <c:v>-0.37999999999999973</c:v>
                </c:pt>
                <c:pt idx="438">
                  <c:v>-0.59999999999999931</c:v>
                </c:pt>
                <c:pt idx="439">
                  <c:v>-0.3999999999999993</c:v>
                </c:pt>
                <c:pt idx="440">
                  <c:v>-0.55999999999999939</c:v>
                </c:pt>
                <c:pt idx="441">
                  <c:v>-0.73999999999999988</c:v>
                </c:pt>
                <c:pt idx="442">
                  <c:v>-0.7</c:v>
                </c:pt>
                <c:pt idx="443">
                  <c:v>-0.62000000000000033</c:v>
                </c:pt>
                <c:pt idx="444">
                  <c:v>-1.0000000000000007</c:v>
                </c:pt>
                <c:pt idx="445">
                  <c:v>-0.96000000000000085</c:v>
                </c:pt>
                <c:pt idx="446">
                  <c:v>-1.0400000000000005</c:v>
                </c:pt>
                <c:pt idx="447">
                  <c:v>-1.1600000000000008</c:v>
                </c:pt>
                <c:pt idx="448">
                  <c:v>-1.0800000000000012</c:v>
                </c:pt>
                <c:pt idx="449">
                  <c:v>-1.1200000000000003</c:v>
                </c:pt>
                <c:pt idx="450">
                  <c:v>-0.95999999999999941</c:v>
                </c:pt>
                <c:pt idx="451">
                  <c:v>-0.77999999999999969</c:v>
                </c:pt>
                <c:pt idx="452">
                  <c:v>-0.81999999999999962</c:v>
                </c:pt>
                <c:pt idx="453">
                  <c:v>-0.75999999999999945</c:v>
                </c:pt>
                <c:pt idx="454">
                  <c:v>-0.6</c:v>
                </c:pt>
                <c:pt idx="455">
                  <c:v>-0.64000000000000057</c:v>
                </c:pt>
                <c:pt idx="456">
                  <c:v>-0.22000000000000028</c:v>
                </c:pt>
                <c:pt idx="457">
                  <c:v>-0.23999999999999985</c:v>
                </c:pt>
                <c:pt idx="458">
                  <c:v>-0.17999999999999972</c:v>
                </c:pt>
                <c:pt idx="459">
                  <c:v>-5.9999999999999429E-2</c:v>
                </c:pt>
                <c:pt idx="460">
                  <c:v>-9.9999999999999284E-2</c:v>
                </c:pt>
                <c:pt idx="461">
                  <c:v>-0.7399999999999991</c:v>
                </c:pt>
                <c:pt idx="462">
                  <c:v>-0.95999999999999941</c:v>
                </c:pt>
                <c:pt idx="463">
                  <c:v>-0.96000000000000019</c:v>
                </c:pt>
                <c:pt idx="464">
                  <c:v>-0.86000000000000087</c:v>
                </c:pt>
                <c:pt idx="465">
                  <c:v>-1.2600000000000009</c:v>
                </c:pt>
                <c:pt idx="466">
                  <c:v>-1.2400000000000013</c:v>
                </c:pt>
                <c:pt idx="467">
                  <c:v>-0.7800000000000018</c:v>
                </c:pt>
                <c:pt idx="468">
                  <c:v>-1.0600000000000009</c:v>
                </c:pt>
                <c:pt idx="469">
                  <c:v>-1.4600000000000009</c:v>
                </c:pt>
                <c:pt idx="470">
                  <c:v>-1.2600000000000009</c:v>
                </c:pt>
                <c:pt idx="471">
                  <c:v>-0.78000000000000047</c:v>
                </c:pt>
                <c:pt idx="472">
                  <c:v>-0.73999999999999988</c:v>
                </c:pt>
                <c:pt idx="473">
                  <c:v>-0.94000000000000061</c:v>
                </c:pt>
                <c:pt idx="474">
                  <c:v>-1.06</c:v>
                </c:pt>
                <c:pt idx="475">
                  <c:v>-1.2</c:v>
                </c:pt>
                <c:pt idx="476">
                  <c:v>-1.6800000000000004</c:v>
                </c:pt>
                <c:pt idx="477">
                  <c:v>-2.0000000000000009</c:v>
                </c:pt>
                <c:pt idx="478">
                  <c:v>-1.4400000000000006</c:v>
                </c:pt>
                <c:pt idx="479">
                  <c:v>-1.3600000000000008</c:v>
                </c:pt>
                <c:pt idx="480">
                  <c:v>-0.8400000000000013</c:v>
                </c:pt>
                <c:pt idx="481">
                  <c:v>-0.72000000000000097</c:v>
                </c:pt>
                <c:pt idx="482">
                  <c:v>0.79999999999999927</c:v>
                </c:pt>
                <c:pt idx="483">
                  <c:v>0.31999999999999956</c:v>
                </c:pt>
                <c:pt idx="484">
                  <c:v>0.52000000000000024</c:v>
                </c:pt>
                <c:pt idx="485">
                  <c:v>8.0000000000000432E-2</c:v>
                </c:pt>
                <c:pt idx="486">
                  <c:v>-3.9999999999999855E-2</c:v>
                </c:pt>
                <c:pt idx="487">
                  <c:v>-1.5399999999999998</c:v>
                </c:pt>
                <c:pt idx="488">
                  <c:v>-0.92000000000000026</c:v>
                </c:pt>
                <c:pt idx="489">
                  <c:v>-0.98000000000000109</c:v>
                </c:pt>
                <c:pt idx="490">
                  <c:v>-1.0800000000000012</c:v>
                </c:pt>
                <c:pt idx="491">
                  <c:v>-0.90000000000000069</c:v>
                </c:pt>
                <c:pt idx="492">
                  <c:v>-0.54000000000000059</c:v>
                </c:pt>
                <c:pt idx="493">
                  <c:v>-0.82000000000000028</c:v>
                </c:pt>
                <c:pt idx="494">
                  <c:v>-1.06</c:v>
                </c:pt>
                <c:pt idx="495">
                  <c:v>-0.8600000000000001</c:v>
                </c:pt>
                <c:pt idx="496">
                  <c:v>-0.92000000000000026</c:v>
                </c:pt>
                <c:pt idx="497">
                  <c:v>-1.3400000000000005</c:v>
                </c:pt>
                <c:pt idx="498">
                  <c:v>-1.4400000000000006</c:v>
                </c:pt>
                <c:pt idx="499">
                  <c:v>-1.0200000000000002</c:v>
                </c:pt>
                <c:pt idx="500">
                  <c:v>-1.0800000000000005</c:v>
                </c:pt>
                <c:pt idx="501">
                  <c:v>-1.0800000000000005</c:v>
                </c:pt>
                <c:pt idx="502">
                  <c:v>-0.78000000000000047</c:v>
                </c:pt>
                <c:pt idx="503">
                  <c:v>-0.83999999999999986</c:v>
                </c:pt>
                <c:pt idx="504">
                  <c:v>-0.93999999999999984</c:v>
                </c:pt>
                <c:pt idx="505">
                  <c:v>-1.2799999999999998</c:v>
                </c:pt>
                <c:pt idx="506">
                  <c:v>-1</c:v>
                </c:pt>
                <c:pt idx="507">
                  <c:v>-0.8</c:v>
                </c:pt>
                <c:pt idx="508">
                  <c:v>-0.54000000000000059</c:v>
                </c:pt>
                <c:pt idx="509">
                  <c:v>-0.66000000000000081</c:v>
                </c:pt>
                <c:pt idx="510">
                  <c:v>-0.32000000000000101</c:v>
                </c:pt>
                <c:pt idx="511">
                  <c:v>-0.46000000000000085</c:v>
                </c:pt>
                <c:pt idx="512">
                  <c:v>-0.94000000000000128</c:v>
                </c:pt>
                <c:pt idx="513">
                  <c:v>-1.2600000000000016</c:v>
                </c:pt>
                <c:pt idx="514">
                  <c:v>-0.68000000000000116</c:v>
                </c:pt>
                <c:pt idx="515">
                  <c:v>-0.66000000000000081</c:v>
                </c:pt>
                <c:pt idx="516">
                  <c:v>-0.82000000000000095</c:v>
                </c:pt>
                <c:pt idx="517">
                  <c:v>-1.0000000000000007</c:v>
                </c:pt>
                <c:pt idx="518">
                  <c:v>-0.88000000000000045</c:v>
                </c:pt>
                <c:pt idx="519">
                  <c:v>-1.4800000000000004</c:v>
                </c:pt>
                <c:pt idx="520">
                  <c:v>-1.1800000000000004</c:v>
                </c:pt>
                <c:pt idx="521">
                  <c:v>-0.8600000000000001</c:v>
                </c:pt>
                <c:pt idx="522">
                  <c:v>-0.92000000000000026</c:v>
                </c:pt>
                <c:pt idx="523">
                  <c:v>-0.88000000000000045</c:v>
                </c:pt>
                <c:pt idx="524">
                  <c:v>-0.72000000000000097</c:v>
                </c:pt>
                <c:pt idx="525">
                  <c:v>-0.88000000000000111</c:v>
                </c:pt>
                <c:pt idx="526">
                  <c:v>-0.7000000000000014</c:v>
                </c:pt>
                <c:pt idx="527">
                  <c:v>-0.34000000000000058</c:v>
                </c:pt>
                <c:pt idx="528">
                  <c:v>-0.18000000000000044</c:v>
                </c:pt>
                <c:pt idx="529">
                  <c:v>-3.9999999999999855E-2</c:v>
                </c:pt>
                <c:pt idx="530">
                  <c:v>-0.25999999999999945</c:v>
                </c:pt>
                <c:pt idx="531">
                  <c:v>-0.53999999999999981</c:v>
                </c:pt>
                <c:pt idx="532">
                  <c:v>-0.46000000000000085</c:v>
                </c:pt>
                <c:pt idx="533">
                  <c:v>-0.28000000000000114</c:v>
                </c:pt>
                <c:pt idx="534">
                  <c:v>-0.60000000000000075</c:v>
                </c:pt>
                <c:pt idx="535">
                  <c:v>-0.220000000000001</c:v>
                </c:pt>
                <c:pt idx="536">
                  <c:v>-0.34000000000000058</c:v>
                </c:pt>
                <c:pt idx="537">
                  <c:v>-0.13999999999999985</c:v>
                </c:pt>
                <c:pt idx="538">
                  <c:v>-0.31999999999999956</c:v>
                </c:pt>
                <c:pt idx="539">
                  <c:v>0</c:v>
                </c:pt>
                <c:pt idx="540">
                  <c:v>-0.28000000000000042</c:v>
                </c:pt>
                <c:pt idx="541">
                  <c:v>-0.2</c:v>
                </c:pt>
                <c:pt idx="542">
                  <c:v>-0.51999999999999957</c:v>
                </c:pt>
                <c:pt idx="543">
                  <c:v>-0.65999999999999948</c:v>
                </c:pt>
                <c:pt idx="544">
                  <c:v>-0.89999999999999925</c:v>
                </c:pt>
                <c:pt idx="545">
                  <c:v>-0.97999999999999898</c:v>
                </c:pt>
                <c:pt idx="546">
                  <c:v>-0.81999999999999884</c:v>
                </c:pt>
                <c:pt idx="547">
                  <c:v>-0.85999999999999943</c:v>
                </c:pt>
                <c:pt idx="548">
                  <c:v>-0.69999999999999929</c:v>
                </c:pt>
                <c:pt idx="549">
                  <c:v>-0.7399999999999991</c:v>
                </c:pt>
                <c:pt idx="550">
                  <c:v>-1.0599999999999987</c:v>
                </c:pt>
                <c:pt idx="551">
                  <c:v>-1.379999999999999</c:v>
                </c:pt>
                <c:pt idx="552">
                  <c:v>-1.4999999999999993</c:v>
                </c:pt>
                <c:pt idx="553">
                  <c:v>-1.6999999999999993</c:v>
                </c:pt>
                <c:pt idx="554">
                  <c:v>-1.56</c:v>
                </c:pt>
                <c:pt idx="555">
                  <c:v>-0.84000000000000052</c:v>
                </c:pt>
                <c:pt idx="556">
                  <c:v>-0.76000000000000012</c:v>
                </c:pt>
                <c:pt idx="557">
                  <c:v>-0.16000000000000014</c:v>
                </c:pt>
                <c:pt idx="558">
                  <c:v>-0.44000000000000056</c:v>
                </c:pt>
                <c:pt idx="559">
                  <c:v>-0.52000000000000024</c:v>
                </c:pt>
                <c:pt idx="560">
                  <c:v>-0.7</c:v>
                </c:pt>
                <c:pt idx="561">
                  <c:v>-1.1000000000000008</c:v>
                </c:pt>
                <c:pt idx="562">
                  <c:v>-1.2600000000000002</c:v>
                </c:pt>
                <c:pt idx="563">
                  <c:v>-1.0200000000000002</c:v>
                </c:pt>
                <c:pt idx="564">
                  <c:v>-0.9</c:v>
                </c:pt>
                <c:pt idx="565">
                  <c:v>-1.2399999999999998</c:v>
                </c:pt>
                <c:pt idx="566">
                  <c:v>-0.87999999999999967</c:v>
                </c:pt>
                <c:pt idx="567">
                  <c:v>-0.95999999999999941</c:v>
                </c:pt>
                <c:pt idx="568">
                  <c:v>-0.85999999999999877</c:v>
                </c:pt>
                <c:pt idx="569">
                  <c:v>-0.73999999999999844</c:v>
                </c:pt>
                <c:pt idx="570">
                  <c:v>-0.57999999999999829</c:v>
                </c:pt>
                <c:pt idx="571">
                  <c:v>-0.35999999999999871</c:v>
                </c:pt>
                <c:pt idx="572">
                  <c:v>-0.55999999999999939</c:v>
                </c:pt>
                <c:pt idx="573">
                  <c:v>-0.85999999999999943</c:v>
                </c:pt>
                <c:pt idx="574">
                  <c:v>-1.3599999999999994</c:v>
                </c:pt>
                <c:pt idx="575">
                  <c:v>-1.3800000000000003</c:v>
                </c:pt>
                <c:pt idx="576">
                  <c:v>-1.3399999999999999</c:v>
                </c:pt>
                <c:pt idx="577">
                  <c:v>-1.2199999999999995</c:v>
                </c:pt>
                <c:pt idx="578">
                  <c:v>-1.1000000000000001</c:v>
                </c:pt>
                <c:pt idx="579">
                  <c:v>-1.0200000000000002</c:v>
                </c:pt>
                <c:pt idx="580">
                  <c:v>-1.0999999999999992</c:v>
                </c:pt>
                <c:pt idx="581">
                  <c:v>-1.6399999999999992</c:v>
                </c:pt>
                <c:pt idx="582">
                  <c:v>-1.6199999999999997</c:v>
                </c:pt>
                <c:pt idx="583">
                  <c:v>-1.3399999999999999</c:v>
                </c:pt>
                <c:pt idx="584">
                  <c:v>-1.2799999999999998</c:v>
                </c:pt>
                <c:pt idx="585">
                  <c:v>-1.3800000000000003</c:v>
                </c:pt>
                <c:pt idx="586">
                  <c:v>-0.72000000000000097</c:v>
                </c:pt>
                <c:pt idx="587">
                  <c:v>-0.72000000000000097</c:v>
                </c:pt>
                <c:pt idx="588">
                  <c:v>-1.1600000000000001</c:v>
                </c:pt>
                <c:pt idx="589">
                  <c:v>-0.8</c:v>
                </c:pt>
                <c:pt idx="590">
                  <c:v>-0.6399999999999999</c:v>
                </c:pt>
                <c:pt idx="591">
                  <c:v>-0.79999999999999927</c:v>
                </c:pt>
                <c:pt idx="592">
                  <c:v>-1.079999999999999</c:v>
                </c:pt>
                <c:pt idx="593">
                  <c:v>-0.97999999999999976</c:v>
                </c:pt>
                <c:pt idx="594">
                  <c:v>-1.2400000000000007</c:v>
                </c:pt>
                <c:pt idx="595">
                  <c:v>-1.0800000000000005</c:v>
                </c:pt>
                <c:pt idx="596">
                  <c:v>-1.4800000000000011</c:v>
                </c:pt>
                <c:pt idx="597">
                  <c:v>-0.96000000000000085</c:v>
                </c:pt>
                <c:pt idx="598">
                  <c:v>-0.68000000000000116</c:v>
                </c:pt>
                <c:pt idx="599">
                  <c:v>-0.7600000000000009</c:v>
                </c:pt>
                <c:pt idx="600">
                  <c:v>-0.7600000000000009</c:v>
                </c:pt>
                <c:pt idx="601">
                  <c:v>-0.23999999999999985</c:v>
                </c:pt>
                <c:pt idx="602">
                  <c:v>-0.48000000000000043</c:v>
                </c:pt>
                <c:pt idx="603">
                  <c:v>-0.52000000000000024</c:v>
                </c:pt>
                <c:pt idx="604">
                  <c:v>-0.4</c:v>
                </c:pt>
                <c:pt idx="605">
                  <c:v>-0.7</c:v>
                </c:pt>
                <c:pt idx="606">
                  <c:v>-0.9</c:v>
                </c:pt>
                <c:pt idx="607">
                  <c:v>-0.92000000000000026</c:v>
                </c:pt>
                <c:pt idx="608">
                  <c:v>-0.88000000000000045</c:v>
                </c:pt>
                <c:pt idx="609">
                  <c:v>-0.68000000000000038</c:v>
                </c:pt>
                <c:pt idx="610">
                  <c:v>-0.56000000000000016</c:v>
                </c:pt>
                <c:pt idx="611">
                  <c:v>-0.74000000000000055</c:v>
                </c:pt>
                <c:pt idx="612">
                  <c:v>-0.87999999999999967</c:v>
                </c:pt>
                <c:pt idx="613">
                  <c:v>-1.2199999999999989</c:v>
                </c:pt>
                <c:pt idx="614">
                  <c:v>-1.2999999999999985</c:v>
                </c:pt>
                <c:pt idx="615">
                  <c:v>-1.4399999999999984</c:v>
                </c:pt>
                <c:pt idx="616">
                  <c:v>-1.4199999999999988</c:v>
                </c:pt>
                <c:pt idx="617">
                  <c:v>-1.1399999999999992</c:v>
                </c:pt>
                <c:pt idx="618">
                  <c:v>-1.1199999999999997</c:v>
                </c:pt>
                <c:pt idx="619">
                  <c:v>-1.0200000000000002</c:v>
                </c:pt>
                <c:pt idx="620">
                  <c:v>-0.30000000000000071</c:v>
                </c:pt>
                <c:pt idx="621">
                  <c:v>-0.12000000000000029</c:v>
                </c:pt>
                <c:pt idx="622">
                  <c:v>-0.46000000000000013</c:v>
                </c:pt>
                <c:pt idx="623">
                  <c:v>-7.999999999999971E-2</c:v>
                </c:pt>
                <c:pt idx="624">
                  <c:v>-0.3999999999999993</c:v>
                </c:pt>
                <c:pt idx="625">
                  <c:v>-0.79999999999999927</c:v>
                </c:pt>
                <c:pt idx="626">
                  <c:v>-0.7399999999999991</c:v>
                </c:pt>
                <c:pt idx="627">
                  <c:v>-0.51999999999999957</c:v>
                </c:pt>
                <c:pt idx="628">
                  <c:v>-0.51999999999999957</c:v>
                </c:pt>
                <c:pt idx="629">
                  <c:v>-0.46000000000000013</c:v>
                </c:pt>
                <c:pt idx="630">
                  <c:v>-0.27999999999999969</c:v>
                </c:pt>
                <c:pt idx="631">
                  <c:v>-0.23999999999999985</c:v>
                </c:pt>
                <c:pt idx="632">
                  <c:v>-0.29999999999999927</c:v>
                </c:pt>
                <c:pt idx="633">
                  <c:v>-0.37999999999999973</c:v>
                </c:pt>
                <c:pt idx="634">
                  <c:v>-0.29999999999999927</c:v>
                </c:pt>
                <c:pt idx="635">
                  <c:v>-0.7</c:v>
                </c:pt>
                <c:pt idx="636">
                  <c:v>-0.94000000000000061</c:v>
                </c:pt>
                <c:pt idx="637">
                  <c:v>-0.8400000000000013</c:v>
                </c:pt>
                <c:pt idx="638">
                  <c:v>-0.68000000000000116</c:v>
                </c:pt>
                <c:pt idx="639">
                  <c:v>-0.74000000000000132</c:v>
                </c:pt>
                <c:pt idx="640">
                  <c:v>-0.24000000000000057</c:v>
                </c:pt>
                <c:pt idx="641">
                  <c:v>0</c:v>
                </c:pt>
                <c:pt idx="642">
                  <c:v>0.22000000000000028</c:v>
                </c:pt>
                <c:pt idx="643">
                  <c:v>4.000000000000057E-2</c:v>
                </c:pt>
                <c:pt idx="644">
                  <c:v>0.30000000000000071</c:v>
                </c:pt>
                <c:pt idx="645">
                  <c:v>6.0000000000000143E-2</c:v>
                </c:pt>
                <c:pt idx="646">
                  <c:v>-0.23999999999999985</c:v>
                </c:pt>
                <c:pt idx="647">
                  <c:v>-0.4199999999999996</c:v>
                </c:pt>
                <c:pt idx="648">
                  <c:v>-0.68000000000000038</c:v>
                </c:pt>
                <c:pt idx="649">
                  <c:v>-0.64000000000000057</c:v>
                </c:pt>
                <c:pt idx="650">
                  <c:v>-1.0200000000000002</c:v>
                </c:pt>
                <c:pt idx="651">
                  <c:v>-1.1000000000000008</c:v>
                </c:pt>
                <c:pt idx="652">
                  <c:v>-1.5600000000000009</c:v>
                </c:pt>
                <c:pt idx="653">
                  <c:v>-1.3400000000000005</c:v>
                </c:pt>
                <c:pt idx="654">
                  <c:v>-1.6800000000000004</c:v>
                </c:pt>
                <c:pt idx="655">
                  <c:v>-1.4600000000000002</c:v>
                </c:pt>
                <c:pt idx="656">
                  <c:v>-1.2200000000000002</c:v>
                </c:pt>
                <c:pt idx="657">
                  <c:v>-0.78000000000000047</c:v>
                </c:pt>
                <c:pt idx="658">
                  <c:v>-0.77999999999999969</c:v>
                </c:pt>
                <c:pt idx="659">
                  <c:v>-0.77999999999999969</c:v>
                </c:pt>
                <c:pt idx="660">
                  <c:v>-0.76000000000000012</c:v>
                </c:pt>
                <c:pt idx="661">
                  <c:v>-0.81999999999999962</c:v>
                </c:pt>
                <c:pt idx="662">
                  <c:v>-0.87999999999999901</c:v>
                </c:pt>
                <c:pt idx="663">
                  <c:v>-0.9199999999999996</c:v>
                </c:pt>
                <c:pt idx="664">
                  <c:v>-0.81999999999999962</c:v>
                </c:pt>
                <c:pt idx="665">
                  <c:v>-0.45999999999999941</c:v>
                </c:pt>
                <c:pt idx="666">
                  <c:v>-0.29999999999999927</c:v>
                </c:pt>
                <c:pt idx="667">
                  <c:v>-0.23999999999999985</c:v>
                </c:pt>
                <c:pt idx="668">
                  <c:v>-0.36000000000000015</c:v>
                </c:pt>
                <c:pt idx="669">
                  <c:v>-2.0000000000000285E-2</c:v>
                </c:pt>
                <c:pt idx="670">
                  <c:v>-0.38000000000000045</c:v>
                </c:pt>
                <c:pt idx="671">
                  <c:v>-0.38000000000000045</c:v>
                </c:pt>
                <c:pt idx="672">
                  <c:v>-0.28000000000000042</c:v>
                </c:pt>
                <c:pt idx="673">
                  <c:v>-4.000000000000057E-2</c:v>
                </c:pt>
                <c:pt idx="674">
                  <c:v>-0.5</c:v>
                </c:pt>
                <c:pt idx="675">
                  <c:v>-0.34000000000000058</c:v>
                </c:pt>
                <c:pt idx="676">
                  <c:v>-0.60000000000000075</c:v>
                </c:pt>
                <c:pt idx="677">
                  <c:v>-0.60000000000000075</c:v>
                </c:pt>
                <c:pt idx="678">
                  <c:v>-0.54000000000000059</c:v>
                </c:pt>
                <c:pt idx="679">
                  <c:v>-0.46000000000000085</c:v>
                </c:pt>
                <c:pt idx="680">
                  <c:v>-0.56000000000000016</c:v>
                </c:pt>
                <c:pt idx="681">
                  <c:v>-0.56000000000000016</c:v>
                </c:pt>
                <c:pt idx="682">
                  <c:v>-0.76000000000000012</c:v>
                </c:pt>
                <c:pt idx="683">
                  <c:v>-0.87999999999999967</c:v>
                </c:pt>
                <c:pt idx="684">
                  <c:v>-1</c:v>
                </c:pt>
                <c:pt idx="685">
                  <c:v>-1.1000000000000008</c:v>
                </c:pt>
                <c:pt idx="686">
                  <c:v>-1.2400000000000007</c:v>
                </c:pt>
                <c:pt idx="687">
                  <c:v>-1.3600000000000008</c:v>
                </c:pt>
                <c:pt idx="688">
                  <c:v>-1.7000000000000006</c:v>
                </c:pt>
                <c:pt idx="689">
                  <c:v>-1.5800000000000005</c:v>
                </c:pt>
                <c:pt idx="690">
                  <c:v>-1.5599999999999994</c:v>
                </c:pt>
                <c:pt idx="691">
                  <c:v>-1.3799999999999997</c:v>
                </c:pt>
                <c:pt idx="692">
                  <c:v>-1.1999999999999993</c:v>
                </c:pt>
                <c:pt idx="693">
                  <c:v>-1.1799999999999997</c:v>
                </c:pt>
                <c:pt idx="694">
                  <c:v>-1.1199999999999997</c:v>
                </c:pt>
                <c:pt idx="695">
                  <c:v>-1.1200000000000003</c:v>
                </c:pt>
                <c:pt idx="696">
                  <c:v>-1.4400000000000006</c:v>
                </c:pt>
                <c:pt idx="697">
                  <c:v>-1.2600000000000009</c:v>
                </c:pt>
                <c:pt idx="698">
                  <c:v>-0.74000000000000055</c:v>
                </c:pt>
                <c:pt idx="699">
                  <c:v>-0.5800000000000004</c:v>
                </c:pt>
                <c:pt idx="700">
                  <c:v>-0.62000000000000033</c:v>
                </c:pt>
                <c:pt idx="701">
                  <c:v>5.9999999999999429E-2</c:v>
                </c:pt>
                <c:pt idx="702">
                  <c:v>5.9999999999999429E-2</c:v>
                </c:pt>
                <c:pt idx="703">
                  <c:v>-0.34000000000000058</c:v>
                </c:pt>
                <c:pt idx="704">
                  <c:v>-0.18000000000000113</c:v>
                </c:pt>
                <c:pt idx="705">
                  <c:v>-0.26000000000000084</c:v>
                </c:pt>
                <c:pt idx="706">
                  <c:v>-0.54000000000000059</c:v>
                </c:pt>
                <c:pt idx="707">
                  <c:v>-0.72000000000000031</c:v>
                </c:pt>
                <c:pt idx="708">
                  <c:v>-0.50000000000000067</c:v>
                </c:pt>
                <c:pt idx="709">
                  <c:v>-0.80000000000000071</c:v>
                </c:pt>
                <c:pt idx="710">
                  <c:v>-0.74000000000000132</c:v>
                </c:pt>
                <c:pt idx="711">
                  <c:v>-0.72000000000000097</c:v>
                </c:pt>
                <c:pt idx="712">
                  <c:v>-0.72000000000000097</c:v>
                </c:pt>
                <c:pt idx="713">
                  <c:v>-0.64000000000000123</c:v>
                </c:pt>
                <c:pt idx="714">
                  <c:v>-0.50000000000000067</c:v>
                </c:pt>
                <c:pt idx="715">
                  <c:v>-0.42000000000000026</c:v>
                </c:pt>
                <c:pt idx="716">
                  <c:v>-0.28000000000000042</c:v>
                </c:pt>
                <c:pt idx="717">
                  <c:v>-0.18000000000000044</c:v>
                </c:pt>
                <c:pt idx="718">
                  <c:v>-0.5</c:v>
                </c:pt>
                <c:pt idx="719">
                  <c:v>-0.33999999999999986</c:v>
                </c:pt>
                <c:pt idx="720">
                  <c:v>-0.6</c:v>
                </c:pt>
                <c:pt idx="721">
                  <c:v>-0.73999999999999988</c:v>
                </c:pt>
                <c:pt idx="722">
                  <c:v>-0.95999999999999941</c:v>
                </c:pt>
                <c:pt idx="723">
                  <c:v>-0.55999999999999939</c:v>
                </c:pt>
                <c:pt idx="724">
                  <c:v>-0.95999999999999941</c:v>
                </c:pt>
                <c:pt idx="725">
                  <c:v>-0.83999999999999919</c:v>
                </c:pt>
                <c:pt idx="726">
                  <c:v>-0.97999999999999976</c:v>
                </c:pt>
                <c:pt idx="727">
                  <c:v>-1.1600000000000001</c:v>
                </c:pt>
                <c:pt idx="728">
                  <c:v>-1.5799999999999996</c:v>
                </c:pt>
                <c:pt idx="729">
                  <c:v>-1.3400000000000005</c:v>
                </c:pt>
                <c:pt idx="730">
                  <c:v>-1.1600000000000008</c:v>
                </c:pt>
                <c:pt idx="731">
                  <c:v>-1.1600000000000001</c:v>
                </c:pt>
                <c:pt idx="732">
                  <c:v>-1</c:v>
                </c:pt>
                <c:pt idx="733">
                  <c:v>-0.80000000000000071</c:v>
                </c:pt>
                <c:pt idx="734">
                  <c:v>-1.1200000000000003</c:v>
                </c:pt>
                <c:pt idx="735">
                  <c:v>-1.3200000000000003</c:v>
                </c:pt>
                <c:pt idx="736">
                  <c:v>-1.4600000000000009</c:v>
                </c:pt>
                <c:pt idx="737">
                  <c:v>-1.6600000000000015</c:v>
                </c:pt>
                <c:pt idx="738">
                  <c:v>-1.680000000000001</c:v>
                </c:pt>
                <c:pt idx="739">
                  <c:v>-1.3600000000000008</c:v>
                </c:pt>
                <c:pt idx="740">
                  <c:v>-1.4600000000000009</c:v>
                </c:pt>
                <c:pt idx="741">
                  <c:v>-1.6400000000000006</c:v>
                </c:pt>
                <c:pt idx="742">
                  <c:v>-1.4799999999999998</c:v>
                </c:pt>
                <c:pt idx="743">
                  <c:v>-1.3999999999999992</c:v>
                </c:pt>
                <c:pt idx="744">
                  <c:v>-1.6399999999999992</c:v>
                </c:pt>
                <c:pt idx="745">
                  <c:v>-1.7599999999999987</c:v>
                </c:pt>
                <c:pt idx="746">
                  <c:v>-1.0799999999999983</c:v>
                </c:pt>
                <c:pt idx="747">
                  <c:v>-1.2399999999999984</c:v>
                </c:pt>
                <c:pt idx="748">
                  <c:v>-1.3399999999999992</c:v>
                </c:pt>
                <c:pt idx="749">
                  <c:v>-1.64</c:v>
                </c:pt>
                <c:pt idx="750">
                  <c:v>-1.4600000000000002</c:v>
                </c:pt>
                <c:pt idx="751">
                  <c:v>-1.56</c:v>
                </c:pt>
                <c:pt idx="752">
                  <c:v>-1.2200000000000002</c:v>
                </c:pt>
                <c:pt idx="753">
                  <c:v>-1.6800000000000004</c:v>
                </c:pt>
                <c:pt idx="754">
                  <c:v>-1.44</c:v>
                </c:pt>
                <c:pt idx="755">
                  <c:v>-1.3800000000000003</c:v>
                </c:pt>
                <c:pt idx="756">
                  <c:v>-1.7800000000000011</c:v>
                </c:pt>
                <c:pt idx="757">
                  <c:v>-2.080000000000001</c:v>
                </c:pt>
                <c:pt idx="758">
                  <c:v>-1.620000000000001</c:v>
                </c:pt>
                <c:pt idx="759">
                  <c:v>-1.5000000000000007</c:v>
                </c:pt>
                <c:pt idx="760">
                  <c:v>-1.3199999999999996</c:v>
                </c:pt>
                <c:pt idx="761">
                  <c:v>-1.0799999999999996</c:v>
                </c:pt>
                <c:pt idx="762">
                  <c:v>-1.0399999999999991</c:v>
                </c:pt>
                <c:pt idx="763">
                  <c:v>-1.4399999999999991</c:v>
                </c:pt>
                <c:pt idx="764">
                  <c:v>-1.6199999999999988</c:v>
                </c:pt>
                <c:pt idx="765">
                  <c:v>-1.8200000000000003</c:v>
                </c:pt>
                <c:pt idx="766">
                  <c:v>-1.7599999999999993</c:v>
                </c:pt>
                <c:pt idx="767">
                  <c:v>-1.7</c:v>
                </c:pt>
                <c:pt idx="768">
                  <c:v>-1.3200000000000003</c:v>
                </c:pt>
                <c:pt idx="769">
                  <c:v>-1.3600000000000008</c:v>
                </c:pt>
                <c:pt idx="770">
                  <c:v>-1.4199999999999988</c:v>
                </c:pt>
                <c:pt idx="771">
                  <c:v>-1.6799999999999997</c:v>
                </c:pt>
                <c:pt idx="772">
                  <c:v>-1.5</c:v>
                </c:pt>
                <c:pt idx="773">
                  <c:v>-1.3799999999999997</c:v>
                </c:pt>
                <c:pt idx="774">
                  <c:v>-1.3999999999999992</c:v>
                </c:pt>
                <c:pt idx="775">
                  <c:v>-1.1600000000000008</c:v>
                </c:pt>
                <c:pt idx="776">
                  <c:v>-1.3</c:v>
                </c:pt>
                <c:pt idx="777">
                  <c:v>-1.5599999999999994</c:v>
                </c:pt>
                <c:pt idx="778">
                  <c:v>-1.4599999999999995</c:v>
                </c:pt>
                <c:pt idx="779">
                  <c:v>-1.5</c:v>
                </c:pt>
                <c:pt idx="780">
                  <c:v>-1.5199999999999996</c:v>
                </c:pt>
                <c:pt idx="781">
                  <c:v>-1.06</c:v>
                </c:pt>
                <c:pt idx="782">
                  <c:v>-1.1000000000000008</c:v>
                </c:pt>
                <c:pt idx="783">
                  <c:v>-1.06</c:v>
                </c:pt>
                <c:pt idx="784">
                  <c:v>-1.3400000000000005</c:v>
                </c:pt>
                <c:pt idx="785">
                  <c:v>-1.6400000000000006</c:v>
                </c:pt>
                <c:pt idx="786">
                  <c:v>-1.6</c:v>
                </c:pt>
                <c:pt idx="787">
                  <c:v>-1.1799999999999997</c:v>
                </c:pt>
                <c:pt idx="788">
                  <c:v>-1.2800000000000005</c:v>
                </c:pt>
                <c:pt idx="789">
                  <c:v>-0.8</c:v>
                </c:pt>
                <c:pt idx="790">
                  <c:v>-0.61999999999999955</c:v>
                </c:pt>
                <c:pt idx="791">
                  <c:v>-0.9199999999999996</c:v>
                </c:pt>
                <c:pt idx="792">
                  <c:v>-1.2399999999999998</c:v>
                </c:pt>
                <c:pt idx="793">
                  <c:v>-1.3599999999999994</c:v>
                </c:pt>
                <c:pt idx="794">
                  <c:v>-1.5599999999999994</c:v>
                </c:pt>
                <c:pt idx="795">
                  <c:v>-1.3399999999999999</c:v>
                </c:pt>
                <c:pt idx="796">
                  <c:v>-1.3199999999999996</c:v>
                </c:pt>
                <c:pt idx="797">
                  <c:v>-1.2199999999999989</c:v>
                </c:pt>
                <c:pt idx="798">
                  <c:v>-1.4599999999999986</c:v>
                </c:pt>
                <c:pt idx="799">
                  <c:v>-1.0199999999999989</c:v>
                </c:pt>
                <c:pt idx="800">
                  <c:v>-1.5199999999999989</c:v>
                </c:pt>
                <c:pt idx="801">
                  <c:v>-1.3399999999999999</c:v>
                </c:pt>
                <c:pt idx="802">
                  <c:v>-1.5400000000000005</c:v>
                </c:pt>
                <c:pt idx="803">
                  <c:v>-1.4600000000000009</c:v>
                </c:pt>
                <c:pt idx="804">
                  <c:v>-1.3600000000000008</c:v>
                </c:pt>
                <c:pt idx="805">
                  <c:v>-1.5200000000000009</c:v>
                </c:pt>
                <c:pt idx="806">
                  <c:v>-2</c:v>
                </c:pt>
                <c:pt idx="807">
                  <c:v>-2.0199999999999996</c:v>
                </c:pt>
                <c:pt idx="808">
                  <c:v>-1.6599999999999995</c:v>
                </c:pt>
                <c:pt idx="809">
                  <c:v>-1.9199999999999995</c:v>
                </c:pt>
                <c:pt idx="810">
                  <c:v>-1.3</c:v>
                </c:pt>
                <c:pt idx="811">
                  <c:v>-1.0400000000000005</c:v>
                </c:pt>
                <c:pt idx="812">
                  <c:v>-0.90000000000000069</c:v>
                </c:pt>
                <c:pt idx="813">
                  <c:v>-1.2000000000000006</c:v>
                </c:pt>
                <c:pt idx="814">
                  <c:v>-1.4000000000000008</c:v>
                </c:pt>
                <c:pt idx="815">
                  <c:v>-1.7799999999999998</c:v>
                </c:pt>
                <c:pt idx="816">
                  <c:v>-1.9199999999999995</c:v>
                </c:pt>
                <c:pt idx="817">
                  <c:v>-1.9799999999999998</c:v>
                </c:pt>
                <c:pt idx="818">
                  <c:v>-2.1199999999999997</c:v>
                </c:pt>
                <c:pt idx="819">
                  <c:v>-1.7999999999999994</c:v>
                </c:pt>
                <c:pt idx="820">
                  <c:v>-1.0599999999999994</c:v>
                </c:pt>
                <c:pt idx="821">
                  <c:v>-0.83999999999999986</c:v>
                </c:pt>
                <c:pt idx="822">
                  <c:v>-0.51999999999999957</c:v>
                </c:pt>
                <c:pt idx="823">
                  <c:v>-0.37999999999999973</c:v>
                </c:pt>
                <c:pt idx="824">
                  <c:v>-0.27999999999999969</c:v>
                </c:pt>
                <c:pt idx="825">
                  <c:v>-0.77999999999999969</c:v>
                </c:pt>
                <c:pt idx="826">
                  <c:v>-0.49999999999999928</c:v>
                </c:pt>
                <c:pt idx="827">
                  <c:v>-0.6399999999999999</c:v>
                </c:pt>
                <c:pt idx="828">
                  <c:v>-0.6399999999999999</c:v>
                </c:pt>
                <c:pt idx="829">
                  <c:v>-0.73999999999999988</c:v>
                </c:pt>
                <c:pt idx="830">
                  <c:v>-0.6399999999999999</c:v>
                </c:pt>
                <c:pt idx="831">
                  <c:v>-0.7</c:v>
                </c:pt>
                <c:pt idx="832">
                  <c:v>-0.69999999999999929</c:v>
                </c:pt>
                <c:pt idx="833">
                  <c:v>-0.59999999999999931</c:v>
                </c:pt>
                <c:pt idx="834">
                  <c:v>-0.71999999999999953</c:v>
                </c:pt>
                <c:pt idx="835">
                  <c:v>-1</c:v>
                </c:pt>
                <c:pt idx="836">
                  <c:v>-1.3399999999999999</c:v>
                </c:pt>
                <c:pt idx="837">
                  <c:v>-1.3200000000000003</c:v>
                </c:pt>
                <c:pt idx="838">
                  <c:v>-1.0800000000000005</c:v>
                </c:pt>
                <c:pt idx="839">
                  <c:v>-1.4</c:v>
                </c:pt>
                <c:pt idx="840">
                  <c:v>-0.97999999999999976</c:v>
                </c:pt>
                <c:pt idx="841">
                  <c:v>-1.1000000000000001</c:v>
                </c:pt>
                <c:pt idx="842">
                  <c:v>-1</c:v>
                </c:pt>
                <c:pt idx="843">
                  <c:v>-1.1399999999999999</c:v>
                </c:pt>
                <c:pt idx="844">
                  <c:v>-0.7</c:v>
                </c:pt>
                <c:pt idx="845">
                  <c:v>-0.7</c:v>
                </c:pt>
                <c:pt idx="846">
                  <c:v>-0.46000000000000013</c:v>
                </c:pt>
                <c:pt idx="847">
                  <c:v>-0.61999999999999955</c:v>
                </c:pt>
                <c:pt idx="848">
                  <c:v>-0.65999999999999948</c:v>
                </c:pt>
                <c:pt idx="849">
                  <c:v>-0.89999999999999925</c:v>
                </c:pt>
                <c:pt idx="850">
                  <c:v>-0.9199999999999996</c:v>
                </c:pt>
                <c:pt idx="851">
                  <c:v>-0.95999999999999941</c:v>
                </c:pt>
                <c:pt idx="852">
                  <c:v>-0.6</c:v>
                </c:pt>
                <c:pt idx="853">
                  <c:v>-0.73999999999999988</c:v>
                </c:pt>
                <c:pt idx="854">
                  <c:v>-0.6</c:v>
                </c:pt>
                <c:pt idx="855">
                  <c:v>-0.43999999999999984</c:v>
                </c:pt>
                <c:pt idx="856">
                  <c:v>-0.2</c:v>
                </c:pt>
                <c:pt idx="857">
                  <c:v>-0.36000000000000015</c:v>
                </c:pt>
                <c:pt idx="858">
                  <c:v>0.13999999999999985</c:v>
                </c:pt>
                <c:pt idx="859">
                  <c:v>0.31999999999999956</c:v>
                </c:pt>
                <c:pt idx="860">
                  <c:v>-2.0000000000000285E-2</c:v>
                </c:pt>
                <c:pt idx="861">
                  <c:v>-0.1</c:v>
                </c:pt>
                <c:pt idx="862">
                  <c:v>-0.35999999999999943</c:v>
                </c:pt>
                <c:pt idx="863">
                  <c:v>-1.0399999999999998</c:v>
                </c:pt>
                <c:pt idx="864">
                  <c:v>-1.3199999999999996</c:v>
                </c:pt>
                <c:pt idx="865">
                  <c:v>-1.1600000000000001</c:v>
                </c:pt>
                <c:pt idx="866">
                  <c:v>-1.3199999999999996</c:v>
                </c:pt>
                <c:pt idx="867">
                  <c:v>-1.3</c:v>
                </c:pt>
                <c:pt idx="868">
                  <c:v>-0.99999999999999933</c:v>
                </c:pt>
                <c:pt idx="869">
                  <c:v>-1.1999999999999986</c:v>
                </c:pt>
                <c:pt idx="870">
                  <c:v>-1.459999999999998</c:v>
                </c:pt>
                <c:pt idx="871">
                  <c:v>-1.7399999999999991</c:v>
                </c:pt>
                <c:pt idx="872">
                  <c:v>-1.4999999999999978</c:v>
                </c:pt>
                <c:pt idx="873">
                  <c:v>-1.3999999999999992</c:v>
                </c:pt>
                <c:pt idx="874">
                  <c:v>-1.0199999999999996</c:v>
                </c:pt>
                <c:pt idx="875">
                  <c:v>-0.8</c:v>
                </c:pt>
                <c:pt idx="876">
                  <c:v>-0.49999999999999856</c:v>
                </c:pt>
                <c:pt idx="877">
                  <c:v>-0.62000000000000033</c:v>
                </c:pt>
                <c:pt idx="878">
                  <c:v>-0.8</c:v>
                </c:pt>
                <c:pt idx="879">
                  <c:v>-0.65999999999999948</c:v>
                </c:pt>
                <c:pt idx="880">
                  <c:v>-0.53999999999999915</c:v>
                </c:pt>
                <c:pt idx="881">
                  <c:v>-0.7600000000000009</c:v>
                </c:pt>
                <c:pt idx="882">
                  <c:v>-1.2</c:v>
                </c:pt>
                <c:pt idx="883">
                  <c:v>-1.0200000000000002</c:v>
                </c:pt>
                <c:pt idx="884">
                  <c:v>-1.2600000000000009</c:v>
                </c:pt>
                <c:pt idx="885">
                  <c:v>-1.4200000000000004</c:v>
                </c:pt>
                <c:pt idx="886">
                  <c:v>-1.3</c:v>
                </c:pt>
                <c:pt idx="887">
                  <c:v>-0.98000000000000043</c:v>
                </c:pt>
                <c:pt idx="888">
                  <c:v>-1.1000000000000008</c:v>
                </c:pt>
                <c:pt idx="889">
                  <c:v>-1.1600000000000015</c:v>
                </c:pt>
                <c:pt idx="890">
                  <c:v>-1.5600000000000029</c:v>
                </c:pt>
                <c:pt idx="891">
                  <c:v>-1.2400000000000027</c:v>
                </c:pt>
                <c:pt idx="892">
                  <c:v>-1.3200000000000016</c:v>
                </c:pt>
                <c:pt idx="893">
                  <c:v>-1.4</c:v>
                </c:pt>
                <c:pt idx="894">
                  <c:v>-1.3</c:v>
                </c:pt>
                <c:pt idx="895">
                  <c:v>-0.91999999999999882</c:v>
                </c:pt>
                <c:pt idx="896">
                  <c:v>-0.93999999999999917</c:v>
                </c:pt>
                <c:pt idx="897">
                  <c:v>-1.0200000000000002</c:v>
                </c:pt>
                <c:pt idx="898">
                  <c:v>-1.0200000000000002</c:v>
                </c:pt>
                <c:pt idx="899">
                  <c:v>-0.9</c:v>
                </c:pt>
                <c:pt idx="900">
                  <c:v>-1.0600000000000009</c:v>
                </c:pt>
                <c:pt idx="901">
                  <c:v>-1.4400000000000006</c:v>
                </c:pt>
                <c:pt idx="902">
                  <c:v>-1.3800000000000012</c:v>
                </c:pt>
                <c:pt idx="903">
                  <c:v>-1.0200000000000018</c:v>
                </c:pt>
                <c:pt idx="904">
                  <c:v>-1.4200000000000017</c:v>
                </c:pt>
                <c:pt idx="905">
                  <c:v>-1.3800000000000012</c:v>
                </c:pt>
                <c:pt idx="906">
                  <c:v>-1.2400000000000007</c:v>
                </c:pt>
                <c:pt idx="907">
                  <c:v>-0.93999999999999917</c:v>
                </c:pt>
                <c:pt idx="908">
                  <c:v>-1.2399999999999991</c:v>
                </c:pt>
                <c:pt idx="909">
                  <c:v>-1.1399999999999992</c:v>
                </c:pt>
                <c:pt idx="910">
                  <c:v>-1.2199999999999989</c:v>
                </c:pt>
                <c:pt idx="911">
                  <c:v>-1.1799999999999984</c:v>
                </c:pt>
                <c:pt idx="912">
                  <c:v>-1.3999999999999986</c:v>
                </c:pt>
                <c:pt idx="913">
                  <c:v>-1.4999999999999987</c:v>
                </c:pt>
                <c:pt idx="914">
                  <c:v>-1.3399999999999992</c:v>
                </c:pt>
                <c:pt idx="915">
                  <c:v>-1.1199999999999988</c:v>
                </c:pt>
                <c:pt idx="916">
                  <c:v>-1.0200000000000002</c:v>
                </c:pt>
                <c:pt idx="917">
                  <c:v>-0.6</c:v>
                </c:pt>
                <c:pt idx="918">
                  <c:v>-0.5</c:v>
                </c:pt>
                <c:pt idx="919">
                  <c:v>-0.53999999999999915</c:v>
                </c:pt>
                <c:pt idx="920">
                  <c:v>-0.4</c:v>
                </c:pt>
                <c:pt idx="921">
                  <c:v>-0.13999999999999915</c:v>
                </c:pt>
                <c:pt idx="922">
                  <c:v>-0.17999999999999972</c:v>
                </c:pt>
                <c:pt idx="923">
                  <c:v>0.17999999999999972</c:v>
                </c:pt>
                <c:pt idx="924">
                  <c:v>0.15999999999999942</c:v>
                </c:pt>
                <c:pt idx="925">
                  <c:v>0.19999999999999857</c:v>
                </c:pt>
                <c:pt idx="926">
                  <c:v>-0.14000000000000198</c:v>
                </c:pt>
                <c:pt idx="927">
                  <c:v>-0.42000000000000171</c:v>
                </c:pt>
                <c:pt idx="928">
                  <c:v>-1.0600000000000016</c:v>
                </c:pt>
                <c:pt idx="929">
                  <c:v>-1.0800000000000018</c:v>
                </c:pt>
                <c:pt idx="930">
                  <c:v>-1.0200000000000009</c:v>
                </c:pt>
                <c:pt idx="931">
                  <c:v>-0.5800000000000004</c:v>
                </c:pt>
                <c:pt idx="932">
                  <c:v>-0.36000000000000015</c:v>
                </c:pt>
                <c:pt idx="933">
                  <c:v>-7.999999999999971E-2</c:v>
                </c:pt>
                <c:pt idx="934">
                  <c:v>-0.15999999999999942</c:v>
                </c:pt>
                <c:pt idx="935">
                  <c:v>-0.43999999999999917</c:v>
                </c:pt>
                <c:pt idx="936">
                  <c:v>-0.62000000000000033</c:v>
                </c:pt>
                <c:pt idx="937">
                  <c:v>-1.2200000000000002</c:v>
                </c:pt>
                <c:pt idx="938">
                  <c:v>-0.92000000000000026</c:v>
                </c:pt>
                <c:pt idx="939">
                  <c:v>-0.78000000000000114</c:v>
                </c:pt>
                <c:pt idx="940">
                  <c:v>-0.52000000000000168</c:v>
                </c:pt>
                <c:pt idx="941">
                  <c:v>-0.7600000000000009</c:v>
                </c:pt>
                <c:pt idx="942">
                  <c:v>-0.36000000000000154</c:v>
                </c:pt>
                <c:pt idx="943">
                  <c:v>-0.50000000000000211</c:v>
                </c:pt>
                <c:pt idx="944">
                  <c:v>-0.52000000000000102</c:v>
                </c:pt>
                <c:pt idx="945">
                  <c:v>-0.76000000000000012</c:v>
                </c:pt>
                <c:pt idx="946">
                  <c:v>-0.52000000000000024</c:v>
                </c:pt>
                <c:pt idx="947">
                  <c:v>-0.37999999999999973</c:v>
                </c:pt>
                <c:pt idx="948">
                  <c:v>-0.87999999999999967</c:v>
                </c:pt>
                <c:pt idx="949">
                  <c:v>-0.7</c:v>
                </c:pt>
                <c:pt idx="950">
                  <c:v>-0.7</c:v>
                </c:pt>
                <c:pt idx="951">
                  <c:v>-0.7</c:v>
                </c:pt>
                <c:pt idx="952">
                  <c:v>-0.6</c:v>
                </c:pt>
                <c:pt idx="953">
                  <c:v>-5.9999999999999429E-2</c:v>
                </c:pt>
                <c:pt idx="954">
                  <c:v>-5.9999999999999429E-2</c:v>
                </c:pt>
                <c:pt idx="955">
                  <c:v>6.0000000000000143E-2</c:v>
                </c:pt>
                <c:pt idx="956">
                  <c:v>0.1</c:v>
                </c:pt>
                <c:pt idx="957">
                  <c:v>5.9999999999999429E-2</c:v>
                </c:pt>
                <c:pt idx="958">
                  <c:v>-0.26000000000000012</c:v>
                </c:pt>
                <c:pt idx="959">
                  <c:v>-0.42000000000000026</c:v>
                </c:pt>
                <c:pt idx="960">
                  <c:v>-0.44000000000000056</c:v>
                </c:pt>
                <c:pt idx="961">
                  <c:v>-0.8600000000000001</c:v>
                </c:pt>
                <c:pt idx="962">
                  <c:v>-0.94000000000000061</c:v>
                </c:pt>
                <c:pt idx="963">
                  <c:v>-0.50000000000000067</c:v>
                </c:pt>
                <c:pt idx="964">
                  <c:v>-0.24000000000000057</c:v>
                </c:pt>
                <c:pt idx="965">
                  <c:v>-0.42000000000000026</c:v>
                </c:pt>
                <c:pt idx="966">
                  <c:v>-0.54000000000000059</c:v>
                </c:pt>
                <c:pt idx="967">
                  <c:v>-0.97999999999999976</c:v>
                </c:pt>
                <c:pt idx="968">
                  <c:v>-1.5</c:v>
                </c:pt>
                <c:pt idx="969">
                  <c:v>-1.8799999999999997</c:v>
                </c:pt>
                <c:pt idx="970">
                  <c:v>-2.1999999999999993</c:v>
                </c:pt>
                <c:pt idx="971">
                  <c:v>-1.579999999999999</c:v>
                </c:pt>
                <c:pt idx="972">
                  <c:v>-1.0399999999999991</c:v>
                </c:pt>
                <c:pt idx="973">
                  <c:v>-0.89999999999999925</c:v>
                </c:pt>
                <c:pt idx="974">
                  <c:v>-1.0599999999999994</c:v>
                </c:pt>
                <c:pt idx="975">
                  <c:v>-0.61999999999999955</c:v>
                </c:pt>
                <c:pt idx="976">
                  <c:v>-0.73999999999999988</c:v>
                </c:pt>
                <c:pt idx="977">
                  <c:v>-0.78000000000000047</c:v>
                </c:pt>
                <c:pt idx="978">
                  <c:v>-0.88000000000000045</c:v>
                </c:pt>
                <c:pt idx="979">
                  <c:v>-0.42000000000000026</c:v>
                </c:pt>
                <c:pt idx="980">
                  <c:v>-0.12000000000000029</c:v>
                </c:pt>
                <c:pt idx="981">
                  <c:v>-0.54000000000000059</c:v>
                </c:pt>
                <c:pt idx="982">
                  <c:v>-0.77999999999999969</c:v>
                </c:pt>
                <c:pt idx="983">
                  <c:v>-0.83999999999999919</c:v>
                </c:pt>
                <c:pt idx="984">
                  <c:v>-0.81999999999999962</c:v>
                </c:pt>
                <c:pt idx="985">
                  <c:v>-0.96000000000000019</c:v>
                </c:pt>
                <c:pt idx="986">
                  <c:v>-0.99999999999999933</c:v>
                </c:pt>
                <c:pt idx="987">
                  <c:v>-0.8</c:v>
                </c:pt>
                <c:pt idx="988">
                  <c:v>-0.80000000000000071</c:v>
                </c:pt>
                <c:pt idx="989">
                  <c:v>-1.0400000000000005</c:v>
                </c:pt>
                <c:pt idx="990">
                  <c:v>-1.0199999999999996</c:v>
                </c:pt>
                <c:pt idx="991">
                  <c:v>-0.78000000000000047</c:v>
                </c:pt>
                <c:pt idx="992">
                  <c:v>-0.76000000000000012</c:v>
                </c:pt>
                <c:pt idx="993">
                  <c:v>-0.4</c:v>
                </c:pt>
                <c:pt idx="994">
                  <c:v>-0.7</c:v>
                </c:pt>
                <c:pt idx="995">
                  <c:v>-0.76000000000000012</c:v>
                </c:pt>
                <c:pt idx="996">
                  <c:v>-0.9</c:v>
                </c:pt>
                <c:pt idx="997">
                  <c:v>-1.3799999999999997</c:v>
                </c:pt>
                <c:pt idx="998">
                  <c:v>-1.36</c:v>
                </c:pt>
                <c:pt idx="999">
                  <c:v>-1.06</c:v>
                </c:pt>
                <c:pt idx="1000">
                  <c:v>-1.180000000000001</c:v>
                </c:pt>
                <c:pt idx="1001">
                  <c:v>-0.68000000000000038</c:v>
                </c:pt>
                <c:pt idx="1002">
                  <c:v>-0.34000000000000058</c:v>
                </c:pt>
                <c:pt idx="1003">
                  <c:v>-0.5</c:v>
                </c:pt>
                <c:pt idx="1004">
                  <c:v>-0.36000000000000015</c:v>
                </c:pt>
                <c:pt idx="1005">
                  <c:v>7.1054273576010023E-16</c:v>
                </c:pt>
                <c:pt idx="1006">
                  <c:v>-0.16000000000000014</c:v>
                </c:pt>
                <c:pt idx="1007">
                  <c:v>-0.16000000000000014</c:v>
                </c:pt>
                <c:pt idx="1008">
                  <c:v>0.1</c:v>
                </c:pt>
                <c:pt idx="1009">
                  <c:v>0.12000000000000029</c:v>
                </c:pt>
                <c:pt idx="1010">
                  <c:v>-3.9999999999999855E-2</c:v>
                </c:pt>
                <c:pt idx="1011">
                  <c:v>-0.23999999999999985</c:v>
                </c:pt>
                <c:pt idx="1012">
                  <c:v>-0.28000000000000042</c:v>
                </c:pt>
                <c:pt idx="1013">
                  <c:v>-0.54000000000000059</c:v>
                </c:pt>
                <c:pt idx="1014">
                  <c:v>-0.42000000000000098</c:v>
                </c:pt>
                <c:pt idx="1015">
                  <c:v>-0.80000000000000138</c:v>
                </c:pt>
                <c:pt idx="1016">
                  <c:v>-1.120000000000001</c:v>
                </c:pt>
                <c:pt idx="1017">
                  <c:v>-1.3600000000000008</c:v>
                </c:pt>
                <c:pt idx="1018">
                  <c:v>-1.680000000000001</c:v>
                </c:pt>
                <c:pt idx="1019">
                  <c:v>-1.8600000000000008</c:v>
                </c:pt>
                <c:pt idx="1020">
                  <c:v>-1.9</c:v>
                </c:pt>
                <c:pt idx="1021">
                  <c:v>-1.1399999999999999</c:v>
                </c:pt>
                <c:pt idx="1022">
                  <c:v>-0.69999999999999929</c:v>
                </c:pt>
                <c:pt idx="1023">
                  <c:v>-0.47999999999999898</c:v>
                </c:pt>
                <c:pt idx="1024">
                  <c:v>-0.3999999999999993</c:v>
                </c:pt>
                <c:pt idx="1025">
                  <c:v>-0.3</c:v>
                </c:pt>
                <c:pt idx="1026">
                  <c:v>-0.68000000000000038</c:v>
                </c:pt>
                <c:pt idx="1027">
                  <c:v>-0.86000000000000087</c:v>
                </c:pt>
                <c:pt idx="1028">
                  <c:v>-0.7600000000000009</c:v>
                </c:pt>
                <c:pt idx="1029">
                  <c:v>-1.1400000000000006</c:v>
                </c:pt>
                <c:pt idx="1030">
                  <c:v>-1.2</c:v>
                </c:pt>
                <c:pt idx="1031">
                  <c:v>-1.0999999999999992</c:v>
                </c:pt>
                <c:pt idx="1032">
                  <c:v>-1.0199999999999989</c:v>
                </c:pt>
                <c:pt idx="1033">
                  <c:v>-0.95999999999999874</c:v>
                </c:pt>
                <c:pt idx="1034">
                  <c:v>-0.69999999999999862</c:v>
                </c:pt>
                <c:pt idx="1035">
                  <c:v>-0.77999999999999903</c:v>
                </c:pt>
                <c:pt idx="1036">
                  <c:v>-0.81999999999999884</c:v>
                </c:pt>
                <c:pt idx="1037">
                  <c:v>-0.89999999999999925</c:v>
                </c:pt>
                <c:pt idx="1038">
                  <c:v>-1.1599999999999995</c:v>
                </c:pt>
                <c:pt idx="1039">
                  <c:v>-1.0999999999999992</c:v>
                </c:pt>
                <c:pt idx="1040">
                  <c:v>-0.87999999999999901</c:v>
                </c:pt>
                <c:pt idx="1041">
                  <c:v>-1.0199999999999996</c:v>
                </c:pt>
                <c:pt idx="1042">
                  <c:v>-0.75999999999999945</c:v>
                </c:pt>
                <c:pt idx="1043">
                  <c:v>-0.53999999999999915</c:v>
                </c:pt>
                <c:pt idx="1044">
                  <c:v>-1.0399999999999998</c:v>
                </c:pt>
                <c:pt idx="1045">
                  <c:v>-1.2200000000000002</c:v>
                </c:pt>
                <c:pt idx="1046">
                  <c:v>-1.1399999999999999</c:v>
                </c:pt>
                <c:pt idx="1047">
                  <c:v>-1.5999999999999992</c:v>
                </c:pt>
                <c:pt idx="1048">
                  <c:v>-1.5999999999999992</c:v>
                </c:pt>
                <c:pt idx="1049">
                  <c:v>-0.97999999999999898</c:v>
                </c:pt>
                <c:pt idx="1050">
                  <c:v>-0.41999999999999887</c:v>
                </c:pt>
                <c:pt idx="1051">
                  <c:v>-0.27999999999999903</c:v>
                </c:pt>
                <c:pt idx="1052">
                  <c:v>-0.17999999999999972</c:v>
                </c:pt>
                <c:pt idx="1053">
                  <c:v>-1.9999999999999574E-2</c:v>
                </c:pt>
                <c:pt idx="1054">
                  <c:v>2.0000000000000996E-2</c:v>
                </c:pt>
                <c:pt idx="1055">
                  <c:v>-1.9999999999999574E-2</c:v>
                </c:pt>
                <c:pt idx="1056">
                  <c:v>-0.16000000000000014</c:v>
                </c:pt>
                <c:pt idx="1057">
                  <c:v>0.11999999999999958</c:v>
                </c:pt>
                <c:pt idx="1058">
                  <c:v>0.19999999999999929</c:v>
                </c:pt>
                <c:pt idx="1059">
                  <c:v>3.999999999999844E-2</c:v>
                </c:pt>
                <c:pt idx="1060">
                  <c:v>-0.30000000000000143</c:v>
                </c:pt>
                <c:pt idx="1061">
                  <c:v>-0.3400000000000013</c:v>
                </c:pt>
                <c:pt idx="1062">
                  <c:v>-0.62000000000000099</c:v>
                </c:pt>
                <c:pt idx="1063">
                  <c:v>-0.7000000000000014</c:v>
                </c:pt>
                <c:pt idx="1064">
                  <c:v>-0.60000000000000075</c:v>
                </c:pt>
                <c:pt idx="1065">
                  <c:v>-0.54000000000000059</c:v>
                </c:pt>
                <c:pt idx="1066">
                  <c:v>-0.2000000000000007</c:v>
                </c:pt>
                <c:pt idx="1067">
                  <c:v>-0.16000000000000086</c:v>
                </c:pt>
                <c:pt idx="1068">
                  <c:v>-0.28000000000000042</c:v>
                </c:pt>
                <c:pt idx="1069">
                  <c:v>-0.34000000000000058</c:v>
                </c:pt>
                <c:pt idx="1070">
                  <c:v>-0.27999999999999969</c:v>
                </c:pt>
                <c:pt idx="1071">
                  <c:v>-0.3999999999999993</c:v>
                </c:pt>
                <c:pt idx="1072">
                  <c:v>-0.11999999999999886</c:v>
                </c:pt>
                <c:pt idx="1073">
                  <c:v>2.0000000000000996E-2</c:v>
                </c:pt>
                <c:pt idx="1074">
                  <c:v>0.36000000000000087</c:v>
                </c:pt>
                <c:pt idx="1075">
                  <c:v>0.62000000000000033</c:v>
                </c:pt>
                <c:pt idx="1076">
                  <c:v>0.56000000000000016</c:v>
                </c:pt>
                <c:pt idx="1077">
                  <c:v>1.1400000000000001</c:v>
                </c:pt>
                <c:pt idx="1078">
                  <c:v>1.2599999999999998</c:v>
                </c:pt>
                <c:pt idx="1079">
                  <c:v>0.69999999999999962</c:v>
                </c:pt>
                <c:pt idx="1080">
                  <c:v>0.48000000000000009</c:v>
                </c:pt>
                <c:pt idx="1081">
                  <c:v>0.8600000000000001</c:v>
                </c:pt>
                <c:pt idx="1082">
                  <c:v>5.999999999999979E-2</c:v>
                </c:pt>
                <c:pt idx="1083">
                  <c:v>-0.33999999999999986</c:v>
                </c:pt>
                <c:pt idx="1084">
                  <c:v>-0.17999999999999972</c:v>
                </c:pt>
                <c:pt idx="1085">
                  <c:v>-0.17999999999999972</c:v>
                </c:pt>
                <c:pt idx="1086">
                  <c:v>-0.65999999999999981</c:v>
                </c:pt>
                <c:pt idx="1087">
                  <c:v>-0.77999999999999936</c:v>
                </c:pt>
                <c:pt idx="1088">
                  <c:v>-0.33999999999999914</c:v>
                </c:pt>
                <c:pt idx="1089">
                  <c:v>-0.19999999999999893</c:v>
                </c:pt>
                <c:pt idx="1090">
                  <c:v>-0.15999999999999942</c:v>
                </c:pt>
                <c:pt idx="1091">
                  <c:v>-0.29999999999999927</c:v>
                </c:pt>
                <c:pt idx="1092">
                  <c:v>-9.9999999999999645E-2</c:v>
                </c:pt>
                <c:pt idx="1093">
                  <c:v>-0.19999999999999965</c:v>
                </c:pt>
                <c:pt idx="1094">
                  <c:v>-3.9999999999999855E-2</c:v>
                </c:pt>
                <c:pt idx="1095">
                  <c:v>8.0000000000000432E-2</c:v>
                </c:pt>
                <c:pt idx="1096">
                  <c:v>0.12000000000000029</c:v>
                </c:pt>
                <c:pt idx="1097">
                  <c:v>0.30000000000000038</c:v>
                </c:pt>
                <c:pt idx="1098">
                  <c:v>-7.999999999999971E-2</c:v>
                </c:pt>
                <c:pt idx="1099">
                  <c:v>-0.21999999999999958</c:v>
                </c:pt>
                <c:pt idx="1100">
                  <c:v>-0.4199999999999996</c:v>
                </c:pt>
                <c:pt idx="1101">
                  <c:v>4.000000000000057E-2</c:v>
                </c:pt>
                <c:pt idx="1102">
                  <c:v>-3.9999999999999501E-2</c:v>
                </c:pt>
                <c:pt idx="1103">
                  <c:v>0.2000000000000007</c:v>
                </c:pt>
                <c:pt idx="1104">
                  <c:v>0.14000000000000057</c:v>
                </c:pt>
                <c:pt idx="1105">
                  <c:v>0.26000000000000012</c:v>
                </c:pt>
                <c:pt idx="1106">
                  <c:v>-0.11999999999999993</c:v>
                </c:pt>
                <c:pt idx="1107">
                  <c:v>3.5527136788005011E-16</c:v>
                </c:pt>
                <c:pt idx="1108">
                  <c:v>0.34000000000000019</c:v>
                </c:pt>
                <c:pt idx="1109">
                  <c:v>0.40000000000000036</c:v>
                </c:pt>
                <c:pt idx="1110">
                  <c:v>0.42000000000000065</c:v>
                </c:pt>
                <c:pt idx="1111">
                  <c:v>0.68000000000000083</c:v>
                </c:pt>
                <c:pt idx="1112">
                  <c:v>0.62000000000000066</c:v>
                </c:pt>
                <c:pt idx="1113">
                  <c:v>0.40000000000000036</c:v>
                </c:pt>
                <c:pt idx="1114">
                  <c:v>0.1</c:v>
                </c:pt>
                <c:pt idx="1115">
                  <c:v>-0.14000000000000021</c:v>
                </c:pt>
                <c:pt idx="1116">
                  <c:v>-0.10000000000000035</c:v>
                </c:pt>
                <c:pt idx="1117">
                  <c:v>-0.12000000000000029</c:v>
                </c:pt>
                <c:pt idx="1118">
                  <c:v>-0.11999999999999993</c:v>
                </c:pt>
                <c:pt idx="1119">
                  <c:v>-5.999999999999979E-2</c:v>
                </c:pt>
                <c:pt idx="1120">
                  <c:v>0.12000000000000029</c:v>
                </c:pt>
                <c:pt idx="1121">
                  <c:v>8.0000000000000071E-2</c:v>
                </c:pt>
                <c:pt idx="1122">
                  <c:v>0.25999999999999979</c:v>
                </c:pt>
                <c:pt idx="1123">
                  <c:v>0.29999999999999966</c:v>
                </c:pt>
                <c:pt idx="1124">
                  <c:v>0.51999999999999991</c:v>
                </c:pt>
                <c:pt idx="1125">
                  <c:v>0.72</c:v>
                </c:pt>
                <c:pt idx="1126">
                  <c:v>0.6399999999999999</c:v>
                </c:pt>
                <c:pt idx="1127">
                  <c:v>0.5</c:v>
                </c:pt>
                <c:pt idx="1128">
                  <c:v>0.26000000000000012</c:v>
                </c:pt>
                <c:pt idx="1129">
                  <c:v>0.39999999999999963</c:v>
                </c:pt>
                <c:pt idx="1130">
                  <c:v>0.61999999999999955</c:v>
                </c:pt>
                <c:pt idx="1131">
                  <c:v>0.65999999999999981</c:v>
                </c:pt>
                <c:pt idx="1132">
                  <c:v>0.61999999999999955</c:v>
                </c:pt>
                <c:pt idx="1133">
                  <c:v>0.9399999999999995</c:v>
                </c:pt>
                <c:pt idx="1134">
                  <c:v>0.87999999999999967</c:v>
                </c:pt>
                <c:pt idx="1135">
                  <c:v>0.89999999999999969</c:v>
                </c:pt>
                <c:pt idx="1136">
                  <c:v>0.53999999999999948</c:v>
                </c:pt>
                <c:pt idx="1137">
                  <c:v>0.4799999999999997</c:v>
                </c:pt>
                <c:pt idx="1138">
                  <c:v>9.9999999999999284E-2</c:v>
                </c:pt>
                <c:pt idx="1139">
                  <c:v>0.21999999999999958</c:v>
                </c:pt>
                <c:pt idx="1140">
                  <c:v>0.15999999999999978</c:v>
                </c:pt>
                <c:pt idx="1141">
                  <c:v>0.23999999999999985</c:v>
                </c:pt>
                <c:pt idx="1142">
                  <c:v>5.999999999999979E-2</c:v>
                </c:pt>
                <c:pt idx="1143">
                  <c:v>0.52000000000000024</c:v>
                </c:pt>
                <c:pt idx="1144">
                  <c:v>0.26000000000000012</c:v>
                </c:pt>
                <c:pt idx="1145">
                  <c:v>-0.21999999999999992</c:v>
                </c:pt>
                <c:pt idx="1146">
                  <c:v>0.21999999999999992</c:v>
                </c:pt>
                <c:pt idx="1147">
                  <c:v>0.28000000000000008</c:v>
                </c:pt>
                <c:pt idx="1148">
                  <c:v>-0.14000000000000021</c:v>
                </c:pt>
                <c:pt idx="1149">
                  <c:v>-2.0000000000000285E-2</c:v>
                </c:pt>
                <c:pt idx="1150">
                  <c:v>-0.10000000000000035</c:v>
                </c:pt>
                <c:pt idx="1151">
                  <c:v>-0.32000000000000028</c:v>
                </c:pt>
                <c:pt idx="1152">
                  <c:v>-0.20000000000000034</c:v>
                </c:pt>
                <c:pt idx="1153">
                  <c:v>5.999999999999979E-2</c:v>
                </c:pt>
                <c:pt idx="1154">
                  <c:v>-0.22000000000000028</c:v>
                </c:pt>
                <c:pt idx="1155">
                  <c:v>1.9999999999999928E-2</c:v>
                </c:pt>
                <c:pt idx="1156">
                  <c:v>0.1</c:v>
                </c:pt>
                <c:pt idx="1157">
                  <c:v>0.23999999999999985</c:v>
                </c:pt>
                <c:pt idx="1158">
                  <c:v>0.31999999999999995</c:v>
                </c:pt>
                <c:pt idx="1159">
                  <c:v>0.4599999999999998</c:v>
                </c:pt>
                <c:pt idx="1160">
                  <c:v>3.9999999999999501E-2</c:v>
                </c:pt>
                <c:pt idx="1161">
                  <c:v>-0.12000000000000063</c:v>
                </c:pt>
                <c:pt idx="1162">
                  <c:v>-3.5527136788005011E-16</c:v>
                </c:pt>
                <c:pt idx="1163">
                  <c:v>-0.14000000000000057</c:v>
                </c:pt>
                <c:pt idx="1164">
                  <c:v>5.9999999999999429E-2</c:v>
                </c:pt>
                <c:pt idx="1165">
                  <c:v>0.57999999999999974</c:v>
                </c:pt>
                <c:pt idx="1166">
                  <c:v>0.91999999999999993</c:v>
                </c:pt>
                <c:pt idx="1167">
                  <c:v>0.8</c:v>
                </c:pt>
                <c:pt idx="1168">
                  <c:v>0.84000000000000019</c:v>
                </c:pt>
                <c:pt idx="1169">
                  <c:v>0.52000000000000068</c:v>
                </c:pt>
                <c:pt idx="1170">
                  <c:v>0.42000000000000065</c:v>
                </c:pt>
                <c:pt idx="1171">
                  <c:v>2.0000000000000639E-2</c:v>
                </c:pt>
                <c:pt idx="1172">
                  <c:v>-7.999999999999971E-2</c:v>
                </c:pt>
                <c:pt idx="1173">
                  <c:v>-0.23999999999999985</c:v>
                </c:pt>
                <c:pt idx="1174">
                  <c:v>-6.0000000000000143E-2</c:v>
                </c:pt>
                <c:pt idx="1175">
                  <c:v>-4.0000000000000216E-2</c:v>
                </c:pt>
                <c:pt idx="1176">
                  <c:v>0.2</c:v>
                </c:pt>
                <c:pt idx="1177">
                  <c:v>4.0000000000000216E-2</c:v>
                </c:pt>
                <c:pt idx="1178">
                  <c:v>0.24000000000000021</c:v>
                </c:pt>
                <c:pt idx="1179">
                  <c:v>0.28000000000000042</c:v>
                </c:pt>
                <c:pt idx="1180">
                  <c:v>-0.17999999999999972</c:v>
                </c:pt>
                <c:pt idx="1181">
                  <c:v>-0.1</c:v>
                </c:pt>
                <c:pt idx="1182">
                  <c:v>0.1</c:v>
                </c:pt>
                <c:pt idx="1183">
                  <c:v>-0.16000000000000014</c:v>
                </c:pt>
                <c:pt idx="1184">
                  <c:v>-6.0000000000000497E-2</c:v>
                </c:pt>
                <c:pt idx="1185">
                  <c:v>0.4599999999999998</c:v>
                </c:pt>
                <c:pt idx="1186">
                  <c:v>0.28000000000000008</c:v>
                </c:pt>
                <c:pt idx="1187">
                  <c:v>0.28000000000000008</c:v>
                </c:pt>
                <c:pt idx="1188">
                  <c:v>0.66000000000000014</c:v>
                </c:pt>
                <c:pt idx="1189">
                  <c:v>0.42000000000000026</c:v>
                </c:pt>
                <c:pt idx="1190">
                  <c:v>0.2</c:v>
                </c:pt>
                <c:pt idx="1191">
                  <c:v>0.29999999999999966</c:v>
                </c:pt>
                <c:pt idx="1192">
                  <c:v>0.15999999999999978</c:v>
                </c:pt>
                <c:pt idx="1193">
                  <c:v>-0.24000000000000021</c:v>
                </c:pt>
                <c:pt idx="1194">
                  <c:v>-0.33999999999999986</c:v>
                </c:pt>
                <c:pt idx="1195">
                  <c:v>-0.4599999999999998</c:v>
                </c:pt>
                <c:pt idx="1196">
                  <c:v>-0.87999999999999967</c:v>
                </c:pt>
                <c:pt idx="1197">
                  <c:v>-0.75999999999999979</c:v>
                </c:pt>
                <c:pt idx="1198">
                  <c:v>-0.4799999999999997</c:v>
                </c:pt>
                <c:pt idx="1199">
                  <c:v>-0.28000000000000008</c:v>
                </c:pt>
                <c:pt idx="1200">
                  <c:v>4.0000000000000216E-2</c:v>
                </c:pt>
                <c:pt idx="1201">
                  <c:v>4.0000000000000216E-2</c:v>
                </c:pt>
                <c:pt idx="1202">
                  <c:v>0.14000000000000021</c:v>
                </c:pt>
                <c:pt idx="1203">
                  <c:v>0.10000000000000035</c:v>
                </c:pt>
                <c:pt idx="1204">
                  <c:v>2.0000000000000285E-2</c:v>
                </c:pt>
                <c:pt idx="1205">
                  <c:v>-0.21999999999999992</c:v>
                </c:pt>
                <c:pt idx="1206">
                  <c:v>0.3</c:v>
                </c:pt>
                <c:pt idx="1207">
                  <c:v>0.1</c:v>
                </c:pt>
                <c:pt idx="1208">
                  <c:v>0.13999999999999985</c:v>
                </c:pt>
                <c:pt idx="1209">
                  <c:v>0.44000000000000022</c:v>
                </c:pt>
                <c:pt idx="1210">
                  <c:v>0.72000000000000031</c:v>
                </c:pt>
                <c:pt idx="1211">
                  <c:v>0.22000000000000028</c:v>
                </c:pt>
                <c:pt idx="1212">
                  <c:v>0.31999999999999995</c:v>
                </c:pt>
                <c:pt idx="1213">
                  <c:v>0.41999999999999993</c:v>
                </c:pt>
                <c:pt idx="1214">
                  <c:v>-0.10000000000000035</c:v>
                </c:pt>
                <c:pt idx="1215">
                  <c:v>-0.28000000000000042</c:v>
                </c:pt>
                <c:pt idx="1216">
                  <c:v>-0.22000000000000028</c:v>
                </c:pt>
                <c:pt idx="1217">
                  <c:v>-0.24000000000000021</c:v>
                </c:pt>
                <c:pt idx="1218">
                  <c:v>-0.48000000000000009</c:v>
                </c:pt>
                <c:pt idx="1219">
                  <c:v>-0.44000000000000022</c:v>
                </c:pt>
                <c:pt idx="1220">
                  <c:v>-0.42000000000000026</c:v>
                </c:pt>
                <c:pt idx="1221">
                  <c:v>-0.16000000000000014</c:v>
                </c:pt>
                <c:pt idx="1222">
                  <c:v>0.13999999999999985</c:v>
                </c:pt>
                <c:pt idx="1223">
                  <c:v>7.999999999999971E-2</c:v>
                </c:pt>
                <c:pt idx="1224">
                  <c:v>0.21999999999999992</c:v>
                </c:pt>
                <c:pt idx="1225">
                  <c:v>0.46000000000000013</c:v>
                </c:pt>
                <c:pt idx="1226">
                  <c:v>0.33999999999999986</c:v>
                </c:pt>
                <c:pt idx="1227">
                  <c:v>-1.9999999999999928E-2</c:v>
                </c:pt>
                <c:pt idx="1228">
                  <c:v>0.4</c:v>
                </c:pt>
                <c:pt idx="1229">
                  <c:v>0.34000000000000019</c:v>
                </c:pt>
                <c:pt idx="1230">
                  <c:v>0</c:v>
                </c:pt>
                <c:pt idx="1231">
                  <c:v>-0.15999999999999978</c:v>
                </c:pt>
                <c:pt idx="1232">
                  <c:v>-0.29999999999999966</c:v>
                </c:pt>
                <c:pt idx="1233">
                  <c:v>-0.9199999999999996</c:v>
                </c:pt>
                <c:pt idx="1234">
                  <c:v>-0.61999999999999988</c:v>
                </c:pt>
                <c:pt idx="1235">
                  <c:v>-0.56000000000000016</c:v>
                </c:pt>
                <c:pt idx="1236">
                  <c:v>-0.2</c:v>
                </c:pt>
                <c:pt idx="1237">
                  <c:v>-0.16000000000000014</c:v>
                </c:pt>
                <c:pt idx="1238">
                  <c:v>0.2</c:v>
                </c:pt>
                <c:pt idx="1239">
                  <c:v>0.26000000000000012</c:v>
                </c:pt>
                <c:pt idx="1240">
                  <c:v>0.28000000000000042</c:v>
                </c:pt>
                <c:pt idx="1241">
                  <c:v>0.44000000000000022</c:v>
                </c:pt>
                <c:pt idx="1242">
                  <c:v>0.82</c:v>
                </c:pt>
                <c:pt idx="1243">
                  <c:v>0.89999999999999969</c:v>
                </c:pt>
                <c:pt idx="1244">
                  <c:v>0.57999999999999974</c:v>
                </c:pt>
                <c:pt idx="1245">
                  <c:v>0.57999999999999974</c:v>
                </c:pt>
                <c:pt idx="1246">
                  <c:v>0.43999999999999984</c:v>
                </c:pt>
                <c:pt idx="1247">
                  <c:v>0.18000000000000008</c:v>
                </c:pt>
                <c:pt idx="1248">
                  <c:v>-0.17999999999999972</c:v>
                </c:pt>
                <c:pt idx="1249">
                  <c:v>-0.51999999999999957</c:v>
                </c:pt>
                <c:pt idx="1250">
                  <c:v>-0.59999999999999964</c:v>
                </c:pt>
                <c:pt idx="1251">
                  <c:v>-0.48000000000000009</c:v>
                </c:pt>
                <c:pt idx="1252">
                  <c:v>-0.91999999999999993</c:v>
                </c:pt>
                <c:pt idx="1253">
                  <c:v>-0.75999999999999979</c:v>
                </c:pt>
                <c:pt idx="1254">
                  <c:v>-0.28000000000000008</c:v>
                </c:pt>
                <c:pt idx="1255">
                  <c:v>-0.4799999999999997</c:v>
                </c:pt>
                <c:pt idx="1256">
                  <c:v>-0.71999999999999953</c:v>
                </c:pt>
                <c:pt idx="1257">
                  <c:v>-0.11999999999999993</c:v>
                </c:pt>
                <c:pt idx="1258">
                  <c:v>0</c:v>
                </c:pt>
                <c:pt idx="1259">
                  <c:v>-8.0000000000000071E-2</c:v>
                </c:pt>
                <c:pt idx="1260">
                  <c:v>0.29999999999999966</c:v>
                </c:pt>
                <c:pt idx="1261">
                  <c:v>0.29999999999999966</c:v>
                </c:pt>
                <c:pt idx="1262">
                  <c:v>0.25999999999999979</c:v>
                </c:pt>
                <c:pt idx="1263">
                  <c:v>0.17999999999999972</c:v>
                </c:pt>
                <c:pt idx="1264">
                  <c:v>0.21999999999999992</c:v>
                </c:pt>
                <c:pt idx="1265">
                  <c:v>0.21999999999999992</c:v>
                </c:pt>
                <c:pt idx="1266">
                  <c:v>4.0000000000000216E-2</c:v>
                </c:pt>
                <c:pt idx="1267">
                  <c:v>6.0000000000000143E-2</c:v>
                </c:pt>
                <c:pt idx="1268">
                  <c:v>5.999999999999979E-2</c:v>
                </c:pt>
                <c:pt idx="1269">
                  <c:v>1.9999999999999574E-2</c:v>
                </c:pt>
                <c:pt idx="1270">
                  <c:v>-0.24000000000000057</c:v>
                </c:pt>
                <c:pt idx="1271">
                  <c:v>9.9999999999999284E-2</c:v>
                </c:pt>
                <c:pt idx="1272">
                  <c:v>-7.1054273576010023E-16</c:v>
                </c:pt>
                <c:pt idx="1273">
                  <c:v>9.9999999999999284E-2</c:v>
                </c:pt>
                <c:pt idx="1274">
                  <c:v>0.65999999999999948</c:v>
                </c:pt>
                <c:pt idx="1275">
                  <c:v>0.47999999999999937</c:v>
                </c:pt>
                <c:pt idx="1276">
                  <c:v>0.23999999999999949</c:v>
                </c:pt>
                <c:pt idx="1277">
                  <c:v>0.37999999999999973</c:v>
                </c:pt>
                <c:pt idx="1278">
                  <c:v>0.51999999999999991</c:v>
                </c:pt>
                <c:pt idx="1279">
                  <c:v>-3.5527136788005011E-16</c:v>
                </c:pt>
                <c:pt idx="1280">
                  <c:v>0.61999999999999988</c:v>
                </c:pt>
                <c:pt idx="1281">
                  <c:v>0.91999999999999993</c:v>
                </c:pt>
                <c:pt idx="1282">
                  <c:v>0.91999999999999993</c:v>
                </c:pt>
                <c:pt idx="1283">
                  <c:v>0.48000000000000009</c:v>
                </c:pt>
                <c:pt idx="1284">
                  <c:v>0.78000000000000047</c:v>
                </c:pt>
                <c:pt idx="1285">
                  <c:v>0.82000000000000028</c:v>
                </c:pt>
                <c:pt idx="1286">
                  <c:v>0.5800000000000004</c:v>
                </c:pt>
                <c:pt idx="1287">
                  <c:v>0.52000000000000068</c:v>
                </c:pt>
                <c:pt idx="1288">
                  <c:v>0.62000000000000033</c:v>
                </c:pt>
                <c:pt idx="1289">
                  <c:v>0.22000000000000028</c:v>
                </c:pt>
                <c:pt idx="1290">
                  <c:v>-7.999999999999971E-2</c:v>
                </c:pt>
                <c:pt idx="1291">
                  <c:v>0.35999999999999976</c:v>
                </c:pt>
                <c:pt idx="1292">
                  <c:v>0.17999999999999935</c:v>
                </c:pt>
                <c:pt idx="1293">
                  <c:v>0.49999999999999967</c:v>
                </c:pt>
                <c:pt idx="1294">
                  <c:v>0.73999999999999955</c:v>
                </c:pt>
                <c:pt idx="1295">
                  <c:v>0.75999999999999945</c:v>
                </c:pt>
                <c:pt idx="1296">
                  <c:v>0.13999999999999951</c:v>
                </c:pt>
                <c:pt idx="1297">
                  <c:v>0.23999999999999949</c:v>
                </c:pt>
                <c:pt idx="1298">
                  <c:v>-2.0000000000000639E-2</c:v>
                </c:pt>
                <c:pt idx="1299">
                  <c:v>1.9999999999999574E-2</c:v>
                </c:pt>
                <c:pt idx="1300">
                  <c:v>7.999999999999971E-2</c:v>
                </c:pt>
                <c:pt idx="1301">
                  <c:v>0.28000000000000008</c:v>
                </c:pt>
                <c:pt idx="1302">
                  <c:v>0.5</c:v>
                </c:pt>
                <c:pt idx="1303">
                  <c:v>0.78</c:v>
                </c:pt>
                <c:pt idx="1304">
                  <c:v>0.56000000000000016</c:v>
                </c:pt>
                <c:pt idx="1305">
                  <c:v>0.82000000000000028</c:v>
                </c:pt>
                <c:pt idx="1306">
                  <c:v>0.78</c:v>
                </c:pt>
                <c:pt idx="1307">
                  <c:v>0.28000000000000042</c:v>
                </c:pt>
                <c:pt idx="1308">
                  <c:v>-7.999999999999971E-2</c:v>
                </c:pt>
                <c:pt idx="1309">
                  <c:v>-8.0000000000000071E-2</c:v>
                </c:pt>
                <c:pt idx="1310">
                  <c:v>-0.44000000000000022</c:v>
                </c:pt>
                <c:pt idx="1311">
                  <c:v>-0.24000000000000021</c:v>
                </c:pt>
                <c:pt idx="1312">
                  <c:v>-0.16000000000000014</c:v>
                </c:pt>
                <c:pt idx="1313">
                  <c:v>-1.9999999999999928E-2</c:v>
                </c:pt>
                <c:pt idx="1314">
                  <c:v>0.20000000000000034</c:v>
                </c:pt>
                <c:pt idx="1315">
                  <c:v>0.5800000000000004</c:v>
                </c:pt>
                <c:pt idx="1316">
                  <c:v>0.7000000000000004</c:v>
                </c:pt>
                <c:pt idx="1317">
                  <c:v>0.62000000000000033</c:v>
                </c:pt>
                <c:pt idx="1318">
                  <c:v>0.46000000000000013</c:v>
                </c:pt>
                <c:pt idx="1319">
                  <c:v>0.41999999999999993</c:v>
                </c:pt>
                <c:pt idx="1320">
                  <c:v>-0.18000000000000044</c:v>
                </c:pt>
                <c:pt idx="1321">
                  <c:v>-0.46000000000000052</c:v>
                </c:pt>
                <c:pt idx="1322">
                  <c:v>-0.24000000000000021</c:v>
                </c:pt>
                <c:pt idx="1323">
                  <c:v>1.9999999999999928E-2</c:v>
                </c:pt>
                <c:pt idx="1324">
                  <c:v>-0.31999999999999956</c:v>
                </c:pt>
                <c:pt idx="1325">
                  <c:v>-0.13999999999999915</c:v>
                </c:pt>
                <c:pt idx="1326">
                  <c:v>-0.33999999999999841</c:v>
                </c:pt>
                <c:pt idx="1327">
                  <c:v>-0.45999999999999941</c:v>
                </c:pt>
                <c:pt idx="1328">
                  <c:v>-0.53999999999999981</c:v>
                </c:pt>
                <c:pt idx="1329">
                  <c:v>-0.54000000000000059</c:v>
                </c:pt>
                <c:pt idx="1330">
                  <c:v>-0.64000000000000057</c:v>
                </c:pt>
                <c:pt idx="1331">
                  <c:v>-0.30000000000000143</c:v>
                </c:pt>
                <c:pt idx="1332">
                  <c:v>-0.24000000000000127</c:v>
                </c:pt>
                <c:pt idx="1333">
                  <c:v>-0.28000000000000042</c:v>
                </c:pt>
                <c:pt idx="1334">
                  <c:v>0</c:v>
                </c:pt>
                <c:pt idx="1335">
                  <c:v>0.13999999999999985</c:v>
                </c:pt>
                <c:pt idx="1336">
                  <c:v>-0.33999999999999986</c:v>
                </c:pt>
                <c:pt idx="1337">
                  <c:v>-0.19999999999999929</c:v>
                </c:pt>
                <c:pt idx="1338">
                  <c:v>-0.43999999999999984</c:v>
                </c:pt>
                <c:pt idx="1339">
                  <c:v>-0.23999999999999985</c:v>
                </c:pt>
                <c:pt idx="1340">
                  <c:v>-0.22000000000000028</c:v>
                </c:pt>
                <c:pt idx="1341">
                  <c:v>0.51999999999999957</c:v>
                </c:pt>
                <c:pt idx="1342">
                  <c:v>-2.0000000000000996E-2</c:v>
                </c:pt>
                <c:pt idx="1343">
                  <c:v>7.999999999999971E-2</c:v>
                </c:pt>
                <c:pt idx="1344">
                  <c:v>-0.44000000000000056</c:v>
                </c:pt>
                <c:pt idx="1345">
                  <c:v>-0.2</c:v>
                </c:pt>
                <c:pt idx="1346">
                  <c:v>-0.89999999999999925</c:v>
                </c:pt>
                <c:pt idx="1347">
                  <c:v>-0.25999999999999873</c:v>
                </c:pt>
                <c:pt idx="1348">
                  <c:v>0.14000000000000057</c:v>
                </c:pt>
                <c:pt idx="1349">
                  <c:v>0.28000000000000114</c:v>
                </c:pt>
                <c:pt idx="1350">
                  <c:v>8.000000000000114E-2</c:v>
                </c:pt>
                <c:pt idx="1351">
                  <c:v>0.26000000000000084</c:v>
                </c:pt>
                <c:pt idx="1352">
                  <c:v>0.50000000000000067</c:v>
                </c:pt>
                <c:pt idx="1353">
                  <c:v>0.46000000000000085</c:v>
                </c:pt>
                <c:pt idx="1354">
                  <c:v>0.5800000000000004</c:v>
                </c:pt>
                <c:pt idx="1355">
                  <c:v>0.54000000000000059</c:v>
                </c:pt>
                <c:pt idx="1356">
                  <c:v>0.34000000000000058</c:v>
                </c:pt>
                <c:pt idx="1357">
                  <c:v>0.10000000000000071</c:v>
                </c:pt>
                <c:pt idx="1358">
                  <c:v>-0.17999999999999972</c:v>
                </c:pt>
                <c:pt idx="1359">
                  <c:v>-0.23999999999999985</c:v>
                </c:pt>
                <c:pt idx="1360">
                  <c:v>-0.14000000000000057</c:v>
                </c:pt>
                <c:pt idx="1361">
                  <c:v>0.13999999999999915</c:v>
                </c:pt>
                <c:pt idx="1362">
                  <c:v>0.15999999999999942</c:v>
                </c:pt>
                <c:pt idx="1363">
                  <c:v>-0.1</c:v>
                </c:pt>
                <c:pt idx="1364">
                  <c:v>-7.999999999999971E-2</c:v>
                </c:pt>
                <c:pt idx="1365">
                  <c:v>-0.17999999999999972</c:v>
                </c:pt>
                <c:pt idx="1366">
                  <c:v>0</c:v>
                </c:pt>
                <c:pt idx="1367">
                  <c:v>-0.24000000000000057</c:v>
                </c:pt>
                <c:pt idx="1368">
                  <c:v>-0.28000000000000042</c:v>
                </c:pt>
                <c:pt idx="1369">
                  <c:v>3.9999999999999147E-2</c:v>
                </c:pt>
                <c:pt idx="1370">
                  <c:v>0.31999999999999956</c:v>
                </c:pt>
                <c:pt idx="1371">
                  <c:v>0.12000000000000029</c:v>
                </c:pt>
                <c:pt idx="1372">
                  <c:v>0.26000000000000012</c:v>
                </c:pt>
                <c:pt idx="1373">
                  <c:v>0.53999999999999981</c:v>
                </c:pt>
                <c:pt idx="1374">
                  <c:v>0.4199999999999996</c:v>
                </c:pt>
                <c:pt idx="1375">
                  <c:v>0.1</c:v>
                </c:pt>
                <c:pt idx="1376">
                  <c:v>0.35999999999999943</c:v>
                </c:pt>
                <c:pt idx="1377">
                  <c:v>0.37999999999999973</c:v>
                </c:pt>
                <c:pt idx="1378">
                  <c:v>0.4399999999999995</c:v>
                </c:pt>
                <c:pt idx="1379">
                  <c:v>0.41999999999999993</c:v>
                </c:pt>
                <c:pt idx="1380">
                  <c:v>0.45999999999999908</c:v>
                </c:pt>
                <c:pt idx="1381">
                  <c:v>0.15999999999999909</c:v>
                </c:pt>
                <c:pt idx="1382">
                  <c:v>1.9999999999998862E-2</c:v>
                </c:pt>
                <c:pt idx="1383">
                  <c:v>0.13999999999999879</c:v>
                </c:pt>
                <c:pt idx="1384">
                  <c:v>-6.0000000000001205E-2</c:v>
                </c:pt>
                <c:pt idx="1385">
                  <c:v>-8.0000000000000779E-2</c:v>
                </c:pt>
                <c:pt idx="1386">
                  <c:v>-4.0000000000000924E-2</c:v>
                </c:pt>
                <c:pt idx="1387">
                  <c:v>5.9999999999999075E-2</c:v>
                </c:pt>
                <c:pt idx="1388">
                  <c:v>-0.10000000000000071</c:v>
                </c:pt>
                <c:pt idx="1389">
                  <c:v>-7.1054273576010023E-16</c:v>
                </c:pt>
                <c:pt idx="1390">
                  <c:v>1.9999999999998862E-2</c:v>
                </c:pt>
                <c:pt idx="1391">
                  <c:v>0.11999999999999922</c:v>
                </c:pt>
                <c:pt idx="1392">
                  <c:v>-4.000000000000057E-2</c:v>
                </c:pt>
                <c:pt idx="1393">
                  <c:v>5.999999999999979E-2</c:v>
                </c:pt>
                <c:pt idx="1394">
                  <c:v>0.31999999999999995</c:v>
                </c:pt>
                <c:pt idx="1395">
                  <c:v>0.66000000000000014</c:v>
                </c:pt>
                <c:pt idx="1396">
                  <c:v>0.61999999999999988</c:v>
                </c:pt>
                <c:pt idx="1397">
                  <c:v>0.46000000000000052</c:v>
                </c:pt>
                <c:pt idx="1398">
                  <c:v>0</c:v>
                </c:pt>
                <c:pt idx="1399">
                  <c:v>-0.4</c:v>
                </c:pt>
                <c:pt idx="1400">
                  <c:v>-0.83999999999999952</c:v>
                </c:pt>
                <c:pt idx="1401">
                  <c:v>-0.99999999999999889</c:v>
                </c:pt>
                <c:pt idx="1402">
                  <c:v>-0.65999999999999981</c:v>
                </c:pt>
                <c:pt idx="1403">
                  <c:v>-0.27999999999999969</c:v>
                </c:pt>
                <c:pt idx="1404">
                  <c:v>-0.21999999999999958</c:v>
                </c:pt>
                <c:pt idx="1405">
                  <c:v>0.1</c:v>
                </c:pt>
                <c:pt idx="1406">
                  <c:v>0.39999999999999963</c:v>
                </c:pt>
                <c:pt idx="1407">
                  <c:v>0.19999999999999965</c:v>
                </c:pt>
                <c:pt idx="1408">
                  <c:v>-0.16000000000000014</c:v>
                </c:pt>
                <c:pt idx="1409">
                  <c:v>-0.26000000000000084</c:v>
                </c:pt>
                <c:pt idx="1410">
                  <c:v>-0.44000000000000056</c:v>
                </c:pt>
                <c:pt idx="1411">
                  <c:v>-0.42000000000000065</c:v>
                </c:pt>
                <c:pt idx="1412">
                  <c:v>-0.41999999999999993</c:v>
                </c:pt>
                <c:pt idx="1413">
                  <c:v>8.0000000000000071E-2</c:v>
                </c:pt>
                <c:pt idx="1414">
                  <c:v>4.0000000000000216E-2</c:v>
                </c:pt>
                <c:pt idx="1415">
                  <c:v>-5.999999999999979E-2</c:v>
                </c:pt>
                <c:pt idx="1416">
                  <c:v>-0.27999999999999969</c:v>
                </c:pt>
                <c:pt idx="1417">
                  <c:v>0</c:v>
                </c:pt>
                <c:pt idx="1418">
                  <c:v>-0.44000000000000022</c:v>
                </c:pt>
                <c:pt idx="1419">
                  <c:v>-0.54000000000000026</c:v>
                </c:pt>
                <c:pt idx="1420">
                  <c:v>-0.46000000000000052</c:v>
                </c:pt>
                <c:pt idx="1421">
                  <c:v>-0.44000000000000056</c:v>
                </c:pt>
                <c:pt idx="1422">
                  <c:v>-0.72000000000000064</c:v>
                </c:pt>
                <c:pt idx="1423">
                  <c:v>-0.28000000000000042</c:v>
                </c:pt>
                <c:pt idx="1424">
                  <c:v>-1.9999999999999574E-2</c:v>
                </c:pt>
                <c:pt idx="1425">
                  <c:v>0.12000000000000029</c:v>
                </c:pt>
                <c:pt idx="1426">
                  <c:v>-3.9999999999999855E-2</c:v>
                </c:pt>
                <c:pt idx="1427">
                  <c:v>0.12000000000000063</c:v>
                </c:pt>
                <c:pt idx="1428">
                  <c:v>-0.23999999999999985</c:v>
                </c:pt>
                <c:pt idx="1429">
                  <c:v>-6.0000000000000851E-2</c:v>
                </c:pt>
                <c:pt idx="1430">
                  <c:v>-0.22000000000000028</c:v>
                </c:pt>
                <c:pt idx="1431">
                  <c:v>-8.0000000000000071E-2</c:v>
                </c:pt>
                <c:pt idx="1432">
                  <c:v>-0.22000000000000064</c:v>
                </c:pt>
                <c:pt idx="1433">
                  <c:v>3.9999999999999501E-2</c:v>
                </c:pt>
                <c:pt idx="1434">
                  <c:v>-0.15999999999999978</c:v>
                </c:pt>
                <c:pt idx="1435">
                  <c:v>-0.28000000000000008</c:v>
                </c:pt>
                <c:pt idx="1436">
                  <c:v>-0.11999999999999958</c:v>
                </c:pt>
                <c:pt idx="1437">
                  <c:v>-0.31999999999999956</c:v>
                </c:pt>
                <c:pt idx="1438">
                  <c:v>-0.27999999999999903</c:v>
                </c:pt>
                <c:pt idx="1439">
                  <c:v>-0.15999999999999942</c:v>
                </c:pt>
                <c:pt idx="1440">
                  <c:v>4.000000000000057E-2</c:v>
                </c:pt>
                <c:pt idx="1441">
                  <c:v>-2.0000000000000285E-2</c:v>
                </c:pt>
                <c:pt idx="1442">
                  <c:v>0</c:v>
                </c:pt>
                <c:pt idx="1443">
                  <c:v>-0.12000000000000029</c:v>
                </c:pt>
                <c:pt idx="1444">
                  <c:v>-0.43999999999999984</c:v>
                </c:pt>
                <c:pt idx="1445">
                  <c:v>-0.76000000000000012</c:v>
                </c:pt>
                <c:pt idx="1446">
                  <c:v>-0.96000000000000019</c:v>
                </c:pt>
                <c:pt idx="1447">
                  <c:v>-0.68000000000000038</c:v>
                </c:pt>
                <c:pt idx="1448">
                  <c:v>-0.94000000000000061</c:v>
                </c:pt>
                <c:pt idx="1449">
                  <c:v>-0.70000000000000073</c:v>
                </c:pt>
                <c:pt idx="1450">
                  <c:v>-0.74000000000000055</c:v>
                </c:pt>
                <c:pt idx="1451">
                  <c:v>-0.93999999999999984</c:v>
                </c:pt>
                <c:pt idx="1452">
                  <c:v>-1.2799999999999998</c:v>
                </c:pt>
                <c:pt idx="1453">
                  <c:v>-1.0599999999999994</c:v>
                </c:pt>
                <c:pt idx="1454">
                  <c:v>-0.87999999999999901</c:v>
                </c:pt>
                <c:pt idx="1455">
                  <c:v>-0.85999999999999943</c:v>
                </c:pt>
                <c:pt idx="1456">
                  <c:v>-0.61999999999999955</c:v>
                </c:pt>
                <c:pt idx="1457">
                  <c:v>-0.81999999999999962</c:v>
                </c:pt>
                <c:pt idx="1458">
                  <c:v>-0.88000000000000045</c:v>
                </c:pt>
                <c:pt idx="1459">
                  <c:v>-1.1400000000000006</c:v>
                </c:pt>
                <c:pt idx="1460">
                  <c:v>-1.3600000000000008</c:v>
                </c:pt>
                <c:pt idx="1461">
                  <c:v>-1.5000000000000013</c:v>
                </c:pt>
                <c:pt idx="1462">
                  <c:v>-1.6200000000000023</c:v>
                </c:pt>
                <c:pt idx="1463">
                  <c:v>-1.7800000000000025</c:v>
                </c:pt>
                <c:pt idx="1464">
                  <c:v>-2.420000000000003</c:v>
                </c:pt>
                <c:pt idx="1465">
                  <c:v>-2.580000000000001</c:v>
                </c:pt>
                <c:pt idx="1466">
                  <c:v>-3.2800000000000011</c:v>
                </c:pt>
                <c:pt idx="1467">
                  <c:v>-3.180000000000001</c:v>
                </c:pt>
                <c:pt idx="1468">
                  <c:v>-3.1400000000000006</c:v>
                </c:pt>
                <c:pt idx="1469">
                  <c:v>-2.5400000000000005</c:v>
                </c:pt>
                <c:pt idx="1470">
                  <c:v>-1.9600000000000022</c:v>
                </c:pt>
                <c:pt idx="1471">
                  <c:v>-0.90000000000000147</c:v>
                </c:pt>
                <c:pt idx="1472">
                  <c:v>0.1</c:v>
                </c:pt>
                <c:pt idx="1473">
                  <c:v>0.67999999999999972</c:v>
                </c:pt>
                <c:pt idx="1474">
                  <c:v>0.85999999999999943</c:v>
                </c:pt>
                <c:pt idx="1475">
                  <c:v>1.2799999999999998</c:v>
                </c:pt>
                <c:pt idx="1476">
                  <c:v>1.2200000000000002</c:v>
                </c:pt>
                <c:pt idx="1477">
                  <c:v>0.49999999999999856</c:v>
                </c:pt>
                <c:pt idx="1478">
                  <c:v>0.57999999999999974</c:v>
                </c:pt>
                <c:pt idx="1479">
                  <c:v>0.86000000000000087</c:v>
                </c:pt>
                <c:pt idx="1480">
                  <c:v>0.74000000000000343</c:v>
                </c:pt>
                <c:pt idx="1481">
                  <c:v>1.180000000000001</c:v>
                </c:pt>
                <c:pt idx="1482">
                  <c:v>1.7000000000000028</c:v>
                </c:pt>
                <c:pt idx="1483">
                  <c:v>2.3000000000000029</c:v>
                </c:pt>
                <c:pt idx="1484">
                  <c:v>2.7800000000000011</c:v>
                </c:pt>
                <c:pt idx="1485">
                  <c:v>3.1</c:v>
                </c:pt>
                <c:pt idx="1486">
                  <c:v>3.080000000000001</c:v>
                </c:pt>
                <c:pt idx="1487">
                  <c:v>3</c:v>
                </c:pt>
                <c:pt idx="1488">
                  <c:v>2.5799999999999983</c:v>
                </c:pt>
                <c:pt idx="1489">
                  <c:v>2.080000000000001</c:v>
                </c:pt>
                <c:pt idx="1490">
                  <c:v>2.1</c:v>
                </c:pt>
                <c:pt idx="1491">
                  <c:v>1.9</c:v>
                </c:pt>
                <c:pt idx="1492">
                  <c:v>2.4600000000000022</c:v>
                </c:pt>
                <c:pt idx="1493">
                  <c:v>2.5400000000000036</c:v>
                </c:pt>
                <c:pt idx="1494">
                  <c:v>2.8600000000000021</c:v>
                </c:pt>
                <c:pt idx="1495">
                  <c:v>2.7800000000000038</c:v>
                </c:pt>
                <c:pt idx="1496">
                  <c:v>3.2200000000000046</c:v>
                </c:pt>
                <c:pt idx="1497">
                  <c:v>2.9200000000000044</c:v>
                </c:pt>
                <c:pt idx="1498">
                  <c:v>2.9600000000000053</c:v>
                </c:pt>
                <c:pt idx="1499">
                  <c:v>2.9000000000000057</c:v>
                </c:pt>
                <c:pt idx="1500">
                  <c:v>3.0000000000000027</c:v>
                </c:pt>
                <c:pt idx="1501">
                  <c:v>2.8200000000000047</c:v>
                </c:pt>
                <c:pt idx="1502">
                  <c:v>2.7800000000000038</c:v>
                </c:pt>
                <c:pt idx="1503">
                  <c:v>2.7200000000000046</c:v>
                </c:pt>
                <c:pt idx="1504">
                  <c:v>2.4400000000000035</c:v>
                </c:pt>
                <c:pt idx="1505">
                  <c:v>2.2200000000000046</c:v>
                </c:pt>
                <c:pt idx="1506">
                  <c:v>2.1000000000000028</c:v>
                </c:pt>
                <c:pt idx="1507">
                  <c:v>2.3600000000000021</c:v>
                </c:pt>
                <c:pt idx="1508">
                  <c:v>2.2600000000000025</c:v>
                </c:pt>
                <c:pt idx="1509">
                  <c:v>2.4400000000000035</c:v>
                </c:pt>
                <c:pt idx="1510">
                  <c:v>2.3800000000000039</c:v>
                </c:pt>
                <c:pt idx="1511">
                  <c:v>2.3400000000000034</c:v>
                </c:pt>
                <c:pt idx="1512">
                  <c:v>2.0200000000000018</c:v>
                </c:pt>
                <c:pt idx="1513">
                  <c:v>1.9199999999999988</c:v>
                </c:pt>
                <c:pt idx="1514">
                  <c:v>1.9599999999999966</c:v>
                </c:pt>
                <c:pt idx="1515">
                  <c:v>1.8999999999999972</c:v>
                </c:pt>
                <c:pt idx="1516">
                  <c:v>1.8799999999999955</c:v>
                </c:pt>
                <c:pt idx="1517">
                  <c:v>1.6799999999999955</c:v>
                </c:pt>
                <c:pt idx="1518">
                  <c:v>1.6599999999999966</c:v>
                </c:pt>
                <c:pt idx="1519">
                  <c:v>1.3799999999999983</c:v>
                </c:pt>
                <c:pt idx="1520">
                  <c:v>1.2999999999999972</c:v>
                </c:pt>
                <c:pt idx="1521">
                  <c:v>0.73999999999999777</c:v>
                </c:pt>
                <c:pt idx="1522">
                  <c:v>0.57999999999999829</c:v>
                </c:pt>
                <c:pt idx="1523">
                  <c:v>0.4</c:v>
                </c:pt>
                <c:pt idx="1524">
                  <c:v>0.13999999999999774</c:v>
                </c:pt>
                <c:pt idx="1525">
                  <c:v>-0.22000000000000169</c:v>
                </c:pt>
                <c:pt idx="1526">
                  <c:v>-0.34000000000000058</c:v>
                </c:pt>
                <c:pt idx="1527">
                  <c:v>-0.45999999999999941</c:v>
                </c:pt>
                <c:pt idx="1528">
                  <c:v>-1.0599999999999994</c:v>
                </c:pt>
                <c:pt idx="1529">
                  <c:v>-1.2599999999999967</c:v>
                </c:pt>
                <c:pt idx="1530">
                  <c:v>-1.219999999999996</c:v>
                </c:pt>
                <c:pt idx="1531">
                  <c:v>-1.1599999999999966</c:v>
                </c:pt>
                <c:pt idx="1532">
                  <c:v>-0.99999999999999711</c:v>
                </c:pt>
                <c:pt idx="1533">
                  <c:v>-0.79999999999999716</c:v>
                </c:pt>
                <c:pt idx="1534">
                  <c:v>-0.83999999999999775</c:v>
                </c:pt>
                <c:pt idx="1535">
                  <c:v>-0.95999999999999663</c:v>
                </c:pt>
                <c:pt idx="1536">
                  <c:v>-0.5999999999999972</c:v>
                </c:pt>
                <c:pt idx="1537">
                  <c:v>-0.5399999999999977</c:v>
                </c:pt>
                <c:pt idx="1538">
                  <c:v>-0.75999999999999945</c:v>
                </c:pt>
                <c:pt idx="1539">
                  <c:v>-0.5</c:v>
                </c:pt>
                <c:pt idx="1540">
                  <c:v>-0.44000000000000056</c:v>
                </c:pt>
                <c:pt idx="1541">
                  <c:v>-0.6</c:v>
                </c:pt>
                <c:pt idx="1542">
                  <c:v>-0.91999999999999882</c:v>
                </c:pt>
                <c:pt idx="1543">
                  <c:v>-0.55999999999999939</c:v>
                </c:pt>
                <c:pt idx="1544">
                  <c:v>-0.35999999999999943</c:v>
                </c:pt>
                <c:pt idx="1545">
                  <c:v>-8.000000000000114E-2</c:v>
                </c:pt>
                <c:pt idx="1546">
                  <c:v>-0.11999999999999886</c:v>
                </c:pt>
                <c:pt idx="1547">
                  <c:v>-0.2</c:v>
                </c:pt>
                <c:pt idx="1548">
                  <c:v>8.000000000000114E-2</c:v>
                </c:pt>
                <c:pt idx="1549">
                  <c:v>-0.21999999999999886</c:v>
                </c:pt>
                <c:pt idx="1550">
                  <c:v>-0.45999999999999941</c:v>
                </c:pt>
                <c:pt idx="1551">
                  <c:v>-0.36000000000000226</c:v>
                </c:pt>
                <c:pt idx="1552">
                  <c:v>7.9999999999998295E-2</c:v>
                </c:pt>
                <c:pt idx="1553">
                  <c:v>-6.0000000000002274E-2</c:v>
                </c:pt>
                <c:pt idx="1554">
                  <c:v>-6.0000000000002274E-2</c:v>
                </c:pt>
                <c:pt idx="1555">
                  <c:v>-8.000000000000114E-2</c:v>
                </c:pt>
                <c:pt idx="1556">
                  <c:v>-0.27999999999999831</c:v>
                </c:pt>
                <c:pt idx="1557">
                  <c:v>-0.47999999999999832</c:v>
                </c:pt>
                <c:pt idx="1558">
                  <c:v>-0.45999999999999658</c:v>
                </c:pt>
                <c:pt idx="1559">
                  <c:v>-0.25999999999999657</c:v>
                </c:pt>
                <c:pt idx="1560">
                  <c:v>-0.11999999999999603</c:v>
                </c:pt>
                <c:pt idx="1561">
                  <c:v>0.12000000000000455</c:v>
                </c:pt>
                <c:pt idx="1562">
                  <c:v>0.20000000000000567</c:v>
                </c:pt>
                <c:pt idx="1563">
                  <c:v>8.0000000000006816E-2</c:v>
                </c:pt>
                <c:pt idx="1564">
                  <c:v>-0.33999999999999486</c:v>
                </c:pt>
                <c:pt idx="1565">
                  <c:v>-7.999999999999545E-2</c:v>
                </c:pt>
                <c:pt idx="1566">
                  <c:v>-0.45999999999999941</c:v>
                </c:pt>
                <c:pt idx="1567">
                  <c:v>-0.84000000000000052</c:v>
                </c:pt>
                <c:pt idx="1568">
                  <c:v>-0.84000000000000341</c:v>
                </c:pt>
                <c:pt idx="1569">
                  <c:v>-0.26000000000000228</c:v>
                </c:pt>
                <c:pt idx="1570">
                  <c:v>-0.26000000000000228</c:v>
                </c:pt>
                <c:pt idx="1571">
                  <c:v>1.9999999999998862E-2</c:v>
                </c:pt>
                <c:pt idx="1572">
                  <c:v>0.84000000000000052</c:v>
                </c:pt>
                <c:pt idx="1573">
                  <c:v>1.1600000000000024</c:v>
                </c:pt>
                <c:pt idx="1574">
                  <c:v>1.7600000000000022</c:v>
                </c:pt>
                <c:pt idx="1575">
                  <c:v>1.4800000000000011</c:v>
                </c:pt>
                <c:pt idx="1576">
                  <c:v>1.680000000000001</c:v>
                </c:pt>
                <c:pt idx="1577">
                  <c:v>1.1599999999999995</c:v>
                </c:pt>
                <c:pt idx="1578">
                  <c:v>1.2399999999999991</c:v>
                </c:pt>
                <c:pt idx="1579">
                  <c:v>0.52000000000000024</c:v>
                </c:pt>
                <c:pt idx="1580">
                  <c:v>1.1400000000000006</c:v>
                </c:pt>
                <c:pt idx="1581">
                  <c:v>1.0800000000000012</c:v>
                </c:pt>
                <c:pt idx="1582">
                  <c:v>1.5200000000000018</c:v>
                </c:pt>
                <c:pt idx="1583">
                  <c:v>1.6799999999999997</c:v>
                </c:pt>
                <c:pt idx="1584">
                  <c:v>2.1399999999999992</c:v>
                </c:pt>
                <c:pt idx="1585">
                  <c:v>1.9599999999999995</c:v>
                </c:pt>
                <c:pt idx="1586">
                  <c:v>1.9599999999999995</c:v>
                </c:pt>
                <c:pt idx="1587">
                  <c:v>2.4799999999999995</c:v>
                </c:pt>
                <c:pt idx="1588">
                  <c:v>2.4800000000000013</c:v>
                </c:pt>
                <c:pt idx="1589">
                  <c:v>2.4400000000000004</c:v>
                </c:pt>
                <c:pt idx="1590">
                  <c:v>1.8200000000000003</c:v>
                </c:pt>
                <c:pt idx="1591">
                  <c:v>2</c:v>
                </c:pt>
                <c:pt idx="1592">
                  <c:v>1.459999999999998</c:v>
                </c:pt>
                <c:pt idx="1593">
                  <c:v>1.1199999999999974</c:v>
                </c:pt>
                <c:pt idx="1594">
                  <c:v>1.0799999999999983</c:v>
                </c:pt>
                <c:pt idx="1595">
                  <c:v>1.5199999999999989</c:v>
                </c:pt>
                <c:pt idx="1596">
                  <c:v>1.4199999999999988</c:v>
                </c:pt>
                <c:pt idx="1597">
                  <c:v>1.2200000000000002</c:v>
                </c:pt>
                <c:pt idx="1598">
                  <c:v>1.320000000000001</c:v>
                </c:pt>
                <c:pt idx="1599">
                  <c:v>0.66000000000000014</c:v>
                </c:pt>
                <c:pt idx="1600">
                  <c:v>0.3</c:v>
                </c:pt>
                <c:pt idx="1601">
                  <c:v>0</c:v>
                </c:pt>
                <c:pt idx="1602">
                  <c:v>7.999999999999971E-2</c:v>
                </c:pt>
                <c:pt idx="1603">
                  <c:v>-0.30000000000000071</c:v>
                </c:pt>
                <c:pt idx="1604">
                  <c:v>-0.27999999999999969</c:v>
                </c:pt>
                <c:pt idx="1605">
                  <c:v>-0.11999999999999958</c:v>
                </c:pt>
                <c:pt idx="1606">
                  <c:v>0.10000000000000071</c:v>
                </c:pt>
                <c:pt idx="1607">
                  <c:v>7.1054273576010023E-16</c:v>
                </c:pt>
                <c:pt idx="1608">
                  <c:v>0.10000000000000071</c:v>
                </c:pt>
                <c:pt idx="1609">
                  <c:v>7.1054273576010023E-16</c:v>
                </c:pt>
                <c:pt idx="1610">
                  <c:v>-0.15999999999999942</c:v>
                </c:pt>
                <c:pt idx="1611">
                  <c:v>-1.9999999999999574E-2</c:v>
                </c:pt>
                <c:pt idx="1612">
                  <c:v>-5.9999999999999429E-2</c:v>
                </c:pt>
                <c:pt idx="1613">
                  <c:v>-7.9999999999999002E-2</c:v>
                </c:pt>
                <c:pt idx="1614">
                  <c:v>8.0000000000000432E-2</c:v>
                </c:pt>
                <c:pt idx="1615">
                  <c:v>0.12000000000000029</c:v>
                </c:pt>
                <c:pt idx="1616">
                  <c:v>-0.15999999999999942</c:v>
                </c:pt>
                <c:pt idx="1617">
                  <c:v>-0.21999999999999958</c:v>
                </c:pt>
                <c:pt idx="1618">
                  <c:v>-0.42000000000000026</c:v>
                </c:pt>
                <c:pt idx="1619">
                  <c:v>-0.96000000000000019</c:v>
                </c:pt>
                <c:pt idx="1620">
                  <c:v>-1.0000000000000007</c:v>
                </c:pt>
                <c:pt idx="1621">
                  <c:v>-1.2600000000000009</c:v>
                </c:pt>
                <c:pt idx="1622">
                  <c:v>-1.120000000000001</c:v>
                </c:pt>
                <c:pt idx="1623">
                  <c:v>-1.1800000000000004</c:v>
                </c:pt>
                <c:pt idx="1624">
                  <c:v>-0.62000000000000099</c:v>
                </c:pt>
                <c:pt idx="1625">
                  <c:v>-0.52000000000000024</c:v>
                </c:pt>
                <c:pt idx="1626">
                  <c:v>-0.16000000000000014</c:v>
                </c:pt>
                <c:pt idx="1627">
                  <c:v>-0.26000000000000012</c:v>
                </c:pt>
                <c:pt idx="1628">
                  <c:v>0.4199999999999996</c:v>
                </c:pt>
                <c:pt idx="1629">
                  <c:v>0.46000000000000013</c:v>
                </c:pt>
                <c:pt idx="1630">
                  <c:v>0.51999999999999957</c:v>
                </c:pt>
                <c:pt idx="1631">
                  <c:v>0.35999999999999943</c:v>
                </c:pt>
                <c:pt idx="1632">
                  <c:v>0.17999999999999972</c:v>
                </c:pt>
                <c:pt idx="1633">
                  <c:v>-0.10000000000000035</c:v>
                </c:pt>
                <c:pt idx="1634">
                  <c:v>-0.50000000000000033</c:v>
                </c:pt>
                <c:pt idx="1635">
                  <c:v>-0.6</c:v>
                </c:pt>
                <c:pt idx="1636">
                  <c:v>-0.68</c:v>
                </c:pt>
                <c:pt idx="1637">
                  <c:v>-0.7000000000000004</c:v>
                </c:pt>
                <c:pt idx="1638">
                  <c:v>-0.78000000000000047</c:v>
                </c:pt>
                <c:pt idx="1639">
                  <c:v>-0.26000000000000051</c:v>
                </c:pt>
                <c:pt idx="1640">
                  <c:v>-0.40000000000000036</c:v>
                </c:pt>
                <c:pt idx="1641">
                  <c:v>-0.24000000000000021</c:v>
                </c:pt>
                <c:pt idx="1642">
                  <c:v>4.0000000000000216E-2</c:v>
                </c:pt>
                <c:pt idx="1643">
                  <c:v>2.0000000000000285E-2</c:v>
                </c:pt>
                <c:pt idx="1644">
                  <c:v>-0.33999999999999952</c:v>
                </c:pt>
                <c:pt idx="1645">
                  <c:v>-0.17999999999999935</c:v>
                </c:pt>
                <c:pt idx="1646">
                  <c:v>-0.3999999999999993</c:v>
                </c:pt>
                <c:pt idx="1647">
                  <c:v>-0.55999999999999983</c:v>
                </c:pt>
                <c:pt idx="1648">
                  <c:v>-0.55999999999999983</c:v>
                </c:pt>
                <c:pt idx="1649">
                  <c:v>-0.25999999999999979</c:v>
                </c:pt>
                <c:pt idx="1650">
                  <c:v>-0.44000000000000022</c:v>
                </c:pt>
                <c:pt idx="1651">
                  <c:v>-0.26000000000000051</c:v>
                </c:pt>
                <c:pt idx="1652">
                  <c:v>-0.36000000000000015</c:v>
                </c:pt>
                <c:pt idx="1653">
                  <c:v>-0.80000000000000038</c:v>
                </c:pt>
                <c:pt idx="1654">
                  <c:v>-0.94000000000000061</c:v>
                </c:pt>
                <c:pt idx="1655">
                  <c:v>-1.0200000000000002</c:v>
                </c:pt>
                <c:pt idx="1656">
                  <c:v>-1.2400000000000002</c:v>
                </c:pt>
                <c:pt idx="1657">
                  <c:v>-1.0000000000000004</c:v>
                </c:pt>
                <c:pt idx="1658">
                  <c:v>-1.2400000000000002</c:v>
                </c:pt>
                <c:pt idx="1659">
                  <c:v>-1.3</c:v>
                </c:pt>
                <c:pt idx="1660">
                  <c:v>-1.0399999999999998</c:v>
                </c:pt>
                <c:pt idx="1661">
                  <c:v>-0.77999999999999969</c:v>
                </c:pt>
                <c:pt idx="1662">
                  <c:v>-0.81999999999999962</c:v>
                </c:pt>
                <c:pt idx="1663">
                  <c:v>-0.19999999999999965</c:v>
                </c:pt>
                <c:pt idx="1664">
                  <c:v>-0.17999999999999972</c:v>
                </c:pt>
                <c:pt idx="1665">
                  <c:v>-0.21999999999999992</c:v>
                </c:pt>
                <c:pt idx="1666">
                  <c:v>-0.35999999999999976</c:v>
                </c:pt>
                <c:pt idx="1667">
                  <c:v>-0.4</c:v>
                </c:pt>
                <c:pt idx="1668">
                  <c:v>-0.51999999999999957</c:v>
                </c:pt>
                <c:pt idx="1669">
                  <c:v>-0.27999999999999969</c:v>
                </c:pt>
                <c:pt idx="1670">
                  <c:v>-3.9999999999999501E-2</c:v>
                </c:pt>
                <c:pt idx="1671">
                  <c:v>0.2</c:v>
                </c:pt>
                <c:pt idx="1672">
                  <c:v>0.28000000000000008</c:v>
                </c:pt>
                <c:pt idx="1673">
                  <c:v>0.38000000000000006</c:v>
                </c:pt>
                <c:pt idx="1674">
                  <c:v>0.24000000000000021</c:v>
                </c:pt>
                <c:pt idx="1675">
                  <c:v>0.28000000000000008</c:v>
                </c:pt>
                <c:pt idx="1676">
                  <c:v>0.1600000000000005</c:v>
                </c:pt>
                <c:pt idx="1677">
                  <c:v>7.1054273576010023E-16</c:v>
                </c:pt>
                <c:pt idx="1678">
                  <c:v>-0.55999999999999939</c:v>
                </c:pt>
                <c:pt idx="1679">
                  <c:v>-0.63999999999999946</c:v>
                </c:pt>
                <c:pt idx="1680">
                  <c:v>-1.1199999999999997</c:v>
                </c:pt>
                <c:pt idx="1681">
                  <c:v>-1.1800000000000002</c:v>
                </c:pt>
                <c:pt idx="1682">
                  <c:v>-1.1400000000000006</c:v>
                </c:pt>
                <c:pt idx="1683">
                  <c:v>-0.80000000000000071</c:v>
                </c:pt>
                <c:pt idx="1684">
                  <c:v>-0.40000000000000108</c:v>
                </c:pt>
                <c:pt idx="1685">
                  <c:v>-0.32000000000000101</c:v>
                </c:pt>
                <c:pt idx="1686">
                  <c:v>-0.18000000000000077</c:v>
                </c:pt>
                <c:pt idx="1687">
                  <c:v>-0.1600000000000005</c:v>
                </c:pt>
                <c:pt idx="1688">
                  <c:v>-0.10000000000000035</c:v>
                </c:pt>
                <c:pt idx="1689">
                  <c:v>-0.48000000000000009</c:v>
                </c:pt>
                <c:pt idx="1690">
                  <c:v>-0.23999999999999985</c:v>
                </c:pt>
                <c:pt idx="1691">
                  <c:v>-0.55999999999999939</c:v>
                </c:pt>
                <c:pt idx="1692">
                  <c:v>-0.73999999999999955</c:v>
                </c:pt>
                <c:pt idx="1693">
                  <c:v>-0.67999999999999972</c:v>
                </c:pt>
                <c:pt idx="1694">
                  <c:v>-0.57999999999999974</c:v>
                </c:pt>
                <c:pt idx="1695">
                  <c:v>-0.6399999999999999</c:v>
                </c:pt>
                <c:pt idx="1696">
                  <c:v>-0.31999999999999995</c:v>
                </c:pt>
                <c:pt idx="1697">
                  <c:v>-0.21999999999999958</c:v>
                </c:pt>
                <c:pt idx="1698">
                  <c:v>8.0000000000000779E-2</c:v>
                </c:pt>
                <c:pt idx="1699">
                  <c:v>7.1054273576010023E-16</c:v>
                </c:pt>
                <c:pt idx="1700">
                  <c:v>4.000000000000057E-2</c:v>
                </c:pt>
                <c:pt idx="1701">
                  <c:v>-9.9999999999999645E-2</c:v>
                </c:pt>
                <c:pt idx="1702">
                  <c:v>0.1</c:v>
                </c:pt>
                <c:pt idx="1703">
                  <c:v>-0.11999999999999993</c:v>
                </c:pt>
                <c:pt idx="1704">
                  <c:v>-0.13999999999999951</c:v>
                </c:pt>
                <c:pt idx="1705">
                  <c:v>-5.9999999999999429E-2</c:v>
                </c:pt>
                <c:pt idx="1706">
                  <c:v>0.18000000000000044</c:v>
                </c:pt>
                <c:pt idx="1707">
                  <c:v>8.0000000000000432E-2</c:v>
                </c:pt>
                <c:pt idx="1708">
                  <c:v>6.0000000000000143E-2</c:v>
                </c:pt>
                <c:pt idx="1709">
                  <c:v>-0.28000000000000042</c:v>
                </c:pt>
                <c:pt idx="1710">
                  <c:v>-0.56000000000000083</c:v>
                </c:pt>
                <c:pt idx="1711">
                  <c:v>-0.54000000000000092</c:v>
                </c:pt>
                <c:pt idx="1712">
                  <c:v>-0.42000000000000098</c:v>
                </c:pt>
                <c:pt idx="1713">
                  <c:v>-0.44000000000000095</c:v>
                </c:pt>
                <c:pt idx="1714">
                  <c:v>-0.54000000000000092</c:v>
                </c:pt>
                <c:pt idx="1715">
                  <c:v>-0.88000000000000045</c:v>
                </c:pt>
                <c:pt idx="1716">
                  <c:v>-1.3000000000000003</c:v>
                </c:pt>
                <c:pt idx="1717">
                  <c:v>-1.4600000000000002</c:v>
                </c:pt>
                <c:pt idx="1718">
                  <c:v>-1.2600000000000002</c:v>
                </c:pt>
                <c:pt idx="1719">
                  <c:v>-0.82</c:v>
                </c:pt>
                <c:pt idx="1720">
                  <c:v>-0.33999999999999986</c:v>
                </c:pt>
                <c:pt idx="1721">
                  <c:v>3.5527136788005011E-16</c:v>
                </c:pt>
                <c:pt idx="1722">
                  <c:v>0.22000000000000028</c:v>
                </c:pt>
                <c:pt idx="1723">
                  <c:v>2.0000000000000285E-2</c:v>
                </c:pt>
                <c:pt idx="1724">
                  <c:v>-0.25999999999999979</c:v>
                </c:pt>
                <c:pt idx="1725">
                  <c:v>6.0000000000000143E-2</c:v>
                </c:pt>
                <c:pt idx="1726">
                  <c:v>-0.31999999999999995</c:v>
                </c:pt>
                <c:pt idx="1727">
                  <c:v>-0.82</c:v>
                </c:pt>
                <c:pt idx="1728">
                  <c:v>-0.65999999999999981</c:v>
                </c:pt>
                <c:pt idx="1729">
                  <c:v>-0.61999999999999955</c:v>
                </c:pt>
                <c:pt idx="1730">
                  <c:v>-1.0799999999999996</c:v>
                </c:pt>
                <c:pt idx="1731">
                  <c:v>-0.83999999999999986</c:v>
                </c:pt>
                <c:pt idx="1732">
                  <c:v>-0.98000000000000009</c:v>
                </c:pt>
                <c:pt idx="1733">
                  <c:v>-0.82000000000000028</c:v>
                </c:pt>
                <c:pt idx="1734">
                  <c:v>-0.76000000000000012</c:v>
                </c:pt>
                <c:pt idx="1735">
                  <c:v>-0.8600000000000001</c:v>
                </c:pt>
                <c:pt idx="1736">
                  <c:v>-0.82</c:v>
                </c:pt>
                <c:pt idx="1737">
                  <c:v>-0.85999999999999943</c:v>
                </c:pt>
                <c:pt idx="1738">
                  <c:v>-1.5599999999999994</c:v>
                </c:pt>
                <c:pt idx="1739">
                  <c:v>-1.7599999999999993</c:v>
                </c:pt>
                <c:pt idx="1740">
                  <c:v>-2.3399999999999994</c:v>
                </c:pt>
                <c:pt idx="1741">
                  <c:v>-2.54</c:v>
                </c:pt>
                <c:pt idx="1742">
                  <c:v>-2.7</c:v>
                </c:pt>
                <c:pt idx="1743">
                  <c:v>-3.1000000000000005</c:v>
                </c:pt>
                <c:pt idx="1744">
                  <c:v>-3.5400000000000005</c:v>
                </c:pt>
                <c:pt idx="1745">
                  <c:v>-3.3400000000000007</c:v>
                </c:pt>
                <c:pt idx="1746">
                  <c:v>-3.7000000000000015</c:v>
                </c:pt>
                <c:pt idx="1747">
                  <c:v>-3.8200000000000003</c:v>
                </c:pt>
                <c:pt idx="1748">
                  <c:v>-3.5400000000000005</c:v>
                </c:pt>
                <c:pt idx="1749">
                  <c:v>-3.7600000000000007</c:v>
                </c:pt>
                <c:pt idx="1750">
                  <c:v>-3.9800000000000004</c:v>
                </c:pt>
                <c:pt idx="1751">
                  <c:v>-4.8600000000000003</c:v>
                </c:pt>
                <c:pt idx="1752">
                  <c:v>-5.44</c:v>
                </c:pt>
                <c:pt idx="1753">
                  <c:v>-6.04</c:v>
                </c:pt>
                <c:pt idx="1754">
                  <c:v>-6.02</c:v>
                </c:pt>
                <c:pt idx="1755">
                  <c:v>-6.4799999999999995</c:v>
                </c:pt>
                <c:pt idx="1756">
                  <c:v>-6.2</c:v>
                </c:pt>
                <c:pt idx="1757">
                  <c:v>-6.419999999999999</c:v>
                </c:pt>
                <c:pt idx="1758">
                  <c:v>-6.8599999999999994</c:v>
                </c:pt>
                <c:pt idx="1759">
                  <c:v>-7.26</c:v>
                </c:pt>
                <c:pt idx="1760">
                  <c:v>-7.4599999999999991</c:v>
                </c:pt>
                <c:pt idx="1761">
                  <c:v>-7.7199999999999989</c:v>
                </c:pt>
                <c:pt idx="1762">
                  <c:v>-7.6199999999999992</c:v>
                </c:pt>
                <c:pt idx="1763">
                  <c:v>-7.2999999999999989</c:v>
                </c:pt>
                <c:pt idx="1764">
                  <c:v>-7.0799999999999983</c:v>
                </c:pt>
                <c:pt idx="1765">
                  <c:v>-6.8400000000000007</c:v>
                </c:pt>
                <c:pt idx="1766">
                  <c:v>-7.1400000000000006</c:v>
                </c:pt>
                <c:pt idx="1767">
                  <c:v>-7.160000000000001</c:v>
                </c:pt>
                <c:pt idx="1768">
                  <c:v>-7</c:v>
                </c:pt>
                <c:pt idx="1769">
                  <c:v>-6.82</c:v>
                </c:pt>
                <c:pt idx="1770">
                  <c:v>-6.4800000000000013</c:v>
                </c:pt>
                <c:pt idx="1771">
                  <c:v>-5.3800000000000008</c:v>
                </c:pt>
                <c:pt idx="1772">
                  <c:v>-4.5600000000000005</c:v>
                </c:pt>
                <c:pt idx="1773">
                  <c:v>-4.080000000000001</c:v>
                </c:pt>
                <c:pt idx="1774">
                  <c:v>-3.3600000000000008</c:v>
                </c:pt>
                <c:pt idx="1775">
                  <c:v>-2.7400000000000007</c:v>
                </c:pt>
                <c:pt idx="1776">
                  <c:v>-2.44</c:v>
                </c:pt>
                <c:pt idx="1777">
                  <c:v>-2.2600000000000002</c:v>
                </c:pt>
                <c:pt idx="1778">
                  <c:v>-1.7800000000000005</c:v>
                </c:pt>
                <c:pt idx="1779">
                  <c:v>-1.620000000000001</c:v>
                </c:pt>
                <c:pt idx="1780">
                  <c:v>-1.4800000000000011</c:v>
                </c:pt>
                <c:pt idx="1781">
                  <c:v>-1.0200000000000009</c:v>
                </c:pt>
                <c:pt idx="1782">
                  <c:v>-0.48000000000000115</c:v>
                </c:pt>
                <c:pt idx="1783">
                  <c:v>-0.90000000000000069</c:v>
                </c:pt>
                <c:pt idx="1784">
                  <c:v>-0.62000000000000033</c:v>
                </c:pt>
                <c:pt idx="1785">
                  <c:v>-0.43999999999999984</c:v>
                </c:pt>
                <c:pt idx="1786">
                  <c:v>-1.0400000000000005</c:v>
                </c:pt>
                <c:pt idx="1787">
                  <c:v>-1.1600000000000001</c:v>
                </c:pt>
                <c:pt idx="1788">
                  <c:v>-0.92000000000000026</c:v>
                </c:pt>
                <c:pt idx="1789">
                  <c:v>-0.88000000000000045</c:v>
                </c:pt>
                <c:pt idx="1790">
                  <c:v>-1.2800000000000005</c:v>
                </c:pt>
                <c:pt idx="1791">
                  <c:v>-0.8</c:v>
                </c:pt>
                <c:pt idx="1792">
                  <c:v>-0.9</c:v>
                </c:pt>
                <c:pt idx="1793">
                  <c:v>-0.83999999999999986</c:v>
                </c:pt>
                <c:pt idx="1794">
                  <c:v>-0.95999999999999941</c:v>
                </c:pt>
                <c:pt idx="1795">
                  <c:v>-0.6</c:v>
                </c:pt>
                <c:pt idx="1796">
                  <c:v>-0.72000000000000031</c:v>
                </c:pt>
                <c:pt idx="1797">
                  <c:v>-0.6</c:v>
                </c:pt>
                <c:pt idx="1798">
                  <c:v>-7.1054273576010023E-16</c:v>
                </c:pt>
                <c:pt idx="1799">
                  <c:v>-0.2000000000000007</c:v>
                </c:pt>
                <c:pt idx="1800">
                  <c:v>-0.40000000000000069</c:v>
                </c:pt>
                <c:pt idx="1801">
                  <c:v>-0.2000000000000007</c:v>
                </c:pt>
                <c:pt idx="1802">
                  <c:v>-0.14000000000000057</c:v>
                </c:pt>
                <c:pt idx="1803">
                  <c:v>-0.7</c:v>
                </c:pt>
                <c:pt idx="1804">
                  <c:v>-0.18000000000000044</c:v>
                </c:pt>
                <c:pt idx="1805">
                  <c:v>0.36000000000000015</c:v>
                </c:pt>
                <c:pt idx="1806">
                  <c:v>0.48000000000000043</c:v>
                </c:pt>
                <c:pt idx="1807">
                  <c:v>0.73999999999999988</c:v>
                </c:pt>
                <c:pt idx="1808">
                  <c:v>1.4199999999999995</c:v>
                </c:pt>
                <c:pt idx="1809">
                  <c:v>1.8199999999999996</c:v>
                </c:pt>
                <c:pt idx="1810">
                  <c:v>1.6199999999999997</c:v>
                </c:pt>
                <c:pt idx="1811">
                  <c:v>1.6799999999999997</c:v>
                </c:pt>
                <c:pt idx="1812">
                  <c:v>2.2199999999999998</c:v>
                </c:pt>
                <c:pt idx="1813">
                  <c:v>2.3600000000000003</c:v>
                </c:pt>
                <c:pt idx="1814">
                  <c:v>1.9400000000000006</c:v>
                </c:pt>
                <c:pt idx="1815">
                  <c:v>2.6400000000000006</c:v>
                </c:pt>
                <c:pt idx="1816">
                  <c:v>2.9400000000000004</c:v>
                </c:pt>
                <c:pt idx="1817">
                  <c:v>2.3000000000000007</c:v>
                </c:pt>
                <c:pt idx="1818">
                  <c:v>2.2600000000000002</c:v>
                </c:pt>
                <c:pt idx="1819">
                  <c:v>2.4199999999999995</c:v>
                </c:pt>
                <c:pt idx="1820">
                  <c:v>2.4199999999999995</c:v>
                </c:pt>
                <c:pt idx="1821">
                  <c:v>2.3999999999999986</c:v>
                </c:pt>
                <c:pt idx="1822">
                  <c:v>2.7399999999999993</c:v>
                </c:pt>
                <c:pt idx="1823">
                  <c:v>2.9599999999999995</c:v>
                </c:pt>
                <c:pt idx="1824">
                  <c:v>2.7799999999999989</c:v>
                </c:pt>
                <c:pt idx="1825">
                  <c:v>2.4999999999999991</c:v>
                </c:pt>
                <c:pt idx="1826">
                  <c:v>2.3600000000000003</c:v>
                </c:pt>
                <c:pt idx="1827">
                  <c:v>1.8399999999999999</c:v>
                </c:pt>
                <c:pt idx="1828">
                  <c:v>1.7199999999999995</c:v>
                </c:pt>
                <c:pt idx="1829">
                  <c:v>1.56</c:v>
                </c:pt>
                <c:pt idx="1830">
                  <c:v>1.319999999999999</c:v>
                </c:pt>
                <c:pt idx="1831">
                  <c:v>1.1799999999999997</c:v>
                </c:pt>
                <c:pt idx="1832">
                  <c:v>1.5599999999999994</c:v>
                </c:pt>
                <c:pt idx="1833">
                  <c:v>1.2600000000000009</c:v>
                </c:pt>
              </c:numCache>
            </c:numRef>
          </c:xVal>
          <c:yVal>
            <c:numRef>
              <c:f>'62G_15'!$A$2:$A$1835</c:f>
              <c:numCache>
                <c:formatCode>General</c:formatCode>
                <c:ptCount val="1834"/>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numCache>
            </c:numRef>
          </c:yVal>
          <c:smooth val="1"/>
          <c:extLst>
            <c:ext xmlns:c16="http://schemas.microsoft.com/office/drawing/2014/chart" uri="{C3380CC4-5D6E-409C-BE32-E72D297353CC}">
              <c16:uniqueId val="{00000002-D36C-40EC-9226-5C7EA6525A0A}"/>
            </c:ext>
          </c:extLst>
        </c:ser>
        <c:ser>
          <c:idx val="0"/>
          <c:order val="3"/>
          <c:tx>
            <c:strRef>
              <c:f>'62G_15'!$R$1</c:f>
              <c:strCache>
                <c:ptCount val="1"/>
                <c:pt idx="0">
                  <c:v>2018-2019</c:v>
                </c:pt>
              </c:strCache>
            </c:strRef>
          </c:tx>
          <c:spPr>
            <a:ln w="12700">
              <a:solidFill>
                <a:schemeClr val="bg2">
                  <a:lumMod val="75000"/>
                </a:schemeClr>
              </a:solidFill>
            </a:ln>
          </c:spPr>
          <c:marker>
            <c:symbol val="none"/>
          </c:marker>
          <c:xVal>
            <c:numRef>
              <c:f>'62G_15'!$R$2:$R$1835</c:f>
              <c:numCache>
                <c:formatCode>General</c:formatCode>
                <c:ptCount val="1834"/>
                <c:pt idx="5">
                  <c:v>0.63999999999999946</c:v>
                </c:pt>
                <c:pt idx="6">
                  <c:v>0.75999999999999945</c:v>
                </c:pt>
                <c:pt idx="7">
                  <c:v>0.82</c:v>
                </c:pt>
                <c:pt idx="8">
                  <c:v>0.66000000000000014</c:v>
                </c:pt>
                <c:pt idx="9">
                  <c:v>0.43999999999999984</c:v>
                </c:pt>
                <c:pt idx="10">
                  <c:v>0.46000000000000013</c:v>
                </c:pt>
                <c:pt idx="11">
                  <c:v>0.14000000000000021</c:v>
                </c:pt>
                <c:pt idx="12">
                  <c:v>8.0000000000000432E-2</c:v>
                </c:pt>
                <c:pt idx="13">
                  <c:v>0.18000000000000044</c:v>
                </c:pt>
                <c:pt idx="14">
                  <c:v>-3.9999999999999501E-2</c:v>
                </c:pt>
                <c:pt idx="15">
                  <c:v>-0.49999999999999967</c:v>
                </c:pt>
                <c:pt idx="16">
                  <c:v>-0.51999999999999991</c:v>
                </c:pt>
                <c:pt idx="17">
                  <c:v>-0.7000000000000004</c:v>
                </c:pt>
                <c:pt idx="18">
                  <c:v>-1.0200000000000002</c:v>
                </c:pt>
                <c:pt idx="19">
                  <c:v>-1.0400000000000005</c:v>
                </c:pt>
                <c:pt idx="20">
                  <c:v>-1.0200000000000002</c:v>
                </c:pt>
                <c:pt idx="21">
                  <c:v>-1.08</c:v>
                </c:pt>
                <c:pt idx="22">
                  <c:v>-1.0399999999999998</c:v>
                </c:pt>
                <c:pt idx="23">
                  <c:v>-1</c:v>
                </c:pt>
                <c:pt idx="24">
                  <c:v>-1.02</c:v>
                </c:pt>
                <c:pt idx="25">
                  <c:v>-1.2</c:v>
                </c:pt>
                <c:pt idx="26">
                  <c:v>-1.4600000000000002</c:v>
                </c:pt>
                <c:pt idx="27">
                  <c:v>-1.36</c:v>
                </c:pt>
                <c:pt idx="28">
                  <c:v>-1.36</c:v>
                </c:pt>
                <c:pt idx="29">
                  <c:v>-1.2600000000000002</c:v>
                </c:pt>
                <c:pt idx="30">
                  <c:v>-1.0600000000000005</c:v>
                </c:pt>
                <c:pt idx="31">
                  <c:v>-0.76000000000000045</c:v>
                </c:pt>
                <c:pt idx="32">
                  <c:v>-0.72000000000000031</c:v>
                </c:pt>
                <c:pt idx="33">
                  <c:v>-0.52000000000000024</c:v>
                </c:pt>
                <c:pt idx="34">
                  <c:v>-0.34000000000000019</c:v>
                </c:pt>
                <c:pt idx="35">
                  <c:v>-0.35999999999999976</c:v>
                </c:pt>
                <c:pt idx="36">
                  <c:v>-0.21999999999999958</c:v>
                </c:pt>
                <c:pt idx="37">
                  <c:v>-0.51999999999999957</c:v>
                </c:pt>
                <c:pt idx="38">
                  <c:v>-0.61999999999999955</c:v>
                </c:pt>
                <c:pt idx="39">
                  <c:v>-0.83999999999999952</c:v>
                </c:pt>
                <c:pt idx="40">
                  <c:v>-0.81999999999999962</c:v>
                </c:pt>
                <c:pt idx="41">
                  <c:v>-0.99999999999999967</c:v>
                </c:pt>
                <c:pt idx="42">
                  <c:v>-1.0799999999999996</c:v>
                </c:pt>
                <c:pt idx="43">
                  <c:v>-1.1599999999999995</c:v>
                </c:pt>
                <c:pt idx="44">
                  <c:v>-1.1999999999999995</c:v>
                </c:pt>
                <c:pt idx="45">
                  <c:v>-1.2999999999999994</c:v>
                </c:pt>
                <c:pt idx="46">
                  <c:v>-1.1199999999999997</c:v>
                </c:pt>
                <c:pt idx="47">
                  <c:v>-1.02</c:v>
                </c:pt>
                <c:pt idx="48">
                  <c:v>-1.1000000000000001</c:v>
                </c:pt>
                <c:pt idx="49">
                  <c:v>-1.3800000000000001</c:v>
                </c:pt>
                <c:pt idx="50">
                  <c:v>-1.6600000000000001</c:v>
                </c:pt>
                <c:pt idx="51">
                  <c:v>-2.1800000000000002</c:v>
                </c:pt>
                <c:pt idx="52">
                  <c:v>-2.1800000000000002</c:v>
                </c:pt>
                <c:pt idx="53">
                  <c:v>-2.2600000000000002</c:v>
                </c:pt>
                <c:pt idx="54">
                  <c:v>-2.16</c:v>
                </c:pt>
                <c:pt idx="55">
                  <c:v>-2.3600000000000003</c:v>
                </c:pt>
                <c:pt idx="56">
                  <c:v>-2.4200000000000004</c:v>
                </c:pt>
                <c:pt idx="57">
                  <c:v>-2.84</c:v>
                </c:pt>
                <c:pt idx="58">
                  <c:v>-3.0199999999999996</c:v>
                </c:pt>
                <c:pt idx="59">
                  <c:v>-3.0199999999999996</c:v>
                </c:pt>
                <c:pt idx="60">
                  <c:v>-2.9799999999999995</c:v>
                </c:pt>
                <c:pt idx="61">
                  <c:v>-3.1199999999999997</c:v>
                </c:pt>
                <c:pt idx="62">
                  <c:v>-3.0599999999999996</c:v>
                </c:pt>
                <c:pt idx="63">
                  <c:v>-3.4599999999999995</c:v>
                </c:pt>
                <c:pt idx="64">
                  <c:v>-3.5999999999999992</c:v>
                </c:pt>
                <c:pt idx="65">
                  <c:v>-3.9599999999999995</c:v>
                </c:pt>
                <c:pt idx="66">
                  <c:v>-4.1399999999999997</c:v>
                </c:pt>
                <c:pt idx="67">
                  <c:v>-4.2</c:v>
                </c:pt>
                <c:pt idx="68">
                  <c:v>-4.28</c:v>
                </c:pt>
                <c:pt idx="69">
                  <c:v>-4.58</c:v>
                </c:pt>
                <c:pt idx="70">
                  <c:v>-4.62</c:v>
                </c:pt>
                <c:pt idx="71">
                  <c:v>-4.5199999999999996</c:v>
                </c:pt>
                <c:pt idx="72">
                  <c:v>-4.84</c:v>
                </c:pt>
                <c:pt idx="73">
                  <c:v>-4.6599999999999993</c:v>
                </c:pt>
                <c:pt idx="74">
                  <c:v>-4.8599999999999994</c:v>
                </c:pt>
                <c:pt idx="75">
                  <c:v>-4.84</c:v>
                </c:pt>
                <c:pt idx="76">
                  <c:v>-5</c:v>
                </c:pt>
                <c:pt idx="77">
                  <c:v>-4.9000000000000004</c:v>
                </c:pt>
                <c:pt idx="78">
                  <c:v>-4.6400000000000006</c:v>
                </c:pt>
                <c:pt idx="79">
                  <c:v>-4.42</c:v>
                </c:pt>
                <c:pt idx="80">
                  <c:v>-3.9400000000000004</c:v>
                </c:pt>
                <c:pt idx="81">
                  <c:v>-3.7600000000000007</c:v>
                </c:pt>
                <c:pt idx="82">
                  <c:v>-3.7600000000000007</c:v>
                </c:pt>
                <c:pt idx="83">
                  <c:v>-3.78</c:v>
                </c:pt>
                <c:pt idx="84">
                  <c:v>-3.4400000000000004</c:v>
                </c:pt>
                <c:pt idx="85">
                  <c:v>-3.3600000000000008</c:v>
                </c:pt>
                <c:pt idx="86">
                  <c:v>-3.1800000000000006</c:v>
                </c:pt>
                <c:pt idx="87">
                  <c:v>-2.6800000000000006</c:v>
                </c:pt>
                <c:pt idx="88">
                  <c:v>-2.4400000000000004</c:v>
                </c:pt>
                <c:pt idx="89">
                  <c:v>-2.3200000000000003</c:v>
                </c:pt>
                <c:pt idx="90">
                  <c:v>-2.2400000000000002</c:v>
                </c:pt>
                <c:pt idx="91">
                  <c:v>-2.1799999999999997</c:v>
                </c:pt>
                <c:pt idx="92">
                  <c:v>-2.38</c:v>
                </c:pt>
                <c:pt idx="93">
                  <c:v>-2.4399999999999995</c:v>
                </c:pt>
                <c:pt idx="94">
                  <c:v>-2.4399999999999995</c:v>
                </c:pt>
                <c:pt idx="95">
                  <c:v>-2.0799999999999996</c:v>
                </c:pt>
                <c:pt idx="96">
                  <c:v>-1.7</c:v>
                </c:pt>
                <c:pt idx="97">
                  <c:v>-1.2600000000000002</c:v>
                </c:pt>
                <c:pt idx="98">
                  <c:v>-1.0800000000000005</c:v>
                </c:pt>
                <c:pt idx="99">
                  <c:v>-0.86000000000000054</c:v>
                </c:pt>
                <c:pt idx="100">
                  <c:v>-1.1800000000000004</c:v>
                </c:pt>
                <c:pt idx="101">
                  <c:v>-1.0400000000000005</c:v>
                </c:pt>
                <c:pt idx="102">
                  <c:v>-1.2600000000000005</c:v>
                </c:pt>
                <c:pt idx="103">
                  <c:v>-0.90000000000000036</c:v>
                </c:pt>
                <c:pt idx="104">
                  <c:v>-1.0200000000000002</c:v>
                </c:pt>
                <c:pt idx="105">
                  <c:v>-0.88000000000000012</c:v>
                </c:pt>
                <c:pt idx="106">
                  <c:v>-0.99999999999999967</c:v>
                </c:pt>
                <c:pt idx="107">
                  <c:v>-0.67999999999999972</c:v>
                </c:pt>
                <c:pt idx="108">
                  <c:v>-0.83999999999999952</c:v>
                </c:pt>
                <c:pt idx="109">
                  <c:v>-0.29999999999999966</c:v>
                </c:pt>
                <c:pt idx="110">
                  <c:v>-0.21999999999999992</c:v>
                </c:pt>
                <c:pt idx="111">
                  <c:v>-0.12000000000000029</c:v>
                </c:pt>
                <c:pt idx="112">
                  <c:v>-8.0000000000000071E-2</c:v>
                </c:pt>
                <c:pt idx="113">
                  <c:v>-0.38000000000000045</c:v>
                </c:pt>
                <c:pt idx="114">
                  <c:v>-0.92000000000000026</c:v>
                </c:pt>
                <c:pt idx="115">
                  <c:v>-0.76000000000000012</c:v>
                </c:pt>
                <c:pt idx="116">
                  <c:v>-0.98000000000000009</c:v>
                </c:pt>
                <c:pt idx="117">
                  <c:v>-1.4</c:v>
                </c:pt>
                <c:pt idx="118">
                  <c:v>-1.22</c:v>
                </c:pt>
                <c:pt idx="119">
                  <c:v>-0.95999999999999974</c:v>
                </c:pt>
                <c:pt idx="120">
                  <c:v>-1.3199999999999996</c:v>
                </c:pt>
                <c:pt idx="121">
                  <c:v>-1.1199999999999997</c:v>
                </c:pt>
                <c:pt idx="122">
                  <c:v>-0.87999999999999967</c:v>
                </c:pt>
                <c:pt idx="123">
                  <c:v>-0.75999999999999979</c:v>
                </c:pt>
                <c:pt idx="124">
                  <c:v>-0.87999999999999967</c:v>
                </c:pt>
                <c:pt idx="125">
                  <c:v>-0.55999999999999983</c:v>
                </c:pt>
                <c:pt idx="126">
                  <c:v>-0.95999999999999974</c:v>
                </c:pt>
                <c:pt idx="127">
                  <c:v>-0.9399999999999995</c:v>
                </c:pt>
                <c:pt idx="128">
                  <c:v>-1.1599999999999995</c:v>
                </c:pt>
                <c:pt idx="129">
                  <c:v>-1.1999999999999997</c:v>
                </c:pt>
                <c:pt idx="130">
                  <c:v>-1.6199999999999997</c:v>
                </c:pt>
                <c:pt idx="131">
                  <c:v>-1.1399999999999999</c:v>
                </c:pt>
                <c:pt idx="132">
                  <c:v>-1.2200000000000002</c:v>
                </c:pt>
                <c:pt idx="133">
                  <c:v>-1.1600000000000001</c:v>
                </c:pt>
                <c:pt idx="134">
                  <c:v>-1.1000000000000003</c:v>
                </c:pt>
                <c:pt idx="135">
                  <c:v>-1.1800000000000008</c:v>
                </c:pt>
                <c:pt idx="136">
                  <c:v>-1.7000000000000006</c:v>
                </c:pt>
                <c:pt idx="137">
                  <c:v>-1.8000000000000007</c:v>
                </c:pt>
                <c:pt idx="138">
                  <c:v>-1.6600000000000008</c:v>
                </c:pt>
                <c:pt idx="139">
                  <c:v>-2.1200000000000006</c:v>
                </c:pt>
                <c:pt idx="140">
                  <c:v>-1.9400000000000002</c:v>
                </c:pt>
                <c:pt idx="141">
                  <c:v>-1.8199999999999998</c:v>
                </c:pt>
                <c:pt idx="142">
                  <c:v>-1.98</c:v>
                </c:pt>
                <c:pt idx="143">
                  <c:v>-2.1599999999999997</c:v>
                </c:pt>
                <c:pt idx="144">
                  <c:v>-2.0799999999999996</c:v>
                </c:pt>
                <c:pt idx="145">
                  <c:v>-2.2999999999999998</c:v>
                </c:pt>
                <c:pt idx="146">
                  <c:v>-2.38</c:v>
                </c:pt>
                <c:pt idx="147">
                  <c:v>-2.1799999999999997</c:v>
                </c:pt>
                <c:pt idx="148">
                  <c:v>-2.3199999999999998</c:v>
                </c:pt>
                <c:pt idx="149">
                  <c:v>-2.2999999999999998</c:v>
                </c:pt>
                <c:pt idx="150">
                  <c:v>-2.1399999999999997</c:v>
                </c:pt>
                <c:pt idx="151">
                  <c:v>-1.8599999999999999</c:v>
                </c:pt>
                <c:pt idx="152">
                  <c:v>-1.8800000000000001</c:v>
                </c:pt>
                <c:pt idx="153">
                  <c:v>-2</c:v>
                </c:pt>
                <c:pt idx="154">
                  <c:v>-1.94</c:v>
                </c:pt>
                <c:pt idx="155">
                  <c:v>-1.8999999999999997</c:v>
                </c:pt>
                <c:pt idx="156">
                  <c:v>-2.0599999999999996</c:v>
                </c:pt>
                <c:pt idx="157">
                  <c:v>-2.3199999999999994</c:v>
                </c:pt>
                <c:pt idx="158">
                  <c:v>-2.1799999999999997</c:v>
                </c:pt>
                <c:pt idx="159">
                  <c:v>-2.2800000000000002</c:v>
                </c:pt>
                <c:pt idx="160">
                  <c:v>-2.1000000000000005</c:v>
                </c:pt>
                <c:pt idx="161">
                  <c:v>-1.8800000000000003</c:v>
                </c:pt>
                <c:pt idx="162">
                  <c:v>-1.7400000000000002</c:v>
                </c:pt>
                <c:pt idx="163">
                  <c:v>-1.3800000000000001</c:v>
                </c:pt>
                <c:pt idx="164">
                  <c:v>-1.3199999999999998</c:v>
                </c:pt>
                <c:pt idx="165">
                  <c:v>-1.6599999999999997</c:v>
                </c:pt>
                <c:pt idx="166">
                  <c:v>-1.8599999999999994</c:v>
                </c:pt>
                <c:pt idx="167">
                  <c:v>-1.8599999999999999</c:v>
                </c:pt>
                <c:pt idx="168">
                  <c:v>-2.38</c:v>
                </c:pt>
                <c:pt idx="169">
                  <c:v>-2.2199999999999998</c:v>
                </c:pt>
                <c:pt idx="170">
                  <c:v>-2.1399999999999997</c:v>
                </c:pt>
                <c:pt idx="171">
                  <c:v>-2.2199999999999998</c:v>
                </c:pt>
                <c:pt idx="172">
                  <c:v>-2.34</c:v>
                </c:pt>
                <c:pt idx="173">
                  <c:v>-2.3199999999999994</c:v>
                </c:pt>
                <c:pt idx="174">
                  <c:v>-2.1199999999999997</c:v>
                </c:pt>
                <c:pt idx="175">
                  <c:v>-2.1599999999999997</c:v>
                </c:pt>
                <c:pt idx="176">
                  <c:v>-1.92</c:v>
                </c:pt>
                <c:pt idx="177">
                  <c:v>-1.6</c:v>
                </c:pt>
                <c:pt idx="178">
                  <c:v>-1.1800000000000002</c:v>
                </c:pt>
                <c:pt idx="179">
                  <c:v>-0.74000000000000021</c:v>
                </c:pt>
                <c:pt idx="180">
                  <c:v>-0.2</c:v>
                </c:pt>
                <c:pt idx="181">
                  <c:v>-0.56000000000000016</c:v>
                </c:pt>
                <c:pt idx="182">
                  <c:v>-0.76000000000000012</c:v>
                </c:pt>
                <c:pt idx="183">
                  <c:v>-0.96000000000000019</c:v>
                </c:pt>
                <c:pt idx="184">
                  <c:v>-1.6</c:v>
                </c:pt>
                <c:pt idx="185">
                  <c:v>-2.04</c:v>
                </c:pt>
                <c:pt idx="186">
                  <c:v>-1.5799999999999996</c:v>
                </c:pt>
                <c:pt idx="187">
                  <c:v>-1.6999999999999993</c:v>
                </c:pt>
                <c:pt idx="188">
                  <c:v>-1.7799999999999994</c:v>
                </c:pt>
                <c:pt idx="189">
                  <c:v>-1.7399999999999995</c:v>
                </c:pt>
                <c:pt idx="190">
                  <c:v>-1.9799999999999998</c:v>
                </c:pt>
                <c:pt idx="191">
                  <c:v>-2.2399999999999998</c:v>
                </c:pt>
                <c:pt idx="192">
                  <c:v>-1.7600000000000002</c:v>
                </c:pt>
                <c:pt idx="193">
                  <c:v>-1.7800000000000005</c:v>
                </c:pt>
                <c:pt idx="194">
                  <c:v>-2.1000000000000005</c:v>
                </c:pt>
                <c:pt idx="195">
                  <c:v>-1.6200000000000003</c:v>
                </c:pt>
                <c:pt idx="196">
                  <c:v>-1.5399999999999998</c:v>
                </c:pt>
                <c:pt idx="197">
                  <c:v>-1.8199999999999996</c:v>
                </c:pt>
                <c:pt idx="198">
                  <c:v>-1.6199999999999997</c:v>
                </c:pt>
                <c:pt idx="199">
                  <c:v>-0.99999999999999967</c:v>
                </c:pt>
                <c:pt idx="200">
                  <c:v>-0.99999999999999967</c:v>
                </c:pt>
                <c:pt idx="201">
                  <c:v>-0.91999999999999993</c:v>
                </c:pt>
                <c:pt idx="202">
                  <c:v>-0.62000000000000033</c:v>
                </c:pt>
                <c:pt idx="203">
                  <c:v>-0.52000000000000024</c:v>
                </c:pt>
                <c:pt idx="204">
                  <c:v>-0.41999999999999993</c:v>
                </c:pt>
                <c:pt idx="205">
                  <c:v>-0.48000000000000009</c:v>
                </c:pt>
                <c:pt idx="206">
                  <c:v>-0.72000000000000031</c:v>
                </c:pt>
                <c:pt idx="207">
                  <c:v>-1.1000000000000001</c:v>
                </c:pt>
                <c:pt idx="208">
                  <c:v>-1.5199999999999996</c:v>
                </c:pt>
                <c:pt idx="209">
                  <c:v>-2.1799999999999997</c:v>
                </c:pt>
                <c:pt idx="210">
                  <c:v>-2.0999999999999996</c:v>
                </c:pt>
                <c:pt idx="211">
                  <c:v>-1.7799999999999994</c:v>
                </c:pt>
                <c:pt idx="212">
                  <c:v>-1.3599999999999994</c:v>
                </c:pt>
                <c:pt idx="213">
                  <c:v>-0.97999999999999932</c:v>
                </c:pt>
                <c:pt idx="214">
                  <c:v>-0.45999999999999941</c:v>
                </c:pt>
                <c:pt idx="215">
                  <c:v>-0.87999999999999956</c:v>
                </c:pt>
                <c:pt idx="216">
                  <c:v>-0.95999999999999963</c:v>
                </c:pt>
                <c:pt idx="217">
                  <c:v>-1.1599999999999997</c:v>
                </c:pt>
                <c:pt idx="218">
                  <c:v>-0.99999999999999978</c:v>
                </c:pt>
                <c:pt idx="219">
                  <c:v>-1.44</c:v>
                </c:pt>
                <c:pt idx="220">
                  <c:v>-0.8999999999999998</c:v>
                </c:pt>
                <c:pt idx="221">
                  <c:v>-0.92000000000000015</c:v>
                </c:pt>
                <c:pt idx="222">
                  <c:v>-0.9800000000000002</c:v>
                </c:pt>
                <c:pt idx="223">
                  <c:v>-0.9800000000000002</c:v>
                </c:pt>
                <c:pt idx="224">
                  <c:v>-0.54000000000000026</c:v>
                </c:pt>
                <c:pt idx="225">
                  <c:v>-0.58000000000000007</c:v>
                </c:pt>
                <c:pt idx="226">
                  <c:v>-0.53999999999999981</c:v>
                </c:pt>
                <c:pt idx="227">
                  <c:v>-0.15999999999999978</c:v>
                </c:pt>
                <c:pt idx="228">
                  <c:v>-0.45999999999999996</c:v>
                </c:pt>
                <c:pt idx="229">
                  <c:v>-0.72000000000000008</c:v>
                </c:pt>
                <c:pt idx="230">
                  <c:v>-0.84000000000000008</c:v>
                </c:pt>
                <c:pt idx="231">
                  <c:v>-0.64</c:v>
                </c:pt>
                <c:pt idx="232">
                  <c:v>-0.55999999999999994</c:v>
                </c:pt>
                <c:pt idx="233">
                  <c:v>-0.4599999999999998</c:v>
                </c:pt>
                <c:pt idx="234">
                  <c:v>-0.4599999999999998</c:v>
                </c:pt>
                <c:pt idx="235">
                  <c:v>-0.43999999999999984</c:v>
                </c:pt>
                <c:pt idx="236">
                  <c:v>-0.29999999999999966</c:v>
                </c:pt>
                <c:pt idx="237">
                  <c:v>-0.4399999999999995</c:v>
                </c:pt>
                <c:pt idx="238">
                  <c:v>-0.15999999999999942</c:v>
                </c:pt>
                <c:pt idx="239">
                  <c:v>-5.9999999999999429E-2</c:v>
                </c:pt>
                <c:pt idx="240">
                  <c:v>8.0000000000000432E-2</c:v>
                </c:pt>
                <c:pt idx="241">
                  <c:v>-0.13999999999999985</c:v>
                </c:pt>
                <c:pt idx="242">
                  <c:v>-0.2</c:v>
                </c:pt>
                <c:pt idx="243">
                  <c:v>0</c:v>
                </c:pt>
                <c:pt idx="244">
                  <c:v>-0.26000000000000012</c:v>
                </c:pt>
                <c:pt idx="245">
                  <c:v>-0.10000000000000035</c:v>
                </c:pt>
                <c:pt idx="246">
                  <c:v>-0.2</c:v>
                </c:pt>
                <c:pt idx="247">
                  <c:v>-0.11999999999999993</c:v>
                </c:pt>
                <c:pt idx="248">
                  <c:v>-0.38000000000000006</c:v>
                </c:pt>
                <c:pt idx="249">
                  <c:v>0.1</c:v>
                </c:pt>
                <c:pt idx="250">
                  <c:v>-0.25999999999999979</c:v>
                </c:pt>
                <c:pt idx="251">
                  <c:v>-5.999999999999979E-2</c:v>
                </c:pt>
                <c:pt idx="252">
                  <c:v>-0.41999999999999993</c:v>
                </c:pt>
                <c:pt idx="253">
                  <c:v>-0.29999999999999966</c:v>
                </c:pt>
                <c:pt idx="254">
                  <c:v>-0.21999999999999958</c:v>
                </c:pt>
                <c:pt idx="255">
                  <c:v>-1.9999999999999574E-2</c:v>
                </c:pt>
                <c:pt idx="256">
                  <c:v>0.22000000000000028</c:v>
                </c:pt>
                <c:pt idx="257">
                  <c:v>0.91999999999999993</c:v>
                </c:pt>
                <c:pt idx="258">
                  <c:v>0.69999999999999962</c:v>
                </c:pt>
                <c:pt idx="259">
                  <c:v>0.57999999999999974</c:v>
                </c:pt>
                <c:pt idx="260">
                  <c:v>0.4599999999999998</c:v>
                </c:pt>
                <c:pt idx="261">
                  <c:v>0.13999999999999985</c:v>
                </c:pt>
                <c:pt idx="262">
                  <c:v>-0.25999999999999979</c:v>
                </c:pt>
                <c:pt idx="263">
                  <c:v>-0.15999999999999978</c:v>
                </c:pt>
                <c:pt idx="264">
                  <c:v>-0.25999999999999979</c:v>
                </c:pt>
                <c:pt idx="265">
                  <c:v>-0.11999999999999993</c:v>
                </c:pt>
                <c:pt idx="266">
                  <c:v>0.1</c:v>
                </c:pt>
                <c:pt idx="267">
                  <c:v>1.9999999999999928E-2</c:v>
                </c:pt>
                <c:pt idx="268">
                  <c:v>-1.9999999999999928E-2</c:v>
                </c:pt>
                <c:pt idx="269">
                  <c:v>8.0000000000000071E-2</c:v>
                </c:pt>
                <c:pt idx="270">
                  <c:v>-0.11999999999999993</c:v>
                </c:pt>
                <c:pt idx="271">
                  <c:v>-0.82</c:v>
                </c:pt>
                <c:pt idx="272">
                  <c:v>-0.35999999999999976</c:v>
                </c:pt>
                <c:pt idx="273">
                  <c:v>-0.31999999999999995</c:v>
                </c:pt>
                <c:pt idx="274">
                  <c:v>-0.3</c:v>
                </c:pt>
                <c:pt idx="275">
                  <c:v>4.0000000000000216E-2</c:v>
                </c:pt>
                <c:pt idx="276">
                  <c:v>0.52000000000000024</c:v>
                </c:pt>
                <c:pt idx="277">
                  <c:v>-0.1</c:v>
                </c:pt>
                <c:pt idx="278">
                  <c:v>-5.999999999999979E-2</c:v>
                </c:pt>
                <c:pt idx="279">
                  <c:v>2.0000000000000285E-2</c:v>
                </c:pt>
                <c:pt idx="280">
                  <c:v>-0.4599999999999998</c:v>
                </c:pt>
                <c:pt idx="281">
                  <c:v>-0.16000000000000014</c:v>
                </c:pt>
                <c:pt idx="282">
                  <c:v>0.16000000000000014</c:v>
                </c:pt>
                <c:pt idx="283">
                  <c:v>6.0000000000000143E-2</c:v>
                </c:pt>
                <c:pt idx="284">
                  <c:v>-0.68</c:v>
                </c:pt>
                <c:pt idx="285">
                  <c:v>-0.43999999999999984</c:v>
                </c:pt>
                <c:pt idx="286">
                  <c:v>-0.59999999999999964</c:v>
                </c:pt>
                <c:pt idx="287">
                  <c:v>-0.46000000000000013</c:v>
                </c:pt>
                <c:pt idx="288">
                  <c:v>-0.60000000000000075</c:v>
                </c:pt>
                <c:pt idx="289">
                  <c:v>-8.0000000000000779E-2</c:v>
                </c:pt>
                <c:pt idx="290">
                  <c:v>-0.1600000000000012</c:v>
                </c:pt>
                <c:pt idx="291">
                  <c:v>-0.10000000000000106</c:v>
                </c:pt>
                <c:pt idx="292">
                  <c:v>-0.14000000000000129</c:v>
                </c:pt>
                <c:pt idx="293">
                  <c:v>-0.18000000000000113</c:v>
                </c:pt>
                <c:pt idx="294">
                  <c:v>-0.220000000000001</c:v>
                </c:pt>
                <c:pt idx="295">
                  <c:v>-0.26000000000000084</c:v>
                </c:pt>
                <c:pt idx="296">
                  <c:v>-0.42000000000000098</c:v>
                </c:pt>
                <c:pt idx="297">
                  <c:v>-0.68000000000000038</c:v>
                </c:pt>
                <c:pt idx="298">
                  <c:v>-0.50000000000000067</c:v>
                </c:pt>
                <c:pt idx="299">
                  <c:v>-0.5</c:v>
                </c:pt>
                <c:pt idx="300">
                  <c:v>-0.36000000000000015</c:v>
                </c:pt>
                <c:pt idx="301">
                  <c:v>-0.64000000000000057</c:v>
                </c:pt>
                <c:pt idx="302">
                  <c:v>-0.16000000000000014</c:v>
                </c:pt>
                <c:pt idx="303">
                  <c:v>2.0000000000000285E-2</c:v>
                </c:pt>
                <c:pt idx="304">
                  <c:v>7.999999999999971E-2</c:v>
                </c:pt>
                <c:pt idx="305">
                  <c:v>-0.44000000000000056</c:v>
                </c:pt>
                <c:pt idx="306">
                  <c:v>-0.42000000000000026</c:v>
                </c:pt>
                <c:pt idx="307">
                  <c:v>-0.74000000000000055</c:v>
                </c:pt>
                <c:pt idx="308">
                  <c:v>-1.0200000000000002</c:v>
                </c:pt>
                <c:pt idx="309">
                  <c:v>-1.1600000000000001</c:v>
                </c:pt>
                <c:pt idx="310">
                  <c:v>-1.1000000000000001</c:v>
                </c:pt>
                <c:pt idx="311">
                  <c:v>-1.0599999999999994</c:v>
                </c:pt>
                <c:pt idx="312">
                  <c:v>-1.3999999999999992</c:v>
                </c:pt>
                <c:pt idx="313">
                  <c:v>-1.3999999999999992</c:v>
                </c:pt>
                <c:pt idx="314">
                  <c:v>-1.2799999999999989</c:v>
                </c:pt>
                <c:pt idx="315">
                  <c:v>-1.0199999999999989</c:v>
                </c:pt>
                <c:pt idx="316">
                  <c:v>-0.65999999999999948</c:v>
                </c:pt>
                <c:pt idx="317">
                  <c:v>-0.67999999999999972</c:v>
                </c:pt>
                <c:pt idx="318">
                  <c:v>-1.3799999999999997</c:v>
                </c:pt>
                <c:pt idx="319">
                  <c:v>-1.6200000000000003</c:v>
                </c:pt>
                <c:pt idx="320">
                  <c:v>-1.5799999999999996</c:v>
                </c:pt>
                <c:pt idx="321">
                  <c:v>-2.0399999999999991</c:v>
                </c:pt>
                <c:pt idx="322">
                  <c:v>-1.7799999999999989</c:v>
                </c:pt>
                <c:pt idx="323">
                  <c:v>-0.89999999999999925</c:v>
                </c:pt>
                <c:pt idx="324">
                  <c:v>-0.69999999999999929</c:v>
                </c:pt>
                <c:pt idx="325">
                  <c:v>-0.65999999999999948</c:v>
                </c:pt>
                <c:pt idx="326">
                  <c:v>-0.4</c:v>
                </c:pt>
                <c:pt idx="327">
                  <c:v>-0.46000000000000013</c:v>
                </c:pt>
                <c:pt idx="328">
                  <c:v>-0.67999999999999972</c:v>
                </c:pt>
                <c:pt idx="329">
                  <c:v>-9.9999999999999284E-2</c:v>
                </c:pt>
                <c:pt idx="330">
                  <c:v>-7.9999999999999002E-2</c:v>
                </c:pt>
                <c:pt idx="331">
                  <c:v>0.18000000000000113</c:v>
                </c:pt>
                <c:pt idx="332">
                  <c:v>0.20000000000000143</c:v>
                </c:pt>
                <c:pt idx="333">
                  <c:v>0.2000000000000007</c:v>
                </c:pt>
                <c:pt idx="334">
                  <c:v>-0.19999999999999929</c:v>
                </c:pt>
                <c:pt idx="335">
                  <c:v>-0.16000000000000014</c:v>
                </c:pt>
                <c:pt idx="336">
                  <c:v>-0.68000000000000038</c:v>
                </c:pt>
                <c:pt idx="337">
                  <c:v>-0.48000000000000115</c:v>
                </c:pt>
                <c:pt idx="338">
                  <c:v>-0.38000000000000045</c:v>
                </c:pt>
                <c:pt idx="339">
                  <c:v>-0.36000000000000015</c:v>
                </c:pt>
                <c:pt idx="340">
                  <c:v>-0.23999999999999985</c:v>
                </c:pt>
                <c:pt idx="341">
                  <c:v>-0.11999999999999958</c:v>
                </c:pt>
                <c:pt idx="342">
                  <c:v>-5.9999999999998721E-2</c:v>
                </c:pt>
                <c:pt idx="343">
                  <c:v>6.0000000000000851E-2</c:v>
                </c:pt>
                <c:pt idx="344">
                  <c:v>6.0000000000000143E-2</c:v>
                </c:pt>
                <c:pt idx="345">
                  <c:v>-0.1</c:v>
                </c:pt>
                <c:pt idx="346">
                  <c:v>6.0000000000000143E-2</c:v>
                </c:pt>
                <c:pt idx="347">
                  <c:v>0</c:v>
                </c:pt>
                <c:pt idx="348">
                  <c:v>-0.4799999999999997</c:v>
                </c:pt>
                <c:pt idx="349">
                  <c:v>-0.9</c:v>
                </c:pt>
                <c:pt idx="350">
                  <c:v>-1.1799999999999997</c:v>
                </c:pt>
                <c:pt idx="351">
                  <c:v>-1.3799999999999997</c:v>
                </c:pt>
                <c:pt idx="352">
                  <c:v>-1.3199999999999996</c:v>
                </c:pt>
                <c:pt idx="353">
                  <c:v>-1</c:v>
                </c:pt>
                <c:pt idx="354">
                  <c:v>-0.57999999999999974</c:v>
                </c:pt>
                <c:pt idx="355">
                  <c:v>-0.27999999999999969</c:v>
                </c:pt>
                <c:pt idx="356">
                  <c:v>-0.15999999999999942</c:v>
                </c:pt>
                <c:pt idx="357">
                  <c:v>-0.4199999999999996</c:v>
                </c:pt>
                <c:pt idx="358">
                  <c:v>-0.3999999999999993</c:v>
                </c:pt>
                <c:pt idx="359">
                  <c:v>-0.63999999999999913</c:v>
                </c:pt>
                <c:pt idx="360">
                  <c:v>-0.69999999999999929</c:v>
                </c:pt>
                <c:pt idx="361">
                  <c:v>-0.87999999999999967</c:v>
                </c:pt>
                <c:pt idx="362">
                  <c:v>-0.7</c:v>
                </c:pt>
                <c:pt idx="363">
                  <c:v>-0.81999999999999962</c:v>
                </c:pt>
                <c:pt idx="364">
                  <c:v>-0.85999999999999943</c:v>
                </c:pt>
                <c:pt idx="365">
                  <c:v>-0.9199999999999996</c:v>
                </c:pt>
                <c:pt idx="366">
                  <c:v>-0.67999999999999972</c:v>
                </c:pt>
                <c:pt idx="367">
                  <c:v>-0.96000000000000019</c:v>
                </c:pt>
                <c:pt idx="368">
                  <c:v>-0.64000000000000057</c:v>
                </c:pt>
                <c:pt idx="369">
                  <c:v>-0.52000000000000102</c:v>
                </c:pt>
                <c:pt idx="370">
                  <c:v>-0.40000000000000141</c:v>
                </c:pt>
                <c:pt idx="371">
                  <c:v>-0.62000000000000099</c:v>
                </c:pt>
                <c:pt idx="372">
                  <c:v>-0.64000000000000057</c:v>
                </c:pt>
                <c:pt idx="373">
                  <c:v>-0.92000000000000104</c:v>
                </c:pt>
                <c:pt idx="374">
                  <c:v>-0.7600000000000009</c:v>
                </c:pt>
                <c:pt idx="375">
                  <c:v>-0.93999999999999984</c:v>
                </c:pt>
                <c:pt idx="376">
                  <c:v>-0.77999999999999969</c:v>
                </c:pt>
                <c:pt idx="377">
                  <c:v>-0.6399999999999999</c:v>
                </c:pt>
                <c:pt idx="378">
                  <c:v>-0.61999999999999955</c:v>
                </c:pt>
                <c:pt idx="379">
                  <c:v>-0.79999999999999927</c:v>
                </c:pt>
                <c:pt idx="380">
                  <c:v>-0.71999999999999953</c:v>
                </c:pt>
                <c:pt idx="381">
                  <c:v>-0.83999999999999986</c:v>
                </c:pt>
                <c:pt idx="382">
                  <c:v>-0.83999999999999986</c:v>
                </c:pt>
                <c:pt idx="383">
                  <c:v>-0.3</c:v>
                </c:pt>
                <c:pt idx="384">
                  <c:v>-0.43999999999999984</c:v>
                </c:pt>
                <c:pt idx="385">
                  <c:v>-0.33999999999999986</c:v>
                </c:pt>
                <c:pt idx="386">
                  <c:v>0</c:v>
                </c:pt>
                <c:pt idx="387">
                  <c:v>-9.9999999999999284E-2</c:v>
                </c:pt>
                <c:pt idx="388">
                  <c:v>-0.59999999999999931</c:v>
                </c:pt>
                <c:pt idx="389">
                  <c:v>-0.77999999999999903</c:v>
                </c:pt>
                <c:pt idx="390">
                  <c:v>-0.7399999999999991</c:v>
                </c:pt>
                <c:pt idx="391">
                  <c:v>-0.75999999999999868</c:v>
                </c:pt>
                <c:pt idx="392">
                  <c:v>-0.81999999999999962</c:v>
                </c:pt>
                <c:pt idx="393">
                  <c:v>-0.71999999999999953</c:v>
                </c:pt>
                <c:pt idx="394">
                  <c:v>-0.26000000000000012</c:v>
                </c:pt>
                <c:pt idx="395">
                  <c:v>-0.13999999999999985</c:v>
                </c:pt>
                <c:pt idx="396">
                  <c:v>-0.38000000000000045</c:v>
                </c:pt>
                <c:pt idx="397">
                  <c:v>-0.24000000000000057</c:v>
                </c:pt>
                <c:pt idx="398">
                  <c:v>-0.30000000000000071</c:v>
                </c:pt>
                <c:pt idx="399">
                  <c:v>-0.58000000000000118</c:v>
                </c:pt>
                <c:pt idx="400">
                  <c:v>-0.46000000000000157</c:v>
                </c:pt>
                <c:pt idx="401">
                  <c:v>-0.46000000000000157</c:v>
                </c:pt>
                <c:pt idx="402">
                  <c:v>-0.44000000000000128</c:v>
                </c:pt>
                <c:pt idx="403">
                  <c:v>-0.46000000000000085</c:v>
                </c:pt>
                <c:pt idx="404">
                  <c:v>-0.46000000000000013</c:v>
                </c:pt>
                <c:pt idx="405">
                  <c:v>-0.9</c:v>
                </c:pt>
                <c:pt idx="406">
                  <c:v>-0.82000000000000028</c:v>
                </c:pt>
                <c:pt idx="407">
                  <c:v>-0.84000000000000052</c:v>
                </c:pt>
                <c:pt idx="408">
                  <c:v>-0.64000000000000057</c:v>
                </c:pt>
                <c:pt idx="409">
                  <c:v>-0.40000000000000141</c:v>
                </c:pt>
                <c:pt idx="410">
                  <c:v>-0.24000000000000127</c:v>
                </c:pt>
                <c:pt idx="411">
                  <c:v>-0.48000000000000115</c:v>
                </c:pt>
                <c:pt idx="412">
                  <c:v>-0.40000000000000069</c:v>
                </c:pt>
                <c:pt idx="413">
                  <c:v>-0.74000000000000055</c:v>
                </c:pt>
                <c:pt idx="414">
                  <c:v>-0.68000000000000038</c:v>
                </c:pt>
                <c:pt idx="415">
                  <c:v>-0.74000000000000055</c:v>
                </c:pt>
                <c:pt idx="416">
                  <c:v>-0.52000000000000024</c:v>
                </c:pt>
                <c:pt idx="417">
                  <c:v>-0.46000000000000085</c:v>
                </c:pt>
                <c:pt idx="418">
                  <c:v>-0.38000000000000111</c:v>
                </c:pt>
                <c:pt idx="419">
                  <c:v>-0.52000000000000102</c:v>
                </c:pt>
                <c:pt idx="420">
                  <c:v>-0.42000000000000098</c:v>
                </c:pt>
                <c:pt idx="421">
                  <c:v>-0.36000000000000087</c:v>
                </c:pt>
                <c:pt idx="422">
                  <c:v>-0.37999999999999973</c:v>
                </c:pt>
                <c:pt idx="423">
                  <c:v>-0.57999999999999974</c:v>
                </c:pt>
                <c:pt idx="424">
                  <c:v>-0.65999999999999948</c:v>
                </c:pt>
                <c:pt idx="425">
                  <c:v>-0.67999999999999905</c:v>
                </c:pt>
                <c:pt idx="426">
                  <c:v>-0.9199999999999996</c:v>
                </c:pt>
                <c:pt idx="427">
                  <c:v>-1.1200000000000003</c:v>
                </c:pt>
                <c:pt idx="428">
                  <c:v>-0.83999999999999986</c:v>
                </c:pt>
                <c:pt idx="429">
                  <c:v>-0.71999999999999953</c:v>
                </c:pt>
                <c:pt idx="430">
                  <c:v>-0.73999999999999988</c:v>
                </c:pt>
                <c:pt idx="431">
                  <c:v>-0.53999999999999915</c:v>
                </c:pt>
                <c:pt idx="432">
                  <c:v>-0.37999999999999901</c:v>
                </c:pt>
                <c:pt idx="433">
                  <c:v>-0.33999999999999914</c:v>
                </c:pt>
                <c:pt idx="434">
                  <c:v>-0.13999999999999915</c:v>
                </c:pt>
                <c:pt idx="435">
                  <c:v>4.000000000000057E-2</c:v>
                </c:pt>
                <c:pt idx="436">
                  <c:v>4.000000000000057E-2</c:v>
                </c:pt>
                <c:pt idx="437">
                  <c:v>-0.33999999999999914</c:v>
                </c:pt>
                <c:pt idx="438">
                  <c:v>-0.43999999999999917</c:v>
                </c:pt>
                <c:pt idx="439">
                  <c:v>-0.27999999999999969</c:v>
                </c:pt>
                <c:pt idx="440">
                  <c:v>-0.17999999999999972</c:v>
                </c:pt>
                <c:pt idx="441">
                  <c:v>-0.16000000000000014</c:v>
                </c:pt>
                <c:pt idx="442">
                  <c:v>0.17999999999999972</c:v>
                </c:pt>
                <c:pt idx="443">
                  <c:v>-7.1054273576010023E-16</c:v>
                </c:pt>
                <c:pt idx="444">
                  <c:v>-0.66000000000000081</c:v>
                </c:pt>
                <c:pt idx="445">
                  <c:v>-0.98000000000000109</c:v>
                </c:pt>
                <c:pt idx="446">
                  <c:v>-1.4800000000000011</c:v>
                </c:pt>
                <c:pt idx="447">
                  <c:v>-1.5600000000000016</c:v>
                </c:pt>
                <c:pt idx="448">
                  <c:v>-1.2800000000000011</c:v>
                </c:pt>
                <c:pt idx="449">
                  <c:v>-1.4000000000000008</c:v>
                </c:pt>
                <c:pt idx="450">
                  <c:v>-1.2600000000000002</c:v>
                </c:pt>
                <c:pt idx="451">
                  <c:v>-1.0399999999999998</c:v>
                </c:pt>
                <c:pt idx="452">
                  <c:v>-1.3</c:v>
                </c:pt>
                <c:pt idx="453">
                  <c:v>-1.44</c:v>
                </c:pt>
                <c:pt idx="454">
                  <c:v>-1.1799999999999997</c:v>
                </c:pt>
                <c:pt idx="455">
                  <c:v>-0.93999999999999984</c:v>
                </c:pt>
                <c:pt idx="456">
                  <c:v>-0.7</c:v>
                </c:pt>
                <c:pt idx="457">
                  <c:v>-0.47999999999999898</c:v>
                </c:pt>
                <c:pt idx="458">
                  <c:v>-0.69999999999999929</c:v>
                </c:pt>
                <c:pt idx="459">
                  <c:v>-0.57999999999999896</c:v>
                </c:pt>
                <c:pt idx="460">
                  <c:v>-0.81999999999999884</c:v>
                </c:pt>
                <c:pt idx="461">
                  <c:v>-1.0599999999999987</c:v>
                </c:pt>
                <c:pt idx="462">
                  <c:v>-1.079999999999999</c:v>
                </c:pt>
                <c:pt idx="463">
                  <c:v>-0.99999999999999933</c:v>
                </c:pt>
                <c:pt idx="464">
                  <c:v>-0.76000000000000012</c:v>
                </c:pt>
                <c:pt idx="465">
                  <c:v>-0.96000000000000019</c:v>
                </c:pt>
                <c:pt idx="466">
                  <c:v>-1.1200000000000003</c:v>
                </c:pt>
                <c:pt idx="467">
                  <c:v>-1.1000000000000008</c:v>
                </c:pt>
                <c:pt idx="468">
                  <c:v>-1.0400000000000005</c:v>
                </c:pt>
                <c:pt idx="469">
                  <c:v>-1.3800000000000003</c:v>
                </c:pt>
                <c:pt idx="470">
                  <c:v>-1.1600000000000008</c:v>
                </c:pt>
                <c:pt idx="471">
                  <c:v>-0.68000000000000116</c:v>
                </c:pt>
                <c:pt idx="472">
                  <c:v>-0.52000000000000102</c:v>
                </c:pt>
                <c:pt idx="473">
                  <c:v>-0.42000000000000098</c:v>
                </c:pt>
                <c:pt idx="474">
                  <c:v>-0.5800000000000004</c:v>
                </c:pt>
                <c:pt idx="475">
                  <c:v>-0.76000000000000012</c:v>
                </c:pt>
                <c:pt idx="476">
                  <c:v>-0.87999999999999967</c:v>
                </c:pt>
                <c:pt idx="477">
                  <c:v>-1.1000000000000001</c:v>
                </c:pt>
                <c:pt idx="478">
                  <c:v>-0.8600000000000001</c:v>
                </c:pt>
                <c:pt idx="479">
                  <c:v>-0.54000000000000059</c:v>
                </c:pt>
                <c:pt idx="480">
                  <c:v>-0.46000000000000085</c:v>
                </c:pt>
                <c:pt idx="481">
                  <c:v>-0.40000000000000069</c:v>
                </c:pt>
                <c:pt idx="482">
                  <c:v>-0.52000000000000102</c:v>
                </c:pt>
                <c:pt idx="483">
                  <c:v>-0.90000000000000069</c:v>
                </c:pt>
                <c:pt idx="484">
                  <c:v>-0.82000000000000028</c:v>
                </c:pt>
                <c:pt idx="485">
                  <c:v>-1.1200000000000003</c:v>
                </c:pt>
                <c:pt idx="486">
                  <c:v>-1.0000000000000007</c:v>
                </c:pt>
                <c:pt idx="487">
                  <c:v>-0.87999999999999967</c:v>
                </c:pt>
                <c:pt idx="488">
                  <c:v>-0.6399999999999999</c:v>
                </c:pt>
                <c:pt idx="489">
                  <c:v>-1.0400000000000005</c:v>
                </c:pt>
                <c:pt idx="490">
                  <c:v>-0.74000000000000055</c:v>
                </c:pt>
                <c:pt idx="491">
                  <c:v>-0.90000000000000069</c:v>
                </c:pt>
                <c:pt idx="492">
                  <c:v>-0.50000000000000067</c:v>
                </c:pt>
                <c:pt idx="493">
                  <c:v>-0.36000000000000015</c:v>
                </c:pt>
                <c:pt idx="494">
                  <c:v>-0.32000000000000028</c:v>
                </c:pt>
                <c:pt idx="495">
                  <c:v>-0.16000000000000014</c:v>
                </c:pt>
                <c:pt idx="496">
                  <c:v>3.9999999999999855E-2</c:v>
                </c:pt>
                <c:pt idx="497">
                  <c:v>-0.38000000000000111</c:v>
                </c:pt>
                <c:pt idx="498">
                  <c:v>-1.2000000000000022</c:v>
                </c:pt>
                <c:pt idx="499">
                  <c:v>-0.86000000000000154</c:v>
                </c:pt>
                <c:pt idx="500">
                  <c:v>-0.76000000000000156</c:v>
                </c:pt>
                <c:pt idx="501">
                  <c:v>-1.120000000000001</c:v>
                </c:pt>
                <c:pt idx="502">
                  <c:v>-0.90000000000000069</c:v>
                </c:pt>
                <c:pt idx="503">
                  <c:v>-0.56000000000000016</c:v>
                </c:pt>
                <c:pt idx="504">
                  <c:v>-0.8</c:v>
                </c:pt>
                <c:pt idx="505">
                  <c:v>-1.0799999999999996</c:v>
                </c:pt>
                <c:pt idx="506">
                  <c:v>-0.84000000000000052</c:v>
                </c:pt>
                <c:pt idx="507">
                  <c:v>-0.64000000000000057</c:v>
                </c:pt>
                <c:pt idx="508">
                  <c:v>-0.18000000000000044</c:v>
                </c:pt>
                <c:pt idx="509">
                  <c:v>-4.000000000000057E-2</c:v>
                </c:pt>
                <c:pt idx="510">
                  <c:v>-0.38000000000000111</c:v>
                </c:pt>
                <c:pt idx="511">
                  <c:v>-0.48000000000000115</c:v>
                </c:pt>
                <c:pt idx="512">
                  <c:v>-1.1400000000000012</c:v>
                </c:pt>
                <c:pt idx="513">
                  <c:v>-1.3400000000000021</c:v>
                </c:pt>
                <c:pt idx="514">
                  <c:v>-1.4800000000000018</c:v>
                </c:pt>
                <c:pt idx="515">
                  <c:v>-1.3800000000000012</c:v>
                </c:pt>
                <c:pt idx="516">
                  <c:v>-1.0400000000000005</c:v>
                </c:pt>
                <c:pt idx="517">
                  <c:v>-0.73999999999999988</c:v>
                </c:pt>
                <c:pt idx="518">
                  <c:v>-0.67999999999999905</c:v>
                </c:pt>
                <c:pt idx="519">
                  <c:v>-0.59999999999999931</c:v>
                </c:pt>
                <c:pt idx="520">
                  <c:v>-0.4199999999999996</c:v>
                </c:pt>
                <c:pt idx="521">
                  <c:v>-0.67999999999999972</c:v>
                </c:pt>
                <c:pt idx="522">
                  <c:v>-0.88000000000000045</c:v>
                </c:pt>
                <c:pt idx="523">
                  <c:v>-1.120000000000001</c:v>
                </c:pt>
                <c:pt idx="524">
                  <c:v>-1.1000000000000014</c:v>
                </c:pt>
                <c:pt idx="525">
                  <c:v>-0.98000000000000109</c:v>
                </c:pt>
                <c:pt idx="526">
                  <c:v>-1.0400000000000005</c:v>
                </c:pt>
                <c:pt idx="527">
                  <c:v>-0.57999999999999974</c:v>
                </c:pt>
                <c:pt idx="528">
                  <c:v>-0.33999999999999986</c:v>
                </c:pt>
                <c:pt idx="529">
                  <c:v>-0.37999999999999901</c:v>
                </c:pt>
                <c:pt idx="530">
                  <c:v>-0.49999999999999928</c:v>
                </c:pt>
                <c:pt idx="531">
                  <c:v>-0.46000000000000013</c:v>
                </c:pt>
                <c:pt idx="532">
                  <c:v>-0.7600000000000009</c:v>
                </c:pt>
                <c:pt idx="533">
                  <c:v>-0.50000000000000067</c:v>
                </c:pt>
                <c:pt idx="534">
                  <c:v>-0.72000000000000097</c:v>
                </c:pt>
                <c:pt idx="535">
                  <c:v>-0.74000000000000055</c:v>
                </c:pt>
                <c:pt idx="536">
                  <c:v>-0.74000000000000055</c:v>
                </c:pt>
                <c:pt idx="537">
                  <c:v>-0.46000000000000013</c:v>
                </c:pt>
                <c:pt idx="538">
                  <c:v>-0.6399999999999999</c:v>
                </c:pt>
                <c:pt idx="539">
                  <c:v>-0.31999999999999956</c:v>
                </c:pt>
                <c:pt idx="540">
                  <c:v>-0.28000000000000042</c:v>
                </c:pt>
                <c:pt idx="541">
                  <c:v>-0.2</c:v>
                </c:pt>
                <c:pt idx="542">
                  <c:v>-0.4199999999999996</c:v>
                </c:pt>
                <c:pt idx="543">
                  <c:v>-0.4199999999999996</c:v>
                </c:pt>
                <c:pt idx="544">
                  <c:v>-0.4199999999999996</c:v>
                </c:pt>
                <c:pt idx="545">
                  <c:v>2.0000000000000996E-2</c:v>
                </c:pt>
                <c:pt idx="546">
                  <c:v>-1.9999999999998862E-2</c:v>
                </c:pt>
                <c:pt idx="547">
                  <c:v>0.10000000000000071</c:v>
                </c:pt>
                <c:pt idx="548">
                  <c:v>0.30000000000000071</c:v>
                </c:pt>
                <c:pt idx="549">
                  <c:v>0.220000000000001</c:v>
                </c:pt>
                <c:pt idx="550">
                  <c:v>-0.29999999999999927</c:v>
                </c:pt>
                <c:pt idx="551">
                  <c:v>-0.29999999999999927</c:v>
                </c:pt>
                <c:pt idx="552">
                  <c:v>-0.57999999999999974</c:v>
                </c:pt>
                <c:pt idx="553">
                  <c:v>-0.65999999999999948</c:v>
                </c:pt>
                <c:pt idx="554">
                  <c:v>-0.34000000000000058</c:v>
                </c:pt>
                <c:pt idx="555">
                  <c:v>-0.10000000000000071</c:v>
                </c:pt>
                <c:pt idx="556">
                  <c:v>-0.36000000000000087</c:v>
                </c:pt>
                <c:pt idx="557">
                  <c:v>0.21999999999999886</c:v>
                </c:pt>
                <c:pt idx="558">
                  <c:v>-0.22000000000000169</c:v>
                </c:pt>
                <c:pt idx="559">
                  <c:v>-0.68000000000000116</c:v>
                </c:pt>
                <c:pt idx="560">
                  <c:v>-0.70000000000000073</c:v>
                </c:pt>
                <c:pt idx="561">
                  <c:v>-1.0000000000000007</c:v>
                </c:pt>
                <c:pt idx="562">
                  <c:v>-1.3</c:v>
                </c:pt>
                <c:pt idx="563">
                  <c:v>-1.1600000000000001</c:v>
                </c:pt>
                <c:pt idx="564">
                  <c:v>-1.0399999999999998</c:v>
                </c:pt>
                <c:pt idx="565">
                  <c:v>-1.2</c:v>
                </c:pt>
                <c:pt idx="566">
                  <c:v>-1.0599999999999994</c:v>
                </c:pt>
                <c:pt idx="567">
                  <c:v>-0.93999999999999917</c:v>
                </c:pt>
                <c:pt idx="568">
                  <c:v>-1.0199999999999989</c:v>
                </c:pt>
                <c:pt idx="569">
                  <c:v>-1.0599999999999987</c:v>
                </c:pt>
                <c:pt idx="570">
                  <c:v>-0.69999999999999862</c:v>
                </c:pt>
                <c:pt idx="571">
                  <c:v>-9.9999999999999284E-2</c:v>
                </c:pt>
                <c:pt idx="572">
                  <c:v>-0.4799999999999997</c:v>
                </c:pt>
                <c:pt idx="573">
                  <c:v>-0.77999999999999903</c:v>
                </c:pt>
                <c:pt idx="574">
                  <c:v>-0.93999999999999917</c:v>
                </c:pt>
                <c:pt idx="575">
                  <c:v>-1.3199999999999996</c:v>
                </c:pt>
                <c:pt idx="576">
                  <c:v>-1.5399999999999991</c:v>
                </c:pt>
                <c:pt idx="577">
                  <c:v>-1.2599999999999993</c:v>
                </c:pt>
                <c:pt idx="578">
                  <c:v>-0.77999999999999969</c:v>
                </c:pt>
                <c:pt idx="579">
                  <c:v>-0.53999999999999981</c:v>
                </c:pt>
                <c:pt idx="580">
                  <c:v>-0.35999999999999943</c:v>
                </c:pt>
                <c:pt idx="581">
                  <c:v>-0.37999999999999973</c:v>
                </c:pt>
                <c:pt idx="582">
                  <c:v>-0.43999999999999984</c:v>
                </c:pt>
                <c:pt idx="583">
                  <c:v>-0.53999999999999981</c:v>
                </c:pt>
                <c:pt idx="584">
                  <c:v>-0.56000000000000016</c:v>
                </c:pt>
                <c:pt idx="585">
                  <c:v>-0.7600000000000009</c:v>
                </c:pt>
                <c:pt idx="586">
                  <c:v>-0.56000000000000083</c:v>
                </c:pt>
                <c:pt idx="587">
                  <c:v>-0.7600000000000009</c:v>
                </c:pt>
                <c:pt idx="588">
                  <c:v>-0.86000000000000087</c:v>
                </c:pt>
                <c:pt idx="589">
                  <c:v>-0.70000000000000073</c:v>
                </c:pt>
                <c:pt idx="590">
                  <c:v>-0.56000000000000016</c:v>
                </c:pt>
                <c:pt idx="591">
                  <c:v>-0.83999999999999986</c:v>
                </c:pt>
                <c:pt idx="592">
                  <c:v>-0.71999999999999886</c:v>
                </c:pt>
                <c:pt idx="593">
                  <c:v>-0.65999999999999948</c:v>
                </c:pt>
                <c:pt idx="594">
                  <c:v>-0.67999999999999972</c:v>
                </c:pt>
                <c:pt idx="595">
                  <c:v>-0.85999999999999943</c:v>
                </c:pt>
                <c:pt idx="596">
                  <c:v>-1.1600000000000001</c:v>
                </c:pt>
                <c:pt idx="597">
                  <c:v>-1.2200000000000002</c:v>
                </c:pt>
                <c:pt idx="598">
                  <c:v>-1.0200000000000002</c:v>
                </c:pt>
                <c:pt idx="599">
                  <c:v>-1</c:v>
                </c:pt>
                <c:pt idx="600">
                  <c:v>-0.6</c:v>
                </c:pt>
                <c:pt idx="601">
                  <c:v>-0.25999999999999945</c:v>
                </c:pt>
                <c:pt idx="602">
                  <c:v>-0.12000000000000029</c:v>
                </c:pt>
                <c:pt idx="603">
                  <c:v>-0.64000000000000057</c:v>
                </c:pt>
                <c:pt idx="604">
                  <c:v>-0.46000000000000013</c:v>
                </c:pt>
                <c:pt idx="605">
                  <c:v>-0.66000000000000014</c:v>
                </c:pt>
                <c:pt idx="606">
                  <c:v>-0.8600000000000001</c:v>
                </c:pt>
                <c:pt idx="607">
                  <c:v>-1</c:v>
                </c:pt>
                <c:pt idx="608">
                  <c:v>-0.5</c:v>
                </c:pt>
                <c:pt idx="609">
                  <c:v>-0.82000000000000095</c:v>
                </c:pt>
                <c:pt idx="610">
                  <c:v>-1.0400000000000014</c:v>
                </c:pt>
                <c:pt idx="611">
                  <c:v>-0.80000000000000138</c:v>
                </c:pt>
                <c:pt idx="612">
                  <c:v>-0.72000000000000097</c:v>
                </c:pt>
                <c:pt idx="613">
                  <c:v>-1</c:v>
                </c:pt>
                <c:pt idx="614">
                  <c:v>-1.1599999999999995</c:v>
                </c:pt>
                <c:pt idx="615">
                  <c:v>-1.2599999999999993</c:v>
                </c:pt>
                <c:pt idx="616">
                  <c:v>-1.0799999999999996</c:v>
                </c:pt>
                <c:pt idx="617">
                  <c:v>-0.83999999999999986</c:v>
                </c:pt>
                <c:pt idx="618">
                  <c:v>-0.66000000000000014</c:v>
                </c:pt>
                <c:pt idx="619">
                  <c:v>-0.42000000000000026</c:v>
                </c:pt>
                <c:pt idx="620">
                  <c:v>0.16000000000000014</c:v>
                </c:pt>
                <c:pt idx="621">
                  <c:v>0.14000000000000057</c:v>
                </c:pt>
                <c:pt idx="622">
                  <c:v>0.16000000000000086</c:v>
                </c:pt>
                <c:pt idx="623">
                  <c:v>0.30000000000000071</c:v>
                </c:pt>
                <c:pt idx="624">
                  <c:v>0.10000000000000071</c:v>
                </c:pt>
                <c:pt idx="625">
                  <c:v>-3.9999999999999855E-2</c:v>
                </c:pt>
                <c:pt idx="626">
                  <c:v>-0.3</c:v>
                </c:pt>
                <c:pt idx="627">
                  <c:v>-0.50000000000000067</c:v>
                </c:pt>
                <c:pt idx="628">
                  <c:v>-0.64000000000000057</c:v>
                </c:pt>
                <c:pt idx="629">
                  <c:v>-0.60000000000000075</c:v>
                </c:pt>
                <c:pt idx="630">
                  <c:v>-0.5800000000000004</c:v>
                </c:pt>
                <c:pt idx="631">
                  <c:v>-0.34000000000000058</c:v>
                </c:pt>
                <c:pt idx="632">
                  <c:v>-0.2</c:v>
                </c:pt>
                <c:pt idx="633">
                  <c:v>-2.0000000000000285E-2</c:v>
                </c:pt>
                <c:pt idx="634">
                  <c:v>-0.16000000000000014</c:v>
                </c:pt>
                <c:pt idx="635">
                  <c:v>-0.44000000000000056</c:v>
                </c:pt>
                <c:pt idx="636">
                  <c:v>-0.56000000000000083</c:v>
                </c:pt>
                <c:pt idx="637">
                  <c:v>-0.92000000000000104</c:v>
                </c:pt>
                <c:pt idx="638">
                  <c:v>-0.94000000000000061</c:v>
                </c:pt>
                <c:pt idx="639">
                  <c:v>-0.80000000000000071</c:v>
                </c:pt>
                <c:pt idx="640">
                  <c:v>-0.3</c:v>
                </c:pt>
                <c:pt idx="641">
                  <c:v>4.000000000000057E-2</c:v>
                </c:pt>
                <c:pt idx="642">
                  <c:v>0.38000000000000045</c:v>
                </c:pt>
                <c:pt idx="643">
                  <c:v>4.000000000000057E-2</c:v>
                </c:pt>
                <c:pt idx="644">
                  <c:v>0.2000000000000007</c:v>
                </c:pt>
                <c:pt idx="645">
                  <c:v>-0.43999999999999984</c:v>
                </c:pt>
                <c:pt idx="646">
                  <c:v>-0.76000000000000012</c:v>
                </c:pt>
                <c:pt idx="647">
                  <c:v>-1.1000000000000001</c:v>
                </c:pt>
                <c:pt idx="648">
                  <c:v>-0.84000000000000052</c:v>
                </c:pt>
                <c:pt idx="649">
                  <c:v>-0.90000000000000069</c:v>
                </c:pt>
                <c:pt idx="650">
                  <c:v>-0.5800000000000004</c:v>
                </c:pt>
                <c:pt idx="651">
                  <c:v>-0.78000000000000047</c:v>
                </c:pt>
                <c:pt idx="652">
                  <c:v>-0.73999999999999988</c:v>
                </c:pt>
                <c:pt idx="653">
                  <c:v>-0.77999999999999969</c:v>
                </c:pt>
                <c:pt idx="654">
                  <c:v>-0.69999999999999929</c:v>
                </c:pt>
                <c:pt idx="655">
                  <c:v>-0.87999999999999901</c:v>
                </c:pt>
                <c:pt idx="656">
                  <c:v>-0.97999999999999898</c:v>
                </c:pt>
                <c:pt idx="657">
                  <c:v>-0.93999999999999917</c:v>
                </c:pt>
                <c:pt idx="658">
                  <c:v>-1.0599999999999987</c:v>
                </c:pt>
                <c:pt idx="659">
                  <c:v>-1.1399999999999992</c:v>
                </c:pt>
                <c:pt idx="660">
                  <c:v>-1.0399999999999998</c:v>
                </c:pt>
                <c:pt idx="661">
                  <c:v>-0.9</c:v>
                </c:pt>
                <c:pt idx="662">
                  <c:v>-0.98000000000000043</c:v>
                </c:pt>
                <c:pt idx="663">
                  <c:v>-0.94000000000000061</c:v>
                </c:pt>
                <c:pt idx="664">
                  <c:v>-1.36</c:v>
                </c:pt>
                <c:pt idx="665">
                  <c:v>-1.3199999999999996</c:v>
                </c:pt>
                <c:pt idx="666">
                  <c:v>-0.97999999999999898</c:v>
                </c:pt>
                <c:pt idx="667">
                  <c:v>-0.59999999999999931</c:v>
                </c:pt>
                <c:pt idx="668">
                  <c:v>-0.67999999999999972</c:v>
                </c:pt>
                <c:pt idx="669">
                  <c:v>-0.1</c:v>
                </c:pt>
                <c:pt idx="670">
                  <c:v>-0.12000000000000029</c:v>
                </c:pt>
                <c:pt idx="671">
                  <c:v>-0.38000000000000045</c:v>
                </c:pt>
                <c:pt idx="672">
                  <c:v>-0.4</c:v>
                </c:pt>
                <c:pt idx="673">
                  <c:v>-0.16000000000000014</c:v>
                </c:pt>
                <c:pt idx="674">
                  <c:v>-0.37999999999999973</c:v>
                </c:pt>
                <c:pt idx="675">
                  <c:v>-0.43999999999999984</c:v>
                </c:pt>
                <c:pt idx="676">
                  <c:v>-0.68000000000000038</c:v>
                </c:pt>
                <c:pt idx="677">
                  <c:v>-0.78000000000000047</c:v>
                </c:pt>
                <c:pt idx="678">
                  <c:v>-0.8</c:v>
                </c:pt>
                <c:pt idx="679">
                  <c:v>-0.8600000000000001</c:v>
                </c:pt>
                <c:pt idx="680">
                  <c:v>-0.7</c:v>
                </c:pt>
                <c:pt idx="681">
                  <c:v>-0.53999999999999981</c:v>
                </c:pt>
                <c:pt idx="682">
                  <c:v>-0.38000000000000045</c:v>
                </c:pt>
                <c:pt idx="683">
                  <c:v>-0.26000000000000084</c:v>
                </c:pt>
                <c:pt idx="684">
                  <c:v>-4.0000000000001278E-2</c:v>
                </c:pt>
                <c:pt idx="685">
                  <c:v>-0.16000000000000156</c:v>
                </c:pt>
                <c:pt idx="686">
                  <c:v>-6.0000000000000851E-2</c:v>
                </c:pt>
                <c:pt idx="687">
                  <c:v>-0.54000000000000059</c:v>
                </c:pt>
                <c:pt idx="688">
                  <c:v>-0.9</c:v>
                </c:pt>
                <c:pt idx="689">
                  <c:v>-0.97999999999999976</c:v>
                </c:pt>
                <c:pt idx="690">
                  <c:v>-0.77999999999999903</c:v>
                </c:pt>
                <c:pt idx="691">
                  <c:v>-0.89999999999999925</c:v>
                </c:pt>
                <c:pt idx="692">
                  <c:v>-0.63999999999999913</c:v>
                </c:pt>
                <c:pt idx="693">
                  <c:v>-0.4799999999999997</c:v>
                </c:pt>
                <c:pt idx="694">
                  <c:v>-0.4799999999999997</c:v>
                </c:pt>
                <c:pt idx="695">
                  <c:v>-0.74000000000000055</c:v>
                </c:pt>
                <c:pt idx="696">
                  <c:v>-0.62000000000000099</c:v>
                </c:pt>
                <c:pt idx="697">
                  <c:v>-0.38000000000000111</c:v>
                </c:pt>
                <c:pt idx="698">
                  <c:v>-0.30000000000000071</c:v>
                </c:pt>
                <c:pt idx="699">
                  <c:v>-6.0000000000000143E-2</c:v>
                </c:pt>
                <c:pt idx="700">
                  <c:v>0.14000000000000057</c:v>
                </c:pt>
                <c:pt idx="701">
                  <c:v>-5.9999999999999429E-2</c:v>
                </c:pt>
                <c:pt idx="702">
                  <c:v>0.10000000000000071</c:v>
                </c:pt>
                <c:pt idx="703">
                  <c:v>-0.13999999999999915</c:v>
                </c:pt>
                <c:pt idx="704">
                  <c:v>-0.33999999999999986</c:v>
                </c:pt>
                <c:pt idx="705">
                  <c:v>-0.5</c:v>
                </c:pt>
                <c:pt idx="706">
                  <c:v>-0.33999999999999986</c:v>
                </c:pt>
                <c:pt idx="707">
                  <c:v>-0.61999999999999955</c:v>
                </c:pt>
                <c:pt idx="708">
                  <c:v>-0.37999999999999973</c:v>
                </c:pt>
                <c:pt idx="709">
                  <c:v>-0.45999999999999941</c:v>
                </c:pt>
                <c:pt idx="710">
                  <c:v>-0.33999999999999986</c:v>
                </c:pt>
                <c:pt idx="711">
                  <c:v>-0.26000000000000012</c:v>
                </c:pt>
                <c:pt idx="712">
                  <c:v>-0.42000000000000026</c:v>
                </c:pt>
                <c:pt idx="713">
                  <c:v>-0.24000000000000057</c:v>
                </c:pt>
                <c:pt idx="714">
                  <c:v>0.15999999999999942</c:v>
                </c:pt>
                <c:pt idx="715">
                  <c:v>-2.0000000000000285E-2</c:v>
                </c:pt>
                <c:pt idx="716">
                  <c:v>-0.17999999999999972</c:v>
                </c:pt>
                <c:pt idx="717">
                  <c:v>-0.16000000000000014</c:v>
                </c:pt>
                <c:pt idx="718">
                  <c:v>-0.52000000000000024</c:v>
                </c:pt>
                <c:pt idx="719">
                  <c:v>-0.48000000000000043</c:v>
                </c:pt>
                <c:pt idx="720">
                  <c:v>-0.42000000000000026</c:v>
                </c:pt>
                <c:pt idx="721">
                  <c:v>-0.3</c:v>
                </c:pt>
                <c:pt idx="722">
                  <c:v>-0.27999999999999969</c:v>
                </c:pt>
                <c:pt idx="723">
                  <c:v>-0.37999999999999973</c:v>
                </c:pt>
                <c:pt idx="724">
                  <c:v>-0.93999999999999917</c:v>
                </c:pt>
                <c:pt idx="725">
                  <c:v>-1.0199999999999989</c:v>
                </c:pt>
                <c:pt idx="726">
                  <c:v>-1.0199999999999996</c:v>
                </c:pt>
                <c:pt idx="727">
                  <c:v>-0.9</c:v>
                </c:pt>
                <c:pt idx="728">
                  <c:v>-0.33999999999999986</c:v>
                </c:pt>
                <c:pt idx="729">
                  <c:v>-4.000000000000057E-2</c:v>
                </c:pt>
                <c:pt idx="730">
                  <c:v>-0.12000000000000099</c:v>
                </c:pt>
                <c:pt idx="731">
                  <c:v>-0.32000000000000101</c:v>
                </c:pt>
                <c:pt idx="732">
                  <c:v>-0.56000000000000083</c:v>
                </c:pt>
                <c:pt idx="733">
                  <c:v>-0.82000000000000095</c:v>
                </c:pt>
                <c:pt idx="734">
                  <c:v>-0.82000000000000095</c:v>
                </c:pt>
                <c:pt idx="735">
                  <c:v>-0.46000000000000085</c:v>
                </c:pt>
                <c:pt idx="736">
                  <c:v>-0.36000000000000087</c:v>
                </c:pt>
                <c:pt idx="737">
                  <c:v>-0.220000000000001</c:v>
                </c:pt>
                <c:pt idx="738">
                  <c:v>-0.16000000000000086</c:v>
                </c:pt>
                <c:pt idx="739">
                  <c:v>-0.18000000000000044</c:v>
                </c:pt>
                <c:pt idx="740">
                  <c:v>-0.72000000000000097</c:v>
                </c:pt>
                <c:pt idx="741">
                  <c:v>-0.66000000000000081</c:v>
                </c:pt>
                <c:pt idx="742">
                  <c:v>-0.53999999999999981</c:v>
                </c:pt>
                <c:pt idx="743">
                  <c:v>-0.59999999999999931</c:v>
                </c:pt>
                <c:pt idx="744">
                  <c:v>-0.49999999999999928</c:v>
                </c:pt>
                <c:pt idx="745">
                  <c:v>-0.27999999999999903</c:v>
                </c:pt>
                <c:pt idx="746">
                  <c:v>0.16000000000000156</c:v>
                </c:pt>
                <c:pt idx="747">
                  <c:v>-0.51999999999999891</c:v>
                </c:pt>
                <c:pt idx="748">
                  <c:v>-0.81999999999999962</c:v>
                </c:pt>
                <c:pt idx="749">
                  <c:v>-1.0799999999999996</c:v>
                </c:pt>
                <c:pt idx="750">
                  <c:v>-0.83999999999999986</c:v>
                </c:pt>
                <c:pt idx="751">
                  <c:v>-1.4600000000000002</c:v>
                </c:pt>
                <c:pt idx="752">
                  <c:v>-0.90000000000000069</c:v>
                </c:pt>
                <c:pt idx="753">
                  <c:v>-0.60000000000000075</c:v>
                </c:pt>
                <c:pt idx="754">
                  <c:v>-0.40000000000000069</c:v>
                </c:pt>
                <c:pt idx="755">
                  <c:v>-0.7600000000000009</c:v>
                </c:pt>
                <c:pt idx="756">
                  <c:v>-0.7600000000000009</c:v>
                </c:pt>
                <c:pt idx="757">
                  <c:v>-1.06</c:v>
                </c:pt>
                <c:pt idx="758">
                  <c:v>-1.1999999999999993</c:v>
                </c:pt>
                <c:pt idx="759">
                  <c:v>-1.2999999999999985</c:v>
                </c:pt>
                <c:pt idx="760">
                  <c:v>-0.97999999999999754</c:v>
                </c:pt>
                <c:pt idx="761">
                  <c:v>-0.75999999999999801</c:v>
                </c:pt>
                <c:pt idx="762">
                  <c:v>-0.43999999999999773</c:v>
                </c:pt>
                <c:pt idx="763">
                  <c:v>-0.47999999999999832</c:v>
                </c:pt>
                <c:pt idx="764">
                  <c:v>-0.51999999999999891</c:v>
                </c:pt>
                <c:pt idx="765">
                  <c:v>-0.65999999999999948</c:v>
                </c:pt>
                <c:pt idx="766">
                  <c:v>-0.55999999999999939</c:v>
                </c:pt>
                <c:pt idx="767">
                  <c:v>-0.38000000000000045</c:v>
                </c:pt>
                <c:pt idx="768">
                  <c:v>-0.32000000000000101</c:v>
                </c:pt>
                <c:pt idx="769">
                  <c:v>-0.40000000000000069</c:v>
                </c:pt>
                <c:pt idx="770">
                  <c:v>-0.23999999999999985</c:v>
                </c:pt>
                <c:pt idx="771">
                  <c:v>-0.36000000000000015</c:v>
                </c:pt>
                <c:pt idx="772">
                  <c:v>-0.74000000000000055</c:v>
                </c:pt>
                <c:pt idx="773">
                  <c:v>-0.8</c:v>
                </c:pt>
                <c:pt idx="774">
                  <c:v>-0.8600000000000001</c:v>
                </c:pt>
                <c:pt idx="775">
                  <c:v>-1.0200000000000018</c:v>
                </c:pt>
                <c:pt idx="776">
                  <c:v>-1.1400000000000006</c:v>
                </c:pt>
                <c:pt idx="777">
                  <c:v>-0.89999999999999925</c:v>
                </c:pt>
                <c:pt idx="778">
                  <c:v>-0.77999999999999969</c:v>
                </c:pt>
                <c:pt idx="779">
                  <c:v>-0.66000000000000014</c:v>
                </c:pt>
                <c:pt idx="780">
                  <c:v>-0.59999999999999931</c:v>
                </c:pt>
                <c:pt idx="781">
                  <c:v>-0.33999999999999986</c:v>
                </c:pt>
                <c:pt idx="782">
                  <c:v>-0.68000000000000038</c:v>
                </c:pt>
                <c:pt idx="783">
                  <c:v>-0.5</c:v>
                </c:pt>
                <c:pt idx="784">
                  <c:v>-0.62000000000000033</c:v>
                </c:pt>
                <c:pt idx="785">
                  <c:v>-0.8600000000000001</c:v>
                </c:pt>
                <c:pt idx="786">
                  <c:v>-0.8</c:v>
                </c:pt>
                <c:pt idx="787">
                  <c:v>-0.48000000000000043</c:v>
                </c:pt>
                <c:pt idx="788">
                  <c:v>-0.78000000000000047</c:v>
                </c:pt>
                <c:pt idx="789">
                  <c:v>-0.66000000000000014</c:v>
                </c:pt>
                <c:pt idx="790">
                  <c:v>-3.9999999999999855E-2</c:v>
                </c:pt>
                <c:pt idx="791">
                  <c:v>2.0000000000000285E-2</c:v>
                </c:pt>
                <c:pt idx="792">
                  <c:v>-0.23999999999999916</c:v>
                </c:pt>
                <c:pt idx="793">
                  <c:v>-3.9999999999999147E-2</c:v>
                </c:pt>
                <c:pt idx="794">
                  <c:v>-0.13999999999999915</c:v>
                </c:pt>
                <c:pt idx="795">
                  <c:v>-0.55999999999999939</c:v>
                </c:pt>
                <c:pt idx="796">
                  <c:v>-0.35999999999999943</c:v>
                </c:pt>
                <c:pt idx="797">
                  <c:v>-0.17999999999999899</c:v>
                </c:pt>
                <c:pt idx="798">
                  <c:v>-0.2999999999999986</c:v>
                </c:pt>
                <c:pt idx="799">
                  <c:v>4.0000000000001278E-2</c:v>
                </c:pt>
                <c:pt idx="800">
                  <c:v>8.000000000000114E-2</c:v>
                </c:pt>
                <c:pt idx="801">
                  <c:v>-0.49999999999999928</c:v>
                </c:pt>
                <c:pt idx="802">
                  <c:v>-0.4799999999999997</c:v>
                </c:pt>
                <c:pt idx="803">
                  <c:v>-0.60000000000000075</c:v>
                </c:pt>
                <c:pt idx="804">
                  <c:v>-0.66000000000000014</c:v>
                </c:pt>
                <c:pt idx="805">
                  <c:v>-0.88000000000000045</c:v>
                </c:pt>
                <c:pt idx="806">
                  <c:v>-0.87999999999999967</c:v>
                </c:pt>
                <c:pt idx="807">
                  <c:v>-1.0599999999999994</c:v>
                </c:pt>
                <c:pt idx="808">
                  <c:v>-0.93999999999999917</c:v>
                </c:pt>
                <c:pt idx="809">
                  <c:v>-1.1999999999999993</c:v>
                </c:pt>
                <c:pt idx="810">
                  <c:v>-1.0399999999999991</c:v>
                </c:pt>
                <c:pt idx="811">
                  <c:v>-1.0200000000000002</c:v>
                </c:pt>
                <c:pt idx="812">
                  <c:v>-0.90000000000000069</c:v>
                </c:pt>
                <c:pt idx="813">
                  <c:v>-0.80000000000000071</c:v>
                </c:pt>
                <c:pt idx="814">
                  <c:v>-0.66000000000000081</c:v>
                </c:pt>
                <c:pt idx="815">
                  <c:v>-0.94000000000000061</c:v>
                </c:pt>
                <c:pt idx="816">
                  <c:v>-1.1399999999999999</c:v>
                </c:pt>
                <c:pt idx="817">
                  <c:v>-1.2599999999999993</c:v>
                </c:pt>
                <c:pt idx="818">
                  <c:v>-1.3399999999999992</c:v>
                </c:pt>
                <c:pt idx="819">
                  <c:v>-1.179999999999999</c:v>
                </c:pt>
                <c:pt idx="820">
                  <c:v>-0.45999999999999874</c:v>
                </c:pt>
                <c:pt idx="821">
                  <c:v>0.16000000000000086</c:v>
                </c:pt>
                <c:pt idx="822">
                  <c:v>0.44000000000000056</c:v>
                </c:pt>
                <c:pt idx="823">
                  <c:v>0.34000000000000058</c:v>
                </c:pt>
                <c:pt idx="824">
                  <c:v>2.0000000000000285E-2</c:v>
                </c:pt>
                <c:pt idx="825">
                  <c:v>-0.28000000000000042</c:v>
                </c:pt>
                <c:pt idx="826">
                  <c:v>-0.26000000000000012</c:v>
                </c:pt>
                <c:pt idx="827">
                  <c:v>-0.54000000000000059</c:v>
                </c:pt>
                <c:pt idx="828">
                  <c:v>-0.88000000000000045</c:v>
                </c:pt>
                <c:pt idx="829">
                  <c:v>-0.78000000000000047</c:v>
                </c:pt>
                <c:pt idx="830">
                  <c:v>-0.82000000000000028</c:v>
                </c:pt>
                <c:pt idx="831">
                  <c:v>-0.92000000000000026</c:v>
                </c:pt>
                <c:pt idx="832">
                  <c:v>-0.85999999999999943</c:v>
                </c:pt>
                <c:pt idx="833">
                  <c:v>-0.35999999999999943</c:v>
                </c:pt>
                <c:pt idx="834">
                  <c:v>-0.45999999999999941</c:v>
                </c:pt>
                <c:pt idx="835">
                  <c:v>-0.71999999999999953</c:v>
                </c:pt>
                <c:pt idx="836">
                  <c:v>-0.73999999999999988</c:v>
                </c:pt>
                <c:pt idx="837">
                  <c:v>-0.18000000000000044</c:v>
                </c:pt>
                <c:pt idx="838">
                  <c:v>-0.10000000000000071</c:v>
                </c:pt>
                <c:pt idx="839">
                  <c:v>-0.24000000000000057</c:v>
                </c:pt>
                <c:pt idx="840">
                  <c:v>-2.0000000000000285E-2</c:v>
                </c:pt>
                <c:pt idx="841">
                  <c:v>-0.4</c:v>
                </c:pt>
                <c:pt idx="842">
                  <c:v>-0.77999999999999969</c:v>
                </c:pt>
                <c:pt idx="843">
                  <c:v>-0.97999999999999976</c:v>
                </c:pt>
                <c:pt idx="844">
                  <c:v>-0.85999999999999943</c:v>
                </c:pt>
                <c:pt idx="845">
                  <c:v>-0.87999999999999967</c:v>
                </c:pt>
                <c:pt idx="846">
                  <c:v>-0.61999999999999955</c:v>
                </c:pt>
                <c:pt idx="847">
                  <c:v>-0.53999999999999915</c:v>
                </c:pt>
                <c:pt idx="848">
                  <c:v>-0.37999999999999901</c:v>
                </c:pt>
                <c:pt idx="849">
                  <c:v>-0.29999999999999927</c:v>
                </c:pt>
                <c:pt idx="850">
                  <c:v>-0.25999999999999945</c:v>
                </c:pt>
                <c:pt idx="851">
                  <c:v>-0.5</c:v>
                </c:pt>
                <c:pt idx="852">
                  <c:v>-0.54000000000000059</c:v>
                </c:pt>
                <c:pt idx="853">
                  <c:v>-0.80000000000000071</c:v>
                </c:pt>
                <c:pt idx="854">
                  <c:v>-0.88000000000000111</c:v>
                </c:pt>
                <c:pt idx="855">
                  <c:v>-0.68000000000000116</c:v>
                </c:pt>
                <c:pt idx="856">
                  <c:v>-0.66000000000000081</c:v>
                </c:pt>
                <c:pt idx="857">
                  <c:v>-0.7600000000000009</c:v>
                </c:pt>
                <c:pt idx="858">
                  <c:v>-0.56000000000000016</c:v>
                </c:pt>
                <c:pt idx="859">
                  <c:v>-0.2</c:v>
                </c:pt>
                <c:pt idx="860">
                  <c:v>-0.45999999999999941</c:v>
                </c:pt>
                <c:pt idx="861">
                  <c:v>-0.69999999999999929</c:v>
                </c:pt>
                <c:pt idx="862">
                  <c:v>-0.55999999999999872</c:v>
                </c:pt>
                <c:pt idx="863">
                  <c:v>-0.83999999999999919</c:v>
                </c:pt>
                <c:pt idx="864">
                  <c:v>-1.0399999999999991</c:v>
                </c:pt>
                <c:pt idx="865">
                  <c:v>-0.85999999999999943</c:v>
                </c:pt>
                <c:pt idx="866">
                  <c:v>-0.55999999999999939</c:v>
                </c:pt>
                <c:pt idx="867">
                  <c:v>-0.7</c:v>
                </c:pt>
                <c:pt idx="868">
                  <c:v>-0.33999999999999986</c:v>
                </c:pt>
                <c:pt idx="869">
                  <c:v>-0.23999999999999916</c:v>
                </c:pt>
                <c:pt idx="870">
                  <c:v>-0.35999999999999871</c:v>
                </c:pt>
                <c:pt idx="871">
                  <c:v>-0.59999999999999931</c:v>
                </c:pt>
                <c:pt idx="872">
                  <c:v>-0.23999999999999844</c:v>
                </c:pt>
                <c:pt idx="873">
                  <c:v>4.0000000000001278E-2</c:v>
                </c:pt>
                <c:pt idx="874">
                  <c:v>-1.9999999999999574E-2</c:v>
                </c:pt>
                <c:pt idx="875">
                  <c:v>-4.000000000000057E-2</c:v>
                </c:pt>
                <c:pt idx="876">
                  <c:v>0.4</c:v>
                </c:pt>
                <c:pt idx="877">
                  <c:v>0.45999999999999941</c:v>
                </c:pt>
                <c:pt idx="878">
                  <c:v>0.3</c:v>
                </c:pt>
                <c:pt idx="879">
                  <c:v>0.24000000000000057</c:v>
                </c:pt>
                <c:pt idx="880">
                  <c:v>0.34000000000000058</c:v>
                </c:pt>
                <c:pt idx="881">
                  <c:v>-0.27999999999999969</c:v>
                </c:pt>
                <c:pt idx="882">
                  <c:v>-0.5</c:v>
                </c:pt>
                <c:pt idx="883">
                  <c:v>-1.1200000000000003</c:v>
                </c:pt>
                <c:pt idx="884">
                  <c:v>-1.2600000000000009</c:v>
                </c:pt>
                <c:pt idx="885">
                  <c:v>-1.1400000000000006</c:v>
                </c:pt>
                <c:pt idx="886">
                  <c:v>-0.54000000000000059</c:v>
                </c:pt>
                <c:pt idx="887">
                  <c:v>-0.80000000000000071</c:v>
                </c:pt>
                <c:pt idx="888">
                  <c:v>-0.42000000000000098</c:v>
                </c:pt>
                <c:pt idx="889">
                  <c:v>-0.10000000000000071</c:v>
                </c:pt>
                <c:pt idx="890">
                  <c:v>-0.66000000000000014</c:v>
                </c:pt>
                <c:pt idx="891">
                  <c:v>-0.68000000000000038</c:v>
                </c:pt>
                <c:pt idx="892">
                  <c:v>-0.77999999999999969</c:v>
                </c:pt>
                <c:pt idx="893">
                  <c:v>-0.7</c:v>
                </c:pt>
                <c:pt idx="894">
                  <c:v>-0.56000000000000083</c:v>
                </c:pt>
                <c:pt idx="895">
                  <c:v>-0.30000000000000143</c:v>
                </c:pt>
                <c:pt idx="896">
                  <c:v>-2.0000000000001704E-2</c:v>
                </c:pt>
                <c:pt idx="897">
                  <c:v>0.19999999999999857</c:v>
                </c:pt>
                <c:pt idx="898">
                  <c:v>0.27999999999999969</c:v>
                </c:pt>
                <c:pt idx="899">
                  <c:v>-7.9999999999998295E-2</c:v>
                </c:pt>
                <c:pt idx="900">
                  <c:v>-1.9999999999997443E-2</c:v>
                </c:pt>
                <c:pt idx="901">
                  <c:v>-0.47999999999999687</c:v>
                </c:pt>
                <c:pt idx="902">
                  <c:v>-0.65999999999999803</c:v>
                </c:pt>
                <c:pt idx="903">
                  <c:v>-0.41999999999999887</c:v>
                </c:pt>
                <c:pt idx="904">
                  <c:v>-0.36000000000000087</c:v>
                </c:pt>
                <c:pt idx="905">
                  <c:v>-0.30000000000000143</c:v>
                </c:pt>
                <c:pt idx="906">
                  <c:v>-8.000000000000114E-2</c:v>
                </c:pt>
                <c:pt idx="907">
                  <c:v>0.13999999999999915</c:v>
                </c:pt>
                <c:pt idx="908">
                  <c:v>-0.37999999999999973</c:v>
                </c:pt>
                <c:pt idx="909">
                  <c:v>-0.35999999999999799</c:v>
                </c:pt>
                <c:pt idx="910">
                  <c:v>-0.5999999999999972</c:v>
                </c:pt>
                <c:pt idx="911">
                  <c:v>-0.65999999999999659</c:v>
                </c:pt>
                <c:pt idx="912">
                  <c:v>-1.019999999999996</c:v>
                </c:pt>
                <c:pt idx="913">
                  <c:v>-1.0399999999999963</c:v>
                </c:pt>
                <c:pt idx="914">
                  <c:v>-0.97999999999999832</c:v>
                </c:pt>
                <c:pt idx="915">
                  <c:v>-0.77999999999999825</c:v>
                </c:pt>
                <c:pt idx="916">
                  <c:v>-0.41999999999999887</c:v>
                </c:pt>
                <c:pt idx="917">
                  <c:v>0.26000000000000084</c:v>
                </c:pt>
                <c:pt idx="918">
                  <c:v>0.4799999999999997</c:v>
                </c:pt>
                <c:pt idx="919">
                  <c:v>0.42000000000000171</c:v>
                </c:pt>
                <c:pt idx="920">
                  <c:v>0.54000000000000059</c:v>
                </c:pt>
                <c:pt idx="921">
                  <c:v>0.60000000000000142</c:v>
                </c:pt>
                <c:pt idx="922">
                  <c:v>0.2</c:v>
                </c:pt>
                <c:pt idx="923">
                  <c:v>0.12000000000000029</c:v>
                </c:pt>
                <c:pt idx="924">
                  <c:v>0.14000000000000057</c:v>
                </c:pt>
                <c:pt idx="925">
                  <c:v>0.32000000000000028</c:v>
                </c:pt>
                <c:pt idx="926">
                  <c:v>-0.28000000000000114</c:v>
                </c:pt>
                <c:pt idx="927">
                  <c:v>-0.24000000000000057</c:v>
                </c:pt>
                <c:pt idx="928">
                  <c:v>-0.40000000000000069</c:v>
                </c:pt>
                <c:pt idx="929">
                  <c:v>-0.5400000000000027</c:v>
                </c:pt>
                <c:pt idx="930">
                  <c:v>-0.24000000000000127</c:v>
                </c:pt>
                <c:pt idx="931">
                  <c:v>0.19999999999999929</c:v>
                </c:pt>
                <c:pt idx="932">
                  <c:v>0.31999999999999956</c:v>
                </c:pt>
                <c:pt idx="933">
                  <c:v>0.32000000000000028</c:v>
                </c:pt>
                <c:pt idx="934">
                  <c:v>0.74000000000000132</c:v>
                </c:pt>
                <c:pt idx="935">
                  <c:v>-1.9999999999999574E-2</c:v>
                </c:pt>
                <c:pt idx="936">
                  <c:v>-0.21999999999999958</c:v>
                </c:pt>
                <c:pt idx="937">
                  <c:v>-0.53999999999999981</c:v>
                </c:pt>
                <c:pt idx="938">
                  <c:v>-0.30000000000000071</c:v>
                </c:pt>
                <c:pt idx="939">
                  <c:v>-0.64000000000000057</c:v>
                </c:pt>
                <c:pt idx="940">
                  <c:v>-0.38000000000000111</c:v>
                </c:pt>
                <c:pt idx="941">
                  <c:v>-0.58000000000000118</c:v>
                </c:pt>
                <c:pt idx="942">
                  <c:v>-0.56000000000000016</c:v>
                </c:pt>
                <c:pt idx="943">
                  <c:v>-0.81999999999999962</c:v>
                </c:pt>
                <c:pt idx="944">
                  <c:v>-0.73999999999999988</c:v>
                </c:pt>
                <c:pt idx="945">
                  <c:v>-0.81999999999999962</c:v>
                </c:pt>
                <c:pt idx="946">
                  <c:v>-0.51999999999999957</c:v>
                </c:pt>
                <c:pt idx="947">
                  <c:v>-0.4</c:v>
                </c:pt>
                <c:pt idx="948">
                  <c:v>-0.46000000000000085</c:v>
                </c:pt>
                <c:pt idx="949">
                  <c:v>-0.32000000000000028</c:v>
                </c:pt>
                <c:pt idx="950">
                  <c:v>-0.23999999999999985</c:v>
                </c:pt>
                <c:pt idx="951">
                  <c:v>-0.33999999999999986</c:v>
                </c:pt>
                <c:pt idx="952">
                  <c:v>-0.13999999999999985</c:v>
                </c:pt>
                <c:pt idx="953">
                  <c:v>2.0000000000000996E-2</c:v>
                </c:pt>
                <c:pt idx="954">
                  <c:v>-0.15999999999999942</c:v>
                </c:pt>
                <c:pt idx="955">
                  <c:v>-0.17999999999999972</c:v>
                </c:pt>
                <c:pt idx="956">
                  <c:v>-0.12000000000000029</c:v>
                </c:pt>
                <c:pt idx="957">
                  <c:v>-0.38000000000000045</c:v>
                </c:pt>
                <c:pt idx="958">
                  <c:v>-0.34000000000000058</c:v>
                </c:pt>
                <c:pt idx="959">
                  <c:v>-0.22000000000000028</c:v>
                </c:pt>
                <c:pt idx="960">
                  <c:v>0</c:v>
                </c:pt>
                <c:pt idx="961">
                  <c:v>-0.45999999999999941</c:v>
                </c:pt>
                <c:pt idx="962">
                  <c:v>-0.31999999999999956</c:v>
                </c:pt>
                <c:pt idx="963">
                  <c:v>-0.31999999999999956</c:v>
                </c:pt>
                <c:pt idx="964">
                  <c:v>-0.34000000000000058</c:v>
                </c:pt>
                <c:pt idx="965">
                  <c:v>-0.5800000000000004</c:v>
                </c:pt>
                <c:pt idx="966">
                  <c:v>-0.2000000000000007</c:v>
                </c:pt>
                <c:pt idx="967">
                  <c:v>-0.52000000000000024</c:v>
                </c:pt>
                <c:pt idx="968">
                  <c:v>-0.82000000000000028</c:v>
                </c:pt>
                <c:pt idx="969">
                  <c:v>-1.1599999999999995</c:v>
                </c:pt>
                <c:pt idx="970">
                  <c:v>-1.0799999999999996</c:v>
                </c:pt>
                <c:pt idx="971">
                  <c:v>-0.97999999999999976</c:v>
                </c:pt>
                <c:pt idx="972">
                  <c:v>-0.5</c:v>
                </c:pt>
                <c:pt idx="973">
                  <c:v>-3.9999999999999855E-2</c:v>
                </c:pt>
                <c:pt idx="974">
                  <c:v>3.9999999999999855E-2</c:v>
                </c:pt>
                <c:pt idx="975">
                  <c:v>-0.28000000000000042</c:v>
                </c:pt>
                <c:pt idx="976">
                  <c:v>-0.36000000000000015</c:v>
                </c:pt>
                <c:pt idx="977">
                  <c:v>-0.52000000000000024</c:v>
                </c:pt>
                <c:pt idx="978">
                  <c:v>-0.78000000000000047</c:v>
                </c:pt>
                <c:pt idx="979">
                  <c:v>-0.44000000000000056</c:v>
                </c:pt>
                <c:pt idx="980">
                  <c:v>0.1</c:v>
                </c:pt>
                <c:pt idx="981">
                  <c:v>-0.12000000000000029</c:v>
                </c:pt>
                <c:pt idx="982">
                  <c:v>-0.26000000000000012</c:v>
                </c:pt>
                <c:pt idx="983">
                  <c:v>-0.3</c:v>
                </c:pt>
                <c:pt idx="984">
                  <c:v>-0.16000000000000014</c:v>
                </c:pt>
                <c:pt idx="985">
                  <c:v>-0.36000000000000087</c:v>
                </c:pt>
                <c:pt idx="986">
                  <c:v>-0.22000000000000028</c:v>
                </c:pt>
                <c:pt idx="987">
                  <c:v>-0.2000000000000007</c:v>
                </c:pt>
                <c:pt idx="988">
                  <c:v>-4.0000000000001278E-2</c:v>
                </c:pt>
                <c:pt idx="989">
                  <c:v>-0.32000000000000101</c:v>
                </c:pt>
                <c:pt idx="990">
                  <c:v>-0.1</c:v>
                </c:pt>
                <c:pt idx="991">
                  <c:v>-0.12000000000000029</c:v>
                </c:pt>
                <c:pt idx="992">
                  <c:v>0</c:v>
                </c:pt>
                <c:pt idx="993">
                  <c:v>0.26000000000000012</c:v>
                </c:pt>
                <c:pt idx="994">
                  <c:v>-6.0000000000000143E-2</c:v>
                </c:pt>
                <c:pt idx="995">
                  <c:v>-0.38000000000000045</c:v>
                </c:pt>
                <c:pt idx="996">
                  <c:v>-0.5800000000000004</c:v>
                </c:pt>
                <c:pt idx="997">
                  <c:v>-0.9</c:v>
                </c:pt>
                <c:pt idx="998">
                  <c:v>-1.0800000000000005</c:v>
                </c:pt>
                <c:pt idx="999">
                  <c:v>-1</c:v>
                </c:pt>
                <c:pt idx="1000">
                  <c:v>-0.82000000000000028</c:v>
                </c:pt>
                <c:pt idx="1001">
                  <c:v>-0.6399999999999999</c:v>
                </c:pt>
                <c:pt idx="1002">
                  <c:v>-0.26000000000000012</c:v>
                </c:pt>
                <c:pt idx="1003">
                  <c:v>-0.53999999999999981</c:v>
                </c:pt>
                <c:pt idx="1004">
                  <c:v>-0.32000000000000028</c:v>
                </c:pt>
                <c:pt idx="1005">
                  <c:v>-0.3</c:v>
                </c:pt>
                <c:pt idx="1006">
                  <c:v>-0.2000000000000007</c:v>
                </c:pt>
                <c:pt idx="1007">
                  <c:v>-0.54000000000000059</c:v>
                </c:pt>
                <c:pt idx="1008">
                  <c:v>0</c:v>
                </c:pt>
                <c:pt idx="1009">
                  <c:v>2.0000000000000285E-2</c:v>
                </c:pt>
                <c:pt idx="1010">
                  <c:v>-0.23999999999999985</c:v>
                </c:pt>
                <c:pt idx="1011">
                  <c:v>-0.51999999999999957</c:v>
                </c:pt>
                <c:pt idx="1012">
                  <c:v>-0.46000000000000013</c:v>
                </c:pt>
                <c:pt idx="1013">
                  <c:v>-0.8600000000000001</c:v>
                </c:pt>
                <c:pt idx="1014">
                  <c:v>-0.7000000000000004</c:v>
                </c:pt>
                <c:pt idx="1015">
                  <c:v>-0.62000000000000066</c:v>
                </c:pt>
                <c:pt idx="1016">
                  <c:v>-0.68000000000000083</c:v>
                </c:pt>
                <c:pt idx="1017">
                  <c:v>-0.62000000000000066</c:v>
                </c:pt>
                <c:pt idx="1018">
                  <c:v>-0.6400000000000009</c:v>
                </c:pt>
                <c:pt idx="1019">
                  <c:v>-1.0800000000000005</c:v>
                </c:pt>
                <c:pt idx="1020">
                  <c:v>-1</c:v>
                </c:pt>
                <c:pt idx="1021">
                  <c:v>-0.57999999999999974</c:v>
                </c:pt>
                <c:pt idx="1022">
                  <c:v>-0.29999999999999927</c:v>
                </c:pt>
                <c:pt idx="1023">
                  <c:v>-0.29999999999999927</c:v>
                </c:pt>
                <c:pt idx="1024">
                  <c:v>-0.2</c:v>
                </c:pt>
                <c:pt idx="1025">
                  <c:v>-0.32000000000000028</c:v>
                </c:pt>
                <c:pt idx="1026">
                  <c:v>-0.48000000000000043</c:v>
                </c:pt>
                <c:pt idx="1027">
                  <c:v>-0.88000000000000045</c:v>
                </c:pt>
                <c:pt idx="1028">
                  <c:v>-1.0400000000000005</c:v>
                </c:pt>
                <c:pt idx="1029">
                  <c:v>-0.77999999999999969</c:v>
                </c:pt>
                <c:pt idx="1030">
                  <c:v>-0.75999999999999945</c:v>
                </c:pt>
                <c:pt idx="1031">
                  <c:v>-0.33999999999999914</c:v>
                </c:pt>
                <c:pt idx="1032">
                  <c:v>-0.23999999999999916</c:v>
                </c:pt>
                <c:pt idx="1033">
                  <c:v>-1.9999999999998862E-2</c:v>
                </c:pt>
                <c:pt idx="1034">
                  <c:v>-3.9999999999999147E-2</c:v>
                </c:pt>
                <c:pt idx="1035">
                  <c:v>-0.17999999999999972</c:v>
                </c:pt>
                <c:pt idx="1036">
                  <c:v>-0.61999999999999955</c:v>
                </c:pt>
                <c:pt idx="1037">
                  <c:v>-0.43999999999999984</c:v>
                </c:pt>
                <c:pt idx="1038">
                  <c:v>-0.6399999999999999</c:v>
                </c:pt>
                <c:pt idx="1039">
                  <c:v>-0.81999999999999962</c:v>
                </c:pt>
                <c:pt idx="1040">
                  <c:v>-0.49999999999999928</c:v>
                </c:pt>
                <c:pt idx="1041">
                  <c:v>-0.62000000000000033</c:v>
                </c:pt>
                <c:pt idx="1042">
                  <c:v>-0.71999999999999953</c:v>
                </c:pt>
                <c:pt idx="1043">
                  <c:v>-0.3999999999999993</c:v>
                </c:pt>
                <c:pt idx="1044">
                  <c:v>-0.4799999999999997</c:v>
                </c:pt>
                <c:pt idx="1045">
                  <c:v>-0.8600000000000001</c:v>
                </c:pt>
                <c:pt idx="1046">
                  <c:v>-0.47999999999999898</c:v>
                </c:pt>
                <c:pt idx="1047">
                  <c:v>-0.59999999999999931</c:v>
                </c:pt>
                <c:pt idx="1048">
                  <c:v>-0.75999999999999945</c:v>
                </c:pt>
                <c:pt idx="1049">
                  <c:v>-0.77999999999999903</c:v>
                </c:pt>
                <c:pt idx="1050">
                  <c:v>-0.67999999999999827</c:v>
                </c:pt>
                <c:pt idx="1051">
                  <c:v>-1.1599999999999988</c:v>
                </c:pt>
                <c:pt idx="1052">
                  <c:v>-1.0199999999999989</c:v>
                </c:pt>
                <c:pt idx="1053">
                  <c:v>-0.81999999999999884</c:v>
                </c:pt>
                <c:pt idx="1054">
                  <c:v>-0.45999999999999941</c:v>
                </c:pt>
                <c:pt idx="1055">
                  <c:v>-0.36000000000000015</c:v>
                </c:pt>
                <c:pt idx="1056">
                  <c:v>-6.0000000000000143E-2</c:v>
                </c:pt>
                <c:pt idx="1057">
                  <c:v>-0.16000000000000014</c:v>
                </c:pt>
                <c:pt idx="1058">
                  <c:v>9.9999999999999284E-2</c:v>
                </c:pt>
                <c:pt idx="1059">
                  <c:v>-0.26000000000000084</c:v>
                </c:pt>
                <c:pt idx="1060">
                  <c:v>-0.220000000000001</c:v>
                </c:pt>
                <c:pt idx="1061">
                  <c:v>-0.10000000000000142</c:v>
                </c:pt>
                <c:pt idx="1062">
                  <c:v>0.1799999999999983</c:v>
                </c:pt>
                <c:pt idx="1063">
                  <c:v>-0.3400000000000013</c:v>
                </c:pt>
                <c:pt idx="1064">
                  <c:v>-0.32000000000000101</c:v>
                </c:pt>
                <c:pt idx="1065">
                  <c:v>-0.40000000000000069</c:v>
                </c:pt>
                <c:pt idx="1066">
                  <c:v>-0.56000000000000083</c:v>
                </c:pt>
                <c:pt idx="1067">
                  <c:v>-0.98000000000000109</c:v>
                </c:pt>
                <c:pt idx="1068">
                  <c:v>-0.94000000000000128</c:v>
                </c:pt>
                <c:pt idx="1069">
                  <c:v>-0.70000000000000073</c:v>
                </c:pt>
                <c:pt idx="1070">
                  <c:v>-0.46000000000000013</c:v>
                </c:pt>
                <c:pt idx="1071">
                  <c:v>-0.53999999999999981</c:v>
                </c:pt>
                <c:pt idx="1072">
                  <c:v>-0.4799999999999997</c:v>
                </c:pt>
                <c:pt idx="1073">
                  <c:v>-0.21999999999999958</c:v>
                </c:pt>
                <c:pt idx="1074">
                  <c:v>-0.22000000000000028</c:v>
                </c:pt>
                <c:pt idx="1075">
                  <c:v>-0.22000000000000028</c:v>
                </c:pt>
                <c:pt idx="1076">
                  <c:v>-0.23999999999999985</c:v>
                </c:pt>
                <c:pt idx="1077">
                  <c:v>0.220000000000001</c:v>
                </c:pt>
                <c:pt idx="1078">
                  <c:v>-5.9999999999999429E-2</c:v>
                </c:pt>
                <c:pt idx="1079">
                  <c:v>-0.29999999999999927</c:v>
                </c:pt>
                <c:pt idx="1080">
                  <c:v>-0.77999999999999969</c:v>
                </c:pt>
                <c:pt idx="1081">
                  <c:v>-0.57999999999999974</c:v>
                </c:pt>
                <c:pt idx="1082">
                  <c:v>-0.76000000000000012</c:v>
                </c:pt>
                <c:pt idx="1083">
                  <c:v>-0.53999999999999981</c:v>
                </c:pt>
                <c:pt idx="1084">
                  <c:v>-0.43999999999999984</c:v>
                </c:pt>
                <c:pt idx="1085">
                  <c:v>-0.23999999999999916</c:v>
                </c:pt>
                <c:pt idx="1086">
                  <c:v>-3.9999999999999501E-2</c:v>
                </c:pt>
                <c:pt idx="1087">
                  <c:v>-0.13999999999999951</c:v>
                </c:pt>
                <c:pt idx="1088">
                  <c:v>-0.15999999999999909</c:v>
                </c:pt>
                <c:pt idx="1089">
                  <c:v>-0.19999999999999929</c:v>
                </c:pt>
                <c:pt idx="1090">
                  <c:v>-0.39999999999999963</c:v>
                </c:pt>
                <c:pt idx="1091">
                  <c:v>-0.77999999999999969</c:v>
                </c:pt>
                <c:pt idx="1092">
                  <c:v>-0.99999999999999967</c:v>
                </c:pt>
                <c:pt idx="1093">
                  <c:v>-1.0399999999999998</c:v>
                </c:pt>
                <c:pt idx="1094">
                  <c:v>-0.83999999999999952</c:v>
                </c:pt>
                <c:pt idx="1095">
                  <c:v>4.000000000000057E-2</c:v>
                </c:pt>
                <c:pt idx="1096">
                  <c:v>0.22000000000000064</c:v>
                </c:pt>
                <c:pt idx="1097">
                  <c:v>0.44000000000000056</c:v>
                </c:pt>
                <c:pt idx="1098">
                  <c:v>0.34000000000000058</c:v>
                </c:pt>
                <c:pt idx="1099">
                  <c:v>0.18000000000000044</c:v>
                </c:pt>
                <c:pt idx="1100">
                  <c:v>-0.51999999999999957</c:v>
                </c:pt>
                <c:pt idx="1101">
                  <c:v>-0.25999999999999945</c:v>
                </c:pt>
                <c:pt idx="1102">
                  <c:v>-0.4599999999999998</c:v>
                </c:pt>
                <c:pt idx="1103">
                  <c:v>-0.51999999999999991</c:v>
                </c:pt>
                <c:pt idx="1104">
                  <c:v>-0.53999999999999981</c:v>
                </c:pt>
                <c:pt idx="1105">
                  <c:v>-0.38000000000000045</c:v>
                </c:pt>
                <c:pt idx="1106">
                  <c:v>-0.72000000000000064</c:v>
                </c:pt>
                <c:pt idx="1107">
                  <c:v>-0.68</c:v>
                </c:pt>
                <c:pt idx="1108">
                  <c:v>-0.46000000000000013</c:v>
                </c:pt>
                <c:pt idx="1109">
                  <c:v>-0.22000000000000028</c:v>
                </c:pt>
                <c:pt idx="1110">
                  <c:v>-0.48000000000000009</c:v>
                </c:pt>
                <c:pt idx="1111">
                  <c:v>-0.53999999999999981</c:v>
                </c:pt>
                <c:pt idx="1112">
                  <c:v>-0.43999999999999984</c:v>
                </c:pt>
                <c:pt idx="1113">
                  <c:v>-0.51999999999999991</c:v>
                </c:pt>
                <c:pt idx="1114">
                  <c:v>-0.73999999999999988</c:v>
                </c:pt>
                <c:pt idx="1115">
                  <c:v>-0.53999999999999981</c:v>
                </c:pt>
                <c:pt idx="1116">
                  <c:v>-0.35999999999999976</c:v>
                </c:pt>
                <c:pt idx="1117">
                  <c:v>-0.4</c:v>
                </c:pt>
                <c:pt idx="1118">
                  <c:v>-0.27999999999999969</c:v>
                </c:pt>
                <c:pt idx="1119">
                  <c:v>-0.4399999999999995</c:v>
                </c:pt>
                <c:pt idx="1120">
                  <c:v>-0.15999999999999942</c:v>
                </c:pt>
                <c:pt idx="1121">
                  <c:v>-0.33999999999999986</c:v>
                </c:pt>
                <c:pt idx="1122">
                  <c:v>5.999999999999979E-2</c:v>
                </c:pt>
                <c:pt idx="1123">
                  <c:v>-0.14000000000000021</c:v>
                </c:pt>
                <c:pt idx="1124">
                  <c:v>-0.10000000000000035</c:v>
                </c:pt>
                <c:pt idx="1125">
                  <c:v>-0.38000000000000078</c:v>
                </c:pt>
                <c:pt idx="1126">
                  <c:v>-0.50000000000000067</c:v>
                </c:pt>
                <c:pt idx="1127">
                  <c:v>-0.8600000000000001</c:v>
                </c:pt>
                <c:pt idx="1128">
                  <c:v>-1.06</c:v>
                </c:pt>
                <c:pt idx="1129">
                  <c:v>-0.76000000000000045</c:v>
                </c:pt>
                <c:pt idx="1130">
                  <c:v>-0.5</c:v>
                </c:pt>
                <c:pt idx="1131">
                  <c:v>2.0000000000000285E-2</c:v>
                </c:pt>
                <c:pt idx="1132">
                  <c:v>0.26000000000000012</c:v>
                </c:pt>
                <c:pt idx="1133">
                  <c:v>0.9</c:v>
                </c:pt>
                <c:pt idx="1134">
                  <c:v>0.50000000000000033</c:v>
                </c:pt>
                <c:pt idx="1135">
                  <c:v>0.42000000000000026</c:v>
                </c:pt>
                <c:pt idx="1136">
                  <c:v>-5.999999999999979E-2</c:v>
                </c:pt>
                <c:pt idx="1137">
                  <c:v>0.18000000000000008</c:v>
                </c:pt>
                <c:pt idx="1138">
                  <c:v>-0.16000000000000014</c:v>
                </c:pt>
                <c:pt idx="1139">
                  <c:v>8.0000000000000071E-2</c:v>
                </c:pt>
                <c:pt idx="1140">
                  <c:v>0.12000000000000029</c:v>
                </c:pt>
                <c:pt idx="1141">
                  <c:v>0.12000000000000029</c:v>
                </c:pt>
                <c:pt idx="1142">
                  <c:v>-0.25999999999999979</c:v>
                </c:pt>
                <c:pt idx="1143">
                  <c:v>-0.21999999999999958</c:v>
                </c:pt>
                <c:pt idx="1144">
                  <c:v>2.0000000000000285E-2</c:v>
                </c:pt>
                <c:pt idx="1145">
                  <c:v>-0.41999999999999993</c:v>
                </c:pt>
                <c:pt idx="1146">
                  <c:v>-0.43999999999999984</c:v>
                </c:pt>
                <c:pt idx="1147">
                  <c:v>-0.55999999999999983</c:v>
                </c:pt>
                <c:pt idx="1148">
                  <c:v>-0.58000000000000007</c:v>
                </c:pt>
                <c:pt idx="1149">
                  <c:v>-0.62000000000000033</c:v>
                </c:pt>
                <c:pt idx="1150">
                  <c:v>-0.72000000000000031</c:v>
                </c:pt>
                <c:pt idx="1151">
                  <c:v>-0.74000000000000021</c:v>
                </c:pt>
                <c:pt idx="1152">
                  <c:v>-0.64000000000000024</c:v>
                </c:pt>
                <c:pt idx="1153">
                  <c:v>-0.6</c:v>
                </c:pt>
                <c:pt idx="1154">
                  <c:v>-0.73999999999999988</c:v>
                </c:pt>
                <c:pt idx="1155">
                  <c:v>-5.999999999999979E-2</c:v>
                </c:pt>
                <c:pt idx="1156">
                  <c:v>-0.18000000000000008</c:v>
                </c:pt>
                <c:pt idx="1157">
                  <c:v>-0.52000000000000024</c:v>
                </c:pt>
                <c:pt idx="1158">
                  <c:v>-0.56000000000000016</c:v>
                </c:pt>
                <c:pt idx="1159">
                  <c:v>-0.5800000000000004</c:v>
                </c:pt>
                <c:pt idx="1160">
                  <c:v>-1.1200000000000006</c:v>
                </c:pt>
                <c:pt idx="1161">
                  <c:v>-0.86000000000000054</c:v>
                </c:pt>
                <c:pt idx="1162">
                  <c:v>-0.34000000000000019</c:v>
                </c:pt>
                <c:pt idx="1163">
                  <c:v>-0.46000000000000052</c:v>
                </c:pt>
                <c:pt idx="1164">
                  <c:v>-0.30000000000000038</c:v>
                </c:pt>
                <c:pt idx="1165">
                  <c:v>0.11999999999999993</c:v>
                </c:pt>
                <c:pt idx="1166">
                  <c:v>0.17999999999999972</c:v>
                </c:pt>
                <c:pt idx="1167">
                  <c:v>-2.0000000000000285E-2</c:v>
                </c:pt>
                <c:pt idx="1168">
                  <c:v>-0.11999999999999993</c:v>
                </c:pt>
                <c:pt idx="1169">
                  <c:v>-9.9999999999999645E-2</c:v>
                </c:pt>
                <c:pt idx="1170">
                  <c:v>-0.15999999999999978</c:v>
                </c:pt>
                <c:pt idx="1171">
                  <c:v>-0.27999999999999969</c:v>
                </c:pt>
                <c:pt idx="1172">
                  <c:v>-0.29999999999999966</c:v>
                </c:pt>
                <c:pt idx="1173">
                  <c:v>-0.2</c:v>
                </c:pt>
                <c:pt idx="1174">
                  <c:v>-0.74000000000000021</c:v>
                </c:pt>
                <c:pt idx="1175">
                  <c:v>-0.5800000000000004</c:v>
                </c:pt>
                <c:pt idx="1176">
                  <c:v>-0.54000000000000026</c:v>
                </c:pt>
                <c:pt idx="1177">
                  <c:v>-0.7000000000000004</c:v>
                </c:pt>
                <c:pt idx="1178">
                  <c:v>-0.54000000000000026</c:v>
                </c:pt>
                <c:pt idx="1179">
                  <c:v>-0.2</c:v>
                </c:pt>
                <c:pt idx="1180">
                  <c:v>-0.85999999999999976</c:v>
                </c:pt>
                <c:pt idx="1181">
                  <c:v>-0.48000000000000009</c:v>
                </c:pt>
                <c:pt idx="1182">
                  <c:v>-0.51999999999999991</c:v>
                </c:pt>
                <c:pt idx="1183">
                  <c:v>-0.9</c:v>
                </c:pt>
                <c:pt idx="1184">
                  <c:v>-1.0200000000000002</c:v>
                </c:pt>
                <c:pt idx="1185">
                  <c:v>-0.82000000000000028</c:v>
                </c:pt>
                <c:pt idx="1186">
                  <c:v>-1.2</c:v>
                </c:pt>
                <c:pt idx="1187">
                  <c:v>-0.91999999999999993</c:v>
                </c:pt>
                <c:pt idx="1188">
                  <c:v>-0.15999999999999978</c:v>
                </c:pt>
                <c:pt idx="1189">
                  <c:v>0.26000000000000051</c:v>
                </c:pt>
                <c:pt idx="1190">
                  <c:v>0.32000000000000028</c:v>
                </c:pt>
                <c:pt idx="1191">
                  <c:v>0.4</c:v>
                </c:pt>
                <c:pt idx="1192">
                  <c:v>0.15999999999999978</c:v>
                </c:pt>
                <c:pt idx="1193">
                  <c:v>-0.64000000000000024</c:v>
                </c:pt>
                <c:pt idx="1194">
                  <c:v>-1.2800000000000005</c:v>
                </c:pt>
                <c:pt idx="1195">
                  <c:v>-1.3800000000000001</c:v>
                </c:pt>
                <c:pt idx="1196">
                  <c:v>-1.8199999999999998</c:v>
                </c:pt>
                <c:pt idx="1197">
                  <c:v>-1.6199999999999997</c:v>
                </c:pt>
                <c:pt idx="1198">
                  <c:v>-1.2799999999999998</c:v>
                </c:pt>
                <c:pt idx="1199">
                  <c:v>-0.95999999999999974</c:v>
                </c:pt>
                <c:pt idx="1200">
                  <c:v>-0.65999999999999981</c:v>
                </c:pt>
                <c:pt idx="1201">
                  <c:v>-0.33999999999999952</c:v>
                </c:pt>
                <c:pt idx="1202">
                  <c:v>-0.35999999999999976</c:v>
                </c:pt>
                <c:pt idx="1203">
                  <c:v>-0.49999999999999967</c:v>
                </c:pt>
                <c:pt idx="1204">
                  <c:v>-0.4199999999999996</c:v>
                </c:pt>
                <c:pt idx="1205">
                  <c:v>-0.65999999999999948</c:v>
                </c:pt>
                <c:pt idx="1206">
                  <c:v>-0.7999999999999996</c:v>
                </c:pt>
                <c:pt idx="1207">
                  <c:v>-0.85999999999999943</c:v>
                </c:pt>
                <c:pt idx="1208">
                  <c:v>-0.89999999999999925</c:v>
                </c:pt>
                <c:pt idx="1209">
                  <c:v>-0.87999999999999934</c:v>
                </c:pt>
                <c:pt idx="1210">
                  <c:v>-0.75999999999999945</c:v>
                </c:pt>
                <c:pt idx="1211">
                  <c:v>-0.49999999999999928</c:v>
                </c:pt>
                <c:pt idx="1212">
                  <c:v>-0.33999999999999952</c:v>
                </c:pt>
                <c:pt idx="1213">
                  <c:v>4.000000000000057E-2</c:v>
                </c:pt>
                <c:pt idx="1214">
                  <c:v>-0.21999999999999922</c:v>
                </c:pt>
                <c:pt idx="1215">
                  <c:v>-0.25999999999999945</c:v>
                </c:pt>
                <c:pt idx="1216">
                  <c:v>-0.4199999999999996</c:v>
                </c:pt>
                <c:pt idx="1217">
                  <c:v>-0.73999999999999988</c:v>
                </c:pt>
                <c:pt idx="1218">
                  <c:v>-0.88000000000000012</c:v>
                </c:pt>
                <c:pt idx="1219">
                  <c:v>-0.98000000000000043</c:v>
                </c:pt>
                <c:pt idx="1220">
                  <c:v>-0.90000000000000036</c:v>
                </c:pt>
                <c:pt idx="1221">
                  <c:v>-0.58000000000000007</c:v>
                </c:pt>
                <c:pt idx="1222">
                  <c:v>-0.1</c:v>
                </c:pt>
                <c:pt idx="1223">
                  <c:v>-0.36000000000000015</c:v>
                </c:pt>
                <c:pt idx="1224">
                  <c:v>-9.9999999999999645E-2</c:v>
                </c:pt>
                <c:pt idx="1225">
                  <c:v>0.26000000000000051</c:v>
                </c:pt>
                <c:pt idx="1226">
                  <c:v>0.18000000000000008</c:v>
                </c:pt>
                <c:pt idx="1227">
                  <c:v>-0.17999999999999972</c:v>
                </c:pt>
                <c:pt idx="1228">
                  <c:v>0.34000000000000019</c:v>
                </c:pt>
                <c:pt idx="1229">
                  <c:v>0.41999999999999993</c:v>
                </c:pt>
                <c:pt idx="1230">
                  <c:v>7.999999999999971E-2</c:v>
                </c:pt>
                <c:pt idx="1231">
                  <c:v>-0.12000000000000029</c:v>
                </c:pt>
                <c:pt idx="1232">
                  <c:v>0.1</c:v>
                </c:pt>
                <c:pt idx="1233">
                  <c:v>-0.28000000000000008</c:v>
                </c:pt>
                <c:pt idx="1234">
                  <c:v>-0.31999999999999995</c:v>
                </c:pt>
                <c:pt idx="1235">
                  <c:v>-0.51999999999999991</c:v>
                </c:pt>
                <c:pt idx="1236">
                  <c:v>-0.4799999999999997</c:v>
                </c:pt>
                <c:pt idx="1237">
                  <c:v>-0.7</c:v>
                </c:pt>
                <c:pt idx="1238">
                  <c:v>-0.72</c:v>
                </c:pt>
                <c:pt idx="1239">
                  <c:v>-0.72</c:v>
                </c:pt>
                <c:pt idx="1240">
                  <c:v>-0.83999999999999986</c:v>
                </c:pt>
                <c:pt idx="1241">
                  <c:v>-0.77999999999999969</c:v>
                </c:pt>
                <c:pt idx="1242">
                  <c:v>-0.53999999999999981</c:v>
                </c:pt>
                <c:pt idx="1243">
                  <c:v>-0.1</c:v>
                </c:pt>
                <c:pt idx="1244">
                  <c:v>-0.12000000000000029</c:v>
                </c:pt>
                <c:pt idx="1245">
                  <c:v>-6.0000000000000143E-2</c:v>
                </c:pt>
                <c:pt idx="1246">
                  <c:v>-4.0000000000000216E-2</c:v>
                </c:pt>
                <c:pt idx="1247">
                  <c:v>7.999999999999971E-2</c:v>
                </c:pt>
                <c:pt idx="1248">
                  <c:v>-0.56000000000000016</c:v>
                </c:pt>
                <c:pt idx="1249">
                  <c:v>-0.75999999999999979</c:v>
                </c:pt>
                <c:pt idx="1250">
                  <c:v>-0.51999999999999991</c:v>
                </c:pt>
                <c:pt idx="1251">
                  <c:v>-0.48000000000000009</c:v>
                </c:pt>
                <c:pt idx="1252">
                  <c:v>-0.91999999999999993</c:v>
                </c:pt>
                <c:pt idx="1253">
                  <c:v>-0.4599999999999998</c:v>
                </c:pt>
                <c:pt idx="1254">
                  <c:v>-0.18000000000000008</c:v>
                </c:pt>
                <c:pt idx="1255">
                  <c:v>-0.33999999999999986</c:v>
                </c:pt>
                <c:pt idx="1256">
                  <c:v>-0.28000000000000008</c:v>
                </c:pt>
                <c:pt idx="1257">
                  <c:v>-8.0000000000000071E-2</c:v>
                </c:pt>
                <c:pt idx="1258">
                  <c:v>-6.0000000000000143E-2</c:v>
                </c:pt>
                <c:pt idx="1259">
                  <c:v>-3.5527136788005011E-16</c:v>
                </c:pt>
                <c:pt idx="1260">
                  <c:v>1.999999999999922E-2</c:v>
                </c:pt>
                <c:pt idx="1261">
                  <c:v>-6.0000000000000497E-2</c:v>
                </c:pt>
                <c:pt idx="1262">
                  <c:v>-2.0000000000000285E-2</c:v>
                </c:pt>
                <c:pt idx="1263">
                  <c:v>-0.34000000000000019</c:v>
                </c:pt>
                <c:pt idx="1264">
                  <c:v>-0.35999999999999976</c:v>
                </c:pt>
                <c:pt idx="1265">
                  <c:v>-0.4</c:v>
                </c:pt>
                <c:pt idx="1266">
                  <c:v>-0.41999999999999993</c:v>
                </c:pt>
                <c:pt idx="1267">
                  <c:v>-0.26000000000000012</c:v>
                </c:pt>
                <c:pt idx="1268">
                  <c:v>1.9999999999999574E-2</c:v>
                </c:pt>
                <c:pt idx="1269">
                  <c:v>-0.24000000000000057</c:v>
                </c:pt>
                <c:pt idx="1270">
                  <c:v>-0.20000000000000034</c:v>
                </c:pt>
                <c:pt idx="1271">
                  <c:v>-6.0000000000000497E-2</c:v>
                </c:pt>
                <c:pt idx="1272">
                  <c:v>-0.38000000000000045</c:v>
                </c:pt>
                <c:pt idx="1273">
                  <c:v>-0.30000000000000038</c:v>
                </c:pt>
                <c:pt idx="1274">
                  <c:v>0.27999999999999969</c:v>
                </c:pt>
                <c:pt idx="1275">
                  <c:v>0.39999999999999963</c:v>
                </c:pt>
                <c:pt idx="1276">
                  <c:v>3.9999999999999501E-2</c:v>
                </c:pt>
                <c:pt idx="1277">
                  <c:v>0.15999999999999978</c:v>
                </c:pt>
                <c:pt idx="1278">
                  <c:v>0.18000000000000008</c:v>
                </c:pt>
                <c:pt idx="1279">
                  <c:v>-0.3</c:v>
                </c:pt>
                <c:pt idx="1280">
                  <c:v>-0.11999999999999958</c:v>
                </c:pt>
                <c:pt idx="1281">
                  <c:v>0.46000000000000052</c:v>
                </c:pt>
                <c:pt idx="1282">
                  <c:v>0.36000000000000049</c:v>
                </c:pt>
                <c:pt idx="1283">
                  <c:v>-0.17999999999999972</c:v>
                </c:pt>
                <c:pt idx="1284">
                  <c:v>-0.23999999999999985</c:v>
                </c:pt>
                <c:pt idx="1285">
                  <c:v>-0.4</c:v>
                </c:pt>
                <c:pt idx="1286">
                  <c:v>-0.87999999999999967</c:v>
                </c:pt>
                <c:pt idx="1287">
                  <c:v>-0.67999999999999972</c:v>
                </c:pt>
                <c:pt idx="1288">
                  <c:v>-0.39999999999999963</c:v>
                </c:pt>
                <c:pt idx="1289">
                  <c:v>-0.55999999999999939</c:v>
                </c:pt>
                <c:pt idx="1290">
                  <c:v>-0.63999999999999946</c:v>
                </c:pt>
                <c:pt idx="1291">
                  <c:v>-0.23999999999999985</c:v>
                </c:pt>
                <c:pt idx="1292">
                  <c:v>-0.32000000000000028</c:v>
                </c:pt>
                <c:pt idx="1293">
                  <c:v>-0.10000000000000035</c:v>
                </c:pt>
                <c:pt idx="1294">
                  <c:v>0.29999999999999966</c:v>
                </c:pt>
                <c:pt idx="1295">
                  <c:v>0.4199999999999996</c:v>
                </c:pt>
                <c:pt idx="1296">
                  <c:v>-6.0000000000000497E-2</c:v>
                </c:pt>
                <c:pt idx="1297">
                  <c:v>-0.24000000000000021</c:v>
                </c:pt>
                <c:pt idx="1298">
                  <c:v>-0.48000000000000009</c:v>
                </c:pt>
                <c:pt idx="1299">
                  <c:v>-0.74000000000000021</c:v>
                </c:pt>
                <c:pt idx="1300">
                  <c:v>-0.82000000000000028</c:v>
                </c:pt>
                <c:pt idx="1301">
                  <c:v>-0.51999999999999991</c:v>
                </c:pt>
                <c:pt idx="1302">
                  <c:v>-0.36000000000000015</c:v>
                </c:pt>
                <c:pt idx="1303">
                  <c:v>-0.12000000000000029</c:v>
                </c:pt>
                <c:pt idx="1304">
                  <c:v>-0.24000000000000021</c:v>
                </c:pt>
                <c:pt idx="1305">
                  <c:v>-0.13999999999999985</c:v>
                </c:pt>
                <c:pt idx="1306">
                  <c:v>-0.48000000000000009</c:v>
                </c:pt>
                <c:pt idx="1307">
                  <c:v>-0.82</c:v>
                </c:pt>
                <c:pt idx="1308">
                  <c:v>-1.0399999999999998</c:v>
                </c:pt>
                <c:pt idx="1309">
                  <c:v>-1.22</c:v>
                </c:pt>
                <c:pt idx="1310">
                  <c:v>-1.4600000000000002</c:v>
                </c:pt>
                <c:pt idx="1311">
                  <c:v>-1.2</c:v>
                </c:pt>
                <c:pt idx="1312">
                  <c:v>-1.1599999999999997</c:v>
                </c:pt>
                <c:pt idx="1313">
                  <c:v>-1.28</c:v>
                </c:pt>
                <c:pt idx="1314">
                  <c:v>-0.51999999999999957</c:v>
                </c:pt>
                <c:pt idx="1315">
                  <c:v>-0.11999999999999958</c:v>
                </c:pt>
                <c:pt idx="1316">
                  <c:v>-0.13999999999999951</c:v>
                </c:pt>
                <c:pt idx="1317">
                  <c:v>0.36000000000000049</c:v>
                </c:pt>
                <c:pt idx="1318">
                  <c:v>0.14000000000000093</c:v>
                </c:pt>
                <c:pt idx="1319">
                  <c:v>-0.21999999999999992</c:v>
                </c:pt>
                <c:pt idx="1320">
                  <c:v>-0.69999999999999962</c:v>
                </c:pt>
                <c:pt idx="1321">
                  <c:v>-0.9399999999999995</c:v>
                </c:pt>
                <c:pt idx="1322">
                  <c:v>-1.3199999999999992</c:v>
                </c:pt>
                <c:pt idx="1323">
                  <c:v>-1.1199999999999997</c:v>
                </c:pt>
                <c:pt idx="1324">
                  <c:v>-1.1399999999999992</c:v>
                </c:pt>
                <c:pt idx="1325">
                  <c:v>-0.93999999999999917</c:v>
                </c:pt>
                <c:pt idx="1326">
                  <c:v>-1.1199999999999988</c:v>
                </c:pt>
                <c:pt idx="1327">
                  <c:v>-0.97999999999999976</c:v>
                </c:pt>
                <c:pt idx="1328">
                  <c:v>-0.6399999999999999</c:v>
                </c:pt>
                <c:pt idx="1329">
                  <c:v>-0.5800000000000004</c:v>
                </c:pt>
                <c:pt idx="1330">
                  <c:v>-0.64000000000000057</c:v>
                </c:pt>
                <c:pt idx="1331">
                  <c:v>-4.0000000000001278E-2</c:v>
                </c:pt>
                <c:pt idx="1332">
                  <c:v>0.19999999999999857</c:v>
                </c:pt>
                <c:pt idx="1333">
                  <c:v>5.9999999999999429E-2</c:v>
                </c:pt>
                <c:pt idx="1334">
                  <c:v>0.12000000000000029</c:v>
                </c:pt>
                <c:pt idx="1335">
                  <c:v>0</c:v>
                </c:pt>
                <c:pt idx="1336">
                  <c:v>-0.3</c:v>
                </c:pt>
                <c:pt idx="1337">
                  <c:v>-0.53999999999999915</c:v>
                </c:pt>
                <c:pt idx="1338">
                  <c:v>-0.9199999999999996</c:v>
                </c:pt>
                <c:pt idx="1339">
                  <c:v>-1.4199999999999995</c:v>
                </c:pt>
                <c:pt idx="1340">
                  <c:v>-1.3</c:v>
                </c:pt>
                <c:pt idx="1341">
                  <c:v>-1.0799999999999996</c:v>
                </c:pt>
                <c:pt idx="1342">
                  <c:v>-1.1200000000000003</c:v>
                </c:pt>
                <c:pt idx="1343">
                  <c:v>-0.93999999999999984</c:v>
                </c:pt>
                <c:pt idx="1344">
                  <c:v>-0.7</c:v>
                </c:pt>
                <c:pt idx="1345">
                  <c:v>-0.41999999999999887</c:v>
                </c:pt>
                <c:pt idx="1346">
                  <c:v>-0.7999999999999986</c:v>
                </c:pt>
                <c:pt idx="1347">
                  <c:v>-0.53999999999999848</c:v>
                </c:pt>
                <c:pt idx="1348">
                  <c:v>-0.23999999999999844</c:v>
                </c:pt>
                <c:pt idx="1349">
                  <c:v>-0.11999999999999815</c:v>
                </c:pt>
                <c:pt idx="1350">
                  <c:v>-0.37999999999999901</c:v>
                </c:pt>
                <c:pt idx="1351">
                  <c:v>-0.19999999999999929</c:v>
                </c:pt>
                <c:pt idx="1352">
                  <c:v>-0.25999999999999945</c:v>
                </c:pt>
                <c:pt idx="1353">
                  <c:v>-0.57999999999999974</c:v>
                </c:pt>
                <c:pt idx="1354">
                  <c:v>-0.52000000000000024</c:v>
                </c:pt>
                <c:pt idx="1355">
                  <c:v>-0.5</c:v>
                </c:pt>
                <c:pt idx="1356">
                  <c:v>-0.53999999999999981</c:v>
                </c:pt>
                <c:pt idx="1357">
                  <c:v>-0.53999999999999981</c:v>
                </c:pt>
                <c:pt idx="1358">
                  <c:v>-0.23999999999999985</c:v>
                </c:pt>
                <c:pt idx="1359">
                  <c:v>-0.36000000000000015</c:v>
                </c:pt>
                <c:pt idx="1360">
                  <c:v>-0.48000000000000043</c:v>
                </c:pt>
                <c:pt idx="1361">
                  <c:v>-0.36000000000000087</c:v>
                </c:pt>
                <c:pt idx="1362">
                  <c:v>-0.52000000000000024</c:v>
                </c:pt>
                <c:pt idx="1363">
                  <c:v>-0.68000000000000038</c:v>
                </c:pt>
                <c:pt idx="1364">
                  <c:v>-0.4799999999999997</c:v>
                </c:pt>
                <c:pt idx="1365">
                  <c:v>-0.2</c:v>
                </c:pt>
                <c:pt idx="1366">
                  <c:v>-3.9999999999999855E-2</c:v>
                </c:pt>
                <c:pt idx="1367">
                  <c:v>-0.22000000000000028</c:v>
                </c:pt>
                <c:pt idx="1368">
                  <c:v>-0.23999999999999985</c:v>
                </c:pt>
                <c:pt idx="1369">
                  <c:v>-0.13999999999999985</c:v>
                </c:pt>
                <c:pt idx="1370">
                  <c:v>7.1054273576010023E-16</c:v>
                </c:pt>
                <c:pt idx="1371">
                  <c:v>-0.35999999999999871</c:v>
                </c:pt>
                <c:pt idx="1372">
                  <c:v>-0.11999999999999886</c:v>
                </c:pt>
                <c:pt idx="1373">
                  <c:v>0.14000000000000057</c:v>
                </c:pt>
                <c:pt idx="1374">
                  <c:v>-0.16000000000000014</c:v>
                </c:pt>
                <c:pt idx="1375">
                  <c:v>-0.36000000000000015</c:v>
                </c:pt>
                <c:pt idx="1376">
                  <c:v>7.9999999999999002E-2</c:v>
                </c:pt>
                <c:pt idx="1377">
                  <c:v>-6.0000000000000851E-2</c:v>
                </c:pt>
                <c:pt idx="1378">
                  <c:v>-0.26000000000000051</c:v>
                </c:pt>
                <c:pt idx="1379">
                  <c:v>1.9999999999999574E-2</c:v>
                </c:pt>
                <c:pt idx="1380">
                  <c:v>-0.22000000000000028</c:v>
                </c:pt>
                <c:pt idx="1381">
                  <c:v>-0.6399999999999999</c:v>
                </c:pt>
                <c:pt idx="1382">
                  <c:v>-0.48000000000000009</c:v>
                </c:pt>
                <c:pt idx="1383">
                  <c:v>-0.56000000000000016</c:v>
                </c:pt>
                <c:pt idx="1384">
                  <c:v>-0.55999999999999983</c:v>
                </c:pt>
                <c:pt idx="1385">
                  <c:v>-0.28000000000000008</c:v>
                </c:pt>
                <c:pt idx="1386">
                  <c:v>-0.1600000000000005</c:v>
                </c:pt>
                <c:pt idx="1387">
                  <c:v>-0.32000000000000028</c:v>
                </c:pt>
                <c:pt idx="1388">
                  <c:v>-0.54000000000000026</c:v>
                </c:pt>
                <c:pt idx="1389">
                  <c:v>-0.74000000000000021</c:v>
                </c:pt>
                <c:pt idx="1390">
                  <c:v>-0.82000000000000062</c:v>
                </c:pt>
                <c:pt idx="1391">
                  <c:v>-0.96000000000000052</c:v>
                </c:pt>
                <c:pt idx="1392">
                  <c:v>-0.68000000000000038</c:v>
                </c:pt>
                <c:pt idx="1393">
                  <c:v>-0.34000000000000019</c:v>
                </c:pt>
                <c:pt idx="1394">
                  <c:v>-0.18000000000000008</c:v>
                </c:pt>
                <c:pt idx="1395">
                  <c:v>-0.19999999999999965</c:v>
                </c:pt>
                <c:pt idx="1396">
                  <c:v>0.24000000000000021</c:v>
                </c:pt>
                <c:pt idx="1397">
                  <c:v>2.0000000000000285E-2</c:v>
                </c:pt>
                <c:pt idx="1398">
                  <c:v>-0.38000000000000006</c:v>
                </c:pt>
                <c:pt idx="1399">
                  <c:v>-0.66000000000000048</c:v>
                </c:pt>
                <c:pt idx="1400">
                  <c:v>-0.78</c:v>
                </c:pt>
                <c:pt idx="1401">
                  <c:v>-0.97999999999999976</c:v>
                </c:pt>
                <c:pt idx="1402">
                  <c:v>-0.93999999999999984</c:v>
                </c:pt>
                <c:pt idx="1403">
                  <c:v>-0.68</c:v>
                </c:pt>
                <c:pt idx="1404">
                  <c:v>-0.65999999999999981</c:v>
                </c:pt>
                <c:pt idx="1405">
                  <c:v>-0.36000000000000049</c:v>
                </c:pt>
                <c:pt idx="1406">
                  <c:v>-0.36000000000000015</c:v>
                </c:pt>
                <c:pt idx="1407">
                  <c:v>-0.4</c:v>
                </c:pt>
                <c:pt idx="1408">
                  <c:v>-0.59999999999999964</c:v>
                </c:pt>
                <c:pt idx="1409">
                  <c:v>-0.4599999999999998</c:v>
                </c:pt>
                <c:pt idx="1410">
                  <c:v>-0.37999999999999934</c:v>
                </c:pt>
                <c:pt idx="1411">
                  <c:v>-0.35999999999999976</c:v>
                </c:pt>
                <c:pt idx="1412">
                  <c:v>-0.39999999999999963</c:v>
                </c:pt>
                <c:pt idx="1413">
                  <c:v>-1.9999999999999574E-2</c:v>
                </c:pt>
                <c:pt idx="1414">
                  <c:v>-0.17999999999999972</c:v>
                </c:pt>
                <c:pt idx="1415">
                  <c:v>-0.35999999999999976</c:v>
                </c:pt>
                <c:pt idx="1416">
                  <c:v>-0.6399999999999999</c:v>
                </c:pt>
                <c:pt idx="1417">
                  <c:v>-0.21999999999999992</c:v>
                </c:pt>
                <c:pt idx="1418">
                  <c:v>-0.72</c:v>
                </c:pt>
                <c:pt idx="1419">
                  <c:v>-0.7999999999999996</c:v>
                </c:pt>
                <c:pt idx="1420">
                  <c:v>-1.0799999999999996</c:v>
                </c:pt>
                <c:pt idx="1421">
                  <c:v>-0.85999999999999976</c:v>
                </c:pt>
                <c:pt idx="1422">
                  <c:v>-1.0399999999999998</c:v>
                </c:pt>
                <c:pt idx="1423">
                  <c:v>-0.6</c:v>
                </c:pt>
                <c:pt idx="1424">
                  <c:v>-0.1</c:v>
                </c:pt>
                <c:pt idx="1425">
                  <c:v>0.23999999999999985</c:v>
                </c:pt>
                <c:pt idx="1426">
                  <c:v>0.13999999999999985</c:v>
                </c:pt>
                <c:pt idx="1427">
                  <c:v>0</c:v>
                </c:pt>
                <c:pt idx="1428">
                  <c:v>-8.0000000000000432E-2</c:v>
                </c:pt>
                <c:pt idx="1429">
                  <c:v>-0.18000000000000044</c:v>
                </c:pt>
                <c:pt idx="1430">
                  <c:v>-0.37999999999999973</c:v>
                </c:pt>
                <c:pt idx="1431">
                  <c:v>-0.31999999999999956</c:v>
                </c:pt>
                <c:pt idx="1432">
                  <c:v>-0.2</c:v>
                </c:pt>
                <c:pt idx="1433">
                  <c:v>-0.26000000000000012</c:v>
                </c:pt>
                <c:pt idx="1434">
                  <c:v>-0.66000000000000014</c:v>
                </c:pt>
                <c:pt idx="1435">
                  <c:v>-0.66000000000000014</c:v>
                </c:pt>
                <c:pt idx="1436">
                  <c:v>-0.26000000000000012</c:v>
                </c:pt>
                <c:pt idx="1437">
                  <c:v>-0.53999999999999981</c:v>
                </c:pt>
                <c:pt idx="1438">
                  <c:v>-0.29999999999999927</c:v>
                </c:pt>
                <c:pt idx="1439">
                  <c:v>0.220000000000001</c:v>
                </c:pt>
                <c:pt idx="1440">
                  <c:v>0.24000000000000057</c:v>
                </c:pt>
                <c:pt idx="1441">
                  <c:v>-0.23999999999999985</c:v>
                </c:pt>
                <c:pt idx="1442">
                  <c:v>-0.3</c:v>
                </c:pt>
                <c:pt idx="1443">
                  <c:v>-0.51999999999999957</c:v>
                </c:pt>
                <c:pt idx="1444">
                  <c:v>-0.96000000000000019</c:v>
                </c:pt>
                <c:pt idx="1445">
                  <c:v>-1.1800000000000004</c:v>
                </c:pt>
                <c:pt idx="1446">
                  <c:v>-1.2600000000000002</c:v>
                </c:pt>
                <c:pt idx="1447">
                  <c:v>-0.88000000000000045</c:v>
                </c:pt>
                <c:pt idx="1448">
                  <c:v>-1.0600000000000016</c:v>
                </c:pt>
                <c:pt idx="1449">
                  <c:v>-1.120000000000001</c:v>
                </c:pt>
                <c:pt idx="1450">
                  <c:v>-0.88000000000000111</c:v>
                </c:pt>
                <c:pt idx="1451">
                  <c:v>-0.90000000000000069</c:v>
                </c:pt>
                <c:pt idx="1452">
                  <c:v>-1.4400000000000006</c:v>
                </c:pt>
                <c:pt idx="1453">
                  <c:v>-1.3399999999999999</c:v>
                </c:pt>
                <c:pt idx="1454">
                  <c:v>-0.8600000000000001</c:v>
                </c:pt>
                <c:pt idx="1455">
                  <c:v>-1.0200000000000002</c:v>
                </c:pt>
                <c:pt idx="1456">
                  <c:v>-0.9</c:v>
                </c:pt>
                <c:pt idx="1457">
                  <c:v>-0.9</c:v>
                </c:pt>
                <c:pt idx="1458">
                  <c:v>-0.76000000000000012</c:v>
                </c:pt>
                <c:pt idx="1459">
                  <c:v>-1.06</c:v>
                </c:pt>
                <c:pt idx="1460">
                  <c:v>-1.3399999999999999</c:v>
                </c:pt>
                <c:pt idx="1461">
                  <c:v>-1.56</c:v>
                </c:pt>
                <c:pt idx="1462">
                  <c:v>-1.6799999999999997</c:v>
                </c:pt>
                <c:pt idx="1463">
                  <c:v>-1.8799999999999997</c:v>
                </c:pt>
                <c:pt idx="1464">
                  <c:v>-2.2599999999999993</c:v>
                </c:pt>
                <c:pt idx="1465">
                  <c:v>-2.1999999999999984</c:v>
                </c:pt>
                <c:pt idx="1466">
                  <c:v>-2.2399999999999993</c:v>
                </c:pt>
                <c:pt idx="1467">
                  <c:v>-2.12</c:v>
                </c:pt>
                <c:pt idx="1468">
                  <c:v>-2.2800000000000011</c:v>
                </c:pt>
                <c:pt idx="1469">
                  <c:v>-2.0600000000000009</c:v>
                </c:pt>
                <c:pt idx="1470">
                  <c:v>-2.0800000000000027</c:v>
                </c:pt>
                <c:pt idx="1471">
                  <c:v>-1.8000000000000029</c:v>
                </c:pt>
                <c:pt idx="1472">
                  <c:v>-1.2800000000000011</c:v>
                </c:pt>
                <c:pt idx="1473">
                  <c:v>-0.86000000000000087</c:v>
                </c:pt>
                <c:pt idx="1474">
                  <c:v>-1.040000000000002</c:v>
                </c:pt>
                <c:pt idx="1475">
                  <c:v>-0.94000000000000195</c:v>
                </c:pt>
                <c:pt idx="1476">
                  <c:v>-1.0200000000000002</c:v>
                </c:pt>
                <c:pt idx="1477">
                  <c:v>-1.3600000000000023</c:v>
                </c:pt>
                <c:pt idx="1478">
                  <c:v>-1.4200000000000017</c:v>
                </c:pt>
                <c:pt idx="1479">
                  <c:v>-1.1400000000000006</c:v>
                </c:pt>
                <c:pt idx="1480">
                  <c:v>-1.2399999999999978</c:v>
                </c:pt>
                <c:pt idx="1481">
                  <c:v>-1.2599999999999993</c:v>
                </c:pt>
                <c:pt idx="1482">
                  <c:v>-1.3399999999999976</c:v>
                </c:pt>
                <c:pt idx="1483">
                  <c:v>-0.87999999999999834</c:v>
                </c:pt>
                <c:pt idx="1484">
                  <c:v>-0.71999999999999886</c:v>
                </c:pt>
                <c:pt idx="1485">
                  <c:v>-0.31999999999999884</c:v>
                </c:pt>
                <c:pt idx="1486">
                  <c:v>-0.2</c:v>
                </c:pt>
                <c:pt idx="1487">
                  <c:v>-0.1200000000000017</c:v>
                </c:pt>
                <c:pt idx="1488">
                  <c:v>-0.62000000000000166</c:v>
                </c:pt>
                <c:pt idx="1489">
                  <c:v>-0.62000000000000166</c:v>
                </c:pt>
                <c:pt idx="1490">
                  <c:v>-0.74000000000000343</c:v>
                </c:pt>
                <c:pt idx="1491">
                  <c:v>-0.52000000000000168</c:v>
                </c:pt>
                <c:pt idx="1492">
                  <c:v>-0.2</c:v>
                </c:pt>
                <c:pt idx="1493">
                  <c:v>-0.2</c:v>
                </c:pt>
                <c:pt idx="1494">
                  <c:v>0</c:v>
                </c:pt>
                <c:pt idx="1495">
                  <c:v>0.16000000000000228</c:v>
                </c:pt>
                <c:pt idx="1496">
                  <c:v>-0.1799999999999983</c:v>
                </c:pt>
                <c:pt idx="1497">
                  <c:v>-0.33999999999999775</c:v>
                </c:pt>
                <c:pt idx="1498">
                  <c:v>-0.27999999999999831</c:v>
                </c:pt>
                <c:pt idx="1499">
                  <c:v>-0.33999999999999775</c:v>
                </c:pt>
                <c:pt idx="1500">
                  <c:v>-0.28000000000000114</c:v>
                </c:pt>
                <c:pt idx="1501">
                  <c:v>-0.15999999999999942</c:v>
                </c:pt>
                <c:pt idx="1502">
                  <c:v>-0.2</c:v>
                </c:pt>
                <c:pt idx="1503">
                  <c:v>0.16000000000000228</c:v>
                </c:pt>
                <c:pt idx="1504">
                  <c:v>-0.13999999999999774</c:v>
                </c:pt>
                <c:pt idx="1505">
                  <c:v>-5.9999999999996591E-2</c:v>
                </c:pt>
                <c:pt idx="1506">
                  <c:v>0.1400000000000034</c:v>
                </c:pt>
                <c:pt idx="1507">
                  <c:v>0.44000000000000339</c:v>
                </c:pt>
                <c:pt idx="1508">
                  <c:v>0.12000000000000455</c:v>
                </c:pt>
                <c:pt idx="1509">
                  <c:v>0.22000000000000455</c:v>
                </c:pt>
                <c:pt idx="1510">
                  <c:v>-0.33999999999999486</c:v>
                </c:pt>
                <c:pt idx="1511">
                  <c:v>-0.55999999999999661</c:v>
                </c:pt>
                <c:pt idx="1512">
                  <c:v>-0.75999999999999945</c:v>
                </c:pt>
                <c:pt idx="1513">
                  <c:v>-0.76000000000000223</c:v>
                </c:pt>
                <c:pt idx="1514">
                  <c:v>-0.62000000000000166</c:v>
                </c:pt>
                <c:pt idx="1515">
                  <c:v>-0.4600000000000023</c:v>
                </c:pt>
                <c:pt idx="1516">
                  <c:v>-0.42000000000000171</c:v>
                </c:pt>
                <c:pt idx="1517">
                  <c:v>-0.6</c:v>
                </c:pt>
                <c:pt idx="1518">
                  <c:v>-0.55999999999999939</c:v>
                </c:pt>
                <c:pt idx="1519">
                  <c:v>-0.61999999999999889</c:v>
                </c:pt>
                <c:pt idx="1520">
                  <c:v>-0.47999999999999832</c:v>
                </c:pt>
                <c:pt idx="1521">
                  <c:v>-0.61999999999999889</c:v>
                </c:pt>
                <c:pt idx="1522">
                  <c:v>-0.75999999999999945</c:v>
                </c:pt>
                <c:pt idx="1523">
                  <c:v>-0.45999999999999941</c:v>
                </c:pt>
                <c:pt idx="1524">
                  <c:v>-0.76000000000000223</c:v>
                </c:pt>
                <c:pt idx="1525">
                  <c:v>-0.82000000000000173</c:v>
                </c:pt>
                <c:pt idx="1526">
                  <c:v>-0.80000000000000282</c:v>
                </c:pt>
                <c:pt idx="1527">
                  <c:v>-0.54000000000000059</c:v>
                </c:pt>
                <c:pt idx="1528">
                  <c:v>-1.1400000000000006</c:v>
                </c:pt>
                <c:pt idx="1529">
                  <c:v>-0.95999999999999941</c:v>
                </c:pt>
                <c:pt idx="1530">
                  <c:v>-1.1400000000000006</c:v>
                </c:pt>
                <c:pt idx="1531">
                  <c:v>-1.3399999999999976</c:v>
                </c:pt>
                <c:pt idx="1532">
                  <c:v>-1.3400000000000005</c:v>
                </c:pt>
                <c:pt idx="1533">
                  <c:v>-1.0199999999999989</c:v>
                </c:pt>
                <c:pt idx="1534">
                  <c:v>-1.0399999999999978</c:v>
                </c:pt>
                <c:pt idx="1535">
                  <c:v>-0.619999999999996</c:v>
                </c:pt>
                <c:pt idx="1536">
                  <c:v>-0.15999999999999659</c:v>
                </c:pt>
                <c:pt idx="1537">
                  <c:v>-0.11999999999999603</c:v>
                </c:pt>
                <c:pt idx="1538">
                  <c:v>-0.69999999999999718</c:v>
                </c:pt>
                <c:pt idx="1539">
                  <c:v>-0.55999999999999661</c:v>
                </c:pt>
                <c:pt idx="1540">
                  <c:v>-0.83999999999999775</c:v>
                </c:pt>
                <c:pt idx="1541">
                  <c:v>-1.2199999999999989</c:v>
                </c:pt>
                <c:pt idx="1542">
                  <c:v>-1.1799999999999955</c:v>
                </c:pt>
                <c:pt idx="1543">
                  <c:v>-0.81999999999999607</c:v>
                </c:pt>
                <c:pt idx="1544">
                  <c:v>-0.99999999999999711</c:v>
                </c:pt>
                <c:pt idx="1545">
                  <c:v>-1.0999999999999972</c:v>
                </c:pt>
                <c:pt idx="1546">
                  <c:v>-0.79999999999999716</c:v>
                </c:pt>
                <c:pt idx="1547">
                  <c:v>-1.1199999999999988</c:v>
                </c:pt>
                <c:pt idx="1548">
                  <c:v>-0.85999999999999654</c:v>
                </c:pt>
                <c:pt idx="1549">
                  <c:v>-0.87999999999999545</c:v>
                </c:pt>
                <c:pt idx="1550">
                  <c:v>-0.6799999999999955</c:v>
                </c:pt>
                <c:pt idx="1551">
                  <c:v>-0.71999999999999598</c:v>
                </c:pt>
                <c:pt idx="1552">
                  <c:v>-0.31999999999999601</c:v>
                </c:pt>
                <c:pt idx="1553">
                  <c:v>-0.4</c:v>
                </c:pt>
                <c:pt idx="1554">
                  <c:v>-0.22000000000000169</c:v>
                </c:pt>
                <c:pt idx="1555">
                  <c:v>-0.22000000000000169</c:v>
                </c:pt>
                <c:pt idx="1556">
                  <c:v>-0.5</c:v>
                </c:pt>
                <c:pt idx="1557">
                  <c:v>-0.42000000000000171</c:v>
                </c:pt>
                <c:pt idx="1558">
                  <c:v>-0.45999999999999941</c:v>
                </c:pt>
                <c:pt idx="1559">
                  <c:v>-0.3</c:v>
                </c:pt>
                <c:pt idx="1560">
                  <c:v>-0.28000000000000114</c:v>
                </c:pt>
                <c:pt idx="1561">
                  <c:v>-4.000000000000057E-2</c:v>
                </c:pt>
                <c:pt idx="1562">
                  <c:v>-0.45999999999999941</c:v>
                </c:pt>
                <c:pt idx="1563">
                  <c:v>-1.0199999999999989</c:v>
                </c:pt>
                <c:pt idx="1564">
                  <c:v>-1.2</c:v>
                </c:pt>
                <c:pt idx="1565">
                  <c:v>-0.75999999999999945</c:v>
                </c:pt>
                <c:pt idx="1566">
                  <c:v>-0.78000000000000114</c:v>
                </c:pt>
                <c:pt idx="1567">
                  <c:v>-0.98000000000000109</c:v>
                </c:pt>
                <c:pt idx="1568">
                  <c:v>-0.58000000000000396</c:v>
                </c:pt>
                <c:pt idx="1569">
                  <c:v>-0.48000000000000115</c:v>
                </c:pt>
                <c:pt idx="1570">
                  <c:v>-0.62000000000000166</c:v>
                </c:pt>
                <c:pt idx="1571">
                  <c:v>-0.24000000000000341</c:v>
                </c:pt>
                <c:pt idx="1572">
                  <c:v>0.5999999999999972</c:v>
                </c:pt>
                <c:pt idx="1573">
                  <c:v>0.97999999999999832</c:v>
                </c:pt>
                <c:pt idx="1574">
                  <c:v>1.3599999999999965</c:v>
                </c:pt>
                <c:pt idx="1575">
                  <c:v>1.3599999999999965</c:v>
                </c:pt>
                <c:pt idx="1576">
                  <c:v>1.2399999999999978</c:v>
                </c:pt>
                <c:pt idx="1577">
                  <c:v>0.83999999999999775</c:v>
                </c:pt>
                <c:pt idx="1578">
                  <c:v>0.47999999999999832</c:v>
                </c:pt>
                <c:pt idx="1579">
                  <c:v>0.11999999999999886</c:v>
                </c:pt>
                <c:pt idx="1580">
                  <c:v>0.3</c:v>
                </c:pt>
                <c:pt idx="1581">
                  <c:v>0.32000000000000028</c:v>
                </c:pt>
                <c:pt idx="1582">
                  <c:v>0.35999999999999943</c:v>
                </c:pt>
                <c:pt idx="1583">
                  <c:v>0.35999999999999943</c:v>
                </c:pt>
                <c:pt idx="1584">
                  <c:v>0.39999999999999858</c:v>
                </c:pt>
                <c:pt idx="1585">
                  <c:v>-6.0000000000002274E-2</c:v>
                </c:pt>
                <c:pt idx="1586">
                  <c:v>0.11999999999999886</c:v>
                </c:pt>
                <c:pt idx="1587">
                  <c:v>0.41999999999999887</c:v>
                </c:pt>
                <c:pt idx="1588">
                  <c:v>0.43999999999999917</c:v>
                </c:pt>
                <c:pt idx="1589">
                  <c:v>0.23999999999999916</c:v>
                </c:pt>
                <c:pt idx="1590">
                  <c:v>9.9999999999998576E-2</c:v>
                </c:pt>
                <c:pt idx="1591">
                  <c:v>-8.000000000000114E-2</c:v>
                </c:pt>
                <c:pt idx="1592">
                  <c:v>-0.48000000000000115</c:v>
                </c:pt>
                <c:pt idx="1593">
                  <c:v>-0.42000000000000171</c:v>
                </c:pt>
                <c:pt idx="1594">
                  <c:v>-0.22000000000000028</c:v>
                </c:pt>
                <c:pt idx="1595">
                  <c:v>-3.9999999999999147E-2</c:v>
                </c:pt>
                <c:pt idx="1596">
                  <c:v>-0.36000000000000015</c:v>
                </c:pt>
                <c:pt idx="1597">
                  <c:v>0.16000000000000014</c:v>
                </c:pt>
                <c:pt idx="1598">
                  <c:v>0.46000000000000085</c:v>
                </c:pt>
                <c:pt idx="1599">
                  <c:v>-3.9999999999999855E-2</c:v>
                </c:pt>
                <c:pt idx="1600">
                  <c:v>-0.23999999999999985</c:v>
                </c:pt>
                <c:pt idx="1601">
                  <c:v>-7.999999999999971E-2</c:v>
                </c:pt>
                <c:pt idx="1602">
                  <c:v>-0.35999999999999943</c:v>
                </c:pt>
                <c:pt idx="1603">
                  <c:v>-0.69999999999999929</c:v>
                </c:pt>
                <c:pt idx="1604">
                  <c:v>-0.43999999999999917</c:v>
                </c:pt>
                <c:pt idx="1605">
                  <c:v>-0.33999999999999914</c:v>
                </c:pt>
                <c:pt idx="1606">
                  <c:v>-0.37999999999999901</c:v>
                </c:pt>
                <c:pt idx="1607">
                  <c:v>-0.93999999999999917</c:v>
                </c:pt>
                <c:pt idx="1608">
                  <c:v>-0.81999999999999962</c:v>
                </c:pt>
                <c:pt idx="1609">
                  <c:v>-1.0999999999999992</c:v>
                </c:pt>
                <c:pt idx="1610">
                  <c:v>-0.97999999999999976</c:v>
                </c:pt>
                <c:pt idx="1611">
                  <c:v>-0.45999999999999941</c:v>
                </c:pt>
                <c:pt idx="1612">
                  <c:v>-3.9999999999999147E-2</c:v>
                </c:pt>
                <c:pt idx="1613">
                  <c:v>-0.19999999999999929</c:v>
                </c:pt>
                <c:pt idx="1614">
                  <c:v>0.10000000000000071</c:v>
                </c:pt>
                <c:pt idx="1615">
                  <c:v>-0.17999999999999899</c:v>
                </c:pt>
                <c:pt idx="1616">
                  <c:v>-0.75999999999999868</c:v>
                </c:pt>
                <c:pt idx="1617">
                  <c:v>-0.97999999999999898</c:v>
                </c:pt>
                <c:pt idx="1618">
                  <c:v>-0.91999999999999882</c:v>
                </c:pt>
                <c:pt idx="1619">
                  <c:v>-1.0999999999999992</c:v>
                </c:pt>
                <c:pt idx="1620">
                  <c:v>-1.0199999999999996</c:v>
                </c:pt>
                <c:pt idx="1621">
                  <c:v>-1.1399999999999999</c:v>
                </c:pt>
                <c:pt idx="1622">
                  <c:v>-0.9199999999999996</c:v>
                </c:pt>
                <c:pt idx="1623">
                  <c:v>-0.81999999999999962</c:v>
                </c:pt>
                <c:pt idx="1624">
                  <c:v>-0.6</c:v>
                </c:pt>
                <c:pt idx="1625">
                  <c:v>-0.51999999999999957</c:v>
                </c:pt>
                <c:pt idx="1626">
                  <c:v>-0.4</c:v>
                </c:pt>
                <c:pt idx="1627">
                  <c:v>-0.54000000000000059</c:v>
                </c:pt>
                <c:pt idx="1628">
                  <c:v>-0.44000000000000056</c:v>
                </c:pt>
                <c:pt idx="1629">
                  <c:v>-0.56000000000000016</c:v>
                </c:pt>
                <c:pt idx="1630">
                  <c:v>-0.48000000000000043</c:v>
                </c:pt>
                <c:pt idx="1631">
                  <c:v>-0.6399999999999999</c:v>
                </c:pt>
                <c:pt idx="1632">
                  <c:v>-0.79999999999999927</c:v>
                </c:pt>
                <c:pt idx="1633">
                  <c:v>-1.3199999999999992</c:v>
                </c:pt>
                <c:pt idx="1634">
                  <c:v>-1.599999999999999</c:v>
                </c:pt>
                <c:pt idx="1635">
                  <c:v>-1.7799999999999994</c:v>
                </c:pt>
                <c:pt idx="1636">
                  <c:v>-1.6199999999999997</c:v>
                </c:pt>
                <c:pt idx="1637">
                  <c:v>-1.28</c:v>
                </c:pt>
                <c:pt idx="1638">
                  <c:v>-0.98000000000000043</c:v>
                </c:pt>
                <c:pt idx="1639">
                  <c:v>-0.36000000000000049</c:v>
                </c:pt>
                <c:pt idx="1640">
                  <c:v>-8.0000000000000071E-2</c:v>
                </c:pt>
                <c:pt idx="1641">
                  <c:v>-4.0000000000000216E-2</c:v>
                </c:pt>
                <c:pt idx="1642">
                  <c:v>-0.11999999999999993</c:v>
                </c:pt>
                <c:pt idx="1643">
                  <c:v>-1.9999999999999928E-2</c:v>
                </c:pt>
                <c:pt idx="1644">
                  <c:v>-0.28000000000000008</c:v>
                </c:pt>
                <c:pt idx="1645">
                  <c:v>-0.4599999999999998</c:v>
                </c:pt>
                <c:pt idx="1646">
                  <c:v>-0.73999999999999955</c:v>
                </c:pt>
                <c:pt idx="1647">
                  <c:v>-0.93999999999999984</c:v>
                </c:pt>
                <c:pt idx="1648">
                  <c:v>-0.97999999999999976</c:v>
                </c:pt>
                <c:pt idx="1649">
                  <c:v>-1.3399999999999994</c:v>
                </c:pt>
                <c:pt idx="1650">
                  <c:v>-1.3199999999999998</c:v>
                </c:pt>
                <c:pt idx="1651">
                  <c:v>-1.4000000000000004</c:v>
                </c:pt>
                <c:pt idx="1652">
                  <c:v>-1.42</c:v>
                </c:pt>
                <c:pt idx="1653">
                  <c:v>-1.3800000000000001</c:v>
                </c:pt>
                <c:pt idx="1654">
                  <c:v>-1.3000000000000003</c:v>
                </c:pt>
                <c:pt idx="1655">
                  <c:v>-1.6</c:v>
                </c:pt>
                <c:pt idx="1656">
                  <c:v>-1.3799999999999997</c:v>
                </c:pt>
                <c:pt idx="1657">
                  <c:v>-1.3400000000000003</c:v>
                </c:pt>
                <c:pt idx="1658">
                  <c:v>-1.8400000000000003</c:v>
                </c:pt>
                <c:pt idx="1659">
                  <c:v>-1.7</c:v>
                </c:pt>
                <c:pt idx="1660">
                  <c:v>-1.3400000000000003</c:v>
                </c:pt>
                <c:pt idx="1661">
                  <c:v>-1.4600000000000004</c:v>
                </c:pt>
                <c:pt idx="1662">
                  <c:v>-1.6200000000000003</c:v>
                </c:pt>
                <c:pt idx="1663">
                  <c:v>-1.36</c:v>
                </c:pt>
                <c:pt idx="1664">
                  <c:v>-1.2600000000000002</c:v>
                </c:pt>
                <c:pt idx="1665">
                  <c:v>-1.6400000000000001</c:v>
                </c:pt>
                <c:pt idx="1666">
                  <c:v>-1.64</c:v>
                </c:pt>
                <c:pt idx="1667">
                  <c:v>-1.1800000000000002</c:v>
                </c:pt>
                <c:pt idx="1668">
                  <c:v>-1.3199999999999998</c:v>
                </c:pt>
                <c:pt idx="1669">
                  <c:v>-1.4400000000000002</c:v>
                </c:pt>
                <c:pt idx="1670">
                  <c:v>-1.1000000000000001</c:v>
                </c:pt>
                <c:pt idx="1671">
                  <c:v>-0.82000000000000028</c:v>
                </c:pt>
                <c:pt idx="1672">
                  <c:v>-0.94000000000000017</c:v>
                </c:pt>
                <c:pt idx="1673">
                  <c:v>-0.96000000000000019</c:v>
                </c:pt>
                <c:pt idx="1674">
                  <c:v>-1.1000000000000001</c:v>
                </c:pt>
                <c:pt idx="1675">
                  <c:v>-1.4600000000000002</c:v>
                </c:pt>
                <c:pt idx="1676">
                  <c:v>-1.56</c:v>
                </c:pt>
                <c:pt idx="1677">
                  <c:v>-1.7600000000000002</c:v>
                </c:pt>
                <c:pt idx="1678">
                  <c:v>-1.7000000000000006</c:v>
                </c:pt>
                <c:pt idx="1679">
                  <c:v>-1.6000000000000003</c:v>
                </c:pt>
                <c:pt idx="1680">
                  <c:v>-1.3800000000000008</c:v>
                </c:pt>
                <c:pt idx="1681">
                  <c:v>-1.5800000000000005</c:v>
                </c:pt>
                <c:pt idx="1682">
                  <c:v>-1.3000000000000007</c:v>
                </c:pt>
                <c:pt idx="1683">
                  <c:v>-1.0800000000000005</c:v>
                </c:pt>
                <c:pt idx="1684">
                  <c:v>-1.0800000000000012</c:v>
                </c:pt>
                <c:pt idx="1685">
                  <c:v>-1.4400000000000008</c:v>
                </c:pt>
                <c:pt idx="1686">
                  <c:v>-1.4400000000000008</c:v>
                </c:pt>
                <c:pt idx="1687">
                  <c:v>-1.8600000000000008</c:v>
                </c:pt>
                <c:pt idx="1688">
                  <c:v>-2.3600000000000008</c:v>
                </c:pt>
                <c:pt idx="1689">
                  <c:v>-2.3200000000000003</c:v>
                </c:pt>
                <c:pt idx="1690">
                  <c:v>-1.78</c:v>
                </c:pt>
                <c:pt idx="1691">
                  <c:v>-1.9800000000000004</c:v>
                </c:pt>
                <c:pt idx="1692">
                  <c:v>-2.12</c:v>
                </c:pt>
                <c:pt idx="1693">
                  <c:v>-1.8199999999999998</c:v>
                </c:pt>
                <c:pt idx="1694">
                  <c:v>-2.1000000000000005</c:v>
                </c:pt>
                <c:pt idx="1695">
                  <c:v>-2.3400000000000003</c:v>
                </c:pt>
                <c:pt idx="1696">
                  <c:v>-2.0200000000000005</c:v>
                </c:pt>
                <c:pt idx="1697">
                  <c:v>-1.9600000000000002</c:v>
                </c:pt>
                <c:pt idx="1698">
                  <c:v>-1.8799999999999997</c:v>
                </c:pt>
                <c:pt idx="1699">
                  <c:v>-1.8599999999999994</c:v>
                </c:pt>
                <c:pt idx="1700">
                  <c:v>-2.0999999999999996</c:v>
                </c:pt>
                <c:pt idx="1701">
                  <c:v>-2.1399999999999992</c:v>
                </c:pt>
                <c:pt idx="1702">
                  <c:v>-2.04</c:v>
                </c:pt>
                <c:pt idx="1703">
                  <c:v>-2.14</c:v>
                </c:pt>
                <c:pt idx="1704">
                  <c:v>-1.78</c:v>
                </c:pt>
                <c:pt idx="1705">
                  <c:v>-1.7</c:v>
                </c:pt>
                <c:pt idx="1706">
                  <c:v>-1.8200000000000003</c:v>
                </c:pt>
                <c:pt idx="1707">
                  <c:v>-1.86</c:v>
                </c:pt>
                <c:pt idx="1708">
                  <c:v>-1.7200000000000002</c:v>
                </c:pt>
                <c:pt idx="1709">
                  <c:v>-2.3200000000000003</c:v>
                </c:pt>
                <c:pt idx="1710">
                  <c:v>-2.3400000000000003</c:v>
                </c:pt>
                <c:pt idx="1711">
                  <c:v>-2.7400000000000007</c:v>
                </c:pt>
                <c:pt idx="1712">
                  <c:v>-2.8000000000000007</c:v>
                </c:pt>
                <c:pt idx="1713">
                  <c:v>-3.2</c:v>
                </c:pt>
                <c:pt idx="1714">
                  <c:v>-3.0600000000000005</c:v>
                </c:pt>
                <c:pt idx="1715">
                  <c:v>-3.2400000000000007</c:v>
                </c:pt>
                <c:pt idx="1716">
                  <c:v>-3.3600000000000003</c:v>
                </c:pt>
                <c:pt idx="1717">
                  <c:v>-2.6799999999999997</c:v>
                </c:pt>
                <c:pt idx="1718">
                  <c:v>-2.3999999999999995</c:v>
                </c:pt>
                <c:pt idx="1719">
                  <c:v>-2.38</c:v>
                </c:pt>
                <c:pt idx="1720">
                  <c:v>-1.7799999999999998</c:v>
                </c:pt>
                <c:pt idx="1721">
                  <c:v>-1.4</c:v>
                </c:pt>
                <c:pt idx="1722">
                  <c:v>-1.8400000000000003</c:v>
                </c:pt>
                <c:pt idx="1723">
                  <c:v>-2.080000000000001</c:v>
                </c:pt>
                <c:pt idx="1724">
                  <c:v>-1.8800000000000012</c:v>
                </c:pt>
                <c:pt idx="1725">
                  <c:v>-2.160000000000001</c:v>
                </c:pt>
                <c:pt idx="1726">
                  <c:v>-2.3400000000000007</c:v>
                </c:pt>
                <c:pt idx="1727">
                  <c:v>-2.9000000000000008</c:v>
                </c:pt>
                <c:pt idx="1728">
                  <c:v>-2.7600000000000007</c:v>
                </c:pt>
                <c:pt idx="1729">
                  <c:v>-3.1</c:v>
                </c:pt>
                <c:pt idx="1730">
                  <c:v>-3.0400000000000005</c:v>
                </c:pt>
                <c:pt idx="1731">
                  <c:v>-2.6000000000000005</c:v>
                </c:pt>
                <c:pt idx="1732">
                  <c:v>-2.2400000000000011</c:v>
                </c:pt>
                <c:pt idx="1733">
                  <c:v>-2.4200000000000008</c:v>
                </c:pt>
                <c:pt idx="1734">
                  <c:v>-2.160000000000001</c:v>
                </c:pt>
                <c:pt idx="1735">
                  <c:v>-2.160000000000001</c:v>
                </c:pt>
                <c:pt idx="1736">
                  <c:v>-2.4400000000000004</c:v>
                </c:pt>
                <c:pt idx="1737">
                  <c:v>-2.46</c:v>
                </c:pt>
                <c:pt idx="1738">
                  <c:v>-2.54</c:v>
                </c:pt>
                <c:pt idx="1739">
                  <c:v>-2.5</c:v>
                </c:pt>
                <c:pt idx="1740">
                  <c:v>-2.8399999999999994</c:v>
                </c:pt>
                <c:pt idx="1741">
                  <c:v>-2.84</c:v>
                </c:pt>
                <c:pt idx="1742">
                  <c:v>-2.94</c:v>
                </c:pt>
                <c:pt idx="1743">
                  <c:v>-3.0599999999999996</c:v>
                </c:pt>
                <c:pt idx="1744">
                  <c:v>-3.1599999999999993</c:v>
                </c:pt>
                <c:pt idx="1745">
                  <c:v>-3.38</c:v>
                </c:pt>
                <c:pt idx="1746">
                  <c:v>-3.5600000000000009</c:v>
                </c:pt>
                <c:pt idx="1747">
                  <c:v>-3.9</c:v>
                </c:pt>
                <c:pt idx="1748">
                  <c:v>-3.9400000000000004</c:v>
                </c:pt>
                <c:pt idx="1749">
                  <c:v>-4.2400000000000011</c:v>
                </c:pt>
                <c:pt idx="1750">
                  <c:v>-4.3800000000000008</c:v>
                </c:pt>
                <c:pt idx="1751">
                  <c:v>-4.9400000000000004</c:v>
                </c:pt>
                <c:pt idx="1752">
                  <c:v>-5.5400000000000009</c:v>
                </c:pt>
                <c:pt idx="1753">
                  <c:v>-5.8400000000000007</c:v>
                </c:pt>
                <c:pt idx="1754">
                  <c:v>-6.1000000000000005</c:v>
                </c:pt>
                <c:pt idx="1755">
                  <c:v>-6.6800000000000015</c:v>
                </c:pt>
                <c:pt idx="1756">
                  <c:v>-6.62</c:v>
                </c:pt>
                <c:pt idx="1757">
                  <c:v>-6.76</c:v>
                </c:pt>
                <c:pt idx="1758">
                  <c:v>-7.32</c:v>
                </c:pt>
                <c:pt idx="1759">
                  <c:v>-7.76</c:v>
                </c:pt>
                <c:pt idx="1760">
                  <c:v>-8.34</c:v>
                </c:pt>
                <c:pt idx="1761">
                  <c:v>-8.879999999999999</c:v>
                </c:pt>
                <c:pt idx="1762">
                  <c:v>-8.82</c:v>
                </c:pt>
                <c:pt idx="1763">
                  <c:v>-8.4799999999999986</c:v>
                </c:pt>
                <c:pt idx="1764">
                  <c:v>-8.58</c:v>
                </c:pt>
                <c:pt idx="1765">
                  <c:v>-7.9</c:v>
                </c:pt>
                <c:pt idx="1766">
                  <c:v>-7.9</c:v>
                </c:pt>
                <c:pt idx="1767">
                  <c:v>-7.8599999999999994</c:v>
                </c:pt>
                <c:pt idx="1768">
                  <c:v>-7.9599999999999991</c:v>
                </c:pt>
                <c:pt idx="1769">
                  <c:v>-7.8400000000000007</c:v>
                </c:pt>
                <c:pt idx="1770">
                  <c:v>-7.62</c:v>
                </c:pt>
                <c:pt idx="1771">
                  <c:v>-7.080000000000001</c:v>
                </c:pt>
                <c:pt idx="1772">
                  <c:v>-6.660000000000001</c:v>
                </c:pt>
                <c:pt idx="1773">
                  <c:v>-6.3000000000000016</c:v>
                </c:pt>
                <c:pt idx="1774">
                  <c:v>-6.0400000000000009</c:v>
                </c:pt>
                <c:pt idx="1775">
                  <c:v>-5.660000000000001</c:v>
                </c:pt>
                <c:pt idx="1776">
                  <c:v>-5.42</c:v>
                </c:pt>
                <c:pt idx="1777">
                  <c:v>-5.5200000000000005</c:v>
                </c:pt>
                <c:pt idx="1778">
                  <c:v>-5.2200000000000006</c:v>
                </c:pt>
                <c:pt idx="1779">
                  <c:v>-4.6800000000000006</c:v>
                </c:pt>
                <c:pt idx="1780">
                  <c:v>-4.62</c:v>
                </c:pt>
                <c:pt idx="1781">
                  <c:v>-4.3</c:v>
                </c:pt>
                <c:pt idx="1782">
                  <c:v>-3.8200000000000003</c:v>
                </c:pt>
                <c:pt idx="1783">
                  <c:v>-3.94</c:v>
                </c:pt>
                <c:pt idx="1784">
                  <c:v>-3.7199999999999998</c:v>
                </c:pt>
                <c:pt idx="1785">
                  <c:v>-3.38</c:v>
                </c:pt>
                <c:pt idx="1786">
                  <c:v>-3.2400000000000007</c:v>
                </c:pt>
                <c:pt idx="1787">
                  <c:v>-2.8400000000000007</c:v>
                </c:pt>
                <c:pt idx="1788">
                  <c:v>-2.5200000000000009</c:v>
                </c:pt>
                <c:pt idx="1789">
                  <c:v>-2.280000000000002</c:v>
                </c:pt>
                <c:pt idx="1790">
                  <c:v>-2.1800000000000019</c:v>
                </c:pt>
                <c:pt idx="1791">
                  <c:v>-2.160000000000001</c:v>
                </c:pt>
                <c:pt idx="1792">
                  <c:v>-2.2000000000000002</c:v>
                </c:pt>
                <c:pt idx="1793">
                  <c:v>-2.2799999999999998</c:v>
                </c:pt>
                <c:pt idx="1794">
                  <c:v>-2.1199999999999988</c:v>
                </c:pt>
                <c:pt idx="1795">
                  <c:v>-2.0399999999999991</c:v>
                </c:pt>
                <c:pt idx="1796">
                  <c:v>-2.0199999999999996</c:v>
                </c:pt>
                <c:pt idx="1797">
                  <c:v>-2.04</c:v>
                </c:pt>
                <c:pt idx="1798">
                  <c:v>-1.5400000000000005</c:v>
                </c:pt>
                <c:pt idx="1799">
                  <c:v>-1.7600000000000009</c:v>
                </c:pt>
                <c:pt idx="1800">
                  <c:v>-1.620000000000001</c:v>
                </c:pt>
                <c:pt idx="1801">
                  <c:v>-1.0800000000000012</c:v>
                </c:pt>
                <c:pt idx="1802">
                  <c:v>-0.84000000000000052</c:v>
                </c:pt>
                <c:pt idx="1803">
                  <c:v>-1.0200000000000002</c:v>
                </c:pt>
                <c:pt idx="1804">
                  <c:v>-1.0000000000000007</c:v>
                </c:pt>
                <c:pt idx="1805">
                  <c:v>-1.0400000000000005</c:v>
                </c:pt>
                <c:pt idx="1806">
                  <c:v>-1.0200000000000002</c:v>
                </c:pt>
                <c:pt idx="1807">
                  <c:v>-0.86000000000000087</c:v>
                </c:pt>
                <c:pt idx="1808">
                  <c:v>-0.28000000000000114</c:v>
                </c:pt>
                <c:pt idx="1809">
                  <c:v>0.55999999999999939</c:v>
                </c:pt>
                <c:pt idx="1810">
                  <c:v>0.81999999999999962</c:v>
                </c:pt>
                <c:pt idx="1811">
                  <c:v>0.83999999999999986</c:v>
                </c:pt>
                <c:pt idx="1812">
                  <c:v>1.0799999999999996</c:v>
                </c:pt>
                <c:pt idx="1813">
                  <c:v>0.60000000000000075</c:v>
                </c:pt>
                <c:pt idx="1814">
                  <c:v>-0.19999999999999929</c:v>
                </c:pt>
                <c:pt idx="1815">
                  <c:v>-0.2999999999999986</c:v>
                </c:pt>
                <c:pt idx="1816">
                  <c:v>-0.37999999999999901</c:v>
                </c:pt>
                <c:pt idx="1817">
                  <c:v>-0.69999999999999929</c:v>
                </c:pt>
                <c:pt idx="1818">
                  <c:v>-0.52000000000000024</c:v>
                </c:pt>
                <c:pt idx="1819">
                  <c:v>-0.68000000000000038</c:v>
                </c:pt>
                <c:pt idx="1820">
                  <c:v>-0.56000000000000161</c:v>
                </c:pt>
                <c:pt idx="1821">
                  <c:v>-0.74000000000000266</c:v>
                </c:pt>
                <c:pt idx="1822">
                  <c:v>-0.82000000000000173</c:v>
                </c:pt>
                <c:pt idx="1823">
                  <c:v>-0.64000000000000057</c:v>
                </c:pt>
                <c:pt idx="1824">
                  <c:v>-0.1</c:v>
                </c:pt>
                <c:pt idx="1825">
                  <c:v>-0.4799999999999997</c:v>
                </c:pt>
                <c:pt idx="1826">
                  <c:v>-7.9999999999998295E-2</c:v>
                </c:pt>
                <c:pt idx="1827">
                  <c:v>-0.21999999999999886</c:v>
                </c:pt>
                <c:pt idx="1828">
                  <c:v>-0.15999999999999942</c:v>
                </c:pt>
                <c:pt idx="1829">
                  <c:v>-6.0000000000000851E-2</c:v>
                </c:pt>
                <c:pt idx="1830">
                  <c:v>0.41999999999999887</c:v>
                </c:pt>
                <c:pt idx="1831">
                  <c:v>0.13999999999999915</c:v>
                </c:pt>
                <c:pt idx="1832">
                  <c:v>0.45999999999999941</c:v>
                </c:pt>
                <c:pt idx="1833">
                  <c:v>0.55999999999999939</c:v>
                </c:pt>
              </c:numCache>
            </c:numRef>
          </c:xVal>
          <c:yVal>
            <c:numRef>
              <c:f>'62G_15'!$A$2:$A$1842</c:f>
              <c:numCache>
                <c:formatCode>General</c:formatCode>
                <c:ptCount val="1841"/>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numCache>
            </c:numRef>
          </c:yVal>
          <c:smooth val="1"/>
          <c:extLst>
            <c:ext xmlns:c16="http://schemas.microsoft.com/office/drawing/2014/chart" uri="{C3380CC4-5D6E-409C-BE32-E72D297353CC}">
              <c16:uniqueId val="{00000003-D36C-40EC-9226-5C7EA6525A0A}"/>
            </c:ext>
          </c:extLst>
        </c:ser>
        <c:ser>
          <c:idx val="1"/>
          <c:order val="4"/>
          <c:tx>
            <c:strRef>
              <c:f>'62G_15'!$S$1</c:f>
              <c:strCache>
                <c:ptCount val="1"/>
                <c:pt idx="0">
                  <c:v>2019-2020</c:v>
                </c:pt>
              </c:strCache>
            </c:strRef>
          </c:tx>
          <c:spPr>
            <a:ln w="12700"/>
          </c:spPr>
          <c:marker>
            <c:symbol val="none"/>
          </c:marker>
          <c:xVal>
            <c:numRef>
              <c:f>'62G_15'!$S$2:$S$1836</c:f>
              <c:numCache>
                <c:formatCode>General</c:formatCode>
                <c:ptCount val="1835"/>
                <c:pt idx="3">
                  <c:v>2.2400000000000007</c:v>
                </c:pt>
                <c:pt idx="4">
                  <c:v>1.8600000000000008</c:v>
                </c:pt>
                <c:pt idx="5">
                  <c:v>1.8200000000000007</c:v>
                </c:pt>
                <c:pt idx="6">
                  <c:v>1.7600000000000002</c:v>
                </c:pt>
                <c:pt idx="7">
                  <c:v>1.9599999999999997</c:v>
                </c:pt>
                <c:pt idx="8">
                  <c:v>2.0599999999999996</c:v>
                </c:pt>
                <c:pt idx="9">
                  <c:v>2.5999999999999996</c:v>
                </c:pt>
                <c:pt idx="10">
                  <c:v>2.5799999999999992</c:v>
                </c:pt>
                <c:pt idx="11">
                  <c:v>2.9399999999999995</c:v>
                </c:pt>
                <c:pt idx="12">
                  <c:v>2.7599999999999993</c:v>
                </c:pt>
                <c:pt idx="13">
                  <c:v>2.8199999999999994</c:v>
                </c:pt>
                <c:pt idx="14">
                  <c:v>2.8799999999999994</c:v>
                </c:pt>
                <c:pt idx="15">
                  <c:v>3.34</c:v>
                </c:pt>
                <c:pt idx="16">
                  <c:v>3.2399999999999998</c:v>
                </c:pt>
                <c:pt idx="17">
                  <c:v>3.5799999999999996</c:v>
                </c:pt>
                <c:pt idx="18">
                  <c:v>3.7</c:v>
                </c:pt>
                <c:pt idx="19">
                  <c:v>3.6400000000000006</c:v>
                </c:pt>
                <c:pt idx="20">
                  <c:v>3.4800000000000004</c:v>
                </c:pt>
                <c:pt idx="21">
                  <c:v>3.4</c:v>
                </c:pt>
                <c:pt idx="22">
                  <c:v>3.18</c:v>
                </c:pt>
                <c:pt idx="23">
                  <c:v>2.84</c:v>
                </c:pt>
                <c:pt idx="24">
                  <c:v>2.7199999999999998</c:v>
                </c:pt>
                <c:pt idx="25">
                  <c:v>3.0999999999999992</c:v>
                </c:pt>
                <c:pt idx="26">
                  <c:v>3.4</c:v>
                </c:pt>
                <c:pt idx="27">
                  <c:v>3.3200000000000003</c:v>
                </c:pt>
                <c:pt idx="28">
                  <c:v>3.5</c:v>
                </c:pt>
                <c:pt idx="29">
                  <c:v>3.3200000000000003</c:v>
                </c:pt>
                <c:pt idx="30">
                  <c:v>2.8000000000000003</c:v>
                </c:pt>
                <c:pt idx="31">
                  <c:v>2.4600000000000004</c:v>
                </c:pt>
                <c:pt idx="32">
                  <c:v>2.5800000000000005</c:v>
                </c:pt>
                <c:pt idx="33">
                  <c:v>2.46</c:v>
                </c:pt>
                <c:pt idx="34">
                  <c:v>2.4800000000000009</c:v>
                </c:pt>
                <c:pt idx="35">
                  <c:v>2.38</c:v>
                </c:pt>
                <c:pt idx="36">
                  <c:v>2.5200000000000005</c:v>
                </c:pt>
                <c:pt idx="37">
                  <c:v>2.5200000000000005</c:v>
                </c:pt>
                <c:pt idx="38">
                  <c:v>2.84</c:v>
                </c:pt>
                <c:pt idx="39">
                  <c:v>3.0599999999999996</c:v>
                </c:pt>
                <c:pt idx="40">
                  <c:v>3.1399999999999997</c:v>
                </c:pt>
                <c:pt idx="41">
                  <c:v>3.0199999999999996</c:v>
                </c:pt>
                <c:pt idx="42">
                  <c:v>2.9400000000000004</c:v>
                </c:pt>
                <c:pt idx="43">
                  <c:v>2.5999999999999996</c:v>
                </c:pt>
                <c:pt idx="44">
                  <c:v>2.48</c:v>
                </c:pt>
                <c:pt idx="45">
                  <c:v>2.34</c:v>
                </c:pt>
                <c:pt idx="46">
                  <c:v>2.34</c:v>
                </c:pt>
                <c:pt idx="47">
                  <c:v>2.4200000000000004</c:v>
                </c:pt>
                <c:pt idx="48">
                  <c:v>2.5200000000000005</c:v>
                </c:pt>
                <c:pt idx="49">
                  <c:v>2.98</c:v>
                </c:pt>
                <c:pt idx="50">
                  <c:v>3.14</c:v>
                </c:pt>
                <c:pt idx="51">
                  <c:v>3.22</c:v>
                </c:pt>
                <c:pt idx="52">
                  <c:v>3.0000000000000004</c:v>
                </c:pt>
                <c:pt idx="53">
                  <c:v>2.9999999999999996</c:v>
                </c:pt>
                <c:pt idx="54">
                  <c:v>2.64</c:v>
                </c:pt>
                <c:pt idx="55">
                  <c:v>3.0400000000000005</c:v>
                </c:pt>
                <c:pt idx="56">
                  <c:v>3.2</c:v>
                </c:pt>
                <c:pt idx="57">
                  <c:v>3.7</c:v>
                </c:pt>
                <c:pt idx="58">
                  <c:v>3.9200000000000004</c:v>
                </c:pt>
                <c:pt idx="59">
                  <c:v>4.0599999999999996</c:v>
                </c:pt>
                <c:pt idx="60">
                  <c:v>3.78</c:v>
                </c:pt>
                <c:pt idx="61">
                  <c:v>3.6399999999999992</c:v>
                </c:pt>
                <c:pt idx="62">
                  <c:v>3.419999999999999</c:v>
                </c:pt>
                <c:pt idx="63">
                  <c:v>3.5799999999999996</c:v>
                </c:pt>
                <c:pt idx="64">
                  <c:v>3.4599999999999995</c:v>
                </c:pt>
                <c:pt idx="65">
                  <c:v>3.7</c:v>
                </c:pt>
                <c:pt idx="66">
                  <c:v>3.9599999999999995</c:v>
                </c:pt>
                <c:pt idx="67">
                  <c:v>3.7</c:v>
                </c:pt>
                <c:pt idx="68">
                  <c:v>3.3200000000000003</c:v>
                </c:pt>
                <c:pt idx="69">
                  <c:v>3.3600000000000008</c:v>
                </c:pt>
                <c:pt idx="70">
                  <c:v>3.2800000000000002</c:v>
                </c:pt>
                <c:pt idx="71">
                  <c:v>3.14</c:v>
                </c:pt>
                <c:pt idx="72">
                  <c:v>3.3600000000000003</c:v>
                </c:pt>
                <c:pt idx="73">
                  <c:v>3.5799999999999996</c:v>
                </c:pt>
                <c:pt idx="74">
                  <c:v>3.78</c:v>
                </c:pt>
                <c:pt idx="75">
                  <c:v>3.7199999999999989</c:v>
                </c:pt>
                <c:pt idx="76">
                  <c:v>3.6199999999999988</c:v>
                </c:pt>
                <c:pt idx="77">
                  <c:v>3.5799999999999996</c:v>
                </c:pt>
                <c:pt idx="78">
                  <c:v>3.3600000000000003</c:v>
                </c:pt>
                <c:pt idx="79">
                  <c:v>3.08</c:v>
                </c:pt>
                <c:pt idx="80">
                  <c:v>2.58</c:v>
                </c:pt>
                <c:pt idx="81">
                  <c:v>2.3800000000000003</c:v>
                </c:pt>
                <c:pt idx="82">
                  <c:v>2.12</c:v>
                </c:pt>
                <c:pt idx="83">
                  <c:v>1.7400000000000002</c:v>
                </c:pt>
                <c:pt idx="84">
                  <c:v>1.2400000000000007</c:v>
                </c:pt>
                <c:pt idx="85">
                  <c:v>1.0200000000000007</c:v>
                </c:pt>
                <c:pt idx="86">
                  <c:v>0.70000000000000073</c:v>
                </c:pt>
                <c:pt idx="87">
                  <c:v>0.48000000000000043</c:v>
                </c:pt>
                <c:pt idx="88">
                  <c:v>0.38000000000000006</c:v>
                </c:pt>
                <c:pt idx="89">
                  <c:v>0.33999999999999986</c:v>
                </c:pt>
                <c:pt idx="90">
                  <c:v>0.38000000000000006</c:v>
                </c:pt>
                <c:pt idx="91">
                  <c:v>0.25999999999999945</c:v>
                </c:pt>
                <c:pt idx="92">
                  <c:v>5.9999999999999429E-2</c:v>
                </c:pt>
                <c:pt idx="93">
                  <c:v>-0.12000000000000029</c:v>
                </c:pt>
                <c:pt idx="94">
                  <c:v>-0.18000000000000044</c:v>
                </c:pt>
                <c:pt idx="95">
                  <c:v>-0.7800000000000008</c:v>
                </c:pt>
                <c:pt idx="96">
                  <c:v>-1.0800000000000005</c:v>
                </c:pt>
                <c:pt idx="97">
                  <c:v>-1.4200000000000004</c:v>
                </c:pt>
                <c:pt idx="98">
                  <c:v>-1.72</c:v>
                </c:pt>
                <c:pt idx="99">
                  <c:v>-2.0199999999999996</c:v>
                </c:pt>
                <c:pt idx="100">
                  <c:v>-1.7799999999999994</c:v>
                </c:pt>
                <c:pt idx="101">
                  <c:v>-2.0399999999999996</c:v>
                </c:pt>
                <c:pt idx="102">
                  <c:v>-1.8599999999999999</c:v>
                </c:pt>
                <c:pt idx="103">
                  <c:v>-1.8</c:v>
                </c:pt>
                <c:pt idx="104">
                  <c:v>-1.8800000000000003</c:v>
                </c:pt>
                <c:pt idx="105">
                  <c:v>-1.9400000000000006</c:v>
                </c:pt>
                <c:pt idx="106">
                  <c:v>-1.7000000000000004</c:v>
                </c:pt>
                <c:pt idx="107">
                  <c:v>-1.5400000000000003</c:v>
                </c:pt>
                <c:pt idx="108">
                  <c:v>-1.5400000000000005</c:v>
                </c:pt>
                <c:pt idx="109">
                  <c:v>-1.3000000000000003</c:v>
                </c:pt>
                <c:pt idx="110">
                  <c:v>-1.08</c:v>
                </c:pt>
                <c:pt idx="111">
                  <c:v>-1.3200000000000003</c:v>
                </c:pt>
                <c:pt idx="112">
                  <c:v>-1.4600000000000004</c:v>
                </c:pt>
                <c:pt idx="113">
                  <c:v>-0.84000000000000019</c:v>
                </c:pt>
                <c:pt idx="114">
                  <c:v>-0.73999999999999988</c:v>
                </c:pt>
                <c:pt idx="115">
                  <c:v>-1.02</c:v>
                </c:pt>
                <c:pt idx="116">
                  <c:v>-0.4599999999999998</c:v>
                </c:pt>
                <c:pt idx="117">
                  <c:v>-0.29999999999999966</c:v>
                </c:pt>
                <c:pt idx="118">
                  <c:v>-0.85999999999999976</c:v>
                </c:pt>
                <c:pt idx="119">
                  <c:v>-1.0400000000000003</c:v>
                </c:pt>
                <c:pt idx="120">
                  <c:v>-0.46000000000000052</c:v>
                </c:pt>
                <c:pt idx="121">
                  <c:v>-0.50000000000000033</c:v>
                </c:pt>
                <c:pt idx="122">
                  <c:v>-0.28000000000000008</c:v>
                </c:pt>
                <c:pt idx="123">
                  <c:v>-0.2</c:v>
                </c:pt>
                <c:pt idx="124">
                  <c:v>8.0000000000000071E-2</c:v>
                </c:pt>
                <c:pt idx="125">
                  <c:v>-0.13999999999999985</c:v>
                </c:pt>
                <c:pt idx="126">
                  <c:v>6.0000000000000143E-2</c:v>
                </c:pt>
                <c:pt idx="127">
                  <c:v>-0.26000000000000012</c:v>
                </c:pt>
                <c:pt idx="128">
                  <c:v>-0.14000000000000021</c:v>
                </c:pt>
                <c:pt idx="129">
                  <c:v>0.13999999999999985</c:v>
                </c:pt>
                <c:pt idx="130">
                  <c:v>0.28000000000000008</c:v>
                </c:pt>
                <c:pt idx="131">
                  <c:v>4.0000000000000216E-2</c:v>
                </c:pt>
                <c:pt idx="132">
                  <c:v>0.40000000000000036</c:v>
                </c:pt>
                <c:pt idx="133">
                  <c:v>0.68</c:v>
                </c:pt>
                <c:pt idx="134">
                  <c:v>0.54000000000000026</c:v>
                </c:pt>
                <c:pt idx="135">
                  <c:v>0.72000000000000031</c:v>
                </c:pt>
                <c:pt idx="136">
                  <c:v>1.0400000000000003</c:v>
                </c:pt>
                <c:pt idx="137">
                  <c:v>0.98000000000000009</c:v>
                </c:pt>
                <c:pt idx="138">
                  <c:v>0.8600000000000001</c:v>
                </c:pt>
                <c:pt idx="139">
                  <c:v>0.98000000000000009</c:v>
                </c:pt>
                <c:pt idx="140">
                  <c:v>0.89999999999999969</c:v>
                </c:pt>
                <c:pt idx="141">
                  <c:v>1.2199999999999995</c:v>
                </c:pt>
                <c:pt idx="142">
                  <c:v>1.72</c:v>
                </c:pt>
                <c:pt idx="143">
                  <c:v>1.8</c:v>
                </c:pt>
                <c:pt idx="144">
                  <c:v>2</c:v>
                </c:pt>
                <c:pt idx="145">
                  <c:v>2.12</c:v>
                </c:pt>
                <c:pt idx="146">
                  <c:v>1.6400000000000001</c:v>
                </c:pt>
                <c:pt idx="147">
                  <c:v>1.3799999999999997</c:v>
                </c:pt>
                <c:pt idx="148">
                  <c:v>1.5399999999999998</c:v>
                </c:pt>
                <c:pt idx="149">
                  <c:v>1.3</c:v>
                </c:pt>
                <c:pt idx="150">
                  <c:v>1.4799999999999998</c:v>
                </c:pt>
                <c:pt idx="151">
                  <c:v>1.3399999999999994</c:v>
                </c:pt>
                <c:pt idx="152">
                  <c:v>1.3</c:v>
                </c:pt>
                <c:pt idx="153">
                  <c:v>1.1600000000000001</c:v>
                </c:pt>
                <c:pt idx="154">
                  <c:v>1.2</c:v>
                </c:pt>
                <c:pt idx="155">
                  <c:v>0.96000000000000019</c:v>
                </c:pt>
                <c:pt idx="156">
                  <c:v>1.1200000000000006</c:v>
                </c:pt>
                <c:pt idx="157">
                  <c:v>1.2000000000000004</c:v>
                </c:pt>
                <c:pt idx="158">
                  <c:v>1.36</c:v>
                </c:pt>
                <c:pt idx="159">
                  <c:v>1.36</c:v>
                </c:pt>
                <c:pt idx="160">
                  <c:v>1.06</c:v>
                </c:pt>
                <c:pt idx="161">
                  <c:v>1.0599999999999998</c:v>
                </c:pt>
                <c:pt idx="162">
                  <c:v>1.1599999999999997</c:v>
                </c:pt>
                <c:pt idx="163">
                  <c:v>0.91999999999999993</c:v>
                </c:pt>
                <c:pt idx="164">
                  <c:v>1.1599999999999997</c:v>
                </c:pt>
                <c:pt idx="165">
                  <c:v>1.7999999999999996</c:v>
                </c:pt>
                <c:pt idx="166">
                  <c:v>1.7599999999999993</c:v>
                </c:pt>
                <c:pt idx="167">
                  <c:v>1.6799999999999993</c:v>
                </c:pt>
                <c:pt idx="168">
                  <c:v>1.7799999999999994</c:v>
                </c:pt>
                <c:pt idx="169">
                  <c:v>1.4399999999999995</c:v>
                </c:pt>
                <c:pt idx="170">
                  <c:v>0.99999999999999967</c:v>
                </c:pt>
                <c:pt idx="171">
                  <c:v>1.1599999999999997</c:v>
                </c:pt>
                <c:pt idx="172">
                  <c:v>0.87999999999999967</c:v>
                </c:pt>
                <c:pt idx="173">
                  <c:v>0.99999999999999967</c:v>
                </c:pt>
                <c:pt idx="174">
                  <c:v>1.0199999999999996</c:v>
                </c:pt>
                <c:pt idx="175">
                  <c:v>1.2399999999999995</c:v>
                </c:pt>
                <c:pt idx="176">
                  <c:v>1.1399999999999999</c:v>
                </c:pt>
                <c:pt idx="177">
                  <c:v>1.22</c:v>
                </c:pt>
                <c:pt idx="178">
                  <c:v>1.2399999999999998</c:v>
                </c:pt>
                <c:pt idx="179">
                  <c:v>0.77999999999999969</c:v>
                </c:pt>
                <c:pt idx="180">
                  <c:v>0.33999999999999986</c:v>
                </c:pt>
                <c:pt idx="181">
                  <c:v>0.29999999999999966</c:v>
                </c:pt>
                <c:pt idx="182">
                  <c:v>1.9999999999999928E-2</c:v>
                </c:pt>
                <c:pt idx="183">
                  <c:v>-0.21999999999999992</c:v>
                </c:pt>
                <c:pt idx="184">
                  <c:v>4.0000000000000216E-2</c:v>
                </c:pt>
                <c:pt idx="185">
                  <c:v>0.34000000000000019</c:v>
                </c:pt>
                <c:pt idx="186">
                  <c:v>0.20000000000000034</c:v>
                </c:pt>
                <c:pt idx="187">
                  <c:v>0.51999999999999991</c:v>
                </c:pt>
                <c:pt idx="188">
                  <c:v>0.58000000000000007</c:v>
                </c:pt>
                <c:pt idx="189">
                  <c:v>0.91999999999999993</c:v>
                </c:pt>
                <c:pt idx="190">
                  <c:v>0.98000000000000009</c:v>
                </c:pt>
                <c:pt idx="191">
                  <c:v>1.1600000000000001</c:v>
                </c:pt>
                <c:pt idx="192">
                  <c:v>1.0400000000000003</c:v>
                </c:pt>
                <c:pt idx="193">
                  <c:v>1.1400000000000001</c:v>
                </c:pt>
                <c:pt idx="194">
                  <c:v>1.08</c:v>
                </c:pt>
                <c:pt idx="195">
                  <c:v>0.88000000000000012</c:v>
                </c:pt>
                <c:pt idx="196">
                  <c:v>0.71999999999999953</c:v>
                </c:pt>
                <c:pt idx="197">
                  <c:v>0.73999999999999955</c:v>
                </c:pt>
                <c:pt idx="198">
                  <c:v>0.35999999999999943</c:v>
                </c:pt>
                <c:pt idx="199">
                  <c:v>0.19999999999999965</c:v>
                </c:pt>
                <c:pt idx="200">
                  <c:v>0.25999999999999945</c:v>
                </c:pt>
                <c:pt idx="201">
                  <c:v>0.87999999999999956</c:v>
                </c:pt>
                <c:pt idx="202">
                  <c:v>0.75999999999999956</c:v>
                </c:pt>
                <c:pt idx="203">
                  <c:v>0.85999999999999965</c:v>
                </c:pt>
                <c:pt idx="204">
                  <c:v>0.57999999999999952</c:v>
                </c:pt>
                <c:pt idx="205">
                  <c:v>0.49999999999999944</c:v>
                </c:pt>
                <c:pt idx="206">
                  <c:v>1.9999999999999928E-2</c:v>
                </c:pt>
                <c:pt idx="207">
                  <c:v>0.6</c:v>
                </c:pt>
                <c:pt idx="208">
                  <c:v>1.22</c:v>
                </c:pt>
                <c:pt idx="209">
                  <c:v>1.6800000000000002</c:v>
                </c:pt>
                <c:pt idx="210">
                  <c:v>1.7000000000000004</c:v>
                </c:pt>
                <c:pt idx="211">
                  <c:v>1.28</c:v>
                </c:pt>
                <c:pt idx="212">
                  <c:v>0.76000000000000012</c:v>
                </c:pt>
                <c:pt idx="213">
                  <c:v>0.68</c:v>
                </c:pt>
                <c:pt idx="214">
                  <c:v>0.36000000000000015</c:v>
                </c:pt>
                <c:pt idx="215">
                  <c:v>0.82000000000000006</c:v>
                </c:pt>
                <c:pt idx="216">
                  <c:v>1.1400000000000001</c:v>
                </c:pt>
                <c:pt idx="217">
                  <c:v>1.1200000000000001</c:v>
                </c:pt>
                <c:pt idx="218">
                  <c:v>0.62000000000000011</c:v>
                </c:pt>
                <c:pt idx="219">
                  <c:v>0.80000000000000016</c:v>
                </c:pt>
                <c:pt idx="220">
                  <c:v>0.38000000000000006</c:v>
                </c:pt>
                <c:pt idx="221">
                  <c:v>0.62000000000000033</c:v>
                </c:pt>
                <c:pt idx="222">
                  <c:v>0.8600000000000001</c:v>
                </c:pt>
                <c:pt idx="223">
                  <c:v>1.0400000000000003</c:v>
                </c:pt>
                <c:pt idx="224">
                  <c:v>1.1800000000000002</c:v>
                </c:pt>
                <c:pt idx="225">
                  <c:v>1.08</c:v>
                </c:pt>
                <c:pt idx="226">
                  <c:v>0.88000000000000012</c:v>
                </c:pt>
                <c:pt idx="227">
                  <c:v>0.50000000000000033</c:v>
                </c:pt>
                <c:pt idx="228">
                  <c:v>0.50000000000000033</c:v>
                </c:pt>
                <c:pt idx="229">
                  <c:v>0.42000000000000026</c:v>
                </c:pt>
                <c:pt idx="230">
                  <c:v>0.50000000000000033</c:v>
                </c:pt>
                <c:pt idx="231">
                  <c:v>0.50000000000000033</c:v>
                </c:pt>
                <c:pt idx="232">
                  <c:v>0.43999999999999984</c:v>
                </c:pt>
                <c:pt idx="233">
                  <c:v>0.58000000000000007</c:v>
                </c:pt>
                <c:pt idx="234">
                  <c:v>0.80000000000000038</c:v>
                </c:pt>
                <c:pt idx="235">
                  <c:v>1.2400000000000002</c:v>
                </c:pt>
                <c:pt idx="236">
                  <c:v>1.3199999999999998</c:v>
                </c:pt>
                <c:pt idx="237">
                  <c:v>1.6199999999999999</c:v>
                </c:pt>
                <c:pt idx="238">
                  <c:v>1.4799999999999998</c:v>
                </c:pt>
                <c:pt idx="239">
                  <c:v>0.95999999999999941</c:v>
                </c:pt>
                <c:pt idx="240">
                  <c:v>0.53999999999999948</c:v>
                </c:pt>
                <c:pt idx="241">
                  <c:v>0.4199999999999996</c:v>
                </c:pt>
                <c:pt idx="242">
                  <c:v>0.21999999999999992</c:v>
                </c:pt>
                <c:pt idx="243">
                  <c:v>0.17999999999999972</c:v>
                </c:pt>
                <c:pt idx="244">
                  <c:v>0.67999999999999972</c:v>
                </c:pt>
                <c:pt idx="245">
                  <c:v>1.0399999999999998</c:v>
                </c:pt>
                <c:pt idx="246">
                  <c:v>1.2799999999999998</c:v>
                </c:pt>
                <c:pt idx="247">
                  <c:v>1.3399999999999994</c:v>
                </c:pt>
                <c:pt idx="248">
                  <c:v>1.5799999999999996</c:v>
                </c:pt>
                <c:pt idx="249">
                  <c:v>1.6199999999999999</c:v>
                </c:pt>
                <c:pt idx="250">
                  <c:v>1.3999999999999997</c:v>
                </c:pt>
                <c:pt idx="251">
                  <c:v>1.64</c:v>
                </c:pt>
                <c:pt idx="252">
                  <c:v>1.8399999999999999</c:v>
                </c:pt>
                <c:pt idx="253">
                  <c:v>1.7999999999999996</c:v>
                </c:pt>
                <c:pt idx="254">
                  <c:v>1.6599999999999995</c:v>
                </c:pt>
                <c:pt idx="255">
                  <c:v>1.8199999999999996</c:v>
                </c:pt>
                <c:pt idx="256">
                  <c:v>1.4399999999999995</c:v>
                </c:pt>
                <c:pt idx="257">
                  <c:v>1.3399999999999999</c:v>
                </c:pt>
                <c:pt idx="258">
                  <c:v>1.3400000000000003</c:v>
                </c:pt>
                <c:pt idx="259">
                  <c:v>1.2400000000000002</c:v>
                </c:pt>
                <c:pt idx="260">
                  <c:v>1.2000000000000004</c:v>
                </c:pt>
                <c:pt idx="261">
                  <c:v>1.4400000000000002</c:v>
                </c:pt>
                <c:pt idx="262">
                  <c:v>1.6600000000000001</c:v>
                </c:pt>
                <c:pt idx="263">
                  <c:v>1.5399999999999998</c:v>
                </c:pt>
                <c:pt idx="264">
                  <c:v>1.6800000000000002</c:v>
                </c:pt>
                <c:pt idx="265">
                  <c:v>1.86</c:v>
                </c:pt>
                <c:pt idx="266">
                  <c:v>1.5000000000000004</c:v>
                </c:pt>
                <c:pt idx="267">
                  <c:v>1.52</c:v>
                </c:pt>
                <c:pt idx="268">
                  <c:v>1.7399999999999998</c:v>
                </c:pt>
                <c:pt idx="269">
                  <c:v>1.8399999999999999</c:v>
                </c:pt>
                <c:pt idx="270">
                  <c:v>1.6999999999999997</c:v>
                </c:pt>
                <c:pt idx="271">
                  <c:v>2.2999999999999998</c:v>
                </c:pt>
                <c:pt idx="272">
                  <c:v>1.92</c:v>
                </c:pt>
                <c:pt idx="273">
                  <c:v>1.9</c:v>
                </c:pt>
                <c:pt idx="274">
                  <c:v>1.7399999999999998</c:v>
                </c:pt>
                <c:pt idx="275">
                  <c:v>1.6199999999999999</c:v>
                </c:pt>
                <c:pt idx="276">
                  <c:v>1.64</c:v>
                </c:pt>
                <c:pt idx="277">
                  <c:v>2.0599999999999996</c:v>
                </c:pt>
                <c:pt idx="278">
                  <c:v>1.8</c:v>
                </c:pt>
                <c:pt idx="279">
                  <c:v>1.52</c:v>
                </c:pt>
                <c:pt idx="280">
                  <c:v>1.7799999999999998</c:v>
                </c:pt>
                <c:pt idx="281">
                  <c:v>1.42</c:v>
                </c:pt>
                <c:pt idx="282">
                  <c:v>1.02</c:v>
                </c:pt>
                <c:pt idx="283">
                  <c:v>1.0999999999999996</c:v>
                </c:pt>
                <c:pt idx="284">
                  <c:v>1.7799999999999998</c:v>
                </c:pt>
                <c:pt idx="285">
                  <c:v>1.4999999999999996</c:v>
                </c:pt>
                <c:pt idx="286">
                  <c:v>1.3599999999999994</c:v>
                </c:pt>
                <c:pt idx="287">
                  <c:v>1.4999999999999996</c:v>
                </c:pt>
                <c:pt idx="288">
                  <c:v>1.7400000000000002</c:v>
                </c:pt>
                <c:pt idx="289">
                  <c:v>1.4400000000000002</c:v>
                </c:pt>
                <c:pt idx="290">
                  <c:v>1.7800000000000005</c:v>
                </c:pt>
                <c:pt idx="291">
                  <c:v>2.0000000000000004</c:v>
                </c:pt>
                <c:pt idx="292">
                  <c:v>1.7600000000000005</c:v>
                </c:pt>
                <c:pt idx="293">
                  <c:v>1.7000000000000004</c:v>
                </c:pt>
                <c:pt idx="294">
                  <c:v>1.4600000000000004</c:v>
                </c:pt>
                <c:pt idx="295">
                  <c:v>1.320000000000001</c:v>
                </c:pt>
                <c:pt idx="296">
                  <c:v>1.3800000000000012</c:v>
                </c:pt>
                <c:pt idx="297">
                  <c:v>1.8600000000000008</c:v>
                </c:pt>
                <c:pt idx="298">
                  <c:v>1.8400000000000005</c:v>
                </c:pt>
                <c:pt idx="299">
                  <c:v>1.8</c:v>
                </c:pt>
                <c:pt idx="300">
                  <c:v>1.7799999999999998</c:v>
                </c:pt>
                <c:pt idx="301">
                  <c:v>1.8799999999999997</c:v>
                </c:pt>
                <c:pt idx="302">
                  <c:v>1.7399999999999998</c:v>
                </c:pt>
                <c:pt idx="303">
                  <c:v>1.56</c:v>
                </c:pt>
                <c:pt idx="304">
                  <c:v>1.8800000000000003</c:v>
                </c:pt>
                <c:pt idx="305">
                  <c:v>1.7800000000000005</c:v>
                </c:pt>
                <c:pt idx="306">
                  <c:v>1.7400000000000007</c:v>
                </c:pt>
                <c:pt idx="307">
                  <c:v>1.6000000000000008</c:v>
                </c:pt>
                <c:pt idx="308">
                  <c:v>1.64</c:v>
                </c:pt>
                <c:pt idx="309">
                  <c:v>1.9600000000000002</c:v>
                </c:pt>
                <c:pt idx="310">
                  <c:v>1.94</c:v>
                </c:pt>
                <c:pt idx="311">
                  <c:v>1.8599999999999994</c:v>
                </c:pt>
                <c:pt idx="312">
                  <c:v>2.1799999999999988</c:v>
                </c:pt>
                <c:pt idx="313">
                  <c:v>2.2399999999999993</c:v>
                </c:pt>
                <c:pt idx="314">
                  <c:v>2.0599999999999987</c:v>
                </c:pt>
                <c:pt idx="315">
                  <c:v>1.819999999999999</c:v>
                </c:pt>
                <c:pt idx="316">
                  <c:v>1.9199999999999995</c:v>
                </c:pt>
                <c:pt idx="317">
                  <c:v>1.8599999999999994</c:v>
                </c:pt>
                <c:pt idx="318">
                  <c:v>2.1999999999999993</c:v>
                </c:pt>
                <c:pt idx="319">
                  <c:v>2.0999999999999992</c:v>
                </c:pt>
                <c:pt idx="320">
                  <c:v>2.2399999999999993</c:v>
                </c:pt>
                <c:pt idx="321">
                  <c:v>2.2999999999999985</c:v>
                </c:pt>
                <c:pt idx="322">
                  <c:v>2.2599999999999989</c:v>
                </c:pt>
                <c:pt idx="323">
                  <c:v>1.6999999999999993</c:v>
                </c:pt>
                <c:pt idx="324">
                  <c:v>1.4599999999999995</c:v>
                </c:pt>
                <c:pt idx="325">
                  <c:v>1.679999999999999</c:v>
                </c:pt>
                <c:pt idx="326">
                  <c:v>1.679999999999999</c:v>
                </c:pt>
                <c:pt idx="327">
                  <c:v>1.7799999999999998</c:v>
                </c:pt>
                <c:pt idx="328">
                  <c:v>1.94</c:v>
                </c:pt>
                <c:pt idx="329">
                  <c:v>1.2</c:v>
                </c:pt>
                <c:pt idx="330">
                  <c:v>0.94000000000000061</c:v>
                </c:pt>
                <c:pt idx="331">
                  <c:v>0.40000000000000069</c:v>
                </c:pt>
                <c:pt idx="332">
                  <c:v>0.12000000000000029</c:v>
                </c:pt>
                <c:pt idx="333">
                  <c:v>0.14000000000000057</c:v>
                </c:pt>
                <c:pt idx="334">
                  <c:v>0.56000000000000016</c:v>
                </c:pt>
                <c:pt idx="335">
                  <c:v>0.54000000000000059</c:v>
                </c:pt>
                <c:pt idx="336">
                  <c:v>0.88000000000000111</c:v>
                </c:pt>
                <c:pt idx="337">
                  <c:v>1.0600000000000009</c:v>
                </c:pt>
                <c:pt idx="338">
                  <c:v>1.1800000000000004</c:v>
                </c:pt>
                <c:pt idx="339">
                  <c:v>1.5800000000000005</c:v>
                </c:pt>
                <c:pt idx="340">
                  <c:v>1.7799999999999998</c:v>
                </c:pt>
                <c:pt idx="341">
                  <c:v>1.5999999999999992</c:v>
                </c:pt>
                <c:pt idx="342">
                  <c:v>1.4999999999999993</c:v>
                </c:pt>
                <c:pt idx="343">
                  <c:v>1.2599999999999993</c:v>
                </c:pt>
                <c:pt idx="344">
                  <c:v>1.1799999999999997</c:v>
                </c:pt>
                <c:pt idx="345">
                  <c:v>0.8</c:v>
                </c:pt>
                <c:pt idx="346">
                  <c:v>0.97999999999999976</c:v>
                </c:pt>
                <c:pt idx="347">
                  <c:v>0.93999999999999984</c:v>
                </c:pt>
                <c:pt idx="348">
                  <c:v>0.9199999999999996</c:v>
                </c:pt>
                <c:pt idx="349">
                  <c:v>0.73999999999999988</c:v>
                </c:pt>
                <c:pt idx="350">
                  <c:v>0.8600000000000001</c:v>
                </c:pt>
                <c:pt idx="351">
                  <c:v>0.8600000000000001</c:v>
                </c:pt>
                <c:pt idx="352">
                  <c:v>0.83999999999999986</c:v>
                </c:pt>
                <c:pt idx="353">
                  <c:v>0.73999999999999988</c:v>
                </c:pt>
                <c:pt idx="354">
                  <c:v>0.83999999999999986</c:v>
                </c:pt>
                <c:pt idx="355">
                  <c:v>0.83999999999999919</c:v>
                </c:pt>
                <c:pt idx="356">
                  <c:v>0.6599999999999987</c:v>
                </c:pt>
                <c:pt idx="357">
                  <c:v>0.69999999999999929</c:v>
                </c:pt>
                <c:pt idx="358">
                  <c:v>0.69999999999999929</c:v>
                </c:pt>
                <c:pt idx="359">
                  <c:v>0.59999999999999853</c:v>
                </c:pt>
                <c:pt idx="360">
                  <c:v>0.75999999999999868</c:v>
                </c:pt>
                <c:pt idx="361">
                  <c:v>0.99999999999999933</c:v>
                </c:pt>
                <c:pt idx="362">
                  <c:v>0.45999999999999941</c:v>
                </c:pt>
                <c:pt idx="363">
                  <c:v>0.57999999999999974</c:v>
                </c:pt>
                <c:pt idx="364">
                  <c:v>0.52000000000000024</c:v>
                </c:pt>
                <c:pt idx="365">
                  <c:v>0.54000000000000059</c:v>
                </c:pt>
                <c:pt idx="366">
                  <c:v>0.24000000000000057</c:v>
                </c:pt>
                <c:pt idx="367">
                  <c:v>0.90000000000000069</c:v>
                </c:pt>
                <c:pt idx="368">
                  <c:v>0.88000000000000045</c:v>
                </c:pt>
                <c:pt idx="369">
                  <c:v>1.2200000000000002</c:v>
                </c:pt>
                <c:pt idx="370">
                  <c:v>1.0600000000000009</c:v>
                </c:pt>
                <c:pt idx="371">
                  <c:v>1.4800000000000004</c:v>
                </c:pt>
                <c:pt idx="372">
                  <c:v>1.64</c:v>
                </c:pt>
                <c:pt idx="373">
                  <c:v>1.6800000000000004</c:v>
                </c:pt>
                <c:pt idx="374">
                  <c:v>1.2400000000000007</c:v>
                </c:pt>
                <c:pt idx="375">
                  <c:v>1.2799999999999998</c:v>
                </c:pt>
                <c:pt idx="376">
                  <c:v>1.0200000000000002</c:v>
                </c:pt>
                <c:pt idx="377">
                  <c:v>0.96000000000000019</c:v>
                </c:pt>
                <c:pt idx="378">
                  <c:v>1.0399999999999998</c:v>
                </c:pt>
                <c:pt idx="379">
                  <c:v>1.2799999999999998</c:v>
                </c:pt>
                <c:pt idx="380">
                  <c:v>1.4799999999999998</c:v>
                </c:pt>
                <c:pt idx="381">
                  <c:v>1.3399999999999999</c:v>
                </c:pt>
                <c:pt idx="382">
                  <c:v>0.97999999999999976</c:v>
                </c:pt>
                <c:pt idx="383">
                  <c:v>0.51999999999999957</c:v>
                </c:pt>
                <c:pt idx="384">
                  <c:v>0.79999999999999927</c:v>
                </c:pt>
                <c:pt idx="385">
                  <c:v>0.67999999999999905</c:v>
                </c:pt>
                <c:pt idx="386">
                  <c:v>0.71999999999999886</c:v>
                </c:pt>
                <c:pt idx="387">
                  <c:v>1.0199999999999989</c:v>
                </c:pt>
                <c:pt idx="388">
                  <c:v>1.5199999999999989</c:v>
                </c:pt>
                <c:pt idx="389">
                  <c:v>1.579999999999999</c:v>
                </c:pt>
                <c:pt idx="390">
                  <c:v>1.44</c:v>
                </c:pt>
                <c:pt idx="391">
                  <c:v>1.0599999999999994</c:v>
                </c:pt>
                <c:pt idx="392">
                  <c:v>1</c:v>
                </c:pt>
                <c:pt idx="393">
                  <c:v>0.78000000000000047</c:v>
                </c:pt>
                <c:pt idx="394">
                  <c:v>0.28000000000000114</c:v>
                </c:pt>
                <c:pt idx="395">
                  <c:v>0.40000000000000069</c:v>
                </c:pt>
                <c:pt idx="396">
                  <c:v>1.0400000000000014</c:v>
                </c:pt>
                <c:pt idx="397">
                  <c:v>1.0000000000000013</c:v>
                </c:pt>
                <c:pt idx="398">
                  <c:v>1.2800000000000011</c:v>
                </c:pt>
                <c:pt idx="399">
                  <c:v>1.5000000000000007</c:v>
                </c:pt>
                <c:pt idx="400">
                  <c:v>1.3000000000000007</c:v>
                </c:pt>
                <c:pt idx="401">
                  <c:v>1.2</c:v>
                </c:pt>
                <c:pt idx="402">
                  <c:v>0.97999999999999976</c:v>
                </c:pt>
                <c:pt idx="403">
                  <c:v>0.63999999999999913</c:v>
                </c:pt>
                <c:pt idx="404">
                  <c:v>0.63999999999999913</c:v>
                </c:pt>
                <c:pt idx="405">
                  <c:v>0.81999999999999884</c:v>
                </c:pt>
                <c:pt idx="406">
                  <c:v>0.57999999999999974</c:v>
                </c:pt>
                <c:pt idx="407">
                  <c:v>0.7</c:v>
                </c:pt>
                <c:pt idx="408">
                  <c:v>0.80000000000000071</c:v>
                </c:pt>
                <c:pt idx="409">
                  <c:v>0.72000000000000097</c:v>
                </c:pt>
                <c:pt idx="410">
                  <c:v>0.60000000000000142</c:v>
                </c:pt>
                <c:pt idx="411">
                  <c:v>0.66000000000000159</c:v>
                </c:pt>
                <c:pt idx="412">
                  <c:v>0.62000000000000166</c:v>
                </c:pt>
                <c:pt idx="413">
                  <c:v>1.1200000000000017</c:v>
                </c:pt>
                <c:pt idx="414">
                  <c:v>1.1600000000000015</c:v>
                </c:pt>
                <c:pt idx="415">
                  <c:v>1.3400000000000021</c:v>
                </c:pt>
                <c:pt idx="416">
                  <c:v>1.240000000000002</c:v>
                </c:pt>
                <c:pt idx="417">
                  <c:v>1.1800000000000019</c:v>
                </c:pt>
                <c:pt idx="418">
                  <c:v>0.88000000000000111</c:v>
                </c:pt>
                <c:pt idx="419">
                  <c:v>1.0600000000000016</c:v>
                </c:pt>
                <c:pt idx="420">
                  <c:v>0.94000000000000128</c:v>
                </c:pt>
                <c:pt idx="421">
                  <c:v>1.1400000000000006</c:v>
                </c:pt>
                <c:pt idx="422">
                  <c:v>1.2399999999999998</c:v>
                </c:pt>
                <c:pt idx="423">
                  <c:v>1.3400000000000005</c:v>
                </c:pt>
                <c:pt idx="424">
                  <c:v>1.0799999999999996</c:v>
                </c:pt>
                <c:pt idx="425">
                  <c:v>1.0799999999999996</c:v>
                </c:pt>
                <c:pt idx="426">
                  <c:v>1</c:v>
                </c:pt>
                <c:pt idx="427">
                  <c:v>1.1400000000000006</c:v>
                </c:pt>
                <c:pt idx="428">
                  <c:v>1.1399999999999999</c:v>
                </c:pt>
                <c:pt idx="429">
                  <c:v>1.2799999999999998</c:v>
                </c:pt>
                <c:pt idx="430">
                  <c:v>1.3799999999999997</c:v>
                </c:pt>
                <c:pt idx="431">
                  <c:v>1.2799999999999998</c:v>
                </c:pt>
                <c:pt idx="432">
                  <c:v>0.79999999999999927</c:v>
                </c:pt>
                <c:pt idx="433">
                  <c:v>0.4799999999999997</c:v>
                </c:pt>
                <c:pt idx="434">
                  <c:v>0</c:v>
                </c:pt>
                <c:pt idx="435">
                  <c:v>-2.0000000000000285E-2</c:v>
                </c:pt>
                <c:pt idx="436">
                  <c:v>-0.10000000000000071</c:v>
                </c:pt>
                <c:pt idx="437">
                  <c:v>9.9999999999999284E-2</c:v>
                </c:pt>
                <c:pt idx="438">
                  <c:v>0.11999999999999958</c:v>
                </c:pt>
                <c:pt idx="439">
                  <c:v>0.5</c:v>
                </c:pt>
                <c:pt idx="440">
                  <c:v>0.64000000000000057</c:v>
                </c:pt>
                <c:pt idx="441">
                  <c:v>1.0400000000000005</c:v>
                </c:pt>
                <c:pt idx="442">
                  <c:v>1.1400000000000006</c:v>
                </c:pt>
                <c:pt idx="443">
                  <c:v>1.3000000000000007</c:v>
                </c:pt>
                <c:pt idx="444">
                  <c:v>1.8200000000000003</c:v>
                </c:pt>
                <c:pt idx="445">
                  <c:v>1.7</c:v>
                </c:pt>
                <c:pt idx="446">
                  <c:v>1.7800000000000005</c:v>
                </c:pt>
                <c:pt idx="447">
                  <c:v>1.9800000000000004</c:v>
                </c:pt>
                <c:pt idx="448">
                  <c:v>2.1199999999999997</c:v>
                </c:pt>
                <c:pt idx="449">
                  <c:v>1.94</c:v>
                </c:pt>
                <c:pt idx="450">
                  <c:v>1.8399999999999999</c:v>
                </c:pt>
                <c:pt idx="451">
                  <c:v>1.7399999999999998</c:v>
                </c:pt>
                <c:pt idx="452">
                  <c:v>1.7600000000000002</c:v>
                </c:pt>
                <c:pt idx="453">
                  <c:v>1.6000000000000008</c:v>
                </c:pt>
                <c:pt idx="454">
                  <c:v>1.4200000000000004</c:v>
                </c:pt>
                <c:pt idx="455">
                  <c:v>1.2800000000000005</c:v>
                </c:pt>
                <c:pt idx="456">
                  <c:v>1.2</c:v>
                </c:pt>
                <c:pt idx="457">
                  <c:v>1.0599999999999994</c:v>
                </c:pt>
                <c:pt idx="458">
                  <c:v>1.3199999999999996</c:v>
                </c:pt>
                <c:pt idx="459">
                  <c:v>1.2599999999999993</c:v>
                </c:pt>
                <c:pt idx="460">
                  <c:v>1.4799999999999991</c:v>
                </c:pt>
                <c:pt idx="461">
                  <c:v>1.8799999999999997</c:v>
                </c:pt>
                <c:pt idx="462">
                  <c:v>1.64</c:v>
                </c:pt>
                <c:pt idx="463">
                  <c:v>1.4199999999999995</c:v>
                </c:pt>
                <c:pt idx="464">
                  <c:v>1.3800000000000003</c:v>
                </c:pt>
                <c:pt idx="465">
                  <c:v>1.4200000000000004</c:v>
                </c:pt>
                <c:pt idx="466">
                  <c:v>1.1799999999999997</c:v>
                </c:pt>
                <c:pt idx="467">
                  <c:v>1.7399999999999998</c:v>
                </c:pt>
                <c:pt idx="468">
                  <c:v>1.6600000000000001</c:v>
                </c:pt>
                <c:pt idx="469">
                  <c:v>1.64</c:v>
                </c:pt>
                <c:pt idx="470">
                  <c:v>1.3000000000000007</c:v>
                </c:pt>
                <c:pt idx="471">
                  <c:v>1.1400000000000012</c:v>
                </c:pt>
                <c:pt idx="472">
                  <c:v>0.8400000000000013</c:v>
                </c:pt>
                <c:pt idx="473">
                  <c:v>0.84000000000000052</c:v>
                </c:pt>
                <c:pt idx="474">
                  <c:v>0.88000000000000045</c:v>
                </c:pt>
                <c:pt idx="475">
                  <c:v>1.2199999999999995</c:v>
                </c:pt>
                <c:pt idx="476">
                  <c:v>1.1599999999999988</c:v>
                </c:pt>
                <c:pt idx="477">
                  <c:v>1.4199999999999988</c:v>
                </c:pt>
                <c:pt idx="478">
                  <c:v>1.2999999999999994</c:v>
                </c:pt>
                <c:pt idx="479">
                  <c:v>1.1399999999999992</c:v>
                </c:pt>
                <c:pt idx="480">
                  <c:v>1.3599999999999994</c:v>
                </c:pt>
                <c:pt idx="481">
                  <c:v>1.2399999999999998</c:v>
                </c:pt>
                <c:pt idx="482">
                  <c:v>0.82000000000000028</c:v>
                </c:pt>
                <c:pt idx="483">
                  <c:v>1.2800000000000005</c:v>
                </c:pt>
                <c:pt idx="484">
                  <c:v>1.1400000000000006</c:v>
                </c:pt>
                <c:pt idx="485">
                  <c:v>1.0200000000000009</c:v>
                </c:pt>
                <c:pt idx="486">
                  <c:v>0.80000000000000138</c:v>
                </c:pt>
                <c:pt idx="487">
                  <c:v>1.1800000000000004</c:v>
                </c:pt>
                <c:pt idx="488">
                  <c:v>0.92000000000000026</c:v>
                </c:pt>
                <c:pt idx="489">
                  <c:v>1.4000000000000008</c:v>
                </c:pt>
                <c:pt idx="490">
                  <c:v>1.0000000000000007</c:v>
                </c:pt>
                <c:pt idx="491">
                  <c:v>1.0000000000000007</c:v>
                </c:pt>
                <c:pt idx="492">
                  <c:v>0.52000000000000102</c:v>
                </c:pt>
                <c:pt idx="493">
                  <c:v>8.0000000000000432E-2</c:v>
                </c:pt>
                <c:pt idx="494">
                  <c:v>0.2</c:v>
                </c:pt>
                <c:pt idx="495">
                  <c:v>0.31999999999999956</c:v>
                </c:pt>
                <c:pt idx="496">
                  <c:v>0.63999999999999913</c:v>
                </c:pt>
                <c:pt idx="497">
                  <c:v>1.0199999999999996</c:v>
                </c:pt>
                <c:pt idx="498">
                  <c:v>1.9800000000000004</c:v>
                </c:pt>
                <c:pt idx="499">
                  <c:v>1.8200000000000003</c:v>
                </c:pt>
                <c:pt idx="500">
                  <c:v>1.7200000000000002</c:v>
                </c:pt>
                <c:pt idx="501">
                  <c:v>1.5400000000000005</c:v>
                </c:pt>
                <c:pt idx="502">
                  <c:v>1.1200000000000003</c:v>
                </c:pt>
                <c:pt idx="503">
                  <c:v>0.76000000000000012</c:v>
                </c:pt>
                <c:pt idx="504">
                  <c:v>0.6</c:v>
                </c:pt>
                <c:pt idx="505">
                  <c:v>0.65999999999999948</c:v>
                </c:pt>
                <c:pt idx="506">
                  <c:v>0.71999999999999953</c:v>
                </c:pt>
                <c:pt idx="507">
                  <c:v>0.93999999999999984</c:v>
                </c:pt>
                <c:pt idx="508">
                  <c:v>0.79999999999999927</c:v>
                </c:pt>
                <c:pt idx="509">
                  <c:v>0.87999999999999901</c:v>
                </c:pt>
                <c:pt idx="510">
                  <c:v>1.1599999999999995</c:v>
                </c:pt>
                <c:pt idx="511">
                  <c:v>1.2399999999999991</c:v>
                </c:pt>
                <c:pt idx="512">
                  <c:v>1.179999999999999</c:v>
                </c:pt>
                <c:pt idx="513">
                  <c:v>0.95999999999999941</c:v>
                </c:pt>
                <c:pt idx="514">
                  <c:v>1.1800000000000004</c:v>
                </c:pt>
                <c:pt idx="515">
                  <c:v>1.3200000000000003</c:v>
                </c:pt>
                <c:pt idx="516">
                  <c:v>1.0800000000000005</c:v>
                </c:pt>
                <c:pt idx="517">
                  <c:v>1.2200000000000002</c:v>
                </c:pt>
                <c:pt idx="518">
                  <c:v>1.5200000000000002</c:v>
                </c:pt>
                <c:pt idx="519">
                  <c:v>1.36</c:v>
                </c:pt>
                <c:pt idx="520">
                  <c:v>1.1000000000000008</c:v>
                </c:pt>
                <c:pt idx="521">
                  <c:v>1.7200000000000011</c:v>
                </c:pt>
                <c:pt idx="522">
                  <c:v>1.5400000000000014</c:v>
                </c:pt>
                <c:pt idx="523">
                  <c:v>1.6400000000000012</c:v>
                </c:pt>
                <c:pt idx="524">
                  <c:v>1.5600000000000016</c:v>
                </c:pt>
                <c:pt idx="525">
                  <c:v>1.320000000000001</c:v>
                </c:pt>
                <c:pt idx="526">
                  <c:v>1.3800000000000003</c:v>
                </c:pt>
                <c:pt idx="527">
                  <c:v>1.1800000000000004</c:v>
                </c:pt>
                <c:pt idx="528">
                  <c:v>0.96000000000000085</c:v>
                </c:pt>
                <c:pt idx="529">
                  <c:v>1.0400000000000005</c:v>
                </c:pt>
                <c:pt idx="530">
                  <c:v>1.1400000000000006</c:v>
                </c:pt>
                <c:pt idx="531">
                  <c:v>0.62000000000000099</c:v>
                </c:pt>
                <c:pt idx="532">
                  <c:v>1.0000000000000007</c:v>
                </c:pt>
                <c:pt idx="533">
                  <c:v>0.74000000000000055</c:v>
                </c:pt>
                <c:pt idx="534">
                  <c:v>0.76000000000000012</c:v>
                </c:pt>
                <c:pt idx="535">
                  <c:v>1.0200000000000002</c:v>
                </c:pt>
                <c:pt idx="536">
                  <c:v>1.2800000000000005</c:v>
                </c:pt>
                <c:pt idx="537">
                  <c:v>1.3</c:v>
                </c:pt>
                <c:pt idx="538">
                  <c:v>1.3799999999999997</c:v>
                </c:pt>
                <c:pt idx="539">
                  <c:v>1.3399999999999999</c:v>
                </c:pt>
                <c:pt idx="540">
                  <c:v>1.3800000000000003</c:v>
                </c:pt>
                <c:pt idx="541">
                  <c:v>1.2399999999999998</c:v>
                </c:pt>
                <c:pt idx="542">
                  <c:v>1.0200000000000002</c:v>
                </c:pt>
                <c:pt idx="543">
                  <c:v>0.72000000000000031</c:v>
                </c:pt>
                <c:pt idx="544">
                  <c:v>0.8</c:v>
                </c:pt>
                <c:pt idx="545">
                  <c:v>0.29999999999999927</c:v>
                </c:pt>
                <c:pt idx="546">
                  <c:v>0.21999999999999958</c:v>
                </c:pt>
                <c:pt idx="547">
                  <c:v>0.33999999999999986</c:v>
                </c:pt>
                <c:pt idx="548">
                  <c:v>0.46000000000000013</c:v>
                </c:pt>
                <c:pt idx="549">
                  <c:v>0.16000000000000014</c:v>
                </c:pt>
                <c:pt idx="550">
                  <c:v>0.52000000000000024</c:v>
                </c:pt>
                <c:pt idx="551">
                  <c:v>0.4</c:v>
                </c:pt>
                <c:pt idx="552">
                  <c:v>0.56000000000000016</c:v>
                </c:pt>
                <c:pt idx="553">
                  <c:v>0.51999999999999957</c:v>
                </c:pt>
                <c:pt idx="554">
                  <c:v>0.26000000000000012</c:v>
                </c:pt>
                <c:pt idx="555">
                  <c:v>0.30000000000000071</c:v>
                </c:pt>
                <c:pt idx="556">
                  <c:v>0.58000000000000118</c:v>
                </c:pt>
                <c:pt idx="557">
                  <c:v>0.40000000000000141</c:v>
                </c:pt>
                <c:pt idx="558">
                  <c:v>0.52000000000000168</c:v>
                </c:pt>
                <c:pt idx="559">
                  <c:v>0.86000000000000087</c:v>
                </c:pt>
                <c:pt idx="560">
                  <c:v>0.70000000000000073</c:v>
                </c:pt>
                <c:pt idx="561">
                  <c:v>0.73999999999999988</c:v>
                </c:pt>
                <c:pt idx="562">
                  <c:v>1.0599999999999994</c:v>
                </c:pt>
                <c:pt idx="563">
                  <c:v>0.89999999999999925</c:v>
                </c:pt>
                <c:pt idx="564">
                  <c:v>1.2799999999999998</c:v>
                </c:pt>
                <c:pt idx="565">
                  <c:v>1.3999999999999992</c:v>
                </c:pt>
                <c:pt idx="566">
                  <c:v>1.4799999999999998</c:v>
                </c:pt>
                <c:pt idx="567">
                  <c:v>1.1599999999999995</c:v>
                </c:pt>
                <c:pt idx="568">
                  <c:v>1.7799999999999998</c:v>
                </c:pt>
                <c:pt idx="569">
                  <c:v>1.94</c:v>
                </c:pt>
                <c:pt idx="570">
                  <c:v>1.5</c:v>
                </c:pt>
                <c:pt idx="571">
                  <c:v>1.2600000000000002</c:v>
                </c:pt>
                <c:pt idx="572">
                  <c:v>1.2800000000000005</c:v>
                </c:pt>
                <c:pt idx="573">
                  <c:v>1.0200000000000002</c:v>
                </c:pt>
                <c:pt idx="574">
                  <c:v>0.64000000000000057</c:v>
                </c:pt>
                <c:pt idx="575">
                  <c:v>1.3000000000000007</c:v>
                </c:pt>
                <c:pt idx="576">
                  <c:v>1.2200000000000002</c:v>
                </c:pt>
                <c:pt idx="577">
                  <c:v>1.0200000000000002</c:v>
                </c:pt>
                <c:pt idx="578">
                  <c:v>1.2600000000000002</c:v>
                </c:pt>
                <c:pt idx="579">
                  <c:v>1.3799999999999997</c:v>
                </c:pt>
                <c:pt idx="580">
                  <c:v>1.0999999999999992</c:v>
                </c:pt>
                <c:pt idx="581">
                  <c:v>1.1399999999999999</c:v>
                </c:pt>
                <c:pt idx="582">
                  <c:v>1.5</c:v>
                </c:pt>
                <c:pt idx="583">
                  <c:v>1.2199999999999995</c:v>
                </c:pt>
                <c:pt idx="584">
                  <c:v>1.1799999999999997</c:v>
                </c:pt>
                <c:pt idx="585">
                  <c:v>1.1000000000000001</c:v>
                </c:pt>
                <c:pt idx="586">
                  <c:v>1.2999999999999994</c:v>
                </c:pt>
                <c:pt idx="587">
                  <c:v>1.2599999999999993</c:v>
                </c:pt>
                <c:pt idx="588">
                  <c:v>1.1799999999999997</c:v>
                </c:pt>
                <c:pt idx="589">
                  <c:v>0.76000000000000012</c:v>
                </c:pt>
                <c:pt idx="590">
                  <c:v>0.97999999999999976</c:v>
                </c:pt>
                <c:pt idx="591">
                  <c:v>0.93999999999999984</c:v>
                </c:pt>
                <c:pt idx="592">
                  <c:v>0.91999999999999882</c:v>
                </c:pt>
                <c:pt idx="593">
                  <c:v>1.0399999999999991</c:v>
                </c:pt>
                <c:pt idx="594">
                  <c:v>1.179999999999999</c:v>
                </c:pt>
                <c:pt idx="595">
                  <c:v>1.2999999999999994</c:v>
                </c:pt>
                <c:pt idx="596">
                  <c:v>1.2399999999999998</c:v>
                </c:pt>
                <c:pt idx="597">
                  <c:v>1.2800000000000005</c:v>
                </c:pt>
                <c:pt idx="598">
                  <c:v>0.92000000000000026</c:v>
                </c:pt>
                <c:pt idx="599">
                  <c:v>0.83999999999999986</c:v>
                </c:pt>
                <c:pt idx="600">
                  <c:v>7.999999999999971E-2</c:v>
                </c:pt>
                <c:pt idx="601">
                  <c:v>7.999999999999971E-2</c:v>
                </c:pt>
                <c:pt idx="602">
                  <c:v>-0.3</c:v>
                </c:pt>
                <c:pt idx="603">
                  <c:v>0.42000000000000026</c:v>
                </c:pt>
                <c:pt idx="604">
                  <c:v>0.56000000000000016</c:v>
                </c:pt>
                <c:pt idx="605">
                  <c:v>1.2200000000000002</c:v>
                </c:pt>
                <c:pt idx="606">
                  <c:v>1.2800000000000005</c:v>
                </c:pt>
                <c:pt idx="607">
                  <c:v>1.7200000000000002</c:v>
                </c:pt>
                <c:pt idx="608">
                  <c:v>1.36</c:v>
                </c:pt>
                <c:pt idx="609">
                  <c:v>1.3600000000000008</c:v>
                </c:pt>
                <c:pt idx="610">
                  <c:v>1.3600000000000008</c:v>
                </c:pt>
                <c:pt idx="611">
                  <c:v>1.4400000000000006</c:v>
                </c:pt>
                <c:pt idx="612">
                  <c:v>1.2800000000000005</c:v>
                </c:pt>
                <c:pt idx="613">
                  <c:v>1.0800000000000005</c:v>
                </c:pt>
                <c:pt idx="614">
                  <c:v>1.3399999999999999</c:v>
                </c:pt>
                <c:pt idx="615">
                  <c:v>1.6</c:v>
                </c:pt>
                <c:pt idx="616">
                  <c:v>1.2</c:v>
                </c:pt>
                <c:pt idx="617">
                  <c:v>1.1200000000000003</c:v>
                </c:pt>
                <c:pt idx="618">
                  <c:v>1.2000000000000006</c:v>
                </c:pt>
                <c:pt idx="619">
                  <c:v>0.98000000000000109</c:v>
                </c:pt>
                <c:pt idx="620">
                  <c:v>0.7600000000000009</c:v>
                </c:pt>
                <c:pt idx="621">
                  <c:v>0.7600000000000009</c:v>
                </c:pt>
                <c:pt idx="622">
                  <c:v>0.90000000000000069</c:v>
                </c:pt>
                <c:pt idx="623">
                  <c:v>0.82000000000000028</c:v>
                </c:pt>
                <c:pt idx="624">
                  <c:v>0.46000000000000013</c:v>
                </c:pt>
                <c:pt idx="625">
                  <c:v>-0.1</c:v>
                </c:pt>
                <c:pt idx="626">
                  <c:v>0.23999999999999985</c:v>
                </c:pt>
                <c:pt idx="627">
                  <c:v>0.26000000000000012</c:v>
                </c:pt>
                <c:pt idx="628">
                  <c:v>0.56000000000000016</c:v>
                </c:pt>
                <c:pt idx="629">
                  <c:v>1.3</c:v>
                </c:pt>
                <c:pt idx="630">
                  <c:v>1.8400000000000005</c:v>
                </c:pt>
                <c:pt idx="631">
                  <c:v>1.3800000000000003</c:v>
                </c:pt>
                <c:pt idx="632">
                  <c:v>1</c:v>
                </c:pt>
                <c:pt idx="633">
                  <c:v>0.51999999999999957</c:v>
                </c:pt>
                <c:pt idx="634">
                  <c:v>1.9999999999999574E-2</c:v>
                </c:pt>
                <c:pt idx="635">
                  <c:v>-0.34000000000000058</c:v>
                </c:pt>
                <c:pt idx="636">
                  <c:v>7.999999999999971E-2</c:v>
                </c:pt>
                <c:pt idx="637">
                  <c:v>0.37999999999999973</c:v>
                </c:pt>
                <c:pt idx="638">
                  <c:v>0.57999999999999974</c:v>
                </c:pt>
                <c:pt idx="639">
                  <c:v>0.31999999999999956</c:v>
                </c:pt>
                <c:pt idx="640">
                  <c:v>0.17999999999999972</c:v>
                </c:pt>
                <c:pt idx="641">
                  <c:v>3.9999999999999855E-2</c:v>
                </c:pt>
                <c:pt idx="642">
                  <c:v>0.23999999999999985</c:v>
                </c:pt>
                <c:pt idx="643">
                  <c:v>0.37999999999999973</c:v>
                </c:pt>
                <c:pt idx="644">
                  <c:v>0.62000000000000033</c:v>
                </c:pt>
                <c:pt idx="645">
                  <c:v>1.2</c:v>
                </c:pt>
                <c:pt idx="646">
                  <c:v>0.92000000000000026</c:v>
                </c:pt>
                <c:pt idx="647">
                  <c:v>0.9</c:v>
                </c:pt>
                <c:pt idx="648">
                  <c:v>0.98000000000000043</c:v>
                </c:pt>
                <c:pt idx="649">
                  <c:v>1.1200000000000003</c:v>
                </c:pt>
                <c:pt idx="650">
                  <c:v>0.83999999999999986</c:v>
                </c:pt>
                <c:pt idx="651">
                  <c:v>1.3199999999999996</c:v>
                </c:pt>
                <c:pt idx="652">
                  <c:v>0.73999999999999988</c:v>
                </c:pt>
                <c:pt idx="653">
                  <c:v>0.38000000000000045</c:v>
                </c:pt>
                <c:pt idx="654">
                  <c:v>0.7</c:v>
                </c:pt>
                <c:pt idx="655">
                  <c:v>0.44000000000000056</c:v>
                </c:pt>
                <c:pt idx="656">
                  <c:v>0.48000000000000043</c:v>
                </c:pt>
                <c:pt idx="657">
                  <c:v>1.1200000000000003</c:v>
                </c:pt>
                <c:pt idx="658">
                  <c:v>1.3199999999999996</c:v>
                </c:pt>
                <c:pt idx="659">
                  <c:v>1.0199999999999996</c:v>
                </c:pt>
                <c:pt idx="660">
                  <c:v>1.3399999999999999</c:v>
                </c:pt>
                <c:pt idx="661">
                  <c:v>1.3</c:v>
                </c:pt>
                <c:pt idx="662">
                  <c:v>1.4</c:v>
                </c:pt>
                <c:pt idx="663">
                  <c:v>1.2399999999999998</c:v>
                </c:pt>
                <c:pt idx="664">
                  <c:v>1.5</c:v>
                </c:pt>
                <c:pt idx="665">
                  <c:v>1.4599999999999995</c:v>
                </c:pt>
                <c:pt idx="666">
                  <c:v>1.2799999999999989</c:v>
                </c:pt>
                <c:pt idx="667">
                  <c:v>0.63999999999999913</c:v>
                </c:pt>
                <c:pt idx="668">
                  <c:v>0.99999999999999933</c:v>
                </c:pt>
                <c:pt idx="669">
                  <c:v>0.3999999999999993</c:v>
                </c:pt>
                <c:pt idx="670">
                  <c:v>0.61999999999999955</c:v>
                </c:pt>
                <c:pt idx="671">
                  <c:v>0.81999999999999962</c:v>
                </c:pt>
                <c:pt idx="672">
                  <c:v>0.97999999999999976</c:v>
                </c:pt>
                <c:pt idx="673">
                  <c:v>0.93999999999999984</c:v>
                </c:pt>
                <c:pt idx="674">
                  <c:v>0.77999999999999969</c:v>
                </c:pt>
                <c:pt idx="675">
                  <c:v>0.37999999999999973</c:v>
                </c:pt>
                <c:pt idx="676">
                  <c:v>0</c:v>
                </c:pt>
                <c:pt idx="677">
                  <c:v>-2.0000000000000285E-2</c:v>
                </c:pt>
                <c:pt idx="678">
                  <c:v>-8.0000000000000432E-2</c:v>
                </c:pt>
                <c:pt idx="679">
                  <c:v>0.46000000000000013</c:v>
                </c:pt>
                <c:pt idx="680">
                  <c:v>0.66000000000000014</c:v>
                </c:pt>
                <c:pt idx="681">
                  <c:v>0.96000000000000019</c:v>
                </c:pt>
                <c:pt idx="682">
                  <c:v>0.80000000000000071</c:v>
                </c:pt>
                <c:pt idx="683">
                  <c:v>0.58000000000000118</c:v>
                </c:pt>
                <c:pt idx="684">
                  <c:v>0.36000000000000087</c:v>
                </c:pt>
                <c:pt idx="685">
                  <c:v>0.30000000000000071</c:v>
                </c:pt>
                <c:pt idx="686">
                  <c:v>0.12000000000000029</c:v>
                </c:pt>
                <c:pt idx="687">
                  <c:v>0.7</c:v>
                </c:pt>
                <c:pt idx="688">
                  <c:v>1</c:v>
                </c:pt>
                <c:pt idx="689">
                  <c:v>1.0199999999999996</c:v>
                </c:pt>
                <c:pt idx="690">
                  <c:v>0.95999999999999941</c:v>
                </c:pt>
                <c:pt idx="691">
                  <c:v>1.2799999999999998</c:v>
                </c:pt>
                <c:pt idx="692">
                  <c:v>1.0599999999999994</c:v>
                </c:pt>
                <c:pt idx="693">
                  <c:v>0.81999999999999962</c:v>
                </c:pt>
                <c:pt idx="694">
                  <c:v>0.9</c:v>
                </c:pt>
                <c:pt idx="695">
                  <c:v>0.96000000000000019</c:v>
                </c:pt>
                <c:pt idx="696">
                  <c:v>0.33999999999999986</c:v>
                </c:pt>
                <c:pt idx="697">
                  <c:v>3.9999999999999855E-2</c:v>
                </c:pt>
                <c:pt idx="698">
                  <c:v>-7.1054273576010023E-16</c:v>
                </c:pt>
                <c:pt idx="699">
                  <c:v>7.9999999999999002E-2</c:v>
                </c:pt>
                <c:pt idx="700">
                  <c:v>-0.14000000000000129</c:v>
                </c:pt>
                <c:pt idx="701">
                  <c:v>0.57999999999999896</c:v>
                </c:pt>
                <c:pt idx="702">
                  <c:v>0.41999999999999887</c:v>
                </c:pt>
                <c:pt idx="703">
                  <c:v>0.61999999999999889</c:v>
                </c:pt>
                <c:pt idx="704">
                  <c:v>0.69999999999999862</c:v>
                </c:pt>
                <c:pt idx="705">
                  <c:v>1.0599999999999987</c:v>
                </c:pt>
                <c:pt idx="706">
                  <c:v>0.81999999999999884</c:v>
                </c:pt>
                <c:pt idx="707">
                  <c:v>1.1199999999999988</c:v>
                </c:pt>
                <c:pt idx="708">
                  <c:v>1.1399999999999992</c:v>
                </c:pt>
                <c:pt idx="709">
                  <c:v>0.9199999999999996</c:v>
                </c:pt>
                <c:pt idx="710">
                  <c:v>0.72000000000000031</c:v>
                </c:pt>
                <c:pt idx="711">
                  <c:v>0.70000000000000073</c:v>
                </c:pt>
                <c:pt idx="712">
                  <c:v>0.70000000000000073</c:v>
                </c:pt>
                <c:pt idx="713">
                  <c:v>0.26000000000000084</c:v>
                </c:pt>
                <c:pt idx="714">
                  <c:v>-0.21999999999999886</c:v>
                </c:pt>
                <c:pt idx="715">
                  <c:v>-0.25999999999999945</c:v>
                </c:pt>
                <c:pt idx="716">
                  <c:v>-0.27999999999999969</c:v>
                </c:pt>
                <c:pt idx="717">
                  <c:v>-5.9999999999999429E-2</c:v>
                </c:pt>
                <c:pt idx="718">
                  <c:v>0.30000000000000071</c:v>
                </c:pt>
                <c:pt idx="719">
                  <c:v>1.1200000000000003</c:v>
                </c:pt>
                <c:pt idx="720">
                  <c:v>1.1000000000000008</c:v>
                </c:pt>
                <c:pt idx="721">
                  <c:v>1.0399999999999998</c:v>
                </c:pt>
                <c:pt idx="722">
                  <c:v>0.9</c:v>
                </c:pt>
                <c:pt idx="723">
                  <c:v>1.06</c:v>
                </c:pt>
                <c:pt idx="724">
                  <c:v>1</c:v>
                </c:pt>
                <c:pt idx="725">
                  <c:v>1.3199999999999996</c:v>
                </c:pt>
                <c:pt idx="726">
                  <c:v>1.3200000000000003</c:v>
                </c:pt>
                <c:pt idx="727">
                  <c:v>1.0800000000000005</c:v>
                </c:pt>
                <c:pt idx="728">
                  <c:v>0.66000000000000014</c:v>
                </c:pt>
                <c:pt idx="729">
                  <c:v>0.52000000000000024</c:v>
                </c:pt>
                <c:pt idx="730">
                  <c:v>0.46000000000000013</c:v>
                </c:pt>
                <c:pt idx="731">
                  <c:v>0.32000000000000028</c:v>
                </c:pt>
                <c:pt idx="732">
                  <c:v>0.76000000000000012</c:v>
                </c:pt>
                <c:pt idx="733">
                  <c:v>1</c:v>
                </c:pt>
                <c:pt idx="734">
                  <c:v>1.0800000000000005</c:v>
                </c:pt>
                <c:pt idx="735">
                  <c:v>0.72000000000000031</c:v>
                </c:pt>
                <c:pt idx="736">
                  <c:v>0.8</c:v>
                </c:pt>
                <c:pt idx="737">
                  <c:v>0.13999999999999985</c:v>
                </c:pt>
                <c:pt idx="738">
                  <c:v>-6.0000000000000143E-2</c:v>
                </c:pt>
                <c:pt idx="739">
                  <c:v>-0.220000000000001</c:v>
                </c:pt>
                <c:pt idx="740">
                  <c:v>0.27999999999999969</c:v>
                </c:pt>
                <c:pt idx="741">
                  <c:v>0.29999999999999927</c:v>
                </c:pt>
                <c:pt idx="742">
                  <c:v>0.59999999999999931</c:v>
                </c:pt>
                <c:pt idx="743">
                  <c:v>0.75999999999999945</c:v>
                </c:pt>
                <c:pt idx="744">
                  <c:v>0.61999999999999955</c:v>
                </c:pt>
                <c:pt idx="745">
                  <c:v>0.3999999999999993</c:v>
                </c:pt>
                <c:pt idx="746">
                  <c:v>0.15999999999999942</c:v>
                </c:pt>
                <c:pt idx="747">
                  <c:v>0.69999999999999929</c:v>
                </c:pt>
                <c:pt idx="748">
                  <c:v>1.1799999999999997</c:v>
                </c:pt>
                <c:pt idx="749">
                  <c:v>1.3199999999999996</c:v>
                </c:pt>
                <c:pt idx="750">
                  <c:v>1.2199999999999995</c:v>
                </c:pt>
                <c:pt idx="751">
                  <c:v>1.8599999999999994</c:v>
                </c:pt>
                <c:pt idx="752">
                  <c:v>1.7</c:v>
                </c:pt>
                <c:pt idx="753">
                  <c:v>1.3399999999999999</c:v>
                </c:pt>
                <c:pt idx="754">
                  <c:v>1.2</c:v>
                </c:pt>
                <c:pt idx="755">
                  <c:v>1.1399999999999999</c:v>
                </c:pt>
                <c:pt idx="756">
                  <c:v>1.0399999999999998</c:v>
                </c:pt>
                <c:pt idx="757">
                  <c:v>1.0999999999999992</c:v>
                </c:pt>
                <c:pt idx="758">
                  <c:v>1.0399999999999985</c:v>
                </c:pt>
                <c:pt idx="759">
                  <c:v>1.3799999999999983</c:v>
                </c:pt>
                <c:pt idx="760">
                  <c:v>1.5399999999999978</c:v>
                </c:pt>
                <c:pt idx="761">
                  <c:v>1.1199999999999981</c:v>
                </c:pt>
                <c:pt idx="762">
                  <c:v>0.63999999999999768</c:v>
                </c:pt>
                <c:pt idx="763">
                  <c:v>0.57999999999999829</c:v>
                </c:pt>
                <c:pt idx="764">
                  <c:v>0.33999999999999914</c:v>
                </c:pt>
                <c:pt idx="765">
                  <c:v>0.37999999999999901</c:v>
                </c:pt>
                <c:pt idx="766">
                  <c:v>0.4199999999999996</c:v>
                </c:pt>
                <c:pt idx="767">
                  <c:v>0.53999999999999981</c:v>
                </c:pt>
                <c:pt idx="768">
                  <c:v>0.72000000000000031</c:v>
                </c:pt>
                <c:pt idx="769">
                  <c:v>0.82000000000000028</c:v>
                </c:pt>
                <c:pt idx="770">
                  <c:v>0.7600000000000009</c:v>
                </c:pt>
                <c:pt idx="771">
                  <c:v>1.1000000000000001</c:v>
                </c:pt>
                <c:pt idx="772">
                  <c:v>1.2200000000000002</c:v>
                </c:pt>
                <c:pt idx="773">
                  <c:v>1.1999999999999986</c:v>
                </c:pt>
                <c:pt idx="774">
                  <c:v>1.4199999999999982</c:v>
                </c:pt>
                <c:pt idx="775">
                  <c:v>1.3599999999999988</c:v>
                </c:pt>
                <c:pt idx="776">
                  <c:v>1.2599999999999987</c:v>
                </c:pt>
                <c:pt idx="777">
                  <c:v>1.0799999999999983</c:v>
                </c:pt>
                <c:pt idx="778">
                  <c:v>0.97999999999999976</c:v>
                </c:pt>
                <c:pt idx="779">
                  <c:v>0.68000000000000038</c:v>
                </c:pt>
                <c:pt idx="780">
                  <c:v>0.67999999999999972</c:v>
                </c:pt>
                <c:pt idx="781">
                  <c:v>0.6399999999999999</c:v>
                </c:pt>
                <c:pt idx="782">
                  <c:v>0.8600000000000001</c:v>
                </c:pt>
                <c:pt idx="783">
                  <c:v>0.76000000000000012</c:v>
                </c:pt>
                <c:pt idx="784">
                  <c:v>0.6399999999999999</c:v>
                </c:pt>
                <c:pt idx="785">
                  <c:v>1.1000000000000001</c:v>
                </c:pt>
                <c:pt idx="786">
                  <c:v>0.82000000000000028</c:v>
                </c:pt>
                <c:pt idx="787">
                  <c:v>0.90000000000000069</c:v>
                </c:pt>
                <c:pt idx="788">
                  <c:v>1.0200000000000002</c:v>
                </c:pt>
                <c:pt idx="789">
                  <c:v>1.3800000000000003</c:v>
                </c:pt>
                <c:pt idx="790">
                  <c:v>0.78000000000000047</c:v>
                </c:pt>
                <c:pt idx="791">
                  <c:v>0.88000000000000045</c:v>
                </c:pt>
                <c:pt idx="792">
                  <c:v>0.98000000000000043</c:v>
                </c:pt>
                <c:pt idx="793">
                  <c:v>1.2400000000000007</c:v>
                </c:pt>
                <c:pt idx="794">
                  <c:v>1.0200000000000002</c:v>
                </c:pt>
                <c:pt idx="795">
                  <c:v>1.2200000000000002</c:v>
                </c:pt>
                <c:pt idx="796">
                  <c:v>1.2200000000000002</c:v>
                </c:pt>
                <c:pt idx="797">
                  <c:v>1.0199999999999996</c:v>
                </c:pt>
                <c:pt idx="798">
                  <c:v>0.79999999999999927</c:v>
                </c:pt>
                <c:pt idx="799">
                  <c:v>0.87999999999999901</c:v>
                </c:pt>
                <c:pt idx="800">
                  <c:v>1.0199999999999989</c:v>
                </c:pt>
                <c:pt idx="801">
                  <c:v>1.0799999999999983</c:v>
                </c:pt>
                <c:pt idx="802">
                  <c:v>0.85999999999999877</c:v>
                </c:pt>
                <c:pt idx="803">
                  <c:v>0.99999999999999933</c:v>
                </c:pt>
                <c:pt idx="804">
                  <c:v>1.1199999999999997</c:v>
                </c:pt>
                <c:pt idx="805">
                  <c:v>1.0200000000000002</c:v>
                </c:pt>
                <c:pt idx="806">
                  <c:v>1.0400000000000005</c:v>
                </c:pt>
                <c:pt idx="807">
                  <c:v>1.4200000000000004</c:v>
                </c:pt>
                <c:pt idx="808">
                  <c:v>1.6</c:v>
                </c:pt>
                <c:pt idx="809">
                  <c:v>1.6999999999999993</c:v>
                </c:pt>
                <c:pt idx="810">
                  <c:v>1.8399999999999985</c:v>
                </c:pt>
                <c:pt idx="811">
                  <c:v>2.0199999999999987</c:v>
                </c:pt>
                <c:pt idx="812">
                  <c:v>1.8199999999999996</c:v>
                </c:pt>
                <c:pt idx="813">
                  <c:v>1.7599999999999993</c:v>
                </c:pt>
                <c:pt idx="814">
                  <c:v>1.4199999999999995</c:v>
                </c:pt>
                <c:pt idx="815">
                  <c:v>1.3200000000000003</c:v>
                </c:pt>
                <c:pt idx="816">
                  <c:v>1.4</c:v>
                </c:pt>
                <c:pt idx="817">
                  <c:v>1.6199999999999997</c:v>
                </c:pt>
                <c:pt idx="818">
                  <c:v>1.2</c:v>
                </c:pt>
                <c:pt idx="819">
                  <c:v>1.1600000000000001</c:v>
                </c:pt>
                <c:pt idx="820">
                  <c:v>0.87999999999999967</c:v>
                </c:pt>
                <c:pt idx="821">
                  <c:v>0.4</c:v>
                </c:pt>
                <c:pt idx="822">
                  <c:v>0.27999999999999969</c:v>
                </c:pt>
                <c:pt idx="823">
                  <c:v>0.7399999999999991</c:v>
                </c:pt>
                <c:pt idx="824">
                  <c:v>1.0599999999999994</c:v>
                </c:pt>
                <c:pt idx="825">
                  <c:v>1</c:v>
                </c:pt>
                <c:pt idx="826">
                  <c:v>1.3</c:v>
                </c:pt>
                <c:pt idx="827">
                  <c:v>1.1200000000000003</c:v>
                </c:pt>
                <c:pt idx="828">
                  <c:v>1.06</c:v>
                </c:pt>
                <c:pt idx="829">
                  <c:v>0.90000000000000069</c:v>
                </c:pt>
                <c:pt idx="830">
                  <c:v>1.1800000000000004</c:v>
                </c:pt>
                <c:pt idx="831">
                  <c:v>1.1600000000000001</c:v>
                </c:pt>
                <c:pt idx="832">
                  <c:v>1.3</c:v>
                </c:pt>
                <c:pt idx="833">
                  <c:v>1.3</c:v>
                </c:pt>
                <c:pt idx="834">
                  <c:v>1.1399999999999992</c:v>
                </c:pt>
                <c:pt idx="835">
                  <c:v>1.2599999999999993</c:v>
                </c:pt>
                <c:pt idx="836">
                  <c:v>1.3399999999999999</c:v>
                </c:pt>
                <c:pt idx="837">
                  <c:v>1.36</c:v>
                </c:pt>
                <c:pt idx="838">
                  <c:v>1.2000000000000006</c:v>
                </c:pt>
                <c:pt idx="839">
                  <c:v>1.5400000000000014</c:v>
                </c:pt>
                <c:pt idx="840">
                  <c:v>1.7600000000000009</c:v>
                </c:pt>
                <c:pt idx="841">
                  <c:v>1.7800000000000005</c:v>
                </c:pt>
                <c:pt idx="842">
                  <c:v>1.64</c:v>
                </c:pt>
                <c:pt idx="843">
                  <c:v>1.7199999999999995</c:v>
                </c:pt>
                <c:pt idx="844">
                  <c:v>1.7599999999999987</c:v>
                </c:pt>
                <c:pt idx="845">
                  <c:v>1.4799999999999991</c:v>
                </c:pt>
                <c:pt idx="846">
                  <c:v>1.3999999999999986</c:v>
                </c:pt>
                <c:pt idx="847">
                  <c:v>1.3399999999999985</c:v>
                </c:pt>
                <c:pt idx="848">
                  <c:v>1.0799999999999983</c:v>
                </c:pt>
                <c:pt idx="849">
                  <c:v>0.91999999999999882</c:v>
                </c:pt>
                <c:pt idx="850">
                  <c:v>1.179999999999999</c:v>
                </c:pt>
                <c:pt idx="851">
                  <c:v>1.2399999999999998</c:v>
                </c:pt>
                <c:pt idx="852">
                  <c:v>1.2399999999999998</c:v>
                </c:pt>
                <c:pt idx="853">
                  <c:v>1.4000000000000008</c:v>
                </c:pt>
                <c:pt idx="854">
                  <c:v>1.4400000000000006</c:v>
                </c:pt>
                <c:pt idx="855">
                  <c:v>1.1600000000000008</c:v>
                </c:pt>
                <c:pt idx="856">
                  <c:v>1.2400000000000007</c:v>
                </c:pt>
                <c:pt idx="857">
                  <c:v>1.7200000000000011</c:v>
                </c:pt>
                <c:pt idx="858">
                  <c:v>1.8</c:v>
                </c:pt>
                <c:pt idx="859">
                  <c:v>1.6400000000000006</c:v>
                </c:pt>
                <c:pt idx="860">
                  <c:v>1.6200000000000003</c:v>
                </c:pt>
                <c:pt idx="861">
                  <c:v>1.8</c:v>
                </c:pt>
                <c:pt idx="862">
                  <c:v>1.7799999999999998</c:v>
                </c:pt>
                <c:pt idx="863">
                  <c:v>1.7</c:v>
                </c:pt>
                <c:pt idx="864">
                  <c:v>1.5599999999999994</c:v>
                </c:pt>
                <c:pt idx="865">
                  <c:v>1.5399999999999991</c:v>
                </c:pt>
                <c:pt idx="866">
                  <c:v>1.2599999999999993</c:v>
                </c:pt>
                <c:pt idx="867">
                  <c:v>1.1000000000000001</c:v>
                </c:pt>
                <c:pt idx="868">
                  <c:v>1.4000000000000008</c:v>
                </c:pt>
                <c:pt idx="869">
                  <c:v>1.1800000000000004</c:v>
                </c:pt>
                <c:pt idx="870">
                  <c:v>1.1800000000000004</c:v>
                </c:pt>
                <c:pt idx="871">
                  <c:v>1.4600000000000009</c:v>
                </c:pt>
                <c:pt idx="872">
                  <c:v>0.93999999999999984</c:v>
                </c:pt>
                <c:pt idx="873">
                  <c:v>0.19999999999999929</c:v>
                </c:pt>
                <c:pt idx="874">
                  <c:v>0.6</c:v>
                </c:pt>
                <c:pt idx="875">
                  <c:v>0.44000000000000056</c:v>
                </c:pt>
                <c:pt idx="876">
                  <c:v>0.2000000000000007</c:v>
                </c:pt>
                <c:pt idx="877">
                  <c:v>0.24000000000000127</c:v>
                </c:pt>
                <c:pt idx="878">
                  <c:v>0.44000000000000128</c:v>
                </c:pt>
                <c:pt idx="879">
                  <c:v>0.18000000000000185</c:v>
                </c:pt>
                <c:pt idx="880">
                  <c:v>0.32000000000000101</c:v>
                </c:pt>
                <c:pt idx="881">
                  <c:v>0.7</c:v>
                </c:pt>
                <c:pt idx="882">
                  <c:v>0.68000000000000116</c:v>
                </c:pt>
                <c:pt idx="883">
                  <c:v>1.2</c:v>
                </c:pt>
                <c:pt idx="884">
                  <c:v>1.4200000000000004</c:v>
                </c:pt>
                <c:pt idx="885">
                  <c:v>1.3400000000000005</c:v>
                </c:pt>
                <c:pt idx="886">
                  <c:v>1.0800000000000005</c:v>
                </c:pt>
                <c:pt idx="887">
                  <c:v>1.1600000000000001</c:v>
                </c:pt>
                <c:pt idx="888">
                  <c:v>0.90000000000000069</c:v>
                </c:pt>
                <c:pt idx="889">
                  <c:v>0.85999999999999943</c:v>
                </c:pt>
                <c:pt idx="890">
                  <c:v>1.1999999999999986</c:v>
                </c:pt>
                <c:pt idx="891">
                  <c:v>0.87999999999999901</c:v>
                </c:pt>
                <c:pt idx="892">
                  <c:v>1.2999999999999978</c:v>
                </c:pt>
                <c:pt idx="893">
                  <c:v>1.3999999999999986</c:v>
                </c:pt>
                <c:pt idx="894">
                  <c:v>1.5199999999999989</c:v>
                </c:pt>
                <c:pt idx="895">
                  <c:v>1.4200000000000004</c:v>
                </c:pt>
                <c:pt idx="896">
                  <c:v>1</c:v>
                </c:pt>
                <c:pt idx="897">
                  <c:v>0.52000000000000024</c:v>
                </c:pt>
                <c:pt idx="898">
                  <c:v>0.23999999999999985</c:v>
                </c:pt>
                <c:pt idx="899">
                  <c:v>0.45999999999999941</c:v>
                </c:pt>
                <c:pt idx="900">
                  <c:v>5.9999999999998013E-2</c:v>
                </c:pt>
                <c:pt idx="901">
                  <c:v>0.67999999999999827</c:v>
                </c:pt>
                <c:pt idx="902">
                  <c:v>0.99999999999999856</c:v>
                </c:pt>
                <c:pt idx="903">
                  <c:v>0.85999999999999943</c:v>
                </c:pt>
                <c:pt idx="904">
                  <c:v>0.5</c:v>
                </c:pt>
                <c:pt idx="905">
                  <c:v>0.66000000000000081</c:v>
                </c:pt>
                <c:pt idx="906">
                  <c:v>0.44000000000000056</c:v>
                </c:pt>
                <c:pt idx="907">
                  <c:v>0.24000000000000057</c:v>
                </c:pt>
                <c:pt idx="908">
                  <c:v>0.77999999999999969</c:v>
                </c:pt>
                <c:pt idx="909">
                  <c:v>0.57999999999999829</c:v>
                </c:pt>
                <c:pt idx="910">
                  <c:v>0.69999999999999718</c:v>
                </c:pt>
                <c:pt idx="911">
                  <c:v>0.5999999999999972</c:v>
                </c:pt>
                <c:pt idx="912">
                  <c:v>0.83999999999999631</c:v>
                </c:pt>
                <c:pt idx="913">
                  <c:v>0.75999999999999657</c:v>
                </c:pt>
                <c:pt idx="914">
                  <c:v>0.99999999999999856</c:v>
                </c:pt>
                <c:pt idx="915">
                  <c:v>1.1199999999999988</c:v>
                </c:pt>
                <c:pt idx="916">
                  <c:v>1.1799999999999997</c:v>
                </c:pt>
                <c:pt idx="917">
                  <c:v>0.66000000000000081</c:v>
                </c:pt>
                <c:pt idx="918">
                  <c:v>0.26000000000000084</c:v>
                </c:pt>
                <c:pt idx="919">
                  <c:v>0.22000000000000028</c:v>
                </c:pt>
                <c:pt idx="920">
                  <c:v>0.26000000000000228</c:v>
                </c:pt>
                <c:pt idx="921">
                  <c:v>0.14000000000000057</c:v>
                </c:pt>
                <c:pt idx="922">
                  <c:v>0.64000000000000057</c:v>
                </c:pt>
                <c:pt idx="923">
                  <c:v>0.82000000000000028</c:v>
                </c:pt>
                <c:pt idx="924">
                  <c:v>0.63999999999999913</c:v>
                </c:pt>
                <c:pt idx="925">
                  <c:v>0.33999999999999775</c:v>
                </c:pt>
                <c:pt idx="926">
                  <c:v>0.43999999999999917</c:v>
                </c:pt>
                <c:pt idx="927">
                  <c:v>0.53999999999999915</c:v>
                </c:pt>
                <c:pt idx="928">
                  <c:v>0.42000000000000026</c:v>
                </c:pt>
                <c:pt idx="929">
                  <c:v>0.88000000000000189</c:v>
                </c:pt>
                <c:pt idx="930">
                  <c:v>0.7800000000000018</c:v>
                </c:pt>
                <c:pt idx="931">
                  <c:v>0.7800000000000018</c:v>
                </c:pt>
                <c:pt idx="932">
                  <c:v>0.66000000000000225</c:v>
                </c:pt>
                <c:pt idx="933">
                  <c:v>0.98000000000000109</c:v>
                </c:pt>
                <c:pt idx="934">
                  <c:v>0.56000000000000083</c:v>
                </c:pt>
                <c:pt idx="935">
                  <c:v>0.82000000000000173</c:v>
                </c:pt>
                <c:pt idx="936">
                  <c:v>1.0400000000000014</c:v>
                </c:pt>
                <c:pt idx="937">
                  <c:v>1.0800000000000012</c:v>
                </c:pt>
                <c:pt idx="938">
                  <c:v>0.80000000000000138</c:v>
                </c:pt>
                <c:pt idx="939">
                  <c:v>1.0800000000000005</c:v>
                </c:pt>
                <c:pt idx="940">
                  <c:v>1.2000000000000006</c:v>
                </c:pt>
                <c:pt idx="941">
                  <c:v>1.1000000000000008</c:v>
                </c:pt>
                <c:pt idx="942">
                  <c:v>1.2600000000000002</c:v>
                </c:pt>
                <c:pt idx="943">
                  <c:v>1.5999999999999992</c:v>
                </c:pt>
                <c:pt idx="944">
                  <c:v>1.5199999999999996</c:v>
                </c:pt>
                <c:pt idx="945">
                  <c:v>1.4799999999999991</c:v>
                </c:pt>
                <c:pt idx="946">
                  <c:v>1.819999999999999</c:v>
                </c:pt>
                <c:pt idx="947">
                  <c:v>1.6599999999999995</c:v>
                </c:pt>
                <c:pt idx="948">
                  <c:v>1.2000000000000006</c:v>
                </c:pt>
                <c:pt idx="949">
                  <c:v>1.3400000000000005</c:v>
                </c:pt>
                <c:pt idx="950">
                  <c:v>1.1800000000000004</c:v>
                </c:pt>
                <c:pt idx="951">
                  <c:v>0.76000000000000012</c:v>
                </c:pt>
                <c:pt idx="952">
                  <c:v>0.8</c:v>
                </c:pt>
                <c:pt idx="953">
                  <c:v>1.2599999999999993</c:v>
                </c:pt>
                <c:pt idx="954">
                  <c:v>1.1600000000000001</c:v>
                </c:pt>
                <c:pt idx="955">
                  <c:v>1.4799999999999998</c:v>
                </c:pt>
                <c:pt idx="956">
                  <c:v>1.3600000000000008</c:v>
                </c:pt>
                <c:pt idx="957">
                  <c:v>1.3000000000000007</c:v>
                </c:pt>
                <c:pt idx="958">
                  <c:v>1.0800000000000012</c:v>
                </c:pt>
                <c:pt idx="959">
                  <c:v>1.3000000000000007</c:v>
                </c:pt>
                <c:pt idx="960">
                  <c:v>0.82000000000000095</c:v>
                </c:pt>
                <c:pt idx="961">
                  <c:v>1.3400000000000005</c:v>
                </c:pt>
                <c:pt idx="962">
                  <c:v>1.8</c:v>
                </c:pt>
                <c:pt idx="963">
                  <c:v>1.8399999999999999</c:v>
                </c:pt>
                <c:pt idx="964">
                  <c:v>1.56</c:v>
                </c:pt>
                <c:pt idx="965">
                  <c:v>1.6799999999999997</c:v>
                </c:pt>
                <c:pt idx="966">
                  <c:v>1.3799999999999997</c:v>
                </c:pt>
                <c:pt idx="967">
                  <c:v>0.96000000000000019</c:v>
                </c:pt>
                <c:pt idx="968">
                  <c:v>1.0799999999999996</c:v>
                </c:pt>
                <c:pt idx="969">
                  <c:v>1.079999999999999</c:v>
                </c:pt>
                <c:pt idx="970">
                  <c:v>0.95999999999999941</c:v>
                </c:pt>
                <c:pt idx="971">
                  <c:v>0.9199999999999996</c:v>
                </c:pt>
                <c:pt idx="972">
                  <c:v>0.77999999999999969</c:v>
                </c:pt>
                <c:pt idx="973">
                  <c:v>0.6</c:v>
                </c:pt>
                <c:pt idx="974">
                  <c:v>0.84000000000000052</c:v>
                </c:pt>
                <c:pt idx="975">
                  <c:v>1.1000000000000008</c:v>
                </c:pt>
                <c:pt idx="976">
                  <c:v>1.1000000000000001</c:v>
                </c:pt>
                <c:pt idx="977">
                  <c:v>1.4799999999999998</c:v>
                </c:pt>
                <c:pt idx="978">
                  <c:v>1.5199999999999996</c:v>
                </c:pt>
                <c:pt idx="979">
                  <c:v>1</c:v>
                </c:pt>
                <c:pt idx="980">
                  <c:v>1.0199999999999996</c:v>
                </c:pt>
                <c:pt idx="981">
                  <c:v>1.3800000000000003</c:v>
                </c:pt>
                <c:pt idx="982">
                  <c:v>1.2600000000000009</c:v>
                </c:pt>
                <c:pt idx="983">
                  <c:v>1.820000000000001</c:v>
                </c:pt>
                <c:pt idx="984">
                  <c:v>2.1000000000000005</c:v>
                </c:pt>
                <c:pt idx="985">
                  <c:v>2.2000000000000015</c:v>
                </c:pt>
                <c:pt idx="986">
                  <c:v>1.9400000000000006</c:v>
                </c:pt>
                <c:pt idx="987">
                  <c:v>1.8200000000000003</c:v>
                </c:pt>
                <c:pt idx="988">
                  <c:v>1.36</c:v>
                </c:pt>
                <c:pt idx="989">
                  <c:v>1.6400000000000006</c:v>
                </c:pt>
                <c:pt idx="990">
                  <c:v>1.2399999999999998</c:v>
                </c:pt>
                <c:pt idx="991">
                  <c:v>1.3200000000000003</c:v>
                </c:pt>
                <c:pt idx="992">
                  <c:v>1.3400000000000005</c:v>
                </c:pt>
                <c:pt idx="993">
                  <c:v>1.120000000000001</c:v>
                </c:pt>
                <c:pt idx="994">
                  <c:v>1.0400000000000005</c:v>
                </c:pt>
                <c:pt idx="995">
                  <c:v>1.3400000000000005</c:v>
                </c:pt>
                <c:pt idx="996">
                  <c:v>1.4400000000000006</c:v>
                </c:pt>
                <c:pt idx="997">
                  <c:v>1.3800000000000003</c:v>
                </c:pt>
                <c:pt idx="998">
                  <c:v>1.4000000000000008</c:v>
                </c:pt>
                <c:pt idx="999">
                  <c:v>1.4800000000000004</c:v>
                </c:pt>
                <c:pt idx="1000">
                  <c:v>1.36</c:v>
                </c:pt>
                <c:pt idx="1001">
                  <c:v>1.3399999999999999</c:v>
                </c:pt>
                <c:pt idx="1002">
                  <c:v>1.3799999999999997</c:v>
                </c:pt>
                <c:pt idx="1003">
                  <c:v>1.8599999999999994</c:v>
                </c:pt>
                <c:pt idx="1004">
                  <c:v>1.9799999999999998</c:v>
                </c:pt>
                <c:pt idx="1005">
                  <c:v>2</c:v>
                </c:pt>
                <c:pt idx="1006">
                  <c:v>2.2800000000000002</c:v>
                </c:pt>
                <c:pt idx="1007">
                  <c:v>2.4400000000000004</c:v>
                </c:pt>
                <c:pt idx="1008">
                  <c:v>1.9</c:v>
                </c:pt>
                <c:pt idx="1009">
                  <c:v>1.7599999999999993</c:v>
                </c:pt>
                <c:pt idx="1010">
                  <c:v>2.0999999999999992</c:v>
                </c:pt>
                <c:pt idx="1011">
                  <c:v>2.1399999999999992</c:v>
                </c:pt>
                <c:pt idx="1012">
                  <c:v>2.0999999999999992</c:v>
                </c:pt>
                <c:pt idx="1013">
                  <c:v>2.5199999999999996</c:v>
                </c:pt>
                <c:pt idx="1014">
                  <c:v>2.04</c:v>
                </c:pt>
                <c:pt idx="1015">
                  <c:v>1.6800000000000008</c:v>
                </c:pt>
                <c:pt idx="1016">
                  <c:v>1.1600000000000013</c:v>
                </c:pt>
                <c:pt idx="1017">
                  <c:v>1.0600000000000012</c:v>
                </c:pt>
                <c:pt idx="1018">
                  <c:v>0.96000000000000085</c:v>
                </c:pt>
                <c:pt idx="1019">
                  <c:v>1.5400000000000005</c:v>
                </c:pt>
                <c:pt idx="1020">
                  <c:v>1.3000000000000007</c:v>
                </c:pt>
                <c:pt idx="1021">
                  <c:v>1.42</c:v>
                </c:pt>
                <c:pt idx="1022">
                  <c:v>1.3199999999999996</c:v>
                </c:pt>
                <c:pt idx="1023">
                  <c:v>1.5</c:v>
                </c:pt>
                <c:pt idx="1024">
                  <c:v>1.3200000000000003</c:v>
                </c:pt>
                <c:pt idx="1025">
                  <c:v>1.5200000000000002</c:v>
                </c:pt>
                <c:pt idx="1026">
                  <c:v>1.5600000000000005</c:v>
                </c:pt>
                <c:pt idx="1027">
                  <c:v>1.7000000000000006</c:v>
                </c:pt>
                <c:pt idx="1028">
                  <c:v>1.3800000000000008</c:v>
                </c:pt>
                <c:pt idx="1029">
                  <c:v>1.0200000000000002</c:v>
                </c:pt>
                <c:pt idx="1030">
                  <c:v>1</c:v>
                </c:pt>
                <c:pt idx="1031">
                  <c:v>0.53999999999999981</c:v>
                </c:pt>
                <c:pt idx="1032">
                  <c:v>0.33999999999999986</c:v>
                </c:pt>
                <c:pt idx="1033">
                  <c:v>0.19999999999999929</c:v>
                </c:pt>
                <c:pt idx="1034">
                  <c:v>0.37999999999999973</c:v>
                </c:pt>
                <c:pt idx="1035">
                  <c:v>0.73999999999999988</c:v>
                </c:pt>
                <c:pt idx="1036">
                  <c:v>1.1799999999999997</c:v>
                </c:pt>
                <c:pt idx="1037">
                  <c:v>1.0599999999999994</c:v>
                </c:pt>
                <c:pt idx="1038">
                  <c:v>1.2</c:v>
                </c:pt>
                <c:pt idx="1039">
                  <c:v>1.5399999999999998</c:v>
                </c:pt>
                <c:pt idx="1040">
                  <c:v>1.44</c:v>
                </c:pt>
                <c:pt idx="1041">
                  <c:v>1.5400000000000005</c:v>
                </c:pt>
                <c:pt idx="1042">
                  <c:v>1.7800000000000005</c:v>
                </c:pt>
                <c:pt idx="1043">
                  <c:v>1.6799999999999997</c:v>
                </c:pt>
                <c:pt idx="1044">
                  <c:v>1.5199999999999996</c:v>
                </c:pt>
                <c:pt idx="1045">
                  <c:v>1.5799999999999996</c:v>
                </c:pt>
                <c:pt idx="1046">
                  <c:v>1.3399999999999992</c:v>
                </c:pt>
                <c:pt idx="1047">
                  <c:v>1.3999999999999992</c:v>
                </c:pt>
                <c:pt idx="1048">
                  <c:v>1.2599999999999993</c:v>
                </c:pt>
                <c:pt idx="1049">
                  <c:v>1.2199999999999995</c:v>
                </c:pt>
                <c:pt idx="1050">
                  <c:v>1.179999999999999</c:v>
                </c:pt>
                <c:pt idx="1051">
                  <c:v>1.5399999999999991</c:v>
                </c:pt>
                <c:pt idx="1052">
                  <c:v>1.5999999999999992</c:v>
                </c:pt>
                <c:pt idx="1053">
                  <c:v>1.94</c:v>
                </c:pt>
                <c:pt idx="1054">
                  <c:v>1.8399999999999999</c:v>
                </c:pt>
                <c:pt idx="1055">
                  <c:v>1.7600000000000002</c:v>
                </c:pt>
                <c:pt idx="1056">
                  <c:v>1.4</c:v>
                </c:pt>
                <c:pt idx="1057">
                  <c:v>1.2799999999999998</c:v>
                </c:pt>
                <c:pt idx="1058">
                  <c:v>1.42</c:v>
                </c:pt>
                <c:pt idx="1059">
                  <c:v>1.48</c:v>
                </c:pt>
                <c:pt idx="1060">
                  <c:v>1.5600000000000005</c:v>
                </c:pt>
                <c:pt idx="1061">
                  <c:v>1.5000000000000011</c:v>
                </c:pt>
                <c:pt idx="1062">
                  <c:v>1.4800000000000015</c:v>
                </c:pt>
                <c:pt idx="1063">
                  <c:v>1.4600000000000009</c:v>
                </c:pt>
                <c:pt idx="1064">
                  <c:v>1.7200000000000011</c:v>
                </c:pt>
                <c:pt idx="1065">
                  <c:v>1.6000000000000008</c:v>
                </c:pt>
                <c:pt idx="1066">
                  <c:v>1.7400000000000007</c:v>
                </c:pt>
                <c:pt idx="1067">
                  <c:v>2.0600000000000009</c:v>
                </c:pt>
                <c:pt idx="1068">
                  <c:v>1.9600000000000009</c:v>
                </c:pt>
                <c:pt idx="1069">
                  <c:v>1.7400000000000007</c:v>
                </c:pt>
                <c:pt idx="1070">
                  <c:v>1.5400000000000005</c:v>
                </c:pt>
                <c:pt idx="1071">
                  <c:v>1.8000000000000007</c:v>
                </c:pt>
                <c:pt idx="1072">
                  <c:v>1.8200000000000003</c:v>
                </c:pt>
                <c:pt idx="1073">
                  <c:v>1.6600000000000001</c:v>
                </c:pt>
                <c:pt idx="1074">
                  <c:v>1.8200000000000003</c:v>
                </c:pt>
                <c:pt idx="1075">
                  <c:v>2.4</c:v>
                </c:pt>
                <c:pt idx="1076">
                  <c:v>2.1999999999999997</c:v>
                </c:pt>
                <c:pt idx="1077">
                  <c:v>2.0599999999999992</c:v>
                </c:pt>
                <c:pt idx="1078">
                  <c:v>2.1599999999999997</c:v>
                </c:pt>
                <c:pt idx="1079">
                  <c:v>2.0599999999999996</c:v>
                </c:pt>
                <c:pt idx="1080">
                  <c:v>2</c:v>
                </c:pt>
                <c:pt idx="1081">
                  <c:v>2.1399999999999997</c:v>
                </c:pt>
                <c:pt idx="1082">
                  <c:v>2.0400000000000005</c:v>
                </c:pt>
                <c:pt idx="1083">
                  <c:v>1.8000000000000003</c:v>
                </c:pt>
                <c:pt idx="1084">
                  <c:v>1.7000000000000006</c:v>
                </c:pt>
                <c:pt idx="1085">
                  <c:v>1.5</c:v>
                </c:pt>
                <c:pt idx="1086">
                  <c:v>1.0400000000000003</c:v>
                </c:pt>
                <c:pt idx="1087">
                  <c:v>1</c:v>
                </c:pt>
                <c:pt idx="1088">
                  <c:v>1.3399999999999994</c:v>
                </c:pt>
                <c:pt idx="1089">
                  <c:v>1.5799999999999996</c:v>
                </c:pt>
                <c:pt idx="1090">
                  <c:v>1.7799999999999998</c:v>
                </c:pt>
                <c:pt idx="1091">
                  <c:v>2.2600000000000002</c:v>
                </c:pt>
                <c:pt idx="1092">
                  <c:v>2.68</c:v>
                </c:pt>
                <c:pt idx="1093">
                  <c:v>2.6000000000000005</c:v>
                </c:pt>
                <c:pt idx="1094">
                  <c:v>2.5</c:v>
                </c:pt>
                <c:pt idx="1095">
                  <c:v>1.8800000000000001</c:v>
                </c:pt>
                <c:pt idx="1096">
                  <c:v>1.8799999999999997</c:v>
                </c:pt>
                <c:pt idx="1097">
                  <c:v>1.6</c:v>
                </c:pt>
                <c:pt idx="1098">
                  <c:v>1.8800000000000001</c:v>
                </c:pt>
                <c:pt idx="1099">
                  <c:v>1.8400000000000003</c:v>
                </c:pt>
                <c:pt idx="1100">
                  <c:v>2.3600000000000003</c:v>
                </c:pt>
                <c:pt idx="1101">
                  <c:v>2.04</c:v>
                </c:pt>
                <c:pt idx="1102">
                  <c:v>2.2400000000000002</c:v>
                </c:pt>
                <c:pt idx="1103">
                  <c:v>1.9800000000000004</c:v>
                </c:pt>
                <c:pt idx="1104">
                  <c:v>1.9600000000000002</c:v>
                </c:pt>
                <c:pt idx="1105">
                  <c:v>1.8600000000000005</c:v>
                </c:pt>
                <c:pt idx="1106">
                  <c:v>1.6800000000000004</c:v>
                </c:pt>
                <c:pt idx="1107">
                  <c:v>1.4400000000000002</c:v>
                </c:pt>
                <c:pt idx="1108">
                  <c:v>1.56</c:v>
                </c:pt>
                <c:pt idx="1109">
                  <c:v>1.4000000000000004</c:v>
                </c:pt>
                <c:pt idx="1110">
                  <c:v>1.2600000000000005</c:v>
                </c:pt>
                <c:pt idx="1111">
                  <c:v>1.7400000000000007</c:v>
                </c:pt>
                <c:pt idx="1112">
                  <c:v>1.9200000000000004</c:v>
                </c:pt>
                <c:pt idx="1113">
                  <c:v>1.58</c:v>
                </c:pt>
                <c:pt idx="1114">
                  <c:v>1.6599999999999997</c:v>
                </c:pt>
                <c:pt idx="1115">
                  <c:v>1.5799999999999996</c:v>
                </c:pt>
                <c:pt idx="1116">
                  <c:v>1.3799999999999994</c:v>
                </c:pt>
                <c:pt idx="1117">
                  <c:v>1.1599999999999995</c:v>
                </c:pt>
                <c:pt idx="1118">
                  <c:v>1.2599999999999993</c:v>
                </c:pt>
                <c:pt idx="1119">
                  <c:v>1.6199999999999997</c:v>
                </c:pt>
                <c:pt idx="1120">
                  <c:v>1.4999999999999993</c:v>
                </c:pt>
                <c:pt idx="1121">
                  <c:v>1.6799999999999997</c:v>
                </c:pt>
                <c:pt idx="1122">
                  <c:v>1.7399999999999998</c:v>
                </c:pt>
                <c:pt idx="1123">
                  <c:v>2.0799999999999996</c:v>
                </c:pt>
                <c:pt idx="1124">
                  <c:v>1.8199999999999998</c:v>
                </c:pt>
                <c:pt idx="1125">
                  <c:v>1.9200000000000004</c:v>
                </c:pt>
                <c:pt idx="1126">
                  <c:v>2.08</c:v>
                </c:pt>
                <c:pt idx="1127">
                  <c:v>2.2399999999999998</c:v>
                </c:pt>
                <c:pt idx="1128">
                  <c:v>2.2400000000000002</c:v>
                </c:pt>
                <c:pt idx="1129">
                  <c:v>1.98</c:v>
                </c:pt>
                <c:pt idx="1130">
                  <c:v>2.0799999999999996</c:v>
                </c:pt>
                <c:pt idx="1131">
                  <c:v>1.6799999999999997</c:v>
                </c:pt>
                <c:pt idx="1132">
                  <c:v>1.3799999999999997</c:v>
                </c:pt>
                <c:pt idx="1133">
                  <c:v>0.87999999999999967</c:v>
                </c:pt>
                <c:pt idx="1134">
                  <c:v>1.3199999999999996</c:v>
                </c:pt>
                <c:pt idx="1135">
                  <c:v>1.5199999999999996</c:v>
                </c:pt>
                <c:pt idx="1136">
                  <c:v>1.5599999999999994</c:v>
                </c:pt>
                <c:pt idx="1137">
                  <c:v>1.3999999999999997</c:v>
                </c:pt>
                <c:pt idx="1138">
                  <c:v>1.5199999999999996</c:v>
                </c:pt>
                <c:pt idx="1139">
                  <c:v>1.3999999999999997</c:v>
                </c:pt>
                <c:pt idx="1140">
                  <c:v>1.2199999999999995</c:v>
                </c:pt>
                <c:pt idx="1141">
                  <c:v>1.3599999999999994</c:v>
                </c:pt>
                <c:pt idx="1142">
                  <c:v>1.5599999999999994</c:v>
                </c:pt>
                <c:pt idx="1143">
                  <c:v>1.6999999999999997</c:v>
                </c:pt>
                <c:pt idx="1144">
                  <c:v>1.5999999999999996</c:v>
                </c:pt>
                <c:pt idx="1145">
                  <c:v>1.9199999999999995</c:v>
                </c:pt>
                <c:pt idx="1146">
                  <c:v>1.8999999999999997</c:v>
                </c:pt>
                <c:pt idx="1147">
                  <c:v>1.9599999999999997</c:v>
                </c:pt>
                <c:pt idx="1148">
                  <c:v>1.7399999999999995</c:v>
                </c:pt>
                <c:pt idx="1149">
                  <c:v>1.5199999999999996</c:v>
                </c:pt>
                <c:pt idx="1150">
                  <c:v>1.3199999999999998</c:v>
                </c:pt>
                <c:pt idx="1151">
                  <c:v>1.1399999999999999</c:v>
                </c:pt>
                <c:pt idx="1152">
                  <c:v>1.2799999999999998</c:v>
                </c:pt>
                <c:pt idx="1153">
                  <c:v>1.64</c:v>
                </c:pt>
                <c:pt idx="1154">
                  <c:v>1.6799999999999997</c:v>
                </c:pt>
                <c:pt idx="1155">
                  <c:v>1.4999999999999996</c:v>
                </c:pt>
                <c:pt idx="1156">
                  <c:v>1.9</c:v>
                </c:pt>
                <c:pt idx="1157">
                  <c:v>2.14</c:v>
                </c:pt>
                <c:pt idx="1158">
                  <c:v>2.1</c:v>
                </c:pt>
                <c:pt idx="1159">
                  <c:v>1.9000000000000004</c:v>
                </c:pt>
                <c:pt idx="1160">
                  <c:v>1.9600000000000004</c:v>
                </c:pt>
                <c:pt idx="1161">
                  <c:v>1.7200000000000002</c:v>
                </c:pt>
                <c:pt idx="1162">
                  <c:v>0.98000000000000009</c:v>
                </c:pt>
                <c:pt idx="1163">
                  <c:v>0.96000000000000019</c:v>
                </c:pt>
                <c:pt idx="1164">
                  <c:v>1.1399999999999999</c:v>
                </c:pt>
                <c:pt idx="1165">
                  <c:v>1.2999999999999996</c:v>
                </c:pt>
                <c:pt idx="1166">
                  <c:v>1.44</c:v>
                </c:pt>
                <c:pt idx="1167">
                  <c:v>1.7600000000000002</c:v>
                </c:pt>
                <c:pt idx="1168">
                  <c:v>1.8200000000000003</c:v>
                </c:pt>
                <c:pt idx="1169">
                  <c:v>1.86</c:v>
                </c:pt>
                <c:pt idx="1170">
                  <c:v>1.6</c:v>
                </c:pt>
                <c:pt idx="1171">
                  <c:v>1.7</c:v>
                </c:pt>
                <c:pt idx="1172">
                  <c:v>1.7399999999999995</c:v>
                </c:pt>
                <c:pt idx="1173">
                  <c:v>1.7399999999999995</c:v>
                </c:pt>
                <c:pt idx="1174">
                  <c:v>2.38</c:v>
                </c:pt>
                <c:pt idx="1175">
                  <c:v>2.42</c:v>
                </c:pt>
                <c:pt idx="1176">
                  <c:v>2.2599999999999998</c:v>
                </c:pt>
                <c:pt idx="1177">
                  <c:v>2.42</c:v>
                </c:pt>
                <c:pt idx="1178">
                  <c:v>2.2599999999999998</c:v>
                </c:pt>
                <c:pt idx="1179">
                  <c:v>2.0799999999999996</c:v>
                </c:pt>
                <c:pt idx="1180">
                  <c:v>2.1799999999999997</c:v>
                </c:pt>
                <c:pt idx="1181">
                  <c:v>1.9799999999999998</c:v>
                </c:pt>
                <c:pt idx="1182">
                  <c:v>2.1799999999999997</c:v>
                </c:pt>
                <c:pt idx="1183">
                  <c:v>2.2799999999999998</c:v>
                </c:pt>
                <c:pt idx="1184">
                  <c:v>2.42</c:v>
                </c:pt>
                <c:pt idx="1185">
                  <c:v>2.92</c:v>
                </c:pt>
                <c:pt idx="1186">
                  <c:v>2.82</c:v>
                </c:pt>
                <c:pt idx="1187">
                  <c:v>2.6</c:v>
                </c:pt>
                <c:pt idx="1188">
                  <c:v>2.2800000000000002</c:v>
                </c:pt>
                <c:pt idx="1189">
                  <c:v>1.3999999999999997</c:v>
                </c:pt>
                <c:pt idx="1190">
                  <c:v>0.99999999999999967</c:v>
                </c:pt>
                <c:pt idx="1191">
                  <c:v>1.3199999999999998</c:v>
                </c:pt>
                <c:pt idx="1192">
                  <c:v>1.2400000000000002</c:v>
                </c:pt>
                <c:pt idx="1193">
                  <c:v>1.6600000000000001</c:v>
                </c:pt>
                <c:pt idx="1194">
                  <c:v>2.3800000000000003</c:v>
                </c:pt>
                <c:pt idx="1195">
                  <c:v>2.1800000000000006</c:v>
                </c:pt>
                <c:pt idx="1196">
                  <c:v>2.2800000000000002</c:v>
                </c:pt>
                <c:pt idx="1197">
                  <c:v>2.2199999999999998</c:v>
                </c:pt>
                <c:pt idx="1198">
                  <c:v>1.92</c:v>
                </c:pt>
                <c:pt idx="1199">
                  <c:v>1.9599999999999997</c:v>
                </c:pt>
                <c:pt idx="1200">
                  <c:v>2.0999999999999996</c:v>
                </c:pt>
                <c:pt idx="1201">
                  <c:v>1.8999999999999992</c:v>
                </c:pt>
                <c:pt idx="1202">
                  <c:v>1.9399999999999995</c:v>
                </c:pt>
                <c:pt idx="1203">
                  <c:v>2.2599999999999998</c:v>
                </c:pt>
                <c:pt idx="1204">
                  <c:v>2.0799999999999996</c:v>
                </c:pt>
                <c:pt idx="1205">
                  <c:v>2.34</c:v>
                </c:pt>
                <c:pt idx="1206">
                  <c:v>2.4</c:v>
                </c:pt>
                <c:pt idx="1207">
                  <c:v>2.4</c:v>
                </c:pt>
                <c:pt idx="1208">
                  <c:v>2.3199999999999994</c:v>
                </c:pt>
                <c:pt idx="1209">
                  <c:v>2.44</c:v>
                </c:pt>
                <c:pt idx="1210">
                  <c:v>2.2199999999999998</c:v>
                </c:pt>
                <c:pt idx="1211">
                  <c:v>2.0799999999999996</c:v>
                </c:pt>
                <c:pt idx="1212">
                  <c:v>1.8399999999999994</c:v>
                </c:pt>
                <c:pt idx="1213">
                  <c:v>1.3999999999999997</c:v>
                </c:pt>
                <c:pt idx="1214">
                  <c:v>0.95999999999999941</c:v>
                </c:pt>
                <c:pt idx="1215">
                  <c:v>0.9199999999999996</c:v>
                </c:pt>
                <c:pt idx="1216">
                  <c:v>1.2799999999999998</c:v>
                </c:pt>
                <c:pt idx="1217">
                  <c:v>1.48</c:v>
                </c:pt>
                <c:pt idx="1218">
                  <c:v>2.04</c:v>
                </c:pt>
                <c:pt idx="1219">
                  <c:v>2.3200000000000003</c:v>
                </c:pt>
                <c:pt idx="1220">
                  <c:v>2.2999999999999998</c:v>
                </c:pt>
                <c:pt idx="1221">
                  <c:v>1.94</c:v>
                </c:pt>
                <c:pt idx="1222">
                  <c:v>1.5999999999999996</c:v>
                </c:pt>
                <c:pt idx="1223">
                  <c:v>1.5399999999999996</c:v>
                </c:pt>
                <c:pt idx="1224">
                  <c:v>1.2399999999999995</c:v>
                </c:pt>
                <c:pt idx="1225">
                  <c:v>1.1199999999999997</c:v>
                </c:pt>
                <c:pt idx="1226">
                  <c:v>0.95999999999999974</c:v>
                </c:pt>
                <c:pt idx="1227">
                  <c:v>1.1599999999999997</c:v>
                </c:pt>
                <c:pt idx="1228">
                  <c:v>1.2</c:v>
                </c:pt>
                <c:pt idx="1229">
                  <c:v>1.2400000000000002</c:v>
                </c:pt>
                <c:pt idx="1230">
                  <c:v>1.4</c:v>
                </c:pt>
                <c:pt idx="1231">
                  <c:v>1.4600000000000002</c:v>
                </c:pt>
                <c:pt idx="1232">
                  <c:v>1.6</c:v>
                </c:pt>
                <c:pt idx="1233">
                  <c:v>1.22</c:v>
                </c:pt>
                <c:pt idx="1234">
                  <c:v>1.3999999999999997</c:v>
                </c:pt>
                <c:pt idx="1235">
                  <c:v>1.3599999999999999</c:v>
                </c:pt>
                <c:pt idx="1236">
                  <c:v>1.3599999999999999</c:v>
                </c:pt>
                <c:pt idx="1237">
                  <c:v>1.22</c:v>
                </c:pt>
                <c:pt idx="1238">
                  <c:v>1.48</c:v>
                </c:pt>
                <c:pt idx="1239">
                  <c:v>1.5000000000000004</c:v>
                </c:pt>
                <c:pt idx="1240">
                  <c:v>1.5600000000000005</c:v>
                </c:pt>
                <c:pt idx="1241">
                  <c:v>1.9000000000000004</c:v>
                </c:pt>
                <c:pt idx="1242">
                  <c:v>2.2800000000000002</c:v>
                </c:pt>
                <c:pt idx="1243">
                  <c:v>2.1000000000000005</c:v>
                </c:pt>
                <c:pt idx="1244">
                  <c:v>1.9600000000000004</c:v>
                </c:pt>
                <c:pt idx="1245">
                  <c:v>1.9000000000000004</c:v>
                </c:pt>
                <c:pt idx="1246">
                  <c:v>2.04</c:v>
                </c:pt>
                <c:pt idx="1247">
                  <c:v>1.6200000000000003</c:v>
                </c:pt>
                <c:pt idx="1248">
                  <c:v>1.5800000000000005</c:v>
                </c:pt>
                <c:pt idx="1249">
                  <c:v>1.44</c:v>
                </c:pt>
                <c:pt idx="1250">
                  <c:v>1.2799999999999998</c:v>
                </c:pt>
                <c:pt idx="1251">
                  <c:v>0.57999999999999974</c:v>
                </c:pt>
                <c:pt idx="1252">
                  <c:v>0.71999999999999953</c:v>
                </c:pt>
                <c:pt idx="1253">
                  <c:v>0.63999999999999946</c:v>
                </c:pt>
                <c:pt idx="1254">
                  <c:v>0.77999999999999969</c:v>
                </c:pt>
                <c:pt idx="1255">
                  <c:v>0.85999999999999976</c:v>
                </c:pt>
                <c:pt idx="1256">
                  <c:v>0.88000000000000012</c:v>
                </c:pt>
                <c:pt idx="1257">
                  <c:v>1.0200000000000002</c:v>
                </c:pt>
                <c:pt idx="1258">
                  <c:v>1.0200000000000002</c:v>
                </c:pt>
                <c:pt idx="1259">
                  <c:v>1.0200000000000007</c:v>
                </c:pt>
                <c:pt idx="1260">
                  <c:v>1.2400000000000009</c:v>
                </c:pt>
                <c:pt idx="1261">
                  <c:v>1.5000000000000007</c:v>
                </c:pt>
                <c:pt idx="1262">
                  <c:v>1.3200000000000007</c:v>
                </c:pt>
                <c:pt idx="1263">
                  <c:v>1.6000000000000003</c:v>
                </c:pt>
                <c:pt idx="1264">
                  <c:v>1.3399999999999999</c:v>
                </c:pt>
                <c:pt idx="1265">
                  <c:v>1.2399999999999998</c:v>
                </c:pt>
                <c:pt idx="1266">
                  <c:v>0.97999999999999976</c:v>
                </c:pt>
                <c:pt idx="1267">
                  <c:v>0.77999999999999969</c:v>
                </c:pt>
                <c:pt idx="1268">
                  <c:v>0.35999999999999976</c:v>
                </c:pt>
                <c:pt idx="1269">
                  <c:v>0.98000000000000009</c:v>
                </c:pt>
                <c:pt idx="1270">
                  <c:v>0.8</c:v>
                </c:pt>
                <c:pt idx="1271">
                  <c:v>1.2200000000000002</c:v>
                </c:pt>
                <c:pt idx="1272">
                  <c:v>1.52</c:v>
                </c:pt>
                <c:pt idx="1273">
                  <c:v>1.7600000000000002</c:v>
                </c:pt>
                <c:pt idx="1274">
                  <c:v>1.2200000000000002</c:v>
                </c:pt>
                <c:pt idx="1275">
                  <c:v>0.88000000000000045</c:v>
                </c:pt>
                <c:pt idx="1276">
                  <c:v>0.86000000000000054</c:v>
                </c:pt>
                <c:pt idx="1277">
                  <c:v>0.64000000000000057</c:v>
                </c:pt>
                <c:pt idx="1278">
                  <c:v>0.80000000000000038</c:v>
                </c:pt>
                <c:pt idx="1279">
                  <c:v>0.88000000000000012</c:v>
                </c:pt>
                <c:pt idx="1280">
                  <c:v>1.1999999999999997</c:v>
                </c:pt>
                <c:pt idx="1281">
                  <c:v>0.75999999999999979</c:v>
                </c:pt>
                <c:pt idx="1282">
                  <c:v>1.1799999999999997</c:v>
                </c:pt>
                <c:pt idx="1283">
                  <c:v>1.2399999999999998</c:v>
                </c:pt>
                <c:pt idx="1284">
                  <c:v>1.6199999999999999</c:v>
                </c:pt>
                <c:pt idx="1285">
                  <c:v>1.7399999999999998</c:v>
                </c:pt>
                <c:pt idx="1286">
                  <c:v>2.1199999999999997</c:v>
                </c:pt>
                <c:pt idx="1287">
                  <c:v>1.6599999999999997</c:v>
                </c:pt>
                <c:pt idx="1288">
                  <c:v>1.2799999999999998</c:v>
                </c:pt>
                <c:pt idx="1289">
                  <c:v>1.2799999999999998</c:v>
                </c:pt>
                <c:pt idx="1290">
                  <c:v>1.22</c:v>
                </c:pt>
                <c:pt idx="1291">
                  <c:v>1.02</c:v>
                </c:pt>
                <c:pt idx="1292">
                  <c:v>0.82</c:v>
                </c:pt>
                <c:pt idx="1293">
                  <c:v>0.8</c:v>
                </c:pt>
                <c:pt idx="1294">
                  <c:v>0.4799999999999997</c:v>
                </c:pt>
                <c:pt idx="1295">
                  <c:v>0.59999999999999964</c:v>
                </c:pt>
                <c:pt idx="1296">
                  <c:v>0.71999999999999953</c:v>
                </c:pt>
                <c:pt idx="1297">
                  <c:v>1.2599999999999993</c:v>
                </c:pt>
                <c:pt idx="1298">
                  <c:v>1.3399999999999992</c:v>
                </c:pt>
                <c:pt idx="1299">
                  <c:v>1.6399999999999995</c:v>
                </c:pt>
                <c:pt idx="1300">
                  <c:v>1.5599999999999998</c:v>
                </c:pt>
                <c:pt idx="1301">
                  <c:v>1.3799999999999997</c:v>
                </c:pt>
                <c:pt idx="1302">
                  <c:v>1.2</c:v>
                </c:pt>
                <c:pt idx="1303">
                  <c:v>1.2200000000000002</c:v>
                </c:pt>
                <c:pt idx="1304">
                  <c:v>1.4000000000000004</c:v>
                </c:pt>
                <c:pt idx="1305">
                  <c:v>1.3400000000000003</c:v>
                </c:pt>
                <c:pt idx="1306">
                  <c:v>1.6400000000000001</c:v>
                </c:pt>
                <c:pt idx="1307">
                  <c:v>1.78</c:v>
                </c:pt>
                <c:pt idx="1308">
                  <c:v>1.8399999999999999</c:v>
                </c:pt>
                <c:pt idx="1309">
                  <c:v>1.72</c:v>
                </c:pt>
                <c:pt idx="1310">
                  <c:v>1.92</c:v>
                </c:pt>
                <c:pt idx="1311">
                  <c:v>1.8</c:v>
                </c:pt>
                <c:pt idx="1312">
                  <c:v>1.8599999999999999</c:v>
                </c:pt>
                <c:pt idx="1313">
                  <c:v>1.86</c:v>
                </c:pt>
                <c:pt idx="1314">
                  <c:v>1.4799999999999998</c:v>
                </c:pt>
                <c:pt idx="1315">
                  <c:v>1.2399999999999998</c:v>
                </c:pt>
                <c:pt idx="1316">
                  <c:v>1.4199999999999995</c:v>
                </c:pt>
                <c:pt idx="1317">
                  <c:v>0.85999999999999976</c:v>
                </c:pt>
                <c:pt idx="1318">
                  <c:v>1.0399999999999996</c:v>
                </c:pt>
                <c:pt idx="1319">
                  <c:v>1.06</c:v>
                </c:pt>
                <c:pt idx="1320">
                  <c:v>1.2599999999999998</c:v>
                </c:pt>
                <c:pt idx="1321">
                  <c:v>1.0399999999999998</c:v>
                </c:pt>
                <c:pt idx="1322">
                  <c:v>1.0599999999999998</c:v>
                </c:pt>
                <c:pt idx="1323">
                  <c:v>0.91999999999999993</c:v>
                </c:pt>
                <c:pt idx="1324">
                  <c:v>0.83999999999999952</c:v>
                </c:pt>
                <c:pt idx="1325">
                  <c:v>0.75999999999999945</c:v>
                </c:pt>
                <c:pt idx="1326">
                  <c:v>1.2199999999999995</c:v>
                </c:pt>
                <c:pt idx="1327">
                  <c:v>1.3599999999999994</c:v>
                </c:pt>
                <c:pt idx="1328">
                  <c:v>1.2199999999999995</c:v>
                </c:pt>
                <c:pt idx="1329">
                  <c:v>1.2600000000000002</c:v>
                </c:pt>
                <c:pt idx="1330">
                  <c:v>1.3800000000000003</c:v>
                </c:pt>
                <c:pt idx="1331">
                  <c:v>0.94000000000000061</c:v>
                </c:pt>
                <c:pt idx="1332">
                  <c:v>1.1000000000000014</c:v>
                </c:pt>
                <c:pt idx="1333">
                  <c:v>1.2000000000000006</c:v>
                </c:pt>
                <c:pt idx="1334">
                  <c:v>1.3200000000000003</c:v>
                </c:pt>
                <c:pt idx="1335">
                  <c:v>1.3400000000000005</c:v>
                </c:pt>
                <c:pt idx="1336">
                  <c:v>1.1000000000000008</c:v>
                </c:pt>
                <c:pt idx="1337">
                  <c:v>1.0799999999999996</c:v>
                </c:pt>
                <c:pt idx="1338">
                  <c:v>1.3399999999999999</c:v>
                </c:pt>
                <c:pt idx="1339">
                  <c:v>1.4999999999999993</c:v>
                </c:pt>
                <c:pt idx="1340">
                  <c:v>1.3999999999999992</c:v>
                </c:pt>
                <c:pt idx="1341">
                  <c:v>1.579999999999999</c:v>
                </c:pt>
                <c:pt idx="1342">
                  <c:v>1.5999999999999992</c:v>
                </c:pt>
                <c:pt idx="1343">
                  <c:v>1.3199999999999996</c:v>
                </c:pt>
                <c:pt idx="1344">
                  <c:v>0.9199999999999996</c:v>
                </c:pt>
                <c:pt idx="1345">
                  <c:v>0.77999999999999903</c:v>
                </c:pt>
                <c:pt idx="1346">
                  <c:v>0.79999999999999927</c:v>
                </c:pt>
                <c:pt idx="1347">
                  <c:v>0.87999999999999901</c:v>
                </c:pt>
                <c:pt idx="1348">
                  <c:v>0.95999999999999874</c:v>
                </c:pt>
                <c:pt idx="1349">
                  <c:v>1.3399999999999992</c:v>
                </c:pt>
                <c:pt idx="1350">
                  <c:v>1.1599999999999995</c:v>
                </c:pt>
                <c:pt idx="1351">
                  <c:v>1.2999999999999994</c:v>
                </c:pt>
                <c:pt idx="1352">
                  <c:v>1.5399999999999998</c:v>
                </c:pt>
                <c:pt idx="1353">
                  <c:v>1.6800000000000004</c:v>
                </c:pt>
                <c:pt idx="1354">
                  <c:v>1.6600000000000001</c:v>
                </c:pt>
                <c:pt idx="1355">
                  <c:v>1.8800000000000003</c:v>
                </c:pt>
                <c:pt idx="1356">
                  <c:v>1.6200000000000003</c:v>
                </c:pt>
                <c:pt idx="1357">
                  <c:v>1.1600000000000001</c:v>
                </c:pt>
                <c:pt idx="1358">
                  <c:v>0.61999999999999955</c:v>
                </c:pt>
                <c:pt idx="1359">
                  <c:v>0.78000000000000047</c:v>
                </c:pt>
                <c:pt idx="1360">
                  <c:v>1</c:v>
                </c:pt>
                <c:pt idx="1361">
                  <c:v>1.0200000000000002</c:v>
                </c:pt>
                <c:pt idx="1362">
                  <c:v>1.3</c:v>
                </c:pt>
                <c:pt idx="1363">
                  <c:v>1.3200000000000003</c:v>
                </c:pt>
                <c:pt idx="1364">
                  <c:v>1.0399999999999998</c:v>
                </c:pt>
                <c:pt idx="1365">
                  <c:v>0.54000000000000059</c:v>
                </c:pt>
                <c:pt idx="1366">
                  <c:v>0.8600000000000001</c:v>
                </c:pt>
                <c:pt idx="1367">
                  <c:v>1.0400000000000005</c:v>
                </c:pt>
                <c:pt idx="1368">
                  <c:v>1.3000000000000007</c:v>
                </c:pt>
                <c:pt idx="1369">
                  <c:v>1.1000000000000001</c:v>
                </c:pt>
                <c:pt idx="1370">
                  <c:v>1.2799999999999998</c:v>
                </c:pt>
                <c:pt idx="1371">
                  <c:v>1.1799999999999997</c:v>
                </c:pt>
                <c:pt idx="1372">
                  <c:v>0.97999999999999976</c:v>
                </c:pt>
                <c:pt idx="1373">
                  <c:v>0.95999999999999974</c:v>
                </c:pt>
                <c:pt idx="1374">
                  <c:v>1.2800000000000005</c:v>
                </c:pt>
                <c:pt idx="1375">
                  <c:v>1.4200000000000004</c:v>
                </c:pt>
                <c:pt idx="1376">
                  <c:v>1.2800000000000007</c:v>
                </c:pt>
                <c:pt idx="1377">
                  <c:v>0.98000000000000076</c:v>
                </c:pt>
                <c:pt idx="1378">
                  <c:v>1.0400000000000005</c:v>
                </c:pt>
                <c:pt idx="1379">
                  <c:v>0.80000000000000071</c:v>
                </c:pt>
                <c:pt idx="1380">
                  <c:v>1.2200000000000002</c:v>
                </c:pt>
                <c:pt idx="1381">
                  <c:v>1.6199999999999999</c:v>
                </c:pt>
                <c:pt idx="1382">
                  <c:v>1.2999999999999996</c:v>
                </c:pt>
                <c:pt idx="1383">
                  <c:v>1.1799999999999993</c:v>
                </c:pt>
                <c:pt idx="1384">
                  <c:v>1.1199999999999992</c:v>
                </c:pt>
                <c:pt idx="1385">
                  <c:v>0.61999999999999988</c:v>
                </c:pt>
                <c:pt idx="1386">
                  <c:v>0.48000000000000043</c:v>
                </c:pt>
                <c:pt idx="1387">
                  <c:v>0.80000000000000071</c:v>
                </c:pt>
                <c:pt idx="1388">
                  <c:v>0.94000000000000061</c:v>
                </c:pt>
                <c:pt idx="1389">
                  <c:v>0.98000000000000009</c:v>
                </c:pt>
                <c:pt idx="1390">
                  <c:v>0.95999999999999974</c:v>
                </c:pt>
                <c:pt idx="1391">
                  <c:v>1.0999999999999996</c:v>
                </c:pt>
                <c:pt idx="1392">
                  <c:v>0.83999999999999986</c:v>
                </c:pt>
                <c:pt idx="1393">
                  <c:v>1.08</c:v>
                </c:pt>
                <c:pt idx="1394">
                  <c:v>1.2200000000000006</c:v>
                </c:pt>
                <c:pt idx="1395">
                  <c:v>1.5000000000000004</c:v>
                </c:pt>
                <c:pt idx="1396">
                  <c:v>0.98000000000000009</c:v>
                </c:pt>
                <c:pt idx="1397">
                  <c:v>1.5399999999999998</c:v>
                </c:pt>
                <c:pt idx="1398">
                  <c:v>1.42</c:v>
                </c:pt>
                <c:pt idx="1399">
                  <c:v>1.5400000000000003</c:v>
                </c:pt>
                <c:pt idx="1400">
                  <c:v>1.36</c:v>
                </c:pt>
                <c:pt idx="1401">
                  <c:v>1.4600000000000002</c:v>
                </c:pt>
                <c:pt idx="1402">
                  <c:v>1.52</c:v>
                </c:pt>
                <c:pt idx="1403">
                  <c:v>1.5</c:v>
                </c:pt>
                <c:pt idx="1404">
                  <c:v>1.4399999999999995</c:v>
                </c:pt>
                <c:pt idx="1405">
                  <c:v>1.42</c:v>
                </c:pt>
                <c:pt idx="1406">
                  <c:v>1.5399999999999998</c:v>
                </c:pt>
                <c:pt idx="1407">
                  <c:v>1.2799999999999998</c:v>
                </c:pt>
                <c:pt idx="1408">
                  <c:v>0.99999999999999967</c:v>
                </c:pt>
                <c:pt idx="1409">
                  <c:v>0.97999999999999976</c:v>
                </c:pt>
                <c:pt idx="1410">
                  <c:v>0.99999999999999933</c:v>
                </c:pt>
                <c:pt idx="1411">
                  <c:v>0.83999999999999919</c:v>
                </c:pt>
                <c:pt idx="1412">
                  <c:v>1.0999999999999992</c:v>
                </c:pt>
                <c:pt idx="1413">
                  <c:v>1.0199999999999996</c:v>
                </c:pt>
                <c:pt idx="1414">
                  <c:v>0.99999999999999967</c:v>
                </c:pt>
                <c:pt idx="1415">
                  <c:v>0.82</c:v>
                </c:pt>
                <c:pt idx="1416">
                  <c:v>1.28</c:v>
                </c:pt>
                <c:pt idx="1417">
                  <c:v>1.1800000000000002</c:v>
                </c:pt>
                <c:pt idx="1418">
                  <c:v>1.6599999999999997</c:v>
                </c:pt>
                <c:pt idx="1419">
                  <c:v>1.7199999999999995</c:v>
                </c:pt>
                <c:pt idx="1420">
                  <c:v>2.1999999999999997</c:v>
                </c:pt>
                <c:pt idx="1421">
                  <c:v>1.8999999999999997</c:v>
                </c:pt>
                <c:pt idx="1422">
                  <c:v>1.8799999999999997</c:v>
                </c:pt>
                <c:pt idx="1423">
                  <c:v>1.7399999999999998</c:v>
                </c:pt>
                <c:pt idx="1424">
                  <c:v>1.5</c:v>
                </c:pt>
                <c:pt idx="1425">
                  <c:v>1.2599999999999998</c:v>
                </c:pt>
                <c:pt idx="1426">
                  <c:v>1.5599999999999998</c:v>
                </c:pt>
                <c:pt idx="1427">
                  <c:v>1.6199999999999999</c:v>
                </c:pt>
                <c:pt idx="1428">
                  <c:v>1.6199999999999999</c:v>
                </c:pt>
                <c:pt idx="1429">
                  <c:v>2.0599999999999996</c:v>
                </c:pt>
                <c:pt idx="1430">
                  <c:v>2.1599999999999997</c:v>
                </c:pt>
                <c:pt idx="1431">
                  <c:v>1.8400000000000003</c:v>
                </c:pt>
                <c:pt idx="1432">
                  <c:v>1.4200000000000006</c:v>
                </c:pt>
                <c:pt idx="1433">
                  <c:v>1.4400000000000008</c:v>
                </c:pt>
                <c:pt idx="1434">
                  <c:v>1.3600000000000012</c:v>
                </c:pt>
                <c:pt idx="1435">
                  <c:v>1.2600000000000009</c:v>
                </c:pt>
                <c:pt idx="1436">
                  <c:v>1.2600000000000009</c:v>
                </c:pt>
                <c:pt idx="1437">
                  <c:v>1.8</c:v>
                </c:pt>
                <c:pt idx="1438">
                  <c:v>1.4599999999999995</c:v>
                </c:pt>
                <c:pt idx="1439">
                  <c:v>1.2199999999999989</c:v>
                </c:pt>
                <c:pt idx="1440">
                  <c:v>1.3199999999999996</c:v>
                </c:pt>
                <c:pt idx="1441">
                  <c:v>1.7599999999999993</c:v>
                </c:pt>
                <c:pt idx="1442">
                  <c:v>1.8599999999999994</c:v>
                </c:pt>
                <c:pt idx="1443">
                  <c:v>2.1599999999999993</c:v>
                </c:pt>
                <c:pt idx="1444">
                  <c:v>2.34</c:v>
                </c:pt>
                <c:pt idx="1445">
                  <c:v>2.4199999999999995</c:v>
                </c:pt>
                <c:pt idx="1446">
                  <c:v>2.0799999999999992</c:v>
                </c:pt>
                <c:pt idx="1447">
                  <c:v>1.6199999999999997</c:v>
                </c:pt>
                <c:pt idx="1448">
                  <c:v>1.8</c:v>
                </c:pt>
                <c:pt idx="1449">
                  <c:v>1.8200000000000003</c:v>
                </c:pt>
                <c:pt idx="1450">
                  <c:v>1.56</c:v>
                </c:pt>
                <c:pt idx="1451">
                  <c:v>1.7800000000000005</c:v>
                </c:pt>
                <c:pt idx="1452">
                  <c:v>2.1400000000000006</c:v>
                </c:pt>
                <c:pt idx="1453">
                  <c:v>2.2800000000000002</c:v>
                </c:pt>
                <c:pt idx="1454">
                  <c:v>2.1800000000000006</c:v>
                </c:pt>
                <c:pt idx="1455">
                  <c:v>2.2600000000000007</c:v>
                </c:pt>
                <c:pt idx="1456">
                  <c:v>2.7400000000000007</c:v>
                </c:pt>
                <c:pt idx="1457">
                  <c:v>2.8200000000000003</c:v>
                </c:pt>
                <c:pt idx="1458">
                  <c:v>2.4800000000000004</c:v>
                </c:pt>
                <c:pt idx="1459">
                  <c:v>2.7</c:v>
                </c:pt>
                <c:pt idx="1460">
                  <c:v>2.9799999999999995</c:v>
                </c:pt>
                <c:pt idx="1461">
                  <c:v>2.34</c:v>
                </c:pt>
                <c:pt idx="1462">
                  <c:v>2.2399999999999993</c:v>
                </c:pt>
                <c:pt idx="1463">
                  <c:v>2.4399999999999986</c:v>
                </c:pt>
                <c:pt idx="1464">
                  <c:v>2.3599999999999981</c:v>
                </c:pt>
                <c:pt idx="1465">
                  <c:v>2.2799999999999985</c:v>
                </c:pt>
                <c:pt idx="1466">
                  <c:v>1.9799999999999998</c:v>
                </c:pt>
                <c:pt idx="1467">
                  <c:v>1.8400000000000005</c:v>
                </c:pt>
                <c:pt idx="1468">
                  <c:v>1.8400000000000021</c:v>
                </c:pt>
                <c:pt idx="1469">
                  <c:v>1.8800000000000026</c:v>
                </c:pt>
                <c:pt idx="1470">
                  <c:v>1.9800000000000026</c:v>
                </c:pt>
                <c:pt idx="1471">
                  <c:v>2.3000000000000016</c:v>
                </c:pt>
                <c:pt idx="1472">
                  <c:v>2.180000000000001</c:v>
                </c:pt>
                <c:pt idx="1473">
                  <c:v>1.9600000000000009</c:v>
                </c:pt>
                <c:pt idx="1474">
                  <c:v>2.2000000000000015</c:v>
                </c:pt>
                <c:pt idx="1475">
                  <c:v>2.080000000000001</c:v>
                </c:pt>
                <c:pt idx="1476">
                  <c:v>2.2400000000000007</c:v>
                </c:pt>
                <c:pt idx="1477">
                  <c:v>2.3000000000000029</c:v>
                </c:pt>
                <c:pt idx="1478">
                  <c:v>2.5000000000000027</c:v>
                </c:pt>
                <c:pt idx="1479">
                  <c:v>2.0200000000000018</c:v>
                </c:pt>
                <c:pt idx="1480">
                  <c:v>1.7400000000000007</c:v>
                </c:pt>
                <c:pt idx="1481">
                  <c:v>1.9</c:v>
                </c:pt>
                <c:pt idx="1482">
                  <c:v>2.0399999999999978</c:v>
                </c:pt>
                <c:pt idx="1483">
                  <c:v>1.7599999999999967</c:v>
                </c:pt>
                <c:pt idx="1484">
                  <c:v>1.7399999999999978</c:v>
                </c:pt>
                <c:pt idx="1485">
                  <c:v>1.9399999999999977</c:v>
                </c:pt>
                <c:pt idx="1486">
                  <c:v>1.6599999999999995</c:v>
                </c:pt>
                <c:pt idx="1487">
                  <c:v>1.7400000000000007</c:v>
                </c:pt>
                <c:pt idx="1488">
                  <c:v>2.3600000000000021</c:v>
                </c:pt>
                <c:pt idx="1489">
                  <c:v>2.4400000000000035</c:v>
                </c:pt>
                <c:pt idx="1490">
                  <c:v>2.5000000000000058</c:v>
                </c:pt>
                <c:pt idx="1491">
                  <c:v>2.0000000000000058</c:v>
                </c:pt>
                <c:pt idx="1492">
                  <c:v>1.8800000000000039</c:v>
                </c:pt>
                <c:pt idx="1493">
                  <c:v>1.4600000000000022</c:v>
                </c:pt>
                <c:pt idx="1494">
                  <c:v>1.2</c:v>
                </c:pt>
                <c:pt idx="1495">
                  <c:v>0.99999999999999711</c:v>
                </c:pt>
                <c:pt idx="1496">
                  <c:v>1.4999999999999971</c:v>
                </c:pt>
                <c:pt idx="1497">
                  <c:v>1.1399999999999977</c:v>
                </c:pt>
                <c:pt idx="1498">
                  <c:v>1.0599999999999994</c:v>
                </c:pt>
                <c:pt idx="1499">
                  <c:v>1.1400000000000006</c:v>
                </c:pt>
                <c:pt idx="1500">
                  <c:v>1.0600000000000023</c:v>
                </c:pt>
                <c:pt idx="1501">
                  <c:v>1.0000000000000029</c:v>
                </c:pt>
                <c:pt idx="1502">
                  <c:v>1.3200000000000045</c:v>
                </c:pt>
                <c:pt idx="1503">
                  <c:v>0.98000000000000398</c:v>
                </c:pt>
                <c:pt idx="1504">
                  <c:v>1.1400000000000035</c:v>
                </c:pt>
                <c:pt idx="1505">
                  <c:v>0.9600000000000023</c:v>
                </c:pt>
                <c:pt idx="1506">
                  <c:v>0.68000000000000116</c:v>
                </c:pt>
                <c:pt idx="1507">
                  <c:v>0.15999999999999942</c:v>
                </c:pt>
                <c:pt idx="1508">
                  <c:v>0.33999999999999775</c:v>
                </c:pt>
                <c:pt idx="1509">
                  <c:v>0.41999999999999887</c:v>
                </c:pt>
                <c:pt idx="1510">
                  <c:v>1</c:v>
                </c:pt>
                <c:pt idx="1511">
                  <c:v>1.1400000000000006</c:v>
                </c:pt>
                <c:pt idx="1512">
                  <c:v>1.4200000000000017</c:v>
                </c:pt>
                <c:pt idx="1513">
                  <c:v>1.6200000000000017</c:v>
                </c:pt>
                <c:pt idx="1514">
                  <c:v>1.3400000000000005</c:v>
                </c:pt>
                <c:pt idx="1515">
                  <c:v>1.1400000000000006</c:v>
                </c:pt>
                <c:pt idx="1516">
                  <c:v>1.2799999999999983</c:v>
                </c:pt>
                <c:pt idx="1517">
                  <c:v>1.6399999999999977</c:v>
                </c:pt>
                <c:pt idx="1518">
                  <c:v>1.5399999999999978</c:v>
                </c:pt>
                <c:pt idx="1519">
                  <c:v>1.6999999999999971</c:v>
                </c:pt>
                <c:pt idx="1520">
                  <c:v>1.8399999999999976</c:v>
                </c:pt>
                <c:pt idx="1521">
                  <c:v>1.9799999999999982</c:v>
                </c:pt>
                <c:pt idx="1522">
                  <c:v>1.7599999999999993</c:v>
                </c:pt>
                <c:pt idx="1523">
                  <c:v>1.4000000000000028</c:v>
                </c:pt>
                <c:pt idx="1524">
                  <c:v>1.5600000000000052</c:v>
                </c:pt>
                <c:pt idx="1525">
                  <c:v>1.5400000000000034</c:v>
                </c:pt>
                <c:pt idx="1526">
                  <c:v>1.2400000000000062</c:v>
                </c:pt>
                <c:pt idx="1527">
                  <c:v>1.280000000000004</c:v>
                </c:pt>
                <c:pt idx="1528">
                  <c:v>1.8000000000000029</c:v>
                </c:pt>
                <c:pt idx="1529">
                  <c:v>1.5000000000000029</c:v>
                </c:pt>
                <c:pt idx="1530">
                  <c:v>1.5400000000000034</c:v>
                </c:pt>
                <c:pt idx="1531">
                  <c:v>1.7200000000000017</c:v>
                </c:pt>
                <c:pt idx="1532">
                  <c:v>1.7000000000000028</c:v>
                </c:pt>
                <c:pt idx="1533">
                  <c:v>1.4400000000000006</c:v>
                </c:pt>
                <c:pt idx="1534">
                  <c:v>1.5399999999999978</c:v>
                </c:pt>
                <c:pt idx="1535">
                  <c:v>1.2999999999999972</c:v>
                </c:pt>
                <c:pt idx="1536">
                  <c:v>1.2599999999999967</c:v>
                </c:pt>
                <c:pt idx="1537">
                  <c:v>1.5599999999999965</c:v>
                </c:pt>
                <c:pt idx="1538">
                  <c:v>1.9199999999999959</c:v>
                </c:pt>
                <c:pt idx="1539">
                  <c:v>1.9599999999999966</c:v>
                </c:pt>
                <c:pt idx="1540">
                  <c:v>2.1599999999999993</c:v>
                </c:pt>
                <c:pt idx="1541">
                  <c:v>2.3599999999999994</c:v>
                </c:pt>
                <c:pt idx="1542">
                  <c:v>2.1799999999999984</c:v>
                </c:pt>
                <c:pt idx="1543">
                  <c:v>1.7799999999999983</c:v>
                </c:pt>
                <c:pt idx="1544">
                  <c:v>1.8799999999999983</c:v>
                </c:pt>
                <c:pt idx="1545">
                  <c:v>1.8999999999999972</c:v>
                </c:pt>
                <c:pt idx="1546">
                  <c:v>1.4599999999999995</c:v>
                </c:pt>
                <c:pt idx="1547">
                  <c:v>1.1599999999999995</c:v>
                </c:pt>
                <c:pt idx="1548">
                  <c:v>1.3800000000000012</c:v>
                </c:pt>
                <c:pt idx="1549">
                  <c:v>1.3400000000000005</c:v>
                </c:pt>
                <c:pt idx="1550">
                  <c:v>0.98000000000000109</c:v>
                </c:pt>
                <c:pt idx="1551">
                  <c:v>0.84000000000000052</c:v>
                </c:pt>
                <c:pt idx="1552">
                  <c:v>0.98000000000000109</c:v>
                </c:pt>
                <c:pt idx="1553">
                  <c:v>0.98000000000000109</c:v>
                </c:pt>
                <c:pt idx="1554">
                  <c:v>1.0200000000000045</c:v>
                </c:pt>
                <c:pt idx="1555">
                  <c:v>1.1600000000000024</c:v>
                </c:pt>
                <c:pt idx="1556">
                  <c:v>1.180000000000001</c:v>
                </c:pt>
                <c:pt idx="1557">
                  <c:v>1.0200000000000018</c:v>
                </c:pt>
                <c:pt idx="1558">
                  <c:v>0.86000000000000232</c:v>
                </c:pt>
                <c:pt idx="1559">
                  <c:v>0.82000000000000173</c:v>
                </c:pt>
                <c:pt idx="1560">
                  <c:v>0.62000000000000455</c:v>
                </c:pt>
                <c:pt idx="1561">
                  <c:v>1.0400000000000034</c:v>
                </c:pt>
                <c:pt idx="1562">
                  <c:v>1.5000000000000029</c:v>
                </c:pt>
                <c:pt idx="1563">
                  <c:v>1.8600000000000023</c:v>
                </c:pt>
                <c:pt idx="1564">
                  <c:v>1.8400000000000005</c:v>
                </c:pt>
                <c:pt idx="1565">
                  <c:v>1.7599999999999993</c:v>
                </c:pt>
                <c:pt idx="1566">
                  <c:v>1.4</c:v>
                </c:pt>
                <c:pt idx="1567">
                  <c:v>1.3799999999999983</c:v>
                </c:pt>
                <c:pt idx="1568">
                  <c:v>1.2799999999999983</c:v>
                </c:pt>
                <c:pt idx="1569">
                  <c:v>1.2799999999999983</c:v>
                </c:pt>
                <c:pt idx="1570">
                  <c:v>1.2999999999999972</c:v>
                </c:pt>
                <c:pt idx="1571">
                  <c:v>0.97999999999999832</c:v>
                </c:pt>
                <c:pt idx="1572">
                  <c:v>0.8</c:v>
                </c:pt>
                <c:pt idx="1573">
                  <c:v>0.62000000000000166</c:v>
                </c:pt>
                <c:pt idx="1574">
                  <c:v>0.54000000000000059</c:v>
                </c:pt>
                <c:pt idx="1575">
                  <c:v>0.36000000000000226</c:v>
                </c:pt>
                <c:pt idx="1576">
                  <c:v>0.50000000000000289</c:v>
                </c:pt>
                <c:pt idx="1577">
                  <c:v>0.48000000000000115</c:v>
                </c:pt>
                <c:pt idx="1578">
                  <c:v>0.35999999999999943</c:v>
                </c:pt>
                <c:pt idx="1579">
                  <c:v>0.14000000000000057</c:v>
                </c:pt>
                <c:pt idx="1580">
                  <c:v>0.27999999999999831</c:v>
                </c:pt>
                <c:pt idx="1581">
                  <c:v>0.63999999999999768</c:v>
                </c:pt>
                <c:pt idx="1582">
                  <c:v>0.3</c:v>
                </c:pt>
                <c:pt idx="1583">
                  <c:v>0.65999999999999948</c:v>
                </c:pt>
                <c:pt idx="1584">
                  <c:v>1.0200000000000002</c:v>
                </c:pt>
                <c:pt idx="1585">
                  <c:v>1.5400000000000005</c:v>
                </c:pt>
                <c:pt idx="1586">
                  <c:v>1.3</c:v>
                </c:pt>
                <c:pt idx="1587">
                  <c:v>1.6400000000000006</c:v>
                </c:pt>
                <c:pt idx="1588">
                  <c:v>1.7000000000000015</c:v>
                </c:pt>
                <c:pt idx="1589">
                  <c:v>1.6400000000000006</c:v>
                </c:pt>
                <c:pt idx="1590">
                  <c:v>1.4200000000000017</c:v>
                </c:pt>
                <c:pt idx="1591">
                  <c:v>1.5400000000000005</c:v>
                </c:pt>
                <c:pt idx="1592">
                  <c:v>1.9399999999999991</c:v>
                </c:pt>
                <c:pt idx="1593">
                  <c:v>1.7799999999999983</c:v>
                </c:pt>
                <c:pt idx="1594">
                  <c:v>1.6799999999999975</c:v>
                </c:pt>
                <c:pt idx="1595">
                  <c:v>1.7399999999999971</c:v>
                </c:pt>
                <c:pt idx="1596">
                  <c:v>2.1199999999999983</c:v>
                </c:pt>
                <c:pt idx="1597">
                  <c:v>1.4599999999999986</c:v>
                </c:pt>
                <c:pt idx="1598">
                  <c:v>1.4199999999999988</c:v>
                </c:pt>
                <c:pt idx="1599">
                  <c:v>1.6599999999999995</c:v>
                </c:pt>
                <c:pt idx="1600">
                  <c:v>1.4199999999999995</c:v>
                </c:pt>
                <c:pt idx="1601">
                  <c:v>1.0399999999999998</c:v>
                </c:pt>
                <c:pt idx="1602">
                  <c:v>1.3199999999999996</c:v>
                </c:pt>
                <c:pt idx="1603">
                  <c:v>1.1399999999999999</c:v>
                </c:pt>
                <c:pt idx="1604">
                  <c:v>0.9</c:v>
                </c:pt>
                <c:pt idx="1605">
                  <c:v>1.0199999999999996</c:v>
                </c:pt>
                <c:pt idx="1606">
                  <c:v>1.1999999999999993</c:v>
                </c:pt>
                <c:pt idx="1607">
                  <c:v>1.3999999999999992</c:v>
                </c:pt>
                <c:pt idx="1608">
                  <c:v>1.5999999999999992</c:v>
                </c:pt>
                <c:pt idx="1609">
                  <c:v>1.8399999999999992</c:v>
                </c:pt>
                <c:pt idx="1610">
                  <c:v>1.9799999999999998</c:v>
                </c:pt>
                <c:pt idx="1611">
                  <c:v>1.6799999999999997</c:v>
                </c:pt>
                <c:pt idx="1612">
                  <c:v>1.5199999999999996</c:v>
                </c:pt>
                <c:pt idx="1613">
                  <c:v>1.7200000000000002</c:v>
                </c:pt>
                <c:pt idx="1614">
                  <c:v>1.5800000000000005</c:v>
                </c:pt>
                <c:pt idx="1615">
                  <c:v>1.7400000000000007</c:v>
                </c:pt>
                <c:pt idx="1616">
                  <c:v>1.7600000000000002</c:v>
                </c:pt>
                <c:pt idx="1617">
                  <c:v>1.5800000000000005</c:v>
                </c:pt>
                <c:pt idx="1618">
                  <c:v>1.3199999999999996</c:v>
                </c:pt>
                <c:pt idx="1619">
                  <c:v>1.3</c:v>
                </c:pt>
                <c:pt idx="1620">
                  <c:v>1.2399999999999998</c:v>
                </c:pt>
                <c:pt idx="1621">
                  <c:v>1.5800000000000005</c:v>
                </c:pt>
                <c:pt idx="1622">
                  <c:v>1.8</c:v>
                </c:pt>
                <c:pt idx="1623">
                  <c:v>1.8200000000000003</c:v>
                </c:pt>
                <c:pt idx="1624">
                  <c:v>1.7399999999999998</c:v>
                </c:pt>
                <c:pt idx="1625">
                  <c:v>1.5399999999999998</c:v>
                </c:pt>
                <c:pt idx="1626">
                  <c:v>1.6800000000000002</c:v>
                </c:pt>
                <c:pt idx="1627">
                  <c:v>1.5800000000000007</c:v>
                </c:pt>
                <c:pt idx="1628">
                  <c:v>1.7200000000000006</c:v>
                </c:pt>
                <c:pt idx="1629">
                  <c:v>1.7800000000000007</c:v>
                </c:pt>
                <c:pt idx="1630">
                  <c:v>1.6600000000000006</c:v>
                </c:pt>
                <c:pt idx="1631">
                  <c:v>1.5399999999999998</c:v>
                </c:pt>
                <c:pt idx="1632">
                  <c:v>1.9199999999999993</c:v>
                </c:pt>
                <c:pt idx="1633">
                  <c:v>2.2399999999999993</c:v>
                </c:pt>
                <c:pt idx="1634">
                  <c:v>2.1199999999999988</c:v>
                </c:pt>
                <c:pt idx="1635">
                  <c:v>2.2999999999999994</c:v>
                </c:pt>
                <c:pt idx="1636">
                  <c:v>2.2399999999999993</c:v>
                </c:pt>
                <c:pt idx="1637">
                  <c:v>1.7399999999999995</c:v>
                </c:pt>
                <c:pt idx="1638">
                  <c:v>1.2999999999999996</c:v>
                </c:pt>
                <c:pt idx="1639">
                  <c:v>1.4599999999999997</c:v>
                </c:pt>
                <c:pt idx="1640">
                  <c:v>1.1599999999999997</c:v>
                </c:pt>
                <c:pt idx="1641">
                  <c:v>1.2</c:v>
                </c:pt>
                <c:pt idx="1642">
                  <c:v>1.3</c:v>
                </c:pt>
                <c:pt idx="1643">
                  <c:v>1.58</c:v>
                </c:pt>
                <c:pt idx="1644">
                  <c:v>1.58</c:v>
                </c:pt>
                <c:pt idx="1645">
                  <c:v>1.7399999999999998</c:v>
                </c:pt>
                <c:pt idx="1646">
                  <c:v>1.8799999999999997</c:v>
                </c:pt>
                <c:pt idx="1647">
                  <c:v>2.2399999999999998</c:v>
                </c:pt>
                <c:pt idx="1648">
                  <c:v>2.2599999999999998</c:v>
                </c:pt>
                <c:pt idx="1649">
                  <c:v>2.6999999999999997</c:v>
                </c:pt>
                <c:pt idx="1650">
                  <c:v>2.8999999999999995</c:v>
                </c:pt>
                <c:pt idx="1651">
                  <c:v>2.86</c:v>
                </c:pt>
                <c:pt idx="1652">
                  <c:v>2.8</c:v>
                </c:pt>
                <c:pt idx="1653">
                  <c:v>2.2999999999999998</c:v>
                </c:pt>
                <c:pt idx="1654">
                  <c:v>1.8</c:v>
                </c:pt>
                <c:pt idx="1655">
                  <c:v>1.8199999999999998</c:v>
                </c:pt>
                <c:pt idx="1656">
                  <c:v>1.6599999999999997</c:v>
                </c:pt>
                <c:pt idx="1657">
                  <c:v>1.6199999999999999</c:v>
                </c:pt>
                <c:pt idx="1658">
                  <c:v>2.06</c:v>
                </c:pt>
                <c:pt idx="1659">
                  <c:v>2.2599999999999998</c:v>
                </c:pt>
                <c:pt idx="1660">
                  <c:v>2.2800000000000002</c:v>
                </c:pt>
                <c:pt idx="1661">
                  <c:v>2.74</c:v>
                </c:pt>
                <c:pt idx="1662">
                  <c:v>3.0000000000000004</c:v>
                </c:pt>
                <c:pt idx="1663">
                  <c:v>3.02</c:v>
                </c:pt>
                <c:pt idx="1664">
                  <c:v>3.14</c:v>
                </c:pt>
                <c:pt idx="1665">
                  <c:v>3.4</c:v>
                </c:pt>
                <c:pt idx="1666">
                  <c:v>3.3200000000000003</c:v>
                </c:pt>
                <c:pt idx="1667">
                  <c:v>2.5800000000000005</c:v>
                </c:pt>
                <c:pt idx="1668">
                  <c:v>2.7400000000000007</c:v>
                </c:pt>
                <c:pt idx="1669">
                  <c:v>2.7000000000000006</c:v>
                </c:pt>
                <c:pt idx="1670">
                  <c:v>2.6000000000000005</c:v>
                </c:pt>
                <c:pt idx="1671">
                  <c:v>2.4400000000000004</c:v>
                </c:pt>
                <c:pt idx="1672">
                  <c:v>3.08</c:v>
                </c:pt>
                <c:pt idx="1673">
                  <c:v>2.88</c:v>
                </c:pt>
                <c:pt idx="1674">
                  <c:v>2.98</c:v>
                </c:pt>
                <c:pt idx="1675">
                  <c:v>3.2800000000000002</c:v>
                </c:pt>
                <c:pt idx="1676">
                  <c:v>3.0600000000000009</c:v>
                </c:pt>
                <c:pt idx="1677">
                  <c:v>2.9000000000000012</c:v>
                </c:pt>
                <c:pt idx="1678">
                  <c:v>2.8800000000000017</c:v>
                </c:pt>
                <c:pt idx="1679">
                  <c:v>2.7600000000000007</c:v>
                </c:pt>
                <c:pt idx="1680">
                  <c:v>2.140000000000001</c:v>
                </c:pt>
                <c:pt idx="1681">
                  <c:v>2.3400000000000003</c:v>
                </c:pt>
                <c:pt idx="1682">
                  <c:v>2.2000000000000002</c:v>
                </c:pt>
                <c:pt idx="1683">
                  <c:v>1.9600000000000002</c:v>
                </c:pt>
                <c:pt idx="1684">
                  <c:v>2.3200000000000007</c:v>
                </c:pt>
                <c:pt idx="1685">
                  <c:v>2.9000000000000008</c:v>
                </c:pt>
                <c:pt idx="1686">
                  <c:v>3.0200000000000005</c:v>
                </c:pt>
                <c:pt idx="1687">
                  <c:v>2.9200000000000008</c:v>
                </c:pt>
                <c:pt idx="1688">
                  <c:v>3.2400000000000007</c:v>
                </c:pt>
                <c:pt idx="1689">
                  <c:v>2.7600000000000002</c:v>
                </c:pt>
                <c:pt idx="1690">
                  <c:v>2.38</c:v>
                </c:pt>
                <c:pt idx="1691">
                  <c:v>2.4200000000000008</c:v>
                </c:pt>
                <c:pt idx="1692">
                  <c:v>2.7800000000000002</c:v>
                </c:pt>
                <c:pt idx="1693">
                  <c:v>2.56</c:v>
                </c:pt>
                <c:pt idx="1694">
                  <c:v>2.9800000000000009</c:v>
                </c:pt>
                <c:pt idx="1695">
                  <c:v>2.96</c:v>
                </c:pt>
                <c:pt idx="1696">
                  <c:v>2.6800000000000006</c:v>
                </c:pt>
                <c:pt idx="1697">
                  <c:v>2.4400000000000004</c:v>
                </c:pt>
                <c:pt idx="1698">
                  <c:v>2.3200000000000003</c:v>
                </c:pt>
                <c:pt idx="1699">
                  <c:v>2.42</c:v>
                </c:pt>
                <c:pt idx="1700">
                  <c:v>3.0600000000000005</c:v>
                </c:pt>
                <c:pt idx="1701">
                  <c:v>3.3</c:v>
                </c:pt>
                <c:pt idx="1702">
                  <c:v>3.7800000000000002</c:v>
                </c:pt>
                <c:pt idx="1703">
                  <c:v>4.3400000000000007</c:v>
                </c:pt>
                <c:pt idx="1704">
                  <c:v>3.8200000000000003</c:v>
                </c:pt>
                <c:pt idx="1705">
                  <c:v>3.5200000000000005</c:v>
                </c:pt>
                <c:pt idx="1706">
                  <c:v>3.680000000000001</c:v>
                </c:pt>
                <c:pt idx="1707">
                  <c:v>3.5600000000000009</c:v>
                </c:pt>
                <c:pt idx="1708">
                  <c:v>3.22</c:v>
                </c:pt>
                <c:pt idx="1709">
                  <c:v>3.4400000000000004</c:v>
                </c:pt>
                <c:pt idx="1710">
                  <c:v>3.4</c:v>
                </c:pt>
                <c:pt idx="1711">
                  <c:v>3.8200000000000003</c:v>
                </c:pt>
                <c:pt idx="1712">
                  <c:v>4.2</c:v>
                </c:pt>
                <c:pt idx="1713">
                  <c:v>4.84</c:v>
                </c:pt>
                <c:pt idx="1714">
                  <c:v>4.7799999999999994</c:v>
                </c:pt>
                <c:pt idx="1715">
                  <c:v>4.4400000000000004</c:v>
                </c:pt>
                <c:pt idx="1716">
                  <c:v>4.3</c:v>
                </c:pt>
                <c:pt idx="1717">
                  <c:v>3.1599999999999993</c:v>
                </c:pt>
                <c:pt idx="1718">
                  <c:v>2.78</c:v>
                </c:pt>
                <c:pt idx="1719">
                  <c:v>3.08</c:v>
                </c:pt>
                <c:pt idx="1720">
                  <c:v>2.94</c:v>
                </c:pt>
                <c:pt idx="1721">
                  <c:v>2.66</c:v>
                </c:pt>
                <c:pt idx="1722">
                  <c:v>3.12</c:v>
                </c:pt>
                <c:pt idx="1723">
                  <c:v>3.1000000000000005</c:v>
                </c:pt>
                <c:pt idx="1724">
                  <c:v>2.8000000000000007</c:v>
                </c:pt>
                <c:pt idx="1725">
                  <c:v>3.8400000000000007</c:v>
                </c:pt>
                <c:pt idx="1726">
                  <c:v>4.0400000000000009</c:v>
                </c:pt>
                <c:pt idx="1727">
                  <c:v>4.5200000000000005</c:v>
                </c:pt>
                <c:pt idx="1728">
                  <c:v>4.5200000000000005</c:v>
                </c:pt>
                <c:pt idx="1729">
                  <c:v>5.2200000000000006</c:v>
                </c:pt>
                <c:pt idx="1730">
                  <c:v>4.4600000000000009</c:v>
                </c:pt>
                <c:pt idx="1731">
                  <c:v>4.2400000000000011</c:v>
                </c:pt>
                <c:pt idx="1732">
                  <c:v>4.0000000000000009</c:v>
                </c:pt>
                <c:pt idx="1733">
                  <c:v>4.3400000000000007</c:v>
                </c:pt>
                <c:pt idx="1734">
                  <c:v>4.1400000000000006</c:v>
                </c:pt>
                <c:pt idx="1735">
                  <c:v>3.9600000000000009</c:v>
                </c:pt>
                <c:pt idx="1736">
                  <c:v>4.1599999999999993</c:v>
                </c:pt>
                <c:pt idx="1737">
                  <c:v>4.16</c:v>
                </c:pt>
                <c:pt idx="1738">
                  <c:v>3.9</c:v>
                </c:pt>
                <c:pt idx="1739">
                  <c:v>3.6799999999999997</c:v>
                </c:pt>
                <c:pt idx="1740">
                  <c:v>4.0399999999999991</c:v>
                </c:pt>
                <c:pt idx="1741">
                  <c:v>4.1599999999999993</c:v>
                </c:pt>
                <c:pt idx="1742">
                  <c:v>4.5</c:v>
                </c:pt>
                <c:pt idx="1743">
                  <c:v>4.76</c:v>
                </c:pt>
                <c:pt idx="1744">
                  <c:v>5.1199999999999992</c:v>
                </c:pt>
                <c:pt idx="1745">
                  <c:v>5.68</c:v>
                </c:pt>
                <c:pt idx="1746">
                  <c:v>5.7200000000000006</c:v>
                </c:pt>
                <c:pt idx="1747">
                  <c:v>5.9</c:v>
                </c:pt>
                <c:pt idx="1748">
                  <c:v>5.9</c:v>
                </c:pt>
                <c:pt idx="1749">
                  <c:v>5.62</c:v>
                </c:pt>
                <c:pt idx="1750">
                  <c:v>5.7200000000000006</c:v>
                </c:pt>
                <c:pt idx="1751">
                  <c:v>5.6</c:v>
                </c:pt>
                <c:pt idx="1752">
                  <c:v>5.68</c:v>
                </c:pt>
                <c:pt idx="1753">
                  <c:v>5.74</c:v>
                </c:pt>
                <c:pt idx="1754">
                  <c:v>5.7600000000000007</c:v>
                </c:pt>
                <c:pt idx="1755">
                  <c:v>5.5400000000000009</c:v>
                </c:pt>
                <c:pt idx="1756">
                  <c:v>5.6</c:v>
                </c:pt>
                <c:pt idx="1757">
                  <c:v>5.46</c:v>
                </c:pt>
                <c:pt idx="1758">
                  <c:v>5.3800000000000008</c:v>
                </c:pt>
                <c:pt idx="1759">
                  <c:v>5.5400000000000009</c:v>
                </c:pt>
                <c:pt idx="1760">
                  <c:v>5.58</c:v>
                </c:pt>
                <c:pt idx="1761">
                  <c:v>5.5200000000000014</c:v>
                </c:pt>
                <c:pt idx="1762">
                  <c:v>5.4</c:v>
                </c:pt>
                <c:pt idx="1763">
                  <c:v>5.22</c:v>
                </c:pt>
                <c:pt idx="1764">
                  <c:v>4.9399999999999995</c:v>
                </c:pt>
                <c:pt idx="1765">
                  <c:v>4.0999999999999996</c:v>
                </c:pt>
                <c:pt idx="1766">
                  <c:v>3.5799999999999996</c:v>
                </c:pt>
                <c:pt idx="1767">
                  <c:v>2.9199999999999995</c:v>
                </c:pt>
                <c:pt idx="1768">
                  <c:v>2.56</c:v>
                </c:pt>
                <c:pt idx="1769">
                  <c:v>2.4</c:v>
                </c:pt>
                <c:pt idx="1770">
                  <c:v>2.4800000000000004</c:v>
                </c:pt>
                <c:pt idx="1771">
                  <c:v>2.6</c:v>
                </c:pt>
                <c:pt idx="1772">
                  <c:v>2.9000000000000008</c:v>
                </c:pt>
                <c:pt idx="1773">
                  <c:v>2.9200000000000008</c:v>
                </c:pt>
                <c:pt idx="1774">
                  <c:v>2.7000000000000015</c:v>
                </c:pt>
                <c:pt idx="1775">
                  <c:v>2.7600000000000007</c:v>
                </c:pt>
                <c:pt idx="1776">
                  <c:v>2.4600000000000009</c:v>
                </c:pt>
                <c:pt idx="1777">
                  <c:v>2.2000000000000006</c:v>
                </c:pt>
                <c:pt idx="1778">
                  <c:v>1.8400000000000005</c:v>
                </c:pt>
                <c:pt idx="1779">
                  <c:v>1.2800000000000005</c:v>
                </c:pt>
                <c:pt idx="1780">
                  <c:v>1.1800000000000004</c:v>
                </c:pt>
                <c:pt idx="1781">
                  <c:v>1.36</c:v>
                </c:pt>
                <c:pt idx="1782">
                  <c:v>1.4200000000000004</c:v>
                </c:pt>
                <c:pt idx="1783">
                  <c:v>1.4</c:v>
                </c:pt>
                <c:pt idx="1784">
                  <c:v>1.5799999999999996</c:v>
                </c:pt>
                <c:pt idx="1785">
                  <c:v>1.2200000000000002</c:v>
                </c:pt>
                <c:pt idx="1786">
                  <c:v>0.92000000000000104</c:v>
                </c:pt>
                <c:pt idx="1787">
                  <c:v>0.56000000000000083</c:v>
                </c:pt>
                <c:pt idx="1788">
                  <c:v>0.38000000000000111</c:v>
                </c:pt>
                <c:pt idx="1789">
                  <c:v>0.22000000000000169</c:v>
                </c:pt>
                <c:pt idx="1790">
                  <c:v>0.26000000000000156</c:v>
                </c:pt>
                <c:pt idx="1791">
                  <c:v>-9.9999999999999284E-2</c:v>
                </c:pt>
                <c:pt idx="1792">
                  <c:v>-0.31999999999999956</c:v>
                </c:pt>
                <c:pt idx="1793">
                  <c:v>-0.22000000000000028</c:v>
                </c:pt>
                <c:pt idx="1794">
                  <c:v>-0.2000000000000007</c:v>
                </c:pt>
                <c:pt idx="1795">
                  <c:v>-0.24000000000000127</c:v>
                </c:pt>
                <c:pt idx="1796">
                  <c:v>0.15999999999999873</c:v>
                </c:pt>
                <c:pt idx="1797">
                  <c:v>0.49999999999999928</c:v>
                </c:pt>
                <c:pt idx="1798">
                  <c:v>0.88000000000000045</c:v>
                </c:pt>
                <c:pt idx="1799">
                  <c:v>1.0200000000000002</c:v>
                </c:pt>
                <c:pt idx="1800">
                  <c:v>0.74000000000000055</c:v>
                </c:pt>
                <c:pt idx="1801">
                  <c:v>0.32000000000000101</c:v>
                </c:pt>
                <c:pt idx="1802">
                  <c:v>0.2</c:v>
                </c:pt>
                <c:pt idx="1803">
                  <c:v>-0.16000000000000086</c:v>
                </c:pt>
                <c:pt idx="1804">
                  <c:v>0.23999999999999916</c:v>
                </c:pt>
                <c:pt idx="1805">
                  <c:v>0.81999999999999962</c:v>
                </c:pt>
                <c:pt idx="1806">
                  <c:v>1.0199999999999996</c:v>
                </c:pt>
                <c:pt idx="1807">
                  <c:v>1.2199999999999995</c:v>
                </c:pt>
                <c:pt idx="1808">
                  <c:v>1.2</c:v>
                </c:pt>
                <c:pt idx="1809">
                  <c:v>0.6399999999999999</c:v>
                </c:pt>
                <c:pt idx="1810">
                  <c:v>0.23999999999999916</c:v>
                </c:pt>
                <c:pt idx="1811">
                  <c:v>-2.0000000000000996E-2</c:v>
                </c:pt>
                <c:pt idx="1812">
                  <c:v>-2.0000000000000996E-2</c:v>
                </c:pt>
                <c:pt idx="1813">
                  <c:v>0.31999999999999884</c:v>
                </c:pt>
                <c:pt idx="1814">
                  <c:v>0.81999999999999962</c:v>
                </c:pt>
                <c:pt idx="1815">
                  <c:v>0.97999999999999976</c:v>
                </c:pt>
                <c:pt idx="1816">
                  <c:v>1.4600000000000002</c:v>
                </c:pt>
                <c:pt idx="1817">
                  <c:v>1.1400000000000006</c:v>
                </c:pt>
                <c:pt idx="1818">
                  <c:v>1.1400000000000006</c:v>
                </c:pt>
                <c:pt idx="1819">
                  <c:v>1.0399999999999998</c:v>
                </c:pt>
                <c:pt idx="1820">
                  <c:v>1.1400000000000006</c:v>
                </c:pt>
                <c:pt idx="1821">
                  <c:v>1.1600000000000008</c:v>
                </c:pt>
                <c:pt idx="1822">
                  <c:v>1.8000000000000007</c:v>
                </c:pt>
                <c:pt idx="1823">
                  <c:v>1.4600000000000002</c:v>
                </c:pt>
                <c:pt idx="1824">
                  <c:v>1.1600000000000001</c:v>
                </c:pt>
                <c:pt idx="1825">
                  <c:v>1.4800000000000004</c:v>
                </c:pt>
                <c:pt idx="1826">
                  <c:v>1.2600000000000002</c:v>
                </c:pt>
                <c:pt idx="1827">
                  <c:v>1.0400000000000005</c:v>
                </c:pt>
                <c:pt idx="1828">
                  <c:v>1.2600000000000009</c:v>
                </c:pt>
                <c:pt idx="1829">
                  <c:v>1.1600000000000024</c:v>
                </c:pt>
                <c:pt idx="1830">
                  <c:v>0.68000000000000116</c:v>
                </c:pt>
                <c:pt idx="1831">
                  <c:v>1.0000000000000013</c:v>
                </c:pt>
                <c:pt idx="1832">
                  <c:v>0.96000000000000085</c:v>
                </c:pt>
                <c:pt idx="1833">
                  <c:v>0.84000000000000197</c:v>
                </c:pt>
                <c:pt idx="1834">
                  <c:v>-5.8199999999999985</c:v>
                </c:pt>
              </c:numCache>
            </c:numRef>
          </c:xVal>
          <c:yVal>
            <c:numRef>
              <c:f>'62G_15'!$A$2:$A$1842</c:f>
              <c:numCache>
                <c:formatCode>General</c:formatCode>
                <c:ptCount val="1841"/>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numCache>
            </c:numRef>
          </c:yVal>
          <c:smooth val="1"/>
          <c:extLst>
            <c:ext xmlns:c16="http://schemas.microsoft.com/office/drawing/2014/chart" uri="{C3380CC4-5D6E-409C-BE32-E72D297353CC}">
              <c16:uniqueId val="{00000004-D36C-40EC-9226-5C7EA6525A0A}"/>
            </c:ext>
          </c:extLst>
        </c:ser>
        <c:ser>
          <c:idx val="10"/>
          <c:order val="5"/>
          <c:tx>
            <c:strRef>
              <c:f>'62G_15'!$U$1</c:f>
              <c:strCache>
                <c:ptCount val="1"/>
                <c:pt idx="0">
                  <c:v>Net Change</c:v>
                </c:pt>
              </c:strCache>
            </c:strRef>
          </c:tx>
          <c:spPr>
            <a:ln w="19050" cap="rnd">
              <a:solidFill>
                <a:srgbClr val="FF0000"/>
              </a:solidFill>
              <a:round/>
            </a:ln>
            <a:effectLst/>
          </c:spPr>
          <c:marker>
            <c:symbol val="none"/>
          </c:marker>
          <c:xVal>
            <c:numRef>
              <c:f>'62G_15'!$U$7:$U$1836</c:f>
              <c:numCache>
                <c:formatCode>General</c:formatCode>
                <c:ptCount val="1830"/>
                <c:pt idx="0">
                  <c:v>2.36</c:v>
                </c:pt>
                <c:pt idx="1">
                  <c:v>2.38</c:v>
                </c:pt>
                <c:pt idx="2">
                  <c:v>2.2199999999999998</c:v>
                </c:pt>
                <c:pt idx="3">
                  <c:v>2.1399999999999997</c:v>
                </c:pt>
                <c:pt idx="4">
                  <c:v>1.8200000000000003</c:v>
                </c:pt>
                <c:pt idx="5">
                  <c:v>1.8000000000000003</c:v>
                </c:pt>
                <c:pt idx="6">
                  <c:v>1.6400000000000006</c:v>
                </c:pt>
                <c:pt idx="7">
                  <c:v>1.7000000000000006</c:v>
                </c:pt>
                <c:pt idx="8">
                  <c:v>1.640000000000001</c:v>
                </c:pt>
                <c:pt idx="9">
                  <c:v>1.5800000000000007</c:v>
                </c:pt>
                <c:pt idx="10">
                  <c:v>1.3200000000000007</c:v>
                </c:pt>
                <c:pt idx="11">
                  <c:v>1.3000000000000007</c:v>
                </c:pt>
                <c:pt idx="12">
                  <c:v>1.1600000000000006</c:v>
                </c:pt>
                <c:pt idx="13">
                  <c:v>1.1400000000000001</c:v>
                </c:pt>
                <c:pt idx="14">
                  <c:v>1</c:v>
                </c:pt>
                <c:pt idx="15">
                  <c:v>1.08</c:v>
                </c:pt>
                <c:pt idx="16">
                  <c:v>0.9</c:v>
                </c:pt>
                <c:pt idx="17">
                  <c:v>0.92000000000000026</c:v>
                </c:pt>
                <c:pt idx="18">
                  <c:v>0.8600000000000001</c:v>
                </c:pt>
                <c:pt idx="19">
                  <c:v>1.0000000000000004</c:v>
                </c:pt>
                <c:pt idx="20">
                  <c:v>0.86000000000000054</c:v>
                </c:pt>
                <c:pt idx="21">
                  <c:v>0.84000000000000019</c:v>
                </c:pt>
                <c:pt idx="22">
                  <c:v>0.82</c:v>
                </c:pt>
                <c:pt idx="23">
                  <c:v>0.6399999999999999</c:v>
                </c:pt>
                <c:pt idx="24">
                  <c:v>0.51999999999999991</c:v>
                </c:pt>
                <c:pt idx="25">
                  <c:v>0.4599999999999998</c:v>
                </c:pt>
                <c:pt idx="26">
                  <c:v>0.57999999999999974</c:v>
                </c:pt>
                <c:pt idx="27">
                  <c:v>0.15999999999999998</c:v>
                </c:pt>
                <c:pt idx="28">
                  <c:v>2.0000000000000108E-2</c:v>
                </c:pt>
                <c:pt idx="29">
                  <c:v>7.9999999999999891E-2</c:v>
                </c:pt>
                <c:pt idx="30">
                  <c:v>0.33999999999999986</c:v>
                </c:pt>
                <c:pt idx="31">
                  <c:v>0.1</c:v>
                </c:pt>
                <c:pt idx="32">
                  <c:v>0.43999999999999984</c:v>
                </c:pt>
                <c:pt idx="33">
                  <c:v>0.3</c:v>
                </c:pt>
                <c:pt idx="34">
                  <c:v>0.11999999999999993</c:v>
                </c:pt>
                <c:pt idx="35">
                  <c:v>-0.21999999999999992</c:v>
                </c:pt>
                <c:pt idx="36">
                  <c:v>-7.9999999999999891E-2</c:v>
                </c:pt>
                <c:pt idx="37">
                  <c:v>-0.15999999999999998</c:v>
                </c:pt>
                <c:pt idx="38">
                  <c:v>0.22000000000000011</c:v>
                </c:pt>
                <c:pt idx="39">
                  <c:v>0.24000000000000005</c:v>
                </c:pt>
                <c:pt idx="40">
                  <c:v>0.21999999999999992</c:v>
                </c:pt>
                <c:pt idx="41">
                  <c:v>-4.0000000000000216E-2</c:v>
                </c:pt>
                <c:pt idx="42">
                  <c:v>-2.0000000000000285E-2</c:v>
                </c:pt>
                <c:pt idx="43">
                  <c:v>-8.0000000000000432E-2</c:v>
                </c:pt>
                <c:pt idx="44">
                  <c:v>-0.52000000000000024</c:v>
                </c:pt>
                <c:pt idx="45">
                  <c:v>-0.36000000000000032</c:v>
                </c:pt>
                <c:pt idx="46">
                  <c:v>1.9999999999999751E-2</c:v>
                </c:pt>
                <c:pt idx="47">
                  <c:v>-4.0000000000000216E-2</c:v>
                </c:pt>
                <c:pt idx="48">
                  <c:v>-8.0000000000000071E-2</c:v>
                </c:pt>
                <c:pt idx="49">
                  <c:v>0.4599999999999998</c:v>
                </c:pt>
                <c:pt idx="50">
                  <c:v>0.17999999999999988</c:v>
                </c:pt>
                <c:pt idx="51">
                  <c:v>-0.12000000000000011</c:v>
                </c:pt>
                <c:pt idx="52">
                  <c:v>-0.3</c:v>
                </c:pt>
                <c:pt idx="53">
                  <c:v>-0.46000000000000013</c:v>
                </c:pt>
                <c:pt idx="54">
                  <c:v>-0.54</c:v>
                </c:pt>
                <c:pt idx="55">
                  <c:v>0.14000000000000004</c:v>
                </c:pt>
                <c:pt idx="56">
                  <c:v>0.46000000000000013</c:v>
                </c:pt>
                <c:pt idx="57">
                  <c:v>0.68000000000000027</c:v>
                </c:pt>
                <c:pt idx="58">
                  <c:v>1.0600000000000003</c:v>
                </c:pt>
                <c:pt idx="59">
                  <c:v>1.3800000000000003</c:v>
                </c:pt>
                <c:pt idx="60">
                  <c:v>1.1600000000000004</c:v>
                </c:pt>
                <c:pt idx="61">
                  <c:v>1.3800000000000003</c:v>
                </c:pt>
                <c:pt idx="62">
                  <c:v>1.7800000000000005</c:v>
                </c:pt>
                <c:pt idx="63">
                  <c:v>2.16</c:v>
                </c:pt>
                <c:pt idx="64">
                  <c:v>2.2600000000000002</c:v>
                </c:pt>
                <c:pt idx="65">
                  <c:v>2.54</c:v>
                </c:pt>
                <c:pt idx="66">
                  <c:v>2.68</c:v>
                </c:pt>
                <c:pt idx="67">
                  <c:v>2.7800000000000002</c:v>
                </c:pt>
                <c:pt idx="68">
                  <c:v>2.72</c:v>
                </c:pt>
                <c:pt idx="69">
                  <c:v>2.74</c:v>
                </c:pt>
                <c:pt idx="70">
                  <c:v>2.7800000000000002</c:v>
                </c:pt>
                <c:pt idx="71">
                  <c:v>2.9400000000000004</c:v>
                </c:pt>
                <c:pt idx="72">
                  <c:v>3.08</c:v>
                </c:pt>
                <c:pt idx="73">
                  <c:v>3.1399999999999997</c:v>
                </c:pt>
                <c:pt idx="74">
                  <c:v>3.2599999999999993</c:v>
                </c:pt>
                <c:pt idx="75">
                  <c:v>3.6</c:v>
                </c:pt>
                <c:pt idx="76">
                  <c:v>4</c:v>
                </c:pt>
                <c:pt idx="77">
                  <c:v>4.26</c:v>
                </c:pt>
                <c:pt idx="78">
                  <c:v>4.7200000000000006</c:v>
                </c:pt>
                <c:pt idx="79">
                  <c:v>4.9399999999999995</c:v>
                </c:pt>
                <c:pt idx="80">
                  <c:v>4.9800000000000004</c:v>
                </c:pt>
                <c:pt idx="81">
                  <c:v>4.9399999999999995</c:v>
                </c:pt>
                <c:pt idx="82">
                  <c:v>4.7200000000000006</c:v>
                </c:pt>
                <c:pt idx="83">
                  <c:v>4.46</c:v>
                </c:pt>
                <c:pt idx="84">
                  <c:v>4.4600000000000009</c:v>
                </c:pt>
                <c:pt idx="85">
                  <c:v>4.5000000000000009</c:v>
                </c:pt>
                <c:pt idx="86">
                  <c:v>4.3400000000000007</c:v>
                </c:pt>
                <c:pt idx="87">
                  <c:v>4.8000000000000007</c:v>
                </c:pt>
                <c:pt idx="88">
                  <c:v>5.2</c:v>
                </c:pt>
                <c:pt idx="89">
                  <c:v>5.32</c:v>
                </c:pt>
                <c:pt idx="90">
                  <c:v>5.3400000000000007</c:v>
                </c:pt>
                <c:pt idx="91">
                  <c:v>5.7600000000000007</c:v>
                </c:pt>
                <c:pt idx="92">
                  <c:v>5.6400000000000006</c:v>
                </c:pt>
                <c:pt idx="93">
                  <c:v>5.6399999999999988</c:v>
                </c:pt>
                <c:pt idx="94">
                  <c:v>6.08</c:v>
                </c:pt>
                <c:pt idx="95">
                  <c:v>6.4599999999999991</c:v>
                </c:pt>
                <c:pt idx="96">
                  <c:v>6.5400000000000009</c:v>
                </c:pt>
                <c:pt idx="97">
                  <c:v>6.6199999999999992</c:v>
                </c:pt>
                <c:pt idx="98">
                  <c:v>6.56</c:v>
                </c:pt>
                <c:pt idx="99">
                  <c:v>6.5200000000000014</c:v>
                </c:pt>
                <c:pt idx="100">
                  <c:v>6.1800000000000015</c:v>
                </c:pt>
                <c:pt idx="101">
                  <c:v>5.6800000000000006</c:v>
                </c:pt>
                <c:pt idx="102">
                  <c:v>5.5400000000000009</c:v>
                </c:pt>
                <c:pt idx="103">
                  <c:v>5.4600000000000009</c:v>
                </c:pt>
                <c:pt idx="104">
                  <c:v>4.7200000000000006</c:v>
                </c:pt>
                <c:pt idx="105">
                  <c:v>4.5200000000000005</c:v>
                </c:pt>
                <c:pt idx="106">
                  <c:v>4.7</c:v>
                </c:pt>
                <c:pt idx="107">
                  <c:v>4.5999999999999996</c:v>
                </c:pt>
                <c:pt idx="108">
                  <c:v>4.26</c:v>
                </c:pt>
                <c:pt idx="109">
                  <c:v>4.5199999999999996</c:v>
                </c:pt>
                <c:pt idx="110">
                  <c:v>4.5999999999999996</c:v>
                </c:pt>
                <c:pt idx="111">
                  <c:v>4.3</c:v>
                </c:pt>
                <c:pt idx="112">
                  <c:v>4.3199999999999994</c:v>
                </c:pt>
                <c:pt idx="113">
                  <c:v>4.68</c:v>
                </c:pt>
                <c:pt idx="114">
                  <c:v>4.76</c:v>
                </c:pt>
                <c:pt idx="115">
                  <c:v>4.4800000000000004</c:v>
                </c:pt>
                <c:pt idx="116">
                  <c:v>4.34</c:v>
                </c:pt>
                <c:pt idx="117">
                  <c:v>4</c:v>
                </c:pt>
                <c:pt idx="118">
                  <c:v>3.6</c:v>
                </c:pt>
                <c:pt idx="119">
                  <c:v>3.1799999999999997</c:v>
                </c:pt>
                <c:pt idx="120">
                  <c:v>2.8399999999999994</c:v>
                </c:pt>
                <c:pt idx="121">
                  <c:v>2.76</c:v>
                </c:pt>
                <c:pt idx="122">
                  <c:v>3.0799999999999996</c:v>
                </c:pt>
                <c:pt idx="123">
                  <c:v>2.92</c:v>
                </c:pt>
                <c:pt idx="124">
                  <c:v>2.66</c:v>
                </c:pt>
                <c:pt idx="125">
                  <c:v>2.98</c:v>
                </c:pt>
                <c:pt idx="126">
                  <c:v>2.6599999999999997</c:v>
                </c:pt>
                <c:pt idx="127">
                  <c:v>2.12</c:v>
                </c:pt>
                <c:pt idx="128">
                  <c:v>1.92</c:v>
                </c:pt>
                <c:pt idx="129">
                  <c:v>2</c:v>
                </c:pt>
                <c:pt idx="130">
                  <c:v>1.9600000000000002</c:v>
                </c:pt>
                <c:pt idx="131">
                  <c:v>2.2400000000000002</c:v>
                </c:pt>
                <c:pt idx="132">
                  <c:v>2.16</c:v>
                </c:pt>
                <c:pt idx="133">
                  <c:v>1.9200000000000004</c:v>
                </c:pt>
                <c:pt idx="134">
                  <c:v>1.9600000000000002</c:v>
                </c:pt>
                <c:pt idx="135">
                  <c:v>1.8000000000000003</c:v>
                </c:pt>
                <c:pt idx="136">
                  <c:v>1.3000000000000003</c:v>
                </c:pt>
                <c:pt idx="137">
                  <c:v>1.1000000000000003</c:v>
                </c:pt>
                <c:pt idx="138">
                  <c:v>1.06</c:v>
                </c:pt>
                <c:pt idx="139">
                  <c:v>0.53999999999999981</c:v>
                </c:pt>
                <c:pt idx="140">
                  <c:v>0.21999999999999958</c:v>
                </c:pt>
                <c:pt idx="141">
                  <c:v>0.25999999999999979</c:v>
                </c:pt>
                <c:pt idx="142">
                  <c:v>0.35999999999999976</c:v>
                </c:pt>
                <c:pt idx="143">
                  <c:v>0.19999999999999965</c:v>
                </c:pt>
                <c:pt idx="144">
                  <c:v>0.35999999999999976</c:v>
                </c:pt>
                <c:pt idx="145">
                  <c:v>0.28000000000000008</c:v>
                </c:pt>
                <c:pt idx="146">
                  <c:v>0.54000000000000026</c:v>
                </c:pt>
                <c:pt idx="147">
                  <c:v>0.4</c:v>
                </c:pt>
                <c:pt idx="148">
                  <c:v>0.6</c:v>
                </c:pt>
                <c:pt idx="149">
                  <c:v>0.68</c:v>
                </c:pt>
                <c:pt idx="150">
                  <c:v>0.5</c:v>
                </c:pt>
                <c:pt idx="151">
                  <c:v>0.35999999999999943</c:v>
                </c:pt>
                <c:pt idx="152">
                  <c:v>9.9999999999999645E-2</c:v>
                </c:pt>
                <c:pt idx="153">
                  <c:v>-0.16000000000000014</c:v>
                </c:pt>
                <c:pt idx="154">
                  <c:v>-0.31999999999999995</c:v>
                </c:pt>
                <c:pt idx="155">
                  <c:v>-0.2</c:v>
                </c:pt>
                <c:pt idx="156">
                  <c:v>-0.55999999999999983</c:v>
                </c:pt>
                <c:pt idx="157">
                  <c:v>-0.73999999999999988</c:v>
                </c:pt>
                <c:pt idx="158">
                  <c:v>-0.61999999999999988</c:v>
                </c:pt>
                <c:pt idx="159">
                  <c:v>-1.1199999999999999</c:v>
                </c:pt>
                <c:pt idx="160">
                  <c:v>-1.5599999999999998</c:v>
                </c:pt>
                <c:pt idx="161">
                  <c:v>-1.5399999999999996</c:v>
                </c:pt>
                <c:pt idx="162">
                  <c:v>-1.5999999999999992</c:v>
                </c:pt>
                <c:pt idx="163">
                  <c:v>-1.8999999999999992</c:v>
                </c:pt>
                <c:pt idx="164">
                  <c:v>-1.5599999999999994</c:v>
                </c:pt>
                <c:pt idx="165">
                  <c:v>-1.3999999999999997</c:v>
                </c:pt>
                <c:pt idx="166">
                  <c:v>-1.4799999999999998</c:v>
                </c:pt>
                <c:pt idx="167">
                  <c:v>-1.3999999999999997</c:v>
                </c:pt>
                <c:pt idx="168">
                  <c:v>-1.7799999999999998</c:v>
                </c:pt>
                <c:pt idx="169">
                  <c:v>-2.3199999999999994</c:v>
                </c:pt>
                <c:pt idx="170">
                  <c:v>-2.2199999999999998</c:v>
                </c:pt>
                <c:pt idx="171">
                  <c:v>-2.7</c:v>
                </c:pt>
                <c:pt idx="172">
                  <c:v>-2.7199999999999998</c:v>
                </c:pt>
                <c:pt idx="173">
                  <c:v>-2.9199999999999995</c:v>
                </c:pt>
                <c:pt idx="174">
                  <c:v>-2.6799999999999997</c:v>
                </c:pt>
                <c:pt idx="175">
                  <c:v>-3.0199999999999996</c:v>
                </c:pt>
                <c:pt idx="176">
                  <c:v>-2.6199999999999992</c:v>
                </c:pt>
                <c:pt idx="177">
                  <c:v>-2.8999999999999995</c:v>
                </c:pt>
                <c:pt idx="178">
                  <c:v>-2.7199999999999998</c:v>
                </c:pt>
                <c:pt idx="179">
                  <c:v>-2.56</c:v>
                </c:pt>
                <c:pt idx="180">
                  <c:v>-2.8000000000000003</c:v>
                </c:pt>
                <c:pt idx="181">
                  <c:v>-3.0000000000000004</c:v>
                </c:pt>
                <c:pt idx="182">
                  <c:v>-3.18</c:v>
                </c:pt>
                <c:pt idx="183">
                  <c:v>-3.38</c:v>
                </c:pt>
                <c:pt idx="184">
                  <c:v>-3.6799999999999997</c:v>
                </c:pt>
                <c:pt idx="185">
                  <c:v>-3.4399999999999991</c:v>
                </c:pt>
                <c:pt idx="186">
                  <c:v>-3.78</c:v>
                </c:pt>
                <c:pt idx="187">
                  <c:v>-3.9599999999999995</c:v>
                </c:pt>
                <c:pt idx="188">
                  <c:v>-3.9</c:v>
                </c:pt>
                <c:pt idx="189">
                  <c:v>-4.2</c:v>
                </c:pt>
                <c:pt idx="190">
                  <c:v>-4.4000000000000004</c:v>
                </c:pt>
                <c:pt idx="191">
                  <c:v>-4.4600000000000009</c:v>
                </c:pt>
                <c:pt idx="192">
                  <c:v>-4.4400000000000004</c:v>
                </c:pt>
                <c:pt idx="193">
                  <c:v>-4.4000000000000004</c:v>
                </c:pt>
                <c:pt idx="194">
                  <c:v>-4.6399999999999997</c:v>
                </c:pt>
                <c:pt idx="195">
                  <c:v>-4.92</c:v>
                </c:pt>
                <c:pt idx="196">
                  <c:v>-5.36</c:v>
                </c:pt>
                <c:pt idx="197">
                  <c:v>-5.4799999999999995</c:v>
                </c:pt>
                <c:pt idx="198">
                  <c:v>-5.9399999999999995</c:v>
                </c:pt>
                <c:pt idx="199">
                  <c:v>-5.88</c:v>
                </c:pt>
                <c:pt idx="200">
                  <c:v>-5.7799999999999994</c:v>
                </c:pt>
                <c:pt idx="201">
                  <c:v>-5.62</c:v>
                </c:pt>
                <c:pt idx="202">
                  <c:v>-5.9399999999999995</c:v>
                </c:pt>
                <c:pt idx="203">
                  <c:v>-6.0200000000000005</c:v>
                </c:pt>
                <c:pt idx="204">
                  <c:v>-6.0400000000000009</c:v>
                </c:pt>
                <c:pt idx="205">
                  <c:v>-6.74</c:v>
                </c:pt>
                <c:pt idx="206">
                  <c:v>-6.4800000000000013</c:v>
                </c:pt>
                <c:pt idx="207">
                  <c:v>-6.3800000000000008</c:v>
                </c:pt>
                <c:pt idx="208">
                  <c:v>-6.5200000000000005</c:v>
                </c:pt>
                <c:pt idx="209">
                  <c:v>-6.8</c:v>
                </c:pt>
                <c:pt idx="210">
                  <c:v>-6.6200000000000019</c:v>
                </c:pt>
                <c:pt idx="211">
                  <c:v>-6.9600000000000009</c:v>
                </c:pt>
                <c:pt idx="212">
                  <c:v>-6.6400000000000006</c:v>
                </c:pt>
                <c:pt idx="213">
                  <c:v>-6.6800000000000015</c:v>
                </c:pt>
                <c:pt idx="214">
                  <c:v>-6.5400000000000009</c:v>
                </c:pt>
                <c:pt idx="215">
                  <c:v>-6.7</c:v>
                </c:pt>
                <c:pt idx="216">
                  <c:v>-6.8599999999999994</c:v>
                </c:pt>
                <c:pt idx="217">
                  <c:v>-7.38</c:v>
                </c:pt>
                <c:pt idx="218">
                  <c:v>-7.580000000000001</c:v>
                </c:pt>
                <c:pt idx="219">
                  <c:v>-7.9799999999999995</c:v>
                </c:pt>
                <c:pt idx="220">
                  <c:v>-7.7</c:v>
                </c:pt>
                <c:pt idx="221">
                  <c:v>-7.7</c:v>
                </c:pt>
                <c:pt idx="222">
                  <c:v>-7.6400000000000006</c:v>
                </c:pt>
                <c:pt idx="223">
                  <c:v>-7.58</c:v>
                </c:pt>
                <c:pt idx="224">
                  <c:v>-7.5400000000000009</c:v>
                </c:pt>
                <c:pt idx="225">
                  <c:v>-7.4800000000000013</c:v>
                </c:pt>
                <c:pt idx="226">
                  <c:v>-7.3599999999999994</c:v>
                </c:pt>
                <c:pt idx="227">
                  <c:v>-7.24</c:v>
                </c:pt>
                <c:pt idx="228">
                  <c:v>-7.1800000000000015</c:v>
                </c:pt>
                <c:pt idx="229">
                  <c:v>-7.160000000000001</c:v>
                </c:pt>
                <c:pt idx="230">
                  <c:v>-7.580000000000001</c:v>
                </c:pt>
                <c:pt idx="231">
                  <c:v>-7.9000000000000012</c:v>
                </c:pt>
                <c:pt idx="232">
                  <c:v>-7.7800000000000011</c:v>
                </c:pt>
                <c:pt idx="233">
                  <c:v>-7.5200000000000005</c:v>
                </c:pt>
                <c:pt idx="234">
                  <c:v>-7.06</c:v>
                </c:pt>
                <c:pt idx="235">
                  <c:v>-6.7800000000000011</c:v>
                </c:pt>
                <c:pt idx="236">
                  <c:v>-6.56</c:v>
                </c:pt>
                <c:pt idx="237">
                  <c:v>-6.4800000000000013</c:v>
                </c:pt>
                <c:pt idx="238">
                  <c:v>-6.5400000000000009</c:v>
                </c:pt>
                <c:pt idx="239">
                  <c:v>-6.88</c:v>
                </c:pt>
                <c:pt idx="240">
                  <c:v>-6.919999999999999</c:v>
                </c:pt>
                <c:pt idx="241">
                  <c:v>-6.919999999999999</c:v>
                </c:pt>
                <c:pt idx="242">
                  <c:v>-7.0199999999999987</c:v>
                </c:pt>
                <c:pt idx="243">
                  <c:v>-7.0399999999999991</c:v>
                </c:pt>
                <c:pt idx="244">
                  <c:v>-7.0799999999999983</c:v>
                </c:pt>
                <c:pt idx="245">
                  <c:v>-6.6799999999999979</c:v>
                </c:pt>
                <c:pt idx="246">
                  <c:v>-6.6</c:v>
                </c:pt>
                <c:pt idx="247">
                  <c:v>-6.42</c:v>
                </c:pt>
                <c:pt idx="248">
                  <c:v>-6.4799999999999995</c:v>
                </c:pt>
                <c:pt idx="249">
                  <c:v>-6.4800000000000013</c:v>
                </c:pt>
                <c:pt idx="250">
                  <c:v>-6.8</c:v>
                </c:pt>
                <c:pt idx="251">
                  <c:v>-6.7200000000000006</c:v>
                </c:pt>
                <c:pt idx="252">
                  <c:v>-6.94</c:v>
                </c:pt>
                <c:pt idx="253">
                  <c:v>-6.4600000000000009</c:v>
                </c:pt>
                <c:pt idx="254">
                  <c:v>-6.1400000000000006</c:v>
                </c:pt>
                <c:pt idx="255">
                  <c:v>-6.0000000000000018</c:v>
                </c:pt>
                <c:pt idx="256">
                  <c:v>-5.7200000000000006</c:v>
                </c:pt>
                <c:pt idx="257">
                  <c:v>-5.5600000000000005</c:v>
                </c:pt>
                <c:pt idx="258">
                  <c:v>-5.74</c:v>
                </c:pt>
                <c:pt idx="259">
                  <c:v>-5.5600000000000005</c:v>
                </c:pt>
                <c:pt idx="260">
                  <c:v>-5.4799999999999995</c:v>
                </c:pt>
                <c:pt idx="261">
                  <c:v>-5.1999999999999993</c:v>
                </c:pt>
                <c:pt idx="262">
                  <c:v>-5.339999999999999</c:v>
                </c:pt>
                <c:pt idx="263">
                  <c:v>-5.0599999999999996</c:v>
                </c:pt>
                <c:pt idx="264">
                  <c:v>-5.1199999999999992</c:v>
                </c:pt>
                <c:pt idx="265">
                  <c:v>-4.8599999999999994</c:v>
                </c:pt>
                <c:pt idx="266">
                  <c:v>-5.0199999999999987</c:v>
                </c:pt>
                <c:pt idx="267">
                  <c:v>-4.5999999999999996</c:v>
                </c:pt>
                <c:pt idx="268">
                  <c:v>-4.5999999999999996</c:v>
                </c:pt>
                <c:pt idx="269">
                  <c:v>-4.4000000000000004</c:v>
                </c:pt>
                <c:pt idx="270">
                  <c:v>-4.4799999999999995</c:v>
                </c:pt>
                <c:pt idx="271">
                  <c:v>-4.5600000000000005</c:v>
                </c:pt>
                <c:pt idx="272">
                  <c:v>-4.38</c:v>
                </c:pt>
                <c:pt idx="273">
                  <c:v>-4.0199999999999996</c:v>
                </c:pt>
                <c:pt idx="274">
                  <c:v>-3.8199999999999994</c:v>
                </c:pt>
                <c:pt idx="275">
                  <c:v>-3.4</c:v>
                </c:pt>
                <c:pt idx="276">
                  <c:v>-3.2</c:v>
                </c:pt>
                <c:pt idx="277">
                  <c:v>-2.88</c:v>
                </c:pt>
                <c:pt idx="278">
                  <c:v>-2.9800000000000004</c:v>
                </c:pt>
                <c:pt idx="279">
                  <c:v>-2.9400000000000004</c:v>
                </c:pt>
                <c:pt idx="280">
                  <c:v>-3.08</c:v>
                </c:pt>
                <c:pt idx="281">
                  <c:v>-2.7800000000000002</c:v>
                </c:pt>
                <c:pt idx="282">
                  <c:v>-2.8600000000000003</c:v>
                </c:pt>
                <c:pt idx="283">
                  <c:v>-2.8600000000000003</c:v>
                </c:pt>
                <c:pt idx="284">
                  <c:v>-2.8</c:v>
                </c:pt>
                <c:pt idx="285">
                  <c:v>-2.9000000000000004</c:v>
                </c:pt>
                <c:pt idx="286">
                  <c:v>-3.06</c:v>
                </c:pt>
                <c:pt idx="287">
                  <c:v>-2.8</c:v>
                </c:pt>
                <c:pt idx="288">
                  <c:v>-2.62</c:v>
                </c:pt>
                <c:pt idx="289">
                  <c:v>-2.2999999999999998</c:v>
                </c:pt>
                <c:pt idx="290">
                  <c:v>-2.04</c:v>
                </c:pt>
                <c:pt idx="291">
                  <c:v>-2.12</c:v>
                </c:pt>
                <c:pt idx="292">
                  <c:v>-2.4800000000000004</c:v>
                </c:pt>
                <c:pt idx="293">
                  <c:v>-2.6799999999999997</c:v>
                </c:pt>
                <c:pt idx="294">
                  <c:v>-2.7199999999999998</c:v>
                </c:pt>
                <c:pt idx="295">
                  <c:v>-2.7799999999999989</c:v>
                </c:pt>
                <c:pt idx="296">
                  <c:v>-2.6199999999999983</c:v>
                </c:pt>
                <c:pt idx="297">
                  <c:v>-2.6399999999999983</c:v>
                </c:pt>
                <c:pt idx="298">
                  <c:v>-2.4999999999999991</c:v>
                </c:pt>
                <c:pt idx="299">
                  <c:v>-2.46</c:v>
                </c:pt>
                <c:pt idx="300">
                  <c:v>-2.1800000000000006</c:v>
                </c:pt>
                <c:pt idx="301">
                  <c:v>-2.1400000000000006</c:v>
                </c:pt>
                <c:pt idx="302">
                  <c:v>-1.8600000000000008</c:v>
                </c:pt>
                <c:pt idx="303">
                  <c:v>-1.7</c:v>
                </c:pt>
                <c:pt idx="304">
                  <c:v>-2.54</c:v>
                </c:pt>
                <c:pt idx="305">
                  <c:v>-2.4599999999999995</c:v>
                </c:pt>
                <c:pt idx="306">
                  <c:v>-2.7199999999999998</c:v>
                </c:pt>
                <c:pt idx="307">
                  <c:v>-2.7599999999999993</c:v>
                </c:pt>
                <c:pt idx="308">
                  <c:v>-3.2</c:v>
                </c:pt>
                <c:pt idx="309">
                  <c:v>-2.54</c:v>
                </c:pt>
                <c:pt idx="310">
                  <c:v>-2.6399999999999997</c:v>
                </c:pt>
                <c:pt idx="311">
                  <c:v>-2.5800000000000005</c:v>
                </c:pt>
                <c:pt idx="312">
                  <c:v>-2.5</c:v>
                </c:pt>
                <c:pt idx="313">
                  <c:v>-2.2199999999999998</c:v>
                </c:pt>
                <c:pt idx="314">
                  <c:v>-2.4799999999999991</c:v>
                </c:pt>
                <c:pt idx="315">
                  <c:v>-2.6599999999999993</c:v>
                </c:pt>
                <c:pt idx="316">
                  <c:v>-2.419999999999999</c:v>
                </c:pt>
                <c:pt idx="317">
                  <c:v>-2.7199999999999989</c:v>
                </c:pt>
                <c:pt idx="318">
                  <c:v>-2.4599999999999995</c:v>
                </c:pt>
                <c:pt idx="319">
                  <c:v>-2.1199999999999997</c:v>
                </c:pt>
                <c:pt idx="320">
                  <c:v>-2.0799999999999992</c:v>
                </c:pt>
                <c:pt idx="321">
                  <c:v>-2.0799999999999992</c:v>
                </c:pt>
                <c:pt idx="322">
                  <c:v>-1.9799999999999998</c:v>
                </c:pt>
                <c:pt idx="323">
                  <c:v>-2.0599999999999996</c:v>
                </c:pt>
                <c:pt idx="324">
                  <c:v>-1.4</c:v>
                </c:pt>
                <c:pt idx="325">
                  <c:v>-1.1000000000000008</c:v>
                </c:pt>
                <c:pt idx="326">
                  <c:v>-0.68000000000000038</c:v>
                </c:pt>
                <c:pt idx="327">
                  <c:v>-0.56000000000000016</c:v>
                </c:pt>
                <c:pt idx="328">
                  <c:v>-0.46000000000000085</c:v>
                </c:pt>
                <c:pt idx="329">
                  <c:v>-0.72000000000000031</c:v>
                </c:pt>
                <c:pt idx="330">
                  <c:v>-0.48000000000000043</c:v>
                </c:pt>
                <c:pt idx="331">
                  <c:v>-0.60000000000000142</c:v>
                </c:pt>
                <c:pt idx="332">
                  <c:v>-0.46000000000000085</c:v>
                </c:pt>
                <c:pt idx="333">
                  <c:v>-0.60000000000000075</c:v>
                </c:pt>
                <c:pt idx="334">
                  <c:v>-0.64000000000000057</c:v>
                </c:pt>
                <c:pt idx="335">
                  <c:v>-0.8600000000000001</c:v>
                </c:pt>
                <c:pt idx="336">
                  <c:v>-0.93999999999999984</c:v>
                </c:pt>
                <c:pt idx="337">
                  <c:v>-1.1000000000000001</c:v>
                </c:pt>
                <c:pt idx="338">
                  <c:v>-0.96000000000000019</c:v>
                </c:pt>
                <c:pt idx="339">
                  <c:v>-1.1800000000000004</c:v>
                </c:pt>
                <c:pt idx="340">
                  <c:v>-1.06</c:v>
                </c:pt>
                <c:pt idx="341">
                  <c:v>-1.2200000000000002</c:v>
                </c:pt>
                <c:pt idx="342">
                  <c:v>-1.2200000000000002</c:v>
                </c:pt>
                <c:pt idx="343">
                  <c:v>-1.1999999999999993</c:v>
                </c:pt>
                <c:pt idx="344">
                  <c:v>-0.9199999999999996</c:v>
                </c:pt>
                <c:pt idx="345">
                  <c:v>-0.9</c:v>
                </c:pt>
                <c:pt idx="346">
                  <c:v>-0.97999999999999898</c:v>
                </c:pt>
                <c:pt idx="347">
                  <c:v>-1.3399999999999992</c:v>
                </c:pt>
                <c:pt idx="348">
                  <c:v>-1.6199999999999997</c:v>
                </c:pt>
                <c:pt idx="349">
                  <c:v>-2.0799999999999996</c:v>
                </c:pt>
                <c:pt idx="350">
                  <c:v>-2.6399999999999997</c:v>
                </c:pt>
                <c:pt idx="351">
                  <c:v>-2.56</c:v>
                </c:pt>
                <c:pt idx="352">
                  <c:v>-2.2000000000000006</c:v>
                </c:pt>
                <c:pt idx="353">
                  <c:v>-1.9800000000000004</c:v>
                </c:pt>
                <c:pt idx="354">
                  <c:v>-1.9600000000000002</c:v>
                </c:pt>
                <c:pt idx="355">
                  <c:v>-2.06</c:v>
                </c:pt>
                <c:pt idx="356">
                  <c:v>-2.5200000000000005</c:v>
                </c:pt>
                <c:pt idx="357">
                  <c:v>-2.54</c:v>
                </c:pt>
                <c:pt idx="358">
                  <c:v>-2.7800000000000002</c:v>
                </c:pt>
                <c:pt idx="359">
                  <c:v>-2.8200000000000003</c:v>
                </c:pt>
                <c:pt idx="360">
                  <c:v>-2.5800000000000005</c:v>
                </c:pt>
                <c:pt idx="361">
                  <c:v>-1.920000000000001</c:v>
                </c:pt>
                <c:pt idx="362">
                  <c:v>-1.920000000000001</c:v>
                </c:pt>
                <c:pt idx="363">
                  <c:v>-1.8600000000000008</c:v>
                </c:pt>
                <c:pt idx="364">
                  <c:v>-1.7600000000000009</c:v>
                </c:pt>
                <c:pt idx="365">
                  <c:v>-1.9600000000000009</c:v>
                </c:pt>
                <c:pt idx="366">
                  <c:v>-2.4400000000000004</c:v>
                </c:pt>
                <c:pt idx="367">
                  <c:v>-2.54</c:v>
                </c:pt>
                <c:pt idx="368">
                  <c:v>-2.46</c:v>
                </c:pt>
                <c:pt idx="369">
                  <c:v>-2.3800000000000003</c:v>
                </c:pt>
                <c:pt idx="370">
                  <c:v>-1.9200000000000004</c:v>
                </c:pt>
                <c:pt idx="371">
                  <c:v>-1.56</c:v>
                </c:pt>
                <c:pt idx="372">
                  <c:v>-1.6400000000000006</c:v>
                </c:pt>
                <c:pt idx="373">
                  <c:v>-1.7799999999999998</c:v>
                </c:pt>
                <c:pt idx="374">
                  <c:v>-1.8399999999999992</c:v>
                </c:pt>
                <c:pt idx="375">
                  <c:v>-2.1799999999999988</c:v>
                </c:pt>
                <c:pt idx="376">
                  <c:v>-2.1999999999999993</c:v>
                </c:pt>
                <c:pt idx="377">
                  <c:v>-1.5399999999999991</c:v>
                </c:pt>
                <c:pt idx="378">
                  <c:v>-1.3399999999999999</c:v>
                </c:pt>
                <c:pt idx="379">
                  <c:v>-1.44</c:v>
                </c:pt>
                <c:pt idx="380">
                  <c:v>-1.2799999999999998</c:v>
                </c:pt>
                <c:pt idx="381">
                  <c:v>-1.3199999999999996</c:v>
                </c:pt>
                <c:pt idx="382">
                  <c:v>-1.9199999999999995</c:v>
                </c:pt>
                <c:pt idx="383">
                  <c:v>-1.9599999999999995</c:v>
                </c:pt>
                <c:pt idx="384">
                  <c:v>-1.6600000000000001</c:v>
                </c:pt>
                <c:pt idx="385">
                  <c:v>-1.5</c:v>
                </c:pt>
                <c:pt idx="386">
                  <c:v>-1.2</c:v>
                </c:pt>
                <c:pt idx="387">
                  <c:v>-1.1800000000000004</c:v>
                </c:pt>
                <c:pt idx="388">
                  <c:v>-0.90000000000000069</c:v>
                </c:pt>
                <c:pt idx="389">
                  <c:v>-1.0000000000000007</c:v>
                </c:pt>
                <c:pt idx="390">
                  <c:v>-1.1000000000000014</c:v>
                </c:pt>
                <c:pt idx="391">
                  <c:v>-1.2800000000000011</c:v>
                </c:pt>
                <c:pt idx="392">
                  <c:v>-0.94000000000000128</c:v>
                </c:pt>
                <c:pt idx="393">
                  <c:v>-1.320000000000001</c:v>
                </c:pt>
                <c:pt idx="394">
                  <c:v>-1.5400000000000005</c:v>
                </c:pt>
                <c:pt idx="395">
                  <c:v>-1.3</c:v>
                </c:pt>
                <c:pt idx="396">
                  <c:v>-1.44</c:v>
                </c:pt>
                <c:pt idx="397">
                  <c:v>-1.1599999999999995</c:v>
                </c:pt>
                <c:pt idx="398">
                  <c:v>-0.89999999999999925</c:v>
                </c:pt>
                <c:pt idx="399">
                  <c:v>-0.57999999999999974</c:v>
                </c:pt>
                <c:pt idx="400">
                  <c:v>-0.81999999999999962</c:v>
                </c:pt>
                <c:pt idx="401">
                  <c:v>-0.56000000000000016</c:v>
                </c:pt>
                <c:pt idx="402">
                  <c:v>-0.78000000000000047</c:v>
                </c:pt>
                <c:pt idx="403">
                  <c:v>-0.70000000000000073</c:v>
                </c:pt>
                <c:pt idx="404">
                  <c:v>-0.66000000000000014</c:v>
                </c:pt>
                <c:pt idx="405">
                  <c:v>-0.66000000000000014</c:v>
                </c:pt>
                <c:pt idx="406">
                  <c:v>-0.73999999999999988</c:v>
                </c:pt>
                <c:pt idx="407">
                  <c:v>-1.2</c:v>
                </c:pt>
                <c:pt idx="408">
                  <c:v>-1.6199999999999997</c:v>
                </c:pt>
                <c:pt idx="409">
                  <c:v>-1.4599999999999995</c:v>
                </c:pt>
                <c:pt idx="410">
                  <c:v>-1.3399999999999999</c:v>
                </c:pt>
                <c:pt idx="411">
                  <c:v>-1.3399999999999999</c:v>
                </c:pt>
                <c:pt idx="412">
                  <c:v>-0.85999999999999943</c:v>
                </c:pt>
                <c:pt idx="413">
                  <c:v>-0.61999999999999955</c:v>
                </c:pt>
                <c:pt idx="414">
                  <c:v>-0.68000000000000038</c:v>
                </c:pt>
                <c:pt idx="415">
                  <c:v>-0.62000000000000033</c:v>
                </c:pt>
                <c:pt idx="416">
                  <c:v>-0.6399999999999999</c:v>
                </c:pt>
                <c:pt idx="417">
                  <c:v>-0.9</c:v>
                </c:pt>
                <c:pt idx="418">
                  <c:v>-0.5800000000000004</c:v>
                </c:pt>
                <c:pt idx="419">
                  <c:v>-0.7</c:v>
                </c:pt>
                <c:pt idx="420">
                  <c:v>-0.68000000000000038</c:v>
                </c:pt>
                <c:pt idx="421">
                  <c:v>-0.48000000000000115</c:v>
                </c:pt>
                <c:pt idx="422">
                  <c:v>-0.50000000000000144</c:v>
                </c:pt>
                <c:pt idx="423">
                  <c:v>-0.96000000000000085</c:v>
                </c:pt>
                <c:pt idx="424">
                  <c:v>-1.2200000000000002</c:v>
                </c:pt>
                <c:pt idx="425">
                  <c:v>-1.2800000000000005</c:v>
                </c:pt>
                <c:pt idx="426">
                  <c:v>-1.5200000000000002</c:v>
                </c:pt>
                <c:pt idx="427">
                  <c:v>-1.2</c:v>
                </c:pt>
                <c:pt idx="428">
                  <c:v>-0.93999999999999984</c:v>
                </c:pt>
                <c:pt idx="429">
                  <c:v>-0.82000000000000028</c:v>
                </c:pt>
                <c:pt idx="430">
                  <c:v>-0.83999999999999986</c:v>
                </c:pt>
                <c:pt idx="431">
                  <c:v>-0.85999999999999943</c:v>
                </c:pt>
                <c:pt idx="432">
                  <c:v>-0.83999999999999919</c:v>
                </c:pt>
                <c:pt idx="433">
                  <c:v>-1.0199999999999996</c:v>
                </c:pt>
                <c:pt idx="434">
                  <c:v>-1.1399999999999999</c:v>
                </c:pt>
                <c:pt idx="435">
                  <c:v>-1.4600000000000002</c:v>
                </c:pt>
                <c:pt idx="436">
                  <c:v>-1.5800000000000005</c:v>
                </c:pt>
                <c:pt idx="437">
                  <c:v>-1.7600000000000009</c:v>
                </c:pt>
                <c:pt idx="438">
                  <c:v>-1.620000000000001</c:v>
                </c:pt>
                <c:pt idx="439">
                  <c:v>-1.3800000000000003</c:v>
                </c:pt>
                <c:pt idx="440">
                  <c:v>-1.2600000000000002</c:v>
                </c:pt>
                <c:pt idx="441">
                  <c:v>-1.2600000000000002</c:v>
                </c:pt>
                <c:pt idx="442">
                  <c:v>-1.4</c:v>
                </c:pt>
                <c:pt idx="443">
                  <c:v>-1.7399999999999998</c:v>
                </c:pt>
                <c:pt idx="444">
                  <c:v>-1.9400000000000006</c:v>
                </c:pt>
                <c:pt idx="445">
                  <c:v>-1.6800000000000004</c:v>
                </c:pt>
                <c:pt idx="446">
                  <c:v>-1.5000000000000007</c:v>
                </c:pt>
                <c:pt idx="447">
                  <c:v>-1.1600000000000008</c:v>
                </c:pt>
                <c:pt idx="448">
                  <c:v>-0.54000000000000126</c:v>
                </c:pt>
                <c:pt idx="449">
                  <c:v>-0.2000000000000007</c:v>
                </c:pt>
                <c:pt idx="450">
                  <c:v>-0.40000000000000069</c:v>
                </c:pt>
                <c:pt idx="451">
                  <c:v>-0.42000000000000026</c:v>
                </c:pt>
                <c:pt idx="452">
                  <c:v>-0.82000000000000028</c:v>
                </c:pt>
                <c:pt idx="453">
                  <c:v>-1.3399999999999999</c:v>
                </c:pt>
                <c:pt idx="454">
                  <c:v>-1.6600000000000001</c:v>
                </c:pt>
                <c:pt idx="455">
                  <c:v>-1.5399999999999998</c:v>
                </c:pt>
                <c:pt idx="456">
                  <c:v>-1.7200000000000002</c:v>
                </c:pt>
                <c:pt idx="457">
                  <c:v>-1.36</c:v>
                </c:pt>
                <c:pt idx="458">
                  <c:v>-0.76000000000000012</c:v>
                </c:pt>
                <c:pt idx="459">
                  <c:v>-0.74000000000000055</c:v>
                </c:pt>
                <c:pt idx="460">
                  <c:v>-0.56000000000000083</c:v>
                </c:pt>
                <c:pt idx="461">
                  <c:v>-0.38000000000000045</c:v>
                </c:pt>
                <c:pt idx="462">
                  <c:v>-0.76000000000000012</c:v>
                </c:pt>
                <c:pt idx="463">
                  <c:v>-1.0799999999999996</c:v>
                </c:pt>
                <c:pt idx="464">
                  <c:v>-1.2799999999999998</c:v>
                </c:pt>
                <c:pt idx="465">
                  <c:v>-1.2600000000000002</c:v>
                </c:pt>
                <c:pt idx="466">
                  <c:v>-1.2800000000000005</c:v>
                </c:pt>
                <c:pt idx="467">
                  <c:v>-1.3800000000000003</c:v>
                </c:pt>
                <c:pt idx="468">
                  <c:v>-1.5800000000000005</c:v>
                </c:pt>
                <c:pt idx="469">
                  <c:v>-1.1800000000000004</c:v>
                </c:pt>
                <c:pt idx="470">
                  <c:v>-1.3399999999999999</c:v>
                </c:pt>
                <c:pt idx="471">
                  <c:v>-1.5399999999999998</c:v>
                </c:pt>
                <c:pt idx="472">
                  <c:v>-1.56</c:v>
                </c:pt>
                <c:pt idx="473">
                  <c:v>-1.2600000000000002</c:v>
                </c:pt>
                <c:pt idx="474">
                  <c:v>-1.2799999999999998</c:v>
                </c:pt>
                <c:pt idx="475">
                  <c:v>-1.64</c:v>
                </c:pt>
                <c:pt idx="476">
                  <c:v>-1.4</c:v>
                </c:pt>
                <c:pt idx="477">
                  <c:v>-0.76000000000000012</c:v>
                </c:pt>
                <c:pt idx="478">
                  <c:v>-1.3600000000000008</c:v>
                </c:pt>
                <c:pt idx="479">
                  <c:v>-1.320000000000001</c:v>
                </c:pt>
                <c:pt idx="480">
                  <c:v>-0.90000000000000147</c:v>
                </c:pt>
                <c:pt idx="481">
                  <c:v>-0.7000000000000014</c:v>
                </c:pt>
                <c:pt idx="482">
                  <c:v>-1.0600000000000009</c:v>
                </c:pt>
                <c:pt idx="483">
                  <c:v>-0.34000000000000058</c:v>
                </c:pt>
                <c:pt idx="484">
                  <c:v>-0.36000000000000087</c:v>
                </c:pt>
                <c:pt idx="485">
                  <c:v>-0.50000000000000067</c:v>
                </c:pt>
                <c:pt idx="486">
                  <c:v>-0.38000000000000045</c:v>
                </c:pt>
                <c:pt idx="487">
                  <c:v>-0.10000000000000071</c:v>
                </c:pt>
                <c:pt idx="488">
                  <c:v>0.13999999999999985</c:v>
                </c:pt>
                <c:pt idx="489">
                  <c:v>-0.33999999999999914</c:v>
                </c:pt>
                <c:pt idx="490">
                  <c:v>-0.13999999999999915</c:v>
                </c:pt>
                <c:pt idx="491">
                  <c:v>-0.49999999999999928</c:v>
                </c:pt>
                <c:pt idx="492">
                  <c:v>-1.1199999999999997</c:v>
                </c:pt>
                <c:pt idx="493">
                  <c:v>-1.9200000000000004</c:v>
                </c:pt>
                <c:pt idx="494">
                  <c:v>-1.920000000000001</c:v>
                </c:pt>
                <c:pt idx="495">
                  <c:v>-2.160000000000001</c:v>
                </c:pt>
                <c:pt idx="496">
                  <c:v>-1.920000000000001</c:v>
                </c:pt>
                <c:pt idx="497">
                  <c:v>-1.3200000000000003</c:v>
                </c:pt>
                <c:pt idx="498">
                  <c:v>-1.1600000000000001</c:v>
                </c:pt>
                <c:pt idx="499">
                  <c:v>-0.8</c:v>
                </c:pt>
                <c:pt idx="500">
                  <c:v>-0.69999999999999929</c:v>
                </c:pt>
                <c:pt idx="501">
                  <c:v>-0.97999999999999898</c:v>
                </c:pt>
                <c:pt idx="502">
                  <c:v>-1.2599999999999993</c:v>
                </c:pt>
                <c:pt idx="503">
                  <c:v>-1.1599999999999988</c:v>
                </c:pt>
                <c:pt idx="504">
                  <c:v>-1.3999999999999986</c:v>
                </c:pt>
                <c:pt idx="505">
                  <c:v>-1.5199999999999989</c:v>
                </c:pt>
                <c:pt idx="506">
                  <c:v>-1.3399999999999985</c:v>
                </c:pt>
                <c:pt idx="507">
                  <c:v>-1.2399999999999984</c:v>
                </c:pt>
                <c:pt idx="508">
                  <c:v>-1.2399999999999984</c:v>
                </c:pt>
                <c:pt idx="509">
                  <c:v>-1.0999999999999985</c:v>
                </c:pt>
                <c:pt idx="510">
                  <c:v>-1.319999999999999</c:v>
                </c:pt>
                <c:pt idx="511">
                  <c:v>-1.3999999999999992</c:v>
                </c:pt>
                <c:pt idx="512">
                  <c:v>-1.44</c:v>
                </c:pt>
                <c:pt idx="513">
                  <c:v>-1.7000000000000006</c:v>
                </c:pt>
                <c:pt idx="514">
                  <c:v>-1.8400000000000005</c:v>
                </c:pt>
                <c:pt idx="515">
                  <c:v>-1.3600000000000008</c:v>
                </c:pt>
                <c:pt idx="516">
                  <c:v>-1.5400000000000014</c:v>
                </c:pt>
                <c:pt idx="517">
                  <c:v>-1.5600000000000009</c:v>
                </c:pt>
                <c:pt idx="518">
                  <c:v>-1.3</c:v>
                </c:pt>
                <c:pt idx="519">
                  <c:v>-0.82000000000000028</c:v>
                </c:pt>
                <c:pt idx="520">
                  <c:v>-0.92000000000000026</c:v>
                </c:pt>
                <c:pt idx="521">
                  <c:v>-0.98000000000000043</c:v>
                </c:pt>
                <c:pt idx="522">
                  <c:v>-0.54000000000000059</c:v>
                </c:pt>
                <c:pt idx="523">
                  <c:v>-0.74000000000000132</c:v>
                </c:pt>
                <c:pt idx="524">
                  <c:v>-1.4000000000000015</c:v>
                </c:pt>
                <c:pt idx="525">
                  <c:v>-1.3600000000000008</c:v>
                </c:pt>
                <c:pt idx="526">
                  <c:v>-0.74000000000000055</c:v>
                </c:pt>
                <c:pt idx="527">
                  <c:v>-1.1600000000000001</c:v>
                </c:pt>
                <c:pt idx="528">
                  <c:v>-0.76000000000000012</c:v>
                </c:pt>
                <c:pt idx="529">
                  <c:v>-0.35999999999999943</c:v>
                </c:pt>
                <c:pt idx="530">
                  <c:v>-0.7</c:v>
                </c:pt>
                <c:pt idx="531">
                  <c:v>-1.1000000000000001</c:v>
                </c:pt>
                <c:pt idx="532">
                  <c:v>-1.3399999999999999</c:v>
                </c:pt>
                <c:pt idx="533">
                  <c:v>-1.44</c:v>
                </c:pt>
                <c:pt idx="534">
                  <c:v>-1.2800000000000005</c:v>
                </c:pt>
                <c:pt idx="535">
                  <c:v>-1.4000000000000008</c:v>
                </c:pt>
                <c:pt idx="536">
                  <c:v>-1.1400000000000006</c:v>
                </c:pt>
                <c:pt idx="537">
                  <c:v>-0.7000000000000014</c:v>
                </c:pt>
                <c:pt idx="538">
                  <c:v>-0.40000000000000141</c:v>
                </c:pt>
                <c:pt idx="539">
                  <c:v>-0.88000000000000111</c:v>
                </c:pt>
                <c:pt idx="540">
                  <c:v>-0.46000000000000013</c:v>
                </c:pt>
                <c:pt idx="541">
                  <c:v>-0.74000000000000055</c:v>
                </c:pt>
                <c:pt idx="542">
                  <c:v>-0.72000000000000031</c:v>
                </c:pt>
                <c:pt idx="543">
                  <c:v>-0.84000000000000052</c:v>
                </c:pt>
                <c:pt idx="544">
                  <c:v>-0.2000000000000007</c:v>
                </c:pt>
                <c:pt idx="545">
                  <c:v>-0.50000000000000067</c:v>
                </c:pt>
                <c:pt idx="546">
                  <c:v>-0.4</c:v>
                </c:pt>
                <c:pt idx="547">
                  <c:v>-0.72000000000000031</c:v>
                </c:pt>
                <c:pt idx="548">
                  <c:v>-0.93999999999999984</c:v>
                </c:pt>
                <c:pt idx="549">
                  <c:v>-1.06</c:v>
                </c:pt>
                <c:pt idx="550">
                  <c:v>-1.0200000000000009</c:v>
                </c:pt>
                <c:pt idx="551">
                  <c:v>-1.0400000000000014</c:v>
                </c:pt>
                <c:pt idx="552">
                  <c:v>-1.0400000000000014</c:v>
                </c:pt>
                <c:pt idx="553">
                  <c:v>-0.66000000000000159</c:v>
                </c:pt>
                <c:pt idx="554">
                  <c:v>-0.66000000000000081</c:v>
                </c:pt>
                <c:pt idx="555">
                  <c:v>-0.42000000000000026</c:v>
                </c:pt>
                <c:pt idx="556">
                  <c:v>-0.46000000000000013</c:v>
                </c:pt>
                <c:pt idx="557">
                  <c:v>-0.66000000000000014</c:v>
                </c:pt>
                <c:pt idx="558">
                  <c:v>-1.0199999999999996</c:v>
                </c:pt>
                <c:pt idx="559">
                  <c:v>-1.56</c:v>
                </c:pt>
                <c:pt idx="560">
                  <c:v>-1.7600000000000002</c:v>
                </c:pt>
                <c:pt idx="561">
                  <c:v>-1.7000000000000006</c:v>
                </c:pt>
                <c:pt idx="562">
                  <c:v>-1.5200000000000002</c:v>
                </c:pt>
                <c:pt idx="563">
                  <c:v>-1.6400000000000006</c:v>
                </c:pt>
                <c:pt idx="564">
                  <c:v>-1.6600000000000008</c:v>
                </c:pt>
                <c:pt idx="565">
                  <c:v>-1.5000000000000007</c:v>
                </c:pt>
                <c:pt idx="566">
                  <c:v>-1.5800000000000005</c:v>
                </c:pt>
                <c:pt idx="567">
                  <c:v>-1.0800000000000005</c:v>
                </c:pt>
                <c:pt idx="568">
                  <c:v>-0.78000000000000047</c:v>
                </c:pt>
                <c:pt idx="569">
                  <c:v>-0.52000000000000024</c:v>
                </c:pt>
                <c:pt idx="570">
                  <c:v>-0.74000000000000055</c:v>
                </c:pt>
                <c:pt idx="571">
                  <c:v>-0.38000000000000045</c:v>
                </c:pt>
                <c:pt idx="572">
                  <c:v>-0.4</c:v>
                </c:pt>
                <c:pt idx="573">
                  <c:v>-0.93999999999999984</c:v>
                </c:pt>
                <c:pt idx="574">
                  <c:v>-1.0199999999999996</c:v>
                </c:pt>
                <c:pt idx="575">
                  <c:v>-0.87999999999999901</c:v>
                </c:pt>
                <c:pt idx="576">
                  <c:v>-1.4199999999999988</c:v>
                </c:pt>
                <c:pt idx="577">
                  <c:v>-1.8399999999999992</c:v>
                </c:pt>
                <c:pt idx="578">
                  <c:v>-1.2599999999999987</c:v>
                </c:pt>
                <c:pt idx="579">
                  <c:v>-1.4199999999999982</c:v>
                </c:pt>
                <c:pt idx="580">
                  <c:v>-1.3399999999999985</c:v>
                </c:pt>
                <c:pt idx="581">
                  <c:v>-1.4999999999999987</c:v>
                </c:pt>
                <c:pt idx="582">
                  <c:v>-1.6199999999999988</c:v>
                </c:pt>
                <c:pt idx="583">
                  <c:v>-1.9199999999999988</c:v>
                </c:pt>
                <c:pt idx="584">
                  <c:v>-1.4999999999999993</c:v>
                </c:pt>
                <c:pt idx="585">
                  <c:v>-1.5999999999999992</c:v>
                </c:pt>
                <c:pt idx="586">
                  <c:v>-1.2599999999999993</c:v>
                </c:pt>
                <c:pt idx="587">
                  <c:v>-1.0399999999999991</c:v>
                </c:pt>
                <c:pt idx="588">
                  <c:v>-0.93999999999999984</c:v>
                </c:pt>
                <c:pt idx="589">
                  <c:v>-1.2400000000000007</c:v>
                </c:pt>
                <c:pt idx="590">
                  <c:v>-1.3800000000000012</c:v>
                </c:pt>
                <c:pt idx="591">
                  <c:v>-1.180000000000001</c:v>
                </c:pt>
                <c:pt idx="592">
                  <c:v>-1.2800000000000018</c:v>
                </c:pt>
                <c:pt idx="593">
                  <c:v>-1.3800000000000012</c:v>
                </c:pt>
                <c:pt idx="594">
                  <c:v>-1.1600000000000001</c:v>
                </c:pt>
                <c:pt idx="595">
                  <c:v>-0.75999999999999945</c:v>
                </c:pt>
                <c:pt idx="596">
                  <c:v>-1.0999999999999992</c:v>
                </c:pt>
                <c:pt idx="597">
                  <c:v>-1.079999999999999</c:v>
                </c:pt>
                <c:pt idx="598">
                  <c:v>-1.1999999999999993</c:v>
                </c:pt>
                <c:pt idx="599">
                  <c:v>-1.2599999999999993</c:v>
                </c:pt>
                <c:pt idx="600">
                  <c:v>-1.5</c:v>
                </c:pt>
                <c:pt idx="601">
                  <c:v>-1.2800000000000005</c:v>
                </c:pt>
                <c:pt idx="602">
                  <c:v>-1.4</c:v>
                </c:pt>
                <c:pt idx="603">
                  <c:v>-1.1799999999999997</c:v>
                </c:pt>
                <c:pt idx="604">
                  <c:v>-1.1000000000000001</c:v>
                </c:pt>
                <c:pt idx="605">
                  <c:v>-1.2799999999999998</c:v>
                </c:pt>
                <c:pt idx="606">
                  <c:v>-1.6199999999999988</c:v>
                </c:pt>
                <c:pt idx="607">
                  <c:v>-1.6599999999999988</c:v>
                </c:pt>
                <c:pt idx="608">
                  <c:v>-1.5599999999999994</c:v>
                </c:pt>
                <c:pt idx="609">
                  <c:v>-1.7999999999999994</c:v>
                </c:pt>
                <c:pt idx="610">
                  <c:v>-1.679999999999999</c:v>
                </c:pt>
                <c:pt idx="611">
                  <c:v>-1.2999999999999994</c:v>
                </c:pt>
                <c:pt idx="612">
                  <c:v>-1.1600000000000001</c:v>
                </c:pt>
                <c:pt idx="613">
                  <c:v>-1.1400000000000006</c:v>
                </c:pt>
                <c:pt idx="614">
                  <c:v>-1.0000000000000007</c:v>
                </c:pt>
                <c:pt idx="615">
                  <c:v>-1.0600000000000009</c:v>
                </c:pt>
                <c:pt idx="616">
                  <c:v>-1.0800000000000012</c:v>
                </c:pt>
                <c:pt idx="617">
                  <c:v>-1.2800000000000005</c:v>
                </c:pt>
                <c:pt idx="618">
                  <c:v>-1.3399999999999999</c:v>
                </c:pt>
                <c:pt idx="619">
                  <c:v>-0.71999999999999953</c:v>
                </c:pt>
                <c:pt idx="620">
                  <c:v>-0.23999999999999985</c:v>
                </c:pt>
                <c:pt idx="621">
                  <c:v>-0.43999999999999984</c:v>
                </c:pt>
                <c:pt idx="622">
                  <c:v>-0.3</c:v>
                </c:pt>
                <c:pt idx="623">
                  <c:v>-0.56000000000000016</c:v>
                </c:pt>
                <c:pt idx="624">
                  <c:v>-1.4000000000000008</c:v>
                </c:pt>
                <c:pt idx="625">
                  <c:v>-1.9600000000000009</c:v>
                </c:pt>
                <c:pt idx="626">
                  <c:v>-1.6800000000000004</c:v>
                </c:pt>
                <c:pt idx="627">
                  <c:v>-1.4</c:v>
                </c:pt>
                <c:pt idx="628">
                  <c:v>-1.1799999999999997</c:v>
                </c:pt>
                <c:pt idx="629">
                  <c:v>-0.77999999999999969</c:v>
                </c:pt>
                <c:pt idx="630">
                  <c:v>-0.3999999999999993</c:v>
                </c:pt>
                <c:pt idx="631">
                  <c:v>-0.45999999999999941</c:v>
                </c:pt>
                <c:pt idx="632">
                  <c:v>-0.53999999999999981</c:v>
                </c:pt>
                <c:pt idx="633">
                  <c:v>-0.53999999999999981</c:v>
                </c:pt>
                <c:pt idx="634">
                  <c:v>-0.27999999999999903</c:v>
                </c:pt>
                <c:pt idx="635">
                  <c:v>-0.43999999999999984</c:v>
                </c:pt>
                <c:pt idx="636">
                  <c:v>-0.6399999999999999</c:v>
                </c:pt>
                <c:pt idx="637">
                  <c:v>-1.0399999999999998</c:v>
                </c:pt>
                <c:pt idx="638">
                  <c:v>-1.0199999999999996</c:v>
                </c:pt>
                <c:pt idx="639">
                  <c:v>-1.4400000000000006</c:v>
                </c:pt>
                <c:pt idx="640">
                  <c:v>-1.6600000000000001</c:v>
                </c:pt>
                <c:pt idx="641">
                  <c:v>-1.5000000000000007</c:v>
                </c:pt>
                <c:pt idx="642">
                  <c:v>-1.4400000000000006</c:v>
                </c:pt>
                <c:pt idx="643">
                  <c:v>-1.9800000000000011</c:v>
                </c:pt>
                <c:pt idx="644">
                  <c:v>-1.6600000000000008</c:v>
                </c:pt>
                <c:pt idx="645">
                  <c:v>-1.6000000000000008</c:v>
                </c:pt>
                <c:pt idx="646">
                  <c:v>-1.56</c:v>
                </c:pt>
                <c:pt idx="647">
                  <c:v>-1.0600000000000009</c:v>
                </c:pt>
                <c:pt idx="648">
                  <c:v>-0.2000000000000007</c:v>
                </c:pt>
                <c:pt idx="649">
                  <c:v>-0.86000000000000087</c:v>
                </c:pt>
                <c:pt idx="650">
                  <c:v>-0.56000000000000083</c:v>
                </c:pt>
                <c:pt idx="651">
                  <c:v>-0.56000000000000083</c:v>
                </c:pt>
                <c:pt idx="652">
                  <c:v>-0.96000000000000019</c:v>
                </c:pt>
                <c:pt idx="653">
                  <c:v>-1.2200000000000002</c:v>
                </c:pt>
                <c:pt idx="654">
                  <c:v>-0.83999999999999986</c:v>
                </c:pt>
                <c:pt idx="655">
                  <c:v>-0.9</c:v>
                </c:pt>
                <c:pt idx="656">
                  <c:v>-0.96000000000000019</c:v>
                </c:pt>
                <c:pt idx="657">
                  <c:v>-1.1200000000000003</c:v>
                </c:pt>
                <c:pt idx="658">
                  <c:v>-0.83999999999999986</c:v>
                </c:pt>
                <c:pt idx="659">
                  <c:v>-0.68000000000000038</c:v>
                </c:pt>
                <c:pt idx="660">
                  <c:v>-0.78000000000000047</c:v>
                </c:pt>
                <c:pt idx="661">
                  <c:v>-0.90000000000000069</c:v>
                </c:pt>
                <c:pt idx="662">
                  <c:v>-0.18000000000000044</c:v>
                </c:pt>
                <c:pt idx="663">
                  <c:v>-0.60000000000000075</c:v>
                </c:pt>
                <c:pt idx="664">
                  <c:v>-0.46000000000000013</c:v>
                </c:pt>
                <c:pt idx="665">
                  <c:v>-0.57999999999999974</c:v>
                </c:pt>
                <c:pt idx="666">
                  <c:v>-0.53999999999999915</c:v>
                </c:pt>
                <c:pt idx="667">
                  <c:v>-0.65999999999999948</c:v>
                </c:pt>
                <c:pt idx="668">
                  <c:v>-0.55999999999999939</c:v>
                </c:pt>
                <c:pt idx="669">
                  <c:v>-0.4199999999999996</c:v>
                </c:pt>
                <c:pt idx="670">
                  <c:v>0.1</c:v>
                </c:pt>
                <c:pt idx="671">
                  <c:v>0.36000000000000015</c:v>
                </c:pt>
                <c:pt idx="672">
                  <c:v>0.32000000000000028</c:v>
                </c:pt>
                <c:pt idx="673">
                  <c:v>0.40000000000000069</c:v>
                </c:pt>
                <c:pt idx="674">
                  <c:v>-0.17999999999999972</c:v>
                </c:pt>
                <c:pt idx="675">
                  <c:v>-0.63999999999999913</c:v>
                </c:pt>
                <c:pt idx="676">
                  <c:v>-0.9199999999999996</c:v>
                </c:pt>
                <c:pt idx="677">
                  <c:v>-1.1399999999999999</c:v>
                </c:pt>
                <c:pt idx="678">
                  <c:v>-1.3800000000000003</c:v>
                </c:pt>
                <c:pt idx="679">
                  <c:v>-0.93999999999999984</c:v>
                </c:pt>
                <c:pt idx="680">
                  <c:v>-1.0200000000000002</c:v>
                </c:pt>
                <c:pt idx="681">
                  <c:v>-0.76000000000000012</c:v>
                </c:pt>
                <c:pt idx="682">
                  <c:v>-1</c:v>
                </c:pt>
                <c:pt idx="683">
                  <c:v>-1.2200000000000002</c:v>
                </c:pt>
                <c:pt idx="684">
                  <c:v>-1.5</c:v>
                </c:pt>
                <c:pt idx="685">
                  <c:v>-1.5200000000000002</c:v>
                </c:pt>
                <c:pt idx="686">
                  <c:v>-1.7800000000000005</c:v>
                </c:pt>
                <c:pt idx="687">
                  <c:v>-1.6800000000000004</c:v>
                </c:pt>
                <c:pt idx="688">
                  <c:v>-1.2200000000000002</c:v>
                </c:pt>
                <c:pt idx="689">
                  <c:v>-1.4800000000000011</c:v>
                </c:pt>
                <c:pt idx="690">
                  <c:v>-1.2200000000000002</c:v>
                </c:pt>
                <c:pt idx="691">
                  <c:v>-1.1600000000000001</c:v>
                </c:pt>
                <c:pt idx="692">
                  <c:v>-0.96000000000000019</c:v>
                </c:pt>
                <c:pt idx="693">
                  <c:v>-0.93999999999999984</c:v>
                </c:pt>
                <c:pt idx="694">
                  <c:v>-0.83999999999999986</c:v>
                </c:pt>
                <c:pt idx="695">
                  <c:v>-0.76000000000000012</c:v>
                </c:pt>
                <c:pt idx="696">
                  <c:v>-1.1399999999999999</c:v>
                </c:pt>
                <c:pt idx="697">
                  <c:v>-1.3799999999999997</c:v>
                </c:pt>
                <c:pt idx="698">
                  <c:v>-1.5199999999999996</c:v>
                </c:pt>
                <c:pt idx="699">
                  <c:v>-1.4999999999999987</c:v>
                </c:pt>
                <c:pt idx="700">
                  <c:v>-1.8399999999999985</c:v>
                </c:pt>
                <c:pt idx="701">
                  <c:v>-1.579999999999999</c:v>
                </c:pt>
                <c:pt idx="702">
                  <c:v>-1.2599999999999993</c:v>
                </c:pt>
                <c:pt idx="703">
                  <c:v>-1.5</c:v>
                </c:pt>
                <c:pt idx="704">
                  <c:v>-1.0800000000000005</c:v>
                </c:pt>
                <c:pt idx="705">
                  <c:v>-0.74000000000000132</c:v>
                </c:pt>
                <c:pt idx="706">
                  <c:v>-0.62000000000000099</c:v>
                </c:pt>
                <c:pt idx="707">
                  <c:v>-0.74000000000000055</c:v>
                </c:pt>
                <c:pt idx="708">
                  <c:v>-0.56000000000000016</c:v>
                </c:pt>
                <c:pt idx="709">
                  <c:v>-0.62000000000000033</c:v>
                </c:pt>
                <c:pt idx="710">
                  <c:v>-0.31999999999999956</c:v>
                </c:pt>
                <c:pt idx="711">
                  <c:v>-3.9999999999999855E-2</c:v>
                </c:pt>
                <c:pt idx="712">
                  <c:v>-0.2</c:v>
                </c:pt>
                <c:pt idx="713">
                  <c:v>-0.1</c:v>
                </c:pt>
                <c:pt idx="714">
                  <c:v>-0.6</c:v>
                </c:pt>
                <c:pt idx="715">
                  <c:v>-1.0400000000000005</c:v>
                </c:pt>
                <c:pt idx="716">
                  <c:v>-1.2200000000000002</c:v>
                </c:pt>
                <c:pt idx="717">
                  <c:v>-1.1600000000000001</c:v>
                </c:pt>
                <c:pt idx="718">
                  <c:v>-1.1600000000000001</c:v>
                </c:pt>
                <c:pt idx="719">
                  <c:v>-0.96000000000000019</c:v>
                </c:pt>
                <c:pt idx="720">
                  <c:v>-1.1000000000000001</c:v>
                </c:pt>
                <c:pt idx="721">
                  <c:v>-1.2399999999999998</c:v>
                </c:pt>
                <c:pt idx="722">
                  <c:v>-1.44</c:v>
                </c:pt>
                <c:pt idx="723">
                  <c:v>-1.3799999999999997</c:v>
                </c:pt>
                <c:pt idx="724">
                  <c:v>-1.2799999999999998</c:v>
                </c:pt>
                <c:pt idx="725">
                  <c:v>-0.99999999999999933</c:v>
                </c:pt>
                <c:pt idx="726">
                  <c:v>-0.67999999999999972</c:v>
                </c:pt>
                <c:pt idx="727">
                  <c:v>-0.5</c:v>
                </c:pt>
                <c:pt idx="728">
                  <c:v>-0.76000000000000012</c:v>
                </c:pt>
                <c:pt idx="729">
                  <c:v>-1.2400000000000007</c:v>
                </c:pt>
                <c:pt idx="730">
                  <c:v>-1.5000000000000007</c:v>
                </c:pt>
                <c:pt idx="731">
                  <c:v>-1.7600000000000002</c:v>
                </c:pt>
                <c:pt idx="732">
                  <c:v>-1.3199999999999996</c:v>
                </c:pt>
                <c:pt idx="733">
                  <c:v>-1.1399999999999999</c:v>
                </c:pt>
                <c:pt idx="734">
                  <c:v>-0.79999999999999927</c:v>
                </c:pt>
                <c:pt idx="735">
                  <c:v>-0.75999999999999945</c:v>
                </c:pt>
                <c:pt idx="736">
                  <c:v>-0.85999999999999943</c:v>
                </c:pt>
                <c:pt idx="737">
                  <c:v>-1.4200000000000004</c:v>
                </c:pt>
                <c:pt idx="738">
                  <c:v>-1.2600000000000002</c:v>
                </c:pt>
                <c:pt idx="739">
                  <c:v>-1.2799999999999998</c:v>
                </c:pt>
                <c:pt idx="740">
                  <c:v>-1.4199999999999995</c:v>
                </c:pt>
                <c:pt idx="741">
                  <c:v>-1.3399999999999999</c:v>
                </c:pt>
                <c:pt idx="742">
                  <c:v>-1.4799999999999998</c:v>
                </c:pt>
                <c:pt idx="743">
                  <c:v>-2.1199999999999997</c:v>
                </c:pt>
                <c:pt idx="744">
                  <c:v>-1.9799999999999998</c:v>
                </c:pt>
                <c:pt idx="745">
                  <c:v>-1.6999999999999993</c:v>
                </c:pt>
                <c:pt idx="746">
                  <c:v>-2.0599999999999987</c:v>
                </c:pt>
                <c:pt idx="747">
                  <c:v>-2.1399999999999983</c:v>
                </c:pt>
                <c:pt idx="748">
                  <c:v>-1.9199999999999988</c:v>
                </c:pt>
                <c:pt idx="749">
                  <c:v>-2.0199999999999996</c:v>
                </c:pt>
                <c:pt idx="750">
                  <c:v>-1.94</c:v>
                </c:pt>
                <c:pt idx="751">
                  <c:v>-1.8</c:v>
                </c:pt>
                <c:pt idx="752">
                  <c:v>-1.8800000000000003</c:v>
                </c:pt>
                <c:pt idx="753">
                  <c:v>-1.6600000000000001</c:v>
                </c:pt>
                <c:pt idx="754">
                  <c:v>-1.7199999999999995</c:v>
                </c:pt>
                <c:pt idx="755">
                  <c:v>-1.8799999999999997</c:v>
                </c:pt>
                <c:pt idx="756">
                  <c:v>-1.5399999999999998</c:v>
                </c:pt>
                <c:pt idx="757">
                  <c:v>-0.87999999999999834</c:v>
                </c:pt>
                <c:pt idx="758">
                  <c:v>-1.1199999999999974</c:v>
                </c:pt>
                <c:pt idx="759">
                  <c:v>-0.87999999999999834</c:v>
                </c:pt>
                <c:pt idx="760">
                  <c:v>-0.69999999999999785</c:v>
                </c:pt>
                <c:pt idx="761">
                  <c:v>-0.85999999999999877</c:v>
                </c:pt>
                <c:pt idx="762">
                  <c:v>-1.3599999999999994</c:v>
                </c:pt>
                <c:pt idx="763">
                  <c:v>-1.320000000000001</c:v>
                </c:pt>
                <c:pt idx="764">
                  <c:v>-1.3000000000000007</c:v>
                </c:pt>
                <c:pt idx="765">
                  <c:v>-1.7600000000000016</c:v>
                </c:pt>
                <c:pt idx="766">
                  <c:v>-1.5600000000000009</c:v>
                </c:pt>
                <c:pt idx="767">
                  <c:v>-0.88000000000000045</c:v>
                </c:pt>
                <c:pt idx="768">
                  <c:v>-0.71999999999999953</c:v>
                </c:pt>
                <c:pt idx="769">
                  <c:v>-1.1199999999999988</c:v>
                </c:pt>
                <c:pt idx="770">
                  <c:v>-0.73999999999999777</c:v>
                </c:pt>
                <c:pt idx="771">
                  <c:v>-0.77999999999999825</c:v>
                </c:pt>
                <c:pt idx="772">
                  <c:v>-0.87999999999999901</c:v>
                </c:pt>
                <c:pt idx="773">
                  <c:v>-0.95999999999999941</c:v>
                </c:pt>
                <c:pt idx="774">
                  <c:v>-0.78000000000000047</c:v>
                </c:pt>
                <c:pt idx="775">
                  <c:v>-0.64000000000000123</c:v>
                </c:pt>
                <c:pt idx="776">
                  <c:v>-0.80000000000000071</c:v>
                </c:pt>
                <c:pt idx="777">
                  <c:v>-0.92000000000000104</c:v>
                </c:pt>
                <c:pt idx="778">
                  <c:v>-0.56000000000000083</c:v>
                </c:pt>
                <c:pt idx="779">
                  <c:v>-0.40000000000000069</c:v>
                </c:pt>
                <c:pt idx="780">
                  <c:v>-0.74000000000000055</c:v>
                </c:pt>
                <c:pt idx="781">
                  <c:v>-0.7600000000000009</c:v>
                </c:pt>
                <c:pt idx="782">
                  <c:v>-0.82000000000000095</c:v>
                </c:pt>
                <c:pt idx="783">
                  <c:v>-1.0000000000000007</c:v>
                </c:pt>
                <c:pt idx="784">
                  <c:v>-1.2200000000000002</c:v>
                </c:pt>
                <c:pt idx="785">
                  <c:v>-1.2400000000000007</c:v>
                </c:pt>
                <c:pt idx="786">
                  <c:v>-1.4400000000000006</c:v>
                </c:pt>
                <c:pt idx="787">
                  <c:v>-1.5200000000000002</c:v>
                </c:pt>
                <c:pt idx="788">
                  <c:v>-1.8399999999999999</c:v>
                </c:pt>
                <c:pt idx="789">
                  <c:v>-1.3799999999999997</c:v>
                </c:pt>
                <c:pt idx="790">
                  <c:v>-1.3199999999999996</c:v>
                </c:pt>
                <c:pt idx="791">
                  <c:v>-1.1999999999999993</c:v>
                </c:pt>
                <c:pt idx="792">
                  <c:v>-1.4399999999999991</c:v>
                </c:pt>
                <c:pt idx="793">
                  <c:v>-1.2399999999999991</c:v>
                </c:pt>
                <c:pt idx="794">
                  <c:v>-1.6999999999999993</c:v>
                </c:pt>
                <c:pt idx="795">
                  <c:v>-1.7799999999999989</c:v>
                </c:pt>
                <c:pt idx="796">
                  <c:v>-1.4999999999999987</c:v>
                </c:pt>
                <c:pt idx="797">
                  <c:v>-1.319999999999999</c:v>
                </c:pt>
                <c:pt idx="798">
                  <c:v>-1.5999999999999992</c:v>
                </c:pt>
                <c:pt idx="799">
                  <c:v>-1.3199999999999996</c:v>
                </c:pt>
                <c:pt idx="800">
                  <c:v>-1.4199999999999995</c:v>
                </c:pt>
                <c:pt idx="801">
                  <c:v>-1.7200000000000002</c:v>
                </c:pt>
                <c:pt idx="802">
                  <c:v>-1.9800000000000004</c:v>
                </c:pt>
                <c:pt idx="803">
                  <c:v>-1.9200000000000004</c:v>
                </c:pt>
                <c:pt idx="804">
                  <c:v>-1.9799999999999998</c:v>
                </c:pt>
                <c:pt idx="805">
                  <c:v>-1.8199999999999996</c:v>
                </c:pt>
                <c:pt idx="806">
                  <c:v>-1.7999999999999994</c:v>
                </c:pt>
                <c:pt idx="807">
                  <c:v>-1.4999999999999993</c:v>
                </c:pt>
                <c:pt idx="808">
                  <c:v>-1.2599999999999993</c:v>
                </c:pt>
                <c:pt idx="809">
                  <c:v>-1.5199999999999996</c:v>
                </c:pt>
                <c:pt idx="810">
                  <c:v>-1.4400000000000006</c:v>
                </c:pt>
                <c:pt idx="811">
                  <c:v>-1.5800000000000012</c:v>
                </c:pt>
                <c:pt idx="812">
                  <c:v>-1.7200000000000011</c:v>
                </c:pt>
                <c:pt idx="813">
                  <c:v>-2.0600000000000009</c:v>
                </c:pt>
                <c:pt idx="814">
                  <c:v>-1.8600000000000008</c:v>
                </c:pt>
                <c:pt idx="815">
                  <c:v>-1.8800000000000003</c:v>
                </c:pt>
                <c:pt idx="816">
                  <c:v>-1.3400000000000005</c:v>
                </c:pt>
                <c:pt idx="817">
                  <c:v>-1.2800000000000005</c:v>
                </c:pt>
                <c:pt idx="818">
                  <c:v>-1.0200000000000002</c:v>
                </c:pt>
                <c:pt idx="819">
                  <c:v>-0.98000000000000043</c:v>
                </c:pt>
                <c:pt idx="820">
                  <c:v>-0.82000000000000028</c:v>
                </c:pt>
                <c:pt idx="821">
                  <c:v>-1.4</c:v>
                </c:pt>
                <c:pt idx="822">
                  <c:v>-1.1600000000000001</c:v>
                </c:pt>
                <c:pt idx="823">
                  <c:v>-1.2</c:v>
                </c:pt>
                <c:pt idx="824">
                  <c:v>-1.3</c:v>
                </c:pt>
                <c:pt idx="825">
                  <c:v>-1.2599999999999993</c:v>
                </c:pt>
                <c:pt idx="826">
                  <c:v>-1.2399999999999991</c:v>
                </c:pt>
                <c:pt idx="827">
                  <c:v>-1.5599999999999987</c:v>
                </c:pt>
                <c:pt idx="828">
                  <c:v>-1.5999999999999992</c:v>
                </c:pt>
                <c:pt idx="829">
                  <c:v>-1.5599999999999994</c:v>
                </c:pt>
                <c:pt idx="830">
                  <c:v>-1.6600000000000001</c:v>
                </c:pt>
                <c:pt idx="831">
                  <c:v>-1.5000000000000007</c:v>
                </c:pt>
                <c:pt idx="832">
                  <c:v>-1.5600000000000016</c:v>
                </c:pt>
                <c:pt idx="833">
                  <c:v>-1.5200000000000018</c:v>
                </c:pt>
                <c:pt idx="834">
                  <c:v>-1.6400000000000019</c:v>
                </c:pt>
                <c:pt idx="835">
                  <c:v>-1.8600000000000023</c:v>
                </c:pt>
                <c:pt idx="836">
                  <c:v>-1.9000000000000015</c:v>
                </c:pt>
                <c:pt idx="837">
                  <c:v>-1.5400000000000005</c:v>
                </c:pt>
                <c:pt idx="838">
                  <c:v>-1.5</c:v>
                </c:pt>
                <c:pt idx="839">
                  <c:v>-1.5599999999999994</c:v>
                </c:pt>
                <c:pt idx="840">
                  <c:v>-1.7199999999999989</c:v>
                </c:pt>
                <c:pt idx="841">
                  <c:v>-1.7799999999999989</c:v>
                </c:pt>
                <c:pt idx="842">
                  <c:v>-1.8399999999999992</c:v>
                </c:pt>
                <c:pt idx="843">
                  <c:v>-2.1199999999999988</c:v>
                </c:pt>
                <c:pt idx="844">
                  <c:v>-2.0399999999999991</c:v>
                </c:pt>
                <c:pt idx="845">
                  <c:v>-2.0399999999999991</c:v>
                </c:pt>
                <c:pt idx="846">
                  <c:v>-1.6399999999999992</c:v>
                </c:pt>
                <c:pt idx="847">
                  <c:v>-1.6199999999999988</c:v>
                </c:pt>
                <c:pt idx="848">
                  <c:v>-1.5</c:v>
                </c:pt>
                <c:pt idx="849">
                  <c:v>-1.1999999999999993</c:v>
                </c:pt>
                <c:pt idx="850">
                  <c:v>-0.9</c:v>
                </c:pt>
                <c:pt idx="851">
                  <c:v>-1.2600000000000002</c:v>
                </c:pt>
                <c:pt idx="852">
                  <c:v>-1.7600000000000009</c:v>
                </c:pt>
                <c:pt idx="853">
                  <c:v>-1.5</c:v>
                </c:pt>
                <c:pt idx="854">
                  <c:v>-1.8000000000000007</c:v>
                </c:pt>
                <c:pt idx="855">
                  <c:v>-2.0400000000000005</c:v>
                </c:pt>
                <c:pt idx="856">
                  <c:v>-1.9800000000000004</c:v>
                </c:pt>
                <c:pt idx="857">
                  <c:v>-1.9200000000000004</c:v>
                </c:pt>
                <c:pt idx="858">
                  <c:v>-2.1400000000000006</c:v>
                </c:pt>
                <c:pt idx="859">
                  <c:v>-1.86</c:v>
                </c:pt>
                <c:pt idx="860">
                  <c:v>-1.86</c:v>
                </c:pt>
                <c:pt idx="861">
                  <c:v>-1.8399999999999999</c:v>
                </c:pt>
                <c:pt idx="862">
                  <c:v>-1.9599999999999995</c:v>
                </c:pt>
                <c:pt idx="863">
                  <c:v>-2.38</c:v>
                </c:pt>
                <c:pt idx="864">
                  <c:v>-2.7600000000000002</c:v>
                </c:pt>
                <c:pt idx="865">
                  <c:v>-2.4799999999999995</c:v>
                </c:pt>
                <c:pt idx="866">
                  <c:v>-2.9200000000000008</c:v>
                </c:pt>
                <c:pt idx="867">
                  <c:v>-2.5800000000000005</c:v>
                </c:pt>
                <c:pt idx="868">
                  <c:v>-1.9600000000000002</c:v>
                </c:pt>
                <c:pt idx="869">
                  <c:v>-1.9</c:v>
                </c:pt>
                <c:pt idx="870">
                  <c:v>-1.9400000000000006</c:v>
                </c:pt>
                <c:pt idx="871">
                  <c:v>-1.6999999999999993</c:v>
                </c:pt>
                <c:pt idx="872">
                  <c:v>-1.6800000000000004</c:v>
                </c:pt>
                <c:pt idx="873">
                  <c:v>-1.6000000000000008</c:v>
                </c:pt>
                <c:pt idx="874">
                  <c:v>-1.0800000000000018</c:v>
                </c:pt>
                <c:pt idx="875">
                  <c:v>-0.8400000000000013</c:v>
                </c:pt>
                <c:pt idx="876">
                  <c:v>-0.74000000000000199</c:v>
                </c:pt>
                <c:pt idx="877">
                  <c:v>-0.4600000000000023</c:v>
                </c:pt>
                <c:pt idx="878">
                  <c:v>-0.72000000000000175</c:v>
                </c:pt>
                <c:pt idx="879">
                  <c:v>-1.2000000000000015</c:v>
                </c:pt>
                <c:pt idx="880">
                  <c:v>-1.6400000000000006</c:v>
                </c:pt>
                <c:pt idx="881">
                  <c:v>-1.64</c:v>
                </c:pt>
                <c:pt idx="882">
                  <c:v>-1.7199999999999995</c:v>
                </c:pt>
                <c:pt idx="883">
                  <c:v>-1.4800000000000004</c:v>
                </c:pt>
                <c:pt idx="884">
                  <c:v>-1.5</c:v>
                </c:pt>
                <c:pt idx="885">
                  <c:v>-1.6</c:v>
                </c:pt>
                <c:pt idx="886">
                  <c:v>-1.0800000000000005</c:v>
                </c:pt>
                <c:pt idx="887">
                  <c:v>-1.1600000000000001</c:v>
                </c:pt>
                <c:pt idx="888">
                  <c:v>-1.7</c:v>
                </c:pt>
                <c:pt idx="889">
                  <c:v>-1.8599999999999994</c:v>
                </c:pt>
                <c:pt idx="890">
                  <c:v>-1.7200000000000002</c:v>
                </c:pt>
                <c:pt idx="891">
                  <c:v>-1.7799999999999998</c:v>
                </c:pt>
                <c:pt idx="892">
                  <c:v>-1.7</c:v>
                </c:pt>
                <c:pt idx="893">
                  <c:v>-1.4199999999999995</c:v>
                </c:pt>
                <c:pt idx="894">
                  <c:v>-1.3799999999999997</c:v>
                </c:pt>
                <c:pt idx="895">
                  <c:v>-0.97999999999999976</c:v>
                </c:pt>
                <c:pt idx="896">
                  <c:v>-1.5599999999999994</c:v>
                </c:pt>
                <c:pt idx="897">
                  <c:v>-1.8599999999999994</c:v>
                </c:pt>
                <c:pt idx="898">
                  <c:v>-1.6399999999999992</c:v>
                </c:pt>
                <c:pt idx="899">
                  <c:v>-1.5199999999999989</c:v>
                </c:pt>
                <c:pt idx="900">
                  <c:v>-1.759999999999998</c:v>
                </c:pt>
                <c:pt idx="901">
                  <c:v>-1.5799999999999983</c:v>
                </c:pt>
                <c:pt idx="902">
                  <c:v>-1.4999999999999971</c:v>
                </c:pt>
                <c:pt idx="903">
                  <c:v>-1.8399999999999976</c:v>
                </c:pt>
                <c:pt idx="904">
                  <c:v>-1.7799999999999969</c:v>
                </c:pt>
                <c:pt idx="905">
                  <c:v>-1.9399999999999977</c:v>
                </c:pt>
                <c:pt idx="906">
                  <c:v>-1.5999999999999985</c:v>
                </c:pt>
                <c:pt idx="907">
                  <c:v>-1.4599999999999995</c:v>
                </c:pt>
                <c:pt idx="908">
                  <c:v>-1.2799999999999998</c:v>
                </c:pt>
                <c:pt idx="909">
                  <c:v>-1.0800000000000012</c:v>
                </c:pt>
                <c:pt idx="910">
                  <c:v>-1.0400000000000005</c:v>
                </c:pt>
                <c:pt idx="911">
                  <c:v>-1.1200000000000003</c:v>
                </c:pt>
                <c:pt idx="912">
                  <c:v>-0.96000000000000085</c:v>
                </c:pt>
                <c:pt idx="913">
                  <c:v>-0.95999999999999941</c:v>
                </c:pt>
                <c:pt idx="914">
                  <c:v>-1</c:v>
                </c:pt>
                <c:pt idx="915">
                  <c:v>-1.0000000000000013</c:v>
                </c:pt>
                <c:pt idx="916">
                  <c:v>-0.94000000000000061</c:v>
                </c:pt>
                <c:pt idx="917">
                  <c:v>-0.83999999999999919</c:v>
                </c:pt>
                <c:pt idx="918">
                  <c:v>-0.52000000000000024</c:v>
                </c:pt>
                <c:pt idx="919">
                  <c:v>-0.35999999999999943</c:v>
                </c:pt>
                <c:pt idx="920">
                  <c:v>-0.41999999999999887</c:v>
                </c:pt>
                <c:pt idx="921">
                  <c:v>-0.35999999999999943</c:v>
                </c:pt>
                <c:pt idx="922">
                  <c:v>-0.87999999999999967</c:v>
                </c:pt>
                <c:pt idx="923">
                  <c:v>-1.1200000000000003</c:v>
                </c:pt>
                <c:pt idx="924">
                  <c:v>-1.5399999999999998</c:v>
                </c:pt>
                <c:pt idx="925">
                  <c:v>-1.3999999999999992</c:v>
                </c:pt>
                <c:pt idx="926">
                  <c:v>-1.5199999999999996</c:v>
                </c:pt>
                <c:pt idx="927">
                  <c:v>-1.4600000000000009</c:v>
                </c:pt>
                <c:pt idx="928">
                  <c:v>-1.6</c:v>
                </c:pt>
                <c:pt idx="929">
                  <c:v>-1.4400000000000013</c:v>
                </c:pt>
                <c:pt idx="930">
                  <c:v>-1.2200000000000024</c:v>
                </c:pt>
                <c:pt idx="931">
                  <c:v>-1.3800000000000026</c:v>
                </c:pt>
                <c:pt idx="932">
                  <c:v>-1.3400000000000012</c:v>
                </c:pt>
                <c:pt idx="933">
                  <c:v>-0.74000000000000132</c:v>
                </c:pt>
                <c:pt idx="934">
                  <c:v>-0.8600000000000001</c:v>
                </c:pt>
                <c:pt idx="935">
                  <c:v>-0.89999999999999925</c:v>
                </c:pt>
                <c:pt idx="936">
                  <c:v>-0.59999999999999931</c:v>
                </c:pt>
                <c:pt idx="937">
                  <c:v>-0.4</c:v>
                </c:pt>
                <c:pt idx="938">
                  <c:v>-0.85999999999999943</c:v>
                </c:pt>
                <c:pt idx="939">
                  <c:v>-0.57999999999999974</c:v>
                </c:pt>
                <c:pt idx="940">
                  <c:v>-0.6399999999999999</c:v>
                </c:pt>
                <c:pt idx="941">
                  <c:v>-1.2399999999999998</c:v>
                </c:pt>
                <c:pt idx="942">
                  <c:v>-1.3200000000000003</c:v>
                </c:pt>
                <c:pt idx="943">
                  <c:v>-1.0600000000000009</c:v>
                </c:pt>
                <c:pt idx="944">
                  <c:v>-1.320000000000001</c:v>
                </c:pt>
                <c:pt idx="945">
                  <c:v>-1.2800000000000011</c:v>
                </c:pt>
                <c:pt idx="946">
                  <c:v>-0.92000000000000104</c:v>
                </c:pt>
                <c:pt idx="947">
                  <c:v>-0.84000000000000052</c:v>
                </c:pt>
                <c:pt idx="948">
                  <c:v>-1.0400000000000005</c:v>
                </c:pt>
                <c:pt idx="949">
                  <c:v>-0.94000000000000061</c:v>
                </c:pt>
                <c:pt idx="950">
                  <c:v>-1.1399999999999999</c:v>
                </c:pt>
                <c:pt idx="951">
                  <c:v>-1.0200000000000002</c:v>
                </c:pt>
                <c:pt idx="952">
                  <c:v>-0.92000000000000026</c:v>
                </c:pt>
                <c:pt idx="953">
                  <c:v>-0.64000000000000057</c:v>
                </c:pt>
                <c:pt idx="954">
                  <c:v>-0.64000000000000057</c:v>
                </c:pt>
                <c:pt idx="955">
                  <c:v>-0.26000000000000156</c:v>
                </c:pt>
                <c:pt idx="956">
                  <c:v>-0.44000000000000128</c:v>
                </c:pt>
                <c:pt idx="957">
                  <c:v>-0.94000000000000061</c:v>
                </c:pt>
                <c:pt idx="958">
                  <c:v>-0.90000000000000069</c:v>
                </c:pt>
                <c:pt idx="959">
                  <c:v>-0.52000000000000024</c:v>
                </c:pt>
                <c:pt idx="960">
                  <c:v>-0.69999999999999929</c:v>
                </c:pt>
                <c:pt idx="961">
                  <c:v>-0.43999999999999917</c:v>
                </c:pt>
                <c:pt idx="962">
                  <c:v>-0.2</c:v>
                </c:pt>
                <c:pt idx="963">
                  <c:v>-0.29999999999999927</c:v>
                </c:pt>
                <c:pt idx="964">
                  <c:v>-0.37999999999999901</c:v>
                </c:pt>
                <c:pt idx="965">
                  <c:v>-0.4199999999999996</c:v>
                </c:pt>
                <c:pt idx="966">
                  <c:v>-0.43999999999999984</c:v>
                </c:pt>
                <c:pt idx="967">
                  <c:v>-0.13999999999999985</c:v>
                </c:pt>
                <c:pt idx="968">
                  <c:v>-0.5800000000000004</c:v>
                </c:pt>
                <c:pt idx="969">
                  <c:v>-0.74000000000000132</c:v>
                </c:pt>
                <c:pt idx="970">
                  <c:v>-0.64000000000000123</c:v>
                </c:pt>
                <c:pt idx="971">
                  <c:v>-0.82000000000000095</c:v>
                </c:pt>
                <c:pt idx="972">
                  <c:v>-1.0000000000000007</c:v>
                </c:pt>
                <c:pt idx="973">
                  <c:v>-0.76000000000000012</c:v>
                </c:pt>
                <c:pt idx="974">
                  <c:v>-0.77999999999999969</c:v>
                </c:pt>
                <c:pt idx="975">
                  <c:v>-1.0599999999999994</c:v>
                </c:pt>
                <c:pt idx="976">
                  <c:v>-1.5</c:v>
                </c:pt>
                <c:pt idx="977">
                  <c:v>-1.9</c:v>
                </c:pt>
                <c:pt idx="978">
                  <c:v>-2.3400000000000007</c:v>
                </c:pt>
                <c:pt idx="979">
                  <c:v>-2.62</c:v>
                </c:pt>
                <c:pt idx="980">
                  <c:v>-2.6000000000000005</c:v>
                </c:pt>
                <c:pt idx="981">
                  <c:v>-2.2199999999999998</c:v>
                </c:pt>
                <c:pt idx="982">
                  <c:v>-1.8399999999999992</c:v>
                </c:pt>
                <c:pt idx="983">
                  <c:v>-1.7199999999999989</c:v>
                </c:pt>
                <c:pt idx="984">
                  <c:v>-1.8399999999999999</c:v>
                </c:pt>
                <c:pt idx="985">
                  <c:v>-1.7599999999999993</c:v>
                </c:pt>
                <c:pt idx="986">
                  <c:v>-1.7399999999999998</c:v>
                </c:pt>
                <c:pt idx="987">
                  <c:v>-1.9600000000000002</c:v>
                </c:pt>
                <c:pt idx="988">
                  <c:v>-1.8200000000000003</c:v>
                </c:pt>
                <c:pt idx="989">
                  <c:v>-1.5599999999999994</c:v>
                </c:pt>
                <c:pt idx="990">
                  <c:v>-1.7799999999999989</c:v>
                </c:pt>
                <c:pt idx="991">
                  <c:v>-1.879999999999999</c:v>
                </c:pt>
                <c:pt idx="992">
                  <c:v>-1.3599999999999994</c:v>
                </c:pt>
                <c:pt idx="993">
                  <c:v>-0.9199999999999996</c:v>
                </c:pt>
                <c:pt idx="994">
                  <c:v>-0.75999999999999945</c:v>
                </c:pt>
                <c:pt idx="995">
                  <c:v>-0.3</c:v>
                </c:pt>
                <c:pt idx="996">
                  <c:v>-0.23999999999999985</c:v>
                </c:pt>
                <c:pt idx="997">
                  <c:v>-0.3999999999999993</c:v>
                </c:pt>
                <c:pt idx="998">
                  <c:v>-0.7399999999999991</c:v>
                </c:pt>
                <c:pt idx="999">
                  <c:v>-0.87999999999999967</c:v>
                </c:pt>
                <c:pt idx="1000">
                  <c:v>-1.1599999999999995</c:v>
                </c:pt>
                <c:pt idx="1001">
                  <c:v>-1.36</c:v>
                </c:pt>
                <c:pt idx="1002">
                  <c:v>-1.4800000000000004</c:v>
                </c:pt>
                <c:pt idx="1003">
                  <c:v>-1.56</c:v>
                </c:pt>
                <c:pt idx="1004">
                  <c:v>-1.8199999999999996</c:v>
                </c:pt>
                <c:pt idx="1005">
                  <c:v>-1.9199999999999995</c:v>
                </c:pt>
                <c:pt idx="1006">
                  <c:v>-1.9199999999999995</c:v>
                </c:pt>
                <c:pt idx="1007">
                  <c:v>-1.9799999999999998</c:v>
                </c:pt>
                <c:pt idx="1008">
                  <c:v>-2.16</c:v>
                </c:pt>
                <c:pt idx="1009">
                  <c:v>-1.7400000000000007</c:v>
                </c:pt>
                <c:pt idx="1010">
                  <c:v>-1.7800000000000011</c:v>
                </c:pt>
                <c:pt idx="1011">
                  <c:v>-1.620000000000001</c:v>
                </c:pt>
                <c:pt idx="1012">
                  <c:v>-1.6000000000000008</c:v>
                </c:pt>
                <c:pt idx="1013">
                  <c:v>-1.5000000000000004</c:v>
                </c:pt>
                <c:pt idx="1014">
                  <c:v>-1.5400000000000005</c:v>
                </c:pt>
                <c:pt idx="1015">
                  <c:v>-1.2600000000000009</c:v>
                </c:pt>
                <c:pt idx="1016">
                  <c:v>-1.0800000000000007</c:v>
                </c:pt>
                <c:pt idx="1017">
                  <c:v>-1.3000000000000007</c:v>
                </c:pt>
                <c:pt idx="1018">
                  <c:v>-1.5000000000000007</c:v>
                </c:pt>
                <c:pt idx="1019">
                  <c:v>-1.6600000000000008</c:v>
                </c:pt>
                <c:pt idx="1020">
                  <c:v>-1.9000000000000008</c:v>
                </c:pt>
                <c:pt idx="1021">
                  <c:v>-1.98</c:v>
                </c:pt>
                <c:pt idx="1022">
                  <c:v>-1.8800000000000003</c:v>
                </c:pt>
                <c:pt idx="1023">
                  <c:v>-1.5200000000000007</c:v>
                </c:pt>
                <c:pt idx="1024">
                  <c:v>-1.5800000000000005</c:v>
                </c:pt>
                <c:pt idx="1025">
                  <c:v>-1.6</c:v>
                </c:pt>
                <c:pt idx="1026">
                  <c:v>-1.5400000000000005</c:v>
                </c:pt>
                <c:pt idx="1027">
                  <c:v>-1.2600000000000009</c:v>
                </c:pt>
                <c:pt idx="1028">
                  <c:v>-1.1000000000000008</c:v>
                </c:pt>
                <c:pt idx="1029">
                  <c:v>-1.3800000000000012</c:v>
                </c:pt>
                <c:pt idx="1030">
                  <c:v>-1.3800000000000012</c:v>
                </c:pt>
                <c:pt idx="1031">
                  <c:v>-1.7000000000000006</c:v>
                </c:pt>
                <c:pt idx="1032">
                  <c:v>-1.7200000000000002</c:v>
                </c:pt>
                <c:pt idx="1033">
                  <c:v>-2.0000000000000009</c:v>
                </c:pt>
                <c:pt idx="1034">
                  <c:v>-1.9400000000000006</c:v>
                </c:pt>
                <c:pt idx="1035">
                  <c:v>-2.0400000000000005</c:v>
                </c:pt>
                <c:pt idx="1036">
                  <c:v>-2.180000000000001</c:v>
                </c:pt>
                <c:pt idx="1037">
                  <c:v>-2.2000000000000015</c:v>
                </c:pt>
                <c:pt idx="1038">
                  <c:v>-2.1800000000000006</c:v>
                </c:pt>
                <c:pt idx="1039">
                  <c:v>-2.16</c:v>
                </c:pt>
                <c:pt idx="1040">
                  <c:v>-2.2800000000000002</c:v>
                </c:pt>
                <c:pt idx="1041">
                  <c:v>-2.12</c:v>
                </c:pt>
                <c:pt idx="1042">
                  <c:v>-2.1799999999999997</c:v>
                </c:pt>
                <c:pt idx="1043">
                  <c:v>-1.7600000000000002</c:v>
                </c:pt>
                <c:pt idx="1044">
                  <c:v>-1.4</c:v>
                </c:pt>
                <c:pt idx="1045">
                  <c:v>-0.93999999999999917</c:v>
                </c:pt>
                <c:pt idx="1046">
                  <c:v>-0.99999999999999933</c:v>
                </c:pt>
                <c:pt idx="1047">
                  <c:v>-1.3799999999999997</c:v>
                </c:pt>
                <c:pt idx="1048">
                  <c:v>-1.9</c:v>
                </c:pt>
                <c:pt idx="1049">
                  <c:v>-2.0799999999999996</c:v>
                </c:pt>
                <c:pt idx="1050">
                  <c:v>-1.9600000000000002</c:v>
                </c:pt>
                <c:pt idx="1051">
                  <c:v>-1.6799999999999997</c:v>
                </c:pt>
                <c:pt idx="1052">
                  <c:v>-1.6199999999999997</c:v>
                </c:pt>
                <c:pt idx="1053">
                  <c:v>-1.8399999999999994</c:v>
                </c:pt>
                <c:pt idx="1054">
                  <c:v>-1.5400000000000003</c:v>
                </c:pt>
                <c:pt idx="1055">
                  <c:v>-2.2200000000000006</c:v>
                </c:pt>
                <c:pt idx="1056">
                  <c:v>-2.0000000000000009</c:v>
                </c:pt>
                <c:pt idx="1057">
                  <c:v>-1.7200000000000013</c:v>
                </c:pt>
                <c:pt idx="1058">
                  <c:v>-1.4000000000000015</c:v>
                </c:pt>
                <c:pt idx="1059">
                  <c:v>-1.620000000000001</c:v>
                </c:pt>
                <c:pt idx="1060">
                  <c:v>-1.2600000000000009</c:v>
                </c:pt>
                <c:pt idx="1061">
                  <c:v>-1.2200000000000002</c:v>
                </c:pt>
                <c:pt idx="1062">
                  <c:v>-1.56</c:v>
                </c:pt>
                <c:pt idx="1063">
                  <c:v>-1.4</c:v>
                </c:pt>
                <c:pt idx="1064">
                  <c:v>-1.4600000000000002</c:v>
                </c:pt>
                <c:pt idx="1065">
                  <c:v>-1.5</c:v>
                </c:pt>
                <c:pt idx="1066">
                  <c:v>-2.1000000000000005</c:v>
                </c:pt>
                <c:pt idx="1067">
                  <c:v>-2.0400000000000005</c:v>
                </c:pt>
                <c:pt idx="1068">
                  <c:v>-2.0800000000000005</c:v>
                </c:pt>
                <c:pt idx="1069">
                  <c:v>-2.1800000000000006</c:v>
                </c:pt>
                <c:pt idx="1070">
                  <c:v>-2.2400000000000007</c:v>
                </c:pt>
                <c:pt idx="1071">
                  <c:v>-2.1600000000000006</c:v>
                </c:pt>
                <c:pt idx="1072">
                  <c:v>-1.8600000000000005</c:v>
                </c:pt>
                <c:pt idx="1073">
                  <c:v>-1.600000000000001</c:v>
                </c:pt>
                <c:pt idx="1074">
                  <c:v>-1.4000000000000008</c:v>
                </c:pt>
                <c:pt idx="1075">
                  <c:v>-1.3000000000000007</c:v>
                </c:pt>
                <c:pt idx="1076">
                  <c:v>-1.1400000000000006</c:v>
                </c:pt>
                <c:pt idx="1077">
                  <c:v>-1.4800000000000004</c:v>
                </c:pt>
                <c:pt idx="1078">
                  <c:v>-1.8800000000000003</c:v>
                </c:pt>
                <c:pt idx="1079">
                  <c:v>-1.8800000000000008</c:v>
                </c:pt>
                <c:pt idx="1080">
                  <c:v>-1.9400000000000008</c:v>
                </c:pt>
                <c:pt idx="1081">
                  <c:v>-2.080000000000001</c:v>
                </c:pt>
                <c:pt idx="1082">
                  <c:v>-1.9000000000000008</c:v>
                </c:pt>
                <c:pt idx="1083">
                  <c:v>-1.8400000000000003</c:v>
                </c:pt>
                <c:pt idx="1084">
                  <c:v>-2.2000000000000002</c:v>
                </c:pt>
                <c:pt idx="1085">
                  <c:v>-1.9999999999999996</c:v>
                </c:pt>
                <c:pt idx="1086">
                  <c:v>-1.8999999999999997</c:v>
                </c:pt>
                <c:pt idx="1087">
                  <c:v>-1.9799999999999998</c:v>
                </c:pt>
                <c:pt idx="1088">
                  <c:v>-1.8999999999999997</c:v>
                </c:pt>
                <c:pt idx="1089">
                  <c:v>-1.6</c:v>
                </c:pt>
                <c:pt idx="1090">
                  <c:v>-1.72</c:v>
                </c:pt>
                <c:pt idx="1091">
                  <c:v>-1.8800000000000001</c:v>
                </c:pt>
                <c:pt idx="1092">
                  <c:v>-1.6600000000000006</c:v>
                </c:pt>
                <c:pt idx="1093">
                  <c:v>-1.9600000000000004</c:v>
                </c:pt>
                <c:pt idx="1094">
                  <c:v>-1.9800000000000004</c:v>
                </c:pt>
                <c:pt idx="1095">
                  <c:v>-2.0600000000000005</c:v>
                </c:pt>
                <c:pt idx="1096">
                  <c:v>-1.9000000000000004</c:v>
                </c:pt>
                <c:pt idx="1097">
                  <c:v>-1.9400000000000002</c:v>
                </c:pt>
                <c:pt idx="1098">
                  <c:v>-1.8600000000000005</c:v>
                </c:pt>
                <c:pt idx="1099">
                  <c:v>-1.8200000000000003</c:v>
                </c:pt>
                <c:pt idx="1100">
                  <c:v>-1.9200000000000004</c:v>
                </c:pt>
                <c:pt idx="1101">
                  <c:v>-1.6800000000000002</c:v>
                </c:pt>
                <c:pt idx="1102">
                  <c:v>-1.7400000000000002</c:v>
                </c:pt>
                <c:pt idx="1103">
                  <c:v>-1.7600000000000002</c:v>
                </c:pt>
                <c:pt idx="1104">
                  <c:v>-1.7600000000000002</c:v>
                </c:pt>
                <c:pt idx="1105">
                  <c:v>-1.36</c:v>
                </c:pt>
                <c:pt idx="1106">
                  <c:v>-1.5800000000000005</c:v>
                </c:pt>
                <c:pt idx="1107">
                  <c:v>-1.8800000000000001</c:v>
                </c:pt>
                <c:pt idx="1108">
                  <c:v>-1.5399999999999998</c:v>
                </c:pt>
                <c:pt idx="1109">
                  <c:v>-1.8</c:v>
                </c:pt>
                <c:pt idx="1110">
                  <c:v>-2.0200000000000005</c:v>
                </c:pt>
                <c:pt idx="1111">
                  <c:v>-2.0599999999999996</c:v>
                </c:pt>
                <c:pt idx="1112">
                  <c:v>-1.9199999999999995</c:v>
                </c:pt>
                <c:pt idx="1113">
                  <c:v>-2.2799999999999994</c:v>
                </c:pt>
                <c:pt idx="1114">
                  <c:v>-2.1399999999999992</c:v>
                </c:pt>
                <c:pt idx="1115">
                  <c:v>-2.1599999999999993</c:v>
                </c:pt>
                <c:pt idx="1116">
                  <c:v>-2.2599999999999989</c:v>
                </c:pt>
                <c:pt idx="1117">
                  <c:v>-2.2599999999999993</c:v>
                </c:pt>
                <c:pt idx="1118">
                  <c:v>-2.3399999999999994</c:v>
                </c:pt>
                <c:pt idx="1119">
                  <c:v>-2.1599999999999997</c:v>
                </c:pt>
                <c:pt idx="1120">
                  <c:v>-1.5599999999999994</c:v>
                </c:pt>
                <c:pt idx="1121">
                  <c:v>-1.5999999999999996</c:v>
                </c:pt>
                <c:pt idx="1122">
                  <c:v>-1.6399999999999995</c:v>
                </c:pt>
                <c:pt idx="1123">
                  <c:v>-1.6599999999999997</c:v>
                </c:pt>
                <c:pt idx="1124">
                  <c:v>-1.3799999999999994</c:v>
                </c:pt>
                <c:pt idx="1125">
                  <c:v>-1.7599999999999993</c:v>
                </c:pt>
                <c:pt idx="1126">
                  <c:v>-1.7199999999999995</c:v>
                </c:pt>
                <c:pt idx="1127">
                  <c:v>-1.6599999999999995</c:v>
                </c:pt>
                <c:pt idx="1128">
                  <c:v>-1.1399999999999995</c:v>
                </c:pt>
                <c:pt idx="1129">
                  <c:v>-1.5199999999999996</c:v>
                </c:pt>
                <c:pt idx="1130">
                  <c:v>-1.8799999999999997</c:v>
                </c:pt>
                <c:pt idx="1131">
                  <c:v>-1.9399999999999995</c:v>
                </c:pt>
                <c:pt idx="1132">
                  <c:v>-1.7799999999999998</c:v>
                </c:pt>
                <c:pt idx="1133">
                  <c:v>-2.0799999999999996</c:v>
                </c:pt>
                <c:pt idx="1134">
                  <c:v>-2.2000000000000002</c:v>
                </c:pt>
                <c:pt idx="1135">
                  <c:v>-2.1</c:v>
                </c:pt>
                <c:pt idx="1136">
                  <c:v>-1.9400000000000002</c:v>
                </c:pt>
                <c:pt idx="1137">
                  <c:v>-2.0200000000000005</c:v>
                </c:pt>
                <c:pt idx="1138">
                  <c:v>-1.8400000000000003</c:v>
                </c:pt>
                <c:pt idx="1139">
                  <c:v>-1.9</c:v>
                </c:pt>
                <c:pt idx="1140">
                  <c:v>-1.9599999999999997</c:v>
                </c:pt>
                <c:pt idx="1141">
                  <c:v>-1.9599999999999997</c:v>
                </c:pt>
                <c:pt idx="1142">
                  <c:v>-1.8399999999999999</c:v>
                </c:pt>
                <c:pt idx="1143">
                  <c:v>-1.9999999999999996</c:v>
                </c:pt>
                <c:pt idx="1144">
                  <c:v>-1.5399999999999998</c:v>
                </c:pt>
                <c:pt idx="1145">
                  <c:v>-1.4600000000000002</c:v>
                </c:pt>
                <c:pt idx="1146">
                  <c:v>-1.2399999999999998</c:v>
                </c:pt>
                <c:pt idx="1147">
                  <c:v>-1.7199999999999995</c:v>
                </c:pt>
                <c:pt idx="1148">
                  <c:v>-1.8199999999999998</c:v>
                </c:pt>
                <c:pt idx="1149">
                  <c:v>-2.2199999999999998</c:v>
                </c:pt>
                <c:pt idx="1150">
                  <c:v>-2.3999999999999995</c:v>
                </c:pt>
                <c:pt idx="1151">
                  <c:v>-2.62</c:v>
                </c:pt>
                <c:pt idx="1152">
                  <c:v>-2.2999999999999998</c:v>
                </c:pt>
                <c:pt idx="1153">
                  <c:v>-2.1799999999999997</c:v>
                </c:pt>
                <c:pt idx="1154">
                  <c:v>-1.7999999999999996</c:v>
                </c:pt>
                <c:pt idx="1155">
                  <c:v>-1.52</c:v>
                </c:pt>
                <c:pt idx="1156">
                  <c:v>-1.44</c:v>
                </c:pt>
                <c:pt idx="1157">
                  <c:v>-1.02</c:v>
                </c:pt>
                <c:pt idx="1158">
                  <c:v>-1.02</c:v>
                </c:pt>
                <c:pt idx="1159">
                  <c:v>-1.1999999999999997</c:v>
                </c:pt>
                <c:pt idx="1160">
                  <c:v>-1.0199999999999996</c:v>
                </c:pt>
                <c:pt idx="1161">
                  <c:v>-1.3199999999999996</c:v>
                </c:pt>
                <c:pt idx="1162">
                  <c:v>-1.5599999999999998</c:v>
                </c:pt>
                <c:pt idx="1163">
                  <c:v>-1.78</c:v>
                </c:pt>
                <c:pt idx="1164">
                  <c:v>-2.0000000000000004</c:v>
                </c:pt>
                <c:pt idx="1165">
                  <c:v>-2.06</c:v>
                </c:pt>
                <c:pt idx="1166">
                  <c:v>-1.98</c:v>
                </c:pt>
                <c:pt idx="1167">
                  <c:v>-1.94</c:v>
                </c:pt>
                <c:pt idx="1168">
                  <c:v>-1.5399999999999998</c:v>
                </c:pt>
                <c:pt idx="1169">
                  <c:v>-1.2399999999999998</c:v>
                </c:pt>
                <c:pt idx="1170">
                  <c:v>-1.6</c:v>
                </c:pt>
                <c:pt idx="1171">
                  <c:v>-1.36</c:v>
                </c:pt>
                <c:pt idx="1172">
                  <c:v>-1.42</c:v>
                </c:pt>
                <c:pt idx="1173">
                  <c:v>-1.3399999999999999</c:v>
                </c:pt>
                <c:pt idx="1174">
                  <c:v>-1.64</c:v>
                </c:pt>
                <c:pt idx="1175">
                  <c:v>-1.1600000000000001</c:v>
                </c:pt>
                <c:pt idx="1176">
                  <c:v>-1.06</c:v>
                </c:pt>
                <c:pt idx="1177">
                  <c:v>-1.0200000000000002</c:v>
                </c:pt>
                <c:pt idx="1178">
                  <c:v>-1.2600000000000002</c:v>
                </c:pt>
                <c:pt idx="1179">
                  <c:v>-1.2200000000000002</c:v>
                </c:pt>
                <c:pt idx="1180">
                  <c:v>-2.06</c:v>
                </c:pt>
                <c:pt idx="1181">
                  <c:v>-1.92</c:v>
                </c:pt>
                <c:pt idx="1182">
                  <c:v>-1.7400000000000002</c:v>
                </c:pt>
                <c:pt idx="1183">
                  <c:v>-1.9800000000000004</c:v>
                </c:pt>
                <c:pt idx="1184">
                  <c:v>-1.6600000000000001</c:v>
                </c:pt>
                <c:pt idx="1185">
                  <c:v>-0.88000000000000012</c:v>
                </c:pt>
                <c:pt idx="1186">
                  <c:v>-1.0600000000000005</c:v>
                </c:pt>
                <c:pt idx="1187">
                  <c:v>-1.2000000000000004</c:v>
                </c:pt>
                <c:pt idx="1188">
                  <c:v>-1.06</c:v>
                </c:pt>
                <c:pt idx="1189">
                  <c:v>-1.1800000000000002</c:v>
                </c:pt>
                <c:pt idx="1190">
                  <c:v>-1.3800000000000001</c:v>
                </c:pt>
                <c:pt idx="1191">
                  <c:v>-1.44</c:v>
                </c:pt>
                <c:pt idx="1192">
                  <c:v>-1.4199999999999995</c:v>
                </c:pt>
                <c:pt idx="1193">
                  <c:v>-1.3199999999999996</c:v>
                </c:pt>
                <c:pt idx="1194">
                  <c:v>-1.3599999999999994</c:v>
                </c:pt>
                <c:pt idx="1195">
                  <c:v>-1.2799999999999994</c:v>
                </c:pt>
                <c:pt idx="1196">
                  <c:v>0.40000000000000069</c:v>
                </c:pt>
                <c:pt idx="1197">
                  <c:v>0.24000000000000057</c:v>
                </c:pt>
                <c:pt idx="1198">
                  <c:v>0.1600000000000005</c:v>
                </c:pt>
                <c:pt idx="1199">
                  <c:v>-3.9999999999999501E-2</c:v>
                </c:pt>
                <c:pt idx="1200">
                  <c:v>3.5527136788005011E-16</c:v>
                </c:pt>
                <c:pt idx="1201">
                  <c:v>-1.2399999999999998</c:v>
                </c:pt>
                <c:pt idx="1202">
                  <c:v>-1.3399999999999999</c:v>
                </c:pt>
                <c:pt idx="1203">
                  <c:v>-1.0799999999999996</c:v>
                </c:pt>
                <c:pt idx="1204">
                  <c:v>-1.1399999999999999</c:v>
                </c:pt>
                <c:pt idx="1205">
                  <c:v>-1.28</c:v>
                </c:pt>
                <c:pt idx="1206">
                  <c:v>-1.7399999999999998</c:v>
                </c:pt>
                <c:pt idx="1207">
                  <c:v>-1.5599999999999998</c:v>
                </c:pt>
                <c:pt idx="1208">
                  <c:v>-1.3</c:v>
                </c:pt>
                <c:pt idx="1209">
                  <c:v>-0.78</c:v>
                </c:pt>
                <c:pt idx="1210">
                  <c:v>-0.43999999999999984</c:v>
                </c:pt>
                <c:pt idx="1211">
                  <c:v>-0.55999999999999983</c:v>
                </c:pt>
                <c:pt idx="1212">
                  <c:v>-0.4599999999999998</c:v>
                </c:pt>
                <c:pt idx="1213">
                  <c:v>-1.2799999999999998</c:v>
                </c:pt>
                <c:pt idx="1214">
                  <c:v>-1.1399999999999995</c:v>
                </c:pt>
                <c:pt idx="1215">
                  <c:v>-1.3199999999999996</c:v>
                </c:pt>
                <c:pt idx="1216">
                  <c:v>-1.1199999999999997</c:v>
                </c:pt>
                <c:pt idx="1217">
                  <c:v>-1.0399999999999996</c:v>
                </c:pt>
                <c:pt idx="1218">
                  <c:v>-0.47999999999999937</c:v>
                </c:pt>
                <c:pt idx="1219">
                  <c:v>-0.57999999999999974</c:v>
                </c:pt>
                <c:pt idx="1220">
                  <c:v>-0.71999999999999953</c:v>
                </c:pt>
                <c:pt idx="1221">
                  <c:v>-0.29999999999999966</c:v>
                </c:pt>
                <c:pt idx="1222">
                  <c:v>-0.15999999999999978</c:v>
                </c:pt>
                <c:pt idx="1223">
                  <c:v>-0.46000000000000013</c:v>
                </c:pt>
                <c:pt idx="1224">
                  <c:v>-0.46000000000000013</c:v>
                </c:pt>
                <c:pt idx="1225">
                  <c:v>-0.31999999999999995</c:v>
                </c:pt>
                <c:pt idx="1226">
                  <c:v>-0.5</c:v>
                </c:pt>
                <c:pt idx="1227">
                  <c:v>-0.83999999999999986</c:v>
                </c:pt>
                <c:pt idx="1228">
                  <c:v>-0.67999999999999972</c:v>
                </c:pt>
                <c:pt idx="1229">
                  <c:v>-1.1199999999999997</c:v>
                </c:pt>
                <c:pt idx="1230">
                  <c:v>-1.2799999999999998</c:v>
                </c:pt>
                <c:pt idx="1231">
                  <c:v>-1.3999999999999997</c:v>
                </c:pt>
                <c:pt idx="1232">
                  <c:v>-1.22</c:v>
                </c:pt>
                <c:pt idx="1233">
                  <c:v>-1.3399999999999999</c:v>
                </c:pt>
                <c:pt idx="1234">
                  <c:v>-1.3400000000000003</c:v>
                </c:pt>
                <c:pt idx="1235">
                  <c:v>-0.98000000000000043</c:v>
                </c:pt>
                <c:pt idx="1236">
                  <c:v>-1.0800000000000005</c:v>
                </c:pt>
                <c:pt idx="1237">
                  <c:v>-1.1600000000000006</c:v>
                </c:pt>
                <c:pt idx="1238">
                  <c:v>-1.2600000000000005</c:v>
                </c:pt>
                <c:pt idx="1239">
                  <c:v>-1.0600000000000005</c:v>
                </c:pt>
                <c:pt idx="1240">
                  <c:v>-1.2000000000000004</c:v>
                </c:pt>
                <c:pt idx="1241">
                  <c:v>-1.4000000000000004</c:v>
                </c:pt>
                <c:pt idx="1242">
                  <c:v>-1.4000000000000004</c:v>
                </c:pt>
                <c:pt idx="1243">
                  <c:v>-1.0600000000000005</c:v>
                </c:pt>
                <c:pt idx="1244">
                  <c:v>-0.8</c:v>
                </c:pt>
                <c:pt idx="1245">
                  <c:v>-0.82</c:v>
                </c:pt>
                <c:pt idx="1246">
                  <c:v>-0.3</c:v>
                </c:pt>
                <c:pt idx="1247">
                  <c:v>-0.53999999999999981</c:v>
                </c:pt>
                <c:pt idx="1248">
                  <c:v>-0.6</c:v>
                </c:pt>
                <c:pt idx="1249">
                  <c:v>-0.72</c:v>
                </c:pt>
                <c:pt idx="1250">
                  <c:v>-0.98000000000000009</c:v>
                </c:pt>
                <c:pt idx="1251">
                  <c:v>-0.98000000000000009</c:v>
                </c:pt>
                <c:pt idx="1252">
                  <c:v>-1.1600000000000001</c:v>
                </c:pt>
                <c:pt idx="1253">
                  <c:v>-1.3599999999999999</c:v>
                </c:pt>
                <c:pt idx="1254">
                  <c:v>-1.6200000000000003</c:v>
                </c:pt>
                <c:pt idx="1255">
                  <c:v>-1.6200000000000003</c:v>
                </c:pt>
                <c:pt idx="1256">
                  <c:v>-1.9000000000000004</c:v>
                </c:pt>
                <c:pt idx="1257">
                  <c:v>-1.5200000000000002</c:v>
                </c:pt>
                <c:pt idx="1258">
                  <c:v>-1.3000000000000003</c:v>
                </c:pt>
                <c:pt idx="1259">
                  <c:v>-1.1800000000000002</c:v>
                </c:pt>
                <c:pt idx="1260">
                  <c:v>-1.02</c:v>
                </c:pt>
                <c:pt idx="1261">
                  <c:v>-0.75999999999999979</c:v>
                </c:pt>
                <c:pt idx="1262">
                  <c:v>-0.67999999999999972</c:v>
                </c:pt>
                <c:pt idx="1263">
                  <c:v>-0.55999999999999939</c:v>
                </c:pt>
                <c:pt idx="1264">
                  <c:v>-0.99999999999999967</c:v>
                </c:pt>
                <c:pt idx="1265">
                  <c:v>-0.83999999999999952</c:v>
                </c:pt>
                <c:pt idx="1266">
                  <c:v>-1.44</c:v>
                </c:pt>
                <c:pt idx="1267">
                  <c:v>-1.7999999999999996</c:v>
                </c:pt>
                <c:pt idx="1268">
                  <c:v>-2.04</c:v>
                </c:pt>
                <c:pt idx="1269">
                  <c:v>-1.4600000000000002</c:v>
                </c:pt>
                <c:pt idx="1270">
                  <c:v>-1.4000000000000004</c:v>
                </c:pt>
                <c:pt idx="1271">
                  <c:v>-1.1000000000000001</c:v>
                </c:pt>
                <c:pt idx="1272">
                  <c:v>-0.72000000000000031</c:v>
                </c:pt>
                <c:pt idx="1273">
                  <c:v>-0.64000000000000024</c:v>
                </c:pt>
                <c:pt idx="1274">
                  <c:v>-0.58000000000000007</c:v>
                </c:pt>
                <c:pt idx="1275">
                  <c:v>-0.6399999999999999</c:v>
                </c:pt>
                <c:pt idx="1276">
                  <c:v>-0.64000000000000024</c:v>
                </c:pt>
                <c:pt idx="1277">
                  <c:v>-0.98000000000000009</c:v>
                </c:pt>
                <c:pt idx="1278">
                  <c:v>-0.85999999999999976</c:v>
                </c:pt>
                <c:pt idx="1279">
                  <c:v>-0.97999999999999976</c:v>
                </c:pt>
                <c:pt idx="1280">
                  <c:v>-0.97999999999999976</c:v>
                </c:pt>
                <c:pt idx="1281">
                  <c:v>-0.7999999999999996</c:v>
                </c:pt>
                <c:pt idx="1282">
                  <c:v>-0.37999999999999973</c:v>
                </c:pt>
                <c:pt idx="1283">
                  <c:v>-0.43999999999999984</c:v>
                </c:pt>
                <c:pt idx="1284">
                  <c:v>-0.88000000000000012</c:v>
                </c:pt>
                <c:pt idx="1285">
                  <c:v>-0.98000000000000009</c:v>
                </c:pt>
                <c:pt idx="1286">
                  <c:v>-1.22</c:v>
                </c:pt>
                <c:pt idx="1287">
                  <c:v>-1.3199999999999998</c:v>
                </c:pt>
                <c:pt idx="1288">
                  <c:v>-1.1199999999999999</c:v>
                </c:pt>
                <c:pt idx="1289">
                  <c:v>-0.73999999999999988</c:v>
                </c:pt>
                <c:pt idx="1290">
                  <c:v>-1.08</c:v>
                </c:pt>
                <c:pt idx="1291">
                  <c:v>-0.61999999999999988</c:v>
                </c:pt>
                <c:pt idx="1292">
                  <c:v>-0.6399999999999999</c:v>
                </c:pt>
                <c:pt idx="1293">
                  <c:v>-0.7999999999999996</c:v>
                </c:pt>
                <c:pt idx="1294">
                  <c:v>-0.9199999999999996</c:v>
                </c:pt>
                <c:pt idx="1295">
                  <c:v>-0.71999999999999953</c:v>
                </c:pt>
                <c:pt idx="1296">
                  <c:v>-1.1399999999999995</c:v>
                </c:pt>
                <c:pt idx="1297">
                  <c:v>-1.1399999999999999</c:v>
                </c:pt>
                <c:pt idx="1298">
                  <c:v>-1.1000000000000001</c:v>
                </c:pt>
                <c:pt idx="1299">
                  <c:v>-1.2</c:v>
                </c:pt>
                <c:pt idx="1300">
                  <c:v>-1.1199999999999999</c:v>
                </c:pt>
                <c:pt idx="1301">
                  <c:v>-0.98000000000000009</c:v>
                </c:pt>
                <c:pt idx="1302">
                  <c:v>-0.9199999999999996</c:v>
                </c:pt>
                <c:pt idx="1303">
                  <c:v>-1.3599999999999994</c:v>
                </c:pt>
                <c:pt idx="1304">
                  <c:v>-1.2999999999999996</c:v>
                </c:pt>
                <c:pt idx="1305">
                  <c:v>-1.7999999999999996</c:v>
                </c:pt>
                <c:pt idx="1306">
                  <c:v>-1.8599999999999999</c:v>
                </c:pt>
                <c:pt idx="1307">
                  <c:v>-2.1599999999999997</c:v>
                </c:pt>
                <c:pt idx="1308">
                  <c:v>-1.8</c:v>
                </c:pt>
                <c:pt idx="1309">
                  <c:v>-1.8199999999999998</c:v>
                </c:pt>
                <c:pt idx="1310">
                  <c:v>-1.3200000000000003</c:v>
                </c:pt>
                <c:pt idx="1311">
                  <c:v>-1.5000000000000004</c:v>
                </c:pt>
                <c:pt idx="1312">
                  <c:v>-1.6400000000000006</c:v>
                </c:pt>
                <c:pt idx="1313">
                  <c:v>-1.640000000000001</c:v>
                </c:pt>
                <c:pt idx="1314">
                  <c:v>-1.4400000000000013</c:v>
                </c:pt>
                <c:pt idx="1315">
                  <c:v>-1.7400000000000009</c:v>
                </c:pt>
                <c:pt idx="1316">
                  <c:v>-1.3000000000000007</c:v>
                </c:pt>
                <c:pt idx="1317">
                  <c:v>-0.98000000000000076</c:v>
                </c:pt>
                <c:pt idx="1318">
                  <c:v>-1.02</c:v>
                </c:pt>
                <c:pt idx="1319">
                  <c:v>-1.0199999999999991</c:v>
                </c:pt>
                <c:pt idx="1320">
                  <c:v>-1.079999999999999</c:v>
                </c:pt>
                <c:pt idx="1321">
                  <c:v>-1.7399999999999991</c:v>
                </c:pt>
                <c:pt idx="1322">
                  <c:v>-1.9199999999999988</c:v>
                </c:pt>
                <c:pt idx="1323">
                  <c:v>-2.0999999999999992</c:v>
                </c:pt>
                <c:pt idx="1324">
                  <c:v>-2.3199999999999994</c:v>
                </c:pt>
                <c:pt idx="1325">
                  <c:v>-2.4</c:v>
                </c:pt>
                <c:pt idx="1326">
                  <c:v>-2.2399999999999998</c:v>
                </c:pt>
                <c:pt idx="1327">
                  <c:v>-2.3200000000000003</c:v>
                </c:pt>
                <c:pt idx="1328">
                  <c:v>-2.38</c:v>
                </c:pt>
                <c:pt idx="1329">
                  <c:v>-2.54</c:v>
                </c:pt>
                <c:pt idx="1330">
                  <c:v>-2.1</c:v>
                </c:pt>
                <c:pt idx="1331">
                  <c:v>-1.6</c:v>
                </c:pt>
                <c:pt idx="1332">
                  <c:v>-1.2399999999999998</c:v>
                </c:pt>
                <c:pt idx="1333">
                  <c:v>-1.1200000000000003</c:v>
                </c:pt>
                <c:pt idx="1334">
                  <c:v>-0.7</c:v>
                </c:pt>
                <c:pt idx="1335">
                  <c:v>-0.77999999999999969</c:v>
                </c:pt>
                <c:pt idx="1336">
                  <c:v>-1.1799999999999997</c:v>
                </c:pt>
                <c:pt idx="1337">
                  <c:v>-1.6199999999999997</c:v>
                </c:pt>
                <c:pt idx="1338">
                  <c:v>-1.4600000000000002</c:v>
                </c:pt>
                <c:pt idx="1339">
                  <c:v>-1.56</c:v>
                </c:pt>
                <c:pt idx="1340">
                  <c:v>-1.5800000000000005</c:v>
                </c:pt>
                <c:pt idx="1341">
                  <c:v>-1.4800000000000004</c:v>
                </c:pt>
                <c:pt idx="1342">
                  <c:v>-1.0800000000000005</c:v>
                </c:pt>
                <c:pt idx="1343">
                  <c:v>-1.1000000000000001</c:v>
                </c:pt>
                <c:pt idx="1344">
                  <c:v>-1.4200000000000004</c:v>
                </c:pt>
                <c:pt idx="1345">
                  <c:v>-1.0399999999999998</c:v>
                </c:pt>
                <c:pt idx="1346">
                  <c:v>-1</c:v>
                </c:pt>
                <c:pt idx="1347">
                  <c:v>-1.3200000000000003</c:v>
                </c:pt>
                <c:pt idx="1348">
                  <c:v>-1.2200000000000002</c:v>
                </c:pt>
                <c:pt idx="1349">
                  <c:v>-0.8600000000000001</c:v>
                </c:pt>
                <c:pt idx="1350">
                  <c:v>-1.2600000000000002</c:v>
                </c:pt>
                <c:pt idx="1351">
                  <c:v>-1.0399999999999998</c:v>
                </c:pt>
                <c:pt idx="1352">
                  <c:v>-0.67999999999999972</c:v>
                </c:pt>
                <c:pt idx="1353">
                  <c:v>-0.5</c:v>
                </c:pt>
                <c:pt idx="1354">
                  <c:v>-0.6</c:v>
                </c:pt>
                <c:pt idx="1355">
                  <c:v>-0.96000000000000019</c:v>
                </c:pt>
                <c:pt idx="1356">
                  <c:v>-0.94000000000000061</c:v>
                </c:pt>
                <c:pt idx="1357">
                  <c:v>-1.1200000000000003</c:v>
                </c:pt>
                <c:pt idx="1358">
                  <c:v>-1.3800000000000003</c:v>
                </c:pt>
                <c:pt idx="1359">
                  <c:v>-1.4600000000000009</c:v>
                </c:pt>
                <c:pt idx="1360">
                  <c:v>-1.0000000000000013</c:v>
                </c:pt>
                <c:pt idx="1361">
                  <c:v>-1.2800000000000011</c:v>
                </c:pt>
                <c:pt idx="1362">
                  <c:v>-1.5800000000000012</c:v>
                </c:pt>
                <c:pt idx="1363">
                  <c:v>-1.7600000000000009</c:v>
                </c:pt>
                <c:pt idx="1364">
                  <c:v>-1.56</c:v>
                </c:pt>
                <c:pt idx="1365">
                  <c:v>-1.4599999999999995</c:v>
                </c:pt>
                <c:pt idx="1366">
                  <c:v>-1.6799999999999997</c:v>
                </c:pt>
                <c:pt idx="1367">
                  <c:v>-1.4</c:v>
                </c:pt>
                <c:pt idx="1368">
                  <c:v>-1.48</c:v>
                </c:pt>
                <c:pt idx="1369">
                  <c:v>-1.3800000000000003</c:v>
                </c:pt>
                <c:pt idx="1370">
                  <c:v>-1.6200000000000003</c:v>
                </c:pt>
                <c:pt idx="1371">
                  <c:v>-1.5999999999999996</c:v>
                </c:pt>
                <c:pt idx="1372">
                  <c:v>-1.6199999999999999</c:v>
                </c:pt>
                <c:pt idx="1373">
                  <c:v>-1.6199999999999997</c:v>
                </c:pt>
                <c:pt idx="1374">
                  <c:v>-1.9399999999999995</c:v>
                </c:pt>
                <c:pt idx="1375">
                  <c:v>-2.0999999999999996</c:v>
                </c:pt>
                <c:pt idx="1376">
                  <c:v>-1.7599999999999998</c:v>
                </c:pt>
                <c:pt idx="1377">
                  <c:v>-1.5199999999999991</c:v>
                </c:pt>
                <c:pt idx="1378">
                  <c:v>-1.2799999999999994</c:v>
                </c:pt>
                <c:pt idx="1379">
                  <c:v>-1.4799999999999998</c:v>
                </c:pt>
                <c:pt idx="1380">
                  <c:v>-1.2</c:v>
                </c:pt>
                <c:pt idx="1381">
                  <c:v>-1.6800000000000004</c:v>
                </c:pt>
                <c:pt idx="1382">
                  <c:v>-1.6600000000000008</c:v>
                </c:pt>
                <c:pt idx="1383">
                  <c:v>-1.4400000000000006</c:v>
                </c:pt>
                <c:pt idx="1384">
                  <c:v>-0.8</c:v>
                </c:pt>
                <c:pt idx="1385">
                  <c:v>-0.83999999999999986</c:v>
                </c:pt>
                <c:pt idx="1386">
                  <c:v>-0.65999999999999948</c:v>
                </c:pt>
                <c:pt idx="1387">
                  <c:v>-0.77999999999999969</c:v>
                </c:pt>
                <c:pt idx="1388">
                  <c:v>-1.2999999999999996</c:v>
                </c:pt>
                <c:pt idx="1389">
                  <c:v>-1.5199999999999996</c:v>
                </c:pt>
                <c:pt idx="1390">
                  <c:v>-1.5999999999999992</c:v>
                </c:pt>
                <c:pt idx="1391">
                  <c:v>-1.4599999999999995</c:v>
                </c:pt>
                <c:pt idx="1392">
                  <c:v>-1.9599999999999986</c:v>
                </c:pt>
                <c:pt idx="1393">
                  <c:v>-1.7199999999999993</c:v>
                </c:pt>
                <c:pt idx="1394">
                  <c:v>-1.5799999999999996</c:v>
                </c:pt>
                <c:pt idx="1395">
                  <c:v>-1.48</c:v>
                </c:pt>
                <c:pt idx="1396">
                  <c:v>-1.56</c:v>
                </c:pt>
                <c:pt idx="1397">
                  <c:v>-1.3400000000000003</c:v>
                </c:pt>
                <c:pt idx="1398">
                  <c:v>-1.56</c:v>
                </c:pt>
                <c:pt idx="1399">
                  <c:v>-1.9799999999999998</c:v>
                </c:pt>
                <c:pt idx="1400">
                  <c:v>-2.0199999999999996</c:v>
                </c:pt>
                <c:pt idx="1401">
                  <c:v>-2.0199999999999996</c:v>
                </c:pt>
                <c:pt idx="1402">
                  <c:v>-1.8799999999999997</c:v>
                </c:pt>
                <c:pt idx="1403">
                  <c:v>-1.4999999999999996</c:v>
                </c:pt>
                <c:pt idx="1404">
                  <c:v>-1.08</c:v>
                </c:pt>
                <c:pt idx="1405">
                  <c:v>-1.1800000000000002</c:v>
                </c:pt>
                <c:pt idx="1406">
                  <c:v>-1.0399999999999996</c:v>
                </c:pt>
                <c:pt idx="1407">
                  <c:v>-1.2799999999999994</c:v>
                </c:pt>
                <c:pt idx="1408">
                  <c:v>-1.2599999999999998</c:v>
                </c:pt>
                <c:pt idx="1409">
                  <c:v>-1.6399999999999995</c:v>
                </c:pt>
                <c:pt idx="1410">
                  <c:v>-1.3199999999999996</c:v>
                </c:pt>
                <c:pt idx="1411">
                  <c:v>-1.7600000000000002</c:v>
                </c:pt>
                <c:pt idx="1412">
                  <c:v>-1.72</c:v>
                </c:pt>
                <c:pt idx="1413">
                  <c:v>-2.0399999999999996</c:v>
                </c:pt>
                <c:pt idx="1414">
                  <c:v>-2.1999999999999993</c:v>
                </c:pt>
                <c:pt idx="1415">
                  <c:v>-2.3999999999999995</c:v>
                </c:pt>
                <c:pt idx="1416">
                  <c:v>-2.5199999999999987</c:v>
                </c:pt>
                <c:pt idx="1417">
                  <c:v>-2.3399999999999994</c:v>
                </c:pt>
                <c:pt idx="1418">
                  <c:v>-2.4399999999999995</c:v>
                </c:pt>
                <c:pt idx="1419">
                  <c:v>-2.3199999999999998</c:v>
                </c:pt>
                <c:pt idx="1420">
                  <c:v>-2.4799999999999995</c:v>
                </c:pt>
                <c:pt idx="1421">
                  <c:v>-2.38</c:v>
                </c:pt>
                <c:pt idx="1422">
                  <c:v>-2.3999999999999995</c:v>
                </c:pt>
                <c:pt idx="1423">
                  <c:v>-2.3399999999999994</c:v>
                </c:pt>
                <c:pt idx="1424">
                  <c:v>-2.3999999999999995</c:v>
                </c:pt>
                <c:pt idx="1425">
                  <c:v>-2.2999999999999998</c:v>
                </c:pt>
                <c:pt idx="1426">
                  <c:v>-2.08</c:v>
                </c:pt>
                <c:pt idx="1427">
                  <c:v>-1.8600000000000005</c:v>
                </c:pt>
                <c:pt idx="1428">
                  <c:v>-2.0200000000000005</c:v>
                </c:pt>
                <c:pt idx="1429">
                  <c:v>-1.8400000000000003</c:v>
                </c:pt>
                <c:pt idx="1430">
                  <c:v>-1.9800000000000004</c:v>
                </c:pt>
                <c:pt idx="1431">
                  <c:v>-2.16</c:v>
                </c:pt>
                <c:pt idx="1432">
                  <c:v>-2.5799999999999992</c:v>
                </c:pt>
                <c:pt idx="1433">
                  <c:v>-2.2799999999999989</c:v>
                </c:pt>
                <c:pt idx="1434">
                  <c:v>-2.5999999999999992</c:v>
                </c:pt>
                <c:pt idx="1435">
                  <c:v>-2.5199999999999996</c:v>
                </c:pt>
                <c:pt idx="1436">
                  <c:v>-2.4</c:v>
                </c:pt>
                <c:pt idx="1437">
                  <c:v>-2.5200000000000005</c:v>
                </c:pt>
                <c:pt idx="1438">
                  <c:v>-2.6800000000000006</c:v>
                </c:pt>
                <c:pt idx="1439">
                  <c:v>-2.5200000000000005</c:v>
                </c:pt>
                <c:pt idx="1440">
                  <c:v>-2.5599999999999996</c:v>
                </c:pt>
                <c:pt idx="1441">
                  <c:v>-2.5999999999999992</c:v>
                </c:pt>
                <c:pt idx="1442">
                  <c:v>-2.5799999999999996</c:v>
                </c:pt>
                <c:pt idx="1443">
                  <c:v>-2.6199999999999997</c:v>
                </c:pt>
                <c:pt idx="1444">
                  <c:v>-2.7199999999999998</c:v>
                </c:pt>
                <c:pt idx="1445">
                  <c:v>-2.9199999999999995</c:v>
                </c:pt>
                <c:pt idx="1446">
                  <c:v>-3.28</c:v>
                </c:pt>
                <c:pt idx="1447">
                  <c:v>-3.56</c:v>
                </c:pt>
                <c:pt idx="1448">
                  <c:v>-4.0999999999999996</c:v>
                </c:pt>
                <c:pt idx="1449">
                  <c:v>-4.8600000000000003</c:v>
                </c:pt>
                <c:pt idx="1450">
                  <c:v>-5.6000000000000005</c:v>
                </c:pt>
                <c:pt idx="1451">
                  <c:v>-6.4800000000000013</c:v>
                </c:pt>
                <c:pt idx="1452">
                  <c:v>-6.94</c:v>
                </c:pt>
                <c:pt idx="1453">
                  <c:v>-7.3400000000000007</c:v>
                </c:pt>
                <c:pt idx="1454">
                  <c:v>-7.3200000000000021</c:v>
                </c:pt>
                <c:pt idx="1455">
                  <c:v>-6.9800000000000013</c:v>
                </c:pt>
                <c:pt idx="1456">
                  <c:v>-6.3400000000000007</c:v>
                </c:pt>
                <c:pt idx="1457">
                  <c:v>-6.1800000000000006</c:v>
                </c:pt>
                <c:pt idx="1458">
                  <c:v>-6.28</c:v>
                </c:pt>
                <c:pt idx="1459">
                  <c:v>-6.32</c:v>
                </c:pt>
                <c:pt idx="1460">
                  <c:v>-6.8600000000000012</c:v>
                </c:pt>
                <c:pt idx="1461">
                  <c:v>-6.8400000000000016</c:v>
                </c:pt>
                <c:pt idx="1462">
                  <c:v>-6.9000000000000012</c:v>
                </c:pt>
                <c:pt idx="1463">
                  <c:v>-6.7200000000000015</c:v>
                </c:pt>
                <c:pt idx="1464">
                  <c:v>-6.900000000000003</c:v>
                </c:pt>
                <c:pt idx="1465">
                  <c:v>-6.6800000000000024</c:v>
                </c:pt>
                <c:pt idx="1466">
                  <c:v>-6.7800000000000011</c:v>
                </c:pt>
                <c:pt idx="1467">
                  <c:v>-6.5000000000000018</c:v>
                </c:pt>
                <c:pt idx="1468">
                  <c:v>-6.2200000000000015</c:v>
                </c:pt>
                <c:pt idx="1469">
                  <c:v>-5.6000000000000014</c:v>
                </c:pt>
                <c:pt idx="1470">
                  <c:v>-5.0400000000000009</c:v>
                </c:pt>
                <c:pt idx="1471">
                  <c:v>-5.0399999999999991</c:v>
                </c:pt>
                <c:pt idx="1472">
                  <c:v>-4.3599999999999994</c:v>
                </c:pt>
                <c:pt idx="1473">
                  <c:v>-3.9799999999999982</c:v>
                </c:pt>
                <c:pt idx="1474">
                  <c:v>-3.6999999999999971</c:v>
                </c:pt>
                <c:pt idx="1475">
                  <c:v>-2.919999999999999</c:v>
                </c:pt>
                <c:pt idx="1476">
                  <c:v>-2.6400000000000006</c:v>
                </c:pt>
                <c:pt idx="1477">
                  <c:v>-2.9</c:v>
                </c:pt>
                <c:pt idx="1478">
                  <c:v>-2.8799999999999981</c:v>
                </c:pt>
                <c:pt idx="1479">
                  <c:v>-2.7199999999999989</c:v>
                </c:pt>
                <c:pt idx="1480">
                  <c:v>-3.2199999999999989</c:v>
                </c:pt>
                <c:pt idx="1481">
                  <c:v>-2.8399999999999976</c:v>
                </c:pt>
                <c:pt idx="1482">
                  <c:v>-2.6399999999999979</c:v>
                </c:pt>
                <c:pt idx="1483">
                  <c:v>-2.4800000000000013</c:v>
                </c:pt>
                <c:pt idx="1484">
                  <c:v>-2.8800000000000012</c:v>
                </c:pt>
                <c:pt idx="1485">
                  <c:v>-2.6200000000000019</c:v>
                </c:pt>
                <c:pt idx="1486">
                  <c:v>-2.4400000000000035</c:v>
                </c:pt>
                <c:pt idx="1487">
                  <c:v>-2.3400000000000034</c:v>
                </c:pt>
                <c:pt idx="1488">
                  <c:v>-2.2200000000000015</c:v>
                </c:pt>
                <c:pt idx="1489">
                  <c:v>-1.3599999999999994</c:v>
                </c:pt>
                <c:pt idx="1490">
                  <c:v>-1.1999999999999971</c:v>
                </c:pt>
                <c:pt idx="1491">
                  <c:v>-1.2399999999999978</c:v>
                </c:pt>
                <c:pt idx="1492">
                  <c:v>-1.1399999999999977</c:v>
                </c:pt>
                <c:pt idx="1493">
                  <c:v>-0.99999999999999711</c:v>
                </c:pt>
                <c:pt idx="1494">
                  <c:v>-1.2800000000000011</c:v>
                </c:pt>
                <c:pt idx="1495">
                  <c:v>-1.2400000000000007</c:v>
                </c:pt>
                <c:pt idx="1496">
                  <c:v>-1.2200000000000017</c:v>
                </c:pt>
                <c:pt idx="1497">
                  <c:v>-1.5600000000000023</c:v>
                </c:pt>
                <c:pt idx="1498">
                  <c:v>-1.280000000000004</c:v>
                </c:pt>
                <c:pt idx="1499">
                  <c:v>-1.0200000000000018</c:v>
                </c:pt>
                <c:pt idx="1500">
                  <c:v>-1.1200000000000017</c:v>
                </c:pt>
                <c:pt idx="1501">
                  <c:v>-1.1400000000000006</c:v>
                </c:pt>
                <c:pt idx="1502">
                  <c:v>-0.5</c:v>
                </c:pt>
                <c:pt idx="1503">
                  <c:v>-0.35999999999999943</c:v>
                </c:pt>
                <c:pt idx="1504">
                  <c:v>-0.48000000000000115</c:v>
                </c:pt>
                <c:pt idx="1505">
                  <c:v>-0.50000000000000289</c:v>
                </c:pt>
                <c:pt idx="1506">
                  <c:v>-0.26000000000000228</c:v>
                </c:pt>
                <c:pt idx="1507">
                  <c:v>-0.66000000000000225</c:v>
                </c:pt>
                <c:pt idx="1508">
                  <c:v>-1.1200000000000017</c:v>
                </c:pt>
                <c:pt idx="1509">
                  <c:v>-1.0200000000000018</c:v>
                </c:pt>
                <c:pt idx="1510">
                  <c:v>-1.1600000000000024</c:v>
                </c:pt>
                <c:pt idx="1511">
                  <c:v>-1.4800000000000011</c:v>
                </c:pt>
                <c:pt idx="1512">
                  <c:v>-1.6000000000000028</c:v>
                </c:pt>
                <c:pt idx="1513">
                  <c:v>-1.3200000000000016</c:v>
                </c:pt>
                <c:pt idx="1514">
                  <c:v>-1.680000000000001</c:v>
                </c:pt>
                <c:pt idx="1515">
                  <c:v>-1.9</c:v>
                </c:pt>
                <c:pt idx="1516">
                  <c:v>-2.0199999999999987</c:v>
                </c:pt>
                <c:pt idx="1517">
                  <c:v>-1.819999999999999</c:v>
                </c:pt>
                <c:pt idx="1518">
                  <c:v>-1.9</c:v>
                </c:pt>
                <c:pt idx="1519">
                  <c:v>-1.7800000000000011</c:v>
                </c:pt>
                <c:pt idx="1520">
                  <c:v>-1.680000000000001</c:v>
                </c:pt>
                <c:pt idx="1521">
                  <c:v>-1.3000000000000029</c:v>
                </c:pt>
                <c:pt idx="1522">
                  <c:v>-1.3800000000000012</c:v>
                </c:pt>
                <c:pt idx="1523">
                  <c:v>-1.680000000000001</c:v>
                </c:pt>
                <c:pt idx="1524">
                  <c:v>-1.7800000000000011</c:v>
                </c:pt>
                <c:pt idx="1525">
                  <c:v>-1.6200000000000017</c:v>
                </c:pt>
                <c:pt idx="1526">
                  <c:v>-1.6000000000000028</c:v>
                </c:pt>
                <c:pt idx="1527">
                  <c:v>-1.3800000000000012</c:v>
                </c:pt>
                <c:pt idx="1528">
                  <c:v>-1.0200000000000018</c:v>
                </c:pt>
                <c:pt idx="1529">
                  <c:v>-0.85999999999999943</c:v>
                </c:pt>
                <c:pt idx="1530">
                  <c:v>-0.97999999999999832</c:v>
                </c:pt>
                <c:pt idx="1531">
                  <c:v>-1.0399999999999978</c:v>
                </c:pt>
                <c:pt idx="1532">
                  <c:v>-1.4</c:v>
                </c:pt>
                <c:pt idx="1533">
                  <c:v>-1.5999999999999972</c:v>
                </c:pt>
                <c:pt idx="1534">
                  <c:v>-1.7599999999999993</c:v>
                </c:pt>
                <c:pt idx="1535">
                  <c:v>-1.6400000000000006</c:v>
                </c:pt>
                <c:pt idx="1536">
                  <c:v>-1.4</c:v>
                </c:pt>
                <c:pt idx="1537">
                  <c:v>-1.0800000000000012</c:v>
                </c:pt>
                <c:pt idx="1538">
                  <c:v>-0.78000000000000114</c:v>
                </c:pt>
                <c:pt idx="1539">
                  <c:v>-0.34000000000000058</c:v>
                </c:pt>
                <c:pt idx="1540">
                  <c:v>4.000000000000057E-2</c:v>
                </c:pt>
                <c:pt idx="1541">
                  <c:v>0.48000000000000115</c:v>
                </c:pt>
                <c:pt idx="1542">
                  <c:v>0.52000000000000168</c:v>
                </c:pt>
                <c:pt idx="1543">
                  <c:v>0.45999999999999941</c:v>
                </c:pt>
                <c:pt idx="1544">
                  <c:v>0.58000000000000118</c:v>
                </c:pt>
                <c:pt idx="1545">
                  <c:v>0.57999999999999829</c:v>
                </c:pt>
                <c:pt idx="1546">
                  <c:v>0.57999999999999829</c:v>
                </c:pt>
                <c:pt idx="1547">
                  <c:v>0.75999999999999945</c:v>
                </c:pt>
                <c:pt idx="1548">
                  <c:v>0.64000000000000057</c:v>
                </c:pt>
                <c:pt idx="1549">
                  <c:v>0.6</c:v>
                </c:pt>
                <c:pt idx="1550">
                  <c:v>0.76000000000000223</c:v>
                </c:pt>
                <c:pt idx="1551">
                  <c:v>0.40000000000000285</c:v>
                </c:pt>
                <c:pt idx="1552">
                  <c:v>0.48000000000000398</c:v>
                </c:pt>
                <c:pt idx="1553">
                  <c:v>0.50000000000000289</c:v>
                </c:pt>
                <c:pt idx="1554">
                  <c:v>0.30000000000000282</c:v>
                </c:pt>
                <c:pt idx="1555">
                  <c:v>0.2</c:v>
                </c:pt>
                <c:pt idx="1556">
                  <c:v>1.9999999999998862E-2</c:v>
                </c:pt>
                <c:pt idx="1557">
                  <c:v>-0.18000000000000113</c:v>
                </c:pt>
                <c:pt idx="1558">
                  <c:v>3.9999999999997725E-2</c:v>
                </c:pt>
                <c:pt idx="1559">
                  <c:v>-0.26000000000000228</c:v>
                </c:pt>
                <c:pt idx="1560">
                  <c:v>-0.47999999999999832</c:v>
                </c:pt>
                <c:pt idx="1561">
                  <c:v>-0.19999999999999715</c:v>
                </c:pt>
                <c:pt idx="1562">
                  <c:v>-0.33999999999999775</c:v>
                </c:pt>
                <c:pt idx="1563">
                  <c:v>-0.33999999999999486</c:v>
                </c:pt>
                <c:pt idx="1564">
                  <c:v>0.20000000000000284</c:v>
                </c:pt>
                <c:pt idx="1565">
                  <c:v>0.66000000000000225</c:v>
                </c:pt>
                <c:pt idx="1566">
                  <c:v>1.2000000000000028</c:v>
                </c:pt>
                <c:pt idx="1567">
                  <c:v>1.7000000000000028</c:v>
                </c:pt>
                <c:pt idx="1568">
                  <c:v>1.8800000000000012</c:v>
                </c:pt>
                <c:pt idx="1569">
                  <c:v>2.3400000000000034</c:v>
                </c:pt>
                <c:pt idx="1570">
                  <c:v>2.6</c:v>
                </c:pt>
                <c:pt idx="1571">
                  <c:v>2.7799999999999985</c:v>
                </c:pt>
                <c:pt idx="1572">
                  <c:v>3.0999999999999988</c:v>
                </c:pt>
                <c:pt idx="1573">
                  <c:v>3.5799999999999996</c:v>
                </c:pt>
                <c:pt idx="1574">
                  <c:v>3.9400000000000004</c:v>
                </c:pt>
                <c:pt idx="1575">
                  <c:v>4.2200000000000033</c:v>
                </c:pt>
                <c:pt idx="1576">
                  <c:v>3.9800000000000026</c:v>
                </c:pt>
                <c:pt idx="1577">
                  <c:v>4.5000000000000018</c:v>
                </c:pt>
                <c:pt idx="1578">
                  <c:v>4.6400000000000006</c:v>
                </c:pt>
                <c:pt idx="1579">
                  <c:v>4.2799999999999994</c:v>
                </c:pt>
                <c:pt idx="1580">
                  <c:v>3.9799999999999995</c:v>
                </c:pt>
                <c:pt idx="1581">
                  <c:v>4.0400000000000009</c:v>
                </c:pt>
                <c:pt idx="1582">
                  <c:v>3.4200000000000004</c:v>
                </c:pt>
                <c:pt idx="1583">
                  <c:v>3.2599999999999993</c:v>
                </c:pt>
                <c:pt idx="1584">
                  <c:v>3.4599999999999995</c:v>
                </c:pt>
                <c:pt idx="1585">
                  <c:v>3.38</c:v>
                </c:pt>
                <c:pt idx="1586">
                  <c:v>3.56</c:v>
                </c:pt>
                <c:pt idx="1587">
                  <c:v>3.4000000000000008</c:v>
                </c:pt>
                <c:pt idx="1588">
                  <c:v>3.280000000000002</c:v>
                </c:pt>
                <c:pt idx="1589">
                  <c:v>3.1000000000000023</c:v>
                </c:pt>
                <c:pt idx="1590">
                  <c:v>3.0800000000000018</c:v>
                </c:pt>
                <c:pt idx="1591">
                  <c:v>2.680000000000001</c:v>
                </c:pt>
                <c:pt idx="1592">
                  <c:v>2.5600000000000009</c:v>
                </c:pt>
                <c:pt idx="1593">
                  <c:v>1.8200000000000003</c:v>
                </c:pt>
                <c:pt idx="1594">
                  <c:v>1.3799999999999997</c:v>
                </c:pt>
                <c:pt idx="1595">
                  <c:v>1.3999999999999992</c:v>
                </c:pt>
                <c:pt idx="1596">
                  <c:v>1.1399999999999992</c:v>
                </c:pt>
                <c:pt idx="1597">
                  <c:v>0.69999999999999929</c:v>
                </c:pt>
                <c:pt idx="1598">
                  <c:v>0.89999999999999925</c:v>
                </c:pt>
                <c:pt idx="1599">
                  <c:v>0.65999999999999948</c:v>
                </c:pt>
                <c:pt idx="1600">
                  <c:v>0.16000000000000014</c:v>
                </c:pt>
                <c:pt idx="1601">
                  <c:v>-5.9999999999999429E-2</c:v>
                </c:pt>
                <c:pt idx="1602">
                  <c:v>-0.21999999999999886</c:v>
                </c:pt>
                <c:pt idx="1603">
                  <c:v>-0.53999999999999848</c:v>
                </c:pt>
                <c:pt idx="1604">
                  <c:v>-0.79999999999999782</c:v>
                </c:pt>
                <c:pt idx="1605">
                  <c:v>-1.1599999999999979</c:v>
                </c:pt>
                <c:pt idx="1606">
                  <c:v>-1.6399999999999983</c:v>
                </c:pt>
                <c:pt idx="1607">
                  <c:v>-1.9399999999999991</c:v>
                </c:pt>
                <c:pt idx="1608">
                  <c:v>-2.3199999999999994</c:v>
                </c:pt>
                <c:pt idx="1609">
                  <c:v>-2.1800000000000006</c:v>
                </c:pt>
                <c:pt idx="1610">
                  <c:v>-2.4200000000000008</c:v>
                </c:pt>
                <c:pt idx="1611">
                  <c:v>-2.1400000000000006</c:v>
                </c:pt>
                <c:pt idx="1612">
                  <c:v>-1.6600000000000008</c:v>
                </c:pt>
                <c:pt idx="1613">
                  <c:v>-1.1400000000000006</c:v>
                </c:pt>
                <c:pt idx="1614">
                  <c:v>-1.3000000000000007</c:v>
                </c:pt>
                <c:pt idx="1615">
                  <c:v>-0.88000000000000045</c:v>
                </c:pt>
                <c:pt idx="1616">
                  <c:v>-0.80000000000000071</c:v>
                </c:pt>
                <c:pt idx="1617">
                  <c:v>-0.93999999999999984</c:v>
                </c:pt>
                <c:pt idx="1618">
                  <c:v>-0.96000000000000019</c:v>
                </c:pt>
                <c:pt idx="1619">
                  <c:v>-0.89999999999999925</c:v>
                </c:pt>
                <c:pt idx="1620">
                  <c:v>-0.9199999999999996</c:v>
                </c:pt>
                <c:pt idx="1621">
                  <c:v>-1.0599999999999998</c:v>
                </c:pt>
                <c:pt idx="1622">
                  <c:v>-0.98000000000000009</c:v>
                </c:pt>
                <c:pt idx="1623">
                  <c:v>-1.1599999999999997</c:v>
                </c:pt>
                <c:pt idx="1624">
                  <c:v>-1.22</c:v>
                </c:pt>
                <c:pt idx="1625">
                  <c:v>-0.89999999999999969</c:v>
                </c:pt>
                <c:pt idx="1626">
                  <c:v>-0.87999999999999967</c:v>
                </c:pt>
                <c:pt idx="1627">
                  <c:v>-1.0399999999999998</c:v>
                </c:pt>
                <c:pt idx="1628">
                  <c:v>-1.1800000000000002</c:v>
                </c:pt>
                <c:pt idx="1629">
                  <c:v>-0.68</c:v>
                </c:pt>
                <c:pt idx="1630">
                  <c:v>-1</c:v>
                </c:pt>
                <c:pt idx="1631">
                  <c:v>-0.87999999999999967</c:v>
                </c:pt>
                <c:pt idx="1632">
                  <c:v>-0.45999999999999941</c:v>
                </c:pt>
                <c:pt idx="1633">
                  <c:v>-0.45999999999999941</c:v>
                </c:pt>
                <c:pt idx="1634">
                  <c:v>-1.0599999999999994</c:v>
                </c:pt>
                <c:pt idx="1635">
                  <c:v>-1.1799999999999997</c:v>
                </c:pt>
                <c:pt idx="1636">
                  <c:v>-1.2599999999999998</c:v>
                </c:pt>
                <c:pt idx="1637">
                  <c:v>-1.4999999999999996</c:v>
                </c:pt>
                <c:pt idx="1638">
                  <c:v>-1.5399999999999996</c:v>
                </c:pt>
                <c:pt idx="1639">
                  <c:v>-1.7199999999999995</c:v>
                </c:pt>
                <c:pt idx="1640">
                  <c:v>-1.8999999999999997</c:v>
                </c:pt>
                <c:pt idx="1641">
                  <c:v>-2.0999999999999996</c:v>
                </c:pt>
                <c:pt idx="1642">
                  <c:v>-2.44</c:v>
                </c:pt>
                <c:pt idx="1643">
                  <c:v>-2.62</c:v>
                </c:pt>
                <c:pt idx="1644">
                  <c:v>-2.6599999999999997</c:v>
                </c:pt>
                <c:pt idx="1645">
                  <c:v>-2.4999999999999996</c:v>
                </c:pt>
                <c:pt idx="1646">
                  <c:v>-2.46</c:v>
                </c:pt>
                <c:pt idx="1647">
                  <c:v>-2.5599999999999996</c:v>
                </c:pt>
                <c:pt idx="1648">
                  <c:v>-2.2599999999999998</c:v>
                </c:pt>
                <c:pt idx="1649">
                  <c:v>-1.86</c:v>
                </c:pt>
                <c:pt idx="1650">
                  <c:v>-1.7</c:v>
                </c:pt>
                <c:pt idx="1651">
                  <c:v>-1.94</c:v>
                </c:pt>
                <c:pt idx="1652">
                  <c:v>-1.6999999999999997</c:v>
                </c:pt>
                <c:pt idx="1653">
                  <c:v>-1.92</c:v>
                </c:pt>
                <c:pt idx="1654">
                  <c:v>-1.8999999999999997</c:v>
                </c:pt>
                <c:pt idx="1655">
                  <c:v>-2.12</c:v>
                </c:pt>
                <c:pt idx="1656">
                  <c:v>-2.2599999999999998</c:v>
                </c:pt>
                <c:pt idx="1657">
                  <c:v>-2.34</c:v>
                </c:pt>
                <c:pt idx="1658">
                  <c:v>-2.3199999999999994</c:v>
                </c:pt>
                <c:pt idx="1659">
                  <c:v>-2.52</c:v>
                </c:pt>
                <c:pt idx="1660">
                  <c:v>-2.68</c:v>
                </c:pt>
                <c:pt idx="1661">
                  <c:v>-2.5200000000000005</c:v>
                </c:pt>
                <c:pt idx="1662">
                  <c:v>-2.2400000000000007</c:v>
                </c:pt>
                <c:pt idx="1663">
                  <c:v>-2.2600000000000007</c:v>
                </c:pt>
                <c:pt idx="1664">
                  <c:v>-2.2600000000000007</c:v>
                </c:pt>
                <c:pt idx="1665">
                  <c:v>-2.34</c:v>
                </c:pt>
                <c:pt idx="1666">
                  <c:v>-2.2799999999999994</c:v>
                </c:pt>
                <c:pt idx="1667">
                  <c:v>-2.6799999999999993</c:v>
                </c:pt>
                <c:pt idx="1668">
                  <c:v>-2.5399999999999996</c:v>
                </c:pt>
                <c:pt idx="1669">
                  <c:v>-2.3199999999999998</c:v>
                </c:pt>
                <c:pt idx="1670">
                  <c:v>-2.3400000000000007</c:v>
                </c:pt>
                <c:pt idx="1671">
                  <c:v>-2.3600000000000008</c:v>
                </c:pt>
                <c:pt idx="1672">
                  <c:v>-2.4400000000000008</c:v>
                </c:pt>
                <c:pt idx="1673">
                  <c:v>-2.3400000000000007</c:v>
                </c:pt>
                <c:pt idx="1674">
                  <c:v>-2.58</c:v>
                </c:pt>
                <c:pt idx="1675">
                  <c:v>-2.2199999999999998</c:v>
                </c:pt>
                <c:pt idx="1676">
                  <c:v>-1.9199999999999995</c:v>
                </c:pt>
                <c:pt idx="1677">
                  <c:v>-1.5399999999999996</c:v>
                </c:pt>
                <c:pt idx="1678">
                  <c:v>-1.3399999999999994</c:v>
                </c:pt>
                <c:pt idx="1679">
                  <c:v>-1.2799999999999998</c:v>
                </c:pt>
                <c:pt idx="1680">
                  <c:v>-1.56</c:v>
                </c:pt>
                <c:pt idx="1681">
                  <c:v>-1.9400000000000002</c:v>
                </c:pt>
                <c:pt idx="1682">
                  <c:v>-1.9800000000000004</c:v>
                </c:pt>
                <c:pt idx="1683">
                  <c:v>-2.0200000000000005</c:v>
                </c:pt>
                <c:pt idx="1684">
                  <c:v>-1.8200000000000007</c:v>
                </c:pt>
                <c:pt idx="1685">
                  <c:v>-1.3200000000000007</c:v>
                </c:pt>
                <c:pt idx="1686">
                  <c:v>-0.9200000000000006</c:v>
                </c:pt>
                <c:pt idx="1687">
                  <c:v>-0.9200000000000006</c:v>
                </c:pt>
                <c:pt idx="1688">
                  <c:v>-1.0200000000000002</c:v>
                </c:pt>
                <c:pt idx="1689">
                  <c:v>-1.2400000000000002</c:v>
                </c:pt>
                <c:pt idx="1690">
                  <c:v>-1.3599999999999999</c:v>
                </c:pt>
                <c:pt idx="1691">
                  <c:v>-1.3999999999999997</c:v>
                </c:pt>
                <c:pt idx="1692">
                  <c:v>-1.5399999999999996</c:v>
                </c:pt>
                <c:pt idx="1693">
                  <c:v>-1.3399999999999999</c:v>
                </c:pt>
                <c:pt idx="1694">
                  <c:v>-1.4</c:v>
                </c:pt>
                <c:pt idx="1695">
                  <c:v>-1.8800000000000001</c:v>
                </c:pt>
                <c:pt idx="1696">
                  <c:v>-1.9</c:v>
                </c:pt>
                <c:pt idx="1697">
                  <c:v>-2.06</c:v>
                </c:pt>
                <c:pt idx="1698">
                  <c:v>-2.5</c:v>
                </c:pt>
                <c:pt idx="1699">
                  <c:v>-2.3600000000000003</c:v>
                </c:pt>
                <c:pt idx="1700">
                  <c:v>-2.48</c:v>
                </c:pt>
                <c:pt idx="1701">
                  <c:v>-2.88</c:v>
                </c:pt>
                <c:pt idx="1702">
                  <c:v>-2.7800000000000002</c:v>
                </c:pt>
                <c:pt idx="1703">
                  <c:v>-2.68</c:v>
                </c:pt>
                <c:pt idx="1704">
                  <c:v>-2.6399999999999997</c:v>
                </c:pt>
                <c:pt idx="1705">
                  <c:v>-2.3400000000000003</c:v>
                </c:pt>
                <c:pt idx="1706">
                  <c:v>-2.1200000000000006</c:v>
                </c:pt>
                <c:pt idx="1707">
                  <c:v>-2.1000000000000005</c:v>
                </c:pt>
                <c:pt idx="1708">
                  <c:v>-2.5000000000000004</c:v>
                </c:pt>
                <c:pt idx="1709">
                  <c:v>-2.64</c:v>
                </c:pt>
                <c:pt idx="1710">
                  <c:v>-2.1</c:v>
                </c:pt>
                <c:pt idx="1711">
                  <c:v>-2.0799999999999996</c:v>
                </c:pt>
                <c:pt idx="1712">
                  <c:v>-1.8399999999999999</c:v>
                </c:pt>
                <c:pt idx="1713">
                  <c:v>-1.5</c:v>
                </c:pt>
                <c:pt idx="1714">
                  <c:v>-1.5400000000000003</c:v>
                </c:pt>
                <c:pt idx="1715">
                  <c:v>-1.9</c:v>
                </c:pt>
                <c:pt idx="1716">
                  <c:v>-1.9600000000000002</c:v>
                </c:pt>
                <c:pt idx="1717">
                  <c:v>-2.16</c:v>
                </c:pt>
                <c:pt idx="1718">
                  <c:v>-2.0200000000000005</c:v>
                </c:pt>
                <c:pt idx="1719">
                  <c:v>-2.04</c:v>
                </c:pt>
                <c:pt idx="1720">
                  <c:v>-2.9400000000000008</c:v>
                </c:pt>
                <c:pt idx="1721">
                  <c:v>-3.1600000000000006</c:v>
                </c:pt>
                <c:pt idx="1722">
                  <c:v>-3.3000000000000007</c:v>
                </c:pt>
                <c:pt idx="1723">
                  <c:v>-3.4600000000000009</c:v>
                </c:pt>
                <c:pt idx="1724">
                  <c:v>-3.8400000000000007</c:v>
                </c:pt>
                <c:pt idx="1725">
                  <c:v>-3.5</c:v>
                </c:pt>
                <c:pt idx="1726">
                  <c:v>-3.9400000000000004</c:v>
                </c:pt>
                <c:pt idx="1727">
                  <c:v>-4.2799999999999994</c:v>
                </c:pt>
                <c:pt idx="1728">
                  <c:v>-4.68</c:v>
                </c:pt>
                <c:pt idx="1729">
                  <c:v>-5.12</c:v>
                </c:pt>
                <c:pt idx="1730">
                  <c:v>-4.9400000000000004</c:v>
                </c:pt>
                <c:pt idx="1731">
                  <c:v>-5.0599999999999996</c:v>
                </c:pt>
                <c:pt idx="1732">
                  <c:v>-5.1800000000000006</c:v>
                </c:pt>
                <c:pt idx="1733">
                  <c:v>-5.3</c:v>
                </c:pt>
                <c:pt idx="1734">
                  <c:v>-5.38</c:v>
                </c:pt>
                <c:pt idx="1735">
                  <c:v>-6.0400000000000009</c:v>
                </c:pt>
                <c:pt idx="1736">
                  <c:v>-6.5</c:v>
                </c:pt>
                <c:pt idx="1737">
                  <c:v>-7.1599999999999993</c:v>
                </c:pt>
                <c:pt idx="1738">
                  <c:v>-7.8</c:v>
                </c:pt>
                <c:pt idx="1739">
                  <c:v>-8.36</c:v>
                </c:pt>
                <c:pt idx="1740">
                  <c:v>-9.0200000000000014</c:v>
                </c:pt>
                <c:pt idx="1741">
                  <c:v>-9.16</c:v>
                </c:pt>
                <c:pt idx="1742">
                  <c:v>-8.9400000000000013</c:v>
                </c:pt>
                <c:pt idx="1743">
                  <c:v>-8.9199999999999982</c:v>
                </c:pt>
                <c:pt idx="1744">
                  <c:v>-8.5799999999999983</c:v>
                </c:pt>
                <c:pt idx="1745">
                  <c:v>-8.42</c:v>
                </c:pt>
                <c:pt idx="1746">
                  <c:v>-8.18</c:v>
                </c:pt>
                <c:pt idx="1747">
                  <c:v>-8.34</c:v>
                </c:pt>
                <c:pt idx="1748">
                  <c:v>-8.24</c:v>
                </c:pt>
                <c:pt idx="1749">
                  <c:v>-8.1800000000000015</c:v>
                </c:pt>
                <c:pt idx="1750">
                  <c:v>-7.8600000000000012</c:v>
                </c:pt>
                <c:pt idx="1751">
                  <c:v>-7.94</c:v>
                </c:pt>
                <c:pt idx="1752">
                  <c:v>-7.9</c:v>
                </c:pt>
                <c:pt idx="1753">
                  <c:v>-8</c:v>
                </c:pt>
                <c:pt idx="1754">
                  <c:v>-8</c:v>
                </c:pt>
                <c:pt idx="1755">
                  <c:v>-7.419999999999999</c:v>
                </c:pt>
                <c:pt idx="1756">
                  <c:v>-6.92</c:v>
                </c:pt>
                <c:pt idx="1757">
                  <c:v>-6.5</c:v>
                </c:pt>
                <c:pt idx="1758">
                  <c:v>-6.1999999999999993</c:v>
                </c:pt>
                <c:pt idx="1759">
                  <c:v>-5.3199999999999985</c:v>
                </c:pt>
                <c:pt idx="1760">
                  <c:v>-4.9799999999999995</c:v>
                </c:pt>
                <c:pt idx="1761">
                  <c:v>-4.54</c:v>
                </c:pt>
                <c:pt idx="1762">
                  <c:v>-3.9599999999999995</c:v>
                </c:pt>
                <c:pt idx="1763">
                  <c:v>-3.2399999999999998</c:v>
                </c:pt>
                <c:pt idx="1764">
                  <c:v>-3.46</c:v>
                </c:pt>
                <c:pt idx="1765">
                  <c:v>-3.4</c:v>
                </c:pt>
                <c:pt idx="1766">
                  <c:v>-3.1999999999999993</c:v>
                </c:pt>
                <c:pt idx="1767">
                  <c:v>-3.3200000000000003</c:v>
                </c:pt>
                <c:pt idx="1768">
                  <c:v>-3.3400000000000007</c:v>
                </c:pt>
                <c:pt idx="1769">
                  <c:v>-2.8400000000000007</c:v>
                </c:pt>
                <c:pt idx="1770">
                  <c:v>-2.72</c:v>
                </c:pt>
                <c:pt idx="1771">
                  <c:v>-2.4800000000000013</c:v>
                </c:pt>
                <c:pt idx="1772">
                  <c:v>-2.1800000000000006</c:v>
                </c:pt>
                <c:pt idx="1773">
                  <c:v>-1.9600000000000002</c:v>
                </c:pt>
                <c:pt idx="1774">
                  <c:v>-1.6200000000000003</c:v>
                </c:pt>
                <c:pt idx="1775">
                  <c:v>-1.6800000000000004</c:v>
                </c:pt>
                <c:pt idx="1776">
                  <c:v>-1.9800000000000004</c:v>
                </c:pt>
                <c:pt idx="1777">
                  <c:v>-2.0200000000000009</c:v>
                </c:pt>
                <c:pt idx="1778">
                  <c:v>-1.9400000000000013</c:v>
                </c:pt>
                <c:pt idx="1779">
                  <c:v>-2.2000000000000015</c:v>
                </c:pt>
                <c:pt idx="1780">
                  <c:v>-2.2000000000000015</c:v>
                </c:pt>
                <c:pt idx="1781">
                  <c:v>-1.8000000000000014</c:v>
                </c:pt>
                <c:pt idx="1782">
                  <c:v>-1.6000000000000008</c:v>
                </c:pt>
                <c:pt idx="1783">
                  <c:v>-1.7000000000000006</c:v>
                </c:pt>
                <c:pt idx="1784">
                  <c:v>-1.8200000000000003</c:v>
                </c:pt>
                <c:pt idx="1785">
                  <c:v>-1.9600000000000002</c:v>
                </c:pt>
                <c:pt idx="1786">
                  <c:v>-1.7</c:v>
                </c:pt>
                <c:pt idx="1787">
                  <c:v>-1.9400000000000006</c:v>
                </c:pt>
                <c:pt idx="1788">
                  <c:v>-1.6799999999999997</c:v>
                </c:pt>
                <c:pt idx="1789">
                  <c:v>-1.3399999999999999</c:v>
                </c:pt>
                <c:pt idx="1790">
                  <c:v>-0.87999999999999967</c:v>
                </c:pt>
                <c:pt idx="1791">
                  <c:v>-1.5799999999999996</c:v>
                </c:pt>
                <c:pt idx="1792">
                  <c:v>-1.6</c:v>
                </c:pt>
                <c:pt idx="1793">
                  <c:v>-2.0600000000000009</c:v>
                </c:pt>
                <c:pt idx="1794">
                  <c:v>-2.4800000000000004</c:v>
                </c:pt>
                <c:pt idx="1795">
                  <c:v>-2.8400000000000007</c:v>
                </c:pt>
                <c:pt idx="1796">
                  <c:v>-2.5000000000000009</c:v>
                </c:pt>
                <c:pt idx="1797">
                  <c:v>-2.56</c:v>
                </c:pt>
                <c:pt idx="1798">
                  <c:v>-2.5599999999999996</c:v>
                </c:pt>
                <c:pt idx="1799">
                  <c:v>-2.7399999999999998</c:v>
                </c:pt>
                <c:pt idx="1800">
                  <c:v>-3.0200000000000005</c:v>
                </c:pt>
                <c:pt idx="1801">
                  <c:v>-3.34</c:v>
                </c:pt>
                <c:pt idx="1802">
                  <c:v>-3.54</c:v>
                </c:pt>
                <c:pt idx="1803">
                  <c:v>-3.5200000000000005</c:v>
                </c:pt>
                <c:pt idx="1804">
                  <c:v>-3.4599999999999995</c:v>
                </c:pt>
                <c:pt idx="1805">
                  <c:v>-3.379999999999999</c:v>
                </c:pt>
                <c:pt idx="1806">
                  <c:v>-3.2599999999999989</c:v>
                </c:pt>
                <c:pt idx="1807">
                  <c:v>-3.0599999999999987</c:v>
                </c:pt>
                <c:pt idx="1808">
                  <c:v>-3.2199999999999989</c:v>
                </c:pt>
                <c:pt idx="1809">
                  <c:v>-3.1400000000000006</c:v>
                </c:pt>
                <c:pt idx="1810">
                  <c:v>-2.8000000000000007</c:v>
                </c:pt>
                <c:pt idx="1811">
                  <c:v>-2.8600000000000008</c:v>
                </c:pt>
                <c:pt idx="1812">
                  <c:v>-2.6000000000000005</c:v>
                </c:pt>
                <c:pt idx="1813">
                  <c:v>-2.4400000000000004</c:v>
                </c:pt>
                <c:pt idx="1814">
                  <c:v>-2.2000000000000002</c:v>
                </c:pt>
                <c:pt idx="1815">
                  <c:v>-2.1399999999999997</c:v>
                </c:pt>
                <c:pt idx="1816">
                  <c:v>-1.8800000000000003</c:v>
                </c:pt>
                <c:pt idx="1817">
                  <c:v>-2.2800000000000002</c:v>
                </c:pt>
                <c:pt idx="1818">
                  <c:v>-2.16</c:v>
                </c:pt>
                <c:pt idx="1819">
                  <c:v>-2.2000000000000006</c:v>
                </c:pt>
                <c:pt idx="1820">
                  <c:v>-2.5200000000000009</c:v>
                </c:pt>
                <c:pt idx="1821">
                  <c:v>-2.620000000000001</c:v>
                </c:pt>
                <c:pt idx="1822">
                  <c:v>-2.5000000000000013</c:v>
                </c:pt>
                <c:pt idx="1823">
                  <c:v>-2.4400000000000004</c:v>
                </c:pt>
                <c:pt idx="1824">
                  <c:v>-2.3600000000000008</c:v>
                </c:pt>
                <c:pt idx="1825">
                  <c:v>-2.38</c:v>
                </c:pt>
                <c:pt idx="1826">
                  <c:v>-2.2400000000000007</c:v>
                </c:pt>
                <c:pt idx="1827">
                  <c:v>-2.2000000000000002</c:v>
                </c:pt>
                <c:pt idx="1828">
                  <c:v>-2.240000000000002</c:v>
                </c:pt>
                <c:pt idx="1829">
                  <c:v>-2.2800000000000011</c:v>
                </c:pt>
              </c:numCache>
            </c:numRef>
          </c:xVal>
          <c:yVal>
            <c:numRef>
              <c:f>'62G_15'!$A$2:$A$1836</c:f>
              <c:numCache>
                <c:formatCode>General</c:formatCode>
                <c:ptCount val="1835"/>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numCache>
            </c:numRef>
          </c:yVal>
          <c:smooth val="1"/>
          <c:extLst>
            <c:ext xmlns:c16="http://schemas.microsoft.com/office/drawing/2014/chart" uri="{C3380CC4-5D6E-409C-BE32-E72D297353CC}">
              <c16:uniqueId val="{00000005-D36C-40EC-9226-5C7EA6525A0A}"/>
            </c:ext>
          </c:extLst>
        </c:ser>
        <c:ser>
          <c:idx val="11"/>
          <c:order val="6"/>
          <c:tx>
            <c:strRef>
              <c:f>'62G_15'!$X$1</c:f>
              <c:strCache>
                <c:ptCount val="1"/>
                <c:pt idx="0">
                  <c:v>UP_AQ_DEP</c:v>
                </c:pt>
              </c:strCache>
            </c:strRef>
          </c:tx>
          <c:spPr>
            <a:ln w="19050" cap="rnd">
              <a:solidFill>
                <a:schemeClr val="tx1"/>
              </a:solidFill>
              <a:round/>
            </a:ln>
            <a:effectLst/>
          </c:spPr>
          <c:marker>
            <c:symbol val="none"/>
          </c:marker>
          <c:xVal>
            <c:numRef>
              <c:f>'62G_15'!$X$4:$X$5</c:f>
              <c:numCache>
                <c:formatCode>General</c:formatCode>
                <c:ptCount val="2"/>
                <c:pt idx="0">
                  <c:v>-20</c:v>
                </c:pt>
                <c:pt idx="1">
                  <c:v>20</c:v>
                </c:pt>
              </c:numCache>
            </c:numRef>
          </c:xVal>
          <c:yVal>
            <c:numRef>
              <c:f>'62G_15'!$X$2:$X$3</c:f>
              <c:numCache>
                <c:formatCode>General</c:formatCode>
                <c:ptCount val="2"/>
                <c:pt idx="0">
                  <c:v>100</c:v>
                </c:pt>
                <c:pt idx="1">
                  <c:v>100</c:v>
                </c:pt>
              </c:numCache>
            </c:numRef>
          </c:yVal>
          <c:smooth val="1"/>
          <c:extLst>
            <c:ext xmlns:c16="http://schemas.microsoft.com/office/drawing/2014/chart" uri="{C3380CC4-5D6E-409C-BE32-E72D297353CC}">
              <c16:uniqueId val="{00000006-D36C-40EC-9226-5C7EA6525A0A}"/>
            </c:ext>
          </c:extLst>
        </c:ser>
        <c:ser>
          <c:idx val="12"/>
          <c:order val="7"/>
          <c:tx>
            <c:strRef>
              <c:f>'62G_15'!$Y$1</c:f>
              <c:strCache>
                <c:ptCount val="1"/>
                <c:pt idx="0">
                  <c:v>MID_CU_DEP</c:v>
                </c:pt>
              </c:strCache>
            </c:strRef>
          </c:tx>
          <c:spPr>
            <a:ln w="19050" cap="rnd">
              <a:solidFill>
                <a:schemeClr val="tx1"/>
              </a:solidFill>
              <a:round/>
            </a:ln>
            <a:effectLst/>
          </c:spPr>
          <c:marker>
            <c:symbol val="none"/>
          </c:marker>
          <c:xVal>
            <c:numRef>
              <c:f>'62G_15'!$X$4:$X$5</c:f>
              <c:numCache>
                <c:formatCode>General</c:formatCode>
                <c:ptCount val="2"/>
                <c:pt idx="0">
                  <c:v>-20</c:v>
                </c:pt>
                <c:pt idx="1">
                  <c:v>20</c:v>
                </c:pt>
              </c:numCache>
            </c:numRef>
          </c:xVal>
          <c:yVal>
            <c:numRef>
              <c:f>'62G_15'!$Y$2:$Y$3</c:f>
              <c:numCache>
                <c:formatCode>General</c:formatCode>
                <c:ptCount val="2"/>
                <c:pt idx="0">
                  <c:v>150</c:v>
                </c:pt>
                <c:pt idx="1">
                  <c:v>150</c:v>
                </c:pt>
              </c:numCache>
            </c:numRef>
          </c:yVal>
          <c:smooth val="1"/>
          <c:extLst>
            <c:ext xmlns:c16="http://schemas.microsoft.com/office/drawing/2014/chart" uri="{C3380CC4-5D6E-409C-BE32-E72D297353CC}">
              <c16:uniqueId val="{00000007-D36C-40EC-9226-5C7EA6525A0A}"/>
            </c:ext>
          </c:extLst>
        </c:ser>
        <c:ser>
          <c:idx val="13"/>
          <c:order val="8"/>
          <c:tx>
            <c:strRef>
              <c:f>'62G_15'!$Z$1</c:f>
              <c:strCache>
                <c:ptCount val="1"/>
                <c:pt idx="0">
                  <c:v>MID_AQ_DEP</c:v>
                </c:pt>
              </c:strCache>
            </c:strRef>
          </c:tx>
          <c:spPr>
            <a:ln w="19050" cap="rnd">
              <a:solidFill>
                <a:schemeClr val="tx1"/>
              </a:solidFill>
              <a:round/>
            </a:ln>
            <a:effectLst/>
          </c:spPr>
          <c:marker>
            <c:symbol val="none"/>
          </c:marker>
          <c:xVal>
            <c:numRef>
              <c:f>'62G_15'!$X$4:$X$5</c:f>
              <c:numCache>
                <c:formatCode>General</c:formatCode>
                <c:ptCount val="2"/>
                <c:pt idx="0">
                  <c:v>-20</c:v>
                </c:pt>
                <c:pt idx="1">
                  <c:v>20</c:v>
                </c:pt>
              </c:numCache>
            </c:numRef>
          </c:xVal>
          <c:yVal>
            <c:numRef>
              <c:f>'62G_15'!$Z$2:$Z$3</c:f>
              <c:numCache>
                <c:formatCode>General</c:formatCode>
                <c:ptCount val="2"/>
                <c:pt idx="0">
                  <c:v>165</c:v>
                </c:pt>
                <c:pt idx="1">
                  <c:v>165</c:v>
                </c:pt>
              </c:numCache>
            </c:numRef>
          </c:yVal>
          <c:smooth val="1"/>
          <c:extLst>
            <c:ext xmlns:c16="http://schemas.microsoft.com/office/drawing/2014/chart" uri="{C3380CC4-5D6E-409C-BE32-E72D297353CC}">
              <c16:uniqueId val="{00000008-D36C-40EC-9226-5C7EA6525A0A}"/>
            </c:ext>
          </c:extLst>
        </c:ser>
        <c:ser>
          <c:idx val="14"/>
          <c:order val="9"/>
          <c:tx>
            <c:strRef>
              <c:f>'62G_15'!$W$1</c:f>
              <c:strCache>
                <c:ptCount val="1"/>
                <c:pt idx="0">
                  <c:v>UP_CU_DEP</c:v>
                </c:pt>
              </c:strCache>
            </c:strRef>
          </c:tx>
          <c:spPr>
            <a:ln w="19050" cap="rnd">
              <a:solidFill>
                <a:schemeClr val="tx1"/>
              </a:solidFill>
              <a:round/>
            </a:ln>
            <a:effectLst/>
          </c:spPr>
          <c:marker>
            <c:symbol val="none"/>
          </c:marker>
          <c:xVal>
            <c:numRef>
              <c:f>'62G_15'!$X$4:$X$5</c:f>
              <c:numCache>
                <c:formatCode>General</c:formatCode>
                <c:ptCount val="2"/>
                <c:pt idx="0">
                  <c:v>-20</c:v>
                </c:pt>
                <c:pt idx="1">
                  <c:v>20</c:v>
                </c:pt>
              </c:numCache>
            </c:numRef>
          </c:xVal>
          <c:yVal>
            <c:numRef>
              <c:f>'62G_15'!$W$2:$W$3</c:f>
              <c:numCache>
                <c:formatCode>General</c:formatCode>
                <c:ptCount val="2"/>
                <c:pt idx="0">
                  <c:v>64</c:v>
                </c:pt>
                <c:pt idx="1">
                  <c:v>64</c:v>
                </c:pt>
              </c:numCache>
            </c:numRef>
          </c:yVal>
          <c:smooth val="1"/>
          <c:extLst>
            <c:ext xmlns:c16="http://schemas.microsoft.com/office/drawing/2014/chart" uri="{C3380CC4-5D6E-409C-BE32-E72D297353CC}">
              <c16:uniqueId val="{00000009-D36C-40EC-9226-5C7EA6525A0A}"/>
            </c:ext>
          </c:extLst>
        </c:ser>
        <c:dLbls>
          <c:showLegendKey val="0"/>
          <c:showVal val="0"/>
          <c:showCatName val="0"/>
          <c:showSerName val="0"/>
          <c:showPercent val="0"/>
          <c:showBubbleSize val="0"/>
        </c:dLbls>
        <c:axId val="662905088"/>
        <c:axId val="662905744"/>
        <c:extLst>
          <c:ext xmlns:c15="http://schemas.microsoft.com/office/drawing/2012/chart" uri="{02D57815-91ED-43cb-92C2-25804820EDAC}">
            <c15:filteredScatterSeries>
              <c15:ser>
                <c:idx val="2"/>
                <c:order val="10"/>
                <c:tx>
                  <c:strRef>
                    <c:extLst>
                      <c:ext uri="{02D57815-91ED-43cb-92C2-25804820EDAC}">
                        <c15:formulaRef>
                          <c15:sqref>'62G_15'!$I$1</c15:sqref>
                        </c15:formulaRef>
                      </c:ext>
                    </c:extLst>
                    <c:strCache>
                      <c:ptCount val="1"/>
                      <c:pt idx="0">
                        <c:v>2008-2016</c:v>
                      </c:pt>
                    </c:strCache>
                  </c:strRef>
                </c:tx>
                <c:spPr>
                  <a:ln w="9525"/>
                </c:spPr>
                <c:marker>
                  <c:symbol val="none"/>
                </c:marker>
                <c:xVal>
                  <c:numRef>
                    <c:extLst>
                      <c:ext uri="{02D57815-91ED-43cb-92C2-25804820EDAC}">
                        <c15:formulaRef>
                          <c15:sqref>'62G_15'!$I$3:$I$1838</c15:sqref>
                        </c15:formulaRef>
                      </c:ext>
                    </c:extLst>
                    <c:numCache>
                      <c:formatCode>General</c:formatCode>
                      <c:ptCount val="1836"/>
                      <c:pt idx="0">
                        <c:v>3.9999999999999982</c:v>
                      </c:pt>
                      <c:pt idx="1">
                        <c:v>4.4000000000000021</c:v>
                      </c:pt>
                      <c:pt idx="2">
                        <c:v>4.6999999999999993</c:v>
                      </c:pt>
                      <c:pt idx="3">
                        <c:v>3.8000000000000007</c:v>
                      </c:pt>
                      <c:pt idx="4">
                        <c:v>4.7999999999999989</c:v>
                      </c:pt>
                      <c:pt idx="5">
                        <c:v>3.0999999999999996</c:v>
                      </c:pt>
                      <c:pt idx="6">
                        <c:v>3.1999999999999993</c:v>
                      </c:pt>
                      <c:pt idx="7">
                        <c:v>3.1999999999999993</c:v>
                      </c:pt>
                      <c:pt idx="8">
                        <c:v>3.7000000000000011</c:v>
                      </c:pt>
                      <c:pt idx="9">
                        <c:v>4</c:v>
                      </c:pt>
                      <c:pt idx="10">
                        <c:v>4.4000000000000004</c:v>
                      </c:pt>
                      <c:pt idx="11">
                        <c:v>4.5999999999999996</c:v>
                      </c:pt>
                      <c:pt idx="12">
                        <c:v>5.2000000000000011</c:v>
                      </c:pt>
                      <c:pt idx="13">
                        <c:v>3.7000000000000011</c:v>
                      </c:pt>
                      <c:pt idx="14">
                        <c:v>4.7000000000000011</c:v>
                      </c:pt>
                      <c:pt idx="15">
                        <c:v>4.4000000000000004</c:v>
                      </c:pt>
                      <c:pt idx="16">
                        <c:v>4.0999999999999996</c:v>
                      </c:pt>
                      <c:pt idx="17">
                        <c:v>3.3000000000000007</c:v>
                      </c:pt>
                      <c:pt idx="18">
                        <c:v>5.0999999999999996</c:v>
                      </c:pt>
                      <c:pt idx="19">
                        <c:v>4.9000000000000004</c:v>
                      </c:pt>
                      <c:pt idx="20">
                        <c:v>4</c:v>
                      </c:pt>
                      <c:pt idx="21">
                        <c:v>3.7000000000000011</c:v>
                      </c:pt>
                      <c:pt idx="22">
                        <c:v>2.8000000000000007</c:v>
                      </c:pt>
                      <c:pt idx="23">
                        <c:v>4.0999999999999996</c:v>
                      </c:pt>
                      <c:pt idx="24">
                        <c:v>3.1999999999999993</c:v>
                      </c:pt>
                      <c:pt idx="25">
                        <c:v>3.8000000000000007</c:v>
                      </c:pt>
                      <c:pt idx="26">
                        <c:v>3.1999999999999993</c:v>
                      </c:pt>
                      <c:pt idx="27">
                        <c:v>2.2000000000000011</c:v>
                      </c:pt>
                      <c:pt idx="28">
                        <c:v>3.3000000000000007</c:v>
                      </c:pt>
                      <c:pt idx="29">
                        <c:v>1.3999999999999986</c:v>
                      </c:pt>
                      <c:pt idx="30">
                        <c:v>2.0999999999999996</c:v>
                      </c:pt>
                      <c:pt idx="31">
                        <c:v>1.3000000000000007</c:v>
                      </c:pt>
                      <c:pt idx="32">
                        <c:v>2.4000000000000004</c:v>
                      </c:pt>
                      <c:pt idx="33">
                        <c:v>0.60000000000000142</c:v>
                      </c:pt>
                      <c:pt idx="34">
                        <c:v>1.5999999999999996</c:v>
                      </c:pt>
                      <c:pt idx="35">
                        <c:v>1.5</c:v>
                      </c:pt>
                      <c:pt idx="36">
                        <c:v>2.2000000000000002</c:v>
                      </c:pt>
                      <c:pt idx="37">
                        <c:v>0.79999999999999982</c:v>
                      </c:pt>
                      <c:pt idx="38">
                        <c:v>2.0999999999999996</c:v>
                      </c:pt>
                      <c:pt idx="39">
                        <c:v>1.1999999999999993</c:v>
                      </c:pt>
                      <c:pt idx="40">
                        <c:v>1.5</c:v>
                      </c:pt>
                      <c:pt idx="41">
                        <c:v>1.3999999999999995</c:v>
                      </c:pt>
                      <c:pt idx="42">
                        <c:v>1.9000000000000004</c:v>
                      </c:pt>
                      <c:pt idx="43">
                        <c:v>1.5</c:v>
                      </c:pt>
                      <c:pt idx="44">
                        <c:v>1.9000000000000004</c:v>
                      </c:pt>
                      <c:pt idx="45">
                        <c:v>0.79999999999999982</c:v>
                      </c:pt>
                      <c:pt idx="46">
                        <c:v>0.5</c:v>
                      </c:pt>
                      <c:pt idx="47">
                        <c:v>1.7999999999999989</c:v>
                      </c:pt>
                      <c:pt idx="48">
                        <c:v>2.2999999999999989</c:v>
                      </c:pt>
                      <c:pt idx="49">
                        <c:v>1.2999999999999998</c:v>
                      </c:pt>
                      <c:pt idx="50">
                        <c:v>0.59999999999999964</c:v>
                      </c:pt>
                      <c:pt idx="51">
                        <c:v>2.2999999999999998</c:v>
                      </c:pt>
                      <c:pt idx="52">
                        <c:v>1.9000000000000004</c:v>
                      </c:pt>
                      <c:pt idx="53">
                        <c:v>2.1999999999999993</c:v>
                      </c:pt>
                      <c:pt idx="54">
                        <c:v>1.7000000000000002</c:v>
                      </c:pt>
                      <c:pt idx="55">
                        <c:v>2.0999999999999996</c:v>
                      </c:pt>
                      <c:pt idx="56">
                        <c:v>2.3999999999999995</c:v>
                      </c:pt>
                      <c:pt idx="57">
                        <c:v>0.89999999999999947</c:v>
                      </c:pt>
                      <c:pt idx="58">
                        <c:v>1</c:v>
                      </c:pt>
                      <c:pt idx="59">
                        <c:v>1.4000000000000004</c:v>
                      </c:pt>
                      <c:pt idx="60">
                        <c:v>3.2</c:v>
                      </c:pt>
                      <c:pt idx="61">
                        <c:v>3.7000000000000011</c:v>
                      </c:pt>
                      <c:pt idx="62">
                        <c:v>2.0999999999999996</c:v>
                      </c:pt>
                      <c:pt idx="63">
                        <c:v>1.5</c:v>
                      </c:pt>
                      <c:pt idx="64">
                        <c:v>3.8000000000000007</c:v>
                      </c:pt>
                      <c:pt idx="65">
                        <c:v>3.3999999999999995</c:v>
                      </c:pt>
                      <c:pt idx="66">
                        <c:v>2.4000000000000004</c:v>
                      </c:pt>
                      <c:pt idx="67">
                        <c:v>4.3000000000000007</c:v>
                      </c:pt>
                      <c:pt idx="68">
                        <c:v>2.9000000000000004</c:v>
                      </c:pt>
                      <c:pt idx="69">
                        <c:v>4.7999999999999989</c:v>
                      </c:pt>
                      <c:pt idx="70">
                        <c:v>3.6000000000000014</c:v>
                      </c:pt>
                      <c:pt idx="71">
                        <c:v>4.5999999999999996</c:v>
                      </c:pt>
                      <c:pt idx="72">
                        <c:v>5.4</c:v>
                      </c:pt>
                      <c:pt idx="73">
                        <c:v>3.9000000000000004</c:v>
                      </c:pt>
                      <c:pt idx="74">
                        <c:v>4.0999999999999996</c:v>
                      </c:pt>
                      <c:pt idx="75">
                        <c:v>4.5</c:v>
                      </c:pt>
                      <c:pt idx="76">
                        <c:v>4.4000000000000004</c:v>
                      </c:pt>
                      <c:pt idx="77">
                        <c:v>4.2999999999999989</c:v>
                      </c:pt>
                      <c:pt idx="78">
                        <c:v>4.8000000000000007</c:v>
                      </c:pt>
                      <c:pt idx="79">
                        <c:v>5.0999999999999996</c:v>
                      </c:pt>
                      <c:pt idx="80">
                        <c:v>5.6</c:v>
                      </c:pt>
                      <c:pt idx="81">
                        <c:v>5.2999999999999989</c:v>
                      </c:pt>
                      <c:pt idx="82">
                        <c:v>6.3000000000000007</c:v>
                      </c:pt>
                      <c:pt idx="83">
                        <c:v>5.6999999999999993</c:v>
                      </c:pt>
                      <c:pt idx="84">
                        <c:v>6.4</c:v>
                      </c:pt>
                      <c:pt idx="85">
                        <c:v>4.5999999999999996</c:v>
                      </c:pt>
                      <c:pt idx="86">
                        <c:v>4.5</c:v>
                      </c:pt>
                      <c:pt idx="87">
                        <c:v>5.7999999999999989</c:v>
                      </c:pt>
                      <c:pt idx="88">
                        <c:v>3.5999999999999996</c:v>
                      </c:pt>
                      <c:pt idx="89">
                        <c:v>5.5000000000000018</c:v>
                      </c:pt>
                      <c:pt idx="90">
                        <c:v>4.3000000000000007</c:v>
                      </c:pt>
                      <c:pt idx="91">
                        <c:v>4.4000000000000004</c:v>
                      </c:pt>
                      <c:pt idx="92">
                        <c:v>3.0999999999999996</c:v>
                      </c:pt>
                      <c:pt idx="93">
                        <c:v>3.9000000000000004</c:v>
                      </c:pt>
                      <c:pt idx="94">
                        <c:v>4.9000000000000004</c:v>
                      </c:pt>
                      <c:pt idx="95">
                        <c:v>3.3000000000000007</c:v>
                      </c:pt>
                      <c:pt idx="96">
                        <c:v>1.5</c:v>
                      </c:pt>
                      <c:pt idx="97">
                        <c:v>4.5</c:v>
                      </c:pt>
                      <c:pt idx="98">
                        <c:v>2.5</c:v>
                      </c:pt>
                      <c:pt idx="99">
                        <c:v>3.9000000000000004</c:v>
                      </c:pt>
                      <c:pt idx="100">
                        <c:v>4.7000000000000011</c:v>
                      </c:pt>
                      <c:pt idx="101">
                        <c:v>4.1999999999999993</c:v>
                      </c:pt>
                      <c:pt idx="102">
                        <c:v>3.2000000000000011</c:v>
                      </c:pt>
                      <c:pt idx="103">
                        <c:v>2.7000000000000011</c:v>
                      </c:pt>
                      <c:pt idx="104">
                        <c:v>3.6000000000000014</c:v>
                      </c:pt>
                      <c:pt idx="105">
                        <c:v>3.5999999999999996</c:v>
                      </c:pt>
                      <c:pt idx="106">
                        <c:v>3.8000000000000007</c:v>
                      </c:pt>
                      <c:pt idx="107">
                        <c:v>3.2000000000000011</c:v>
                      </c:pt>
                      <c:pt idx="108">
                        <c:v>3.5</c:v>
                      </c:pt>
                      <c:pt idx="109">
                        <c:v>4.0999999999999996</c:v>
                      </c:pt>
                      <c:pt idx="110">
                        <c:v>3.4000000000000004</c:v>
                      </c:pt>
                      <c:pt idx="111">
                        <c:v>4.3999999999999986</c:v>
                      </c:pt>
                      <c:pt idx="112">
                        <c:v>2.5</c:v>
                      </c:pt>
                      <c:pt idx="113">
                        <c:v>2.8999999999999986</c:v>
                      </c:pt>
                      <c:pt idx="114">
                        <c:v>2.9000000000000004</c:v>
                      </c:pt>
                      <c:pt idx="115">
                        <c:v>1.5999999999999996</c:v>
                      </c:pt>
                      <c:pt idx="116">
                        <c:v>2.5999999999999996</c:v>
                      </c:pt>
                      <c:pt idx="117">
                        <c:v>2.0999999999999996</c:v>
                      </c:pt>
                      <c:pt idx="118">
                        <c:v>2.0999999999999996</c:v>
                      </c:pt>
                      <c:pt idx="119">
                        <c:v>1.3000000000000007</c:v>
                      </c:pt>
                      <c:pt idx="120">
                        <c:v>3.1999999999999993</c:v>
                      </c:pt>
                      <c:pt idx="121">
                        <c:v>2.1999999999999993</c:v>
                      </c:pt>
                      <c:pt idx="122">
                        <c:v>1.2999999999999989</c:v>
                      </c:pt>
                      <c:pt idx="123">
                        <c:v>2</c:v>
                      </c:pt>
                      <c:pt idx="124">
                        <c:v>0.19999999999999929</c:v>
                      </c:pt>
                      <c:pt idx="125">
                        <c:v>0</c:v>
                      </c:pt>
                      <c:pt idx="126">
                        <c:v>-0.30000000000000071</c:v>
                      </c:pt>
                      <c:pt idx="127">
                        <c:v>1.1000000000000014</c:v>
                      </c:pt>
                      <c:pt idx="128">
                        <c:v>1.4000000000000004</c:v>
                      </c:pt>
                      <c:pt idx="129">
                        <c:v>-0.69999999999999929</c:v>
                      </c:pt>
                      <c:pt idx="130">
                        <c:v>-0.29999999999999893</c:v>
                      </c:pt>
                      <c:pt idx="131">
                        <c:v>1.0999999999999996</c:v>
                      </c:pt>
                      <c:pt idx="132">
                        <c:v>-1.2000000000000011</c:v>
                      </c:pt>
                      <c:pt idx="133">
                        <c:v>0.20000000000000107</c:v>
                      </c:pt>
                      <c:pt idx="134">
                        <c:v>-1.1000000000000005</c:v>
                      </c:pt>
                      <c:pt idx="135">
                        <c:v>-0.69999999999999929</c:v>
                      </c:pt>
                      <c:pt idx="136">
                        <c:v>0.80000000000000071</c:v>
                      </c:pt>
                      <c:pt idx="137">
                        <c:v>-0.59999999999999964</c:v>
                      </c:pt>
                      <c:pt idx="138">
                        <c:v>-1.3000000000000007</c:v>
                      </c:pt>
                      <c:pt idx="139">
                        <c:v>-2.0999999999999996</c:v>
                      </c:pt>
                      <c:pt idx="140">
                        <c:v>-1.5</c:v>
                      </c:pt>
                      <c:pt idx="141">
                        <c:v>-1.0999999999999996</c:v>
                      </c:pt>
                      <c:pt idx="142">
                        <c:v>-1.5999999999999996</c:v>
                      </c:pt>
                      <c:pt idx="143">
                        <c:v>-1.2999999999999989</c:v>
                      </c:pt>
                      <c:pt idx="144">
                        <c:v>-2.0999999999999996</c:v>
                      </c:pt>
                      <c:pt idx="145">
                        <c:v>-2.5000000000000009</c:v>
                      </c:pt>
                      <c:pt idx="146">
                        <c:v>-1.9000000000000004</c:v>
                      </c:pt>
                      <c:pt idx="147">
                        <c:v>-2.1999999999999993</c:v>
                      </c:pt>
                      <c:pt idx="148">
                        <c:v>-1.5</c:v>
                      </c:pt>
                      <c:pt idx="149">
                        <c:v>-2.0999999999999996</c:v>
                      </c:pt>
                      <c:pt idx="150">
                        <c:v>-1</c:v>
                      </c:pt>
                      <c:pt idx="151">
                        <c:v>-0.59999999999999964</c:v>
                      </c:pt>
                      <c:pt idx="152">
                        <c:v>-1.3999999999999986</c:v>
                      </c:pt>
                      <c:pt idx="153">
                        <c:v>-2.6000000000000005</c:v>
                      </c:pt>
                      <c:pt idx="154">
                        <c:v>-2.0999999999999996</c:v>
                      </c:pt>
                      <c:pt idx="155">
                        <c:v>-0.79999999999999893</c:v>
                      </c:pt>
                      <c:pt idx="156">
                        <c:v>-3.6999999999999993</c:v>
                      </c:pt>
                      <c:pt idx="157">
                        <c:v>-1.3000000000000007</c:v>
                      </c:pt>
                      <c:pt idx="158">
                        <c:v>-2.3000000000000007</c:v>
                      </c:pt>
                      <c:pt idx="159">
                        <c:v>-2.7</c:v>
                      </c:pt>
                      <c:pt idx="160">
                        <c:v>-3.5999999999999996</c:v>
                      </c:pt>
                      <c:pt idx="161">
                        <c:v>-3.8</c:v>
                      </c:pt>
                      <c:pt idx="162">
                        <c:v>-2.3000000000000007</c:v>
                      </c:pt>
                      <c:pt idx="163">
                        <c:v>-1.4000000000000004</c:v>
                      </c:pt>
                      <c:pt idx="164">
                        <c:v>-1.2999999999999989</c:v>
                      </c:pt>
                      <c:pt idx="165">
                        <c:v>-3.5</c:v>
                      </c:pt>
                      <c:pt idx="166">
                        <c:v>-2.5</c:v>
                      </c:pt>
                      <c:pt idx="167">
                        <c:v>-2.7999999999999989</c:v>
                      </c:pt>
                      <c:pt idx="168">
                        <c:v>-2.6999999999999993</c:v>
                      </c:pt>
                      <c:pt idx="169">
                        <c:v>-3.6999999999999993</c:v>
                      </c:pt>
                      <c:pt idx="170">
                        <c:v>-2.4000000000000004</c:v>
                      </c:pt>
                      <c:pt idx="171">
                        <c:v>-3.8000000000000007</c:v>
                      </c:pt>
                      <c:pt idx="172">
                        <c:v>-3.4000000000000004</c:v>
                      </c:pt>
                      <c:pt idx="173">
                        <c:v>-2.7999999999999989</c:v>
                      </c:pt>
                      <c:pt idx="174">
                        <c:v>-3.6999999999999993</c:v>
                      </c:pt>
                      <c:pt idx="175">
                        <c:v>-2.9000000000000004</c:v>
                      </c:pt>
                      <c:pt idx="176">
                        <c:v>-2.9000000000000004</c:v>
                      </c:pt>
                      <c:pt idx="177">
                        <c:v>-4</c:v>
                      </c:pt>
                      <c:pt idx="178">
                        <c:v>-2</c:v>
                      </c:pt>
                      <c:pt idx="179">
                        <c:v>-5</c:v>
                      </c:pt>
                      <c:pt idx="180">
                        <c:v>-3.0999999999999996</c:v>
                      </c:pt>
                      <c:pt idx="181">
                        <c:v>-5.3999999999999995</c:v>
                      </c:pt>
                      <c:pt idx="182">
                        <c:v>-3.5999999999999996</c:v>
                      </c:pt>
                      <c:pt idx="183">
                        <c:v>-3.4000000000000004</c:v>
                      </c:pt>
                      <c:pt idx="184">
                        <c:v>-3.3999999999999986</c:v>
                      </c:pt>
                      <c:pt idx="185">
                        <c:v>-2.7000000000000011</c:v>
                      </c:pt>
                      <c:pt idx="186">
                        <c:v>-3.0999999999999996</c:v>
                      </c:pt>
                      <c:pt idx="187">
                        <c:v>-3.4000000000000004</c:v>
                      </c:pt>
                      <c:pt idx="188">
                        <c:v>-3.6999999999999993</c:v>
                      </c:pt>
                      <c:pt idx="189">
                        <c:v>-5.0999999999999996</c:v>
                      </c:pt>
                      <c:pt idx="190">
                        <c:v>-3</c:v>
                      </c:pt>
                      <c:pt idx="191">
                        <c:v>-3.2999999999999989</c:v>
                      </c:pt>
                      <c:pt idx="192">
                        <c:v>-5.4</c:v>
                      </c:pt>
                      <c:pt idx="193">
                        <c:v>-4.1999999999999993</c:v>
                      </c:pt>
                      <c:pt idx="194">
                        <c:v>-3.8000000000000007</c:v>
                      </c:pt>
                      <c:pt idx="195">
                        <c:v>-3.9000000000000004</c:v>
                      </c:pt>
                      <c:pt idx="196">
                        <c:v>-3.3000000000000007</c:v>
                      </c:pt>
                      <c:pt idx="197">
                        <c:v>-4.5</c:v>
                      </c:pt>
                      <c:pt idx="198">
                        <c:v>-3.7000000000000011</c:v>
                      </c:pt>
                      <c:pt idx="199">
                        <c:v>-3.6999999999999993</c:v>
                      </c:pt>
                      <c:pt idx="200">
                        <c:v>-4.6999999999999993</c:v>
                      </c:pt>
                      <c:pt idx="201">
                        <c:v>-5</c:v>
                      </c:pt>
                      <c:pt idx="202">
                        <c:v>-5</c:v>
                      </c:pt>
                      <c:pt idx="203">
                        <c:v>-3.3000000000000007</c:v>
                      </c:pt>
                      <c:pt idx="204">
                        <c:v>-5.6000000000000014</c:v>
                      </c:pt>
                      <c:pt idx="205">
                        <c:v>-4.1999999999999993</c:v>
                      </c:pt>
                      <c:pt idx="206">
                        <c:v>-3.4000000000000004</c:v>
                      </c:pt>
                      <c:pt idx="207">
                        <c:v>-5.1999999999999993</c:v>
                      </c:pt>
                      <c:pt idx="208">
                        <c:v>-5.8999999999999986</c:v>
                      </c:pt>
                      <c:pt idx="209">
                        <c:v>-4.9000000000000004</c:v>
                      </c:pt>
                      <c:pt idx="210">
                        <c:v>-4.5999999999999996</c:v>
                      </c:pt>
                      <c:pt idx="211">
                        <c:v>-5.0999999999999996</c:v>
                      </c:pt>
                      <c:pt idx="212">
                        <c:v>-4.5999999999999996</c:v>
                      </c:pt>
                      <c:pt idx="213">
                        <c:v>-4.3000000000000007</c:v>
                      </c:pt>
                      <c:pt idx="214">
                        <c:v>-3.1999999999999993</c:v>
                      </c:pt>
                      <c:pt idx="215">
                        <c:v>-5.0000000000000018</c:v>
                      </c:pt>
                      <c:pt idx="216">
                        <c:v>-5.5</c:v>
                      </c:pt>
                      <c:pt idx="217">
                        <c:v>-5.3000000000000007</c:v>
                      </c:pt>
                      <c:pt idx="218">
                        <c:v>-4.6999999999999993</c:v>
                      </c:pt>
                      <c:pt idx="219">
                        <c:v>-5.5</c:v>
                      </c:pt>
                      <c:pt idx="220">
                        <c:v>-5.0999999999999996</c:v>
                      </c:pt>
                      <c:pt idx="221">
                        <c:v>-6.1000000000000014</c:v>
                      </c:pt>
                      <c:pt idx="222">
                        <c:v>-5.0999999999999996</c:v>
                      </c:pt>
                      <c:pt idx="223">
                        <c:v>-6.6</c:v>
                      </c:pt>
                      <c:pt idx="224">
                        <c:v>-5.5000000000000018</c:v>
                      </c:pt>
                      <c:pt idx="225">
                        <c:v>-5.7999999999999989</c:v>
                      </c:pt>
                      <c:pt idx="226">
                        <c:v>-4.8000000000000007</c:v>
                      </c:pt>
                      <c:pt idx="227">
                        <c:v>-5.6000000000000014</c:v>
                      </c:pt>
                      <c:pt idx="228">
                        <c:v>-5.5000000000000018</c:v>
                      </c:pt>
                      <c:pt idx="229">
                        <c:v>-6.1999999999999993</c:v>
                      </c:pt>
                      <c:pt idx="230">
                        <c:v>-6.8000000000000007</c:v>
                      </c:pt>
                      <c:pt idx="231">
                        <c:v>-5.4</c:v>
                      </c:pt>
                      <c:pt idx="232">
                        <c:v>-5.1000000000000014</c:v>
                      </c:pt>
                      <c:pt idx="233">
                        <c:v>-5.1000000000000014</c:v>
                      </c:pt>
                      <c:pt idx="234">
                        <c:v>-6.2999999999999989</c:v>
                      </c:pt>
                      <c:pt idx="235">
                        <c:v>-4.9000000000000004</c:v>
                      </c:pt>
                      <c:pt idx="236">
                        <c:v>-6.5</c:v>
                      </c:pt>
                      <c:pt idx="237">
                        <c:v>-5.6000000000000014</c:v>
                      </c:pt>
                      <c:pt idx="238">
                        <c:v>-4.5999999999999996</c:v>
                      </c:pt>
                      <c:pt idx="239">
                        <c:v>-5.0999999999999996</c:v>
                      </c:pt>
                      <c:pt idx="240">
                        <c:v>-4.3000000000000007</c:v>
                      </c:pt>
                      <c:pt idx="241">
                        <c:v>-3.7000000000000011</c:v>
                      </c:pt>
                      <c:pt idx="242">
                        <c:v>-5.1999999999999993</c:v>
                      </c:pt>
                      <c:pt idx="243">
                        <c:v>-3.8000000000000007</c:v>
                      </c:pt>
                      <c:pt idx="244">
                        <c:v>-4.9000000000000004</c:v>
                      </c:pt>
                      <c:pt idx="245">
                        <c:v>-5.3000000000000007</c:v>
                      </c:pt>
                      <c:pt idx="246">
                        <c:v>-3.5999999999999996</c:v>
                      </c:pt>
                      <c:pt idx="247">
                        <c:v>-3.9999999999999982</c:v>
                      </c:pt>
                      <c:pt idx="248">
                        <c:v>-4</c:v>
                      </c:pt>
                      <c:pt idx="249">
                        <c:v>-3.4000000000000004</c:v>
                      </c:pt>
                      <c:pt idx="250">
                        <c:v>-3</c:v>
                      </c:pt>
                      <c:pt idx="251">
                        <c:v>-2.0999999999999996</c:v>
                      </c:pt>
                      <c:pt idx="252">
                        <c:v>-4.8000000000000007</c:v>
                      </c:pt>
                      <c:pt idx="253">
                        <c:v>-1.9000000000000004</c:v>
                      </c:pt>
                      <c:pt idx="254">
                        <c:v>-4.2000000000000011</c:v>
                      </c:pt>
                      <c:pt idx="255">
                        <c:v>-3.3000000000000007</c:v>
                      </c:pt>
                      <c:pt idx="256">
                        <c:v>-3.8000000000000007</c:v>
                      </c:pt>
                      <c:pt idx="257">
                        <c:v>-2.4000000000000004</c:v>
                      </c:pt>
                      <c:pt idx="258">
                        <c:v>-1.6000000000000014</c:v>
                      </c:pt>
                      <c:pt idx="259">
                        <c:v>-1.1999999999999993</c:v>
                      </c:pt>
                      <c:pt idx="260">
                        <c:v>-1.8999999999999986</c:v>
                      </c:pt>
                      <c:pt idx="261">
                        <c:v>-3.2000000000000011</c:v>
                      </c:pt>
                      <c:pt idx="262">
                        <c:v>-1.1000000000000014</c:v>
                      </c:pt>
                      <c:pt idx="263">
                        <c:v>-0.59999999999999787</c:v>
                      </c:pt>
                      <c:pt idx="264">
                        <c:v>-1.6000000000000014</c:v>
                      </c:pt>
                      <c:pt idx="265">
                        <c:v>-2.0999999999999996</c:v>
                      </c:pt>
                      <c:pt idx="266">
                        <c:v>-0.59999999999999964</c:v>
                      </c:pt>
                      <c:pt idx="267">
                        <c:v>-0.29999999999999893</c:v>
                      </c:pt>
                      <c:pt idx="268">
                        <c:v>-1.2999999999999989</c:v>
                      </c:pt>
                      <c:pt idx="269">
                        <c:v>1.5999999999999996</c:v>
                      </c:pt>
                      <c:pt idx="270">
                        <c:v>-0.5</c:v>
                      </c:pt>
                      <c:pt idx="271">
                        <c:v>-1.2999999999999989</c:v>
                      </c:pt>
                      <c:pt idx="272">
                        <c:v>0.30000000000000071</c:v>
                      </c:pt>
                      <c:pt idx="273">
                        <c:v>-1.1999999999999993</c:v>
                      </c:pt>
                      <c:pt idx="274">
                        <c:v>-0.80000000000000071</c:v>
                      </c:pt>
                      <c:pt idx="275">
                        <c:v>-0.5</c:v>
                      </c:pt>
                      <c:pt idx="276">
                        <c:v>-0.39999999999999858</c:v>
                      </c:pt>
                      <c:pt idx="277">
                        <c:v>1.0999999999999979</c:v>
                      </c:pt>
                      <c:pt idx="278">
                        <c:v>0.90000000000000213</c:v>
                      </c:pt>
                      <c:pt idx="279">
                        <c:v>1.7000000000000028</c:v>
                      </c:pt>
                      <c:pt idx="280">
                        <c:v>0</c:v>
                      </c:pt>
                      <c:pt idx="281">
                        <c:v>0.79999999999999716</c:v>
                      </c:pt>
                      <c:pt idx="282">
                        <c:v>1.3999999999999986</c:v>
                      </c:pt>
                      <c:pt idx="283">
                        <c:v>0.30000000000000071</c:v>
                      </c:pt>
                      <c:pt idx="284">
                        <c:v>0.39999999999999858</c:v>
                      </c:pt>
                      <c:pt idx="285">
                        <c:v>0.59999999999999787</c:v>
                      </c:pt>
                      <c:pt idx="286">
                        <c:v>1.1000000000000014</c:v>
                      </c:pt>
                      <c:pt idx="287">
                        <c:v>0.19999999999999929</c:v>
                      </c:pt>
                      <c:pt idx="288">
                        <c:v>1</c:v>
                      </c:pt>
                      <c:pt idx="289">
                        <c:v>1</c:v>
                      </c:pt>
                      <c:pt idx="290">
                        <c:v>-0.40000000000000213</c:v>
                      </c:pt>
                      <c:pt idx="291">
                        <c:v>1.5</c:v>
                      </c:pt>
                      <c:pt idx="292">
                        <c:v>0.5</c:v>
                      </c:pt>
                      <c:pt idx="293">
                        <c:v>1.3000000000000007</c:v>
                      </c:pt>
                      <c:pt idx="294">
                        <c:v>1.0999999999999979</c:v>
                      </c:pt>
                      <c:pt idx="295">
                        <c:v>1.3000000000000007</c:v>
                      </c:pt>
                      <c:pt idx="296">
                        <c:v>1.8999999999999986</c:v>
                      </c:pt>
                      <c:pt idx="297">
                        <c:v>-0.40000000000000213</c:v>
                      </c:pt>
                      <c:pt idx="298">
                        <c:v>1.6999999999999993</c:v>
                      </c:pt>
                      <c:pt idx="299">
                        <c:v>1.2000000000000028</c:v>
                      </c:pt>
                      <c:pt idx="300">
                        <c:v>0.10000000000000142</c:v>
                      </c:pt>
                      <c:pt idx="301">
                        <c:v>1.3000000000000007</c:v>
                      </c:pt>
                      <c:pt idx="302">
                        <c:v>0.40000000000000213</c:v>
                      </c:pt>
                      <c:pt idx="303">
                        <c:v>2.3000000000000007</c:v>
                      </c:pt>
                      <c:pt idx="304">
                        <c:v>-0.5</c:v>
                      </c:pt>
                      <c:pt idx="305">
                        <c:v>0.89999999999999858</c:v>
                      </c:pt>
                      <c:pt idx="306">
                        <c:v>0.5</c:v>
                      </c:pt>
                      <c:pt idx="307">
                        <c:v>1.4000000000000021</c:v>
                      </c:pt>
                      <c:pt idx="308">
                        <c:v>2.3000000000000007</c:v>
                      </c:pt>
                      <c:pt idx="309">
                        <c:v>1</c:v>
                      </c:pt>
                      <c:pt idx="310">
                        <c:v>-0.69999999999999929</c:v>
                      </c:pt>
                      <c:pt idx="311">
                        <c:v>0</c:v>
                      </c:pt>
                      <c:pt idx="312">
                        <c:v>-0.59999999999999787</c:v>
                      </c:pt>
                      <c:pt idx="313">
                        <c:v>-0.10000000000000142</c:v>
                      </c:pt>
                      <c:pt idx="314">
                        <c:v>-1.1999999999999993</c:v>
                      </c:pt>
                      <c:pt idx="315">
                        <c:v>9.9999999999997868E-2</c:v>
                      </c:pt>
                      <c:pt idx="316">
                        <c:v>-0.69999999999999929</c:v>
                      </c:pt>
                      <c:pt idx="317">
                        <c:v>0.19999999999999929</c:v>
                      </c:pt>
                      <c:pt idx="318">
                        <c:v>0.30000000000000071</c:v>
                      </c:pt>
                      <c:pt idx="319">
                        <c:v>0</c:v>
                      </c:pt>
                      <c:pt idx="320">
                        <c:v>-1.5999999999999979</c:v>
                      </c:pt>
                      <c:pt idx="321">
                        <c:v>-0.19999999999999929</c:v>
                      </c:pt>
                      <c:pt idx="322">
                        <c:v>0.60000000000000142</c:v>
                      </c:pt>
                      <c:pt idx="323">
                        <c:v>-9.9999999999997868E-2</c:v>
                      </c:pt>
                      <c:pt idx="324">
                        <c:v>0.39999999999999858</c:v>
                      </c:pt>
                      <c:pt idx="325">
                        <c:v>-1</c:v>
                      </c:pt>
                      <c:pt idx="326">
                        <c:v>-0.59999999999999787</c:v>
                      </c:pt>
                      <c:pt idx="327">
                        <c:v>0.69999999999999929</c:v>
                      </c:pt>
                      <c:pt idx="328">
                        <c:v>-0.60000000000000142</c:v>
                      </c:pt>
                      <c:pt idx="329">
                        <c:v>0.10000000000000142</c:v>
                      </c:pt>
                      <c:pt idx="330">
                        <c:v>0</c:v>
                      </c:pt>
                      <c:pt idx="331">
                        <c:v>-1.8000000000000007</c:v>
                      </c:pt>
                      <c:pt idx="332">
                        <c:v>0.80000000000000071</c:v>
                      </c:pt>
                      <c:pt idx="333">
                        <c:v>-0.5</c:v>
                      </c:pt>
                      <c:pt idx="334">
                        <c:v>-2.4000000000000021</c:v>
                      </c:pt>
                      <c:pt idx="335">
                        <c:v>0.10000000000000142</c:v>
                      </c:pt>
                      <c:pt idx="336">
                        <c:v>0.59999999999999787</c:v>
                      </c:pt>
                      <c:pt idx="337">
                        <c:v>-0.90000000000000213</c:v>
                      </c:pt>
                      <c:pt idx="338">
                        <c:v>-0.89999999999999858</c:v>
                      </c:pt>
                      <c:pt idx="339">
                        <c:v>-1.4000000000000021</c:v>
                      </c:pt>
                      <c:pt idx="340">
                        <c:v>0.5</c:v>
                      </c:pt>
                      <c:pt idx="341">
                        <c:v>-1.8000000000000007</c:v>
                      </c:pt>
                      <c:pt idx="342">
                        <c:v>-1.5</c:v>
                      </c:pt>
                      <c:pt idx="343">
                        <c:v>-0.59999999999999787</c:v>
                      </c:pt>
                      <c:pt idx="344">
                        <c:v>-1.2000000000000028</c:v>
                      </c:pt>
                      <c:pt idx="345">
                        <c:v>-0.89999999999999858</c:v>
                      </c:pt>
                      <c:pt idx="346">
                        <c:v>-2.1999999999999993</c:v>
                      </c:pt>
                      <c:pt idx="347">
                        <c:v>-0.10000000000000142</c:v>
                      </c:pt>
                      <c:pt idx="348">
                        <c:v>-0.59999999999999787</c:v>
                      </c:pt>
                      <c:pt idx="349">
                        <c:v>-0.79999999999999716</c:v>
                      </c:pt>
                      <c:pt idx="350">
                        <c:v>-0.10000000000000142</c:v>
                      </c:pt>
                      <c:pt idx="351">
                        <c:v>-0.5</c:v>
                      </c:pt>
                      <c:pt idx="352">
                        <c:v>-1.7999999999999972</c:v>
                      </c:pt>
                      <c:pt idx="353">
                        <c:v>-2</c:v>
                      </c:pt>
                      <c:pt idx="354">
                        <c:v>-3.1000000000000014</c:v>
                      </c:pt>
                      <c:pt idx="355">
                        <c:v>-1.1000000000000014</c:v>
                      </c:pt>
                      <c:pt idx="356">
                        <c:v>-1.6000000000000014</c:v>
                      </c:pt>
                      <c:pt idx="357">
                        <c:v>-0.80000000000000071</c:v>
                      </c:pt>
                      <c:pt idx="358">
                        <c:v>-1.3000000000000007</c:v>
                      </c:pt>
                      <c:pt idx="359">
                        <c:v>-0.89999999999999858</c:v>
                      </c:pt>
                      <c:pt idx="360">
                        <c:v>-1.3000000000000007</c:v>
                      </c:pt>
                      <c:pt idx="361">
                        <c:v>-2.1999999999999993</c:v>
                      </c:pt>
                      <c:pt idx="362">
                        <c:v>-2.8000000000000007</c:v>
                      </c:pt>
                      <c:pt idx="363">
                        <c:v>-1.1999999999999993</c:v>
                      </c:pt>
                      <c:pt idx="364">
                        <c:v>-0.39999999999999858</c:v>
                      </c:pt>
                      <c:pt idx="365">
                        <c:v>-2.6999999999999993</c:v>
                      </c:pt>
                      <c:pt idx="366">
                        <c:v>-0.10000000000000142</c:v>
                      </c:pt>
                      <c:pt idx="367">
                        <c:v>-0.40000000000000213</c:v>
                      </c:pt>
                      <c:pt idx="368">
                        <c:v>0.80000000000000071</c:v>
                      </c:pt>
                      <c:pt idx="369">
                        <c:v>9.9999999999997868E-2</c:v>
                      </c:pt>
                      <c:pt idx="370">
                        <c:v>-0.90000000000000213</c:v>
                      </c:pt>
                      <c:pt idx="371">
                        <c:v>-2.3999999999999986</c:v>
                      </c:pt>
                      <c:pt idx="372">
                        <c:v>-1.1000000000000014</c:v>
                      </c:pt>
                      <c:pt idx="373">
                        <c:v>-1.0999999999999979</c:v>
                      </c:pt>
                      <c:pt idx="374">
                        <c:v>-1.8000000000000007</c:v>
                      </c:pt>
                      <c:pt idx="375">
                        <c:v>-2.1000000000000014</c:v>
                      </c:pt>
                      <c:pt idx="376">
                        <c:v>9.9999999999997868E-2</c:v>
                      </c:pt>
                      <c:pt idx="377">
                        <c:v>-0.39999999999999858</c:v>
                      </c:pt>
                      <c:pt idx="378">
                        <c:v>-0.30000000000000071</c:v>
                      </c:pt>
                      <c:pt idx="379">
                        <c:v>-0.19999999999999929</c:v>
                      </c:pt>
                      <c:pt idx="380">
                        <c:v>-1.5</c:v>
                      </c:pt>
                      <c:pt idx="381">
                        <c:v>-1</c:v>
                      </c:pt>
                      <c:pt idx="382">
                        <c:v>-1</c:v>
                      </c:pt>
                      <c:pt idx="383">
                        <c:v>1.6000000000000014</c:v>
                      </c:pt>
                      <c:pt idx="384">
                        <c:v>-1.6000000000000014</c:v>
                      </c:pt>
                      <c:pt idx="385">
                        <c:v>-0.80000000000000071</c:v>
                      </c:pt>
                      <c:pt idx="386">
                        <c:v>-0.60000000000000142</c:v>
                      </c:pt>
                      <c:pt idx="387">
                        <c:v>-1.1999999999999993</c:v>
                      </c:pt>
                      <c:pt idx="388">
                        <c:v>-1.2999999999999972</c:v>
                      </c:pt>
                      <c:pt idx="389">
                        <c:v>-1.3000000000000007</c:v>
                      </c:pt>
                      <c:pt idx="390">
                        <c:v>0.29999999999999716</c:v>
                      </c:pt>
                      <c:pt idx="391">
                        <c:v>-1.8999999999999986</c:v>
                      </c:pt>
                      <c:pt idx="392">
                        <c:v>-0.90000000000000213</c:v>
                      </c:pt>
                      <c:pt idx="393">
                        <c:v>-1.6000000000000014</c:v>
                      </c:pt>
                      <c:pt idx="394">
                        <c:v>-0.40000000000000213</c:v>
                      </c:pt>
                      <c:pt idx="395">
                        <c:v>-1.5</c:v>
                      </c:pt>
                      <c:pt idx="396">
                        <c:v>-1.1000000000000014</c:v>
                      </c:pt>
                      <c:pt idx="397">
                        <c:v>0.60000000000000142</c:v>
                      </c:pt>
                      <c:pt idx="398">
                        <c:v>0.19999999999999929</c:v>
                      </c:pt>
                      <c:pt idx="399">
                        <c:v>-0.5</c:v>
                      </c:pt>
                      <c:pt idx="400">
                        <c:v>-2.5</c:v>
                      </c:pt>
                      <c:pt idx="401">
                        <c:v>1.1000000000000014</c:v>
                      </c:pt>
                      <c:pt idx="402">
                        <c:v>-1</c:v>
                      </c:pt>
                      <c:pt idx="403">
                        <c:v>0.10000000000000142</c:v>
                      </c:pt>
                      <c:pt idx="404">
                        <c:v>-1.1999999999999993</c:v>
                      </c:pt>
                      <c:pt idx="405">
                        <c:v>0.59999999999999787</c:v>
                      </c:pt>
                      <c:pt idx="406">
                        <c:v>-0.89999999999999858</c:v>
                      </c:pt>
                      <c:pt idx="407">
                        <c:v>9.9999999999997868E-2</c:v>
                      </c:pt>
                      <c:pt idx="408">
                        <c:v>0.10000000000000142</c:v>
                      </c:pt>
                      <c:pt idx="409">
                        <c:v>1.0999999999999979</c:v>
                      </c:pt>
                      <c:pt idx="410">
                        <c:v>0.60000000000000142</c:v>
                      </c:pt>
                      <c:pt idx="411">
                        <c:v>-9.9999999999997868E-2</c:v>
                      </c:pt>
                      <c:pt idx="412">
                        <c:v>-1.8999999999999986</c:v>
                      </c:pt>
                      <c:pt idx="413">
                        <c:v>-1.3000000000000007</c:v>
                      </c:pt>
                      <c:pt idx="414">
                        <c:v>-1.3999999999999986</c:v>
                      </c:pt>
                      <c:pt idx="415">
                        <c:v>0.20000000000000284</c:v>
                      </c:pt>
                      <c:pt idx="416">
                        <c:v>0.69999999999999929</c:v>
                      </c:pt>
                      <c:pt idx="417">
                        <c:v>0.10000000000000142</c:v>
                      </c:pt>
                      <c:pt idx="418">
                        <c:v>-0.19999999999999929</c:v>
                      </c:pt>
                      <c:pt idx="419">
                        <c:v>0.5</c:v>
                      </c:pt>
                      <c:pt idx="420">
                        <c:v>2</c:v>
                      </c:pt>
                      <c:pt idx="421">
                        <c:v>0.39999999999999858</c:v>
                      </c:pt>
                      <c:pt idx="422">
                        <c:v>-1.1999999999999993</c:v>
                      </c:pt>
                      <c:pt idx="423">
                        <c:v>0</c:v>
                      </c:pt>
                      <c:pt idx="424">
                        <c:v>0.39999999999999858</c:v>
                      </c:pt>
                      <c:pt idx="425">
                        <c:v>-0.19999999999999929</c:v>
                      </c:pt>
                      <c:pt idx="426">
                        <c:v>1</c:v>
                      </c:pt>
                      <c:pt idx="427">
                        <c:v>1.0999999999999979</c:v>
                      </c:pt>
                      <c:pt idx="428">
                        <c:v>1.3000000000000007</c:v>
                      </c:pt>
                      <c:pt idx="429">
                        <c:v>-0.90000000000000213</c:v>
                      </c:pt>
                      <c:pt idx="430">
                        <c:v>-1.0999999999999979</c:v>
                      </c:pt>
                      <c:pt idx="431">
                        <c:v>1.2999999999999972</c:v>
                      </c:pt>
                      <c:pt idx="432">
                        <c:v>0.60000000000000142</c:v>
                      </c:pt>
                      <c:pt idx="433">
                        <c:v>0.79999999999999716</c:v>
                      </c:pt>
                      <c:pt idx="434">
                        <c:v>0.10000000000000142</c:v>
                      </c:pt>
                      <c:pt idx="435">
                        <c:v>-2.3999999999999986</c:v>
                      </c:pt>
                      <c:pt idx="436">
                        <c:v>9.9999999999997868E-2</c:v>
                      </c:pt>
                      <c:pt idx="437">
                        <c:v>-1.5</c:v>
                      </c:pt>
                      <c:pt idx="438">
                        <c:v>0.30000000000000071</c:v>
                      </c:pt>
                      <c:pt idx="439">
                        <c:v>-1.5</c:v>
                      </c:pt>
                      <c:pt idx="440">
                        <c:v>-0.69999999999999929</c:v>
                      </c:pt>
                      <c:pt idx="441">
                        <c:v>-0.10000000000000142</c:v>
                      </c:pt>
                      <c:pt idx="442">
                        <c:v>0.39999999999999858</c:v>
                      </c:pt>
                      <c:pt idx="443">
                        <c:v>1</c:v>
                      </c:pt>
                      <c:pt idx="444">
                        <c:v>0.30000000000000071</c:v>
                      </c:pt>
                      <c:pt idx="445">
                        <c:v>0.90000000000000213</c:v>
                      </c:pt>
                      <c:pt idx="446">
                        <c:v>-1.6000000000000014</c:v>
                      </c:pt>
                      <c:pt idx="447">
                        <c:v>-0.5</c:v>
                      </c:pt>
                      <c:pt idx="448">
                        <c:v>-0.5</c:v>
                      </c:pt>
                      <c:pt idx="449">
                        <c:v>-0.90000000000000213</c:v>
                      </c:pt>
                      <c:pt idx="450">
                        <c:v>9.9999999999997868E-2</c:v>
                      </c:pt>
                      <c:pt idx="451">
                        <c:v>-0.39999999999999858</c:v>
                      </c:pt>
                      <c:pt idx="452">
                        <c:v>-0.10000000000000142</c:v>
                      </c:pt>
                      <c:pt idx="453">
                        <c:v>1.5999999999999979</c:v>
                      </c:pt>
                      <c:pt idx="454">
                        <c:v>0.5</c:v>
                      </c:pt>
                      <c:pt idx="455">
                        <c:v>2.1000000000000014</c:v>
                      </c:pt>
                      <c:pt idx="456">
                        <c:v>-9.9999999999997868E-2</c:v>
                      </c:pt>
                      <c:pt idx="457">
                        <c:v>0.19999999999999929</c:v>
                      </c:pt>
                      <c:pt idx="458">
                        <c:v>-0.5</c:v>
                      </c:pt>
                      <c:pt idx="459">
                        <c:v>-1</c:v>
                      </c:pt>
                      <c:pt idx="460">
                        <c:v>-1.1999999999999993</c:v>
                      </c:pt>
                      <c:pt idx="461">
                        <c:v>0.70000000000000284</c:v>
                      </c:pt>
                      <c:pt idx="462">
                        <c:v>0.19999999999999929</c:v>
                      </c:pt>
                      <c:pt idx="463">
                        <c:v>0.39999999999999858</c:v>
                      </c:pt>
                      <c:pt idx="464">
                        <c:v>0.69999999999999929</c:v>
                      </c:pt>
                      <c:pt idx="465">
                        <c:v>-0.40000000000000213</c:v>
                      </c:pt>
                      <c:pt idx="466">
                        <c:v>0.69999999999999929</c:v>
                      </c:pt>
                      <c:pt idx="467">
                        <c:v>-0.59999999999999787</c:v>
                      </c:pt>
                      <c:pt idx="468">
                        <c:v>-0.79999999999999716</c:v>
                      </c:pt>
                      <c:pt idx="469">
                        <c:v>-0.79999999999999716</c:v>
                      </c:pt>
                      <c:pt idx="470">
                        <c:v>-0.90000000000000213</c:v>
                      </c:pt>
                      <c:pt idx="471">
                        <c:v>0.80000000000000071</c:v>
                      </c:pt>
                      <c:pt idx="472">
                        <c:v>0.69999999999999929</c:v>
                      </c:pt>
                      <c:pt idx="473">
                        <c:v>0.60000000000000142</c:v>
                      </c:pt>
                      <c:pt idx="474">
                        <c:v>-0.60000000000000142</c:v>
                      </c:pt>
                      <c:pt idx="475">
                        <c:v>-1.1999999999999993</c:v>
                      </c:pt>
                      <c:pt idx="476">
                        <c:v>0.89999999999999858</c:v>
                      </c:pt>
                      <c:pt idx="477">
                        <c:v>-1.3000000000000007</c:v>
                      </c:pt>
                      <c:pt idx="478">
                        <c:v>0</c:v>
                      </c:pt>
                      <c:pt idx="479">
                        <c:v>1.6000000000000014</c:v>
                      </c:pt>
                      <c:pt idx="480">
                        <c:v>1</c:v>
                      </c:pt>
                      <c:pt idx="481">
                        <c:v>-0.19999999999999929</c:v>
                      </c:pt>
                      <c:pt idx="482">
                        <c:v>-1.4000000000000021</c:v>
                      </c:pt>
                      <c:pt idx="483">
                        <c:v>-0.19999999999999929</c:v>
                      </c:pt>
                      <c:pt idx="484">
                        <c:v>-1.1000000000000014</c:v>
                      </c:pt>
                      <c:pt idx="485">
                        <c:v>-0.90000000000000213</c:v>
                      </c:pt>
                      <c:pt idx="486">
                        <c:v>0</c:v>
                      </c:pt>
                      <c:pt idx="487">
                        <c:v>-0.69999999999999929</c:v>
                      </c:pt>
                      <c:pt idx="488">
                        <c:v>0.40000000000000213</c:v>
                      </c:pt>
                      <c:pt idx="489">
                        <c:v>-1</c:v>
                      </c:pt>
                      <c:pt idx="490">
                        <c:v>-1.1000000000000014</c:v>
                      </c:pt>
                      <c:pt idx="491">
                        <c:v>-0.80000000000000071</c:v>
                      </c:pt>
                      <c:pt idx="492">
                        <c:v>-1.0999999999999979</c:v>
                      </c:pt>
                      <c:pt idx="493">
                        <c:v>0.19999999999999929</c:v>
                      </c:pt>
                      <c:pt idx="494">
                        <c:v>0.90000000000000213</c:v>
                      </c:pt>
                      <c:pt idx="495">
                        <c:v>0</c:v>
                      </c:pt>
                      <c:pt idx="496">
                        <c:v>0.89999999999999858</c:v>
                      </c:pt>
                      <c:pt idx="497">
                        <c:v>9.9999999999997868E-2</c:v>
                      </c:pt>
                      <c:pt idx="498">
                        <c:v>-1.1000000000000014</c:v>
                      </c:pt>
                      <c:pt idx="499">
                        <c:v>-0.60000000000000142</c:v>
                      </c:pt>
                      <c:pt idx="500">
                        <c:v>-1.3000000000000007</c:v>
                      </c:pt>
                      <c:pt idx="501">
                        <c:v>-1</c:v>
                      </c:pt>
                      <c:pt idx="502">
                        <c:v>0.10000000000000142</c:v>
                      </c:pt>
                      <c:pt idx="503">
                        <c:v>-0.59999999999999787</c:v>
                      </c:pt>
                      <c:pt idx="504">
                        <c:v>-0.5</c:v>
                      </c:pt>
                      <c:pt idx="505">
                        <c:v>-1.6000000000000014</c:v>
                      </c:pt>
                      <c:pt idx="506">
                        <c:v>0.70000000000000284</c:v>
                      </c:pt>
                      <c:pt idx="507">
                        <c:v>-1.1999999999999993</c:v>
                      </c:pt>
                      <c:pt idx="508">
                        <c:v>0.10000000000000142</c:v>
                      </c:pt>
                      <c:pt idx="509">
                        <c:v>-0.19999999999999929</c:v>
                      </c:pt>
                      <c:pt idx="510">
                        <c:v>-1.4000000000000021</c:v>
                      </c:pt>
                      <c:pt idx="511">
                        <c:v>-0.89999999999999858</c:v>
                      </c:pt>
                      <c:pt idx="512">
                        <c:v>0.40000000000000213</c:v>
                      </c:pt>
                      <c:pt idx="513">
                        <c:v>-1.3000000000000007</c:v>
                      </c:pt>
                      <c:pt idx="514">
                        <c:v>-0.79999999999999716</c:v>
                      </c:pt>
                      <c:pt idx="515">
                        <c:v>0.10000000000000142</c:v>
                      </c:pt>
                      <c:pt idx="516">
                        <c:v>-0.90000000000000213</c:v>
                      </c:pt>
                      <c:pt idx="517">
                        <c:v>-0.19999999999999929</c:v>
                      </c:pt>
                      <c:pt idx="518">
                        <c:v>0.29999999999999716</c:v>
                      </c:pt>
                      <c:pt idx="519">
                        <c:v>-0.40000000000000213</c:v>
                      </c:pt>
                      <c:pt idx="520">
                        <c:v>-9.9999999999997868E-2</c:v>
                      </c:pt>
                      <c:pt idx="521">
                        <c:v>0.19999999999999929</c:v>
                      </c:pt>
                      <c:pt idx="522">
                        <c:v>0.59999999999999787</c:v>
                      </c:pt>
                      <c:pt idx="523">
                        <c:v>-0.40000000000000213</c:v>
                      </c:pt>
                      <c:pt idx="524">
                        <c:v>-0.5</c:v>
                      </c:pt>
                      <c:pt idx="525">
                        <c:v>-0.19999999999999929</c:v>
                      </c:pt>
                      <c:pt idx="526">
                        <c:v>-1.3000000000000007</c:v>
                      </c:pt>
                      <c:pt idx="527">
                        <c:v>-1.5</c:v>
                      </c:pt>
                      <c:pt idx="528">
                        <c:v>1.6999999999999993</c:v>
                      </c:pt>
                      <c:pt idx="529">
                        <c:v>-1.3000000000000007</c:v>
                      </c:pt>
                      <c:pt idx="530">
                        <c:v>-3.5</c:v>
                      </c:pt>
                      <c:pt idx="531">
                        <c:v>-1.6000000000000014</c:v>
                      </c:pt>
                      <c:pt idx="532">
                        <c:v>0.80000000000000071</c:v>
                      </c:pt>
                      <c:pt idx="533">
                        <c:v>-1.1999999999999993</c:v>
                      </c:pt>
                      <c:pt idx="534">
                        <c:v>-1.1000000000000014</c:v>
                      </c:pt>
                      <c:pt idx="535">
                        <c:v>0.19999999999999929</c:v>
                      </c:pt>
                      <c:pt idx="536">
                        <c:v>-1.6000000000000014</c:v>
                      </c:pt>
                      <c:pt idx="537">
                        <c:v>0.89999999999999858</c:v>
                      </c:pt>
                      <c:pt idx="538">
                        <c:v>-1.3000000000000007</c:v>
                      </c:pt>
                      <c:pt idx="539">
                        <c:v>-0.20000000000000284</c:v>
                      </c:pt>
                      <c:pt idx="540">
                        <c:v>1.3000000000000007</c:v>
                      </c:pt>
                      <c:pt idx="541">
                        <c:v>-0.80000000000000071</c:v>
                      </c:pt>
                      <c:pt idx="542">
                        <c:v>0.39999999999999858</c:v>
                      </c:pt>
                      <c:pt idx="543">
                        <c:v>9.9999999999997868E-2</c:v>
                      </c:pt>
                      <c:pt idx="544">
                        <c:v>-0.10000000000000142</c:v>
                      </c:pt>
                      <c:pt idx="545">
                        <c:v>-0.90000000000000213</c:v>
                      </c:pt>
                      <c:pt idx="546">
                        <c:v>-9.9999999999997868E-2</c:v>
                      </c:pt>
                      <c:pt idx="547">
                        <c:v>-1</c:v>
                      </c:pt>
                      <c:pt idx="548">
                        <c:v>0.69999999999999929</c:v>
                      </c:pt>
                      <c:pt idx="549">
                        <c:v>0.29999999999999716</c:v>
                      </c:pt>
                      <c:pt idx="550">
                        <c:v>0.89999999999999858</c:v>
                      </c:pt>
                      <c:pt idx="551">
                        <c:v>-1.5999999999999979</c:v>
                      </c:pt>
                      <c:pt idx="552">
                        <c:v>-1.3999999999999986</c:v>
                      </c:pt>
                      <c:pt idx="553">
                        <c:v>0</c:v>
                      </c:pt>
                      <c:pt idx="554">
                        <c:v>-0.5</c:v>
                      </c:pt>
                      <c:pt idx="555">
                        <c:v>0.29999999999999716</c:v>
                      </c:pt>
                      <c:pt idx="556">
                        <c:v>-1.3000000000000007</c:v>
                      </c:pt>
                      <c:pt idx="557">
                        <c:v>-0.89999999999999858</c:v>
                      </c:pt>
                      <c:pt idx="558">
                        <c:v>-0.80000000000000071</c:v>
                      </c:pt>
                      <c:pt idx="559">
                        <c:v>0.79999999999999716</c:v>
                      </c:pt>
                      <c:pt idx="560">
                        <c:v>-9.9999999999997868E-2</c:v>
                      </c:pt>
                      <c:pt idx="561">
                        <c:v>-0.89999999999999858</c:v>
                      </c:pt>
                      <c:pt idx="562">
                        <c:v>-1.8000000000000007</c:v>
                      </c:pt>
                      <c:pt idx="563">
                        <c:v>-1.1999999999999993</c:v>
                      </c:pt>
                      <c:pt idx="564">
                        <c:v>-2</c:v>
                      </c:pt>
                      <c:pt idx="565">
                        <c:v>0</c:v>
                      </c:pt>
                      <c:pt idx="566">
                        <c:v>-0.60000000000000142</c:v>
                      </c:pt>
                      <c:pt idx="567">
                        <c:v>0.89999999999999858</c:v>
                      </c:pt>
                      <c:pt idx="568">
                        <c:v>-0.69999999999999929</c:v>
                      </c:pt>
                      <c:pt idx="569">
                        <c:v>1.5</c:v>
                      </c:pt>
                      <c:pt idx="570">
                        <c:v>-0.20000000000000284</c:v>
                      </c:pt>
                      <c:pt idx="571">
                        <c:v>0.10000000000000142</c:v>
                      </c:pt>
                      <c:pt idx="572">
                        <c:v>0.5</c:v>
                      </c:pt>
                      <c:pt idx="573">
                        <c:v>1.2000000000000028</c:v>
                      </c:pt>
                      <c:pt idx="574">
                        <c:v>-0.5</c:v>
                      </c:pt>
                      <c:pt idx="575">
                        <c:v>-0.69999999999999929</c:v>
                      </c:pt>
                      <c:pt idx="576">
                        <c:v>0.40000000000000213</c:v>
                      </c:pt>
                      <c:pt idx="577">
                        <c:v>0.79999999999999716</c:v>
                      </c:pt>
                      <c:pt idx="578">
                        <c:v>1.1000000000000014</c:v>
                      </c:pt>
                      <c:pt idx="579">
                        <c:v>1.1999999999999993</c:v>
                      </c:pt>
                      <c:pt idx="580">
                        <c:v>0.59999999999999787</c:v>
                      </c:pt>
                      <c:pt idx="581">
                        <c:v>1.1000000000000014</c:v>
                      </c:pt>
                      <c:pt idx="582">
                        <c:v>-0.39999999999999858</c:v>
                      </c:pt>
                      <c:pt idx="583">
                        <c:v>1.8000000000000007</c:v>
                      </c:pt>
                      <c:pt idx="584">
                        <c:v>0.70000000000000284</c:v>
                      </c:pt>
                      <c:pt idx="585">
                        <c:v>-0.69999999999999929</c:v>
                      </c:pt>
                      <c:pt idx="586">
                        <c:v>-0.30000000000000071</c:v>
                      </c:pt>
                      <c:pt idx="587">
                        <c:v>-0.30000000000000071</c:v>
                      </c:pt>
                      <c:pt idx="588">
                        <c:v>-1.1000000000000014</c:v>
                      </c:pt>
                      <c:pt idx="589">
                        <c:v>-1.1999999999999993</c:v>
                      </c:pt>
                      <c:pt idx="590">
                        <c:v>-0.5</c:v>
                      </c:pt>
                      <c:pt idx="591">
                        <c:v>0.19999999999999929</c:v>
                      </c:pt>
                      <c:pt idx="592">
                        <c:v>0.29999999999999716</c:v>
                      </c:pt>
                      <c:pt idx="593">
                        <c:v>1.0999999999999979</c:v>
                      </c:pt>
                      <c:pt idx="594">
                        <c:v>0.29999999999999716</c:v>
                      </c:pt>
                      <c:pt idx="595">
                        <c:v>-1.8000000000000007</c:v>
                      </c:pt>
                      <c:pt idx="596">
                        <c:v>-0.30000000000000071</c:v>
                      </c:pt>
                      <c:pt idx="597">
                        <c:v>-0.10000000000000142</c:v>
                      </c:pt>
                      <c:pt idx="598">
                        <c:v>0</c:v>
                      </c:pt>
                      <c:pt idx="599">
                        <c:v>-1</c:v>
                      </c:pt>
                      <c:pt idx="600">
                        <c:v>-0.5</c:v>
                      </c:pt>
                      <c:pt idx="601">
                        <c:v>0.70000000000000284</c:v>
                      </c:pt>
                      <c:pt idx="602">
                        <c:v>-0.69999999999999929</c:v>
                      </c:pt>
                      <c:pt idx="603">
                        <c:v>-0.90000000000000213</c:v>
                      </c:pt>
                      <c:pt idx="604">
                        <c:v>-0.59999999999999787</c:v>
                      </c:pt>
                      <c:pt idx="605">
                        <c:v>1</c:v>
                      </c:pt>
                      <c:pt idx="606">
                        <c:v>0.39999999999999858</c:v>
                      </c:pt>
                      <c:pt idx="607">
                        <c:v>0.59999999999999787</c:v>
                      </c:pt>
                      <c:pt idx="608">
                        <c:v>0</c:v>
                      </c:pt>
                      <c:pt idx="609">
                        <c:v>0.60000000000000142</c:v>
                      </c:pt>
                      <c:pt idx="610">
                        <c:v>0.30000000000000071</c:v>
                      </c:pt>
                      <c:pt idx="611">
                        <c:v>0</c:v>
                      </c:pt>
                      <c:pt idx="612">
                        <c:v>-1</c:v>
                      </c:pt>
                      <c:pt idx="613">
                        <c:v>-0.80000000000000071</c:v>
                      </c:pt>
                      <c:pt idx="614">
                        <c:v>-1.3000000000000007</c:v>
                      </c:pt>
                      <c:pt idx="615">
                        <c:v>-0.90000000000000213</c:v>
                      </c:pt>
                      <c:pt idx="616">
                        <c:v>-0.19999999999999929</c:v>
                      </c:pt>
                      <c:pt idx="617">
                        <c:v>1.5999999999999979</c:v>
                      </c:pt>
                      <c:pt idx="618">
                        <c:v>9.9999999999997868E-2</c:v>
                      </c:pt>
                      <c:pt idx="619">
                        <c:v>0.5</c:v>
                      </c:pt>
                      <c:pt idx="620">
                        <c:v>0</c:v>
                      </c:pt>
                      <c:pt idx="621">
                        <c:v>0.30000000000000071</c:v>
                      </c:pt>
                      <c:pt idx="622">
                        <c:v>0.5</c:v>
                      </c:pt>
                      <c:pt idx="623">
                        <c:v>0.40000000000000213</c:v>
                      </c:pt>
                      <c:pt idx="624">
                        <c:v>0.80000000000000071</c:v>
                      </c:pt>
                      <c:pt idx="625">
                        <c:v>2.3000000000000007</c:v>
                      </c:pt>
                      <c:pt idx="626">
                        <c:v>0.19999999999999929</c:v>
                      </c:pt>
                      <c:pt idx="627">
                        <c:v>-0.70000000000000284</c:v>
                      </c:pt>
                      <c:pt idx="628">
                        <c:v>-0.79999999999999716</c:v>
                      </c:pt>
                      <c:pt idx="629">
                        <c:v>0.69999999999999929</c:v>
                      </c:pt>
                      <c:pt idx="630">
                        <c:v>-0.30000000000000071</c:v>
                      </c:pt>
                      <c:pt idx="631">
                        <c:v>-1.3000000000000007</c:v>
                      </c:pt>
                      <c:pt idx="632">
                        <c:v>-1</c:v>
                      </c:pt>
                      <c:pt idx="633">
                        <c:v>0.30000000000000071</c:v>
                      </c:pt>
                      <c:pt idx="634">
                        <c:v>0.80000000000000071</c:v>
                      </c:pt>
                      <c:pt idx="635">
                        <c:v>1.2999999999999972</c:v>
                      </c:pt>
                      <c:pt idx="636">
                        <c:v>-1.3999999999999986</c:v>
                      </c:pt>
                      <c:pt idx="637">
                        <c:v>1.0999999999999979</c:v>
                      </c:pt>
                      <c:pt idx="638">
                        <c:v>-0.39999999999999858</c:v>
                      </c:pt>
                      <c:pt idx="639">
                        <c:v>0</c:v>
                      </c:pt>
                      <c:pt idx="640">
                        <c:v>1</c:v>
                      </c:pt>
                      <c:pt idx="641">
                        <c:v>-0.90000000000000213</c:v>
                      </c:pt>
                      <c:pt idx="642">
                        <c:v>0.40000000000000213</c:v>
                      </c:pt>
                      <c:pt idx="643">
                        <c:v>-0.69999999999999929</c:v>
                      </c:pt>
                      <c:pt idx="644">
                        <c:v>0</c:v>
                      </c:pt>
                      <c:pt idx="645">
                        <c:v>-2.4000000000000021</c:v>
                      </c:pt>
                      <c:pt idx="646">
                        <c:v>9.9999999999997868E-2</c:v>
                      </c:pt>
                      <c:pt idx="647">
                        <c:v>-0.30000000000000071</c:v>
                      </c:pt>
                      <c:pt idx="648">
                        <c:v>0.5</c:v>
                      </c:pt>
                      <c:pt idx="649">
                        <c:v>-0.40000000000000213</c:v>
                      </c:pt>
                      <c:pt idx="650">
                        <c:v>1.1999999999999993</c:v>
                      </c:pt>
                      <c:pt idx="651">
                        <c:v>1</c:v>
                      </c:pt>
                      <c:pt idx="652">
                        <c:v>0.60000000000000142</c:v>
                      </c:pt>
                      <c:pt idx="653">
                        <c:v>0</c:v>
                      </c:pt>
                      <c:pt idx="654">
                        <c:v>0.90000000000000213</c:v>
                      </c:pt>
                      <c:pt idx="655">
                        <c:v>-0.80000000000000071</c:v>
                      </c:pt>
                      <c:pt idx="656">
                        <c:v>0.19999999999999929</c:v>
                      </c:pt>
                      <c:pt idx="657">
                        <c:v>2</c:v>
                      </c:pt>
                      <c:pt idx="658">
                        <c:v>0.30000000000000071</c:v>
                      </c:pt>
                      <c:pt idx="659">
                        <c:v>-0.40000000000000213</c:v>
                      </c:pt>
                      <c:pt idx="660">
                        <c:v>-0.89999999999999858</c:v>
                      </c:pt>
                      <c:pt idx="661">
                        <c:v>-0.5</c:v>
                      </c:pt>
                      <c:pt idx="662">
                        <c:v>0.30000000000000071</c:v>
                      </c:pt>
                      <c:pt idx="663">
                        <c:v>9.9999999999997868E-2</c:v>
                      </c:pt>
                      <c:pt idx="664">
                        <c:v>2.1000000000000014</c:v>
                      </c:pt>
                      <c:pt idx="665">
                        <c:v>1.3999999999999986</c:v>
                      </c:pt>
                      <c:pt idx="666">
                        <c:v>0.19999999999999929</c:v>
                      </c:pt>
                      <c:pt idx="667">
                        <c:v>-1.2000000000000028</c:v>
                      </c:pt>
                      <c:pt idx="668">
                        <c:v>0.80000000000000071</c:v>
                      </c:pt>
                      <c:pt idx="669">
                        <c:v>0</c:v>
                      </c:pt>
                      <c:pt idx="670">
                        <c:v>1.1999999999999993</c:v>
                      </c:pt>
                      <c:pt idx="671">
                        <c:v>-0.19999999999999929</c:v>
                      </c:pt>
                      <c:pt idx="672">
                        <c:v>-0.69999999999999929</c:v>
                      </c:pt>
                      <c:pt idx="673">
                        <c:v>3</c:v>
                      </c:pt>
                      <c:pt idx="674">
                        <c:v>0.39999999999999858</c:v>
                      </c:pt>
                      <c:pt idx="675">
                        <c:v>1.3000000000000007</c:v>
                      </c:pt>
                      <c:pt idx="676">
                        <c:v>0.5</c:v>
                      </c:pt>
                      <c:pt idx="677">
                        <c:v>1.6999999999999993</c:v>
                      </c:pt>
                      <c:pt idx="678">
                        <c:v>0.40000000000000213</c:v>
                      </c:pt>
                      <c:pt idx="679">
                        <c:v>1.5</c:v>
                      </c:pt>
                      <c:pt idx="680">
                        <c:v>-1.4000000000000021</c:v>
                      </c:pt>
                      <c:pt idx="681">
                        <c:v>-0.80000000000000071</c:v>
                      </c:pt>
                      <c:pt idx="682">
                        <c:v>-1.8000000000000007</c:v>
                      </c:pt>
                      <c:pt idx="683">
                        <c:v>1.4000000000000021</c:v>
                      </c:pt>
                      <c:pt idx="684">
                        <c:v>0.19999999999999929</c:v>
                      </c:pt>
                      <c:pt idx="685">
                        <c:v>0.19999999999999929</c:v>
                      </c:pt>
                      <c:pt idx="686">
                        <c:v>-0.69999999999999929</c:v>
                      </c:pt>
                      <c:pt idx="687">
                        <c:v>1.8000000000000007</c:v>
                      </c:pt>
                      <c:pt idx="688">
                        <c:v>-0.39999999999999858</c:v>
                      </c:pt>
                      <c:pt idx="689">
                        <c:v>-0.19999999999999929</c:v>
                      </c:pt>
                      <c:pt idx="690">
                        <c:v>-0.39999999999999858</c:v>
                      </c:pt>
                      <c:pt idx="691">
                        <c:v>-0.60000000000000142</c:v>
                      </c:pt>
                      <c:pt idx="692">
                        <c:v>0.59999999999999787</c:v>
                      </c:pt>
                      <c:pt idx="693">
                        <c:v>0</c:v>
                      </c:pt>
                      <c:pt idx="694">
                        <c:v>1.5</c:v>
                      </c:pt>
                      <c:pt idx="695">
                        <c:v>-2</c:v>
                      </c:pt>
                      <c:pt idx="696">
                        <c:v>1</c:v>
                      </c:pt>
                      <c:pt idx="697">
                        <c:v>-0.40000000000000213</c:v>
                      </c:pt>
                      <c:pt idx="698">
                        <c:v>0.89999999999999858</c:v>
                      </c:pt>
                      <c:pt idx="699">
                        <c:v>-0.40000000000000213</c:v>
                      </c:pt>
                      <c:pt idx="700">
                        <c:v>-0.80000000000000071</c:v>
                      </c:pt>
                      <c:pt idx="701">
                        <c:v>0.39999999999999858</c:v>
                      </c:pt>
                      <c:pt idx="702">
                        <c:v>-1.5999999999999979</c:v>
                      </c:pt>
                      <c:pt idx="703">
                        <c:v>-1.5</c:v>
                      </c:pt>
                      <c:pt idx="704">
                        <c:v>1</c:v>
                      </c:pt>
                      <c:pt idx="705">
                        <c:v>0.60000000000000142</c:v>
                      </c:pt>
                      <c:pt idx="706">
                        <c:v>0.10000000000000142</c:v>
                      </c:pt>
                      <c:pt idx="707">
                        <c:v>-0.60000000000000142</c:v>
                      </c:pt>
                      <c:pt idx="708">
                        <c:v>1</c:v>
                      </c:pt>
                      <c:pt idx="709">
                        <c:v>-0.20000000000000284</c:v>
                      </c:pt>
                      <c:pt idx="710">
                        <c:v>1.7000000000000028</c:v>
                      </c:pt>
                      <c:pt idx="711">
                        <c:v>0.5</c:v>
                      </c:pt>
                      <c:pt idx="712">
                        <c:v>0.20000000000000284</c:v>
                      </c:pt>
                      <c:pt idx="713">
                        <c:v>1</c:v>
                      </c:pt>
                      <c:pt idx="714">
                        <c:v>-0.29999999999999716</c:v>
                      </c:pt>
                      <c:pt idx="715">
                        <c:v>0.20000000000000284</c:v>
                      </c:pt>
                      <c:pt idx="716">
                        <c:v>1.2000000000000028</c:v>
                      </c:pt>
                      <c:pt idx="717">
                        <c:v>0.19999999999999929</c:v>
                      </c:pt>
                      <c:pt idx="718">
                        <c:v>0.30000000000000071</c:v>
                      </c:pt>
                      <c:pt idx="719">
                        <c:v>-0.30000000000000071</c:v>
                      </c:pt>
                      <c:pt idx="720">
                        <c:v>0.5</c:v>
                      </c:pt>
                      <c:pt idx="721">
                        <c:v>-0.30000000000000071</c:v>
                      </c:pt>
                      <c:pt idx="722">
                        <c:v>0.89999999999999858</c:v>
                      </c:pt>
                      <c:pt idx="723">
                        <c:v>-0.19999999999999929</c:v>
                      </c:pt>
                      <c:pt idx="724">
                        <c:v>-9.9999999999997868E-2</c:v>
                      </c:pt>
                      <c:pt idx="725">
                        <c:v>-1.1999999999999993</c:v>
                      </c:pt>
                      <c:pt idx="726">
                        <c:v>-0.19999999999999929</c:v>
                      </c:pt>
                      <c:pt idx="727">
                        <c:v>0.20000000000000284</c:v>
                      </c:pt>
                      <c:pt idx="728">
                        <c:v>-1.3999999999999986</c:v>
                      </c:pt>
                      <c:pt idx="729">
                        <c:v>-0.10000000000000142</c:v>
                      </c:pt>
                      <c:pt idx="730">
                        <c:v>-0.10000000000000142</c:v>
                      </c:pt>
                      <c:pt idx="731">
                        <c:v>0.80000000000000071</c:v>
                      </c:pt>
                      <c:pt idx="732">
                        <c:v>1.5</c:v>
                      </c:pt>
                      <c:pt idx="733">
                        <c:v>1.0999999999999979</c:v>
                      </c:pt>
                      <c:pt idx="734">
                        <c:v>1.8000000000000007</c:v>
                      </c:pt>
                      <c:pt idx="735">
                        <c:v>-1.1000000000000014</c:v>
                      </c:pt>
                      <c:pt idx="736">
                        <c:v>-0.89999999999999858</c:v>
                      </c:pt>
                      <c:pt idx="737">
                        <c:v>-0.29999999999999716</c:v>
                      </c:pt>
                      <c:pt idx="738">
                        <c:v>0.20000000000000284</c:v>
                      </c:pt>
                      <c:pt idx="739">
                        <c:v>2</c:v>
                      </c:pt>
                      <c:pt idx="740">
                        <c:v>0.19999999999999929</c:v>
                      </c:pt>
                      <c:pt idx="741">
                        <c:v>0.89999999999999858</c:v>
                      </c:pt>
                      <c:pt idx="742">
                        <c:v>-0.30000000000000071</c:v>
                      </c:pt>
                      <c:pt idx="743">
                        <c:v>0.59999999999999787</c:v>
                      </c:pt>
                      <c:pt idx="744">
                        <c:v>1.3000000000000007</c:v>
                      </c:pt>
                      <c:pt idx="745">
                        <c:v>-0.5</c:v>
                      </c:pt>
                      <c:pt idx="746">
                        <c:v>0.30000000000000071</c:v>
                      </c:pt>
                      <c:pt idx="747">
                        <c:v>0.89999999999999858</c:v>
                      </c:pt>
                      <c:pt idx="748">
                        <c:v>0.80000000000000071</c:v>
                      </c:pt>
                      <c:pt idx="749">
                        <c:v>-0.19999999999999929</c:v>
                      </c:pt>
                      <c:pt idx="750">
                        <c:v>0.90000000000000213</c:v>
                      </c:pt>
                      <c:pt idx="751">
                        <c:v>0.70000000000000284</c:v>
                      </c:pt>
                      <c:pt idx="752">
                        <c:v>0.20000000000000284</c:v>
                      </c:pt>
                      <c:pt idx="753">
                        <c:v>0.30000000000000426</c:v>
                      </c:pt>
                      <c:pt idx="754">
                        <c:v>0.90000000000000213</c:v>
                      </c:pt>
                      <c:pt idx="755">
                        <c:v>-0.70000000000000284</c:v>
                      </c:pt>
                      <c:pt idx="756">
                        <c:v>1.1000000000000014</c:v>
                      </c:pt>
                      <c:pt idx="757">
                        <c:v>0.70000000000000284</c:v>
                      </c:pt>
                      <c:pt idx="758">
                        <c:v>-1.4000000000000057</c:v>
                      </c:pt>
                      <c:pt idx="759">
                        <c:v>0.89999999999999858</c:v>
                      </c:pt>
                      <c:pt idx="760">
                        <c:v>0</c:v>
                      </c:pt>
                      <c:pt idx="761">
                        <c:v>1.3999999999999986</c:v>
                      </c:pt>
                      <c:pt idx="762">
                        <c:v>0.30000000000000426</c:v>
                      </c:pt>
                      <c:pt idx="763">
                        <c:v>-0.19999999999999574</c:v>
                      </c:pt>
                      <c:pt idx="764">
                        <c:v>-0.5</c:v>
                      </c:pt>
                      <c:pt idx="765">
                        <c:v>0.60000000000000142</c:v>
                      </c:pt>
                      <c:pt idx="766">
                        <c:v>0.70000000000000284</c:v>
                      </c:pt>
                      <c:pt idx="767">
                        <c:v>0.79999999999999716</c:v>
                      </c:pt>
                      <c:pt idx="768">
                        <c:v>-1.2999999999999972</c:v>
                      </c:pt>
                      <c:pt idx="769">
                        <c:v>-0.60000000000000142</c:v>
                      </c:pt>
                      <c:pt idx="770">
                        <c:v>0.5</c:v>
                      </c:pt>
                      <c:pt idx="771">
                        <c:v>-0.60000000000000142</c:v>
                      </c:pt>
                      <c:pt idx="772">
                        <c:v>0.59999999999999787</c:v>
                      </c:pt>
                      <c:pt idx="773">
                        <c:v>-0.59999999999999787</c:v>
                      </c:pt>
                      <c:pt idx="774">
                        <c:v>-0.60000000000000142</c:v>
                      </c:pt>
                      <c:pt idx="775">
                        <c:v>-0.79999999999999716</c:v>
                      </c:pt>
                      <c:pt idx="776">
                        <c:v>-1.3999999999999986</c:v>
                      </c:pt>
                      <c:pt idx="777">
                        <c:v>-0.10000000000000142</c:v>
                      </c:pt>
                      <c:pt idx="778">
                        <c:v>0.39999999999999858</c:v>
                      </c:pt>
                      <c:pt idx="779">
                        <c:v>-1</c:v>
                      </c:pt>
                      <c:pt idx="780">
                        <c:v>-2.1000000000000014</c:v>
                      </c:pt>
                      <c:pt idx="781">
                        <c:v>-0.20000000000000284</c:v>
                      </c:pt>
                      <c:pt idx="782">
                        <c:v>-1</c:v>
                      </c:pt>
                      <c:pt idx="783">
                        <c:v>1</c:v>
                      </c:pt>
                      <c:pt idx="784">
                        <c:v>1.2999999999999972</c:v>
                      </c:pt>
                      <c:pt idx="785">
                        <c:v>-1.1000000000000014</c:v>
                      </c:pt>
                      <c:pt idx="786">
                        <c:v>-1.6999999999999993</c:v>
                      </c:pt>
                      <c:pt idx="787">
                        <c:v>-0.19999999999999929</c:v>
                      </c:pt>
                      <c:pt idx="788">
                        <c:v>0.29999999999999716</c:v>
                      </c:pt>
                      <c:pt idx="789">
                        <c:v>-0.30000000000000071</c:v>
                      </c:pt>
                      <c:pt idx="790">
                        <c:v>-0.59999999999999787</c:v>
                      </c:pt>
                      <c:pt idx="791">
                        <c:v>-0.90000000000000213</c:v>
                      </c:pt>
                      <c:pt idx="792">
                        <c:v>-2.6000000000000014</c:v>
                      </c:pt>
                      <c:pt idx="793">
                        <c:v>-9.9999999999997868E-2</c:v>
                      </c:pt>
                      <c:pt idx="794">
                        <c:v>-9.9999999999997868E-2</c:v>
                      </c:pt>
                      <c:pt idx="795">
                        <c:v>1.3000000000000007</c:v>
                      </c:pt>
                      <c:pt idx="796">
                        <c:v>0.19999999999999929</c:v>
                      </c:pt>
                      <c:pt idx="797">
                        <c:v>-0.5</c:v>
                      </c:pt>
                      <c:pt idx="798">
                        <c:v>-0.10000000000000142</c:v>
                      </c:pt>
                      <c:pt idx="799">
                        <c:v>0.5</c:v>
                      </c:pt>
                      <c:pt idx="800">
                        <c:v>1.1999999999999993</c:v>
                      </c:pt>
                      <c:pt idx="801">
                        <c:v>0.10000000000000142</c:v>
                      </c:pt>
                      <c:pt idx="802">
                        <c:v>-0.29999999999999716</c:v>
                      </c:pt>
                      <c:pt idx="803">
                        <c:v>1.0999999999999979</c:v>
                      </c:pt>
                      <c:pt idx="804">
                        <c:v>0</c:v>
                      </c:pt>
                      <c:pt idx="805">
                        <c:v>2.1000000000000014</c:v>
                      </c:pt>
                      <c:pt idx="806">
                        <c:v>-1.8999999999999986</c:v>
                      </c:pt>
                      <c:pt idx="807">
                        <c:v>-0.39999999999999858</c:v>
                      </c:pt>
                      <c:pt idx="808">
                        <c:v>-1.2000000000000028</c:v>
                      </c:pt>
                      <c:pt idx="809">
                        <c:v>0.89999999999999858</c:v>
                      </c:pt>
                      <c:pt idx="810">
                        <c:v>2.3999999999999986</c:v>
                      </c:pt>
                      <c:pt idx="811">
                        <c:v>-0.5</c:v>
                      </c:pt>
                      <c:pt idx="812">
                        <c:v>0</c:v>
                      </c:pt>
                      <c:pt idx="813">
                        <c:v>-0.30000000000000071</c:v>
                      </c:pt>
                      <c:pt idx="814">
                        <c:v>0.80000000000000071</c:v>
                      </c:pt>
                      <c:pt idx="815">
                        <c:v>-1.6000000000000014</c:v>
                      </c:pt>
                      <c:pt idx="816">
                        <c:v>-0.90000000000000213</c:v>
                      </c:pt>
                      <c:pt idx="817">
                        <c:v>-0.40000000000000213</c:v>
                      </c:pt>
                      <c:pt idx="818">
                        <c:v>0.30000000000000071</c:v>
                      </c:pt>
                      <c:pt idx="819">
                        <c:v>-2.3000000000000007</c:v>
                      </c:pt>
                      <c:pt idx="820">
                        <c:v>-0.30000000000000071</c:v>
                      </c:pt>
                      <c:pt idx="821">
                        <c:v>0.39999999999999858</c:v>
                      </c:pt>
                      <c:pt idx="822">
                        <c:v>1.3999999999999986</c:v>
                      </c:pt>
                      <c:pt idx="823">
                        <c:v>0.30000000000000071</c:v>
                      </c:pt>
                      <c:pt idx="824">
                        <c:v>-0.30000000000000071</c:v>
                      </c:pt>
                      <c:pt idx="825">
                        <c:v>-0.10000000000000142</c:v>
                      </c:pt>
                      <c:pt idx="826">
                        <c:v>-0.39999999999999858</c:v>
                      </c:pt>
                      <c:pt idx="827">
                        <c:v>-0.19999999999999929</c:v>
                      </c:pt>
                      <c:pt idx="828">
                        <c:v>-0.10000000000000142</c:v>
                      </c:pt>
                      <c:pt idx="829">
                        <c:v>-1.5999999999999979</c:v>
                      </c:pt>
                      <c:pt idx="830">
                        <c:v>1.4000000000000021</c:v>
                      </c:pt>
                      <c:pt idx="831">
                        <c:v>-0.19999999999999929</c:v>
                      </c:pt>
                      <c:pt idx="832">
                        <c:v>-2.2000000000000028</c:v>
                      </c:pt>
                      <c:pt idx="833">
                        <c:v>-0.89999999999999858</c:v>
                      </c:pt>
                      <c:pt idx="834">
                        <c:v>0.19999999999999929</c:v>
                      </c:pt>
                      <c:pt idx="835">
                        <c:v>-1.3000000000000007</c:v>
                      </c:pt>
                      <c:pt idx="836">
                        <c:v>0.5</c:v>
                      </c:pt>
                      <c:pt idx="837">
                        <c:v>1.3999999999999986</c:v>
                      </c:pt>
                      <c:pt idx="838">
                        <c:v>0.39999999999999858</c:v>
                      </c:pt>
                      <c:pt idx="839">
                        <c:v>-0.10000000000000142</c:v>
                      </c:pt>
                      <c:pt idx="840">
                        <c:v>-0.69999999999999929</c:v>
                      </c:pt>
                      <c:pt idx="841">
                        <c:v>-0.70000000000000284</c:v>
                      </c:pt>
                      <c:pt idx="842">
                        <c:v>-1.2999999999999972</c:v>
                      </c:pt>
                      <c:pt idx="843">
                        <c:v>0.39999999999999858</c:v>
                      </c:pt>
                      <c:pt idx="844">
                        <c:v>0.40000000000000213</c:v>
                      </c:pt>
                      <c:pt idx="845">
                        <c:v>-0.10000000000000142</c:v>
                      </c:pt>
                      <c:pt idx="846">
                        <c:v>-2.5</c:v>
                      </c:pt>
                      <c:pt idx="847">
                        <c:v>-0.60000000000000142</c:v>
                      </c:pt>
                      <c:pt idx="848">
                        <c:v>-0.40000000000000213</c:v>
                      </c:pt>
                      <c:pt idx="849">
                        <c:v>-0.69999999999999929</c:v>
                      </c:pt>
                      <c:pt idx="850">
                        <c:v>-0.19999999999999929</c:v>
                      </c:pt>
                      <c:pt idx="851">
                        <c:v>-0.69999999999999929</c:v>
                      </c:pt>
                      <c:pt idx="852">
                        <c:v>1.3000000000000007</c:v>
                      </c:pt>
                      <c:pt idx="853">
                        <c:v>-1.1999999999999993</c:v>
                      </c:pt>
                      <c:pt idx="854">
                        <c:v>-0.60000000000000142</c:v>
                      </c:pt>
                      <c:pt idx="855">
                        <c:v>0.70000000000000284</c:v>
                      </c:pt>
                      <c:pt idx="856">
                        <c:v>-0.20000000000000284</c:v>
                      </c:pt>
                      <c:pt idx="857">
                        <c:v>-1.5</c:v>
                      </c:pt>
                      <c:pt idx="858">
                        <c:v>-0.80000000000000071</c:v>
                      </c:pt>
                      <c:pt idx="859">
                        <c:v>0.69999999999999929</c:v>
                      </c:pt>
                      <c:pt idx="860">
                        <c:v>1.5</c:v>
                      </c:pt>
                      <c:pt idx="861">
                        <c:v>-1.6000000000000014</c:v>
                      </c:pt>
                      <c:pt idx="862">
                        <c:v>0</c:v>
                      </c:pt>
                      <c:pt idx="863">
                        <c:v>1.5</c:v>
                      </c:pt>
                      <c:pt idx="864">
                        <c:v>0.19999999999999929</c:v>
                      </c:pt>
                      <c:pt idx="865">
                        <c:v>1.1000000000000014</c:v>
                      </c:pt>
                      <c:pt idx="866">
                        <c:v>0</c:v>
                      </c:pt>
                      <c:pt idx="867">
                        <c:v>-0.59999999999999787</c:v>
                      </c:pt>
                      <c:pt idx="868">
                        <c:v>-0.59999999999999432</c:v>
                      </c:pt>
                      <c:pt idx="869">
                        <c:v>0.10000000000000142</c:v>
                      </c:pt>
                      <c:pt idx="870">
                        <c:v>-1.3000000000000043</c:v>
                      </c:pt>
                      <c:pt idx="871">
                        <c:v>0.10000000000000142</c:v>
                      </c:pt>
                      <c:pt idx="872">
                        <c:v>-0.80000000000000426</c:v>
                      </c:pt>
                      <c:pt idx="873">
                        <c:v>0</c:v>
                      </c:pt>
                      <c:pt idx="874">
                        <c:v>-0.79999999999999716</c:v>
                      </c:pt>
                      <c:pt idx="875">
                        <c:v>-1.2000000000000028</c:v>
                      </c:pt>
                      <c:pt idx="876">
                        <c:v>-0.10000000000000142</c:v>
                      </c:pt>
                      <c:pt idx="877">
                        <c:v>-1.6999999999999957</c:v>
                      </c:pt>
                      <c:pt idx="878">
                        <c:v>-0.20000000000000284</c:v>
                      </c:pt>
                      <c:pt idx="879">
                        <c:v>-0.39999999999999858</c:v>
                      </c:pt>
                      <c:pt idx="880">
                        <c:v>-0.60000000000000142</c:v>
                      </c:pt>
                      <c:pt idx="881">
                        <c:v>0.10000000000000142</c:v>
                      </c:pt>
                      <c:pt idx="882">
                        <c:v>-0.5</c:v>
                      </c:pt>
                      <c:pt idx="883">
                        <c:v>0.69999999999999574</c:v>
                      </c:pt>
                      <c:pt idx="884">
                        <c:v>-0.89999999999999858</c:v>
                      </c:pt>
                      <c:pt idx="885">
                        <c:v>-1.1000000000000014</c:v>
                      </c:pt>
                      <c:pt idx="886">
                        <c:v>-0.5</c:v>
                      </c:pt>
                      <c:pt idx="887">
                        <c:v>0</c:v>
                      </c:pt>
                      <c:pt idx="888">
                        <c:v>-0.29999999999999716</c:v>
                      </c:pt>
                      <c:pt idx="889">
                        <c:v>-1.2000000000000028</c:v>
                      </c:pt>
                      <c:pt idx="890">
                        <c:v>-0.60000000000000142</c:v>
                      </c:pt>
                      <c:pt idx="891">
                        <c:v>-1.7999999999999972</c:v>
                      </c:pt>
                      <c:pt idx="892">
                        <c:v>-0.89999999999999858</c:v>
                      </c:pt>
                      <c:pt idx="893">
                        <c:v>0</c:v>
                      </c:pt>
                      <c:pt idx="894">
                        <c:v>-1.6000000000000014</c:v>
                      </c:pt>
                      <c:pt idx="895">
                        <c:v>-0.70000000000000284</c:v>
                      </c:pt>
                      <c:pt idx="896">
                        <c:v>0.70000000000000284</c:v>
                      </c:pt>
                      <c:pt idx="897">
                        <c:v>-0.60000000000000142</c:v>
                      </c:pt>
                      <c:pt idx="898">
                        <c:v>-0.79999999999999716</c:v>
                      </c:pt>
                      <c:pt idx="899">
                        <c:v>-0.19999999999999574</c:v>
                      </c:pt>
                      <c:pt idx="900">
                        <c:v>-1.2999999999999972</c:v>
                      </c:pt>
                      <c:pt idx="901">
                        <c:v>-0.10000000000000142</c:v>
                      </c:pt>
                      <c:pt idx="902">
                        <c:v>-1.7999999999999972</c:v>
                      </c:pt>
                      <c:pt idx="903">
                        <c:v>-0.60000000000000142</c:v>
                      </c:pt>
                      <c:pt idx="904">
                        <c:v>0</c:v>
                      </c:pt>
                      <c:pt idx="905">
                        <c:v>-1.6999999999999957</c:v>
                      </c:pt>
                      <c:pt idx="906">
                        <c:v>0.89999999999999858</c:v>
                      </c:pt>
                      <c:pt idx="907">
                        <c:v>0</c:v>
                      </c:pt>
                      <c:pt idx="908">
                        <c:v>-1.3999999999999986</c:v>
                      </c:pt>
                      <c:pt idx="909">
                        <c:v>-0.79999999999999716</c:v>
                      </c:pt>
                      <c:pt idx="910">
                        <c:v>-1.8999999999999986</c:v>
                      </c:pt>
                      <c:pt idx="911">
                        <c:v>-0.20000000000000284</c:v>
                      </c:pt>
                      <c:pt idx="912">
                        <c:v>0.10000000000000142</c:v>
                      </c:pt>
                      <c:pt idx="913">
                        <c:v>0.59999999999999432</c:v>
                      </c:pt>
                      <c:pt idx="914">
                        <c:v>-1.3999999999999986</c:v>
                      </c:pt>
                      <c:pt idx="915">
                        <c:v>-0.20000000000000284</c:v>
                      </c:pt>
                      <c:pt idx="916">
                        <c:v>-0.10000000000000142</c:v>
                      </c:pt>
                      <c:pt idx="917">
                        <c:v>-0.79999999999999716</c:v>
                      </c:pt>
                      <c:pt idx="918">
                        <c:v>-2</c:v>
                      </c:pt>
                      <c:pt idx="919">
                        <c:v>-2.7999999999999972</c:v>
                      </c:pt>
                      <c:pt idx="920">
                        <c:v>-1.1000000000000014</c:v>
                      </c:pt>
                      <c:pt idx="921">
                        <c:v>-1.8000000000000043</c:v>
                      </c:pt>
                      <c:pt idx="922">
                        <c:v>0.39999999999999858</c:v>
                      </c:pt>
                      <c:pt idx="923">
                        <c:v>-0.59999999999999432</c:v>
                      </c:pt>
                      <c:pt idx="924">
                        <c:v>-0.60000000000000142</c:v>
                      </c:pt>
                      <c:pt idx="925">
                        <c:v>-1.5</c:v>
                      </c:pt>
                      <c:pt idx="926">
                        <c:v>-2.6000000000000014</c:v>
                      </c:pt>
                      <c:pt idx="927">
                        <c:v>-1.2999999999999972</c:v>
                      </c:pt>
                      <c:pt idx="928">
                        <c:v>-1.2999999999999972</c:v>
                      </c:pt>
                      <c:pt idx="929">
                        <c:v>-1.3999999999999986</c:v>
                      </c:pt>
                      <c:pt idx="930">
                        <c:v>-0.19999999999999574</c:v>
                      </c:pt>
                      <c:pt idx="931">
                        <c:v>-1.0999999999999943</c:v>
                      </c:pt>
                      <c:pt idx="932">
                        <c:v>-0.10000000000000142</c:v>
                      </c:pt>
                      <c:pt idx="933">
                        <c:v>-1.1000000000000014</c:v>
                      </c:pt>
                      <c:pt idx="934">
                        <c:v>-1.5</c:v>
                      </c:pt>
                      <c:pt idx="935">
                        <c:v>-0.80000000000000426</c:v>
                      </c:pt>
                      <c:pt idx="936">
                        <c:v>-0.90000000000000213</c:v>
                      </c:pt>
                      <c:pt idx="937">
                        <c:v>-1.5</c:v>
                      </c:pt>
                      <c:pt idx="938">
                        <c:v>-0.59999999999999432</c:v>
                      </c:pt>
                      <c:pt idx="939">
                        <c:v>1.5</c:v>
                      </c:pt>
                      <c:pt idx="940">
                        <c:v>-1.8999999999999986</c:v>
                      </c:pt>
                      <c:pt idx="941">
                        <c:v>-0.29999999999999716</c:v>
                      </c:pt>
                      <c:pt idx="942">
                        <c:v>0.19999999999999929</c:v>
                      </c:pt>
                      <c:pt idx="943">
                        <c:v>-9.9999999999997868E-2</c:v>
                      </c:pt>
                      <c:pt idx="944">
                        <c:v>-1.1999999999999993</c:v>
                      </c:pt>
                      <c:pt idx="945">
                        <c:v>0.60000000000000142</c:v>
                      </c:pt>
                      <c:pt idx="946">
                        <c:v>-0.60000000000000142</c:v>
                      </c:pt>
                      <c:pt idx="947">
                        <c:v>0.19999999999999929</c:v>
                      </c:pt>
                      <c:pt idx="948">
                        <c:v>-0.60000000000000142</c:v>
                      </c:pt>
                      <c:pt idx="949">
                        <c:v>-0.59999999999999787</c:v>
                      </c:pt>
                      <c:pt idx="950">
                        <c:v>-0.70000000000000284</c:v>
                      </c:pt>
                      <c:pt idx="951">
                        <c:v>-2.3000000000000007</c:v>
                      </c:pt>
                      <c:pt idx="952">
                        <c:v>-1.6000000000000014</c:v>
                      </c:pt>
                      <c:pt idx="953">
                        <c:v>0.5</c:v>
                      </c:pt>
                      <c:pt idx="954">
                        <c:v>-1</c:v>
                      </c:pt>
                      <c:pt idx="955">
                        <c:v>-0.89999999999999858</c:v>
                      </c:pt>
                      <c:pt idx="956">
                        <c:v>-1.8999999999999986</c:v>
                      </c:pt>
                      <c:pt idx="957">
                        <c:v>-1.8000000000000007</c:v>
                      </c:pt>
                      <c:pt idx="958">
                        <c:v>-1.3999999999999986</c:v>
                      </c:pt>
                      <c:pt idx="959">
                        <c:v>0.80000000000000071</c:v>
                      </c:pt>
                      <c:pt idx="960">
                        <c:v>0</c:v>
                      </c:pt>
                      <c:pt idx="961">
                        <c:v>-2.1000000000000014</c:v>
                      </c:pt>
                      <c:pt idx="962">
                        <c:v>-0.90000000000000213</c:v>
                      </c:pt>
                      <c:pt idx="963">
                        <c:v>-2</c:v>
                      </c:pt>
                      <c:pt idx="964">
                        <c:v>-0.19999999999999929</c:v>
                      </c:pt>
                      <c:pt idx="965">
                        <c:v>-1.1999999999999993</c:v>
                      </c:pt>
                      <c:pt idx="966">
                        <c:v>-0.89999999999999858</c:v>
                      </c:pt>
                      <c:pt idx="967">
                        <c:v>-1.1999999999999993</c:v>
                      </c:pt>
                      <c:pt idx="968">
                        <c:v>-3.1999999999999993</c:v>
                      </c:pt>
                      <c:pt idx="969">
                        <c:v>-0.5</c:v>
                      </c:pt>
                      <c:pt idx="970">
                        <c:v>-0.29999999999999716</c:v>
                      </c:pt>
                      <c:pt idx="971">
                        <c:v>9.9999999999997868E-2</c:v>
                      </c:pt>
                      <c:pt idx="972">
                        <c:v>-0.30000000000000071</c:v>
                      </c:pt>
                      <c:pt idx="973">
                        <c:v>-1.8999999999999986</c:v>
                      </c:pt>
                      <c:pt idx="974">
                        <c:v>-1</c:v>
                      </c:pt>
                      <c:pt idx="975">
                        <c:v>-0.40000000000000213</c:v>
                      </c:pt>
                      <c:pt idx="976">
                        <c:v>-1.1000000000000014</c:v>
                      </c:pt>
                      <c:pt idx="977">
                        <c:v>-1.7000000000000028</c:v>
                      </c:pt>
                      <c:pt idx="978">
                        <c:v>-0.10000000000000142</c:v>
                      </c:pt>
                      <c:pt idx="979">
                        <c:v>0.30000000000000071</c:v>
                      </c:pt>
                      <c:pt idx="980">
                        <c:v>-0.79999999999999716</c:v>
                      </c:pt>
                      <c:pt idx="981">
                        <c:v>0.39999999999999858</c:v>
                      </c:pt>
                      <c:pt idx="982">
                        <c:v>-1.8000000000000007</c:v>
                      </c:pt>
                      <c:pt idx="983">
                        <c:v>-3.3999999999999986</c:v>
                      </c:pt>
                      <c:pt idx="984">
                        <c:v>-1.8000000000000007</c:v>
                      </c:pt>
                      <c:pt idx="985">
                        <c:v>-0.59999999999999787</c:v>
                      </c:pt>
                      <c:pt idx="986">
                        <c:v>-0.30000000000000071</c:v>
                      </c:pt>
                      <c:pt idx="987">
                        <c:v>-0.59999999999999787</c:v>
                      </c:pt>
                      <c:pt idx="988">
                        <c:v>-0.69999999999999929</c:v>
                      </c:pt>
                      <c:pt idx="989">
                        <c:v>-1</c:v>
                      </c:pt>
                      <c:pt idx="990">
                        <c:v>-0.90000000000000213</c:v>
                      </c:pt>
                      <c:pt idx="991">
                        <c:v>-1.5</c:v>
                      </c:pt>
                      <c:pt idx="992">
                        <c:v>-0.69999999999999929</c:v>
                      </c:pt>
                      <c:pt idx="993">
                        <c:v>-3.1999999999999993</c:v>
                      </c:pt>
                      <c:pt idx="994">
                        <c:v>-0.89999999999999858</c:v>
                      </c:pt>
                      <c:pt idx="995">
                        <c:v>-1.3999999999999986</c:v>
                      </c:pt>
                      <c:pt idx="996">
                        <c:v>-3.0999999999999979</c:v>
                      </c:pt>
                      <c:pt idx="997">
                        <c:v>-2</c:v>
                      </c:pt>
                      <c:pt idx="998">
                        <c:v>-0.39999999999999858</c:v>
                      </c:pt>
                      <c:pt idx="999">
                        <c:v>-0.5</c:v>
                      </c:pt>
                      <c:pt idx="1000">
                        <c:v>-0.5</c:v>
                      </c:pt>
                      <c:pt idx="1001">
                        <c:v>1.8999999999999986</c:v>
                      </c:pt>
                      <c:pt idx="1002">
                        <c:v>-2.0999999999999979</c:v>
                      </c:pt>
                      <c:pt idx="1003">
                        <c:v>1.3000000000000007</c:v>
                      </c:pt>
                      <c:pt idx="1004">
                        <c:v>-1.3000000000000007</c:v>
                      </c:pt>
                      <c:pt idx="1005">
                        <c:v>0</c:v>
                      </c:pt>
                      <c:pt idx="1006">
                        <c:v>-1.3000000000000007</c:v>
                      </c:pt>
                      <c:pt idx="1007">
                        <c:v>-0.40000000000000213</c:v>
                      </c:pt>
                      <c:pt idx="1008">
                        <c:v>-1.1999999999999993</c:v>
                      </c:pt>
                      <c:pt idx="1009">
                        <c:v>-1.6000000000000014</c:v>
                      </c:pt>
                      <c:pt idx="1010">
                        <c:v>-1.5</c:v>
                      </c:pt>
                      <c:pt idx="1011">
                        <c:v>0.30000000000000071</c:v>
                      </c:pt>
                      <c:pt idx="1012">
                        <c:v>0.69999999999999929</c:v>
                      </c:pt>
                      <c:pt idx="1013">
                        <c:v>-0.19999999999999929</c:v>
                      </c:pt>
                      <c:pt idx="1014">
                        <c:v>-1.4000000000000021</c:v>
                      </c:pt>
                      <c:pt idx="1015">
                        <c:v>0.90000000000000213</c:v>
                      </c:pt>
                      <c:pt idx="1016">
                        <c:v>-0.80000000000000071</c:v>
                      </c:pt>
                      <c:pt idx="1017">
                        <c:v>0.19999999999999929</c:v>
                      </c:pt>
                      <c:pt idx="1018">
                        <c:v>0.90000000000000213</c:v>
                      </c:pt>
                      <c:pt idx="1019">
                        <c:v>-0.89999999999999858</c:v>
                      </c:pt>
                      <c:pt idx="1020">
                        <c:v>-0.50000000000000178</c:v>
                      </c:pt>
                      <c:pt idx="1021">
                        <c:v>0.19999999999999929</c:v>
                      </c:pt>
                      <c:pt idx="1022">
                        <c:v>-0.30000000000000071</c:v>
                      </c:pt>
                      <c:pt idx="1023">
                        <c:v>-0.30000000000000071</c:v>
                      </c:pt>
                      <c:pt idx="1024">
                        <c:v>-0.19999999999999929</c:v>
                      </c:pt>
                      <c:pt idx="1025">
                        <c:v>0.19999999999999929</c:v>
                      </c:pt>
                      <c:pt idx="1026">
                        <c:v>-0.70000000000000284</c:v>
                      </c:pt>
                      <c:pt idx="1027">
                        <c:v>1.8000000000000007</c:v>
                      </c:pt>
                      <c:pt idx="1028">
                        <c:v>0.19999999999999929</c:v>
                      </c:pt>
                      <c:pt idx="1029">
                        <c:v>-1.2000000000000028</c:v>
                      </c:pt>
                      <c:pt idx="1030">
                        <c:v>-0.69999999999999929</c:v>
                      </c:pt>
                      <c:pt idx="1031">
                        <c:v>-1.3000000000000007</c:v>
                      </c:pt>
                      <c:pt idx="1032">
                        <c:v>-0.80000000000000071</c:v>
                      </c:pt>
                      <c:pt idx="1033">
                        <c:v>0.39999999999999858</c:v>
                      </c:pt>
                      <c:pt idx="1034">
                        <c:v>0.69999999999999929</c:v>
                      </c:pt>
                      <c:pt idx="1035">
                        <c:v>-2.2000000000000028</c:v>
                      </c:pt>
                      <c:pt idx="1036">
                        <c:v>0.19999999999999929</c:v>
                      </c:pt>
                      <c:pt idx="1037">
                        <c:v>-1.8000000000000007</c:v>
                      </c:pt>
                      <c:pt idx="1038">
                        <c:v>0</c:v>
                      </c:pt>
                      <c:pt idx="1039">
                        <c:v>-1.8000000000000007</c:v>
                      </c:pt>
                      <c:pt idx="1040">
                        <c:v>-1</c:v>
                      </c:pt>
                      <c:pt idx="1041">
                        <c:v>-9.9999999999997868E-2</c:v>
                      </c:pt>
                      <c:pt idx="1042">
                        <c:v>-1.7000000000000028</c:v>
                      </c:pt>
                      <c:pt idx="1043">
                        <c:v>0.5</c:v>
                      </c:pt>
                      <c:pt idx="1044">
                        <c:v>0.10000000000000142</c:v>
                      </c:pt>
                      <c:pt idx="1045">
                        <c:v>-1.3999999999999986</c:v>
                      </c:pt>
                      <c:pt idx="1046">
                        <c:v>-1.1000000000000014</c:v>
                      </c:pt>
                      <c:pt idx="1047">
                        <c:v>-1.1999999999999993</c:v>
                      </c:pt>
                      <c:pt idx="1048">
                        <c:v>-0.89999999999999858</c:v>
                      </c:pt>
                      <c:pt idx="1049">
                        <c:v>-0.10000000000000142</c:v>
                      </c:pt>
                      <c:pt idx="1050">
                        <c:v>-0.29999999999999716</c:v>
                      </c:pt>
                      <c:pt idx="1051">
                        <c:v>-0.39999999999999858</c:v>
                      </c:pt>
                      <c:pt idx="1052">
                        <c:v>-0.10000000000000142</c:v>
                      </c:pt>
                      <c:pt idx="1053">
                        <c:v>-1.1000000000000014</c:v>
                      </c:pt>
                      <c:pt idx="1054">
                        <c:v>-1</c:v>
                      </c:pt>
                      <c:pt idx="1055">
                        <c:v>-0.60000000000000142</c:v>
                      </c:pt>
                      <c:pt idx="1056">
                        <c:v>0.19999999999999929</c:v>
                      </c:pt>
                      <c:pt idx="1057">
                        <c:v>-1.1999999999999993</c:v>
                      </c:pt>
                      <c:pt idx="1058">
                        <c:v>-2.3999999999999986</c:v>
                      </c:pt>
                      <c:pt idx="1059">
                        <c:v>0</c:v>
                      </c:pt>
                      <c:pt idx="1060">
                        <c:v>9.9999999999997868E-2</c:v>
                      </c:pt>
                      <c:pt idx="1061">
                        <c:v>-1.1000000000000014</c:v>
                      </c:pt>
                      <c:pt idx="1062">
                        <c:v>1</c:v>
                      </c:pt>
                      <c:pt idx="1063">
                        <c:v>0</c:v>
                      </c:pt>
                      <c:pt idx="1064">
                        <c:v>0.19999999999999929</c:v>
                      </c:pt>
                      <c:pt idx="1065">
                        <c:v>-1.1999999999999993</c:v>
                      </c:pt>
                      <c:pt idx="1066">
                        <c:v>-0.69999999999999929</c:v>
                      </c:pt>
                      <c:pt idx="1067">
                        <c:v>1.6000000000000014</c:v>
                      </c:pt>
                      <c:pt idx="1068">
                        <c:v>-1.8000000000000007</c:v>
                      </c:pt>
                      <c:pt idx="1069">
                        <c:v>-0.40000000000000213</c:v>
                      </c:pt>
                      <c:pt idx="1070">
                        <c:v>-0.30000000000000071</c:v>
                      </c:pt>
                      <c:pt idx="1071">
                        <c:v>-0.5</c:v>
                      </c:pt>
                      <c:pt idx="1072">
                        <c:v>-2.1000000000000014</c:v>
                      </c:pt>
                      <c:pt idx="1073">
                        <c:v>0</c:v>
                      </c:pt>
                      <c:pt idx="1074">
                        <c:v>0.19999999999999929</c:v>
                      </c:pt>
                      <c:pt idx="1075">
                        <c:v>-0.40000000000000213</c:v>
                      </c:pt>
                      <c:pt idx="1076">
                        <c:v>1.3000000000000007</c:v>
                      </c:pt>
                      <c:pt idx="1077">
                        <c:v>-0.90000000000000213</c:v>
                      </c:pt>
                      <c:pt idx="1078">
                        <c:v>1.1999999999999993</c:v>
                      </c:pt>
                      <c:pt idx="1079">
                        <c:v>1.8999999999999986</c:v>
                      </c:pt>
                      <c:pt idx="1080">
                        <c:v>0.19999999999999929</c:v>
                      </c:pt>
                      <c:pt idx="1081">
                        <c:v>-0.60000000000000142</c:v>
                      </c:pt>
                      <c:pt idx="1082">
                        <c:v>-0.60000000000000142</c:v>
                      </c:pt>
                      <c:pt idx="1083">
                        <c:v>0.60000000000000142</c:v>
                      </c:pt>
                      <c:pt idx="1084">
                        <c:v>0.89999999999999858</c:v>
                      </c:pt>
                      <c:pt idx="1085">
                        <c:v>-1.0000000000000018</c:v>
                      </c:pt>
                      <c:pt idx="1086">
                        <c:v>-1.9000000000000021</c:v>
                      </c:pt>
                      <c:pt idx="1087">
                        <c:v>-0.80000000000000071</c:v>
                      </c:pt>
                      <c:pt idx="1088">
                        <c:v>-0.39999999999999858</c:v>
                      </c:pt>
                      <c:pt idx="1089">
                        <c:v>0.70000000000000107</c:v>
                      </c:pt>
                      <c:pt idx="1090">
                        <c:v>-1</c:v>
                      </c:pt>
                      <c:pt idx="1091">
                        <c:v>0.30000000000000071</c:v>
                      </c:pt>
                      <c:pt idx="1092">
                        <c:v>-0.29999999999999893</c:v>
                      </c:pt>
                      <c:pt idx="1093">
                        <c:v>0.30000000000000071</c:v>
                      </c:pt>
                      <c:pt idx="1094">
                        <c:v>0.40000000000000036</c:v>
                      </c:pt>
                      <c:pt idx="1095">
                        <c:v>-0.20000000000000107</c:v>
                      </c:pt>
                      <c:pt idx="1096">
                        <c:v>-1</c:v>
                      </c:pt>
                      <c:pt idx="1097">
                        <c:v>0.90000000000000036</c:v>
                      </c:pt>
                      <c:pt idx="1098">
                        <c:v>0.79999999999999893</c:v>
                      </c:pt>
                      <c:pt idx="1099">
                        <c:v>0.30000000000000071</c:v>
                      </c:pt>
                      <c:pt idx="1100">
                        <c:v>-9.9999999999999645E-2</c:v>
                      </c:pt>
                      <c:pt idx="1101">
                        <c:v>0</c:v>
                      </c:pt>
                      <c:pt idx="1102">
                        <c:v>-9.9999999999999645E-2</c:v>
                      </c:pt>
                      <c:pt idx="1103">
                        <c:v>0.29999999999999893</c:v>
                      </c:pt>
                      <c:pt idx="1104">
                        <c:v>-0.5</c:v>
                      </c:pt>
                      <c:pt idx="1105">
                        <c:v>-0.70000000000000107</c:v>
                      </c:pt>
                      <c:pt idx="1106">
                        <c:v>-0.90000000000000036</c:v>
                      </c:pt>
                      <c:pt idx="1107">
                        <c:v>9.9999999999999645E-2</c:v>
                      </c:pt>
                      <c:pt idx="1108">
                        <c:v>0.89999999999999858</c:v>
                      </c:pt>
                      <c:pt idx="1109">
                        <c:v>0.70000000000000107</c:v>
                      </c:pt>
                      <c:pt idx="1110">
                        <c:v>0.79999999999999893</c:v>
                      </c:pt>
                      <c:pt idx="1111">
                        <c:v>-9.9999999999999645E-2</c:v>
                      </c:pt>
                      <c:pt idx="1112">
                        <c:v>0.80000000000000071</c:v>
                      </c:pt>
                      <c:pt idx="1113">
                        <c:v>9.9999999999999645E-2</c:v>
                      </c:pt>
                      <c:pt idx="1114">
                        <c:v>0.69999999999999929</c:v>
                      </c:pt>
                      <c:pt idx="1115">
                        <c:v>-0.30000000000000071</c:v>
                      </c:pt>
                      <c:pt idx="1116">
                        <c:v>-0.19999999999999929</c:v>
                      </c:pt>
                      <c:pt idx="1117">
                        <c:v>0</c:v>
                      </c:pt>
                      <c:pt idx="1118">
                        <c:v>-0.69999999999999929</c:v>
                      </c:pt>
                      <c:pt idx="1119">
                        <c:v>0.10000000000000142</c:v>
                      </c:pt>
                      <c:pt idx="1120">
                        <c:v>1.1000000000000014</c:v>
                      </c:pt>
                      <c:pt idx="1121">
                        <c:v>-0.60000000000000142</c:v>
                      </c:pt>
                      <c:pt idx="1122">
                        <c:v>0.5</c:v>
                      </c:pt>
                      <c:pt idx="1123">
                        <c:v>-0.20000000000000107</c:v>
                      </c:pt>
                      <c:pt idx="1124">
                        <c:v>-0.79999999999999893</c:v>
                      </c:pt>
                      <c:pt idx="1125">
                        <c:v>0.19999999999999929</c:v>
                      </c:pt>
                      <c:pt idx="1126">
                        <c:v>1.4000000000000004</c:v>
                      </c:pt>
                      <c:pt idx="1127">
                        <c:v>-0.80000000000000071</c:v>
                      </c:pt>
                      <c:pt idx="1128">
                        <c:v>0.30000000000000071</c:v>
                      </c:pt>
                      <c:pt idx="1129">
                        <c:v>-1.0999999999999996</c:v>
                      </c:pt>
                      <c:pt idx="1130">
                        <c:v>1.5</c:v>
                      </c:pt>
                      <c:pt idx="1131">
                        <c:v>0.40000000000000036</c:v>
                      </c:pt>
                      <c:pt idx="1132">
                        <c:v>0.5</c:v>
                      </c:pt>
                      <c:pt idx="1133">
                        <c:v>-0.79999999999999893</c:v>
                      </c:pt>
                      <c:pt idx="1134">
                        <c:v>0.29999999999999893</c:v>
                      </c:pt>
                      <c:pt idx="1135">
                        <c:v>0.20000000000000107</c:v>
                      </c:pt>
                      <c:pt idx="1136">
                        <c:v>-1</c:v>
                      </c:pt>
                      <c:pt idx="1137">
                        <c:v>-0.5</c:v>
                      </c:pt>
                      <c:pt idx="1138">
                        <c:v>9.9999999999999645E-2</c:v>
                      </c:pt>
                      <c:pt idx="1139">
                        <c:v>1.0999999999999996</c:v>
                      </c:pt>
                      <c:pt idx="1140">
                        <c:v>1</c:v>
                      </c:pt>
                      <c:pt idx="1141">
                        <c:v>-0.5</c:v>
                      </c:pt>
                      <c:pt idx="1142">
                        <c:v>-0.10000000000000142</c:v>
                      </c:pt>
                      <c:pt idx="1143">
                        <c:v>0.59999999999999964</c:v>
                      </c:pt>
                      <c:pt idx="1144">
                        <c:v>0.10000000000000142</c:v>
                      </c:pt>
                      <c:pt idx="1145">
                        <c:v>-1</c:v>
                      </c:pt>
                      <c:pt idx="1146">
                        <c:v>-0.79999999999999893</c:v>
                      </c:pt>
                      <c:pt idx="1147">
                        <c:v>-1.0999999999999996</c:v>
                      </c:pt>
                      <c:pt idx="1148">
                        <c:v>1.4000000000000004</c:v>
                      </c:pt>
                      <c:pt idx="1149">
                        <c:v>-0.29999999999999893</c:v>
                      </c:pt>
                      <c:pt idx="1150">
                        <c:v>1.8999999999999986</c:v>
                      </c:pt>
                      <c:pt idx="1151">
                        <c:v>0.20000000000000107</c:v>
                      </c:pt>
                      <c:pt idx="1152">
                        <c:v>0.10000000000000142</c:v>
                      </c:pt>
                      <c:pt idx="1153">
                        <c:v>-0.19999999999999929</c:v>
                      </c:pt>
                      <c:pt idx="1154">
                        <c:v>-0.70000000000000107</c:v>
                      </c:pt>
                      <c:pt idx="1155">
                        <c:v>-0.30000000000000071</c:v>
                      </c:pt>
                      <c:pt idx="1156">
                        <c:v>-0.19999999999999929</c:v>
                      </c:pt>
                      <c:pt idx="1157">
                        <c:v>0.79999999999999893</c:v>
                      </c:pt>
                      <c:pt idx="1158">
                        <c:v>-0.19999999999999929</c:v>
                      </c:pt>
                      <c:pt idx="1159">
                        <c:v>-0.79999999999999893</c:v>
                      </c:pt>
                      <c:pt idx="1160">
                        <c:v>0.19999999999999929</c:v>
                      </c:pt>
                      <c:pt idx="1161">
                        <c:v>9.9999999999999645E-2</c:v>
                      </c:pt>
                      <c:pt idx="1162">
                        <c:v>0.90000000000000036</c:v>
                      </c:pt>
                      <c:pt idx="1163">
                        <c:v>2.3999999999999986</c:v>
                      </c:pt>
                      <c:pt idx="1164">
                        <c:v>0.59999999999999964</c:v>
                      </c:pt>
                      <c:pt idx="1165">
                        <c:v>0.5</c:v>
                      </c:pt>
                      <c:pt idx="1166">
                        <c:v>1.5</c:v>
                      </c:pt>
                      <c:pt idx="1167">
                        <c:v>9.9999999999999645E-2</c:v>
                      </c:pt>
                      <c:pt idx="1168">
                        <c:v>-0.70000000000000107</c:v>
                      </c:pt>
                      <c:pt idx="1169">
                        <c:v>-0.80000000000000071</c:v>
                      </c:pt>
                      <c:pt idx="1170">
                        <c:v>0.59999999999999964</c:v>
                      </c:pt>
                      <c:pt idx="1171">
                        <c:v>2.8000000000000007</c:v>
                      </c:pt>
                      <c:pt idx="1172">
                        <c:v>0.30000000000000071</c:v>
                      </c:pt>
                      <c:pt idx="1173">
                        <c:v>1.6999999999999993</c:v>
                      </c:pt>
                      <c:pt idx="1174">
                        <c:v>3.0999999999999996</c:v>
                      </c:pt>
                      <c:pt idx="1175">
                        <c:v>2.9000000000000004</c:v>
                      </c:pt>
                      <c:pt idx="1176">
                        <c:v>-0.30000000000000071</c:v>
                      </c:pt>
                      <c:pt idx="1177">
                        <c:v>1.1999999999999993</c:v>
                      </c:pt>
                      <c:pt idx="1178">
                        <c:v>0.90000000000000036</c:v>
                      </c:pt>
                      <c:pt idx="1179">
                        <c:v>2</c:v>
                      </c:pt>
                      <c:pt idx="1180">
                        <c:v>0.80000000000000071</c:v>
                      </c:pt>
                      <c:pt idx="1181">
                        <c:v>1.5</c:v>
                      </c:pt>
                      <c:pt idx="1182">
                        <c:v>1</c:v>
                      </c:pt>
                      <c:pt idx="1183">
                        <c:v>1.4000000000000004</c:v>
                      </c:pt>
                      <c:pt idx="1184">
                        <c:v>-0.19999999999999929</c:v>
                      </c:pt>
                      <c:pt idx="1185">
                        <c:v>1.2999999999999989</c:v>
                      </c:pt>
                      <c:pt idx="1186">
                        <c:v>-1</c:v>
                      </c:pt>
                      <c:pt idx="1187">
                        <c:v>2</c:v>
                      </c:pt>
                      <c:pt idx="1188">
                        <c:v>3.1999999999999993</c:v>
                      </c:pt>
                      <c:pt idx="1189">
                        <c:v>0.59999999999999964</c:v>
                      </c:pt>
                      <c:pt idx="1190">
                        <c:v>0.79999999999999893</c:v>
                      </c:pt>
                      <c:pt idx="1191">
                        <c:v>1.3999999999999986</c:v>
                      </c:pt>
                      <c:pt idx="1192">
                        <c:v>1.5999999999999996</c:v>
                      </c:pt>
                      <c:pt idx="1193">
                        <c:v>1.7000000000000011</c:v>
                      </c:pt>
                      <c:pt idx="1194">
                        <c:v>0.90000000000000036</c:v>
                      </c:pt>
                      <c:pt idx="1195">
                        <c:v>2</c:v>
                      </c:pt>
                      <c:pt idx="1196">
                        <c:v>0.5</c:v>
                      </c:pt>
                      <c:pt idx="1197">
                        <c:v>1</c:v>
                      </c:pt>
                      <c:pt idx="1198">
                        <c:v>1.3000000000000007</c:v>
                      </c:pt>
                      <c:pt idx="1199">
                        <c:v>0.69999999999999929</c:v>
                      </c:pt>
                      <c:pt idx="1200">
                        <c:v>1.4000000000000004</c:v>
                      </c:pt>
                      <c:pt idx="1201">
                        <c:v>1.5</c:v>
                      </c:pt>
                      <c:pt idx="1202">
                        <c:v>8.4</c:v>
                      </c:pt>
                      <c:pt idx="1203">
                        <c:v>0.90000000000000036</c:v>
                      </c:pt>
                      <c:pt idx="1204">
                        <c:v>0.10000000000000142</c:v>
                      </c:pt>
                      <c:pt idx="1205">
                        <c:v>0.5</c:v>
                      </c:pt>
                      <c:pt idx="1206">
                        <c:v>3</c:v>
                      </c:pt>
                      <c:pt idx="1207">
                        <c:v>2.4000000000000004</c:v>
                      </c:pt>
                      <c:pt idx="1208">
                        <c:v>0.60000000000000142</c:v>
                      </c:pt>
                      <c:pt idx="1209">
                        <c:v>1.9000000000000004</c:v>
                      </c:pt>
                      <c:pt idx="1210">
                        <c:v>-0.40000000000000036</c:v>
                      </c:pt>
                      <c:pt idx="1211">
                        <c:v>-0.30000000000000071</c:v>
                      </c:pt>
                      <c:pt idx="1212">
                        <c:v>0.30000000000000071</c:v>
                      </c:pt>
                      <c:pt idx="1213">
                        <c:v>-1</c:v>
                      </c:pt>
                      <c:pt idx="1214">
                        <c:v>1.5</c:v>
                      </c:pt>
                      <c:pt idx="1215">
                        <c:v>0.70000000000000107</c:v>
                      </c:pt>
                      <c:pt idx="1216">
                        <c:v>1</c:v>
                      </c:pt>
                      <c:pt idx="1217">
                        <c:v>0.30000000000000071</c:v>
                      </c:pt>
                      <c:pt idx="1218">
                        <c:v>-0.19999999999999929</c:v>
                      </c:pt>
                      <c:pt idx="1219">
                        <c:v>-0.69999999999999929</c:v>
                      </c:pt>
                      <c:pt idx="1220">
                        <c:v>0.5</c:v>
                      </c:pt>
                      <c:pt idx="1221">
                        <c:v>0.40000000000000036</c:v>
                      </c:pt>
                      <c:pt idx="1222">
                        <c:v>-9.9999999999999645E-2</c:v>
                      </c:pt>
                      <c:pt idx="1223">
                        <c:v>0.30000000000000071</c:v>
                      </c:pt>
                      <c:pt idx="1224">
                        <c:v>0.20000000000000107</c:v>
                      </c:pt>
                      <c:pt idx="1225">
                        <c:v>0.80000000000000071</c:v>
                      </c:pt>
                      <c:pt idx="1226">
                        <c:v>-0.79999999999999893</c:v>
                      </c:pt>
                      <c:pt idx="1227">
                        <c:v>2.0999999999999996</c:v>
                      </c:pt>
                      <c:pt idx="1228">
                        <c:v>0.40000000000000036</c:v>
                      </c:pt>
                      <c:pt idx="1229">
                        <c:v>0.5</c:v>
                      </c:pt>
                      <c:pt idx="1230">
                        <c:v>2</c:v>
                      </c:pt>
                      <c:pt idx="1231">
                        <c:v>0.20000000000000107</c:v>
                      </c:pt>
                      <c:pt idx="1232">
                        <c:v>9.9999999999999645E-2</c:v>
                      </c:pt>
                      <c:pt idx="1233">
                        <c:v>-9.9999999999999645E-2</c:v>
                      </c:pt>
                      <c:pt idx="1234">
                        <c:v>1.0999999999999996</c:v>
                      </c:pt>
                      <c:pt idx="1235">
                        <c:v>-1</c:v>
                      </c:pt>
                      <c:pt idx="1236">
                        <c:v>-0.5</c:v>
                      </c:pt>
                      <c:pt idx="1237">
                        <c:v>-0.5</c:v>
                      </c:pt>
                      <c:pt idx="1238">
                        <c:v>0.40000000000000036</c:v>
                      </c:pt>
                      <c:pt idx="1239">
                        <c:v>-1</c:v>
                      </c:pt>
                      <c:pt idx="1240">
                        <c:v>-0.20000000000000107</c:v>
                      </c:pt>
                      <c:pt idx="1241">
                        <c:v>0.30000000000000071</c:v>
                      </c:pt>
                      <c:pt idx="1242">
                        <c:v>1.6000000000000014</c:v>
                      </c:pt>
                      <c:pt idx="1243">
                        <c:v>1.7999999999999989</c:v>
                      </c:pt>
                      <c:pt idx="1244">
                        <c:v>-9.9999999999999645E-2</c:v>
                      </c:pt>
                      <c:pt idx="1245">
                        <c:v>-0.5</c:v>
                      </c:pt>
                      <c:pt idx="1246">
                        <c:v>0.69999999999999929</c:v>
                      </c:pt>
                      <c:pt idx="1247">
                        <c:v>1.1999999999999993</c:v>
                      </c:pt>
                      <c:pt idx="1248">
                        <c:v>0.39999999999999858</c:v>
                      </c:pt>
                      <c:pt idx="1249">
                        <c:v>0.19999999999999929</c:v>
                      </c:pt>
                      <c:pt idx="1250">
                        <c:v>1</c:v>
                      </c:pt>
                      <c:pt idx="1251">
                        <c:v>1.1999999999999993</c:v>
                      </c:pt>
                      <c:pt idx="1252">
                        <c:v>1.1999999999999993</c:v>
                      </c:pt>
                      <c:pt idx="1253">
                        <c:v>-1.1000000000000014</c:v>
                      </c:pt>
                      <c:pt idx="1254">
                        <c:v>0.79999999999999893</c:v>
                      </c:pt>
                      <c:pt idx="1255">
                        <c:v>1.9000000000000004</c:v>
                      </c:pt>
                      <c:pt idx="1256">
                        <c:v>9.9999999999999645E-2</c:v>
                      </c:pt>
                      <c:pt idx="1257">
                        <c:v>1.5</c:v>
                      </c:pt>
                      <c:pt idx="1258">
                        <c:v>-1</c:v>
                      </c:pt>
                      <c:pt idx="1259">
                        <c:v>-1</c:v>
                      </c:pt>
                      <c:pt idx="1260">
                        <c:v>-9.9999999999999645E-2</c:v>
                      </c:pt>
                      <c:pt idx="1261">
                        <c:v>-0.40000000000000036</c:v>
                      </c:pt>
                      <c:pt idx="1262">
                        <c:v>0.69999999999999929</c:v>
                      </c:pt>
                      <c:pt idx="1263">
                        <c:v>-0.89999999999999858</c:v>
                      </c:pt>
                      <c:pt idx="1264">
                        <c:v>0.5</c:v>
                      </c:pt>
                      <c:pt idx="1265">
                        <c:v>0.19999999999999929</c:v>
                      </c:pt>
                      <c:pt idx="1266">
                        <c:v>-0.20000000000000107</c:v>
                      </c:pt>
                      <c:pt idx="1267">
                        <c:v>0.5</c:v>
                      </c:pt>
                      <c:pt idx="1268">
                        <c:v>0.20000000000000107</c:v>
                      </c:pt>
                      <c:pt idx="1269">
                        <c:v>0.20000000000000107</c:v>
                      </c:pt>
                      <c:pt idx="1270">
                        <c:v>-0.80000000000000071</c:v>
                      </c:pt>
                      <c:pt idx="1271">
                        <c:v>-0.89999999999999858</c:v>
                      </c:pt>
                      <c:pt idx="1272">
                        <c:v>-1.3000000000000007</c:v>
                      </c:pt>
                      <c:pt idx="1273">
                        <c:v>-1.1999999999999993</c:v>
                      </c:pt>
                      <c:pt idx="1274">
                        <c:v>1</c:v>
                      </c:pt>
                      <c:pt idx="1275">
                        <c:v>-0.79999999999999893</c:v>
                      </c:pt>
                      <c:pt idx="1276">
                        <c:v>-0.59999999999999964</c:v>
                      </c:pt>
                      <c:pt idx="1277">
                        <c:v>-0.59999999999999964</c:v>
                      </c:pt>
                      <c:pt idx="1278">
                        <c:v>0.5</c:v>
                      </c:pt>
                      <c:pt idx="1279">
                        <c:v>0</c:v>
                      </c:pt>
                      <c:pt idx="1280">
                        <c:v>0.20000000000000107</c:v>
                      </c:pt>
                      <c:pt idx="1281">
                        <c:v>-0.40000000000000036</c:v>
                      </c:pt>
                      <c:pt idx="1282">
                        <c:v>-0.20000000000000107</c:v>
                      </c:pt>
                      <c:pt idx="1283">
                        <c:v>-0.80000000000000071</c:v>
                      </c:pt>
                      <c:pt idx="1284">
                        <c:v>-1.2000000000000011</c:v>
                      </c:pt>
                      <c:pt idx="1285">
                        <c:v>-0.19999999999999929</c:v>
                      </c:pt>
                      <c:pt idx="1286">
                        <c:v>-9.9999999999999645E-2</c:v>
                      </c:pt>
                      <c:pt idx="1287">
                        <c:v>-1.1000000000000014</c:v>
                      </c:pt>
                      <c:pt idx="1288">
                        <c:v>-0.19999999999999929</c:v>
                      </c:pt>
                      <c:pt idx="1289">
                        <c:v>-0.40000000000000036</c:v>
                      </c:pt>
                      <c:pt idx="1290">
                        <c:v>-1.7999999999999989</c:v>
                      </c:pt>
                      <c:pt idx="1291">
                        <c:v>-0.89999999999999858</c:v>
                      </c:pt>
                      <c:pt idx="1292">
                        <c:v>0.29999999999999893</c:v>
                      </c:pt>
                      <c:pt idx="1293">
                        <c:v>-1.4000000000000004</c:v>
                      </c:pt>
                      <c:pt idx="1294">
                        <c:v>9.9999999999999645E-2</c:v>
                      </c:pt>
                      <c:pt idx="1295">
                        <c:v>0.39999999999999858</c:v>
                      </c:pt>
                      <c:pt idx="1296">
                        <c:v>-1.0999999999999996</c:v>
                      </c:pt>
                      <c:pt idx="1297">
                        <c:v>1.2999999999999989</c:v>
                      </c:pt>
                      <c:pt idx="1298">
                        <c:v>2.0999999999999996</c:v>
                      </c:pt>
                      <c:pt idx="1299">
                        <c:v>9.9999999999999645E-2</c:v>
                      </c:pt>
                      <c:pt idx="1300">
                        <c:v>-0.59999999999999964</c:v>
                      </c:pt>
                      <c:pt idx="1301">
                        <c:v>-1.5999999999999996</c:v>
                      </c:pt>
                      <c:pt idx="1302">
                        <c:v>-0.40000000000000036</c:v>
                      </c:pt>
                      <c:pt idx="1303">
                        <c:v>0.59999999999999964</c:v>
                      </c:pt>
                      <c:pt idx="1304">
                        <c:v>-0.5</c:v>
                      </c:pt>
                      <c:pt idx="1305">
                        <c:v>0.70000000000000107</c:v>
                      </c:pt>
                      <c:pt idx="1306">
                        <c:v>-1.2999999999999989</c:v>
                      </c:pt>
                      <c:pt idx="1307">
                        <c:v>-0.30000000000000071</c:v>
                      </c:pt>
                      <c:pt idx="1308">
                        <c:v>1.2000000000000011</c:v>
                      </c:pt>
                      <c:pt idx="1309">
                        <c:v>-0.90000000000000036</c:v>
                      </c:pt>
                      <c:pt idx="1310">
                        <c:v>0.69999999999999929</c:v>
                      </c:pt>
                      <c:pt idx="1311">
                        <c:v>-1.5</c:v>
                      </c:pt>
                      <c:pt idx="1312">
                        <c:v>-0.10000000000000142</c:v>
                      </c:pt>
                      <c:pt idx="1313">
                        <c:v>0.20000000000000107</c:v>
                      </c:pt>
                      <c:pt idx="1314">
                        <c:v>-0.5</c:v>
                      </c:pt>
                      <c:pt idx="1315">
                        <c:v>-1.3000000000000007</c:v>
                      </c:pt>
                      <c:pt idx="1316">
                        <c:v>1</c:v>
                      </c:pt>
                      <c:pt idx="1317">
                        <c:v>0</c:v>
                      </c:pt>
                      <c:pt idx="1318">
                        <c:v>-0.89999999999999858</c:v>
                      </c:pt>
                      <c:pt idx="1319">
                        <c:v>0.5</c:v>
                      </c:pt>
                      <c:pt idx="1320">
                        <c:v>2</c:v>
                      </c:pt>
                      <c:pt idx="1321">
                        <c:v>-1.5999999999999979</c:v>
                      </c:pt>
                      <c:pt idx="1322">
                        <c:v>1.3000000000000007</c:v>
                      </c:pt>
                      <c:pt idx="1323">
                        <c:v>-0.89999999999999858</c:v>
                      </c:pt>
                      <c:pt idx="1324">
                        <c:v>0.70000000000000284</c:v>
                      </c:pt>
                      <c:pt idx="1325">
                        <c:v>0.69999999999999929</c:v>
                      </c:pt>
                      <c:pt idx="1326">
                        <c:v>0.30000000000000071</c:v>
                      </c:pt>
                      <c:pt idx="1327">
                        <c:v>-0.19999999999999929</c:v>
                      </c:pt>
                      <c:pt idx="1328">
                        <c:v>-1.3000000000000007</c:v>
                      </c:pt>
                      <c:pt idx="1329">
                        <c:v>-1.1999999999999993</c:v>
                      </c:pt>
                      <c:pt idx="1330">
                        <c:v>-1</c:v>
                      </c:pt>
                      <c:pt idx="1331">
                        <c:v>-1.1000000000000014</c:v>
                      </c:pt>
                      <c:pt idx="1332">
                        <c:v>0.19999999999999929</c:v>
                      </c:pt>
                      <c:pt idx="1333">
                        <c:v>-0.19999999999999929</c:v>
                      </c:pt>
                      <c:pt idx="1334">
                        <c:v>-1.5</c:v>
                      </c:pt>
                      <c:pt idx="1335">
                        <c:v>-1.6999999999999993</c:v>
                      </c:pt>
                      <c:pt idx="1336">
                        <c:v>-0.5</c:v>
                      </c:pt>
                      <c:pt idx="1337">
                        <c:v>1.6999999999999993</c:v>
                      </c:pt>
                      <c:pt idx="1338">
                        <c:v>-1</c:v>
                      </c:pt>
                      <c:pt idx="1339">
                        <c:v>-1.8000000000000007</c:v>
                      </c:pt>
                      <c:pt idx="1340">
                        <c:v>-2</c:v>
                      </c:pt>
                      <c:pt idx="1341">
                        <c:v>-0.39999999999999858</c:v>
                      </c:pt>
                      <c:pt idx="1342">
                        <c:v>-1.3000000000000007</c:v>
                      </c:pt>
                      <c:pt idx="1343">
                        <c:v>-1.8999999999999986</c:v>
                      </c:pt>
                      <c:pt idx="1344">
                        <c:v>0.79999999999999716</c:v>
                      </c:pt>
                      <c:pt idx="1345">
                        <c:v>-0.30000000000000071</c:v>
                      </c:pt>
                      <c:pt idx="1346">
                        <c:v>-1.2000000000000028</c:v>
                      </c:pt>
                      <c:pt idx="1347">
                        <c:v>-1.1999999999999993</c:v>
                      </c:pt>
                      <c:pt idx="1348">
                        <c:v>1.5</c:v>
                      </c:pt>
                      <c:pt idx="1349">
                        <c:v>-0.30000000000000071</c:v>
                      </c:pt>
                      <c:pt idx="1350">
                        <c:v>-2.0999999999999979</c:v>
                      </c:pt>
                      <c:pt idx="1351">
                        <c:v>-1.6999999999999993</c:v>
                      </c:pt>
                      <c:pt idx="1352">
                        <c:v>-1.1000000000000014</c:v>
                      </c:pt>
                      <c:pt idx="1353">
                        <c:v>0.30000000000000071</c:v>
                      </c:pt>
                      <c:pt idx="1354">
                        <c:v>0.69999999999999929</c:v>
                      </c:pt>
                      <c:pt idx="1355">
                        <c:v>-0.90000000000000213</c:v>
                      </c:pt>
                      <c:pt idx="1356">
                        <c:v>-2.5999999999999979</c:v>
                      </c:pt>
                      <c:pt idx="1357">
                        <c:v>0.10000000000000142</c:v>
                      </c:pt>
                      <c:pt idx="1358">
                        <c:v>0.39999999999999858</c:v>
                      </c:pt>
                      <c:pt idx="1359">
                        <c:v>-0.10000000000000142</c:v>
                      </c:pt>
                      <c:pt idx="1360">
                        <c:v>1.2000000000000028</c:v>
                      </c:pt>
                      <c:pt idx="1361">
                        <c:v>-3.2000000000000028</c:v>
                      </c:pt>
                      <c:pt idx="1362">
                        <c:v>-0.20000000000000284</c:v>
                      </c:pt>
                      <c:pt idx="1363">
                        <c:v>-0.19999999999999929</c:v>
                      </c:pt>
                      <c:pt idx="1364">
                        <c:v>-2.1000000000000014</c:v>
                      </c:pt>
                      <c:pt idx="1365">
                        <c:v>-0.10000000000000142</c:v>
                      </c:pt>
                      <c:pt idx="1366">
                        <c:v>-2.5</c:v>
                      </c:pt>
                      <c:pt idx="1367">
                        <c:v>0.80000000000000071</c:v>
                      </c:pt>
                      <c:pt idx="1368">
                        <c:v>-1.5999999999999979</c:v>
                      </c:pt>
                      <c:pt idx="1369">
                        <c:v>-0.59999999999999787</c:v>
                      </c:pt>
                      <c:pt idx="1370">
                        <c:v>-2.1999999999999993</c:v>
                      </c:pt>
                      <c:pt idx="1371">
                        <c:v>-0.99999999999999822</c:v>
                      </c:pt>
                      <c:pt idx="1372">
                        <c:v>-2.2000000000000011</c:v>
                      </c:pt>
                      <c:pt idx="1373">
                        <c:v>-0.69999999999999929</c:v>
                      </c:pt>
                      <c:pt idx="1374">
                        <c:v>-0.30000000000000071</c:v>
                      </c:pt>
                      <c:pt idx="1375">
                        <c:v>-0.19999999999999929</c:v>
                      </c:pt>
                      <c:pt idx="1376">
                        <c:v>-1.6999999999999993</c:v>
                      </c:pt>
                      <c:pt idx="1377">
                        <c:v>-1.8999999999999986</c:v>
                      </c:pt>
                      <c:pt idx="1378">
                        <c:v>-2.1999999999999993</c:v>
                      </c:pt>
                      <c:pt idx="1379">
                        <c:v>-0.5</c:v>
                      </c:pt>
                      <c:pt idx="1380">
                        <c:v>-9.9999999999997868E-2</c:v>
                      </c:pt>
                      <c:pt idx="1381">
                        <c:v>-0.5</c:v>
                      </c:pt>
                      <c:pt idx="1382">
                        <c:v>0.70000000000000107</c:v>
                      </c:pt>
                      <c:pt idx="1383">
                        <c:v>-1.3000000000000007</c:v>
                      </c:pt>
                      <c:pt idx="1384">
                        <c:v>0.10000000000000142</c:v>
                      </c:pt>
                      <c:pt idx="1385">
                        <c:v>-3.4000000000000021</c:v>
                      </c:pt>
                      <c:pt idx="1386">
                        <c:v>-1.4000000000000004</c:v>
                      </c:pt>
                      <c:pt idx="1387">
                        <c:v>-1.1999999999999993</c:v>
                      </c:pt>
                      <c:pt idx="1388">
                        <c:v>-0.19999999999999929</c:v>
                      </c:pt>
                      <c:pt idx="1389">
                        <c:v>0.5</c:v>
                      </c:pt>
                      <c:pt idx="1390">
                        <c:v>-0.20000000000000107</c:v>
                      </c:pt>
                      <c:pt idx="1391">
                        <c:v>-1.9000000000000004</c:v>
                      </c:pt>
                      <c:pt idx="1392">
                        <c:v>0.10000000000000142</c:v>
                      </c:pt>
                      <c:pt idx="1393">
                        <c:v>-1.3000000000000007</c:v>
                      </c:pt>
                      <c:pt idx="1394">
                        <c:v>-0.5</c:v>
                      </c:pt>
                      <c:pt idx="1395">
                        <c:v>0</c:v>
                      </c:pt>
                      <c:pt idx="1396">
                        <c:v>-0.39999999999999858</c:v>
                      </c:pt>
                      <c:pt idx="1397">
                        <c:v>0.10000000000000142</c:v>
                      </c:pt>
                      <c:pt idx="1398">
                        <c:v>-2.3999999999999986</c:v>
                      </c:pt>
                      <c:pt idx="1399">
                        <c:v>-0.90000000000000213</c:v>
                      </c:pt>
                      <c:pt idx="1400">
                        <c:v>1.7999999999999989</c:v>
                      </c:pt>
                      <c:pt idx="1401">
                        <c:v>-0.5</c:v>
                      </c:pt>
                      <c:pt idx="1402">
                        <c:v>0</c:v>
                      </c:pt>
                      <c:pt idx="1403">
                        <c:v>-9.9999999999997868E-2</c:v>
                      </c:pt>
                      <c:pt idx="1404">
                        <c:v>-0.69999999999999929</c:v>
                      </c:pt>
                      <c:pt idx="1405">
                        <c:v>-1.6999999999999993</c:v>
                      </c:pt>
                      <c:pt idx="1406">
                        <c:v>-0.5</c:v>
                      </c:pt>
                      <c:pt idx="1407">
                        <c:v>-0.30000000000000071</c:v>
                      </c:pt>
                      <c:pt idx="1408">
                        <c:v>-0.69999999999999929</c:v>
                      </c:pt>
                      <c:pt idx="1409">
                        <c:v>-0.80000000000000071</c:v>
                      </c:pt>
                      <c:pt idx="1410">
                        <c:v>0.79999999999999893</c:v>
                      </c:pt>
                      <c:pt idx="1411">
                        <c:v>-1.4000000000000004</c:v>
                      </c:pt>
                      <c:pt idx="1412">
                        <c:v>-0.5</c:v>
                      </c:pt>
                      <c:pt idx="1413">
                        <c:v>-1.1999999999999993</c:v>
                      </c:pt>
                      <c:pt idx="1414">
                        <c:v>0</c:v>
                      </c:pt>
                      <c:pt idx="1415">
                        <c:v>-0.69999999999999929</c:v>
                      </c:pt>
                      <c:pt idx="1416">
                        <c:v>-1</c:v>
                      </c:pt>
                      <c:pt idx="1417">
                        <c:v>-1.3000000000000007</c:v>
                      </c:pt>
                      <c:pt idx="1418">
                        <c:v>-0.29999999999999716</c:v>
                      </c:pt>
                      <c:pt idx="1419">
                        <c:v>-1.4000000000000004</c:v>
                      </c:pt>
                      <c:pt idx="1420">
                        <c:v>-2.0999999999999979</c:v>
                      </c:pt>
                      <c:pt idx="1421">
                        <c:v>-1.3000000000000007</c:v>
                      </c:pt>
                      <c:pt idx="1422">
                        <c:v>-0.69999999999999929</c:v>
                      </c:pt>
                      <c:pt idx="1423">
                        <c:v>1.6999999999999993</c:v>
                      </c:pt>
                      <c:pt idx="1424">
                        <c:v>-0.69999999999999929</c:v>
                      </c:pt>
                      <c:pt idx="1425">
                        <c:v>-0.90000000000000213</c:v>
                      </c:pt>
                      <c:pt idx="1426">
                        <c:v>-1.7999999999999989</c:v>
                      </c:pt>
                      <c:pt idx="1427">
                        <c:v>-1.0999999999999979</c:v>
                      </c:pt>
                      <c:pt idx="1428">
                        <c:v>-1</c:v>
                      </c:pt>
                      <c:pt idx="1429">
                        <c:v>-0.39999999999999858</c:v>
                      </c:pt>
                      <c:pt idx="1430">
                        <c:v>-2</c:v>
                      </c:pt>
                      <c:pt idx="1431">
                        <c:v>0.90000000000000213</c:v>
                      </c:pt>
                      <c:pt idx="1432">
                        <c:v>-1</c:v>
                      </c:pt>
                      <c:pt idx="1433">
                        <c:v>-0.30000000000000071</c:v>
                      </c:pt>
                      <c:pt idx="1434">
                        <c:v>-2.1000000000000014</c:v>
                      </c:pt>
                      <c:pt idx="1435">
                        <c:v>-0.30000000000000071</c:v>
                      </c:pt>
                      <c:pt idx="1436">
                        <c:v>-0.19999999999999929</c:v>
                      </c:pt>
                      <c:pt idx="1437">
                        <c:v>-0.69999999999999929</c:v>
                      </c:pt>
                      <c:pt idx="1438">
                        <c:v>-0.29999999999999716</c:v>
                      </c:pt>
                      <c:pt idx="1439">
                        <c:v>-1.4000000000000021</c:v>
                      </c:pt>
                      <c:pt idx="1440">
                        <c:v>0.19999999999999929</c:v>
                      </c:pt>
                      <c:pt idx="1441">
                        <c:v>0.69999999999999929</c:v>
                      </c:pt>
                      <c:pt idx="1442">
                        <c:v>0</c:v>
                      </c:pt>
                      <c:pt idx="1443">
                        <c:v>0</c:v>
                      </c:pt>
                      <c:pt idx="1444">
                        <c:v>-2</c:v>
                      </c:pt>
                      <c:pt idx="1445">
                        <c:v>0.30000000000000071</c:v>
                      </c:pt>
                      <c:pt idx="1446">
                        <c:v>-0.29999999999999716</c:v>
                      </c:pt>
                      <c:pt idx="1447">
                        <c:v>-1</c:v>
                      </c:pt>
                      <c:pt idx="1448">
                        <c:v>-1.9000000000000021</c:v>
                      </c:pt>
                      <c:pt idx="1449">
                        <c:v>-0.19999999999999929</c:v>
                      </c:pt>
                      <c:pt idx="1450">
                        <c:v>0.40000000000000213</c:v>
                      </c:pt>
                      <c:pt idx="1451">
                        <c:v>0</c:v>
                      </c:pt>
                      <c:pt idx="1452">
                        <c:v>0.5</c:v>
                      </c:pt>
                      <c:pt idx="1453">
                        <c:v>-1</c:v>
                      </c:pt>
                      <c:pt idx="1454">
                        <c:v>-1.1000000000000014</c:v>
                      </c:pt>
                      <c:pt idx="1455">
                        <c:v>-2.1000000000000014</c:v>
                      </c:pt>
                      <c:pt idx="1456">
                        <c:v>-2.3999999999999986</c:v>
                      </c:pt>
                      <c:pt idx="1457">
                        <c:v>-1.2000000000000028</c:v>
                      </c:pt>
                      <c:pt idx="1458">
                        <c:v>-0.80000000000000426</c:v>
                      </c:pt>
                      <c:pt idx="1459">
                        <c:v>-1.3000000000000043</c:v>
                      </c:pt>
                      <c:pt idx="1460">
                        <c:v>-0.5</c:v>
                      </c:pt>
                      <c:pt idx="1461">
                        <c:v>2.2000000000000028</c:v>
                      </c:pt>
                      <c:pt idx="1462">
                        <c:v>1.1000000000000014</c:v>
                      </c:pt>
                      <c:pt idx="1463">
                        <c:v>-0.10000000000000142</c:v>
                      </c:pt>
                      <c:pt idx="1464">
                        <c:v>-1.2000000000000028</c:v>
                      </c:pt>
                      <c:pt idx="1465">
                        <c:v>1.3000000000000043</c:v>
                      </c:pt>
                      <c:pt idx="1466">
                        <c:v>2.3999999999999986</c:v>
                      </c:pt>
                      <c:pt idx="1467">
                        <c:v>1</c:v>
                      </c:pt>
                      <c:pt idx="1468">
                        <c:v>-0.30000000000000426</c:v>
                      </c:pt>
                      <c:pt idx="1469">
                        <c:v>0</c:v>
                      </c:pt>
                      <c:pt idx="1470">
                        <c:v>-0.80000000000000426</c:v>
                      </c:pt>
                      <c:pt idx="1471">
                        <c:v>1.1000000000000014</c:v>
                      </c:pt>
                      <c:pt idx="1472">
                        <c:v>1</c:v>
                      </c:pt>
                      <c:pt idx="1473">
                        <c:v>1.4000000000000057</c:v>
                      </c:pt>
                      <c:pt idx="1474">
                        <c:v>1.8999999999999915</c:v>
                      </c:pt>
                      <c:pt idx="1475">
                        <c:v>0.5</c:v>
                      </c:pt>
                      <c:pt idx="1476">
                        <c:v>1.6000000000000085</c:v>
                      </c:pt>
                      <c:pt idx="1477">
                        <c:v>-0.29999999999999716</c:v>
                      </c:pt>
                      <c:pt idx="1478">
                        <c:v>1</c:v>
                      </c:pt>
                      <c:pt idx="1479">
                        <c:v>1.9000000000000057</c:v>
                      </c:pt>
                      <c:pt idx="1480">
                        <c:v>-1.4000000000000057</c:v>
                      </c:pt>
                      <c:pt idx="1481">
                        <c:v>2.3999999999999915</c:v>
                      </c:pt>
                      <c:pt idx="1482">
                        <c:v>0.89999999999999147</c:v>
                      </c:pt>
                      <c:pt idx="1483">
                        <c:v>0.59999999999999432</c:v>
                      </c:pt>
                      <c:pt idx="1484">
                        <c:v>0.60000000000000853</c:v>
                      </c:pt>
                      <c:pt idx="1485">
                        <c:v>0.30000000000001137</c:v>
                      </c:pt>
                      <c:pt idx="1486">
                        <c:v>9.9999999999994316E-2</c:v>
                      </c:pt>
                      <c:pt idx="1487">
                        <c:v>0</c:v>
                      </c:pt>
                      <c:pt idx="1488">
                        <c:v>-9.9999999999994316E-2</c:v>
                      </c:pt>
                      <c:pt idx="1489">
                        <c:v>2.2999999999999972</c:v>
                      </c:pt>
                      <c:pt idx="1490">
                        <c:v>-2.2000000000000028</c:v>
                      </c:pt>
                      <c:pt idx="1491">
                        <c:v>0.70000000000000284</c:v>
                      </c:pt>
                      <c:pt idx="1492">
                        <c:v>-0.20000000000000284</c:v>
                      </c:pt>
                      <c:pt idx="1493">
                        <c:v>0.59999999999999432</c:v>
                      </c:pt>
                      <c:pt idx="1494">
                        <c:v>-0.79999999999999716</c:v>
                      </c:pt>
                      <c:pt idx="1495">
                        <c:v>1.6000000000000085</c:v>
                      </c:pt>
                      <c:pt idx="1496">
                        <c:v>1.2000000000000028</c:v>
                      </c:pt>
                      <c:pt idx="1497">
                        <c:v>-0.5</c:v>
                      </c:pt>
                      <c:pt idx="1498">
                        <c:v>-1.7999999999999972</c:v>
                      </c:pt>
                      <c:pt idx="1499">
                        <c:v>0.60000000000000853</c:v>
                      </c:pt>
                      <c:pt idx="1500">
                        <c:v>0.39999999999999147</c:v>
                      </c:pt>
                      <c:pt idx="1501">
                        <c:v>0.79999999999999716</c:v>
                      </c:pt>
                      <c:pt idx="1502">
                        <c:v>0</c:v>
                      </c:pt>
                      <c:pt idx="1503">
                        <c:v>0</c:v>
                      </c:pt>
                      <c:pt idx="1504">
                        <c:v>0.90000000000000568</c:v>
                      </c:pt>
                      <c:pt idx="1505">
                        <c:v>-9.9999999999994316E-2</c:v>
                      </c:pt>
                      <c:pt idx="1506">
                        <c:v>0.70000000000000284</c:v>
                      </c:pt>
                      <c:pt idx="1507">
                        <c:v>-0.70000000000000284</c:v>
                      </c:pt>
                      <c:pt idx="1508">
                        <c:v>0.39999999999999147</c:v>
                      </c:pt>
                      <c:pt idx="1509">
                        <c:v>1</c:v>
                      </c:pt>
                      <c:pt idx="1510">
                        <c:v>1.3999999999999915</c:v>
                      </c:pt>
                      <c:pt idx="1511">
                        <c:v>0.89999999999999147</c:v>
                      </c:pt>
                      <c:pt idx="1512">
                        <c:v>-0.20000000000000284</c:v>
                      </c:pt>
                      <c:pt idx="1513">
                        <c:v>0.59999999999999432</c:v>
                      </c:pt>
                      <c:pt idx="1514">
                        <c:v>1</c:v>
                      </c:pt>
                      <c:pt idx="1515">
                        <c:v>1.5999999999999943</c:v>
                      </c:pt>
                      <c:pt idx="1516">
                        <c:v>-1.1000000000000085</c:v>
                      </c:pt>
                      <c:pt idx="1517">
                        <c:v>-0.90000000000000568</c:v>
                      </c:pt>
                      <c:pt idx="1518">
                        <c:v>-1.6000000000000085</c:v>
                      </c:pt>
                      <c:pt idx="1519">
                        <c:v>0.5</c:v>
                      </c:pt>
                      <c:pt idx="1520">
                        <c:v>-1.2000000000000028</c:v>
                      </c:pt>
                      <c:pt idx="1521">
                        <c:v>-0.39999999999999147</c:v>
                      </c:pt>
                      <c:pt idx="1522">
                        <c:v>0.40000000000000568</c:v>
                      </c:pt>
                      <c:pt idx="1523">
                        <c:v>-1.7000000000000028</c:v>
                      </c:pt>
                      <c:pt idx="1524">
                        <c:v>0.40000000000000568</c:v>
                      </c:pt>
                      <c:pt idx="1525">
                        <c:v>-0.29999999999999716</c:v>
                      </c:pt>
                      <c:pt idx="1526">
                        <c:v>-0.29999999999999716</c:v>
                      </c:pt>
                      <c:pt idx="1527">
                        <c:v>0.20000000000000284</c:v>
                      </c:pt>
                      <c:pt idx="1528">
                        <c:v>0.5</c:v>
                      </c:pt>
                      <c:pt idx="1529">
                        <c:v>-0.89999999999999147</c:v>
                      </c:pt>
                      <c:pt idx="1530">
                        <c:v>0.39999999999999147</c:v>
                      </c:pt>
                      <c:pt idx="1531">
                        <c:v>0.39999999999999147</c:v>
                      </c:pt>
                      <c:pt idx="1532">
                        <c:v>1.0999999999999943</c:v>
                      </c:pt>
                      <c:pt idx="1533">
                        <c:v>0.40000000000000568</c:v>
                      </c:pt>
                      <c:pt idx="1534">
                        <c:v>2.2000000000000028</c:v>
                      </c:pt>
                      <c:pt idx="1535">
                        <c:v>0.5</c:v>
                      </c:pt>
                      <c:pt idx="1536">
                        <c:v>-0.29999999999999716</c:v>
                      </c:pt>
                      <c:pt idx="1537">
                        <c:v>-0.29999999999999716</c:v>
                      </c:pt>
                      <c:pt idx="1538">
                        <c:v>0.20000000000000284</c:v>
                      </c:pt>
                      <c:pt idx="1539">
                        <c:v>-0.19999999999998863</c:v>
                      </c:pt>
                      <c:pt idx="1540">
                        <c:v>-0.40000000000000568</c:v>
                      </c:pt>
                      <c:pt idx="1541">
                        <c:v>0.10000000000000853</c:v>
                      </c:pt>
                      <c:pt idx="1542">
                        <c:v>0.5</c:v>
                      </c:pt>
                      <c:pt idx="1543">
                        <c:v>0</c:v>
                      </c:pt>
                      <c:pt idx="1544">
                        <c:v>0.20000000000000284</c:v>
                      </c:pt>
                      <c:pt idx="1545">
                        <c:v>0.79999999999999716</c:v>
                      </c:pt>
                      <c:pt idx="1546">
                        <c:v>0.80000000000001137</c:v>
                      </c:pt>
                      <c:pt idx="1547">
                        <c:v>0.90000000000000568</c:v>
                      </c:pt>
                      <c:pt idx="1548">
                        <c:v>-0.79999999999999716</c:v>
                      </c:pt>
                      <c:pt idx="1549">
                        <c:v>0.5</c:v>
                      </c:pt>
                      <c:pt idx="1550">
                        <c:v>0.29999999999999716</c:v>
                      </c:pt>
                      <c:pt idx="1551">
                        <c:v>0.59999999999999432</c:v>
                      </c:pt>
                      <c:pt idx="1552">
                        <c:v>0.90000000000000568</c:v>
                      </c:pt>
                      <c:pt idx="1553">
                        <c:v>0.40000000000000568</c:v>
                      </c:pt>
                      <c:pt idx="1554">
                        <c:v>0.10000000000000853</c:v>
                      </c:pt>
                      <c:pt idx="1555">
                        <c:v>1</c:v>
                      </c:pt>
                      <c:pt idx="1556">
                        <c:v>2.4000000000000057</c:v>
                      </c:pt>
                      <c:pt idx="1557">
                        <c:v>0.5</c:v>
                      </c:pt>
                      <c:pt idx="1558">
                        <c:v>0.70000000000000284</c:v>
                      </c:pt>
                      <c:pt idx="1559">
                        <c:v>0.29999999999999716</c:v>
                      </c:pt>
                      <c:pt idx="1560">
                        <c:v>0.5</c:v>
                      </c:pt>
                      <c:pt idx="1561">
                        <c:v>-0.10000000000000853</c:v>
                      </c:pt>
                      <c:pt idx="1562">
                        <c:v>1.3999999999999915</c:v>
                      </c:pt>
                      <c:pt idx="1563">
                        <c:v>0.5</c:v>
                      </c:pt>
                      <c:pt idx="1564">
                        <c:v>9.9999999999994316E-2</c:v>
                      </c:pt>
                      <c:pt idx="1565">
                        <c:v>-1.6000000000000085</c:v>
                      </c:pt>
                      <c:pt idx="1566">
                        <c:v>-9.9999999999994316E-2</c:v>
                      </c:pt>
                      <c:pt idx="1567">
                        <c:v>1.2999999999999972</c:v>
                      </c:pt>
                      <c:pt idx="1568">
                        <c:v>-2.1000000000000085</c:v>
                      </c:pt>
                      <c:pt idx="1569">
                        <c:v>-0.89999999999999147</c:v>
                      </c:pt>
                      <c:pt idx="1570">
                        <c:v>-2.2000000000000028</c:v>
                      </c:pt>
                      <c:pt idx="1571">
                        <c:v>-0.5</c:v>
                      </c:pt>
                      <c:pt idx="1572">
                        <c:v>1.9000000000000057</c:v>
                      </c:pt>
                      <c:pt idx="1573">
                        <c:v>-0.70000000000000284</c:v>
                      </c:pt>
                      <c:pt idx="1574">
                        <c:v>-1.0999999999999943</c:v>
                      </c:pt>
                      <c:pt idx="1575">
                        <c:v>-0.29999999999999716</c:v>
                      </c:pt>
                      <c:pt idx="1576">
                        <c:v>-2.3000000000000114</c:v>
                      </c:pt>
                      <c:pt idx="1577">
                        <c:v>0</c:v>
                      </c:pt>
                      <c:pt idx="1578">
                        <c:v>0.10000000000000142</c:v>
                      </c:pt>
                      <c:pt idx="1579">
                        <c:v>-1</c:v>
                      </c:pt>
                      <c:pt idx="1580">
                        <c:v>-0.79999999999999716</c:v>
                      </c:pt>
                      <c:pt idx="1581">
                        <c:v>-0.70000000000000284</c:v>
                      </c:pt>
                      <c:pt idx="1582">
                        <c:v>-0.89999999999999858</c:v>
                      </c:pt>
                      <c:pt idx="1583">
                        <c:v>-0.30000000000000426</c:v>
                      </c:pt>
                      <c:pt idx="1584">
                        <c:v>0.39999999999999858</c:v>
                      </c:pt>
                      <c:pt idx="1585">
                        <c:v>-1.1000000000000014</c:v>
                      </c:pt>
                      <c:pt idx="1586">
                        <c:v>-0.5</c:v>
                      </c:pt>
                      <c:pt idx="1587">
                        <c:v>-1.5</c:v>
                      </c:pt>
                      <c:pt idx="1588">
                        <c:v>-1.3999999999999986</c:v>
                      </c:pt>
                      <c:pt idx="1589">
                        <c:v>-0.29999999999999716</c:v>
                      </c:pt>
                      <c:pt idx="1590">
                        <c:v>0.5</c:v>
                      </c:pt>
                      <c:pt idx="1591">
                        <c:v>-1</c:v>
                      </c:pt>
                      <c:pt idx="1592">
                        <c:v>1.0000000000000036</c:v>
                      </c:pt>
                      <c:pt idx="1593">
                        <c:v>-0.30000000000000071</c:v>
                      </c:pt>
                      <c:pt idx="1594">
                        <c:v>1</c:v>
                      </c:pt>
                      <c:pt idx="1595">
                        <c:v>0.10000000000000142</c:v>
                      </c:pt>
                      <c:pt idx="1596">
                        <c:v>0.10000000000000142</c:v>
                      </c:pt>
                      <c:pt idx="1597">
                        <c:v>2.2999999999999972</c:v>
                      </c:pt>
                      <c:pt idx="1598">
                        <c:v>0.29999999999999716</c:v>
                      </c:pt>
                      <c:pt idx="1599">
                        <c:v>-1.1999999999999993</c:v>
                      </c:pt>
                      <c:pt idx="1600">
                        <c:v>0.79999999999999716</c:v>
                      </c:pt>
                      <c:pt idx="1601">
                        <c:v>1.6999999999999993</c:v>
                      </c:pt>
                      <c:pt idx="1602">
                        <c:v>0.69999999999999929</c:v>
                      </c:pt>
                      <c:pt idx="1603">
                        <c:v>-0.89999999999999858</c:v>
                      </c:pt>
                      <c:pt idx="1604">
                        <c:v>0.60000000000000142</c:v>
                      </c:pt>
                      <c:pt idx="1605">
                        <c:v>-0.70000000000000284</c:v>
                      </c:pt>
                      <c:pt idx="1606">
                        <c:v>-0.19999999999999929</c:v>
                      </c:pt>
                      <c:pt idx="1607">
                        <c:v>0.40000000000000213</c:v>
                      </c:pt>
                      <c:pt idx="1608">
                        <c:v>-2</c:v>
                      </c:pt>
                      <c:pt idx="1609">
                        <c:v>-0.69999999999999929</c:v>
                      </c:pt>
                      <c:pt idx="1610">
                        <c:v>-0.69999999999999929</c:v>
                      </c:pt>
                      <c:pt idx="1611">
                        <c:v>-0.29999999999999716</c:v>
                      </c:pt>
                      <c:pt idx="1612">
                        <c:v>-1.0999999999999979</c:v>
                      </c:pt>
                      <c:pt idx="1613">
                        <c:v>-1.8000000000000007</c:v>
                      </c:pt>
                      <c:pt idx="1614">
                        <c:v>-9.9999999999997868E-2</c:v>
                      </c:pt>
                      <c:pt idx="1615">
                        <c:v>1</c:v>
                      </c:pt>
                      <c:pt idx="1616">
                        <c:v>-0.19999999999999929</c:v>
                      </c:pt>
                      <c:pt idx="1617">
                        <c:v>-0.39999999999999858</c:v>
                      </c:pt>
                      <c:pt idx="1618">
                        <c:v>-0.10000000000000142</c:v>
                      </c:pt>
                      <c:pt idx="1619">
                        <c:v>0.40000000000000213</c:v>
                      </c:pt>
                      <c:pt idx="1620">
                        <c:v>-0.90000000000000213</c:v>
                      </c:pt>
                      <c:pt idx="1621">
                        <c:v>1.7000000000000028</c:v>
                      </c:pt>
                      <c:pt idx="1622">
                        <c:v>-0.69999999999999929</c:v>
                      </c:pt>
                      <c:pt idx="1623">
                        <c:v>-0.39999999999999858</c:v>
                      </c:pt>
                      <c:pt idx="1624">
                        <c:v>1.1000000000000014</c:v>
                      </c:pt>
                      <c:pt idx="1625">
                        <c:v>-2</c:v>
                      </c:pt>
                      <c:pt idx="1626">
                        <c:v>-1.1000000000000014</c:v>
                      </c:pt>
                      <c:pt idx="1627">
                        <c:v>0.19999999999999929</c:v>
                      </c:pt>
                      <c:pt idx="1628">
                        <c:v>-0.80000000000000071</c:v>
                      </c:pt>
                      <c:pt idx="1629">
                        <c:v>0.90000000000000213</c:v>
                      </c:pt>
                      <c:pt idx="1630">
                        <c:v>-0.5</c:v>
                      </c:pt>
                      <c:pt idx="1631">
                        <c:v>0.69999999999999929</c:v>
                      </c:pt>
                      <c:pt idx="1632">
                        <c:v>-0.20000000000000107</c:v>
                      </c:pt>
                      <c:pt idx="1633">
                        <c:v>0</c:v>
                      </c:pt>
                      <c:pt idx="1634">
                        <c:v>-1</c:v>
                      </c:pt>
                      <c:pt idx="1635">
                        <c:v>0.10000000000000142</c:v>
                      </c:pt>
                      <c:pt idx="1636">
                        <c:v>-0.69999999999999929</c:v>
                      </c:pt>
                      <c:pt idx="1637">
                        <c:v>0.30000000000000071</c:v>
                      </c:pt>
                      <c:pt idx="1638">
                        <c:v>1.0999999999999996</c:v>
                      </c:pt>
                      <c:pt idx="1639">
                        <c:v>-1.3000000000000007</c:v>
                      </c:pt>
                      <c:pt idx="1640">
                        <c:v>-1.1999999999999993</c:v>
                      </c:pt>
                      <c:pt idx="1641">
                        <c:v>-9.9999999999999645E-2</c:v>
                      </c:pt>
                      <c:pt idx="1642">
                        <c:v>0.30000000000000071</c:v>
                      </c:pt>
                      <c:pt idx="1643">
                        <c:v>-0.39999999999999858</c:v>
                      </c:pt>
                      <c:pt idx="1644">
                        <c:v>-0.29999999999999893</c:v>
                      </c:pt>
                      <c:pt idx="1645">
                        <c:v>-2.0999999999999996</c:v>
                      </c:pt>
                      <c:pt idx="1646">
                        <c:v>-2.3000000000000007</c:v>
                      </c:pt>
                      <c:pt idx="1647">
                        <c:v>-0.90000000000000036</c:v>
                      </c:pt>
                      <c:pt idx="1648">
                        <c:v>0.19999999999999929</c:v>
                      </c:pt>
                      <c:pt idx="1649">
                        <c:v>-0.69999999999999929</c:v>
                      </c:pt>
                      <c:pt idx="1650">
                        <c:v>-1.5</c:v>
                      </c:pt>
                      <c:pt idx="1651">
                        <c:v>-1.4000000000000004</c:v>
                      </c:pt>
                      <c:pt idx="1652">
                        <c:v>-1.6000000000000014</c:v>
                      </c:pt>
                      <c:pt idx="1653">
                        <c:v>-1.4000000000000004</c:v>
                      </c:pt>
                      <c:pt idx="1654">
                        <c:v>-1.5999999999999996</c:v>
                      </c:pt>
                      <c:pt idx="1655">
                        <c:v>-2</c:v>
                      </c:pt>
                      <c:pt idx="1656">
                        <c:v>0.70000000000000107</c:v>
                      </c:pt>
                      <c:pt idx="1657">
                        <c:v>-1.1999999999999993</c:v>
                      </c:pt>
                      <c:pt idx="1658">
                        <c:v>0.10000000000000142</c:v>
                      </c:pt>
                      <c:pt idx="1659">
                        <c:v>-0.69999999999999929</c:v>
                      </c:pt>
                      <c:pt idx="1660">
                        <c:v>1.0999999999999996</c:v>
                      </c:pt>
                      <c:pt idx="1661">
                        <c:v>1</c:v>
                      </c:pt>
                      <c:pt idx="1662">
                        <c:v>-0.90000000000000036</c:v>
                      </c:pt>
                      <c:pt idx="1663">
                        <c:v>-0.19999999999999929</c:v>
                      </c:pt>
                      <c:pt idx="1664">
                        <c:v>-2.6999999999999993</c:v>
                      </c:pt>
                      <c:pt idx="1665">
                        <c:v>0.39999999999999858</c:v>
                      </c:pt>
                      <c:pt idx="1666">
                        <c:v>-2</c:v>
                      </c:pt>
                      <c:pt idx="1667">
                        <c:v>-1.4000000000000004</c:v>
                      </c:pt>
                      <c:pt idx="1668">
                        <c:v>-1.5</c:v>
                      </c:pt>
                      <c:pt idx="1669">
                        <c:v>-0.70000000000000107</c:v>
                      </c:pt>
                      <c:pt idx="1670">
                        <c:v>-2.7999999999999989</c:v>
                      </c:pt>
                      <c:pt idx="1671">
                        <c:v>-2.6999999999999993</c:v>
                      </c:pt>
                      <c:pt idx="1672">
                        <c:v>-1.1999999999999993</c:v>
                      </c:pt>
                      <c:pt idx="1673">
                        <c:v>-1.6999999999999993</c:v>
                      </c:pt>
                      <c:pt idx="1674">
                        <c:v>-0.60000000000000142</c:v>
                      </c:pt>
                      <c:pt idx="1675">
                        <c:v>-0.80000000000000071</c:v>
                      </c:pt>
                      <c:pt idx="1676">
                        <c:v>-0.19999999999999929</c:v>
                      </c:pt>
                      <c:pt idx="1677">
                        <c:v>-1.5999999999999996</c:v>
                      </c:pt>
                      <c:pt idx="1678">
                        <c:v>-0.5</c:v>
                      </c:pt>
                      <c:pt idx="1679">
                        <c:v>0.30000000000000071</c:v>
                      </c:pt>
                      <c:pt idx="1680">
                        <c:v>-1.2999999999999989</c:v>
                      </c:pt>
                      <c:pt idx="1681">
                        <c:v>-0.79999999999999893</c:v>
                      </c:pt>
                      <c:pt idx="1682">
                        <c:v>-0.40000000000000036</c:v>
                      </c:pt>
                      <c:pt idx="1683">
                        <c:v>0.20000000000000107</c:v>
                      </c:pt>
                      <c:pt idx="1684">
                        <c:v>0.19999999999999929</c:v>
                      </c:pt>
                      <c:pt idx="1685">
                        <c:v>0.30000000000000071</c:v>
                      </c:pt>
                      <c:pt idx="1686">
                        <c:v>0.90000000000000036</c:v>
                      </c:pt>
                      <c:pt idx="1687">
                        <c:v>-0.69999999999999929</c:v>
                      </c:pt>
                      <c:pt idx="1688">
                        <c:v>-0.60000000000000142</c:v>
                      </c:pt>
                      <c:pt idx="1689">
                        <c:v>-1.0000000000000018</c:v>
                      </c:pt>
                      <c:pt idx="1690">
                        <c:v>0.19999999999999929</c:v>
                      </c:pt>
                      <c:pt idx="1691">
                        <c:v>2.6999999999999993</c:v>
                      </c:pt>
                      <c:pt idx="1692">
                        <c:v>0.80000000000000071</c:v>
                      </c:pt>
                      <c:pt idx="1693">
                        <c:v>0.19999999999999929</c:v>
                      </c:pt>
                      <c:pt idx="1694">
                        <c:v>-1.6999999999999993</c:v>
                      </c:pt>
                      <c:pt idx="1695">
                        <c:v>-0.29999999999999893</c:v>
                      </c:pt>
                      <c:pt idx="1696">
                        <c:v>0.50000000000000178</c:v>
                      </c:pt>
                      <c:pt idx="1697">
                        <c:v>-0.79999999999999893</c:v>
                      </c:pt>
                      <c:pt idx="1698">
                        <c:v>-2.0999999999999996</c:v>
                      </c:pt>
                      <c:pt idx="1699">
                        <c:v>0.49999999999999822</c:v>
                      </c:pt>
                      <c:pt idx="1700">
                        <c:v>0.50000000000000178</c:v>
                      </c:pt>
                      <c:pt idx="1701">
                        <c:v>-0.79999999999999893</c:v>
                      </c:pt>
                      <c:pt idx="1702">
                        <c:v>-0.5</c:v>
                      </c:pt>
                      <c:pt idx="1703">
                        <c:v>-2.1000000000000014</c:v>
                      </c:pt>
                      <c:pt idx="1704">
                        <c:v>-1</c:v>
                      </c:pt>
                      <c:pt idx="1705">
                        <c:v>-0.5</c:v>
                      </c:pt>
                      <c:pt idx="1706">
                        <c:v>-2.2999999999999989</c:v>
                      </c:pt>
                      <c:pt idx="1707">
                        <c:v>-1.6999999999999993</c:v>
                      </c:pt>
                      <c:pt idx="1708">
                        <c:v>-0.5</c:v>
                      </c:pt>
                      <c:pt idx="1709">
                        <c:v>-1.0999999999999996</c:v>
                      </c:pt>
                      <c:pt idx="1710">
                        <c:v>-0.39999999999999858</c:v>
                      </c:pt>
                      <c:pt idx="1711">
                        <c:v>-2.3000000000000007</c:v>
                      </c:pt>
                      <c:pt idx="1712">
                        <c:v>-0.70000000000000107</c:v>
                      </c:pt>
                      <c:pt idx="1713">
                        <c:v>-0.29999999999999893</c:v>
                      </c:pt>
                      <c:pt idx="1714">
                        <c:v>-2.2000000000000011</c:v>
                      </c:pt>
                      <c:pt idx="1715">
                        <c:v>-2.4000000000000004</c:v>
                      </c:pt>
                      <c:pt idx="1716">
                        <c:v>0.10000000000000142</c:v>
                      </c:pt>
                      <c:pt idx="1717">
                        <c:v>-1.5</c:v>
                      </c:pt>
                      <c:pt idx="1718">
                        <c:v>-0.80000000000000071</c:v>
                      </c:pt>
                      <c:pt idx="1719">
                        <c:v>-0.70000000000000107</c:v>
                      </c:pt>
                      <c:pt idx="1720">
                        <c:v>-2</c:v>
                      </c:pt>
                      <c:pt idx="1721">
                        <c:v>-9.9999999999999645E-2</c:v>
                      </c:pt>
                      <c:pt idx="1722">
                        <c:v>-0.90000000000000036</c:v>
                      </c:pt>
                      <c:pt idx="1723">
                        <c:v>-1.6000000000000014</c:v>
                      </c:pt>
                      <c:pt idx="1724">
                        <c:v>-2.1000000000000014</c:v>
                      </c:pt>
                      <c:pt idx="1725">
                        <c:v>-0.90000000000000036</c:v>
                      </c:pt>
                      <c:pt idx="1726">
                        <c:v>-2.7000000000000011</c:v>
                      </c:pt>
                      <c:pt idx="1727">
                        <c:v>-1.8999999999999986</c:v>
                      </c:pt>
                      <c:pt idx="1728">
                        <c:v>-1.9000000000000021</c:v>
                      </c:pt>
                      <c:pt idx="1729">
                        <c:v>-3.4000000000000021</c:v>
                      </c:pt>
                      <c:pt idx="1730">
                        <c:v>-3.1999999999999993</c:v>
                      </c:pt>
                      <c:pt idx="1731">
                        <c:v>-3.7999999999999989</c:v>
                      </c:pt>
                      <c:pt idx="1732">
                        <c:v>-4.4000000000000004</c:v>
                      </c:pt>
                      <c:pt idx="1733">
                        <c:v>-4</c:v>
                      </c:pt>
                      <c:pt idx="1734">
                        <c:v>-5.4000000000000021</c:v>
                      </c:pt>
                      <c:pt idx="1735">
                        <c:v>-4.6000000000000014</c:v>
                      </c:pt>
                      <c:pt idx="1736">
                        <c:v>-5.3999999999999986</c:v>
                      </c:pt>
                      <c:pt idx="1737">
                        <c:v>-5.6</c:v>
                      </c:pt>
                      <c:pt idx="1738">
                        <c:v>-5.3000000000000007</c:v>
                      </c:pt>
                      <c:pt idx="1739">
                        <c:v>-6.6</c:v>
                      </c:pt>
                      <c:pt idx="1740">
                        <c:v>-6.8999999999999986</c:v>
                      </c:pt>
                      <c:pt idx="1741">
                        <c:v>-7.6999999999999993</c:v>
                      </c:pt>
                      <c:pt idx="1742">
                        <c:v>-9.3999999999999986</c:v>
                      </c:pt>
                      <c:pt idx="1743">
                        <c:v>-9.1</c:v>
                      </c:pt>
                      <c:pt idx="1744">
                        <c:v>-9.2000000000000011</c:v>
                      </c:pt>
                      <c:pt idx="1745">
                        <c:v>-8.1000000000000014</c:v>
                      </c:pt>
                      <c:pt idx="1746">
                        <c:v>-10.900000000000002</c:v>
                      </c:pt>
                      <c:pt idx="1747">
                        <c:v>-9.7000000000000011</c:v>
                      </c:pt>
                      <c:pt idx="1748">
                        <c:v>-9.1999999999999993</c:v>
                      </c:pt>
                      <c:pt idx="1749">
                        <c:v>-9.3999999999999986</c:v>
                      </c:pt>
                      <c:pt idx="1750">
                        <c:v>-10.399999999999999</c:v>
                      </c:pt>
                      <c:pt idx="1751">
                        <c:v>-10</c:v>
                      </c:pt>
                      <c:pt idx="1752">
                        <c:v>-10.600000000000001</c:v>
                      </c:pt>
                      <c:pt idx="1753">
                        <c:v>-10.100000000000001</c:v>
                      </c:pt>
                      <c:pt idx="1754">
                        <c:v>-11.700000000000001</c:v>
                      </c:pt>
                      <c:pt idx="1755">
                        <c:v>-10.600000000000001</c:v>
                      </c:pt>
                      <c:pt idx="1756">
                        <c:v>-10.8</c:v>
                      </c:pt>
                      <c:pt idx="1757">
                        <c:v>-11.700000000000003</c:v>
                      </c:pt>
                      <c:pt idx="1758">
                        <c:v>-10.8</c:v>
                      </c:pt>
                      <c:pt idx="1759">
                        <c:v>-12.7</c:v>
                      </c:pt>
                      <c:pt idx="1760">
                        <c:v>-12.7</c:v>
                      </c:pt>
                      <c:pt idx="1761">
                        <c:v>-10.7</c:v>
                      </c:pt>
                      <c:pt idx="1762">
                        <c:v>-11.599999999999998</c:v>
                      </c:pt>
                      <c:pt idx="1763">
                        <c:v>-10.400000000000002</c:v>
                      </c:pt>
                      <c:pt idx="1764">
                        <c:v>-12</c:v>
                      </c:pt>
                      <c:pt idx="1765">
                        <c:v>-9.6999999999999993</c:v>
                      </c:pt>
                      <c:pt idx="1766">
                        <c:v>-10.200000000000003</c:v>
                      </c:pt>
                      <c:pt idx="1767">
                        <c:v>-11.8</c:v>
                      </c:pt>
                      <c:pt idx="1768">
                        <c:v>-8.1999999999999993</c:v>
                      </c:pt>
                      <c:pt idx="1769">
                        <c:v>-9.7999999999999972</c:v>
                      </c:pt>
                      <c:pt idx="1770">
                        <c:v>-9.7000000000000028</c:v>
                      </c:pt>
                      <c:pt idx="1771">
                        <c:v>-8.8000000000000007</c:v>
                      </c:pt>
                      <c:pt idx="1772">
                        <c:v>-9.5999999999999979</c:v>
                      </c:pt>
                      <c:pt idx="1773">
                        <c:v>-8.5</c:v>
                      </c:pt>
                      <c:pt idx="1774">
                        <c:v>-8.4000000000000021</c:v>
                      </c:pt>
                      <c:pt idx="1775">
                        <c:v>-9.5999999999999979</c:v>
                      </c:pt>
                      <c:pt idx="1776">
                        <c:v>-7</c:v>
                      </c:pt>
                      <c:pt idx="1777">
                        <c:v>-8.4000000000000021</c:v>
                      </c:pt>
                      <c:pt idx="1778">
                        <c:v>-8</c:v>
                      </c:pt>
                      <c:pt idx="1779">
                        <c:v>-8.8000000000000007</c:v>
                      </c:pt>
                      <c:pt idx="1780">
                        <c:v>-5.1999999999999993</c:v>
                      </c:pt>
                      <c:pt idx="1781">
                        <c:v>-7.1000000000000014</c:v>
                      </c:pt>
                      <c:pt idx="1782">
                        <c:v>-6.6000000000000014</c:v>
                      </c:pt>
                      <c:pt idx="1783">
                        <c:v>-6.7000000000000028</c:v>
                      </c:pt>
                      <c:pt idx="1784">
                        <c:v>-6.1999999999999993</c:v>
                      </c:pt>
                      <c:pt idx="1785">
                        <c:v>-5.1000000000000014</c:v>
                      </c:pt>
                      <c:pt idx="1786">
                        <c:v>-6.3000000000000007</c:v>
                      </c:pt>
                      <c:pt idx="1787">
                        <c:v>-3.4000000000000021</c:v>
                      </c:pt>
                      <c:pt idx="1788">
                        <c:v>-3.5999999999999979</c:v>
                      </c:pt>
                      <c:pt idx="1789">
                        <c:v>-4.5</c:v>
                      </c:pt>
                      <c:pt idx="1790">
                        <c:v>-5.0999999999999979</c:v>
                      </c:pt>
                      <c:pt idx="1791">
                        <c:v>-3.5</c:v>
                      </c:pt>
                      <c:pt idx="1792">
                        <c:v>-3.5</c:v>
                      </c:pt>
                      <c:pt idx="1793">
                        <c:v>-5.1000000000000014</c:v>
                      </c:pt>
                      <c:pt idx="1794">
                        <c:v>-3.5</c:v>
                      </c:pt>
                      <c:pt idx="1795">
                        <c:v>0.30000000000000071</c:v>
                      </c:pt>
                      <c:pt idx="1796">
                        <c:v>-1.4000000000000021</c:v>
                      </c:pt>
                      <c:pt idx="1797">
                        <c:v>-4.1000000000000014</c:v>
                      </c:pt>
                      <c:pt idx="1798">
                        <c:v>-3.4000000000000021</c:v>
                      </c:pt>
                      <c:pt idx="1799">
                        <c:v>-2.3999999999999986</c:v>
                      </c:pt>
                      <c:pt idx="1800">
                        <c:v>-3.3999999999999986</c:v>
                      </c:pt>
                      <c:pt idx="1801">
                        <c:v>-3.6000000000000014</c:v>
                      </c:pt>
                      <c:pt idx="1802">
                        <c:v>-2</c:v>
                      </c:pt>
                      <c:pt idx="1803">
                        <c:v>-4.9000000000000021</c:v>
                      </c:pt>
                      <c:pt idx="1804">
                        <c:v>-2.3999999999999986</c:v>
                      </c:pt>
                      <c:pt idx="1805">
                        <c:v>-3</c:v>
                      </c:pt>
                      <c:pt idx="1806">
                        <c:v>-1.4000000000000021</c:v>
                      </c:pt>
                      <c:pt idx="1807">
                        <c:v>-3</c:v>
                      </c:pt>
                      <c:pt idx="1808">
                        <c:v>-3</c:v>
                      </c:pt>
                      <c:pt idx="1809">
                        <c:v>-2.5</c:v>
                      </c:pt>
                      <c:pt idx="1810">
                        <c:v>-3.2999999999999972</c:v>
                      </c:pt>
                      <c:pt idx="1811">
                        <c:v>-3</c:v>
                      </c:pt>
                      <c:pt idx="1812">
                        <c:v>-2.1999999999999957</c:v>
                      </c:pt>
                      <c:pt idx="1813">
                        <c:v>-1.8000000000000007</c:v>
                      </c:pt>
                      <c:pt idx="1814">
                        <c:v>-3.8999999999999986</c:v>
                      </c:pt>
                      <c:pt idx="1815">
                        <c:v>-1.5000000000000036</c:v>
                      </c:pt>
                      <c:pt idx="1816">
                        <c:v>-2.3000000000000007</c:v>
                      </c:pt>
                      <c:pt idx="1817">
                        <c:v>-2.7999999999999972</c:v>
                      </c:pt>
                      <c:pt idx="1818">
                        <c:v>-2.3999999999999986</c:v>
                      </c:pt>
                      <c:pt idx="1819">
                        <c:v>-2</c:v>
                      </c:pt>
                      <c:pt idx="1820">
                        <c:v>-1.4000000000000057</c:v>
                      </c:pt>
                      <c:pt idx="1821">
                        <c:v>-0.5</c:v>
                      </c:pt>
                      <c:pt idx="1822">
                        <c:v>-1.1000000000000014</c:v>
                      </c:pt>
                      <c:pt idx="1823">
                        <c:v>-1.8999999999999986</c:v>
                      </c:pt>
                      <c:pt idx="1824">
                        <c:v>-1.2000000000000028</c:v>
                      </c:pt>
                      <c:pt idx="1825">
                        <c:v>-2.2000000000000028</c:v>
                      </c:pt>
                      <c:pt idx="1826">
                        <c:v>-1.6000000000000014</c:v>
                      </c:pt>
                      <c:pt idx="1827">
                        <c:v>-2.8000000000000043</c:v>
                      </c:pt>
                      <c:pt idx="1828">
                        <c:v>-0.89999999999999858</c:v>
                      </c:pt>
                      <c:pt idx="1829">
                        <c:v>-1.1999999999999957</c:v>
                      </c:pt>
                      <c:pt idx="1830">
                        <c:v>-0.40000000000000568</c:v>
                      </c:pt>
                      <c:pt idx="1831">
                        <c:v>-2.5999999999999943</c:v>
                      </c:pt>
                      <c:pt idx="1832">
                        <c:v>-0.30000000000000426</c:v>
                      </c:pt>
                      <c:pt idx="1833">
                        <c:v>-2.3999999999999986</c:v>
                      </c:pt>
                      <c:pt idx="1834">
                        <c:v>-1.7000000000000028</c:v>
                      </c:pt>
                      <c:pt idx="1835">
                        <c:v>-0.79999999999999716</c:v>
                      </c:pt>
                    </c:numCache>
                  </c:numRef>
                </c:xVal>
                <c:yVal>
                  <c:numRef>
                    <c:extLst>
                      <c:ext uri="{02D57815-91ED-43cb-92C2-25804820EDAC}">
                        <c15:formulaRef>
                          <c15:sqref>'62G_15'!$A$2:$A$1842</c15:sqref>
                        </c15:formulaRef>
                      </c:ext>
                    </c:extLst>
                    <c:numCache>
                      <c:formatCode>General</c:formatCode>
                      <c:ptCount val="1841"/>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numCache>
                  </c:numRef>
                </c:yVal>
                <c:smooth val="1"/>
                <c:extLst>
                  <c:ext xmlns:c16="http://schemas.microsoft.com/office/drawing/2014/chart" uri="{C3380CC4-5D6E-409C-BE32-E72D297353CC}">
                    <c16:uniqueId val="{0000000A-D36C-40EC-9226-5C7EA6525A0A}"/>
                  </c:ext>
                </c:extLst>
              </c15:ser>
            </c15:filteredScatterSeries>
            <c15:filteredScatterSeries>
              <c15:ser>
                <c:idx val="3"/>
                <c:order val="11"/>
                <c:tx>
                  <c:strRef>
                    <c:extLst xmlns:c15="http://schemas.microsoft.com/office/drawing/2012/chart">
                      <c:ext xmlns:c15="http://schemas.microsoft.com/office/drawing/2012/chart" uri="{02D57815-91ED-43cb-92C2-25804820EDAC}">
                        <c15:formulaRef>
                          <c15:sqref>'62G_15'!$J$1</c15:sqref>
                        </c15:formulaRef>
                      </c:ext>
                    </c:extLst>
                    <c:strCache>
                      <c:ptCount val="1"/>
                      <c:pt idx="0">
                        <c:v>2016-2017</c:v>
                      </c:pt>
                    </c:strCache>
                  </c:strRef>
                </c:tx>
                <c:spPr>
                  <a:ln w="9525"/>
                </c:spPr>
                <c:marker>
                  <c:symbol val="none"/>
                </c:marker>
                <c:xVal>
                  <c:numRef>
                    <c:extLst xmlns:c15="http://schemas.microsoft.com/office/drawing/2012/chart">
                      <c:ext xmlns:c15="http://schemas.microsoft.com/office/drawing/2012/chart" uri="{02D57815-91ED-43cb-92C2-25804820EDAC}">
                        <c15:formulaRef>
                          <c15:sqref>'62G_15'!$J$3:$J$1837</c15:sqref>
                        </c15:formulaRef>
                      </c:ext>
                    </c:extLst>
                    <c:numCache>
                      <c:formatCode>General</c:formatCode>
                      <c:ptCount val="1835"/>
                      <c:pt idx="0">
                        <c:v>-1.6999999999999993</c:v>
                      </c:pt>
                      <c:pt idx="1">
                        <c:v>-1</c:v>
                      </c:pt>
                      <c:pt idx="2">
                        <c:v>-1.1999999999999993</c:v>
                      </c:pt>
                      <c:pt idx="3">
                        <c:v>0.10000000000000142</c:v>
                      </c:pt>
                      <c:pt idx="4">
                        <c:v>-0.30000000000000071</c:v>
                      </c:pt>
                      <c:pt idx="5">
                        <c:v>1.0999999999999996</c:v>
                      </c:pt>
                      <c:pt idx="6">
                        <c:v>1.5</c:v>
                      </c:pt>
                      <c:pt idx="7">
                        <c:v>0.80000000000000071</c:v>
                      </c:pt>
                      <c:pt idx="8">
                        <c:v>0</c:v>
                      </c:pt>
                      <c:pt idx="9">
                        <c:v>-1.1999999999999993</c:v>
                      </c:pt>
                      <c:pt idx="10">
                        <c:v>-1</c:v>
                      </c:pt>
                      <c:pt idx="11">
                        <c:v>-0.30000000000000071</c:v>
                      </c:pt>
                      <c:pt idx="12">
                        <c:v>-1.8000000000000007</c:v>
                      </c:pt>
                      <c:pt idx="13">
                        <c:v>-0.30000000000000071</c:v>
                      </c:pt>
                      <c:pt idx="14">
                        <c:v>-1.3000000000000007</c:v>
                      </c:pt>
                      <c:pt idx="15">
                        <c:v>-1.5</c:v>
                      </c:pt>
                      <c:pt idx="16">
                        <c:v>-0.59999999999999964</c:v>
                      </c:pt>
                      <c:pt idx="17">
                        <c:v>-0.59999999999999964</c:v>
                      </c:pt>
                      <c:pt idx="18">
                        <c:v>-1.4000000000000004</c:v>
                      </c:pt>
                      <c:pt idx="19">
                        <c:v>-1.5</c:v>
                      </c:pt>
                      <c:pt idx="20">
                        <c:v>-1.5</c:v>
                      </c:pt>
                      <c:pt idx="21">
                        <c:v>-0.60000000000000142</c:v>
                      </c:pt>
                      <c:pt idx="22">
                        <c:v>0</c:v>
                      </c:pt>
                      <c:pt idx="23">
                        <c:v>-1.0999999999999996</c:v>
                      </c:pt>
                      <c:pt idx="24">
                        <c:v>-1</c:v>
                      </c:pt>
                      <c:pt idx="25">
                        <c:v>-1.0999999999999996</c:v>
                      </c:pt>
                      <c:pt idx="26">
                        <c:v>-0.19999999999999929</c:v>
                      </c:pt>
                      <c:pt idx="27">
                        <c:v>-0.40000000000000036</c:v>
                      </c:pt>
                      <c:pt idx="28">
                        <c:v>-0.20000000000000107</c:v>
                      </c:pt>
                      <c:pt idx="29">
                        <c:v>1.8000000000000007</c:v>
                      </c:pt>
                      <c:pt idx="30">
                        <c:v>0.20000000000000107</c:v>
                      </c:pt>
                      <c:pt idx="31">
                        <c:v>0.29999999999999893</c:v>
                      </c:pt>
                      <c:pt idx="32">
                        <c:v>-0.80000000000000071</c:v>
                      </c:pt>
                      <c:pt idx="33">
                        <c:v>1.0999999999999996</c:v>
                      </c:pt>
                      <c:pt idx="34">
                        <c:v>0.59999999999999964</c:v>
                      </c:pt>
                      <c:pt idx="35">
                        <c:v>1.4000000000000004</c:v>
                      </c:pt>
                      <c:pt idx="36">
                        <c:v>-9.9999999999999645E-2</c:v>
                      </c:pt>
                      <c:pt idx="37">
                        <c:v>0.59999999999999964</c:v>
                      </c:pt>
                      <c:pt idx="38">
                        <c:v>-0.69999999999999929</c:v>
                      </c:pt>
                      <c:pt idx="39">
                        <c:v>1</c:v>
                      </c:pt>
                      <c:pt idx="40">
                        <c:v>0.40000000000000036</c:v>
                      </c:pt>
                      <c:pt idx="41">
                        <c:v>0.20000000000000107</c:v>
                      </c:pt>
                      <c:pt idx="42">
                        <c:v>-0.5</c:v>
                      </c:pt>
                      <c:pt idx="43">
                        <c:v>1.2000000000000002</c:v>
                      </c:pt>
                      <c:pt idx="44">
                        <c:v>0.40000000000000036</c:v>
                      </c:pt>
                      <c:pt idx="45">
                        <c:v>0.59999999999999964</c:v>
                      </c:pt>
                      <c:pt idx="46">
                        <c:v>0.70000000000000018</c:v>
                      </c:pt>
                      <c:pt idx="47">
                        <c:v>0</c:v>
                      </c:pt>
                      <c:pt idx="48">
                        <c:v>-0.19999999999999929</c:v>
                      </c:pt>
                      <c:pt idx="49">
                        <c:v>0.20000000000000018</c:v>
                      </c:pt>
                      <c:pt idx="50">
                        <c:v>1.4000000000000004</c:v>
                      </c:pt>
                      <c:pt idx="51">
                        <c:v>0</c:v>
                      </c:pt>
                      <c:pt idx="52">
                        <c:v>-0.70000000000000018</c:v>
                      </c:pt>
                      <c:pt idx="53">
                        <c:v>-2.0999999999999996</c:v>
                      </c:pt>
                      <c:pt idx="54">
                        <c:v>0.70000000000000018</c:v>
                      </c:pt>
                      <c:pt idx="55">
                        <c:v>-0.20000000000000018</c:v>
                      </c:pt>
                      <c:pt idx="56">
                        <c:v>-1.1999999999999993</c:v>
                      </c:pt>
                      <c:pt idx="57">
                        <c:v>-9.9999999999999645E-2</c:v>
                      </c:pt>
                      <c:pt idx="58">
                        <c:v>0.40000000000000036</c:v>
                      </c:pt>
                      <c:pt idx="59">
                        <c:v>-0.10000000000000142</c:v>
                      </c:pt>
                      <c:pt idx="60">
                        <c:v>-1.8000000000000007</c:v>
                      </c:pt>
                      <c:pt idx="61">
                        <c:v>-0.10000000000000142</c:v>
                      </c:pt>
                      <c:pt idx="62">
                        <c:v>-0.90000000000000036</c:v>
                      </c:pt>
                      <c:pt idx="63">
                        <c:v>0.70000000000000107</c:v>
                      </c:pt>
                      <c:pt idx="64">
                        <c:v>-0.70000000000000107</c:v>
                      </c:pt>
                      <c:pt idx="65">
                        <c:v>0.60000000000000142</c:v>
                      </c:pt>
                      <c:pt idx="66">
                        <c:v>1.1999999999999993</c:v>
                      </c:pt>
                      <c:pt idx="67">
                        <c:v>-1.4000000000000004</c:v>
                      </c:pt>
                      <c:pt idx="68">
                        <c:v>-9.9999999999999645E-2</c:v>
                      </c:pt>
                      <c:pt idx="69">
                        <c:v>-0.59999999999999964</c:v>
                      </c:pt>
                      <c:pt idx="70">
                        <c:v>0.5</c:v>
                      </c:pt>
                      <c:pt idx="71">
                        <c:v>-1.4000000000000004</c:v>
                      </c:pt>
                      <c:pt idx="72">
                        <c:v>-1.1999999999999993</c:v>
                      </c:pt>
                      <c:pt idx="73">
                        <c:v>-0.19999999999999929</c:v>
                      </c:pt>
                      <c:pt idx="74">
                        <c:v>-0.59999999999999964</c:v>
                      </c:pt>
                      <c:pt idx="75">
                        <c:v>0.90000000000000036</c:v>
                      </c:pt>
                      <c:pt idx="76">
                        <c:v>-1</c:v>
                      </c:pt>
                      <c:pt idx="77">
                        <c:v>0.60000000000000142</c:v>
                      </c:pt>
                      <c:pt idx="78">
                        <c:v>0.30000000000000071</c:v>
                      </c:pt>
                      <c:pt idx="79">
                        <c:v>-0.90000000000000036</c:v>
                      </c:pt>
                      <c:pt idx="80">
                        <c:v>-1.9000000000000004</c:v>
                      </c:pt>
                      <c:pt idx="81">
                        <c:v>-0.39999999999999858</c:v>
                      </c:pt>
                      <c:pt idx="82">
                        <c:v>-1.2000000000000011</c:v>
                      </c:pt>
                      <c:pt idx="83">
                        <c:v>-0.99999999999999822</c:v>
                      </c:pt>
                      <c:pt idx="84">
                        <c:v>-0.69999999999999929</c:v>
                      </c:pt>
                      <c:pt idx="85">
                        <c:v>1.2000000000000011</c:v>
                      </c:pt>
                      <c:pt idx="86">
                        <c:v>-0.5</c:v>
                      </c:pt>
                      <c:pt idx="87">
                        <c:v>-0.99999999999999822</c:v>
                      </c:pt>
                      <c:pt idx="88">
                        <c:v>0.30000000000000071</c:v>
                      </c:pt>
                      <c:pt idx="89">
                        <c:v>-0.30000000000000071</c:v>
                      </c:pt>
                      <c:pt idx="90">
                        <c:v>-0.90000000000000036</c:v>
                      </c:pt>
                      <c:pt idx="91">
                        <c:v>0</c:v>
                      </c:pt>
                      <c:pt idx="92">
                        <c:v>0.20000000000000107</c:v>
                      </c:pt>
                      <c:pt idx="93">
                        <c:v>2.2999999999999989</c:v>
                      </c:pt>
                      <c:pt idx="94">
                        <c:v>1.0999999999999996</c:v>
                      </c:pt>
                      <c:pt idx="95">
                        <c:v>0.69999999999999929</c:v>
                      </c:pt>
                      <c:pt idx="96">
                        <c:v>1.5999999999999996</c:v>
                      </c:pt>
                      <c:pt idx="97">
                        <c:v>0.19999999999999929</c:v>
                      </c:pt>
                      <c:pt idx="98">
                        <c:v>1.5999999999999996</c:v>
                      </c:pt>
                      <c:pt idx="99">
                        <c:v>0.40000000000000036</c:v>
                      </c:pt>
                      <c:pt idx="100">
                        <c:v>-0.59999999999999964</c:v>
                      </c:pt>
                      <c:pt idx="101">
                        <c:v>-0.19999999999999929</c:v>
                      </c:pt>
                      <c:pt idx="102">
                        <c:v>0.79999999999999893</c:v>
                      </c:pt>
                      <c:pt idx="103">
                        <c:v>1.6999999999999993</c:v>
                      </c:pt>
                      <c:pt idx="104">
                        <c:v>0.79999999999999893</c:v>
                      </c:pt>
                      <c:pt idx="105">
                        <c:v>9.9999999999999645E-2</c:v>
                      </c:pt>
                      <c:pt idx="106">
                        <c:v>-0.70000000000000107</c:v>
                      </c:pt>
                      <c:pt idx="107">
                        <c:v>0.29999999999999893</c:v>
                      </c:pt>
                      <c:pt idx="108">
                        <c:v>-1.7000000000000011</c:v>
                      </c:pt>
                      <c:pt idx="109">
                        <c:v>-0.80000000000000071</c:v>
                      </c:pt>
                      <c:pt idx="110">
                        <c:v>-1.7999999999999989</c:v>
                      </c:pt>
                      <c:pt idx="111">
                        <c:v>-1.7999999999999989</c:v>
                      </c:pt>
                      <c:pt idx="112">
                        <c:v>0.29999999999999893</c:v>
                      </c:pt>
                      <c:pt idx="113">
                        <c:v>0</c:v>
                      </c:pt>
                      <c:pt idx="114">
                        <c:v>0.70000000000000107</c:v>
                      </c:pt>
                      <c:pt idx="115">
                        <c:v>1.5999999999999996</c:v>
                      </c:pt>
                      <c:pt idx="116">
                        <c:v>1</c:v>
                      </c:pt>
                      <c:pt idx="117">
                        <c:v>0.19999999999999929</c:v>
                      </c:pt>
                      <c:pt idx="118">
                        <c:v>0</c:v>
                      </c:pt>
                      <c:pt idx="119">
                        <c:v>1.5999999999999996</c:v>
                      </c:pt>
                      <c:pt idx="120">
                        <c:v>-1.8999999999999986</c:v>
                      </c:pt>
                      <c:pt idx="121">
                        <c:v>-0.39999999999999858</c:v>
                      </c:pt>
                      <c:pt idx="122">
                        <c:v>1</c:v>
                      </c:pt>
                      <c:pt idx="123">
                        <c:v>0.80000000000000071</c:v>
                      </c:pt>
                      <c:pt idx="124">
                        <c:v>1.3000000000000007</c:v>
                      </c:pt>
                      <c:pt idx="125">
                        <c:v>0.59999999999999964</c:v>
                      </c:pt>
                      <c:pt idx="126">
                        <c:v>0.59999999999999964</c:v>
                      </c:pt>
                      <c:pt idx="127">
                        <c:v>1</c:v>
                      </c:pt>
                      <c:pt idx="128">
                        <c:v>1.5999999999999996</c:v>
                      </c:pt>
                      <c:pt idx="129">
                        <c:v>1.0999999999999996</c:v>
                      </c:pt>
                      <c:pt idx="130">
                        <c:v>0.90000000000000036</c:v>
                      </c:pt>
                      <c:pt idx="131">
                        <c:v>0</c:v>
                      </c:pt>
                      <c:pt idx="132">
                        <c:v>0.60000000000000142</c:v>
                      </c:pt>
                      <c:pt idx="133">
                        <c:v>-0.40000000000000036</c:v>
                      </c:pt>
                      <c:pt idx="134">
                        <c:v>1.6000000000000005</c:v>
                      </c:pt>
                      <c:pt idx="135">
                        <c:v>2.3000000000000007</c:v>
                      </c:pt>
                      <c:pt idx="136">
                        <c:v>0.5</c:v>
                      </c:pt>
                      <c:pt idx="137">
                        <c:v>1.9000000000000004</c:v>
                      </c:pt>
                      <c:pt idx="138">
                        <c:v>1.5999999999999996</c:v>
                      </c:pt>
                      <c:pt idx="139">
                        <c:v>1.5</c:v>
                      </c:pt>
                      <c:pt idx="140">
                        <c:v>0.30000000000000071</c:v>
                      </c:pt>
                      <c:pt idx="141">
                        <c:v>3.0999999999999996</c:v>
                      </c:pt>
                      <c:pt idx="142">
                        <c:v>1.5999999999999996</c:v>
                      </c:pt>
                      <c:pt idx="143">
                        <c:v>1.9000000000000004</c:v>
                      </c:pt>
                      <c:pt idx="144">
                        <c:v>1.0999999999999996</c:v>
                      </c:pt>
                      <c:pt idx="145">
                        <c:v>1.2000000000000002</c:v>
                      </c:pt>
                      <c:pt idx="146">
                        <c:v>1.5</c:v>
                      </c:pt>
                      <c:pt idx="147">
                        <c:v>1</c:v>
                      </c:pt>
                      <c:pt idx="148">
                        <c:v>1.2999999999999989</c:v>
                      </c:pt>
                      <c:pt idx="149">
                        <c:v>1.4000000000000004</c:v>
                      </c:pt>
                      <c:pt idx="150">
                        <c:v>-9.9999999999999645E-2</c:v>
                      </c:pt>
                      <c:pt idx="151">
                        <c:v>0.80000000000000071</c:v>
                      </c:pt>
                      <c:pt idx="152">
                        <c:v>1</c:v>
                      </c:pt>
                      <c:pt idx="153">
                        <c:v>2.0000000000000009</c:v>
                      </c:pt>
                      <c:pt idx="154">
                        <c:v>9.9999999999999645E-2</c:v>
                      </c:pt>
                      <c:pt idx="155">
                        <c:v>0.39999999999999858</c:v>
                      </c:pt>
                      <c:pt idx="156">
                        <c:v>2.1999999999999993</c:v>
                      </c:pt>
                      <c:pt idx="157">
                        <c:v>1.5999999999999996</c:v>
                      </c:pt>
                      <c:pt idx="158">
                        <c:v>1.5</c:v>
                      </c:pt>
                      <c:pt idx="159">
                        <c:v>1.6000000000000005</c:v>
                      </c:pt>
                      <c:pt idx="160">
                        <c:v>2.7000000000000011</c:v>
                      </c:pt>
                      <c:pt idx="161">
                        <c:v>2.3999999999999995</c:v>
                      </c:pt>
                      <c:pt idx="162">
                        <c:v>1.1999999999999993</c:v>
                      </c:pt>
                      <c:pt idx="163">
                        <c:v>-1.7999999999999998</c:v>
                      </c:pt>
                      <c:pt idx="164">
                        <c:v>0.5</c:v>
                      </c:pt>
                      <c:pt idx="165">
                        <c:v>2.1999999999999993</c:v>
                      </c:pt>
                      <c:pt idx="166">
                        <c:v>0.80000000000000071</c:v>
                      </c:pt>
                      <c:pt idx="167">
                        <c:v>1.6999999999999993</c:v>
                      </c:pt>
                      <c:pt idx="168">
                        <c:v>0.79999999999999893</c:v>
                      </c:pt>
                      <c:pt idx="169">
                        <c:v>1.8999999999999986</c:v>
                      </c:pt>
                      <c:pt idx="170">
                        <c:v>0</c:v>
                      </c:pt>
                      <c:pt idx="171">
                        <c:v>1.9000000000000004</c:v>
                      </c:pt>
                      <c:pt idx="172">
                        <c:v>1.2000000000000011</c:v>
                      </c:pt>
                      <c:pt idx="173">
                        <c:v>-0.10000000000000142</c:v>
                      </c:pt>
                      <c:pt idx="174">
                        <c:v>-0.59999999999999964</c:v>
                      </c:pt>
                      <c:pt idx="175">
                        <c:v>-0.5</c:v>
                      </c:pt>
                      <c:pt idx="176">
                        <c:v>0.19999999999999929</c:v>
                      </c:pt>
                      <c:pt idx="177">
                        <c:v>0.79999999999999893</c:v>
                      </c:pt>
                      <c:pt idx="178">
                        <c:v>-1.6999999999999993</c:v>
                      </c:pt>
                      <c:pt idx="179">
                        <c:v>1.3000000000000007</c:v>
                      </c:pt>
                      <c:pt idx="180">
                        <c:v>0.5</c:v>
                      </c:pt>
                      <c:pt idx="181">
                        <c:v>1.8999999999999995</c:v>
                      </c:pt>
                      <c:pt idx="182">
                        <c:v>0</c:v>
                      </c:pt>
                      <c:pt idx="183">
                        <c:v>-0.69999999999999929</c:v>
                      </c:pt>
                      <c:pt idx="184">
                        <c:v>-0.5</c:v>
                      </c:pt>
                      <c:pt idx="185">
                        <c:v>-1.0999999999999996</c:v>
                      </c:pt>
                      <c:pt idx="186">
                        <c:v>-1.8000000000000007</c:v>
                      </c:pt>
                      <c:pt idx="187">
                        <c:v>-0.39999999999999858</c:v>
                      </c:pt>
                      <c:pt idx="188">
                        <c:v>-1.3000000000000007</c:v>
                      </c:pt>
                      <c:pt idx="189">
                        <c:v>-0.59999999999999964</c:v>
                      </c:pt>
                      <c:pt idx="190">
                        <c:v>0.90000000000000036</c:v>
                      </c:pt>
                      <c:pt idx="191">
                        <c:v>-0.80000000000000071</c:v>
                      </c:pt>
                      <c:pt idx="192">
                        <c:v>0.20000000000000107</c:v>
                      </c:pt>
                      <c:pt idx="193">
                        <c:v>-0.60000000000000142</c:v>
                      </c:pt>
                      <c:pt idx="194">
                        <c:v>-1</c:v>
                      </c:pt>
                      <c:pt idx="195">
                        <c:v>-1.2999999999999989</c:v>
                      </c:pt>
                      <c:pt idx="196">
                        <c:v>-0.5</c:v>
                      </c:pt>
                      <c:pt idx="197">
                        <c:v>0.5</c:v>
                      </c:pt>
                      <c:pt idx="198">
                        <c:v>-2.3999999999999986</c:v>
                      </c:pt>
                      <c:pt idx="199">
                        <c:v>-1.1000000000000014</c:v>
                      </c:pt>
                      <c:pt idx="200">
                        <c:v>0.30000000000000071</c:v>
                      </c:pt>
                      <c:pt idx="201">
                        <c:v>-1.1999999999999993</c:v>
                      </c:pt>
                      <c:pt idx="202">
                        <c:v>-0.5</c:v>
                      </c:pt>
                      <c:pt idx="203">
                        <c:v>-1.7999999999999989</c:v>
                      </c:pt>
                      <c:pt idx="204">
                        <c:v>-1</c:v>
                      </c:pt>
                      <c:pt idx="205">
                        <c:v>-0.59999999999999964</c:v>
                      </c:pt>
                      <c:pt idx="206">
                        <c:v>-2.3000000000000007</c:v>
                      </c:pt>
                      <c:pt idx="207">
                        <c:v>0.30000000000000071</c:v>
                      </c:pt>
                      <c:pt idx="208">
                        <c:v>9.9999999999999645E-2</c:v>
                      </c:pt>
                      <c:pt idx="209">
                        <c:v>-1.0999999999999996</c:v>
                      </c:pt>
                      <c:pt idx="210">
                        <c:v>-1.7000000000000011</c:v>
                      </c:pt>
                      <c:pt idx="211">
                        <c:v>-3.0999999999999996</c:v>
                      </c:pt>
                      <c:pt idx="212">
                        <c:v>-0.30000000000000071</c:v>
                      </c:pt>
                      <c:pt idx="213">
                        <c:v>-1.5</c:v>
                      </c:pt>
                      <c:pt idx="214">
                        <c:v>-1.6000000000000014</c:v>
                      </c:pt>
                      <c:pt idx="215">
                        <c:v>-2.2999999999999989</c:v>
                      </c:pt>
                      <c:pt idx="216">
                        <c:v>0.5</c:v>
                      </c:pt>
                      <c:pt idx="217">
                        <c:v>-1.4000000000000004</c:v>
                      </c:pt>
                      <c:pt idx="218">
                        <c:v>-0.90000000000000036</c:v>
                      </c:pt>
                      <c:pt idx="219">
                        <c:v>-1.0999999999999996</c:v>
                      </c:pt>
                      <c:pt idx="220">
                        <c:v>-1.6999999999999993</c:v>
                      </c:pt>
                      <c:pt idx="221">
                        <c:v>-0.79999999999999893</c:v>
                      </c:pt>
                      <c:pt idx="222">
                        <c:v>-1.1999999999999993</c:v>
                      </c:pt>
                      <c:pt idx="223">
                        <c:v>-0.40000000000000036</c:v>
                      </c:pt>
                      <c:pt idx="224">
                        <c:v>-2.2999999999999989</c:v>
                      </c:pt>
                      <c:pt idx="225">
                        <c:v>-0.29999999999999893</c:v>
                      </c:pt>
                      <c:pt idx="226">
                        <c:v>-0.79999999999999893</c:v>
                      </c:pt>
                      <c:pt idx="227">
                        <c:v>1.1000000000000014</c:v>
                      </c:pt>
                      <c:pt idx="228">
                        <c:v>-1.9000000000000004</c:v>
                      </c:pt>
                      <c:pt idx="229">
                        <c:v>-9.9999999999999645E-2</c:v>
                      </c:pt>
                      <c:pt idx="230">
                        <c:v>-9.9999999999999645E-2</c:v>
                      </c:pt>
                      <c:pt idx="231">
                        <c:v>-1.4000000000000004</c:v>
                      </c:pt>
                      <c:pt idx="232">
                        <c:v>-1.9000000000000004</c:v>
                      </c:pt>
                      <c:pt idx="233">
                        <c:v>-1.1999999999999993</c:v>
                      </c:pt>
                      <c:pt idx="234">
                        <c:v>-0.40000000000000036</c:v>
                      </c:pt>
                      <c:pt idx="235">
                        <c:v>-1.4000000000000004</c:v>
                      </c:pt>
                      <c:pt idx="236">
                        <c:v>0.19999999999999929</c:v>
                      </c:pt>
                      <c:pt idx="237">
                        <c:v>0</c:v>
                      </c:pt>
                      <c:pt idx="238">
                        <c:v>0</c:v>
                      </c:pt>
                      <c:pt idx="239">
                        <c:v>-0.5</c:v>
                      </c:pt>
                      <c:pt idx="240">
                        <c:v>-0.40000000000000036</c:v>
                      </c:pt>
                      <c:pt idx="241">
                        <c:v>-1.0999999999999996</c:v>
                      </c:pt>
                      <c:pt idx="242">
                        <c:v>-1.3000000000000007</c:v>
                      </c:pt>
                      <c:pt idx="243">
                        <c:v>-1.0999999999999996</c:v>
                      </c:pt>
                      <c:pt idx="244">
                        <c:v>-0.69999999999999929</c:v>
                      </c:pt>
                      <c:pt idx="245">
                        <c:v>-0.80000000000000071</c:v>
                      </c:pt>
                      <c:pt idx="246">
                        <c:v>-1</c:v>
                      </c:pt>
                      <c:pt idx="247">
                        <c:v>-1.5</c:v>
                      </c:pt>
                      <c:pt idx="248">
                        <c:v>-1.0999999999999996</c:v>
                      </c:pt>
                      <c:pt idx="249">
                        <c:v>-3.2999999999999989</c:v>
                      </c:pt>
                      <c:pt idx="250">
                        <c:v>-0.89999999999999858</c:v>
                      </c:pt>
                      <c:pt idx="251">
                        <c:v>-1.9000000000000004</c:v>
                      </c:pt>
                      <c:pt idx="252">
                        <c:v>-9.9999999999999645E-2</c:v>
                      </c:pt>
                      <c:pt idx="253">
                        <c:v>-2.5999999999999996</c:v>
                      </c:pt>
                      <c:pt idx="254">
                        <c:v>-0.79999999999999893</c:v>
                      </c:pt>
                      <c:pt idx="255">
                        <c:v>-0.79999999999999893</c:v>
                      </c:pt>
                      <c:pt idx="256">
                        <c:v>-1</c:v>
                      </c:pt>
                      <c:pt idx="257">
                        <c:v>-0.69999999999999929</c:v>
                      </c:pt>
                      <c:pt idx="258">
                        <c:v>-2.4000000000000004</c:v>
                      </c:pt>
                      <c:pt idx="259">
                        <c:v>-1.2000000000000011</c:v>
                      </c:pt>
                      <c:pt idx="260">
                        <c:v>-1</c:v>
                      </c:pt>
                      <c:pt idx="261">
                        <c:v>-0.80000000000000071</c:v>
                      </c:pt>
                      <c:pt idx="262">
                        <c:v>-1</c:v>
                      </c:pt>
                      <c:pt idx="263">
                        <c:v>-3.4000000000000004</c:v>
                      </c:pt>
                      <c:pt idx="264">
                        <c:v>-0.69999999999999929</c:v>
                      </c:pt>
                      <c:pt idx="265">
                        <c:v>-0.40000000000000036</c:v>
                      </c:pt>
                      <c:pt idx="266">
                        <c:v>-0.90000000000000036</c:v>
                      </c:pt>
                      <c:pt idx="267">
                        <c:v>-1.9000000000000004</c:v>
                      </c:pt>
                      <c:pt idx="268">
                        <c:v>-1.0999999999999996</c:v>
                      </c:pt>
                      <c:pt idx="269">
                        <c:v>-2.6999999999999993</c:v>
                      </c:pt>
                      <c:pt idx="270">
                        <c:v>-1.5999999999999996</c:v>
                      </c:pt>
                      <c:pt idx="271">
                        <c:v>-0.69999999999999929</c:v>
                      </c:pt>
                      <c:pt idx="272">
                        <c:v>-1.9000000000000004</c:v>
                      </c:pt>
                      <c:pt idx="273">
                        <c:v>-0.5</c:v>
                      </c:pt>
                      <c:pt idx="274">
                        <c:v>0.10000000000000142</c:v>
                      </c:pt>
                      <c:pt idx="275">
                        <c:v>-2.8000000000000007</c:v>
                      </c:pt>
                      <c:pt idx="276">
                        <c:v>-2.4000000000000004</c:v>
                      </c:pt>
                      <c:pt idx="277">
                        <c:v>-1.4999999999999982</c:v>
                      </c:pt>
                      <c:pt idx="278">
                        <c:v>-1</c:v>
                      </c:pt>
                      <c:pt idx="279">
                        <c:v>-1.6000000000000014</c:v>
                      </c:pt>
                      <c:pt idx="280">
                        <c:v>-0.5</c:v>
                      </c:pt>
                      <c:pt idx="281">
                        <c:v>-0.39999999999999858</c:v>
                      </c:pt>
                      <c:pt idx="282">
                        <c:v>-1.3999999999999986</c:v>
                      </c:pt>
                      <c:pt idx="283">
                        <c:v>-1</c:v>
                      </c:pt>
                      <c:pt idx="284">
                        <c:v>0</c:v>
                      </c:pt>
                      <c:pt idx="285">
                        <c:v>-1.1999999999999993</c:v>
                      </c:pt>
                      <c:pt idx="286">
                        <c:v>-1.1000000000000014</c:v>
                      </c:pt>
                      <c:pt idx="287">
                        <c:v>-0.5</c:v>
                      </c:pt>
                      <c:pt idx="288">
                        <c:v>-0.19999999999999929</c:v>
                      </c:pt>
                      <c:pt idx="289">
                        <c:v>-0.19999999999999929</c:v>
                      </c:pt>
                      <c:pt idx="290">
                        <c:v>0.40000000000000213</c:v>
                      </c:pt>
                      <c:pt idx="291">
                        <c:v>-0.39999999999999858</c:v>
                      </c:pt>
                      <c:pt idx="292">
                        <c:v>-0.5</c:v>
                      </c:pt>
                      <c:pt idx="293">
                        <c:v>0.69999999999999929</c:v>
                      </c:pt>
                      <c:pt idx="294">
                        <c:v>-0.89999999999999858</c:v>
                      </c:pt>
                      <c:pt idx="295">
                        <c:v>-1.1999999999999993</c:v>
                      </c:pt>
                      <c:pt idx="296">
                        <c:v>-1.1999999999999993</c:v>
                      </c:pt>
                      <c:pt idx="297">
                        <c:v>1</c:v>
                      </c:pt>
                      <c:pt idx="298">
                        <c:v>-0.60000000000000142</c:v>
                      </c:pt>
                      <c:pt idx="299">
                        <c:v>-1.2000000000000028</c:v>
                      </c:pt>
                      <c:pt idx="300">
                        <c:v>1</c:v>
                      </c:pt>
                      <c:pt idx="301">
                        <c:v>-1.5</c:v>
                      </c:pt>
                      <c:pt idx="302">
                        <c:v>-1.1000000000000014</c:v>
                      </c:pt>
                      <c:pt idx="303">
                        <c:v>-1.3999999999999986</c:v>
                      </c:pt>
                      <c:pt idx="304">
                        <c:v>0.60000000000000142</c:v>
                      </c:pt>
                      <c:pt idx="305">
                        <c:v>0.5</c:v>
                      </c:pt>
                      <c:pt idx="306">
                        <c:v>-0.5</c:v>
                      </c:pt>
                      <c:pt idx="307">
                        <c:v>-1.3000000000000007</c:v>
                      </c:pt>
                      <c:pt idx="308">
                        <c:v>-1.5</c:v>
                      </c:pt>
                      <c:pt idx="309">
                        <c:v>-1.5999999999999979</c:v>
                      </c:pt>
                      <c:pt idx="310">
                        <c:v>-0.30000000000000071</c:v>
                      </c:pt>
                      <c:pt idx="311">
                        <c:v>0.19999999999999929</c:v>
                      </c:pt>
                      <c:pt idx="312">
                        <c:v>-1.9000000000000021</c:v>
                      </c:pt>
                      <c:pt idx="313">
                        <c:v>-0.5</c:v>
                      </c:pt>
                      <c:pt idx="314">
                        <c:v>-0.20000000000000284</c:v>
                      </c:pt>
                      <c:pt idx="315">
                        <c:v>0.10000000000000142</c:v>
                      </c:pt>
                      <c:pt idx="316">
                        <c:v>1.5</c:v>
                      </c:pt>
                      <c:pt idx="317">
                        <c:v>-0.39999999999999858</c:v>
                      </c:pt>
                      <c:pt idx="318">
                        <c:v>0.59999999999999787</c:v>
                      </c:pt>
                      <c:pt idx="319">
                        <c:v>0.40000000000000213</c:v>
                      </c:pt>
                      <c:pt idx="320">
                        <c:v>1.8000000000000007</c:v>
                      </c:pt>
                      <c:pt idx="321">
                        <c:v>-0.19999999999999929</c:v>
                      </c:pt>
                      <c:pt idx="322">
                        <c:v>-1</c:v>
                      </c:pt>
                      <c:pt idx="323">
                        <c:v>0.19999999999999929</c:v>
                      </c:pt>
                      <c:pt idx="324">
                        <c:v>-0.19999999999999929</c:v>
                      </c:pt>
                      <c:pt idx="325">
                        <c:v>0.80000000000000071</c:v>
                      </c:pt>
                      <c:pt idx="326">
                        <c:v>0.89999999999999858</c:v>
                      </c:pt>
                      <c:pt idx="327">
                        <c:v>-0.69999999999999929</c:v>
                      </c:pt>
                      <c:pt idx="328">
                        <c:v>-0.39999999999999858</c:v>
                      </c:pt>
                      <c:pt idx="329">
                        <c:v>-1.3999999999999986</c:v>
                      </c:pt>
                      <c:pt idx="330">
                        <c:v>0</c:v>
                      </c:pt>
                      <c:pt idx="331">
                        <c:v>1.3000000000000007</c:v>
                      </c:pt>
                      <c:pt idx="332">
                        <c:v>-0.39999999999999858</c:v>
                      </c:pt>
                      <c:pt idx="333">
                        <c:v>1</c:v>
                      </c:pt>
                      <c:pt idx="334">
                        <c:v>3.1999999999999993</c:v>
                      </c:pt>
                      <c:pt idx="335">
                        <c:v>0.30000000000000071</c:v>
                      </c:pt>
                      <c:pt idx="336">
                        <c:v>-0.59999999999999787</c:v>
                      </c:pt>
                      <c:pt idx="337">
                        <c:v>1</c:v>
                      </c:pt>
                      <c:pt idx="338">
                        <c:v>1.3999999999999986</c:v>
                      </c:pt>
                      <c:pt idx="339">
                        <c:v>1.9000000000000021</c:v>
                      </c:pt>
                      <c:pt idx="340">
                        <c:v>0.20000000000000284</c:v>
                      </c:pt>
                      <c:pt idx="341">
                        <c:v>4.6000000000000014</c:v>
                      </c:pt>
                      <c:pt idx="342">
                        <c:v>0.69999999999999929</c:v>
                      </c:pt>
                      <c:pt idx="343">
                        <c:v>1.3999999999999986</c:v>
                      </c:pt>
                      <c:pt idx="344">
                        <c:v>1.1000000000000014</c:v>
                      </c:pt>
                      <c:pt idx="345">
                        <c:v>0.89999999999999858</c:v>
                      </c:pt>
                      <c:pt idx="346">
                        <c:v>2.8000000000000007</c:v>
                      </c:pt>
                      <c:pt idx="347">
                        <c:v>-1.3999999999999986</c:v>
                      </c:pt>
                      <c:pt idx="348">
                        <c:v>0.5</c:v>
                      </c:pt>
                      <c:pt idx="349">
                        <c:v>0.19999999999999929</c:v>
                      </c:pt>
                      <c:pt idx="350">
                        <c:v>-0.30000000000000071</c:v>
                      </c:pt>
                      <c:pt idx="351">
                        <c:v>0.60000000000000142</c:v>
                      </c:pt>
                      <c:pt idx="352">
                        <c:v>0.89999999999999858</c:v>
                      </c:pt>
                      <c:pt idx="353">
                        <c:v>0.80000000000000071</c:v>
                      </c:pt>
                      <c:pt idx="354">
                        <c:v>-0.19999999999999929</c:v>
                      </c:pt>
                      <c:pt idx="355">
                        <c:v>0.39999999999999858</c:v>
                      </c:pt>
                      <c:pt idx="356">
                        <c:v>0</c:v>
                      </c:pt>
                      <c:pt idx="357">
                        <c:v>1.1999999999999993</c:v>
                      </c:pt>
                      <c:pt idx="358">
                        <c:v>0.39999999999999858</c:v>
                      </c:pt>
                      <c:pt idx="359">
                        <c:v>0.19999999999999929</c:v>
                      </c:pt>
                      <c:pt idx="360">
                        <c:v>0.80000000000000071</c:v>
                      </c:pt>
                      <c:pt idx="361">
                        <c:v>-0.10000000000000142</c:v>
                      </c:pt>
                      <c:pt idx="362">
                        <c:v>-0.59999999999999787</c:v>
                      </c:pt>
                      <c:pt idx="363">
                        <c:v>-1</c:v>
                      </c:pt>
                      <c:pt idx="364">
                        <c:v>9.9999999999997868E-2</c:v>
                      </c:pt>
                      <c:pt idx="365">
                        <c:v>2.9000000000000021</c:v>
                      </c:pt>
                      <c:pt idx="366">
                        <c:v>0</c:v>
                      </c:pt>
                      <c:pt idx="367">
                        <c:v>-1.5</c:v>
                      </c:pt>
                      <c:pt idx="368">
                        <c:v>-2.3999999999999986</c:v>
                      </c:pt>
                      <c:pt idx="369">
                        <c:v>-1</c:v>
                      </c:pt>
                      <c:pt idx="370">
                        <c:v>0.20000000000000284</c:v>
                      </c:pt>
                      <c:pt idx="371">
                        <c:v>-0.20000000000000284</c:v>
                      </c:pt>
                      <c:pt idx="372">
                        <c:v>-1</c:v>
                      </c:pt>
                      <c:pt idx="373">
                        <c:v>-0.19999999999999929</c:v>
                      </c:pt>
                      <c:pt idx="374">
                        <c:v>0.19999999999999929</c:v>
                      </c:pt>
                      <c:pt idx="375">
                        <c:v>0.5</c:v>
                      </c:pt>
                      <c:pt idx="376">
                        <c:v>-0.39999999999999858</c:v>
                      </c:pt>
                      <c:pt idx="377">
                        <c:v>-0.30000000000000071</c:v>
                      </c:pt>
                      <c:pt idx="378">
                        <c:v>-0.30000000000000071</c:v>
                      </c:pt>
                      <c:pt idx="379">
                        <c:v>-1.0999999999999979</c:v>
                      </c:pt>
                      <c:pt idx="380">
                        <c:v>-0.30000000000000071</c:v>
                      </c:pt>
                      <c:pt idx="381">
                        <c:v>1.3999999999999986</c:v>
                      </c:pt>
                      <c:pt idx="382">
                        <c:v>-0.10000000000000142</c:v>
                      </c:pt>
                      <c:pt idx="383">
                        <c:v>-0.30000000000000071</c:v>
                      </c:pt>
                      <c:pt idx="384">
                        <c:v>-0.69999999999999929</c:v>
                      </c:pt>
                      <c:pt idx="385">
                        <c:v>-1.0999999999999979</c:v>
                      </c:pt>
                      <c:pt idx="386">
                        <c:v>0.19999999999999929</c:v>
                      </c:pt>
                      <c:pt idx="387">
                        <c:v>0.5</c:v>
                      </c:pt>
                      <c:pt idx="388">
                        <c:v>0.19999999999999929</c:v>
                      </c:pt>
                      <c:pt idx="389">
                        <c:v>0.69999999999999929</c:v>
                      </c:pt>
                      <c:pt idx="390">
                        <c:v>-9.9999999999997868E-2</c:v>
                      </c:pt>
                      <c:pt idx="391">
                        <c:v>0.39999999999999858</c:v>
                      </c:pt>
                      <c:pt idx="392">
                        <c:v>1.2000000000000028</c:v>
                      </c:pt>
                      <c:pt idx="393">
                        <c:v>1.1000000000000014</c:v>
                      </c:pt>
                      <c:pt idx="394">
                        <c:v>0.10000000000000142</c:v>
                      </c:pt>
                      <c:pt idx="395">
                        <c:v>1</c:v>
                      </c:pt>
                      <c:pt idx="396">
                        <c:v>1.5</c:v>
                      </c:pt>
                      <c:pt idx="397">
                        <c:v>0.39999999999999858</c:v>
                      </c:pt>
                      <c:pt idx="398">
                        <c:v>0.90000000000000213</c:v>
                      </c:pt>
                      <c:pt idx="399">
                        <c:v>-1.7000000000000028</c:v>
                      </c:pt>
                      <c:pt idx="400">
                        <c:v>2.3000000000000007</c:v>
                      </c:pt>
                      <c:pt idx="401">
                        <c:v>-0.10000000000000142</c:v>
                      </c:pt>
                      <c:pt idx="402">
                        <c:v>1.1999999999999993</c:v>
                      </c:pt>
                      <c:pt idx="403">
                        <c:v>0.69999999999999929</c:v>
                      </c:pt>
                      <c:pt idx="404">
                        <c:v>1.6999999999999993</c:v>
                      </c:pt>
                      <c:pt idx="405">
                        <c:v>-1.3000000000000007</c:v>
                      </c:pt>
                      <c:pt idx="406">
                        <c:v>-0.20000000000000284</c:v>
                      </c:pt>
                      <c:pt idx="407">
                        <c:v>0.40000000000000213</c:v>
                      </c:pt>
                      <c:pt idx="408">
                        <c:v>-0.40000000000000213</c:v>
                      </c:pt>
                      <c:pt idx="409">
                        <c:v>0.40000000000000213</c:v>
                      </c:pt>
                      <c:pt idx="410">
                        <c:v>-0.60000000000000142</c:v>
                      </c:pt>
                      <c:pt idx="411">
                        <c:v>-0.60000000000000142</c:v>
                      </c:pt>
                      <c:pt idx="412">
                        <c:v>0.5</c:v>
                      </c:pt>
                      <c:pt idx="413">
                        <c:v>0.5</c:v>
                      </c:pt>
                      <c:pt idx="414">
                        <c:v>1.1000000000000014</c:v>
                      </c:pt>
                      <c:pt idx="415">
                        <c:v>0.5</c:v>
                      </c:pt>
                      <c:pt idx="416">
                        <c:v>-1.3999999999999986</c:v>
                      </c:pt>
                      <c:pt idx="417">
                        <c:v>-0.80000000000000071</c:v>
                      </c:pt>
                      <c:pt idx="418">
                        <c:v>-9.9999999999997868E-2</c:v>
                      </c:pt>
                      <c:pt idx="419">
                        <c:v>-0.60000000000000142</c:v>
                      </c:pt>
                      <c:pt idx="420">
                        <c:v>-1</c:v>
                      </c:pt>
                      <c:pt idx="421">
                        <c:v>0.90000000000000213</c:v>
                      </c:pt>
                      <c:pt idx="422">
                        <c:v>1</c:v>
                      </c:pt>
                      <c:pt idx="423">
                        <c:v>0</c:v>
                      </c:pt>
                      <c:pt idx="424">
                        <c:v>1.1000000000000014</c:v>
                      </c:pt>
                      <c:pt idx="425">
                        <c:v>-0.30000000000000071</c:v>
                      </c:pt>
                      <c:pt idx="426">
                        <c:v>-0.5</c:v>
                      </c:pt>
                      <c:pt idx="427">
                        <c:v>-9.9999999999997868E-2</c:v>
                      </c:pt>
                      <c:pt idx="428">
                        <c:v>-1</c:v>
                      </c:pt>
                      <c:pt idx="429">
                        <c:v>0.5</c:v>
                      </c:pt>
                      <c:pt idx="430">
                        <c:v>-0.10000000000000142</c:v>
                      </c:pt>
                      <c:pt idx="431">
                        <c:v>-0.69999999999999929</c:v>
                      </c:pt>
                      <c:pt idx="432">
                        <c:v>-1.7000000000000028</c:v>
                      </c:pt>
                      <c:pt idx="433">
                        <c:v>-1.6999999999999993</c:v>
                      </c:pt>
                      <c:pt idx="434">
                        <c:v>-0.19999999999999929</c:v>
                      </c:pt>
                      <c:pt idx="435">
                        <c:v>1</c:v>
                      </c:pt>
                      <c:pt idx="436">
                        <c:v>0.30000000000000071</c:v>
                      </c:pt>
                      <c:pt idx="437">
                        <c:v>0</c:v>
                      </c:pt>
                      <c:pt idx="438">
                        <c:v>-1.1999999999999993</c:v>
                      </c:pt>
                      <c:pt idx="439">
                        <c:v>1.1999999999999993</c:v>
                      </c:pt>
                      <c:pt idx="440">
                        <c:v>0.39999999999999858</c:v>
                      </c:pt>
                      <c:pt idx="441">
                        <c:v>0.90000000000000213</c:v>
                      </c:pt>
                      <c:pt idx="442">
                        <c:v>0.5</c:v>
                      </c:pt>
                      <c:pt idx="443">
                        <c:v>-0.80000000000000071</c:v>
                      </c:pt>
                      <c:pt idx="444">
                        <c:v>-0.40000000000000213</c:v>
                      </c:pt>
                      <c:pt idx="445">
                        <c:v>1.1999999999999993</c:v>
                      </c:pt>
                      <c:pt idx="446">
                        <c:v>0.60000000000000142</c:v>
                      </c:pt>
                      <c:pt idx="447">
                        <c:v>-0.30000000000000071</c:v>
                      </c:pt>
                      <c:pt idx="448">
                        <c:v>1.1999999999999993</c:v>
                      </c:pt>
                      <c:pt idx="449">
                        <c:v>0.80000000000000071</c:v>
                      </c:pt>
                      <c:pt idx="450">
                        <c:v>-0.30000000000000071</c:v>
                      </c:pt>
                      <c:pt idx="451">
                        <c:v>9.9999999999997868E-2</c:v>
                      </c:pt>
                      <c:pt idx="452">
                        <c:v>-9.9999999999997868E-2</c:v>
                      </c:pt>
                      <c:pt idx="453">
                        <c:v>-0.19999999999999929</c:v>
                      </c:pt>
                      <c:pt idx="454">
                        <c:v>0.69999999999999929</c:v>
                      </c:pt>
                      <c:pt idx="455">
                        <c:v>-1</c:v>
                      </c:pt>
                      <c:pt idx="456">
                        <c:v>-0.5</c:v>
                      </c:pt>
                      <c:pt idx="457">
                        <c:v>-1.8000000000000007</c:v>
                      </c:pt>
                      <c:pt idx="458">
                        <c:v>0.39999999999999858</c:v>
                      </c:pt>
                      <c:pt idx="459">
                        <c:v>-0.5</c:v>
                      </c:pt>
                      <c:pt idx="460">
                        <c:v>0.39999999999999858</c:v>
                      </c:pt>
                      <c:pt idx="461">
                        <c:v>-0.60000000000000142</c:v>
                      </c:pt>
                      <c:pt idx="462">
                        <c:v>1.3000000000000007</c:v>
                      </c:pt>
                      <c:pt idx="463">
                        <c:v>1.1000000000000014</c:v>
                      </c:pt>
                      <c:pt idx="464">
                        <c:v>0.10000000000000142</c:v>
                      </c:pt>
                      <c:pt idx="465">
                        <c:v>0.20000000000000284</c:v>
                      </c:pt>
                      <c:pt idx="466">
                        <c:v>1.5</c:v>
                      </c:pt>
                      <c:pt idx="467">
                        <c:v>0.89999999999999858</c:v>
                      </c:pt>
                      <c:pt idx="468">
                        <c:v>1</c:v>
                      </c:pt>
                      <c:pt idx="469">
                        <c:v>1.2999999999999972</c:v>
                      </c:pt>
                      <c:pt idx="470">
                        <c:v>-9.9999999999997868E-2</c:v>
                      </c:pt>
                      <c:pt idx="471">
                        <c:v>-0.10000000000000142</c:v>
                      </c:pt>
                      <c:pt idx="472">
                        <c:v>-1.3000000000000007</c:v>
                      </c:pt>
                      <c:pt idx="473">
                        <c:v>-1.8000000000000007</c:v>
                      </c:pt>
                      <c:pt idx="474">
                        <c:v>1.6000000000000014</c:v>
                      </c:pt>
                      <c:pt idx="475">
                        <c:v>2.1999999999999993</c:v>
                      </c:pt>
                      <c:pt idx="476">
                        <c:v>0.5</c:v>
                      </c:pt>
                      <c:pt idx="477">
                        <c:v>1.1999999999999993</c:v>
                      </c:pt>
                      <c:pt idx="478">
                        <c:v>0.5</c:v>
                      </c:pt>
                      <c:pt idx="479">
                        <c:v>-1.3000000000000007</c:v>
                      </c:pt>
                      <c:pt idx="480">
                        <c:v>0.30000000000000071</c:v>
                      </c:pt>
                      <c:pt idx="481">
                        <c:v>-1.3000000000000007</c:v>
                      </c:pt>
                      <c:pt idx="482">
                        <c:v>1.6000000000000014</c:v>
                      </c:pt>
                      <c:pt idx="483">
                        <c:v>-6.4000000000000021</c:v>
                      </c:pt>
                      <c:pt idx="484">
                        <c:v>1.1999999999999993</c:v>
                      </c:pt>
                      <c:pt idx="485">
                        <c:v>1.1000000000000014</c:v>
                      </c:pt>
                      <c:pt idx="486">
                        <c:v>0.69999999999999929</c:v>
                      </c:pt>
                      <c:pt idx="487">
                        <c:v>2</c:v>
                      </c:pt>
                      <c:pt idx="488">
                        <c:v>1.1999999999999993</c:v>
                      </c:pt>
                      <c:pt idx="489">
                        <c:v>1.5</c:v>
                      </c:pt>
                      <c:pt idx="490">
                        <c:v>1.9000000000000021</c:v>
                      </c:pt>
                      <c:pt idx="491">
                        <c:v>0.80000000000000071</c:v>
                      </c:pt>
                      <c:pt idx="492">
                        <c:v>1.2999999999999972</c:v>
                      </c:pt>
                      <c:pt idx="493">
                        <c:v>0.60000000000000142</c:v>
                      </c:pt>
                      <c:pt idx="494">
                        <c:v>0.69999999999999929</c:v>
                      </c:pt>
                      <c:pt idx="495">
                        <c:v>0.40000000000000213</c:v>
                      </c:pt>
                      <c:pt idx="496">
                        <c:v>0.5</c:v>
                      </c:pt>
                      <c:pt idx="497">
                        <c:v>1.1999999999999993</c:v>
                      </c:pt>
                      <c:pt idx="498">
                        <c:v>0.69999999999999929</c:v>
                      </c:pt>
                      <c:pt idx="499">
                        <c:v>-0.60000000000000142</c:v>
                      </c:pt>
                      <c:pt idx="500">
                        <c:v>0.5</c:v>
                      </c:pt>
                      <c:pt idx="501">
                        <c:v>1.5</c:v>
                      </c:pt>
                      <c:pt idx="502">
                        <c:v>-0.30000000000000071</c:v>
                      </c:pt>
                      <c:pt idx="503">
                        <c:v>0.69999999999999929</c:v>
                      </c:pt>
                      <c:pt idx="504">
                        <c:v>0.29999999999999716</c:v>
                      </c:pt>
                      <c:pt idx="505">
                        <c:v>1.1000000000000014</c:v>
                      </c:pt>
                      <c:pt idx="506">
                        <c:v>0.89999999999999858</c:v>
                      </c:pt>
                      <c:pt idx="507">
                        <c:v>-0.30000000000000071</c:v>
                      </c:pt>
                      <c:pt idx="508">
                        <c:v>-0.30000000000000071</c:v>
                      </c:pt>
                      <c:pt idx="509">
                        <c:v>0.80000000000000071</c:v>
                      </c:pt>
                      <c:pt idx="510">
                        <c:v>1.4000000000000021</c:v>
                      </c:pt>
                      <c:pt idx="511">
                        <c:v>-0.10000000000000142</c:v>
                      </c:pt>
                      <c:pt idx="512">
                        <c:v>-0.40000000000000213</c:v>
                      </c:pt>
                      <c:pt idx="513">
                        <c:v>0.40000000000000213</c:v>
                      </c:pt>
                      <c:pt idx="514">
                        <c:v>0.89999999999999858</c:v>
                      </c:pt>
                      <c:pt idx="515">
                        <c:v>-1.8999999999999986</c:v>
                      </c:pt>
                      <c:pt idx="516">
                        <c:v>-9.9999999999997868E-2</c:v>
                      </c:pt>
                      <c:pt idx="517">
                        <c:v>1.1000000000000014</c:v>
                      </c:pt>
                      <c:pt idx="518">
                        <c:v>1.7000000000000028</c:v>
                      </c:pt>
                      <c:pt idx="519">
                        <c:v>0.40000000000000213</c:v>
                      </c:pt>
                      <c:pt idx="520">
                        <c:v>0.19999999999999929</c:v>
                      </c:pt>
                      <c:pt idx="521">
                        <c:v>-0.69999999999999929</c:v>
                      </c:pt>
                      <c:pt idx="522">
                        <c:v>-0.39999999999999858</c:v>
                      </c:pt>
                      <c:pt idx="523">
                        <c:v>0.70000000000000284</c:v>
                      </c:pt>
                      <c:pt idx="524">
                        <c:v>0.90000000000000213</c:v>
                      </c:pt>
                      <c:pt idx="525">
                        <c:v>1.6000000000000014</c:v>
                      </c:pt>
                      <c:pt idx="526">
                        <c:v>0.5</c:v>
                      </c:pt>
                      <c:pt idx="527">
                        <c:v>0.5</c:v>
                      </c:pt>
                      <c:pt idx="528">
                        <c:v>0.30000000000000071</c:v>
                      </c:pt>
                      <c:pt idx="529">
                        <c:v>0</c:v>
                      </c:pt>
                      <c:pt idx="530">
                        <c:v>1.1000000000000014</c:v>
                      </c:pt>
                      <c:pt idx="531">
                        <c:v>2</c:v>
                      </c:pt>
                      <c:pt idx="532">
                        <c:v>0.30000000000000071</c:v>
                      </c:pt>
                      <c:pt idx="533">
                        <c:v>1.1000000000000014</c:v>
                      </c:pt>
                      <c:pt idx="534">
                        <c:v>0.90000000000000213</c:v>
                      </c:pt>
                      <c:pt idx="535">
                        <c:v>0</c:v>
                      </c:pt>
                      <c:pt idx="536">
                        <c:v>-0.39999999999999858</c:v>
                      </c:pt>
                      <c:pt idx="537">
                        <c:v>0.10000000000000142</c:v>
                      </c:pt>
                      <c:pt idx="538">
                        <c:v>0.5</c:v>
                      </c:pt>
                      <c:pt idx="539">
                        <c:v>-9.9999999999997868E-2</c:v>
                      </c:pt>
                      <c:pt idx="540">
                        <c:v>-0.5</c:v>
                      </c:pt>
                      <c:pt idx="541">
                        <c:v>0</c:v>
                      </c:pt>
                      <c:pt idx="542">
                        <c:v>1.1999999999999993</c:v>
                      </c:pt>
                      <c:pt idx="543">
                        <c:v>0.69999999999999929</c:v>
                      </c:pt>
                      <c:pt idx="544">
                        <c:v>0.5</c:v>
                      </c:pt>
                      <c:pt idx="545">
                        <c:v>0.90000000000000213</c:v>
                      </c:pt>
                      <c:pt idx="546">
                        <c:v>1.5</c:v>
                      </c:pt>
                      <c:pt idx="547">
                        <c:v>-0.20000000000000284</c:v>
                      </c:pt>
                      <c:pt idx="548">
                        <c:v>1.6000000000000014</c:v>
                      </c:pt>
                      <c:pt idx="549">
                        <c:v>0.30000000000000071</c:v>
                      </c:pt>
                      <c:pt idx="550">
                        <c:v>0.60000000000000142</c:v>
                      </c:pt>
                      <c:pt idx="551">
                        <c:v>2.2999999999999972</c:v>
                      </c:pt>
                      <c:pt idx="552">
                        <c:v>1.6999999999999993</c:v>
                      </c:pt>
                      <c:pt idx="553">
                        <c:v>0.69999999999999929</c:v>
                      </c:pt>
                      <c:pt idx="554">
                        <c:v>0.39999999999999858</c:v>
                      </c:pt>
                      <c:pt idx="555">
                        <c:v>0.20000000000000284</c:v>
                      </c:pt>
                      <c:pt idx="556">
                        <c:v>0</c:v>
                      </c:pt>
                      <c:pt idx="557">
                        <c:v>0.79999999999999716</c:v>
                      </c:pt>
                      <c:pt idx="558">
                        <c:v>0.5</c:v>
                      </c:pt>
                      <c:pt idx="559">
                        <c:v>0.80000000000000071</c:v>
                      </c:pt>
                      <c:pt idx="560">
                        <c:v>0.39999999999999858</c:v>
                      </c:pt>
                      <c:pt idx="561">
                        <c:v>0.80000000000000071</c:v>
                      </c:pt>
                      <c:pt idx="562">
                        <c:v>2.1999999999999993</c:v>
                      </c:pt>
                      <c:pt idx="563">
                        <c:v>0.79999999999999716</c:v>
                      </c:pt>
                      <c:pt idx="564">
                        <c:v>0.5</c:v>
                      </c:pt>
                      <c:pt idx="565">
                        <c:v>-0.5</c:v>
                      </c:pt>
                      <c:pt idx="566">
                        <c:v>1</c:v>
                      </c:pt>
                      <c:pt idx="567">
                        <c:v>-0.89999999999999858</c:v>
                      </c:pt>
                      <c:pt idx="568">
                        <c:v>0.59999999999999787</c:v>
                      </c:pt>
                      <c:pt idx="569">
                        <c:v>-1.4000000000000021</c:v>
                      </c:pt>
                      <c:pt idx="570">
                        <c:v>-0.39999999999999858</c:v>
                      </c:pt>
                      <c:pt idx="571">
                        <c:v>-0.10000000000000142</c:v>
                      </c:pt>
                      <c:pt idx="572">
                        <c:v>-0.19999999999999929</c:v>
                      </c:pt>
                      <c:pt idx="573">
                        <c:v>0.39999999999999858</c:v>
                      </c:pt>
                      <c:pt idx="574">
                        <c:v>0.80000000000000071</c:v>
                      </c:pt>
                      <c:pt idx="575">
                        <c:v>1.1999999999999993</c:v>
                      </c:pt>
                      <c:pt idx="576">
                        <c:v>0</c:v>
                      </c:pt>
                      <c:pt idx="577">
                        <c:v>-0.39999999999999858</c:v>
                      </c:pt>
                      <c:pt idx="578">
                        <c:v>0.19999999999999929</c:v>
                      </c:pt>
                      <c:pt idx="579">
                        <c:v>-0.59999999999999787</c:v>
                      </c:pt>
                      <c:pt idx="580">
                        <c:v>0.90000000000000213</c:v>
                      </c:pt>
                      <c:pt idx="581">
                        <c:v>-0.10000000000000142</c:v>
                      </c:pt>
                      <c:pt idx="582">
                        <c:v>0.89999999999999858</c:v>
                      </c:pt>
                      <c:pt idx="583">
                        <c:v>-1.1999999999999993</c:v>
                      </c:pt>
                      <c:pt idx="584">
                        <c:v>-0.5</c:v>
                      </c:pt>
                      <c:pt idx="585">
                        <c:v>0.80000000000000071</c:v>
                      </c:pt>
                      <c:pt idx="586">
                        <c:v>0.80000000000000071</c:v>
                      </c:pt>
                      <c:pt idx="587">
                        <c:v>-1.3000000000000007</c:v>
                      </c:pt>
                      <c:pt idx="588">
                        <c:v>-9.9999999999997868E-2</c:v>
                      </c:pt>
                      <c:pt idx="589">
                        <c:v>1.1999999999999993</c:v>
                      </c:pt>
                      <c:pt idx="590">
                        <c:v>-0.39999999999999858</c:v>
                      </c:pt>
                      <c:pt idx="591">
                        <c:v>0.80000000000000071</c:v>
                      </c:pt>
                      <c:pt idx="592">
                        <c:v>-1</c:v>
                      </c:pt>
                      <c:pt idx="593">
                        <c:v>0.70000000000000284</c:v>
                      </c:pt>
                      <c:pt idx="594">
                        <c:v>0.60000000000000142</c:v>
                      </c:pt>
                      <c:pt idx="595">
                        <c:v>1.3000000000000007</c:v>
                      </c:pt>
                      <c:pt idx="596">
                        <c:v>-0.5</c:v>
                      </c:pt>
                      <c:pt idx="597">
                        <c:v>0.60000000000000142</c:v>
                      </c:pt>
                      <c:pt idx="598">
                        <c:v>-1.4000000000000021</c:v>
                      </c:pt>
                      <c:pt idx="599">
                        <c:v>-0.79999999999999716</c:v>
                      </c:pt>
                      <c:pt idx="600">
                        <c:v>1.2000000000000028</c:v>
                      </c:pt>
                      <c:pt idx="601">
                        <c:v>-1.3000000000000007</c:v>
                      </c:pt>
                      <c:pt idx="602">
                        <c:v>-1.4000000000000021</c:v>
                      </c:pt>
                      <c:pt idx="603">
                        <c:v>-0.39999999999999858</c:v>
                      </c:pt>
                      <c:pt idx="604">
                        <c:v>-0.60000000000000142</c:v>
                      </c:pt>
                      <c:pt idx="605">
                        <c:v>0.40000000000000213</c:v>
                      </c:pt>
                      <c:pt idx="606">
                        <c:v>1.6000000000000014</c:v>
                      </c:pt>
                      <c:pt idx="607">
                        <c:v>-1.3000000000000007</c:v>
                      </c:pt>
                      <c:pt idx="608">
                        <c:v>-0.29999999999999716</c:v>
                      </c:pt>
                      <c:pt idx="609">
                        <c:v>-0.19999999999999929</c:v>
                      </c:pt>
                      <c:pt idx="610">
                        <c:v>-1.1000000000000014</c:v>
                      </c:pt>
                      <c:pt idx="611">
                        <c:v>-0.60000000000000142</c:v>
                      </c:pt>
                      <c:pt idx="612">
                        <c:v>1.1000000000000014</c:v>
                      </c:pt>
                      <c:pt idx="613">
                        <c:v>0.60000000000000142</c:v>
                      </c:pt>
                      <c:pt idx="614">
                        <c:v>1.5</c:v>
                      </c:pt>
                      <c:pt idx="615">
                        <c:v>-0.19999999999999929</c:v>
                      </c:pt>
                      <c:pt idx="616">
                        <c:v>1.6999999999999993</c:v>
                      </c:pt>
                      <c:pt idx="617">
                        <c:v>-0.79999999999999716</c:v>
                      </c:pt>
                      <c:pt idx="618">
                        <c:v>-0.19999999999999929</c:v>
                      </c:pt>
                      <c:pt idx="619">
                        <c:v>1</c:v>
                      </c:pt>
                      <c:pt idx="620">
                        <c:v>-0.79999999999999716</c:v>
                      </c:pt>
                      <c:pt idx="621">
                        <c:v>-0.89999999999999858</c:v>
                      </c:pt>
                      <c:pt idx="622">
                        <c:v>-0.80000000000000071</c:v>
                      </c:pt>
                      <c:pt idx="623">
                        <c:v>1</c:v>
                      </c:pt>
                      <c:pt idx="624">
                        <c:v>-1.2000000000000028</c:v>
                      </c:pt>
                      <c:pt idx="625">
                        <c:v>-1.1999999999999993</c:v>
                      </c:pt>
                      <c:pt idx="626">
                        <c:v>9.9999999999997868E-2</c:v>
                      </c:pt>
                      <c:pt idx="627">
                        <c:v>-0.5</c:v>
                      </c:pt>
                      <c:pt idx="628">
                        <c:v>0.89999999999999858</c:v>
                      </c:pt>
                      <c:pt idx="629">
                        <c:v>-1.6000000000000014</c:v>
                      </c:pt>
                      <c:pt idx="630">
                        <c:v>0.80000000000000071</c:v>
                      </c:pt>
                      <c:pt idx="631">
                        <c:v>0.69999999999999929</c:v>
                      </c:pt>
                      <c:pt idx="632">
                        <c:v>-0.10000000000000142</c:v>
                      </c:pt>
                      <c:pt idx="633">
                        <c:v>0.30000000000000071</c:v>
                      </c:pt>
                      <c:pt idx="634">
                        <c:v>-1.7000000000000028</c:v>
                      </c:pt>
                      <c:pt idx="635">
                        <c:v>-2.3999999999999986</c:v>
                      </c:pt>
                      <c:pt idx="636">
                        <c:v>1.5</c:v>
                      </c:pt>
                      <c:pt idx="637">
                        <c:v>0.20000000000000284</c:v>
                      </c:pt>
                      <c:pt idx="638">
                        <c:v>-0.19999999999999929</c:v>
                      </c:pt>
                      <c:pt idx="639">
                        <c:v>-0.80000000000000071</c:v>
                      </c:pt>
                      <c:pt idx="640">
                        <c:v>-1.0999999999999979</c:v>
                      </c:pt>
                      <c:pt idx="641">
                        <c:v>-0.5</c:v>
                      </c:pt>
                      <c:pt idx="642">
                        <c:v>-0.30000000000000071</c:v>
                      </c:pt>
                      <c:pt idx="643">
                        <c:v>-0.30000000000000071</c:v>
                      </c:pt>
                      <c:pt idx="644">
                        <c:v>-0.80000000000000071</c:v>
                      </c:pt>
                      <c:pt idx="645">
                        <c:v>0.90000000000000213</c:v>
                      </c:pt>
                      <c:pt idx="646">
                        <c:v>-1.6999999999999993</c:v>
                      </c:pt>
                      <c:pt idx="647">
                        <c:v>-0.30000000000000071</c:v>
                      </c:pt>
                      <c:pt idx="648">
                        <c:v>-2.1000000000000014</c:v>
                      </c:pt>
                      <c:pt idx="649">
                        <c:v>-9.9999999999997868E-2</c:v>
                      </c:pt>
                      <c:pt idx="650">
                        <c:v>-0.89999999999999858</c:v>
                      </c:pt>
                      <c:pt idx="651">
                        <c:v>-0.20000000000000284</c:v>
                      </c:pt>
                      <c:pt idx="652">
                        <c:v>0.80000000000000071</c:v>
                      </c:pt>
                      <c:pt idx="653">
                        <c:v>0.5</c:v>
                      </c:pt>
                      <c:pt idx="654">
                        <c:v>-0.19999999999999929</c:v>
                      </c:pt>
                      <c:pt idx="655">
                        <c:v>1.5</c:v>
                      </c:pt>
                      <c:pt idx="656">
                        <c:v>-1.1999999999999993</c:v>
                      </c:pt>
                      <c:pt idx="657">
                        <c:v>-2.0999999999999979</c:v>
                      </c:pt>
                      <c:pt idx="658">
                        <c:v>-0.59999999999999787</c:v>
                      </c:pt>
                      <c:pt idx="659">
                        <c:v>0.19999999999999929</c:v>
                      </c:pt>
                      <c:pt idx="660">
                        <c:v>1.5999999999999979</c:v>
                      </c:pt>
                      <c:pt idx="661">
                        <c:v>1.1999999999999993</c:v>
                      </c:pt>
                      <c:pt idx="662">
                        <c:v>9.9999999999997868E-2</c:v>
                      </c:pt>
                      <c:pt idx="663">
                        <c:v>-0.80000000000000071</c:v>
                      </c:pt>
                      <c:pt idx="664">
                        <c:v>-1.3000000000000007</c:v>
                      </c:pt>
                      <c:pt idx="665">
                        <c:v>-1.1999999999999993</c:v>
                      </c:pt>
                      <c:pt idx="666">
                        <c:v>-1.8000000000000007</c:v>
                      </c:pt>
                      <c:pt idx="667">
                        <c:v>1</c:v>
                      </c:pt>
                      <c:pt idx="668">
                        <c:v>0.5</c:v>
                      </c:pt>
                      <c:pt idx="669">
                        <c:v>0.69999999999999929</c:v>
                      </c:pt>
                      <c:pt idx="670">
                        <c:v>-2.0999999999999979</c:v>
                      </c:pt>
                      <c:pt idx="671">
                        <c:v>0.80000000000000071</c:v>
                      </c:pt>
                      <c:pt idx="672">
                        <c:v>0.39999999999999858</c:v>
                      </c:pt>
                      <c:pt idx="673">
                        <c:v>-2.0999999999999979</c:v>
                      </c:pt>
                      <c:pt idx="674">
                        <c:v>0.60000000000000142</c:v>
                      </c:pt>
                      <c:pt idx="675">
                        <c:v>-1.1000000000000014</c:v>
                      </c:pt>
                      <c:pt idx="676">
                        <c:v>-0.39999999999999858</c:v>
                      </c:pt>
                      <c:pt idx="677">
                        <c:v>-2.5</c:v>
                      </c:pt>
                      <c:pt idx="678">
                        <c:v>-0.30000000000000071</c:v>
                      </c:pt>
                      <c:pt idx="679">
                        <c:v>-0.79999999999999716</c:v>
                      </c:pt>
                      <c:pt idx="680">
                        <c:v>0.70000000000000284</c:v>
                      </c:pt>
                      <c:pt idx="681">
                        <c:v>0.90000000000000213</c:v>
                      </c:pt>
                      <c:pt idx="682">
                        <c:v>1.8999999999999986</c:v>
                      </c:pt>
                      <c:pt idx="683">
                        <c:v>-1.4000000000000021</c:v>
                      </c:pt>
                      <c:pt idx="684">
                        <c:v>-0.60000000000000142</c:v>
                      </c:pt>
                      <c:pt idx="685">
                        <c:v>1.9000000000000021</c:v>
                      </c:pt>
                      <c:pt idx="686">
                        <c:v>0</c:v>
                      </c:pt>
                      <c:pt idx="687">
                        <c:v>-0.10000000000000142</c:v>
                      </c:pt>
                      <c:pt idx="688">
                        <c:v>0.30000000000000071</c:v>
                      </c:pt>
                      <c:pt idx="689">
                        <c:v>9.9999999999997868E-2</c:v>
                      </c:pt>
                      <c:pt idx="690">
                        <c:v>0.19999999999999929</c:v>
                      </c:pt>
                      <c:pt idx="691">
                        <c:v>0.39999999999999858</c:v>
                      </c:pt>
                      <c:pt idx="692">
                        <c:v>-9.9999999999997868E-2</c:v>
                      </c:pt>
                      <c:pt idx="693">
                        <c:v>-0.30000000000000071</c:v>
                      </c:pt>
                      <c:pt idx="694">
                        <c:v>0.19999999999999929</c:v>
                      </c:pt>
                      <c:pt idx="695">
                        <c:v>0.59999999999999787</c:v>
                      </c:pt>
                      <c:pt idx="696">
                        <c:v>-0.89999999999999858</c:v>
                      </c:pt>
                      <c:pt idx="697">
                        <c:v>0.30000000000000071</c:v>
                      </c:pt>
                      <c:pt idx="698">
                        <c:v>-1.3999999999999986</c:v>
                      </c:pt>
                      <c:pt idx="699">
                        <c:v>-0.19999999999999929</c:v>
                      </c:pt>
                      <c:pt idx="700">
                        <c:v>0.69999999999999929</c:v>
                      </c:pt>
                      <c:pt idx="701">
                        <c:v>0.20000000000000284</c:v>
                      </c:pt>
                      <c:pt idx="702">
                        <c:v>-1.1999999999999993</c:v>
                      </c:pt>
                      <c:pt idx="703">
                        <c:v>-0.19999999999999929</c:v>
                      </c:pt>
                      <c:pt idx="704">
                        <c:v>-0.5</c:v>
                      </c:pt>
                      <c:pt idx="705">
                        <c:v>-2</c:v>
                      </c:pt>
                      <c:pt idx="706">
                        <c:v>0.19999999999999929</c:v>
                      </c:pt>
                      <c:pt idx="707">
                        <c:v>0.10000000000000142</c:v>
                      </c:pt>
                      <c:pt idx="708">
                        <c:v>-0.10000000000000142</c:v>
                      </c:pt>
                      <c:pt idx="709">
                        <c:v>-0.29999999999999716</c:v>
                      </c:pt>
                      <c:pt idx="710">
                        <c:v>-1</c:v>
                      </c:pt>
                      <c:pt idx="711">
                        <c:v>0.80000000000000071</c:v>
                      </c:pt>
                      <c:pt idx="712">
                        <c:v>9.9999999999997868E-2</c:v>
                      </c:pt>
                      <c:pt idx="713">
                        <c:v>-1.5</c:v>
                      </c:pt>
                      <c:pt idx="714">
                        <c:v>-1</c:v>
                      </c:pt>
                      <c:pt idx="715">
                        <c:v>-0.90000000000000213</c:v>
                      </c:pt>
                      <c:pt idx="716">
                        <c:v>9.9999999999997868E-2</c:v>
                      </c:pt>
                      <c:pt idx="717">
                        <c:v>-9.9999999999997868E-2</c:v>
                      </c:pt>
                      <c:pt idx="718">
                        <c:v>-0.90000000000000213</c:v>
                      </c:pt>
                      <c:pt idx="719">
                        <c:v>1.1000000000000014</c:v>
                      </c:pt>
                      <c:pt idx="720">
                        <c:v>-0.20000000000000284</c:v>
                      </c:pt>
                      <c:pt idx="721">
                        <c:v>0.90000000000000213</c:v>
                      </c:pt>
                      <c:pt idx="722">
                        <c:v>-0.69999999999999929</c:v>
                      </c:pt>
                      <c:pt idx="723">
                        <c:v>0.39999999999999858</c:v>
                      </c:pt>
                      <c:pt idx="724">
                        <c:v>-0.80000000000000071</c:v>
                      </c:pt>
                      <c:pt idx="725">
                        <c:v>1.3999999999999986</c:v>
                      </c:pt>
                      <c:pt idx="726">
                        <c:v>0.69999999999999929</c:v>
                      </c:pt>
                      <c:pt idx="727">
                        <c:v>0</c:v>
                      </c:pt>
                      <c:pt idx="728">
                        <c:v>0.89999999999999858</c:v>
                      </c:pt>
                      <c:pt idx="729">
                        <c:v>2.3000000000000007</c:v>
                      </c:pt>
                      <c:pt idx="730">
                        <c:v>0.40000000000000213</c:v>
                      </c:pt>
                      <c:pt idx="731">
                        <c:v>-0.5</c:v>
                      </c:pt>
                      <c:pt idx="732">
                        <c:v>-1.4000000000000021</c:v>
                      </c:pt>
                      <c:pt idx="733">
                        <c:v>-0.5</c:v>
                      </c:pt>
                      <c:pt idx="734">
                        <c:v>-2</c:v>
                      </c:pt>
                      <c:pt idx="735">
                        <c:v>1</c:v>
                      </c:pt>
                      <c:pt idx="736">
                        <c:v>0.89999999999999858</c:v>
                      </c:pt>
                      <c:pt idx="737">
                        <c:v>0.69999999999999929</c:v>
                      </c:pt>
                      <c:pt idx="738">
                        <c:v>1</c:v>
                      </c:pt>
                      <c:pt idx="739">
                        <c:v>-1.9000000000000021</c:v>
                      </c:pt>
                      <c:pt idx="740">
                        <c:v>-1.1000000000000014</c:v>
                      </c:pt>
                      <c:pt idx="741">
                        <c:v>-0.39999999999999858</c:v>
                      </c:pt>
                      <c:pt idx="742">
                        <c:v>1.5</c:v>
                      </c:pt>
                      <c:pt idx="743">
                        <c:v>-0.89999999999999858</c:v>
                      </c:pt>
                      <c:pt idx="744">
                        <c:v>-0.30000000000000071</c:v>
                      </c:pt>
                      <c:pt idx="745">
                        <c:v>0.5</c:v>
                      </c:pt>
                      <c:pt idx="746">
                        <c:v>9.9999999999997868E-2</c:v>
                      </c:pt>
                      <c:pt idx="747">
                        <c:v>-1.6999999999999993</c:v>
                      </c:pt>
                      <c:pt idx="748">
                        <c:v>-1.7000000000000028</c:v>
                      </c:pt>
                      <c:pt idx="749">
                        <c:v>-0.59999999999999787</c:v>
                      </c:pt>
                      <c:pt idx="750">
                        <c:v>0.69999999999999929</c:v>
                      </c:pt>
                      <c:pt idx="751">
                        <c:v>0.89999999999999858</c:v>
                      </c:pt>
                      <c:pt idx="752">
                        <c:v>-2.2000000000000028</c:v>
                      </c:pt>
                      <c:pt idx="753">
                        <c:v>-1.3000000000000043</c:v>
                      </c:pt>
                      <c:pt idx="754">
                        <c:v>1.3999999999999986</c:v>
                      </c:pt>
                      <c:pt idx="755">
                        <c:v>0.89999999999999858</c:v>
                      </c:pt>
                      <c:pt idx="756">
                        <c:v>-1.5</c:v>
                      </c:pt>
                      <c:pt idx="757">
                        <c:v>-0.5</c:v>
                      </c:pt>
                      <c:pt idx="758">
                        <c:v>0.30000000000000426</c:v>
                      </c:pt>
                      <c:pt idx="759">
                        <c:v>-0.79999999999999716</c:v>
                      </c:pt>
                      <c:pt idx="760">
                        <c:v>0.5</c:v>
                      </c:pt>
                      <c:pt idx="761">
                        <c:v>-1.1000000000000014</c:v>
                      </c:pt>
                      <c:pt idx="762">
                        <c:v>-0.60000000000000142</c:v>
                      </c:pt>
                      <c:pt idx="763">
                        <c:v>1.3999999999999986</c:v>
                      </c:pt>
                      <c:pt idx="764">
                        <c:v>0.90000000000000568</c:v>
                      </c:pt>
                      <c:pt idx="765">
                        <c:v>0.59999999999999432</c:v>
                      </c:pt>
                      <c:pt idx="766">
                        <c:v>1</c:v>
                      </c:pt>
                      <c:pt idx="767">
                        <c:v>-1.5</c:v>
                      </c:pt>
                      <c:pt idx="768">
                        <c:v>1.1999999999999957</c:v>
                      </c:pt>
                      <c:pt idx="769">
                        <c:v>0.5</c:v>
                      </c:pt>
                      <c:pt idx="770">
                        <c:v>1.1000000000000014</c:v>
                      </c:pt>
                      <c:pt idx="771">
                        <c:v>0.79999999999999716</c:v>
                      </c:pt>
                      <c:pt idx="772">
                        <c:v>2.1000000000000014</c:v>
                      </c:pt>
                      <c:pt idx="773">
                        <c:v>1.6999999999999993</c:v>
                      </c:pt>
                      <c:pt idx="774">
                        <c:v>0.29999999999999716</c:v>
                      </c:pt>
                      <c:pt idx="775">
                        <c:v>1.2999999999999972</c:v>
                      </c:pt>
                      <c:pt idx="776">
                        <c:v>1.2000000000000028</c:v>
                      </c:pt>
                      <c:pt idx="777">
                        <c:v>2.1999999999999993</c:v>
                      </c:pt>
                      <c:pt idx="778">
                        <c:v>1.8000000000000007</c:v>
                      </c:pt>
                      <c:pt idx="779">
                        <c:v>-0.10000000000000142</c:v>
                      </c:pt>
                      <c:pt idx="780">
                        <c:v>2.8000000000000007</c:v>
                      </c:pt>
                      <c:pt idx="781">
                        <c:v>1.1000000000000014</c:v>
                      </c:pt>
                      <c:pt idx="782">
                        <c:v>1.1000000000000014</c:v>
                      </c:pt>
                      <c:pt idx="783">
                        <c:v>0.19999999999999929</c:v>
                      </c:pt>
                      <c:pt idx="784">
                        <c:v>-0.39999999999999858</c:v>
                      </c:pt>
                      <c:pt idx="785">
                        <c:v>2.8000000000000007</c:v>
                      </c:pt>
                      <c:pt idx="786">
                        <c:v>3.5</c:v>
                      </c:pt>
                      <c:pt idx="787">
                        <c:v>-1.1000000000000014</c:v>
                      </c:pt>
                      <c:pt idx="788">
                        <c:v>0.5</c:v>
                      </c:pt>
                      <c:pt idx="789">
                        <c:v>-9.9999999999997868E-2</c:v>
                      </c:pt>
                      <c:pt idx="790">
                        <c:v>1.1999999999999993</c:v>
                      </c:pt>
                      <c:pt idx="791">
                        <c:v>1.8000000000000007</c:v>
                      </c:pt>
                      <c:pt idx="792">
                        <c:v>2.6000000000000014</c:v>
                      </c:pt>
                      <c:pt idx="793">
                        <c:v>1.3000000000000007</c:v>
                      </c:pt>
                      <c:pt idx="794">
                        <c:v>1</c:v>
                      </c:pt>
                      <c:pt idx="795">
                        <c:v>1</c:v>
                      </c:pt>
                      <c:pt idx="796">
                        <c:v>-1.1999999999999993</c:v>
                      </c:pt>
                      <c:pt idx="797">
                        <c:v>2</c:v>
                      </c:pt>
                      <c:pt idx="798">
                        <c:v>-0.5</c:v>
                      </c:pt>
                      <c:pt idx="799">
                        <c:v>0.90000000000000213</c:v>
                      </c:pt>
                      <c:pt idx="800">
                        <c:v>-1.3000000000000007</c:v>
                      </c:pt>
                      <c:pt idx="801">
                        <c:v>1.8999999999999986</c:v>
                      </c:pt>
                      <c:pt idx="802">
                        <c:v>-0.30000000000000071</c:v>
                      </c:pt>
                      <c:pt idx="803">
                        <c:v>-0.79999999999999716</c:v>
                      </c:pt>
                      <c:pt idx="804">
                        <c:v>-0.30000000000000071</c:v>
                      </c:pt>
                      <c:pt idx="805">
                        <c:v>-1</c:v>
                      </c:pt>
                      <c:pt idx="806">
                        <c:v>2.6000000000000014</c:v>
                      </c:pt>
                      <c:pt idx="807">
                        <c:v>0.79999999999999716</c:v>
                      </c:pt>
                      <c:pt idx="808">
                        <c:v>1.3000000000000007</c:v>
                      </c:pt>
                      <c:pt idx="809">
                        <c:v>-1.1999999999999993</c:v>
                      </c:pt>
                      <c:pt idx="810">
                        <c:v>-1.0999999999999979</c:v>
                      </c:pt>
                      <c:pt idx="811">
                        <c:v>0.40000000000000213</c:v>
                      </c:pt>
                      <c:pt idx="812">
                        <c:v>0.19999999999999929</c:v>
                      </c:pt>
                      <c:pt idx="813">
                        <c:v>0.80000000000000071</c:v>
                      </c:pt>
                      <c:pt idx="814">
                        <c:v>1.7999999999999972</c:v>
                      </c:pt>
                      <c:pt idx="815">
                        <c:v>1.6000000000000014</c:v>
                      </c:pt>
                      <c:pt idx="816">
                        <c:v>1.1999999999999993</c:v>
                      </c:pt>
                      <c:pt idx="817">
                        <c:v>0</c:v>
                      </c:pt>
                      <c:pt idx="818">
                        <c:v>0.30000000000000071</c:v>
                      </c:pt>
                      <c:pt idx="819">
                        <c:v>1.4000000000000021</c:v>
                      </c:pt>
                      <c:pt idx="820">
                        <c:v>0.30000000000000071</c:v>
                      </c:pt>
                      <c:pt idx="821">
                        <c:v>-1.6999999999999993</c:v>
                      </c:pt>
                      <c:pt idx="822">
                        <c:v>0.5</c:v>
                      </c:pt>
                      <c:pt idx="823">
                        <c:v>-0.20000000000000284</c:v>
                      </c:pt>
                      <c:pt idx="824">
                        <c:v>1.8000000000000007</c:v>
                      </c:pt>
                      <c:pt idx="825">
                        <c:v>-0.19999999999999929</c:v>
                      </c:pt>
                      <c:pt idx="826">
                        <c:v>0.59999999999999787</c:v>
                      </c:pt>
                      <c:pt idx="827">
                        <c:v>-0.60000000000000142</c:v>
                      </c:pt>
                      <c:pt idx="828">
                        <c:v>-0.19999999999999929</c:v>
                      </c:pt>
                      <c:pt idx="829">
                        <c:v>0.89999999999999858</c:v>
                      </c:pt>
                      <c:pt idx="830">
                        <c:v>-2</c:v>
                      </c:pt>
                      <c:pt idx="831">
                        <c:v>1.3000000000000007</c:v>
                      </c:pt>
                      <c:pt idx="832">
                        <c:v>1.2000000000000028</c:v>
                      </c:pt>
                      <c:pt idx="833">
                        <c:v>0</c:v>
                      </c:pt>
                      <c:pt idx="834">
                        <c:v>0.89999999999999858</c:v>
                      </c:pt>
                      <c:pt idx="835">
                        <c:v>0.19999999999999929</c:v>
                      </c:pt>
                      <c:pt idx="836">
                        <c:v>0.80000000000000071</c:v>
                      </c:pt>
                      <c:pt idx="837">
                        <c:v>0.39999999999999858</c:v>
                      </c:pt>
                      <c:pt idx="838">
                        <c:v>1.1999999999999993</c:v>
                      </c:pt>
                      <c:pt idx="839">
                        <c:v>-0.19999999999999929</c:v>
                      </c:pt>
                      <c:pt idx="840">
                        <c:v>1.5999999999999979</c:v>
                      </c:pt>
                      <c:pt idx="841">
                        <c:v>1</c:v>
                      </c:pt>
                      <c:pt idx="842">
                        <c:v>1.6999999999999993</c:v>
                      </c:pt>
                      <c:pt idx="843">
                        <c:v>-9.9999999999997868E-2</c:v>
                      </c:pt>
                      <c:pt idx="844">
                        <c:v>-0.40000000000000213</c:v>
                      </c:pt>
                      <c:pt idx="845">
                        <c:v>-0.69999999999999929</c:v>
                      </c:pt>
                      <c:pt idx="846">
                        <c:v>0.5</c:v>
                      </c:pt>
                      <c:pt idx="847">
                        <c:v>0.40000000000000213</c:v>
                      </c:pt>
                      <c:pt idx="848">
                        <c:v>1.3000000000000007</c:v>
                      </c:pt>
                      <c:pt idx="849">
                        <c:v>-1</c:v>
                      </c:pt>
                      <c:pt idx="850">
                        <c:v>0.59999999999999787</c:v>
                      </c:pt>
                      <c:pt idx="851">
                        <c:v>0.30000000000000071</c:v>
                      </c:pt>
                      <c:pt idx="852">
                        <c:v>-0.19999999999999929</c:v>
                      </c:pt>
                      <c:pt idx="853">
                        <c:v>0.19999999999999929</c:v>
                      </c:pt>
                      <c:pt idx="854">
                        <c:v>-0.30000000000000071</c:v>
                      </c:pt>
                      <c:pt idx="855">
                        <c:v>0.29999999999999716</c:v>
                      </c:pt>
                      <c:pt idx="856">
                        <c:v>0.10000000000000142</c:v>
                      </c:pt>
                      <c:pt idx="857">
                        <c:v>0.10000000000000142</c:v>
                      </c:pt>
                      <c:pt idx="858">
                        <c:v>0</c:v>
                      </c:pt>
                      <c:pt idx="859">
                        <c:v>-1.3999999999999986</c:v>
                      </c:pt>
                      <c:pt idx="860">
                        <c:v>-1.8999999999999986</c:v>
                      </c:pt>
                      <c:pt idx="861">
                        <c:v>0.60000000000000142</c:v>
                      </c:pt>
                      <c:pt idx="862">
                        <c:v>-1</c:v>
                      </c:pt>
                      <c:pt idx="863">
                        <c:v>-0.10000000000000142</c:v>
                      </c:pt>
                      <c:pt idx="864">
                        <c:v>-0.39999999999999858</c:v>
                      </c:pt>
                      <c:pt idx="865">
                        <c:v>-0.40000000000000213</c:v>
                      </c:pt>
                      <c:pt idx="866">
                        <c:v>-1</c:v>
                      </c:pt>
                      <c:pt idx="867">
                        <c:v>0.59999999999999787</c:v>
                      </c:pt>
                      <c:pt idx="868">
                        <c:v>-0.20000000000000284</c:v>
                      </c:pt>
                      <c:pt idx="869">
                        <c:v>-0.60000000000000142</c:v>
                      </c:pt>
                      <c:pt idx="870">
                        <c:v>0.5</c:v>
                      </c:pt>
                      <c:pt idx="871">
                        <c:v>1</c:v>
                      </c:pt>
                      <c:pt idx="872">
                        <c:v>0.20000000000000284</c:v>
                      </c:pt>
                      <c:pt idx="873">
                        <c:v>-1.1000000000000014</c:v>
                      </c:pt>
                      <c:pt idx="874">
                        <c:v>0.60000000000000142</c:v>
                      </c:pt>
                      <c:pt idx="875">
                        <c:v>0.5</c:v>
                      </c:pt>
                      <c:pt idx="876">
                        <c:v>-1</c:v>
                      </c:pt>
                      <c:pt idx="877">
                        <c:v>1.7999999999999972</c:v>
                      </c:pt>
                      <c:pt idx="878">
                        <c:v>0.30000000000000426</c:v>
                      </c:pt>
                      <c:pt idx="879">
                        <c:v>1.7000000000000028</c:v>
                      </c:pt>
                      <c:pt idx="880">
                        <c:v>0.19999999999999574</c:v>
                      </c:pt>
                      <c:pt idx="881">
                        <c:v>0.59999999999999432</c:v>
                      </c:pt>
                      <c:pt idx="882">
                        <c:v>1</c:v>
                      </c:pt>
                      <c:pt idx="883">
                        <c:v>1.8000000000000043</c:v>
                      </c:pt>
                      <c:pt idx="884">
                        <c:v>-0.5</c:v>
                      </c:pt>
                      <c:pt idx="885">
                        <c:v>-0.10000000000000142</c:v>
                      </c:pt>
                      <c:pt idx="886">
                        <c:v>0</c:v>
                      </c:pt>
                      <c:pt idx="887">
                        <c:v>1.6000000000000014</c:v>
                      </c:pt>
                      <c:pt idx="888">
                        <c:v>-0.10000000000000142</c:v>
                      </c:pt>
                      <c:pt idx="889">
                        <c:v>2.2000000000000028</c:v>
                      </c:pt>
                      <c:pt idx="890">
                        <c:v>1</c:v>
                      </c:pt>
                      <c:pt idx="891">
                        <c:v>1.7000000000000028</c:v>
                      </c:pt>
                      <c:pt idx="892">
                        <c:v>1.7999999999999972</c:v>
                      </c:pt>
                      <c:pt idx="893">
                        <c:v>1.1999999999999957</c:v>
                      </c:pt>
                      <c:pt idx="894">
                        <c:v>1.1999999999999957</c:v>
                      </c:pt>
                      <c:pt idx="895">
                        <c:v>1.1000000000000014</c:v>
                      </c:pt>
                      <c:pt idx="896">
                        <c:v>-1.2000000000000028</c:v>
                      </c:pt>
                      <c:pt idx="897">
                        <c:v>0.60000000000000142</c:v>
                      </c:pt>
                      <c:pt idx="898">
                        <c:v>1.5</c:v>
                      </c:pt>
                      <c:pt idx="899">
                        <c:v>0.19999999999999574</c:v>
                      </c:pt>
                      <c:pt idx="900">
                        <c:v>0.60000000000000142</c:v>
                      </c:pt>
                      <c:pt idx="901">
                        <c:v>0.70000000000000284</c:v>
                      </c:pt>
                      <c:pt idx="902">
                        <c:v>1.6000000000000014</c:v>
                      </c:pt>
                      <c:pt idx="903">
                        <c:v>0.20000000000000284</c:v>
                      </c:pt>
                      <c:pt idx="904">
                        <c:v>-0.19999999999999574</c:v>
                      </c:pt>
                      <c:pt idx="905">
                        <c:v>2.0999999999999943</c:v>
                      </c:pt>
                      <c:pt idx="906">
                        <c:v>-0.59999999999999432</c:v>
                      </c:pt>
                      <c:pt idx="907">
                        <c:v>0</c:v>
                      </c:pt>
                      <c:pt idx="908">
                        <c:v>0</c:v>
                      </c:pt>
                      <c:pt idx="909">
                        <c:v>0.5</c:v>
                      </c:pt>
                      <c:pt idx="910">
                        <c:v>1.2000000000000028</c:v>
                      </c:pt>
                      <c:pt idx="911">
                        <c:v>-0.5</c:v>
                      </c:pt>
                      <c:pt idx="912">
                        <c:v>0.59999999999999432</c:v>
                      </c:pt>
                      <c:pt idx="913">
                        <c:v>-0.79999999999999716</c:v>
                      </c:pt>
                      <c:pt idx="914">
                        <c:v>2</c:v>
                      </c:pt>
                      <c:pt idx="915">
                        <c:v>1.2000000000000028</c:v>
                      </c:pt>
                      <c:pt idx="916">
                        <c:v>0.10000000000000142</c:v>
                      </c:pt>
                      <c:pt idx="917">
                        <c:v>2.7000000000000028</c:v>
                      </c:pt>
                      <c:pt idx="918">
                        <c:v>1.2999999999999972</c:v>
                      </c:pt>
                      <c:pt idx="919">
                        <c:v>2</c:v>
                      </c:pt>
                      <c:pt idx="920">
                        <c:v>1.6000000000000014</c:v>
                      </c:pt>
                      <c:pt idx="921">
                        <c:v>1.9000000000000057</c:v>
                      </c:pt>
                      <c:pt idx="922">
                        <c:v>0.20000000000000284</c:v>
                      </c:pt>
                      <c:pt idx="923">
                        <c:v>1.0999999999999943</c:v>
                      </c:pt>
                      <c:pt idx="924">
                        <c:v>0.10000000000000142</c:v>
                      </c:pt>
                      <c:pt idx="925">
                        <c:v>2.1000000000000014</c:v>
                      </c:pt>
                      <c:pt idx="926">
                        <c:v>1.6000000000000014</c:v>
                      </c:pt>
                      <c:pt idx="927">
                        <c:v>1.3999999999999986</c:v>
                      </c:pt>
                      <c:pt idx="928">
                        <c:v>1.2999999999999972</c:v>
                      </c:pt>
                      <c:pt idx="929">
                        <c:v>1.5</c:v>
                      </c:pt>
                      <c:pt idx="930">
                        <c:v>0.39999999999999858</c:v>
                      </c:pt>
                      <c:pt idx="931">
                        <c:v>1.5</c:v>
                      </c:pt>
                      <c:pt idx="932">
                        <c:v>-0.39999999999999858</c:v>
                      </c:pt>
                      <c:pt idx="933">
                        <c:v>0.29999999999999716</c:v>
                      </c:pt>
                      <c:pt idx="934">
                        <c:v>1.1000000000000014</c:v>
                      </c:pt>
                      <c:pt idx="935">
                        <c:v>2.2000000000000028</c:v>
                      </c:pt>
                      <c:pt idx="936">
                        <c:v>1.3000000000000007</c:v>
                      </c:pt>
                      <c:pt idx="937">
                        <c:v>1.2000000000000028</c:v>
                      </c:pt>
                      <c:pt idx="938">
                        <c:v>1.5999999999999943</c:v>
                      </c:pt>
                      <c:pt idx="939">
                        <c:v>-0.60000000000000142</c:v>
                      </c:pt>
                      <c:pt idx="940">
                        <c:v>1.7000000000000028</c:v>
                      </c:pt>
                      <c:pt idx="941">
                        <c:v>1.1000000000000014</c:v>
                      </c:pt>
                      <c:pt idx="942">
                        <c:v>0.69999999999999929</c:v>
                      </c:pt>
                      <c:pt idx="943">
                        <c:v>1</c:v>
                      </c:pt>
                      <c:pt idx="944">
                        <c:v>0.90000000000000213</c:v>
                      </c:pt>
                      <c:pt idx="945">
                        <c:v>0.69999999999999574</c:v>
                      </c:pt>
                      <c:pt idx="946">
                        <c:v>1.6999999999999993</c:v>
                      </c:pt>
                      <c:pt idx="947">
                        <c:v>-0.30000000000000071</c:v>
                      </c:pt>
                      <c:pt idx="948">
                        <c:v>0.19999999999999929</c:v>
                      </c:pt>
                      <c:pt idx="949">
                        <c:v>1.5</c:v>
                      </c:pt>
                      <c:pt idx="950">
                        <c:v>1.2000000000000028</c:v>
                      </c:pt>
                      <c:pt idx="951">
                        <c:v>3.1999999999999993</c:v>
                      </c:pt>
                      <c:pt idx="952">
                        <c:v>0.69999999999999929</c:v>
                      </c:pt>
                      <c:pt idx="953">
                        <c:v>0.19999999999999929</c:v>
                      </c:pt>
                      <c:pt idx="954">
                        <c:v>1.3000000000000007</c:v>
                      </c:pt>
                      <c:pt idx="955">
                        <c:v>0.5</c:v>
                      </c:pt>
                      <c:pt idx="956">
                        <c:v>2.6999999999999993</c:v>
                      </c:pt>
                      <c:pt idx="957">
                        <c:v>1</c:v>
                      </c:pt>
                      <c:pt idx="958">
                        <c:v>1.1999999999999993</c:v>
                      </c:pt>
                      <c:pt idx="959">
                        <c:v>1.5999999999999979</c:v>
                      </c:pt>
                      <c:pt idx="960">
                        <c:v>2.1000000000000014</c:v>
                      </c:pt>
                      <c:pt idx="961">
                        <c:v>3.6000000000000014</c:v>
                      </c:pt>
                      <c:pt idx="962">
                        <c:v>1.6000000000000014</c:v>
                      </c:pt>
                      <c:pt idx="963">
                        <c:v>2.7000000000000028</c:v>
                      </c:pt>
                      <c:pt idx="964">
                        <c:v>0.79999999999999716</c:v>
                      </c:pt>
                      <c:pt idx="965">
                        <c:v>2.3999999999999986</c:v>
                      </c:pt>
                      <c:pt idx="966">
                        <c:v>1.8000000000000007</c:v>
                      </c:pt>
                      <c:pt idx="967">
                        <c:v>4.1999999999999993</c:v>
                      </c:pt>
                      <c:pt idx="968">
                        <c:v>3.5999999999999979</c:v>
                      </c:pt>
                      <c:pt idx="969">
                        <c:v>2.3000000000000007</c:v>
                      </c:pt>
                      <c:pt idx="970">
                        <c:v>1.2999999999999972</c:v>
                      </c:pt>
                      <c:pt idx="971">
                        <c:v>2</c:v>
                      </c:pt>
                      <c:pt idx="972">
                        <c:v>0.39999999999999858</c:v>
                      </c:pt>
                      <c:pt idx="973">
                        <c:v>2.7999999999999972</c:v>
                      </c:pt>
                      <c:pt idx="974">
                        <c:v>1.3000000000000007</c:v>
                      </c:pt>
                      <c:pt idx="975">
                        <c:v>3</c:v>
                      </c:pt>
                      <c:pt idx="976">
                        <c:v>1.1999999999999993</c:v>
                      </c:pt>
                      <c:pt idx="977">
                        <c:v>1.1000000000000014</c:v>
                      </c:pt>
                      <c:pt idx="978">
                        <c:v>1.4000000000000021</c:v>
                      </c:pt>
                      <c:pt idx="979">
                        <c:v>0.60000000000000142</c:v>
                      </c:pt>
                      <c:pt idx="980">
                        <c:v>9.9999999999997868E-2</c:v>
                      </c:pt>
                      <c:pt idx="981">
                        <c:v>-0.39999999999999858</c:v>
                      </c:pt>
                      <c:pt idx="982">
                        <c:v>1.8000000000000007</c:v>
                      </c:pt>
                      <c:pt idx="983">
                        <c:v>2.5999999999999979</c:v>
                      </c:pt>
                      <c:pt idx="984">
                        <c:v>3.3999999999999986</c:v>
                      </c:pt>
                      <c:pt idx="985">
                        <c:v>0.5</c:v>
                      </c:pt>
                      <c:pt idx="986">
                        <c:v>0.60000000000000142</c:v>
                      </c:pt>
                      <c:pt idx="987">
                        <c:v>2.0999999999999979</c:v>
                      </c:pt>
                      <c:pt idx="988">
                        <c:v>0.30000000000000071</c:v>
                      </c:pt>
                      <c:pt idx="989">
                        <c:v>1.6999999999999993</c:v>
                      </c:pt>
                      <c:pt idx="990">
                        <c:v>1.4000000000000021</c:v>
                      </c:pt>
                      <c:pt idx="991">
                        <c:v>1.1999999999999993</c:v>
                      </c:pt>
                      <c:pt idx="992">
                        <c:v>1.4000000000000021</c:v>
                      </c:pt>
                      <c:pt idx="993">
                        <c:v>2.3000000000000007</c:v>
                      </c:pt>
                      <c:pt idx="994">
                        <c:v>0.69999999999999929</c:v>
                      </c:pt>
                      <c:pt idx="995">
                        <c:v>2.6999999999999993</c:v>
                      </c:pt>
                      <c:pt idx="996">
                        <c:v>1.8999999999999986</c:v>
                      </c:pt>
                      <c:pt idx="997">
                        <c:v>2.4000000000000021</c:v>
                      </c:pt>
                      <c:pt idx="998">
                        <c:v>2.5999999999999979</c:v>
                      </c:pt>
                      <c:pt idx="999">
                        <c:v>1.6000000000000014</c:v>
                      </c:pt>
                      <c:pt idx="1000">
                        <c:v>1.9000000000000021</c:v>
                      </c:pt>
                      <c:pt idx="1001">
                        <c:v>0.10000000000000142</c:v>
                      </c:pt>
                      <c:pt idx="1002">
                        <c:v>1.0999999999999979</c:v>
                      </c:pt>
                      <c:pt idx="1003">
                        <c:v>0.5</c:v>
                      </c:pt>
                      <c:pt idx="1004">
                        <c:v>2.5</c:v>
                      </c:pt>
                      <c:pt idx="1005">
                        <c:v>1.6999999999999993</c:v>
                      </c:pt>
                      <c:pt idx="1006">
                        <c:v>0.30000000000000071</c:v>
                      </c:pt>
                      <c:pt idx="1007">
                        <c:v>1.1000000000000014</c:v>
                      </c:pt>
                      <c:pt idx="1008">
                        <c:v>1.5</c:v>
                      </c:pt>
                      <c:pt idx="1009">
                        <c:v>1.1000000000000014</c:v>
                      </c:pt>
                      <c:pt idx="1010">
                        <c:v>1.1999999999999993</c:v>
                      </c:pt>
                      <c:pt idx="1011">
                        <c:v>-0.60000000000000142</c:v>
                      </c:pt>
                      <c:pt idx="1012">
                        <c:v>-0.19999999999999929</c:v>
                      </c:pt>
                      <c:pt idx="1013">
                        <c:v>0.5</c:v>
                      </c:pt>
                      <c:pt idx="1014">
                        <c:v>1.4000000000000021</c:v>
                      </c:pt>
                      <c:pt idx="1015">
                        <c:v>-1.3000000000000007</c:v>
                      </c:pt>
                      <c:pt idx="1016">
                        <c:v>0.80000000000000071</c:v>
                      </c:pt>
                      <c:pt idx="1017">
                        <c:v>-0.19999999999999929</c:v>
                      </c:pt>
                      <c:pt idx="1018">
                        <c:v>0.5</c:v>
                      </c:pt>
                      <c:pt idx="1019">
                        <c:v>2.3999999999999986</c:v>
                      </c:pt>
                      <c:pt idx="1020">
                        <c:v>1.5000000000000018</c:v>
                      </c:pt>
                      <c:pt idx="1021">
                        <c:v>0.59999999999999787</c:v>
                      </c:pt>
                      <c:pt idx="1022">
                        <c:v>9.9999999999997868E-2</c:v>
                      </c:pt>
                      <c:pt idx="1023">
                        <c:v>-0.69999999999999929</c:v>
                      </c:pt>
                      <c:pt idx="1024">
                        <c:v>0.5</c:v>
                      </c:pt>
                      <c:pt idx="1025">
                        <c:v>-0.80000000000000071</c:v>
                      </c:pt>
                      <c:pt idx="1026">
                        <c:v>0.20000000000000284</c:v>
                      </c:pt>
                      <c:pt idx="1027">
                        <c:v>-1.0999999999999979</c:v>
                      </c:pt>
                      <c:pt idx="1028">
                        <c:v>-1.0999999999999979</c:v>
                      </c:pt>
                      <c:pt idx="1029">
                        <c:v>0.40000000000000213</c:v>
                      </c:pt>
                      <c:pt idx="1030">
                        <c:v>1.1999999999999993</c:v>
                      </c:pt>
                      <c:pt idx="1031">
                        <c:v>1</c:v>
                      </c:pt>
                      <c:pt idx="1032">
                        <c:v>1.0999999999999979</c:v>
                      </c:pt>
                      <c:pt idx="1033">
                        <c:v>-0.80000000000000071</c:v>
                      </c:pt>
                      <c:pt idx="1034">
                        <c:v>-0.60000000000000142</c:v>
                      </c:pt>
                      <c:pt idx="1035">
                        <c:v>0.80000000000000071</c:v>
                      </c:pt>
                      <c:pt idx="1036">
                        <c:v>1</c:v>
                      </c:pt>
                      <c:pt idx="1037">
                        <c:v>0.69999999999999929</c:v>
                      </c:pt>
                      <c:pt idx="1038">
                        <c:v>0.19999999999999929</c:v>
                      </c:pt>
                      <c:pt idx="1039">
                        <c:v>1.5</c:v>
                      </c:pt>
                      <c:pt idx="1040">
                        <c:v>0.39999999999999858</c:v>
                      </c:pt>
                      <c:pt idx="1041">
                        <c:v>0.79999999999999716</c:v>
                      </c:pt>
                      <c:pt idx="1042">
                        <c:v>0.5</c:v>
                      </c:pt>
                      <c:pt idx="1043">
                        <c:v>-1</c:v>
                      </c:pt>
                      <c:pt idx="1044">
                        <c:v>-0.30000000000000071</c:v>
                      </c:pt>
                      <c:pt idx="1045">
                        <c:v>2.1999999999999993</c:v>
                      </c:pt>
                      <c:pt idx="1046">
                        <c:v>0.5</c:v>
                      </c:pt>
                      <c:pt idx="1047">
                        <c:v>1.0999999999999979</c:v>
                      </c:pt>
                      <c:pt idx="1048">
                        <c:v>2.0999999999999979</c:v>
                      </c:pt>
                      <c:pt idx="1049">
                        <c:v>0.5</c:v>
                      </c:pt>
                      <c:pt idx="1050">
                        <c:v>-0.5</c:v>
                      </c:pt>
                      <c:pt idx="1051">
                        <c:v>-0.39999999999999858</c:v>
                      </c:pt>
                      <c:pt idx="1052">
                        <c:v>-1.6000000000000014</c:v>
                      </c:pt>
                      <c:pt idx="1053">
                        <c:v>0.90000000000000213</c:v>
                      </c:pt>
                      <c:pt idx="1054">
                        <c:v>0.69999999999999929</c:v>
                      </c:pt>
                      <c:pt idx="1055">
                        <c:v>0</c:v>
                      </c:pt>
                      <c:pt idx="1056">
                        <c:v>-9.9999999999997868E-2</c:v>
                      </c:pt>
                      <c:pt idx="1057">
                        <c:v>1.3000000000000007</c:v>
                      </c:pt>
                      <c:pt idx="1058">
                        <c:v>0</c:v>
                      </c:pt>
                      <c:pt idx="1059">
                        <c:v>0.19999999999999929</c:v>
                      </c:pt>
                      <c:pt idx="1060">
                        <c:v>0.10000000000000142</c:v>
                      </c:pt>
                      <c:pt idx="1061">
                        <c:v>0.10000000000000142</c:v>
                      </c:pt>
                      <c:pt idx="1062">
                        <c:v>0.69999999999999929</c:v>
                      </c:pt>
                      <c:pt idx="1063">
                        <c:v>1.6999999999999993</c:v>
                      </c:pt>
                      <c:pt idx="1064">
                        <c:v>-0.69999999999999929</c:v>
                      </c:pt>
                      <c:pt idx="1065">
                        <c:v>1.1999999999999993</c:v>
                      </c:pt>
                      <c:pt idx="1066">
                        <c:v>0.19999999999999929</c:v>
                      </c:pt>
                      <c:pt idx="1067">
                        <c:v>-1.5</c:v>
                      </c:pt>
                      <c:pt idx="1068">
                        <c:v>1.1000000000000014</c:v>
                      </c:pt>
                      <c:pt idx="1069">
                        <c:v>1</c:v>
                      </c:pt>
                      <c:pt idx="1070">
                        <c:v>0.40000000000000213</c:v>
                      </c:pt>
                      <c:pt idx="1071">
                        <c:v>-0.30000000000000071</c:v>
                      </c:pt>
                      <c:pt idx="1072">
                        <c:v>0.69999999999999929</c:v>
                      </c:pt>
                      <c:pt idx="1073">
                        <c:v>-1.4000000000000021</c:v>
                      </c:pt>
                      <c:pt idx="1074">
                        <c:v>0</c:v>
                      </c:pt>
                      <c:pt idx="1075">
                        <c:v>-0.89999999999999858</c:v>
                      </c:pt>
                      <c:pt idx="1076">
                        <c:v>-0.80000000000000071</c:v>
                      </c:pt>
                      <c:pt idx="1077">
                        <c:v>-0.89999999999999858</c:v>
                      </c:pt>
                      <c:pt idx="1078">
                        <c:v>-2.4000000000000004</c:v>
                      </c:pt>
                      <c:pt idx="1079">
                        <c:v>-1.8999999999999986</c:v>
                      </c:pt>
                      <c:pt idx="1080">
                        <c:v>0.60000000000000142</c:v>
                      </c:pt>
                      <c:pt idx="1081">
                        <c:v>0</c:v>
                      </c:pt>
                      <c:pt idx="1082">
                        <c:v>-0.59999999999999964</c:v>
                      </c:pt>
                      <c:pt idx="1083">
                        <c:v>-0.89999999999999858</c:v>
                      </c:pt>
                      <c:pt idx="1084">
                        <c:v>-1</c:v>
                      </c:pt>
                      <c:pt idx="1085">
                        <c:v>1.0000000000000018</c:v>
                      </c:pt>
                      <c:pt idx="1086">
                        <c:v>1</c:v>
                      </c:pt>
                      <c:pt idx="1087">
                        <c:v>0</c:v>
                      </c:pt>
                      <c:pt idx="1088">
                        <c:v>0.89999999999999858</c:v>
                      </c:pt>
                      <c:pt idx="1089">
                        <c:v>-1.1000000000000014</c:v>
                      </c:pt>
                      <c:pt idx="1090">
                        <c:v>-0.5</c:v>
                      </c:pt>
                      <c:pt idx="1091">
                        <c:v>-0.40000000000000036</c:v>
                      </c:pt>
                      <c:pt idx="1092">
                        <c:v>1.1999999999999993</c:v>
                      </c:pt>
                      <c:pt idx="1093">
                        <c:v>-0.19999999999999929</c:v>
                      </c:pt>
                      <c:pt idx="1094">
                        <c:v>-0.5</c:v>
                      </c:pt>
                      <c:pt idx="1095">
                        <c:v>-9.9999999999999645E-2</c:v>
                      </c:pt>
                      <c:pt idx="1096">
                        <c:v>1</c:v>
                      </c:pt>
                      <c:pt idx="1097">
                        <c:v>-0.10000000000000142</c:v>
                      </c:pt>
                      <c:pt idx="1098">
                        <c:v>-0.79999999999999893</c:v>
                      </c:pt>
                      <c:pt idx="1099">
                        <c:v>0.90000000000000036</c:v>
                      </c:pt>
                      <c:pt idx="1100">
                        <c:v>-0.60000000000000142</c:v>
                      </c:pt>
                      <c:pt idx="1101">
                        <c:v>-0.30000000000000071</c:v>
                      </c:pt>
                      <c:pt idx="1102">
                        <c:v>-0.90000000000000036</c:v>
                      </c:pt>
                      <c:pt idx="1103">
                        <c:v>-9.9999999999999645E-2</c:v>
                      </c:pt>
                      <c:pt idx="1104">
                        <c:v>-0.70000000000000107</c:v>
                      </c:pt>
                      <c:pt idx="1105">
                        <c:v>0.30000000000000071</c:v>
                      </c:pt>
                      <c:pt idx="1106">
                        <c:v>-0.19999999999999929</c:v>
                      </c:pt>
                      <c:pt idx="1107">
                        <c:v>-0.59999999999999964</c:v>
                      </c:pt>
                      <c:pt idx="1108">
                        <c:v>-2.5999999999999996</c:v>
                      </c:pt>
                      <c:pt idx="1109">
                        <c:v>-2.0000000000000018</c:v>
                      </c:pt>
                      <c:pt idx="1110">
                        <c:v>-1.0999999999999996</c:v>
                      </c:pt>
                      <c:pt idx="1111">
                        <c:v>-1.0999999999999996</c:v>
                      </c:pt>
                      <c:pt idx="1112">
                        <c:v>-1.6000000000000014</c:v>
                      </c:pt>
                      <c:pt idx="1113">
                        <c:v>-1.5999999999999996</c:v>
                      </c:pt>
                      <c:pt idx="1114">
                        <c:v>-1.2999999999999989</c:v>
                      </c:pt>
                      <c:pt idx="1115">
                        <c:v>-0.5</c:v>
                      </c:pt>
                      <c:pt idx="1116">
                        <c:v>-0.30000000000000071</c:v>
                      </c:pt>
                      <c:pt idx="1117">
                        <c:v>-1.2999999999999989</c:v>
                      </c:pt>
                      <c:pt idx="1118">
                        <c:v>-1.3000000000000007</c:v>
                      </c:pt>
                      <c:pt idx="1119">
                        <c:v>-1.4000000000000004</c:v>
                      </c:pt>
                      <c:pt idx="1120">
                        <c:v>-0.5</c:v>
                      </c:pt>
                      <c:pt idx="1121">
                        <c:v>-9.9999999999999645E-2</c:v>
                      </c:pt>
                      <c:pt idx="1122">
                        <c:v>-2.0999999999999979</c:v>
                      </c:pt>
                      <c:pt idx="1123">
                        <c:v>-0.40000000000000036</c:v>
                      </c:pt>
                      <c:pt idx="1124">
                        <c:v>-0.40000000000000036</c:v>
                      </c:pt>
                      <c:pt idx="1125">
                        <c:v>-0.90000000000000036</c:v>
                      </c:pt>
                      <c:pt idx="1126">
                        <c:v>-1</c:v>
                      </c:pt>
                      <c:pt idx="1127">
                        <c:v>-0.39999999999999858</c:v>
                      </c:pt>
                      <c:pt idx="1128">
                        <c:v>-1.4000000000000004</c:v>
                      </c:pt>
                      <c:pt idx="1129">
                        <c:v>0</c:v>
                      </c:pt>
                      <c:pt idx="1130">
                        <c:v>-1.2999999999999989</c:v>
                      </c:pt>
                      <c:pt idx="1131">
                        <c:v>-1.1999999999999993</c:v>
                      </c:pt>
                      <c:pt idx="1132">
                        <c:v>-1.0999999999999996</c:v>
                      </c:pt>
                      <c:pt idx="1133">
                        <c:v>-9.9999999999999645E-2</c:v>
                      </c:pt>
                      <c:pt idx="1134">
                        <c:v>0.30000000000000071</c:v>
                      </c:pt>
                      <c:pt idx="1135">
                        <c:v>-1.4000000000000004</c:v>
                      </c:pt>
                      <c:pt idx="1136">
                        <c:v>-1.0999999999999996</c:v>
                      </c:pt>
                      <c:pt idx="1137">
                        <c:v>-0.79999999999999893</c:v>
                      </c:pt>
                      <c:pt idx="1138">
                        <c:v>0.5</c:v>
                      </c:pt>
                      <c:pt idx="1139">
                        <c:v>-1.1999999999999993</c:v>
                      </c:pt>
                      <c:pt idx="1140">
                        <c:v>-2.8000000000000007</c:v>
                      </c:pt>
                      <c:pt idx="1141">
                        <c:v>-1.5</c:v>
                      </c:pt>
                      <c:pt idx="1142">
                        <c:v>-9.9999999999999645E-2</c:v>
                      </c:pt>
                      <c:pt idx="1143">
                        <c:v>-0.40000000000000036</c:v>
                      </c:pt>
                      <c:pt idx="1144">
                        <c:v>-0.70000000000000107</c:v>
                      </c:pt>
                      <c:pt idx="1145">
                        <c:v>0.90000000000000036</c:v>
                      </c:pt>
                      <c:pt idx="1146">
                        <c:v>0.29999999999999893</c:v>
                      </c:pt>
                      <c:pt idx="1147">
                        <c:v>-1.5</c:v>
                      </c:pt>
                      <c:pt idx="1148">
                        <c:v>-1.2000000000000011</c:v>
                      </c:pt>
                      <c:pt idx="1149">
                        <c:v>-0.20000000000000107</c:v>
                      </c:pt>
                      <c:pt idx="1150">
                        <c:v>-1.5999999999999996</c:v>
                      </c:pt>
                      <c:pt idx="1151">
                        <c:v>-1.4000000000000004</c:v>
                      </c:pt>
                      <c:pt idx="1152">
                        <c:v>-1.5</c:v>
                      </c:pt>
                      <c:pt idx="1153">
                        <c:v>-1.4000000000000004</c:v>
                      </c:pt>
                      <c:pt idx="1154">
                        <c:v>0.40000000000000036</c:v>
                      </c:pt>
                      <c:pt idx="1155">
                        <c:v>-0.5</c:v>
                      </c:pt>
                      <c:pt idx="1156">
                        <c:v>-0.59999999999999964</c:v>
                      </c:pt>
                      <c:pt idx="1157">
                        <c:v>-2.2999999999999989</c:v>
                      </c:pt>
                      <c:pt idx="1158">
                        <c:v>-1</c:v>
                      </c:pt>
                      <c:pt idx="1159">
                        <c:v>0.29999999999999893</c:v>
                      </c:pt>
                      <c:pt idx="1160">
                        <c:v>-0.89999999999999858</c:v>
                      </c:pt>
                      <c:pt idx="1161">
                        <c:v>0.20000000000000107</c:v>
                      </c:pt>
                      <c:pt idx="1162">
                        <c:v>-1.0999999999999996</c:v>
                      </c:pt>
                      <c:pt idx="1163">
                        <c:v>-3.1999999999999993</c:v>
                      </c:pt>
                      <c:pt idx="1164">
                        <c:v>-1.0999999999999996</c:v>
                      </c:pt>
                      <c:pt idx="1165">
                        <c:v>-1.3999999999999986</c:v>
                      </c:pt>
                      <c:pt idx="1166">
                        <c:v>0</c:v>
                      </c:pt>
                      <c:pt idx="1167">
                        <c:v>-2.5</c:v>
                      </c:pt>
                      <c:pt idx="1168">
                        <c:v>-9.9999999999999645E-2</c:v>
                      </c:pt>
                      <c:pt idx="1169">
                        <c:v>-1.1999999999999993</c:v>
                      </c:pt>
                      <c:pt idx="1170">
                        <c:v>-0.70000000000000107</c:v>
                      </c:pt>
                      <c:pt idx="1171">
                        <c:v>-2.7000000000000011</c:v>
                      </c:pt>
                      <c:pt idx="1172">
                        <c:v>-0.40000000000000036</c:v>
                      </c:pt>
                      <c:pt idx="1173">
                        <c:v>-1.6999999999999993</c:v>
                      </c:pt>
                      <c:pt idx="1174">
                        <c:v>-1.8000000000000007</c:v>
                      </c:pt>
                      <c:pt idx="1175">
                        <c:v>-1.9000000000000004</c:v>
                      </c:pt>
                      <c:pt idx="1176">
                        <c:v>-0.5</c:v>
                      </c:pt>
                      <c:pt idx="1177">
                        <c:v>-1.9000000000000004</c:v>
                      </c:pt>
                      <c:pt idx="1178">
                        <c:v>-0.40000000000000036</c:v>
                      </c:pt>
                      <c:pt idx="1179">
                        <c:v>-1.3000000000000007</c:v>
                      </c:pt>
                      <c:pt idx="1180">
                        <c:v>-0.70000000000000107</c:v>
                      </c:pt>
                      <c:pt idx="1181">
                        <c:v>-0.40000000000000036</c:v>
                      </c:pt>
                      <c:pt idx="1182">
                        <c:v>-0.70000000000000107</c:v>
                      </c:pt>
                      <c:pt idx="1183">
                        <c:v>-0.90000000000000036</c:v>
                      </c:pt>
                      <c:pt idx="1184">
                        <c:v>-0.40000000000000036</c:v>
                      </c:pt>
                      <c:pt idx="1185">
                        <c:v>-1.3999999999999986</c:v>
                      </c:pt>
                      <c:pt idx="1186">
                        <c:v>-1.2000000000000011</c:v>
                      </c:pt>
                      <c:pt idx="1187">
                        <c:v>-2.5</c:v>
                      </c:pt>
                      <c:pt idx="1188">
                        <c:v>-1.5</c:v>
                      </c:pt>
                      <c:pt idx="1189">
                        <c:v>-2.0999999999999996</c:v>
                      </c:pt>
                      <c:pt idx="1190">
                        <c:v>-0.39999999999999858</c:v>
                      </c:pt>
                      <c:pt idx="1191">
                        <c:v>-0.29999999999999893</c:v>
                      </c:pt>
                      <c:pt idx="1192">
                        <c:v>-1.5</c:v>
                      </c:pt>
                      <c:pt idx="1193">
                        <c:v>-1.6000000000000014</c:v>
                      </c:pt>
                      <c:pt idx="1194">
                        <c:v>-1.5999999999999996</c:v>
                      </c:pt>
                      <c:pt idx="1195">
                        <c:v>-1.3000000000000007</c:v>
                      </c:pt>
                      <c:pt idx="1196">
                        <c:v>-1.2999999999999989</c:v>
                      </c:pt>
                      <c:pt idx="1197">
                        <c:v>-0.79999999999999893</c:v>
                      </c:pt>
                      <c:pt idx="1198">
                        <c:v>-1</c:v>
                      </c:pt>
                      <c:pt idx="1199">
                        <c:v>-2.0999999999999996</c:v>
                      </c:pt>
                      <c:pt idx="1200">
                        <c:v>-9.9999999999999645E-2</c:v>
                      </c:pt>
                      <c:pt idx="1201">
                        <c:v>-1.3000000000000007</c:v>
                      </c:pt>
                      <c:pt idx="1202">
                        <c:v>0.80000000000000071</c:v>
                      </c:pt>
                      <c:pt idx="1203">
                        <c:v>-1.8000000000000007</c:v>
                      </c:pt>
                      <c:pt idx="1204">
                        <c:v>-0.80000000000000071</c:v>
                      </c:pt>
                      <c:pt idx="1205">
                        <c:v>-0.29999999999999893</c:v>
                      </c:pt>
                      <c:pt idx="1206">
                        <c:v>-1.2999999999999989</c:v>
                      </c:pt>
                      <c:pt idx="1207">
                        <c:v>-2.4000000000000004</c:v>
                      </c:pt>
                      <c:pt idx="1208">
                        <c:v>-1.3000000000000007</c:v>
                      </c:pt>
                      <c:pt idx="1209">
                        <c:v>-2.0999999999999996</c:v>
                      </c:pt>
                      <c:pt idx="1210">
                        <c:v>-0.5</c:v>
                      </c:pt>
                      <c:pt idx="1211">
                        <c:v>-0.59999999999999964</c:v>
                      </c:pt>
                      <c:pt idx="1212">
                        <c:v>0.5</c:v>
                      </c:pt>
                      <c:pt idx="1213">
                        <c:v>0.30000000000000071</c:v>
                      </c:pt>
                      <c:pt idx="1214">
                        <c:v>-1.1999999999999993</c:v>
                      </c:pt>
                      <c:pt idx="1215">
                        <c:v>9.9999999999999645E-2</c:v>
                      </c:pt>
                      <c:pt idx="1216">
                        <c:v>0.30000000000000071</c:v>
                      </c:pt>
                      <c:pt idx="1217">
                        <c:v>0.59999999999999964</c:v>
                      </c:pt>
                      <c:pt idx="1218">
                        <c:v>-0.5</c:v>
                      </c:pt>
                      <c:pt idx="1219">
                        <c:v>0.19999999999999929</c:v>
                      </c:pt>
                      <c:pt idx="1220">
                        <c:v>1.7000000000000011</c:v>
                      </c:pt>
                      <c:pt idx="1221">
                        <c:v>0.19999999999999929</c:v>
                      </c:pt>
                      <c:pt idx="1222">
                        <c:v>0.5</c:v>
                      </c:pt>
                      <c:pt idx="1223">
                        <c:v>-1.4000000000000004</c:v>
                      </c:pt>
                      <c:pt idx="1224">
                        <c:v>0.79999999999999893</c:v>
                      </c:pt>
                      <c:pt idx="1225">
                        <c:v>0</c:v>
                      </c:pt>
                      <c:pt idx="1226">
                        <c:v>0.69999999999999929</c:v>
                      </c:pt>
                      <c:pt idx="1227">
                        <c:v>-0.19999999999999929</c:v>
                      </c:pt>
                      <c:pt idx="1228">
                        <c:v>0.19999999999999929</c:v>
                      </c:pt>
                      <c:pt idx="1229">
                        <c:v>-0.30000000000000071</c:v>
                      </c:pt>
                      <c:pt idx="1230">
                        <c:v>-0.30000000000000071</c:v>
                      </c:pt>
                      <c:pt idx="1231">
                        <c:v>1.1999999999999993</c:v>
                      </c:pt>
                      <c:pt idx="1232">
                        <c:v>1</c:v>
                      </c:pt>
                      <c:pt idx="1233">
                        <c:v>1.5</c:v>
                      </c:pt>
                      <c:pt idx="1234">
                        <c:v>-0.80000000000000071</c:v>
                      </c:pt>
                      <c:pt idx="1235">
                        <c:v>-0.29999999999999893</c:v>
                      </c:pt>
                      <c:pt idx="1236">
                        <c:v>-0.39999999999999858</c:v>
                      </c:pt>
                      <c:pt idx="1237">
                        <c:v>-0.59999999999999964</c:v>
                      </c:pt>
                      <c:pt idx="1238">
                        <c:v>-0.10000000000000142</c:v>
                      </c:pt>
                      <c:pt idx="1239">
                        <c:v>9.9999999999999645E-2</c:v>
                      </c:pt>
                      <c:pt idx="1240">
                        <c:v>-1.2999999999999989</c:v>
                      </c:pt>
                      <c:pt idx="1241">
                        <c:v>0.19999999999999929</c:v>
                      </c:pt>
                      <c:pt idx="1242">
                        <c:v>-2</c:v>
                      </c:pt>
                      <c:pt idx="1243">
                        <c:v>-0.69999999999999929</c:v>
                      </c:pt>
                      <c:pt idx="1244">
                        <c:v>-0.40000000000000036</c:v>
                      </c:pt>
                      <c:pt idx="1245">
                        <c:v>0.79999999999999893</c:v>
                      </c:pt>
                      <c:pt idx="1246">
                        <c:v>-0.89999999999999858</c:v>
                      </c:pt>
                      <c:pt idx="1247">
                        <c:v>-1.0999999999999996</c:v>
                      </c:pt>
                      <c:pt idx="1248">
                        <c:v>0.5</c:v>
                      </c:pt>
                      <c:pt idx="1249">
                        <c:v>-0.59999999999999964</c:v>
                      </c:pt>
                      <c:pt idx="1250">
                        <c:v>0.59999999999999964</c:v>
                      </c:pt>
                      <c:pt idx="1251">
                        <c:v>-0.69999999999999929</c:v>
                      </c:pt>
                      <c:pt idx="1252">
                        <c:v>-2.3999999999999986</c:v>
                      </c:pt>
                      <c:pt idx="1253">
                        <c:v>1.5</c:v>
                      </c:pt>
                      <c:pt idx="1254">
                        <c:v>-0.40000000000000036</c:v>
                      </c:pt>
                      <c:pt idx="1255">
                        <c:v>-1.1999999999999993</c:v>
                      </c:pt>
                      <c:pt idx="1256">
                        <c:v>-0.30000000000000071</c:v>
                      </c:pt>
                      <c:pt idx="1257">
                        <c:v>-1.0999999999999996</c:v>
                      </c:pt>
                      <c:pt idx="1258">
                        <c:v>-0.79999999999999893</c:v>
                      </c:pt>
                      <c:pt idx="1259">
                        <c:v>-9.9999999999999645E-2</c:v>
                      </c:pt>
                      <c:pt idx="1260">
                        <c:v>0.19999999999999929</c:v>
                      </c:pt>
                      <c:pt idx="1261">
                        <c:v>-0.5</c:v>
                      </c:pt>
                      <c:pt idx="1262">
                        <c:v>-0.79999999999999893</c:v>
                      </c:pt>
                      <c:pt idx="1263">
                        <c:v>0.5</c:v>
                      </c:pt>
                      <c:pt idx="1264">
                        <c:v>-0.30000000000000071</c:v>
                      </c:pt>
                      <c:pt idx="1265">
                        <c:v>-1.0999999999999996</c:v>
                      </c:pt>
                      <c:pt idx="1266">
                        <c:v>-0.59999999999999964</c:v>
                      </c:pt>
                      <c:pt idx="1267">
                        <c:v>0.19999999999999929</c:v>
                      </c:pt>
                      <c:pt idx="1268">
                        <c:v>-0.5</c:v>
                      </c:pt>
                      <c:pt idx="1269">
                        <c:v>-9.9999999999999645E-2</c:v>
                      </c:pt>
                      <c:pt idx="1270">
                        <c:v>-0.29999999999999893</c:v>
                      </c:pt>
                      <c:pt idx="1271">
                        <c:v>1.5</c:v>
                      </c:pt>
                      <c:pt idx="1272">
                        <c:v>9.9999999999999645E-2</c:v>
                      </c:pt>
                      <c:pt idx="1273">
                        <c:v>-0.5</c:v>
                      </c:pt>
                      <c:pt idx="1274">
                        <c:v>-1</c:v>
                      </c:pt>
                      <c:pt idx="1275">
                        <c:v>0</c:v>
                      </c:pt>
                      <c:pt idx="1276">
                        <c:v>1.3000000000000007</c:v>
                      </c:pt>
                      <c:pt idx="1277">
                        <c:v>0.19999999999999929</c:v>
                      </c:pt>
                      <c:pt idx="1278">
                        <c:v>-1.5</c:v>
                      </c:pt>
                      <c:pt idx="1279">
                        <c:v>0.59999999999999964</c:v>
                      </c:pt>
                      <c:pt idx="1280">
                        <c:v>-9.9999999999999645E-2</c:v>
                      </c:pt>
                      <c:pt idx="1281">
                        <c:v>0.20000000000000107</c:v>
                      </c:pt>
                      <c:pt idx="1282">
                        <c:v>-1</c:v>
                      </c:pt>
                      <c:pt idx="1283">
                        <c:v>-0.29999999999999893</c:v>
                      </c:pt>
                      <c:pt idx="1284">
                        <c:v>2.2000000000000011</c:v>
                      </c:pt>
                      <c:pt idx="1285">
                        <c:v>-0.20000000000000107</c:v>
                      </c:pt>
                      <c:pt idx="1286">
                        <c:v>-0.5</c:v>
                      </c:pt>
                      <c:pt idx="1287">
                        <c:v>1.5</c:v>
                      </c:pt>
                      <c:pt idx="1288">
                        <c:v>0.19999999999999929</c:v>
                      </c:pt>
                      <c:pt idx="1289">
                        <c:v>0.10000000000000142</c:v>
                      </c:pt>
                      <c:pt idx="1290">
                        <c:v>0.39999999999999858</c:v>
                      </c:pt>
                      <c:pt idx="1291">
                        <c:v>0.59999999999999964</c:v>
                      </c:pt>
                      <c:pt idx="1292">
                        <c:v>-2.2999999999999989</c:v>
                      </c:pt>
                      <c:pt idx="1293">
                        <c:v>0.40000000000000036</c:v>
                      </c:pt>
                      <c:pt idx="1294">
                        <c:v>0</c:v>
                      </c:pt>
                      <c:pt idx="1295">
                        <c:v>-0.69999999999999929</c:v>
                      </c:pt>
                      <c:pt idx="1296">
                        <c:v>0.19999999999999929</c:v>
                      </c:pt>
                      <c:pt idx="1297">
                        <c:v>0.30000000000000071</c:v>
                      </c:pt>
                      <c:pt idx="1298">
                        <c:v>-1.8999999999999986</c:v>
                      </c:pt>
                      <c:pt idx="1299">
                        <c:v>-0.29999999999999893</c:v>
                      </c:pt>
                      <c:pt idx="1300">
                        <c:v>-0.30000000000000071</c:v>
                      </c:pt>
                      <c:pt idx="1301">
                        <c:v>0.59999999999999964</c:v>
                      </c:pt>
                      <c:pt idx="1302">
                        <c:v>-0.5</c:v>
                      </c:pt>
                      <c:pt idx="1303">
                        <c:v>-1.5999999999999996</c:v>
                      </c:pt>
                      <c:pt idx="1304">
                        <c:v>0.40000000000000036</c:v>
                      </c:pt>
                      <c:pt idx="1305">
                        <c:v>-0.70000000000000107</c:v>
                      </c:pt>
                      <c:pt idx="1306">
                        <c:v>-0.40000000000000036</c:v>
                      </c:pt>
                      <c:pt idx="1307">
                        <c:v>9.9999999999999645E-2</c:v>
                      </c:pt>
                      <c:pt idx="1308">
                        <c:v>-0.40000000000000036</c:v>
                      </c:pt>
                      <c:pt idx="1309">
                        <c:v>-0.39999999999999858</c:v>
                      </c:pt>
                      <c:pt idx="1310">
                        <c:v>-1.8999999999999986</c:v>
                      </c:pt>
                      <c:pt idx="1311">
                        <c:v>-1.0999999999999996</c:v>
                      </c:pt>
                      <c:pt idx="1312">
                        <c:v>-0.69999999999999929</c:v>
                      </c:pt>
                      <c:pt idx="1313">
                        <c:v>-0.80000000000000071</c:v>
                      </c:pt>
                      <c:pt idx="1314">
                        <c:v>-0.30000000000000071</c:v>
                      </c:pt>
                      <c:pt idx="1315">
                        <c:v>0.80000000000000071</c:v>
                      </c:pt>
                      <c:pt idx="1316">
                        <c:v>-2.2000000000000011</c:v>
                      </c:pt>
                      <c:pt idx="1317">
                        <c:v>-1.5000000000000018</c:v>
                      </c:pt>
                      <c:pt idx="1318">
                        <c:v>-0.30000000000000071</c:v>
                      </c:pt>
                      <c:pt idx="1319">
                        <c:v>-0.70000000000000107</c:v>
                      </c:pt>
                      <c:pt idx="1320">
                        <c:v>-3.0000000000000018</c:v>
                      </c:pt>
                      <c:pt idx="1321">
                        <c:v>0.5</c:v>
                      </c:pt>
                      <c:pt idx="1322">
                        <c:v>-1.5</c:v>
                      </c:pt>
                      <c:pt idx="1323">
                        <c:v>-1.6000000000000014</c:v>
                      </c:pt>
                      <c:pt idx="1324">
                        <c:v>-2.1000000000000014</c:v>
                      </c:pt>
                      <c:pt idx="1325">
                        <c:v>-0.5</c:v>
                      </c:pt>
                      <c:pt idx="1326">
                        <c:v>-2</c:v>
                      </c:pt>
                      <c:pt idx="1327">
                        <c:v>-0.90000000000000213</c:v>
                      </c:pt>
                      <c:pt idx="1328">
                        <c:v>-9.9999999999997868E-2</c:v>
                      </c:pt>
                      <c:pt idx="1329">
                        <c:v>0.30000000000000071</c:v>
                      </c:pt>
                      <c:pt idx="1330">
                        <c:v>0.60000000000000142</c:v>
                      </c:pt>
                      <c:pt idx="1331">
                        <c:v>-0.19999999999999929</c:v>
                      </c:pt>
                      <c:pt idx="1332">
                        <c:v>-1.3999999999999986</c:v>
                      </c:pt>
                      <c:pt idx="1333">
                        <c:v>0.10000000000000142</c:v>
                      </c:pt>
                      <c:pt idx="1334">
                        <c:v>0.30000000000000071</c:v>
                      </c:pt>
                      <c:pt idx="1335">
                        <c:v>0</c:v>
                      </c:pt>
                      <c:pt idx="1336">
                        <c:v>0.19999999999999929</c:v>
                      </c:pt>
                      <c:pt idx="1337">
                        <c:v>-0.69999999999999929</c:v>
                      </c:pt>
                      <c:pt idx="1338">
                        <c:v>0.69999999999999929</c:v>
                      </c:pt>
                      <c:pt idx="1339">
                        <c:v>1.8000000000000007</c:v>
                      </c:pt>
                      <c:pt idx="1340">
                        <c:v>-0.30000000000000071</c:v>
                      </c:pt>
                      <c:pt idx="1341">
                        <c:v>-0.30000000000000071</c:v>
                      </c:pt>
                      <c:pt idx="1342">
                        <c:v>-1.3999999999999986</c:v>
                      </c:pt>
                      <c:pt idx="1343">
                        <c:v>2</c:v>
                      </c:pt>
                      <c:pt idx="1344">
                        <c:v>-1</c:v>
                      </c:pt>
                      <c:pt idx="1345">
                        <c:v>-0.69999999999999929</c:v>
                      </c:pt>
                      <c:pt idx="1346">
                        <c:v>-9.9999999999997868E-2</c:v>
                      </c:pt>
                      <c:pt idx="1347">
                        <c:v>0.69999999999999929</c:v>
                      </c:pt>
                      <c:pt idx="1348">
                        <c:v>-0.90000000000000213</c:v>
                      </c:pt>
                      <c:pt idx="1349">
                        <c:v>-9.9999999999997868E-2</c:v>
                      </c:pt>
                      <c:pt idx="1350">
                        <c:v>1.2999999999999972</c:v>
                      </c:pt>
                      <c:pt idx="1351">
                        <c:v>1.0999999999999979</c:v>
                      </c:pt>
                      <c:pt idx="1352">
                        <c:v>1.5</c:v>
                      </c:pt>
                      <c:pt idx="1353">
                        <c:v>-1.6000000000000014</c:v>
                      </c:pt>
                      <c:pt idx="1354">
                        <c:v>-1.2999999999999972</c:v>
                      </c:pt>
                      <c:pt idx="1355">
                        <c:v>1.5</c:v>
                      </c:pt>
                      <c:pt idx="1356">
                        <c:v>1.3999999999999986</c:v>
                      </c:pt>
                      <c:pt idx="1357">
                        <c:v>0.89999999999999858</c:v>
                      </c:pt>
                      <c:pt idx="1358">
                        <c:v>-1</c:v>
                      </c:pt>
                      <c:pt idx="1359">
                        <c:v>0.60000000000000142</c:v>
                      </c:pt>
                      <c:pt idx="1360">
                        <c:v>-0.60000000000000142</c:v>
                      </c:pt>
                      <c:pt idx="1361">
                        <c:v>0.20000000000000284</c:v>
                      </c:pt>
                      <c:pt idx="1362">
                        <c:v>0.60000000000000142</c:v>
                      </c:pt>
                      <c:pt idx="1363">
                        <c:v>-0.80000000000000071</c:v>
                      </c:pt>
                      <c:pt idx="1364">
                        <c:v>1.8999999999999986</c:v>
                      </c:pt>
                      <c:pt idx="1365">
                        <c:v>-0.19999999999999929</c:v>
                      </c:pt>
                      <c:pt idx="1366">
                        <c:v>1.1999999999999993</c:v>
                      </c:pt>
                      <c:pt idx="1367">
                        <c:v>-0.30000000000000071</c:v>
                      </c:pt>
                      <c:pt idx="1368">
                        <c:v>0.30000000000000071</c:v>
                      </c:pt>
                      <c:pt idx="1369">
                        <c:v>0.89999999999999858</c:v>
                      </c:pt>
                      <c:pt idx="1370">
                        <c:v>0.80000000000000071</c:v>
                      </c:pt>
                      <c:pt idx="1371">
                        <c:v>0.40000000000000036</c:v>
                      </c:pt>
                      <c:pt idx="1372">
                        <c:v>0.29999999999999893</c:v>
                      </c:pt>
                      <c:pt idx="1373">
                        <c:v>0.30000000000000071</c:v>
                      </c:pt>
                      <c:pt idx="1374">
                        <c:v>0</c:v>
                      </c:pt>
                      <c:pt idx="1375">
                        <c:v>0</c:v>
                      </c:pt>
                      <c:pt idx="1376">
                        <c:v>1.1999999999999993</c:v>
                      </c:pt>
                      <c:pt idx="1377">
                        <c:v>0.30000000000000071</c:v>
                      </c:pt>
                      <c:pt idx="1378">
                        <c:v>-0.60000000000000142</c:v>
                      </c:pt>
                      <c:pt idx="1379">
                        <c:v>-0.79999999999999716</c:v>
                      </c:pt>
                      <c:pt idx="1380">
                        <c:v>-1.4000000000000021</c:v>
                      </c:pt>
                      <c:pt idx="1381">
                        <c:v>-9.9999999999997868E-2</c:v>
                      </c:pt>
                      <c:pt idx="1382">
                        <c:v>0.80000000000000071</c:v>
                      </c:pt>
                      <c:pt idx="1383">
                        <c:v>-0.39999999999999858</c:v>
                      </c:pt>
                      <c:pt idx="1384">
                        <c:v>-1.8000000000000007</c:v>
                      </c:pt>
                      <c:pt idx="1385">
                        <c:v>1.6000000000000014</c:v>
                      </c:pt>
                      <c:pt idx="1386">
                        <c:v>1.2000000000000011</c:v>
                      </c:pt>
                      <c:pt idx="1387">
                        <c:v>0</c:v>
                      </c:pt>
                      <c:pt idx="1388">
                        <c:v>-1.0999999999999996</c:v>
                      </c:pt>
                      <c:pt idx="1389">
                        <c:v>-0.69999999999999929</c:v>
                      </c:pt>
                      <c:pt idx="1390">
                        <c:v>0.30000000000000071</c:v>
                      </c:pt>
                      <c:pt idx="1391">
                        <c:v>0.90000000000000036</c:v>
                      </c:pt>
                      <c:pt idx="1392">
                        <c:v>-0.90000000000000036</c:v>
                      </c:pt>
                      <c:pt idx="1393">
                        <c:v>0.30000000000000071</c:v>
                      </c:pt>
                      <c:pt idx="1394">
                        <c:v>0.10000000000000142</c:v>
                      </c:pt>
                      <c:pt idx="1395">
                        <c:v>-0.79999999999999716</c:v>
                      </c:pt>
                      <c:pt idx="1396">
                        <c:v>-1.4000000000000004</c:v>
                      </c:pt>
                      <c:pt idx="1397">
                        <c:v>-0.40000000000000213</c:v>
                      </c:pt>
                      <c:pt idx="1398">
                        <c:v>1.3999999999999986</c:v>
                      </c:pt>
                      <c:pt idx="1399">
                        <c:v>1.4000000000000021</c:v>
                      </c:pt>
                      <c:pt idx="1400">
                        <c:v>-0.69999999999999929</c:v>
                      </c:pt>
                      <c:pt idx="1401">
                        <c:v>-0.10000000000000142</c:v>
                      </c:pt>
                      <c:pt idx="1402">
                        <c:v>-0.40000000000000213</c:v>
                      </c:pt>
                      <c:pt idx="1403">
                        <c:v>-1</c:v>
                      </c:pt>
                      <c:pt idx="1404">
                        <c:v>-0.60000000000000142</c:v>
                      </c:pt>
                      <c:pt idx="1405">
                        <c:v>0.19999999999999929</c:v>
                      </c:pt>
                      <c:pt idx="1406">
                        <c:v>-0.5</c:v>
                      </c:pt>
                      <c:pt idx="1407">
                        <c:v>-0.99999999999999822</c:v>
                      </c:pt>
                      <c:pt idx="1408">
                        <c:v>-0.19999999999999929</c:v>
                      </c:pt>
                      <c:pt idx="1409">
                        <c:v>0.80000000000000071</c:v>
                      </c:pt>
                      <c:pt idx="1410">
                        <c:v>0.90000000000000213</c:v>
                      </c:pt>
                      <c:pt idx="1411">
                        <c:v>1.2999999999999989</c:v>
                      </c:pt>
                      <c:pt idx="1412">
                        <c:v>-0.89999999999999858</c:v>
                      </c:pt>
                      <c:pt idx="1413">
                        <c:v>0.19999999999999929</c:v>
                      </c:pt>
                      <c:pt idx="1414">
                        <c:v>-0.90000000000000036</c:v>
                      </c:pt>
                      <c:pt idx="1415">
                        <c:v>-0.19999999999999929</c:v>
                      </c:pt>
                      <c:pt idx="1416">
                        <c:v>1.1999999999999993</c:v>
                      </c:pt>
                      <c:pt idx="1417">
                        <c:v>-0.30000000000000071</c:v>
                      </c:pt>
                      <c:pt idx="1418">
                        <c:v>-0.30000000000000071</c:v>
                      </c:pt>
                      <c:pt idx="1419">
                        <c:v>1.0000000000000018</c:v>
                      </c:pt>
                      <c:pt idx="1420">
                        <c:v>0.80000000000000071</c:v>
                      </c:pt>
                      <c:pt idx="1421">
                        <c:v>1.1000000000000014</c:v>
                      </c:pt>
                      <c:pt idx="1422">
                        <c:v>-2</c:v>
                      </c:pt>
                      <c:pt idx="1423">
                        <c:v>-1</c:v>
                      </c:pt>
                      <c:pt idx="1424">
                        <c:v>-0.90000000000000036</c:v>
                      </c:pt>
                      <c:pt idx="1425">
                        <c:v>0.19999999999999929</c:v>
                      </c:pt>
                      <c:pt idx="1426">
                        <c:v>0.59999999999999964</c:v>
                      </c:pt>
                      <c:pt idx="1427">
                        <c:v>0.69999999999999929</c:v>
                      </c:pt>
                      <c:pt idx="1428">
                        <c:v>0.39999999999999858</c:v>
                      </c:pt>
                      <c:pt idx="1429">
                        <c:v>0.5</c:v>
                      </c:pt>
                      <c:pt idx="1430">
                        <c:v>1.8000000000000007</c:v>
                      </c:pt>
                      <c:pt idx="1431">
                        <c:v>-1.3000000000000007</c:v>
                      </c:pt>
                      <c:pt idx="1432">
                        <c:v>-0.29999999999999893</c:v>
                      </c:pt>
                      <c:pt idx="1433">
                        <c:v>0</c:v>
                      </c:pt>
                      <c:pt idx="1434">
                        <c:v>-9.9999999999997868E-2</c:v>
                      </c:pt>
                      <c:pt idx="1435">
                        <c:v>-0.39999999999999858</c:v>
                      </c:pt>
                      <c:pt idx="1436">
                        <c:v>-0.80000000000000071</c:v>
                      </c:pt>
                      <c:pt idx="1437">
                        <c:v>-0.30000000000000071</c:v>
                      </c:pt>
                      <c:pt idx="1438">
                        <c:v>0.19999999999999929</c:v>
                      </c:pt>
                      <c:pt idx="1439">
                        <c:v>0</c:v>
                      </c:pt>
                      <c:pt idx="1440">
                        <c:v>-1.6999999999999993</c:v>
                      </c:pt>
                      <c:pt idx="1441">
                        <c:v>-1.6999999999999993</c:v>
                      </c:pt>
                      <c:pt idx="1442">
                        <c:v>-0.30000000000000071</c:v>
                      </c:pt>
                      <c:pt idx="1443">
                        <c:v>-0.60000000000000142</c:v>
                      </c:pt>
                      <c:pt idx="1444">
                        <c:v>0.80000000000000071</c:v>
                      </c:pt>
                      <c:pt idx="1445">
                        <c:v>-0.70000000000000284</c:v>
                      </c:pt>
                      <c:pt idx="1446">
                        <c:v>0</c:v>
                      </c:pt>
                      <c:pt idx="1447">
                        <c:v>-0.60000000000000142</c:v>
                      </c:pt>
                      <c:pt idx="1448">
                        <c:v>-0.39999999999999858</c:v>
                      </c:pt>
                      <c:pt idx="1449">
                        <c:v>9.9999999999997868E-2</c:v>
                      </c:pt>
                      <c:pt idx="1450">
                        <c:v>-2.6999999999999993</c:v>
                      </c:pt>
                      <c:pt idx="1451">
                        <c:v>-1.1999999999999993</c:v>
                      </c:pt>
                      <c:pt idx="1452">
                        <c:v>-1.9000000000000021</c:v>
                      </c:pt>
                      <c:pt idx="1453">
                        <c:v>-1.9000000000000021</c:v>
                      </c:pt>
                      <c:pt idx="1454">
                        <c:v>-1.5999999999999979</c:v>
                      </c:pt>
                      <c:pt idx="1455">
                        <c:v>-3</c:v>
                      </c:pt>
                      <c:pt idx="1456">
                        <c:v>-3</c:v>
                      </c:pt>
                      <c:pt idx="1457">
                        <c:v>-2.7999999999999972</c:v>
                      </c:pt>
                      <c:pt idx="1458">
                        <c:v>-3</c:v>
                      </c:pt>
                      <c:pt idx="1459">
                        <c:v>-4.0999999999999943</c:v>
                      </c:pt>
                      <c:pt idx="1460">
                        <c:v>-3.6000000000000014</c:v>
                      </c:pt>
                      <c:pt idx="1461">
                        <c:v>-4.7999999999999972</c:v>
                      </c:pt>
                      <c:pt idx="1462">
                        <c:v>-5.5</c:v>
                      </c:pt>
                      <c:pt idx="1463">
                        <c:v>-3.3999999999999986</c:v>
                      </c:pt>
                      <c:pt idx="1464">
                        <c:v>-3.8999999999999986</c:v>
                      </c:pt>
                      <c:pt idx="1465">
                        <c:v>-4.7000000000000028</c:v>
                      </c:pt>
                      <c:pt idx="1466">
                        <c:v>-7</c:v>
                      </c:pt>
                      <c:pt idx="1467">
                        <c:v>-3.5</c:v>
                      </c:pt>
                      <c:pt idx="1468">
                        <c:v>-4.0999999999999943</c:v>
                      </c:pt>
                      <c:pt idx="1469">
                        <c:v>-5.2000000000000028</c:v>
                      </c:pt>
                      <c:pt idx="1470">
                        <c:v>-5.1999999999999957</c:v>
                      </c:pt>
                      <c:pt idx="1471">
                        <c:v>-7.1000000000000014</c:v>
                      </c:pt>
                      <c:pt idx="1472">
                        <c:v>-6.3000000000000043</c:v>
                      </c:pt>
                      <c:pt idx="1473">
                        <c:v>-7.4000000000000057</c:v>
                      </c:pt>
                      <c:pt idx="1474">
                        <c:v>-7.5999999999999943</c:v>
                      </c:pt>
                      <c:pt idx="1475">
                        <c:v>-4</c:v>
                      </c:pt>
                      <c:pt idx="1476">
                        <c:v>-7.0000000000000071</c:v>
                      </c:pt>
                      <c:pt idx="1477">
                        <c:v>-4.2999999999999972</c:v>
                      </c:pt>
                      <c:pt idx="1478">
                        <c:v>-1.3999999999999915</c:v>
                      </c:pt>
                      <c:pt idx="1479">
                        <c:v>-5.4000000000000057</c:v>
                      </c:pt>
                      <c:pt idx="1480">
                        <c:v>-3.0999999999999943</c:v>
                      </c:pt>
                      <c:pt idx="1481">
                        <c:v>-5.2000000000000028</c:v>
                      </c:pt>
                      <c:pt idx="1482">
                        <c:v>-5.5999999999999943</c:v>
                      </c:pt>
                      <c:pt idx="1483">
                        <c:v>-4.5999999999999943</c:v>
                      </c:pt>
                      <c:pt idx="1484">
                        <c:v>-6.1000000000000085</c:v>
                      </c:pt>
                      <c:pt idx="1485">
                        <c:v>-5.7000000000000028</c:v>
                      </c:pt>
                      <c:pt idx="1486">
                        <c:v>-4</c:v>
                      </c:pt>
                      <c:pt idx="1487">
                        <c:v>-3.5</c:v>
                      </c:pt>
                      <c:pt idx="1488">
                        <c:v>-1.7000000000000028</c:v>
                      </c:pt>
                      <c:pt idx="1489">
                        <c:v>-4.2999999999999972</c:v>
                      </c:pt>
                      <c:pt idx="1490">
                        <c:v>-2.2999999999999972</c:v>
                      </c:pt>
                      <c:pt idx="1491">
                        <c:v>-3.7000000000000028</c:v>
                      </c:pt>
                      <c:pt idx="1492">
                        <c:v>-2.7999999999999972</c:v>
                      </c:pt>
                      <c:pt idx="1493">
                        <c:v>-3.7000000000000028</c:v>
                      </c:pt>
                      <c:pt idx="1494">
                        <c:v>-3.1000000000000085</c:v>
                      </c:pt>
                      <c:pt idx="1495">
                        <c:v>-3.7000000000000028</c:v>
                      </c:pt>
                      <c:pt idx="1496">
                        <c:v>-3.2000000000000028</c:v>
                      </c:pt>
                      <c:pt idx="1497">
                        <c:v>-4.1000000000000085</c:v>
                      </c:pt>
                      <c:pt idx="1498">
                        <c:v>-1.9000000000000057</c:v>
                      </c:pt>
                      <c:pt idx="1499">
                        <c:v>-4.1000000000000085</c:v>
                      </c:pt>
                      <c:pt idx="1500">
                        <c:v>-3.5</c:v>
                      </c:pt>
                      <c:pt idx="1501">
                        <c:v>-3.1999999999999886</c:v>
                      </c:pt>
                      <c:pt idx="1502">
                        <c:v>-3.3000000000000114</c:v>
                      </c:pt>
                      <c:pt idx="1503">
                        <c:v>-3.7999999999999972</c:v>
                      </c:pt>
                      <c:pt idx="1504">
                        <c:v>-2.6000000000000085</c:v>
                      </c:pt>
                      <c:pt idx="1505">
                        <c:v>-1</c:v>
                      </c:pt>
                      <c:pt idx="1506">
                        <c:v>-3</c:v>
                      </c:pt>
                      <c:pt idx="1507">
                        <c:v>-2.5</c:v>
                      </c:pt>
                      <c:pt idx="1508">
                        <c:v>-3.3999999999999915</c:v>
                      </c:pt>
                      <c:pt idx="1509">
                        <c:v>-2.2000000000000028</c:v>
                      </c:pt>
                      <c:pt idx="1510">
                        <c:v>-3.0999999999999943</c:v>
                      </c:pt>
                      <c:pt idx="1511">
                        <c:v>-2.8999999999999915</c:v>
                      </c:pt>
                      <c:pt idx="1512">
                        <c:v>-2</c:v>
                      </c:pt>
                      <c:pt idx="1513">
                        <c:v>-3.5999999999999943</c:v>
                      </c:pt>
                      <c:pt idx="1514">
                        <c:v>-3</c:v>
                      </c:pt>
                      <c:pt idx="1515">
                        <c:v>-3.6999999999999886</c:v>
                      </c:pt>
                      <c:pt idx="1516">
                        <c:v>-1.5</c:v>
                      </c:pt>
                      <c:pt idx="1517">
                        <c:v>-1.8999999999999915</c:v>
                      </c:pt>
                      <c:pt idx="1518">
                        <c:v>-9.9999999999994316E-2</c:v>
                      </c:pt>
                      <c:pt idx="1519">
                        <c:v>-1.2999999999999972</c:v>
                      </c:pt>
                      <c:pt idx="1520">
                        <c:v>-0.79999999999999716</c:v>
                      </c:pt>
                      <c:pt idx="1521">
                        <c:v>-1.5</c:v>
                      </c:pt>
                      <c:pt idx="1522">
                        <c:v>-1</c:v>
                      </c:pt>
                      <c:pt idx="1523">
                        <c:v>0</c:v>
                      </c:pt>
                      <c:pt idx="1524">
                        <c:v>-1</c:v>
                      </c:pt>
                      <c:pt idx="1525">
                        <c:v>-0.5</c:v>
                      </c:pt>
                      <c:pt idx="1526">
                        <c:v>0.29999999999999716</c:v>
                      </c:pt>
                      <c:pt idx="1527">
                        <c:v>0.29999999999999716</c:v>
                      </c:pt>
                      <c:pt idx="1528">
                        <c:v>-0.5</c:v>
                      </c:pt>
                      <c:pt idx="1529">
                        <c:v>1.3999999999999915</c:v>
                      </c:pt>
                      <c:pt idx="1530">
                        <c:v>-1.2999999999999972</c:v>
                      </c:pt>
                      <c:pt idx="1531">
                        <c:v>-0.5</c:v>
                      </c:pt>
                      <c:pt idx="1532">
                        <c:v>-0.89999999999999147</c:v>
                      </c:pt>
                      <c:pt idx="1533">
                        <c:v>-0.20000000000000284</c:v>
                      </c:pt>
                      <c:pt idx="1534">
                        <c:v>-0.60000000000000853</c:v>
                      </c:pt>
                      <c:pt idx="1535">
                        <c:v>0</c:v>
                      </c:pt>
                      <c:pt idx="1536">
                        <c:v>1.0999999999999943</c:v>
                      </c:pt>
                      <c:pt idx="1537">
                        <c:v>0.5</c:v>
                      </c:pt>
                      <c:pt idx="1538">
                        <c:v>-0.40000000000000568</c:v>
                      </c:pt>
                      <c:pt idx="1539">
                        <c:v>0.79999999999999716</c:v>
                      </c:pt>
                      <c:pt idx="1540">
                        <c:v>-0.29999999999999716</c:v>
                      </c:pt>
                      <c:pt idx="1541">
                        <c:v>0.59999999999999432</c:v>
                      </c:pt>
                      <c:pt idx="1542">
                        <c:v>0.79999999999999716</c:v>
                      </c:pt>
                      <c:pt idx="1543">
                        <c:v>2.2999999999999972</c:v>
                      </c:pt>
                      <c:pt idx="1544">
                        <c:v>-9.9999999999994316E-2</c:v>
                      </c:pt>
                      <c:pt idx="1545">
                        <c:v>-0.70000000000000284</c:v>
                      </c:pt>
                      <c:pt idx="1546">
                        <c:v>0</c:v>
                      </c:pt>
                      <c:pt idx="1547">
                        <c:v>2.0999999999999943</c:v>
                      </c:pt>
                      <c:pt idx="1548">
                        <c:v>0.59999999999999432</c:v>
                      </c:pt>
                      <c:pt idx="1549">
                        <c:v>0.30000000000001137</c:v>
                      </c:pt>
                      <c:pt idx="1550">
                        <c:v>1.6000000000000085</c:v>
                      </c:pt>
                      <c:pt idx="1551">
                        <c:v>0.60000000000000853</c:v>
                      </c:pt>
                      <c:pt idx="1552">
                        <c:v>0.70000000000000284</c:v>
                      </c:pt>
                      <c:pt idx="1553">
                        <c:v>0.79999999999999716</c:v>
                      </c:pt>
                      <c:pt idx="1554">
                        <c:v>0.39999999999999147</c:v>
                      </c:pt>
                      <c:pt idx="1555">
                        <c:v>1.8000000000000114</c:v>
                      </c:pt>
                      <c:pt idx="1556">
                        <c:v>0.39999999999999147</c:v>
                      </c:pt>
                      <c:pt idx="1557">
                        <c:v>-1</c:v>
                      </c:pt>
                      <c:pt idx="1558">
                        <c:v>1.5</c:v>
                      </c:pt>
                      <c:pt idx="1559">
                        <c:v>-0.79999999999999716</c:v>
                      </c:pt>
                      <c:pt idx="1560">
                        <c:v>0.90000000000000568</c:v>
                      </c:pt>
                      <c:pt idx="1561">
                        <c:v>0.79999999999999716</c:v>
                      </c:pt>
                      <c:pt idx="1562">
                        <c:v>-0.70000000000000284</c:v>
                      </c:pt>
                      <c:pt idx="1563">
                        <c:v>0.5</c:v>
                      </c:pt>
                      <c:pt idx="1564">
                        <c:v>9.9999999999994316E-2</c:v>
                      </c:pt>
                      <c:pt idx="1565">
                        <c:v>2.6000000000000085</c:v>
                      </c:pt>
                      <c:pt idx="1566">
                        <c:v>0.20000000000000284</c:v>
                      </c:pt>
                      <c:pt idx="1567">
                        <c:v>0.80000000000001137</c:v>
                      </c:pt>
                      <c:pt idx="1568">
                        <c:v>3.2000000000000028</c:v>
                      </c:pt>
                      <c:pt idx="1569">
                        <c:v>2.5999999999999943</c:v>
                      </c:pt>
                      <c:pt idx="1570">
                        <c:v>3.5</c:v>
                      </c:pt>
                      <c:pt idx="1571">
                        <c:v>2.2999999999999972</c:v>
                      </c:pt>
                      <c:pt idx="1572">
                        <c:v>1.7999999999999972</c:v>
                      </c:pt>
                      <c:pt idx="1573">
                        <c:v>3.5</c:v>
                      </c:pt>
                      <c:pt idx="1574">
                        <c:v>3.0999999999999943</c:v>
                      </c:pt>
                      <c:pt idx="1575">
                        <c:v>2.3999999999999915</c:v>
                      </c:pt>
                      <c:pt idx="1576">
                        <c:v>5.9000000000000057</c:v>
                      </c:pt>
                      <c:pt idx="1577">
                        <c:v>3.7000000000000028</c:v>
                      </c:pt>
                      <c:pt idx="1578">
                        <c:v>4.7999999999999972</c:v>
                      </c:pt>
                      <c:pt idx="1579">
                        <c:v>2.6000000000000014</c:v>
                      </c:pt>
                      <c:pt idx="1580">
                        <c:v>5.3999999999999986</c:v>
                      </c:pt>
                      <c:pt idx="1581">
                        <c:v>4.2000000000000028</c:v>
                      </c:pt>
                      <c:pt idx="1582">
                        <c:v>5.5999999999999943</c:v>
                      </c:pt>
                      <c:pt idx="1583">
                        <c:v>4.1000000000000014</c:v>
                      </c:pt>
                      <c:pt idx="1584">
                        <c:v>2.9000000000000057</c:v>
                      </c:pt>
                      <c:pt idx="1585">
                        <c:v>3.6000000000000014</c:v>
                      </c:pt>
                      <c:pt idx="1586">
                        <c:v>3.6999999999999957</c:v>
                      </c:pt>
                      <c:pt idx="1587">
                        <c:v>6.2000000000000028</c:v>
                      </c:pt>
                      <c:pt idx="1588">
                        <c:v>2.6999999999999957</c:v>
                      </c:pt>
                      <c:pt idx="1589">
                        <c:v>3.1999999999999957</c:v>
                      </c:pt>
                      <c:pt idx="1590">
                        <c:v>1.8999999999999986</c:v>
                      </c:pt>
                      <c:pt idx="1591">
                        <c:v>5.1000000000000014</c:v>
                      </c:pt>
                      <c:pt idx="1592">
                        <c:v>3.3999999999999986</c:v>
                      </c:pt>
                      <c:pt idx="1593">
                        <c:v>3.5000000000000036</c:v>
                      </c:pt>
                      <c:pt idx="1594">
                        <c:v>2.5</c:v>
                      </c:pt>
                      <c:pt idx="1595">
                        <c:v>2.0999999999999979</c:v>
                      </c:pt>
                      <c:pt idx="1596">
                        <c:v>2.8999999999999986</c:v>
                      </c:pt>
                      <c:pt idx="1597">
                        <c:v>0.90000000000000213</c:v>
                      </c:pt>
                      <c:pt idx="1598">
                        <c:v>2.6000000000000014</c:v>
                      </c:pt>
                      <c:pt idx="1599">
                        <c:v>1.7999999999999972</c:v>
                      </c:pt>
                      <c:pt idx="1600">
                        <c:v>1.2000000000000028</c:v>
                      </c:pt>
                      <c:pt idx="1601">
                        <c:v>1</c:v>
                      </c:pt>
                      <c:pt idx="1602">
                        <c:v>1.6000000000000014</c:v>
                      </c:pt>
                      <c:pt idx="1603">
                        <c:v>1.1999999999999993</c:v>
                      </c:pt>
                      <c:pt idx="1604">
                        <c:v>0.30000000000000071</c:v>
                      </c:pt>
                      <c:pt idx="1605">
                        <c:v>1.5</c:v>
                      </c:pt>
                      <c:pt idx="1606">
                        <c:v>0.69999999999999929</c:v>
                      </c:pt>
                      <c:pt idx="1607">
                        <c:v>0.39999999999999858</c:v>
                      </c:pt>
                      <c:pt idx="1608">
                        <c:v>0.20000000000000284</c:v>
                      </c:pt>
                      <c:pt idx="1609">
                        <c:v>1.1000000000000014</c:v>
                      </c:pt>
                      <c:pt idx="1610">
                        <c:v>0.5</c:v>
                      </c:pt>
                      <c:pt idx="1611">
                        <c:v>1.0999999999999979</c:v>
                      </c:pt>
                      <c:pt idx="1612">
                        <c:v>-0.10000000000000142</c:v>
                      </c:pt>
                      <c:pt idx="1613">
                        <c:v>0</c:v>
                      </c:pt>
                      <c:pt idx="1614">
                        <c:v>-1.1000000000000014</c:v>
                      </c:pt>
                      <c:pt idx="1615">
                        <c:v>-0.5</c:v>
                      </c:pt>
                      <c:pt idx="1616">
                        <c:v>-1</c:v>
                      </c:pt>
                      <c:pt idx="1617">
                        <c:v>-0.80000000000000071</c:v>
                      </c:pt>
                      <c:pt idx="1618">
                        <c:v>-1</c:v>
                      </c:pt>
                      <c:pt idx="1619">
                        <c:v>1</c:v>
                      </c:pt>
                      <c:pt idx="1620">
                        <c:v>2.3000000000000007</c:v>
                      </c:pt>
                      <c:pt idx="1621">
                        <c:v>-0.5</c:v>
                      </c:pt>
                      <c:pt idx="1622">
                        <c:v>2.3000000000000007</c:v>
                      </c:pt>
                      <c:pt idx="1623">
                        <c:v>0.10000000000000142</c:v>
                      </c:pt>
                      <c:pt idx="1624">
                        <c:v>1.0999999999999979</c:v>
                      </c:pt>
                      <c:pt idx="1625">
                        <c:v>1.6000000000000014</c:v>
                      </c:pt>
                      <c:pt idx="1626">
                        <c:v>1.1000000000000014</c:v>
                      </c:pt>
                      <c:pt idx="1627">
                        <c:v>0.19999999999999929</c:v>
                      </c:pt>
                      <c:pt idx="1628">
                        <c:v>0.20000000000000284</c:v>
                      </c:pt>
                      <c:pt idx="1629">
                        <c:v>-1.8000000000000007</c:v>
                      </c:pt>
                      <c:pt idx="1630">
                        <c:v>-0.69999999999999929</c:v>
                      </c:pt>
                      <c:pt idx="1631">
                        <c:v>0.40000000000000213</c:v>
                      </c:pt>
                      <c:pt idx="1632">
                        <c:v>9.9999999999999645E-2</c:v>
                      </c:pt>
                      <c:pt idx="1633">
                        <c:v>0.59999999999999964</c:v>
                      </c:pt>
                      <c:pt idx="1634">
                        <c:v>-0.19999999999999929</c:v>
                      </c:pt>
                      <c:pt idx="1635">
                        <c:v>1.1999999999999993</c:v>
                      </c:pt>
                      <c:pt idx="1636">
                        <c:v>0.69999999999999929</c:v>
                      </c:pt>
                      <c:pt idx="1637">
                        <c:v>1.0999999999999996</c:v>
                      </c:pt>
                      <c:pt idx="1638">
                        <c:v>0.90000000000000036</c:v>
                      </c:pt>
                      <c:pt idx="1639">
                        <c:v>-0.19999999999999929</c:v>
                      </c:pt>
                      <c:pt idx="1640">
                        <c:v>0.80000000000000071</c:v>
                      </c:pt>
                      <c:pt idx="1641">
                        <c:v>9.9999999999999645E-2</c:v>
                      </c:pt>
                      <c:pt idx="1642">
                        <c:v>0.29999999999999893</c:v>
                      </c:pt>
                      <c:pt idx="1643">
                        <c:v>-0.10000000000000142</c:v>
                      </c:pt>
                      <c:pt idx="1644">
                        <c:v>0.59999999999999964</c:v>
                      </c:pt>
                      <c:pt idx="1645">
                        <c:v>1.2999999999999989</c:v>
                      </c:pt>
                      <c:pt idx="1646">
                        <c:v>0.5</c:v>
                      </c:pt>
                      <c:pt idx="1647">
                        <c:v>0.90000000000000036</c:v>
                      </c:pt>
                      <c:pt idx="1648">
                        <c:v>-0.79999999999999893</c:v>
                      </c:pt>
                      <c:pt idx="1649">
                        <c:v>0</c:v>
                      </c:pt>
                      <c:pt idx="1650">
                        <c:v>-0.59999999999999964</c:v>
                      </c:pt>
                      <c:pt idx="1651">
                        <c:v>2.4000000000000004</c:v>
                      </c:pt>
                      <c:pt idx="1652">
                        <c:v>0.30000000000000071</c:v>
                      </c:pt>
                      <c:pt idx="1653">
                        <c:v>0.40000000000000036</c:v>
                      </c:pt>
                      <c:pt idx="1654">
                        <c:v>2.3000000000000007</c:v>
                      </c:pt>
                      <c:pt idx="1655">
                        <c:v>0.5</c:v>
                      </c:pt>
                      <c:pt idx="1656">
                        <c:v>9.9999999999999645E-2</c:v>
                      </c:pt>
                      <c:pt idx="1657">
                        <c:v>9.9999999999999645E-2</c:v>
                      </c:pt>
                      <c:pt idx="1658">
                        <c:v>-1.1000000000000014</c:v>
                      </c:pt>
                      <c:pt idx="1659">
                        <c:v>1.1999999999999993</c:v>
                      </c:pt>
                      <c:pt idx="1660">
                        <c:v>-0.5</c:v>
                      </c:pt>
                      <c:pt idx="1661">
                        <c:v>-0.70000000000000107</c:v>
                      </c:pt>
                      <c:pt idx="1662">
                        <c:v>-0.5</c:v>
                      </c:pt>
                      <c:pt idx="1663">
                        <c:v>-0.5</c:v>
                      </c:pt>
                      <c:pt idx="1664">
                        <c:v>1.5999999999999996</c:v>
                      </c:pt>
                      <c:pt idx="1665">
                        <c:v>0.20000000000000107</c:v>
                      </c:pt>
                      <c:pt idx="1666">
                        <c:v>1.0999999999999996</c:v>
                      </c:pt>
                      <c:pt idx="1667">
                        <c:v>1.0999999999999996</c:v>
                      </c:pt>
                      <c:pt idx="1668">
                        <c:v>1</c:v>
                      </c:pt>
                      <c:pt idx="1669">
                        <c:v>0.19999999999999929</c:v>
                      </c:pt>
                      <c:pt idx="1670">
                        <c:v>1.4000000000000004</c:v>
                      </c:pt>
                      <c:pt idx="1671">
                        <c:v>1.4000000000000004</c:v>
                      </c:pt>
                      <c:pt idx="1672">
                        <c:v>0.60000000000000142</c:v>
                      </c:pt>
                      <c:pt idx="1673">
                        <c:v>1.3999999999999986</c:v>
                      </c:pt>
                      <c:pt idx="1674">
                        <c:v>-0.80000000000000071</c:v>
                      </c:pt>
                      <c:pt idx="1675">
                        <c:v>1</c:v>
                      </c:pt>
                      <c:pt idx="1676">
                        <c:v>-1.7000000000000011</c:v>
                      </c:pt>
                      <c:pt idx="1677">
                        <c:v>-9.9999999999999645E-2</c:v>
                      </c:pt>
                      <c:pt idx="1678">
                        <c:v>-1.2000000000000011</c:v>
                      </c:pt>
                      <c:pt idx="1679">
                        <c:v>1.7999999999999989</c:v>
                      </c:pt>
                      <c:pt idx="1680">
                        <c:v>0.59999999999999964</c:v>
                      </c:pt>
                      <c:pt idx="1681">
                        <c:v>1.0999999999999996</c:v>
                      </c:pt>
                      <c:pt idx="1682">
                        <c:v>0.50000000000000178</c:v>
                      </c:pt>
                      <c:pt idx="1683">
                        <c:v>0.5</c:v>
                      </c:pt>
                      <c:pt idx="1684">
                        <c:v>1.1000000000000014</c:v>
                      </c:pt>
                      <c:pt idx="1685">
                        <c:v>-0.90000000000000036</c:v>
                      </c:pt>
                      <c:pt idx="1686">
                        <c:v>-1.3000000000000007</c:v>
                      </c:pt>
                      <c:pt idx="1687">
                        <c:v>-1.2000000000000011</c:v>
                      </c:pt>
                      <c:pt idx="1688">
                        <c:v>-1.5999999999999996</c:v>
                      </c:pt>
                      <c:pt idx="1689">
                        <c:v>0.90000000000000036</c:v>
                      </c:pt>
                      <c:pt idx="1690">
                        <c:v>-9.9999999999999645E-2</c:v>
                      </c:pt>
                      <c:pt idx="1691">
                        <c:v>-1</c:v>
                      </c:pt>
                      <c:pt idx="1692">
                        <c:v>9.9999999999997868E-2</c:v>
                      </c:pt>
                      <c:pt idx="1693">
                        <c:v>-0.40000000000000036</c:v>
                      </c:pt>
                      <c:pt idx="1694">
                        <c:v>1.2000000000000011</c:v>
                      </c:pt>
                      <c:pt idx="1695">
                        <c:v>-0.5</c:v>
                      </c:pt>
                      <c:pt idx="1696">
                        <c:v>-0.40000000000000213</c:v>
                      </c:pt>
                      <c:pt idx="1697">
                        <c:v>9.9999999999999645E-2</c:v>
                      </c:pt>
                      <c:pt idx="1698">
                        <c:v>-0.20000000000000107</c:v>
                      </c:pt>
                      <c:pt idx="1699">
                        <c:v>-1.6999999999999993</c:v>
                      </c:pt>
                      <c:pt idx="1700">
                        <c:v>-0.60000000000000142</c:v>
                      </c:pt>
                      <c:pt idx="1701">
                        <c:v>0.30000000000000071</c:v>
                      </c:pt>
                      <c:pt idx="1702">
                        <c:v>1.4000000000000021</c:v>
                      </c:pt>
                      <c:pt idx="1703">
                        <c:v>0.90000000000000036</c:v>
                      </c:pt>
                      <c:pt idx="1704">
                        <c:v>1</c:v>
                      </c:pt>
                      <c:pt idx="1705">
                        <c:v>0.39999999999999858</c:v>
                      </c:pt>
                      <c:pt idx="1706">
                        <c:v>-0.30000000000000071</c:v>
                      </c:pt>
                      <c:pt idx="1707">
                        <c:v>-0.39999999999999858</c:v>
                      </c:pt>
                      <c:pt idx="1708">
                        <c:v>-0.50000000000000178</c:v>
                      </c:pt>
                      <c:pt idx="1709">
                        <c:v>0.69999999999999929</c:v>
                      </c:pt>
                      <c:pt idx="1710">
                        <c:v>0.30000000000000071</c:v>
                      </c:pt>
                      <c:pt idx="1711">
                        <c:v>2.3000000000000007</c:v>
                      </c:pt>
                      <c:pt idx="1712">
                        <c:v>-0.29999999999999893</c:v>
                      </c:pt>
                      <c:pt idx="1713">
                        <c:v>0.39999999999999858</c:v>
                      </c:pt>
                      <c:pt idx="1714">
                        <c:v>1.0999999999999996</c:v>
                      </c:pt>
                      <c:pt idx="1715">
                        <c:v>2.5000000000000018</c:v>
                      </c:pt>
                      <c:pt idx="1716">
                        <c:v>1.6999999999999993</c:v>
                      </c:pt>
                      <c:pt idx="1717">
                        <c:v>1.4000000000000004</c:v>
                      </c:pt>
                      <c:pt idx="1718">
                        <c:v>0.59999999999999964</c:v>
                      </c:pt>
                      <c:pt idx="1719">
                        <c:v>-0.19999999999999929</c:v>
                      </c:pt>
                      <c:pt idx="1720">
                        <c:v>1.3000000000000007</c:v>
                      </c:pt>
                      <c:pt idx="1721">
                        <c:v>0</c:v>
                      </c:pt>
                      <c:pt idx="1722">
                        <c:v>-0.70000000000000107</c:v>
                      </c:pt>
                      <c:pt idx="1723">
                        <c:v>-0.59999999999999964</c:v>
                      </c:pt>
                      <c:pt idx="1724">
                        <c:v>1.5999999999999996</c:v>
                      </c:pt>
                      <c:pt idx="1725">
                        <c:v>1</c:v>
                      </c:pt>
                      <c:pt idx="1726">
                        <c:v>0.29999999999999893</c:v>
                      </c:pt>
                      <c:pt idx="1727">
                        <c:v>1.1999999999999993</c:v>
                      </c:pt>
                      <c:pt idx="1728">
                        <c:v>1.1000000000000014</c:v>
                      </c:pt>
                      <c:pt idx="1729">
                        <c:v>2</c:v>
                      </c:pt>
                      <c:pt idx="1730">
                        <c:v>3</c:v>
                      </c:pt>
                      <c:pt idx="1731">
                        <c:v>1.9000000000000004</c:v>
                      </c:pt>
                      <c:pt idx="1732">
                        <c:v>1.4000000000000004</c:v>
                      </c:pt>
                      <c:pt idx="1733">
                        <c:v>2.8000000000000007</c:v>
                      </c:pt>
                      <c:pt idx="1734">
                        <c:v>2</c:v>
                      </c:pt>
                      <c:pt idx="1735">
                        <c:v>2.1999999999999993</c:v>
                      </c:pt>
                      <c:pt idx="1736">
                        <c:v>4</c:v>
                      </c:pt>
                      <c:pt idx="1737">
                        <c:v>1.4000000000000004</c:v>
                      </c:pt>
                      <c:pt idx="1738">
                        <c:v>3.5999999999999979</c:v>
                      </c:pt>
                      <c:pt idx="1739">
                        <c:v>4.4000000000000004</c:v>
                      </c:pt>
                      <c:pt idx="1740">
                        <c:v>4.1999999999999993</c:v>
                      </c:pt>
                      <c:pt idx="1741">
                        <c:v>6</c:v>
                      </c:pt>
                      <c:pt idx="1742">
                        <c:v>4.5</c:v>
                      </c:pt>
                      <c:pt idx="1743">
                        <c:v>6.1</c:v>
                      </c:pt>
                      <c:pt idx="1744">
                        <c:v>6.5000000000000018</c:v>
                      </c:pt>
                      <c:pt idx="1745">
                        <c:v>6.1000000000000014</c:v>
                      </c:pt>
                      <c:pt idx="1746">
                        <c:v>6.6000000000000014</c:v>
                      </c:pt>
                      <c:pt idx="1747">
                        <c:v>5.2000000000000011</c:v>
                      </c:pt>
                      <c:pt idx="1748">
                        <c:v>7.0999999999999979</c:v>
                      </c:pt>
                      <c:pt idx="1749">
                        <c:v>5.1999999999999993</c:v>
                      </c:pt>
                      <c:pt idx="1750">
                        <c:v>8.3000000000000007</c:v>
                      </c:pt>
                      <c:pt idx="1751">
                        <c:v>7.3999999999999986</c:v>
                      </c:pt>
                      <c:pt idx="1752">
                        <c:v>8.3000000000000007</c:v>
                      </c:pt>
                      <c:pt idx="1753">
                        <c:v>7.5</c:v>
                      </c:pt>
                      <c:pt idx="1754">
                        <c:v>9.7999999999999989</c:v>
                      </c:pt>
                      <c:pt idx="1755">
                        <c:v>7.5</c:v>
                      </c:pt>
                      <c:pt idx="1756">
                        <c:v>8.1000000000000014</c:v>
                      </c:pt>
                      <c:pt idx="1757">
                        <c:v>8.2000000000000028</c:v>
                      </c:pt>
                      <c:pt idx="1758">
                        <c:v>8.0999999999999979</c:v>
                      </c:pt>
                      <c:pt idx="1759">
                        <c:v>9.3000000000000007</c:v>
                      </c:pt>
                      <c:pt idx="1760">
                        <c:v>10.199999999999999</c:v>
                      </c:pt>
                      <c:pt idx="1761">
                        <c:v>9.1999999999999993</c:v>
                      </c:pt>
                      <c:pt idx="1762">
                        <c:v>8.8999999999999986</c:v>
                      </c:pt>
                      <c:pt idx="1763">
                        <c:v>9</c:v>
                      </c:pt>
                      <c:pt idx="1764">
                        <c:v>9.3000000000000007</c:v>
                      </c:pt>
                      <c:pt idx="1765">
                        <c:v>8.6000000000000014</c:v>
                      </c:pt>
                      <c:pt idx="1766">
                        <c:v>8.4000000000000021</c:v>
                      </c:pt>
                      <c:pt idx="1767">
                        <c:v>10.200000000000003</c:v>
                      </c:pt>
                      <c:pt idx="1768">
                        <c:v>6.6999999999999993</c:v>
                      </c:pt>
                      <c:pt idx="1769">
                        <c:v>7.5999999999999979</c:v>
                      </c:pt>
                      <c:pt idx="1770">
                        <c:v>6.4000000000000021</c:v>
                      </c:pt>
                      <c:pt idx="1771">
                        <c:v>7.1000000000000014</c:v>
                      </c:pt>
                      <c:pt idx="1772">
                        <c:v>6.8000000000000007</c:v>
                      </c:pt>
                      <c:pt idx="1773">
                        <c:v>5.8999999999999986</c:v>
                      </c:pt>
                      <c:pt idx="1774">
                        <c:v>5.6000000000000014</c:v>
                      </c:pt>
                      <c:pt idx="1775">
                        <c:v>5.3999999999999986</c:v>
                      </c:pt>
                      <c:pt idx="1776">
                        <c:v>5</c:v>
                      </c:pt>
                      <c:pt idx="1777">
                        <c:v>5</c:v>
                      </c:pt>
                      <c:pt idx="1778">
                        <c:v>4.2000000000000028</c:v>
                      </c:pt>
                      <c:pt idx="1779">
                        <c:v>4.4000000000000021</c:v>
                      </c:pt>
                      <c:pt idx="1780">
                        <c:v>1.8000000000000007</c:v>
                      </c:pt>
                      <c:pt idx="1781">
                        <c:v>3.9000000000000021</c:v>
                      </c:pt>
                      <c:pt idx="1782">
                        <c:v>1.8999999999999986</c:v>
                      </c:pt>
                      <c:pt idx="1783">
                        <c:v>2.7000000000000028</c:v>
                      </c:pt>
                      <c:pt idx="1784">
                        <c:v>3.5999999999999979</c:v>
                      </c:pt>
                      <c:pt idx="1785">
                        <c:v>1</c:v>
                      </c:pt>
                      <c:pt idx="1786">
                        <c:v>2.1000000000000014</c:v>
                      </c:pt>
                      <c:pt idx="1787">
                        <c:v>2.9000000000000021</c:v>
                      </c:pt>
                      <c:pt idx="1788">
                        <c:v>1.3999999999999986</c:v>
                      </c:pt>
                      <c:pt idx="1789">
                        <c:v>0.89999999999999858</c:v>
                      </c:pt>
                      <c:pt idx="1790">
                        <c:v>0.59999999999999787</c:v>
                      </c:pt>
                      <c:pt idx="1791">
                        <c:v>1.3000000000000007</c:v>
                      </c:pt>
                      <c:pt idx="1792">
                        <c:v>0.19999999999999929</c:v>
                      </c:pt>
                      <c:pt idx="1793">
                        <c:v>0.90000000000000213</c:v>
                      </c:pt>
                      <c:pt idx="1794">
                        <c:v>1</c:v>
                      </c:pt>
                      <c:pt idx="1795">
                        <c:v>-1.6000000000000014</c:v>
                      </c:pt>
                      <c:pt idx="1796">
                        <c:v>-9.9999999999997868E-2</c:v>
                      </c:pt>
                      <c:pt idx="1797">
                        <c:v>0</c:v>
                      </c:pt>
                      <c:pt idx="1798">
                        <c:v>0.10000000000000142</c:v>
                      </c:pt>
                      <c:pt idx="1799">
                        <c:v>-1</c:v>
                      </c:pt>
                      <c:pt idx="1800">
                        <c:v>0.59999999999999787</c:v>
                      </c:pt>
                      <c:pt idx="1801">
                        <c:v>0.60000000000000142</c:v>
                      </c:pt>
                      <c:pt idx="1802">
                        <c:v>-0.80000000000000071</c:v>
                      </c:pt>
                      <c:pt idx="1803">
                        <c:v>1.6000000000000014</c:v>
                      </c:pt>
                      <c:pt idx="1804">
                        <c:v>-0.90000000000000213</c:v>
                      </c:pt>
                      <c:pt idx="1805">
                        <c:v>-1.2000000000000028</c:v>
                      </c:pt>
                      <c:pt idx="1806">
                        <c:v>-3</c:v>
                      </c:pt>
                      <c:pt idx="1807">
                        <c:v>-0.89999999999999858</c:v>
                      </c:pt>
                      <c:pt idx="1808">
                        <c:v>-0.80000000000000071</c:v>
                      </c:pt>
                      <c:pt idx="1809">
                        <c:v>-1.3000000000000007</c:v>
                      </c:pt>
                      <c:pt idx="1810">
                        <c:v>-1.1999999999999993</c:v>
                      </c:pt>
                      <c:pt idx="1811">
                        <c:v>-0.70000000000000284</c:v>
                      </c:pt>
                      <c:pt idx="1812">
                        <c:v>-2.6000000000000014</c:v>
                      </c:pt>
                      <c:pt idx="1813">
                        <c:v>-2.5</c:v>
                      </c:pt>
                      <c:pt idx="1814">
                        <c:v>-2.1000000000000014</c:v>
                      </c:pt>
                      <c:pt idx="1815">
                        <c:v>-2</c:v>
                      </c:pt>
                      <c:pt idx="1816">
                        <c:v>-2.8999999999999986</c:v>
                      </c:pt>
                      <c:pt idx="1817">
                        <c:v>-1.8000000000000007</c:v>
                      </c:pt>
                      <c:pt idx="1818">
                        <c:v>-0.60000000000000142</c:v>
                      </c:pt>
                      <c:pt idx="1819">
                        <c:v>-2.1000000000000014</c:v>
                      </c:pt>
                      <c:pt idx="1820">
                        <c:v>-2.9999999999999964</c:v>
                      </c:pt>
                      <c:pt idx="1821">
                        <c:v>-3.3000000000000007</c:v>
                      </c:pt>
                      <c:pt idx="1822">
                        <c:v>-2.8999999999999986</c:v>
                      </c:pt>
                      <c:pt idx="1823">
                        <c:v>-2</c:v>
                      </c:pt>
                      <c:pt idx="1824">
                        <c:v>-4.1999999999999957</c:v>
                      </c:pt>
                      <c:pt idx="1825">
                        <c:v>-0.29999999999999716</c:v>
                      </c:pt>
                      <c:pt idx="1826">
                        <c:v>-2.6999999999999993</c:v>
                      </c:pt>
                      <c:pt idx="1827">
                        <c:v>-9.9999999999994316E-2</c:v>
                      </c:pt>
                      <c:pt idx="1828">
                        <c:v>-1.6000000000000014</c:v>
                      </c:pt>
                      <c:pt idx="1829">
                        <c:v>-1.8999999999999986</c:v>
                      </c:pt>
                      <c:pt idx="1830">
                        <c:v>-0.89999999999999858</c:v>
                      </c:pt>
                      <c:pt idx="1831">
                        <c:v>-0.60000000000000142</c:v>
                      </c:pt>
                      <c:pt idx="1832">
                        <c:v>-1</c:v>
                      </c:pt>
                      <c:pt idx="1833">
                        <c:v>-0.39999999999999858</c:v>
                      </c:pt>
                      <c:pt idx="1834">
                        <c:v>-0.20000000000000284</c:v>
                      </c:pt>
                    </c:numCache>
                  </c:numRef>
                </c:xVal>
                <c:yVal>
                  <c:numRef>
                    <c:extLst xmlns:c15="http://schemas.microsoft.com/office/drawing/2012/chart">
                      <c:ext xmlns:c15="http://schemas.microsoft.com/office/drawing/2012/chart" uri="{02D57815-91ED-43cb-92C2-25804820EDAC}">
                        <c15:formulaRef>
                          <c15:sqref>'62G_15'!$A$2:$A$1842</c15:sqref>
                        </c15:formulaRef>
                      </c:ext>
                    </c:extLst>
                    <c:numCache>
                      <c:formatCode>General</c:formatCode>
                      <c:ptCount val="1841"/>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numCache>
                  </c:numRef>
                </c:yVal>
                <c:smooth val="1"/>
                <c:extLst xmlns:c15="http://schemas.microsoft.com/office/drawing/2012/chart">
                  <c:ext xmlns:c16="http://schemas.microsoft.com/office/drawing/2014/chart" uri="{C3380CC4-5D6E-409C-BE32-E72D297353CC}">
                    <c16:uniqueId val="{0000000B-D36C-40EC-9226-5C7EA6525A0A}"/>
                  </c:ext>
                </c:extLst>
              </c15:ser>
            </c15:filteredScatterSeries>
            <c15:filteredScatterSeries>
              <c15:ser>
                <c:idx val="4"/>
                <c:order val="12"/>
                <c:tx>
                  <c:strRef>
                    <c:extLst xmlns:c15="http://schemas.microsoft.com/office/drawing/2012/chart">
                      <c:ext xmlns:c15="http://schemas.microsoft.com/office/drawing/2012/chart" uri="{02D57815-91ED-43cb-92C2-25804820EDAC}">
                        <c15:formulaRef>
                          <c15:sqref>'62G_15'!$K$1</c15:sqref>
                        </c15:formulaRef>
                      </c:ext>
                    </c:extLst>
                    <c:strCache>
                      <c:ptCount val="1"/>
                      <c:pt idx="0">
                        <c:v>2017-2018</c:v>
                      </c:pt>
                    </c:strCache>
                  </c:strRef>
                </c:tx>
                <c:spPr>
                  <a:ln w="9525"/>
                </c:spPr>
                <c:marker>
                  <c:symbol val="none"/>
                </c:marker>
                <c:xVal>
                  <c:numRef>
                    <c:extLst xmlns:c15="http://schemas.microsoft.com/office/drawing/2012/chart">
                      <c:ext xmlns:c15="http://schemas.microsoft.com/office/drawing/2012/chart" uri="{02D57815-91ED-43cb-92C2-25804820EDAC}">
                        <c15:formulaRef>
                          <c15:sqref>'62G_15'!$K$5:$K$1837</c15:sqref>
                        </c15:formulaRef>
                      </c:ext>
                    </c:extLst>
                    <c:numCache>
                      <c:formatCode>General</c:formatCode>
                      <c:ptCount val="1833"/>
                      <c:pt idx="0">
                        <c:v>0.90000000000000213</c:v>
                      </c:pt>
                      <c:pt idx="1">
                        <c:v>0.59999999999999787</c:v>
                      </c:pt>
                      <c:pt idx="2">
                        <c:v>0.5</c:v>
                      </c:pt>
                      <c:pt idx="3">
                        <c:v>0.60000000000000142</c:v>
                      </c:pt>
                      <c:pt idx="4">
                        <c:v>0.69999999999999929</c:v>
                      </c:pt>
                      <c:pt idx="5">
                        <c:v>0.79999999999999893</c:v>
                      </c:pt>
                      <c:pt idx="6">
                        <c:v>1.2999999999999989</c:v>
                      </c:pt>
                      <c:pt idx="7">
                        <c:v>1.5</c:v>
                      </c:pt>
                      <c:pt idx="8">
                        <c:v>1.4000000000000004</c:v>
                      </c:pt>
                      <c:pt idx="9">
                        <c:v>1</c:v>
                      </c:pt>
                      <c:pt idx="10">
                        <c:v>0.80000000000000071</c:v>
                      </c:pt>
                      <c:pt idx="11">
                        <c:v>0.70000000000000107</c:v>
                      </c:pt>
                      <c:pt idx="12">
                        <c:v>1.4000000000000004</c:v>
                      </c:pt>
                      <c:pt idx="13">
                        <c:v>0.80000000000000071</c:v>
                      </c:pt>
                      <c:pt idx="14">
                        <c:v>0.5</c:v>
                      </c:pt>
                      <c:pt idx="15">
                        <c:v>0.79999999999999893</c:v>
                      </c:pt>
                      <c:pt idx="16">
                        <c:v>0.5</c:v>
                      </c:pt>
                      <c:pt idx="17">
                        <c:v>0.30000000000000071</c:v>
                      </c:pt>
                      <c:pt idx="18">
                        <c:v>9.9999999999999645E-2</c:v>
                      </c:pt>
                      <c:pt idx="19">
                        <c:v>0.60000000000000142</c:v>
                      </c:pt>
                      <c:pt idx="20">
                        <c:v>-0.90000000000000036</c:v>
                      </c:pt>
                      <c:pt idx="21">
                        <c:v>0.40000000000000036</c:v>
                      </c:pt>
                      <c:pt idx="22">
                        <c:v>-0.30000000000000071</c:v>
                      </c:pt>
                      <c:pt idx="23">
                        <c:v>-0.10000000000000142</c:v>
                      </c:pt>
                      <c:pt idx="24">
                        <c:v>1</c:v>
                      </c:pt>
                      <c:pt idx="25">
                        <c:v>0.19999999999999929</c:v>
                      </c:pt>
                      <c:pt idx="26">
                        <c:v>0.30000000000000071</c:v>
                      </c:pt>
                      <c:pt idx="27">
                        <c:v>-1.3000000000000007</c:v>
                      </c:pt>
                      <c:pt idx="28">
                        <c:v>-0.70000000000000107</c:v>
                      </c:pt>
                      <c:pt idx="29">
                        <c:v>0.5</c:v>
                      </c:pt>
                      <c:pt idx="30">
                        <c:v>0.80000000000000071</c:v>
                      </c:pt>
                      <c:pt idx="31">
                        <c:v>0.40000000000000036</c:v>
                      </c:pt>
                      <c:pt idx="32">
                        <c:v>-0.59999999999999964</c:v>
                      </c:pt>
                      <c:pt idx="33">
                        <c:v>0</c:v>
                      </c:pt>
                      <c:pt idx="34">
                        <c:v>0.69999999999999929</c:v>
                      </c:pt>
                      <c:pt idx="35">
                        <c:v>1.2000000000000011</c:v>
                      </c:pt>
                      <c:pt idx="36">
                        <c:v>0.90000000000000036</c:v>
                      </c:pt>
                      <c:pt idx="37">
                        <c:v>-0.19999999999999929</c:v>
                      </c:pt>
                      <c:pt idx="38">
                        <c:v>9.9999999999999645E-2</c:v>
                      </c:pt>
                      <c:pt idx="39">
                        <c:v>0</c:v>
                      </c:pt>
                      <c:pt idx="40">
                        <c:v>0.40000000000000036</c:v>
                      </c:pt>
                      <c:pt idx="41">
                        <c:v>-1.5999999999999996</c:v>
                      </c:pt>
                      <c:pt idx="42">
                        <c:v>-0.5</c:v>
                      </c:pt>
                      <c:pt idx="43">
                        <c:v>-9.9999999999999645E-2</c:v>
                      </c:pt>
                      <c:pt idx="44">
                        <c:v>-0.90000000000000036</c:v>
                      </c:pt>
                      <c:pt idx="45">
                        <c:v>-0.39999999999999947</c:v>
                      </c:pt>
                      <c:pt idx="46">
                        <c:v>0</c:v>
                      </c:pt>
                      <c:pt idx="47">
                        <c:v>9.9999999999999645E-2</c:v>
                      </c:pt>
                      <c:pt idx="48">
                        <c:v>-2</c:v>
                      </c:pt>
                      <c:pt idx="49">
                        <c:v>-1.7999999999999998</c:v>
                      </c:pt>
                      <c:pt idx="50">
                        <c:v>-0.10000000000000053</c:v>
                      </c:pt>
                      <c:pt idx="51">
                        <c:v>0.59999999999999964</c:v>
                      </c:pt>
                      <c:pt idx="52">
                        <c:v>-1.4000000000000004</c:v>
                      </c:pt>
                      <c:pt idx="53">
                        <c:v>-0.5</c:v>
                      </c:pt>
                      <c:pt idx="54">
                        <c:v>-1.0999999999999996</c:v>
                      </c:pt>
                      <c:pt idx="55">
                        <c:v>-0.70000000000000018</c:v>
                      </c:pt>
                      <c:pt idx="56">
                        <c:v>-1.2000000000000002</c:v>
                      </c:pt>
                      <c:pt idx="57">
                        <c:v>-0.89999999999999947</c:v>
                      </c:pt>
                      <c:pt idx="58">
                        <c:v>0.30000000000000071</c:v>
                      </c:pt>
                      <c:pt idx="59">
                        <c:v>-1.2999999999999989</c:v>
                      </c:pt>
                      <c:pt idx="60">
                        <c:v>-0.89999999999999947</c:v>
                      </c:pt>
                      <c:pt idx="61">
                        <c:v>-1.7000000000000011</c:v>
                      </c:pt>
                      <c:pt idx="62">
                        <c:v>-1.9999999999999991</c:v>
                      </c:pt>
                      <c:pt idx="63">
                        <c:v>-2</c:v>
                      </c:pt>
                      <c:pt idx="64">
                        <c:v>-3</c:v>
                      </c:pt>
                      <c:pt idx="65">
                        <c:v>-1.0999999999999996</c:v>
                      </c:pt>
                      <c:pt idx="66">
                        <c:v>-1.9000000000000004</c:v>
                      </c:pt>
                      <c:pt idx="67">
                        <c:v>-3.5</c:v>
                      </c:pt>
                      <c:pt idx="68">
                        <c:v>-2.9000000000000004</c:v>
                      </c:pt>
                      <c:pt idx="69">
                        <c:v>-1.7999999999999989</c:v>
                      </c:pt>
                      <c:pt idx="70">
                        <c:v>-1.9000000000000004</c:v>
                      </c:pt>
                      <c:pt idx="71">
                        <c:v>-2.8000000000000007</c:v>
                      </c:pt>
                      <c:pt idx="72">
                        <c:v>-1.1000000000000014</c:v>
                      </c:pt>
                      <c:pt idx="73">
                        <c:v>-4.1000000000000014</c:v>
                      </c:pt>
                      <c:pt idx="74">
                        <c:v>-2</c:v>
                      </c:pt>
                      <c:pt idx="75">
                        <c:v>-3.1000000000000014</c:v>
                      </c:pt>
                      <c:pt idx="76">
                        <c:v>-3.2000000000000011</c:v>
                      </c:pt>
                      <c:pt idx="77">
                        <c:v>-1.3000000000000007</c:v>
                      </c:pt>
                      <c:pt idx="78">
                        <c:v>-2.0999999999999996</c:v>
                      </c:pt>
                      <c:pt idx="79">
                        <c:v>-1.9000000000000004</c:v>
                      </c:pt>
                      <c:pt idx="80">
                        <c:v>-1.4000000000000004</c:v>
                      </c:pt>
                      <c:pt idx="81">
                        <c:v>-2.8000000000000007</c:v>
                      </c:pt>
                      <c:pt idx="82">
                        <c:v>-2.5</c:v>
                      </c:pt>
                      <c:pt idx="83">
                        <c:v>-3.9000000000000021</c:v>
                      </c:pt>
                      <c:pt idx="84">
                        <c:v>-1.5</c:v>
                      </c:pt>
                      <c:pt idx="85">
                        <c:v>-2</c:v>
                      </c:pt>
                      <c:pt idx="86">
                        <c:v>-1.6999999999999993</c:v>
                      </c:pt>
                      <c:pt idx="87">
                        <c:v>-2.6000000000000014</c:v>
                      </c:pt>
                      <c:pt idx="88">
                        <c:v>-1.0999999999999996</c:v>
                      </c:pt>
                      <c:pt idx="89">
                        <c:v>-1.0999999999999996</c:v>
                      </c:pt>
                      <c:pt idx="90">
                        <c:v>-1.5999999999999996</c:v>
                      </c:pt>
                      <c:pt idx="91">
                        <c:v>-3.6999999999999993</c:v>
                      </c:pt>
                      <c:pt idx="92">
                        <c:v>-2.5999999999999996</c:v>
                      </c:pt>
                      <c:pt idx="93">
                        <c:v>-1.4000000000000004</c:v>
                      </c:pt>
                      <c:pt idx="94">
                        <c:v>-0.90000000000000036</c:v>
                      </c:pt>
                      <c:pt idx="95">
                        <c:v>-0.5</c:v>
                      </c:pt>
                      <c:pt idx="96">
                        <c:v>-1.6999999999999993</c:v>
                      </c:pt>
                      <c:pt idx="97">
                        <c:v>-1.5</c:v>
                      </c:pt>
                      <c:pt idx="98">
                        <c:v>0.29999999999999893</c:v>
                      </c:pt>
                      <c:pt idx="99">
                        <c:v>-0.30000000000000071</c:v>
                      </c:pt>
                      <c:pt idx="100">
                        <c:v>0</c:v>
                      </c:pt>
                      <c:pt idx="101">
                        <c:v>-1.8000000000000007</c:v>
                      </c:pt>
                      <c:pt idx="102">
                        <c:v>0.20000000000000107</c:v>
                      </c:pt>
                      <c:pt idx="103">
                        <c:v>-0.5</c:v>
                      </c:pt>
                      <c:pt idx="104">
                        <c:v>-0.69999999999999929</c:v>
                      </c:pt>
                      <c:pt idx="105">
                        <c:v>-1.3999999999999986</c:v>
                      </c:pt>
                      <c:pt idx="106">
                        <c:v>2.5</c:v>
                      </c:pt>
                      <c:pt idx="107">
                        <c:v>0.10000000000000142</c:v>
                      </c:pt>
                      <c:pt idx="108">
                        <c:v>1.7999999999999989</c:v>
                      </c:pt>
                      <c:pt idx="109">
                        <c:v>0.29999999999999893</c:v>
                      </c:pt>
                      <c:pt idx="110">
                        <c:v>-0.5</c:v>
                      </c:pt>
                      <c:pt idx="111">
                        <c:v>0.40000000000000036</c:v>
                      </c:pt>
                      <c:pt idx="112">
                        <c:v>-0.30000000000000071</c:v>
                      </c:pt>
                      <c:pt idx="113">
                        <c:v>-0.69999999999999929</c:v>
                      </c:pt>
                      <c:pt idx="114">
                        <c:v>-0.90000000000000036</c:v>
                      </c:pt>
                      <c:pt idx="115">
                        <c:v>0.20000000000000107</c:v>
                      </c:pt>
                      <c:pt idx="116">
                        <c:v>0</c:v>
                      </c:pt>
                      <c:pt idx="117">
                        <c:v>0.30000000000000071</c:v>
                      </c:pt>
                      <c:pt idx="118">
                        <c:v>2</c:v>
                      </c:pt>
                      <c:pt idx="119">
                        <c:v>0.59999999999999964</c:v>
                      </c:pt>
                      <c:pt idx="120">
                        <c:v>0.30000000000000071</c:v>
                      </c:pt>
                      <c:pt idx="121">
                        <c:v>-9.9999999999999645E-2</c:v>
                      </c:pt>
                      <c:pt idx="122">
                        <c:v>0.69999999999999929</c:v>
                      </c:pt>
                      <c:pt idx="123">
                        <c:v>1.4000000000000004</c:v>
                      </c:pt>
                      <c:pt idx="124">
                        <c:v>0.90000000000000036</c:v>
                      </c:pt>
                      <c:pt idx="125">
                        <c:v>-0.90000000000000036</c:v>
                      </c:pt>
                      <c:pt idx="126">
                        <c:v>-0.19999999999999929</c:v>
                      </c:pt>
                      <c:pt idx="127">
                        <c:v>0.5</c:v>
                      </c:pt>
                      <c:pt idx="128">
                        <c:v>1.2999999999999989</c:v>
                      </c:pt>
                      <c:pt idx="129">
                        <c:v>0.30000000000000071</c:v>
                      </c:pt>
                      <c:pt idx="130">
                        <c:v>1.3999999999999986</c:v>
                      </c:pt>
                      <c:pt idx="131">
                        <c:v>1.6999999999999993</c:v>
                      </c:pt>
                      <c:pt idx="132">
                        <c:v>1.0999999999999996</c:v>
                      </c:pt>
                      <c:pt idx="133">
                        <c:v>0.29999999999999893</c:v>
                      </c:pt>
                      <c:pt idx="134">
                        <c:v>0.39999999999999858</c:v>
                      </c:pt>
                      <c:pt idx="135">
                        <c:v>-0.10000000000000142</c:v>
                      </c:pt>
                      <c:pt idx="136">
                        <c:v>0</c:v>
                      </c:pt>
                      <c:pt idx="137">
                        <c:v>1.0999999999999996</c:v>
                      </c:pt>
                      <c:pt idx="138">
                        <c:v>1.5999999999999996</c:v>
                      </c:pt>
                      <c:pt idx="139">
                        <c:v>-0.59999999999999964</c:v>
                      </c:pt>
                      <c:pt idx="140">
                        <c:v>0.90000000000000036</c:v>
                      </c:pt>
                      <c:pt idx="141">
                        <c:v>0.39999999999999858</c:v>
                      </c:pt>
                      <c:pt idx="142">
                        <c:v>0.80000000000000071</c:v>
                      </c:pt>
                      <c:pt idx="143">
                        <c:v>0.5</c:v>
                      </c:pt>
                      <c:pt idx="144">
                        <c:v>-0.30000000000000071</c:v>
                      </c:pt>
                      <c:pt idx="145">
                        <c:v>-0.5</c:v>
                      </c:pt>
                      <c:pt idx="146">
                        <c:v>1.4000000000000004</c:v>
                      </c:pt>
                      <c:pt idx="147">
                        <c:v>-0.20000000000000107</c:v>
                      </c:pt>
                      <c:pt idx="148">
                        <c:v>0</c:v>
                      </c:pt>
                      <c:pt idx="149">
                        <c:v>0.39999999999999858</c:v>
                      </c:pt>
                      <c:pt idx="150">
                        <c:v>0.69999999999999929</c:v>
                      </c:pt>
                      <c:pt idx="151">
                        <c:v>0.79999999999999893</c:v>
                      </c:pt>
                      <c:pt idx="152">
                        <c:v>0.80000000000000071</c:v>
                      </c:pt>
                      <c:pt idx="153">
                        <c:v>0.20000000000000107</c:v>
                      </c:pt>
                      <c:pt idx="154">
                        <c:v>0.20000000000000107</c:v>
                      </c:pt>
                      <c:pt idx="155">
                        <c:v>-0.69999999999999929</c:v>
                      </c:pt>
                      <c:pt idx="156">
                        <c:v>-1.1999999999999993</c:v>
                      </c:pt>
                      <c:pt idx="157">
                        <c:v>9.9999999999999645E-2</c:v>
                      </c:pt>
                      <c:pt idx="158">
                        <c:v>-0.60000000000000142</c:v>
                      </c:pt>
                      <c:pt idx="159">
                        <c:v>9.9999999999999645E-2</c:v>
                      </c:pt>
                      <c:pt idx="160">
                        <c:v>0</c:v>
                      </c:pt>
                      <c:pt idx="161">
                        <c:v>1.5000000000000009</c:v>
                      </c:pt>
                      <c:pt idx="162">
                        <c:v>1</c:v>
                      </c:pt>
                      <c:pt idx="163">
                        <c:v>-1.1999999999999993</c:v>
                      </c:pt>
                      <c:pt idx="164">
                        <c:v>-0.30000000000000071</c:v>
                      </c:pt>
                      <c:pt idx="165">
                        <c:v>-1.0999999999999996</c:v>
                      </c:pt>
                      <c:pt idx="166">
                        <c:v>-0.5</c:v>
                      </c:pt>
                      <c:pt idx="167">
                        <c:v>-1.5999999999999996</c:v>
                      </c:pt>
                      <c:pt idx="168">
                        <c:v>0.70000000000000107</c:v>
                      </c:pt>
                      <c:pt idx="169">
                        <c:v>-1.0999999999999996</c:v>
                      </c:pt>
                      <c:pt idx="170">
                        <c:v>0</c:v>
                      </c:pt>
                      <c:pt idx="171">
                        <c:v>-1.0999999999999996</c:v>
                      </c:pt>
                      <c:pt idx="172">
                        <c:v>-0.30000000000000071</c:v>
                      </c:pt>
                      <c:pt idx="173">
                        <c:v>0.10000000000000142</c:v>
                      </c:pt>
                      <c:pt idx="174">
                        <c:v>1.0999999999999996</c:v>
                      </c:pt>
                      <c:pt idx="175">
                        <c:v>-0.69999999999999929</c:v>
                      </c:pt>
                      <c:pt idx="176">
                        <c:v>1.5999999999999996</c:v>
                      </c:pt>
                      <c:pt idx="177">
                        <c:v>0.30000000000000071</c:v>
                      </c:pt>
                      <c:pt idx="178">
                        <c:v>0.39999999999999858</c:v>
                      </c:pt>
                      <c:pt idx="179">
                        <c:v>0.70000000000000107</c:v>
                      </c:pt>
                      <c:pt idx="180">
                        <c:v>-0.30000000000000071</c:v>
                      </c:pt>
                      <c:pt idx="181">
                        <c:v>-1.8000000000000007</c:v>
                      </c:pt>
                      <c:pt idx="182">
                        <c:v>-0.80000000000000071</c:v>
                      </c:pt>
                      <c:pt idx="183">
                        <c:v>0.5</c:v>
                      </c:pt>
                      <c:pt idx="184">
                        <c:v>0.20000000000000107</c:v>
                      </c:pt>
                      <c:pt idx="185">
                        <c:v>0.5</c:v>
                      </c:pt>
                      <c:pt idx="186">
                        <c:v>-0.79999999999999893</c:v>
                      </c:pt>
                      <c:pt idx="187">
                        <c:v>-9.9999999999999645E-2</c:v>
                      </c:pt>
                      <c:pt idx="188">
                        <c:v>-0.80000000000000071</c:v>
                      </c:pt>
                      <c:pt idx="189">
                        <c:v>-0.29999999999999893</c:v>
                      </c:pt>
                      <c:pt idx="190">
                        <c:v>-0.20000000000000107</c:v>
                      </c:pt>
                      <c:pt idx="191">
                        <c:v>-9.9999999999999645E-2</c:v>
                      </c:pt>
                      <c:pt idx="192">
                        <c:v>-0.30000000000000071</c:v>
                      </c:pt>
                      <c:pt idx="193">
                        <c:v>-1.1000000000000014</c:v>
                      </c:pt>
                      <c:pt idx="194">
                        <c:v>-0.19999999999999929</c:v>
                      </c:pt>
                      <c:pt idx="195">
                        <c:v>-2.0999999999999996</c:v>
                      </c:pt>
                      <c:pt idx="196">
                        <c:v>0</c:v>
                      </c:pt>
                      <c:pt idx="197">
                        <c:v>-1</c:v>
                      </c:pt>
                      <c:pt idx="198">
                        <c:v>-0.80000000000000071</c:v>
                      </c:pt>
                      <c:pt idx="199">
                        <c:v>1.0999999999999996</c:v>
                      </c:pt>
                      <c:pt idx="200">
                        <c:v>0.69999999999999929</c:v>
                      </c:pt>
                      <c:pt idx="201">
                        <c:v>-0.70000000000000107</c:v>
                      </c:pt>
                      <c:pt idx="202">
                        <c:v>-0.5</c:v>
                      </c:pt>
                      <c:pt idx="203">
                        <c:v>-1</c:v>
                      </c:pt>
                      <c:pt idx="204">
                        <c:v>0.40000000000000036</c:v>
                      </c:pt>
                      <c:pt idx="205">
                        <c:v>-2.7000000000000011</c:v>
                      </c:pt>
                      <c:pt idx="206">
                        <c:v>-0.59999999999999964</c:v>
                      </c:pt>
                      <c:pt idx="207">
                        <c:v>-0.5</c:v>
                      </c:pt>
                      <c:pt idx="208">
                        <c:v>-0.59999999999999964</c:v>
                      </c:pt>
                      <c:pt idx="209">
                        <c:v>-9.9999999999999645E-2</c:v>
                      </c:pt>
                      <c:pt idx="210">
                        <c:v>-1.9000000000000004</c:v>
                      </c:pt>
                      <c:pt idx="211">
                        <c:v>-0.59999999999999964</c:v>
                      </c:pt>
                      <c:pt idx="212">
                        <c:v>-0.89999999999999858</c:v>
                      </c:pt>
                      <c:pt idx="213">
                        <c:v>0</c:v>
                      </c:pt>
                      <c:pt idx="214">
                        <c:v>-2.2000000000000002</c:v>
                      </c:pt>
                      <c:pt idx="215">
                        <c:v>-0.59999999999999964</c:v>
                      </c:pt>
                      <c:pt idx="216">
                        <c:v>-0.29999999999999893</c:v>
                      </c:pt>
                      <c:pt idx="217">
                        <c:v>-1</c:v>
                      </c:pt>
                      <c:pt idx="218">
                        <c:v>-1.1000000000000005</c:v>
                      </c:pt>
                      <c:pt idx="219">
                        <c:v>-0.5</c:v>
                      </c:pt>
                      <c:pt idx="220">
                        <c:v>-0.70000000000000107</c:v>
                      </c:pt>
                      <c:pt idx="221">
                        <c:v>-0.59999999999999964</c:v>
                      </c:pt>
                      <c:pt idx="222">
                        <c:v>9.9999999999999645E-2</c:v>
                      </c:pt>
                      <c:pt idx="223">
                        <c:v>-0.90000000000000036</c:v>
                      </c:pt>
                      <c:pt idx="224">
                        <c:v>-1.0999999999999996</c:v>
                      </c:pt>
                      <c:pt idx="225">
                        <c:v>-3.3000000000000007</c:v>
                      </c:pt>
                      <c:pt idx="226">
                        <c:v>0.10000000000000142</c:v>
                      </c:pt>
                      <c:pt idx="227">
                        <c:v>-2.6000000000000005</c:v>
                      </c:pt>
                      <c:pt idx="228">
                        <c:v>-1.5999999999999996</c:v>
                      </c:pt>
                      <c:pt idx="229">
                        <c:v>0.20000000000000107</c:v>
                      </c:pt>
                      <c:pt idx="230">
                        <c:v>0.80000000000000071</c:v>
                      </c:pt>
                      <c:pt idx="231">
                        <c:v>-0.30000000000000071</c:v>
                      </c:pt>
                      <c:pt idx="232">
                        <c:v>-0.69999999999999929</c:v>
                      </c:pt>
                      <c:pt idx="233">
                        <c:v>-1</c:v>
                      </c:pt>
                      <c:pt idx="234">
                        <c:v>-9.9999999999999645E-2</c:v>
                      </c:pt>
                      <c:pt idx="235">
                        <c:v>-1.0999999999999996</c:v>
                      </c:pt>
                      <c:pt idx="236">
                        <c:v>-0.59999999999999964</c:v>
                      </c:pt>
                      <c:pt idx="237">
                        <c:v>0.20000000000000107</c:v>
                      </c:pt>
                      <c:pt idx="238">
                        <c:v>-2.4000000000000004</c:v>
                      </c:pt>
                      <c:pt idx="239">
                        <c:v>-1.5999999999999996</c:v>
                      </c:pt>
                      <c:pt idx="240">
                        <c:v>-0.80000000000000071</c:v>
                      </c:pt>
                      <c:pt idx="241">
                        <c:v>-1.1999999999999993</c:v>
                      </c:pt>
                      <c:pt idx="242">
                        <c:v>0.69999999999999929</c:v>
                      </c:pt>
                      <c:pt idx="243">
                        <c:v>-1.5</c:v>
                      </c:pt>
                      <c:pt idx="244">
                        <c:v>0.59999999999999964</c:v>
                      </c:pt>
                      <c:pt idx="245">
                        <c:v>-1.0999999999999996</c:v>
                      </c:pt>
                      <c:pt idx="246">
                        <c:v>-0.79999999999999893</c:v>
                      </c:pt>
                      <c:pt idx="247">
                        <c:v>1.5999999999999996</c:v>
                      </c:pt>
                      <c:pt idx="248">
                        <c:v>-1.3000000000000007</c:v>
                      </c:pt>
                      <c:pt idx="249">
                        <c:v>-0.90000000000000036</c:v>
                      </c:pt>
                      <c:pt idx="250">
                        <c:v>0.90000000000000036</c:v>
                      </c:pt>
                      <c:pt idx="251">
                        <c:v>-1.3000000000000007</c:v>
                      </c:pt>
                      <c:pt idx="252">
                        <c:v>0</c:v>
                      </c:pt>
                      <c:pt idx="253">
                        <c:v>-1.4000000000000004</c:v>
                      </c:pt>
                      <c:pt idx="254">
                        <c:v>9.9999999999999645E-2</c:v>
                      </c:pt>
                      <c:pt idx="255">
                        <c:v>-1.2000000000000011</c:v>
                      </c:pt>
                      <c:pt idx="256">
                        <c:v>9.9999999999999645E-2</c:v>
                      </c:pt>
                      <c:pt idx="257">
                        <c:v>-1.2999999999999989</c:v>
                      </c:pt>
                      <c:pt idx="258">
                        <c:v>-2.1000000000000014</c:v>
                      </c:pt>
                      <c:pt idx="259">
                        <c:v>-0.79999999999999893</c:v>
                      </c:pt>
                      <c:pt idx="260">
                        <c:v>-1.1999999999999993</c:v>
                      </c:pt>
                      <c:pt idx="261">
                        <c:v>0</c:v>
                      </c:pt>
                      <c:pt idx="262">
                        <c:v>-2.4000000000000004</c:v>
                      </c:pt>
                      <c:pt idx="263">
                        <c:v>-1.3999999999999986</c:v>
                      </c:pt>
                      <c:pt idx="264">
                        <c:v>-1.2999999999999989</c:v>
                      </c:pt>
                      <c:pt idx="265">
                        <c:v>-0.40000000000000036</c:v>
                      </c:pt>
                      <c:pt idx="266">
                        <c:v>-2.6000000000000014</c:v>
                      </c:pt>
                      <c:pt idx="267">
                        <c:v>-1.3000000000000007</c:v>
                      </c:pt>
                      <c:pt idx="268">
                        <c:v>-1.0999999999999996</c:v>
                      </c:pt>
                      <c:pt idx="269">
                        <c:v>-1.2000000000000011</c:v>
                      </c:pt>
                      <c:pt idx="270">
                        <c:v>-2.2999999999999989</c:v>
                      </c:pt>
                      <c:pt idx="271">
                        <c:v>-0.80000000000000071</c:v>
                      </c:pt>
                      <c:pt idx="272">
                        <c:v>-1.6000000000000014</c:v>
                      </c:pt>
                      <c:pt idx="273">
                        <c:v>0.40000000000000036</c:v>
                      </c:pt>
                      <c:pt idx="274">
                        <c:v>0.30000000000000071</c:v>
                      </c:pt>
                      <c:pt idx="275">
                        <c:v>-1.4000000000000004</c:v>
                      </c:pt>
                      <c:pt idx="276">
                        <c:v>-2.5000000000000018</c:v>
                      </c:pt>
                      <c:pt idx="277">
                        <c:v>-1.6999999999999993</c:v>
                      </c:pt>
                      <c:pt idx="278">
                        <c:v>-2.4000000000000004</c:v>
                      </c:pt>
                      <c:pt idx="279">
                        <c:v>-1.9000000000000004</c:v>
                      </c:pt>
                      <c:pt idx="280">
                        <c:v>-1.1000000000000014</c:v>
                      </c:pt>
                      <c:pt idx="281">
                        <c:v>-0.69999999999999929</c:v>
                      </c:pt>
                      <c:pt idx="282">
                        <c:v>-2.5999999999999996</c:v>
                      </c:pt>
                      <c:pt idx="283">
                        <c:v>-2.4000000000000004</c:v>
                      </c:pt>
                      <c:pt idx="284">
                        <c:v>-2.3999999999999986</c:v>
                      </c:pt>
                      <c:pt idx="285">
                        <c:v>-0.80000000000000071</c:v>
                      </c:pt>
                      <c:pt idx="286">
                        <c:v>-1.2000000000000028</c:v>
                      </c:pt>
                      <c:pt idx="287">
                        <c:v>-2.5</c:v>
                      </c:pt>
                      <c:pt idx="288">
                        <c:v>-1.6000000000000014</c:v>
                      </c:pt>
                      <c:pt idx="289">
                        <c:v>-2.7000000000000028</c:v>
                      </c:pt>
                      <c:pt idx="290">
                        <c:v>-0.5</c:v>
                      </c:pt>
                      <c:pt idx="291">
                        <c:v>-2.5</c:v>
                      </c:pt>
                      <c:pt idx="292">
                        <c:v>-1.5</c:v>
                      </c:pt>
                      <c:pt idx="293">
                        <c:v>-1.5</c:v>
                      </c:pt>
                      <c:pt idx="294">
                        <c:v>-1.8999999999999986</c:v>
                      </c:pt>
                      <c:pt idx="295">
                        <c:v>-2</c:v>
                      </c:pt>
                      <c:pt idx="296">
                        <c:v>-2.2999999999999972</c:v>
                      </c:pt>
                      <c:pt idx="297">
                        <c:v>-1.5</c:v>
                      </c:pt>
                      <c:pt idx="298">
                        <c:v>-2.8999999999999986</c:v>
                      </c:pt>
                      <c:pt idx="299">
                        <c:v>-0.69999999999999929</c:v>
                      </c:pt>
                      <c:pt idx="300">
                        <c:v>-0.80000000000000071</c:v>
                      </c:pt>
                      <c:pt idx="301">
                        <c:v>-0.5</c:v>
                      </c:pt>
                      <c:pt idx="302">
                        <c:v>-0.90000000000000213</c:v>
                      </c:pt>
                      <c:pt idx="303">
                        <c:v>-1.1000000000000014</c:v>
                      </c:pt>
                      <c:pt idx="304">
                        <c:v>-2.6000000000000014</c:v>
                      </c:pt>
                      <c:pt idx="305">
                        <c:v>-1.5</c:v>
                      </c:pt>
                      <c:pt idx="306">
                        <c:v>-1.3000000000000007</c:v>
                      </c:pt>
                      <c:pt idx="307">
                        <c:v>-0.60000000000000142</c:v>
                      </c:pt>
                      <c:pt idx="308">
                        <c:v>-2</c:v>
                      </c:pt>
                      <c:pt idx="309">
                        <c:v>-2.1999999999999993</c:v>
                      </c:pt>
                      <c:pt idx="310">
                        <c:v>-0.39999999999999858</c:v>
                      </c:pt>
                      <c:pt idx="311">
                        <c:v>-0.19999999999999929</c:v>
                      </c:pt>
                      <c:pt idx="312">
                        <c:v>-1.6999999999999993</c:v>
                      </c:pt>
                      <c:pt idx="313">
                        <c:v>-0.19999999999999929</c:v>
                      </c:pt>
                      <c:pt idx="314">
                        <c:v>-3.1999999999999993</c:v>
                      </c:pt>
                      <c:pt idx="315">
                        <c:v>-0.10000000000000142</c:v>
                      </c:pt>
                      <c:pt idx="316">
                        <c:v>-1.6999999999999993</c:v>
                      </c:pt>
                      <c:pt idx="317">
                        <c:v>-3.9000000000000021</c:v>
                      </c:pt>
                      <c:pt idx="318">
                        <c:v>-3.2000000000000028</c:v>
                      </c:pt>
                      <c:pt idx="319">
                        <c:v>-2</c:v>
                      </c:pt>
                      <c:pt idx="320">
                        <c:v>-0.69999999999999929</c:v>
                      </c:pt>
                      <c:pt idx="321">
                        <c:v>-1.3000000000000007</c:v>
                      </c:pt>
                      <c:pt idx="322">
                        <c:v>-0.80000000000000071</c:v>
                      </c:pt>
                      <c:pt idx="323">
                        <c:v>-1.3000000000000007</c:v>
                      </c:pt>
                      <c:pt idx="324">
                        <c:v>-1.1999999999999993</c:v>
                      </c:pt>
                      <c:pt idx="325">
                        <c:v>0.19999999999999929</c:v>
                      </c:pt>
                      <c:pt idx="326">
                        <c:v>0.5</c:v>
                      </c:pt>
                      <c:pt idx="327">
                        <c:v>0</c:v>
                      </c:pt>
                      <c:pt idx="328">
                        <c:v>1</c:v>
                      </c:pt>
                      <c:pt idx="329">
                        <c:v>-9.9999999999997868E-2</c:v>
                      </c:pt>
                      <c:pt idx="330">
                        <c:v>0.5</c:v>
                      </c:pt>
                      <c:pt idx="331">
                        <c:v>-1.6999999999999993</c:v>
                      </c:pt>
                      <c:pt idx="332">
                        <c:v>-1.5</c:v>
                      </c:pt>
                      <c:pt idx="333">
                        <c:v>-0.60000000000000142</c:v>
                      </c:pt>
                      <c:pt idx="334">
                        <c:v>0.69999999999999929</c:v>
                      </c:pt>
                      <c:pt idx="335">
                        <c:v>-0.69999999999999929</c:v>
                      </c:pt>
                      <c:pt idx="336">
                        <c:v>0.89999999999999858</c:v>
                      </c:pt>
                      <c:pt idx="337">
                        <c:v>-0.80000000000000071</c:v>
                      </c:pt>
                      <c:pt idx="338">
                        <c:v>1</c:v>
                      </c:pt>
                      <c:pt idx="339">
                        <c:v>-1.6000000000000014</c:v>
                      </c:pt>
                      <c:pt idx="340">
                        <c:v>-0.5</c:v>
                      </c:pt>
                      <c:pt idx="341">
                        <c:v>-0.39999999999999858</c:v>
                      </c:pt>
                      <c:pt idx="342">
                        <c:v>-0.10000000000000142</c:v>
                      </c:pt>
                      <c:pt idx="343">
                        <c:v>0.19999999999999929</c:v>
                      </c:pt>
                      <c:pt idx="344">
                        <c:v>-1.5</c:v>
                      </c:pt>
                      <c:pt idx="345">
                        <c:v>1.0999999999999979</c:v>
                      </c:pt>
                      <c:pt idx="346">
                        <c:v>0</c:v>
                      </c:pt>
                      <c:pt idx="347">
                        <c:v>-2</c:v>
                      </c:pt>
                      <c:pt idx="348">
                        <c:v>-1</c:v>
                      </c:pt>
                      <c:pt idx="349">
                        <c:v>-1.6999999999999993</c:v>
                      </c:pt>
                      <c:pt idx="350">
                        <c:v>-0.89999999999999858</c:v>
                      </c:pt>
                      <c:pt idx="351">
                        <c:v>-0.5</c:v>
                      </c:pt>
                      <c:pt idx="352">
                        <c:v>0.39999999999999858</c:v>
                      </c:pt>
                      <c:pt idx="353">
                        <c:v>-0.39999999999999858</c:v>
                      </c:pt>
                      <c:pt idx="354">
                        <c:v>-1.3000000000000007</c:v>
                      </c:pt>
                      <c:pt idx="355">
                        <c:v>-2.0999999999999979</c:v>
                      </c:pt>
                      <c:pt idx="356">
                        <c:v>-9.9999999999997868E-2</c:v>
                      </c:pt>
                      <c:pt idx="357">
                        <c:v>-1</c:v>
                      </c:pt>
                      <c:pt idx="358">
                        <c:v>-2.2000000000000028</c:v>
                      </c:pt>
                      <c:pt idx="359">
                        <c:v>-0.60000000000000142</c:v>
                      </c:pt>
                      <c:pt idx="360">
                        <c:v>-0.30000000000000071</c:v>
                      </c:pt>
                      <c:pt idx="361">
                        <c:v>-0.69999999999999929</c:v>
                      </c:pt>
                      <c:pt idx="362">
                        <c:v>-2.5999999999999979</c:v>
                      </c:pt>
                      <c:pt idx="363">
                        <c:v>-3.6000000000000014</c:v>
                      </c:pt>
                      <c:pt idx="364">
                        <c:v>-1.8000000000000007</c:v>
                      </c:pt>
                      <c:pt idx="365">
                        <c:v>1.1999999999999993</c:v>
                      </c:pt>
                      <c:pt idx="366">
                        <c:v>0.59999999999999787</c:v>
                      </c:pt>
                      <c:pt idx="367">
                        <c:v>-0.19999999999999929</c:v>
                      </c:pt>
                      <c:pt idx="368">
                        <c:v>9.9999999999997868E-2</c:v>
                      </c:pt>
                      <c:pt idx="369">
                        <c:v>-0.5</c:v>
                      </c:pt>
                      <c:pt idx="370">
                        <c:v>0</c:v>
                      </c:pt>
                      <c:pt idx="371">
                        <c:v>0.5</c:v>
                      </c:pt>
                      <c:pt idx="372">
                        <c:v>-0.30000000000000071</c:v>
                      </c:pt>
                      <c:pt idx="373">
                        <c:v>0</c:v>
                      </c:pt>
                      <c:pt idx="374">
                        <c:v>-1.1999999999999993</c:v>
                      </c:pt>
                      <c:pt idx="375">
                        <c:v>-9.9999999999997868E-2</c:v>
                      </c:pt>
                      <c:pt idx="376">
                        <c:v>-0.19999999999999929</c:v>
                      </c:pt>
                      <c:pt idx="377">
                        <c:v>-0.80000000000000071</c:v>
                      </c:pt>
                      <c:pt idx="378">
                        <c:v>0.20000000000000284</c:v>
                      </c:pt>
                      <c:pt idx="379">
                        <c:v>-2.1999999999999993</c:v>
                      </c:pt>
                      <c:pt idx="380">
                        <c:v>-1.0999999999999979</c:v>
                      </c:pt>
                      <c:pt idx="381">
                        <c:v>-0.60000000000000142</c:v>
                      </c:pt>
                      <c:pt idx="382">
                        <c:v>1.5999999999999979</c:v>
                      </c:pt>
                      <c:pt idx="383">
                        <c:v>0.5</c:v>
                      </c:pt>
                      <c:pt idx="384">
                        <c:v>-0.69999999999999929</c:v>
                      </c:pt>
                      <c:pt idx="385">
                        <c:v>0.19999999999999929</c:v>
                      </c:pt>
                      <c:pt idx="386">
                        <c:v>-0.19999999999999929</c:v>
                      </c:pt>
                      <c:pt idx="387">
                        <c:v>-0.30000000000000071</c:v>
                      </c:pt>
                      <c:pt idx="388">
                        <c:v>-0.69999999999999929</c:v>
                      </c:pt>
                      <c:pt idx="389">
                        <c:v>0.70000000000000284</c:v>
                      </c:pt>
                      <c:pt idx="390">
                        <c:v>-1.3000000000000007</c:v>
                      </c:pt>
                      <c:pt idx="391">
                        <c:v>-1.3000000000000007</c:v>
                      </c:pt>
                      <c:pt idx="392">
                        <c:v>0.19999999999999929</c:v>
                      </c:pt>
                      <c:pt idx="393">
                        <c:v>-0.69999999999999929</c:v>
                      </c:pt>
                      <c:pt idx="394">
                        <c:v>-0.5</c:v>
                      </c:pt>
                      <c:pt idx="395">
                        <c:v>-0.89999999999999858</c:v>
                      </c:pt>
                      <c:pt idx="396">
                        <c:v>-0.70000000000000284</c:v>
                      </c:pt>
                      <c:pt idx="397">
                        <c:v>1.3000000000000007</c:v>
                      </c:pt>
                      <c:pt idx="398">
                        <c:v>-2.4000000000000021</c:v>
                      </c:pt>
                      <c:pt idx="399">
                        <c:v>-0.30000000000000071</c:v>
                      </c:pt>
                      <c:pt idx="400">
                        <c:v>-1.3000000000000007</c:v>
                      </c:pt>
                      <c:pt idx="401">
                        <c:v>0</c:v>
                      </c:pt>
                      <c:pt idx="402">
                        <c:v>-1.9000000000000021</c:v>
                      </c:pt>
                      <c:pt idx="403">
                        <c:v>-0.29999999999999716</c:v>
                      </c:pt>
                      <c:pt idx="404">
                        <c:v>-0.69999999999999929</c:v>
                      </c:pt>
                      <c:pt idx="405">
                        <c:v>-1.1000000000000014</c:v>
                      </c:pt>
                      <c:pt idx="406">
                        <c:v>0.5</c:v>
                      </c:pt>
                      <c:pt idx="407">
                        <c:v>-1</c:v>
                      </c:pt>
                      <c:pt idx="408">
                        <c:v>0</c:v>
                      </c:pt>
                      <c:pt idx="409">
                        <c:v>-0.89999999999999858</c:v>
                      </c:pt>
                      <c:pt idx="410">
                        <c:v>-0.5</c:v>
                      </c:pt>
                      <c:pt idx="411">
                        <c:v>-1.0999999999999979</c:v>
                      </c:pt>
                      <c:pt idx="412">
                        <c:v>-0.5</c:v>
                      </c:pt>
                      <c:pt idx="413">
                        <c:v>0.59999999999999787</c:v>
                      </c:pt>
                      <c:pt idx="414">
                        <c:v>0.30000000000000071</c:v>
                      </c:pt>
                      <c:pt idx="415">
                        <c:v>-0.59999999999999787</c:v>
                      </c:pt>
                      <c:pt idx="416">
                        <c:v>0.79999999999999716</c:v>
                      </c:pt>
                      <c:pt idx="417">
                        <c:v>-0.60000000000000142</c:v>
                      </c:pt>
                      <c:pt idx="418">
                        <c:v>0.19999999999999929</c:v>
                      </c:pt>
                      <c:pt idx="419">
                        <c:v>-1.5</c:v>
                      </c:pt>
                      <c:pt idx="420">
                        <c:v>0.10000000000000142</c:v>
                      </c:pt>
                      <c:pt idx="421">
                        <c:v>-0.39999999999999858</c:v>
                      </c:pt>
                      <c:pt idx="422">
                        <c:v>-1.1000000000000014</c:v>
                      </c:pt>
                      <c:pt idx="423">
                        <c:v>-0.60000000000000142</c:v>
                      </c:pt>
                      <c:pt idx="424">
                        <c:v>-0.69999999999999929</c:v>
                      </c:pt>
                      <c:pt idx="425">
                        <c:v>-1.7000000000000028</c:v>
                      </c:pt>
                      <c:pt idx="426">
                        <c:v>-1.1000000000000014</c:v>
                      </c:pt>
                      <c:pt idx="427">
                        <c:v>-9.9999999999997868E-2</c:v>
                      </c:pt>
                      <c:pt idx="428">
                        <c:v>0.10000000000000142</c:v>
                      </c:pt>
                      <c:pt idx="429">
                        <c:v>-0.69999999999999929</c:v>
                      </c:pt>
                      <c:pt idx="430">
                        <c:v>-0.29999999999999716</c:v>
                      </c:pt>
                      <c:pt idx="431">
                        <c:v>0.10000000000000142</c:v>
                      </c:pt>
                      <c:pt idx="432">
                        <c:v>-0.5</c:v>
                      </c:pt>
                      <c:pt idx="433">
                        <c:v>-0.5</c:v>
                      </c:pt>
                      <c:pt idx="434">
                        <c:v>0.19999999999999929</c:v>
                      </c:pt>
                      <c:pt idx="435">
                        <c:v>-0.39999999999999858</c:v>
                      </c:pt>
                      <c:pt idx="436">
                        <c:v>-0.69999999999999929</c:v>
                      </c:pt>
                      <c:pt idx="437">
                        <c:v>-1.5999999999999979</c:v>
                      </c:pt>
                      <c:pt idx="438">
                        <c:v>0.5</c:v>
                      </c:pt>
                      <c:pt idx="439">
                        <c:v>-0.60000000000000142</c:v>
                      </c:pt>
                      <c:pt idx="440">
                        <c:v>-1.3000000000000007</c:v>
                      </c:pt>
                      <c:pt idx="441">
                        <c:v>-0.5</c:v>
                      </c:pt>
                      <c:pt idx="442">
                        <c:v>-1.1999999999999993</c:v>
                      </c:pt>
                      <c:pt idx="443">
                        <c:v>-1.4000000000000021</c:v>
                      </c:pt>
                      <c:pt idx="444">
                        <c:v>-0.40000000000000213</c:v>
                      </c:pt>
                      <c:pt idx="445">
                        <c:v>-1.6999999999999993</c:v>
                      </c:pt>
                      <c:pt idx="446">
                        <c:v>-1.1000000000000014</c:v>
                      </c:pt>
                      <c:pt idx="447">
                        <c:v>-0.80000000000000071</c:v>
                      </c:pt>
                      <c:pt idx="448">
                        <c:v>-1.5999999999999979</c:v>
                      </c:pt>
                      <c:pt idx="449">
                        <c:v>0.40000000000000213</c:v>
                      </c:pt>
                      <c:pt idx="450">
                        <c:v>-0.80000000000000071</c:v>
                      </c:pt>
                      <c:pt idx="451">
                        <c:v>-1.3000000000000007</c:v>
                      </c:pt>
                      <c:pt idx="452">
                        <c:v>-0.5</c:v>
                      </c:pt>
                      <c:pt idx="453">
                        <c:v>-0.80000000000000071</c:v>
                      </c:pt>
                      <c:pt idx="454">
                        <c:v>0.19999999999999929</c:v>
                      </c:pt>
                      <c:pt idx="455">
                        <c:v>1.3000000000000007</c:v>
                      </c:pt>
                      <c:pt idx="456">
                        <c:v>-1.3999999999999986</c:v>
                      </c:pt>
                      <c:pt idx="457">
                        <c:v>-0.19999999999999929</c:v>
                      </c:pt>
                      <c:pt idx="458">
                        <c:v>-0.19999999999999929</c:v>
                      </c:pt>
                      <c:pt idx="459">
                        <c:v>0</c:v>
                      </c:pt>
                      <c:pt idx="460">
                        <c:v>-1.8999999999999986</c:v>
                      </c:pt>
                      <c:pt idx="461">
                        <c:v>-2.5</c:v>
                      </c:pt>
                      <c:pt idx="462">
                        <c:v>-0.20000000000000284</c:v>
                      </c:pt>
                      <c:pt idx="463">
                        <c:v>0.29999999999999716</c:v>
                      </c:pt>
                      <c:pt idx="464">
                        <c:v>-2</c:v>
                      </c:pt>
                      <c:pt idx="465">
                        <c:v>-1.8000000000000007</c:v>
                      </c:pt>
                      <c:pt idx="466">
                        <c:v>-0.20000000000000284</c:v>
                      </c:pt>
                      <c:pt idx="467">
                        <c:v>-1.5999999999999979</c:v>
                      </c:pt>
                      <c:pt idx="468">
                        <c:v>-1.7000000000000028</c:v>
                      </c:pt>
                      <c:pt idx="469">
                        <c:v>-1</c:v>
                      </c:pt>
                      <c:pt idx="470">
                        <c:v>0.60000000000000142</c:v>
                      </c:pt>
                      <c:pt idx="471">
                        <c:v>0</c:v>
                      </c:pt>
                      <c:pt idx="472">
                        <c:v>-2.6000000000000014</c:v>
                      </c:pt>
                      <c:pt idx="473">
                        <c:v>-2.3000000000000007</c:v>
                      </c:pt>
                      <c:pt idx="474">
                        <c:v>-1.6999999999999993</c:v>
                      </c:pt>
                      <c:pt idx="475">
                        <c:v>-1.8000000000000007</c:v>
                      </c:pt>
                      <c:pt idx="476">
                        <c:v>-1.6000000000000014</c:v>
                      </c:pt>
                      <c:pt idx="477">
                        <c:v>0.19999999999999929</c:v>
                      </c:pt>
                      <c:pt idx="478">
                        <c:v>-1.9000000000000021</c:v>
                      </c:pt>
                      <c:pt idx="479">
                        <c:v>0.89999999999999858</c:v>
                      </c:pt>
                      <c:pt idx="480">
                        <c:v>-1.1999999999999993</c:v>
                      </c:pt>
                      <c:pt idx="481">
                        <c:v>6</c:v>
                      </c:pt>
                      <c:pt idx="482">
                        <c:v>-2.1999999999999993</c:v>
                      </c:pt>
                      <c:pt idx="483">
                        <c:v>-0.89999999999999858</c:v>
                      </c:pt>
                      <c:pt idx="484">
                        <c:v>-1.3000000000000007</c:v>
                      </c:pt>
                      <c:pt idx="485">
                        <c:v>-1.8000000000000007</c:v>
                      </c:pt>
                      <c:pt idx="486">
                        <c:v>-1.5</c:v>
                      </c:pt>
                      <c:pt idx="487">
                        <c:v>0.89999999999999858</c:v>
                      </c:pt>
                      <c:pt idx="488">
                        <c:v>-1.2000000000000028</c:v>
                      </c:pt>
                      <c:pt idx="489">
                        <c:v>-1.8000000000000007</c:v>
                      </c:pt>
                      <c:pt idx="490">
                        <c:v>-0.89999999999999858</c:v>
                      </c:pt>
                      <c:pt idx="491">
                        <c:v>0.30000000000000071</c:v>
                      </c:pt>
                      <c:pt idx="492">
                        <c:v>-0.5</c:v>
                      </c:pt>
                      <c:pt idx="493">
                        <c:v>-2.4000000000000021</c:v>
                      </c:pt>
                      <c:pt idx="494">
                        <c:v>-0.80000000000000071</c:v>
                      </c:pt>
                      <c:pt idx="495">
                        <c:v>-1.1999999999999993</c:v>
                      </c:pt>
                      <c:pt idx="496">
                        <c:v>-1.8000000000000007</c:v>
                      </c:pt>
                      <c:pt idx="497">
                        <c:v>-1</c:v>
                      </c:pt>
                      <c:pt idx="498">
                        <c:v>-0.30000000000000071</c:v>
                      </c:pt>
                      <c:pt idx="499">
                        <c:v>-1.1000000000000014</c:v>
                      </c:pt>
                      <c:pt idx="500">
                        <c:v>-1.1999999999999993</c:v>
                      </c:pt>
                      <c:pt idx="501">
                        <c:v>-0.30000000000000071</c:v>
                      </c:pt>
                      <c:pt idx="502">
                        <c:v>-1.2999999999999972</c:v>
                      </c:pt>
                      <c:pt idx="503">
                        <c:v>-0.80000000000000071</c:v>
                      </c:pt>
                      <c:pt idx="504">
                        <c:v>-2.8000000000000007</c:v>
                      </c:pt>
                      <c:pt idx="505">
                        <c:v>0.19999999999999929</c:v>
                      </c:pt>
                      <c:pt idx="506">
                        <c:v>0.69999999999999929</c:v>
                      </c:pt>
                      <c:pt idx="507">
                        <c:v>0</c:v>
                      </c:pt>
                      <c:pt idx="508">
                        <c:v>-1.4000000000000021</c:v>
                      </c:pt>
                      <c:pt idx="509">
                        <c:v>-1.1000000000000014</c:v>
                      </c:pt>
                      <c:pt idx="510">
                        <c:v>-0.5</c:v>
                      </c:pt>
                      <c:pt idx="511">
                        <c:v>-1.7000000000000028</c:v>
                      </c:pt>
                      <c:pt idx="512">
                        <c:v>-1.6000000000000014</c:v>
                      </c:pt>
                      <c:pt idx="513">
                        <c:v>1.5</c:v>
                      </c:pt>
                      <c:pt idx="514">
                        <c:v>-1</c:v>
                      </c:pt>
                      <c:pt idx="515">
                        <c:v>-1.3000000000000007</c:v>
                      </c:pt>
                      <c:pt idx="516">
                        <c:v>-2.6000000000000014</c:v>
                      </c:pt>
                      <c:pt idx="517">
                        <c:v>-1</c:v>
                      </c:pt>
                      <c:pt idx="518">
                        <c:v>-1.5</c:v>
                      </c:pt>
                      <c:pt idx="519">
                        <c:v>0.5</c:v>
                      </c:pt>
                      <c:pt idx="520">
                        <c:v>0.30000000000000071</c:v>
                      </c:pt>
                      <c:pt idx="521">
                        <c:v>-2.9000000000000021</c:v>
                      </c:pt>
                      <c:pt idx="522">
                        <c:v>-0.80000000000000071</c:v>
                      </c:pt>
                      <c:pt idx="523">
                        <c:v>-0.70000000000000284</c:v>
                      </c:pt>
                      <c:pt idx="524">
                        <c:v>-0.30000000000000071</c:v>
                      </c:pt>
                      <c:pt idx="525">
                        <c:v>1.1999999999999993</c:v>
                      </c:pt>
                      <c:pt idx="526">
                        <c:v>-1.0999999999999979</c:v>
                      </c:pt>
                      <c:pt idx="527">
                        <c:v>0</c:v>
                      </c:pt>
                      <c:pt idx="528">
                        <c:v>0</c:v>
                      </c:pt>
                      <c:pt idx="529">
                        <c:v>-1.3999999999999986</c:v>
                      </c:pt>
                      <c:pt idx="530">
                        <c:v>-0.20000000000000284</c:v>
                      </c:pt>
                      <c:pt idx="531">
                        <c:v>-0.70000000000000284</c:v>
                      </c:pt>
                      <c:pt idx="532">
                        <c:v>0.89999999999999858</c:v>
                      </c:pt>
                      <c:pt idx="533">
                        <c:v>-1.5999999999999979</c:v>
                      </c:pt>
                      <c:pt idx="534">
                        <c:v>0.5</c:v>
                      </c:pt>
                      <c:pt idx="535">
                        <c:v>-0.80000000000000071</c:v>
                      </c:pt>
                      <c:pt idx="536">
                        <c:v>0.30000000000000071</c:v>
                      </c:pt>
                      <c:pt idx="537">
                        <c:v>0</c:v>
                      </c:pt>
                      <c:pt idx="538">
                        <c:v>0</c:v>
                      </c:pt>
                      <c:pt idx="539">
                        <c:v>-0.90000000000000213</c:v>
                      </c:pt>
                      <c:pt idx="540">
                        <c:v>-0.39999999999999858</c:v>
                      </c:pt>
                      <c:pt idx="541">
                        <c:v>-1.2999999999999972</c:v>
                      </c:pt>
                      <c:pt idx="542">
                        <c:v>-0.69999999999999929</c:v>
                      </c:pt>
                      <c:pt idx="543">
                        <c:v>-1.1999999999999993</c:v>
                      </c:pt>
                      <c:pt idx="544">
                        <c:v>-1.3000000000000007</c:v>
                      </c:pt>
                      <c:pt idx="545">
                        <c:v>0.40000000000000213</c:v>
                      </c:pt>
                      <c:pt idx="546">
                        <c:v>-1.5</c:v>
                      </c:pt>
                      <c:pt idx="547">
                        <c:v>0.10000000000000142</c:v>
                      </c:pt>
                      <c:pt idx="548">
                        <c:v>-1.3999999999999986</c:v>
                      </c:pt>
                      <c:pt idx="549">
                        <c:v>-2.8999999999999986</c:v>
                      </c:pt>
                      <c:pt idx="550">
                        <c:v>-1.1999999999999993</c:v>
                      </c:pt>
                      <c:pt idx="551">
                        <c:v>-2.1000000000000014</c:v>
                      </c:pt>
                      <c:pt idx="552">
                        <c:v>-0.89999999999999858</c:v>
                      </c:pt>
                      <c:pt idx="553">
                        <c:v>-0.70000000000000284</c:v>
                      </c:pt>
                      <c:pt idx="554">
                        <c:v>0.69999999999999929</c:v>
                      </c:pt>
                      <c:pt idx="555">
                        <c:v>-0.79999999999999716</c:v>
                      </c:pt>
                      <c:pt idx="556">
                        <c:v>0.89999999999999858</c:v>
                      </c:pt>
                      <c:pt idx="557">
                        <c:v>-2.3000000000000007</c:v>
                      </c:pt>
                      <c:pt idx="558">
                        <c:v>-1.1000000000000014</c:v>
                      </c:pt>
                      <c:pt idx="559">
                        <c:v>-0.19999999999999929</c:v>
                      </c:pt>
                      <c:pt idx="560">
                        <c:v>-2.8000000000000007</c:v>
                      </c:pt>
                      <c:pt idx="561">
                        <c:v>0.10000000000000142</c:v>
                      </c:pt>
                      <c:pt idx="562">
                        <c:v>-1.1000000000000014</c:v>
                      </c:pt>
                      <c:pt idx="563">
                        <c:v>-0.5</c:v>
                      </c:pt>
                      <c:pt idx="564">
                        <c:v>-1.8999999999999986</c:v>
                      </c:pt>
                      <c:pt idx="565">
                        <c:v>-1</c:v>
                      </c:pt>
                      <c:pt idx="566">
                        <c:v>-0.29999999999999716</c:v>
                      </c:pt>
                      <c:pt idx="567">
                        <c:v>-0.59999999999999787</c:v>
                      </c:pt>
                      <c:pt idx="568">
                        <c:v>0.10000000000000142</c:v>
                      </c:pt>
                      <c:pt idx="569">
                        <c:v>-1.0999999999999979</c:v>
                      </c:pt>
                      <c:pt idx="570">
                        <c:v>9.9999999999997868E-2</c:v>
                      </c:pt>
                      <c:pt idx="571">
                        <c:v>-1.3000000000000007</c:v>
                      </c:pt>
                      <c:pt idx="572">
                        <c:v>-2.0999999999999979</c:v>
                      </c:pt>
                      <c:pt idx="573">
                        <c:v>-2.3999999999999986</c:v>
                      </c:pt>
                      <c:pt idx="574">
                        <c:v>-1.2000000000000028</c:v>
                      </c:pt>
                      <c:pt idx="575">
                        <c:v>0.30000000000000071</c:v>
                      </c:pt>
                      <c:pt idx="576">
                        <c:v>-0.69999999999999929</c:v>
                      </c:pt>
                      <c:pt idx="577">
                        <c:v>-1.5</c:v>
                      </c:pt>
                      <c:pt idx="578">
                        <c:v>-2</c:v>
                      </c:pt>
                      <c:pt idx="579">
                        <c:v>-1.5999999999999979</c:v>
                      </c:pt>
                      <c:pt idx="580">
                        <c:v>-2.3999999999999986</c:v>
                      </c:pt>
                      <c:pt idx="581">
                        <c:v>-0.60000000000000142</c:v>
                      </c:pt>
                      <c:pt idx="582">
                        <c:v>-0.10000000000000142</c:v>
                      </c:pt>
                      <c:pt idx="583">
                        <c:v>-1.6999999999999993</c:v>
                      </c:pt>
                      <c:pt idx="584">
                        <c:v>-2.1000000000000014</c:v>
                      </c:pt>
                      <c:pt idx="585">
                        <c:v>0.89999999999999858</c:v>
                      </c:pt>
                      <c:pt idx="586">
                        <c:v>-0.60000000000000142</c:v>
                      </c:pt>
                      <c:pt idx="587">
                        <c:v>-2.2999999999999972</c:v>
                      </c:pt>
                      <c:pt idx="588">
                        <c:v>0.10000000000000142</c:v>
                      </c:pt>
                      <c:pt idx="589">
                        <c:v>-1.3000000000000007</c:v>
                      </c:pt>
                      <c:pt idx="590">
                        <c:v>0.10000000000000142</c:v>
                      </c:pt>
                      <c:pt idx="591">
                        <c:v>-2</c:v>
                      </c:pt>
                      <c:pt idx="592">
                        <c:v>-1.8000000000000007</c:v>
                      </c:pt>
                      <c:pt idx="593">
                        <c:v>-1.2000000000000028</c:v>
                      </c:pt>
                      <c:pt idx="594">
                        <c:v>-0.5</c:v>
                      </c:pt>
                      <c:pt idx="595">
                        <c:v>-1.9000000000000021</c:v>
                      </c:pt>
                      <c:pt idx="596">
                        <c:v>0.60000000000000142</c:v>
                      </c:pt>
                      <c:pt idx="597">
                        <c:v>-0.40000000000000213</c:v>
                      </c:pt>
                      <c:pt idx="598">
                        <c:v>-1.6000000000000014</c:v>
                      </c:pt>
                      <c:pt idx="599">
                        <c:v>-0.5</c:v>
                      </c:pt>
                      <c:pt idx="600">
                        <c:v>0.70000000000000284</c:v>
                      </c:pt>
                      <c:pt idx="601">
                        <c:v>-0.60000000000000142</c:v>
                      </c:pt>
                      <c:pt idx="602">
                        <c:v>-0.60000000000000142</c:v>
                      </c:pt>
                      <c:pt idx="603">
                        <c:v>-1</c:v>
                      </c:pt>
                      <c:pt idx="604">
                        <c:v>-2</c:v>
                      </c:pt>
                      <c:pt idx="605">
                        <c:v>-0.29999999999999716</c:v>
                      </c:pt>
                      <c:pt idx="606">
                        <c:v>-0.70000000000000284</c:v>
                      </c:pt>
                      <c:pt idx="607">
                        <c:v>-0.40000000000000213</c:v>
                      </c:pt>
                      <c:pt idx="608">
                        <c:v>0</c:v>
                      </c:pt>
                      <c:pt idx="609">
                        <c:v>-1.3999999999999986</c:v>
                      </c:pt>
                      <c:pt idx="610">
                        <c:v>-1.1999999999999993</c:v>
                      </c:pt>
                      <c:pt idx="611">
                        <c:v>-1.3999999999999986</c:v>
                      </c:pt>
                      <c:pt idx="612">
                        <c:v>-2.0999999999999979</c:v>
                      </c:pt>
                      <c:pt idx="613">
                        <c:v>-0.39999999999999858</c:v>
                      </c:pt>
                      <c:pt idx="614">
                        <c:v>-2.0999999999999979</c:v>
                      </c:pt>
                      <c:pt idx="615">
                        <c:v>-1.1000000000000014</c:v>
                      </c:pt>
                      <c:pt idx="616">
                        <c:v>0</c:v>
                      </c:pt>
                      <c:pt idx="617">
                        <c:v>-2</c:v>
                      </c:pt>
                      <c:pt idx="618">
                        <c:v>9.9999999999997868E-2</c:v>
                      </c:pt>
                      <c:pt idx="619">
                        <c:v>1.5</c:v>
                      </c:pt>
                      <c:pt idx="620">
                        <c:v>-0.19999999999999929</c:v>
                      </c:pt>
                      <c:pt idx="621">
                        <c:v>-1.6999999999999993</c:v>
                      </c:pt>
                      <c:pt idx="622">
                        <c:v>-9.9999999999997868E-2</c:v>
                      </c:pt>
                      <c:pt idx="623">
                        <c:v>-1.5</c:v>
                      </c:pt>
                      <c:pt idx="624">
                        <c:v>-0.5</c:v>
                      </c:pt>
                      <c:pt idx="625">
                        <c:v>0.10000000000000142</c:v>
                      </c:pt>
                      <c:pt idx="626">
                        <c:v>-0.60000000000000142</c:v>
                      </c:pt>
                      <c:pt idx="627">
                        <c:v>-9.9999999999997868E-2</c:v>
                      </c:pt>
                      <c:pt idx="628">
                        <c:v>-1.2000000000000028</c:v>
                      </c:pt>
                      <c:pt idx="629">
                        <c:v>0.40000000000000213</c:v>
                      </c:pt>
                      <c:pt idx="630">
                        <c:v>0.30000000000000071</c:v>
                      </c:pt>
                      <c:pt idx="631">
                        <c:v>-0.89999999999999858</c:v>
                      </c:pt>
                      <c:pt idx="632">
                        <c:v>-0.5</c:v>
                      </c:pt>
                      <c:pt idx="633">
                        <c:v>-0.80000000000000071</c:v>
                      </c:pt>
                      <c:pt idx="634">
                        <c:v>-1.6000000000000014</c:v>
                      </c:pt>
                      <c:pt idx="635">
                        <c:v>-0.90000000000000213</c:v>
                      </c:pt>
                      <c:pt idx="636">
                        <c:v>-0.40000000000000213</c:v>
                      </c:pt>
                      <c:pt idx="637">
                        <c:v>0.30000000000000071</c:v>
                      </c:pt>
                      <c:pt idx="638">
                        <c:v>-1.1000000000000014</c:v>
                      </c:pt>
                      <c:pt idx="639">
                        <c:v>0.90000000000000213</c:v>
                      </c:pt>
                      <c:pt idx="640">
                        <c:v>0.30000000000000071</c:v>
                      </c:pt>
                      <c:pt idx="641">
                        <c:v>0.69999999999999929</c:v>
                      </c:pt>
                      <c:pt idx="642">
                        <c:v>-0.59999999999999787</c:v>
                      </c:pt>
                      <c:pt idx="643">
                        <c:v>0.19999999999999929</c:v>
                      </c:pt>
                      <c:pt idx="644">
                        <c:v>-0.30000000000000071</c:v>
                      </c:pt>
                      <c:pt idx="645">
                        <c:v>-1.1999999999999993</c:v>
                      </c:pt>
                      <c:pt idx="646">
                        <c:v>-0.19999999999999929</c:v>
                      </c:pt>
                      <c:pt idx="647">
                        <c:v>-1.9000000000000021</c:v>
                      </c:pt>
                      <c:pt idx="648">
                        <c:v>0.39999999999999858</c:v>
                      </c:pt>
                      <c:pt idx="649">
                        <c:v>-2.1999999999999993</c:v>
                      </c:pt>
                      <c:pt idx="650">
                        <c:v>-1.6000000000000014</c:v>
                      </c:pt>
                      <c:pt idx="651">
                        <c:v>-2.5</c:v>
                      </c:pt>
                      <c:pt idx="652">
                        <c:v>-0.80000000000000071</c:v>
                      </c:pt>
                      <c:pt idx="653">
                        <c:v>-1.3000000000000007</c:v>
                      </c:pt>
                      <c:pt idx="654">
                        <c:v>-1.0999999999999979</c:v>
                      </c:pt>
                      <c:pt idx="655">
                        <c:v>-0.40000000000000213</c:v>
                      </c:pt>
                      <c:pt idx="656">
                        <c:v>-0.30000000000000071</c:v>
                      </c:pt>
                      <c:pt idx="657">
                        <c:v>-0.79999999999999716</c:v>
                      </c:pt>
                      <c:pt idx="658">
                        <c:v>-1.3000000000000007</c:v>
                      </c:pt>
                      <c:pt idx="659">
                        <c:v>-1</c:v>
                      </c:pt>
                      <c:pt idx="660">
                        <c:v>-0.69999999999999929</c:v>
                      </c:pt>
                      <c:pt idx="661">
                        <c:v>-0.59999999999999787</c:v>
                      </c:pt>
                      <c:pt idx="662">
                        <c:v>-1</c:v>
                      </c:pt>
                      <c:pt idx="663">
                        <c:v>-0.80000000000000071</c:v>
                      </c:pt>
                      <c:pt idx="664">
                        <c:v>0.80000000000000071</c:v>
                      </c:pt>
                      <c:pt idx="665">
                        <c:v>0.10000000000000142</c:v>
                      </c:pt>
                      <c:pt idx="666">
                        <c:v>-0.30000000000000071</c:v>
                      </c:pt>
                      <c:pt idx="667">
                        <c:v>-1.6000000000000014</c:v>
                      </c:pt>
                      <c:pt idx="668">
                        <c:v>0.89999999999999858</c:v>
                      </c:pt>
                      <c:pt idx="669">
                        <c:v>-1</c:v>
                      </c:pt>
                      <c:pt idx="670">
                        <c:v>0.10000000000000142</c:v>
                      </c:pt>
                      <c:pt idx="671">
                        <c:v>0.19999999999999929</c:v>
                      </c:pt>
                      <c:pt idx="672">
                        <c:v>-0.40000000000000213</c:v>
                      </c:pt>
                      <c:pt idx="673">
                        <c:v>-1.3999999999999986</c:v>
                      </c:pt>
                      <c:pt idx="674">
                        <c:v>-0.20000000000000284</c:v>
                      </c:pt>
                      <c:pt idx="675">
                        <c:v>-1.1999999999999993</c:v>
                      </c:pt>
                      <c:pt idx="676">
                        <c:v>0.19999999999999929</c:v>
                      </c:pt>
                      <c:pt idx="677">
                        <c:v>-0.10000000000000142</c:v>
                      </c:pt>
                      <c:pt idx="678">
                        <c:v>-1</c:v>
                      </c:pt>
                      <c:pt idx="679">
                        <c:v>-0.69999999999999929</c:v>
                      </c:pt>
                      <c:pt idx="680">
                        <c:v>-1.1999999999999993</c:v>
                      </c:pt>
                      <c:pt idx="681">
                        <c:v>-0.80000000000000071</c:v>
                      </c:pt>
                      <c:pt idx="682">
                        <c:v>-0.69999999999999929</c:v>
                      </c:pt>
                      <c:pt idx="683">
                        <c:v>-1.6000000000000014</c:v>
                      </c:pt>
                      <c:pt idx="684">
                        <c:v>-1.2000000000000028</c:v>
                      </c:pt>
                      <c:pt idx="685">
                        <c:v>-1.8999999999999986</c:v>
                      </c:pt>
                      <c:pt idx="686">
                        <c:v>-1.4000000000000021</c:v>
                      </c:pt>
                      <c:pt idx="687">
                        <c:v>-2.3999999999999986</c:v>
                      </c:pt>
                      <c:pt idx="688">
                        <c:v>-1</c:v>
                      </c:pt>
                      <c:pt idx="689">
                        <c:v>-1.0999999999999979</c:v>
                      </c:pt>
                      <c:pt idx="690">
                        <c:v>-1</c:v>
                      </c:pt>
                      <c:pt idx="691">
                        <c:v>-0.5</c:v>
                      </c:pt>
                      <c:pt idx="692">
                        <c:v>-2.3000000000000007</c:v>
                      </c:pt>
                      <c:pt idx="693">
                        <c:v>-0.69999999999999929</c:v>
                      </c:pt>
                      <c:pt idx="694">
                        <c:v>-1.1000000000000014</c:v>
                      </c:pt>
                      <c:pt idx="695">
                        <c:v>-2.6000000000000014</c:v>
                      </c:pt>
                      <c:pt idx="696">
                        <c:v>0.39999999999999858</c:v>
                      </c:pt>
                      <c:pt idx="697">
                        <c:v>0.30000000000000071</c:v>
                      </c:pt>
                      <c:pt idx="698">
                        <c:v>0.10000000000000142</c:v>
                      </c:pt>
                      <c:pt idx="699">
                        <c:v>-1.3000000000000007</c:v>
                      </c:pt>
                      <c:pt idx="700">
                        <c:v>0.79999999999999716</c:v>
                      </c:pt>
                      <c:pt idx="701">
                        <c:v>0.39999999999999858</c:v>
                      </c:pt>
                      <c:pt idx="702">
                        <c:v>-1.6999999999999993</c:v>
                      </c:pt>
                      <c:pt idx="703">
                        <c:v>0.89999999999999858</c:v>
                      </c:pt>
                      <c:pt idx="704">
                        <c:v>-1.6999999999999993</c:v>
                      </c:pt>
                      <c:pt idx="705">
                        <c:v>-0.60000000000000142</c:v>
                      </c:pt>
                      <c:pt idx="706">
                        <c:v>-0.5</c:v>
                      </c:pt>
                      <c:pt idx="707">
                        <c:v>-0.60000000000000142</c:v>
                      </c:pt>
                      <c:pt idx="708">
                        <c:v>-0.60000000000000142</c:v>
                      </c:pt>
                      <c:pt idx="709">
                        <c:v>-1.4000000000000021</c:v>
                      </c:pt>
                      <c:pt idx="710">
                        <c:v>-0.5</c:v>
                      </c:pt>
                      <c:pt idx="711">
                        <c:v>-0.5</c:v>
                      </c:pt>
                      <c:pt idx="712">
                        <c:v>-0.20000000000000284</c:v>
                      </c:pt>
                      <c:pt idx="713">
                        <c:v>0.10000000000000142</c:v>
                      </c:pt>
                      <c:pt idx="714">
                        <c:v>-1</c:v>
                      </c:pt>
                      <c:pt idx="715">
                        <c:v>0.19999999999999929</c:v>
                      </c:pt>
                      <c:pt idx="716">
                        <c:v>0</c:v>
                      </c:pt>
                      <c:pt idx="717">
                        <c:v>-1.8000000000000007</c:v>
                      </c:pt>
                      <c:pt idx="718">
                        <c:v>0.90000000000000213</c:v>
                      </c:pt>
                      <c:pt idx="719">
                        <c:v>-2.3000000000000007</c:v>
                      </c:pt>
                      <c:pt idx="720">
                        <c:v>-0.5</c:v>
                      </c:pt>
                      <c:pt idx="721">
                        <c:v>-1.0999999999999979</c:v>
                      </c:pt>
                      <c:pt idx="722">
                        <c:v>0.19999999999999929</c:v>
                      </c:pt>
                      <c:pt idx="723">
                        <c:v>-1.0999999999999979</c:v>
                      </c:pt>
                      <c:pt idx="724">
                        <c:v>-1.6999999999999993</c:v>
                      </c:pt>
                      <c:pt idx="725">
                        <c:v>-1.2000000000000028</c:v>
                      </c:pt>
                      <c:pt idx="726">
                        <c:v>-2</c:v>
                      </c:pt>
                      <c:pt idx="727">
                        <c:v>-1.8999999999999986</c:v>
                      </c:pt>
                      <c:pt idx="728">
                        <c:v>9.9999999999997868E-2</c:v>
                      </c:pt>
                      <c:pt idx="729">
                        <c:v>-0.80000000000000071</c:v>
                      </c:pt>
                      <c:pt idx="730">
                        <c:v>-1.1999999999999993</c:v>
                      </c:pt>
                      <c:pt idx="731">
                        <c:v>-1.1999999999999993</c:v>
                      </c:pt>
                      <c:pt idx="732">
                        <c:v>-0.90000000000000213</c:v>
                      </c:pt>
                      <c:pt idx="733">
                        <c:v>-1.5</c:v>
                      </c:pt>
                      <c:pt idx="734">
                        <c:v>-1.8000000000000007</c:v>
                      </c:pt>
                      <c:pt idx="735">
                        <c:v>-1.9000000000000021</c:v>
                      </c:pt>
                      <c:pt idx="736">
                        <c:v>-2.2000000000000028</c:v>
                      </c:pt>
                      <c:pt idx="737">
                        <c:v>-1</c:v>
                      </c:pt>
                      <c:pt idx="738">
                        <c:v>0.10000000000000142</c:v>
                      </c:pt>
                      <c:pt idx="739">
                        <c:v>-2.3000000000000007</c:v>
                      </c:pt>
                      <c:pt idx="740">
                        <c:v>-2.8000000000000007</c:v>
                      </c:pt>
                      <c:pt idx="741">
                        <c:v>-1.3999999999999986</c:v>
                      </c:pt>
                      <c:pt idx="742">
                        <c:v>-0.59999999999999787</c:v>
                      </c:pt>
                      <c:pt idx="743">
                        <c:v>-1.0999999999999979</c:v>
                      </c:pt>
                      <c:pt idx="744">
                        <c:v>-2.8999999999999986</c:v>
                      </c:pt>
                      <c:pt idx="745">
                        <c:v>0.60000000000000142</c:v>
                      </c:pt>
                      <c:pt idx="746">
                        <c:v>-2.1999999999999993</c:v>
                      </c:pt>
                      <c:pt idx="747">
                        <c:v>-1.1000000000000014</c:v>
                      </c:pt>
                      <c:pt idx="748">
                        <c:v>-2.6000000000000014</c:v>
                      </c:pt>
                      <c:pt idx="749">
                        <c:v>-2</c:v>
                      </c:pt>
                      <c:pt idx="750">
                        <c:v>0.10000000000000142</c:v>
                      </c:pt>
                      <c:pt idx="751">
                        <c:v>-0.5</c:v>
                      </c:pt>
                      <c:pt idx="752">
                        <c:v>-3.4000000000000021</c:v>
                      </c:pt>
                      <c:pt idx="753">
                        <c:v>-1.3999999999999986</c:v>
                      </c:pt>
                      <c:pt idx="754">
                        <c:v>-1.7000000000000028</c:v>
                      </c:pt>
                      <c:pt idx="755">
                        <c:v>-1.9000000000000021</c:v>
                      </c:pt>
                      <c:pt idx="756">
                        <c:v>-2</c:v>
                      </c:pt>
                      <c:pt idx="757">
                        <c:v>-1.1000000000000014</c:v>
                      </c:pt>
                      <c:pt idx="758">
                        <c:v>-0.79999999999999716</c:v>
                      </c:pt>
                      <c:pt idx="759">
                        <c:v>-0.79999999999999716</c:v>
                      </c:pt>
                      <c:pt idx="760">
                        <c:v>-0.70000000000000284</c:v>
                      </c:pt>
                      <c:pt idx="761">
                        <c:v>-1.7999999999999972</c:v>
                      </c:pt>
                      <c:pt idx="762">
                        <c:v>-3.1000000000000014</c:v>
                      </c:pt>
                      <c:pt idx="763">
                        <c:v>-1.6999999999999957</c:v>
                      </c:pt>
                      <c:pt idx="764">
                        <c:v>-1.8000000000000043</c:v>
                      </c:pt>
                      <c:pt idx="765">
                        <c:v>-0.39999999999999858</c:v>
                      </c:pt>
                      <c:pt idx="766">
                        <c:v>-1.5</c:v>
                      </c:pt>
                      <c:pt idx="767">
                        <c:v>-1.2000000000000028</c:v>
                      </c:pt>
                      <c:pt idx="768">
                        <c:v>-1.8999999999999986</c:v>
                      </c:pt>
                      <c:pt idx="769">
                        <c:v>-2.0999999999999943</c:v>
                      </c:pt>
                      <c:pt idx="770">
                        <c:v>-1.7000000000000028</c:v>
                      </c:pt>
                      <c:pt idx="771">
                        <c:v>-0.60000000000000142</c:v>
                      </c:pt>
                      <c:pt idx="772">
                        <c:v>-0.60000000000000142</c:v>
                      </c:pt>
                      <c:pt idx="773">
                        <c:v>-1.9999999999999964</c:v>
                      </c:pt>
                      <c:pt idx="774">
                        <c:v>-0.90000000000000213</c:v>
                      </c:pt>
                      <c:pt idx="775">
                        <c:v>-2.3999999999999986</c:v>
                      </c:pt>
                      <c:pt idx="776">
                        <c:v>-1.8999999999999986</c:v>
                      </c:pt>
                      <c:pt idx="777">
                        <c:v>-0.10000000000000142</c:v>
                      </c:pt>
                      <c:pt idx="778">
                        <c:v>-2.1999999999999993</c:v>
                      </c:pt>
                      <c:pt idx="779">
                        <c:v>-1</c:v>
                      </c:pt>
                      <c:pt idx="780">
                        <c:v>-0.10000000000000142</c:v>
                      </c:pt>
                      <c:pt idx="781">
                        <c:v>-2.1000000000000014</c:v>
                      </c:pt>
                      <c:pt idx="782">
                        <c:v>0.10000000000000142</c:v>
                      </c:pt>
                      <c:pt idx="783">
                        <c:v>-3.6000000000000014</c:v>
                      </c:pt>
                      <c:pt idx="784">
                        <c:v>-2.5</c:v>
                      </c:pt>
                      <c:pt idx="785">
                        <c:v>0.10000000000000142</c:v>
                      </c:pt>
                      <c:pt idx="786">
                        <c:v>0</c:v>
                      </c:pt>
                      <c:pt idx="787">
                        <c:v>-0.40000000000000213</c:v>
                      </c:pt>
                      <c:pt idx="788">
                        <c:v>-1.1999999999999993</c:v>
                      </c:pt>
                      <c:pt idx="789">
                        <c:v>-1.5999999999999979</c:v>
                      </c:pt>
                      <c:pt idx="790">
                        <c:v>-1.3999999999999986</c:v>
                      </c:pt>
                      <c:pt idx="791">
                        <c:v>-1.6000000000000014</c:v>
                      </c:pt>
                      <c:pt idx="792">
                        <c:v>-1</c:v>
                      </c:pt>
                      <c:pt idx="793">
                        <c:v>-2.1999999999999993</c:v>
                      </c:pt>
                      <c:pt idx="794">
                        <c:v>-0.5</c:v>
                      </c:pt>
                      <c:pt idx="795">
                        <c:v>-1.2999999999999972</c:v>
                      </c:pt>
                      <c:pt idx="796">
                        <c:v>-1.0999999999999979</c:v>
                      </c:pt>
                      <c:pt idx="797">
                        <c:v>-2.1999999999999993</c:v>
                      </c:pt>
                      <c:pt idx="798">
                        <c:v>0</c:v>
                      </c:pt>
                      <c:pt idx="799">
                        <c:v>-3</c:v>
                      </c:pt>
                      <c:pt idx="800">
                        <c:v>-0.40000000000000213</c:v>
                      </c:pt>
                      <c:pt idx="801">
                        <c:v>-2.1000000000000014</c:v>
                      </c:pt>
                      <c:pt idx="802">
                        <c:v>-1.8000000000000007</c:v>
                      </c:pt>
                      <c:pt idx="803">
                        <c:v>0.5</c:v>
                      </c:pt>
                      <c:pt idx="804">
                        <c:v>-3.8000000000000007</c:v>
                      </c:pt>
                      <c:pt idx="805">
                        <c:v>-2.7999999999999972</c:v>
                      </c:pt>
                      <c:pt idx="806">
                        <c:v>-2.1999999999999993</c:v>
                      </c:pt>
                      <c:pt idx="807">
                        <c:v>0</c:v>
                      </c:pt>
                      <c:pt idx="808">
                        <c:v>-0.80000000000000071</c:v>
                      </c:pt>
                      <c:pt idx="809">
                        <c:v>-0.70000000000000284</c:v>
                      </c:pt>
                      <c:pt idx="810">
                        <c:v>-1.5</c:v>
                      </c:pt>
                      <c:pt idx="811">
                        <c:v>-1.5</c:v>
                      </c:pt>
                      <c:pt idx="812">
                        <c:v>-1.5</c:v>
                      </c:pt>
                      <c:pt idx="813">
                        <c:v>-1.8000000000000007</c:v>
                      </c:pt>
                      <c:pt idx="814">
                        <c:v>-2.5999999999999979</c:v>
                      </c:pt>
                      <c:pt idx="815">
                        <c:v>-2.1999999999999993</c:v>
                      </c:pt>
                      <c:pt idx="816">
                        <c:v>-1.8000000000000007</c:v>
                      </c:pt>
                      <c:pt idx="817">
                        <c:v>-2.1999999999999993</c:v>
                      </c:pt>
                      <c:pt idx="818">
                        <c:v>-0.19999999999999929</c:v>
                      </c:pt>
                      <c:pt idx="819">
                        <c:v>1.1000000000000014</c:v>
                      </c:pt>
                      <c:pt idx="820">
                        <c:v>-1.1000000000000014</c:v>
                      </c:pt>
                      <c:pt idx="821">
                        <c:v>-0.19999999999999929</c:v>
                      </c:pt>
                      <c:pt idx="822">
                        <c:v>-1.5</c:v>
                      </c:pt>
                      <c:pt idx="823">
                        <c:v>0.30000000000000071</c:v>
                      </c:pt>
                      <c:pt idx="824">
                        <c:v>-1.3999999999999986</c:v>
                      </c:pt>
                      <c:pt idx="825">
                        <c:v>0.30000000000000071</c:v>
                      </c:pt>
                      <c:pt idx="826">
                        <c:v>-0.90000000000000213</c:v>
                      </c:pt>
                      <c:pt idx="827">
                        <c:v>-1.5</c:v>
                      </c:pt>
                      <c:pt idx="828">
                        <c:v>-0.19999999999999929</c:v>
                      </c:pt>
                      <c:pt idx="829">
                        <c:v>-0.89999999999999858</c:v>
                      </c:pt>
                      <c:pt idx="830">
                        <c:v>0</c:v>
                      </c:pt>
                      <c:pt idx="831">
                        <c:v>-0.89999999999999858</c:v>
                      </c:pt>
                      <c:pt idx="832">
                        <c:v>-1</c:v>
                      </c:pt>
                      <c:pt idx="833">
                        <c:v>-0.80000000000000071</c:v>
                      </c:pt>
                      <c:pt idx="834">
                        <c:v>-2.3000000000000007</c:v>
                      </c:pt>
                      <c:pt idx="835">
                        <c:v>-1.6999999999999993</c:v>
                      </c:pt>
                      <c:pt idx="836">
                        <c:v>-0.80000000000000071</c:v>
                      </c:pt>
                      <c:pt idx="837">
                        <c:v>0.19999999999999929</c:v>
                      </c:pt>
                      <c:pt idx="838">
                        <c:v>-2.3999999999999986</c:v>
                      </c:pt>
                      <c:pt idx="839">
                        <c:v>-0.19999999999999929</c:v>
                      </c:pt>
                      <c:pt idx="840">
                        <c:v>-2.3000000000000007</c:v>
                      </c:pt>
                      <c:pt idx="841">
                        <c:v>-0.30000000000000071</c:v>
                      </c:pt>
                      <c:pt idx="842">
                        <c:v>-0.5</c:v>
                      </c:pt>
                      <c:pt idx="843">
                        <c:v>-0.19999999999999929</c:v>
                      </c:pt>
                      <c:pt idx="844">
                        <c:v>-0.19999999999999929</c:v>
                      </c:pt>
                      <c:pt idx="845">
                        <c:v>-1.1000000000000014</c:v>
                      </c:pt>
                      <c:pt idx="846">
                        <c:v>-1.0999999999999979</c:v>
                      </c:pt>
                      <c:pt idx="847">
                        <c:v>-0.69999999999999929</c:v>
                      </c:pt>
                      <c:pt idx="848">
                        <c:v>-1.3999999999999986</c:v>
                      </c:pt>
                      <c:pt idx="849">
                        <c:v>-0.30000000000000071</c:v>
                      </c:pt>
                      <c:pt idx="850">
                        <c:v>-1.3000000000000007</c:v>
                      </c:pt>
                      <c:pt idx="851">
                        <c:v>0.69999999999999929</c:v>
                      </c:pt>
                      <c:pt idx="852">
                        <c:v>-1.3999999999999986</c:v>
                      </c:pt>
                      <c:pt idx="853">
                        <c:v>-0.69999999999999929</c:v>
                      </c:pt>
                      <c:pt idx="854">
                        <c:v>0.5</c:v>
                      </c:pt>
                      <c:pt idx="855">
                        <c:v>-0.10000000000000142</c:v>
                      </c:pt>
                      <c:pt idx="856">
                        <c:v>-0.10000000000000142</c:v>
                      </c:pt>
                      <c:pt idx="857">
                        <c:v>1.1000000000000014</c:v>
                      </c:pt>
                      <c:pt idx="858">
                        <c:v>0.19999999999999929</c:v>
                      </c:pt>
                      <c:pt idx="859">
                        <c:v>-1.1999999999999993</c:v>
                      </c:pt>
                      <c:pt idx="860">
                        <c:v>-0.5</c:v>
                      </c:pt>
                      <c:pt idx="861">
                        <c:v>-1.3999999999999986</c:v>
                      </c:pt>
                      <c:pt idx="862">
                        <c:v>-2.3000000000000007</c:v>
                      </c:pt>
                      <c:pt idx="863">
                        <c:v>-1.1999999999999993</c:v>
                      </c:pt>
                      <c:pt idx="864">
                        <c:v>-0.40000000000000213</c:v>
                      </c:pt>
                      <c:pt idx="865">
                        <c:v>-1.2999999999999972</c:v>
                      </c:pt>
                      <c:pt idx="866">
                        <c:v>-1.3000000000000007</c:v>
                      </c:pt>
                      <c:pt idx="867">
                        <c:v>-0.79999999999999716</c:v>
                      </c:pt>
                      <c:pt idx="868">
                        <c:v>-2.1999999999999957</c:v>
                      </c:pt>
                      <c:pt idx="869">
                        <c:v>-1.6999999999999993</c:v>
                      </c:pt>
                      <c:pt idx="870">
                        <c:v>-2.7000000000000028</c:v>
                      </c:pt>
                      <c:pt idx="871">
                        <c:v>-9.9999999999994316E-2</c:v>
                      </c:pt>
                      <c:pt idx="872">
                        <c:v>-0.30000000000000426</c:v>
                      </c:pt>
                      <c:pt idx="873">
                        <c:v>-0.29999999999999716</c:v>
                      </c:pt>
                      <c:pt idx="874">
                        <c:v>-0.60000000000000142</c:v>
                      </c:pt>
                      <c:pt idx="875">
                        <c:v>-1.1999999999999957</c:v>
                      </c:pt>
                      <c:pt idx="876">
                        <c:v>-0.70000000000000284</c:v>
                      </c:pt>
                      <c:pt idx="877">
                        <c:v>-1.2000000000000028</c:v>
                      </c:pt>
                      <c:pt idx="878">
                        <c:v>0.40000000000000568</c:v>
                      </c:pt>
                      <c:pt idx="879">
                        <c:v>0</c:v>
                      </c:pt>
                      <c:pt idx="880">
                        <c:v>-2.3000000000000043</c:v>
                      </c:pt>
                      <c:pt idx="881">
                        <c:v>-2.8999999999999986</c:v>
                      </c:pt>
                      <c:pt idx="882">
                        <c:v>-0.30000000000000426</c:v>
                      </c:pt>
                      <c:pt idx="883">
                        <c:v>-0.79999999999999716</c:v>
                      </c:pt>
                      <c:pt idx="884">
                        <c:v>-0.79999999999999716</c:v>
                      </c:pt>
                      <c:pt idx="885">
                        <c:v>-1.7000000000000028</c:v>
                      </c:pt>
                      <c:pt idx="886">
                        <c:v>-1.3000000000000007</c:v>
                      </c:pt>
                      <c:pt idx="887">
                        <c:v>-0.90000000000000568</c:v>
                      </c:pt>
                      <c:pt idx="888">
                        <c:v>-1.1000000000000014</c:v>
                      </c:pt>
                      <c:pt idx="889">
                        <c:v>-2.8000000000000043</c:v>
                      </c:pt>
                      <c:pt idx="890">
                        <c:v>-0.10000000000000142</c:v>
                      </c:pt>
                      <c:pt idx="891">
                        <c:v>-1.6999999999999957</c:v>
                      </c:pt>
                      <c:pt idx="892">
                        <c:v>-1.2999999999999972</c:v>
                      </c:pt>
                      <c:pt idx="893">
                        <c:v>-0.60000000000000142</c:v>
                      </c:pt>
                      <c:pt idx="894">
                        <c:v>-0.89999999999999858</c:v>
                      </c:pt>
                      <c:pt idx="895">
                        <c:v>-0.20000000000000284</c:v>
                      </c:pt>
                      <c:pt idx="896">
                        <c:v>-2.1000000000000014</c:v>
                      </c:pt>
                      <c:pt idx="897">
                        <c:v>-1.2999999999999972</c:v>
                      </c:pt>
                      <c:pt idx="898">
                        <c:v>0</c:v>
                      </c:pt>
                      <c:pt idx="899">
                        <c:v>-1.7000000000000028</c:v>
                      </c:pt>
                      <c:pt idx="900">
                        <c:v>-2.1000000000000014</c:v>
                      </c:pt>
                      <c:pt idx="901">
                        <c:v>-1.8000000000000043</c:v>
                      </c:pt>
                      <c:pt idx="902">
                        <c:v>0.5</c:v>
                      </c:pt>
                      <c:pt idx="903">
                        <c:v>-2</c:v>
                      </c:pt>
                      <c:pt idx="904">
                        <c:v>-1.5</c:v>
                      </c:pt>
                      <c:pt idx="905">
                        <c:v>-1.3999999999999986</c:v>
                      </c:pt>
                      <c:pt idx="906">
                        <c:v>-0.29999999999999716</c:v>
                      </c:pt>
                      <c:pt idx="907">
                        <c:v>-1</c:v>
                      </c:pt>
                      <c:pt idx="908">
                        <c:v>-1.5</c:v>
                      </c:pt>
                      <c:pt idx="909">
                        <c:v>-1.8999999999999986</c:v>
                      </c:pt>
                      <c:pt idx="910">
                        <c:v>-1.1999999999999957</c:v>
                      </c:pt>
                      <c:pt idx="911">
                        <c:v>-1.3999999999999986</c:v>
                      </c:pt>
                      <c:pt idx="912">
                        <c:v>-1.5</c:v>
                      </c:pt>
                      <c:pt idx="913">
                        <c:v>-0.70000000000000284</c:v>
                      </c:pt>
                      <c:pt idx="914">
                        <c:v>-0.79999999999999716</c:v>
                      </c:pt>
                      <c:pt idx="915">
                        <c:v>-0.70000000000000284</c:v>
                      </c:pt>
                      <c:pt idx="916">
                        <c:v>0.70000000000000284</c:v>
                      </c:pt>
                      <c:pt idx="917">
                        <c:v>-1</c:v>
                      </c:pt>
                      <c:pt idx="918">
                        <c:v>-0.89999999999999858</c:v>
                      </c:pt>
                      <c:pt idx="919">
                        <c:v>-0.10000000000000142</c:v>
                      </c:pt>
                      <c:pt idx="920">
                        <c:v>0.60000000000000142</c:v>
                      </c:pt>
                      <c:pt idx="921">
                        <c:v>0.5</c:v>
                      </c:pt>
                      <c:pt idx="922">
                        <c:v>0.79999999999999716</c:v>
                      </c:pt>
                      <c:pt idx="923">
                        <c:v>-1</c:v>
                      </c:pt>
                      <c:pt idx="924">
                        <c:v>9.9999999999994316E-2</c:v>
                      </c:pt>
                      <c:pt idx="925">
                        <c:v>-1.1000000000000014</c:v>
                      </c:pt>
                      <c:pt idx="926">
                        <c:v>-0.89999999999999858</c:v>
                      </c:pt>
                      <c:pt idx="927">
                        <c:v>-2.4000000000000021</c:v>
                      </c:pt>
                      <c:pt idx="928">
                        <c:v>-1.1000000000000014</c:v>
                      </c:pt>
                      <c:pt idx="929">
                        <c:v>0.39999999999999858</c:v>
                      </c:pt>
                      <c:pt idx="930">
                        <c:v>1.1000000000000014</c:v>
                      </c:pt>
                      <c:pt idx="931">
                        <c:v>0.20000000000000284</c:v>
                      </c:pt>
                      <c:pt idx="932">
                        <c:v>-1</c:v>
                      </c:pt>
                      <c:pt idx="933">
                        <c:v>-1.5</c:v>
                      </c:pt>
                      <c:pt idx="934">
                        <c:v>-1</c:v>
                      </c:pt>
                      <c:pt idx="935">
                        <c:v>0.19999999999999574</c:v>
                      </c:pt>
                      <c:pt idx="936">
                        <c:v>-2.7999999999999972</c:v>
                      </c:pt>
                      <c:pt idx="937">
                        <c:v>0.5</c:v>
                      </c:pt>
                      <c:pt idx="938">
                        <c:v>-0.80000000000000426</c:v>
                      </c:pt>
                      <c:pt idx="939">
                        <c:v>0.29999999999999716</c:v>
                      </c:pt>
                      <c:pt idx="940">
                        <c:v>-1</c:v>
                      </c:pt>
                      <c:pt idx="941">
                        <c:v>-0.80000000000000071</c:v>
                      </c:pt>
                      <c:pt idx="942">
                        <c:v>-0.20000000000000284</c:v>
                      </c:pt>
                      <c:pt idx="943">
                        <c:v>-0.89999999999999858</c:v>
                      </c:pt>
                      <c:pt idx="944">
                        <c:v>-0.89999999999999858</c:v>
                      </c:pt>
                      <c:pt idx="945">
                        <c:v>0.19999999999999929</c:v>
                      </c:pt>
                      <c:pt idx="946">
                        <c:v>-9.9999999999997868E-2</c:v>
                      </c:pt>
                      <c:pt idx="947">
                        <c:v>-2.7000000000000028</c:v>
                      </c:pt>
                      <c:pt idx="948">
                        <c:v>0</c:v>
                      </c:pt>
                      <c:pt idx="949">
                        <c:v>-0.89999999999999858</c:v>
                      </c:pt>
                      <c:pt idx="950">
                        <c:v>0.19999999999999929</c:v>
                      </c:pt>
                      <c:pt idx="951">
                        <c:v>0.40000000000000213</c:v>
                      </c:pt>
                      <c:pt idx="952">
                        <c:v>0</c:v>
                      </c:pt>
                      <c:pt idx="953">
                        <c:v>0</c:v>
                      </c:pt>
                      <c:pt idx="954">
                        <c:v>-0.30000000000000071</c:v>
                      </c:pt>
                      <c:pt idx="955">
                        <c:v>0.39999999999999858</c:v>
                      </c:pt>
                      <c:pt idx="956">
                        <c:v>0.19999999999999929</c:v>
                      </c:pt>
                      <c:pt idx="957">
                        <c:v>-1.5999999999999979</c:v>
                      </c:pt>
                      <c:pt idx="958">
                        <c:v>-0.80000000000000071</c:v>
                      </c:pt>
                      <c:pt idx="959">
                        <c:v>-0.40000000000000213</c:v>
                      </c:pt>
                      <c:pt idx="960">
                        <c:v>-1.6999999999999993</c:v>
                      </c:pt>
                      <c:pt idx="961">
                        <c:v>-0.20000000000000284</c:v>
                      </c:pt>
                      <c:pt idx="962">
                        <c:v>0.60000000000000142</c:v>
                      </c:pt>
                      <c:pt idx="963">
                        <c:v>0.5</c:v>
                      </c:pt>
                      <c:pt idx="964">
                        <c:v>-1.3000000000000007</c:v>
                      </c:pt>
                      <c:pt idx="965">
                        <c:v>-2.3000000000000007</c:v>
                      </c:pt>
                      <c:pt idx="966">
                        <c:v>-2.3999999999999986</c:v>
                      </c:pt>
                      <c:pt idx="967">
                        <c:v>-2</c:v>
                      </c:pt>
                      <c:pt idx="968">
                        <c:v>-1.3999999999999986</c:v>
                      </c:pt>
                      <c:pt idx="969">
                        <c:v>-2.8999999999999986</c:v>
                      </c:pt>
                      <c:pt idx="970">
                        <c:v>0.80000000000000071</c:v>
                      </c:pt>
                      <c:pt idx="971">
                        <c:v>0.30000000000000071</c:v>
                      </c:pt>
                      <c:pt idx="972">
                        <c:v>-1.3000000000000007</c:v>
                      </c:pt>
                      <c:pt idx="973">
                        <c:v>-2.1999999999999993</c:v>
                      </c:pt>
                      <c:pt idx="974">
                        <c:v>-0.69999999999999929</c:v>
                      </c:pt>
                      <c:pt idx="975">
                        <c:v>0.19999999999999929</c:v>
                      </c:pt>
                      <c:pt idx="976">
                        <c:v>9.9999999999997868E-2</c:v>
                      </c:pt>
                      <c:pt idx="977">
                        <c:v>-1.8000000000000007</c:v>
                      </c:pt>
                      <c:pt idx="978">
                        <c:v>0.10000000000000142</c:v>
                      </c:pt>
                      <c:pt idx="979">
                        <c:v>0.80000000000000071</c:v>
                      </c:pt>
                      <c:pt idx="980">
                        <c:v>-1.9000000000000021</c:v>
                      </c:pt>
                      <c:pt idx="981">
                        <c:v>-1.0999999999999979</c:v>
                      </c:pt>
                      <c:pt idx="982">
                        <c:v>-2.0999999999999979</c:v>
                      </c:pt>
                      <c:pt idx="983">
                        <c:v>0.19999999999999929</c:v>
                      </c:pt>
                      <c:pt idx="984">
                        <c:v>9.9999999999997868E-2</c:v>
                      </c:pt>
                      <c:pt idx="985">
                        <c:v>-2.0999999999999979</c:v>
                      </c:pt>
                      <c:pt idx="986">
                        <c:v>-0.10000000000000142</c:v>
                      </c:pt>
                      <c:pt idx="987">
                        <c:v>-2.1000000000000014</c:v>
                      </c:pt>
                      <c:pt idx="988">
                        <c:v>-1</c:v>
                      </c:pt>
                      <c:pt idx="989">
                        <c:v>0.20000000000000284</c:v>
                      </c:pt>
                      <c:pt idx="990">
                        <c:v>-0.90000000000000213</c:v>
                      </c:pt>
                      <c:pt idx="991">
                        <c:v>0</c:v>
                      </c:pt>
                      <c:pt idx="992">
                        <c:v>-0.30000000000000071</c:v>
                      </c:pt>
                      <c:pt idx="993">
                        <c:v>-2.5</c:v>
                      </c:pt>
                      <c:pt idx="994">
                        <c:v>-9.9999999999997868E-2</c:v>
                      </c:pt>
                      <c:pt idx="995">
                        <c:v>-1.6000000000000014</c:v>
                      </c:pt>
                      <c:pt idx="996">
                        <c:v>-2.3999999999999986</c:v>
                      </c:pt>
                      <c:pt idx="997">
                        <c:v>-0.20000000000000284</c:v>
                      </c:pt>
                      <c:pt idx="998">
                        <c:v>-1</c:v>
                      </c:pt>
                      <c:pt idx="999">
                        <c:v>-0.70000000000000284</c:v>
                      </c:pt>
                      <c:pt idx="1000">
                        <c:v>0.90000000000000213</c:v>
                      </c:pt>
                      <c:pt idx="1001">
                        <c:v>-0.69999999999999929</c:v>
                      </c:pt>
                      <c:pt idx="1002">
                        <c:v>-1</c:v>
                      </c:pt>
                      <c:pt idx="1003">
                        <c:v>-0.30000000000000071</c:v>
                      </c:pt>
                      <c:pt idx="1004">
                        <c:v>1.1000000000000014</c:v>
                      </c:pt>
                      <c:pt idx="1005">
                        <c:v>9.9999999999997868E-2</c:v>
                      </c:pt>
                      <c:pt idx="1006">
                        <c:v>-0.69999999999999929</c:v>
                      </c:pt>
                      <c:pt idx="1007">
                        <c:v>0.30000000000000071</c:v>
                      </c:pt>
                      <c:pt idx="1008">
                        <c:v>-0.19999999999999929</c:v>
                      </c:pt>
                      <c:pt idx="1009">
                        <c:v>0.30000000000000071</c:v>
                      </c:pt>
                      <c:pt idx="1010">
                        <c:v>-0.90000000000000213</c:v>
                      </c:pt>
                      <c:pt idx="1011">
                        <c:v>-0.90000000000000213</c:v>
                      </c:pt>
                      <c:pt idx="1012">
                        <c:v>-1</c:v>
                      </c:pt>
                      <c:pt idx="1013">
                        <c:v>0.39999999999999858</c:v>
                      </c:pt>
                      <c:pt idx="1014">
                        <c:v>-1.6000000000000014</c:v>
                      </c:pt>
                      <c:pt idx="1015">
                        <c:v>-2.5</c:v>
                      </c:pt>
                      <c:pt idx="1016">
                        <c:v>-2.1000000000000014</c:v>
                      </c:pt>
                      <c:pt idx="1017">
                        <c:v>-2.6000000000000014</c:v>
                      </c:pt>
                      <c:pt idx="1018">
                        <c:v>-0.5</c:v>
                      </c:pt>
                      <c:pt idx="1019">
                        <c:v>-1.7999999999999972</c:v>
                      </c:pt>
                      <c:pt idx="1020">
                        <c:v>1.3000000000000007</c:v>
                      </c:pt>
                      <c:pt idx="1021">
                        <c:v>0.10000000000000142</c:v>
                      </c:pt>
                      <c:pt idx="1022">
                        <c:v>-1.5</c:v>
                      </c:pt>
                      <c:pt idx="1023">
                        <c:v>-0.10000000000000142</c:v>
                      </c:pt>
                      <c:pt idx="1024">
                        <c:v>-1.3000000000000007</c:v>
                      </c:pt>
                      <c:pt idx="1025">
                        <c:v>-0.60000000000000142</c:v>
                      </c:pt>
                      <c:pt idx="1026">
                        <c:v>-0.80000000000000071</c:v>
                      </c:pt>
                      <c:pt idx="1027">
                        <c:v>-1</c:v>
                      </c:pt>
                      <c:pt idx="1028">
                        <c:v>-2</c:v>
                      </c:pt>
                      <c:pt idx="1029">
                        <c:v>-1.5999999999999979</c:v>
                      </c:pt>
                      <c:pt idx="1030">
                        <c:v>-9.9999999999997868E-2</c:v>
                      </c:pt>
                      <c:pt idx="1031">
                        <c:v>-0.39999999999999858</c:v>
                      </c:pt>
                      <c:pt idx="1032">
                        <c:v>-0.69999999999999929</c:v>
                      </c:pt>
                      <c:pt idx="1033">
                        <c:v>-0.69999999999999929</c:v>
                      </c:pt>
                      <c:pt idx="1034">
                        <c:v>-2</c:v>
                      </c:pt>
                      <c:pt idx="1035">
                        <c:v>-0.29999999999999716</c:v>
                      </c:pt>
                      <c:pt idx="1036">
                        <c:v>-0.80000000000000071</c:v>
                      </c:pt>
                      <c:pt idx="1037">
                        <c:v>-2</c:v>
                      </c:pt>
                      <c:pt idx="1038">
                        <c:v>-0.39999999999999858</c:v>
                      </c:pt>
                      <c:pt idx="1039">
                        <c:v>-0.89999999999999858</c:v>
                      </c:pt>
                      <c:pt idx="1040">
                        <c:v>-1</c:v>
                      </c:pt>
                      <c:pt idx="1041">
                        <c:v>0.5</c:v>
                      </c:pt>
                      <c:pt idx="1042">
                        <c:v>-0.89999999999999858</c:v>
                      </c:pt>
                      <c:pt idx="1043">
                        <c:v>-2.9000000000000021</c:v>
                      </c:pt>
                      <c:pt idx="1044">
                        <c:v>-1.8000000000000007</c:v>
                      </c:pt>
                      <c:pt idx="1045">
                        <c:v>-0.59999999999999787</c:v>
                      </c:pt>
                      <c:pt idx="1046">
                        <c:v>-1.7999999999999972</c:v>
                      </c:pt>
                      <c:pt idx="1047">
                        <c:v>-0.89999999999999858</c:v>
                      </c:pt>
                      <c:pt idx="1048">
                        <c:v>0.19999999999999929</c:v>
                      </c:pt>
                      <c:pt idx="1049">
                        <c:v>1</c:v>
                      </c:pt>
                      <c:pt idx="1050">
                        <c:v>0.10000000000000142</c:v>
                      </c:pt>
                      <c:pt idx="1051">
                        <c:v>-1.3000000000000007</c:v>
                      </c:pt>
                      <c:pt idx="1052">
                        <c:v>-9.9999999999997868E-2</c:v>
                      </c:pt>
                      <c:pt idx="1053">
                        <c:v>0.40000000000000213</c:v>
                      </c:pt>
                      <c:pt idx="1054">
                        <c:v>0.79999999999999716</c:v>
                      </c:pt>
                      <c:pt idx="1055">
                        <c:v>-0.60000000000000142</c:v>
                      </c:pt>
                      <c:pt idx="1056">
                        <c:v>9.9999999999997868E-2</c:v>
                      </c:pt>
                      <c:pt idx="1057">
                        <c:v>0.30000000000000071</c:v>
                      </c:pt>
                      <c:pt idx="1058">
                        <c:v>-0.40000000000000213</c:v>
                      </c:pt>
                      <c:pt idx="1059">
                        <c:v>-0.90000000000000213</c:v>
                      </c:pt>
                      <c:pt idx="1060">
                        <c:v>-0.80000000000000071</c:v>
                      </c:pt>
                      <c:pt idx="1061">
                        <c:v>-1.3000000000000007</c:v>
                      </c:pt>
                      <c:pt idx="1062">
                        <c:v>-0.10000000000000142</c:v>
                      </c:pt>
                      <c:pt idx="1063">
                        <c:v>0.10000000000000142</c:v>
                      </c:pt>
                      <c:pt idx="1064">
                        <c:v>-0.60000000000000142</c:v>
                      </c:pt>
                      <c:pt idx="1065">
                        <c:v>0.89999999999999858</c:v>
                      </c:pt>
                      <c:pt idx="1066">
                        <c:v>-1.1000000000000014</c:v>
                      </c:pt>
                      <c:pt idx="1067">
                        <c:v>-0.69999999999999929</c:v>
                      </c:pt>
                      <c:pt idx="1068">
                        <c:v>-0.19999999999999929</c:v>
                      </c:pt>
                      <c:pt idx="1069">
                        <c:v>-0.29999999999999716</c:v>
                      </c:pt>
                      <c:pt idx="1070">
                        <c:v>0.30000000000000071</c:v>
                      </c:pt>
                      <c:pt idx="1071">
                        <c:v>0.30000000000000071</c:v>
                      </c:pt>
                      <c:pt idx="1072">
                        <c:v>0</c:v>
                      </c:pt>
                      <c:pt idx="1073">
                        <c:v>1.5</c:v>
                      </c:pt>
                      <c:pt idx="1074">
                        <c:v>1</c:v>
                      </c:pt>
                      <c:pt idx="1075">
                        <c:v>0</c:v>
                      </c:pt>
                      <c:pt idx="1076">
                        <c:v>3.2000000000000011</c:v>
                      </c:pt>
                      <c:pt idx="1077">
                        <c:v>0.59999999999999787</c:v>
                      </c:pt>
                      <c:pt idx="1078">
                        <c:v>-1.3000000000000007</c:v>
                      </c:pt>
                      <c:pt idx="1079">
                        <c:v>-9.9999999999997868E-2</c:v>
                      </c:pt>
                      <c:pt idx="1080">
                        <c:v>1.9000000000000004</c:v>
                      </c:pt>
                      <c:pt idx="1081">
                        <c:v>-0.80000000000000071</c:v>
                      </c:pt>
                      <c:pt idx="1082">
                        <c:v>-1.4000000000000004</c:v>
                      </c:pt>
                      <c:pt idx="1083">
                        <c:v>-0.5</c:v>
                      </c:pt>
                      <c:pt idx="1084">
                        <c:v>-9.9999999999997868E-2</c:v>
                      </c:pt>
                      <c:pt idx="1085">
                        <c:v>-0.5</c:v>
                      </c:pt>
                      <c:pt idx="1086">
                        <c:v>-1.3999999999999986</c:v>
                      </c:pt>
                      <c:pt idx="1087">
                        <c:v>0.80000000000000071</c:v>
                      </c:pt>
                      <c:pt idx="1088">
                        <c:v>0.20000000000000107</c:v>
                      </c:pt>
                      <c:pt idx="1089">
                        <c:v>9.9999999999999645E-2</c:v>
                      </c:pt>
                      <c:pt idx="1090">
                        <c:v>-1.1999999999999993</c:v>
                      </c:pt>
                      <c:pt idx="1091">
                        <c:v>-0.40000000000000036</c:v>
                      </c:pt>
                      <c:pt idx="1092">
                        <c:v>0.30000000000000071</c:v>
                      </c:pt>
                      <c:pt idx="1093">
                        <c:v>1</c:v>
                      </c:pt>
                      <c:pt idx="1094">
                        <c:v>0.70000000000000107</c:v>
                      </c:pt>
                      <c:pt idx="1095">
                        <c:v>-1</c:v>
                      </c:pt>
                      <c:pt idx="1096">
                        <c:v>0.5</c:v>
                      </c:pt>
                      <c:pt idx="1097">
                        <c:v>-1.5999999999999996</c:v>
                      </c:pt>
                      <c:pt idx="1098">
                        <c:v>0.30000000000000071</c:v>
                      </c:pt>
                      <c:pt idx="1099">
                        <c:v>-0.29999999999999893</c:v>
                      </c:pt>
                      <c:pt idx="1100">
                        <c:v>1.3000000000000007</c:v>
                      </c:pt>
                      <c:pt idx="1101">
                        <c:v>9.9999999999999645E-2</c:v>
                      </c:pt>
                      <c:pt idx="1102">
                        <c:v>-0.39999999999999858</c:v>
                      </c:pt>
                      <c:pt idx="1103">
                        <c:v>0</c:v>
                      </c:pt>
                      <c:pt idx="1104">
                        <c:v>0.29999999999999893</c:v>
                      </c:pt>
                      <c:pt idx="1105">
                        <c:v>-0.59999999999999964</c:v>
                      </c:pt>
                      <c:pt idx="1106">
                        <c:v>0.70000000000000107</c:v>
                      </c:pt>
                      <c:pt idx="1107">
                        <c:v>1.3000000000000007</c:v>
                      </c:pt>
                      <c:pt idx="1108">
                        <c:v>0.30000000000000071</c:v>
                      </c:pt>
                      <c:pt idx="1109">
                        <c:v>0.40000000000000036</c:v>
                      </c:pt>
                      <c:pt idx="1110">
                        <c:v>0.70000000000000107</c:v>
                      </c:pt>
                      <c:pt idx="1111">
                        <c:v>0.40000000000000036</c:v>
                      </c:pt>
                      <c:pt idx="1112">
                        <c:v>0.19999999999999929</c:v>
                      </c:pt>
                      <c:pt idx="1113">
                        <c:v>-1.2000000000000011</c:v>
                      </c:pt>
                      <c:pt idx="1114">
                        <c:v>-0.80000000000000071</c:v>
                      </c:pt>
                      <c:pt idx="1115">
                        <c:v>0.90000000000000036</c:v>
                      </c:pt>
                      <c:pt idx="1116">
                        <c:v>0.30000000000000071</c:v>
                      </c:pt>
                      <c:pt idx="1117">
                        <c:v>0.20000000000000107</c:v>
                      </c:pt>
                      <c:pt idx="1118">
                        <c:v>-0.90000000000000036</c:v>
                      </c:pt>
                      <c:pt idx="1119">
                        <c:v>9.9999999999999645E-2</c:v>
                      </c:pt>
                      <c:pt idx="1120">
                        <c:v>0.69999999999999929</c:v>
                      </c:pt>
                      <c:pt idx="1121">
                        <c:v>1.1999999999999993</c:v>
                      </c:pt>
                      <c:pt idx="1122">
                        <c:v>0.40000000000000036</c:v>
                      </c:pt>
                      <c:pt idx="1123">
                        <c:v>0.20000000000000107</c:v>
                      </c:pt>
                      <c:pt idx="1124">
                        <c:v>1.0999999999999996</c:v>
                      </c:pt>
                      <c:pt idx="1125">
                        <c:v>0.29999999999999893</c:v>
                      </c:pt>
                      <c:pt idx="1126">
                        <c:v>0.5</c:v>
                      </c:pt>
                      <c:pt idx="1127">
                        <c:v>-0.79999999999999893</c:v>
                      </c:pt>
                      <c:pt idx="1128">
                        <c:v>0.89999999999999858</c:v>
                      </c:pt>
                      <c:pt idx="1129">
                        <c:v>2.1999999999999993</c:v>
                      </c:pt>
                      <c:pt idx="1130">
                        <c:v>0.5</c:v>
                      </c:pt>
                      <c:pt idx="1131">
                        <c:v>0.29999999999999893</c:v>
                      </c:pt>
                      <c:pt idx="1132">
                        <c:v>0.80000000000000071</c:v>
                      </c:pt>
                      <c:pt idx="1133">
                        <c:v>0.59999999999999964</c:v>
                      </c:pt>
                      <c:pt idx="1134">
                        <c:v>2.2999999999999989</c:v>
                      </c:pt>
                      <c:pt idx="1135">
                        <c:v>-1.3000000000000007</c:v>
                      </c:pt>
                      <c:pt idx="1136">
                        <c:v>0</c:v>
                      </c:pt>
                      <c:pt idx="1137">
                        <c:v>-1.1000000000000014</c:v>
                      </c:pt>
                      <c:pt idx="1138">
                        <c:v>1.2000000000000011</c:v>
                      </c:pt>
                      <c:pt idx="1139">
                        <c:v>2</c:v>
                      </c:pt>
                      <c:pt idx="1140">
                        <c:v>-0.90000000000000036</c:v>
                      </c:pt>
                      <c:pt idx="1141">
                        <c:v>-0.90000000000000036</c:v>
                      </c:pt>
                      <c:pt idx="1142">
                        <c:v>1.2000000000000011</c:v>
                      </c:pt>
                      <c:pt idx="1143">
                        <c:v>-9.9999999999999645E-2</c:v>
                      </c:pt>
                      <c:pt idx="1144">
                        <c:v>-0.40000000000000036</c:v>
                      </c:pt>
                      <c:pt idx="1145">
                        <c:v>1.2999999999999989</c:v>
                      </c:pt>
                      <c:pt idx="1146">
                        <c:v>-0.59999999999999964</c:v>
                      </c:pt>
                      <c:pt idx="1147">
                        <c:v>-0.90000000000000036</c:v>
                      </c:pt>
                      <c:pt idx="1148">
                        <c:v>0.5</c:v>
                      </c:pt>
                      <c:pt idx="1149">
                        <c:v>-0.80000000000000071</c:v>
                      </c:pt>
                      <c:pt idx="1150">
                        <c:v>0.19999999999999929</c:v>
                      </c:pt>
                      <c:pt idx="1151">
                        <c:v>0</c:v>
                      </c:pt>
                      <c:pt idx="1152">
                        <c:v>0.40000000000000036</c:v>
                      </c:pt>
                      <c:pt idx="1153">
                        <c:v>-0.90000000000000036</c:v>
                      </c:pt>
                      <c:pt idx="1154">
                        <c:v>0.40000000000000036</c:v>
                      </c:pt>
                      <c:pt idx="1155">
                        <c:v>0.59999999999999964</c:v>
                      </c:pt>
                      <c:pt idx="1156">
                        <c:v>0.69999999999999929</c:v>
                      </c:pt>
                      <c:pt idx="1157">
                        <c:v>0.80000000000000071</c:v>
                      </c:pt>
                      <c:pt idx="1158">
                        <c:v>-0.20000000000000107</c:v>
                      </c:pt>
                      <c:pt idx="1159">
                        <c:v>-1.7000000000000011</c:v>
                      </c:pt>
                      <c:pt idx="1160">
                        <c:v>-0.20000000000000107</c:v>
                      </c:pt>
                      <c:pt idx="1161">
                        <c:v>1.3000000000000007</c:v>
                      </c:pt>
                      <c:pt idx="1162">
                        <c:v>9.9999999999999645E-2</c:v>
                      </c:pt>
                      <c:pt idx="1163">
                        <c:v>0.79999999999999893</c:v>
                      </c:pt>
                      <c:pt idx="1164">
                        <c:v>0.90000000000000036</c:v>
                      </c:pt>
                      <c:pt idx="1165">
                        <c:v>1.5</c:v>
                      </c:pt>
                      <c:pt idx="1166">
                        <c:v>0.70000000000000107</c:v>
                      </c:pt>
                      <c:pt idx="1167">
                        <c:v>0.30000000000000071</c:v>
                      </c:pt>
                      <c:pt idx="1168">
                        <c:v>-0.79999999999999893</c:v>
                      </c:pt>
                      <c:pt idx="1169">
                        <c:v>0.40000000000000036</c:v>
                      </c:pt>
                      <c:pt idx="1170">
                        <c:v>-0.5</c:v>
                      </c:pt>
                      <c:pt idx="1171">
                        <c:v>0.19999999999999929</c:v>
                      </c:pt>
                      <c:pt idx="1172">
                        <c:v>-0.5</c:v>
                      </c:pt>
                      <c:pt idx="1173">
                        <c:v>9.9999999999999645E-2</c:v>
                      </c:pt>
                      <c:pt idx="1174">
                        <c:v>0.5</c:v>
                      </c:pt>
                      <c:pt idx="1175">
                        <c:v>0.70000000000000107</c:v>
                      </c:pt>
                      <c:pt idx="1176">
                        <c:v>-0.59999999999999964</c:v>
                      </c:pt>
                      <c:pt idx="1177">
                        <c:v>0.5</c:v>
                      </c:pt>
                      <c:pt idx="1178">
                        <c:v>0.30000000000000071</c:v>
                      </c:pt>
                      <c:pt idx="1179">
                        <c:v>-1.8000000000000007</c:v>
                      </c:pt>
                      <c:pt idx="1180">
                        <c:v>1.0999999999999996</c:v>
                      </c:pt>
                      <c:pt idx="1181">
                        <c:v>0.40000000000000036</c:v>
                      </c:pt>
                      <c:pt idx="1182">
                        <c:v>-0.80000000000000071</c:v>
                      </c:pt>
                      <c:pt idx="1183">
                        <c:v>0.79999999999999893</c:v>
                      </c:pt>
                      <c:pt idx="1184">
                        <c:v>0.80000000000000071</c:v>
                      </c:pt>
                      <c:pt idx="1185">
                        <c:v>0.20000000000000107</c:v>
                      </c:pt>
                      <c:pt idx="1186">
                        <c:v>0.40000000000000036</c:v>
                      </c:pt>
                      <c:pt idx="1187">
                        <c:v>1.0999999999999996</c:v>
                      </c:pt>
                      <c:pt idx="1188">
                        <c:v>-0.40000000000000036</c:v>
                      </c:pt>
                      <c:pt idx="1189">
                        <c:v>-0.30000000000000071</c:v>
                      </c:pt>
                      <c:pt idx="1190">
                        <c:v>0.69999999999999929</c:v>
                      </c:pt>
                      <c:pt idx="1191">
                        <c:v>-0.29999999999999893</c:v>
                      </c:pt>
                      <c:pt idx="1192">
                        <c:v>-0.90000000000000036</c:v>
                      </c:pt>
                      <c:pt idx="1193">
                        <c:v>-0.89999999999999858</c:v>
                      </c:pt>
                      <c:pt idx="1194">
                        <c:v>-0.90000000000000036</c:v>
                      </c:pt>
                      <c:pt idx="1195">
                        <c:v>-1.4000000000000004</c:v>
                      </c:pt>
                      <c:pt idx="1196">
                        <c:v>0.30000000000000071</c:v>
                      </c:pt>
                      <c:pt idx="1197">
                        <c:v>0.5</c:v>
                      </c:pt>
                      <c:pt idx="1198">
                        <c:v>9.9999999999999645E-2</c:v>
                      </c:pt>
                      <c:pt idx="1199">
                        <c:v>0.70000000000000107</c:v>
                      </c:pt>
                      <c:pt idx="1200">
                        <c:v>-1.4000000000000004</c:v>
                      </c:pt>
                      <c:pt idx="1201">
                        <c:v>0.80000000000000071</c:v>
                      </c:pt>
                      <c:pt idx="1202">
                        <c:v>0.30000000000000071</c:v>
                      </c:pt>
                      <c:pt idx="1203">
                        <c:v>-0.30000000000000071</c:v>
                      </c:pt>
                      <c:pt idx="1204">
                        <c:v>-0.5</c:v>
                      </c:pt>
                      <c:pt idx="1205">
                        <c:v>1.1999999999999993</c:v>
                      </c:pt>
                      <c:pt idx="1206">
                        <c:v>-0.19999999999999929</c:v>
                      </c:pt>
                      <c:pt idx="1207">
                        <c:v>0.5</c:v>
                      </c:pt>
                      <c:pt idx="1208">
                        <c:v>1.2000000000000011</c:v>
                      </c:pt>
                      <c:pt idx="1209">
                        <c:v>0.90000000000000036</c:v>
                      </c:pt>
                      <c:pt idx="1210">
                        <c:v>-1.3000000000000007</c:v>
                      </c:pt>
                      <c:pt idx="1211">
                        <c:v>0.29999999999999893</c:v>
                      </c:pt>
                      <c:pt idx="1212">
                        <c:v>1</c:v>
                      </c:pt>
                      <c:pt idx="1213">
                        <c:v>-1.4000000000000004</c:v>
                      </c:pt>
                      <c:pt idx="1214">
                        <c:v>0</c:v>
                      </c:pt>
                      <c:pt idx="1215">
                        <c:v>-1</c:v>
                      </c:pt>
                      <c:pt idx="1216">
                        <c:v>0.19999999999999929</c:v>
                      </c:pt>
                      <c:pt idx="1217">
                        <c:v>-0.19999999999999929</c:v>
                      </c:pt>
                      <c:pt idx="1218">
                        <c:v>-1.2000000000000011</c:v>
                      </c:pt>
                      <c:pt idx="1219">
                        <c:v>9.9999999999999645E-2</c:v>
                      </c:pt>
                      <c:pt idx="1220">
                        <c:v>0.30000000000000071</c:v>
                      </c:pt>
                      <c:pt idx="1221">
                        <c:v>1.6999999999999993</c:v>
                      </c:pt>
                      <c:pt idx="1222">
                        <c:v>-0.5</c:v>
                      </c:pt>
                      <c:pt idx="1223">
                        <c:v>-0.5</c:v>
                      </c:pt>
                      <c:pt idx="1224">
                        <c:v>1.3000000000000007</c:v>
                      </c:pt>
                      <c:pt idx="1225">
                        <c:v>-0.30000000000000071</c:v>
                      </c:pt>
                      <c:pt idx="1226">
                        <c:v>-9.9999999999999645E-2</c:v>
                      </c:pt>
                      <c:pt idx="1227">
                        <c:v>1.5999999999999996</c:v>
                      </c:pt>
                      <c:pt idx="1228">
                        <c:v>-0.79999999999999893</c:v>
                      </c:pt>
                      <c:pt idx="1229">
                        <c:v>-0.40000000000000036</c:v>
                      </c:pt>
                      <c:pt idx="1230">
                        <c:v>-1.0999999999999996</c:v>
                      </c:pt>
                      <c:pt idx="1231">
                        <c:v>-0.79999999999999893</c:v>
                      </c:pt>
                      <c:pt idx="1232">
                        <c:v>-1.5</c:v>
                      </c:pt>
                      <c:pt idx="1233">
                        <c:v>0.69999999999999929</c:v>
                      </c:pt>
                      <c:pt idx="1234">
                        <c:v>-0.10000000000000142</c:v>
                      </c:pt>
                      <c:pt idx="1235">
                        <c:v>0.70000000000000107</c:v>
                      </c:pt>
                      <c:pt idx="1236">
                        <c:v>-0.59999999999999964</c:v>
                      </c:pt>
                      <c:pt idx="1237">
                        <c:v>0.30000000000000071</c:v>
                      </c:pt>
                      <c:pt idx="1238">
                        <c:v>1</c:v>
                      </c:pt>
                      <c:pt idx="1239">
                        <c:v>0</c:v>
                      </c:pt>
                      <c:pt idx="1240">
                        <c:v>1.5</c:v>
                      </c:pt>
                      <c:pt idx="1241">
                        <c:v>1.2999999999999989</c:v>
                      </c:pt>
                      <c:pt idx="1242">
                        <c:v>0.69999999999999929</c:v>
                      </c:pt>
                      <c:pt idx="1243">
                        <c:v>-0.59999999999999964</c:v>
                      </c:pt>
                      <c:pt idx="1244">
                        <c:v>0</c:v>
                      </c:pt>
                      <c:pt idx="1245">
                        <c:v>0.80000000000000071</c:v>
                      </c:pt>
                      <c:pt idx="1246">
                        <c:v>0</c:v>
                      </c:pt>
                      <c:pt idx="1247">
                        <c:v>-1.0999999999999996</c:v>
                      </c:pt>
                      <c:pt idx="1248">
                        <c:v>-2.2999999999999989</c:v>
                      </c:pt>
                      <c:pt idx="1249">
                        <c:v>-0.40000000000000036</c:v>
                      </c:pt>
                      <c:pt idx="1250">
                        <c:v>1.3999999999999986</c:v>
                      </c:pt>
                      <c:pt idx="1251">
                        <c:v>-2.1999999999999993</c:v>
                      </c:pt>
                      <c:pt idx="1252">
                        <c:v>-0.29999999999999893</c:v>
                      </c:pt>
                      <c:pt idx="1253">
                        <c:v>9.9999999999999645E-2</c:v>
                      </c:pt>
                      <c:pt idx="1254">
                        <c:v>-1.3999999999999986</c:v>
                      </c:pt>
                      <c:pt idx="1255">
                        <c:v>0.19999999999999929</c:v>
                      </c:pt>
                      <c:pt idx="1256">
                        <c:v>0.79999999999999893</c:v>
                      </c:pt>
                      <c:pt idx="1257">
                        <c:v>0.30000000000000071</c:v>
                      </c:pt>
                      <c:pt idx="1258">
                        <c:v>-0.30000000000000071</c:v>
                      </c:pt>
                      <c:pt idx="1259">
                        <c:v>0.5</c:v>
                      </c:pt>
                      <c:pt idx="1260">
                        <c:v>0.19999999999999929</c:v>
                      </c:pt>
                      <c:pt idx="1261">
                        <c:v>0.59999999999999964</c:v>
                      </c:pt>
                      <c:pt idx="1262">
                        <c:v>-9.9999999999999645E-2</c:v>
                      </c:pt>
                      <c:pt idx="1263">
                        <c:v>-9.9999999999999645E-2</c:v>
                      </c:pt>
                      <c:pt idx="1264">
                        <c:v>0.5</c:v>
                      </c:pt>
                      <c:pt idx="1265">
                        <c:v>-0.69999999999999929</c:v>
                      </c:pt>
                      <c:pt idx="1266">
                        <c:v>0.69999999999999929</c:v>
                      </c:pt>
                      <c:pt idx="1267">
                        <c:v>-0.10000000000000142</c:v>
                      </c:pt>
                      <c:pt idx="1268">
                        <c:v>-0.30000000000000071</c:v>
                      </c:pt>
                      <c:pt idx="1269">
                        <c:v>-0.80000000000000071</c:v>
                      </c:pt>
                      <c:pt idx="1270">
                        <c:v>1</c:v>
                      </c:pt>
                      <c:pt idx="1271">
                        <c:v>0.19999999999999929</c:v>
                      </c:pt>
                      <c:pt idx="1272">
                        <c:v>0.39999999999999858</c:v>
                      </c:pt>
                      <c:pt idx="1273">
                        <c:v>2.5</c:v>
                      </c:pt>
                      <c:pt idx="1274">
                        <c:v>-1.7000000000000011</c:v>
                      </c:pt>
                      <c:pt idx="1275">
                        <c:v>-0.19999999999999929</c:v>
                      </c:pt>
                      <c:pt idx="1276">
                        <c:v>0.90000000000000036</c:v>
                      </c:pt>
                      <c:pt idx="1277">
                        <c:v>1.0999999999999996</c:v>
                      </c:pt>
                      <c:pt idx="1278">
                        <c:v>-0.10000000000000142</c:v>
                      </c:pt>
                      <c:pt idx="1279">
                        <c:v>1.4000000000000004</c:v>
                      </c:pt>
                      <c:pt idx="1280">
                        <c:v>1.3000000000000007</c:v>
                      </c:pt>
                      <c:pt idx="1281">
                        <c:v>0.90000000000000036</c:v>
                      </c:pt>
                      <c:pt idx="1282">
                        <c:v>-1.0999999999999996</c:v>
                      </c:pt>
                      <c:pt idx="1283">
                        <c:v>1.4000000000000004</c:v>
                      </c:pt>
                      <c:pt idx="1284">
                        <c:v>1.5999999999999996</c:v>
                      </c:pt>
                      <c:pt idx="1285">
                        <c:v>0.10000000000000142</c:v>
                      </c:pt>
                      <c:pt idx="1286">
                        <c:v>0.60000000000000142</c:v>
                      </c:pt>
                      <c:pt idx="1287">
                        <c:v>-0.60000000000000142</c:v>
                      </c:pt>
                      <c:pt idx="1288">
                        <c:v>-0.59999999999999964</c:v>
                      </c:pt>
                      <c:pt idx="1289">
                        <c:v>9.9999999999999645E-2</c:v>
                      </c:pt>
                      <c:pt idx="1290">
                        <c:v>2.2999999999999989</c:v>
                      </c:pt>
                      <c:pt idx="1291">
                        <c:v>-0.30000000000000071</c:v>
                      </c:pt>
                      <c:pt idx="1292">
                        <c:v>1</c:v>
                      </c:pt>
                      <c:pt idx="1293">
                        <c:v>0.59999999999999964</c:v>
                      </c:pt>
                      <c:pt idx="1294">
                        <c:v>0.19999999999999929</c:v>
                      </c:pt>
                      <c:pt idx="1295">
                        <c:v>-0.80000000000000071</c:v>
                      </c:pt>
                      <c:pt idx="1296">
                        <c:v>0.19999999999999929</c:v>
                      </c:pt>
                      <c:pt idx="1297">
                        <c:v>-0.30000000000000071</c:v>
                      </c:pt>
                      <c:pt idx="1298">
                        <c:v>0.80000000000000071</c:v>
                      </c:pt>
                      <c:pt idx="1299">
                        <c:v>0.5</c:v>
                      </c:pt>
                      <c:pt idx="1300">
                        <c:v>0.20000000000000107</c:v>
                      </c:pt>
                      <c:pt idx="1301">
                        <c:v>1.2999999999999989</c:v>
                      </c:pt>
                      <c:pt idx="1302">
                        <c:v>1.0999999999999996</c:v>
                      </c:pt>
                      <c:pt idx="1303">
                        <c:v>-0.29999999999999893</c:v>
                      </c:pt>
                      <c:pt idx="1304">
                        <c:v>1.8000000000000007</c:v>
                      </c:pt>
                      <c:pt idx="1305">
                        <c:v>0</c:v>
                      </c:pt>
                      <c:pt idx="1306">
                        <c:v>-1.1999999999999993</c:v>
                      </c:pt>
                      <c:pt idx="1307">
                        <c:v>-0.70000000000000107</c:v>
                      </c:pt>
                      <c:pt idx="1308">
                        <c:v>-0.30000000000000071</c:v>
                      </c:pt>
                      <c:pt idx="1309">
                        <c:v>0</c:v>
                      </c:pt>
                      <c:pt idx="1310">
                        <c:v>1</c:v>
                      </c:pt>
                      <c:pt idx="1311">
                        <c:v>-0.79999999999999893</c:v>
                      </c:pt>
                      <c:pt idx="1312">
                        <c:v>0</c:v>
                      </c:pt>
                      <c:pt idx="1313">
                        <c:v>0.80000000000000071</c:v>
                      </c:pt>
                      <c:pt idx="1314">
                        <c:v>1.9000000000000004</c:v>
                      </c:pt>
                      <c:pt idx="1315">
                        <c:v>1.5999999999999996</c:v>
                      </c:pt>
                      <c:pt idx="1316">
                        <c:v>-1.1999999999999993</c:v>
                      </c:pt>
                      <c:pt idx="1317">
                        <c:v>-0.80000000000000071</c:v>
                      </c:pt>
                      <c:pt idx="1318">
                        <c:v>0.59999999999999964</c:v>
                      </c:pt>
                      <c:pt idx="1319">
                        <c:v>-1.1000000000000014</c:v>
                      </c:pt>
                      <c:pt idx="1320">
                        <c:v>0.19999999999999929</c:v>
                      </c:pt>
                      <c:pt idx="1321">
                        <c:v>-9.9999999999997868E-2</c:v>
                      </c:pt>
                      <c:pt idx="1322">
                        <c:v>0.5</c:v>
                      </c:pt>
                      <c:pt idx="1323">
                        <c:v>-1.0999999999999979</c:v>
                      </c:pt>
                      <c:pt idx="1324">
                        <c:v>-0.19999999999999929</c:v>
                      </c:pt>
                      <c:pt idx="1325">
                        <c:v>-0.79999999999999716</c:v>
                      </c:pt>
                      <c:pt idx="1326">
                        <c:v>-0.70000000000000284</c:v>
                      </c:pt>
                      <c:pt idx="1327">
                        <c:v>9.9999999999997868E-2</c:v>
                      </c:pt>
                      <c:pt idx="1328">
                        <c:v>-1.1000000000000014</c:v>
                      </c:pt>
                      <c:pt idx="1329">
                        <c:v>-0.69999999999999929</c:v>
                      </c:pt>
                      <c:pt idx="1330">
                        <c:v>0.89999999999999858</c:v>
                      </c:pt>
                      <c:pt idx="1331">
                        <c:v>-0.40000000000000213</c:v>
                      </c:pt>
                      <c:pt idx="1332">
                        <c:v>-9.9999999999997868E-2</c:v>
                      </c:pt>
                      <c:pt idx="1333">
                        <c:v>0.30000000000000071</c:v>
                      </c:pt>
                      <c:pt idx="1334">
                        <c:v>0</c:v>
                      </c:pt>
                      <c:pt idx="1335">
                        <c:v>-1.5</c:v>
                      </c:pt>
                      <c:pt idx="1336">
                        <c:v>0.30000000000000071</c:v>
                      </c:pt>
                      <c:pt idx="1337">
                        <c:v>-1.3000000000000007</c:v>
                      </c:pt>
                      <c:pt idx="1338">
                        <c:v>1.3000000000000007</c:v>
                      </c:pt>
                      <c:pt idx="1339">
                        <c:v>9.9999999999997868E-2</c:v>
                      </c:pt>
                      <c:pt idx="1340">
                        <c:v>2.1999999999999993</c:v>
                      </c:pt>
                      <c:pt idx="1341">
                        <c:v>-2.4000000000000021</c:v>
                      </c:pt>
                      <c:pt idx="1342">
                        <c:v>-0.79999999999999716</c:v>
                      </c:pt>
                      <c:pt idx="1343">
                        <c:v>-1.3000000000000007</c:v>
                      </c:pt>
                      <c:pt idx="1344">
                        <c:v>1.3000000000000007</c:v>
                      </c:pt>
                      <c:pt idx="1345">
                        <c:v>-1.2999999999999972</c:v>
                      </c:pt>
                      <c:pt idx="1346">
                        <c:v>0.80000000000000071</c:v>
                      </c:pt>
                      <c:pt idx="1347">
                        <c:v>1.1999999999999993</c:v>
                      </c:pt>
                      <c:pt idx="1348">
                        <c:v>-0.59999999999999787</c:v>
                      </c:pt>
                      <c:pt idx="1349">
                        <c:v>0.30000000000000071</c:v>
                      </c:pt>
                      <c:pt idx="1350">
                        <c:v>-0.39999999999999858</c:v>
                      </c:pt>
                      <c:pt idx="1351">
                        <c:v>2</c:v>
                      </c:pt>
                      <c:pt idx="1352">
                        <c:v>1</c:v>
                      </c:pt>
                      <c:pt idx="1353">
                        <c:v>0</c:v>
                      </c:pt>
                      <c:pt idx="1354">
                        <c:v>0.10000000000000142</c:v>
                      </c:pt>
                      <c:pt idx="1355">
                        <c:v>-1.3999999999999986</c:v>
                      </c:pt>
                      <c:pt idx="1356">
                        <c:v>0.80000000000000071</c:v>
                      </c:pt>
                      <c:pt idx="1357">
                        <c:v>-0.40000000000000213</c:v>
                      </c:pt>
                      <c:pt idx="1358">
                        <c:v>-0.30000000000000071</c:v>
                      </c:pt>
                      <c:pt idx="1359">
                        <c:v>0.59999999999999787</c:v>
                      </c:pt>
                      <c:pt idx="1360">
                        <c:v>0</c:v>
                      </c:pt>
                      <c:pt idx="1361">
                        <c:v>0.90000000000000213</c:v>
                      </c:pt>
                      <c:pt idx="1362">
                        <c:v>-1.6999999999999993</c:v>
                      </c:pt>
                      <c:pt idx="1363">
                        <c:v>-0.19999999999999929</c:v>
                      </c:pt>
                      <c:pt idx="1364">
                        <c:v>9.9999999999997868E-2</c:v>
                      </c:pt>
                      <c:pt idx="1365">
                        <c:v>0.89999999999999858</c:v>
                      </c:pt>
                      <c:pt idx="1366">
                        <c:v>-0.30000000000000071</c:v>
                      </c:pt>
                      <c:pt idx="1367">
                        <c:v>-1.8999999999999986</c:v>
                      </c:pt>
                      <c:pt idx="1368">
                        <c:v>1.3999999999999986</c:v>
                      </c:pt>
                      <c:pt idx="1369">
                        <c:v>1.5</c:v>
                      </c:pt>
                      <c:pt idx="1370">
                        <c:v>-9.9999999999997868E-2</c:v>
                      </c:pt>
                      <c:pt idx="1371">
                        <c:v>0.39999999999999858</c:v>
                      </c:pt>
                      <c:pt idx="1372">
                        <c:v>-0.5</c:v>
                      </c:pt>
                      <c:pt idx="1373">
                        <c:v>0.79999999999999716</c:v>
                      </c:pt>
                      <c:pt idx="1374">
                        <c:v>-9.9999999999997868E-2</c:v>
                      </c:pt>
                      <c:pt idx="1375">
                        <c:v>1.1999999999999993</c:v>
                      </c:pt>
                      <c:pt idx="1376">
                        <c:v>0.5</c:v>
                      </c:pt>
                      <c:pt idx="1377">
                        <c:v>-0.20000000000000107</c:v>
                      </c:pt>
                      <c:pt idx="1378">
                        <c:v>0.69999999999999929</c:v>
                      </c:pt>
                      <c:pt idx="1379">
                        <c:v>9.9999999999997868E-2</c:v>
                      </c:pt>
                      <c:pt idx="1380">
                        <c:v>-0.30000000000000071</c:v>
                      </c:pt>
                      <c:pt idx="1381">
                        <c:v>-0.20000000000000107</c:v>
                      </c:pt>
                      <c:pt idx="1382">
                        <c:v>0.39999999999999858</c:v>
                      </c:pt>
                      <c:pt idx="1383">
                        <c:v>-0.30000000000000071</c:v>
                      </c:pt>
                      <c:pt idx="1384">
                        <c:v>0</c:v>
                      </c:pt>
                      <c:pt idx="1385">
                        <c:v>-0.10000000000000142</c:v>
                      </c:pt>
                      <c:pt idx="1386">
                        <c:v>0.29999999999999893</c:v>
                      </c:pt>
                      <c:pt idx="1387">
                        <c:v>-0.40000000000000036</c:v>
                      </c:pt>
                      <c:pt idx="1388">
                        <c:v>0.19999999999999929</c:v>
                      </c:pt>
                      <c:pt idx="1389">
                        <c:v>9.9999999999997868E-2</c:v>
                      </c:pt>
                      <c:pt idx="1390">
                        <c:v>0.40000000000000036</c:v>
                      </c:pt>
                      <c:pt idx="1391">
                        <c:v>-0.5</c:v>
                      </c:pt>
                      <c:pt idx="1392">
                        <c:v>0.10000000000000142</c:v>
                      </c:pt>
                      <c:pt idx="1393">
                        <c:v>1.5</c:v>
                      </c:pt>
                      <c:pt idx="1394">
                        <c:v>1.7999999999999989</c:v>
                      </c:pt>
                      <c:pt idx="1395">
                        <c:v>0.19999999999999929</c:v>
                      </c:pt>
                      <c:pt idx="1396">
                        <c:v>-1.2999999999999972</c:v>
                      </c:pt>
                      <c:pt idx="1397">
                        <c:v>-2.2000000000000011</c:v>
                      </c:pt>
                      <c:pt idx="1398">
                        <c:v>-0.5</c:v>
                      </c:pt>
                      <c:pt idx="1399">
                        <c:v>-0.39999999999999858</c:v>
                      </c:pt>
                      <c:pt idx="1400">
                        <c:v>-0.59999999999999787</c:v>
                      </c:pt>
                      <c:pt idx="1401">
                        <c:v>0.39999999999999858</c:v>
                      </c:pt>
                      <c:pt idx="1402">
                        <c:v>-0.30000000000000071</c:v>
                      </c:pt>
                      <c:pt idx="1403">
                        <c:v>-0.19999999999999929</c:v>
                      </c:pt>
                      <c:pt idx="1404">
                        <c:v>1.1999999999999993</c:v>
                      </c:pt>
                      <c:pt idx="1405">
                        <c:v>0.90000000000000036</c:v>
                      </c:pt>
                      <c:pt idx="1406">
                        <c:v>-0.60000000000000142</c:v>
                      </c:pt>
                      <c:pt idx="1407">
                        <c:v>-2.0999999999999996</c:v>
                      </c:pt>
                      <c:pt idx="1408">
                        <c:v>-0.70000000000000284</c:v>
                      </c:pt>
                      <c:pt idx="1409">
                        <c:v>0.30000000000000071</c:v>
                      </c:pt>
                      <c:pt idx="1410">
                        <c:v>1</c:v>
                      </c:pt>
                      <c:pt idx="1411">
                        <c:v>-0.59999999999999787</c:v>
                      </c:pt>
                      <c:pt idx="1412">
                        <c:v>0.40000000000000036</c:v>
                      </c:pt>
                      <c:pt idx="1413">
                        <c:v>-0.90000000000000213</c:v>
                      </c:pt>
                      <c:pt idx="1414">
                        <c:v>-0.19999999999999929</c:v>
                      </c:pt>
                      <c:pt idx="1415">
                        <c:v>-9.9999999999999645E-2</c:v>
                      </c:pt>
                      <c:pt idx="1416">
                        <c:v>0.80000000000000071</c:v>
                      </c:pt>
                      <c:pt idx="1417">
                        <c:v>-1.8000000000000007</c:v>
                      </c:pt>
                      <c:pt idx="1418">
                        <c:v>-1.4000000000000021</c:v>
                      </c:pt>
                      <c:pt idx="1419">
                        <c:v>0.19999999999999929</c:v>
                      </c:pt>
                      <c:pt idx="1420">
                        <c:v>0</c:v>
                      </c:pt>
                      <c:pt idx="1421">
                        <c:v>-0.59999999999999964</c:v>
                      </c:pt>
                      <c:pt idx="1422">
                        <c:v>0.40000000000000036</c:v>
                      </c:pt>
                      <c:pt idx="1423">
                        <c:v>-9.9999999999997868E-2</c:v>
                      </c:pt>
                      <c:pt idx="1424">
                        <c:v>0.89999999999999858</c:v>
                      </c:pt>
                      <c:pt idx="1425">
                        <c:v>-0.80000000000000071</c:v>
                      </c:pt>
                      <c:pt idx="1426">
                        <c:v>0.20000000000000284</c:v>
                      </c:pt>
                      <c:pt idx="1427">
                        <c:v>-1.4000000000000021</c:v>
                      </c:pt>
                      <c:pt idx="1428">
                        <c:v>0.79999999999999716</c:v>
                      </c:pt>
                      <c:pt idx="1429">
                        <c:v>0.10000000000000142</c:v>
                      </c:pt>
                      <c:pt idx="1430">
                        <c:v>-9.9999999999999645E-2</c:v>
                      </c:pt>
                      <c:pt idx="1431">
                        <c:v>-0.5</c:v>
                      </c:pt>
                      <c:pt idx="1432">
                        <c:v>-0.10000000000000142</c:v>
                      </c:pt>
                      <c:pt idx="1433">
                        <c:v>-0.19999999999999929</c:v>
                      </c:pt>
                      <c:pt idx="1434">
                        <c:v>-0.5</c:v>
                      </c:pt>
                      <c:pt idx="1435">
                        <c:v>0.70000000000000284</c:v>
                      </c:pt>
                      <c:pt idx="1436">
                        <c:v>-1.5</c:v>
                      </c:pt>
                      <c:pt idx="1437">
                        <c:v>0.10000000000000142</c:v>
                      </c:pt>
                      <c:pt idx="1438">
                        <c:v>0.39999999999999858</c:v>
                      </c:pt>
                      <c:pt idx="1439">
                        <c:v>0.5</c:v>
                      </c:pt>
                      <c:pt idx="1440">
                        <c:v>0.39999999999999858</c:v>
                      </c:pt>
                      <c:pt idx="1441">
                        <c:v>-1.3999999999999986</c:v>
                      </c:pt>
                      <c:pt idx="1442">
                        <c:v>-0.5</c:v>
                      </c:pt>
                      <c:pt idx="1443">
                        <c:v>-1.1999999999999993</c:v>
                      </c:pt>
                      <c:pt idx="1444">
                        <c:v>-1.1000000000000014</c:v>
                      </c:pt>
                      <c:pt idx="1445">
                        <c:v>-0.60000000000000142</c:v>
                      </c:pt>
                      <c:pt idx="1446">
                        <c:v>0</c:v>
                      </c:pt>
                      <c:pt idx="1447">
                        <c:v>-1.8000000000000007</c:v>
                      </c:pt>
                      <c:pt idx="1448">
                        <c:v>0</c:v>
                      </c:pt>
                      <c:pt idx="1449">
                        <c:v>-1.3000000000000007</c:v>
                      </c:pt>
                      <c:pt idx="1450">
                        <c:v>-1.5999999999999979</c:v>
                      </c:pt>
                      <c:pt idx="1451">
                        <c:v>-1.6999999999999993</c:v>
                      </c:pt>
                      <c:pt idx="1452">
                        <c:v>-0.69999999999999929</c:v>
                      </c:pt>
                      <c:pt idx="1453">
                        <c:v>0.90000000000000213</c:v>
                      </c:pt>
                      <c:pt idx="1454">
                        <c:v>-1.2000000000000028</c:v>
                      </c:pt>
                      <c:pt idx="1455">
                        <c:v>-0.39999999999999858</c:v>
                      </c:pt>
                      <c:pt idx="1456">
                        <c:v>-2.6999999999999993</c:v>
                      </c:pt>
                      <c:pt idx="1457">
                        <c:v>-1.0000000000000036</c:v>
                      </c:pt>
                      <c:pt idx="1458">
                        <c:v>-0.39999999999999858</c:v>
                      </c:pt>
                      <c:pt idx="1459">
                        <c:v>-2.3000000000000043</c:v>
                      </c:pt>
                      <c:pt idx="1460">
                        <c:v>-1.1000000000000014</c:v>
                      </c:pt>
                      <c:pt idx="1461">
                        <c:v>-3.3000000000000043</c:v>
                      </c:pt>
                      <c:pt idx="1462">
                        <c:v>-1.8000000000000043</c:v>
                      </c:pt>
                      <c:pt idx="1463">
                        <c:v>-3.6000000000000014</c:v>
                      </c:pt>
                      <c:pt idx="1464">
                        <c:v>-3.0999999999999943</c:v>
                      </c:pt>
                      <c:pt idx="1465">
                        <c:v>-4.6000000000000014</c:v>
                      </c:pt>
                      <c:pt idx="1466">
                        <c:v>-2.8000000000000043</c:v>
                      </c:pt>
                      <c:pt idx="1467">
                        <c:v>-1.6000000000000014</c:v>
                      </c:pt>
                      <c:pt idx="1468">
                        <c:v>-0.60000000000000142</c:v>
                      </c:pt>
                      <c:pt idx="1469">
                        <c:v>-0.20000000000000284</c:v>
                      </c:pt>
                      <c:pt idx="1470">
                        <c:v>0.70000000000000284</c:v>
                      </c:pt>
                      <c:pt idx="1471">
                        <c:v>2.2000000000000028</c:v>
                      </c:pt>
                      <c:pt idx="1472">
                        <c:v>1.2999999999999972</c:v>
                      </c:pt>
                      <c:pt idx="1473">
                        <c:v>0.29999999999999716</c:v>
                      </c:pt>
                      <c:pt idx="1474">
                        <c:v>1.8999999999999986</c:v>
                      </c:pt>
                      <c:pt idx="1475">
                        <c:v>0.40000000000000568</c:v>
                      </c:pt>
                      <c:pt idx="1476">
                        <c:v>-1.4000000000000057</c:v>
                      </c:pt>
                      <c:pt idx="1477">
                        <c:v>1.7000000000000028</c:v>
                      </c:pt>
                      <c:pt idx="1478">
                        <c:v>1.7000000000000028</c:v>
                      </c:pt>
                      <c:pt idx="1479">
                        <c:v>1.3000000000000114</c:v>
                      </c:pt>
                      <c:pt idx="1480">
                        <c:v>2.5999999999999943</c:v>
                      </c:pt>
                      <c:pt idx="1481">
                        <c:v>1.2000000000000028</c:v>
                      </c:pt>
                      <c:pt idx="1482">
                        <c:v>4.7000000000000028</c:v>
                      </c:pt>
                      <c:pt idx="1483">
                        <c:v>4.0999999999999943</c:v>
                      </c:pt>
                      <c:pt idx="1484">
                        <c:v>2.9000000000000057</c:v>
                      </c:pt>
                      <c:pt idx="1485">
                        <c:v>2.5</c:v>
                      </c:pt>
                      <c:pt idx="1486">
                        <c:v>0.79999999999999716</c:v>
                      </c:pt>
                      <c:pt idx="1487">
                        <c:v>2.5999999999999943</c:v>
                      </c:pt>
                      <c:pt idx="1488">
                        <c:v>1.6000000000000085</c:v>
                      </c:pt>
                      <c:pt idx="1489">
                        <c:v>3</c:v>
                      </c:pt>
                      <c:pt idx="1490">
                        <c:v>1.5</c:v>
                      </c:pt>
                      <c:pt idx="1491">
                        <c:v>3.6000000000000085</c:v>
                      </c:pt>
                      <c:pt idx="1492">
                        <c:v>3</c:v>
                      </c:pt>
                      <c:pt idx="1493">
                        <c:v>3.2000000000000028</c:v>
                      </c:pt>
                      <c:pt idx="1494">
                        <c:v>2.6000000000000085</c:v>
                      </c:pt>
                      <c:pt idx="1495">
                        <c:v>3.7000000000000028</c:v>
                      </c:pt>
                      <c:pt idx="1496">
                        <c:v>2.1000000000000085</c:v>
                      </c:pt>
                      <c:pt idx="1497">
                        <c:v>3.2000000000000028</c:v>
                      </c:pt>
                      <c:pt idx="1498">
                        <c:v>2.9000000000000057</c:v>
                      </c:pt>
                      <c:pt idx="1499">
                        <c:v>3.0999999999999943</c:v>
                      </c:pt>
                      <c:pt idx="1500">
                        <c:v>2.8000000000000114</c:v>
                      </c:pt>
                      <c:pt idx="1501">
                        <c:v>1.9000000000000057</c:v>
                      </c:pt>
                      <c:pt idx="1502">
                        <c:v>2.9000000000000057</c:v>
                      </c:pt>
                      <c:pt idx="1503">
                        <c:v>1.5</c:v>
                      </c:pt>
                      <c:pt idx="1504">
                        <c:v>2</c:v>
                      </c:pt>
                      <c:pt idx="1505">
                        <c:v>2.2000000000000028</c:v>
                      </c:pt>
                      <c:pt idx="1506">
                        <c:v>3.2000000000000028</c:v>
                      </c:pt>
                      <c:pt idx="1507">
                        <c:v>2.4000000000000057</c:v>
                      </c:pt>
                      <c:pt idx="1508">
                        <c:v>2.4000000000000057</c:v>
                      </c:pt>
                      <c:pt idx="1509">
                        <c:v>1.7000000000000028</c:v>
                      </c:pt>
                      <c:pt idx="1510">
                        <c:v>2</c:v>
                      </c:pt>
                      <c:pt idx="1511">
                        <c:v>1.5999999999999943</c:v>
                      </c:pt>
                      <c:pt idx="1512">
                        <c:v>1.8999999999999915</c:v>
                      </c:pt>
                      <c:pt idx="1513">
                        <c:v>2.5999999999999943</c:v>
                      </c:pt>
                      <c:pt idx="1514">
                        <c:v>1.4000000000000057</c:v>
                      </c:pt>
                      <c:pt idx="1515">
                        <c:v>1.8999999999999915</c:v>
                      </c:pt>
                      <c:pt idx="1516">
                        <c:v>0.59999999999999432</c:v>
                      </c:pt>
                      <c:pt idx="1517">
                        <c:v>1.7999999999999972</c:v>
                      </c:pt>
                      <c:pt idx="1518">
                        <c:v>1.2000000000000028</c:v>
                      </c:pt>
                      <c:pt idx="1519">
                        <c:v>1</c:v>
                      </c:pt>
                      <c:pt idx="1520">
                        <c:v>-0.90000000000000568</c:v>
                      </c:pt>
                      <c:pt idx="1521">
                        <c:v>-0.20000000000000284</c:v>
                      </c:pt>
                      <c:pt idx="1522">
                        <c:v>0.90000000000000568</c:v>
                      </c:pt>
                      <c:pt idx="1523">
                        <c:v>-0.10000000000000853</c:v>
                      </c:pt>
                      <c:pt idx="1524">
                        <c:v>-0.79999999999999716</c:v>
                      </c:pt>
                      <c:pt idx="1525">
                        <c:v>-1.5</c:v>
                      </c:pt>
                      <c:pt idx="1526">
                        <c:v>-0.79999999999999716</c:v>
                      </c:pt>
                      <c:pt idx="1527">
                        <c:v>-2.0999999999999943</c:v>
                      </c:pt>
                      <c:pt idx="1528">
                        <c:v>-1.0999999999999943</c:v>
                      </c:pt>
                      <c:pt idx="1529">
                        <c:v>-0.59999999999999432</c:v>
                      </c:pt>
                      <c:pt idx="1530">
                        <c:v>-1.2000000000000028</c:v>
                      </c:pt>
                      <c:pt idx="1531">
                        <c:v>0</c:v>
                      </c:pt>
                      <c:pt idx="1532">
                        <c:v>-1.0999999999999943</c:v>
                      </c:pt>
                      <c:pt idx="1533">
                        <c:v>-1.2999999999999972</c:v>
                      </c:pt>
                      <c:pt idx="1534">
                        <c:v>-1.1999999999999886</c:v>
                      </c:pt>
                      <c:pt idx="1535">
                        <c:v>0.59999999999999432</c:v>
                      </c:pt>
                      <c:pt idx="1536">
                        <c:v>0.29999999999999716</c:v>
                      </c:pt>
                      <c:pt idx="1537">
                        <c:v>-2.2000000000000028</c:v>
                      </c:pt>
                      <c:pt idx="1538">
                        <c:v>0</c:v>
                      </c:pt>
                      <c:pt idx="1539">
                        <c:v>-0.89999999999999147</c:v>
                      </c:pt>
                      <c:pt idx="1540">
                        <c:v>-0.20000000000000284</c:v>
                      </c:pt>
                      <c:pt idx="1541">
                        <c:v>-1.2999999999999972</c:v>
                      </c:pt>
                      <c:pt idx="1542">
                        <c:v>-0.40000000000000568</c:v>
                      </c:pt>
                      <c:pt idx="1543">
                        <c:v>1</c:v>
                      </c:pt>
                      <c:pt idx="1544">
                        <c:v>0.5</c:v>
                      </c:pt>
                      <c:pt idx="1545">
                        <c:v>-0.39999999999999147</c:v>
                      </c:pt>
                      <c:pt idx="1546">
                        <c:v>-1.7000000000000028</c:v>
                      </c:pt>
                      <c:pt idx="1547">
                        <c:v>1</c:v>
                      </c:pt>
                      <c:pt idx="1548">
                        <c:v>-0.5</c:v>
                      </c:pt>
                      <c:pt idx="1549">
                        <c:v>-0.70000000000000284</c:v>
                      </c:pt>
                      <c:pt idx="1550">
                        <c:v>9.9999999999994316E-2</c:v>
                      </c:pt>
                      <c:pt idx="1551">
                        <c:v>0.5</c:v>
                      </c:pt>
                      <c:pt idx="1552">
                        <c:v>0.29999999999999716</c:v>
                      </c:pt>
                      <c:pt idx="1553">
                        <c:v>-0.5</c:v>
                      </c:pt>
                      <c:pt idx="1554">
                        <c:v>-0.79999999999999716</c:v>
                      </c:pt>
                      <c:pt idx="1555">
                        <c:v>-0.89999999999999147</c:v>
                      </c:pt>
                      <c:pt idx="1556">
                        <c:v>-0.5</c:v>
                      </c:pt>
                      <c:pt idx="1557">
                        <c:v>0.40000000000000568</c:v>
                      </c:pt>
                      <c:pt idx="1558">
                        <c:v>0.5</c:v>
                      </c:pt>
                      <c:pt idx="1559">
                        <c:v>-9.9999999999994316E-2</c:v>
                      </c:pt>
                      <c:pt idx="1560">
                        <c:v>0.30000000000001137</c:v>
                      </c:pt>
                      <c:pt idx="1561">
                        <c:v>-9.9999999999994316E-2</c:v>
                      </c:pt>
                      <c:pt idx="1562">
                        <c:v>-0.19999999999998863</c:v>
                      </c:pt>
                      <c:pt idx="1563">
                        <c:v>-1.6000000000000085</c:v>
                      </c:pt>
                      <c:pt idx="1564">
                        <c:v>1.2000000000000028</c:v>
                      </c:pt>
                      <c:pt idx="1565">
                        <c:v>-1.6000000000000085</c:v>
                      </c:pt>
                      <c:pt idx="1566">
                        <c:v>-2</c:v>
                      </c:pt>
                      <c:pt idx="1567">
                        <c:v>-0.20000000000000284</c:v>
                      </c:pt>
                      <c:pt idx="1568">
                        <c:v>1.2999999999999972</c:v>
                      </c:pt>
                      <c:pt idx="1569">
                        <c:v>1.2000000000000028</c:v>
                      </c:pt>
                      <c:pt idx="1570">
                        <c:v>-0.20000000000000284</c:v>
                      </c:pt>
                      <c:pt idx="1571">
                        <c:v>2.1000000000000085</c:v>
                      </c:pt>
                      <c:pt idx="1572">
                        <c:v>1.4000000000000057</c:v>
                      </c:pt>
                      <c:pt idx="1573">
                        <c:v>4.2999999999999972</c:v>
                      </c:pt>
                      <c:pt idx="1574">
                        <c:v>-0.20000000000000284</c:v>
                      </c:pt>
                      <c:pt idx="1575">
                        <c:v>0.79999999999999716</c:v>
                      </c:pt>
                      <c:pt idx="1576">
                        <c:v>-0.5</c:v>
                      </c:pt>
                      <c:pt idx="1577">
                        <c:v>1.8000000000000043</c:v>
                      </c:pt>
                      <c:pt idx="1578">
                        <c:v>0.70000000000000284</c:v>
                      </c:pt>
                      <c:pt idx="1579">
                        <c:v>2.8999999999999986</c:v>
                      </c:pt>
                      <c:pt idx="1580">
                        <c:v>0.5</c:v>
                      </c:pt>
                      <c:pt idx="1581">
                        <c:v>1.7000000000000028</c:v>
                      </c:pt>
                      <c:pt idx="1582">
                        <c:v>2.5999999999999943</c:v>
                      </c:pt>
                      <c:pt idx="1583">
                        <c:v>3</c:v>
                      </c:pt>
                      <c:pt idx="1584">
                        <c:v>2</c:v>
                      </c:pt>
                      <c:pt idx="1585">
                        <c:v>0.5</c:v>
                      </c:pt>
                      <c:pt idx="1586">
                        <c:v>4.3000000000000043</c:v>
                      </c:pt>
                      <c:pt idx="1587">
                        <c:v>2.6000000000000014</c:v>
                      </c:pt>
                      <c:pt idx="1588">
                        <c:v>2.7999999999999972</c:v>
                      </c:pt>
                      <c:pt idx="1589">
                        <c:v>-1.1000000000000014</c:v>
                      </c:pt>
                      <c:pt idx="1590">
                        <c:v>1.3999999999999986</c:v>
                      </c:pt>
                      <c:pt idx="1591">
                        <c:v>1.5999999999999943</c:v>
                      </c:pt>
                      <c:pt idx="1592">
                        <c:v>0.89999999999999858</c:v>
                      </c:pt>
                      <c:pt idx="1593">
                        <c:v>2.6000000000000014</c:v>
                      </c:pt>
                      <c:pt idx="1594">
                        <c:v>1.1000000000000014</c:v>
                      </c:pt>
                      <c:pt idx="1595">
                        <c:v>0.89999999999999858</c:v>
                      </c:pt>
                      <c:pt idx="1596">
                        <c:v>0.60000000000000142</c:v>
                      </c:pt>
                      <c:pt idx="1597">
                        <c:v>1.4000000000000021</c:v>
                      </c:pt>
                      <c:pt idx="1598">
                        <c:v>-0.70000000000000284</c:v>
                      </c:pt>
                      <c:pt idx="1599">
                        <c:v>-0.69999999999999929</c:v>
                      </c:pt>
                      <c:pt idx="1600">
                        <c:v>-0.60000000000000142</c:v>
                      </c:pt>
                      <c:pt idx="1601">
                        <c:v>1</c:v>
                      </c:pt>
                      <c:pt idx="1602">
                        <c:v>-0.5</c:v>
                      </c:pt>
                      <c:pt idx="1603">
                        <c:v>-0.59999999999999787</c:v>
                      </c:pt>
                      <c:pt idx="1604">
                        <c:v>0.10000000000000142</c:v>
                      </c:pt>
                      <c:pt idx="1605">
                        <c:v>0.5</c:v>
                      </c:pt>
                      <c:pt idx="1606">
                        <c:v>0.5</c:v>
                      </c:pt>
                      <c:pt idx="1607">
                        <c:v>0</c:v>
                      </c:pt>
                      <c:pt idx="1608">
                        <c:v>-1.0999999999999979</c:v>
                      </c:pt>
                      <c:pt idx="1609">
                        <c:v>-0.69999999999999929</c:v>
                      </c:pt>
                      <c:pt idx="1610">
                        <c:v>1.1999999999999993</c:v>
                      </c:pt>
                      <c:pt idx="1611">
                        <c:v>0.30000000000000071</c:v>
                      </c:pt>
                      <c:pt idx="1612">
                        <c:v>-9.9999999999997868E-2</c:v>
                      </c:pt>
                      <c:pt idx="1613">
                        <c:v>-0.30000000000000071</c:v>
                      </c:pt>
                      <c:pt idx="1614">
                        <c:v>-0.5</c:v>
                      </c:pt>
                      <c:pt idx="1615">
                        <c:v>-0.19999999999999929</c:v>
                      </c:pt>
                      <c:pt idx="1616">
                        <c:v>0</c:v>
                      </c:pt>
                      <c:pt idx="1617">
                        <c:v>-1.1000000000000014</c:v>
                      </c:pt>
                      <c:pt idx="1618">
                        <c:v>-3</c:v>
                      </c:pt>
                      <c:pt idx="1619">
                        <c:v>-0.70000000000000284</c:v>
                      </c:pt>
                      <c:pt idx="1620">
                        <c:v>-1.5</c:v>
                      </c:pt>
                      <c:pt idx="1621">
                        <c:v>0.69999999999999929</c:v>
                      </c:pt>
                      <c:pt idx="1622">
                        <c:v>-1.3999999999999986</c:v>
                      </c:pt>
                      <c:pt idx="1623">
                        <c:v>-0.20000000000000284</c:v>
                      </c:pt>
                      <c:pt idx="1624">
                        <c:v>-0.19999999999999929</c:v>
                      </c:pt>
                      <c:pt idx="1625">
                        <c:v>0.30000000000000071</c:v>
                      </c:pt>
                      <c:pt idx="1626">
                        <c:v>0.19999999999999929</c:v>
                      </c:pt>
                      <c:pt idx="1627">
                        <c:v>2</c:v>
                      </c:pt>
                      <c:pt idx="1628">
                        <c:v>0</c:v>
                      </c:pt>
                      <c:pt idx="1629">
                        <c:v>9.9999999999997868E-2</c:v>
                      </c:pt>
                      <c:pt idx="1630">
                        <c:v>-0.5</c:v>
                      </c:pt>
                      <c:pt idx="1631">
                        <c:v>-0.69999999999999929</c:v>
                      </c:pt>
                      <c:pt idx="1632">
                        <c:v>0.59999999999999964</c:v>
                      </c:pt>
                      <c:pt idx="1633">
                        <c:v>-2</c:v>
                      </c:pt>
                      <c:pt idx="1634">
                        <c:v>-0.40000000000000036</c:v>
                      </c:pt>
                      <c:pt idx="1635">
                        <c:v>-0.90000000000000036</c:v>
                      </c:pt>
                      <c:pt idx="1636">
                        <c:v>-0.80000000000000071</c:v>
                      </c:pt>
                      <c:pt idx="1637">
                        <c:v>0.19999999999999929</c:v>
                      </c:pt>
                      <c:pt idx="1638">
                        <c:v>0.59999999999999964</c:v>
                      </c:pt>
                      <c:pt idx="1639">
                        <c:v>-1.0999999999999996</c:v>
                      </c:pt>
                      <c:pt idx="1640">
                        <c:v>-9.9999999999999645E-2</c:v>
                      </c:pt>
                      <c:pt idx="1641">
                        <c:v>0.60000000000000142</c:v>
                      </c:pt>
                      <c:pt idx="1642">
                        <c:v>9.9999999999999645E-2</c:v>
                      </c:pt>
                      <c:pt idx="1643">
                        <c:v>-1.1999999999999993</c:v>
                      </c:pt>
                      <c:pt idx="1644">
                        <c:v>-0.29999999999999893</c:v>
                      </c:pt>
                      <c:pt idx="1645">
                        <c:v>-1.1999999999999993</c:v>
                      </c:pt>
                      <c:pt idx="1646">
                        <c:v>-0.20000000000000107</c:v>
                      </c:pt>
                      <c:pt idx="1647">
                        <c:v>9.9999999999999645E-2</c:v>
                      </c:pt>
                      <c:pt idx="1648">
                        <c:v>0.30000000000000071</c:v>
                      </c:pt>
                      <c:pt idx="1649">
                        <c:v>-1.2000000000000011</c:v>
                      </c:pt>
                      <c:pt idx="1650">
                        <c:v>-0.30000000000000071</c:v>
                      </c:pt>
                      <c:pt idx="1651">
                        <c:v>-0.69999999999999929</c:v>
                      </c:pt>
                      <c:pt idx="1652">
                        <c:v>-2.1000000000000014</c:v>
                      </c:pt>
                      <c:pt idx="1653">
                        <c:v>-0.40000000000000036</c:v>
                      </c:pt>
                      <c:pt idx="1654">
                        <c:v>-1.5999999999999996</c:v>
                      </c:pt>
                      <c:pt idx="1655">
                        <c:v>-1.4000000000000004</c:v>
                      </c:pt>
                      <c:pt idx="1656">
                        <c:v>0.5</c:v>
                      </c:pt>
                      <c:pt idx="1657">
                        <c:v>-3.3000000000000007</c:v>
                      </c:pt>
                      <c:pt idx="1658">
                        <c:v>-0.69999999999999929</c:v>
                      </c:pt>
                      <c:pt idx="1659">
                        <c:v>-0.29999999999999893</c:v>
                      </c:pt>
                      <c:pt idx="1660">
                        <c:v>-9.9999999999999645E-2</c:v>
                      </c:pt>
                      <c:pt idx="1661">
                        <c:v>0.30000000000000071</c:v>
                      </c:pt>
                      <c:pt idx="1662">
                        <c:v>-0.20000000000000107</c:v>
                      </c:pt>
                      <c:pt idx="1663">
                        <c:v>-0.59999999999999964</c:v>
                      </c:pt>
                      <c:pt idx="1664">
                        <c:v>-0.5</c:v>
                      </c:pt>
                      <c:pt idx="1665">
                        <c:v>-0.79999999999999893</c:v>
                      </c:pt>
                      <c:pt idx="1666">
                        <c:v>9.9999999999999645E-2</c:v>
                      </c:pt>
                      <c:pt idx="1667">
                        <c:v>-0.79999999999999893</c:v>
                      </c:pt>
                      <c:pt idx="1668">
                        <c:v>0.59999999999999964</c:v>
                      </c:pt>
                      <c:pt idx="1669">
                        <c:v>0.70000000000000107</c:v>
                      </c:pt>
                      <c:pt idx="1670">
                        <c:v>0.39999999999999858</c:v>
                      </c:pt>
                      <c:pt idx="1671">
                        <c:v>0.5</c:v>
                      </c:pt>
                      <c:pt idx="1672">
                        <c:v>-0.29999999999999893</c:v>
                      </c:pt>
                      <c:pt idx="1673">
                        <c:v>-9.9999999999999645E-2</c:v>
                      </c:pt>
                      <c:pt idx="1674">
                        <c:v>0.90000000000000036</c:v>
                      </c:pt>
                      <c:pt idx="1675">
                        <c:v>-0.19999999999999929</c:v>
                      </c:pt>
                      <c:pt idx="1676">
                        <c:v>-0.29999999999999893</c:v>
                      </c:pt>
                      <c:pt idx="1677">
                        <c:v>-3.0999999999999996</c:v>
                      </c:pt>
                      <c:pt idx="1678">
                        <c:v>-0.5</c:v>
                      </c:pt>
                      <c:pt idx="1679">
                        <c:v>-1.5</c:v>
                      </c:pt>
                      <c:pt idx="1680">
                        <c:v>-0.50000000000000178</c:v>
                      </c:pt>
                      <c:pt idx="1681">
                        <c:v>-0.10000000000000142</c:v>
                      </c:pt>
                      <c:pt idx="1682">
                        <c:v>-1.4000000000000004</c:v>
                      </c:pt>
                      <c:pt idx="1683">
                        <c:v>1.4999999999999982</c:v>
                      </c:pt>
                      <c:pt idx="1684">
                        <c:v>-1.0999999999999996</c:v>
                      </c:pt>
                      <c:pt idx="1685">
                        <c:v>0.19999999999999929</c:v>
                      </c:pt>
                      <c:pt idx="1686">
                        <c:v>0</c:v>
                      </c:pt>
                      <c:pt idx="1687">
                        <c:v>-1.0999999999999996</c:v>
                      </c:pt>
                      <c:pt idx="1688">
                        <c:v>-0.40000000000000036</c:v>
                      </c:pt>
                      <c:pt idx="1689">
                        <c:v>0.10000000000000142</c:v>
                      </c:pt>
                      <c:pt idx="1690">
                        <c:v>-1.3999999999999986</c:v>
                      </c:pt>
                      <c:pt idx="1691">
                        <c:v>-0.90000000000000036</c:v>
                      </c:pt>
                      <c:pt idx="1692">
                        <c:v>-0.80000000000000071</c:v>
                      </c:pt>
                      <c:pt idx="1693">
                        <c:v>9.9999999999999645E-2</c:v>
                      </c:pt>
                      <c:pt idx="1694">
                        <c:v>-0.19999999999999929</c:v>
                      </c:pt>
                      <c:pt idx="1695">
                        <c:v>0.20000000000000107</c:v>
                      </c:pt>
                      <c:pt idx="1696">
                        <c:v>-0.39999999999999858</c:v>
                      </c:pt>
                      <c:pt idx="1697">
                        <c:v>0.70000000000000107</c:v>
                      </c:pt>
                      <c:pt idx="1698">
                        <c:v>-0.30000000000000071</c:v>
                      </c:pt>
                      <c:pt idx="1699">
                        <c:v>0</c:v>
                      </c:pt>
                      <c:pt idx="1700">
                        <c:v>-0.5</c:v>
                      </c:pt>
                      <c:pt idx="1701">
                        <c:v>0.59999999999999964</c:v>
                      </c:pt>
                      <c:pt idx="1702">
                        <c:v>-0.39999999999999858</c:v>
                      </c:pt>
                      <c:pt idx="1703">
                        <c:v>-0.39999999999999858</c:v>
                      </c:pt>
                      <c:pt idx="1704">
                        <c:v>0.40000000000000036</c:v>
                      </c:pt>
                      <c:pt idx="1705">
                        <c:v>0.69999999999999929</c:v>
                      </c:pt>
                      <c:pt idx="1706">
                        <c:v>9.9999999999999645E-2</c:v>
                      </c:pt>
                      <c:pt idx="1707">
                        <c:v>-0.5</c:v>
                      </c:pt>
                      <c:pt idx="1708">
                        <c:v>-2.1000000000000014</c:v>
                      </c:pt>
                      <c:pt idx="1709">
                        <c:v>-1.0000000000000018</c:v>
                      </c:pt>
                      <c:pt idx="1710">
                        <c:v>0.79999999999999893</c:v>
                      </c:pt>
                      <c:pt idx="1711">
                        <c:v>0.69999999999999929</c:v>
                      </c:pt>
                      <c:pt idx="1712">
                        <c:v>-0.59999999999999964</c:v>
                      </c:pt>
                      <c:pt idx="1713">
                        <c:v>-2.6000000000000014</c:v>
                      </c:pt>
                      <c:pt idx="1714">
                        <c:v>-2.6999999999999993</c:v>
                      </c:pt>
                      <c:pt idx="1715">
                        <c:v>-1.3000000000000007</c:v>
                      </c:pt>
                      <c:pt idx="1716">
                        <c:v>-9.9999999999999645E-2</c:v>
                      </c:pt>
                      <c:pt idx="1717">
                        <c:v>0.40000000000000036</c:v>
                      </c:pt>
                      <c:pt idx="1718">
                        <c:v>-0.40000000000000036</c:v>
                      </c:pt>
                      <c:pt idx="1719">
                        <c:v>-0.29999999999999893</c:v>
                      </c:pt>
                      <c:pt idx="1720">
                        <c:v>0.40000000000000036</c:v>
                      </c:pt>
                      <c:pt idx="1721">
                        <c:v>1</c:v>
                      </c:pt>
                      <c:pt idx="1722">
                        <c:v>-0.59999999999999964</c:v>
                      </c:pt>
                      <c:pt idx="1723">
                        <c:v>-1.8000000000000007</c:v>
                      </c:pt>
                      <c:pt idx="1724">
                        <c:v>1.3000000000000007</c:v>
                      </c:pt>
                      <c:pt idx="1725">
                        <c:v>-1.5</c:v>
                      </c:pt>
                      <c:pt idx="1726">
                        <c:v>-1.5</c:v>
                      </c:pt>
                      <c:pt idx="1727">
                        <c:v>0.20000000000000107</c:v>
                      </c:pt>
                      <c:pt idx="1728">
                        <c:v>-1.5999999999999996</c:v>
                      </c:pt>
                      <c:pt idx="1729">
                        <c:v>-1</c:v>
                      </c:pt>
                      <c:pt idx="1730">
                        <c:v>-0.30000000000000071</c:v>
                      </c:pt>
                      <c:pt idx="1731">
                        <c:v>-2.2000000000000011</c:v>
                      </c:pt>
                      <c:pt idx="1732">
                        <c:v>1</c:v>
                      </c:pt>
                      <c:pt idx="1733">
                        <c:v>-1.2999999999999989</c:v>
                      </c:pt>
                      <c:pt idx="1734">
                        <c:v>-1.5</c:v>
                      </c:pt>
                      <c:pt idx="1735">
                        <c:v>-9.9999999999999645E-2</c:v>
                      </c:pt>
                      <c:pt idx="1736">
                        <c:v>-2.3999999999999986</c:v>
                      </c:pt>
                      <c:pt idx="1737">
                        <c:v>-2.5</c:v>
                      </c:pt>
                      <c:pt idx="1738">
                        <c:v>-2.2999999999999989</c:v>
                      </c:pt>
                      <c:pt idx="1739">
                        <c:v>-4.4000000000000004</c:v>
                      </c:pt>
                      <c:pt idx="1740">
                        <c:v>-1.1000000000000014</c:v>
                      </c:pt>
                      <c:pt idx="1741">
                        <c:v>-3.1999999999999993</c:v>
                      </c:pt>
                      <c:pt idx="1742">
                        <c:v>-4.5000000000000018</c:v>
                      </c:pt>
                      <c:pt idx="1743">
                        <c:v>-4.5</c:v>
                      </c:pt>
                      <c:pt idx="1744">
                        <c:v>-3.4000000000000021</c:v>
                      </c:pt>
                      <c:pt idx="1745">
                        <c:v>-2.9000000000000021</c:v>
                      </c:pt>
                      <c:pt idx="1746">
                        <c:v>-3.7999999999999972</c:v>
                      </c:pt>
                      <c:pt idx="1747">
                        <c:v>-3.1000000000000014</c:v>
                      </c:pt>
                      <c:pt idx="1748">
                        <c:v>-5.6000000000000014</c:v>
                      </c:pt>
                      <c:pt idx="1749">
                        <c:v>-4.5</c:v>
                      </c:pt>
                      <c:pt idx="1750">
                        <c:v>-7.3000000000000007</c:v>
                      </c:pt>
                      <c:pt idx="1751">
                        <c:v>-6.6999999999999993</c:v>
                      </c:pt>
                      <c:pt idx="1752">
                        <c:v>-6.0999999999999979</c:v>
                      </c:pt>
                      <c:pt idx="1753">
                        <c:v>-5.5</c:v>
                      </c:pt>
                      <c:pt idx="1754">
                        <c:v>-6.8000000000000007</c:v>
                      </c:pt>
                      <c:pt idx="1755">
                        <c:v>-5.9000000000000021</c:v>
                      </c:pt>
                      <c:pt idx="1756">
                        <c:v>-7.7999999999999972</c:v>
                      </c:pt>
                      <c:pt idx="1757">
                        <c:v>-8.3000000000000007</c:v>
                      </c:pt>
                      <c:pt idx="1758">
                        <c:v>-7.5</c:v>
                      </c:pt>
                      <c:pt idx="1759">
                        <c:v>-7.7999999999999972</c:v>
                      </c:pt>
                      <c:pt idx="1760">
                        <c:v>-7.1999999999999993</c:v>
                      </c:pt>
                      <c:pt idx="1761">
                        <c:v>-7.2999999999999972</c:v>
                      </c:pt>
                      <c:pt idx="1762">
                        <c:v>-6.6999999999999993</c:v>
                      </c:pt>
                      <c:pt idx="1763">
                        <c:v>-6.4000000000000021</c:v>
                      </c:pt>
                      <c:pt idx="1764">
                        <c:v>-6.6000000000000014</c:v>
                      </c:pt>
                      <c:pt idx="1765">
                        <c:v>-8.7000000000000028</c:v>
                      </c:pt>
                      <c:pt idx="1766">
                        <c:v>-7.3999999999999986</c:v>
                      </c:pt>
                      <c:pt idx="1767">
                        <c:v>-5.8999999999999986</c:v>
                      </c:pt>
                      <c:pt idx="1768">
                        <c:v>-5.5</c:v>
                      </c:pt>
                      <c:pt idx="1769">
                        <c:v>-4.9000000000000021</c:v>
                      </c:pt>
                      <c:pt idx="1770">
                        <c:v>-3.2000000000000028</c:v>
                      </c:pt>
                      <c:pt idx="1771">
                        <c:v>-3.3000000000000007</c:v>
                      </c:pt>
                      <c:pt idx="1772">
                        <c:v>-3.5</c:v>
                      </c:pt>
                      <c:pt idx="1773">
                        <c:v>-1.8999999999999986</c:v>
                      </c:pt>
                      <c:pt idx="1774">
                        <c:v>-1.8000000000000007</c:v>
                      </c:pt>
                      <c:pt idx="1775">
                        <c:v>-1.6999999999999993</c:v>
                      </c:pt>
                      <c:pt idx="1776">
                        <c:v>-2.4000000000000021</c:v>
                      </c:pt>
                      <c:pt idx="1777">
                        <c:v>-1.1000000000000014</c:v>
                      </c:pt>
                      <c:pt idx="1778">
                        <c:v>-1.1000000000000014</c:v>
                      </c:pt>
                      <c:pt idx="1779">
                        <c:v>-1.1000000000000014</c:v>
                      </c:pt>
                      <c:pt idx="1780">
                        <c:v>0.60000000000000142</c:v>
                      </c:pt>
                      <c:pt idx="1781">
                        <c:v>0.29999999999999716</c:v>
                      </c:pt>
                      <c:pt idx="1782">
                        <c:v>-3.1999999999999993</c:v>
                      </c:pt>
                      <c:pt idx="1783">
                        <c:v>0.30000000000000071</c:v>
                      </c:pt>
                      <c:pt idx="1784">
                        <c:v>-0.19999999999999929</c:v>
                      </c:pt>
                      <c:pt idx="1785">
                        <c:v>-2.4000000000000021</c:v>
                      </c:pt>
                      <c:pt idx="1786">
                        <c:v>-0.30000000000000071</c:v>
                      </c:pt>
                      <c:pt idx="1787">
                        <c:v>-2</c:v>
                      </c:pt>
                      <c:pt idx="1788">
                        <c:v>0.5</c:v>
                      </c:pt>
                      <c:pt idx="1789">
                        <c:v>-2.1999999999999993</c:v>
                      </c:pt>
                      <c:pt idx="1790">
                        <c:v>0</c:v>
                      </c:pt>
                      <c:pt idx="1791">
                        <c:v>-0.80000000000000071</c:v>
                      </c:pt>
                      <c:pt idx="1792">
                        <c:v>-1.6999999999999993</c:v>
                      </c:pt>
                      <c:pt idx="1793">
                        <c:v>-9.9999999999997868E-2</c:v>
                      </c:pt>
                      <c:pt idx="1794">
                        <c:v>-0.40000000000000213</c:v>
                      </c:pt>
                      <c:pt idx="1795">
                        <c:v>-0.60000000000000142</c:v>
                      </c:pt>
                      <c:pt idx="1796">
                        <c:v>-0.19999999999999929</c:v>
                      </c:pt>
                      <c:pt idx="1797">
                        <c:v>1.2999999999999972</c:v>
                      </c:pt>
                      <c:pt idx="1798">
                        <c:v>-1.0999999999999979</c:v>
                      </c:pt>
                      <c:pt idx="1799">
                        <c:v>-1.4000000000000021</c:v>
                      </c:pt>
                      <c:pt idx="1800">
                        <c:v>0.39999999999999858</c:v>
                      </c:pt>
                      <c:pt idx="1801">
                        <c:v>0.10000000000000142</c:v>
                      </c:pt>
                      <c:pt idx="1802">
                        <c:v>-1.5</c:v>
                      </c:pt>
                      <c:pt idx="1803">
                        <c:v>1.5</c:v>
                      </c:pt>
                      <c:pt idx="1804">
                        <c:v>1.3000000000000007</c:v>
                      </c:pt>
                      <c:pt idx="1805">
                        <c:v>1</c:v>
                      </c:pt>
                      <c:pt idx="1806">
                        <c:v>1.3999999999999986</c:v>
                      </c:pt>
                      <c:pt idx="1807">
                        <c:v>1.8999999999999986</c:v>
                      </c:pt>
                      <c:pt idx="1808">
                        <c:v>3.5</c:v>
                      </c:pt>
                      <c:pt idx="1809">
                        <c:v>0.30000000000000071</c:v>
                      </c:pt>
                      <c:pt idx="1810">
                        <c:v>1.3000000000000007</c:v>
                      </c:pt>
                      <c:pt idx="1811">
                        <c:v>4.0999999999999979</c:v>
                      </c:pt>
                      <c:pt idx="1812">
                        <c:v>2.6000000000000014</c:v>
                      </c:pt>
                      <c:pt idx="1813">
                        <c:v>1.4000000000000021</c:v>
                      </c:pt>
                      <c:pt idx="1814">
                        <c:v>3.8000000000000007</c:v>
                      </c:pt>
                      <c:pt idx="1815">
                        <c:v>2.8000000000000007</c:v>
                      </c:pt>
                      <c:pt idx="1816">
                        <c:v>0.89999999999999858</c:v>
                      </c:pt>
                      <c:pt idx="1817">
                        <c:v>2.3999999999999986</c:v>
                      </c:pt>
                      <c:pt idx="1818">
                        <c:v>2.1999999999999993</c:v>
                      </c:pt>
                      <c:pt idx="1819">
                        <c:v>3.8000000000000007</c:v>
                      </c:pt>
                      <c:pt idx="1820">
                        <c:v>2.6999999999999957</c:v>
                      </c:pt>
                      <c:pt idx="1821">
                        <c:v>2.6000000000000014</c:v>
                      </c:pt>
                      <c:pt idx="1822">
                        <c:v>3.5</c:v>
                      </c:pt>
                      <c:pt idx="1823">
                        <c:v>1.2999999999999972</c:v>
                      </c:pt>
                      <c:pt idx="1824">
                        <c:v>2.4000000000000021</c:v>
                      </c:pt>
                      <c:pt idx="1825">
                        <c:v>2</c:v>
                      </c:pt>
                      <c:pt idx="1826">
                        <c:v>0</c:v>
                      </c:pt>
                      <c:pt idx="1827">
                        <c:v>2.8999999999999986</c:v>
                      </c:pt>
                      <c:pt idx="1828">
                        <c:v>0.5</c:v>
                      </c:pt>
                      <c:pt idx="1829">
                        <c:v>1.1999999999999957</c:v>
                      </c:pt>
                      <c:pt idx="1830">
                        <c:v>1.3000000000000043</c:v>
                      </c:pt>
                      <c:pt idx="1831">
                        <c:v>1.8999999999999986</c:v>
                      </c:pt>
                      <c:pt idx="1832">
                        <c:v>1.4000000000000057</c:v>
                      </c:pt>
                    </c:numCache>
                  </c:numRef>
                </c:xVal>
                <c:yVal>
                  <c:numRef>
                    <c:extLst xmlns:c15="http://schemas.microsoft.com/office/drawing/2012/chart">
                      <c:ext xmlns:c15="http://schemas.microsoft.com/office/drawing/2012/chart" uri="{02D57815-91ED-43cb-92C2-25804820EDAC}">
                        <c15:formulaRef>
                          <c15:sqref>'62G_15'!$A$2:$A$1842</c15:sqref>
                        </c15:formulaRef>
                      </c:ext>
                    </c:extLst>
                    <c:numCache>
                      <c:formatCode>General</c:formatCode>
                      <c:ptCount val="1841"/>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numCache>
                  </c:numRef>
                </c:yVal>
                <c:smooth val="1"/>
                <c:extLst xmlns:c15="http://schemas.microsoft.com/office/drawing/2012/chart">
                  <c:ext xmlns:c16="http://schemas.microsoft.com/office/drawing/2014/chart" uri="{C3380CC4-5D6E-409C-BE32-E72D297353CC}">
                    <c16:uniqueId val="{0000000C-D36C-40EC-9226-5C7EA6525A0A}"/>
                  </c:ext>
                </c:extLst>
              </c15:ser>
            </c15:filteredScatterSeries>
            <c15:filteredScatterSeries>
              <c15:ser>
                <c:idx val="7"/>
                <c:order val="13"/>
                <c:tx>
                  <c:strRef>
                    <c:extLst xmlns:c15="http://schemas.microsoft.com/office/drawing/2012/chart">
                      <c:ext xmlns:c15="http://schemas.microsoft.com/office/drawing/2012/chart" uri="{02D57815-91ED-43cb-92C2-25804820EDAC}">
                        <c15:formulaRef>
                          <c15:sqref>'62G_15'!$M$1</c15:sqref>
                        </c15:formulaRef>
                      </c:ext>
                    </c:extLst>
                    <c:strCache>
                      <c:ptCount val="1"/>
                      <c:pt idx="0">
                        <c:v>2019-2020</c:v>
                      </c:pt>
                    </c:strCache>
                  </c:strRef>
                </c:tx>
                <c:spPr>
                  <a:ln w="9525"/>
                </c:spPr>
                <c:marker>
                  <c:symbol val="none"/>
                </c:marker>
                <c:xVal>
                  <c:numRef>
                    <c:extLst xmlns:c15="http://schemas.microsoft.com/office/drawing/2012/chart">
                      <c:ext xmlns:c15="http://schemas.microsoft.com/office/drawing/2012/chart" uri="{02D57815-91ED-43cb-92C2-25804820EDAC}">
                        <c15:formulaRef>
                          <c15:sqref>'62G_15'!$M$3:$M$1838</c15:sqref>
                        </c15:formulaRef>
                      </c:ext>
                    </c:extLst>
                    <c:numCache>
                      <c:formatCode>General</c:formatCode>
                      <c:ptCount val="1836"/>
                      <c:pt idx="0">
                        <c:v>-2.4999999999999982</c:v>
                      </c:pt>
                      <c:pt idx="1">
                        <c:v>-2.1000000000000014</c:v>
                      </c:pt>
                      <c:pt idx="2">
                        <c:v>-2.2000000000000011</c:v>
                      </c:pt>
                      <c:pt idx="3">
                        <c:v>-2.1000000000000014</c:v>
                      </c:pt>
                      <c:pt idx="4">
                        <c:v>-2.3000000000000007</c:v>
                      </c:pt>
                      <c:pt idx="5">
                        <c:v>-0.59999999999999964</c:v>
                      </c:pt>
                      <c:pt idx="6">
                        <c:v>-1.9000000000000004</c:v>
                      </c:pt>
                      <c:pt idx="7">
                        <c:v>-1.8999999999999986</c:v>
                      </c:pt>
                      <c:pt idx="8">
                        <c:v>-3.0999999999999996</c:v>
                      </c:pt>
                      <c:pt idx="9">
                        <c:v>-2.8000000000000007</c:v>
                      </c:pt>
                      <c:pt idx="10">
                        <c:v>-3.2999999999999989</c:v>
                      </c:pt>
                      <c:pt idx="11">
                        <c:v>-1.7999999999999989</c:v>
                      </c:pt>
                      <c:pt idx="12">
                        <c:v>-3.6999999999999993</c:v>
                      </c:pt>
                      <c:pt idx="13">
                        <c:v>-2.1999999999999993</c:v>
                      </c:pt>
                      <c:pt idx="14">
                        <c:v>-3.0999999999999996</c:v>
                      </c:pt>
                      <c:pt idx="15">
                        <c:v>-3.5999999999999996</c:v>
                      </c:pt>
                      <c:pt idx="16">
                        <c:v>-4.1000000000000014</c:v>
                      </c:pt>
                      <c:pt idx="17">
                        <c:v>-3.1999999999999993</c:v>
                      </c:pt>
                      <c:pt idx="18">
                        <c:v>-3.9000000000000004</c:v>
                      </c:pt>
                      <c:pt idx="19">
                        <c:v>-3.7000000000000011</c:v>
                      </c:pt>
                      <c:pt idx="20">
                        <c:v>-3.3000000000000007</c:v>
                      </c:pt>
                      <c:pt idx="21">
                        <c:v>-3.3000000000000007</c:v>
                      </c:pt>
                      <c:pt idx="22">
                        <c:v>-2.7999999999999989</c:v>
                      </c:pt>
                      <c:pt idx="23">
                        <c:v>-2.7999999999999989</c:v>
                      </c:pt>
                      <c:pt idx="24">
                        <c:v>-2</c:v>
                      </c:pt>
                      <c:pt idx="25">
                        <c:v>-2.6999999999999993</c:v>
                      </c:pt>
                      <c:pt idx="26">
                        <c:v>-5.1999999999999993</c:v>
                      </c:pt>
                      <c:pt idx="27">
                        <c:v>-4.3000000000000007</c:v>
                      </c:pt>
                      <c:pt idx="28">
                        <c:v>-2.4000000000000004</c:v>
                      </c:pt>
                      <c:pt idx="29">
                        <c:v>-2.9000000000000004</c:v>
                      </c:pt>
                      <c:pt idx="30">
                        <c:v>-1.7999999999999989</c:v>
                      </c:pt>
                      <c:pt idx="31">
                        <c:v>-2.6000000000000014</c:v>
                      </c:pt>
                      <c:pt idx="32">
                        <c:v>-2.6000000000000014</c:v>
                      </c:pt>
                      <c:pt idx="33">
                        <c:v>-2.9999999999999991</c:v>
                      </c:pt>
                      <c:pt idx="34">
                        <c:v>-2.3000000000000007</c:v>
                      </c:pt>
                      <c:pt idx="35">
                        <c:v>-1.9000000000000004</c:v>
                      </c:pt>
                      <c:pt idx="36">
                        <c:v>-2.0999999999999996</c:v>
                      </c:pt>
                      <c:pt idx="37">
                        <c:v>-3.3</c:v>
                      </c:pt>
                      <c:pt idx="38">
                        <c:v>-2.9999999999999991</c:v>
                      </c:pt>
                      <c:pt idx="39">
                        <c:v>-3.9000000000000004</c:v>
                      </c:pt>
                      <c:pt idx="40">
                        <c:v>-3</c:v>
                      </c:pt>
                      <c:pt idx="41">
                        <c:v>-2.5</c:v>
                      </c:pt>
                      <c:pt idx="42">
                        <c:v>-2.7</c:v>
                      </c:pt>
                      <c:pt idx="43">
                        <c:v>-2.5999999999999996</c:v>
                      </c:pt>
                      <c:pt idx="44">
                        <c:v>-2.1999999999999993</c:v>
                      </c:pt>
                      <c:pt idx="45">
                        <c:v>-2.4000000000000004</c:v>
                      </c:pt>
                      <c:pt idx="46">
                        <c:v>-1.7999999999999998</c:v>
                      </c:pt>
                      <c:pt idx="47">
                        <c:v>-2.7</c:v>
                      </c:pt>
                      <c:pt idx="48">
                        <c:v>-3.0000000000000009</c:v>
                      </c:pt>
                      <c:pt idx="49">
                        <c:v>-2.7</c:v>
                      </c:pt>
                      <c:pt idx="50">
                        <c:v>-4.6999999999999993</c:v>
                      </c:pt>
                      <c:pt idx="51">
                        <c:v>-2.5999999999999996</c:v>
                      </c:pt>
                      <c:pt idx="52">
                        <c:v>-3.1000000000000005</c:v>
                      </c:pt>
                      <c:pt idx="53">
                        <c:v>-1.9000000000000004</c:v>
                      </c:pt>
                      <c:pt idx="54">
                        <c:v>-2.6999999999999993</c:v>
                      </c:pt>
                      <c:pt idx="55">
                        <c:v>-2.9000000000000004</c:v>
                      </c:pt>
                      <c:pt idx="56">
                        <c:v>-4.6000000000000005</c:v>
                      </c:pt>
                      <c:pt idx="57">
                        <c:v>-3.9000000000000004</c:v>
                      </c:pt>
                      <c:pt idx="58">
                        <c:v>-4.3999999999999995</c:v>
                      </c:pt>
                      <c:pt idx="59">
                        <c:v>-3.7999999999999989</c:v>
                      </c:pt>
                      <c:pt idx="60">
                        <c:v>-3.5999999999999996</c:v>
                      </c:pt>
                      <c:pt idx="61">
                        <c:v>-3.1999999999999993</c:v>
                      </c:pt>
                      <c:pt idx="62">
                        <c:v>-3.1999999999999993</c:v>
                      </c:pt>
                      <c:pt idx="63">
                        <c:v>-3.2999999999999989</c:v>
                      </c:pt>
                      <c:pt idx="64">
                        <c:v>-4.5999999999999996</c:v>
                      </c:pt>
                      <c:pt idx="65">
                        <c:v>-3</c:v>
                      </c:pt>
                      <c:pt idx="66">
                        <c:v>-4.4000000000000004</c:v>
                      </c:pt>
                      <c:pt idx="67">
                        <c:v>-4.5</c:v>
                      </c:pt>
                      <c:pt idx="68">
                        <c:v>-2</c:v>
                      </c:pt>
                      <c:pt idx="69">
                        <c:v>-2.7000000000000011</c:v>
                      </c:pt>
                      <c:pt idx="70">
                        <c:v>-3.2000000000000011</c:v>
                      </c:pt>
                      <c:pt idx="71">
                        <c:v>-4</c:v>
                      </c:pt>
                      <c:pt idx="72">
                        <c:v>-3.7999999999999989</c:v>
                      </c:pt>
                      <c:pt idx="73">
                        <c:v>-3.0999999999999996</c:v>
                      </c:pt>
                      <c:pt idx="74">
                        <c:v>-3.7999999999999989</c:v>
                      </c:pt>
                      <c:pt idx="75">
                        <c:v>-4.1999999999999993</c:v>
                      </c:pt>
                      <c:pt idx="76">
                        <c:v>-3.6999999999999993</c:v>
                      </c:pt>
                      <c:pt idx="77">
                        <c:v>-3.2999999999999989</c:v>
                      </c:pt>
                      <c:pt idx="78">
                        <c:v>-2.9000000000000021</c:v>
                      </c:pt>
                      <c:pt idx="79">
                        <c:v>-2.7000000000000011</c:v>
                      </c:pt>
                      <c:pt idx="80">
                        <c:v>-2.7999999999999989</c:v>
                      </c:pt>
                      <c:pt idx="81">
                        <c:v>-1.1999999999999993</c:v>
                      </c:pt>
                      <c:pt idx="82">
                        <c:v>-2.3000000000000007</c:v>
                      </c:pt>
                      <c:pt idx="83">
                        <c:v>-1.6000000000000014</c:v>
                      </c:pt>
                      <c:pt idx="84">
                        <c:v>-0.80000000000000071</c:v>
                      </c:pt>
                      <c:pt idx="85">
                        <c:v>-0.30000000000000071</c:v>
                      </c:pt>
                      <c:pt idx="86">
                        <c:v>-9.9999999999999645E-2</c:v>
                      </c:pt>
                      <c:pt idx="87">
                        <c:v>-0.70000000000000107</c:v>
                      </c:pt>
                      <c:pt idx="88">
                        <c:v>-0.5</c:v>
                      </c:pt>
                      <c:pt idx="89">
                        <c:v>-0.29999999999999893</c:v>
                      </c:pt>
                      <c:pt idx="90">
                        <c:v>-9.9999999999999645E-2</c:v>
                      </c:pt>
                      <c:pt idx="91">
                        <c:v>-0.30000000000000071</c:v>
                      </c:pt>
                      <c:pt idx="92">
                        <c:v>-9.9999999999997868E-2</c:v>
                      </c:pt>
                      <c:pt idx="93">
                        <c:v>0.5</c:v>
                      </c:pt>
                      <c:pt idx="94">
                        <c:v>0.59999999999999964</c:v>
                      </c:pt>
                      <c:pt idx="95">
                        <c:v>0.20000000000000107</c:v>
                      </c:pt>
                      <c:pt idx="96">
                        <c:v>2.7000000000000011</c:v>
                      </c:pt>
                      <c:pt idx="97">
                        <c:v>1.4000000000000004</c:v>
                      </c:pt>
                      <c:pt idx="98">
                        <c:v>2.1999999999999993</c:v>
                      </c:pt>
                      <c:pt idx="99">
                        <c:v>2.0999999999999979</c:v>
                      </c:pt>
                      <c:pt idx="100">
                        <c:v>1.6999999999999993</c:v>
                      </c:pt>
                      <c:pt idx="101">
                        <c:v>1.5</c:v>
                      </c:pt>
                      <c:pt idx="102">
                        <c:v>2.7000000000000011</c:v>
                      </c:pt>
                      <c:pt idx="103">
                        <c:v>1.3000000000000007</c:v>
                      </c:pt>
                      <c:pt idx="104">
                        <c:v>1.7999999999999989</c:v>
                      </c:pt>
                      <c:pt idx="105">
                        <c:v>2.1000000000000014</c:v>
                      </c:pt>
                      <c:pt idx="106">
                        <c:v>1.8000000000000007</c:v>
                      </c:pt>
                      <c:pt idx="107">
                        <c:v>1.5</c:v>
                      </c:pt>
                      <c:pt idx="108">
                        <c:v>0.5</c:v>
                      </c:pt>
                      <c:pt idx="109">
                        <c:v>1.8000000000000007</c:v>
                      </c:pt>
                      <c:pt idx="110">
                        <c:v>0.90000000000000036</c:v>
                      </c:pt>
                      <c:pt idx="111">
                        <c:v>0.69999999999999929</c:v>
                      </c:pt>
                      <c:pt idx="112">
                        <c:v>2.7000000000000011</c:v>
                      </c:pt>
                      <c:pt idx="113">
                        <c:v>1.2000000000000011</c:v>
                      </c:pt>
                      <c:pt idx="114">
                        <c:v>-1.3000000000000007</c:v>
                      </c:pt>
                      <c:pt idx="115">
                        <c:v>0.39999999999999858</c:v>
                      </c:pt>
                      <c:pt idx="116">
                        <c:v>2.0999999999999996</c:v>
                      </c:pt>
                      <c:pt idx="117">
                        <c:v>-9.9999999999999645E-2</c:v>
                      </c:pt>
                      <c:pt idx="118">
                        <c:v>0.40000000000000036</c:v>
                      </c:pt>
                      <c:pt idx="119">
                        <c:v>1.5</c:v>
                      </c:pt>
                      <c:pt idx="120">
                        <c:v>1.3000000000000007</c:v>
                      </c:pt>
                      <c:pt idx="121">
                        <c:v>-0.79999999999999893</c:v>
                      </c:pt>
                      <c:pt idx="122">
                        <c:v>9.9999999999999645E-2</c:v>
                      </c:pt>
                      <c:pt idx="123">
                        <c:v>-0.70000000000000107</c:v>
                      </c:pt>
                      <c:pt idx="124">
                        <c:v>1.0999999999999996</c:v>
                      </c:pt>
                      <c:pt idx="125">
                        <c:v>-9.9999999999999645E-2</c:v>
                      </c:pt>
                      <c:pt idx="126">
                        <c:v>0.30000000000000071</c:v>
                      </c:pt>
                      <c:pt idx="127">
                        <c:v>-0.90000000000000036</c:v>
                      </c:pt>
                      <c:pt idx="128">
                        <c:v>0.90000000000000036</c:v>
                      </c:pt>
                      <c:pt idx="129">
                        <c:v>0.5</c:v>
                      </c:pt>
                      <c:pt idx="130">
                        <c:v>-1.5</c:v>
                      </c:pt>
                      <c:pt idx="131">
                        <c:v>-0.40000000000000036</c:v>
                      </c:pt>
                      <c:pt idx="132">
                        <c:v>0.29999999999999893</c:v>
                      </c:pt>
                      <c:pt idx="133">
                        <c:v>-0.90000000000000036</c:v>
                      </c:pt>
                      <c:pt idx="134">
                        <c:v>-0.89999999999999858</c:v>
                      </c:pt>
                      <c:pt idx="135">
                        <c:v>-0.80000000000000071</c:v>
                      </c:pt>
                      <c:pt idx="136">
                        <c:v>-1.3000000000000007</c:v>
                      </c:pt>
                      <c:pt idx="137">
                        <c:v>-1.3000000000000007</c:v>
                      </c:pt>
                      <c:pt idx="138">
                        <c:v>-0.59999999999999964</c:v>
                      </c:pt>
                      <c:pt idx="139">
                        <c:v>-0.29999999999999893</c:v>
                      </c:pt>
                      <c:pt idx="140">
                        <c:v>-1.4000000000000004</c:v>
                      </c:pt>
                      <c:pt idx="141">
                        <c:v>-0.89999999999999858</c:v>
                      </c:pt>
                      <c:pt idx="142">
                        <c:v>-2.9000000000000004</c:v>
                      </c:pt>
                      <c:pt idx="143">
                        <c:v>-3.1000000000000014</c:v>
                      </c:pt>
                      <c:pt idx="144">
                        <c:v>-0.69999999999999929</c:v>
                      </c:pt>
                      <c:pt idx="145">
                        <c:v>-2.4000000000000004</c:v>
                      </c:pt>
                      <c:pt idx="146">
                        <c:v>-1.5</c:v>
                      </c:pt>
                      <c:pt idx="147">
                        <c:v>-0.5</c:v>
                      </c:pt>
                      <c:pt idx="148">
                        <c:v>-1.7999999999999989</c:v>
                      </c:pt>
                      <c:pt idx="149">
                        <c:v>-1.5</c:v>
                      </c:pt>
                      <c:pt idx="150">
                        <c:v>-1.2000000000000011</c:v>
                      </c:pt>
                      <c:pt idx="151">
                        <c:v>-2.3999999999999986</c:v>
                      </c:pt>
                      <c:pt idx="152">
                        <c:v>0.20000000000000107</c:v>
                      </c:pt>
                      <c:pt idx="153">
                        <c:v>-1.6000000000000014</c:v>
                      </c:pt>
                      <c:pt idx="154">
                        <c:v>-0.80000000000000071</c:v>
                      </c:pt>
                      <c:pt idx="155">
                        <c:v>-1.4000000000000004</c:v>
                      </c:pt>
                      <c:pt idx="156">
                        <c:v>-1.1999999999999993</c:v>
                      </c:pt>
                      <c:pt idx="157">
                        <c:v>-0.60000000000000142</c:v>
                      </c:pt>
                      <c:pt idx="158">
                        <c:v>-2</c:v>
                      </c:pt>
                      <c:pt idx="159">
                        <c:v>-1.5999999999999996</c:v>
                      </c:pt>
                      <c:pt idx="160">
                        <c:v>-1.4000000000000004</c:v>
                      </c:pt>
                      <c:pt idx="161">
                        <c:v>0.30000000000000071</c:v>
                      </c:pt>
                      <c:pt idx="162">
                        <c:v>-0.59999999999999964</c:v>
                      </c:pt>
                      <c:pt idx="163">
                        <c:v>-2.5</c:v>
                      </c:pt>
                      <c:pt idx="164">
                        <c:v>-0.40000000000000036</c:v>
                      </c:pt>
                      <c:pt idx="165">
                        <c:v>-2.5999999999999996</c:v>
                      </c:pt>
                      <c:pt idx="166">
                        <c:v>-2.8999999999999986</c:v>
                      </c:pt>
                      <c:pt idx="167">
                        <c:v>-0.39999999999999858</c:v>
                      </c:pt>
                      <c:pt idx="168">
                        <c:v>-2.0999999999999996</c:v>
                      </c:pt>
                      <c:pt idx="169">
                        <c:v>-0.90000000000000036</c:v>
                      </c:pt>
                      <c:pt idx="170">
                        <c:v>-0.90000000000000036</c:v>
                      </c:pt>
                      <c:pt idx="171">
                        <c:v>-0.69999999999999929</c:v>
                      </c:pt>
                      <c:pt idx="172">
                        <c:v>-1.1999999999999993</c:v>
                      </c:pt>
                      <c:pt idx="173">
                        <c:v>-0.69999999999999929</c:v>
                      </c:pt>
                      <c:pt idx="174">
                        <c:v>-1.5</c:v>
                      </c:pt>
                      <c:pt idx="175">
                        <c:v>-1</c:v>
                      </c:pt>
                      <c:pt idx="176">
                        <c:v>-1.7999999999999989</c:v>
                      </c:pt>
                      <c:pt idx="177">
                        <c:v>-0.70000000000000107</c:v>
                      </c:pt>
                      <c:pt idx="178">
                        <c:v>-1.0999999999999996</c:v>
                      </c:pt>
                      <c:pt idx="179">
                        <c:v>-1.5999999999999996</c:v>
                      </c:pt>
                      <c:pt idx="180">
                        <c:v>1.3000000000000007</c:v>
                      </c:pt>
                      <c:pt idx="181">
                        <c:v>0.40000000000000036</c:v>
                      </c:pt>
                      <c:pt idx="182">
                        <c:v>-0.5</c:v>
                      </c:pt>
                      <c:pt idx="183">
                        <c:v>0.29999999999999893</c:v>
                      </c:pt>
                      <c:pt idx="184">
                        <c:v>-0.40000000000000036</c:v>
                      </c:pt>
                      <c:pt idx="185">
                        <c:v>0</c:v>
                      </c:pt>
                      <c:pt idx="186">
                        <c:v>-1.0999999999999996</c:v>
                      </c:pt>
                      <c:pt idx="187">
                        <c:v>0.19999999999999929</c:v>
                      </c:pt>
                      <c:pt idx="188">
                        <c:v>-1.2999999999999989</c:v>
                      </c:pt>
                      <c:pt idx="189">
                        <c:v>-0.70000000000000107</c:v>
                      </c:pt>
                      <c:pt idx="190">
                        <c:v>-1.6999999999999993</c:v>
                      </c:pt>
                      <c:pt idx="191">
                        <c:v>-1.4000000000000004</c:v>
                      </c:pt>
                      <c:pt idx="192">
                        <c:v>-0.70000000000000107</c:v>
                      </c:pt>
                      <c:pt idx="193">
                        <c:v>-0.69999999999999929</c:v>
                      </c:pt>
                      <c:pt idx="194">
                        <c:v>-1.2000000000000011</c:v>
                      </c:pt>
                      <c:pt idx="195">
                        <c:v>-1.3999999999999986</c:v>
                      </c:pt>
                      <c:pt idx="196">
                        <c:v>-0.40000000000000036</c:v>
                      </c:pt>
                      <c:pt idx="197">
                        <c:v>0.10000000000000142</c:v>
                      </c:pt>
                      <c:pt idx="198">
                        <c:v>-0.79999999999999893</c:v>
                      </c:pt>
                      <c:pt idx="199">
                        <c:v>0.69999999999999929</c:v>
                      </c:pt>
                      <c:pt idx="200">
                        <c:v>-0.59999999999999964</c:v>
                      </c:pt>
                      <c:pt idx="201">
                        <c:v>-0.69999999999999929</c:v>
                      </c:pt>
                      <c:pt idx="202">
                        <c:v>-2.9999999999999991</c:v>
                      </c:pt>
                      <c:pt idx="203">
                        <c:v>-0.19999999999999929</c:v>
                      </c:pt>
                      <c:pt idx="204">
                        <c:v>0.19999999999999929</c:v>
                      </c:pt>
                      <c:pt idx="205">
                        <c:v>0.80000000000000071</c:v>
                      </c:pt>
                      <c:pt idx="206">
                        <c:v>-0.29999999999999893</c:v>
                      </c:pt>
                      <c:pt idx="207">
                        <c:v>-0.60000000000000142</c:v>
                      </c:pt>
                      <c:pt idx="208">
                        <c:v>-3.0999999999999996</c:v>
                      </c:pt>
                      <c:pt idx="209">
                        <c:v>-2.9000000000000004</c:v>
                      </c:pt>
                      <c:pt idx="210">
                        <c:v>-1.5</c:v>
                      </c:pt>
                      <c:pt idx="211">
                        <c:v>-0.40000000000000036</c:v>
                      </c:pt>
                      <c:pt idx="212">
                        <c:v>1.5</c:v>
                      </c:pt>
                      <c:pt idx="213">
                        <c:v>-0.5</c:v>
                      </c:pt>
                      <c:pt idx="214">
                        <c:v>-2.5</c:v>
                      </c:pt>
                      <c:pt idx="215">
                        <c:v>9.9999999999999645E-2</c:v>
                      </c:pt>
                      <c:pt idx="216">
                        <c:v>-2.7</c:v>
                      </c:pt>
                      <c:pt idx="217">
                        <c:v>-9.9999999999999645E-2</c:v>
                      </c:pt>
                      <c:pt idx="218">
                        <c:v>-0.40000000000000036</c:v>
                      </c:pt>
                      <c:pt idx="219">
                        <c:v>0</c:v>
                      </c:pt>
                      <c:pt idx="220">
                        <c:v>-0.80000000000000071</c:v>
                      </c:pt>
                      <c:pt idx="221">
                        <c:v>-0.59999999999999964</c:v>
                      </c:pt>
                      <c:pt idx="222">
                        <c:v>-1.3000000000000007</c:v>
                      </c:pt>
                      <c:pt idx="223">
                        <c:v>-1.5999999999999996</c:v>
                      </c:pt>
                      <c:pt idx="224">
                        <c:v>-0.90000000000000036</c:v>
                      </c:pt>
                      <c:pt idx="225">
                        <c:v>-1.5</c:v>
                      </c:pt>
                      <c:pt idx="226">
                        <c:v>-9.9999999999999645E-2</c:v>
                      </c:pt>
                      <c:pt idx="227">
                        <c:v>-0.30000000000000071</c:v>
                      </c:pt>
                      <c:pt idx="228">
                        <c:v>0.29999999999999893</c:v>
                      </c:pt>
                      <c:pt idx="229">
                        <c:v>-0.90000000000000036</c:v>
                      </c:pt>
                      <c:pt idx="230">
                        <c:v>-1.0999999999999996</c:v>
                      </c:pt>
                      <c:pt idx="231">
                        <c:v>-0.5</c:v>
                      </c:pt>
                      <c:pt idx="232">
                        <c:v>-0.30000000000000071</c:v>
                      </c:pt>
                      <c:pt idx="233">
                        <c:v>0.60000000000000142</c:v>
                      </c:pt>
                      <c:pt idx="234">
                        <c:v>-1.6000000000000014</c:v>
                      </c:pt>
                      <c:pt idx="235">
                        <c:v>-2.2000000000000011</c:v>
                      </c:pt>
                      <c:pt idx="236">
                        <c:v>-2.6999999999999993</c:v>
                      </c:pt>
                      <c:pt idx="237">
                        <c:v>-0.69999999999999929</c:v>
                      </c:pt>
                      <c:pt idx="238">
                        <c:v>-0.89999999999999858</c:v>
                      </c:pt>
                      <c:pt idx="239">
                        <c:v>-0.90000000000000036</c:v>
                      </c:pt>
                      <c:pt idx="240">
                        <c:v>0.40000000000000036</c:v>
                      </c:pt>
                      <c:pt idx="241">
                        <c:v>-0.59999999999999964</c:v>
                      </c:pt>
                      <c:pt idx="242">
                        <c:v>-9.9999999999999645E-2</c:v>
                      </c:pt>
                      <c:pt idx="243">
                        <c:v>9.9999999999999645E-2</c:v>
                      </c:pt>
                      <c:pt idx="244">
                        <c:v>-0.69999999999999929</c:v>
                      </c:pt>
                      <c:pt idx="245">
                        <c:v>-2.0999999999999996</c:v>
                      </c:pt>
                      <c:pt idx="246">
                        <c:v>-2.4000000000000004</c:v>
                      </c:pt>
                      <c:pt idx="247">
                        <c:v>-1.2999999999999989</c:v>
                      </c:pt>
                      <c:pt idx="248">
                        <c:v>-0.19999999999999929</c:v>
                      </c:pt>
                      <c:pt idx="249">
                        <c:v>-1.9000000000000004</c:v>
                      </c:pt>
                      <c:pt idx="250">
                        <c:v>-2.3000000000000007</c:v>
                      </c:pt>
                      <c:pt idx="251">
                        <c:v>-1.2999999999999989</c:v>
                      </c:pt>
                      <c:pt idx="252">
                        <c:v>-2.5</c:v>
                      </c:pt>
                      <c:pt idx="253">
                        <c:v>-1.1999999999999993</c:v>
                      </c:pt>
                      <c:pt idx="254">
                        <c:v>-1.6999999999999993</c:v>
                      </c:pt>
                      <c:pt idx="255">
                        <c:v>-1.5999999999999996</c:v>
                      </c:pt>
                      <c:pt idx="256">
                        <c:v>-2.0999999999999996</c:v>
                      </c:pt>
                      <c:pt idx="257">
                        <c:v>-0.59999999999999964</c:v>
                      </c:pt>
                      <c:pt idx="258">
                        <c:v>-0.70000000000000107</c:v>
                      </c:pt>
                      <c:pt idx="259">
                        <c:v>-1.7000000000000011</c:v>
                      </c:pt>
                      <c:pt idx="260">
                        <c:v>-1.0999999999999996</c:v>
                      </c:pt>
                      <c:pt idx="261">
                        <c:v>-1.9000000000000004</c:v>
                      </c:pt>
                      <c:pt idx="262">
                        <c:v>-1.7999999999999989</c:v>
                      </c:pt>
                      <c:pt idx="263">
                        <c:v>-1.8000000000000007</c:v>
                      </c:pt>
                      <c:pt idx="264">
                        <c:v>-1.0999999999999996</c:v>
                      </c:pt>
                      <c:pt idx="265">
                        <c:v>-1.8000000000000007</c:v>
                      </c:pt>
                      <c:pt idx="266">
                        <c:v>-2.8000000000000007</c:v>
                      </c:pt>
                      <c:pt idx="267">
                        <c:v>0</c:v>
                      </c:pt>
                      <c:pt idx="268">
                        <c:v>-1.8999999999999986</c:v>
                      </c:pt>
                      <c:pt idx="269">
                        <c:v>-2.1999999999999993</c:v>
                      </c:pt>
                      <c:pt idx="270">
                        <c:v>-2.3000000000000007</c:v>
                      </c:pt>
                      <c:pt idx="271">
                        <c:v>-2.0999999999999996</c:v>
                      </c:pt>
                      <c:pt idx="272">
                        <c:v>-3</c:v>
                      </c:pt>
                      <c:pt idx="273">
                        <c:v>0</c:v>
                      </c:pt>
                      <c:pt idx="274">
                        <c:v>-2.0999999999999996</c:v>
                      </c:pt>
                      <c:pt idx="275">
                        <c:v>-1.5</c:v>
                      </c:pt>
                      <c:pt idx="276">
                        <c:v>-1.5</c:v>
                      </c:pt>
                      <c:pt idx="277">
                        <c:v>-3.0999999999999996</c:v>
                      </c:pt>
                      <c:pt idx="278">
                        <c:v>-2.0999999999999996</c:v>
                      </c:pt>
                      <c:pt idx="279">
                        <c:v>-0.80000000000000071</c:v>
                      </c:pt>
                      <c:pt idx="280">
                        <c:v>-9.9999999999999645E-2</c:v>
                      </c:pt>
                      <c:pt idx="281">
                        <c:v>-2.7999999999999989</c:v>
                      </c:pt>
                      <c:pt idx="282">
                        <c:v>-1.3000000000000007</c:v>
                      </c:pt>
                      <c:pt idx="283">
                        <c:v>-9.9999999999999645E-2</c:v>
                      </c:pt>
                      <c:pt idx="284">
                        <c:v>-1.1999999999999993</c:v>
                      </c:pt>
                      <c:pt idx="285">
                        <c:v>-3.5</c:v>
                      </c:pt>
                      <c:pt idx="286">
                        <c:v>-1.3999999999999986</c:v>
                      </c:pt>
                      <c:pt idx="287">
                        <c:v>-0.59999999999999964</c:v>
                      </c:pt>
                      <c:pt idx="288">
                        <c:v>-0.80000000000000071</c:v>
                      </c:pt>
                      <c:pt idx="289">
                        <c:v>-2.4000000000000021</c:v>
                      </c:pt>
                      <c:pt idx="290">
                        <c:v>-2</c:v>
                      </c:pt>
                      <c:pt idx="291">
                        <c:v>-3.0999999999999996</c:v>
                      </c:pt>
                      <c:pt idx="292">
                        <c:v>-1.6999999999999993</c:v>
                      </c:pt>
                      <c:pt idx="293">
                        <c:v>0.39999999999999858</c:v>
                      </c:pt>
                      <c:pt idx="294">
                        <c:v>-2.1000000000000014</c:v>
                      </c:pt>
                      <c:pt idx="295">
                        <c:v>-0.80000000000000071</c:v>
                      </c:pt>
                      <c:pt idx="296">
                        <c:v>-2.4000000000000021</c:v>
                      </c:pt>
                      <c:pt idx="297">
                        <c:v>-2</c:v>
                      </c:pt>
                      <c:pt idx="298">
                        <c:v>-2</c:v>
                      </c:pt>
                      <c:pt idx="299">
                        <c:v>-2</c:v>
                      </c:pt>
                      <c:pt idx="300">
                        <c:v>-0.59999999999999787</c:v>
                      </c:pt>
                      <c:pt idx="301">
                        <c:v>-2.3000000000000007</c:v>
                      </c:pt>
                      <c:pt idx="302">
                        <c:v>-2.5</c:v>
                      </c:pt>
                      <c:pt idx="303">
                        <c:v>-1.3000000000000007</c:v>
                      </c:pt>
                      <c:pt idx="304">
                        <c:v>-1.1000000000000014</c:v>
                      </c:pt>
                      <c:pt idx="305">
                        <c:v>-2.1999999999999993</c:v>
                      </c:pt>
                      <c:pt idx="306">
                        <c:v>-1.8000000000000007</c:v>
                      </c:pt>
                      <c:pt idx="307">
                        <c:v>-2.3000000000000007</c:v>
                      </c:pt>
                      <c:pt idx="308">
                        <c:v>-0.60000000000000142</c:v>
                      </c:pt>
                      <c:pt idx="309">
                        <c:v>-1.2999999999999972</c:v>
                      </c:pt>
                      <c:pt idx="310">
                        <c:v>-3.8000000000000007</c:v>
                      </c:pt>
                      <c:pt idx="311">
                        <c:v>-1.6999999999999993</c:v>
                      </c:pt>
                      <c:pt idx="312">
                        <c:v>-1.8999999999999986</c:v>
                      </c:pt>
                      <c:pt idx="313">
                        <c:v>-2.1999999999999993</c:v>
                      </c:pt>
                      <c:pt idx="314">
                        <c:v>-1.5999999999999979</c:v>
                      </c:pt>
                      <c:pt idx="315">
                        <c:v>-2.8999999999999986</c:v>
                      </c:pt>
                      <c:pt idx="316">
                        <c:v>-0.5</c:v>
                      </c:pt>
                      <c:pt idx="317">
                        <c:v>-2.4000000000000021</c:v>
                      </c:pt>
                      <c:pt idx="318">
                        <c:v>-1.8999999999999986</c:v>
                      </c:pt>
                      <c:pt idx="319">
                        <c:v>-3.2999999999999972</c:v>
                      </c:pt>
                      <c:pt idx="320">
                        <c:v>-2.3999999999999986</c:v>
                      </c:pt>
                      <c:pt idx="321">
                        <c:v>-1.1999999999999993</c:v>
                      </c:pt>
                      <c:pt idx="322">
                        <c:v>-2.6999999999999993</c:v>
                      </c:pt>
                      <c:pt idx="323">
                        <c:v>-1.6999999999999993</c:v>
                      </c:pt>
                      <c:pt idx="324">
                        <c:v>-0.5</c:v>
                      </c:pt>
                      <c:pt idx="325">
                        <c:v>-1.1999999999999993</c:v>
                      </c:pt>
                      <c:pt idx="326">
                        <c:v>-2.2999999999999972</c:v>
                      </c:pt>
                      <c:pt idx="327">
                        <c:v>-2.6999999999999993</c:v>
                      </c:pt>
                      <c:pt idx="328">
                        <c:v>-2.2000000000000028</c:v>
                      </c:pt>
                      <c:pt idx="329">
                        <c:v>-1.3000000000000007</c:v>
                      </c:pt>
                      <c:pt idx="330">
                        <c:v>2.5</c:v>
                      </c:pt>
                      <c:pt idx="331">
                        <c:v>-1</c:v>
                      </c:pt>
                      <c:pt idx="332">
                        <c:v>0</c:v>
                      </c:pt>
                      <c:pt idx="333">
                        <c:v>-0.80000000000000071</c:v>
                      </c:pt>
                      <c:pt idx="334">
                        <c:v>-1.4000000000000021</c:v>
                      </c:pt>
                      <c:pt idx="335">
                        <c:v>0.40000000000000213</c:v>
                      </c:pt>
                      <c:pt idx="336">
                        <c:v>-0.90000000000000213</c:v>
                      </c:pt>
                      <c:pt idx="337">
                        <c:v>-1.7000000000000028</c:v>
                      </c:pt>
                      <c:pt idx="338">
                        <c:v>-1.6999999999999993</c:v>
                      </c:pt>
                      <c:pt idx="339">
                        <c:v>-2</c:v>
                      </c:pt>
                      <c:pt idx="340">
                        <c:v>-1.5999999999999979</c:v>
                      </c:pt>
                      <c:pt idx="341">
                        <c:v>-1.8999999999999986</c:v>
                      </c:pt>
                      <c:pt idx="342">
                        <c:v>-0.80000000000000071</c:v>
                      </c:pt>
                      <c:pt idx="343">
                        <c:v>-1.1999999999999993</c:v>
                      </c:pt>
                      <c:pt idx="344">
                        <c:v>-0.80000000000000071</c:v>
                      </c:pt>
                      <c:pt idx="345">
                        <c:v>-1.1999999999999993</c:v>
                      </c:pt>
                      <c:pt idx="346">
                        <c:v>0</c:v>
                      </c:pt>
                      <c:pt idx="347">
                        <c:v>-1.6999999999999993</c:v>
                      </c:pt>
                      <c:pt idx="348">
                        <c:v>-1</c:v>
                      </c:pt>
                      <c:pt idx="349">
                        <c:v>-0.69999999999999929</c:v>
                      </c:pt>
                      <c:pt idx="350">
                        <c:v>-0.30000000000000071</c:v>
                      </c:pt>
                      <c:pt idx="351">
                        <c:v>-0.60000000000000142</c:v>
                      </c:pt>
                      <c:pt idx="352">
                        <c:v>-1.6999999999999993</c:v>
                      </c:pt>
                      <c:pt idx="353">
                        <c:v>-0.89999999999999858</c:v>
                      </c:pt>
                      <c:pt idx="354">
                        <c:v>-0.19999999999999929</c:v>
                      </c:pt>
                      <c:pt idx="355">
                        <c:v>-0.80000000000000071</c:v>
                      </c:pt>
                      <c:pt idx="356">
                        <c:v>-0.59999999999999787</c:v>
                      </c:pt>
                      <c:pt idx="357">
                        <c:v>-0.79999999999999716</c:v>
                      </c:pt>
                      <c:pt idx="358">
                        <c:v>-1.1000000000000014</c:v>
                      </c:pt>
                      <c:pt idx="359">
                        <c:v>-0.19999999999999929</c:v>
                      </c:pt>
                      <c:pt idx="360">
                        <c:v>-0.29999999999999716</c:v>
                      </c:pt>
                      <c:pt idx="361">
                        <c:v>-1.3999999999999986</c:v>
                      </c:pt>
                      <c:pt idx="362">
                        <c:v>-2</c:v>
                      </c:pt>
                      <c:pt idx="363">
                        <c:v>1.5999999999999979</c:v>
                      </c:pt>
                      <c:pt idx="364">
                        <c:v>-0.80000000000000071</c:v>
                      </c:pt>
                      <c:pt idx="365">
                        <c:v>0</c:v>
                      </c:pt>
                      <c:pt idx="366">
                        <c:v>-1.5</c:v>
                      </c:pt>
                      <c:pt idx="367">
                        <c:v>-0.5</c:v>
                      </c:pt>
                      <c:pt idx="368">
                        <c:v>-1.7000000000000028</c:v>
                      </c:pt>
                      <c:pt idx="369">
                        <c:v>-0.69999999999999929</c:v>
                      </c:pt>
                      <c:pt idx="370">
                        <c:v>-1.6999999999999993</c:v>
                      </c:pt>
                      <c:pt idx="371">
                        <c:v>-0.70000000000000284</c:v>
                      </c:pt>
                      <c:pt idx="372">
                        <c:v>-2.5999999999999979</c:v>
                      </c:pt>
                      <c:pt idx="373">
                        <c:v>-2.5</c:v>
                      </c:pt>
                      <c:pt idx="374">
                        <c:v>-0.90000000000000213</c:v>
                      </c:pt>
                      <c:pt idx="375">
                        <c:v>0.5</c:v>
                      </c:pt>
                      <c:pt idx="376">
                        <c:v>-0.89999999999999858</c:v>
                      </c:pt>
                      <c:pt idx="377">
                        <c:v>-1.3000000000000007</c:v>
                      </c:pt>
                      <c:pt idx="378">
                        <c:v>-2.1999999999999993</c:v>
                      </c:pt>
                      <c:pt idx="379">
                        <c:v>-1.3000000000000007</c:v>
                      </c:pt>
                      <c:pt idx="380">
                        <c:v>-0.69999999999999929</c:v>
                      </c:pt>
                      <c:pt idx="381">
                        <c:v>-1.8999999999999986</c:v>
                      </c:pt>
                      <c:pt idx="382">
                        <c:v>-0.60000000000000142</c:v>
                      </c:pt>
                      <c:pt idx="383">
                        <c:v>-0.39999999999999858</c:v>
                      </c:pt>
                      <c:pt idx="384">
                        <c:v>1</c:v>
                      </c:pt>
                      <c:pt idx="385">
                        <c:v>-2.0999999999999979</c:v>
                      </c:pt>
                      <c:pt idx="386">
                        <c:v>-1.2999999999999972</c:v>
                      </c:pt>
                      <c:pt idx="387">
                        <c:v>-0.80000000000000071</c:v>
                      </c:pt>
                      <c:pt idx="388">
                        <c:v>-1.8999999999999986</c:v>
                      </c:pt>
                      <c:pt idx="389">
                        <c:v>-1.5</c:v>
                      </c:pt>
                      <c:pt idx="390">
                        <c:v>-2.3999999999999986</c:v>
                      </c:pt>
                      <c:pt idx="391">
                        <c:v>-0.60000000000000142</c:v>
                      </c:pt>
                      <c:pt idx="392">
                        <c:v>1.1000000000000014</c:v>
                      </c:pt>
                      <c:pt idx="393">
                        <c:v>-1.6000000000000014</c:v>
                      </c:pt>
                      <c:pt idx="394">
                        <c:v>-0.40000000000000213</c:v>
                      </c:pt>
                      <c:pt idx="395">
                        <c:v>9.9999999999997868E-2</c:v>
                      </c:pt>
                      <c:pt idx="396">
                        <c:v>-1.1999999999999993</c:v>
                      </c:pt>
                      <c:pt idx="397">
                        <c:v>-2.1000000000000014</c:v>
                      </c:pt>
                      <c:pt idx="398">
                        <c:v>-1.4000000000000021</c:v>
                      </c:pt>
                      <c:pt idx="399">
                        <c:v>-1.8000000000000007</c:v>
                      </c:pt>
                      <c:pt idx="400">
                        <c:v>-1</c:v>
                      </c:pt>
                      <c:pt idx="401">
                        <c:v>-0.19999999999999929</c:v>
                      </c:pt>
                      <c:pt idx="402">
                        <c:v>-1.5999999999999979</c:v>
                      </c:pt>
                      <c:pt idx="403">
                        <c:v>-0.30000000000000071</c:v>
                      </c:pt>
                      <c:pt idx="404">
                        <c:v>-9.9999999999997868E-2</c:v>
                      </c:pt>
                      <c:pt idx="405">
                        <c:v>-1</c:v>
                      </c:pt>
                      <c:pt idx="406">
                        <c:v>-1.0999999999999979</c:v>
                      </c:pt>
                      <c:pt idx="407">
                        <c:v>-0.40000000000000213</c:v>
                      </c:pt>
                      <c:pt idx="408">
                        <c:v>-0.90000000000000213</c:v>
                      </c:pt>
                      <c:pt idx="409">
                        <c:v>-0.60000000000000142</c:v>
                      </c:pt>
                      <c:pt idx="410">
                        <c:v>-0.60000000000000142</c:v>
                      </c:pt>
                      <c:pt idx="411">
                        <c:v>-0.5</c:v>
                      </c:pt>
                      <c:pt idx="412">
                        <c:v>-0.70000000000000284</c:v>
                      </c:pt>
                      <c:pt idx="413">
                        <c:v>-0.70000000000000284</c:v>
                      </c:pt>
                      <c:pt idx="414">
                        <c:v>-3.1000000000000014</c:v>
                      </c:pt>
                      <c:pt idx="415">
                        <c:v>-0.80000000000000071</c:v>
                      </c:pt>
                      <c:pt idx="416">
                        <c:v>-1.4000000000000021</c:v>
                      </c:pt>
                      <c:pt idx="417">
                        <c:v>-0.20000000000000284</c:v>
                      </c:pt>
                      <c:pt idx="418">
                        <c:v>-0.40000000000000213</c:v>
                      </c:pt>
                      <c:pt idx="419">
                        <c:v>-1.5999999999999979</c:v>
                      </c:pt>
                      <c:pt idx="420">
                        <c:v>-1.7000000000000028</c:v>
                      </c:pt>
                      <c:pt idx="421">
                        <c:v>-0.80000000000000071</c:v>
                      </c:pt>
                      <c:pt idx="422">
                        <c:v>-1.1999999999999993</c:v>
                      </c:pt>
                      <c:pt idx="423">
                        <c:v>-0.89999999999999858</c:v>
                      </c:pt>
                      <c:pt idx="424">
                        <c:v>-2.1000000000000014</c:v>
                      </c:pt>
                      <c:pt idx="425">
                        <c:v>-0.39999999999999858</c:v>
                      </c:pt>
                      <c:pt idx="426">
                        <c:v>-0.80000000000000071</c:v>
                      </c:pt>
                      <c:pt idx="427">
                        <c:v>-0.80000000000000071</c:v>
                      </c:pt>
                      <c:pt idx="428">
                        <c:v>-1.6000000000000014</c:v>
                      </c:pt>
                      <c:pt idx="429">
                        <c:v>-2.0999999999999979</c:v>
                      </c:pt>
                      <c:pt idx="430">
                        <c:v>-1.0999999999999979</c:v>
                      </c:pt>
                      <c:pt idx="431">
                        <c:v>-1.3000000000000007</c:v>
                      </c:pt>
                      <c:pt idx="432">
                        <c:v>-0.30000000000000071</c:v>
                      </c:pt>
                      <c:pt idx="433">
                        <c:v>0.80000000000000071</c:v>
                      </c:pt>
                      <c:pt idx="434">
                        <c:v>-0.5</c:v>
                      </c:pt>
                      <c:pt idx="435">
                        <c:v>1.3000000000000007</c:v>
                      </c:pt>
                      <c:pt idx="436">
                        <c:v>-1.1999999999999993</c:v>
                      </c:pt>
                      <c:pt idx="437">
                        <c:v>0.10000000000000142</c:v>
                      </c:pt>
                      <c:pt idx="438">
                        <c:v>-0.19999999999999929</c:v>
                      </c:pt>
                      <c:pt idx="439">
                        <c:v>-0.60000000000000142</c:v>
                      </c:pt>
                      <c:pt idx="440">
                        <c:v>-0.60000000000000142</c:v>
                      </c:pt>
                      <c:pt idx="441">
                        <c:v>-1.9000000000000021</c:v>
                      </c:pt>
                      <c:pt idx="442">
                        <c:v>-1.8999999999999986</c:v>
                      </c:pt>
                      <c:pt idx="443">
                        <c:v>-0.69999999999999929</c:v>
                      </c:pt>
                      <c:pt idx="444">
                        <c:v>-1.4000000000000021</c:v>
                      </c:pt>
                      <c:pt idx="445">
                        <c:v>-3.1999999999999993</c:v>
                      </c:pt>
                      <c:pt idx="446">
                        <c:v>-1.3000000000000007</c:v>
                      </c:pt>
                      <c:pt idx="447">
                        <c:v>-2.3000000000000007</c:v>
                      </c:pt>
                      <c:pt idx="448">
                        <c:v>-1.6999999999999993</c:v>
                      </c:pt>
                      <c:pt idx="449">
                        <c:v>-2.0999999999999979</c:v>
                      </c:pt>
                      <c:pt idx="450">
                        <c:v>-2.3000000000000007</c:v>
                      </c:pt>
                      <c:pt idx="451">
                        <c:v>-0.80000000000000071</c:v>
                      </c:pt>
                      <c:pt idx="452">
                        <c:v>-1.8000000000000007</c:v>
                      </c:pt>
                      <c:pt idx="453">
                        <c:v>-1.8000000000000007</c:v>
                      </c:pt>
                      <c:pt idx="454">
                        <c:v>-1.3000000000000007</c:v>
                      </c:pt>
                      <c:pt idx="455">
                        <c:v>-1.3999999999999986</c:v>
                      </c:pt>
                      <c:pt idx="456">
                        <c:v>-0.10000000000000142</c:v>
                      </c:pt>
                      <c:pt idx="457">
                        <c:v>-1.3999999999999986</c:v>
                      </c:pt>
                      <c:pt idx="458">
                        <c:v>-1.0999999999999979</c:v>
                      </c:pt>
                      <c:pt idx="459">
                        <c:v>-2.6000000000000014</c:v>
                      </c:pt>
                      <c:pt idx="460">
                        <c:v>-1.0999999999999979</c:v>
                      </c:pt>
                      <c:pt idx="461">
                        <c:v>-1.1999999999999993</c:v>
                      </c:pt>
                      <c:pt idx="462">
                        <c:v>-3.4000000000000021</c:v>
                      </c:pt>
                      <c:pt idx="463">
                        <c:v>0.10000000000000142</c:v>
                      </c:pt>
                      <c:pt idx="464">
                        <c:v>-1.5</c:v>
                      </c:pt>
                      <c:pt idx="465">
                        <c:v>-0.90000000000000213</c:v>
                      </c:pt>
                      <c:pt idx="466">
                        <c:v>-1.3999999999999986</c:v>
                      </c:pt>
                      <c:pt idx="467">
                        <c:v>-2.1999999999999993</c:v>
                      </c:pt>
                      <c:pt idx="468">
                        <c:v>-2.6999999999999993</c:v>
                      </c:pt>
                      <c:pt idx="469">
                        <c:v>-1.1000000000000014</c:v>
                      </c:pt>
                      <c:pt idx="470">
                        <c:v>-0.80000000000000071</c:v>
                      </c:pt>
                      <c:pt idx="471">
                        <c:v>0.29999999999999716</c:v>
                      </c:pt>
                      <c:pt idx="472">
                        <c:v>-1.4000000000000021</c:v>
                      </c:pt>
                      <c:pt idx="473">
                        <c:v>-1.1999999999999993</c:v>
                      </c:pt>
                      <c:pt idx="474">
                        <c:v>-1.0999999999999979</c:v>
                      </c:pt>
                      <c:pt idx="475">
                        <c:v>-1</c:v>
                      </c:pt>
                      <c:pt idx="476">
                        <c:v>-1.3999999999999986</c:v>
                      </c:pt>
                      <c:pt idx="477">
                        <c:v>-1.0999999999999979</c:v>
                      </c:pt>
                      <c:pt idx="478">
                        <c:v>-2.5</c:v>
                      </c:pt>
                      <c:pt idx="479">
                        <c:v>-0.5</c:v>
                      </c:pt>
                      <c:pt idx="480">
                        <c:v>-0.19999999999999929</c:v>
                      </c:pt>
                      <c:pt idx="481">
                        <c:v>-2.5</c:v>
                      </c:pt>
                      <c:pt idx="482">
                        <c:v>-0.5</c:v>
                      </c:pt>
                      <c:pt idx="483">
                        <c:v>-0.40000000000000213</c:v>
                      </c:pt>
                      <c:pt idx="484">
                        <c:v>-2.8000000000000007</c:v>
                      </c:pt>
                      <c:pt idx="485">
                        <c:v>0.5</c:v>
                      </c:pt>
                      <c:pt idx="486">
                        <c:v>-1.9000000000000021</c:v>
                      </c:pt>
                      <c:pt idx="487">
                        <c:v>0.59999999999999787</c:v>
                      </c:pt>
                      <c:pt idx="488">
                        <c:v>-2.2999999999999972</c:v>
                      </c:pt>
                      <c:pt idx="489">
                        <c:v>-1.5</c:v>
                      </c:pt>
                      <c:pt idx="490">
                        <c:v>-1.9000000000000021</c:v>
                      </c:pt>
                      <c:pt idx="491">
                        <c:v>9.9999999999997868E-2</c:v>
                      </c:pt>
                      <c:pt idx="492">
                        <c:v>0.59999999999999787</c:v>
                      </c:pt>
                      <c:pt idx="493">
                        <c:v>0.10000000000000142</c:v>
                      </c:pt>
                      <c:pt idx="494">
                        <c:v>0.70000000000000284</c:v>
                      </c:pt>
                      <c:pt idx="495">
                        <c:v>-2.5</c:v>
                      </c:pt>
                      <c:pt idx="496">
                        <c:v>-0.5</c:v>
                      </c:pt>
                      <c:pt idx="497">
                        <c:v>-1</c:v>
                      </c:pt>
                      <c:pt idx="498">
                        <c:v>-1.8000000000000007</c:v>
                      </c:pt>
                      <c:pt idx="499">
                        <c:v>-4.1000000000000014</c:v>
                      </c:pt>
                      <c:pt idx="500">
                        <c:v>-1.6999999999999993</c:v>
                      </c:pt>
                      <c:pt idx="501">
                        <c:v>0</c:v>
                      </c:pt>
                      <c:pt idx="502">
                        <c:v>-0.10000000000000142</c:v>
                      </c:pt>
                      <c:pt idx="503">
                        <c:v>0.30000000000000071</c:v>
                      </c:pt>
                      <c:pt idx="504">
                        <c:v>-2.3000000000000007</c:v>
                      </c:pt>
                      <c:pt idx="505">
                        <c:v>-0.89999999999999858</c:v>
                      </c:pt>
                      <c:pt idx="506">
                        <c:v>-0.29999999999999716</c:v>
                      </c:pt>
                      <c:pt idx="507">
                        <c:v>-0.40000000000000213</c:v>
                      </c:pt>
                      <c:pt idx="508">
                        <c:v>-0.80000000000000071</c:v>
                      </c:pt>
                      <c:pt idx="509">
                        <c:v>-1.5999999999999979</c:v>
                      </c:pt>
                      <c:pt idx="510">
                        <c:v>-1.2999999999999972</c:v>
                      </c:pt>
                      <c:pt idx="511">
                        <c:v>-1.6999999999999993</c:v>
                      </c:pt>
                      <c:pt idx="512">
                        <c:v>-0.80000000000000071</c:v>
                      </c:pt>
                      <c:pt idx="513">
                        <c:v>-0.5</c:v>
                      </c:pt>
                      <c:pt idx="514">
                        <c:v>-0.5</c:v>
                      </c:pt>
                      <c:pt idx="515">
                        <c:v>-2.4000000000000021</c:v>
                      </c:pt>
                      <c:pt idx="516">
                        <c:v>-2.3999999999999986</c:v>
                      </c:pt>
                      <c:pt idx="517">
                        <c:v>0.39999999999999858</c:v>
                      </c:pt>
                      <c:pt idx="518">
                        <c:v>-1.1999999999999993</c:v>
                      </c:pt>
                      <c:pt idx="519">
                        <c:v>-2</c:v>
                      </c:pt>
                      <c:pt idx="520">
                        <c:v>-1.6000000000000014</c:v>
                      </c:pt>
                      <c:pt idx="521">
                        <c:v>-1.1000000000000014</c:v>
                      </c:pt>
                      <c:pt idx="522">
                        <c:v>-2.7000000000000028</c:v>
                      </c:pt>
                      <c:pt idx="523">
                        <c:v>-0.30000000000000071</c:v>
                      </c:pt>
                      <c:pt idx="524">
                        <c:v>-2.5</c:v>
                      </c:pt>
                      <c:pt idx="525">
                        <c:v>-1.2000000000000028</c:v>
                      </c:pt>
                      <c:pt idx="526">
                        <c:v>0.10000000000000142</c:v>
                      </c:pt>
                      <c:pt idx="527">
                        <c:v>-3</c:v>
                      </c:pt>
                      <c:pt idx="528">
                        <c:v>0.69999999999999929</c:v>
                      </c:pt>
                      <c:pt idx="529">
                        <c:v>-1.4000000000000021</c:v>
                      </c:pt>
                      <c:pt idx="530">
                        <c:v>-1.6000000000000014</c:v>
                      </c:pt>
                      <c:pt idx="531">
                        <c:v>-0.39999999999999858</c:v>
                      </c:pt>
                      <c:pt idx="532">
                        <c:v>-0.40000000000000213</c:v>
                      </c:pt>
                      <c:pt idx="533">
                        <c:v>-1.1999999999999993</c:v>
                      </c:pt>
                      <c:pt idx="534">
                        <c:v>-0.10000000000000142</c:v>
                      </c:pt>
                      <c:pt idx="535">
                        <c:v>-1.6999999999999993</c:v>
                      </c:pt>
                      <c:pt idx="536">
                        <c:v>-1.6999999999999993</c:v>
                      </c:pt>
                      <c:pt idx="537">
                        <c:v>-1.7000000000000028</c:v>
                      </c:pt>
                      <c:pt idx="538">
                        <c:v>-1.2999999999999972</c:v>
                      </c:pt>
                      <c:pt idx="539">
                        <c:v>-0.5</c:v>
                      </c:pt>
                      <c:pt idx="540">
                        <c:v>-1.5</c:v>
                      </c:pt>
                      <c:pt idx="541">
                        <c:v>-1.9000000000000021</c:v>
                      </c:pt>
                      <c:pt idx="542">
                        <c:v>-1</c:v>
                      </c:pt>
                      <c:pt idx="543">
                        <c:v>-0.19999999999999929</c:v>
                      </c:pt>
                      <c:pt idx="544">
                        <c:v>1</c:v>
                      </c:pt>
                      <c:pt idx="545">
                        <c:v>-1.8999999999999986</c:v>
                      </c:pt>
                      <c:pt idx="546">
                        <c:v>0.60000000000000142</c:v>
                      </c:pt>
                      <c:pt idx="547">
                        <c:v>-0.60000000000000142</c:v>
                      </c:pt>
                      <c:pt idx="548">
                        <c:v>-0.80000000000000071</c:v>
                      </c:pt>
                      <c:pt idx="549">
                        <c:v>0.39999999999999858</c:v>
                      </c:pt>
                      <c:pt idx="550">
                        <c:v>-0.39999999999999858</c:v>
                      </c:pt>
                      <c:pt idx="551">
                        <c:v>-1.1999999999999993</c:v>
                      </c:pt>
                      <c:pt idx="552">
                        <c:v>0</c:v>
                      </c:pt>
                      <c:pt idx="553">
                        <c:v>-1.6000000000000014</c:v>
                      </c:pt>
                      <c:pt idx="554">
                        <c:v>0.60000000000000142</c:v>
                      </c:pt>
                      <c:pt idx="555">
                        <c:v>0.89999999999999858</c:v>
                      </c:pt>
                      <c:pt idx="556">
                        <c:v>-1.4000000000000021</c:v>
                      </c:pt>
                      <c:pt idx="557">
                        <c:v>-1.4000000000000021</c:v>
                      </c:pt>
                      <c:pt idx="558">
                        <c:v>-0.70000000000000284</c:v>
                      </c:pt>
                      <c:pt idx="559">
                        <c:v>0</c:v>
                      </c:pt>
                      <c:pt idx="560">
                        <c:v>-0.79999999999999716</c:v>
                      </c:pt>
                      <c:pt idx="561">
                        <c:v>-0.60000000000000142</c:v>
                      </c:pt>
                      <c:pt idx="562">
                        <c:v>-1.5999999999999979</c:v>
                      </c:pt>
                      <c:pt idx="563">
                        <c:v>-2.3000000000000007</c:v>
                      </c:pt>
                      <c:pt idx="564">
                        <c:v>0.80000000000000071</c:v>
                      </c:pt>
                      <c:pt idx="565">
                        <c:v>-2.6999999999999993</c:v>
                      </c:pt>
                      <c:pt idx="566">
                        <c:v>-1.1999999999999993</c:v>
                      </c:pt>
                      <c:pt idx="567">
                        <c:v>-2</c:v>
                      </c:pt>
                      <c:pt idx="568">
                        <c:v>-0.69999999999999929</c:v>
                      </c:pt>
                      <c:pt idx="569">
                        <c:v>-2.3000000000000007</c:v>
                      </c:pt>
                      <c:pt idx="570">
                        <c:v>-3.5</c:v>
                      </c:pt>
                      <c:pt idx="571">
                        <c:v>1</c:v>
                      </c:pt>
                      <c:pt idx="572">
                        <c:v>-0.80000000000000071</c:v>
                      </c:pt>
                      <c:pt idx="573">
                        <c:v>-0.80000000000000071</c:v>
                      </c:pt>
                      <c:pt idx="574">
                        <c:v>-1</c:v>
                      </c:pt>
                      <c:pt idx="575">
                        <c:v>-1.6000000000000014</c:v>
                      </c:pt>
                      <c:pt idx="576">
                        <c:v>-2.3000000000000007</c:v>
                      </c:pt>
                      <c:pt idx="577">
                        <c:v>-0.39999999999999858</c:v>
                      </c:pt>
                      <c:pt idx="578">
                        <c:v>0.19999999999999929</c:v>
                      </c:pt>
                      <c:pt idx="579">
                        <c:v>-2.1999999999999993</c:v>
                      </c:pt>
                      <c:pt idx="580">
                        <c:v>-2.1999999999999993</c:v>
                      </c:pt>
                      <c:pt idx="581">
                        <c:v>-0.89999999999999858</c:v>
                      </c:pt>
                      <c:pt idx="582">
                        <c:v>-0.60000000000000142</c:v>
                      </c:pt>
                      <c:pt idx="583">
                        <c:v>-1.6000000000000014</c:v>
                      </c:pt>
                      <c:pt idx="584">
                        <c:v>-0.79999999999999716</c:v>
                      </c:pt>
                      <c:pt idx="585">
                        <c:v>-2</c:v>
                      </c:pt>
                      <c:pt idx="586">
                        <c:v>-0.5</c:v>
                      </c:pt>
                      <c:pt idx="587">
                        <c:v>-1.5999999999999979</c:v>
                      </c:pt>
                      <c:pt idx="588">
                        <c:v>-1.4000000000000021</c:v>
                      </c:pt>
                      <c:pt idx="589">
                        <c:v>-0.39999999999999858</c:v>
                      </c:pt>
                      <c:pt idx="590">
                        <c:v>9.9999999999997868E-2</c:v>
                      </c:pt>
                      <c:pt idx="591">
                        <c:v>-1.5999999999999979</c:v>
                      </c:pt>
                      <c:pt idx="592">
                        <c:v>-1.3999999999999986</c:v>
                      </c:pt>
                      <c:pt idx="593">
                        <c:v>-1.2999999999999972</c:v>
                      </c:pt>
                      <c:pt idx="594">
                        <c:v>-1</c:v>
                      </c:pt>
                      <c:pt idx="595">
                        <c:v>-0.60000000000000142</c:v>
                      </c:pt>
                      <c:pt idx="596">
                        <c:v>-2.1999999999999993</c:v>
                      </c:pt>
                      <c:pt idx="597">
                        <c:v>-1.1000000000000014</c:v>
                      </c:pt>
                      <c:pt idx="598">
                        <c:v>-1.5</c:v>
                      </c:pt>
                      <c:pt idx="599">
                        <c:v>0.80000000000000071</c:v>
                      </c:pt>
                      <c:pt idx="600">
                        <c:v>-0.19999999999999929</c:v>
                      </c:pt>
                      <c:pt idx="601">
                        <c:v>1.6000000000000014</c:v>
                      </c:pt>
                      <c:pt idx="602">
                        <c:v>-1.1000000000000014</c:v>
                      </c:pt>
                      <c:pt idx="603">
                        <c:v>0.39999999999999858</c:v>
                      </c:pt>
                      <c:pt idx="604">
                        <c:v>-2.8000000000000007</c:v>
                      </c:pt>
                      <c:pt idx="605">
                        <c:v>-0.89999999999999858</c:v>
                      </c:pt>
                      <c:pt idx="606">
                        <c:v>-1.6999999999999993</c:v>
                      </c:pt>
                      <c:pt idx="607">
                        <c:v>-1.4000000000000021</c:v>
                      </c:pt>
                      <c:pt idx="608">
                        <c:v>-1.8000000000000007</c:v>
                      </c:pt>
                      <c:pt idx="609">
                        <c:v>-1</c:v>
                      </c:pt>
                      <c:pt idx="610">
                        <c:v>-0.90000000000000213</c:v>
                      </c:pt>
                      <c:pt idx="611">
                        <c:v>-1.6999999999999993</c:v>
                      </c:pt>
                      <c:pt idx="612">
                        <c:v>-1.8000000000000007</c:v>
                      </c:pt>
                      <c:pt idx="613">
                        <c:v>-1</c:v>
                      </c:pt>
                      <c:pt idx="614">
                        <c:v>0</c:v>
                      </c:pt>
                      <c:pt idx="615">
                        <c:v>-2.1999999999999993</c:v>
                      </c:pt>
                      <c:pt idx="616">
                        <c:v>-3</c:v>
                      </c:pt>
                      <c:pt idx="617">
                        <c:v>0.19999999999999929</c:v>
                      </c:pt>
                      <c:pt idx="618">
                        <c:v>-0.60000000000000142</c:v>
                      </c:pt>
                      <c:pt idx="619">
                        <c:v>-0.40000000000000213</c:v>
                      </c:pt>
                      <c:pt idx="620">
                        <c:v>-1.1000000000000014</c:v>
                      </c:pt>
                      <c:pt idx="621">
                        <c:v>-1.8999999999999986</c:v>
                      </c:pt>
                      <c:pt idx="622">
                        <c:v>0.19999999999999929</c:v>
                      </c:pt>
                      <c:pt idx="623">
                        <c:v>-1.3000000000000007</c:v>
                      </c:pt>
                      <c:pt idx="624">
                        <c:v>0</c:v>
                      </c:pt>
                      <c:pt idx="625">
                        <c:v>0.69999999999999929</c:v>
                      </c:pt>
                      <c:pt idx="626">
                        <c:v>0.90000000000000213</c:v>
                      </c:pt>
                      <c:pt idx="627">
                        <c:v>-1.5</c:v>
                      </c:pt>
                      <c:pt idx="628">
                        <c:v>-1.4000000000000021</c:v>
                      </c:pt>
                      <c:pt idx="629">
                        <c:v>-1.5</c:v>
                      </c:pt>
                      <c:pt idx="630">
                        <c:v>-3</c:v>
                      </c:pt>
                      <c:pt idx="631">
                        <c:v>-1.8000000000000007</c:v>
                      </c:pt>
                      <c:pt idx="632">
                        <c:v>0.80000000000000071</c:v>
                      </c:pt>
                      <c:pt idx="633">
                        <c:v>0.5</c:v>
                      </c:pt>
                      <c:pt idx="634">
                        <c:v>0.90000000000000213</c:v>
                      </c:pt>
                      <c:pt idx="635">
                        <c:v>-0.5</c:v>
                      </c:pt>
                      <c:pt idx="636">
                        <c:v>0</c:v>
                      </c:pt>
                      <c:pt idx="637">
                        <c:v>-1.3000000000000007</c:v>
                      </c:pt>
                      <c:pt idx="638">
                        <c:v>-1</c:v>
                      </c:pt>
                      <c:pt idx="639">
                        <c:v>-9.9999999999997868E-2</c:v>
                      </c:pt>
                      <c:pt idx="640">
                        <c:v>0.80000000000000071</c:v>
                      </c:pt>
                      <c:pt idx="641">
                        <c:v>0.69999999999999929</c:v>
                      </c:pt>
                      <c:pt idx="642">
                        <c:v>-0.60000000000000142</c:v>
                      </c:pt>
                      <c:pt idx="643">
                        <c:v>-2</c:v>
                      </c:pt>
                      <c:pt idx="644">
                        <c:v>-0.79999999999999716</c:v>
                      </c:pt>
                      <c:pt idx="645">
                        <c:v>-0.40000000000000213</c:v>
                      </c:pt>
                      <c:pt idx="646">
                        <c:v>-2.1999999999999993</c:v>
                      </c:pt>
                      <c:pt idx="647">
                        <c:v>0.79999999999999716</c:v>
                      </c:pt>
                      <c:pt idx="648">
                        <c:v>-1.8999999999999986</c:v>
                      </c:pt>
                      <c:pt idx="649">
                        <c:v>-1.1999999999999993</c:v>
                      </c:pt>
                      <c:pt idx="650">
                        <c:v>-1.1000000000000014</c:v>
                      </c:pt>
                      <c:pt idx="651">
                        <c:v>-0.79999999999999716</c:v>
                      </c:pt>
                      <c:pt idx="652">
                        <c:v>-1.6000000000000014</c:v>
                      </c:pt>
                      <c:pt idx="653">
                        <c:v>1</c:v>
                      </c:pt>
                      <c:pt idx="654">
                        <c:v>0.59999999999999787</c:v>
                      </c:pt>
                      <c:pt idx="655">
                        <c:v>-2.6999999999999993</c:v>
                      </c:pt>
                      <c:pt idx="656">
                        <c:v>0.5</c:v>
                      </c:pt>
                      <c:pt idx="657">
                        <c:v>-1.8000000000000007</c:v>
                      </c:pt>
                      <c:pt idx="658">
                        <c:v>-2.1999999999999993</c:v>
                      </c:pt>
                      <c:pt idx="659">
                        <c:v>-0.39999999999999858</c:v>
                      </c:pt>
                      <c:pt idx="660">
                        <c:v>-1.1999999999999993</c:v>
                      </c:pt>
                      <c:pt idx="661">
                        <c:v>-1.1000000000000014</c:v>
                      </c:pt>
                      <c:pt idx="662">
                        <c:v>-1.6000000000000014</c:v>
                      </c:pt>
                      <c:pt idx="663">
                        <c:v>-2.6999999999999993</c:v>
                      </c:pt>
                      <c:pt idx="664">
                        <c:v>0.40000000000000213</c:v>
                      </c:pt>
                      <c:pt idx="665">
                        <c:v>-2.5</c:v>
                      </c:pt>
                      <c:pt idx="666">
                        <c:v>-0.89999999999999858</c:v>
                      </c:pt>
                      <c:pt idx="667">
                        <c:v>-0.69999999999999929</c:v>
                      </c:pt>
                      <c:pt idx="668">
                        <c:v>0.5</c:v>
                      </c:pt>
                      <c:pt idx="669">
                        <c:v>-1.3999999999999986</c:v>
                      </c:pt>
                      <c:pt idx="670">
                        <c:v>0.5</c:v>
                      </c:pt>
                      <c:pt idx="671">
                        <c:v>-2</c:v>
                      </c:pt>
                      <c:pt idx="672">
                        <c:v>-1.6999999999999993</c:v>
                      </c:pt>
                      <c:pt idx="673">
                        <c:v>-0.30000000000000071</c:v>
                      </c:pt>
                      <c:pt idx="674">
                        <c:v>-1.1999999999999993</c:v>
                      </c:pt>
                      <c:pt idx="675">
                        <c:v>1.3000000000000007</c:v>
                      </c:pt>
                      <c:pt idx="676">
                        <c:v>0</c:v>
                      </c:pt>
                      <c:pt idx="677">
                        <c:v>0.19999999999999929</c:v>
                      </c:pt>
                      <c:pt idx="678">
                        <c:v>-0.19999999999999929</c:v>
                      </c:pt>
                      <c:pt idx="679">
                        <c:v>-0.89999999999999858</c:v>
                      </c:pt>
                      <c:pt idx="680">
                        <c:v>-1.4000000000000021</c:v>
                      </c:pt>
                      <c:pt idx="681">
                        <c:v>-1</c:v>
                      </c:pt>
                      <c:pt idx="682">
                        <c:v>-1.3000000000000007</c:v>
                      </c:pt>
                      <c:pt idx="683">
                        <c:v>0.59999999999999787</c:v>
                      </c:pt>
                      <c:pt idx="684">
                        <c:v>0.19999999999999929</c:v>
                      </c:pt>
                      <c:pt idx="685">
                        <c:v>-0.30000000000000071</c:v>
                      </c:pt>
                      <c:pt idx="686">
                        <c:v>-0.69999999999999929</c:v>
                      </c:pt>
                      <c:pt idx="687">
                        <c:v>-0.39999999999999858</c:v>
                      </c:pt>
                      <c:pt idx="688">
                        <c:v>-2.3000000000000007</c:v>
                      </c:pt>
                      <c:pt idx="689">
                        <c:v>-1.3000000000000007</c:v>
                      </c:pt>
                      <c:pt idx="690">
                        <c:v>-0.39999999999999858</c:v>
                      </c:pt>
                      <c:pt idx="691">
                        <c:v>-0.39999999999999858</c:v>
                      </c:pt>
                      <c:pt idx="692">
                        <c:v>-2</c:v>
                      </c:pt>
                      <c:pt idx="693">
                        <c:v>-1.1999999999999993</c:v>
                      </c:pt>
                      <c:pt idx="694">
                        <c:v>-0.10000000000000142</c:v>
                      </c:pt>
                      <c:pt idx="695">
                        <c:v>-0.80000000000000071</c:v>
                      </c:pt>
                      <c:pt idx="696">
                        <c:v>-0.69999999999999929</c:v>
                      </c:pt>
                      <c:pt idx="697">
                        <c:v>1.1000000000000014</c:v>
                      </c:pt>
                      <c:pt idx="698">
                        <c:v>0.30000000000000071</c:v>
                      </c:pt>
                      <c:pt idx="699">
                        <c:v>0.10000000000000142</c:v>
                      </c:pt>
                      <c:pt idx="700">
                        <c:v>-1.1999999999999993</c:v>
                      </c:pt>
                      <c:pt idx="701">
                        <c:v>0.40000000000000213</c:v>
                      </c:pt>
                      <c:pt idx="702">
                        <c:v>-2.5</c:v>
                      </c:pt>
                      <c:pt idx="703">
                        <c:v>1.1000000000000014</c:v>
                      </c:pt>
                      <c:pt idx="704">
                        <c:v>-0.89999999999999858</c:v>
                      </c:pt>
                      <c:pt idx="705">
                        <c:v>-1.5999999999999979</c:v>
                      </c:pt>
                      <c:pt idx="706">
                        <c:v>-1.3999999999999986</c:v>
                      </c:pt>
                      <c:pt idx="707">
                        <c:v>-1.3000000000000007</c:v>
                      </c:pt>
                      <c:pt idx="708">
                        <c:v>-0.39999999999999858</c:v>
                      </c:pt>
                      <c:pt idx="709">
                        <c:v>-1</c:v>
                      </c:pt>
                      <c:pt idx="710">
                        <c:v>-0.5</c:v>
                      </c:pt>
                      <c:pt idx="711">
                        <c:v>-0.40000000000000213</c:v>
                      </c:pt>
                      <c:pt idx="712">
                        <c:v>-1.2000000000000028</c:v>
                      </c:pt>
                      <c:pt idx="713">
                        <c:v>-0.39999999999999858</c:v>
                      </c:pt>
                      <c:pt idx="714">
                        <c:v>1.1999999999999993</c:v>
                      </c:pt>
                      <c:pt idx="715">
                        <c:v>1.8999999999999986</c:v>
                      </c:pt>
                      <c:pt idx="716">
                        <c:v>-0.19999999999999929</c:v>
                      </c:pt>
                      <c:pt idx="717">
                        <c:v>-1.1000000000000014</c:v>
                      </c:pt>
                      <c:pt idx="718">
                        <c:v>-1.5</c:v>
                      </c:pt>
                      <c:pt idx="719">
                        <c:v>-0.60000000000000142</c:v>
                      </c:pt>
                      <c:pt idx="720">
                        <c:v>-2.1999999999999993</c:v>
                      </c:pt>
                      <c:pt idx="721">
                        <c:v>-0.10000000000000142</c:v>
                      </c:pt>
                      <c:pt idx="722">
                        <c:v>-0.79999999999999716</c:v>
                      </c:pt>
                      <c:pt idx="723">
                        <c:v>-0.80000000000000071</c:v>
                      </c:pt>
                      <c:pt idx="724">
                        <c:v>-1.4000000000000021</c:v>
                      </c:pt>
                      <c:pt idx="725">
                        <c:v>-1.8999999999999986</c:v>
                      </c:pt>
                      <c:pt idx="726">
                        <c:v>-1.6999999999999993</c:v>
                      </c:pt>
                      <c:pt idx="727">
                        <c:v>-0.80000000000000071</c:v>
                      </c:pt>
                      <c:pt idx="728">
                        <c:v>0.39999999999999858</c:v>
                      </c:pt>
                      <c:pt idx="729">
                        <c:v>0.69999999999999929</c:v>
                      </c:pt>
                      <c:pt idx="730">
                        <c:v>-1.1999999999999993</c:v>
                      </c:pt>
                      <c:pt idx="731">
                        <c:v>-1.3999999999999986</c:v>
                      </c:pt>
                      <c:pt idx="732">
                        <c:v>-0.10000000000000142</c:v>
                      </c:pt>
                      <c:pt idx="733">
                        <c:v>-1.8000000000000007</c:v>
                      </c:pt>
                      <c:pt idx="734">
                        <c:v>-0.5</c:v>
                      </c:pt>
                      <c:pt idx="735">
                        <c:v>-1.6000000000000014</c:v>
                      </c:pt>
                      <c:pt idx="736">
                        <c:v>0.40000000000000213</c:v>
                      </c:pt>
                      <c:pt idx="737">
                        <c:v>-0.5</c:v>
                      </c:pt>
                      <c:pt idx="738">
                        <c:v>1.5</c:v>
                      </c:pt>
                      <c:pt idx="739">
                        <c:v>0.5</c:v>
                      </c:pt>
                      <c:pt idx="740">
                        <c:v>-0.79999999999999716</c:v>
                      </c:pt>
                      <c:pt idx="741">
                        <c:v>-2.1000000000000014</c:v>
                      </c:pt>
                      <c:pt idx="742">
                        <c:v>-0.59999999999999787</c:v>
                      </c:pt>
                      <c:pt idx="743">
                        <c:v>0</c:v>
                      </c:pt>
                      <c:pt idx="744">
                        <c:v>-0.30000000000000071</c:v>
                      </c:pt>
                      <c:pt idx="745">
                        <c:v>-9.9999999999997868E-2</c:v>
                      </c:pt>
                      <c:pt idx="746">
                        <c:v>-1</c:v>
                      </c:pt>
                      <c:pt idx="747">
                        <c:v>0.60000000000000142</c:v>
                      </c:pt>
                      <c:pt idx="748">
                        <c:v>-2.6999999999999993</c:v>
                      </c:pt>
                      <c:pt idx="749">
                        <c:v>-2.7000000000000028</c:v>
                      </c:pt>
                      <c:pt idx="750">
                        <c:v>-0.79999999999999716</c:v>
                      </c:pt>
                      <c:pt idx="751">
                        <c:v>-0.5</c:v>
                      </c:pt>
                      <c:pt idx="752">
                        <c:v>-2.5999999999999979</c:v>
                      </c:pt>
                      <c:pt idx="753">
                        <c:v>-1.9000000000000021</c:v>
                      </c:pt>
                      <c:pt idx="754">
                        <c:v>-0.90000000000000213</c:v>
                      </c:pt>
                      <c:pt idx="755">
                        <c:v>-9.9999999999997868E-2</c:v>
                      </c:pt>
                      <c:pt idx="756">
                        <c:v>-0.19999999999999929</c:v>
                      </c:pt>
                      <c:pt idx="757">
                        <c:v>-2.0999999999999979</c:v>
                      </c:pt>
                      <c:pt idx="758">
                        <c:v>-2.1999999999999993</c:v>
                      </c:pt>
                      <c:pt idx="759">
                        <c:v>-0.59999999999999787</c:v>
                      </c:pt>
                      <c:pt idx="760">
                        <c:v>-1.7999999999999972</c:v>
                      </c:pt>
                      <c:pt idx="761">
                        <c:v>-0.99999999999999645</c:v>
                      </c:pt>
                      <c:pt idx="762">
                        <c:v>0</c:v>
                      </c:pt>
                      <c:pt idx="763">
                        <c:v>0.20000000000000284</c:v>
                      </c:pt>
                      <c:pt idx="764">
                        <c:v>-0.30000000000000071</c:v>
                      </c:pt>
                      <c:pt idx="765">
                        <c:v>-0.60000000000000142</c:v>
                      </c:pt>
                      <c:pt idx="766">
                        <c:v>-1.1999999999999957</c:v>
                      </c:pt>
                      <c:pt idx="767">
                        <c:v>-0.20000000000000284</c:v>
                      </c:pt>
                      <c:pt idx="768">
                        <c:v>-0.39999999999999858</c:v>
                      </c:pt>
                      <c:pt idx="769">
                        <c:v>-1.2000000000000028</c:v>
                      </c:pt>
                      <c:pt idx="770">
                        <c:v>-1.1000000000000014</c:v>
                      </c:pt>
                      <c:pt idx="771">
                        <c:v>-0.89999999999999858</c:v>
                      </c:pt>
                      <c:pt idx="772">
                        <c:v>-1.8999999999999986</c:v>
                      </c:pt>
                      <c:pt idx="773">
                        <c:v>-1</c:v>
                      </c:pt>
                      <c:pt idx="774">
                        <c:v>-1.0999999999999943</c:v>
                      </c:pt>
                      <c:pt idx="775">
                        <c:v>-2.1999999999999993</c:v>
                      </c:pt>
                      <c:pt idx="776">
                        <c:v>-0.60000000000000142</c:v>
                      </c:pt>
                      <c:pt idx="777">
                        <c:v>-1.3999999999999986</c:v>
                      </c:pt>
                      <c:pt idx="778">
                        <c:v>-9.9999999999997868E-2</c:v>
                      </c:pt>
                      <c:pt idx="779">
                        <c:v>-0.60000000000000142</c:v>
                      </c:pt>
                      <c:pt idx="780">
                        <c:v>-0.70000000000000284</c:v>
                      </c:pt>
                      <c:pt idx="781">
                        <c:v>-0.59999999999999787</c:v>
                      </c:pt>
                      <c:pt idx="782">
                        <c:v>-1.1999999999999993</c:v>
                      </c:pt>
                      <c:pt idx="783">
                        <c:v>-1.1999999999999993</c:v>
                      </c:pt>
                      <c:pt idx="784">
                        <c:v>-0.10000000000000142</c:v>
                      </c:pt>
                      <c:pt idx="785">
                        <c:v>-0.10000000000000142</c:v>
                      </c:pt>
                      <c:pt idx="786">
                        <c:v>-2.8999999999999986</c:v>
                      </c:pt>
                      <c:pt idx="787">
                        <c:v>0.19999999999999929</c:v>
                      </c:pt>
                      <c:pt idx="788">
                        <c:v>-1.6000000000000014</c:v>
                      </c:pt>
                      <c:pt idx="789">
                        <c:v>-0.69999999999999929</c:v>
                      </c:pt>
                      <c:pt idx="790">
                        <c:v>-1.9000000000000021</c:v>
                      </c:pt>
                      <c:pt idx="791">
                        <c:v>0.10000000000000142</c:v>
                      </c:pt>
                      <c:pt idx="792">
                        <c:v>-0.30000000000000071</c:v>
                      </c:pt>
                      <c:pt idx="793">
                        <c:v>-2.1000000000000014</c:v>
                      </c:pt>
                      <c:pt idx="794">
                        <c:v>-2</c:v>
                      </c:pt>
                      <c:pt idx="795">
                        <c:v>-0.80000000000000071</c:v>
                      </c:pt>
                      <c:pt idx="796">
                        <c:v>-0.89999999999999858</c:v>
                      </c:pt>
                      <c:pt idx="797">
                        <c:v>-0.30000000000000071</c:v>
                      </c:pt>
                      <c:pt idx="798">
                        <c:v>-1.0999999999999979</c:v>
                      </c:pt>
                      <c:pt idx="799">
                        <c:v>-0.89999999999999858</c:v>
                      </c:pt>
                      <c:pt idx="800">
                        <c:v>-1.1999999999999993</c:v>
                      </c:pt>
                      <c:pt idx="801">
                        <c:v>-1.5999999999999979</c:v>
                      </c:pt>
                      <c:pt idx="802">
                        <c:v>-0.59999999999999787</c:v>
                      </c:pt>
                      <c:pt idx="803">
                        <c:v>0</c:v>
                      </c:pt>
                      <c:pt idx="804">
                        <c:v>-1.6000000000000014</c:v>
                      </c:pt>
                      <c:pt idx="805">
                        <c:v>-1.8000000000000007</c:v>
                      </c:pt>
                      <c:pt idx="806">
                        <c:v>-1.1000000000000014</c:v>
                      </c:pt>
                      <c:pt idx="807">
                        <c:v>-0.69999999999999929</c:v>
                      </c:pt>
                      <c:pt idx="808">
                        <c:v>-1.8999999999999986</c:v>
                      </c:pt>
                      <c:pt idx="809">
                        <c:v>-2.5</c:v>
                      </c:pt>
                      <c:pt idx="810">
                        <c:v>-2.2999999999999972</c:v>
                      </c:pt>
                      <c:pt idx="811">
                        <c:v>-1.7999999999999972</c:v>
                      </c:pt>
                      <c:pt idx="812">
                        <c:v>-1.6000000000000014</c:v>
                      </c:pt>
                      <c:pt idx="813">
                        <c:v>-0.90000000000000213</c:v>
                      </c:pt>
                      <c:pt idx="814">
                        <c:v>-2.1999999999999993</c:v>
                      </c:pt>
                      <c:pt idx="815">
                        <c:v>-0.59999999999999787</c:v>
                      </c:pt>
                      <c:pt idx="816">
                        <c:v>-1.3000000000000007</c:v>
                      </c:pt>
                      <c:pt idx="817">
                        <c:v>-2</c:v>
                      </c:pt>
                      <c:pt idx="818">
                        <c:v>-2</c:v>
                      </c:pt>
                      <c:pt idx="819">
                        <c:v>-0.10000000000000142</c:v>
                      </c:pt>
                      <c:pt idx="820">
                        <c:v>-0.39999999999999858</c:v>
                      </c:pt>
                      <c:pt idx="821">
                        <c:v>0.10000000000000142</c:v>
                      </c:pt>
                      <c:pt idx="822">
                        <c:v>0.39999999999999858</c:v>
                      </c:pt>
                      <c:pt idx="823">
                        <c:v>-1.3999999999999986</c:v>
                      </c:pt>
                      <c:pt idx="824">
                        <c:v>-2.3999999999999986</c:v>
                      </c:pt>
                      <c:pt idx="825">
                        <c:v>-2</c:v>
                      </c:pt>
                      <c:pt idx="826">
                        <c:v>0.39999999999999858</c:v>
                      </c:pt>
                      <c:pt idx="827">
                        <c:v>-1.1000000000000014</c:v>
                      </c:pt>
                      <c:pt idx="828">
                        <c:v>-0.5</c:v>
                      </c:pt>
                      <c:pt idx="829">
                        <c:v>-2.0999999999999979</c:v>
                      </c:pt>
                      <c:pt idx="830">
                        <c:v>-1.2000000000000028</c:v>
                      </c:pt>
                      <c:pt idx="831">
                        <c:v>-1</c:v>
                      </c:pt>
                      <c:pt idx="832">
                        <c:v>-1</c:v>
                      </c:pt>
                      <c:pt idx="833">
                        <c:v>-1.1999999999999993</c:v>
                      </c:pt>
                      <c:pt idx="834">
                        <c:v>-2.0999999999999979</c:v>
                      </c:pt>
                      <c:pt idx="835">
                        <c:v>-0.39999999999999858</c:v>
                      </c:pt>
                      <c:pt idx="836">
                        <c:v>-1.6000000000000014</c:v>
                      </c:pt>
                      <c:pt idx="837">
                        <c:v>-1.4000000000000021</c:v>
                      </c:pt>
                      <c:pt idx="838">
                        <c:v>-1.3000000000000007</c:v>
                      </c:pt>
                      <c:pt idx="839">
                        <c:v>-1.3000000000000007</c:v>
                      </c:pt>
                      <c:pt idx="840">
                        <c:v>-2.1000000000000014</c:v>
                      </c:pt>
                      <c:pt idx="841">
                        <c:v>-2.6999999999999993</c:v>
                      </c:pt>
                      <c:pt idx="842">
                        <c:v>-1.5</c:v>
                      </c:pt>
                      <c:pt idx="843">
                        <c:v>-0.59999999999999787</c:v>
                      </c:pt>
                      <c:pt idx="844">
                        <c:v>-1.6999999999999993</c:v>
                      </c:pt>
                      <c:pt idx="845">
                        <c:v>-2.2999999999999972</c:v>
                      </c:pt>
                      <c:pt idx="846">
                        <c:v>-1.3000000000000007</c:v>
                      </c:pt>
                      <c:pt idx="847">
                        <c:v>-1.0999999999999979</c:v>
                      </c:pt>
                      <c:pt idx="848">
                        <c:v>-0.29999999999999716</c:v>
                      </c:pt>
                      <c:pt idx="849">
                        <c:v>-0.39999999999999858</c:v>
                      </c:pt>
                      <c:pt idx="850">
                        <c:v>-1.5</c:v>
                      </c:pt>
                      <c:pt idx="851">
                        <c:v>-2.6000000000000014</c:v>
                      </c:pt>
                      <c:pt idx="852">
                        <c:v>-1.4000000000000021</c:v>
                      </c:pt>
                      <c:pt idx="853">
                        <c:v>-0.29999999999999716</c:v>
                      </c:pt>
                      <c:pt idx="854">
                        <c:v>-1.2000000000000028</c:v>
                      </c:pt>
                      <c:pt idx="855">
                        <c:v>-1.6999999999999993</c:v>
                      </c:pt>
                      <c:pt idx="856">
                        <c:v>-1.2000000000000028</c:v>
                      </c:pt>
                      <c:pt idx="857">
                        <c:v>-1.8000000000000007</c:v>
                      </c:pt>
                      <c:pt idx="858">
                        <c:v>-2.6999999999999993</c:v>
                      </c:pt>
                      <c:pt idx="859">
                        <c:v>-1.5999999999999979</c:v>
                      </c:pt>
                      <c:pt idx="860">
                        <c:v>-0.90000000000000213</c:v>
                      </c:pt>
                      <c:pt idx="861">
                        <c:v>-1.1000000000000014</c:v>
                      </c:pt>
                      <c:pt idx="862">
                        <c:v>-2.6999999999999993</c:v>
                      </c:pt>
                      <c:pt idx="863">
                        <c:v>-2.5999999999999979</c:v>
                      </c:pt>
                      <c:pt idx="864">
                        <c:v>-1.1999999999999993</c:v>
                      </c:pt>
                      <c:pt idx="865">
                        <c:v>-0.19999999999999929</c:v>
                      </c:pt>
                      <c:pt idx="866">
                        <c:v>-1</c:v>
                      </c:pt>
                      <c:pt idx="867">
                        <c:v>-1.3000000000000007</c:v>
                      </c:pt>
                      <c:pt idx="868">
                        <c:v>-1.8000000000000007</c:v>
                      </c:pt>
                      <c:pt idx="869">
                        <c:v>-2.7000000000000028</c:v>
                      </c:pt>
                      <c:pt idx="870">
                        <c:v>0.90000000000000213</c:v>
                      </c:pt>
                      <c:pt idx="871">
                        <c:v>-1</c:v>
                      </c:pt>
                      <c:pt idx="872">
                        <c:v>-2.7000000000000028</c:v>
                      </c:pt>
                      <c:pt idx="873">
                        <c:v>0.80000000000000426</c:v>
                      </c:pt>
                      <c:pt idx="874">
                        <c:v>1</c:v>
                      </c:pt>
                      <c:pt idx="875">
                        <c:v>-1.1000000000000014</c:v>
                      </c:pt>
                      <c:pt idx="876">
                        <c:v>-0.20000000000000284</c:v>
                      </c:pt>
                      <c:pt idx="877">
                        <c:v>-1.5000000000000036</c:v>
                      </c:pt>
                      <c:pt idx="878">
                        <c:v>0.60000000000000142</c:v>
                      </c:pt>
                      <c:pt idx="879">
                        <c:v>0</c:v>
                      </c:pt>
                      <c:pt idx="880">
                        <c:v>0.19999999999999574</c:v>
                      </c:pt>
                      <c:pt idx="881">
                        <c:v>-0.89999999999999858</c:v>
                      </c:pt>
                      <c:pt idx="882">
                        <c:v>-3.3999999999999986</c:v>
                      </c:pt>
                      <c:pt idx="883">
                        <c:v>0.69999999999999574</c:v>
                      </c:pt>
                      <c:pt idx="884">
                        <c:v>-2.5999999999999943</c:v>
                      </c:pt>
                      <c:pt idx="885">
                        <c:v>-0.90000000000000568</c:v>
                      </c:pt>
                      <c:pt idx="886">
                        <c:v>-0.5</c:v>
                      </c:pt>
                      <c:pt idx="887">
                        <c:v>-2.0999999999999979</c:v>
                      </c:pt>
                      <c:pt idx="888">
                        <c:v>0.29999999999999716</c:v>
                      </c:pt>
                      <c:pt idx="889">
                        <c:v>-1.2999999999999972</c:v>
                      </c:pt>
                      <c:pt idx="890">
                        <c:v>-0.69999999999999929</c:v>
                      </c:pt>
                      <c:pt idx="891">
                        <c:v>-2.1999999999999957</c:v>
                      </c:pt>
                      <c:pt idx="892">
                        <c:v>-0.5</c:v>
                      </c:pt>
                      <c:pt idx="893">
                        <c:v>-1.7999999999999972</c:v>
                      </c:pt>
                      <c:pt idx="894">
                        <c:v>-1.8000000000000007</c:v>
                      </c:pt>
                      <c:pt idx="895">
                        <c:v>-1.3000000000000007</c:v>
                      </c:pt>
                      <c:pt idx="896">
                        <c:v>-1.7000000000000028</c:v>
                      </c:pt>
                      <c:pt idx="897">
                        <c:v>1.6000000000000014</c:v>
                      </c:pt>
                      <c:pt idx="898">
                        <c:v>0.60000000000000142</c:v>
                      </c:pt>
                      <c:pt idx="899">
                        <c:v>-0.39999999999999858</c:v>
                      </c:pt>
                      <c:pt idx="900">
                        <c:v>-2.3999999999999986</c:v>
                      </c:pt>
                      <c:pt idx="901">
                        <c:v>0.30000000000000426</c:v>
                      </c:pt>
                      <c:pt idx="902">
                        <c:v>-1.5</c:v>
                      </c:pt>
                      <c:pt idx="903">
                        <c:v>-1</c:v>
                      </c:pt>
                      <c:pt idx="904">
                        <c:v>0.29999999999999716</c:v>
                      </c:pt>
                      <c:pt idx="905">
                        <c:v>-0.60000000000000142</c:v>
                      </c:pt>
                      <c:pt idx="906">
                        <c:v>-0.5</c:v>
                      </c:pt>
                      <c:pt idx="907">
                        <c:v>-0.39999999999999858</c:v>
                      </c:pt>
                      <c:pt idx="908">
                        <c:v>0</c:v>
                      </c:pt>
                      <c:pt idx="909">
                        <c:v>-2.3999999999999986</c:v>
                      </c:pt>
                      <c:pt idx="910">
                        <c:v>0.40000000000000568</c:v>
                      </c:pt>
                      <c:pt idx="911">
                        <c:v>-1.0999999999999943</c:v>
                      </c:pt>
                      <c:pt idx="912">
                        <c:v>0.10000000000000142</c:v>
                      </c:pt>
                      <c:pt idx="913">
                        <c:v>-1.1999999999999957</c:v>
                      </c:pt>
                      <c:pt idx="914">
                        <c:v>-2</c:v>
                      </c:pt>
                      <c:pt idx="915">
                        <c:v>-0.80000000000000426</c:v>
                      </c:pt>
                      <c:pt idx="916">
                        <c:v>-1.6999999999999957</c:v>
                      </c:pt>
                      <c:pt idx="917">
                        <c:v>-0.20000000000000284</c:v>
                      </c:pt>
                      <c:pt idx="918">
                        <c:v>1.3999999999999986</c:v>
                      </c:pt>
                      <c:pt idx="919">
                        <c:v>0</c:v>
                      </c:pt>
                      <c:pt idx="920">
                        <c:v>-0.60000000000000142</c:v>
                      </c:pt>
                      <c:pt idx="921">
                        <c:v>-1.9000000000000057</c:v>
                      </c:pt>
                      <c:pt idx="922">
                        <c:v>0.40000000000000568</c:v>
                      </c:pt>
                      <c:pt idx="923">
                        <c:v>-1.1000000000000014</c:v>
                      </c:pt>
                      <c:pt idx="924">
                        <c:v>-0.89999999999999858</c:v>
                      </c:pt>
                      <c:pt idx="925">
                        <c:v>0.30000000000000426</c:v>
                      </c:pt>
                      <c:pt idx="926">
                        <c:v>-0.39999999999999858</c:v>
                      </c:pt>
                      <c:pt idx="927">
                        <c:v>-0.10000000000000142</c:v>
                      </c:pt>
                      <c:pt idx="928">
                        <c:v>-1.6000000000000014</c:v>
                      </c:pt>
                      <c:pt idx="929">
                        <c:v>-0.30000000000000426</c:v>
                      </c:pt>
                      <c:pt idx="930">
                        <c:v>-2.0000000000000036</c:v>
                      </c:pt>
                      <c:pt idx="931">
                        <c:v>0.10000000000000142</c:v>
                      </c:pt>
                      <c:pt idx="932">
                        <c:v>-0.10000000000000142</c:v>
                      </c:pt>
                      <c:pt idx="933">
                        <c:v>-1.0000000000000036</c:v>
                      </c:pt>
                      <c:pt idx="934">
                        <c:v>-1.8999999999999986</c:v>
                      </c:pt>
                      <c:pt idx="935">
                        <c:v>9.9999999999997868E-2</c:v>
                      </c:pt>
                      <c:pt idx="936">
                        <c:v>-1.2000000000000028</c:v>
                      </c:pt>
                      <c:pt idx="937">
                        <c:v>-1.1999999999999993</c:v>
                      </c:pt>
                      <c:pt idx="938">
                        <c:v>-1.2000000000000028</c:v>
                      </c:pt>
                      <c:pt idx="939">
                        <c:v>-0.5</c:v>
                      </c:pt>
                      <c:pt idx="940">
                        <c:v>-1.2999999999999972</c:v>
                      </c:pt>
                      <c:pt idx="941">
                        <c:v>-1.8000000000000043</c:v>
                      </c:pt>
                      <c:pt idx="942">
                        <c:v>-0.69999999999999929</c:v>
                      </c:pt>
                      <c:pt idx="943">
                        <c:v>-2</c:v>
                      </c:pt>
                      <c:pt idx="944">
                        <c:v>-2.1999999999999957</c:v>
                      </c:pt>
                      <c:pt idx="945">
                        <c:v>-0.89999999999999858</c:v>
                      </c:pt>
                      <c:pt idx="946">
                        <c:v>-1.6000000000000014</c:v>
                      </c:pt>
                      <c:pt idx="947">
                        <c:v>-2.3999999999999986</c:v>
                      </c:pt>
                      <c:pt idx="948">
                        <c:v>-1.2000000000000028</c:v>
                      </c:pt>
                      <c:pt idx="949">
                        <c:v>9.9999999999997868E-2</c:v>
                      </c:pt>
                      <c:pt idx="950">
                        <c:v>-1.5999999999999979</c:v>
                      </c:pt>
                      <c:pt idx="951">
                        <c:v>-0.80000000000000071</c:v>
                      </c:pt>
                      <c:pt idx="952">
                        <c:v>-0.29999999999999716</c:v>
                      </c:pt>
                      <c:pt idx="953">
                        <c:v>-1.4000000000000021</c:v>
                      </c:pt>
                      <c:pt idx="954">
                        <c:v>-2.1999999999999993</c:v>
                      </c:pt>
                      <c:pt idx="955">
                        <c:v>-1.1000000000000014</c:v>
                      </c:pt>
                      <c:pt idx="956">
                        <c:v>-2.3999999999999986</c:v>
                      </c:pt>
                      <c:pt idx="957">
                        <c:v>0.29999999999999716</c:v>
                      </c:pt>
                      <c:pt idx="958">
                        <c:v>-1.1000000000000014</c:v>
                      </c:pt>
                      <c:pt idx="959">
                        <c:v>-1.1000000000000014</c:v>
                      </c:pt>
                      <c:pt idx="960">
                        <c:v>-2.1999999999999993</c:v>
                      </c:pt>
                      <c:pt idx="961">
                        <c:v>0</c:v>
                      </c:pt>
                      <c:pt idx="962">
                        <c:v>-2.3000000000000007</c:v>
                      </c:pt>
                      <c:pt idx="963">
                        <c:v>-3.3999999999999986</c:v>
                      </c:pt>
                      <c:pt idx="964">
                        <c:v>-1.3000000000000007</c:v>
                      </c:pt>
                      <c:pt idx="965">
                        <c:v>-0.80000000000000071</c:v>
                      </c:pt>
                      <c:pt idx="966">
                        <c:v>-0.59999999999999787</c:v>
                      </c:pt>
                      <c:pt idx="967">
                        <c:v>-0.80000000000000071</c:v>
                      </c:pt>
                      <c:pt idx="968">
                        <c:v>-1.3000000000000007</c:v>
                      </c:pt>
                      <c:pt idx="969">
                        <c:v>-1.8999999999999986</c:v>
                      </c:pt>
                      <c:pt idx="970">
                        <c:v>-0.79999999999999716</c:v>
                      </c:pt>
                      <c:pt idx="971">
                        <c:v>0</c:v>
                      </c:pt>
                      <c:pt idx="972">
                        <c:v>-0.60000000000000142</c:v>
                      </c:pt>
                      <c:pt idx="973">
                        <c:v>-0.60000000000000142</c:v>
                      </c:pt>
                      <c:pt idx="974">
                        <c:v>-1</c:v>
                      </c:pt>
                      <c:pt idx="975">
                        <c:v>-2</c:v>
                      </c:pt>
                      <c:pt idx="976">
                        <c:v>-1.3000000000000007</c:v>
                      </c:pt>
                      <c:pt idx="977">
                        <c:v>-0.59999999999999787</c:v>
                      </c:pt>
                      <c:pt idx="978">
                        <c:v>-2.5</c:v>
                      </c:pt>
                      <c:pt idx="979">
                        <c:v>-1.1999999999999993</c:v>
                      </c:pt>
                      <c:pt idx="980">
                        <c:v>0.59999999999999787</c:v>
                      </c:pt>
                      <c:pt idx="981">
                        <c:v>-1.3999999999999986</c:v>
                      </c:pt>
                      <c:pt idx="982">
                        <c:v>-2.4000000000000021</c:v>
                      </c:pt>
                      <c:pt idx="983">
                        <c:v>-1.9000000000000021</c:v>
                      </c:pt>
                      <c:pt idx="984">
                        <c:v>-4</c:v>
                      </c:pt>
                      <c:pt idx="985">
                        <c:v>-0.80000000000000071</c:v>
                      </c:pt>
                      <c:pt idx="986">
                        <c:v>-1.9000000000000021</c:v>
                      </c:pt>
                      <c:pt idx="987">
                        <c:v>-1.0999999999999979</c:v>
                      </c:pt>
                      <c:pt idx="988">
                        <c:v>-1.3000000000000007</c:v>
                      </c:pt>
                      <c:pt idx="989">
                        <c:v>-1.6999999999999993</c:v>
                      </c:pt>
                      <c:pt idx="990">
                        <c:v>-2.2000000000000028</c:v>
                      </c:pt>
                      <c:pt idx="991">
                        <c:v>0.10000000000000142</c:v>
                      </c:pt>
                      <c:pt idx="992">
                        <c:v>-1.5</c:v>
                      </c:pt>
                      <c:pt idx="993">
                        <c:v>-1.4000000000000021</c:v>
                      </c:pt>
                      <c:pt idx="994">
                        <c:v>-0.60000000000000142</c:v>
                      </c:pt>
                      <c:pt idx="995">
                        <c:v>-1.8000000000000007</c:v>
                      </c:pt>
                      <c:pt idx="996">
                        <c:v>-1.3999999999999986</c:v>
                      </c:pt>
                      <c:pt idx="997">
                        <c:v>-2</c:v>
                      </c:pt>
                      <c:pt idx="998">
                        <c:v>-1.1000000000000014</c:v>
                      </c:pt>
                      <c:pt idx="999">
                        <c:v>-0.70000000000000284</c:v>
                      </c:pt>
                      <c:pt idx="1000">
                        <c:v>-2.1999999999999993</c:v>
                      </c:pt>
                      <c:pt idx="1001">
                        <c:v>-0.79999999999999716</c:v>
                      </c:pt>
                      <c:pt idx="1002">
                        <c:v>-1.8999999999999986</c:v>
                      </c:pt>
                      <c:pt idx="1003">
                        <c:v>-1.3000000000000007</c:v>
                      </c:pt>
                      <c:pt idx="1004">
                        <c:v>-3.1000000000000014</c:v>
                      </c:pt>
                      <c:pt idx="1005">
                        <c:v>-2.8000000000000007</c:v>
                      </c:pt>
                      <c:pt idx="1006">
                        <c:v>-0.89999999999999858</c:v>
                      </c:pt>
                      <c:pt idx="1007">
                        <c:v>-3.3000000000000007</c:v>
                      </c:pt>
                      <c:pt idx="1008">
                        <c:v>-2.1000000000000014</c:v>
                      </c:pt>
                      <c:pt idx="1009">
                        <c:v>-0.39999999999999858</c:v>
                      </c:pt>
                      <c:pt idx="1010">
                        <c:v>-2.0999999999999979</c:v>
                      </c:pt>
                      <c:pt idx="1011">
                        <c:v>-2.5999999999999979</c:v>
                      </c:pt>
                      <c:pt idx="1012">
                        <c:v>-3.5</c:v>
                      </c:pt>
                      <c:pt idx="1013">
                        <c:v>-1.9000000000000021</c:v>
                      </c:pt>
                      <c:pt idx="1014">
                        <c:v>-2.5</c:v>
                      </c:pt>
                      <c:pt idx="1015">
                        <c:v>0.29999999999999893</c:v>
                      </c:pt>
                      <c:pt idx="1016">
                        <c:v>-0.80000000000000071</c:v>
                      </c:pt>
                      <c:pt idx="1017">
                        <c:v>-0.90000000000000213</c:v>
                      </c:pt>
                      <c:pt idx="1018">
                        <c:v>-1.4000000000000021</c:v>
                      </c:pt>
                      <c:pt idx="1019">
                        <c:v>-1.9999999999999982</c:v>
                      </c:pt>
                      <c:pt idx="1020">
                        <c:v>-2.5999999999999996</c:v>
                      </c:pt>
                      <c:pt idx="1021">
                        <c:v>0.39999999999999858</c:v>
                      </c:pt>
                      <c:pt idx="1022">
                        <c:v>-1.4999999999999982</c:v>
                      </c:pt>
                      <c:pt idx="1023">
                        <c:v>-0.90000000000000036</c:v>
                      </c:pt>
                      <c:pt idx="1024">
                        <c:v>-2.9000000000000004</c:v>
                      </c:pt>
                      <c:pt idx="1025">
                        <c:v>-1.7000000000000011</c:v>
                      </c:pt>
                      <c:pt idx="1026">
                        <c:v>-0.60000000000000142</c:v>
                      </c:pt>
                      <c:pt idx="1027">
                        <c:v>-1.6999999999999993</c:v>
                      </c:pt>
                      <c:pt idx="1028">
                        <c:v>-1.6000000000000014</c:v>
                      </c:pt>
                      <c:pt idx="1029">
                        <c:v>-1.3000000000000007</c:v>
                      </c:pt>
                      <c:pt idx="1030">
                        <c:v>0.10000000000000142</c:v>
                      </c:pt>
                      <c:pt idx="1031">
                        <c:v>-0.5</c:v>
                      </c:pt>
                      <c:pt idx="1032">
                        <c:v>0.60000000000000142</c:v>
                      </c:pt>
                      <c:pt idx="1033">
                        <c:v>-0.60000000000000142</c:v>
                      </c:pt>
                      <c:pt idx="1034">
                        <c:v>-0.59999999999999787</c:v>
                      </c:pt>
                      <c:pt idx="1035">
                        <c:v>-0.80000000000000071</c:v>
                      </c:pt>
                      <c:pt idx="1036">
                        <c:v>-2.3000000000000007</c:v>
                      </c:pt>
                      <c:pt idx="1037">
                        <c:v>-1.5999999999999979</c:v>
                      </c:pt>
                      <c:pt idx="1038">
                        <c:v>0</c:v>
                      </c:pt>
                      <c:pt idx="1039">
                        <c:v>-1.3000000000000007</c:v>
                      </c:pt>
                      <c:pt idx="1040">
                        <c:v>-2.5</c:v>
                      </c:pt>
                      <c:pt idx="1041">
                        <c:v>-1.8000000000000007</c:v>
                      </c:pt>
                      <c:pt idx="1042">
                        <c:v>-2.1000000000000014</c:v>
                      </c:pt>
                      <c:pt idx="1043">
                        <c:v>-1.1999999999999993</c:v>
                      </c:pt>
                      <c:pt idx="1044">
                        <c:v>-0.79999999999999716</c:v>
                      </c:pt>
                      <c:pt idx="1045">
                        <c:v>-1.6999999999999993</c:v>
                      </c:pt>
                      <c:pt idx="1046">
                        <c:v>-2.1000000000000014</c:v>
                      </c:pt>
                      <c:pt idx="1047">
                        <c:v>-0.89999999999999858</c:v>
                      </c:pt>
                      <c:pt idx="1048">
                        <c:v>-1.5</c:v>
                      </c:pt>
                      <c:pt idx="1049">
                        <c:v>-9.9999999999997868E-2</c:v>
                      </c:pt>
                      <c:pt idx="1050">
                        <c:v>-1.5</c:v>
                      </c:pt>
                      <c:pt idx="1051">
                        <c:v>-1.8999999999999986</c:v>
                      </c:pt>
                      <c:pt idx="1052">
                        <c:v>-2.6999999999999993</c:v>
                      </c:pt>
                      <c:pt idx="1053">
                        <c:v>-1.8000000000000007</c:v>
                      </c:pt>
                      <c:pt idx="1054">
                        <c:v>-1.8000000000000007</c:v>
                      </c:pt>
                      <c:pt idx="1055">
                        <c:v>-1</c:v>
                      </c:pt>
                      <c:pt idx="1056">
                        <c:v>-1.5</c:v>
                      </c:pt>
                      <c:pt idx="1057">
                        <c:v>-0.89999999999999858</c:v>
                      </c:pt>
                      <c:pt idx="1058">
                        <c:v>-1.1999999999999993</c:v>
                      </c:pt>
                      <c:pt idx="1059">
                        <c:v>-2.5000000000000018</c:v>
                      </c:pt>
                      <c:pt idx="1060">
                        <c:v>-1.3000000000000007</c:v>
                      </c:pt>
                      <c:pt idx="1061">
                        <c:v>-1.9000000000000021</c:v>
                      </c:pt>
                      <c:pt idx="1062">
                        <c:v>-0.60000000000000142</c:v>
                      </c:pt>
                      <c:pt idx="1063">
                        <c:v>-1.1000000000000014</c:v>
                      </c:pt>
                      <c:pt idx="1064">
                        <c:v>-2.3999999999999986</c:v>
                      </c:pt>
                      <c:pt idx="1065">
                        <c:v>-2.6000000000000014</c:v>
                      </c:pt>
                      <c:pt idx="1066">
                        <c:v>-1.3000000000000007</c:v>
                      </c:pt>
                      <c:pt idx="1067">
                        <c:v>-1.3000000000000007</c:v>
                      </c:pt>
                      <c:pt idx="1068">
                        <c:v>-2.7000000000000028</c:v>
                      </c:pt>
                      <c:pt idx="1069">
                        <c:v>-1.8999999999999986</c:v>
                      </c:pt>
                      <c:pt idx="1070">
                        <c:v>-1.5</c:v>
                      </c:pt>
                      <c:pt idx="1071">
                        <c:v>-0.30000000000000071</c:v>
                      </c:pt>
                      <c:pt idx="1072">
                        <c:v>-2.6000000000000014</c:v>
                      </c:pt>
                      <c:pt idx="1073">
                        <c:v>-2.8000000000000007</c:v>
                      </c:pt>
                      <c:pt idx="1074">
                        <c:v>-1.0999999999999979</c:v>
                      </c:pt>
                      <c:pt idx="1075">
                        <c:v>-2.3000000000000007</c:v>
                      </c:pt>
                      <c:pt idx="1076">
                        <c:v>-3.1999999999999993</c:v>
                      </c:pt>
                      <c:pt idx="1077">
                        <c:v>-1.5999999999999996</c:v>
                      </c:pt>
                      <c:pt idx="1078">
                        <c:v>-2.0999999999999979</c:v>
                      </c:pt>
                      <c:pt idx="1079">
                        <c:v>-1.6000000000000014</c:v>
                      </c:pt>
                      <c:pt idx="1080">
                        <c:v>-1.7999999999999989</c:v>
                      </c:pt>
                      <c:pt idx="1081">
                        <c:v>-2.9000000000000021</c:v>
                      </c:pt>
                      <c:pt idx="1082">
                        <c:v>-2.2999999999999989</c:v>
                      </c:pt>
                      <c:pt idx="1083">
                        <c:v>-1.6000000000000014</c:v>
                      </c:pt>
                      <c:pt idx="1084">
                        <c:v>-0.40000000000000036</c:v>
                      </c:pt>
                      <c:pt idx="1085">
                        <c:v>-1.3000000000000007</c:v>
                      </c:pt>
                      <c:pt idx="1086">
                        <c:v>-1.8999999999999986</c:v>
                      </c:pt>
                      <c:pt idx="1087">
                        <c:v>0</c:v>
                      </c:pt>
                      <c:pt idx="1088">
                        <c:v>-1.4000000000000004</c:v>
                      </c:pt>
                      <c:pt idx="1089">
                        <c:v>-2.0999999999999979</c:v>
                      </c:pt>
                      <c:pt idx="1090">
                        <c:v>-2.5000000000000018</c:v>
                      </c:pt>
                      <c:pt idx="1091">
                        <c:v>-2.8999999999999986</c:v>
                      </c:pt>
                      <c:pt idx="1092">
                        <c:v>-2.4000000000000021</c:v>
                      </c:pt>
                      <c:pt idx="1093">
                        <c:v>-3.5</c:v>
                      </c:pt>
                      <c:pt idx="1094">
                        <c:v>-1.6999999999999993</c:v>
                      </c:pt>
                      <c:pt idx="1095">
                        <c:v>-2</c:v>
                      </c:pt>
                      <c:pt idx="1096">
                        <c:v>0.20000000000000107</c:v>
                      </c:pt>
                      <c:pt idx="1097">
                        <c:v>-2.4000000000000004</c:v>
                      </c:pt>
                      <c:pt idx="1098">
                        <c:v>-2.1000000000000014</c:v>
                      </c:pt>
                      <c:pt idx="1099">
                        <c:v>-3.0999999999999996</c:v>
                      </c:pt>
                      <c:pt idx="1100">
                        <c:v>-1.8000000000000007</c:v>
                      </c:pt>
                      <c:pt idx="1101">
                        <c:v>-2.3999999999999986</c:v>
                      </c:pt>
                      <c:pt idx="1102">
                        <c:v>-0.80000000000000071</c:v>
                      </c:pt>
                      <c:pt idx="1103">
                        <c:v>-3.1000000000000014</c:v>
                      </c:pt>
                      <c:pt idx="1104">
                        <c:v>-1.8000000000000007</c:v>
                      </c:pt>
                      <c:pt idx="1105">
                        <c:v>-1.6999999999999993</c:v>
                      </c:pt>
                      <c:pt idx="1106">
                        <c:v>-1.9000000000000004</c:v>
                      </c:pt>
                      <c:pt idx="1107">
                        <c:v>9.9999999999999645E-2</c:v>
                      </c:pt>
                      <c:pt idx="1108">
                        <c:v>-1.9000000000000004</c:v>
                      </c:pt>
                      <c:pt idx="1109">
                        <c:v>-2.4000000000000004</c:v>
                      </c:pt>
                      <c:pt idx="1110">
                        <c:v>-0.90000000000000036</c:v>
                      </c:pt>
                      <c:pt idx="1111">
                        <c:v>-1.2000000000000011</c:v>
                      </c:pt>
                      <c:pt idx="1112">
                        <c:v>-2.3000000000000007</c:v>
                      </c:pt>
                      <c:pt idx="1113">
                        <c:v>-2.7999999999999989</c:v>
                      </c:pt>
                      <c:pt idx="1114">
                        <c:v>-0.69999999999999929</c:v>
                      </c:pt>
                      <c:pt idx="1115">
                        <c:v>-1.2999999999999989</c:v>
                      </c:pt>
                      <c:pt idx="1116">
                        <c:v>-0.80000000000000071</c:v>
                      </c:pt>
                      <c:pt idx="1117">
                        <c:v>-1.2999999999999989</c:v>
                      </c:pt>
                      <c:pt idx="1118">
                        <c:v>-1.6999999999999993</c:v>
                      </c:pt>
                      <c:pt idx="1119">
                        <c:v>-1.1999999999999993</c:v>
                      </c:pt>
                      <c:pt idx="1120">
                        <c:v>-3.0999999999999996</c:v>
                      </c:pt>
                      <c:pt idx="1121">
                        <c:v>-0.19999999999999929</c:v>
                      </c:pt>
                      <c:pt idx="1122">
                        <c:v>-2.2000000000000011</c:v>
                      </c:pt>
                      <c:pt idx="1123">
                        <c:v>-2</c:v>
                      </c:pt>
                      <c:pt idx="1124">
                        <c:v>-2.8999999999999986</c:v>
                      </c:pt>
                      <c:pt idx="1125">
                        <c:v>-1.8000000000000007</c:v>
                      </c:pt>
                      <c:pt idx="1126">
                        <c:v>-0.70000000000000107</c:v>
                      </c:pt>
                      <c:pt idx="1127">
                        <c:v>-3</c:v>
                      </c:pt>
                      <c:pt idx="1128">
                        <c:v>-2.7999999999999989</c:v>
                      </c:pt>
                      <c:pt idx="1129">
                        <c:v>-2.9000000000000004</c:v>
                      </c:pt>
                      <c:pt idx="1130">
                        <c:v>-0.5</c:v>
                      </c:pt>
                      <c:pt idx="1131">
                        <c:v>-1.1999999999999993</c:v>
                      </c:pt>
                      <c:pt idx="1132">
                        <c:v>-1</c:v>
                      </c:pt>
                      <c:pt idx="1133">
                        <c:v>-1.2999999999999989</c:v>
                      </c:pt>
                      <c:pt idx="1134">
                        <c:v>-0.40000000000000036</c:v>
                      </c:pt>
                      <c:pt idx="1135">
                        <c:v>-2.6999999999999993</c:v>
                      </c:pt>
                      <c:pt idx="1136">
                        <c:v>-2.1999999999999993</c:v>
                      </c:pt>
                      <c:pt idx="1137">
                        <c:v>-1.1999999999999993</c:v>
                      </c:pt>
                      <c:pt idx="1138">
                        <c:v>-0.5</c:v>
                      </c:pt>
                      <c:pt idx="1139">
                        <c:v>-1</c:v>
                      </c:pt>
                      <c:pt idx="1140">
                        <c:v>-2.0999999999999996</c:v>
                      </c:pt>
                      <c:pt idx="1141">
                        <c:v>-1.2999999999999989</c:v>
                      </c:pt>
                      <c:pt idx="1142">
                        <c:v>-1.8999999999999986</c:v>
                      </c:pt>
                      <c:pt idx="1143">
                        <c:v>-1.5</c:v>
                      </c:pt>
                      <c:pt idx="1144">
                        <c:v>-1.7000000000000011</c:v>
                      </c:pt>
                      <c:pt idx="1145">
                        <c:v>-1.5999999999999996</c:v>
                      </c:pt>
                      <c:pt idx="1146">
                        <c:v>-2.8999999999999986</c:v>
                      </c:pt>
                      <c:pt idx="1147">
                        <c:v>-1.7999999999999989</c:v>
                      </c:pt>
                      <c:pt idx="1148">
                        <c:v>-1.8000000000000007</c:v>
                      </c:pt>
                      <c:pt idx="1149">
                        <c:v>-0.59999999999999964</c:v>
                      </c:pt>
                      <c:pt idx="1150">
                        <c:v>-0.5</c:v>
                      </c:pt>
                      <c:pt idx="1151">
                        <c:v>-1.9000000000000004</c:v>
                      </c:pt>
                      <c:pt idx="1152">
                        <c:v>-0.89999999999999858</c:v>
                      </c:pt>
                      <c:pt idx="1153">
                        <c:v>-2.5</c:v>
                      </c:pt>
                      <c:pt idx="1154">
                        <c:v>-2.4000000000000004</c:v>
                      </c:pt>
                      <c:pt idx="1155">
                        <c:v>-0.69999999999999929</c:v>
                      </c:pt>
                      <c:pt idx="1156">
                        <c:v>-1</c:v>
                      </c:pt>
                      <c:pt idx="1157">
                        <c:v>-2.9000000000000004</c:v>
                      </c:pt>
                      <c:pt idx="1158">
                        <c:v>-3.7000000000000011</c:v>
                      </c:pt>
                      <c:pt idx="1159">
                        <c:v>-2.1999999999999993</c:v>
                      </c:pt>
                      <c:pt idx="1160">
                        <c:v>0.29999999999999893</c:v>
                      </c:pt>
                      <c:pt idx="1161">
                        <c:v>-1.3000000000000007</c:v>
                      </c:pt>
                      <c:pt idx="1162">
                        <c:v>-1.6999999999999993</c:v>
                      </c:pt>
                      <c:pt idx="1163">
                        <c:v>0</c:v>
                      </c:pt>
                      <c:pt idx="1164">
                        <c:v>-2.0999999999999996</c:v>
                      </c:pt>
                      <c:pt idx="1165">
                        <c:v>-0.59999999999999964</c:v>
                      </c:pt>
                      <c:pt idx="1166">
                        <c:v>-2.0999999999999996</c:v>
                      </c:pt>
                      <c:pt idx="1167">
                        <c:v>-2.4000000000000004</c:v>
                      </c:pt>
                      <c:pt idx="1168">
                        <c:v>-1.6000000000000014</c:v>
                      </c:pt>
                      <c:pt idx="1169">
                        <c:v>-2.4000000000000004</c:v>
                      </c:pt>
                      <c:pt idx="1170">
                        <c:v>-0.79999999999999893</c:v>
                      </c:pt>
                      <c:pt idx="1171">
                        <c:v>-0.79999999999999893</c:v>
                      </c:pt>
                      <c:pt idx="1172">
                        <c:v>-2.9000000000000004</c:v>
                      </c:pt>
                      <c:pt idx="1173">
                        <c:v>-1.7999999999999989</c:v>
                      </c:pt>
                      <c:pt idx="1174">
                        <c:v>-2.4000000000000004</c:v>
                      </c:pt>
                      <c:pt idx="1175">
                        <c:v>-4</c:v>
                      </c:pt>
                      <c:pt idx="1176">
                        <c:v>-1</c:v>
                      </c:pt>
                      <c:pt idx="1177">
                        <c:v>-2.0999999999999996</c:v>
                      </c:pt>
                      <c:pt idx="1178">
                        <c:v>-2.5999999999999996</c:v>
                      </c:pt>
                      <c:pt idx="1179">
                        <c:v>-1.5999999999999996</c:v>
                      </c:pt>
                      <c:pt idx="1180">
                        <c:v>-3.0999999999999996</c:v>
                      </c:pt>
                      <c:pt idx="1181">
                        <c:v>-1.5</c:v>
                      </c:pt>
                      <c:pt idx="1182">
                        <c:v>-1.0999999999999996</c:v>
                      </c:pt>
                      <c:pt idx="1183">
                        <c:v>-3.5999999999999996</c:v>
                      </c:pt>
                      <c:pt idx="1184">
                        <c:v>-2.0999999999999996</c:v>
                      </c:pt>
                      <c:pt idx="1185">
                        <c:v>-3.8000000000000007</c:v>
                      </c:pt>
                      <c:pt idx="1186">
                        <c:v>-4</c:v>
                      </c:pt>
                      <c:pt idx="1187">
                        <c:v>-0.59999999999999964</c:v>
                      </c:pt>
                      <c:pt idx="1188">
                        <c:v>-2.5</c:v>
                      </c:pt>
                      <c:pt idx="1189">
                        <c:v>-0.5</c:v>
                      </c:pt>
                      <c:pt idx="1190">
                        <c:v>0.60000000000000142</c:v>
                      </c:pt>
                      <c:pt idx="1191">
                        <c:v>-2</c:v>
                      </c:pt>
                      <c:pt idx="1192">
                        <c:v>-2.2000000000000011</c:v>
                      </c:pt>
                      <c:pt idx="1193">
                        <c:v>-2.1000000000000014</c:v>
                      </c:pt>
                      <c:pt idx="1194">
                        <c:v>-2.5999999999999996</c:v>
                      </c:pt>
                      <c:pt idx="1195">
                        <c:v>-3</c:v>
                      </c:pt>
                      <c:pt idx="1196">
                        <c:v>-1</c:v>
                      </c:pt>
                      <c:pt idx="1197">
                        <c:v>-2.7000000000000011</c:v>
                      </c:pt>
                      <c:pt idx="1198">
                        <c:v>-1.7999999999999989</c:v>
                      </c:pt>
                      <c:pt idx="1199">
                        <c:v>-1.0999999999999996</c:v>
                      </c:pt>
                      <c:pt idx="1200">
                        <c:v>-3.1999999999999993</c:v>
                      </c:pt>
                      <c:pt idx="1201">
                        <c:v>-1.6999999999999993</c:v>
                      </c:pt>
                      <c:pt idx="1202">
                        <c:v>-1.6999999999999993</c:v>
                      </c:pt>
                      <c:pt idx="1203">
                        <c:v>-2</c:v>
                      </c:pt>
                      <c:pt idx="1204">
                        <c:v>-2.7000000000000011</c:v>
                      </c:pt>
                      <c:pt idx="1205">
                        <c:v>-2.2999999999999989</c:v>
                      </c:pt>
                      <c:pt idx="1206">
                        <c:v>-3</c:v>
                      </c:pt>
                      <c:pt idx="1207">
                        <c:v>-2</c:v>
                      </c:pt>
                      <c:pt idx="1208">
                        <c:v>-2</c:v>
                      </c:pt>
                      <c:pt idx="1209">
                        <c:v>-2.2999999999999989</c:v>
                      </c:pt>
                      <c:pt idx="1210">
                        <c:v>-2.9000000000000004</c:v>
                      </c:pt>
                      <c:pt idx="1211">
                        <c:v>-1.9000000000000004</c:v>
                      </c:pt>
                      <c:pt idx="1212">
                        <c:v>-1.2999999999999989</c:v>
                      </c:pt>
                      <c:pt idx="1213">
                        <c:v>-0.79999999999999893</c:v>
                      </c:pt>
                      <c:pt idx="1214">
                        <c:v>-9.9999999999999645E-2</c:v>
                      </c:pt>
                      <c:pt idx="1215">
                        <c:v>-0.69999999999999929</c:v>
                      </c:pt>
                      <c:pt idx="1216">
                        <c:v>-1.7000000000000011</c:v>
                      </c:pt>
                      <c:pt idx="1217">
                        <c:v>-3.0999999999999996</c:v>
                      </c:pt>
                      <c:pt idx="1218">
                        <c:v>-1.8000000000000007</c:v>
                      </c:pt>
                      <c:pt idx="1219">
                        <c:v>-2.9000000000000004</c:v>
                      </c:pt>
                      <c:pt idx="1220">
                        <c:v>-2.0999999999999996</c:v>
                      </c:pt>
                      <c:pt idx="1221">
                        <c:v>-1.5999999999999996</c:v>
                      </c:pt>
                      <c:pt idx="1222">
                        <c:v>-1.2999999999999989</c:v>
                      </c:pt>
                      <c:pt idx="1223">
                        <c:v>-9.9999999999999645E-2</c:v>
                      </c:pt>
                      <c:pt idx="1224">
                        <c:v>-2.5999999999999996</c:v>
                      </c:pt>
                      <c:pt idx="1225">
                        <c:v>-0.59999999999999964</c:v>
                      </c:pt>
                      <c:pt idx="1226">
                        <c:v>-1</c:v>
                      </c:pt>
                      <c:pt idx="1227">
                        <c:v>-0.5</c:v>
                      </c:pt>
                      <c:pt idx="1228">
                        <c:v>-1.0999999999999996</c:v>
                      </c:pt>
                      <c:pt idx="1229">
                        <c:v>-2.8000000000000007</c:v>
                      </c:pt>
                      <c:pt idx="1230">
                        <c:v>-0.80000000000000071</c:v>
                      </c:pt>
                      <c:pt idx="1231">
                        <c:v>-1.7999999999999989</c:v>
                      </c:pt>
                      <c:pt idx="1232">
                        <c:v>-0.80000000000000071</c:v>
                      </c:pt>
                      <c:pt idx="1233">
                        <c:v>-1.7999999999999989</c:v>
                      </c:pt>
                      <c:pt idx="1234">
                        <c:v>-0.90000000000000036</c:v>
                      </c:pt>
                      <c:pt idx="1235">
                        <c:v>-1.6999999999999993</c:v>
                      </c:pt>
                      <c:pt idx="1236">
                        <c:v>-1.5999999999999996</c:v>
                      </c:pt>
                      <c:pt idx="1237">
                        <c:v>-0.80000000000000071</c:v>
                      </c:pt>
                      <c:pt idx="1238">
                        <c:v>-1.0999999999999996</c:v>
                      </c:pt>
                      <c:pt idx="1239">
                        <c:v>-2.2000000000000011</c:v>
                      </c:pt>
                      <c:pt idx="1240">
                        <c:v>-1.8000000000000007</c:v>
                      </c:pt>
                      <c:pt idx="1241">
                        <c:v>-1.9000000000000004</c:v>
                      </c:pt>
                      <c:pt idx="1242">
                        <c:v>-2.5</c:v>
                      </c:pt>
                      <c:pt idx="1243">
                        <c:v>-3</c:v>
                      </c:pt>
                      <c:pt idx="1244">
                        <c:v>-1.3000000000000007</c:v>
                      </c:pt>
                      <c:pt idx="1245">
                        <c:v>-1.1000000000000014</c:v>
                      </c:pt>
                      <c:pt idx="1246">
                        <c:v>-1.5999999999999996</c:v>
                      </c:pt>
                      <c:pt idx="1247">
                        <c:v>-3.1999999999999993</c:v>
                      </c:pt>
                      <c:pt idx="1248">
                        <c:v>-0.90000000000000036</c:v>
                      </c:pt>
                      <c:pt idx="1249">
                        <c:v>-1.1000000000000014</c:v>
                      </c:pt>
                      <c:pt idx="1250">
                        <c:v>-0.39999999999999858</c:v>
                      </c:pt>
                      <c:pt idx="1251">
                        <c:v>-0.79999999999999893</c:v>
                      </c:pt>
                      <c:pt idx="1252">
                        <c:v>0.30000000000000071</c:v>
                      </c:pt>
                      <c:pt idx="1253">
                        <c:v>-1.5999999999999996</c:v>
                      </c:pt>
                      <c:pt idx="1254">
                        <c:v>-0.70000000000000107</c:v>
                      </c:pt>
                      <c:pt idx="1255">
                        <c:v>-1.0999999999999996</c:v>
                      </c:pt>
                      <c:pt idx="1256">
                        <c:v>-1.1999999999999993</c:v>
                      </c:pt>
                      <c:pt idx="1257">
                        <c:v>0.19999999999999929</c:v>
                      </c:pt>
                      <c:pt idx="1258">
                        <c:v>-2.3000000000000007</c:v>
                      </c:pt>
                      <c:pt idx="1259">
                        <c:v>-0.70000000000000107</c:v>
                      </c:pt>
                      <c:pt idx="1260">
                        <c:v>-1.1000000000000014</c:v>
                      </c:pt>
                      <c:pt idx="1261">
                        <c:v>-2.3000000000000007</c:v>
                      </c:pt>
                      <c:pt idx="1262">
                        <c:v>-1.0999999999999996</c:v>
                      </c:pt>
                      <c:pt idx="1263">
                        <c:v>-1.4000000000000004</c:v>
                      </c:pt>
                      <c:pt idx="1264">
                        <c:v>-2.0999999999999996</c:v>
                      </c:pt>
                      <c:pt idx="1265">
                        <c:v>0.20000000000000107</c:v>
                      </c:pt>
                      <c:pt idx="1266">
                        <c:v>-1.8000000000000007</c:v>
                      </c:pt>
                      <c:pt idx="1267">
                        <c:v>0.20000000000000107</c:v>
                      </c:pt>
                      <c:pt idx="1268">
                        <c:v>-0.40000000000000036</c:v>
                      </c:pt>
                      <c:pt idx="1269">
                        <c:v>0</c:v>
                      </c:pt>
                      <c:pt idx="1270">
                        <c:v>-2.9000000000000004</c:v>
                      </c:pt>
                      <c:pt idx="1271">
                        <c:v>-0.90000000000000036</c:v>
                      </c:pt>
                      <c:pt idx="1272">
                        <c:v>-1.9000000000000004</c:v>
                      </c:pt>
                      <c:pt idx="1273">
                        <c:v>-1.8999999999999986</c:v>
                      </c:pt>
                      <c:pt idx="1274">
                        <c:v>-1.2000000000000011</c:v>
                      </c:pt>
                      <c:pt idx="1275">
                        <c:v>-0.20000000000000107</c:v>
                      </c:pt>
                      <c:pt idx="1276">
                        <c:v>0.79999999999999893</c:v>
                      </c:pt>
                      <c:pt idx="1277">
                        <c:v>-1.8000000000000007</c:v>
                      </c:pt>
                      <c:pt idx="1278">
                        <c:v>-0.79999999999999893</c:v>
                      </c:pt>
                      <c:pt idx="1279">
                        <c:v>-2</c:v>
                      </c:pt>
                      <c:pt idx="1280">
                        <c:v>-0.59999999999999964</c:v>
                      </c:pt>
                      <c:pt idx="1281">
                        <c:v>-0.79999999999999893</c:v>
                      </c:pt>
                      <c:pt idx="1282">
                        <c:v>0.39999999999999858</c:v>
                      </c:pt>
                      <c:pt idx="1283">
                        <c:v>-2.8999999999999986</c:v>
                      </c:pt>
                      <c:pt idx="1284">
                        <c:v>-2.3000000000000007</c:v>
                      </c:pt>
                      <c:pt idx="1285">
                        <c:v>-2.5</c:v>
                      </c:pt>
                      <c:pt idx="1286">
                        <c:v>-1.3999999999999986</c:v>
                      </c:pt>
                      <c:pt idx="1287">
                        <c:v>-1.5</c:v>
                      </c:pt>
                      <c:pt idx="1288">
                        <c:v>-0.59999999999999964</c:v>
                      </c:pt>
                      <c:pt idx="1289">
                        <c:v>-0.40000000000000036</c:v>
                      </c:pt>
                      <c:pt idx="1290">
                        <c:v>-2.5</c:v>
                      </c:pt>
                      <c:pt idx="1291">
                        <c:v>-1.0999999999999996</c:v>
                      </c:pt>
                      <c:pt idx="1292">
                        <c:v>-0.5</c:v>
                      </c:pt>
                      <c:pt idx="1293">
                        <c:v>0.40000000000000036</c:v>
                      </c:pt>
                      <c:pt idx="1294">
                        <c:v>-0.30000000000000071</c:v>
                      </c:pt>
                      <c:pt idx="1295">
                        <c:v>-0.89999999999999858</c:v>
                      </c:pt>
                      <c:pt idx="1296">
                        <c:v>-1.6999999999999993</c:v>
                      </c:pt>
                      <c:pt idx="1297">
                        <c:v>-1.0999999999999996</c:v>
                      </c:pt>
                      <c:pt idx="1298">
                        <c:v>-2.2999999999999989</c:v>
                      </c:pt>
                      <c:pt idx="1299">
                        <c:v>-0.69999999999999929</c:v>
                      </c:pt>
                      <c:pt idx="1300">
                        <c:v>-2.4000000000000004</c:v>
                      </c:pt>
                      <c:pt idx="1301">
                        <c:v>-1.3000000000000007</c:v>
                      </c:pt>
                      <c:pt idx="1302">
                        <c:v>-0.19999999999999929</c:v>
                      </c:pt>
                      <c:pt idx="1303">
                        <c:v>-1.4000000000000004</c:v>
                      </c:pt>
                      <c:pt idx="1304">
                        <c:v>-0.80000000000000071</c:v>
                      </c:pt>
                      <c:pt idx="1305">
                        <c:v>-3.3000000000000007</c:v>
                      </c:pt>
                      <c:pt idx="1306">
                        <c:v>-1</c:v>
                      </c:pt>
                      <c:pt idx="1307">
                        <c:v>-1.6999999999999993</c:v>
                      </c:pt>
                      <c:pt idx="1308">
                        <c:v>-2.0999999999999996</c:v>
                      </c:pt>
                      <c:pt idx="1309">
                        <c:v>-1.0999999999999996</c:v>
                      </c:pt>
                      <c:pt idx="1310">
                        <c:v>-2.7000000000000011</c:v>
                      </c:pt>
                      <c:pt idx="1311">
                        <c:v>-2</c:v>
                      </c:pt>
                      <c:pt idx="1312">
                        <c:v>-1.0999999999999996</c:v>
                      </c:pt>
                      <c:pt idx="1313">
                        <c:v>-2.3999999999999986</c:v>
                      </c:pt>
                      <c:pt idx="1314">
                        <c:v>-1.1000000000000014</c:v>
                      </c:pt>
                      <c:pt idx="1315">
                        <c:v>-0.79999999999999893</c:v>
                      </c:pt>
                      <c:pt idx="1316">
                        <c:v>-0.80000000000000071</c:v>
                      </c:pt>
                      <c:pt idx="1317">
                        <c:v>-1.9999999999999982</c:v>
                      </c:pt>
                      <c:pt idx="1318">
                        <c:v>0.40000000000000036</c:v>
                      </c:pt>
                      <c:pt idx="1319">
                        <c:v>-2</c:v>
                      </c:pt>
                      <c:pt idx="1320">
                        <c:v>-0.90000000000000213</c:v>
                      </c:pt>
                      <c:pt idx="1321">
                        <c:v>-1.7999999999999989</c:v>
                      </c:pt>
                      <c:pt idx="1322">
                        <c:v>-0.89999999999999858</c:v>
                      </c:pt>
                      <c:pt idx="1323">
                        <c:v>0.30000000000000071</c:v>
                      </c:pt>
                      <c:pt idx="1324">
                        <c:v>-1.3000000000000007</c:v>
                      </c:pt>
                      <c:pt idx="1325">
                        <c:v>-0.5</c:v>
                      </c:pt>
                      <c:pt idx="1326">
                        <c:v>-1.3999999999999986</c:v>
                      </c:pt>
                      <c:pt idx="1327">
                        <c:v>-3.1999999999999993</c:v>
                      </c:pt>
                      <c:pt idx="1328">
                        <c:v>-0.39999999999999858</c:v>
                      </c:pt>
                      <c:pt idx="1329">
                        <c:v>-0.60000000000000142</c:v>
                      </c:pt>
                      <c:pt idx="1330">
                        <c:v>-0.70000000000000284</c:v>
                      </c:pt>
                      <c:pt idx="1331">
                        <c:v>-2</c:v>
                      </c:pt>
                      <c:pt idx="1332">
                        <c:v>-1</c:v>
                      </c:pt>
                      <c:pt idx="1333">
                        <c:v>-1.2000000000000028</c:v>
                      </c:pt>
                      <c:pt idx="1334">
                        <c:v>-1.0999999999999979</c:v>
                      </c:pt>
                      <c:pt idx="1335">
                        <c:v>-1.3000000000000007</c:v>
                      </c:pt>
                      <c:pt idx="1336">
                        <c:v>-2.1000000000000014</c:v>
                      </c:pt>
                      <c:pt idx="1337">
                        <c:v>0.19999999999999929</c:v>
                      </c:pt>
                      <c:pt idx="1338">
                        <c:v>-1.0999999999999979</c:v>
                      </c:pt>
                      <c:pt idx="1339">
                        <c:v>-2.3999999999999986</c:v>
                      </c:pt>
                      <c:pt idx="1340">
                        <c:v>-2.0999999999999979</c:v>
                      </c:pt>
                      <c:pt idx="1341">
                        <c:v>-1.6000000000000014</c:v>
                      </c:pt>
                      <c:pt idx="1342">
                        <c:v>-0.69999999999999929</c:v>
                      </c:pt>
                      <c:pt idx="1343">
                        <c:v>-1.1999999999999993</c:v>
                      </c:pt>
                      <c:pt idx="1344">
                        <c:v>-1</c:v>
                      </c:pt>
                      <c:pt idx="1345">
                        <c:v>-9.9999999999997868E-2</c:v>
                      </c:pt>
                      <c:pt idx="1346">
                        <c:v>-0.89999999999999858</c:v>
                      </c:pt>
                      <c:pt idx="1347">
                        <c:v>-0.80000000000000071</c:v>
                      </c:pt>
                      <c:pt idx="1348">
                        <c:v>-1.5999999999999979</c:v>
                      </c:pt>
                      <c:pt idx="1349">
                        <c:v>-1.3999999999999986</c:v>
                      </c:pt>
                      <c:pt idx="1350">
                        <c:v>-2</c:v>
                      </c:pt>
                      <c:pt idx="1351">
                        <c:v>0</c:v>
                      </c:pt>
                      <c:pt idx="1352">
                        <c:v>-1.5</c:v>
                      </c:pt>
                      <c:pt idx="1353">
                        <c:v>-2.8000000000000007</c:v>
                      </c:pt>
                      <c:pt idx="1354">
                        <c:v>-2.1000000000000014</c:v>
                      </c:pt>
                      <c:pt idx="1355">
                        <c:v>-1.8999999999999986</c:v>
                      </c:pt>
                      <c:pt idx="1356">
                        <c:v>-1.1000000000000014</c:v>
                      </c:pt>
                      <c:pt idx="1357">
                        <c:v>-0.19999999999999929</c:v>
                      </c:pt>
                      <c:pt idx="1358">
                        <c:v>-0.5</c:v>
                      </c:pt>
                      <c:pt idx="1359">
                        <c:v>0.60000000000000142</c:v>
                      </c:pt>
                      <c:pt idx="1360">
                        <c:v>-2.7000000000000028</c:v>
                      </c:pt>
                      <c:pt idx="1361">
                        <c:v>-2.1999999999999993</c:v>
                      </c:pt>
                      <c:pt idx="1362">
                        <c:v>-0.30000000000000071</c:v>
                      </c:pt>
                      <c:pt idx="1363">
                        <c:v>-1.8999999999999986</c:v>
                      </c:pt>
                      <c:pt idx="1364">
                        <c:v>0.5</c:v>
                      </c:pt>
                      <c:pt idx="1365">
                        <c:v>-1.3000000000000007</c:v>
                      </c:pt>
                      <c:pt idx="1366">
                        <c:v>0.29999999999999716</c:v>
                      </c:pt>
                      <c:pt idx="1367">
                        <c:v>-1.8999999999999986</c:v>
                      </c:pt>
                      <c:pt idx="1368">
                        <c:v>-2.8000000000000007</c:v>
                      </c:pt>
                      <c:pt idx="1369">
                        <c:v>-0.80000000000000071</c:v>
                      </c:pt>
                      <c:pt idx="1370">
                        <c:v>-0.29999999999999716</c:v>
                      </c:pt>
                      <c:pt idx="1371">
                        <c:v>-0.60000000000000142</c:v>
                      </c:pt>
                      <c:pt idx="1372">
                        <c:v>-1.3999999999999986</c:v>
                      </c:pt>
                      <c:pt idx="1373">
                        <c:v>-1.8000000000000007</c:v>
                      </c:pt>
                      <c:pt idx="1374">
                        <c:v>-0.70000000000000107</c:v>
                      </c:pt>
                      <c:pt idx="1375">
                        <c:v>-1.9000000000000004</c:v>
                      </c:pt>
                      <c:pt idx="1376">
                        <c:v>-1.3000000000000007</c:v>
                      </c:pt>
                      <c:pt idx="1377">
                        <c:v>-0.70000000000000107</c:v>
                      </c:pt>
                      <c:pt idx="1378">
                        <c:v>-0.30000000000000071</c:v>
                      </c:pt>
                      <c:pt idx="1379">
                        <c:v>-1</c:v>
                      </c:pt>
                      <c:pt idx="1380">
                        <c:v>-0.70000000000000107</c:v>
                      </c:pt>
                      <c:pt idx="1381">
                        <c:v>-3.3999999999999986</c:v>
                      </c:pt>
                      <c:pt idx="1382">
                        <c:v>-2.6999999999999993</c:v>
                      </c:pt>
                      <c:pt idx="1383">
                        <c:v>1.3000000000000007</c:v>
                      </c:pt>
                      <c:pt idx="1384">
                        <c:v>-0.39999999999999858</c:v>
                      </c:pt>
                      <c:pt idx="1385">
                        <c:v>-0.40000000000000036</c:v>
                      </c:pt>
                      <c:pt idx="1386">
                        <c:v>-0.90000000000000213</c:v>
                      </c:pt>
                      <c:pt idx="1387">
                        <c:v>-2.0000000000000018</c:v>
                      </c:pt>
                      <c:pt idx="1388">
                        <c:v>-0.30000000000000071</c:v>
                      </c:pt>
                      <c:pt idx="1389">
                        <c:v>-1.0999999999999979</c:v>
                      </c:pt>
                      <c:pt idx="1390">
                        <c:v>-0.59999999999999787</c:v>
                      </c:pt>
                      <c:pt idx="1391">
                        <c:v>-0.80000000000000071</c:v>
                      </c:pt>
                      <c:pt idx="1392">
                        <c:v>-2.7000000000000011</c:v>
                      </c:pt>
                      <c:pt idx="1393">
                        <c:v>0.99999999999999822</c:v>
                      </c:pt>
                      <c:pt idx="1394">
                        <c:v>-2.2999999999999989</c:v>
                      </c:pt>
                      <c:pt idx="1395">
                        <c:v>-1.3000000000000007</c:v>
                      </c:pt>
                      <c:pt idx="1396">
                        <c:v>-2.1999999999999993</c:v>
                      </c:pt>
                      <c:pt idx="1397">
                        <c:v>-9.9999999999999645E-2</c:v>
                      </c:pt>
                      <c:pt idx="1398">
                        <c:v>-1.8000000000000007</c:v>
                      </c:pt>
                      <c:pt idx="1399">
                        <c:v>-1.6999999999999993</c:v>
                      </c:pt>
                      <c:pt idx="1400">
                        <c:v>-1.9000000000000021</c:v>
                      </c:pt>
                      <c:pt idx="1401">
                        <c:v>-1.2999999999999989</c:v>
                      </c:pt>
                      <c:pt idx="1402">
                        <c:v>-0.59999999999999964</c:v>
                      </c:pt>
                      <c:pt idx="1403">
                        <c:v>-2.0999999999999996</c:v>
                      </c:pt>
                      <c:pt idx="1404">
                        <c:v>-1.5999999999999996</c:v>
                      </c:pt>
                      <c:pt idx="1405">
                        <c:v>-1.5999999999999996</c:v>
                      </c:pt>
                      <c:pt idx="1406">
                        <c:v>-1.2000000000000011</c:v>
                      </c:pt>
                      <c:pt idx="1407">
                        <c:v>-1.1999999999999993</c:v>
                      </c:pt>
                      <c:pt idx="1408">
                        <c:v>-0.79999999999999893</c:v>
                      </c:pt>
                      <c:pt idx="1409">
                        <c:v>-0.19999999999999929</c:v>
                      </c:pt>
                      <c:pt idx="1410">
                        <c:v>-1.5</c:v>
                      </c:pt>
                      <c:pt idx="1411">
                        <c:v>-1.2999999999999989</c:v>
                      </c:pt>
                      <c:pt idx="1412">
                        <c:v>-0.39999999999999858</c:v>
                      </c:pt>
                      <c:pt idx="1413">
                        <c:v>-2.0999999999999996</c:v>
                      </c:pt>
                      <c:pt idx="1414">
                        <c:v>0.19999999999999929</c:v>
                      </c:pt>
                      <c:pt idx="1415">
                        <c:v>-1.4000000000000004</c:v>
                      </c:pt>
                      <c:pt idx="1416">
                        <c:v>-0.40000000000000036</c:v>
                      </c:pt>
                      <c:pt idx="1417">
                        <c:v>-2.6999999999999993</c:v>
                      </c:pt>
                      <c:pt idx="1418">
                        <c:v>-1.5999999999999996</c:v>
                      </c:pt>
                      <c:pt idx="1419">
                        <c:v>-2.1999999999999993</c:v>
                      </c:pt>
                      <c:pt idx="1420">
                        <c:v>-1.6999999999999993</c:v>
                      </c:pt>
                      <c:pt idx="1421">
                        <c:v>-2.8000000000000007</c:v>
                      </c:pt>
                      <c:pt idx="1422">
                        <c:v>-1.1999999999999993</c:v>
                      </c:pt>
                      <c:pt idx="1423">
                        <c:v>-1.5</c:v>
                      </c:pt>
                      <c:pt idx="1424">
                        <c:v>-1.5</c:v>
                      </c:pt>
                      <c:pt idx="1425">
                        <c:v>-0.5</c:v>
                      </c:pt>
                      <c:pt idx="1426">
                        <c:v>-1.5999999999999996</c:v>
                      </c:pt>
                      <c:pt idx="1427">
                        <c:v>-2.6999999999999993</c:v>
                      </c:pt>
                      <c:pt idx="1428">
                        <c:v>-1.8000000000000007</c:v>
                      </c:pt>
                      <c:pt idx="1429">
                        <c:v>-1.5</c:v>
                      </c:pt>
                      <c:pt idx="1430">
                        <c:v>-2.6999999999999993</c:v>
                      </c:pt>
                      <c:pt idx="1431">
                        <c:v>-2.0999999999999996</c:v>
                      </c:pt>
                      <c:pt idx="1432">
                        <c:v>-1.1000000000000014</c:v>
                      </c:pt>
                      <c:pt idx="1433">
                        <c:v>0.29999999999999716</c:v>
                      </c:pt>
                      <c:pt idx="1434">
                        <c:v>-1.6000000000000014</c:v>
                      </c:pt>
                      <c:pt idx="1435">
                        <c:v>-2.3000000000000007</c:v>
                      </c:pt>
                      <c:pt idx="1436">
                        <c:v>-1.5999999999999979</c:v>
                      </c:pt>
                      <c:pt idx="1437">
                        <c:v>-1.1000000000000014</c:v>
                      </c:pt>
                      <c:pt idx="1438">
                        <c:v>-2.3999999999999986</c:v>
                      </c:pt>
                      <c:pt idx="1439">
                        <c:v>0.10000000000000142</c:v>
                      </c:pt>
                      <c:pt idx="1440">
                        <c:v>-1.0999999999999979</c:v>
                      </c:pt>
                      <c:pt idx="1441">
                        <c:v>-2.1000000000000014</c:v>
                      </c:pt>
                      <c:pt idx="1442">
                        <c:v>-3.3000000000000007</c:v>
                      </c:pt>
                      <c:pt idx="1443">
                        <c:v>-2.8999999999999986</c:v>
                      </c:pt>
                      <c:pt idx="1444">
                        <c:v>-1.3999999999999986</c:v>
                      </c:pt>
                      <c:pt idx="1445">
                        <c:v>-2</c:v>
                      </c:pt>
                      <c:pt idx="1446">
                        <c:v>-2.5</c:v>
                      </c:pt>
                      <c:pt idx="1447">
                        <c:v>-1.5999999999999979</c:v>
                      </c:pt>
                      <c:pt idx="1448">
                        <c:v>-0.60000000000000142</c:v>
                      </c:pt>
                      <c:pt idx="1449">
                        <c:v>-2.3000000000000007</c:v>
                      </c:pt>
                      <c:pt idx="1450">
                        <c:v>-2.1000000000000014</c:v>
                      </c:pt>
                      <c:pt idx="1451">
                        <c:v>-1.1999999999999993</c:v>
                      </c:pt>
                      <c:pt idx="1452">
                        <c:v>-2.6999999999999993</c:v>
                      </c:pt>
                      <c:pt idx="1453">
                        <c:v>-2.4000000000000021</c:v>
                      </c:pt>
                      <c:pt idx="1454">
                        <c:v>-3</c:v>
                      </c:pt>
                      <c:pt idx="1455">
                        <c:v>-1.6000000000000014</c:v>
                      </c:pt>
                      <c:pt idx="1456">
                        <c:v>-1.6000000000000014</c:v>
                      </c:pt>
                      <c:pt idx="1457">
                        <c:v>-5.0999999999999979</c:v>
                      </c:pt>
                      <c:pt idx="1458">
                        <c:v>-2.8000000000000007</c:v>
                      </c:pt>
                      <c:pt idx="1459">
                        <c:v>-1.3000000000000007</c:v>
                      </c:pt>
                      <c:pt idx="1460">
                        <c:v>-2.6999999999999993</c:v>
                      </c:pt>
                      <c:pt idx="1461">
                        <c:v>-3</c:v>
                      </c:pt>
                      <c:pt idx="1462">
                        <c:v>-1.8999999999999986</c:v>
                      </c:pt>
                      <c:pt idx="1463">
                        <c:v>-2.2999999999999972</c:v>
                      </c:pt>
                      <c:pt idx="1464">
                        <c:v>-2.2999999999999972</c:v>
                      </c:pt>
                      <c:pt idx="1465">
                        <c:v>-2.2999999999999972</c:v>
                      </c:pt>
                      <c:pt idx="1466">
                        <c:v>-2.6000000000000014</c:v>
                      </c:pt>
                      <c:pt idx="1467">
                        <c:v>-0.40000000000000568</c:v>
                      </c:pt>
                      <c:pt idx="1468">
                        <c:v>-1.6000000000000014</c:v>
                      </c:pt>
                      <c:pt idx="1469">
                        <c:v>-2.3000000000000043</c:v>
                      </c:pt>
                      <c:pt idx="1470">
                        <c:v>-2.5</c:v>
                      </c:pt>
                      <c:pt idx="1471">
                        <c:v>-3.1000000000000014</c:v>
                      </c:pt>
                      <c:pt idx="1472">
                        <c:v>-2</c:v>
                      </c:pt>
                      <c:pt idx="1473">
                        <c:v>-1</c:v>
                      </c:pt>
                      <c:pt idx="1474">
                        <c:v>-1.2000000000000028</c:v>
                      </c:pt>
                      <c:pt idx="1475">
                        <c:v>-3.7000000000000028</c:v>
                      </c:pt>
                      <c:pt idx="1476">
                        <c:v>-2.5</c:v>
                      </c:pt>
                      <c:pt idx="1477">
                        <c:v>-2.7999999999999972</c:v>
                      </c:pt>
                      <c:pt idx="1478">
                        <c:v>-1.3000000000000114</c:v>
                      </c:pt>
                      <c:pt idx="1479">
                        <c:v>-2.2000000000000028</c:v>
                      </c:pt>
                      <c:pt idx="1480">
                        <c:v>-1.2999999999999972</c:v>
                      </c:pt>
                      <c:pt idx="1481">
                        <c:v>-1.0999999999999943</c:v>
                      </c:pt>
                      <c:pt idx="1482">
                        <c:v>-3.5999999999999943</c:v>
                      </c:pt>
                      <c:pt idx="1483">
                        <c:v>-2</c:v>
                      </c:pt>
                      <c:pt idx="1484">
                        <c:v>-0.79999999999999716</c:v>
                      </c:pt>
                      <c:pt idx="1485">
                        <c:v>-1.2000000000000028</c:v>
                      </c:pt>
                      <c:pt idx="1486">
                        <c:v>-2.0999999999999943</c:v>
                      </c:pt>
                      <c:pt idx="1487">
                        <c:v>-2.2000000000000028</c:v>
                      </c:pt>
                      <c:pt idx="1488">
                        <c:v>-2.4000000000000057</c:v>
                      </c:pt>
                      <c:pt idx="1489">
                        <c:v>-3.9000000000000057</c:v>
                      </c:pt>
                      <c:pt idx="1490">
                        <c:v>-1.6000000000000085</c:v>
                      </c:pt>
                      <c:pt idx="1491">
                        <c:v>-2.4000000000000057</c:v>
                      </c:pt>
                      <c:pt idx="1492">
                        <c:v>0.29999999999999716</c:v>
                      </c:pt>
                      <c:pt idx="1493">
                        <c:v>-1.7999999999999972</c:v>
                      </c:pt>
                      <c:pt idx="1494">
                        <c:v>-1.7999999999999972</c:v>
                      </c:pt>
                      <c:pt idx="1495">
                        <c:v>-0.29999999999999716</c:v>
                      </c:pt>
                      <c:pt idx="1496">
                        <c:v>-1.3999999999999915</c:v>
                      </c:pt>
                      <c:pt idx="1497">
                        <c:v>-2.2000000000000028</c:v>
                      </c:pt>
                      <c:pt idx="1498">
                        <c:v>0</c:v>
                      </c:pt>
                      <c:pt idx="1499">
                        <c:v>-1.4000000000000057</c:v>
                      </c:pt>
                      <c:pt idx="1500">
                        <c:v>-0.70000000000000284</c:v>
                      </c:pt>
                      <c:pt idx="1501">
                        <c:v>-1</c:v>
                      </c:pt>
                      <c:pt idx="1502">
                        <c:v>-1.9000000000000057</c:v>
                      </c:pt>
                      <c:pt idx="1503">
                        <c:v>-1.6000000000000085</c:v>
                      </c:pt>
                      <c:pt idx="1504">
                        <c:v>0.29999999999999716</c:v>
                      </c:pt>
                      <c:pt idx="1505">
                        <c:v>-1.5</c:v>
                      </c:pt>
                      <c:pt idx="1506">
                        <c:v>-9.9999999999994316E-2</c:v>
                      </c:pt>
                      <c:pt idx="1507">
                        <c:v>-0.5</c:v>
                      </c:pt>
                      <c:pt idx="1508">
                        <c:v>1</c:v>
                      </c:pt>
                      <c:pt idx="1509">
                        <c:v>-0.59999999999999432</c:v>
                      </c:pt>
                      <c:pt idx="1510">
                        <c:v>-1.9000000000000057</c:v>
                      </c:pt>
                      <c:pt idx="1511">
                        <c:v>-3</c:v>
                      </c:pt>
                      <c:pt idx="1512">
                        <c:v>-1.2000000000000028</c:v>
                      </c:pt>
                      <c:pt idx="1513">
                        <c:v>-0.40000000000000568</c:v>
                      </c:pt>
                      <c:pt idx="1514">
                        <c:v>-1.5999999999999943</c:v>
                      </c:pt>
                      <c:pt idx="1515">
                        <c:v>-0.5</c:v>
                      </c:pt>
                      <c:pt idx="1516">
                        <c:v>-2</c:v>
                      </c:pt>
                      <c:pt idx="1517">
                        <c:v>-1.8999999999999915</c:v>
                      </c:pt>
                      <c:pt idx="1518">
                        <c:v>-2.2000000000000028</c:v>
                      </c:pt>
                      <c:pt idx="1519">
                        <c:v>-1.0999999999999943</c:v>
                      </c:pt>
                      <c:pt idx="1520">
                        <c:v>-1.2999999999999972</c:v>
                      </c:pt>
                      <c:pt idx="1521">
                        <c:v>-2.7000000000000028</c:v>
                      </c:pt>
                      <c:pt idx="1522">
                        <c:v>-2.5999999999999943</c:v>
                      </c:pt>
                      <c:pt idx="1523">
                        <c:v>-1.1000000000000085</c:v>
                      </c:pt>
                      <c:pt idx="1524">
                        <c:v>0.69999999999998863</c:v>
                      </c:pt>
                      <c:pt idx="1525">
                        <c:v>-2.1000000000000085</c:v>
                      </c:pt>
                      <c:pt idx="1526">
                        <c:v>-2.5999999999999943</c:v>
                      </c:pt>
                      <c:pt idx="1527">
                        <c:v>-1.1000000000000085</c:v>
                      </c:pt>
                      <c:pt idx="1528">
                        <c:v>-1.2999999999999972</c:v>
                      </c:pt>
                      <c:pt idx="1529">
                        <c:v>-1.9000000000000057</c:v>
                      </c:pt>
                      <c:pt idx="1530">
                        <c:v>-0.60000000000000853</c:v>
                      </c:pt>
                      <c:pt idx="1531">
                        <c:v>-2.7999999999999972</c:v>
                      </c:pt>
                      <c:pt idx="1532">
                        <c:v>-2</c:v>
                      </c:pt>
                      <c:pt idx="1533">
                        <c:v>-1.2000000000000028</c:v>
                      </c:pt>
                      <c:pt idx="1534">
                        <c:v>-0.59999999999999432</c:v>
                      </c:pt>
                      <c:pt idx="1535">
                        <c:v>-1.0999999999999943</c:v>
                      </c:pt>
                      <c:pt idx="1536">
                        <c:v>-1.5999999999999943</c:v>
                      </c:pt>
                      <c:pt idx="1537">
                        <c:v>-1.7999999999999972</c:v>
                      </c:pt>
                      <c:pt idx="1538">
                        <c:v>-2.7000000000000028</c:v>
                      </c:pt>
                      <c:pt idx="1539">
                        <c:v>-2.3999999999999915</c:v>
                      </c:pt>
                      <c:pt idx="1540">
                        <c:v>-1.2999999999999972</c:v>
                      </c:pt>
                      <c:pt idx="1541">
                        <c:v>-2.6000000000000085</c:v>
                      </c:pt>
                      <c:pt idx="1542">
                        <c:v>-2.7999999999999972</c:v>
                      </c:pt>
                      <c:pt idx="1543">
                        <c:v>-1.7999999999999972</c:v>
                      </c:pt>
                      <c:pt idx="1544">
                        <c:v>-0.39999999999999147</c:v>
                      </c:pt>
                      <c:pt idx="1545">
                        <c:v>-1.7999999999999972</c:v>
                      </c:pt>
                      <c:pt idx="1546">
                        <c:v>-2.7000000000000028</c:v>
                      </c:pt>
                      <c:pt idx="1547">
                        <c:v>-0.60000000000000853</c:v>
                      </c:pt>
                      <c:pt idx="1548">
                        <c:v>-0.29999999999999716</c:v>
                      </c:pt>
                      <c:pt idx="1549">
                        <c:v>-1.5</c:v>
                      </c:pt>
                      <c:pt idx="1550">
                        <c:v>-1.5999999999999943</c:v>
                      </c:pt>
                      <c:pt idx="1551">
                        <c:v>-0.90000000000000568</c:v>
                      </c:pt>
                      <c:pt idx="1552">
                        <c:v>9.9999999999994316E-2</c:v>
                      </c:pt>
                      <c:pt idx="1553">
                        <c:v>-1</c:v>
                      </c:pt>
                      <c:pt idx="1554">
                        <c:v>-1.5</c:v>
                      </c:pt>
                      <c:pt idx="1555">
                        <c:v>-1.8000000000000114</c:v>
                      </c:pt>
                      <c:pt idx="1556">
                        <c:v>-1.5999999999999943</c:v>
                      </c:pt>
                      <c:pt idx="1557">
                        <c:v>0</c:v>
                      </c:pt>
                      <c:pt idx="1558">
                        <c:v>-0.20000000000000284</c:v>
                      </c:pt>
                      <c:pt idx="1559">
                        <c:v>-0.70000000000000284</c:v>
                      </c:pt>
                      <c:pt idx="1560">
                        <c:v>-1.6000000000000085</c:v>
                      </c:pt>
                      <c:pt idx="1561">
                        <c:v>-0.60000000000000853</c:v>
                      </c:pt>
                      <c:pt idx="1562">
                        <c:v>-2.0999999999999943</c:v>
                      </c:pt>
                      <c:pt idx="1563">
                        <c:v>-2.5</c:v>
                      </c:pt>
                      <c:pt idx="1564">
                        <c:v>-2.5</c:v>
                      </c:pt>
                      <c:pt idx="1565">
                        <c:v>-1.5</c:v>
                      </c:pt>
                      <c:pt idx="1566">
                        <c:v>-0.20000000000000284</c:v>
                      </c:pt>
                      <c:pt idx="1567">
                        <c:v>-0.29999999999999716</c:v>
                      </c:pt>
                      <c:pt idx="1568">
                        <c:v>-2.3999999999999915</c:v>
                      </c:pt>
                      <c:pt idx="1569">
                        <c:v>-2</c:v>
                      </c:pt>
                      <c:pt idx="1570">
                        <c:v>-1.5</c:v>
                      </c:pt>
                      <c:pt idx="1571">
                        <c:v>-0.29999999999999716</c:v>
                      </c:pt>
                      <c:pt idx="1572">
                        <c:v>1.2999999999999972</c:v>
                      </c:pt>
                      <c:pt idx="1573">
                        <c:v>-1.5</c:v>
                      </c:pt>
                      <c:pt idx="1574">
                        <c:v>-1.1000000000000085</c:v>
                      </c:pt>
                      <c:pt idx="1575">
                        <c:v>-1.0999999999999943</c:v>
                      </c:pt>
                      <c:pt idx="1576">
                        <c:v>0.59999999999999432</c:v>
                      </c:pt>
                      <c:pt idx="1577">
                        <c:v>0.59999999999999432</c:v>
                      </c:pt>
                      <c:pt idx="1578">
                        <c:v>-1.3999999999999915</c:v>
                      </c:pt>
                      <c:pt idx="1579">
                        <c:v>-0.5</c:v>
                      </c:pt>
                      <c:pt idx="1580">
                        <c:v>0</c:v>
                      </c:pt>
                      <c:pt idx="1581">
                        <c:v>-9.9999999999994316E-2</c:v>
                      </c:pt>
                      <c:pt idx="1582">
                        <c:v>-1.2000000000000028</c:v>
                      </c:pt>
                      <c:pt idx="1583">
                        <c:v>0.29999999999999716</c:v>
                      </c:pt>
                      <c:pt idx="1584">
                        <c:v>-2.2999999999999972</c:v>
                      </c:pt>
                      <c:pt idx="1585">
                        <c:v>-1.8000000000000043</c:v>
                      </c:pt>
                      <c:pt idx="1586">
                        <c:v>-2.6999999999999957</c:v>
                      </c:pt>
                      <c:pt idx="1587">
                        <c:v>0</c:v>
                      </c:pt>
                      <c:pt idx="1588">
                        <c:v>-1.4000000000000057</c:v>
                      </c:pt>
                      <c:pt idx="1589">
                        <c:v>-2.6000000000000014</c:v>
                      </c:pt>
                      <c:pt idx="1590">
                        <c:v>-1.5</c:v>
                      </c:pt>
                      <c:pt idx="1591">
                        <c:v>-1.6000000000000014</c:v>
                      </c:pt>
                      <c:pt idx="1592">
                        <c:v>-0.59999999999999432</c:v>
                      </c:pt>
                      <c:pt idx="1593">
                        <c:v>-3.3999999999999986</c:v>
                      </c:pt>
                      <c:pt idx="1594">
                        <c:v>-1.7999999999999972</c:v>
                      </c:pt>
                      <c:pt idx="1595">
                        <c:v>-0.99999999999999645</c:v>
                      </c:pt>
                      <c:pt idx="1596">
                        <c:v>-1.8999999999999986</c:v>
                      </c:pt>
                      <c:pt idx="1597">
                        <c:v>-2.5</c:v>
                      </c:pt>
                      <c:pt idx="1598">
                        <c:v>-0.10000000000000142</c:v>
                      </c:pt>
                      <c:pt idx="1599">
                        <c:v>-1.5999999999999979</c:v>
                      </c:pt>
                      <c:pt idx="1600">
                        <c:v>-2.1999999999999993</c:v>
                      </c:pt>
                      <c:pt idx="1601">
                        <c:v>-0.69999999999999929</c:v>
                      </c:pt>
                      <c:pt idx="1602">
                        <c:v>-0.60000000000000142</c:v>
                      </c:pt>
                      <c:pt idx="1603">
                        <c:v>-1.5</c:v>
                      </c:pt>
                      <c:pt idx="1604">
                        <c:v>-0.69999999999999929</c:v>
                      </c:pt>
                      <c:pt idx="1605">
                        <c:v>-1</c:v>
                      </c:pt>
                      <c:pt idx="1606">
                        <c:v>-1.2999999999999972</c:v>
                      </c:pt>
                      <c:pt idx="1607">
                        <c:v>-1.5</c:v>
                      </c:pt>
                      <c:pt idx="1608">
                        <c:v>-2.5</c:v>
                      </c:pt>
                      <c:pt idx="1609">
                        <c:v>-1.6999999999999993</c:v>
                      </c:pt>
                      <c:pt idx="1610">
                        <c:v>-2.1999999999999993</c:v>
                      </c:pt>
                      <c:pt idx="1611">
                        <c:v>-2</c:v>
                      </c:pt>
                      <c:pt idx="1612">
                        <c:v>0</c:v>
                      </c:pt>
                      <c:pt idx="1613">
                        <c:v>-1.6999999999999993</c:v>
                      </c:pt>
                      <c:pt idx="1614">
                        <c:v>-2.7000000000000028</c:v>
                      </c:pt>
                      <c:pt idx="1615">
                        <c:v>-1.5</c:v>
                      </c:pt>
                      <c:pt idx="1616">
                        <c:v>-2.8000000000000007</c:v>
                      </c:pt>
                      <c:pt idx="1617">
                        <c:v>-9.9999999999997868E-2</c:v>
                      </c:pt>
                      <c:pt idx="1618">
                        <c:v>-0.80000000000000071</c:v>
                      </c:pt>
                      <c:pt idx="1619">
                        <c:v>-1.3999999999999986</c:v>
                      </c:pt>
                      <c:pt idx="1620">
                        <c:v>-1.4000000000000021</c:v>
                      </c:pt>
                      <c:pt idx="1621">
                        <c:v>-2.5</c:v>
                      </c:pt>
                      <c:pt idx="1622">
                        <c:v>-1.8000000000000007</c:v>
                      </c:pt>
                      <c:pt idx="1623">
                        <c:v>-1.8999999999999986</c:v>
                      </c:pt>
                      <c:pt idx="1624">
                        <c:v>-1.5</c:v>
                      </c:pt>
                      <c:pt idx="1625">
                        <c:v>-1</c:v>
                      </c:pt>
                      <c:pt idx="1626">
                        <c:v>-1.5</c:v>
                      </c:pt>
                      <c:pt idx="1627">
                        <c:v>-2.5000000000000018</c:v>
                      </c:pt>
                      <c:pt idx="1628">
                        <c:v>-1.4000000000000021</c:v>
                      </c:pt>
                      <c:pt idx="1629">
                        <c:v>-2.1999999999999993</c:v>
                      </c:pt>
                      <c:pt idx="1630">
                        <c:v>-1.3000000000000007</c:v>
                      </c:pt>
                      <c:pt idx="1631">
                        <c:v>-0.89999999999999858</c:v>
                      </c:pt>
                      <c:pt idx="1632">
                        <c:v>-1.8999999999999986</c:v>
                      </c:pt>
                      <c:pt idx="1633">
                        <c:v>-3.2999999999999989</c:v>
                      </c:pt>
                      <c:pt idx="1634">
                        <c:v>-3.7999999999999989</c:v>
                      </c:pt>
                      <c:pt idx="1635">
                        <c:v>-0.69999999999999929</c:v>
                      </c:pt>
                      <c:pt idx="1636">
                        <c:v>-1.8000000000000007</c:v>
                      </c:pt>
                      <c:pt idx="1637">
                        <c:v>-1.5999999999999996</c:v>
                      </c:pt>
                      <c:pt idx="1638">
                        <c:v>-0.79999999999999893</c:v>
                      </c:pt>
                      <c:pt idx="1639">
                        <c:v>-1.5999999999999996</c:v>
                      </c:pt>
                      <c:pt idx="1640">
                        <c:v>-1.5</c:v>
                      </c:pt>
                      <c:pt idx="1641">
                        <c:v>-0.30000000000000071</c:v>
                      </c:pt>
                      <c:pt idx="1642">
                        <c:v>-1.8000000000000007</c:v>
                      </c:pt>
                      <c:pt idx="1643">
                        <c:v>-1.2999999999999989</c:v>
                      </c:pt>
                      <c:pt idx="1644">
                        <c:v>-3</c:v>
                      </c:pt>
                      <c:pt idx="1645">
                        <c:v>-1.5</c:v>
                      </c:pt>
                      <c:pt idx="1646">
                        <c:v>-1.0999999999999996</c:v>
                      </c:pt>
                      <c:pt idx="1647">
                        <c:v>-2.5</c:v>
                      </c:pt>
                      <c:pt idx="1648">
                        <c:v>-3.0999999999999996</c:v>
                      </c:pt>
                      <c:pt idx="1649">
                        <c:v>-3.0999999999999996</c:v>
                      </c:pt>
                      <c:pt idx="1650">
                        <c:v>-3.6999999999999993</c:v>
                      </c:pt>
                      <c:pt idx="1651">
                        <c:v>-2.0999999999999996</c:v>
                      </c:pt>
                      <c:pt idx="1652">
                        <c:v>-2.3000000000000007</c:v>
                      </c:pt>
                      <c:pt idx="1653">
                        <c:v>-2.7999999999999989</c:v>
                      </c:pt>
                      <c:pt idx="1654">
                        <c:v>-0.59999999999999964</c:v>
                      </c:pt>
                      <c:pt idx="1655">
                        <c:v>-1.2000000000000011</c:v>
                      </c:pt>
                      <c:pt idx="1656">
                        <c:v>-2.1999999999999993</c:v>
                      </c:pt>
                      <c:pt idx="1657">
                        <c:v>-1.5</c:v>
                      </c:pt>
                      <c:pt idx="1658">
                        <c:v>-2.5999999999999996</c:v>
                      </c:pt>
                      <c:pt idx="1659">
                        <c:v>-2.8000000000000007</c:v>
                      </c:pt>
                      <c:pt idx="1660">
                        <c:v>-2.1999999999999993</c:v>
                      </c:pt>
                      <c:pt idx="1661">
                        <c:v>-2.3000000000000007</c:v>
                      </c:pt>
                      <c:pt idx="1662">
                        <c:v>-3.8000000000000007</c:v>
                      </c:pt>
                      <c:pt idx="1663">
                        <c:v>-3.9000000000000004</c:v>
                      </c:pt>
                      <c:pt idx="1664">
                        <c:v>-2.8999999999999986</c:v>
                      </c:pt>
                      <c:pt idx="1665">
                        <c:v>-2.8000000000000007</c:v>
                      </c:pt>
                      <c:pt idx="1666">
                        <c:v>-3.6000000000000014</c:v>
                      </c:pt>
                      <c:pt idx="1667">
                        <c:v>-3.4000000000000004</c:v>
                      </c:pt>
                      <c:pt idx="1668">
                        <c:v>-0.20000000000000107</c:v>
                      </c:pt>
                      <c:pt idx="1669">
                        <c:v>-3.6999999999999993</c:v>
                      </c:pt>
                      <c:pt idx="1670">
                        <c:v>-2.6000000000000014</c:v>
                      </c:pt>
                      <c:pt idx="1671">
                        <c:v>-3.0999999999999996</c:v>
                      </c:pt>
                      <c:pt idx="1672">
                        <c:v>-2.5999999999999996</c:v>
                      </c:pt>
                      <c:pt idx="1673">
                        <c:v>-3.4000000000000004</c:v>
                      </c:pt>
                      <c:pt idx="1674">
                        <c:v>-2.6999999999999993</c:v>
                      </c:pt>
                      <c:pt idx="1675">
                        <c:v>-3.1000000000000014</c:v>
                      </c:pt>
                      <c:pt idx="1676">
                        <c:v>-4.6000000000000014</c:v>
                      </c:pt>
                      <c:pt idx="1677">
                        <c:v>-1.5000000000000018</c:v>
                      </c:pt>
                      <c:pt idx="1678">
                        <c:v>-2.6000000000000014</c:v>
                      </c:pt>
                      <c:pt idx="1679">
                        <c:v>-2.6000000000000014</c:v>
                      </c:pt>
                      <c:pt idx="1680">
                        <c:v>-2.4999999999999982</c:v>
                      </c:pt>
                      <c:pt idx="1681">
                        <c:v>-1.5000000000000018</c:v>
                      </c:pt>
                      <c:pt idx="1682">
                        <c:v>-2.4999999999999982</c:v>
                      </c:pt>
                      <c:pt idx="1683">
                        <c:v>-1.9000000000000021</c:v>
                      </c:pt>
                      <c:pt idx="1684">
                        <c:v>-1.4000000000000004</c:v>
                      </c:pt>
                      <c:pt idx="1685">
                        <c:v>-4.3000000000000007</c:v>
                      </c:pt>
                      <c:pt idx="1686">
                        <c:v>-4.4000000000000021</c:v>
                      </c:pt>
                      <c:pt idx="1687">
                        <c:v>-3.0999999999999979</c:v>
                      </c:pt>
                      <c:pt idx="1688">
                        <c:v>-1.4000000000000021</c:v>
                      </c:pt>
                      <c:pt idx="1689">
                        <c:v>-3</c:v>
                      </c:pt>
                      <c:pt idx="1690">
                        <c:v>-1.8999999999999986</c:v>
                      </c:pt>
                      <c:pt idx="1691">
                        <c:v>-2.5000000000000018</c:v>
                      </c:pt>
                      <c:pt idx="1692">
                        <c:v>-3.3000000000000007</c:v>
                      </c:pt>
                      <c:pt idx="1693">
                        <c:v>-3.1999999999999993</c:v>
                      </c:pt>
                      <c:pt idx="1694">
                        <c:v>-1.9000000000000004</c:v>
                      </c:pt>
                      <c:pt idx="1695">
                        <c:v>-4.0000000000000018</c:v>
                      </c:pt>
                      <c:pt idx="1696">
                        <c:v>-2.3999999999999986</c:v>
                      </c:pt>
                      <c:pt idx="1697">
                        <c:v>-1.9000000000000021</c:v>
                      </c:pt>
                      <c:pt idx="1698">
                        <c:v>-2</c:v>
                      </c:pt>
                      <c:pt idx="1699">
                        <c:v>-1.2999999999999989</c:v>
                      </c:pt>
                      <c:pt idx="1700">
                        <c:v>-4.5</c:v>
                      </c:pt>
                      <c:pt idx="1701">
                        <c:v>-5.6000000000000014</c:v>
                      </c:pt>
                      <c:pt idx="1702">
                        <c:v>-3.0999999999999996</c:v>
                      </c:pt>
                      <c:pt idx="1703">
                        <c:v>-4.4000000000000021</c:v>
                      </c:pt>
                      <c:pt idx="1704">
                        <c:v>-4.1000000000000014</c:v>
                      </c:pt>
                      <c:pt idx="1705">
                        <c:v>-1.9000000000000004</c:v>
                      </c:pt>
                      <c:pt idx="1706">
                        <c:v>-4.0999999999999996</c:v>
                      </c:pt>
                      <c:pt idx="1707">
                        <c:v>-3.9000000000000004</c:v>
                      </c:pt>
                      <c:pt idx="1708">
                        <c:v>-3.8000000000000007</c:v>
                      </c:pt>
                      <c:pt idx="1709">
                        <c:v>-2.4000000000000004</c:v>
                      </c:pt>
                      <c:pt idx="1710">
                        <c:v>-3</c:v>
                      </c:pt>
                      <c:pt idx="1711">
                        <c:v>-3.8999999999999986</c:v>
                      </c:pt>
                      <c:pt idx="1712">
                        <c:v>-6.0000000000000018</c:v>
                      </c:pt>
                      <c:pt idx="1713">
                        <c:v>-5.7000000000000011</c:v>
                      </c:pt>
                      <c:pt idx="1714">
                        <c:v>-5.5999999999999979</c:v>
                      </c:pt>
                      <c:pt idx="1715">
                        <c:v>-2.6999999999999993</c:v>
                      </c:pt>
                      <c:pt idx="1716">
                        <c:v>-2.2000000000000011</c:v>
                      </c:pt>
                      <c:pt idx="1717">
                        <c:v>-5.2999999999999989</c:v>
                      </c:pt>
                      <c:pt idx="1718">
                        <c:v>0</c:v>
                      </c:pt>
                      <c:pt idx="1719">
                        <c:v>-3.6999999999999993</c:v>
                      </c:pt>
                      <c:pt idx="1720">
                        <c:v>-4.2000000000000011</c:v>
                      </c:pt>
                      <c:pt idx="1721">
                        <c:v>-1.5</c:v>
                      </c:pt>
                      <c:pt idx="1722">
                        <c:v>-3.9000000000000004</c:v>
                      </c:pt>
                      <c:pt idx="1723">
                        <c:v>-2.3000000000000007</c:v>
                      </c:pt>
                      <c:pt idx="1724">
                        <c:v>-3.6000000000000014</c:v>
                      </c:pt>
                      <c:pt idx="1725">
                        <c:v>-2.7000000000000011</c:v>
                      </c:pt>
                      <c:pt idx="1726">
                        <c:v>-6.6999999999999993</c:v>
                      </c:pt>
                      <c:pt idx="1727">
                        <c:v>-4.9000000000000004</c:v>
                      </c:pt>
                      <c:pt idx="1728">
                        <c:v>-4.7000000000000011</c:v>
                      </c:pt>
                      <c:pt idx="1729">
                        <c:v>-3.6000000000000014</c:v>
                      </c:pt>
                      <c:pt idx="1730">
                        <c:v>-6.1999999999999993</c:v>
                      </c:pt>
                      <c:pt idx="1731">
                        <c:v>-2.9000000000000021</c:v>
                      </c:pt>
                      <c:pt idx="1732">
                        <c:v>-3.8000000000000007</c:v>
                      </c:pt>
                      <c:pt idx="1733">
                        <c:v>-3.5</c:v>
                      </c:pt>
                      <c:pt idx="1734">
                        <c:v>-5.3000000000000007</c:v>
                      </c:pt>
                      <c:pt idx="1735">
                        <c:v>-5.1999999999999993</c:v>
                      </c:pt>
                      <c:pt idx="1736">
                        <c:v>-2.0000000000000018</c:v>
                      </c:pt>
                      <c:pt idx="1737">
                        <c:v>-4.7999999999999989</c:v>
                      </c:pt>
                      <c:pt idx="1738">
                        <c:v>-3.5</c:v>
                      </c:pt>
                      <c:pt idx="1739">
                        <c:v>-4</c:v>
                      </c:pt>
                      <c:pt idx="1740">
                        <c:v>-4.0999999999999996</c:v>
                      </c:pt>
                      <c:pt idx="1741">
                        <c:v>-3.7999999999999989</c:v>
                      </c:pt>
                      <c:pt idx="1742">
                        <c:v>-5.3999999999999986</c:v>
                      </c:pt>
                      <c:pt idx="1743">
                        <c:v>-5.2000000000000011</c:v>
                      </c:pt>
                      <c:pt idx="1744">
                        <c:v>-5.2999999999999989</c:v>
                      </c:pt>
                      <c:pt idx="1745">
                        <c:v>-5.8999999999999986</c:v>
                      </c:pt>
                      <c:pt idx="1746">
                        <c:v>-6.6000000000000014</c:v>
                      </c:pt>
                      <c:pt idx="1747">
                        <c:v>-5.6000000000000014</c:v>
                      </c:pt>
                      <c:pt idx="1748">
                        <c:v>-6.1000000000000014</c:v>
                      </c:pt>
                      <c:pt idx="1749">
                        <c:v>-5.2999999999999972</c:v>
                      </c:pt>
                      <c:pt idx="1750">
                        <c:v>-4.5</c:v>
                      </c:pt>
                      <c:pt idx="1751">
                        <c:v>-7.1000000000000014</c:v>
                      </c:pt>
                      <c:pt idx="1752">
                        <c:v>-5</c:v>
                      </c:pt>
                      <c:pt idx="1753">
                        <c:v>-6.5</c:v>
                      </c:pt>
                      <c:pt idx="1754">
                        <c:v>-5.6000000000000014</c:v>
                      </c:pt>
                      <c:pt idx="1755">
                        <c:v>-4.6000000000000014</c:v>
                      </c:pt>
                      <c:pt idx="1756">
                        <c:v>-6</c:v>
                      </c:pt>
                      <c:pt idx="1757">
                        <c:v>-5.2999999999999972</c:v>
                      </c:pt>
                      <c:pt idx="1758">
                        <c:v>-5.8000000000000007</c:v>
                      </c:pt>
                      <c:pt idx="1759">
                        <c:v>-5.2000000000000028</c:v>
                      </c:pt>
                      <c:pt idx="1760">
                        <c:v>-5.4000000000000021</c:v>
                      </c:pt>
                      <c:pt idx="1761">
                        <c:v>-6.1999999999999993</c:v>
                      </c:pt>
                      <c:pt idx="1762">
                        <c:v>-5</c:v>
                      </c:pt>
                      <c:pt idx="1763">
                        <c:v>-5.1999999999999993</c:v>
                      </c:pt>
                      <c:pt idx="1764">
                        <c:v>-4.2999999999999972</c:v>
                      </c:pt>
                      <c:pt idx="1765">
                        <c:v>-4</c:v>
                      </c:pt>
                      <c:pt idx="1766">
                        <c:v>-2</c:v>
                      </c:pt>
                      <c:pt idx="1767">
                        <c:v>-2.4000000000000021</c:v>
                      </c:pt>
                      <c:pt idx="1768">
                        <c:v>-1.8999999999999986</c:v>
                      </c:pt>
                      <c:pt idx="1769">
                        <c:v>-2.5</c:v>
                      </c:pt>
                      <c:pt idx="1770">
                        <c:v>-3.1999999999999993</c:v>
                      </c:pt>
                      <c:pt idx="1771">
                        <c:v>-2.4000000000000021</c:v>
                      </c:pt>
                      <c:pt idx="1772">
                        <c:v>-3</c:v>
                      </c:pt>
                      <c:pt idx="1773">
                        <c:v>-3.4000000000000021</c:v>
                      </c:pt>
                      <c:pt idx="1774">
                        <c:v>-2.6000000000000014</c:v>
                      </c:pt>
                      <c:pt idx="1775">
                        <c:v>-2.1000000000000014</c:v>
                      </c:pt>
                      <c:pt idx="1776">
                        <c:v>-2.6999999999999993</c:v>
                      </c:pt>
                      <c:pt idx="1777">
                        <c:v>-1.5</c:v>
                      </c:pt>
                      <c:pt idx="1778">
                        <c:v>-2.1000000000000014</c:v>
                      </c:pt>
                      <c:pt idx="1779">
                        <c:v>-0.80000000000000071</c:v>
                      </c:pt>
                      <c:pt idx="1780">
                        <c:v>0.69999999999999929</c:v>
                      </c:pt>
                      <c:pt idx="1781">
                        <c:v>-2.1999999999999993</c:v>
                      </c:pt>
                      <c:pt idx="1782">
                        <c:v>-2.3999999999999986</c:v>
                      </c:pt>
                      <c:pt idx="1783">
                        <c:v>-2.4000000000000021</c:v>
                      </c:pt>
                      <c:pt idx="1784">
                        <c:v>-0.69999999999999929</c:v>
                      </c:pt>
                      <c:pt idx="1785">
                        <c:v>-0.19999999999999929</c:v>
                      </c:pt>
                      <c:pt idx="1786">
                        <c:v>-0.40000000000000213</c:v>
                      </c:pt>
                      <c:pt idx="1787">
                        <c:v>-0.90000000000000213</c:v>
                      </c:pt>
                      <c:pt idx="1788">
                        <c:v>-0.60000000000000142</c:v>
                      </c:pt>
                      <c:pt idx="1789">
                        <c:v>0.19999999999999929</c:v>
                      </c:pt>
                      <c:pt idx="1790">
                        <c:v>0.59999999999999787</c:v>
                      </c:pt>
                      <c:pt idx="1791">
                        <c:v>-0.60000000000000142</c:v>
                      </c:pt>
                      <c:pt idx="1792">
                        <c:v>0.90000000000000213</c:v>
                      </c:pt>
                      <c:pt idx="1793">
                        <c:v>0.5</c:v>
                      </c:pt>
                      <c:pt idx="1794">
                        <c:v>-0.29999999999999716</c:v>
                      </c:pt>
                      <c:pt idx="1795">
                        <c:v>0.5</c:v>
                      </c:pt>
                      <c:pt idx="1796">
                        <c:v>-0.39999999999999858</c:v>
                      </c:pt>
                      <c:pt idx="1797">
                        <c:v>-1.0999999999999979</c:v>
                      </c:pt>
                      <c:pt idx="1798">
                        <c:v>-1.2000000000000028</c:v>
                      </c:pt>
                      <c:pt idx="1799">
                        <c:v>-2.2000000000000028</c:v>
                      </c:pt>
                      <c:pt idx="1800">
                        <c:v>-0.19999999999999929</c:v>
                      </c:pt>
                      <c:pt idx="1801">
                        <c:v>1</c:v>
                      </c:pt>
                      <c:pt idx="1802">
                        <c:v>1</c:v>
                      </c:pt>
                      <c:pt idx="1803">
                        <c:v>-0.59999999999999787</c:v>
                      </c:pt>
                      <c:pt idx="1804">
                        <c:v>-0.39999999999999858</c:v>
                      </c:pt>
                      <c:pt idx="1805">
                        <c:v>-2.1999999999999993</c:v>
                      </c:pt>
                      <c:pt idx="1806">
                        <c:v>-1.9000000000000021</c:v>
                      </c:pt>
                      <c:pt idx="1807">
                        <c:v>0</c:v>
                      </c:pt>
                      <c:pt idx="1808">
                        <c:v>-1.5999999999999979</c:v>
                      </c:pt>
                      <c:pt idx="1809">
                        <c:v>-0.30000000000000071</c:v>
                      </c:pt>
                      <c:pt idx="1810">
                        <c:v>0.60000000000000142</c:v>
                      </c:pt>
                      <c:pt idx="1811">
                        <c:v>0.10000000000000142</c:v>
                      </c:pt>
                      <c:pt idx="1812">
                        <c:v>1.3000000000000007</c:v>
                      </c:pt>
                      <c:pt idx="1813">
                        <c:v>-1.5999999999999979</c:v>
                      </c:pt>
                      <c:pt idx="1814">
                        <c:v>-2</c:v>
                      </c:pt>
                      <c:pt idx="1815">
                        <c:v>-1.9000000000000021</c:v>
                      </c:pt>
                      <c:pt idx="1816">
                        <c:v>-0.69999999999999929</c:v>
                      </c:pt>
                      <c:pt idx="1817">
                        <c:v>-1.1000000000000014</c:v>
                      </c:pt>
                      <c:pt idx="1818">
                        <c:v>0</c:v>
                      </c:pt>
                      <c:pt idx="1819">
                        <c:v>-2</c:v>
                      </c:pt>
                      <c:pt idx="1820">
                        <c:v>-1.3999999999999986</c:v>
                      </c:pt>
                      <c:pt idx="1821">
                        <c:v>-1.2000000000000028</c:v>
                      </c:pt>
                      <c:pt idx="1822">
                        <c:v>-1.2000000000000028</c:v>
                      </c:pt>
                      <c:pt idx="1823">
                        <c:v>-3.1999999999999993</c:v>
                      </c:pt>
                      <c:pt idx="1824">
                        <c:v>-0.29999999999999716</c:v>
                      </c:pt>
                      <c:pt idx="1825">
                        <c:v>0.10000000000000142</c:v>
                      </c:pt>
                      <c:pt idx="1826">
                        <c:v>-2.8000000000000043</c:v>
                      </c:pt>
                      <c:pt idx="1827">
                        <c:v>-0.10000000000000142</c:v>
                      </c:pt>
                      <c:pt idx="1828">
                        <c:v>-2.1000000000000014</c:v>
                      </c:pt>
                      <c:pt idx="1829">
                        <c:v>-1.3999999999999986</c:v>
                      </c:pt>
                      <c:pt idx="1830">
                        <c:v>0.59999999999999432</c:v>
                      </c:pt>
                      <c:pt idx="1831">
                        <c:v>-0.39999999999999858</c:v>
                      </c:pt>
                      <c:pt idx="1832">
                        <c:v>-1.7000000000000028</c:v>
                      </c:pt>
                      <c:pt idx="1833">
                        <c:v>-1.8999999999999986</c:v>
                      </c:pt>
                      <c:pt idx="1834">
                        <c:v>-0.80000000000000426</c:v>
                      </c:pt>
                      <c:pt idx="1835">
                        <c:v>33.9</c:v>
                      </c:pt>
                    </c:numCache>
                  </c:numRef>
                </c:xVal>
                <c:yVal>
                  <c:numRef>
                    <c:extLst xmlns:c15="http://schemas.microsoft.com/office/drawing/2012/chart">
                      <c:ext xmlns:c15="http://schemas.microsoft.com/office/drawing/2012/chart" uri="{02D57815-91ED-43cb-92C2-25804820EDAC}">
                        <c15:formulaRef>
                          <c15:sqref>'62G_15'!$A$2:$A$1839</c15:sqref>
                        </c15:formulaRef>
                      </c:ext>
                    </c:extLst>
                    <c:numCache>
                      <c:formatCode>General</c:formatCode>
                      <c:ptCount val="1838"/>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numCache>
                  </c:numRef>
                </c:yVal>
                <c:smooth val="1"/>
                <c:extLst xmlns:c15="http://schemas.microsoft.com/office/drawing/2012/chart">
                  <c:ext xmlns:c16="http://schemas.microsoft.com/office/drawing/2014/chart" uri="{C3380CC4-5D6E-409C-BE32-E72D297353CC}">
                    <c16:uniqueId val="{0000000D-D36C-40EC-9226-5C7EA6525A0A}"/>
                  </c:ext>
                </c:extLst>
              </c15:ser>
            </c15:filteredScatterSeries>
            <c15:filteredScatterSeries>
              <c15:ser>
                <c:idx val="6"/>
                <c:order val="14"/>
                <c:tx>
                  <c:strRef>
                    <c:extLst xmlns:c15="http://schemas.microsoft.com/office/drawing/2012/chart">
                      <c:ext xmlns:c15="http://schemas.microsoft.com/office/drawing/2012/chart" uri="{02D57815-91ED-43cb-92C2-25804820EDAC}">
                        <c15:formulaRef>
                          <c15:sqref>'62G_15'!$L$1</c15:sqref>
                        </c15:formulaRef>
                      </c:ext>
                    </c:extLst>
                    <c:strCache>
                      <c:ptCount val="1"/>
                      <c:pt idx="0">
                        <c:v>2018-2019</c:v>
                      </c:pt>
                    </c:strCache>
                  </c:strRef>
                </c:tx>
                <c:spPr>
                  <a:ln w="9525"/>
                </c:spPr>
                <c:marker>
                  <c:symbol val="none"/>
                </c:marker>
                <c:xVal>
                  <c:numRef>
                    <c:extLst xmlns:c15="http://schemas.microsoft.com/office/drawing/2012/chart">
                      <c:ext xmlns:c15="http://schemas.microsoft.com/office/drawing/2012/chart" uri="{02D57815-91ED-43cb-92C2-25804820EDAC}">
                        <c15:formulaRef>
                          <c15:sqref>'62G_15'!$L$5:$L$1837</c15:sqref>
                        </c15:formulaRef>
                      </c:ext>
                    </c:extLst>
                    <c:numCache>
                      <c:formatCode>General</c:formatCode>
                      <c:ptCount val="1833"/>
                      <c:pt idx="0">
                        <c:v>-0.30000000000000071</c:v>
                      </c:pt>
                      <c:pt idx="1">
                        <c:v>-9.9999999999997868E-2</c:v>
                      </c:pt>
                      <c:pt idx="2">
                        <c:v>-0.39999999999999858</c:v>
                      </c:pt>
                      <c:pt idx="3">
                        <c:v>-1.0000000000000018</c:v>
                      </c:pt>
                      <c:pt idx="4">
                        <c:v>-1.3999999999999986</c:v>
                      </c:pt>
                      <c:pt idx="5">
                        <c:v>-0.90000000000000036</c:v>
                      </c:pt>
                      <c:pt idx="6">
                        <c:v>-0.40000000000000036</c:v>
                      </c:pt>
                      <c:pt idx="7">
                        <c:v>0.40000000000000036</c:v>
                      </c:pt>
                      <c:pt idx="8">
                        <c:v>9.9999999999999645E-2</c:v>
                      </c:pt>
                      <c:pt idx="9">
                        <c:v>-1.5</c:v>
                      </c:pt>
                      <c:pt idx="10">
                        <c:v>0.69999999999999929</c:v>
                      </c:pt>
                      <c:pt idx="11">
                        <c:v>-0.10000000000000142</c:v>
                      </c:pt>
                      <c:pt idx="12">
                        <c:v>-9.9999999999999645E-2</c:v>
                      </c:pt>
                      <c:pt idx="13">
                        <c:v>1.1999999999999993</c:v>
                      </c:pt>
                      <c:pt idx="14">
                        <c:v>0.80000000000000071</c:v>
                      </c:pt>
                      <c:pt idx="15">
                        <c:v>0.80000000000000071</c:v>
                      </c:pt>
                      <c:pt idx="16">
                        <c:v>0.80000000000000071</c:v>
                      </c:pt>
                      <c:pt idx="17">
                        <c:v>1.5</c:v>
                      </c:pt>
                      <c:pt idx="18">
                        <c:v>1.3000000000000007</c:v>
                      </c:pt>
                      <c:pt idx="19">
                        <c:v>0.69999999999999929</c:v>
                      </c:pt>
                      <c:pt idx="20">
                        <c:v>1.0999999999999996</c:v>
                      </c:pt>
                      <c:pt idx="21">
                        <c:v>0.59999999999999964</c:v>
                      </c:pt>
                      <c:pt idx="22">
                        <c:v>1.3000000000000007</c:v>
                      </c:pt>
                      <c:pt idx="23">
                        <c:v>1.4000000000000004</c:v>
                      </c:pt>
                      <c:pt idx="24">
                        <c:v>1.5999999999999996</c:v>
                      </c:pt>
                      <c:pt idx="25">
                        <c:v>2.4000000000000004</c:v>
                      </c:pt>
                      <c:pt idx="26">
                        <c:v>9.9999999999999645E-2</c:v>
                      </c:pt>
                      <c:pt idx="27">
                        <c:v>1.3000000000000007</c:v>
                      </c:pt>
                      <c:pt idx="28">
                        <c:v>0.90000000000000036</c:v>
                      </c:pt>
                      <c:pt idx="29">
                        <c:v>0.60000000000000142</c:v>
                      </c:pt>
                      <c:pt idx="30">
                        <c:v>0.90000000000000036</c:v>
                      </c:pt>
                      <c:pt idx="31">
                        <c:v>-0.10000000000000142</c:v>
                      </c:pt>
                      <c:pt idx="32">
                        <c:v>0.30000000000000071</c:v>
                      </c:pt>
                      <c:pt idx="33">
                        <c:v>0</c:v>
                      </c:pt>
                      <c:pt idx="34">
                        <c:v>0.69999999999999929</c:v>
                      </c:pt>
                      <c:pt idx="35">
                        <c:v>0.19999999999999929</c:v>
                      </c:pt>
                      <c:pt idx="36">
                        <c:v>1.3999999999999986</c:v>
                      </c:pt>
                      <c:pt idx="37">
                        <c:v>0.80000000000000071</c:v>
                      </c:pt>
                      <c:pt idx="38">
                        <c:v>1.0999999999999996</c:v>
                      </c:pt>
                      <c:pt idx="39">
                        <c:v>0.59999999999999964</c:v>
                      </c:pt>
                      <c:pt idx="40">
                        <c:v>1.0999999999999996</c:v>
                      </c:pt>
                      <c:pt idx="41">
                        <c:v>1.7999999999999989</c:v>
                      </c:pt>
                      <c:pt idx="42">
                        <c:v>1.1999999999999993</c:v>
                      </c:pt>
                      <c:pt idx="43">
                        <c:v>1.2999999999999998</c:v>
                      </c:pt>
                      <c:pt idx="44">
                        <c:v>1.0999999999999996</c:v>
                      </c:pt>
                      <c:pt idx="45">
                        <c:v>0.20000000000000018</c:v>
                      </c:pt>
                      <c:pt idx="46">
                        <c:v>1.3000000000000007</c:v>
                      </c:pt>
                      <c:pt idx="47">
                        <c:v>1.6000000000000005</c:v>
                      </c:pt>
                      <c:pt idx="48">
                        <c:v>2.6999999999999993</c:v>
                      </c:pt>
                      <c:pt idx="49">
                        <c:v>2.4999999999999991</c:v>
                      </c:pt>
                      <c:pt idx="50">
                        <c:v>2.8000000000000007</c:v>
                      </c:pt>
                      <c:pt idx="51">
                        <c:v>1.3000000000000007</c:v>
                      </c:pt>
                      <c:pt idx="52">
                        <c:v>2</c:v>
                      </c:pt>
                      <c:pt idx="53">
                        <c:v>2.2000000000000002</c:v>
                      </c:pt>
                      <c:pt idx="54">
                        <c:v>3.5</c:v>
                      </c:pt>
                      <c:pt idx="55">
                        <c:v>3.1000000000000005</c:v>
                      </c:pt>
                      <c:pt idx="56">
                        <c:v>3.3999999999999995</c:v>
                      </c:pt>
                      <c:pt idx="57">
                        <c:v>2.8999999999999995</c:v>
                      </c:pt>
                      <c:pt idx="58">
                        <c:v>2.1999999999999993</c:v>
                      </c:pt>
                      <c:pt idx="59">
                        <c:v>3.2999999999999989</c:v>
                      </c:pt>
                      <c:pt idx="60">
                        <c:v>3.8</c:v>
                      </c:pt>
                      <c:pt idx="61">
                        <c:v>3.0999999999999996</c:v>
                      </c:pt>
                      <c:pt idx="62">
                        <c:v>4.8999999999999995</c:v>
                      </c:pt>
                      <c:pt idx="63">
                        <c:v>2.8999999999999986</c:v>
                      </c:pt>
                      <c:pt idx="64">
                        <c:v>5.1000000000000014</c:v>
                      </c:pt>
                      <c:pt idx="65">
                        <c:v>4.6999999999999993</c:v>
                      </c:pt>
                      <c:pt idx="66">
                        <c:v>3.4000000000000004</c:v>
                      </c:pt>
                      <c:pt idx="67">
                        <c:v>5.3000000000000007</c:v>
                      </c:pt>
                      <c:pt idx="68">
                        <c:v>4.4000000000000004</c:v>
                      </c:pt>
                      <c:pt idx="69">
                        <c:v>5.2999999999999989</c:v>
                      </c:pt>
                      <c:pt idx="70">
                        <c:v>4.1999999999999993</c:v>
                      </c:pt>
                      <c:pt idx="71">
                        <c:v>5</c:v>
                      </c:pt>
                      <c:pt idx="72">
                        <c:v>4.4000000000000004</c:v>
                      </c:pt>
                      <c:pt idx="73">
                        <c:v>5.4</c:v>
                      </c:pt>
                      <c:pt idx="74">
                        <c:v>5.1999999999999993</c:v>
                      </c:pt>
                      <c:pt idx="75">
                        <c:v>5</c:v>
                      </c:pt>
                      <c:pt idx="76">
                        <c:v>4.5000000000000018</c:v>
                      </c:pt>
                      <c:pt idx="77">
                        <c:v>3.1000000000000014</c:v>
                      </c:pt>
                      <c:pt idx="78">
                        <c:v>4.2999999999999989</c:v>
                      </c:pt>
                      <c:pt idx="79">
                        <c:v>2.7999999999999989</c:v>
                      </c:pt>
                      <c:pt idx="80">
                        <c:v>4.1000000000000014</c:v>
                      </c:pt>
                      <c:pt idx="81">
                        <c:v>4.5000000000000018</c:v>
                      </c:pt>
                      <c:pt idx="82">
                        <c:v>3.1999999999999993</c:v>
                      </c:pt>
                      <c:pt idx="83">
                        <c:v>2.6000000000000014</c:v>
                      </c:pt>
                      <c:pt idx="84">
                        <c:v>2.4000000000000004</c:v>
                      </c:pt>
                      <c:pt idx="85">
                        <c:v>3.2000000000000011</c:v>
                      </c:pt>
                      <c:pt idx="86">
                        <c:v>2</c:v>
                      </c:pt>
                      <c:pt idx="87">
                        <c:v>2</c:v>
                      </c:pt>
                      <c:pt idx="88">
                        <c:v>2</c:v>
                      </c:pt>
                      <c:pt idx="89">
                        <c:v>2</c:v>
                      </c:pt>
                      <c:pt idx="90">
                        <c:v>2.8999999999999986</c:v>
                      </c:pt>
                      <c:pt idx="91">
                        <c:v>3</c:v>
                      </c:pt>
                      <c:pt idx="92">
                        <c:v>2.2999999999999989</c:v>
                      </c:pt>
                      <c:pt idx="93">
                        <c:v>2</c:v>
                      </c:pt>
                      <c:pt idx="94">
                        <c:v>0.20000000000000107</c:v>
                      </c:pt>
                      <c:pt idx="95">
                        <c:v>1</c:v>
                      </c:pt>
                      <c:pt idx="96">
                        <c:v>0.80000000000000071</c:v>
                      </c:pt>
                      <c:pt idx="97">
                        <c:v>1.4000000000000004</c:v>
                      </c:pt>
                      <c:pt idx="98">
                        <c:v>0.90000000000000036</c:v>
                      </c:pt>
                      <c:pt idx="99">
                        <c:v>1.8000000000000007</c:v>
                      </c:pt>
                      <c:pt idx="100">
                        <c:v>0.30000000000000071</c:v>
                      </c:pt>
                      <c:pt idx="101">
                        <c:v>1.9000000000000004</c:v>
                      </c:pt>
                      <c:pt idx="102">
                        <c:v>-0.40000000000000036</c:v>
                      </c:pt>
                      <c:pt idx="103">
                        <c:v>1.5</c:v>
                      </c:pt>
                      <c:pt idx="104">
                        <c:v>1.0999999999999996</c:v>
                      </c:pt>
                      <c:pt idx="105">
                        <c:v>0.89999999999999858</c:v>
                      </c:pt>
                      <c:pt idx="106">
                        <c:v>0.30000000000000071</c:v>
                      </c:pt>
                      <c:pt idx="107">
                        <c:v>0.39999999999999858</c:v>
                      </c:pt>
                      <c:pt idx="108">
                        <c:v>-1.1999999999999993</c:v>
                      </c:pt>
                      <c:pt idx="109">
                        <c:v>0.70000000000000107</c:v>
                      </c:pt>
                      <c:pt idx="110">
                        <c:v>0.40000000000000036</c:v>
                      </c:pt>
                      <c:pt idx="111">
                        <c:v>9.9999999999999645E-2</c:v>
                      </c:pt>
                      <c:pt idx="112">
                        <c:v>1.9000000000000004</c:v>
                      </c:pt>
                      <c:pt idx="113">
                        <c:v>1.5</c:v>
                      </c:pt>
                      <c:pt idx="114">
                        <c:v>-9.9999999999999645E-2</c:v>
                      </c:pt>
                      <c:pt idx="115">
                        <c:v>1.5</c:v>
                      </c:pt>
                      <c:pt idx="116">
                        <c:v>2.1999999999999993</c:v>
                      </c:pt>
                      <c:pt idx="117">
                        <c:v>1</c:v>
                      </c:pt>
                      <c:pt idx="118">
                        <c:v>0.19999999999999929</c:v>
                      </c:pt>
                      <c:pt idx="119">
                        <c:v>1.6999999999999993</c:v>
                      </c:pt>
                      <c:pt idx="120">
                        <c:v>0.5</c:v>
                      </c:pt>
                      <c:pt idx="121">
                        <c:v>1</c:v>
                      </c:pt>
                      <c:pt idx="122">
                        <c:v>0.40000000000000036</c:v>
                      </c:pt>
                      <c:pt idx="123">
                        <c:v>0.79999999999999893</c:v>
                      </c:pt>
                      <c:pt idx="124">
                        <c:v>9.9999999999999645E-2</c:v>
                      </c:pt>
                      <c:pt idx="125">
                        <c:v>2.5</c:v>
                      </c:pt>
                      <c:pt idx="126">
                        <c:v>0.89999999999999858</c:v>
                      </c:pt>
                      <c:pt idx="127">
                        <c:v>1.5</c:v>
                      </c:pt>
                      <c:pt idx="128">
                        <c:v>1</c:v>
                      </c:pt>
                      <c:pt idx="129">
                        <c:v>2.1999999999999993</c:v>
                      </c:pt>
                      <c:pt idx="130">
                        <c:v>0.10000000000000142</c:v>
                      </c:pt>
                      <c:pt idx="131">
                        <c:v>1.3000000000000007</c:v>
                      </c:pt>
                      <c:pt idx="132">
                        <c:v>1.1999999999999993</c:v>
                      </c:pt>
                      <c:pt idx="133">
                        <c:v>0.70000000000000107</c:v>
                      </c:pt>
                      <c:pt idx="134">
                        <c:v>2.6000000000000014</c:v>
                      </c:pt>
                      <c:pt idx="135">
                        <c:v>2.7000000000000011</c:v>
                      </c:pt>
                      <c:pt idx="136">
                        <c:v>1.8000000000000007</c:v>
                      </c:pt>
                      <c:pt idx="137">
                        <c:v>0.5</c:v>
                      </c:pt>
                      <c:pt idx="138">
                        <c:v>3</c:v>
                      </c:pt>
                      <c:pt idx="139">
                        <c:v>1.6999999999999993</c:v>
                      </c:pt>
                      <c:pt idx="140">
                        <c:v>2.0999999999999996</c:v>
                      </c:pt>
                      <c:pt idx="141">
                        <c:v>2.6000000000000014</c:v>
                      </c:pt>
                      <c:pt idx="142">
                        <c:v>1.3999999999999986</c:v>
                      </c:pt>
                      <c:pt idx="143">
                        <c:v>2.5999999999999996</c:v>
                      </c:pt>
                      <c:pt idx="144">
                        <c:v>2.8000000000000007</c:v>
                      </c:pt>
                      <c:pt idx="145">
                        <c:v>2.5</c:v>
                      </c:pt>
                      <c:pt idx="146">
                        <c:v>1.5999999999999996</c:v>
                      </c:pt>
                      <c:pt idx="147">
                        <c:v>2.0999999999999996</c:v>
                      </c:pt>
                      <c:pt idx="148">
                        <c:v>2.5</c:v>
                      </c:pt>
                      <c:pt idx="149">
                        <c:v>2</c:v>
                      </c:pt>
                      <c:pt idx="150">
                        <c:v>1.0999999999999996</c:v>
                      </c:pt>
                      <c:pt idx="151">
                        <c:v>1.7000000000000011</c:v>
                      </c:pt>
                      <c:pt idx="152">
                        <c:v>2.6999999999999993</c:v>
                      </c:pt>
                      <c:pt idx="153">
                        <c:v>2.1999999999999993</c:v>
                      </c:pt>
                      <c:pt idx="154">
                        <c:v>1.7999999999999989</c:v>
                      </c:pt>
                      <c:pt idx="155">
                        <c:v>1.9000000000000004</c:v>
                      </c:pt>
                      <c:pt idx="156">
                        <c:v>3</c:v>
                      </c:pt>
                      <c:pt idx="157">
                        <c:v>2</c:v>
                      </c:pt>
                      <c:pt idx="158">
                        <c:v>2.7000000000000011</c:v>
                      </c:pt>
                      <c:pt idx="159">
                        <c:v>0.90000000000000036</c:v>
                      </c:pt>
                      <c:pt idx="160">
                        <c:v>0.80000000000000071</c:v>
                      </c:pt>
                      <c:pt idx="161">
                        <c:v>2.2999999999999989</c:v>
                      </c:pt>
                      <c:pt idx="162">
                        <c:v>0.19999999999999929</c:v>
                      </c:pt>
                      <c:pt idx="163">
                        <c:v>2.4000000000000004</c:v>
                      </c:pt>
                      <c:pt idx="164">
                        <c:v>2.5999999999999996</c:v>
                      </c:pt>
                      <c:pt idx="165">
                        <c:v>1.7999999999999989</c:v>
                      </c:pt>
                      <c:pt idx="166">
                        <c:v>2.3000000000000007</c:v>
                      </c:pt>
                      <c:pt idx="167">
                        <c:v>2.8000000000000007</c:v>
                      </c:pt>
                      <c:pt idx="168">
                        <c:v>1.5999999999999996</c:v>
                      </c:pt>
                      <c:pt idx="169">
                        <c:v>2.1999999999999993</c:v>
                      </c:pt>
                      <c:pt idx="170">
                        <c:v>2.1999999999999993</c:v>
                      </c:pt>
                      <c:pt idx="171">
                        <c:v>2.9000000000000004</c:v>
                      </c:pt>
                      <c:pt idx="172">
                        <c:v>2.6999999999999993</c:v>
                      </c:pt>
                      <c:pt idx="173">
                        <c:v>0.59999999999999964</c:v>
                      </c:pt>
                      <c:pt idx="174">
                        <c:v>2.4000000000000004</c:v>
                      </c:pt>
                      <c:pt idx="175">
                        <c:v>1</c:v>
                      </c:pt>
                      <c:pt idx="176">
                        <c:v>1.3000000000000007</c:v>
                      </c:pt>
                      <c:pt idx="177">
                        <c:v>0.59999999999999964</c:v>
                      </c:pt>
                      <c:pt idx="178">
                        <c:v>-1.5999999999999996</c:v>
                      </c:pt>
                      <c:pt idx="179">
                        <c:v>-0.30000000000000071</c:v>
                      </c:pt>
                      <c:pt idx="180">
                        <c:v>2.8000000000000007</c:v>
                      </c:pt>
                      <c:pt idx="181">
                        <c:v>2.3000000000000007</c:v>
                      </c:pt>
                      <c:pt idx="182">
                        <c:v>1.5999999999999996</c:v>
                      </c:pt>
                      <c:pt idx="183">
                        <c:v>1.5999999999999996</c:v>
                      </c:pt>
                      <c:pt idx="184">
                        <c:v>1.8999999999999986</c:v>
                      </c:pt>
                      <c:pt idx="185">
                        <c:v>0.5</c:v>
                      </c:pt>
                      <c:pt idx="186">
                        <c:v>2.8999999999999986</c:v>
                      </c:pt>
                      <c:pt idx="187">
                        <c:v>2</c:v>
                      </c:pt>
                      <c:pt idx="188">
                        <c:v>1.4000000000000004</c:v>
                      </c:pt>
                      <c:pt idx="189">
                        <c:v>3.0999999999999996</c:v>
                      </c:pt>
                      <c:pt idx="190">
                        <c:v>1.8000000000000007</c:v>
                      </c:pt>
                      <c:pt idx="191">
                        <c:v>0.5</c:v>
                      </c:pt>
                      <c:pt idx="192">
                        <c:v>2.1000000000000014</c:v>
                      </c:pt>
                      <c:pt idx="193">
                        <c:v>3</c:v>
                      </c:pt>
                      <c:pt idx="194">
                        <c:v>0.69999999999999929</c:v>
                      </c:pt>
                      <c:pt idx="195">
                        <c:v>1.3999999999999986</c:v>
                      </c:pt>
                      <c:pt idx="196">
                        <c:v>1.8999999999999986</c:v>
                      </c:pt>
                      <c:pt idx="197">
                        <c:v>1.1000000000000014</c:v>
                      </c:pt>
                      <c:pt idx="198">
                        <c:v>-9.9999999999999645E-2</c:v>
                      </c:pt>
                      <c:pt idx="199">
                        <c:v>0.69999999999999929</c:v>
                      </c:pt>
                      <c:pt idx="200">
                        <c:v>1</c:v>
                      </c:pt>
                      <c:pt idx="201">
                        <c:v>0.40000000000000036</c:v>
                      </c:pt>
                      <c:pt idx="202">
                        <c:v>0.60000000000000142</c:v>
                      </c:pt>
                      <c:pt idx="203">
                        <c:v>-0.60000000000000142</c:v>
                      </c:pt>
                      <c:pt idx="204">
                        <c:v>1</c:v>
                      </c:pt>
                      <c:pt idx="205">
                        <c:v>2.2000000000000011</c:v>
                      </c:pt>
                      <c:pt idx="206">
                        <c:v>2.2999999999999989</c:v>
                      </c:pt>
                      <c:pt idx="207">
                        <c:v>2.6999999999999993</c:v>
                      </c:pt>
                      <c:pt idx="208">
                        <c:v>2.6999999999999993</c:v>
                      </c:pt>
                      <c:pt idx="209">
                        <c:v>0.59999999999999964</c:v>
                      </c:pt>
                      <c:pt idx="210">
                        <c:v>0.59999999999999964</c:v>
                      </c:pt>
                      <c:pt idx="211">
                        <c:v>0.19999999999999929</c:v>
                      </c:pt>
                      <c:pt idx="212">
                        <c:v>0.79999999999999893</c:v>
                      </c:pt>
                      <c:pt idx="213">
                        <c:v>9.9999999999999645E-2</c:v>
                      </c:pt>
                      <c:pt idx="214">
                        <c:v>2.7</c:v>
                      </c:pt>
                      <c:pt idx="215">
                        <c:v>1</c:v>
                      </c:pt>
                      <c:pt idx="216">
                        <c:v>1.1999999999999993</c:v>
                      </c:pt>
                      <c:pt idx="217">
                        <c:v>0</c:v>
                      </c:pt>
                      <c:pt idx="218">
                        <c:v>2.2999999999999998</c:v>
                      </c:pt>
                      <c:pt idx="219">
                        <c:v>0</c:v>
                      </c:pt>
                      <c:pt idx="220">
                        <c:v>1.1000000000000014</c:v>
                      </c:pt>
                      <c:pt idx="221">
                        <c:v>1.5</c:v>
                      </c:pt>
                      <c:pt idx="222">
                        <c:v>0</c:v>
                      </c:pt>
                      <c:pt idx="223">
                        <c:v>9.9999999999999645E-2</c:v>
                      </c:pt>
                      <c:pt idx="224">
                        <c:v>0.19999999999999929</c:v>
                      </c:pt>
                      <c:pt idx="225">
                        <c:v>0.90000000000000036</c:v>
                      </c:pt>
                      <c:pt idx="226">
                        <c:v>-0.40000000000000036</c:v>
                      </c:pt>
                      <c:pt idx="227">
                        <c:v>1.5000000000000009</c:v>
                      </c:pt>
                      <c:pt idx="228">
                        <c:v>1.4000000000000004</c:v>
                      </c:pt>
                      <c:pt idx="229">
                        <c:v>0.79999999999999893</c:v>
                      </c:pt>
                      <c:pt idx="230">
                        <c:v>-9.9999999999999645E-2</c:v>
                      </c:pt>
                      <c:pt idx="231">
                        <c:v>-0.80000000000000071</c:v>
                      </c:pt>
                      <c:pt idx="232">
                        <c:v>1</c:v>
                      </c:pt>
                      <c:pt idx="233">
                        <c:v>1.4000000000000004</c:v>
                      </c:pt>
                      <c:pt idx="234">
                        <c:v>0.69999999999999929</c:v>
                      </c:pt>
                      <c:pt idx="235">
                        <c:v>-0.80000000000000071</c:v>
                      </c:pt>
                      <c:pt idx="236">
                        <c:v>-0.10000000000000142</c:v>
                      </c:pt>
                      <c:pt idx="237">
                        <c:v>-0.40000000000000036</c:v>
                      </c:pt>
                      <c:pt idx="238">
                        <c:v>0.90000000000000036</c:v>
                      </c:pt>
                      <c:pt idx="239">
                        <c:v>0</c:v>
                      </c:pt>
                      <c:pt idx="240">
                        <c:v>0.30000000000000071</c:v>
                      </c:pt>
                      <c:pt idx="241">
                        <c:v>0.19999999999999929</c:v>
                      </c:pt>
                      <c:pt idx="242">
                        <c:v>-1.4000000000000004</c:v>
                      </c:pt>
                      <c:pt idx="243">
                        <c:v>2.2000000000000011</c:v>
                      </c:pt>
                      <c:pt idx="244">
                        <c:v>-0.79999999999999893</c:v>
                      </c:pt>
                      <c:pt idx="245">
                        <c:v>0.79999999999999893</c:v>
                      </c:pt>
                      <c:pt idx="246">
                        <c:v>-0.20000000000000107</c:v>
                      </c:pt>
                      <c:pt idx="247">
                        <c:v>-9.9999999999999645E-2</c:v>
                      </c:pt>
                      <c:pt idx="248">
                        <c:v>-0.19999999999999929</c:v>
                      </c:pt>
                      <c:pt idx="249">
                        <c:v>1</c:v>
                      </c:pt>
                      <c:pt idx="250">
                        <c:v>-0.20000000000000107</c:v>
                      </c:pt>
                      <c:pt idx="251">
                        <c:v>1.5999999999999996</c:v>
                      </c:pt>
                      <c:pt idx="252">
                        <c:v>-0.70000000000000107</c:v>
                      </c:pt>
                      <c:pt idx="253">
                        <c:v>-0.59999999999999964</c:v>
                      </c:pt>
                      <c:pt idx="254">
                        <c:v>0</c:v>
                      </c:pt>
                      <c:pt idx="255">
                        <c:v>-1.4000000000000004</c:v>
                      </c:pt>
                      <c:pt idx="256">
                        <c:v>-1.8999999999999986</c:v>
                      </c:pt>
                      <c:pt idx="257">
                        <c:v>0.40000000000000036</c:v>
                      </c:pt>
                      <c:pt idx="258">
                        <c:v>0</c:v>
                      </c:pt>
                      <c:pt idx="259">
                        <c:v>0.59999999999999964</c:v>
                      </c:pt>
                      <c:pt idx="260">
                        <c:v>0.19999999999999929</c:v>
                      </c:pt>
                      <c:pt idx="261">
                        <c:v>9.9999999999999645E-2</c:v>
                      </c:pt>
                      <c:pt idx="262">
                        <c:v>-9.9999999999999645E-2</c:v>
                      </c:pt>
                      <c:pt idx="263">
                        <c:v>0.5</c:v>
                      </c:pt>
                      <c:pt idx="264">
                        <c:v>-9.9999999999999645E-2</c:v>
                      </c:pt>
                      <c:pt idx="265">
                        <c:v>-0.90000000000000036</c:v>
                      </c:pt>
                      <c:pt idx="266">
                        <c:v>0.5</c:v>
                      </c:pt>
                      <c:pt idx="267">
                        <c:v>9.9999999999999645E-2</c:v>
                      </c:pt>
                      <c:pt idx="268">
                        <c:v>0</c:v>
                      </c:pt>
                      <c:pt idx="269">
                        <c:v>0.90000000000000036</c:v>
                      </c:pt>
                      <c:pt idx="270">
                        <c:v>2.5999999999999996</c:v>
                      </c:pt>
                      <c:pt idx="271">
                        <c:v>-1.8000000000000007</c:v>
                      </c:pt>
                      <c:pt idx="272">
                        <c:v>-9.9999999999999645E-2</c:v>
                      </c:pt>
                      <c:pt idx="273">
                        <c:v>-9.9999999999999645E-2</c:v>
                      </c:pt>
                      <c:pt idx="274">
                        <c:v>-0.80000000000000071</c:v>
                      </c:pt>
                      <c:pt idx="275">
                        <c:v>0.19999999999999929</c:v>
                      </c:pt>
                      <c:pt idx="276">
                        <c:v>1.3000000000000007</c:v>
                      </c:pt>
                      <c:pt idx="277">
                        <c:v>-0.30000000000000071</c:v>
                      </c:pt>
                      <c:pt idx="278">
                        <c:v>-0.5</c:v>
                      </c:pt>
                      <c:pt idx="279">
                        <c:v>1.5999999999999996</c:v>
                      </c:pt>
                      <c:pt idx="280">
                        <c:v>-1.2999999999999989</c:v>
                      </c:pt>
                      <c:pt idx="281">
                        <c:v>-0.30000000000000071</c:v>
                      </c:pt>
                      <c:pt idx="282">
                        <c:v>0.19999999999999929</c:v>
                      </c:pt>
                      <c:pt idx="283">
                        <c:v>3.2000000000000011</c:v>
                      </c:pt>
                      <c:pt idx="284">
                        <c:v>0.39999999999999858</c:v>
                      </c:pt>
                      <c:pt idx="285">
                        <c:v>-0.5</c:v>
                      </c:pt>
                      <c:pt idx="286">
                        <c:v>-0.99999999999999822</c:v>
                      </c:pt>
                      <c:pt idx="287">
                        <c:v>0.90000000000000213</c:v>
                      </c:pt>
                      <c:pt idx="288">
                        <c:v>0.60000000000000142</c:v>
                      </c:pt>
                      <c:pt idx="289">
                        <c:v>0.80000000000000071</c:v>
                      </c:pt>
                      <c:pt idx="290">
                        <c:v>-0.80000000000000071</c:v>
                      </c:pt>
                      <c:pt idx="291">
                        <c:v>-0.79999999999999716</c:v>
                      </c:pt>
                      <c:pt idx="292">
                        <c:v>1.1000000000000014</c:v>
                      </c:pt>
                      <c:pt idx="293">
                        <c:v>0.80000000000000071</c:v>
                      </c:pt>
                      <c:pt idx="294">
                        <c:v>1</c:v>
                      </c:pt>
                      <c:pt idx="295">
                        <c:v>0</c:v>
                      </c:pt>
                      <c:pt idx="296">
                        <c:v>0.5</c:v>
                      </c:pt>
                      <c:pt idx="297">
                        <c:v>0.20000000000000284</c:v>
                      </c:pt>
                      <c:pt idx="298">
                        <c:v>0.79999999999999716</c:v>
                      </c:pt>
                      <c:pt idx="299">
                        <c:v>0.30000000000000071</c:v>
                      </c:pt>
                      <c:pt idx="300">
                        <c:v>1.4000000000000021</c:v>
                      </c:pt>
                      <c:pt idx="301">
                        <c:v>-1.9000000000000021</c:v>
                      </c:pt>
                      <c:pt idx="302">
                        <c:v>-0.69999999999999929</c:v>
                      </c:pt>
                      <c:pt idx="303">
                        <c:v>0.5</c:v>
                      </c:pt>
                      <c:pt idx="304">
                        <c:v>2.9000000000000021</c:v>
                      </c:pt>
                      <c:pt idx="305">
                        <c:v>1.3000000000000007</c:v>
                      </c:pt>
                      <c:pt idx="306">
                        <c:v>-0.30000000000000071</c:v>
                      </c:pt>
                      <c:pt idx="307">
                        <c:v>0.69999999999999929</c:v>
                      </c:pt>
                      <c:pt idx="308">
                        <c:v>1.1999999999999993</c:v>
                      </c:pt>
                      <c:pt idx="309">
                        <c:v>2.6000000000000014</c:v>
                      </c:pt>
                      <c:pt idx="310">
                        <c:v>1.0999999999999979</c:v>
                      </c:pt>
                      <c:pt idx="311">
                        <c:v>1.3999999999999986</c:v>
                      </c:pt>
                      <c:pt idx="312">
                        <c:v>0.69999999999999929</c:v>
                      </c:pt>
                      <c:pt idx="313">
                        <c:v>0.59999999999999787</c:v>
                      </c:pt>
                      <c:pt idx="314">
                        <c:v>1.3000000000000007</c:v>
                      </c:pt>
                      <c:pt idx="315">
                        <c:v>-0.69999999999999929</c:v>
                      </c:pt>
                      <c:pt idx="316">
                        <c:v>1.5</c:v>
                      </c:pt>
                      <c:pt idx="317">
                        <c:v>4.1999999999999993</c:v>
                      </c:pt>
                      <c:pt idx="318">
                        <c:v>1.8000000000000007</c:v>
                      </c:pt>
                      <c:pt idx="319">
                        <c:v>1.0999999999999979</c:v>
                      </c:pt>
                      <c:pt idx="320">
                        <c:v>1.5999999999999979</c:v>
                      </c:pt>
                      <c:pt idx="321">
                        <c:v>0.19999999999999929</c:v>
                      </c:pt>
                      <c:pt idx="322">
                        <c:v>-0.19999999999999929</c:v>
                      </c:pt>
                      <c:pt idx="323">
                        <c:v>0.80000000000000071</c:v>
                      </c:pt>
                      <c:pt idx="324">
                        <c:v>0.89999999999999858</c:v>
                      </c:pt>
                      <c:pt idx="325">
                        <c:v>0.30000000000000071</c:v>
                      </c:pt>
                      <c:pt idx="326">
                        <c:v>0.5</c:v>
                      </c:pt>
                      <c:pt idx="327">
                        <c:v>0.89999999999999858</c:v>
                      </c:pt>
                      <c:pt idx="328">
                        <c:v>-2.1000000000000014</c:v>
                      </c:pt>
                      <c:pt idx="329">
                        <c:v>0.79999999999999716</c:v>
                      </c:pt>
                      <c:pt idx="330">
                        <c:v>-1</c:v>
                      </c:pt>
                      <c:pt idx="331">
                        <c:v>0.39999999999999858</c:v>
                      </c:pt>
                      <c:pt idx="332">
                        <c:v>0.90000000000000213</c:v>
                      </c:pt>
                      <c:pt idx="333">
                        <c:v>-0.10000000000000142</c:v>
                      </c:pt>
                      <c:pt idx="334">
                        <c:v>0.60000000000000142</c:v>
                      </c:pt>
                      <c:pt idx="335">
                        <c:v>1.6000000000000014</c:v>
                      </c:pt>
                      <c:pt idx="336">
                        <c:v>-0.59999999999999787</c:v>
                      </c:pt>
                      <c:pt idx="337">
                        <c:v>0.39999999999999858</c:v>
                      </c:pt>
                      <c:pt idx="338">
                        <c:v>-0.20000000000000284</c:v>
                      </c:pt>
                      <c:pt idx="339">
                        <c:v>0</c:v>
                      </c:pt>
                      <c:pt idx="340">
                        <c:v>1</c:v>
                      </c:pt>
                      <c:pt idx="341">
                        <c:v>-0.90000000000000213</c:v>
                      </c:pt>
                      <c:pt idx="342">
                        <c:v>-0.19999999999999929</c:v>
                      </c:pt>
                      <c:pt idx="343">
                        <c:v>-0.19999999999999929</c:v>
                      </c:pt>
                      <c:pt idx="344">
                        <c:v>0.80000000000000071</c:v>
                      </c:pt>
                      <c:pt idx="345">
                        <c:v>0.19999999999999929</c:v>
                      </c:pt>
                      <c:pt idx="346">
                        <c:v>-0.60000000000000142</c:v>
                      </c:pt>
                      <c:pt idx="347">
                        <c:v>2.1999999999999993</c:v>
                      </c:pt>
                      <c:pt idx="348">
                        <c:v>1.9000000000000021</c:v>
                      </c:pt>
                      <c:pt idx="349">
                        <c:v>2.1999999999999993</c:v>
                      </c:pt>
                      <c:pt idx="350">
                        <c:v>1.1999999999999993</c:v>
                      </c:pt>
                      <c:pt idx="351">
                        <c:v>-0.90000000000000213</c:v>
                      </c:pt>
                      <c:pt idx="352">
                        <c:v>0.60000000000000142</c:v>
                      </c:pt>
                      <c:pt idx="353">
                        <c:v>-0.19999999999999929</c:v>
                      </c:pt>
                      <c:pt idx="354">
                        <c:v>0.69999999999999929</c:v>
                      </c:pt>
                      <c:pt idx="355">
                        <c:v>0.59999999999999787</c:v>
                      </c:pt>
                      <c:pt idx="356">
                        <c:v>0.39999999999999858</c:v>
                      </c:pt>
                      <c:pt idx="357">
                        <c:v>0.5</c:v>
                      </c:pt>
                      <c:pt idx="358">
                        <c:v>1</c:v>
                      </c:pt>
                      <c:pt idx="359">
                        <c:v>1</c:v>
                      </c:pt>
                      <c:pt idx="360">
                        <c:v>1.5</c:v>
                      </c:pt>
                      <c:pt idx="361">
                        <c:v>-0.5</c:v>
                      </c:pt>
                      <c:pt idx="362">
                        <c:v>1.0999999999999979</c:v>
                      </c:pt>
                      <c:pt idx="363">
                        <c:v>1.1999999999999993</c:v>
                      </c:pt>
                      <c:pt idx="364">
                        <c:v>1.3000000000000007</c:v>
                      </c:pt>
                      <c:pt idx="365">
                        <c:v>0.30000000000000071</c:v>
                      </c:pt>
                      <c:pt idx="366">
                        <c:v>0.90000000000000213</c:v>
                      </c:pt>
                      <c:pt idx="367">
                        <c:v>-0.5</c:v>
                      </c:pt>
                      <c:pt idx="368">
                        <c:v>0.60000000000000142</c:v>
                      </c:pt>
                      <c:pt idx="369">
                        <c:v>0.70000000000000284</c:v>
                      </c:pt>
                      <c:pt idx="370">
                        <c:v>1.3999999999999986</c:v>
                      </c:pt>
                      <c:pt idx="371">
                        <c:v>1</c:v>
                      </c:pt>
                      <c:pt idx="372">
                        <c:v>0.90000000000000213</c:v>
                      </c:pt>
                      <c:pt idx="373">
                        <c:v>-0.19999999999999929</c:v>
                      </c:pt>
                      <c:pt idx="374">
                        <c:v>1.5999999999999979</c:v>
                      </c:pt>
                      <c:pt idx="375">
                        <c:v>0.59999999999999787</c:v>
                      </c:pt>
                      <c:pt idx="376">
                        <c:v>0.30000000000000071</c:v>
                      </c:pt>
                      <c:pt idx="377">
                        <c:v>0.80000000000000071</c:v>
                      </c:pt>
                      <c:pt idx="378">
                        <c:v>0.69999999999999929</c:v>
                      </c:pt>
                      <c:pt idx="379">
                        <c:v>1.1999999999999993</c:v>
                      </c:pt>
                      <c:pt idx="380">
                        <c:v>1.1999999999999993</c:v>
                      </c:pt>
                      <c:pt idx="381">
                        <c:v>0.30000000000000071</c:v>
                      </c:pt>
                      <c:pt idx="382">
                        <c:v>-1.8999999999999986</c:v>
                      </c:pt>
                      <c:pt idx="383">
                        <c:v>1.3999999999999986</c:v>
                      </c:pt>
                      <c:pt idx="384">
                        <c:v>0.69999999999999929</c:v>
                      </c:pt>
                      <c:pt idx="385">
                        <c:v>-0.5</c:v>
                      </c:pt>
                      <c:pt idx="386">
                        <c:v>0.79999999999999716</c:v>
                      </c:pt>
                      <c:pt idx="387">
                        <c:v>0.60000000000000142</c:v>
                      </c:pt>
                      <c:pt idx="388">
                        <c:v>2.2999999999999972</c:v>
                      </c:pt>
                      <c:pt idx="389">
                        <c:v>0.5</c:v>
                      </c:pt>
                      <c:pt idx="390">
                        <c:v>-0.40000000000000213</c:v>
                      </c:pt>
                      <c:pt idx="391">
                        <c:v>1.1000000000000014</c:v>
                      </c:pt>
                      <c:pt idx="392">
                        <c:v>0.10000000000000142</c:v>
                      </c:pt>
                      <c:pt idx="393">
                        <c:v>0</c:v>
                      </c:pt>
                      <c:pt idx="394">
                        <c:v>-0.10000000000000142</c:v>
                      </c:pt>
                      <c:pt idx="395">
                        <c:v>0.80000000000000071</c:v>
                      </c:pt>
                      <c:pt idx="396">
                        <c:v>0.40000000000000213</c:v>
                      </c:pt>
                      <c:pt idx="397">
                        <c:v>0.40000000000000213</c:v>
                      </c:pt>
                      <c:pt idx="398">
                        <c:v>1.4000000000000021</c:v>
                      </c:pt>
                      <c:pt idx="399">
                        <c:v>-0.69999999999999929</c:v>
                      </c:pt>
                      <c:pt idx="400">
                        <c:v>0.80000000000000071</c:v>
                      </c:pt>
                      <c:pt idx="401">
                        <c:v>0.30000000000000071</c:v>
                      </c:pt>
                      <c:pt idx="402">
                        <c:v>0.5</c:v>
                      </c:pt>
                      <c:pt idx="403">
                        <c:v>1.3999999999999986</c:v>
                      </c:pt>
                      <c:pt idx="404">
                        <c:v>1.5</c:v>
                      </c:pt>
                      <c:pt idx="405">
                        <c:v>0.40000000000000213</c:v>
                      </c:pt>
                      <c:pt idx="406">
                        <c:v>0.40000000000000213</c:v>
                      </c:pt>
                      <c:pt idx="407">
                        <c:v>-0.5</c:v>
                      </c:pt>
                      <c:pt idx="408">
                        <c:v>0.20000000000000284</c:v>
                      </c:pt>
                      <c:pt idx="409">
                        <c:v>0.69999999999999929</c:v>
                      </c:pt>
                      <c:pt idx="410">
                        <c:v>1.6000000000000014</c:v>
                      </c:pt>
                      <c:pt idx="411">
                        <c:v>0</c:v>
                      </c:pt>
                      <c:pt idx="412">
                        <c:v>1.1999999999999993</c:v>
                      </c:pt>
                      <c:pt idx="413">
                        <c:v>-9.9999999999997868E-2</c:v>
                      </c:pt>
                      <c:pt idx="414">
                        <c:v>1</c:v>
                      </c:pt>
                      <c:pt idx="415">
                        <c:v>0.5</c:v>
                      </c:pt>
                      <c:pt idx="416">
                        <c:v>-0.29999999999999716</c:v>
                      </c:pt>
                      <c:pt idx="417">
                        <c:v>0.80000000000000071</c:v>
                      </c:pt>
                      <c:pt idx="418">
                        <c:v>0.60000000000000142</c:v>
                      </c:pt>
                      <c:pt idx="419">
                        <c:v>0.5</c:v>
                      </c:pt>
                      <c:pt idx="420">
                        <c:v>0.19999999999999929</c:v>
                      </c:pt>
                      <c:pt idx="421">
                        <c:v>-0.20000000000000284</c:v>
                      </c:pt>
                      <c:pt idx="422">
                        <c:v>1.8000000000000007</c:v>
                      </c:pt>
                      <c:pt idx="423">
                        <c:v>1</c:v>
                      </c:pt>
                      <c:pt idx="424">
                        <c:v>0.59999999999999787</c:v>
                      </c:pt>
                      <c:pt idx="425">
                        <c:v>1.4000000000000021</c:v>
                      </c:pt>
                      <c:pt idx="426">
                        <c:v>0.80000000000000071</c:v>
                      </c:pt>
                      <c:pt idx="427">
                        <c:v>0.39999999999999858</c:v>
                      </c:pt>
                      <c:pt idx="428">
                        <c:v>0.39999999999999858</c:v>
                      </c:pt>
                      <c:pt idx="429">
                        <c:v>0.69999999999999929</c:v>
                      </c:pt>
                      <c:pt idx="430">
                        <c:v>0.39999999999999858</c:v>
                      </c:pt>
                      <c:pt idx="431">
                        <c:v>0</c:v>
                      </c:pt>
                      <c:pt idx="432">
                        <c:v>0.19999999999999929</c:v>
                      </c:pt>
                      <c:pt idx="433">
                        <c:v>-0.60000000000000142</c:v>
                      </c:pt>
                      <c:pt idx="434">
                        <c:v>-0.19999999999999929</c:v>
                      </c:pt>
                      <c:pt idx="435">
                        <c:v>0.39999999999999858</c:v>
                      </c:pt>
                      <c:pt idx="436">
                        <c:v>1.8999999999999986</c:v>
                      </c:pt>
                      <c:pt idx="437">
                        <c:v>0.69999999999999929</c:v>
                      </c:pt>
                      <c:pt idx="438">
                        <c:v>-1.3999999999999986</c:v>
                      </c:pt>
                      <c:pt idx="439">
                        <c:v>-0.69999999999999929</c:v>
                      </c:pt>
                      <c:pt idx="440">
                        <c:v>0.30000000000000071</c:v>
                      </c:pt>
                      <c:pt idx="441">
                        <c:v>0.19999999999999929</c:v>
                      </c:pt>
                      <c:pt idx="442">
                        <c:v>1.6000000000000014</c:v>
                      </c:pt>
                      <c:pt idx="443">
                        <c:v>1.9000000000000021</c:v>
                      </c:pt>
                      <c:pt idx="444">
                        <c:v>0.90000000000000213</c:v>
                      </c:pt>
                      <c:pt idx="445">
                        <c:v>2.8000000000000007</c:v>
                      </c:pt>
                      <c:pt idx="446">
                        <c:v>0.60000000000000142</c:v>
                      </c:pt>
                      <c:pt idx="447">
                        <c:v>0.19999999999999929</c:v>
                      </c:pt>
                      <c:pt idx="448">
                        <c:v>2.5</c:v>
                      </c:pt>
                      <c:pt idx="449">
                        <c:v>0.19999999999999929</c:v>
                      </c:pt>
                      <c:pt idx="450">
                        <c:v>1.6999999999999993</c:v>
                      </c:pt>
                      <c:pt idx="451">
                        <c:v>1.9000000000000021</c:v>
                      </c:pt>
                      <c:pt idx="452">
                        <c:v>0.89999999999999858</c:v>
                      </c:pt>
                      <c:pt idx="453">
                        <c:v>1.1999999999999993</c:v>
                      </c:pt>
                      <c:pt idx="454">
                        <c:v>-1</c:v>
                      </c:pt>
                      <c:pt idx="455">
                        <c:v>0.5</c:v>
                      </c:pt>
                      <c:pt idx="456">
                        <c:v>0.79999999999999716</c:v>
                      </c:pt>
                      <c:pt idx="457">
                        <c:v>2</c:v>
                      </c:pt>
                      <c:pt idx="458">
                        <c:v>0.59999999999999787</c:v>
                      </c:pt>
                      <c:pt idx="459">
                        <c:v>0.19999999999999929</c:v>
                      </c:pt>
                      <c:pt idx="460">
                        <c:v>1.6999999999999993</c:v>
                      </c:pt>
                      <c:pt idx="461">
                        <c:v>0.89999999999999858</c:v>
                      </c:pt>
                      <c:pt idx="462">
                        <c:v>1.6000000000000014</c:v>
                      </c:pt>
                      <c:pt idx="463">
                        <c:v>-0.59999999999999787</c:v>
                      </c:pt>
                      <c:pt idx="464">
                        <c:v>1.1999999999999993</c:v>
                      </c:pt>
                      <c:pt idx="465">
                        <c:v>2.5</c:v>
                      </c:pt>
                      <c:pt idx="466">
                        <c:v>0.80000000000000071</c:v>
                      </c:pt>
                      <c:pt idx="467">
                        <c:v>1.3000000000000007</c:v>
                      </c:pt>
                      <c:pt idx="468">
                        <c:v>1.1000000000000014</c:v>
                      </c:pt>
                      <c:pt idx="469">
                        <c:v>0.10000000000000142</c:v>
                      </c:pt>
                      <c:pt idx="470">
                        <c:v>0.10000000000000142</c:v>
                      </c:pt>
                      <c:pt idx="471">
                        <c:v>0</c:v>
                      </c:pt>
                      <c:pt idx="472">
                        <c:v>0.80000000000000071</c:v>
                      </c:pt>
                      <c:pt idx="473">
                        <c:v>1.8999999999999986</c:v>
                      </c:pt>
                      <c:pt idx="474">
                        <c:v>1</c:v>
                      </c:pt>
                      <c:pt idx="475">
                        <c:v>0.69999999999999929</c:v>
                      </c:pt>
                      <c:pt idx="476">
                        <c:v>1.1000000000000014</c:v>
                      </c:pt>
                      <c:pt idx="477">
                        <c:v>-0.39999999999999858</c:v>
                      </c:pt>
                      <c:pt idx="478">
                        <c:v>0.30000000000000071</c:v>
                      </c:pt>
                      <c:pt idx="479">
                        <c:v>0.60000000000000142</c:v>
                      </c:pt>
                      <c:pt idx="480">
                        <c:v>0.39999999999999858</c:v>
                      </c:pt>
                      <c:pt idx="481">
                        <c:v>1.7000000000000028</c:v>
                      </c:pt>
                      <c:pt idx="482">
                        <c:v>1.5</c:v>
                      </c:pt>
                      <c:pt idx="483">
                        <c:v>-0.10000000000000142</c:v>
                      </c:pt>
                      <c:pt idx="484">
                        <c:v>2.1000000000000014</c:v>
                      </c:pt>
                      <c:pt idx="485">
                        <c:v>-0.19999999999999929</c:v>
                      </c:pt>
                      <c:pt idx="486">
                        <c:v>1.0999999999999979</c:v>
                      </c:pt>
                      <c:pt idx="487">
                        <c:v>0.30000000000000071</c:v>
                      </c:pt>
                      <c:pt idx="488">
                        <c:v>1.9000000000000021</c:v>
                      </c:pt>
                      <c:pt idx="489">
                        <c:v>0.60000000000000142</c:v>
                      </c:pt>
                      <c:pt idx="490">
                        <c:v>0.60000000000000142</c:v>
                      </c:pt>
                      <c:pt idx="491">
                        <c:v>-0.90000000000000213</c:v>
                      </c:pt>
                      <c:pt idx="492">
                        <c:v>-0.40000000000000213</c:v>
                      </c:pt>
                      <c:pt idx="493">
                        <c:v>1.7000000000000028</c:v>
                      </c:pt>
                      <c:pt idx="494">
                        <c:v>-0.19999999999999929</c:v>
                      </c:pt>
                      <c:pt idx="495">
                        <c:v>-0.39999999999999858</c:v>
                      </c:pt>
                      <c:pt idx="496">
                        <c:v>1.2000000000000028</c:v>
                      </c:pt>
                      <c:pt idx="497">
                        <c:v>3.7000000000000028</c:v>
                      </c:pt>
                      <c:pt idx="498">
                        <c:v>0</c:v>
                      </c:pt>
                      <c:pt idx="499">
                        <c:v>-0.69999999999999929</c:v>
                      </c:pt>
                      <c:pt idx="500">
                        <c:v>1.3999999999999986</c:v>
                      </c:pt>
                      <c:pt idx="501">
                        <c:v>0.10000000000000142</c:v>
                      </c:pt>
                      <c:pt idx="502">
                        <c:v>2</c:v>
                      </c:pt>
                      <c:pt idx="503">
                        <c:v>1.1999999999999993</c:v>
                      </c:pt>
                      <c:pt idx="504">
                        <c:v>0.69999999999999929</c:v>
                      </c:pt>
                      <c:pt idx="505">
                        <c:v>0.20000000000000284</c:v>
                      </c:pt>
                      <c:pt idx="506">
                        <c:v>-0.89999999999999858</c:v>
                      </c:pt>
                      <c:pt idx="507">
                        <c:v>-0.30000000000000071</c:v>
                      </c:pt>
                      <c:pt idx="508">
                        <c:v>0.5</c:v>
                      </c:pt>
                      <c:pt idx="509">
                        <c:v>2.4000000000000021</c:v>
                      </c:pt>
                      <c:pt idx="510">
                        <c:v>0.70000000000000284</c:v>
                      </c:pt>
                      <c:pt idx="511">
                        <c:v>2.4000000000000021</c:v>
                      </c:pt>
                      <c:pt idx="512">
                        <c:v>0.70000000000000284</c:v>
                      </c:pt>
                      <c:pt idx="513">
                        <c:v>1.1999999999999993</c:v>
                      </c:pt>
                      <c:pt idx="514">
                        <c:v>1.8999999999999986</c:v>
                      </c:pt>
                      <c:pt idx="515">
                        <c:v>-1</c:v>
                      </c:pt>
                      <c:pt idx="516">
                        <c:v>0.89999999999999858</c:v>
                      </c:pt>
                      <c:pt idx="517">
                        <c:v>0.39999999999999858</c:v>
                      </c:pt>
                      <c:pt idx="518">
                        <c:v>0.80000000000000071</c:v>
                      </c:pt>
                      <c:pt idx="519">
                        <c:v>1</c:v>
                      </c:pt>
                      <c:pt idx="520">
                        <c:v>0.30000000000000071</c:v>
                      </c:pt>
                      <c:pt idx="521">
                        <c:v>1.9000000000000021</c:v>
                      </c:pt>
                      <c:pt idx="522">
                        <c:v>1.6000000000000014</c:v>
                      </c:pt>
                      <c:pt idx="523">
                        <c:v>0.70000000000000284</c:v>
                      </c:pt>
                      <c:pt idx="524">
                        <c:v>0.39999999999999858</c:v>
                      </c:pt>
                      <c:pt idx="525">
                        <c:v>0.59999999999999787</c:v>
                      </c:pt>
                      <c:pt idx="526">
                        <c:v>-0.40000000000000213</c:v>
                      </c:pt>
                      <c:pt idx="527">
                        <c:v>0.40000000000000213</c:v>
                      </c:pt>
                      <c:pt idx="528">
                        <c:v>0.89999999999999858</c:v>
                      </c:pt>
                      <c:pt idx="529">
                        <c:v>1</c:v>
                      </c:pt>
                      <c:pt idx="530">
                        <c:v>0.40000000000000213</c:v>
                      </c:pt>
                      <c:pt idx="531">
                        <c:v>1.1000000000000014</c:v>
                      </c:pt>
                      <c:pt idx="532">
                        <c:v>-0.89999999999999858</c:v>
                      </c:pt>
                      <c:pt idx="533">
                        <c:v>2</c:v>
                      </c:pt>
                      <c:pt idx="534">
                        <c:v>1.0999999999999979</c:v>
                      </c:pt>
                      <c:pt idx="535">
                        <c:v>0.40000000000000213</c:v>
                      </c:pt>
                      <c:pt idx="536">
                        <c:v>-0.30000000000000071</c:v>
                      </c:pt>
                      <c:pt idx="537">
                        <c:v>0</c:v>
                      </c:pt>
                      <c:pt idx="538">
                        <c:v>0.39999999999999858</c:v>
                      </c:pt>
                      <c:pt idx="539">
                        <c:v>0.90000000000000213</c:v>
                      </c:pt>
                      <c:pt idx="540">
                        <c:v>0</c:v>
                      </c:pt>
                      <c:pt idx="541">
                        <c:v>0.79999999999999716</c:v>
                      </c:pt>
                      <c:pt idx="542">
                        <c:v>0</c:v>
                      </c:pt>
                      <c:pt idx="543">
                        <c:v>0.39999999999999858</c:v>
                      </c:pt>
                      <c:pt idx="544">
                        <c:v>-1.3000000000000007</c:v>
                      </c:pt>
                      <c:pt idx="545">
                        <c:v>0.19999999999999929</c:v>
                      </c:pt>
                      <c:pt idx="546">
                        <c:v>0.19999999999999929</c:v>
                      </c:pt>
                      <c:pt idx="547">
                        <c:v>-1</c:v>
                      </c:pt>
                      <c:pt idx="548">
                        <c:v>0.79999999999999716</c:v>
                      </c:pt>
                      <c:pt idx="549">
                        <c:v>1.3000000000000007</c:v>
                      </c:pt>
                      <c:pt idx="550">
                        <c:v>0.19999999999999929</c:v>
                      </c:pt>
                      <c:pt idx="551">
                        <c:v>1.6000000000000014</c:v>
                      </c:pt>
                      <c:pt idx="552">
                        <c:v>-0.60000000000000142</c:v>
                      </c:pt>
                      <c:pt idx="553">
                        <c:v>-0.79999999999999716</c:v>
                      </c:pt>
                      <c:pt idx="554">
                        <c:v>0.10000000000000142</c:v>
                      </c:pt>
                      <c:pt idx="555">
                        <c:v>1.5</c:v>
                      </c:pt>
                      <c:pt idx="556">
                        <c:v>-1.2999999999999972</c:v>
                      </c:pt>
                      <c:pt idx="557">
                        <c:v>1.6000000000000014</c:v>
                      </c:pt>
                      <c:pt idx="558">
                        <c:v>1.5</c:v>
                      </c:pt>
                      <c:pt idx="559">
                        <c:v>0.19999999999999929</c:v>
                      </c:pt>
                      <c:pt idx="560">
                        <c:v>3</c:v>
                      </c:pt>
                      <c:pt idx="561">
                        <c:v>0.19999999999999929</c:v>
                      </c:pt>
                      <c:pt idx="562">
                        <c:v>0.90000000000000213</c:v>
                      </c:pt>
                      <c:pt idx="563">
                        <c:v>0.89999999999999858</c:v>
                      </c:pt>
                      <c:pt idx="564">
                        <c:v>1</c:v>
                      </c:pt>
                      <c:pt idx="565">
                        <c:v>2.2999999999999972</c:v>
                      </c:pt>
                      <c:pt idx="566">
                        <c:v>-0.40000000000000213</c:v>
                      </c:pt>
                      <c:pt idx="567">
                        <c:v>1.3000000000000007</c:v>
                      </c:pt>
                      <c:pt idx="568">
                        <c:v>1.0999999999999979</c:v>
                      </c:pt>
                      <c:pt idx="569">
                        <c:v>-0.80000000000000071</c:v>
                      </c:pt>
                      <c:pt idx="570">
                        <c:v>-0.69999999999999929</c:v>
                      </c:pt>
                      <c:pt idx="571">
                        <c:v>1.5</c:v>
                      </c:pt>
                      <c:pt idx="572">
                        <c:v>2.7999999999999972</c:v>
                      </c:pt>
                      <c:pt idx="573">
                        <c:v>1.8999999999999986</c:v>
                      </c:pt>
                      <c:pt idx="574">
                        <c:v>1.1000000000000014</c:v>
                      </c:pt>
                      <c:pt idx="575">
                        <c:v>0.39999999999999858</c:v>
                      </c:pt>
                      <c:pt idx="576">
                        <c:v>0.10000000000000142</c:v>
                      </c:pt>
                      <c:pt idx="577">
                        <c:v>0.39999999999999858</c:v>
                      </c:pt>
                      <c:pt idx="578">
                        <c:v>0.69999999999999929</c:v>
                      </c:pt>
                      <c:pt idx="579">
                        <c:v>0.19999999999999929</c:v>
                      </c:pt>
                      <c:pt idx="580">
                        <c:v>0.5</c:v>
                      </c:pt>
                      <c:pt idx="581">
                        <c:v>0.40000000000000213</c:v>
                      </c:pt>
                      <c:pt idx="582">
                        <c:v>0.89999999999999858</c:v>
                      </c:pt>
                      <c:pt idx="583">
                        <c:v>0.80000000000000071</c:v>
                      </c:pt>
                      <c:pt idx="584">
                        <c:v>1.2000000000000028</c:v>
                      </c:pt>
                      <c:pt idx="585">
                        <c:v>-0.5</c:v>
                      </c:pt>
                      <c:pt idx="586">
                        <c:v>1.4000000000000021</c:v>
                      </c:pt>
                      <c:pt idx="587">
                        <c:v>1.3999999999999986</c:v>
                      </c:pt>
                      <c:pt idx="588">
                        <c:v>0</c:v>
                      </c:pt>
                      <c:pt idx="589">
                        <c:v>0.5</c:v>
                      </c:pt>
                      <c:pt idx="590">
                        <c:v>0.89999999999999858</c:v>
                      </c:pt>
                      <c:pt idx="591">
                        <c:v>0.79999999999999716</c:v>
                      </c:pt>
                      <c:pt idx="592">
                        <c:v>1.1000000000000014</c:v>
                      </c:pt>
                      <c:pt idx="593">
                        <c:v>0.10000000000000142</c:v>
                      </c:pt>
                      <c:pt idx="594">
                        <c:v>1.3999999999999986</c:v>
                      </c:pt>
                      <c:pt idx="595">
                        <c:v>2.4000000000000021</c:v>
                      </c:pt>
                      <c:pt idx="596">
                        <c:v>1.0999999999999979</c:v>
                      </c:pt>
                      <c:pt idx="597">
                        <c:v>0.10000000000000142</c:v>
                      </c:pt>
                      <c:pt idx="598">
                        <c:v>0</c:v>
                      </c:pt>
                      <c:pt idx="599">
                        <c:v>-0.60000000000000142</c:v>
                      </c:pt>
                      <c:pt idx="600">
                        <c:v>0.69999999999999929</c:v>
                      </c:pt>
                      <c:pt idx="601">
                        <c:v>0.40000000000000213</c:v>
                      </c:pt>
                      <c:pt idx="602">
                        <c:v>2.7000000000000028</c:v>
                      </c:pt>
                      <c:pt idx="603">
                        <c:v>-0.90000000000000213</c:v>
                      </c:pt>
                      <c:pt idx="604">
                        <c:v>0.39999999999999858</c:v>
                      </c:pt>
                      <c:pt idx="605">
                        <c:v>1.6999999999999993</c:v>
                      </c:pt>
                      <c:pt idx="606">
                        <c:v>1.1000000000000014</c:v>
                      </c:pt>
                      <c:pt idx="607">
                        <c:v>0.20000000000000284</c:v>
                      </c:pt>
                      <c:pt idx="608">
                        <c:v>0.70000000000000284</c:v>
                      </c:pt>
                      <c:pt idx="609">
                        <c:v>1.5</c:v>
                      </c:pt>
                      <c:pt idx="610">
                        <c:v>0.5</c:v>
                      </c:pt>
                      <c:pt idx="611">
                        <c:v>0.69999999999999929</c:v>
                      </c:pt>
                      <c:pt idx="612">
                        <c:v>1.5999999999999979</c:v>
                      </c:pt>
                      <c:pt idx="613">
                        <c:v>1.5</c:v>
                      </c:pt>
                      <c:pt idx="614">
                        <c:v>2</c:v>
                      </c:pt>
                      <c:pt idx="615">
                        <c:v>-0.39999999999999858</c:v>
                      </c:pt>
                      <c:pt idx="616">
                        <c:v>-0.5</c:v>
                      </c:pt>
                      <c:pt idx="617">
                        <c:v>0.69999999999999929</c:v>
                      </c:pt>
                      <c:pt idx="618">
                        <c:v>0.30000000000000071</c:v>
                      </c:pt>
                      <c:pt idx="619">
                        <c:v>-0.90000000000000213</c:v>
                      </c:pt>
                      <c:pt idx="620">
                        <c:v>-0.30000000000000071</c:v>
                      </c:pt>
                      <c:pt idx="621">
                        <c:v>-0.60000000000000142</c:v>
                      </c:pt>
                      <c:pt idx="622">
                        <c:v>0</c:v>
                      </c:pt>
                      <c:pt idx="623">
                        <c:v>1.3000000000000007</c:v>
                      </c:pt>
                      <c:pt idx="624">
                        <c:v>-0.19999999999999929</c:v>
                      </c:pt>
                      <c:pt idx="625">
                        <c:v>1</c:v>
                      </c:pt>
                      <c:pt idx="626">
                        <c:v>0.40000000000000213</c:v>
                      </c:pt>
                      <c:pt idx="627">
                        <c:v>0.69999999999999929</c:v>
                      </c:pt>
                      <c:pt idx="628">
                        <c:v>1.1000000000000014</c:v>
                      </c:pt>
                      <c:pt idx="629">
                        <c:v>-0.30000000000000071</c:v>
                      </c:pt>
                      <c:pt idx="630">
                        <c:v>-0.19999999999999929</c:v>
                      </c:pt>
                      <c:pt idx="631">
                        <c:v>-0.30000000000000071</c:v>
                      </c:pt>
                      <c:pt idx="632">
                        <c:v>-0.19999999999999929</c:v>
                      </c:pt>
                      <c:pt idx="633">
                        <c:v>1.8000000000000007</c:v>
                      </c:pt>
                      <c:pt idx="634">
                        <c:v>1.1000000000000014</c:v>
                      </c:pt>
                      <c:pt idx="635">
                        <c:v>0.40000000000000213</c:v>
                      </c:pt>
                      <c:pt idx="636">
                        <c:v>1.5</c:v>
                      </c:pt>
                      <c:pt idx="637">
                        <c:v>-0.10000000000000142</c:v>
                      </c:pt>
                      <c:pt idx="638">
                        <c:v>1.1000000000000014</c:v>
                      </c:pt>
                      <c:pt idx="639">
                        <c:v>-1.4000000000000021</c:v>
                      </c:pt>
                      <c:pt idx="640">
                        <c:v>-1.3000000000000007</c:v>
                      </c:pt>
                      <c:pt idx="641">
                        <c:v>-0.19999999999999929</c:v>
                      </c:pt>
                      <c:pt idx="642">
                        <c:v>1.5999999999999979</c:v>
                      </c:pt>
                      <c:pt idx="643">
                        <c:v>0.30000000000000071</c:v>
                      </c:pt>
                      <c:pt idx="644">
                        <c:v>1.8000000000000007</c:v>
                      </c:pt>
                      <c:pt idx="645">
                        <c:v>0.30000000000000071</c:v>
                      </c:pt>
                      <c:pt idx="646">
                        <c:v>1.5</c:v>
                      </c:pt>
                      <c:pt idx="647">
                        <c:v>0.30000000000000071</c:v>
                      </c:pt>
                      <c:pt idx="648">
                        <c:v>0.60000000000000142</c:v>
                      </c:pt>
                      <c:pt idx="649">
                        <c:v>0.19999999999999929</c:v>
                      </c:pt>
                      <c:pt idx="650">
                        <c:v>1.3000000000000007</c:v>
                      </c:pt>
                      <c:pt idx="651">
                        <c:v>1.2999999999999972</c:v>
                      </c:pt>
                      <c:pt idx="652">
                        <c:v>0.5</c:v>
                      </c:pt>
                      <c:pt idx="653">
                        <c:v>0.19999999999999929</c:v>
                      </c:pt>
                      <c:pt idx="654">
                        <c:v>1.0999999999999979</c:v>
                      </c:pt>
                      <c:pt idx="655">
                        <c:v>1.8000000000000007</c:v>
                      </c:pt>
                      <c:pt idx="656">
                        <c:v>1.0999999999999979</c:v>
                      </c:pt>
                      <c:pt idx="657">
                        <c:v>1.0999999999999979</c:v>
                      </c:pt>
                      <c:pt idx="658">
                        <c:v>0.60000000000000142</c:v>
                      </c:pt>
                      <c:pt idx="659">
                        <c:v>0.60000000000000142</c:v>
                      </c:pt>
                      <c:pt idx="660">
                        <c:v>1.1000000000000014</c:v>
                      </c:pt>
                      <c:pt idx="661">
                        <c:v>1.5</c:v>
                      </c:pt>
                      <c:pt idx="662">
                        <c:v>0.89999999999999858</c:v>
                      </c:pt>
                      <c:pt idx="663">
                        <c:v>2.6999999999999993</c:v>
                      </c:pt>
                      <c:pt idx="664">
                        <c:v>0.39999999999999858</c:v>
                      </c:pt>
                      <c:pt idx="665">
                        <c:v>-0.60000000000000142</c:v>
                      </c:pt>
                      <c:pt idx="666">
                        <c:v>-0.39999999999999858</c:v>
                      </c:pt>
                      <c:pt idx="667">
                        <c:v>1.3000000000000007</c:v>
                      </c:pt>
                      <c:pt idx="668">
                        <c:v>-0.19999999999999929</c:v>
                      </c:pt>
                      <c:pt idx="669">
                        <c:v>0.5</c:v>
                      </c:pt>
                      <c:pt idx="670">
                        <c:v>0.69999999999999929</c:v>
                      </c:pt>
                      <c:pt idx="671">
                        <c:v>-0.30000000000000071</c:v>
                      </c:pt>
                      <c:pt idx="672">
                        <c:v>0.10000000000000142</c:v>
                      </c:pt>
                      <c:pt idx="673">
                        <c:v>0.89999999999999858</c:v>
                      </c:pt>
                      <c:pt idx="674">
                        <c:v>0.80000000000000071</c:v>
                      </c:pt>
                      <c:pt idx="675">
                        <c:v>1.9000000000000021</c:v>
                      </c:pt>
                      <c:pt idx="676">
                        <c:v>0.19999999999999929</c:v>
                      </c:pt>
                      <c:pt idx="677">
                        <c:v>0.19999999999999929</c:v>
                      </c:pt>
                      <c:pt idx="678">
                        <c:v>1.1999999999999993</c:v>
                      </c:pt>
                      <c:pt idx="679">
                        <c:v>0</c:v>
                      </c:pt>
                      <c:pt idx="680">
                        <c:v>1.1000000000000014</c:v>
                      </c:pt>
                      <c:pt idx="681">
                        <c:v>-0.59999999999999787</c:v>
                      </c:pt>
                      <c:pt idx="682">
                        <c:v>-0.39999999999999858</c:v>
                      </c:pt>
                      <c:pt idx="683">
                        <c:v>0.10000000000000142</c:v>
                      </c:pt>
                      <c:pt idx="684">
                        <c:v>0.60000000000000142</c:v>
                      </c:pt>
                      <c:pt idx="685">
                        <c:v>0.59999999999999787</c:v>
                      </c:pt>
                      <c:pt idx="686">
                        <c:v>1.8000000000000007</c:v>
                      </c:pt>
                      <c:pt idx="687">
                        <c:v>1.3999999999999986</c:v>
                      </c:pt>
                      <c:pt idx="688">
                        <c:v>0.5</c:v>
                      </c:pt>
                      <c:pt idx="689">
                        <c:v>-0.40000000000000213</c:v>
                      </c:pt>
                      <c:pt idx="690">
                        <c:v>1.1999999999999993</c:v>
                      </c:pt>
                      <c:pt idx="691">
                        <c:v>0.5</c:v>
                      </c:pt>
                      <c:pt idx="692">
                        <c:v>0.60000000000000142</c:v>
                      </c:pt>
                      <c:pt idx="693">
                        <c:v>0.5</c:v>
                      </c:pt>
                      <c:pt idx="694">
                        <c:v>0.90000000000000213</c:v>
                      </c:pt>
                      <c:pt idx="695">
                        <c:v>0.60000000000000142</c:v>
                      </c:pt>
                      <c:pt idx="696">
                        <c:v>-0.69999999999999929</c:v>
                      </c:pt>
                      <c:pt idx="697">
                        <c:v>0.19999999999999929</c:v>
                      </c:pt>
                      <c:pt idx="698">
                        <c:v>-0.70000000000000284</c:v>
                      </c:pt>
                      <c:pt idx="699">
                        <c:v>-0.10000000000000142</c:v>
                      </c:pt>
                      <c:pt idx="700">
                        <c:v>1.6000000000000014</c:v>
                      </c:pt>
                      <c:pt idx="701">
                        <c:v>-1.5</c:v>
                      </c:pt>
                      <c:pt idx="702">
                        <c:v>1.3999999999999986</c:v>
                      </c:pt>
                      <c:pt idx="703">
                        <c:v>0.30000000000000071</c:v>
                      </c:pt>
                      <c:pt idx="704">
                        <c:v>0.69999999999999929</c:v>
                      </c:pt>
                      <c:pt idx="705">
                        <c:v>0.80000000000000071</c:v>
                      </c:pt>
                      <c:pt idx="706">
                        <c:v>-0.10000000000000142</c:v>
                      </c:pt>
                      <c:pt idx="707">
                        <c:v>0.19999999999999929</c:v>
                      </c:pt>
                      <c:pt idx="708">
                        <c:v>0.69999999999999929</c:v>
                      </c:pt>
                      <c:pt idx="709">
                        <c:v>0.10000000000000142</c:v>
                      </c:pt>
                      <c:pt idx="710">
                        <c:v>0.40000000000000213</c:v>
                      </c:pt>
                      <c:pt idx="711">
                        <c:v>0.69999999999999929</c:v>
                      </c:pt>
                      <c:pt idx="712">
                        <c:v>-0.69999999999999929</c:v>
                      </c:pt>
                      <c:pt idx="713">
                        <c:v>-1.3000000000000007</c:v>
                      </c:pt>
                      <c:pt idx="714">
                        <c:v>1</c:v>
                      </c:pt>
                      <c:pt idx="715">
                        <c:v>1.1999999999999993</c:v>
                      </c:pt>
                      <c:pt idx="716">
                        <c:v>0.60000000000000142</c:v>
                      </c:pt>
                      <c:pt idx="717">
                        <c:v>1.1000000000000014</c:v>
                      </c:pt>
                      <c:pt idx="718">
                        <c:v>-1.5</c:v>
                      </c:pt>
                      <c:pt idx="719">
                        <c:v>0.69999999999999929</c:v>
                      </c:pt>
                      <c:pt idx="720">
                        <c:v>0.59999999999999787</c:v>
                      </c:pt>
                      <c:pt idx="721">
                        <c:v>0.5</c:v>
                      </c:pt>
                      <c:pt idx="722">
                        <c:v>1.6000000000000014</c:v>
                      </c:pt>
                      <c:pt idx="723">
                        <c:v>1.2999999999999972</c:v>
                      </c:pt>
                      <c:pt idx="724">
                        <c:v>1.0999999999999979</c:v>
                      </c:pt>
                      <c:pt idx="725">
                        <c:v>0.60000000000000142</c:v>
                      </c:pt>
                      <c:pt idx="726">
                        <c:v>-9.9999999999997868E-2</c:v>
                      </c:pt>
                      <c:pt idx="727">
                        <c:v>-1.1999999999999993</c:v>
                      </c:pt>
                      <c:pt idx="728">
                        <c:v>-0.19999999999999929</c:v>
                      </c:pt>
                      <c:pt idx="729">
                        <c:v>1.5</c:v>
                      </c:pt>
                      <c:pt idx="730">
                        <c:v>1.6000000000000014</c:v>
                      </c:pt>
                      <c:pt idx="731">
                        <c:v>1.1000000000000014</c:v>
                      </c:pt>
                      <c:pt idx="732">
                        <c:v>0.10000000000000142</c:v>
                      </c:pt>
                      <c:pt idx="733">
                        <c:v>-0.19999999999999929</c:v>
                      </c:pt>
                      <c:pt idx="734">
                        <c:v>-0.30000000000000071</c:v>
                      </c:pt>
                      <c:pt idx="735">
                        <c:v>1.1000000000000014</c:v>
                      </c:pt>
                      <c:pt idx="736">
                        <c:v>0.40000000000000213</c:v>
                      </c:pt>
                      <c:pt idx="737">
                        <c:v>-0.19999999999999929</c:v>
                      </c:pt>
                      <c:pt idx="738">
                        <c:v>-0.10000000000000142</c:v>
                      </c:pt>
                      <c:pt idx="739">
                        <c:v>2.4000000000000021</c:v>
                      </c:pt>
                      <c:pt idx="740">
                        <c:v>0.80000000000000071</c:v>
                      </c:pt>
                      <c:pt idx="741">
                        <c:v>-0.20000000000000284</c:v>
                      </c:pt>
                      <c:pt idx="742">
                        <c:v>9.9999999999997868E-2</c:v>
                      </c:pt>
                      <c:pt idx="743">
                        <c:v>-0.60000000000000142</c:v>
                      </c:pt>
                      <c:pt idx="744">
                        <c:v>1.3000000000000007</c:v>
                      </c:pt>
                      <c:pt idx="745">
                        <c:v>-1.4000000000000021</c:v>
                      </c:pt>
                      <c:pt idx="746">
                        <c:v>3.1999999999999993</c:v>
                      </c:pt>
                      <c:pt idx="747">
                        <c:v>1.6000000000000014</c:v>
                      </c:pt>
                      <c:pt idx="748">
                        <c:v>0.69999999999999929</c:v>
                      </c:pt>
                      <c:pt idx="749">
                        <c:v>0.10000000000000142</c:v>
                      </c:pt>
                      <c:pt idx="750">
                        <c:v>1.6999999999999993</c:v>
                      </c:pt>
                      <c:pt idx="751">
                        <c:v>0.40000000000000213</c:v>
                      </c:pt>
                      <c:pt idx="752">
                        <c:v>0.10000000000000142</c:v>
                      </c:pt>
                      <c:pt idx="753">
                        <c:v>-0.30000000000000071</c:v>
                      </c:pt>
                      <c:pt idx="754">
                        <c:v>1.9000000000000021</c:v>
                      </c:pt>
                      <c:pt idx="755">
                        <c:v>1.6999999999999993</c:v>
                      </c:pt>
                      <c:pt idx="756">
                        <c:v>1.8999999999999986</c:v>
                      </c:pt>
                      <c:pt idx="757">
                        <c:v>0.79999999999999716</c:v>
                      </c:pt>
                      <c:pt idx="758">
                        <c:v>0.19999999999999574</c:v>
                      </c:pt>
                      <c:pt idx="759">
                        <c:v>0.29999999999999716</c:v>
                      </c:pt>
                      <c:pt idx="760">
                        <c:v>0.60000000000000142</c:v>
                      </c:pt>
                      <c:pt idx="761">
                        <c:v>0.29999999999999716</c:v>
                      </c:pt>
                      <c:pt idx="762">
                        <c:v>1</c:v>
                      </c:pt>
                      <c:pt idx="763">
                        <c:v>0.39999999999999858</c:v>
                      </c:pt>
                      <c:pt idx="764">
                        <c:v>1</c:v>
                      </c:pt>
                      <c:pt idx="765">
                        <c:v>0.10000000000000142</c:v>
                      </c:pt>
                      <c:pt idx="766">
                        <c:v>-0.59999999999999787</c:v>
                      </c:pt>
                      <c:pt idx="767">
                        <c:v>0.70000000000000284</c:v>
                      </c:pt>
                      <c:pt idx="768">
                        <c:v>0.79999999999999716</c:v>
                      </c:pt>
                      <c:pt idx="769">
                        <c:v>0.19999999999999574</c:v>
                      </c:pt>
                      <c:pt idx="770">
                        <c:v>0.70000000000000284</c:v>
                      </c:pt>
                      <c:pt idx="771">
                        <c:v>1.3000000000000043</c:v>
                      </c:pt>
                      <c:pt idx="772">
                        <c:v>1</c:v>
                      </c:pt>
                      <c:pt idx="773">
                        <c:v>1.0999999999999979</c:v>
                      </c:pt>
                      <c:pt idx="774">
                        <c:v>1.0000000000000036</c:v>
                      </c:pt>
                      <c:pt idx="775">
                        <c:v>1.2999999999999972</c:v>
                      </c:pt>
                      <c:pt idx="776">
                        <c:v>9.9999999999997868E-2</c:v>
                      </c:pt>
                      <c:pt idx="777">
                        <c:v>0.40000000000000213</c:v>
                      </c:pt>
                      <c:pt idx="778">
                        <c:v>0.5</c:v>
                      </c:pt>
                      <c:pt idx="779">
                        <c:v>0.69999999999999929</c:v>
                      </c:pt>
                      <c:pt idx="780">
                        <c:v>0</c:v>
                      </c:pt>
                      <c:pt idx="781">
                        <c:v>1.8000000000000007</c:v>
                      </c:pt>
                      <c:pt idx="782">
                        <c:v>-0.5</c:v>
                      </c:pt>
                      <c:pt idx="783">
                        <c:v>1.1000000000000014</c:v>
                      </c:pt>
                      <c:pt idx="784">
                        <c:v>1.8999999999999986</c:v>
                      </c:pt>
                      <c:pt idx="785">
                        <c:v>-0.30000000000000071</c:v>
                      </c:pt>
                      <c:pt idx="786">
                        <c:v>0.20000000000000284</c:v>
                      </c:pt>
                      <c:pt idx="787">
                        <c:v>1</c:v>
                      </c:pt>
                      <c:pt idx="788">
                        <c:v>0.5</c:v>
                      </c:pt>
                      <c:pt idx="789">
                        <c:v>-1.2000000000000028</c:v>
                      </c:pt>
                      <c:pt idx="790">
                        <c:v>-0.60000000000000142</c:v>
                      </c:pt>
                      <c:pt idx="791">
                        <c:v>1.5</c:v>
                      </c:pt>
                      <c:pt idx="792">
                        <c:v>0</c:v>
                      </c:pt>
                      <c:pt idx="793">
                        <c:v>1</c:v>
                      </c:pt>
                      <c:pt idx="794">
                        <c:v>0.89999999999999858</c:v>
                      </c:pt>
                      <c:pt idx="795">
                        <c:v>-1.6000000000000014</c:v>
                      </c:pt>
                      <c:pt idx="796">
                        <c:v>0.59999999999999787</c:v>
                      </c:pt>
                      <c:pt idx="797">
                        <c:v>0.59999999999999787</c:v>
                      </c:pt>
                      <c:pt idx="798">
                        <c:v>-0.69999999999999929</c:v>
                      </c:pt>
                      <c:pt idx="799">
                        <c:v>0.69999999999999929</c:v>
                      </c:pt>
                      <c:pt idx="800">
                        <c:v>1.3000000000000007</c:v>
                      </c:pt>
                      <c:pt idx="801">
                        <c:v>0.5</c:v>
                      </c:pt>
                      <c:pt idx="802">
                        <c:v>1.2000000000000028</c:v>
                      </c:pt>
                      <c:pt idx="803">
                        <c:v>-0.40000000000000213</c:v>
                      </c:pt>
                      <c:pt idx="804">
                        <c:v>1.8000000000000007</c:v>
                      </c:pt>
                      <c:pt idx="805">
                        <c:v>1.2999999999999972</c:v>
                      </c:pt>
                      <c:pt idx="806">
                        <c:v>1.3999999999999986</c:v>
                      </c:pt>
                      <c:pt idx="807">
                        <c:v>0.60000000000000142</c:v>
                      </c:pt>
                      <c:pt idx="808">
                        <c:v>0.89999999999999858</c:v>
                      </c:pt>
                      <c:pt idx="809">
                        <c:v>1</c:v>
                      </c:pt>
                      <c:pt idx="810">
                        <c:v>1.2000000000000028</c:v>
                      </c:pt>
                      <c:pt idx="811">
                        <c:v>0.80000000000000071</c:v>
                      </c:pt>
                      <c:pt idx="812">
                        <c:v>0.10000000000000142</c:v>
                      </c:pt>
                      <c:pt idx="813">
                        <c:v>0.19999999999999929</c:v>
                      </c:pt>
                      <c:pt idx="814">
                        <c:v>2.3999999999999986</c:v>
                      </c:pt>
                      <c:pt idx="815">
                        <c:v>2.1999999999999993</c:v>
                      </c:pt>
                      <c:pt idx="816">
                        <c:v>1.3999999999999986</c:v>
                      </c:pt>
                      <c:pt idx="817">
                        <c:v>0.5</c:v>
                      </c:pt>
                      <c:pt idx="818">
                        <c:v>-0.60000000000000142</c:v>
                      </c:pt>
                      <c:pt idx="819">
                        <c:v>-1.2000000000000028</c:v>
                      </c:pt>
                      <c:pt idx="820">
                        <c:v>-0.89999999999999858</c:v>
                      </c:pt>
                      <c:pt idx="821">
                        <c:v>0</c:v>
                      </c:pt>
                      <c:pt idx="822">
                        <c:v>1</c:v>
                      </c:pt>
                      <c:pt idx="823">
                        <c:v>1</c:v>
                      </c:pt>
                      <c:pt idx="824">
                        <c:v>0.30000000000000071</c:v>
                      </c:pt>
                      <c:pt idx="825">
                        <c:v>-1</c:v>
                      </c:pt>
                      <c:pt idx="826">
                        <c:v>1.4000000000000021</c:v>
                      </c:pt>
                      <c:pt idx="827">
                        <c:v>2.6999999999999993</c:v>
                      </c:pt>
                      <c:pt idx="828">
                        <c:v>0.5</c:v>
                      </c:pt>
                      <c:pt idx="829">
                        <c:v>0.5</c:v>
                      </c:pt>
                      <c:pt idx="830">
                        <c:v>-0.5</c:v>
                      </c:pt>
                      <c:pt idx="831">
                        <c:v>1.0999999999999979</c:v>
                      </c:pt>
                      <c:pt idx="832">
                        <c:v>0.19999999999999929</c:v>
                      </c:pt>
                      <c:pt idx="833">
                        <c:v>1</c:v>
                      </c:pt>
                      <c:pt idx="834">
                        <c:v>1.8000000000000007</c:v>
                      </c:pt>
                      <c:pt idx="835">
                        <c:v>-0.39999999999999858</c:v>
                      </c:pt>
                      <c:pt idx="836">
                        <c:v>-1.6999999999999993</c:v>
                      </c:pt>
                      <c:pt idx="837">
                        <c:v>-0.19999999999999929</c:v>
                      </c:pt>
                      <c:pt idx="838">
                        <c:v>1.6999999999999993</c:v>
                      </c:pt>
                      <c:pt idx="839">
                        <c:v>0.69999999999999929</c:v>
                      </c:pt>
                      <c:pt idx="840">
                        <c:v>1.5</c:v>
                      </c:pt>
                      <c:pt idx="841">
                        <c:v>0.19999999999999929</c:v>
                      </c:pt>
                      <c:pt idx="842">
                        <c:v>0.80000000000000071</c:v>
                      </c:pt>
                      <c:pt idx="843">
                        <c:v>1.0999999999999979</c:v>
                      </c:pt>
                      <c:pt idx="844">
                        <c:v>0.80000000000000071</c:v>
                      </c:pt>
                      <c:pt idx="845">
                        <c:v>0.19999999999999929</c:v>
                      </c:pt>
                      <c:pt idx="846">
                        <c:v>-0.20000000000000284</c:v>
                      </c:pt>
                      <c:pt idx="847">
                        <c:v>0</c:v>
                      </c:pt>
                      <c:pt idx="848">
                        <c:v>0.69999999999999929</c:v>
                      </c:pt>
                      <c:pt idx="849">
                        <c:v>0.60000000000000142</c:v>
                      </c:pt>
                      <c:pt idx="850">
                        <c:v>1.4000000000000021</c:v>
                      </c:pt>
                      <c:pt idx="851">
                        <c:v>0</c:v>
                      </c:pt>
                      <c:pt idx="852">
                        <c:v>1.3000000000000007</c:v>
                      </c:pt>
                      <c:pt idx="853">
                        <c:v>1.1000000000000014</c:v>
                      </c:pt>
                      <c:pt idx="854">
                        <c:v>-0.39999999999999858</c:v>
                      </c:pt>
                      <c:pt idx="855">
                        <c:v>1.3000000000000007</c:v>
                      </c:pt>
                      <c:pt idx="856">
                        <c:v>0.5</c:v>
                      </c:pt>
                      <c:pt idx="857">
                        <c:v>0.29999999999999716</c:v>
                      </c:pt>
                      <c:pt idx="858">
                        <c:v>-0.69999999999999929</c:v>
                      </c:pt>
                      <c:pt idx="859">
                        <c:v>0.89999999999999858</c:v>
                      </c:pt>
                      <c:pt idx="860">
                        <c:v>2.5</c:v>
                      </c:pt>
                      <c:pt idx="861">
                        <c:v>-0.20000000000000284</c:v>
                      </c:pt>
                      <c:pt idx="862">
                        <c:v>1.6999999999999993</c:v>
                      </c:pt>
                      <c:pt idx="863">
                        <c:v>0.30000000000000071</c:v>
                      </c:pt>
                      <c:pt idx="864">
                        <c:v>0</c:v>
                      </c:pt>
                      <c:pt idx="865">
                        <c:v>1</c:v>
                      </c:pt>
                      <c:pt idx="866">
                        <c:v>0.5</c:v>
                      </c:pt>
                      <c:pt idx="867">
                        <c:v>-0.10000000000000142</c:v>
                      </c:pt>
                      <c:pt idx="868">
                        <c:v>-0.20000000000000284</c:v>
                      </c:pt>
                      <c:pt idx="869">
                        <c:v>0.59999999999999787</c:v>
                      </c:pt>
                      <c:pt idx="870">
                        <c:v>2.2000000000000028</c:v>
                      </c:pt>
                      <c:pt idx="871">
                        <c:v>-1.3000000000000043</c:v>
                      </c:pt>
                      <c:pt idx="872">
                        <c:v>-1.5</c:v>
                      </c:pt>
                      <c:pt idx="873">
                        <c:v>0.10000000000000142</c:v>
                      </c:pt>
                      <c:pt idx="874">
                        <c:v>0.70000000000000284</c:v>
                      </c:pt>
                      <c:pt idx="875">
                        <c:v>0</c:v>
                      </c:pt>
                      <c:pt idx="876">
                        <c:v>-1.6000000000000014</c:v>
                      </c:pt>
                      <c:pt idx="877">
                        <c:v>-0.70000000000000284</c:v>
                      </c:pt>
                      <c:pt idx="878">
                        <c:v>0.39999999999999858</c:v>
                      </c:pt>
                      <c:pt idx="879">
                        <c:v>0.20000000000000284</c:v>
                      </c:pt>
                      <c:pt idx="880">
                        <c:v>3.1000000000000014</c:v>
                      </c:pt>
                      <c:pt idx="881">
                        <c:v>-0.5</c:v>
                      </c:pt>
                      <c:pt idx="882">
                        <c:v>2.3999999999999986</c:v>
                      </c:pt>
                      <c:pt idx="883">
                        <c:v>1.1000000000000014</c:v>
                      </c:pt>
                      <c:pt idx="884">
                        <c:v>-0.39999999999999858</c:v>
                      </c:pt>
                      <c:pt idx="885">
                        <c:v>0.10000000000000142</c:v>
                      </c:pt>
                      <c:pt idx="886">
                        <c:v>0.80000000000000071</c:v>
                      </c:pt>
                      <c:pt idx="887">
                        <c:v>0.5</c:v>
                      </c:pt>
                      <c:pt idx="888">
                        <c:v>-0.5</c:v>
                      </c:pt>
                      <c:pt idx="889">
                        <c:v>2.3999999999999986</c:v>
                      </c:pt>
                      <c:pt idx="890">
                        <c:v>0.20000000000000284</c:v>
                      </c:pt>
                      <c:pt idx="891">
                        <c:v>1.2999999999999972</c:v>
                      </c:pt>
                      <c:pt idx="892">
                        <c:v>0.10000000000000142</c:v>
                      </c:pt>
                      <c:pt idx="893">
                        <c:v>-1.1999999999999957</c:v>
                      </c:pt>
                      <c:pt idx="894">
                        <c:v>1.1000000000000014</c:v>
                      </c:pt>
                      <c:pt idx="895">
                        <c:v>-1.1999999999999957</c:v>
                      </c:pt>
                      <c:pt idx="896">
                        <c:v>0.19999999999999574</c:v>
                      </c:pt>
                      <c:pt idx="897">
                        <c:v>-0.30000000000000426</c:v>
                      </c:pt>
                      <c:pt idx="898">
                        <c:v>0.59999999999999432</c:v>
                      </c:pt>
                      <c:pt idx="899">
                        <c:v>0.79999999999999716</c:v>
                      </c:pt>
                      <c:pt idx="900">
                        <c:v>1.1000000000000014</c:v>
                      </c:pt>
                      <c:pt idx="901">
                        <c:v>1.1000000000000014</c:v>
                      </c:pt>
                      <c:pt idx="902">
                        <c:v>-1.5</c:v>
                      </c:pt>
                      <c:pt idx="903">
                        <c:v>0.30000000000000426</c:v>
                      </c:pt>
                      <c:pt idx="904">
                        <c:v>0.5</c:v>
                      </c:pt>
                      <c:pt idx="905">
                        <c:v>0</c:v>
                      </c:pt>
                      <c:pt idx="906">
                        <c:v>0</c:v>
                      </c:pt>
                      <c:pt idx="907">
                        <c:v>1.0999999999999943</c:v>
                      </c:pt>
                      <c:pt idx="908">
                        <c:v>0.19999999999999574</c:v>
                      </c:pt>
                      <c:pt idx="909">
                        <c:v>1.6999999999999957</c:v>
                      </c:pt>
                      <c:pt idx="910">
                        <c:v>0.29999999999999716</c:v>
                      </c:pt>
                      <c:pt idx="911">
                        <c:v>1.7999999999999972</c:v>
                      </c:pt>
                      <c:pt idx="912">
                        <c:v>1.1999999999999957</c:v>
                      </c:pt>
                      <c:pt idx="913">
                        <c:v>-9.9999999999994316E-2</c:v>
                      </c:pt>
                      <c:pt idx="914">
                        <c:v>0.69999999999999574</c:v>
                      </c:pt>
                      <c:pt idx="915">
                        <c:v>-1.5</c:v>
                      </c:pt>
                      <c:pt idx="916">
                        <c:v>-1.6000000000000014</c:v>
                      </c:pt>
                      <c:pt idx="917">
                        <c:v>0.10000000000000142</c:v>
                      </c:pt>
                      <c:pt idx="918">
                        <c:v>0.19999999999999574</c:v>
                      </c:pt>
                      <c:pt idx="919">
                        <c:v>0.10000000000000142</c:v>
                      </c:pt>
                      <c:pt idx="920">
                        <c:v>-1.8000000000000043</c:v>
                      </c:pt>
                      <c:pt idx="921">
                        <c:v>0.40000000000000568</c:v>
                      </c:pt>
                      <c:pt idx="922">
                        <c:v>0.5</c:v>
                      </c:pt>
                      <c:pt idx="923">
                        <c:v>9.9999999999994316E-2</c:v>
                      </c:pt>
                      <c:pt idx="924">
                        <c:v>-0.79999999999999716</c:v>
                      </c:pt>
                      <c:pt idx="925">
                        <c:v>1.2000000000000028</c:v>
                      </c:pt>
                      <c:pt idx="926">
                        <c:v>0.20000000000000284</c:v>
                      </c:pt>
                      <c:pt idx="927">
                        <c:v>1.3000000000000007</c:v>
                      </c:pt>
                      <c:pt idx="928">
                        <c:v>0.80000000000000426</c:v>
                      </c:pt>
                      <c:pt idx="929">
                        <c:v>-2.3000000000000043</c:v>
                      </c:pt>
                      <c:pt idx="930">
                        <c:v>-1</c:v>
                      </c:pt>
                      <c:pt idx="931">
                        <c:v>-0.39999999999999858</c:v>
                      </c:pt>
                      <c:pt idx="932">
                        <c:v>1.2999999999999972</c:v>
                      </c:pt>
                      <c:pt idx="933">
                        <c:v>-1.3000000000000007</c:v>
                      </c:pt>
                      <c:pt idx="934">
                        <c:v>1.5</c:v>
                      </c:pt>
                      <c:pt idx="935">
                        <c:v>0</c:v>
                      </c:pt>
                      <c:pt idx="936">
                        <c:v>1.2000000000000028</c:v>
                      </c:pt>
                      <c:pt idx="937">
                        <c:v>0.10000000000000142</c:v>
                      </c:pt>
                      <c:pt idx="938">
                        <c:v>0.39999999999999858</c:v>
                      </c:pt>
                      <c:pt idx="939">
                        <c:v>0.20000000000000284</c:v>
                      </c:pt>
                      <c:pt idx="940">
                        <c:v>1</c:v>
                      </c:pt>
                      <c:pt idx="941">
                        <c:v>1.0999999999999979</c:v>
                      </c:pt>
                      <c:pt idx="942">
                        <c:v>1.3999999999999986</c:v>
                      </c:pt>
                      <c:pt idx="943">
                        <c:v>0</c:v>
                      </c:pt>
                      <c:pt idx="944">
                        <c:v>0.60000000000000142</c:v>
                      </c:pt>
                      <c:pt idx="945">
                        <c:v>-0.5</c:v>
                      </c:pt>
                      <c:pt idx="946">
                        <c:v>0.5</c:v>
                      </c:pt>
                      <c:pt idx="947">
                        <c:v>1.7000000000000028</c:v>
                      </c:pt>
                      <c:pt idx="948">
                        <c:v>-0.70000000000000284</c:v>
                      </c:pt>
                      <c:pt idx="949">
                        <c:v>0.19999999999999929</c:v>
                      </c:pt>
                      <c:pt idx="950">
                        <c:v>0</c:v>
                      </c:pt>
                      <c:pt idx="951">
                        <c:v>-0.5</c:v>
                      </c:pt>
                      <c:pt idx="952">
                        <c:v>0.89999999999999858</c:v>
                      </c:pt>
                      <c:pt idx="953">
                        <c:v>0.19999999999999929</c:v>
                      </c:pt>
                      <c:pt idx="954">
                        <c:v>0.30000000000000071</c:v>
                      </c:pt>
                      <c:pt idx="955">
                        <c:v>-0.29999999999999716</c:v>
                      </c:pt>
                      <c:pt idx="956">
                        <c:v>0.80000000000000071</c:v>
                      </c:pt>
                      <c:pt idx="957">
                        <c:v>0.69999999999999929</c:v>
                      </c:pt>
                      <c:pt idx="958">
                        <c:v>-0.40000000000000213</c:v>
                      </c:pt>
                      <c:pt idx="959">
                        <c:v>-0.80000000000000071</c:v>
                      </c:pt>
                      <c:pt idx="960">
                        <c:v>2</c:v>
                      </c:pt>
                      <c:pt idx="961">
                        <c:v>0.10000000000000142</c:v>
                      </c:pt>
                      <c:pt idx="962">
                        <c:v>0.69999999999999929</c:v>
                      </c:pt>
                      <c:pt idx="963">
                        <c:v>-0.29999999999999716</c:v>
                      </c:pt>
                      <c:pt idx="964">
                        <c:v>0.39999999999999858</c:v>
                      </c:pt>
                      <c:pt idx="965">
                        <c:v>0.10000000000000142</c:v>
                      </c:pt>
                      <c:pt idx="966">
                        <c:v>1.6999999999999993</c:v>
                      </c:pt>
                      <c:pt idx="967">
                        <c:v>2.1999999999999993</c:v>
                      </c:pt>
                      <c:pt idx="968">
                        <c:v>1.3999999999999986</c:v>
                      </c:pt>
                      <c:pt idx="969">
                        <c:v>0</c:v>
                      </c:pt>
                      <c:pt idx="970">
                        <c:v>-0.39999999999999858</c:v>
                      </c:pt>
                      <c:pt idx="971">
                        <c:v>-0.69999999999999929</c:v>
                      </c:pt>
                      <c:pt idx="972">
                        <c:v>-0.10000000000000142</c:v>
                      </c:pt>
                      <c:pt idx="973">
                        <c:v>1</c:v>
                      </c:pt>
                      <c:pt idx="974">
                        <c:v>1.6000000000000014</c:v>
                      </c:pt>
                      <c:pt idx="975">
                        <c:v>0</c:v>
                      </c:pt>
                      <c:pt idx="976">
                        <c:v>0.10000000000000142</c:v>
                      </c:pt>
                      <c:pt idx="977">
                        <c:v>1.1999999999999993</c:v>
                      </c:pt>
                      <c:pt idx="978">
                        <c:v>-0.69999999999999929</c:v>
                      </c:pt>
                      <c:pt idx="979">
                        <c:v>-1.1000000000000014</c:v>
                      </c:pt>
                      <c:pt idx="980">
                        <c:v>1.1000000000000014</c:v>
                      </c:pt>
                      <c:pt idx="981">
                        <c:v>0.80000000000000071</c:v>
                      </c:pt>
                      <c:pt idx="982">
                        <c:v>1.3999999999999986</c:v>
                      </c:pt>
                      <c:pt idx="983">
                        <c:v>-1.3999999999999986</c:v>
                      </c:pt>
                      <c:pt idx="984">
                        <c:v>-9.9999999999997868E-2</c:v>
                      </c:pt>
                      <c:pt idx="985">
                        <c:v>0.39999999999999858</c:v>
                      </c:pt>
                      <c:pt idx="986">
                        <c:v>0.70000000000000284</c:v>
                      </c:pt>
                      <c:pt idx="987">
                        <c:v>0.60000000000000142</c:v>
                      </c:pt>
                      <c:pt idx="988">
                        <c:v>0</c:v>
                      </c:pt>
                      <c:pt idx="989">
                        <c:v>-1.2000000000000028</c:v>
                      </c:pt>
                      <c:pt idx="990">
                        <c:v>0.5</c:v>
                      </c:pt>
                      <c:pt idx="991">
                        <c:v>0.10000000000000142</c:v>
                      </c:pt>
                      <c:pt idx="992">
                        <c:v>-0.69999999999999929</c:v>
                      </c:pt>
                      <c:pt idx="993">
                        <c:v>1.6000000000000014</c:v>
                      </c:pt>
                      <c:pt idx="994">
                        <c:v>0.39999999999999858</c:v>
                      </c:pt>
                      <c:pt idx="995">
                        <c:v>1.5</c:v>
                      </c:pt>
                      <c:pt idx="996">
                        <c:v>1.6999999999999993</c:v>
                      </c:pt>
                      <c:pt idx="997">
                        <c:v>0.20000000000000284</c:v>
                      </c:pt>
                      <c:pt idx="998">
                        <c:v>1.1999999999999993</c:v>
                      </c:pt>
                      <c:pt idx="999">
                        <c:v>-0.5</c:v>
                      </c:pt>
                      <c:pt idx="1000">
                        <c:v>0.59999999999999787</c:v>
                      </c:pt>
                      <c:pt idx="1001">
                        <c:v>-0.19999999999999929</c:v>
                      </c:pt>
                      <c:pt idx="1002">
                        <c:v>1.6000000000000014</c:v>
                      </c:pt>
                      <c:pt idx="1003">
                        <c:v>0.10000000000000142</c:v>
                      </c:pt>
                      <c:pt idx="1004">
                        <c:v>-0.60000000000000142</c:v>
                      </c:pt>
                      <c:pt idx="1005">
                        <c:v>0.10000000000000142</c:v>
                      </c:pt>
                      <c:pt idx="1006">
                        <c:v>1.5</c:v>
                      </c:pt>
                      <c:pt idx="1007">
                        <c:v>-1.1000000000000014</c:v>
                      </c:pt>
                      <c:pt idx="1008">
                        <c:v>0</c:v>
                      </c:pt>
                      <c:pt idx="1009">
                        <c:v>0.69999999999999929</c:v>
                      </c:pt>
                      <c:pt idx="1010">
                        <c:v>1.5</c:v>
                      </c:pt>
                      <c:pt idx="1011">
                        <c:v>1.2000000000000028</c:v>
                      </c:pt>
                      <c:pt idx="1012">
                        <c:v>0.89999999999999858</c:v>
                      </c:pt>
                      <c:pt idx="1013">
                        <c:v>-0.79999999999999893</c:v>
                      </c:pt>
                      <c:pt idx="1014">
                        <c:v>0.30000000000000071</c:v>
                      </c:pt>
                      <c:pt idx="1015">
                        <c:v>1.8000000000000007</c:v>
                      </c:pt>
                      <c:pt idx="1016">
                        <c:v>0.90000000000000213</c:v>
                      </c:pt>
                      <c:pt idx="1017">
                        <c:v>1</c:v>
                      </c:pt>
                      <c:pt idx="1018">
                        <c:v>1.3999999999999986</c:v>
                      </c:pt>
                      <c:pt idx="1019">
                        <c:v>-0.10000000000000142</c:v>
                      </c:pt>
                      <c:pt idx="1020">
                        <c:v>-0.30000000000000071</c:v>
                      </c:pt>
                      <c:pt idx="1021">
                        <c:v>-0.5</c:v>
                      </c:pt>
                      <c:pt idx="1022">
                        <c:v>1</c:v>
                      </c:pt>
                      <c:pt idx="1023">
                        <c:v>0.90000000000000213</c:v>
                      </c:pt>
                      <c:pt idx="1024">
                        <c:v>0.5</c:v>
                      </c:pt>
                      <c:pt idx="1025">
                        <c:v>0.5</c:v>
                      </c:pt>
                      <c:pt idx="1026">
                        <c:v>1.5</c:v>
                      </c:pt>
                      <c:pt idx="1027">
                        <c:v>1.8000000000000007</c:v>
                      </c:pt>
                      <c:pt idx="1028">
                        <c:v>-0.40000000000000213</c:v>
                      </c:pt>
                      <c:pt idx="1029">
                        <c:v>0.39999999999999858</c:v>
                      </c:pt>
                      <c:pt idx="1030">
                        <c:v>-1.6000000000000014</c:v>
                      </c:pt>
                      <c:pt idx="1031">
                        <c:v>1</c:v>
                      </c:pt>
                      <c:pt idx="1032">
                        <c:v>0.69999999999999929</c:v>
                      </c:pt>
                      <c:pt idx="1033">
                        <c:v>-0.30000000000000071</c:v>
                      </c:pt>
                      <c:pt idx="1034">
                        <c:v>1.1000000000000014</c:v>
                      </c:pt>
                      <c:pt idx="1035">
                        <c:v>0.59999999999999787</c:v>
                      </c:pt>
                      <c:pt idx="1036">
                        <c:v>0.10000000000000142</c:v>
                      </c:pt>
                      <c:pt idx="1037">
                        <c:v>1.6999999999999993</c:v>
                      </c:pt>
                      <c:pt idx="1038">
                        <c:v>0.59999999999999787</c:v>
                      </c:pt>
                      <c:pt idx="1039">
                        <c:v>-0.5</c:v>
                      </c:pt>
                      <c:pt idx="1040">
                        <c:v>1.2000000000000028</c:v>
                      </c:pt>
                      <c:pt idx="1041">
                        <c:v>0.59999999999999787</c:v>
                      </c:pt>
                      <c:pt idx="1042">
                        <c:v>9.9999999999997868E-2</c:v>
                      </c:pt>
                      <c:pt idx="1043">
                        <c:v>1</c:v>
                      </c:pt>
                      <c:pt idx="1044">
                        <c:v>1.4000000000000021</c:v>
                      </c:pt>
                      <c:pt idx="1045">
                        <c:v>-0.70000000000000284</c:v>
                      </c:pt>
                      <c:pt idx="1046">
                        <c:v>1.1999999999999993</c:v>
                      </c:pt>
                      <c:pt idx="1047">
                        <c:v>0.89999999999999858</c:v>
                      </c:pt>
                      <c:pt idx="1048">
                        <c:v>1.0999999999999979</c:v>
                      </c:pt>
                      <c:pt idx="1049">
                        <c:v>0.89999999999999858</c:v>
                      </c:pt>
                      <c:pt idx="1050">
                        <c:v>1.6999999999999993</c:v>
                      </c:pt>
                      <c:pt idx="1051">
                        <c:v>0.5</c:v>
                      </c:pt>
                      <c:pt idx="1052">
                        <c:v>-0.10000000000000142</c:v>
                      </c:pt>
                      <c:pt idx="1053">
                        <c:v>-0.69999999999999929</c:v>
                      </c:pt>
                      <c:pt idx="1054">
                        <c:v>0.40000000000000213</c:v>
                      </c:pt>
                      <c:pt idx="1055">
                        <c:v>0.19999999999999929</c:v>
                      </c:pt>
                      <c:pt idx="1056">
                        <c:v>1</c:v>
                      </c:pt>
                      <c:pt idx="1057">
                        <c:v>-1.3999999999999986</c:v>
                      </c:pt>
                      <c:pt idx="1058">
                        <c:v>1.1000000000000014</c:v>
                      </c:pt>
                      <c:pt idx="1059">
                        <c:v>0.20000000000000284</c:v>
                      </c:pt>
                      <c:pt idx="1060">
                        <c:v>-0.39999999999999858</c:v>
                      </c:pt>
                      <c:pt idx="1061">
                        <c:v>-0.39999999999999858</c:v>
                      </c:pt>
                      <c:pt idx="1062">
                        <c:v>1.1999999999999993</c:v>
                      </c:pt>
                      <c:pt idx="1063">
                        <c:v>1</c:v>
                      </c:pt>
                      <c:pt idx="1064">
                        <c:v>0.60000000000000142</c:v>
                      </c:pt>
                      <c:pt idx="1065">
                        <c:v>0.40000000000000213</c:v>
                      </c:pt>
                      <c:pt idx="1066">
                        <c:v>1.7000000000000028</c:v>
                      </c:pt>
                      <c:pt idx="1067">
                        <c:v>1</c:v>
                      </c:pt>
                      <c:pt idx="1068">
                        <c:v>-0.20000000000000284</c:v>
                      </c:pt>
                      <c:pt idx="1069">
                        <c:v>-0.60000000000000142</c:v>
                      </c:pt>
                      <c:pt idx="1070">
                        <c:v>0.80000000000000071</c:v>
                      </c:pt>
                      <c:pt idx="1071">
                        <c:v>1.4000000000000021</c:v>
                      </c:pt>
                      <c:pt idx="1072">
                        <c:v>-0.30000000000000071</c:v>
                      </c:pt>
                      <c:pt idx="1073">
                        <c:v>-0.19999999999999929</c:v>
                      </c:pt>
                      <c:pt idx="1074">
                        <c:v>-0.60000000000000142</c:v>
                      </c:pt>
                      <c:pt idx="1075">
                        <c:v>0.89999999999999858</c:v>
                      </c:pt>
                      <c:pt idx="1076">
                        <c:v>-0.90000000000000213</c:v>
                      </c:pt>
                      <c:pt idx="1077">
                        <c:v>1.1000000000000014</c:v>
                      </c:pt>
                      <c:pt idx="1078">
                        <c:v>1</c:v>
                      </c:pt>
                      <c:pt idx="1079">
                        <c:v>1.8000000000000007</c:v>
                      </c:pt>
                      <c:pt idx="1080">
                        <c:v>-0.10000000000000142</c:v>
                      </c:pt>
                      <c:pt idx="1081">
                        <c:v>0</c:v>
                      </c:pt>
                      <c:pt idx="1082">
                        <c:v>0</c:v>
                      </c:pt>
                      <c:pt idx="1083">
                        <c:v>0.5</c:v>
                      </c:pt>
                      <c:pt idx="1084">
                        <c:v>0.79999999999999716</c:v>
                      </c:pt>
                      <c:pt idx="1085">
                        <c:v>-1.0999999999999996</c:v>
                      </c:pt>
                      <c:pt idx="1086">
                        <c:v>0.5</c:v>
                      </c:pt>
                      <c:pt idx="1087">
                        <c:v>9.9999999999997868E-2</c:v>
                      </c:pt>
                      <c:pt idx="1088">
                        <c:v>0.70000000000000107</c:v>
                      </c:pt>
                      <c:pt idx="1089">
                        <c:v>1.7999999999999989</c:v>
                      </c:pt>
                      <c:pt idx="1090">
                        <c:v>0.80000000000000071</c:v>
                      </c:pt>
                      <c:pt idx="1091">
                        <c:v>1.5999999999999996</c:v>
                      </c:pt>
                      <c:pt idx="1092">
                        <c:v>0.29999999999999893</c:v>
                      </c:pt>
                      <c:pt idx="1093">
                        <c:v>-0.30000000000000071</c:v>
                      </c:pt>
                      <c:pt idx="1094">
                        <c:v>-2.6000000000000014</c:v>
                      </c:pt>
                      <c:pt idx="1095">
                        <c:v>-9.9999999999999645E-2</c:v>
                      </c:pt>
                      <c:pt idx="1096">
                        <c:v>0.5</c:v>
                      </c:pt>
                      <c:pt idx="1097">
                        <c:v>0.79999999999999893</c:v>
                      </c:pt>
                      <c:pt idx="1098">
                        <c:v>0.5</c:v>
                      </c:pt>
                      <c:pt idx="1099">
                        <c:v>0.89999999999999858</c:v>
                      </c:pt>
                      <c:pt idx="1100">
                        <c:v>-1.4000000000000004</c:v>
                      </c:pt>
                      <c:pt idx="1101">
                        <c:v>1.5000000000000018</c:v>
                      </c:pt>
                      <c:pt idx="1102">
                        <c:v>1.0999999999999996</c:v>
                      </c:pt>
                      <c:pt idx="1103">
                        <c:v>0.59999999999999964</c:v>
                      </c:pt>
                      <c:pt idx="1104">
                        <c:v>0.10000000000000142</c:v>
                      </c:pt>
                      <c:pt idx="1105">
                        <c:v>0.30000000000000071</c:v>
                      </c:pt>
                      <c:pt idx="1106">
                        <c:v>1.2999999999999989</c:v>
                      </c:pt>
                      <c:pt idx="1107">
                        <c:v>0</c:v>
                      </c:pt>
                      <c:pt idx="1108">
                        <c:v>-0.59999999999999964</c:v>
                      </c:pt>
                      <c:pt idx="1109">
                        <c:v>1.4000000000000004</c:v>
                      </c:pt>
                      <c:pt idx="1110">
                        <c:v>0.59999999999999964</c:v>
                      </c:pt>
                      <c:pt idx="1111">
                        <c:v>0.79999999999999893</c:v>
                      </c:pt>
                      <c:pt idx="1112">
                        <c:v>0.40000000000000036</c:v>
                      </c:pt>
                      <c:pt idx="1113">
                        <c:v>0.5</c:v>
                      </c:pt>
                      <c:pt idx="1114">
                        <c:v>0.40000000000000036</c:v>
                      </c:pt>
                      <c:pt idx="1115">
                        <c:v>-0.30000000000000071</c:v>
                      </c:pt>
                      <c:pt idx="1116">
                        <c:v>1</c:v>
                      </c:pt>
                      <c:pt idx="1117">
                        <c:v>-0.20000000000000107</c:v>
                      </c:pt>
                      <c:pt idx="1118">
                        <c:v>1.2999999999999989</c:v>
                      </c:pt>
                      <c:pt idx="1119">
                        <c:v>-1</c:v>
                      </c:pt>
                      <c:pt idx="1120">
                        <c:v>0.60000000000000142</c:v>
                      </c:pt>
                      <c:pt idx="1121">
                        <c:v>-0.99999999999999822</c:v>
                      </c:pt>
                      <c:pt idx="1122">
                        <c:v>0.79999999999999893</c:v>
                      </c:pt>
                      <c:pt idx="1123">
                        <c:v>1.0999999999999996</c:v>
                      </c:pt>
                      <c:pt idx="1124">
                        <c:v>0.40000000000000213</c:v>
                      </c:pt>
                      <c:pt idx="1125">
                        <c:v>1.2000000000000011</c:v>
                      </c:pt>
                      <c:pt idx="1126">
                        <c:v>0.79999999999999893</c:v>
                      </c:pt>
                      <c:pt idx="1127">
                        <c:v>1.7999999999999989</c:v>
                      </c:pt>
                      <c:pt idx="1128">
                        <c:v>-0.39999999999999858</c:v>
                      </c:pt>
                      <c:pt idx="1129">
                        <c:v>-0.90000000000000036</c:v>
                      </c:pt>
                      <c:pt idx="1130">
                        <c:v>-1.4000000000000004</c:v>
                      </c:pt>
                      <c:pt idx="1131">
                        <c:v>-0.40000000000000036</c:v>
                      </c:pt>
                      <c:pt idx="1132">
                        <c:v>-1.4000000000000004</c:v>
                      </c:pt>
                      <c:pt idx="1133">
                        <c:v>1.5999999999999996</c:v>
                      </c:pt>
                      <c:pt idx="1134">
                        <c:v>-0.5</c:v>
                      </c:pt>
                      <c:pt idx="1135">
                        <c:v>1</c:v>
                      </c:pt>
                      <c:pt idx="1136">
                        <c:v>-1.5999999999999996</c:v>
                      </c:pt>
                      <c:pt idx="1137">
                        <c:v>0.30000000000000071</c:v>
                      </c:pt>
                      <c:pt idx="1138">
                        <c:v>0.39999999999999858</c:v>
                      </c:pt>
                      <c:pt idx="1139">
                        <c:v>-0.70000000000000107</c:v>
                      </c:pt>
                      <c:pt idx="1140">
                        <c:v>1</c:v>
                      </c:pt>
                      <c:pt idx="1141">
                        <c:v>0.30000000000000071</c:v>
                      </c:pt>
                      <c:pt idx="1142">
                        <c:v>9.9999999999999645E-2</c:v>
                      </c:pt>
                      <c:pt idx="1143">
                        <c:v>-0.80000000000000071</c:v>
                      </c:pt>
                      <c:pt idx="1144">
                        <c:v>1.5</c:v>
                      </c:pt>
                      <c:pt idx="1145">
                        <c:v>1.0999999999999996</c:v>
                      </c:pt>
                      <c:pt idx="1146">
                        <c:v>0.90000000000000036</c:v>
                      </c:pt>
                      <c:pt idx="1147">
                        <c:v>0.20000000000000107</c:v>
                      </c:pt>
                      <c:pt idx="1148">
                        <c:v>-0.59999999999999964</c:v>
                      </c:pt>
                      <c:pt idx="1149">
                        <c:v>2</c:v>
                      </c:pt>
                      <c:pt idx="1150">
                        <c:v>1.1999999999999993</c:v>
                      </c:pt>
                      <c:pt idx="1151">
                        <c:v>0.40000000000000036</c:v>
                      </c:pt>
                      <c:pt idx="1152">
                        <c:v>0</c:v>
                      </c:pt>
                      <c:pt idx="1153">
                        <c:v>9.9999999999999645E-2</c:v>
                      </c:pt>
                      <c:pt idx="1154">
                        <c:v>-1.4000000000000004</c:v>
                      </c:pt>
                      <c:pt idx="1155">
                        <c:v>1.8000000000000007</c:v>
                      </c:pt>
                      <c:pt idx="1156">
                        <c:v>2.1000000000000014</c:v>
                      </c:pt>
                      <c:pt idx="1157">
                        <c:v>0.19999999999999929</c:v>
                      </c:pt>
                      <c:pt idx="1158">
                        <c:v>0.20000000000000107</c:v>
                      </c:pt>
                      <c:pt idx="1159">
                        <c:v>1.3000000000000007</c:v>
                      </c:pt>
                      <c:pt idx="1160">
                        <c:v>0.5</c:v>
                      </c:pt>
                      <c:pt idx="1161">
                        <c:v>-0.5</c:v>
                      </c:pt>
                      <c:pt idx="1162">
                        <c:v>0.80000000000000071</c:v>
                      </c:pt>
                      <c:pt idx="1163">
                        <c:v>-0.59999999999999964</c:v>
                      </c:pt>
                      <c:pt idx="1164">
                        <c:v>-0.80000000000000071</c:v>
                      </c:pt>
                      <c:pt idx="1165">
                        <c:v>0.20000000000000107</c:v>
                      </c:pt>
                      <c:pt idx="1166">
                        <c:v>0.5</c:v>
                      </c:pt>
                      <c:pt idx="1167">
                        <c:v>1.2999999999999989</c:v>
                      </c:pt>
                      <c:pt idx="1168">
                        <c:v>-0.70000000000000107</c:v>
                      </c:pt>
                      <c:pt idx="1169">
                        <c:v>-0.5</c:v>
                      </c:pt>
                      <c:pt idx="1170">
                        <c:v>0.80000000000000071</c:v>
                      </c:pt>
                      <c:pt idx="1171">
                        <c:v>0.59999999999999964</c:v>
                      </c:pt>
                      <c:pt idx="1172">
                        <c:v>0.80000000000000071</c:v>
                      </c:pt>
                      <c:pt idx="1173">
                        <c:v>2</c:v>
                      </c:pt>
                      <c:pt idx="1174">
                        <c:v>-1.2999999999999989</c:v>
                      </c:pt>
                      <c:pt idx="1175">
                        <c:v>0.59999999999999964</c:v>
                      </c:pt>
                      <c:pt idx="1176">
                        <c:v>1.4000000000000004</c:v>
                      </c:pt>
                      <c:pt idx="1177">
                        <c:v>0</c:v>
                      </c:pt>
                      <c:pt idx="1178">
                        <c:v>0.29999999999999893</c:v>
                      </c:pt>
                      <c:pt idx="1179">
                        <c:v>2</c:v>
                      </c:pt>
                      <c:pt idx="1180">
                        <c:v>-1.2999999999999989</c:v>
                      </c:pt>
                      <c:pt idx="1181">
                        <c:v>1.5999999999999996</c:v>
                      </c:pt>
                      <c:pt idx="1182">
                        <c:v>1.9000000000000004</c:v>
                      </c:pt>
                      <c:pt idx="1183">
                        <c:v>0.90000000000000036</c:v>
                      </c:pt>
                      <c:pt idx="1184">
                        <c:v>1</c:v>
                      </c:pt>
                      <c:pt idx="1185">
                        <c:v>0.59999999999999964</c:v>
                      </c:pt>
                      <c:pt idx="1186">
                        <c:v>0.19999999999999929</c:v>
                      </c:pt>
                      <c:pt idx="1187">
                        <c:v>-1.9000000000000004</c:v>
                      </c:pt>
                      <c:pt idx="1188">
                        <c:v>-1.2000000000000011</c:v>
                      </c:pt>
                      <c:pt idx="1189">
                        <c:v>0.70000000000000107</c:v>
                      </c:pt>
                      <c:pt idx="1190">
                        <c:v>0.20000000000000107</c:v>
                      </c:pt>
                      <c:pt idx="1191">
                        <c:v>1.4000000000000004</c:v>
                      </c:pt>
                      <c:pt idx="1192">
                        <c:v>2.0999999999999996</c:v>
                      </c:pt>
                      <c:pt idx="1193">
                        <c:v>2</c:v>
                      </c:pt>
                      <c:pt idx="1194">
                        <c:v>1.1999999999999993</c:v>
                      </c:pt>
                      <c:pt idx="1195">
                        <c:v>2.4000000000000004</c:v>
                      </c:pt>
                      <c:pt idx="1196">
                        <c:v>0.39999999999999858</c:v>
                      </c:pt>
                      <c:pt idx="1197">
                        <c:v>0.40000000000000036</c:v>
                      </c:pt>
                      <c:pt idx="1198">
                        <c:v>0.40000000000000036</c:v>
                      </c:pt>
                      <c:pt idx="1199">
                        <c:v>-0.30000000000000071</c:v>
                      </c:pt>
                      <c:pt idx="1200">
                        <c:v>0.79999999999999893</c:v>
                      </c:pt>
                      <c:pt idx="1201">
                        <c:v>0.5</c:v>
                      </c:pt>
                      <c:pt idx="1202">
                        <c:v>1.0999999999999996</c:v>
                      </c:pt>
                      <c:pt idx="1203">
                        <c:v>0</c:v>
                      </c:pt>
                      <c:pt idx="1204">
                        <c:v>0.89999999999999858</c:v>
                      </c:pt>
                      <c:pt idx="1205">
                        <c:v>1.5</c:v>
                      </c:pt>
                      <c:pt idx="1206">
                        <c:v>0.79999999999999893</c:v>
                      </c:pt>
                      <c:pt idx="1207">
                        <c:v>1.2999999999999989</c:v>
                      </c:pt>
                      <c:pt idx="1208">
                        <c:v>-9.9999999999999645E-2</c:v>
                      </c:pt>
                      <c:pt idx="1209">
                        <c:v>0.29999999999999893</c:v>
                      </c:pt>
                      <c:pt idx="1210">
                        <c:v>0.19999999999999929</c:v>
                      </c:pt>
                      <c:pt idx="1211">
                        <c:v>0</c:v>
                      </c:pt>
                      <c:pt idx="1212">
                        <c:v>-0.60000000000000142</c:v>
                      </c:pt>
                      <c:pt idx="1213">
                        <c:v>1.1999999999999993</c:v>
                      </c:pt>
                      <c:pt idx="1214">
                        <c:v>0.5</c:v>
                      </c:pt>
                      <c:pt idx="1215">
                        <c:v>1</c:v>
                      </c:pt>
                      <c:pt idx="1216">
                        <c:v>1.6000000000000014</c:v>
                      </c:pt>
                      <c:pt idx="1217">
                        <c:v>9.9999999999999645E-2</c:v>
                      </c:pt>
                      <c:pt idx="1218">
                        <c:v>1.7000000000000011</c:v>
                      </c:pt>
                      <c:pt idx="1219">
                        <c:v>9.9999999999999645E-2</c:v>
                      </c:pt>
                      <c:pt idx="1220">
                        <c:v>-0.60000000000000142</c:v>
                      </c:pt>
                      <c:pt idx="1221">
                        <c:v>-0.79999999999999893</c:v>
                      </c:pt>
                      <c:pt idx="1222">
                        <c:v>1.4000000000000004</c:v>
                      </c:pt>
                      <c:pt idx="1223">
                        <c:v>0.39999999999999858</c:v>
                      </c:pt>
                      <c:pt idx="1224">
                        <c:v>-1.7000000000000011</c:v>
                      </c:pt>
                      <c:pt idx="1225">
                        <c:v>-0.19999999999999929</c:v>
                      </c:pt>
                      <c:pt idx="1226">
                        <c:v>1</c:v>
                      </c:pt>
                      <c:pt idx="1227">
                        <c:v>-1.1999999999999993</c:v>
                      </c:pt>
                      <c:pt idx="1228">
                        <c:v>0</c:v>
                      </c:pt>
                      <c:pt idx="1229">
                        <c:v>0</c:v>
                      </c:pt>
                      <c:pt idx="1230">
                        <c:v>0.80000000000000071</c:v>
                      </c:pt>
                      <c:pt idx="1231">
                        <c:v>-0.10000000000000142</c:v>
                      </c:pt>
                      <c:pt idx="1232">
                        <c:v>0.70000000000000107</c:v>
                      </c:pt>
                      <c:pt idx="1233">
                        <c:v>0.19999999999999929</c:v>
                      </c:pt>
                      <c:pt idx="1234">
                        <c:v>1</c:v>
                      </c:pt>
                      <c:pt idx="1235">
                        <c:v>0.59999999999999964</c:v>
                      </c:pt>
                      <c:pt idx="1236">
                        <c:v>1</c:v>
                      </c:pt>
                      <c:pt idx="1237">
                        <c:v>0.80000000000000071</c:v>
                      </c:pt>
                      <c:pt idx="1238">
                        <c:v>0.19999999999999929</c:v>
                      </c:pt>
                      <c:pt idx="1239">
                        <c:v>1.5999999999999996</c:v>
                      </c:pt>
                      <c:pt idx="1240">
                        <c:v>0.29999999999999893</c:v>
                      </c:pt>
                      <c:pt idx="1241">
                        <c:v>-0.19999999999999929</c:v>
                      </c:pt>
                      <c:pt idx="1242">
                        <c:v>-1.3999999999999986</c:v>
                      </c:pt>
                      <c:pt idx="1243">
                        <c:v>0.30000000000000071</c:v>
                      </c:pt>
                      <c:pt idx="1244">
                        <c:v>1.2999999999999989</c:v>
                      </c:pt>
                      <c:pt idx="1245">
                        <c:v>0.19999999999999929</c:v>
                      </c:pt>
                      <c:pt idx="1246">
                        <c:v>-0.79999999999999893</c:v>
                      </c:pt>
                      <c:pt idx="1247">
                        <c:v>1.8000000000000007</c:v>
                      </c:pt>
                      <c:pt idx="1248">
                        <c:v>1.2999999999999989</c:v>
                      </c:pt>
                      <c:pt idx="1249">
                        <c:v>9.9999999999999645E-2</c:v>
                      </c:pt>
                      <c:pt idx="1250">
                        <c:v>0</c:v>
                      </c:pt>
                      <c:pt idx="1251">
                        <c:v>1.4000000000000004</c:v>
                      </c:pt>
                      <c:pt idx="1252">
                        <c:v>-0.5</c:v>
                      </c:pt>
                      <c:pt idx="1253">
                        <c:v>-9.9999999999999645E-2</c:v>
                      </c:pt>
                      <c:pt idx="1254">
                        <c:v>0.89999999999999858</c:v>
                      </c:pt>
                      <c:pt idx="1255">
                        <c:v>-0.29999999999999893</c:v>
                      </c:pt>
                      <c:pt idx="1256">
                        <c:v>0.40000000000000036</c:v>
                      </c:pt>
                      <c:pt idx="1257">
                        <c:v>-0.59999999999999964</c:v>
                      </c:pt>
                      <c:pt idx="1258">
                        <c:v>-0.39999999999999858</c:v>
                      </c:pt>
                      <c:pt idx="1259">
                        <c:v>0.80000000000000071</c:v>
                      </c:pt>
                      <c:pt idx="1260">
                        <c:v>9.9999999999999645E-2</c:v>
                      </c:pt>
                      <c:pt idx="1261">
                        <c:v>0.19999999999999929</c:v>
                      </c:pt>
                      <c:pt idx="1262">
                        <c:v>1</c:v>
                      </c:pt>
                      <c:pt idx="1263">
                        <c:v>-0.30000000000000071</c:v>
                      </c:pt>
                      <c:pt idx="1264">
                        <c:v>1.0000000000000018</c:v>
                      </c:pt>
                      <c:pt idx="1265">
                        <c:v>0.19999999999999929</c:v>
                      </c:pt>
                      <c:pt idx="1266">
                        <c:v>-0.59999999999999964</c:v>
                      </c:pt>
                      <c:pt idx="1267">
                        <c:v>-0.39999999999999858</c:v>
                      </c:pt>
                      <c:pt idx="1268">
                        <c:v>1</c:v>
                      </c:pt>
                      <c:pt idx="1269">
                        <c:v>0.80000000000000071</c:v>
                      </c:pt>
                      <c:pt idx="1270">
                        <c:v>-0.5</c:v>
                      </c:pt>
                      <c:pt idx="1271">
                        <c:v>1</c:v>
                      </c:pt>
                      <c:pt idx="1272">
                        <c:v>-0.79999999999999893</c:v>
                      </c:pt>
                      <c:pt idx="1273">
                        <c:v>-1.9000000000000004</c:v>
                      </c:pt>
                      <c:pt idx="1274">
                        <c:v>0.20000000000000107</c:v>
                      </c:pt>
                      <c:pt idx="1275">
                        <c:v>1.3000000000000007</c:v>
                      </c:pt>
                      <c:pt idx="1276">
                        <c:v>0.39999999999999858</c:v>
                      </c:pt>
                      <c:pt idx="1277">
                        <c:v>-0.90000000000000036</c:v>
                      </c:pt>
                      <c:pt idx="1278">
                        <c:v>0.5</c:v>
                      </c:pt>
                      <c:pt idx="1279">
                        <c:v>-0.70000000000000107</c:v>
                      </c:pt>
                      <c:pt idx="1280">
                        <c:v>-1.5999999999999996</c:v>
                      </c:pt>
                      <c:pt idx="1281">
                        <c:v>0.89999999999999858</c:v>
                      </c:pt>
                      <c:pt idx="1282">
                        <c:v>1.8000000000000007</c:v>
                      </c:pt>
                      <c:pt idx="1283">
                        <c:v>0.80000000000000071</c:v>
                      </c:pt>
                      <c:pt idx="1284">
                        <c:v>9.9999999999999645E-2</c:v>
                      </c:pt>
                      <c:pt idx="1285">
                        <c:v>0.79999999999999893</c:v>
                      </c:pt>
                      <c:pt idx="1286">
                        <c:v>-0.10000000000000142</c:v>
                      </c:pt>
                      <c:pt idx="1287">
                        <c:v>0.40000000000000036</c:v>
                      </c:pt>
                      <c:pt idx="1288">
                        <c:v>1.5999999999999996</c:v>
                      </c:pt>
                      <c:pt idx="1289">
                        <c:v>0.5</c:v>
                      </c:pt>
                      <c:pt idx="1290">
                        <c:v>-1.1999999999999993</c:v>
                      </c:pt>
                      <c:pt idx="1291">
                        <c:v>0.30000000000000071</c:v>
                      </c:pt>
                      <c:pt idx="1292">
                        <c:v>-0.69999999999999929</c:v>
                      </c:pt>
                      <c:pt idx="1293">
                        <c:v>-0.40000000000000036</c:v>
                      </c:pt>
                      <c:pt idx="1294">
                        <c:v>-9.9999999999999645E-2</c:v>
                      </c:pt>
                      <c:pt idx="1295">
                        <c:v>1.2000000000000011</c:v>
                      </c:pt>
                      <c:pt idx="1296">
                        <c:v>1.1999999999999993</c:v>
                      </c:pt>
                      <c:pt idx="1297">
                        <c:v>0.5</c:v>
                      </c:pt>
                      <c:pt idx="1298">
                        <c:v>0.90000000000000036</c:v>
                      </c:pt>
                      <c:pt idx="1299">
                        <c:v>0.30000000000000071</c:v>
                      </c:pt>
                      <c:pt idx="1300">
                        <c:v>-0.30000000000000071</c:v>
                      </c:pt>
                      <c:pt idx="1301">
                        <c:v>0.40000000000000036</c:v>
                      </c:pt>
                      <c:pt idx="1302">
                        <c:v>-0.69999999999999929</c:v>
                      </c:pt>
                      <c:pt idx="1303">
                        <c:v>1.5</c:v>
                      </c:pt>
                      <c:pt idx="1304">
                        <c:v>-0.20000000000000107</c:v>
                      </c:pt>
                      <c:pt idx="1305">
                        <c:v>1.4000000000000004</c:v>
                      </c:pt>
                      <c:pt idx="1306">
                        <c:v>2.0999999999999996</c:v>
                      </c:pt>
                      <c:pt idx="1307">
                        <c:v>0.40000000000000036</c:v>
                      </c:pt>
                      <c:pt idx="1308">
                        <c:v>2.4000000000000004</c:v>
                      </c:pt>
                      <c:pt idx="1309">
                        <c:v>1</c:v>
                      </c:pt>
                      <c:pt idx="1310">
                        <c:v>9.9999999999999645E-2</c:v>
                      </c:pt>
                      <c:pt idx="1311">
                        <c:v>1.8999999999999986</c:v>
                      </c:pt>
                      <c:pt idx="1312">
                        <c:v>1.0000000000000018</c:v>
                      </c:pt>
                      <c:pt idx="1313">
                        <c:v>-1.4000000000000021</c:v>
                      </c:pt>
                      <c:pt idx="1314">
                        <c:v>-1</c:v>
                      </c:pt>
                      <c:pt idx="1315">
                        <c:v>0.19999999999999929</c:v>
                      </c:pt>
                      <c:pt idx="1316">
                        <c:v>-0.60000000000000142</c:v>
                      </c:pt>
                      <c:pt idx="1317">
                        <c:v>2.0999999999999996</c:v>
                      </c:pt>
                      <c:pt idx="1318">
                        <c:v>0.40000000000000213</c:v>
                      </c:pt>
                      <c:pt idx="1319">
                        <c:v>1.3999999999999986</c:v>
                      </c:pt>
                      <c:pt idx="1320">
                        <c:v>1.3999999999999986</c:v>
                      </c:pt>
                      <c:pt idx="1321">
                        <c:v>1.2999999999999972</c:v>
                      </c:pt>
                      <c:pt idx="1322">
                        <c:v>1.1000000000000014</c:v>
                      </c:pt>
                      <c:pt idx="1323">
                        <c:v>0.5</c:v>
                      </c:pt>
                      <c:pt idx="1324">
                        <c:v>0.39999999999999858</c:v>
                      </c:pt>
                      <c:pt idx="1325">
                        <c:v>2.2999999999999972</c:v>
                      </c:pt>
                      <c:pt idx="1326">
                        <c:v>0.60000000000000142</c:v>
                      </c:pt>
                      <c:pt idx="1327">
                        <c:v>-0.59999999999999787</c:v>
                      </c:pt>
                      <c:pt idx="1328">
                        <c:v>0.20000000000000284</c:v>
                      </c:pt>
                      <c:pt idx="1329">
                        <c:v>0.69999999999999929</c:v>
                      </c:pt>
                      <c:pt idx="1330">
                        <c:v>-0.69999999999999929</c:v>
                      </c:pt>
                      <c:pt idx="1331">
                        <c:v>-0.59999999999999787</c:v>
                      </c:pt>
                      <c:pt idx="1332">
                        <c:v>9.9999999999997868E-2</c:v>
                      </c:pt>
                      <c:pt idx="1333">
                        <c:v>-0.10000000000000142</c:v>
                      </c:pt>
                      <c:pt idx="1334">
                        <c:v>1.3000000000000007</c:v>
                      </c:pt>
                      <c:pt idx="1335">
                        <c:v>0.80000000000000071</c:v>
                      </c:pt>
                      <c:pt idx="1336">
                        <c:v>0.59999999999999787</c:v>
                      </c:pt>
                      <c:pt idx="1337">
                        <c:v>2</c:v>
                      </c:pt>
                      <c:pt idx="1338">
                        <c:v>2.3999999999999986</c:v>
                      </c:pt>
                      <c:pt idx="1339">
                        <c:v>0.70000000000000284</c:v>
                      </c:pt>
                      <c:pt idx="1340">
                        <c:v>-0.30000000000000071</c:v>
                      </c:pt>
                      <c:pt idx="1341">
                        <c:v>0.80000000000000071</c:v>
                      </c:pt>
                      <c:pt idx="1342">
                        <c:v>1.0999999999999979</c:v>
                      </c:pt>
                      <c:pt idx="1343">
                        <c:v>1.1999999999999993</c:v>
                      </c:pt>
                      <c:pt idx="1344">
                        <c:v>-0.70000000000000284</c:v>
                      </c:pt>
                      <c:pt idx="1345">
                        <c:v>1.5999999999999979</c:v>
                      </c:pt>
                      <c:pt idx="1346">
                        <c:v>-0.5</c:v>
                      </c:pt>
                      <c:pt idx="1347">
                        <c:v>-0.40000000000000213</c:v>
                      </c:pt>
                      <c:pt idx="1348">
                        <c:v>0.59999999999999787</c:v>
                      </c:pt>
                      <c:pt idx="1349">
                        <c:v>0.60000000000000142</c:v>
                      </c:pt>
                      <c:pt idx="1350">
                        <c:v>0.69999999999999929</c:v>
                      </c:pt>
                      <c:pt idx="1351">
                        <c:v>-0.19999999999999929</c:v>
                      </c:pt>
                      <c:pt idx="1352">
                        <c:v>1.1999999999999993</c:v>
                      </c:pt>
                      <c:pt idx="1353">
                        <c:v>0.30000000000000071</c:v>
                      </c:pt>
                      <c:pt idx="1354">
                        <c:v>0.5</c:v>
                      </c:pt>
                      <c:pt idx="1355">
                        <c:v>0.89999999999999858</c:v>
                      </c:pt>
                      <c:pt idx="1356">
                        <c:v>-0.19999999999999929</c:v>
                      </c:pt>
                      <c:pt idx="1357">
                        <c:v>-0.30000000000000071</c:v>
                      </c:pt>
                      <c:pt idx="1358">
                        <c:v>0.90000000000000213</c:v>
                      </c:pt>
                      <c:pt idx="1359">
                        <c:v>1.1000000000000014</c:v>
                      </c:pt>
                      <c:pt idx="1360">
                        <c:v>0.30000000000000071</c:v>
                      </c:pt>
                      <c:pt idx="1361">
                        <c:v>0.59999999999999787</c:v>
                      </c:pt>
                      <c:pt idx="1362">
                        <c:v>0.5</c:v>
                      </c:pt>
                      <c:pt idx="1363">
                        <c:v>-0.10000000000000142</c:v>
                      </c:pt>
                      <c:pt idx="1364">
                        <c:v>-0.29999999999999716</c:v>
                      </c:pt>
                      <c:pt idx="1365">
                        <c:v>-0.5</c:v>
                      </c:pt>
                      <c:pt idx="1366">
                        <c:v>1.5</c:v>
                      </c:pt>
                      <c:pt idx="1367">
                        <c:v>0.59999999999999787</c:v>
                      </c:pt>
                      <c:pt idx="1368">
                        <c:v>-0.60000000000000142</c:v>
                      </c:pt>
                      <c:pt idx="1369">
                        <c:v>-1</c:v>
                      </c:pt>
                      <c:pt idx="1370">
                        <c:v>1.2999999999999972</c:v>
                      </c:pt>
                      <c:pt idx="1371">
                        <c:v>0.30000000000000071</c:v>
                      </c:pt>
                      <c:pt idx="1372">
                        <c:v>-0.69999999999999929</c:v>
                      </c:pt>
                      <c:pt idx="1373">
                        <c:v>0.90000000000000213</c:v>
                      </c:pt>
                      <c:pt idx="1374">
                        <c:v>0</c:v>
                      </c:pt>
                      <c:pt idx="1375">
                        <c:v>-0.89999999999999858</c:v>
                      </c:pt>
                      <c:pt idx="1376">
                        <c:v>1</c:v>
                      </c:pt>
                      <c:pt idx="1377">
                        <c:v>0.29999999999999893</c:v>
                      </c:pt>
                      <c:pt idx="1378">
                        <c:v>-0.49999999999999822</c:v>
                      </c:pt>
                      <c:pt idx="1379">
                        <c:v>1.1999999999999993</c:v>
                      </c:pt>
                      <c:pt idx="1380">
                        <c:v>1.1999999999999993</c:v>
                      </c:pt>
                      <c:pt idx="1381">
                        <c:v>0.20000000000000107</c:v>
                      </c:pt>
                      <c:pt idx="1382">
                        <c:v>0.69999999999999929</c:v>
                      </c:pt>
                      <c:pt idx="1383">
                        <c:v>-0.5</c:v>
                      </c:pt>
                      <c:pt idx="1384">
                        <c:v>-0.19999999999999929</c:v>
                      </c:pt>
                      <c:pt idx="1385">
                        <c:v>0.60000000000000142</c:v>
                      </c:pt>
                      <c:pt idx="1386">
                        <c:v>1</c:v>
                      </c:pt>
                      <c:pt idx="1387">
                        <c:v>1.7999999999999989</c:v>
                      </c:pt>
                      <c:pt idx="1388">
                        <c:v>0.5</c:v>
                      </c:pt>
                      <c:pt idx="1389">
                        <c:v>0.20000000000000284</c:v>
                      </c:pt>
                      <c:pt idx="1390">
                        <c:v>1.3000000000000007</c:v>
                      </c:pt>
                      <c:pt idx="1391">
                        <c:v>-0.40000000000000036</c:v>
                      </c:pt>
                      <c:pt idx="1392">
                        <c:v>9.9999999999997868E-2</c:v>
                      </c:pt>
                      <c:pt idx="1393">
                        <c:v>-0.30000000000000071</c:v>
                      </c:pt>
                      <c:pt idx="1394">
                        <c:v>0.30000000000000071</c:v>
                      </c:pt>
                      <c:pt idx="1395">
                        <c:v>-0.89999999999999858</c:v>
                      </c:pt>
                      <c:pt idx="1396">
                        <c:v>0.69999999999999929</c:v>
                      </c:pt>
                      <c:pt idx="1397">
                        <c:v>2.0999999999999996</c:v>
                      </c:pt>
                      <c:pt idx="1398">
                        <c:v>1.1000000000000014</c:v>
                      </c:pt>
                      <c:pt idx="1399">
                        <c:v>0.89999999999999858</c:v>
                      </c:pt>
                      <c:pt idx="1400">
                        <c:v>9.9999999999999645E-2</c:v>
                      </c:pt>
                      <c:pt idx="1401">
                        <c:v>0.5</c:v>
                      </c:pt>
                      <c:pt idx="1402">
                        <c:v>0.80000000000000071</c:v>
                      </c:pt>
                      <c:pt idx="1403">
                        <c:v>1</c:v>
                      </c:pt>
                      <c:pt idx="1404">
                        <c:v>-0.59999999999999787</c:v>
                      </c:pt>
                      <c:pt idx="1405">
                        <c:v>9.9999999999997868E-2</c:v>
                      </c:pt>
                      <c:pt idx="1406">
                        <c:v>0.69999999999999929</c:v>
                      </c:pt>
                      <c:pt idx="1407">
                        <c:v>1.7999999999999989</c:v>
                      </c:pt>
                      <c:pt idx="1408">
                        <c:v>0.30000000000000071</c:v>
                      </c:pt>
                      <c:pt idx="1409">
                        <c:v>-1</c:v>
                      </c:pt>
                      <c:pt idx="1410">
                        <c:v>0</c:v>
                      </c:pt>
                      <c:pt idx="1411">
                        <c:v>0.89999999999999858</c:v>
                      </c:pt>
                      <c:pt idx="1412">
                        <c:v>-0.10000000000000142</c:v>
                      </c:pt>
                      <c:pt idx="1413">
                        <c:v>1.1000000000000014</c:v>
                      </c:pt>
                      <c:pt idx="1414">
                        <c:v>-9.9999999999999645E-2</c:v>
                      </c:pt>
                      <c:pt idx="1415">
                        <c:v>1.4000000000000004</c:v>
                      </c:pt>
                      <c:pt idx="1416">
                        <c:v>-1.2000000000000011</c:v>
                      </c:pt>
                      <c:pt idx="1417">
                        <c:v>2.3999999999999986</c:v>
                      </c:pt>
                      <c:pt idx="1418">
                        <c:v>1.5</c:v>
                      </c:pt>
                      <c:pt idx="1419">
                        <c:v>1.3000000000000007</c:v>
                      </c:pt>
                      <c:pt idx="1420">
                        <c:v>0.30000000000000071</c:v>
                      </c:pt>
                      <c:pt idx="1421">
                        <c:v>-0.30000000000000071</c:v>
                      </c:pt>
                      <c:pt idx="1422">
                        <c:v>0.19999999999999929</c:v>
                      </c:pt>
                      <c:pt idx="1423">
                        <c:v>-1</c:v>
                      </c:pt>
                      <c:pt idx="1424">
                        <c:v>-0.39999999999999858</c:v>
                      </c:pt>
                      <c:pt idx="1425">
                        <c:v>0.80000000000000071</c:v>
                      </c:pt>
                      <c:pt idx="1426">
                        <c:v>0.39999999999999858</c:v>
                      </c:pt>
                      <c:pt idx="1427">
                        <c:v>0.60000000000000142</c:v>
                      </c:pt>
                      <c:pt idx="1428">
                        <c:v>-0.5</c:v>
                      </c:pt>
                      <c:pt idx="1429">
                        <c:v>0.59999999999999787</c:v>
                      </c:pt>
                      <c:pt idx="1430">
                        <c:v>0.5</c:v>
                      </c:pt>
                      <c:pt idx="1431">
                        <c:v>-0.19999999999999929</c:v>
                      </c:pt>
                      <c:pt idx="1432">
                        <c:v>0.90000000000000213</c:v>
                      </c:pt>
                      <c:pt idx="1433">
                        <c:v>1.5</c:v>
                      </c:pt>
                      <c:pt idx="1434">
                        <c:v>0.59999999999999787</c:v>
                      </c:pt>
                      <c:pt idx="1435">
                        <c:v>-1.5</c:v>
                      </c:pt>
                      <c:pt idx="1436">
                        <c:v>1.1999999999999993</c:v>
                      </c:pt>
                      <c:pt idx="1437">
                        <c:v>-0.30000000000000071</c:v>
                      </c:pt>
                      <c:pt idx="1438">
                        <c:v>-1.1000000000000014</c:v>
                      </c:pt>
                      <c:pt idx="1439">
                        <c:v>0.5</c:v>
                      </c:pt>
                      <c:pt idx="1440">
                        <c:v>0.90000000000000213</c:v>
                      </c:pt>
                      <c:pt idx="1441">
                        <c:v>1.5</c:v>
                      </c:pt>
                      <c:pt idx="1442">
                        <c:v>0.79999999999999716</c:v>
                      </c:pt>
                      <c:pt idx="1443">
                        <c:v>1.1000000000000014</c:v>
                      </c:pt>
                      <c:pt idx="1444">
                        <c:v>1.6000000000000014</c:v>
                      </c:pt>
                      <c:pt idx="1445">
                        <c:v>1.3000000000000007</c:v>
                      </c:pt>
                      <c:pt idx="1446">
                        <c:v>-0.39999999999999858</c:v>
                      </c:pt>
                      <c:pt idx="1447">
                        <c:v>1.7000000000000028</c:v>
                      </c:pt>
                      <c:pt idx="1448">
                        <c:v>1.3999999999999986</c:v>
                      </c:pt>
                      <c:pt idx="1449">
                        <c:v>0.40000000000000213</c:v>
                      </c:pt>
                      <c:pt idx="1450">
                        <c:v>1.3999999999999986</c:v>
                      </c:pt>
                      <c:pt idx="1451">
                        <c:v>2.3000000000000007</c:v>
                      </c:pt>
                      <c:pt idx="1452">
                        <c:v>1.1999999999999993</c:v>
                      </c:pt>
                      <c:pt idx="1453">
                        <c:v>-1</c:v>
                      </c:pt>
                      <c:pt idx="1454">
                        <c:v>1.2000000000000028</c:v>
                      </c:pt>
                      <c:pt idx="1455">
                        <c:v>0.79999999999999716</c:v>
                      </c:pt>
                      <c:pt idx="1456">
                        <c:v>2.3000000000000007</c:v>
                      </c:pt>
                      <c:pt idx="1457">
                        <c:v>0.5</c:v>
                      </c:pt>
                      <c:pt idx="1458">
                        <c:v>0.5</c:v>
                      </c:pt>
                      <c:pt idx="1459">
                        <c:v>2.6000000000000014</c:v>
                      </c:pt>
                      <c:pt idx="1460">
                        <c:v>1.8999999999999986</c:v>
                      </c:pt>
                      <c:pt idx="1461">
                        <c:v>2.8999999999999986</c:v>
                      </c:pt>
                      <c:pt idx="1462">
                        <c:v>1.5</c:v>
                      </c:pt>
                      <c:pt idx="1463">
                        <c:v>2.3999999999999986</c:v>
                      </c:pt>
                      <c:pt idx="1464">
                        <c:v>2.2999999999999972</c:v>
                      </c:pt>
                      <c:pt idx="1465">
                        <c:v>2.1000000000000014</c:v>
                      </c:pt>
                      <c:pt idx="1466">
                        <c:v>2.3000000000000043</c:v>
                      </c:pt>
                      <c:pt idx="1467">
                        <c:v>2.3000000000000043</c:v>
                      </c:pt>
                      <c:pt idx="1468">
                        <c:v>1.2999999999999972</c:v>
                      </c:pt>
                      <c:pt idx="1469">
                        <c:v>2.4000000000000057</c:v>
                      </c:pt>
                      <c:pt idx="1470">
                        <c:v>0.70000000000000284</c:v>
                      </c:pt>
                      <c:pt idx="1471">
                        <c:v>-0.30000000000000426</c:v>
                      </c:pt>
                      <c:pt idx="1472">
                        <c:v>0.20000000000000284</c:v>
                      </c:pt>
                      <c:pt idx="1473">
                        <c:v>2.2000000000000028</c:v>
                      </c:pt>
                      <c:pt idx="1474">
                        <c:v>1.9000000000000057</c:v>
                      </c:pt>
                      <c:pt idx="1475">
                        <c:v>1.0999999999999943</c:v>
                      </c:pt>
                      <c:pt idx="1476">
                        <c:v>1.4000000000000057</c:v>
                      </c:pt>
                      <c:pt idx="1477">
                        <c:v>0.5</c:v>
                      </c:pt>
                      <c:pt idx="1478">
                        <c:v>0.79999999999999716</c:v>
                      </c:pt>
                      <c:pt idx="1479">
                        <c:v>2.3999999999999915</c:v>
                      </c:pt>
                      <c:pt idx="1480">
                        <c:v>1.2000000000000028</c:v>
                      </c:pt>
                      <c:pt idx="1481">
                        <c:v>1.7999999999999972</c:v>
                      </c:pt>
                      <c:pt idx="1482">
                        <c:v>-1.7999999999999972</c:v>
                      </c:pt>
                      <c:pt idx="1483">
                        <c:v>0</c:v>
                      </c:pt>
                      <c:pt idx="1484">
                        <c:v>0.39999999999999147</c:v>
                      </c:pt>
                      <c:pt idx="1485">
                        <c:v>0.60000000000000853</c:v>
                      </c:pt>
                      <c:pt idx="1486">
                        <c:v>1.4000000000000057</c:v>
                      </c:pt>
                      <c:pt idx="1487">
                        <c:v>0.70000000000000284</c:v>
                      </c:pt>
                      <c:pt idx="1488">
                        <c:v>0</c:v>
                      </c:pt>
                      <c:pt idx="1489">
                        <c:v>1</c:v>
                      </c:pt>
                      <c:pt idx="1490">
                        <c:v>-0.5</c:v>
                      </c:pt>
                      <c:pt idx="1491">
                        <c:v>-0.20000000000000284</c:v>
                      </c:pt>
                      <c:pt idx="1492">
                        <c:v>0.70000000000000284</c:v>
                      </c:pt>
                      <c:pt idx="1493">
                        <c:v>-1</c:v>
                      </c:pt>
                      <c:pt idx="1494">
                        <c:v>0.19999999999998863</c:v>
                      </c:pt>
                      <c:pt idx="1495">
                        <c:v>1.2000000000000028</c:v>
                      </c:pt>
                      <c:pt idx="1496">
                        <c:v>0.59999999999999432</c:v>
                      </c:pt>
                      <c:pt idx="1497">
                        <c:v>0.40000000000000568</c:v>
                      </c:pt>
                      <c:pt idx="1498">
                        <c:v>-0.70000000000000284</c:v>
                      </c:pt>
                      <c:pt idx="1499">
                        <c:v>-9.9999999999994316E-2</c:v>
                      </c:pt>
                      <c:pt idx="1500">
                        <c:v>0.59999999999999432</c:v>
                      </c:pt>
                      <c:pt idx="1501">
                        <c:v>0.79999999999999716</c:v>
                      </c:pt>
                      <c:pt idx="1502">
                        <c:v>-1.4000000000000057</c:v>
                      </c:pt>
                      <c:pt idx="1503">
                        <c:v>0.79999999999999716</c:v>
                      </c:pt>
                      <c:pt idx="1504">
                        <c:v>-0.5</c:v>
                      </c:pt>
                      <c:pt idx="1505">
                        <c:v>-0.40000000000000568</c:v>
                      </c:pt>
                      <c:pt idx="1506">
                        <c:v>-0.70000000000000284</c:v>
                      </c:pt>
                      <c:pt idx="1507">
                        <c:v>0.19999999999998863</c:v>
                      </c:pt>
                      <c:pt idx="1508">
                        <c:v>0.29999999999999716</c:v>
                      </c:pt>
                      <c:pt idx="1509">
                        <c:v>2.2999999999999972</c:v>
                      </c:pt>
                      <c:pt idx="1510">
                        <c:v>0.70000000000000284</c:v>
                      </c:pt>
                      <c:pt idx="1511">
                        <c:v>0.30000000000001137</c:v>
                      </c:pt>
                      <c:pt idx="1512">
                        <c:v>0.20000000000000284</c:v>
                      </c:pt>
                      <c:pt idx="1513">
                        <c:v>-0.40000000000000568</c:v>
                      </c:pt>
                      <c:pt idx="1514">
                        <c:v>1.5</c:v>
                      </c:pt>
                      <c:pt idx="1515">
                        <c:v>0.5</c:v>
                      </c:pt>
                      <c:pt idx="1516">
                        <c:v>1.2000000000000028</c:v>
                      </c:pt>
                      <c:pt idx="1517">
                        <c:v>0</c:v>
                      </c:pt>
                      <c:pt idx="1518">
                        <c:v>-0.10000000000000853</c:v>
                      </c:pt>
                      <c:pt idx="1519">
                        <c:v>0.79999999999999716</c:v>
                      </c:pt>
                      <c:pt idx="1520">
                        <c:v>1.2000000000000028</c:v>
                      </c:pt>
                      <c:pt idx="1521">
                        <c:v>1.9000000000000057</c:v>
                      </c:pt>
                      <c:pt idx="1522">
                        <c:v>-1.5</c:v>
                      </c:pt>
                      <c:pt idx="1523">
                        <c:v>1.4000000000000057</c:v>
                      </c:pt>
                      <c:pt idx="1524">
                        <c:v>1.0999999999999943</c:v>
                      </c:pt>
                      <c:pt idx="1525">
                        <c:v>1.1000000000000085</c:v>
                      </c:pt>
                      <c:pt idx="1526">
                        <c:v>0.59999999999999432</c:v>
                      </c:pt>
                      <c:pt idx="1527">
                        <c:v>1.5</c:v>
                      </c:pt>
                      <c:pt idx="1528">
                        <c:v>0.5</c:v>
                      </c:pt>
                      <c:pt idx="1529">
                        <c:v>2</c:v>
                      </c:pt>
                      <c:pt idx="1530">
                        <c:v>2.0999999999999943</c:v>
                      </c:pt>
                      <c:pt idx="1531">
                        <c:v>0.60000000000000853</c:v>
                      </c:pt>
                      <c:pt idx="1532">
                        <c:v>-0.10000000000000853</c:v>
                      </c:pt>
                      <c:pt idx="1533">
                        <c:v>0.59999999999999432</c:v>
                      </c:pt>
                      <c:pt idx="1534">
                        <c:v>-0.10000000000000853</c:v>
                      </c:pt>
                      <c:pt idx="1535">
                        <c:v>-0.20000000000000284</c:v>
                      </c:pt>
                      <c:pt idx="1536">
                        <c:v>0.40000000000000568</c:v>
                      </c:pt>
                      <c:pt idx="1537">
                        <c:v>2.7999999999999972</c:v>
                      </c:pt>
                      <c:pt idx="1538">
                        <c:v>-0.10000000000000853</c:v>
                      </c:pt>
                      <c:pt idx="1539">
                        <c:v>1.2999999999999972</c:v>
                      </c:pt>
                      <c:pt idx="1540">
                        <c:v>1.7000000000000028</c:v>
                      </c:pt>
                      <c:pt idx="1541">
                        <c:v>0.19999999999998863</c:v>
                      </c:pt>
                      <c:pt idx="1542">
                        <c:v>1</c:v>
                      </c:pt>
                      <c:pt idx="1543">
                        <c:v>0.79999999999999716</c:v>
                      </c:pt>
                      <c:pt idx="1544">
                        <c:v>1.7999999999999972</c:v>
                      </c:pt>
                      <c:pt idx="1545">
                        <c:v>0.20000000000000284</c:v>
                      </c:pt>
                      <c:pt idx="1546">
                        <c:v>1.7999999999999972</c:v>
                      </c:pt>
                      <c:pt idx="1547">
                        <c:v>-0.30000000000001137</c:v>
                      </c:pt>
                      <c:pt idx="1548">
                        <c:v>0.89999999999999147</c:v>
                      </c:pt>
                      <c:pt idx="1549">
                        <c:v>0.79999999999999716</c:v>
                      </c:pt>
                      <c:pt idx="1550">
                        <c:v>0.40000000000000568</c:v>
                      </c:pt>
                      <c:pt idx="1551">
                        <c:v>-0.20000000000000284</c:v>
                      </c:pt>
                      <c:pt idx="1552">
                        <c:v>0.10000000000000853</c:v>
                      </c:pt>
                      <c:pt idx="1553">
                        <c:v>0</c:v>
                      </c:pt>
                      <c:pt idx="1554">
                        <c:v>0.79999999999999716</c:v>
                      </c:pt>
                      <c:pt idx="1555">
                        <c:v>1.7999999999999972</c:v>
                      </c:pt>
                      <c:pt idx="1556">
                        <c:v>-0.59999999999999432</c:v>
                      </c:pt>
                      <c:pt idx="1557">
                        <c:v>0.29999999999999716</c:v>
                      </c:pt>
                      <c:pt idx="1558">
                        <c:v>-0.79999999999999716</c:v>
                      </c:pt>
                      <c:pt idx="1559">
                        <c:v>0.70000000000000284</c:v>
                      </c:pt>
                      <c:pt idx="1560">
                        <c:v>0.59999999999999432</c:v>
                      </c:pt>
                      <c:pt idx="1561">
                        <c:v>1.5</c:v>
                      </c:pt>
                      <c:pt idx="1562">
                        <c:v>3.0999999999999943</c:v>
                      </c:pt>
                      <c:pt idx="1563">
                        <c:v>0.10000000000000853</c:v>
                      </c:pt>
                      <c:pt idx="1564">
                        <c:v>-1.5</c:v>
                      </c:pt>
                      <c:pt idx="1565">
                        <c:v>0.70000000000000284</c:v>
                      </c:pt>
                      <c:pt idx="1566">
                        <c:v>2.5</c:v>
                      </c:pt>
                      <c:pt idx="1567">
                        <c:v>1.1000000000000085</c:v>
                      </c:pt>
                      <c:pt idx="1568">
                        <c:v>-0.40000000000000568</c:v>
                      </c:pt>
                      <c:pt idx="1569">
                        <c:v>-0.79999999999999716</c:v>
                      </c:pt>
                      <c:pt idx="1570">
                        <c:v>-1.1999999999999886</c:v>
                      </c:pt>
                      <c:pt idx="1571">
                        <c:v>-1.7000000000000028</c:v>
                      </c:pt>
                      <c:pt idx="1572">
                        <c:v>-0.79999999999999716</c:v>
                      </c:pt>
                      <c:pt idx="1573">
                        <c:v>-2.2999999999999972</c:v>
                      </c:pt>
                      <c:pt idx="1574">
                        <c:v>-0.79999999999999716</c:v>
                      </c:pt>
                      <c:pt idx="1575">
                        <c:v>-0.59999999999999432</c:v>
                      </c:pt>
                      <c:pt idx="1576">
                        <c:v>0.29999999999999716</c:v>
                      </c:pt>
                      <c:pt idx="1577">
                        <c:v>1</c:v>
                      </c:pt>
                      <c:pt idx="1578">
                        <c:v>-0.5</c:v>
                      </c:pt>
                      <c:pt idx="1579">
                        <c:v>-1.7000000000000028</c:v>
                      </c:pt>
                      <c:pt idx="1580">
                        <c:v>-0.69999999999999574</c:v>
                      </c:pt>
                      <c:pt idx="1581">
                        <c:v>0.10000000000000142</c:v>
                      </c:pt>
                      <c:pt idx="1582">
                        <c:v>1</c:v>
                      </c:pt>
                      <c:pt idx="1583">
                        <c:v>-0.69999999999999574</c:v>
                      </c:pt>
                      <c:pt idx="1584">
                        <c:v>0.60000000000000142</c:v>
                      </c:pt>
                      <c:pt idx="1585">
                        <c:v>-1.6000000000000014</c:v>
                      </c:pt>
                      <c:pt idx="1586">
                        <c:v>-1.3999999999999986</c:v>
                      </c:pt>
                      <c:pt idx="1587">
                        <c:v>0.89999999999999858</c:v>
                      </c:pt>
                      <c:pt idx="1588">
                        <c:v>0.30000000000000426</c:v>
                      </c:pt>
                      <c:pt idx="1589">
                        <c:v>1.3000000000000043</c:v>
                      </c:pt>
                      <c:pt idx="1590">
                        <c:v>-0.70000000000000284</c:v>
                      </c:pt>
                      <c:pt idx="1591">
                        <c:v>0.60000000000000142</c:v>
                      </c:pt>
                      <c:pt idx="1592">
                        <c:v>0.60000000000000142</c:v>
                      </c:pt>
                      <c:pt idx="1593">
                        <c:v>-0.70000000000000284</c:v>
                      </c:pt>
                      <c:pt idx="1594">
                        <c:v>0.39999999999999858</c:v>
                      </c:pt>
                      <c:pt idx="1595">
                        <c:v>0.90000000000000213</c:v>
                      </c:pt>
                      <c:pt idx="1596">
                        <c:v>-2</c:v>
                      </c:pt>
                      <c:pt idx="1597">
                        <c:v>-0.90000000000000213</c:v>
                      </c:pt>
                      <c:pt idx="1598">
                        <c:v>1.8000000000000007</c:v>
                      </c:pt>
                      <c:pt idx="1599">
                        <c:v>1.3999999999999986</c:v>
                      </c:pt>
                      <c:pt idx="1600">
                        <c:v>0.10000000000000142</c:v>
                      </c:pt>
                      <c:pt idx="1601">
                        <c:v>-0.60000000000000142</c:v>
                      </c:pt>
                      <c:pt idx="1602">
                        <c:v>0.79999999999999716</c:v>
                      </c:pt>
                      <c:pt idx="1603">
                        <c:v>0.5</c:v>
                      </c:pt>
                      <c:pt idx="1604">
                        <c:v>0.89999999999999858</c:v>
                      </c:pt>
                      <c:pt idx="1605">
                        <c:v>0.30000000000000071</c:v>
                      </c:pt>
                      <c:pt idx="1606">
                        <c:v>2.1999999999999993</c:v>
                      </c:pt>
                      <c:pt idx="1607">
                        <c:v>0.19999999999999929</c:v>
                      </c:pt>
                      <c:pt idx="1608">
                        <c:v>1.8999999999999986</c:v>
                      </c:pt>
                      <c:pt idx="1609">
                        <c:v>0.30000000000000071</c:v>
                      </c:pt>
                      <c:pt idx="1610">
                        <c:v>-2.3000000000000007</c:v>
                      </c:pt>
                      <c:pt idx="1611">
                        <c:v>9.9999999999997868E-2</c:v>
                      </c:pt>
                      <c:pt idx="1612">
                        <c:v>1</c:v>
                      </c:pt>
                      <c:pt idx="1613">
                        <c:v>0.39999999999999858</c:v>
                      </c:pt>
                      <c:pt idx="1614">
                        <c:v>1.6999999999999993</c:v>
                      </c:pt>
                      <c:pt idx="1615">
                        <c:v>0.59999999999999787</c:v>
                      </c:pt>
                      <c:pt idx="1616">
                        <c:v>1.1999999999999993</c:v>
                      </c:pt>
                      <c:pt idx="1617">
                        <c:v>0.69999999999999929</c:v>
                      </c:pt>
                      <c:pt idx="1618">
                        <c:v>1.3000000000000007</c:v>
                      </c:pt>
                      <c:pt idx="1619">
                        <c:v>1.3000000000000007</c:v>
                      </c:pt>
                      <c:pt idx="1620">
                        <c:v>1.1999999999999993</c:v>
                      </c:pt>
                      <c:pt idx="1621">
                        <c:v>9.9999999999997868E-2</c:v>
                      </c:pt>
                      <c:pt idx="1622">
                        <c:v>0.19999999999999929</c:v>
                      </c:pt>
                      <c:pt idx="1623">
                        <c:v>0.20000000000000284</c:v>
                      </c:pt>
                      <c:pt idx="1624">
                        <c:v>0.89999999999999858</c:v>
                      </c:pt>
                      <c:pt idx="1625">
                        <c:v>0.60000000000000142</c:v>
                      </c:pt>
                      <c:pt idx="1626">
                        <c:v>0.80000000000000071</c:v>
                      </c:pt>
                      <c:pt idx="1627">
                        <c:v>-0.30000000000000071</c:v>
                      </c:pt>
                      <c:pt idx="1628">
                        <c:v>0.80000000000000071</c:v>
                      </c:pt>
                      <c:pt idx="1629">
                        <c:v>0.5</c:v>
                      </c:pt>
                      <c:pt idx="1630">
                        <c:v>1.3999999999999986</c:v>
                      </c:pt>
                      <c:pt idx="1631">
                        <c:v>1.5999999999999979</c:v>
                      </c:pt>
                      <c:pt idx="1632">
                        <c:v>2.2999999999999989</c:v>
                      </c:pt>
                      <c:pt idx="1633">
                        <c:v>2.1999999999999993</c:v>
                      </c:pt>
                      <c:pt idx="1634">
                        <c:v>1.4000000000000021</c:v>
                      </c:pt>
                      <c:pt idx="1635">
                        <c:v>0.59999999999999964</c:v>
                      </c:pt>
                      <c:pt idx="1636">
                        <c:v>-9.9999999999999645E-2</c:v>
                      </c:pt>
                      <c:pt idx="1637">
                        <c:v>0.80000000000000071</c:v>
                      </c:pt>
                      <c:pt idx="1638">
                        <c:v>-0.90000000000000036</c:v>
                      </c:pt>
                      <c:pt idx="1639">
                        <c:v>0</c:v>
                      </c:pt>
                      <c:pt idx="1640">
                        <c:v>0.40000000000000036</c:v>
                      </c:pt>
                      <c:pt idx="1641">
                        <c:v>0.29999999999999893</c:v>
                      </c:pt>
                      <c:pt idx="1642">
                        <c:v>0.30000000000000071</c:v>
                      </c:pt>
                      <c:pt idx="1643">
                        <c:v>0.40000000000000036</c:v>
                      </c:pt>
                      <c:pt idx="1644">
                        <c:v>0.89999999999999858</c:v>
                      </c:pt>
                      <c:pt idx="1645">
                        <c:v>1.7999999999999989</c:v>
                      </c:pt>
                      <c:pt idx="1646">
                        <c:v>1.3000000000000007</c:v>
                      </c:pt>
                      <c:pt idx="1647">
                        <c:v>0.5</c:v>
                      </c:pt>
                      <c:pt idx="1648">
                        <c:v>2.1999999999999993</c:v>
                      </c:pt>
                      <c:pt idx="1649">
                        <c:v>0.80000000000000071</c:v>
                      </c:pt>
                      <c:pt idx="1650">
                        <c:v>2.2000000000000011</c:v>
                      </c:pt>
                      <c:pt idx="1651">
                        <c:v>1.3999999999999986</c:v>
                      </c:pt>
                      <c:pt idx="1652">
                        <c:v>0.30000000000000071</c:v>
                      </c:pt>
                      <c:pt idx="1653">
                        <c:v>1.8000000000000007</c:v>
                      </c:pt>
                      <c:pt idx="1654">
                        <c:v>2.2999999999999989</c:v>
                      </c:pt>
                      <c:pt idx="1655">
                        <c:v>1.0999999999999996</c:v>
                      </c:pt>
                      <c:pt idx="1656">
                        <c:v>1.2000000000000011</c:v>
                      </c:pt>
                      <c:pt idx="1657">
                        <c:v>2.8000000000000007</c:v>
                      </c:pt>
                      <c:pt idx="1658">
                        <c:v>1.0999999999999996</c:v>
                      </c:pt>
                      <c:pt idx="1659">
                        <c:v>0.5</c:v>
                      </c:pt>
                      <c:pt idx="1660">
                        <c:v>1.7000000000000011</c:v>
                      </c:pt>
                      <c:pt idx="1661">
                        <c:v>2</c:v>
                      </c:pt>
                      <c:pt idx="1662">
                        <c:v>1.5</c:v>
                      </c:pt>
                      <c:pt idx="1663">
                        <c:v>0.59999999999999964</c:v>
                      </c:pt>
                      <c:pt idx="1664">
                        <c:v>2.4000000000000004</c:v>
                      </c:pt>
                      <c:pt idx="1665">
                        <c:v>1.6999999999999993</c:v>
                      </c:pt>
                      <c:pt idx="1666">
                        <c:v>-0.29999999999999893</c:v>
                      </c:pt>
                      <c:pt idx="1667">
                        <c:v>2.1999999999999993</c:v>
                      </c:pt>
                      <c:pt idx="1668">
                        <c:v>1.2000000000000011</c:v>
                      </c:pt>
                      <c:pt idx="1669">
                        <c:v>0.69999999999999929</c:v>
                      </c:pt>
                      <c:pt idx="1670">
                        <c:v>0.30000000000000071</c:v>
                      </c:pt>
                      <c:pt idx="1671">
                        <c:v>0.30000000000000071</c:v>
                      </c:pt>
                      <c:pt idx="1672">
                        <c:v>2.2999999999999989</c:v>
                      </c:pt>
                      <c:pt idx="1673">
                        <c:v>1.9000000000000004</c:v>
                      </c:pt>
                      <c:pt idx="1674">
                        <c:v>2.5</c:v>
                      </c:pt>
                      <c:pt idx="1675">
                        <c:v>0.80000000000000071</c:v>
                      </c:pt>
                      <c:pt idx="1676">
                        <c:v>1.3000000000000007</c:v>
                      </c:pt>
                      <c:pt idx="1677">
                        <c:v>2.0000000000000018</c:v>
                      </c:pt>
                      <c:pt idx="1678">
                        <c:v>1.3999999999999986</c:v>
                      </c:pt>
                      <c:pt idx="1679">
                        <c:v>1.4000000000000021</c:v>
                      </c:pt>
                      <c:pt idx="1680">
                        <c:v>1.7999999999999989</c:v>
                      </c:pt>
                      <c:pt idx="1681">
                        <c:v>-9.9999999999997868E-2</c:v>
                      </c:pt>
                      <c:pt idx="1682">
                        <c:v>0.90000000000000036</c:v>
                      </c:pt>
                      <c:pt idx="1683">
                        <c:v>1.4000000000000021</c:v>
                      </c:pt>
                      <c:pt idx="1684">
                        <c:v>3.2000000000000011</c:v>
                      </c:pt>
                      <c:pt idx="1685">
                        <c:v>1.7999999999999989</c:v>
                      </c:pt>
                      <c:pt idx="1686">
                        <c:v>2.0000000000000018</c:v>
                      </c:pt>
                      <c:pt idx="1687">
                        <c:v>3.4000000000000004</c:v>
                      </c:pt>
                      <c:pt idx="1688">
                        <c:v>1.1999999999999993</c:v>
                      </c:pt>
                      <c:pt idx="1689">
                        <c:v>0.5</c:v>
                      </c:pt>
                      <c:pt idx="1690">
                        <c:v>2.8000000000000007</c:v>
                      </c:pt>
                      <c:pt idx="1691">
                        <c:v>2.6999999999999993</c:v>
                      </c:pt>
                      <c:pt idx="1692">
                        <c:v>1.9000000000000004</c:v>
                      </c:pt>
                      <c:pt idx="1693">
                        <c:v>2.6000000000000014</c:v>
                      </c:pt>
                      <c:pt idx="1694">
                        <c:v>1.6999999999999993</c:v>
                      </c:pt>
                      <c:pt idx="1695">
                        <c:v>1.2000000000000011</c:v>
                      </c:pt>
                      <c:pt idx="1696">
                        <c:v>2.3999999999999986</c:v>
                      </c:pt>
                      <c:pt idx="1697">
                        <c:v>1.4999999999999982</c:v>
                      </c:pt>
                      <c:pt idx="1698">
                        <c:v>2.5</c:v>
                      </c:pt>
                      <c:pt idx="1699">
                        <c:v>2.9000000000000004</c:v>
                      </c:pt>
                      <c:pt idx="1700">
                        <c:v>1.3999999999999986</c:v>
                      </c:pt>
                      <c:pt idx="1701">
                        <c:v>1.9000000000000021</c:v>
                      </c:pt>
                      <c:pt idx="1702">
                        <c:v>2</c:v>
                      </c:pt>
                      <c:pt idx="1703">
                        <c:v>0.69999999999999929</c:v>
                      </c:pt>
                      <c:pt idx="1704">
                        <c:v>2.5</c:v>
                      </c:pt>
                      <c:pt idx="1705">
                        <c:v>2</c:v>
                      </c:pt>
                      <c:pt idx="1706">
                        <c:v>2.1000000000000014</c:v>
                      </c:pt>
                      <c:pt idx="1707">
                        <c:v>1.3000000000000007</c:v>
                      </c:pt>
                      <c:pt idx="1708">
                        <c:v>3.6999999999999993</c:v>
                      </c:pt>
                      <c:pt idx="1709">
                        <c:v>2.5999999999999996</c:v>
                      </c:pt>
                      <c:pt idx="1710">
                        <c:v>4.0000000000000018</c:v>
                      </c:pt>
                      <c:pt idx="1711">
                        <c:v>2.4000000000000021</c:v>
                      </c:pt>
                      <c:pt idx="1712">
                        <c:v>3.2999999999999989</c:v>
                      </c:pt>
                      <c:pt idx="1713">
                        <c:v>3</c:v>
                      </c:pt>
                      <c:pt idx="1714">
                        <c:v>3.5</c:v>
                      </c:pt>
                      <c:pt idx="1715">
                        <c:v>4.5999999999999996</c:v>
                      </c:pt>
                      <c:pt idx="1716">
                        <c:v>-1</c:v>
                      </c:pt>
                      <c:pt idx="1717">
                        <c:v>1.8999999999999986</c:v>
                      </c:pt>
                      <c:pt idx="1718">
                        <c:v>2.9000000000000004</c:v>
                      </c:pt>
                      <c:pt idx="1719">
                        <c:v>0.5</c:v>
                      </c:pt>
                      <c:pt idx="1720">
                        <c:v>2.7000000000000011</c:v>
                      </c:pt>
                      <c:pt idx="1721">
                        <c:v>1.2000000000000011</c:v>
                      </c:pt>
                      <c:pt idx="1722">
                        <c:v>3.1000000000000014</c:v>
                      </c:pt>
                      <c:pt idx="1723">
                        <c:v>1.9000000000000021</c:v>
                      </c:pt>
                      <c:pt idx="1724">
                        <c:v>1.8999999999999986</c:v>
                      </c:pt>
                      <c:pt idx="1725">
                        <c:v>3.6000000000000014</c:v>
                      </c:pt>
                      <c:pt idx="1726">
                        <c:v>4</c:v>
                      </c:pt>
                      <c:pt idx="1727">
                        <c:v>2.4000000000000004</c:v>
                      </c:pt>
                      <c:pt idx="1728">
                        <c:v>3.5999999999999996</c:v>
                      </c:pt>
                      <c:pt idx="1729">
                        <c:v>1.6000000000000014</c:v>
                      </c:pt>
                      <c:pt idx="1730">
                        <c:v>1.4000000000000021</c:v>
                      </c:pt>
                      <c:pt idx="1731">
                        <c:v>2.2000000000000011</c:v>
                      </c:pt>
                      <c:pt idx="1732">
                        <c:v>3.3000000000000007</c:v>
                      </c:pt>
                      <c:pt idx="1733">
                        <c:v>2.2999999999999989</c:v>
                      </c:pt>
                      <c:pt idx="1734">
                        <c:v>1.6000000000000014</c:v>
                      </c:pt>
                      <c:pt idx="1735">
                        <c:v>2.7999999999999989</c:v>
                      </c:pt>
                      <c:pt idx="1736">
                        <c:v>2.3000000000000007</c:v>
                      </c:pt>
                      <c:pt idx="1737">
                        <c:v>3.6999999999999993</c:v>
                      </c:pt>
                      <c:pt idx="1738">
                        <c:v>2.0999999999999996</c:v>
                      </c:pt>
                      <c:pt idx="1739">
                        <c:v>3.2999999999999989</c:v>
                      </c:pt>
                      <c:pt idx="1740">
                        <c:v>2.8000000000000007</c:v>
                      </c:pt>
                      <c:pt idx="1741">
                        <c:v>2.8000000000000007</c:v>
                      </c:pt>
                      <c:pt idx="1742">
                        <c:v>4.2999999999999989</c:v>
                      </c:pt>
                      <c:pt idx="1743">
                        <c:v>2.5999999999999979</c:v>
                      </c:pt>
                      <c:pt idx="1744">
                        <c:v>4.4000000000000021</c:v>
                      </c:pt>
                      <c:pt idx="1745">
                        <c:v>3.7000000000000028</c:v>
                      </c:pt>
                      <c:pt idx="1746">
                        <c:v>4.5</c:v>
                      </c:pt>
                      <c:pt idx="1747">
                        <c:v>4.5</c:v>
                      </c:pt>
                      <c:pt idx="1748">
                        <c:v>4.1000000000000014</c:v>
                      </c:pt>
                      <c:pt idx="1749">
                        <c:v>5.1000000000000014</c:v>
                      </c:pt>
                      <c:pt idx="1750">
                        <c:v>6.5</c:v>
                      </c:pt>
                      <c:pt idx="1751">
                        <c:v>7.5</c:v>
                      </c:pt>
                      <c:pt idx="1752">
                        <c:v>6</c:v>
                      </c:pt>
                      <c:pt idx="1753">
                        <c:v>5.4000000000000021</c:v>
                      </c:pt>
                      <c:pt idx="1754">
                        <c:v>8</c:v>
                      </c:pt>
                      <c:pt idx="1755">
                        <c:v>6.1999999999999993</c:v>
                      </c:pt>
                      <c:pt idx="1756">
                        <c:v>8.1999999999999993</c:v>
                      </c:pt>
                      <c:pt idx="1757">
                        <c:v>8.8000000000000007</c:v>
                      </c:pt>
                      <c:pt idx="1758">
                        <c:v>7.6000000000000014</c:v>
                      </c:pt>
                      <c:pt idx="1759">
                        <c:v>10.899999999999999</c:v>
                      </c:pt>
                      <c:pt idx="1760">
                        <c:v>8.8999999999999986</c:v>
                      </c:pt>
                      <c:pt idx="1761">
                        <c:v>7.8999999999999986</c:v>
                      </c:pt>
                      <c:pt idx="1762">
                        <c:v>7.0999999999999979</c:v>
                      </c:pt>
                      <c:pt idx="1763">
                        <c:v>8.1000000000000014</c:v>
                      </c:pt>
                      <c:pt idx="1764">
                        <c:v>7.5</c:v>
                      </c:pt>
                      <c:pt idx="1765">
                        <c:v>8.9000000000000021</c:v>
                      </c:pt>
                      <c:pt idx="1766">
                        <c:v>7.6999999999999993</c:v>
                      </c:pt>
                      <c:pt idx="1767">
                        <c:v>7.5999999999999979</c:v>
                      </c:pt>
                      <c:pt idx="1768">
                        <c:v>7.5</c:v>
                      </c:pt>
                      <c:pt idx="1769">
                        <c:v>6.4000000000000021</c:v>
                      </c:pt>
                      <c:pt idx="1770">
                        <c:v>6.2000000000000028</c:v>
                      </c:pt>
                      <c:pt idx="1771">
                        <c:v>5.6000000000000014</c:v>
                      </c:pt>
                      <c:pt idx="1772">
                        <c:v>5.8000000000000007</c:v>
                      </c:pt>
                      <c:pt idx="1773">
                        <c:v>6.1999999999999993</c:v>
                      </c:pt>
                      <c:pt idx="1774">
                        <c:v>4.5</c:v>
                      </c:pt>
                      <c:pt idx="1775">
                        <c:v>5</c:v>
                      </c:pt>
                      <c:pt idx="1776">
                        <c:v>6.1000000000000014</c:v>
                      </c:pt>
                      <c:pt idx="1777">
                        <c:v>4.3000000000000007</c:v>
                      </c:pt>
                      <c:pt idx="1778">
                        <c:v>3.5</c:v>
                      </c:pt>
                      <c:pt idx="1779">
                        <c:v>4.1999999999999993</c:v>
                      </c:pt>
                      <c:pt idx="1780">
                        <c:v>3.3999999999999986</c:v>
                      </c:pt>
                      <c:pt idx="1781">
                        <c:v>3.7000000000000028</c:v>
                      </c:pt>
                      <c:pt idx="1782">
                        <c:v>4.8999999999999986</c:v>
                      </c:pt>
                      <c:pt idx="1783">
                        <c:v>2.3999999999999986</c:v>
                      </c:pt>
                      <c:pt idx="1784">
                        <c:v>2.5</c:v>
                      </c:pt>
                      <c:pt idx="1785">
                        <c:v>2.7000000000000028</c:v>
                      </c:pt>
                      <c:pt idx="1786">
                        <c:v>1.7000000000000028</c:v>
                      </c:pt>
                      <c:pt idx="1787">
                        <c:v>3.3000000000000007</c:v>
                      </c:pt>
                      <c:pt idx="1788">
                        <c:v>1.2000000000000028</c:v>
                      </c:pt>
                      <c:pt idx="1789">
                        <c:v>2</c:v>
                      </c:pt>
                      <c:pt idx="1790">
                        <c:v>2.5999999999999979</c:v>
                      </c:pt>
                      <c:pt idx="1791">
                        <c:v>1.8999999999999986</c:v>
                      </c:pt>
                      <c:pt idx="1792">
                        <c:v>3.6999999999999993</c:v>
                      </c:pt>
                      <c:pt idx="1793">
                        <c:v>0.39999999999999858</c:v>
                      </c:pt>
                      <c:pt idx="1794">
                        <c:v>1.6000000000000014</c:v>
                      </c:pt>
                      <c:pt idx="1795">
                        <c:v>2.5</c:v>
                      </c:pt>
                      <c:pt idx="1796">
                        <c:v>2</c:v>
                      </c:pt>
                      <c:pt idx="1797">
                        <c:v>1.2000000000000028</c:v>
                      </c:pt>
                      <c:pt idx="1798">
                        <c:v>1.5</c:v>
                      </c:pt>
                      <c:pt idx="1799">
                        <c:v>0.90000000000000213</c:v>
                      </c:pt>
                      <c:pt idx="1800">
                        <c:v>-0.19999999999999929</c:v>
                      </c:pt>
                      <c:pt idx="1801">
                        <c:v>0.79999999999999716</c:v>
                      </c:pt>
                      <c:pt idx="1802">
                        <c:v>2.1000000000000014</c:v>
                      </c:pt>
                      <c:pt idx="1803">
                        <c:v>1.4000000000000021</c:v>
                      </c:pt>
                      <c:pt idx="1804">
                        <c:v>1.1000000000000014</c:v>
                      </c:pt>
                      <c:pt idx="1805">
                        <c:v>-0.30000000000000071</c:v>
                      </c:pt>
                      <c:pt idx="1806">
                        <c:v>0</c:v>
                      </c:pt>
                      <c:pt idx="1807">
                        <c:v>-0.79999999999999716</c:v>
                      </c:pt>
                      <c:pt idx="1808">
                        <c:v>-2.8000000000000007</c:v>
                      </c:pt>
                      <c:pt idx="1809">
                        <c:v>-0.19999999999999929</c:v>
                      </c:pt>
                      <c:pt idx="1810">
                        <c:v>-0.40000000000000213</c:v>
                      </c:pt>
                      <c:pt idx="1811">
                        <c:v>-1.1999999999999993</c:v>
                      </c:pt>
                      <c:pt idx="1812">
                        <c:v>1.5999999999999979</c:v>
                      </c:pt>
                      <c:pt idx="1813">
                        <c:v>1.1999999999999993</c:v>
                      </c:pt>
                      <c:pt idx="1814">
                        <c:v>0.29999999999999716</c:v>
                      </c:pt>
                      <c:pt idx="1815">
                        <c:v>0</c:v>
                      </c:pt>
                      <c:pt idx="1816">
                        <c:v>0.40000000000000213</c:v>
                      </c:pt>
                      <c:pt idx="1817">
                        <c:v>0.70000000000000284</c:v>
                      </c:pt>
                      <c:pt idx="1818">
                        <c:v>2</c:v>
                      </c:pt>
                      <c:pt idx="1819">
                        <c:v>-0.29999999999999716</c:v>
                      </c:pt>
                      <c:pt idx="1820">
                        <c:v>0.90000000000000568</c:v>
                      </c:pt>
                      <c:pt idx="1821">
                        <c:v>0.79999999999999716</c:v>
                      </c:pt>
                      <c:pt idx="1822">
                        <c:v>-0.20000000000000284</c:v>
                      </c:pt>
                      <c:pt idx="1823">
                        <c:v>-0.70000000000000284</c:v>
                      </c:pt>
                      <c:pt idx="1824">
                        <c:v>1.6000000000000014</c:v>
                      </c:pt>
                      <c:pt idx="1825">
                        <c:v>-1.1000000000000014</c:v>
                      </c:pt>
                      <c:pt idx="1826">
                        <c:v>1.5</c:v>
                      </c:pt>
                      <c:pt idx="1827">
                        <c:v>-0.5</c:v>
                      </c:pt>
                      <c:pt idx="1828">
                        <c:v>-1.1999999999999957</c:v>
                      </c:pt>
                      <c:pt idx="1829">
                        <c:v>-0.79999999999999716</c:v>
                      </c:pt>
                      <c:pt idx="1830">
                        <c:v>0.29999999999999716</c:v>
                      </c:pt>
                      <c:pt idx="1831">
                        <c:v>-0.10000000000000142</c:v>
                      </c:pt>
                      <c:pt idx="1832">
                        <c:v>-1</c:v>
                      </c:pt>
                    </c:numCache>
                  </c:numRef>
                </c:xVal>
                <c:yVal>
                  <c:numRef>
                    <c:extLst xmlns:c15="http://schemas.microsoft.com/office/drawing/2012/chart">
                      <c:ext xmlns:c15="http://schemas.microsoft.com/office/drawing/2012/chart" uri="{02D57815-91ED-43cb-92C2-25804820EDAC}">
                        <c15:formulaRef>
                          <c15:sqref>'62G_15'!$A$2:$A$1838</c15:sqref>
                        </c15:formulaRef>
                      </c:ext>
                    </c:extLst>
                    <c:numCache>
                      <c:formatCode>General</c:formatCode>
                      <c:ptCount val="1837"/>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numCache>
                  </c:numRef>
                </c:yVal>
                <c:smooth val="1"/>
                <c:extLst xmlns:c15="http://schemas.microsoft.com/office/drawing/2012/chart">
                  <c:ext xmlns:c16="http://schemas.microsoft.com/office/drawing/2014/chart" uri="{C3380CC4-5D6E-409C-BE32-E72D297353CC}">
                    <c16:uniqueId val="{0000000E-D36C-40EC-9226-5C7EA6525A0A}"/>
                  </c:ext>
                </c:extLst>
              </c15:ser>
            </c15:filteredScatterSeries>
          </c:ext>
        </c:extLst>
      </c:scatterChart>
      <c:valAx>
        <c:axId val="662905088"/>
        <c:scaling>
          <c:orientation val="minMax"/>
          <c:max val="20"/>
          <c:min val="-20"/>
        </c:scaling>
        <c:delete val="0"/>
        <c:axPos val="t"/>
        <c:majorGridlines>
          <c:spPr>
            <a:ln w="9525" cap="flat" cmpd="sng" algn="ctr">
              <a:solidFill>
                <a:schemeClr val="tx1">
                  <a:lumMod val="15000"/>
                  <a:lumOff val="85000"/>
                </a:schemeClr>
              </a:solidFill>
              <a:round/>
            </a:ln>
            <a:effectLst/>
          </c:spPr>
        </c:majorGridlines>
        <c:title>
          <c:tx>
            <c:rich>
              <a:bodyPr/>
              <a:lstStyle/>
              <a:p>
                <a:pPr>
                  <a:defRPr b="0">
                    <a:solidFill>
                      <a:sysClr val="windowText" lastClr="000000"/>
                    </a:solidFill>
                  </a:defRPr>
                </a:pPr>
                <a:r>
                  <a:rPr lang="el-GR" b="0">
                    <a:solidFill>
                      <a:sysClr val="windowText" lastClr="000000"/>
                    </a:solidFill>
                    <a:latin typeface="Calibri" panose="020F0502020204030204" pitchFamily="34" charset="0"/>
                    <a:cs typeface="Calibri" panose="020F0502020204030204" pitchFamily="34" charset="0"/>
                  </a:rPr>
                  <a:t>Δ</a:t>
                </a:r>
                <a:r>
                  <a:rPr lang="en-US" b="0">
                    <a:solidFill>
                      <a:sysClr val="windowText" lastClr="000000"/>
                    </a:solidFill>
                    <a:latin typeface="Calibri" panose="020F0502020204030204" pitchFamily="34" charset="0"/>
                    <a:cs typeface="Calibri" panose="020F0502020204030204" pitchFamily="34" charset="0"/>
                  </a:rPr>
                  <a:t> in Conductance (mS/m)</a:t>
                </a:r>
                <a:endParaRPr lang="en-US" b="0">
                  <a:solidFill>
                    <a:sysClr val="windowText" lastClr="000000"/>
                  </a:solidFill>
                </a:endParaRPr>
              </a:p>
            </c:rich>
          </c:tx>
          <c:overlay val="0"/>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662905744"/>
        <c:crosses val="autoZero"/>
        <c:crossBetween val="midCat"/>
      </c:valAx>
      <c:valAx>
        <c:axId val="662905744"/>
        <c:scaling>
          <c:orientation val="maxMin"/>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662905088"/>
        <c:crosses val="autoZero"/>
        <c:crossBetween val="midCat"/>
        <c:majorUnit val="25"/>
      </c:valAx>
      <c:spPr>
        <a:ln>
          <a:solidFill>
            <a:sysClr val="windowText" lastClr="000000"/>
          </a:solidFill>
        </a:ln>
      </c:spPr>
    </c:plotArea>
    <c:legend>
      <c:legendPos val="r"/>
      <c:layout>
        <c:manualLayout>
          <c:xMode val="edge"/>
          <c:yMode val="edge"/>
          <c:x val="0.65442204180959518"/>
          <c:y val="0.14101020705745115"/>
          <c:w val="0.34084045397988577"/>
          <c:h val="0.11883187518226888"/>
        </c:manualLayout>
      </c:layout>
      <c:overlay val="0"/>
    </c:legend>
    <c:plotVisOnly val="1"/>
    <c:dispBlanksAs val="gap"/>
    <c:showDLblsOverMax val="0"/>
    <c:extLst/>
  </c:chart>
  <c:spPr>
    <a:ln>
      <a:solidFill>
        <a:schemeClr val="bg1">
          <a:lumMod val="85000"/>
        </a:schemeClr>
      </a:solidFill>
    </a:ln>
  </c:spPr>
  <c:txPr>
    <a:bodyPr/>
    <a:lstStyle/>
    <a:p>
      <a:pPr>
        <a:defRPr/>
      </a:pPr>
      <a:endParaRPr lang="en-US"/>
    </a:p>
  </c:txPr>
  <c:externalData r:id="rId1">
    <c:autoUpdate val="0"/>
  </c:externalData>
  <c:userShapes r:id="rId2"/>
</c:chartSpace>
</file>

<file path=ppt/charts/chart2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a:lstStyle/>
          <a:p>
            <a:pPr>
              <a:defRPr sz="1400"/>
            </a:pPr>
            <a:r>
              <a:rPr lang="en-US" sz="1400" b="1" i="0" baseline="0">
                <a:effectLst/>
              </a:rPr>
              <a:t>62G 15 </a:t>
            </a:r>
            <a:r>
              <a:rPr lang="el-GR" sz="1400" b="1" i="0" baseline="0">
                <a:effectLst/>
              </a:rPr>
              <a:t>Δ</a:t>
            </a:r>
            <a:r>
              <a:rPr lang="en-US" sz="1400" b="1" i="0" baseline="0">
                <a:effectLst/>
              </a:rPr>
              <a:t> in Conductance (mS/m)</a:t>
            </a:r>
            <a:endParaRPr lang="en-US" sz="1400" b="1">
              <a:effectLst/>
            </a:endParaRPr>
          </a:p>
        </c:rich>
      </c:tx>
      <c:overlay val="0"/>
    </c:title>
    <c:autoTitleDeleted val="0"/>
    <c:plotArea>
      <c:layout>
        <c:manualLayout>
          <c:layoutTarget val="inner"/>
          <c:xMode val="edge"/>
          <c:yMode val="edge"/>
          <c:x val="3.7932747403053489E-2"/>
          <c:y val="0.13747786961412431"/>
          <c:w val="0.93195144356955384"/>
          <c:h val="0.81654521445688855"/>
        </c:manualLayout>
      </c:layout>
      <c:scatterChart>
        <c:scatterStyle val="smoothMarker"/>
        <c:varyColors val="0"/>
        <c:ser>
          <c:idx val="5"/>
          <c:order val="0"/>
          <c:tx>
            <c:strRef>
              <c:f>'62G_15'!$O$1</c:f>
              <c:strCache>
                <c:ptCount val="1"/>
                <c:pt idx="0">
                  <c:v>2008-2016</c:v>
                </c:pt>
              </c:strCache>
            </c:strRef>
          </c:tx>
          <c:spPr>
            <a:ln w="12700">
              <a:solidFill>
                <a:schemeClr val="accent1">
                  <a:lumMod val="40000"/>
                  <a:lumOff val="60000"/>
                </a:schemeClr>
              </a:solidFill>
            </a:ln>
          </c:spPr>
          <c:marker>
            <c:symbol val="none"/>
          </c:marker>
          <c:xVal>
            <c:numRef>
              <c:f>'62G_15'!$O$2:$O$1836</c:f>
              <c:numCache>
                <c:formatCode>General</c:formatCode>
                <c:ptCount val="1835"/>
                <c:pt idx="3">
                  <c:v>4.339999999999999</c:v>
                </c:pt>
                <c:pt idx="4">
                  <c:v>4.160000000000001</c:v>
                </c:pt>
                <c:pt idx="5">
                  <c:v>3.9199999999999995</c:v>
                </c:pt>
                <c:pt idx="6">
                  <c:v>3.6199999999999997</c:v>
                </c:pt>
                <c:pt idx="7">
                  <c:v>3.6</c:v>
                </c:pt>
                <c:pt idx="8">
                  <c:v>3.44</c:v>
                </c:pt>
                <c:pt idx="9">
                  <c:v>3.7</c:v>
                </c:pt>
                <c:pt idx="10">
                  <c:v>3.9799999999999995</c:v>
                </c:pt>
                <c:pt idx="11">
                  <c:v>4.3800000000000008</c:v>
                </c:pt>
                <c:pt idx="12">
                  <c:v>4.3800000000000008</c:v>
                </c:pt>
                <c:pt idx="13">
                  <c:v>4.5200000000000005</c:v>
                </c:pt>
                <c:pt idx="14">
                  <c:v>4.5200000000000005</c:v>
                </c:pt>
                <c:pt idx="15">
                  <c:v>4.42</c:v>
                </c:pt>
                <c:pt idx="16">
                  <c:v>4.0400000000000009</c:v>
                </c:pt>
                <c:pt idx="17">
                  <c:v>4.32</c:v>
                </c:pt>
                <c:pt idx="18">
                  <c:v>4.3599999999999994</c:v>
                </c:pt>
                <c:pt idx="19">
                  <c:v>4.2799999999999994</c:v>
                </c:pt>
                <c:pt idx="20">
                  <c:v>4.2</c:v>
                </c:pt>
                <c:pt idx="21">
                  <c:v>4.1000000000000005</c:v>
                </c:pt>
                <c:pt idx="22">
                  <c:v>3.9</c:v>
                </c:pt>
                <c:pt idx="23">
                  <c:v>3.56</c:v>
                </c:pt>
                <c:pt idx="24">
                  <c:v>3.5200000000000005</c:v>
                </c:pt>
                <c:pt idx="25">
                  <c:v>3.4200000000000004</c:v>
                </c:pt>
                <c:pt idx="26">
                  <c:v>3.3</c:v>
                </c:pt>
                <c:pt idx="27">
                  <c:v>3.14</c:v>
                </c:pt>
                <c:pt idx="28">
                  <c:v>2.7800000000000002</c:v>
                </c:pt>
                <c:pt idx="29">
                  <c:v>2.44</c:v>
                </c:pt>
                <c:pt idx="30">
                  <c:v>2.06</c:v>
                </c:pt>
                <c:pt idx="31">
                  <c:v>2.1</c:v>
                </c:pt>
                <c:pt idx="32">
                  <c:v>1.56</c:v>
                </c:pt>
                <c:pt idx="33">
                  <c:v>1.6000000000000003</c:v>
                </c:pt>
                <c:pt idx="34">
                  <c:v>1.4800000000000004</c:v>
                </c:pt>
                <c:pt idx="35">
                  <c:v>1.6600000000000001</c:v>
                </c:pt>
                <c:pt idx="36">
                  <c:v>1.3400000000000003</c:v>
                </c:pt>
                <c:pt idx="37">
                  <c:v>1.64</c:v>
                </c:pt>
                <c:pt idx="38">
                  <c:v>1.5599999999999998</c:v>
                </c:pt>
                <c:pt idx="39">
                  <c:v>1.5599999999999998</c:v>
                </c:pt>
                <c:pt idx="40">
                  <c:v>1.3999999999999997</c:v>
                </c:pt>
                <c:pt idx="41">
                  <c:v>1.6199999999999997</c:v>
                </c:pt>
                <c:pt idx="42">
                  <c:v>1.4999999999999998</c:v>
                </c:pt>
                <c:pt idx="43">
                  <c:v>1.64</c:v>
                </c:pt>
                <c:pt idx="44">
                  <c:v>1.5</c:v>
                </c:pt>
                <c:pt idx="45">
                  <c:v>1.32</c:v>
                </c:pt>
                <c:pt idx="46">
                  <c:v>1.2999999999999998</c:v>
                </c:pt>
                <c:pt idx="47">
                  <c:v>1.4599999999999995</c:v>
                </c:pt>
                <c:pt idx="48">
                  <c:v>1.3399999999999994</c:v>
                </c:pt>
                <c:pt idx="49">
                  <c:v>1.2999999999999994</c:v>
                </c:pt>
                <c:pt idx="50">
                  <c:v>1.6599999999999995</c:v>
                </c:pt>
                <c:pt idx="51">
                  <c:v>1.6799999999999997</c:v>
                </c:pt>
                <c:pt idx="52">
                  <c:v>1.6599999999999997</c:v>
                </c:pt>
                <c:pt idx="53">
                  <c:v>1.7399999999999998</c:v>
                </c:pt>
                <c:pt idx="54">
                  <c:v>2.04</c:v>
                </c:pt>
                <c:pt idx="55">
                  <c:v>2.0599999999999996</c:v>
                </c:pt>
                <c:pt idx="56">
                  <c:v>1.8599999999999994</c:v>
                </c:pt>
                <c:pt idx="57">
                  <c:v>1.6199999999999997</c:v>
                </c:pt>
                <c:pt idx="58">
                  <c:v>1.5599999999999998</c:v>
                </c:pt>
                <c:pt idx="59">
                  <c:v>1.7799999999999998</c:v>
                </c:pt>
                <c:pt idx="60">
                  <c:v>2.04</c:v>
                </c:pt>
                <c:pt idx="61">
                  <c:v>2.2800000000000002</c:v>
                </c:pt>
                <c:pt idx="62">
                  <c:v>2.38</c:v>
                </c:pt>
                <c:pt idx="63">
                  <c:v>2.8600000000000003</c:v>
                </c:pt>
                <c:pt idx="64">
                  <c:v>2.9</c:v>
                </c:pt>
                <c:pt idx="65">
                  <c:v>2.64</c:v>
                </c:pt>
                <c:pt idx="66">
                  <c:v>3.08</c:v>
                </c:pt>
                <c:pt idx="67">
                  <c:v>3.3600000000000008</c:v>
                </c:pt>
                <c:pt idx="68">
                  <c:v>3.56</c:v>
                </c:pt>
                <c:pt idx="69">
                  <c:v>3.6</c:v>
                </c:pt>
                <c:pt idx="70">
                  <c:v>4.0400000000000009</c:v>
                </c:pt>
                <c:pt idx="71">
                  <c:v>4.26</c:v>
                </c:pt>
                <c:pt idx="72">
                  <c:v>4.4599999999999991</c:v>
                </c:pt>
                <c:pt idx="73">
                  <c:v>4.32</c:v>
                </c:pt>
                <c:pt idx="74">
                  <c:v>4.5</c:v>
                </c:pt>
                <c:pt idx="75">
                  <c:v>4.4599999999999991</c:v>
                </c:pt>
                <c:pt idx="76">
                  <c:v>4.2399999999999993</c:v>
                </c:pt>
                <c:pt idx="77">
                  <c:v>4.42</c:v>
                </c:pt>
                <c:pt idx="78">
                  <c:v>4.62</c:v>
                </c:pt>
                <c:pt idx="79">
                  <c:v>4.8400000000000007</c:v>
                </c:pt>
                <c:pt idx="80">
                  <c:v>5.0199999999999987</c:v>
                </c:pt>
                <c:pt idx="81">
                  <c:v>5.42</c:v>
                </c:pt>
                <c:pt idx="82">
                  <c:v>5.6</c:v>
                </c:pt>
                <c:pt idx="83">
                  <c:v>5.8599999999999994</c:v>
                </c:pt>
                <c:pt idx="84">
                  <c:v>5.6599999999999993</c:v>
                </c:pt>
                <c:pt idx="85">
                  <c:v>5.5</c:v>
                </c:pt>
                <c:pt idx="86">
                  <c:v>5.4</c:v>
                </c:pt>
                <c:pt idx="87">
                  <c:v>4.9799999999999995</c:v>
                </c:pt>
                <c:pt idx="88">
                  <c:v>4.8</c:v>
                </c:pt>
                <c:pt idx="89">
                  <c:v>4.74</c:v>
                </c:pt>
                <c:pt idx="90">
                  <c:v>4.7200000000000006</c:v>
                </c:pt>
                <c:pt idx="91">
                  <c:v>4.1800000000000015</c:v>
                </c:pt>
                <c:pt idx="92">
                  <c:v>4.24</c:v>
                </c:pt>
                <c:pt idx="93">
                  <c:v>4.12</c:v>
                </c:pt>
                <c:pt idx="94">
                  <c:v>3.9200000000000004</c:v>
                </c:pt>
                <c:pt idx="95">
                  <c:v>3.3400000000000007</c:v>
                </c:pt>
                <c:pt idx="96">
                  <c:v>3.62</c:v>
                </c:pt>
                <c:pt idx="97">
                  <c:v>3.3400000000000007</c:v>
                </c:pt>
                <c:pt idx="98">
                  <c:v>3.14</c:v>
                </c:pt>
                <c:pt idx="99">
                  <c:v>3.4200000000000004</c:v>
                </c:pt>
                <c:pt idx="100">
                  <c:v>3.96</c:v>
                </c:pt>
                <c:pt idx="101">
                  <c:v>3.7</c:v>
                </c:pt>
                <c:pt idx="102">
                  <c:v>3.7400000000000007</c:v>
                </c:pt>
                <c:pt idx="103">
                  <c:v>3.680000000000001</c:v>
                </c:pt>
                <c:pt idx="104">
                  <c:v>3.4600000000000009</c:v>
                </c:pt>
                <c:pt idx="105">
                  <c:v>3.3800000000000012</c:v>
                </c:pt>
                <c:pt idx="106">
                  <c:v>3.3800000000000012</c:v>
                </c:pt>
                <c:pt idx="107">
                  <c:v>3.5400000000000005</c:v>
                </c:pt>
                <c:pt idx="108">
                  <c:v>3.6400000000000006</c:v>
                </c:pt>
                <c:pt idx="109">
                  <c:v>3.6</c:v>
                </c:pt>
                <c:pt idx="110">
                  <c:v>3.72</c:v>
                </c:pt>
                <c:pt idx="111">
                  <c:v>3.5799999999999996</c:v>
                </c:pt>
                <c:pt idx="112">
                  <c:v>3.4599999999999995</c:v>
                </c:pt>
                <c:pt idx="113">
                  <c:v>3.2199999999999998</c:v>
                </c:pt>
                <c:pt idx="114">
                  <c:v>2.8599999999999994</c:v>
                </c:pt>
                <c:pt idx="115">
                  <c:v>2.4999999999999996</c:v>
                </c:pt>
                <c:pt idx="116">
                  <c:v>2.4199999999999995</c:v>
                </c:pt>
                <c:pt idx="117">
                  <c:v>2.2599999999999998</c:v>
                </c:pt>
                <c:pt idx="118">
                  <c:v>1.94</c:v>
                </c:pt>
                <c:pt idx="119">
                  <c:v>2.2599999999999998</c:v>
                </c:pt>
                <c:pt idx="120">
                  <c:v>2.1799999999999997</c:v>
                </c:pt>
                <c:pt idx="121">
                  <c:v>2.0199999999999996</c:v>
                </c:pt>
                <c:pt idx="122">
                  <c:v>1.9999999999999996</c:v>
                </c:pt>
                <c:pt idx="123">
                  <c:v>1.7799999999999994</c:v>
                </c:pt>
                <c:pt idx="124">
                  <c:v>1.1399999999999995</c:v>
                </c:pt>
                <c:pt idx="125">
                  <c:v>0.63999999999999946</c:v>
                </c:pt>
                <c:pt idx="126">
                  <c:v>0.6</c:v>
                </c:pt>
                <c:pt idx="127">
                  <c:v>0.48000000000000009</c:v>
                </c:pt>
                <c:pt idx="128">
                  <c:v>0.30000000000000038</c:v>
                </c:pt>
                <c:pt idx="129">
                  <c:v>0.24000000000000057</c:v>
                </c:pt>
                <c:pt idx="130">
                  <c:v>0.52000000000000068</c:v>
                </c:pt>
                <c:pt idx="131">
                  <c:v>6.0000000000000143E-2</c:v>
                </c:pt>
                <c:pt idx="132">
                  <c:v>-0.17999999999999972</c:v>
                </c:pt>
                <c:pt idx="133">
                  <c:v>-0.25999999999999995</c:v>
                </c:pt>
                <c:pt idx="134">
                  <c:v>-0.34</c:v>
                </c:pt>
                <c:pt idx="135">
                  <c:v>-0.3999999999999998</c:v>
                </c:pt>
                <c:pt idx="136">
                  <c:v>-0.27999999999999953</c:v>
                </c:pt>
                <c:pt idx="137">
                  <c:v>-0.57999999999999985</c:v>
                </c:pt>
                <c:pt idx="138">
                  <c:v>-0.77999999999999969</c:v>
                </c:pt>
                <c:pt idx="139">
                  <c:v>-0.93999999999999984</c:v>
                </c:pt>
                <c:pt idx="140">
                  <c:v>-1.3199999999999998</c:v>
                </c:pt>
                <c:pt idx="141">
                  <c:v>-1.52</c:v>
                </c:pt>
                <c:pt idx="142">
                  <c:v>-1.5199999999999996</c:v>
                </c:pt>
                <c:pt idx="143">
                  <c:v>-1.5199999999999996</c:v>
                </c:pt>
                <c:pt idx="144">
                  <c:v>-1.7199999999999995</c:v>
                </c:pt>
                <c:pt idx="145">
                  <c:v>-1.8799999999999997</c:v>
                </c:pt>
                <c:pt idx="146">
                  <c:v>-2</c:v>
                </c:pt>
                <c:pt idx="147">
                  <c:v>-2.04</c:v>
                </c:pt>
                <c:pt idx="148">
                  <c:v>-2.04</c:v>
                </c:pt>
                <c:pt idx="149">
                  <c:v>-1.7399999999999998</c:v>
                </c:pt>
                <c:pt idx="150">
                  <c:v>-1.4799999999999998</c:v>
                </c:pt>
                <c:pt idx="151">
                  <c:v>-1.3199999999999996</c:v>
                </c:pt>
                <c:pt idx="152">
                  <c:v>-1.5399999999999996</c:v>
                </c:pt>
                <c:pt idx="153">
                  <c:v>-1.5399999999999996</c:v>
                </c:pt>
                <c:pt idx="154">
                  <c:v>-1.4999999999999996</c:v>
                </c:pt>
                <c:pt idx="155">
                  <c:v>-2.1199999999999997</c:v>
                </c:pt>
                <c:pt idx="156">
                  <c:v>-2.1</c:v>
                </c:pt>
                <c:pt idx="157">
                  <c:v>-2.04</c:v>
                </c:pt>
                <c:pt idx="158">
                  <c:v>-2.16</c:v>
                </c:pt>
                <c:pt idx="159">
                  <c:v>-2.7199999999999998</c:v>
                </c:pt>
                <c:pt idx="160">
                  <c:v>-2.7400000000000007</c:v>
                </c:pt>
                <c:pt idx="161">
                  <c:v>-2.9400000000000004</c:v>
                </c:pt>
                <c:pt idx="162">
                  <c:v>-2.7600000000000002</c:v>
                </c:pt>
                <c:pt idx="163">
                  <c:v>-2.4799999999999995</c:v>
                </c:pt>
                <c:pt idx="164">
                  <c:v>-2.46</c:v>
                </c:pt>
                <c:pt idx="165">
                  <c:v>-2.2000000000000002</c:v>
                </c:pt>
                <c:pt idx="166">
                  <c:v>-2.2999999999999998</c:v>
                </c:pt>
                <c:pt idx="167">
                  <c:v>-2.5599999999999996</c:v>
                </c:pt>
                <c:pt idx="168">
                  <c:v>-3.0399999999999996</c:v>
                </c:pt>
                <c:pt idx="169">
                  <c:v>-2.8199999999999994</c:v>
                </c:pt>
                <c:pt idx="170">
                  <c:v>-3.0799999999999996</c:v>
                </c:pt>
                <c:pt idx="171">
                  <c:v>-3.2</c:v>
                </c:pt>
                <c:pt idx="172">
                  <c:v>-3.22</c:v>
                </c:pt>
                <c:pt idx="173">
                  <c:v>-3.22</c:v>
                </c:pt>
                <c:pt idx="174">
                  <c:v>-3.3200000000000003</c:v>
                </c:pt>
                <c:pt idx="175">
                  <c:v>-3.1399999999999997</c:v>
                </c:pt>
                <c:pt idx="176">
                  <c:v>-3.2599999999999993</c:v>
                </c:pt>
                <c:pt idx="177">
                  <c:v>-3.1</c:v>
                </c:pt>
                <c:pt idx="178">
                  <c:v>-3.3600000000000003</c:v>
                </c:pt>
                <c:pt idx="179">
                  <c:v>-3.4</c:v>
                </c:pt>
                <c:pt idx="180">
                  <c:v>-3.9</c:v>
                </c:pt>
                <c:pt idx="181">
                  <c:v>-3.8200000000000003</c:v>
                </c:pt>
                <c:pt idx="182">
                  <c:v>-4.0999999999999996</c:v>
                </c:pt>
                <c:pt idx="183">
                  <c:v>-3.78</c:v>
                </c:pt>
                <c:pt idx="184">
                  <c:v>-3.7</c:v>
                </c:pt>
                <c:pt idx="185">
                  <c:v>-3.2399999999999998</c:v>
                </c:pt>
                <c:pt idx="186">
                  <c:v>-3.2</c:v>
                </c:pt>
                <c:pt idx="187">
                  <c:v>-3.2599999999999993</c:v>
                </c:pt>
                <c:pt idx="188">
                  <c:v>-3.6</c:v>
                </c:pt>
                <c:pt idx="189">
                  <c:v>-3.6599999999999993</c:v>
                </c:pt>
                <c:pt idx="190">
                  <c:v>-3.7</c:v>
                </c:pt>
                <c:pt idx="191">
                  <c:v>-4.0999999999999996</c:v>
                </c:pt>
                <c:pt idx="192">
                  <c:v>-4.1999999999999993</c:v>
                </c:pt>
                <c:pt idx="193">
                  <c:v>-3.94</c:v>
                </c:pt>
                <c:pt idx="194">
                  <c:v>-4.12</c:v>
                </c:pt>
                <c:pt idx="195">
                  <c:v>-4.12</c:v>
                </c:pt>
                <c:pt idx="196">
                  <c:v>-3.9400000000000004</c:v>
                </c:pt>
                <c:pt idx="197">
                  <c:v>-3.8400000000000007</c:v>
                </c:pt>
                <c:pt idx="198">
                  <c:v>-3.8200000000000003</c:v>
                </c:pt>
                <c:pt idx="199">
                  <c:v>-3.9799999999999995</c:v>
                </c:pt>
                <c:pt idx="200">
                  <c:v>-4.32</c:v>
                </c:pt>
                <c:pt idx="201">
                  <c:v>-4.42</c:v>
                </c:pt>
                <c:pt idx="202">
                  <c:v>-4.34</c:v>
                </c:pt>
                <c:pt idx="203">
                  <c:v>-4.7200000000000006</c:v>
                </c:pt>
                <c:pt idx="204">
                  <c:v>-4.62</c:v>
                </c:pt>
                <c:pt idx="205">
                  <c:v>-4.3</c:v>
                </c:pt>
                <c:pt idx="206">
                  <c:v>-4.34</c:v>
                </c:pt>
                <c:pt idx="207">
                  <c:v>-4.8599999999999994</c:v>
                </c:pt>
                <c:pt idx="208">
                  <c:v>-4.7199999999999989</c:v>
                </c:pt>
                <c:pt idx="209">
                  <c:v>-4.8</c:v>
                </c:pt>
                <c:pt idx="210">
                  <c:v>-5.1399999999999988</c:v>
                </c:pt>
                <c:pt idx="211">
                  <c:v>-5.0200000000000005</c:v>
                </c:pt>
                <c:pt idx="212">
                  <c:v>-4.7</c:v>
                </c:pt>
                <c:pt idx="213">
                  <c:v>-4.3600000000000003</c:v>
                </c:pt>
                <c:pt idx="214">
                  <c:v>-4.4400000000000004</c:v>
                </c:pt>
                <c:pt idx="215">
                  <c:v>-4.5200000000000005</c:v>
                </c:pt>
                <c:pt idx="216">
                  <c:v>-4.66</c:v>
                </c:pt>
                <c:pt idx="217">
                  <c:v>-4.74</c:v>
                </c:pt>
                <c:pt idx="218">
                  <c:v>-5.2</c:v>
                </c:pt>
                <c:pt idx="219">
                  <c:v>-5.2200000000000006</c:v>
                </c:pt>
                <c:pt idx="220">
                  <c:v>-5.3400000000000007</c:v>
                </c:pt>
                <c:pt idx="221">
                  <c:v>-5.3</c:v>
                </c:pt>
                <c:pt idx="222">
                  <c:v>-5.6800000000000015</c:v>
                </c:pt>
                <c:pt idx="223">
                  <c:v>-5.68</c:v>
                </c:pt>
                <c:pt idx="224">
                  <c:v>-5.82</c:v>
                </c:pt>
                <c:pt idx="225">
                  <c:v>-5.5600000000000005</c:v>
                </c:pt>
                <c:pt idx="226">
                  <c:v>-5.66</c:v>
                </c:pt>
                <c:pt idx="227">
                  <c:v>-5.44</c:v>
                </c:pt>
                <c:pt idx="228">
                  <c:v>-5.58</c:v>
                </c:pt>
                <c:pt idx="229">
                  <c:v>-5.78</c:v>
                </c:pt>
                <c:pt idx="230">
                  <c:v>-5.9000000000000012</c:v>
                </c:pt>
                <c:pt idx="231">
                  <c:v>-5.8</c:v>
                </c:pt>
                <c:pt idx="232">
                  <c:v>-5.7200000000000006</c:v>
                </c:pt>
                <c:pt idx="233">
                  <c:v>-5.74</c:v>
                </c:pt>
                <c:pt idx="234">
                  <c:v>-5.3600000000000012</c:v>
                </c:pt>
                <c:pt idx="235">
                  <c:v>-5.58</c:v>
                </c:pt>
                <c:pt idx="236">
                  <c:v>-5.6800000000000006</c:v>
                </c:pt>
                <c:pt idx="237">
                  <c:v>-5.58</c:v>
                </c:pt>
                <c:pt idx="238">
                  <c:v>-5.3400000000000007</c:v>
                </c:pt>
                <c:pt idx="239">
                  <c:v>-5.2200000000000006</c:v>
                </c:pt>
                <c:pt idx="240">
                  <c:v>-4.660000000000001</c:v>
                </c:pt>
                <c:pt idx="241">
                  <c:v>-4.58</c:v>
                </c:pt>
                <c:pt idx="242">
                  <c:v>-4.42</c:v>
                </c:pt>
                <c:pt idx="243">
                  <c:v>-4.38</c:v>
                </c:pt>
                <c:pt idx="244">
                  <c:v>-4.58</c:v>
                </c:pt>
                <c:pt idx="245">
                  <c:v>-4.5600000000000005</c:v>
                </c:pt>
                <c:pt idx="246">
                  <c:v>-4.32</c:v>
                </c:pt>
                <c:pt idx="247">
                  <c:v>-4.3599999999999994</c:v>
                </c:pt>
                <c:pt idx="248">
                  <c:v>-4.0599999999999996</c:v>
                </c:pt>
                <c:pt idx="249">
                  <c:v>-3.6</c:v>
                </c:pt>
                <c:pt idx="250">
                  <c:v>-3.3</c:v>
                </c:pt>
                <c:pt idx="251">
                  <c:v>-3.46</c:v>
                </c:pt>
                <c:pt idx="252">
                  <c:v>-3.04</c:v>
                </c:pt>
                <c:pt idx="253">
                  <c:v>-3.2</c:v>
                </c:pt>
                <c:pt idx="254">
                  <c:v>-3.2600000000000007</c:v>
                </c:pt>
                <c:pt idx="255">
                  <c:v>-3.6000000000000005</c:v>
                </c:pt>
                <c:pt idx="256">
                  <c:v>-3.1200000000000006</c:v>
                </c:pt>
                <c:pt idx="257">
                  <c:v>-3.0600000000000009</c:v>
                </c:pt>
                <c:pt idx="258">
                  <c:v>-2.4600000000000004</c:v>
                </c:pt>
                <c:pt idx="259">
                  <c:v>-2.1800000000000002</c:v>
                </c:pt>
                <c:pt idx="260">
                  <c:v>-2.06</c:v>
                </c:pt>
                <c:pt idx="261">
                  <c:v>-1.8000000000000003</c:v>
                </c:pt>
                <c:pt idx="262">
                  <c:v>-1.5999999999999996</c:v>
                </c:pt>
                <c:pt idx="263">
                  <c:v>-1.6800000000000002</c:v>
                </c:pt>
                <c:pt idx="264">
                  <c:v>-1.7200000000000002</c:v>
                </c:pt>
                <c:pt idx="265">
                  <c:v>-1.2</c:v>
                </c:pt>
                <c:pt idx="266">
                  <c:v>-1.0399999999999996</c:v>
                </c:pt>
                <c:pt idx="267">
                  <c:v>-1.1799999999999997</c:v>
                </c:pt>
                <c:pt idx="268">
                  <c:v>-0.53999999999999948</c:v>
                </c:pt>
                <c:pt idx="269">
                  <c:v>-0.21999999999999958</c:v>
                </c:pt>
                <c:pt idx="270">
                  <c:v>-0.35999999999999943</c:v>
                </c:pt>
                <c:pt idx="271">
                  <c:v>-0.23999999999999949</c:v>
                </c:pt>
                <c:pt idx="272">
                  <c:v>-0.21999999999999958</c:v>
                </c:pt>
                <c:pt idx="273">
                  <c:v>-0.69999999999999962</c:v>
                </c:pt>
                <c:pt idx="274">
                  <c:v>-0.69999999999999962</c:v>
                </c:pt>
                <c:pt idx="275">
                  <c:v>-0.51999999999999957</c:v>
                </c:pt>
                <c:pt idx="276">
                  <c:v>-0.36000000000000015</c:v>
                </c:pt>
                <c:pt idx="277">
                  <c:v>6.0000000000000143E-2</c:v>
                </c:pt>
                <c:pt idx="278">
                  <c:v>0.56000000000000083</c:v>
                </c:pt>
                <c:pt idx="279">
                  <c:v>0.66000000000000081</c:v>
                </c:pt>
                <c:pt idx="280">
                  <c:v>0.9</c:v>
                </c:pt>
                <c:pt idx="281">
                  <c:v>0.96000000000000019</c:v>
                </c:pt>
                <c:pt idx="282">
                  <c:v>0.83999999999999986</c:v>
                </c:pt>
                <c:pt idx="283">
                  <c:v>0.57999999999999896</c:v>
                </c:pt>
                <c:pt idx="284">
                  <c:v>0.69999999999999862</c:v>
                </c:pt>
                <c:pt idx="285">
                  <c:v>0.75999999999999945</c:v>
                </c:pt>
                <c:pt idx="286">
                  <c:v>0.51999999999999957</c:v>
                </c:pt>
                <c:pt idx="287">
                  <c:v>0.65999999999999948</c:v>
                </c:pt>
                <c:pt idx="288">
                  <c:v>0.77999999999999969</c:v>
                </c:pt>
                <c:pt idx="289">
                  <c:v>0.57999999999999974</c:v>
                </c:pt>
                <c:pt idx="290">
                  <c:v>0.65999999999999948</c:v>
                </c:pt>
                <c:pt idx="291">
                  <c:v>0.71999999999999953</c:v>
                </c:pt>
                <c:pt idx="292">
                  <c:v>0.77999999999999969</c:v>
                </c:pt>
                <c:pt idx="293">
                  <c:v>0.79999999999999927</c:v>
                </c:pt>
                <c:pt idx="294">
                  <c:v>1.1399999999999999</c:v>
                </c:pt>
                <c:pt idx="295">
                  <c:v>1.2199999999999995</c:v>
                </c:pt>
                <c:pt idx="296">
                  <c:v>1.0399999999999991</c:v>
                </c:pt>
                <c:pt idx="297">
                  <c:v>1.1199999999999988</c:v>
                </c:pt>
                <c:pt idx="298">
                  <c:v>1.1399999999999999</c:v>
                </c:pt>
                <c:pt idx="299">
                  <c:v>0.9</c:v>
                </c:pt>
                <c:pt idx="300">
                  <c:v>0.78000000000000047</c:v>
                </c:pt>
                <c:pt idx="301">
                  <c:v>0.94000000000000128</c:v>
                </c:pt>
                <c:pt idx="302">
                  <c:v>1.0600000000000016</c:v>
                </c:pt>
                <c:pt idx="303">
                  <c:v>0.72000000000000097</c:v>
                </c:pt>
                <c:pt idx="304">
                  <c:v>0.88000000000000045</c:v>
                </c:pt>
                <c:pt idx="305">
                  <c:v>0.72000000000000031</c:v>
                </c:pt>
                <c:pt idx="306">
                  <c:v>0.92000000000000026</c:v>
                </c:pt>
                <c:pt idx="307">
                  <c:v>0.92000000000000026</c:v>
                </c:pt>
                <c:pt idx="308">
                  <c:v>1.2200000000000002</c:v>
                </c:pt>
                <c:pt idx="309">
                  <c:v>0.90000000000000069</c:v>
                </c:pt>
                <c:pt idx="310">
                  <c:v>0.80000000000000071</c:v>
                </c:pt>
                <c:pt idx="311">
                  <c:v>0.40000000000000069</c:v>
                </c:pt>
                <c:pt idx="312">
                  <c:v>-7.999999999999971E-2</c:v>
                </c:pt>
                <c:pt idx="313">
                  <c:v>-0.51999999999999957</c:v>
                </c:pt>
                <c:pt idx="314">
                  <c:v>-0.36000000000000015</c:v>
                </c:pt>
                <c:pt idx="315">
                  <c:v>-0.5</c:v>
                </c:pt>
                <c:pt idx="316">
                  <c:v>-0.34000000000000058</c:v>
                </c:pt>
                <c:pt idx="317">
                  <c:v>-0.26000000000000012</c:v>
                </c:pt>
                <c:pt idx="318">
                  <c:v>-2.0000000000000285E-2</c:v>
                </c:pt>
                <c:pt idx="319">
                  <c:v>-0.35999999999999943</c:v>
                </c:pt>
                <c:pt idx="320">
                  <c:v>-0.25999999999999945</c:v>
                </c:pt>
                <c:pt idx="321">
                  <c:v>-0.17999999999999899</c:v>
                </c:pt>
                <c:pt idx="322">
                  <c:v>-0.25999999999999873</c:v>
                </c:pt>
                <c:pt idx="323">
                  <c:v>-0.17999999999999899</c:v>
                </c:pt>
                <c:pt idx="324">
                  <c:v>-5.9999999999999429E-2</c:v>
                </c:pt>
                <c:pt idx="325">
                  <c:v>-0.13999999999999915</c:v>
                </c:pt>
                <c:pt idx="326">
                  <c:v>-0.11999999999999958</c:v>
                </c:pt>
                <c:pt idx="327">
                  <c:v>-0.22000000000000028</c:v>
                </c:pt>
                <c:pt idx="328">
                  <c:v>-0.27999999999999969</c:v>
                </c:pt>
                <c:pt idx="329">
                  <c:v>-7.999999999999971E-2</c:v>
                </c:pt>
                <c:pt idx="330">
                  <c:v>-0.32000000000000028</c:v>
                </c:pt>
                <c:pt idx="331">
                  <c:v>-0.3</c:v>
                </c:pt>
                <c:pt idx="332">
                  <c:v>-0.27999999999999969</c:v>
                </c:pt>
                <c:pt idx="333">
                  <c:v>-0.78000000000000047</c:v>
                </c:pt>
                <c:pt idx="334">
                  <c:v>-0.76000000000000012</c:v>
                </c:pt>
                <c:pt idx="335">
                  <c:v>-0.28000000000000042</c:v>
                </c:pt>
                <c:pt idx="336">
                  <c:v>-0.62000000000000099</c:v>
                </c:pt>
                <c:pt idx="337">
                  <c:v>-0.70000000000000073</c:v>
                </c:pt>
                <c:pt idx="338">
                  <c:v>-0.50000000000000067</c:v>
                </c:pt>
                <c:pt idx="339">
                  <c:v>-0.42000000000000098</c:v>
                </c:pt>
                <c:pt idx="340">
                  <c:v>-0.90000000000000069</c:v>
                </c:pt>
                <c:pt idx="341">
                  <c:v>-1.0200000000000002</c:v>
                </c:pt>
                <c:pt idx="342">
                  <c:v>-0.96000000000000019</c:v>
                </c:pt>
                <c:pt idx="343">
                  <c:v>-0.92000000000000026</c:v>
                </c:pt>
                <c:pt idx="344">
                  <c:v>-1.2</c:v>
                </c:pt>
                <c:pt idx="345">
                  <c:v>-1.2799999999999998</c:v>
                </c:pt>
                <c:pt idx="346">
                  <c:v>-1</c:v>
                </c:pt>
                <c:pt idx="347">
                  <c:v>-1</c:v>
                </c:pt>
                <c:pt idx="348">
                  <c:v>-0.91999999999999882</c:v>
                </c:pt>
                <c:pt idx="349">
                  <c:v>-0.75999999999999945</c:v>
                </c:pt>
                <c:pt idx="350">
                  <c:v>-0.4199999999999996</c:v>
                </c:pt>
                <c:pt idx="351">
                  <c:v>-0.75999999999999868</c:v>
                </c:pt>
                <c:pt idx="352">
                  <c:v>-1.0399999999999991</c:v>
                </c:pt>
                <c:pt idx="353">
                  <c:v>-1.5</c:v>
                </c:pt>
                <c:pt idx="354">
                  <c:v>-1.7</c:v>
                </c:pt>
                <c:pt idx="355">
                  <c:v>-1.9200000000000004</c:v>
                </c:pt>
                <c:pt idx="356">
                  <c:v>-1.7200000000000011</c:v>
                </c:pt>
                <c:pt idx="357">
                  <c:v>-1.5800000000000012</c:v>
                </c:pt>
                <c:pt idx="358">
                  <c:v>-1.1400000000000006</c:v>
                </c:pt>
                <c:pt idx="359">
                  <c:v>-1.1800000000000004</c:v>
                </c:pt>
                <c:pt idx="360">
                  <c:v>-1.3</c:v>
                </c:pt>
                <c:pt idx="361">
                  <c:v>-1.7</c:v>
                </c:pt>
                <c:pt idx="362">
                  <c:v>-1.6799999999999997</c:v>
                </c:pt>
                <c:pt idx="363">
                  <c:v>-1.5799999999999996</c:v>
                </c:pt>
                <c:pt idx="364">
                  <c:v>-1.8599999999999994</c:v>
                </c:pt>
                <c:pt idx="365">
                  <c:v>-1.44</c:v>
                </c:pt>
                <c:pt idx="366">
                  <c:v>-0.96000000000000019</c:v>
                </c:pt>
                <c:pt idx="367">
                  <c:v>-0.56000000000000016</c:v>
                </c:pt>
                <c:pt idx="368">
                  <c:v>-0.46000000000000085</c:v>
                </c:pt>
                <c:pt idx="369">
                  <c:v>-0.10000000000000142</c:v>
                </c:pt>
                <c:pt idx="370">
                  <c:v>-0.56000000000000083</c:v>
                </c:pt>
                <c:pt idx="371">
                  <c:v>-0.70000000000000073</c:v>
                </c:pt>
                <c:pt idx="372">
                  <c:v>-1.0800000000000005</c:v>
                </c:pt>
                <c:pt idx="373">
                  <c:v>-1.4600000000000002</c:v>
                </c:pt>
                <c:pt idx="374">
                  <c:v>-1.7</c:v>
                </c:pt>
                <c:pt idx="375">
                  <c:v>-1.2000000000000006</c:v>
                </c:pt>
                <c:pt idx="376">
                  <c:v>-1.06</c:v>
                </c:pt>
                <c:pt idx="377">
                  <c:v>-0.90000000000000069</c:v>
                </c:pt>
                <c:pt idx="378">
                  <c:v>-0.5800000000000004</c:v>
                </c:pt>
                <c:pt idx="379">
                  <c:v>-0.46000000000000013</c:v>
                </c:pt>
                <c:pt idx="380">
                  <c:v>-0.67999999999999972</c:v>
                </c:pt>
                <c:pt idx="381">
                  <c:v>-0.8</c:v>
                </c:pt>
                <c:pt idx="382">
                  <c:v>-0.4199999999999996</c:v>
                </c:pt>
                <c:pt idx="383">
                  <c:v>-0.7</c:v>
                </c:pt>
                <c:pt idx="384">
                  <c:v>-0.56000000000000016</c:v>
                </c:pt>
                <c:pt idx="385">
                  <c:v>-0.48000000000000043</c:v>
                </c:pt>
                <c:pt idx="386">
                  <c:v>-0.52000000000000024</c:v>
                </c:pt>
                <c:pt idx="387">
                  <c:v>-1.1000000000000001</c:v>
                </c:pt>
                <c:pt idx="388">
                  <c:v>-1.0399999999999998</c:v>
                </c:pt>
                <c:pt idx="389">
                  <c:v>-0.82000000000000028</c:v>
                </c:pt>
                <c:pt idx="390">
                  <c:v>-1.0799999999999996</c:v>
                </c:pt>
                <c:pt idx="391">
                  <c:v>-1.0200000000000002</c:v>
                </c:pt>
                <c:pt idx="392">
                  <c:v>-1.0800000000000012</c:v>
                </c:pt>
                <c:pt idx="393">
                  <c:v>-0.90000000000000147</c:v>
                </c:pt>
                <c:pt idx="394">
                  <c:v>-1.2600000000000009</c:v>
                </c:pt>
                <c:pt idx="395">
                  <c:v>-1.1000000000000014</c:v>
                </c:pt>
                <c:pt idx="396">
                  <c:v>-0.80000000000000071</c:v>
                </c:pt>
                <c:pt idx="397">
                  <c:v>-0.44000000000000056</c:v>
                </c:pt>
                <c:pt idx="398">
                  <c:v>-0.46000000000000013</c:v>
                </c:pt>
                <c:pt idx="399">
                  <c:v>-0.66000000000000014</c:v>
                </c:pt>
                <c:pt idx="400">
                  <c:v>-0.21999999999999958</c:v>
                </c:pt>
                <c:pt idx="401">
                  <c:v>-0.53999999999999981</c:v>
                </c:pt>
                <c:pt idx="402">
                  <c:v>-0.55999999999999939</c:v>
                </c:pt>
                <c:pt idx="403">
                  <c:v>-0.69999999999999929</c:v>
                </c:pt>
                <c:pt idx="404">
                  <c:v>-7.999999999999971E-2</c:v>
                </c:pt>
                <c:pt idx="405">
                  <c:v>-0.4799999999999997</c:v>
                </c:pt>
                <c:pt idx="406">
                  <c:v>-0.26000000000000012</c:v>
                </c:pt>
                <c:pt idx="407">
                  <c:v>-0.26000000000000012</c:v>
                </c:pt>
                <c:pt idx="408">
                  <c:v>0.19999999999999929</c:v>
                </c:pt>
                <c:pt idx="409">
                  <c:v>0.2</c:v>
                </c:pt>
                <c:pt idx="410">
                  <c:v>0.36000000000000015</c:v>
                </c:pt>
                <c:pt idx="411">
                  <c:v>-3.9999999999999147E-2</c:v>
                </c:pt>
                <c:pt idx="412">
                  <c:v>-0.31999999999999956</c:v>
                </c:pt>
                <c:pt idx="413">
                  <c:v>-0.81999999999999884</c:v>
                </c:pt>
                <c:pt idx="414">
                  <c:v>-0.89999999999999858</c:v>
                </c:pt>
                <c:pt idx="415">
                  <c:v>-0.7399999999999991</c:v>
                </c:pt>
                <c:pt idx="416">
                  <c:v>-0.33999999999999914</c:v>
                </c:pt>
                <c:pt idx="417">
                  <c:v>-0.11999999999999886</c:v>
                </c:pt>
                <c:pt idx="418">
                  <c:v>0.26000000000000084</c:v>
                </c:pt>
                <c:pt idx="419">
                  <c:v>0.62000000000000033</c:v>
                </c:pt>
                <c:pt idx="420">
                  <c:v>0.56000000000000016</c:v>
                </c:pt>
                <c:pt idx="421">
                  <c:v>0.3</c:v>
                </c:pt>
                <c:pt idx="422">
                  <c:v>0.33999999999999986</c:v>
                </c:pt>
                <c:pt idx="423">
                  <c:v>0.31999999999999956</c:v>
                </c:pt>
                <c:pt idx="424">
                  <c:v>-0.12000000000000029</c:v>
                </c:pt>
                <c:pt idx="425">
                  <c:v>0</c:v>
                </c:pt>
                <c:pt idx="426">
                  <c:v>0.45999999999999941</c:v>
                </c:pt>
                <c:pt idx="427">
                  <c:v>0.71999999999999953</c:v>
                </c:pt>
                <c:pt idx="428">
                  <c:v>0.45999999999999941</c:v>
                </c:pt>
                <c:pt idx="429">
                  <c:v>0.27999999999999969</c:v>
                </c:pt>
                <c:pt idx="430">
                  <c:v>0.33999999999999914</c:v>
                </c:pt>
                <c:pt idx="431">
                  <c:v>0.23999999999999985</c:v>
                </c:pt>
                <c:pt idx="432">
                  <c:v>0.13999999999999915</c:v>
                </c:pt>
                <c:pt idx="433">
                  <c:v>0.33999999999999986</c:v>
                </c:pt>
                <c:pt idx="434">
                  <c:v>7.999999999999971E-2</c:v>
                </c:pt>
                <c:pt idx="435">
                  <c:v>-0.16000000000000014</c:v>
                </c:pt>
                <c:pt idx="436">
                  <c:v>-0.5800000000000004</c:v>
                </c:pt>
                <c:pt idx="437">
                  <c:v>-0.67999999999999972</c:v>
                </c:pt>
                <c:pt idx="438">
                  <c:v>-1</c:v>
                </c:pt>
                <c:pt idx="439">
                  <c:v>-0.66000000000000014</c:v>
                </c:pt>
                <c:pt idx="440">
                  <c:v>-0.7</c:v>
                </c:pt>
                <c:pt idx="441">
                  <c:v>-0.32000000000000028</c:v>
                </c:pt>
                <c:pt idx="442">
                  <c:v>-0.18000000000000044</c:v>
                </c:pt>
                <c:pt idx="443">
                  <c:v>0.17999999999999972</c:v>
                </c:pt>
                <c:pt idx="444">
                  <c:v>0.5</c:v>
                </c:pt>
                <c:pt idx="445">
                  <c:v>0.2</c:v>
                </c:pt>
                <c:pt idx="446">
                  <c:v>2.0000000000000285E-2</c:v>
                </c:pt>
                <c:pt idx="447">
                  <c:v>-0.27999999999999969</c:v>
                </c:pt>
                <c:pt idx="448">
                  <c:v>-0.52000000000000024</c:v>
                </c:pt>
                <c:pt idx="449">
                  <c:v>-0.68000000000000116</c:v>
                </c:pt>
                <c:pt idx="450">
                  <c:v>-0.44000000000000056</c:v>
                </c:pt>
                <c:pt idx="451">
                  <c:v>-0.36000000000000087</c:v>
                </c:pt>
                <c:pt idx="452">
                  <c:v>5.9999999999998721E-2</c:v>
                </c:pt>
                <c:pt idx="453">
                  <c:v>0.33999999999999914</c:v>
                </c:pt>
                <c:pt idx="454">
                  <c:v>0.73999999999999988</c:v>
                </c:pt>
                <c:pt idx="455">
                  <c:v>0.8</c:v>
                </c:pt>
                <c:pt idx="456">
                  <c:v>0.8600000000000001</c:v>
                </c:pt>
                <c:pt idx="457">
                  <c:v>0.44000000000000056</c:v>
                </c:pt>
                <c:pt idx="458">
                  <c:v>0.14000000000000057</c:v>
                </c:pt>
                <c:pt idx="459">
                  <c:v>-0.51999999999999957</c:v>
                </c:pt>
                <c:pt idx="460">
                  <c:v>-0.35999999999999943</c:v>
                </c:pt>
                <c:pt idx="461">
                  <c:v>-0.35999999999999943</c:v>
                </c:pt>
                <c:pt idx="462">
                  <c:v>-0.17999999999999972</c:v>
                </c:pt>
                <c:pt idx="463">
                  <c:v>0.16000000000000014</c:v>
                </c:pt>
                <c:pt idx="464">
                  <c:v>0.31999999999999956</c:v>
                </c:pt>
                <c:pt idx="465">
                  <c:v>0.31999999999999884</c:v>
                </c:pt>
                <c:pt idx="466">
                  <c:v>0.15999999999999942</c:v>
                </c:pt>
                <c:pt idx="467">
                  <c:v>-7.999999999999971E-2</c:v>
                </c:pt>
                <c:pt idx="468">
                  <c:v>-0.37999999999999901</c:v>
                </c:pt>
                <c:pt idx="469">
                  <c:v>-0.47999999999999898</c:v>
                </c:pt>
                <c:pt idx="470">
                  <c:v>-0.45999999999999874</c:v>
                </c:pt>
                <c:pt idx="471">
                  <c:v>-0.19999999999999929</c:v>
                </c:pt>
                <c:pt idx="472">
                  <c:v>8.0000000000000432E-2</c:v>
                </c:pt>
                <c:pt idx="473">
                  <c:v>0.11999999999999958</c:v>
                </c:pt>
                <c:pt idx="474">
                  <c:v>6.0000000000000143E-2</c:v>
                </c:pt>
                <c:pt idx="475">
                  <c:v>7.999999999999971E-2</c:v>
                </c:pt>
                <c:pt idx="476">
                  <c:v>-0.32000000000000028</c:v>
                </c:pt>
                <c:pt idx="477">
                  <c:v>-0.44000000000000056</c:v>
                </c:pt>
                <c:pt idx="478">
                  <c:v>0</c:v>
                </c:pt>
                <c:pt idx="479">
                  <c:v>0.43999999999999984</c:v>
                </c:pt>
                <c:pt idx="480">
                  <c:v>0.22000000000000028</c:v>
                </c:pt>
                <c:pt idx="481">
                  <c:v>0.2</c:v>
                </c:pt>
                <c:pt idx="482">
                  <c:v>0.16000000000000014</c:v>
                </c:pt>
                <c:pt idx="483">
                  <c:v>-0.38000000000000045</c:v>
                </c:pt>
                <c:pt idx="484">
                  <c:v>-0.7600000000000009</c:v>
                </c:pt>
                <c:pt idx="485">
                  <c:v>-0.72000000000000097</c:v>
                </c:pt>
                <c:pt idx="486">
                  <c:v>-0.5800000000000004</c:v>
                </c:pt>
                <c:pt idx="487">
                  <c:v>-0.46000000000000013</c:v>
                </c:pt>
                <c:pt idx="488">
                  <c:v>-0.43999999999999984</c:v>
                </c:pt>
                <c:pt idx="489">
                  <c:v>-0.4799999999999997</c:v>
                </c:pt>
                <c:pt idx="490">
                  <c:v>-0.6399999999999999</c:v>
                </c:pt>
                <c:pt idx="491">
                  <c:v>-0.71999999999999953</c:v>
                </c:pt>
                <c:pt idx="492">
                  <c:v>-0.76000000000000012</c:v>
                </c:pt>
                <c:pt idx="493">
                  <c:v>-0.37999999999999973</c:v>
                </c:pt>
                <c:pt idx="494">
                  <c:v>-0.15999999999999942</c:v>
                </c:pt>
                <c:pt idx="495">
                  <c:v>0.18000000000000044</c:v>
                </c:pt>
                <c:pt idx="496">
                  <c:v>0.4199999999999996</c:v>
                </c:pt>
                <c:pt idx="497">
                  <c:v>0.15999999999999942</c:v>
                </c:pt>
                <c:pt idx="498">
                  <c:v>-0.14000000000000129</c:v>
                </c:pt>
                <c:pt idx="499">
                  <c:v>-0.40000000000000141</c:v>
                </c:pt>
                <c:pt idx="500">
                  <c:v>-0.78000000000000114</c:v>
                </c:pt>
                <c:pt idx="501">
                  <c:v>-0.78000000000000047</c:v>
                </c:pt>
                <c:pt idx="502">
                  <c:v>-0.67999999999999972</c:v>
                </c:pt>
                <c:pt idx="503">
                  <c:v>-0.65999999999999948</c:v>
                </c:pt>
                <c:pt idx="504">
                  <c:v>-0.71999999999999953</c:v>
                </c:pt>
                <c:pt idx="505">
                  <c:v>-0.37999999999999901</c:v>
                </c:pt>
                <c:pt idx="506">
                  <c:v>-0.63999999999999913</c:v>
                </c:pt>
                <c:pt idx="507">
                  <c:v>-0.49999999999999928</c:v>
                </c:pt>
                <c:pt idx="508">
                  <c:v>-0.43999999999999917</c:v>
                </c:pt>
                <c:pt idx="509">
                  <c:v>-0.3999999999999993</c:v>
                </c:pt>
                <c:pt idx="510">
                  <c:v>-0.71999999999999953</c:v>
                </c:pt>
                <c:pt idx="511">
                  <c:v>-0.3999999999999993</c:v>
                </c:pt>
                <c:pt idx="512">
                  <c:v>-0.67999999999999972</c:v>
                </c:pt>
                <c:pt idx="513">
                  <c:v>-0.79999999999999927</c:v>
                </c:pt>
                <c:pt idx="514">
                  <c:v>-0.49999999999999856</c:v>
                </c:pt>
                <c:pt idx="515">
                  <c:v>-0.49999999999999928</c:v>
                </c:pt>
                <c:pt idx="516">
                  <c:v>-0.61999999999999955</c:v>
                </c:pt>
                <c:pt idx="517">
                  <c:v>-0.3</c:v>
                </c:pt>
                <c:pt idx="518">
                  <c:v>-0.220000000000001</c:v>
                </c:pt>
                <c:pt idx="519">
                  <c:v>-0.26000000000000084</c:v>
                </c:pt>
                <c:pt idx="520">
                  <c:v>-4.000000000000057E-2</c:v>
                </c:pt>
                <c:pt idx="521">
                  <c:v>0.11999999999999886</c:v>
                </c:pt>
                <c:pt idx="522">
                  <c:v>-2.0000000000000996E-2</c:v>
                </c:pt>
                <c:pt idx="523">
                  <c:v>-4.000000000000057E-2</c:v>
                </c:pt>
                <c:pt idx="524">
                  <c:v>-6.0000000000000851E-2</c:v>
                </c:pt>
                <c:pt idx="525">
                  <c:v>-0.36000000000000087</c:v>
                </c:pt>
                <c:pt idx="526">
                  <c:v>-0.78000000000000047</c:v>
                </c:pt>
                <c:pt idx="527">
                  <c:v>-0.36000000000000015</c:v>
                </c:pt>
                <c:pt idx="528">
                  <c:v>-0.52000000000000024</c:v>
                </c:pt>
                <c:pt idx="529">
                  <c:v>-1.1800000000000004</c:v>
                </c:pt>
                <c:pt idx="530">
                  <c:v>-1.2400000000000007</c:v>
                </c:pt>
                <c:pt idx="531">
                  <c:v>-0.78000000000000047</c:v>
                </c:pt>
                <c:pt idx="532">
                  <c:v>-1.36</c:v>
                </c:pt>
                <c:pt idx="533">
                  <c:v>-1.3200000000000003</c:v>
                </c:pt>
                <c:pt idx="534">
                  <c:v>-0.5800000000000004</c:v>
                </c:pt>
                <c:pt idx="535">
                  <c:v>-0.5800000000000004</c:v>
                </c:pt>
                <c:pt idx="536">
                  <c:v>-0.56000000000000083</c:v>
                </c:pt>
                <c:pt idx="537">
                  <c:v>-0.58000000000000118</c:v>
                </c:pt>
                <c:pt idx="538">
                  <c:v>-0.40000000000000141</c:v>
                </c:pt>
                <c:pt idx="539">
                  <c:v>-0.18000000000000113</c:v>
                </c:pt>
                <c:pt idx="540">
                  <c:v>-2.0000000000000996E-2</c:v>
                </c:pt>
                <c:pt idx="541">
                  <c:v>-0.12000000000000099</c:v>
                </c:pt>
                <c:pt idx="542">
                  <c:v>0.15999999999999873</c:v>
                </c:pt>
                <c:pt idx="543">
                  <c:v>0.17999999999999899</c:v>
                </c:pt>
                <c:pt idx="544">
                  <c:v>-0.26000000000000156</c:v>
                </c:pt>
                <c:pt idx="545">
                  <c:v>-0.12000000000000099</c:v>
                </c:pt>
                <c:pt idx="546">
                  <c:v>-0.40000000000000069</c:v>
                </c:pt>
                <c:pt idx="547">
                  <c:v>-0.28000000000000042</c:v>
                </c:pt>
                <c:pt idx="548">
                  <c:v>-0.2000000000000007</c:v>
                </c:pt>
                <c:pt idx="549">
                  <c:v>0.15999999999999942</c:v>
                </c:pt>
                <c:pt idx="550">
                  <c:v>-0.14000000000000057</c:v>
                </c:pt>
                <c:pt idx="551">
                  <c:v>-0.22000000000000028</c:v>
                </c:pt>
                <c:pt idx="552">
                  <c:v>-0.36000000000000015</c:v>
                </c:pt>
                <c:pt idx="553">
                  <c:v>-0.51999999999999957</c:v>
                </c:pt>
                <c:pt idx="554">
                  <c:v>-0.6399999999999999</c:v>
                </c:pt>
                <c:pt idx="555">
                  <c:v>-0.5800000000000004</c:v>
                </c:pt>
                <c:pt idx="556">
                  <c:v>-0.48000000000000043</c:v>
                </c:pt>
                <c:pt idx="557">
                  <c:v>-0.64000000000000057</c:v>
                </c:pt>
                <c:pt idx="558">
                  <c:v>-0.38000000000000111</c:v>
                </c:pt>
                <c:pt idx="559">
                  <c:v>-0.46000000000000013</c:v>
                </c:pt>
                <c:pt idx="560">
                  <c:v>-0.37999999999999973</c:v>
                </c:pt>
                <c:pt idx="561">
                  <c:v>-0.56000000000000016</c:v>
                </c:pt>
                <c:pt idx="562">
                  <c:v>-0.6399999999999999</c:v>
                </c:pt>
                <c:pt idx="563">
                  <c:v>-1.1999999999999993</c:v>
                </c:pt>
                <c:pt idx="564">
                  <c:v>-1.1799999999999997</c:v>
                </c:pt>
                <c:pt idx="565">
                  <c:v>-1.1200000000000003</c:v>
                </c:pt>
                <c:pt idx="566">
                  <c:v>-0.5800000000000004</c:v>
                </c:pt>
                <c:pt idx="567">
                  <c:v>-0.48000000000000043</c:v>
                </c:pt>
                <c:pt idx="568">
                  <c:v>0.21999999999999958</c:v>
                </c:pt>
                <c:pt idx="569">
                  <c:v>0.17999999999999899</c:v>
                </c:pt>
                <c:pt idx="570">
                  <c:v>0.31999999999999956</c:v>
                </c:pt>
                <c:pt idx="571">
                  <c:v>0.23999999999999985</c:v>
                </c:pt>
                <c:pt idx="572">
                  <c:v>0.62000000000000033</c:v>
                </c:pt>
                <c:pt idx="573">
                  <c:v>0.22000000000000028</c:v>
                </c:pt>
                <c:pt idx="574">
                  <c:v>0.12000000000000099</c:v>
                </c:pt>
                <c:pt idx="575">
                  <c:v>0.18000000000000113</c:v>
                </c:pt>
                <c:pt idx="576">
                  <c:v>0.24000000000000057</c:v>
                </c:pt>
                <c:pt idx="577">
                  <c:v>0.22000000000000028</c:v>
                </c:pt>
                <c:pt idx="578">
                  <c:v>0.56000000000000016</c:v>
                </c:pt>
                <c:pt idx="579">
                  <c:v>0.81999999999999962</c:v>
                </c:pt>
                <c:pt idx="580">
                  <c:v>0.95999999999999941</c:v>
                </c:pt>
                <c:pt idx="581">
                  <c:v>0.72000000000000031</c:v>
                </c:pt>
                <c:pt idx="582">
                  <c:v>0.8600000000000001</c:v>
                </c:pt>
                <c:pt idx="583">
                  <c:v>0.7600000000000009</c:v>
                </c:pt>
                <c:pt idx="584">
                  <c:v>0.50000000000000144</c:v>
                </c:pt>
                <c:pt idx="585">
                  <c:v>0.220000000000001</c:v>
                </c:pt>
                <c:pt idx="586">
                  <c:v>0.24000000000000057</c:v>
                </c:pt>
                <c:pt idx="587">
                  <c:v>-0.33999999999999986</c:v>
                </c:pt>
                <c:pt idx="588">
                  <c:v>-0.72000000000000031</c:v>
                </c:pt>
                <c:pt idx="589">
                  <c:v>-0.68000000000000038</c:v>
                </c:pt>
                <c:pt idx="590">
                  <c:v>-0.5800000000000004</c:v>
                </c:pt>
                <c:pt idx="591">
                  <c:v>-0.46000000000000085</c:v>
                </c:pt>
                <c:pt idx="592">
                  <c:v>-2.0000000000000996E-2</c:v>
                </c:pt>
                <c:pt idx="593">
                  <c:v>0.27999999999999831</c:v>
                </c:pt>
                <c:pt idx="594">
                  <c:v>1.9999999999998151E-2</c:v>
                </c:pt>
                <c:pt idx="595">
                  <c:v>-8.0000000000001847E-2</c:v>
                </c:pt>
                <c:pt idx="596">
                  <c:v>-0.16000000000000156</c:v>
                </c:pt>
                <c:pt idx="597">
                  <c:v>-0.38000000000000111</c:v>
                </c:pt>
                <c:pt idx="598">
                  <c:v>-0.64000000000000057</c:v>
                </c:pt>
                <c:pt idx="599">
                  <c:v>-0.38000000000000045</c:v>
                </c:pt>
                <c:pt idx="600">
                  <c:v>-0.17999999999999972</c:v>
                </c:pt>
                <c:pt idx="601">
                  <c:v>-0.29999999999999927</c:v>
                </c:pt>
                <c:pt idx="602">
                  <c:v>-0.4799999999999997</c:v>
                </c:pt>
                <c:pt idx="603">
                  <c:v>-0.3999999999999993</c:v>
                </c:pt>
                <c:pt idx="604">
                  <c:v>-9.9999999999999284E-2</c:v>
                </c:pt>
                <c:pt idx="605">
                  <c:v>-0.16000000000000014</c:v>
                </c:pt>
                <c:pt idx="606">
                  <c:v>9.9999999999999284E-2</c:v>
                </c:pt>
                <c:pt idx="607">
                  <c:v>0.27999999999999969</c:v>
                </c:pt>
                <c:pt idx="608">
                  <c:v>0.51999999999999957</c:v>
                </c:pt>
                <c:pt idx="609">
                  <c:v>0.37999999999999973</c:v>
                </c:pt>
                <c:pt idx="610">
                  <c:v>0.3</c:v>
                </c:pt>
                <c:pt idx="611">
                  <c:v>-1.9999999999999574E-2</c:v>
                </c:pt>
                <c:pt idx="612">
                  <c:v>-0.17999999999999972</c:v>
                </c:pt>
                <c:pt idx="613">
                  <c:v>-0.56000000000000016</c:v>
                </c:pt>
                <c:pt idx="614">
                  <c:v>-0.80000000000000071</c:v>
                </c:pt>
                <c:pt idx="615">
                  <c:v>-0.84000000000000052</c:v>
                </c:pt>
                <c:pt idx="616">
                  <c:v>-0.32000000000000101</c:v>
                </c:pt>
                <c:pt idx="617">
                  <c:v>-0.14000000000000129</c:v>
                </c:pt>
                <c:pt idx="618">
                  <c:v>0.21999999999999886</c:v>
                </c:pt>
                <c:pt idx="619">
                  <c:v>0.3999999999999993</c:v>
                </c:pt>
                <c:pt idx="620">
                  <c:v>0.49999999999999928</c:v>
                </c:pt>
                <c:pt idx="621">
                  <c:v>0.27999999999999969</c:v>
                </c:pt>
                <c:pt idx="622">
                  <c:v>0.34000000000000058</c:v>
                </c:pt>
                <c:pt idx="623">
                  <c:v>0.40000000000000069</c:v>
                </c:pt>
                <c:pt idx="624">
                  <c:v>0.86000000000000087</c:v>
                </c:pt>
                <c:pt idx="625">
                  <c:v>0.84000000000000052</c:v>
                </c:pt>
                <c:pt idx="626">
                  <c:v>0.6</c:v>
                </c:pt>
                <c:pt idx="627">
                  <c:v>0.36000000000000015</c:v>
                </c:pt>
                <c:pt idx="628">
                  <c:v>0.33999999999999986</c:v>
                </c:pt>
                <c:pt idx="629">
                  <c:v>-0.18000000000000044</c:v>
                </c:pt>
                <c:pt idx="630">
                  <c:v>-0.48000000000000043</c:v>
                </c:pt>
                <c:pt idx="631">
                  <c:v>-0.53999999999999981</c:v>
                </c:pt>
                <c:pt idx="632">
                  <c:v>-0.32000000000000028</c:v>
                </c:pt>
                <c:pt idx="633">
                  <c:v>-0.3</c:v>
                </c:pt>
                <c:pt idx="634">
                  <c:v>1.9999999999999574E-2</c:v>
                </c:pt>
                <c:pt idx="635">
                  <c:v>0</c:v>
                </c:pt>
                <c:pt idx="636">
                  <c:v>0.4199999999999996</c:v>
                </c:pt>
                <c:pt idx="637">
                  <c:v>0.27999999999999969</c:v>
                </c:pt>
                <c:pt idx="638">
                  <c:v>0.11999999999999958</c:v>
                </c:pt>
                <c:pt idx="639">
                  <c:v>6.0000000000000143E-2</c:v>
                </c:pt>
                <c:pt idx="640">
                  <c:v>0.15999999999999942</c:v>
                </c:pt>
                <c:pt idx="641">
                  <c:v>2.0000000000000285E-2</c:v>
                </c:pt>
                <c:pt idx="642">
                  <c:v>-3.9999999999999855E-2</c:v>
                </c:pt>
                <c:pt idx="643">
                  <c:v>-3.9999999999999855E-2</c:v>
                </c:pt>
                <c:pt idx="644">
                  <c:v>-0.72000000000000031</c:v>
                </c:pt>
                <c:pt idx="645">
                  <c:v>-0.52000000000000024</c:v>
                </c:pt>
                <c:pt idx="646">
                  <c:v>-0.66000000000000081</c:v>
                </c:pt>
                <c:pt idx="647">
                  <c:v>-0.42000000000000098</c:v>
                </c:pt>
                <c:pt idx="648">
                  <c:v>-0.50000000000000144</c:v>
                </c:pt>
                <c:pt idx="649">
                  <c:v>0.21999999999999886</c:v>
                </c:pt>
                <c:pt idx="650">
                  <c:v>0.3999999999999993</c:v>
                </c:pt>
                <c:pt idx="651">
                  <c:v>0.57999999999999974</c:v>
                </c:pt>
                <c:pt idx="652">
                  <c:v>0.4799999999999997</c:v>
                </c:pt>
                <c:pt idx="653">
                  <c:v>0.74000000000000055</c:v>
                </c:pt>
                <c:pt idx="654">
                  <c:v>0.34000000000000058</c:v>
                </c:pt>
                <c:pt idx="655">
                  <c:v>0.18000000000000044</c:v>
                </c:pt>
                <c:pt idx="656">
                  <c:v>0.46000000000000013</c:v>
                </c:pt>
                <c:pt idx="657">
                  <c:v>0.52000000000000024</c:v>
                </c:pt>
                <c:pt idx="658">
                  <c:v>0.25999999999999945</c:v>
                </c:pt>
                <c:pt idx="659">
                  <c:v>0.23999999999999985</c:v>
                </c:pt>
                <c:pt idx="660">
                  <c:v>0.1</c:v>
                </c:pt>
                <c:pt idx="661">
                  <c:v>-0.23999999999999985</c:v>
                </c:pt>
                <c:pt idx="662">
                  <c:v>-0.28000000000000042</c:v>
                </c:pt>
                <c:pt idx="663">
                  <c:v>0.22000000000000028</c:v>
                </c:pt>
                <c:pt idx="664">
                  <c:v>0.67999999999999972</c:v>
                </c:pt>
                <c:pt idx="665">
                  <c:v>0.81999999999999962</c:v>
                </c:pt>
                <c:pt idx="666">
                  <c:v>0.51999999999999891</c:v>
                </c:pt>
                <c:pt idx="667">
                  <c:v>0.65999999999999948</c:v>
                </c:pt>
                <c:pt idx="668">
                  <c:v>0.23999999999999916</c:v>
                </c:pt>
                <c:pt idx="669">
                  <c:v>0.19999999999999929</c:v>
                </c:pt>
                <c:pt idx="670">
                  <c:v>0.11999999999999958</c:v>
                </c:pt>
                <c:pt idx="671">
                  <c:v>0.22000000000000028</c:v>
                </c:pt>
                <c:pt idx="672">
                  <c:v>0.66000000000000014</c:v>
                </c:pt>
                <c:pt idx="673">
                  <c:v>0.73999999999999988</c:v>
                </c:pt>
                <c:pt idx="674">
                  <c:v>0.76000000000000012</c:v>
                </c:pt>
                <c:pt idx="675">
                  <c:v>0.9</c:v>
                </c:pt>
                <c:pt idx="676">
                  <c:v>1.3799999999999997</c:v>
                </c:pt>
                <c:pt idx="677">
                  <c:v>0.8600000000000001</c:v>
                </c:pt>
                <c:pt idx="678">
                  <c:v>1.0800000000000005</c:v>
                </c:pt>
                <c:pt idx="679">
                  <c:v>0.53999999999999981</c:v>
                </c:pt>
                <c:pt idx="680">
                  <c:v>0.27999999999999969</c:v>
                </c:pt>
                <c:pt idx="681">
                  <c:v>-0.42000000000000026</c:v>
                </c:pt>
                <c:pt idx="682">
                  <c:v>-0.22000000000000028</c:v>
                </c:pt>
                <c:pt idx="683">
                  <c:v>-0.48000000000000043</c:v>
                </c:pt>
                <c:pt idx="684">
                  <c:v>-0.16000000000000014</c:v>
                </c:pt>
                <c:pt idx="685">
                  <c:v>-0.13999999999999985</c:v>
                </c:pt>
                <c:pt idx="686">
                  <c:v>0.5800000000000004</c:v>
                </c:pt>
                <c:pt idx="687">
                  <c:v>0.22000000000000028</c:v>
                </c:pt>
                <c:pt idx="688">
                  <c:v>0.14000000000000057</c:v>
                </c:pt>
                <c:pt idx="689">
                  <c:v>2.0000000000000996E-2</c:v>
                </c:pt>
                <c:pt idx="690">
                  <c:v>4.000000000000057E-2</c:v>
                </c:pt>
                <c:pt idx="691">
                  <c:v>-0.2</c:v>
                </c:pt>
                <c:pt idx="692">
                  <c:v>-0.12000000000000029</c:v>
                </c:pt>
                <c:pt idx="693">
                  <c:v>0.21999999999999958</c:v>
                </c:pt>
                <c:pt idx="694">
                  <c:v>-0.10000000000000071</c:v>
                </c:pt>
                <c:pt idx="695">
                  <c:v>0.21999999999999958</c:v>
                </c:pt>
                <c:pt idx="696">
                  <c:v>1.9999999999999574E-2</c:v>
                </c:pt>
                <c:pt idx="697">
                  <c:v>0.19999999999999929</c:v>
                </c:pt>
                <c:pt idx="698">
                  <c:v>-0.18000000000000113</c:v>
                </c:pt>
                <c:pt idx="699">
                  <c:v>5.9999999999998721E-2</c:v>
                </c:pt>
                <c:pt idx="700">
                  <c:v>-6.0000000000001566E-2</c:v>
                </c:pt>
                <c:pt idx="701">
                  <c:v>-0.30000000000000071</c:v>
                </c:pt>
                <c:pt idx="702">
                  <c:v>-0.78000000000000047</c:v>
                </c:pt>
                <c:pt idx="703">
                  <c:v>-0.5</c:v>
                </c:pt>
                <c:pt idx="704">
                  <c:v>-0.21999999999999958</c:v>
                </c:pt>
                <c:pt idx="705">
                  <c:v>-0.27999999999999903</c:v>
                </c:pt>
                <c:pt idx="706">
                  <c:v>-7.999999999999971E-2</c:v>
                </c:pt>
                <c:pt idx="707">
                  <c:v>0.42000000000000026</c:v>
                </c:pt>
                <c:pt idx="708">
                  <c:v>0.17999999999999972</c:v>
                </c:pt>
                <c:pt idx="709">
                  <c:v>0.4</c:v>
                </c:pt>
                <c:pt idx="710">
                  <c:v>0.4799999999999997</c:v>
                </c:pt>
                <c:pt idx="711">
                  <c:v>0.64000000000000057</c:v>
                </c:pt>
                <c:pt idx="712">
                  <c:v>0.64000000000000057</c:v>
                </c:pt>
                <c:pt idx="713">
                  <c:v>0.62000000000000166</c:v>
                </c:pt>
                <c:pt idx="714">
                  <c:v>0.32000000000000173</c:v>
                </c:pt>
                <c:pt idx="715">
                  <c:v>0.4600000000000023</c:v>
                </c:pt>
                <c:pt idx="716">
                  <c:v>0.46000000000000157</c:v>
                </c:pt>
                <c:pt idx="717">
                  <c:v>0.32000000000000173</c:v>
                </c:pt>
                <c:pt idx="718">
                  <c:v>0.32000000000000101</c:v>
                </c:pt>
                <c:pt idx="719">
                  <c:v>0.38000000000000045</c:v>
                </c:pt>
                <c:pt idx="720">
                  <c:v>7.999999999999971E-2</c:v>
                </c:pt>
                <c:pt idx="721">
                  <c:v>0.21999999999999958</c:v>
                </c:pt>
                <c:pt idx="722">
                  <c:v>0.11999999999999958</c:v>
                </c:pt>
                <c:pt idx="723">
                  <c:v>0.16000000000000014</c:v>
                </c:pt>
                <c:pt idx="724">
                  <c:v>-0.17999999999999972</c:v>
                </c:pt>
                <c:pt idx="725">
                  <c:v>-0.15999999999999942</c:v>
                </c:pt>
                <c:pt idx="726">
                  <c:v>-0.2999999999999986</c:v>
                </c:pt>
                <c:pt idx="727">
                  <c:v>-0.53999999999999848</c:v>
                </c:pt>
                <c:pt idx="728">
                  <c:v>-0.53999999999999915</c:v>
                </c:pt>
                <c:pt idx="729">
                  <c:v>-0.31999999999999956</c:v>
                </c:pt>
                <c:pt idx="730">
                  <c:v>-0.11999999999999958</c:v>
                </c:pt>
                <c:pt idx="731">
                  <c:v>0.13999999999999985</c:v>
                </c:pt>
                <c:pt idx="732">
                  <c:v>0.63999999999999913</c:v>
                </c:pt>
                <c:pt idx="733">
                  <c:v>1.0199999999999996</c:v>
                </c:pt>
                <c:pt idx="734">
                  <c:v>0.81999999999999962</c:v>
                </c:pt>
                <c:pt idx="735">
                  <c:v>0.4799999999999997</c:v>
                </c:pt>
                <c:pt idx="736">
                  <c:v>0.12000000000000029</c:v>
                </c:pt>
                <c:pt idx="737">
                  <c:v>-5.9999999999998721E-2</c:v>
                </c:pt>
                <c:pt idx="738">
                  <c:v>-1.9999999999998862E-2</c:v>
                </c:pt>
                <c:pt idx="739">
                  <c:v>0.24000000000000127</c:v>
                </c:pt>
                <c:pt idx="740">
                  <c:v>0.60000000000000075</c:v>
                </c:pt>
                <c:pt idx="741">
                  <c:v>0.6</c:v>
                </c:pt>
                <c:pt idx="742">
                  <c:v>0.67999999999999905</c:v>
                </c:pt>
                <c:pt idx="743">
                  <c:v>0.53999999999999915</c:v>
                </c:pt>
                <c:pt idx="744">
                  <c:v>0.3999999999999993</c:v>
                </c:pt>
                <c:pt idx="745">
                  <c:v>0.27999999999999969</c:v>
                </c:pt>
                <c:pt idx="746">
                  <c:v>0.51999999999999957</c:v>
                </c:pt>
                <c:pt idx="747">
                  <c:v>0.56000000000000016</c:v>
                </c:pt>
                <c:pt idx="748">
                  <c:v>0.26000000000000012</c:v>
                </c:pt>
                <c:pt idx="749">
                  <c:v>0.54000000000000059</c:v>
                </c:pt>
                <c:pt idx="750">
                  <c:v>0.62000000000000099</c:v>
                </c:pt>
                <c:pt idx="751">
                  <c:v>0.48000000000000187</c:v>
                </c:pt>
                <c:pt idx="752">
                  <c:v>0.38000000000000256</c:v>
                </c:pt>
                <c:pt idx="753">
                  <c:v>0.60000000000000286</c:v>
                </c:pt>
                <c:pt idx="754">
                  <c:v>0.28000000000000186</c:v>
                </c:pt>
                <c:pt idx="755">
                  <c:v>0.36000000000000154</c:v>
                </c:pt>
                <c:pt idx="756">
                  <c:v>0.46000000000000157</c:v>
                </c:pt>
                <c:pt idx="757">
                  <c:v>0.11999999999999958</c:v>
                </c:pt>
                <c:pt idx="758">
                  <c:v>0.11999999999999886</c:v>
                </c:pt>
                <c:pt idx="759">
                  <c:v>0.25999999999999945</c:v>
                </c:pt>
                <c:pt idx="760">
                  <c:v>0.31999999999999884</c:v>
                </c:pt>
                <c:pt idx="761">
                  <c:v>0.23999999999999916</c:v>
                </c:pt>
                <c:pt idx="762">
                  <c:v>0.48000000000000115</c:v>
                </c:pt>
                <c:pt idx="763">
                  <c:v>0.20000000000000143</c:v>
                </c:pt>
                <c:pt idx="764">
                  <c:v>0.32000000000000173</c:v>
                </c:pt>
                <c:pt idx="765">
                  <c:v>0.18000000000000255</c:v>
                </c:pt>
                <c:pt idx="766">
                  <c:v>0.28000000000000114</c:v>
                </c:pt>
                <c:pt idx="767">
                  <c:v>6.0000000000000851E-2</c:v>
                </c:pt>
                <c:pt idx="768">
                  <c:v>4.000000000000057E-2</c:v>
                </c:pt>
                <c:pt idx="769">
                  <c:v>2.0000000000000285E-2</c:v>
                </c:pt>
                <c:pt idx="770">
                  <c:v>-0.24000000000000057</c:v>
                </c:pt>
                <c:pt idx="771">
                  <c:v>-0.28000000000000042</c:v>
                </c:pt>
                <c:pt idx="772">
                  <c:v>-0.14000000000000057</c:v>
                </c:pt>
                <c:pt idx="773">
                  <c:v>-0.14000000000000057</c:v>
                </c:pt>
                <c:pt idx="774">
                  <c:v>-0.4</c:v>
                </c:pt>
                <c:pt idx="775">
                  <c:v>-0.55999999999999939</c:v>
                </c:pt>
                <c:pt idx="776">
                  <c:v>-0.69999999999999929</c:v>
                </c:pt>
                <c:pt idx="777">
                  <c:v>-0.5</c:v>
                </c:pt>
                <c:pt idx="778">
                  <c:v>-0.57999999999999974</c:v>
                </c:pt>
                <c:pt idx="779">
                  <c:v>-0.84000000000000052</c:v>
                </c:pt>
                <c:pt idx="780">
                  <c:v>-0.60000000000000142</c:v>
                </c:pt>
                <c:pt idx="781">
                  <c:v>-0.78000000000000114</c:v>
                </c:pt>
                <c:pt idx="782">
                  <c:v>-0.66000000000000081</c:v>
                </c:pt>
                <c:pt idx="783">
                  <c:v>-0.20000000000000143</c:v>
                </c:pt>
                <c:pt idx="784">
                  <c:v>-1.4210854715202005E-15</c:v>
                </c:pt>
                <c:pt idx="785">
                  <c:v>-0.30000000000000071</c:v>
                </c:pt>
                <c:pt idx="786">
                  <c:v>-0.14000000000000057</c:v>
                </c:pt>
                <c:pt idx="787">
                  <c:v>-0.28000000000000114</c:v>
                </c:pt>
                <c:pt idx="788">
                  <c:v>-0.60000000000000075</c:v>
                </c:pt>
                <c:pt idx="789">
                  <c:v>-0.5</c:v>
                </c:pt>
                <c:pt idx="790">
                  <c:v>-0.34000000000000058</c:v>
                </c:pt>
                <c:pt idx="791">
                  <c:v>-0.82000000000000095</c:v>
                </c:pt>
                <c:pt idx="792">
                  <c:v>-0.9</c:v>
                </c:pt>
                <c:pt idx="793">
                  <c:v>-0.85999999999999943</c:v>
                </c:pt>
                <c:pt idx="794">
                  <c:v>-0.4799999999999997</c:v>
                </c:pt>
                <c:pt idx="795">
                  <c:v>-0.25999999999999945</c:v>
                </c:pt>
                <c:pt idx="796">
                  <c:v>0.16000000000000086</c:v>
                </c:pt>
                <c:pt idx="797">
                  <c:v>0.16000000000000014</c:v>
                </c:pt>
                <c:pt idx="798">
                  <c:v>0.27999999999999969</c:v>
                </c:pt>
                <c:pt idx="799">
                  <c:v>0.25999999999999945</c:v>
                </c:pt>
                <c:pt idx="800">
                  <c:v>0.23999999999999985</c:v>
                </c:pt>
                <c:pt idx="801">
                  <c:v>0.28000000000000042</c:v>
                </c:pt>
                <c:pt idx="802">
                  <c:v>0.52000000000000024</c:v>
                </c:pt>
                <c:pt idx="803">
                  <c:v>0.42000000000000026</c:v>
                </c:pt>
                <c:pt idx="804">
                  <c:v>0.60000000000000075</c:v>
                </c:pt>
                <c:pt idx="805">
                  <c:v>0.2000000000000007</c:v>
                </c:pt>
                <c:pt idx="806">
                  <c:v>0.18000000000000044</c:v>
                </c:pt>
                <c:pt idx="807">
                  <c:v>-0.27999999999999969</c:v>
                </c:pt>
                <c:pt idx="808">
                  <c:v>-0.1</c:v>
                </c:pt>
                <c:pt idx="809">
                  <c:v>-4.000000000000057E-2</c:v>
                </c:pt>
                <c:pt idx="810">
                  <c:v>0.23999999999999916</c:v>
                </c:pt>
                <c:pt idx="811">
                  <c:v>0.31999999999999884</c:v>
                </c:pt>
                <c:pt idx="812">
                  <c:v>0.49999999999999928</c:v>
                </c:pt>
                <c:pt idx="813">
                  <c:v>0.4799999999999997</c:v>
                </c:pt>
                <c:pt idx="814">
                  <c:v>-0.32000000000000028</c:v>
                </c:pt>
                <c:pt idx="815">
                  <c:v>-0.40000000000000069</c:v>
                </c:pt>
                <c:pt idx="816">
                  <c:v>-0.48000000000000115</c:v>
                </c:pt>
                <c:pt idx="817">
                  <c:v>-0.36000000000000087</c:v>
                </c:pt>
                <c:pt idx="818">
                  <c:v>-0.98000000000000109</c:v>
                </c:pt>
                <c:pt idx="819">
                  <c:v>-0.72000000000000097</c:v>
                </c:pt>
                <c:pt idx="820">
                  <c:v>-0.46000000000000085</c:v>
                </c:pt>
                <c:pt idx="821">
                  <c:v>-0.10000000000000071</c:v>
                </c:pt>
                <c:pt idx="822">
                  <c:v>-0.10000000000000071</c:v>
                </c:pt>
                <c:pt idx="823">
                  <c:v>0.29999999999999927</c:v>
                </c:pt>
                <c:pt idx="824">
                  <c:v>0.33999999999999914</c:v>
                </c:pt>
                <c:pt idx="825">
                  <c:v>0.17999999999999972</c:v>
                </c:pt>
                <c:pt idx="826">
                  <c:v>-0.13999999999999985</c:v>
                </c:pt>
                <c:pt idx="827">
                  <c:v>-0.22000000000000028</c:v>
                </c:pt>
                <c:pt idx="828">
                  <c:v>-0.4799999999999997</c:v>
                </c:pt>
                <c:pt idx="829">
                  <c:v>-0.17999999999999899</c:v>
                </c:pt>
                <c:pt idx="830">
                  <c:v>-0.13999999999999915</c:v>
                </c:pt>
                <c:pt idx="831">
                  <c:v>-0.53999999999999981</c:v>
                </c:pt>
                <c:pt idx="832">
                  <c:v>-0.69999999999999929</c:v>
                </c:pt>
                <c:pt idx="833">
                  <c:v>-0.33999999999999986</c:v>
                </c:pt>
                <c:pt idx="834">
                  <c:v>-0.88000000000000045</c:v>
                </c:pt>
                <c:pt idx="835">
                  <c:v>-0.74000000000000055</c:v>
                </c:pt>
                <c:pt idx="836">
                  <c:v>-2.0000000000000285E-2</c:v>
                </c:pt>
                <c:pt idx="837">
                  <c:v>0.23999999999999916</c:v>
                </c:pt>
                <c:pt idx="838">
                  <c:v>0.17999999999999899</c:v>
                </c:pt>
                <c:pt idx="839">
                  <c:v>0.29999999999999927</c:v>
                </c:pt>
                <c:pt idx="840">
                  <c:v>5.9999999999998721E-2</c:v>
                </c:pt>
                <c:pt idx="841">
                  <c:v>-0.48000000000000043</c:v>
                </c:pt>
                <c:pt idx="842">
                  <c:v>-0.48000000000000043</c:v>
                </c:pt>
                <c:pt idx="843">
                  <c:v>-0.37999999999999973</c:v>
                </c:pt>
                <c:pt idx="844">
                  <c:v>-0.26000000000000012</c:v>
                </c:pt>
                <c:pt idx="845">
                  <c:v>-0.61999999999999955</c:v>
                </c:pt>
                <c:pt idx="846">
                  <c:v>-0.48000000000000043</c:v>
                </c:pt>
                <c:pt idx="847">
                  <c:v>-0.64000000000000057</c:v>
                </c:pt>
                <c:pt idx="848">
                  <c:v>-0.86000000000000087</c:v>
                </c:pt>
                <c:pt idx="849">
                  <c:v>-0.88000000000000045</c:v>
                </c:pt>
                <c:pt idx="850">
                  <c:v>-0.52000000000000024</c:v>
                </c:pt>
                <c:pt idx="851">
                  <c:v>-0.13999999999999985</c:v>
                </c:pt>
                <c:pt idx="852">
                  <c:v>-0.29999999999999927</c:v>
                </c:pt>
                <c:pt idx="853">
                  <c:v>-0.27999999999999969</c:v>
                </c:pt>
                <c:pt idx="854">
                  <c:v>-9.9999999999999284E-2</c:v>
                </c:pt>
                <c:pt idx="855">
                  <c:v>0</c:v>
                </c:pt>
                <c:pt idx="856">
                  <c:v>-0.56000000000000016</c:v>
                </c:pt>
                <c:pt idx="857">
                  <c:v>-0.48000000000000043</c:v>
                </c:pt>
                <c:pt idx="858">
                  <c:v>-0.22000000000000028</c:v>
                </c:pt>
                <c:pt idx="859">
                  <c:v>-6.0000000000000851E-2</c:v>
                </c:pt>
                <c:pt idx="860">
                  <c:v>-0.34000000000000058</c:v>
                </c:pt>
                <c:pt idx="861">
                  <c:v>-4.000000000000057E-2</c:v>
                </c:pt>
                <c:pt idx="862">
                  <c:v>0.4199999999999996</c:v>
                </c:pt>
                <c:pt idx="863">
                  <c:v>0.31999999999999956</c:v>
                </c:pt>
                <c:pt idx="864">
                  <c:v>0.23999999999999985</c:v>
                </c:pt>
                <c:pt idx="865">
                  <c:v>0.56000000000000016</c:v>
                </c:pt>
                <c:pt idx="866">
                  <c:v>0.44000000000000056</c:v>
                </c:pt>
                <c:pt idx="867">
                  <c:v>2.0000000000001704E-2</c:v>
                </c:pt>
                <c:pt idx="868">
                  <c:v>2.1316282072803005E-15</c:v>
                </c:pt>
                <c:pt idx="869">
                  <c:v>-0.47999999999999898</c:v>
                </c:pt>
                <c:pt idx="870">
                  <c:v>-0.45999999999999874</c:v>
                </c:pt>
                <c:pt idx="871">
                  <c:v>-0.5</c:v>
                </c:pt>
                <c:pt idx="872">
                  <c:v>-0.38000000000000111</c:v>
                </c:pt>
                <c:pt idx="873">
                  <c:v>-0.56000000000000083</c:v>
                </c:pt>
                <c:pt idx="874">
                  <c:v>-0.54000000000000059</c:v>
                </c:pt>
                <c:pt idx="875">
                  <c:v>-0.58000000000000118</c:v>
                </c:pt>
                <c:pt idx="876">
                  <c:v>-0.75999999999999945</c:v>
                </c:pt>
                <c:pt idx="877">
                  <c:v>-0.8</c:v>
                </c:pt>
                <c:pt idx="878">
                  <c:v>-0.72000000000000031</c:v>
                </c:pt>
                <c:pt idx="879">
                  <c:v>-0.6</c:v>
                </c:pt>
                <c:pt idx="880">
                  <c:v>-0.55999999999999939</c:v>
                </c:pt>
                <c:pt idx="881">
                  <c:v>-0.32000000000000028</c:v>
                </c:pt>
                <c:pt idx="882">
                  <c:v>-0.14000000000000057</c:v>
                </c:pt>
                <c:pt idx="883">
                  <c:v>-0.24000000000000057</c:v>
                </c:pt>
                <c:pt idx="884">
                  <c:v>-0.34000000000000058</c:v>
                </c:pt>
                <c:pt idx="885">
                  <c:v>-0.46000000000000085</c:v>
                </c:pt>
                <c:pt idx="886">
                  <c:v>-0.36000000000000087</c:v>
                </c:pt>
                <c:pt idx="887">
                  <c:v>-0.55999999999999939</c:v>
                </c:pt>
                <c:pt idx="888">
                  <c:v>-0.62000000000000033</c:v>
                </c:pt>
                <c:pt idx="889">
                  <c:v>-0.52000000000000024</c:v>
                </c:pt>
                <c:pt idx="890">
                  <c:v>-0.77999999999999969</c:v>
                </c:pt>
                <c:pt idx="891">
                  <c:v>-0.95999999999999941</c:v>
                </c:pt>
                <c:pt idx="892">
                  <c:v>-0.9</c:v>
                </c:pt>
                <c:pt idx="893">
                  <c:v>-0.97999999999999976</c:v>
                </c:pt>
                <c:pt idx="894">
                  <c:v>-1</c:v>
                </c:pt>
                <c:pt idx="895">
                  <c:v>-0.5</c:v>
                </c:pt>
                <c:pt idx="896">
                  <c:v>-0.44000000000000056</c:v>
                </c:pt>
                <c:pt idx="897">
                  <c:v>-0.6</c:v>
                </c:pt>
                <c:pt idx="898">
                  <c:v>-0.31999999999999884</c:v>
                </c:pt>
                <c:pt idx="899">
                  <c:v>-0.43999999999999773</c:v>
                </c:pt>
                <c:pt idx="900">
                  <c:v>-0.59999999999999853</c:v>
                </c:pt>
                <c:pt idx="901">
                  <c:v>-0.83999999999999775</c:v>
                </c:pt>
                <c:pt idx="902">
                  <c:v>-0.7999999999999986</c:v>
                </c:pt>
                <c:pt idx="903">
                  <c:v>-0.75999999999999945</c:v>
                </c:pt>
                <c:pt idx="904">
                  <c:v>-0.83999999999999919</c:v>
                </c:pt>
                <c:pt idx="905">
                  <c:v>-0.63999999999999913</c:v>
                </c:pt>
                <c:pt idx="906">
                  <c:v>-0.27999999999999969</c:v>
                </c:pt>
                <c:pt idx="907">
                  <c:v>-0.43999999999999917</c:v>
                </c:pt>
                <c:pt idx="908">
                  <c:v>-0.59999999999999853</c:v>
                </c:pt>
                <c:pt idx="909">
                  <c:v>-0.63999999999999913</c:v>
                </c:pt>
                <c:pt idx="910">
                  <c:v>-0.85999999999999943</c:v>
                </c:pt>
                <c:pt idx="911">
                  <c:v>-0.83999999999999919</c:v>
                </c:pt>
                <c:pt idx="912">
                  <c:v>-0.44000000000000056</c:v>
                </c:pt>
                <c:pt idx="913">
                  <c:v>-0.56000000000000083</c:v>
                </c:pt>
                <c:pt idx="914">
                  <c:v>-0.22000000000000169</c:v>
                </c:pt>
                <c:pt idx="915">
                  <c:v>-0.20000000000000143</c:v>
                </c:pt>
                <c:pt idx="916">
                  <c:v>-0.38000000000000111</c:v>
                </c:pt>
                <c:pt idx="917">
                  <c:v>-0.9</c:v>
                </c:pt>
                <c:pt idx="918">
                  <c:v>-1.1799999999999997</c:v>
                </c:pt>
                <c:pt idx="919">
                  <c:v>-1.3599999999999994</c:v>
                </c:pt>
                <c:pt idx="920">
                  <c:v>-1.7</c:v>
                </c:pt>
                <c:pt idx="921">
                  <c:v>-1.4600000000000009</c:v>
                </c:pt>
                <c:pt idx="922">
                  <c:v>-1.1799999999999997</c:v>
                </c:pt>
                <c:pt idx="923">
                  <c:v>-0.74000000000000055</c:v>
                </c:pt>
                <c:pt idx="924">
                  <c:v>-0.82000000000000028</c:v>
                </c:pt>
                <c:pt idx="925">
                  <c:v>-0.97999999999999976</c:v>
                </c:pt>
                <c:pt idx="926">
                  <c:v>-1.319999999999999</c:v>
                </c:pt>
                <c:pt idx="927">
                  <c:v>-1.4599999999999995</c:v>
                </c:pt>
                <c:pt idx="928">
                  <c:v>-1.6199999999999988</c:v>
                </c:pt>
                <c:pt idx="929">
                  <c:v>-1.3599999999999981</c:v>
                </c:pt>
                <c:pt idx="930">
                  <c:v>-1.0599999999999965</c:v>
                </c:pt>
                <c:pt idx="931">
                  <c:v>-0.8199999999999974</c:v>
                </c:pt>
                <c:pt idx="932">
                  <c:v>-0.77999999999999825</c:v>
                </c:pt>
                <c:pt idx="933">
                  <c:v>-0.7999999999999986</c:v>
                </c:pt>
                <c:pt idx="934">
                  <c:v>-0.92000000000000026</c:v>
                </c:pt>
                <c:pt idx="935">
                  <c:v>-0.88000000000000189</c:v>
                </c:pt>
                <c:pt idx="936">
                  <c:v>-1.1600000000000015</c:v>
                </c:pt>
                <c:pt idx="937">
                  <c:v>-1.06</c:v>
                </c:pt>
                <c:pt idx="938">
                  <c:v>-0.46000000000000013</c:v>
                </c:pt>
                <c:pt idx="939">
                  <c:v>-0.67999999999999905</c:v>
                </c:pt>
                <c:pt idx="940">
                  <c:v>-0.55999999999999805</c:v>
                </c:pt>
                <c:pt idx="941">
                  <c:v>-0.21999999999999814</c:v>
                </c:pt>
                <c:pt idx="942">
                  <c:v>-0.11999999999999886</c:v>
                </c:pt>
                <c:pt idx="943">
                  <c:v>-0.6599999999999987</c:v>
                </c:pt>
                <c:pt idx="944">
                  <c:v>-0.15999999999999873</c:v>
                </c:pt>
                <c:pt idx="945">
                  <c:v>-0.21999999999999958</c:v>
                </c:pt>
                <c:pt idx="946">
                  <c:v>-0.21999999999999958</c:v>
                </c:pt>
                <c:pt idx="947">
                  <c:v>-0.32000000000000028</c:v>
                </c:pt>
                <c:pt idx="948">
                  <c:v>-0.2</c:v>
                </c:pt>
                <c:pt idx="949">
                  <c:v>-0.46000000000000085</c:v>
                </c:pt>
                <c:pt idx="950">
                  <c:v>-0.80000000000000071</c:v>
                </c:pt>
                <c:pt idx="951">
                  <c:v>-1.1600000000000008</c:v>
                </c:pt>
                <c:pt idx="952">
                  <c:v>-0.94000000000000061</c:v>
                </c:pt>
                <c:pt idx="953">
                  <c:v>-1.0200000000000009</c:v>
                </c:pt>
                <c:pt idx="954">
                  <c:v>-1.06</c:v>
                </c:pt>
                <c:pt idx="955">
                  <c:v>-0.97999999999999976</c:v>
                </c:pt>
                <c:pt idx="956">
                  <c:v>-1.0199999999999996</c:v>
                </c:pt>
                <c:pt idx="957">
                  <c:v>-1.3999999999999992</c:v>
                </c:pt>
                <c:pt idx="958">
                  <c:v>-1.0399999999999991</c:v>
                </c:pt>
                <c:pt idx="959">
                  <c:v>-0.85999999999999943</c:v>
                </c:pt>
                <c:pt idx="960">
                  <c:v>-0.9</c:v>
                </c:pt>
                <c:pt idx="961">
                  <c:v>-0.72000000000000031</c:v>
                </c:pt>
                <c:pt idx="962">
                  <c:v>-0.84000000000000052</c:v>
                </c:pt>
                <c:pt idx="963">
                  <c:v>-1.0400000000000005</c:v>
                </c:pt>
                <c:pt idx="964">
                  <c:v>-1.2800000000000005</c:v>
                </c:pt>
                <c:pt idx="965">
                  <c:v>-1.0399999999999998</c:v>
                </c:pt>
                <c:pt idx="966">
                  <c:v>-1.0999999999999992</c:v>
                </c:pt>
                <c:pt idx="967">
                  <c:v>-1.3399999999999992</c:v>
                </c:pt>
                <c:pt idx="968">
                  <c:v>-1.3999999999999992</c:v>
                </c:pt>
                <c:pt idx="969">
                  <c:v>-1.2199999999999989</c:v>
                </c:pt>
                <c:pt idx="970">
                  <c:v>-1.0199999999999996</c:v>
                </c:pt>
                <c:pt idx="971">
                  <c:v>-0.83999999999999986</c:v>
                </c:pt>
                <c:pt idx="972">
                  <c:v>-0.57999999999999974</c:v>
                </c:pt>
                <c:pt idx="973">
                  <c:v>-0.67999999999999972</c:v>
                </c:pt>
                <c:pt idx="974">
                  <c:v>-0.70000000000000073</c:v>
                </c:pt>
                <c:pt idx="975">
                  <c:v>-0.94000000000000061</c:v>
                </c:pt>
                <c:pt idx="976">
                  <c:v>-1.2200000000000011</c:v>
                </c:pt>
                <c:pt idx="977">
                  <c:v>-0.86000000000000154</c:v>
                </c:pt>
                <c:pt idx="978">
                  <c:v>-0.60000000000000142</c:v>
                </c:pt>
                <c:pt idx="979">
                  <c:v>-0.68000000000000038</c:v>
                </c:pt>
                <c:pt idx="980">
                  <c:v>-0.38000000000000045</c:v>
                </c:pt>
                <c:pt idx="981">
                  <c:v>-0.4</c:v>
                </c:pt>
                <c:pt idx="982">
                  <c:v>-1.0599999999999994</c:v>
                </c:pt>
                <c:pt idx="983">
                  <c:v>-1.4799999999999998</c:v>
                </c:pt>
                <c:pt idx="984">
                  <c:v>-1.44</c:v>
                </c:pt>
                <c:pt idx="985">
                  <c:v>-1.5799999999999996</c:v>
                </c:pt>
                <c:pt idx="986">
                  <c:v>-1.3399999999999992</c:v>
                </c:pt>
                <c:pt idx="987">
                  <c:v>-0.79999999999999927</c:v>
                </c:pt>
                <c:pt idx="988">
                  <c:v>-0.63999999999999913</c:v>
                </c:pt>
                <c:pt idx="989">
                  <c:v>-0.7</c:v>
                </c:pt>
                <c:pt idx="990">
                  <c:v>-0.93999999999999984</c:v>
                </c:pt>
                <c:pt idx="991">
                  <c:v>-0.96000000000000019</c:v>
                </c:pt>
                <c:pt idx="992">
                  <c:v>-1.4600000000000002</c:v>
                </c:pt>
                <c:pt idx="993">
                  <c:v>-1.44</c:v>
                </c:pt>
                <c:pt idx="994">
                  <c:v>-1.5399999999999991</c:v>
                </c:pt>
                <c:pt idx="995">
                  <c:v>-1.8599999999999988</c:v>
                </c:pt>
                <c:pt idx="996">
                  <c:v>-2.1199999999999988</c:v>
                </c:pt>
                <c:pt idx="997">
                  <c:v>-1.5599999999999987</c:v>
                </c:pt>
                <c:pt idx="998">
                  <c:v>-1.4799999999999991</c:v>
                </c:pt>
                <c:pt idx="999">
                  <c:v>-1.2999999999999994</c:v>
                </c:pt>
                <c:pt idx="1000">
                  <c:v>-0.3</c:v>
                </c:pt>
                <c:pt idx="1001">
                  <c:v>-0.31999999999999956</c:v>
                </c:pt>
                <c:pt idx="1002">
                  <c:v>2.0000000000000285E-2</c:v>
                </c:pt>
                <c:pt idx="1003">
                  <c:v>-0.13999999999999985</c:v>
                </c:pt>
                <c:pt idx="1004">
                  <c:v>-3.9999999999999855E-2</c:v>
                </c:pt>
                <c:pt idx="1005">
                  <c:v>-0.67999999999999972</c:v>
                </c:pt>
                <c:pt idx="1006">
                  <c:v>-0.34000000000000058</c:v>
                </c:pt>
                <c:pt idx="1007">
                  <c:v>-0.84000000000000052</c:v>
                </c:pt>
                <c:pt idx="1008">
                  <c:v>-0.90000000000000069</c:v>
                </c:pt>
                <c:pt idx="1009">
                  <c:v>-1.2000000000000006</c:v>
                </c:pt>
                <c:pt idx="1010">
                  <c:v>-0.88000000000000045</c:v>
                </c:pt>
                <c:pt idx="1011">
                  <c:v>-0.66000000000000014</c:v>
                </c:pt>
                <c:pt idx="1012">
                  <c:v>-0.46000000000000013</c:v>
                </c:pt>
                <c:pt idx="1013">
                  <c:v>-0.42000000000000026</c:v>
                </c:pt>
                <c:pt idx="1014">
                  <c:v>6.0000000000000143E-2</c:v>
                </c:pt>
                <c:pt idx="1015">
                  <c:v>-0.16000000000000014</c:v>
                </c:pt>
                <c:pt idx="1016">
                  <c:v>-0.26000000000000012</c:v>
                </c:pt>
                <c:pt idx="1017">
                  <c:v>-3.9999999999999855E-2</c:v>
                </c:pt>
                <c:pt idx="1018">
                  <c:v>6.0000000000000851E-2</c:v>
                </c:pt>
                <c:pt idx="1019">
                  <c:v>-0.21999999999999992</c:v>
                </c:pt>
                <c:pt idx="1020">
                  <c:v>-1.9999999999999928E-2</c:v>
                </c:pt>
                <c:pt idx="1021">
                  <c:v>-0.11999999999999993</c:v>
                </c:pt>
                <c:pt idx="1022">
                  <c:v>-0.36000000000000049</c:v>
                </c:pt>
                <c:pt idx="1023">
                  <c:v>-0.22000000000000064</c:v>
                </c:pt>
                <c:pt idx="1024">
                  <c:v>-8.0000000000000432E-2</c:v>
                </c:pt>
                <c:pt idx="1025">
                  <c:v>-0.26000000000000084</c:v>
                </c:pt>
                <c:pt idx="1026">
                  <c:v>0.15999999999999942</c:v>
                </c:pt>
                <c:pt idx="1027">
                  <c:v>0.25999999999999945</c:v>
                </c:pt>
                <c:pt idx="1028">
                  <c:v>5.9999999999998721E-2</c:v>
                </c:pt>
                <c:pt idx="1029">
                  <c:v>-0.12000000000000099</c:v>
                </c:pt>
                <c:pt idx="1030">
                  <c:v>-0.24000000000000057</c:v>
                </c:pt>
                <c:pt idx="1031">
                  <c:v>-0.7600000000000009</c:v>
                </c:pt>
                <c:pt idx="1032">
                  <c:v>-0.72000000000000097</c:v>
                </c:pt>
                <c:pt idx="1033">
                  <c:v>-0.34000000000000058</c:v>
                </c:pt>
                <c:pt idx="1034">
                  <c:v>-0.64000000000000123</c:v>
                </c:pt>
                <c:pt idx="1035">
                  <c:v>-0.3400000000000013</c:v>
                </c:pt>
                <c:pt idx="1036">
                  <c:v>-0.54000000000000126</c:v>
                </c:pt>
                <c:pt idx="1037">
                  <c:v>-0.62000000000000099</c:v>
                </c:pt>
                <c:pt idx="1038">
                  <c:v>-1.120000000000001</c:v>
                </c:pt>
                <c:pt idx="1039">
                  <c:v>-0.88000000000000045</c:v>
                </c:pt>
                <c:pt idx="1040">
                  <c:v>-0.93999999999999984</c:v>
                </c:pt>
                <c:pt idx="1041">
                  <c:v>-0.92000000000000026</c:v>
                </c:pt>
                <c:pt idx="1042">
                  <c:v>-0.82000000000000028</c:v>
                </c:pt>
                <c:pt idx="1043">
                  <c:v>-0.43999999999999984</c:v>
                </c:pt>
                <c:pt idx="1044">
                  <c:v>-0.51999999999999957</c:v>
                </c:pt>
                <c:pt idx="1045">
                  <c:v>-0.72000000000000031</c:v>
                </c:pt>
                <c:pt idx="1046">
                  <c:v>-0.61999999999999955</c:v>
                </c:pt>
                <c:pt idx="1047">
                  <c:v>-0.89999999999999925</c:v>
                </c:pt>
                <c:pt idx="1048">
                  <c:v>-0.93999999999999984</c:v>
                </c:pt>
                <c:pt idx="1049">
                  <c:v>-0.71999999999999953</c:v>
                </c:pt>
                <c:pt idx="1050">
                  <c:v>-0.57999999999999896</c:v>
                </c:pt>
                <c:pt idx="1051">
                  <c:v>-0.35999999999999943</c:v>
                </c:pt>
                <c:pt idx="1052">
                  <c:v>-0.4</c:v>
                </c:pt>
                <c:pt idx="1053">
                  <c:v>-0.57999999999999974</c:v>
                </c:pt>
                <c:pt idx="1054">
                  <c:v>-0.64000000000000057</c:v>
                </c:pt>
                <c:pt idx="1055">
                  <c:v>-0.52000000000000102</c:v>
                </c:pt>
                <c:pt idx="1056">
                  <c:v>-0.74000000000000055</c:v>
                </c:pt>
                <c:pt idx="1057">
                  <c:v>-1</c:v>
                </c:pt>
                <c:pt idx="1058">
                  <c:v>-0.8</c:v>
                </c:pt>
                <c:pt idx="1059">
                  <c:v>-0.66000000000000014</c:v>
                </c:pt>
                <c:pt idx="1060">
                  <c:v>-0.92000000000000026</c:v>
                </c:pt>
                <c:pt idx="1061">
                  <c:v>-0.48000000000000043</c:v>
                </c:pt>
                <c:pt idx="1062">
                  <c:v>-7.1054273576010023E-16</c:v>
                </c:pt>
                <c:pt idx="1063">
                  <c:v>3.9999999999999147E-2</c:v>
                </c:pt>
                <c:pt idx="1064">
                  <c:v>-0.22000000000000028</c:v>
                </c:pt>
                <c:pt idx="1065">
                  <c:v>-0.13999999999999985</c:v>
                </c:pt>
                <c:pt idx="1066">
                  <c:v>-1.9999999999999574E-2</c:v>
                </c:pt>
                <c:pt idx="1067">
                  <c:v>-0.37999999999999973</c:v>
                </c:pt>
                <c:pt idx="1068">
                  <c:v>-0.5</c:v>
                </c:pt>
                <c:pt idx="1069">
                  <c:v>-0.32000000000000028</c:v>
                </c:pt>
                <c:pt idx="1070">
                  <c:v>-0.28000000000000042</c:v>
                </c:pt>
                <c:pt idx="1071">
                  <c:v>-1.0200000000000009</c:v>
                </c:pt>
                <c:pt idx="1072">
                  <c:v>-0.66000000000000081</c:v>
                </c:pt>
                <c:pt idx="1073">
                  <c:v>-0.54000000000000059</c:v>
                </c:pt>
                <c:pt idx="1074">
                  <c:v>-0.56000000000000083</c:v>
                </c:pt>
                <c:pt idx="1075">
                  <c:v>-0.2000000000000007</c:v>
                </c:pt>
                <c:pt idx="1076">
                  <c:v>3.9999999999999147E-2</c:v>
                </c:pt>
                <c:pt idx="1077">
                  <c:v>0.27999999999999903</c:v>
                </c:pt>
                <c:pt idx="1078">
                  <c:v>0.61999999999999889</c:v>
                </c:pt>
                <c:pt idx="1079">
                  <c:v>0.7399999999999991</c:v>
                </c:pt>
                <c:pt idx="1080">
                  <c:v>0.35999999999999871</c:v>
                </c:pt>
                <c:pt idx="1081">
                  <c:v>0.41999999999999887</c:v>
                </c:pt>
                <c:pt idx="1082">
                  <c:v>0.29999999999999927</c:v>
                </c:pt>
                <c:pt idx="1083">
                  <c:v>9.9999999999999284E-2</c:v>
                </c:pt>
                <c:pt idx="1084">
                  <c:v>-0.14000000000000093</c:v>
                </c:pt>
                <c:pt idx="1085">
                  <c:v>-0.40000000000000108</c:v>
                </c:pt>
                <c:pt idx="1086">
                  <c:v>-0.44000000000000095</c:v>
                </c:pt>
                <c:pt idx="1087">
                  <c:v>-0.6400000000000009</c:v>
                </c:pt>
                <c:pt idx="1088">
                  <c:v>-0.68000000000000038</c:v>
                </c:pt>
                <c:pt idx="1089">
                  <c:v>-0.68</c:v>
                </c:pt>
                <c:pt idx="1090">
                  <c:v>-0.23999999999999949</c:v>
                </c:pt>
                <c:pt idx="1091">
                  <c:v>-0.13999999999999915</c:v>
                </c:pt>
                <c:pt idx="1092">
                  <c:v>7.1054273576010023E-16</c:v>
                </c:pt>
                <c:pt idx="1093">
                  <c:v>-5.9999999999999429E-2</c:v>
                </c:pt>
                <c:pt idx="1094">
                  <c:v>0.10000000000000035</c:v>
                </c:pt>
                <c:pt idx="1095">
                  <c:v>-0.15999999999999978</c:v>
                </c:pt>
                <c:pt idx="1096">
                  <c:v>8.0000000000000071E-2</c:v>
                </c:pt>
                <c:pt idx="1097">
                  <c:v>0.17999999999999972</c:v>
                </c:pt>
                <c:pt idx="1098">
                  <c:v>0.15999999999999978</c:v>
                </c:pt>
                <c:pt idx="1099">
                  <c:v>0.18000000000000008</c:v>
                </c:pt>
                <c:pt idx="1100">
                  <c:v>0.38000000000000006</c:v>
                </c:pt>
                <c:pt idx="1101">
                  <c:v>0.18000000000000008</c:v>
                </c:pt>
                <c:pt idx="1102">
                  <c:v>8.0000000000000071E-2</c:v>
                </c:pt>
                <c:pt idx="1103">
                  <c:v>-8.0000000000000071E-2</c:v>
                </c:pt>
                <c:pt idx="1104">
                  <c:v>-0.20000000000000034</c:v>
                </c:pt>
                <c:pt idx="1105">
                  <c:v>-0.38000000000000045</c:v>
                </c:pt>
                <c:pt idx="1106">
                  <c:v>-0.34000000000000058</c:v>
                </c:pt>
                <c:pt idx="1107">
                  <c:v>-0.22000000000000064</c:v>
                </c:pt>
                <c:pt idx="1108">
                  <c:v>1.9999999999999574E-2</c:v>
                </c:pt>
                <c:pt idx="1109">
                  <c:v>0.31999999999999956</c:v>
                </c:pt>
                <c:pt idx="1110">
                  <c:v>0.4799999999999997</c:v>
                </c:pt>
                <c:pt idx="1111">
                  <c:v>0.61999999999999988</c:v>
                </c:pt>
                <c:pt idx="1112">
                  <c:v>0.46000000000000013</c:v>
                </c:pt>
                <c:pt idx="1113">
                  <c:v>0.4599999999999998</c:v>
                </c:pt>
                <c:pt idx="1114">
                  <c:v>0.23999999999999985</c:v>
                </c:pt>
                <c:pt idx="1115">
                  <c:v>0.21999999999999992</c:v>
                </c:pt>
                <c:pt idx="1116">
                  <c:v>5.999999999999979E-2</c:v>
                </c:pt>
                <c:pt idx="1117">
                  <c:v>-0.1</c:v>
                </c:pt>
                <c:pt idx="1118">
                  <c:v>-0.21999999999999958</c:v>
                </c:pt>
                <c:pt idx="1119">
                  <c:v>6.0000000000000851E-2</c:v>
                </c:pt>
                <c:pt idx="1120">
                  <c:v>-1.9999999999999574E-2</c:v>
                </c:pt>
                <c:pt idx="1121">
                  <c:v>8.0000000000000432E-2</c:v>
                </c:pt>
                <c:pt idx="1122">
                  <c:v>0.18000000000000008</c:v>
                </c:pt>
                <c:pt idx="1123">
                  <c:v>0</c:v>
                </c:pt>
                <c:pt idx="1124">
                  <c:v>-0.18000000000000044</c:v>
                </c:pt>
                <c:pt idx="1125">
                  <c:v>0.21999999999999992</c:v>
                </c:pt>
                <c:pt idx="1126">
                  <c:v>-4.0000000000000216E-2</c:v>
                </c:pt>
                <c:pt idx="1127">
                  <c:v>6.0000000000000143E-2</c:v>
                </c:pt>
                <c:pt idx="1128">
                  <c:v>0</c:v>
                </c:pt>
                <c:pt idx="1129">
                  <c:v>0.26000000000000012</c:v>
                </c:pt>
                <c:pt idx="1130">
                  <c:v>6.0000000000000143E-2</c:v>
                </c:pt>
                <c:pt idx="1131">
                  <c:v>0.32000000000000028</c:v>
                </c:pt>
                <c:pt idx="1132">
                  <c:v>0.10000000000000035</c:v>
                </c:pt>
                <c:pt idx="1133">
                  <c:v>0.38000000000000006</c:v>
                </c:pt>
                <c:pt idx="1134">
                  <c:v>0.12000000000000029</c:v>
                </c:pt>
                <c:pt idx="1135">
                  <c:v>-0.15999999999999978</c:v>
                </c:pt>
                <c:pt idx="1136">
                  <c:v>-0.35999999999999976</c:v>
                </c:pt>
                <c:pt idx="1137">
                  <c:v>-0.18000000000000008</c:v>
                </c:pt>
                <c:pt idx="1138">
                  <c:v>-1.9999999999999928E-2</c:v>
                </c:pt>
                <c:pt idx="1139">
                  <c:v>0.13999999999999985</c:v>
                </c:pt>
                <c:pt idx="1140">
                  <c:v>0.23999999999999985</c:v>
                </c:pt>
                <c:pt idx="1141">
                  <c:v>0.31999999999999956</c:v>
                </c:pt>
                <c:pt idx="1142">
                  <c:v>0.4199999999999996</c:v>
                </c:pt>
                <c:pt idx="1143">
                  <c:v>0.21999999999999992</c:v>
                </c:pt>
                <c:pt idx="1144">
                  <c:v>-0.18000000000000008</c:v>
                </c:pt>
                <c:pt idx="1145">
                  <c:v>-0.23999999999999985</c:v>
                </c:pt>
                <c:pt idx="1146">
                  <c:v>-0.4399999999999995</c:v>
                </c:pt>
                <c:pt idx="1147">
                  <c:v>-0.27999999999999936</c:v>
                </c:pt>
                <c:pt idx="1148">
                  <c:v>-0.35999999999999943</c:v>
                </c:pt>
                <c:pt idx="1149">
                  <c:v>0.22000000000000028</c:v>
                </c:pt>
                <c:pt idx="1150">
                  <c:v>0.42000000000000026</c:v>
                </c:pt>
                <c:pt idx="1151">
                  <c:v>0.66000000000000048</c:v>
                </c:pt>
                <c:pt idx="1152">
                  <c:v>0.34000000000000058</c:v>
                </c:pt>
                <c:pt idx="1153">
                  <c:v>0.26000000000000012</c:v>
                </c:pt>
                <c:pt idx="1154">
                  <c:v>-0.17999999999999972</c:v>
                </c:pt>
                <c:pt idx="1155">
                  <c:v>-0.25999999999999979</c:v>
                </c:pt>
                <c:pt idx="1156">
                  <c:v>-0.12000000000000029</c:v>
                </c:pt>
                <c:pt idx="1157">
                  <c:v>-0.12000000000000029</c:v>
                </c:pt>
                <c:pt idx="1158">
                  <c:v>-0.13999999999999985</c:v>
                </c:pt>
                <c:pt idx="1159">
                  <c:v>-3.9999999999999855E-2</c:v>
                </c:pt>
                <c:pt idx="1160">
                  <c:v>1.9999999999999928E-2</c:v>
                </c:pt>
                <c:pt idx="1161">
                  <c:v>4.0000000000000216E-2</c:v>
                </c:pt>
                <c:pt idx="1162">
                  <c:v>0.55999999999999983</c:v>
                </c:pt>
                <c:pt idx="1163">
                  <c:v>0.83999999999999952</c:v>
                </c:pt>
                <c:pt idx="1164">
                  <c:v>0.89999999999999969</c:v>
                </c:pt>
                <c:pt idx="1165">
                  <c:v>1.1799999999999997</c:v>
                </c:pt>
                <c:pt idx="1166">
                  <c:v>1.0199999999999996</c:v>
                </c:pt>
                <c:pt idx="1167">
                  <c:v>0.39999999999999963</c:v>
                </c:pt>
                <c:pt idx="1168">
                  <c:v>0.11999999999999958</c:v>
                </c:pt>
                <c:pt idx="1169">
                  <c:v>0.13999999999999951</c:v>
                </c:pt>
                <c:pt idx="1170">
                  <c:v>0.39999999999999963</c:v>
                </c:pt>
                <c:pt idx="1171">
                  <c:v>0.43999999999999984</c:v>
                </c:pt>
                <c:pt idx="1172">
                  <c:v>0.91999999999999993</c:v>
                </c:pt>
                <c:pt idx="1173">
                  <c:v>1.7</c:v>
                </c:pt>
                <c:pt idx="1174">
                  <c:v>2.16</c:v>
                </c:pt>
                <c:pt idx="1175">
                  <c:v>1.5399999999999998</c:v>
                </c:pt>
                <c:pt idx="1176">
                  <c:v>1.7199999999999995</c:v>
                </c:pt>
                <c:pt idx="1177">
                  <c:v>1.5599999999999998</c:v>
                </c:pt>
                <c:pt idx="1178">
                  <c:v>1.3399999999999999</c:v>
                </c:pt>
                <c:pt idx="1179">
                  <c:v>0.91999999999999993</c:v>
                </c:pt>
                <c:pt idx="1180">
                  <c:v>1.28</c:v>
                </c:pt>
                <c:pt idx="1181">
                  <c:v>1.2400000000000002</c:v>
                </c:pt>
                <c:pt idx="1182">
                  <c:v>1.3400000000000003</c:v>
                </c:pt>
                <c:pt idx="1183">
                  <c:v>0.90000000000000036</c:v>
                </c:pt>
                <c:pt idx="1184">
                  <c:v>1</c:v>
                </c:pt>
                <c:pt idx="1185">
                  <c:v>0.5</c:v>
                </c:pt>
                <c:pt idx="1186">
                  <c:v>0.7</c:v>
                </c:pt>
                <c:pt idx="1187">
                  <c:v>1.0599999999999998</c:v>
                </c:pt>
                <c:pt idx="1188">
                  <c:v>1.2199999999999995</c:v>
                </c:pt>
                <c:pt idx="1189">
                  <c:v>1.1199999999999997</c:v>
                </c:pt>
                <c:pt idx="1190">
                  <c:v>1.5999999999999992</c:v>
                </c:pt>
                <c:pt idx="1191">
                  <c:v>1.5199999999999991</c:v>
                </c:pt>
                <c:pt idx="1192">
                  <c:v>1.2199999999999995</c:v>
                </c:pt>
                <c:pt idx="1193">
                  <c:v>1.2799999999999998</c:v>
                </c:pt>
                <c:pt idx="1194">
                  <c:v>1.52</c:v>
                </c:pt>
                <c:pt idx="1195">
                  <c:v>1.3400000000000003</c:v>
                </c:pt>
                <c:pt idx="1196">
                  <c:v>1.2200000000000002</c:v>
                </c:pt>
                <c:pt idx="1197">
                  <c:v>1.1400000000000001</c:v>
                </c:pt>
                <c:pt idx="1198">
                  <c:v>1.1000000000000001</c:v>
                </c:pt>
                <c:pt idx="1199">
                  <c:v>0.98000000000000009</c:v>
                </c:pt>
                <c:pt idx="1200">
                  <c:v>1.1800000000000002</c:v>
                </c:pt>
                <c:pt idx="1201">
                  <c:v>2.66</c:v>
                </c:pt>
                <c:pt idx="1202">
                  <c:v>2.58</c:v>
                </c:pt>
                <c:pt idx="1203">
                  <c:v>2.4600000000000004</c:v>
                </c:pt>
                <c:pt idx="1204">
                  <c:v>2.2800000000000002</c:v>
                </c:pt>
                <c:pt idx="1205">
                  <c:v>2.5800000000000005</c:v>
                </c:pt>
                <c:pt idx="1206">
                  <c:v>1.3800000000000003</c:v>
                </c:pt>
                <c:pt idx="1207">
                  <c:v>1.3200000000000007</c:v>
                </c:pt>
                <c:pt idx="1208">
                  <c:v>1.6800000000000004</c:v>
                </c:pt>
                <c:pt idx="1209">
                  <c:v>1.5000000000000004</c:v>
                </c:pt>
                <c:pt idx="1210">
                  <c:v>0.84000000000000019</c:v>
                </c:pt>
                <c:pt idx="1211">
                  <c:v>0.42000000000000026</c:v>
                </c:pt>
                <c:pt idx="1212">
                  <c:v>0.1</c:v>
                </c:pt>
                <c:pt idx="1213">
                  <c:v>1.9999999999999928E-2</c:v>
                </c:pt>
                <c:pt idx="1214">
                  <c:v>0.24000000000000021</c:v>
                </c:pt>
                <c:pt idx="1215">
                  <c:v>0.50000000000000033</c:v>
                </c:pt>
                <c:pt idx="1216">
                  <c:v>0.50000000000000033</c:v>
                </c:pt>
                <c:pt idx="1217">
                  <c:v>0.66000000000000048</c:v>
                </c:pt>
                <c:pt idx="1218">
                  <c:v>0.22000000000000064</c:v>
                </c:pt>
                <c:pt idx="1219">
                  <c:v>0.18000000000000044</c:v>
                </c:pt>
                <c:pt idx="1220">
                  <c:v>6.0000000000000497E-2</c:v>
                </c:pt>
                <c:pt idx="1221">
                  <c:v>-1.9999999999999574E-2</c:v>
                </c:pt>
                <c:pt idx="1222">
                  <c:v>8.0000000000000432E-2</c:v>
                </c:pt>
                <c:pt idx="1223">
                  <c:v>0.26000000000000051</c:v>
                </c:pt>
                <c:pt idx="1224">
                  <c:v>0.32000000000000062</c:v>
                </c:pt>
                <c:pt idx="1225">
                  <c:v>8.0000000000000779E-2</c:v>
                </c:pt>
                <c:pt idx="1226">
                  <c:v>0.52000000000000068</c:v>
                </c:pt>
                <c:pt idx="1227">
                  <c:v>0.54000000000000059</c:v>
                </c:pt>
                <c:pt idx="1228">
                  <c:v>0.60000000000000031</c:v>
                </c:pt>
                <c:pt idx="1229">
                  <c:v>0.84000000000000019</c:v>
                </c:pt>
                <c:pt idx="1230">
                  <c:v>1.0400000000000003</c:v>
                </c:pt>
                <c:pt idx="1231">
                  <c:v>0.64000000000000024</c:v>
                </c:pt>
                <c:pt idx="1232">
                  <c:v>0.54000000000000026</c:v>
                </c:pt>
                <c:pt idx="1233">
                  <c:v>0.66000000000000014</c:v>
                </c:pt>
                <c:pt idx="1234">
                  <c:v>6.0000000000000143E-2</c:v>
                </c:pt>
                <c:pt idx="1235">
                  <c:v>-8.0000000000000071E-2</c:v>
                </c:pt>
                <c:pt idx="1236">
                  <c:v>-0.2</c:v>
                </c:pt>
                <c:pt idx="1237">
                  <c:v>-0.1</c:v>
                </c:pt>
                <c:pt idx="1238">
                  <c:v>-0.51999999999999991</c:v>
                </c:pt>
                <c:pt idx="1239">
                  <c:v>-0.36000000000000015</c:v>
                </c:pt>
                <c:pt idx="1240">
                  <c:v>-0.2</c:v>
                </c:pt>
                <c:pt idx="1241">
                  <c:v>0.22000000000000028</c:v>
                </c:pt>
                <c:pt idx="1242">
                  <c:v>0.5</c:v>
                </c:pt>
                <c:pt idx="1243">
                  <c:v>0.68</c:v>
                </c:pt>
                <c:pt idx="1244">
                  <c:v>0.62000000000000033</c:v>
                </c:pt>
                <c:pt idx="1245">
                  <c:v>0.7</c:v>
                </c:pt>
                <c:pt idx="1246">
                  <c:v>0.61999999999999955</c:v>
                </c:pt>
                <c:pt idx="1247">
                  <c:v>0.33999999999999952</c:v>
                </c:pt>
                <c:pt idx="1248">
                  <c:v>0.3999999999999993</c:v>
                </c:pt>
                <c:pt idx="1249">
                  <c:v>0.69999999999999929</c:v>
                </c:pt>
                <c:pt idx="1250">
                  <c:v>0.79999999999999927</c:v>
                </c:pt>
                <c:pt idx="1251">
                  <c:v>0.79999999999999927</c:v>
                </c:pt>
                <c:pt idx="1252">
                  <c:v>0.49999999999999928</c:v>
                </c:pt>
                <c:pt idx="1253">
                  <c:v>0.61999999999999922</c:v>
                </c:pt>
                <c:pt idx="1254">
                  <c:v>0.79999999999999927</c:v>
                </c:pt>
                <c:pt idx="1255">
                  <c:v>0.5799999999999994</c:v>
                </c:pt>
                <c:pt idx="1256">
                  <c:v>0.63999999999999946</c:v>
                </c:pt>
                <c:pt idx="1257">
                  <c:v>0.65999999999999981</c:v>
                </c:pt>
                <c:pt idx="1258">
                  <c:v>0.3</c:v>
                </c:pt>
                <c:pt idx="1259">
                  <c:v>-0.1</c:v>
                </c:pt>
                <c:pt idx="1260">
                  <c:v>-0.2</c:v>
                </c:pt>
                <c:pt idx="1261">
                  <c:v>-0.36000000000000015</c:v>
                </c:pt>
                <c:pt idx="1262">
                  <c:v>-0.33999999999999986</c:v>
                </c:pt>
                <c:pt idx="1263">
                  <c:v>-3.9999999999999855E-2</c:v>
                </c:pt>
                <c:pt idx="1264">
                  <c:v>1.9999999999999928E-2</c:v>
                </c:pt>
                <c:pt idx="1265">
                  <c:v>5.999999999999979E-2</c:v>
                </c:pt>
                <c:pt idx="1266">
                  <c:v>1.9999999999999928E-2</c:v>
                </c:pt>
                <c:pt idx="1267">
                  <c:v>0.23999999999999985</c:v>
                </c:pt>
                <c:pt idx="1268">
                  <c:v>0.18000000000000008</c:v>
                </c:pt>
                <c:pt idx="1269">
                  <c:v>-1.9999999999999928E-2</c:v>
                </c:pt>
                <c:pt idx="1270">
                  <c:v>-0.15999999999999942</c:v>
                </c:pt>
                <c:pt idx="1271">
                  <c:v>-0.51999999999999957</c:v>
                </c:pt>
                <c:pt idx="1272">
                  <c:v>-0.7999999999999996</c:v>
                </c:pt>
                <c:pt idx="1273">
                  <c:v>-0.6399999999999999</c:v>
                </c:pt>
                <c:pt idx="1274">
                  <c:v>-0.63999999999999946</c:v>
                </c:pt>
                <c:pt idx="1275">
                  <c:v>-0.57999999999999974</c:v>
                </c:pt>
                <c:pt idx="1276">
                  <c:v>-0.4399999999999995</c:v>
                </c:pt>
                <c:pt idx="1277">
                  <c:v>-9.9999999999999645E-2</c:v>
                </c:pt>
                <c:pt idx="1278">
                  <c:v>-0.29999999999999966</c:v>
                </c:pt>
                <c:pt idx="1279">
                  <c:v>-9.9999999999999645E-2</c:v>
                </c:pt>
                <c:pt idx="1280">
                  <c:v>-5.999999999999979E-2</c:v>
                </c:pt>
                <c:pt idx="1281">
                  <c:v>1.9999999999999928E-2</c:v>
                </c:pt>
                <c:pt idx="1282">
                  <c:v>-0.24000000000000021</c:v>
                </c:pt>
                <c:pt idx="1283">
                  <c:v>-0.48000000000000043</c:v>
                </c:pt>
                <c:pt idx="1284">
                  <c:v>-0.5600000000000005</c:v>
                </c:pt>
                <c:pt idx="1285">
                  <c:v>-0.50000000000000033</c:v>
                </c:pt>
                <c:pt idx="1286">
                  <c:v>-0.68000000000000038</c:v>
                </c:pt>
                <c:pt idx="1287">
                  <c:v>-0.56000000000000016</c:v>
                </c:pt>
                <c:pt idx="1288">
                  <c:v>-0.4</c:v>
                </c:pt>
                <c:pt idx="1289">
                  <c:v>-0.72</c:v>
                </c:pt>
                <c:pt idx="1290">
                  <c:v>-0.87999999999999967</c:v>
                </c:pt>
                <c:pt idx="1291">
                  <c:v>-0.59999999999999964</c:v>
                </c:pt>
                <c:pt idx="1292">
                  <c:v>-0.83999999999999986</c:v>
                </c:pt>
                <c:pt idx="1293">
                  <c:v>-0.73999999999999988</c:v>
                </c:pt>
                <c:pt idx="1294">
                  <c:v>-0.30000000000000038</c:v>
                </c:pt>
                <c:pt idx="1295">
                  <c:v>-0.34000000000000058</c:v>
                </c:pt>
                <c:pt idx="1296">
                  <c:v>-0.14000000000000057</c:v>
                </c:pt>
                <c:pt idx="1297">
                  <c:v>0.55999999999999939</c:v>
                </c:pt>
                <c:pt idx="1298">
                  <c:v>0.55999999999999939</c:v>
                </c:pt>
                <c:pt idx="1299">
                  <c:v>0.35999999999999976</c:v>
                </c:pt>
                <c:pt idx="1300">
                  <c:v>0.25999999999999979</c:v>
                </c:pt>
                <c:pt idx="1301">
                  <c:v>-8.0000000000000071E-2</c:v>
                </c:pt>
                <c:pt idx="1302">
                  <c:v>-0.38000000000000006</c:v>
                </c:pt>
                <c:pt idx="1303">
                  <c:v>-0.5</c:v>
                </c:pt>
                <c:pt idx="1304">
                  <c:v>-0.23999999999999985</c:v>
                </c:pt>
                <c:pt idx="1305">
                  <c:v>-0.17999999999999972</c:v>
                </c:pt>
                <c:pt idx="1306">
                  <c:v>-0.15999999999999978</c:v>
                </c:pt>
                <c:pt idx="1307">
                  <c:v>-3.9999999999999501E-2</c:v>
                </c:pt>
                <c:pt idx="1308">
                  <c:v>-0.11999999999999958</c:v>
                </c:pt>
                <c:pt idx="1309">
                  <c:v>-0.11999999999999993</c:v>
                </c:pt>
                <c:pt idx="1310">
                  <c:v>-0.16000000000000014</c:v>
                </c:pt>
                <c:pt idx="1311">
                  <c:v>-0.12000000000000029</c:v>
                </c:pt>
                <c:pt idx="1312">
                  <c:v>-0.32000000000000028</c:v>
                </c:pt>
                <c:pt idx="1313">
                  <c:v>-0.24000000000000021</c:v>
                </c:pt>
                <c:pt idx="1314">
                  <c:v>-0.64000000000000024</c:v>
                </c:pt>
                <c:pt idx="1315">
                  <c:v>-0.14000000000000021</c:v>
                </c:pt>
                <c:pt idx="1316">
                  <c:v>-0.11999999999999993</c:v>
                </c:pt>
                <c:pt idx="1317">
                  <c:v>-0.33999999999999986</c:v>
                </c:pt>
                <c:pt idx="1318">
                  <c:v>-0.13999999999999985</c:v>
                </c:pt>
                <c:pt idx="1319">
                  <c:v>0.52000000000000024</c:v>
                </c:pt>
                <c:pt idx="1320">
                  <c:v>7.1054273576010023E-16</c:v>
                </c:pt>
                <c:pt idx="1321">
                  <c:v>0.26000000000000084</c:v>
                </c:pt>
                <c:pt idx="1322">
                  <c:v>0.26000000000000084</c:v>
                </c:pt>
                <c:pt idx="1323">
                  <c:v>0.30000000000000143</c:v>
                </c:pt>
                <c:pt idx="1324">
                  <c:v>4.0000000000001278E-2</c:v>
                </c:pt>
                <c:pt idx="1325">
                  <c:v>0.42000000000000098</c:v>
                </c:pt>
                <c:pt idx="1326">
                  <c:v>0.12000000000000099</c:v>
                </c:pt>
                <c:pt idx="1327">
                  <c:v>4.000000000000057E-2</c:v>
                </c:pt>
                <c:pt idx="1328">
                  <c:v>-0.33999999999999986</c:v>
                </c:pt>
                <c:pt idx="1329">
                  <c:v>-0.67999999999999972</c:v>
                </c:pt>
                <c:pt idx="1330">
                  <c:v>-0.96000000000000019</c:v>
                </c:pt>
                <c:pt idx="1331">
                  <c:v>-0.88000000000000045</c:v>
                </c:pt>
                <c:pt idx="1332">
                  <c:v>-0.66000000000000014</c:v>
                </c:pt>
                <c:pt idx="1333">
                  <c:v>-0.72000000000000031</c:v>
                </c:pt>
                <c:pt idx="1334">
                  <c:v>-0.8600000000000001</c:v>
                </c:pt>
                <c:pt idx="1335">
                  <c:v>-0.73999999999999988</c:v>
                </c:pt>
                <c:pt idx="1336">
                  <c:v>-0.43999999999999984</c:v>
                </c:pt>
                <c:pt idx="1337">
                  <c:v>-0.6</c:v>
                </c:pt>
                <c:pt idx="1338">
                  <c:v>-0.66000000000000014</c:v>
                </c:pt>
                <c:pt idx="1339">
                  <c:v>-0.72000000000000031</c:v>
                </c:pt>
                <c:pt idx="1340">
                  <c:v>-0.7</c:v>
                </c:pt>
                <c:pt idx="1341">
                  <c:v>-1.3</c:v>
                </c:pt>
                <c:pt idx="1342">
                  <c:v>-1.4799999999999998</c:v>
                </c:pt>
                <c:pt idx="1343">
                  <c:v>-0.96000000000000019</c:v>
                </c:pt>
                <c:pt idx="1344">
                  <c:v>-0.62000000000000033</c:v>
                </c:pt>
                <c:pt idx="1345">
                  <c:v>-0.78000000000000114</c:v>
                </c:pt>
                <c:pt idx="1346">
                  <c:v>-0.7600000000000009</c:v>
                </c:pt>
                <c:pt idx="1347">
                  <c:v>-8.000000000000114E-2</c:v>
                </c:pt>
                <c:pt idx="1348">
                  <c:v>-0.30000000000000071</c:v>
                </c:pt>
                <c:pt idx="1349">
                  <c:v>-0.66000000000000014</c:v>
                </c:pt>
                <c:pt idx="1350">
                  <c:v>-0.75999999999999945</c:v>
                </c:pt>
                <c:pt idx="1351">
                  <c:v>-0.73999999999999988</c:v>
                </c:pt>
                <c:pt idx="1352">
                  <c:v>-0.97999999999999976</c:v>
                </c:pt>
                <c:pt idx="1353">
                  <c:v>-0.77999999999999969</c:v>
                </c:pt>
                <c:pt idx="1354">
                  <c:v>-0.54000000000000059</c:v>
                </c:pt>
                <c:pt idx="1355">
                  <c:v>-0.72000000000000031</c:v>
                </c:pt>
                <c:pt idx="1356">
                  <c:v>-0.4799999999999997</c:v>
                </c:pt>
                <c:pt idx="1357">
                  <c:v>-0.46000000000000013</c:v>
                </c:pt>
                <c:pt idx="1358">
                  <c:v>-0.62000000000000033</c:v>
                </c:pt>
                <c:pt idx="1359">
                  <c:v>-0.19999999999999929</c:v>
                </c:pt>
                <c:pt idx="1360">
                  <c:v>-0.32000000000000028</c:v>
                </c:pt>
                <c:pt idx="1361">
                  <c:v>-0.38000000000000111</c:v>
                </c:pt>
                <c:pt idx="1362">
                  <c:v>-0.50000000000000067</c:v>
                </c:pt>
                <c:pt idx="1363">
                  <c:v>-0.90000000000000069</c:v>
                </c:pt>
                <c:pt idx="1364">
                  <c:v>-1.1600000000000015</c:v>
                </c:pt>
                <c:pt idx="1365">
                  <c:v>-1.0200000000000009</c:v>
                </c:pt>
                <c:pt idx="1366">
                  <c:v>-0.82000000000000028</c:v>
                </c:pt>
                <c:pt idx="1367">
                  <c:v>-1.1000000000000001</c:v>
                </c:pt>
                <c:pt idx="1368">
                  <c:v>-0.79999999999999927</c:v>
                </c:pt>
                <c:pt idx="1369">
                  <c:v>-1.2199999999999989</c:v>
                </c:pt>
                <c:pt idx="1370">
                  <c:v>-0.91999999999999849</c:v>
                </c:pt>
                <c:pt idx="1371">
                  <c:v>-1.5199999999999989</c:v>
                </c:pt>
                <c:pt idx="1372">
                  <c:v>-1.3399999999999992</c:v>
                </c:pt>
                <c:pt idx="1373">
                  <c:v>-1.2799999999999998</c:v>
                </c:pt>
                <c:pt idx="1374">
                  <c:v>-0.87999999999999967</c:v>
                </c:pt>
                <c:pt idx="1375">
                  <c:v>-1.02</c:v>
                </c:pt>
                <c:pt idx="1376">
                  <c:v>-0.95999999999999941</c:v>
                </c:pt>
                <c:pt idx="1377">
                  <c:v>-1.2599999999999993</c:v>
                </c:pt>
                <c:pt idx="1378">
                  <c:v>-1.2999999999999994</c:v>
                </c:pt>
                <c:pt idx="1379">
                  <c:v>-1.2799999999999989</c:v>
                </c:pt>
                <c:pt idx="1380">
                  <c:v>-1.0399999999999991</c:v>
                </c:pt>
                <c:pt idx="1381">
                  <c:v>-0.51999999999999924</c:v>
                </c:pt>
                <c:pt idx="1382">
                  <c:v>-0.33999999999999952</c:v>
                </c:pt>
                <c:pt idx="1383">
                  <c:v>-0.21999999999999922</c:v>
                </c:pt>
                <c:pt idx="1384">
                  <c:v>-0.88000000000000012</c:v>
                </c:pt>
                <c:pt idx="1385">
                  <c:v>-1.06</c:v>
                </c:pt>
                <c:pt idx="1386">
                  <c:v>-1.4400000000000002</c:v>
                </c:pt>
                <c:pt idx="1387">
                  <c:v>-1.22</c:v>
                </c:pt>
                <c:pt idx="1388">
                  <c:v>-1.1400000000000001</c:v>
                </c:pt>
                <c:pt idx="1389">
                  <c:v>-0.5</c:v>
                </c:pt>
                <c:pt idx="1390">
                  <c:v>-0.6</c:v>
                </c:pt>
                <c:pt idx="1391">
                  <c:v>-0.33999999999999986</c:v>
                </c:pt>
                <c:pt idx="1392">
                  <c:v>-0.56000000000000016</c:v>
                </c:pt>
                <c:pt idx="1393">
                  <c:v>-0.76000000000000012</c:v>
                </c:pt>
                <c:pt idx="1394">
                  <c:v>-0.72</c:v>
                </c:pt>
                <c:pt idx="1395">
                  <c:v>-0.4199999999999996</c:v>
                </c:pt>
                <c:pt idx="1396">
                  <c:v>-0.4199999999999996</c:v>
                </c:pt>
                <c:pt idx="1397">
                  <c:v>-0.63999999999999913</c:v>
                </c:pt>
                <c:pt idx="1398">
                  <c:v>-0.71999999999999953</c:v>
                </c:pt>
                <c:pt idx="1399">
                  <c:v>-0.35999999999999976</c:v>
                </c:pt>
                <c:pt idx="1400">
                  <c:v>-0.38000000000000006</c:v>
                </c:pt>
                <c:pt idx="1401">
                  <c:v>-0.40000000000000036</c:v>
                </c:pt>
                <c:pt idx="1402">
                  <c:v>5.999999999999979E-2</c:v>
                </c:pt>
                <c:pt idx="1403">
                  <c:v>0.10000000000000035</c:v>
                </c:pt>
                <c:pt idx="1404">
                  <c:v>-0.59999999999999931</c:v>
                </c:pt>
                <c:pt idx="1405">
                  <c:v>-0.59999999999999931</c:v>
                </c:pt>
                <c:pt idx="1406">
                  <c:v>-0.65999999999999948</c:v>
                </c:pt>
                <c:pt idx="1407">
                  <c:v>-0.77999999999999969</c:v>
                </c:pt>
                <c:pt idx="1408">
                  <c:v>-0.8</c:v>
                </c:pt>
                <c:pt idx="1409">
                  <c:v>-0.30000000000000038</c:v>
                </c:pt>
                <c:pt idx="1410">
                  <c:v>-0.48000000000000043</c:v>
                </c:pt>
                <c:pt idx="1411">
                  <c:v>-0.52000000000000024</c:v>
                </c:pt>
                <c:pt idx="1412">
                  <c:v>-0.62000000000000033</c:v>
                </c:pt>
                <c:pt idx="1413">
                  <c:v>-0.46000000000000013</c:v>
                </c:pt>
                <c:pt idx="1414">
                  <c:v>-0.75999999999999979</c:v>
                </c:pt>
                <c:pt idx="1415">
                  <c:v>-0.67999999999999972</c:v>
                </c:pt>
                <c:pt idx="1416">
                  <c:v>-0.83999999999999986</c:v>
                </c:pt>
                <c:pt idx="1417">
                  <c:v>-0.65999999999999948</c:v>
                </c:pt>
                <c:pt idx="1418">
                  <c:v>-0.9399999999999995</c:v>
                </c:pt>
                <c:pt idx="1419">
                  <c:v>-1.2199999999999993</c:v>
                </c:pt>
                <c:pt idx="1420">
                  <c:v>-1.2799999999999994</c:v>
                </c:pt>
                <c:pt idx="1421">
                  <c:v>-1.159999999999999</c:v>
                </c:pt>
                <c:pt idx="1422">
                  <c:v>-0.75999999999999979</c:v>
                </c:pt>
                <c:pt idx="1423">
                  <c:v>-0.61999999999999955</c:v>
                </c:pt>
                <c:pt idx="1424">
                  <c:v>-0.38000000000000045</c:v>
                </c:pt>
                <c:pt idx="1425">
                  <c:v>-0.48000000000000009</c:v>
                </c:pt>
                <c:pt idx="1426">
                  <c:v>-0.55999999999999983</c:v>
                </c:pt>
                <c:pt idx="1427">
                  <c:v>-1.0999999999999996</c:v>
                </c:pt>
                <c:pt idx="1428">
                  <c:v>-1.0399999999999996</c:v>
                </c:pt>
                <c:pt idx="1429">
                  <c:v>-1.2599999999999991</c:v>
                </c:pt>
                <c:pt idx="1430">
                  <c:v>-0.71999999999999886</c:v>
                </c:pt>
                <c:pt idx="1431">
                  <c:v>-0.69999999999999929</c:v>
                </c:pt>
                <c:pt idx="1432">
                  <c:v>-0.55999999999999939</c:v>
                </c:pt>
                <c:pt idx="1433">
                  <c:v>-0.9</c:v>
                </c:pt>
                <c:pt idx="1434">
                  <c:v>-0.56000000000000016</c:v>
                </c:pt>
                <c:pt idx="1435">
                  <c:v>-0.78000000000000047</c:v>
                </c:pt>
                <c:pt idx="1436">
                  <c:v>-0.72000000000000031</c:v>
                </c:pt>
                <c:pt idx="1437">
                  <c:v>-0.71999999999999953</c:v>
                </c:pt>
                <c:pt idx="1438">
                  <c:v>-0.57999999999999974</c:v>
                </c:pt>
                <c:pt idx="1439">
                  <c:v>-0.4799999999999997</c:v>
                </c:pt>
                <c:pt idx="1440">
                  <c:v>-0.3</c:v>
                </c:pt>
                <c:pt idx="1441">
                  <c:v>-0.16000000000000014</c:v>
                </c:pt>
                <c:pt idx="1442">
                  <c:v>-0.10000000000000071</c:v>
                </c:pt>
                <c:pt idx="1443">
                  <c:v>-0.22000000000000028</c:v>
                </c:pt>
                <c:pt idx="1444">
                  <c:v>-0.2</c:v>
                </c:pt>
                <c:pt idx="1445">
                  <c:v>-0.3999999999999993</c:v>
                </c:pt>
                <c:pt idx="1446">
                  <c:v>-0.59999999999999931</c:v>
                </c:pt>
                <c:pt idx="1447">
                  <c:v>-0.97999999999999976</c:v>
                </c:pt>
                <c:pt idx="1448">
                  <c:v>-0.61999999999999955</c:v>
                </c:pt>
                <c:pt idx="1449">
                  <c:v>-0.59999999999999931</c:v>
                </c:pt>
                <c:pt idx="1450">
                  <c:v>-0.53999999999999981</c:v>
                </c:pt>
                <c:pt idx="1451">
                  <c:v>-0.23999999999999985</c:v>
                </c:pt>
                <c:pt idx="1452">
                  <c:v>-5.9999999999999429E-2</c:v>
                </c:pt>
                <c:pt idx="1453">
                  <c:v>-0.23999999999999985</c:v>
                </c:pt>
                <c:pt idx="1454">
                  <c:v>-0.74000000000000055</c:v>
                </c:pt>
                <c:pt idx="1455">
                  <c:v>-1.2200000000000002</c:v>
                </c:pt>
                <c:pt idx="1456">
                  <c:v>-1.5600000000000009</c:v>
                </c:pt>
                <c:pt idx="1457">
                  <c:v>-1.5200000000000018</c:v>
                </c:pt>
                <c:pt idx="1458">
                  <c:v>-1.5600000000000023</c:v>
                </c:pt>
                <c:pt idx="1459">
                  <c:v>-1.240000000000002</c:v>
                </c:pt>
                <c:pt idx="1460">
                  <c:v>-0.32000000000000173</c:v>
                </c:pt>
                <c:pt idx="1461">
                  <c:v>0.13999999999999915</c:v>
                </c:pt>
                <c:pt idx="1462">
                  <c:v>0.27999999999999969</c:v>
                </c:pt>
                <c:pt idx="1463">
                  <c:v>0.3</c:v>
                </c:pt>
                <c:pt idx="1464">
                  <c:v>0.66000000000000081</c:v>
                </c:pt>
                <c:pt idx="1465">
                  <c:v>0.7</c:v>
                </c:pt>
                <c:pt idx="1466">
                  <c:v>0.67999999999999972</c:v>
                </c:pt>
                <c:pt idx="1467">
                  <c:v>0.63999999999999913</c:v>
                </c:pt>
                <c:pt idx="1468">
                  <c:v>0.87999999999999967</c:v>
                </c:pt>
                <c:pt idx="1469">
                  <c:v>0.45999999999999802</c:v>
                </c:pt>
                <c:pt idx="1470">
                  <c:v>0.19999999999999857</c:v>
                </c:pt>
                <c:pt idx="1471">
                  <c:v>0.19999999999999857</c:v>
                </c:pt>
                <c:pt idx="1472">
                  <c:v>0.54000000000000059</c:v>
                </c:pt>
                <c:pt idx="1473">
                  <c:v>0.91999999999999882</c:v>
                </c:pt>
                <c:pt idx="1474">
                  <c:v>1.1799999999999997</c:v>
                </c:pt>
                <c:pt idx="1475">
                  <c:v>1.2800000000000011</c:v>
                </c:pt>
                <c:pt idx="1476">
                  <c:v>1.0200000000000018</c:v>
                </c:pt>
                <c:pt idx="1477">
                  <c:v>0.94000000000000061</c:v>
                </c:pt>
                <c:pt idx="1478">
                  <c:v>0.94000000000000339</c:v>
                </c:pt>
                <c:pt idx="1479">
                  <c:v>0.56000000000000227</c:v>
                </c:pt>
                <c:pt idx="1480">
                  <c:v>0.71999999999999886</c:v>
                </c:pt>
                <c:pt idx="1481">
                  <c:v>0.95999999999999663</c:v>
                </c:pt>
                <c:pt idx="1482">
                  <c:v>0.87999999999999545</c:v>
                </c:pt>
                <c:pt idx="1483">
                  <c:v>0.619999999999996</c:v>
                </c:pt>
                <c:pt idx="1484">
                  <c:v>0.95999999999999941</c:v>
                </c:pt>
                <c:pt idx="1485">
                  <c:v>0.5</c:v>
                </c:pt>
                <c:pt idx="1486">
                  <c:v>0.32000000000000173</c:v>
                </c:pt>
                <c:pt idx="1487">
                  <c:v>0.18000000000000399</c:v>
                </c:pt>
                <c:pt idx="1488">
                  <c:v>0.52000000000000168</c:v>
                </c:pt>
                <c:pt idx="1489">
                  <c:v>1.9999999999998862E-2</c:v>
                </c:pt>
                <c:pt idx="1490">
                  <c:v>0.14000000000000057</c:v>
                </c:pt>
                <c:pt idx="1491">
                  <c:v>0.1</c:v>
                </c:pt>
                <c:pt idx="1492">
                  <c:v>0.23999999999999772</c:v>
                </c:pt>
                <c:pt idx="1493">
                  <c:v>-0.38000000000000111</c:v>
                </c:pt>
                <c:pt idx="1494">
                  <c:v>0.38000000000000111</c:v>
                </c:pt>
                <c:pt idx="1495">
                  <c:v>0.48000000000000115</c:v>
                </c:pt>
                <c:pt idx="1496">
                  <c:v>0.42000000000000171</c:v>
                </c:pt>
                <c:pt idx="1497">
                  <c:v>-5.9999999999996591E-2</c:v>
                </c:pt>
                <c:pt idx="1498">
                  <c:v>0.22000000000000455</c:v>
                </c:pt>
                <c:pt idx="1499">
                  <c:v>-1.9999999999998862E-2</c:v>
                </c:pt>
                <c:pt idx="1500">
                  <c:v>-0.1</c:v>
                </c:pt>
                <c:pt idx="1501">
                  <c:v>0</c:v>
                </c:pt>
                <c:pt idx="1502">
                  <c:v>0.35999999999999943</c:v>
                </c:pt>
                <c:pt idx="1503">
                  <c:v>0.41999999999999887</c:v>
                </c:pt>
                <c:pt idx="1504">
                  <c:v>0.32000000000000173</c:v>
                </c:pt>
                <c:pt idx="1505">
                  <c:v>0.30000000000000282</c:v>
                </c:pt>
                <c:pt idx="1506">
                  <c:v>0.16000000000000228</c:v>
                </c:pt>
                <c:pt idx="1507">
                  <c:v>0.24000000000000057</c:v>
                </c:pt>
                <c:pt idx="1508">
                  <c:v>0.25999999999999945</c:v>
                </c:pt>
                <c:pt idx="1509">
                  <c:v>0.55999999999999661</c:v>
                </c:pt>
                <c:pt idx="1510">
                  <c:v>0.59999999999999432</c:v>
                </c:pt>
                <c:pt idx="1511">
                  <c:v>0.69999999999999429</c:v>
                </c:pt>
                <c:pt idx="1512">
                  <c:v>0.73999999999999488</c:v>
                </c:pt>
                <c:pt idx="1513">
                  <c:v>0.73999999999999488</c:v>
                </c:pt>
                <c:pt idx="1514">
                  <c:v>0.77999999999999547</c:v>
                </c:pt>
                <c:pt idx="1515">
                  <c:v>0.37999999999999545</c:v>
                </c:pt>
                <c:pt idx="1516">
                  <c:v>0.23999999999999488</c:v>
                </c:pt>
                <c:pt idx="1517">
                  <c:v>-0.20000000000000567</c:v>
                </c:pt>
                <c:pt idx="1518">
                  <c:v>-0.30000000000000571</c:v>
                </c:pt>
                <c:pt idx="1519">
                  <c:v>-0.86000000000000509</c:v>
                </c:pt>
                <c:pt idx="1520">
                  <c:v>-0.72000000000000175</c:v>
                </c:pt>
                <c:pt idx="1521">
                  <c:v>-0.45999999999999941</c:v>
                </c:pt>
                <c:pt idx="1522">
                  <c:v>-0.47999999999999832</c:v>
                </c:pt>
                <c:pt idx="1523">
                  <c:v>-0.49999999999999717</c:v>
                </c:pt>
                <c:pt idx="1524">
                  <c:v>-0.31999999999999601</c:v>
                </c:pt>
                <c:pt idx="1525">
                  <c:v>-0.29999999999999716</c:v>
                </c:pt>
                <c:pt idx="1526">
                  <c:v>-0.33999999999999775</c:v>
                </c:pt>
                <c:pt idx="1527">
                  <c:v>0.10000000000000284</c:v>
                </c:pt>
                <c:pt idx="1528">
                  <c:v>-0.15999999999999659</c:v>
                </c:pt>
                <c:pt idx="1529">
                  <c:v>-1.9999999999998862E-2</c:v>
                </c:pt>
                <c:pt idx="1530">
                  <c:v>0.11999999999999886</c:v>
                </c:pt>
                <c:pt idx="1531">
                  <c:v>0.29999999999999716</c:v>
                </c:pt>
                <c:pt idx="1532">
                  <c:v>0.27999999999999831</c:v>
                </c:pt>
                <c:pt idx="1533">
                  <c:v>0.89999999999999714</c:v>
                </c:pt>
                <c:pt idx="1534">
                  <c:v>0.91999999999999882</c:v>
                </c:pt>
                <c:pt idx="1535">
                  <c:v>0.78000000000000114</c:v>
                </c:pt>
                <c:pt idx="1536">
                  <c:v>0.50000000000000289</c:v>
                </c:pt>
                <c:pt idx="1537">
                  <c:v>0.4600000000000023</c:v>
                </c:pt>
                <c:pt idx="1538">
                  <c:v>-1.9999999999996021E-2</c:v>
                </c:pt>
                <c:pt idx="1539">
                  <c:v>-0.19999999999999715</c:v>
                </c:pt>
                <c:pt idx="1540">
                  <c:v>-0.11999999999999603</c:v>
                </c:pt>
                <c:pt idx="1541">
                  <c:v>4.0000000000003408E-2</c:v>
                </c:pt>
                <c:pt idx="1542">
                  <c:v>2.8421709430404009E-15</c:v>
                </c:pt>
                <c:pt idx="1543">
                  <c:v>8.000000000000114E-2</c:v>
                </c:pt>
                <c:pt idx="1544">
                  <c:v>0.32000000000000173</c:v>
                </c:pt>
                <c:pt idx="1545">
                  <c:v>0.4600000000000023</c:v>
                </c:pt>
                <c:pt idx="1546">
                  <c:v>0.54000000000000337</c:v>
                </c:pt>
                <c:pt idx="1547">
                  <c:v>0.380000000000004</c:v>
                </c:pt>
                <c:pt idx="1548">
                  <c:v>0.44000000000000339</c:v>
                </c:pt>
                <c:pt idx="1549">
                  <c:v>0.34000000000000341</c:v>
                </c:pt>
                <c:pt idx="1550">
                  <c:v>0.3</c:v>
                </c:pt>
                <c:pt idx="1551">
                  <c:v>0.3</c:v>
                </c:pt>
                <c:pt idx="1552">
                  <c:v>0.54000000000000059</c:v>
                </c:pt>
                <c:pt idx="1553">
                  <c:v>0.4600000000000023</c:v>
                </c:pt>
                <c:pt idx="1554">
                  <c:v>0.60000000000000286</c:v>
                </c:pt>
                <c:pt idx="1555">
                  <c:v>0.96000000000000507</c:v>
                </c:pt>
                <c:pt idx="1556">
                  <c:v>0.880000000000004</c:v>
                </c:pt>
                <c:pt idx="1557">
                  <c:v>0.94000000000000339</c:v>
                </c:pt>
                <c:pt idx="1558">
                  <c:v>0.98000000000000109</c:v>
                </c:pt>
                <c:pt idx="1559">
                  <c:v>0.88000000000000111</c:v>
                </c:pt>
                <c:pt idx="1560">
                  <c:v>0.37999999999999828</c:v>
                </c:pt>
                <c:pt idx="1561">
                  <c:v>0.55999999999999661</c:v>
                </c:pt>
                <c:pt idx="1562">
                  <c:v>0.51999999999999602</c:v>
                </c:pt>
                <c:pt idx="1563">
                  <c:v>0.47999999999999543</c:v>
                </c:pt>
                <c:pt idx="1564">
                  <c:v>5.9999999999993746E-2</c:v>
                </c:pt>
                <c:pt idx="1565">
                  <c:v>5.9999999999996591E-2</c:v>
                </c:pt>
                <c:pt idx="1566">
                  <c:v>3.9999999999997725E-2</c:v>
                </c:pt>
                <c:pt idx="1567">
                  <c:v>-0.48000000000000398</c:v>
                </c:pt>
                <c:pt idx="1568">
                  <c:v>-0.68000000000000116</c:v>
                </c:pt>
                <c:pt idx="1569">
                  <c:v>-0.8</c:v>
                </c:pt>
                <c:pt idx="1570">
                  <c:v>-0.88000000000000111</c:v>
                </c:pt>
                <c:pt idx="1571">
                  <c:v>-0.75999999999999945</c:v>
                </c:pt>
                <c:pt idx="1572">
                  <c:v>-0.47999999999999832</c:v>
                </c:pt>
                <c:pt idx="1573">
                  <c:v>-0.51999999999999891</c:v>
                </c:pt>
                <c:pt idx="1574">
                  <c:v>-0.13999999999999774</c:v>
                </c:pt>
                <c:pt idx="1575">
                  <c:v>-0.5</c:v>
                </c:pt>
                <c:pt idx="1576">
                  <c:v>-0.88000000000000111</c:v>
                </c:pt>
                <c:pt idx="1577">
                  <c:v>-0.72000000000000031</c:v>
                </c:pt>
                <c:pt idx="1578">
                  <c:v>-0.7000000000000014</c:v>
                </c:pt>
                <c:pt idx="1579">
                  <c:v>-0.80000000000000138</c:v>
                </c:pt>
                <c:pt idx="1580">
                  <c:v>-0.4799999999999997</c:v>
                </c:pt>
                <c:pt idx="1581">
                  <c:v>-0.65999999999999948</c:v>
                </c:pt>
                <c:pt idx="1582">
                  <c:v>-0.74000000000000055</c:v>
                </c:pt>
                <c:pt idx="1583">
                  <c:v>-0.46000000000000085</c:v>
                </c:pt>
                <c:pt idx="1584">
                  <c:v>-0.52000000000000168</c:v>
                </c:pt>
                <c:pt idx="1585">
                  <c:v>-0.48000000000000115</c:v>
                </c:pt>
                <c:pt idx="1586">
                  <c:v>-0.60000000000000142</c:v>
                </c:pt>
                <c:pt idx="1587">
                  <c:v>-0.82000000000000028</c:v>
                </c:pt>
                <c:pt idx="1588">
                  <c:v>-0.95999999999999941</c:v>
                </c:pt>
                <c:pt idx="1589">
                  <c:v>-0.63999999999999913</c:v>
                </c:pt>
                <c:pt idx="1590">
                  <c:v>-0.7399999999999991</c:v>
                </c:pt>
                <c:pt idx="1591">
                  <c:v>-0.23999999999999844</c:v>
                </c:pt>
                <c:pt idx="1592">
                  <c:v>-1.9999999999998862E-2</c:v>
                </c:pt>
                <c:pt idx="1593">
                  <c:v>0.24000000000000057</c:v>
                </c:pt>
                <c:pt idx="1594">
                  <c:v>0.16000000000000086</c:v>
                </c:pt>
                <c:pt idx="1595">
                  <c:v>0.38000000000000111</c:v>
                </c:pt>
                <c:pt idx="1596">
                  <c:v>0.6399999999999999</c:v>
                </c:pt>
                <c:pt idx="1597">
                  <c:v>0.75999999999999945</c:v>
                </c:pt>
                <c:pt idx="1598">
                  <c:v>0.31999999999999956</c:v>
                </c:pt>
                <c:pt idx="1599">
                  <c:v>0.45999999999999874</c:v>
                </c:pt>
                <c:pt idx="1600">
                  <c:v>0.77999999999999825</c:v>
                </c:pt>
                <c:pt idx="1601">
                  <c:v>0.45999999999999874</c:v>
                </c:pt>
                <c:pt idx="1602">
                  <c:v>0.21999999999999958</c:v>
                </c:pt>
                <c:pt idx="1603">
                  <c:v>0.57999999999999974</c:v>
                </c:pt>
                <c:pt idx="1604">
                  <c:v>0.27999999999999969</c:v>
                </c:pt>
                <c:pt idx="1605">
                  <c:v>-0.1</c:v>
                </c:pt>
                <c:pt idx="1606">
                  <c:v>-0.15999999999999942</c:v>
                </c:pt>
                <c:pt idx="1607">
                  <c:v>-0.37999999999999973</c:v>
                </c:pt>
                <c:pt idx="1608">
                  <c:v>-0.6399999999999999</c:v>
                </c:pt>
                <c:pt idx="1609">
                  <c:v>-0.63999999999999913</c:v>
                </c:pt>
                <c:pt idx="1610">
                  <c:v>-0.6599999999999987</c:v>
                </c:pt>
                <c:pt idx="1611">
                  <c:v>-0.95999999999999874</c:v>
                </c:pt>
                <c:pt idx="1612">
                  <c:v>-0.91999999999999882</c:v>
                </c:pt>
                <c:pt idx="1613">
                  <c:v>-0.7999999999999986</c:v>
                </c:pt>
                <c:pt idx="1614">
                  <c:v>-0.45999999999999874</c:v>
                </c:pt>
                <c:pt idx="1615">
                  <c:v>-0.43999999999999917</c:v>
                </c:pt>
                <c:pt idx="1616">
                  <c:v>-0.29999999999999927</c:v>
                </c:pt>
                <c:pt idx="1617">
                  <c:v>4.000000000000057E-2</c:v>
                </c:pt>
                <c:pt idx="1618">
                  <c:v>0.14000000000000057</c:v>
                </c:pt>
                <c:pt idx="1619">
                  <c:v>-0.23999999999999985</c:v>
                </c:pt>
                <c:pt idx="1620">
                  <c:v>0.14000000000000057</c:v>
                </c:pt>
                <c:pt idx="1621">
                  <c:v>8.0000000000000432E-2</c:v>
                </c:pt>
                <c:pt idx="1622">
                  <c:v>2.0000000000000996E-2</c:v>
                </c:pt>
                <c:pt idx="1623">
                  <c:v>0.16000000000000086</c:v>
                </c:pt>
                <c:pt idx="1624">
                  <c:v>-5.9999999999998721E-2</c:v>
                </c:pt>
                <c:pt idx="1625">
                  <c:v>-0.61999999999999955</c:v>
                </c:pt>
                <c:pt idx="1626">
                  <c:v>-0.43999999999999984</c:v>
                </c:pt>
                <c:pt idx="1627">
                  <c:v>-0.52000000000000024</c:v>
                </c:pt>
                <c:pt idx="1628">
                  <c:v>-0.56000000000000016</c:v>
                </c:pt>
                <c:pt idx="1629">
                  <c:v>-0.26000000000000012</c:v>
                </c:pt>
                <c:pt idx="1630">
                  <c:v>0.1</c:v>
                </c:pt>
                <c:pt idx="1631">
                  <c:v>1.9999999999999928E-2</c:v>
                </c:pt>
                <c:pt idx="1632">
                  <c:v>0.18000000000000008</c:v>
                </c:pt>
                <c:pt idx="1633">
                  <c:v>-0.20000000000000034</c:v>
                </c:pt>
                <c:pt idx="1634">
                  <c:v>-8.0000000000000071E-2</c:v>
                </c:pt>
                <c:pt idx="1635">
                  <c:v>-0.35999999999999976</c:v>
                </c:pt>
                <c:pt idx="1636">
                  <c:v>-0.25999999999999945</c:v>
                </c:pt>
                <c:pt idx="1637">
                  <c:v>-3.9999999999999501E-2</c:v>
                </c:pt>
                <c:pt idx="1638">
                  <c:v>-9.9999999999999645E-2</c:v>
                </c:pt>
                <c:pt idx="1639">
                  <c:v>-0.35999999999999976</c:v>
                </c:pt>
                <c:pt idx="1640">
                  <c:v>-0.23999999999999985</c:v>
                </c:pt>
                <c:pt idx="1641">
                  <c:v>-0.23999999999999985</c:v>
                </c:pt>
                <c:pt idx="1642">
                  <c:v>-0.53999999999999948</c:v>
                </c:pt>
                <c:pt idx="1643">
                  <c:v>-0.33999999999999914</c:v>
                </c:pt>
                <c:pt idx="1644">
                  <c:v>-0.51999999999999924</c:v>
                </c:pt>
                <c:pt idx="1645">
                  <c:v>-0.95999999999999941</c:v>
                </c:pt>
                <c:pt idx="1646">
                  <c:v>-1.1999999999999997</c:v>
                </c:pt>
                <c:pt idx="1647">
                  <c:v>-1.08</c:v>
                </c:pt>
                <c:pt idx="1648">
                  <c:v>-1.1600000000000001</c:v>
                </c:pt>
                <c:pt idx="1649">
                  <c:v>-1.0400000000000003</c:v>
                </c:pt>
                <c:pt idx="1650">
                  <c:v>-0.8600000000000001</c:v>
                </c:pt>
                <c:pt idx="1651">
                  <c:v>-1.0000000000000004</c:v>
                </c:pt>
                <c:pt idx="1652">
                  <c:v>-1.3200000000000003</c:v>
                </c:pt>
                <c:pt idx="1653">
                  <c:v>-1.5000000000000004</c:v>
                </c:pt>
                <c:pt idx="1654">
                  <c:v>-1.6000000000000003</c:v>
                </c:pt>
                <c:pt idx="1655">
                  <c:v>-1.1800000000000002</c:v>
                </c:pt>
                <c:pt idx="1656">
                  <c:v>-1.0999999999999996</c:v>
                </c:pt>
                <c:pt idx="1657">
                  <c:v>-0.79999999999999927</c:v>
                </c:pt>
                <c:pt idx="1658">
                  <c:v>-0.61999999999999922</c:v>
                </c:pt>
                <c:pt idx="1659">
                  <c:v>7.1054273576010023E-16</c:v>
                </c:pt>
                <c:pt idx="1660">
                  <c:v>6.0000000000000497E-2</c:v>
                </c:pt>
                <c:pt idx="1661">
                  <c:v>0.12000000000000029</c:v>
                </c:pt>
                <c:pt idx="1662">
                  <c:v>6.0000000000000143E-2</c:v>
                </c:pt>
                <c:pt idx="1663">
                  <c:v>-0.33999999999999986</c:v>
                </c:pt>
                <c:pt idx="1664">
                  <c:v>-0.48000000000000009</c:v>
                </c:pt>
                <c:pt idx="1665">
                  <c:v>-1.08</c:v>
                </c:pt>
                <c:pt idx="1666">
                  <c:v>-1.1800000000000002</c:v>
                </c:pt>
                <c:pt idx="1667">
                  <c:v>-1.4400000000000002</c:v>
                </c:pt>
                <c:pt idx="1668">
                  <c:v>-1.0400000000000005</c:v>
                </c:pt>
                <c:pt idx="1669">
                  <c:v>-1.6800000000000002</c:v>
                </c:pt>
                <c:pt idx="1670">
                  <c:v>-1.8199999999999998</c:v>
                </c:pt>
                <c:pt idx="1671">
                  <c:v>-1.7799999999999998</c:v>
                </c:pt>
                <c:pt idx="1672">
                  <c:v>-1.8199999999999996</c:v>
                </c:pt>
                <c:pt idx="1673">
                  <c:v>-1.7999999999999996</c:v>
                </c:pt>
                <c:pt idx="1674">
                  <c:v>-1.4</c:v>
                </c:pt>
                <c:pt idx="1675">
                  <c:v>-0.9</c:v>
                </c:pt>
                <c:pt idx="1676">
                  <c:v>-0.98000000000000009</c:v>
                </c:pt>
                <c:pt idx="1677">
                  <c:v>-0.74000000000000021</c:v>
                </c:pt>
                <c:pt idx="1678">
                  <c:v>-0.55999999999999983</c:v>
                </c:pt>
                <c:pt idx="1679">
                  <c:v>-0.65999999999999948</c:v>
                </c:pt>
                <c:pt idx="1680">
                  <c:v>-0.77999999999999936</c:v>
                </c:pt>
                <c:pt idx="1681">
                  <c:v>-0.53999999999999948</c:v>
                </c:pt>
                <c:pt idx="1682">
                  <c:v>-0.3999999999999993</c:v>
                </c:pt>
                <c:pt idx="1683">
                  <c:v>-0.4199999999999996</c:v>
                </c:pt>
                <c:pt idx="1684">
                  <c:v>-9.9999999999999645E-2</c:v>
                </c:pt>
                <c:pt idx="1685">
                  <c:v>0.24000000000000021</c:v>
                </c:pt>
                <c:pt idx="1686">
                  <c:v>0.18000000000000044</c:v>
                </c:pt>
                <c:pt idx="1687">
                  <c:v>1.9999999999999928E-2</c:v>
                </c:pt>
                <c:pt idx="1688">
                  <c:v>-0.22000000000000028</c:v>
                </c:pt>
                <c:pt idx="1689">
                  <c:v>-0.24000000000000057</c:v>
                </c:pt>
                <c:pt idx="1690">
                  <c:v>0.11999999999999922</c:v>
                </c:pt>
                <c:pt idx="1691">
                  <c:v>0.41999999999999921</c:v>
                </c:pt>
                <c:pt idx="1692">
                  <c:v>0.5799999999999994</c:v>
                </c:pt>
                <c:pt idx="1693">
                  <c:v>0.43999999999999984</c:v>
                </c:pt>
                <c:pt idx="1694">
                  <c:v>0.34000000000000019</c:v>
                </c:pt>
                <c:pt idx="1695">
                  <c:v>-9.9999999999999284E-2</c:v>
                </c:pt>
                <c:pt idx="1696">
                  <c:v>-0.41999999999999921</c:v>
                </c:pt>
                <c:pt idx="1697">
                  <c:v>-0.87999999999999901</c:v>
                </c:pt>
                <c:pt idx="1698">
                  <c:v>-0.4399999999999995</c:v>
                </c:pt>
                <c:pt idx="1699">
                  <c:v>-0.27999999999999936</c:v>
                </c:pt>
                <c:pt idx="1700">
                  <c:v>-0.53999999999999948</c:v>
                </c:pt>
                <c:pt idx="1701">
                  <c:v>-0.4799999999999997</c:v>
                </c:pt>
                <c:pt idx="1702">
                  <c:v>-0.48000000000000009</c:v>
                </c:pt>
                <c:pt idx="1703">
                  <c:v>-0.77999999999999969</c:v>
                </c:pt>
                <c:pt idx="1704">
                  <c:v>-0.98000000000000009</c:v>
                </c:pt>
                <c:pt idx="1705">
                  <c:v>-1.28</c:v>
                </c:pt>
                <c:pt idx="1706">
                  <c:v>-1.52</c:v>
                </c:pt>
                <c:pt idx="1707">
                  <c:v>-1.1999999999999997</c:v>
                </c:pt>
                <c:pt idx="1708">
                  <c:v>-1.2199999999999995</c:v>
                </c:pt>
                <c:pt idx="1709">
                  <c:v>-1.1999999999999993</c:v>
                </c:pt>
                <c:pt idx="1710">
                  <c:v>-1.1999999999999997</c:v>
                </c:pt>
                <c:pt idx="1711">
                  <c:v>-1</c:v>
                </c:pt>
                <c:pt idx="1712">
                  <c:v>-0.95999999999999974</c:v>
                </c:pt>
                <c:pt idx="1713">
                  <c:v>-1.1800000000000002</c:v>
                </c:pt>
                <c:pt idx="1714">
                  <c:v>-1.5800000000000005</c:v>
                </c:pt>
                <c:pt idx="1715">
                  <c:v>-1.1000000000000001</c:v>
                </c:pt>
                <c:pt idx="1716">
                  <c:v>-1.2599999999999998</c:v>
                </c:pt>
                <c:pt idx="1717">
                  <c:v>-1.36</c:v>
                </c:pt>
                <c:pt idx="1718">
                  <c:v>-1.06</c:v>
                </c:pt>
                <c:pt idx="1719">
                  <c:v>-0.98000000000000009</c:v>
                </c:pt>
                <c:pt idx="1720">
                  <c:v>-1.0200000000000002</c:v>
                </c:pt>
                <c:pt idx="1721">
                  <c:v>-0.90000000000000036</c:v>
                </c:pt>
                <c:pt idx="1722">
                  <c:v>-1.0600000000000005</c:v>
                </c:pt>
                <c:pt idx="1723">
                  <c:v>-1.3400000000000005</c:v>
                </c:pt>
                <c:pt idx="1724">
                  <c:v>-1.1200000000000006</c:v>
                </c:pt>
                <c:pt idx="1725">
                  <c:v>-1.640000000000001</c:v>
                </c:pt>
                <c:pt idx="1726">
                  <c:v>-1.8400000000000005</c:v>
                </c:pt>
                <c:pt idx="1727">
                  <c:v>-1.9000000000000008</c:v>
                </c:pt>
                <c:pt idx="1728">
                  <c:v>-2.160000000000001</c:v>
                </c:pt>
                <c:pt idx="1729">
                  <c:v>-2.6200000000000006</c:v>
                </c:pt>
                <c:pt idx="1730">
                  <c:v>-2.8400000000000003</c:v>
                </c:pt>
                <c:pt idx="1731">
                  <c:v>-3.3400000000000007</c:v>
                </c:pt>
                <c:pt idx="1732">
                  <c:v>-3.7600000000000002</c:v>
                </c:pt>
                <c:pt idx="1733">
                  <c:v>-4.16</c:v>
                </c:pt>
                <c:pt idx="1734">
                  <c:v>-4.4400000000000004</c:v>
                </c:pt>
                <c:pt idx="1735">
                  <c:v>-4.7600000000000007</c:v>
                </c:pt>
                <c:pt idx="1736">
                  <c:v>-5</c:v>
                </c:pt>
                <c:pt idx="1737">
                  <c:v>-5.26</c:v>
                </c:pt>
                <c:pt idx="1738">
                  <c:v>-5.5</c:v>
                </c:pt>
                <c:pt idx="1739">
                  <c:v>-5.9599999999999991</c:v>
                </c:pt>
                <c:pt idx="1740">
                  <c:v>-6.419999999999999</c:v>
                </c:pt>
                <c:pt idx="1741">
                  <c:v>-7.1799999999999979</c:v>
                </c:pt>
                <c:pt idx="1742">
                  <c:v>-7.9399999999999995</c:v>
                </c:pt>
                <c:pt idx="1743">
                  <c:v>-8.4599999999999991</c:v>
                </c:pt>
                <c:pt idx="1744">
                  <c:v>-8.6999999999999993</c:v>
                </c:pt>
                <c:pt idx="1745">
                  <c:v>-9.34</c:v>
                </c:pt>
                <c:pt idx="1746">
                  <c:v>-9.4000000000000021</c:v>
                </c:pt>
                <c:pt idx="1747">
                  <c:v>-9.4200000000000017</c:v>
                </c:pt>
                <c:pt idx="1748">
                  <c:v>-9.4600000000000009</c:v>
                </c:pt>
                <c:pt idx="1749">
                  <c:v>-9.92</c:v>
                </c:pt>
                <c:pt idx="1750">
                  <c:v>-9.7399999999999984</c:v>
                </c:pt>
                <c:pt idx="1751">
                  <c:v>-9.92</c:v>
                </c:pt>
                <c:pt idx="1752">
                  <c:v>-10.1</c:v>
                </c:pt>
                <c:pt idx="1753">
                  <c:v>-10.56</c:v>
                </c:pt>
                <c:pt idx="1754">
                  <c:v>-10.600000000000001</c:v>
                </c:pt>
                <c:pt idx="1755">
                  <c:v>-10.760000000000002</c:v>
                </c:pt>
                <c:pt idx="1756">
                  <c:v>-10.98</c:v>
                </c:pt>
                <c:pt idx="1757">
                  <c:v>-11.120000000000001</c:v>
                </c:pt>
                <c:pt idx="1758">
                  <c:v>-11.320000000000002</c:v>
                </c:pt>
                <c:pt idx="1759">
                  <c:v>-11.74</c:v>
                </c:pt>
                <c:pt idx="1760">
                  <c:v>-11.720000000000002</c:v>
                </c:pt>
                <c:pt idx="1761">
                  <c:v>-11.7</c:v>
                </c:pt>
                <c:pt idx="1762">
                  <c:v>-11.62</c:v>
                </c:pt>
                <c:pt idx="1763">
                  <c:v>-11.48</c:v>
                </c:pt>
                <c:pt idx="1764">
                  <c:v>-10.88</c:v>
                </c:pt>
                <c:pt idx="1765">
                  <c:v>-10.780000000000001</c:v>
                </c:pt>
                <c:pt idx="1766">
                  <c:v>-10.820000000000002</c:v>
                </c:pt>
                <c:pt idx="1767">
                  <c:v>-10.38</c:v>
                </c:pt>
                <c:pt idx="1768">
                  <c:v>-9.9400000000000013</c:v>
                </c:pt>
                <c:pt idx="1769">
                  <c:v>-9.9400000000000013</c:v>
                </c:pt>
                <c:pt idx="1770">
                  <c:v>-9.66</c:v>
                </c:pt>
                <c:pt idx="1771">
                  <c:v>-9.2199999999999989</c:v>
                </c:pt>
                <c:pt idx="1772">
                  <c:v>-9.2799999999999994</c:v>
                </c:pt>
                <c:pt idx="1773">
                  <c:v>-9</c:v>
                </c:pt>
                <c:pt idx="1774">
                  <c:v>-8.9799999999999986</c:v>
                </c:pt>
                <c:pt idx="1775">
                  <c:v>-8.6199999999999992</c:v>
                </c:pt>
                <c:pt idx="1776">
                  <c:v>-8.3800000000000008</c:v>
                </c:pt>
                <c:pt idx="1777">
                  <c:v>-8.2800000000000011</c:v>
                </c:pt>
                <c:pt idx="1778">
                  <c:v>-8.36</c:v>
                </c:pt>
                <c:pt idx="1779">
                  <c:v>-7.4800000000000013</c:v>
                </c:pt>
                <c:pt idx="1780">
                  <c:v>-7.5</c:v>
                </c:pt>
                <c:pt idx="1781">
                  <c:v>-7.1400000000000006</c:v>
                </c:pt>
                <c:pt idx="1782">
                  <c:v>-6.8800000000000008</c:v>
                </c:pt>
                <c:pt idx="1783">
                  <c:v>-6.3600000000000012</c:v>
                </c:pt>
                <c:pt idx="1784">
                  <c:v>-6.3400000000000016</c:v>
                </c:pt>
                <c:pt idx="1785">
                  <c:v>-6.1800000000000015</c:v>
                </c:pt>
                <c:pt idx="1786">
                  <c:v>-5.5400000000000009</c:v>
                </c:pt>
                <c:pt idx="1787">
                  <c:v>-4.92</c:v>
                </c:pt>
                <c:pt idx="1788">
                  <c:v>-4.58</c:v>
                </c:pt>
                <c:pt idx="1789">
                  <c:v>-4.58</c:v>
                </c:pt>
                <c:pt idx="1790">
                  <c:v>-4.0199999999999996</c:v>
                </c:pt>
                <c:pt idx="1791">
                  <c:v>-4.0399999999999991</c:v>
                </c:pt>
                <c:pt idx="1792">
                  <c:v>-4.34</c:v>
                </c:pt>
                <c:pt idx="1793">
                  <c:v>-4.1399999999999997</c:v>
                </c:pt>
                <c:pt idx="1794">
                  <c:v>-3.06</c:v>
                </c:pt>
                <c:pt idx="1795">
                  <c:v>-2.6400000000000006</c:v>
                </c:pt>
                <c:pt idx="1796">
                  <c:v>-2.7600000000000007</c:v>
                </c:pt>
                <c:pt idx="1797">
                  <c:v>-2.4200000000000008</c:v>
                </c:pt>
                <c:pt idx="1798">
                  <c:v>-2.2000000000000006</c:v>
                </c:pt>
                <c:pt idx="1799">
                  <c:v>-2.9400000000000004</c:v>
                </c:pt>
                <c:pt idx="1800">
                  <c:v>-3.3800000000000003</c:v>
                </c:pt>
                <c:pt idx="1801">
                  <c:v>-2.96</c:v>
                </c:pt>
                <c:pt idx="1802">
                  <c:v>-3.2600000000000002</c:v>
                </c:pt>
                <c:pt idx="1803">
                  <c:v>-3.2600000000000002</c:v>
                </c:pt>
                <c:pt idx="1804">
                  <c:v>-3.1800000000000006</c:v>
                </c:pt>
                <c:pt idx="1805">
                  <c:v>-2.7400000000000007</c:v>
                </c:pt>
                <c:pt idx="1806">
                  <c:v>-2.9400000000000004</c:v>
                </c:pt>
                <c:pt idx="1807">
                  <c:v>-2.56</c:v>
                </c:pt>
                <c:pt idx="1808">
                  <c:v>-2.5800000000000005</c:v>
                </c:pt>
                <c:pt idx="1809">
                  <c:v>-2.6399999999999997</c:v>
                </c:pt>
                <c:pt idx="1810">
                  <c:v>-2.9599999999999995</c:v>
                </c:pt>
                <c:pt idx="1811">
                  <c:v>-2.7999999999999985</c:v>
                </c:pt>
                <c:pt idx="1812">
                  <c:v>-2.5599999999999987</c:v>
                </c:pt>
                <c:pt idx="1813">
                  <c:v>-2.8399999999999985</c:v>
                </c:pt>
                <c:pt idx="1814">
                  <c:v>-2.4799999999999995</c:v>
                </c:pt>
                <c:pt idx="1815">
                  <c:v>-2.34</c:v>
                </c:pt>
                <c:pt idx="1816">
                  <c:v>-2.46</c:v>
                </c:pt>
                <c:pt idx="1817">
                  <c:v>-2.5799999999999996</c:v>
                </c:pt>
                <c:pt idx="1818">
                  <c:v>-2.2000000000000002</c:v>
                </c:pt>
                <c:pt idx="1819">
                  <c:v>-2.1800000000000006</c:v>
                </c:pt>
                <c:pt idx="1820">
                  <c:v>-1.8200000000000003</c:v>
                </c:pt>
                <c:pt idx="1821">
                  <c:v>-1.4800000000000011</c:v>
                </c:pt>
                <c:pt idx="1822">
                  <c:v>-1.3800000000000012</c:v>
                </c:pt>
                <c:pt idx="1823">
                  <c:v>-1.2200000000000017</c:v>
                </c:pt>
                <c:pt idx="1824">
                  <c:v>-1.3800000000000012</c:v>
                </c:pt>
                <c:pt idx="1825">
                  <c:v>-1.6000000000000014</c:v>
                </c:pt>
                <c:pt idx="1826">
                  <c:v>-1.9400000000000019</c:v>
                </c:pt>
                <c:pt idx="1827">
                  <c:v>-1.740000000000002</c:v>
                </c:pt>
                <c:pt idx="1828">
                  <c:v>-1.7400000000000007</c:v>
                </c:pt>
                <c:pt idx="1829">
                  <c:v>-1.3800000000000012</c:v>
                </c:pt>
                <c:pt idx="1830">
                  <c:v>-1.5799999999999996</c:v>
                </c:pt>
                <c:pt idx="1831">
                  <c:v>-1.0799999999999996</c:v>
                </c:pt>
                <c:pt idx="1832">
                  <c:v>-1.3799999999999997</c:v>
                </c:pt>
                <c:pt idx="1833">
                  <c:v>-1.4800000000000011</c:v>
                </c:pt>
                <c:pt idx="1834">
                  <c:v>-1.5599999999999994</c:v>
                </c:pt>
              </c:numCache>
            </c:numRef>
          </c:xVal>
          <c:yVal>
            <c:numRef>
              <c:f>'62G_15'!$A$2:$A$1836</c:f>
              <c:numCache>
                <c:formatCode>General</c:formatCode>
                <c:ptCount val="1835"/>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numCache>
            </c:numRef>
          </c:yVal>
          <c:smooth val="1"/>
          <c:extLst>
            <c:ext xmlns:c16="http://schemas.microsoft.com/office/drawing/2014/chart" uri="{C3380CC4-5D6E-409C-BE32-E72D297353CC}">
              <c16:uniqueId val="{00000000-EF4A-46B0-88CD-CE450821BA0C}"/>
            </c:ext>
          </c:extLst>
        </c:ser>
        <c:ser>
          <c:idx val="8"/>
          <c:order val="1"/>
          <c:tx>
            <c:strRef>
              <c:f>'62G_15'!$P$1</c:f>
              <c:strCache>
                <c:ptCount val="1"/>
                <c:pt idx="0">
                  <c:v>2016-2017</c:v>
                </c:pt>
              </c:strCache>
            </c:strRef>
          </c:tx>
          <c:spPr>
            <a:ln w="12700">
              <a:solidFill>
                <a:schemeClr val="accent2">
                  <a:lumMod val="40000"/>
                  <a:lumOff val="60000"/>
                </a:schemeClr>
              </a:solidFill>
            </a:ln>
          </c:spPr>
          <c:marker>
            <c:symbol val="none"/>
          </c:marker>
          <c:xVal>
            <c:numRef>
              <c:f>'62G_15'!$P$2:$P$1835</c:f>
              <c:numCache>
                <c:formatCode>General</c:formatCode>
                <c:ptCount val="1834"/>
                <c:pt idx="3">
                  <c:v>-0.81999999999999962</c:v>
                </c:pt>
                <c:pt idx="4">
                  <c:v>-0.25999999999999979</c:v>
                </c:pt>
                <c:pt idx="5">
                  <c:v>0.24000000000000021</c:v>
                </c:pt>
                <c:pt idx="6">
                  <c:v>0.64000000000000024</c:v>
                </c:pt>
                <c:pt idx="7">
                  <c:v>0.61999999999999988</c:v>
                </c:pt>
                <c:pt idx="8">
                  <c:v>0.44000000000000022</c:v>
                </c:pt>
                <c:pt idx="9">
                  <c:v>2.0000000000000285E-2</c:v>
                </c:pt>
                <c:pt idx="10">
                  <c:v>-0.33999999999999986</c:v>
                </c:pt>
                <c:pt idx="11">
                  <c:v>-0.8600000000000001</c:v>
                </c:pt>
                <c:pt idx="12">
                  <c:v>-0.92000000000000026</c:v>
                </c:pt>
                <c:pt idx="13">
                  <c:v>-0.94000000000000061</c:v>
                </c:pt>
                <c:pt idx="14">
                  <c:v>-1.0400000000000005</c:v>
                </c:pt>
                <c:pt idx="15">
                  <c:v>-1.1000000000000003</c:v>
                </c:pt>
                <c:pt idx="16">
                  <c:v>-0.8600000000000001</c:v>
                </c:pt>
                <c:pt idx="17">
                  <c:v>-1.08</c:v>
                </c:pt>
                <c:pt idx="18">
                  <c:v>-1.1199999999999999</c:v>
                </c:pt>
                <c:pt idx="19">
                  <c:v>-1.1199999999999999</c:v>
                </c:pt>
                <c:pt idx="20">
                  <c:v>-1.1200000000000003</c:v>
                </c:pt>
                <c:pt idx="21">
                  <c:v>-1.0000000000000004</c:v>
                </c:pt>
                <c:pt idx="22">
                  <c:v>-0.94000000000000017</c:v>
                </c:pt>
                <c:pt idx="23">
                  <c:v>-0.84000000000000019</c:v>
                </c:pt>
                <c:pt idx="24">
                  <c:v>-0.76000000000000012</c:v>
                </c:pt>
                <c:pt idx="25">
                  <c:v>-0.67999999999999972</c:v>
                </c:pt>
                <c:pt idx="26">
                  <c:v>-0.75999999999999979</c:v>
                </c:pt>
                <c:pt idx="27">
                  <c:v>-0.58000000000000007</c:v>
                </c:pt>
                <c:pt idx="28">
                  <c:v>-1.9999999999999928E-2</c:v>
                </c:pt>
                <c:pt idx="29">
                  <c:v>0.24000000000000021</c:v>
                </c:pt>
                <c:pt idx="30">
                  <c:v>0.33999999999999986</c:v>
                </c:pt>
                <c:pt idx="31">
                  <c:v>0.25999999999999979</c:v>
                </c:pt>
                <c:pt idx="32">
                  <c:v>0.51999999999999991</c:v>
                </c:pt>
                <c:pt idx="33">
                  <c:v>0.27999999999999969</c:v>
                </c:pt>
                <c:pt idx="34">
                  <c:v>0.51999999999999957</c:v>
                </c:pt>
                <c:pt idx="35">
                  <c:v>0.43999999999999984</c:v>
                </c:pt>
                <c:pt idx="36">
                  <c:v>0.72</c:v>
                </c:pt>
                <c:pt idx="37">
                  <c:v>0.36000000000000015</c:v>
                </c:pt>
                <c:pt idx="38">
                  <c:v>0.44000000000000022</c:v>
                </c:pt>
                <c:pt idx="39">
                  <c:v>0.24000000000000021</c:v>
                </c:pt>
                <c:pt idx="40">
                  <c:v>0.30000000000000038</c:v>
                </c:pt>
                <c:pt idx="41">
                  <c:v>8.0000000000000432E-2</c:v>
                </c:pt>
                <c:pt idx="42">
                  <c:v>0.4600000000000003</c:v>
                </c:pt>
                <c:pt idx="43">
                  <c:v>0.34000000000000041</c:v>
                </c:pt>
                <c:pt idx="44">
                  <c:v>0.38000000000000023</c:v>
                </c:pt>
                <c:pt idx="45">
                  <c:v>0.48000000000000009</c:v>
                </c:pt>
                <c:pt idx="46">
                  <c:v>0.58000000000000007</c:v>
                </c:pt>
                <c:pt idx="47">
                  <c:v>0.30000000000000016</c:v>
                </c:pt>
                <c:pt idx="48">
                  <c:v>0.26000000000000012</c:v>
                </c:pt>
                <c:pt idx="49">
                  <c:v>0.42000000000000026</c:v>
                </c:pt>
                <c:pt idx="50">
                  <c:v>0.28000000000000025</c:v>
                </c:pt>
                <c:pt idx="51">
                  <c:v>0.14000000000000021</c:v>
                </c:pt>
                <c:pt idx="52">
                  <c:v>-0.23999999999999985</c:v>
                </c:pt>
                <c:pt idx="53">
                  <c:v>-0.13999999999999985</c:v>
                </c:pt>
                <c:pt idx="54">
                  <c:v>-0.45999999999999996</c:v>
                </c:pt>
                <c:pt idx="55">
                  <c:v>-0.69999999999999984</c:v>
                </c:pt>
                <c:pt idx="56">
                  <c:v>-0.57999999999999974</c:v>
                </c:pt>
                <c:pt idx="57">
                  <c:v>-7.999999999999971E-2</c:v>
                </c:pt>
                <c:pt idx="58">
                  <c:v>-0.24000000000000005</c:v>
                </c:pt>
                <c:pt idx="59">
                  <c:v>-0.56000000000000016</c:v>
                </c:pt>
                <c:pt idx="60">
                  <c:v>-0.34000000000000058</c:v>
                </c:pt>
                <c:pt idx="61">
                  <c:v>-0.50000000000000067</c:v>
                </c:pt>
                <c:pt idx="62">
                  <c:v>-0.44000000000000056</c:v>
                </c:pt>
                <c:pt idx="63">
                  <c:v>-0.5600000000000005</c:v>
                </c:pt>
                <c:pt idx="64">
                  <c:v>-8.0000000000000071E-2</c:v>
                </c:pt>
                <c:pt idx="65">
                  <c:v>0.18000000000000008</c:v>
                </c:pt>
                <c:pt idx="66">
                  <c:v>8.0000000000000071E-2</c:v>
                </c:pt>
                <c:pt idx="67">
                  <c:v>-8.0000000000000071E-2</c:v>
                </c:pt>
                <c:pt idx="68">
                  <c:v>-5.999999999999979E-2</c:v>
                </c:pt>
                <c:pt idx="69">
                  <c:v>-8.0000000000000071E-2</c:v>
                </c:pt>
                <c:pt idx="70">
                  <c:v>-0.6</c:v>
                </c:pt>
                <c:pt idx="71">
                  <c:v>-0.55999999999999983</c:v>
                </c:pt>
                <c:pt idx="72">
                  <c:v>-0.57999999999999974</c:v>
                </c:pt>
                <c:pt idx="73">
                  <c:v>-0.57999999999999974</c:v>
                </c:pt>
                <c:pt idx="74">
                  <c:v>-0.49999999999999967</c:v>
                </c:pt>
                <c:pt idx="75">
                  <c:v>-0.4199999999999996</c:v>
                </c:pt>
                <c:pt idx="76">
                  <c:v>-5.9999999999999429E-2</c:v>
                </c:pt>
                <c:pt idx="77">
                  <c:v>4.000000000000057E-2</c:v>
                </c:pt>
                <c:pt idx="78">
                  <c:v>-1.9999999999999574E-2</c:v>
                </c:pt>
                <c:pt idx="79">
                  <c:v>-0.57999999999999974</c:v>
                </c:pt>
                <c:pt idx="80">
                  <c:v>-0.45999999999999941</c:v>
                </c:pt>
                <c:pt idx="81">
                  <c:v>-0.82</c:v>
                </c:pt>
                <c:pt idx="82">
                  <c:v>-1.0799999999999996</c:v>
                </c:pt>
                <c:pt idx="83">
                  <c:v>-1.0399999999999996</c:v>
                </c:pt>
                <c:pt idx="84">
                  <c:v>-0.41999999999999921</c:v>
                </c:pt>
                <c:pt idx="85">
                  <c:v>-0.4399999999999995</c:v>
                </c:pt>
                <c:pt idx="86">
                  <c:v>-0.39999999999999891</c:v>
                </c:pt>
                <c:pt idx="87">
                  <c:v>-0.13999999999999915</c:v>
                </c:pt>
                <c:pt idx="88">
                  <c:v>-5.9999999999999429E-2</c:v>
                </c:pt>
                <c:pt idx="89">
                  <c:v>-0.4799999999999997</c:v>
                </c:pt>
                <c:pt idx="90">
                  <c:v>-0.37999999999999973</c:v>
                </c:pt>
                <c:pt idx="91">
                  <c:v>-0.13999999999999985</c:v>
                </c:pt>
                <c:pt idx="92">
                  <c:v>0.25999999999999979</c:v>
                </c:pt>
                <c:pt idx="93">
                  <c:v>0.53999999999999981</c:v>
                </c:pt>
                <c:pt idx="94">
                  <c:v>0.85999999999999976</c:v>
                </c:pt>
                <c:pt idx="95">
                  <c:v>1.1799999999999997</c:v>
                </c:pt>
                <c:pt idx="96">
                  <c:v>1.1799999999999993</c:v>
                </c:pt>
                <c:pt idx="97">
                  <c:v>1.0399999999999996</c:v>
                </c:pt>
                <c:pt idx="98">
                  <c:v>0.89999999999999969</c:v>
                </c:pt>
                <c:pt idx="99">
                  <c:v>0.6399999999999999</c:v>
                </c:pt>
                <c:pt idx="100">
                  <c:v>0.28000000000000008</c:v>
                </c:pt>
                <c:pt idx="101">
                  <c:v>0.4</c:v>
                </c:pt>
                <c:pt idx="102">
                  <c:v>0.41999999999999993</c:v>
                </c:pt>
                <c:pt idx="103">
                  <c:v>0.49999999999999967</c:v>
                </c:pt>
                <c:pt idx="104">
                  <c:v>0.63999999999999946</c:v>
                </c:pt>
                <c:pt idx="105">
                  <c:v>0.53999999999999915</c:v>
                </c:pt>
                <c:pt idx="106">
                  <c:v>0.43999999999999917</c:v>
                </c:pt>
                <c:pt idx="107">
                  <c:v>-0.24000000000000093</c:v>
                </c:pt>
                <c:pt idx="108">
                  <c:v>-0.56000000000000083</c:v>
                </c:pt>
                <c:pt idx="109">
                  <c:v>-0.94000000000000061</c:v>
                </c:pt>
                <c:pt idx="110">
                  <c:v>-1.1600000000000001</c:v>
                </c:pt>
                <c:pt idx="111">
                  <c:v>-1.1600000000000001</c:v>
                </c:pt>
                <c:pt idx="112">
                  <c:v>-0.82</c:v>
                </c:pt>
                <c:pt idx="113">
                  <c:v>-0.51999999999999957</c:v>
                </c:pt>
                <c:pt idx="114">
                  <c:v>0.16000000000000014</c:v>
                </c:pt>
                <c:pt idx="115">
                  <c:v>0.72</c:v>
                </c:pt>
                <c:pt idx="116">
                  <c:v>0.7</c:v>
                </c:pt>
                <c:pt idx="117">
                  <c:v>0.7</c:v>
                </c:pt>
                <c:pt idx="118">
                  <c:v>0.87999999999999967</c:v>
                </c:pt>
                <c:pt idx="119">
                  <c:v>0.18000000000000008</c:v>
                </c:pt>
                <c:pt idx="120">
                  <c:v>-9.9999999999999645E-2</c:v>
                </c:pt>
                <c:pt idx="121">
                  <c:v>6.0000000000000497E-2</c:v>
                </c:pt>
                <c:pt idx="122">
                  <c:v>0.22000000000000064</c:v>
                </c:pt>
                <c:pt idx="123">
                  <c:v>0.16000000000000086</c:v>
                </c:pt>
                <c:pt idx="124">
                  <c:v>0.66000000000000048</c:v>
                </c:pt>
                <c:pt idx="125">
                  <c:v>0.8600000000000001</c:v>
                </c:pt>
                <c:pt idx="126">
                  <c:v>0.8600000000000001</c:v>
                </c:pt>
                <c:pt idx="127">
                  <c:v>1.02</c:v>
                </c:pt>
                <c:pt idx="128">
                  <c:v>0.97999999999999976</c:v>
                </c:pt>
                <c:pt idx="129">
                  <c:v>1.0399999999999998</c:v>
                </c:pt>
                <c:pt idx="130">
                  <c:v>0.91999999999999993</c:v>
                </c:pt>
                <c:pt idx="131">
                  <c:v>0.84000000000000019</c:v>
                </c:pt>
                <c:pt idx="132">
                  <c:v>0.44000000000000022</c:v>
                </c:pt>
                <c:pt idx="133">
                  <c:v>0.54000000000000037</c:v>
                </c:pt>
                <c:pt idx="134">
                  <c:v>0.82000000000000051</c:v>
                </c:pt>
                <c:pt idx="135">
                  <c:v>0.92000000000000048</c:v>
                </c:pt>
                <c:pt idx="136">
                  <c:v>1.1800000000000002</c:v>
                </c:pt>
                <c:pt idx="137">
                  <c:v>1.5800000000000003</c:v>
                </c:pt>
                <c:pt idx="138">
                  <c:v>1.56</c:v>
                </c:pt>
                <c:pt idx="139">
                  <c:v>1.1600000000000001</c:v>
                </c:pt>
                <c:pt idx="140">
                  <c:v>1.6800000000000002</c:v>
                </c:pt>
                <c:pt idx="141">
                  <c:v>1.6199999999999999</c:v>
                </c:pt>
                <c:pt idx="142">
                  <c:v>1.6800000000000002</c:v>
                </c:pt>
                <c:pt idx="143">
                  <c:v>1.6</c:v>
                </c:pt>
                <c:pt idx="144">
                  <c:v>1.7799999999999998</c:v>
                </c:pt>
                <c:pt idx="145">
                  <c:v>1.46</c:v>
                </c:pt>
                <c:pt idx="146">
                  <c:v>1.34</c:v>
                </c:pt>
                <c:pt idx="147">
                  <c:v>1.2199999999999998</c:v>
                </c:pt>
                <c:pt idx="148">
                  <c:v>1.2799999999999998</c:v>
                </c:pt>
                <c:pt idx="149">
                  <c:v>1.02</c:v>
                </c:pt>
                <c:pt idx="150">
                  <c:v>0.88000000000000012</c:v>
                </c:pt>
                <c:pt idx="151">
                  <c:v>0.88000000000000012</c:v>
                </c:pt>
                <c:pt idx="152">
                  <c:v>1.0200000000000005</c:v>
                </c:pt>
                <c:pt idx="153">
                  <c:v>0.76000000000000034</c:v>
                </c:pt>
                <c:pt idx="154">
                  <c:v>0.86</c:v>
                </c:pt>
                <c:pt idx="155">
                  <c:v>1.1399999999999997</c:v>
                </c:pt>
                <c:pt idx="156">
                  <c:v>1.2599999999999996</c:v>
                </c:pt>
                <c:pt idx="157">
                  <c:v>1.1599999999999995</c:v>
                </c:pt>
                <c:pt idx="158">
                  <c:v>1.4599999999999995</c:v>
                </c:pt>
                <c:pt idx="159">
                  <c:v>1.9200000000000004</c:v>
                </c:pt>
                <c:pt idx="160">
                  <c:v>1.9600000000000002</c:v>
                </c:pt>
                <c:pt idx="161">
                  <c:v>1.8800000000000001</c:v>
                </c:pt>
                <c:pt idx="162">
                  <c:v>1.2200000000000002</c:v>
                </c:pt>
                <c:pt idx="163">
                  <c:v>1</c:v>
                </c:pt>
                <c:pt idx="164">
                  <c:v>0.89999999999999969</c:v>
                </c:pt>
                <c:pt idx="165">
                  <c:v>0.57999999999999985</c:v>
                </c:pt>
                <c:pt idx="166">
                  <c:v>0.67999999999999994</c:v>
                </c:pt>
                <c:pt idx="167">
                  <c:v>1.1999999999999997</c:v>
                </c:pt>
                <c:pt idx="168">
                  <c:v>1.4799999999999993</c:v>
                </c:pt>
                <c:pt idx="169">
                  <c:v>1.0399999999999996</c:v>
                </c:pt>
                <c:pt idx="170">
                  <c:v>1.2599999999999993</c:v>
                </c:pt>
                <c:pt idx="171">
                  <c:v>1.1599999999999997</c:v>
                </c:pt>
                <c:pt idx="172">
                  <c:v>0.97999999999999976</c:v>
                </c:pt>
                <c:pt idx="173">
                  <c:v>0.48000000000000009</c:v>
                </c:pt>
                <c:pt idx="174">
                  <c:v>0.38000000000000006</c:v>
                </c:pt>
                <c:pt idx="175">
                  <c:v>3.9999999999999855E-2</c:v>
                </c:pt>
                <c:pt idx="176">
                  <c:v>-4.000000000000057E-2</c:v>
                </c:pt>
                <c:pt idx="177">
                  <c:v>-0.36000000000000015</c:v>
                </c:pt>
                <c:pt idx="178">
                  <c:v>1.9999999999999928E-2</c:v>
                </c:pt>
                <c:pt idx="179">
                  <c:v>0.21999999999999992</c:v>
                </c:pt>
                <c:pt idx="180">
                  <c:v>0.55999999999999994</c:v>
                </c:pt>
                <c:pt idx="181">
                  <c:v>0.40000000000000019</c:v>
                </c:pt>
                <c:pt idx="182">
                  <c:v>0.6000000000000002</c:v>
                </c:pt>
                <c:pt idx="183">
                  <c:v>0.24000000000000005</c:v>
                </c:pt>
                <c:pt idx="184">
                  <c:v>-7.9999999999999891E-2</c:v>
                </c:pt>
                <c:pt idx="185">
                  <c:v>-0.82</c:v>
                </c:pt>
                <c:pt idx="186">
                  <c:v>-0.89999999999999969</c:v>
                </c:pt>
                <c:pt idx="187">
                  <c:v>-1.02</c:v>
                </c:pt>
                <c:pt idx="188">
                  <c:v>-1.0399999999999998</c:v>
                </c:pt>
                <c:pt idx="189">
                  <c:v>-0.6399999999999999</c:v>
                </c:pt>
                <c:pt idx="190">
                  <c:v>-0.43999999999999984</c:v>
                </c:pt>
                <c:pt idx="191">
                  <c:v>-0.31999999999999995</c:v>
                </c:pt>
                <c:pt idx="192">
                  <c:v>-0.18000000000000008</c:v>
                </c:pt>
                <c:pt idx="193">
                  <c:v>-0.26000000000000012</c:v>
                </c:pt>
                <c:pt idx="194">
                  <c:v>-0.7</c:v>
                </c:pt>
                <c:pt idx="195">
                  <c:v>-0.6399999999999999</c:v>
                </c:pt>
                <c:pt idx="196">
                  <c:v>-0.58000000000000007</c:v>
                </c:pt>
                <c:pt idx="197">
                  <c:v>-0.9399999999999995</c:v>
                </c:pt>
                <c:pt idx="198">
                  <c:v>-0.95999999999999974</c:v>
                </c:pt>
                <c:pt idx="199">
                  <c:v>-0.6399999999999999</c:v>
                </c:pt>
                <c:pt idx="200">
                  <c:v>-0.77999999999999969</c:v>
                </c:pt>
                <c:pt idx="201">
                  <c:v>-0.97999999999999976</c:v>
                </c:pt>
                <c:pt idx="202">
                  <c:v>-0.85999999999999976</c:v>
                </c:pt>
                <c:pt idx="203">
                  <c:v>-0.83999999999999952</c:v>
                </c:pt>
                <c:pt idx="204">
                  <c:v>-1.0199999999999996</c:v>
                </c:pt>
                <c:pt idx="205">
                  <c:v>-1.2399999999999998</c:v>
                </c:pt>
                <c:pt idx="206">
                  <c:v>-1.0799999999999996</c:v>
                </c:pt>
                <c:pt idx="207">
                  <c:v>-0.7</c:v>
                </c:pt>
                <c:pt idx="208">
                  <c:v>-0.72</c:v>
                </c:pt>
                <c:pt idx="209">
                  <c:v>-0.94000000000000017</c:v>
                </c:pt>
                <c:pt idx="210">
                  <c:v>-1.1000000000000001</c:v>
                </c:pt>
                <c:pt idx="211">
                  <c:v>-1.2200000000000002</c:v>
                </c:pt>
                <c:pt idx="212">
                  <c:v>-1.5400000000000003</c:v>
                </c:pt>
                <c:pt idx="213">
                  <c:v>-1.6400000000000006</c:v>
                </c:pt>
                <c:pt idx="214">
                  <c:v>-1.7600000000000002</c:v>
                </c:pt>
                <c:pt idx="215">
                  <c:v>-1.0400000000000003</c:v>
                </c:pt>
                <c:pt idx="216">
                  <c:v>-1.2600000000000002</c:v>
                </c:pt>
                <c:pt idx="217">
                  <c:v>-1.1400000000000001</c:v>
                </c:pt>
                <c:pt idx="218">
                  <c:v>-1.0399999999999998</c:v>
                </c:pt>
                <c:pt idx="219">
                  <c:v>-0.91999999999999993</c:v>
                </c:pt>
                <c:pt idx="220">
                  <c:v>-1.1799999999999997</c:v>
                </c:pt>
                <c:pt idx="221">
                  <c:v>-1.1399999999999995</c:v>
                </c:pt>
                <c:pt idx="222">
                  <c:v>-1.0399999999999996</c:v>
                </c:pt>
                <c:pt idx="223">
                  <c:v>-1.2799999999999994</c:v>
                </c:pt>
                <c:pt idx="224">
                  <c:v>-0.99999999999999933</c:v>
                </c:pt>
                <c:pt idx="225">
                  <c:v>-0.99999999999999933</c:v>
                </c:pt>
                <c:pt idx="226">
                  <c:v>-0.53999999999999915</c:v>
                </c:pt>
                <c:pt idx="227">
                  <c:v>-0.83999999999999919</c:v>
                </c:pt>
                <c:pt idx="228">
                  <c:v>-0.3999999999999993</c:v>
                </c:pt>
                <c:pt idx="229">
                  <c:v>-0.35999999999999943</c:v>
                </c:pt>
                <c:pt idx="230">
                  <c:v>-0.4799999999999997</c:v>
                </c:pt>
                <c:pt idx="231">
                  <c:v>-1.08</c:v>
                </c:pt>
                <c:pt idx="232">
                  <c:v>-0.93999999999999984</c:v>
                </c:pt>
                <c:pt idx="233">
                  <c:v>-1</c:v>
                </c:pt>
                <c:pt idx="234">
                  <c:v>-1.2600000000000002</c:v>
                </c:pt>
                <c:pt idx="235">
                  <c:v>-0.94000000000000017</c:v>
                </c:pt>
                <c:pt idx="236">
                  <c:v>-0.56000000000000016</c:v>
                </c:pt>
                <c:pt idx="237">
                  <c:v>-0.32000000000000028</c:v>
                </c:pt>
                <c:pt idx="238">
                  <c:v>-0.34000000000000019</c:v>
                </c:pt>
                <c:pt idx="239">
                  <c:v>-0.14000000000000021</c:v>
                </c:pt>
                <c:pt idx="240">
                  <c:v>-0.4</c:v>
                </c:pt>
                <c:pt idx="241">
                  <c:v>-0.66000000000000014</c:v>
                </c:pt>
                <c:pt idx="242">
                  <c:v>-0.88000000000000012</c:v>
                </c:pt>
                <c:pt idx="243">
                  <c:v>-0.91999999999999993</c:v>
                </c:pt>
                <c:pt idx="244">
                  <c:v>-1</c:v>
                </c:pt>
                <c:pt idx="245">
                  <c:v>-0.98000000000000009</c:v>
                </c:pt>
                <c:pt idx="246">
                  <c:v>-1.02</c:v>
                </c:pt>
                <c:pt idx="247">
                  <c:v>-1.02</c:v>
                </c:pt>
                <c:pt idx="248">
                  <c:v>-1.5399999999999998</c:v>
                </c:pt>
                <c:pt idx="249">
                  <c:v>-1.5599999999999994</c:v>
                </c:pt>
                <c:pt idx="250">
                  <c:v>-1.7399999999999995</c:v>
                </c:pt>
                <c:pt idx="251">
                  <c:v>-1.4599999999999995</c:v>
                </c:pt>
                <c:pt idx="252">
                  <c:v>-1.7599999999999993</c:v>
                </c:pt>
                <c:pt idx="253">
                  <c:v>-1.2599999999999993</c:v>
                </c:pt>
                <c:pt idx="254">
                  <c:v>-1.2399999999999995</c:v>
                </c:pt>
                <c:pt idx="255">
                  <c:v>-1.0599999999999994</c:v>
                </c:pt>
                <c:pt idx="256">
                  <c:v>-1.1799999999999993</c:v>
                </c:pt>
                <c:pt idx="257">
                  <c:v>-1.1399999999999995</c:v>
                </c:pt>
                <c:pt idx="258">
                  <c:v>-1.22</c:v>
                </c:pt>
                <c:pt idx="259">
                  <c:v>-1.2600000000000002</c:v>
                </c:pt>
                <c:pt idx="260">
                  <c:v>-1.2200000000000002</c:v>
                </c:pt>
                <c:pt idx="261">
                  <c:v>-1.2800000000000005</c:v>
                </c:pt>
                <c:pt idx="262">
                  <c:v>-1.4800000000000004</c:v>
                </c:pt>
                <c:pt idx="263">
                  <c:v>-1.3800000000000001</c:v>
                </c:pt>
                <c:pt idx="264">
                  <c:v>-1.2600000000000002</c:v>
                </c:pt>
                <c:pt idx="265">
                  <c:v>-1.28</c:v>
                </c:pt>
                <c:pt idx="266">
                  <c:v>-1.4600000000000002</c:v>
                </c:pt>
                <c:pt idx="267">
                  <c:v>-1</c:v>
                </c:pt>
                <c:pt idx="268">
                  <c:v>-1.4</c:v>
                </c:pt>
                <c:pt idx="269">
                  <c:v>-1.64</c:v>
                </c:pt>
                <c:pt idx="270">
                  <c:v>-1.5999999999999996</c:v>
                </c:pt>
                <c:pt idx="271">
                  <c:v>-1.5999999999999996</c:v>
                </c:pt>
                <c:pt idx="272">
                  <c:v>-1.4799999999999998</c:v>
                </c:pt>
                <c:pt idx="273">
                  <c:v>-0.9199999999999996</c:v>
                </c:pt>
                <c:pt idx="274">
                  <c:v>-1.1599999999999997</c:v>
                </c:pt>
                <c:pt idx="275">
                  <c:v>-1.5</c:v>
                </c:pt>
                <c:pt idx="276">
                  <c:v>-1.4199999999999995</c:v>
                </c:pt>
                <c:pt idx="277">
                  <c:v>-1.5199999999999996</c:v>
                </c:pt>
                <c:pt idx="278">
                  <c:v>-1.86</c:v>
                </c:pt>
                <c:pt idx="279">
                  <c:v>-1.4</c:v>
                </c:pt>
                <c:pt idx="280">
                  <c:v>-0.99999999999999967</c:v>
                </c:pt>
                <c:pt idx="281">
                  <c:v>-0.97999999999999976</c:v>
                </c:pt>
                <c:pt idx="282">
                  <c:v>-0.97999999999999976</c:v>
                </c:pt>
                <c:pt idx="283">
                  <c:v>-0.65999999999999948</c:v>
                </c:pt>
                <c:pt idx="284">
                  <c:v>-0.79999999999999927</c:v>
                </c:pt>
                <c:pt idx="285">
                  <c:v>-0.93999999999999984</c:v>
                </c:pt>
                <c:pt idx="286">
                  <c:v>-0.76000000000000012</c:v>
                </c:pt>
                <c:pt idx="287">
                  <c:v>-0.6</c:v>
                </c:pt>
                <c:pt idx="288">
                  <c:v>-0.6399999999999999</c:v>
                </c:pt>
                <c:pt idx="289">
                  <c:v>-0.31999999999999956</c:v>
                </c:pt>
                <c:pt idx="290">
                  <c:v>-0.17999999999999899</c:v>
                </c:pt>
                <c:pt idx="291">
                  <c:v>-0.17999999999999899</c:v>
                </c:pt>
                <c:pt idx="292">
                  <c:v>7.1054273576010023E-16</c:v>
                </c:pt>
                <c:pt idx="293">
                  <c:v>-0.13999999999999915</c:v>
                </c:pt>
                <c:pt idx="294">
                  <c:v>-0.45999999999999941</c:v>
                </c:pt>
                <c:pt idx="295">
                  <c:v>-0.61999999999999955</c:v>
                </c:pt>
                <c:pt idx="296">
                  <c:v>-0.31999999999999956</c:v>
                </c:pt>
                <c:pt idx="297">
                  <c:v>-0.57999999999999974</c:v>
                </c:pt>
                <c:pt idx="298">
                  <c:v>-0.64000000000000057</c:v>
                </c:pt>
                <c:pt idx="299">
                  <c:v>-0.2000000000000007</c:v>
                </c:pt>
                <c:pt idx="300">
                  <c:v>-0.26000000000000084</c:v>
                </c:pt>
                <c:pt idx="301">
                  <c:v>-0.68000000000000116</c:v>
                </c:pt>
                <c:pt idx="302">
                  <c:v>-0.84000000000000052</c:v>
                </c:pt>
                <c:pt idx="303">
                  <c:v>-0.4799999999999997</c:v>
                </c:pt>
                <c:pt idx="304">
                  <c:v>-0.57999999999999974</c:v>
                </c:pt>
                <c:pt idx="305">
                  <c:v>-0.37999999999999973</c:v>
                </c:pt>
                <c:pt idx="306">
                  <c:v>-0.4199999999999996</c:v>
                </c:pt>
                <c:pt idx="307">
                  <c:v>-0.43999999999999984</c:v>
                </c:pt>
                <c:pt idx="308">
                  <c:v>-0.87999999999999967</c:v>
                </c:pt>
                <c:pt idx="309">
                  <c:v>-1.0399999999999998</c:v>
                </c:pt>
                <c:pt idx="310">
                  <c:v>-0.9</c:v>
                </c:pt>
                <c:pt idx="311">
                  <c:v>-1.0200000000000002</c:v>
                </c:pt>
                <c:pt idx="312">
                  <c:v>-0.82000000000000028</c:v>
                </c:pt>
                <c:pt idx="313">
                  <c:v>-0.54000000000000126</c:v>
                </c:pt>
                <c:pt idx="314">
                  <c:v>-0.46000000000000085</c:v>
                </c:pt>
                <c:pt idx="315">
                  <c:v>-0.2000000000000007</c:v>
                </c:pt>
                <c:pt idx="316">
                  <c:v>0.1</c:v>
                </c:pt>
                <c:pt idx="317">
                  <c:v>0.31999999999999956</c:v>
                </c:pt>
                <c:pt idx="318">
                  <c:v>0.44000000000000056</c:v>
                </c:pt>
                <c:pt idx="319">
                  <c:v>0.78000000000000047</c:v>
                </c:pt>
                <c:pt idx="320">
                  <c:v>0.44000000000000056</c:v>
                </c:pt>
                <c:pt idx="321">
                  <c:v>0.32000000000000028</c:v>
                </c:pt>
                <c:pt idx="322">
                  <c:v>0.24000000000000057</c:v>
                </c:pt>
                <c:pt idx="323">
                  <c:v>0.12000000000000029</c:v>
                </c:pt>
                <c:pt idx="324">
                  <c:v>-7.999999999999971E-2</c:v>
                </c:pt>
                <c:pt idx="325">
                  <c:v>0.13999999999999985</c:v>
                </c:pt>
                <c:pt idx="326">
                  <c:v>0.2</c:v>
                </c:pt>
                <c:pt idx="327">
                  <c:v>8.0000000000000432E-2</c:v>
                </c:pt>
                <c:pt idx="328">
                  <c:v>-0.15999999999999942</c:v>
                </c:pt>
                <c:pt idx="329">
                  <c:v>-0.31999999999999956</c:v>
                </c:pt>
                <c:pt idx="330">
                  <c:v>-0.23999999999999916</c:v>
                </c:pt>
                <c:pt idx="331">
                  <c:v>-0.17999999999999899</c:v>
                </c:pt>
                <c:pt idx="332">
                  <c:v>0.10000000000000071</c:v>
                </c:pt>
                <c:pt idx="333">
                  <c:v>1.0200000000000002</c:v>
                </c:pt>
                <c:pt idx="334">
                  <c:v>1.0800000000000005</c:v>
                </c:pt>
                <c:pt idx="335">
                  <c:v>0.70000000000000073</c:v>
                </c:pt>
                <c:pt idx="336">
                  <c:v>0.98000000000000043</c:v>
                </c:pt>
                <c:pt idx="337">
                  <c:v>1.06</c:v>
                </c:pt>
                <c:pt idx="338">
                  <c:v>0.80000000000000071</c:v>
                </c:pt>
                <c:pt idx="339">
                  <c:v>0.78000000000000114</c:v>
                </c:pt>
                <c:pt idx="340">
                  <c:v>1.820000000000001</c:v>
                </c:pt>
                <c:pt idx="341">
                  <c:v>1.7600000000000009</c:v>
                </c:pt>
                <c:pt idx="342">
                  <c:v>1.7600000000000009</c:v>
                </c:pt>
                <c:pt idx="343">
                  <c:v>1.6000000000000008</c:v>
                </c:pt>
                <c:pt idx="344">
                  <c:v>1.7399999999999998</c:v>
                </c:pt>
                <c:pt idx="345">
                  <c:v>1.3799999999999997</c:v>
                </c:pt>
                <c:pt idx="346">
                  <c:v>0.96000000000000019</c:v>
                </c:pt>
                <c:pt idx="347">
                  <c:v>0.78000000000000047</c:v>
                </c:pt>
                <c:pt idx="348">
                  <c:v>0.6</c:v>
                </c:pt>
                <c:pt idx="349">
                  <c:v>0.36000000000000015</c:v>
                </c:pt>
                <c:pt idx="350">
                  <c:v>-7.999999999999971E-2</c:v>
                </c:pt>
                <c:pt idx="351">
                  <c:v>0.37999999999999973</c:v>
                </c:pt>
                <c:pt idx="352">
                  <c:v>0.43999999999999984</c:v>
                </c:pt>
                <c:pt idx="353">
                  <c:v>0.36000000000000015</c:v>
                </c:pt>
                <c:pt idx="354">
                  <c:v>0.5</c:v>
                </c:pt>
                <c:pt idx="355">
                  <c:v>0.37999999999999973</c:v>
                </c:pt>
                <c:pt idx="356">
                  <c:v>0.43999999999999984</c:v>
                </c:pt>
                <c:pt idx="357">
                  <c:v>0.35999999999999943</c:v>
                </c:pt>
                <c:pt idx="358">
                  <c:v>0.43999999999999917</c:v>
                </c:pt>
                <c:pt idx="359">
                  <c:v>0.51999999999999957</c:v>
                </c:pt>
                <c:pt idx="360">
                  <c:v>0.49999999999999928</c:v>
                </c:pt>
                <c:pt idx="361">
                  <c:v>0.13999999999999985</c:v>
                </c:pt>
                <c:pt idx="362">
                  <c:v>-0.13999999999999985</c:v>
                </c:pt>
                <c:pt idx="363">
                  <c:v>-0.16000000000000014</c:v>
                </c:pt>
                <c:pt idx="364">
                  <c:v>0.26000000000000012</c:v>
                </c:pt>
                <c:pt idx="365">
                  <c:v>0.28000000000000042</c:v>
                </c:pt>
                <c:pt idx="366">
                  <c:v>0.1</c:v>
                </c:pt>
                <c:pt idx="367">
                  <c:v>-0.17999999999999972</c:v>
                </c:pt>
                <c:pt idx="368">
                  <c:v>-0.3999999999999993</c:v>
                </c:pt>
                <c:pt idx="369">
                  <c:v>-0.93999999999999917</c:v>
                </c:pt>
                <c:pt idx="370">
                  <c:v>-0.97999999999999976</c:v>
                </c:pt>
                <c:pt idx="371">
                  <c:v>-0.87999999999999967</c:v>
                </c:pt>
                <c:pt idx="372">
                  <c:v>-0.43999999999999984</c:v>
                </c:pt>
                <c:pt idx="373">
                  <c:v>-0.2</c:v>
                </c:pt>
                <c:pt idx="374">
                  <c:v>-0.14000000000000057</c:v>
                </c:pt>
                <c:pt idx="375">
                  <c:v>-0.17999999999999972</c:v>
                </c:pt>
                <c:pt idx="376">
                  <c:v>-3.9999999999999855E-2</c:v>
                </c:pt>
                <c:pt idx="377">
                  <c:v>-6.0000000000000143E-2</c:v>
                </c:pt>
                <c:pt idx="378">
                  <c:v>-0.31999999999999956</c:v>
                </c:pt>
                <c:pt idx="379">
                  <c:v>-0.4799999999999997</c:v>
                </c:pt>
                <c:pt idx="380">
                  <c:v>-0.12000000000000029</c:v>
                </c:pt>
                <c:pt idx="381">
                  <c:v>-8.0000000000000432E-2</c:v>
                </c:pt>
                <c:pt idx="382">
                  <c:v>-8.0000000000000432E-2</c:v>
                </c:pt>
                <c:pt idx="383">
                  <c:v>-7.1054273576010023E-16</c:v>
                </c:pt>
                <c:pt idx="384">
                  <c:v>-0.16000000000000014</c:v>
                </c:pt>
                <c:pt idx="385">
                  <c:v>-0.4</c:v>
                </c:pt>
                <c:pt idx="386">
                  <c:v>-0.27999999999999969</c:v>
                </c:pt>
                <c:pt idx="387">
                  <c:v>-0.17999999999999972</c:v>
                </c:pt>
                <c:pt idx="388">
                  <c:v>0.1</c:v>
                </c:pt>
                <c:pt idx="389">
                  <c:v>0.3</c:v>
                </c:pt>
                <c:pt idx="390">
                  <c:v>0.33999999999999986</c:v>
                </c:pt>
                <c:pt idx="391">
                  <c:v>0.48000000000000043</c:v>
                </c:pt>
                <c:pt idx="392">
                  <c:v>0.66000000000000081</c:v>
                </c:pt>
                <c:pt idx="393">
                  <c:v>0.54000000000000126</c:v>
                </c:pt>
                <c:pt idx="394">
                  <c:v>0.7600000000000009</c:v>
                </c:pt>
                <c:pt idx="395">
                  <c:v>0.98000000000000109</c:v>
                </c:pt>
                <c:pt idx="396">
                  <c:v>0.82000000000000028</c:v>
                </c:pt>
                <c:pt idx="397">
                  <c:v>0.78000000000000047</c:v>
                </c:pt>
                <c:pt idx="398">
                  <c:v>0.4199999999999996</c:v>
                </c:pt>
                <c:pt idx="399">
                  <c:v>0.67999999999999972</c:v>
                </c:pt>
                <c:pt idx="400">
                  <c:v>0.35999999999999943</c:v>
                </c:pt>
                <c:pt idx="401">
                  <c:v>0.51999999999999957</c:v>
                </c:pt>
                <c:pt idx="402">
                  <c:v>0.47999999999999898</c:v>
                </c:pt>
                <c:pt idx="403">
                  <c:v>1.1599999999999995</c:v>
                </c:pt>
                <c:pt idx="404">
                  <c:v>0.43999999999999917</c:v>
                </c:pt>
                <c:pt idx="405">
                  <c:v>0.41999999999999887</c:v>
                </c:pt>
                <c:pt idx="406">
                  <c:v>0.25999999999999945</c:v>
                </c:pt>
                <c:pt idx="407">
                  <c:v>3.9999999999999147E-2</c:v>
                </c:pt>
                <c:pt idx="408">
                  <c:v>-0.22000000000000028</c:v>
                </c:pt>
                <c:pt idx="409">
                  <c:v>-8.0000000000000432E-2</c:v>
                </c:pt>
                <c:pt idx="410">
                  <c:v>-0.16000000000000014</c:v>
                </c:pt>
                <c:pt idx="411">
                  <c:v>-0.14000000000000057</c:v>
                </c:pt>
                <c:pt idx="412">
                  <c:v>3.9999999999999855E-2</c:v>
                </c:pt>
                <c:pt idx="413">
                  <c:v>0.17999999999999972</c:v>
                </c:pt>
                <c:pt idx="414">
                  <c:v>0.4</c:v>
                </c:pt>
                <c:pt idx="415">
                  <c:v>0.24000000000000057</c:v>
                </c:pt>
                <c:pt idx="416">
                  <c:v>-1.9999999999999574E-2</c:v>
                </c:pt>
                <c:pt idx="417">
                  <c:v>-0.13999999999999915</c:v>
                </c:pt>
                <c:pt idx="418">
                  <c:v>-0.4799999999999997</c:v>
                </c:pt>
                <c:pt idx="419">
                  <c:v>-0.77999999999999969</c:v>
                </c:pt>
                <c:pt idx="420">
                  <c:v>-0.31999999999999956</c:v>
                </c:pt>
                <c:pt idx="421">
                  <c:v>4.000000000000057E-2</c:v>
                </c:pt>
                <c:pt idx="422">
                  <c:v>6.0000000000000143E-2</c:v>
                </c:pt>
                <c:pt idx="423">
                  <c:v>0.40000000000000069</c:v>
                </c:pt>
                <c:pt idx="424">
                  <c:v>0.54000000000000059</c:v>
                </c:pt>
                <c:pt idx="425">
                  <c:v>0.26000000000000012</c:v>
                </c:pt>
                <c:pt idx="426">
                  <c:v>4.000000000000057E-2</c:v>
                </c:pt>
                <c:pt idx="427">
                  <c:v>-0.15999999999999942</c:v>
                </c:pt>
                <c:pt idx="428">
                  <c:v>-0.27999999999999969</c:v>
                </c:pt>
                <c:pt idx="429">
                  <c:v>-0.23999999999999985</c:v>
                </c:pt>
                <c:pt idx="430">
                  <c:v>-0.27999999999999969</c:v>
                </c:pt>
                <c:pt idx="431">
                  <c:v>-0.60000000000000075</c:v>
                </c:pt>
                <c:pt idx="432">
                  <c:v>-0.74000000000000055</c:v>
                </c:pt>
                <c:pt idx="433">
                  <c:v>-0.88000000000000045</c:v>
                </c:pt>
                <c:pt idx="434">
                  <c:v>-0.66000000000000014</c:v>
                </c:pt>
                <c:pt idx="435">
                  <c:v>-0.46000000000000013</c:v>
                </c:pt>
                <c:pt idx="436">
                  <c:v>-0.11999999999999958</c:v>
                </c:pt>
                <c:pt idx="437">
                  <c:v>-1.9999999999999574E-2</c:v>
                </c:pt>
                <c:pt idx="438">
                  <c:v>0.26000000000000012</c:v>
                </c:pt>
                <c:pt idx="439">
                  <c:v>0.13999999999999985</c:v>
                </c:pt>
                <c:pt idx="440">
                  <c:v>0.26000000000000012</c:v>
                </c:pt>
                <c:pt idx="441">
                  <c:v>0.36000000000000015</c:v>
                </c:pt>
                <c:pt idx="442">
                  <c:v>0.43999999999999984</c:v>
                </c:pt>
                <c:pt idx="443">
                  <c:v>0.11999999999999958</c:v>
                </c:pt>
                <c:pt idx="444">
                  <c:v>0.27999999999999969</c:v>
                </c:pt>
                <c:pt idx="445">
                  <c:v>0.21999999999999958</c:v>
                </c:pt>
                <c:pt idx="446">
                  <c:v>5.9999999999999429E-2</c:v>
                </c:pt>
                <c:pt idx="447">
                  <c:v>0.45999999999999941</c:v>
                </c:pt>
                <c:pt idx="448">
                  <c:v>0.7</c:v>
                </c:pt>
                <c:pt idx="449">
                  <c:v>0.4</c:v>
                </c:pt>
                <c:pt idx="450">
                  <c:v>0.29999999999999927</c:v>
                </c:pt>
                <c:pt idx="451">
                  <c:v>0.33999999999999986</c:v>
                </c:pt>
                <c:pt idx="452">
                  <c:v>6.0000000000000143E-2</c:v>
                </c:pt>
                <c:pt idx="453">
                  <c:v>3.9999999999999855E-2</c:v>
                </c:pt>
                <c:pt idx="454">
                  <c:v>-0.1</c:v>
                </c:pt>
                <c:pt idx="455">
                  <c:v>-0.21999999999999958</c:v>
                </c:pt>
                <c:pt idx="456">
                  <c:v>-0.56000000000000016</c:v>
                </c:pt>
                <c:pt idx="457">
                  <c:v>-0.44000000000000056</c:v>
                </c:pt>
                <c:pt idx="458">
                  <c:v>-0.68000000000000038</c:v>
                </c:pt>
                <c:pt idx="459">
                  <c:v>-0.40000000000000069</c:v>
                </c:pt>
                <c:pt idx="460">
                  <c:v>-0.42000000000000098</c:v>
                </c:pt>
                <c:pt idx="461">
                  <c:v>0.19999999999999929</c:v>
                </c:pt>
                <c:pt idx="462">
                  <c:v>0.33999999999999986</c:v>
                </c:pt>
                <c:pt idx="463">
                  <c:v>0.46000000000000013</c:v>
                </c:pt>
                <c:pt idx="464">
                  <c:v>0.42000000000000098</c:v>
                </c:pt>
                <c:pt idx="465">
                  <c:v>0.8400000000000013</c:v>
                </c:pt>
                <c:pt idx="466">
                  <c:v>0.7600000000000009</c:v>
                </c:pt>
                <c:pt idx="467">
                  <c:v>0.74000000000000055</c:v>
                </c:pt>
                <c:pt idx="468">
                  <c:v>0.97999999999999976</c:v>
                </c:pt>
                <c:pt idx="469">
                  <c:v>0.9199999999999996</c:v>
                </c:pt>
                <c:pt idx="470">
                  <c:v>0.59999999999999931</c:v>
                </c:pt>
                <c:pt idx="471">
                  <c:v>0.15999999999999942</c:v>
                </c:pt>
                <c:pt idx="472">
                  <c:v>-0.40000000000000069</c:v>
                </c:pt>
                <c:pt idx="473">
                  <c:v>-0.33999999999999986</c:v>
                </c:pt>
                <c:pt idx="474">
                  <c:v>0.11999999999999958</c:v>
                </c:pt>
                <c:pt idx="475">
                  <c:v>0.23999999999999985</c:v>
                </c:pt>
                <c:pt idx="476">
                  <c:v>0.73999999999999988</c:v>
                </c:pt>
                <c:pt idx="477">
                  <c:v>1.2</c:v>
                </c:pt>
                <c:pt idx="478">
                  <c:v>0.61999999999999955</c:v>
                </c:pt>
                <c:pt idx="479">
                  <c:v>0.23999999999999985</c:v>
                </c:pt>
                <c:pt idx="480">
                  <c:v>-0.12000000000000029</c:v>
                </c:pt>
                <c:pt idx="481">
                  <c:v>-3.9999999999999855E-2</c:v>
                </c:pt>
                <c:pt idx="482">
                  <c:v>-1.4200000000000004</c:v>
                </c:pt>
                <c:pt idx="483">
                  <c:v>-0.92000000000000026</c:v>
                </c:pt>
                <c:pt idx="484">
                  <c:v>-0.76000000000000012</c:v>
                </c:pt>
                <c:pt idx="485">
                  <c:v>-0.36000000000000015</c:v>
                </c:pt>
                <c:pt idx="486">
                  <c:v>-0.28000000000000042</c:v>
                </c:pt>
                <c:pt idx="487">
                  <c:v>1.2399999999999998</c:v>
                </c:pt>
                <c:pt idx="488">
                  <c:v>1.3</c:v>
                </c:pt>
                <c:pt idx="489">
                  <c:v>1.4600000000000002</c:v>
                </c:pt>
                <c:pt idx="490">
                  <c:v>1.4800000000000004</c:v>
                </c:pt>
                <c:pt idx="491">
                  <c:v>1.3399999999999999</c:v>
                </c:pt>
                <c:pt idx="492">
                  <c:v>1.2200000000000002</c:v>
                </c:pt>
                <c:pt idx="493">
                  <c:v>1.06</c:v>
                </c:pt>
                <c:pt idx="494">
                  <c:v>0.76000000000000012</c:v>
                </c:pt>
                <c:pt idx="495">
                  <c:v>0.7</c:v>
                </c:pt>
                <c:pt idx="496">
                  <c:v>0.68000000000000038</c:v>
                </c:pt>
                <c:pt idx="497">
                  <c:v>0.7</c:v>
                </c:pt>
                <c:pt idx="498">
                  <c:v>0.43999999999999984</c:v>
                </c:pt>
                <c:pt idx="499">
                  <c:v>0.45999999999999941</c:v>
                </c:pt>
                <c:pt idx="500">
                  <c:v>0.65999999999999948</c:v>
                </c:pt>
                <c:pt idx="501">
                  <c:v>0.35999999999999943</c:v>
                </c:pt>
                <c:pt idx="502">
                  <c:v>0.35999999999999943</c:v>
                </c:pt>
                <c:pt idx="503">
                  <c:v>0.53999999999999915</c:v>
                </c:pt>
                <c:pt idx="504">
                  <c:v>0.65999999999999948</c:v>
                </c:pt>
                <c:pt idx="505">
                  <c:v>0.53999999999999915</c:v>
                </c:pt>
                <c:pt idx="506">
                  <c:v>0.53999999999999915</c:v>
                </c:pt>
                <c:pt idx="507">
                  <c:v>0.33999999999999914</c:v>
                </c:pt>
                <c:pt idx="508">
                  <c:v>0.43999999999999984</c:v>
                </c:pt>
                <c:pt idx="509">
                  <c:v>0.5</c:v>
                </c:pt>
                <c:pt idx="510">
                  <c:v>0.3</c:v>
                </c:pt>
                <c:pt idx="511">
                  <c:v>0.27999999999999969</c:v>
                </c:pt>
                <c:pt idx="512">
                  <c:v>0.42000000000000026</c:v>
                </c:pt>
                <c:pt idx="513">
                  <c:v>0.43999999999999984</c:v>
                </c:pt>
                <c:pt idx="514">
                  <c:v>-0.22000000000000028</c:v>
                </c:pt>
                <c:pt idx="515">
                  <c:v>-0.21999999999999958</c:v>
                </c:pt>
                <c:pt idx="516">
                  <c:v>8.000000000000114E-2</c:v>
                </c:pt>
                <c:pt idx="517">
                  <c:v>0.3400000000000013</c:v>
                </c:pt>
                <c:pt idx="518">
                  <c:v>0.24000000000000199</c:v>
                </c:pt>
                <c:pt idx="519">
                  <c:v>0.66000000000000159</c:v>
                </c:pt>
                <c:pt idx="520">
                  <c:v>0.54000000000000126</c:v>
                </c:pt>
                <c:pt idx="521">
                  <c:v>0.24000000000000127</c:v>
                </c:pt>
                <c:pt idx="522">
                  <c:v>4.0000000000001278E-2</c:v>
                </c:pt>
                <c:pt idx="523">
                  <c:v>0.14000000000000129</c:v>
                </c:pt>
                <c:pt idx="524">
                  <c:v>0.42000000000000171</c:v>
                </c:pt>
                <c:pt idx="525">
                  <c:v>0.66000000000000159</c:v>
                </c:pt>
                <c:pt idx="526">
                  <c:v>0.8400000000000013</c:v>
                </c:pt>
                <c:pt idx="527">
                  <c:v>0.7600000000000009</c:v>
                </c:pt>
                <c:pt idx="528">
                  <c:v>0.5800000000000004</c:v>
                </c:pt>
                <c:pt idx="529">
                  <c:v>0.48000000000000043</c:v>
                </c:pt>
                <c:pt idx="530">
                  <c:v>0.78000000000000047</c:v>
                </c:pt>
                <c:pt idx="531">
                  <c:v>0.74000000000000055</c:v>
                </c:pt>
                <c:pt idx="532">
                  <c:v>0.90000000000000069</c:v>
                </c:pt>
                <c:pt idx="533">
                  <c:v>1.0800000000000012</c:v>
                </c:pt>
                <c:pt idx="534">
                  <c:v>0.86000000000000087</c:v>
                </c:pt>
                <c:pt idx="535">
                  <c:v>0.38000000000000111</c:v>
                </c:pt>
                <c:pt idx="536">
                  <c:v>0.3400000000000013</c:v>
                </c:pt>
                <c:pt idx="537">
                  <c:v>0.220000000000001</c:v>
                </c:pt>
                <c:pt idx="538">
                  <c:v>2.0000000000000996E-2</c:v>
                </c:pt>
                <c:pt idx="539">
                  <c:v>-7.9999999999999002E-2</c:v>
                </c:pt>
                <c:pt idx="540">
                  <c:v>7.1054273576010023E-16</c:v>
                </c:pt>
                <c:pt idx="541">
                  <c:v>0.22000000000000028</c:v>
                </c:pt>
                <c:pt idx="542">
                  <c:v>0.26000000000000012</c:v>
                </c:pt>
                <c:pt idx="543">
                  <c:v>0.37999999999999973</c:v>
                </c:pt>
                <c:pt idx="544">
                  <c:v>0.66000000000000014</c:v>
                </c:pt>
                <c:pt idx="545">
                  <c:v>0.96000000000000019</c:v>
                </c:pt>
                <c:pt idx="546">
                  <c:v>0.67999999999999972</c:v>
                </c:pt>
                <c:pt idx="547">
                  <c:v>0.8600000000000001</c:v>
                </c:pt>
                <c:pt idx="548">
                  <c:v>0.82000000000000028</c:v>
                </c:pt>
                <c:pt idx="549">
                  <c:v>0.76000000000000012</c:v>
                </c:pt>
                <c:pt idx="550">
                  <c:v>0.9199999999999996</c:v>
                </c:pt>
                <c:pt idx="551">
                  <c:v>1.3</c:v>
                </c:pt>
                <c:pt idx="552">
                  <c:v>1.1199999999999997</c:v>
                </c:pt>
                <c:pt idx="553">
                  <c:v>1.1399999999999992</c:v>
                </c:pt>
                <c:pt idx="554">
                  <c:v>1.0599999999999994</c:v>
                </c:pt>
                <c:pt idx="555">
                  <c:v>0.6</c:v>
                </c:pt>
                <c:pt idx="556">
                  <c:v>0.4199999999999996</c:v>
                </c:pt>
                <c:pt idx="557">
                  <c:v>0.37999999999999973</c:v>
                </c:pt>
                <c:pt idx="558">
                  <c:v>0.46000000000000013</c:v>
                </c:pt>
                <c:pt idx="559">
                  <c:v>0.49999999999999928</c:v>
                </c:pt>
                <c:pt idx="560">
                  <c:v>0.65999999999999948</c:v>
                </c:pt>
                <c:pt idx="561">
                  <c:v>0.93999999999999984</c:v>
                </c:pt>
                <c:pt idx="562">
                  <c:v>0.99999999999999933</c:v>
                </c:pt>
                <c:pt idx="563">
                  <c:v>0.93999999999999917</c:v>
                </c:pt>
                <c:pt idx="564">
                  <c:v>0.75999999999999945</c:v>
                </c:pt>
                <c:pt idx="565">
                  <c:v>0.79999999999999927</c:v>
                </c:pt>
                <c:pt idx="566">
                  <c:v>0.17999999999999972</c:v>
                </c:pt>
                <c:pt idx="567">
                  <c:v>0.13999999999999985</c:v>
                </c:pt>
                <c:pt idx="568">
                  <c:v>-0.24000000000000057</c:v>
                </c:pt>
                <c:pt idx="569">
                  <c:v>-0.22000000000000028</c:v>
                </c:pt>
                <c:pt idx="570">
                  <c:v>-0.44000000000000056</c:v>
                </c:pt>
                <c:pt idx="571">
                  <c:v>-0.30000000000000071</c:v>
                </c:pt>
                <c:pt idx="572">
                  <c:v>-0.34000000000000058</c:v>
                </c:pt>
                <c:pt idx="573">
                  <c:v>0.1</c:v>
                </c:pt>
                <c:pt idx="574">
                  <c:v>0.4199999999999996</c:v>
                </c:pt>
                <c:pt idx="575">
                  <c:v>0.43999999999999984</c:v>
                </c:pt>
                <c:pt idx="576">
                  <c:v>0.4</c:v>
                </c:pt>
                <c:pt idx="577">
                  <c:v>0.36000000000000015</c:v>
                </c:pt>
                <c:pt idx="578">
                  <c:v>8.0000000000000432E-2</c:v>
                </c:pt>
                <c:pt idx="579">
                  <c:v>2.0000000000000996E-2</c:v>
                </c:pt>
                <c:pt idx="580">
                  <c:v>7.1054273576010023E-16</c:v>
                </c:pt>
                <c:pt idx="581">
                  <c:v>0.26000000000000012</c:v>
                </c:pt>
                <c:pt idx="582">
                  <c:v>-1.9999999999999574E-2</c:v>
                </c:pt>
                <c:pt idx="583">
                  <c:v>0</c:v>
                </c:pt>
                <c:pt idx="584">
                  <c:v>-2.0000000000000285E-2</c:v>
                </c:pt>
                <c:pt idx="585">
                  <c:v>0.16000000000000014</c:v>
                </c:pt>
                <c:pt idx="586">
                  <c:v>-0.27999999999999969</c:v>
                </c:pt>
                <c:pt idx="587">
                  <c:v>-5.9999999999999429E-2</c:v>
                </c:pt>
                <c:pt idx="588">
                  <c:v>0.28000000000000042</c:v>
                </c:pt>
                <c:pt idx="589">
                  <c:v>4.000000000000057E-2</c:v>
                </c:pt>
                <c:pt idx="590">
                  <c:v>4.000000000000057E-2</c:v>
                </c:pt>
                <c:pt idx="591">
                  <c:v>0.10000000000000071</c:v>
                </c:pt>
                <c:pt idx="592">
                  <c:v>0.26000000000000084</c:v>
                </c:pt>
                <c:pt idx="593">
                  <c:v>0.14000000000000129</c:v>
                </c:pt>
                <c:pt idx="594">
                  <c:v>0.48000000000000115</c:v>
                </c:pt>
                <c:pt idx="595">
                  <c:v>0.220000000000001</c:v>
                </c:pt>
                <c:pt idx="596">
                  <c:v>0.54000000000000126</c:v>
                </c:pt>
                <c:pt idx="597">
                  <c:v>0.12000000000000029</c:v>
                </c:pt>
                <c:pt idx="598">
                  <c:v>-0.15999999999999942</c:v>
                </c:pt>
                <c:pt idx="599">
                  <c:v>-0.17999999999999899</c:v>
                </c:pt>
                <c:pt idx="600">
                  <c:v>-0.33999999999999914</c:v>
                </c:pt>
                <c:pt idx="601">
                  <c:v>-0.73999999999999988</c:v>
                </c:pt>
                <c:pt idx="602">
                  <c:v>-0.53999999999999915</c:v>
                </c:pt>
                <c:pt idx="603">
                  <c:v>-0.5</c:v>
                </c:pt>
                <c:pt idx="604">
                  <c:v>-0.66000000000000014</c:v>
                </c:pt>
                <c:pt idx="605">
                  <c:v>-7.999999999999971E-2</c:v>
                </c:pt>
                <c:pt idx="606">
                  <c:v>-5.9999999999999429E-2</c:v>
                </c:pt>
                <c:pt idx="607">
                  <c:v>-3.9999999999999147E-2</c:v>
                </c:pt>
                <c:pt idx="608">
                  <c:v>4.0000000000001278E-2</c:v>
                </c:pt>
                <c:pt idx="609">
                  <c:v>-0.25999999999999945</c:v>
                </c:pt>
                <c:pt idx="610">
                  <c:v>-0.7</c:v>
                </c:pt>
                <c:pt idx="611">
                  <c:v>-0.21999999999999958</c:v>
                </c:pt>
                <c:pt idx="612">
                  <c:v>-3.9999999999999855E-2</c:v>
                </c:pt>
                <c:pt idx="613">
                  <c:v>0.3</c:v>
                </c:pt>
                <c:pt idx="614">
                  <c:v>0.48000000000000043</c:v>
                </c:pt>
                <c:pt idx="615">
                  <c:v>0.94000000000000061</c:v>
                </c:pt>
                <c:pt idx="616">
                  <c:v>0.56000000000000083</c:v>
                </c:pt>
                <c:pt idx="617">
                  <c:v>0.40000000000000069</c:v>
                </c:pt>
                <c:pt idx="618">
                  <c:v>0.30000000000000071</c:v>
                </c:pt>
                <c:pt idx="619">
                  <c:v>0.18000000000000113</c:v>
                </c:pt>
                <c:pt idx="620">
                  <c:v>-0.33999999999999841</c:v>
                </c:pt>
                <c:pt idx="621">
                  <c:v>-0.33999999999999914</c:v>
                </c:pt>
                <c:pt idx="622">
                  <c:v>-9.9999999999999284E-2</c:v>
                </c:pt>
                <c:pt idx="623">
                  <c:v>-0.53999999999999981</c:v>
                </c:pt>
                <c:pt idx="624">
                  <c:v>-0.62000000000000033</c:v>
                </c:pt>
                <c:pt idx="625">
                  <c:v>-0.42000000000000098</c:v>
                </c:pt>
                <c:pt idx="626">
                  <c:v>-0.36000000000000087</c:v>
                </c:pt>
                <c:pt idx="627">
                  <c:v>-0.38000000000000111</c:v>
                </c:pt>
                <c:pt idx="628">
                  <c:v>-0.46000000000000085</c:v>
                </c:pt>
                <c:pt idx="629">
                  <c:v>-6.0000000000000851E-2</c:v>
                </c:pt>
                <c:pt idx="630">
                  <c:v>5.9999999999999429E-2</c:v>
                </c:pt>
                <c:pt idx="631">
                  <c:v>0.13999999999999915</c:v>
                </c:pt>
                <c:pt idx="632">
                  <c:v>1.9999999999999574E-2</c:v>
                </c:pt>
                <c:pt idx="633">
                  <c:v>-7.1054273576010023E-16</c:v>
                </c:pt>
                <c:pt idx="634">
                  <c:v>-0.64000000000000057</c:v>
                </c:pt>
                <c:pt idx="635">
                  <c:v>-0.48000000000000043</c:v>
                </c:pt>
                <c:pt idx="636">
                  <c:v>-0.4199999999999996</c:v>
                </c:pt>
                <c:pt idx="637">
                  <c:v>-0.51999999999999957</c:v>
                </c:pt>
                <c:pt idx="638">
                  <c:v>-0.33999999999999914</c:v>
                </c:pt>
                <c:pt idx="639">
                  <c:v>-7.9999999999999002E-2</c:v>
                </c:pt>
                <c:pt idx="640">
                  <c:v>-0.47999999999999898</c:v>
                </c:pt>
                <c:pt idx="641">
                  <c:v>-0.57999999999999974</c:v>
                </c:pt>
                <c:pt idx="642">
                  <c:v>-0.6</c:v>
                </c:pt>
                <c:pt idx="643">
                  <c:v>-0.6</c:v>
                </c:pt>
                <c:pt idx="644">
                  <c:v>-0.2</c:v>
                </c:pt>
                <c:pt idx="645">
                  <c:v>-0.43999999999999984</c:v>
                </c:pt>
                <c:pt idx="646">
                  <c:v>-0.43999999999999984</c:v>
                </c:pt>
                <c:pt idx="647">
                  <c:v>-0.8</c:v>
                </c:pt>
                <c:pt idx="648">
                  <c:v>-0.65999999999999948</c:v>
                </c:pt>
                <c:pt idx="649">
                  <c:v>-1.0199999999999996</c:v>
                </c:pt>
                <c:pt idx="650">
                  <c:v>-0.72000000000000031</c:v>
                </c:pt>
                <c:pt idx="651">
                  <c:v>-0.5</c:v>
                </c:pt>
                <c:pt idx="652">
                  <c:v>2.0000000000000285E-2</c:v>
                </c:pt>
                <c:pt idx="653">
                  <c:v>0</c:v>
                </c:pt>
                <c:pt idx="654">
                  <c:v>0.4799999999999997</c:v>
                </c:pt>
                <c:pt idx="655">
                  <c:v>0.28000000000000042</c:v>
                </c:pt>
                <c:pt idx="656">
                  <c:v>-0.29999999999999927</c:v>
                </c:pt>
                <c:pt idx="657">
                  <c:v>-0.51999999999999891</c:v>
                </c:pt>
                <c:pt idx="658">
                  <c:v>-0.43999999999999917</c:v>
                </c:pt>
                <c:pt idx="659">
                  <c:v>-0.4199999999999996</c:v>
                </c:pt>
                <c:pt idx="660">
                  <c:v>6.0000000000000143E-2</c:v>
                </c:pt>
                <c:pt idx="661">
                  <c:v>0.49999999999999928</c:v>
                </c:pt>
                <c:pt idx="662">
                  <c:v>0.45999999999999874</c:v>
                </c:pt>
                <c:pt idx="663">
                  <c:v>0.15999999999999873</c:v>
                </c:pt>
                <c:pt idx="664">
                  <c:v>-0.40000000000000069</c:v>
                </c:pt>
                <c:pt idx="665">
                  <c:v>-1.0000000000000007</c:v>
                </c:pt>
                <c:pt idx="666">
                  <c:v>-0.82000000000000028</c:v>
                </c:pt>
                <c:pt idx="667">
                  <c:v>-0.56000000000000016</c:v>
                </c:pt>
                <c:pt idx="668">
                  <c:v>-0.16000000000000014</c:v>
                </c:pt>
                <c:pt idx="669">
                  <c:v>-0.33999999999999986</c:v>
                </c:pt>
                <c:pt idx="670">
                  <c:v>0.18000000000000044</c:v>
                </c:pt>
                <c:pt idx="671">
                  <c:v>6.0000000000000143E-2</c:v>
                </c:pt>
                <c:pt idx="672">
                  <c:v>-0.45999999999999941</c:v>
                </c:pt>
                <c:pt idx="673">
                  <c:v>-0.47999999999999898</c:v>
                </c:pt>
                <c:pt idx="674">
                  <c:v>-0.27999999999999969</c:v>
                </c:pt>
                <c:pt idx="675">
                  <c:v>-0.51999999999999957</c:v>
                </c:pt>
                <c:pt idx="676">
                  <c:v>-1.0999999999999992</c:v>
                </c:pt>
                <c:pt idx="677">
                  <c:v>-0.73999999999999988</c:v>
                </c:pt>
                <c:pt idx="678">
                  <c:v>-1.0199999999999996</c:v>
                </c:pt>
                <c:pt idx="679">
                  <c:v>-0.6599999999999987</c:v>
                </c:pt>
                <c:pt idx="680">
                  <c:v>-0.39999999999999858</c:v>
                </c:pt>
                <c:pt idx="681">
                  <c:v>0.48000000000000115</c:v>
                </c:pt>
                <c:pt idx="682">
                  <c:v>0.26000000000000084</c:v>
                </c:pt>
                <c:pt idx="683">
                  <c:v>0.3</c:v>
                </c:pt>
                <c:pt idx="684">
                  <c:v>0.53999999999999981</c:v>
                </c:pt>
                <c:pt idx="685">
                  <c:v>0.35999999999999943</c:v>
                </c:pt>
                <c:pt idx="686">
                  <c:v>-4.000000000000057E-2</c:v>
                </c:pt>
                <c:pt idx="687">
                  <c:v>0.3</c:v>
                </c:pt>
                <c:pt idx="688">
                  <c:v>0.43999999999999984</c:v>
                </c:pt>
                <c:pt idx="689">
                  <c:v>9.9999999999999284E-2</c:v>
                </c:pt>
                <c:pt idx="690">
                  <c:v>0.17999999999999899</c:v>
                </c:pt>
                <c:pt idx="691">
                  <c:v>0.17999999999999972</c:v>
                </c:pt>
                <c:pt idx="692">
                  <c:v>5.9999999999999429E-2</c:v>
                </c:pt>
                <c:pt idx="693">
                  <c:v>7.999999999999971E-2</c:v>
                </c:pt>
                <c:pt idx="694">
                  <c:v>0.15999999999999942</c:v>
                </c:pt>
                <c:pt idx="695">
                  <c:v>-0.1</c:v>
                </c:pt>
                <c:pt idx="696">
                  <c:v>-2.0000000000000285E-2</c:v>
                </c:pt>
                <c:pt idx="697">
                  <c:v>-0.23999999999999985</c:v>
                </c:pt>
                <c:pt idx="698">
                  <c:v>-0.31999999999999956</c:v>
                </c:pt>
                <c:pt idx="699">
                  <c:v>-0.29999999999999927</c:v>
                </c:pt>
                <c:pt idx="700">
                  <c:v>-7.9999999999999002E-2</c:v>
                </c:pt>
                <c:pt idx="701">
                  <c:v>-0.37999999999999901</c:v>
                </c:pt>
                <c:pt idx="702">
                  <c:v>-0.13999999999999915</c:v>
                </c:pt>
                <c:pt idx="703">
                  <c:v>-0.19999999999999929</c:v>
                </c:pt>
                <c:pt idx="704">
                  <c:v>-0.7399999999999991</c:v>
                </c:pt>
                <c:pt idx="705">
                  <c:v>-0.73999999999999988</c:v>
                </c:pt>
                <c:pt idx="706">
                  <c:v>-0.4799999999999997</c:v>
                </c:pt>
                <c:pt idx="707">
                  <c:v>-0.46000000000000013</c:v>
                </c:pt>
                <c:pt idx="708">
                  <c:v>-0.4199999999999996</c:v>
                </c:pt>
                <c:pt idx="709">
                  <c:v>-0.21999999999999958</c:v>
                </c:pt>
                <c:pt idx="710">
                  <c:v>-9.9999999999999284E-2</c:v>
                </c:pt>
                <c:pt idx="711">
                  <c:v>-0.1</c:v>
                </c:pt>
                <c:pt idx="712">
                  <c:v>-0.37999999999999973</c:v>
                </c:pt>
                <c:pt idx="713">
                  <c:v>-0.52000000000000024</c:v>
                </c:pt>
                <c:pt idx="714">
                  <c:v>-0.50000000000000067</c:v>
                </c:pt>
                <c:pt idx="715">
                  <c:v>-0.64000000000000123</c:v>
                </c:pt>
                <c:pt idx="716">
                  <c:v>-0.68000000000000038</c:v>
                </c:pt>
                <c:pt idx="717">
                  <c:v>-0.56000000000000083</c:v>
                </c:pt>
                <c:pt idx="718">
                  <c:v>-0.14000000000000057</c:v>
                </c:pt>
                <c:pt idx="719">
                  <c:v>-7.1054273576010023E-16</c:v>
                </c:pt>
                <c:pt idx="720">
                  <c:v>0.16000000000000014</c:v>
                </c:pt>
                <c:pt idx="721">
                  <c:v>3.9999999999999855E-2</c:v>
                </c:pt>
                <c:pt idx="722">
                  <c:v>0.3</c:v>
                </c:pt>
                <c:pt idx="723">
                  <c:v>-8.0000000000000432E-2</c:v>
                </c:pt>
                <c:pt idx="724">
                  <c:v>0.23999999999999985</c:v>
                </c:pt>
                <c:pt idx="725">
                  <c:v>0.19999999999999929</c:v>
                </c:pt>
                <c:pt idx="726">
                  <c:v>0.33999999999999914</c:v>
                </c:pt>
                <c:pt idx="727">
                  <c:v>0.43999999999999917</c:v>
                </c:pt>
                <c:pt idx="728">
                  <c:v>1.0599999999999994</c:v>
                </c:pt>
                <c:pt idx="729">
                  <c:v>0.8600000000000001</c:v>
                </c:pt>
                <c:pt idx="730">
                  <c:v>0.62000000000000033</c:v>
                </c:pt>
                <c:pt idx="731">
                  <c:v>0.33999999999999986</c:v>
                </c:pt>
                <c:pt idx="732">
                  <c:v>6.0000000000000143E-2</c:v>
                </c:pt>
                <c:pt idx="733">
                  <c:v>-0.8</c:v>
                </c:pt>
                <c:pt idx="734">
                  <c:v>-0.68000000000000038</c:v>
                </c:pt>
                <c:pt idx="735">
                  <c:v>-0.40000000000000069</c:v>
                </c:pt>
                <c:pt idx="736">
                  <c:v>1.9999999999999574E-2</c:v>
                </c:pt>
                <c:pt idx="737">
                  <c:v>0.31999999999999956</c:v>
                </c:pt>
                <c:pt idx="738">
                  <c:v>0.33999999999999914</c:v>
                </c:pt>
                <c:pt idx="739">
                  <c:v>-8.000000000000114E-2</c:v>
                </c:pt>
                <c:pt idx="740">
                  <c:v>-0.34000000000000058</c:v>
                </c:pt>
                <c:pt idx="741">
                  <c:v>-0.18000000000000044</c:v>
                </c:pt>
                <c:pt idx="742">
                  <c:v>-0.56000000000000016</c:v>
                </c:pt>
                <c:pt idx="743">
                  <c:v>-0.23999999999999985</c:v>
                </c:pt>
                <c:pt idx="744">
                  <c:v>8.0000000000000432E-2</c:v>
                </c:pt>
                <c:pt idx="745">
                  <c:v>0.17999999999999972</c:v>
                </c:pt>
                <c:pt idx="746">
                  <c:v>-0.46000000000000013</c:v>
                </c:pt>
                <c:pt idx="747">
                  <c:v>-0.62000000000000099</c:v>
                </c:pt>
                <c:pt idx="748">
                  <c:v>-0.68000000000000038</c:v>
                </c:pt>
                <c:pt idx="749">
                  <c:v>-0.64000000000000057</c:v>
                </c:pt>
                <c:pt idx="750">
                  <c:v>-0.48000000000000043</c:v>
                </c:pt>
                <c:pt idx="751">
                  <c:v>-0.58000000000000118</c:v>
                </c:pt>
                <c:pt idx="752">
                  <c:v>-0.50000000000000144</c:v>
                </c:pt>
                <c:pt idx="753">
                  <c:v>-0.10000000000000213</c:v>
                </c:pt>
                <c:pt idx="754">
                  <c:v>-6.0000000000002274E-2</c:v>
                </c:pt>
                <c:pt idx="755">
                  <c:v>-0.54000000000000203</c:v>
                </c:pt>
                <c:pt idx="756">
                  <c:v>-0.20000000000000143</c:v>
                </c:pt>
                <c:pt idx="757">
                  <c:v>0.12000000000000029</c:v>
                </c:pt>
                <c:pt idx="758">
                  <c:v>-0.31999999999999884</c:v>
                </c:pt>
                <c:pt idx="759">
                  <c:v>-0.39999999999999858</c:v>
                </c:pt>
                <c:pt idx="760">
                  <c:v>-0.31999999999999884</c:v>
                </c:pt>
                <c:pt idx="761">
                  <c:v>-0.33999999999999914</c:v>
                </c:pt>
                <c:pt idx="762">
                  <c:v>-0.12000000000000029</c:v>
                </c:pt>
                <c:pt idx="763">
                  <c:v>0.22000000000000028</c:v>
                </c:pt>
                <c:pt idx="764">
                  <c:v>0.23999999999999916</c:v>
                </c:pt>
                <c:pt idx="765">
                  <c:v>0.65999999999999948</c:v>
                </c:pt>
                <c:pt idx="766">
                  <c:v>0.4799999999999997</c:v>
                </c:pt>
                <c:pt idx="767">
                  <c:v>0.43999999999999917</c:v>
                </c:pt>
                <c:pt idx="768">
                  <c:v>0.35999999999999799</c:v>
                </c:pt>
                <c:pt idx="769">
                  <c:v>0.45999999999999941</c:v>
                </c:pt>
                <c:pt idx="770">
                  <c:v>0.41999999999999887</c:v>
                </c:pt>
                <c:pt idx="771">
                  <c:v>1.1399999999999992</c:v>
                </c:pt>
                <c:pt idx="772">
                  <c:v>1.2399999999999998</c:v>
                </c:pt>
                <c:pt idx="773">
                  <c:v>1.1999999999999993</c:v>
                </c:pt>
                <c:pt idx="774">
                  <c:v>1.2399999999999984</c:v>
                </c:pt>
                <c:pt idx="775">
                  <c:v>1.3199999999999996</c:v>
                </c:pt>
                <c:pt idx="776">
                  <c:v>1.3399999999999992</c:v>
                </c:pt>
                <c:pt idx="777">
                  <c:v>1.3599999999999994</c:v>
                </c:pt>
                <c:pt idx="778">
                  <c:v>1.2799999999999998</c:v>
                </c:pt>
                <c:pt idx="779">
                  <c:v>1.5800000000000005</c:v>
                </c:pt>
                <c:pt idx="780">
                  <c:v>1.56</c:v>
                </c:pt>
                <c:pt idx="781">
                  <c:v>1.3400000000000005</c:v>
                </c:pt>
                <c:pt idx="782">
                  <c:v>1.0200000000000002</c:v>
                </c:pt>
                <c:pt idx="783">
                  <c:v>0.96000000000000085</c:v>
                </c:pt>
                <c:pt idx="784">
                  <c:v>0.96000000000000085</c:v>
                </c:pt>
                <c:pt idx="785">
                  <c:v>1.4400000000000006</c:v>
                </c:pt>
                <c:pt idx="786">
                  <c:v>1</c:v>
                </c:pt>
                <c:pt idx="787">
                  <c:v>1.06</c:v>
                </c:pt>
                <c:pt idx="788">
                  <c:v>1.1200000000000003</c:v>
                </c:pt>
                <c:pt idx="789">
                  <c:v>0.8</c:v>
                </c:pt>
                <c:pt idx="790">
                  <c:v>0.46000000000000013</c:v>
                </c:pt>
                <c:pt idx="791">
                  <c:v>1.2000000000000006</c:v>
                </c:pt>
                <c:pt idx="792">
                  <c:v>1.3600000000000008</c:v>
                </c:pt>
                <c:pt idx="793">
                  <c:v>1.5800000000000005</c:v>
                </c:pt>
                <c:pt idx="794">
                  <c:v>1.5400000000000005</c:v>
                </c:pt>
                <c:pt idx="795">
                  <c:v>0.94000000000000061</c:v>
                </c:pt>
                <c:pt idx="796">
                  <c:v>0.82000000000000028</c:v>
                </c:pt>
                <c:pt idx="797">
                  <c:v>0.46000000000000013</c:v>
                </c:pt>
                <c:pt idx="798">
                  <c:v>0.44000000000000056</c:v>
                </c:pt>
                <c:pt idx="799">
                  <c:v>-1.9999999999999574E-2</c:v>
                </c:pt>
                <c:pt idx="800">
                  <c:v>0.6</c:v>
                </c:pt>
                <c:pt idx="801">
                  <c:v>0.13999999999999985</c:v>
                </c:pt>
                <c:pt idx="802">
                  <c:v>8.0000000000000432E-2</c:v>
                </c:pt>
                <c:pt idx="803">
                  <c:v>-0.16000000000000014</c:v>
                </c:pt>
                <c:pt idx="804">
                  <c:v>-0.1</c:v>
                </c:pt>
                <c:pt idx="805">
                  <c:v>4.000000000000057E-2</c:v>
                </c:pt>
                <c:pt idx="806">
                  <c:v>0.26000000000000012</c:v>
                </c:pt>
                <c:pt idx="807">
                  <c:v>0.67999999999999972</c:v>
                </c:pt>
                <c:pt idx="808">
                  <c:v>0.5</c:v>
                </c:pt>
                <c:pt idx="809">
                  <c:v>0.48000000000000043</c:v>
                </c:pt>
                <c:pt idx="810">
                  <c:v>4.000000000000057E-2</c:v>
                </c:pt>
                <c:pt idx="811">
                  <c:v>-7.9999999999999002E-2</c:v>
                </c:pt>
                <c:pt idx="812">
                  <c:v>-0.17999999999999899</c:v>
                </c:pt>
                <c:pt idx="813">
                  <c:v>0.42000000000000026</c:v>
                </c:pt>
                <c:pt idx="814">
                  <c:v>0.96000000000000019</c:v>
                </c:pt>
                <c:pt idx="815">
                  <c:v>1.1199999999999997</c:v>
                </c:pt>
                <c:pt idx="816">
                  <c:v>1.0799999999999996</c:v>
                </c:pt>
                <c:pt idx="817">
                  <c:v>0.97999999999999976</c:v>
                </c:pt>
                <c:pt idx="818">
                  <c:v>0.90000000000000069</c:v>
                </c:pt>
                <c:pt idx="819">
                  <c:v>0.64000000000000057</c:v>
                </c:pt>
                <c:pt idx="820">
                  <c:v>6.0000000000000851E-2</c:v>
                </c:pt>
                <c:pt idx="821">
                  <c:v>0.16000000000000086</c:v>
                </c:pt>
                <c:pt idx="822">
                  <c:v>6.0000000000000143E-2</c:v>
                </c:pt>
                <c:pt idx="823">
                  <c:v>0.13999999999999985</c:v>
                </c:pt>
                <c:pt idx="824">
                  <c:v>3.9999999999999855E-2</c:v>
                </c:pt>
                <c:pt idx="825">
                  <c:v>0.49999999999999928</c:v>
                </c:pt>
                <c:pt idx="826">
                  <c:v>0.27999999999999903</c:v>
                </c:pt>
                <c:pt idx="827">
                  <c:v>0.27999999999999969</c:v>
                </c:pt>
                <c:pt idx="828">
                  <c:v>9.9999999999999284E-2</c:v>
                </c:pt>
                <c:pt idx="829">
                  <c:v>-0.26000000000000084</c:v>
                </c:pt>
                <c:pt idx="830">
                  <c:v>-0.12000000000000029</c:v>
                </c:pt>
                <c:pt idx="831">
                  <c:v>0.24000000000000057</c:v>
                </c:pt>
                <c:pt idx="832">
                  <c:v>0.28000000000000042</c:v>
                </c:pt>
                <c:pt idx="833">
                  <c:v>0.28000000000000042</c:v>
                </c:pt>
                <c:pt idx="834">
                  <c:v>0.72000000000000031</c:v>
                </c:pt>
                <c:pt idx="835">
                  <c:v>0.62000000000000033</c:v>
                </c:pt>
                <c:pt idx="836">
                  <c:v>0.45999999999999941</c:v>
                </c:pt>
                <c:pt idx="837">
                  <c:v>0.69999999999999929</c:v>
                </c:pt>
                <c:pt idx="838">
                  <c:v>0.4799999999999997</c:v>
                </c:pt>
                <c:pt idx="839">
                  <c:v>0.75999999999999945</c:v>
                </c:pt>
                <c:pt idx="840">
                  <c:v>0.79999999999999927</c:v>
                </c:pt>
                <c:pt idx="841">
                  <c:v>1.0599999999999994</c:v>
                </c:pt>
                <c:pt idx="842">
                  <c:v>0.8</c:v>
                </c:pt>
                <c:pt idx="843">
                  <c:v>0.75999999999999945</c:v>
                </c:pt>
                <c:pt idx="844">
                  <c:v>0.3</c:v>
                </c:pt>
                <c:pt idx="845">
                  <c:v>0.2</c:v>
                </c:pt>
                <c:pt idx="846">
                  <c:v>-5.9999999999999429E-2</c:v>
                </c:pt>
                <c:pt idx="847">
                  <c:v>0.22000000000000028</c:v>
                </c:pt>
                <c:pt idx="848">
                  <c:v>0.10000000000000071</c:v>
                </c:pt>
                <c:pt idx="849">
                  <c:v>0.36000000000000015</c:v>
                </c:pt>
                <c:pt idx="850">
                  <c:v>0.32000000000000028</c:v>
                </c:pt>
                <c:pt idx="851">
                  <c:v>0.2</c:v>
                </c:pt>
                <c:pt idx="852">
                  <c:v>-2.0000000000000285E-2</c:v>
                </c:pt>
                <c:pt idx="853">
                  <c:v>0.11999999999999958</c:v>
                </c:pt>
                <c:pt idx="854">
                  <c:v>5.9999999999999429E-2</c:v>
                </c:pt>
                <c:pt idx="855">
                  <c:v>1.9999999999999574E-2</c:v>
                </c:pt>
                <c:pt idx="856">
                  <c:v>7.999999999999971E-2</c:v>
                </c:pt>
                <c:pt idx="857">
                  <c:v>3.9999999999999855E-2</c:v>
                </c:pt>
                <c:pt idx="858">
                  <c:v>-0.17999999999999972</c:v>
                </c:pt>
                <c:pt idx="859">
                  <c:v>-0.61999999999999889</c:v>
                </c:pt>
                <c:pt idx="860">
                  <c:v>-0.51999999999999891</c:v>
                </c:pt>
                <c:pt idx="861">
                  <c:v>-0.7399999999999991</c:v>
                </c:pt>
                <c:pt idx="862">
                  <c:v>-0.75999999999999945</c:v>
                </c:pt>
                <c:pt idx="863">
                  <c:v>-0.55999999999999939</c:v>
                </c:pt>
                <c:pt idx="864">
                  <c:v>-0.26000000000000012</c:v>
                </c:pt>
                <c:pt idx="865">
                  <c:v>-0.5800000000000004</c:v>
                </c:pt>
                <c:pt idx="866">
                  <c:v>-0.26000000000000084</c:v>
                </c:pt>
                <c:pt idx="867">
                  <c:v>-0.28000000000000114</c:v>
                </c:pt>
                <c:pt idx="868">
                  <c:v>-0.32000000000000173</c:v>
                </c:pt>
                <c:pt idx="869">
                  <c:v>-0.14000000000000129</c:v>
                </c:pt>
                <c:pt idx="870">
                  <c:v>0.25999999999999873</c:v>
                </c:pt>
                <c:pt idx="871">
                  <c:v>0.17999999999999972</c:v>
                </c:pt>
                <c:pt idx="872">
                  <c:v>0</c:v>
                </c:pt>
                <c:pt idx="873">
                  <c:v>0.24000000000000057</c:v>
                </c:pt>
                <c:pt idx="874">
                  <c:v>0.24000000000000057</c:v>
                </c:pt>
                <c:pt idx="875">
                  <c:v>-0.15999999999999942</c:v>
                </c:pt>
                <c:pt idx="876">
                  <c:v>0.15999999999999942</c:v>
                </c:pt>
                <c:pt idx="877">
                  <c:v>0.44000000000000056</c:v>
                </c:pt>
                <c:pt idx="878">
                  <c:v>0.66000000000000081</c:v>
                </c:pt>
                <c:pt idx="879">
                  <c:v>0.6</c:v>
                </c:pt>
                <c:pt idx="880">
                  <c:v>0.91999999999999882</c:v>
                </c:pt>
                <c:pt idx="881">
                  <c:v>0.75999999999999945</c:v>
                </c:pt>
                <c:pt idx="882">
                  <c:v>1.0599999999999994</c:v>
                </c:pt>
                <c:pt idx="883">
                  <c:v>0.61999999999999889</c:v>
                </c:pt>
                <c:pt idx="884">
                  <c:v>0.55999999999999939</c:v>
                </c:pt>
                <c:pt idx="885">
                  <c:v>0.44000000000000056</c:v>
                </c:pt>
                <c:pt idx="886">
                  <c:v>0.56000000000000083</c:v>
                </c:pt>
                <c:pt idx="887">
                  <c:v>0.17999999999999972</c:v>
                </c:pt>
                <c:pt idx="888">
                  <c:v>0.72000000000000031</c:v>
                </c:pt>
                <c:pt idx="889">
                  <c:v>0.94000000000000061</c:v>
                </c:pt>
                <c:pt idx="890">
                  <c:v>1.2800000000000011</c:v>
                </c:pt>
                <c:pt idx="891">
                  <c:v>1.3200000000000003</c:v>
                </c:pt>
                <c:pt idx="892">
                  <c:v>1.5799999999999996</c:v>
                </c:pt>
                <c:pt idx="893">
                  <c:v>1.3799999999999983</c:v>
                </c:pt>
                <c:pt idx="894">
                  <c:v>1.3999999999999986</c:v>
                </c:pt>
                <c:pt idx="895">
                  <c:v>0.8199999999999974</c:v>
                </c:pt>
                <c:pt idx="896">
                  <c:v>0.57999999999999829</c:v>
                </c:pt>
                <c:pt idx="897">
                  <c:v>0.63999999999999913</c:v>
                </c:pt>
                <c:pt idx="898">
                  <c:v>0.43999999999999917</c:v>
                </c:pt>
                <c:pt idx="899">
                  <c:v>0.33999999999999914</c:v>
                </c:pt>
                <c:pt idx="900">
                  <c:v>0.72000000000000031</c:v>
                </c:pt>
                <c:pt idx="901">
                  <c:v>0.92000000000000026</c:v>
                </c:pt>
                <c:pt idx="902">
                  <c:v>0.66000000000000081</c:v>
                </c:pt>
                <c:pt idx="903">
                  <c:v>0.58000000000000251</c:v>
                </c:pt>
                <c:pt idx="904">
                  <c:v>0.88000000000000111</c:v>
                </c:pt>
                <c:pt idx="905">
                  <c:v>0.62000000000000166</c:v>
                </c:pt>
                <c:pt idx="906">
                  <c:v>0.30000000000000143</c:v>
                </c:pt>
                <c:pt idx="907">
                  <c:v>0.26000000000000084</c:v>
                </c:pt>
                <c:pt idx="908">
                  <c:v>0.4</c:v>
                </c:pt>
                <c:pt idx="909">
                  <c:v>0.22000000000000169</c:v>
                </c:pt>
                <c:pt idx="910">
                  <c:v>0.24000000000000057</c:v>
                </c:pt>
                <c:pt idx="911">
                  <c:v>0.35999999999999943</c:v>
                </c:pt>
                <c:pt idx="912">
                  <c:v>0.2</c:v>
                </c:pt>
                <c:pt idx="913">
                  <c:v>0.5</c:v>
                </c:pt>
                <c:pt idx="914">
                  <c:v>0.5</c:v>
                </c:pt>
                <c:pt idx="915">
                  <c:v>0.62000000000000033</c:v>
                </c:pt>
                <c:pt idx="916">
                  <c:v>1.040000000000002</c:v>
                </c:pt>
                <c:pt idx="917">
                  <c:v>1.4600000000000009</c:v>
                </c:pt>
                <c:pt idx="918">
                  <c:v>1.4600000000000009</c:v>
                </c:pt>
                <c:pt idx="919">
                  <c:v>1.5400000000000005</c:v>
                </c:pt>
                <c:pt idx="920">
                  <c:v>1.9000000000000015</c:v>
                </c:pt>
                <c:pt idx="921">
                  <c:v>1.4000000000000015</c:v>
                </c:pt>
                <c:pt idx="922">
                  <c:v>1.3600000000000008</c:v>
                </c:pt>
                <c:pt idx="923">
                  <c:v>0.98000000000000109</c:v>
                </c:pt>
                <c:pt idx="924">
                  <c:v>1.0800000000000012</c:v>
                </c:pt>
                <c:pt idx="925">
                  <c:v>1.0200000000000002</c:v>
                </c:pt>
                <c:pt idx="926">
                  <c:v>1.2599999999999993</c:v>
                </c:pt>
                <c:pt idx="927">
                  <c:v>1.3</c:v>
                </c:pt>
                <c:pt idx="928">
                  <c:v>1.5799999999999996</c:v>
                </c:pt>
                <c:pt idx="929">
                  <c:v>1.2399999999999991</c:v>
                </c:pt>
                <c:pt idx="930">
                  <c:v>1.2199999999999989</c:v>
                </c:pt>
                <c:pt idx="931">
                  <c:v>0.85999999999999943</c:v>
                </c:pt>
                <c:pt idx="932">
                  <c:v>0.65999999999999948</c:v>
                </c:pt>
                <c:pt idx="933">
                  <c:v>0.57999999999999974</c:v>
                </c:pt>
                <c:pt idx="934">
                  <c:v>0.94000000000000061</c:v>
                </c:pt>
                <c:pt idx="935">
                  <c:v>0.90000000000000069</c:v>
                </c:pt>
                <c:pt idx="936">
                  <c:v>1.2200000000000011</c:v>
                </c:pt>
                <c:pt idx="937">
                  <c:v>1.4800000000000004</c:v>
                </c:pt>
                <c:pt idx="938">
                  <c:v>1.1399999999999999</c:v>
                </c:pt>
                <c:pt idx="939">
                  <c:v>1.0399999999999998</c:v>
                </c:pt>
                <c:pt idx="940">
                  <c:v>1</c:v>
                </c:pt>
                <c:pt idx="941">
                  <c:v>0.89999999999999925</c:v>
                </c:pt>
                <c:pt idx="942">
                  <c:v>0.78000000000000047</c:v>
                </c:pt>
                <c:pt idx="943">
                  <c:v>1.0800000000000012</c:v>
                </c:pt>
                <c:pt idx="944">
                  <c:v>0.87999999999999967</c:v>
                </c:pt>
                <c:pt idx="945">
                  <c:v>0.99999999999999933</c:v>
                </c:pt>
                <c:pt idx="946">
                  <c:v>0.79999999999999927</c:v>
                </c:pt>
                <c:pt idx="947">
                  <c:v>0.63999999999999913</c:v>
                </c:pt>
                <c:pt idx="948">
                  <c:v>0.75999999999999868</c:v>
                </c:pt>
                <c:pt idx="949">
                  <c:v>0.8600000000000001</c:v>
                </c:pt>
                <c:pt idx="950">
                  <c:v>1.1600000000000001</c:v>
                </c:pt>
                <c:pt idx="951">
                  <c:v>1.36</c:v>
                </c:pt>
                <c:pt idx="952">
                  <c:v>1.36</c:v>
                </c:pt>
                <c:pt idx="953">
                  <c:v>1.3200000000000003</c:v>
                </c:pt>
                <c:pt idx="954">
                  <c:v>1.1799999999999997</c:v>
                </c:pt>
                <c:pt idx="955">
                  <c:v>1.0799999999999996</c:v>
                </c:pt>
                <c:pt idx="956">
                  <c:v>1.1399999999999999</c:v>
                </c:pt>
                <c:pt idx="957">
                  <c:v>1.3399999999999999</c:v>
                </c:pt>
                <c:pt idx="958">
                  <c:v>1.3999999999999992</c:v>
                </c:pt>
                <c:pt idx="959">
                  <c:v>1.7199999999999995</c:v>
                </c:pt>
                <c:pt idx="960">
                  <c:v>1.9</c:v>
                </c:pt>
                <c:pt idx="961">
                  <c:v>2.0200000000000005</c:v>
                </c:pt>
                <c:pt idx="962">
                  <c:v>2.3200000000000012</c:v>
                </c:pt>
                <c:pt idx="963">
                  <c:v>2.160000000000001</c:v>
                </c:pt>
                <c:pt idx="964">
                  <c:v>2.2200000000000002</c:v>
                </c:pt>
                <c:pt idx="965">
                  <c:v>1.86</c:v>
                </c:pt>
                <c:pt idx="966">
                  <c:v>2.38</c:v>
                </c:pt>
                <c:pt idx="967">
                  <c:v>2.5599999999999987</c:v>
                </c:pt>
                <c:pt idx="968">
                  <c:v>2.8599999999999994</c:v>
                </c:pt>
                <c:pt idx="969">
                  <c:v>2.6399999999999992</c:v>
                </c:pt>
                <c:pt idx="970">
                  <c:v>2.6799999999999988</c:v>
                </c:pt>
                <c:pt idx="971">
                  <c:v>1.9199999999999988</c:v>
                </c:pt>
                <c:pt idx="972">
                  <c:v>1.7599999999999987</c:v>
                </c:pt>
                <c:pt idx="973">
                  <c:v>1.5599999999999987</c:v>
                </c:pt>
                <c:pt idx="974">
                  <c:v>1.8999999999999992</c:v>
                </c:pt>
                <c:pt idx="975">
                  <c:v>1.7399999999999991</c:v>
                </c:pt>
                <c:pt idx="976">
                  <c:v>1.8799999999999997</c:v>
                </c:pt>
                <c:pt idx="977">
                  <c:v>1.6000000000000008</c:v>
                </c:pt>
                <c:pt idx="978">
                  <c:v>1.4600000000000009</c:v>
                </c:pt>
                <c:pt idx="979">
                  <c:v>0.88000000000000045</c:v>
                </c:pt>
                <c:pt idx="980">
                  <c:v>0.56000000000000083</c:v>
                </c:pt>
                <c:pt idx="981">
                  <c:v>0.70000000000000073</c:v>
                </c:pt>
                <c:pt idx="982">
                  <c:v>0.93999999999999984</c:v>
                </c:pt>
                <c:pt idx="983">
                  <c:v>1.4999999999999993</c:v>
                </c:pt>
                <c:pt idx="984">
                  <c:v>1.5799999999999996</c:v>
                </c:pt>
                <c:pt idx="985">
                  <c:v>1.7799999999999998</c:v>
                </c:pt>
                <c:pt idx="986">
                  <c:v>1.8399999999999992</c:v>
                </c:pt>
                <c:pt idx="987">
                  <c:v>1.3799999999999997</c:v>
                </c:pt>
                <c:pt idx="988">
                  <c:v>1.0399999999999998</c:v>
                </c:pt>
                <c:pt idx="989">
                  <c:v>1.2200000000000002</c:v>
                </c:pt>
                <c:pt idx="990">
                  <c:v>1.3399999999999999</c:v>
                </c:pt>
                <c:pt idx="991">
                  <c:v>1.2000000000000006</c:v>
                </c:pt>
                <c:pt idx="992">
                  <c:v>1.6000000000000008</c:v>
                </c:pt>
                <c:pt idx="993">
                  <c:v>1.4000000000000008</c:v>
                </c:pt>
                <c:pt idx="994">
                  <c:v>1.6600000000000001</c:v>
                </c:pt>
                <c:pt idx="995">
                  <c:v>1.8</c:v>
                </c:pt>
                <c:pt idx="996">
                  <c:v>2</c:v>
                </c:pt>
                <c:pt idx="997">
                  <c:v>2.0599999999999996</c:v>
                </c:pt>
                <c:pt idx="998">
                  <c:v>2.2399999999999998</c:v>
                </c:pt>
                <c:pt idx="999">
                  <c:v>2.0800000000000005</c:v>
                </c:pt>
                <c:pt idx="1000">
                  <c:v>1.7200000000000011</c:v>
                </c:pt>
                <c:pt idx="1001">
                  <c:v>1.4600000000000002</c:v>
                </c:pt>
                <c:pt idx="1002">
                  <c:v>1.0400000000000005</c:v>
                </c:pt>
                <c:pt idx="1003">
                  <c:v>1.2200000000000002</c:v>
                </c:pt>
                <c:pt idx="1004">
                  <c:v>1.1799999999999997</c:v>
                </c:pt>
                <c:pt idx="1005">
                  <c:v>1.2199999999999995</c:v>
                </c:pt>
                <c:pt idx="1006">
                  <c:v>1.2200000000000002</c:v>
                </c:pt>
                <c:pt idx="1007">
                  <c:v>1.4200000000000004</c:v>
                </c:pt>
                <c:pt idx="1008">
                  <c:v>1.1400000000000006</c:v>
                </c:pt>
                <c:pt idx="1009">
                  <c:v>1.0400000000000005</c:v>
                </c:pt>
                <c:pt idx="1010">
                  <c:v>0.8600000000000001</c:v>
                </c:pt>
                <c:pt idx="1011">
                  <c:v>0.6</c:v>
                </c:pt>
                <c:pt idx="1012">
                  <c:v>0.4</c:v>
                </c:pt>
                <c:pt idx="1013">
                  <c:v>0.46000000000000013</c:v>
                </c:pt>
                <c:pt idx="1014">
                  <c:v>-3.9999999999999855E-2</c:v>
                </c:pt>
                <c:pt idx="1015">
                  <c:v>0.24000000000000057</c:v>
                </c:pt>
                <c:pt idx="1016">
                  <c:v>0.24000000000000057</c:v>
                </c:pt>
                <c:pt idx="1017">
                  <c:v>0.24000000000000057</c:v>
                </c:pt>
                <c:pt idx="1018">
                  <c:v>0.43999999999999984</c:v>
                </c:pt>
                <c:pt idx="1019">
                  <c:v>1.0000000000000004</c:v>
                </c:pt>
                <c:pt idx="1020">
                  <c:v>0.95999999999999974</c:v>
                </c:pt>
                <c:pt idx="1021">
                  <c:v>1.0199999999999991</c:v>
                </c:pt>
                <c:pt idx="1022">
                  <c:v>0.77999999999999936</c:v>
                </c:pt>
                <c:pt idx="1023">
                  <c:v>0.39999999999999963</c:v>
                </c:pt>
                <c:pt idx="1024">
                  <c:v>-6.0000000000000851E-2</c:v>
                </c:pt>
                <c:pt idx="1025">
                  <c:v>-0.13999999999999985</c:v>
                </c:pt>
                <c:pt idx="1026">
                  <c:v>-0.37999999999999901</c:v>
                </c:pt>
                <c:pt idx="1027">
                  <c:v>-0.45999999999999874</c:v>
                </c:pt>
                <c:pt idx="1028">
                  <c:v>-0.47999999999999832</c:v>
                </c:pt>
                <c:pt idx="1029">
                  <c:v>-7.9999999999998295E-2</c:v>
                </c:pt>
                <c:pt idx="1030">
                  <c:v>8.000000000000114E-2</c:v>
                </c:pt>
                <c:pt idx="1031">
                  <c:v>0.52000000000000024</c:v>
                </c:pt>
                <c:pt idx="1032">
                  <c:v>0.57999999999999974</c:v>
                </c:pt>
                <c:pt idx="1033">
                  <c:v>0.37999999999999901</c:v>
                </c:pt>
                <c:pt idx="1034">
                  <c:v>0.29999999999999927</c:v>
                </c:pt>
                <c:pt idx="1035">
                  <c:v>0.29999999999999927</c:v>
                </c:pt>
                <c:pt idx="1036">
                  <c:v>0.21999999999999958</c:v>
                </c:pt>
                <c:pt idx="1037">
                  <c:v>0.4199999999999996</c:v>
                </c:pt>
                <c:pt idx="1038">
                  <c:v>0.83999999999999986</c:v>
                </c:pt>
                <c:pt idx="1039">
                  <c:v>0.75999999999999945</c:v>
                </c:pt>
                <c:pt idx="1040">
                  <c:v>0.71999999999999886</c:v>
                </c:pt>
                <c:pt idx="1041">
                  <c:v>0.67999999999999905</c:v>
                </c:pt>
                <c:pt idx="1042">
                  <c:v>0.43999999999999917</c:v>
                </c:pt>
                <c:pt idx="1043">
                  <c:v>7.9999999999999002E-2</c:v>
                </c:pt>
                <c:pt idx="1044">
                  <c:v>0.43999999999999917</c:v>
                </c:pt>
                <c:pt idx="1045">
                  <c:v>0.37999999999999973</c:v>
                </c:pt>
                <c:pt idx="1046">
                  <c:v>0.49999999999999928</c:v>
                </c:pt>
                <c:pt idx="1047">
                  <c:v>1.1199999999999988</c:v>
                </c:pt>
                <c:pt idx="1048">
                  <c:v>1.2799999999999989</c:v>
                </c:pt>
                <c:pt idx="1049">
                  <c:v>0.7399999999999991</c:v>
                </c:pt>
                <c:pt idx="1050">
                  <c:v>0.55999999999999939</c:v>
                </c:pt>
                <c:pt idx="1051">
                  <c:v>1.9999999999999574E-2</c:v>
                </c:pt>
                <c:pt idx="1052">
                  <c:v>-0.21999999999999958</c:v>
                </c:pt>
                <c:pt idx="1053">
                  <c:v>-0.17999999999999972</c:v>
                </c:pt>
                <c:pt idx="1054">
                  <c:v>-7.999999999999971E-2</c:v>
                </c:pt>
                <c:pt idx="1055">
                  <c:v>-1.9999999999999574E-2</c:v>
                </c:pt>
                <c:pt idx="1056">
                  <c:v>0.56000000000000083</c:v>
                </c:pt>
                <c:pt idx="1057">
                  <c:v>0.38000000000000045</c:v>
                </c:pt>
                <c:pt idx="1058">
                  <c:v>0.28000000000000042</c:v>
                </c:pt>
                <c:pt idx="1059">
                  <c:v>0.30000000000000071</c:v>
                </c:pt>
                <c:pt idx="1060">
                  <c:v>0.34000000000000058</c:v>
                </c:pt>
                <c:pt idx="1061">
                  <c:v>0.22000000000000028</c:v>
                </c:pt>
                <c:pt idx="1062">
                  <c:v>0.56000000000000016</c:v>
                </c:pt>
                <c:pt idx="1063">
                  <c:v>0.38000000000000045</c:v>
                </c:pt>
                <c:pt idx="1064">
                  <c:v>0.6</c:v>
                </c:pt>
                <c:pt idx="1065">
                  <c:v>0.61999999999999955</c:v>
                </c:pt>
                <c:pt idx="1066">
                  <c:v>0.17999999999999972</c:v>
                </c:pt>
                <c:pt idx="1067">
                  <c:v>6.0000000000000143E-2</c:v>
                </c:pt>
                <c:pt idx="1068">
                  <c:v>0.4</c:v>
                </c:pt>
                <c:pt idx="1069">
                  <c:v>0.24000000000000057</c:v>
                </c:pt>
                <c:pt idx="1070">
                  <c:v>0.14000000000000057</c:v>
                </c:pt>
                <c:pt idx="1071">
                  <c:v>0.5800000000000004</c:v>
                </c:pt>
                <c:pt idx="1072">
                  <c:v>7.999999999999971E-2</c:v>
                </c:pt>
                <c:pt idx="1073">
                  <c:v>-0.12000000000000029</c:v>
                </c:pt>
                <c:pt idx="1074">
                  <c:v>-0.38000000000000045</c:v>
                </c:pt>
                <c:pt idx="1075">
                  <c:v>-0.48000000000000043</c:v>
                </c:pt>
                <c:pt idx="1076">
                  <c:v>-0.8</c:v>
                </c:pt>
                <c:pt idx="1077">
                  <c:v>-0.99999999999999967</c:v>
                </c:pt>
                <c:pt idx="1078">
                  <c:v>-1.3799999999999994</c:v>
                </c:pt>
                <c:pt idx="1079">
                  <c:v>-1.0799999999999994</c:v>
                </c:pt>
                <c:pt idx="1080">
                  <c:v>-0.91999999999999926</c:v>
                </c:pt>
                <c:pt idx="1081">
                  <c:v>-0.85999999999999943</c:v>
                </c:pt>
                <c:pt idx="1082">
                  <c:v>-0.55999999999999905</c:v>
                </c:pt>
                <c:pt idx="1083">
                  <c:v>-0.37999999999999934</c:v>
                </c:pt>
                <c:pt idx="1084">
                  <c:v>-0.29999999999999927</c:v>
                </c:pt>
                <c:pt idx="1085">
                  <c:v>-9.9999999999999284E-2</c:v>
                </c:pt>
                <c:pt idx="1086">
                  <c:v>2.0000000000000639E-2</c:v>
                </c:pt>
                <c:pt idx="1087">
                  <c:v>0.38000000000000006</c:v>
                </c:pt>
                <c:pt idx="1088">
                  <c:v>0.35999999999999976</c:v>
                </c:pt>
                <c:pt idx="1089">
                  <c:v>5.9999999999999429E-2</c:v>
                </c:pt>
                <c:pt idx="1090">
                  <c:v>-0.22000000000000064</c:v>
                </c:pt>
                <c:pt idx="1091">
                  <c:v>1.999999999999922E-2</c:v>
                </c:pt>
                <c:pt idx="1092">
                  <c:v>-0.20000000000000034</c:v>
                </c:pt>
                <c:pt idx="1093">
                  <c:v>-8.0000000000000071E-2</c:v>
                </c:pt>
                <c:pt idx="1094">
                  <c:v>0</c:v>
                </c:pt>
                <c:pt idx="1095">
                  <c:v>0.28000000000000008</c:v>
                </c:pt>
                <c:pt idx="1096">
                  <c:v>1.9999999999999928E-2</c:v>
                </c:pt>
                <c:pt idx="1097">
                  <c:v>-0.1</c:v>
                </c:pt>
                <c:pt idx="1098">
                  <c:v>0.18000000000000008</c:v>
                </c:pt>
                <c:pt idx="1099">
                  <c:v>7.999999999999971E-2</c:v>
                </c:pt>
                <c:pt idx="1100">
                  <c:v>-0.18000000000000044</c:v>
                </c:pt>
                <c:pt idx="1101">
                  <c:v>-0.34000000000000019</c:v>
                </c:pt>
                <c:pt idx="1102">
                  <c:v>-0.20000000000000034</c:v>
                </c:pt>
                <c:pt idx="1103">
                  <c:v>-0.52000000000000068</c:v>
                </c:pt>
                <c:pt idx="1104">
                  <c:v>-0.34000000000000019</c:v>
                </c:pt>
                <c:pt idx="1105">
                  <c:v>-0.31999999999999995</c:v>
                </c:pt>
                <c:pt idx="1106">
                  <c:v>-0.25999999999999979</c:v>
                </c:pt>
                <c:pt idx="1107">
                  <c:v>-0.75999999999999979</c:v>
                </c:pt>
                <c:pt idx="1108">
                  <c:v>-1.02</c:v>
                </c:pt>
                <c:pt idx="1109">
                  <c:v>-1.3</c:v>
                </c:pt>
                <c:pt idx="1110">
                  <c:v>-1.48</c:v>
                </c:pt>
                <c:pt idx="1111">
                  <c:v>-1.6800000000000004</c:v>
                </c:pt>
                <c:pt idx="1112">
                  <c:v>-1.4800000000000004</c:v>
                </c:pt>
                <c:pt idx="1113">
                  <c:v>-1.3399999999999999</c:v>
                </c:pt>
                <c:pt idx="1114">
                  <c:v>-1.22</c:v>
                </c:pt>
                <c:pt idx="1115">
                  <c:v>-1.06</c:v>
                </c:pt>
                <c:pt idx="1116">
                  <c:v>-0.99999999999999967</c:v>
                </c:pt>
                <c:pt idx="1117">
                  <c:v>-0.93999999999999984</c:v>
                </c:pt>
                <c:pt idx="1118">
                  <c:v>-0.96000000000000019</c:v>
                </c:pt>
                <c:pt idx="1119">
                  <c:v>-0.96000000000000019</c:v>
                </c:pt>
                <c:pt idx="1120">
                  <c:v>-0.91999999999999993</c:v>
                </c:pt>
                <c:pt idx="1121">
                  <c:v>-1.0799999999999996</c:v>
                </c:pt>
                <c:pt idx="1122">
                  <c:v>-0.89999999999999969</c:v>
                </c:pt>
                <c:pt idx="1123">
                  <c:v>-0.69999999999999962</c:v>
                </c:pt>
                <c:pt idx="1124">
                  <c:v>-0.77999999999999969</c:v>
                </c:pt>
                <c:pt idx="1125">
                  <c:v>-0.95999999999999974</c:v>
                </c:pt>
                <c:pt idx="1126">
                  <c:v>-0.61999999999999988</c:v>
                </c:pt>
                <c:pt idx="1127">
                  <c:v>-0.82</c:v>
                </c:pt>
                <c:pt idx="1128">
                  <c:v>-0.73999999999999988</c:v>
                </c:pt>
                <c:pt idx="1129">
                  <c:v>-0.81999999999999962</c:v>
                </c:pt>
                <c:pt idx="1130">
                  <c:v>-0.85999999999999943</c:v>
                </c:pt>
                <c:pt idx="1131">
                  <c:v>-0.99999999999999967</c:v>
                </c:pt>
                <c:pt idx="1132">
                  <c:v>-0.73999999999999955</c:v>
                </c:pt>
                <c:pt idx="1133">
                  <c:v>-0.67999999999999938</c:v>
                </c:pt>
                <c:pt idx="1134">
                  <c:v>-0.69999999999999962</c:v>
                </c:pt>
                <c:pt idx="1135">
                  <c:v>-0.67999999999999972</c:v>
                </c:pt>
                <c:pt idx="1136">
                  <c:v>-0.61999999999999955</c:v>
                </c:pt>
                <c:pt idx="1137">
                  <c:v>-0.49999999999999967</c:v>
                </c:pt>
                <c:pt idx="1138">
                  <c:v>-0.7999999999999996</c:v>
                </c:pt>
                <c:pt idx="1139">
                  <c:v>-1.0799999999999996</c:v>
                </c:pt>
                <c:pt idx="1140">
                  <c:v>-1.1599999999999997</c:v>
                </c:pt>
                <c:pt idx="1141">
                  <c:v>-1.02</c:v>
                </c:pt>
                <c:pt idx="1142">
                  <c:v>-1.2</c:v>
                </c:pt>
                <c:pt idx="1143">
                  <c:v>-1.1000000000000003</c:v>
                </c:pt>
                <c:pt idx="1144">
                  <c:v>-0.36000000000000015</c:v>
                </c:pt>
                <c:pt idx="1145">
                  <c:v>-3.5527136788005011E-16</c:v>
                </c:pt>
                <c:pt idx="1146">
                  <c:v>-0.28000000000000042</c:v>
                </c:pt>
                <c:pt idx="1147">
                  <c:v>-0.44000000000000056</c:v>
                </c:pt>
                <c:pt idx="1148">
                  <c:v>-0.34000000000000058</c:v>
                </c:pt>
                <c:pt idx="1149">
                  <c:v>-0.84000000000000052</c:v>
                </c:pt>
                <c:pt idx="1150">
                  <c:v>-1.1800000000000004</c:v>
                </c:pt>
                <c:pt idx="1151">
                  <c:v>-1.1800000000000004</c:v>
                </c:pt>
                <c:pt idx="1152">
                  <c:v>-1.2200000000000002</c:v>
                </c:pt>
                <c:pt idx="1153">
                  <c:v>-1.1000000000000001</c:v>
                </c:pt>
                <c:pt idx="1154">
                  <c:v>-0.88000000000000012</c:v>
                </c:pt>
                <c:pt idx="1155">
                  <c:v>-0.72</c:v>
                </c:pt>
                <c:pt idx="1156">
                  <c:v>-0.87999999999999967</c:v>
                </c:pt>
                <c:pt idx="1157">
                  <c:v>-0.7999999999999996</c:v>
                </c:pt>
                <c:pt idx="1158">
                  <c:v>-0.82</c:v>
                </c:pt>
                <c:pt idx="1159">
                  <c:v>-0.89999999999999969</c:v>
                </c:pt>
                <c:pt idx="1160">
                  <c:v>-0.73999999999999955</c:v>
                </c:pt>
                <c:pt idx="1161">
                  <c:v>-0.49999999999999967</c:v>
                </c:pt>
                <c:pt idx="1162">
                  <c:v>-0.9399999999999995</c:v>
                </c:pt>
                <c:pt idx="1163">
                  <c:v>-1.2199999999999993</c:v>
                </c:pt>
                <c:pt idx="1164">
                  <c:v>-1.3199999999999992</c:v>
                </c:pt>
                <c:pt idx="1165">
                  <c:v>-1.3599999999999994</c:v>
                </c:pt>
                <c:pt idx="1166">
                  <c:v>-1.6399999999999995</c:v>
                </c:pt>
                <c:pt idx="1167">
                  <c:v>-1.0199999999999996</c:v>
                </c:pt>
                <c:pt idx="1168">
                  <c:v>-1.0399999999999996</c:v>
                </c:pt>
                <c:pt idx="1169">
                  <c:v>-0.9</c:v>
                </c:pt>
                <c:pt idx="1170">
                  <c:v>-1.4400000000000002</c:v>
                </c:pt>
                <c:pt idx="1171">
                  <c:v>-1.0200000000000002</c:v>
                </c:pt>
                <c:pt idx="1172">
                  <c:v>-1.3400000000000003</c:v>
                </c:pt>
                <c:pt idx="1173">
                  <c:v>-1.4600000000000004</c:v>
                </c:pt>
                <c:pt idx="1174">
                  <c:v>-1.7000000000000004</c:v>
                </c:pt>
                <c:pt idx="1175">
                  <c:v>-1.2600000000000002</c:v>
                </c:pt>
                <c:pt idx="1176">
                  <c:v>-1.56</c:v>
                </c:pt>
                <c:pt idx="1177">
                  <c:v>-1.3000000000000003</c:v>
                </c:pt>
                <c:pt idx="1178">
                  <c:v>-1.2000000000000004</c:v>
                </c:pt>
                <c:pt idx="1179">
                  <c:v>-0.96000000000000052</c:v>
                </c:pt>
                <c:pt idx="1180">
                  <c:v>-0.94000000000000061</c:v>
                </c:pt>
                <c:pt idx="1181">
                  <c:v>-0.70000000000000073</c:v>
                </c:pt>
                <c:pt idx="1182">
                  <c:v>-0.80000000000000071</c:v>
                </c:pt>
                <c:pt idx="1183">
                  <c:v>-0.62000000000000066</c:v>
                </c:pt>
                <c:pt idx="1184">
                  <c:v>-0.76000000000000012</c:v>
                </c:pt>
                <c:pt idx="1185">
                  <c:v>-0.92000000000000026</c:v>
                </c:pt>
                <c:pt idx="1186">
                  <c:v>-1.28</c:v>
                </c:pt>
                <c:pt idx="1187">
                  <c:v>-1.4</c:v>
                </c:pt>
                <c:pt idx="1188">
                  <c:v>-1.7399999999999998</c:v>
                </c:pt>
                <c:pt idx="1189">
                  <c:v>-1.5399999999999998</c:v>
                </c:pt>
                <c:pt idx="1190">
                  <c:v>-1.3599999999999994</c:v>
                </c:pt>
                <c:pt idx="1191">
                  <c:v>-1.1599999999999995</c:v>
                </c:pt>
                <c:pt idx="1192">
                  <c:v>-1.1799999999999997</c:v>
                </c:pt>
                <c:pt idx="1193">
                  <c:v>-1.0799999999999996</c:v>
                </c:pt>
                <c:pt idx="1194">
                  <c:v>-1.2600000000000002</c:v>
                </c:pt>
                <c:pt idx="1195">
                  <c:v>-1.4600000000000002</c:v>
                </c:pt>
                <c:pt idx="1196">
                  <c:v>-1.3199999999999998</c:v>
                </c:pt>
                <c:pt idx="1197">
                  <c:v>-1.1999999999999997</c:v>
                </c:pt>
                <c:pt idx="1198">
                  <c:v>-1.2999999999999996</c:v>
                </c:pt>
                <c:pt idx="1199">
                  <c:v>-1.0599999999999994</c:v>
                </c:pt>
                <c:pt idx="1200">
                  <c:v>-1.0599999999999998</c:v>
                </c:pt>
                <c:pt idx="1201">
                  <c:v>-0.73999999999999988</c:v>
                </c:pt>
                <c:pt idx="1202">
                  <c:v>-0.9</c:v>
                </c:pt>
                <c:pt idx="1203">
                  <c:v>-0.64000000000000024</c:v>
                </c:pt>
                <c:pt idx="1204">
                  <c:v>-0.68</c:v>
                </c:pt>
                <c:pt idx="1205">
                  <c:v>-0.67999999999999972</c:v>
                </c:pt>
                <c:pt idx="1206">
                  <c:v>-1.3199999999999998</c:v>
                </c:pt>
                <c:pt idx="1207">
                  <c:v>-1.22</c:v>
                </c:pt>
                <c:pt idx="1208">
                  <c:v>-1.4799999999999998</c:v>
                </c:pt>
                <c:pt idx="1209">
                  <c:v>-1.52</c:v>
                </c:pt>
                <c:pt idx="1210">
                  <c:v>-1.3800000000000001</c:v>
                </c:pt>
                <c:pt idx="1211">
                  <c:v>-0.8</c:v>
                </c:pt>
                <c:pt idx="1212">
                  <c:v>-0.4799999999999997</c:v>
                </c:pt>
                <c:pt idx="1213">
                  <c:v>-0.29999999999999966</c:v>
                </c:pt>
                <c:pt idx="1214">
                  <c:v>-0.17999999999999972</c:v>
                </c:pt>
                <c:pt idx="1215">
                  <c:v>3.5527136788005011E-16</c:v>
                </c:pt>
                <c:pt idx="1216">
                  <c:v>2.0000000000000285E-2</c:v>
                </c:pt>
                <c:pt idx="1217">
                  <c:v>-0.13999999999999985</c:v>
                </c:pt>
                <c:pt idx="1218">
                  <c:v>0.13999999999999985</c:v>
                </c:pt>
                <c:pt idx="1219">
                  <c:v>0.46000000000000013</c:v>
                </c:pt>
                <c:pt idx="1220">
                  <c:v>0.43999999999999984</c:v>
                </c:pt>
                <c:pt idx="1221">
                  <c:v>0.41999999999999993</c:v>
                </c:pt>
                <c:pt idx="1222">
                  <c:v>0.23999999999999985</c:v>
                </c:pt>
                <c:pt idx="1223">
                  <c:v>0.35999999999999976</c:v>
                </c:pt>
                <c:pt idx="1224">
                  <c:v>1.9999999999999574E-2</c:v>
                </c:pt>
                <c:pt idx="1225">
                  <c:v>0.11999999999999958</c:v>
                </c:pt>
                <c:pt idx="1226">
                  <c:v>-2.0000000000000285E-2</c:v>
                </c:pt>
                <c:pt idx="1227">
                  <c:v>0.29999999999999966</c:v>
                </c:pt>
                <c:pt idx="1228">
                  <c:v>7.999999999999971E-2</c:v>
                </c:pt>
                <c:pt idx="1229">
                  <c:v>1.9999999999999574E-2</c:v>
                </c:pt>
                <c:pt idx="1230">
                  <c:v>0.11999999999999958</c:v>
                </c:pt>
                <c:pt idx="1231">
                  <c:v>0.35999999999999943</c:v>
                </c:pt>
                <c:pt idx="1232">
                  <c:v>0.61999999999999955</c:v>
                </c:pt>
                <c:pt idx="1233">
                  <c:v>0.51999999999999957</c:v>
                </c:pt>
                <c:pt idx="1234">
                  <c:v>0.51999999999999991</c:v>
                </c:pt>
                <c:pt idx="1235">
                  <c:v>0.20000000000000034</c:v>
                </c:pt>
                <c:pt idx="1236">
                  <c:v>-0.11999999999999958</c:v>
                </c:pt>
                <c:pt idx="1237">
                  <c:v>-0.43999999999999984</c:v>
                </c:pt>
                <c:pt idx="1238">
                  <c:v>-0.25999999999999979</c:v>
                </c:pt>
                <c:pt idx="1239">
                  <c:v>-0.4599999999999998</c:v>
                </c:pt>
                <c:pt idx="1240">
                  <c:v>-0.34000000000000019</c:v>
                </c:pt>
                <c:pt idx="1241">
                  <c:v>-0.62000000000000033</c:v>
                </c:pt>
                <c:pt idx="1242">
                  <c:v>-0.73999999999999988</c:v>
                </c:pt>
                <c:pt idx="1243">
                  <c:v>-0.83999999999999986</c:v>
                </c:pt>
                <c:pt idx="1244">
                  <c:v>-0.42000000000000026</c:v>
                </c:pt>
                <c:pt idx="1245">
                  <c:v>-0.6399999999999999</c:v>
                </c:pt>
                <c:pt idx="1246">
                  <c:v>-0.4599999999999998</c:v>
                </c:pt>
                <c:pt idx="1247">
                  <c:v>-0.21999999999999992</c:v>
                </c:pt>
                <c:pt idx="1248">
                  <c:v>-0.25999999999999979</c:v>
                </c:pt>
                <c:pt idx="1249">
                  <c:v>-0.29999999999999966</c:v>
                </c:pt>
                <c:pt idx="1250">
                  <c:v>-0.25999999999999979</c:v>
                </c:pt>
                <c:pt idx="1251">
                  <c:v>-0.51999999999999957</c:v>
                </c:pt>
                <c:pt idx="1252">
                  <c:v>-0.31999999999999956</c:v>
                </c:pt>
                <c:pt idx="1253">
                  <c:v>-0.27999999999999969</c:v>
                </c:pt>
                <c:pt idx="1254">
                  <c:v>-0.63999999999999946</c:v>
                </c:pt>
                <c:pt idx="1255">
                  <c:v>-0.55999999999999983</c:v>
                </c:pt>
                <c:pt idx="1256">
                  <c:v>-0.3</c:v>
                </c:pt>
                <c:pt idx="1257">
                  <c:v>-0.75999999999999979</c:v>
                </c:pt>
                <c:pt idx="1258">
                  <c:v>-0.69999999999999962</c:v>
                </c:pt>
                <c:pt idx="1259">
                  <c:v>-0.41999999999999993</c:v>
                </c:pt>
                <c:pt idx="1260">
                  <c:v>-0.4599999999999998</c:v>
                </c:pt>
                <c:pt idx="1261">
                  <c:v>-0.39999999999999963</c:v>
                </c:pt>
                <c:pt idx="1262">
                  <c:v>-0.13999999999999985</c:v>
                </c:pt>
                <c:pt idx="1263">
                  <c:v>-0.18000000000000008</c:v>
                </c:pt>
                <c:pt idx="1264">
                  <c:v>-0.43999999999999984</c:v>
                </c:pt>
                <c:pt idx="1265">
                  <c:v>-0.4599999999999998</c:v>
                </c:pt>
                <c:pt idx="1266">
                  <c:v>-0.26000000000000012</c:v>
                </c:pt>
                <c:pt idx="1267">
                  <c:v>-0.46000000000000013</c:v>
                </c:pt>
                <c:pt idx="1268">
                  <c:v>-0.41999999999999993</c:v>
                </c:pt>
                <c:pt idx="1269">
                  <c:v>-0.25999999999999979</c:v>
                </c:pt>
                <c:pt idx="1270">
                  <c:v>0.16000000000000014</c:v>
                </c:pt>
                <c:pt idx="1271">
                  <c:v>0.14000000000000021</c:v>
                </c:pt>
                <c:pt idx="1272">
                  <c:v>0.14000000000000021</c:v>
                </c:pt>
                <c:pt idx="1273">
                  <c:v>-3.9999999999999855E-2</c:v>
                </c:pt>
                <c:pt idx="1274">
                  <c:v>1.9999999999999928E-2</c:v>
                </c:pt>
                <c:pt idx="1275">
                  <c:v>-1.9999999999999928E-2</c:v>
                </c:pt>
                <c:pt idx="1276">
                  <c:v>0</c:v>
                </c:pt>
                <c:pt idx="1277">
                  <c:v>-0.2</c:v>
                </c:pt>
                <c:pt idx="1278">
                  <c:v>0.11999999999999993</c:v>
                </c:pt>
                <c:pt idx="1279">
                  <c:v>0.1</c:v>
                </c:pt>
                <c:pt idx="1280">
                  <c:v>-0.11999999999999993</c:v>
                </c:pt>
                <c:pt idx="1281">
                  <c:v>-0.35999999999999976</c:v>
                </c:pt>
                <c:pt idx="1282">
                  <c:v>-0.11999999999999958</c:v>
                </c:pt>
                <c:pt idx="1283">
                  <c:v>0.2000000000000007</c:v>
                </c:pt>
                <c:pt idx="1284">
                  <c:v>0.18000000000000044</c:v>
                </c:pt>
                <c:pt idx="1285">
                  <c:v>4.0000000000000216E-2</c:v>
                </c:pt>
                <c:pt idx="1286">
                  <c:v>0.54000000000000026</c:v>
                </c:pt>
                <c:pt idx="1287">
                  <c:v>0.6399999999999999</c:v>
                </c:pt>
                <c:pt idx="1288">
                  <c:v>0.21999999999999992</c:v>
                </c:pt>
                <c:pt idx="1289">
                  <c:v>0.33999999999999986</c:v>
                </c:pt>
                <c:pt idx="1290">
                  <c:v>0.55999999999999983</c:v>
                </c:pt>
                <c:pt idx="1291">
                  <c:v>-0.2</c:v>
                </c:pt>
                <c:pt idx="1292">
                  <c:v>-0.15999999999999978</c:v>
                </c:pt>
                <c:pt idx="1293">
                  <c:v>-0.18000000000000008</c:v>
                </c:pt>
                <c:pt idx="1294">
                  <c:v>-0.39999999999999963</c:v>
                </c:pt>
                <c:pt idx="1295">
                  <c:v>-0.4799999999999997</c:v>
                </c:pt>
                <c:pt idx="1296">
                  <c:v>4.0000000000000216E-2</c:v>
                </c:pt>
                <c:pt idx="1297">
                  <c:v>-0.4199999999999996</c:v>
                </c:pt>
                <c:pt idx="1298">
                  <c:v>-0.47999999999999937</c:v>
                </c:pt>
                <c:pt idx="1299">
                  <c:v>-0.39999999999999963</c:v>
                </c:pt>
                <c:pt idx="1300">
                  <c:v>-0.31999999999999956</c:v>
                </c:pt>
                <c:pt idx="1301">
                  <c:v>-0.4799999999999997</c:v>
                </c:pt>
                <c:pt idx="1302">
                  <c:v>-0.41999999999999993</c:v>
                </c:pt>
                <c:pt idx="1303">
                  <c:v>-0.28000000000000008</c:v>
                </c:pt>
                <c:pt idx="1304">
                  <c:v>-0.36000000000000015</c:v>
                </c:pt>
                <c:pt idx="1305">
                  <c:v>-0.56000000000000016</c:v>
                </c:pt>
                <c:pt idx="1306">
                  <c:v>-0.44000000000000022</c:v>
                </c:pt>
                <c:pt idx="1307">
                  <c:v>-0.20000000000000034</c:v>
                </c:pt>
                <c:pt idx="1308">
                  <c:v>-0.36000000000000015</c:v>
                </c:pt>
                <c:pt idx="1309">
                  <c:v>-0.59999999999999964</c:v>
                </c:pt>
                <c:pt idx="1310">
                  <c:v>-0.73999999999999955</c:v>
                </c:pt>
                <c:pt idx="1311">
                  <c:v>-0.89999999999999925</c:v>
                </c:pt>
                <c:pt idx="1312">
                  <c:v>-0.97999999999999932</c:v>
                </c:pt>
                <c:pt idx="1313">
                  <c:v>-0.95999999999999974</c:v>
                </c:pt>
                <c:pt idx="1314">
                  <c:v>-0.41999999999999993</c:v>
                </c:pt>
                <c:pt idx="1315">
                  <c:v>-0.64000000000000024</c:v>
                </c:pt>
                <c:pt idx="1316">
                  <c:v>-0.80000000000000071</c:v>
                </c:pt>
                <c:pt idx="1317">
                  <c:v>-0.70000000000000073</c:v>
                </c:pt>
                <c:pt idx="1318">
                  <c:v>-0.7800000000000008</c:v>
                </c:pt>
                <c:pt idx="1319">
                  <c:v>-1.5400000000000014</c:v>
                </c:pt>
                <c:pt idx="1320">
                  <c:v>-1.0000000000000011</c:v>
                </c:pt>
                <c:pt idx="1321">
                  <c:v>-1.0000000000000007</c:v>
                </c:pt>
                <c:pt idx="1322">
                  <c:v>-1.2600000000000009</c:v>
                </c:pt>
                <c:pt idx="1323">
                  <c:v>-1.5400000000000009</c:v>
                </c:pt>
                <c:pt idx="1324">
                  <c:v>-1.0400000000000005</c:v>
                </c:pt>
                <c:pt idx="1325">
                  <c:v>-1.5400000000000005</c:v>
                </c:pt>
                <c:pt idx="1326">
                  <c:v>-1.420000000000001</c:v>
                </c:pt>
                <c:pt idx="1327">
                  <c:v>-1.1200000000000003</c:v>
                </c:pt>
                <c:pt idx="1328">
                  <c:v>-0.6399999999999999</c:v>
                </c:pt>
                <c:pt idx="1329">
                  <c:v>-0.4199999999999996</c:v>
                </c:pt>
                <c:pt idx="1330">
                  <c:v>-5.9999999999999429E-2</c:v>
                </c:pt>
                <c:pt idx="1331">
                  <c:v>-0.15999999999999873</c:v>
                </c:pt>
                <c:pt idx="1332">
                  <c:v>-0.11999999999999886</c:v>
                </c:pt>
                <c:pt idx="1333">
                  <c:v>-0.11999999999999886</c:v>
                </c:pt>
                <c:pt idx="1334">
                  <c:v>-0.23999999999999916</c:v>
                </c:pt>
                <c:pt idx="1335">
                  <c:v>-0.15999999999999942</c:v>
                </c:pt>
                <c:pt idx="1336">
                  <c:v>-1.9999999999999574E-2</c:v>
                </c:pt>
                <c:pt idx="1337">
                  <c:v>0.1</c:v>
                </c:pt>
                <c:pt idx="1338">
                  <c:v>0.4</c:v>
                </c:pt>
                <c:pt idx="1339">
                  <c:v>0.33999999999999986</c:v>
                </c:pt>
                <c:pt idx="1340">
                  <c:v>0.23999999999999985</c:v>
                </c:pt>
                <c:pt idx="1341">
                  <c:v>0.1</c:v>
                </c:pt>
                <c:pt idx="1342">
                  <c:v>0.36000000000000015</c:v>
                </c:pt>
                <c:pt idx="1343">
                  <c:v>-0.2</c:v>
                </c:pt>
                <c:pt idx="1344">
                  <c:v>-0.27999999999999969</c:v>
                </c:pt>
                <c:pt idx="1345">
                  <c:v>-0.23999999999999916</c:v>
                </c:pt>
                <c:pt idx="1346">
                  <c:v>0.18000000000000044</c:v>
                </c:pt>
                <c:pt idx="1347">
                  <c:v>-0.4</c:v>
                </c:pt>
                <c:pt idx="1348">
                  <c:v>-0.21999999999999958</c:v>
                </c:pt>
                <c:pt idx="1349">
                  <c:v>0.17999999999999972</c:v>
                </c:pt>
                <c:pt idx="1350">
                  <c:v>0.41999999999999887</c:v>
                </c:pt>
                <c:pt idx="1351">
                  <c:v>0.57999999999999896</c:v>
                </c:pt>
                <c:pt idx="1352">
                  <c:v>0.43999999999999917</c:v>
                </c:pt>
                <c:pt idx="1353">
                  <c:v>0.19999999999999929</c:v>
                </c:pt>
                <c:pt idx="1354">
                  <c:v>0.23999999999999985</c:v>
                </c:pt>
                <c:pt idx="1355">
                  <c:v>0.3</c:v>
                </c:pt>
                <c:pt idx="1356">
                  <c:v>0.17999999999999972</c:v>
                </c:pt>
                <c:pt idx="1357">
                  <c:v>0.3</c:v>
                </c:pt>
                <c:pt idx="1358">
                  <c:v>0.67999999999999972</c:v>
                </c:pt>
                <c:pt idx="1359">
                  <c:v>0.25999999999999945</c:v>
                </c:pt>
                <c:pt idx="1360">
                  <c:v>2.0000000000000285E-2</c:v>
                </c:pt>
                <c:pt idx="1361">
                  <c:v>-3.9999999999999147E-2</c:v>
                </c:pt>
                <c:pt idx="1362">
                  <c:v>7.1054273576010023E-16</c:v>
                </c:pt>
                <c:pt idx="1363">
                  <c:v>0.26000000000000012</c:v>
                </c:pt>
                <c:pt idx="1364">
                  <c:v>0.34000000000000058</c:v>
                </c:pt>
                <c:pt idx="1365">
                  <c:v>0.53999999999999981</c:v>
                </c:pt>
                <c:pt idx="1366">
                  <c:v>0.35999999999999943</c:v>
                </c:pt>
                <c:pt idx="1367">
                  <c:v>0.57999999999999974</c:v>
                </c:pt>
                <c:pt idx="1368">
                  <c:v>0.37999999999999973</c:v>
                </c:pt>
                <c:pt idx="1369">
                  <c:v>0.57999999999999974</c:v>
                </c:pt>
                <c:pt idx="1370">
                  <c:v>0.41999999999999993</c:v>
                </c:pt>
                <c:pt idx="1371">
                  <c:v>0.53999999999999981</c:v>
                </c:pt>
                <c:pt idx="1372">
                  <c:v>0.53999999999999981</c:v>
                </c:pt>
                <c:pt idx="1373">
                  <c:v>0.36000000000000015</c:v>
                </c:pt>
                <c:pt idx="1374">
                  <c:v>0.2</c:v>
                </c:pt>
                <c:pt idx="1375">
                  <c:v>0.35999999999999976</c:v>
                </c:pt>
                <c:pt idx="1376">
                  <c:v>0.36000000000000015</c:v>
                </c:pt>
                <c:pt idx="1377">
                  <c:v>0.17999999999999972</c:v>
                </c:pt>
                <c:pt idx="1378">
                  <c:v>2.0000000000000285E-2</c:v>
                </c:pt>
                <c:pt idx="1379">
                  <c:v>-0.26000000000000012</c:v>
                </c:pt>
                <c:pt idx="1380">
                  <c:v>-0.51999999999999957</c:v>
                </c:pt>
                <c:pt idx="1381">
                  <c:v>-0.4199999999999996</c:v>
                </c:pt>
                <c:pt idx="1382">
                  <c:v>-0.37999999999999901</c:v>
                </c:pt>
                <c:pt idx="1383">
                  <c:v>-0.57999999999999974</c:v>
                </c:pt>
                <c:pt idx="1384">
                  <c:v>2.0000000000000996E-2</c:v>
                </c:pt>
                <c:pt idx="1385">
                  <c:v>0.2800000000000008</c:v>
                </c:pt>
                <c:pt idx="1386">
                  <c:v>0.12000000000000063</c:v>
                </c:pt>
                <c:pt idx="1387">
                  <c:v>-1.9999999999999574E-2</c:v>
                </c:pt>
                <c:pt idx="1388">
                  <c:v>0.2000000000000007</c:v>
                </c:pt>
                <c:pt idx="1389">
                  <c:v>-5.9999999999999429E-2</c:v>
                </c:pt>
                <c:pt idx="1390">
                  <c:v>-0.11999999999999958</c:v>
                </c:pt>
                <c:pt idx="1391">
                  <c:v>-0.29999999999999966</c:v>
                </c:pt>
                <c:pt idx="1392">
                  <c:v>-1.9999999999999574E-2</c:v>
                </c:pt>
                <c:pt idx="1393">
                  <c:v>0.14000000000000057</c:v>
                </c:pt>
                <c:pt idx="1394">
                  <c:v>-7.9999999999999002E-2</c:v>
                </c:pt>
                <c:pt idx="1395">
                  <c:v>-0.53999999999999915</c:v>
                </c:pt>
                <c:pt idx="1396">
                  <c:v>-0.4399999999999995</c:v>
                </c:pt>
                <c:pt idx="1397">
                  <c:v>-0.21999999999999992</c:v>
                </c:pt>
                <c:pt idx="1398">
                  <c:v>4.0000000000000216E-2</c:v>
                </c:pt>
                <c:pt idx="1399">
                  <c:v>5.999999999999979E-2</c:v>
                </c:pt>
                <c:pt idx="1400">
                  <c:v>0.31999999999999956</c:v>
                </c:pt>
                <c:pt idx="1401">
                  <c:v>0.31999999999999956</c:v>
                </c:pt>
                <c:pt idx="1402">
                  <c:v>-0.16000000000000014</c:v>
                </c:pt>
                <c:pt idx="1403">
                  <c:v>-0.56000000000000083</c:v>
                </c:pt>
                <c:pt idx="1404">
                  <c:v>-0.38000000000000111</c:v>
                </c:pt>
                <c:pt idx="1405">
                  <c:v>-0.46000000000000085</c:v>
                </c:pt>
                <c:pt idx="1406">
                  <c:v>-0.58000000000000007</c:v>
                </c:pt>
                <c:pt idx="1407">
                  <c:v>-0.41999999999999993</c:v>
                </c:pt>
                <c:pt idx="1408">
                  <c:v>-0.13999999999999951</c:v>
                </c:pt>
                <c:pt idx="1409">
                  <c:v>1.0658141036401502E-15</c:v>
                </c:pt>
                <c:pt idx="1410">
                  <c:v>0.36000000000000087</c:v>
                </c:pt>
                <c:pt idx="1411">
                  <c:v>0.38000000000000078</c:v>
                </c:pt>
                <c:pt idx="1412">
                  <c:v>0.46000000000000052</c:v>
                </c:pt>
                <c:pt idx="1413">
                  <c:v>0.12000000000000029</c:v>
                </c:pt>
                <c:pt idx="1414">
                  <c:v>-0.1</c:v>
                </c:pt>
                <c:pt idx="1415">
                  <c:v>-0.11999999999999993</c:v>
                </c:pt>
                <c:pt idx="1416">
                  <c:v>-3.5527136788005011E-16</c:v>
                </c:pt>
                <c:pt idx="1417">
                  <c:v>-0.10000000000000035</c:v>
                </c:pt>
                <c:pt idx="1418">
                  <c:v>0.28000000000000008</c:v>
                </c:pt>
                <c:pt idx="1419">
                  <c:v>0.48000000000000009</c:v>
                </c:pt>
                <c:pt idx="1420">
                  <c:v>0.46000000000000052</c:v>
                </c:pt>
                <c:pt idx="1421">
                  <c:v>0.12000000000000063</c:v>
                </c:pt>
                <c:pt idx="1422">
                  <c:v>-1.999999999999922E-2</c:v>
                </c:pt>
                <c:pt idx="1423">
                  <c:v>-0.39999999999999963</c:v>
                </c:pt>
                <c:pt idx="1424">
                  <c:v>-0.51999999999999991</c:v>
                </c:pt>
                <c:pt idx="1425">
                  <c:v>-0.62000000000000033</c:v>
                </c:pt>
                <c:pt idx="1426">
                  <c:v>-8.0000000000000432E-2</c:v>
                </c:pt>
                <c:pt idx="1427">
                  <c:v>0.19999999999999929</c:v>
                </c:pt>
                <c:pt idx="1428">
                  <c:v>0.47999999999999937</c:v>
                </c:pt>
                <c:pt idx="1429">
                  <c:v>0.7999999999999996</c:v>
                </c:pt>
                <c:pt idx="1430">
                  <c:v>0.4199999999999996</c:v>
                </c:pt>
                <c:pt idx="1431">
                  <c:v>0.21999999999999992</c:v>
                </c:pt>
                <c:pt idx="1432">
                  <c:v>0.14000000000000021</c:v>
                </c:pt>
                <c:pt idx="1433">
                  <c:v>2.0000000000000639E-2</c:v>
                </c:pt>
                <c:pt idx="1434">
                  <c:v>-0.41999999999999921</c:v>
                </c:pt>
                <c:pt idx="1435">
                  <c:v>-0.31999999999999923</c:v>
                </c:pt>
                <c:pt idx="1436">
                  <c:v>-0.31999999999999956</c:v>
                </c:pt>
                <c:pt idx="1437">
                  <c:v>-0.27999999999999969</c:v>
                </c:pt>
                <c:pt idx="1438">
                  <c:v>-0.26000000000000012</c:v>
                </c:pt>
                <c:pt idx="1439">
                  <c:v>-0.52000000000000024</c:v>
                </c:pt>
                <c:pt idx="1440">
                  <c:v>-0.7</c:v>
                </c:pt>
                <c:pt idx="1441">
                  <c:v>-0.7</c:v>
                </c:pt>
                <c:pt idx="1442">
                  <c:v>-0.8600000000000001</c:v>
                </c:pt>
                <c:pt idx="1443">
                  <c:v>-0.7</c:v>
                </c:pt>
                <c:pt idx="1444">
                  <c:v>-0.50000000000000067</c:v>
                </c:pt>
                <c:pt idx="1445">
                  <c:v>-0.16000000000000086</c:v>
                </c:pt>
                <c:pt idx="1446">
                  <c:v>-0.220000000000001</c:v>
                </c:pt>
                <c:pt idx="1447">
                  <c:v>-0.18000000000000044</c:v>
                </c:pt>
                <c:pt idx="1448">
                  <c:v>-0.32000000000000101</c:v>
                </c:pt>
                <c:pt idx="1449">
                  <c:v>-0.72000000000000031</c:v>
                </c:pt>
                <c:pt idx="1450">
                  <c:v>-0.96000000000000019</c:v>
                </c:pt>
                <c:pt idx="1451">
                  <c:v>-1.2200000000000002</c:v>
                </c:pt>
                <c:pt idx="1452">
                  <c:v>-1.5200000000000009</c:v>
                </c:pt>
                <c:pt idx="1453">
                  <c:v>-1.86</c:v>
                </c:pt>
                <c:pt idx="1454">
                  <c:v>-1.9200000000000004</c:v>
                </c:pt>
                <c:pt idx="1455">
                  <c:v>-2.2800000000000002</c:v>
                </c:pt>
                <c:pt idx="1456">
                  <c:v>-2.4599999999999995</c:v>
                </c:pt>
                <c:pt idx="1457">
                  <c:v>-2.6799999999999988</c:v>
                </c:pt>
                <c:pt idx="1458">
                  <c:v>-3.1799999999999984</c:v>
                </c:pt>
                <c:pt idx="1459">
                  <c:v>-3.2999999999999985</c:v>
                </c:pt>
                <c:pt idx="1460">
                  <c:v>-3.6599999999999979</c:v>
                </c:pt>
                <c:pt idx="1461">
                  <c:v>-4.1999999999999984</c:v>
                </c:pt>
                <c:pt idx="1462">
                  <c:v>-4.2799999999999985</c:v>
                </c:pt>
                <c:pt idx="1463">
                  <c:v>-4.2399999999999993</c:v>
                </c:pt>
                <c:pt idx="1464">
                  <c:v>-4.4599999999999991</c:v>
                </c:pt>
                <c:pt idx="1465">
                  <c:v>-4.9000000000000004</c:v>
                </c:pt>
                <c:pt idx="1466">
                  <c:v>-4.5</c:v>
                </c:pt>
                <c:pt idx="1467">
                  <c:v>-4.6399999999999988</c:v>
                </c:pt>
                <c:pt idx="1468">
                  <c:v>-4.9000000000000004</c:v>
                </c:pt>
                <c:pt idx="1469">
                  <c:v>-4.9999999999999982</c:v>
                </c:pt>
                <c:pt idx="1470">
                  <c:v>-5.0199999999999987</c:v>
                </c:pt>
                <c:pt idx="1471">
                  <c:v>-5.58</c:v>
                </c:pt>
                <c:pt idx="1472">
                  <c:v>-6.240000000000002</c:v>
                </c:pt>
                <c:pt idx="1473">
                  <c:v>-6.7200000000000006</c:v>
                </c:pt>
                <c:pt idx="1474">
                  <c:v>-6.4800000000000013</c:v>
                </c:pt>
                <c:pt idx="1475">
                  <c:v>-6.4600000000000026</c:v>
                </c:pt>
                <c:pt idx="1476">
                  <c:v>-6.0600000000000005</c:v>
                </c:pt>
                <c:pt idx="1477">
                  <c:v>-4.8599999999999977</c:v>
                </c:pt>
                <c:pt idx="1478">
                  <c:v>-4.42</c:v>
                </c:pt>
                <c:pt idx="1479">
                  <c:v>-4.2399999999999993</c:v>
                </c:pt>
                <c:pt idx="1480">
                  <c:v>-3.8799999999999981</c:v>
                </c:pt>
                <c:pt idx="1481">
                  <c:v>-4.1399999999999979</c:v>
                </c:pt>
                <c:pt idx="1482">
                  <c:v>-4.7799999999999985</c:v>
                </c:pt>
                <c:pt idx="1483">
                  <c:v>-4.919999999999999</c:v>
                </c:pt>
                <c:pt idx="1484">
                  <c:v>-5.44</c:v>
                </c:pt>
                <c:pt idx="1485">
                  <c:v>-5.2</c:v>
                </c:pt>
                <c:pt idx="1486">
                  <c:v>-4.7800000000000011</c:v>
                </c:pt>
                <c:pt idx="1487">
                  <c:v>-4.2000000000000028</c:v>
                </c:pt>
                <c:pt idx="1488">
                  <c:v>-3.8400000000000007</c:v>
                </c:pt>
                <c:pt idx="1489">
                  <c:v>-3.1599999999999993</c:v>
                </c:pt>
                <c:pt idx="1490">
                  <c:v>-3.1</c:v>
                </c:pt>
                <c:pt idx="1491">
                  <c:v>-2.9599999999999995</c:v>
                </c:pt>
                <c:pt idx="1492">
                  <c:v>-3.3599999999999994</c:v>
                </c:pt>
                <c:pt idx="1493">
                  <c:v>-3.1200000000000019</c:v>
                </c:pt>
                <c:pt idx="1494">
                  <c:v>-3.400000000000003</c:v>
                </c:pt>
                <c:pt idx="1495">
                  <c:v>-3.3000000000000029</c:v>
                </c:pt>
                <c:pt idx="1496">
                  <c:v>-3.5600000000000049</c:v>
                </c:pt>
                <c:pt idx="1497">
                  <c:v>-3.2000000000000055</c:v>
                </c:pt>
                <c:pt idx="1498">
                  <c:v>-3.4000000000000057</c:v>
                </c:pt>
                <c:pt idx="1499">
                  <c:v>-3.3600000000000052</c:v>
                </c:pt>
                <c:pt idx="1500">
                  <c:v>-3.3600000000000021</c:v>
                </c:pt>
                <c:pt idx="1501">
                  <c:v>-3.2000000000000028</c:v>
                </c:pt>
                <c:pt idx="1502">
                  <c:v>-3.580000000000001</c:v>
                </c:pt>
                <c:pt idx="1503">
                  <c:v>-3.2800000000000011</c:v>
                </c:pt>
                <c:pt idx="1504">
                  <c:v>-2.7800000000000011</c:v>
                </c:pt>
                <c:pt idx="1505">
                  <c:v>-2.7400000000000033</c:v>
                </c:pt>
                <c:pt idx="1506">
                  <c:v>-2.580000000000001</c:v>
                </c:pt>
                <c:pt idx="1507">
                  <c:v>-2.5</c:v>
                </c:pt>
                <c:pt idx="1508">
                  <c:v>-2.419999999999999</c:v>
                </c:pt>
                <c:pt idx="1509">
                  <c:v>-2.8399999999999976</c:v>
                </c:pt>
                <c:pt idx="1510">
                  <c:v>-2.8199999999999958</c:v>
                </c:pt>
                <c:pt idx="1511">
                  <c:v>-2.7199999999999962</c:v>
                </c:pt>
                <c:pt idx="1512">
                  <c:v>-2.7599999999999967</c:v>
                </c:pt>
                <c:pt idx="1513">
                  <c:v>-2.9199999999999959</c:v>
                </c:pt>
                <c:pt idx="1514">
                  <c:v>-3.0399999999999947</c:v>
                </c:pt>
                <c:pt idx="1515">
                  <c:v>-2.7599999999999967</c:v>
                </c:pt>
                <c:pt idx="1516">
                  <c:v>-2.7399999999999949</c:v>
                </c:pt>
                <c:pt idx="1517">
                  <c:v>-2.0399999999999947</c:v>
                </c:pt>
                <c:pt idx="1518">
                  <c:v>-1.6999999999999944</c:v>
                </c:pt>
                <c:pt idx="1519">
                  <c:v>-1.1199999999999961</c:v>
                </c:pt>
                <c:pt idx="1520">
                  <c:v>-1.1199999999999961</c:v>
                </c:pt>
                <c:pt idx="1521">
                  <c:v>-0.93999999999999773</c:v>
                </c:pt>
                <c:pt idx="1522">
                  <c:v>-0.91999999999999882</c:v>
                </c:pt>
                <c:pt idx="1523">
                  <c:v>-0.85999999999999943</c:v>
                </c:pt>
                <c:pt idx="1524">
                  <c:v>-0.8</c:v>
                </c:pt>
                <c:pt idx="1525">
                  <c:v>-0.44000000000000056</c:v>
                </c:pt>
                <c:pt idx="1526">
                  <c:v>-0.18000000000000113</c:v>
                </c:pt>
                <c:pt idx="1527">
                  <c:v>-0.28000000000000114</c:v>
                </c:pt>
                <c:pt idx="1528">
                  <c:v>0.19999999999999715</c:v>
                </c:pt>
                <c:pt idx="1529">
                  <c:v>3.9999999999997725E-2</c:v>
                </c:pt>
                <c:pt idx="1530">
                  <c:v>-0.1200000000000017</c:v>
                </c:pt>
                <c:pt idx="1531">
                  <c:v>-0.35999999999999943</c:v>
                </c:pt>
                <c:pt idx="1532">
                  <c:v>-0.3</c:v>
                </c:pt>
                <c:pt idx="1533">
                  <c:v>-0.7</c:v>
                </c:pt>
                <c:pt idx="1534">
                  <c:v>-0.44000000000000056</c:v>
                </c:pt>
                <c:pt idx="1535">
                  <c:v>-0.1200000000000017</c:v>
                </c:pt>
                <c:pt idx="1536">
                  <c:v>0.15999999999999659</c:v>
                </c:pt>
                <c:pt idx="1537">
                  <c:v>0.11999999999999603</c:v>
                </c:pt>
                <c:pt idx="1538">
                  <c:v>0.39999999999999714</c:v>
                </c:pt>
                <c:pt idx="1539">
                  <c:v>0.33999999999999775</c:v>
                </c:pt>
                <c:pt idx="1540">
                  <c:v>0.23999999999999772</c:v>
                </c:pt>
                <c:pt idx="1541">
                  <c:v>0.29999999999999716</c:v>
                </c:pt>
                <c:pt idx="1542">
                  <c:v>0.83999999999999775</c:v>
                </c:pt>
                <c:pt idx="1543">
                  <c:v>0.65999999999999948</c:v>
                </c:pt>
                <c:pt idx="1544">
                  <c:v>0.57999999999999829</c:v>
                </c:pt>
                <c:pt idx="1545">
                  <c:v>0.45999999999999941</c:v>
                </c:pt>
                <c:pt idx="1546">
                  <c:v>0.71999999999999886</c:v>
                </c:pt>
                <c:pt idx="1547">
                  <c:v>0.37999999999999828</c:v>
                </c:pt>
                <c:pt idx="1548">
                  <c:v>0.45999999999999941</c:v>
                </c:pt>
                <c:pt idx="1549">
                  <c:v>0.92000000000000171</c:v>
                </c:pt>
                <c:pt idx="1550">
                  <c:v>1.0400000000000034</c:v>
                </c:pt>
                <c:pt idx="1551">
                  <c:v>0.76000000000000512</c:v>
                </c:pt>
                <c:pt idx="1552">
                  <c:v>0.80000000000000571</c:v>
                </c:pt>
                <c:pt idx="1553">
                  <c:v>0.82000000000000173</c:v>
                </c:pt>
                <c:pt idx="1554">
                  <c:v>0.86000000000000232</c:v>
                </c:pt>
                <c:pt idx="1555">
                  <c:v>0.81999999999999884</c:v>
                </c:pt>
                <c:pt idx="1556">
                  <c:v>0.47999999999999832</c:v>
                </c:pt>
                <c:pt idx="1557">
                  <c:v>0.61999999999999889</c:v>
                </c:pt>
                <c:pt idx="1558">
                  <c:v>0.38000000000000111</c:v>
                </c:pt>
                <c:pt idx="1559">
                  <c:v>0.2</c:v>
                </c:pt>
                <c:pt idx="1560">
                  <c:v>0.28000000000000114</c:v>
                </c:pt>
                <c:pt idx="1561">
                  <c:v>0.34000000000000058</c:v>
                </c:pt>
                <c:pt idx="1562">
                  <c:v>0.14000000000000057</c:v>
                </c:pt>
                <c:pt idx="1563">
                  <c:v>0.31999999999999884</c:v>
                </c:pt>
                <c:pt idx="1564">
                  <c:v>0.65999999999999948</c:v>
                </c:pt>
                <c:pt idx="1565">
                  <c:v>0.54000000000000059</c:v>
                </c:pt>
                <c:pt idx="1566">
                  <c:v>0.84000000000000341</c:v>
                </c:pt>
                <c:pt idx="1567">
                  <c:v>1.3800000000000039</c:v>
                </c:pt>
                <c:pt idx="1568">
                  <c:v>1.8800000000000039</c:v>
                </c:pt>
                <c:pt idx="1569">
                  <c:v>2.0600000000000023</c:v>
                </c:pt>
                <c:pt idx="1570">
                  <c:v>2.4800000000000013</c:v>
                </c:pt>
                <c:pt idx="1571">
                  <c:v>2.6799999999999984</c:v>
                </c:pt>
                <c:pt idx="1572">
                  <c:v>2.7399999999999975</c:v>
                </c:pt>
                <c:pt idx="1573">
                  <c:v>2.8399999999999976</c:v>
                </c:pt>
                <c:pt idx="1574">
                  <c:v>2.6199999999999961</c:v>
                </c:pt>
                <c:pt idx="1575">
                  <c:v>3.3399999999999976</c:v>
                </c:pt>
                <c:pt idx="1576">
                  <c:v>3.7199999999999989</c:v>
                </c:pt>
                <c:pt idx="1577">
                  <c:v>3.9799999999999982</c:v>
                </c:pt>
                <c:pt idx="1578">
                  <c:v>3.88</c:v>
                </c:pt>
                <c:pt idx="1579">
                  <c:v>4.4800000000000013</c:v>
                </c:pt>
                <c:pt idx="1580">
                  <c:v>4.1400000000000006</c:v>
                </c:pt>
                <c:pt idx="1581">
                  <c:v>4.5199999999999987</c:v>
                </c:pt>
                <c:pt idx="1582">
                  <c:v>4.38</c:v>
                </c:pt>
                <c:pt idx="1583">
                  <c:v>4.4400000000000004</c:v>
                </c:pt>
                <c:pt idx="1584">
                  <c:v>4.080000000000001</c:v>
                </c:pt>
                <c:pt idx="1585">
                  <c:v>3.9799999999999995</c:v>
                </c:pt>
                <c:pt idx="1586">
                  <c:v>4.1000000000000014</c:v>
                </c:pt>
                <c:pt idx="1587">
                  <c:v>3.8200000000000003</c:v>
                </c:pt>
                <c:pt idx="1588">
                  <c:v>3.8799999999999981</c:v>
                </c:pt>
                <c:pt idx="1589">
                  <c:v>3.5399999999999978</c:v>
                </c:pt>
                <c:pt idx="1590">
                  <c:v>3.819999999999999</c:v>
                </c:pt>
                <c:pt idx="1591">
                  <c:v>3.259999999999998</c:v>
                </c:pt>
                <c:pt idx="1592">
                  <c:v>3.4199999999999995</c:v>
                </c:pt>
                <c:pt idx="1593">
                  <c:v>3.2800000000000002</c:v>
                </c:pt>
                <c:pt idx="1594">
                  <c:v>3.3200000000000003</c:v>
                </c:pt>
                <c:pt idx="1595">
                  <c:v>2.88</c:v>
                </c:pt>
                <c:pt idx="1596">
                  <c:v>2.3800000000000003</c:v>
                </c:pt>
                <c:pt idx="1597">
                  <c:v>2.2000000000000002</c:v>
                </c:pt>
                <c:pt idx="1598">
                  <c:v>2.0599999999999996</c:v>
                </c:pt>
                <c:pt idx="1599">
                  <c:v>1.8800000000000003</c:v>
                </c:pt>
                <c:pt idx="1600">
                  <c:v>1.5000000000000007</c:v>
                </c:pt>
                <c:pt idx="1601">
                  <c:v>1.6400000000000006</c:v>
                </c:pt>
                <c:pt idx="1602">
                  <c:v>1.36</c:v>
                </c:pt>
                <c:pt idx="1603">
                  <c:v>1.0600000000000009</c:v>
                </c:pt>
                <c:pt idx="1604">
                  <c:v>1.1200000000000003</c:v>
                </c:pt>
                <c:pt idx="1605">
                  <c:v>1.06</c:v>
                </c:pt>
                <c:pt idx="1606">
                  <c:v>0.81999999999999962</c:v>
                </c:pt>
                <c:pt idx="1607">
                  <c:v>0.62000000000000033</c:v>
                </c:pt>
                <c:pt idx="1608">
                  <c:v>0.78000000000000047</c:v>
                </c:pt>
                <c:pt idx="1609">
                  <c:v>0.5800000000000004</c:v>
                </c:pt>
                <c:pt idx="1610">
                  <c:v>0.66000000000000014</c:v>
                </c:pt>
                <c:pt idx="1611">
                  <c:v>0.56000000000000016</c:v>
                </c:pt>
                <c:pt idx="1612">
                  <c:v>0.51999999999999957</c:v>
                </c:pt>
                <c:pt idx="1613">
                  <c:v>7.9999999999999002E-2</c:v>
                </c:pt>
                <c:pt idx="1614">
                  <c:v>-0.12000000000000099</c:v>
                </c:pt>
                <c:pt idx="1615">
                  <c:v>-0.54000000000000059</c:v>
                </c:pt>
                <c:pt idx="1616">
                  <c:v>-0.68000000000000038</c:v>
                </c:pt>
                <c:pt idx="1617">
                  <c:v>-0.88000000000000045</c:v>
                </c:pt>
                <c:pt idx="1618">
                  <c:v>-0.46000000000000013</c:v>
                </c:pt>
                <c:pt idx="1619">
                  <c:v>0.1</c:v>
                </c:pt>
                <c:pt idx="1620">
                  <c:v>0.2</c:v>
                </c:pt>
                <c:pt idx="1621">
                  <c:v>0.82000000000000028</c:v>
                </c:pt>
                <c:pt idx="1622">
                  <c:v>1.0400000000000005</c:v>
                </c:pt>
                <c:pt idx="1623">
                  <c:v>1.06</c:v>
                </c:pt>
                <c:pt idx="1624">
                  <c:v>0.92000000000000026</c:v>
                </c:pt>
                <c:pt idx="1625">
                  <c:v>1.2400000000000007</c:v>
                </c:pt>
                <c:pt idx="1626">
                  <c:v>0.82000000000000028</c:v>
                </c:pt>
                <c:pt idx="1627">
                  <c:v>0.84000000000000052</c:v>
                </c:pt>
                <c:pt idx="1628">
                  <c:v>0.26000000000000084</c:v>
                </c:pt>
                <c:pt idx="1629">
                  <c:v>-0.19999999999999929</c:v>
                </c:pt>
                <c:pt idx="1630">
                  <c:v>-0.33999999999999914</c:v>
                </c:pt>
                <c:pt idx="1631">
                  <c:v>-0.3599999999999991</c:v>
                </c:pt>
                <c:pt idx="1632">
                  <c:v>-0.27999999999999969</c:v>
                </c:pt>
                <c:pt idx="1633">
                  <c:v>4.000000000000057E-2</c:v>
                </c:pt>
                <c:pt idx="1634">
                  <c:v>0.42000000000000026</c:v>
                </c:pt>
                <c:pt idx="1635">
                  <c:v>0.4799999999999997</c:v>
                </c:pt>
                <c:pt idx="1636">
                  <c:v>0.67999999999999972</c:v>
                </c:pt>
                <c:pt idx="1637">
                  <c:v>0.73999999999999988</c:v>
                </c:pt>
                <c:pt idx="1638">
                  <c:v>0.73999999999999988</c:v>
                </c:pt>
                <c:pt idx="1639">
                  <c:v>0.66000000000000014</c:v>
                </c:pt>
                <c:pt idx="1640">
                  <c:v>0.54000000000000026</c:v>
                </c:pt>
                <c:pt idx="1641">
                  <c:v>0.38000000000000006</c:v>
                </c:pt>
                <c:pt idx="1642">
                  <c:v>0.17999999999999972</c:v>
                </c:pt>
                <c:pt idx="1643">
                  <c:v>0.33999999999999952</c:v>
                </c:pt>
                <c:pt idx="1644">
                  <c:v>0.43999999999999917</c:v>
                </c:pt>
                <c:pt idx="1645">
                  <c:v>0.51999999999999924</c:v>
                </c:pt>
                <c:pt idx="1646">
                  <c:v>0.63999999999999946</c:v>
                </c:pt>
                <c:pt idx="1647">
                  <c:v>0.5</c:v>
                </c:pt>
                <c:pt idx="1648">
                  <c:v>0.38000000000000006</c:v>
                </c:pt>
                <c:pt idx="1649">
                  <c:v>3.5527136788005011E-16</c:v>
                </c:pt>
                <c:pt idx="1650">
                  <c:v>0.38000000000000045</c:v>
                </c:pt>
                <c:pt idx="1651">
                  <c:v>0.26000000000000051</c:v>
                </c:pt>
                <c:pt idx="1652">
                  <c:v>0.50000000000000033</c:v>
                </c:pt>
                <c:pt idx="1653">
                  <c:v>0.96000000000000052</c:v>
                </c:pt>
                <c:pt idx="1654">
                  <c:v>1.1800000000000004</c:v>
                </c:pt>
                <c:pt idx="1655">
                  <c:v>0.72000000000000031</c:v>
                </c:pt>
                <c:pt idx="1656">
                  <c:v>0.68</c:v>
                </c:pt>
                <c:pt idx="1657">
                  <c:v>0.37999999999999973</c:v>
                </c:pt>
                <c:pt idx="1658">
                  <c:v>0.15999999999999942</c:v>
                </c:pt>
                <c:pt idx="1659">
                  <c:v>-4.000000000000057E-2</c:v>
                </c:pt>
                <c:pt idx="1660">
                  <c:v>-0.2000000000000007</c:v>
                </c:pt>
                <c:pt idx="1661">
                  <c:v>-0.32000000000000062</c:v>
                </c:pt>
                <c:pt idx="1662">
                  <c:v>-0.20000000000000034</c:v>
                </c:pt>
                <c:pt idx="1663">
                  <c:v>-0.12000000000000029</c:v>
                </c:pt>
                <c:pt idx="1664">
                  <c:v>1.9999999999999928E-2</c:v>
                </c:pt>
                <c:pt idx="1665">
                  <c:v>0.38000000000000006</c:v>
                </c:pt>
                <c:pt idx="1666">
                  <c:v>0.7</c:v>
                </c:pt>
                <c:pt idx="1667">
                  <c:v>1</c:v>
                </c:pt>
                <c:pt idx="1668">
                  <c:v>0.72</c:v>
                </c:pt>
                <c:pt idx="1669">
                  <c:v>0.95999999999999974</c:v>
                </c:pt>
                <c:pt idx="1670">
                  <c:v>1.02</c:v>
                </c:pt>
                <c:pt idx="1671">
                  <c:v>0.92000000000000026</c:v>
                </c:pt>
                <c:pt idx="1672">
                  <c:v>1</c:v>
                </c:pt>
                <c:pt idx="1673">
                  <c:v>0.8</c:v>
                </c:pt>
                <c:pt idx="1674">
                  <c:v>0.72</c:v>
                </c:pt>
                <c:pt idx="1675">
                  <c:v>9.9999999999999645E-2</c:v>
                </c:pt>
                <c:pt idx="1676">
                  <c:v>-4.000000000000057E-2</c:v>
                </c:pt>
                <c:pt idx="1677">
                  <c:v>-0.5600000000000005</c:v>
                </c:pt>
                <c:pt idx="1678">
                  <c:v>-4.000000000000057E-2</c:v>
                </c:pt>
                <c:pt idx="1679">
                  <c:v>-0.12000000000000063</c:v>
                </c:pt>
                <c:pt idx="1680">
                  <c:v>0.4399999999999995</c:v>
                </c:pt>
                <c:pt idx="1681">
                  <c:v>0.55999999999999983</c:v>
                </c:pt>
                <c:pt idx="1682">
                  <c:v>0.9</c:v>
                </c:pt>
                <c:pt idx="1683">
                  <c:v>0.76000000000000045</c:v>
                </c:pt>
                <c:pt idx="1684">
                  <c:v>0.46000000000000052</c:v>
                </c:pt>
                <c:pt idx="1685">
                  <c:v>-1.9999999999999574E-2</c:v>
                </c:pt>
                <c:pt idx="1686">
                  <c:v>-0.36000000000000015</c:v>
                </c:pt>
                <c:pt idx="1687">
                  <c:v>-0.78</c:v>
                </c:pt>
                <c:pt idx="1688">
                  <c:v>-0.82000000000000028</c:v>
                </c:pt>
                <c:pt idx="1689">
                  <c:v>-0.66000000000000014</c:v>
                </c:pt>
                <c:pt idx="1690">
                  <c:v>-0.6</c:v>
                </c:pt>
                <c:pt idx="1691">
                  <c:v>-0.34000000000000019</c:v>
                </c:pt>
                <c:pt idx="1692">
                  <c:v>-0.10000000000000035</c:v>
                </c:pt>
                <c:pt idx="1693">
                  <c:v>-4.0000000000000216E-2</c:v>
                </c:pt>
                <c:pt idx="1694">
                  <c:v>-0.12000000000000029</c:v>
                </c:pt>
                <c:pt idx="1695">
                  <c:v>-7.1054273576010023E-16</c:v>
                </c:pt>
                <c:pt idx="1696">
                  <c:v>-3.5527136788005011E-16</c:v>
                </c:pt>
                <c:pt idx="1697">
                  <c:v>3.9999999999999501E-2</c:v>
                </c:pt>
                <c:pt idx="1698">
                  <c:v>-0.54000000000000059</c:v>
                </c:pt>
                <c:pt idx="1699">
                  <c:v>-0.56000000000000083</c:v>
                </c:pt>
                <c:pt idx="1700">
                  <c:v>-0.42000000000000026</c:v>
                </c:pt>
                <c:pt idx="1701">
                  <c:v>-0.15999999999999978</c:v>
                </c:pt>
                <c:pt idx="1702">
                  <c:v>6.0000000000000497E-2</c:v>
                </c:pt>
                <c:pt idx="1703">
                  <c:v>0.60000000000000031</c:v>
                </c:pt>
                <c:pt idx="1704">
                  <c:v>0.80000000000000038</c:v>
                </c:pt>
                <c:pt idx="1705">
                  <c:v>0.68</c:v>
                </c:pt>
                <c:pt idx="1706">
                  <c:v>0.31999999999999995</c:v>
                </c:pt>
                <c:pt idx="1707">
                  <c:v>3.9999999999999501E-2</c:v>
                </c:pt>
                <c:pt idx="1708">
                  <c:v>-2.0000000000000639E-2</c:v>
                </c:pt>
                <c:pt idx="1709">
                  <c:v>-4.0000000000000216E-2</c:v>
                </c:pt>
                <c:pt idx="1710">
                  <c:v>0.48000000000000009</c:v>
                </c:pt>
                <c:pt idx="1711">
                  <c:v>0.5</c:v>
                </c:pt>
                <c:pt idx="1712">
                  <c:v>0.68</c:v>
                </c:pt>
                <c:pt idx="1713">
                  <c:v>0.76000000000000012</c:v>
                </c:pt>
                <c:pt idx="1714">
                  <c:v>1.2000000000000004</c:v>
                </c:pt>
                <c:pt idx="1715">
                  <c:v>1.08</c:v>
                </c:pt>
                <c:pt idx="1716">
                  <c:v>1.42</c:v>
                </c:pt>
                <c:pt idx="1717">
                  <c:v>1.4600000000000002</c:v>
                </c:pt>
                <c:pt idx="1718">
                  <c:v>1.2000000000000004</c:v>
                </c:pt>
                <c:pt idx="1719">
                  <c:v>0.96000000000000019</c:v>
                </c:pt>
                <c:pt idx="1720">
                  <c:v>0.62000000000000033</c:v>
                </c:pt>
                <c:pt idx="1721">
                  <c:v>0.2</c:v>
                </c:pt>
                <c:pt idx="1722">
                  <c:v>-3.9999999999999855E-2</c:v>
                </c:pt>
                <c:pt idx="1723">
                  <c:v>0.31999999999999995</c:v>
                </c:pt>
                <c:pt idx="1724">
                  <c:v>0.25999999999999979</c:v>
                </c:pt>
                <c:pt idx="1725">
                  <c:v>0.31999999999999956</c:v>
                </c:pt>
                <c:pt idx="1726">
                  <c:v>0.69999999999999962</c:v>
                </c:pt>
                <c:pt idx="1727">
                  <c:v>1.0399999999999998</c:v>
                </c:pt>
                <c:pt idx="1728">
                  <c:v>1.1199999999999999</c:v>
                </c:pt>
                <c:pt idx="1729">
                  <c:v>1.52</c:v>
                </c:pt>
                <c:pt idx="1730">
                  <c:v>1.8400000000000003</c:v>
                </c:pt>
                <c:pt idx="1731">
                  <c:v>1.8800000000000003</c:v>
                </c:pt>
                <c:pt idx="1732">
                  <c:v>2.2200000000000002</c:v>
                </c:pt>
                <c:pt idx="1733">
                  <c:v>2.2200000000000002</c:v>
                </c:pt>
                <c:pt idx="1734">
                  <c:v>2.06</c:v>
                </c:pt>
                <c:pt idx="1735">
                  <c:v>2.48</c:v>
                </c:pt>
                <c:pt idx="1736">
                  <c:v>2.48</c:v>
                </c:pt>
                <c:pt idx="1737">
                  <c:v>2.6399999999999997</c:v>
                </c:pt>
                <c:pt idx="1738">
                  <c:v>3.1199999999999997</c:v>
                </c:pt>
                <c:pt idx="1739">
                  <c:v>3.5199999999999996</c:v>
                </c:pt>
                <c:pt idx="1740">
                  <c:v>3.9199999999999995</c:v>
                </c:pt>
                <c:pt idx="1741">
                  <c:v>4.5399999999999991</c:v>
                </c:pt>
                <c:pt idx="1742">
                  <c:v>5.0400000000000009</c:v>
                </c:pt>
                <c:pt idx="1743">
                  <c:v>5.4599999999999991</c:v>
                </c:pt>
                <c:pt idx="1744">
                  <c:v>5.8400000000000007</c:v>
                </c:pt>
                <c:pt idx="1745">
                  <c:v>5.9600000000000009</c:v>
                </c:pt>
                <c:pt idx="1746">
                  <c:v>6.1000000000000014</c:v>
                </c:pt>
                <c:pt idx="1747">
                  <c:v>6.3000000000000007</c:v>
                </c:pt>
                <c:pt idx="1748">
                  <c:v>6.0400000000000009</c:v>
                </c:pt>
                <c:pt idx="1749">
                  <c:v>6.4799999999999995</c:v>
                </c:pt>
                <c:pt idx="1750">
                  <c:v>6.6400000000000006</c:v>
                </c:pt>
                <c:pt idx="1751">
                  <c:v>7.26</c:v>
                </c:pt>
                <c:pt idx="1752">
                  <c:v>7.3400000000000007</c:v>
                </c:pt>
                <c:pt idx="1753">
                  <c:v>8.26</c:v>
                </c:pt>
                <c:pt idx="1754">
                  <c:v>8.1</c:v>
                </c:pt>
                <c:pt idx="1755">
                  <c:v>8.24</c:v>
                </c:pt>
                <c:pt idx="1756">
                  <c:v>8.2200000000000006</c:v>
                </c:pt>
                <c:pt idx="1757">
                  <c:v>8.34</c:v>
                </c:pt>
                <c:pt idx="1758">
                  <c:v>8.24</c:v>
                </c:pt>
                <c:pt idx="1759">
                  <c:v>8.7800000000000011</c:v>
                </c:pt>
                <c:pt idx="1760">
                  <c:v>9</c:v>
                </c:pt>
                <c:pt idx="1761">
                  <c:v>9.1399999999999988</c:v>
                </c:pt>
                <c:pt idx="1762">
                  <c:v>9.3199999999999985</c:v>
                </c:pt>
                <c:pt idx="1763">
                  <c:v>9.3199999999999985</c:v>
                </c:pt>
                <c:pt idx="1764">
                  <c:v>9</c:v>
                </c:pt>
                <c:pt idx="1765">
                  <c:v>8.84</c:v>
                </c:pt>
                <c:pt idx="1766">
                  <c:v>9.1000000000000014</c:v>
                </c:pt>
                <c:pt idx="1767">
                  <c:v>8.64</c:v>
                </c:pt>
                <c:pt idx="1768">
                  <c:v>8.3000000000000007</c:v>
                </c:pt>
                <c:pt idx="1769">
                  <c:v>7.8600000000000021</c:v>
                </c:pt>
                <c:pt idx="1770">
                  <c:v>7.6</c:v>
                </c:pt>
                <c:pt idx="1771">
                  <c:v>6.92</c:v>
                </c:pt>
                <c:pt idx="1772">
                  <c:v>6.76</c:v>
                </c:pt>
                <c:pt idx="1773">
                  <c:v>6.3600000000000012</c:v>
                </c:pt>
                <c:pt idx="1774">
                  <c:v>6.16</c:v>
                </c:pt>
                <c:pt idx="1775">
                  <c:v>5.74</c:v>
                </c:pt>
                <c:pt idx="1776">
                  <c:v>5.38</c:v>
                </c:pt>
                <c:pt idx="1777">
                  <c:v>5.0400000000000009</c:v>
                </c:pt>
                <c:pt idx="1778">
                  <c:v>4.8000000000000007</c:v>
                </c:pt>
                <c:pt idx="1779">
                  <c:v>4.080000000000001</c:v>
                </c:pt>
                <c:pt idx="1780">
                  <c:v>3.8600000000000017</c:v>
                </c:pt>
                <c:pt idx="1781">
                  <c:v>3.2400000000000011</c:v>
                </c:pt>
                <c:pt idx="1782">
                  <c:v>2.9400000000000013</c:v>
                </c:pt>
                <c:pt idx="1783">
                  <c:v>2.7800000000000002</c:v>
                </c:pt>
                <c:pt idx="1784">
                  <c:v>2.62</c:v>
                </c:pt>
                <c:pt idx="1785">
                  <c:v>2.2600000000000002</c:v>
                </c:pt>
                <c:pt idx="1786">
                  <c:v>2.4600000000000009</c:v>
                </c:pt>
                <c:pt idx="1787">
                  <c:v>2.2000000000000002</c:v>
                </c:pt>
                <c:pt idx="1788">
                  <c:v>1.6600000000000001</c:v>
                </c:pt>
                <c:pt idx="1789">
                  <c:v>1.5799999999999996</c:v>
                </c:pt>
                <c:pt idx="1790">
                  <c:v>1.4199999999999995</c:v>
                </c:pt>
                <c:pt idx="1791">
                  <c:v>0.87999999999999901</c:v>
                </c:pt>
                <c:pt idx="1792">
                  <c:v>0.77999999999999969</c:v>
                </c:pt>
                <c:pt idx="1793">
                  <c:v>0.8</c:v>
                </c:pt>
                <c:pt idx="1794">
                  <c:v>0.36000000000000015</c:v>
                </c:pt>
                <c:pt idx="1795">
                  <c:v>8.0000000000000432E-2</c:v>
                </c:pt>
                <c:pt idx="1796">
                  <c:v>4.000000000000057E-2</c:v>
                </c:pt>
                <c:pt idx="1797">
                  <c:v>-0.11999999999999958</c:v>
                </c:pt>
                <c:pt idx="1798">
                  <c:v>-0.51999999999999957</c:v>
                </c:pt>
                <c:pt idx="1799">
                  <c:v>-7.999999999999971E-2</c:v>
                </c:pt>
                <c:pt idx="1800">
                  <c:v>6.0000000000000143E-2</c:v>
                </c:pt>
                <c:pt idx="1801">
                  <c:v>-0.1</c:v>
                </c:pt>
                <c:pt idx="1802">
                  <c:v>0.2</c:v>
                </c:pt>
                <c:pt idx="1803">
                  <c:v>0.21999999999999958</c:v>
                </c:pt>
                <c:pt idx="1804">
                  <c:v>-0.14000000000000057</c:v>
                </c:pt>
                <c:pt idx="1805">
                  <c:v>-0.86000000000000087</c:v>
                </c:pt>
                <c:pt idx="1806">
                  <c:v>-0.88000000000000045</c:v>
                </c:pt>
                <c:pt idx="1807">
                  <c:v>-1.3600000000000008</c:v>
                </c:pt>
                <c:pt idx="1808">
                  <c:v>-1.4400000000000006</c:v>
                </c:pt>
                <c:pt idx="1809">
                  <c:v>-1.44</c:v>
                </c:pt>
                <c:pt idx="1810">
                  <c:v>-0.98000000000000043</c:v>
                </c:pt>
                <c:pt idx="1811">
                  <c:v>-1.320000000000001</c:v>
                </c:pt>
                <c:pt idx="1812">
                  <c:v>-1.6600000000000008</c:v>
                </c:pt>
                <c:pt idx="1813">
                  <c:v>-1.820000000000001</c:v>
                </c:pt>
                <c:pt idx="1814">
                  <c:v>-1.9800000000000011</c:v>
                </c:pt>
                <c:pt idx="1815">
                  <c:v>-2.4200000000000004</c:v>
                </c:pt>
                <c:pt idx="1816">
                  <c:v>-2.2600000000000002</c:v>
                </c:pt>
                <c:pt idx="1817">
                  <c:v>-1.8800000000000003</c:v>
                </c:pt>
                <c:pt idx="1818">
                  <c:v>-1.8800000000000003</c:v>
                </c:pt>
                <c:pt idx="1819">
                  <c:v>-2.0799999999999996</c:v>
                </c:pt>
                <c:pt idx="1820">
                  <c:v>-2.16</c:v>
                </c:pt>
                <c:pt idx="1821">
                  <c:v>-2.38</c:v>
                </c:pt>
                <c:pt idx="1822">
                  <c:v>-2.6599999999999993</c:v>
                </c:pt>
                <c:pt idx="1823">
                  <c:v>-3.0799999999999983</c:v>
                </c:pt>
                <c:pt idx="1824">
                  <c:v>-2.5399999999999983</c:v>
                </c:pt>
                <c:pt idx="1825">
                  <c:v>-2.4199999999999982</c:v>
                </c:pt>
                <c:pt idx="1826">
                  <c:v>-1.8599999999999972</c:v>
                </c:pt>
                <c:pt idx="1827">
                  <c:v>-1.7799999999999976</c:v>
                </c:pt>
                <c:pt idx="1828">
                  <c:v>-1.3199999999999981</c:v>
                </c:pt>
                <c:pt idx="1829">
                  <c:v>-1.4399999999999984</c:v>
                </c:pt>
                <c:pt idx="1830">
                  <c:v>-1.0199999999999989</c:v>
                </c:pt>
                <c:pt idx="1831">
                  <c:v>-1.2</c:v>
                </c:pt>
                <c:pt idx="1832">
                  <c:v>-0.95999999999999941</c:v>
                </c:pt>
                <c:pt idx="1833">
                  <c:v>-0.62000000000000033</c:v>
                </c:pt>
              </c:numCache>
            </c:numRef>
          </c:xVal>
          <c:yVal>
            <c:numRef>
              <c:f>'62G_15'!$A$1:$A$1835</c:f>
              <c:numCache>
                <c:formatCode>General</c:formatCode>
                <c:ptCount val="1835"/>
                <c:pt idx="0">
                  <c:v>0</c:v>
                </c:pt>
                <c:pt idx="1">
                  <c:v>5</c:v>
                </c:pt>
                <c:pt idx="2">
                  <c:v>5.0999999999999996</c:v>
                </c:pt>
                <c:pt idx="3">
                  <c:v>5.2</c:v>
                </c:pt>
                <c:pt idx="4">
                  <c:v>5.3</c:v>
                </c:pt>
                <c:pt idx="5">
                  <c:v>5.4</c:v>
                </c:pt>
                <c:pt idx="6">
                  <c:v>5.5</c:v>
                </c:pt>
                <c:pt idx="7">
                  <c:v>5.6</c:v>
                </c:pt>
                <c:pt idx="8">
                  <c:v>5.7</c:v>
                </c:pt>
                <c:pt idx="9">
                  <c:v>5.8</c:v>
                </c:pt>
                <c:pt idx="10">
                  <c:v>5.9</c:v>
                </c:pt>
                <c:pt idx="11">
                  <c:v>6</c:v>
                </c:pt>
                <c:pt idx="12">
                  <c:v>6.1</c:v>
                </c:pt>
                <c:pt idx="13">
                  <c:v>6.2</c:v>
                </c:pt>
                <c:pt idx="14">
                  <c:v>6.3</c:v>
                </c:pt>
                <c:pt idx="15">
                  <c:v>6.4</c:v>
                </c:pt>
                <c:pt idx="16">
                  <c:v>6.5</c:v>
                </c:pt>
                <c:pt idx="17">
                  <c:v>6.6</c:v>
                </c:pt>
                <c:pt idx="18">
                  <c:v>6.7</c:v>
                </c:pt>
                <c:pt idx="19">
                  <c:v>6.8</c:v>
                </c:pt>
                <c:pt idx="20">
                  <c:v>6.9</c:v>
                </c:pt>
                <c:pt idx="21">
                  <c:v>7</c:v>
                </c:pt>
                <c:pt idx="22">
                  <c:v>7.1</c:v>
                </c:pt>
                <c:pt idx="23">
                  <c:v>7.2</c:v>
                </c:pt>
                <c:pt idx="24">
                  <c:v>7.3</c:v>
                </c:pt>
                <c:pt idx="25">
                  <c:v>7.4</c:v>
                </c:pt>
                <c:pt idx="26">
                  <c:v>7.5</c:v>
                </c:pt>
                <c:pt idx="27">
                  <c:v>7.6</c:v>
                </c:pt>
                <c:pt idx="28">
                  <c:v>7.7</c:v>
                </c:pt>
                <c:pt idx="29">
                  <c:v>7.8</c:v>
                </c:pt>
                <c:pt idx="30">
                  <c:v>7.9</c:v>
                </c:pt>
                <c:pt idx="31">
                  <c:v>8</c:v>
                </c:pt>
                <c:pt idx="32">
                  <c:v>8.1</c:v>
                </c:pt>
                <c:pt idx="33">
                  <c:v>8.1999999999999993</c:v>
                </c:pt>
                <c:pt idx="34">
                  <c:v>8.3000000000000007</c:v>
                </c:pt>
                <c:pt idx="35">
                  <c:v>8.4</c:v>
                </c:pt>
                <c:pt idx="36">
                  <c:v>8.5</c:v>
                </c:pt>
                <c:pt idx="37">
                  <c:v>8.6</c:v>
                </c:pt>
                <c:pt idx="38">
                  <c:v>8.6999999999999993</c:v>
                </c:pt>
                <c:pt idx="39">
                  <c:v>8.8000000000000007</c:v>
                </c:pt>
                <c:pt idx="40">
                  <c:v>8.9</c:v>
                </c:pt>
                <c:pt idx="41">
                  <c:v>9</c:v>
                </c:pt>
                <c:pt idx="42">
                  <c:v>9.1</c:v>
                </c:pt>
                <c:pt idx="43">
                  <c:v>9.1999999999999993</c:v>
                </c:pt>
                <c:pt idx="44">
                  <c:v>9.3000000000000007</c:v>
                </c:pt>
                <c:pt idx="45">
                  <c:v>9.4</c:v>
                </c:pt>
                <c:pt idx="46">
                  <c:v>9.5</c:v>
                </c:pt>
                <c:pt idx="47">
                  <c:v>9.6</c:v>
                </c:pt>
                <c:pt idx="48">
                  <c:v>9.6999999999999993</c:v>
                </c:pt>
                <c:pt idx="49">
                  <c:v>9.8000000000000007</c:v>
                </c:pt>
                <c:pt idx="50">
                  <c:v>9.9</c:v>
                </c:pt>
                <c:pt idx="51">
                  <c:v>10</c:v>
                </c:pt>
                <c:pt idx="52">
                  <c:v>10.1</c:v>
                </c:pt>
                <c:pt idx="53">
                  <c:v>10.199999999999999</c:v>
                </c:pt>
                <c:pt idx="54">
                  <c:v>10.3</c:v>
                </c:pt>
                <c:pt idx="55">
                  <c:v>10.4</c:v>
                </c:pt>
                <c:pt idx="56">
                  <c:v>10.5</c:v>
                </c:pt>
                <c:pt idx="57">
                  <c:v>10.6</c:v>
                </c:pt>
                <c:pt idx="58">
                  <c:v>10.7</c:v>
                </c:pt>
                <c:pt idx="59">
                  <c:v>10.8</c:v>
                </c:pt>
                <c:pt idx="60">
                  <c:v>10.9</c:v>
                </c:pt>
                <c:pt idx="61">
                  <c:v>11</c:v>
                </c:pt>
                <c:pt idx="62">
                  <c:v>11.1</c:v>
                </c:pt>
                <c:pt idx="63">
                  <c:v>11.2</c:v>
                </c:pt>
                <c:pt idx="64">
                  <c:v>11.3</c:v>
                </c:pt>
                <c:pt idx="65">
                  <c:v>11.4</c:v>
                </c:pt>
                <c:pt idx="66">
                  <c:v>11.5</c:v>
                </c:pt>
                <c:pt idx="67">
                  <c:v>11.6</c:v>
                </c:pt>
                <c:pt idx="68">
                  <c:v>11.7</c:v>
                </c:pt>
                <c:pt idx="69">
                  <c:v>11.8</c:v>
                </c:pt>
                <c:pt idx="70">
                  <c:v>11.9</c:v>
                </c:pt>
                <c:pt idx="71">
                  <c:v>12</c:v>
                </c:pt>
                <c:pt idx="72">
                  <c:v>12.1</c:v>
                </c:pt>
                <c:pt idx="73">
                  <c:v>12.2</c:v>
                </c:pt>
                <c:pt idx="74">
                  <c:v>12.3</c:v>
                </c:pt>
                <c:pt idx="75">
                  <c:v>12.4</c:v>
                </c:pt>
                <c:pt idx="76">
                  <c:v>12.5</c:v>
                </c:pt>
                <c:pt idx="77">
                  <c:v>12.6</c:v>
                </c:pt>
                <c:pt idx="78">
                  <c:v>12.7</c:v>
                </c:pt>
                <c:pt idx="79">
                  <c:v>12.8</c:v>
                </c:pt>
                <c:pt idx="80">
                  <c:v>12.9</c:v>
                </c:pt>
                <c:pt idx="81">
                  <c:v>13</c:v>
                </c:pt>
                <c:pt idx="82">
                  <c:v>13.1</c:v>
                </c:pt>
                <c:pt idx="83">
                  <c:v>13.2</c:v>
                </c:pt>
                <c:pt idx="84">
                  <c:v>13.3</c:v>
                </c:pt>
                <c:pt idx="85">
                  <c:v>13.4</c:v>
                </c:pt>
                <c:pt idx="86">
                  <c:v>13.5</c:v>
                </c:pt>
                <c:pt idx="87">
                  <c:v>13.6</c:v>
                </c:pt>
                <c:pt idx="88">
                  <c:v>13.7</c:v>
                </c:pt>
                <c:pt idx="89">
                  <c:v>13.8</c:v>
                </c:pt>
                <c:pt idx="90">
                  <c:v>13.9</c:v>
                </c:pt>
                <c:pt idx="91">
                  <c:v>14</c:v>
                </c:pt>
                <c:pt idx="92">
                  <c:v>14.1</c:v>
                </c:pt>
                <c:pt idx="93">
                  <c:v>14.2</c:v>
                </c:pt>
                <c:pt idx="94">
                  <c:v>14.3</c:v>
                </c:pt>
                <c:pt idx="95">
                  <c:v>14.4</c:v>
                </c:pt>
                <c:pt idx="96">
                  <c:v>14.5</c:v>
                </c:pt>
                <c:pt idx="97">
                  <c:v>14.6</c:v>
                </c:pt>
                <c:pt idx="98">
                  <c:v>14.7</c:v>
                </c:pt>
                <c:pt idx="99">
                  <c:v>14.8</c:v>
                </c:pt>
                <c:pt idx="100">
                  <c:v>14.9</c:v>
                </c:pt>
                <c:pt idx="101">
                  <c:v>15</c:v>
                </c:pt>
                <c:pt idx="102">
                  <c:v>15.1</c:v>
                </c:pt>
                <c:pt idx="103">
                  <c:v>15.2</c:v>
                </c:pt>
                <c:pt idx="104">
                  <c:v>15.3</c:v>
                </c:pt>
                <c:pt idx="105">
                  <c:v>15.4</c:v>
                </c:pt>
                <c:pt idx="106">
                  <c:v>15.5</c:v>
                </c:pt>
                <c:pt idx="107">
                  <c:v>15.6</c:v>
                </c:pt>
                <c:pt idx="108">
                  <c:v>15.7</c:v>
                </c:pt>
                <c:pt idx="109">
                  <c:v>15.8</c:v>
                </c:pt>
                <c:pt idx="110">
                  <c:v>15.9</c:v>
                </c:pt>
                <c:pt idx="111">
                  <c:v>16</c:v>
                </c:pt>
                <c:pt idx="112">
                  <c:v>16.100000000000001</c:v>
                </c:pt>
                <c:pt idx="113">
                  <c:v>16.2</c:v>
                </c:pt>
                <c:pt idx="114">
                  <c:v>16.3</c:v>
                </c:pt>
                <c:pt idx="115">
                  <c:v>16.399999999999999</c:v>
                </c:pt>
                <c:pt idx="116">
                  <c:v>16.5</c:v>
                </c:pt>
                <c:pt idx="117">
                  <c:v>16.600000000000001</c:v>
                </c:pt>
                <c:pt idx="118">
                  <c:v>16.7</c:v>
                </c:pt>
                <c:pt idx="119">
                  <c:v>16.8</c:v>
                </c:pt>
                <c:pt idx="120">
                  <c:v>16.899999999999999</c:v>
                </c:pt>
                <c:pt idx="121">
                  <c:v>17</c:v>
                </c:pt>
                <c:pt idx="122">
                  <c:v>17.100000000000001</c:v>
                </c:pt>
                <c:pt idx="123">
                  <c:v>17.2</c:v>
                </c:pt>
                <c:pt idx="124">
                  <c:v>17.3</c:v>
                </c:pt>
                <c:pt idx="125">
                  <c:v>17.399999999999999</c:v>
                </c:pt>
                <c:pt idx="126">
                  <c:v>17.5</c:v>
                </c:pt>
                <c:pt idx="127">
                  <c:v>17.600000000000001</c:v>
                </c:pt>
                <c:pt idx="128">
                  <c:v>17.7</c:v>
                </c:pt>
                <c:pt idx="129">
                  <c:v>17.8</c:v>
                </c:pt>
                <c:pt idx="130">
                  <c:v>17.899999999999999</c:v>
                </c:pt>
                <c:pt idx="131">
                  <c:v>18</c:v>
                </c:pt>
                <c:pt idx="132">
                  <c:v>18.100000000000001</c:v>
                </c:pt>
                <c:pt idx="133">
                  <c:v>18.2</c:v>
                </c:pt>
                <c:pt idx="134">
                  <c:v>18.3</c:v>
                </c:pt>
                <c:pt idx="135">
                  <c:v>18.399999999999999</c:v>
                </c:pt>
                <c:pt idx="136">
                  <c:v>18.5</c:v>
                </c:pt>
                <c:pt idx="137">
                  <c:v>18.600000000000001</c:v>
                </c:pt>
                <c:pt idx="138">
                  <c:v>18.7</c:v>
                </c:pt>
                <c:pt idx="139">
                  <c:v>18.8</c:v>
                </c:pt>
                <c:pt idx="140">
                  <c:v>18.899999999999999</c:v>
                </c:pt>
                <c:pt idx="141">
                  <c:v>19</c:v>
                </c:pt>
                <c:pt idx="142">
                  <c:v>19.100000000000001</c:v>
                </c:pt>
                <c:pt idx="143">
                  <c:v>19.2</c:v>
                </c:pt>
                <c:pt idx="144">
                  <c:v>19.3</c:v>
                </c:pt>
                <c:pt idx="145">
                  <c:v>19.399999999999999</c:v>
                </c:pt>
                <c:pt idx="146">
                  <c:v>19.5</c:v>
                </c:pt>
                <c:pt idx="147">
                  <c:v>19.600000000000001</c:v>
                </c:pt>
                <c:pt idx="148">
                  <c:v>19.7</c:v>
                </c:pt>
                <c:pt idx="149">
                  <c:v>19.8</c:v>
                </c:pt>
                <c:pt idx="150">
                  <c:v>19.899999999999999</c:v>
                </c:pt>
                <c:pt idx="151">
                  <c:v>20</c:v>
                </c:pt>
                <c:pt idx="152">
                  <c:v>20.100000000000001</c:v>
                </c:pt>
                <c:pt idx="153">
                  <c:v>20.2</c:v>
                </c:pt>
                <c:pt idx="154">
                  <c:v>20.3</c:v>
                </c:pt>
                <c:pt idx="155">
                  <c:v>20.399999999999999</c:v>
                </c:pt>
                <c:pt idx="156">
                  <c:v>20.5</c:v>
                </c:pt>
                <c:pt idx="157">
                  <c:v>20.6</c:v>
                </c:pt>
                <c:pt idx="158">
                  <c:v>20.7</c:v>
                </c:pt>
                <c:pt idx="159">
                  <c:v>20.8</c:v>
                </c:pt>
                <c:pt idx="160">
                  <c:v>20.9</c:v>
                </c:pt>
                <c:pt idx="161">
                  <c:v>21</c:v>
                </c:pt>
                <c:pt idx="162">
                  <c:v>21.1</c:v>
                </c:pt>
                <c:pt idx="163">
                  <c:v>21.2</c:v>
                </c:pt>
                <c:pt idx="164">
                  <c:v>21.3</c:v>
                </c:pt>
                <c:pt idx="165">
                  <c:v>21.4</c:v>
                </c:pt>
                <c:pt idx="166">
                  <c:v>21.5</c:v>
                </c:pt>
                <c:pt idx="167">
                  <c:v>21.6</c:v>
                </c:pt>
                <c:pt idx="168">
                  <c:v>21.7</c:v>
                </c:pt>
                <c:pt idx="169">
                  <c:v>21.8</c:v>
                </c:pt>
                <c:pt idx="170">
                  <c:v>21.9</c:v>
                </c:pt>
                <c:pt idx="171">
                  <c:v>22</c:v>
                </c:pt>
                <c:pt idx="172">
                  <c:v>22.1</c:v>
                </c:pt>
                <c:pt idx="173">
                  <c:v>22.2</c:v>
                </c:pt>
                <c:pt idx="174">
                  <c:v>22.3</c:v>
                </c:pt>
                <c:pt idx="175">
                  <c:v>22.4</c:v>
                </c:pt>
                <c:pt idx="176">
                  <c:v>22.5</c:v>
                </c:pt>
                <c:pt idx="177">
                  <c:v>22.6</c:v>
                </c:pt>
                <c:pt idx="178">
                  <c:v>22.7</c:v>
                </c:pt>
                <c:pt idx="179">
                  <c:v>22.8</c:v>
                </c:pt>
                <c:pt idx="180">
                  <c:v>22.9</c:v>
                </c:pt>
                <c:pt idx="181">
                  <c:v>23</c:v>
                </c:pt>
                <c:pt idx="182">
                  <c:v>23.1</c:v>
                </c:pt>
                <c:pt idx="183">
                  <c:v>23.2</c:v>
                </c:pt>
                <c:pt idx="184">
                  <c:v>23.3</c:v>
                </c:pt>
                <c:pt idx="185">
                  <c:v>23.4</c:v>
                </c:pt>
                <c:pt idx="186">
                  <c:v>23.5</c:v>
                </c:pt>
                <c:pt idx="187">
                  <c:v>23.6</c:v>
                </c:pt>
                <c:pt idx="188">
                  <c:v>23.7</c:v>
                </c:pt>
                <c:pt idx="189">
                  <c:v>23.8</c:v>
                </c:pt>
                <c:pt idx="190">
                  <c:v>23.9</c:v>
                </c:pt>
                <c:pt idx="191">
                  <c:v>24</c:v>
                </c:pt>
                <c:pt idx="192">
                  <c:v>24.1</c:v>
                </c:pt>
                <c:pt idx="193">
                  <c:v>24.2</c:v>
                </c:pt>
                <c:pt idx="194">
                  <c:v>24.3</c:v>
                </c:pt>
                <c:pt idx="195">
                  <c:v>24.4</c:v>
                </c:pt>
                <c:pt idx="196">
                  <c:v>24.5</c:v>
                </c:pt>
                <c:pt idx="197">
                  <c:v>24.6</c:v>
                </c:pt>
                <c:pt idx="198">
                  <c:v>24.7</c:v>
                </c:pt>
                <c:pt idx="199">
                  <c:v>24.8</c:v>
                </c:pt>
                <c:pt idx="200">
                  <c:v>24.9</c:v>
                </c:pt>
                <c:pt idx="201">
                  <c:v>25</c:v>
                </c:pt>
                <c:pt idx="202">
                  <c:v>25.1</c:v>
                </c:pt>
                <c:pt idx="203">
                  <c:v>25.2</c:v>
                </c:pt>
                <c:pt idx="204">
                  <c:v>25.3</c:v>
                </c:pt>
                <c:pt idx="205">
                  <c:v>25.4</c:v>
                </c:pt>
                <c:pt idx="206">
                  <c:v>25.5</c:v>
                </c:pt>
                <c:pt idx="207">
                  <c:v>25.6</c:v>
                </c:pt>
                <c:pt idx="208">
                  <c:v>25.7</c:v>
                </c:pt>
                <c:pt idx="209">
                  <c:v>25.8</c:v>
                </c:pt>
                <c:pt idx="210">
                  <c:v>25.9</c:v>
                </c:pt>
                <c:pt idx="211">
                  <c:v>26</c:v>
                </c:pt>
                <c:pt idx="212">
                  <c:v>26.1</c:v>
                </c:pt>
                <c:pt idx="213">
                  <c:v>26.2</c:v>
                </c:pt>
                <c:pt idx="214">
                  <c:v>26.3</c:v>
                </c:pt>
                <c:pt idx="215">
                  <c:v>26.4</c:v>
                </c:pt>
                <c:pt idx="216">
                  <c:v>26.5</c:v>
                </c:pt>
                <c:pt idx="217">
                  <c:v>26.6</c:v>
                </c:pt>
                <c:pt idx="218">
                  <c:v>26.7</c:v>
                </c:pt>
                <c:pt idx="219">
                  <c:v>26.8</c:v>
                </c:pt>
                <c:pt idx="220">
                  <c:v>26.9</c:v>
                </c:pt>
                <c:pt idx="221">
                  <c:v>27</c:v>
                </c:pt>
                <c:pt idx="222">
                  <c:v>27.1</c:v>
                </c:pt>
                <c:pt idx="223">
                  <c:v>27.2</c:v>
                </c:pt>
                <c:pt idx="224">
                  <c:v>27.3</c:v>
                </c:pt>
                <c:pt idx="225">
                  <c:v>27.4</c:v>
                </c:pt>
                <c:pt idx="226">
                  <c:v>27.5</c:v>
                </c:pt>
                <c:pt idx="227">
                  <c:v>27.6</c:v>
                </c:pt>
                <c:pt idx="228">
                  <c:v>27.7</c:v>
                </c:pt>
                <c:pt idx="229">
                  <c:v>27.8</c:v>
                </c:pt>
                <c:pt idx="230">
                  <c:v>27.9</c:v>
                </c:pt>
                <c:pt idx="231">
                  <c:v>28</c:v>
                </c:pt>
                <c:pt idx="232">
                  <c:v>28.1</c:v>
                </c:pt>
                <c:pt idx="233">
                  <c:v>28.2</c:v>
                </c:pt>
                <c:pt idx="234">
                  <c:v>28.3</c:v>
                </c:pt>
                <c:pt idx="235">
                  <c:v>28.4</c:v>
                </c:pt>
                <c:pt idx="236">
                  <c:v>28.5</c:v>
                </c:pt>
                <c:pt idx="237">
                  <c:v>28.6</c:v>
                </c:pt>
                <c:pt idx="238">
                  <c:v>28.7</c:v>
                </c:pt>
                <c:pt idx="239">
                  <c:v>28.8</c:v>
                </c:pt>
                <c:pt idx="240">
                  <c:v>28.9</c:v>
                </c:pt>
                <c:pt idx="241">
                  <c:v>29</c:v>
                </c:pt>
                <c:pt idx="242">
                  <c:v>29.1</c:v>
                </c:pt>
                <c:pt idx="243">
                  <c:v>29.2</c:v>
                </c:pt>
                <c:pt idx="244">
                  <c:v>29.3</c:v>
                </c:pt>
                <c:pt idx="245">
                  <c:v>29.4</c:v>
                </c:pt>
                <c:pt idx="246">
                  <c:v>29.5</c:v>
                </c:pt>
                <c:pt idx="247">
                  <c:v>29.6</c:v>
                </c:pt>
                <c:pt idx="248">
                  <c:v>29.7</c:v>
                </c:pt>
                <c:pt idx="249">
                  <c:v>29.8</c:v>
                </c:pt>
                <c:pt idx="250">
                  <c:v>29.9</c:v>
                </c:pt>
                <c:pt idx="251">
                  <c:v>30</c:v>
                </c:pt>
                <c:pt idx="252">
                  <c:v>30.1</c:v>
                </c:pt>
                <c:pt idx="253">
                  <c:v>30.2</c:v>
                </c:pt>
                <c:pt idx="254">
                  <c:v>30.3</c:v>
                </c:pt>
                <c:pt idx="255">
                  <c:v>30.4</c:v>
                </c:pt>
                <c:pt idx="256">
                  <c:v>30.5</c:v>
                </c:pt>
                <c:pt idx="257">
                  <c:v>30.6</c:v>
                </c:pt>
                <c:pt idx="258">
                  <c:v>30.7</c:v>
                </c:pt>
                <c:pt idx="259">
                  <c:v>30.8</c:v>
                </c:pt>
                <c:pt idx="260">
                  <c:v>30.9</c:v>
                </c:pt>
                <c:pt idx="261">
                  <c:v>31</c:v>
                </c:pt>
                <c:pt idx="262">
                  <c:v>31.1</c:v>
                </c:pt>
                <c:pt idx="263">
                  <c:v>31.2</c:v>
                </c:pt>
                <c:pt idx="264">
                  <c:v>31.3</c:v>
                </c:pt>
                <c:pt idx="265">
                  <c:v>31.4</c:v>
                </c:pt>
                <c:pt idx="266">
                  <c:v>31.5</c:v>
                </c:pt>
                <c:pt idx="267">
                  <c:v>31.6</c:v>
                </c:pt>
                <c:pt idx="268">
                  <c:v>31.7</c:v>
                </c:pt>
                <c:pt idx="269">
                  <c:v>31.8</c:v>
                </c:pt>
                <c:pt idx="270">
                  <c:v>31.9</c:v>
                </c:pt>
                <c:pt idx="271">
                  <c:v>32</c:v>
                </c:pt>
                <c:pt idx="272">
                  <c:v>32.1</c:v>
                </c:pt>
                <c:pt idx="273">
                  <c:v>32.200000000000003</c:v>
                </c:pt>
                <c:pt idx="274">
                  <c:v>32.299999999999997</c:v>
                </c:pt>
                <c:pt idx="275">
                  <c:v>32.4</c:v>
                </c:pt>
                <c:pt idx="276">
                  <c:v>32.5</c:v>
                </c:pt>
                <c:pt idx="277">
                  <c:v>32.6</c:v>
                </c:pt>
                <c:pt idx="278">
                  <c:v>32.700000000000003</c:v>
                </c:pt>
                <c:pt idx="279">
                  <c:v>32.799999999999997</c:v>
                </c:pt>
                <c:pt idx="280">
                  <c:v>32.9</c:v>
                </c:pt>
                <c:pt idx="281">
                  <c:v>33</c:v>
                </c:pt>
                <c:pt idx="282">
                  <c:v>33.1</c:v>
                </c:pt>
                <c:pt idx="283">
                  <c:v>33.200000000000003</c:v>
                </c:pt>
                <c:pt idx="284">
                  <c:v>33.299999999999997</c:v>
                </c:pt>
                <c:pt idx="285">
                  <c:v>33.4</c:v>
                </c:pt>
                <c:pt idx="286">
                  <c:v>33.5</c:v>
                </c:pt>
                <c:pt idx="287">
                  <c:v>33.6</c:v>
                </c:pt>
                <c:pt idx="288">
                  <c:v>33.700000000000003</c:v>
                </c:pt>
                <c:pt idx="289">
                  <c:v>33.799999999999997</c:v>
                </c:pt>
                <c:pt idx="290">
                  <c:v>33.9</c:v>
                </c:pt>
                <c:pt idx="291">
                  <c:v>34</c:v>
                </c:pt>
                <c:pt idx="292">
                  <c:v>34.1</c:v>
                </c:pt>
                <c:pt idx="293">
                  <c:v>34.200000000000003</c:v>
                </c:pt>
                <c:pt idx="294">
                  <c:v>34.299999999999997</c:v>
                </c:pt>
                <c:pt idx="295">
                  <c:v>34.4</c:v>
                </c:pt>
                <c:pt idx="296">
                  <c:v>34.5</c:v>
                </c:pt>
                <c:pt idx="297">
                  <c:v>34.6</c:v>
                </c:pt>
                <c:pt idx="298">
                  <c:v>34.700000000000003</c:v>
                </c:pt>
                <c:pt idx="299">
                  <c:v>34.799999999999997</c:v>
                </c:pt>
                <c:pt idx="300">
                  <c:v>34.9</c:v>
                </c:pt>
                <c:pt idx="301">
                  <c:v>35</c:v>
                </c:pt>
                <c:pt idx="302">
                  <c:v>35.1</c:v>
                </c:pt>
                <c:pt idx="303">
                  <c:v>35.200000000000003</c:v>
                </c:pt>
                <c:pt idx="304">
                  <c:v>35.299999999999997</c:v>
                </c:pt>
                <c:pt idx="305">
                  <c:v>35.4</c:v>
                </c:pt>
                <c:pt idx="306">
                  <c:v>35.5</c:v>
                </c:pt>
                <c:pt idx="307">
                  <c:v>35.6</c:v>
                </c:pt>
                <c:pt idx="308">
                  <c:v>35.700000000000003</c:v>
                </c:pt>
                <c:pt idx="309">
                  <c:v>35.799999999999997</c:v>
                </c:pt>
                <c:pt idx="310">
                  <c:v>35.9</c:v>
                </c:pt>
                <c:pt idx="311">
                  <c:v>36</c:v>
                </c:pt>
                <c:pt idx="312">
                  <c:v>36.1</c:v>
                </c:pt>
                <c:pt idx="313">
                  <c:v>36.200000000000003</c:v>
                </c:pt>
                <c:pt idx="314">
                  <c:v>36.299999999999997</c:v>
                </c:pt>
                <c:pt idx="315">
                  <c:v>36.4</c:v>
                </c:pt>
                <c:pt idx="316">
                  <c:v>36.5</c:v>
                </c:pt>
                <c:pt idx="317">
                  <c:v>36.6</c:v>
                </c:pt>
                <c:pt idx="318">
                  <c:v>36.700000000000003</c:v>
                </c:pt>
                <c:pt idx="319">
                  <c:v>36.799999999999997</c:v>
                </c:pt>
                <c:pt idx="320">
                  <c:v>36.9</c:v>
                </c:pt>
                <c:pt idx="321">
                  <c:v>37</c:v>
                </c:pt>
                <c:pt idx="322">
                  <c:v>37.1</c:v>
                </c:pt>
                <c:pt idx="323">
                  <c:v>37.200000000000003</c:v>
                </c:pt>
                <c:pt idx="324">
                  <c:v>37.299999999999997</c:v>
                </c:pt>
                <c:pt idx="325">
                  <c:v>37.4</c:v>
                </c:pt>
                <c:pt idx="326">
                  <c:v>37.5</c:v>
                </c:pt>
                <c:pt idx="327">
                  <c:v>37.6</c:v>
                </c:pt>
                <c:pt idx="328">
                  <c:v>37.700000000000003</c:v>
                </c:pt>
                <c:pt idx="329">
                  <c:v>37.799999999999997</c:v>
                </c:pt>
                <c:pt idx="330">
                  <c:v>37.9</c:v>
                </c:pt>
                <c:pt idx="331">
                  <c:v>38</c:v>
                </c:pt>
                <c:pt idx="332">
                  <c:v>38.1</c:v>
                </c:pt>
                <c:pt idx="333">
                  <c:v>38.200000000000003</c:v>
                </c:pt>
                <c:pt idx="334">
                  <c:v>38.299999999999997</c:v>
                </c:pt>
                <c:pt idx="335">
                  <c:v>38.4</c:v>
                </c:pt>
                <c:pt idx="336">
                  <c:v>38.5</c:v>
                </c:pt>
                <c:pt idx="337">
                  <c:v>38.6</c:v>
                </c:pt>
                <c:pt idx="338">
                  <c:v>38.700000000000003</c:v>
                </c:pt>
                <c:pt idx="339">
                  <c:v>38.799999999999997</c:v>
                </c:pt>
                <c:pt idx="340">
                  <c:v>38.9</c:v>
                </c:pt>
                <c:pt idx="341">
                  <c:v>39</c:v>
                </c:pt>
                <c:pt idx="342">
                  <c:v>39.1</c:v>
                </c:pt>
                <c:pt idx="343">
                  <c:v>39.200000000000003</c:v>
                </c:pt>
                <c:pt idx="344">
                  <c:v>39.299999999999997</c:v>
                </c:pt>
                <c:pt idx="345">
                  <c:v>39.4</c:v>
                </c:pt>
                <c:pt idx="346">
                  <c:v>39.5</c:v>
                </c:pt>
                <c:pt idx="347">
                  <c:v>39.6</c:v>
                </c:pt>
                <c:pt idx="348">
                  <c:v>39.700000000000003</c:v>
                </c:pt>
                <c:pt idx="349">
                  <c:v>39.799999999999997</c:v>
                </c:pt>
                <c:pt idx="350">
                  <c:v>39.9</c:v>
                </c:pt>
                <c:pt idx="351">
                  <c:v>40</c:v>
                </c:pt>
                <c:pt idx="352">
                  <c:v>40.1</c:v>
                </c:pt>
                <c:pt idx="353">
                  <c:v>40.200000000000003</c:v>
                </c:pt>
                <c:pt idx="354">
                  <c:v>40.299999999999997</c:v>
                </c:pt>
                <c:pt idx="355">
                  <c:v>40.4</c:v>
                </c:pt>
                <c:pt idx="356">
                  <c:v>40.5</c:v>
                </c:pt>
                <c:pt idx="357">
                  <c:v>40.6</c:v>
                </c:pt>
                <c:pt idx="358">
                  <c:v>40.700000000000003</c:v>
                </c:pt>
                <c:pt idx="359">
                  <c:v>40.799999999999997</c:v>
                </c:pt>
                <c:pt idx="360">
                  <c:v>40.9</c:v>
                </c:pt>
                <c:pt idx="361">
                  <c:v>41</c:v>
                </c:pt>
                <c:pt idx="362">
                  <c:v>41.1</c:v>
                </c:pt>
                <c:pt idx="363">
                  <c:v>41.2</c:v>
                </c:pt>
                <c:pt idx="364">
                  <c:v>41.3</c:v>
                </c:pt>
                <c:pt idx="365">
                  <c:v>41.4</c:v>
                </c:pt>
                <c:pt idx="366">
                  <c:v>41.5</c:v>
                </c:pt>
                <c:pt idx="367">
                  <c:v>41.6</c:v>
                </c:pt>
                <c:pt idx="368">
                  <c:v>41.7</c:v>
                </c:pt>
                <c:pt idx="369">
                  <c:v>41.8</c:v>
                </c:pt>
                <c:pt idx="370">
                  <c:v>41.9</c:v>
                </c:pt>
                <c:pt idx="371">
                  <c:v>42</c:v>
                </c:pt>
                <c:pt idx="372">
                  <c:v>42.1</c:v>
                </c:pt>
                <c:pt idx="373">
                  <c:v>42.2</c:v>
                </c:pt>
                <c:pt idx="374">
                  <c:v>42.3</c:v>
                </c:pt>
                <c:pt idx="375">
                  <c:v>42.4</c:v>
                </c:pt>
                <c:pt idx="376">
                  <c:v>42.5</c:v>
                </c:pt>
                <c:pt idx="377">
                  <c:v>42.6</c:v>
                </c:pt>
                <c:pt idx="378">
                  <c:v>42.7</c:v>
                </c:pt>
                <c:pt idx="379">
                  <c:v>42.8</c:v>
                </c:pt>
                <c:pt idx="380">
                  <c:v>42.9</c:v>
                </c:pt>
                <c:pt idx="381">
                  <c:v>43</c:v>
                </c:pt>
                <c:pt idx="382">
                  <c:v>43.1</c:v>
                </c:pt>
                <c:pt idx="383">
                  <c:v>43.2</c:v>
                </c:pt>
                <c:pt idx="384">
                  <c:v>43.3</c:v>
                </c:pt>
                <c:pt idx="385">
                  <c:v>43.4</c:v>
                </c:pt>
                <c:pt idx="386">
                  <c:v>43.5</c:v>
                </c:pt>
                <c:pt idx="387">
                  <c:v>43.6</c:v>
                </c:pt>
                <c:pt idx="388">
                  <c:v>43.7</c:v>
                </c:pt>
                <c:pt idx="389">
                  <c:v>43.8</c:v>
                </c:pt>
                <c:pt idx="390">
                  <c:v>43.9</c:v>
                </c:pt>
                <c:pt idx="391">
                  <c:v>44</c:v>
                </c:pt>
                <c:pt idx="392">
                  <c:v>44.1</c:v>
                </c:pt>
                <c:pt idx="393">
                  <c:v>44.2</c:v>
                </c:pt>
                <c:pt idx="394">
                  <c:v>44.3</c:v>
                </c:pt>
                <c:pt idx="395">
                  <c:v>44.4</c:v>
                </c:pt>
                <c:pt idx="396">
                  <c:v>44.5</c:v>
                </c:pt>
                <c:pt idx="397">
                  <c:v>44.6</c:v>
                </c:pt>
                <c:pt idx="398">
                  <c:v>44.7</c:v>
                </c:pt>
                <c:pt idx="399">
                  <c:v>44.8</c:v>
                </c:pt>
                <c:pt idx="400">
                  <c:v>44.9</c:v>
                </c:pt>
                <c:pt idx="401">
                  <c:v>45</c:v>
                </c:pt>
                <c:pt idx="402">
                  <c:v>45.1</c:v>
                </c:pt>
                <c:pt idx="403">
                  <c:v>45.2</c:v>
                </c:pt>
                <c:pt idx="404">
                  <c:v>45.3</c:v>
                </c:pt>
                <c:pt idx="405">
                  <c:v>45.4</c:v>
                </c:pt>
                <c:pt idx="406">
                  <c:v>45.5</c:v>
                </c:pt>
                <c:pt idx="407">
                  <c:v>45.6</c:v>
                </c:pt>
                <c:pt idx="408">
                  <c:v>45.7</c:v>
                </c:pt>
                <c:pt idx="409">
                  <c:v>45.8</c:v>
                </c:pt>
                <c:pt idx="410">
                  <c:v>45.9</c:v>
                </c:pt>
                <c:pt idx="411">
                  <c:v>46</c:v>
                </c:pt>
                <c:pt idx="412">
                  <c:v>46.1</c:v>
                </c:pt>
                <c:pt idx="413">
                  <c:v>46.2</c:v>
                </c:pt>
                <c:pt idx="414">
                  <c:v>46.3</c:v>
                </c:pt>
                <c:pt idx="415">
                  <c:v>46.4</c:v>
                </c:pt>
                <c:pt idx="416">
                  <c:v>46.5</c:v>
                </c:pt>
                <c:pt idx="417">
                  <c:v>46.6</c:v>
                </c:pt>
                <c:pt idx="418">
                  <c:v>46.7</c:v>
                </c:pt>
                <c:pt idx="419">
                  <c:v>46.8</c:v>
                </c:pt>
                <c:pt idx="420">
                  <c:v>46.9</c:v>
                </c:pt>
                <c:pt idx="421">
                  <c:v>47</c:v>
                </c:pt>
                <c:pt idx="422">
                  <c:v>47.1</c:v>
                </c:pt>
                <c:pt idx="423">
                  <c:v>47.2</c:v>
                </c:pt>
                <c:pt idx="424">
                  <c:v>47.3</c:v>
                </c:pt>
                <c:pt idx="425">
                  <c:v>47.4</c:v>
                </c:pt>
                <c:pt idx="426">
                  <c:v>47.5</c:v>
                </c:pt>
                <c:pt idx="427">
                  <c:v>47.6</c:v>
                </c:pt>
                <c:pt idx="428">
                  <c:v>47.7</c:v>
                </c:pt>
                <c:pt idx="429">
                  <c:v>47.8</c:v>
                </c:pt>
                <c:pt idx="430">
                  <c:v>47.9</c:v>
                </c:pt>
                <c:pt idx="431">
                  <c:v>48</c:v>
                </c:pt>
                <c:pt idx="432">
                  <c:v>48.1</c:v>
                </c:pt>
                <c:pt idx="433">
                  <c:v>48.2</c:v>
                </c:pt>
                <c:pt idx="434">
                  <c:v>48.3</c:v>
                </c:pt>
                <c:pt idx="435">
                  <c:v>48.4</c:v>
                </c:pt>
                <c:pt idx="436">
                  <c:v>48.5</c:v>
                </c:pt>
                <c:pt idx="437">
                  <c:v>48.6</c:v>
                </c:pt>
                <c:pt idx="438">
                  <c:v>48.7</c:v>
                </c:pt>
                <c:pt idx="439">
                  <c:v>48.8</c:v>
                </c:pt>
                <c:pt idx="440">
                  <c:v>48.9</c:v>
                </c:pt>
                <c:pt idx="441">
                  <c:v>49</c:v>
                </c:pt>
                <c:pt idx="442">
                  <c:v>49.1</c:v>
                </c:pt>
                <c:pt idx="443">
                  <c:v>49.2</c:v>
                </c:pt>
                <c:pt idx="444">
                  <c:v>49.3</c:v>
                </c:pt>
                <c:pt idx="445">
                  <c:v>49.4</c:v>
                </c:pt>
                <c:pt idx="446">
                  <c:v>49.5</c:v>
                </c:pt>
                <c:pt idx="447">
                  <c:v>49.6</c:v>
                </c:pt>
                <c:pt idx="448">
                  <c:v>49.7</c:v>
                </c:pt>
                <c:pt idx="449">
                  <c:v>49.8</c:v>
                </c:pt>
                <c:pt idx="450">
                  <c:v>49.9</c:v>
                </c:pt>
                <c:pt idx="451">
                  <c:v>50</c:v>
                </c:pt>
                <c:pt idx="452">
                  <c:v>50.1</c:v>
                </c:pt>
                <c:pt idx="453">
                  <c:v>50.2</c:v>
                </c:pt>
                <c:pt idx="454">
                  <c:v>50.3</c:v>
                </c:pt>
                <c:pt idx="455">
                  <c:v>50.4</c:v>
                </c:pt>
                <c:pt idx="456">
                  <c:v>50.5</c:v>
                </c:pt>
                <c:pt idx="457">
                  <c:v>50.6</c:v>
                </c:pt>
                <c:pt idx="458">
                  <c:v>50.7</c:v>
                </c:pt>
                <c:pt idx="459">
                  <c:v>50.8</c:v>
                </c:pt>
                <c:pt idx="460">
                  <c:v>50.9</c:v>
                </c:pt>
                <c:pt idx="461">
                  <c:v>51</c:v>
                </c:pt>
                <c:pt idx="462">
                  <c:v>51.1</c:v>
                </c:pt>
                <c:pt idx="463">
                  <c:v>51.2</c:v>
                </c:pt>
                <c:pt idx="464">
                  <c:v>51.3</c:v>
                </c:pt>
                <c:pt idx="465">
                  <c:v>51.4</c:v>
                </c:pt>
                <c:pt idx="466">
                  <c:v>51.5</c:v>
                </c:pt>
                <c:pt idx="467">
                  <c:v>51.6</c:v>
                </c:pt>
                <c:pt idx="468">
                  <c:v>51.7</c:v>
                </c:pt>
                <c:pt idx="469">
                  <c:v>51.8</c:v>
                </c:pt>
                <c:pt idx="470">
                  <c:v>51.9</c:v>
                </c:pt>
                <c:pt idx="471">
                  <c:v>52</c:v>
                </c:pt>
                <c:pt idx="472">
                  <c:v>52.1</c:v>
                </c:pt>
                <c:pt idx="473">
                  <c:v>52.2</c:v>
                </c:pt>
                <c:pt idx="474">
                  <c:v>52.3</c:v>
                </c:pt>
                <c:pt idx="475">
                  <c:v>52.4</c:v>
                </c:pt>
                <c:pt idx="476">
                  <c:v>52.5</c:v>
                </c:pt>
                <c:pt idx="477">
                  <c:v>52.6</c:v>
                </c:pt>
                <c:pt idx="478">
                  <c:v>52.7</c:v>
                </c:pt>
                <c:pt idx="479">
                  <c:v>52.8</c:v>
                </c:pt>
                <c:pt idx="480">
                  <c:v>52.9</c:v>
                </c:pt>
                <c:pt idx="481">
                  <c:v>53</c:v>
                </c:pt>
                <c:pt idx="482">
                  <c:v>53.1</c:v>
                </c:pt>
                <c:pt idx="483">
                  <c:v>53.2</c:v>
                </c:pt>
                <c:pt idx="484">
                  <c:v>53.3</c:v>
                </c:pt>
                <c:pt idx="485">
                  <c:v>53.4</c:v>
                </c:pt>
                <c:pt idx="486">
                  <c:v>53.5</c:v>
                </c:pt>
                <c:pt idx="487">
                  <c:v>53.6</c:v>
                </c:pt>
                <c:pt idx="488">
                  <c:v>53.7</c:v>
                </c:pt>
                <c:pt idx="489">
                  <c:v>53.8</c:v>
                </c:pt>
                <c:pt idx="490">
                  <c:v>53.9</c:v>
                </c:pt>
                <c:pt idx="491">
                  <c:v>54</c:v>
                </c:pt>
                <c:pt idx="492">
                  <c:v>54.1</c:v>
                </c:pt>
                <c:pt idx="493">
                  <c:v>54.2</c:v>
                </c:pt>
                <c:pt idx="494">
                  <c:v>54.3</c:v>
                </c:pt>
                <c:pt idx="495">
                  <c:v>54.4</c:v>
                </c:pt>
                <c:pt idx="496">
                  <c:v>54.5</c:v>
                </c:pt>
                <c:pt idx="497">
                  <c:v>54.6</c:v>
                </c:pt>
                <c:pt idx="498">
                  <c:v>54.7</c:v>
                </c:pt>
                <c:pt idx="499">
                  <c:v>54.8</c:v>
                </c:pt>
                <c:pt idx="500">
                  <c:v>54.9</c:v>
                </c:pt>
                <c:pt idx="501">
                  <c:v>55</c:v>
                </c:pt>
                <c:pt idx="502">
                  <c:v>55.1</c:v>
                </c:pt>
                <c:pt idx="503">
                  <c:v>55.2</c:v>
                </c:pt>
                <c:pt idx="504">
                  <c:v>55.3</c:v>
                </c:pt>
                <c:pt idx="505">
                  <c:v>55.4</c:v>
                </c:pt>
                <c:pt idx="506">
                  <c:v>55.5</c:v>
                </c:pt>
                <c:pt idx="507">
                  <c:v>55.6</c:v>
                </c:pt>
                <c:pt idx="508">
                  <c:v>55.7</c:v>
                </c:pt>
                <c:pt idx="509">
                  <c:v>55.8</c:v>
                </c:pt>
                <c:pt idx="510">
                  <c:v>55.9</c:v>
                </c:pt>
                <c:pt idx="511">
                  <c:v>56</c:v>
                </c:pt>
                <c:pt idx="512">
                  <c:v>56.1</c:v>
                </c:pt>
                <c:pt idx="513">
                  <c:v>56.2</c:v>
                </c:pt>
                <c:pt idx="514">
                  <c:v>56.3</c:v>
                </c:pt>
                <c:pt idx="515">
                  <c:v>56.4</c:v>
                </c:pt>
                <c:pt idx="516">
                  <c:v>56.5</c:v>
                </c:pt>
                <c:pt idx="517">
                  <c:v>56.6</c:v>
                </c:pt>
                <c:pt idx="518">
                  <c:v>56.7</c:v>
                </c:pt>
                <c:pt idx="519">
                  <c:v>56.8</c:v>
                </c:pt>
                <c:pt idx="520">
                  <c:v>56.9</c:v>
                </c:pt>
                <c:pt idx="521">
                  <c:v>57</c:v>
                </c:pt>
                <c:pt idx="522">
                  <c:v>57.1</c:v>
                </c:pt>
                <c:pt idx="523">
                  <c:v>57.2</c:v>
                </c:pt>
                <c:pt idx="524">
                  <c:v>57.3</c:v>
                </c:pt>
                <c:pt idx="525">
                  <c:v>57.4</c:v>
                </c:pt>
                <c:pt idx="526">
                  <c:v>57.5</c:v>
                </c:pt>
                <c:pt idx="527">
                  <c:v>57.6</c:v>
                </c:pt>
                <c:pt idx="528">
                  <c:v>57.7</c:v>
                </c:pt>
                <c:pt idx="529">
                  <c:v>57.8</c:v>
                </c:pt>
                <c:pt idx="530">
                  <c:v>57.9</c:v>
                </c:pt>
                <c:pt idx="531">
                  <c:v>58</c:v>
                </c:pt>
                <c:pt idx="532">
                  <c:v>58.1</c:v>
                </c:pt>
                <c:pt idx="533">
                  <c:v>58.2</c:v>
                </c:pt>
                <c:pt idx="534">
                  <c:v>58.3</c:v>
                </c:pt>
                <c:pt idx="535">
                  <c:v>58.4</c:v>
                </c:pt>
                <c:pt idx="536">
                  <c:v>58.5</c:v>
                </c:pt>
                <c:pt idx="537">
                  <c:v>58.6</c:v>
                </c:pt>
                <c:pt idx="538">
                  <c:v>58.7</c:v>
                </c:pt>
                <c:pt idx="539">
                  <c:v>58.8</c:v>
                </c:pt>
                <c:pt idx="540">
                  <c:v>58.9</c:v>
                </c:pt>
                <c:pt idx="541">
                  <c:v>59</c:v>
                </c:pt>
                <c:pt idx="542">
                  <c:v>59.1</c:v>
                </c:pt>
                <c:pt idx="543">
                  <c:v>59.2</c:v>
                </c:pt>
                <c:pt idx="544">
                  <c:v>59.3</c:v>
                </c:pt>
                <c:pt idx="545">
                  <c:v>59.4</c:v>
                </c:pt>
                <c:pt idx="546">
                  <c:v>59.5</c:v>
                </c:pt>
                <c:pt idx="547">
                  <c:v>59.6</c:v>
                </c:pt>
                <c:pt idx="548">
                  <c:v>59.7</c:v>
                </c:pt>
                <c:pt idx="549">
                  <c:v>59.8</c:v>
                </c:pt>
                <c:pt idx="550">
                  <c:v>59.9</c:v>
                </c:pt>
                <c:pt idx="551">
                  <c:v>60</c:v>
                </c:pt>
                <c:pt idx="552">
                  <c:v>60.1</c:v>
                </c:pt>
                <c:pt idx="553">
                  <c:v>60.2</c:v>
                </c:pt>
                <c:pt idx="554">
                  <c:v>60.3</c:v>
                </c:pt>
                <c:pt idx="555">
                  <c:v>60.4</c:v>
                </c:pt>
                <c:pt idx="556">
                  <c:v>60.5</c:v>
                </c:pt>
                <c:pt idx="557">
                  <c:v>60.6</c:v>
                </c:pt>
                <c:pt idx="558">
                  <c:v>60.7</c:v>
                </c:pt>
                <c:pt idx="559">
                  <c:v>60.8</c:v>
                </c:pt>
                <c:pt idx="560">
                  <c:v>60.9</c:v>
                </c:pt>
                <c:pt idx="561">
                  <c:v>61</c:v>
                </c:pt>
                <c:pt idx="562">
                  <c:v>61.1</c:v>
                </c:pt>
                <c:pt idx="563">
                  <c:v>61.2</c:v>
                </c:pt>
                <c:pt idx="564">
                  <c:v>61.3</c:v>
                </c:pt>
                <c:pt idx="565">
                  <c:v>61.4</c:v>
                </c:pt>
                <c:pt idx="566">
                  <c:v>61.5</c:v>
                </c:pt>
                <c:pt idx="567">
                  <c:v>61.6</c:v>
                </c:pt>
                <c:pt idx="568">
                  <c:v>61.7</c:v>
                </c:pt>
                <c:pt idx="569">
                  <c:v>61.8</c:v>
                </c:pt>
                <c:pt idx="570">
                  <c:v>61.9</c:v>
                </c:pt>
                <c:pt idx="571">
                  <c:v>62</c:v>
                </c:pt>
                <c:pt idx="572">
                  <c:v>62.1</c:v>
                </c:pt>
                <c:pt idx="573">
                  <c:v>62.2</c:v>
                </c:pt>
                <c:pt idx="574">
                  <c:v>62.3</c:v>
                </c:pt>
                <c:pt idx="575">
                  <c:v>62.4</c:v>
                </c:pt>
                <c:pt idx="576">
                  <c:v>62.5</c:v>
                </c:pt>
                <c:pt idx="577">
                  <c:v>62.6</c:v>
                </c:pt>
                <c:pt idx="578">
                  <c:v>62.7</c:v>
                </c:pt>
                <c:pt idx="579">
                  <c:v>62.8</c:v>
                </c:pt>
                <c:pt idx="580">
                  <c:v>62.9</c:v>
                </c:pt>
                <c:pt idx="581">
                  <c:v>63</c:v>
                </c:pt>
                <c:pt idx="582">
                  <c:v>63.1</c:v>
                </c:pt>
                <c:pt idx="583">
                  <c:v>63.2</c:v>
                </c:pt>
                <c:pt idx="584">
                  <c:v>63.3</c:v>
                </c:pt>
                <c:pt idx="585">
                  <c:v>63.4</c:v>
                </c:pt>
                <c:pt idx="586">
                  <c:v>63.5</c:v>
                </c:pt>
                <c:pt idx="587">
                  <c:v>63.6</c:v>
                </c:pt>
                <c:pt idx="588">
                  <c:v>63.7</c:v>
                </c:pt>
                <c:pt idx="589">
                  <c:v>63.8</c:v>
                </c:pt>
                <c:pt idx="590">
                  <c:v>63.9</c:v>
                </c:pt>
                <c:pt idx="591">
                  <c:v>64</c:v>
                </c:pt>
                <c:pt idx="592">
                  <c:v>64.099999999999994</c:v>
                </c:pt>
                <c:pt idx="593">
                  <c:v>64.2</c:v>
                </c:pt>
                <c:pt idx="594">
                  <c:v>64.3</c:v>
                </c:pt>
                <c:pt idx="595">
                  <c:v>64.400000000000006</c:v>
                </c:pt>
                <c:pt idx="596">
                  <c:v>64.5</c:v>
                </c:pt>
                <c:pt idx="597">
                  <c:v>64.599999999999994</c:v>
                </c:pt>
                <c:pt idx="598">
                  <c:v>64.7</c:v>
                </c:pt>
                <c:pt idx="599">
                  <c:v>64.8</c:v>
                </c:pt>
                <c:pt idx="600">
                  <c:v>64.900000000000006</c:v>
                </c:pt>
                <c:pt idx="601">
                  <c:v>65</c:v>
                </c:pt>
                <c:pt idx="602">
                  <c:v>65.099999999999994</c:v>
                </c:pt>
                <c:pt idx="603">
                  <c:v>65.2</c:v>
                </c:pt>
                <c:pt idx="604">
                  <c:v>65.3</c:v>
                </c:pt>
                <c:pt idx="605">
                  <c:v>65.400000000000006</c:v>
                </c:pt>
                <c:pt idx="606">
                  <c:v>65.5</c:v>
                </c:pt>
                <c:pt idx="607">
                  <c:v>65.599999999999994</c:v>
                </c:pt>
                <c:pt idx="608">
                  <c:v>65.7</c:v>
                </c:pt>
                <c:pt idx="609">
                  <c:v>65.8</c:v>
                </c:pt>
                <c:pt idx="610">
                  <c:v>65.900000000000006</c:v>
                </c:pt>
                <c:pt idx="611">
                  <c:v>66</c:v>
                </c:pt>
                <c:pt idx="612">
                  <c:v>66.099999999999994</c:v>
                </c:pt>
                <c:pt idx="613">
                  <c:v>66.2</c:v>
                </c:pt>
                <c:pt idx="614">
                  <c:v>66.3</c:v>
                </c:pt>
                <c:pt idx="615">
                  <c:v>66.400000000000006</c:v>
                </c:pt>
                <c:pt idx="616">
                  <c:v>66.5</c:v>
                </c:pt>
                <c:pt idx="617">
                  <c:v>66.599999999999994</c:v>
                </c:pt>
                <c:pt idx="618">
                  <c:v>66.7</c:v>
                </c:pt>
                <c:pt idx="619">
                  <c:v>66.8</c:v>
                </c:pt>
                <c:pt idx="620">
                  <c:v>66.900000000000006</c:v>
                </c:pt>
                <c:pt idx="621">
                  <c:v>67</c:v>
                </c:pt>
                <c:pt idx="622">
                  <c:v>67.099999999999994</c:v>
                </c:pt>
                <c:pt idx="623">
                  <c:v>67.2</c:v>
                </c:pt>
                <c:pt idx="624">
                  <c:v>67.3</c:v>
                </c:pt>
                <c:pt idx="625">
                  <c:v>67.400000000000006</c:v>
                </c:pt>
                <c:pt idx="626">
                  <c:v>67.5</c:v>
                </c:pt>
                <c:pt idx="627">
                  <c:v>67.599999999999994</c:v>
                </c:pt>
                <c:pt idx="628">
                  <c:v>67.7</c:v>
                </c:pt>
                <c:pt idx="629">
                  <c:v>67.8</c:v>
                </c:pt>
                <c:pt idx="630">
                  <c:v>67.900000000000006</c:v>
                </c:pt>
                <c:pt idx="631">
                  <c:v>68</c:v>
                </c:pt>
                <c:pt idx="632">
                  <c:v>68.099999999999994</c:v>
                </c:pt>
                <c:pt idx="633">
                  <c:v>68.2</c:v>
                </c:pt>
                <c:pt idx="634">
                  <c:v>68.3</c:v>
                </c:pt>
                <c:pt idx="635">
                  <c:v>68.400000000000006</c:v>
                </c:pt>
                <c:pt idx="636">
                  <c:v>68.5</c:v>
                </c:pt>
                <c:pt idx="637">
                  <c:v>68.599999999999994</c:v>
                </c:pt>
                <c:pt idx="638">
                  <c:v>68.7</c:v>
                </c:pt>
                <c:pt idx="639">
                  <c:v>68.8</c:v>
                </c:pt>
                <c:pt idx="640">
                  <c:v>68.900000000000006</c:v>
                </c:pt>
                <c:pt idx="641">
                  <c:v>69</c:v>
                </c:pt>
                <c:pt idx="642">
                  <c:v>69.099999999999994</c:v>
                </c:pt>
                <c:pt idx="643">
                  <c:v>69.2</c:v>
                </c:pt>
                <c:pt idx="644">
                  <c:v>69.3</c:v>
                </c:pt>
                <c:pt idx="645">
                  <c:v>69.400000000000006</c:v>
                </c:pt>
                <c:pt idx="646">
                  <c:v>69.5</c:v>
                </c:pt>
                <c:pt idx="647">
                  <c:v>69.599999999999994</c:v>
                </c:pt>
                <c:pt idx="648">
                  <c:v>69.7</c:v>
                </c:pt>
                <c:pt idx="649">
                  <c:v>69.8</c:v>
                </c:pt>
                <c:pt idx="650">
                  <c:v>69.900000000000006</c:v>
                </c:pt>
                <c:pt idx="651">
                  <c:v>70</c:v>
                </c:pt>
                <c:pt idx="652">
                  <c:v>70.099999999999994</c:v>
                </c:pt>
                <c:pt idx="653">
                  <c:v>70.2</c:v>
                </c:pt>
                <c:pt idx="654">
                  <c:v>70.3</c:v>
                </c:pt>
                <c:pt idx="655">
                  <c:v>70.400000000000006</c:v>
                </c:pt>
                <c:pt idx="656">
                  <c:v>70.5</c:v>
                </c:pt>
                <c:pt idx="657">
                  <c:v>70.599999999999994</c:v>
                </c:pt>
                <c:pt idx="658">
                  <c:v>70.7</c:v>
                </c:pt>
                <c:pt idx="659">
                  <c:v>70.8</c:v>
                </c:pt>
                <c:pt idx="660">
                  <c:v>70.900000000000006</c:v>
                </c:pt>
                <c:pt idx="661">
                  <c:v>71</c:v>
                </c:pt>
                <c:pt idx="662">
                  <c:v>71.099999999999994</c:v>
                </c:pt>
                <c:pt idx="663">
                  <c:v>71.2</c:v>
                </c:pt>
                <c:pt idx="664">
                  <c:v>71.3</c:v>
                </c:pt>
                <c:pt idx="665">
                  <c:v>71.400000000000006</c:v>
                </c:pt>
                <c:pt idx="666">
                  <c:v>71.5</c:v>
                </c:pt>
                <c:pt idx="667">
                  <c:v>71.599999999999994</c:v>
                </c:pt>
                <c:pt idx="668">
                  <c:v>71.7</c:v>
                </c:pt>
                <c:pt idx="669">
                  <c:v>71.8</c:v>
                </c:pt>
                <c:pt idx="670">
                  <c:v>71.900000000000006</c:v>
                </c:pt>
                <c:pt idx="671">
                  <c:v>72</c:v>
                </c:pt>
                <c:pt idx="672">
                  <c:v>72.099999999999994</c:v>
                </c:pt>
                <c:pt idx="673">
                  <c:v>72.2</c:v>
                </c:pt>
                <c:pt idx="674">
                  <c:v>72.3</c:v>
                </c:pt>
                <c:pt idx="675">
                  <c:v>72.400000000000006</c:v>
                </c:pt>
                <c:pt idx="676">
                  <c:v>72.5</c:v>
                </c:pt>
                <c:pt idx="677">
                  <c:v>72.599999999999994</c:v>
                </c:pt>
                <c:pt idx="678">
                  <c:v>72.7</c:v>
                </c:pt>
                <c:pt idx="679">
                  <c:v>72.8</c:v>
                </c:pt>
                <c:pt idx="680">
                  <c:v>72.900000000000006</c:v>
                </c:pt>
                <c:pt idx="681">
                  <c:v>73</c:v>
                </c:pt>
                <c:pt idx="682">
                  <c:v>73.099999999999994</c:v>
                </c:pt>
                <c:pt idx="683">
                  <c:v>73.2</c:v>
                </c:pt>
                <c:pt idx="684">
                  <c:v>73.3</c:v>
                </c:pt>
                <c:pt idx="685">
                  <c:v>73.400000000000006</c:v>
                </c:pt>
                <c:pt idx="686">
                  <c:v>73.5</c:v>
                </c:pt>
                <c:pt idx="687">
                  <c:v>73.599999999999994</c:v>
                </c:pt>
                <c:pt idx="688">
                  <c:v>73.7</c:v>
                </c:pt>
                <c:pt idx="689">
                  <c:v>73.8</c:v>
                </c:pt>
                <c:pt idx="690">
                  <c:v>73.900000000000006</c:v>
                </c:pt>
                <c:pt idx="691">
                  <c:v>74</c:v>
                </c:pt>
                <c:pt idx="692">
                  <c:v>74.099999999999994</c:v>
                </c:pt>
                <c:pt idx="693">
                  <c:v>74.2</c:v>
                </c:pt>
                <c:pt idx="694">
                  <c:v>74.3</c:v>
                </c:pt>
                <c:pt idx="695">
                  <c:v>74.400000000000006</c:v>
                </c:pt>
                <c:pt idx="696">
                  <c:v>74.5</c:v>
                </c:pt>
                <c:pt idx="697">
                  <c:v>74.599999999999994</c:v>
                </c:pt>
                <c:pt idx="698">
                  <c:v>74.7</c:v>
                </c:pt>
                <c:pt idx="699">
                  <c:v>74.8</c:v>
                </c:pt>
                <c:pt idx="700">
                  <c:v>74.900000000000006</c:v>
                </c:pt>
                <c:pt idx="701">
                  <c:v>75</c:v>
                </c:pt>
                <c:pt idx="702">
                  <c:v>75.099999999999994</c:v>
                </c:pt>
                <c:pt idx="703">
                  <c:v>75.2</c:v>
                </c:pt>
                <c:pt idx="704">
                  <c:v>75.3</c:v>
                </c:pt>
                <c:pt idx="705">
                  <c:v>75.400000000000006</c:v>
                </c:pt>
                <c:pt idx="706">
                  <c:v>75.5</c:v>
                </c:pt>
                <c:pt idx="707">
                  <c:v>75.599999999999994</c:v>
                </c:pt>
                <c:pt idx="708">
                  <c:v>75.7</c:v>
                </c:pt>
                <c:pt idx="709">
                  <c:v>75.8</c:v>
                </c:pt>
                <c:pt idx="710">
                  <c:v>75.900000000000006</c:v>
                </c:pt>
                <c:pt idx="711">
                  <c:v>76</c:v>
                </c:pt>
                <c:pt idx="712">
                  <c:v>76.099999999999994</c:v>
                </c:pt>
                <c:pt idx="713">
                  <c:v>76.2</c:v>
                </c:pt>
                <c:pt idx="714">
                  <c:v>76.3</c:v>
                </c:pt>
                <c:pt idx="715">
                  <c:v>76.400000000000006</c:v>
                </c:pt>
                <c:pt idx="716">
                  <c:v>76.5</c:v>
                </c:pt>
                <c:pt idx="717">
                  <c:v>76.599999999999994</c:v>
                </c:pt>
                <c:pt idx="718">
                  <c:v>76.7</c:v>
                </c:pt>
                <c:pt idx="719">
                  <c:v>76.8</c:v>
                </c:pt>
                <c:pt idx="720">
                  <c:v>76.900000000000006</c:v>
                </c:pt>
                <c:pt idx="721">
                  <c:v>77</c:v>
                </c:pt>
                <c:pt idx="722">
                  <c:v>77.099999999999994</c:v>
                </c:pt>
                <c:pt idx="723">
                  <c:v>77.2</c:v>
                </c:pt>
                <c:pt idx="724">
                  <c:v>77.3</c:v>
                </c:pt>
                <c:pt idx="725">
                  <c:v>77.400000000000006</c:v>
                </c:pt>
                <c:pt idx="726">
                  <c:v>77.5</c:v>
                </c:pt>
                <c:pt idx="727">
                  <c:v>77.599999999999994</c:v>
                </c:pt>
                <c:pt idx="728">
                  <c:v>77.7</c:v>
                </c:pt>
                <c:pt idx="729">
                  <c:v>77.8</c:v>
                </c:pt>
                <c:pt idx="730">
                  <c:v>77.900000000000006</c:v>
                </c:pt>
                <c:pt idx="731">
                  <c:v>78</c:v>
                </c:pt>
                <c:pt idx="732">
                  <c:v>78.099999999999994</c:v>
                </c:pt>
                <c:pt idx="733">
                  <c:v>78.2</c:v>
                </c:pt>
                <c:pt idx="734">
                  <c:v>78.3</c:v>
                </c:pt>
                <c:pt idx="735">
                  <c:v>78.400000000000006</c:v>
                </c:pt>
                <c:pt idx="736">
                  <c:v>78.5</c:v>
                </c:pt>
                <c:pt idx="737">
                  <c:v>78.599999999999994</c:v>
                </c:pt>
                <c:pt idx="738">
                  <c:v>78.7</c:v>
                </c:pt>
                <c:pt idx="739">
                  <c:v>78.8</c:v>
                </c:pt>
                <c:pt idx="740">
                  <c:v>78.900000000000006</c:v>
                </c:pt>
                <c:pt idx="741">
                  <c:v>79</c:v>
                </c:pt>
                <c:pt idx="742">
                  <c:v>79.099999999999994</c:v>
                </c:pt>
                <c:pt idx="743">
                  <c:v>79.2</c:v>
                </c:pt>
                <c:pt idx="744">
                  <c:v>79.3</c:v>
                </c:pt>
                <c:pt idx="745">
                  <c:v>79.400000000000006</c:v>
                </c:pt>
                <c:pt idx="746">
                  <c:v>79.5</c:v>
                </c:pt>
                <c:pt idx="747">
                  <c:v>79.599999999999994</c:v>
                </c:pt>
                <c:pt idx="748">
                  <c:v>79.7</c:v>
                </c:pt>
                <c:pt idx="749">
                  <c:v>79.8</c:v>
                </c:pt>
                <c:pt idx="750">
                  <c:v>79.900000000000006</c:v>
                </c:pt>
                <c:pt idx="751">
                  <c:v>80</c:v>
                </c:pt>
                <c:pt idx="752">
                  <c:v>80.099999999999994</c:v>
                </c:pt>
                <c:pt idx="753">
                  <c:v>80.2</c:v>
                </c:pt>
                <c:pt idx="754">
                  <c:v>80.3</c:v>
                </c:pt>
                <c:pt idx="755">
                  <c:v>80.400000000000006</c:v>
                </c:pt>
                <c:pt idx="756">
                  <c:v>80.5</c:v>
                </c:pt>
                <c:pt idx="757">
                  <c:v>80.599999999999994</c:v>
                </c:pt>
                <c:pt idx="758">
                  <c:v>80.7</c:v>
                </c:pt>
                <c:pt idx="759">
                  <c:v>80.8</c:v>
                </c:pt>
                <c:pt idx="760">
                  <c:v>80.900000000000006</c:v>
                </c:pt>
                <c:pt idx="761">
                  <c:v>81</c:v>
                </c:pt>
                <c:pt idx="762">
                  <c:v>81.099999999999994</c:v>
                </c:pt>
                <c:pt idx="763">
                  <c:v>81.2</c:v>
                </c:pt>
                <c:pt idx="764">
                  <c:v>81.3</c:v>
                </c:pt>
                <c:pt idx="765">
                  <c:v>81.400000000000006</c:v>
                </c:pt>
                <c:pt idx="766">
                  <c:v>81.5</c:v>
                </c:pt>
                <c:pt idx="767">
                  <c:v>81.599999999999994</c:v>
                </c:pt>
                <c:pt idx="768">
                  <c:v>81.7</c:v>
                </c:pt>
                <c:pt idx="769">
                  <c:v>81.8</c:v>
                </c:pt>
                <c:pt idx="770">
                  <c:v>81.900000000000006</c:v>
                </c:pt>
                <c:pt idx="771">
                  <c:v>82</c:v>
                </c:pt>
                <c:pt idx="772">
                  <c:v>82.1</c:v>
                </c:pt>
                <c:pt idx="773">
                  <c:v>82.2</c:v>
                </c:pt>
                <c:pt idx="774">
                  <c:v>82.3</c:v>
                </c:pt>
                <c:pt idx="775">
                  <c:v>82.4</c:v>
                </c:pt>
                <c:pt idx="776">
                  <c:v>82.5</c:v>
                </c:pt>
                <c:pt idx="777">
                  <c:v>82.6</c:v>
                </c:pt>
                <c:pt idx="778">
                  <c:v>82.7</c:v>
                </c:pt>
                <c:pt idx="779">
                  <c:v>82.8</c:v>
                </c:pt>
                <c:pt idx="780">
                  <c:v>82.9</c:v>
                </c:pt>
                <c:pt idx="781">
                  <c:v>83</c:v>
                </c:pt>
                <c:pt idx="782">
                  <c:v>83.1</c:v>
                </c:pt>
                <c:pt idx="783">
                  <c:v>83.2</c:v>
                </c:pt>
                <c:pt idx="784">
                  <c:v>83.3</c:v>
                </c:pt>
                <c:pt idx="785">
                  <c:v>83.4</c:v>
                </c:pt>
                <c:pt idx="786">
                  <c:v>83.5</c:v>
                </c:pt>
                <c:pt idx="787">
                  <c:v>83.6</c:v>
                </c:pt>
                <c:pt idx="788">
                  <c:v>83.7</c:v>
                </c:pt>
                <c:pt idx="789">
                  <c:v>83.8</c:v>
                </c:pt>
                <c:pt idx="790">
                  <c:v>83.9</c:v>
                </c:pt>
                <c:pt idx="791">
                  <c:v>84</c:v>
                </c:pt>
                <c:pt idx="792">
                  <c:v>84.1</c:v>
                </c:pt>
                <c:pt idx="793">
                  <c:v>84.2</c:v>
                </c:pt>
                <c:pt idx="794">
                  <c:v>84.3</c:v>
                </c:pt>
                <c:pt idx="795">
                  <c:v>84.4</c:v>
                </c:pt>
                <c:pt idx="796">
                  <c:v>84.5</c:v>
                </c:pt>
                <c:pt idx="797">
                  <c:v>84.6</c:v>
                </c:pt>
                <c:pt idx="798">
                  <c:v>84.7</c:v>
                </c:pt>
                <c:pt idx="799">
                  <c:v>84.8</c:v>
                </c:pt>
                <c:pt idx="800">
                  <c:v>84.9</c:v>
                </c:pt>
                <c:pt idx="801">
                  <c:v>85</c:v>
                </c:pt>
                <c:pt idx="802">
                  <c:v>85.1</c:v>
                </c:pt>
                <c:pt idx="803">
                  <c:v>85.2</c:v>
                </c:pt>
                <c:pt idx="804">
                  <c:v>85.3</c:v>
                </c:pt>
                <c:pt idx="805">
                  <c:v>85.4</c:v>
                </c:pt>
                <c:pt idx="806">
                  <c:v>85.5</c:v>
                </c:pt>
                <c:pt idx="807">
                  <c:v>85.6</c:v>
                </c:pt>
                <c:pt idx="808">
                  <c:v>85.7</c:v>
                </c:pt>
                <c:pt idx="809">
                  <c:v>85.8</c:v>
                </c:pt>
                <c:pt idx="810">
                  <c:v>85.9</c:v>
                </c:pt>
                <c:pt idx="811">
                  <c:v>86</c:v>
                </c:pt>
                <c:pt idx="812">
                  <c:v>86.1</c:v>
                </c:pt>
                <c:pt idx="813">
                  <c:v>86.2</c:v>
                </c:pt>
                <c:pt idx="814">
                  <c:v>86.3</c:v>
                </c:pt>
                <c:pt idx="815">
                  <c:v>86.4</c:v>
                </c:pt>
                <c:pt idx="816">
                  <c:v>86.5</c:v>
                </c:pt>
                <c:pt idx="817">
                  <c:v>86.6</c:v>
                </c:pt>
                <c:pt idx="818">
                  <c:v>86.7</c:v>
                </c:pt>
                <c:pt idx="819">
                  <c:v>86.8</c:v>
                </c:pt>
                <c:pt idx="820">
                  <c:v>86.9</c:v>
                </c:pt>
                <c:pt idx="821">
                  <c:v>87</c:v>
                </c:pt>
                <c:pt idx="822">
                  <c:v>87.1</c:v>
                </c:pt>
                <c:pt idx="823">
                  <c:v>87.2</c:v>
                </c:pt>
                <c:pt idx="824">
                  <c:v>87.3</c:v>
                </c:pt>
                <c:pt idx="825">
                  <c:v>87.4</c:v>
                </c:pt>
                <c:pt idx="826">
                  <c:v>87.5</c:v>
                </c:pt>
                <c:pt idx="827">
                  <c:v>87.6</c:v>
                </c:pt>
                <c:pt idx="828">
                  <c:v>87.7</c:v>
                </c:pt>
                <c:pt idx="829">
                  <c:v>87.8</c:v>
                </c:pt>
                <c:pt idx="830">
                  <c:v>87.9</c:v>
                </c:pt>
                <c:pt idx="831">
                  <c:v>88</c:v>
                </c:pt>
                <c:pt idx="832">
                  <c:v>88.1</c:v>
                </c:pt>
                <c:pt idx="833">
                  <c:v>88.2</c:v>
                </c:pt>
                <c:pt idx="834">
                  <c:v>88.3</c:v>
                </c:pt>
                <c:pt idx="835">
                  <c:v>88.4</c:v>
                </c:pt>
                <c:pt idx="836">
                  <c:v>88.5</c:v>
                </c:pt>
                <c:pt idx="837">
                  <c:v>88.6</c:v>
                </c:pt>
                <c:pt idx="838">
                  <c:v>88.7</c:v>
                </c:pt>
                <c:pt idx="839">
                  <c:v>88.8</c:v>
                </c:pt>
                <c:pt idx="840">
                  <c:v>88.9</c:v>
                </c:pt>
                <c:pt idx="841">
                  <c:v>89</c:v>
                </c:pt>
                <c:pt idx="842">
                  <c:v>89.1</c:v>
                </c:pt>
                <c:pt idx="843">
                  <c:v>89.2</c:v>
                </c:pt>
                <c:pt idx="844">
                  <c:v>89.3</c:v>
                </c:pt>
                <c:pt idx="845">
                  <c:v>89.4</c:v>
                </c:pt>
                <c:pt idx="846">
                  <c:v>89.5</c:v>
                </c:pt>
                <c:pt idx="847">
                  <c:v>89.6</c:v>
                </c:pt>
                <c:pt idx="848">
                  <c:v>89.7</c:v>
                </c:pt>
                <c:pt idx="849">
                  <c:v>89.8</c:v>
                </c:pt>
                <c:pt idx="850">
                  <c:v>89.9</c:v>
                </c:pt>
                <c:pt idx="851">
                  <c:v>90</c:v>
                </c:pt>
                <c:pt idx="852">
                  <c:v>90.1</c:v>
                </c:pt>
                <c:pt idx="853">
                  <c:v>90.2</c:v>
                </c:pt>
                <c:pt idx="854">
                  <c:v>90.3</c:v>
                </c:pt>
                <c:pt idx="855">
                  <c:v>90.4</c:v>
                </c:pt>
                <c:pt idx="856">
                  <c:v>90.5</c:v>
                </c:pt>
                <c:pt idx="857">
                  <c:v>90.6</c:v>
                </c:pt>
                <c:pt idx="858">
                  <c:v>90.7</c:v>
                </c:pt>
                <c:pt idx="859">
                  <c:v>90.8</c:v>
                </c:pt>
                <c:pt idx="860">
                  <c:v>90.9</c:v>
                </c:pt>
                <c:pt idx="861">
                  <c:v>91</c:v>
                </c:pt>
                <c:pt idx="862">
                  <c:v>91.1</c:v>
                </c:pt>
                <c:pt idx="863">
                  <c:v>91.2</c:v>
                </c:pt>
                <c:pt idx="864">
                  <c:v>91.3</c:v>
                </c:pt>
                <c:pt idx="865">
                  <c:v>91.4</c:v>
                </c:pt>
                <c:pt idx="866">
                  <c:v>91.5</c:v>
                </c:pt>
                <c:pt idx="867">
                  <c:v>91.6</c:v>
                </c:pt>
                <c:pt idx="868">
                  <c:v>91.7</c:v>
                </c:pt>
                <c:pt idx="869">
                  <c:v>91.8</c:v>
                </c:pt>
                <c:pt idx="870">
                  <c:v>91.9</c:v>
                </c:pt>
                <c:pt idx="871">
                  <c:v>92</c:v>
                </c:pt>
                <c:pt idx="872">
                  <c:v>92.1</c:v>
                </c:pt>
                <c:pt idx="873">
                  <c:v>92.2</c:v>
                </c:pt>
                <c:pt idx="874">
                  <c:v>92.3</c:v>
                </c:pt>
                <c:pt idx="875">
                  <c:v>92.4</c:v>
                </c:pt>
                <c:pt idx="876">
                  <c:v>92.5</c:v>
                </c:pt>
                <c:pt idx="877">
                  <c:v>92.6</c:v>
                </c:pt>
                <c:pt idx="878">
                  <c:v>92.7</c:v>
                </c:pt>
                <c:pt idx="879">
                  <c:v>92.8</c:v>
                </c:pt>
                <c:pt idx="880">
                  <c:v>92.9</c:v>
                </c:pt>
                <c:pt idx="881">
                  <c:v>93</c:v>
                </c:pt>
                <c:pt idx="882">
                  <c:v>93.1</c:v>
                </c:pt>
                <c:pt idx="883">
                  <c:v>93.2</c:v>
                </c:pt>
                <c:pt idx="884">
                  <c:v>93.3</c:v>
                </c:pt>
                <c:pt idx="885">
                  <c:v>93.4</c:v>
                </c:pt>
                <c:pt idx="886">
                  <c:v>93.5</c:v>
                </c:pt>
                <c:pt idx="887">
                  <c:v>93.6</c:v>
                </c:pt>
                <c:pt idx="888">
                  <c:v>93.7</c:v>
                </c:pt>
                <c:pt idx="889">
                  <c:v>93.8</c:v>
                </c:pt>
                <c:pt idx="890">
                  <c:v>93.9</c:v>
                </c:pt>
                <c:pt idx="891">
                  <c:v>94</c:v>
                </c:pt>
                <c:pt idx="892">
                  <c:v>94.1</c:v>
                </c:pt>
                <c:pt idx="893">
                  <c:v>94.2</c:v>
                </c:pt>
                <c:pt idx="894">
                  <c:v>94.3</c:v>
                </c:pt>
                <c:pt idx="895">
                  <c:v>94.4</c:v>
                </c:pt>
                <c:pt idx="896">
                  <c:v>94.5</c:v>
                </c:pt>
                <c:pt idx="897">
                  <c:v>94.6</c:v>
                </c:pt>
                <c:pt idx="898">
                  <c:v>94.7</c:v>
                </c:pt>
                <c:pt idx="899">
                  <c:v>94.8</c:v>
                </c:pt>
                <c:pt idx="900">
                  <c:v>94.9</c:v>
                </c:pt>
                <c:pt idx="901">
                  <c:v>95</c:v>
                </c:pt>
                <c:pt idx="902">
                  <c:v>95.1</c:v>
                </c:pt>
                <c:pt idx="903">
                  <c:v>95.2</c:v>
                </c:pt>
                <c:pt idx="904">
                  <c:v>95.3</c:v>
                </c:pt>
                <c:pt idx="905">
                  <c:v>95.4</c:v>
                </c:pt>
                <c:pt idx="906">
                  <c:v>95.5</c:v>
                </c:pt>
                <c:pt idx="907">
                  <c:v>95.6</c:v>
                </c:pt>
                <c:pt idx="908">
                  <c:v>95.7</c:v>
                </c:pt>
                <c:pt idx="909">
                  <c:v>95.8</c:v>
                </c:pt>
                <c:pt idx="910">
                  <c:v>95.9</c:v>
                </c:pt>
                <c:pt idx="911">
                  <c:v>96</c:v>
                </c:pt>
                <c:pt idx="912">
                  <c:v>96.1</c:v>
                </c:pt>
                <c:pt idx="913">
                  <c:v>96.2</c:v>
                </c:pt>
                <c:pt idx="914">
                  <c:v>96.3</c:v>
                </c:pt>
                <c:pt idx="915">
                  <c:v>96.4</c:v>
                </c:pt>
                <c:pt idx="916">
                  <c:v>96.5</c:v>
                </c:pt>
                <c:pt idx="917">
                  <c:v>96.6</c:v>
                </c:pt>
                <c:pt idx="918">
                  <c:v>96.7</c:v>
                </c:pt>
                <c:pt idx="919">
                  <c:v>96.8</c:v>
                </c:pt>
                <c:pt idx="920">
                  <c:v>96.9</c:v>
                </c:pt>
                <c:pt idx="921">
                  <c:v>97</c:v>
                </c:pt>
                <c:pt idx="922">
                  <c:v>97.1</c:v>
                </c:pt>
                <c:pt idx="923">
                  <c:v>97.2</c:v>
                </c:pt>
                <c:pt idx="924">
                  <c:v>97.3</c:v>
                </c:pt>
                <c:pt idx="925">
                  <c:v>97.4</c:v>
                </c:pt>
                <c:pt idx="926">
                  <c:v>97.5</c:v>
                </c:pt>
                <c:pt idx="927">
                  <c:v>97.6</c:v>
                </c:pt>
                <c:pt idx="928">
                  <c:v>97.7</c:v>
                </c:pt>
                <c:pt idx="929">
                  <c:v>97.8</c:v>
                </c:pt>
                <c:pt idx="930">
                  <c:v>97.9</c:v>
                </c:pt>
                <c:pt idx="931">
                  <c:v>98</c:v>
                </c:pt>
                <c:pt idx="932">
                  <c:v>98.1</c:v>
                </c:pt>
                <c:pt idx="933">
                  <c:v>98.2</c:v>
                </c:pt>
                <c:pt idx="934">
                  <c:v>98.3</c:v>
                </c:pt>
                <c:pt idx="935">
                  <c:v>98.4</c:v>
                </c:pt>
                <c:pt idx="936">
                  <c:v>98.5</c:v>
                </c:pt>
                <c:pt idx="937">
                  <c:v>98.6</c:v>
                </c:pt>
                <c:pt idx="938">
                  <c:v>98.7</c:v>
                </c:pt>
                <c:pt idx="939">
                  <c:v>98.8</c:v>
                </c:pt>
                <c:pt idx="940">
                  <c:v>98.9</c:v>
                </c:pt>
                <c:pt idx="941">
                  <c:v>99</c:v>
                </c:pt>
                <c:pt idx="942">
                  <c:v>99.1</c:v>
                </c:pt>
                <c:pt idx="943">
                  <c:v>99.2</c:v>
                </c:pt>
                <c:pt idx="944">
                  <c:v>99.3</c:v>
                </c:pt>
                <c:pt idx="945">
                  <c:v>99.4</c:v>
                </c:pt>
                <c:pt idx="946">
                  <c:v>99.5</c:v>
                </c:pt>
                <c:pt idx="947">
                  <c:v>99.6</c:v>
                </c:pt>
                <c:pt idx="948">
                  <c:v>99.7</c:v>
                </c:pt>
                <c:pt idx="949">
                  <c:v>99.8</c:v>
                </c:pt>
                <c:pt idx="950">
                  <c:v>99.9</c:v>
                </c:pt>
                <c:pt idx="951">
                  <c:v>100</c:v>
                </c:pt>
                <c:pt idx="952">
                  <c:v>100.1</c:v>
                </c:pt>
                <c:pt idx="953">
                  <c:v>100.2</c:v>
                </c:pt>
                <c:pt idx="954">
                  <c:v>100.3</c:v>
                </c:pt>
                <c:pt idx="955">
                  <c:v>100.4</c:v>
                </c:pt>
                <c:pt idx="956">
                  <c:v>100.5</c:v>
                </c:pt>
                <c:pt idx="957">
                  <c:v>100.6</c:v>
                </c:pt>
                <c:pt idx="958">
                  <c:v>100.7</c:v>
                </c:pt>
                <c:pt idx="959">
                  <c:v>100.8</c:v>
                </c:pt>
                <c:pt idx="960">
                  <c:v>100.9</c:v>
                </c:pt>
                <c:pt idx="961">
                  <c:v>101</c:v>
                </c:pt>
                <c:pt idx="962">
                  <c:v>101.1</c:v>
                </c:pt>
                <c:pt idx="963">
                  <c:v>101.2</c:v>
                </c:pt>
                <c:pt idx="964">
                  <c:v>101.3</c:v>
                </c:pt>
                <c:pt idx="965">
                  <c:v>101.4</c:v>
                </c:pt>
                <c:pt idx="966">
                  <c:v>101.5</c:v>
                </c:pt>
                <c:pt idx="967">
                  <c:v>101.6</c:v>
                </c:pt>
                <c:pt idx="968">
                  <c:v>101.7</c:v>
                </c:pt>
                <c:pt idx="969">
                  <c:v>101.8</c:v>
                </c:pt>
                <c:pt idx="970">
                  <c:v>101.9</c:v>
                </c:pt>
                <c:pt idx="971">
                  <c:v>102</c:v>
                </c:pt>
                <c:pt idx="972">
                  <c:v>102.1</c:v>
                </c:pt>
                <c:pt idx="973">
                  <c:v>102.2</c:v>
                </c:pt>
                <c:pt idx="974">
                  <c:v>102.3</c:v>
                </c:pt>
                <c:pt idx="975">
                  <c:v>102.4</c:v>
                </c:pt>
                <c:pt idx="976">
                  <c:v>102.5</c:v>
                </c:pt>
                <c:pt idx="977">
                  <c:v>102.6</c:v>
                </c:pt>
                <c:pt idx="978">
                  <c:v>102.7</c:v>
                </c:pt>
                <c:pt idx="979">
                  <c:v>102.8</c:v>
                </c:pt>
                <c:pt idx="980">
                  <c:v>102.9</c:v>
                </c:pt>
                <c:pt idx="981">
                  <c:v>103</c:v>
                </c:pt>
                <c:pt idx="982">
                  <c:v>103.1</c:v>
                </c:pt>
                <c:pt idx="983">
                  <c:v>103.2</c:v>
                </c:pt>
                <c:pt idx="984">
                  <c:v>103.3</c:v>
                </c:pt>
                <c:pt idx="985">
                  <c:v>103.4</c:v>
                </c:pt>
                <c:pt idx="986">
                  <c:v>103.5</c:v>
                </c:pt>
                <c:pt idx="987">
                  <c:v>103.6</c:v>
                </c:pt>
                <c:pt idx="988">
                  <c:v>103.7</c:v>
                </c:pt>
                <c:pt idx="989">
                  <c:v>103.8</c:v>
                </c:pt>
                <c:pt idx="990">
                  <c:v>103.9</c:v>
                </c:pt>
                <c:pt idx="991">
                  <c:v>104</c:v>
                </c:pt>
                <c:pt idx="992">
                  <c:v>104.1</c:v>
                </c:pt>
                <c:pt idx="993">
                  <c:v>104.2</c:v>
                </c:pt>
                <c:pt idx="994">
                  <c:v>104.3</c:v>
                </c:pt>
                <c:pt idx="995">
                  <c:v>104.4</c:v>
                </c:pt>
                <c:pt idx="996">
                  <c:v>104.5</c:v>
                </c:pt>
                <c:pt idx="997">
                  <c:v>104.6</c:v>
                </c:pt>
                <c:pt idx="998">
                  <c:v>104.7</c:v>
                </c:pt>
                <c:pt idx="999">
                  <c:v>104.8</c:v>
                </c:pt>
                <c:pt idx="1000">
                  <c:v>104.9</c:v>
                </c:pt>
                <c:pt idx="1001">
                  <c:v>105</c:v>
                </c:pt>
                <c:pt idx="1002">
                  <c:v>105.1</c:v>
                </c:pt>
                <c:pt idx="1003">
                  <c:v>105.2</c:v>
                </c:pt>
                <c:pt idx="1004">
                  <c:v>105.3</c:v>
                </c:pt>
                <c:pt idx="1005">
                  <c:v>105.4</c:v>
                </c:pt>
                <c:pt idx="1006">
                  <c:v>105.5</c:v>
                </c:pt>
                <c:pt idx="1007">
                  <c:v>105.6</c:v>
                </c:pt>
                <c:pt idx="1008">
                  <c:v>105.7</c:v>
                </c:pt>
                <c:pt idx="1009">
                  <c:v>105.8</c:v>
                </c:pt>
                <c:pt idx="1010">
                  <c:v>105.9</c:v>
                </c:pt>
                <c:pt idx="1011">
                  <c:v>106</c:v>
                </c:pt>
                <c:pt idx="1012">
                  <c:v>106.1</c:v>
                </c:pt>
                <c:pt idx="1013">
                  <c:v>106.2</c:v>
                </c:pt>
                <c:pt idx="1014">
                  <c:v>106.3</c:v>
                </c:pt>
                <c:pt idx="1015">
                  <c:v>106.4</c:v>
                </c:pt>
                <c:pt idx="1016">
                  <c:v>106.5</c:v>
                </c:pt>
                <c:pt idx="1017">
                  <c:v>106.6</c:v>
                </c:pt>
                <c:pt idx="1018">
                  <c:v>106.7</c:v>
                </c:pt>
                <c:pt idx="1019">
                  <c:v>106.8</c:v>
                </c:pt>
                <c:pt idx="1020">
                  <c:v>106.9</c:v>
                </c:pt>
                <c:pt idx="1021">
                  <c:v>107</c:v>
                </c:pt>
                <c:pt idx="1022">
                  <c:v>107.1</c:v>
                </c:pt>
                <c:pt idx="1023">
                  <c:v>107.2</c:v>
                </c:pt>
                <c:pt idx="1024">
                  <c:v>107.3</c:v>
                </c:pt>
                <c:pt idx="1025">
                  <c:v>107.4</c:v>
                </c:pt>
                <c:pt idx="1026">
                  <c:v>107.5</c:v>
                </c:pt>
                <c:pt idx="1027">
                  <c:v>107.6</c:v>
                </c:pt>
                <c:pt idx="1028">
                  <c:v>107.7</c:v>
                </c:pt>
                <c:pt idx="1029">
                  <c:v>107.8</c:v>
                </c:pt>
                <c:pt idx="1030">
                  <c:v>107.9</c:v>
                </c:pt>
                <c:pt idx="1031">
                  <c:v>108</c:v>
                </c:pt>
                <c:pt idx="1032">
                  <c:v>108.1</c:v>
                </c:pt>
                <c:pt idx="1033">
                  <c:v>108.2</c:v>
                </c:pt>
                <c:pt idx="1034">
                  <c:v>108.3</c:v>
                </c:pt>
                <c:pt idx="1035">
                  <c:v>108.4</c:v>
                </c:pt>
                <c:pt idx="1036">
                  <c:v>108.5</c:v>
                </c:pt>
                <c:pt idx="1037">
                  <c:v>108.6</c:v>
                </c:pt>
                <c:pt idx="1038">
                  <c:v>108.7</c:v>
                </c:pt>
                <c:pt idx="1039">
                  <c:v>108.8</c:v>
                </c:pt>
                <c:pt idx="1040">
                  <c:v>108.9</c:v>
                </c:pt>
                <c:pt idx="1041">
                  <c:v>109</c:v>
                </c:pt>
                <c:pt idx="1042">
                  <c:v>109.1</c:v>
                </c:pt>
                <c:pt idx="1043">
                  <c:v>109.2</c:v>
                </c:pt>
                <c:pt idx="1044">
                  <c:v>109.3</c:v>
                </c:pt>
                <c:pt idx="1045">
                  <c:v>109.4</c:v>
                </c:pt>
                <c:pt idx="1046">
                  <c:v>109.5</c:v>
                </c:pt>
                <c:pt idx="1047">
                  <c:v>109.6</c:v>
                </c:pt>
                <c:pt idx="1048">
                  <c:v>109.7</c:v>
                </c:pt>
                <c:pt idx="1049">
                  <c:v>109.8</c:v>
                </c:pt>
                <c:pt idx="1050">
                  <c:v>109.9</c:v>
                </c:pt>
                <c:pt idx="1051">
                  <c:v>110</c:v>
                </c:pt>
                <c:pt idx="1052">
                  <c:v>110.1</c:v>
                </c:pt>
                <c:pt idx="1053">
                  <c:v>110.2</c:v>
                </c:pt>
                <c:pt idx="1054">
                  <c:v>110.3</c:v>
                </c:pt>
                <c:pt idx="1055">
                  <c:v>110.4</c:v>
                </c:pt>
                <c:pt idx="1056">
                  <c:v>110.5</c:v>
                </c:pt>
                <c:pt idx="1057">
                  <c:v>110.6</c:v>
                </c:pt>
                <c:pt idx="1058">
                  <c:v>110.7</c:v>
                </c:pt>
                <c:pt idx="1059">
                  <c:v>110.8</c:v>
                </c:pt>
                <c:pt idx="1060">
                  <c:v>110.9</c:v>
                </c:pt>
                <c:pt idx="1061">
                  <c:v>111</c:v>
                </c:pt>
                <c:pt idx="1062">
                  <c:v>111.1</c:v>
                </c:pt>
                <c:pt idx="1063">
                  <c:v>111.2</c:v>
                </c:pt>
                <c:pt idx="1064">
                  <c:v>111.3</c:v>
                </c:pt>
                <c:pt idx="1065">
                  <c:v>111.4</c:v>
                </c:pt>
                <c:pt idx="1066">
                  <c:v>111.5</c:v>
                </c:pt>
                <c:pt idx="1067">
                  <c:v>111.6</c:v>
                </c:pt>
                <c:pt idx="1068">
                  <c:v>111.7</c:v>
                </c:pt>
                <c:pt idx="1069">
                  <c:v>111.8</c:v>
                </c:pt>
                <c:pt idx="1070">
                  <c:v>111.9</c:v>
                </c:pt>
                <c:pt idx="1071">
                  <c:v>112</c:v>
                </c:pt>
                <c:pt idx="1072">
                  <c:v>112.1</c:v>
                </c:pt>
                <c:pt idx="1073">
                  <c:v>112.2</c:v>
                </c:pt>
                <c:pt idx="1074">
                  <c:v>112.3</c:v>
                </c:pt>
                <c:pt idx="1075">
                  <c:v>112.4</c:v>
                </c:pt>
                <c:pt idx="1076">
                  <c:v>112.5</c:v>
                </c:pt>
                <c:pt idx="1077">
                  <c:v>112.6</c:v>
                </c:pt>
                <c:pt idx="1078">
                  <c:v>112.7</c:v>
                </c:pt>
                <c:pt idx="1079">
                  <c:v>112.8</c:v>
                </c:pt>
                <c:pt idx="1080">
                  <c:v>112.9</c:v>
                </c:pt>
                <c:pt idx="1081">
                  <c:v>113</c:v>
                </c:pt>
                <c:pt idx="1082">
                  <c:v>113.1</c:v>
                </c:pt>
                <c:pt idx="1083">
                  <c:v>113.2</c:v>
                </c:pt>
                <c:pt idx="1084">
                  <c:v>113.3</c:v>
                </c:pt>
                <c:pt idx="1085">
                  <c:v>113.4</c:v>
                </c:pt>
                <c:pt idx="1086">
                  <c:v>113.5</c:v>
                </c:pt>
                <c:pt idx="1087">
                  <c:v>113.6</c:v>
                </c:pt>
                <c:pt idx="1088">
                  <c:v>113.7</c:v>
                </c:pt>
                <c:pt idx="1089">
                  <c:v>113.8</c:v>
                </c:pt>
                <c:pt idx="1090">
                  <c:v>113.9</c:v>
                </c:pt>
                <c:pt idx="1091">
                  <c:v>114</c:v>
                </c:pt>
                <c:pt idx="1092">
                  <c:v>114.1</c:v>
                </c:pt>
                <c:pt idx="1093">
                  <c:v>114.2</c:v>
                </c:pt>
                <c:pt idx="1094">
                  <c:v>114.3</c:v>
                </c:pt>
                <c:pt idx="1095">
                  <c:v>114.4</c:v>
                </c:pt>
                <c:pt idx="1096">
                  <c:v>114.5</c:v>
                </c:pt>
                <c:pt idx="1097">
                  <c:v>114.6</c:v>
                </c:pt>
                <c:pt idx="1098">
                  <c:v>114.7</c:v>
                </c:pt>
                <c:pt idx="1099">
                  <c:v>114.8</c:v>
                </c:pt>
                <c:pt idx="1100">
                  <c:v>114.9</c:v>
                </c:pt>
                <c:pt idx="1101">
                  <c:v>115</c:v>
                </c:pt>
                <c:pt idx="1102">
                  <c:v>115.1</c:v>
                </c:pt>
                <c:pt idx="1103">
                  <c:v>115.2</c:v>
                </c:pt>
                <c:pt idx="1104">
                  <c:v>115.3</c:v>
                </c:pt>
                <c:pt idx="1105">
                  <c:v>115.4</c:v>
                </c:pt>
                <c:pt idx="1106">
                  <c:v>115.5</c:v>
                </c:pt>
                <c:pt idx="1107">
                  <c:v>115.6</c:v>
                </c:pt>
                <c:pt idx="1108">
                  <c:v>115.7</c:v>
                </c:pt>
                <c:pt idx="1109">
                  <c:v>115.8</c:v>
                </c:pt>
                <c:pt idx="1110">
                  <c:v>115.9</c:v>
                </c:pt>
                <c:pt idx="1111">
                  <c:v>116</c:v>
                </c:pt>
                <c:pt idx="1112">
                  <c:v>116.1</c:v>
                </c:pt>
                <c:pt idx="1113">
                  <c:v>116.2</c:v>
                </c:pt>
                <c:pt idx="1114">
                  <c:v>116.3</c:v>
                </c:pt>
                <c:pt idx="1115">
                  <c:v>116.4</c:v>
                </c:pt>
                <c:pt idx="1116">
                  <c:v>116.5</c:v>
                </c:pt>
                <c:pt idx="1117">
                  <c:v>116.6</c:v>
                </c:pt>
                <c:pt idx="1118">
                  <c:v>116.7</c:v>
                </c:pt>
                <c:pt idx="1119">
                  <c:v>116.8</c:v>
                </c:pt>
                <c:pt idx="1120">
                  <c:v>116.9</c:v>
                </c:pt>
                <c:pt idx="1121">
                  <c:v>117</c:v>
                </c:pt>
                <c:pt idx="1122">
                  <c:v>117.1</c:v>
                </c:pt>
                <c:pt idx="1123">
                  <c:v>117.2</c:v>
                </c:pt>
                <c:pt idx="1124">
                  <c:v>117.3</c:v>
                </c:pt>
                <c:pt idx="1125">
                  <c:v>117.4</c:v>
                </c:pt>
                <c:pt idx="1126">
                  <c:v>117.5</c:v>
                </c:pt>
                <c:pt idx="1127">
                  <c:v>117.6</c:v>
                </c:pt>
                <c:pt idx="1128">
                  <c:v>117.7</c:v>
                </c:pt>
                <c:pt idx="1129">
                  <c:v>117.8</c:v>
                </c:pt>
                <c:pt idx="1130">
                  <c:v>117.9</c:v>
                </c:pt>
                <c:pt idx="1131">
                  <c:v>118</c:v>
                </c:pt>
                <c:pt idx="1132">
                  <c:v>118.1</c:v>
                </c:pt>
                <c:pt idx="1133">
                  <c:v>118.2</c:v>
                </c:pt>
                <c:pt idx="1134">
                  <c:v>118.3</c:v>
                </c:pt>
                <c:pt idx="1135">
                  <c:v>118.4</c:v>
                </c:pt>
                <c:pt idx="1136">
                  <c:v>118.5</c:v>
                </c:pt>
                <c:pt idx="1137">
                  <c:v>118.6</c:v>
                </c:pt>
                <c:pt idx="1138">
                  <c:v>118.7</c:v>
                </c:pt>
                <c:pt idx="1139">
                  <c:v>118.8</c:v>
                </c:pt>
                <c:pt idx="1140">
                  <c:v>118.9</c:v>
                </c:pt>
                <c:pt idx="1141">
                  <c:v>119</c:v>
                </c:pt>
                <c:pt idx="1142">
                  <c:v>119.1</c:v>
                </c:pt>
                <c:pt idx="1143">
                  <c:v>119.2</c:v>
                </c:pt>
                <c:pt idx="1144">
                  <c:v>119.3</c:v>
                </c:pt>
                <c:pt idx="1145">
                  <c:v>119.4</c:v>
                </c:pt>
                <c:pt idx="1146">
                  <c:v>119.5</c:v>
                </c:pt>
                <c:pt idx="1147">
                  <c:v>119.6</c:v>
                </c:pt>
                <c:pt idx="1148">
                  <c:v>119.7</c:v>
                </c:pt>
                <c:pt idx="1149">
                  <c:v>119.8</c:v>
                </c:pt>
                <c:pt idx="1150">
                  <c:v>119.9</c:v>
                </c:pt>
                <c:pt idx="1151">
                  <c:v>120</c:v>
                </c:pt>
                <c:pt idx="1152">
                  <c:v>120.1</c:v>
                </c:pt>
                <c:pt idx="1153">
                  <c:v>120.2</c:v>
                </c:pt>
                <c:pt idx="1154">
                  <c:v>120.3</c:v>
                </c:pt>
                <c:pt idx="1155">
                  <c:v>120.4</c:v>
                </c:pt>
                <c:pt idx="1156">
                  <c:v>120.5</c:v>
                </c:pt>
                <c:pt idx="1157">
                  <c:v>120.6</c:v>
                </c:pt>
                <c:pt idx="1158">
                  <c:v>120.7</c:v>
                </c:pt>
                <c:pt idx="1159">
                  <c:v>120.8</c:v>
                </c:pt>
                <c:pt idx="1160">
                  <c:v>120.9</c:v>
                </c:pt>
                <c:pt idx="1161">
                  <c:v>121</c:v>
                </c:pt>
                <c:pt idx="1162">
                  <c:v>121.1</c:v>
                </c:pt>
                <c:pt idx="1163">
                  <c:v>121.2</c:v>
                </c:pt>
                <c:pt idx="1164">
                  <c:v>121.3</c:v>
                </c:pt>
                <c:pt idx="1165">
                  <c:v>121.4</c:v>
                </c:pt>
                <c:pt idx="1166">
                  <c:v>121.5</c:v>
                </c:pt>
                <c:pt idx="1167">
                  <c:v>121.6</c:v>
                </c:pt>
                <c:pt idx="1168">
                  <c:v>121.7</c:v>
                </c:pt>
                <c:pt idx="1169">
                  <c:v>121.8</c:v>
                </c:pt>
                <c:pt idx="1170">
                  <c:v>121.9</c:v>
                </c:pt>
                <c:pt idx="1171">
                  <c:v>122</c:v>
                </c:pt>
                <c:pt idx="1172">
                  <c:v>122.1</c:v>
                </c:pt>
                <c:pt idx="1173">
                  <c:v>122.2</c:v>
                </c:pt>
                <c:pt idx="1174">
                  <c:v>122.3</c:v>
                </c:pt>
                <c:pt idx="1175">
                  <c:v>122.4</c:v>
                </c:pt>
                <c:pt idx="1176">
                  <c:v>122.5</c:v>
                </c:pt>
                <c:pt idx="1177">
                  <c:v>122.6</c:v>
                </c:pt>
                <c:pt idx="1178">
                  <c:v>122.7</c:v>
                </c:pt>
                <c:pt idx="1179">
                  <c:v>122.8</c:v>
                </c:pt>
                <c:pt idx="1180">
                  <c:v>122.9</c:v>
                </c:pt>
                <c:pt idx="1181">
                  <c:v>123</c:v>
                </c:pt>
                <c:pt idx="1182">
                  <c:v>123.1</c:v>
                </c:pt>
                <c:pt idx="1183">
                  <c:v>123.2</c:v>
                </c:pt>
                <c:pt idx="1184">
                  <c:v>123.3</c:v>
                </c:pt>
                <c:pt idx="1185">
                  <c:v>123.4</c:v>
                </c:pt>
                <c:pt idx="1186">
                  <c:v>123.5</c:v>
                </c:pt>
                <c:pt idx="1187">
                  <c:v>123.6</c:v>
                </c:pt>
                <c:pt idx="1188">
                  <c:v>123.7</c:v>
                </c:pt>
                <c:pt idx="1189">
                  <c:v>123.8</c:v>
                </c:pt>
                <c:pt idx="1190">
                  <c:v>123.9</c:v>
                </c:pt>
                <c:pt idx="1191">
                  <c:v>124</c:v>
                </c:pt>
                <c:pt idx="1192">
                  <c:v>124.1</c:v>
                </c:pt>
                <c:pt idx="1193">
                  <c:v>124.2</c:v>
                </c:pt>
                <c:pt idx="1194">
                  <c:v>124.3</c:v>
                </c:pt>
                <c:pt idx="1195">
                  <c:v>124.4</c:v>
                </c:pt>
                <c:pt idx="1196">
                  <c:v>124.5</c:v>
                </c:pt>
                <c:pt idx="1197">
                  <c:v>124.6</c:v>
                </c:pt>
                <c:pt idx="1198">
                  <c:v>124.7</c:v>
                </c:pt>
                <c:pt idx="1199">
                  <c:v>124.8</c:v>
                </c:pt>
                <c:pt idx="1200">
                  <c:v>124.9</c:v>
                </c:pt>
                <c:pt idx="1201">
                  <c:v>125</c:v>
                </c:pt>
                <c:pt idx="1202">
                  <c:v>125.1</c:v>
                </c:pt>
                <c:pt idx="1203">
                  <c:v>125.2</c:v>
                </c:pt>
                <c:pt idx="1204">
                  <c:v>125.3</c:v>
                </c:pt>
                <c:pt idx="1205">
                  <c:v>125.4</c:v>
                </c:pt>
                <c:pt idx="1206">
                  <c:v>125.5</c:v>
                </c:pt>
                <c:pt idx="1207">
                  <c:v>125.6</c:v>
                </c:pt>
                <c:pt idx="1208">
                  <c:v>125.7</c:v>
                </c:pt>
                <c:pt idx="1209">
                  <c:v>125.8</c:v>
                </c:pt>
                <c:pt idx="1210">
                  <c:v>125.9</c:v>
                </c:pt>
                <c:pt idx="1211">
                  <c:v>126</c:v>
                </c:pt>
                <c:pt idx="1212">
                  <c:v>126.1</c:v>
                </c:pt>
                <c:pt idx="1213">
                  <c:v>126.2</c:v>
                </c:pt>
                <c:pt idx="1214">
                  <c:v>126.3</c:v>
                </c:pt>
                <c:pt idx="1215">
                  <c:v>126.4</c:v>
                </c:pt>
                <c:pt idx="1216">
                  <c:v>126.5</c:v>
                </c:pt>
                <c:pt idx="1217">
                  <c:v>126.6</c:v>
                </c:pt>
                <c:pt idx="1218">
                  <c:v>126.7</c:v>
                </c:pt>
                <c:pt idx="1219">
                  <c:v>126.8</c:v>
                </c:pt>
                <c:pt idx="1220">
                  <c:v>126.9</c:v>
                </c:pt>
                <c:pt idx="1221">
                  <c:v>127</c:v>
                </c:pt>
                <c:pt idx="1222">
                  <c:v>127.1</c:v>
                </c:pt>
                <c:pt idx="1223">
                  <c:v>127.2</c:v>
                </c:pt>
                <c:pt idx="1224">
                  <c:v>127.3</c:v>
                </c:pt>
                <c:pt idx="1225">
                  <c:v>127.4</c:v>
                </c:pt>
                <c:pt idx="1226">
                  <c:v>127.5</c:v>
                </c:pt>
                <c:pt idx="1227">
                  <c:v>127.6</c:v>
                </c:pt>
                <c:pt idx="1228">
                  <c:v>127.7</c:v>
                </c:pt>
                <c:pt idx="1229">
                  <c:v>127.8</c:v>
                </c:pt>
                <c:pt idx="1230">
                  <c:v>127.9</c:v>
                </c:pt>
                <c:pt idx="1231">
                  <c:v>128</c:v>
                </c:pt>
                <c:pt idx="1232">
                  <c:v>128.1</c:v>
                </c:pt>
                <c:pt idx="1233">
                  <c:v>128.19999999999999</c:v>
                </c:pt>
                <c:pt idx="1234">
                  <c:v>128.30000000000001</c:v>
                </c:pt>
                <c:pt idx="1235">
                  <c:v>128.4</c:v>
                </c:pt>
                <c:pt idx="1236">
                  <c:v>128.5</c:v>
                </c:pt>
                <c:pt idx="1237">
                  <c:v>128.6</c:v>
                </c:pt>
                <c:pt idx="1238">
                  <c:v>128.69999999999999</c:v>
                </c:pt>
                <c:pt idx="1239">
                  <c:v>128.80000000000001</c:v>
                </c:pt>
                <c:pt idx="1240">
                  <c:v>128.9</c:v>
                </c:pt>
                <c:pt idx="1241">
                  <c:v>129</c:v>
                </c:pt>
                <c:pt idx="1242">
                  <c:v>129.1</c:v>
                </c:pt>
                <c:pt idx="1243">
                  <c:v>129.19999999999999</c:v>
                </c:pt>
                <c:pt idx="1244">
                  <c:v>129.30000000000001</c:v>
                </c:pt>
                <c:pt idx="1245">
                  <c:v>129.4</c:v>
                </c:pt>
                <c:pt idx="1246">
                  <c:v>129.5</c:v>
                </c:pt>
                <c:pt idx="1247">
                  <c:v>129.6</c:v>
                </c:pt>
                <c:pt idx="1248">
                  <c:v>129.69999999999999</c:v>
                </c:pt>
                <c:pt idx="1249">
                  <c:v>129.80000000000001</c:v>
                </c:pt>
                <c:pt idx="1250">
                  <c:v>129.9</c:v>
                </c:pt>
                <c:pt idx="1251">
                  <c:v>130</c:v>
                </c:pt>
                <c:pt idx="1252">
                  <c:v>130.1</c:v>
                </c:pt>
                <c:pt idx="1253">
                  <c:v>130.19999999999999</c:v>
                </c:pt>
                <c:pt idx="1254">
                  <c:v>130.30000000000001</c:v>
                </c:pt>
                <c:pt idx="1255">
                  <c:v>130.4</c:v>
                </c:pt>
                <c:pt idx="1256">
                  <c:v>130.5</c:v>
                </c:pt>
                <c:pt idx="1257">
                  <c:v>130.6</c:v>
                </c:pt>
                <c:pt idx="1258">
                  <c:v>130.69999999999999</c:v>
                </c:pt>
                <c:pt idx="1259">
                  <c:v>130.80000000000001</c:v>
                </c:pt>
                <c:pt idx="1260">
                  <c:v>130.9</c:v>
                </c:pt>
                <c:pt idx="1261">
                  <c:v>131</c:v>
                </c:pt>
                <c:pt idx="1262">
                  <c:v>131.1</c:v>
                </c:pt>
                <c:pt idx="1263">
                  <c:v>131.19999999999999</c:v>
                </c:pt>
                <c:pt idx="1264">
                  <c:v>131.30000000000001</c:v>
                </c:pt>
                <c:pt idx="1265">
                  <c:v>131.4</c:v>
                </c:pt>
                <c:pt idx="1266">
                  <c:v>131.5</c:v>
                </c:pt>
                <c:pt idx="1267">
                  <c:v>131.6</c:v>
                </c:pt>
                <c:pt idx="1268">
                  <c:v>131.69999999999999</c:v>
                </c:pt>
                <c:pt idx="1269">
                  <c:v>131.80000000000001</c:v>
                </c:pt>
                <c:pt idx="1270">
                  <c:v>131.9</c:v>
                </c:pt>
                <c:pt idx="1271">
                  <c:v>132</c:v>
                </c:pt>
                <c:pt idx="1272">
                  <c:v>132.1</c:v>
                </c:pt>
                <c:pt idx="1273">
                  <c:v>132.19999999999999</c:v>
                </c:pt>
                <c:pt idx="1274">
                  <c:v>132.30000000000001</c:v>
                </c:pt>
                <c:pt idx="1275">
                  <c:v>132.4</c:v>
                </c:pt>
                <c:pt idx="1276">
                  <c:v>132.5</c:v>
                </c:pt>
                <c:pt idx="1277">
                  <c:v>132.6</c:v>
                </c:pt>
                <c:pt idx="1278">
                  <c:v>132.69999999999999</c:v>
                </c:pt>
                <c:pt idx="1279">
                  <c:v>132.80000000000001</c:v>
                </c:pt>
                <c:pt idx="1280">
                  <c:v>132.9</c:v>
                </c:pt>
                <c:pt idx="1281">
                  <c:v>133</c:v>
                </c:pt>
                <c:pt idx="1282">
                  <c:v>133.1</c:v>
                </c:pt>
                <c:pt idx="1283">
                  <c:v>133.19999999999999</c:v>
                </c:pt>
                <c:pt idx="1284">
                  <c:v>133.30000000000001</c:v>
                </c:pt>
                <c:pt idx="1285">
                  <c:v>133.4</c:v>
                </c:pt>
                <c:pt idx="1286">
                  <c:v>133.5</c:v>
                </c:pt>
                <c:pt idx="1287">
                  <c:v>133.6</c:v>
                </c:pt>
                <c:pt idx="1288">
                  <c:v>133.69999999999999</c:v>
                </c:pt>
                <c:pt idx="1289">
                  <c:v>133.80000000000001</c:v>
                </c:pt>
                <c:pt idx="1290">
                  <c:v>133.9</c:v>
                </c:pt>
                <c:pt idx="1291">
                  <c:v>134</c:v>
                </c:pt>
                <c:pt idx="1292">
                  <c:v>134.1</c:v>
                </c:pt>
                <c:pt idx="1293">
                  <c:v>134.19999999999999</c:v>
                </c:pt>
                <c:pt idx="1294">
                  <c:v>134.30000000000001</c:v>
                </c:pt>
                <c:pt idx="1295">
                  <c:v>134.4</c:v>
                </c:pt>
                <c:pt idx="1296">
                  <c:v>134.5</c:v>
                </c:pt>
                <c:pt idx="1297">
                  <c:v>134.6</c:v>
                </c:pt>
                <c:pt idx="1298">
                  <c:v>134.69999999999999</c:v>
                </c:pt>
                <c:pt idx="1299">
                  <c:v>134.80000000000001</c:v>
                </c:pt>
                <c:pt idx="1300">
                  <c:v>134.9</c:v>
                </c:pt>
                <c:pt idx="1301">
                  <c:v>135</c:v>
                </c:pt>
                <c:pt idx="1302">
                  <c:v>135.1</c:v>
                </c:pt>
                <c:pt idx="1303">
                  <c:v>135.19999999999999</c:v>
                </c:pt>
                <c:pt idx="1304">
                  <c:v>135.30000000000001</c:v>
                </c:pt>
                <c:pt idx="1305">
                  <c:v>135.4</c:v>
                </c:pt>
                <c:pt idx="1306">
                  <c:v>135.5</c:v>
                </c:pt>
                <c:pt idx="1307">
                  <c:v>135.6</c:v>
                </c:pt>
                <c:pt idx="1308">
                  <c:v>135.69999999999999</c:v>
                </c:pt>
                <c:pt idx="1309">
                  <c:v>135.80000000000001</c:v>
                </c:pt>
                <c:pt idx="1310">
                  <c:v>135.9</c:v>
                </c:pt>
                <c:pt idx="1311">
                  <c:v>136</c:v>
                </c:pt>
                <c:pt idx="1312">
                  <c:v>136.1</c:v>
                </c:pt>
                <c:pt idx="1313">
                  <c:v>136.19999999999999</c:v>
                </c:pt>
                <c:pt idx="1314">
                  <c:v>136.30000000000001</c:v>
                </c:pt>
                <c:pt idx="1315">
                  <c:v>136.4</c:v>
                </c:pt>
                <c:pt idx="1316">
                  <c:v>136.5</c:v>
                </c:pt>
                <c:pt idx="1317">
                  <c:v>136.6</c:v>
                </c:pt>
                <c:pt idx="1318">
                  <c:v>136.69999999999999</c:v>
                </c:pt>
                <c:pt idx="1319">
                  <c:v>136.80000000000001</c:v>
                </c:pt>
                <c:pt idx="1320">
                  <c:v>136.9</c:v>
                </c:pt>
                <c:pt idx="1321">
                  <c:v>137</c:v>
                </c:pt>
                <c:pt idx="1322">
                  <c:v>137.1</c:v>
                </c:pt>
                <c:pt idx="1323">
                  <c:v>137.19999999999999</c:v>
                </c:pt>
                <c:pt idx="1324">
                  <c:v>137.30000000000001</c:v>
                </c:pt>
                <c:pt idx="1325">
                  <c:v>137.4</c:v>
                </c:pt>
                <c:pt idx="1326">
                  <c:v>137.5</c:v>
                </c:pt>
                <c:pt idx="1327">
                  <c:v>137.6</c:v>
                </c:pt>
                <c:pt idx="1328">
                  <c:v>137.69999999999999</c:v>
                </c:pt>
                <c:pt idx="1329">
                  <c:v>137.80000000000001</c:v>
                </c:pt>
                <c:pt idx="1330">
                  <c:v>137.9</c:v>
                </c:pt>
                <c:pt idx="1331">
                  <c:v>138</c:v>
                </c:pt>
                <c:pt idx="1332">
                  <c:v>138.1</c:v>
                </c:pt>
                <c:pt idx="1333">
                  <c:v>138.19999999999999</c:v>
                </c:pt>
                <c:pt idx="1334">
                  <c:v>138.30000000000001</c:v>
                </c:pt>
                <c:pt idx="1335">
                  <c:v>138.4</c:v>
                </c:pt>
                <c:pt idx="1336">
                  <c:v>138.5</c:v>
                </c:pt>
                <c:pt idx="1337">
                  <c:v>138.6</c:v>
                </c:pt>
                <c:pt idx="1338">
                  <c:v>138.69999999999999</c:v>
                </c:pt>
                <c:pt idx="1339">
                  <c:v>138.80000000000001</c:v>
                </c:pt>
                <c:pt idx="1340">
                  <c:v>138.9</c:v>
                </c:pt>
                <c:pt idx="1341">
                  <c:v>139</c:v>
                </c:pt>
                <c:pt idx="1342">
                  <c:v>139.1</c:v>
                </c:pt>
                <c:pt idx="1343">
                  <c:v>139.19999999999999</c:v>
                </c:pt>
                <c:pt idx="1344">
                  <c:v>139.30000000000001</c:v>
                </c:pt>
                <c:pt idx="1345">
                  <c:v>139.4</c:v>
                </c:pt>
                <c:pt idx="1346">
                  <c:v>139.5</c:v>
                </c:pt>
                <c:pt idx="1347">
                  <c:v>139.6</c:v>
                </c:pt>
                <c:pt idx="1348">
                  <c:v>139.69999999999999</c:v>
                </c:pt>
                <c:pt idx="1349">
                  <c:v>139.80000000000001</c:v>
                </c:pt>
                <c:pt idx="1350">
                  <c:v>139.9</c:v>
                </c:pt>
                <c:pt idx="1351">
                  <c:v>140</c:v>
                </c:pt>
                <c:pt idx="1352">
                  <c:v>140.1</c:v>
                </c:pt>
                <c:pt idx="1353">
                  <c:v>140.19999999999999</c:v>
                </c:pt>
                <c:pt idx="1354">
                  <c:v>140.30000000000001</c:v>
                </c:pt>
                <c:pt idx="1355">
                  <c:v>140.4</c:v>
                </c:pt>
                <c:pt idx="1356">
                  <c:v>140.5</c:v>
                </c:pt>
                <c:pt idx="1357">
                  <c:v>140.6</c:v>
                </c:pt>
                <c:pt idx="1358">
                  <c:v>140.69999999999999</c:v>
                </c:pt>
                <c:pt idx="1359">
                  <c:v>140.80000000000001</c:v>
                </c:pt>
                <c:pt idx="1360">
                  <c:v>140.9</c:v>
                </c:pt>
                <c:pt idx="1361">
                  <c:v>141</c:v>
                </c:pt>
                <c:pt idx="1362">
                  <c:v>141.1</c:v>
                </c:pt>
                <c:pt idx="1363">
                  <c:v>141.19999999999999</c:v>
                </c:pt>
                <c:pt idx="1364">
                  <c:v>141.30000000000001</c:v>
                </c:pt>
                <c:pt idx="1365">
                  <c:v>141.4</c:v>
                </c:pt>
                <c:pt idx="1366">
                  <c:v>141.5</c:v>
                </c:pt>
                <c:pt idx="1367">
                  <c:v>141.6</c:v>
                </c:pt>
                <c:pt idx="1368">
                  <c:v>141.69999999999999</c:v>
                </c:pt>
                <c:pt idx="1369">
                  <c:v>141.80000000000001</c:v>
                </c:pt>
                <c:pt idx="1370">
                  <c:v>141.9</c:v>
                </c:pt>
                <c:pt idx="1371">
                  <c:v>142</c:v>
                </c:pt>
                <c:pt idx="1372">
                  <c:v>142.1</c:v>
                </c:pt>
                <c:pt idx="1373">
                  <c:v>142.19999999999999</c:v>
                </c:pt>
                <c:pt idx="1374">
                  <c:v>142.30000000000001</c:v>
                </c:pt>
                <c:pt idx="1375">
                  <c:v>142.4</c:v>
                </c:pt>
                <c:pt idx="1376">
                  <c:v>142.5</c:v>
                </c:pt>
                <c:pt idx="1377">
                  <c:v>142.6</c:v>
                </c:pt>
                <c:pt idx="1378">
                  <c:v>142.69999999999999</c:v>
                </c:pt>
                <c:pt idx="1379">
                  <c:v>142.80000000000001</c:v>
                </c:pt>
                <c:pt idx="1380">
                  <c:v>142.9</c:v>
                </c:pt>
                <c:pt idx="1381">
                  <c:v>143</c:v>
                </c:pt>
                <c:pt idx="1382">
                  <c:v>143.1</c:v>
                </c:pt>
                <c:pt idx="1383">
                  <c:v>143.19999999999999</c:v>
                </c:pt>
                <c:pt idx="1384">
                  <c:v>143.30000000000001</c:v>
                </c:pt>
                <c:pt idx="1385">
                  <c:v>143.4</c:v>
                </c:pt>
                <c:pt idx="1386">
                  <c:v>143.5</c:v>
                </c:pt>
                <c:pt idx="1387">
                  <c:v>143.6</c:v>
                </c:pt>
                <c:pt idx="1388">
                  <c:v>143.69999999999999</c:v>
                </c:pt>
                <c:pt idx="1389">
                  <c:v>143.80000000000001</c:v>
                </c:pt>
                <c:pt idx="1390">
                  <c:v>143.9</c:v>
                </c:pt>
                <c:pt idx="1391">
                  <c:v>144</c:v>
                </c:pt>
                <c:pt idx="1392">
                  <c:v>144.1</c:v>
                </c:pt>
                <c:pt idx="1393">
                  <c:v>144.19999999999999</c:v>
                </c:pt>
                <c:pt idx="1394">
                  <c:v>144.30000000000001</c:v>
                </c:pt>
                <c:pt idx="1395">
                  <c:v>144.4</c:v>
                </c:pt>
                <c:pt idx="1396">
                  <c:v>144.5</c:v>
                </c:pt>
                <c:pt idx="1397">
                  <c:v>144.6</c:v>
                </c:pt>
                <c:pt idx="1398">
                  <c:v>144.69999999999999</c:v>
                </c:pt>
                <c:pt idx="1399">
                  <c:v>144.80000000000001</c:v>
                </c:pt>
                <c:pt idx="1400">
                  <c:v>144.9</c:v>
                </c:pt>
                <c:pt idx="1401">
                  <c:v>145</c:v>
                </c:pt>
                <c:pt idx="1402">
                  <c:v>145.1</c:v>
                </c:pt>
                <c:pt idx="1403">
                  <c:v>145.19999999999999</c:v>
                </c:pt>
                <c:pt idx="1404">
                  <c:v>145.30000000000001</c:v>
                </c:pt>
                <c:pt idx="1405">
                  <c:v>145.4</c:v>
                </c:pt>
                <c:pt idx="1406">
                  <c:v>145.5</c:v>
                </c:pt>
                <c:pt idx="1407">
                  <c:v>145.6</c:v>
                </c:pt>
                <c:pt idx="1408">
                  <c:v>145.69999999999999</c:v>
                </c:pt>
                <c:pt idx="1409">
                  <c:v>145.80000000000001</c:v>
                </c:pt>
                <c:pt idx="1410">
                  <c:v>145.9</c:v>
                </c:pt>
                <c:pt idx="1411">
                  <c:v>146</c:v>
                </c:pt>
                <c:pt idx="1412">
                  <c:v>146.1</c:v>
                </c:pt>
                <c:pt idx="1413">
                  <c:v>146.19999999999999</c:v>
                </c:pt>
                <c:pt idx="1414">
                  <c:v>146.30000000000001</c:v>
                </c:pt>
                <c:pt idx="1415">
                  <c:v>146.4</c:v>
                </c:pt>
                <c:pt idx="1416">
                  <c:v>146.5</c:v>
                </c:pt>
                <c:pt idx="1417">
                  <c:v>146.6</c:v>
                </c:pt>
                <c:pt idx="1418">
                  <c:v>146.69999999999999</c:v>
                </c:pt>
                <c:pt idx="1419">
                  <c:v>146.80000000000001</c:v>
                </c:pt>
                <c:pt idx="1420">
                  <c:v>146.9</c:v>
                </c:pt>
                <c:pt idx="1421">
                  <c:v>147</c:v>
                </c:pt>
                <c:pt idx="1422">
                  <c:v>147.1</c:v>
                </c:pt>
                <c:pt idx="1423">
                  <c:v>147.19999999999999</c:v>
                </c:pt>
                <c:pt idx="1424">
                  <c:v>147.30000000000001</c:v>
                </c:pt>
                <c:pt idx="1425">
                  <c:v>147.4</c:v>
                </c:pt>
                <c:pt idx="1426">
                  <c:v>147.5</c:v>
                </c:pt>
                <c:pt idx="1427">
                  <c:v>147.6</c:v>
                </c:pt>
                <c:pt idx="1428">
                  <c:v>147.69999999999999</c:v>
                </c:pt>
                <c:pt idx="1429">
                  <c:v>147.80000000000001</c:v>
                </c:pt>
                <c:pt idx="1430">
                  <c:v>147.9</c:v>
                </c:pt>
                <c:pt idx="1431">
                  <c:v>148</c:v>
                </c:pt>
                <c:pt idx="1432">
                  <c:v>148.1</c:v>
                </c:pt>
                <c:pt idx="1433">
                  <c:v>148.19999999999999</c:v>
                </c:pt>
                <c:pt idx="1434">
                  <c:v>148.30000000000001</c:v>
                </c:pt>
                <c:pt idx="1435">
                  <c:v>148.4</c:v>
                </c:pt>
                <c:pt idx="1436">
                  <c:v>148.5</c:v>
                </c:pt>
                <c:pt idx="1437">
                  <c:v>148.6</c:v>
                </c:pt>
                <c:pt idx="1438">
                  <c:v>148.69999999999999</c:v>
                </c:pt>
                <c:pt idx="1439">
                  <c:v>148.80000000000001</c:v>
                </c:pt>
                <c:pt idx="1440">
                  <c:v>148.9</c:v>
                </c:pt>
                <c:pt idx="1441">
                  <c:v>149</c:v>
                </c:pt>
                <c:pt idx="1442">
                  <c:v>149.1</c:v>
                </c:pt>
                <c:pt idx="1443">
                  <c:v>149.19999999999999</c:v>
                </c:pt>
                <c:pt idx="1444">
                  <c:v>149.30000000000001</c:v>
                </c:pt>
                <c:pt idx="1445">
                  <c:v>149.4</c:v>
                </c:pt>
                <c:pt idx="1446">
                  <c:v>149.5</c:v>
                </c:pt>
                <c:pt idx="1447">
                  <c:v>149.6</c:v>
                </c:pt>
                <c:pt idx="1448">
                  <c:v>149.69999999999999</c:v>
                </c:pt>
                <c:pt idx="1449">
                  <c:v>149.80000000000001</c:v>
                </c:pt>
                <c:pt idx="1450">
                  <c:v>149.9</c:v>
                </c:pt>
                <c:pt idx="1451">
                  <c:v>150</c:v>
                </c:pt>
                <c:pt idx="1452">
                  <c:v>150.1</c:v>
                </c:pt>
                <c:pt idx="1453">
                  <c:v>150.19999999999999</c:v>
                </c:pt>
                <c:pt idx="1454">
                  <c:v>150.30000000000001</c:v>
                </c:pt>
                <c:pt idx="1455">
                  <c:v>150.4</c:v>
                </c:pt>
                <c:pt idx="1456">
                  <c:v>150.5</c:v>
                </c:pt>
                <c:pt idx="1457">
                  <c:v>150.6</c:v>
                </c:pt>
                <c:pt idx="1458">
                  <c:v>150.69999999999999</c:v>
                </c:pt>
                <c:pt idx="1459">
                  <c:v>150.80000000000001</c:v>
                </c:pt>
                <c:pt idx="1460">
                  <c:v>150.9</c:v>
                </c:pt>
                <c:pt idx="1461">
                  <c:v>151</c:v>
                </c:pt>
                <c:pt idx="1462">
                  <c:v>151.1</c:v>
                </c:pt>
                <c:pt idx="1463">
                  <c:v>151.19999999999999</c:v>
                </c:pt>
                <c:pt idx="1464">
                  <c:v>151.30000000000001</c:v>
                </c:pt>
                <c:pt idx="1465">
                  <c:v>151.4</c:v>
                </c:pt>
                <c:pt idx="1466">
                  <c:v>151.5</c:v>
                </c:pt>
                <c:pt idx="1467">
                  <c:v>151.6</c:v>
                </c:pt>
                <c:pt idx="1468">
                  <c:v>151.69999999999999</c:v>
                </c:pt>
                <c:pt idx="1469">
                  <c:v>151.80000000000001</c:v>
                </c:pt>
                <c:pt idx="1470">
                  <c:v>151.9</c:v>
                </c:pt>
                <c:pt idx="1471">
                  <c:v>152</c:v>
                </c:pt>
                <c:pt idx="1472">
                  <c:v>152.1</c:v>
                </c:pt>
                <c:pt idx="1473">
                  <c:v>152.19999999999999</c:v>
                </c:pt>
                <c:pt idx="1474">
                  <c:v>152.30000000000001</c:v>
                </c:pt>
                <c:pt idx="1475">
                  <c:v>152.4</c:v>
                </c:pt>
                <c:pt idx="1476">
                  <c:v>152.5</c:v>
                </c:pt>
                <c:pt idx="1477">
                  <c:v>152.6</c:v>
                </c:pt>
                <c:pt idx="1478">
                  <c:v>152.69999999999999</c:v>
                </c:pt>
                <c:pt idx="1479">
                  <c:v>152.80000000000001</c:v>
                </c:pt>
                <c:pt idx="1480">
                  <c:v>152.9</c:v>
                </c:pt>
                <c:pt idx="1481">
                  <c:v>153</c:v>
                </c:pt>
                <c:pt idx="1482">
                  <c:v>153.1</c:v>
                </c:pt>
                <c:pt idx="1483">
                  <c:v>153.19999999999999</c:v>
                </c:pt>
                <c:pt idx="1484">
                  <c:v>153.30000000000001</c:v>
                </c:pt>
                <c:pt idx="1485">
                  <c:v>153.4</c:v>
                </c:pt>
                <c:pt idx="1486">
                  <c:v>153.5</c:v>
                </c:pt>
                <c:pt idx="1487">
                  <c:v>153.6</c:v>
                </c:pt>
                <c:pt idx="1488">
                  <c:v>153.69999999999999</c:v>
                </c:pt>
                <c:pt idx="1489">
                  <c:v>153.80000000000001</c:v>
                </c:pt>
                <c:pt idx="1490">
                  <c:v>153.9</c:v>
                </c:pt>
                <c:pt idx="1491">
                  <c:v>154</c:v>
                </c:pt>
                <c:pt idx="1492">
                  <c:v>154.1</c:v>
                </c:pt>
                <c:pt idx="1493">
                  <c:v>154.19999999999999</c:v>
                </c:pt>
                <c:pt idx="1494">
                  <c:v>154.30000000000001</c:v>
                </c:pt>
                <c:pt idx="1495">
                  <c:v>154.4</c:v>
                </c:pt>
                <c:pt idx="1496">
                  <c:v>154.5</c:v>
                </c:pt>
                <c:pt idx="1497">
                  <c:v>154.6</c:v>
                </c:pt>
                <c:pt idx="1498">
                  <c:v>154.69999999999999</c:v>
                </c:pt>
                <c:pt idx="1499">
                  <c:v>154.80000000000001</c:v>
                </c:pt>
                <c:pt idx="1500">
                  <c:v>154.9</c:v>
                </c:pt>
                <c:pt idx="1501">
                  <c:v>155</c:v>
                </c:pt>
                <c:pt idx="1502">
                  <c:v>155.1</c:v>
                </c:pt>
                <c:pt idx="1503">
                  <c:v>155.19999999999999</c:v>
                </c:pt>
                <c:pt idx="1504">
                  <c:v>155.30000000000001</c:v>
                </c:pt>
                <c:pt idx="1505">
                  <c:v>155.4</c:v>
                </c:pt>
                <c:pt idx="1506">
                  <c:v>155.5</c:v>
                </c:pt>
                <c:pt idx="1507">
                  <c:v>155.6</c:v>
                </c:pt>
                <c:pt idx="1508">
                  <c:v>155.69999999999999</c:v>
                </c:pt>
                <c:pt idx="1509">
                  <c:v>155.80000000000001</c:v>
                </c:pt>
                <c:pt idx="1510">
                  <c:v>155.9</c:v>
                </c:pt>
                <c:pt idx="1511">
                  <c:v>156</c:v>
                </c:pt>
                <c:pt idx="1512">
                  <c:v>156.1</c:v>
                </c:pt>
                <c:pt idx="1513">
                  <c:v>156.19999999999999</c:v>
                </c:pt>
                <c:pt idx="1514">
                  <c:v>156.30000000000001</c:v>
                </c:pt>
                <c:pt idx="1515">
                  <c:v>156.4</c:v>
                </c:pt>
                <c:pt idx="1516">
                  <c:v>156.5</c:v>
                </c:pt>
                <c:pt idx="1517">
                  <c:v>156.6</c:v>
                </c:pt>
                <c:pt idx="1518">
                  <c:v>156.69999999999999</c:v>
                </c:pt>
                <c:pt idx="1519">
                  <c:v>156.80000000000001</c:v>
                </c:pt>
                <c:pt idx="1520">
                  <c:v>156.9</c:v>
                </c:pt>
                <c:pt idx="1521">
                  <c:v>157</c:v>
                </c:pt>
                <c:pt idx="1522">
                  <c:v>157.1</c:v>
                </c:pt>
                <c:pt idx="1523">
                  <c:v>157.19999999999999</c:v>
                </c:pt>
                <c:pt idx="1524">
                  <c:v>157.30000000000001</c:v>
                </c:pt>
                <c:pt idx="1525">
                  <c:v>157.4</c:v>
                </c:pt>
                <c:pt idx="1526">
                  <c:v>157.5</c:v>
                </c:pt>
                <c:pt idx="1527">
                  <c:v>157.6</c:v>
                </c:pt>
                <c:pt idx="1528">
                  <c:v>157.69999999999999</c:v>
                </c:pt>
                <c:pt idx="1529">
                  <c:v>157.80000000000001</c:v>
                </c:pt>
                <c:pt idx="1530">
                  <c:v>157.9</c:v>
                </c:pt>
                <c:pt idx="1531">
                  <c:v>158</c:v>
                </c:pt>
                <c:pt idx="1532">
                  <c:v>158.1</c:v>
                </c:pt>
                <c:pt idx="1533">
                  <c:v>158.19999999999999</c:v>
                </c:pt>
                <c:pt idx="1534">
                  <c:v>158.30000000000001</c:v>
                </c:pt>
                <c:pt idx="1535">
                  <c:v>158.4</c:v>
                </c:pt>
                <c:pt idx="1536">
                  <c:v>158.5</c:v>
                </c:pt>
                <c:pt idx="1537">
                  <c:v>158.6</c:v>
                </c:pt>
                <c:pt idx="1538">
                  <c:v>158.69999999999999</c:v>
                </c:pt>
                <c:pt idx="1539">
                  <c:v>158.80000000000001</c:v>
                </c:pt>
                <c:pt idx="1540">
                  <c:v>158.9</c:v>
                </c:pt>
                <c:pt idx="1541">
                  <c:v>159</c:v>
                </c:pt>
                <c:pt idx="1542">
                  <c:v>159.1</c:v>
                </c:pt>
                <c:pt idx="1543">
                  <c:v>159.19999999999999</c:v>
                </c:pt>
                <c:pt idx="1544">
                  <c:v>159.30000000000001</c:v>
                </c:pt>
                <c:pt idx="1545">
                  <c:v>159.4</c:v>
                </c:pt>
                <c:pt idx="1546">
                  <c:v>159.5</c:v>
                </c:pt>
                <c:pt idx="1547">
                  <c:v>159.6</c:v>
                </c:pt>
                <c:pt idx="1548">
                  <c:v>159.69999999999999</c:v>
                </c:pt>
                <c:pt idx="1549">
                  <c:v>159.80000000000001</c:v>
                </c:pt>
                <c:pt idx="1550">
                  <c:v>159.9</c:v>
                </c:pt>
                <c:pt idx="1551">
                  <c:v>160</c:v>
                </c:pt>
                <c:pt idx="1552">
                  <c:v>160.1</c:v>
                </c:pt>
                <c:pt idx="1553">
                  <c:v>160.19999999999999</c:v>
                </c:pt>
                <c:pt idx="1554">
                  <c:v>160.30000000000001</c:v>
                </c:pt>
                <c:pt idx="1555">
                  <c:v>160.4</c:v>
                </c:pt>
                <c:pt idx="1556">
                  <c:v>160.5</c:v>
                </c:pt>
                <c:pt idx="1557">
                  <c:v>160.6</c:v>
                </c:pt>
                <c:pt idx="1558">
                  <c:v>160.69999999999999</c:v>
                </c:pt>
                <c:pt idx="1559">
                  <c:v>160.80000000000001</c:v>
                </c:pt>
                <c:pt idx="1560">
                  <c:v>160.9</c:v>
                </c:pt>
                <c:pt idx="1561">
                  <c:v>161</c:v>
                </c:pt>
                <c:pt idx="1562">
                  <c:v>161.1</c:v>
                </c:pt>
                <c:pt idx="1563">
                  <c:v>161.19999999999999</c:v>
                </c:pt>
                <c:pt idx="1564">
                  <c:v>161.30000000000001</c:v>
                </c:pt>
                <c:pt idx="1565">
                  <c:v>161.4</c:v>
                </c:pt>
                <c:pt idx="1566">
                  <c:v>161.5</c:v>
                </c:pt>
                <c:pt idx="1567">
                  <c:v>161.6</c:v>
                </c:pt>
                <c:pt idx="1568">
                  <c:v>161.69999999999999</c:v>
                </c:pt>
                <c:pt idx="1569">
                  <c:v>161.80000000000001</c:v>
                </c:pt>
                <c:pt idx="1570">
                  <c:v>161.9</c:v>
                </c:pt>
                <c:pt idx="1571">
                  <c:v>162</c:v>
                </c:pt>
                <c:pt idx="1572">
                  <c:v>162.1</c:v>
                </c:pt>
                <c:pt idx="1573">
                  <c:v>162.19999999999999</c:v>
                </c:pt>
                <c:pt idx="1574">
                  <c:v>162.30000000000001</c:v>
                </c:pt>
                <c:pt idx="1575">
                  <c:v>162.4</c:v>
                </c:pt>
                <c:pt idx="1576">
                  <c:v>162.5</c:v>
                </c:pt>
                <c:pt idx="1577">
                  <c:v>162.6</c:v>
                </c:pt>
                <c:pt idx="1578">
                  <c:v>162.69999999999999</c:v>
                </c:pt>
                <c:pt idx="1579">
                  <c:v>162.80000000000001</c:v>
                </c:pt>
                <c:pt idx="1580">
                  <c:v>162.9</c:v>
                </c:pt>
                <c:pt idx="1581">
                  <c:v>163</c:v>
                </c:pt>
                <c:pt idx="1582">
                  <c:v>163.1</c:v>
                </c:pt>
                <c:pt idx="1583">
                  <c:v>163.19999999999999</c:v>
                </c:pt>
                <c:pt idx="1584">
                  <c:v>163.30000000000001</c:v>
                </c:pt>
                <c:pt idx="1585">
                  <c:v>163.4</c:v>
                </c:pt>
                <c:pt idx="1586">
                  <c:v>163.5</c:v>
                </c:pt>
                <c:pt idx="1587">
                  <c:v>163.6</c:v>
                </c:pt>
                <c:pt idx="1588">
                  <c:v>163.69999999999999</c:v>
                </c:pt>
                <c:pt idx="1589">
                  <c:v>163.80000000000001</c:v>
                </c:pt>
                <c:pt idx="1590">
                  <c:v>163.9</c:v>
                </c:pt>
                <c:pt idx="1591">
                  <c:v>164</c:v>
                </c:pt>
                <c:pt idx="1592">
                  <c:v>164.1</c:v>
                </c:pt>
                <c:pt idx="1593">
                  <c:v>164.2</c:v>
                </c:pt>
                <c:pt idx="1594">
                  <c:v>164.3</c:v>
                </c:pt>
                <c:pt idx="1595">
                  <c:v>164.4</c:v>
                </c:pt>
                <c:pt idx="1596">
                  <c:v>164.5</c:v>
                </c:pt>
                <c:pt idx="1597">
                  <c:v>164.6</c:v>
                </c:pt>
                <c:pt idx="1598">
                  <c:v>164.7</c:v>
                </c:pt>
                <c:pt idx="1599">
                  <c:v>164.8</c:v>
                </c:pt>
                <c:pt idx="1600">
                  <c:v>164.9</c:v>
                </c:pt>
                <c:pt idx="1601">
                  <c:v>165</c:v>
                </c:pt>
                <c:pt idx="1602">
                  <c:v>165.1</c:v>
                </c:pt>
                <c:pt idx="1603">
                  <c:v>165.2</c:v>
                </c:pt>
                <c:pt idx="1604">
                  <c:v>165.3</c:v>
                </c:pt>
                <c:pt idx="1605">
                  <c:v>165.4</c:v>
                </c:pt>
                <c:pt idx="1606">
                  <c:v>165.5</c:v>
                </c:pt>
                <c:pt idx="1607">
                  <c:v>165.6</c:v>
                </c:pt>
                <c:pt idx="1608">
                  <c:v>165.7</c:v>
                </c:pt>
                <c:pt idx="1609">
                  <c:v>165.8</c:v>
                </c:pt>
                <c:pt idx="1610">
                  <c:v>165.9</c:v>
                </c:pt>
                <c:pt idx="1611">
                  <c:v>166</c:v>
                </c:pt>
                <c:pt idx="1612">
                  <c:v>166.1</c:v>
                </c:pt>
                <c:pt idx="1613">
                  <c:v>166.2</c:v>
                </c:pt>
                <c:pt idx="1614">
                  <c:v>166.3</c:v>
                </c:pt>
                <c:pt idx="1615">
                  <c:v>166.4</c:v>
                </c:pt>
                <c:pt idx="1616">
                  <c:v>166.5</c:v>
                </c:pt>
                <c:pt idx="1617">
                  <c:v>166.6</c:v>
                </c:pt>
                <c:pt idx="1618">
                  <c:v>166.7</c:v>
                </c:pt>
                <c:pt idx="1619">
                  <c:v>166.8</c:v>
                </c:pt>
                <c:pt idx="1620">
                  <c:v>166.9</c:v>
                </c:pt>
                <c:pt idx="1621">
                  <c:v>167</c:v>
                </c:pt>
                <c:pt idx="1622">
                  <c:v>167.1</c:v>
                </c:pt>
                <c:pt idx="1623">
                  <c:v>167.2</c:v>
                </c:pt>
                <c:pt idx="1624">
                  <c:v>167.3</c:v>
                </c:pt>
                <c:pt idx="1625">
                  <c:v>167.4</c:v>
                </c:pt>
                <c:pt idx="1626">
                  <c:v>167.5</c:v>
                </c:pt>
                <c:pt idx="1627">
                  <c:v>167.6</c:v>
                </c:pt>
                <c:pt idx="1628">
                  <c:v>167.7</c:v>
                </c:pt>
                <c:pt idx="1629">
                  <c:v>167.8</c:v>
                </c:pt>
                <c:pt idx="1630">
                  <c:v>167.9</c:v>
                </c:pt>
                <c:pt idx="1631">
                  <c:v>168</c:v>
                </c:pt>
                <c:pt idx="1632">
                  <c:v>168.1</c:v>
                </c:pt>
                <c:pt idx="1633">
                  <c:v>168.2</c:v>
                </c:pt>
                <c:pt idx="1634">
                  <c:v>168.3</c:v>
                </c:pt>
                <c:pt idx="1635">
                  <c:v>168.4</c:v>
                </c:pt>
                <c:pt idx="1636">
                  <c:v>168.5</c:v>
                </c:pt>
                <c:pt idx="1637">
                  <c:v>168.6</c:v>
                </c:pt>
                <c:pt idx="1638">
                  <c:v>168.7</c:v>
                </c:pt>
                <c:pt idx="1639">
                  <c:v>168.8</c:v>
                </c:pt>
                <c:pt idx="1640">
                  <c:v>168.9</c:v>
                </c:pt>
                <c:pt idx="1641">
                  <c:v>169</c:v>
                </c:pt>
                <c:pt idx="1642">
                  <c:v>169.1</c:v>
                </c:pt>
                <c:pt idx="1643">
                  <c:v>169.2</c:v>
                </c:pt>
                <c:pt idx="1644">
                  <c:v>169.3</c:v>
                </c:pt>
                <c:pt idx="1645">
                  <c:v>169.4</c:v>
                </c:pt>
                <c:pt idx="1646">
                  <c:v>169.5</c:v>
                </c:pt>
                <c:pt idx="1647">
                  <c:v>169.6</c:v>
                </c:pt>
                <c:pt idx="1648">
                  <c:v>169.7</c:v>
                </c:pt>
                <c:pt idx="1649">
                  <c:v>169.8</c:v>
                </c:pt>
                <c:pt idx="1650">
                  <c:v>169.9</c:v>
                </c:pt>
                <c:pt idx="1651">
                  <c:v>170</c:v>
                </c:pt>
                <c:pt idx="1652">
                  <c:v>170.1</c:v>
                </c:pt>
                <c:pt idx="1653">
                  <c:v>170.2</c:v>
                </c:pt>
                <c:pt idx="1654">
                  <c:v>170.3</c:v>
                </c:pt>
                <c:pt idx="1655">
                  <c:v>170.4</c:v>
                </c:pt>
                <c:pt idx="1656">
                  <c:v>170.5</c:v>
                </c:pt>
                <c:pt idx="1657">
                  <c:v>170.6</c:v>
                </c:pt>
                <c:pt idx="1658">
                  <c:v>170.7</c:v>
                </c:pt>
                <c:pt idx="1659">
                  <c:v>170.8</c:v>
                </c:pt>
                <c:pt idx="1660">
                  <c:v>170.9</c:v>
                </c:pt>
                <c:pt idx="1661">
                  <c:v>171</c:v>
                </c:pt>
                <c:pt idx="1662">
                  <c:v>171.1</c:v>
                </c:pt>
                <c:pt idx="1663">
                  <c:v>171.2</c:v>
                </c:pt>
                <c:pt idx="1664">
                  <c:v>171.3</c:v>
                </c:pt>
                <c:pt idx="1665">
                  <c:v>171.4</c:v>
                </c:pt>
                <c:pt idx="1666">
                  <c:v>171.5</c:v>
                </c:pt>
                <c:pt idx="1667">
                  <c:v>171.6</c:v>
                </c:pt>
                <c:pt idx="1668">
                  <c:v>171.7</c:v>
                </c:pt>
                <c:pt idx="1669">
                  <c:v>171.8</c:v>
                </c:pt>
                <c:pt idx="1670">
                  <c:v>171.9</c:v>
                </c:pt>
                <c:pt idx="1671">
                  <c:v>172</c:v>
                </c:pt>
                <c:pt idx="1672">
                  <c:v>172.1</c:v>
                </c:pt>
                <c:pt idx="1673">
                  <c:v>172.2</c:v>
                </c:pt>
                <c:pt idx="1674">
                  <c:v>172.3</c:v>
                </c:pt>
                <c:pt idx="1675">
                  <c:v>172.4</c:v>
                </c:pt>
                <c:pt idx="1676">
                  <c:v>172.5</c:v>
                </c:pt>
                <c:pt idx="1677">
                  <c:v>172.6</c:v>
                </c:pt>
                <c:pt idx="1678">
                  <c:v>172.7</c:v>
                </c:pt>
                <c:pt idx="1679">
                  <c:v>172.8</c:v>
                </c:pt>
                <c:pt idx="1680">
                  <c:v>172.9</c:v>
                </c:pt>
                <c:pt idx="1681">
                  <c:v>173</c:v>
                </c:pt>
                <c:pt idx="1682">
                  <c:v>173.1</c:v>
                </c:pt>
                <c:pt idx="1683">
                  <c:v>173.2</c:v>
                </c:pt>
                <c:pt idx="1684">
                  <c:v>173.3</c:v>
                </c:pt>
                <c:pt idx="1685">
                  <c:v>173.4</c:v>
                </c:pt>
                <c:pt idx="1686">
                  <c:v>173.5</c:v>
                </c:pt>
                <c:pt idx="1687">
                  <c:v>173.6</c:v>
                </c:pt>
                <c:pt idx="1688">
                  <c:v>173.7</c:v>
                </c:pt>
                <c:pt idx="1689">
                  <c:v>173.8</c:v>
                </c:pt>
                <c:pt idx="1690">
                  <c:v>173.9</c:v>
                </c:pt>
                <c:pt idx="1691">
                  <c:v>174</c:v>
                </c:pt>
                <c:pt idx="1692">
                  <c:v>174.1</c:v>
                </c:pt>
                <c:pt idx="1693">
                  <c:v>174.2</c:v>
                </c:pt>
                <c:pt idx="1694">
                  <c:v>174.3</c:v>
                </c:pt>
                <c:pt idx="1695">
                  <c:v>174.4</c:v>
                </c:pt>
                <c:pt idx="1696">
                  <c:v>174.5</c:v>
                </c:pt>
                <c:pt idx="1697">
                  <c:v>174.6</c:v>
                </c:pt>
                <c:pt idx="1698">
                  <c:v>174.7</c:v>
                </c:pt>
                <c:pt idx="1699">
                  <c:v>174.8</c:v>
                </c:pt>
                <c:pt idx="1700">
                  <c:v>174.9</c:v>
                </c:pt>
                <c:pt idx="1701">
                  <c:v>175</c:v>
                </c:pt>
                <c:pt idx="1702">
                  <c:v>175.1</c:v>
                </c:pt>
                <c:pt idx="1703">
                  <c:v>175.2</c:v>
                </c:pt>
                <c:pt idx="1704">
                  <c:v>175.3</c:v>
                </c:pt>
                <c:pt idx="1705">
                  <c:v>175.4</c:v>
                </c:pt>
                <c:pt idx="1706">
                  <c:v>175.5</c:v>
                </c:pt>
                <c:pt idx="1707">
                  <c:v>175.6</c:v>
                </c:pt>
                <c:pt idx="1708">
                  <c:v>175.7</c:v>
                </c:pt>
                <c:pt idx="1709">
                  <c:v>175.8</c:v>
                </c:pt>
                <c:pt idx="1710">
                  <c:v>175.9</c:v>
                </c:pt>
                <c:pt idx="1711">
                  <c:v>176</c:v>
                </c:pt>
                <c:pt idx="1712">
                  <c:v>176.1</c:v>
                </c:pt>
                <c:pt idx="1713">
                  <c:v>176.2</c:v>
                </c:pt>
                <c:pt idx="1714">
                  <c:v>176.3</c:v>
                </c:pt>
                <c:pt idx="1715">
                  <c:v>176.4</c:v>
                </c:pt>
                <c:pt idx="1716">
                  <c:v>176.5</c:v>
                </c:pt>
                <c:pt idx="1717">
                  <c:v>176.6</c:v>
                </c:pt>
                <c:pt idx="1718">
                  <c:v>176.7</c:v>
                </c:pt>
                <c:pt idx="1719">
                  <c:v>176.8</c:v>
                </c:pt>
                <c:pt idx="1720">
                  <c:v>176.9</c:v>
                </c:pt>
                <c:pt idx="1721">
                  <c:v>177</c:v>
                </c:pt>
                <c:pt idx="1722">
                  <c:v>177.1</c:v>
                </c:pt>
                <c:pt idx="1723">
                  <c:v>177.2</c:v>
                </c:pt>
                <c:pt idx="1724">
                  <c:v>177.3</c:v>
                </c:pt>
                <c:pt idx="1725">
                  <c:v>177.4</c:v>
                </c:pt>
                <c:pt idx="1726">
                  <c:v>177.5</c:v>
                </c:pt>
                <c:pt idx="1727">
                  <c:v>177.6</c:v>
                </c:pt>
                <c:pt idx="1728">
                  <c:v>177.7</c:v>
                </c:pt>
                <c:pt idx="1729">
                  <c:v>177.8</c:v>
                </c:pt>
                <c:pt idx="1730">
                  <c:v>177.9</c:v>
                </c:pt>
                <c:pt idx="1731">
                  <c:v>178</c:v>
                </c:pt>
                <c:pt idx="1732">
                  <c:v>178.1</c:v>
                </c:pt>
                <c:pt idx="1733">
                  <c:v>178.2</c:v>
                </c:pt>
                <c:pt idx="1734">
                  <c:v>178.3</c:v>
                </c:pt>
                <c:pt idx="1735">
                  <c:v>178.4</c:v>
                </c:pt>
                <c:pt idx="1736">
                  <c:v>178.5</c:v>
                </c:pt>
                <c:pt idx="1737">
                  <c:v>178.6</c:v>
                </c:pt>
                <c:pt idx="1738">
                  <c:v>178.7</c:v>
                </c:pt>
                <c:pt idx="1739">
                  <c:v>178.8</c:v>
                </c:pt>
                <c:pt idx="1740">
                  <c:v>178.9</c:v>
                </c:pt>
                <c:pt idx="1741">
                  <c:v>179</c:v>
                </c:pt>
                <c:pt idx="1742">
                  <c:v>179.1</c:v>
                </c:pt>
                <c:pt idx="1743">
                  <c:v>179.2</c:v>
                </c:pt>
                <c:pt idx="1744">
                  <c:v>179.3</c:v>
                </c:pt>
                <c:pt idx="1745">
                  <c:v>179.4</c:v>
                </c:pt>
                <c:pt idx="1746">
                  <c:v>179.5</c:v>
                </c:pt>
                <c:pt idx="1747">
                  <c:v>179.6</c:v>
                </c:pt>
                <c:pt idx="1748">
                  <c:v>179.7</c:v>
                </c:pt>
                <c:pt idx="1749">
                  <c:v>179.8</c:v>
                </c:pt>
                <c:pt idx="1750">
                  <c:v>179.9</c:v>
                </c:pt>
                <c:pt idx="1751">
                  <c:v>180</c:v>
                </c:pt>
                <c:pt idx="1752">
                  <c:v>180.1</c:v>
                </c:pt>
                <c:pt idx="1753">
                  <c:v>180.2</c:v>
                </c:pt>
                <c:pt idx="1754">
                  <c:v>180.3</c:v>
                </c:pt>
                <c:pt idx="1755">
                  <c:v>180.4</c:v>
                </c:pt>
                <c:pt idx="1756">
                  <c:v>180.5</c:v>
                </c:pt>
                <c:pt idx="1757">
                  <c:v>180.6</c:v>
                </c:pt>
                <c:pt idx="1758">
                  <c:v>180.7</c:v>
                </c:pt>
                <c:pt idx="1759">
                  <c:v>180.8</c:v>
                </c:pt>
                <c:pt idx="1760">
                  <c:v>180.9</c:v>
                </c:pt>
                <c:pt idx="1761">
                  <c:v>181</c:v>
                </c:pt>
                <c:pt idx="1762">
                  <c:v>181.1</c:v>
                </c:pt>
                <c:pt idx="1763">
                  <c:v>181.2</c:v>
                </c:pt>
                <c:pt idx="1764">
                  <c:v>181.3</c:v>
                </c:pt>
                <c:pt idx="1765">
                  <c:v>181.4</c:v>
                </c:pt>
                <c:pt idx="1766">
                  <c:v>181.5</c:v>
                </c:pt>
                <c:pt idx="1767">
                  <c:v>181.6</c:v>
                </c:pt>
                <c:pt idx="1768">
                  <c:v>181.7</c:v>
                </c:pt>
                <c:pt idx="1769">
                  <c:v>181.8</c:v>
                </c:pt>
                <c:pt idx="1770">
                  <c:v>181.9</c:v>
                </c:pt>
                <c:pt idx="1771">
                  <c:v>182</c:v>
                </c:pt>
                <c:pt idx="1772">
                  <c:v>182.1</c:v>
                </c:pt>
                <c:pt idx="1773">
                  <c:v>182.2</c:v>
                </c:pt>
                <c:pt idx="1774">
                  <c:v>182.3</c:v>
                </c:pt>
                <c:pt idx="1775">
                  <c:v>182.4</c:v>
                </c:pt>
                <c:pt idx="1776">
                  <c:v>182.5</c:v>
                </c:pt>
                <c:pt idx="1777">
                  <c:v>182.6</c:v>
                </c:pt>
                <c:pt idx="1778">
                  <c:v>182.7</c:v>
                </c:pt>
                <c:pt idx="1779">
                  <c:v>182.8</c:v>
                </c:pt>
                <c:pt idx="1780">
                  <c:v>182.9</c:v>
                </c:pt>
                <c:pt idx="1781">
                  <c:v>183</c:v>
                </c:pt>
                <c:pt idx="1782">
                  <c:v>183.1</c:v>
                </c:pt>
                <c:pt idx="1783">
                  <c:v>183.2</c:v>
                </c:pt>
                <c:pt idx="1784">
                  <c:v>183.3</c:v>
                </c:pt>
                <c:pt idx="1785">
                  <c:v>183.4</c:v>
                </c:pt>
                <c:pt idx="1786">
                  <c:v>183.5</c:v>
                </c:pt>
                <c:pt idx="1787">
                  <c:v>183.6</c:v>
                </c:pt>
                <c:pt idx="1788">
                  <c:v>183.7</c:v>
                </c:pt>
                <c:pt idx="1789">
                  <c:v>183.8</c:v>
                </c:pt>
                <c:pt idx="1790">
                  <c:v>183.9</c:v>
                </c:pt>
                <c:pt idx="1791">
                  <c:v>184</c:v>
                </c:pt>
                <c:pt idx="1792">
                  <c:v>184.1</c:v>
                </c:pt>
                <c:pt idx="1793">
                  <c:v>184.2</c:v>
                </c:pt>
                <c:pt idx="1794">
                  <c:v>184.3</c:v>
                </c:pt>
                <c:pt idx="1795">
                  <c:v>184.4</c:v>
                </c:pt>
                <c:pt idx="1796">
                  <c:v>184.5</c:v>
                </c:pt>
                <c:pt idx="1797">
                  <c:v>184.6</c:v>
                </c:pt>
                <c:pt idx="1798">
                  <c:v>184.7</c:v>
                </c:pt>
                <c:pt idx="1799">
                  <c:v>184.8</c:v>
                </c:pt>
                <c:pt idx="1800">
                  <c:v>184.9</c:v>
                </c:pt>
                <c:pt idx="1801">
                  <c:v>185</c:v>
                </c:pt>
                <c:pt idx="1802">
                  <c:v>185.1</c:v>
                </c:pt>
                <c:pt idx="1803">
                  <c:v>185.2</c:v>
                </c:pt>
                <c:pt idx="1804">
                  <c:v>185.3</c:v>
                </c:pt>
                <c:pt idx="1805">
                  <c:v>185.4</c:v>
                </c:pt>
                <c:pt idx="1806">
                  <c:v>185.5</c:v>
                </c:pt>
                <c:pt idx="1807">
                  <c:v>185.6</c:v>
                </c:pt>
                <c:pt idx="1808">
                  <c:v>185.7</c:v>
                </c:pt>
                <c:pt idx="1809">
                  <c:v>185.8</c:v>
                </c:pt>
                <c:pt idx="1810">
                  <c:v>185.9</c:v>
                </c:pt>
                <c:pt idx="1811">
                  <c:v>186</c:v>
                </c:pt>
                <c:pt idx="1812">
                  <c:v>186.1</c:v>
                </c:pt>
                <c:pt idx="1813">
                  <c:v>186.2</c:v>
                </c:pt>
                <c:pt idx="1814">
                  <c:v>186.3</c:v>
                </c:pt>
                <c:pt idx="1815">
                  <c:v>186.4</c:v>
                </c:pt>
                <c:pt idx="1816">
                  <c:v>186.5</c:v>
                </c:pt>
                <c:pt idx="1817">
                  <c:v>186.6</c:v>
                </c:pt>
                <c:pt idx="1818">
                  <c:v>186.7</c:v>
                </c:pt>
                <c:pt idx="1819">
                  <c:v>186.8</c:v>
                </c:pt>
                <c:pt idx="1820">
                  <c:v>186.9</c:v>
                </c:pt>
                <c:pt idx="1821">
                  <c:v>187</c:v>
                </c:pt>
                <c:pt idx="1822">
                  <c:v>187.1</c:v>
                </c:pt>
                <c:pt idx="1823">
                  <c:v>187.2</c:v>
                </c:pt>
                <c:pt idx="1824">
                  <c:v>187.3</c:v>
                </c:pt>
                <c:pt idx="1825">
                  <c:v>187.4</c:v>
                </c:pt>
                <c:pt idx="1826">
                  <c:v>187.5</c:v>
                </c:pt>
                <c:pt idx="1827">
                  <c:v>187.6</c:v>
                </c:pt>
                <c:pt idx="1828">
                  <c:v>187.7</c:v>
                </c:pt>
                <c:pt idx="1829">
                  <c:v>187.8</c:v>
                </c:pt>
                <c:pt idx="1830">
                  <c:v>187.9</c:v>
                </c:pt>
                <c:pt idx="1831">
                  <c:v>188</c:v>
                </c:pt>
                <c:pt idx="1832">
                  <c:v>188.1</c:v>
                </c:pt>
                <c:pt idx="1833">
                  <c:v>188.2</c:v>
                </c:pt>
                <c:pt idx="1834">
                  <c:v>188.3</c:v>
                </c:pt>
              </c:numCache>
            </c:numRef>
          </c:yVal>
          <c:smooth val="1"/>
          <c:extLst>
            <c:ext xmlns:c16="http://schemas.microsoft.com/office/drawing/2014/chart" uri="{C3380CC4-5D6E-409C-BE32-E72D297353CC}">
              <c16:uniqueId val="{00000001-EF4A-46B0-88CD-CE450821BA0C}"/>
            </c:ext>
          </c:extLst>
        </c:ser>
        <c:ser>
          <c:idx val="9"/>
          <c:order val="2"/>
          <c:tx>
            <c:strRef>
              <c:f>'62G_15'!$Q$1</c:f>
              <c:strCache>
                <c:ptCount val="1"/>
                <c:pt idx="0">
                  <c:v>2017-2018</c:v>
                </c:pt>
              </c:strCache>
            </c:strRef>
          </c:tx>
          <c:spPr>
            <a:ln w="12700">
              <a:solidFill>
                <a:schemeClr val="accent6">
                  <a:lumMod val="40000"/>
                  <a:lumOff val="60000"/>
                </a:schemeClr>
              </a:solidFill>
            </a:ln>
          </c:spPr>
          <c:marker>
            <c:symbol val="none"/>
          </c:marker>
          <c:xVal>
            <c:numRef>
              <c:f>'62G_15'!$Q$2:$Q$1835</c:f>
              <c:numCache>
                <c:formatCode>General</c:formatCode>
                <c:ptCount val="1834"/>
                <c:pt idx="5">
                  <c:v>0.66000000000000014</c:v>
                </c:pt>
                <c:pt idx="6">
                  <c:v>0.63999999999999946</c:v>
                </c:pt>
                <c:pt idx="7">
                  <c:v>0.77999999999999969</c:v>
                </c:pt>
                <c:pt idx="8">
                  <c:v>0.97999999999999976</c:v>
                </c:pt>
                <c:pt idx="9">
                  <c:v>1.1399999999999995</c:v>
                </c:pt>
                <c:pt idx="10">
                  <c:v>1.1999999999999997</c:v>
                </c:pt>
                <c:pt idx="11">
                  <c:v>1.2</c:v>
                </c:pt>
                <c:pt idx="12">
                  <c:v>1.0800000000000005</c:v>
                </c:pt>
                <c:pt idx="13">
                  <c:v>1.0600000000000005</c:v>
                </c:pt>
                <c:pt idx="14">
                  <c:v>0.94000000000000061</c:v>
                </c:pt>
                <c:pt idx="15">
                  <c:v>0.84000000000000052</c:v>
                </c:pt>
                <c:pt idx="16">
                  <c:v>0.84000000000000019</c:v>
                </c:pt>
                <c:pt idx="17">
                  <c:v>0.8</c:v>
                </c:pt>
                <c:pt idx="18">
                  <c:v>0.58000000000000007</c:v>
                </c:pt>
                <c:pt idx="19">
                  <c:v>0.43999999999999984</c:v>
                </c:pt>
                <c:pt idx="20">
                  <c:v>0.46000000000000013</c:v>
                </c:pt>
                <c:pt idx="21">
                  <c:v>0.12000000000000029</c:v>
                </c:pt>
                <c:pt idx="22">
                  <c:v>0.10000000000000035</c:v>
                </c:pt>
                <c:pt idx="23">
                  <c:v>-1.9999999999999928E-2</c:v>
                </c:pt>
                <c:pt idx="24">
                  <c:v>-6.0000000000000143E-2</c:v>
                </c:pt>
                <c:pt idx="25">
                  <c:v>1.9999999999999574E-2</c:v>
                </c:pt>
                <c:pt idx="26">
                  <c:v>0.23999999999999949</c:v>
                </c:pt>
                <c:pt idx="27">
                  <c:v>0.21999999999999958</c:v>
                </c:pt>
                <c:pt idx="28">
                  <c:v>1.9999999999999574E-2</c:v>
                </c:pt>
                <c:pt idx="29">
                  <c:v>-0.10000000000000035</c:v>
                </c:pt>
                <c:pt idx="30">
                  <c:v>-0.20000000000000034</c:v>
                </c:pt>
                <c:pt idx="31">
                  <c:v>-8.0000000000000071E-2</c:v>
                </c:pt>
                <c:pt idx="32">
                  <c:v>-6.0000000000000143E-2</c:v>
                </c:pt>
                <c:pt idx="33">
                  <c:v>8.0000000000000071E-2</c:v>
                </c:pt>
                <c:pt idx="34">
                  <c:v>0.22000000000000028</c:v>
                </c:pt>
                <c:pt idx="35">
                  <c:v>0.26000000000000012</c:v>
                </c:pt>
                <c:pt idx="36">
                  <c:v>0.34000000000000019</c:v>
                </c:pt>
                <c:pt idx="37">
                  <c:v>0.44000000000000022</c:v>
                </c:pt>
                <c:pt idx="38">
                  <c:v>0.52000000000000024</c:v>
                </c:pt>
                <c:pt idx="39">
                  <c:v>0.54000000000000026</c:v>
                </c:pt>
                <c:pt idx="40">
                  <c:v>0.40000000000000036</c:v>
                </c:pt>
                <c:pt idx="41">
                  <c:v>0.24000000000000021</c:v>
                </c:pt>
                <c:pt idx="42">
                  <c:v>-0.25999999999999979</c:v>
                </c:pt>
                <c:pt idx="43">
                  <c:v>-0.31999999999999995</c:v>
                </c:pt>
                <c:pt idx="44">
                  <c:v>-0.35999999999999976</c:v>
                </c:pt>
                <c:pt idx="45">
                  <c:v>-0.53999999999999981</c:v>
                </c:pt>
                <c:pt idx="46">
                  <c:v>-0.69999999999999984</c:v>
                </c:pt>
                <c:pt idx="47">
                  <c:v>-0.37999999999999989</c:v>
                </c:pt>
                <c:pt idx="48">
                  <c:v>-0.25999999999999995</c:v>
                </c:pt>
                <c:pt idx="49">
                  <c:v>-0.64</c:v>
                </c:pt>
                <c:pt idx="50">
                  <c:v>-0.82</c:v>
                </c:pt>
                <c:pt idx="51">
                  <c:v>-0.76000000000000012</c:v>
                </c:pt>
                <c:pt idx="52">
                  <c:v>-0.64000000000000024</c:v>
                </c:pt>
                <c:pt idx="53">
                  <c:v>-0.94000000000000017</c:v>
                </c:pt>
                <c:pt idx="54">
                  <c:v>-0.64000000000000024</c:v>
                </c:pt>
                <c:pt idx="55">
                  <c:v>-0.50000000000000022</c:v>
                </c:pt>
                <c:pt idx="56">
                  <c:v>-0.62000000000000011</c:v>
                </c:pt>
                <c:pt idx="57">
                  <c:v>-0.98000000000000009</c:v>
                </c:pt>
                <c:pt idx="58">
                  <c:v>-0.87999999999999989</c:v>
                </c:pt>
                <c:pt idx="59">
                  <c:v>-0.71999999999999975</c:v>
                </c:pt>
                <c:pt idx="60">
                  <c:v>-0.75999999999999956</c:v>
                </c:pt>
                <c:pt idx="61">
                  <c:v>-0.79999999999999949</c:v>
                </c:pt>
                <c:pt idx="62">
                  <c:v>-0.89999999999999969</c:v>
                </c:pt>
                <c:pt idx="63">
                  <c:v>-1.1199999999999997</c:v>
                </c:pt>
                <c:pt idx="64">
                  <c:v>-1.5799999999999996</c:v>
                </c:pt>
                <c:pt idx="65">
                  <c:v>-1.92</c:v>
                </c:pt>
                <c:pt idx="66">
                  <c:v>-1.9599999999999997</c:v>
                </c:pt>
                <c:pt idx="67">
                  <c:v>-1.9999999999999996</c:v>
                </c:pt>
                <c:pt idx="68">
                  <c:v>-2.2999999999999998</c:v>
                </c:pt>
                <c:pt idx="69">
                  <c:v>-2.48</c:v>
                </c:pt>
                <c:pt idx="70">
                  <c:v>-2.2399999999999998</c:v>
                </c:pt>
                <c:pt idx="71">
                  <c:v>-2.4</c:v>
                </c:pt>
                <c:pt idx="72">
                  <c:v>-2.58</c:v>
                </c:pt>
                <c:pt idx="73">
                  <c:v>-2.1000000000000005</c:v>
                </c:pt>
                <c:pt idx="74">
                  <c:v>-2.3400000000000007</c:v>
                </c:pt>
                <c:pt idx="75">
                  <c:v>-2.3800000000000008</c:v>
                </c:pt>
                <c:pt idx="76">
                  <c:v>-2.620000000000001</c:v>
                </c:pt>
                <c:pt idx="77">
                  <c:v>-2.7000000000000011</c:v>
                </c:pt>
                <c:pt idx="78">
                  <c:v>-2.7400000000000011</c:v>
                </c:pt>
                <c:pt idx="79">
                  <c:v>-2.3400000000000007</c:v>
                </c:pt>
                <c:pt idx="80">
                  <c:v>-2.3200000000000007</c:v>
                </c:pt>
                <c:pt idx="81">
                  <c:v>-1.9800000000000004</c:v>
                </c:pt>
                <c:pt idx="82">
                  <c:v>-1.9000000000000004</c:v>
                </c:pt>
                <c:pt idx="83">
                  <c:v>-2.14</c:v>
                </c:pt>
                <c:pt idx="84">
                  <c:v>-2.5000000000000009</c:v>
                </c:pt>
                <c:pt idx="85">
                  <c:v>-2.4200000000000008</c:v>
                </c:pt>
                <c:pt idx="86">
                  <c:v>-2.5400000000000005</c:v>
                </c:pt>
                <c:pt idx="87">
                  <c:v>-2.3200000000000003</c:v>
                </c:pt>
                <c:pt idx="88">
                  <c:v>-2.3400000000000007</c:v>
                </c:pt>
                <c:pt idx="89">
                  <c:v>-1.78</c:v>
                </c:pt>
                <c:pt idx="90">
                  <c:v>-1.7</c:v>
                </c:pt>
                <c:pt idx="91">
                  <c:v>-1.6199999999999999</c:v>
                </c:pt>
                <c:pt idx="92">
                  <c:v>-2.02</c:v>
                </c:pt>
                <c:pt idx="93">
                  <c:v>-2.0199999999999996</c:v>
                </c:pt>
                <c:pt idx="94">
                  <c:v>-2.0799999999999996</c:v>
                </c:pt>
                <c:pt idx="95">
                  <c:v>-2.04</c:v>
                </c:pt>
                <c:pt idx="96">
                  <c:v>-1.8199999999999998</c:v>
                </c:pt>
                <c:pt idx="97">
                  <c:v>-1.42</c:v>
                </c:pt>
                <c:pt idx="98">
                  <c:v>-1.2</c:v>
                </c:pt>
                <c:pt idx="99">
                  <c:v>-0.8600000000000001</c:v>
                </c:pt>
                <c:pt idx="100">
                  <c:v>-0.74000000000000021</c:v>
                </c:pt>
                <c:pt idx="101">
                  <c:v>-0.64000000000000024</c:v>
                </c:pt>
                <c:pt idx="102">
                  <c:v>-0.66000000000000048</c:v>
                </c:pt>
                <c:pt idx="103">
                  <c:v>-0.32000000000000028</c:v>
                </c:pt>
                <c:pt idx="104">
                  <c:v>-0.48000000000000009</c:v>
                </c:pt>
                <c:pt idx="105">
                  <c:v>-0.55999999999999983</c:v>
                </c:pt>
                <c:pt idx="106">
                  <c:v>-0.83999999999999952</c:v>
                </c:pt>
                <c:pt idx="107">
                  <c:v>2.0000000000000639E-2</c:v>
                </c:pt>
                <c:pt idx="108">
                  <c:v>7.1054273576010023E-16</c:v>
                </c:pt>
                <c:pt idx="109">
                  <c:v>0.46000000000000052</c:v>
                </c:pt>
                <c:pt idx="110">
                  <c:v>0.66000000000000014</c:v>
                </c:pt>
                <c:pt idx="111">
                  <c:v>0.83999999999999986</c:v>
                </c:pt>
                <c:pt idx="112">
                  <c:v>0.41999999999999993</c:v>
                </c:pt>
                <c:pt idx="113">
                  <c:v>0.33999999999999952</c:v>
                </c:pt>
                <c:pt idx="114">
                  <c:v>-0.16000000000000014</c:v>
                </c:pt>
                <c:pt idx="115">
                  <c:v>-0.4</c:v>
                </c:pt>
                <c:pt idx="116">
                  <c:v>-0.25999999999999979</c:v>
                </c:pt>
                <c:pt idx="117">
                  <c:v>-0.33999999999999986</c:v>
                </c:pt>
                <c:pt idx="118">
                  <c:v>-0.21999999999999958</c:v>
                </c:pt>
                <c:pt idx="119">
                  <c:v>0.32000000000000028</c:v>
                </c:pt>
                <c:pt idx="120">
                  <c:v>0.62000000000000033</c:v>
                </c:pt>
                <c:pt idx="121">
                  <c:v>0.64000000000000024</c:v>
                </c:pt>
                <c:pt idx="122">
                  <c:v>0.62000000000000033</c:v>
                </c:pt>
                <c:pt idx="123">
                  <c:v>0.7</c:v>
                </c:pt>
                <c:pt idx="124">
                  <c:v>0.58000000000000007</c:v>
                </c:pt>
                <c:pt idx="125">
                  <c:v>0.64000000000000024</c:v>
                </c:pt>
                <c:pt idx="126">
                  <c:v>0.4</c:v>
                </c:pt>
                <c:pt idx="127">
                  <c:v>0.38000000000000006</c:v>
                </c:pt>
                <c:pt idx="128">
                  <c:v>0.34000000000000019</c:v>
                </c:pt>
                <c:pt idx="129">
                  <c:v>0.31999999999999995</c:v>
                </c:pt>
                <c:pt idx="130">
                  <c:v>0.2</c:v>
                </c:pt>
                <c:pt idx="131">
                  <c:v>0.65999999999999981</c:v>
                </c:pt>
                <c:pt idx="132">
                  <c:v>1.0399999999999996</c:v>
                </c:pt>
                <c:pt idx="133">
                  <c:v>1.1599999999999995</c:v>
                </c:pt>
                <c:pt idx="134">
                  <c:v>0.95999999999999941</c:v>
                </c:pt>
                <c:pt idx="135">
                  <c:v>0.97999999999999898</c:v>
                </c:pt>
                <c:pt idx="136">
                  <c:v>0.67999999999999905</c:v>
                </c:pt>
                <c:pt idx="137">
                  <c:v>0.33999999999999914</c:v>
                </c:pt>
                <c:pt idx="138">
                  <c:v>0.33999999999999914</c:v>
                </c:pt>
                <c:pt idx="139">
                  <c:v>0.59999999999999931</c:v>
                </c:pt>
                <c:pt idx="140">
                  <c:v>0.39999999999999963</c:v>
                </c:pt>
                <c:pt idx="141">
                  <c:v>0.6</c:v>
                </c:pt>
                <c:pt idx="142">
                  <c:v>0.67999999999999972</c:v>
                </c:pt>
                <c:pt idx="143">
                  <c:v>0.61999999999999988</c:v>
                </c:pt>
                <c:pt idx="144">
                  <c:v>0.4</c:v>
                </c:pt>
                <c:pt idx="145">
                  <c:v>0.4599999999999998</c:v>
                </c:pt>
                <c:pt idx="146">
                  <c:v>0.17999999999999972</c:v>
                </c:pt>
                <c:pt idx="147">
                  <c:v>0.38000000000000006</c:v>
                </c:pt>
                <c:pt idx="148">
                  <c:v>0.17999999999999972</c:v>
                </c:pt>
                <c:pt idx="149">
                  <c:v>7.999999999999971E-2</c:v>
                </c:pt>
                <c:pt idx="150">
                  <c:v>0.21999999999999958</c:v>
                </c:pt>
                <c:pt idx="151">
                  <c:v>0.45999999999999941</c:v>
                </c:pt>
                <c:pt idx="152">
                  <c:v>0.33999999999999914</c:v>
                </c:pt>
                <c:pt idx="153">
                  <c:v>0.53999999999999948</c:v>
                </c:pt>
                <c:pt idx="154">
                  <c:v>0.57999999999999974</c:v>
                </c:pt>
                <c:pt idx="155">
                  <c:v>0.54000000000000026</c:v>
                </c:pt>
                <c:pt idx="156">
                  <c:v>0.26000000000000051</c:v>
                </c:pt>
                <c:pt idx="157">
                  <c:v>-0.13999999999999915</c:v>
                </c:pt>
                <c:pt idx="158">
                  <c:v>-0.27999999999999936</c:v>
                </c:pt>
                <c:pt idx="159">
                  <c:v>-0.43999999999999984</c:v>
                </c:pt>
                <c:pt idx="160">
                  <c:v>-0.46000000000000013</c:v>
                </c:pt>
                <c:pt idx="161">
                  <c:v>-0.32000000000000028</c:v>
                </c:pt>
                <c:pt idx="162">
                  <c:v>0.21999999999999975</c:v>
                </c:pt>
                <c:pt idx="163">
                  <c:v>0.3999999999999998</c:v>
                </c:pt>
                <c:pt idx="164">
                  <c:v>0.28000000000000025</c:v>
                </c:pt>
                <c:pt idx="165">
                  <c:v>0.20000000000000018</c:v>
                </c:pt>
                <c:pt idx="166">
                  <c:v>-1.9999999999999751E-2</c:v>
                </c:pt>
                <c:pt idx="167">
                  <c:v>-0.41999999999999993</c:v>
                </c:pt>
                <c:pt idx="168">
                  <c:v>-0.93999999999999984</c:v>
                </c:pt>
                <c:pt idx="169">
                  <c:v>-0.55999999999999983</c:v>
                </c:pt>
                <c:pt idx="170">
                  <c:v>-0.71999999999999953</c:v>
                </c:pt>
                <c:pt idx="171">
                  <c:v>-0.49999999999999967</c:v>
                </c:pt>
                <c:pt idx="172">
                  <c:v>-0.61999999999999955</c:v>
                </c:pt>
                <c:pt idx="173">
                  <c:v>-0.35999999999999976</c:v>
                </c:pt>
                <c:pt idx="174">
                  <c:v>-0.4799999999999997</c:v>
                </c:pt>
                <c:pt idx="175">
                  <c:v>-3.9999999999999855E-2</c:v>
                </c:pt>
                <c:pt idx="176">
                  <c:v>-0.17999999999999972</c:v>
                </c:pt>
                <c:pt idx="177">
                  <c:v>0.36000000000000015</c:v>
                </c:pt>
                <c:pt idx="178">
                  <c:v>0.48000000000000043</c:v>
                </c:pt>
                <c:pt idx="179">
                  <c:v>0.53999999999999981</c:v>
                </c:pt>
                <c:pt idx="180">
                  <c:v>0.46000000000000013</c:v>
                </c:pt>
                <c:pt idx="181">
                  <c:v>0.53999999999999981</c:v>
                </c:pt>
                <c:pt idx="182">
                  <c:v>-0.14000000000000021</c:v>
                </c:pt>
                <c:pt idx="183">
                  <c:v>-0.36000000000000049</c:v>
                </c:pt>
                <c:pt idx="184">
                  <c:v>-0.34000000000000019</c:v>
                </c:pt>
                <c:pt idx="185">
                  <c:v>-0.44000000000000022</c:v>
                </c:pt>
                <c:pt idx="186">
                  <c:v>-0.28000000000000008</c:v>
                </c:pt>
                <c:pt idx="187">
                  <c:v>-7.999999999999971E-2</c:v>
                </c:pt>
                <c:pt idx="188">
                  <c:v>6.0000000000000497E-2</c:v>
                </c:pt>
                <c:pt idx="189">
                  <c:v>-0.19999999999999965</c:v>
                </c:pt>
                <c:pt idx="190">
                  <c:v>-0.29999999999999966</c:v>
                </c:pt>
                <c:pt idx="191">
                  <c:v>-0.43999999999999984</c:v>
                </c:pt>
                <c:pt idx="192">
                  <c:v>-0.3</c:v>
                </c:pt>
                <c:pt idx="193">
                  <c:v>-0.34000000000000019</c:v>
                </c:pt>
                <c:pt idx="194">
                  <c:v>-0.40000000000000036</c:v>
                </c:pt>
                <c:pt idx="195">
                  <c:v>-0.38000000000000045</c:v>
                </c:pt>
                <c:pt idx="196">
                  <c:v>-0.76000000000000012</c:v>
                </c:pt>
                <c:pt idx="197">
                  <c:v>-0.74000000000000021</c:v>
                </c:pt>
                <c:pt idx="198">
                  <c:v>-0.88000000000000012</c:v>
                </c:pt>
                <c:pt idx="199">
                  <c:v>-0.82</c:v>
                </c:pt>
                <c:pt idx="200">
                  <c:v>-0.56000000000000016</c:v>
                </c:pt>
                <c:pt idx="201">
                  <c:v>-3.5527136788005011E-16</c:v>
                </c:pt>
                <c:pt idx="202">
                  <c:v>-0.14000000000000057</c:v>
                </c:pt>
                <c:pt idx="203">
                  <c:v>-4.000000000000057E-2</c:v>
                </c:pt>
                <c:pt idx="204">
                  <c:v>-8.0000000000000432E-2</c:v>
                </c:pt>
                <c:pt idx="205">
                  <c:v>-0.22000000000000028</c:v>
                </c:pt>
                <c:pt idx="206">
                  <c:v>-0.90000000000000036</c:v>
                </c:pt>
                <c:pt idx="207">
                  <c:v>-0.88000000000000012</c:v>
                </c:pt>
                <c:pt idx="208">
                  <c:v>-0.88000000000000012</c:v>
                </c:pt>
                <c:pt idx="209">
                  <c:v>-0.8</c:v>
                </c:pt>
                <c:pt idx="210">
                  <c:v>-0.9</c:v>
                </c:pt>
                <c:pt idx="211">
                  <c:v>-0.73999999999999988</c:v>
                </c:pt>
                <c:pt idx="212">
                  <c:v>-0.73999999999999988</c:v>
                </c:pt>
                <c:pt idx="213">
                  <c:v>-0.81999999999999962</c:v>
                </c:pt>
                <c:pt idx="214">
                  <c:v>-0.69999999999999962</c:v>
                </c:pt>
                <c:pt idx="215">
                  <c:v>-1.1199999999999997</c:v>
                </c:pt>
                <c:pt idx="216">
                  <c:v>-0.85999999999999965</c:v>
                </c:pt>
                <c:pt idx="217">
                  <c:v>-0.79999999999999949</c:v>
                </c:pt>
                <c:pt idx="218">
                  <c:v>-0.81999999999999973</c:v>
                </c:pt>
                <c:pt idx="219">
                  <c:v>-1.0399999999999998</c:v>
                </c:pt>
                <c:pt idx="220">
                  <c:v>-0.69999999999999984</c:v>
                </c:pt>
                <c:pt idx="221">
                  <c:v>-0.72000000000000008</c:v>
                </c:pt>
                <c:pt idx="222">
                  <c:v>-0.78000000000000025</c:v>
                </c:pt>
                <c:pt idx="223">
                  <c:v>-0.56000000000000028</c:v>
                </c:pt>
                <c:pt idx="224">
                  <c:v>-0.52000000000000024</c:v>
                </c:pt>
                <c:pt idx="225">
                  <c:v>-0.64000000000000024</c:v>
                </c:pt>
                <c:pt idx="226">
                  <c:v>-1.1600000000000001</c:v>
                </c:pt>
                <c:pt idx="227">
                  <c:v>-1.02</c:v>
                </c:pt>
                <c:pt idx="228">
                  <c:v>-1.56</c:v>
                </c:pt>
                <c:pt idx="229">
                  <c:v>-1.7</c:v>
                </c:pt>
                <c:pt idx="230">
                  <c:v>-1.4399999999999997</c:v>
                </c:pt>
                <c:pt idx="231">
                  <c:v>-0.61999999999999944</c:v>
                </c:pt>
                <c:pt idx="232">
                  <c:v>-0.69999999999999984</c:v>
                </c:pt>
                <c:pt idx="233">
                  <c:v>-0.31999999999999956</c:v>
                </c:pt>
                <c:pt idx="234">
                  <c:v>-0.19999999999999965</c:v>
                </c:pt>
                <c:pt idx="235">
                  <c:v>-0.25999999999999979</c:v>
                </c:pt>
                <c:pt idx="236">
                  <c:v>-0.6399999999999999</c:v>
                </c:pt>
                <c:pt idx="237">
                  <c:v>-0.69999999999999962</c:v>
                </c:pt>
                <c:pt idx="238">
                  <c:v>-0.51999999999999957</c:v>
                </c:pt>
                <c:pt idx="239">
                  <c:v>-0.7999999999999996</c:v>
                </c:pt>
                <c:pt idx="240">
                  <c:v>-1.0999999999999996</c:v>
                </c:pt>
                <c:pt idx="241">
                  <c:v>-1.0399999999999998</c:v>
                </c:pt>
                <c:pt idx="242">
                  <c:v>-1.1599999999999997</c:v>
                </c:pt>
                <c:pt idx="243">
                  <c:v>-1.06</c:v>
                </c:pt>
                <c:pt idx="244">
                  <c:v>-0.88000000000000012</c:v>
                </c:pt>
                <c:pt idx="245">
                  <c:v>-0.44000000000000022</c:v>
                </c:pt>
                <c:pt idx="246">
                  <c:v>-0.5</c:v>
                </c:pt>
                <c:pt idx="247">
                  <c:v>-0.41999999999999993</c:v>
                </c:pt>
                <c:pt idx="248">
                  <c:v>-0.23999999999999985</c:v>
                </c:pt>
                <c:pt idx="249">
                  <c:v>-0.2</c:v>
                </c:pt>
                <c:pt idx="250">
                  <c:v>-0.5</c:v>
                </c:pt>
                <c:pt idx="251">
                  <c:v>-0.1</c:v>
                </c:pt>
                <c:pt idx="252">
                  <c:v>-0.20000000000000034</c:v>
                </c:pt>
                <c:pt idx="253">
                  <c:v>-0.52000000000000024</c:v>
                </c:pt>
                <c:pt idx="254">
                  <c:v>-0.54000000000000026</c:v>
                </c:pt>
                <c:pt idx="255">
                  <c:v>-0.34000000000000019</c:v>
                </c:pt>
                <c:pt idx="256">
                  <c:v>-0.76000000000000045</c:v>
                </c:pt>
                <c:pt idx="257">
                  <c:v>-0.48000000000000043</c:v>
                </c:pt>
                <c:pt idx="258">
                  <c:v>-0.74000000000000021</c:v>
                </c:pt>
                <c:pt idx="259">
                  <c:v>-0.88000000000000045</c:v>
                </c:pt>
                <c:pt idx="260">
                  <c:v>-1.06</c:v>
                </c:pt>
                <c:pt idx="261">
                  <c:v>-1.0599999999999998</c:v>
                </c:pt>
                <c:pt idx="262">
                  <c:v>-1.0799999999999996</c:v>
                </c:pt>
                <c:pt idx="263">
                  <c:v>-1.3</c:v>
                </c:pt>
                <c:pt idx="264">
                  <c:v>-1.1599999999999995</c:v>
                </c:pt>
                <c:pt idx="265">
                  <c:v>-1.2599999999999993</c:v>
                </c:pt>
                <c:pt idx="266">
                  <c:v>-1.0999999999999996</c:v>
                </c:pt>
                <c:pt idx="267">
                  <c:v>-1.6199999999999999</c:v>
                </c:pt>
                <c:pt idx="268">
                  <c:v>-1.4</c:v>
                </c:pt>
                <c:pt idx="269">
                  <c:v>-1.3400000000000003</c:v>
                </c:pt>
                <c:pt idx="270">
                  <c:v>-1.3200000000000007</c:v>
                </c:pt>
                <c:pt idx="271">
                  <c:v>-1.7000000000000004</c:v>
                </c:pt>
                <c:pt idx="272">
                  <c:v>-1.3400000000000003</c:v>
                </c:pt>
                <c:pt idx="273">
                  <c:v>-1.4000000000000004</c:v>
                </c:pt>
                <c:pt idx="274">
                  <c:v>-1.1000000000000003</c:v>
                </c:pt>
                <c:pt idx="275">
                  <c:v>-0.8</c:v>
                </c:pt>
                <c:pt idx="276">
                  <c:v>-0.62000000000000033</c:v>
                </c:pt>
                <c:pt idx="277">
                  <c:v>-0.96000000000000052</c:v>
                </c:pt>
                <c:pt idx="278">
                  <c:v>-0.98000000000000009</c:v>
                </c:pt>
                <c:pt idx="279">
                  <c:v>-1.5400000000000003</c:v>
                </c:pt>
                <c:pt idx="280">
                  <c:v>-1.9800000000000004</c:v>
                </c:pt>
                <c:pt idx="281">
                  <c:v>-1.9200000000000006</c:v>
                </c:pt>
                <c:pt idx="282">
                  <c:v>-1.56</c:v>
                </c:pt>
                <c:pt idx="283">
                  <c:v>-1.7400000000000002</c:v>
                </c:pt>
                <c:pt idx="284">
                  <c:v>-1.7400000000000002</c:v>
                </c:pt>
                <c:pt idx="285">
                  <c:v>-1.8399999999999999</c:v>
                </c:pt>
                <c:pt idx="286">
                  <c:v>-1.7799999999999998</c:v>
                </c:pt>
                <c:pt idx="287">
                  <c:v>-1.8800000000000003</c:v>
                </c:pt>
                <c:pt idx="288">
                  <c:v>-1.8600000000000005</c:v>
                </c:pt>
                <c:pt idx="289">
                  <c:v>-1.7000000000000006</c:v>
                </c:pt>
                <c:pt idx="290">
                  <c:v>-1.7600000000000016</c:v>
                </c:pt>
                <c:pt idx="291">
                  <c:v>-1.7000000000000015</c:v>
                </c:pt>
                <c:pt idx="292">
                  <c:v>-1.9600000000000009</c:v>
                </c:pt>
                <c:pt idx="293">
                  <c:v>-1.7600000000000009</c:v>
                </c:pt>
                <c:pt idx="294">
                  <c:v>-1.7400000000000007</c:v>
                </c:pt>
                <c:pt idx="295">
                  <c:v>-1.5799999999999996</c:v>
                </c:pt>
                <c:pt idx="296">
                  <c:v>-1.8799999999999997</c:v>
                </c:pt>
                <c:pt idx="297">
                  <c:v>-1.8399999999999992</c:v>
                </c:pt>
                <c:pt idx="298">
                  <c:v>-1.8399999999999992</c:v>
                </c:pt>
                <c:pt idx="299">
                  <c:v>-2.1199999999999988</c:v>
                </c:pt>
                <c:pt idx="300">
                  <c:v>-1.879999999999999</c:v>
                </c:pt>
                <c:pt idx="301">
                  <c:v>-1.6399999999999992</c:v>
                </c:pt>
                <c:pt idx="302">
                  <c:v>-1.2799999999999998</c:v>
                </c:pt>
                <c:pt idx="303">
                  <c:v>-1.1600000000000001</c:v>
                </c:pt>
                <c:pt idx="304">
                  <c:v>-0.80000000000000071</c:v>
                </c:pt>
                <c:pt idx="305">
                  <c:v>-1.180000000000001</c:v>
                </c:pt>
                <c:pt idx="306">
                  <c:v>-1.320000000000001</c:v>
                </c:pt>
                <c:pt idx="307">
                  <c:v>-1.4800000000000011</c:v>
                </c:pt>
                <c:pt idx="308">
                  <c:v>-1.420000000000001</c:v>
                </c:pt>
                <c:pt idx="309">
                  <c:v>-1.6000000000000008</c:v>
                </c:pt>
                <c:pt idx="310">
                  <c:v>-1.5200000000000002</c:v>
                </c:pt>
                <c:pt idx="311">
                  <c:v>-1.3</c:v>
                </c:pt>
                <c:pt idx="312">
                  <c:v>-1.0799999999999996</c:v>
                </c:pt>
                <c:pt idx="313">
                  <c:v>-1.2999999999999994</c:v>
                </c:pt>
                <c:pt idx="314">
                  <c:v>-0.93999999999999917</c:v>
                </c:pt>
                <c:pt idx="315">
                  <c:v>-1.1399999999999992</c:v>
                </c:pt>
                <c:pt idx="316">
                  <c:v>-1.0799999999999996</c:v>
                </c:pt>
                <c:pt idx="317">
                  <c:v>-1.3799999999999997</c:v>
                </c:pt>
                <c:pt idx="318">
                  <c:v>-1.8200000000000003</c:v>
                </c:pt>
                <c:pt idx="319">
                  <c:v>-2.4200000000000008</c:v>
                </c:pt>
                <c:pt idx="320">
                  <c:v>-2.180000000000001</c:v>
                </c:pt>
                <c:pt idx="321">
                  <c:v>-2.3000000000000007</c:v>
                </c:pt>
                <c:pt idx="322">
                  <c:v>-2.2200000000000011</c:v>
                </c:pt>
                <c:pt idx="323">
                  <c:v>-1.6000000000000008</c:v>
                </c:pt>
                <c:pt idx="324">
                  <c:v>-1.2200000000000002</c:v>
                </c:pt>
                <c:pt idx="325">
                  <c:v>-1.06</c:v>
                </c:pt>
                <c:pt idx="326">
                  <c:v>-0.88000000000000045</c:v>
                </c:pt>
                <c:pt idx="327">
                  <c:v>-0.52000000000000024</c:v>
                </c:pt>
                <c:pt idx="328">
                  <c:v>-0.36000000000000015</c:v>
                </c:pt>
                <c:pt idx="329">
                  <c:v>0.1</c:v>
                </c:pt>
                <c:pt idx="330">
                  <c:v>0.32000000000000028</c:v>
                </c:pt>
                <c:pt idx="331">
                  <c:v>0.38000000000000045</c:v>
                </c:pt>
                <c:pt idx="332">
                  <c:v>-5.9999999999999429E-2</c:v>
                </c:pt>
                <c:pt idx="333">
                  <c:v>-0.35999999999999943</c:v>
                </c:pt>
                <c:pt idx="334">
                  <c:v>-0.67999999999999972</c:v>
                </c:pt>
                <c:pt idx="335">
                  <c:v>-0.52000000000000024</c:v>
                </c:pt>
                <c:pt idx="336">
                  <c:v>-0.76000000000000012</c:v>
                </c:pt>
                <c:pt idx="337">
                  <c:v>-0.24000000000000057</c:v>
                </c:pt>
                <c:pt idx="338">
                  <c:v>-0.10000000000000071</c:v>
                </c:pt>
                <c:pt idx="339">
                  <c:v>0.21999999999999958</c:v>
                </c:pt>
                <c:pt idx="340">
                  <c:v>-0.24000000000000057</c:v>
                </c:pt>
                <c:pt idx="341">
                  <c:v>-0.2000000000000007</c:v>
                </c:pt>
                <c:pt idx="342">
                  <c:v>-0.46000000000000013</c:v>
                </c:pt>
                <c:pt idx="343">
                  <c:v>-0.32000000000000028</c:v>
                </c:pt>
                <c:pt idx="344">
                  <c:v>-0.48000000000000043</c:v>
                </c:pt>
                <c:pt idx="345">
                  <c:v>-0.46000000000000013</c:v>
                </c:pt>
                <c:pt idx="346">
                  <c:v>-0.14000000000000057</c:v>
                </c:pt>
                <c:pt idx="347">
                  <c:v>-6.0000000000000851E-2</c:v>
                </c:pt>
                <c:pt idx="348">
                  <c:v>-0.44000000000000056</c:v>
                </c:pt>
                <c:pt idx="349">
                  <c:v>-0.68000000000000038</c:v>
                </c:pt>
                <c:pt idx="350">
                  <c:v>-0.72000000000000031</c:v>
                </c:pt>
                <c:pt idx="351">
                  <c:v>-1.1199999999999997</c:v>
                </c:pt>
                <c:pt idx="352">
                  <c:v>-1.2199999999999995</c:v>
                </c:pt>
                <c:pt idx="353">
                  <c:v>-0.73999999999999988</c:v>
                </c:pt>
                <c:pt idx="354">
                  <c:v>-0.61999999999999955</c:v>
                </c:pt>
                <c:pt idx="355">
                  <c:v>-0.53999999999999981</c:v>
                </c:pt>
                <c:pt idx="356">
                  <c:v>-0.77999999999999969</c:v>
                </c:pt>
                <c:pt idx="357">
                  <c:v>-0.69999999999999929</c:v>
                </c:pt>
                <c:pt idx="358">
                  <c:v>-0.97999999999999898</c:v>
                </c:pt>
                <c:pt idx="359">
                  <c:v>-1.3399999999999999</c:v>
                </c:pt>
                <c:pt idx="360">
                  <c:v>-1.2</c:v>
                </c:pt>
                <c:pt idx="361">
                  <c:v>-0.84000000000000052</c:v>
                </c:pt>
                <c:pt idx="362">
                  <c:v>-0.96000000000000085</c:v>
                </c:pt>
                <c:pt idx="363">
                  <c:v>-1.2800000000000005</c:v>
                </c:pt>
                <c:pt idx="364">
                  <c:v>-1.56</c:v>
                </c:pt>
                <c:pt idx="365">
                  <c:v>-1.8</c:v>
                </c:pt>
                <c:pt idx="366">
                  <c:v>-1.5</c:v>
                </c:pt>
                <c:pt idx="367">
                  <c:v>-1.2400000000000007</c:v>
                </c:pt>
                <c:pt idx="368">
                  <c:v>-0.7600000000000009</c:v>
                </c:pt>
                <c:pt idx="369">
                  <c:v>-2.0000000000000996E-2</c:v>
                </c:pt>
                <c:pt idx="370">
                  <c:v>0.23999999999999916</c:v>
                </c:pt>
                <c:pt idx="371">
                  <c:v>-7.1054273576010023E-16</c:v>
                </c:pt>
                <c:pt idx="372">
                  <c:v>-2.0000000000000285E-2</c:v>
                </c:pt>
                <c:pt idx="373">
                  <c:v>-4.000000000000057E-2</c:v>
                </c:pt>
                <c:pt idx="374">
                  <c:v>-6.0000000000000143E-2</c:v>
                </c:pt>
                <c:pt idx="375">
                  <c:v>-0.2</c:v>
                </c:pt>
                <c:pt idx="376">
                  <c:v>-0.21999999999999958</c:v>
                </c:pt>
                <c:pt idx="377">
                  <c:v>-0.35999999999999943</c:v>
                </c:pt>
                <c:pt idx="378">
                  <c:v>-0.45999999999999941</c:v>
                </c:pt>
                <c:pt idx="379">
                  <c:v>-0.41999999999999887</c:v>
                </c:pt>
                <c:pt idx="380">
                  <c:v>-0.61999999999999889</c:v>
                </c:pt>
                <c:pt idx="381">
                  <c:v>-0.81999999999999884</c:v>
                </c:pt>
                <c:pt idx="382">
                  <c:v>-0.89999999999999925</c:v>
                </c:pt>
                <c:pt idx="383">
                  <c:v>-0.4199999999999996</c:v>
                </c:pt>
                <c:pt idx="384">
                  <c:v>-0.36000000000000015</c:v>
                </c:pt>
                <c:pt idx="385">
                  <c:v>-6.0000000000000143E-2</c:v>
                </c:pt>
                <c:pt idx="386">
                  <c:v>0.19999999999999929</c:v>
                </c:pt>
                <c:pt idx="387">
                  <c:v>0.27999999999999969</c:v>
                </c:pt>
                <c:pt idx="388">
                  <c:v>-0.1</c:v>
                </c:pt>
                <c:pt idx="389">
                  <c:v>-0.33999999999999986</c:v>
                </c:pt>
                <c:pt idx="390">
                  <c:v>-5.9999999999999429E-2</c:v>
                </c:pt>
                <c:pt idx="391">
                  <c:v>-0.35999999999999943</c:v>
                </c:pt>
                <c:pt idx="392">
                  <c:v>-0.57999999999999974</c:v>
                </c:pt>
                <c:pt idx="393">
                  <c:v>-0.4799999999999997</c:v>
                </c:pt>
                <c:pt idx="394">
                  <c:v>-0.4799999999999997</c:v>
                </c:pt>
                <c:pt idx="395">
                  <c:v>-0.72000000000000031</c:v>
                </c:pt>
                <c:pt idx="396">
                  <c:v>-0.6399999999999999</c:v>
                </c:pt>
                <c:pt idx="397">
                  <c:v>-0.52000000000000024</c:v>
                </c:pt>
                <c:pt idx="398">
                  <c:v>-0.3</c:v>
                </c:pt>
                <c:pt idx="399">
                  <c:v>-0.64000000000000057</c:v>
                </c:pt>
                <c:pt idx="400">
                  <c:v>-0.60000000000000075</c:v>
                </c:pt>
                <c:pt idx="401">
                  <c:v>-0.68000000000000116</c:v>
                </c:pt>
                <c:pt idx="402">
                  <c:v>-0.54000000000000059</c:v>
                </c:pt>
                <c:pt idx="403">
                  <c:v>-1.180000000000001</c:v>
                </c:pt>
                <c:pt idx="404">
                  <c:v>-0.76000000000000012</c:v>
                </c:pt>
                <c:pt idx="405">
                  <c:v>-0.83999999999999986</c:v>
                </c:pt>
                <c:pt idx="406">
                  <c:v>-0.8</c:v>
                </c:pt>
                <c:pt idx="407">
                  <c:v>-0.7</c:v>
                </c:pt>
                <c:pt idx="408">
                  <c:v>-0.51999999999999957</c:v>
                </c:pt>
                <c:pt idx="409">
                  <c:v>-0.46000000000000013</c:v>
                </c:pt>
                <c:pt idx="410">
                  <c:v>-0.5</c:v>
                </c:pt>
                <c:pt idx="411">
                  <c:v>-0.37999999999999973</c:v>
                </c:pt>
                <c:pt idx="412">
                  <c:v>-0.69999999999999929</c:v>
                </c:pt>
                <c:pt idx="413">
                  <c:v>-0.59999999999999931</c:v>
                </c:pt>
                <c:pt idx="414">
                  <c:v>-0.4799999999999997</c:v>
                </c:pt>
                <c:pt idx="415">
                  <c:v>-0.23999999999999985</c:v>
                </c:pt>
                <c:pt idx="416">
                  <c:v>-0.25999999999999945</c:v>
                </c:pt>
                <c:pt idx="417">
                  <c:v>0.11999999999999958</c:v>
                </c:pt>
                <c:pt idx="418">
                  <c:v>9.9999999999999284E-2</c:v>
                </c:pt>
                <c:pt idx="419">
                  <c:v>1.9999999999999574E-2</c:v>
                </c:pt>
                <c:pt idx="420">
                  <c:v>-0.34000000000000058</c:v>
                </c:pt>
                <c:pt idx="421">
                  <c:v>-0.2000000000000007</c:v>
                </c:pt>
                <c:pt idx="422">
                  <c:v>-0.43999999999999984</c:v>
                </c:pt>
                <c:pt idx="423">
                  <c:v>-0.53999999999999981</c:v>
                </c:pt>
                <c:pt idx="424">
                  <c:v>-0.7</c:v>
                </c:pt>
                <c:pt idx="425">
                  <c:v>-0.53999999999999981</c:v>
                </c:pt>
                <c:pt idx="426">
                  <c:v>-0.90000000000000069</c:v>
                </c:pt>
                <c:pt idx="427">
                  <c:v>-1.0400000000000014</c:v>
                </c:pt>
                <c:pt idx="428">
                  <c:v>-0.84000000000000052</c:v>
                </c:pt>
                <c:pt idx="429">
                  <c:v>-0.7</c:v>
                </c:pt>
                <c:pt idx="430">
                  <c:v>-0.7</c:v>
                </c:pt>
                <c:pt idx="431">
                  <c:v>-0.41999999999999887</c:v>
                </c:pt>
                <c:pt idx="432">
                  <c:v>-0.1799999999999983</c:v>
                </c:pt>
                <c:pt idx="433">
                  <c:v>-0.25999999999999873</c:v>
                </c:pt>
                <c:pt idx="434">
                  <c:v>-0.37999999999999901</c:v>
                </c:pt>
                <c:pt idx="435">
                  <c:v>-0.19999999999999929</c:v>
                </c:pt>
                <c:pt idx="436">
                  <c:v>-0.21999999999999958</c:v>
                </c:pt>
                <c:pt idx="437">
                  <c:v>-0.37999999999999973</c:v>
                </c:pt>
                <c:pt idx="438">
                  <c:v>-0.59999999999999931</c:v>
                </c:pt>
                <c:pt idx="439">
                  <c:v>-0.3999999999999993</c:v>
                </c:pt>
                <c:pt idx="440">
                  <c:v>-0.55999999999999939</c:v>
                </c:pt>
                <c:pt idx="441">
                  <c:v>-0.73999999999999988</c:v>
                </c:pt>
                <c:pt idx="442">
                  <c:v>-0.7</c:v>
                </c:pt>
                <c:pt idx="443">
                  <c:v>-0.62000000000000033</c:v>
                </c:pt>
                <c:pt idx="444">
                  <c:v>-1.0000000000000007</c:v>
                </c:pt>
                <c:pt idx="445">
                  <c:v>-0.96000000000000085</c:v>
                </c:pt>
                <c:pt idx="446">
                  <c:v>-1.0400000000000005</c:v>
                </c:pt>
                <c:pt idx="447">
                  <c:v>-1.1600000000000008</c:v>
                </c:pt>
                <c:pt idx="448">
                  <c:v>-1.0800000000000012</c:v>
                </c:pt>
                <c:pt idx="449">
                  <c:v>-1.1200000000000003</c:v>
                </c:pt>
                <c:pt idx="450">
                  <c:v>-0.95999999999999941</c:v>
                </c:pt>
                <c:pt idx="451">
                  <c:v>-0.77999999999999969</c:v>
                </c:pt>
                <c:pt idx="452">
                  <c:v>-0.81999999999999962</c:v>
                </c:pt>
                <c:pt idx="453">
                  <c:v>-0.75999999999999945</c:v>
                </c:pt>
                <c:pt idx="454">
                  <c:v>-0.6</c:v>
                </c:pt>
                <c:pt idx="455">
                  <c:v>-0.64000000000000057</c:v>
                </c:pt>
                <c:pt idx="456">
                  <c:v>-0.22000000000000028</c:v>
                </c:pt>
                <c:pt idx="457">
                  <c:v>-0.23999999999999985</c:v>
                </c:pt>
                <c:pt idx="458">
                  <c:v>-0.17999999999999972</c:v>
                </c:pt>
                <c:pt idx="459">
                  <c:v>-5.9999999999999429E-2</c:v>
                </c:pt>
                <c:pt idx="460">
                  <c:v>-9.9999999999999284E-2</c:v>
                </c:pt>
                <c:pt idx="461">
                  <c:v>-0.7399999999999991</c:v>
                </c:pt>
                <c:pt idx="462">
                  <c:v>-0.95999999999999941</c:v>
                </c:pt>
                <c:pt idx="463">
                  <c:v>-0.96000000000000019</c:v>
                </c:pt>
                <c:pt idx="464">
                  <c:v>-0.86000000000000087</c:v>
                </c:pt>
                <c:pt idx="465">
                  <c:v>-1.2600000000000009</c:v>
                </c:pt>
                <c:pt idx="466">
                  <c:v>-1.2400000000000013</c:v>
                </c:pt>
                <c:pt idx="467">
                  <c:v>-0.7800000000000018</c:v>
                </c:pt>
                <c:pt idx="468">
                  <c:v>-1.0600000000000009</c:v>
                </c:pt>
                <c:pt idx="469">
                  <c:v>-1.4600000000000009</c:v>
                </c:pt>
                <c:pt idx="470">
                  <c:v>-1.2600000000000009</c:v>
                </c:pt>
                <c:pt idx="471">
                  <c:v>-0.78000000000000047</c:v>
                </c:pt>
                <c:pt idx="472">
                  <c:v>-0.73999999999999988</c:v>
                </c:pt>
                <c:pt idx="473">
                  <c:v>-0.94000000000000061</c:v>
                </c:pt>
                <c:pt idx="474">
                  <c:v>-1.06</c:v>
                </c:pt>
                <c:pt idx="475">
                  <c:v>-1.2</c:v>
                </c:pt>
                <c:pt idx="476">
                  <c:v>-1.6800000000000004</c:v>
                </c:pt>
                <c:pt idx="477">
                  <c:v>-2.0000000000000009</c:v>
                </c:pt>
                <c:pt idx="478">
                  <c:v>-1.4400000000000006</c:v>
                </c:pt>
                <c:pt idx="479">
                  <c:v>-1.3600000000000008</c:v>
                </c:pt>
                <c:pt idx="480">
                  <c:v>-0.8400000000000013</c:v>
                </c:pt>
                <c:pt idx="481">
                  <c:v>-0.72000000000000097</c:v>
                </c:pt>
                <c:pt idx="482">
                  <c:v>0.79999999999999927</c:v>
                </c:pt>
                <c:pt idx="483">
                  <c:v>0.31999999999999956</c:v>
                </c:pt>
                <c:pt idx="484">
                  <c:v>0.52000000000000024</c:v>
                </c:pt>
                <c:pt idx="485">
                  <c:v>8.0000000000000432E-2</c:v>
                </c:pt>
                <c:pt idx="486">
                  <c:v>-3.9999999999999855E-2</c:v>
                </c:pt>
                <c:pt idx="487">
                  <c:v>-1.5399999999999998</c:v>
                </c:pt>
                <c:pt idx="488">
                  <c:v>-0.92000000000000026</c:v>
                </c:pt>
                <c:pt idx="489">
                  <c:v>-0.98000000000000109</c:v>
                </c:pt>
                <c:pt idx="490">
                  <c:v>-1.0800000000000012</c:v>
                </c:pt>
                <c:pt idx="491">
                  <c:v>-0.90000000000000069</c:v>
                </c:pt>
                <c:pt idx="492">
                  <c:v>-0.54000000000000059</c:v>
                </c:pt>
                <c:pt idx="493">
                  <c:v>-0.82000000000000028</c:v>
                </c:pt>
                <c:pt idx="494">
                  <c:v>-1.06</c:v>
                </c:pt>
                <c:pt idx="495">
                  <c:v>-0.8600000000000001</c:v>
                </c:pt>
                <c:pt idx="496">
                  <c:v>-0.92000000000000026</c:v>
                </c:pt>
                <c:pt idx="497">
                  <c:v>-1.3400000000000005</c:v>
                </c:pt>
                <c:pt idx="498">
                  <c:v>-1.4400000000000006</c:v>
                </c:pt>
                <c:pt idx="499">
                  <c:v>-1.0200000000000002</c:v>
                </c:pt>
                <c:pt idx="500">
                  <c:v>-1.0800000000000005</c:v>
                </c:pt>
                <c:pt idx="501">
                  <c:v>-1.0800000000000005</c:v>
                </c:pt>
                <c:pt idx="502">
                  <c:v>-0.78000000000000047</c:v>
                </c:pt>
                <c:pt idx="503">
                  <c:v>-0.83999999999999986</c:v>
                </c:pt>
                <c:pt idx="504">
                  <c:v>-0.93999999999999984</c:v>
                </c:pt>
                <c:pt idx="505">
                  <c:v>-1.2799999999999998</c:v>
                </c:pt>
                <c:pt idx="506">
                  <c:v>-1</c:v>
                </c:pt>
                <c:pt idx="507">
                  <c:v>-0.8</c:v>
                </c:pt>
                <c:pt idx="508">
                  <c:v>-0.54000000000000059</c:v>
                </c:pt>
                <c:pt idx="509">
                  <c:v>-0.66000000000000081</c:v>
                </c:pt>
                <c:pt idx="510">
                  <c:v>-0.32000000000000101</c:v>
                </c:pt>
                <c:pt idx="511">
                  <c:v>-0.46000000000000085</c:v>
                </c:pt>
                <c:pt idx="512">
                  <c:v>-0.94000000000000128</c:v>
                </c:pt>
                <c:pt idx="513">
                  <c:v>-1.2600000000000016</c:v>
                </c:pt>
                <c:pt idx="514">
                  <c:v>-0.68000000000000116</c:v>
                </c:pt>
                <c:pt idx="515">
                  <c:v>-0.66000000000000081</c:v>
                </c:pt>
                <c:pt idx="516">
                  <c:v>-0.82000000000000095</c:v>
                </c:pt>
                <c:pt idx="517">
                  <c:v>-1.0000000000000007</c:v>
                </c:pt>
                <c:pt idx="518">
                  <c:v>-0.88000000000000045</c:v>
                </c:pt>
                <c:pt idx="519">
                  <c:v>-1.4800000000000004</c:v>
                </c:pt>
                <c:pt idx="520">
                  <c:v>-1.1800000000000004</c:v>
                </c:pt>
                <c:pt idx="521">
                  <c:v>-0.8600000000000001</c:v>
                </c:pt>
                <c:pt idx="522">
                  <c:v>-0.92000000000000026</c:v>
                </c:pt>
                <c:pt idx="523">
                  <c:v>-0.88000000000000045</c:v>
                </c:pt>
                <c:pt idx="524">
                  <c:v>-0.72000000000000097</c:v>
                </c:pt>
                <c:pt idx="525">
                  <c:v>-0.88000000000000111</c:v>
                </c:pt>
                <c:pt idx="526">
                  <c:v>-0.7000000000000014</c:v>
                </c:pt>
                <c:pt idx="527">
                  <c:v>-0.34000000000000058</c:v>
                </c:pt>
                <c:pt idx="528">
                  <c:v>-0.18000000000000044</c:v>
                </c:pt>
                <c:pt idx="529">
                  <c:v>-3.9999999999999855E-2</c:v>
                </c:pt>
                <c:pt idx="530">
                  <c:v>-0.25999999999999945</c:v>
                </c:pt>
                <c:pt idx="531">
                  <c:v>-0.53999999999999981</c:v>
                </c:pt>
                <c:pt idx="532">
                  <c:v>-0.46000000000000085</c:v>
                </c:pt>
                <c:pt idx="533">
                  <c:v>-0.28000000000000114</c:v>
                </c:pt>
                <c:pt idx="534">
                  <c:v>-0.60000000000000075</c:v>
                </c:pt>
                <c:pt idx="535">
                  <c:v>-0.220000000000001</c:v>
                </c:pt>
                <c:pt idx="536">
                  <c:v>-0.34000000000000058</c:v>
                </c:pt>
                <c:pt idx="537">
                  <c:v>-0.13999999999999985</c:v>
                </c:pt>
                <c:pt idx="538">
                  <c:v>-0.31999999999999956</c:v>
                </c:pt>
                <c:pt idx="539">
                  <c:v>0</c:v>
                </c:pt>
                <c:pt idx="540">
                  <c:v>-0.28000000000000042</c:v>
                </c:pt>
                <c:pt idx="541">
                  <c:v>-0.2</c:v>
                </c:pt>
                <c:pt idx="542">
                  <c:v>-0.51999999999999957</c:v>
                </c:pt>
                <c:pt idx="543">
                  <c:v>-0.65999999999999948</c:v>
                </c:pt>
                <c:pt idx="544">
                  <c:v>-0.89999999999999925</c:v>
                </c:pt>
                <c:pt idx="545">
                  <c:v>-0.97999999999999898</c:v>
                </c:pt>
                <c:pt idx="546">
                  <c:v>-0.81999999999999884</c:v>
                </c:pt>
                <c:pt idx="547">
                  <c:v>-0.85999999999999943</c:v>
                </c:pt>
                <c:pt idx="548">
                  <c:v>-0.69999999999999929</c:v>
                </c:pt>
                <c:pt idx="549">
                  <c:v>-0.7399999999999991</c:v>
                </c:pt>
                <c:pt idx="550">
                  <c:v>-1.0599999999999987</c:v>
                </c:pt>
                <c:pt idx="551">
                  <c:v>-1.379999999999999</c:v>
                </c:pt>
                <c:pt idx="552">
                  <c:v>-1.4999999999999993</c:v>
                </c:pt>
                <c:pt idx="553">
                  <c:v>-1.6999999999999993</c:v>
                </c:pt>
                <c:pt idx="554">
                  <c:v>-1.56</c:v>
                </c:pt>
                <c:pt idx="555">
                  <c:v>-0.84000000000000052</c:v>
                </c:pt>
                <c:pt idx="556">
                  <c:v>-0.76000000000000012</c:v>
                </c:pt>
                <c:pt idx="557">
                  <c:v>-0.16000000000000014</c:v>
                </c:pt>
                <c:pt idx="558">
                  <c:v>-0.44000000000000056</c:v>
                </c:pt>
                <c:pt idx="559">
                  <c:v>-0.52000000000000024</c:v>
                </c:pt>
                <c:pt idx="560">
                  <c:v>-0.7</c:v>
                </c:pt>
                <c:pt idx="561">
                  <c:v>-1.1000000000000008</c:v>
                </c:pt>
                <c:pt idx="562">
                  <c:v>-1.2600000000000002</c:v>
                </c:pt>
                <c:pt idx="563">
                  <c:v>-1.0200000000000002</c:v>
                </c:pt>
                <c:pt idx="564">
                  <c:v>-0.9</c:v>
                </c:pt>
                <c:pt idx="565">
                  <c:v>-1.2399999999999998</c:v>
                </c:pt>
                <c:pt idx="566">
                  <c:v>-0.87999999999999967</c:v>
                </c:pt>
                <c:pt idx="567">
                  <c:v>-0.95999999999999941</c:v>
                </c:pt>
                <c:pt idx="568">
                  <c:v>-0.85999999999999877</c:v>
                </c:pt>
                <c:pt idx="569">
                  <c:v>-0.73999999999999844</c:v>
                </c:pt>
                <c:pt idx="570">
                  <c:v>-0.57999999999999829</c:v>
                </c:pt>
                <c:pt idx="571">
                  <c:v>-0.35999999999999871</c:v>
                </c:pt>
                <c:pt idx="572">
                  <c:v>-0.55999999999999939</c:v>
                </c:pt>
                <c:pt idx="573">
                  <c:v>-0.85999999999999943</c:v>
                </c:pt>
                <c:pt idx="574">
                  <c:v>-1.3599999999999994</c:v>
                </c:pt>
                <c:pt idx="575">
                  <c:v>-1.3800000000000003</c:v>
                </c:pt>
                <c:pt idx="576">
                  <c:v>-1.3399999999999999</c:v>
                </c:pt>
                <c:pt idx="577">
                  <c:v>-1.2199999999999995</c:v>
                </c:pt>
                <c:pt idx="578">
                  <c:v>-1.1000000000000001</c:v>
                </c:pt>
                <c:pt idx="579">
                  <c:v>-1.0200000000000002</c:v>
                </c:pt>
                <c:pt idx="580">
                  <c:v>-1.0999999999999992</c:v>
                </c:pt>
                <c:pt idx="581">
                  <c:v>-1.6399999999999992</c:v>
                </c:pt>
                <c:pt idx="582">
                  <c:v>-1.6199999999999997</c:v>
                </c:pt>
                <c:pt idx="583">
                  <c:v>-1.3399999999999999</c:v>
                </c:pt>
                <c:pt idx="584">
                  <c:v>-1.2799999999999998</c:v>
                </c:pt>
                <c:pt idx="585">
                  <c:v>-1.3800000000000003</c:v>
                </c:pt>
                <c:pt idx="586">
                  <c:v>-0.72000000000000097</c:v>
                </c:pt>
                <c:pt idx="587">
                  <c:v>-0.72000000000000097</c:v>
                </c:pt>
                <c:pt idx="588">
                  <c:v>-1.1600000000000001</c:v>
                </c:pt>
                <c:pt idx="589">
                  <c:v>-0.8</c:v>
                </c:pt>
                <c:pt idx="590">
                  <c:v>-0.6399999999999999</c:v>
                </c:pt>
                <c:pt idx="591">
                  <c:v>-0.79999999999999927</c:v>
                </c:pt>
                <c:pt idx="592">
                  <c:v>-1.079999999999999</c:v>
                </c:pt>
                <c:pt idx="593">
                  <c:v>-0.97999999999999976</c:v>
                </c:pt>
                <c:pt idx="594">
                  <c:v>-1.2400000000000007</c:v>
                </c:pt>
                <c:pt idx="595">
                  <c:v>-1.0800000000000005</c:v>
                </c:pt>
                <c:pt idx="596">
                  <c:v>-1.4800000000000011</c:v>
                </c:pt>
                <c:pt idx="597">
                  <c:v>-0.96000000000000085</c:v>
                </c:pt>
                <c:pt idx="598">
                  <c:v>-0.68000000000000116</c:v>
                </c:pt>
                <c:pt idx="599">
                  <c:v>-0.7600000000000009</c:v>
                </c:pt>
                <c:pt idx="600">
                  <c:v>-0.7600000000000009</c:v>
                </c:pt>
                <c:pt idx="601">
                  <c:v>-0.23999999999999985</c:v>
                </c:pt>
                <c:pt idx="602">
                  <c:v>-0.48000000000000043</c:v>
                </c:pt>
                <c:pt idx="603">
                  <c:v>-0.52000000000000024</c:v>
                </c:pt>
                <c:pt idx="604">
                  <c:v>-0.4</c:v>
                </c:pt>
                <c:pt idx="605">
                  <c:v>-0.7</c:v>
                </c:pt>
                <c:pt idx="606">
                  <c:v>-0.9</c:v>
                </c:pt>
                <c:pt idx="607">
                  <c:v>-0.92000000000000026</c:v>
                </c:pt>
                <c:pt idx="608">
                  <c:v>-0.88000000000000045</c:v>
                </c:pt>
                <c:pt idx="609">
                  <c:v>-0.68000000000000038</c:v>
                </c:pt>
                <c:pt idx="610">
                  <c:v>-0.56000000000000016</c:v>
                </c:pt>
                <c:pt idx="611">
                  <c:v>-0.74000000000000055</c:v>
                </c:pt>
                <c:pt idx="612">
                  <c:v>-0.87999999999999967</c:v>
                </c:pt>
                <c:pt idx="613">
                  <c:v>-1.2199999999999989</c:v>
                </c:pt>
                <c:pt idx="614">
                  <c:v>-1.2999999999999985</c:v>
                </c:pt>
                <c:pt idx="615">
                  <c:v>-1.4399999999999984</c:v>
                </c:pt>
                <c:pt idx="616">
                  <c:v>-1.4199999999999988</c:v>
                </c:pt>
                <c:pt idx="617">
                  <c:v>-1.1399999999999992</c:v>
                </c:pt>
                <c:pt idx="618">
                  <c:v>-1.1199999999999997</c:v>
                </c:pt>
                <c:pt idx="619">
                  <c:v>-1.0200000000000002</c:v>
                </c:pt>
                <c:pt idx="620">
                  <c:v>-0.30000000000000071</c:v>
                </c:pt>
                <c:pt idx="621">
                  <c:v>-0.12000000000000029</c:v>
                </c:pt>
                <c:pt idx="622">
                  <c:v>-0.46000000000000013</c:v>
                </c:pt>
                <c:pt idx="623">
                  <c:v>-7.999999999999971E-2</c:v>
                </c:pt>
                <c:pt idx="624">
                  <c:v>-0.3999999999999993</c:v>
                </c:pt>
                <c:pt idx="625">
                  <c:v>-0.79999999999999927</c:v>
                </c:pt>
                <c:pt idx="626">
                  <c:v>-0.7399999999999991</c:v>
                </c:pt>
                <c:pt idx="627">
                  <c:v>-0.51999999999999957</c:v>
                </c:pt>
                <c:pt idx="628">
                  <c:v>-0.51999999999999957</c:v>
                </c:pt>
                <c:pt idx="629">
                  <c:v>-0.46000000000000013</c:v>
                </c:pt>
                <c:pt idx="630">
                  <c:v>-0.27999999999999969</c:v>
                </c:pt>
                <c:pt idx="631">
                  <c:v>-0.23999999999999985</c:v>
                </c:pt>
                <c:pt idx="632">
                  <c:v>-0.29999999999999927</c:v>
                </c:pt>
                <c:pt idx="633">
                  <c:v>-0.37999999999999973</c:v>
                </c:pt>
                <c:pt idx="634">
                  <c:v>-0.29999999999999927</c:v>
                </c:pt>
                <c:pt idx="635">
                  <c:v>-0.7</c:v>
                </c:pt>
                <c:pt idx="636">
                  <c:v>-0.94000000000000061</c:v>
                </c:pt>
                <c:pt idx="637">
                  <c:v>-0.8400000000000013</c:v>
                </c:pt>
                <c:pt idx="638">
                  <c:v>-0.68000000000000116</c:v>
                </c:pt>
                <c:pt idx="639">
                  <c:v>-0.74000000000000132</c:v>
                </c:pt>
                <c:pt idx="640">
                  <c:v>-0.24000000000000057</c:v>
                </c:pt>
                <c:pt idx="641">
                  <c:v>0</c:v>
                </c:pt>
                <c:pt idx="642">
                  <c:v>0.22000000000000028</c:v>
                </c:pt>
                <c:pt idx="643">
                  <c:v>4.000000000000057E-2</c:v>
                </c:pt>
                <c:pt idx="644">
                  <c:v>0.30000000000000071</c:v>
                </c:pt>
                <c:pt idx="645">
                  <c:v>6.0000000000000143E-2</c:v>
                </c:pt>
                <c:pt idx="646">
                  <c:v>-0.23999999999999985</c:v>
                </c:pt>
                <c:pt idx="647">
                  <c:v>-0.4199999999999996</c:v>
                </c:pt>
                <c:pt idx="648">
                  <c:v>-0.68000000000000038</c:v>
                </c:pt>
                <c:pt idx="649">
                  <c:v>-0.64000000000000057</c:v>
                </c:pt>
                <c:pt idx="650">
                  <c:v>-1.0200000000000002</c:v>
                </c:pt>
                <c:pt idx="651">
                  <c:v>-1.1000000000000008</c:v>
                </c:pt>
                <c:pt idx="652">
                  <c:v>-1.5600000000000009</c:v>
                </c:pt>
                <c:pt idx="653">
                  <c:v>-1.3400000000000005</c:v>
                </c:pt>
                <c:pt idx="654">
                  <c:v>-1.6800000000000004</c:v>
                </c:pt>
                <c:pt idx="655">
                  <c:v>-1.4600000000000002</c:v>
                </c:pt>
                <c:pt idx="656">
                  <c:v>-1.2200000000000002</c:v>
                </c:pt>
                <c:pt idx="657">
                  <c:v>-0.78000000000000047</c:v>
                </c:pt>
                <c:pt idx="658">
                  <c:v>-0.77999999999999969</c:v>
                </c:pt>
                <c:pt idx="659">
                  <c:v>-0.77999999999999969</c:v>
                </c:pt>
                <c:pt idx="660">
                  <c:v>-0.76000000000000012</c:v>
                </c:pt>
                <c:pt idx="661">
                  <c:v>-0.81999999999999962</c:v>
                </c:pt>
                <c:pt idx="662">
                  <c:v>-0.87999999999999901</c:v>
                </c:pt>
                <c:pt idx="663">
                  <c:v>-0.9199999999999996</c:v>
                </c:pt>
                <c:pt idx="664">
                  <c:v>-0.81999999999999962</c:v>
                </c:pt>
                <c:pt idx="665">
                  <c:v>-0.45999999999999941</c:v>
                </c:pt>
                <c:pt idx="666">
                  <c:v>-0.29999999999999927</c:v>
                </c:pt>
                <c:pt idx="667">
                  <c:v>-0.23999999999999985</c:v>
                </c:pt>
                <c:pt idx="668">
                  <c:v>-0.36000000000000015</c:v>
                </c:pt>
                <c:pt idx="669">
                  <c:v>-2.0000000000000285E-2</c:v>
                </c:pt>
                <c:pt idx="670">
                  <c:v>-0.38000000000000045</c:v>
                </c:pt>
                <c:pt idx="671">
                  <c:v>-0.38000000000000045</c:v>
                </c:pt>
                <c:pt idx="672">
                  <c:v>-0.28000000000000042</c:v>
                </c:pt>
                <c:pt idx="673">
                  <c:v>-4.000000000000057E-2</c:v>
                </c:pt>
                <c:pt idx="674">
                  <c:v>-0.5</c:v>
                </c:pt>
                <c:pt idx="675">
                  <c:v>-0.34000000000000058</c:v>
                </c:pt>
                <c:pt idx="676">
                  <c:v>-0.60000000000000075</c:v>
                </c:pt>
                <c:pt idx="677">
                  <c:v>-0.60000000000000075</c:v>
                </c:pt>
                <c:pt idx="678">
                  <c:v>-0.54000000000000059</c:v>
                </c:pt>
                <c:pt idx="679">
                  <c:v>-0.46000000000000085</c:v>
                </c:pt>
                <c:pt idx="680">
                  <c:v>-0.56000000000000016</c:v>
                </c:pt>
                <c:pt idx="681">
                  <c:v>-0.56000000000000016</c:v>
                </c:pt>
                <c:pt idx="682">
                  <c:v>-0.76000000000000012</c:v>
                </c:pt>
                <c:pt idx="683">
                  <c:v>-0.87999999999999967</c:v>
                </c:pt>
                <c:pt idx="684">
                  <c:v>-1</c:v>
                </c:pt>
                <c:pt idx="685">
                  <c:v>-1.1000000000000008</c:v>
                </c:pt>
                <c:pt idx="686">
                  <c:v>-1.2400000000000007</c:v>
                </c:pt>
                <c:pt idx="687">
                  <c:v>-1.3600000000000008</c:v>
                </c:pt>
                <c:pt idx="688">
                  <c:v>-1.7000000000000006</c:v>
                </c:pt>
                <c:pt idx="689">
                  <c:v>-1.5800000000000005</c:v>
                </c:pt>
                <c:pt idx="690">
                  <c:v>-1.5599999999999994</c:v>
                </c:pt>
                <c:pt idx="691">
                  <c:v>-1.3799999999999997</c:v>
                </c:pt>
                <c:pt idx="692">
                  <c:v>-1.1999999999999993</c:v>
                </c:pt>
                <c:pt idx="693">
                  <c:v>-1.1799999999999997</c:v>
                </c:pt>
                <c:pt idx="694">
                  <c:v>-1.1199999999999997</c:v>
                </c:pt>
                <c:pt idx="695">
                  <c:v>-1.1200000000000003</c:v>
                </c:pt>
                <c:pt idx="696">
                  <c:v>-1.4400000000000006</c:v>
                </c:pt>
                <c:pt idx="697">
                  <c:v>-1.2600000000000009</c:v>
                </c:pt>
                <c:pt idx="698">
                  <c:v>-0.74000000000000055</c:v>
                </c:pt>
                <c:pt idx="699">
                  <c:v>-0.5800000000000004</c:v>
                </c:pt>
                <c:pt idx="700">
                  <c:v>-0.62000000000000033</c:v>
                </c:pt>
                <c:pt idx="701">
                  <c:v>5.9999999999999429E-2</c:v>
                </c:pt>
                <c:pt idx="702">
                  <c:v>5.9999999999999429E-2</c:v>
                </c:pt>
                <c:pt idx="703">
                  <c:v>-0.34000000000000058</c:v>
                </c:pt>
                <c:pt idx="704">
                  <c:v>-0.18000000000000113</c:v>
                </c:pt>
                <c:pt idx="705">
                  <c:v>-0.26000000000000084</c:v>
                </c:pt>
                <c:pt idx="706">
                  <c:v>-0.54000000000000059</c:v>
                </c:pt>
                <c:pt idx="707">
                  <c:v>-0.72000000000000031</c:v>
                </c:pt>
                <c:pt idx="708">
                  <c:v>-0.50000000000000067</c:v>
                </c:pt>
                <c:pt idx="709">
                  <c:v>-0.80000000000000071</c:v>
                </c:pt>
                <c:pt idx="710">
                  <c:v>-0.74000000000000132</c:v>
                </c:pt>
                <c:pt idx="711">
                  <c:v>-0.72000000000000097</c:v>
                </c:pt>
                <c:pt idx="712">
                  <c:v>-0.72000000000000097</c:v>
                </c:pt>
                <c:pt idx="713">
                  <c:v>-0.64000000000000123</c:v>
                </c:pt>
                <c:pt idx="714">
                  <c:v>-0.50000000000000067</c:v>
                </c:pt>
                <c:pt idx="715">
                  <c:v>-0.42000000000000026</c:v>
                </c:pt>
                <c:pt idx="716">
                  <c:v>-0.28000000000000042</c:v>
                </c:pt>
                <c:pt idx="717">
                  <c:v>-0.18000000000000044</c:v>
                </c:pt>
                <c:pt idx="718">
                  <c:v>-0.5</c:v>
                </c:pt>
                <c:pt idx="719">
                  <c:v>-0.33999999999999986</c:v>
                </c:pt>
                <c:pt idx="720">
                  <c:v>-0.6</c:v>
                </c:pt>
                <c:pt idx="721">
                  <c:v>-0.73999999999999988</c:v>
                </c:pt>
                <c:pt idx="722">
                  <c:v>-0.95999999999999941</c:v>
                </c:pt>
                <c:pt idx="723">
                  <c:v>-0.55999999999999939</c:v>
                </c:pt>
                <c:pt idx="724">
                  <c:v>-0.95999999999999941</c:v>
                </c:pt>
                <c:pt idx="725">
                  <c:v>-0.83999999999999919</c:v>
                </c:pt>
                <c:pt idx="726">
                  <c:v>-0.97999999999999976</c:v>
                </c:pt>
                <c:pt idx="727">
                  <c:v>-1.1600000000000001</c:v>
                </c:pt>
                <c:pt idx="728">
                  <c:v>-1.5799999999999996</c:v>
                </c:pt>
                <c:pt idx="729">
                  <c:v>-1.3400000000000005</c:v>
                </c:pt>
                <c:pt idx="730">
                  <c:v>-1.1600000000000008</c:v>
                </c:pt>
                <c:pt idx="731">
                  <c:v>-1.1600000000000001</c:v>
                </c:pt>
                <c:pt idx="732">
                  <c:v>-1</c:v>
                </c:pt>
                <c:pt idx="733">
                  <c:v>-0.80000000000000071</c:v>
                </c:pt>
                <c:pt idx="734">
                  <c:v>-1.1200000000000003</c:v>
                </c:pt>
                <c:pt idx="735">
                  <c:v>-1.3200000000000003</c:v>
                </c:pt>
                <c:pt idx="736">
                  <c:v>-1.4600000000000009</c:v>
                </c:pt>
                <c:pt idx="737">
                  <c:v>-1.6600000000000015</c:v>
                </c:pt>
                <c:pt idx="738">
                  <c:v>-1.680000000000001</c:v>
                </c:pt>
                <c:pt idx="739">
                  <c:v>-1.3600000000000008</c:v>
                </c:pt>
                <c:pt idx="740">
                  <c:v>-1.4600000000000009</c:v>
                </c:pt>
                <c:pt idx="741">
                  <c:v>-1.6400000000000006</c:v>
                </c:pt>
                <c:pt idx="742">
                  <c:v>-1.4799999999999998</c:v>
                </c:pt>
                <c:pt idx="743">
                  <c:v>-1.3999999999999992</c:v>
                </c:pt>
                <c:pt idx="744">
                  <c:v>-1.6399999999999992</c:v>
                </c:pt>
                <c:pt idx="745">
                  <c:v>-1.7599999999999987</c:v>
                </c:pt>
                <c:pt idx="746">
                  <c:v>-1.0799999999999983</c:v>
                </c:pt>
                <c:pt idx="747">
                  <c:v>-1.2399999999999984</c:v>
                </c:pt>
                <c:pt idx="748">
                  <c:v>-1.3399999999999992</c:v>
                </c:pt>
                <c:pt idx="749">
                  <c:v>-1.64</c:v>
                </c:pt>
                <c:pt idx="750">
                  <c:v>-1.4600000000000002</c:v>
                </c:pt>
                <c:pt idx="751">
                  <c:v>-1.56</c:v>
                </c:pt>
                <c:pt idx="752">
                  <c:v>-1.2200000000000002</c:v>
                </c:pt>
                <c:pt idx="753">
                  <c:v>-1.6800000000000004</c:v>
                </c:pt>
                <c:pt idx="754">
                  <c:v>-1.44</c:v>
                </c:pt>
                <c:pt idx="755">
                  <c:v>-1.3800000000000003</c:v>
                </c:pt>
                <c:pt idx="756">
                  <c:v>-1.7800000000000011</c:v>
                </c:pt>
                <c:pt idx="757">
                  <c:v>-2.080000000000001</c:v>
                </c:pt>
                <c:pt idx="758">
                  <c:v>-1.620000000000001</c:v>
                </c:pt>
                <c:pt idx="759">
                  <c:v>-1.5000000000000007</c:v>
                </c:pt>
                <c:pt idx="760">
                  <c:v>-1.3199999999999996</c:v>
                </c:pt>
                <c:pt idx="761">
                  <c:v>-1.0799999999999996</c:v>
                </c:pt>
                <c:pt idx="762">
                  <c:v>-1.0399999999999991</c:v>
                </c:pt>
                <c:pt idx="763">
                  <c:v>-1.4399999999999991</c:v>
                </c:pt>
                <c:pt idx="764">
                  <c:v>-1.6199999999999988</c:v>
                </c:pt>
                <c:pt idx="765">
                  <c:v>-1.8200000000000003</c:v>
                </c:pt>
                <c:pt idx="766">
                  <c:v>-1.7599999999999993</c:v>
                </c:pt>
                <c:pt idx="767">
                  <c:v>-1.7</c:v>
                </c:pt>
                <c:pt idx="768">
                  <c:v>-1.3200000000000003</c:v>
                </c:pt>
                <c:pt idx="769">
                  <c:v>-1.3600000000000008</c:v>
                </c:pt>
                <c:pt idx="770">
                  <c:v>-1.4199999999999988</c:v>
                </c:pt>
                <c:pt idx="771">
                  <c:v>-1.6799999999999997</c:v>
                </c:pt>
                <c:pt idx="772">
                  <c:v>-1.5</c:v>
                </c:pt>
                <c:pt idx="773">
                  <c:v>-1.3799999999999997</c:v>
                </c:pt>
                <c:pt idx="774">
                  <c:v>-1.3999999999999992</c:v>
                </c:pt>
                <c:pt idx="775">
                  <c:v>-1.1600000000000008</c:v>
                </c:pt>
                <c:pt idx="776">
                  <c:v>-1.3</c:v>
                </c:pt>
                <c:pt idx="777">
                  <c:v>-1.5599999999999994</c:v>
                </c:pt>
                <c:pt idx="778">
                  <c:v>-1.4599999999999995</c:v>
                </c:pt>
                <c:pt idx="779">
                  <c:v>-1.5</c:v>
                </c:pt>
                <c:pt idx="780">
                  <c:v>-1.5199999999999996</c:v>
                </c:pt>
                <c:pt idx="781">
                  <c:v>-1.06</c:v>
                </c:pt>
                <c:pt idx="782">
                  <c:v>-1.1000000000000008</c:v>
                </c:pt>
                <c:pt idx="783">
                  <c:v>-1.06</c:v>
                </c:pt>
                <c:pt idx="784">
                  <c:v>-1.3400000000000005</c:v>
                </c:pt>
                <c:pt idx="785">
                  <c:v>-1.6400000000000006</c:v>
                </c:pt>
                <c:pt idx="786">
                  <c:v>-1.6</c:v>
                </c:pt>
                <c:pt idx="787">
                  <c:v>-1.1799999999999997</c:v>
                </c:pt>
                <c:pt idx="788">
                  <c:v>-1.2800000000000005</c:v>
                </c:pt>
                <c:pt idx="789">
                  <c:v>-0.8</c:v>
                </c:pt>
                <c:pt idx="790">
                  <c:v>-0.61999999999999955</c:v>
                </c:pt>
                <c:pt idx="791">
                  <c:v>-0.9199999999999996</c:v>
                </c:pt>
                <c:pt idx="792">
                  <c:v>-1.2399999999999998</c:v>
                </c:pt>
                <c:pt idx="793">
                  <c:v>-1.3599999999999994</c:v>
                </c:pt>
                <c:pt idx="794">
                  <c:v>-1.5599999999999994</c:v>
                </c:pt>
                <c:pt idx="795">
                  <c:v>-1.3399999999999999</c:v>
                </c:pt>
                <c:pt idx="796">
                  <c:v>-1.3199999999999996</c:v>
                </c:pt>
                <c:pt idx="797">
                  <c:v>-1.2199999999999989</c:v>
                </c:pt>
                <c:pt idx="798">
                  <c:v>-1.4599999999999986</c:v>
                </c:pt>
                <c:pt idx="799">
                  <c:v>-1.0199999999999989</c:v>
                </c:pt>
                <c:pt idx="800">
                  <c:v>-1.5199999999999989</c:v>
                </c:pt>
                <c:pt idx="801">
                  <c:v>-1.3399999999999999</c:v>
                </c:pt>
                <c:pt idx="802">
                  <c:v>-1.5400000000000005</c:v>
                </c:pt>
                <c:pt idx="803">
                  <c:v>-1.4600000000000009</c:v>
                </c:pt>
                <c:pt idx="804">
                  <c:v>-1.3600000000000008</c:v>
                </c:pt>
                <c:pt idx="805">
                  <c:v>-1.5200000000000009</c:v>
                </c:pt>
                <c:pt idx="806">
                  <c:v>-2</c:v>
                </c:pt>
                <c:pt idx="807">
                  <c:v>-2.0199999999999996</c:v>
                </c:pt>
                <c:pt idx="808">
                  <c:v>-1.6599999999999995</c:v>
                </c:pt>
                <c:pt idx="809">
                  <c:v>-1.9199999999999995</c:v>
                </c:pt>
                <c:pt idx="810">
                  <c:v>-1.3</c:v>
                </c:pt>
                <c:pt idx="811">
                  <c:v>-1.0400000000000005</c:v>
                </c:pt>
                <c:pt idx="812">
                  <c:v>-0.90000000000000069</c:v>
                </c:pt>
                <c:pt idx="813">
                  <c:v>-1.2000000000000006</c:v>
                </c:pt>
                <c:pt idx="814">
                  <c:v>-1.4000000000000008</c:v>
                </c:pt>
                <c:pt idx="815">
                  <c:v>-1.7799999999999998</c:v>
                </c:pt>
                <c:pt idx="816">
                  <c:v>-1.9199999999999995</c:v>
                </c:pt>
                <c:pt idx="817">
                  <c:v>-1.9799999999999998</c:v>
                </c:pt>
                <c:pt idx="818">
                  <c:v>-2.1199999999999997</c:v>
                </c:pt>
                <c:pt idx="819">
                  <c:v>-1.7999999999999994</c:v>
                </c:pt>
                <c:pt idx="820">
                  <c:v>-1.0599999999999994</c:v>
                </c:pt>
                <c:pt idx="821">
                  <c:v>-0.83999999999999986</c:v>
                </c:pt>
                <c:pt idx="822">
                  <c:v>-0.51999999999999957</c:v>
                </c:pt>
                <c:pt idx="823">
                  <c:v>-0.37999999999999973</c:v>
                </c:pt>
                <c:pt idx="824">
                  <c:v>-0.27999999999999969</c:v>
                </c:pt>
                <c:pt idx="825">
                  <c:v>-0.77999999999999969</c:v>
                </c:pt>
                <c:pt idx="826">
                  <c:v>-0.49999999999999928</c:v>
                </c:pt>
                <c:pt idx="827">
                  <c:v>-0.6399999999999999</c:v>
                </c:pt>
                <c:pt idx="828">
                  <c:v>-0.6399999999999999</c:v>
                </c:pt>
                <c:pt idx="829">
                  <c:v>-0.73999999999999988</c:v>
                </c:pt>
                <c:pt idx="830">
                  <c:v>-0.6399999999999999</c:v>
                </c:pt>
                <c:pt idx="831">
                  <c:v>-0.7</c:v>
                </c:pt>
                <c:pt idx="832">
                  <c:v>-0.69999999999999929</c:v>
                </c:pt>
                <c:pt idx="833">
                  <c:v>-0.59999999999999931</c:v>
                </c:pt>
                <c:pt idx="834">
                  <c:v>-0.71999999999999953</c:v>
                </c:pt>
                <c:pt idx="835">
                  <c:v>-1</c:v>
                </c:pt>
                <c:pt idx="836">
                  <c:v>-1.3399999999999999</c:v>
                </c:pt>
                <c:pt idx="837">
                  <c:v>-1.3200000000000003</c:v>
                </c:pt>
                <c:pt idx="838">
                  <c:v>-1.0800000000000005</c:v>
                </c:pt>
                <c:pt idx="839">
                  <c:v>-1.4</c:v>
                </c:pt>
                <c:pt idx="840">
                  <c:v>-0.97999999999999976</c:v>
                </c:pt>
                <c:pt idx="841">
                  <c:v>-1.1000000000000001</c:v>
                </c:pt>
                <c:pt idx="842">
                  <c:v>-1</c:v>
                </c:pt>
                <c:pt idx="843">
                  <c:v>-1.1399999999999999</c:v>
                </c:pt>
                <c:pt idx="844">
                  <c:v>-0.7</c:v>
                </c:pt>
                <c:pt idx="845">
                  <c:v>-0.7</c:v>
                </c:pt>
                <c:pt idx="846">
                  <c:v>-0.46000000000000013</c:v>
                </c:pt>
                <c:pt idx="847">
                  <c:v>-0.61999999999999955</c:v>
                </c:pt>
                <c:pt idx="848">
                  <c:v>-0.65999999999999948</c:v>
                </c:pt>
                <c:pt idx="849">
                  <c:v>-0.89999999999999925</c:v>
                </c:pt>
                <c:pt idx="850">
                  <c:v>-0.9199999999999996</c:v>
                </c:pt>
                <c:pt idx="851">
                  <c:v>-0.95999999999999941</c:v>
                </c:pt>
                <c:pt idx="852">
                  <c:v>-0.6</c:v>
                </c:pt>
                <c:pt idx="853">
                  <c:v>-0.73999999999999988</c:v>
                </c:pt>
                <c:pt idx="854">
                  <c:v>-0.6</c:v>
                </c:pt>
                <c:pt idx="855">
                  <c:v>-0.43999999999999984</c:v>
                </c:pt>
                <c:pt idx="856">
                  <c:v>-0.2</c:v>
                </c:pt>
                <c:pt idx="857">
                  <c:v>-0.36000000000000015</c:v>
                </c:pt>
                <c:pt idx="858">
                  <c:v>0.13999999999999985</c:v>
                </c:pt>
                <c:pt idx="859">
                  <c:v>0.31999999999999956</c:v>
                </c:pt>
                <c:pt idx="860">
                  <c:v>-2.0000000000000285E-2</c:v>
                </c:pt>
                <c:pt idx="861">
                  <c:v>-0.1</c:v>
                </c:pt>
                <c:pt idx="862">
                  <c:v>-0.35999999999999943</c:v>
                </c:pt>
                <c:pt idx="863">
                  <c:v>-1.0399999999999998</c:v>
                </c:pt>
                <c:pt idx="864">
                  <c:v>-1.3199999999999996</c:v>
                </c:pt>
                <c:pt idx="865">
                  <c:v>-1.1600000000000001</c:v>
                </c:pt>
                <c:pt idx="866">
                  <c:v>-1.3199999999999996</c:v>
                </c:pt>
                <c:pt idx="867">
                  <c:v>-1.3</c:v>
                </c:pt>
                <c:pt idx="868">
                  <c:v>-0.99999999999999933</c:v>
                </c:pt>
                <c:pt idx="869">
                  <c:v>-1.1999999999999986</c:v>
                </c:pt>
                <c:pt idx="870">
                  <c:v>-1.459999999999998</c:v>
                </c:pt>
                <c:pt idx="871">
                  <c:v>-1.7399999999999991</c:v>
                </c:pt>
                <c:pt idx="872">
                  <c:v>-1.4999999999999978</c:v>
                </c:pt>
                <c:pt idx="873">
                  <c:v>-1.3999999999999992</c:v>
                </c:pt>
                <c:pt idx="874">
                  <c:v>-1.0199999999999996</c:v>
                </c:pt>
                <c:pt idx="875">
                  <c:v>-0.8</c:v>
                </c:pt>
                <c:pt idx="876">
                  <c:v>-0.49999999999999856</c:v>
                </c:pt>
                <c:pt idx="877">
                  <c:v>-0.62000000000000033</c:v>
                </c:pt>
                <c:pt idx="878">
                  <c:v>-0.8</c:v>
                </c:pt>
                <c:pt idx="879">
                  <c:v>-0.65999999999999948</c:v>
                </c:pt>
                <c:pt idx="880">
                  <c:v>-0.53999999999999915</c:v>
                </c:pt>
                <c:pt idx="881">
                  <c:v>-0.7600000000000009</c:v>
                </c:pt>
                <c:pt idx="882">
                  <c:v>-1.2</c:v>
                </c:pt>
                <c:pt idx="883">
                  <c:v>-1.0200000000000002</c:v>
                </c:pt>
                <c:pt idx="884">
                  <c:v>-1.2600000000000009</c:v>
                </c:pt>
                <c:pt idx="885">
                  <c:v>-1.4200000000000004</c:v>
                </c:pt>
                <c:pt idx="886">
                  <c:v>-1.3</c:v>
                </c:pt>
                <c:pt idx="887">
                  <c:v>-0.98000000000000043</c:v>
                </c:pt>
                <c:pt idx="888">
                  <c:v>-1.1000000000000008</c:v>
                </c:pt>
                <c:pt idx="889">
                  <c:v>-1.1600000000000015</c:v>
                </c:pt>
                <c:pt idx="890">
                  <c:v>-1.5600000000000029</c:v>
                </c:pt>
                <c:pt idx="891">
                  <c:v>-1.2400000000000027</c:v>
                </c:pt>
                <c:pt idx="892">
                  <c:v>-1.3200000000000016</c:v>
                </c:pt>
                <c:pt idx="893">
                  <c:v>-1.4</c:v>
                </c:pt>
                <c:pt idx="894">
                  <c:v>-1.3</c:v>
                </c:pt>
                <c:pt idx="895">
                  <c:v>-0.91999999999999882</c:v>
                </c:pt>
                <c:pt idx="896">
                  <c:v>-0.93999999999999917</c:v>
                </c:pt>
                <c:pt idx="897">
                  <c:v>-1.0200000000000002</c:v>
                </c:pt>
                <c:pt idx="898">
                  <c:v>-1.0200000000000002</c:v>
                </c:pt>
                <c:pt idx="899">
                  <c:v>-0.9</c:v>
                </c:pt>
                <c:pt idx="900">
                  <c:v>-1.0600000000000009</c:v>
                </c:pt>
                <c:pt idx="901">
                  <c:v>-1.4400000000000006</c:v>
                </c:pt>
                <c:pt idx="902">
                  <c:v>-1.3800000000000012</c:v>
                </c:pt>
                <c:pt idx="903">
                  <c:v>-1.0200000000000018</c:v>
                </c:pt>
                <c:pt idx="904">
                  <c:v>-1.4200000000000017</c:v>
                </c:pt>
                <c:pt idx="905">
                  <c:v>-1.3800000000000012</c:v>
                </c:pt>
                <c:pt idx="906">
                  <c:v>-1.2400000000000007</c:v>
                </c:pt>
                <c:pt idx="907">
                  <c:v>-0.93999999999999917</c:v>
                </c:pt>
                <c:pt idx="908">
                  <c:v>-1.2399999999999991</c:v>
                </c:pt>
                <c:pt idx="909">
                  <c:v>-1.1399999999999992</c:v>
                </c:pt>
                <c:pt idx="910">
                  <c:v>-1.2199999999999989</c:v>
                </c:pt>
                <c:pt idx="911">
                  <c:v>-1.1799999999999984</c:v>
                </c:pt>
                <c:pt idx="912">
                  <c:v>-1.3999999999999986</c:v>
                </c:pt>
                <c:pt idx="913">
                  <c:v>-1.4999999999999987</c:v>
                </c:pt>
                <c:pt idx="914">
                  <c:v>-1.3399999999999992</c:v>
                </c:pt>
                <c:pt idx="915">
                  <c:v>-1.1199999999999988</c:v>
                </c:pt>
                <c:pt idx="916">
                  <c:v>-1.0200000000000002</c:v>
                </c:pt>
                <c:pt idx="917">
                  <c:v>-0.6</c:v>
                </c:pt>
                <c:pt idx="918">
                  <c:v>-0.5</c:v>
                </c:pt>
                <c:pt idx="919">
                  <c:v>-0.53999999999999915</c:v>
                </c:pt>
                <c:pt idx="920">
                  <c:v>-0.4</c:v>
                </c:pt>
                <c:pt idx="921">
                  <c:v>-0.13999999999999915</c:v>
                </c:pt>
                <c:pt idx="922">
                  <c:v>-0.17999999999999972</c:v>
                </c:pt>
                <c:pt idx="923">
                  <c:v>0.17999999999999972</c:v>
                </c:pt>
                <c:pt idx="924">
                  <c:v>0.15999999999999942</c:v>
                </c:pt>
                <c:pt idx="925">
                  <c:v>0.19999999999999857</c:v>
                </c:pt>
                <c:pt idx="926">
                  <c:v>-0.14000000000000198</c:v>
                </c:pt>
                <c:pt idx="927">
                  <c:v>-0.42000000000000171</c:v>
                </c:pt>
                <c:pt idx="928">
                  <c:v>-1.0600000000000016</c:v>
                </c:pt>
                <c:pt idx="929">
                  <c:v>-1.0800000000000018</c:v>
                </c:pt>
                <c:pt idx="930">
                  <c:v>-1.0200000000000009</c:v>
                </c:pt>
                <c:pt idx="931">
                  <c:v>-0.5800000000000004</c:v>
                </c:pt>
                <c:pt idx="932">
                  <c:v>-0.36000000000000015</c:v>
                </c:pt>
                <c:pt idx="933">
                  <c:v>-7.999999999999971E-2</c:v>
                </c:pt>
                <c:pt idx="934">
                  <c:v>-0.15999999999999942</c:v>
                </c:pt>
                <c:pt idx="935">
                  <c:v>-0.43999999999999917</c:v>
                </c:pt>
                <c:pt idx="936">
                  <c:v>-0.62000000000000033</c:v>
                </c:pt>
                <c:pt idx="937">
                  <c:v>-1.2200000000000002</c:v>
                </c:pt>
                <c:pt idx="938">
                  <c:v>-0.92000000000000026</c:v>
                </c:pt>
                <c:pt idx="939">
                  <c:v>-0.78000000000000114</c:v>
                </c:pt>
                <c:pt idx="940">
                  <c:v>-0.52000000000000168</c:v>
                </c:pt>
                <c:pt idx="941">
                  <c:v>-0.7600000000000009</c:v>
                </c:pt>
                <c:pt idx="942">
                  <c:v>-0.36000000000000154</c:v>
                </c:pt>
                <c:pt idx="943">
                  <c:v>-0.50000000000000211</c:v>
                </c:pt>
                <c:pt idx="944">
                  <c:v>-0.52000000000000102</c:v>
                </c:pt>
                <c:pt idx="945">
                  <c:v>-0.76000000000000012</c:v>
                </c:pt>
                <c:pt idx="946">
                  <c:v>-0.52000000000000024</c:v>
                </c:pt>
                <c:pt idx="947">
                  <c:v>-0.37999999999999973</c:v>
                </c:pt>
                <c:pt idx="948">
                  <c:v>-0.87999999999999967</c:v>
                </c:pt>
                <c:pt idx="949">
                  <c:v>-0.7</c:v>
                </c:pt>
                <c:pt idx="950">
                  <c:v>-0.7</c:v>
                </c:pt>
                <c:pt idx="951">
                  <c:v>-0.7</c:v>
                </c:pt>
                <c:pt idx="952">
                  <c:v>-0.6</c:v>
                </c:pt>
                <c:pt idx="953">
                  <c:v>-5.9999999999999429E-2</c:v>
                </c:pt>
                <c:pt idx="954">
                  <c:v>-5.9999999999999429E-2</c:v>
                </c:pt>
                <c:pt idx="955">
                  <c:v>6.0000000000000143E-2</c:v>
                </c:pt>
                <c:pt idx="956">
                  <c:v>0.1</c:v>
                </c:pt>
                <c:pt idx="957">
                  <c:v>5.9999999999999429E-2</c:v>
                </c:pt>
                <c:pt idx="958">
                  <c:v>-0.26000000000000012</c:v>
                </c:pt>
                <c:pt idx="959">
                  <c:v>-0.42000000000000026</c:v>
                </c:pt>
                <c:pt idx="960">
                  <c:v>-0.44000000000000056</c:v>
                </c:pt>
                <c:pt idx="961">
                  <c:v>-0.8600000000000001</c:v>
                </c:pt>
                <c:pt idx="962">
                  <c:v>-0.94000000000000061</c:v>
                </c:pt>
                <c:pt idx="963">
                  <c:v>-0.50000000000000067</c:v>
                </c:pt>
                <c:pt idx="964">
                  <c:v>-0.24000000000000057</c:v>
                </c:pt>
                <c:pt idx="965">
                  <c:v>-0.42000000000000026</c:v>
                </c:pt>
                <c:pt idx="966">
                  <c:v>-0.54000000000000059</c:v>
                </c:pt>
                <c:pt idx="967">
                  <c:v>-0.97999999999999976</c:v>
                </c:pt>
                <c:pt idx="968">
                  <c:v>-1.5</c:v>
                </c:pt>
                <c:pt idx="969">
                  <c:v>-1.8799999999999997</c:v>
                </c:pt>
                <c:pt idx="970">
                  <c:v>-2.1999999999999993</c:v>
                </c:pt>
                <c:pt idx="971">
                  <c:v>-1.579999999999999</c:v>
                </c:pt>
                <c:pt idx="972">
                  <c:v>-1.0399999999999991</c:v>
                </c:pt>
                <c:pt idx="973">
                  <c:v>-0.89999999999999925</c:v>
                </c:pt>
                <c:pt idx="974">
                  <c:v>-1.0599999999999994</c:v>
                </c:pt>
                <c:pt idx="975">
                  <c:v>-0.61999999999999955</c:v>
                </c:pt>
                <c:pt idx="976">
                  <c:v>-0.73999999999999988</c:v>
                </c:pt>
                <c:pt idx="977">
                  <c:v>-0.78000000000000047</c:v>
                </c:pt>
                <c:pt idx="978">
                  <c:v>-0.88000000000000045</c:v>
                </c:pt>
                <c:pt idx="979">
                  <c:v>-0.42000000000000026</c:v>
                </c:pt>
                <c:pt idx="980">
                  <c:v>-0.12000000000000029</c:v>
                </c:pt>
                <c:pt idx="981">
                  <c:v>-0.54000000000000059</c:v>
                </c:pt>
                <c:pt idx="982">
                  <c:v>-0.77999999999999969</c:v>
                </c:pt>
                <c:pt idx="983">
                  <c:v>-0.83999999999999919</c:v>
                </c:pt>
                <c:pt idx="984">
                  <c:v>-0.81999999999999962</c:v>
                </c:pt>
                <c:pt idx="985">
                  <c:v>-0.96000000000000019</c:v>
                </c:pt>
                <c:pt idx="986">
                  <c:v>-0.99999999999999933</c:v>
                </c:pt>
                <c:pt idx="987">
                  <c:v>-0.8</c:v>
                </c:pt>
                <c:pt idx="988">
                  <c:v>-0.80000000000000071</c:v>
                </c:pt>
                <c:pt idx="989">
                  <c:v>-1.0400000000000005</c:v>
                </c:pt>
                <c:pt idx="990">
                  <c:v>-1.0199999999999996</c:v>
                </c:pt>
                <c:pt idx="991">
                  <c:v>-0.78000000000000047</c:v>
                </c:pt>
                <c:pt idx="992">
                  <c:v>-0.76000000000000012</c:v>
                </c:pt>
                <c:pt idx="993">
                  <c:v>-0.4</c:v>
                </c:pt>
                <c:pt idx="994">
                  <c:v>-0.7</c:v>
                </c:pt>
                <c:pt idx="995">
                  <c:v>-0.76000000000000012</c:v>
                </c:pt>
                <c:pt idx="996">
                  <c:v>-0.9</c:v>
                </c:pt>
                <c:pt idx="997">
                  <c:v>-1.3799999999999997</c:v>
                </c:pt>
                <c:pt idx="998">
                  <c:v>-1.36</c:v>
                </c:pt>
                <c:pt idx="999">
                  <c:v>-1.06</c:v>
                </c:pt>
                <c:pt idx="1000">
                  <c:v>-1.180000000000001</c:v>
                </c:pt>
                <c:pt idx="1001">
                  <c:v>-0.68000000000000038</c:v>
                </c:pt>
                <c:pt idx="1002">
                  <c:v>-0.34000000000000058</c:v>
                </c:pt>
                <c:pt idx="1003">
                  <c:v>-0.5</c:v>
                </c:pt>
                <c:pt idx="1004">
                  <c:v>-0.36000000000000015</c:v>
                </c:pt>
                <c:pt idx="1005">
                  <c:v>7.1054273576010023E-16</c:v>
                </c:pt>
                <c:pt idx="1006">
                  <c:v>-0.16000000000000014</c:v>
                </c:pt>
                <c:pt idx="1007">
                  <c:v>-0.16000000000000014</c:v>
                </c:pt>
                <c:pt idx="1008">
                  <c:v>0.1</c:v>
                </c:pt>
                <c:pt idx="1009">
                  <c:v>0.12000000000000029</c:v>
                </c:pt>
                <c:pt idx="1010">
                  <c:v>-3.9999999999999855E-2</c:v>
                </c:pt>
                <c:pt idx="1011">
                  <c:v>-0.23999999999999985</c:v>
                </c:pt>
                <c:pt idx="1012">
                  <c:v>-0.28000000000000042</c:v>
                </c:pt>
                <c:pt idx="1013">
                  <c:v>-0.54000000000000059</c:v>
                </c:pt>
                <c:pt idx="1014">
                  <c:v>-0.42000000000000098</c:v>
                </c:pt>
                <c:pt idx="1015">
                  <c:v>-0.80000000000000138</c:v>
                </c:pt>
                <c:pt idx="1016">
                  <c:v>-1.120000000000001</c:v>
                </c:pt>
                <c:pt idx="1017">
                  <c:v>-1.3600000000000008</c:v>
                </c:pt>
                <c:pt idx="1018">
                  <c:v>-1.680000000000001</c:v>
                </c:pt>
                <c:pt idx="1019">
                  <c:v>-1.8600000000000008</c:v>
                </c:pt>
                <c:pt idx="1020">
                  <c:v>-1.9</c:v>
                </c:pt>
                <c:pt idx="1021">
                  <c:v>-1.1399999999999999</c:v>
                </c:pt>
                <c:pt idx="1022">
                  <c:v>-0.69999999999999929</c:v>
                </c:pt>
                <c:pt idx="1023">
                  <c:v>-0.47999999999999898</c:v>
                </c:pt>
                <c:pt idx="1024">
                  <c:v>-0.3999999999999993</c:v>
                </c:pt>
                <c:pt idx="1025">
                  <c:v>-0.3</c:v>
                </c:pt>
                <c:pt idx="1026">
                  <c:v>-0.68000000000000038</c:v>
                </c:pt>
                <c:pt idx="1027">
                  <c:v>-0.86000000000000087</c:v>
                </c:pt>
                <c:pt idx="1028">
                  <c:v>-0.7600000000000009</c:v>
                </c:pt>
                <c:pt idx="1029">
                  <c:v>-1.1400000000000006</c:v>
                </c:pt>
                <c:pt idx="1030">
                  <c:v>-1.2</c:v>
                </c:pt>
                <c:pt idx="1031">
                  <c:v>-1.0999999999999992</c:v>
                </c:pt>
                <c:pt idx="1032">
                  <c:v>-1.0199999999999989</c:v>
                </c:pt>
                <c:pt idx="1033">
                  <c:v>-0.95999999999999874</c:v>
                </c:pt>
                <c:pt idx="1034">
                  <c:v>-0.69999999999999862</c:v>
                </c:pt>
                <c:pt idx="1035">
                  <c:v>-0.77999999999999903</c:v>
                </c:pt>
                <c:pt idx="1036">
                  <c:v>-0.81999999999999884</c:v>
                </c:pt>
                <c:pt idx="1037">
                  <c:v>-0.89999999999999925</c:v>
                </c:pt>
                <c:pt idx="1038">
                  <c:v>-1.1599999999999995</c:v>
                </c:pt>
                <c:pt idx="1039">
                  <c:v>-1.0999999999999992</c:v>
                </c:pt>
                <c:pt idx="1040">
                  <c:v>-0.87999999999999901</c:v>
                </c:pt>
                <c:pt idx="1041">
                  <c:v>-1.0199999999999996</c:v>
                </c:pt>
                <c:pt idx="1042">
                  <c:v>-0.75999999999999945</c:v>
                </c:pt>
                <c:pt idx="1043">
                  <c:v>-0.53999999999999915</c:v>
                </c:pt>
                <c:pt idx="1044">
                  <c:v>-1.0399999999999998</c:v>
                </c:pt>
                <c:pt idx="1045">
                  <c:v>-1.2200000000000002</c:v>
                </c:pt>
                <c:pt idx="1046">
                  <c:v>-1.1399999999999999</c:v>
                </c:pt>
                <c:pt idx="1047">
                  <c:v>-1.5999999999999992</c:v>
                </c:pt>
                <c:pt idx="1048">
                  <c:v>-1.5999999999999992</c:v>
                </c:pt>
                <c:pt idx="1049">
                  <c:v>-0.97999999999999898</c:v>
                </c:pt>
                <c:pt idx="1050">
                  <c:v>-0.41999999999999887</c:v>
                </c:pt>
                <c:pt idx="1051">
                  <c:v>-0.27999999999999903</c:v>
                </c:pt>
                <c:pt idx="1052">
                  <c:v>-0.17999999999999972</c:v>
                </c:pt>
                <c:pt idx="1053">
                  <c:v>-1.9999999999999574E-2</c:v>
                </c:pt>
                <c:pt idx="1054">
                  <c:v>2.0000000000000996E-2</c:v>
                </c:pt>
                <c:pt idx="1055">
                  <c:v>-1.9999999999999574E-2</c:v>
                </c:pt>
                <c:pt idx="1056">
                  <c:v>-0.16000000000000014</c:v>
                </c:pt>
                <c:pt idx="1057">
                  <c:v>0.11999999999999958</c:v>
                </c:pt>
                <c:pt idx="1058">
                  <c:v>0.19999999999999929</c:v>
                </c:pt>
                <c:pt idx="1059">
                  <c:v>3.999999999999844E-2</c:v>
                </c:pt>
                <c:pt idx="1060">
                  <c:v>-0.30000000000000143</c:v>
                </c:pt>
                <c:pt idx="1061">
                  <c:v>-0.3400000000000013</c:v>
                </c:pt>
                <c:pt idx="1062">
                  <c:v>-0.62000000000000099</c:v>
                </c:pt>
                <c:pt idx="1063">
                  <c:v>-0.7000000000000014</c:v>
                </c:pt>
                <c:pt idx="1064">
                  <c:v>-0.60000000000000075</c:v>
                </c:pt>
                <c:pt idx="1065">
                  <c:v>-0.54000000000000059</c:v>
                </c:pt>
                <c:pt idx="1066">
                  <c:v>-0.2000000000000007</c:v>
                </c:pt>
                <c:pt idx="1067">
                  <c:v>-0.16000000000000086</c:v>
                </c:pt>
                <c:pt idx="1068">
                  <c:v>-0.28000000000000042</c:v>
                </c:pt>
                <c:pt idx="1069">
                  <c:v>-0.34000000000000058</c:v>
                </c:pt>
                <c:pt idx="1070">
                  <c:v>-0.27999999999999969</c:v>
                </c:pt>
                <c:pt idx="1071">
                  <c:v>-0.3999999999999993</c:v>
                </c:pt>
                <c:pt idx="1072">
                  <c:v>-0.11999999999999886</c:v>
                </c:pt>
                <c:pt idx="1073">
                  <c:v>2.0000000000000996E-2</c:v>
                </c:pt>
                <c:pt idx="1074">
                  <c:v>0.36000000000000087</c:v>
                </c:pt>
                <c:pt idx="1075">
                  <c:v>0.62000000000000033</c:v>
                </c:pt>
                <c:pt idx="1076">
                  <c:v>0.56000000000000016</c:v>
                </c:pt>
                <c:pt idx="1077">
                  <c:v>1.1400000000000001</c:v>
                </c:pt>
                <c:pt idx="1078">
                  <c:v>1.2599999999999998</c:v>
                </c:pt>
                <c:pt idx="1079">
                  <c:v>0.69999999999999962</c:v>
                </c:pt>
                <c:pt idx="1080">
                  <c:v>0.48000000000000009</c:v>
                </c:pt>
                <c:pt idx="1081">
                  <c:v>0.8600000000000001</c:v>
                </c:pt>
                <c:pt idx="1082">
                  <c:v>5.999999999999979E-2</c:v>
                </c:pt>
                <c:pt idx="1083">
                  <c:v>-0.33999999999999986</c:v>
                </c:pt>
                <c:pt idx="1084">
                  <c:v>-0.17999999999999972</c:v>
                </c:pt>
                <c:pt idx="1085">
                  <c:v>-0.17999999999999972</c:v>
                </c:pt>
                <c:pt idx="1086">
                  <c:v>-0.65999999999999981</c:v>
                </c:pt>
                <c:pt idx="1087">
                  <c:v>-0.77999999999999936</c:v>
                </c:pt>
                <c:pt idx="1088">
                  <c:v>-0.33999999999999914</c:v>
                </c:pt>
                <c:pt idx="1089">
                  <c:v>-0.19999999999999893</c:v>
                </c:pt>
                <c:pt idx="1090">
                  <c:v>-0.15999999999999942</c:v>
                </c:pt>
                <c:pt idx="1091">
                  <c:v>-0.29999999999999927</c:v>
                </c:pt>
                <c:pt idx="1092">
                  <c:v>-9.9999999999999645E-2</c:v>
                </c:pt>
                <c:pt idx="1093">
                  <c:v>-0.19999999999999965</c:v>
                </c:pt>
                <c:pt idx="1094">
                  <c:v>-3.9999999999999855E-2</c:v>
                </c:pt>
                <c:pt idx="1095">
                  <c:v>8.0000000000000432E-2</c:v>
                </c:pt>
                <c:pt idx="1096">
                  <c:v>0.12000000000000029</c:v>
                </c:pt>
                <c:pt idx="1097">
                  <c:v>0.30000000000000038</c:v>
                </c:pt>
                <c:pt idx="1098">
                  <c:v>-7.999999999999971E-2</c:v>
                </c:pt>
                <c:pt idx="1099">
                  <c:v>-0.21999999999999958</c:v>
                </c:pt>
                <c:pt idx="1100">
                  <c:v>-0.4199999999999996</c:v>
                </c:pt>
                <c:pt idx="1101">
                  <c:v>4.000000000000057E-2</c:v>
                </c:pt>
                <c:pt idx="1102">
                  <c:v>-3.9999999999999501E-2</c:v>
                </c:pt>
                <c:pt idx="1103">
                  <c:v>0.2000000000000007</c:v>
                </c:pt>
                <c:pt idx="1104">
                  <c:v>0.14000000000000057</c:v>
                </c:pt>
                <c:pt idx="1105">
                  <c:v>0.26000000000000012</c:v>
                </c:pt>
                <c:pt idx="1106">
                  <c:v>-0.11999999999999993</c:v>
                </c:pt>
                <c:pt idx="1107">
                  <c:v>3.5527136788005011E-16</c:v>
                </c:pt>
                <c:pt idx="1108">
                  <c:v>0.34000000000000019</c:v>
                </c:pt>
                <c:pt idx="1109">
                  <c:v>0.40000000000000036</c:v>
                </c:pt>
                <c:pt idx="1110">
                  <c:v>0.42000000000000065</c:v>
                </c:pt>
                <c:pt idx="1111">
                  <c:v>0.68000000000000083</c:v>
                </c:pt>
                <c:pt idx="1112">
                  <c:v>0.62000000000000066</c:v>
                </c:pt>
                <c:pt idx="1113">
                  <c:v>0.40000000000000036</c:v>
                </c:pt>
                <c:pt idx="1114">
                  <c:v>0.1</c:v>
                </c:pt>
                <c:pt idx="1115">
                  <c:v>-0.14000000000000021</c:v>
                </c:pt>
                <c:pt idx="1116">
                  <c:v>-0.10000000000000035</c:v>
                </c:pt>
                <c:pt idx="1117">
                  <c:v>-0.12000000000000029</c:v>
                </c:pt>
                <c:pt idx="1118">
                  <c:v>-0.11999999999999993</c:v>
                </c:pt>
                <c:pt idx="1119">
                  <c:v>-5.999999999999979E-2</c:v>
                </c:pt>
                <c:pt idx="1120">
                  <c:v>0.12000000000000029</c:v>
                </c:pt>
                <c:pt idx="1121">
                  <c:v>8.0000000000000071E-2</c:v>
                </c:pt>
                <c:pt idx="1122">
                  <c:v>0.25999999999999979</c:v>
                </c:pt>
                <c:pt idx="1123">
                  <c:v>0.29999999999999966</c:v>
                </c:pt>
                <c:pt idx="1124">
                  <c:v>0.51999999999999991</c:v>
                </c:pt>
                <c:pt idx="1125">
                  <c:v>0.72</c:v>
                </c:pt>
                <c:pt idx="1126">
                  <c:v>0.6399999999999999</c:v>
                </c:pt>
                <c:pt idx="1127">
                  <c:v>0.5</c:v>
                </c:pt>
                <c:pt idx="1128">
                  <c:v>0.26000000000000012</c:v>
                </c:pt>
                <c:pt idx="1129">
                  <c:v>0.39999999999999963</c:v>
                </c:pt>
                <c:pt idx="1130">
                  <c:v>0.61999999999999955</c:v>
                </c:pt>
                <c:pt idx="1131">
                  <c:v>0.65999999999999981</c:v>
                </c:pt>
                <c:pt idx="1132">
                  <c:v>0.61999999999999955</c:v>
                </c:pt>
                <c:pt idx="1133">
                  <c:v>0.9399999999999995</c:v>
                </c:pt>
                <c:pt idx="1134">
                  <c:v>0.87999999999999967</c:v>
                </c:pt>
                <c:pt idx="1135">
                  <c:v>0.89999999999999969</c:v>
                </c:pt>
                <c:pt idx="1136">
                  <c:v>0.53999999999999948</c:v>
                </c:pt>
                <c:pt idx="1137">
                  <c:v>0.4799999999999997</c:v>
                </c:pt>
                <c:pt idx="1138">
                  <c:v>9.9999999999999284E-2</c:v>
                </c:pt>
                <c:pt idx="1139">
                  <c:v>0.21999999999999958</c:v>
                </c:pt>
                <c:pt idx="1140">
                  <c:v>0.15999999999999978</c:v>
                </c:pt>
                <c:pt idx="1141">
                  <c:v>0.23999999999999985</c:v>
                </c:pt>
                <c:pt idx="1142">
                  <c:v>5.999999999999979E-2</c:v>
                </c:pt>
                <c:pt idx="1143">
                  <c:v>0.52000000000000024</c:v>
                </c:pt>
                <c:pt idx="1144">
                  <c:v>0.26000000000000012</c:v>
                </c:pt>
                <c:pt idx="1145">
                  <c:v>-0.21999999999999992</c:v>
                </c:pt>
                <c:pt idx="1146">
                  <c:v>0.21999999999999992</c:v>
                </c:pt>
                <c:pt idx="1147">
                  <c:v>0.28000000000000008</c:v>
                </c:pt>
                <c:pt idx="1148">
                  <c:v>-0.14000000000000021</c:v>
                </c:pt>
                <c:pt idx="1149">
                  <c:v>-2.0000000000000285E-2</c:v>
                </c:pt>
                <c:pt idx="1150">
                  <c:v>-0.10000000000000035</c:v>
                </c:pt>
                <c:pt idx="1151">
                  <c:v>-0.32000000000000028</c:v>
                </c:pt>
                <c:pt idx="1152">
                  <c:v>-0.20000000000000034</c:v>
                </c:pt>
                <c:pt idx="1153">
                  <c:v>5.999999999999979E-2</c:v>
                </c:pt>
                <c:pt idx="1154">
                  <c:v>-0.22000000000000028</c:v>
                </c:pt>
                <c:pt idx="1155">
                  <c:v>1.9999999999999928E-2</c:v>
                </c:pt>
                <c:pt idx="1156">
                  <c:v>0.1</c:v>
                </c:pt>
                <c:pt idx="1157">
                  <c:v>0.23999999999999985</c:v>
                </c:pt>
                <c:pt idx="1158">
                  <c:v>0.31999999999999995</c:v>
                </c:pt>
                <c:pt idx="1159">
                  <c:v>0.4599999999999998</c:v>
                </c:pt>
                <c:pt idx="1160">
                  <c:v>3.9999999999999501E-2</c:v>
                </c:pt>
                <c:pt idx="1161">
                  <c:v>-0.12000000000000063</c:v>
                </c:pt>
                <c:pt idx="1162">
                  <c:v>-3.5527136788005011E-16</c:v>
                </c:pt>
                <c:pt idx="1163">
                  <c:v>-0.14000000000000057</c:v>
                </c:pt>
                <c:pt idx="1164">
                  <c:v>5.9999999999999429E-2</c:v>
                </c:pt>
                <c:pt idx="1165">
                  <c:v>0.57999999999999974</c:v>
                </c:pt>
                <c:pt idx="1166">
                  <c:v>0.91999999999999993</c:v>
                </c:pt>
                <c:pt idx="1167">
                  <c:v>0.8</c:v>
                </c:pt>
                <c:pt idx="1168">
                  <c:v>0.84000000000000019</c:v>
                </c:pt>
                <c:pt idx="1169">
                  <c:v>0.52000000000000068</c:v>
                </c:pt>
                <c:pt idx="1170">
                  <c:v>0.42000000000000065</c:v>
                </c:pt>
                <c:pt idx="1171">
                  <c:v>2.0000000000000639E-2</c:v>
                </c:pt>
                <c:pt idx="1172">
                  <c:v>-7.999999999999971E-2</c:v>
                </c:pt>
                <c:pt idx="1173">
                  <c:v>-0.23999999999999985</c:v>
                </c:pt>
                <c:pt idx="1174">
                  <c:v>-6.0000000000000143E-2</c:v>
                </c:pt>
                <c:pt idx="1175">
                  <c:v>-4.0000000000000216E-2</c:v>
                </c:pt>
                <c:pt idx="1176">
                  <c:v>0.2</c:v>
                </c:pt>
                <c:pt idx="1177">
                  <c:v>4.0000000000000216E-2</c:v>
                </c:pt>
                <c:pt idx="1178">
                  <c:v>0.24000000000000021</c:v>
                </c:pt>
                <c:pt idx="1179">
                  <c:v>0.28000000000000042</c:v>
                </c:pt>
                <c:pt idx="1180">
                  <c:v>-0.17999999999999972</c:v>
                </c:pt>
                <c:pt idx="1181">
                  <c:v>-0.1</c:v>
                </c:pt>
                <c:pt idx="1182">
                  <c:v>0.1</c:v>
                </c:pt>
                <c:pt idx="1183">
                  <c:v>-0.16000000000000014</c:v>
                </c:pt>
                <c:pt idx="1184">
                  <c:v>-6.0000000000000497E-2</c:v>
                </c:pt>
                <c:pt idx="1185">
                  <c:v>0.4599999999999998</c:v>
                </c:pt>
                <c:pt idx="1186">
                  <c:v>0.28000000000000008</c:v>
                </c:pt>
                <c:pt idx="1187">
                  <c:v>0.28000000000000008</c:v>
                </c:pt>
                <c:pt idx="1188">
                  <c:v>0.66000000000000014</c:v>
                </c:pt>
                <c:pt idx="1189">
                  <c:v>0.42000000000000026</c:v>
                </c:pt>
                <c:pt idx="1190">
                  <c:v>0.2</c:v>
                </c:pt>
                <c:pt idx="1191">
                  <c:v>0.29999999999999966</c:v>
                </c:pt>
                <c:pt idx="1192">
                  <c:v>0.15999999999999978</c:v>
                </c:pt>
                <c:pt idx="1193">
                  <c:v>-0.24000000000000021</c:v>
                </c:pt>
                <c:pt idx="1194">
                  <c:v>-0.33999999999999986</c:v>
                </c:pt>
                <c:pt idx="1195">
                  <c:v>-0.4599999999999998</c:v>
                </c:pt>
                <c:pt idx="1196">
                  <c:v>-0.87999999999999967</c:v>
                </c:pt>
                <c:pt idx="1197">
                  <c:v>-0.75999999999999979</c:v>
                </c:pt>
                <c:pt idx="1198">
                  <c:v>-0.4799999999999997</c:v>
                </c:pt>
                <c:pt idx="1199">
                  <c:v>-0.28000000000000008</c:v>
                </c:pt>
                <c:pt idx="1200">
                  <c:v>4.0000000000000216E-2</c:v>
                </c:pt>
                <c:pt idx="1201">
                  <c:v>4.0000000000000216E-2</c:v>
                </c:pt>
                <c:pt idx="1202">
                  <c:v>0.14000000000000021</c:v>
                </c:pt>
                <c:pt idx="1203">
                  <c:v>0.10000000000000035</c:v>
                </c:pt>
                <c:pt idx="1204">
                  <c:v>2.0000000000000285E-2</c:v>
                </c:pt>
                <c:pt idx="1205">
                  <c:v>-0.21999999999999992</c:v>
                </c:pt>
                <c:pt idx="1206">
                  <c:v>0.3</c:v>
                </c:pt>
                <c:pt idx="1207">
                  <c:v>0.1</c:v>
                </c:pt>
                <c:pt idx="1208">
                  <c:v>0.13999999999999985</c:v>
                </c:pt>
                <c:pt idx="1209">
                  <c:v>0.44000000000000022</c:v>
                </c:pt>
                <c:pt idx="1210">
                  <c:v>0.72000000000000031</c:v>
                </c:pt>
                <c:pt idx="1211">
                  <c:v>0.22000000000000028</c:v>
                </c:pt>
                <c:pt idx="1212">
                  <c:v>0.31999999999999995</c:v>
                </c:pt>
                <c:pt idx="1213">
                  <c:v>0.41999999999999993</c:v>
                </c:pt>
                <c:pt idx="1214">
                  <c:v>-0.10000000000000035</c:v>
                </c:pt>
                <c:pt idx="1215">
                  <c:v>-0.28000000000000042</c:v>
                </c:pt>
                <c:pt idx="1216">
                  <c:v>-0.22000000000000028</c:v>
                </c:pt>
                <c:pt idx="1217">
                  <c:v>-0.24000000000000021</c:v>
                </c:pt>
                <c:pt idx="1218">
                  <c:v>-0.48000000000000009</c:v>
                </c:pt>
                <c:pt idx="1219">
                  <c:v>-0.44000000000000022</c:v>
                </c:pt>
                <c:pt idx="1220">
                  <c:v>-0.42000000000000026</c:v>
                </c:pt>
                <c:pt idx="1221">
                  <c:v>-0.16000000000000014</c:v>
                </c:pt>
                <c:pt idx="1222">
                  <c:v>0.13999999999999985</c:v>
                </c:pt>
                <c:pt idx="1223">
                  <c:v>7.999999999999971E-2</c:v>
                </c:pt>
                <c:pt idx="1224">
                  <c:v>0.21999999999999992</c:v>
                </c:pt>
                <c:pt idx="1225">
                  <c:v>0.46000000000000013</c:v>
                </c:pt>
                <c:pt idx="1226">
                  <c:v>0.33999999999999986</c:v>
                </c:pt>
                <c:pt idx="1227">
                  <c:v>-1.9999999999999928E-2</c:v>
                </c:pt>
                <c:pt idx="1228">
                  <c:v>0.4</c:v>
                </c:pt>
                <c:pt idx="1229">
                  <c:v>0.34000000000000019</c:v>
                </c:pt>
                <c:pt idx="1230">
                  <c:v>0</c:v>
                </c:pt>
                <c:pt idx="1231">
                  <c:v>-0.15999999999999978</c:v>
                </c:pt>
                <c:pt idx="1232">
                  <c:v>-0.29999999999999966</c:v>
                </c:pt>
                <c:pt idx="1233">
                  <c:v>-0.9199999999999996</c:v>
                </c:pt>
                <c:pt idx="1234">
                  <c:v>-0.61999999999999988</c:v>
                </c:pt>
                <c:pt idx="1235">
                  <c:v>-0.56000000000000016</c:v>
                </c:pt>
                <c:pt idx="1236">
                  <c:v>-0.2</c:v>
                </c:pt>
                <c:pt idx="1237">
                  <c:v>-0.16000000000000014</c:v>
                </c:pt>
                <c:pt idx="1238">
                  <c:v>0.2</c:v>
                </c:pt>
                <c:pt idx="1239">
                  <c:v>0.26000000000000012</c:v>
                </c:pt>
                <c:pt idx="1240">
                  <c:v>0.28000000000000042</c:v>
                </c:pt>
                <c:pt idx="1241">
                  <c:v>0.44000000000000022</c:v>
                </c:pt>
                <c:pt idx="1242">
                  <c:v>0.82</c:v>
                </c:pt>
                <c:pt idx="1243">
                  <c:v>0.89999999999999969</c:v>
                </c:pt>
                <c:pt idx="1244">
                  <c:v>0.57999999999999974</c:v>
                </c:pt>
                <c:pt idx="1245">
                  <c:v>0.57999999999999974</c:v>
                </c:pt>
                <c:pt idx="1246">
                  <c:v>0.43999999999999984</c:v>
                </c:pt>
                <c:pt idx="1247">
                  <c:v>0.18000000000000008</c:v>
                </c:pt>
                <c:pt idx="1248">
                  <c:v>-0.17999999999999972</c:v>
                </c:pt>
                <c:pt idx="1249">
                  <c:v>-0.51999999999999957</c:v>
                </c:pt>
                <c:pt idx="1250">
                  <c:v>-0.59999999999999964</c:v>
                </c:pt>
                <c:pt idx="1251">
                  <c:v>-0.48000000000000009</c:v>
                </c:pt>
                <c:pt idx="1252">
                  <c:v>-0.91999999999999993</c:v>
                </c:pt>
                <c:pt idx="1253">
                  <c:v>-0.75999999999999979</c:v>
                </c:pt>
                <c:pt idx="1254">
                  <c:v>-0.28000000000000008</c:v>
                </c:pt>
                <c:pt idx="1255">
                  <c:v>-0.4799999999999997</c:v>
                </c:pt>
                <c:pt idx="1256">
                  <c:v>-0.71999999999999953</c:v>
                </c:pt>
                <c:pt idx="1257">
                  <c:v>-0.11999999999999993</c:v>
                </c:pt>
                <c:pt idx="1258">
                  <c:v>0</c:v>
                </c:pt>
                <c:pt idx="1259">
                  <c:v>-8.0000000000000071E-2</c:v>
                </c:pt>
                <c:pt idx="1260">
                  <c:v>0.29999999999999966</c:v>
                </c:pt>
                <c:pt idx="1261">
                  <c:v>0.29999999999999966</c:v>
                </c:pt>
                <c:pt idx="1262">
                  <c:v>0.25999999999999979</c:v>
                </c:pt>
                <c:pt idx="1263">
                  <c:v>0.17999999999999972</c:v>
                </c:pt>
                <c:pt idx="1264">
                  <c:v>0.21999999999999992</c:v>
                </c:pt>
                <c:pt idx="1265">
                  <c:v>0.21999999999999992</c:v>
                </c:pt>
                <c:pt idx="1266">
                  <c:v>4.0000000000000216E-2</c:v>
                </c:pt>
                <c:pt idx="1267">
                  <c:v>6.0000000000000143E-2</c:v>
                </c:pt>
                <c:pt idx="1268">
                  <c:v>5.999999999999979E-2</c:v>
                </c:pt>
                <c:pt idx="1269">
                  <c:v>1.9999999999999574E-2</c:v>
                </c:pt>
                <c:pt idx="1270">
                  <c:v>-0.24000000000000057</c:v>
                </c:pt>
                <c:pt idx="1271">
                  <c:v>9.9999999999999284E-2</c:v>
                </c:pt>
                <c:pt idx="1272">
                  <c:v>-7.1054273576010023E-16</c:v>
                </c:pt>
                <c:pt idx="1273">
                  <c:v>9.9999999999999284E-2</c:v>
                </c:pt>
                <c:pt idx="1274">
                  <c:v>0.65999999999999948</c:v>
                </c:pt>
                <c:pt idx="1275">
                  <c:v>0.47999999999999937</c:v>
                </c:pt>
                <c:pt idx="1276">
                  <c:v>0.23999999999999949</c:v>
                </c:pt>
                <c:pt idx="1277">
                  <c:v>0.37999999999999973</c:v>
                </c:pt>
                <c:pt idx="1278">
                  <c:v>0.51999999999999991</c:v>
                </c:pt>
                <c:pt idx="1279">
                  <c:v>-3.5527136788005011E-16</c:v>
                </c:pt>
                <c:pt idx="1280">
                  <c:v>0.61999999999999988</c:v>
                </c:pt>
                <c:pt idx="1281">
                  <c:v>0.91999999999999993</c:v>
                </c:pt>
                <c:pt idx="1282">
                  <c:v>0.91999999999999993</c:v>
                </c:pt>
                <c:pt idx="1283">
                  <c:v>0.48000000000000009</c:v>
                </c:pt>
                <c:pt idx="1284">
                  <c:v>0.78000000000000047</c:v>
                </c:pt>
                <c:pt idx="1285">
                  <c:v>0.82000000000000028</c:v>
                </c:pt>
                <c:pt idx="1286">
                  <c:v>0.5800000000000004</c:v>
                </c:pt>
                <c:pt idx="1287">
                  <c:v>0.52000000000000068</c:v>
                </c:pt>
                <c:pt idx="1288">
                  <c:v>0.62000000000000033</c:v>
                </c:pt>
                <c:pt idx="1289">
                  <c:v>0.22000000000000028</c:v>
                </c:pt>
                <c:pt idx="1290">
                  <c:v>-7.999999999999971E-2</c:v>
                </c:pt>
                <c:pt idx="1291">
                  <c:v>0.35999999999999976</c:v>
                </c:pt>
                <c:pt idx="1292">
                  <c:v>0.17999999999999935</c:v>
                </c:pt>
                <c:pt idx="1293">
                  <c:v>0.49999999999999967</c:v>
                </c:pt>
                <c:pt idx="1294">
                  <c:v>0.73999999999999955</c:v>
                </c:pt>
                <c:pt idx="1295">
                  <c:v>0.75999999999999945</c:v>
                </c:pt>
                <c:pt idx="1296">
                  <c:v>0.13999999999999951</c:v>
                </c:pt>
                <c:pt idx="1297">
                  <c:v>0.23999999999999949</c:v>
                </c:pt>
                <c:pt idx="1298">
                  <c:v>-2.0000000000000639E-2</c:v>
                </c:pt>
                <c:pt idx="1299">
                  <c:v>1.9999999999999574E-2</c:v>
                </c:pt>
                <c:pt idx="1300">
                  <c:v>7.999999999999971E-2</c:v>
                </c:pt>
                <c:pt idx="1301">
                  <c:v>0.28000000000000008</c:v>
                </c:pt>
                <c:pt idx="1302">
                  <c:v>0.5</c:v>
                </c:pt>
                <c:pt idx="1303">
                  <c:v>0.78</c:v>
                </c:pt>
                <c:pt idx="1304">
                  <c:v>0.56000000000000016</c:v>
                </c:pt>
                <c:pt idx="1305">
                  <c:v>0.82000000000000028</c:v>
                </c:pt>
                <c:pt idx="1306">
                  <c:v>0.78</c:v>
                </c:pt>
                <c:pt idx="1307">
                  <c:v>0.28000000000000042</c:v>
                </c:pt>
                <c:pt idx="1308">
                  <c:v>-7.999999999999971E-2</c:v>
                </c:pt>
                <c:pt idx="1309">
                  <c:v>-8.0000000000000071E-2</c:v>
                </c:pt>
                <c:pt idx="1310">
                  <c:v>-0.44000000000000022</c:v>
                </c:pt>
                <c:pt idx="1311">
                  <c:v>-0.24000000000000021</c:v>
                </c:pt>
                <c:pt idx="1312">
                  <c:v>-0.16000000000000014</c:v>
                </c:pt>
                <c:pt idx="1313">
                  <c:v>-1.9999999999999928E-2</c:v>
                </c:pt>
                <c:pt idx="1314">
                  <c:v>0.20000000000000034</c:v>
                </c:pt>
                <c:pt idx="1315">
                  <c:v>0.5800000000000004</c:v>
                </c:pt>
                <c:pt idx="1316">
                  <c:v>0.7000000000000004</c:v>
                </c:pt>
                <c:pt idx="1317">
                  <c:v>0.62000000000000033</c:v>
                </c:pt>
                <c:pt idx="1318">
                  <c:v>0.46000000000000013</c:v>
                </c:pt>
                <c:pt idx="1319">
                  <c:v>0.41999999999999993</c:v>
                </c:pt>
                <c:pt idx="1320">
                  <c:v>-0.18000000000000044</c:v>
                </c:pt>
                <c:pt idx="1321">
                  <c:v>-0.46000000000000052</c:v>
                </c:pt>
                <c:pt idx="1322">
                  <c:v>-0.24000000000000021</c:v>
                </c:pt>
                <c:pt idx="1323">
                  <c:v>1.9999999999999928E-2</c:v>
                </c:pt>
                <c:pt idx="1324">
                  <c:v>-0.31999999999999956</c:v>
                </c:pt>
                <c:pt idx="1325">
                  <c:v>-0.13999999999999915</c:v>
                </c:pt>
                <c:pt idx="1326">
                  <c:v>-0.33999999999999841</c:v>
                </c:pt>
                <c:pt idx="1327">
                  <c:v>-0.45999999999999941</c:v>
                </c:pt>
                <c:pt idx="1328">
                  <c:v>-0.53999999999999981</c:v>
                </c:pt>
                <c:pt idx="1329">
                  <c:v>-0.54000000000000059</c:v>
                </c:pt>
                <c:pt idx="1330">
                  <c:v>-0.64000000000000057</c:v>
                </c:pt>
                <c:pt idx="1331">
                  <c:v>-0.30000000000000143</c:v>
                </c:pt>
                <c:pt idx="1332">
                  <c:v>-0.24000000000000127</c:v>
                </c:pt>
                <c:pt idx="1333">
                  <c:v>-0.28000000000000042</c:v>
                </c:pt>
                <c:pt idx="1334">
                  <c:v>0</c:v>
                </c:pt>
                <c:pt idx="1335">
                  <c:v>0.13999999999999985</c:v>
                </c:pt>
                <c:pt idx="1336">
                  <c:v>-0.33999999999999986</c:v>
                </c:pt>
                <c:pt idx="1337">
                  <c:v>-0.19999999999999929</c:v>
                </c:pt>
                <c:pt idx="1338">
                  <c:v>-0.43999999999999984</c:v>
                </c:pt>
                <c:pt idx="1339">
                  <c:v>-0.23999999999999985</c:v>
                </c:pt>
                <c:pt idx="1340">
                  <c:v>-0.22000000000000028</c:v>
                </c:pt>
                <c:pt idx="1341">
                  <c:v>0.51999999999999957</c:v>
                </c:pt>
                <c:pt idx="1342">
                  <c:v>-2.0000000000000996E-2</c:v>
                </c:pt>
                <c:pt idx="1343">
                  <c:v>7.999999999999971E-2</c:v>
                </c:pt>
                <c:pt idx="1344">
                  <c:v>-0.44000000000000056</c:v>
                </c:pt>
                <c:pt idx="1345">
                  <c:v>-0.2</c:v>
                </c:pt>
                <c:pt idx="1346">
                  <c:v>-0.89999999999999925</c:v>
                </c:pt>
                <c:pt idx="1347">
                  <c:v>-0.25999999999999873</c:v>
                </c:pt>
                <c:pt idx="1348">
                  <c:v>0.14000000000000057</c:v>
                </c:pt>
                <c:pt idx="1349">
                  <c:v>0.28000000000000114</c:v>
                </c:pt>
                <c:pt idx="1350">
                  <c:v>8.000000000000114E-2</c:v>
                </c:pt>
                <c:pt idx="1351">
                  <c:v>0.26000000000000084</c:v>
                </c:pt>
                <c:pt idx="1352">
                  <c:v>0.50000000000000067</c:v>
                </c:pt>
                <c:pt idx="1353">
                  <c:v>0.46000000000000085</c:v>
                </c:pt>
                <c:pt idx="1354">
                  <c:v>0.5800000000000004</c:v>
                </c:pt>
                <c:pt idx="1355">
                  <c:v>0.54000000000000059</c:v>
                </c:pt>
                <c:pt idx="1356">
                  <c:v>0.34000000000000058</c:v>
                </c:pt>
                <c:pt idx="1357">
                  <c:v>0.10000000000000071</c:v>
                </c:pt>
                <c:pt idx="1358">
                  <c:v>-0.17999999999999972</c:v>
                </c:pt>
                <c:pt idx="1359">
                  <c:v>-0.23999999999999985</c:v>
                </c:pt>
                <c:pt idx="1360">
                  <c:v>-0.14000000000000057</c:v>
                </c:pt>
                <c:pt idx="1361">
                  <c:v>0.13999999999999915</c:v>
                </c:pt>
                <c:pt idx="1362">
                  <c:v>0.15999999999999942</c:v>
                </c:pt>
                <c:pt idx="1363">
                  <c:v>-0.1</c:v>
                </c:pt>
                <c:pt idx="1364">
                  <c:v>-7.999999999999971E-2</c:v>
                </c:pt>
                <c:pt idx="1365">
                  <c:v>-0.17999999999999972</c:v>
                </c:pt>
                <c:pt idx="1366">
                  <c:v>0</c:v>
                </c:pt>
                <c:pt idx="1367">
                  <c:v>-0.24000000000000057</c:v>
                </c:pt>
                <c:pt idx="1368">
                  <c:v>-0.28000000000000042</c:v>
                </c:pt>
                <c:pt idx="1369">
                  <c:v>3.9999999999999147E-2</c:v>
                </c:pt>
                <c:pt idx="1370">
                  <c:v>0.31999999999999956</c:v>
                </c:pt>
                <c:pt idx="1371">
                  <c:v>0.12000000000000029</c:v>
                </c:pt>
                <c:pt idx="1372">
                  <c:v>0.26000000000000012</c:v>
                </c:pt>
                <c:pt idx="1373">
                  <c:v>0.53999999999999981</c:v>
                </c:pt>
                <c:pt idx="1374">
                  <c:v>0.4199999999999996</c:v>
                </c:pt>
                <c:pt idx="1375">
                  <c:v>0.1</c:v>
                </c:pt>
                <c:pt idx="1376">
                  <c:v>0.35999999999999943</c:v>
                </c:pt>
                <c:pt idx="1377">
                  <c:v>0.37999999999999973</c:v>
                </c:pt>
                <c:pt idx="1378">
                  <c:v>0.4399999999999995</c:v>
                </c:pt>
                <c:pt idx="1379">
                  <c:v>0.41999999999999993</c:v>
                </c:pt>
                <c:pt idx="1380">
                  <c:v>0.45999999999999908</c:v>
                </c:pt>
                <c:pt idx="1381">
                  <c:v>0.15999999999999909</c:v>
                </c:pt>
                <c:pt idx="1382">
                  <c:v>1.9999999999998862E-2</c:v>
                </c:pt>
                <c:pt idx="1383">
                  <c:v>0.13999999999999879</c:v>
                </c:pt>
                <c:pt idx="1384">
                  <c:v>-6.0000000000001205E-2</c:v>
                </c:pt>
                <c:pt idx="1385">
                  <c:v>-8.0000000000000779E-2</c:v>
                </c:pt>
                <c:pt idx="1386">
                  <c:v>-4.0000000000000924E-2</c:v>
                </c:pt>
                <c:pt idx="1387">
                  <c:v>5.9999999999999075E-2</c:v>
                </c:pt>
                <c:pt idx="1388">
                  <c:v>-0.10000000000000071</c:v>
                </c:pt>
                <c:pt idx="1389">
                  <c:v>-7.1054273576010023E-16</c:v>
                </c:pt>
                <c:pt idx="1390">
                  <c:v>1.9999999999998862E-2</c:v>
                </c:pt>
                <c:pt idx="1391">
                  <c:v>0.11999999999999922</c:v>
                </c:pt>
                <c:pt idx="1392">
                  <c:v>-4.000000000000057E-2</c:v>
                </c:pt>
                <c:pt idx="1393">
                  <c:v>5.999999999999979E-2</c:v>
                </c:pt>
                <c:pt idx="1394">
                  <c:v>0.31999999999999995</c:v>
                </c:pt>
                <c:pt idx="1395">
                  <c:v>0.66000000000000014</c:v>
                </c:pt>
                <c:pt idx="1396">
                  <c:v>0.61999999999999988</c:v>
                </c:pt>
                <c:pt idx="1397">
                  <c:v>0.46000000000000052</c:v>
                </c:pt>
                <c:pt idx="1398">
                  <c:v>0</c:v>
                </c:pt>
                <c:pt idx="1399">
                  <c:v>-0.4</c:v>
                </c:pt>
                <c:pt idx="1400">
                  <c:v>-0.83999999999999952</c:v>
                </c:pt>
                <c:pt idx="1401">
                  <c:v>-0.99999999999999889</c:v>
                </c:pt>
                <c:pt idx="1402">
                  <c:v>-0.65999999999999981</c:v>
                </c:pt>
                <c:pt idx="1403">
                  <c:v>-0.27999999999999969</c:v>
                </c:pt>
                <c:pt idx="1404">
                  <c:v>-0.21999999999999958</c:v>
                </c:pt>
                <c:pt idx="1405">
                  <c:v>0.1</c:v>
                </c:pt>
                <c:pt idx="1406">
                  <c:v>0.39999999999999963</c:v>
                </c:pt>
                <c:pt idx="1407">
                  <c:v>0.19999999999999965</c:v>
                </c:pt>
                <c:pt idx="1408">
                  <c:v>-0.16000000000000014</c:v>
                </c:pt>
                <c:pt idx="1409">
                  <c:v>-0.26000000000000084</c:v>
                </c:pt>
                <c:pt idx="1410">
                  <c:v>-0.44000000000000056</c:v>
                </c:pt>
                <c:pt idx="1411">
                  <c:v>-0.42000000000000065</c:v>
                </c:pt>
                <c:pt idx="1412">
                  <c:v>-0.41999999999999993</c:v>
                </c:pt>
                <c:pt idx="1413">
                  <c:v>8.0000000000000071E-2</c:v>
                </c:pt>
                <c:pt idx="1414">
                  <c:v>4.0000000000000216E-2</c:v>
                </c:pt>
                <c:pt idx="1415">
                  <c:v>-5.999999999999979E-2</c:v>
                </c:pt>
                <c:pt idx="1416">
                  <c:v>-0.27999999999999969</c:v>
                </c:pt>
                <c:pt idx="1417">
                  <c:v>0</c:v>
                </c:pt>
                <c:pt idx="1418">
                  <c:v>-0.44000000000000022</c:v>
                </c:pt>
                <c:pt idx="1419">
                  <c:v>-0.54000000000000026</c:v>
                </c:pt>
                <c:pt idx="1420">
                  <c:v>-0.46000000000000052</c:v>
                </c:pt>
                <c:pt idx="1421">
                  <c:v>-0.44000000000000056</c:v>
                </c:pt>
                <c:pt idx="1422">
                  <c:v>-0.72000000000000064</c:v>
                </c:pt>
                <c:pt idx="1423">
                  <c:v>-0.28000000000000042</c:v>
                </c:pt>
                <c:pt idx="1424">
                  <c:v>-1.9999999999999574E-2</c:v>
                </c:pt>
                <c:pt idx="1425">
                  <c:v>0.12000000000000029</c:v>
                </c:pt>
                <c:pt idx="1426">
                  <c:v>-3.9999999999999855E-2</c:v>
                </c:pt>
                <c:pt idx="1427">
                  <c:v>0.12000000000000063</c:v>
                </c:pt>
                <c:pt idx="1428">
                  <c:v>-0.23999999999999985</c:v>
                </c:pt>
                <c:pt idx="1429">
                  <c:v>-6.0000000000000851E-2</c:v>
                </c:pt>
                <c:pt idx="1430">
                  <c:v>-0.22000000000000028</c:v>
                </c:pt>
                <c:pt idx="1431">
                  <c:v>-8.0000000000000071E-2</c:v>
                </c:pt>
                <c:pt idx="1432">
                  <c:v>-0.22000000000000064</c:v>
                </c:pt>
                <c:pt idx="1433">
                  <c:v>3.9999999999999501E-2</c:v>
                </c:pt>
                <c:pt idx="1434">
                  <c:v>-0.15999999999999978</c:v>
                </c:pt>
                <c:pt idx="1435">
                  <c:v>-0.28000000000000008</c:v>
                </c:pt>
                <c:pt idx="1436">
                  <c:v>-0.11999999999999958</c:v>
                </c:pt>
                <c:pt idx="1437">
                  <c:v>-0.31999999999999956</c:v>
                </c:pt>
                <c:pt idx="1438">
                  <c:v>-0.27999999999999903</c:v>
                </c:pt>
                <c:pt idx="1439">
                  <c:v>-0.15999999999999942</c:v>
                </c:pt>
                <c:pt idx="1440">
                  <c:v>4.000000000000057E-2</c:v>
                </c:pt>
                <c:pt idx="1441">
                  <c:v>-2.0000000000000285E-2</c:v>
                </c:pt>
                <c:pt idx="1442">
                  <c:v>0</c:v>
                </c:pt>
                <c:pt idx="1443">
                  <c:v>-0.12000000000000029</c:v>
                </c:pt>
                <c:pt idx="1444">
                  <c:v>-0.43999999999999984</c:v>
                </c:pt>
                <c:pt idx="1445">
                  <c:v>-0.76000000000000012</c:v>
                </c:pt>
                <c:pt idx="1446">
                  <c:v>-0.96000000000000019</c:v>
                </c:pt>
                <c:pt idx="1447">
                  <c:v>-0.68000000000000038</c:v>
                </c:pt>
                <c:pt idx="1448">
                  <c:v>-0.94000000000000061</c:v>
                </c:pt>
                <c:pt idx="1449">
                  <c:v>-0.70000000000000073</c:v>
                </c:pt>
                <c:pt idx="1450">
                  <c:v>-0.74000000000000055</c:v>
                </c:pt>
                <c:pt idx="1451">
                  <c:v>-0.93999999999999984</c:v>
                </c:pt>
                <c:pt idx="1452">
                  <c:v>-1.2799999999999998</c:v>
                </c:pt>
                <c:pt idx="1453">
                  <c:v>-1.0599999999999994</c:v>
                </c:pt>
                <c:pt idx="1454">
                  <c:v>-0.87999999999999901</c:v>
                </c:pt>
                <c:pt idx="1455">
                  <c:v>-0.85999999999999943</c:v>
                </c:pt>
                <c:pt idx="1456">
                  <c:v>-0.61999999999999955</c:v>
                </c:pt>
                <c:pt idx="1457">
                  <c:v>-0.81999999999999962</c:v>
                </c:pt>
                <c:pt idx="1458">
                  <c:v>-0.88000000000000045</c:v>
                </c:pt>
                <c:pt idx="1459">
                  <c:v>-1.1400000000000006</c:v>
                </c:pt>
                <c:pt idx="1460">
                  <c:v>-1.3600000000000008</c:v>
                </c:pt>
                <c:pt idx="1461">
                  <c:v>-1.5000000000000013</c:v>
                </c:pt>
                <c:pt idx="1462">
                  <c:v>-1.6200000000000023</c:v>
                </c:pt>
                <c:pt idx="1463">
                  <c:v>-1.7800000000000025</c:v>
                </c:pt>
                <c:pt idx="1464">
                  <c:v>-2.420000000000003</c:v>
                </c:pt>
                <c:pt idx="1465">
                  <c:v>-2.580000000000001</c:v>
                </c:pt>
                <c:pt idx="1466">
                  <c:v>-3.2800000000000011</c:v>
                </c:pt>
                <c:pt idx="1467">
                  <c:v>-3.180000000000001</c:v>
                </c:pt>
                <c:pt idx="1468">
                  <c:v>-3.1400000000000006</c:v>
                </c:pt>
                <c:pt idx="1469">
                  <c:v>-2.5400000000000005</c:v>
                </c:pt>
                <c:pt idx="1470">
                  <c:v>-1.9600000000000022</c:v>
                </c:pt>
                <c:pt idx="1471">
                  <c:v>-0.90000000000000147</c:v>
                </c:pt>
                <c:pt idx="1472">
                  <c:v>0.1</c:v>
                </c:pt>
                <c:pt idx="1473">
                  <c:v>0.67999999999999972</c:v>
                </c:pt>
                <c:pt idx="1474">
                  <c:v>0.85999999999999943</c:v>
                </c:pt>
                <c:pt idx="1475">
                  <c:v>1.2799999999999998</c:v>
                </c:pt>
                <c:pt idx="1476">
                  <c:v>1.2200000000000002</c:v>
                </c:pt>
                <c:pt idx="1477">
                  <c:v>0.49999999999999856</c:v>
                </c:pt>
                <c:pt idx="1478">
                  <c:v>0.57999999999999974</c:v>
                </c:pt>
                <c:pt idx="1479">
                  <c:v>0.86000000000000087</c:v>
                </c:pt>
                <c:pt idx="1480">
                  <c:v>0.74000000000000343</c:v>
                </c:pt>
                <c:pt idx="1481">
                  <c:v>1.180000000000001</c:v>
                </c:pt>
                <c:pt idx="1482">
                  <c:v>1.7000000000000028</c:v>
                </c:pt>
                <c:pt idx="1483">
                  <c:v>2.3000000000000029</c:v>
                </c:pt>
                <c:pt idx="1484">
                  <c:v>2.7800000000000011</c:v>
                </c:pt>
                <c:pt idx="1485">
                  <c:v>3.1</c:v>
                </c:pt>
                <c:pt idx="1486">
                  <c:v>3.080000000000001</c:v>
                </c:pt>
                <c:pt idx="1487">
                  <c:v>3</c:v>
                </c:pt>
                <c:pt idx="1488">
                  <c:v>2.5799999999999983</c:v>
                </c:pt>
                <c:pt idx="1489">
                  <c:v>2.080000000000001</c:v>
                </c:pt>
                <c:pt idx="1490">
                  <c:v>2.1</c:v>
                </c:pt>
                <c:pt idx="1491">
                  <c:v>1.9</c:v>
                </c:pt>
                <c:pt idx="1492">
                  <c:v>2.4600000000000022</c:v>
                </c:pt>
                <c:pt idx="1493">
                  <c:v>2.5400000000000036</c:v>
                </c:pt>
                <c:pt idx="1494">
                  <c:v>2.8600000000000021</c:v>
                </c:pt>
                <c:pt idx="1495">
                  <c:v>2.7800000000000038</c:v>
                </c:pt>
                <c:pt idx="1496">
                  <c:v>3.2200000000000046</c:v>
                </c:pt>
                <c:pt idx="1497">
                  <c:v>2.9200000000000044</c:v>
                </c:pt>
                <c:pt idx="1498">
                  <c:v>2.9600000000000053</c:v>
                </c:pt>
                <c:pt idx="1499">
                  <c:v>2.9000000000000057</c:v>
                </c:pt>
                <c:pt idx="1500">
                  <c:v>3.0000000000000027</c:v>
                </c:pt>
                <c:pt idx="1501">
                  <c:v>2.8200000000000047</c:v>
                </c:pt>
                <c:pt idx="1502">
                  <c:v>2.7800000000000038</c:v>
                </c:pt>
                <c:pt idx="1503">
                  <c:v>2.7200000000000046</c:v>
                </c:pt>
                <c:pt idx="1504">
                  <c:v>2.4400000000000035</c:v>
                </c:pt>
                <c:pt idx="1505">
                  <c:v>2.2200000000000046</c:v>
                </c:pt>
                <c:pt idx="1506">
                  <c:v>2.1000000000000028</c:v>
                </c:pt>
                <c:pt idx="1507">
                  <c:v>2.3600000000000021</c:v>
                </c:pt>
                <c:pt idx="1508">
                  <c:v>2.2600000000000025</c:v>
                </c:pt>
                <c:pt idx="1509">
                  <c:v>2.4400000000000035</c:v>
                </c:pt>
                <c:pt idx="1510">
                  <c:v>2.3800000000000039</c:v>
                </c:pt>
                <c:pt idx="1511">
                  <c:v>2.3400000000000034</c:v>
                </c:pt>
                <c:pt idx="1512">
                  <c:v>2.0200000000000018</c:v>
                </c:pt>
                <c:pt idx="1513">
                  <c:v>1.9199999999999988</c:v>
                </c:pt>
                <c:pt idx="1514">
                  <c:v>1.9599999999999966</c:v>
                </c:pt>
                <c:pt idx="1515">
                  <c:v>1.8999999999999972</c:v>
                </c:pt>
                <c:pt idx="1516">
                  <c:v>1.8799999999999955</c:v>
                </c:pt>
                <c:pt idx="1517">
                  <c:v>1.6799999999999955</c:v>
                </c:pt>
                <c:pt idx="1518">
                  <c:v>1.6599999999999966</c:v>
                </c:pt>
                <c:pt idx="1519">
                  <c:v>1.3799999999999983</c:v>
                </c:pt>
                <c:pt idx="1520">
                  <c:v>1.2999999999999972</c:v>
                </c:pt>
                <c:pt idx="1521">
                  <c:v>0.73999999999999777</c:v>
                </c:pt>
                <c:pt idx="1522">
                  <c:v>0.57999999999999829</c:v>
                </c:pt>
                <c:pt idx="1523">
                  <c:v>0.4</c:v>
                </c:pt>
                <c:pt idx="1524">
                  <c:v>0.13999999999999774</c:v>
                </c:pt>
                <c:pt idx="1525">
                  <c:v>-0.22000000000000169</c:v>
                </c:pt>
                <c:pt idx="1526">
                  <c:v>-0.34000000000000058</c:v>
                </c:pt>
                <c:pt idx="1527">
                  <c:v>-0.45999999999999941</c:v>
                </c:pt>
                <c:pt idx="1528">
                  <c:v>-1.0599999999999994</c:v>
                </c:pt>
                <c:pt idx="1529">
                  <c:v>-1.2599999999999967</c:v>
                </c:pt>
                <c:pt idx="1530">
                  <c:v>-1.219999999999996</c:v>
                </c:pt>
                <c:pt idx="1531">
                  <c:v>-1.1599999999999966</c:v>
                </c:pt>
                <c:pt idx="1532">
                  <c:v>-0.99999999999999711</c:v>
                </c:pt>
                <c:pt idx="1533">
                  <c:v>-0.79999999999999716</c:v>
                </c:pt>
                <c:pt idx="1534">
                  <c:v>-0.83999999999999775</c:v>
                </c:pt>
                <c:pt idx="1535">
                  <c:v>-0.95999999999999663</c:v>
                </c:pt>
                <c:pt idx="1536">
                  <c:v>-0.5999999999999972</c:v>
                </c:pt>
                <c:pt idx="1537">
                  <c:v>-0.5399999999999977</c:v>
                </c:pt>
                <c:pt idx="1538">
                  <c:v>-0.75999999999999945</c:v>
                </c:pt>
                <c:pt idx="1539">
                  <c:v>-0.5</c:v>
                </c:pt>
                <c:pt idx="1540">
                  <c:v>-0.44000000000000056</c:v>
                </c:pt>
                <c:pt idx="1541">
                  <c:v>-0.6</c:v>
                </c:pt>
                <c:pt idx="1542">
                  <c:v>-0.91999999999999882</c:v>
                </c:pt>
                <c:pt idx="1543">
                  <c:v>-0.55999999999999939</c:v>
                </c:pt>
                <c:pt idx="1544">
                  <c:v>-0.35999999999999943</c:v>
                </c:pt>
                <c:pt idx="1545">
                  <c:v>-8.000000000000114E-2</c:v>
                </c:pt>
                <c:pt idx="1546">
                  <c:v>-0.11999999999999886</c:v>
                </c:pt>
                <c:pt idx="1547">
                  <c:v>-0.2</c:v>
                </c:pt>
                <c:pt idx="1548">
                  <c:v>8.000000000000114E-2</c:v>
                </c:pt>
                <c:pt idx="1549">
                  <c:v>-0.21999999999999886</c:v>
                </c:pt>
                <c:pt idx="1550">
                  <c:v>-0.45999999999999941</c:v>
                </c:pt>
                <c:pt idx="1551">
                  <c:v>-0.36000000000000226</c:v>
                </c:pt>
                <c:pt idx="1552">
                  <c:v>7.9999999999998295E-2</c:v>
                </c:pt>
                <c:pt idx="1553">
                  <c:v>-6.0000000000002274E-2</c:v>
                </c:pt>
                <c:pt idx="1554">
                  <c:v>-6.0000000000002274E-2</c:v>
                </c:pt>
                <c:pt idx="1555">
                  <c:v>-8.000000000000114E-2</c:v>
                </c:pt>
                <c:pt idx="1556">
                  <c:v>-0.27999999999999831</c:v>
                </c:pt>
                <c:pt idx="1557">
                  <c:v>-0.47999999999999832</c:v>
                </c:pt>
                <c:pt idx="1558">
                  <c:v>-0.45999999999999658</c:v>
                </c:pt>
                <c:pt idx="1559">
                  <c:v>-0.25999999999999657</c:v>
                </c:pt>
                <c:pt idx="1560">
                  <c:v>-0.11999999999999603</c:v>
                </c:pt>
                <c:pt idx="1561">
                  <c:v>0.12000000000000455</c:v>
                </c:pt>
                <c:pt idx="1562">
                  <c:v>0.20000000000000567</c:v>
                </c:pt>
                <c:pt idx="1563">
                  <c:v>8.0000000000006816E-2</c:v>
                </c:pt>
                <c:pt idx="1564">
                  <c:v>-0.33999999999999486</c:v>
                </c:pt>
                <c:pt idx="1565">
                  <c:v>-7.999999999999545E-2</c:v>
                </c:pt>
                <c:pt idx="1566">
                  <c:v>-0.45999999999999941</c:v>
                </c:pt>
                <c:pt idx="1567">
                  <c:v>-0.84000000000000052</c:v>
                </c:pt>
                <c:pt idx="1568">
                  <c:v>-0.84000000000000341</c:v>
                </c:pt>
                <c:pt idx="1569">
                  <c:v>-0.26000000000000228</c:v>
                </c:pt>
                <c:pt idx="1570">
                  <c:v>-0.26000000000000228</c:v>
                </c:pt>
                <c:pt idx="1571">
                  <c:v>1.9999999999998862E-2</c:v>
                </c:pt>
                <c:pt idx="1572">
                  <c:v>0.84000000000000052</c:v>
                </c:pt>
                <c:pt idx="1573">
                  <c:v>1.1600000000000024</c:v>
                </c:pt>
                <c:pt idx="1574">
                  <c:v>1.7600000000000022</c:v>
                </c:pt>
                <c:pt idx="1575">
                  <c:v>1.4800000000000011</c:v>
                </c:pt>
                <c:pt idx="1576">
                  <c:v>1.680000000000001</c:v>
                </c:pt>
                <c:pt idx="1577">
                  <c:v>1.1599999999999995</c:v>
                </c:pt>
                <c:pt idx="1578">
                  <c:v>1.2399999999999991</c:v>
                </c:pt>
                <c:pt idx="1579">
                  <c:v>0.52000000000000024</c:v>
                </c:pt>
                <c:pt idx="1580">
                  <c:v>1.1400000000000006</c:v>
                </c:pt>
                <c:pt idx="1581">
                  <c:v>1.0800000000000012</c:v>
                </c:pt>
                <c:pt idx="1582">
                  <c:v>1.5200000000000018</c:v>
                </c:pt>
                <c:pt idx="1583">
                  <c:v>1.6799999999999997</c:v>
                </c:pt>
                <c:pt idx="1584">
                  <c:v>2.1399999999999992</c:v>
                </c:pt>
                <c:pt idx="1585">
                  <c:v>1.9599999999999995</c:v>
                </c:pt>
                <c:pt idx="1586">
                  <c:v>1.9599999999999995</c:v>
                </c:pt>
                <c:pt idx="1587">
                  <c:v>2.4799999999999995</c:v>
                </c:pt>
                <c:pt idx="1588">
                  <c:v>2.4800000000000013</c:v>
                </c:pt>
                <c:pt idx="1589">
                  <c:v>2.4400000000000004</c:v>
                </c:pt>
                <c:pt idx="1590">
                  <c:v>1.8200000000000003</c:v>
                </c:pt>
                <c:pt idx="1591">
                  <c:v>2</c:v>
                </c:pt>
                <c:pt idx="1592">
                  <c:v>1.459999999999998</c:v>
                </c:pt>
                <c:pt idx="1593">
                  <c:v>1.1199999999999974</c:v>
                </c:pt>
                <c:pt idx="1594">
                  <c:v>1.0799999999999983</c:v>
                </c:pt>
                <c:pt idx="1595">
                  <c:v>1.5199999999999989</c:v>
                </c:pt>
                <c:pt idx="1596">
                  <c:v>1.4199999999999988</c:v>
                </c:pt>
                <c:pt idx="1597">
                  <c:v>1.2200000000000002</c:v>
                </c:pt>
                <c:pt idx="1598">
                  <c:v>1.320000000000001</c:v>
                </c:pt>
                <c:pt idx="1599">
                  <c:v>0.66000000000000014</c:v>
                </c:pt>
                <c:pt idx="1600">
                  <c:v>0.3</c:v>
                </c:pt>
                <c:pt idx="1601">
                  <c:v>0</c:v>
                </c:pt>
                <c:pt idx="1602">
                  <c:v>7.999999999999971E-2</c:v>
                </c:pt>
                <c:pt idx="1603">
                  <c:v>-0.30000000000000071</c:v>
                </c:pt>
                <c:pt idx="1604">
                  <c:v>-0.27999999999999969</c:v>
                </c:pt>
                <c:pt idx="1605">
                  <c:v>-0.11999999999999958</c:v>
                </c:pt>
                <c:pt idx="1606">
                  <c:v>0.10000000000000071</c:v>
                </c:pt>
                <c:pt idx="1607">
                  <c:v>7.1054273576010023E-16</c:v>
                </c:pt>
                <c:pt idx="1608">
                  <c:v>0.10000000000000071</c:v>
                </c:pt>
                <c:pt idx="1609">
                  <c:v>7.1054273576010023E-16</c:v>
                </c:pt>
                <c:pt idx="1610">
                  <c:v>-0.15999999999999942</c:v>
                </c:pt>
                <c:pt idx="1611">
                  <c:v>-1.9999999999999574E-2</c:v>
                </c:pt>
                <c:pt idx="1612">
                  <c:v>-5.9999999999999429E-2</c:v>
                </c:pt>
                <c:pt idx="1613">
                  <c:v>-7.9999999999999002E-2</c:v>
                </c:pt>
                <c:pt idx="1614">
                  <c:v>8.0000000000000432E-2</c:v>
                </c:pt>
                <c:pt idx="1615">
                  <c:v>0.12000000000000029</c:v>
                </c:pt>
                <c:pt idx="1616">
                  <c:v>-0.15999999999999942</c:v>
                </c:pt>
                <c:pt idx="1617">
                  <c:v>-0.21999999999999958</c:v>
                </c:pt>
                <c:pt idx="1618">
                  <c:v>-0.42000000000000026</c:v>
                </c:pt>
                <c:pt idx="1619">
                  <c:v>-0.96000000000000019</c:v>
                </c:pt>
                <c:pt idx="1620">
                  <c:v>-1.0000000000000007</c:v>
                </c:pt>
                <c:pt idx="1621">
                  <c:v>-1.2600000000000009</c:v>
                </c:pt>
                <c:pt idx="1622">
                  <c:v>-1.120000000000001</c:v>
                </c:pt>
                <c:pt idx="1623">
                  <c:v>-1.1800000000000004</c:v>
                </c:pt>
                <c:pt idx="1624">
                  <c:v>-0.62000000000000099</c:v>
                </c:pt>
                <c:pt idx="1625">
                  <c:v>-0.52000000000000024</c:v>
                </c:pt>
                <c:pt idx="1626">
                  <c:v>-0.16000000000000014</c:v>
                </c:pt>
                <c:pt idx="1627">
                  <c:v>-0.26000000000000012</c:v>
                </c:pt>
                <c:pt idx="1628">
                  <c:v>0.4199999999999996</c:v>
                </c:pt>
                <c:pt idx="1629">
                  <c:v>0.46000000000000013</c:v>
                </c:pt>
                <c:pt idx="1630">
                  <c:v>0.51999999999999957</c:v>
                </c:pt>
                <c:pt idx="1631">
                  <c:v>0.35999999999999943</c:v>
                </c:pt>
                <c:pt idx="1632">
                  <c:v>0.17999999999999972</c:v>
                </c:pt>
                <c:pt idx="1633">
                  <c:v>-0.10000000000000035</c:v>
                </c:pt>
                <c:pt idx="1634">
                  <c:v>-0.50000000000000033</c:v>
                </c:pt>
                <c:pt idx="1635">
                  <c:v>-0.6</c:v>
                </c:pt>
                <c:pt idx="1636">
                  <c:v>-0.68</c:v>
                </c:pt>
                <c:pt idx="1637">
                  <c:v>-0.7000000000000004</c:v>
                </c:pt>
                <c:pt idx="1638">
                  <c:v>-0.78000000000000047</c:v>
                </c:pt>
                <c:pt idx="1639">
                  <c:v>-0.26000000000000051</c:v>
                </c:pt>
                <c:pt idx="1640">
                  <c:v>-0.40000000000000036</c:v>
                </c:pt>
                <c:pt idx="1641">
                  <c:v>-0.24000000000000021</c:v>
                </c:pt>
                <c:pt idx="1642">
                  <c:v>4.0000000000000216E-2</c:v>
                </c:pt>
                <c:pt idx="1643">
                  <c:v>2.0000000000000285E-2</c:v>
                </c:pt>
                <c:pt idx="1644">
                  <c:v>-0.33999999999999952</c:v>
                </c:pt>
                <c:pt idx="1645">
                  <c:v>-0.17999999999999935</c:v>
                </c:pt>
                <c:pt idx="1646">
                  <c:v>-0.3999999999999993</c:v>
                </c:pt>
                <c:pt idx="1647">
                  <c:v>-0.55999999999999983</c:v>
                </c:pt>
                <c:pt idx="1648">
                  <c:v>-0.55999999999999983</c:v>
                </c:pt>
                <c:pt idx="1649">
                  <c:v>-0.25999999999999979</c:v>
                </c:pt>
                <c:pt idx="1650">
                  <c:v>-0.44000000000000022</c:v>
                </c:pt>
                <c:pt idx="1651">
                  <c:v>-0.26000000000000051</c:v>
                </c:pt>
                <c:pt idx="1652">
                  <c:v>-0.36000000000000015</c:v>
                </c:pt>
                <c:pt idx="1653">
                  <c:v>-0.80000000000000038</c:v>
                </c:pt>
                <c:pt idx="1654">
                  <c:v>-0.94000000000000061</c:v>
                </c:pt>
                <c:pt idx="1655">
                  <c:v>-1.0200000000000002</c:v>
                </c:pt>
                <c:pt idx="1656">
                  <c:v>-1.2400000000000002</c:v>
                </c:pt>
                <c:pt idx="1657">
                  <c:v>-1.0000000000000004</c:v>
                </c:pt>
                <c:pt idx="1658">
                  <c:v>-1.2400000000000002</c:v>
                </c:pt>
                <c:pt idx="1659">
                  <c:v>-1.3</c:v>
                </c:pt>
                <c:pt idx="1660">
                  <c:v>-1.0399999999999998</c:v>
                </c:pt>
                <c:pt idx="1661">
                  <c:v>-0.77999999999999969</c:v>
                </c:pt>
                <c:pt idx="1662">
                  <c:v>-0.81999999999999962</c:v>
                </c:pt>
                <c:pt idx="1663">
                  <c:v>-0.19999999999999965</c:v>
                </c:pt>
                <c:pt idx="1664">
                  <c:v>-0.17999999999999972</c:v>
                </c:pt>
                <c:pt idx="1665">
                  <c:v>-0.21999999999999992</c:v>
                </c:pt>
                <c:pt idx="1666">
                  <c:v>-0.35999999999999976</c:v>
                </c:pt>
                <c:pt idx="1667">
                  <c:v>-0.4</c:v>
                </c:pt>
                <c:pt idx="1668">
                  <c:v>-0.51999999999999957</c:v>
                </c:pt>
                <c:pt idx="1669">
                  <c:v>-0.27999999999999969</c:v>
                </c:pt>
                <c:pt idx="1670">
                  <c:v>-3.9999999999999501E-2</c:v>
                </c:pt>
                <c:pt idx="1671">
                  <c:v>0.2</c:v>
                </c:pt>
                <c:pt idx="1672">
                  <c:v>0.28000000000000008</c:v>
                </c:pt>
                <c:pt idx="1673">
                  <c:v>0.38000000000000006</c:v>
                </c:pt>
                <c:pt idx="1674">
                  <c:v>0.24000000000000021</c:v>
                </c:pt>
                <c:pt idx="1675">
                  <c:v>0.28000000000000008</c:v>
                </c:pt>
                <c:pt idx="1676">
                  <c:v>0.1600000000000005</c:v>
                </c:pt>
                <c:pt idx="1677">
                  <c:v>7.1054273576010023E-16</c:v>
                </c:pt>
                <c:pt idx="1678">
                  <c:v>-0.55999999999999939</c:v>
                </c:pt>
                <c:pt idx="1679">
                  <c:v>-0.63999999999999946</c:v>
                </c:pt>
                <c:pt idx="1680">
                  <c:v>-1.1199999999999997</c:v>
                </c:pt>
                <c:pt idx="1681">
                  <c:v>-1.1800000000000002</c:v>
                </c:pt>
                <c:pt idx="1682">
                  <c:v>-1.1400000000000006</c:v>
                </c:pt>
                <c:pt idx="1683">
                  <c:v>-0.80000000000000071</c:v>
                </c:pt>
                <c:pt idx="1684">
                  <c:v>-0.40000000000000108</c:v>
                </c:pt>
                <c:pt idx="1685">
                  <c:v>-0.32000000000000101</c:v>
                </c:pt>
                <c:pt idx="1686">
                  <c:v>-0.18000000000000077</c:v>
                </c:pt>
                <c:pt idx="1687">
                  <c:v>-0.1600000000000005</c:v>
                </c:pt>
                <c:pt idx="1688">
                  <c:v>-0.10000000000000035</c:v>
                </c:pt>
                <c:pt idx="1689">
                  <c:v>-0.48000000000000009</c:v>
                </c:pt>
                <c:pt idx="1690">
                  <c:v>-0.23999999999999985</c:v>
                </c:pt>
                <c:pt idx="1691">
                  <c:v>-0.55999999999999939</c:v>
                </c:pt>
                <c:pt idx="1692">
                  <c:v>-0.73999999999999955</c:v>
                </c:pt>
                <c:pt idx="1693">
                  <c:v>-0.67999999999999972</c:v>
                </c:pt>
                <c:pt idx="1694">
                  <c:v>-0.57999999999999974</c:v>
                </c:pt>
                <c:pt idx="1695">
                  <c:v>-0.6399999999999999</c:v>
                </c:pt>
                <c:pt idx="1696">
                  <c:v>-0.31999999999999995</c:v>
                </c:pt>
                <c:pt idx="1697">
                  <c:v>-0.21999999999999958</c:v>
                </c:pt>
                <c:pt idx="1698">
                  <c:v>8.0000000000000779E-2</c:v>
                </c:pt>
                <c:pt idx="1699">
                  <c:v>7.1054273576010023E-16</c:v>
                </c:pt>
                <c:pt idx="1700">
                  <c:v>4.000000000000057E-2</c:v>
                </c:pt>
                <c:pt idx="1701">
                  <c:v>-9.9999999999999645E-2</c:v>
                </c:pt>
                <c:pt idx="1702">
                  <c:v>0.1</c:v>
                </c:pt>
                <c:pt idx="1703">
                  <c:v>-0.11999999999999993</c:v>
                </c:pt>
                <c:pt idx="1704">
                  <c:v>-0.13999999999999951</c:v>
                </c:pt>
                <c:pt idx="1705">
                  <c:v>-5.9999999999999429E-2</c:v>
                </c:pt>
                <c:pt idx="1706">
                  <c:v>0.18000000000000044</c:v>
                </c:pt>
                <c:pt idx="1707">
                  <c:v>8.0000000000000432E-2</c:v>
                </c:pt>
                <c:pt idx="1708">
                  <c:v>6.0000000000000143E-2</c:v>
                </c:pt>
                <c:pt idx="1709">
                  <c:v>-0.28000000000000042</c:v>
                </c:pt>
                <c:pt idx="1710">
                  <c:v>-0.56000000000000083</c:v>
                </c:pt>
                <c:pt idx="1711">
                  <c:v>-0.54000000000000092</c:v>
                </c:pt>
                <c:pt idx="1712">
                  <c:v>-0.42000000000000098</c:v>
                </c:pt>
                <c:pt idx="1713">
                  <c:v>-0.44000000000000095</c:v>
                </c:pt>
                <c:pt idx="1714">
                  <c:v>-0.54000000000000092</c:v>
                </c:pt>
                <c:pt idx="1715">
                  <c:v>-0.88000000000000045</c:v>
                </c:pt>
                <c:pt idx="1716">
                  <c:v>-1.3000000000000003</c:v>
                </c:pt>
                <c:pt idx="1717">
                  <c:v>-1.4600000000000002</c:v>
                </c:pt>
                <c:pt idx="1718">
                  <c:v>-1.2600000000000002</c:v>
                </c:pt>
                <c:pt idx="1719">
                  <c:v>-0.82</c:v>
                </c:pt>
                <c:pt idx="1720">
                  <c:v>-0.33999999999999986</c:v>
                </c:pt>
                <c:pt idx="1721">
                  <c:v>3.5527136788005011E-16</c:v>
                </c:pt>
                <c:pt idx="1722">
                  <c:v>0.22000000000000028</c:v>
                </c:pt>
                <c:pt idx="1723">
                  <c:v>2.0000000000000285E-2</c:v>
                </c:pt>
                <c:pt idx="1724">
                  <c:v>-0.25999999999999979</c:v>
                </c:pt>
                <c:pt idx="1725">
                  <c:v>6.0000000000000143E-2</c:v>
                </c:pt>
                <c:pt idx="1726">
                  <c:v>-0.31999999999999995</c:v>
                </c:pt>
                <c:pt idx="1727">
                  <c:v>-0.82</c:v>
                </c:pt>
                <c:pt idx="1728">
                  <c:v>-0.65999999999999981</c:v>
                </c:pt>
                <c:pt idx="1729">
                  <c:v>-0.61999999999999955</c:v>
                </c:pt>
                <c:pt idx="1730">
                  <c:v>-1.0799999999999996</c:v>
                </c:pt>
                <c:pt idx="1731">
                  <c:v>-0.83999999999999986</c:v>
                </c:pt>
                <c:pt idx="1732">
                  <c:v>-0.98000000000000009</c:v>
                </c:pt>
                <c:pt idx="1733">
                  <c:v>-0.82000000000000028</c:v>
                </c:pt>
                <c:pt idx="1734">
                  <c:v>-0.76000000000000012</c:v>
                </c:pt>
                <c:pt idx="1735">
                  <c:v>-0.8600000000000001</c:v>
                </c:pt>
                <c:pt idx="1736">
                  <c:v>-0.82</c:v>
                </c:pt>
                <c:pt idx="1737">
                  <c:v>-0.85999999999999943</c:v>
                </c:pt>
                <c:pt idx="1738">
                  <c:v>-1.5599999999999994</c:v>
                </c:pt>
                <c:pt idx="1739">
                  <c:v>-1.7599999999999993</c:v>
                </c:pt>
                <c:pt idx="1740">
                  <c:v>-2.3399999999999994</c:v>
                </c:pt>
                <c:pt idx="1741">
                  <c:v>-2.54</c:v>
                </c:pt>
                <c:pt idx="1742">
                  <c:v>-2.7</c:v>
                </c:pt>
                <c:pt idx="1743">
                  <c:v>-3.1000000000000005</c:v>
                </c:pt>
                <c:pt idx="1744">
                  <c:v>-3.5400000000000005</c:v>
                </c:pt>
                <c:pt idx="1745">
                  <c:v>-3.3400000000000007</c:v>
                </c:pt>
                <c:pt idx="1746">
                  <c:v>-3.7000000000000015</c:v>
                </c:pt>
                <c:pt idx="1747">
                  <c:v>-3.8200000000000003</c:v>
                </c:pt>
                <c:pt idx="1748">
                  <c:v>-3.5400000000000005</c:v>
                </c:pt>
                <c:pt idx="1749">
                  <c:v>-3.7600000000000007</c:v>
                </c:pt>
                <c:pt idx="1750">
                  <c:v>-3.9800000000000004</c:v>
                </c:pt>
                <c:pt idx="1751">
                  <c:v>-4.8600000000000003</c:v>
                </c:pt>
                <c:pt idx="1752">
                  <c:v>-5.44</c:v>
                </c:pt>
                <c:pt idx="1753">
                  <c:v>-6.04</c:v>
                </c:pt>
                <c:pt idx="1754">
                  <c:v>-6.02</c:v>
                </c:pt>
                <c:pt idx="1755">
                  <c:v>-6.4799999999999995</c:v>
                </c:pt>
                <c:pt idx="1756">
                  <c:v>-6.2</c:v>
                </c:pt>
                <c:pt idx="1757">
                  <c:v>-6.419999999999999</c:v>
                </c:pt>
                <c:pt idx="1758">
                  <c:v>-6.8599999999999994</c:v>
                </c:pt>
                <c:pt idx="1759">
                  <c:v>-7.26</c:v>
                </c:pt>
                <c:pt idx="1760">
                  <c:v>-7.4599999999999991</c:v>
                </c:pt>
                <c:pt idx="1761">
                  <c:v>-7.7199999999999989</c:v>
                </c:pt>
                <c:pt idx="1762">
                  <c:v>-7.6199999999999992</c:v>
                </c:pt>
                <c:pt idx="1763">
                  <c:v>-7.2999999999999989</c:v>
                </c:pt>
                <c:pt idx="1764">
                  <c:v>-7.0799999999999983</c:v>
                </c:pt>
                <c:pt idx="1765">
                  <c:v>-6.8400000000000007</c:v>
                </c:pt>
                <c:pt idx="1766">
                  <c:v>-7.1400000000000006</c:v>
                </c:pt>
                <c:pt idx="1767">
                  <c:v>-7.160000000000001</c:v>
                </c:pt>
                <c:pt idx="1768">
                  <c:v>-7</c:v>
                </c:pt>
                <c:pt idx="1769">
                  <c:v>-6.82</c:v>
                </c:pt>
                <c:pt idx="1770">
                  <c:v>-6.4800000000000013</c:v>
                </c:pt>
                <c:pt idx="1771">
                  <c:v>-5.3800000000000008</c:v>
                </c:pt>
                <c:pt idx="1772">
                  <c:v>-4.5600000000000005</c:v>
                </c:pt>
                <c:pt idx="1773">
                  <c:v>-4.080000000000001</c:v>
                </c:pt>
                <c:pt idx="1774">
                  <c:v>-3.3600000000000008</c:v>
                </c:pt>
                <c:pt idx="1775">
                  <c:v>-2.7400000000000007</c:v>
                </c:pt>
                <c:pt idx="1776">
                  <c:v>-2.44</c:v>
                </c:pt>
                <c:pt idx="1777">
                  <c:v>-2.2600000000000002</c:v>
                </c:pt>
                <c:pt idx="1778">
                  <c:v>-1.7800000000000005</c:v>
                </c:pt>
                <c:pt idx="1779">
                  <c:v>-1.620000000000001</c:v>
                </c:pt>
                <c:pt idx="1780">
                  <c:v>-1.4800000000000011</c:v>
                </c:pt>
                <c:pt idx="1781">
                  <c:v>-1.0200000000000009</c:v>
                </c:pt>
                <c:pt idx="1782">
                  <c:v>-0.48000000000000115</c:v>
                </c:pt>
                <c:pt idx="1783">
                  <c:v>-0.90000000000000069</c:v>
                </c:pt>
                <c:pt idx="1784">
                  <c:v>-0.62000000000000033</c:v>
                </c:pt>
                <c:pt idx="1785">
                  <c:v>-0.43999999999999984</c:v>
                </c:pt>
                <c:pt idx="1786">
                  <c:v>-1.0400000000000005</c:v>
                </c:pt>
                <c:pt idx="1787">
                  <c:v>-1.1600000000000001</c:v>
                </c:pt>
                <c:pt idx="1788">
                  <c:v>-0.92000000000000026</c:v>
                </c:pt>
                <c:pt idx="1789">
                  <c:v>-0.88000000000000045</c:v>
                </c:pt>
                <c:pt idx="1790">
                  <c:v>-1.2800000000000005</c:v>
                </c:pt>
                <c:pt idx="1791">
                  <c:v>-0.8</c:v>
                </c:pt>
                <c:pt idx="1792">
                  <c:v>-0.9</c:v>
                </c:pt>
                <c:pt idx="1793">
                  <c:v>-0.83999999999999986</c:v>
                </c:pt>
                <c:pt idx="1794">
                  <c:v>-0.95999999999999941</c:v>
                </c:pt>
                <c:pt idx="1795">
                  <c:v>-0.6</c:v>
                </c:pt>
                <c:pt idx="1796">
                  <c:v>-0.72000000000000031</c:v>
                </c:pt>
                <c:pt idx="1797">
                  <c:v>-0.6</c:v>
                </c:pt>
                <c:pt idx="1798">
                  <c:v>-7.1054273576010023E-16</c:v>
                </c:pt>
                <c:pt idx="1799">
                  <c:v>-0.2000000000000007</c:v>
                </c:pt>
                <c:pt idx="1800">
                  <c:v>-0.40000000000000069</c:v>
                </c:pt>
                <c:pt idx="1801">
                  <c:v>-0.2000000000000007</c:v>
                </c:pt>
                <c:pt idx="1802">
                  <c:v>-0.14000000000000057</c:v>
                </c:pt>
                <c:pt idx="1803">
                  <c:v>-0.7</c:v>
                </c:pt>
                <c:pt idx="1804">
                  <c:v>-0.18000000000000044</c:v>
                </c:pt>
                <c:pt idx="1805">
                  <c:v>0.36000000000000015</c:v>
                </c:pt>
                <c:pt idx="1806">
                  <c:v>0.48000000000000043</c:v>
                </c:pt>
                <c:pt idx="1807">
                  <c:v>0.73999999999999988</c:v>
                </c:pt>
                <c:pt idx="1808">
                  <c:v>1.4199999999999995</c:v>
                </c:pt>
                <c:pt idx="1809">
                  <c:v>1.8199999999999996</c:v>
                </c:pt>
                <c:pt idx="1810">
                  <c:v>1.6199999999999997</c:v>
                </c:pt>
                <c:pt idx="1811">
                  <c:v>1.6799999999999997</c:v>
                </c:pt>
                <c:pt idx="1812">
                  <c:v>2.2199999999999998</c:v>
                </c:pt>
                <c:pt idx="1813">
                  <c:v>2.3600000000000003</c:v>
                </c:pt>
                <c:pt idx="1814">
                  <c:v>1.9400000000000006</c:v>
                </c:pt>
                <c:pt idx="1815">
                  <c:v>2.6400000000000006</c:v>
                </c:pt>
                <c:pt idx="1816">
                  <c:v>2.9400000000000004</c:v>
                </c:pt>
                <c:pt idx="1817">
                  <c:v>2.3000000000000007</c:v>
                </c:pt>
                <c:pt idx="1818">
                  <c:v>2.2600000000000002</c:v>
                </c:pt>
                <c:pt idx="1819">
                  <c:v>2.4199999999999995</c:v>
                </c:pt>
                <c:pt idx="1820">
                  <c:v>2.4199999999999995</c:v>
                </c:pt>
                <c:pt idx="1821">
                  <c:v>2.3999999999999986</c:v>
                </c:pt>
                <c:pt idx="1822">
                  <c:v>2.7399999999999993</c:v>
                </c:pt>
                <c:pt idx="1823">
                  <c:v>2.9599999999999995</c:v>
                </c:pt>
                <c:pt idx="1824">
                  <c:v>2.7799999999999989</c:v>
                </c:pt>
                <c:pt idx="1825">
                  <c:v>2.4999999999999991</c:v>
                </c:pt>
                <c:pt idx="1826">
                  <c:v>2.3600000000000003</c:v>
                </c:pt>
                <c:pt idx="1827">
                  <c:v>1.8399999999999999</c:v>
                </c:pt>
                <c:pt idx="1828">
                  <c:v>1.7199999999999995</c:v>
                </c:pt>
                <c:pt idx="1829">
                  <c:v>1.56</c:v>
                </c:pt>
                <c:pt idx="1830">
                  <c:v>1.319999999999999</c:v>
                </c:pt>
                <c:pt idx="1831">
                  <c:v>1.1799999999999997</c:v>
                </c:pt>
                <c:pt idx="1832">
                  <c:v>1.5599999999999994</c:v>
                </c:pt>
                <c:pt idx="1833">
                  <c:v>1.2600000000000009</c:v>
                </c:pt>
              </c:numCache>
            </c:numRef>
          </c:xVal>
          <c:yVal>
            <c:numRef>
              <c:f>'62G_15'!$A$2:$A$1835</c:f>
              <c:numCache>
                <c:formatCode>General</c:formatCode>
                <c:ptCount val="1834"/>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numCache>
            </c:numRef>
          </c:yVal>
          <c:smooth val="1"/>
          <c:extLst>
            <c:ext xmlns:c16="http://schemas.microsoft.com/office/drawing/2014/chart" uri="{C3380CC4-5D6E-409C-BE32-E72D297353CC}">
              <c16:uniqueId val="{00000002-EF4A-46B0-88CD-CE450821BA0C}"/>
            </c:ext>
          </c:extLst>
        </c:ser>
        <c:ser>
          <c:idx val="0"/>
          <c:order val="3"/>
          <c:tx>
            <c:strRef>
              <c:f>'62G_15'!$R$1</c:f>
              <c:strCache>
                <c:ptCount val="1"/>
                <c:pt idx="0">
                  <c:v>2018-2019</c:v>
                </c:pt>
              </c:strCache>
            </c:strRef>
          </c:tx>
          <c:spPr>
            <a:ln w="12700">
              <a:solidFill>
                <a:schemeClr val="bg2">
                  <a:lumMod val="75000"/>
                </a:schemeClr>
              </a:solidFill>
            </a:ln>
          </c:spPr>
          <c:marker>
            <c:symbol val="none"/>
          </c:marker>
          <c:xVal>
            <c:numRef>
              <c:f>'62G_15'!$R$2:$R$1835</c:f>
              <c:numCache>
                <c:formatCode>General</c:formatCode>
                <c:ptCount val="1834"/>
                <c:pt idx="5">
                  <c:v>0.63999999999999946</c:v>
                </c:pt>
                <c:pt idx="6">
                  <c:v>0.75999999999999945</c:v>
                </c:pt>
                <c:pt idx="7">
                  <c:v>0.82</c:v>
                </c:pt>
                <c:pt idx="8">
                  <c:v>0.66000000000000014</c:v>
                </c:pt>
                <c:pt idx="9">
                  <c:v>0.43999999999999984</c:v>
                </c:pt>
                <c:pt idx="10">
                  <c:v>0.46000000000000013</c:v>
                </c:pt>
                <c:pt idx="11">
                  <c:v>0.14000000000000021</c:v>
                </c:pt>
                <c:pt idx="12">
                  <c:v>8.0000000000000432E-2</c:v>
                </c:pt>
                <c:pt idx="13">
                  <c:v>0.18000000000000044</c:v>
                </c:pt>
                <c:pt idx="14">
                  <c:v>-3.9999999999999501E-2</c:v>
                </c:pt>
                <c:pt idx="15">
                  <c:v>-0.49999999999999967</c:v>
                </c:pt>
                <c:pt idx="16">
                  <c:v>-0.51999999999999991</c:v>
                </c:pt>
                <c:pt idx="17">
                  <c:v>-0.7000000000000004</c:v>
                </c:pt>
                <c:pt idx="18">
                  <c:v>-1.0200000000000002</c:v>
                </c:pt>
                <c:pt idx="19">
                  <c:v>-1.0400000000000005</c:v>
                </c:pt>
                <c:pt idx="20">
                  <c:v>-1.0200000000000002</c:v>
                </c:pt>
                <c:pt idx="21">
                  <c:v>-1.08</c:v>
                </c:pt>
                <c:pt idx="22">
                  <c:v>-1.0399999999999998</c:v>
                </c:pt>
                <c:pt idx="23">
                  <c:v>-1</c:v>
                </c:pt>
                <c:pt idx="24">
                  <c:v>-1.02</c:v>
                </c:pt>
                <c:pt idx="25">
                  <c:v>-1.2</c:v>
                </c:pt>
                <c:pt idx="26">
                  <c:v>-1.4600000000000002</c:v>
                </c:pt>
                <c:pt idx="27">
                  <c:v>-1.36</c:v>
                </c:pt>
                <c:pt idx="28">
                  <c:v>-1.36</c:v>
                </c:pt>
                <c:pt idx="29">
                  <c:v>-1.2600000000000002</c:v>
                </c:pt>
                <c:pt idx="30">
                  <c:v>-1.0600000000000005</c:v>
                </c:pt>
                <c:pt idx="31">
                  <c:v>-0.76000000000000045</c:v>
                </c:pt>
                <c:pt idx="32">
                  <c:v>-0.72000000000000031</c:v>
                </c:pt>
                <c:pt idx="33">
                  <c:v>-0.52000000000000024</c:v>
                </c:pt>
                <c:pt idx="34">
                  <c:v>-0.34000000000000019</c:v>
                </c:pt>
                <c:pt idx="35">
                  <c:v>-0.35999999999999976</c:v>
                </c:pt>
                <c:pt idx="36">
                  <c:v>-0.21999999999999958</c:v>
                </c:pt>
                <c:pt idx="37">
                  <c:v>-0.51999999999999957</c:v>
                </c:pt>
                <c:pt idx="38">
                  <c:v>-0.61999999999999955</c:v>
                </c:pt>
                <c:pt idx="39">
                  <c:v>-0.83999999999999952</c:v>
                </c:pt>
                <c:pt idx="40">
                  <c:v>-0.81999999999999962</c:v>
                </c:pt>
                <c:pt idx="41">
                  <c:v>-0.99999999999999967</c:v>
                </c:pt>
                <c:pt idx="42">
                  <c:v>-1.0799999999999996</c:v>
                </c:pt>
                <c:pt idx="43">
                  <c:v>-1.1599999999999995</c:v>
                </c:pt>
                <c:pt idx="44">
                  <c:v>-1.1999999999999995</c:v>
                </c:pt>
                <c:pt idx="45">
                  <c:v>-1.2999999999999994</c:v>
                </c:pt>
                <c:pt idx="46">
                  <c:v>-1.1199999999999997</c:v>
                </c:pt>
                <c:pt idx="47">
                  <c:v>-1.02</c:v>
                </c:pt>
                <c:pt idx="48">
                  <c:v>-1.1000000000000001</c:v>
                </c:pt>
                <c:pt idx="49">
                  <c:v>-1.3800000000000001</c:v>
                </c:pt>
                <c:pt idx="50">
                  <c:v>-1.6600000000000001</c:v>
                </c:pt>
                <c:pt idx="51">
                  <c:v>-2.1800000000000002</c:v>
                </c:pt>
                <c:pt idx="52">
                  <c:v>-2.1800000000000002</c:v>
                </c:pt>
                <c:pt idx="53">
                  <c:v>-2.2600000000000002</c:v>
                </c:pt>
                <c:pt idx="54">
                  <c:v>-2.16</c:v>
                </c:pt>
                <c:pt idx="55">
                  <c:v>-2.3600000000000003</c:v>
                </c:pt>
                <c:pt idx="56">
                  <c:v>-2.4200000000000004</c:v>
                </c:pt>
                <c:pt idx="57">
                  <c:v>-2.84</c:v>
                </c:pt>
                <c:pt idx="58">
                  <c:v>-3.0199999999999996</c:v>
                </c:pt>
                <c:pt idx="59">
                  <c:v>-3.0199999999999996</c:v>
                </c:pt>
                <c:pt idx="60">
                  <c:v>-2.9799999999999995</c:v>
                </c:pt>
                <c:pt idx="61">
                  <c:v>-3.1199999999999997</c:v>
                </c:pt>
                <c:pt idx="62">
                  <c:v>-3.0599999999999996</c:v>
                </c:pt>
                <c:pt idx="63">
                  <c:v>-3.4599999999999995</c:v>
                </c:pt>
                <c:pt idx="64">
                  <c:v>-3.5999999999999992</c:v>
                </c:pt>
                <c:pt idx="65">
                  <c:v>-3.9599999999999995</c:v>
                </c:pt>
                <c:pt idx="66">
                  <c:v>-4.1399999999999997</c:v>
                </c:pt>
                <c:pt idx="67">
                  <c:v>-4.2</c:v>
                </c:pt>
                <c:pt idx="68">
                  <c:v>-4.28</c:v>
                </c:pt>
                <c:pt idx="69">
                  <c:v>-4.58</c:v>
                </c:pt>
                <c:pt idx="70">
                  <c:v>-4.62</c:v>
                </c:pt>
                <c:pt idx="71">
                  <c:v>-4.5199999999999996</c:v>
                </c:pt>
                <c:pt idx="72">
                  <c:v>-4.84</c:v>
                </c:pt>
                <c:pt idx="73">
                  <c:v>-4.6599999999999993</c:v>
                </c:pt>
                <c:pt idx="74">
                  <c:v>-4.8599999999999994</c:v>
                </c:pt>
                <c:pt idx="75">
                  <c:v>-4.84</c:v>
                </c:pt>
                <c:pt idx="76">
                  <c:v>-5</c:v>
                </c:pt>
                <c:pt idx="77">
                  <c:v>-4.9000000000000004</c:v>
                </c:pt>
                <c:pt idx="78">
                  <c:v>-4.6400000000000006</c:v>
                </c:pt>
                <c:pt idx="79">
                  <c:v>-4.42</c:v>
                </c:pt>
                <c:pt idx="80">
                  <c:v>-3.9400000000000004</c:v>
                </c:pt>
                <c:pt idx="81">
                  <c:v>-3.7600000000000007</c:v>
                </c:pt>
                <c:pt idx="82">
                  <c:v>-3.7600000000000007</c:v>
                </c:pt>
                <c:pt idx="83">
                  <c:v>-3.78</c:v>
                </c:pt>
                <c:pt idx="84">
                  <c:v>-3.4400000000000004</c:v>
                </c:pt>
                <c:pt idx="85">
                  <c:v>-3.3600000000000008</c:v>
                </c:pt>
                <c:pt idx="86">
                  <c:v>-3.1800000000000006</c:v>
                </c:pt>
                <c:pt idx="87">
                  <c:v>-2.6800000000000006</c:v>
                </c:pt>
                <c:pt idx="88">
                  <c:v>-2.4400000000000004</c:v>
                </c:pt>
                <c:pt idx="89">
                  <c:v>-2.3200000000000003</c:v>
                </c:pt>
                <c:pt idx="90">
                  <c:v>-2.2400000000000002</c:v>
                </c:pt>
                <c:pt idx="91">
                  <c:v>-2.1799999999999997</c:v>
                </c:pt>
                <c:pt idx="92">
                  <c:v>-2.38</c:v>
                </c:pt>
                <c:pt idx="93">
                  <c:v>-2.4399999999999995</c:v>
                </c:pt>
                <c:pt idx="94">
                  <c:v>-2.4399999999999995</c:v>
                </c:pt>
                <c:pt idx="95">
                  <c:v>-2.0799999999999996</c:v>
                </c:pt>
                <c:pt idx="96">
                  <c:v>-1.7</c:v>
                </c:pt>
                <c:pt idx="97">
                  <c:v>-1.2600000000000002</c:v>
                </c:pt>
                <c:pt idx="98">
                  <c:v>-1.0800000000000005</c:v>
                </c:pt>
                <c:pt idx="99">
                  <c:v>-0.86000000000000054</c:v>
                </c:pt>
                <c:pt idx="100">
                  <c:v>-1.1800000000000004</c:v>
                </c:pt>
                <c:pt idx="101">
                  <c:v>-1.0400000000000005</c:v>
                </c:pt>
                <c:pt idx="102">
                  <c:v>-1.2600000000000005</c:v>
                </c:pt>
                <c:pt idx="103">
                  <c:v>-0.90000000000000036</c:v>
                </c:pt>
                <c:pt idx="104">
                  <c:v>-1.0200000000000002</c:v>
                </c:pt>
                <c:pt idx="105">
                  <c:v>-0.88000000000000012</c:v>
                </c:pt>
                <c:pt idx="106">
                  <c:v>-0.99999999999999967</c:v>
                </c:pt>
                <c:pt idx="107">
                  <c:v>-0.67999999999999972</c:v>
                </c:pt>
                <c:pt idx="108">
                  <c:v>-0.83999999999999952</c:v>
                </c:pt>
                <c:pt idx="109">
                  <c:v>-0.29999999999999966</c:v>
                </c:pt>
                <c:pt idx="110">
                  <c:v>-0.21999999999999992</c:v>
                </c:pt>
                <c:pt idx="111">
                  <c:v>-0.12000000000000029</c:v>
                </c:pt>
                <c:pt idx="112">
                  <c:v>-8.0000000000000071E-2</c:v>
                </c:pt>
                <c:pt idx="113">
                  <c:v>-0.38000000000000045</c:v>
                </c:pt>
                <c:pt idx="114">
                  <c:v>-0.92000000000000026</c:v>
                </c:pt>
                <c:pt idx="115">
                  <c:v>-0.76000000000000012</c:v>
                </c:pt>
                <c:pt idx="116">
                  <c:v>-0.98000000000000009</c:v>
                </c:pt>
                <c:pt idx="117">
                  <c:v>-1.4</c:v>
                </c:pt>
                <c:pt idx="118">
                  <c:v>-1.22</c:v>
                </c:pt>
                <c:pt idx="119">
                  <c:v>-0.95999999999999974</c:v>
                </c:pt>
                <c:pt idx="120">
                  <c:v>-1.3199999999999996</c:v>
                </c:pt>
                <c:pt idx="121">
                  <c:v>-1.1199999999999997</c:v>
                </c:pt>
                <c:pt idx="122">
                  <c:v>-0.87999999999999967</c:v>
                </c:pt>
                <c:pt idx="123">
                  <c:v>-0.75999999999999979</c:v>
                </c:pt>
                <c:pt idx="124">
                  <c:v>-0.87999999999999967</c:v>
                </c:pt>
                <c:pt idx="125">
                  <c:v>-0.55999999999999983</c:v>
                </c:pt>
                <c:pt idx="126">
                  <c:v>-0.95999999999999974</c:v>
                </c:pt>
                <c:pt idx="127">
                  <c:v>-0.9399999999999995</c:v>
                </c:pt>
                <c:pt idx="128">
                  <c:v>-1.1599999999999995</c:v>
                </c:pt>
                <c:pt idx="129">
                  <c:v>-1.1999999999999997</c:v>
                </c:pt>
                <c:pt idx="130">
                  <c:v>-1.6199999999999997</c:v>
                </c:pt>
                <c:pt idx="131">
                  <c:v>-1.1399999999999999</c:v>
                </c:pt>
                <c:pt idx="132">
                  <c:v>-1.2200000000000002</c:v>
                </c:pt>
                <c:pt idx="133">
                  <c:v>-1.1600000000000001</c:v>
                </c:pt>
                <c:pt idx="134">
                  <c:v>-1.1000000000000003</c:v>
                </c:pt>
                <c:pt idx="135">
                  <c:v>-1.1800000000000008</c:v>
                </c:pt>
                <c:pt idx="136">
                  <c:v>-1.7000000000000006</c:v>
                </c:pt>
                <c:pt idx="137">
                  <c:v>-1.8000000000000007</c:v>
                </c:pt>
                <c:pt idx="138">
                  <c:v>-1.6600000000000008</c:v>
                </c:pt>
                <c:pt idx="139">
                  <c:v>-2.1200000000000006</c:v>
                </c:pt>
                <c:pt idx="140">
                  <c:v>-1.9400000000000002</c:v>
                </c:pt>
                <c:pt idx="141">
                  <c:v>-1.8199999999999998</c:v>
                </c:pt>
                <c:pt idx="142">
                  <c:v>-1.98</c:v>
                </c:pt>
                <c:pt idx="143">
                  <c:v>-2.1599999999999997</c:v>
                </c:pt>
                <c:pt idx="144">
                  <c:v>-2.0799999999999996</c:v>
                </c:pt>
                <c:pt idx="145">
                  <c:v>-2.2999999999999998</c:v>
                </c:pt>
                <c:pt idx="146">
                  <c:v>-2.38</c:v>
                </c:pt>
                <c:pt idx="147">
                  <c:v>-2.1799999999999997</c:v>
                </c:pt>
                <c:pt idx="148">
                  <c:v>-2.3199999999999998</c:v>
                </c:pt>
                <c:pt idx="149">
                  <c:v>-2.2999999999999998</c:v>
                </c:pt>
                <c:pt idx="150">
                  <c:v>-2.1399999999999997</c:v>
                </c:pt>
                <c:pt idx="151">
                  <c:v>-1.8599999999999999</c:v>
                </c:pt>
                <c:pt idx="152">
                  <c:v>-1.8800000000000001</c:v>
                </c:pt>
                <c:pt idx="153">
                  <c:v>-2</c:v>
                </c:pt>
                <c:pt idx="154">
                  <c:v>-1.94</c:v>
                </c:pt>
                <c:pt idx="155">
                  <c:v>-1.8999999999999997</c:v>
                </c:pt>
                <c:pt idx="156">
                  <c:v>-2.0599999999999996</c:v>
                </c:pt>
                <c:pt idx="157">
                  <c:v>-2.3199999999999994</c:v>
                </c:pt>
                <c:pt idx="158">
                  <c:v>-2.1799999999999997</c:v>
                </c:pt>
                <c:pt idx="159">
                  <c:v>-2.2800000000000002</c:v>
                </c:pt>
                <c:pt idx="160">
                  <c:v>-2.1000000000000005</c:v>
                </c:pt>
                <c:pt idx="161">
                  <c:v>-1.8800000000000003</c:v>
                </c:pt>
                <c:pt idx="162">
                  <c:v>-1.7400000000000002</c:v>
                </c:pt>
                <c:pt idx="163">
                  <c:v>-1.3800000000000001</c:v>
                </c:pt>
                <c:pt idx="164">
                  <c:v>-1.3199999999999998</c:v>
                </c:pt>
                <c:pt idx="165">
                  <c:v>-1.6599999999999997</c:v>
                </c:pt>
                <c:pt idx="166">
                  <c:v>-1.8599999999999994</c:v>
                </c:pt>
                <c:pt idx="167">
                  <c:v>-1.8599999999999999</c:v>
                </c:pt>
                <c:pt idx="168">
                  <c:v>-2.38</c:v>
                </c:pt>
                <c:pt idx="169">
                  <c:v>-2.2199999999999998</c:v>
                </c:pt>
                <c:pt idx="170">
                  <c:v>-2.1399999999999997</c:v>
                </c:pt>
                <c:pt idx="171">
                  <c:v>-2.2199999999999998</c:v>
                </c:pt>
                <c:pt idx="172">
                  <c:v>-2.34</c:v>
                </c:pt>
                <c:pt idx="173">
                  <c:v>-2.3199999999999994</c:v>
                </c:pt>
                <c:pt idx="174">
                  <c:v>-2.1199999999999997</c:v>
                </c:pt>
                <c:pt idx="175">
                  <c:v>-2.1599999999999997</c:v>
                </c:pt>
                <c:pt idx="176">
                  <c:v>-1.92</c:v>
                </c:pt>
                <c:pt idx="177">
                  <c:v>-1.6</c:v>
                </c:pt>
                <c:pt idx="178">
                  <c:v>-1.1800000000000002</c:v>
                </c:pt>
                <c:pt idx="179">
                  <c:v>-0.74000000000000021</c:v>
                </c:pt>
                <c:pt idx="180">
                  <c:v>-0.2</c:v>
                </c:pt>
                <c:pt idx="181">
                  <c:v>-0.56000000000000016</c:v>
                </c:pt>
                <c:pt idx="182">
                  <c:v>-0.76000000000000012</c:v>
                </c:pt>
                <c:pt idx="183">
                  <c:v>-0.96000000000000019</c:v>
                </c:pt>
                <c:pt idx="184">
                  <c:v>-1.6</c:v>
                </c:pt>
                <c:pt idx="185">
                  <c:v>-2.04</c:v>
                </c:pt>
                <c:pt idx="186">
                  <c:v>-1.5799999999999996</c:v>
                </c:pt>
                <c:pt idx="187">
                  <c:v>-1.6999999999999993</c:v>
                </c:pt>
                <c:pt idx="188">
                  <c:v>-1.7799999999999994</c:v>
                </c:pt>
                <c:pt idx="189">
                  <c:v>-1.7399999999999995</c:v>
                </c:pt>
                <c:pt idx="190">
                  <c:v>-1.9799999999999998</c:v>
                </c:pt>
                <c:pt idx="191">
                  <c:v>-2.2399999999999998</c:v>
                </c:pt>
                <c:pt idx="192">
                  <c:v>-1.7600000000000002</c:v>
                </c:pt>
                <c:pt idx="193">
                  <c:v>-1.7800000000000005</c:v>
                </c:pt>
                <c:pt idx="194">
                  <c:v>-2.1000000000000005</c:v>
                </c:pt>
                <c:pt idx="195">
                  <c:v>-1.6200000000000003</c:v>
                </c:pt>
                <c:pt idx="196">
                  <c:v>-1.5399999999999998</c:v>
                </c:pt>
                <c:pt idx="197">
                  <c:v>-1.8199999999999996</c:v>
                </c:pt>
                <c:pt idx="198">
                  <c:v>-1.6199999999999997</c:v>
                </c:pt>
                <c:pt idx="199">
                  <c:v>-0.99999999999999967</c:v>
                </c:pt>
                <c:pt idx="200">
                  <c:v>-0.99999999999999967</c:v>
                </c:pt>
                <c:pt idx="201">
                  <c:v>-0.91999999999999993</c:v>
                </c:pt>
                <c:pt idx="202">
                  <c:v>-0.62000000000000033</c:v>
                </c:pt>
                <c:pt idx="203">
                  <c:v>-0.52000000000000024</c:v>
                </c:pt>
                <c:pt idx="204">
                  <c:v>-0.41999999999999993</c:v>
                </c:pt>
                <c:pt idx="205">
                  <c:v>-0.48000000000000009</c:v>
                </c:pt>
                <c:pt idx="206">
                  <c:v>-0.72000000000000031</c:v>
                </c:pt>
                <c:pt idx="207">
                  <c:v>-1.1000000000000001</c:v>
                </c:pt>
                <c:pt idx="208">
                  <c:v>-1.5199999999999996</c:v>
                </c:pt>
                <c:pt idx="209">
                  <c:v>-2.1799999999999997</c:v>
                </c:pt>
                <c:pt idx="210">
                  <c:v>-2.0999999999999996</c:v>
                </c:pt>
                <c:pt idx="211">
                  <c:v>-1.7799999999999994</c:v>
                </c:pt>
                <c:pt idx="212">
                  <c:v>-1.3599999999999994</c:v>
                </c:pt>
                <c:pt idx="213">
                  <c:v>-0.97999999999999932</c:v>
                </c:pt>
                <c:pt idx="214">
                  <c:v>-0.45999999999999941</c:v>
                </c:pt>
                <c:pt idx="215">
                  <c:v>-0.87999999999999956</c:v>
                </c:pt>
                <c:pt idx="216">
                  <c:v>-0.95999999999999963</c:v>
                </c:pt>
                <c:pt idx="217">
                  <c:v>-1.1599999999999997</c:v>
                </c:pt>
                <c:pt idx="218">
                  <c:v>-0.99999999999999978</c:v>
                </c:pt>
                <c:pt idx="219">
                  <c:v>-1.44</c:v>
                </c:pt>
                <c:pt idx="220">
                  <c:v>-0.8999999999999998</c:v>
                </c:pt>
                <c:pt idx="221">
                  <c:v>-0.92000000000000015</c:v>
                </c:pt>
                <c:pt idx="222">
                  <c:v>-0.9800000000000002</c:v>
                </c:pt>
                <c:pt idx="223">
                  <c:v>-0.9800000000000002</c:v>
                </c:pt>
                <c:pt idx="224">
                  <c:v>-0.54000000000000026</c:v>
                </c:pt>
                <c:pt idx="225">
                  <c:v>-0.58000000000000007</c:v>
                </c:pt>
                <c:pt idx="226">
                  <c:v>-0.53999999999999981</c:v>
                </c:pt>
                <c:pt idx="227">
                  <c:v>-0.15999999999999978</c:v>
                </c:pt>
                <c:pt idx="228">
                  <c:v>-0.45999999999999996</c:v>
                </c:pt>
                <c:pt idx="229">
                  <c:v>-0.72000000000000008</c:v>
                </c:pt>
                <c:pt idx="230">
                  <c:v>-0.84000000000000008</c:v>
                </c:pt>
                <c:pt idx="231">
                  <c:v>-0.64</c:v>
                </c:pt>
                <c:pt idx="232">
                  <c:v>-0.55999999999999994</c:v>
                </c:pt>
                <c:pt idx="233">
                  <c:v>-0.4599999999999998</c:v>
                </c:pt>
                <c:pt idx="234">
                  <c:v>-0.4599999999999998</c:v>
                </c:pt>
                <c:pt idx="235">
                  <c:v>-0.43999999999999984</c:v>
                </c:pt>
                <c:pt idx="236">
                  <c:v>-0.29999999999999966</c:v>
                </c:pt>
                <c:pt idx="237">
                  <c:v>-0.4399999999999995</c:v>
                </c:pt>
                <c:pt idx="238">
                  <c:v>-0.15999999999999942</c:v>
                </c:pt>
                <c:pt idx="239">
                  <c:v>-5.9999999999999429E-2</c:v>
                </c:pt>
                <c:pt idx="240">
                  <c:v>8.0000000000000432E-2</c:v>
                </c:pt>
                <c:pt idx="241">
                  <c:v>-0.13999999999999985</c:v>
                </c:pt>
                <c:pt idx="242">
                  <c:v>-0.2</c:v>
                </c:pt>
                <c:pt idx="243">
                  <c:v>0</c:v>
                </c:pt>
                <c:pt idx="244">
                  <c:v>-0.26000000000000012</c:v>
                </c:pt>
                <c:pt idx="245">
                  <c:v>-0.10000000000000035</c:v>
                </c:pt>
                <c:pt idx="246">
                  <c:v>-0.2</c:v>
                </c:pt>
                <c:pt idx="247">
                  <c:v>-0.11999999999999993</c:v>
                </c:pt>
                <c:pt idx="248">
                  <c:v>-0.38000000000000006</c:v>
                </c:pt>
                <c:pt idx="249">
                  <c:v>0.1</c:v>
                </c:pt>
                <c:pt idx="250">
                  <c:v>-0.25999999999999979</c:v>
                </c:pt>
                <c:pt idx="251">
                  <c:v>-5.999999999999979E-2</c:v>
                </c:pt>
                <c:pt idx="252">
                  <c:v>-0.41999999999999993</c:v>
                </c:pt>
                <c:pt idx="253">
                  <c:v>-0.29999999999999966</c:v>
                </c:pt>
                <c:pt idx="254">
                  <c:v>-0.21999999999999958</c:v>
                </c:pt>
                <c:pt idx="255">
                  <c:v>-1.9999999999999574E-2</c:v>
                </c:pt>
                <c:pt idx="256">
                  <c:v>0.22000000000000028</c:v>
                </c:pt>
                <c:pt idx="257">
                  <c:v>0.91999999999999993</c:v>
                </c:pt>
                <c:pt idx="258">
                  <c:v>0.69999999999999962</c:v>
                </c:pt>
                <c:pt idx="259">
                  <c:v>0.57999999999999974</c:v>
                </c:pt>
                <c:pt idx="260">
                  <c:v>0.4599999999999998</c:v>
                </c:pt>
                <c:pt idx="261">
                  <c:v>0.13999999999999985</c:v>
                </c:pt>
                <c:pt idx="262">
                  <c:v>-0.25999999999999979</c:v>
                </c:pt>
                <c:pt idx="263">
                  <c:v>-0.15999999999999978</c:v>
                </c:pt>
                <c:pt idx="264">
                  <c:v>-0.25999999999999979</c:v>
                </c:pt>
                <c:pt idx="265">
                  <c:v>-0.11999999999999993</c:v>
                </c:pt>
                <c:pt idx="266">
                  <c:v>0.1</c:v>
                </c:pt>
                <c:pt idx="267">
                  <c:v>1.9999999999999928E-2</c:v>
                </c:pt>
                <c:pt idx="268">
                  <c:v>-1.9999999999999928E-2</c:v>
                </c:pt>
                <c:pt idx="269">
                  <c:v>8.0000000000000071E-2</c:v>
                </c:pt>
                <c:pt idx="270">
                  <c:v>-0.11999999999999993</c:v>
                </c:pt>
                <c:pt idx="271">
                  <c:v>-0.82</c:v>
                </c:pt>
                <c:pt idx="272">
                  <c:v>-0.35999999999999976</c:v>
                </c:pt>
                <c:pt idx="273">
                  <c:v>-0.31999999999999995</c:v>
                </c:pt>
                <c:pt idx="274">
                  <c:v>-0.3</c:v>
                </c:pt>
                <c:pt idx="275">
                  <c:v>4.0000000000000216E-2</c:v>
                </c:pt>
                <c:pt idx="276">
                  <c:v>0.52000000000000024</c:v>
                </c:pt>
                <c:pt idx="277">
                  <c:v>-0.1</c:v>
                </c:pt>
                <c:pt idx="278">
                  <c:v>-5.999999999999979E-2</c:v>
                </c:pt>
                <c:pt idx="279">
                  <c:v>2.0000000000000285E-2</c:v>
                </c:pt>
                <c:pt idx="280">
                  <c:v>-0.4599999999999998</c:v>
                </c:pt>
                <c:pt idx="281">
                  <c:v>-0.16000000000000014</c:v>
                </c:pt>
                <c:pt idx="282">
                  <c:v>0.16000000000000014</c:v>
                </c:pt>
                <c:pt idx="283">
                  <c:v>6.0000000000000143E-2</c:v>
                </c:pt>
                <c:pt idx="284">
                  <c:v>-0.68</c:v>
                </c:pt>
                <c:pt idx="285">
                  <c:v>-0.43999999999999984</c:v>
                </c:pt>
                <c:pt idx="286">
                  <c:v>-0.59999999999999964</c:v>
                </c:pt>
                <c:pt idx="287">
                  <c:v>-0.46000000000000013</c:v>
                </c:pt>
                <c:pt idx="288">
                  <c:v>-0.60000000000000075</c:v>
                </c:pt>
                <c:pt idx="289">
                  <c:v>-8.0000000000000779E-2</c:v>
                </c:pt>
                <c:pt idx="290">
                  <c:v>-0.1600000000000012</c:v>
                </c:pt>
                <c:pt idx="291">
                  <c:v>-0.10000000000000106</c:v>
                </c:pt>
                <c:pt idx="292">
                  <c:v>-0.14000000000000129</c:v>
                </c:pt>
                <c:pt idx="293">
                  <c:v>-0.18000000000000113</c:v>
                </c:pt>
                <c:pt idx="294">
                  <c:v>-0.220000000000001</c:v>
                </c:pt>
                <c:pt idx="295">
                  <c:v>-0.26000000000000084</c:v>
                </c:pt>
                <c:pt idx="296">
                  <c:v>-0.42000000000000098</c:v>
                </c:pt>
                <c:pt idx="297">
                  <c:v>-0.68000000000000038</c:v>
                </c:pt>
                <c:pt idx="298">
                  <c:v>-0.50000000000000067</c:v>
                </c:pt>
                <c:pt idx="299">
                  <c:v>-0.5</c:v>
                </c:pt>
                <c:pt idx="300">
                  <c:v>-0.36000000000000015</c:v>
                </c:pt>
                <c:pt idx="301">
                  <c:v>-0.64000000000000057</c:v>
                </c:pt>
                <c:pt idx="302">
                  <c:v>-0.16000000000000014</c:v>
                </c:pt>
                <c:pt idx="303">
                  <c:v>2.0000000000000285E-2</c:v>
                </c:pt>
                <c:pt idx="304">
                  <c:v>7.999999999999971E-2</c:v>
                </c:pt>
                <c:pt idx="305">
                  <c:v>-0.44000000000000056</c:v>
                </c:pt>
                <c:pt idx="306">
                  <c:v>-0.42000000000000026</c:v>
                </c:pt>
                <c:pt idx="307">
                  <c:v>-0.74000000000000055</c:v>
                </c:pt>
                <c:pt idx="308">
                  <c:v>-1.0200000000000002</c:v>
                </c:pt>
                <c:pt idx="309">
                  <c:v>-1.1600000000000001</c:v>
                </c:pt>
                <c:pt idx="310">
                  <c:v>-1.1000000000000001</c:v>
                </c:pt>
                <c:pt idx="311">
                  <c:v>-1.0599999999999994</c:v>
                </c:pt>
                <c:pt idx="312">
                  <c:v>-1.3999999999999992</c:v>
                </c:pt>
                <c:pt idx="313">
                  <c:v>-1.3999999999999992</c:v>
                </c:pt>
                <c:pt idx="314">
                  <c:v>-1.2799999999999989</c:v>
                </c:pt>
                <c:pt idx="315">
                  <c:v>-1.0199999999999989</c:v>
                </c:pt>
                <c:pt idx="316">
                  <c:v>-0.65999999999999948</c:v>
                </c:pt>
                <c:pt idx="317">
                  <c:v>-0.67999999999999972</c:v>
                </c:pt>
                <c:pt idx="318">
                  <c:v>-1.3799999999999997</c:v>
                </c:pt>
                <c:pt idx="319">
                  <c:v>-1.6200000000000003</c:v>
                </c:pt>
                <c:pt idx="320">
                  <c:v>-1.5799999999999996</c:v>
                </c:pt>
                <c:pt idx="321">
                  <c:v>-2.0399999999999991</c:v>
                </c:pt>
                <c:pt idx="322">
                  <c:v>-1.7799999999999989</c:v>
                </c:pt>
                <c:pt idx="323">
                  <c:v>-0.89999999999999925</c:v>
                </c:pt>
                <c:pt idx="324">
                  <c:v>-0.69999999999999929</c:v>
                </c:pt>
                <c:pt idx="325">
                  <c:v>-0.65999999999999948</c:v>
                </c:pt>
                <c:pt idx="326">
                  <c:v>-0.4</c:v>
                </c:pt>
                <c:pt idx="327">
                  <c:v>-0.46000000000000013</c:v>
                </c:pt>
                <c:pt idx="328">
                  <c:v>-0.67999999999999972</c:v>
                </c:pt>
                <c:pt idx="329">
                  <c:v>-9.9999999999999284E-2</c:v>
                </c:pt>
                <c:pt idx="330">
                  <c:v>-7.9999999999999002E-2</c:v>
                </c:pt>
                <c:pt idx="331">
                  <c:v>0.18000000000000113</c:v>
                </c:pt>
                <c:pt idx="332">
                  <c:v>0.20000000000000143</c:v>
                </c:pt>
                <c:pt idx="333">
                  <c:v>0.2000000000000007</c:v>
                </c:pt>
                <c:pt idx="334">
                  <c:v>-0.19999999999999929</c:v>
                </c:pt>
                <c:pt idx="335">
                  <c:v>-0.16000000000000014</c:v>
                </c:pt>
                <c:pt idx="336">
                  <c:v>-0.68000000000000038</c:v>
                </c:pt>
                <c:pt idx="337">
                  <c:v>-0.48000000000000115</c:v>
                </c:pt>
                <c:pt idx="338">
                  <c:v>-0.38000000000000045</c:v>
                </c:pt>
                <c:pt idx="339">
                  <c:v>-0.36000000000000015</c:v>
                </c:pt>
                <c:pt idx="340">
                  <c:v>-0.23999999999999985</c:v>
                </c:pt>
                <c:pt idx="341">
                  <c:v>-0.11999999999999958</c:v>
                </c:pt>
                <c:pt idx="342">
                  <c:v>-5.9999999999998721E-2</c:v>
                </c:pt>
                <c:pt idx="343">
                  <c:v>6.0000000000000851E-2</c:v>
                </c:pt>
                <c:pt idx="344">
                  <c:v>6.0000000000000143E-2</c:v>
                </c:pt>
                <c:pt idx="345">
                  <c:v>-0.1</c:v>
                </c:pt>
                <c:pt idx="346">
                  <c:v>6.0000000000000143E-2</c:v>
                </c:pt>
                <c:pt idx="347">
                  <c:v>0</c:v>
                </c:pt>
                <c:pt idx="348">
                  <c:v>-0.4799999999999997</c:v>
                </c:pt>
                <c:pt idx="349">
                  <c:v>-0.9</c:v>
                </c:pt>
                <c:pt idx="350">
                  <c:v>-1.1799999999999997</c:v>
                </c:pt>
                <c:pt idx="351">
                  <c:v>-1.3799999999999997</c:v>
                </c:pt>
                <c:pt idx="352">
                  <c:v>-1.3199999999999996</c:v>
                </c:pt>
                <c:pt idx="353">
                  <c:v>-1</c:v>
                </c:pt>
                <c:pt idx="354">
                  <c:v>-0.57999999999999974</c:v>
                </c:pt>
                <c:pt idx="355">
                  <c:v>-0.27999999999999969</c:v>
                </c:pt>
                <c:pt idx="356">
                  <c:v>-0.15999999999999942</c:v>
                </c:pt>
                <c:pt idx="357">
                  <c:v>-0.4199999999999996</c:v>
                </c:pt>
                <c:pt idx="358">
                  <c:v>-0.3999999999999993</c:v>
                </c:pt>
                <c:pt idx="359">
                  <c:v>-0.63999999999999913</c:v>
                </c:pt>
                <c:pt idx="360">
                  <c:v>-0.69999999999999929</c:v>
                </c:pt>
                <c:pt idx="361">
                  <c:v>-0.87999999999999967</c:v>
                </c:pt>
                <c:pt idx="362">
                  <c:v>-0.7</c:v>
                </c:pt>
                <c:pt idx="363">
                  <c:v>-0.81999999999999962</c:v>
                </c:pt>
                <c:pt idx="364">
                  <c:v>-0.85999999999999943</c:v>
                </c:pt>
                <c:pt idx="365">
                  <c:v>-0.9199999999999996</c:v>
                </c:pt>
                <c:pt idx="366">
                  <c:v>-0.67999999999999972</c:v>
                </c:pt>
                <c:pt idx="367">
                  <c:v>-0.96000000000000019</c:v>
                </c:pt>
                <c:pt idx="368">
                  <c:v>-0.64000000000000057</c:v>
                </c:pt>
                <c:pt idx="369">
                  <c:v>-0.52000000000000102</c:v>
                </c:pt>
                <c:pt idx="370">
                  <c:v>-0.40000000000000141</c:v>
                </c:pt>
                <c:pt idx="371">
                  <c:v>-0.62000000000000099</c:v>
                </c:pt>
                <c:pt idx="372">
                  <c:v>-0.64000000000000057</c:v>
                </c:pt>
                <c:pt idx="373">
                  <c:v>-0.92000000000000104</c:v>
                </c:pt>
                <c:pt idx="374">
                  <c:v>-0.7600000000000009</c:v>
                </c:pt>
                <c:pt idx="375">
                  <c:v>-0.93999999999999984</c:v>
                </c:pt>
                <c:pt idx="376">
                  <c:v>-0.77999999999999969</c:v>
                </c:pt>
                <c:pt idx="377">
                  <c:v>-0.6399999999999999</c:v>
                </c:pt>
                <c:pt idx="378">
                  <c:v>-0.61999999999999955</c:v>
                </c:pt>
                <c:pt idx="379">
                  <c:v>-0.79999999999999927</c:v>
                </c:pt>
                <c:pt idx="380">
                  <c:v>-0.71999999999999953</c:v>
                </c:pt>
                <c:pt idx="381">
                  <c:v>-0.83999999999999986</c:v>
                </c:pt>
                <c:pt idx="382">
                  <c:v>-0.83999999999999986</c:v>
                </c:pt>
                <c:pt idx="383">
                  <c:v>-0.3</c:v>
                </c:pt>
                <c:pt idx="384">
                  <c:v>-0.43999999999999984</c:v>
                </c:pt>
                <c:pt idx="385">
                  <c:v>-0.33999999999999986</c:v>
                </c:pt>
                <c:pt idx="386">
                  <c:v>0</c:v>
                </c:pt>
                <c:pt idx="387">
                  <c:v>-9.9999999999999284E-2</c:v>
                </c:pt>
                <c:pt idx="388">
                  <c:v>-0.59999999999999931</c:v>
                </c:pt>
                <c:pt idx="389">
                  <c:v>-0.77999999999999903</c:v>
                </c:pt>
                <c:pt idx="390">
                  <c:v>-0.7399999999999991</c:v>
                </c:pt>
                <c:pt idx="391">
                  <c:v>-0.75999999999999868</c:v>
                </c:pt>
                <c:pt idx="392">
                  <c:v>-0.81999999999999962</c:v>
                </c:pt>
                <c:pt idx="393">
                  <c:v>-0.71999999999999953</c:v>
                </c:pt>
                <c:pt idx="394">
                  <c:v>-0.26000000000000012</c:v>
                </c:pt>
                <c:pt idx="395">
                  <c:v>-0.13999999999999985</c:v>
                </c:pt>
                <c:pt idx="396">
                  <c:v>-0.38000000000000045</c:v>
                </c:pt>
                <c:pt idx="397">
                  <c:v>-0.24000000000000057</c:v>
                </c:pt>
                <c:pt idx="398">
                  <c:v>-0.30000000000000071</c:v>
                </c:pt>
                <c:pt idx="399">
                  <c:v>-0.58000000000000118</c:v>
                </c:pt>
                <c:pt idx="400">
                  <c:v>-0.46000000000000157</c:v>
                </c:pt>
                <c:pt idx="401">
                  <c:v>-0.46000000000000157</c:v>
                </c:pt>
                <c:pt idx="402">
                  <c:v>-0.44000000000000128</c:v>
                </c:pt>
                <c:pt idx="403">
                  <c:v>-0.46000000000000085</c:v>
                </c:pt>
                <c:pt idx="404">
                  <c:v>-0.46000000000000013</c:v>
                </c:pt>
                <c:pt idx="405">
                  <c:v>-0.9</c:v>
                </c:pt>
                <c:pt idx="406">
                  <c:v>-0.82000000000000028</c:v>
                </c:pt>
                <c:pt idx="407">
                  <c:v>-0.84000000000000052</c:v>
                </c:pt>
                <c:pt idx="408">
                  <c:v>-0.64000000000000057</c:v>
                </c:pt>
                <c:pt idx="409">
                  <c:v>-0.40000000000000141</c:v>
                </c:pt>
                <c:pt idx="410">
                  <c:v>-0.24000000000000127</c:v>
                </c:pt>
                <c:pt idx="411">
                  <c:v>-0.48000000000000115</c:v>
                </c:pt>
                <c:pt idx="412">
                  <c:v>-0.40000000000000069</c:v>
                </c:pt>
                <c:pt idx="413">
                  <c:v>-0.74000000000000055</c:v>
                </c:pt>
                <c:pt idx="414">
                  <c:v>-0.68000000000000038</c:v>
                </c:pt>
                <c:pt idx="415">
                  <c:v>-0.74000000000000055</c:v>
                </c:pt>
                <c:pt idx="416">
                  <c:v>-0.52000000000000024</c:v>
                </c:pt>
                <c:pt idx="417">
                  <c:v>-0.46000000000000085</c:v>
                </c:pt>
                <c:pt idx="418">
                  <c:v>-0.38000000000000111</c:v>
                </c:pt>
                <c:pt idx="419">
                  <c:v>-0.52000000000000102</c:v>
                </c:pt>
                <c:pt idx="420">
                  <c:v>-0.42000000000000098</c:v>
                </c:pt>
                <c:pt idx="421">
                  <c:v>-0.36000000000000087</c:v>
                </c:pt>
                <c:pt idx="422">
                  <c:v>-0.37999999999999973</c:v>
                </c:pt>
                <c:pt idx="423">
                  <c:v>-0.57999999999999974</c:v>
                </c:pt>
                <c:pt idx="424">
                  <c:v>-0.65999999999999948</c:v>
                </c:pt>
                <c:pt idx="425">
                  <c:v>-0.67999999999999905</c:v>
                </c:pt>
                <c:pt idx="426">
                  <c:v>-0.9199999999999996</c:v>
                </c:pt>
                <c:pt idx="427">
                  <c:v>-1.1200000000000003</c:v>
                </c:pt>
                <c:pt idx="428">
                  <c:v>-0.83999999999999986</c:v>
                </c:pt>
                <c:pt idx="429">
                  <c:v>-0.71999999999999953</c:v>
                </c:pt>
                <c:pt idx="430">
                  <c:v>-0.73999999999999988</c:v>
                </c:pt>
                <c:pt idx="431">
                  <c:v>-0.53999999999999915</c:v>
                </c:pt>
                <c:pt idx="432">
                  <c:v>-0.37999999999999901</c:v>
                </c:pt>
                <c:pt idx="433">
                  <c:v>-0.33999999999999914</c:v>
                </c:pt>
                <c:pt idx="434">
                  <c:v>-0.13999999999999915</c:v>
                </c:pt>
                <c:pt idx="435">
                  <c:v>4.000000000000057E-2</c:v>
                </c:pt>
                <c:pt idx="436">
                  <c:v>4.000000000000057E-2</c:v>
                </c:pt>
                <c:pt idx="437">
                  <c:v>-0.33999999999999914</c:v>
                </c:pt>
                <c:pt idx="438">
                  <c:v>-0.43999999999999917</c:v>
                </c:pt>
                <c:pt idx="439">
                  <c:v>-0.27999999999999969</c:v>
                </c:pt>
                <c:pt idx="440">
                  <c:v>-0.17999999999999972</c:v>
                </c:pt>
                <c:pt idx="441">
                  <c:v>-0.16000000000000014</c:v>
                </c:pt>
                <c:pt idx="442">
                  <c:v>0.17999999999999972</c:v>
                </c:pt>
                <c:pt idx="443">
                  <c:v>-7.1054273576010023E-16</c:v>
                </c:pt>
                <c:pt idx="444">
                  <c:v>-0.66000000000000081</c:v>
                </c:pt>
                <c:pt idx="445">
                  <c:v>-0.98000000000000109</c:v>
                </c:pt>
                <c:pt idx="446">
                  <c:v>-1.4800000000000011</c:v>
                </c:pt>
                <c:pt idx="447">
                  <c:v>-1.5600000000000016</c:v>
                </c:pt>
                <c:pt idx="448">
                  <c:v>-1.2800000000000011</c:v>
                </c:pt>
                <c:pt idx="449">
                  <c:v>-1.4000000000000008</c:v>
                </c:pt>
                <c:pt idx="450">
                  <c:v>-1.2600000000000002</c:v>
                </c:pt>
                <c:pt idx="451">
                  <c:v>-1.0399999999999998</c:v>
                </c:pt>
                <c:pt idx="452">
                  <c:v>-1.3</c:v>
                </c:pt>
                <c:pt idx="453">
                  <c:v>-1.44</c:v>
                </c:pt>
                <c:pt idx="454">
                  <c:v>-1.1799999999999997</c:v>
                </c:pt>
                <c:pt idx="455">
                  <c:v>-0.93999999999999984</c:v>
                </c:pt>
                <c:pt idx="456">
                  <c:v>-0.7</c:v>
                </c:pt>
                <c:pt idx="457">
                  <c:v>-0.47999999999999898</c:v>
                </c:pt>
                <c:pt idx="458">
                  <c:v>-0.69999999999999929</c:v>
                </c:pt>
                <c:pt idx="459">
                  <c:v>-0.57999999999999896</c:v>
                </c:pt>
                <c:pt idx="460">
                  <c:v>-0.81999999999999884</c:v>
                </c:pt>
                <c:pt idx="461">
                  <c:v>-1.0599999999999987</c:v>
                </c:pt>
                <c:pt idx="462">
                  <c:v>-1.079999999999999</c:v>
                </c:pt>
                <c:pt idx="463">
                  <c:v>-0.99999999999999933</c:v>
                </c:pt>
                <c:pt idx="464">
                  <c:v>-0.76000000000000012</c:v>
                </c:pt>
                <c:pt idx="465">
                  <c:v>-0.96000000000000019</c:v>
                </c:pt>
                <c:pt idx="466">
                  <c:v>-1.1200000000000003</c:v>
                </c:pt>
                <c:pt idx="467">
                  <c:v>-1.1000000000000008</c:v>
                </c:pt>
                <c:pt idx="468">
                  <c:v>-1.0400000000000005</c:v>
                </c:pt>
                <c:pt idx="469">
                  <c:v>-1.3800000000000003</c:v>
                </c:pt>
                <c:pt idx="470">
                  <c:v>-1.1600000000000008</c:v>
                </c:pt>
                <c:pt idx="471">
                  <c:v>-0.68000000000000116</c:v>
                </c:pt>
                <c:pt idx="472">
                  <c:v>-0.52000000000000102</c:v>
                </c:pt>
                <c:pt idx="473">
                  <c:v>-0.42000000000000098</c:v>
                </c:pt>
                <c:pt idx="474">
                  <c:v>-0.5800000000000004</c:v>
                </c:pt>
                <c:pt idx="475">
                  <c:v>-0.76000000000000012</c:v>
                </c:pt>
                <c:pt idx="476">
                  <c:v>-0.87999999999999967</c:v>
                </c:pt>
                <c:pt idx="477">
                  <c:v>-1.1000000000000001</c:v>
                </c:pt>
                <c:pt idx="478">
                  <c:v>-0.8600000000000001</c:v>
                </c:pt>
                <c:pt idx="479">
                  <c:v>-0.54000000000000059</c:v>
                </c:pt>
                <c:pt idx="480">
                  <c:v>-0.46000000000000085</c:v>
                </c:pt>
                <c:pt idx="481">
                  <c:v>-0.40000000000000069</c:v>
                </c:pt>
                <c:pt idx="482">
                  <c:v>-0.52000000000000102</c:v>
                </c:pt>
                <c:pt idx="483">
                  <c:v>-0.90000000000000069</c:v>
                </c:pt>
                <c:pt idx="484">
                  <c:v>-0.82000000000000028</c:v>
                </c:pt>
                <c:pt idx="485">
                  <c:v>-1.1200000000000003</c:v>
                </c:pt>
                <c:pt idx="486">
                  <c:v>-1.0000000000000007</c:v>
                </c:pt>
                <c:pt idx="487">
                  <c:v>-0.87999999999999967</c:v>
                </c:pt>
                <c:pt idx="488">
                  <c:v>-0.6399999999999999</c:v>
                </c:pt>
                <c:pt idx="489">
                  <c:v>-1.0400000000000005</c:v>
                </c:pt>
                <c:pt idx="490">
                  <c:v>-0.74000000000000055</c:v>
                </c:pt>
                <c:pt idx="491">
                  <c:v>-0.90000000000000069</c:v>
                </c:pt>
                <c:pt idx="492">
                  <c:v>-0.50000000000000067</c:v>
                </c:pt>
                <c:pt idx="493">
                  <c:v>-0.36000000000000015</c:v>
                </c:pt>
                <c:pt idx="494">
                  <c:v>-0.32000000000000028</c:v>
                </c:pt>
                <c:pt idx="495">
                  <c:v>-0.16000000000000014</c:v>
                </c:pt>
                <c:pt idx="496">
                  <c:v>3.9999999999999855E-2</c:v>
                </c:pt>
                <c:pt idx="497">
                  <c:v>-0.38000000000000111</c:v>
                </c:pt>
                <c:pt idx="498">
                  <c:v>-1.2000000000000022</c:v>
                </c:pt>
                <c:pt idx="499">
                  <c:v>-0.86000000000000154</c:v>
                </c:pt>
                <c:pt idx="500">
                  <c:v>-0.76000000000000156</c:v>
                </c:pt>
                <c:pt idx="501">
                  <c:v>-1.120000000000001</c:v>
                </c:pt>
                <c:pt idx="502">
                  <c:v>-0.90000000000000069</c:v>
                </c:pt>
                <c:pt idx="503">
                  <c:v>-0.56000000000000016</c:v>
                </c:pt>
                <c:pt idx="504">
                  <c:v>-0.8</c:v>
                </c:pt>
                <c:pt idx="505">
                  <c:v>-1.0799999999999996</c:v>
                </c:pt>
                <c:pt idx="506">
                  <c:v>-0.84000000000000052</c:v>
                </c:pt>
                <c:pt idx="507">
                  <c:v>-0.64000000000000057</c:v>
                </c:pt>
                <c:pt idx="508">
                  <c:v>-0.18000000000000044</c:v>
                </c:pt>
                <c:pt idx="509">
                  <c:v>-4.000000000000057E-2</c:v>
                </c:pt>
                <c:pt idx="510">
                  <c:v>-0.38000000000000111</c:v>
                </c:pt>
                <c:pt idx="511">
                  <c:v>-0.48000000000000115</c:v>
                </c:pt>
                <c:pt idx="512">
                  <c:v>-1.1400000000000012</c:v>
                </c:pt>
                <c:pt idx="513">
                  <c:v>-1.3400000000000021</c:v>
                </c:pt>
                <c:pt idx="514">
                  <c:v>-1.4800000000000018</c:v>
                </c:pt>
                <c:pt idx="515">
                  <c:v>-1.3800000000000012</c:v>
                </c:pt>
                <c:pt idx="516">
                  <c:v>-1.0400000000000005</c:v>
                </c:pt>
                <c:pt idx="517">
                  <c:v>-0.73999999999999988</c:v>
                </c:pt>
                <c:pt idx="518">
                  <c:v>-0.67999999999999905</c:v>
                </c:pt>
                <c:pt idx="519">
                  <c:v>-0.59999999999999931</c:v>
                </c:pt>
                <c:pt idx="520">
                  <c:v>-0.4199999999999996</c:v>
                </c:pt>
                <c:pt idx="521">
                  <c:v>-0.67999999999999972</c:v>
                </c:pt>
                <c:pt idx="522">
                  <c:v>-0.88000000000000045</c:v>
                </c:pt>
                <c:pt idx="523">
                  <c:v>-1.120000000000001</c:v>
                </c:pt>
                <c:pt idx="524">
                  <c:v>-1.1000000000000014</c:v>
                </c:pt>
                <c:pt idx="525">
                  <c:v>-0.98000000000000109</c:v>
                </c:pt>
                <c:pt idx="526">
                  <c:v>-1.0400000000000005</c:v>
                </c:pt>
                <c:pt idx="527">
                  <c:v>-0.57999999999999974</c:v>
                </c:pt>
                <c:pt idx="528">
                  <c:v>-0.33999999999999986</c:v>
                </c:pt>
                <c:pt idx="529">
                  <c:v>-0.37999999999999901</c:v>
                </c:pt>
                <c:pt idx="530">
                  <c:v>-0.49999999999999928</c:v>
                </c:pt>
                <c:pt idx="531">
                  <c:v>-0.46000000000000013</c:v>
                </c:pt>
                <c:pt idx="532">
                  <c:v>-0.7600000000000009</c:v>
                </c:pt>
                <c:pt idx="533">
                  <c:v>-0.50000000000000067</c:v>
                </c:pt>
                <c:pt idx="534">
                  <c:v>-0.72000000000000097</c:v>
                </c:pt>
                <c:pt idx="535">
                  <c:v>-0.74000000000000055</c:v>
                </c:pt>
                <c:pt idx="536">
                  <c:v>-0.74000000000000055</c:v>
                </c:pt>
                <c:pt idx="537">
                  <c:v>-0.46000000000000013</c:v>
                </c:pt>
                <c:pt idx="538">
                  <c:v>-0.6399999999999999</c:v>
                </c:pt>
                <c:pt idx="539">
                  <c:v>-0.31999999999999956</c:v>
                </c:pt>
                <c:pt idx="540">
                  <c:v>-0.28000000000000042</c:v>
                </c:pt>
                <c:pt idx="541">
                  <c:v>-0.2</c:v>
                </c:pt>
                <c:pt idx="542">
                  <c:v>-0.4199999999999996</c:v>
                </c:pt>
                <c:pt idx="543">
                  <c:v>-0.4199999999999996</c:v>
                </c:pt>
                <c:pt idx="544">
                  <c:v>-0.4199999999999996</c:v>
                </c:pt>
                <c:pt idx="545">
                  <c:v>2.0000000000000996E-2</c:v>
                </c:pt>
                <c:pt idx="546">
                  <c:v>-1.9999999999998862E-2</c:v>
                </c:pt>
                <c:pt idx="547">
                  <c:v>0.10000000000000071</c:v>
                </c:pt>
                <c:pt idx="548">
                  <c:v>0.30000000000000071</c:v>
                </c:pt>
                <c:pt idx="549">
                  <c:v>0.220000000000001</c:v>
                </c:pt>
                <c:pt idx="550">
                  <c:v>-0.29999999999999927</c:v>
                </c:pt>
                <c:pt idx="551">
                  <c:v>-0.29999999999999927</c:v>
                </c:pt>
                <c:pt idx="552">
                  <c:v>-0.57999999999999974</c:v>
                </c:pt>
                <c:pt idx="553">
                  <c:v>-0.65999999999999948</c:v>
                </c:pt>
                <c:pt idx="554">
                  <c:v>-0.34000000000000058</c:v>
                </c:pt>
                <c:pt idx="555">
                  <c:v>-0.10000000000000071</c:v>
                </c:pt>
                <c:pt idx="556">
                  <c:v>-0.36000000000000087</c:v>
                </c:pt>
                <c:pt idx="557">
                  <c:v>0.21999999999999886</c:v>
                </c:pt>
                <c:pt idx="558">
                  <c:v>-0.22000000000000169</c:v>
                </c:pt>
                <c:pt idx="559">
                  <c:v>-0.68000000000000116</c:v>
                </c:pt>
                <c:pt idx="560">
                  <c:v>-0.70000000000000073</c:v>
                </c:pt>
                <c:pt idx="561">
                  <c:v>-1.0000000000000007</c:v>
                </c:pt>
                <c:pt idx="562">
                  <c:v>-1.3</c:v>
                </c:pt>
                <c:pt idx="563">
                  <c:v>-1.1600000000000001</c:v>
                </c:pt>
                <c:pt idx="564">
                  <c:v>-1.0399999999999998</c:v>
                </c:pt>
                <c:pt idx="565">
                  <c:v>-1.2</c:v>
                </c:pt>
                <c:pt idx="566">
                  <c:v>-1.0599999999999994</c:v>
                </c:pt>
                <c:pt idx="567">
                  <c:v>-0.93999999999999917</c:v>
                </c:pt>
                <c:pt idx="568">
                  <c:v>-1.0199999999999989</c:v>
                </c:pt>
                <c:pt idx="569">
                  <c:v>-1.0599999999999987</c:v>
                </c:pt>
                <c:pt idx="570">
                  <c:v>-0.69999999999999862</c:v>
                </c:pt>
                <c:pt idx="571">
                  <c:v>-9.9999999999999284E-2</c:v>
                </c:pt>
                <c:pt idx="572">
                  <c:v>-0.4799999999999997</c:v>
                </c:pt>
                <c:pt idx="573">
                  <c:v>-0.77999999999999903</c:v>
                </c:pt>
                <c:pt idx="574">
                  <c:v>-0.93999999999999917</c:v>
                </c:pt>
                <c:pt idx="575">
                  <c:v>-1.3199999999999996</c:v>
                </c:pt>
                <c:pt idx="576">
                  <c:v>-1.5399999999999991</c:v>
                </c:pt>
                <c:pt idx="577">
                  <c:v>-1.2599999999999993</c:v>
                </c:pt>
                <c:pt idx="578">
                  <c:v>-0.77999999999999969</c:v>
                </c:pt>
                <c:pt idx="579">
                  <c:v>-0.53999999999999981</c:v>
                </c:pt>
                <c:pt idx="580">
                  <c:v>-0.35999999999999943</c:v>
                </c:pt>
                <c:pt idx="581">
                  <c:v>-0.37999999999999973</c:v>
                </c:pt>
                <c:pt idx="582">
                  <c:v>-0.43999999999999984</c:v>
                </c:pt>
                <c:pt idx="583">
                  <c:v>-0.53999999999999981</c:v>
                </c:pt>
                <c:pt idx="584">
                  <c:v>-0.56000000000000016</c:v>
                </c:pt>
                <c:pt idx="585">
                  <c:v>-0.7600000000000009</c:v>
                </c:pt>
                <c:pt idx="586">
                  <c:v>-0.56000000000000083</c:v>
                </c:pt>
                <c:pt idx="587">
                  <c:v>-0.7600000000000009</c:v>
                </c:pt>
                <c:pt idx="588">
                  <c:v>-0.86000000000000087</c:v>
                </c:pt>
                <c:pt idx="589">
                  <c:v>-0.70000000000000073</c:v>
                </c:pt>
                <c:pt idx="590">
                  <c:v>-0.56000000000000016</c:v>
                </c:pt>
                <c:pt idx="591">
                  <c:v>-0.83999999999999986</c:v>
                </c:pt>
                <c:pt idx="592">
                  <c:v>-0.71999999999999886</c:v>
                </c:pt>
                <c:pt idx="593">
                  <c:v>-0.65999999999999948</c:v>
                </c:pt>
                <c:pt idx="594">
                  <c:v>-0.67999999999999972</c:v>
                </c:pt>
                <c:pt idx="595">
                  <c:v>-0.85999999999999943</c:v>
                </c:pt>
                <c:pt idx="596">
                  <c:v>-1.1600000000000001</c:v>
                </c:pt>
                <c:pt idx="597">
                  <c:v>-1.2200000000000002</c:v>
                </c:pt>
                <c:pt idx="598">
                  <c:v>-1.0200000000000002</c:v>
                </c:pt>
                <c:pt idx="599">
                  <c:v>-1</c:v>
                </c:pt>
                <c:pt idx="600">
                  <c:v>-0.6</c:v>
                </c:pt>
                <c:pt idx="601">
                  <c:v>-0.25999999999999945</c:v>
                </c:pt>
                <c:pt idx="602">
                  <c:v>-0.12000000000000029</c:v>
                </c:pt>
                <c:pt idx="603">
                  <c:v>-0.64000000000000057</c:v>
                </c:pt>
                <c:pt idx="604">
                  <c:v>-0.46000000000000013</c:v>
                </c:pt>
                <c:pt idx="605">
                  <c:v>-0.66000000000000014</c:v>
                </c:pt>
                <c:pt idx="606">
                  <c:v>-0.8600000000000001</c:v>
                </c:pt>
                <c:pt idx="607">
                  <c:v>-1</c:v>
                </c:pt>
                <c:pt idx="608">
                  <c:v>-0.5</c:v>
                </c:pt>
                <c:pt idx="609">
                  <c:v>-0.82000000000000095</c:v>
                </c:pt>
                <c:pt idx="610">
                  <c:v>-1.0400000000000014</c:v>
                </c:pt>
                <c:pt idx="611">
                  <c:v>-0.80000000000000138</c:v>
                </c:pt>
                <c:pt idx="612">
                  <c:v>-0.72000000000000097</c:v>
                </c:pt>
                <c:pt idx="613">
                  <c:v>-1</c:v>
                </c:pt>
                <c:pt idx="614">
                  <c:v>-1.1599999999999995</c:v>
                </c:pt>
                <c:pt idx="615">
                  <c:v>-1.2599999999999993</c:v>
                </c:pt>
                <c:pt idx="616">
                  <c:v>-1.0799999999999996</c:v>
                </c:pt>
                <c:pt idx="617">
                  <c:v>-0.83999999999999986</c:v>
                </c:pt>
                <c:pt idx="618">
                  <c:v>-0.66000000000000014</c:v>
                </c:pt>
                <c:pt idx="619">
                  <c:v>-0.42000000000000026</c:v>
                </c:pt>
                <c:pt idx="620">
                  <c:v>0.16000000000000014</c:v>
                </c:pt>
                <c:pt idx="621">
                  <c:v>0.14000000000000057</c:v>
                </c:pt>
                <c:pt idx="622">
                  <c:v>0.16000000000000086</c:v>
                </c:pt>
                <c:pt idx="623">
                  <c:v>0.30000000000000071</c:v>
                </c:pt>
                <c:pt idx="624">
                  <c:v>0.10000000000000071</c:v>
                </c:pt>
                <c:pt idx="625">
                  <c:v>-3.9999999999999855E-2</c:v>
                </c:pt>
                <c:pt idx="626">
                  <c:v>-0.3</c:v>
                </c:pt>
                <c:pt idx="627">
                  <c:v>-0.50000000000000067</c:v>
                </c:pt>
                <c:pt idx="628">
                  <c:v>-0.64000000000000057</c:v>
                </c:pt>
                <c:pt idx="629">
                  <c:v>-0.60000000000000075</c:v>
                </c:pt>
                <c:pt idx="630">
                  <c:v>-0.5800000000000004</c:v>
                </c:pt>
                <c:pt idx="631">
                  <c:v>-0.34000000000000058</c:v>
                </c:pt>
                <c:pt idx="632">
                  <c:v>-0.2</c:v>
                </c:pt>
                <c:pt idx="633">
                  <c:v>-2.0000000000000285E-2</c:v>
                </c:pt>
                <c:pt idx="634">
                  <c:v>-0.16000000000000014</c:v>
                </c:pt>
                <c:pt idx="635">
                  <c:v>-0.44000000000000056</c:v>
                </c:pt>
                <c:pt idx="636">
                  <c:v>-0.56000000000000083</c:v>
                </c:pt>
                <c:pt idx="637">
                  <c:v>-0.92000000000000104</c:v>
                </c:pt>
                <c:pt idx="638">
                  <c:v>-0.94000000000000061</c:v>
                </c:pt>
                <c:pt idx="639">
                  <c:v>-0.80000000000000071</c:v>
                </c:pt>
                <c:pt idx="640">
                  <c:v>-0.3</c:v>
                </c:pt>
                <c:pt idx="641">
                  <c:v>4.000000000000057E-2</c:v>
                </c:pt>
                <c:pt idx="642">
                  <c:v>0.38000000000000045</c:v>
                </c:pt>
                <c:pt idx="643">
                  <c:v>4.000000000000057E-2</c:v>
                </c:pt>
                <c:pt idx="644">
                  <c:v>0.2000000000000007</c:v>
                </c:pt>
                <c:pt idx="645">
                  <c:v>-0.43999999999999984</c:v>
                </c:pt>
                <c:pt idx="646">
                  <c:v>-0.76000000000000012</c:v>
                </c:pt>
                <c:pt idx="647">
                  <c:v>-1.1000000000000001</c:v>
                </c:pt>
                <c:pt idx="648">
                  <c:v>-0.84000000000000052</c:v>
                </c:pt>
                <c:pt idx="649">
                  <c:v>-0.90000000000000069</c:v>
                </c:pt>
                <c:pt idx="650">
                  <c:v>-0.5800000000000004</c:v>
                </c:pt>
                <c:pt idx="651">
                  <c:v>-0.78000000000000047</c:v>
                </c:pt>
                <c:pt idx="652">
                  <c:v>-0.73999999999999988</c:v>
                </c:pt>
                <c:pt idx="653">
                  <c:v>-0.77999999999999969</c:v>
                </c:pt>
                <c:pt idx="654">
                  <c:v>-0.69999999999999929</c:v>
                </c:pt>
                <c:pt idx="655">
                  <c:v>-0.87999999999999901</c:v>
                </c:pt>
                <c:pt idx="656">
                  <c:v>-0.97999999999999898</c:v>
                </c:pt>
                <c:pt idx="657">
                  <c:v>-0.93999999999999917</c:v>
                </c:pt>
                <c:pt idx="658">
                  <c:v>-1.0599999999999987</c:v>
                </c:pt>
                <c:pt idx="659">
                  <c:v>-1.1399999999999992</c:v>
                </c:pt>
                <c:pt idx="660">
                  <c:v>-1.0399999999999998</c:v>
                </c:pt>
                <c:pt idx="661">
                  <c:v>-0.9</c:v>
                </c:pt>
                <c:pt idx="662">
                  <c:v>-0.98000000000000043</c:v>
                </c:pt>
                <c:pt idx="663">
                  <c:v>-0.94000000000000061</c:v>
                </c:pt>
                <c:pt idx="664">
                  <c:v>-1.36</c:v>
                </c:pt>
                <c:pt idx="665">
                  <c:v>-1.3199999999999996</c:v>
                </c:pt>
                <c:pt idx="666">
                  <c:v>-0.97999999999999898</c:v>
                </c:pt>
                <c:pt idx="667">
                  <c:v>-0.59999999999999931</c:v>
                </c:pt>
                <c:pt idx="668">
                  <c:v>-0.67999999999999972</c:v>
                </c:pt>
                <c:pt idx="669">
                  <c:v>-0.1</c:v>
                </c:pt>
                <c:pt idx="670">
                  <c:v>-0.12000000000000029</c:v>
                </c:pt>
                <c:pt idx="671">
                  <c:v>-0.38000000000000045</c:v>
                </c:pt>
                <c:pt idx="672">
                  <c:v>-0.4</c:v>
                </c:pt>
                <c:pt idx="673">
                  <c:v>-0.16000000000000014</c:v>
                </c:pt>
                <c:pt idx="674">
                  <c:v>-0.37999999999999973</c:v>
                </c:pt>
                <c:pt idx="675">
                  <c:v>-0.43999999999999984</c:v>
                </c:pt>
                <c:pt idx="676">
                  <c:v>-0.68000000000000038</c:v>
                </c:pt>
                <c:pt idx="677">
                  <c:v>-0.78000000000000047</c:v>
                </c:pt>
                <c:pt idx="678">
                  <c:v>-0.8</c:v>
                </c:pt>
                <c:pt idx="679">
                  <c:v>-0.8600000000000001</c:v>
                </c:pt>
                <c:pt idx="680">
                  <c:v>-0.7</c:v>
                </c:pt>
                <c:pt idx="681">
                  <c:v>-0.53999999999999981</c:v>
                </c:pt>
                <c:pt idx="682">
                  <c:v>-0.38000000000000045</c:v>
                </c:pt>
                <c:pt idx="683">
                  <c:v>-0.26000000000000084</c:v>
                </c:pt>
                <c:pt idx="684">
                  <c:v>-4.0000000000001278E-2</c:v>
                </c:pt>
                <c:pt idx="685">
                  <c:v>-0.16000000000000156</c:v>
                </c:pt>
                <c:pt idx="686">
                  <c:v>-6.0000000000000851E-2</c:v>
                </c:pt>
                <c:pt idx="687">
                  <c:v>-0.54000000000000059</c:v>
                </c:pt>
                <c:pt idx="688">
                  <c:v>-0.9</c:v>
                </c:pt>
                <c:pt idx="689">
                  <c:v>-0.97999999999999976</c:v>
                </c:pt>
                <c:pt idx="690">
                  <c:v>-0.77999999999999903</c:v>
                </c:pt>
                <c:pt idx="691">
                  <c:v>-0.89999999999999925</c:v>
                </c:pt>
                <c:pt idx="692">
                  <c:v>-0.63999999999999913</c:v>
                </c:pt>
                <c:pt idx="693">
                  <c:v>-0.4799999999999997</c:v>
                </c:pt>
                <c:pt idx="694">
                  <c:v>-0.4799999999999997</c:v>
                </c:pt>
                <c:pt idx="695">
                  <c:v>-0.74000000000000055</c:v>
                </c:pt>
                <c:pt idx="696">
                  <c:v>-0.62000000000000099</c:v>
                </c:pt>
                <c:pt idx="697">
                  <c:v>-0.38000000000000111</c:v>
                </c:pt>
                <c:pt idx="698">
                  <c:v>-0.30000000000000071</c:v>
                </c:pt>
                <c:pt idx="699">
                  <c:v>-6.0000000000000143E-2</c:v>
                </c:pt>
                <c:pt idx="700">
                  <c:v>0.14000000000000057</c:v>
                </c:pt>
                <c:pt idx="701">
                  <c:v>-5.9999999999999429E-2</c:v>
                </c:pt>
                <c:pt idx="702">
                  <c:v>0.10000000000000071</c:v>
                </c:pt>
                <c:pt idx="703">
                  <c:v>-0.13999999999999915</c:v>
                </c:pt>
                <c:pt idx="704">
                  <c:v>-0.33999999999999986</c:v>
                </c:pt>
                <c:pt idx="705">
                  <c:v>-0.5</c:v>
                </c:pt>
                <c:pt idx="706">
                  <c:v>-0.33999999999999986</c:v>
                </c:pt>
                <c:pt idx="707">
                  <c:v>-0.61999999999999955</c:v>
                </c:pt>
                <c:pt idx="708">
                  <c:v>-0.37999999999999973</c:v>
                </c:pt>
                <c:pt idx="709">
                  <c:v>-0.45999999999999941</c:v>
                </c:pt>
                <c:pt idx="710">
                  <c:v>-0.33999999999999986</c:v>
                </c:pt>
                <c:pt idx="711">
                  <c:v>-0.26000000000000012</c:v>
                </c:pt>
                <c:pt idx="712">
                  <c:v>-0.42000000000000026</c:v>
                </c:pt>
                <c:pt idx="713">
                  <c:v>-0.24000000000000057</c:v>
                </c:pt>
                <c:pt idx="714">
                  <c:v>0.15999999999999942</c:v>
                </c:pt>
                <c:pt idx="715">
                  <c:v>-2.0000000000000285E-2</c:v>
                </c:pt>
                <c:pt idx="716">
                  <c:v>-0.17999999999999972</c:v>
                </c:pt>
                <c:pt idx="717">
                  <c:v>-0.16000000000000014</c:v>
                </c:pt>
                <c:pt idx="718">
                  <c:v>-0.52000000000000024</c:v>
                </c:pt>
                <c:pt idx="719">
                  <c:v>-0.48000000000000043</c:v>
                </c:pt>
                <c:pt idx="720">
                  <c:v>-0.42000000000000026</c:v>
                </c:pt>
                <c:pt idx="721">
                  <c:v>-0.3</c:v>
                </c:pt>
                <c:pt idx="722">
                  <c:v>-0.27999999999999969</c:v>
                </c:pt>
                <c:pt idx="723">
                  <c:v>-0.37999999999999973</c:v>
                </c:pt>
                <c:pt idx="724">
                  <c:v>-0.93999999999999917</c:v>
                </c:pt>
                <c:pt idx="725">
                  <c:v>-1.0199999999999989</c:v>
                </c:pt>
                <c:pt idx="726">
                  <c:v>-1.0199999999999996</c:v>
                </c:pt>
                <c:pt idx="727">
                  <c:v>-0.9</c:v>
                </c:pt>
                <c:pt idx="728">
                  <c:v>-0.33999999999999986</c:v>
                </c:pt>
                <c:pt idx="729">
                  <c:v>-4.000000000000057E-2</c:v>
                </c:pt>
                <c:pt idx="730">
                  <c:v>-0.12000000000000099</c:v>
                </c:pt>
                <c:pt idx="731">
                  <c:v>-0.32000000000000101</c:v>
                </c:pt>
                <c:pt idx="732">
                  <c:v>-0.56000000000000083</c:v>
                </c:pt>
                <c:pt idx="733">
                  <c:v>-0.82000000000000095</c:v>
                </c:pt>
                <c:pt idx="734">
                  <c:v>-0.82000000000000095</c:v>
                </c:pt>
                <c:pt idx="735">
                  <c:v>-0.46000000000000085</c:v>
                </c:pt>
                <c:pt idx="736">
                  <c:v>-0.36000000000000087</c:v>
                </c:pt>
                <c:pt idx="737">
                  <c:v>-0.220000000000001</c:v>
                </c:pt>
                <c:pt idx="738">
                  <c:v>-0.16000000000000086</c:v>
                </c:pt>
                <c:pt idx="739">
                  <c:v>-0.18000000000000044</c:v>
                </c:pt>
                <c:pt idx="740">
                  <c:v>-0.72000000000000097</c:v>
                </c:pt>
                <c:pt idx="741">
                  <c:v>-0.66000000000000081</c:v>
                </c:pt>
                <c:pt idx="742">
                  <c:v>-0.53999999999999981</c:v>
                </c:pt>
                <c:pt idx="743">
                  <c:v>-0.59999999999999931</c:v>
                </c:pt>
                <c:pt idx="744">
                  <c:v>-0.49999999999999928</c:v>
                </c:pt>
                <c:pt idx="745">
                  <c:v>-0.27999999999999903</c:v>
                </c:pt>
                <c:pt idx="746">
                  <c:v>0.16000000000000156</c:v>
                </c:pt>
                <c:pt idx="747">
                  <c:v>-0.51999999999999891</c:v>
                </c:pt>
                <c:pt idx="748">
                  <c:v>-0.81999999999999962</c:v>
                </c:pt>
                <c:pt idx="749">
                  <c:v>-1.0799999999999996</c:v>
                </c:pt>
                <c:pt idx="750">
                  <c:v>-0.83999999999999986</c:v>
                </c:pt>
                <c:pt idx="751">
                  <c:v>-1.4600000000000002</c:v>
                </c:pt>
                <c:pt idx="752">
                  <c:v>-0.90000000000000069</c:v>
                </c:pt>
                <c:pt idx="753">
                  <c:v>-0.60000000000000075</c:v>
                </c:pt>
                <c:pt idx="754">
                  <c:v>-0.40000000000000069</c:v>
                </c:pt>
                <c:pt idx="755">
                  <c:v>-0.7600000000000009</c:v>
                </c:pt>
                <c:pt idx="756">
                  <c:v>-0.7600000000000009</c:v>
                </c:pt>
                <c:pt idx="757">
                  <c:v>-1.06</c:v>
                </c:pt>
                <c:pt idx="758">
                  <c:v>-1.1999999999999993</c:v>
                </c:pt>
                <c:pt idx="759">
                  <c:v>-1.2999999999999985</c:v>
                </c:pt>
                <c:pt idx="760">
                  <c:v>-0.97999999999999754</c:v>
                </c:pt>
                <c:pt idx="761">
                  <c:v>-0.75999999999999801</c:v>
                </c:pt>
                <c:pt idx="762">
                  <c:v>-0.43999999999999773</c:v>
                </c:pt>
                <c:pt idx="763">
                  <c:v>-0.47999999999999832</c:v>
                </c:pt>
                <c:pt idx="764">
                  <c:v>-0.51999999999999891</c:v>
                </c:pt>
                <c:pt idx="765">
                  <c:v>-0.65999999999999948</c:v>
                </c:pt>
                <c:pt idx="766">
                  <c:v>-0.55999999999999939</c:v>
                </c:pt>
                <c:pt idx="767">
                  <c:v>-0.38000000000000045</c:v>
                </c:pt>
                <c:pt idx="768">
                  <c:v>-0.32000000000000101</c:v>
                </c:pt>
                <c:pt idx="769">
                  <c:v>-0.40000000000000069</c:v>
                </c:pt>
                <c:pt idx="770">
                  <c:v>-0.23999999999999985</c:v>
                </c:pt>
                <c:pt idx="771">
                  <c:v>-0.36000000000000015</c:v>
                </c:pt>
                <c:pt idx="772">
                  <c:v>-0.74000000000000055</c:v>
                </c:pt>
                <c:pt idx="773">
                  <c:v>-0.8</c:v>
                </c:pt>
                <c:pt idx="774">
                  <c:v>-0.8600000000000001</c:v>
                </c:pt>
                <c:pt idx="775">
                  <c:v>-1.0200000000000018</c:v>
                </c:pt>
                <c:pt idx="776">
                  <c:v>-1.1400000000000006</c:v>
                </c:pt>
                <c:pt idx="777">
                  <c:v>-0.89999999999999925</c:v>
                </c:pt>
                <c:pt idx="778">
                  <c:v>-0.77999999999999969</c:v>
                </c:pt>
                <c:pt idx="779">
                  <c:v>-0.66000000000000014</c:v>
                </c:pt>
                <c:pt idx="780">
                  <c:v>-0.59999999999999931</c:v>
                </c:pt>
                <c:pt idx="781">
                  <c:v>-0.33999999999999986</c:v>
                </c:pt>
                <c:pt idx="782">
                  <c:v>-0.68000000000000038</c:v>
                </c:pt>
                <c:pt idx="783">
                  <c:v>-0.5</c:v>
                </c:pt>
                <c:pt idx="784">
                  <c:v>-0.62000000000000033</c:v>
                </c:pt>
                <c:pt idx="785">
                  <c:v>-0.8600000000000001</c:v>
                </c:pt>
                <c:pt idx="786">
                  <c:v>-0.8</c:v>
                </c:pt>
                <c:pt idx="787">
                  <c:v>-0.48000000000000043</c:v>
                </c:pt>
                <c:pt idx="788">
                  <c:v>-0.78000000000000047</c:v>
                </c:pt>
                <c:pt idx="789">
                  <c:v>-0.66000000000000014</c:v>
                </c:pt>
                <c:pt idx="790">
                  <c:v>-3.9999999999999855E-2</c:v>
                </c:pt>
                <c:pt idx="791">
                  <c:v>2.0000000000000285E-2</c:v>
                </c:pt>
                <c:pt idx="792">
                  <c:v>-0.23999999999999916</c:v>
                </c:pt>
                <c:pt idx="793">
                  <c:v>-3.9999999999999147E-2</c:v>
                </c:pt>
                <c:pt idx="794">
                  <c:v>-0.13999999999999915</c:v>
                </c:pt>
                <c:pt idx="795">
                  <c:v>-0.55999999999999939</c:v>
                </c:pt>
                <c:pt idx="796">
                  <c:v>-0.35999999999999943</c:v>
                </c:pt>
                <c:pt idx="797">
                  <c:v>-0.17999999999999899</c:v>
                </c:pt>
                <c:pt idx="798">
                  <c:v>-0.2999999999999986</c:v>
                </c:pt>
                <c:pt idx="799">
                  <c:v>4.0000000000001278E-2</c:v>
                </c:pt>
                <c:pt idx="800">
                  <c:v>8.000000000000114E-2</c:v>
                </c:pt>
                <c:pt idx="801">
                  <c:v>-0.49999999999999928</c:v>
                </c:pt>
                <c:pt idx="802">
                  <c:v>-0.4799999999999997</c:v>
                </c:pt>
                <c:pt idx="803">
                  <c:v>-0.60000000000000075</c:v>
                </c:pt>
                <c:pt idx="804">
                  <c:v>-0.66000000000000014</c:v>
                </c:pt>
                <c:pt idx="805">
                  <c:v>-0.88000000000000045</c:v>
                </c:pt>
                <c:pt idx="806">
                  <c:v>-0.87999999999999967</c:v>
                </c:pt>
                <c:pt idx="807">
                  <c:v>-1.0599999999999994</c:v>
                </c:pt>
                <c:pt idx="808">
                  <c:v>-0.93999999999999917</c:v>
                </c:pt>
                <c:pt idx="809">
                  <c:v>-1.1999999999999993</c:v>
                </c:pt>
                <c:pt idx="810">
                  <c:v>-1.0399999999999991</c:v>
                </c:pt>
                <c:pt idx="811">
                  <c:v>-1.0200000000000002</c:v>
                </c:pt>
                <c:pt idx="812">
                  <c:v>-0.90000000000000069</c:v>
                </c:pt>
                <c:pt idx="813">
                  <c:v>-0.80000000000000071</c:v>
                </c:pt>
                <c:pt idx="814">
                  <c:v>-0.66000000000000081</c:v>
                </c:pt>
                <c:pt idx="815">
                  <c:v>-0.94000000000000061</c:v>
                </c:pt>
                <c:pt idx="816">
                  <c:v>-1.1399999999999999</c:v>
                </c:pt>
                <c:pt idx="817">
                  <c:v>-1.2599999999999993</c:v>
                </c:pt>
                <c:pt idx="818">
                  <c:v>-1.3399999999999992</c:v>
                </c:pt>
                <c:pt idx="819">
                  <c:v>-1.179999999999999</c:v>
                </c:pt>
                <c:pt idx="820">
                  <c:v>-0.45999999999999874</c:v>
                </c:pt>
                <c:pt idx="821">
                  <c:v>0.16000000000000086</c:v>
                </c:pt>
                <c:pt idx="822">
                  <c:v>0.44000000000000056</c:v>
                </c:pt>
                <c:pt idx="823">
                  <c:v>0.34000000000000058</c:v>
                </c:pt>
                <c:pt idx="824">
                  <c:v>2.0000000000000285E-2</c:v>
                </c:pt>
                <c:pt idx="825">
                  <c:v>-0.28000000000000042</c:v>
                </c:pt>
                <c:pt idx="826">
                  <c:v>-0.26000000000000012</c:v>
                </c:pt>
                <c:pt idx="827">
                  <c:v>-0.54000000000000059</c:v>
                </c:pt>
                <c:pt idx="828">
                  <c:v>-0.88000000000000045</c:v>
                </c:pt>
                <c:pt idx="829">
                  <c:v>-0.78000000000000047</c:v>
                </c:pt>
                <c:pt idx="830">
                  <c:v>-0.82000000000000028</c:v>
                </c:pt>
                <c:pt idx="831">
                  <c:v>-0.92000000000000026</c:v>
                </c:pt>
                <c:pt idx="832">
                  <c:v>-0.85999999999999943</c:v>
                </c:pt>
                <c:pt idx="833">
                  <c:v>-0.35999999999999943</c:v>
                </c:pt>
                <c:pt idx="834">
                  <c:v>-0.45999999999999941</c:v>
                </c:pt>
                <c:pt idx="835">
                  <c:v>-0.71999999999999953</c:v>
                </c:pt>
                <c:pt idx="836">
                  <c:v>-0.73999999999999988</c:v>
                </c:pt>
                <c:pt idx="837">
                  <c:v>-0.18000000000000044</c:v>
                </c:pt>
                <c:pt idx="838">
                  <c:v>-0.10000000000000071</c:v>
                </c:pt>
                <c:pt idx="839">
                  <c:v>-0.24000000000000057</c:v>
                </c:pt>
                <c:pt idx="840">
                  <c:v>-2.0000000000000285E-2</c:v>
                </c:pt>
                <c:pt idx="841">
                  <c:v>-0.4</c:v>
                </c:pt>
                <c:pt idx="842">
                  <c:v>-0.77999999999999969</c:v>
                </c:pt>
                <c:pt idx="843">
                  <c:v>-0.97999999999999976</c:v>
                </c:pt>
                <c:pt idx="844">
                  <c:v>-0.85999999999999943</c:v>
                </c:pt>
                <c:pt idx="845">
                  <c:v>-0.87999999999999967</c:v>
                </c:pt>
                <c:pt idx="846">
                  <c:v>-0.61999999999999955</c:v>
                </c:pt>
                <c:pt idx="847">
                  <c:v>-0.53999999999999915</c:v>
                </c:pt>
                <c:pt idx="848">
                  <c:v>-0.37999999999999901</c:v>
                </c:pt>
                <c:pt idx="849">
                  <c:v>-0.29999999999999927</c:v>
                </c:pt>
                <c:pt idx="850">
                  <c:v>-0.25999999999999945</c:v>
                </c:pt>
                <c:pt idx="851">
                  <c:v>-0.5</c:v>
                </c:pt>
                <c:pt idx="852">
                  <c:v>-0.54000000000000059</c:v>
                </c:pt>
                <c:pt idx="853">
                  <c:v>-0.80000000000000071</c:v>
                </c:pt>
                <c:pt idx="854">
                  <c:v>-0.88000000000000111</c:v>
                </c:pt>
                <c:pt idx="855">
                  <c:v>-0.68000000000000116</c:v>
                </c:pt>
                <c:pt idx="856">
                  <c:v>-0.66000000000000081</c:v>
                </c:pt>
                <c:pt idx="857">
                  <c:v>-0.7600000000000009</c:v>
                </c:pt>
                <c:pt idx="858">
                  <c:v>-0.56000000000000016</c:v>
                </c:pt>
                <c:pt idx="859">
                  <c:v>-0.2</c:v>
                </c:pt>
                <c:pt idx="860">
                  <c:v>-0.45999999999999941</c:v>
                </c:pt>
                <c:pt idx="861">
                  <c:v>-0.69999999999999929</c:v>
                </c:pt>
                <c:pt idx="862">
                  <c:v>-0.55999999999999872</c:v>
                </c:pt>
                <c:pt idx="863">
                  <c:v>-0.83999999999999919</c:v>
                </c:pt>
                <c:pt idx="864">
                  <c:v>-1.0399999999999991</c:v>
                </c:pt>
                <c:pt idx="865">
                  <c:v>-0.85999999999999943</c:v>
                </c:pt>
                <c:pt idx="866">
                  <c:v>-0.55999999999999939</c:v>
                </c:pt>
                <c:pt idx="867">
                  <c:v>-0.7</c:v>
                </c:pt>
                <c:pt idx="868">
                  <c:v>-0.33999999999999986</c:v>
                </c:pt>
                <c:pt idx="869">
                  <c:v>-0.23999999999999916</c:v>
                </c:pt>
                <c:pt idx="870">
                  <c:v>-0.35999999999999871</c:v>
                </c:pt>
                <c:pt idx="871">
                  <c:v>-0.59999999999999931</c:v>
                </c:pt>
                <c:pt idx="872">
                  <c:v>-0.23999999999999844</c:v>
                </c:pt>
                <c:pt idx="873">
                  <c:v>4.0000000000001278E-2</c:v>
                </c:pt>
                <c:pt idx="874">
                  <c:v>-1.9999999999999574E-2</c:v>
                </c:pt>
                <c:pt idx="875">
                  <c:v>-4.000000000000057E-2</c:v>
                </c:pt>
                <c:pt idx="876">
                  <c:v>0.4</c:v>
                </c:pt>
                <c:pt idx="877">
                  <c:v>0.45999999999999941</c:v>
                </c:pt>
                <c:pt idx="878">
                  <c:v>0.3</c:v>
                </c:pt>
                <c:pt idx="879">
                  <c:v>0.24000000000000057</c:v>
                </c:pt>
                <c:pt idx="880">
                  <c:v>0.34000000000000058</c:v>
                </c:pt>
                <c:pt idx="881">
                  <c:v>-0.27999999999999969</c:v>
                </c:pt>
                <c:pt idx="882">
                  <c:v>-0.5</c:v>
                </c:pt>
                <c:pt idx="883">
                  <c:v>-1.1200000000000003</c:v>
                </c:pt>
                <c:pt idx="884">
                  <c:v>-1.2600000000000009</c:v>
                </c:pt>
                <c:pt idx="885">
                  <c:v>-1.1400000000000006</c:v>
                </c:pt>
                <c:pt idx="886">
                  <c:v>-0.54000000000000059</c:v>
                </c:pt>
                <c:pt idx="887">
                  <c:v>-0.80000000000000071</c:v>
                </c:pt>
                <c:pt idx="888">
                  <c:v>-0.42000000000000098</c:v>
                </c:pt>
                <c:pt idx="889">
                  <c:v>-0.10000000000000071</c:v>
                </c:pt>
                <c:pt idx="890">
                  <c:v>-0.66000000000000014</c:v>
                </c:pt>
                <c:pt idx="891">
                  <c:v>-0.68000000000000038</c:v>
                </c:pt>
                <c:pt idx="892">
                  <c:v>-0.77999999999999969</c:v>
                </c:pt>
                <c:pt idx="893">
                  <c:v>-0.7</c:v>
                </c:pt>
                <c:pt idx="894">
                  <c:v>-0.56000000000000083</c:v>
                </c:pt>
                <c:pt idx="895">
                  <c:v>-0.30000000000000143</c:v>
                </c:pt>
                <c:pt idx="896">
                  <c:v>-2.0000000000001704E-2</c:v>
                </c:pt>
                <c:pt idx="897">
                  <c:v>0.19999999999999857</c:v>
                </c:pt>
                <c:pt idx="898">
                  <c:v>0.27999999999999969</c:v>
                </c:pt>
                <c:pt idx="899">
                  <c:v>-7.9999999999998295E-2</c:v>
                </c:pt>
                <c:pt idx="900">
                  <c:v>-1.9999999999997443E-2</c:v>
                </c:pt>
                <c:pt idx="901">
                  <c:v>-0.47999999999999687</c:v>
                </c:pt>
                <c:pt idx="902">
                  <c:v>-0.65999999999999803</c:v>
                </c:pt>
                <c:pt idx="903">
                  <c:v>-0.41999999999999887</c:v>
                </c:pt>
                <c:pt idx="904">
                  <c:v>-0.36000000000000087</c:v>
                </c:pt>
                <c:pt idx="905">
                  <c:v>-0.30000000000000143</c:v>
                </c:pt>
                <c:pt idx="906">
                  <c:v>-8.000000000000114E-2</c:v>
                </c:pt>
                <c:pt idx="907">
                  <c:v>0.13999999999999915</c:v>
                </c:pt>
                <c:pt idx="908">
                  <c:v>-0.37999999999999973</c:v>
                </c:pt>
                <c:pt idx="909">
                  <c:v>-0.35999999999999799</c:v>
                </c:pt>
                <c:pt idx="910">
                  <c:v>-0.5999999999999972</c:v>
                </c:pt>
                <c:pt idx="911">
                  <c:v>-0.65999999999999659</c:v>
                </c:pt>
                <c:pt idx="912">
                  <c:v>-1.019999999999996</c:v>
                </c:pt>
                <c:pt idx="913">
                  <c:v>-1.0399999999999963</c:v>
                </c:pt>
                <c:pt idx="914">
                  <c:v>-0.97999999999999832</c:v>
                </c:pt>
                <c:pt idx="915">
                  <c:v>-0.77999999999999825</c:v>
                </c:pt>
                <c:pt idx="916">
                  <c:v>-0.41999999999999887</c:v>
                </c:pt>
                <c:pt idx="917">
                  <c:v>0.26000000000000084</c:v>
                </c:pt>
                <c:pt idx="918">
                  <c:v>0.4799999999999997</c:v>
                </c:pt>
                <c:pt idx="919">
                  <c:v>0.42000000000000171</c:v>
                </c:pt>
                <c:pt idx="920">
                  <c:v>0.54000000000000059</c:v>
                </c:pt>
                <c:pt idx="921">
                  <c:v>0.60000000000000142</c:v>
                </c:pt>
                <c:pt idx="922">
                  <c:v>0.2</c:v>
                </c:pt>
                <c:pt idx="923">
                  <c:v>0.12000000000000029</c:v>
                </c:pt>
                <c:pt idx="924">
                  <c:v>0.14000000000000057</c:v>
                </c:pt>
                <c:pt idx="925">
                  <c:v>0.32000000000000028</c:v>
                </c:pt>
                <c:pt idx="926">
                  <c:v>-0.28000000000000114</c:v>
                </c:pt>
                <c:pt idx="927">
                  <c:v>-0.24000000000000057</c:v>
                </c:pt>
                <c:pt idx="928">
                  <c:v>-0.40000000000000069</c:v>
                </c:pt>
                <c:pt idx="929">
                  <c:v>-0.5400000000000027</c:v>
                </c:pt>
                <c:pt idx="930">
                  <c:v>-0.24000000000000127</c:v>
                </c:pt>
                <c:pt idx="931">
                  <c:v>0.19999999999999929</c:v>
                </c:pt>
                <c:pt idx="932">
                  <c:v>0.31999999999999956</c:v>
                </c:pt>
                <c:pt idx="933">
                  <c:v>0.32000000000000028</c:v>
                </c:pt>
                <c:pt idx="934">
                  <c:v>0.74000000000000132</c:v>
                </c:pt>
                <c:pt idx="935">
                  <c:v>-1.9999999999999574E-2</c:v>
                </c:pt>
                <c:pt idx="936">
                  <c:v>-0.21999999999999958</c:v>
                </c:pt>
                <c:pt idx="937">
                  <c:v>-0.53999999999999981</c:v>
                </c:pt>
                <c:pt idx="938">
                  <c:v>-0.30000000000000071</c:v>
                </c:pt>
                <c:pt idx="939">
                  <c:v>-0.64000000000000057</c:v>
                </c:pt>
                <c:pt idx="940">
                  <c:v>-0.38000000000000111</c:v>
                </c:pt>
                <c:pt idx="941">
                  <c:v>-0.58000000000000118</c:v>
                </c:pt>
                <c:pt idx="942">
                  <c:v>-0.56000000000000016</c:v>
                </c:pt>
                <c:pt idx="943">
                  <c:v>-0.81999999999999962</c:v>
                </c:pt>
                <c:pt idx="944">
                  <c:v>-0.73999999999999988</c:v>
                </c:pt>
                <c:pt idx="945">
                  <c:v>-0.81999999999999962</c:v>
                </c:pt>
                <c:pt idx="946">
                  <c:v>-0.51999999999999957</c:v>
                </c:pt>
                <c:pt idx="947">
                  <c:v>-0.4</c:v>
                </c:pt>
                <c:pt idx="948">
                  <c:v>-0.46000000000000085</c:v>
                </c:pt>
                <c:pt idx="949">
                  <c:v>-0.32000000000000028</c:v>
                </c:pt>
                <c:pt idx="950">
                  <c:v>-0.23999999999999985</c:v>
                </c:pt>
                <c:pt idx="951">
                  <c:v>-0.33999999999999986</c:v>
                </c:pt>
                <c:pt idx="952">
                  <c:v>-0.13999999999999985</c:v>
                </c:pt>
                <c:pt idx="953">
                  <c:v>2.0000000000000996E-2</c:v>
                </c:pt>
                <c:pt idx="954">
                  <c:v>-0.15999999999999942</c:v>
                </c:pt>
                <c:pt idx="955">
                  <c:v>-0.17999999999999972</c:v>
                </c:pt>
                <c:pt idx="956">
                  <c:v>-0.12000000000000029</c:v>
                </c:pt>
                <c:pt idx="957">
                  <c:v>-0.38000000000000045</c:v>
                </c:pt>
                <c:pt idx="958">
                  <c:v>-0.34000000000000058</c:v>
                </c:pt>
                <c:pt idx="959">
                  <c:v>-0.22000000000000028</c:v>
                </c:pt>
                <c:pt idx="960">
                  <c:v>0</c:v>
                </c:pt>
                <c:pt idx="961">
                  <c:v>-0.45999999999999941</c:v>
                </c:pt>
                <c:pt idx="962">
                  <c:v>-0.31999999999999956</c:v>
                </c:pt>
                <c:pt idx="963">
                  <c:v>-0.31999999999999956</c:v>
                </c:pt>
                <c:pt idx="964">
                  <c:v>-0.34000000000000058</c:v>
                </c:pt>
                <c:pt idx="965">
                  <c:v>-0.5800000000000004</c:v>
                </c:pt>
                <c:pt idx="966">
                  <c:v>-0.2000000000000007</c:v>
                </c:pt>
                <c:pt idx="967">
                  <c:v>-0.52000000000000024</c:v>
                </c:pt>
                <c:pt idx="968">
                  <c:v>-0.82000000000000028</c:v>
                </c:pt>
                <c:pt idx="969">
                  <c:v>-1.1599999999999995</c:v>
                </c:pt>
                <c:pt idx="970">
                  <c:v>-1.0799999999999996</c:v>
                </c:pt>
                <c:pt idx="971">
                  <c:v>-0.97999999999999976</c:v>
                </c:pt>
                <c:pt idx="972">
                  <c:v>-0.5</c:v>
                </c:pt>
                <c:pt idx="973">
                  <c:v>-3.9999999999999855E-2</c:v>
                </c:pt>
                <c:pt idx="974">
                  <c:v>3.9999999999999855E-2</c:v>
                </c:pt>
                <c:pt idx="975">
                  <c:v>-0.28000000000000042</c:v>
                </c:pt>
                <c:pt idx="976">
                  <c:v>-0.36000000000000015</c:v>
                </c:pt>
                <c:pt idx="977">
                  <c:v>-0.52000000000000024</c:v>
                </c:pt>
                <c:pt idx="978">
                  <c:v>-0.78000000000000047</c:v>
                </c:pt>
                <c:pt idx="979">
                  <c:v>-0.44000000000000056</c:v>
                </c:pt>
                <c:pt idx="980">
                  <c:v>0.1</c:v>
                </c:pt>
                <c:pt idx="981">
                  <c:v>-0.12000000000000029</c:v>
                </c:pt>
                <c:pt idx="982">
                  <c:v>-0.26000000000000012</c:v>
                </c:pt>
                <c:pt idx="983">
                  <c:v>-0.3</c:v>
                </c:pt>
                <c:pt idx="984">
                  <c:v>-0.16000000000000014</c:v>
                </c:pt>
                <c:pt idx="985">
                  <c:v>-0.36000000000000087</c:v>
                </c:pt>
                <c:pt idx="986">
                  <c:v>-0.22000000000000028</c:v>
                </c:pt>
                <c:pt idx="987">
                  <c:v>-0.2000000000000007</c:v>
                </c:pt>
                <c:pt idx="988">
                  <c:v>-4.0000000000001278E-2</c:v>
                </c:pt>
                <c:pt idx="989">
                  <c:v>-0.32000000000000101</c:v>
                </c:pt>
                <c:pt idx="990">
                  <c:v>-0.1</c:v>
                </c:pt>
                <c:pt idx="991">
                  <c:v>-0.12000000000000029</c:v>
                </c:pt>
                <c:pt idx="992">
                  <c:v>0</c:v>
                </c:pt>
                <c:pt idx="993">
                  <c:v>0.26000000000000012</c:v>
                </c:pt>
                <c:pt idx="994">
                  <c:v>-6.0000000000000143E-2</c:v>
                </c:pt>
                <c:pt idx="995">
                  <c:v>-0.38000000000000045</c:v>
                </c:pt>
                <c:pt idx="996">
                  <c:v>-0.5800000000000004</c:v>
                </c:pt>
                <c:pt idx="997">
                  <c:v>-0.9</c:v>
                </c:pt>
                <c:pt idx="998">
                  <c:v>-1.0800000000000005</c:v>
                </c:pt>
                <c:pt idx="999">
                  <c:v>-1</c:v>
                </c:pt>
                <c:pt idx="1000">
                  <c:v>-0.82000000000000028</c:v>
                </c:pt>
                <c:pt idx="1001">
                  <c:v>-0.6399999999999999</c:v>
                </c:pt>
                <c:pt idx="1002">
                  <c:v>-0.26000000000000012</c:v>
                </c:pt>
                <c:pt idx="1003">
                  <c:v>-0.53999999999999981</c:v>
                </c:pt>
                <c:pt idx="1004">
                  <c:v>-0.32000000000000028</c:v>
                </c:pt>
                <c:pt idx="1005">
                  <c:v>-0.3</c:v>
                </c:pt>
                <c:pt idx="1006">
                  <c:v>-0.2000000000000007</c:v>
                </c:pt>
                <c:pt idx="1007">
                  <c:v>-0.54000000000000059</c:v>
                </c:pt>
                <c:pt idx="1008">
                  <c:v>0</c:v>
                </c:pt>
                <c:pt idx="1009">
                  <c:v>2.0000000000000285E-2</c:v>
                </c:pt>
                <c:pt idx="1010">
                  <c:v>-0.23999999999999985</c:v>
                </c:pt>
                <c:pt idx="1011">
                  <c:v>-0.51999999999999957</c:v>
                </c:pt>
                <c:pt idx="1012">
                  <c:v>-0.46000000000000013</c:v>
                </c:pt>
                <c:pt idx="1013">
                  <c:v>-0.8600000000000001</c:v>
                </c:pt>
                <c:pt idx="1014">
                  <c:v>-0.7000000000000004</c:v>
                </c:pt>
                <c:pt idx="1015">
                  <c:v>-0.62000000000000066</c:v>
                </c:pt>
                <c:pt idx="1016">
                  <c:v>-0.68000000000000083</c:v>
                </c:pt>
                <c:pt idx="1017">
                  <c:v>-0.62000000000000066</c:v>
                </c:pt>
                <c:pt idx="1018">
                  <c:v>-0.6400000000000009</c:v>
                </c:pt>
                <c:pt idx="1019">
                  <c:v>-1.0800000000000005</c:v>
                </c:pt>
                <c:pt idx="1020">
                  <c:v>-1</c:v>
                </c:pt>
                <c:pt idx="1021">
                  <c:v>-0.57999999999999974</c:v>
                </c:pt>
                <c:pt idx="1022">
                  <c:v>-0.29999999999999927</c:v>
                </c:pt>
                <c:pt idx="1023">
                  <c:v>-0.29999999999999927</c:v>
                </c:pt>
                <c:pt idx="1024">
                  <c:v>-0.2</c:v>
                </c:pt>
                <c:pt idx="1025">
                  <c:v>-0.32000000000000028</c:v>
                </c:pt>
                <c:pt idx="1026">
                  <c:v>-0.48000000000000043</c:v>
                </c:pt>
                <c:pt idx="1027">
                  <c:v>-0.88000000000000045</c:v>
                </c:pt>
                <c:pt idx="1028">
                  <c:v>-1.0400000000000005</c:v>
                </c:pt>
                <c:pt idx="1029">
                  <c:v>-0.77999999999999969</c:v>
                </c:pt>
                <c:pt idx="1030">
                  <c:v>-0.75999999999999945</c:v>
                </c:pt>
                <c:pt idx="1031">
                  <c:v>-0.33999999999999914</c:v>
                </c:pt>
                <c:pt idx="1032">
                  <c:v>-0.23999999999999916</c:v>
                </c:pt>
                <c:pt idx="1033">
                  <c:v>-1.9999999999998862E-2</c:v>
                </c:pt>
                <c:pt idx="1034">
                  <c:v>-3.9999999999999147E-2</c:v>
                </c:pt>
                <c:pt idx="1035">
                  <c:v>-0.17999999999999972</c:v>
                </c:pt>
                <c:pt idx="1036">
                  <c:v>-0.61999999999999955</c:v>
                </c:pt>
                <c:pt idx="1037">
                  <c:v>-0.43999999999999984</c:v>
                </c:pt>
                <c:pt idx="1038">
                  <c:v>-0.6399999999999999</c:v>
                </c:pt>
                <c:pt idx="1039">
                  <c:v>-0.81999999999999962</c:v>
                </c:pt>
                <c:pt idx="1040">
                  <c:v>-0.49999999999999928</c:v>
                </c:pt>
                <c:pt idx="1041">
                  <c:v>-0.62000000000000033</c:v>
                </c:pt>
                <c:pt idx="1042">
                  <c:v>-0.71999999999999953</c:v>
                </c:pt>
                <c:pt idx="1043">
                  <c:v>-0.3999999999999993</c:v>
                </c:pt>
                <c:pt idx="1044">
                  <c:v>-0.4799999999999997</c:v>
                </c:pt>
                <c:pt idx="1045">
                  <c:v>-0.8600000000000001</c:v>
                </c:pt>
                <c:pt idx="1046">
                  <c:v>-0.47999999999999898</c:v>
                </c:pt>
                <c:pt idx="1047">
                  <c:v>-0.59999999999999931</c:v>
                </c:pt>
                <c:pt idx="1048">
                  <c:v>-0.75999999999999945</c:v>
                </c:pt>
                <c:pt idx="1049">
                  <c:v>-0.77999999999999903</c:v>
                </c:pt>
                <c:pt idx="1050">
                  <c:v>-0.67999999999999827</c:v>
                </c:pt>
                <c:pt idx="1051">
                  <c:v>-1.1599999999999988</c:v>
                </c:pt>
                <c:pt idx="1052">
                  <c:v>-1.0199999999999989</c:v>
                </c:pt>
                <c:pt idx="1053">
                  <c:v>-0.81999999999999884</c:v>
                </c:pt>
                <c:pt idx="1054">
                  <c:v>-0.45999999999999941</c:v>
                </c:pt>
                <c:pt idx="1055">
                  <c:v>-0.36000000000000015</c:v>
                </c:pt>
                <c:pt idx="1056">
                  <c:v>-6.0000000000000143E-2</c:v>
                </c:pt>
                <c:pt idx="1057">
                  <c:v>-0.16000000000000014</c:v>
                </c:pt>
                <c:pt idx="1058">
                  <c:v>9.9999999999999284E-2</c:v>
                </c:pt>
                <c:pt idx="1059">
                  <c:v>-0.26000000000000084</c:v>
                </c:pt>
                <c:pt idx="1060">
                  <c:v>-0.220000000000001</c:v>
                </c:pt>
                <c:pt idx="1061">
                  <c:v>-0.10000000000000142</c:v>
                </c:pt>
                <c:pt idx="1062">
                  <c:v>0.1799999999999983</c:v>
                </c:pt>
                <c:pt idx="1063">
                  <c:v>-0.3400000000000013</c:v>
                </c:pt>
                <c:pt idx="1064">
                  <c:v>-0.32000000000000101</c:v>
                </c:pt>
                <c:pt idx="1065">
                  <c:v>-0.40000000000000069</c:v>
                </c:pt>
                <c:pt idx="1066">
                  <c:v>-0.56000000000000083</c:v>
                </c:pt>
                <c:pt idx="1067">
                  <c:v>-0.98000000000000109</c:v>
                </c:pt>
                <c:pt idx="1068">
                  <c:v>-0.94000000000000128</c:v>
                </c:pt>
                <c:pt idx="1069">
                  <c:v>-0.70000000000000073</c:v>
                </c:pt>
                <c:pt idx="1070">
                  <c:v>-0.46000000000000013</c:v>
                </c:pt>
                <c:pt idx="1071">
                  <c:v>-0.53999999999999981</c:v>
                </c:pt>
                <c:pt idx="1072">
                  <c:v>-0.4799999999999997</c:v>
                </c:pt>
                <c:pt idx="1073">
                  <c:v>-0.21999999999999958</c:v>
                </c:pt>
                <c:pt idx="1074">
                  <c:v>-0.22000000000000028</c:v>
                </c:pt>
                <c:pt idx="1075">
                  <c:v>-0.22000000000000028</c:v>
                </c:pt>
                <c:pt idx="1076">
                  <c:v>-0.23999999999999985</c:v>
                </c:pt>
                <c:pt idx="1077">
                  <c:v>0.220000000000001</c:v>
                </c:pt>
                <c:pt idx="1078">
                  <c:v>-5.9999999999999429E-2</c:v>
                </c:pt>
                <c:pt idx="1079">
                  <c:v>-0.29999999999999927</c:v>
                </c:pt>
                <c:pt idx="1080">
                  <c:v>-0.77999999999999969</c:v>
                </c:pt>
                <c:pt idx="1081">
                  <c:v>-0.57999999999999974</c:v>
                </c:pt>
                <c:pt idx="1082">
                  <c:v>-0.76000000000000012</c:v>
                </c:pt>
                <c:pt idx="1083">
                  <c:v>-0.53999999999999981</c:v>
                </c:pt>
                <c:pt idx="1084">
                  <c:v>-0.43999999999999984</c:v>
                </c:pt>
                <c:pt idx="1085">
                  <c:v>-0.23999999999999916</c:v>
                </c:pt>
                <c:pt idx="1086">
                  <c:v>-3.9999999999999501E-2</c:v>
                </c:pt>
                <c:pt idx="1087">
                  <c:v>-0.13999999999999951</c:v>
                </c:pt>
                <c:pt idx="1088">
                  <c:v>-0.15999999999999909</c:v>
                </c:pt>
                <c:pt idx="1089">
                  <c:v>-0.19999999999999929</c:v>
                </c:pt>
                <c:pt idx="1090">
                  <c:v>-0.39999999999999963</c:v>
                </c:pt>
                <c:pt idx="1091">
                  <c:v>-0.77999999999999969</c:v>
                </c:pt>
                <c:pt idx="1092">
                  <c:v>-0.99999999999999967</c:v>
                </c:pt>
                <c:pt idx="1093">
                  <c:v>-1.0399999999999998</c:v>
                </c:pt>
                <c:pt idx="1094">
                  <c:v>-0.83999999999999952</c:v>
                </c:pt>
                <c:pt idx="1095">
                  <c:v>4.000000000000057E-2</c:v>
                </c:pt>
                <c:pt idx="1096">
                  <c:v>0.22000000000000064</c:v>
                </c:pt>
                <c:pt idx="1097">
                  <c:v>0.44000000000000056</c:v>
                </c:pt>
                <c:pt idx="1098">
                  <c:v>0.34000000000000058</c:v>
                </c:pt>
                <c:pt idx="1099">
                  <c:v>0.18000000000000044</c:v>
                </c:pt>
                <c:pt idx="1100">
                  <c:v>-0.51999999999999957</c:v>
                </c:pt>
                <c:pt idx="1101">
                  <c:v>-0.25999999999999945</c:v>
                </c:pt>
                <c:pt idx="1102">
                  <c:v>-0.4599999999999998</c:v>
                </c:pt>
                <c:pt idx="1103">
                  <c:v>-0.51999999999999991</c:v>
                </c:pt>
                <c:pt idx="1104">
                  <c:v>-0.53999999999999981</c:v>
                </c:pt>
                <c:pt idx="1105">
                  <c:v>-0.38000000000000045</c:v>
                </c:pt>
                <c:pt idx="1106">
                  <c:v>-0.72000000000000064</c:v>
                </c:pt>
                <c:pt idx="1107">
                  <c:v>-0.68</c:v>
                </c:pt>
                <c:pt idx="1108">
                  <c:v>-0.46000000000000013</c:v>
                </c:pt>
                <c:pt idx="1109">
                  <c:v>-0.22000000000000028</c:v>
                </c:pt>
                <c:pt idx="1110">
                  <c:v>-0.48000000000000009</c:v>
                </c:pt>
                <c:pt idx="1111">
                  <c:v>-0.53999999999999981</c:v>
                </c:pt>
                <c:pt idx="1112">
                  <c:v>-0.43999999999999984</c:v>
                </c:pt>
                <c:pt idx="1113">
                  <c:v>-0.51999999999999991</c:v>
                </c:pt>
                <c:pt idx="1114">
                  <c:v>-0.73999999999999988</c:v>
                </c:pt>
                <c:pt idx="1115">
                  <c:v>-0.53999999999999981</c:v>
                </c:pt>
                <c:pt idx="1116">
                  <c:v>-0.35999999999999976</c:v>
                </c:pt>
                <c:pt idx="1117">
                  <c:v>-0.4</c:v>
                </c:pt>
                <c:pt idx="1118">
                  <c:v>-0.27999999999999969</c:v>
                </c:pt>
                <c:pt idx="1119">
                  <c:v>-0.4399999999999995</c:v>
                </c:pt>
                <c:pt idx="1120">
                  <c:v>-0.15999999999999942</c:v>
                </c:pt>
                <c:pt idx="1121">
                  <c:v>-0.33999999999999986</c:v>
                </c:pt>
                <c:pt idx="1122">
                  <c:v>5.999999999999979E-2</c:v>
                </c:pt>
                <c:pt idx="1123">
                  <c:v>-0.14000000000000021</c:v>
                </c:pt>
                <c:pt idx="1124">
                  <c:v>-0.10000000000000035</c:v>
                </c:pt>
                <c:pt idx="1125">
                  <c:v>-0.38000000000000078</c:v>
                </c:pt>
                <c:pt idx="1126">
                  <c:v>-0.50000000000000067</c:v>
                </c:pt>
                <c:pt idx="1127">
                  <c:v>-0.8600000000000001</c:v>
                </c:pt>
                <c:pt idx="1128">
                  <c:v>-1.06</c:v>
                </c:pt>
                <c:pt idx="1129">
                  <c:v>-0.76000000000000045</c:v>
                </c:pt>
                <c:pt idx="1130">
                  <c:v>-0.5</c:v>
                </c:pt>
                <c:pt idx="1131">
                  <c:v>2.0000000000000285E-2</c:v>
                </c:pt>
                <c:pt idx="1132">
                  <c:v>0.26000000000000012</c:v>
                </c:pt>
                <c:pt idx="1133">
                  <c:v>0.9</c:v>
                </c:pt>
                <c:pt idx="1134">
                  <c:v>0.50000000000000033</c:v>
                </c:pt>
                <c:pt idx="1135">
                  <c:v>0.42000000000000026</c:v>
                </c:pt>
                <c:pt idx="1136">
                  <c:v>-5.999999999999979E-2</c:v>
                </c:pt>
                <c:pt idx="1137">
                  <c:v>0.18000000000000008</c:v>
                </c:pt>
                <c:pt idx="1138">
                  <c:v>-0.16000000000000014</c:v>
                </c:pt>
                <c:pt idx="1139">
                  <c:v>8.0000000000000071E-2</c:v>
                </c:pt>
                <c:pt idx="1140">
                  <c:v>0.12000000000000029</c:v>
                </c:pt>
                <c:pt idx="1141">
                  <c:v>0.12000000000000029</c:v>
                </c:pt>
                <c:pt idx="1142">
                  <c:v>-0.25999999999999979</c:v>
                </c:pt>
                <c:pt idx="1143">
                  <c:v>-0.21999999999999958</c:v>
                </c:pt>
                <c:pt idx="1144">
                  <c:v>2.0000000000000285E-2</c:v>
                </c:pt>
                <c:pt idx="1145">
                  <c:v>-0.41999999999999993</c:v>
                </c:pt>
                <c:pt idx="1146">
                  <c:v>-0.43999999999999984</c:v>
                </c:pt>
                <c:pt idx="1147">
                  <c:v>-0.55999999999999983</c:v>
                </c:pt>
                <c:pt idx="1148">
                  <c:v>-0.58000000000000007</c:v>
                </c:pt>
                <c:pt idx="1149">
                  <c:v>-0.62000000000000033</c:v>
                </c:pt>
                <c:pt idx="1150">
                  <c:v>-0.72000000000000031</c:v>
                </c:pt>
                <c:pt idx="1151">
                  <c:v>-0.74000000000000021</c:v>
                </c:pt>
                <c:pt idx="1152">
                  <c:v>-0.64000000000000024</c:v>
                </c:pt>
                <c:pt idx="1153">
                  <c:v>-0.6</c:v>
                </c:pt>
                <c:pt idx="1154">
                  <c:v>-0.73999999999999988</c:v>
                </c:pt>
                <c:pt idx="1155">
                  <c:v>-5.999999999999979E-2</c:v>
                </c:pt>
                <c:pt idx="1156">
                  <c:v>-0.18000000000000008</c:v>
                </c:pt>
                <c:pt idx="1157">
                  <c:v>-0.52000000000000024</c:v>
                </c:pt>
                <c:pt idx="1158">
                  <c:v>-0.56000000000000016</c:v>
                </c:pt>
                <c:pt idx="1159">
                  <c:v>-0.5800000000000004</c:v>
                </c:pt>
                <c:pt idx="1160">
                  <c:v>-1.1200000000000006</c:v>
                </c:pt>
                <c:pt idx="1161">
                  <c:v>-0.86000000000000054</c:v>
                </c:pt>
                <c:pt idx="1162">
                  <c:v>-0.34000000000000019</c:v>
                </c:pt>
                <c:pt idx="1163">
                  <c:v>-0.46000000000000052</c:v>
                </c:pt>
                <c:pt idx="1164">
                  <c:v>-0.30000000000000038</c:v>
                </c:pt>
                <c:pt idx="1165">
                  <c:v>0.11999999999999993</c:v>
                </c:pt>
                <c:pt idx="1166">
                  <c:v>0.17999999999999972</c:v>
                </c:pt>
                <c:pt idx="1167">
                  <c:v>-2.0000000000000285E-2</c:v>
                </c:pt>
                <c:pt idx="1168">
                  <c:v>-0.11999999999999993</c:v>
                </c:pt>
                <c:pt idx="1169">
                  <c:v>-9.9999999999999645E-2</c:v>
                </c:pt>
                <c:pt idx="1170">
                  <c:v>-0.15999999999999978</c:v>
                </c:pt>
                <c:pt idx="1171">
                  <c:v>-0.27999999999999969</c:v>
                </c:pt>
                <c:pt idx="1172">
                  <c:v>-0.29999999999999966</c:v>
                </c:pt>
                <c:pt idx="1173">
                  <c:v>-0.2</c:v>
                </c:pt>
                <c:pt idx="1174">
                  <c:v>-0.74000000000000021</c:v>
                </c:pt>
                <c:pt idx="1175">
                  <c:v>-0.5800000000000004</c:v>
                </c:pt>
                <c:pt idx="1176">
                  <c:v>-0.54000000000000026</c:v>
                </c:pt>
                <c:pt idx="1177">
                  <c:v>-0.7000000000000004</c:v>
                </c:pt>
                <c:pt idx="1178">
                  <c:v>-0.54000000000000026</c:v>
                </c:pt>
                <c:pt idx="1179">
                  <c:v>-0.2</c:v>
                </c:pt>
                <c:pt idx="1180">
                  <c:v>-0.85999999999999976</c:v>
                </c:pt>
                <c:pt idx="1181">
                  <c:v>-0.48000000000000009</c:v>
                </c:pt>
                <c:pt idx="1182">
                  <c:v>-0.51999999999999991</c:v>
                </c:pt>
                <c:pt idx="1183">
                  <c:v>-0.9</c:v>
                </c:pt>
                <c:pt idx="1184">
                  <c:v>-1.0200000000000002</c:v>
                </c:pt>
                <c:pt idx="1185">
                  <c:v>-0.82000000000000028</c:v>
                </c:pt>
                <c:pt idx="1186">
                  <c:v>-1.2</c:v>
                </c:pt>
                <c:pt idx="1187">
                  <c:v>-0.91999999999999993</c:v>
                </c:pt>
                <c:pt idx="1188">
                  <c:v>-0.15999999999999978</c:v>
                </c:pt>
                <c:pt idx="1189">
                  <c:v>0.26000000000000051</c:v>
                </c:pt>
                <c:pt idx="1190">
                  <c:v>0.32000000000000028</c:v>
                </c:pt>
                <c:pt idx="1191">
                  <c:v>0.4</c:v>
                </c:pt>
                <c:pt idx="1192">
                  <c:v>0.15999999999999978</c:v>
                </c:pt>
                <c:pt idx="1193">
                  <c:v>-0.64000000000000024</c:v>
                </c:pt>
                <c:pt idx="1194">
                  <c:v>-1.2800000000000005</c:v>
                </c:pt>
                <c:pt idx="1195">
                  <c:v>-1.3800000000000001</c:v>
                </c:pt>
                <c:pt idx="1196">
                  <c:v>-1.8199999999999998</c:v>
                </c:pt>
                <c:pt idx="1197">
                  <c:v>-1.6199999999999997</c:v>
                </c:pt>
                <c:pt idx="1198">
                  <c:v>-1.2799999999999998</c:v>
                </c:pt>
                <c:pt idx="1199">
                  <c:v>-0.95999999999999974</c:v>
                </c:pt>
                <c:pt idx="1200">
                  <c:v>-0.65999999999999981</c:v>
                </c:pt>
                <c:pt idx="1201">
                  <c:v>-0.33999999999999952</c:v>
                </c:pt>
                <c:pt idx="1202">
                  <c:v>-0.35999999999999976</c:v>
                </c:pt>
                <c:pt idx="1203">
                  <c:v>-0.49999999999999967</c:v>
                </c:pt>
                <c:pt idx="1204">
                  <c:v>-0.4199999999999996</c:v>
                </c:pt>
                <c:pt idx="1205">
                  <c:v>-0.65999999999999948</c:v>
                </c:pt>
                <c:pt idx="1206">
                  <c:v>-0.7999999999999996</c:v>
                </c:pt>
                <c:pt idx="1207">
                  <c:v>-0.85999999999999943</c:v>
                </c:pt>
                <c:pt idx="1208">
                  <c:v>-0.89999999999999925</c:v>
                </c:pt>
                <c:pt idx="1209">
                  <c:v>-0.87999999999999934</c:v>
                </c:pt>
                <c:pt idx="1210">
                  <c:v>-0.75999999999999945</c:v>
                </c:pt>
                <c:pt idx="1211">
                  <c:v>-0.49999999999999928</c:v>
                </c:pt>
                <c:pt idx="1212">
                  <c:v>-0.33999999999999952</c:v>
                </c:pt>
                <c:pt idx="1213">
                  <c:v>4.000000000000057E-2</c:v>
                </c:pt>
                <c:pt idx="1214">
                  <c:v>-0.21999999999999922</c:v>
                </c:pt>
                <c:pt idx="1215">
                  <c:v>-0.25999999999999945</c:v>
                </c:pt>
                <c:pt idx="1216">
                  <c:v>-0.4199999999999996</c:v>
                </c:pt>
                <c:pt idx="1217">
                  <c:v>-0.73999999999999988</c:v>
                </c:pt>
                <c:pt idx="1218">
                  <c:v>-0.88000000000000012</c:v>
                </c:pt>
                <c:pt idx="1219">
                  <c:v>-0.98000000000000043</c:v>
                </c:pt>
                <c:pt idx="1220">
                  <c:v>-0.90000000000000036</c:v>
                </c:pt>
                <c:pt idx="1221">
                  <c:v>-0.58000000000000007</c:v>
                </c:pt>
                <c:pt idx="1222">
                  <c:v>-0.1</c:v>
                </c:pt>
                <c:pt idx="1223">
                  <c:v>-0.36000000000000015</c:v>
                </c:pt>
                <c:pt idx="1224">
                  <c:v>-9.9999999999999645E-2</c:v>
                </c:pt>
                <c:pt idx="1225">
                  <c:v>0.26000000000000051</c:v>
                </c:pt>
                <c:pt idx="1226">
                  <c:v>0.18000000000000008</c:v>
                </c:pt>
                <c:pt idx="1227">
                  <c:v>-0.17999999999999972</c:v>
                </c:pt>
                <c:pt idx="1228">
                  <c:v>0.34000000000000019</c:v>
                </c:pt>
                <c:pt idx="1229">
                  <c:v>0.41999999999999993</c:v>
                </c:pt>
                <c:pt idx="1230">
                  <c:v>7.999999999999971E-2</c:v>
                </c:pt>
                <c:pt idx="1231">
                  <c:v>-0.12000000000000029</c:v>
                </c:pt>
                <c:pt idx="1232">
                  <c:v>0.1</c:v>
                </c:pt>
                <c:pt idx="1233">
                  <c:v>-0.28000000000000008</c:v>
                </c:pt>
                <c:pt idx="1234">
                  <c:v>-0.31999999999999995</c:v>
                </c:pt>
                <c:pt idx="1235">
                  <c:v>-0.51999999999999991</c:v>
                </c:pt>
                <c:pt idx="1236">
                  <c:v>-0.4799999999999997</c:v>
                </c:pt>
                <c:pt idx="1237">
                  <c:v>-0.7</c:v>
                </c:pt>
                <c:pt idx="1238">
                  <c:v>-0.72</c:v>
                </c:pt>
                <c:pt idx="1239">
                  <c:v>-0.72</c:v>
                </c:pt>
                <c:pt idx="1240">
                  <c:v>-0.83999999999999986</c:v>
                </c:pt>
                <c:pt idx="1241">
                  <c:v>-0.77999999999999969</c:v>
                </c:pt>
                <c:pt idx="1242">
                  <c:v>-0.53999999999999981</c:v>
                </c:pt>
                <c:pt idx="1243">
                  <c:v>-0.1</c:v>
                </c:pt>
                <c:pt idx="1244">
                  <c:v>-0.12000000000000029</c:v>
                </c:pt>
                <c:pt idx="1245">
                  <c:v>-6.0000000000000143E-2</c:v>
                </c:pt>
                <c:pt idx="1246">
                  <c:v>-4.0000000000000216E-2</c:v>
                </c:pt>
                <c:pt idx="1247">
                  <c:v>7.999999999999971E-2</c:v>
                </c:pt>
                <c:pt idx="1248">
                  <c:v>-0.56000000000000016</c:v>
                </c:pt>
                <c:pt idx="1249">
                  <c:v>-0.75999999999999979</c:v>
                </c:pt>
                <c:pt idx="1250">
                  <c:v>-0.51999999999999991</c:v>
                </c:pt>
                <c:pt idx="1251">
                  <c:v>-0.48000000000000009</c:v>
                </c:pt>
                <c:pt idx="1252">
                  <c:v>-0.91999999999999993</c:v>
                </c:pt>
                <c:pt idx="1253">
                  <c:v>-0.4599999999999998</c:v>
                </c:pt>
                <c:pt idx="1254">
                  <c:v>-0.18000000000000008</c:v>
                </c:pt>
                <c:pt idx="1255">
                  <c:v>-0.33999999999999986</c:v>
                </c:pt>
                <c:pt idx="1256">
                  <c:v>-0.28000000000000008</c:v>
                </c:pt>
                <c:pt idx="1257">
                  <c:v>-8.0000000000000071E-2</c:v>
                </c:pt>
                <c:pt idx="1258">
                  <c:v>-6.0000000000000143E-2</c:v>
                </c:pt>
                <c:pt idx="1259">
                  <c:v>-3.5527136788005011E-16</c:v>
                </c:pt>
                <c:pt idx="1260">
                  <c:v>1.999999999999922E-2</c:v>
                </c:pt>
                <c:pt idx="1261">
                  <c:v>-6.0000000000000497E-2</c:v>
                </c:pt>
                <c:pt idx="1262">
                  <c:v>-2.0000000000000285E-2</c:v>
                </c:pt>
                <c:pt idx="1263">
                  <c:v>-0.34000000000000019</c:v>
                </c:pt>
                <c:pt idx="1264">
                  <c:v>-0.35999999999999976</c:v>
                </c:pt>
                <c:pt idx="1265">
                  <c:v>-0.4</c:v>
                </c:pt>
                <c:pt idx="1266">
                  <c:v>-0.41999999999999993</c:v>
                </c:pt>
                <c:pt idx="1267">
                  <c:v>-0.26000000000000012</c:v>
                </c:pt>
                <c:pt idx="1268">
                  <c:v>1.9999999999999574E-2</c:v>
                </c:pt>
                <c:pt idx="1269">
                  <c:v>-0.24000000000000057</c:v>
                </c:pt>
                <c:pt idx="1270">
                  <c:v>-0.20000000000000034</c:v>
                </c:pt>
                <c:pt idx="1271">
                  <c:v>-6.0000000000000497E-2</c:v>
                </c:pt>
                <c:pt idx="1272">
                  <c:v>-0.38000000000000045</c:v>
                </c:pt>
                <c:pt idx="1273">
                  <c:v>-0.30000000000000038</c:v>
                </c:pt>
                <c:pt idx="1274">
                  <c:v>0.27999999999999969</c:v>
                </c:pt>
                <c:pt idx="1275">
                  <c:v>0.39999999999999963</c:v>
                </c:pt>
                <c:pt idx="1276">
                  <c:v>3.9999999999999501E-2</c:v>
                </c:pt>
                <c:pt idx="1277">
                  <c:v>0.15999999999999978</c:v>
                </c:pt>
                <c:pt idx="1278">
                  <c:v>0.18000000000000008</c:v>
                </c:pt>
                <c:pt idx="1279">
                  <c:v>-0.3</c:v>
                </c:pt>
                <c:pt idx="1280">
                  <c:v>-0.11999999999999958</c:v>
                </c:pt>
                <c:pt idx="1281">
                  <c:v>0.46000000000000052</c:v>
                </c:pt>
                <c:pt idx="1282">
                  <c:v>0.36000000000000049</c:v>
                </c:pt>
                <c:pt idx="1283">
                  <c:v>-0.17999999999999972</c:v>
                </c:pt>
                <c:pt idx="1284">
                  <c:v>-0.23999999999999985</c:v>
                </c:pt>
                <c:pt idx="1285">
                  <c:v>-0.4</c:v>
                </c:pt>
                <c:pt idx="1286">
                  <c:v>-0.87999999999999967</c:v>
                </c:pt>
                <c:pt idx="1287">
                  <c:v>-0.67999999999999972</c:v>
                </c:pt>
                <c:pt idx="1288">
                  <c:v>-0.39999999999999963</c:v>
                </c:pt>
                <c:pt idx="1289">
                  <c:v>-0.55999999999999939</c:v>
                </c:pt>
                <c:pt idx="1290">
                  <c:v>-0.63999999999999946</c:v>
                </c:pt>
                <c:pt idx="1291">
                  <c:v>-0.23999999999999985</c:v>
                </c:pt>
                <c:pt idx="1292">
                  <c:v>-0.32000000000000028</c:v>
                </c:pt>
                <c:pt idx="1293">
                  <c:v>-0.10000000000000035</c:v>
                </c:pt>
                <c:pt idx="1294">
                  <c:v>0.29999999999999966</c:v>
                </c:pt>
                <c:pt idx="1295">
                  <c:v>0.4199999999999996</c:v>
                </c:pt>
                <c:pt idx="1296">
                  <c:v>-6.0000000000000497E-2</c:v>
                </c:pt>
                <c:pt idx="1297">
                  <c:v>-0.24000000000000021</c:v>
                </c:pt>
                <c:pt idx="1298">
                  <c:v>-0.48000000000000009</c:v>
                </c:pt>
                <c:pt idx="1299">
                  <c:v>-0.74000000000000021</c:v>
                </c:pt>
                <c:pt idx="1300">
                  <c:v>-0.82000000000000028</c:v>
                </c:pt>
                <c:pt idx="1301">
                  <c:v>-0.51999999999999991</c:v>
                </c:pt>
                <c:pt idx="1302">
                  <c:v>-0.36000000000000015</c:v>
                </c:pt>
                <c:pt idx="1303">
                  <c:v>-0.12000000000000029</c:v>
                </c:pt>
                <c:pt idx="1304">
                  <c:v>-0.24000000000000021</c:v>
                </c:pt>
                <c:pt idx="1305">
                  <c:v>-0.13999999999999985</c:v>
                </c:pt>
                <c:pt idx="1306">
                  <c:v>-0.48000000000000009</c:v>
                </c:pt>
                <c:pt idx="1307">
                  <c:v>-0.82</c:v>
                </c:pt>
                <c:pt idx="1308">
                  <c:v>-1.0399999999999998</c:v>
                </c:pt>
                <c:pt idx="1309">
                  <c:v>-1.22</c:v>
                </c:pt>
                <c:pt idx="1310">
                  <c:v>-1.4600000000000002</c:v>
                </c:pt>
                <c:pt idx="1311">
                  <c:v>-1.2</c:v>
                </c:pt>
                <c:pt idx="1312">
                  <c:v>-1.1599999999999997</c:v>
                </c:pt>
                <c:pt idx="1313">
                  <c:v>-1.28</c:v>
                </c:pt>
                <c:pt idx="1314">
                  <c:v>-0.51999999999999957</c:v>
                </c:pt>
                <c:pt idx="1315">
                  <c:v>-0.11999999999999958</c:v>
                </c:pt>
                <c:pt idx="1316">
                  <c:v>-0.13999999999999951</c:v>
                </c:pt>
                <c:pt idx="1317">
                  <c:v>0.36000000000000049</c:v>
                </c:pt>
                <c:pt idx="1318">
                  <c:v>0.14000000000000093</c:v>
                </c:pt>
                <c:pt idx="1319">
                  <c:v>-0.21999999999999992</c:v>
                </c:pt>
                <c:pt idx="1320">
                  <c:v>-0.69999999999999962</c:v>
                </c:pt>
                <c:pt idx="1321">
                  <c:v>-0.9399999999999995</c:v>
                </c:pt>
                <c:pt idx="1322">
                  <c:v>-1.3199999999999992</c:v>
                </c:pt>
                <c:pt idx="1323">
                  <c:v>-1.1199999999999997</c:v>
                </c:pt>
                <c:pt idx="1324">
                  <c:v>-1.1399999999999992</c:v>
                </c:pt>
                <c:pt idx="1325">
                  <c:v>-0.93999999999999917</c:v>
                </c:pt>
                <c:pt idx="1326">
                  <c:v>-1.1199999999999988</c:v>
                </c:pt>
                <c:pt idx="1327">
                  <c:v>-0.97999999999999976</c:v>
                </c:pt>
                <c:pt idx="1328">
                  <c:v>-0.6399999999999999</c:v>
                </c:pt>
                <c:pt idx="1329">
                  <c:v>-0.5800000000000004</c:v>
                </c:pt>
                <c:pt idx="1330">
                  <c:v>-0.64000000000000057</c:v>
                </c:pt>
                <c:pt idx="1331">
                  <c:v>-4.0000000000001278E-2</c:v>
                </c:pt>
                <c:pt idx="1332">
                  <c:v>0.19999999999999857</c:v>
                </c:pt>
                <c:pt idx="1333">
                  <c:v>5.9999999999999429E-2</c:v>
                </c:pt>
                <c:pt idx="1334">
                  <c:v>0.12000000000000029</c:v>
                </c:pt>
                <c:pt idx="1335">
                  <c:v>0</c:v>
                </c:pt>
                <c:pt idx="1336">
                  <c:v>-0.3</c:v>
                </c:pt>
                <c:pt idx="1337">
                  <c:v>-0.53999999999999915</c:v>
                </c:pt>
                <c:pt idx="1338">
                  <c:v>-0.9199999999999996</c:v>
                </c:pt>
                <c:pt idx="1339">
                  <c:v>-1.4199999999999995</c:v>
                </c:pt>
                <c:pt idx="1340">
                  <c:v>-1.3</c:v>
                </c:pt>
                <c:pt idx="1341">
                  <c:v>-1.0799999999999996</c:v>
                </c:pt>
                <c:pt idx="1342">
                  <c:v>-1.1200000000000003</c:v>
                </c:pt>
                <c:pt idx="1343">
                  <c:v>-0.93999999999999984</c:v>
                </c:pt>
                <c:pt idx="1344">
                  <c:v>-0.7</c:v>
                </c:pt>
                <c:pt idx="1345">
                  <c:v>-0.41999999999999887</c:v>
                </c:pt>
                <c:pt idx="1346">
                  <c:v>-0.7999999999999986</c:v>
                </c:pt>
                <c:pt idx="1347">
                  <c:v>-0.53999999999999848</c:v>
                </c:pt>
                <c:pt idx="1348">
                  <c:v>-0.23999999999999844</c:v>
                </c:pt>
                <c:pt idx="1349">
                  <c:v>-0.11999999999999815</c:v>
                </c:pt>
                <c:pt idx="1350">
                  <c:v>-0.37999999999999901</c:v>
                </c:pt>
                <c:pt idx="1351">
                  <c:v>-0.19999999999999929</c:v>
                </c:pt>
                <c:pt idx="1352">
                  <c:v>-0.25999999999999945</c:v>
                </c:pt>
                <c:pt idx="1353">
                  <c:v>-0.57999999999999974</c:v>
                </c:pt>
                <c:pt idx="1354">
                  <c:v>-0.52000000000000024</c:v>
                </c:pt>
                <c:pt idx="1355">
                  <c:v>-0.5</c:v>
                </c:pt>
                <c:pt idx="1356">
                  <c:v>-0.53999999999999981</c:v>
                </c:pt>
                <c:pt idx="1357">
                  <c:v>-0.53999999999999981</c:v>
                </c:pt>
                <c:pt idx="1358">
                  <c:v>-0.23999999999999985</c:v>
                </c:pt>
                <c:pt idx="1359">
                  <c:v>-0.36000000000000015</c:v>
                </c:pt>
                <c:pt idx="1360">
                  <c:v>-0.48000000000000043</c:v>
                </c:pt>
                <c:pt idx="1361">
                  <c:v>-0.36000000000000087</c:v>
                </c:pt>
                <c:pt idx="1362">
                  <c:v>-0.52000000000000024</c:v>
                </c:pt>
                <c:pt idx="1363">
                  <c:v>-0.68000000000000038</c:v>
                </c:pt>
                <c:pt idx="1364">
                  <c:v>-0.4799999999999997</c:v>
                </c:pt>
                <c:pt idx="1365">
                  <c:v>-0.2</c:v>
                </c:pt>
                <c:pt idx="1366">
                  <c:v>-3.9999999999999855E-2</c:v>
                </c:pt>
                <c:pt idx="1367">
                  <c:v>-0.22000000000000028</c:v>
                </c:pt>
                <c:pt idx="1368">
                  <c:v>-0.23999999999999985</c:v>
                </c:pt>
                <c:pt idx="1369">
                  <c:v>-0.13999999999999985</c:v>
                </c:pt>
                <c:pt idx="1370">
                  <c:v>7.1054273576010023E-16</c:v>
                </c:pt>
                <c:pt idx="1371">
                  <c:v>-0.35999999999999871</c:v>
                </c:pt>
                <c:pt idx="1372">
                  <c:v>-0.11999999999999886</c:v>
                </c:pt>
                <c:pt idx="1373">
                  <c:v>0.14000000000000057</c:v>
                </c:pt>
                <c:pt idx="1374">
                  <c:v>-0.16000000000000014</c:v>
                </c:pt>
                <c:pt idx="1375">
                  <c:v>-0.36000000000000015</c:v>
                </c:pt>
                <c:pt idx="1376">
                  <c:v>7.9999999999999002E-2</c:v>
                </c:pt>
                <c:pt idx="1377">
                  <c:v>-6.0000000000000851E-2</c:v>
                </c:pt>
                <c:pt idx="1378">
                  <c:v>-0.26000000000000051</c:v>
                </c:pt>
                <c:pt idx="1379">
                  <c:v>1.9999999999999574E-2</c:v>
                </c:pt>
                <c:pt idx="1380">
                  <c:v>-0.22000000000000028</c:v>
                </c:pt>
                <c:pt idx="1381">
                  <c:v>-0.6399999999999999</c:v>
                </c:pt>
                <c:pt idx="1382">
                  <c:v>-0.48000000000000009</c:v>
                </c:pt>
                <c:pt idx="1383">
                  <c:v>-0.56000000000000016</c:v>
                </c:pt>
                <c:pt idx="1384">
                  <c:v>-0.55999999999999983</c:v>
                </c:pt>
                <c:pt idx="1385">
                  <c:v>-0.28000000000000008</c:v>
                </c:pt>
                <c:pt idx="1386">
                  <c:v>-0.1600000000000005</c:v>
                </c:pt>
                <c:pt idx="1387">
                  <c:v>-0.32000000000000028</c:v>
                </c:pt>
                <c:pt idx="1388">
                  <c:v>-0.54000000000000026</c:v>
                </c:pt>
                <c:pt idx="1389">
                  <c:v>-0.74000000000000021</c:v>
                </c:pt>
                <c:pt idx="1390">
                  <c:v>-0.82000000000000062</c:v>
                </c:pt>
                <c:pt idx="1391">
                  <c:v>-0.96000000000000052</c:v>
                </c:pt>
                <c:pt idx="1392">
                  <c:v>-0.68000000000000038</c:v>
                </c:pt>
                <c:pt idx="1393">
                  <c:v>-0.34000000000000019</c:v>
                </c:pt>
                <c:pt idx="1394">
                  <c:v>-0.18000000000000008</c:v>
                </c:pt>
                <c:pt idx="1395">
                  <c:v>-0.19999999999999965</c:v>
                </c:pt>
                <c:pt idx="1396">
                  <c:v>0.24000000000000021</c:v>
                </c:pt>
                <c:pt idx="1397">
                  <c:v>2.0000000000000285E-2</c:v>
                </c:pt>
                <c:pt idx="1398">
                  <c:v>-0.38000000000000006</c:v>
                </c:pt>
                <c:pt idx="1399">
                  <c:v>-0.66000000000000048</c:v>
                </c:pt>
                <c:pt idx="1400">
                  <c:v>-0.78</c:v>
                </c:pt>
                <c:pt idx="1401">
                  <c:v>-0.97999999999999976</c:v>
                </c:pt>
                <c:pt idx="1402">
                  <c:v>-0.93999999999999984</c:v>
                </c:pt>
                <c:pt idx="1403">
                  <c:v>-0.68</c:v>
                </c:pt>
                <c:pt idx="1404">
                  <c:v>-0.65999999999999981</c:v>
                </c:pt>
                <c:pt idx="1405">
                  <c:v>-0.36000000000000049</c:v>
                </c:pt>
                <c:pt idx="1406">
                  <c:v>-0.36000000000000015</c:v>
                </c:pt>
                <c:pt idx="1407">
                  <c:v>-0.4</c:v>
                </c:pt>
                <c:pt idx="1408">
                  <c:v>-0.59999999999999964</c:v>
                </c:pt>
                <c:pt idx="1409">
                  <c:v>-0.4599999999999998</c:v>
                </c:pt>
                <c:pt idx="1410">
                  <c:v>-0.37999999999999934</c:v>
                </c:pt>
                <c:pt idx="1411">
                  <c:v>-0.35999999999999976</c:v>
                </c:pt>
                <c:pt idx="1412">
                  <c:v>-0.39999999999999963</c:v>
                </c:pt>
                <c:pt idx="1413">
                  <c:v>-1.9999999999999574E-2</c:v>
                </c:pt>
                <c:pt idx="1414">
                  <c:v>-0.17999999999999972</c:v>
                </c:pt>
                <c:pt idx="1415">
                  <c:v>-0.35999999999999976</c:v>
                </c:pt>
                <c:pt idx="1416">
                  <c:v>-0.6399999999999999</c:v>
                </c:pt>
                <c:pt idx="1417">
                  <c:v>-0.21999999999999992</c:v>
                </c:pt>
                <c:pt idx="1418">
                  <c:v>-0.72</c:v>
                </c:pt>
                <c:pt idx="1419">
                  <c:v>-0.7999999999999996</c:v>
                </c:pt>
                <c:pt idx="1420">
                  <c:v>-1.0799999999999996</c:v>
                </c:pt>
                <c:pt idx="1421">
                  <c:v>-0.85999999999999976</c:v>
                </c:pt>
                <c:pt idx="1422">
                  <c:v>-1.0399999999999998</c:v>
                </c:pt>
                <c:pt idx="1423">
                  <c:v>-0.6</c:v>
                </c:pt>
                <c:pt idx="1424">
                  <c:v>-0.1</c:v>
                </c:pt>
                <c:pt idx="1425">
                  <c:v>0.23999999999999985</c:v>
                </c:pt>
                <c:pt idx="1426">
                  <c:v>0.13999999999999985</c:v>
                </c:pt>
                <c:pt idx="1427">
                  <c:v>0</c:v>
                </c:pt>
                <c:pt idx="1428">
                  <c:v>-8.0000000000000432E-2</c:v>
                </c:pt>
                <c:pt idx="1429">
                  <c:v>-0.18000000000000044</c:v>
                </c:pt>
                <c:pt idx="1430">
                  <c:v>-0.37999999999999973</c:v>
                </c:pt>
                <c:pt idx="1431">
                  <c:v>-0.31999999999999956</c:v>
                </c:pt>
                <c:pt idx="1432">
                  <c:v>-0.2</c:v>
                </c:pt>
                <c:pt idx="1433">
                  <c:v>-0.26000000000000012</c:v>
                </c:pt>
                <c:pt idx="1434">
                  <c:v>-0.66000000000000014</c:v>
                </c:pt>
                <c:pt idx="1435">
                  <c:v>-0.66000000000000014</c:v>
                </c:pt>
                <c:pt idx="1436">
                  <c:v>-0.26000000000000012</c:v>
                </c:pt>
                <c:pt idx="1437">
                  <c:v>-0.53999999999999981</c:v>
                </c:pt>
                <c:pt idx="1438">
                  <c:v>-0.29999999999999927</c:v>
                </c:pt>
                <c:pt idx="1439">
                  <c:v>0.220000000000001</c:v>
                </c:pt>
                <c:pt idx="1440">
                  <c:v>0.24000000000000057</c:v>
                </c:pt>
                <c:pt idx="1441">
                  <c:v>-0.23999999999999985</c:v>
                </c:pt>
                <c:pt idx="1442">
                  <c:v>-0.3</c:v>
                </c:pt>
                <c:pt idx="1443">
                  <c:v>-0.51999999999999957</c:v>
                </c:pt>
                <c:pt idx="1444">
                  <c:v>-0.96000000000000019</c:v>
                </c:pt>
                <c:pt idx="1445">
                  <c:v>-1.1800000000000004</c:v>
                </c:pt>
                <c:pt idx="1446">
                  <c:v>-1.2600000000000002</c:v>
                </c:pt>
                <c:pt idx="1447">
                  <c:v>-0.88000000000000045</c:v>
                </c:pt>
                <c:pt idx="1448">
                  <c:v>-1.0600000000000016</c:v>
                </c:pt>
                <c:pt idx="1449">
                  <c:v>-1.120000000000001</c:v>
                </c:pt>
                <c:pt idx="1450">
                  <c:v>-0.88000000000000111</c:v>
                </c:pt>
                <c:pt idx="1451">
                  <c:v>-0.90000000000000069</c:v>
                </c:pt>
                <c:pt idx="1452">
                  <c:v>-1.4400000000000006</c:v>
                </c:pt>
                <c:pt idx="1453">
                  <c:v>-1.3399999999999999</c:v>
                </c:pt>
                <c:pt idx="1454">
                  <c:v>-0.8600000000000001</c:v>
                </c:pt>
                <c:pt idx="1455">
                  <c:v>-1.0200000000000002</c:v>
                </c:pt>
                <c:pt idx="1456">
                  <c:v>-0.9</c:v>
                </c:pt>
                <c:pt idx="1457">
                  <c:v>-0.9</c:v>
                </c:pt>
                <c:pt idx="1458">
                  <c:v>-0.76000000000000012</c:v>
                </c:pt>
                <c:pt idx="1459">
                  <c:v>-1.06</c:v>
                </c:pt>
                <c:pt idx="1460">
                  <c:v>-1.3399999999999999</c:v>
                </c:pt>
                <c:pt idx="1461">
                  <c:v>-1.56</c:v>
                </c:pt>
                <c:pt idx="1462">
                  <c:v>-1.6799999999999997</c:v>
                </c:pt>
                <c:pt idx="1463">
                  <c:v>-1.8799999999999997</c:v>
                </c:pt>
                <c:pt idx="1464">
                  <c:v>-2.2599999999999993</c:v>
                </c:pt>
                <c:pt idx="1465">
                  <c:v>-2.1999999999999984</c:v>
                </c:pt>
                <c:pt idx="1466">
                  <c:v>-2.2399999999999993</c:v>
                </c:pt>
                <c:pt idx="1467">
                  <c:v>-2.12</c:v>
                </c:pt>
                <c:pt idx="1468">
                  <c:v>-2.2800000000000011</c:v>
                </c:pt>
                <c:pt idx="1469">
                  <c:v>-2.0600000000000009</c:v>
                </c:pt>
                <c:pt idx="1470">
                  <c:v>-2.0800000000000027</c:v>
                </c:pt>
                <c:pt idx="1471">
                  <c:v>-1.8000000000000029</c:v>
                </c:pt>
                <c:pt idx="1472">
                  <c:v>-1.2800000000000011</c:v>
                </c:pt>
                <c:pt idx="1473">
                  <c:v>-0.86000000000000087</c:v>
                </c:pt>
                <c:pt idx="1474">
                  <c:v>-1.040000000000002</c:v>
                </c:pt>
                <c:pt idx="1475">
                  <c:v>-0.94000000000000195</c:v>
                </c:pt>
                <c:pt idx="1476">
                  <c:v>-1.0200000000000002</c:v>
                </c:pt>
                <c:pt idx="1477">
                  <c:v>-1.3600000000000023</c:v>
                </c:pt>
                <c:pt idx="1478">
                  <c:v>-1.4200000000000017</c:v>
                </c:pt>
                <c:pt idx="1479">
                  <c:v>-1.1400000000000006</c:v>
                </c:pt>
                <c:pt idx="1480">
                  <c:v>-1.2399999999999978</c:v>
                </c:pt>
                <c:pt idx="1481">
                  <c:v>-1.2599999999999993</c:v>
                </c:pt>
                <c:pt idx="1482">
                  <c:v>-1.3399999999999976</c:v>
                </c:pt>
                <c:pt idx="1483">
                  <c:v>-0.87999999999999834</c:v>
                </c:pt>
                <c:pt idx="1484">
                  <c:v>-0.71999999999999886</c:v>
                </c:pt>
                <c:pt idx="1485">
                  <c:v>-0.31999999999999884</c:v>
                </c:pt>
                <c:pt idx="1486">
                  <c:v>-0.2</c:v>
                </c:pt>
                <c:pt idx="1487">
                  <c:v>-0.1200000000000017</c:v>
                </c:pt>
                <c:pt idx="1488">
                  <c:v>-0.62000000000000166</c:v>
                </c:pt>
                <c:pt idx="1489">
                  <c:v>-0.62000000000000166</c:v>
                </c:pt>
                <c:pt idx="1490">
                  <c:v>-0.74000000000000343</c:v>
                </c:pt>
                <c:pt idx="1491">
                  <c:v>-0.52000000000000168</c:v>
                </c:pt>
                <c:pt idx="1492">
                  <c:v>-0.2</c:v>
                </c:pt>
                <c:pt idx="1493">
                  <c:v>-0.2</c:v>
                </c:pt>
                <c:pt idx="1494">
                  <c:v>0</c:v>
                </c:pt>
                <c:pt idx="1495">
                  <c:v>0.16000000000000228</c:v>
                </c:pt>
                <c:pt idx="1496">
                  <c:v>-0.1799999999999983</c:v>
                </c:pt>
                <c:pt idx="1497">
                  <c:v>-0.33999999999999775</c:v>
                </c:pt>
                <c:pt idx="1498">
                  <c:v>-0.27999999999999831</c:v>
                </c:pt>
                <c:pt idx="1499">
                  <c:v>-0.33999999999999775</c:v>
                </c:pt>
                <c:pt idx="1500">
                  <c:v>-0.28000000000000114</c:v>
                </c:pt>
                <c:pt idx="1501">
                  <c:v>-0.15999999999999942</c:v>
                </c:pt>
                <c:pt idx="1502">
                  <c:v>-0.2</c:v>
                </c:pt>
                <c:pt idx="1503">
                  <c:v>0.16000000000000228</c:v>
                </c:pt>
                <c:pt idx="1504">
                  <c:v>-0.13999999999999774</c:v>
                </c:pt>
                <c:pt idx="1505">
                  <c:v>-5.9999999999996591E-2</c:v>
                </c:pt>
                <c:pt idx="1506">
                  <c:v>0.1400000000000034</c:v>
                </c:pt>
                <c:pt idx="1507">
                  <c:v>0.44000000000000339</c:v>
                </c:pt>
                <c:pt idx="1508">
                  <c:v>0.12000000000000455</c:v>
                </c:pt>
                <c:pt idx="1509">
                  <c:v>0.22000000000000455</c:v>
                </c:pt>
                <c:pt idx="1510">
                  <c:v>-0.33999999999999486</c:v>
                </c:pt>
                <c:pt idx="1511">
                  <c:v>-0.55999999999999661</c:v>
                </c:pt>
                <c:pt idx="1512">
                  <c:v>-0.75999999999999945</c:v>
                </c:pt>
                <c:pt idx="1513">
                  <c:v>-0.76000000000000223</c:v>
                </c:pt>
                <c:pt idx="1514">
                  <c:v>-0.62000000000000166</c:v>
                </c:pt>
                <c:pt idx="1515">
                  <c:v>-0.4600000000000023</c:v>
                </c:pt>
                <c:pt idx="1516">
                  <c:v>-0.42000000000000171</c:v>
                </c:pt>
                <c:pt idx="1517">
                  <c:v>-0.6</c:v>
                </c:pt>
                <c:pt idx="1518">
                  <c:v>-0.55999999999999939</c:v>
                </c:pt>
                <c:pt idx="1519">
                  <c:v>-0.61999999999999889</c:v>
                </c:pt>
                <c:pt idx="1520">
                  <c:v>-0.47999999999999832</c:v>
                </c:pt>
                <c:pt idx="1521">
                  <c:v>-0.61999999999999889</c:v>
                </c:pt>
                <c:pt idx="1522">
                  <c:v>-0.75999999999999945</c:v>
                </c:pt>
                <c:pt idx="1523">
                  <c:v>-0.45999999999999941</c:v>
                </c:pt>
                <c:pt idx="1524">
                  <c:v>-0.76000000000000223</c:v>
                </c:pt>
                <c:pt idx="1525">
                  <c:v>-0.82000000000000173</c:v>
                </c:pt>
                <c:pt idx="1526">
                  <c:v>-0.80000000000000282</c:v>
                </c:pt>
                <c:pt idx="1527">
                  <c:v>-0.54000000000000059</c:v>
                </c:pt>
                <c:pt idx="1528">
                  <c:v>-1.1400000000000006</c:v>
                </c:pt>
                <c:pt idx="1529">
                  <c:v>-0.95999999999999941</c:v>
                </c:pt>
                <c:pt idx="1530">
                  <c:v>-1.1400000000000006</c:v>
                </c:pt>
                <c:pt idx="1531">
                  <c:v>-1.3399999999999976</c:v>
                </c:pt>
                <c:pt idx="1532">
                  <c:v>-1.3400000000000005</c:v>
                </c:pt>
                <c:pt idx="1533">
                  <c:v>-1.0199999999999989</c:v>
                </c:pt>
                <c:pt idx="1534">
                  <c:v>-1.0399999999999978</c:v>
                </c:pt>
                <c:pt idx="1535">
                  <c:v>-0.619999999999996</c:v>
                </c:pt>
                <c:pt idx="1536">
                  <c:v>-0.15999999999999659</c:v>
                </c:pt>
                <c:pt idx="1537">
                  <c:v>-0.11999999999999603</c:v>
                </c:pt>
                <c:pt idx="1538">
                  <c:v>-0.69999999999999718</c:v>
                </c:pt>
                <c:pt idx="1539">
                  <c:v>-0.55999999999999661</c:v>
                </c:pt>
                <c:pt idx="1540">
                  <c:v>-0.83999999999999775</c:v>
                </c:pt>
                <c:pt idx="1541">
                  <c:v>-1.2199999999999989</c:v>
                </c:pt>
                <c:pt idx="1542">
                  <c:v>-1.1799999999999955</c:v>
                </c:pt>
                <c:pt idx="1543">
                  <c:v>-0.81999999999999607</c:v>
                </c:pt>
                <c:pt idx="1544">
                  <c:v>-0.99999999999999711</c:v>
                </c:pt>
                <c:pt idx="1545">
                  <c:v>-1.0999999999999972</c:v>
                </c:pt>
                <c:pt idx="1546">
                  <c:v>-0.79999999999999716</c:v>
                </c:pt>
                <c:pt idx="1547">
                  <c:v>-1.1199999999999988</c:v>
                </c:pt>
                <c:pt idx="1548">
                  <c:v>-0.85999999999999654</c:v>
                </c:pt>
                <c:pt idx="1549">
                  <c:v>-0.87999999999999545</c:v>
                </c:pt>
                <c:pt idx="1550">
                  <c:v>-0.6799999999999955</c:v>
                </c:pt>
                <c:pt idx="1551">
                  <c:v>-0.71999999999999598</c:v>
                </c:pt>
                <c:pt idx="1552">
                  <c:v>-0.31999999999999601</c:v>
                </c:pt>
                <c:pt idx="1553">
                  <c:v>-0.4</c:v>
                </c:pt>
                <c:pt idx="1554">
                  <c:v>-0.22000000000000169</c:v>
                </c:pt>
                <c:pt idx="1555">
                  <c:v>-0.22000000000000169</c:v>
                </c:pt>
                <c:pt idx="1556">
                  <c:v>-0.5</c:v>
                </c:pt>
                <c:pt idx="1557">
                  <c:v>-0.42000000000000171</c:v>
                </c:pt>
                <c:pt idx="1558">
                  <c:v>-0.45999999999999941</c:v>
                </c:pt>
                <c:pt idx="1559">
                  <c:v>-0.3</c:v>
                </c:pt>
                <c:pt idx="1560">
                  <c:v>-0.28000000000000114</c:v>
                </c:pt>
                <c:pt idx="1561">
                  <c:v>-4.000000000000057E-2</c:v>
                </c:pt>
                <c:pt idx="1562">
                  <c:v>-0.45999999999999941</c:v>
                </c:pt>
                <c:pt idx="1563">
                  <c:v>-1.0199999999999989</c:v>
                </c:pt>
                <c:pt idx="1564">
                  <c:v>-1.2</c:v>
                </c:pt>
                <c:pt idx="1565">
                  <c:v>-0.75999999999999945</c:v>
                </c:pt>
                <c:pt idx="1566">
                  <c:v>-0.78000000000000114</c:v>
                </c:pt>
                <c:pt idx="1567">
                  <c:v>-0.98000000000000109</c:v>
                </c:pt>
                <c:pt idx="1568">
                  <c:v>-0.58000000000000396</c:v>
                </c:pt>
                <c:pt idx="1569">
                  <c:v>-0.48000000000000115</c:v>
                </c:pt>
                <c:pt idx="1570">
                  <c:v>-0.62000000000000166</c:v>
                </c:pt>
                <c:pt idx="1571">
                  <c:v>-0.24000000000000341</c:v>
                </c:pt>
                <c:pt idx="1572">
                  <c:v>0.5999999999999972</c:v>
                </c:pt>
                <c:pt idx="1573">
                  <c:v>0.97999999999999832</c:v>
                </c:pt>
                <c:pt idx="1574">
                  <c:v>1.3599999999999965</c:v>
                </c:pt>
                <c:pt idx="1575">
                  <c:v>1.3599999999999965</c:v>
                </c:pt>
                <c:pt idx="1576">
                  <c:v>1.2399999999999978</c:v>
                </c:pt>
                <c:pt idx="1577">
                  <c:v>0.83999999999999775</c:v>
                </c:pt>
                <c:pt idx="1578">
                  <c:v>0.47999999999999832</c:v>
                </c:pt>
                <c:pt idx="1579">
                  <c:v>0.11999999999999886</c:v>
                </c:pt>
                <c:pt idx="1580">
                  <c:v>0.3</c:v>
                </c:pt>
                <c:pt idx="1581">
                  <c:v>0.32000000000000028</c:v>
                </c:pt>
                <c:pt idx="1582">
                  <c:v>0.35999999999999943</c:v>
                </c:pt>
                <c:pt idx="1583">
                  <c:v>0.35999999999999943</c:v>
                </c:pt>
                <c:pt idx="1584">
                  <c:v>0.39999999999999858</c:v>
                </c:pt>
                <c:pt idx="1585">
                  <c:v>-6.0000000000002274E-2</c:v>
                </c:pt>
                <c:pt idx="1586">
                  <c:v>0.11999999999999886</c:v>
                </c:pt>
                <c:pt idx="1587">
                  <c:v>0.41999999999999887</c:v>
                </c:pt>
                <c:pt idx="1588">
                  <c:v>0.43999999999999917</c:v>
                </c:pt>
                <c:pt idx="1589">
                  <c:v>0.23999999999999916</c:v>
                </c:pt>
                <c:pt idx="1590">
                  <c:v>9.9999999999998576E-2</c:v>
                </c:pt>
                <c:pt idx="1591">
                  <c:v>-8.000000000000114E-2</c:v>
                </c:pt>
                <c:pt idx="1592">
                  <c:v>-0.48000000000000115</c:v>
                </c:pt>
                <c:pt idx="1593">
                  <c:v>-0.42000000000000171</c:v>
                </c:pt>
                <c:pt idx="1594">
                  <c:v>-0.22000000000000028</c:v>
                </c:pt>
                <c:pt idx="1595">
                  <c:v>-3.9999999999999147E-2</c:v>
                </c:pt>
                <c:pt idx="1596">
                  <c:v>-0.36000000000000015</c:v>
                </c:pt>
                <c:pt idx="1597">
                  <c:v>0.16000000000000014</c:v>
                </c:pt>
                <c:pt idx="1598">
                  <c:v>0.46000000000000085</c:v>
                </c:pt>
                <c:pt idx="1599">
                  <c:v>-3.9999999999999855E-2</c:v>
                </c:pt>
                <c:pt idx="1600">
                  <c:v>-0.23999999999999985</c:v>
                </c:pt>
                <c:pt idx="1601">
                  <c:v>-7.999999999999971E-2</c:v>
                </c:pt>
                <c:pt idx="1602">
                  <c:v>-0.35999999999999943</c:v>
                </c:pt>
                <c:pt idx="1603">
                  <c:v>-0.69999999999999929</c:v>
                </c:pt>
                <c:pt idx="1604">
                  <c:v>-0.43999999999999917</c:v>
                </c:pt>
                <c:pt idx="1605">
                  <c:v>-0.33999999999999914</c:v>
                </c:pt>
                <c:pt idx="1606">
                  <c:v>-0.37999999999999901</c:v>
                </c:pt>
                <c:pt idx="1607">
                  <c:v>-0.93999999999999917</c:v>
                </c:pt>
                <c:pt idx="1608">
                  <c:v>-0.81999999999999962</c:v>
                </c:pt>
                <c:pt idx="1609">
                  <c:v>-1.0999999999999992</c:v>
                </c:pt>
                <c:pt idx="1610">
                  <c:v>-0.97999999999999976</c:v>
                </c:pt>
                <c:pt idx="1611">
                  <c:v>-0.45999999999999941</c:v>
                </c:pt>
                <c:pt idx="1612">
                  <c:v>-3.9999999999999147E-2</c:v>
                </c:pt>
                <c:pt idx="1613">
                  <c:v>-0.19999999999999929</c:v>
                </c:pt>
                <c:pt idx="1614">
                  <c:v>0.10000000000000071</c:v>
                </c:pt>
                <c:pt idx="1615">
                  <c:v>-0.17999999999999899</c:v>
                </c:pt>
                <c:pt idx="1616">
                  <c:v>-0.75999999999999868</c:v>
                </c:pt>
                <c:pt idx="1617">
                  <c:v>-0.97999999999999898</c:v>
                </c:pt>
                <c:pt idx="1618">
                  <c:v>-0.91999999999999882</c:v>
                </c:pt>
                <c:pt idx="1619">
                  <c:v>-1.0999999999999992</c:v>
                </c:pt>
                <c:pt idx="1620">
                  <c:v>-1.0199999999999996</c:v>
                </c:pt>
                <c:pt idx="1621">
                  <c:v>-1.1399999999999999</c:v>
                </c:pt>
                <c:pt idx="1622">
                  <c:v>-0.9199999999999996</c:v>
                </c:pt>
                <c:pt idx="1623">
                  <c:v>-0.81999999999999962</c:v>
                </c:pt>
                <c:pt idx="1624">
                  <c:v>-0.6</c:v>
                </c:pt>
                <c:pt idx="1625">
                  <c:v>-0.51999999999999957</c:v>
                </c:pt>
                <c:pt idx="1626">
                  <c:v>-0.4</c:v>
                </c:pt>
                <c:pt idx="1627">
                  <c:v>-0.54000000000000059</c:v>
                </c:pt>
                <c:pt idx="1628">
                  <c:v>-0.44000000000000056</c:v>
                </c:pt>
                <c:pt idx="1629">
                  <c:v>-0.56000000000000016</c:v>
                </c:pt>
                <c:pt idx="1630">
                  <c:v>-0.48000000000000043</c:v>
                </c:pt>
                <c:pt idx="1631">
                  <c:v>-0.6399999999999999</c:v>
                </c:pt>
                <c:pt idx="1632">
                  <c:v>-0.79999999999999927</c:v>
                </c:pt>
                <c:pt idx="1633">
                  <c:v>-1.3199999999999992</c:v>
                </c:pt>
                <c:pt idx="1634">
                  <c:v>-1.599999999999999</c:v>
                </c:pt>
                <c:pt idx="1635">
                  <c:v>-1.7799999999999994</c:v>
                </c:pt>
                <c:pt idx="1636">
                  <c:v>-1.6199999999999997</c:v>
                </c:pt>
                <c:pt idx="1637">
                  <c:v>-1.28</c:v>
                </c:pt>
                <c:pt idx="1638">
                  <c:v>-0.98000000000000043</c:v>
                </c:pt>
                <c:pt idx="1639">
                  <c:v>-0.36000000000000049</c:v>
                </c:pt>
                <c:pt idx="1640">
                  <c:v>-8.0000000000000071E-2</c:v>
                </c:pt>
                <c:pt idx="1641">
                  <c:v>-4.0000000000000216E-2</c:v>
                </c:pt>
                <c:pt idx="1642">
                  <c:v>-0.11999999999999993</c:v>
                </c:pt>
                <c:pt idx="1643">
                  <c:v>-1.9999999999999928E-2</c:v>
                </c:pt>
                <c:pt idx="1644">
                  <c:v>-0.28000000000000008</c:v>
                </c:pt>
                <c:pt idx="1645">
                  <c:v>-0.4599999999999998</c:v>
                </c:pt>
                <c:pt idx="1646">
                  <c:v>-0.73999999999999955</c:v>
                </c:pt>
                <c:pt idx="1647">
                  <c:v>-0.93999999999999984</c:v>
                </c:pt>
                <c:pt idx="1648">
                  <c:v>-0.97999999999999976</c:v>
                </c:pt>
                <c:pt idx="1649">
                  <c:v>-1.3399999999999994</c:v>
                </c:pt>
                <c:pt idx="1650">
                  <c:v>-1.3199999999999998</c:v>
                </c:pt>
                <c:pt idx="1651">
                  <c:v>-1.4000000000000004</c:v>
                </c:pt>
                <c:pt idx="1652">
                  <c:v>-1.42</c:v>
                </c:pt>
                <c:pt idx="1653">
                  <c:v>-1.3800000000000001</c:v>
                </c:pt>
                <c:pt idx="1654">
                  <c:v>-1.3000000000000003</c:v>
                </c:pt>
                <c:pt idx="1655">
                  <c:v>-1.6</c:v>
                </c:pt>
                <c:pt idx="1656">
                  <c:v>-1.3799999999999997</c:v>
                </c:pt>
                <c:pt idx="1657">
                  <c:v>-1.3400000000000003</c:v>
                </c:pt>
                <c:pt idx="1658">
                  <c:v>-1.8400000000000003</c:v>
                </c:pt>
                <c:pt idx="1659">
                  <c:v>-1.7</c:v>
                </c:pt>
                <c:pt idx="1660">
                  <c:v>-1.3400000000000003</c:v>
                </c:pt>
                <c:pt idx="1661">
                  <c:v>-1.4600000000000004</c:v>
                </c:pt>
                <c:pt idx="1662">
                  <c:v>-1.6200000000000003</c:v>
                </c:pt>
                <c:pt idx="1663">
                  <c:v>-1.36</c:v>
                </c:pt>
                <c:pt idx="1664">
                  <c:v>-1.2600000000000002</c:v>
                </c:pt>
                <c:pt idx="1665">
                  <c:v>-1.6400000000000001</c:v>
                </c:pt>
                <c:pt idx="1666">
                  <c:v>-1.64</c:v>
                </c:pt>
                <c:pt idx="1667">
                  <c:v>-1.1800000000000002</c:v>
                </c:pt>
                <c:pt idx="1668">
                  <c:v>-1.3199999999999998</c:v>
                </c:pt>
                <c:pt idx="1669">
                  <c:v>-1.4400000000000002</c:v>
                </c:pt>
                <c:pt idx="1670">
                  <c:v>-1.1000000000000001</c:v>
                </c:pt>
                <c:pt idx="1671">
                  <c:v>-0.82000000000000028</c:v>
                </c:pt>
                <c:pt idx="1672">
                  <c:v>-0.94000000000000017</c:v>
                </c:pt>
                <c:pt idx="1673">
                  <c:v>-0.96000000000000019</c:v>
                </c:pt>
                <c:pt idx="1674">
                  <c:v>-1.1000000000000001</c:v>
                </c:pt>
                <c:pt idx="1675">
                  <c:v>-1.4600000000000002</c:v>
                </c:pt>
                <c:pt idx="1676">
                  <c:v>-1.56</c:v>
                </c:pt>
                <c:pt idx="1677">
                  <c:v>-1.7600000000000002</c:v>
                </c:pt>
                <c:pt idx="1678">
                  <c:v>-1.7000000000000006</c:v>
                </c:pt>
                <c:pt idx="1679">
                  <c:v>-1.6000000000000003</c:v>
                </c:pt>
                <c:pt idx="1680">
                  <c:v>-1.3800000000000008</c:v>
                </c:pt>
                <c:pt idx="1681">
                  <c:v>-1.5800000000000005</c:v>
                </c:pt>
                <c:pt idx="1682">
                  <c:v>-1.3000000000000007</c:v>
                </c:pt>
                <c:pt idx="1683">
                  <c:v>-1.0800000000000005</c:v>
                </c:pt>
                <c:pt idx="1684">
                  <c:v>-1.0800000000000012</c:v>
                </c:pt>
                <c:pt idx="1685">
                  <c:v>-1.4400000000000008</c:v>
                </c:pt>
                <c:pt idx="1686">
                  <c:v>-1.4400000000000008</c:v>
                </c:pt>
                <c:pt idx="1687">
                  <c:v>-1.8600000000000008</c:v>
                </c:pt>
                <c:pt idx="1688">
                  <c:v>-2.3600000000000008</c:v>
                </c:pt>
                <c:pt idx="1689">
                  <c:v>-2.3200000000000003</c:v>
                </c:pt>
                <c:pt idx="1690">
                  <c:v>-1.78</c:v>
                </c:pt>
                <c:pt idx="1691">
                  <c:v>-1.9800000000000004</c:v>
                </c:pt>
                <c:pt idx="1692">
                  <c:v>-2.12</c:v>
                </c:pt>
                <c:pt idx="1693">
                  <c:v>-1.8199999999999998</c:v>
                </c:pt>
                <c:pt idx="1694">
                  <c:v>-2.1000000000000005</c:v>
                </c:pt>
                <c:pt idx="1695">
                  <c:v>-2.3400000000000003</c:v>
                </c:pt>
                <c:pt idx="1696">
                  <c:v>-2.0200000000000005</c:v>
                </c:pt>
                <c:pt idx="1697">
                  <c:v>-1.9600000000000002</c:v>
                </c:pt>
                <c:pt idx="1698">
                  <c:v>-1.8799999999999997</c:v>
                </c:pt>
                <c:pt idx="1699">
                  <c:v>-1.8599999999999994</c:v>
                </c:pt>
                <c:pt idx="1700">
                  <c:v>-2.0999999999999996</c:v>
                </c:pt>
                <c:pt idx="1701">
                  <c:v>-2.1399999999999992</c:v>
                </c:pt>
                <c:pt idx="1702">
                  <c:v>-2.04</c:v>
                </c:pt>
                <c:pt idx="1703">
                  <c:v>-2.14</c:v>
                </c:pt>
                <c:pt idx="1704">
                  <c:v>-1.78</c:v>
                </c:pt>
                <c:pt idx="1705">
                  <c:v>-1.7</c:v>
                </c:pt>
                <c:pt idx="1706">
                  <c:v>-1.8200000000000003</c:v>
                </c:pt>
                <c:pt idx="1707">
                  <c:v>-1.86</c:v>
                </c:pt>
                <c:pt idx="1708">
                  <c:v>-1.7200000000000002</c:v>
                </c:pt>
                <c:pt idx="1709">
                  <c:v>-2.3200000000000003</c:v>
                </c:pt>
                <c:pt idx="1710">
                  <c:v>-2.3400000000000003</c:v>
                </c:pt>
                <c:pt idx="1711">
                  <c:v>-2.7400000000000007</c:v>
                </c:pt>
                <c:pt idx="1712">
                  <c:v>-2.8000000000000007</c:v>
                </c:pt>
                <c:pt idx="1713">
                  <c:v>-3.2</c:v>
                </c:pt>
                <c:pt idx="1714">
                  <c:v>-3.0600000000000005</c:v>
                </c:pt>
                <c:pt idx="1715">
                  <c:v>-3.2400000000000007</c:v>
                </c:pt>
                <c:pt idx="1716">
                  <c:v>-3.3600000000000003</c:v>
                </c:pt>
                <c:pt idx="1717">
                  <c:v>-2.6799999999999997</c:v>
                </c:pt>
                <c:pt idx="1718">
                  <c:v>-2.3999999999999995</c:v>
                </c:pt>
                <c:pt idx="1719">
                  <c:v>-2.38</c:v>
                </c:pt>
                <c:pt idx="1720">
                  <c:v>-1.7799999999999998</c:v>
                </c:pt>
                <c:pt idx="1721">
                  <c:v>-1.4</c:v>
                </c:pt>
                <c:pt idx="1722">
                  <c:v>-1.8400000000000003</c:v>
                </c:pt>
                <c:pt idx="1723">
                  <c:v>-2.080000000000001</c:v>
                </c:pt>
                <c:pt idx="1724">
                  <c:v>-1.8800000000000012</c:v>
                </c:pt>
                <c:pt idx="1725">
                  <c:v>-2.160000000000001</c:v>
                </c:pt>
                <c:pt idx="1726">
                  <c:v>-2.3400000000000007</c:v>
                </c:pt>
                <c:pt idx="1727">
                  <c:v>-2.9000000000000008</c:v>
                </c:pt>
                <c:pt idx="1728">
                  <c:v>-2.7600000000000007</c:v>
                </c:pt>
                <c:pt idx="1729">
                  <c:v>-3.1</c:v>
                </c:pt>
                <c:pt idx="1730">
                  <c:v>-3.0400000000000005</c:v>
                </c:pt>
                <c:pt idx="1731">
                  <c:v>-2.6000000000000005</c:v>
                </c:pt>
                <c:pt idx="1732">
                  <c:v>-2.2400000000000011</c:v>
                </c:pt>
                <c:pt idx="1733">
                  <c:v>-2.4200000000000008</c:v>
                </c:pt>
                <c:pt idx="1734">
                  <c:v>-2.160000000000001</c:v>
                </c:pt>
                <c:pt idx="1735">
                  <c:v>-2.160000000000001</c:v>
                </c:pt>
                <c:pt idx="1736">
                  <c:v>-2.4400000000000004</c:v>
                </c:pt>
                <c:pt idx="1737">
                  <c:v>-2.46</c:v>
                </c:pt>
                <c:pt idx="1738">
                  <c:v>-2.54</c:v>
                </c:pt>
                <c:pt idx="1739">
                  <c:v>-2.5</c:v>
                </c:pt>
                <c:pt idx="1740">
                  <c:v>-2.8399999999999994</c:v>
                </c:pt>
                <c:pt idx="1741">
                  <c:v>-2.84</c:v>
                </c:pt>
                <c:pt idx="1742">
                  <c:v>-2.94</c:v>
                </c:pt>
                <c:pt idx="1743">
                  <c:v>-3.0599999999999996</c:v>
                </c:pt>
                <c:pt idx="1744">
                  <c:v>-3.1599999999999993</c:v>
                </c:pt>
                <c:pt idx="1745">
                  <c:v>-3.38</c:v>
                </c:pt>
                <c:pt idx="1746">
                  <c:v>-3.5600000000000009</c:v>
                </c:pt>
                <c:pt idx="1747">
                  <c:v>-3.9</c:v>
                </c:pt>
                <c:pt idx="1748">
                  <c:v>-3.9400000000000004</c:v>
                </c:pt>
                <c:pt idx="1749">
                  <c:v>-4.2400000000000011</c:v>
                </c:pt>
                <c:pt idx="1750">
                  <c:v>-4.3800000000000008</c:v>
                </c:pt>
                <c:pt idx="1751">
                  <c:v>-4.9400000000000004</c:v>
                </c:pt>
                <c:pt idx="1752">
                  <c:v>-5.5400000000000009</c:v>
                </c:pt>
                <c:pt idx="1753">
                  <c:v>-5.8400000000000007</c:v>
                </c:pt>
                <c:pt idx="1754">
                  <c:v>-6.1000000000000005</c:v>
                </c:pt>
                <c:pt idx="1755">
                  <c:v>-6.6800000000000015</c:v>
                </c:pt>
                <c:pt idx="1756">
                  <c:v>-6.62</c:v>
                </c:pt>
                <c:pt idx="1757">
                  <c:v>-6.76</c:v>
                </c:pt>
                <c:pt idx="1758">
                  <c:v>-7.32</c:v>
                </c:pt>
                <c:pt idx="1759">
                  <c:v>-7.76</c:v>
                </c:pt>
                <c:pt idx="1760">
                  <c:v>-8.34</c:v>
                </c:pt>
                <c:pt idx="1761">
                  <c:v>-8.879999999999999</c:v>
                </c:pt>
                <c:pt idx="1762">
                  <c:v>-8.82</c:v>
                </c:pt>
                <c:pt idx="1763">
                  <c:v>-8.4799999999999986</c:v>
                </c:pt>
                <c:pt idx="1764">
                  <c:v>-8.58</c:v>
                </c:pt>
                <c:pt idx="1765">
                  <c:v>-7.9</c:v>
                </c:pt>
                <c:pt idx="1766">
                  <c:v>-7.9</c:v>
                </c:pt>
                <c:pt idx="1767">
                  <c:v>-7.8599999999999994</c:v>
                </c:pt>
                <c:pt idx="1768">
                  <c:v>-7.9599999999999991</c:v>
                </c:pt>
                <c:pt idx="1769">
                  <c:v>-7.8400000000000007</c:v>
                </c:pt>
                <c:pt idx="1770">
                  <c:v>-7.62</c:v>
                </c:pt>
                <c:pt idx="1771">
                  <c:v>-7.080000000000001</c:v>
                </c:pt>
                <c:pt idx="1772">
                  <c:v>-6.660000000000001</c:v>
                </c:pt>
                <c:pt idx="1773">
                  <c:v>-6.3000000000000016</c:v>
                </c:pt>
                <c:pt idx="1774">
                  <c:v>-6.0400000000000009</c:v>
                </c:pt>
                <c:pt idx="1775">
                  <c:v>-5.660000000000001</c:v>
                </c:pt>
                <c:pt idx="1776">
                  <c:v>-5.42</c:v>
                </c:pt>
                <c:pt idx="1777">
                  <c:v>-5.5200000000000005</c:v>
                </c:pt>
                <c:pt idx="1778">
                  <c:v>-5.2200000000000006</c:v>
                </c:pt>
                <c:pt idx="1779">
                  <c:v>-4.6800000000000006</c:v>
                </c:pt>
                <c:pt idx="1780">
                  <c:v>-4.62</c:v>
                </c:pt>
                <c:pt idx="1781">
                  <c:v>-4.3</c:v>
                </c:pt>
                <c:pt idx="1782">
                  <c:v>-3.8200000000000003</c:v>
                </c:pt>
                <c:pt idx="1783">
                  <c:v>-3.94</c:v>
                </c:pt>
                <c:pt idx="1784">
                  <c:v>-3.7199999999999998</c:v>
                </c:pt>
                <c:pt idx="1785">
                  <c:v>-3.38</c:v>
                </c:pt>
                <c:pt idx="1786">
                  <c:v>-3.2400000000000007</c:v>
                </c:pt>
                <c:pt idx="1787">
                  <c:v>-2.8400000000000007</c:v>
                </c:pt>
                <c:pt idx="1788">
                  <c:v>-2.5200000000000009</c:v>
                </c:pt>
                <c:pt idx="1789">
                  <c:v>-2.280000000000002</c:v>
                </c:pt>
                <c:pt idx="1790">
                  <c:v>-2.1800000000000019</c:v>
                </c:pt>
                <c:pt idx="1791">
                  <c:v>-2.160000000000001</c:v>
                </c:pt>
                <c:pt idx="1792">
                  <c:v>-2.2000000000000002</c:v>
                </c:pt>
                <c:pt idx="1793">
                  <c:v>-2.2799999999999998</c:v>
                </c:pt>
                <c:pt idx="1794">
                  <c:v>-2.1199999999999988</c:v>
                </c:pt>
                <c:pt idx="1795">
                  <c:v>-2.0399999999999991</c:v>
                </c:pt>
                <c:pt idx="1796">
                  <c:v>-2.0199999999999996</c:v>
                </c:pt>
                <c:pt idx="1797">
                  <c:v>-2.04</c:v>
                </c:pt>
                <c:pt idx="1798">
                  <c:v>-1.5400000000000005</c:v>
                </c:pt>
                <c:pt idx="1799">
                  <c:v>-1.7600000000000009</c:v>
                </c:pt>
                <c:pt idx="1800">
                  <c:v>-1.620000000000001</c:v>
                </c:pt>
                <c:pt idx="1801">
                  <c:v>-1.0800000000000012</c:v>
                </c:pt>
                <c:pt idx="1802">
                  <c:v>-0.84000000000000052</c:v>
                </c:pt>
                <c:pt idx="1803">
                  <c:v>-1.0200000000000002</c:v>
                </c:pt>
                <c:pt idx="1804">
                  <c:v>-1.0000000000000007</c:v>
                </c:pt>
                <c:pt idx="1805">
                  <c:v>-1.0400000000000005</c:v>
                </c:pt>
                <c:pt idx="1806">
                  <c:v>-1.0200000000000002</c:v>
                </c:pt>
                <c:pt idx="1807">
                  <c:v>-0.86000000000000087</c:v>
                </c:pt>
                <c:pt idx="1808">
                  <c:v>-0.28000000000000114</c:v>
                </c:pt>
                <c:pt idx="1809">
                  <c:v>0.55999999999999939</c:v>
                </c:pt>
                <c:pt idx="1810">
                  <c:v>0.81999999999999962</c:v>
                </c:pt>
                <c:pt idx="1811">
                  <c:v>0.83999999999999986</c:v>
                </c:pt>
                <c:pt idx="1812">
                  <c:v>1.0799999999999996</c:v>
                </c:pt>
                <c:pt idx="1813">
                  <c:v>0.60000000000000075</c:v>
                </c:pt>
                <c:pt idx="1814">
                  <c:v>-0.19999999999999929</c:v>
                </c:pt>
                <c:pt idx="1815">
                  <c:v>-0.2999999999999986</c:v>
                </c:pt>
                <c:pt idx="1816">
                  <c:v>-0.37999999999999901</c:v>
                </c:pt>
                <c:pt idx="1817">
                  <c:v>-0.69999999999999929</c:v>
                </c:pt>
                <c:pt idx="1818">
                  <c:v>-0.52000000000000024</c:v>
                </c:pt>
                <c:pt idx="1819">
                  <c:v>-0.68000000000000038</c:v>
                </c:pt>
                <c:pt idx="1820">
                  <c:v>-0.56000000000000161</c:v>
                </c:pt>
                <c:pt idx="1821">
                  <c:v>-0.74000000000000266</c:v>
                </c:pt>
                <c:pt idx="1822">
                  <c:v>-0.82000000000000173</c:v>
                </c:pt>
                <c:pt idx="1823">
                  <c:v>-0.64000000000000057</c:v>
                </c:pt>
                <c:pt idx="1824">
                  <c:v>-0.1</c:v>
                </c:pt>
                <c:pt idx="1825">
                  <c:v>-0.4799999999999997</c:v>
                </c:pt>
                <c:pt idx="1826">
                  <c:v>-7.9999999999998295E-2</c:v>
                </c:pt>
                <c:pt idx="1827">
                  <c:v>-0.21999999999999886</c:v>
                </c:pt>
                <c:pt idx="1828">
                  <c:v>-0.15999999999999942</c:v>
                </c:pt>
                <c:pt idx="1829">
                  <c:v>-6.0000000000000851E-2</c:v>
                </c:pt>
                <c:pt idx="1830">
                  <c:v>0.41999999999999887</c:v>
                </c:pt>
                <c:pt idx="1831">
                  <c:v>0.13999999999999915</c:v>
                </c:pt>
                <c:pt idx="1832">
                  <c:v>0.45999999999999941</c:v>
                </c:pt>
                <c:pt idx="1833">
                  <c:v>0.55999999999999939</c:v>
                </c:pt>
              </c:numCache>
            </c:numRef>
          </c:xVal>
          <c:yVal>
            <c:numRef>
              <c:f>'62G_15'!$A$2:$A$1842</c:f>
              <c:numCache>
                <c:formatCode>General</c:formatCode>
                <c:ptCount val="1841"/>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numCache>
            </c:numRef>
          </c:yVal>
          <c:smooth val="1"/>
          <c:extLst>
            <c:ext xmlns:c16="http://schemas.microsoft.com/office/drawing/2014/chart" uri="{C3380CC4-5D6E-409C-BE32-E72D297353CC}">
              <c16:uniqueId val="{00000003-EF4A-46B0-88CD-CE450821BA0C}"/>
            </c:ext>
          </c:extLst>
        </c:ser>
        <c:ser>
          <c:idx val="1"/>
          <c:order val="4"/>
          <c:tx>
            <c:strRef>
              <c:f>'62G_15'!$S$1</c:f>
              <c:strCache>
                <c:ptCount val="1"/>
                <c:pt idx="0">
                  <c:v>2019-2020</c:v>
                </c:pt>
              </c:strCache>
            </c:strRef>
          </c:tx>
          <c:spPr>
            <a:ln w="12700"/>
          </c:spPr>
          <c:marker>
            <c:symbol val="none"/>
          </c:marker>
          <c:xVal>
            <c:numRef>
              <c:f>'62G_15'!$S$2:$S$1836</c:f>
              <c:numCache>
                <c:formatCode>General</c:formatCode>
                <c:ptCount val="1835"/>
                <c:pt idx="3">
                  <c:v>2.2400000000000007</c:v>
                </c:pt>
                <c:pt idx="4">
                  <c:v>1.8600000000000008</c:v>
                </c:pt>
                <c:pt idx="5">
                  <c:v>1.8200000000000007</c:v>
                </c:pt>
                <c:pt idx="6">
                  <c:v>1.7600000000000002</c:v>
                </c:pt>
                <c:pt idx="7">
                  <c:v>1.9599999999999997</c:v>
                </c:pt>
                <c:pt idx="8">
                  <c:v>2.0599999999999996</c:v>
                </c:pt>
                <c:pt idx="9">
                  <c:v>2.5999999999999996</c:v>
                </c:pt>
                <c:pt idx="10">
                  <c:v>2.5799999999999992</c:v>
                </c:pt>
                <c:pt idx="11">
                  <c:v>2.9399999999999995</c:v>
                </c:pt>
                <c:pt idx="12">
                  <c:v>2.7599999999999993</c:v>
                </c:pt>
                <c:pt idx="13">
                  <c:v>2.8199999999999994</c:v>
                </c:pt>
                <c:pt idx="14">
                  <c:v>2.8799999999999994</c:v>
                </c:pt>
                <c:pt idx="15">
                  <c:v>3.34</c:v>
                </c:pt>
                <c:pt idx="16">
                  <c:v>3.2399999999999998</c:v>
                </c:pt>
                <c:pt idx="17">
                  <c:v>3.5799999999999996</c:v>
                </c:pt>
                <c:pt idx="18">
                  <c:v>3.7</c:v>
                </c:pt>
                <c:pt idx="19">
                  <c:v>3.6400000000000006</c:v>
                </c:pt>
                <c:pt idx="20">
                  <c:v>3.4800000000000004</c:v>
                </c:pt>
                <c:pt idx="21">
                  <c:v>3.4</c:v>
                </c:pt>
                <c:pt idx="22">
                  <c:v>3.18</c:v>
                </c:pt>
                <c:pt idx="23">
                  <c:v>2.84</c:v>
                </c:pt>
                <c:pt idx="24">
                  <c:v>2.7199999999999998</c:v>
                </c:pt>
                <c:pt idx="25">
                  <c:v>3.0999999999999992</c:v>
                </c:pt>
                <c:pt idx="26">
                  <c:v>3.4</c:v>
                </c:pt>
                <c:pt idx="27">
                  <c:v>3.3200000000000003</c:v>
                </c:pt>
                <c:pt idx="28">
                  <c:v>3.5</c:v>
                </c:pt>
                <c:pt idx="29">
                  <c:v>3.3200000000000003</c:v>
                </c:pt>
                <c:pt idx="30">
                  <c:v>2.8000000000000003</c:v>
                </c:pt>
                <c:pt idx="31">
                  <c:v>2.4600000000000004</c:v>
                </c:pt>
                <c:pt idx="32">
                  <c:v>2.5800000000000005</c:v>
                </c:pt>
                <c:pt idx="33">
                  <c:v>2.46</c:v>
                </c:pt>
                <c:pt idx="34">
                  <c:v>2.4800000000000009</c:v>
                </c:pt>
                <c:pt idx="35">
                  <c:v>2.38</c:v>
                </c:pt>
                <c:pt idx="36">
                  <c:v>2.5200000000000005</c:v>
                </c:pt>
                <c:pt idx="37">
                  <c:v>2.5200000000000005</c:v>
                </c:pt>
                <c:pt idx="38">
                  <c:v>2.84</c:v>
                </c:pt>
                <c:pt idx="39">
                  <c:v>3.0599999999999996</c:v>
                </c:pt>
                <c:pt idx="40">
                  <c:v>3.1399999999999997</c:v>
                </c:pt>
                <c:pt idx="41">
                  <c:v>3.0199999999999996</c:v>
                </c:pt>
                <c:pt idx="42">
                  <c:v>2.9400000000000004</c:v>
                </c:pt>
                <c:pt idx="43">
                  <c:v>2.5999999999999996</c:v>
                </c:pt>
                <c:pt idx="44">
                  <c:v>2.48</c:v>
                </c:pt>
                <c:pt idx="45">
                  <c:v>2.34</c:v>
                </c:pt>
                <c:pt idx="46">
                  <c:v>2.34</c:v>
                </c:pt>
                <c:pt idx="47">
                  <c:v>2.4200000000000004</c:v>
                </c:pt>
                <c:pt idx="48">
                  <c:v>2.5200000000000005</c:v>
                </c:pt>
                <c:pt idx="49">
                  <c:v>2.98</c:v>
                </c:pt>
                <c:pt idx="50">
                  <c:v>3.14</c:v>
                </c:pt>
                <c:pt idx="51">
                  <c:v>3.22</c:v>
                </c:pt>
                <c:pt idx="52">
                  <c:v>3.0000000000000004</c:v>
                </c:pt>
                <c:pt idx="53">
                  <c:v>2.9999999999999996</c:v>
                </c:pt>
                <c:pt idx="54">
                  <c:v>2.64</c:v>
                </c:pt>
                <c:pt idx="55">
                  <c:v>3.0400000000000005</c:v>
                </c:pt>
                <c:pt idx="56">
                  <c:v>3.2</c:v>
                </c:pt>
                <c:pt idx="57">
                  <c:v>3.7</c:v>
                </c:pt>
                <c:pt idx="58">
                  <c:v>3.9200000000000004</c:v>
                </c:pt>
                <c:pt idx="59">
                  <c:v>4.0599999999999996</c:v>
                </c:pt>
                <c:pt idx="60">
                  <c:v>3.78</c:v>
                </c:pt>
                <c:pt idx="61">
                  <c:v>3.6399999999999992</c:v>
                </c:pt>
                <c:pt idx="62">
                  <c:v>3.419999999999999</c:v>
                </c:pt>
                <c:pt idx="63">
                  <c:v>3.5799999999999996</c:v>
                </c:pt>
                <c:pt idx="64">
                  <c:v>3.4599999999999995</c:v>
                </c:pt>
                <c:pt idx="65">
                  <c:v>3.7</c:v>
                </c:pt>
                <c:pt idx="66">
                  <c:v>3.9599999999999995</c:v>
                </c:pt>
                <c:pt idx="67">
                  <c:v>3.7</c:v>
                </c:pt>
                <c:pt idx="68">
                  <c:v>3.3200000000000003</c:v>
                </c:pt>
                <c:pt idx="69">
                  <c:v>3.3600000000000008</c:v>
                </c:pt>
                <c:pt idx="70">
                  <c:v>3.2800000000000002</c:v>
                </c:pt>
                <c:pt idx="71">
                  <c:v>3.14</c:v>
                </c:pt>
                <c:pt idx="72">
                  <c:v>3.3600000000000003</c:v>
                </c:pt>
                <c:pt idx="73">
                  <c:v>3.5799999999999996</c:v>
                </c:pt>
                <c:pt idx="74">
                  <c:v>3.78</c:v>
                </c:pt>
                <c:pt idx="75">
                  <c:v>3.7199999999999989</c:v>
                </c:pt>
                <c:pt idx="76">
                  <c:v>3.6199999999999988</c:v>
                </c:pt>
                <c:pt idx="77">
                  <c:v>3.5799999999999996</c:v>
                </c:pt>
                <c:pt idx="78">
                  <c:v>3.3600000000000003</c:v>
                </c:pt>
                <c:pt idx="79">
                  <c:v>3.08</c:v>
                </c:pt>
                <c:pt idx="80">
                  <c:v>2.58</c:v>
                </c:pt>
                <c:pt idx="81">
                  <c:v>2.3800000000000003</c:v>
                </c:pt>
                <c:pt idx="82">
                  <c:v>2.12</c:v>
                </c:pt>
                <c:pt idx="83">
                  <c:v>1.7400000000000002</c:v>
                </c:pt>
                <c:pt idx="84">
                  <c:v>1.2400000000000007</c:v>
                </c:pt>
                <c:pt idx="85">
                  <c:v>1.0200000000000007</c:v>
                </c:pt>
                <c:pt idx="86">
                  <c:v>0.70000000000000073</c:v>
                </c:pt>
                <c:pt idx="87">
                  <c:v>0.48000000000000043</c:v>
                </c:pt>
                <c:pt idx="88">
                  <c:v>0.38000000000000006</c:v>
                </c:pt>
                <c:pt idx="89">
                  <c:v>0.33999999999999986</c:v>
                </c:pt>
                <c:pt idx="90">
                  <c:v>0.38000000000000006</c:v>
                </c:pt>
                <c:pt idx="91">
                  <c:v>0.25999999999999945</c:v>
                </c:pt>
                <c:pt idx="92">
                  <c:v>5.9999999999999429E-2</c:v>
                </c:pt>
                <c:pt idx="93">
                  <c:v>-0.12000000000000029</c:v>
                </c:pt>
                <c:pt idx="94">
                  <c:v>-0.18000000000000044</c:v>
                </c:pt>
                <c:pt idx="95">
                  <c:v>-0.7800000000000008</c:v>
                </c:pt>
                <c:pt idx="96">
                  <c:v>-1.0800000000000005</c:v>
                </c:pt>
                <c:pt idx="97">
                  <c:v>-1.4200000000000004</c:v>
                </c:pt>
                <c:pt idx="98">
                  <c:v>-1.72</c:v>
                </c:pt>
                <c:pt idx="99">
                  <c:v>-2.0199999999999996</c:v>
                </c:pt>
                <c:pt idx="100">
                  <c:v>-1.7799999999999994</c:v>
                </c:pt>
                <c:pt idx="101">
                  <c:v>-2.0399999999999996</c:v>
                </c:pt>
                <c:pt idx="102">
                  <c:v>-1.8599999999999999</c:v>
                </c:pt>
                <c:pt idx="103">
                  <c:v>-1.8</c:v>
                </c:pt>
                <c:pt idx="104">
                  <c:v>-1.8800000000000003</c:v>
                </c:pt>
                <c:pt idx="105">
                  <c:v>-1.9400000000000006</c:v>
                </c:pt>
                <c:pt idx="106">
                  <c:v>-1.7000000000000004</c:v>
                </c:pt>
                <c:pt idx="107">
                  <c:v>-1.5400000000000003</c:v>
                </c:pt>
                <c:pt idx="108">
                  <c:v>-1.5400000000000005</c:v>
                </c:pt>
                <c:pt idx="109">
                  <c:v>-1.3000000000000003</c:v>
                </c:pt>
                <c:pt idx="110">
                  <c:v>-1.08</c:v>
                </c:pt>
                <c:pt idx="111">
                  <c:v>-1.3200000000000003</c:v>
                </c:pt>
                <c:pt idx="112">
                  <c:v>-1.4600000000000004</c:v>
                </c:pt>
                <c:pt idx="113">
                  <c:v>-0.84000000000000019</c:v>
                </c:pt>
                <c:pt idx="114">
                  <c:v>-0.73999999999999988</c:v>
                </c:pt>
                <c:pt idx="115">
                  <c:v>-1.02</c:v>
                </c:pt>
                <c:pt idx="116">
                  <c:v>-0.4599999999999998</c:v>
                </c:pt>
                <c:pt idx="117">
                  <c:v>-0.29999999999999966</c:v>
                </c:pt>
                <c:pt idx="118">
                  <c:v>-0.85999999999999976</c:v>
                </c:pt>
                <c:pt idx="119">
                  <c:v>-1.0400000000000003</c:v>
                </c:pt>
                <c:pt idx="120">
                  <c:v>-0.46000000000000052</c:v>
                </c:pt>
                <c:pt idx="121">
                  <c:v>-0.50000000000000033</c:v>
                </c:pt>
                <c:pt idx="122">
                  <c:v>-0.28000000000000008</c:v>
                </c:pt>
                <c:pt idx="123">
                  <c:v>-0.2</c:v>
                </c:pt>
                <c:pt idx="124">
                  <c:v>8.0000000000000071E-2</c:v>
                </c:pt>
                <c:pt idx="125">
                  <c:v>-0.13999999999999985</c:v>
                </c:pt>
                <c:pt idx="126">
                  <c:v>6.0000000000000143E-2</c:v>
                </c:pt>
                <c:pt idx="127">
                  <c:v>-0.26000000000000012</c:v>
                </c:pt>
                <c:pt idx="128">
                  <c:v>-0.14000000000000021</c:v>
                </c:pt>
                <c:pt idx="129">
                  <c:v>0.13999999999999985</c:v>
                </c:pt>
                <c:pt idx="130">
                  <c:v>0.28000000000000008</c:v>
                </c:pt>
                <c:pt idx="131">
                  <c:v>4.0000000000000216E-2</c:v>
                </c:pt>
                <c:pt idx="132">
                  <c:v>0.40000000000000036</c:v>
                </c:pt>
                <c:pt idx="133">
                  <c:v>0.68</c:v>
                </c:pt>
                <c:pt idx="134">
                  <c:v>0.54000000000000026</c:v>
                </c:pt>
                <c:pt idx="135">
                  <c:v>0.72000000000000031</c:v>
                </c:pt>
                <c:pt idx="136">
                  <c:v>1.0400000000000003</c:v>
                </c:pt>
                <c:pt idx="137">
                  <c:v>0.98000000000000009</c:v>
                </c:pt>
                <c:pt idx="138">
                  <c:v>0.8600000000000001</c:v>
                </c:pt>
                <c:pt idx="139">
                  <c:v>0.98000000000000009</c:v>
                </c:pt>
                <c:pt idx="140">
                  <c:v>0.89999999999999969</c:v>
                </c:pt>
                <c:pt idx="141">
                  <c:v>1.2199999999999995</c:v>
                </c:pt>
                <c:pt idx="142">
                  <c:v>1.72</c:v>
                </c:pt>
                <c:pt idx="143">
                  <c:v>1.8</c:v>
                </c:pt>
                <c:pt idx="144">
                  <c:v>2</c:v>
                </c:pt>
                <c:pt idx="145">
                  <c:v>2.12</c:v>
                </c:pt>
                <c:pt idx="146">
                  <c:v>1.6400000000000001</c:v>
                </c:pt>
                <c:pt idx="147">
                  <c:v>1.3799999999999997</c:v>
                </c:pt>
                <c:pt idx="148">
                  <c:v>1.5399999999999998</c:v>
                </c:pt>
                <c:pt idx="149">
                  <c:v>1.3</c:v>
                </c:pt>
                <c:pt idx="150">
                  <c:v>1.4799999999999998</c:v>
                </c:pt>
                <c:pt idx="151">
                  <c:v>1.3399999999999994</c:v>
                </c:pt>
                <c:pt idx="152">
                  <c:v>1.3</c:v>
                </c:pt>
                <c:pt idx="153">
                  <c:v>1.1600000000000001</c:v>
                </c:pt>
                <c:pt idx="154">
                  <c:v>1.2</c:v>
                </c:pt>
                <c:pt idx="155">
                  <c:v>0.96000000000000019</c:v>
                </c:pt>
                <c:pt idx="156">
                  <c:v>1.1200000000000006</c:v>
                </c:pt>
                <c:pt idx="157">
                  <c:v>1.2000000000000004</c:v>
                </c:pt>
                <c:pt idx="158">
                  <c:v>1.36</c:v>
                </c:pt>
                <c:pt idx="159">
                  <c:v>1.36</c:v>
                </c:pt>
                <c:pt idx="160">
                  <c:v>1.06</c:v>
                </c:pt>
                <c:pt idx="161">
                  <c:v>1.0599999999999998</c:v>
                </c:pt>
                <c:pt idx="162">
                  <c:v>1.1599999999999997</c:v>
                </c:pt>
                <c:pt idx="163">
                  <c:v>0.91999999999999993</c:v>
                </c:pt>
                <c:pt idx="164">
                  <c:v>1.1599999999999997</c:v>
                </c:pt>
                <c:pt idx="165">
                  <c:v>1.7999999999999996</c:v>
                </c:pt>
                <c:pt idx="166">
                  <c:v>1.7599999999999993</c:v>
                </c:pt>
                <c:pt idx="167">
                  <c:v>1.6799999999999993</c:v>
                </c:pt>
                <c:pt idx="168">
                  <c:v>1.7799999999999994</c:v>
                </c:pt>
                <c:pt idx="169">
                  <c:v>1.4399999999999995</c:v>
                </c:pt>
                <c:pt idx="170">
                  <c:v>0.99999999999999967</c:v>
                </c:pt>
                <c:pt idx="171">
                  <c:v>1.1599999999999997</c:v>
                </c:pt>
                <c:pt idx="172">
                  <c:v>0.87999999999999967</c:v>
                </c:pt>
                <c:pt idx="173">
                  <c:v>0.99999999999999967</c:v>
                </c:pt>
                <c:pt idx="174">
                  <c:v>1.0199999999999996</c:v>
                </c:pt>
                <c:pt idx="175">
                  <c:v>1.2399999999999995</c:v>
                </c:pt>
                <c:pt idx="176">
                  <c:v>1.1399999999999999</c:v>
                </c:pt>
                <c:pt idx="177">
                  <c:v>1.22</c:v>
                </c:pt>
                <c:pt idx="178">
                  <c:v>1.2399999999999998</c:v>
                </c:pt>
                <c:pt idx="179">
                  <c:v>0.77999999999999969</c:v>
                </c:pt>
                <c:pt idx="180">
                  <c:v>0.33999999999999986</c:v>
                </c:pt>
                <c:pt idx="181">
                  <c:v>0.29999999999999966</c:v>
                </c:pt>
                <c:pt idx="182">
                  <c:v>1.9999999999999928E-2</c:v>
                </c:pt>
                <c:pt idx="183">
                  <c:v>-0.21999999999999992</c:v>
                </c:pt>
                <c:pt idx="184">
                  <c:v>4.0000000000000216E-2</c:v>
                </c:pt>
                <c:pt idx="185">
                  <c:v>0.34000000000000019</c:v>
                </c:pt>
                <c:pt idx="186">
                  <c:v>0.20000000000000034</c:v>
                </c:pt>
                <c:pt idx="187">
                  <c:v>0.51999999999999991</c:v>
                </c:pt>
                <c:pt idx="188">
                  <c:v>0.58000000000000007</c:v>
                </c:pt>
                <c:pt idx="189">
                  <c:v>0.91999999999999993</c:v>
                </c:pt>
                <c:pt idx="190">
                  <c:v>0.98000000000000009</c:v>
                </c:pt>
                <c:pt idx="191">
                  <c:v>1.1600000000000001</c:v>
                </c:pt>
                <c:pt idx="192">
                  <c:v>1.0400000000000003</c:v>
                </c:pt>
                <c:pt idx="193">
                  <c:v>1.1400000000000001</c:v>
                </c:pt>
                <c:pt idx="194">
                  <c:v>1.08</c:v>
                </c:pt>
                <c:pt idx="195">
                  <c:v>0.88000000000000012</c:v>
                </c:pt>
                <c:pt idx="196">
                  <c:v>0.71999999999999953</c:v>
                </c:pt>
                <c:pt idx="197">
                  <c:v>0.73999999999999955</c:v>
                </c:pt>
                <c:pt idx="198">
                  <c:v>0.35999999999999943</c:v>
                </c:pt>
                <c:pt idx="199">
                  <c:v>0.19999999999999965</c:v>
                </c:pt>
                <c:pt idx="200">
                  <c:v>0.25999999999999945</c:v>
                </c:pt>
                <c:pt idx="201">
                  <c:v>0.87999999999999956</c:v>
                </c:pt>
                <c:pt idx="202">
                  <c:v>0.75999999999999956</c:v>
                </c:pt>
                <c:pt idx="203">
                  <c:v>0.85999999999999965</c:v>
                </c:pt>
                <c:pt idx="204">
                  <c:v>0.57999999999999952</c:v>
                </c:pt>
                <c:pt idx="205">
                  <c:v>0.49999999999999944</c:v>
                </c:pt>
                <c:pt idx="206">
                  <c:v>1.9999999999999928E-2</c:v>
                </c:pt>
                <c:pt idx="207">
                  <c:v>0.6</c:v>
                </c:pt>
                <c:pt idx="208">
                  <c:v>1.22</c:v>
                </c:pt>
                <c:pt idx="209">
                  <c:v>1.6800000000000002</c:v>
                </c:pt>
                <c:pt idx="210">
                  <c:v>1.7000000000000004</c:v>
                </c:pt>
                <c:pt idx="211">
                  <c:v>1.28</c:v>
                </c:pt>
                <c:pt idx="212">
                  <c:v>0.76000000000000012</c:v>
                </c:pt>
                <c:pt idx="213">
                  <c:v>0.68</c:v>
                </c:pt>
                <c:pt idx="214">
                  <c:v>0.36000000000000015</c:v>
                </c:pt>
                <c:pt idx="215">
                  <c:v>0.82000000000000006</c:v>
                </c:pt>
                <c:pt idx="216">
                  <c:v>1.1400000000000001</c:v>
                </c:pt>
                <c:pt idx="217">
                  <c:v>1.1200000000000001</c:v>
                </c:pt>
                <c:pt idx="218">
                  <c:v>0.62000000000000011</c:v>
                </c:pt>
                <c:pt idx="219">
                  <c:v>0.80000000000000016</c:v>
                </c:pt>
                <c:pt idx="220">
                  <c:v>0.38000000000000006</c:v>
                </c:pt>
                <c:pt idx="221">
                  <c:v>0.62000000000000033</c:v>
                </c:pt>
                <c:pt idx="222">
                  <c:v>0.8600000000000001</c:v>
                </c:pt>
                <c:pt idx="223">
                  <c:v>1.0400000000000003</c:v>
                </c:pt>
                <c:pt idx="224">
                  <c:v>1.1800000000000002</c:v>
                </c:pt>
                <c:pt idx="225">
                  <c:v>1.08</c:v>
                </c:pt>
                <c:pt idx="226">
                  <c:v>0.88000000000000012</c:v>
                </c:pt>
                <c:pt idx="227">
                  <c:v>0.50000000000000033</c:v>
                </c:pt>
                <c:pt idx="228">
                  <c:v>0.50000000000000033</c:v>
                </c:pt>
                <c:pt idx="229">
                  <c:v>0.42000000000000026</c:v>
                </c:pt>
                <c:pt idx="230">
                  <c:v>0.50000000000000033</c:v>
                </c:pt>
                <c:pt idx="231">
                  <c:v>0.50000000000000033</c:v>
                </c:pt>
                <c:pt idx="232">
                  <c:v>0.43999999999999984</c:v>
                </c:pt>
                <c:pt idx="233">
                  <c:v>0.58000000000000007</c:v>
                </c:pt>
                <c:pt idx="234">
                  <c:v>0.80000000000000038</c:v>
                </c:pt>
                <c:pt idx="235">
                  <c:v>1.2400000000000002</c:v>
                </c:pt>
                <c:pt idx="236">
                  <c:v>1.3199999999999998</c:v>
                </c:pt>
                <c:pt idx="237">
                  <c:v>1.6199999999999999</c:v>
                </c:pt>
                <c:pt idx="238">
                  <c:v>1.4799999999999998</c:v>
                </c:pt>
                <c:pt idx="239">
                  <c:v>0.95999999999999941</c:v>
                </c:pt>
                <c:pt idx="240">
                  <c:v>0.53999999999999948</c:v>
                </c:pt>
                <c:pt idx="241">
                  <c:v>0.4199999999999996</c:v>
                </c:pt>
                <c:pt idx="242">
                  <c:v>0.21999999999999992</c:v>
                </c:pt>
                <c:pt idx="243">
                  <c:v>0.17999999999999972</c:v>
                </c:pt>
                <c:pt idx="244">
                  <c:v>0.67999999999999972</c:v>
                </c:pt>
                <c:pt idx="245">
                  <c:v>1.0399999999999998</c:v>
                </c:pt>
                <c:pt idx="246">
                  <c:v>1.2799999999999998</c:v>
                </c:pt>
                <c:pt idx="247">
                  <c:v>1.3399999999999994</c:v>
                </c:pt>
                <c:pt idx="248">
                  <c:v>1.5799999999999996</c:v>
                </c:pt>
                <c:pt idx="249">
                  <c:v>1.6199999999999999</c:v>
                </c:pt>
                <c:pt idx="250">
                  <c:v>1.3999999999999997</c:v>
                </c:pt>
                <c:pt idx="251">
                  <c:v>1.64</c:v>
                </c:pt>
                <c:pt idx="252">
                  <c:v>1.8399999999999999</c:v>
                </c:pt>
                <c:pt idx="253">
                  <c:v>1.7999999999999996</c:v>
                </c:pt>
                <c:pt idx="254">
                  <c:v>1.6599999999999995</c:v>
                </c:pt>
                <c:pt idx="255">
                  <c:v>1.8199999999999996</c:v>
                </c:pt>
                <c:pt idx="256">
                  <c:v>1.4399999999999995</c:v>
                </c:pt>
                <c:pt idx="257">
                  <c:v>1.3399999999999999</c:v>
                </c:pt>
                <c:pt idx="258">
                  <c:v>1.3400000000000003</c:v>
                </c:pt>
                <c:pt idx="259">
                  <c:v>1.2400000000000002</c:v>
                </c:pt>
                <c:pt idx="260">
                  <c:v>1.2000000000000004</c:v>
                </c:pt>
                <c:pt idx="261">
                  <c:v>1.4400000000000002</c:v>
                </c:pt>
                <c:pt idx="262">
                  <c:v>1.6600000000000001</c:v>
                </c:pt>
                <c:pt idx="263">
                  <c:v>1.5399999999999998</c:v>
                </c:pt>
                <c:pt idx="264">
                  <c:v>1.6800000000000002</c:v>
                </c:pt>
                <c:pt idx="265">
                  <c:v>1.86</c:v>
                </c:pt>
                <c:pt idx="266">
                  <c:v>1.5000000000000004</c:v>
                </c:pt>
                <c:pt idx="267">
                  <c:v>1.52</c:v>
                </c:pt>
                <c:pt idx="268">
                  <c:v>1.7399999999999998</c:v>
                </c:pt>
                <c:pt idx="269">
                  <c:v>1.8399999999999999</c:v>
                </c:pt>
                <c:pt idx="270">
                  <c:v>1.6999999999999997</c:v>
                </c:pt>
                <c:pt idx="271">
                  <c:v>2.2999999999999998</c:v>
                </c:pt>
                <c:pt idx="272">
                  <c:v>1.92</c:v>
                </c:pt>
                <c:pt idx="273">
                  <c:v>1.9</c:v>
                </c:pt>
                <c:pt idx="274">
                  <c:v>1.7399999999999998</c:v>
                </c:pt>
                <c:pt idx="275">
                  <c:v>1.6199999999999999</c:v>
                </c:pt>
                <c:pt idx="276">
                  <c:v>1.64</c:v>
                </c:pt>
                <c:pt idx="277">
                  <c:v>2.0599999999999996</c:v>
                </c:pt>
                <c:pt idx="278">
                  <c:v>1.8</c:v>
                </c:pt>
                <c:pt idx="279">
                  <c:v>1.52</c:v>
                </c:pt>
                <c:pt idx="280">
                  <c:v>1.7799999999999998</c:v>
                </c:pt>
                <c:pt idx="281">
                  <c:v>1.42</c:v>
                </c:pt>
                <c:pt idx="282">
                  <c:v>1.02</c:v>
                </c:pt>
                <c:pt idx="283">
                  <c:v>1.0999999999999996</c:v>
                </c:pt>
                <c:pt idx="284">
                  <c:v>1.7799999999999998</c:v>
                </c:pt>
                <c:pt idx="285">
                  <c:v>1.4999999999999996</c:v>
                </c:pt>
                <c:pt idx="286">
                  <c:v>1.3599999999999994</c:v>
                </c:pt>
                <c:pt idx="287">
                  <c:v>1.4999999999999996</c:v>
                </c:pt>
                <c:pt idx="288">
                  <c:v>1.7400000000000002</c:v>
                </c:pt>
                <c:pt idx="289">
                  <c:v>1.4400000000000002</c:v>
                </c:pt>
                <c:pt idx="290">
                  <c:v>1.7800000000000005</c:v>
                </c:pt>
                <c:pt idx="291">
                  <c:v>2.0000000000000004</c:v>
                </c:pt>
                <c:pt idx="292">
                  <c:v>1.7600000000000005</c:v>
                </c:pt>
                <c:pt idx="293">
                  <c:v>1.7000000000000004</c:v>
                </c:pt>
                <c:pt idx="294">
                  <c:v>1.4600000000000004</c:v>
                </c:pt>
                <c:pt idx="295">
                  <c:v>1.320000000000001</c:v>
                </c:pt>
                <c:pt idx="296">
                  <c:v>1.3800000000000012</c:v>
                </c:pt>
                <c:pt idx="297">
                  <c:v>1.8600000000000008</c:v>
                </c:pt>
                <c:pt idx="298">
                  <c:v>1.8400000000000005</c:v>
                </c:pt>
                <c:pt idx="299">
                  <c:v>1.8</c:v>
                </c:pt>
                <c:pt idx="300">
                  <c:v>1.7799999999999998</c:v>
                </c:pt>
                <c:pt idx="301">
                  <c:v>1.8799999999999997</c:v>
                </c:pt>
                <c:pt idx="302">
                  <c:v>1.7399999999999998</c:v>
                </c:pt>
                <c:pt idx="303">
                  <c:v>1.56</c:v>
                </c:pt>
                <c:pt idx="304">
                  <c:v>1.8800000000000003</c:v>
                </c:pt>
                <c:pt idx="305">
                  <c:v>1.7800000000000005</c:v>
                </c:pt>
                <c:pt idx="306">
                  <c:v>1.7400000000000007</c:v>
                </c:pt>
                <c:pt idx="307">
                  <c:v>1.6000000000000008</c:v>
                </c:pt>
                <c:pt idx="308">
                  <c:v>1.64</c:v>
                </c:pt>
                <c:pt idx="309">
                  <c:v>1.9600000000000002</c:v>
                </c:pt>
                <c:pt idx="310">
                  <c:v>1.94</c:v>
                </c:pt>
                <c:pt idx="311">
                  <c:v>1.8599999999999994</c:v>
                </c:pt>
                <c:pt idx="312">
                  <c:v>2.1799999999999988</c:v>
                </c:pt>
                <c:pt idx="313">
                  <c:v>2.2399999999999993</c:v>
                </c:pt>
                <c:pt idx="314">
                  <c:v>2.0599999999999987</c:v>
                </c:pt>
                <c:pt idx="315">
                  <c:v>1.819999999999999</c:v>
                </c:pt>
                <c:pt idx="316">
                  <c:v>1.9199999999999995</c:v>
                </c:pt>
                <c:pt idx="317">
                  <c:v>1.8599999999999994</c:v>
                </c:pt>
                <c:pt idx="318">
                  <c:v>2.1999999999999993</c:v>
                </c:pt>
                <c:pt idx="319">
                  <c:v>2.0999999999999992</c:v>
                </c:pt>
                <c:pt idx="320">
                  <c:v>2.2399999999999993</c:v>
                </c:pt>
                <c:pt idx="321">
                  <c:v>2.2999999999999985</c:v>
                </c:pt>
                <c:pt idx="322">
                  <c:v>2.2599999999999989</c:v>
                </c:pt>
                <c:pt idx="323">
                  <c:v>1.6999999999999993</c:v>
                </c:pt>
                <c:pt idx="324">
                  <c:v>1.4599999999999995</c:v>
                </c:pt>
                <c:pt idx="325">
                  <c:v>1.679999999999999</c:v>
                </c:pt>
                <c:pt idx="326">
                  <c:v>1.679999999999999</c:v>
                </c:pt>
                <c:pt idx="327">
                  <c:v>1.7799999999999998</c:v>
                </c:pt>
                <c:pt idx="328">
                  <c:v>1.94</c:v>
                </c:pt>
                <c:pt idx="329">
                  <c:v>1.2</c:v>
                </c:pt>
                <c:pt idx="330">
                  <c:v>0.94000000000000061</c:v>
                </c:pt>
                <c:pt idx="331">
                  <c:v>0.40000000000000069</c:v>
                </c:pt>
                <c:pt idx="332">
                  <c:v>0.12000000000000029</c:v>
                </c:pt>
                <c:pt idx="333">
                  <c:v>0.14000000000000057</c:v>
                </c:pt>
                <c:pt idx="334">
                  <c:v>0.56000000000000016</c:v>
                </c:pt>
                <c:pt idx="335">
                  <c:v>0.54000000000000059</c:v>
                </c:pt>
                <c:pt idx="336">
                  <c:v>0.88000000000000111</c:v>
                </c:pt>
                <c:pt idx="337">
                  <c:v>1.0600000000000009</c:v>
                </c:pt>
                <c:pt idx="338">
                  <c:v>1.1800000000000004</c:v>
                </c:pt>
                <c:pt idx="339">
                  <c:v>1.5800000000000005</c:v>
                </c:pt>
                <c:pt idx="340">
                  <c:v>1.7799999999999998</c:v>
                </c:pt>
                <c:pt idx="341">
                  <c:v>1.5999999999999992</c:v>
                </c:pt>
                <c:pt idx="342">
                  <c:v>1.4999999999999993</c:v>
                </c:pt>
                <c:pt idx="343">
                  <c:v>1.2599999999999993</c:v>
                </c:pt>
                <c:pt idx="344">
                  <c:v>1.1799999999999997</c:v>
                </c:pt>
                <c:pt idx="345">
                  <c:v>0.8</c:v>
                </c:pt>
                <c:pt idx="346">
                  <c:v>0.97999999999999976</c:v>
                </c:pt>
                <c:pt idx="347">
                  <c:v>0.93999999999999984</c:v>
                </c:pt>
                <c:pt idx="348">
                  <c:v>0.9199999999999996</c:v>
                </c:pt>
                <c:pt idx="349">
                  <c:v>0.73999999999999988</c:v>
                </c:pt>
                <c:pt idx="350">
                  <c:v>0.8600000000000001</c:v>
                </c:pt>
                <c:pt idx="351">
                  <c:v>0.8600000000000001</c:v>
                </c:pt>
                <c:pt idx="352">
                  <c:v>0.83999999999999986</c:v>
                </c:pt>
                <c:pt idx="353">
                  <c:v>0.73999999999999988</c:v>
                </c:pt>
                <c:pt idx="354">
                  <c:v>0.83999999999999986</c:v>
                </c:pt>
                <c:pt idx="355">
                  <c:v>0.83999999999999919</c:v>
                </c:pt>
                <c:pt idx="356">
                  <c:v>0.6599999999999987</c:v>
                </c:pt>
                <c:pt idx="357">
                  <c:v>0.69999999999999929</c:v>
                </c:pt>
                <c:pt idx="358">
                  <c:v>0.69999999999999929</c:v>
                </c:pt>
                <c:pt idx="359">
                  <c:v>0.59999999999999853</c:v>
                </c:pt>
                <c:pt idx="360">
                  <c:v>0.75999999999999868</c:v>
                </c:pt>
                <c:pt idx="361">
                  <c:v>0.99999999999999933</c:v>
                </c:pt>
                <c:pt idx="362">
                  <c:v>0.45999999999999941</c:v>
                </c:pt>
                <c:pt idx="363">
                  <c:v>0.57999999999999974</c:v>
                </c:pt>
                <c:pt idx="364">
                  <c:v>0.52000000000000024</c:v>
                </c:pt>
                <c:pt idx="365">
                  <c:v>0.54000000000000059</c:v>
                </c:pt>
                <c:pt idx="366">
                  <c:v>0.24000000000000057</c:v>
                </c:pt>
                <c:pt idx="367">
                  <c:v>0.90000000000000069</c:v>
                </c:pt>
                <c:pt idx="368">
                  <c:v>0.88000000000000045</c:v>
                </c:pt>
                <c:pt idx="369">
                  <c:v>1.2200000000000002</c:v>
                </c:pt>
                <c:pt idx="370">
                  <c:v>1.0600000000000009</c:v>
                </c:pt>
                <c:pt idx="371">
                  <c:v>1.4800000000000004</c:v>
                </c:pt>
                <c:pt idx="372">
                  <c:v>1.64</c:v>
                </c:pt>
                <c:pt idx="373">
                  <c:v>1.6800000000000004</c:v>
                </c:pt>
                <c:pt idx="374">
                  <c:v>1.2400000000000007</c:v>
                </c:pt>
                <c:pt idx="375">
                  <c:v>1.2799999999999998</c:v>
                </c:pt>
                <c:pt idx="376">
                  <c:v>1.0200000000000002</c:v>
                </c:pt>
                <c:pt idx="377">
                  <c:v>0.96000000000000019</c:v>
                </c:pt>
                <c:pt idx="378">
                  <c:v>1.0399999999999998</c:v>
                </c:pt>
                <c:pt idx="379">
                  <c:v>1.2799999999999998</c:v>
                </c:pt>
                <c:pt idx="380">
                  <c:v>1.4799999999999998</c:v>
                </c:pt>
                <c:pt idx="381">
                  <c:v>1.3399999999999999</c:v>
                </c:pt>
                <c:pt idx="382">
                  <c:v>0.97999999999999976</c:v>
                </c:pt>
                <c:pt idx="383">
                  <c:v>0.51999999999999957</c:v>
                </c:pt>
                <c:pt idx="384">
                  <c:v>0.79999999999999927</c:v>
                </c:pt>
                <c:pt idx="385">
                  <c:v>0.67999999999999905</c:v>
                </c:pt>
                <c:pt idx="386">
                  <c:v>0.71999999999999886</c:v>
                </c:pt>
                <c:pt idx="387">
                  <c:v>1.0199999999999989</c:v>
                </c:pt>
                <c:pt idx="388">
                  <c:v>1.5199999999999989</c:v>
                </c:pt>
                <c:pt idx="389">
                  <c:v>1.579999999999999</c:v>
                </c:pt>
                <c:pt idx="390">
                  <c:v>1.44</c:v>
                </c:pt>
                <c:pt idx="391">
                  <c:v>1.0599999999999994</c:v>
                </c:pt>
                <c:pt idx="392">
                  <c:v>1</c:v>
                </c:pt>
                <c:pt idx="393">
                  <c:v>0.78000000000000047</c:v>
                </c:pt>
                <c:pt idx="394">
                  <c:v>0.28000000000000114</c:v>
                </c:pt>
                <c:pt idx="395">
                  <c:v>0.40000000000000069</c:v>
                </c:pt>
                <c:pt idx="396">
                  <c:v>1.0400000000000014</c:v>
                </c:pt>
                <c:pt idx="397">
                  <c:v>1.0000000000000013</c:v>
                </c:pt>
                <c:pt idx="398">
                  <c:v>1.2800000000000011</c:v>
                </c:pt>
                <c:pt idx="399">
                  <c:v>1.5000000000000007</c:v>
                </c:pt>
                <c:pt idx="400">
                  <c:v>1.3000000000000007</c:v>
                </c:pt>
                <c:pt idx="401">
                  <c:v>1.2</c:v>
                </c:pt>
                <c:pt idx="402">
                  <c:v>0.97999999999999976</c:v>
                </c:pt>
                <c:pt idx="403">
                  <c:v>0.63999999999999913</c:v>
                </c:pt>
                <c:pt idx="404">
                  <c:v>0.63999999999999913</c:v>
                </c:pt>
                <c:pt idx="405">
                  <c:v>0.81999999999999884</c:v>
                </c:pt>
                <c:pt idx="406">
                  <c:v>0.57999999999999974</c:v>
                </c:pt>
                <c:pt idx="407">
                  <c:v>0.7</c:v>
                </c:pt>
                <c:pt idx="408">
                  <c:v>0.80000000000000071</c:v>
                </c:pt>
                <c:pt idx="409">
                  <c:v>0.72000000000000097</c:v>
                </c:pt>
                <c:pt idx="410">
                  <c:v>0.60000000000000142</c:v>
                </c:pt>
                <c:pt idx="411">
                  <c:v>0.66000000000000159</c:v>
                </c:pt>
                <c:pt idx="412">
                  <c:v>0.62000000000000166</c:v>
                </c:pt>
                <c:pt idx="413">
                  <c:v>1.1200000000000017</c:v>
                </c:pt>
                <c:pt idx="414">
                  <c:v>1.1600000000000015</c:v>
                </c:pt>
                <c:pt idx="415">
                  <c:v>1.3400000000000021</c:v>
                </c:pt>
                <c:pt idx="416">
                  <c:v>1.240000000000002</c:v>
                </c:pt>
                <c:pt idx="417">
                  <c:v>1.1800000000000019</c:v>
                </c:pt>
                <c:pt idx="418">
                  <c:v>0.88000000000000111</c:v>
                </c:pt>
                <c:pt idx="419">
                  <c:v>1.0600000000000016</c:v>
                </c:pt>
                <c:pt idx="420">
                  <c:v>0.94000000000000128</c:v>
                </c:pt>
                <c:pt idx="421">
                  <c:v>1.1400000000000006</c:v>
                </c:pt>
                <c:pt idx="422">
                  <c:v>1.2399999999999998</c:v>
                </c:pt>
                <c:pt idx="423">
                  <c:v>1.3400000000000005</c:v>
                </c:pt>
                <c:pt idx="424">
                  <c:v>1.0799999999999996</c:v>
                </c:pt>
                <c:pt idx="425">
                  <c:v>1.0799999999999996</c:v>
                </c:pt>
                <c:pt idx="426">
                  <c:v>1</c:v>
                </c:pt>
                <c:pt idx="427">
                  <c:v>1.1400000000000006</c:v>
                </c:pt>
                <c:pt idx="428">
                  <c:v>1.1399999999999999</c:v>
                </c:pt>
                <c:pt idx="429">
                  <c:v>1.2799999999999998</c:v>
                </c:pt>
                <c:pt idx="430">
                  <c:v>1.3799999999999997</c:v>
                </c:pt>
                <c:pt idx="431">
                  <c:v>1.2799999999999998</c:v>
                </c:pt>
                <c:pt idx="432">
                  <c:v>0.79999999999999927</c:v>
                </c:pt>
                <c:pt idx="433">
                  <c:v>0.4799999999999997</c:v>
                </c:pt>
                <c:pt idx="434">
                  <c:v>0</c:v>
                </c:pt>
                <c:pt idx="435">
                  <c:v>-2.0000000000000285E-2</c:v>
                </c:pt>
                <c:pt idx="436">
                  <c:v>-0.10000000000000071</c:v>
                </c:pt>
                <c:pt idx="437">
                  <c:v>9.9999999999999284E-2</c:v>
                </c:pt>
                <c:pt idx="438">
                  <c:v>0.11999999999999958</c:v>
                </c:pt>
                <c:pt idx="439">
                  <c:v>0.5</c:v>
                </c:pt>
                <c:pt idx="440">
                  <c:v>0.64000000000000057</c:v>
                </c:pt>
                <c:pt idx="441">
                  <c:v>1.0400000000000005</c:v>
                </c:pt>
                <c:pt idx="442">
                  <c:v>1.1400000000000006</c:v>
                </c:pt>
                <c:pt idx="443">
                  <c:v>1.3000000000000007</c:v>
                </c:pt>
                <c:pt idx="444">
                  <c:v>1.8200000000000003</c:v>
                </c:pt>
                <c:pt idx="445">
                  <c:v>1.7</c:v>
                </c:pt>
                <c:pt idx="446">
                  <c:v>1.7800000000000005</c:v>
                </c:pt>
                <c:pt idx="447">
                  <c:v>1.9800000000000004</c:v>
                </c:pt>
                <c:pt idx="448">
                  <c:v>2.1199999999999997</c:v>
                </c:pt>
                <c:pt idx="449">
                  <c:v>1.94</c:v>
                </c:pt>
                <c:pt idx="450">
                  <c:v>1.8399999999999999</c:v>
                </c:pt>
                <c:pt idx="451">
                  <c:v>1.7399999999999998</c:v>
                </c:pt>
                <c:pt idx="452">
                  <c:v>1.7600000000000002</c:v>
                </c:pt>
                <c:pt idx="453">
                  <c:v>1.6000000000000008</c:v>
                </c:pt>
                <c:pt idx="454">
                  <c:v>1.4200000000000004</c:v>
                </c:pt>
                <c:pt idx="455">
                  <c:v>1.2800000000000005</c:v>
                </c:pt>
                <c:pt idx="456">
                  <c:v>1.2</c:v>
                </c:pt>
                <c:pt idx="457">
                  <c:v>1.0599999999999994</c:v>
                </c:pt>
                <c:pt idx="458">
                  <c:v>1.3199999999999996</c:v>
                </c:pt>
                <c:pt idx="459">
                  <c:v>1.2599999999999993</c:v>
                </c:pt>
                <c:pt idx="460">
                  <c:v>1.4799999999999991</c:v>
                </c:pt>
                <c:pt idx="461">
                  <c:v>1.8799999999999997</c:v>
                </c:pt>
                <c:pt idx="462">
                  <c:v>1.64</c:v>
                </c:pt>
                <c:pt idx="463">
                  <c:v>1.4199999999999995</c:v>
                </c:pt>
                <c:pt idx="464">
                  <c:v>1.3800000000000003</c:v>
                </c:pt>
                <c:pt idx="465">
                  <c:v>1.4200000000000004</c:v>
                </c:pt>
                <c:pt idx="466">
                  <c:v>1.1799999999999997</c:v>
                </c:pt>
                <c:pt idx="467">
                  <c:v>1.7399999999999998</c:v>
                </c:pt>
                <c:pt idx="468">
                  <c:v>1.6600000000000001</c:v>
                </c:pt>
                <c:pt idx="469">
                  <c:v>1.64</c:v>
                </c:pt>
                <c:pt idx="470">
                  <c:v>1.3000000000000007</c:v>
                </c:pt>
                <c:pt idx="471">
                  <c:v>1.1400000000000012</c:v>
                </c:pt>
                <c:pt idx="472">
                  <c:v>0.8400000000000013</c:v>
                </c:pt>
                <c:pt idx="473">
                  <c:v>0.84000000000000052</c:v>
                </c:pt>
                <c:pt idx="474">
                  <c:v>0.88000000000000045</c:v>
                </c:pt>
                <c:pt idx="475">
                  <c:v>1.2199999999999995</c:v>
                </c:pt>
                <c:pt idx="476">
                  <c:v>1.1599999999999988</c:v>
                </c:pt>
                <c:pt idx="477">
                  <c:v>1.4199999999999988</c:v>
                </c:pt>
                <c:pt idx="478">
                  <c:v>1.2999999999999994</c:v>
                </c:pt>
                <c:pt idx="479">
                  <c:v>1.1399999999999992</c:v>
                </c:pt>
                <c:pt idx="480">
                  <c:v>1.3599999999999994</c:v>
                </c:pt>
                <c:pt idx="481">
                  <c:v>1.2399999999999998</c:v>
                </c:pt>
                <c:pt idx="482">
                  <c:v>0.82000000000000028</c:v>
                </c:pt>
                <c:pt idx="483">
                  <c:v>1.2800000000000005</c:v>
                </c:pt>
                <c:pt idx="484">
                  <c:v>1.1400000000000006</c:v>
                </c:pt>
                <c:pt idx="485">
                  <c:v>1.0200000000000009</c:v>
                </c:pt>
                <c:pt idx="486">
                  <c:v>0.80000000000000138</c:v>
                </c:pt>
                <c:pt idx="487">
                  <c:v>1.1800000000000004</c:v>
                </c:pt>
                <c:pt idx="488">
                  <c:v>0.92000000000000026</c:v>
                </c:pt>
                <c:pt idx="489">
                  <c:v>1.4000000000000008</c:v>
                </c:pt>
                <c:pt idx="490">
                  <c:v>1.0000000000000007</c:v>
                </c:pt>
                <c:pt idx="491">
                  <c:v>1.0000000000000007</c:v>
                </c:pt>
                <c:pt idx="492">
                  <c:v>0.52000000000000102</c:v>
                </c:pt>
                <c:pt idx="493">
                  <c:v>8.0000000000000432E-2</c:v>
                </c:pt>
                <c:pt idx="494">
                  <c:v>0.2</c:v>
                </c:pt>
                <c:pt idx="495">
                  <c:v>0.31999999999999956</c:v>
                </c:pt>
                <c:pt idx="496">
                  <c:v>0.63999999999999913</c:v>
                </c:pt>
                <c:pt idx="497">
                  <c:v>1.0199999999999996</c:v>
                </c:pt>
                <c:pt idx="498">
                  <c:v>1.9800000000000004</c:v>
                </c:pt>
                <c:pt idx="499">
                  <c:v>1.8200000000000003</c:v>
                </c:pt>
                <c:pt idx="500">
                  <c:v>1.7200000000000002</c:v>
                </c:pt>
                <c:pt idx="501">
                  <c:v>1.5400000000000005</c:v>
                </c:pt>
                <c:pt idx="502">
                  <c:v>1.1200000000000003</c:v>
                </c:pt>
                <c:pt idx="503">
                  <c:v>0.76000000000000012</c:v>
                </c:pt>
                <c:pt idx="504">
                  <c:v>0.6</c:v>
                </c:pt>
                <c:pt idx="505">
                  <c:v>0.65999999999999948</c:v>
                </c:pt>
                <c:pt idx="506">
                  <c:v>0.71999999999999953</c:v>
                </c:pt>
                <c:pt idx="507">
                  <c:v>0.93999999999999984</c:v>
                </c:pt>
                <c:pt idx="508">
                  <c:v>0.79999999999999927</c:v>
                </c:pt>
                <c:pt idx="509">
                  <c:v>0.87999999999999901</c:v>
                </c:pt>
                <c:pt idx="510">
                  <c:v>1.1599999999999995</c:v>
                </c:pt>
                <c:pt idx="511">
                  <c:v>1.2399999999999991</c:v>
                </c:pt>
                <c:pt idx="512">
                  <c:v>1.179999999999999</c:v>
                </c:pt>
                <c:pt idx="513">
                  <c:v>0.95999999999999941</c:v>
                </c:pt>
                <c:pt idx="514">
                  <c:v>1.1800000000000004</c:v>
                </c:pt>
                <c:pt idx="515">
                  <c:v>1.3200000000000003</c:v>
                </c:pt>
                <c:pt idx="516">
                  <c:v>1.0800000000000005</c:v>
                </c:pt>
                <c:pt idx="517">
                  <c:v>1.2200000000000002</c:v>
                </c:pt>
                <c:pt idx="518">
                  <c:v>1.5200000000000002</c:v>
                </c:pt>
                <c:pt idx="519">
                  <c:v>1.36</c:v>
                </c:pt>
                <c:pt idx="520">
                  <c:v>1.1000000000000008</c:v>
                </c:pt>
                <c:pt idx="521">
                  <c:v>1.7200000000000011</c:v>
                </c:pt>
                <c:pt idx="522">
                  <c:v>1.5400000000000014</c:v>
                </c:pt>
                <c:pt idx="523">
                  <c:v>1.6400000000000012</c:v>
                </c:pt>
                <c:pt idx="524">
                  <c:v>1.5600000000000016</c:v>
                </c:pt>
                <c:pt idx="525">
                  <c:v>1.320000000000001</c:v>
                </c:pt>
                <c:pt idx="526">
                  <c:v>1.3800000000000003</c:v>
                </c:pt>
                <c:pt idx="527">
                  <c:v>1.1800000000000004</c:v>
                </c:pt>
                <c:pt idx="528">
                  <c:v>0.96000000000000085</c:v>
                </c:pt>
                <c:pt idx="529">
                  <c:v>1.0400000000000005</c:v>
                </c:pt>
                <c:pt idx="530">
                  <c:v>1.1400000000000006</c:v>
                </c:pt>
                <c:pt idx="531">
                  <c:v>0.62000000000000099</c:v>
                </c:pt>
                <c:pt idx="532">
                  <c:v>1.0000000000000007</c:v>
                </c:pt>
                <c:pt idx="533">
                  <c:v>0.74000000000000055</c:v>
                </c:pt>
                <c:pt idx="534">
                  <c:v>0.76000000000000012</c:v>
                </c:pt>
                <c:pt idx="535">
                  <c:v>1.0200000000000002</c:v>
                </c:pt>
                <c:pt idx="536">
                  <c:v>1.2800000000000005</c:v>
                </c:pt>
                <c:pt idx="537">
                  <c:v>1.3</c:v>
                </c:pt>
                <c:pt idx="538">
                  <c:v>1.3799999999999997</c:v>
                </c:pt>
                <c:pt idx="539">
                  <c:v>1.3399999999999999</c:v>
                </c:pt>
                <c:pt idx="540">
                  <c:v>1.3800000000000003</c:v>
                </c:pt>
                <c:pt idx="541">
                  <c:v>1.2399999999999998</c:v>
                </c:pt>
                <c:pt idx="542">
                  <c:v>1.0200000000000002</c:v>
                </c:pt>
                <c:pt idx="543">
                  <c:v>0.72000000000000031</c:v>
                </c:pt>
                <c:pt idx="544">
                  <c:v>0.8</c:v>
                </c:pt>
                <c:pt idx="545">
                  <c:v>0.29999999999999927</c:v>
                </c:pt>
                <c:pt idx="546">
                  <c:v>0.21999999999999958</c:v>
                </c:pt>
                <c:pt idx="547">
                  <c:v>0.33999999999999986</c:v>
                </c:pt>
                <c:pt idx="548">
                  <c:v>0.46000000000000013</c:v>
                </c:pt>
                <c:pt idx="549">
                  <c:v>0.16000000000000014</c:v>
                </c:pt>
                <c:pt idx="550">
                  <c:v>0.52000000000000024</c:v>
                </c:pt>
                <c:pt idx="551">
                  <c:v>0.4</c:v>
                </c:pt>
                <c:pt idx="552">
                  <c:v>0.56000000000000016</c:v>
                </c:pt>
                <c:pt idx="553">
                  <c:v>0.51999999999999957</c:v>
                </c:pt>
                <c:pt idx="554">
                  <c:v>0.26000000000000012</c:v>
                </c:pt>
                <c:pt idx="555">
                  <c:v>0.30000000000000071</c:v>
                </c:pt>
                <c:pt idx="556">
                  <c:v>0.58000000000000118</c:v>
                </c:pt>
                <c:pt idx="557">
                  <c:v>0.40000000000000141</c:v>
                </c:pt>
                <c:pt idx="558">
                  <c:v>0.52000000000000168</c:v>
                </c:pt>
                <c:pt idx="559">
                  <c:v>0.86000000000000087</c:v>
                </c:pt>
                <c:pt idx="560">
                  <c:v>0.70000000000000073</c:v>
                </c:pt>
                <c:pt idx="561">
                  <c:v>0.73999999999999988</c:v>
                </c:pt>
                <c:pt idx="562">
                  <c:v>1.0599999999999994</c:v>
                </c:pt>
                <c:pt idx="563">
                  <c:v>0.89999999999999925</c:v>
                </c:pt>
                <c:pt idx="564">
                  <c:v>1.2799999999999998</c:v>
                </c:pt>
                <c:pt idx="565">
                  <c:v>1.3999999999999992</c:v>
                </c:pt>
                <c:pt idx="566">
                  <c:v>1.4799999999999998</c:v>
                </c:pt>
                <c:pt idx="567">
                  <c:v>1.1599999999999995</c:v>
                </c:pt>
                <c:pt idx="568">
                  <c:v>1.7799999999999998</c:v>
                </c:pt>
                <c:pt idx="569">
                  <c:v>1.94</c:v>
                </c:pt>
                <c:pt idx="570">
                  <c:v>1.5</c:v>
                </c:pt>
                <c:pt idx="571">
                  <c:v>1.2600000000000002</c:v>
                </c:pt>
                <c:pt idx="572">
                  <c:v>1.2800000000000005</c:v>
                </c:pt>
                <c:pt idx="573">
                  <c:v>1.0200000000000002</c:v>
                </c:pt>
                <c:pt idx="574">
                  <c:v>0.64000000000000057</c:v>
                </c:pt>
                <c:pt idx="575">
                  <c:v>1.3000000000000007</c:v>
                </c:pt>
                <c:pt idx="576">
                  <c:v>1.2200000000000002</c:v>
                </c:pt>
                <c:pt idx="577">
                  <c:v>1.0200000000000002</c:v>
                </c:pt>
                <c:pt idx="578">
                  <c:v>1.2600000000000002</c:v>
                </c:pt>
                <c:pt idx="579">
                  <c:v>1.3799999999999997</c:v>
                </c:pt>
                <c:pt idx="580">
                  <c:v>1.0999999999999992</c:v>
                </c:pt>
                <c:pt idx="581">
                  <c:v>1.1399999999999999</c:v>
                </c:pt>
                <c:pt idx="582">
                  <c:v>1.5</c:v>
                </c:pt>
                <c:pt idx="583">
                  <c:v>1.2199999999999995</c:v>
                </c:pt>
                <c:pt idx="584">
                  <c:v>1.1799999999999997</c:v>
                </c:pt>
                <c:pt idx="585">
                  <c:v>1.1000000000000001</c:v>
                </c:pt>
                <c:pt idx="586">
                  <c:v>1.2999999999999994</c:v>
                </c:pt>
                <c:pt idx="587">
                  <c:v>1.2599999999999993</c:v>
                </c:pt>
                <c:pt idx="588">
                  <c:v>1.1799999999999997</c:v>
                </c:pt>
                <c:pt idx="589">
                  <c:v>0.76000000000000012</c:v>
                </c:pt>
                <c:pt idx="590">
                  <c:v>0.97999999999999976</c:v>
                </c:pt>
                <c:pt idx="591">
                  <c:v>0.93999999999999984</c:v>
                </c:pt>
                <c:pt idx="592">
                  <c:v>0.91999999999999882</c:v>
                </c:pt>
                <c:pt idx="593">
                  <c:v>1.0399999999999991</c:v>
                </c:pt>
                <c:pt idx="594">
                  <c:v>1.179999999999999</c:v>
                </c:pt>
                <c:pt idx="595">
                  <c:v>1.2999999999999994</c:v>
                </c:pt>
                <c:pt idx="596">
                  <c:v>1.2399999999999998</c:v>
                </c:pt>
                <c:pt idx="597">
                  <c:v>1.2800000000000005</c:v>
                </c:pt>
                <c:pt idx="598">
                  <c:v>0.92000000000000026</c:v>
                </c:pt>
                <c:pt idx="599">
                  <c:v>0.83999999999999986</c:v>
                </c:pt>
                <c:pt idx="600">
                  <c:v>7.999999999999971E-2</c:v>
                </c:pt>
                <c:pt idx="601">
                  <c:v>7.999999999999971E-2</c:v>
                </c:pt>
                <c:pt idx="602">
                  <c:v>-0.3</c:v>
                </c:pt>
                <c:pt idx="603">
                  <c:v>0.42000000000000026</c:v>
                </c:pt>
                <c:pt idx="604">
                  <c:v>0.56000000000000016</c:v>
                </c:pt>
                <c:pt idx="605">
                  <c:v>1.2200000000000002</c:v>
                </c:pt>
                <c:pt idx="606">
                  <c:v>1.2800000000000005</c:v>
                </c:pt>
                <c:pt idx="607">
                  <c:v>1.7200000000000002</c:v>
                </c:pt>
                <c:pt idx="608">
                  <c:v>1.36</c:v>
                </c:pt>
                <c:pt idx="609">
                  <c:v>1.3600000000000008</c:v>
                </c:pt>
                <c:pt idx="610">
                  <c:v>1.3600000000000008</c:v>
                </c:pt>
                <c:pt idx="611">
                  <c:v>1.4400000000000006</c:v>
                </c:pt>
                <c:pt idx="612">
                  <c:v>1.2800000000000005</c:v>
                </c:pt>
                <c:pt idx="613">
                  <c:v>1.0800000000000005</c:v>
                </c:pt>
                <c:pt idx="614">
                  <c:v>1.3399999999999999</c:v>
                </c:pt>
                <c:pt idx="615">
                  <c:v>1.6</c:v>
                </c:pt>
                <c:pt idx="616">
                  <c:v>1.2</c:v>
                </c:pt>
                <c:pt idx="617">
                  <c:v>1.1200000000000003</c:v>
                </c:pt>
                <c:pt idx="618">
                  <c:v>1.2000000000000006</c:v>
                </c:pt>
                <c:pt idx="619">
                  <c:v>0.98000000000000109</c:v>
                </c:pt>
                <c:pt idx="620">
                  <c:v>0.7600000000000009</c:v>
                </c:pt>
                <c:pt idx="621">
                  <c:v>0.7600000000000009</c:v>
                </c:pt>
                <c:pt idx="622">
                  <c:v>0.90000000000000069</c:v>
                </c:pt>
                <c:pt idx="623">
                  <c:v>0.82000000000000028</c:v>
                </c:pt>
                <c:pt idx="624">
                  <c:v>0.46000000000000013</c:v>
                </c:pt>
                <c:pt idx="625">
                  <c:v>-0.1</c:v>
                </c:pt>
                <c:pt idx="626">
                  <c:v>0.23999999999999985</c:v>
                </c:pt>
                <c:pt idx="627">
                  <c:v>0.26000000000000012</c:v>
                </c:pt>
                <c:pt idx="628">
                  <c:v>0.56000000000000016</c:v>
                </c:pt>
                <c:pt idx="629">
                  <c:v>1.3</c:v>
                </c:pt>
                <c:pt idx="630">
                  <c:v>1.8400000000000005</c:v>
                </c:pt>
                <c:pt idx="631">
                  <c:v>1.3800000000000003</c:v>
                </c:pt>
                <c:pt idx="632">
                  <c:v>1</c:v>
                </c:pt>
                <c:pt idx="633">
                  <c:v>0.51999999999999957</c:v>
                </c:pt>
                <c:pt idx="634">
                  <c:v>1.9999999999999574E-2</c:v>
                </c:pt>
                <c:pt idx="635">
                  <c:v>-0.34000000000000058</c:v>
                </c:pt>
                <c:pt idx="636">
                  <c:v>7.999999999999971E-2</c:v>
                </c:pt>
                <c:pt idx="637">
                  <c:v>0.37999999999999973</c:v>
                </c:pt>
                <c:pt idx="638">
                  <c:v>0.57999999999999974</c:v>
                </c:pt>
                <c:pt idx="639">
                  <c:v>0.31999999999999956</c:v>
                </c:pt>
                <c:pt idx="640">
                  <c:v>0.17999999999999972</c:v>
                </c:pt>
                <c:pt idx="641">
                  <c:v>3.9999999999999855E-2</c:v>
                </c:pt>
                <c:pt idx="642">
                  <c:v>0.23999999999999985</c:v>
                </c:pt>
                <c:pt idx="643">
                  <c:v>0.37999999999999973</c:v>
                </c:pt>
                <c:pt idx="644">
                  <c:v>0.62000000000000033</c:v>
                </c:pt>
                <c:pt idx="645">
                  <c:v>1.2</c:v>
                </c:pt>
                <c:pt idx="646">
                  <c:v>0.92000000000000026</c:v>
                </c:pt>
                <c:pt idx="647">
                  <c:v>0.9</c:v>
                </c:pt>
                <c:pt idx="648">
                  <c:v>0.98000000000000043</c:v>
                </c:pt>
                <c:pt idx="649">
                  <c:v>1.1200000000000003</c:v>
                </c:pt>
                <c:pt idx="650">
                  <c:v>0.83999999999999986</c:v>
                </c:pt>
                <c:pt idx="651">
                  <c:v>1.3199999999999996</c:v>
                </c:pt>
                <c:pt idx="652">
                  <c:v>0.73999999999999988</c:v>
                </c:pt>
                <c:pt idx="653">
                  <c:v>0.38000000000000045</c:v>
                </c:pt>
                <c:pt idx="654">
                  <c:v>0.7</c:v>
                </c:pt>
                <c:pt idx="655">
                  <c:v>0.44000000000000056</c:v>
                </c:pt>
                <c:pt idx="656">
                  <c:v>0.48000000000000043</c:v>
                </c:pt>
                <c:pt idx="657">
                  <c:v>1.1200000000000003</c:v>
                </c:pt>
                <c:pt idx="658">
                  <c:v>1.3199999999999996</c:v>
                </c:pt>
                <c:pt idx="659">
                  <c:v>1.0199999999999996</c:v>
                </c:pt>
                <c:pt idx="660">
                  <c:v>1.3399999999999999</c:v>
                </c:pt>
                <c:pt idx="661">
                  <c:v>1.3</c:v>
                </c:pt>
                <c:pt idx="662">
                  <c:v>1.4</c:v>
                </c:pt>
                <c:pt idx="663">
                  <c:v>1.2399999999999998</c:v>
                </c:pt>
                <c:pt idx="664">
                  <c:v>1.5</c:v>
                </c:pt>
                <c:pt idx="665">
                  <c:v>1.4599999999999995</c:v>
                </c:pt>
                <c:pt idx="666">
                  <c:v>1.2799999999999989</c:v>
                </c:pt>
                <c:pt idx="667">
                  <c:v>0.63999999999999913</c:v>
                </c:pt>
                <c:pt idx="668">
                  <c:v>0.99999999999999933</c:v>
                </c:pt>
                <c:pt idx="669">
                  <c:v>0.3999999999999993</c:v>
                </c:pt>
                <c:pt idx="670">
                  <c:v>0.61999999999999955</c:v>
                </c:pt>
                <c:pt idx="671">
                  <c:v>0.81999999999999962</c:v>
                </c:pt>
                <c:pt idx="672">
                  <c:v>0.97999999999999976</c:v>
                </c:pt>
                <c:pt idx="673">
                  <c:v>0.93999999999999984</c:v>
                </c:pt>
                <c:pt idx="674">
                  <c:v>0.77999999999999969</c:v>
                </c:pt>
                <c:pt idx="675">
                  <c:v>0.37999999999999973</c:v>
                </c:pt>
                <c:pt idx="676">
                  <c:v>0</c:v>
                </c:pt>
                <c:pt idx="677">
                  <c:v>-2.0000000000000285E-2</c:v>
                </c:pt>
                <c:pt idx="678">
                  <c:v>-8.0000000000000432E-2</c:v>
                </c:pt>
                <c:pt idx="679">
                  <c:v>0.46000000000000013</c:v>
                </c:pt>
                <c:pt idx="680">
                  <c:v>0.66000000000000014</c:v>
                </c:pt>
                <c:pt idx="681">
                  <c:v>0.96000000000000019</c:v>
                </c:pt>
                <c:pt idx="682">
                  <c:v>0.80000000000000071</c:v>
                </c:pt>
                <c:pt idx="683">
                  <c:v>0.58000000000000118</c:v>
                </c:pt>
                <c:pt idx="684">
                  <c:v>0.36000000000000087</c:v>
                </c:pt>
                <c:pt idx="685">
                  <c:v>0.30000000000000071</c:v>
                </c:pt>
                <c:pt idx="686">
                  <c:v>0.12000000000000029</c:v>
                </c:pt>
                <c:pt idx="687">
                  <c:v>0.7</c:v>
                </c:pt>
                <c:pt idx="688">
                  <c:v>1</c:v>
                </c:pt>
                <c:pt idx="689">
                  <c:v>1.0199999999999996</c:v>
                </c:pt>
                <c:pt idx="690">
                  <c:v>0.95999999999999941</c:v>
                </c:pt>
                <c:pt idx="691">
                  <c:v>1.2799999999999998</c:v>
                </c:pt>
                <c:pt idx="692">
                  <c:v>1.0599999999999994</c:v>
                </c:pt>
                <c:pt idx="693">
                  <c:v>0.81999999999999962</c:v>
                </c:pt>
                <c:pt idx="694">
                  <c:v>0.9</c:v>
                </c:pt>
                <c:pt idx="695">
                  <c:v>0.96000000000000019</c:v>
                </c:pt>
                <c:pt idx="696">
                  <c:v>0.33999999999999986</c:v>
                </c:pt>
                <c:pt idx="697">
                  <c:v>3.9999999999999855E-2</c:v>
                </c:pt>
                <c:pt idx="698">
                  <c:v>-7.1054273576010023E-16</c:v>
                </c:pt>
                <c:pt idx="699">
                  <c:v>7.9999999999999002E-2</c:v>
                </c:pt>
                <c:pt idx="700">
                  <c:v>-0.14000000000000129</c:v>
                </c:pt>
                <c:pt idx="701">
                  <c:v>0.57999999999999896</c:v>
                </c:pt>
                <c:pt idx="702">
                  <c:v>0.41999999999999887</c:v>
                </c:pt>
                <c:pt idx="703">
                  <c:v>0.61999999999999889</c:v>
                </c:pt>
                <c:pt idx="704">
                  <c:v>0.69999999999999862</c:v>
                </c:pt>
                <c:pt idx="705">
                  <c:v>1.0599999999999987</c:v>
                </c:pt>
                <c:pt idx="706">
                  <c:v>0.81999999999999884</c:v>
                </c:pt>
                <c:pt idx="707">
                  <c:v>1.1199999999999988</c:v>
                </c:pt>
                <c:pt idx="708">
                  <c:v>1.1399999999999992</c:v>
                </c:pt>
                <c:pt idx="709">
                  <c:v>0.9199999999999996</c:v>
                </c:pt>
                <c:pt idx="710">
                  <c:v>0.72000000000000031</c:v>
                </c:pt>
                <c:pt idx="711">
                  <c:v>0.70000000000000073</c:v>
                </c:pt>
                <c:pt idx="712">
                  <c:v>0.70000000000000073</c:v>
                </c:pt>
                <c:pt idx="713">
                  <c:v>0.26000000000000084</c:v>
                </c:pt>
                <c:pt idx="714">
                  <c:v>-0.21999999999999886</c:v>
                </c:pt>
                <c:pt idx="715">
                  <c:v>-0.25999999999999945</c:v>
                </c:pt>
                <c:pt idx="716">
                  <c:v>-0.27999999999999969</c:v>
                </c:pt>
                <c:pt idx="717">
                  <c:v>-5.9999999999999429E-2</c:v>
                </c:pt>
                <c:pt idx="718">
                  <c:v>0.30000000000000071</c:v>
                </c:pt>
                <c:pt idx="719">
                  <c:v>1.1200000000000003</c:v>
                </c:pt>
                <c:pt idx="720">
                  <c:v>1.1000000000000008</c:v>
                </c:pt>
                <c:pt idx="721">
                  <c:v>1.0399999999999998</c:v>
                </c:pt>
                <c:pt idx="722">
                  <c:v>0.9</c:v>
                </c:pt>
                <c:pt idx="723">
                  <c:v>1.06</c:v>
                </c:pt>
                <c:pt idx="724">
                  <c:v>1</c:v>
                </c:pt>
                <c:pt idx="725">
                  <c:v>1.3199999999999996</c:v>
                </c:pt>
                <c:pt idx="726">
                  <c:v>1.3200000000000003</c:v>
                </c:pt>
                <c:pt idx="727">
                  <c:v>1.0800000000000005</c:v>
                </c:pt>
                <c:pt idx="728">
                  <c:v>0.66000000000000014</c:v>
                </c:pt>
                <c:pt idx="729">
                  <c:v>0.52000000000000024</c:v>
                </c:pt>
                <c:pt idx="730">
                  <c:v>0.46000000000000013</c:v>
                </c:pt>
                <c:pt idx="731">
                  <c:v>0.32000000000000028</c:v>
                </c:pt>
                <c:pt idx="732">
                  <c:v>0.76000000000000012</c:v>
                </c:pt>
                <c:pt idx="733">
                  <c:v>1</c:v>
                </c:pt>
                <c:pt idx="734">
                  <c:v>1.0800000000000005</c:v>
                </c:pt>
                <c:pt idx="735">
                  <c:v>0.72000000000000031</c:v>
                </c:pt>
                <c:pt idx="736">
                  <c:v>0.8</c:v>
                </c:pt>
                <c:pt idx="737">
                  <c:v>0.13999999999999985</c:v>
                </c:pt>
                <c:pt idx="738">
                  <c:v>-6.0000000000000143E-2</c:v>
                </c:pt>
                <c:pt idx="739">
                  <c:v>-0.220000000000001</c:v>
                </c:pt>
                <c:pt idx="740">
                  <c:v>0.27999999999999969</c:v>
                </c:pt>
                <c:pt idx="741">
                  <c:v>0.29999999999999927</c:v>
                </c:pt>
                <c:pt idx="742">
                  <c:v>0.59999999999999931</c:v>
                </c:pt>
                <c:pt idx="743">
                  <c:v>0.75999999999999945</c:v>
                </c:pt>
                <c:pt idx="744">
                  <c:v>0.61999999999999955</c:v>
                </c:pt>
                <c:pt idx="745">
                  <c:v>0.3999999999999993</c:v>
                </c:pt>
                <c:pt idx="746">
                  <c:v>0.15999999999999942</c:v>
                </c:pt>
                <c:pt idx="747">
                  <c:v>0.69999999999999929</c:v>
                </c:pt>
                <c:pt idx="748">
                  <c:v>1.1799999999999997</c:v>
                </c:pt>
                <c:pt idx="749">
                  <c:v>1.3199999999999996</c:v>
                </c:pt>
                <c:pt idx="750">
                  <c:v>1.2199999999999995</c:v>
                </c:pt>
                <c:pt idx="751">
                  <c:v>1.8599999999999994</c:v>
                </c:pt>
                <c:pt idx="752">
                  <c:v>1.7</c:v>
                </c:pt>
                <c:pt idx="753">
                  <c:v>1.3399999999999999</c:v>
                </c:pt>
                <c:pt idx="754">
                  <c:v>1.2</c:v>
                </c:pt>
                <c:pt idx="755">
                  <c:v>1.1399999999999999</c:v>
                </c:pt>
                <c:pt idx="756">
                  <c:v>1.0399999999999998</c:v>
                </c:pt>
                <c:pt idx="757">
                  <c:v>1.0999999999999992</c:v>
                </c:pt>
                <c:pt idx="758">
                  <c:v>1.0399999999999985</c:v>
                </c:pt>
                <c:pt idx="759">
                  <c:v>1.3799999999999983</c:v>
                </c:pt>
                <c:pt idx="760">
                  <c:v>1.5399999999999978</c:v>
                </c:pt>
                <c:pt idx="761">
                  <c:v>1.1199999999999981</c:v>
                </c:pt>
                <c:pt idx="762">
                  <c:v>0.63999999999999768</c:v>
                </c:pt>
                <c:pt idx="763">
                  <c:v>0.57999999999999829</c:v>
                </c:pt>
                <c:pt idx="764">
                  <c:v>0.33999999999999914</c:v>
                </c:pt>
                <c:pt idx="765">
                  <c:v>0.37999999999999901</c:v>
                </c:pt>
                <c:pt idx="766">
                  <c:v>0.4199999999999996</c:v>
                </c:pt>
                <c:pt idx="767">
                  <c:v>0.53999999999999981</c:v>
                </c:pt>
                <c:pt idx="768">
                  <c:v>0.72000000000000031</c:v>
                </c:pt>
                <c:pt idx="769">
                  <c:v>0.82000000000000028</c:v>
                </c:pt>
                <c:pt idx="770">
                  <c:v>0.7600000000000009</c:v>
                </c:pt>
                <c:pt idx="771">
                  <c:v>1.1000000000000001</c:v>
                </c:pt>
                <c:pt idx="772">
                  <c:v>1.2200000000000002</c:v>
                </c:pt>
                <c:pt idx="773">
                  <c:v>1.1999999999999986</c:v>
                </c:pt>
                <c:pt idx="774">
                  <c:v>1.4199999999999982</c:v>
                </c:pt>
                <c:pt idx="775">
                  <c:v>1.3599999999999988</c:v>
                </c:pt>
                <c:pt idx="776">
                  <c:v>1.2599999999999987</c:v>
                </c:pt>
                <c:pt idx="777">
                  <c:v>1.0799999999999983</c:v>
                </c:pt>
                <c:pt idx="778">
                  <c:v>0.97999999999999976</c:v>
                </c:pt>
                <c:pt idx="779">
                  <c:v>0.68000000000000038</c:v>
                </c:pt>
                <c:pt idx="780">
                  <c:v>0.67999999999999972</c:v>
                </c:pt>
                <c:pt idx="781">
                  <c:v>0.6399999999999999</c:v>
                </c:pt>
                <c:pt idx="782">
                  <c:v>0.8600000000000001</c:v>
                </c:pt>
                <c:pt idx="783">
                  <c:v>0.76000000000000012</c:v>
                </c:pt>
                <c:pt idx="784">
                  <c:v>0.6399999999999999</c:v>
                </c:pt>
                <c:pt idx="785">
                  <c:v>1.1000000000000001</c:v>
                </c:pt>
                <c:pt idx="786">
                  <c:v>0.82000000000000028</c:v>
                </c:pt>
                <c:pt idx="787">
                  <c:v>0.90000000000000069</c:v>
                </c:pt>
                <c:pt idx="788">
                  <c:v>1.0200000000000002</c:v>
                </c:pt>
                <c:pt idx="789">
                  <c:v>1.3800000000000003</c:v>
                </c:pt>
                <c:pt idx="790">
                  <c:v>0.78000000000000047</c:v>
                </c:pt>
                <c:pt idx="791">
                  <c:v>0.88000000000000045</c:v>
                </c:pt>
                <c:pt idx="792">
                  <c:v>0.98000000000000043</c:v>
                </c:pt>
                <c:pt idx="793">
                  <c:v>1.2400000000000007</c:v>
                </c:pt>
                <c:pt idx="794">
                  <c:v>1.0200000000000002</c:v>
                </c:pt>
                <c:pt idx="795">
                  <c:v>1.2200000000000002</c:v>
                </c:pt>
                <c:pt idx="796">
                  <c:v>1.2200000000000002</c:v>
                </c:pt>
                <c:pt idx="797">
                  <c:v>1.0199999999999996</c:v>
                </c:pt>
                <c:pt idx="798">
                  <c:v>0.79999999999999927</c:v>
                </c:pt>
                <c:pt idx="799">
                  <c:v>0.87999999999999901</c:v>
                </c:pt>
                <c:pt idx="800">
                  <c:v>1.0199999999999989</c:v>
                </c:pt>
                <c:pt idx="801">
                  <c:v>1.0799999999999983</c:v>
                </c:pt>
                <c:pt idx="802">
                  <c:v>0.85999999999999877</c:v>
                </c:pt>
                <c:pt idx="803">
                  <c:v>0.99999999999999933</c:v>
                </c:pt>
                <c:pt idx="804">
                  <c:v>1.1199999999999997</c:v>
                </c:pt>
                <c:pt idx="805">
                  <c:v>1.0200000000000002</c:v>
                </c:pt>
                <c:pt idx="806">
                  <c:v>1.0400000000000005</c:v>
                </c:pt>
                <c:pt idx="807">
                  <c:v>1.4200000000000004</c:v>
                </c:pt>
                <c:pt idx="808">
                  <c:v>1.6</c:v>
                </c:pt>
                <c:pt idx="809">
                  <c:v>1.6999999999999993</c:v>
                </c:pt>
                <c:pt idx="810">
                  <c:v>1.8399999999999985</c:v>
                </c:pt>
                <c:pt idx="811">
                  <c:v>2.0199999999999987</c:v>
                </c:pt>
                <c:pt idx="812">
                  <c:v>1.8199999999999996</c:v>
                </c:pt>
                <c:pt idx="813">
                  <c:v>1.7599999999999993</c:v>
                </c:pt>
                <c:pt idx="814">
                  <c:v>1.4199999999999995</c:v>
                </c:pt>
                <c:pt idx="815">
                  <c:v>1.3200000000000003</c:v>
                </c:pt>
                <c:pt idx="816">
                  <c:v>1.4</c:v>
                </c:pt>
                <c:pt idx="817">
                  <c:v>1.6199999999999997</c:v>
                </c:pt>
                <c:pt idx="818">
                  <c:v>1.2</c:v>
                </c:pt>
                <c:pt idx="819">
                  <c:v>1.1600000000000001</c:v>
                </c:pt>
                <c:pt idx="820">
                  <c:v>0.87999999999999967</c:v>
                </c:pt>
                <c:pt idx="821">
                  <c:v>0.4</c:v>
                </c:pt>
                <c:pt idx="822">
                  <c:v>0.27999999999999969</c:v>
                </c:pt>
                <c:pt idx="823">
                  <c:v>0.7399999999999991</c:v>
                </c:pt>
                <c:pt idx="824">
                  <c:v>1.0599999999999994</c:v>
                </c:pt>
                <c:pt idx="825">
                  <c:v>1</c:v>
                </c:pt>
                <c:pt idx="826">
                  <c:v>1.3</c:v>
                </c:pt>
                <c:pt idx="827">
                  <c:v>1.1200000000000003</c:v>
                </c:pt>
                <c:pt idx="828">
                  <c:v>1.06</c:v>
                </c:pt>
                <c:pt idx="829">
                  <c:v>0.90000000000000069</c:v>
                </c:pt>
                <c:pt idx="830">
                  <c:v>1.1800000000000004</c:v>
                </c:pt>
                <c:pt idx="831">
                  <c:v>1.1600000000000001</c:v>
                </c:pt>
                <c:pt idx="832">
                  <c:v>1.3</c:v>
                </c:pt>
                <c:pt idx="833">
                  <c:v>1.3</c:v>
                </c:pt>
                <c:pt idx="834">
                  <c:v>1.1399999999999992</c:v>
                </c:pt>
                <c:pt idx="835">
                  <c:v>1.2599999999999993</c:v>
                </c:pt>
                <c:pt idx="836">
                  <c:v>1.3399999999999999</c:v>
                </c:pt>
                <c:pt idx="837">
                  <c:v>1.36</c:v>
                </c:pt>
                <c:pt idx="838">
                  <c:v>1.2000000000000006</c:v>
                </c:pt>
                <c:pt idx="839">
                  <c:v>1.5400000000000014</c:v>
                </c:pt>
                <c:pt idx="840">
                  <c:v>1.7600000000000009</c:v>
                </c:pt>
                <c:pt idx="841">
                  <c:v>1.7800000000000005</c:v>
                </c:pt>
                <c:pt idx="842">
                  <c:v>1.64</c:v>
                </c:pt>
                <c:pt idx="843">
                  <c:v>1.7199999999999995</c:v>
                </c:pt>
                <c:pt idx="844">
                  <c:v>1.7599999999999987</c:v>
                </c:pt>
                <c:pt idx="845">
                  <c:v>1.4799999999999991</c:v>
                </c:pt>
                <c:pt idx="846">
                  <c:v>1.3999999999999986</c:v>
                </c:pt>
                <c:pt idx="847">
                  <c:v>1.3399999999999985</c:v>
                </c:pt>
                <c:pt idx="848">
                  <c:v>1.0799999999999983</c:v>
                </c:pt>
                <c:pt idx="849">
                  <c:v>0.91999999999999882</c:v>
                </c:pt>
                <c:pt idx="850">
                  <c:v>1.179999999999999</c:v>
                </c:pt>
                <c:pt idx="851">
                  <c:v>1.2399999999999998</c:v>
                </c:pt>
                <c:pt idx="852">
                  <c:v>1.2399999999999998</c:v>
                </c:pt>
                <c:pt idx="853">
                  <c:v>1.4000000000000008</c:v>
                </c:pt>
                <c:pt idx="854">
                  <c:v>1.4400000000000006</c:v>
                </c:pt>
                <c:pt idx="855">
                  <c:v>1.1600000000000008</c:v>
                </c:pt>
                <c:pt idx="856">
                  <c:v>1.2400000000000007</c:v>
                </c:pt>
                <c:pt idx="857">
                  <c:v>1.7200000000000011</c:v>
                </c:pt>
                <c:pt idx="858">
                  <c:v>1.8</c:v>
                </c:pt>
                <c:pt idx="859">
                  <c:v>1.6400000000000006</c:v>
                </c:pt>
                <c:pt idx="860">
                  <c:v>1.6200000000000003</c:v>
                </c:pt>
                <c:pt idx="861">
                  <c:v>1.8</c:v>
                </c:pt>
                <c:pt idx="862">
                  <c:v>1.7799999999999998</c:v>
                </c:pt>
                <c:pt idx="863">
                  <c:v>1.7</c:v>
                </c:pt>
                <c:pt idx="864">
                  <c:v>1.5599999999999994</c:v>
                </c:pt>
                <c:pt idx="865">
                  <c:v>1.5399999999999991</c:v>
                </c:pt>
                <c:pt idx="866">
                  <c:v>1.2599999999999993</c:v>
                </c:pt>
                <c:pt idx="867">
                  <c:v>1.1000000000000001</c:v>
                </c:pt>
                <c:pt idx="868">
                  <c:v>1.4000000000000008</c:v>
                </c:pt>
                <c:pt idx="869">
                  <c:v>1.1800000000000004</c:v>
                </c:pt>
                <c:pt idx="870">
                  <c:v>1.1800000000000004</c:v>
                </c:pt>
                <c:pt idx="871">
                  <c:v>1.4600000000000009</c:v>
                </c:pt>
                <c:pt idx="872">
                  <c:v>0.93999999999999984</c:v>
                </c:pt>
                <c:pt idx="873">
                  <c:v>0.19999999999999929</c:v>
                </c:pt>
                <c:pt idx="874">
                  <c:v>0.6</c:v>
                </c:pt>
                <c:pt idx="875">
                  <c:v>0.44000000000000056</c:v>
                </c:pt>
                <c:pt idx="876">
                  <c:v>0.2000000000000007</c:v>
                </c:pt>
                <c:pt idx="877">
                  <c:v>0.24000000000000127</c:v>
                </c:pt>
                <c:pt idx="878">
                  <c:v>0.44000000000000128</c:v>
                </c:pt>
                <c:pt idx="879">
                  <c:v>0.18000000000000185</c:v>
                </c:pt>
                <c:pt idx="880">
                  <c:v>0.32000000000000101</c:v>
                </c:pt>
                <c:pt idx="881">
                  <c:v>0.7</c:v>
                </c:pt>
                <c:pt idx="882">
                  <c:v>0.68000000000000116</c:v>
                </c:pt>
                <c:pt idx="883">
                  <c:v>1.2</c:v>
                </c:pt>
                <c:pt idx="884">
                  <c:v>1.4200000000000004</c:v>
                </c:pt>
                <c:pt idx="885">
                  <c:v>1.3400000000000005</c:v>
                </c:pt>
                <c:pt idx="886">
                  <c:v>1.0800000000000005</c:v>
                </c:pt>
                <c:pt idx="887">
                  <c:v>1.1600000000000001</c:v>
                </c:pt>
                <c:pt idx="888">
                  <c:v>0.90000000000000069</c:v>
                </c:pt>
                <c:pt idx="889">
                  <c:v>0.85999999999999943</c:v>
                </c:pt>
                <c:pt idx="890">
                  <c:v>1.1999999999999986</c:v>
                </c:pt>
                <c:pt idx="891">
                  <c:v>0.87999999999999901</c:v>
                </c:pt>
                <c:pt idx="892">
                  <c:v>1.2999999999999978</c:v>
                </c:pt>
                <c:pt idx="893">
                  <c:v>1.3999999999999986</c:v>
                </c:pt>
                <c:pt idx="894">
                  <c:v>1.5199999999999989</c:v>
                </c:pt>
                <c:pt idx="895">
                  <c:v>1.4200000000000004</c:v>
                </c:pt>
                <c:pt idx="896">
                  <c:v>1</c:v>
                </c:pt>
                <c:pt idx="897">
                  <c:v>0.52000000000000024</c:v>
                </c:pt>
                <c:pt idx="898">
                  <c:v>0.23999999999999985</c:v>
                </c:pt>
                <c:pt idx="899">
                  <c:v>0.45999999999999941</c:v>
                </c:pt>
                <c:pt idx="900">
                  <c:v>5.9999999999998013E-2</c:v>
                </c:pt>
                <c:pt idx="901">
                  <c:v>0.67999999999999827</c:v>
                </c:pt>
                <c:pt idx="902">
                  <c:v>0.99999999999999856</c:v>
                </c:pt>
                <c:pt idx="903">
                  <c:v>0.85999999999999943</c:v>
                </c:pt>
                <c:pt idx="904">
                  <c:v>0.5</c:v>
                </c:pt>
                <c:pt idx="905">
                  <c:v>0.66000000000000081</c:v>
                </c:pt>
                <c:pt idx="906">
                  <c:v>0.44000000000000056</c:v>
                </c:pt>
                <c:pt idx="907">
                  <c:v>0.24000000000000057</c:v>
                </c:pt>
                <c:pt idx="908">
                  <c:v>0.77999999999999969</c:v>
                </c:pt>
                <c:pt idx="909">
                  <c:v>0.57999999999999829</c:v>
                </c:pt>
                <c:pt idx="910">
                  <c:v>0.69999999999999718</c:v>
                </c:pt>
                <c:pt idx="911">
                  <c:v>0.5999999999999972</c:v>
                </c:pt>
                <c:pt idx="912">
                  <c:v>0.83999999999999631</c:v>
                </c:pt>
                <c:pt idx="913">
                  <c:v>0.75999999999999657</c:v>
                </c:pt>
                <c:pt idx="914">
                  <c:v>0.99999999999999856</c:v>
                </c:pt>
                <c:pt idx="915">
                  <c:v>1.1199999999999988</c:v>
                </c:pt>
                <c:pt idx="916">
                  <c:v>1.1799999999999997</c:v>
                </c:pt>
                <c:pt idx="917">
                  <c:v>0.66000000000000081</c:v>
                </c:pt>
                <c:pt idx="918">
                  <c:v>0.26000000000000084</c:v>
                </c:pt>
                <c:pt idx="919">
                  <c:v>0.22000000000000028</c:v>
                </c:pt>
                <c:pt idx="920">
                  <c:v>0.26000000000000228</c:v>
                </c:pt>
                <c:pt idx="921">
                  <c:v>0.14000000000000057</c:v>
                </c:pt>
                <c:pt idx="922">
                  <c:v>0.64000000000000057</c:v>
                </c:pt>
                <c:pt idx="923">
                  <c:v>0.82000000000000028</c:v>
                </c:pt>
                <c:pt idx="924">
                  <c:v>0.63999999999999913</c:v>
                </c:pt>
                <c:pt idx="925">
                  <c:v>0.33999999999999775</c:v>
                </c:pt>
                <c:pt idx="926">
                  <c:v>0.43999999999999917</c:v>
                </c:pt>
                <c:pt idx="927">
                  <c:v>0.53999999999999915</c:v>
                </c:pt>
                <c:pt idx="928">
                  <c:v>0.42000000000000026</c:v>
                </c:pt>
                <c:pt idx="929">
                  <c:v>0.88000000000000189</c:v>
                </c:pt>
                <c:pt idx="930">
                  <c:v>0.7800000000000018</c:v>
                </c:pt>
                <c:pt idx="931">
                  <c:v>0.7800000000000018</c:v>
                </c:pt>
                <c:pt idx="932">
                  <c:v>0.66000000000000225</c:v>
                </c:pt>
                <c:pt idx="933">
                  <c:v>0.98000000000000109</c:v>
                </c:pt>
                <c:pt idx="934">
                  <c:v>0.56000000000000083</c:v>
                </c:pt>
                <c:pt idx="935">
                  <c:v>0.82000000000000173</c:v>
                </c:pt>
                <c:pt idx="936">
                  <c:v>1.0400000000000014</c:v>
                </c:pt>
                <c:pt idx="937">
                  <c:v>1.0800000000000012</c:v>
                </c:pt>
                <c:pt idx="938">
                  <c:v>0.80000000000000138</c:v>
                </c:pt>
                <c:pt idx="939">
                  <c:v>1.0800000000000005</c:v>
                </c:pt>
                <c:pt idx="940">
                  <c:v>1.2000000000000006</c:v>
                </c:pt>
                <c:pt idx="941">
                  <c:v>1.1000000000000008</c:v>
                </c:pt>
                <c:pt idx="942">
                  <c:v>1.2600000000000002</c:v>
                </c:pt>
                <c:pt idx="943">
                  <c:v>1.5999999999999992</c:v>
                </c:pt>
                <c:pt idx="944">
                  <c:v>1.5199999999999996</c:v>
                </c:pt>
                <c:pt idx="945">
                  <c:v>1.4799999999999991</c:v>
                </c:pt>
                <c:pt idx="946">
                  <c:v>1.819999999999999</c:v>
                </c:pt>
                <c:pt idx="947">
                  <c:v>1.6599999999999995</c:v>
                </c:pt>
                <c:pt idx="948">
                  <c:v>1.2000000000000006</c:v>
                </c:pt>
                <c:pt idx="949">
                  <c:v>1.3400000000000005</c:v>
                </c:pt>
                <c:pt idx="950">
                  <c:v>1.1800000000000004</c:v>
                </c:pt>
                <c:pt idx="951">
                  <c:v>0.76000000000000012</c:v>
                </c:pt>
                <c:pt idx="952">
                  <c:v>0.8</c:v>
                </c:pt>
                <c:pt idx="953">
                  <c:v>1.2599999999999993</c:v>
                </c:pt>
                <c:pt idx="954">
                  <c:v>1.1600000000000001</c:v>
                </c:pt>
                <c:pt idx="955">
                  <c:v>1.4799999999999998</c:v>
                </c:pt>
                <c:pt idx="956">
                  <c:v>1.3600000000000008</c:v>
                </c:pt>
                <c:pt idx="957">
                  <c:v>1.3000000000000007</c:v>
                </c:pt>
                <c:pt idx="958">
                  <c:v>1.0800000000000012</c:v>
                </c:pt>
                <c:pt idx="959">
                  <c:v>1.3000000000000007</c:v>
                </c:pt>
                <c:pt idx="960">
                  <c:v>0.82000000000000095</c:v>
                </c:pt>
                <c:pt idx="961">
                  <c:v>1.3400000000000005</c:v>
                </c:pt>
                <c:pt idx="962">
                  <c:v>1.8</c:v>
                </c:pt>
                <c:pt idx="963">
                  <c:v>1.8399999999999999</c:v>
                </c:pt>
                <c:pt idx="964">
                  <c:v>1.56</c:v>
                </c:pt>
                <c:pt idx="965">
                  <c:v>1.6799999999999997</c:v>
                </c:pt>
                <c:pt idx="966">
                  <c:v>1.3799999999999997</c:v>
                </c:pt>
                <c:pt idx="967">
                  <c:v>0.96000000000000019</c:v>
                </c:pt>
                <c:pt idx="968">
                  <c:v>1.0799999999999996</c:v>
                </c:pt>
                <c:pt idx="969">
                  <c:v>1.079999999999999</c:v>
                </c:pt>
                <c:pt idx="970">
                  <c:v>0.95999999999999941</c:v>
                </c:pt>
                <c:pt idx="971">
                  <c:v>0.9199999999999996</c:v>
                </c:pt>
                <c:pt idx="972">
                  <c:v>0.77999999999999969</c:v>
                </c:pt>
                <c:pt idx="973">
                  <c:v>0.6</c:v>
                </c:pt>
                <c:pt idx="974">
                  <c:v>0.84000000000000052</c:v>
                </c:pt>
                <c:pt idx="975">
                  <c:v>1.1000000000000008</c:v>
                </c:pt>
                <c:pt idx="976">
                  <c:v>1.1000000000000001</c:v>
                </c:pt>
                <c:pt idx="977">
                  <c:v>1.4799999999999998</c:v>
                </c:pt>
                <c:pt idx="978">
                  <c:v>1.5199999999999996</c:v>
                </c:pt>
                <c:pt idx="979">
                  <c:v>1</c:v>
                </c:pt>
                <c:pt idx="980">
                  <c:v>1.0199999999999996</c:v>
                </c:pt>
                <c:pt idx="981">
                  <c:v>1.3800000000000003</c:v>
                </c:pt>
                <c:pt idx="982">
                  <c:v>1.2600000000000009</c:v>
                </c:pt>
                <c:pt idx="983">
                  <c:v>1.820000000000001</c:v>
                </c:pt>
                <c:pt idx="984">
                  <c:v>2.1000000000000005</c:v>
                </c:pt>
                <c:pt idx="985">
                  <c:v>2.2000000000000015</c:v>
                </c:pt>
                <c:pt idx="986">
                  <c:v>1.9400000000000006</c:v>
                </c:pt>
                <c:pt idx="987">
                  <c:v>1.8200000000000003</c:v>
                </c:pt>
                <c:pt idx="988">
                  <c:v>1.36</c:v>
                </c:pt>
                <c:pt idx="989">
                  <c:v>1.6400000000000006</c:v>
                </c:pt>
                <c:pt idx="990">
                  <c:v>1.2399999999999998</c:v>
                </c:pt>
                <c:pt idx="991">
                  <c:v>1.3200000000000003</c:v>
                </c:pt>
                <c:pt idx="992">
                  <c:v>1.3400000000000005</c:v>
                </c:pt>
                <c:pt idx="993">
                  <c:v>1.120000000000001</c:v>
                </c:pt>
                <c:pt idx="994">
                  <c:v>1.0400000000000005</c:v>
                </c:pt>
                <c:pt idx="995">
                  <c:v>1.3400000000000005</c:v>
                </c:pt>
                <c:pt idx="996">
                  <c:v>1.4400000000000006</c:v>
                </c:pt>
                <c:pt idx="997">
                  <c:v>1.3800000000000003</c:v>
                </c:pt>
                <c:pt idx="998">
                  <c:v>1.4000000000000008</c:v>
                </c:pt>
                <c:pt idx="999">
                  <c:v>1.4800000000000004</c:v>
                </c:pt>
                <c:pt idx="1000">
                  <c:v>1.36</c:v>
                </c:pt>
                <c:pt idx="1001">
                  <c:v>1.3399999999999999</c:v>
                </c:pt>
                <c:pt idx="1002">
                  <c:v>1.3799999999999997</c:v>
                </c:pt>
                <c:pt idx="1003">
                  <c:v>1.8599999999999994</c:v>
                </c:pt>
                <c:pt idx="1004">
                  <c:v>1.9799999999999998</c:v>
                </c:pt>
                <c:pt idx="1005">
                  <c:v>2</c:v>
                </c:pt>
                <c:pt idx="1006">
                  <c:v>2.2800000000000002</c:v>
                </c:pt>
                <c:pt idx="1007">
                  <c:v>2.4400000000000004</c:v>
                </c:pt>
                <c:pt idx="1008">
                  <c:v>1.9</c:v>
                </c:pt>
                <c:pt idx="1009">
                  <c:v>1.7599999999999993</c:v>
                </c:pt>
                <c:pt idx="1010">
                  <c:v>2.0999999999999992</c:v>
                </c:pt>
                <c:pt idx="1011">
                  <c:v>2.1399999999999992</c:v>
                </c:pt>
                <c:pt idx="1012">
                  <c:v>2.0999999999999992</c:v>
                </c:pt>
                <c:pt idx="1013">
                  <c:v>2.5199999999999996</c:v>
                </c:pt>
                <c:pt idx="1014">
                  <c:v>2.04</c:v>
                </c:pt>
                <c:pt idx="1015">
                  <c:v>1.6800000000000008</c:v>
                </c:pt>
                <c:pt idx="1016">
                  <c:v>1.1600000000000013</c:v>
                </c:pt>
                <c:pt idx="1017">
                  <c:v>1.0600000000000012</c:v>
                </c:pt>
                <c:pt idx="1018">
                  <c:v>0.96000000000000085</c:v>
                </c:pt>
                <c:pt idx="1019">
                  <c:v>1.5400000000000005</c:v>
                </c:pt>
                <c:pt idx="1020">
                  <c:v>1.3000000000000007</c:v>
                </c:pt>
                <c:pt idx="1021">
                  <c:v>1.42</c:v>
                </c:pt>
                <c:pt idx="1022">
                  <c:v>1.3199999999999996</c:v>
                </c:pt>
                <c:pt idx="1023">
                  <c:v>1.5</c:v>
                </c:pt>
                <c:pt idx="1024">
                  <c:v>1.3200000000000003</c:v>
                </c:pt>
                <c:pt idx="1025">
                  <c:v>1.5200000000000002</c:v>
                </c:pt>
                <c:pt idx="1026">
                  <c:v>1.5600000000000005</c:v>
                </c:pt>
                <c:pt idx="1027">
                  <c:v>1.7000000000000006</c:v>
                </c:pt>
                <c:pt idx="1028">
                  <c:v>1.3800000000000008</c:v>
                </c:pt>
                <c:pt idx="1029">
                  <c:v>1.0200000000000002</c:v>
                </c:pt>
                <c:pt idx="1030">
                  <c:v>1</c:v>
                </c:pt>
                <c:pt idx="1031">
                  <c:v>0.53999999999999981</c:v>
                </c:pt>
                <c:pt idx="1032">
                  <c:v>0.33999999999999986</c:v>
                </c:pt>
                <c:pt idx="1033">
                  <c:v>0.19999999999999929</c:v>
                </c:pt>
                <c:pt idx="1034">
                  <c:v>0.37999999999999973</c:v>
                </c:pt>
                <c:pt idx="1035">
                  <c:v>0.73999999999999988</c:v>
                </c:pt>
                <c:pt idx="1036">
                  <c:v>1.1799999999999997</c:v>
                </c:pt>
                <c:pt idx="1037">
                  <c:v>1.0599999999999994</c:v>
                </c:pt>
                <c:pt idx="1038">
                  <c:v>1.2</c:v>
                </c:pt>
                <c:pt idx="1039">
                  <c:v>1.5399999999999998</c:v>
                </c:pt>
                <c:pt idx="1040">
                  <c:v>1.44</c:v>
                </c:pt>
                <c:pt idx="1041">
                  <c:v>1.5400000000000005</c:v>
                </c:pt>
                <c:pt idx="1042">
                  <c:v>1.7800000000000005</c:v>
                </c:pt>
                <c:pt idx="1043">
                  <c:v>1.6799999999999997</c:v>
                </c:pt>
                <c:pt idx="1044">
                  <c:v>1.5199999999999996</c:v>
                </c:pt>
                <c:pt idx="1045">
                  <c:v>1.5799999999999996</c:v>
                </c:pt>
                <c:pt idx="1046">
                  <c:v>1.3399999999999992</c:v>
                </c:pt>
                <c:pt idx="1047">
                  <c:v>1.3999999999999992</c:v>
                </c:pt>
                <c:pt idx="1048">
                  <c:v>1.2599999999999993</c:v>
                </c:pt>
                <c:pt idx="1049">
                  <c:v>1.2199999999999995</c:v>
                </c:pt>
                <c:pt idx="1050">
                  <c:v>1.179999999999999</c:v>
                </c:pt>
                <c:pt idx="1051">
                  <c:v>1.5399999999999991</c:v>
                </c:pt>
                <c:pt idx="1052">
                  <c:v>1.5999999999999992</c:v>
                </c:pt>
                <c:pt idx="1053">
                  <c:v>1.94</c:v>
                </c:pt>
                <c:pt idx="1054">
                  <c:v>1.8399999999999999</c:v>
                </c:pt>
                <c:pt idx="1055">
                  <c:v>1.7600000000000002</c:v>
                </c:pt>
                <c:pt idx="1056">
                  <c:v>1.4</c:v>
                </c:pt>
                <c:pt idx="1057">
                  <c:v>1.2799999999999998</c:v>
                </c:pt>
                <c:pt idx="1058">
                  <c:v>1.42</c:v>
                </c:pt>
                <c:pt idx="1059">
                  <c:v>1.48</c:v>
                </c:pt>
                <c:pt idx="1060">
                  <c:v>1.5600000000000005</c:v>
                </c:pt>
                <c:pt idx="1061">
                  <c:v>1.5000000000000011</c:v>
                </c:pt>
                <c:pt idx="1062">
                  <c:v>1.4800000000000015</c:v>
                </c:pt>
                <c:pt idx="1063">
                  <c:v>1.4600000000000009</c:v>
                </c:pt>
                <c:pt idx="1064">
                  <c:v>1.7200000000000011</c:v>
                </c:pt>
                <c:pt idx="1065">
                  <c:v>1.6000000000000008</c:v>
                </c:pt>
                <c:pt idx="1066">
                  <c:v>1.7400000000000007</c:v>
                </c:pt>
                <c:pt idx="1067">
                  <c:v>2.0600000000000009</c:v>
                </c:pt>
                <c:pt idx="1068">
                  <c:v>1.9600000000000009</c:v>
                </c:pt>
                <c:pt idx="1069">
                  <c:v>1.7400000000000007</c:v>
                </c:pt>
                <c:pt idx="1070">
                  <c:v>1.5400000000000005</c:v>
                </c:pt>
                <c:pt idx="1071">
                  <c:v>1.8000000000000007</c:v>
                </c:pt>
                <c:pt idx="1072">
                  <c:v>1.8200000000000003</c:v>
                </c:pt>
                <c:pt idx="1073">
                  <c:v>1.6600000000000001</c:v>
                </c:pt>
                <c:pt idx="1074">
                  <c:v>1.8200000000000003</c:v>
                </c:pt>
                <c:pt idx="1075">
                  <c:v>2.4</c:v>
                </c:pt>
                <c:pt idx="1076">
                  <c:v>2.1999999999999997</c:v>
                </c:pt>
                <c:pt idx="1077">
                  <c:v>2.0599999999999992</c:v>
                </c:pt>
                <c:pt idx="1078">
                  <c:v>2.1599999999999997</c:v>
                </c:pt>
                <c:pt idx="1079">
                  <c:v>2.0599999999999996</c:v>
                </c:pt>
                <c:pt idx="1080">
                  <c:v>2</c:v>
                </c:pt>
                <c:pt idx="1081">
                  <c:v>2.1399999999999997</c:v>
                </c:pt>
                <c:pt idx="1082">
                  <c:v>2.0400000000000005</c:v>
                </c:pt>
                <c:pt idx="1083">
                  <c:v>1.8000000000000003</c:v>
                </c:pt>
                <c:pt idx="1084">
                  <c:v>1.7000000000000006</c:v>
                </c:pt>
                <c:pt idx="1085">
                  <c:v>1.5</c:v>
                </c:pt>
                <c:pt idx="1086">
                  <c:v>1.0400000000000003</c:v>
                </c:pt>
                <c:pt idx="1087">
                  <c:v>1</c:v>
                </c:pt>
                <c:pt idx="1088">
                  <c:v>1.3399999999999994</c:v>
                </c:pt>
                <c:pt idx="1089">
                  <c:v>1.5799999999999996</c:v>
                </c:pt>
                <c:pt idx="1090">
                  <c:v>1.7799999999999998</c:v>
                </c:pt>
                <c:pt idx="1091">
                  <c:v>2.2600000000000002</c:v>
                </c:pt>
                <c:pt idx="1092">
                  <c:v>2.68</c:v>
                </c:pt>
                <c:pt idx="1093">
                  <c:v>2.6000000000000005</c:v>
                </c:pt>
                <c:pt idx="1094">
                  <c:v>2.5</c:v>
                </c:pt>
                <c:pt idx="1095">
                  <c:v>1.8800000000000001</c:v>
                </c:pt>
                <c:pt idx="1096">
                  <c:v>1.8799999999999997</c:v>
                </c:pt>
                <c:pt idx="1097">
                  <c:v>1.6</c:v>
                </c:pt>
                <c:pt idx="1098">
                  <c:v>1.8800000000000001</c:v>
                </c:pt>
                <c:pt idx="1099">
                  <c:v>1.8400000000000003</c:v>
                </c:pt>
                <c:pt idx="1100">
                  <c:v>2.3600000000000003</c:v>
                </c:pt>
                <c:pt idx="1101">
                  <c:v>2.04</c:v>
                </c:pt>
                <c:pt idx="1102">
                  <c:v>2.2400000000000002</c:v>
                </c:pt>
                <c:pt idx="1103">
                  <c:v>1.9800000000000004</c:v>
                </c:pt>
                <c:pt idx="1104">
                  <c:v>1.9600000000000002</c:v>
                </c:pt>
                <c:pt idx="1105">
                  <c:v>1.8600000000000005</c:v>
                </c:pt>
                <c:pt idx="1106">
                  <c:v>1.6800000000000004</c:v>
                </c:pt>
                <c:pt idx="1107">
                  <c:v>1.4400000000000002</c:v>
                </c:pt>
                <c:pt idx="1108">
                  <c:v>1.56</c:v>
                </c:pt>
                <c:pt idx="1109">
                  <c:v>1.4000000000000004</c:v>
                </c:pt>
                <c:pt idx="1110">
                  <c:v>1.2600000000000005</c:v>
                </c:pt>
                <c:pt idx="1111">
                  <c:v>1.7400000000000007</c:v>
                </c:pt>
                <c:pt idx="1112">
                  <c:v>1.9200000000000004</c:v>
                </c:pt>
                <c:pt idx="1113">
                  <c:v>1.58</c:v>
                </c:pt>
                <c:pt idx="1114">
                  <c:v>1.6599999999999997</c:v>
                </c:pt>
                <c:pt idx="1115">
                  <c:v>1.5799999999999996</c:v>
                </c:pt>
                <c:pt idx="1116">
                  <c:v>1.3799999999999994</c:v>
                </c:pt>
                <c:pt idx="1117">
                  <c:v>1.1599999999999995</c:v>
                </c:pt>
                <c:pt idx="1118">
                  <c:v>1.2599999999999993</c:v>
                </c:pt>
                <c:pt idx="1119">
                  <c:v>1.6199999999999997</c:v>
                </c:pt>
                <c:pt idx="1120">
                  <c:v>1.4999999999999993</c:v>
                </c:pt>
                <c:pt idx="1121">
                  <c:v>1.6799999999999997</c:v>
                </c:pt>
                <c:pt idx="1122">
                  <c:v>1.7399999999999998</c:v>
                </c:pt>
                <c:pt idx="1123">
                  <c:v>2.0799999999999996</c:v>
                </c:pt>
                <c:pt idx="1124">
                  <c:v>1.8199999999999998</c:v>
                </c:pt>
                <c:pt idx="1125">
                  <c:v>1.9200000000000004</c:v>
                </c:pt>
                <c:pt idx="1126">
                  <c:v>2.08</c:v>
                </c:pt>
                <c:pt idx="1127">
                  <c:v>2.2399999999999998</c:v>
                </c:pt>
                <c:pt idx="1128">
                  <c:v>2.2400000000000002</c:v>
                </c:pt>
                <c:pt idx="1129">
                  <c:v>1.98</c:v>
                </c:pt>
                <c:pt idx="1130">
                  <c:v>2.0799999999999996</c:v>
                </c:pt>
                <c:pt idx="1131">
                  <c:v>1.6799999999999997</c:v>
                </c:pt>
                <c:pt idx="1132">
                  <c:v>1.3799999999999997</c:v>
                </c:pt>
                <c:pt idx="1133">
                  <c:v>0.87999999999999967</c:v>
                </c:pt>
                <c:pt idx="1134">
                  <c:v>1.3199999999999996</c:v>
                </c:pt>
                <c:pt idx="1135">
                  <c:v>1.5199999999999996</c:v>
                </c:pt>
                <c:pt idx="1136">
                  <c:v>1.5599999999999994</c:v>
                </c:pt>
                <c:pt idx="1137">
                  <c:v>1.3999999999999997</c:v>
                </c:pt>
                <c:pt idx="1138">
                  <c:v>1.5199999999999996</c:v>
                </c:pt>
                <c:pt idx="1139">
                  <c:v>1.3999999999999997</c:v>
                </c:pt>
                <c:pt idx="1140">
                  <c:v>1.2199999999999995</c:v>
                </c:pt>
                <c:pt idx="1141">
                  <c:v>1.3599999999999994</c:v>
                </c:pt>
                <c:pt idx="1142">
                  <c:v>1.5599999999999994</c:v>
                </c:pt>
                <c:pt idx="1143">
                  <c:v>1.6999999999999997</c:v>
                </c:pt>
                <c:pt idx="1144">
                  <c:v>1.5999999999999996</c:v>
                </c:pt>
                <c:pt idx="1145">
                  <c:v>1.9199999999999995</c:v>
                </c:pt>
                <c:pt idx="1146">
                  <c:v>1.8999999999999997</c:v>
                </c:pt>
                <c:pt idx="1147">
                  <c:v>1.9599999999999997</c:v>
                </c:pt>
                <c:pt idx="1148">
                  <c:v>1.7399999999999995</c:v>
                </c:pt>
                <c:pt idx="1149">
                  <c:v>1.5199999999999996</c:v>
                </c:pt>
                <c:pt idx="1150">
                  <c:v>1.3199999999999998</c:v>
                </c:pt>
                <c:pt idx="1151">
                  <c:v>1.1399999999999999</c:v>
                </c:pt>
                <c:pt idx="1152">
                  <c:v>1.2799999999999998</c:v>
                </c:pt>
                <c:pt idx="1153">
                  <c:v>1.64</c:v>
                </c:pt>
                <c:pt idx="1154">
                  <c:v>1.6799999999999997</c:v>
                </c:pt>
                <c:pt idx="1155">
                  <c:v>1.4999999999999996</c:v>
                </c:pt>
                <c:pt idx="1156">
                  <c:v>1.9</c:v>
                </c:pt>
                <c:pt idx="1157">
                  <c:v>2.14</c:v>
                </c:pt>
                <c:pt idx="1158">
                  <c:v>2.1</c:v>
                </c:pt>
                <c:pt idx="1159">
                  <c:v>1.9000000000000004</c:v>
                </c:pt>
                <c:pt idx="1160">
                  <c:v>1.9600000000000004</c:v>
                </c:pt>
                <c:pt idx="1161">
                  <c:v>1.7200000000000002</c:v>
                </c:pt>
                <c:pt idx="1162">
                  <c:v>0.98000000000000009</c:v>
                </c:pt>
                <c:pt idx="1163">
                  <c:v>0.96000000000000019</c:v>
                </c:pt>
                <c:pt idx="1164">
                  <c:v>1.1399999999999999</c:v>
                </c:pt>
                <c:pt idx="1165">
                  <c:v>1.2999999999999996</c:v>
                </c:pt>
                <c:pt idx="1166">
                  <c:v>1.44</c:v>
                </c:pt>
                <c:pt idx="1167">
                  <c:v>1.7600000000000002</c:v>
                </c:pt>
                <c:pt idx="1168">
                  <c:v>1.8200000000000003</c:v>
                </c:pt>
                <c:pt idx="1169">
                  <c:v>1.86</c:v>
                </c:pt>
                <c:pt idx="1170">
                  <c:v>1.6</c:v>
                </c:pt>
                <c:pt idx="1171">
                  <c:v>1.7</c:v>
                </c:pt>
                <c:pt idx="1172">
                  <c:v>1.7399999999999995</c:v>
                </c:pt>
                <c:pt idx="1173">
                  <c:v>1.7399999999999995</c:v>
                </c:pt>
                <c:pt idx="1174">
                  <c:v>2.38</c:v>
                </c:pt>
                <c:pt idx="1175">
                  <c:v>2.42</c:v>
                </c:pt>
                <c:pt idx="1176">
                  <c:v>2.2599999999999998</c:v>
                </c:pt>
                <c:pt idx="1177">
                  <c:v>2.42</c:v>
                </c:pt>
                <c:pt idx="1178">
                  <c:v>2.2599999999999998</c:v>
                </c:pt>
                <c:pt idx="1179">
                  <c:v>2.0799999999999996</c:v>
                </c:pt>
                <c:pt idx="1180">
                  <c:v>2.1799999999999997</c:v>
                </c:pt>
                <c:pt idx="1181">
                  <c:v>1.9799999999999998</c:v>
                </c:pt>
                <c:pt idx="1182">
                  <c:v>2.1799999999999997</c:v>
                </c:pt>
                <c:pt idx="1183">
                  <c:v>2.2799999999999998</c:v>
                </c:pt>
                <c:pt idx="1184">
                  <c:v>2.42</c:v>
                </c:pt>
                <c:pt idx="1185">
                  <c:v>2.92</c:v>
                </c:pt>
                <c:pt idx="1186">
                  <c:v>2.82</c:v>
                </c:pt>
                <c:pt idx="1187">
                  <c:v>2.6</c:v>
                </c:pt>
                <c:pt idx="1188">
                  <c:v>2.2800000000000002</c:v>
                </c:pt>
                <c:pt idx="1189">
                  <c:v>1.3999999999999997</c:v>
                </c:pt>
                <c:pt idx="1190">
                  <c:v>0.99999999999999967</c:v>
                </c:pt>
                <c:pt idx="1191">
                  <c:v>1.3199999999999998</c:v>
                </c:pt>
                <c:pt idx="1192">
                  <c:v>1.2400000000000002</c:v>
                </c:pt>
                <c:pt idx="1193">
                  <c:v>1.6600000000000001</c:v>
                </c:pt>
                <c:pt idx="1194">
                  <c:v>2.3800000000000003</c:v>
                </c:pt>
                <c:pt idx="1195">
                  <c:v>2.1800000000000006</c:v>
                </c:pt>
                <c:pt idx="1196">
                  <c:v>2.2800000000000002</c:v>
                </c:pt>
                <c:pt idx="1197">
                  <c:v>2.2199999999999998</c:v>
                </c:pt>
                <c:pt idx="1198">
                  <c:v>1.92</c:v>
                </c:pt>
                <c:pt idx="1199">
                  <c:v>1.9599999999999997</c:v>
                </c:pt>
                <c:pt idx="1200">
                  <c:v>2.0999999999999996</c:v>
                </c:pt>
                <c:pt idx="1201">
                  <c:v>1.8999999999999992</c:v>
                </c:pt>
                <c:pt idx="1202">
                  <c:v>1.9399999999999995</c:v>
                </c:pt>
                <c:pt idx="1203">
                  <c:v>2.2599999999999998</c:v>
                </c:pt>
                <c:pt idx="1204">
                  <c:v>2.0799999999999996</c:v>
                </c:pt>
                <c:pt idx="1205">
                  <c:v>2.34</c:v>
                </c:pt>
                <c:pt idx="1206">
                  <c:v>2.4</c:v>
                </c:pt>
                <c:pt idx="1207">
                  <c:v>2.4</c:v>
                </c:pt>
                <c:pt idx="1208">
                  <c:v>2.3199999999999994</c:v>
                </c:pt>
                <c:pt idx="1209">
                  <c:v>2.44</c:v>
                </c:pt>
                <c:pt idx="1210">
                  <c:v>2.2199999999999998</c:v>
                </c:pt>
                <c:pt idx="1211">
                  <c:v>2.0799999999999996</c:v>
                </c:pt>
                <c:pt idx="1212">
                  <c:v>1.8399999999999994</c:v>
                </c:pt>
                <c:pt idx="1213">
                  <c:v>1.3999999999999997</c:v>
                </c:pt>
                <c:pt idx="1214">
                  <c:v>0.95999999999999941</c:v>
                </c:pt>
                <c:pt idx="1215">
                  <c:v>0.9199999999999996</c:v>
                </c:pt>
                <c:pt idx="1216">
                  <c:v>1.2799999999999998</c:v>
                </c:pt>
                <c:pt idx="1217">
                  <c:v>1.48</c:v>
                </c:pt>
                <c:pt idx="1218">
                  <c:v>2.04</c:v>
                </c:pt>
                <c:pt idx="1219">
                  <c:v>2.3200000000000003</c:v>
                </c:pt>
                <c:pt idx="1220">
                  <c:v>2.2999999999999998</c:v>
                </c:pt>
                <c:pt idx="1221">
                  <c:v>1.94</c:v>
                </c:pt>
                <c:pt idx="1222">
                  <c:v>1.5999999999999996</c:v>
                </c:pt>
                <c:pt idx="1223">
                  <c:v>1.5399999999999996</c:v>
                </c:pt>
                <c:pt idx="1224">
                  <c:v>1.2399999999999995</c:v>
                </c:pt>
                <c:pt idx="1225">
                  <c:v>1.1199999999999997</c:v>
                </c:pt>
                <c:pt idx="1226">
                  <c:v>0.95999999999999974</c:v>
                </c:pt>
                <c:pt idx="1227">
                  <c:v>1.1599999999999997</c:v>
                </c:pt>
                <c:pt idx="1228">
                  <c:v>1.2</c:v>
                </c:pt>
                <c:pt idx="1229">
                  <c:v>1.2400000000000002</c:v>
                </c:pt>
                <c:pt idx="1230">
                  <c:v>1.4</c:v>
                </c:pt>
                <c:pt idx="1231">
                  <c:v>1.4600000000000002</c:v>
                </c:pt>
                <c:pt idx="1232">
                  <c:v>1.6</c:v>
                </c:pt>
                <c:pt idx="1233">
                  <c:v>1.22</c:v>
                </c:pt>
                <c:pt idx="1234">
                  <c:v>1.3999999999999997</c:v>
                </c:pt>
                <c:pt idx="1235">
                  <c:v>1.3599999999999999</c:v>
                </c:pt>
                <c:pt idx="1236">
                  <c:v>1.3599999999999999</c:v>
                </c:pt>
                <c:pt idx="1237">
                  <c:v>1.22</c:v>
                </c:pt>
                <c:pt idx="1238">
                  <c:v>1.48</c:v>
                </c:pt>
                <c:pt idx="1239">
                  <c:v>1.5000000000000004</c:v>
                </c:pt>
                <c:pt idx="1240">
                  <c:v>1.5600000000000005</c:v>
                </c:pt>
                <c:pt idx="1241">
                  <c:v>1.9000000000000004</c:v>
                </c:pt>
                <c:pt idx="1242">
                  <c:v>2.2800000000000002</c:v>
                </c:pt>
                <c:pt idx="1243">
                  <c:v>2.1000000000000005</c:v>
                </c:pt>
                <c:pt idx="1244">
                  <c:v>1.9600000000000004</c:v>
                </c:pt>
                <c:pt idx="1245">
                  <c:v>1.9000000000000004</c:v>
                </c:pt>
                <c:pt idx="1246">
                  <c:v>2.04</c:v>
                </c:pt>
                <c:pt idx="1247">
                  <c:v>1.6200000000000003</c:v>
                </c:pt>
                <c:pt idx="1248">
                  <c:v>1.5800000000000005</c:v>
                </c:pt>
                <c:pt idx="1249">
                  <c:v>1.44</c:v>
                </c:pt>
                <c:pt idx="1250">
                  <c:v>1.2799999999999998</c:v>
                </c:pt>
                <c:pt idx="1251">
                  <c:v>0.57999999999999974</c:v>
                </c:pt>
                <c:pt idx="1252">
                  <c:v>0.71999999999999953</c:v>
                </c:pt>
                <c:pt idx="1253">
                  <c:v>0.63999999999999946</c:v>
                </c:pt>
                <c:pt idx="1254">
                  <c:v>0.77999999999999969</c:v>
                </c:pt>
                <c:pt idx="1255">
                  <c:v>0.85999999999999976</c:v>
                </c:pt>
                <c:pt idx="1256">
                  <c:v>0.88000000000000012</c:v>
                </c:pt>
                <c:pt idx="1257">
                  <c:v>1.0200000000000002</c:v>
                </c:pt>
                <c:pt idx="1258">
                  <c:v>1.0200000000000002</c:v>
                </c:pt>
                <c:pt idx="1259">
                  <c:v>1.0200000000000007</c:v>
                </c:pt>
                <c:pt idx="1260">
                  <c:v>1.2400000000000009</c:v>
                </c:pt>
                <c:pt idx="1261">
                  <c:v>1.5000000000000007</c:v>
                </c:pt>
                <c:pt idx="1262">
                  <c:v>1.3200000000000007</c:v>
                </c:pt>
                <c:pt idx="1263">
                  <c:v>1.6000000000000003</c:v>
                </c:pt>
                <c:pt idx="1264">
                  <c:v>1.3399999999999999</c:v>
                </c:pt>
                <c:pt idx="1265">
                  <c:v>1.2399999999999998</c:v>
                </c:pt>
                <c:pt idx="1266">
                  <c:v>0.97999999999999976</c:v>
                </c:pt>
                <c:pt idx="1267">
                  <c:v>0.77999999999999969</c:v>
                </c:pt>
                <c:pt idx="1268">
                  <c:v>0.35999999999999976</c:v>
                </c:pt>
                <c:pt idx="1269">
                  <c:v>0.98000000000000009</c:v>
                </c:pt>
                <c:pt idx="1270">
                  <c:v>0.8</c:v>
                </c:pt>
                <c:pt idx="1271">
                  <c:v>1.2200000000000002</c:v>
                </c:pt>
                <c:pt idx="1272">
                  <c:v>1.52</c:v>
                </c:pt>
                <c:pt idx="1273">
                  <c:v>1.7600000000000002</c:v>
                </c:pt>
                <c:pt idx="1274">
                  <c:v>1.2200000000000002</c:v>
                </c:pt>
                <c:pt idx="1275">
                  <c:v>0.88000000000000045</c:v>
                </c:pt>
                <c:pt idx="1276">
                  <c:v>0.86000000000000054</c:v>
                </c:pt>
                <c:pt idx="1277">
                  <c:v>0.64000000000000057</c:v>
                </c:pt>
                <c:pt idx="1278">
                  <c:v>0.80000000000000038</c:v>
                </c:pt>
                <c:pt idx="1279">
                  <c:v>0.88000000000000012</c:v>
                </c:pt>
                <c:pt idx="1280">
                  <c:v>1.1999999999999997</c:v>
                </c:pt>
                <c:pt idx="1281">
                  <c:v>0.75999999999999979</c:v>
                </c:pt>
                <c:pt idx="1282">
                  <c:v>1.1799999999999997</c:v>
                </c:pt>
                <c:pt idx="1283">
                  <c:v>1.2399999999999998</c:v>
                </c:pt>
                <c:pt idx="1284">
                  <c:v>1.6199999999999999</c:v>
                </c:pt>
                <c:pt idx="1285">
                  <c:v>1.7399999999999998</c:v>
                </c:pt>
                <c:pt idx="1286">
                  <c:v>2.1199999999999997</c:v>
                </c:pt>
                <c:pt idx="1287">
                  <c:v>1.6599999999999997</c:v>
                </c:pt>
                <c:pt idx="1288">
                  <c:v>1.2799999999999998</c:v>
                </c:pt>
                <c:pt idx="1289">
                  <c:v>1.2799999999999998</c:v>
                </c:pt>
                <c:pt idx="1290">
                  <c:v>1.22</c:v>
                </c:pt>
                <c:pt idx="1291">
                  <c:v>1.02</c:v>
                </c:pt>
                <c:pt idx="1292">
                  <c:v>0.82</c:v>
                </c:pt>
                <c:pt idx="1293">
                  <c:v>0.8</c:v>
                </c:pt>
                <c:pt idx="1294">
                  <c:v>0.4799999999999997</c:v>
                </c:pt>
                <c:pt idx="1295">
                  <c:v>0.59999999999999964</c:v>
                </c:pt>
                <c:pt idx="1296">
                  <c:v>0.71999999999999953</c:v>
                </c:pt>
                <c:pt idx="1297">
                  <c:v>1.2599999999999993</c:v>
                </c:pt>
                <c:pt idx="1298">
                  <c:v>1.3399999999999992</c:v>
                </c:pt>
                <c:pt idx="1299">
                  <c:v>1.6399999999999995</c:v>
                </c:pt>
                <c:pt idx="1300">
                  <c:v>1.5599999999999998</c:v>
                </c:pt>
                <c:pt idx="1301">
                  <c:v>1.3799999999999997</c:v>
                </c:pt>
                <c:pt idx="1302">
                  <c:v>1.2</c:v>
                </c:pt>
                <c:pt idx="1303">
                  <c:v>1.2200000000000002</c:v>
                </c:pt>
                <c:pt idx="1304">
                  <c:v>1.4000000000000004</c:v>
                </c:pt>
                <c:pt idx="1305">
                  <c:v>1.3400000000000003</c:v>
                </c:pt>
                <c:pt idx="1306">
                  <c:v>1.6400000000000001</c:v>
                </c:pt>
                <c:pt idx="1307">
                  <c:v>1.78</c:v>
                </c:pt>
                <c:pt idx="1308">
                  <c:v>1.8399999999999999</c:v>
                </c:pt>
                <c:pt idx="1309">
                  <c:v>1.72</c:v>
                </c:pt>
                <c:pt idx="1310">
                  <c:v>1.92</c:v>
                </c:pt>
                <c:pt idx="1311">
                  <c:v>1.8</c:v>
                </c:pt>
                <c:pt idx="1312">
                  <c:v>1.8599999999999999</c:v>
                </c:pt>
                <c:pt idx="1313">
                  <c:v>1.86</c:v>
                </c:pt>
                <c:pt idx="1314">
                  <c:v>1.4799999999999998</c:v>
                </c:pt>
                <c:pt idx="1315">
                  <c:v>1.2399999999999998</c:v>
                </c:pt>
                <c:pt idx="1316">
                  <c:v>1.4199999999999995</c:v>
                </c:pt>
                <c:pt idx="1317">
                  <c:v>0.85999999999999976</c:v>
                </c:pt>
                <c:pt idx="1318">
                  <c:v>1.0399999999999996</c:v>
                </c:pt>
                <c:pt idx="1319">
                  <c:v>1.06</c:v>
                </c:pt>
                <c:pt idx="1320">
                  <c:v>1.2599999999999998</c:v>
                </c:pt>
                <c:pt idx="1321">
                  <c:v>1.0399999999999998</c:v>
                </c:pt>
                <c:pt idx="1322">
                  <c:v>1.0599999999999998</c:v>
                </c:pt>
                <c:pt idx="1323">
                  <c:v>0.91999999999999993</c:v>
                </c:pt>
                <c:pt idx="1324">
                  <c:v>0.83999999999999952</c:v>
                </c:pt>
                <c:pt idx="1325">
                  <c:v>0.75999999999999945</c:v>
                </c:pt>
                <c:pt idx="1326">
                  <c:v>1.2199999999999995</c:v>
                </c:pt>
                <c:pt idx="1327">
                  <c:v>1.3599999999999994</c:v>
                </c:pt>
                <c:pt idx="1328">
                  <c:v>1.2199999999999995</c:v>
                </c:pt>
                <c:pt idx="1329">
                  <c:v>1.2600000000000002</c:v>
                </c:pt>
                <c:pt idx="1330">
                  <c:v>1.3800000000000003</c:v>
                </c:pt>
                <c:pt idx="1331">
                  <c:v>0.94000000000000061</c:v>
                </c:pt>
                <c:pt idx="1332">
                  <c:v>1.1000000000000014</c:v>
                </c:pt>
                <c:pt idx="1333">
                  <c:v>1.2000000000000006</c:v>
                </c:pt>
                <c:pt idx="1334">
                  <c:v>1.3200000000000003</c:v>
                </c:pt>
                <c:pt idx="1335">
                  <c:v>1.3400000000000005</c:v>
                </c:pt>
                <c:pt idx="1336">
                  <c:v>1.1000000000000008</c:v>
                </c:pt>
                <c:pt idx="1337">
                  <c:v>1.0799999999999996</c:v>
                </c:pt>
                <c:pt idx="1338">
                  <c:v>1.3399999999999999</c:v>
                </c:pt>
                <c:pt idx="1339">
                  <c:v>1.4999999999999993</c:v>
                </c:pt>
                <c:pt idx="1340">
                  <c:v>1.3999999999999992</c:v>
                </c:pt>
                <c:pt idx="1341">
                  <c:v>1.579999999999999</c:v>
                </c:pt>
                <c:pt idx="1342">
                  <c:v>1.5999999999999992</c:v>
                </c:pt>
                <c:pt idx="1343">
                  <c:v>1.3199999999999996</c:v>
                </c:pt>
                <c:pt idx="1344">
                  <c:v>0.9199999999999996</c:v>
                </c:pt>
                <c:pt idx="1345">
                  <c:v>0.77999999999999903</c:v>
                </c:pt>
                <c:pt idx="1346">
                  <c:v>0.79999999999999927</c:v>
                </c:pt>
                <c:pt idx="1347">
                  <c:v>0.87999999999999901</c:v>
                </c:pt>
                <c:pt idx="1348">
                  <c:v>0.95999999999999874</c:v>
                </c:pt>
                <c:pt idx="1349">
                  <c:v>1.3399999999999992</c:v>
                </c:pt>
                <c:pt idx="1350">
                  <c:v>1.1599999999999995</c:v>
                </c:pt>
                <c:pt idx="1351">
                  <c:v>1.2999999999999994</c:v>
                </c:pt>
                <c:pt idx="1352">
                  <c:v>1.5399999999999998</c:v>
                </c:pt>
                <c:pt idx="1353">
                  <c:v>1.6800000000000004</c:v>
                </c:pt>
                <c:pt idx="1354">
                  <c:v>1.6600000000000001</c:v>
                </c:pt>
                <c:pt idx="1355">
                  <c:v>1.8800000000000003</c:v>
                </c:pt>
                <c:pt idx="1356">
                  <c:v>1.6200000000000003</c:v>
                </c:pt>
                <c:pt idx="1357">
                  <c:v>1.1600000000000001</c:v>
                </c:pt>
                <c:pt idx="1358">
                  <c:v>0.61999999999999955</c:v>
                </c:pt>
                <c:pt idx="1359">
                  <c:v>0.78000000000000047</c:v>
                </c:pt>
                <c:pt idx="1360">
                  <c:v>1</c:v>
                </c:pt>
                <c:pt idx="1361">
                  <c:v>1.0200000000000002</c:v>
                </c:pt>
                <c:pt idx="1362">
                  <c:v>1.3</c:v>
                </c:pt>
                <c:pt idx="1363">
                  <c:v>1.3200000000000003</c:v>
                </c:pt>
                <c:pt idx="1364">
                  <c:v>1.0399999999999998</c:v>
                </c:pt>
                <c:pt idx="1365">
                  <c:v>0.54000000000000059</c:v>
                </c:pt>
                <c:pt idx="1366">
                  <c:v>0.8600000000000001</c:v>
                </c:pt>
                <c:pt idx="1367">
                  <c:v>1.0400000000000005</c:v>
                </c:pt>
                <c:pt idx="1368">
                  <c:v>1.3000000000000007</c:v>
                </c:pt>
                <c:pt idx="1369">
                  <c:v>1.1000000000000001</c:v>
                </c:pt>
                <c:pt idx="1370">
                  <c:v>1.2799999999999998</c:v>
                </c:pt>
                <c:pt idx="1371">
                  <c:v>1.1799999999999997</c:v>
                </c:pt>
                <c:pt idx="1372">
                  <c:v>0.97999999999999976</c:v>
                </c:pt>
                <c:pt idx="1373">
                  <c:v>0.95999999999999974</c:v>
                </c:pt>
                <c:pt idx="1374">
                  <c:v>1.2800000000000005</c:v>
                </c:pt>
                <c:pt idx="1375">
                  <c:v>1.4200000000000004</c:v>
                </c:pt>
                <c:pt idx="1376">
                  <c:v>1.2800000000000007</c:v>
                </c:pt>
                <c:pt idx="1377">
                  <c:v>0.98000000000000076</c:v>
                </c:pt>
                <c:pt idx="1378">
                  <c:v>1.0400000000000005</c:v>
                </c:pt>
                <c:pt idx="1379">
                  <c:v>0.80000000000000071</c:v>
                </c:pt>
                <c:pt idx="1380">
                  <c:v>1.2200000000000002</c:v>
                </c:pt>
                <c:pt idx="1381">
                  <c:v>1.6199999999999999</c:v>
                </c:pt>
                <c:pt idx="1382">
                  <c:v>1.2999999999999996</c:v>
                </c:pt>
                <c:pt idx="1383">
                  <c:v>1.1799999999999993</c:v>
                </c:pt>
                <c:pt idx="1384">
                  <c:v>1.1199999999999992</c:v>
                </c:pt>
                <c:pt idx="1385">
                  <c:v>0.61999999999999988</c:v>
                </c:pt>
                <c:pt idx="1386">
                  <c:v>0.48000000000000043</c:v>
                </c:pt>
                <c:pt idx="1387">
                  <c:v>0.80000000000000071</c:v>
                </c:pt>
                <c:pt idx="1388">
                  <c:v>0.94000000000000061</c:v>
                </c:pt>
                <c:pt idx="1389">
                  <c:v>0.98000000000000009</c:v>
                </c:pt>
                <c:pt idx="1390">
                  <c:v>0.95999999999999974</c:v>
                </c:pt>
                <c:pt idx="1391">
                  <c:v>1.0999999999999996</c:v>
                </c:pt>
                <c:pt idx="1392">
                  <c:v>0.83999999999999986</c:v>
                </c:pt>
                <c:pt idx="1393">
                  <c:v>1.08</c:v>
                </c:pt>
                <c:pt idx="1394">
                  <c:v>1.2200000000000006</c:v>
                </c:pt>
                <c:pt idx="1395">
                  <c:v>1.5000000000000004</c:v>
                </c:pt>
                <c:pt idx="1396">
                  <c:v>0.98000000000000009</c:v>
                </c:pt>
                <c:pt idx="1397">
                  <c:v>1.5399999999999998</c:v>
                </c:pt>
                <c:pt idx="1398">
                  <c:v>1.42</c:v>
                </c:pt>
                <c:pt idx="1399">
                  <c:v>1.5400000000000003</c:v>
                </c:pt>
                <c:pt idx="1400">
                  <c:v>1.36</c:v>
                </c:pt>
                <c:pt idx="1401">
                  <c:v>1.4600000000000002</c:v>
                </c:pt>
                <c:pt idx="1402">
                  <c:v>1.52</c:v>
                </c:pt>
                <c:pt idx="1403">
                  <c:v>1.5</c:v>
                </c:pt>
                <c:pt idx="1404">
                  <c:v>1.4399999999999995</c:v>
                </c:pt>
                <c:pt idx="1405">
                  <c:v>1.42</c:v>
                </c:pt>
                <c:pt idx="1406">
                  <c:v>1.5399999999999998</c:v>
                </c:pt>
                <c:pt idx="1407">
                  <c:v>1.2799999999999998</c:v>
                </c:pt>
                <c:pt idx="1408">
                  <c:v>0.99999999999999967</c:v>
                </c:pt>
                <c:pt idx="1409">
                  <c:v>0.97999999999999976</c:v>
                </c:pt>
                <c:pt idx="1410">
                  <c:v>0.99999999999999933</c:v>
                </c:pt>
                <c:pt idx="1411">
                  <c:v>0.83999999999999919</c:v>
                </c:pt>
                <c:pt idx="1412">
                  <c:v>1.0999999999999992</c:v>
                </c:pt>
                <c:pt idx="1413">
                  <c:v>1.0199999999999996</c:v>
                </c:pt>
                <c:pt idx="1414">
                  <c:v>0.99999999999999967</c:v>
                </c:pt>
                <c:pt idx="1415">
                  <c:v>0.82</c:v>
                </c:pt>
                <c:pt idx="1416">
                  <c:v>1.28</c:v>
                </c:pt>
                <c:pt idx="1417">
                  <c:v>1.1800000000000002</c:v>
                </c:pt>
                <c:pt idx="1418">
                  <c:v>1.6599999999999997</c:v>
                </c:pt>
                <c:pt idx="1419">
                  <c:v>1.7199999999999995</c:v>
                </c:pt>
                <c:pt idx="1420">
                  <c:v>2.1999999999999997</c:v>
                </c:pt>
                <c:pt idx="1421">
                  <c:v>1.8999999999999997</c:v>
                </c:pt>
                <c:pt idx="1422">
                  <c:v>1.8799999999999997</c:v>
                </c:pt>
                <c:pt idx="1423">
                  <c:v>1.7399999999999998</c:v>
                </c:pt>
                <c:pt idx="1424">
                  <c:v>1.5</c:v>
                </c:pt>
                <c:pt idx="1425">
                  <c:v>1.2599999999999998</c:v>
                </c:pt>
                <c:pt idx="1426">
                  <c:v>1.5599999999999998</c:v>
                </c:pt>
                <c:pt idx="1427">
                  <c:v>1.6199999999999999</c:v>
                </c:pt>
                <c:pt idx="1428">
                  <c:v>1.6199999999999999</c:v>
                </c:pt>
                <c:pt idx="1429">
                  <c:v>2.0599999999999996</c:v>
                </c:pt>
                <c:pt idx="1430">
                  <c:v>2.1599999999999997</c:v>
                </c:pt>
                <c:pt idx="1431">
                  <c:v>1.8400000000000003</c:v>
                </c:pt>
                <c:pt idx="1432">
                  <c:v>1.4200000000000006</c:v>
                </c:pt>
                <c:pt idx="1433">
                  <c:v>1.4400000000000008</c:v>
                </c:pt>
                <c:pt idx="1434">
                  <c:v>1.3600000000000012</c:v>
                </c:pt>
                <c:pt idx="1435">
                  <c:v>1.2600000000000009</c:v>
                </c:pt>
                <c:pt idx="1436">
                  <c:v>1.2600000000000009</c:v>
                </c:pt>
                <c:pt idx="1437">
                  <c:v>1.8</c:v>
                </c:pt>
                <c:pt idx="1438">
                  <c:v>1.4599999999999995</c:v>
                </c:pt>
                <c:pt idx="1439">
                  <c:v>1.2199999999999989</c:v>
                </c:pt>
                <c:pt idx="1440">
                  <c:v>1.3199999999999996</c:v>
                </c:pt>
                <c:pt idx="1441">
                  <c:v>1.7599999999999993</c:v>
                </c:pt>
                <c:pt idx="1442">
                  <c:v>1.8599999999999994</c:v>
                </c:pt>
                <c:pt idx="1443">
                  <c:v>2.1599999999999993</c:v>
                </c:pt>
                <c:pt idx="1444">
                  <c:v>2.34</c:v>
                </c:pt>
                <c:pt idx="1445">
                  <c:v>2.4199999999999995</c:v>
                </c:pt>
                <c:pt idx="1446">
                  <c:v>2.0799999999999992</c:v>
                </c:pt>
                <c:pt idx="1447">
                  <c:v>1.6199999999999997</c:v>
                </c:pt>
                <c:pt idx="1448">
                  <c:v>1.8</c:v>
                </c:pt>
                <c:pt idx="1449">
                  <c:v>1.8200000000000003</c:v>
                </c:pt>
                <c:pt idx="1450">
                  <c:v>1.56</c:v>
                </c:pt>
                <c:pt idx="1451">
                  <c:v>1.7800000000000005</c:v>
                </c:pt>
                <c:pt idx="1452">
                  <c:v>2.1400000000000006</c:v>
                </c:pt>
                <c:pt idx="1453">
                  <c:v>2.2800000000000002</c:v>
                </c:pt>
                <c:pt idx="1454">
                  <c:v>2.1800000000000006</c:v>
                </c:pt>
                <c:pt idx="1455">
                  <c:v>2.2600000000000007</c:v>
                </c:pt>
                <c:pt idx="1456">
                  <c:v>2.7400000000000007</c:v>
                </c:pt>
                <c:pt idx="1457">
                  <c:v>2.8200000000000003</c:v>
                </c:pt>
                <c:pt idx="1458">
                  <c:v>2.4800000000000004</c:v>
                </c:pt>
                <c:pt idx="1459">
                  <c:v>2.7</c:v>
                </c:pt>
                <c:pt idx="1460">
                  <c:v>2.9799999999999995</c:v>
                </c:pt>
                <c:pt idx="1461">
                  <c:v>2.34</c:v>
                </c:pt>
                <c:pt idx="1462">
                  <c:v>2.2399999999999993</c:v>
                </c:pt>
                <c:pt idx="1463">
                  <c:v>2.4399999999999986</c:v>
                </c:pt>
                <c:pt idx="1464">
                  <c:v>2.3599999999999981</c:v>
                </c:pt>
                <c:pt idx="1465">
                  <c:v>2.2799999999999985</c:v>
                </c:pt>
                <c:pt idx="1466">
                  <c:v>1.9799999999999998</c:v>
                </c:pt>
                <c:pt idx="1467">
                  <c:v>1.8400000000000005</c:v>
                </c:pt>
                <c:pt idx="1468">
                  <c:v>1.8400000000000021</c:v>
                </c:pt>
                <c:pt idx="1469">
                  <c:v>1.8800000000000026</c:v>
                </c:pt>
                <c:pt idx="1470">
                  <c:v>1.9800000000000026</c:v>
                </c:pt>
                <c:pt idx="1471">
                  <c:v>2.3000000000000016</c:v>
                </c:pt>
                <c:pt idx="1472">
                  <c:v>2.180000000000001</c:v>
                </c:pt>
                <c:pt idx="1473">
                  <c:v>1.9600000000000009</c:v>
                </c:pt>
                <c:pt idx="1474">
                  <c:v>2.2000000000000015</c:v>
                </c:pt>
                <c:pt idx="1475">
                  <c:v>2.080000000000001</c:v>
                </c:pt>
                <c:pt idx="1476">
                  <c:v>2.2400000000000007</c:v>
                </c:pt>
                <c:pt idx="1477">
                  <c:v>2.3000000000000029</c:v>
                </c:pt>
                <c:pt idx="1478">
                  <c:v>2.5000000000000027</c:v>
                </c:pt>
                <c:pt idx="1479">
                  <c:v>2.0200000000000018</c:v>
                </c:pt>
                <c:pt idx="1480">
                  <c:v>1.7400000000000007</c:v>
                </c:pt>
                <c:pt idx="1481">
                  <c:v>1.9</c:v>
                </c:pt>
                <c:pt idx="1482">
                  <c:v>2.0399999999999978</c:v>
                </c:pt>
                <c:pt idx="1483">
                  <c:v>1.7599999999999967</c:v>
                </c:pt>
                <c:pt idx="1484">
                  <c:v>1.7399999999999978</c:v>
                </c:pt>
                <c:pt idx="1485">
                  <c:v>1.9399999999999977</c:v>
                </c:pt>
                <c:pt idx="1486">
                  <c:v>1.6599999999999995</c:v>
                </c:pt>
                <c:pt idx="1487">
                  <c:v>1.7400000000000007</c:v>
                </c:pt>
                <c:pt idx="1488">
                  <c:v>2.3600000000000021</c:v>
                </c:pt>
                <c:pt idx="1489">
                  <c:v>2.4400000000000035</c:v>
                </c:pt>
                <c:pt idx="1490">
                  <c:v>2.5000000000000058</c:v>
                </c:pt>
                <c:pt idx="1491">
                  <c:v>2.0000000000000058</c:v>
                </c:pt>
                <c:pt idx="1492">
                  <c:v>1.8800000000000039</c:v>
                </c:pt>
                <c:pt idx="1493">
                  <c:v>1.4600000000000022</c:v>
                </c:pt>
                <c:pt idx="1494">
                  <c:v>1.2</c:v>
                </c:pt>
                <c:pt idx="1495">
                  <c:v>0.99999999999999711</c:v>
                </c:pt>
                <c:pt idx="1496">
                  <c:v>1.4999999999999971</c:v>
                </c:pt>
                <c:pt idx="1497">
                  <c:v>1.1399999999999977</c:v>
                </c:pt>
                <c:pt idx="1498">
                  <c:v>1.0599999999999994</c:v>
                </c:pt>
                <c:pt idx="1499">
                  <c:v>1.1400000000000006</c:v>
                </c:pt>
                <c:pt idx="1500">
                  <c:v>1.0600000000000023</c:v>
                </c:pt>
                <c:pt idx="1501">
                  <c:v>1.0000000000000029</c:v>
                </c:pt>
                <c:pt idx="1502">
                  <c:v>1.3200000000000045</c:v>
                </c:pt>
                <c:pt idx="1503">
                  <c:v>0.98000000000000398</c:v>
                </c:pt>
                <c:pt idx="1504">
                  <c:v>1.1400000000000035</c:v>
                </c:pt>
                <c:pt idx="1505">
                  <c:v>0.9600000000000023</c:v>
                </c:pt>
                <c:pt idx="1506">
                  <c:v>0.68000000000000116</c:v>
                </c:pt>
                <c:pt idx="1507">
                  <c:v>0.15999999999999942</c:v>
                </c:pt>
                <c:pt idx="1508">
                  <c:v>0.33999999999999775</c:v>
                </c:pt>
                <c:pt idx="1509">
                  <c:v>0.41999999999999887</c:v>
                </c:pt>
                <c:pt idx="1510">
                  <c:v>1</c:v>
                </c:pt>
                <c:pt idx="1511">
                  <c:v>1.1400000000000006</c:v>
                </c:pt>
                <c:pt idx="1512">
                  <c:v>1.4200000000000017</c:v>
                </c:pt>
                <c:pt idx="1513">
                  <c:v>1.6200000000000017</c:v>
                </c:pt>
                <c:pt idx="1514">
                  <c:v>1.3400000000000005</c:v>
                </c:pt>
                <c:pt idx="1515">
                  <c:v>1.1400000000000006</c:v>
                </c:pt>
                <c:pt idx="1516">
                  <c:v>1.2799999999999983</c:v>
                </c:pt>
                <c:pt idx="1517">
                  <c:v>1.6399999999999977</c:v>
                </c:pt>
                <c:pt idx="1518">
                  <c:v>1.5399999999999978</c:v>
                </c:pt>
                <c:pt idx="1519">
                  <c:v>1.6999999999999971</c:v>
                </c:pt>
                <c:pt idx="1520">
                  <c:v>1.8399999999999976</c:v>
                </c:pt>
                <c:pt idx="1521">
                  <c:v>1.9799999999999982</c:v>
                </c:pt>
                <c:pt idx="1522">
                  <c:v>1.7599999999999993</c:v>
                </c:pt>
                <c:pt idx="1523">
                  <c:v>1.4000000000000028</c:v>
                </c:pt>
                <c:pt idx="1524">
                  <c:v>1.5600000000000052</c:v>
                </c:pt>
                <c:pt idx="1525">
                  <c:v>1.5400000000000034</c:v>
                </c:pt>
                <c:pt idx="1526">
                  <c:v>1.2400000000000062</c:v>
                </c:pt>
                <c:pt idx="1527">
                  <c:v>1.280000000000004</c:v>
                </c:pt>
                <c:pt idx="1528">
                  <c:v>1.8000000000000029</c:v>
                </c:pt>
                <c:pt idx="1529">
                  <c:v>1.5000000000000029</c:v>
                </c:pt>
                <c:pt idx="1530">
                  <c:v>1.5400000000000034</c:v>
                </c:pt>
                <c:pt idx="1531">
                  <c:v>1.7200000000000017</c:v>
                </c:pt>
                <c:pt idx="1532">
                  <c:v>1.7000000000000028</c:v>
                </c:pt>
                <c:pt idx="1533">
                  <c:v>1.4400000000000006</c:v>
                </c:pt>
                <c:pt idx="1534">
                  <c:v>1.5399999999999978</c:v>
                </c:pt>
                <c:pt idx="1535">
                  <c:v>1.2999999999999972</c:v>
                </c:pt>
                <c:pt idx="1536">
                  <c:v>1.2599999999999967</c:v>
                </c:pt>
                <c:pt idx="1537">
                  <c:v>1.5599999999999965</c:v>
                </c:pt>
                <c:pt idx="1538">
                  <c:v>1.9199999999999959</c:v>
                </c:pt>
                <c:pt idx="1539">
                  <c:v>1.9599999999999966</c:v>
                </c:pt>
                <c:pt idx="1540">
                  <c:v>2.1599999999999993</c:v>
                </c:pt>
                <c:pt idx="1541">
                  <c:v>2.3599999999999994</c:v>
                </c:pt>
                <c:pt idx="1542">
                  <c:v>2.1799999999999984</c:v>
                </c:pt>
                <c:pt idx="1543">
                  <c:v>1.7799999999999983</c:v>
                </c:pt>
                <c:pt idx="1544">
                  <c:v>1.8799999999999983</c:v>
                </c:pt>
                <c:pt idx="1545">
                  <c:v>1.8999999999999972</c:v>
                </c:pt>
                <c:pt idx="1546">
                  <c:v>1.4599999999999995</c:v>
                </c:pt>
                <c:pt idx="1547">
                  <c:v>1.1599999999999995</c:v>
                </c:pt>
                <c:pt idx="1548">
                  <c:v>1.3800000000000012</c:v>
                </c:pt>
                <c:pt idx="1549">
                  <c:v>1.3400000000000005</c:v>
                </c:pt>
                <c:pt idx="1550">
                  <c:v>0.98000000000000109</c:v>
                </c:pt>
                <c:pt idx="1551">
                  <c:v>0.84000000000000052</c:v>
                </c:pt>
                <c:pt idx="1552">
                  <c:v>0.98000000000000109</c:v>
                </c:pt>
                <c:pt idx="1553">
                  <c:v>0.98000000000000109</c:v>
                </c:pt>
                <c:pt idx="1554">
                  <c:v>1.0200000000000045</c:v>
                </c:pt>
                <c:pt idx="1555">
                  <c:v>1.1600000000000024</c:v>
                </c:pt>
                <c:pt idx="1556">
                  <c:v>1.180000000000001</c:v>
                </c:pt>
                <c:pt idx="1557">
                  <c:v>1.0200000000000018</c:v>
                </c:pt>
                <c:pt idx="1558">
                  <c:v>0.86000000000000232</c:v>
                </c:pt>
                <c:pt idx="1559">
                  <c:v>0.82000000000000173</c:v>
                </c:pt>
                <c:pt idx="1560">
                  <c:v>0.62000000000000455</c:v>
                </c:pt>
                <c:pt idx="1561">
                  <c:v>1.0400000000000034</c:v>
                </c:pt>
                <c:pt idx="1562">
                  <c:v>1.5000000000000029</c:v>
                </c:pt>
                <c:pt idx="1563">
                  <c:v>1.8600000000000023</c:v>
                </c:pt>
                <c:pt idx="1564">
                  <c:v>1.8400000000000005</c:v>
                </c:pt>
                <c:pt idx="1565">
                  <c:v>1.7599999999999993</c:v>
                </c:pt>
                <c:pt idx="1566">
                  <c:v>1.4</c:v>
                </c:pt>
                <c:pt idx="1567">
                  <c:v>1.3799999999999983</c:v>
                </c:pt>
                <c:pt idx="1568">
                  <c:v>1.2799999999999983</c:v>
                </c:pt>
                <c:pt idx="1569">
                  <c:v>1.2799999999999983</c:v>
                </c:pt>
                <c:pt idx="1570">
                  <c:v>1.2999999999999972</c:v>
                </c:pt>
                <c:pt idx="1571">
                  <c:v>0.97999999999999832</c:v>
                </c:pt>
                <c:pt idx="1572">
                  <c:v>0.8</c:v>
                </c:pt>
                <c:pt idx="1573">
                  <c:v>0.62000000000000166</c:v>
                </c:pt>
                <c:pt idx="1574">
                  <c:v>0.54000000000000059</c:v>
                </c:pt>
                <c:pt idx="1575">
                  <c:v>0.36000000000000226</c:v>
                </c:pt>
                <c:pt idx="1576">
                  <c:v>0.50000000000000289</c:v>
                </c:pt>
                <c:pt idx="1577">
                  <c:v>0.48000000000000115</c:v>
                </c:pt>
                <c:pt idx="1578">
                  <c:v>0.35999999999999943</c:v>
                </c:pt>
                <c:pt idx="1579">
                  <c:v>0.14000000000000057</c:v>
                </c:pt>
                <c:pt idx="1580">
                  <c:v>0.27999999999999831</c:v>
                </c:pt>
                <c:pt idx="1581">
                  <c:v>0.63999999999999768</c:v>
                </c:pt>
                <c:pt idx="1582">
                  <c:v>0.3</c:v>
                </c:pt>
                <c:pt idx="1583">
                  <c:v>0.65999999999999948</c:v>
                </c:pt>
                <c:pt idx="1584">
                  <c:v>1.0200000000000002</c:v>
                </c:pt>
                <c:pt idx="1585">
                  <c:v>1.5400000000000005</c:v>
                </c:pt>
                <c:pt idx="1586">
                  <c:v>1.3</c:v>
                </c:pt>
                <c:pt idx="1587">
                  <c:v>1.6400000000000006</c:v>
                </c:pt>
                <c:pt idx="1588">
                  <c:v>1.7000000000000015</c:v>
                </c:pt>
                <c:pt idx="1589">
                  <c:v>1.6400000000000006</c:v>
                </c:pt>
                <c:pt idx="1590">
                  <c:v>1.4200000000000017</c:v>
                </c:pt>
                <c:pt idx="1591">
                  <c:v>1.5400000000000005</c:v>
                </c:pt>
                <c:pt idx="1592">
                  <c:v>1.9399999999999991</c:v>
                </c:pt>
                <c:pt idx="1593">
                  <c:v>1.7799999999999983</c:v>
                </c:pt>
                <c:pt idx="1594">
                  <c:v>1.6799999999999975</c:v>
                </c:pt>
                <c:pt idx="1595">
                  <c:v>1.7399999999999971</c:v>
                </c:pt>
                <c:pt idx="1596">
                  <c:v>2.1199999999999983</c:v>
                </c:pt>
                <c:pt idx="1597">
                  <c:v>1.4599999999999986</c:v>
                </c:pt>
                <c:pt idx="1598">
                  <c:v>1.4199999999999988</c:v>
                </c:pt>
                <c:pt idx="1599">
                  <c:v>1.6599999999999995</c:v>
                </c:pt>
                <c:pt idx="1600">
                  <c:v>1.4199999999999995</c:v>
                </c:pt>
                <c:pt idx="1601">
                  <c:v>1.0399999999999998</c:v>
                </c:pt>
                <c:pt idx="1602">
                  <c:v>1.3199999999999996</c:v>
                </c:pt>
                <c:pt idx="1603">
                  <c:v>1.1399999999999999</c:v>
                </c:pt>
                <c:pt idx="1604">
                  <c:v>0.9</c:v>
                </c:pt>
                <c:pt idx="1605">
                  <c:v>1.0199999999999996</c:v>
                </c:pt>
                <c:pt idx="1606">
                  <c:v>1.1999999999999993</c:v>
                </c:pt>
                <c:pt idx="1607">
                  <c:v>1.3999999999999992</c:v>
                </c:pt>
                <c:pt idx="1608">
                  <c:v>1.5999999999999992</c:v>
                </c:pt>
                <c:pt idx="1609">
                  <c:v>1.8399999999999992</c:v>
                </c:pt>
                <c:pt idx="1610">
                  <c:v>1.9799999999999998</c:v>
                </c:pt>
                <c:pt idx="1611">
                  <c:v>1.6799999999999997</c:v>
                </c:pt>
                <c:pt idx="1612">
                  <c:v>1.5199999999999996</c:v>
                </c:pt>
                <c:pt idx="1613">
                  <c:v>1.7200000000000002</c:v>
                </c:pt>
                <c:pt idx="1614">
                  <c:v>1.5800000000000005</c:v>
                </c:pt>
                <c:pt idx="1615">
                  <c:v>1.7400000000000007</c:v>
                </c:pt>
                <c:pt idx="1616">
                  <c:v>1.7600000000000002</c:v>
                </c:pt>
                <c:pt idx="1617">
                  <c:v>1.5800000000000005</c:v>
                </c:pt>
                <c:pt idx="1618">
                  <c:v>1.3199999999999996</c:v>
                </c:pt>
                <c:pt idx="1619">
                  <c:v>1.3</c:v>
                </c:pt>
                <c:pt idx="1620">
                  <c:v>1.2399999999999998</c:v>
                </c:pt>
                <c:pt idx="1621">
                  <c:v>1.5800000000000005</c:v>
                </c:pt>
                <c:pt idx="1622">
                  <c:v>1.8</c:v>
                </c:pt>
                <c:pt idx="1623">
                  <c:v>1.8200000000000003</c:v>
                </c:pt>
                <c:pt idx="1624">
                  <c:v>1.7399999999999998</c:v>
                </c:pt>
                <c:pt idx="1625">
                  <c:v>1.5399999999999998</c:v>
                </c:pt>
                <c:pt idx="1626">
                  <c:v>1.6800000000000002</c:v>
                </c:pt>
                <c:pt idx="1627">
                  <c:v>1.5800000000000007</c:v>
                </c:pt>
                <c:pt idx="1628">
                  <c:v>1.7200000000000006</c:v>
                </c:pt>
                <c:pt idx="1629">
                  <c:v>1.7800000000000007</c:v>
                </c:pt>
                <c:pt idx="1630">
                  <c:v>1.6600000000000006</c:v>
                </c:pt>
                <c:pt idx="1631">
                  <c:v>1.5399999999999998</c:v>
                </c:pt>
                <c:pt idx="1632">
                  <c:v>1.9199999999999993</c:v>
                </c:pt>
                <c:pt idx="1633">
                  <c:v>2.2399999999999993</c:v>
                </c:pt>
                <c:pt idx="1634">
                  <c:v>2.1199999999999988</c:v>
                </c:pt>
                <c:pt idx="1635">
                  <c:v>2.2999999999999994</c:v>
                </c:pt>
                <c:pt idx="1636">
                  <c:v>2.2399999999999993</c:v>
                </c:pt>
                <c:pt idx="1637">
                  <c:v>1.7399999999999995</c:v>
                </c:pt>
                <c:pt idx="1638">
                  <c:v>1.2999999999999996</c:v>
                </c:pt>
                <c:pt idx="1639">
                  <c:v>1.4599999999999997</c:v>
                </c:pt>
                <c:pt idx="1640">
                  <c:v>1.1599999999999997</c:v>
                </c:pt>
                <c:pt idx="1641">
                  <c:v>1.2</c:v>
                </c:pt>
                <c:pt idx="1642">
                  <c:v>1.3</c:v>
                </c:pt>
                <c:pt idx="1643">
                  <c:v>1.58</c:v>
                </c:pt>
                <c:pt idx="1644">
                  <c:v>1.58</c:v>
                </c:pt>
                <c:pt idx="1645">
                  <c:v>1.7399999999999998</c:v>
                </c:pt>
                <c:pt idx="1646">
                  <c:v>1.8799999999999997</c:v>
                </c:pt>
                <c:pt idx="1647">
                  <c:v>2.2399999999999998</c:v>
                </c:pt>
                <c:pt idx="1648">
                  <c:v>2.2599999999999998</c:v>
                </c:pt>
                <c:pt idx="1649">
                  <c:v>2.6999999999999997</c:v>
                </c:pt>
                <c:pt idx="1650">
                  <c:v>2.8999999999999995</c:v>
                </c:pt>
                <c:pt idx="1651">
                  <c:v>2.86</c:v>
                </c:pt>
                <c:pt idx="1652">
                  <c:v>2.8</c:v>
                </c:pt>
                <c:pt idx="1653">
                  <c:v>2.2999999999999998</c:v>
                </c:pt>
                <c:pt idx="1654">
                  <c:v>1.8</c:v>
                </c:pt>
                <c:pt idx="1655">
                  <c:v>1.8199999999999998</c:v>
                </c:pt>
                <c:pt idx="1656">
                  <c:v>1.6599999999999997</c:v>
                </c:pt>
                <c:pt idx="1657">
                  <c:v>1.6199999999999999</c:v>
                </c:pt>
                <c:pt idx="1658">
                  <c:v>2.06</c:v>
                </c:pt>
                <c:pt idx="1659">
                  <c:v>2.2599999999999998</c:v>
                </c:pt>
                <c:pt idx="1660">
                  <c:v>2.2800000000000002</c:v>
                </c:pt>
                <c:pt idx="1661">
                  <c:v>2.74</c:v>
                </c:pt>
                <c:pt idx="1662">
                  <c:v>3.0000000000000004</c:v>
                </c:pt>
                <c:pt idx="1663">
                  <c:v>3.02</c:v>
                </c:pt>
                <c:pt idx="1664">
                  <c:v>3.14</c:v>
                </c:pt>
                <c:pt idx="1665">
                  <c:v>3.4</c:v>
                </c:pt>
                <c:pt idx="1666">
                  <c:v>3.3200000000000003</c:v>
                </c:pt>
                <c:pt idx="1667">
                  <c:v>2.5800000000000005</c:v>
                </c:pt>
                <c:pt idx="1668">
                  <c:v>2.7400000000000007</c:v>
                </c:pt>
                <c:pt idx="1669">
                  <c:v>2.7000000000000006</c:v>
                </c:pt>
                <c:pt idx="1670">
                  <c:v>2.6000000000000005</c:v>
                </c:pt>
                <c:pt idx="1671">
                  <c:v>2.4400000000000004</c:v>
                </c:pt>
                <c:pt idx="1672">
                  <c:v>3.08</c:v>
                </c:pt>
                <c:pt idx="1673">
                  <c:v>2.88</c:v>
                </c:pt>
                <c:pt idx="1674">
                  <c:v>2.98</c:v>
                </c:pt>
                <c:pt idx="1675">
                  <c:v>3.2800000000000002</c:v>
                </c:pt>
                <c:pt idx="1676">
                  <c:v>3.0600000000000009</c:v>
                </c:pt>
                <c:pt idx="1677">
                  <c:v>2.9000000000000012</c:v>
                </c:pt>
                <c:pt idx="1678">
                  <c:v>2.8800000000000017</c:v>
                </c:pt>
                <c:pt idx="1679">
                  <c:v>2.7600000000000007</c:v>
                </c:pt>
                <c:pt idx="1680">
                  <c:v>2.140000000000001</c:v>
                </c:pt>
                <c:pt idx="1681">
                  <c:v>2.3400000000000003</c:v>
                </c:pt>
                <c:pt idx="1682">
                  <c:v>2.2000000000000002</c:v>
                </c:pt>
                <c:pt idx="1683">
                  <c:v>1.9600000000000002</c:v>
                </c:pt>
                <c:pt idx="1684">
                  <c:v>2.3200000000000007</c:v>
                </c:pt>
                <c:pt idx="1685">
                  <c:v>2.9000000000000008</c:v>
                </c:pt>
                <c:pt idx="1686">
                  <c:v>3.0200000000000005</c:v>
                </c:pt>
                <c:pt idx="1687">
                  <c:v>2.9200000000000008</c:v>
                </c:pt>
                <c:pt idx="1688">
                  <c:v>3.2400000000000007</c:v>
                </c:pt>
                <c:pt idx="1689">
                  <c:v>2.7600000000000002</c:v>
                </c:pt>
                <c:pt idx="1690">
                  <c:v>2.38</c:v>
                </c:pt>
                <c:pt idx="1691">
                  <c:v>2.4200000000000008</c:v>
                </c:pt>
                <c:pt idx="1692">
                  <c:v>2.7800000000000002</c:v>
                </c:pt>
                <c:pt idx="1693">
                  <c:v>2.56</c:v>
                </c:pt>
                <c:pt idx="1694">
                  <c:v>2.9800000000000009</c:v>
                </c:pt>
                <c:pt idx="1695">
                  <c:v>2.96</c:v>
                </c:pt>
                <c:pt idx="1696">
                  <c:v>2.6800000000000006</c:v>
                </c:pt>
                <c:pt idx="1697">
                  <c:v>2.4400000000000004</c:v>
                </c:pt>
                <c:pt idx="1698">
                  <c:v>2.3200000000000003</c:v>
                </c:pt>
                <c:pt idx="1699">
                  <c:v>2.42</c:v>
                </c:pt>
                <c:pt idx="1700">
                  <c:v>3.0600000000000005</c:v>
                </c:pt>
                <c:pt idx="1701">
                  <c:v>3.3</c:v>
                </c:pt>
                <c:pt idx="1702">
                  <c:v>3.7800000000000002</c:v>
                </c:pt>
                <c:pt idx="1703">
                  <c:v>4.3400000000000007</c:v>
                </c:pt>
                <c:pt idx="1704">
                  <c:v>3.8200000000000003</c:v>
                </c:pt>
                <c:pt idx="1705">
                  <c:v>3.5200000000000005</c:v>
                </c:pt>
                <c:pt idx="1706">
                  <c:v>3.680000000000001</c:v>
                </c:pt>
                <c:pt idx="1707">
                  <c:v>3.5600000000000009</c:v>
                </c:pt>
                <c:pt idx="1708">
                  <c:v>3.22</c:v>
                </c:pt>
                <c:pt idx="1709">
                  <c:v>3.4400000000000004</c:v>
                </c:pt>
                <c:pt idx="1710">
                  <c:v>3.4</c:v>
                </c:pt>
                <c:pt idx="1711">
                  <c:v>3.8200000000000003</c:v>
                </c:pt>
                <c:pt idx="1712">
                  <c:v>4.2</c:v>
                </c:pt>
                <c:pt idx="1713">
                  <c:v>4.84</c:v>
                </c:pt>
                <c:pt idx="1714">
                  <c:v>4.7799999999999994</c:v>
                </c:pt>
                <c:pt idx="1715">
                  <c:v>4.4400000000000004</c:v>
                </c:pt>
                <c:pt idx="1716">
                  <c:v>4.3</c:v>
                </c:pt>
                <c:pt idx="1717">
                  <c:v>3.1599999999999993</c:v>
                </c:pt>
                <c:pt idx="1718">
                  <c:v>2.78</c:v>
                </c:pt>
                <c:pt idx="1719">
                  <c:v>3.08</c:v>
                </c:pt>
                <c:pt idx="1720">
                  <c:v>2.94</c:v>
                </c:pt>
                <c:pt idx="1721">
                  <c:v>2.66</c:v>
                </c:pt>
                <c:pt idx="1722">
                  <c:v>3.12</c:v>
                </c:pt>
                <c:pt idx="1723">
                  <c:v>3.1000000000000005</c:v>
                </c:pt>
                <c:pt idx="1724">
                  <c:v>2.8000000000000007</c:v>
                </c:pt>
                <c:pt idx="1725">
                  <c:v>3.8400000000000007</c:v>
                </c:pt>
                <c:pt idx="1726">
                  <c:v>4.0400000000000009</c:v>
                </c:pt>
                <c:pt idx="1727">
                  <c:v>4.5200000000000005</c:v>
                </c:pt>
                <c:pt idx="1728">
                  <c:v>4.5200000000000005</c:v>
                </c:pt>
                <c:pt idx="1729">
                  <c:v>5.2200000000000006</c:v>
                </c:pt>
                <c:pt idx="1730">
                  <c:v>4.4600000000000009</c:v>
                </c:pt>
                <c:pt idx="1731">
                  <c:v>4.2400000000000011</c:v>
                </c:pt>
                <c:pt idx="1732">
                  <c:v>4.0000000000000009</c:v>
                </c:pt>
                <c:pt idx="1733">
                  <c:v>4.3400000000000007</c:v>
                </c:pt>
                <c:pt idx="1734">
                  <c:v>4.1400000000000006</c:v>
                </c:pt>
                <c:pt idx="1735">
                  <c:v>3.9600000000000009</c:v>
                </c:pt>
                <c:pt idx="1736">
                  <c:v>4.1599999999999993</c:v>
                </c:pt>
                <c:pt idx="1737">
                  <c:v>4.16</c:v>
                </c:pt>
                <c:pt idx="1738">
                  <c:v>3.9</c:v>
                </c:pt>
                <c:pt idx="1739">
                  <c:v>3.6799999999999997</c:v>
                </c:pt>
                <c:pt idx="1740">
                  <c:v>4.0399999999999991</c:v>
                </c:pt>
                <c:pt idx="1741">
                  <c:v>4.1599999999999993</c:v>
                </c:pt>
                <c:pt idx="1742">
                  <c:v>4.5</c:v>
                </c:pt>
                <c:pt idx="1743">
                  <c:v>4.76</c:v>
                </c:pt>
                <c:pt idx="1744">
                  <c:v>5.1199999999999992</c:v>
                </c:pt>
                <c:pt idx="1745">
                  <c:v>5.68</c:v>
                </c:pt>
                <c:pt idx="1746">
                  <c:v>5.7200000000000006</c:v>
                </c:pt>
                <c:pt idx="1747">
                  <c:v>5.9</c:v>
                </c:pt>
                <c:pt idx="1748">
                  <c:v>5.9</c:v>
                </c:pt>
                <c:pt idx="1749">
                  <c:v>5.62</c:v>
                </c:pt>
                <c:pt idx="1750">
                  <c:v>5.7200000000000006</c:v>
                </c:pt>
                <c:pt idx="1751">
                  <c:v>5.6</c:v>
                </c:pt>
                <c:pt idx="1752">
                  <c:v>5.68</c:v>
                </c:pt>
                <c:pt idx="1753">
                  <c:v>5.74</c:v>
                </c:pt>
                <c:pt idx="1754">
                  <c:v>5.7600000000000007</c:v>
                </c:pt>
                <c:pt idx="1755">
                  <c:v>5.5400000000000009</c:v>
                </c:pt>
                <c:pt idx="1756">
                  <c:v>5.6</c:v>
                </c:pt>
                <c:pt idx="1757">
                  <c:v>5.46</c:v>
                </c:pt>
                <c:pt idx="1758">
                  <c:v>5.3800000000000008</c:v>
                </c:pt>
                <c:pt idx="1759">
                  <c:v>5.5400000000000009</c:v>
                </c:pt>
                <c:pt idx="1760">
                  <c:v>5.58</c:v>
                </c:pt>
                <c:pt idx="1761">
                  <c:v>5.5200000000000014</c:v>
                </c:pt>
                <c:pt idx="1762">
                  <c:v>5.4</c:v>
                </c:pt>
                <c:pt idx="1763">
                  <c:v>5.22</c:v>
                </c:pt>
                <c:pt idx="1764">
                  <c:v>4.9399999999999995</c:v>
                </c:pt>
                <c:pt idx="1765">
                  <c:v>4.0999999999999996</c:v>
                </c:pt>
                <c:pt idx="1766">
                  <c:v>3.5799999999999996</c:v>
                </c:pt>
                <c:pt idx="1767">
                  <c:v>2.9199999999999995</c:v>
                </c:pt>
                <c:pt idx="1768">
                  <c:v>2.56</c:v>
                </c:pt>
                <c:pt idx="1769">
                  <c:v>2.4</c:v>
                </c:pt>
                <c:pt idx="1770">
                  <c:v>2.4800000000000004</c:v>
                </c:pt>
                <c:pt idx="1771">
                  <c:v>2.6</c:v>
                </c:pt>
                <c:pt idx="1772">
                  <c:v>2.9000000000000008</c:v>
                </c:pt>
                <c:pt idx="1773">
                  <c:v>2.9200000000000008</c:v>
                </c:pt>
                <c:pt idx="1774">
                  <c:v>2.7000000000000015</c:v>
                </c:pt>
                <c:pt idx="1775">
                  <c:v>2.7600000000000007</c:v>
                </c:pt>
                <c:pt idx="1776">
                  <c:v>2.4600000000000009</c:v>
                </c:pt>
                <c:pt idx="1777">
                  <c:v>2.2000000000000006</c:v>
                </c:pt>
                <c:pt idx="1778">
                  <c:v>1.8400000000000005</c:v>
                </c:pt>
                <c:pt idx="1779">
                  <c:v>1.2800000000000005</c:v>
                </c:pt>
                <c:pt idx="1780">
                  <c:v>1.1800000000000004</c:v>
                </c:pt>
                <c:pt idx="1781">
                  <c:v>1.36</c:v>
                </c:pt>
                <c:pt idx="1782">
                  <c:v>1.4200000000000004</c:v>
                </c:pt>
                <c:pt idx="1783">
                  <c:v>1.4</c:v>
                </c:pt>
                <c:pt idx="1784">
                  <c:v>1.5799999999999996</c:v>
                </c:pt>
                <c:pt idx="1785">
                  <c:v>1.2200000000000002</c:v>
                </c:pt>
                <c:pt idx="1786">
                  <c:v>0.92000000000000104</c:v>
                </c:pt>
                <c:pt idx="1787">
                  <c:v>0.56000000000000083</c:v>
                </c:pt>
                <c:pt idx="1788">
                  <c:v>0.38000000000000111</c:v>
                </c:pt>
                <c:pt idx="1789">
                  <c:v>0.22000000000000169</c:v>
                </c:pt>
                <c:pt idx="1790">
                  <c:v>0.26000000000000156</c:v>
                </c:pt>
                <c:pt idx="1791">
                  <c:v>-9.9999999999999284E-2</c:v>
                </c:pt>
                <c:pt idx="1792">
                  <c:v>-0.31999999999999956</c:v>
                </c:pt>
                <c:pt idx="1793">
                  <c:v>-0.22000000000000028</c:v>
                </c:pt>
                <c:pt idx="1794">
                  <c:v>-0.2000000000000007</c:v>
                </c:pt>
                <c:pt idx="1795">
                  <c:v>-0.24000000000000127</c:v>
                </c:pt>
                <c:pt idx="1796">
                  <c:v>0.15999999999999873</c:v>
                </c:pt>
                <c:pt idx="1797">
                  <c:v>0.49999999999999928</c:v>
                </c:pt>
                <c:pt idx="1798">
                  <c:v>0.88000000000000045</c:v>
                </c:pt>
                <c:pt idx="1799">
                  <c:v>1.0200000000000002</c:v>
                </c:pt>
                <c:pt idx="1800">
                  <c:v>0.74000000000000055</c:v>
                </c:pt>
                <c:pt idx="1801">
                  <c:v>0.32000000000000101</c:v>
                </c:pt>
                <c:pt idx="1802">
                  <c:v>0.2</c:v>
                </c:pt>
                <c:pt idx="1803">
                  <c:v>-0.16000000000000086</c:v>
                </c:pt>
                <c:pt idx="1804">
                  <c:v>0.23999999999999916</c:v>
                </c:pt>
                <c:pt idx="1805">
                  <c:v>0.81999999999999962</c:v>
                </c:pt>
                <c:pt idx="1806">
                  <c:v>1.0199999999999996</c:v>
                </c:pt>
                <c:pt idx="1807">
                  <c:v>1.2199999999999995</c:v>
                </c:pt>
                <c:pt idx="1808">
                  <c:v>1.2</c:v>
                </c:pt>
                <c:pt idx="1809">
                  <c:v>0.6399999999999999</c:v>
                </c:pt>
                <c:pt idx="1810">
                  <c:v>0.23999999999999916</c:v>
                </c:pt>
                <c:pt idx="1811">
                  <c:v>-2.0000000000000996E-2</c:v>
                </c:pt>
                <c:pt idx="1812">
                  <c:v>-2.0000000000000996E-2</c:v>
                </c:pt>
                <c:pt idx="1813">
                  <c:v>0.31999999999999884</c:v>
                </c:pt>
                <c:pt idx="1814">
                  <c:v>0.81999999999999962</c:v>
                </c:pt>
                <c:pt idx="1815">
                  <c:v>0.97999999999999976</c:v>
                </c:pt>
                <c:pt idx="1816">
                  <c:v>1.4600000000000002</c:v>
                </c:pt>
                <c:pt idx="1817">
                  <c:v>1.1400000000000006</c:v>
                </c:pt>
                <c:pt idx="1818">
                  <c:v>1.1400000000000006</c:v>
                </c:pt>
                <c:pt idx="1819">
                  <c:v>1.0399999999999998</c:v>
                </c:pt>
                <c:pt idx="1820">
                  <c:v>1.1400000000000006</c:v>
                </c:pt>
                <c:pt idx="1821">
                  <c:v>1.1600000000000008</c:v>
                </c:pt>
                <c:pt idx="1822">
                  <c:v>1.8000000000000007</c:v>
                </c:pt>
                <c:pt idx="1823">
                  <c:v>1.4600000000000002</c:v>
                </c:pt>
                <c:pt idx="1824">
                  <c:v>1.1600000000000001</c:v>
                </c:pt>
                <c:pt idx="1825">
                  <c:v>1.4800000000000004</c:v>
                </c:pt>
                <c:pt idx="1826">
                  <c:v>1.2600000000000002</c:v>
                </c:pt>
                <c:pt idx="1827">
                  <c:v>1.0400000000000005</c:v>
                </c:pt>
                <c:pt idx="1828">
                  <c:v>1.2600000000000009</c:v>
                </c:pt>
                <c:pt idx="1829">
                  <c:v>1.1600000000000024</c:v>
                </c:pt>
                <c:pt idx="1830">
                  <c:v>0.68000000000000116</c:v>
                </c:pt>
                <c:pt idx="1831">
                  <c:v>1.0000000000000013</c:v>
                </c:pt>
                <c:pt idx="1832">
                  <c:v>0.96000000000000085</c:v>
                </c:pt>
                <c:pt idx="1833">
                  <c:v>0.84000000000000197</c:v>
                </c:pt>
                <c:pt idx="1834">
                  <c:v>-5.8199999999999985</c:v>
                </c:pt>
              </c:numCache>
            </c:numRef>
          </c:xVal>
          <c:yVal>
            <c:numRef>
              <c:f>'62G_15'!$A$2:$A$1842</c:f>
              <c:numCache>
                <c:formatCode>General</c:formatCode>
                <c:ptCount val="1841"/>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numCache>
            </c:numRef>
          </c:yVal>
          <c:smooth val="1"/>
          <c:extLst>
            <c:ext xmlns:c16="http://schemas.microsoft.com/office/drawing/2014/chart" uri="{C3380CC4-5D6E-409C-BE32-E72D297353CC}">
              <c16:uniqueId val="{00000004-EF4A-46B0-88CD-CE450821BA0C}"/>
            </c:ext>
          </c:extLst>
        </c:ser>
        <c:ser>
          <c:idx val="10"/>
          <c:order val="5"/>
          <c:tx>
            <c:strRef>
              <c:f>'62G_15'!$U$1</c:f>
              <c:strCache>
                <c:ptCount val="1"/>
                <c:pt idx="0">
                  <c:v>Net Change</c:v>
                </c:pt>
              </c:strCache>
            </c:strRef>
          </c:tx>
          <c:spPr>
            <a:ln w="19050" cap="rnd">
              <a:solidFill>
                <a:srgbClr val="FF0000"/>
              </a:solidFill>
              <a:round/>
            </a:ln>
            <a:effectLst/>
          </c:spPr>
          <c:marker>
            <c:symbol val="none"/>
          </c:marker>
          <c:xVal>
            <c:numRef>
              <c:f>'62G_15'!$U$7:$U$1836</c:f>
              <c:numCache>
                <c:formatCode>General</c:formatCode>
                <c:ptCount val="1830"/>
                <c:pt idx="0">
                  <c:v>2.36</c:v>
                </c:pt>
                <c:pt idx="1">
                  <c:v>2.38</c:v>
                </c:pt>
                <c:pt idx="2">
                  <c:v>2.2199999999999998</c:v>
                </c:pt>
                <c:pt idx="3">
                  <c:v>2.1399999999999997</c:v>
                </c:pt>
                <c:pt idx="4">
                  <c:v>1.8200000000000003</c:v>
                </c:pt>
                <c:pt idx="5">
                  <c:v>1.8000000000000003</c:v>
                </c:pt>
                <c:pt idx="6">
                  <c:v>1.6400000000000006</c:v>
                </c:pt>
                <c:pt idx="7">
                  <c:v>1.7000000000000006</c:v>
                </c:pt>
                <c:pt idx="8">
                  <c:v>1.640000000000001</c:v>
                </c:pt>
                <c:pt idx="9">
                  <c:v>1.5800000000000007</c:v>
                </c:pt>
                <c:pt idx="10">
                  <c:v>1.3200000000000007</c:v>
                </c:pt>
                <c:pt idx="11">
                  <c:v>1.3000000000000007</c:v>
                </c:pt>
                <c:pt idx="12">
                  <c:v>1.1600000000000006</c:v>
                </c:pt>
                <c:pt idx="13">
                  <c:v>1.1400000000000001</c:v>
                </c:pt>
                <c:pt idx="14">
                  <c:v>1</c:v>
                </c:pt>
                <c:pt idx="15">
                  <c:v>1.08</c:v>
                </c:pt>
                <c:pt idx="16">
                  <c:v>0.9</c:v>
                </c:pt>
                <c:pt idx="17">
                  <c:v>0.92000000000000026</c:v>
                </c:pt>
                <c:pt idx="18">
                  <c:v>0.8600000000000001</c:v>
                </c:pt>
                <c:pt idx="19">
                  <c:v>1.0000000000000004</c:v>
                </c:pt>
                <c:pt idx="20">
                  <c:v>0.86000000000000054</c:v>
                </c:pt>
                <c:pt idx="21">
                  <c:v>0.84000000000000019</c:v>
                </c:pt>
                <c:pt idx="22">
                  <c:v>0.82</c:v>
                </c:pt>
                <c:pt idx="23">
                  <c:v>0.6399999999999999</c:v>
                </c:pt>
                <c:pt idx="24">
                  <c:v>0.51999999999999991</c:v>
                </c:pt>
                <c:pt idx="25">
                  <c:v>0.4599999999999998</c:v>
                </c:pt>
                <c:pt idx="26">
                  <c:v>0.57999999999999974</c:v>
                </c:pt>
                <c:pt idx="27">
                  <c:v>0.15999999999999998</c:v>
                </c:pt>
                <c:pt idx="28">
                  <c:v>2.0000000000000108E-2</c:v>
                </c:pt>
                <c:pt idx="29">
                  <c:v>7.9999999999999891E-2</c:v>
                </c:pt>
                <c:pt idx="30">
                  <c:v>0.33999999999999986</c:v>
                </c:pt>
                <c:pt idx="31">
                  <c:v>0.1</c:v>
                </c:pt>
                <c:pt idx="32">
                  <c:v>0.43999999999999984</c:v>
                </c:pt>
                <c:pt idx="33">
                  <c:v>0.3</c:v>
                </c:pt>
                <c:pt idx="34">
                  <c:v>0.11999999999999993</c:v>
                </c:pt>
                <c:pt idx="35">
                  <c:v>-0.21999999999999992</c:v>
                </c:pt>
                <c:pt idx="36">
                  <c:v>-7.9999999999999891E-2</c:v>
                </c:pt>
                <c:pt idx="37">
                  <c:v>-0.15999999999999998</c:v>
                </c:pt>
                <c:pt idx="38">
                  <c:v>0.22000000000000011</c:v>
                </c:pt>
                <c:pt idx="39">
                  <c:v>0.24000000000000005</c:v>
                </c:pt>
                <c:pt idx="40">
                  <c:v>0.21999999999999992</c:v>
                </c:pt>
                <c:pt idx="41">
                  <c:v>-4.0000000000000216E-2</c:v>
                </c:pt>
                <c:pt idx="42">
                  <c:v>-2.0000000000000285E-2</c:v>
                </c:pt>
                <c:pt idx="43">
                  <c:v>-8.0000000000000432E-2</c:v>
                </c:pt>
                <c:pt idx="44">
                  <c:v>-0.52000000000000024</c:v>
                </c:pt>
                <c:pt idx="45">
                  <c:v>-0.36000000000000032</c:v>
                </c:pt>
                <c:pt idx="46">
                  <c:v>1.9999999999999751E-2</c:v>
                </c:pt>
                <c:pt idx="47">
                  <c:v>-4.0000000000000216E-2</c:v>
                </c:pt>
                <c:pt idx="48">
                  <c:v>-8.0000000000000071E-2</c:v>
                </c:pt>
                <c:pt idx="49">
                  <c:v>0.4599999999999998</c:v>
                </c:pt>
                <c:pt idx="50">
                  <c:v>0.17999999999999988</c:v>
                </c:pt>
                <c:pt idx="51">
                  <c:v>-0.12000000000000011</c:v>
                </c:pt>
                <c:pt idx="52">
                  <c:v>-0.3</c:v>
                </c:pt>
                <c:pt idx="53">
                  <c:v>-0.46000000000000013</c:v>
                </c:pt>
                <c:pt idx="54">
                  <c:v>-0.54</c:v>
                </c:pt>
                <c:pt idx="55">
                  <c:v>0.14000000000000004</c:v>
                </c:pt>
                <c:pt idx="56">
                  <c:v>0.46000000000000013</c:v>
                </c:pt>
                <c:pt idx="57">
                  <c:v>0.68000000000000027</c:v>
                </c:pt>
                <c:pt idx="58">
                  <c:v>1.0600000000000003</c:v>
                </c:pt>
                <c:pt idx="59">
                  <c:v>1.3800000000000003</c:v>
                </c:pt>
                <c:pt idx="60">
                  <c:v>1.1600000000000004</c:v>
                </c:pt>
                <c:pt idx="61">
                  <c:v>1.3800000000000003</c:v>
                </c:pt>
                <c:pt idx="62">
                  <c:v>1.7800000000000005</c:v>
                </c:pt>
                <c:pt idx="63">
                  <c:v>2.16</c:v>
                </c:pt>
                <c:pt idx="64">
                  <c:v>2.2600000000000002</c:v>
                </c:pt>
                <c:pt idx="65">
                  <c:v>2.54</c:v>
                </c:pt>
                <c:pt idx="66">
                  <c:v>2.68</c:v>
                </c:pt>
                <c:pt idx="67">
                  <c:v>2.7800000000000002</c:v>
                </c:pt>
                <c:pt idx="68">
                  <c:v>2.72</c:v>
                </c:pt>
                <c:pt idx="69">
                  <c:v>2.74</c:v>
                </c:pt>
                <c:pt idx="70">
                  <c:v>2.7800000000000002</c:v>
                </c:pt>
                <c:pt idx="71">
                  <c:v>2.9400000000000004</c:v>
                </c:pt>
                <c:pt idx="72">
                  <c:v>3.08</c:v>
                </c:pt>
                <c:pt idx="73">
                  <c:v>3.1399999999999997</c:v>
                </c:pt>
                <c:pt idx="74">
                  <c:v>3.2599999999999993</c:v>
                </c:pt>
                <c:pt idx="75">
                  <c:v>3.6</c:v>
                </c:pt>
                <c:pt idx="76">
                  <c:v>4</c:v>
                </c:pt>
                <c:pt idx="77">
                  <c:v>4.26</c:v>
                </c:pt>
                <c:pt idx="78">
                  <c:v>4.7200000000000006</c:v>
                </c:pt>
                <c:pt idx="79">
                  <c:v>4.9399999999999995</c:v>
                </c:pt>
                <c:pt idx="80">
                  <c:v>4.9800000000000004</c:v>
                </c:pt>
                <c:pt idx="81">
                  <c:v>4.9399999999999995</c:v>
                </c:pt>
                <c:pt idx="82">
                  <c:v>4.7200000000000006</c:v>
                </c:pt>
                <c:pt idx="83">
                  <c:v>4.46</c:v>
                </c:pt>
                <c:pt idx="84">
                  <c:v>4.4600000000000009</c:v>
                </c:pt>
                <c:pt idx="85">
                  <c:v>4.5000000000000009</c:v>
                </c:pt>
                <c:pt idx="86">
                  <c:v>4.3400000000000007</c:v>
                </c:pt>
                <c:pt idx="87">
                  <c:v>4.8000000000000007</c:v>
                </c:pt>
                <c:pt idx="88">
                  <c:v>5.2</c:v>
                </c:pt>
                <c:pt idx="89">
                  <c:v>5.32</c:v>
                </c:pt>
                <c:pt idx="90">
                  <c:v>5.3400000000000007</c:v>
                </c:pt>
                <c:pt idx="91">
                  <c:v>5.7600000000000007</c:v>
                </c:pt>
                <c:pt idx="92">
                  <c:v>5.6400000000000006</c:v>
                </c:pt>
                <c:pt idx="93">
                  <c:v>5.6399999999999988</c:v>
                </c:pt>
                <c:pt idx="94">
                  <c:v>6.08</c:v>
                </c:pt>
                <c:pt idx="95">
                  <c:v>6.4599999999999991</c:v>
                </c:pt>
                <c:pt idx="96">
                  <c:v>6.5400000000000009</c:v>
                </c:pt>
                <c:pt idx="97">
                  <c:v>6.6199999999999992</c:v>
                </c:pt>
                <c:pt idx="98">
                  <c:v>6.56</c:v>
                </c:pt>
                <c:pt idx="99">
                  <c:v>6.5200000000000014</c:v>
                </c:pt>
                <c:pt idx="100">
                  <c:v>6.1800000000000015</c:v>
                </c:pt>
                <c:pt idx="101">
                  <c:v>5.6800000000000006</c:v>
                </c:pt>
                <c:pt idx="102">
                  <c:v>5.5400000000000009</c:v>
                </c:pt>
                <c:pt idx="103">
                  <c:v>5.4600000000000009</c:v>
                </c:pt>
                <c:pt idx="104">
                  <c:v>4.7200000000000006</c:v>
                </c:pt>
                <c:pt idx="105">
                  <c:v>4.5200000000000005</c:v>
                </c:pt>
                <c:pt idx="106">
                  <c:v>4.7</c:v>
                </c:pt>
                <c:pt idx="107">
                  <c:v>4.5999999999999996</c:v>
                </c:pt>
                <c:pt idx="108">
                  <c:v>4.26</c:v>
                </c:pt>
                <c:pt idx="109">
                  <c:v>4.5199999999999996</c:v>
                </c:pt>
                <c:pt idx="110">
                  <c:v>4.5999999999999996</c:v>
                </c:pt>
                <c:pt idx="111">
                  <c:v>4.3</c:v>
                </c:pt>
                <c:pt idx="112">
                  <c:v>4.3199999999999994</c:v>
                </c:pt>
                <c:pt idx="113">
                  <c:v>4.68</c:v>
                </c:pt>
                <c:pt idx="114">
                  <c:v>4.76</c:v>
                </c:pt>
                <c:pt idx="115">
                  <c:v>4.4800000000000004</c:v>
                </c:pt>
                <c:pt idx="116">
                  <c:v>4.34</c:v>
                </c:pt>
                <c:pt idx="117">
                  <c:v>4</c:v>
                </c:pt>
                <c:pt idx="118">
                  <c:v>3.6</c:v>
                </c:pt>
                <c:pt idx="119">
                  <c:v>3.1799999999999997</c:v>
                </c:pt>
                <c:pt idx="120">
                  <c:v>2.8399999999999994</c:v>
                </c:pt>
                <c:pt idx="121">
                  <c:v>2.76</c:v>
                </c:pt>
                <c:pt idx="122">
                  <c:v>3.0799999999999996</c:v>
                </c:pt>
                <c:pt idx="123">
                  <c:v>2.92</c:v>
                </c:pt>
                <c:pt idx="124">
                  <c:v>2.66</c:v>
                </c:pt>
                <c:pt idx="125">
                  <c:v>2.98</c:v>
                </c:pt>
                <c:pt idx="126">
                  <c:v>2.6599999999999997</c:v>
                </c:pt>
                <c:pt idx="127">
                  <c:v>2.12</c:v>
                </c:pt>
                <c:pt idx="128">
                  <c:v>1.92</c:v>
                </c:pt>
                <c:pt idx="129">
                  <c:v>2</c:v>
                </c:pt>
                <c:pt idx="130">
                  <c:v>1.9600000000000002</c:v>
                </c:pt>
                <c:pt idx="131">
                  <c:v>2.2400000000000002</c:v>
                </c:pt>
                <c:pt idx="132">
                  <c:v>2.16</c:v>
                </c:pt>
                <c:pt idx="133">
                  <c:v>1.9200000000000004</c:v>
                </c:pt>
                <c:pt idx="134">
                  <c:v>1.9600000000000002</c:v>
                </c:pt>
                <c:pt idx="135">
                  <c:v>1.8000000000000003</c:v>
                </c:pt>
                <c:pt idx="136">
                  <c:v>1.3000000000000003</c:v>
                </c:pt>
                <c:pt idx="137">
                  <c:v>1.1000000000000003</c:v>
                </c:pt>
                <c:pt idx="138">
                  <c:v>1.06</c:v>
                </c:pt>
                <c:pt idx="139">
                  <c:v>0.53999999999999981</c:v>
                </c:pt>
                <c:pt idx="140">
                  <c:v>0.21999999999999958</c:v>
                </c:pt>
                <c:pt idx="141">
                  <c:v>0.25999999999999979</c:v>
                </c:pt>
                <c:pt idx="142">
                  <c:v>0.35999999999999976</c:v>
                </c:pt>
                <c:pt idx="143">
                  <c:v>0.19999999999999965</c:v>
                </c:pt>
                <c:pt idx="144">
                  <c:v>0.35999999999999976</c:v>
                </c:pt>
                <c:pt idx="145">
                  <c:v>0.28000000000000008</c:v>
                </c:pt>
                <c:pt idx="146">
                  <c:v>0.54000000000000026</c:v>
                </c:pt>
                <c:pt idx="147">
                  <c:v>0.4</c:v>
                </c:pt>
                <c:pt idx="148">
                  <c:v>0.6</c:v>
                </c:pt>
                <c:pt idx="149">
                  <c:v>0.68</c:v>
                </c:pt>
                <c:pt idx="150">
                  <c:v>0.5</c:v>
                </c:pt>
                <c:pt idx="151">
                  <c:v>0.35999999999999943</c:v>
                </c:pt>
                <c:pt idx="152">
                  <c:v>9.9999999999999645E-2</c:v>
                </c:pt>
                <c:pt idx="153">
                  <c:v>-0.16000000000000014</c:v>
                </c:pt>
                <c:pt idx="154">
                  <c:v>-0.31999999999999995</c:v>
                </c:pt>
                <c:pt idx="155">
                  <c:v>-0.2</c:v>
                </c:pt>
                <c:pt idx="156">
                  <c:v>-0.55999999999999983</c:v>
                </c:pt>
                <c:pt idx="157">
                  <c:v>-0.73999999999999988</c:v>
                </c:pt>
                <c:pt idx="158">
                  <c:v>-0.61999999999999988</c:v>
                </c:pt>
                <c:pt idx="159">
                  <c:v>-1.1199999999999999</c:v>
                </c:pt>
                <c:pt idx="160">
                  <c:v>-1.5599999999999998</c:v>
                </c:pt>
                <c:pt idx="161">
                  <c:v>-1.5399999999999996</c:v>
                </c:pt>
                <c:pt idx="162">
                  <c:v>-1.5999999999999992</c:v>
                </c:pt>
                <c:pt idx="163">
                  <c:v>-1.8999999999999992</c:v>
                </c:pt>
                <c:pt idx="164">
                  <c:v>-1.5599999999999994</c:v>
                </c:pt>
                <c:pt idx="165">
                  <c:v>-1.3999999999999997</c:v>
                </c:pt>
                <c:pt idx="166">
                  <c:v>-1.4799999999999998</c:v>
                </c:pt>
                <c:pt idx="167">
                  <c:v>-1.3999999999999997</c:v>
                </c:pt>
                <c:pt idx="168">
                  <c:v>-1.7799999999999998</c:v>
                </c:pt>
                <c:pt idx="169">
                  <c:v>-2.3199999999999994</c:v>
                </c:pt>
                <c:pt idx="170">
                  <c:v>-2.2199999999999998</c:v>
                </c:pt>
                <c:pt idx="171">
                  <c:v>-2.7</c:v>
                </c:pt>
                <c:pt idx="172">
                  <c:v>-2.7199999999999998</c:v>
                </c:pt>
                <c:pt idx="173">
                  <c:v>-2.9199999999999995</c:v>
                </c:pt>
                <c:pt idx="174">
                  <c:v>-2.6799999999999997</c:v>
                </c:pt>
                <c:pt idx="175">
                  <c:v>-3.0199999999999996</c:v>
                </c:pt>
                <c:pt idx="176">
                  <c:v>-2.6199999999999992</c:v>
                </c:pt>
                <c:pt idx="177">
                  <c:v>-2.8999999999999995</c:v>
                </c:pt>
                <c:pt idx="178">
                  <c:v>-2.7199999999999998</c:v>
                </c:pt>
                <c:pt idx="179">
                  <c:v>-2.56</c:v>
                </c:pt>
                <c:pt idx="180">
                  <c:v>-2.8000000000000003</c:v>
                </c:pt>
                <c:pt idx="181">
                  <c:v>-3.0000000000000004</c:v>
                </c:pt>
                <c:pt idx="182">
                  <c:v>-3.18</c:v>
                </c:pt>
                <c:pt idx="183">
                  <c:v>-3.38</c:v>
                </c:pt>
                <c:pt idx="184">
                  <c:v>-3.6799999999999997</c:v>
                </c:pt>
                <c:pt idx="185">
                  <c:v>-3.4399999999999991</c:v>
                </c:pt>
                <c:pt idx="186">
                  <c:v>-3.78</c:v>
                </c:pt>
                <c:pt idx="187">
                  <c:v>-3.9599999999999995</c:v>
                </c:pt>
                <c:pt idx="188">
                  <c:v>-3.9</c:v>
                </c:pt>
                <c:pt idx="189">
                  <c:v>-4.2</c:v>
                </c:pt>
                <c:pt idx="190">
                  <c:v>-4.4000000000000004</c:v>
                </c:pt>
                <c:pt idx="191">
                  <c:v>-4.4600000000000009</c:v>
                </c:pt>
                <c:pt idx="192">
                  <c:v>-4.4400000000000004</c:v>
                </c:pt>
                <c:pt idx="193">
                  <c:v>-4.4000000000000004</c:v>
                </c:pt>
                <c:pt idx="194">
                  <c:v>-4.6399999999999997</c:v>
                </c:pt>
                <c:pt idx="195">
                  <c:v>-4.92</c:v>
                </c:pt>
                <c:pt idx="196">
                  <c:v>-5.36</c:v>
                </c:pt>
                <c:pt idx="197">
                  <c:v>-5.4799999999999995</c:v>
                </c:pt>
                <c:pt idx="198">
                  <c:v>-5.9399999999999995</c:v>
                </c:pt>
                <c:pt idx="199">
                  <c:v>-5.88</c:v>
                </c:pt>
                <c:pt idx="200">
                  <c:v>-5.7799999999999994</c:v>
                </c:pt>
                <c:pt idx="201">
                  <c:v>-5.62</c:v>
                </c:pt>
                <c:pt idx="202">
                  <c:v>-5.9399999999999995</c:v>
                </c:pt>
                <c:pt idx="203">
                  <c:v>-6.0200000000000005</c:v>
                </c:pt>
                <c:pt idx="204">
                  <c:v>-6.0400000000000009</c:v>
                </c:pt>
                <c:pt idx="205">
                  <c:v>-6.74</c:v>
                </c:pt>
                <c:pt idx="206">
                  <c:v>-6.4800000000000013</c:v>
                </c:pt>
                <c:pt idx="207">
                  <c:v>-6.3800000000000008</c:v>
                </c:pt>
                <c:pt idx="208">
                  <c:v>-6.5200000000000005</c:v>
                </c:pt>
                <c:pt idx="209">
                  <c:v>-6.8</c:v>
                </c:pt>
                <c:pt idx="210">
                  <c:v>-6.6200000000000019</c:v>
                </c:pt>
                <c:pt idx="211">
                  <c:v>-6.9600000000000009</c:v>
                </c:pt>
                <c:pt idx="212">
                  <c:v>-6.6400000000000006</c:v>
                </c:pt>
                <c:pt idx="213">
                  <c:v>-6.6800000000000015</c:v>
                </c:pt>
                <c:pt idx="214">
                  <c:v>-6.5400000000000009</c:v>
                </c:pt>
                <c:pt idx="215">
                  <c:v>-6.7</c:v>
                </c:pt>
                <c:pt idx="216">
                  <c:v>-6.8599999999999994</c:v>
                </c:pt>
                <c:pt idx="217">
                  <c:v>-7.38</c:v>
                </c:pt>
                <c:pt idx="218">
                  <c:v>-7.580000000000001</c:v>
                </c:pt>
                <c:pt idx="219">
                  <c:v>-7.9799999999999995</c:v>
                </c:pt>
                <c:pt idx="220">
                  <c:v>-7.7</c:v>
                </c:pt>
                <c:pt idx="221">
                  <c:v>-7.7</c:v>
                </c:pt>
                <c:pt idx="222">
                  <c:v>-7.6400000000000006</c:v>
                </c:pt>
                <c:pt idx="223">
                  <c:v>-7.58</c:v>
                </c:pt>
                <c:pt idx="224">
                  <c:v>-7.5400000000000009</c:v>
                </c:pt>
                <c:pt idx="225">
                  <c:v>-7.4800000000000013</c:v>
                </c:pt>
                <c:pt idx="226">
                  <c:v>-7.3599999999999994</c:v>
                </c:pt>
                <c:pt idx="227">
                  <c:v>-7.24</c:v>
                </c:pt>
                <c:pt idx="228">
                  <c:v>-7.1800000000000015</c:v>
                </c:pt>
                <c:pt idx="229">
                  <c:v>-7.160000000000001</c:v>
                </c:pt>
                <c:pt idx="230">
                  <c:v>-7.580000000000001</c:v>
                </c:pt>
                <c:pt idx="231">
                  <c:v>-7.9000000000000012</c:v>
                </c:pt>
                <c:pt idx="232">
                  <c:v>-7.7800000000000011</c:v>
                </c:pt>
                <c:pt idx="233">
                  <c:v>-7.5200000000000005</c:v>
                </c:pt>
                <c:pt idx="234">
                  <c:v>-7.06</c:v>
                </c:pt>
                <c:pt idx="235">
                  <c:v>-6.7800000000000011</c:v>
                </c:pt>
                <c:pt idx="236">
                  <c:v>-6.56</c:v>
                </c:pt>
                <c:pt idx="237">
                  <c:v>-6.4800000000000013</c:v>
                </c:pt>
                <c:pt idx="238">
                  <c:v>-6.5400000000000009</c:v>
                </c:pt>
                <c:pt idx="239">
                  <c:v>-6.88</c:v>
                </c:pt>
                <c:pt idx="240">
                  <c:v>-6.919999999999999</c:v>
                </c:pt>
                <c:pt idx="241">
                  <c:v>-6.919999999999999</c:v>
                </c:pt>
                <c:pt idx="242">
                  <c:v>-7.0199999999999987</c:v>
                </c:pt>
                <c:pt idx="243">
                  <c:v>-7.0399999999999991</c:v>
                </c:pt>
                <c:pt idx="244">
                  <c:v>-7.0799999999999983</c:v>
                </c:pt>
                <c:pt idx="245">
                  <c:v>-6.6799999999999979</c:v>
                </c:pt>
                <c:pt idx="246">
                  <c:v>-6.6</c:v>
                </c:pt>
                <c:pt idx="247">
                  <c:v>-6.42</c:v>
                </c:pt>
                <c:pt idx="248">
                  <c:v>-6.4799999999999995</c:v>
                </c:pt>
                <c:pt idx="249">
                  <c:v>-6.4800000000000013</c:v>
                </c:pt>
                <c:pt idx="250">
                  <c:v>-6.8</c:v>
                </c:pt>
                <c:pt idx="251">
                  <c:v>-6.7200000000000006</c:v>
                </c:pt>
                <c:pt idx="252">
                  <c:v>-6.94</c:v>
                </c:pt>
                <c:pt idx="253">
                  <c:v>-6.4600000000000009</c:v>
                </c:pt>
                <c:pt idx="254">
                  <c:v>-6.1400000000000006</c:v>
                </c:pt>
                <c:pt idx="255">
                  <c:v>-6.0000000000000018</c:v>
                </c:pt>
                <c:pt idx="256">
                  <c:v>-5.7200000000000006</c:v>
                </c:pt>
                <c:pt idx="257">
                  <c:v>-5.5600000000000005</c:v>
                </c:pt>
                <c:pt idx="258">
                  <c:v>-5.74</c:v>
                </c:pt>
                <c:pt idx="259">
                  <c:v>-5.5600000000000005</c:v>
                </c:pt>
                <c:pt idx="260">
                  <c:v>-5.4799999999999995</c:v>
                </c:pt>
                <c:pt idx="261">
                  <c:v>-5.1999999999999993</c:v>
                </c:pt>
                <c:pt idx="262">
                  <c:v>-5.339999999999999</c:v>
                </c:pt>
                <c:pt idx="263">
                  <c:v>-5.0599999999999996</c:v>
                </c:pt>
                <c:pt idx="264">
                  <c:v>-5.1199999999999992</c:v>
                </c:pt>
                <c:pt idx="265">
                  <c:v>-4.8599999999999994</c:v>
                </c:pt>
                <c:pt idx="266">
                  <c:v>-5.0199999999999987</c:v>
                </c:pt>
                <c:pt idx="267">
                  <c:v>-4.5999999999999996</c:v>
                </c:pt>
                <c:pt idx="268">
                  <c:v>-4.5999999999999996</c:v>
                </c:pt>
                <c:pt idx="269">
                  <c:v>-4.4000000000000004</c:v>
                </c:pt>
                <c:pt idx="270">
                  <c:v>-4.4799999999999995</c:v>
                </c:pt>
                <c:pt idx="271">
                  <c:v>-4.5600000000000005</c:v>
                </c:pt>
                <c:pt idx="272">
                  <c:v>-4.38</c:v>
                </c:pt>
                <c:pt idx="273">
                  <c:v>-4.0199999999999996</c:v>
                </c:pt>
                <c:pt idx="274">
                  <c:v>-3.8199999999999994</c:v>
                </c:pt>
                <c:pt idx="275">
                  <c:v>-3.4</c:v>
                </c:pt>
                <c:pt idx="276">
                  <c:v>-3.2</c:v>
                </c:pt>
                <c:pt idx="277">
                  <c:v>-2.88</c:v>
                </c:pt>
                <c:pt idx="278">
                  <c:v>-2.9800000000000004</c:v>
                </c:pt>
                <c:pt idx="279">
                  <c:v>-2.9400000000000004</c:v>
                </c:pt>
                <c:pt idx="280">
                  <c:v>-3.08</c:v>
                </c:pt>
                <c:pt idx="281">
                  <c:v>-2.7800000000000002</c:v>
                </c:pt>
                <c:pt idx="282">
                  <c:v>-2.8600000000000003</c:v>
                </c:pt>
                <c:pt idx="283">
                  <c:v>-2.8600000000000003</c:v>
                </c:pt>
                <c:pt idx="284">
                  <c:v>-2.8</c:v>
                </c:pt>
                <c:pt idx="285">
                  <c:v>-2.9000000000000004</c:v>
                </c:pt>
                <c:pt idx="286">
                  <c:v>-3.06</c:v>
                </c:pt>
                <c:pt idx="287">
                  <c:v>-2.8</c:v>
                </c:pt>
                <c:pt idx="288">
                  <c:v>-2.62</c:v>
                </c:pt>
                <c:pt idx="289">
                  <c:v>-2.2999999999999998</c:v>
                </c:pt>
                <c:pt idx="290">
                  <c:v>-2.04</c:v>
                </c:pt>
                <c:pt idx="291">
                  <c:v>-2.12</c:v>
                </c:pt>
                <c:pt idx="292">
                  <c:v>-2.4800000000000004</c:v>
                </c:pt>
                <c:pt idx="293">
                  <c:v>-2.6799999999999997</c:v>
                </c:pt>
                <c:pt idx="294">
                  <c:v>-2.7199999999999998</c:v>
                </c:pt>
                <c:pt idx="295">
                  <c:v>-2.7799999999999989</c:v>
                </c:pt>
                <c:pt idx="296">
                  <c:v>-2.6199999999999983</c:v>
                </c:pt>
                <c:pt idx="297">
                  <c:v>-2.6399999999999983</c:v>
                </c:pt>
                <c:pt idx="298">
                  <c:v>-2.4999999999999991</c:v>
                </c:pt>
                <c:pt idx="299">
                  <c:v>-2.46</c:v>
                </c:pt>
                <c:pt idx="300">
                  <c:v>-2.1800000000000006</c:v>
                </c:pt>
                <c:pt idx="301">
                  <c:v>-2.1400000000000006</c:v>
                </c:pt>
                <c:pt idx="302">
                  <c:v>-1.8600000000000008</c:v>
                </c:pt>
                <c:pt idx="303">
                  <c:v>-1.7</c:v>
                </c:pt>
                <c:pt idx="304">
                  <c:v>-2.54</c:v>
                </c:pt>
                <c:pt idx="305">
                  <c:v>-2.4599999999999995</c:v>
                </c:pt>
                <c:pt idx="306">
                  <c:v>-2.7199999999999998</c:v>
                </c:pt>
                <c:pt idx="307">
                  <c:v>-2.7599999999999993</c:v>
                </c:pt>
                <c:pt idx="308">
                  <c:v>-3.2</c:v>
                </c:pt>
                <c:pt idx="309">
                  <c:v>-2.54</c:v>
                </c:pt>
                <c:pt idx="310">
                  <c:v>-2.6399999999999997</c:v>
                </c:pt>
                <c:pt idx="311">
                  <c:v>-2.5800000000000005</c:v>
                </c:pt>
                <c:pt idx="312">
                  <c:v>-2.5</c:v>
                </c:pt>
                <c:pt idx="313">
                  <c:v>-2.2199999999999998</c:v>
                </c:pt>
                <c:pt idx="314">
                  <c:v>-2.4799999999999991</c:v>
                </c:pt>
                <c:pt idx="315">
                  <c:v>-2.6599999999999993</c:v>
                </c:pt>
                <c:pt idx="316">
                  <c:v>-2.419999999999999</c:v>
                </c:pt>
                <c:pt idx="317">
                  <c:v>-2.7199999999999989</c:v>
                </c:pt>
                <c:pt idx="318">
                  <c:v>-2.4599999999999995</c:v>
                </c:pt>
                <c:pt idx="319">
                  <c:v>-2.1199999999999997</c:v>
                </c:pt>
                <c:pt idx="320">
                  <c:v>-2.0799999999999992</c:v>
                </c:pt>
                <c:pt idx="321">
                  <c:v>-2.0799999999999992</c:v>
                </c:pt>
                <c:pt idx="322">
                  <c:v>-1.9799999999999998</c:v>
                </c:pt>
                <c:pt idx="323">
                  <c:v>-2.0599999999999996</c:v>
                </c:pt>
                <c:pt idx="324">
                  <c:v>-1.4</c:v>
                </c:pt>
                <c:pt idx="325">
                  <c:v>-1.1000000000000008</c:v>
                </c:pt>
                <c:pt idx="326">
                  <c:v>-0.68000000000000038</c:v>
                </c:pt>
                <c:pt idx="327">
                  <c:v>-0.56000000000000016</c:v>
                </c:pt>
                <c:pt idx="328">
                  <c:v>-0.46000000000000085</c:v>
                </c:pt>
                <c:pt idx="329">
                  <c:v>-0.72000000000000031</c:v>
                </c:pt>
                <c:pt idx="330">
                  <c:v>-0.48000000000000043</c:v>
                </c:pt>
                <c:pt idx="331">
                  <c:v>-0.60000000000000142</c:v>
                </c:pt>
                <c:pt idx="332">
                  <c:v>-0.46000000000000085</c:v>
                </c:pt>
                <c:pt idx="333">
                  <c:v>-0.60000000000000075</c:v>
                </c:pt>
                <c:pt idx="334">
                  <c:v>-0.64000000000000057</c:v>
                </c:pt>
                <c:pt idx="335">
                  <c:v>-0.8600000000000001</c:v>
                </c:pt>
                <c:pt idx="336">
                  <c:v>-0.93999999999999984</c:v>
                </c:pt>
                <c:pt idx="337">
                  <c:v>-1.1000000000000001</c:v>
                </c:pt>
                <c:pt idx="338">
                  <c:v>-0.96000000000000019</c:v>
                </c:pt>
                <c:pt idx="339">
                  <c:v>-1.1800000000000004</c:v>
                </c:pt>
                <c:pt idx="340">
                  <c:v>-1.06</c:v>
                </c:pt>
                <c:pt idx="341">
                  <c:v>-1.2200000000000002</c:v>
                </c:pt>
                <c:pt idx="342">
                  <c:v>-1.2200000000000002</c:v>
                </c:pt>
                <c:pt idx="343">
                  <c:v>-1.1999999999999993</c:v>
                </c:pt>
                <c:pt idx="344">
                  <c:v>-0.9199999999999996</c:v>
                </c:pt>
                <c:pt idx="345">
                  <c:v>-0.9</c:v>
                </c:pt>
                <c:pt idx="346">
                  <c:v>-0.97999999999999898</c:v>
                </c:pt>
                <c:pt idx="347">
                  <c:v>-1.3399999999999992</c:v>
                </c:pt>
                <c:pt idx="348">
                  <c:v>-1.6199999999999997</c:v>
                </c:pt>
                <c:pt idx="349">
                  <c:v>-2.0799999999999996</c:v>
                </c:pt>
                <c:pt idx="350">
                  <c:v>-2.6399999999999997</c:v>
                </c:pt>
                <c:pt idx="351">
                  <c:v>-2.56</c:v>
                </c:pt>
                <c:pt idx="352">
                  <c:v>-2.2000000000000006</c:v>
                </c:pt>
                <c:pt idx="353">
                  <c:v>-1.9800000000000004</c:v>
                </c:pt>
                <c:pt idx="354">
                  <c:v>-1.9600000000000002</c:v>
                </c:pt>
                <c:pt idx="355">
                  <c:v>-2.06</c:v>
                </c:pt>
                <c:pt idx="356">
                  <c:v>-2.5200000000000005</c:v>
                </c:pt>
                <c:pt idx="357">
                  <c:v>-2.54</c:v>
                </c:pt>
                <c:pt idx="358">
                  <c:v>-2.7800000000000002</c:v>
                </c:pt>
                <c:pt idx="359">
                  <c:v>-2.8200000000000003</c:v>
                </c:pt>
                <c:pt idx="360">
                  <c:v>-2.5800000000000005</c:v>
                </c:pt>
                <c:pt idx="361">
                  <c:v>-1.920000000000001</c:v>
                </c:pt>
                <c:pt idx="362">
                  <c:v>-1.920000000000001</c:v>
                </c:pt>
                <c:pt idx="363">
                  <c:v>-1.8600000000000008</c:v>
                </c:pt>
                <c:pt idx="364">
                  <c:v>-1.7600000000000009</c:v>
                </c:pt>
                <c:pt idx="365">
                  <c:v>-1.9600000000000009</c:v>
                </c:pt>
                <c:pt idx="366">
                  <c:v>-2.4400000000000004</c:v>
                </c:pt>
                <c:pt idx="367">
                  <c:v>-2.54</c:v>
                </c:pt>
                <c:pt idx="368">
                  <c:v>-2.46</c:v>
                </c:pt>
                <c:pt idx="369">
                  <c:v>-2.3800000000000003</c:v>
                </c:pt>
                <c:pt idx="370">
                  <c:v>-1.9200000000000004</c:v>
                </c:pt>
                <c:pt idx="371">
                  <c:v>-1.56</c:v>
                </c:pt>
                <c:pt idx="372">
                  <c:v>-1.6400000000000006</c:v>
                </c:pt>
                <c:pt idx="373">
                  <c:v>-1.7799999999999998</c:v>
                </c:pt>
                <c:pt idx="374">
                  <c:v>-1.8399999999999992</c:v>
                </c:pt>
                <c:pt idx="375">
                  <c:v>-2.1799999999999988</c:v>
                </c:pt>
                <c:pt idx="376">
                  <c:v>-2.1999999999999993</c:v>
                </c:pt>
                <c:pt idx="377">
                  <c:v>-1.5399999999999991</c:v>
                </c:pt>
                <c:pt idx="378">
                  <c:v>-1.3399999999999999</c:v>
                </c:pt>
                <c:pt idx="379">
                  <c:v>-1.44</c:v>
                </c:pt>
                <c:pt idx="380">
                  <c:v>-1.2799999999999998</c:v>
                </c:pt>
                <c:pt idx="381">
                  <c:v>-1.3199999999999996</c:v>
                </c:pt>
                <c:pt idx="382">
                  <c:v>-1.9199999999999995</c:v>
                </c:pt>
                <c:pt idx="383">
                  <c:v>-1.9599999999999995</c:v>
                </c:pt>
                <c:pt idx="384">
                  <c:v>-1.6600000000000001</c:v>
                </c:pt>
                <c:pt idx="385">
                  <c:v>-1.5</c:v>
                </c:pt>
                <c:pt idx="386">
                  <c:v>-1.2</c:v>
                </c:pt>
                <c:pt idx="387">
                  <c:v>-1.1800000000000004</c:v>
                </c:pt>
                <c:pt idx="388">
                  <c:v>-0.90000000000000069</c:v>
                </c:pt>
                <c:pt idx="389">
                  <c:v>-1.0000000000000007</c:v>
                </c:pt>
                <c:pt idx="390">
                  <c:v>-1.1000000000000014</c:v>
                </c:pt>
                <c:pt idx="391">
                  <c:v>-1.2800000000000011</c:v>
                </c:pt>
                <c:pt idx="392">
                  <c:v>-0.94000000000000128</c:v>
                </c:pt>
                <c:pt idx="393">
                  <c:v>-1.320000000000001</c:v>
                </c:pt>
                <c:pt idx="394">
                  <c:v>-1.5400000000000005</c:v>
                </c:pt>
                <c:pt idx="395">
                  <c:v>-1.3</c:v>
                </c:pt>
                <c:pt idx="396">
                  <c:v>-1.44</c:v>
                </c:pt>
                <c:pt idx="397">
                  <c:v>-1.1599999999999995</c:v>
                </c:pt>
                <c:pt idx="398">
                  <c:v>-0.89999999999999925</c:v>
                </c:pt>
                <c:pt idx="399">
                  <c:v>-0.57999999999999974</c:v>
                </c:pt>
                <c:pt idx="400">
                  <c:v>-0.81999999999999962</c:v>
                </c:pt>
                <c:pt idx="401">
                  <c:v>-0.56000000000000016</c:v>
                </c:pt>
                <c:pt idx="402">
                  <c:v>-0.78000000000000047</c:v>
                </c:pt>
                <c:pt idx="403">
                  <c:v>-0.70000000000000073</c:v>
                </c:pt>
                <c:pt idx="404">
                  <c:v>-0.66000000000000014</c:v>
                </c:pt>
                <c:pt idx="405">
                  <c:v>-0.66000000000000014</c:v>
                </c:pt>
                <c:pt idx="406">
                  <c:v>-0.73999999999999988</c:v>
                </c:pt>
                <c:pt idx="407">
                  <c:v>-1.2</c:v>
                </c:pt>
                <c:pt idx="408">
                  <c:v>-1.6199999999999997</c:v>
                </c:pt>
                <c:pt idx="409">
                  <c:v>-1.4599999999999995</c:v>
                </c:pt>
                <c:pt idx="410">
                  <c:v>-1.3399999999999999</c:v>
                </c:pt>
                <c:pt idx="411">
                  <c:v>-1.3399999999999999</c:v>
                </c:pt>
                <c:pt idx="412">
                  <c:v>-0.85999999999999943</c:v>
                </c:pt>
                <c:pt idx="413">
                  <c:v>-0.61999999999999955</c:v>
                </c:pt>
                <c:pt idx="414">
                  <c:v>-0.68000000000000038</c:v>
                </c:pt>
                <c:pt idx="415">
                  <c:v>-0.62000000000000033</c:v>
                </c:pt>
                <c:pt idx="416">
                  <c:v>-0.6399999999999999</c:v>
                </c:pt>
                <c:pt idx="417">
                  <c:v>-0.9</c:v>
                </c:pt>
                <c:pt idx="418">
                  <c:v>-0.5800000000000004</c:v>
                </c:pt>
                <c:pt idx="419">
                  <c:v>-0.7</c:v>
                </c:pt>
                <c:pt idx="420">
                  <c:v>-0.68000000000000038</c:v>
                </c:pt>
                <c:pt idx="421">
                  <c:v>-0.48000000000000115</c:v>
                </c:pt>
                <c:pt idx="422">
                  <c:v>-0.50000000000000144</c:v>
                </c:pt>
                <c:pt idx="423">
                  <c:v>-0.96000000000000085</c:v>
                </c:pt>
                <c:pt idx="424">
                  <c:v>-1.2200000000000002</c:v>
                </c:pt>
                <c:pt idx="425">
                  <c:v>-1.2800000000000005</c:v>
                </c:pt>
                <c:pt idx="426">
                  <c:v>-1.5200000000000002</c:v>
                </c:pt>
                <c:pt idx="427">
                  <c:v>-1.2</c:v>
                </c:pt>
                <c:pt idx="428">
                  <c:v>-0.93999999999999984</c:v>
                </c:pt>
                <c:pt idx="429">
                  <c:v>-0.82000000000000028</c:v>
                </c:pt>
                <c:pt idx="430">
                  <c:v>-0.83999999999999986</c:v>
                </c:pt>
                <c:pt idx="431">
                  <c:v>-0.85999999999999943</c:v>
                </c:pt>
                <c:pt idx="432">
                  <c:v>-0.83999999999999919</c:v>
                </c:pt>
                <c:pt idx="433">
                  <c:v>-1.0199999999999996</c:v>
                </c:pt>
                <c:pt idx="434">
                  <c:v>-1.1399999999999999</c:v>
                </c:pt>
                <c:pt idx="435">
                  <c:v>-1.4600000000000002</c:v>
                </c:pt>
                <c:pt idx="436">
                  <c:v>-1.5800000000000005</c:v>
                </c:pt>
                <c:pt idx="437">
                  <c:v>-1.7600000000000009</c:v>
                </c:pt>
                <c:pt idx="438">
                  <c:v>-1.620000000000001</c:v>
                </c:pt>
                <c:pt idx="439">
                  <c:v>-1.3800000000000003</c:v>
                </c:pt>
                <c:pt idx="440">
                  <c:v>-1.2600000000000002</c:v>
                </c:pt>
                <c:pt idx="441">
                  <c:v>-1.2600000000000002</c:v>
                </c:pt>
                <c:pt idx="442">
                  <c:v>-1.4</c:v>
                </c:pt>
                <c:pt idx="443">
                  <c:v>-1.7399999999999998</c:v>
                </c:pt>
                <c:pt idx="444">
                  <c:v>-1.9400000000000006</c:v>
                </c:pt>
                <c:pt idx="445">
                  <c:v>-1.6800000000000004</c:v>
                </c:pt>
                <c:pt idx="446">
                  <c:v>-1.5000000000000007</c:v>
                </c:pt>
                <c:pt idx="447">
                  <c:v>-1.1600000000000008</c:v>
                </c:pt>
                <c:pt idx="448">
                  <c:v>-0.54000000000000126</c:v>
                </c:pt>
                <c:pt idx="449">
                  <c:v>-0.2000000000000007</c:v>
                </c:pt>
                <c:pt idx="450">
                  <c:v>-0.40000000000000069</c:v>
                </c:pt>
                <c:pt idx="451">
                  <c:v>-0.42000000000000026</c:v>
                </c:pt>
                <c:pt idx="452">
                  <c:v>-0.82000000000000028</c:v>
                </c:pt>
                <c:pt idx="453">
                  <c:v>-1.3399999999999999</c:v>
                </c:pt>
                <c:pt idx="454">
                  <c:v>-1.6600000000000001</c:v>
                </c:pt>
                <c:pt idx="455">
                  <c:v>-1.5399999999999998</c:v>
                </c:pt>
                <c:pt idx="456">
                  <c:v>-1.7200000000000002</c:v>
                </c:pt>
                <c:pt idx="457">
                  <c:v>-1.36</c:v>
                </c:pt>
                <c:pt idx="458">
                  <c:v>-0.76000000000000012</c:v>
                </c:pt>
                <c:pt idx="459">
                  <c:v>-0.74000000000000055</c:v>
                </c:pt>
                <c:pt idx="460">
                  <c:v>-0.56000000000000083</c:v>
                </c:pt>
                <c:pt idx="461">
                  <c:v>-0.38000000000000045</c:v>
                </c:pt>
                <c:pt idx="462">
                  <c:v>-0.76000000000000012</c:v>
                </c:pt>
                <c:pt idx="463">
                  <c:v>-1.0799999999999996</c:v>
                </c:pt>
                <c:pt idx="464">
                  <c:v>-1.2799999999999998</c:v>
                </c:pt>
                <c:pt idx="465">
                  <c:v>-1.2600000000000002</c:v>
                </c:pt>
                <c:pt idx="466">
                  <c:v>-1.2800000000000005</c:v>
                </c:pt>
                <c:pt idx="467">
                  <c:v>-1.3800000000000003</c:v>
                </c:pt>
                <c:pt idx="468">
                  <c:v>-1.5800000000000005</c:v>
                </c:pt>
                <c:pt idx="469">
                  <c:v>-1.1800000000000004</c:v>
                </c:pt>
                <c:pt idx="470">
                  <c:v>-1.3399999999999999</c:v>
                </c:pt>
                <c:pt idx="471">
                  <c:v>-1.5399999999999998</c:v>
                </c:pt>
                <c:pt idx="472">
                  <c:v>-1.56</c:v>
                </c:pt>
                <c:pt idx="473">
                  <c:v>-1.2600000000000002</c:v>
                </c:pt>
                <c:pt idx="474">
                  <c:v>-1.2799999999999998</c:v>
                </c:pt>
                <c:pt idx="475">
                  <c:v>-1.64</c:v>
                </c:pt>
                <c:pt idx="476">
                  <c:v>-1.4</c:v>
                </c:pt>
                <c:pt idx="477">
                  <c:v>-0.76000000000000012</c:v>
                </c:pt>
                <c:pt idx="478">
                  <c:v>-1.3600000000000008</c:v>
                </c:pt>
                <c:pt idx="479">
                  <c:v>-1.320000000000001</c:v>
                </c:pt>
                <c:pt idx="480">
                  <c:v>-0.90000000000000147</c:v>
                </c:pt>
                <c:pt idx="481">
                  <c:v>-0.7000000000000014</c:v>
                </c:pt>
                <c:pt idx="482">
                  <c:v>-1.0600000000000009</c:v>
                </c:pt>
                <c:pt idx="483">
                  <c:v>-0.34000000000000058</c:v>
                </c:pt>
                <c:pt idx="484">
                  <c:v>-0.36000000000000087</c:v>
                </c:pt>
                <c:pt idx="485">
                  <c:v>-0.50000000000000067</c:v>
                </c:pt>
                <c:pt idx="486">
                  <c:v>-0.38000000000000045</c:v>
                </c:pt>
                <c:pt idx="487">
                  <c:v>-0.10000000000000071</c:v>
                </c:pt>
                <c:pt idx="488">
                  <c:v>0.13999999999999985</c:v>
                </c:pt>
                <c:pt idx="489">
                  <c:v>-0.33999999999999914</c:v>
                </c:pt>
                <c:pt idx="490">
                  <c:v>-0.13999999999999915</c:v>
                </c:pt>
                <c:pt idx="491">
                  <c:v>-0.49999999999999928</c:v>
                </c:pt>
                <c:pt idx="492">
                  <c:v>-1.1199999999999997</c:v>
                </c:pt>
                <c:pt idx="493">
                  <c:v>-1.9200000000000004</c:v>
                </c:pt>
                <c:pt idx="494">
                  <c:v>-1.920000000000001</c:v>
                </c:pt>
                <c:pt idx="495">
                  <c:v>-2.160000000000001</c:v>
                </c:pt>
                <c:pt idx="496">
                  <c:v>-1.920000000000001</c:v>
                </c:pt>
                <c:pt idx="497">
                  <c:v>-1.3200000000000003</c:v>
                </c:pt>
                <c:pt idx="498">
                  <c:v>-1.1600000000000001</c:v>
                </c:pt>
                <c:pt idx="499">
                  <c:v>-0.8</c:v>
                </c:pt>
                <c:pt idx="500">
                  <c:v>-0.69999999999999929</c:v>
                </c:pt>
                <c:pt idx="501">
                  <c:v>-0.97999999999999898</c:v>
                </c:pt>
                <c:pt idx="502">
                  <c:v>-1.2599999999999993</c:v>
                </c:pt>
                <c:pt idx="503">
                  <c:v>-1.1599999999999988</c:v>
                </c:pt>
                <c:pt idx="504">
                  <c:v>-1.3999999999999986</c:v>
                </c:pt>
                <c:pt idx="505">
                  <c:v>-1.5199999999999989</c:v>
                </c:pt>
                <c:pt idx="506">
                  <c:v>-1.3399999999999985</c:v>
                </c:pt>
                <c:pt idx="507">
                  <c:v>-1.2399999999999984</c:v>
                </c:pt>
                <c:pt idx="508">
                  <c:v>-1.2399999999999984</c:v>
                </c:pt>
                <c:pt idx="509">
                  <c:v>-1.0999999999999985</c:v>
                </c:pt>
                <c:pt idx="510">
                  <c:v>-1.319999999999999</c:v>
                </c:pt>
                <c:pt idx="511">
                  <c:v>-1.3999999999999992</c:v>
                </c:pt>
                <c:pt idx="512">
                  <c:v>-1.44</c:v>
                </c:pt>
                <c:pt idx="513">
                  <c:v>-1.7000000000000006</c:v>
                </c:pt>
                <c:pt idx="514">
                  <c:v>-1.8400000000000005</c:v>
                </c:pt>
                <c:pt idx="515">
                  <c:v>-1.3600000000000008</c:v>
                </c:pt>
                <c:pt idx="516">
                  <c:v>-1.5400000000000014</c:v>
                </c:pt>
                <c:pt idx="517">
                  <c:v>-1.5600000000000009</c:v>
                </c:pt>
                <c:pt idx="518">
                  <c:v>-1.3</c:v>
                </c:pt>
                <c:pt idx="519">
                  <c:v>-0.82000000000000028</c:v>
                </c:pt>
                <c:pt idx="520">
                  <c:v>-0.92000000000000026</c:v>
                </c:pt>
                <c:pt idx="521">
                  <c:v>-0.98000000000000043</c:v>
                </c:pt>
                <c:pt idx="522">
                  <c:v>-0.54000000000000059</c:v>
                </c:pt>
                <c:pt idx="523">
                  <c:v>-0.74000000000000132</c:v>
                </c:pt>
                <c:pt idx="524">
                  <c:v>-1.4000000000000015</c:v>
                </c:pt>
                <c:pt idx="525">
                  <c:v>-1.3600000000000008</c:v>
                </c:pt>
                <c:pt idx="526">
                  <c:v>-0.74000000000000055</c:v>
                </c:pt>
                <c:pt idx="527">
                  <c:v>-1.1600000000000001</c:v>
                </c:pt>
                <c:pt idx="528">
                  <c:v>-0.76000000000000012</c:v>
                </c:pt>
                <c:pt idx="529">
                  <c:v>-0.35999999999999943</c:v>
                </c:pt>
                <c:pt idx="530">
                  <c:v>-0.7</c:v>
                </c:pt>
                <c:pt idx="531">
                  <c:v>-1.1000000000000001</c:v>
                </c:pt>
                <c:pt idx="532">
                  <c:v>-1.3399999999999999</c:v>
                </c:pt>
                <c:pt idx="533">
                  <c:v>-1.44</c:v>
                </c:pt>
                <c:pt idx="534">
                  <c:v>-1.2800000000000005</c:v>
                </c:pt>
                <c:pt idx="535">
                  <c:v>-1.4000000000000008</c:v>
                </c:pt>
                <c:pt idx="536">
                  <c:v>-1.1400000000000006</c:v>
                </c:pt>
                <c:pt idx="537">
                  <c:v>-0.7000000000000014</c:v>
                </c:pt>
                <c:pt idx="538">
                  <c:v>-0.40000000000000141</c:v>
                </c:pt>
                <c:pt idx="539">
                  <c:v>-0.88000000000000111</c:v>
                </c:pt>
                <c:pt idx="540">
                  <c:v>-0.46000000000000013</c:v>
                </c:pt>
                <c:pt idx="541">
                  <c:v>-0.74000000000000055</c:v>
                </c:pt>
                <c:pt idx="542">
                  <c:v>-0.72000000000000031</c:v>
                </c:pt>
                <c:pt idx="543">
                  <c:v>-0.84000000000000052</c:v>
                </c:pt>
                <c:pt idx="544">
                  <c:v>-0.2000000000000007</c:v>
                </c:pt>
                <c:pt idx="545">
                  <c:v>-0.50000000000000067</c:v>
                </c:pt>
                <c:pt idx="546">
                  <c:v>-0.4</c:v>
                </c:pt>
                <c:pt idx="547">
                  <c:v>-0.72000000000000031</c:v>
                </c:pt>
                <c:pt idx="548">
                  <c:v>-0.93999999999999984</c:v>
                </c:pt>
                <c:pt idx="549">
                  <c:v>-1.06</c:v>
                </c:pt>
                <c:pt idx="550">
                  <c:v>-1.0200000000000009</c:v>
                </c:pt>
                <c:pt idx="551">
                  <c:v>-1.0400000000000014</c:v>
                </c:pt>
                <c:pt idx="552">
                  <c:v>-1.0400000000000014</c:v>
                </c:pt>
                <c:pt idx="553">
                  <c:v>-0.66000000000000159</c:v>
                </c:pt>
                <c:pt idx="554">
                  <c:v>-0.66000000000000081</c:v>
                </c:pt>
                <c:pt idx="555">
                  <c:v>-0.42000000000000026</c:v>
                </c:pt>
                <c:pt idx="556">
                  <c:v>-0.46000000000000013</c:v>
                </c:pt>
                <c:pt idx="557">
                  <c:v>-0.66000000000000014</c:v>
                </c:pt>
                <c:pt idx="558">
                  <c:v>-1.0199999999999996</c:v>
                </c:pt>
                <c:pt idx="559">
                  <c:v>-1.56</c:v>
                </c:pt>
                <c:pt idx="560">
                  <c:v>-1.7600000000000002</c:v>
                </c:pt>
                <c:pt idx="561">
                  <c:v>-1.7000000000000006</c:v>
                </c:pt>
                <c:pt idx="562">
                  <c:v>-1.5200000000000002</c:v>
                </c:pt>
                <c:pt idx="563">
                  <c:v>-1.6400000000000006</c:v>
                </c:pt>
                <c:pt idx="564">
                  <c:v>-1.6600000000000008</c:v>
                </c:pt>
                <c:pt idx="565">
                  <c:v>-1.5000000000000007</c:v>
                </c:pt>
                <c:pt idx="566">
                  <c:v>-1.5800000000000005</c:v>
                </c:pt>
                <c:pt idx="567">
                  <c:v>-1.0800000000000005</c:v>
                </c:pt>
                <c:pt idx="568">
                  <c:v>-0.78000000000000047</c:v>
                </c:pt>
                <c:pt idx="569">
                  <c:v>-0.52000000000000024</c:v>
                </c:pt>
                <c:pt idx="570">
                  <c:v>-0.74000000000000055</c:v>
                </c:pt>
                <c:pt idx="571">
                  <c:v>-0.38000000000000045</c:v>
                </c:pt>
                <c:pt idx="572">
                  <c:v>-0.4</c:v>
                </c:pt>
                <c:pt idx="573">
                  <c:v>-0.93999999999999984</c:v>
                </c:pt>
                <c:pt idx="574">
                  <c:v>-1.0199999999999996</c:v>
                </c:pt>
                <c:pt idx="575">
                  <c:v>-0.87999999999999901</c:v>
                </c:pt>
                <c:pt idx="576">
                  <c:v>-1.4199999999999988</c:v>
                </c:pt>
                <c:pt idx="577">
                  <c:v>-1.8399999999999992</c:v>
                </c:pt>
                <c:pt idx="578">
                  <c:v>-1.2599999999999987</c:v>
                </c:pt>
                <c:pt idx="579">
                  <c:v>-1.4199999999999982</c:v>
                </c:pt>
                <c:pt idx="580">
                  <c:v>-1.3399999999999985</c:v>
                </c:pt>
                <c:pt idx="581">
                  <c:v>-1.4999999999999987</c:v>
                </c:pt>
                <c:pt idx="582">
                  <c:v>-1.6199999999999988</c:v>
                </c:pt>
                <c:pt idx="583">
                  <c:v>-1.9199999999999988</c:v>
                </c:pt>
                <c:pt idx="584">
                  <c:v>-1.4999999999999993</c:v>
                </c:pt>
                <c:pt idx="585">
                  <c:v>-1.5999999999999992</c:v>
                </c:pt>
                <c:pt idx="586">
                  <c:v>-1.2599999999999993</c:v>
                </c:pt>
                <c:pt idx="587">
                  <c:v>-1.0399999999999991</c:v>
                </c:pt>
                <c:pt idx="588">
                  <c:v>-0.93999999999999984</c:v>
                </c:pt>
                <c:pt idx="589">
                  <c:v>-1.2400000000000007</c:v>
                </c:pt>
                <c:pt idx="590">
                  <c:v>-1.3800000000000012</c:v>
                </c:pt>
                <c:pt idx="591">
                  <c:v>-1.180000000000001</c:v>
                </c:pt>
                <c:pt idx="592">
                  <c:v>-1.2800000000000018</c:v>
                </c:pt>
                <c:pt idx="593">
                  <c:v>-1.3800000000000012</c:v>
                </c:pt>
                <c:pt idx="594">
                  <c:v>-1.1600000000000001</c:v>
                </c:pt>
                <c:pt idx="595">
                  <c:v>-0.75999999999999945</c:v>
                </c:pt>
                <c:pt idx="596">
                  <c:v>-1.0999999999999992</c:v>
                </c:pt>
                <c:pt idx="597">
                  <c:v>-1.079999999999999</c:v>
                </c:pt>
                <c:pt idx="598">
                  <c:v>-1.1999999999999993</c:v>
                </c:pt>
                <c:pt idx="599">
                  <c:v>-1.2599999999999993</c:v>
                </c:pt>
                <c:pt idx="600">
                  <c:v>-1.5</c:v>
                </c:pt>
                <c:pt idx="601">
                  <c:v>-1.2800000000000005</c:v>
                </c:pt>
                <c:pt idx="602">
                  <c:v>-1.4</c:v>
                </c:pt>
                <c:pt idx="603">
                  <c:v>-1.1799999999999997</c:v>
                </c:pt>
                <c:pt idx="604">
                  <c:v>-1.1000000000000001</c:v>
                </c:pt>
                <c:pt idx="605">
                  <c:v>-1.2799999999999998</c:v>
                </c:pt>
                <c:pt idx="606">
                  <c:v>-1.6199999999999988</c:v>
                </c:pt>
                <c:pt idx="607">
                  <c:v>-1.6599999999999988</c:v>
                </c:pt>
                <c:pt idx="608">
                  <c:v>-1.5599999999999994</c:v>
                </c:pt>
                <c:pt idx="609">
                  <c:v>-1.7999999999999994</c:v>
                </c:pt>
                <c:pt idx="610">
                  <c:v>-1.679999999999999</c:v>
                </c:pt>
                <c:pt idx="611">
                  <c:v>-1.2999999999999994</c:v>
                </c:pt>
                <c:pt idx="612">
                  <c:v>-1.1600000000000001</c:v>
                </c:pt>
                <c:pt idx="613">
                  <c:v>-1.1400000000000006</c:v>
                </c:pt>
                <c:pt idx="614">
                  <c:v>-1.0000000000000007</c:v>
                </c:pt>
                <c:pt idx="615">
                  <c:v>-1.0600000000000009</c:v>
                </c:pt>
                <c:pt idx="616">
                  <c:v>-1.0800000000000012</c:v>
                </c:pt>
                <c:pt idx="617">
                  <c:v>-1.2800000000000005</c:v>
                </c:pt>
                <c:pt idx="618">
                  <c:v>-1.3399999999999999</c:v>
                </c:pt>
                <c:pt idx="619">
                  <c:v>-0.71999999999999953</c:v>
                </c:pt>
                <c:pt idx="620">
                  <c:v>-0.23999999999999985</c:v>
                </c:pt>
                <c:pt idx="621">
                  <c:v>-0.43999999999999984</c:v>
                </c:pt>
                <c:pt idx="622">
                  <c:v>-0.3</c:v>
                </c:pt>
                <c:pt idx="623">
                  <c:v>-0.56000000000000016</c:v>
                </c:pt>
                <c:pt idx="624">
                  <c:v>-1.4000000000000008</c:v>
                </c:pt>
                <c:pt idx="625">
                  <c:v>-1.9600000000000009</c:v>
                </c:pt>
                <c:pt idx="626">
                  <c:v>-1.6800000000000004</c:v>
                </c:pt>
                <c:pt idx="627">
                  <c:v>-1.4</c:v>
                </c:pt>
                <c:pt idx="628">
                  <c:v>-1.1799999999999997</c:v>
                </c:pt>
                <c:pt idx="629">
                  <c:v>-0.77999999999999969</c:v>
                </c:pt>
                <c:pt idx="630">
                  <c:v>-0.3999999999999993</c:v>
                </c:pt>
                <c:pt idx="631">
                  <c:v>-0.45999999999999941</c:v>
                </c:pt>
                <c:pt idx="632">
                  <c:v>-0.53999999999999981</c:v>
                </c:pt>
                <c:pt idx="633">
                  <c:v>-0.53999999999999981</c:v>
                </c:pt>
                <c:pt idx="634">
                  <c:v>-0.27999999999999903</c:v>
                </c:pt>
                <c:pt idx="635">
                  <c:v>-0.43999999999999984</c:v>
                </c:pt>
                <c:pt idx="636">
                  <c:v>-0.6399999999999999</c:v>
                </c:pt>
                <c:pt idx="637">
                  <c:v>-1.0399999999999998</c:v>
                </c:pt>
                <c:pt idx="638">
                  <c:v>-1.0199999999999996</c:v>
                </c:pt>
                <c:pt idx="639">
                  <c:v>-1.4400000000000006</c:v>
                </c:pt>
                <c:pt idx="640">
                  <c:v>-1.6600000000000001</c:v>
                </c:pt>
                <c:pt idx="641">
                  <c:v>-1.5000000000000007</c:v>
                </c:pt>
                <c:pt idx="642">
                  <c:v>-1.4400000000000006</c:v>
                </c:pt>
                <c:pt idx="643">
                  <c:v>-1.9800000000000011</c:v>
                </c:pt>
                <c:pt idx="644">
                  <c:v>-1.6600000000000008</c:v>
                </c:pt>
                <c:pt idx="645">
                  <c:v>-1.6000000000000008</c:v>
                </c:pt>
                <c:pt idx="646">
                  <c:v>-1.56</c:v>
                </c:pt>
                <c:pt idx="647">
                  <c:v>-1.0600000000000009</c:v>
                </c:pt>
                <c:pt idx="648">
                  <c:v>-0.2000000000000007</c:v>
                </c:pt>
                <c:pt idx="649">
                  <c:v>-0.86000000000000087</c:v>
                </c:pt>
                <c:pt idx="650">
                  <c:v>-0.56000000000000083</c:v>
                </c:pt>
                <c:pt idx="651">
                  <c:v>-0.56000000000000083</c:v>
                </c:pt>
                <c:pt idx="652">
                  <c:v>-0.96000000000000019</c:v>
                </c:pt>
                <c:pt idx="653">
                  <c:v>-1.2200000000000002</c:v>
                </c:pt>
                <c:pt idx="654">
                  <c:v>-0.83999999999999986</c:v>
                </c:pt>
                <c:pt idx="655">
                  <c:v>-0.9</c:v>
                </c:pt>
                <c:pt idx="656">
                  <c:v>-0.96000000000000019</c:v>
                </c:pt>
                <c:pt idx="657">
                  <c:v>-1.1200000000000003</c:v>
                </c:pt>
                <c:pt idx="658">
                  <c:v>-0.83999999999999986</c:v>
                </c:pt>
                <c:pt idx="659">
                  <c:v>-0.68000000000000038</c:v>
                </c:pt>
                <c:pt idx="660">
                  <c:v>-0.78000000000000047</c:v>
                </c:pt>
                <c:pt idx="661">
                  <c:v>-0.90000000000000069</c:v>
                </c:pt>
                <c:pt idx="662">
                  <c:v>-0.18000000000000044</c:v>
                </c:pt>
                <c:pt idx="663">
                  <c:v>-0.60000000000000075</c:v>
                </c:pt>
                <c:pt idx="664">
                  <c:v>-0.46000000000000013</c:v>
                </c:pt>
                <c:pt idx="665">
                  <c:v>-0.57999999999999974</c:v>
                </c:pt>
                <c:pt idx="666">
                  <c:v>-0.53999999999999915</c:v>
                </c:pt>
                <c:pt idx="667">
                  <c:v>-0.65999999999999948</c:v>
                </c:pt>
                <c:pt idx="668">
                  <c:v>-0.55999999999999939</c:v>
                </c:pt>
                <c:pt idx="669">
                  <c:v>-0.4199999999999996</c:v>
                </c:pt>
                <c:pt idx="670">
                  <c:v>0.1</c:v>
                </c:pt>
                <c:pt idx="671">
                  <c:v>0.36000000000000015</c:v>
                </c:pt>
                <c:pt idx="672">
                  <c:v>0.32000000000000028</c:v>
                </c:pt>
                <c:pt idx="673">
                  <c:v>0.40000000000000069</c:v>
                </c:pt>
                <c:pt idx="674">
                  <c:v>-0.17999999999999972</c:v>
                </c:pt>
                <c:pt idx="675">
                  <c:v>-0.63999999999999913</c:v>
                </c:pt>
                <c:pt idx="676">
                  <c:v>-0.9199999999999996</c:v>
                </c:pt>
                <c:pt idx="677">
                  <c:v>-1.1399999999999999</c:v>
                </c:pt>
                <c:pt idx="678">
                  <c:v>-1.3800000000000003</c:v>
                </c:pt>
                <c:pt idx="679">
                  <c:v>-0.93999999999999984</c:v>
                </c:pt>
                <c:pt idx="680">
                  <c:v>-1.0200000000000002</c:v>
                </c:pt>
                <c:pt idx="681">
                  <c:v>-0.76000000000000012</c:v>
                </c:pt>
                <c:pt idx="682">
                  <c:v>-1</c:v>
                </c:pt>
                <c:pt idx="683">
                  <c:v>-1.2200000000000002</c:v>
                </c:pt>
                <c:pt idx="684">
                  <c:v>-1.5</c:v>
                </c:pt>
                <c:pt idx="685">
                  <c:v>-1.5200000000000002</c:v>
                </c:pt>
                <c:pt idx="686">
                  <c:v>-1.7800000000000005</c:v>
                </c:pt>
                <c:pt idx="687">
                  <c:v>-1.6800000000000004</c:v>
                </c:pt>
                <c:pt idx="688">
                  <c:v>-1.2200000000000002</c:v>
                </c:pt>
                <c:pt idx="689">
                  <c:v>-1.4800000000000011</c:v>
                </c:pt>
                <c:pt idx="690">
                  <c:v>-1.2200000000000002</c:v>
                </c:pt>
                <c:pt idx="691">
                  <c:v>-1.1600000000000001</c:v>
                </c:pt>
                <c:pt idx="692">
                  <c:v>-0.96000000000000019</c:v>
                </c:pt>
                <c:pt idx="693">
                  <c:v>-0.93999999999999984</c:v>
                </c:pt>
                <c:pt idx="694">
                  <c:v>-0.83999999999999986</c:v>
                </c:pt>
                <c:pt idx="695">
                  <c:v>-0.76000000000000012</c:v>
                </c:pt>
                <c:pt idx="696">
                  <c:v>-1.1399999999999999</c:v>
                </c:pt>
                <c:pt idx="697">
                  <c:v>-1.3799999999999997</c:v>
                </c:pt>
                <c:pt idx="698">
                  <c:v>-1.5199999999999996</c:v>
                </c:pt>
                <c:pt idx="699">
                  <c:v>-1.4999999999999987</c:v>
                </c:pt>
                <c:pt idx="700">
                  <c:v>-1.8399999999999985</c:v>
                </c:pt>
                <c:pt idx="701">
                  <c:v>-1.579999999999999</c:v>
                </c:pt>
                <c:pt idx="702">
                  <c:v>-1.2599999999999993</c:v>
                </c:pt>
                <c:pt idx="703">
                  <c:v>-1.5</c:v>
                </c:pt>
                <c:pt idx="704">
                  <c:v>-1.0800000000000005</c:v>
                </c:pt>
                <c:pt idx="705">
                  <c:v>-0.74000000000000132</c:v>
                </c:pt>
                <c:pt idx="706">
                  <c:v>-0.62000000000000099</c:v>
                </c:pt>
                <c:pt idx="707">
                  <c:v>-0.74000000000000055</c:v>
                </c:pt>
                <c:pt idx="708">
                  <c:v>-0.56000000000000016</c:v>
                </c:pt>
                <c:pt idx="709">
                  <c:v>-0.62000000000000033</c:v>
                </c:pt>
                <c:pt idx="710">
                  <c:v>-0.31999999999999956</c:v>
                </c:pt>
                <c:pt idx="711">
                  <c:v>-3.9999999999999855E-2</c:v>
                </c:pt>
                <c:pt idx="712">
                  <c:v>-0.2</c:v>
                </c:pt>
                <c:pt idx="713">
                  <c:v>-0.1</c:v>
                </c:pt>
                <c:pt idx="714">
                  <c:v>-0.6</c:v>
                </c:pt>
                <c:pt idx="715">
                  <c:v>-1.0400000000000005</c:v>
                </c:pt>
                <c:pt idx="716">
                  <c:v>-1.2200000000000002</c:v>
                </c:pt>
                <c:pt idx="717">
                  <c:v>-1.1600000000000001</c:v>
                </c:pt>
                <c:pt idx="718">
                  <c:v>-1.1600000000000001</c:v>
                </c:pt>
                <c:pt idx="719">
                  <c:v>-0.96000000000000019</c:v>
                </c:pt>
                <c:pt idx="720">
                  <c:v>-1.1000000000000001</c:v>
                </c:pt>
                <c:pt idx="721">
                  <c:v>-1.2399999999999998</c:v>
                </c:pt>
                <c:pt idx="722">
                  <c:v>-1.44</c:v>
                </c:pt>
                <c:pt idx="723">
                  <c:v>-1.3799999999999997</c:v>
                </c:pt>
                <c:pt idx="724">
                  <c:v>-1.2799999999999998</c:v>
                </c:pt>
                <c:pt idx="725">
                  <c:v>-0.99999999999999933</c:v>
                </c:pt>
                <c:pt idx="726">
                  <c:v>-0.67999999999999972</c:v>
                </c:pt>
                <c:pt idx="727">
                  <c:v>-0.5</c:v>
                </c:pt>
                <c:pt idx="728">
                  <c:v>-0.76000000000000012</c:v>
                </c:pt>
                <c:pt idx="729">
                  <c:v>-1.2400000000000007</c:v>
                </c:pt>
                <c:pt idx="730">
                  <c:v>-1.5000000000000007</c:v>
                </c:pt>
                <c:pt idx="731">
                  <c:v>-1.7600000000000002</c:v>
                </c:pt>
                <c:pt idx="732">
                  <c:v>-1.3199999999999996</c:v>
                </c:pt>
                <c:pt idx="733">
                  <c:v>-1.1399999999999999</c:v>
                </c:pt>
                <c:pt idx="734">
                  <c:v>-0.79999999999999927</c:v>
                </c:pt>
                <c:pt idx="735">
                  <c:v>-0.75999999999999945</c:v>
                </c:pt>
                <c:pt idx="736">
                  <c:v>-0.85999999999999943</c:v>
                </c:pt>
                <c:pt idx="737">
                  <c:v>-1.4200000000000004</c:v>
                </c:pt>
                <c:pt idx="738">
                  <c:v>-1.2600000000000002</c:v>
                </c:pt>
                <c:pt idx="739">
                  <c:v>-1.2799999999999998</c:v>
                </c:pt>
                <c:pt idx="740">
                  <c:v>-1.4199999999999995</c:v>
                </c:pt>
                <c:pt idx="741">
                  <c:v>-1.3399999999999999</c:v>
                </c:pt>
                <c:pt idx="742">
                  <c:v>-1.4799999999999998</c:v>
                </c:pt>
                <c:pt idx="743">
                  <c:v>-2.1199999999999997</c:v>
                </c:pt>
                <c:pt idx="744">
                  <c:v>-1.9799999999999998</c:v>
                </c:pt>
                <c:pt idx="745">
                  <c:v>-1.6999999999999993</c:v>
                </c:pt>
                <c:pt idx="746">
                  <c:v>-2.0599999999999987</c:v>
                </c:pt>
                <c:pt idx="747">
                  <c:v>-2.1399999999999983</c:v>
                </c:pt>
                <c:pt idx="748">
                  <c:v>-1.9199999999999988</c:v>
                </c:pt>
                <c:pt idx="749">
                  <c:v>-2.0199999999999996</c:v>
                </c:pt>
                <c:pt idx="750">
                  <c:v>-1.94</c:v>
                </c:pt>
                <c:pt idx="751">
                  <c:v>-1.8</c:v>
                </c:pt>
                <c:pt idx="752">
                  <c:v>-1.8800000000000003</c:v>
                </c:pt>
                <c:pt idx="753">
                  <c:v>-1.6600000000000001</c:v>
                </c:pt>
                <c:pt idx="754">
                  <c:v>-1.7199999999999995</c:v>
                </c:pt>
                <c:pt idx="755">
                  <c:v>-1.8799999999999997</c:v>
                </c:pt>
                <c:pt idx="756">
                  <c:v>-1.5399999999999998</c:v>
                </c:pt>
                <c:pt idx="757">
                  <c:v>-0.87999999999999834</c:v>
                </c:pt>
                <c:pt idx="758">
                  <c:v>-1.1199999999999974</c:v>
                </c:pt>
                <c:pt idx="759">
                  <c:v>-0.87999999999999834</c:v>
                </c:pt>
                <c:pt idx="760">
                  <c:v>-0.69999999999999785</c:v>
                </c:pt>
                <c:pt idx="761">
                  <c:v>-0.85999999999999877</c:v>
                </c:pt>
                <c:pt idx="762">
                  <c:v>-1.3599999999999994</c:v>
                </c:pt>
                <c:pt idx="763">
                  <c:v>-1.320000000000001</c:v>
                </c:pt>
                <c:pt idx="764">
                  <c:v>-1.3000000000000007</c:v>
                </c:pt>
                <c:pt idx="765">
                  <c:v>-1.7600000000000016</c:v>
                </c:pt>
                <c:pt idx="766">
                  <c:v>-1.5600000000000009</c:v>
                </c:pt>
                <c:pt idx="767">
                  <c:v>-0.88000000000000045</c:v>
                </c:pt>
                <c:pt idx="768">
                  <c:v>-0.71999999999999953</c:v>
                </c:pt>
                <c:pt idx="769">
                  <c:v>-1.1199999999999988</c:v>
                </c:pt>
                <c:pt idx="770">
                  <c:v>-0.73999999999999777</c:v>
                </c:pt>
                <c:pt idx="771">
                  <c:v>-0.77999999999999825</c:v>
                </c:pt>
                <c:pt idx="772">
                  <c:v>-0.87999999999999901</c:v>
                </c:pt>
                <c:pt idx="773">
                  <c:v>-0.95999999999999941</c:v>
                </c:pt>
                <c:pt idx="774">
                  <c:v>-0.78000000000000047</c:v>
                </c:pt>
                <c:pt idx="775">
                  <c:v>-0.64000000000000123</c:v>
                </c:pt>
                <c:pt idx="776">
                  <c:v>-0.80000000000000071</c:v>
                </c:pt>
                <c:pt idx="777">
                  <c:v>-0.92000000000000104</c:v>
                </c:pt>
                <c:pt idx="778">
                  <c:v>-0.56000000000000083</c:v>
                </c:pt>
                <c:pt idx="779">
                  <c:v>-0.40000000000000069</c:v>
                </c:pt>
                <c:pt idx="780">
                  <c:v>-0.74000000000000055</c:v>
                </c:pt>
                <c:pt idx="781">
                  <c:v>-0.7600000000000009</c:v>
                </c:pt>
                <c:pt idx="782">
                  <c:v>-0.82000000000000095</c:v>
                </c:pt>
                <c:pt idx="783">
                  <c:v>-1.0000000000000007</c:v>
                </c:pt>
                <c:pt idx="784">
                  <c:v>-1.2200000000000002</c:v>
                </c:pt>
                <c:pt idx="785">
                  <c:v>-1.2400000000000007</c:v>
                </c:pt>
                <c:pt idx="786">
                  <c:v>-1.4400000000000006</c:v>
                </c:pt>
                <c:pt idx="787">
                  <c:v>-1.5200000000000002</c:v>
                </c:pt>
                <c:pt idx="788">
                  <c:v>-1.8399999999999999</c:v>
                </c:pt>
                <c:pt idx="789">
                  <c:v>-1.3799999999999997</c:v>
                </c:pt>
                <c:pt idx="790">
                  <c:v>-1.3199999999999996</c:v>
                </c:pt>
                <c:pt idx="791">
                  <c:v>-1.1999999999999993</c:v>
                </c:pt>
                <c:pt idx="792">
                  <c:v>-1.4399999999999991</c:v>
                </c:pt>
                <c:pt idx="793">
                  <c:v>-1.2399999999999991</c:v>
                </c:pt>
                <c:pt idx="794">
                  <c:v>-1.6999999999999993</c:v>
                </c:pt>
                <c:pt idx="795">
                  <c:v>-1.7799999999999989</c:v>
                </c:pt>
                <c:pt idx="796">
                  <c:v>-1.4999999999999987</c:v>
                </c:pt>
                <c:pt idx="797">
                  <c:v>-1.319999999999999</c:v>
                </c:pt>
                <c:pt idx="798">
                  <c:v>-1.5999999999999992</c:v>
                </c:pt>
                <c:pt idx="799">
                  <c:v>-1.3199999999999996</c:v>
                </c:pt>
                <c:pt idx="800">
                  <c:v>-1.4199999999999995</c:v>
                </c:pt>
                <c:pt idx="801">
                  <c:v>-1.7200000000000002</c:v>
                </c:pt>
                <c:pt idx="802">
                  <c:v>-1.9800000000000004</c:v>
                </c:pt>
                <c:pt idx="803">
                  <c:v>-1.9200000000000004</c:v>
                </c:pt>
                <c:pt idx="804">
                  <c:v>-1.9799999999999998</c:v>
                </c:pt>
                <c:pt idx="805">
                  <c:v>-1.8199999999999996</c:v>
                </c:pt>
                <c:pt idx="806">
                  <c:v>-1.7999999999999994</c:v>
                </c:pt>
                <c:pt idx="807">
                  <c:v>-1.4999999999999993</c:v>
                </c:pt>
                <c:pt idx="808">
                  <c:v>-1.2599999999999993</c:v>
                </c:pt>
                <c:pt idx="809">
                  <c:v>-1.5199999999999996</c:v>
                </c:pt>
                <c:pt idx="810">
                  <c:v>-1.4400000000000006</c:v>
                </c:pt>
                <c:pt idx="811">
                  <c:v>-1.5800000000000012</c:v>
                </c:pt>
                <c:pt idx="812">
                  <c:v>-1.7200000000000011</c:v>
                </c:pt>
                <c:pt idx="813">
                  <c:v>-2.0600000000000009</c:v>
                </c:pt>
                <c:pt idx="814">
                  <c:v>-1.8600000000000008</c:v>
                </c:pt>
                <c:pt idx="815">
                  <c:v>-1.8800000000000003</c:v>
                </c:pt>
                <c:pt idx="816">
                  <c:v>-1.3400000000000005</c:v>
                </c:pt>
                <c:pt idx="817">
                  <c:v>-1.2800000000000005</c:v>
                </c:pt>
                <c:pt idx="818">
                  <c:v>-1.0200000000000002</c:v>
                </c:pt>
                <c:pt idx="819">
                  <c:v>-0.98000000000000043</c:v>
                </c:pt>
                <c:pt idx="820">
                  <c:v>-0.82000000000000028</c:v>
                </c:pt>
                <c:pt idx="821">
                  <c:v>-1.4</c:v>
                </c:pt>
                <c:pt idx="822">
                  <c:v>-1.1600000000000001</c:v>
                </c:pt>
                <c:pt idx="823">
                  <c:v>-1.2</c:v>
                </c:pt>
                <c:pt idx="824">
                  <c:v>-1.3</c:v>
                </c:pt>
                <c:pt idx="825">
                  <c:v>-1.2599999999999993</c:v>
                </c:pt>
                <c:pt idx="826">
                  <c:v>-1.2399999999999991</c:v>
                </c:pt>
                <c:pt idx="827">
                  <c:v>-1.5599999999999987</c:v>
                </c:pt>
                <c:pt idx="828">
                  <c:v>-1.5999999999999992</c:v>
                </c:pt>
                <c:pt idx="829">
                  <c:v>-1.5599999999999994</c:v>
                </c:pt>
                <c:pt idx="830">
                  <c:v>-1.6600000000000001</c:v>
                </c:pt>
                <c:pt idx="831">
                  <c:v>-1.5000000000000007</c:v>
                </c:pt>
                <c:pt idx="832">
                  <c:v>-1.5600000000000016</c:v>
                </c:pt>
                <c:pt idx="833">
                  <c:v>-1.5200000000000018</c:v>
                </c:pt>
                <c:pt idx="834">
                  <c:v>-1.6400000000000019</c:v>
                </c:pt>
                <c:pt idx="835">
                  <c:v>-1.8600000000000023</c:v>
                </c:pt>
                <c:pt idx="836">
                  <c:v>-1.9000000000000015</c:v>
                </c:pt>
                <c:pt idx="837">
                  <c:v>-1.5400000000000005</c:v>
                </c:pt>
                <c:pt idx="838">
                  <c:v>-1.5</c:v>
                </c:pt>
                <c:pt idx="839">
                  <c:v>-1.5599999999999994</c:v>
                </c:pt>
                <c:pt idx="840">
                  <c:v>-1.7199999999999989</c:v>
                </c:pt>
                <c:pt idx="841">
                  <c:v>-1.7799999999999989</c:v>
                </c:pt>
                <c:pt idx="842">
                  <c:v>-1.8399999999999992</c:v>
                </c:pt>
                <c:pt idx="843">
                  <c:v>-2.1199999999999988</c:v>
                </c:pt>
                <c:pt idx="844">
                  <c:v>-2.0399999999999991</c:v>
                </c:pt>
                <c:pt idx="845">
                  <c:v>-2.0399999999999991</c:v>
                </c:pt>
                <c:pt idx="846">
                  <c:v>-1.6399999999999992</c:v>
                </c:pt>
                <c:pt idx="847">
                  <c:v>-1.6199999999999988</c:v>
                </c:pt>
                <c:pt idx="848">
                  <c:v>-1.5</c:v>
                </c:pt>
                <c:pt idx="849">
                  <c:v>-1.1999999999999993</c:v>
                </c:pt>
                <c:pt idx="850">
                  <c:v>-0.9</c:v>
                </c:pt>
                <c:pt idx="851">
                  <c:v>-1.2600000000000002</c:v>
                </c:pt>
                <c:pt idx="852">
                  <c:v>-1.7600000000000009</c:v>
                </c:pt>
                <c:pt idx="853">
                  <c:v>-1.5</c:v>
                </c:pt>
                <c:pt idx="854">
                  <c:v>-1.8000000000000007</c:v>
                </c:pt>
                <c:pt idx="855">
                  <c:v>-2.0400000000000005</c:v>
                </c:pt>
                <c:pt idx="856">
                  <c:v>-1.9800000000000004</c:v>
                </c:pt>
                <c:pt idx="857">
                  <c:v>-1.9200000000000004</c:v>
                </c:pt>
                <c:pt idx="858">
                  <c:v>-2.1400000000000006</c:v>
                </c:pt>
                <c:pt idx="859">
                  <c:v>-1.86</c:v>
                </c:pt>
                <c:pt idx="860">
                  <c:v>-1.86</c:v>
                </c:pt>
                <c:pt idx="861">
                  <c:v>-1.8399999999999999</c:v>
                </c:pt>
                <c:pt idx="862">
                  <c:v>-1.9599999999999995</c:v>
                </c:pt>
                <c:pt idx="863">
                  <c:v>-2.38</c:v>
                </c:pt>
                <c:pt idx="864">
                  <c:v>-2.7600000000000002</c:v>
                </c:pt>
                <c:pt idx="865">
                  <c:v>-2.4799999999999995</c:v>
                </c:pt>
                <c:pt idx="866">
                  <c:v>-2.9200000000000008</c:v>
                </c:pt>
                <c:pt idx="867">
                  <c:v>-2.5800000000000005</c:v>
                </c:pt>
                <c:pt idx="868">
                  <c:v>-1.9600000000000002</c:v>
                </c:pt>
                <c:pt idx="869">
                  <c:v>-1.9</c:v>
                </c:pt>
                <c:pt idx="870">
                  <c:v>-1.9400000000000006</c:v>
                </c:pt>
                <c:pt idx="871">
                  <c:v>-1.6999999999999993</c:v>
                </c:pt>
                <c:pt idx="872">
                  <c:v>-1.6800000000000004</c:v>
                </c:pt>
                <c:pt idx="873">
                  <c:v>-1.6000000000000008</c:v>
                </c:pt>
                <c:pt idx="874">
                  <c:v>-1.0800000000000018</c:v>
                </c:pt>
                <c:pt idx="875">
                  <c:v>-0.8400000000000013</c:v>
                </c:pt>
                <c:pt idx="876">
                  <c:v>-0.74000000000000199</c:v>
                </c:pt>
                <c:pt idx="877">
                  <c:v>-0.4600000000000023</c:v>
                </c:pt>
                <c:pt idx="878">
                  <c:v>-0.72000000000000175</c:v>
                </c:pt>
                <c:pt idx="879">
                  <c:v>-1.2000000000000015</c:v>
                </c:pt>
                <c:pt idx="880">
                  <c:v>-1.6400000000000006</c:v>
                </c:pt>
                <c:pt idx="881">
                  <c:v>-1.64</c:v>
                </c:pt>
                <c:pt idx="882">
                  <c:v>-1.7199999999999995</c:v>
                </c:pt>
                <c:pt idx="883">
                  <c:v>-1.4800000000000004</c:v>
                </c:pt>
                <c:pt idx="884">
                  <c:v>-1.5</c:v>
                </c:pt>
                <c:pt idx="885">
                  <c:v>-1.6</c:v>
                </c:pt>
                <c:pt idx="886">
                  <c:v>-1.0800000000000005</c:v>
                </c:pt>
                <c:pt idx="887">
                  <c:v>-1.1600000000000001</c:v>
                </c:pt>
                <c:pt idx="888">
                  <c:v>-1.7</c:v>
                </c:pt>
                <c:pt idx="889">
                  <c:v>-1.8599999999999994</c:v>
                </c:pt>
                <c:pt idx="890">
                  <c:v>-1.7200000000000002</c:v>
                </c:pt>
                <c:pt idx="891">
                  <c:v>-1.7799999999999998</c:v>
                </c:pt>
                <c:pt idx="892">
                  <c:v>-1.7</c:v>
                </c:pt>
                <c:pt idx="893">
                  <c:v>-1.4199999999999995</c:v>
                </c:pt>
                <c:pt idx="894">
                  <c:v>-1.3799999999999997</c:v>
                </c:pt>
                <c:pt idx="895">
                  <c:v>-0.97999999999999976</c:v>
                </c:pt>
                <c:pt idx="896">
                  <c:v>-1.5599999999999994</c:v>
                </c:pt>
                <c:pt idx="897">
                  <c:v>-1.8599999999999994</c:v>
                </c:pt>
                <c:pt idx="898">
                  <c:v>-1.6399999999999992</c:v>
                </c:pt>
                <c:pt idx="899">
                  <c:v>-1.5199999999999989</c:v>
                </c:pt>
                <c:pt idx="900">
                  <c:v>-1.759999999999998</c:v>
                </c:pt>
                <c:pt idx="901">
                  <c:v>-1.5799999999999983</c:v>
                </c:pt>
                <c:pt idx="902">
                  <c:v>-1.4999999999999971</c:v>
                </c:pt>
                <c:pt idx="903">
                  <c:v>-1.8399999999999976</c:v>
                </c:pt>
                <c:pt idx="904">
                  <c:v>-1.7799999999999969</c:v>
                </c:pt>
                <c:pt idx="905">
                  <c:v>-1.9399999999999977</c:v>
                </c:pt>
                <c:pt idx="906">
                  <c:v>-1.5999999999999985</c:v>
                </c:pt>
                <c:pt idx="907">
                  <c:v>-1.4599999999999995</c:v>
                </c:pt>
                <c:pt idx="908">
                  <c:v>-1.2799999999999998</c:v>
                </c:pt>
                <c:pt idx="909">
                  <c:v>-1.0800000000000012</c:v>
                </c:pt>
                <c:pt idx="910">
                  <c:v>-1.0400000000000005</c:v>
                </c:pt>
                <c:pt idx="911">
                  <c:v>-1.1200000000000003</c:v>
                </c:pt>
                <c:pt idx="912">
                  <c:v>-0.96000000000000085</c:v>
                </c:pt>
                <c:pt idx="913">
                  <c:v>-0.95999999999999941</c:v>
                </c:pt>
                <c:pt idx="914">
                  <c:v>-1</c:v>
                </c:pt>
                <c:pt idx="915">
                  <c:v>-1.0000000000000013</c:v>
                </c:pt>
                <c:pt idx="916">
                  <c:v>-0.94000000000000061</c:v>
                </c:pt>
                <c:pt idx="917">
                  <c:v>-0.83999999999999919</c:v>
                </c:pt>
                <c:pt idx="918">
                  <c:v>-0.52000000000000024</c:v>
                </c:pt>
                <c:pt idx="919">
                  <c:v>-0.35999999999999943</c:v>
                </c:pt>
                <c:pt idx="920">
                  <c:v>-0.41999999999999887</c:v>
                </c:pt>
                <c:pt idx="921">
                  <c:v>-0.35999999999999943</c:v>
                </c:pt>
                <c:pt idx="922">
                  <c:v>-0.87999999999999967</c:v>
                </c:pt>
                <c:pt idx="923">
                  <c:v>-1.1200000000000003</c:v>
                </c:pt>
                <c:pt idx="924">
                  <c:v>-1.5399999999999998</c:v>
                </c:pt>
                <c:pt idx="925">
                  <c:v>-1.3999999999999992</c:v>
                </c:pt>
                <c:pt idx="926">
                  <c:v>-1.5199999999999996</c:v>
                </c:pt>
                <c:pt idx="927">
                  <c:v>-1.4600000000000009</c:v>
                </c:pt>
                <c:pt idx="928">
                  <c:v>-1.6</c:v>
                </c:pt>
                <c:pt idx="929">
                  <c:v>-1.4400000000000013</c:v>
                </c:pt>
                <c:pt idx="930">
                  <c:v>-1.2200000000000024</c:v>
                </c:pt>
                <c:pt idx="931">
                  <c:v>-1.3800000000000026</c:v>
                </c:pt>
                <c:pt idx="932">
                  <c:v>-1.3400000000000012</c:v>
                </c:pt>
                <c:pt idx="933">
                  <c:v>-0.74000000000000132</c:v>
                </c:pt>
                <c:pt idx="934">
                  <c:v>-0.8600000000000001</c:v>
                </c:pt>
                <c:pt idx="935">
                  <c:v>-0.89999999999999925</c:v>
                </c:pt>
                <c:pt idx="936">
                  <c:v>-0.59999999999999931</c:v>
                </c:pt>
                <c:pt idx="937">
                  <c:v>-0.4</c:v>
                </c:pt>
                <c:pt idx="938">
                  <c:v>-0.85999999999999943</c:v>
                </c:pt>
                <c:pt idx="939">
                  <c:v>-0.57999999999999974</c:v>
                </c:pt>
                <c:pt idx="940">
                  <c:v>-0.6399999999999999</c:v>
                </c:pt>
                <c:pt idx="941">
                  <c:v>-1.2399999999999998</c:v>
                </c:pt>
                <c:pt idx="942">
                  <c:v>-1.3200000000000003</c:v>
                </c:pt>
                <c:pt idx="943">
                  <c:v>-1.0600000000000009</c:v>
                </c:pt>
                <c:pt idx="944">
                  <c:v>-1.320000000000001</c:v>
                </c:pt>
                <c:pt idx="945">
                  <c:v>-1.2800000000000011</c:v>
                </c:pt>
                <c:pt idx="946">
                  <c:v>-0.92000000000000104</c:v>
                </c:pt>
                <c:pt idx="947">
                  <c:v>-0.84000000000000052</c:v>
                </c:pt>
                <c:pt idx="948">
                  <c:v>-1.0400000000000005</c:v>
                </c:pt>
                <c:pt idx="949">
                  <c:v>-0.94000000000000061</c:v>
                </c:pt>
                <c:pt idx="950">
                  <c:v>-1.1399999999999999</c:v>
                </c:pt>
                <c:pt idx="951">
                  <c:v>-1.0200000000000002</c:v>
                </c:pt>
                <c:pt idx="952">
                  <c:v>-0.92000000000000026</c:v>
                </c:pt>
                <c:pt idx="953">
                  <c:v>-0.64000000000000057</c:v>
                </c:pt>
                <c:pt idx="954">
                  <c:v>-0.64000000000000057</c:v>
                </c:pt>
                <c:pt idx="955">
                  <c:v>-0.26000000000000156</c:v>
                </c:pt>
                <c:pt idx="956">
                  <c:v>-0.44000000000000128</c:v>
                </c:pt>
                <c:pt idx="957">
                  <c:v>-0.94000000000000061</c:v>
                </c:pt>
                <c:pt idx="958">
                  <c:v>-0.90000000000000069</c:v>
                </c:pt>
                <c:pt idx="959">
                  <c:v>-0.52000000000000024</c:v>
                </c:pt>
                <c:pt idx="960">
                  <c:v>-0.69999999999999929</c:v>
                </c:pt>
                <c:pt idx="961">
                  <c:v>-0.43999999999999917</c:v>
                </c:pt>
                <c:pt idx="962">
                  <c:v>-0.2</c:v>
                </c:pt>
                <c:pt idx="963">
                  <c:v>-0.29999999999999927</c:v>
                </c:pt>
                <c:pt idx="964">
                  <c:v>-0.37999999999999901</c:v>
                </c:pt>
                <c:pt idx="965">
                  <c:v>-0.4199999999999996</c:v>
                </c:pt>
                <c:pt idx="966">
                  <c:v>-0.43999999999999984</c:v>
                </c:pt>
                <c:pt idx="967">
                  <c:v>-0.13999999999999985</c:v>
                </c:pt>
                <c:pt idx="968">
                  <c:v>-0.5800000000000004</c:v>
                </c:pt>
                <c:pt idx="969">
                  <c:v>-0.74000000000000132</c:v>
                </c:pt>
                <c:pt idx="970">
                  <c:v>-0.64000000000000123</c:v>
                </c:pt>
                <c:pt idx="971">
                  <c:v>-0.82000000000000095</c:v>
                </c:pt>
                <c:pt idx="972">
                  <c:v>-1.0000000000000007</c:v>
                </c:pt>
                <c:pt idx="973">
                  <c:v>-0.76000000000000012</c:v>
                </c:pt>
                <c:pt idx="974">
                  <c:v>-0.77999999999999969</c:v>
                </c:pt>
                <c:pt idx="975">
                  <c:v>-1.0599999999999994</c:v>
                </c:pt>
                <c:pt idx="976">
                  <c:v>-1.5</c:v>
                </c:pt>
                <c:pt idx="977">
                  <c:v>-1.9</c:v>
                </c:pt>
                <c:pt idx="978">
                  <c:v>-2.3400000000000007</c:v>
                </c:pt>
                <c:pt idx="979">
                  <c:v>-2.62</c:v>
                </c:pt>
                <c:pt idx="980">
                  <c:v>-2.6000000000000005</c:v>
                </c:pt>
                <c:pt idx="981">
                  <c:v>-2.2199999999999998</c:v>
                </c:pt>
                <c:pt idx="982">
                  <c:v>-1.8399999999999992</c:v>
                </c:pt>
                <c:pt idx="983">
                  <c:v>-1.7199999999999989</c:v>
                </c:pt>
                <c:pt idx="984">
                  <c:v>-1.8399999999999999</c:v>
                </c:pt>
                <c:pt idx="985">
                  <c:v>-1.7599999999999993</c:v>
                </c:pt>
                <c:pt idx="986">
                  <c:v>-1.7399999999999998</c:v>
                </c:pt>
                <c:pt idx="987">
                  <c:v>-1.9600000000000002</c:v>
                </c:pt>
                <c:pt idx="988">
                  <c:v>-1.8200000000000003</c:v>
                </c:pt>
                <c:pt idx="989">
                  <c:v>-1.5599999999999994</c:v>
                </c:pt>
                <c:pt idx="990">
                  <c:v>-1.7799999999999989</c:v>
                </c:pt>
                <c:pt idx="991">
                  <c:v>-1.879999999999999</c:v>
                </c:pt>
                <c:pt idx="992">
                  <c:v>-1.3599999999999994</c:v>
                </c:pt>
                <c:pt idx="993">
                  <c:v>-0.9199999999999996</c:v>
                </c:pt>
                <c:pt idx="994">
                  <c:v>-0.75999999999999945</c:v>
                </c:pt>
                <c:pt idx="995">
                  <c:v>-0.3</c:v>
                </c:pt>
                <c:pt idx="996">
                  <c:v>-0.23999999999999985</c:v>
                </c:pt>
                <c:pt idx="997">
                  <c:v>-0.3999999999999993</c:v>
                </c:pt>
                <c:pt idx="998">
                  <c:v>-0.7399999999999991</c:v>
                </c:pt>
                <c:pt idx="999">
                  <c:v>-0.87999999999999967</c:v>
                </c:pt>
                <c:pt idx="1000">
                  <c:v>-1.1599999999999995</c:v>
                </c:pt>
                <c:pt idx="1001">
                  <c:v>-1.36</c:v>
                </c:pt>
                <c:pt idx="1002">
                  <c:v>-1.4800000000000004</c:v>
                </c:pt>
                <c:pt idx="1003">
                  <c:v>-1.56</c:v>
                </c:pt>
                <c:pt idx="1004">
                  <c:v>-1.8199999999999996</c:v>
                </c:pt>
                <c:pt idx="1005">
                  <c:v>-1.9199999999999995</c:v>
                </c:pt>
                <c:pt idx="1006">
                  <c:v>-1.9199999999999995</c:v>
                </c:pt>
                <c:pt idx="1007">
                  <c:v>-1.9799999999999998</c:v>
                </c:pt>
                <c:pt idx="1008">
                  <c:v>-2.16</c:v>
                </c:pt>
                <c:pt idx="1009">
                  <c:v>-1.7400000000000007</c:v>
                </c:pt>
                <c:pt idx="1010">
                  <c:v>-1.7800000000000011</c:v>
                </c:pt>
                <c:pt idx="1011">
                  <c:v>-1.620000000000001</c:v>
                </c:pt>
                <c:pt idx="1012">
                  <c:v>-1.6000000000000008</c:v>
                </c:pt>
                <c:pt idx="1013">
                  <c:v>-1.5000000000000004</c:v>
                </c:pt>
                <c:pt idx="1014">
                  <c:v>-1.5400000000000005</c:v>
                </c:pt>
                <c:pt idx="1015">
                  <c:v>-1.2600000000000009</c:v>
                </c:pt>
                <c:pt idx="1016">
                  <c:v>-1.0800000000000007</c:v>
                </c:pt>
                <c:pt idx="1017">
                  <c:v>-1.3000000000000007</c:v>
                </c:pt>
                <c:pt idx="1018">
                  <c:v>-1.5000000000000007</c:v>
                </c:pt>
                <c:pt idx="1019">
                  <c:v>-1.6600000000000008</c:v>
                </c:pt>
                <c:pt idx="1020">
                  <c:v>-1.9000000000000008</c:v>
                </c:pt>
                <c:pt idx="1021">
                  <c:v>-1.98</c:v>
                </c:pt>
                <c:pt idx="1022">
                  <c:v>-1.8800000000000003</c:v>
                </c:pt>
                <c:pt idx="1023">
                  <c:v>-1.5200000000000007</c:v>
                </c:pt>
                <c:pt idx="1024">
                  <c:v>-1.5800000000000005</c:v>
                </c:pt>
                <c:pt idx="1025">
                  <c:v>-1.6</c:v>
                </c:pt>
                <c:pt idx="1026">
                  <c:v>-1.5400000000000005</c:v>
                </c:pt>
                <c:pt idx="1027">
                  <c:v>-1.2600000000000009</c:v>
                </c:pt>
                <c:pt idx="1028">
                  <c:v>-1.1000000000000008</c:v>
                </c:pt>
                <c:pt idx="1029">
                  <c:v>-1.3800000000000012</c:v>
                </c:pt>
                <c:pt idx="1030">
                  <c:v>-1.3800000000000012</c:v>
                </c:pt>
                <c:pt idx="1031">
                  <c:v>-1.7000000000000006</c:v>
                </c:pt>
                <c:pt idx="1032">
                  <c:v>-1.7200000000000002</c:v>
                </c:pt>
                <c:pt idx="1033">
                  <c:v>-2.0000000000000009</c:v>
                </c:pt>
                <c:pt idx="1034">
                  <c:v>-1.9400000000000006</c:v>
                </c:pt>
                <c:pt idx="1035">
                  <c:v>-2.0400000000000005</c:v>
                </c:pt>
                <c:pt idx="1036">
                  <c:v>-2.180000000000001</c:v>
                </c:pt>
                <c:pt idx="1037">
                  <c:v>-2.2000000000000015</c:v>
                </c:pt>
                <c:pt idx="1038">
                  <c:v>-2.1800000000000006</c:v>
                </c:pt>
                <c:pt idx="1039">
                  <c:v>-2.16</c:v>
                </c:pt>
                <c:pt idx="1040">
                  <c:v>-2.2800000000000002</c:v>
                </c:pt>
                <c:pt idx="1041">
                  <c:v>-2.12</c:v>
                </c:pt>
                <c:pt idx="1042">
                  <c:v>-2.1799999999999997</c:v>
                </c:pt>
                <c:pt idx="1043">
                  <c:v>-1.7600000000000002</c:v>
                </c:pt>
                <c:pt idx="1044">
                  <c:v>-1.4</c:v>
                </c:pt>
                <c:pt idx="1045">
                  <c:v>-0.93999999999999917</c:v>
                </c:pt>
                <c:pt idx="1046">
                  <c:v>-0.99999999999999933</c:v>
                </c:pt>
                <c:pt idx="1047">
                  <c:v>-1.3799999999999997</c:v>
                </c:pt>
                <c:pt idx="1048">
                  <c:v>-1.9</c:v>
                </c:pt>
                <c:pt idx="1049">
                  <c:v>-2.0799999999999996</c:v>
                </c:pt>
                <c:pt idx="1050">
                  <c:v>-1.9600000000000002</c:v>
                </c:pt>
                <c:pt idx="1051">
                  <c:v>-1.6799999999999997</c:v>
                </c:pt>
                <c:pt idx="1052">
                  <c:v>-1.6199999999999997</c:v>
                </c:pt>
                <c:pt idx="1053">
                  <c:v>-1.8399999999999994</c:v>
                </c:pt>
                <c:pt idx="1054">
                  <c:v>-1.5400000000000003</c:v>
                </c:pt>
                <c:pt idx="1055">
                  <c:v>-2.2200000000000006</c:v>
                </c:pt>
                <c:pt idx="1056">
                  <c:v>-2.0000000000000009</c:v>
                </c:pt>
                <c:pt idx="1057">
                  <c:v>-1.7200000000000013</c:v>
                </c:pt>
                <c:pt idx="1058">
                  <c:v>-1.4000000000000015</c:v>
                </c:pt>
                <c:pt idx="1059">
                  <c:v>-1.620000000000001</c:v>
                </c:pt>
                <c:pt idx="1060">
                  <c:v>-1.2600000000000009</c:v>
                </c:pt>
                <c:pt idx="1061">
                  <c:v>-1.2200000000000002</c:v>
                </c:pt>
                <c:pt idx="1062">
                  <c:v>-1.56</c:v>
                </c:pt>
                <c:pt idx="1063">
                  <c:v>-1.4</c:v>
                </c:pt>
                <c:pt idx="1064">
                  <c:v>-1.4600000000000002</c:v>
                </c:pt>
                <c:pt idx="1065">
                  <c:v>-1.5</c:v>
                </c:pt>
                <c:pt idx="1066">
                  <c:v>-2.1000000000000005</c:v>
                </c:pt>
                <c:pt idx="1067">
                  <c:v>-2.0400000000000005</c:v>
                </c:pt>
                <c:pt idx="1068">
                  <c:v>-2.0800000000000005</c:v>
                </c:pt>
                <c:pt idx="1069">
                  <c:v>-2.1800000000000006</c:v>
                </c:pt>
                <c:pt idx="1070">
                  <c:v>-2.2400000000000007</c:v>
                </c:pt>
                <c:pt idx="1071">
                  <c:v>-2.1600000000000006</c:v>
                </c:pt>
                <c:pt idx="1072">
                  <c:v>-1.8600000000000005</c:v>
                </c:pt>
                <c:pt idx="1073">
                  <c:v>-1.600000000000001</c:v>
                </c:pt>
                <c:pt idx="1074">
                  <c:v>-1.4000000000000008</c:v>
                </c:pt>
                <c:pt idx="1075">
                  <c:v>-1.3000000000000007</c:v>
                </c:pt>
                <c:pt idx="1076">
                  <c:v>-1.1400000000000006</c:v>
                </c:pt>
                <c:pt idx="1077">
                  <c:v>-1.4800000000000004</c:v>
                </c:pt>
                <c:pt idx="1078">
                  <c:v>-1.8800000000000003</c:v>
                </c:pt>
                <c:pt idx="1079">
                  <c:v>-1.8800000000000008</c:v>
                </c:pt>
                <c:pt idx="1080">
                  <c:v>-1.9400000000000008</c:v>
                </c:pt>
                <c:pt idx="1081">
                  <c:v>-2.080000000000001</c:v>
                </c:pt>
                <c:pt idx="1082">
                  <c:v>-1.9000000000000008</c:v>
                </c:pt>
                <c:pt idx="1083">
                  <c:v>-1.8400000000000003</c:v>
                </c:pt>
                <c:pt idx="1084">
                  <c:v>-2.2000000000000002</c:v>
                </c:pt>
                <c:pt idx="1085">
                  <c:v>-1.9999999999999996</c:v>
                </c:pt>
                <c:pt idx="1086">
                  <c:v>-1.8999999999999997</c:v>
                </c:pt>
                <c:pt idx="1087">
                  <c:v>-1.9799999999999998</c:v>
                </c:pt>
                <c:pt idx="1088">
                  <c:v>-1.8999999999999997</c:v>
                </c:pt>
                <c:pt idx="1089">
                  <c:v>-1.6</c:v>
                </c:pt>
                <c:pt idx="1090">
                  <c:v>-1.72</c:v>
                </c:pt>
                <c:pt idx="1091">
                  <c:v>-1.8800000000000001</c:v>
                </c:pt>
                <c:pt idx="1092">
                  <c:v>-1.6600000000000006</c:v>
                </c:pt>
                <c:pt idx="1093">
                  <c:v>-1.9600000000000004</c:v>
                </c:pt>
                <c:pt idx="1094">
                  <c:v>-1.9800000000000004</c:v>
                </c:pt>
                <c:pt idx="1095">
                  <c:v>-2.0600000000000005</c:v>
                </c:pt>
                <c:pt idx="1096">
                  <c:v>-1.9000000000000004</c:v>
                </c:pt>
                <c:pt idx="1097">
                  <c:v>-1.9400000000000002</c:v>
                </c:pt>
                <c:pt idx="1098">
                  <c:v>-1.8600000000000005</c:v>
                </c:pt>
                <c:pt idx="1099">
                  <c:v>-1.8200000000000003</c:v>
                </c:pt>
                <c:pt idx="1100">
                  <c:v>-1.9200000000000004</c:v>
                </c:pt>
                <c:pt idx="1101">
                  <c:v>-1.6800000000000002</c:v>
                </c:pt>
                <c:pt idx="1102">
                  <c:v>-1.7400000000000002</c:v>
                </c:pt>
                <c:pt idx="1103">
                  <c:v>-1.7600000000000002</c:v>
                </c:pt>
                <c:pt idx="1104">
                  <c:v>-1.7600000000000002</c:v>
                </c:pt>
                <c:pt idx="1105">
                  <c:v>-1.36</c:v>
                </c:pt>
                <c:pt idx="1106">
                  <c:v>-1.5800000000000005</c:v>
                </c:pt>
                <c:pt idx="1107">
                  <c:v>-1.8800000000000001</c:v>
                </c:pt>
                <c:pt idx="1108">
                  <c:v>-1.5399999999999998</c:v>
                </c:pt>
                <c:pt idx="1109">
                  <c:v>-1.8</c:v>
                </c:pt>
                <c:pt idx="1110">
                  <c:v>-2.0200000000000005</c:v>
                </c:pt>
                <c:pt idx="1111">
                  <c:v>-2.0599999999999996</c:v>
                </c:pt>
                <c:pt idx="1112">
                  <c:v>-1.9199999999999995</c:v>
                </c:pt>
                <c:pt idx="1113">
                  <c:v>-2.2799999999999994</c:v>
                </c:pt>
                <c:pt idx="1114">
                  <c:v>-2.1399999999999992</c:v>
                </c:pt>
                <c:pt idx="1115">
                  <c:v>-2.1599999999999993</c:v>
                </c:pt>
                <c:pt idx="1116">
                  <c:v>-2.2599999999999989</c:v>
                </c:pt>
                <c:pt idx="1117">
                  <c:v>-2.2599999999999993</c:v>
                </c:pt>
                <c:pt idx="1118">
                  <c:v>-2.3399999999999994</c:v>
                </c:pt>
                <c:pt idx="1119">
                  <c:v>-2.1599999999999997</c:v>
                </c:pt>
                <c:pt idx="1120">
                  <c:v>-1.5599999999999994</c:v>
                </c:pt>
                <c:pt idx="1121">
                  <c:v>-1.5999999999999996</c:v>
                </c:pt>
                <c:pt idx="1122">
                  <c:v>-1.6399999999999995</c:v>
                </c:pt>
                <c:pt idx="1123">
                  <c:v>-1.6599999999999997</c:v>
                </c:pt>
                <c:pt idx="1124">
                  <c:v>-1.3799999999999994</c:v>
                </c:pt>
                <c:pt idx="1125">
                  <c:v>-1.7599999999999993</c:v>
                </c:pt>
                <c:pt idx="1126">
                  <c:v>-1.7199999999999995</c:v>
                </c:pt>
                <c:pt idx="1127">
                  <c:v>-1.6599999999999995</c:v>
                </c:pt>
                <c:pt idx="1128">
                  <c:v>-1.1399999999999995</c:v>
                </c:pt>
                <c:pt idx="1129">
                  <c:v>-1.5199999999999996</c:v>
                </c:pt>
                <c:pt idx="1130">
                  <c:v>-1.8799999999999997</c:v>
                </c:pt>
                <c:pt idx="1131">
                  <c:v>-1.9399999999999995</c:v>
                </c:pt>
                <c:pt idx="1132">
                  <c:v>-1.7799999999999998</c:v>
                </c:pt>
                <c:pt idx="1133">
                  <c:v>-2.0799999999999996</c:v>
                </c:pt>
                <c:pt idx="1134">
                  <c:v>-2.2000000000000002</c:v>
                </c:pt>
                <c:pt idx="1135">
                  <c:v>-2.1</c:v>
                </c:pt>
                <c:pt idx="1136">
                  <c:v>-1.9400000000000002</c:v>
                </c:pt>
                <c:pt idx="1137">
                  <c:v>-2.0200000000000005</c:v>
                </c:pt>
                <c:pt idx="1138">
                  <c:v>-1.8400000000000003</c:v>
                </c:pt>
                <c:pt idx="1139">
                  <c:v>-1.9</c:v>
                </c:pt>
                <c:pt idx="1140">
                  <c:v>-1.9599999999999997</c:v>
                </c:pt>
                <c:pt idx="1141">
                  <c:v>-1.9599999999999997</c:v>
                </c:pt>
                <c:pt idx="1142">
                  <c:v>-1.8399999999999999</c:v>
                </c:pt>
                <c:pt idx="1143">
                  <c:v>-1.9999999999999996</c:v>
                </c:pt>
                <c:pt idx="1144">
                  <c:v>-1.5399999999999998</c:v>
                </c:pt>
                <c:pt idx="1145">
                  <c:v>-1.4600000000000002</c:v>
                </c:pt>
                <c:pt idx="1146">
                  <c:v>-1.2399999999999998</c:v>
                </c:pt>
                <c:pt idx="1147">
                  <c:v>-1.7199999999999995</c:v>
                </c:pt>
                <c:pt idx="1148">
                  <c:v>-1.8199999999999998</c:v>
                </c:pt>
                <c:pt idx="1149">
                  <c:v>-2.2199999999999998</c:v>
                </c:pt>
                <c:pt idx="1150">
                  <c:v>-2.3999999999999995</c:v>
                </c:pt>
                <c:pt idx="1151">
                  <c:v>-2.62</c:v>
                </c:pt>
                <c:pt idx="1152">
                  <c:v>-2.2999999999999998</c:v>
                </c:pt>
                <c:pt idx="1153">
                  <c:v>-2.1799999999999997</c:v>
                </c:pt>
                <c:pt idx="1154">
                  <c:v>-1.7999999999999996</c:v>
                </c:pt>
                <c:pt idx="1155">
                  <c:v>-1.52</c:v>
                </c:pt>
                <c:pt idx="1156">
                  <c:v>-1.44</c:v>
                </c:pt>
                <c:pt idx="1157">
                  <c:v>-1.02</c:v>
                </c:pt>
                <c:pt idx="1158">
                  <c:v>-1.02</c:v>
                </c:pt>
                <c:pt idx="1159">
                  <c:v>-1.1999999999999997</c:v>
                </c:pt>
                <c:pt idx="1160">
                  <c:v>-1.0199999999999996</c:v>
                </c:pt>
                <c:pt idx="1161">
                  <c:v>-1.3199999999999996</c:v>
                </c:pt>
                <c:pt idx="1162">
                  <c:v>-1.5599999999999998</c:v>
                </c:pt>
                <c:pt idx="1163">
                  <c:v>-1.78</c:v>
                </c:pt>
                <c:pt idx="1164">
                  <c:v>-2.0000000000000004</c:v>
                </c:pt>
                <c:pt idx="1165">
                  <c:v>-2.06</c:v>
                </c:pt>
                <c:pt idx="1166">
                  <c:v>-1.98</c:v>
                </c:pt>
                <c:pt idx="1167">
                  <c:v>-1.94</c:v>
                </c:pt>
                <c:pt idx="1168">
                  <c:v>-1.5399999999999998</c:v>
                </c:pt>
                <c:pt idx="1169">
                  <c:v>-1.2399999999999998</c:v>
                </c:pt>
                <c:pt idx="1170">
                  <c:v>-1.6</c:v>
                </c:pt>
                <c:pt idx="1171">
                  <c:v>-1.36</c:v>
                </c:pt>
                <c:pt idx="1172">
                  <c:v>-1.42</c:v>
                </c:pt>
                <c:pt idx="1173">
                  <c:v>-1.3399999999999999</c:v>
                </c:pt>
                <c:pt idx="1174">
                  <c:v>-1.64</c:v>
                </c:pt>
                <c:pt idx="1175">
                  <c:v>-1.1600000000000001</c:v>
                </c:pt>
                <c:pt idx="1176">
                  <c:v>-1.06</c:v>
                </c:pt>
                <c:pt idx="1177">
                  <c:v>-1.0200000000000002</c:v>
                </c:pt>
                <c:pt idx="1178">
                  <c:v>-1.2600000000000002</c:v>
                </c:pt>
                <c:pt idx="1179">
                  <c:v>-1.2200000000000002</c:v>
                </c:pt>
                <c:pt idx="1180">
                  <c:v>-2.06</c:v>
                </c:pt>
                <c:pt idx="1181">
                  <c:v>-1.92</c:v>
                </c:pt>
                <c:pt idx="1182">
                  <c:v>-1.7400000000000002</c:v>
                </c:pt>
                <c:pt idx="1183">
                  <c:v>-1.9800000000000004</c:v>
                </c:pt>
                <c:pt idx="1184">
                  <c:v>-1.6600000000000001</c:v>
                </c:pt>
                <c:pt idx="1185">
                  <c:v>-0.88000000000000012</c:v>
                </c:pt>
                <c:pt idx="1186">
                  <c:v>-1.0600000000000005</c:v>
                </c:pt>
                <c:pt idx="1187">
                  <c:v>-1.2000000000000004</c:v>
                </c:pt>
                <c:pt idx="1188">
                  <c:v>-1.06</c:v>
                </c:pt>
                <c:pt idx="1189">
                  <c:v>-1.1800000000000002</c:v>
                </c:pt>
                <c:pt idx="1190">
                  <c:v>-1.3800000000000001</c:v>
                </c:pt>
                <c:pt idx="1191">
                  <c:v>-1.44</c:v>
                </c:pt>
                <c:pt idx="1192">
                  <c:v>-1.4199999999999995</c:v>
                </c:pt>
                <c:pt idx="1193">
                  <c:v>-1.3199999999999996</c:v>
                </c:pt>
                <c:pt idx="1194">
                  <c:v>-1.3599999999999994</c:v>
                </c:pt>
                <c:pt idx="1195">
                  <c:v>-1.2799999999999994</c:v>
                </c:pt>
                <c:pt idx="1196">
                  <c:v>0.40000000000000069</c:v>
                </c:pt>
                <c:pt idx="1197">
                  <c:v>0.24000000000000057</c:v>
                </c:pt>
                <c:pt idx="1198">
                  <c:v>0.1600000000000005</c:v>
                </c:pt>
                <c:pt idx="1199">
                  <c:v>-3.9999999999999501E-2</c:v>
                </c:pt>
                <c:pt idx="1200">
                  <c:v>3.5527136788005011E-16</c:v>
                </c:pt>
                <c:pt idx="1201">
                  <c:v>-1.2399999999999998</c:v>
                </c:pt>
                <c:pt idx="1202">
                  <c:v>-1.3399999999999999</c:v>
                </c:pt>
                <c:pt idx="1203">
                  <c:v>-1.0799999999999996</c:v>
                </c:pt>
                <c:pt idx="1204">
                  <c:v>-1.1399999999999999</c:v>
                </c:pt>
                <c:pt idx="1205">
                  <c:v>-1.28</c:v>
                </c:pt>
                <c:pt idx="1206">
                  <c:v>-1.7399999999999998</c:v>
                </c:pt>
                <c:pt idx="1207">
                  <c:v>-1.5599999999999998</c:v>
                </c:pt>
                <c:pt idx="1208">
                  <c:v>-1.3</c:v>
                </c:pt>
                <c:pt idx="1209">
                  <c:v>-0.78</c:v>
                </c:pt>
                <c:pt idx="1210">
                  <c:v>-0.43999999999999984</c:v>
                </c:pt>
                <c:pt idx="1211">
                  <c:v>-0.55999999999999983</c:v>
                </c:pt>
                <c:pt idx="1212">
                  <c:v>-0.4599999999999998</c:v>
                </c:pt>
                <c:pt idx="1213">
                  <c:v>-1.2799999999999998</c:v>
                </c:pt>
                <c:pt idx="1214">
                  <c:v>-1.1399999999999995</c:v>
                </c:pt>
                <c:pt idx="1215">
                  <c:v>-1.3199999999999996</c:v>
                </c:pt>
                <c:pt idx="1216">
                  <c:v>-1.1199999999999997</c:v>
                </c:pt>
                <c:pt idx="1217">
                  <c:v>-1.0399999999999996</c:v>
                </c:pt>
                <c:pt idx="1218">
                  <c:v>-0.47999999999999937</c:v>
                </c:pt>
                <c:pt idx="1219">
                  <c:v>-0.57999999999999974</c:v>
                </c:pt>
                <c:pt idx="1220">
                  <c:v>-0.71999999999999953</c:v>
                </c:pt>
                <c:pt idx="1221">
                  <c:v>-0.29999999999999966</c:v>
                </c:pt>
                <c:pt idx="1222">
                  <c:v>-0.15999999999999978</c:v>
                </c:pt>
                <c:pt idx="1223">
                  <c:v>-0.46000000000000013</c:v>
                </c:pt>
                <c:pt idx="1224">
                  <c:v>-0.46000000000000013</c:v>
                </c:pt>
                <c:pt idx="1225">
                  <c:v>-0.31999999999999995</c:v>
                </c:pt>
                <c:pt idx="1226">
                  <c:v>-0.5</c:v>
                </c:pt>
                <c:pt idx="1227">
                  <c:v>-0.83999999999999986</c:v>
                </c:pt>
                <c:pt idx="1228">
                  <c:v>-0.67999999999999972</c:v>
                </c:pt>
                <c:pt idx="1229">
                  <c:v>-1.1199999999999997</c:v>
                </c:pt>
                <c:pt idx="1230">
                  <c:v>-1.2799999999999998</c:v>
                </c:pt>
                <c:pt idx="1231">
                  <c:v>-1.3999999999999997</c:v>
                </c:pt>
                <c:pt idx="1232">
                  <c:v>-1.22</c:v>
                </c:pt>
                <c:pt idx="1233">
                  <c:v>-1.3399999999999999</c:v>
                </c:pt>
                <c:pt idx="1234">
                  <c:v>-1.3400000000000003</c:v>
                </c:pt>
                <c:pt idx="1235">
                  <c:v>-0.98000000000000043</c:v>
                </c:pt>
                <c:pt idx="1236">
                  <c:v>-1.0800000000000005</c:v>
                </c:pt>
                <c:pt idx="1237">
                  <c:v>-1.1600000000000006</c:v>
                </c:pt>
                <c:pt idx="1238">
                  <c:v>-1.2600000000000005</c:v>
                </c:pt>
                <c:pt idx="1239">
                  <c:v>-1.0600000000000005</c:v>
                </c:pt>
                <c:pt idx="1240">
                  <c:v>-1.2000000000000004</c:v>
                </c:pt>
                <c:pt idx="1241">
                  <c:v>-1.4000000000000004</c:v>
                </c:pt>
                <c:pt idx="1242">
                  <c:v>-1.4000000000000004</c:v>
                </c:pt>
                <c:pt idx="1243">
                  <c:v>-1.0600000000000005</c:v>
                </c:pt>
                <c:pt idx="1244">
                  <c:v>-0.8</c:v>
                </c:pt>
                <c:pt idx="1245">
                  <c:v>-0.82</c:v>
                </c:pt>
                <c:pt idx="1246">
                  <c:v>-0.3</c:v>
                </c:pt>
                <c:pt idx="1247">
                  <c:v>-0.53999999999999981</c:v>
                </c:pt>
                <c:pt idx="1248">
                  <c:v>-0.6</c:v>
                </c:pt>
                <c:pt idx="1249">
                  <c:v>-0.72</c:v>
                </c:pt>
                <c:pt idx="1250">
                  <c:v>-0.98000000000000009</c:v>
                </c:pt>
                <c:pt idx="1251">
                  <c:v>-0.98000000000000009</c:v>
                </c:pt>
                <c:pt idx="1252">
                  <c:v>-1.1600000000000001</c:v>
                </c:pt>
                <c:pt idx="1253">
                  <c:v>-1.3599999999999999</c:v>
                </c:pt>
                <c:pt idx="1254">
                  <c:v>-1.6200000000000003</c:v>
                </c:pt>
                <c:pt idx="1255">
                  <c:v>-1.6200000000000003</c:v>
                </c:pt>
                <c:pt idx="1256">
                  <c:v>-1.9000000000000004</c:v>
                </c:pt>
                <c:pt idx="1257">
                  <c:v>-1.5200000000000002</c:v>
                </c:pt>
                <c:pt idx="1258">
                  <c:v>-1.3000000000000003</c:v>
                </c:pt>
                <c:pt idx="1259">
                  <c:v>-1.1800000000000002</c:v>
                </c:pt>
                <c:pt idx="1260">
                  <c:v>-1.02</c:v>
                </c:pt>
                <c:pt idx="1261">
                  <c:v>-0.75999999999999979</c:v>
                </c:pt>
                <c:pt idx="1262">
                  <c:v>-0.67999999999999972</c:v>
                </c:pt>
                <c:pt idx="1263">
                  <c:v>-0.55999999999999939</c:v>
                </c:pt>
                <c:pt idx="1264">
                  <c:v>-0.99999999999999967</c:v>
                </c:pt>
                <c:pt idx="1265">
                  <c:v>-0.83999999999999952</c:v>
                </c:pt>
                <c:pt idx="1266">
                  <c:v>-1.44</c:v>
                </c:pt>
                <c:pt idx="1267">
                  <c:v>-1.7999999999999996</c:v>
                </c:pt>
                <c:pt idx="1268">
                  <c:v>-2.04</c:v>
                </c:pt>
                <c:pt idx="1269">
                  <c:v>-1.4600000000000002</c:v>
                </c:pt>
                <c:pt idx="1270">
                  <c:v>-1.4000000000000004</c:v>
                </c:pt>
                <c:pt idx="1271">
                  <c:v>-1.1000000000000001</c:v>
                </c:pt>
                <c:pt idx="1272">
                  <c:v>-0.72000000000000031</c:v>
                </c:pt>
                <c:pt idx="1273">
                  <c:v>-0.64000000000000024</c:v>
                </c:pt>
                <c:pt idx="1274">
                  <c:v>-0.58000000000000007</c:v>
                </c:pt>
                <c:pt idx="1275">
                  <c:v>-0.6399999999999999</c:v>
                </c:pt>
                <c:pt idx="1276">
                  <c:v>-0.64000000000000024</c:v>
                </c:pt>
                <c:pt idx="1277">
                  <c:v>-0.98000000000000009</c:v>
                </c:pt>
                <c:pt idx="1278">
                  <c:v>-0.85999999999999976</c:v>
                </c:pt>
                <c:pt idx="1279">
                  <c:v>-0.97999999999999976</c:v>
                </c:pt>
                <c:pt idx="1280">
                  <c:v>-0.97999999999999976</c:v>
                </c:pt>
                <c:pt idx="1281">
                  <c:v>-0.7999999999999996</c:v>
                </c:pt>
                <c:pt idx="1282">
                  <c:v>-0.37999999999999973</c:v>
                </c:pt>
                <c:pt idx="1283">
                  <c:v>-0.43999999999999984</c:v>
                </c:pt>
                <c:pt idx="1284">
                  <c:v>-0.88000000000000012</c:v>
                </c:pt>
                <c:pt idx="1285">
                  <c:v>-0.98000000000000009</c:v>
                </c:pt>
                <c:pt idx="1286">
                  <c:v>-1.22</c:v>
                </c:pt>
                <c:pt idx="1287">
                  <c:v>-1.3199999999999998</c:v>
                </c:pt>
                <c:pt idx="1288">
                  <c:v>-1.1199999999999999</c:v>
                </c:pt>
                <c:pt idx="1289">
                  <c:v>-0.73999999999999988</c:v>
                </c:pt>
                <c:pt idx="1290">
                  <c:v>-1.08</c:v>
                </c:pt>
                <c:pt idx="1291">
                  <c:v>-0.61999999999999988</c:v>
                </c:pt>
                <c:pt idx="1292">
                  <c:v>-0.6399999999999999</c:v>
                </c:pt>
                <c:pt idx="1293">
                  <c:v>-0.7999999999999996</c:v>
                </c:pt>
                <c:pt idx="1294">
                  <c:v>-0.9199999999999996</c:v>
                </c:pt>
                <c:pt idx="1295">
                  <c:v>-0.71999999999999953</c:v>
                </c:pt>
                <c:pt idx="1296">
                  <c:v>-1.1399999999999995</c:v>
                </c:pt>
                <c:pt idx="1297">
                  <c:v>-1.1399999999999999</c:v>
                </c:pt>
                <c:pt idx="1298">
                  <c:v>-1.1000000000000001</c:v>
                </c:pt>
                <c:pt idx="1299">
                  <c:v>-1.2</c:v>
                </c:pt>
                <c:pt idx="1300">
                  <c:v>-1.1199999999999999</c:v>
                </c:pt>
                <c:pt idx="1301">
                  <c:v>-0.98000000000000009</c:v>
                </c:pt>
                <c:pt idx="1302">
                  <c:v>-0.9199999999999996</c:v>
                </c:pt>
                <c:pt idx="1303">
                  <c:v>-1.3599999999999994</c:v>
                </c:pt>
                <c:pt idx="1304">
                  <c:v>-1.2999999999999996</c:v>
                </c:pt>
                <c:pt idx="1305">
                  <c:v>-1.7999999999999996</c:v>
                </c:pt>
                <c:pt idx="1306">
                  <c:v>-1.8599999999999999</c:v>
                </c:pt>
                <c:pt idx="1307">
                  <c:v>-2.1599999999999997</c:v>
                </c:pt>
                <c:pt idx="1308">
                  <c:v>-1.8</c:v>
                </c:pt>
                <c:pt idx="1309">
                  <c:v>-1.8199999999999998</c:v>
                </c:pt>
                <c:pt idx="1310">
                  <c:v>-1.3200000000000003</c:v>
                </c:pt>
                <c:pt idx="1311">
                  <c:v>-1.5000000000000004</c:v>
                </c:pt>
                <c:pt idx="1312">
                  <c:v>-1.6400000000000006</c:v>
                </c:pt>
                <c:pt idx="1313">
                  <c:v>-1.640000000000001</c:v>
                </c:pt>
                <c:pt idx="1314">
                  <c:v>-1.4400000000000013</c:v>
                </c:pt>
                <c:pt idx="1315">
                  <c:v>-1.7400000000000009</c:v>
                </c:pt>
                <c:pt idx="1316">
                  <c:v>-1.3000000000000007</c:v>
                </c:pt>
                <c:pt idx="1317">
                  <c:v>-0.98000000000000076</c:v>
                </c:pt>
                <c:pt idx="1318">
                  <c:v>-1.02</c:v>
                </c:pt>
                <c:pt idx="1319">
                  <c:v>-1.0199999999999991</c:v>
                </c:pt>
                <c:pt idx="1320">
                  <c:v>-1.079999999999999</c:v>
                </c:pt>
                <c:pt idx="1321">
                  <c:v>-1.7399999999999991</c:v>
                </c:pt>
                <c:pt idx="1322">
                  <c:v>-1.9199999999999988</c:v>
                </c:pt>
                <c:pt idx="1323">
                  <c:v>-2.0999999999999992</c:v>
                </c:pt>
                <c:pt idx="1324">
                  <c:v>-2.3199999999999994</c:v>
                </c:pt>
                <c:pt idx="1325">
                  <c:v>-2.4</c:v>
                </c:pt>
                <c:pt idx="1326">
                  <c:v>-2.2399999999999998</c:v>
                </c:pt>
                <c:pt idx="1327">
                  <c:v>-2.3200000000000003</c:v>
                </c:pt>
                <c:pt idx="1328">
                  <c:v>-2.38</c:v>
                </c:pt>
                <c:pt idx="1329">
                  <c:v>-2.54</c:v>
                </c:pt>
                <c:pt idx="1330">
                  <c:v>-2.1</c:v>
                </c:pt>
                <c:pt idx="1331">
                  <c:v>-1.6</c:v>
                </c:pt>
                <c:pt idx="1332">
                  <c:v>-1.2399999999999998</c:v>
                </c:pt>
                <c:pt idx="1333">
                  <c:v>-1.1200000000000003</c:v>
                </c:pt>
                <c:pt idx="1334">
                  <c:v>-0.7</c:v>
                </c:pt>
                <c:pt idx="1335">
                  <c:v>-0.77999999999999969</c:v>
                </c:pt>
                <c:pt idx="1336">
                  <c:v>-1.1799999999999997</c:v>
                </c:pt>
                <c:pt idx="1337">
                  <c:v>-1.6199999999999997</c:v>
                </c:pt>
                <c:pt idx="1338">
                  <c:v>-1.4600000000000002</c:v>
                </c:pt>
                <c:pt idx="1339">
                  <c:v>-1.56</c:v>
                </c:pt>
                <c:pt idx="1340">
                  <c:v>-1.5800000000000005</c:v>
                </c:pt>
                <c:pt idx="1341">
                  <c:v>-1.4800000000000004</c:v>
                </c:pt>
                <c:pt idx="1342">
                  <c:v>-1.0800000000000005</c:v>
                </c:pt>
                <c:pt idx="1343">
                  <c:v>-1.1000000000000001</c:v>
                </c:pt>
                <c:pt idx="1344">
                  <c:v>-1.4200000000000004</c:v>
                </c:pt>
                <c:pt idx="1345">
                  <c:v>-1.0399999999999998</c:v>
                </c:pt>
                <c:pt idx="1346">
                  <c:v>-1</c:v>
                </c:pt>
                <c:pt idx="1347">
                  <c:v>-1.3200000000000003</c:v>
                </c:pt>
                <c:pt idx="1348">
                  <c:v>-1.2200000000000002</c:v>
                </c:pt>
                <c:pt idx="1349">
                  <c:v>-0.8600000000000001</c:v>
                </c:pt>
                <c:pt idx="1350">
                  <c:v>-1.2600000000000002</c:v>
                </c:pt>
                <c:pt idx="1351">
                  <c:v>-1.0399999999999998</c:v>
                </c:pt>
                <c:pt idx="1352">
                  <c:v>-0.67999999999999972</c:v>
                </c:pt>
                <c:pt idx="1353">
                  <c:v>-0.5</c:v>
                </c:pt>
                <c:pt idx="1354">
                  <c:v>-0.6</c:v>
                </c:pt>
                <c:pt idx="1355">
                  <c:v>-0.96000000000000019</c:v>
                </c:pt>
                <c:pt idx="1356">
                  <c:v>-0.94000000000000061</c:v>
                </c:pt>
                <c:pt idx="1357">
                  <c:v>-1.1200000000000003</c:v>
                </c:pt>
                <c:pt idx="1358">
                  <c:v>-1.3800000000000003</c:v>
                </c:pt>
                <c:pt idx="1359">
                  <c:v>-1.4600000000000009</c:v>
                </c:pt>
                <c:pt idx="1360">
                  <c:v>-1.0000000000000013</c:v>
                </c:pt>
                <c:pt idx="1361">
                  <c:v>-1.2800000000000011</c:v>
                </c:pt>
                <c:pt idx="1362">
                  <c:v>-1.5800000000000012</c:v>
                </c:pt>
                <c:pt idx="1363">
                  <c:v>-1.7600000000000009</c:v>
                </c:pt>
                <c:pt idx="1364">
                  <c:v>-1.56</c:v>
                </c:pt>
                <c:pt idx="1365">
                  <c:v>-1.4599999999999995</c:v>
                </c:pt>
                <c:pt idx="1366">
                  <c:v>-1.6799999999999997</c:v>
                </c:pt>
                <c:pt idx="1367">
                  <c:v>-1.4</c:v>
                </c:pt>
                <c:pt idx="1368">
                  <c:v>-1.48</c:v>
                </c:pt>
                <c:pt idx="1369">
                  <c:v>-1.3800000000000003</c:v>
                </c:pt>
                <c:pt idx="1370">
                  <c:v>-1.6200000000000003</c:v>
                </c:pt>
                <c:pt idx="1371">
                  <c:v>-1.5999999999999996</c:v>
                </c:pt>
                <c:pt idx="1372">
                  <c:v>-1.6199999999999999</c:v>
                </c:pt>
                <c:pt idx="1373">
                  <c:v>-1.6199999999999997</c:v>
                </c:pt>
                <c:pt idx="1374">
                  <c:v>-1.9399999999999995</c:v>
                </c:pt>
                <c:pt idx="1375">
                  <c:v>-2.0999999999999996</c:v>
                </c:pt>
                <c:pt idx="1376">
                  <c:v>-1.7599999999999998</c:v>
                </c:pt>
                <c:pt idx="1377">
                  <c:v>-1.5199999999999991</c:v>
                </c:pt>
                <c:pt idx="1378">
                  <c:v>-1.2799999999999994</c:v>
                </c:pt>
                <c:pt idx="1379">
                  <c:v>-1.4799999999999998</c:v>
                </c:pt>
                <c:pt idx="1380">
                  <c:v>-1.2</c:v>
                </c:pt>
                <c:pt idx="1381">
                  <c:v>-1.6800000000000004</c:v>
                </c:pt>
                <c:pt idx="1382">
                  <c:v>-1.6600000000000008</c:v>
                </c:pt>
                <c:pt idx="1383">
                  <c:v>-1.4400000000000006</c:v>
                </c:pt>
                <c:pt idx="1384">
                  <c:v>-0.8</c:v>
                </c:pt>
                <c:pt idx="1385">
                  <c:v>-0.83999999999999986</c:v>
                </c:pt>
                <c:pt idx="1386">
                  <c:v>-0.65999999999999948</c:v>
                </c:pt>
                <c:pt idx="1387">
                  <c:v>-0.77999999999999969</c:v>
                </c:pt>
                <c:pt idx="1388">
                  <c:v>-1.2999999999999996</c:v>
                </c:pt>
                <c:pt idx="1389">
                  <c:v>-1.5199999999999996</c:v>
                </c:pt>
                <c:pt idx="1390">
                  <c:v>-1.5999999999999992</c:v>
                </c:pt>
                <c:pt idx="1391">
                  <c:v>-1.4599999999999995</c:v>
                </c:pt>
                <c:pt idx="1392">
                  <c:v>-1.9599999999999986</c:v>
                </c:pt>
                <c:pt idx="1393">
                  <c:v>-1.7199999999999993</c:v>
                </c:pt>
                <c:pt idx="1394">
                  <c:v>-1.5799999999999996</c:v>
                </c:pt>
                <c:pt idx="1395">
                  <c:v>-1.48</c:v>
                </c:pt>
                <c:pt idx="1396">
                  <c:v>-1.56</c:v>
                </c:pt>
                <c:pt idx="1397">
                  <c:v>-1.3400000000000003</c:v>
                </c:pt>
                <c:pt idx="1398">
                  <c:v>-1.56</c:v>
                </c:pt>
                <c:pt idx="1399">
                  <c:v>-1.9799999999999998</c:v>
                </c:pt>
                <c:pt idx="1400">
                  <c:v>-2.0199999999999996</c:v>
                </c:pt>
                <c:pt idx="1401">
                  <c:v>-2.0199999999999996</c:v>
                </c:pt>
                <c:pt idx="1402">
                  <c:v>-1.8799999999999997</c:v>
                </c:pt>
                <c:pt idx="1403">
                  <c:v>-1.4999999999999996</c:v>
                </c:pt>
                <c:pt idx="1404">
                  <c:v>-1.08</c:v>
                </c:pt>
                <c:pt idx="1405">
                  <c:v>-1.1800000000000002</c:v>
                </c:pt>
                <c:pt idx="1406">
                  <c:v>-1.0399999999999996</c:v>
                </c:pt>
                <c:pt idx="1407">
                  <c:v>-1.2799999999999994</c:v>
                </c:pt>
                <c:pt idx="1408">
                  <c:v>-1.2599999999999998</c:v>
                </c:pt>
                <c:pt idx="1409">
                  <c:v>-1.6399999999999995</c:v>
                </c:pt>
                <c:pt idx="1410">
                  <c:v>-1.3199999999999996</c:v>
                </c:pt>
                <c:pt idx="1411">
                  <c:v>-1.7600000000000002</c:v>
                </c:pt>
                <c:pt idx="1412">
                  <c:v>-1.72</c:v>
                </c:pt>
                <c:pt idx="1413">
                  <c:v>-2.0399999999999996</c:v>
                </c:pt>
                <c:pt idx="1414">
                  <c:v>-2.1999999999999993</c:v>
                </c:pt>
                <c:pt idx="1415">
                  <c:v>-2.3999999999999995</c:v>
                </c:pt>
                <c:pt idx="1416">
                  <c:v>-2.5199999999999987</c:v>
                </c:pt>
                <c:pt idx="1417">
                  <c:v>-2.3399999999999994</c:v>
                </c:pt>
                <c:pt idx="1418">
                  <c:v>-2.4399999999999995</c:v>
                </c:pt>
                <c:pt idx="1419">
                  <c:v>-2.3199999999999998</c:v>
                </c:pt>
                <c:pt idx="1420">
                  <c:v>-2.4799999999999995</c:v>
                </c:pt>
                <c:pt idx="1421">
                  <c:v>-2.38</c:v>
                </c:pt>
                <c:pt idx="1422">
                  <c:v>-2.3999999999999995</c:v>
                </c:pt>
                <c:pt idx="1423">
                  <c:v>-2.3399999999999994</c:v>
                </c:pt>
                <c:pt idx="1424">
                  <c:v>-2.3999999999999995</c:v>
                </c:pt>
                <c:pt idx="1425">
                  <c:v>-2.2999999999999998</c:v>
                </c:pt>
                <c:pt idx="1426">
                  <c:v>-2.08</c:v>
                </c:pt>
                <c:pt idx="1427">
                  <c:v>-1.8600000000000005</c:v>
                </c:pt>
                <c:pt idx="1428">
                  <c:v>-2.0200000000000005</c:v>
                </c:pt>
                <c:pt idx="1429">
                  <c:v>-1.8400000000000003</c:v>
                </c:pt>
                <c:pt idx="1430">
                  <c:v>-1.9800000000000004</c:v>
                </c:pt>
                <c:pt idx="1431">
                  <c:v>-2.16</c:v>
                </c:pt>
                <c:pt idx="1432">
                  <c:v>-2.5799999999999992</c:v>
                </c:pt>
                <c:pt idx="1433">
                  <c:v>-2.2799999999999989</c:v>
                </c:pt>
                <c:pt idx="1434">
                  <c:v>-2.5999999999999992</c:v>
                </c:pt>
                <c:pt idx="1435">
                  <c:v>-2.5199999999999996</c:v>
                </c:pt>
                <c:pt idx="1436">
                  <c:v>-2.4</c:v>
                </c:pt>
                <c:pt idx="1437">
                  <c:v>-2.5200000000000005</c:v>
                </c:pt>
                <c:pt idx="1438">
                  <c:v>-2.6800000000000006</c:v>
                </c:pt>
                <c:pt idx="1439">
                  <c:v>-2.5200000000000005</c:v>
                </c:pt>
                <c:pt idx="1440">
                  <c:v>-2.5599999999999996</c:v>
                </c:pt>
                <c:pt idx="1441">
                  <c:v>-2.5999999999999992</c:v>
                </c:pt>
                <c:pt idx="1442">
                  <c:v>-2.5799999999999996</c:v>
                </c:pt>
                <c:pt idx="1443">
                  <c:v>-2.6199999999999997</c:v>
                </c:pt>
                <c:pt idx="1444">
                  <c:v>-2.7199999999999998</c:v>
                </c:pt>
                <c:pt idx="1445">
                  <c:v>-2.9199999999999995</c:v>
                </c:pt>
                <c:pt idx="1446">
                  <c:v>-3.28</c:v>
                </c:pt>
                <c:pt idx="1447">
                  <c:v>-3.56</c:v>
                </c:pt>
                <c:pt idx="1448">
                  <c:v>-4.0999999999999996</c:v>
                </c:pt>
                <c:pt idx="1449">
                  <c:v>-4.8600000000000003</c:v>
                </c:pt>
                <c:pt idx="1450">
                  <c:v>-5.6000000000000005</c:v>
                </c:pt>
                <c:pt idx="1451">
                  <c:v>-6.4800000000000013</c:v>
                </c:pt>
                <c:pt idx="1452">
                  <c:v>-6.94</c:v>
                </c:pt>
                <c:pt idx="1453">
                  <c:v>-7.3400000000000007</c:v>
                </c:pt>
                <c:pt idx="1454">
                  <c:v>-7.3200000000000021</c:v>
                </c:pt>
                <c:pt idx="1455">
                  <c:v>-6.9800000000000013</c:v>
                </c:pt>
                <c:pt idx="1456">
                  <c:v>-6.3400000000000007</c:v>
                </c:pt>
                <c:pt idx="1457">
                  <c:v>-6.1800000000000006</c:v>
                </c:pt>
                <c:pt idx="1458">
                  <c:v>-6.28</c:v>
                </c:pt>
                <c:pt idx="1459">
                  <c:v>-6.32</c:v>
                </c:pt>
                <c:pt idx="1460">
                  <c:v>-6.8600000000000012</c:v>
                </c:pt>
                <c:pt idx="1461">
                  <c:v>-6.8400000000000016</c:v>
                </c:pt>
                <c:pt idx="1462">
                  <c:v>-6.9000000000000012</c:v>
                </c:pt>
                <c:pt idx="1463">
                  <c:v>-6.7200000000000015</c:v>
                </c:pt>
                <c:pt idx="1464">
                  <c:v>-6.900000000000003</c:v>
                </c:pt>
                <c:pt idx="1465">
                  <c:v>-6.6800000000000024</c:v>
                </c:pt>
                <c:pt idx="1466">
                  <c:v>-6.7800000000000011</c:v>
                </c:pt>
                <c:pt idx="1467">
                  <c:v>-6.5000000000000018</c:v>
                </c:pt>
                <c:pt idx="1468">
                  <c:v>-6.2200000000000015</c:v>
                </c:pt>
                <c:pt idx="1469">
                  <c:v>-5.6000000000000014</c:v>
                </c:pt>
                <c:pt idx="1470">
                  <c:v>-5.0400000000000009</c:v>
                </c:pt>
                <c:pt idx="1471">
                  <c:v>-5.0399999999999991</c:v>
                </c:pt>
                <c:pt idx="1472">
                  <c:v>-4.3599999999999994</c:v>
                </c:pt>
                <c:pt idx="1473">
                  <c:v>-3.9799999999999982</c:v>
                </c:pt>
                <c:pt idx="1474">
                  <c:v>-3.6999999999999971</c:v>
                </c:pt>
                <c:pt idx="1475">
                  <c:v>-2.919999999999999</c:v>
                </c:pt>
                <c:pt idx="1476">
                  <c:v>-2.6400000000000006</c:v>
                </c:pt>
                <c:pt idx="1477">
                  <c:v>-2.9</c:v>
                </c:pt>
                <c:pt idx="1478">
                  <c:v>-2.8799999999999981</c:v>
                </c:pt>
                <c:pt idx="1479">
                  <c:v>-2.7199999999999989</c:v>
                </c:pt>
                <c:pt idx="1480">
                  <c:v>-3.2199999999999989</c:v>
                </c:pt>
                <c:pt idx="1481">
                  <c:v>-2.8399999999999976</c:v>
                </c:pt>
                <c:pt idx="1482">
                  <c:v>-2.6399999999999979</c:v>
                </c:pt>
                <c:pt idx="1483">
                  <c:v>-2.4800000000000013</c:v>
                </c:pt>
                <c:pt idx="1484">
                  <c:v>-2.8800000000000012</c:v>
                </c:pt>
                <c:pt idx="1485">
                  <c:v>-2.6200000000000019</c:v>
                </c:pt>
                <c:pt idx="1486">
                  <c:v>-2.4400000000000035</c:v>
                </c:pt>
                <c:pt idx="1487">
                  <c:v>-2.3400000000000034</c:v>
                </c:pt>
                <c:pt idx="1488">
                  <c:v>-2.2200000000000015</c:v>
                </c:pt>
                <c:pt idx="1489">
                  <c:v>-1.3599999999999994</c:v>
                </c:pt>
                <c:pt idx="1490">
                  <c:v>-1.1999999999999971</c:v>
                </c:pt>
                <c:pt idx="1491">
                  <c:v>-1.2399999999999978</c:v>
                </c:pt>
                <c:pt idx="1492">
                  <c:v>-1.1399999999999977</c:v>
                </c:pt>
                <c:pt idx="1493">
                  <c:v>-0.99999999999999711</c:v>
                </c:pt>
                <c:pt idx="1494">
                  <c:v>-1.2800000000000011</c:v>
                </c:pt>
                <c:pt idx="1495">
                  <c:v>-1.2400000000000007</c:v>
                </c:pt>
                <c:pt idx="1496">
                  <c:v>-1.2200000000000017</c:v>
                </c:pt>
                <c:pt idx="1497">
                  <c:v>-1.5600000000000023</c:v>
                </c:pt>
                <c:pt idx="1498">
                  <c:v>-1.280000000000004</c:v>
                </c:pt>
                <c:pt idx="1499">
                  <c:v>-1.0200000000000018</c:v>
                </c:pt>
                <c:pt idx="1500">
                  <c:v>-1.1200000000000017</c:v>
                </c:pt>
                <c:pt idx="1501">
                  <c:v>-1.1400000000000006</c:v>
                </c:pt>
                <c:pt idx="1502">
                  <c:v>-0.5</c:v>
                </c:pt>
                <c:pt idx="1503">
                  <c:v>-0.35999999999999943</c:v>
                </c:pt>
                <c:pt idx="1504">
                  <c:v>-0.48000000000000115</c:v>
                </c:pt>
                <c:pt idx="1505">
                  <c:v>-0.50000000000000289</c:v>
                </c:pt>
                <c:pt idx="1506">
                  <c:v>-0.26000000000000228</c:v>
                </c:pt>
                <c:pt idx="1507">
                  <c:v>-0.66000000000000225</c:v>
                </c:pt>
                <c:pt idx="1508">
                  <c:v>-1.1200000000000017</c:v>
                </c:pt>
                <c:pt idx="1509">
                  <c:v>-1.0200000000000018</c:v>
                </c:pt>
                <c:pt idx="1510">
                  <c:v>-1.1600000000000024</c:v>
                </c:pt>
                <c:pt idx="1511">
                  <c:v>-1.4800000000000011</c:v>
                </c:pt>
                <c:pt idx="1512">
                  <c:v>-1.6000000000000028</c:v>
                </c:pt>
                <c:pt idx="1513">
                  <c:v>-1.3200000000000016</c:v>
                </c:pt>
                <c:pt idx="1514">
                  <c:v>-1.680000000000001</c:v>
                </c:pt>
                <c:pt idx="1515">
                  <c:v>-1.9</c:v>
                </c:pt>
                <c:pt idx="1516">
                  <c:v>-2.0199999999999987</c:v>
                </c:pt>
                <c:pt idx="1517">
                  <c:v>-1.819999999999999</c:v>
                </c:pt>
                <c:pt idx="1518">
                  <c:v>-1.9</c:v>
                </c:pt>
                <c:pt idx="1519">
                  <c:v>-1.7800000000000011</c:v>
                </c:pt>
                <c:pt idx="1520">
                  <c:v>-1.680000000000001</c:v>
                </c:pt>
                <c:pt idx="1521">
                  <c:v>-1.3000000000000029</c:v>
                </c:pt>
                <c:pt idx="1522">
                  <c:v>-1.3800000000000012</c:v>
                </c:pt>
                <c:pt idx="1523">
                  <c:v>-1.680000000000001</c:v>
                </c:pt>
                <c:pt idx="1524">
                  <c:v>-1.7800000000000011</c:v>
                </c:pt>
                <c:pt idx="1525">
                  <c:v>-1.6200000000000017</c:v>
                </c:pt>
                <c:pt idx="1526">
                  <c:v>-1.6000000000000028</c:v>
                </c:pt>
                <c:pt idx="1527">
                  <c:v>-1.3800000000000012</c:v>
                </c:pt>
                <c:pt idx="1528">
                  <c:v>-1.0200000000000018</c:v>
                </c:pt>
                <c:pt idx="1529">
                  <c:v>-0.85999999999999943</c:v>
                </c:pt>
                <c:pt idx="1530">
                  <c:v>-0.97999999999999832</c:v>
                </c:pt>
                <c:pt idx="1531">
                  <c:v>-1.0399999999999978</c:v>
                </c:pt>
                <c:pt idx="1532">
                  <c:v>-1.4</c:v>
                </c:pt>
                <c:pt idx="1533">
                  <c:v>-1.5999999999999972</c:v>
                </c:pt>
                <c:pt idx="1534">
                  <c:v>-1.7599999999999993</c:v>
                </c:pt>
                <c:pt idx="1535">
                  <c:v>-1.6400000000000006</c:v>
                </c:pt>
                <c:pt idx="1536">
                  <c:v>-1.4</c:v>
                </c:pt>
                <c:pt idx="1537">
                  <c:v>-1.0800000000000012</c:v>
                </c:pt>
                <c:pt idx="1538">
                  <c:v>-0.78000000000000114</c:v>
                </c:pt>
                <c:pt idx="1539">
                  <c:v>-0.34000000000000058</c:v>
                </c:pt>
                <c:pt idx="1540">
                  <c:v>4.000000000000057E-2</c:v>
                </c:pt>
                <c:pt idx="1541">
                  <c:v>0.48000000000000115</c:v>
                </c:pt>
                <c:pt idx="1542">
                  <c:v>0.52000000000000168</c:v>
                </c:pt>
                <c:pt idx="1543">
                  <c:v>0.45999999999999941</c:v>
                </c:pt>
                <c:pt idx="1544">
                  <c:v>0.58000000000000118</c:v>
                </c:pt>
                <c:pt idx="1545">
                  <c:v>0.57999999999999829</c:v>
                </c:pt>
                <c:pt idx="1546">
                  <c:v>0.57999999999999829</c:v>
                </c:pt>
                <c:pt idx="1547">
                  <c:v>0.75999999999999945</c:v>
                </c:pt>
                <c:pt idx="1548">
                  <c:v>0.64000000000000057</c:v>
                </c:pt>
                <c:pt idx="1549">
                  <c:v>0.6</c:v>
                </c:pt>
                <c:pt idx="1550">
                  <c:v>0.76000000000000223</c:v>
                </c:pt>
                <c:pt idx="1551">
                  <c:v>0.40000000000000285</c:v>
                </c:pt>
                <c:pt idx="1552">
                  <c:v>0.48000000000000398</c:v>
                </c:pt>
                <c:pt idx="1553">
                  <c:v>0.50000000000000289</c:v>
                </c:pt>
                <c:pt idx="1554">
                  <c:v>0.30000000000000282</c:v>
                </c:pt>
                <c:pt idx="1555">
                  <c:v>0.2</c:v>
                </c:pt>
                <c:pt idx="1556">
                  <c:v>1.9999999999998862E-2</c:v>
                </c:pt>
                <c:pt idx="1557">
                  <c:v>-0.18000000000000113</c:v>
                </c:pt>
                <c:pt idx="1558">
                  <c:v>3.9999999999997725E-2</c:v>
                </c:pt>
                <c:pt idx="1559">
                  <c:v>-0.26000000000000228</c:v>
                </c:pt>
                <c:pt idx="1560">
                  <c:v>-0.47999999999999832</c:v>
                </c:pt>
                <c:pt idx="1561">
                  <c:v>-0.19999999999999715</c:v>
                </c:pt>
                <c:pt idx="1562">
                  <c:v>-0.33999999999999775</c:v>
                </c:pt>
                <c:pt idx="1563">
                  <c:v>-0.33999999999999486</c:v>
                </c:pt>
                <c:pt idx="1564">
                  <c:v>0.20000000000000284</c:v>
                </c:pt>
                <c:pt idx="1565">
                  <c:v>0.66000000000000225</c:v>
                </c:pt>
                <c:pt idx="1566">
                  <c:v>1.2000000000000028</c:v>
                </c:pt>
                <c:pt idx="1567">
                  <c:v>1.7000000000000028</c:v>
                </c:pt>
                <c:pt idx="1568">
                  <c:v>1.8800000000000012</c:v>
                </c:pt>
                <c:pt idx="1569">
                  <c:v>2.3400000000000034</c:v>
                </c:pt>
                <c:pt idx="1570">
                  <c:v>2.6</c:v>
                </c:pt>
                <c:pt idx="1571">
                  <c:v>2.7799999999999985</c:v>
                </c:pt>
                <c:pt idx="1572">
                  <c:v>3.0999999999999988</c:v>
                </c:pt>
                <c:pt idx="1573">
                  <c:v>3.5799999999999996</c:v>
                </c:pt>
                <c:pt idx="1574">
                  <c:v>3.9400000000000004</c:v>
                </c:pt>
                <c:pt idx="1575">
                  <c:v>4.2200000000000033</c:v>
                </c:pt>
                <c:pt idx="1576">
                  <c:v>3.9800000000000026</c:v>
                </c:pt>
                <c:pt idx="1577">
                  <c:v>4.5000000000000018</c:v>
                </c:pt>
                <c:pt idx="1578">
                  <c:v>4.6400000000000006</c:v>
                </c:pt>
                <c:pt idx="1579">
                  <c:v>4.2799999999999994</c:v>
                </c:pt>
                <c:pt idx="1580">
                  <c:v>3.9799999999999995</c:v>
                </c:pt>
                <c:pt idx="1581">
                  <c:v>4.0400000000000009</c:v>
                </c:pt>
                <c:pt idx="1582">
                  <c:v>3.4200000000000004</c:v>
                </c:pt>
                <c:pt idx="1583">
                  <c:v>3.2599999999999993</c:v>
                </c:pt>
                <c:pt idx="1584">
                  <c:v>3.4599999999999995</c:v>
                </c:pt>
                <c:pt idx="1585">
                  <c:v>3.38</c:v>
                </c:pt>
                <c:pt idx="1586">
                  <c:v>3.56</c:v>
                </c:pt>
                <c:pt idx="1587">
                  <c:v>3.4000000000000008</c:v>
                </c:pt>
                <c:pt idx="1588">
                  <c:v>3.280000000000002</c:v>
                </c:pt>
                <c:pt idx="1589">
                  <c:v>3.1000000000000023</c:v>
                </c:pt>
                <c:pt idx="1590">
                  <c:v>3.0800000000000018</c:v>
                </c:pt>
                <c:pt idx="1591">
                  <c:v>2.680000000000001</c:v>
                </c:pt>
                <c:pt idx="1592">
                  <c:v>2.5600000000000009</c:v>
                </c:pt>
                <c:pt idx="1593">
                  <c:v>1.8200000000000003</c:v>
                </c:pt>
                <c:pt idx="1594">
                  <c:v>1.3799999999999997</c:v>
                </c:pt>
                <c:pt idx="1595">
                  <c:v>1.3999999999999992</c:v>
                </c:pt>
                <c:pt idx="1596">
                  <c:v>1.1399999999999992</c:v>
                </c:pt>
                <c:pt idx="1597">
                  <c:v>0.69999999999999929</c:v>
                </c:pt>
                <c:pt idx="1598">
                  <c:v>0.89999999999999925</c:v>
                </c:pt>
                <c:pt idx="1599">
                  <c:v>0.65999999999999948</c:v>
                </c:pt>
                <c:pt idx="1600">
                  <c:v>0.16000000000000014</c:v>
                </c:pt>
                <c:pt idx="1601">
                  <c:v>-5.9999999999999429E-2</c:v>
                </c:pt>
                <c:pt idx="1602">
                  <c:v>-0.21999999999999886</c:v>
                </c:pt>
                <c:pt idx="1603">
                  <c:v>-0.53999999999999848</c:v>
                </c:pt>
                <c:pt idx="1604">
                  <c:v>-0.79999999999999782</c:v>
                </c:pt>
                <c:pt idx="1605">
                  <c:v>-1.1599999999999979</c:v>
                </c:pt>
                <c:pt idx="1606">
                  <c:v>-1.6399999999999983</c:v>
                </c:pt>
                <c:pt idx="1607">
                  <c:v>-1.9399999999999991</c:v>
                </c:pt>
                <c:pt idx="1608">
                  <c:v>-2.3199999999999994</c:v>
                </c:pt>
                <c:pt idx="1609">
                  <c:v>-2.1800000000000006</c:v>
                </c:pt>
                <c:pt idx="1610">
                  <c:v>-2.4200000000000008</c:v>
                </c:pt>
                <c:pt idx="1611">
                  <c:v>-2.1400000000000006</c:v>
                </c:pt>
                <c:pt idx="1612">
                  <c:v>-1.6600000000000008</c:v>
                </c:pt>
                <c:pt idx="1613">
                  <c:v>-1.1400000000000006</c:v>
                </c:pt>
                <c:pt idx="1614">
                  <c:v>-1.3000000000000007</c:v>
                </c:pt>
                <c:pt idx="1615">
                  <c:v>-0.88000000000000045</c:v>
                </c:pt>
                <c:pt idx="1616">
                  <c:v>-0.80000000000000071</c:v>
                </c:pt>
                <c:pt idx="1617">
                  <c:v>-0.93999999999999984</c:v>
                </c:pt>
                <c:pt idx="1618">
                  <c:v>-0.96000000000000019</c:v>
                </c:pt>
                <c:pt idx="1619">
                  <c:v>-0.89999999999999925</c:v>
                </c:pt>
                <c:pt idx="1620">
                  <c:v>-0.9199999999999996</c:v>
                </c:pt>
                <c:pt idx="1621">
                  <c:v>-1.0599999999999998</c:v>
                </c:pt>
                <c:pt idx="1622">
                  <c:v>-0.98000000000000009</c:v>
                </c:pt>
                <c:pt idx="1623">
                  <c:v>-1.1599999999999997</c:v>
                </c:pt>
                <c:pt idx="1624">
                  <c:v>-1.22</c:v>
                </c:pt>
                <c:pt idx="1625">
                  <c:v>-0.89999999999999969</c:v>
                </c:pt>
                <c:pt idx="1626">
                  <c:v>-0.87999999999999967</c:v>
                </c:pt>
                <c:pt idx="1627">
                  <c:v>-1.0399999999999998</c:v>
                </c:pt>
                <c:pt idx="1628">
                  <c:v>-1.1800000000000002</c:v>
                </c:pt>
                <c:pt idx="1629">
                  <c:v>-0.68</c:v>
                </c:pt>
                <c:pt idx="1630">
                  <c:v>-1</c:v>
                </c:pt>
                <c:pt idx="1631">
                  <c:v>-0.87999999999999967</c:v>
                </c:pt>
                <c:pt idx="1632">
                  <c:v>-0.45999999999999941</c:v>
                </c:pt>
                <c:pt idx="1633">
                  <c:v>-0.45999999999999941</c:v>
                </c:pt>
                <c:pt idx="1634">
                  <c:v>-1.0599999999999994</c:v>
                </c:pt>
                <c:pt idx="1635">
                  <c:v>-1.1799999999999997</c:v>
                </c:pt>
                <c:pt idx="1636">
                  <c:v>-1.2599999999999998</c:v>
                </c:pt>
                <c:pt idx="1637">
                  <c:v>-1.4999999999999996</c:v>
                </c:pt>
                <c:pt idx="1638">
                  <c:v>-1.5399999999999996</c:v>
                </c:pt>
                <c:pt idx="1639">
                  <c:v>-1.7199999999999995</c:v>
                </c:pt>
                <c:pt idx="1640">
                  <c:v>-1.8999999999999997</c:v>
                </c:pt>
                <c:pt idx="1641">
                  <c:v>-2.0999999999999996</c:v>
                </c:pt>
                <c:pt idx="1642">
                  <c:v>-2.44</c:v>
                </c:pt>
                <c:pt idx="1643">
                  <c:v>-2.62</c:v>
                </c:pt>
                <c:pt idx="1644">
                  <c:v>-2.6599999999999997</c:v>
                </c:pt>
                <c:pt idx="1645">
                  <c:v>-2.4999999999999996</c:v>
                </c:pt>
                <c:pt idx="1646">
                  <c:v>-2.46</c:v>
                </c:pt>
                <c:pt idx="1647">
                  <c:v>-2.5599999999999996</c:v>
                </c:pt>
                <c:pt idx="1648">
                  <c:v>-2.2599999999999998</c:v>
                </c:pt>
                <c:pt idx="1649">
                  <c:v>-1.86</c:v>
                </c:pt>
                <c:pt idx="1650">
                  <c:v>-1.7</c:v>
                </c:pt>
                <c:pt idx="1651">
                  <c:v>-1.94</c:v>
                </c:pt>
                <c:pt idx="1652">
                  <c:v>-1.6999999999999997</c:v>
                </c:pt>
                <c:pt idx="1653">
                  <c:v>-1.92</c:v>
                </c:pt>
                <c:pt idx="1654">
                  <c:v>-1.8999999999999997</c:v>
                </c:pt>
                <c:pt idx="1655">
                  <c:v>-2.12</c:v>
                </c:pt>
                <c:pt idx="1656">
                  <c:v>-2.2599999999999998</c:v>
                </c:pt>
                <c:pt idx="1657">
                  <c:v>-2.34</c:v>
                </c:pt>
                <c:pt idx="1658">
                  <c:v>-2.3199999999999994</c:v>
                </c:pt>
                <c:pt idx="1659">
                  <c:v>-2.52</c:v>
                </c:pt>
                <c:pt idx="1660">
                  <c:v>-2.68</c:v>
                </c:pt>
                <c:pt idx="1661">
                  <c:v>-2.5200000000000005</c:v>
                </c:pt>
                <c:pt idx="1662">
                  <c:v>-2.2400000000000007</c:v>
                </c:pt>
                <c:pt idx="1663">
                  <c:v>-2.2600000000000007</c:v>
                </c:pt>
                <c:pt idx="1664">
                  <c:v>-2.2600000000000007</c:v>
                </c:pt>
                <c:pt idx="1665">
                  <c:v>-2.34</c:v>
                </c:pt>
                <c:pt idx="1666">
                  <c:v>-2.2799999999999994</c:v>
                </c:pt>
                <c:pt idx="1667">
                  <c:v>-2.6799999999999993</c:v>
                </c:pt>
                <c:pt idx="1668">
                  <c:v>-2.5399999999999996</c:v>
                </c:pt>
                <c:pt idx="1669">
                  <c:v>-2.3199999999999998</c:v>
                </c:pt>
                <c:pt idx="1670">
                  <c:v>-2.3400000000000007</c:v>
                </c:pt>
                <c:pt idx="1671">
                  <c:v>-2.3600000000000008</c:v>
                </c:pt>
                <c:pt idx="1672">
                  <c:v>-2.4400000000000008</c:v>
                </c:pt>
                <c:pt idx="1673">
                  <c:v>-2.3400000000000007</c:v>
                </c:pt>
                <c:pt idx="1674">
                  <c:v>-2.58</c:v>
                </c:pt>
                <c:pt idx="1675">
                  <c:v>-2.2199999999999998</c:v>
                </c:pt>
                <c:pt idx="1676">
                  <c:v>-1.9199999999999995</c:v>
                </c:pt>
                <c:pt idx="1677">
                  <c:v>-1.5399999999999996</c:v>
                </c:pt>
                <c:pt idx="1678">
                  <c:v>-1.3399999999999994</c:v>
                </c:pt>
                <c:pt idx="1679">
                  <c:v>-1.2799999999999998</c:v>
                </c:pt>
                <c:pt idx="1680">
                  <c:v>-1.56</c:v>
                </c:pt>
                <c:pt idx="1681">
                  <c:v>-1.9400000000000002</c:v>
                </c:pt>
                <c:pt idx="1682">
                  <c:v>-1.9800000000000004</c:v>
                </c:pt>
                <c:pt idx="1683">
                  <c:v>-2.0200000000000005</c:v>
                </c:pt>
                <c:pt idx="1684">
                  <c:v>-1.8200000000000007</c:v>
                </c:pt>
                <c:pt idx="1685">
                  <c:v>-1.3200000000000007</c:v>
                </c:pt>
                <c:pt idx="1686">
                  <c:v>-0.9200000000000006</c:v>
                </c:pt>
                <c:pt idx="1687">
                  <c:v>-0.9200000000000006</c:v>
                </c:pt>
                <c:pt idx="1688">
                  <c:v>-1.0200000000000002</c:v>
                </c:pt>
                <c:pt idx="1689">
                  <c:v>-1.2400000000000002</c:v>
                </c:pt>
                <c:pt idx="1690">
                  <c:v>-1.3599999999999999</c:v>
                </c:pt>
                <c:pt idx="1691">
                  <c:v>-1.3999999999999997</c:v>
                </c:pt>
                <c:pt idx="1692">
                  <c:v>-1.5399999999999996</c:v>
                </c:pt>
                <c:pt idx="1693">
                  <c:v>-1.3399999999999999</c:v>
                </c:pt>
                <c:pt idx="1694">
                  <c:v>-1.4</c:v>
                </c:pt>
                <c:pt idx="1695">
                  <c:v>-1.8800000000000001</c:v>
                </c:pt>
                <c:pt idx="1696">
                  <c:v>-1.9</c:v>
                </c:pt>
                <c:pt idx="1697">
                  <c:v>-2.06</c:v>
                </c:pt>
                <c:pt idx="1698">
                  <c:v>-2.5</c:v>
                </c:pt>
                <c:pt idx="1699">
                  <c:v>-2.3600000000000003</c:v>
                </c:pt>
                <c:pt idx="1700">
                  <c:v>-2.48</c:v>
                </c:pt>
                <c:pt idx="1701">
                  <c:v>-2.88</c:v>
                </c:pt>
                <c:pt idx="1702">
                  <c:v>-2.7800000000000002</c:v>
                </c:pt>
                <c:pt idx="1703">
                  <c:v>-2.68</c:v>
                </c:pt>
                <c:pt idx="1704">
                  <c:v>-2.6399999999999997</c:v>
                </c:pt>
                <c:pt idx="1705">
                  <c:v>-2.3400000000000003</c:v>
                </c:pt>
                <c:pt idx="1706">
                  <c:v>-2.1200000000000006</c:v>
                </c:pt>
                <c:pt idx="1707">
                  <c:v>-2.1000000000000005</c:v>
                </c:pt>
                <c:pt idx="1708">
                  <c:v>-2.5000000000000004</c:v>
                </c:pt>
                <c:pt idx="1709">
                  <c:v>-2.64</c:v>
                </c:pt>
                <c:pt idx="1710">
                  <c:v>-2.1</c:v>
                </c:pt>
                <c:pt idx="1711">
                  <c:v>-2.0799999999999996</c:v>
                </c:pt>
                <c:pt idx="1712">
                  <c:v>-1.8399999999999999</c:v>
                </c:pt>
                <c:pt idx="1713">
                  <c:v>-1.5</c:v>
                </c:pt>
                <c:pt idx="1714">
                  <c:v>-1.5400000000000003</c:v>
                </c:pt>
                <c:pt idx="1715">
                  <c:v>-1.9</c:v>
                </c:pt>
                <c:pt idx="1716">
                  <c:v>-1.9600000000000002</c:v>
                </c:pt>
                <c:pt idx="1717">
                  <c:v>-2.16</c:v>
                </c:pt>
                <c:pt idx="1718">
                  <c:v>-2.0200000000000005</c:v>
                </c:pt>
                <c:pt idx="1719">
                  <c:v>-2.04</c:v>
                </c:pt>
                <c:pt idx="1720">
                  <c:v>-2.9400000000000008</c:v>
                </c:pt>
                <c:pt idx="1721">
                  <c:v>-3.1600000000000006</c:v>
                </c:pt>
                <c:pt idx="1722">
                  <c:v>-3.3000000000000007</c:v>
                </c:pt>
                <c:pt idx="1723">
                  <c:v>-3.4600000000000009</c:v>
                </c:pt>
                <c:pt idx="1724">
                  <c:v>-3.8400000000000007</c:v>
                </c:pt>
                <c:pt idx="1725">
                  <c:v>-3.5</c:v>
                </c:pt>
                <c:pt idx="1726">
                  <c:v>-3.9400000000000004</c:v>
                </c:pt>
                <c:pt idx="1727">
                  <c:v>-4.2799999999999994</c:v>
                </c:pt>
                <c:pt idx="1728">
                  <c:v>-4.68</c:v>
                </c:pt>
                <c:pt idx="1729">
                  <c:v>-5.12</c:v>
                </c:pt>
                <c:pt idx="1730">
                  <c:v>-4.9400000000000004</c:v>
                </c:pt>
                <c:pt idx="1731">
                  <c:v>-5.0599999999999996</c:v>
                </c:pt>
                <c:pt idx="1732">
                  <c:v>-5.1800000000000006</c:v>
                </c:pt>
                <c:pt idx="1733">
                  <c:v>-5.3</c:v>
                </c:pt>
                <c:pt idx="1734">
                  <c:v>-5.38</c:v>
                </c:pt>
                <c:pt idx="1735">
                  <c:v>-6.0400000000000009</c:v>
                </c:pt>
                <c:pt idx="1736">
                  <c:v>-6.5</c:v>
                </c:pt>
                <c:pt idx="1737">
                  <c:v>-7.1599999999999993</c:v>
                </c:pt>
                <c:pt idx="1738">
                  <c:v>-7.8</c:v>
                </c:pt>
                <c:pt idx="1739">
                  <c:v>-8.36</c:v>
                </c:pt>
                <c:pt idx="1740">
                  <c:v>-9.0200000000000014</c:v>
                </c:pt>
                <c:pt idx="1741">
                  <c:v>-9.16</c:v>
                </c:pt>
                <c:pt idx="1742">
                  <c:v>-8.9400000000000013</c:v>
                </c:pt>
                <c:pt idx="1743">
                  <c:v>-8.9199999999999982</c:v>
                </c:pt>
                <c:pt idx="1744">
                  <c:v>-8.5799999999999983</c:v>
                </c:pt>
                <c:pt idx="1745">
                  <c:v>-8.42</c:v>
                </c:pt>
                <c:pt idx="1746">
                  <c:v>-8.18</c:v>
                </c:pt>
                <c:pt idx="1747">
                  <c:v>-8.34</c:v>
                </c:pt>
                <c:pt idx="1748">
                  <c:v>-8.24</c:v>
                </c:pt>
                <c:pt idx="1749">
                  <c:v>-8.1800000000000015</c:v>
                </c:pt>
                <c:pt idx="1750">
                  <c:v>-7.8600000000000012</c:v>
                </c:pt>
                <c:pt idx="1751">
                  <c:v>-7.94</c:v>
                </c:pt>
                <c:pt idx="1752">
                  <c:v>-7.9</c:v>
                </c:pt>
                <c:pt idx="1753">
                  <c:v>-8</c:v>
                </c:pt>
                <c:pt idx="1754">
                  <c:v>-8</c:v>
                </c:pt>
                <c:pt idx="1755">
                  <c:v>-7.419999999999999</c:v>
                </c:pt>
                <c:pt idx="1756">
                  <c:v>-6.92</c:v>
                </c:pt>
                <c:pt idx="1757">
                  <c:v>-6.5</c:v>
                </c:pt>
                <c:pt idx="1758">
                  <c:v>-6.1999999999999993</c:v>
                </c:pt>
                <c:pt idx="1759">
                  <c:v>-5.3199999999999985</c:v>
                </c:pt>
                <c:pt idx="1760">
                  <c:v>-4.9799999999999995</c:v>
                </c:pt>
                <c:pt idx="1761">
                  <c:v>-4.54</c:v>
                </c:pt>
                <c:pt idx="1762">
                  <c:v>-3.9599999999999995</c:v>
                </c:pt>
                <c:pt idx="1763">
                  <c:v>-3.2399999999999998</c:v>
                </c:pt>
                <c:pt idx="1764">
                  <c:v>-3.46</c:v>
                </c:pt>
                <c:pt idx="1765">
                  <c:v>-3.4</c:v>
                </c:pt>
                <c:pt idx="1766">
                  <c:v>-3.1999999999999993</c:v>
                </c:pt>
                <c:pt idx="1767">
                  <c:v>-3.3200000000000003</c:v>
                </c:pt>
                <c:pt idx="1768">
                  <c:v>-3.3400000000000007</c:v>
                </c:pt>
                <c:pt idx="1769">
                  <c:v>-2.8400000000000007</c:v>
                </c:pt>
                <c:pt idx="1770">
                  <c:v>-2.72</c:v>
                </c:pt>
                <c:pt idx="1771">
                  <c:v>-2.4800000000000013</c:v>
                </c:pt>
                <c:pt idx="1772">
                  <c:v>-2.1800000000000006</c:v>
                </c:pt>
                <c:pt idx="1773">
                  <c:v>-1.9600000000000002</c:v>
                </c:pt>
                <c:pt idx="1774">
                  <c:v>-1.6200000000000003</c:v>
                </c:pt>
                <c:pt idx="1775">
                  <c:v>-1.6800000000000004</c:v>
                </c:pt>
                <c:pt idx="1776">
                  <c:v>-1.9800000000000004</c:v>
                </c:pt>
                <c:pt idx="1777">
                  <c:v>-2.0200000000000009</c:v>
                </c:pt>
                <c:pt idx="1778">
                  <c:v>-1.9400000000000013</c:v>
                </c:pt>
                <c:pt idx="1779">
                  <c:v>-2.2000000000000015</c:v>
                </c:pt>
                <c:pt idx="1780">
                  <c:v>-2.2000000000000015</c:v>
                </c:pt>
                <c:pt idx="1781">
                  <c:v>-1.8000000000000014</c:v>
                </c:pt>
                <c:pt idx="1782">
                  <c:v>-1.6000000000000008</c:v>
                </c:pt>
                <c:pt idx="1783">
                  <c:v>-1.7000000000000006</c:v>
                </c:pt>
                <c:pt idx="1784">
                  <c:v>-1.8200000000000003</c:v>
                </c:pt>
                <c:pt idx="1785">
                  <c:v>-1.9600000000000002</c:v>
                </c:pt>
                <c:pt idx="1786">
                  <c:v>-1.7</c:v>
                </c:pt>
                <c:pt idx="1787">
                  <c:v>-1.9400000000000006</c:v>
                </c:pt>
                <c:pt idx="1788">
                  <c:v>-1.6799999999999997</c:v>
                </c:pt>
                <c:pt idx="1789">
                  <c:v>-1.3399999999999999</c:v>
                </c:pt>
                <c:pt idx="1790">
                  <c:v>-0.87999999999999967</c:v>
                </c:pt>
                <c:pt idx="1791">
                  <c:v>-1.5799999999999996</c:v>
                </c:pt>
                <c:pt idx="1792">
                  <c:v>-1.6</c:v>
                </c:pt>
                <c:pt idx="1793">
                  <c:v>-2.0600000000000009</c:v>
                </c:pt>
                <c:pt idx="1794">
                  <c:v>-2.4800000000000004</c:v>
                </c:pt>
                <c:pt idx="1795">
                  <c:v>-2.8400000000000007</c:v>
                </c:pt>
                <c:pt idx="1796">
                  <c:v>-2.5000000000000009</c:v>
                </c:pt>
                <c:pt idx="1797">
                  <c:v>-2.56</c:v>
                </c:pt>
                <c:pt idx="1798">
                  <c:v>-2.5599999999999996</c:v>
                </c:pt>
                <c:pt idx="1799">
                  <c:v>-2.7399999999999998</c:v>
                </c:pt>
                <c:pt idx="1800">
                  <c:v>-3.0200000000000005</c:v>
                </c:pt>
                <c:pt idx="1801">
                  <c:v>-3.34</c:v>
                </c:pt>
                <c:pt idx="1802">
                  <c:v>-3.54</c:v>
                </c:pt>
                <c:pt idx="1803">
                  <c:v>-3.5200000000000005</c:v>
                </c:pt>
                <c:pt idx="1804">
                  <c:v>-3.4599999999999995</c:v>
                </c:pt>
                <c:pt idx="1805">
                  <c:v>-3.379999999999999</c:v>
                </c:pt>
                <c:pt idx="1806">
                  <c:v>-3.2599999999999989</c:v>
                </c:pt>
                <c:pt idx="1807">
                  <c:v>-3.0599999999999987</c:v>
                </c:pt>
                <c:pt idx="1808">
                  <c:v>-3.2199999999999989</c:v>
                </c:pt>
                <c:pt idx="1809">
                  <c:v>-3.1400000000000006</c:v>
                </c:pt>
                <c:pt idx="1810">
                  <c:v>-2.8000000000000007</c:v>
                </c:pt>
                <c:pt idx="1811">
                  <c:v>-2.8600000000000008</c:v>
                </c:pt>
                <c:pt idx="1812">
                  <c:v>-2.6000000000000005</c:v>
                </c:pt>
                <c:pt idx="1813">
                  <c:v>-2.4400000000000004</c:v>
                </c:pt>
                <c:pt idx="1814">
                  <c:v>-2.2000000000000002</c:v>
                </c:pt>
                <c:pt idx="1815">
                  <c:v>-2.1399999999999997</c:v>
                </c:pt>
                <c:pt idx="1816">
                  <c:v>-1.8800000000000003</c:v>
                </c:pt>
                <c:pt idx="1817">
                  <c:v>-2.2800000000000002</c:v>
                </c:pt>
                <c:pt idx="1818">
                  <c:v>-2.16</c:v>
                </c:pt>
                <c:pt idx="1819">
                  <c:v>-2.2000000000000006</c:v>
                </c:pt>
                <c:pt idx="1820">
                  <c:v>-2.5200000000000009</c:v>
                </c:pt>
                <c:pt idx="1821">
                  <c:v>-2.620000000000001</c:v>
                </c:pt>
                <c:pt idx="1822">
                  <c:v>-2.5000000000000013</c:v>
                </c:pt>
                <c:pt idx="1823">
                  <c:v>-2.4400000000000004</c:v>
                </c:pt>
                <c:pt idx="1824">
                  <c:v>-2.3600000000000008</c:v>
                </c:pt>
                <c:pt idx="1825">
                  <c:v>-2.38</c:v>
                </c:pt>
                <c:pt idx="1826">
                  <c:v>-2.2400000000000007</c:v>
                </c:pt>
                <c:pt idx="1827">
                  <c:v>-2.2000000000000002</c:v>
                </c:pt>
                <c:pt idx="1828">
                  <c:v>-2.240000000000002</c:v>
                </c:pt>
                <c:pt idx="1829">
                  <c:v>-2.2800000000000011</c:v>
                </c:pt>
              </c:numCache>
            </c:numRef>
          </c:xVal>
          <c:yVal>
            <c:numRef>
              <c:f>'62G_15'!$A$2:$A$1836</c:f>
              <c:numCache>
                <c:formatCode>General</c:formatCode>
                <c:ptCount val="1835"/>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numCache>
            </c:numRef>
          </c:yVal>
          <c:smooth val="1"/>
          <c:extLst>
            <c:ext xmlns:c16="http://schemas.microsoft.com/office/drawing/2014/chart" uri="{C3380CC4-5D6E-409C-BE32-E72D297353CC}">
              <c16:uniqueId val="{00000005-EF4A-46B0-88CD-CE450821BA0C}"/>
            </c:ext>
          </c:extLst>
        </c:ser>
        <c:ser>
          <c:idx val="11"/>
          <c:order val="6"/>
          <c:tx>
            <c:strRef>
              <c:f>'62G_15'!$X$1</c:f>
              <c:strCache>
                <c:ptCount val="1"/>
                <c:pt idx="0">
                  <c:v>UP_AQ_DEP</c:v>
                </c:pt>
              </c:strCache>
            </c:strRef>
          </c:tx>
          <c:spPr>
            <a:ln w="19050" cap="rnd">
              <a:solidFill>
                <a:schemeClr val="tx1"/>
              </a:solidFill>
              <a:round/>
            </a:ln>
            <a:effectLst/>
          </c:spPr>
          <c:marker>
            <c:symbol val="none"/>
          </c:marker>
          <c:xVal>
            <c:numRef>
              <c:f>'62G_15'!$X$4:$X$5</c:f>
              <c:numCache>
                <c:formatCode>General</c:formatCode>
                <c:ptCount val="2"/>
                <c:pt idx="0">
                  <c:v>-20</c:v>
                </c:pt>
                <c:pt idx="1">
                  <c:v>20</c:v>
                </c:pt>
              </c:numCache>
            </c:numRef>
          </c:xVal>
          <c:yVal>
            <c:numRef>
              <c:f>'62G_15'!$X$2:$X$3</c:f>
              <c:numCache>
                <c:formatCode>General</c:formatCode>
                <c:ptCount val="2"/>
                <c:pt idx="0">
                  <c:v>100</c:v>
                </c:pt>
                <c:pt idx="1">
                  <c:v>100</c:v>
                </c:pt>
              </c:numCache>
            </c:numRef>
          </c:yVal>
          <c:smooth val="1"/>
          <c:extLst>
            <c:ext xmlns:c16="http://schemas.microsoft.com/office/drawing/2014/chart" uri="{C3380CC4-5D6E-409C-BE32-E72D297353CC}">
              <c16:uniqueId val="{00000006-EF4A-46B0-88CD-CE450821BA0C}"/>
            </c:ext>
          </c:extLst>
        </c:ser>
        <c:ser>
          <c:idx val="12"/>
          <c:order val="7"/>
          <c:tx>
            <c:strRef>
              <c:f>'62G_15'!$Y$1</c:f>
              <c:strCache>
                <c:ptCount val="1"/>
                <c:pt idx="0">
                  <c:v>MID_CU_DEP</c:v>
                </c:pt>
              </c:strCache>
            </c:strRef>
          </c:tx>
          <c:spPr>
            <a:ln w="19050" cap="rnd">
              <a:solidFill>
                <a:schemeClr val="tx1"/>
              </a:solidFill>
              <a:round/>
            </a:ln>
            <a:effectLst/>
          </c:spPr>
          <c:marker>
            <c:symbol val="none"/>
          </c:marker>
          <c:xVal>
            <c:numRef>
              <c:f>'62G_15'!$X$4:$X$5</c:f>
              <c:numCache>
                <c:formatCode>General</c:formatCode>
                <c:ptCount val="2"/>
                <c:pt idx="0">
                  <c:v>-20</c:v>
                </c:pt>
                <c:pt idx="1">
                  <c:v>20</c:v>
                </c:pt>
              </c:numCache>
            </c:numRef>
          </c:xVal>
          <c:yVal>
            <c:numRef>
              <c:f>'62G_15'!$Y$2:$Y$3</c:f>
              <c:numCache>
                <c:formatCode>General</c:formatCode>
                <c:ptCount val="2"/>
                <c:pt idx="0">
                  <c:v>150</c:v>
                </c:pt>
                <c:pt idx="1">
                  <c:v>150</c:v>
                </c:pt>
              </c:numCache>
            </c:numRef>
          </c:yVal>
          <c:smooth val="1"/>
          <c:extLst>
            <c:ext xmlns:c16="http://schemas.microsoft.com/office/drawing/2014/chart" uri="{C3380CC4-5D6E-409C-BE32-E72D297353CC}">
              <c16:uniqueId val="{00000007-EF4A-46B0-88CD-CE450821BA0C}"/>
            </c:ext>
          </c:extLst>
        </c:ser>
        <c:ser>
          <c:idx val="13"/>
          <c:order val="8"/>
          <c:tx>
            <c:strRef>
              <c:f>'62G_15'!$Z$1</c:f>
              <c:strCache>
                <c:ptCount val="1"/>
                <c:pt idx="0">
                  <c:v>MID_AQ_DEP</c:v>
                </c:pt>
              </c:strCache>
            </c:strRef>
          </c:tx>
          <c:spPr>
            <a:ln w="19050" cap="rnd">
              <a:solidFill>
                <a:schemeClr val="tx1"/>
              </a:solidFill>
              <a:round/>
            </a:ln>
            <a:effectLst/>
          </c:spPr>
          <c:marker>
            <c:symbol val="none"/>
          </c:marker>
          <c:xVal>
            <c:numRef>
              <c:f>'62G_15'!$X$4:$X$5</c:f>
              <c:numCache>
                <c:formatCode>General</c:formatCode>
                <c:ptCount val="2"/>
                <c:pt idx="0">
                  <c:v>-20</c:v>
                </c:pt>
                <c:pt idx="1">
                  <c:v>20</c:v>
                </c:pt>
              </c:numCache>
            </c:numRef>
          </c:xVal>
          <c:yVal>
            <c:numRef>
              <c:f>'62G_15'!$Z$2:$Z$3</c:f>
              <c:numCache>
                <c:formatCode>General</c:formatCode>
                <c:ptCount val="2"/>
                <c:pt idx="0">
                  <c:v>165</c:v>
                </c:pt>
                <c:pt idx="1">
                  <c:v>165</c:v>
                </c:pt>
              </c:numCache>
            </c:numRef>
          </c:yVal>
          <c:smooth val="1"/>
          <c:extLst>
            <c:ext xmlns:c16="http://schemas.microsoft.com/office/drawing/2014/chart" uri="{C3380CC4-5D6E-409C-BE32-E72D297353CC}">
              <c16:uniqueId val="{00000008-EF4A-46B0-88CD-CE450821BA0C}"/>
            </c:ext>
          </c:extLst>
        </c:ser>
        <c:ser>
          <c:idx val="14"/>
          <c:order val="9"/>
          <c:tx>
            <c:strRef>
              <c:f>'62G_15'!$W$1</c:f>
              <c:strCache>
                <c:ptCount val="1"/>
                <c:pt idx="0">
                  <c:v>UP_CU_DEP</c:v>
                </c:pt>
              </c:strCache>
            </c:strRef>
          </c:tx>
          <c:spPr>
            <a:ln w="19050" cap="rnd">
              <a:solidFill>
                <a:schemeClr val="tx1"/>
              </a:solidFill>
              <a:round/>
            </a:ln>
            <a:effectLst/>
          </c:spPr>
          <c:marker>
            <c:symbol val="none"/>
          </c:marker>
          <c:xVal>
            <c:numRef>
              <c:f>'62G_15'!$X$4:$X$5</c:f>
              <c:numCache>
                <c:formatCode>General</c:formatCode>
                <c:ptCount val="2"/>
                <c:pt idx="0">
                  <c:v>-20</c:v>
                </c:pt>
                <c:pt idx="1">
                  <c:v>20</c:v>
                </c:pt>
              </c:numCache>
            </c:numRef>
          </c:xVal>
          <c:yVal>
            <c:numRef>
              <c:f>'62G_15'!$W$2:$W$3</c:f>
              <c:numCache>
                <c:formatCode>General</c:formatCode>
                <c:ptCount val="2"/>
                <c:pt idx="0">
                  <c:v>64</c:v>
                </c:pt>
                <c:pt idx="1">
                  <c:v>64</c:v>
                </c:pt>
              </c:numCache>
            </c:numRef>
          </c:yVal>
          <c:smooth val="1"/>
          <c:extLst>
            <c:ext xmlns:c16="http://schemas.microsoft.com/office/drawing/2014/chart" uri="{C3380CC4-5D6E-409C-BE32-E72D297353CC}">
              <c16:uniqueId val="{00000009-EF4A-46B0-88CD-CE450821BA0C}"/>
            </c:ext>
          </c:extLst>
        </c:ser>
        <c:dLbls>
          <c:showLegendKey val="0"/>
          <c:showVal val="0"/>
          <c:showCatName val="0"/>
          <c:showSerName val="0"/>
          <c:showPercent val="0"/>
          <c:showBubbleSize val="0"/>
        </c:dLbls>
        <c:axId val="662905088"/>
        <c:axId val="662905744"/>
        <c:extLst>
          <c:ext xmlns:c15="http://schemas.microsoft.com/office/drawing/2012/chart" uri="{02D57815-91ED-43cb-92C2-25804820EDAC}">
            <c15:filteredScatterSeries>
              <c15:ser>
                <c:idx val="2"/>
                <c:order val="10"/>
                <c:tx>
                  <c:strRef>
                    <c:extLst>
                      <c:ext uri="{02D57815-91ED-43cb-92C2-25804820EDAC}">
                        <c15:formulaRef>
                          <c15:sqref>'62G_15'!$I$1</c15:sqref>
                        </c15:formulaRef>
                      </c:ext>
                    </c:extLst>
                    <c:strCache>
                      <c:ptCount val="1"/>
                      <c:pt idx="0">
                        <c:v>2008-2016</c:v>
                      </c:pt>
                    </c:strCache>
                  </c:strRef>
                </c:tx>
                <c:spPr>
                  <a:ln w="9525"/>
                </c:spPr>
                <c:marker>
                  <c:symbol val="none"/>
                </c:marker>
                <c:xVal>
                  <c:numRef>
                    <c:extLst>
                      <c:ext uri="{02D57815-91ED-43cb-92C2-25804820EDAC}">
                        <c15:formulaRef>
                          <c15:sqref>'62G_15'!$I$3:$I$1838</c15:sqref>
                        </c15:formulaRef>
                      </c:ext>
                    </c:extLst>
                    <c:numCache>
                      <c:formatCode>General</c:formatCode>
                      <c:ptCount val="1836"/>
                      <c:pt idx="0">
                        <c:v>3.9999999999999982</c:v>
                      </c:pt>
                      <c:pt idx="1">
                        <c:v>4.4000000000000021</c:v>
                      </c:pt>
                      <c:pt idx="2">
                        <c:v>4.6999999999999993</c:v>
                      </c:pt>
                      <c:pt idx="3">
                        <c:v>3.8000000000000007</c:v>
                      </c:pt>
                      <c:pt idx="4">
                        <c:v>4.7999999999999989</c:v>
                      </c:pt>
                      <c:pt idx="5">
                        <c:v>3.0999999999999996</c:v>
                      </c:pt>
                      <c:pt idx="6">
                        <c:v>3.1999999999999993</c:v>
                      </c:pt>
                      <c:pt idx="7">
                        <c:v>3.1999999999999993</c:v>
                      </c:pt>
                      <c:pt idx="8">
                        <c:v>3.7000000000000011</c:v>
                      </c:pt>
                      <c:pt idx="9">
                        <c:v>4</c:v>
                      </c:pt>
                      <c:pt idx="10">
                        <c:v>4.4000000000000004</c:v>
                      </c:pt>
                      <c:pt idx="11">
                        <c:v>4.5999999999999996</c:v>
                      </c:pt>
                      <c:pt idx="12">
                        <c:v>5.2000000000000011</c:v>
                      </c:pt>
                      <c:pt idx="13">
                        <c:v>3.7000000000000011</c:v>
                      </c:pt>
                      <c:pt idx="14">
                        <c:v>4.7000000000000011</c:v>
                      </c:pt>
                      <c:pt idx="15">
                        <c:v>4.4000000000000004</c:v>
                      </c:pt>
                      <c:pt idx="16">
                        <c:v>4.0999999999999996</c:v>
                      </c:pt>
                      <c:pt idx="17">
                        <c:v>3.3000000000000007</c:v>
                      </c:pt>
                      <c:pt idx="18">
                        <c:v>5.0999999999999996</c:v>
                      </c:pt>
                      <c:pt idx="19">
                        <c:v>4.9000000000000004</c:v>
                      </c:pt>
                      <c:pt idx="20">
                        <c:v>4</c:v>
                      </c:pt>
                      <c:pt idx="21">
                        <c:v>3.7000000000000011</c:v>
                      </c:pt>
                      <c:pt idx="22">
                        <c:v>2.8000000000000007</c:v>
                      </c:pt>
                      <c:pt idx="23">
                        <c:v>4.0999999999999996</c:v>
                      </c:pt>
                      <c:pt idx="24">
                        <c:v>3.1999999999999993</c:v>
                      </c:pt>
                      <c:pt idx="25">
                        <c:v>3.8000000000000007</c:v>
                      </c:pt>
                      <c:pt idx="26">
                        <c:v>3.1999999999999993</c:v>
                      </c:pt>
                      <c:pt idx="27">
                        <c:v>2.2000000000000011</c:v>
                      </c:pt>
                      <c:pt idx="28">
                        <c:v>3.3000000000000007</c:v>
                      </c:pt>
                      <c:pt idx="29">
                        <c:v>1.3999999999999986</c:v>
                      </c:pt>
                      <c:pt idx="30">
                        <c:v>2.0999999999999996</c:v>
                      </c:pt>
                      <c:pt idx="31">
                        <c:v>1.3000000000000007</c:v>
                      </c:pt>
                      <c:pt idx="32">
                        <c:v>2.4000000000000004</c:v>
                      </c:pt>
                      <c:pt idx="33">
                        <c:v>0.60000000000000142</c:v>
                      </c:pt>
                      <c:pt idx="34">
                        <c:v>1.5999999999999996</c:v>
                      </c:pt>
                      <c:pt idx="35">
                        <c:v>1.5</c:v>
                      </c:pt>
                      <c:pt idx="36">
                        <c:v>2.2000000000000002</c:v>
                      </c:pt>
                      <c:pt idx="37">
                        <c:v>0.79999999999999982</c:v>
                      </c:pt>
                      <c:pt idx="38">
                        <c:v>2.0999999999999996</c:v>
                      </c:pt>
                      <c:pt idx="39">
                        <c:v>1.1999999999999993</c:v>
                      </c:pt>
                      <c:pt idx="40">
                        <c:v>1.5</c:v>
                      </c:pt>
                      <c:pt idx="41">
                        <c:v>1.3999999999999995</c:v>
                      </c:pt>
                      <c:pt idx="42">
                        <c:v>1.9000000000000004</c:v>
                      </c:pt>
                      <c:pt idx="43">
                        <c:v>1.5</c:v>
                      </c:pt>
                      <c:pt idx="44">
                        <c:v>1.9000000000000004</c:v>
                      </c:pt>
                      <c:pt idx="45">
                        <c:v>0.79999999999999982</c:v>
                      </c:pt>
                      <c:pt idx="46">
                        <c:v>0.5</c:v>
                      </c:pt>
                      <c:pt idx="47">
                        <c:v>1.7999999999999989</c:v>
                      </c:pt>
                      <c:pt idx="48">
                        <c:v>2.2999999999999989</c:v>
                      </c:pt>
                      <c:pt idx="49">
                        <c:v>1.2999999999999998</c:v>
                      </c:pt>
                      <c:pt idx="50">
                        <c:v>0.59999999999999964</c:v>
                      </c:pt>
                      <c:pt idx="51">
                        <c:v>2.2999999999999998</c:v>
                      </c:pt>
                      <c:pt idx="52">
                        <c:v>1.9000000000000004</c:v>
                      </c:pt>
                      <c:pt idx="53">
                        <c:v>2.1999999999999993</c:v>
                      </c:pt>
                      <c:pt idx="54">
                        <c:v>1.7000000000000002</c:v>
                      </c:pt>
                      <c:pt idx="55">
                        <c:v>2.0999999999999996</c:v>
                      </c:pt>
                      <c:pt idx="56">
                        <c:v>2.3999999999999995</c:v>
                      </c:pt>
                      <c:pt idx="57">
                        <c:v>0.89999999999999947</c:v>
                      </c:pt>
                      <c:pt idx="58">
                        <c:v>1</c:v>
                      </c:pt>
                      <c:pt idx="59">
                        <c:v>1.4000000000000004</c:v>
                      </c:pt>
                      <c:pt idx="60">
                        <c:v>3.2</c:v>
                      </c:pt>
                      <c:pt idx="61">
                        <c:v>3.7000000000000011</c:v>
                      </c:pt>
                      <c:pt idx="62">
                        <c:v>2.0999999999999996</c:v>
                      </c:pt>
                      <c:pt idx="63">
                        <c:v>1.5</c:v>
                      </c:pt>
                      <c:pt idx="64">
                        <c:v>3.8000000000000007</c:v>
                      </c:pt>
                      <c:pt idx="65">
                        <c:v>3.3999999999999995</c:v>
                      </c:pt>
                      <c:pt idx="66">
                        <c:v>2.4000000000000004</c:v>
                      </c:pt>
                      <c:pt idx="67">
                        <c:v>4.3000000000000007</c:v>
                      </c:pt>
                      <c:pt idx="68">
                        <c:v>2.9000000000000004</c:v>
                      </c:pt>
                      <c:pt idx="69">
                        <c:v>4.7999999999999989</c:v>
                      </c:pt>
                      <c:pt idx="70">
                        <c:v>3.6000000000000014</c:v>
                      </c:pt>
                      <c:pt idx="71">
                        <c:v>4.5999999999999996</c:v>
                      </c:pt>
                      <c:pt idx="72">
                        <c:v>5.4</c:v>
                      </c:pt>
                      <c:pt idx="73">
                        <c:v>3.9000000000000004</c:v>
                      </c:pt>
                      <c:pt idx="74">
                        <c:v>4.0999999999999996</c:v>
                      </c:pt>
                      <c:pt idx="75">
                        <c:v>4.5</c:v>
                      </c:pt>
                      <c:pt idx="76">
                        <c:v>4.4000000000000004</c:v>
                      </c:pt>
                      <c:pt idx="77">
                        <c:v>4.2999999999999989</c:v>
                      </c:pt>
                      <c:pt idx="78">
                        <c:v>4.8000000000000007</c:v>
                      </c:pt>
                      <c:pt idx="79">
                        <c:v>5.0999999999999996</c:v>
                      </c:pt>
                      <c:pt idx="80">
                        <c:v>5.6</c:v>
                      </c:pt>
                      <c:pt idx="81">
                        <c:v>5.2999999999999989</c:v>
                      </c:pt>
                      <c:pt idx="82">
                        <c:v>6.3000000000000007</c:v>
                      </c:pt>
                      <c:pt idx="83">
                        <c:v>5.6999999999999993</c:v>
                      </c:pt>
                      <c:pt idx="84">
                        <c:v>6.4</c:v>
                      </c:pt>
                      <c:pt idx="85">
                        <c:v>4.5999999999999996</c:v>
                      </c:pt>
                      <c:pt idx="86">
                        <c:v>4.5</c:v>
                      </c:pt>
                      <c:pt idx="87">
                        <c:v>5.7999999999999989</c:v>
                      </c:pt>
                      <c:pt idx="88">
                        <c:v>3.5999999999999996</c:v>
                      </c:pt>
                      <c:pt idx="89">
                        <c:v>5.5000000000000018</c:v>
                      </c:pt>
                      <c:pt idx="90">
                        <c:v>4.3000000000000007</c:v>
                      </c:pt>
                      <c:pt idx="91">
                        <c:v>4.4000000000000004</c:v>
                      </c:pt>
                      <c:pt idx="92">
                        <c:v>3.0999999999999996</c:v>
                      </c:pt>
                      <c:pt idx="93">
                        <c:v>3.9000000000000004</c:v>
                      </c:pt>
                      <c:pt idx="94">
                        <c:v>4.9000000000000004</c:v>
                      </c:pt>
                      <c:pt idx="95">
                        <c:v>3.3000000000000007</c:v>
                      </c:pt>
                      <c:pt idx="96">
                        <c:v>1.5</c:v>
                      </c:pt>
                      <c:pt idx="97">
                        <c:v>4.5</c:v>
                      </c:pt>
                      <c:pt idx="98">
                        <c:v>2.5</c:v>
                      </c:pt>
                      <c:pt idx="99">
                        <c:v>3.9000000000000004</c:v>
                      </c:pt>
                      <c:pt idx="100">
                        <c:v>4.7000000000000011</c:v>
                      </c:pt>
                      <c:pt idx="101">
                        <c:v>4.1999999999999993</c:v>
                      </c:pt>
                      <c:pt idx="102">
                        <c:v>3.2000000000000011</c:v>
                      </c:pt>
                      <c:pt idx="103">
                        <c:v>2.7000000000000011</c:v>
                      </c:pt>
                      <c:pt idx="104">
                        <c:v>3.6000000000000014</c:v>
                      </c:pt>
                      <c:pt idx="105">
                        <c:v>3.5999999999999996</c:v>
                      </c:pt>
                      <c:pt idx="106">
                        <c:v>3.8000000000000007</c:v>
                      </c:pt>
                      <c:pt idx="107">
                        <c:v>3.2000000000000011</c:v>
                      </c:pt>
                      <c:pt idx="108">
                        <c:v>3.5</c:v>
                      </c:pt>
                      <c:pt idx="109">
                        <c:v>4.0999999999999996</c:v>
                      </c:pt>
                      <c:pt idx="110">
                        <c:v>3.4000000000000004</c:v>
                      </c:pt>
                      <c:pt idx="111">
                        <c:v>4.3999999999999986</c:v>
                      </c:pt>
                      <c:pt idx="112">
                        <c:v>2.5</c:v>
                      </c:pt>
                      <c:pt idx="113">
                        <c:v>2.8999999999999986</c:v>
                      </c:pt>
                      <c:pt idx="114">
                        <c:v>2.9000000000000004</c:v>
                      </c:pt>
                      <c:pt idx="115">
                        <c:v>1.5999999999999996</c:v>
                      </c:pt>
                      <c:pt idx="116">
                        <c:v>2.5999999999999996</c:v>
                      </c:pt>
                      <c:pt idx="117">
                        <c:v>2.0999999999999996</c:v>
                      </c:pt>
                      <c:pt idx="118">
                        <c:v>2.0999999999999996</c:v>
                      </c:pt>
                      <c:pt idx="119">
                        <c:v>1.3000000000000007</c:v>
                      </c:pt>
                      <c:pt idx="120">
                        <c:v>3.1999999999999993</c:v>
                      </c:pt>
                      <c:pt idx="121">
                        <c:v>2.1999999999999993</c:v>
                      </c:pt>
                      <c:pt idx="122">
                        <c:v>1.2999999999999989</c:v>
                      </c:pt>
                      <c:pt idx="123">
                        <c:v>2</c:v>
                      </c:pt>
                      <c:pt idx="124">
                        <c:v>0.19999999999999929</c:v>
                      </c:pt>
                      <c:pt idx="125">
                        <c:v>0</c:v>
                      </c:pt>
                      <c:pt idx="126">
                        <c:v>-0.30000000000000071</c:v>
                      </c:pt>
                      <c:pt idx="127">
                        <c:v>1.1000000000000014</c:v>
                      </c:pt>
                      <c:pt idx="128">
                        <c:v>1.4000000000000004</c:v>
                      </c:pt>
                      <c:pt idx="129">
                        <c:v>-0.69999999999999929</c:v>
                      </c:pt>
                      <c:pt idx="130">
                        <c:v>-0.29999999999999893</c:v>
                      </c:pt>
                      <c:pt idx="131">
                        <c:v>1.0999999999999996</c:v>
                      </c:pt>
                      <c:pt idx="132">
                        <c:v>-1.2000000000000011</c:v>
                      </c:pt>
                      <c:pt idx="133">
                        <c:v>0.20000000000000107</c:v>
                      </c:pt>
                      <c:pt idx="134">
                        <c:v>-1.1000000000000005</c:v>
                      </c:pt>
                      <c:pt idx="135">
                        <c:v>-0.69999999999999929</c:v>
                      </c:pt>
                      <c:pt idx="136">
                        <c:v>0.80000000000000071</c:v>
                      </c:pt>
                      <c:pt idx="137">
                        <c:v>-0.59999999999999964</c:v>
                      </c:pt>
                      <c:pt idx="138">
                        <c:v>-1.3000000000000007</c:v>
                      </c:pt>
                      <c:pt idx="139">
                        <c:v>-2.0999999999999996</c:v>
                      </c:pt>
                      <c:pt idx="140">
                        <c:v>-1.5</c:v>
                      </c:pt>
                      <c:pt idx="141">
                        <c:v>-1.0999999999999996</c:v>
                      </c:pt>
                      <c:pt idx="142">
                        <c:v>-1.5999999999999996</c:v>
                      </c:pt>
                      <c:pt idx="143">
                        <c:v>-1.2999999999999989</c:v>
                      </c:pt>
                      <c:pt idx="144">
                        <c:v>-2.0999999999999996</c:v>
                      </c:pt>
                      <c:pt idx="145">
                        <c:v>-2.5000000000000009</c:v>
                      </c:pt>
                      <c:pt idx="146">
                        <c:v>-1.9000000000000004</c:v>
                      </c:pt>
                      <c:pt idx="147">
                        <c:v>-2.1999999999999993</c:v>
                      </c:pt>
                      <c:pt idx="148">
                        <c:v>-1.5</c:v>
                      </c:pt>
                      <c:pt idx="149">
                        <c:v>-2.0999999999999996</c:v>
                      </c:pt>
                      <c:pt idx="150">
                        <c:v>-1</c:v>
                      </c:pt>
                      <c:pt idx="151">
                        <c:v>-0.59999999999999964</c:v>
                      </c:pt>
                      <c:pt idx="152">
                        <c:v>-1.3999999999999986</c:v>
                      </c:pt>
                      <c:pt idx="153">
                        <c:v>-2.6000000000000005</c:v>
                      </c:pt>
                      <c:pt idx="154">
                        <c:v>-2.0999999999999996</c:v>
                      </c:pt>
                      <c:pt idx="155">
                        <c:v>-0.79999999999999893</c:v>
                      </c:pt>
                      <c:pt idx="156">
                        <c:v>-3.6999999999999993</c:v>
                      </c:pt>
                      <c:pt idx="157">
                        <c:v>-1.3000000000000007</c:v>
                      </c:pt>
                      <c:pt idx="158">
                        <c:v>-2.3000000000000007</c:v>
                      </c:pt>
                      <c:pt idx="159">
                        <c:v>-2.7</c:v>
                      </c:pt>
                      <c:pt idx="160">
                        <c:v>-3.5999999999999996</c:v>
                      </c:pt>
                      <c:pt idx="161">
                        <c:v>-3.8</c:v>
                      </c:pt>
                      <c:pt idx="162">
                        <c:v>-2.3000000000000007</c:v>
                      </c:pt>
                      <c:pt idx="163">
                        <c:v>-1.4000000000000004</c:v>
                      </c:pt>
                      <c:pt idx="164">
                        <c:v>-1.2999999999999989</c:v>
                      </c:pt>
                      <c:pt idx="165">
                        <c:v>-3.5</c:v>
                      </c:pt>
                      <c:pt idx="166">
                        <c:v>-2.5</c:v>
                      </c:pt>
                      <c:pt idx="167">
                        <c:v>-2.7999999999999989</c:v>
                      </c:pt>
                      <c:pt idx="168">
                        <c:v>-2.6999999999999993</c:v>
                      </c:pt>
                      <c:pt idx="169">
                        <c:v>-3.6999999999999993</c:v>
                      </c:pt>
                      <c:pt idx="170">
                        <c:v>-2.4000000000000004</c:v>
                      </c:pt>
                      <c:pt idx="171">
                        <c:v>-3.8000000000000007</c:v>
                      </c:pt>
                      <c:pt idx="172">
                        <c:v>-3.4000000000000004</c:v>
                      </c:pt>
                      <c:pt idx="173">
                        <c:v>-2.7999999999999989</c:v>
                      </c:pt>
                      <c:pt idx="174">
                        <c:v>-3.6999999999999993</c:v>
                      </c:pt>
                      <c:pt idx="175">
                        <c:v>-2.9000000000000004</c:v>
                      </c:pt>
                      <c:pt idx="176">
                        <c:v>-2.9000000000000004</c:v>
                      </c:pt>
                      <c:pt idx="177">
                        <c:v>-4</c:v>
                      </c:pt>
                      <c:pt idx="178">
                        <c:v>-2</c:v>
                      </c:pt>
                      <c:pt idx="179">
                        <c:v>-5</c:v>
                      </c:pt>
                      <c:pt idx="180">
                        <c:v>-3.0999999999999996</c:v>
                      </c:pt>
                      <c:pt idx="181">
                        <c:v>-5.3999999999999995</c:v>
                      </c:pt>
                      <c:pt idx="182">
                        <c:v>-3.5999999999999996</c:v>
                      </c:pt>
                      <c:pt idx="183">
                        <c:v>-3.4000000000000004</c:v>
                      </c:pt>
                      <c:pt idx="184">
                        <c:v>-3.3999999999999986</c:v>
                      </c:pt>
                      <c:pt idx="185">
                        <c:v>-2.7000000000000011</c:v>
                      </c:pt>
                      <c:pt idx="186">
                        <c:v>-3.0999999999999996</c:v>
                      </c:pt>
                      <c:pt idx="187">
                        <c:v>-3.4000000000000004</c:v>
                      </c:pt>
                      <c:pt idx="188">
                        <c:v>-3.6999999999999993</c:v>
                      </c:pt>
                      <c:pt idx="189">
                        <c:v>-5.0999999999999996</c:v>
                      </c:pt>
                      <c:pt idx="190">
                        <c:v>-3</c:v>
                      </c:pt>
                      <c:pt idx="191">
                        <c:v>-3.2999999999999989</c:v>
                      </c:pt>
                      <c:pt idx="192">
                        <c:v>-5.4</c:v>
                      </c:pt>
                      <c:pt idx="193">
                        <c:v>-4.1999999999999993</c:v>
                      </c:pt>
                      <c:pt idx="194">
                        <c:v>-3.8000000000000007</c:v>
                      </c:pt>
                      <c:pt idx="195">
                        <c:v>-3.9000000000000004</c:v>
                      </c:pt>
                      <c:pt idx="196">
                        <c:v>-3.3000000000000007</c:v>
                      </c:pt>
                      <c:pt idx="197">
                        <c:v>-4.5</c:v>
                      </c:pt>
                      <c:pt idx="198">
                        <c:v>-3.7000000000000011</c:v>
                      </c:pt>
                      <c:pt idx="199">
                        <c:v>-3.6999999999999993</c:v>
                      </c:pt>
                      <c:pt idx="200">
                        <c:v>-4.6999999999999993</c:v>
                      </c:pt>
                      <c:pt idx="201">
                        <c:v>-5</c:v>
                      </c:pt>
                      <c:pt idx="202">
                        <c:v>-5</c:v>
                      </c:pt>
                      <c:pt idx="203">
                        <c:v>-3.3000000000000007</c:v>
                      </c:pt>
                      <c:pt idx="204">
                        <c:v>-5.6000000000000014</c:v>
                      </c:pt>
                      <c:pt idx="205">
                        <c:v>-4.1999999999999993</c:v>
                      </c:pt>
                      <c:pt idx="206">
                        <c:v>-3.4000000000000004</c:v>
                      </c:pt>
                      <c:pt idx="207">
                        <c:v>-5.1999999999999993</c:v>
                      </c:pt>
                      <c:pt idx="208">
                        <c:v>-5.8999999999999986</c:v>
                      </c:pt>
                      <c:pt idx="209">
                        <c:v>-4.9000000000000004</c:v>
                      </c:pt>
                      <c:pt idx="210">
                        <c:v>-4.5999999999999996</c:v>
                      </c:pt>
                      <c:pt idx="211">
                        <c:v>-5.0999999999999996</c:v>
                      </c:pt>
                      <c:pt idx="212">
                        <c:v>-4.5999999999999996</c:v>
                      </c:pt>
                      <c:pt idx="213">
                        <c:v>-4.3000000000000007</c:v>
                      </c:pt>
                      <c:pt idx="214">
                        <c:v>-3.1999999999999993</c:v>
                      </c:pt>
                      <c:pt idx="215">
                        <c:v>-5.0000000000000018</c:v>
                      </c:pt>
                      <c:pt idx="216">
                        <c:v>-5.5</c:v>
                      </c:pt>
                      <c:pt idx="217">
                        <c:v>-5.3000000000000007</c:v>
                      </c:pt>
                      <c:pt idx="218">
                        <c:v>-4.6999999999999993</c:v>
                      </c:pt>
                      <c:pt idx="219">
                        <c:v>-5.5</c:v>
                      </c:pt>
                      <c:pt idx="220">
                        <c:v>-5.0999999999999996</c:v>
                      </c:pt>
                      <c:pt idx="221">
                        <c:v>-6.1000000000000014</c:v>
                      </c:pt>
                      <c:pt idx="222">
                        <c:v>-5.0999999999999996</c:v>
                      </c:pt>
                      <c:pt idx="223">
                        <c:v>-6.6</c:v>
                      </c:pt>
                      <c:pt idx="224">
                        <c:v>-5.5000000000000018</c:v>
                      </c:pt>
                      <c:pt idx="225">
                        <c:v>-5.7999999999999989</c:v>
                      </c:pt>
                      <c:pt idx="226">
                        <c:v>-4.8000000000000007</c:v>
                      </c:pt>
                      <c:pt idx="227">
                        <c:v>-5.6000000000000014</c:v>
                      </c:pt>
                      <c:pt idx="228">
                        <c:v>-5.5000000000000018</c:v>
                      </c:pt>
                      <c:pt idx="229">
                        <c:v>-6.1999999999999993</c:v>
                      </c:pt>
                      <c:pt idx="230">
                        <c:v>-6.8000000000000007</c:v>
                      </c:pt>
                      <c:pt idx="231">
                        <c:v>-5.4</c:v>
                      </c:pt>
                      <c:pt idx="232">
                        <c:v>-5.1000000000000014</c:v>
                      </c:pt>
                      <c:pt idx="233">
                        <c:v>-5.1000000000000014</c:v>
                      </c:pt>
                      <c:pt idx="234">
                        <c:v>-6.2999999999999989</c:v>
                      </c:pt>
                      <c:pt idx="235">
                        <c:v>-4.9000000000000004</c:v>
                      </c:pt>
                      <c:pt idx="236">
                        <c:v>-6.5</c:v>
                      </c:pt>
                      <c:pt idx="237">
                        <c:v>-5.6000000000000014</c:v>
                      </c:pt>
                      <c:pt idx="238">
                        <c:v>-4.5999999999999996</c:v>
                      </c:pt>
                      <c:pt idx="239">
                        <c:v>-5.0999999999999996</c:v>
                      </c:pt>
                      <c:pt idx="240">
                        <c:v>-4.3000000000000007</c:v>
                      </c:pt>
                      <c:pt idx="241">
                        <c:v>-3.7000000000000011</c:v>
                      </c:pt>
                      <c:pt idx="242">
                        <c:v>-5.1999999999999993</c:v>
                      </c:pt>
                      <c:pt idx="243">
                        <c:v>-3.8000000000000007</c:v>
                      </c:pt>
                      <c:pt idx="244">
                        <c:v>-4.9000000000000004</c:v>
                      </c:pt>
                      <c:pt idx="245">
                        <c:v>-5.3000000000000007</c:v>
                      </c:pt>
                      <c:pt idx="246">
                        <c:v>-3.5999999999999996</c:v>
                      </c:pt>
                      <c:pt idx="247">
                        <c:v>-3.9999999999999982</c:v>
                      </c:pt>
                      <c:pt idx="248">
                        <c:v>-4</c:v>
                      </c:pt>
                      <c:pt idx="249">
                        <c:v>-3.4000000000000004</c:v>
                      </c:pt>
                      <c:pt idx="250">
                        <c:v>-3</c:v>
                      </c:pt>
                      <c:pt idx="251">
                        <c:v>-2.0999999999999996</c:v>
                      </c:pt>
                      <c:pt idx="252">
                        <c:v>-4.8000000000000007</c:v>
                      </c:pt>
                      <c:pt idx="253">
                        <c:v>-1.9000000000000004</c:v>
                      </c:pt>
                      <c:pt idx="254">
                        <c:v>-4.2000000000000011</c:v>
                      </c:pt>
                      <c:pt idx="255">
                        <c:v>-3.3000000000000007</c:v>
                      </c:pt>
                      <c:pt idx="256">
                        <c:v>-3.8000000000000007</c:v>
                      </c:pt>
                      <c:pt idx="257">
                        <c:v>-2.4000000000000004</c:v>
                      </c:pt>
                      <c:pt idx="258">
                        <c:v>-1.6000000000000014</c:v>
                      </c:pt>
                      <c:pt idx="259">
                        <c:v>-1.1999999999999993</c:v>
                      </c:pt>
                      <c:pt idx="260">
                        <c:v>-1.8999999999999986</c:v>
                      </c:pt>
                      <c:pt idx="261">
                        <c:v>-3.2000000000000011</c:v>
                      </c:pt>
                      <c:pt idx="262">
                        <c:v>-1.1000000000000014</c:v>
                      </c:pt>
                      <c:pt idx="263">
                        <c:v>-0.59999999999999787</c:v>
                      </c:pt>
                      <c:pt idx="264">
                        <c:v>-1.6000000000000014</c:v>
                      </c:pt>
                      <c:pt idx="265">
                        <c:v>-2.0999999999999996</c:v>
                      </c:pt>
                      <c:pt idx="266">
                        <c:v>-0.59999999999999964</c:v>
                      </c:pt>
                      <c:pt idx="267">
                        <c:v>-0.29999999999999893</c:v>
                      </c:pt>
                      <c:pt idx="268">
                        <c:v>-1.2999999999999989</c:v>
                      </c:pt>
                      <c:pt idx="269">
                        <c:v>1.5999999999999996</c:v>
                      </c:pt>
                      <c:pt idx="270">
                        <c:v>-0.5</c:v>
                      </c:pt>
                      <c:pt idx="271">
                        <c:v>-1.2999999999999989</c:v>
                      </c:pt>
                      <c:pt idx="272">
                        <c:v>0.30000000000000071</c:v>
                      </c:pt>
                      <c:pt idx="273">
                        <c:v>-1.1999999999999993</c:v>
                      </c:pt>
                      <c:pt idx="274">
                        <c:v>-0.80000000000000071</c:v>
                      </c:pt>
                      <c:pt idx="275">
                        <c:v>-0.5</c:v>
                      </c:pt>
                      <c:pt idx="276">
                        <c:v>-0.39999999999999858</c:v>
                      </c:pt>
                      <c:pt idx="277">
                        <c:v>1.0999999999999979</c:v>
                      </c:pt>
                      <c:pt idx="278">
                        <c:v>0.90000000000000213</c:v>
                      </c:pt>
                      <c:pt idx="279">
                        <c:v>1.7000000000000028</c:v>
                      </c:pt>
                      <c:pt idx="280">
                        <c:v>0</c:v>
                      </c:pt>
                      <c:pt idx="281">
                        <c:v>0.79999999999999716</c:v>
                      </c:pt>
                      <c:pt idx="282">
                        <c:v>1.3999999999999986</c:v>
                      </c:pt>
                      <c:pt idx="283">
                        <c:v>0.30000000000000071</c:v>
                      </c:pt>
                      <c:pt idx="284">
                        <c:v>0.39999999999999858</c:v>
                      </c:pt>
                      <c:pt idx="285">
                        <c:v>0.59999999999999787</c:v>
                      </c:pt>
                      <c:pt idx="286">
                        <c:v>1.1000000000000014</c:v>
                      </c:pt>
                      <c:pt idx="287">
                        <c:v>0.19999999999999929</c:v>
                      </c:pt>
                      <c:pt idx="288">
                        <c:v>1</c:v>
                      </c:pt>
                      <c:pt idx="289">
                        <c:v>1</c:v>
                      </c:pt>
                      <c:pt idx="290">
                        <c:v>-0.40000000000000213</c:v>
                      </c:pt>
                      <c:pt idx="291">
                        <c:v>1.5</c:v>
                      </c:pt>
                      <c:pt idx="292">
                        <c:v>0.5</c:v>
                      </c:pt>
                      <c:pt idx="293">
                        <c:v>1.3000000000000007</c:v>
                      </c:pt>
                      <c:pt idx="294">
                        <c:v>1.0999999999999979</c:v>
                      </c:pt>
                      <c:pt idx="295">
                        <c:v>1.3000000000000007</c:v>
                      </c:pt>
                      <c:pt idx="296">
                        <c:v>1.8999999999999986</c:v>
                      </c:pt>
                      <c:pt idx="297">
                        <c:v>-0.40000000000000213</c:v>
                      </c:pt>
                      <c:pt idx="298">
                        <c:v>1.6999999999999993</c:v>
                      </c:pt>
                      <c:pt idx="299">
                        <c:v>1.2000000000000028</c:v>
                      </c:pt>
                      <c:pt idx="300">
                        <c:v>0.10000000000000142</c:v>
                      </c:pt>
                      <c:pt idx="301">
                        <c:v>1.3000000000000007</c:v>
                      </c:pt>
                      <c:pt idx="302">
                        <c:v>0.40000000000000213</c:v>
                      </c:pt>
                      <c:pt idx="303">
                        <c:v>2.3000000000000007</c:v>
                      </c:pt>
                      <c:pt idx="304">
                        <c:v>-0.5</c:v>
                      </c:pt>
                      <c:pt idx="305">
                        <c:v>0.89999999999999858</c:v>
                      </c:pt>
                      <c:pt idx="306">
                        <c:v>0.5</c:v>
                      </c:pt>
                      <c:pt idx="307">
                        <c:v>1.4000000000000021</c:v>
                      </c:pt>
                      <c:pt idx="308">
                        <c:v>2.3000000000000007</c:v>
                      </c:pt>
                      <c:pt idx="309">
                        <c:v>1</c:v>
                      </c:pt>
                      <c:pt idx="310">
                        <c:v>-0.69999999999999929</c:v>
                      </c:pt>
                      <c:pt idx="311">
                        <c:v>0</c:v>
                      </c:pt>
                      <c:pt idx="312">
                        <c:v>-0.59999999999999787</c:v>
                      </c:pt>
                      <c:pt idx="313">
                        <c:v>-0.10000000000000142</c:v>
                      </c:pt>
                      <c:pt idx="314">
                        <c:v>-1.1999999999999993</c:v>
                      </c:pt>
                      <c:pt idx="315">
                        <c:v>9.9999999999997868E-2</c:v>
                      </c:pt>
                      <c:pt idx="316">
                        <c:v>-0.69999999999999929</c:v>
                      </c:pt>
                      <c:pt idx="317">
                        <c:v>0.19999999999999929</c:v>
                      </c:pt>
                      <c:pt idx="318">
                        <c:v>0.30000000000000071</c:v>
                      </c:pt>
                      <c:pt idx="319">
                        <c:v>0</c:v>
                      </c:pt>
                      <c:pt idx="320">
                        <c:v>-1.5999999999999979</c:v>
                      </c:pt>
                      <c:pt idx="321">
                        <c:v>-0.19999999999999929</c:v>
                      </c:pt>
                      <c:pt idx="322">
                        <c:v>0.60000000000000142</c:v>
                      </c:pt>
                      <c:pt idx="323">
                        <c:v>-9.9999999999997868E-2</c:v>
                      </c:pt>
                      <c:pt idx="324">
                        <c:v>0.39999999999999858</c:v>
                      </c:pt>
                      <c:pt idx="325">
                        <c:v>-1</c:v>
                      </c:pt>
                      <c:pt idx="326">
                        <c:v>-0.59999999999999787</c:v>
                      </c:pt>
                      <c:pt idx="327">
                        <c:v>0.69999999999999929</c:v>
                      </c:pt>
                      <c:pt idx="328">
                        <c:v>-0.60000000000000142</c:v>
                      </c:pt>
                      <c:pt idx="329">
                        <c:v>0.10000000000000142</c:v>
                      </c:pt>
                      <c:pt idx="330">
                        <c:v>0</c:v>
                      </c:pt>
                      <c:pt idx="331">
                        <c:v>-1.8000000000000007</c:v>
                      </c:pt>
                      <c:pt idx="332">
                        <c:v>0.80000000000000071</c:v>
                      </c:pt>
                      <c:pt idx="333">
                        <c:v>-0.5</c:v>
                      </c:pt>
                      <c:pt idx="334">
                        <c:v>-2.4000000000000021</c:v>
                      </c:pt>
                      <c:pt idx="335">
                        <c:v>0.10000000000000142</c:v>
                      </c:pt>
                      <c:pt idx="336">
                        <c:v>0.59999999999999787</c:v>
                      </c:pt>
                      <c:pt idx="337">
                        <c:v>-0.90000000000000213</c:v>
                      </c:pt>
                      <c:pt idx="338">
                        <c:v>-0.89999999999999858</c:v>
                      </c:pt>
                      <c:pt idx="339">
                        <c:v>-1.4000000000000021</c:v>
                      </c:pt>
                      <c:pt idx="340">
                        <c:v>0.5</c:v>
                      </c:pt>
                      <c:pt idx="341">
                        <c:v>-1.8000000000000007</c:v>
                      </c:pt>
                      <c:pt idx="342">
                        <c:v>-1.5</c:v>
                      </c:pt>
                      <c:pt idx="343">
                        <c:v>-0.59999999999999787</c:v>
                      </c:pt>
                      <c:pt idx="344">
                        <c:v>-1.2000000000000028</c:v>
                      </c:pt>
                      <c:pt idx="345">
                        <c:v>-0.89999999999999858</c:v>
                      </c:pt>
                      <c:pt idx="346">
                        <c:v>-2.1999999999999993</c:v>
                      </c:pt>
                      <c:pt idx="347">
                        <c:v>-0.10000000000000142</c:v>
                      </c:pt>
                      <c:pt idx="348">
                        <c:v>-0.59999999999999787</c:v>
                      </c:pt>
                      <c:pt idx="349">
                        <c:v>-0.79999999999999716</c:v>
                      </c:pt>
                      <c:pt idx="350">
                        <c:v>-0.10000000000000142</c:v>
                      </c:pt>
                      <c:pt idx="351">
                        <c:v>-0.5</c:v>
                      </c:pt>
                      <c:pt idx="352">
                        <c:v>-1.7999999999999972</c:v>
                      </c:pt>
                      <c:pt idx="353">
                        <c:v>-2</c:v>
                      </c:pt>
                      <c:pt idx="354">
                        <c:v>-3.1000000000000014</c:v>
                      </c:pt>
                      <c:pt idx="355">
                        <c:v>-1.1000000000000014</c:v>
                      </c:pt>
                      <c:pt idx="356">
                        <c:v>-1.6000000000000014</c:v>
                      </c:pt>
                      <c:pt idx="357">
                        <c:v>-0.80000000000000071</c:v>
                      </c:pt>
                      <c:pt idx="358">
                        <c:v>-1.3000000000000007</c:v>
                      </c:pt>
                      <c:pt idx="359">
                        <c:v>-0.89999999999999858</c:v>
                      </c:pt>
                      <c:pt idx="360">
                        <c:v>-1.3000000000000007</c:v>
                      </c:pt>
                      <c:pt idx="361">
                        <c:v>-2.1999999999999993</c:v>
                      </c:pt>
                      <c:pt idx="362">
                        <c:v>-2.8000000000000007</c:v>
                      </c:pt>
                      <c:pt idx="363">
                        <c:v>-1.1999999999999993</c:v>
                      </c:pt>
                      <c:pt idx="364">
                        <c:v>-0.39999999999999858</c:v>
                      </c:pt>
                      <c:pt idx="365">
                        <c:v>-2.6999999999999993</c:v>
                      </c:pt>
                      <c:pt idx="366">
                        <c:v>-0.10000000000000142</c:v>
                      </c:pt>
                      <c:pt idx="367">
                        <c:v>-0.40000000000000213</c:v>
                      </c:pt>
                      <c:pt idx="368">
                        <c:v>0.80000000000000071</c:v>
                      </c:pt>
                      <c:pt idx="369">
                        <c:v>9.9999999999997868E-2</c:v>
                      </c:pt>
                      <c:pt idx="370">
                        <c:v>-0.90000000000000213</c:v>
                      </c:pt>
                      <c:pt idx="371">
                        <c:v>-2.3999999999999986</c:v>
                      </c:pt>
                      <c:pt idx="372">
                        <c:v>-1.1000000000000014</c:v>
                      </c:pt>
                      <c:pt idx="373">
                        <c:v>-1.0999999999999979</c:v>
                      </c:pt>
                      <c:pt idx="374">
                        <c:v>-1.8000000000000007</c:v>
                      </c:pt>
                      <c:pt idx="375">
                        <c:v>-2.1000000000000014</c:v>
                      </c:pt>
                      <c:pt idx="376">
                        <c:v>9.9999999999997868E-2</c:v>
                      </c:pt>
                      <c:pt idx="377">
                        <c:v>-0.39999999999999858</c:v>
                      </c:pt>
                      <c:pt idx="378">
                        <c:v>-0.30000000000000071</c:v>
                      </c:pt>
                      <c:pt idx="379">
                        <c:v>-0.19999999999999929</c:v>
                      </c:pt>
                      <c:pt idx="380">
                        <c:v>-1.5</c:v>
                      </c:pt>
                      <c:pt idx="381">
                        <c:v>-1</c:v>
                      </c:pt>
                      <c:pt idx="382">
                        <c:v>-1</c:v>
                      </c:pt>
                      <c:pt idx="383">
                        <c:v>1.6000000000000014</c:v>
                      </c:pt>
                      <c:pt idx="384">
                        <c:v>-1.6000000000000014</c:v>
                      </c:pt>
                      <c:pt idx="385">
                        <c:v>-0.80000000000000071</c:v>
                      </c:pt>
                      <c:pt idx="386">
                        <c:v>-0.60000000000000142</c:v>
                      </c:pt>
                      <c:pt idx="387">
                        <c:v>-1.1999999999999993</c:v>
                      </c:pt>
                      <c:pt idx="388">
                        <c:v>-1.2999999999999972</c:v>
                      </c:pt>
                      <c:pt idx="389">
                        <c:v>-1.3000000000000007</c:v>
                      </c:pt>
                      <c:pt idx="390">
                        <c:v>0.29999999999999716</c:v>
                      </c:pt>
                      <c:pt idx="391">
                        <c:v>-1.8999999999999986</c:v>
                      </c:pt>
                      <c:pt idx="392">
                        <c:v>-0.90000000000000213</c:v>
                      </c:pt>
                      <c:pt idx="393">
                        <c:v>-1.6000000000000014</c:v>
                      </c:pt>
                      <c:pt idx="394">
                        <c:v>-0.40000000000000213</c:v>
                      </c:pt>
                      <c:pt idx="395">
                        <c:v>-1.5</c:v>
                      </c:pt>
                      <c:pt idx="396">
                        <c:v>-1.1000000000000014</c:v>
                      </c:pt>
                      <c:pt idx="397">
                        <c:v>0.60000000000000142</c:v>
                      </c:pt>
                      <c:pt idx="398">
                        <c:v>0.19999999999999929</c:v>
                      </c:pt>
                      <c:pt idx="399">
                        <c:v>-0.5</c:v>
                      </c:pt>
                      <c:pt idx="400">
                        <c:v>-2.5</c:v>
                      </c:pt>
                      <c:pt idx="401">
                        <c:v>1.1000000000000014</c:v>
                      </c:pt>
                      <c:pt idx="402">
                        <c:v>-1</c:v>
                      </c:pt>
                      <c:pt idx="403">
                        <c:v>0.10000000000000142</c:v>
                      </c:pt>
                      <c:pt idx="404">
                        <c:v>-1.1999999999999993</c:v>
                      </c:pt>
                      <c:pt idx="405">
                        <c:v>0.59999999999999787</c:v>
                      </c:pt>
                      <c:pt idx="406">
                        <c:v>-0.89999999999999858</c:v>
                      </c:pt>
                      <c:pt idx="407">
                        <c:v>9.9999999999997868E-2</c:v>
                      </c:pt>
                      <c:pt idx="408">
                        <c:v>0.10000000000000142</c:v>
                      </c:pt>
                      <c:pt idx="409">
                        <c:v>1.0999999999999979</c:v>
                      </c:pt>
                      <c:pt idx="410">
                        <c:v>0.60000000000000142</c:v>
                      </c:pt>
                      <c:pt idx="411">
                        <c:v>-9.9999999999997868E-2</c:v>
                      </c:pt>
                      <c:pt idx="412">
                        <c:v>-1.8999999999999986</c:v>
                      </c:pt>
                      <c:pt idx="413">
                        <c:v>-1.3000000000000007</c:v>
                      </c:pt>
                      <c:pt idx="414">
                        <c:v>-1.3999999999999986</c:v>
                      </c:pt>
                      <c:pt idx="415">
                        <c:v>0.20000000000000284</c:v>
                      </c:pt>
                      <c:pt idx="416">
                        <c:v>0.69999999999999929</c:v>
                      </c:pt>
                      <c:pt idx="417">
                        <c:v>0.10000000000000142</c:v>
                      </c:pt>
                      <c:pt idx="418">
                        <c:v>-0.19999999999999929</c:v>
                      </c:pt>
                      <c:pt idx="419">
                        <c:v>0.5</c:v>
                      </c:pt>
                      <c:pt idx="420">
                        <c:v>2</c:v>
                      </c:pt>
                      <c:pt idx="421">
                        <c:v>0.39999999999999858</c:v>
                      </c:pt>
                      <c:pt idx="422">
                        <c:v>-1.1999999999999993</c:v>
                      </c:pt>
                      <c:pt idx="423">
                        <c:v>0</c:v>
                      </c:pt>
                      <c:pt idx="424">
                        <c:v>0.39999999999999858</c:v>
                      </c:pt>
                      <c:pt idx="425">
                        <c:v>-0.19999999999999929</c:v>
                      </c:pt>
                      <c:pt idx="426">
                        <c:v>1</c:v>
                      </c:pt>
                      <c:pt idx="427">
                        <c:v>1.0999999999999979</c:v>
                      </c:pt>
                      <c:pt idx="428">
                        <c:v>1.3000000000000007</c:v>
                      </c:pt>
                      <c:pt idx="429">
                        <c:v>-0.90000000000000213</c:v>
                      </c:pt>
                      <c:pt idx="430">
                        <c:v>-1.0999999999999979</c:v>
                      </c:pt>
                      <c:pt idx="431">
                        <c:v>1.2999999999999972</c:v>
                      </c:pt>
                      <c:pt idx="432">
                        <c:v>0.60000000000000142</c:v>
                      </c:pt>
                      <c:pt idx="433">
                        <c:v>0.79999999999999716</c:v>
                      </c:pt>
                      <c:pt idx="434">
                        <c:v>0.10000000000000142</c:v>
                      </c:pt>
                      <c:pt idx="435">
                        <c:v>-2.3999999999999986</c:v>
                      </c:pt>
                      <c:pt idx="436">
                        <c:v>9.9999999999997868E-2</c:v>
                      </c:pt>
                      <c:pt idx="437">
                        <c:v>-1.5</c:v>
                      </c:pt>
                      <c:pt idx="438">
                        <c:v>0.30000000000000071</c:v>
                      </c:pt>
                      <c:pt idx="439">
                        <c:v>-1.5</c:v>
                      </c:pt>
                      <c:pt idx="440">
                        <c:v>-0.69999999999999929</c:v>
                      </c:pt>
                      <c:pt idx="441">
                        <c:v>-0.10000000000000142</c:v>
                      </c:pt>
                      <c:pt idx="442">
                        <c:v>0.39999999999999858</c:v>
                      </c:pt>
                      <c:pt idx="443">
                        <c:v>1</c:v>
                      </c:pt>
                      <c:pt idx="444">
                        <c:v>0.30000000000000071</c:v>
                      </c:pt>
                      <c:pt idx="445">
                        <c:v>0.90000000000000213</c:v>
                      </c:pt>
                      <c:pt idx="446">
                        <c:v>-1.6000000000000014</c:v>
                      </c:pt>
                      <c:pt idx="447">
                        <c:v>-0.5</c:v>
                      </c:pt>
                      <c:pt idx="448">
                        <c:v>-0.5</c:v>
                      </c:pt>
                      <c:pt idx="449">
                        <c:v>-0.90000000000000213</c:v>
                      </c:pt>
                      <c:pt idx="450">
                        <c:v>9.9999999999997868E-2</c:v>
                      </c:pt>
                      <c:pt idx="451">
                        <c:v>-0.39999999999999858</c:v>
                      </c:pt>
                      <c:pt idx="452">
                        <c:v>-0.10000000000000142</c:v>
                      </c:pt>
                      <c:pt idx="453">
                        <c:v>1.5999999999999979</c:v>
                      </c:pt>
                      <c:pt idx="454">
                        <c:v>0.5</c:v>
                      </c:pt>
                      <c:pt idx="455">
                        <c:v>2.1000000000000014</c:v>
                      </c:pt>
                      <c:pt idx="456">
                        <c:v>-9.9999999999997868E-2</c:v>
                      </c:pt>
                      <c:pt idx="457">
                        <c:v>0.19999999999999929</c:v>
                      </c:pt>
                      <c:pt idx="458">
                        <c:v>-0.5</c:v>
                      </c:pt>
                      <c:pt idx="459">
                        <c:v>-1</c:v>
                      </c:pt>
                      <c:pt idx="460">
                        <c:v>-1.1999999999999993</c:v>
                      </c:pt>
                      <c:pt idx="461">
                        <c:v>0.70000000000000284</c:v>
                      </c:pt>
                      <c:pt idx="462">
                        <c:v>0.19999999999999929</c:v>
                      </c:pt>
                      <c:pt idx="463">
                        <c:v>0.39999999999999858</c:v>
                      </c:pt>
                      <c:pt idx="464">
                        <c:v>0.69999999999999929</c:v>
                      </c:pt>
                      <c:pt idx="465">
                        <c:v>-0.40000000000000213</c:v>
                      </c:pt>
                      <c:pt idx="466">
                        <c:v>0.69999999999999929</c:v>
                      </c:pt>
                      <c:pt idx="467">
                        <c:v>-0.59999999999999787</c:v>
                      </c:pt>
                      <c:pt idx="468">
                        <c:v>-0.79999999999999716</c:v>
                      </c:pt>
                      <c:pt idx="469">
                        <c:v>-0.79999999999999716</c:v>
                      </c:pt>
                      <c:pt idx="470">
                        <c:v>-0.90000000000000213</c:v>
                      </c:pt>
                      <c:pt idx="471">
                        <c:v>0.80000000000000071</c:v>
                      </c:pt>
                      <c:pt idx="472">
                        <c:v>0.69999999999999929</c:v>
                      </c:pt>
                      <c:pt idx="473">
                        <c:v>0.60000000000000142</c:v>
                      </c:pt>
                      <c:pt idx="474">
                        <c:v>-0.60000000000000142</c:v>
                      </c:pt>
                      <c:pt idx="475">
                        <c:v>-1.1999999999999993</c:v>
                      </c:pt>
                      <c:pt idx="476">
                        <c:v>0.89999999999999858</c:v>
                      </c:pt>
                      <c:pt idx="477">
                        <c:v>-1.3000000000000007</c:v>
                      </c:pt>
                      <c:pt idx="478">
                        <c:v>0</c:v>
                      </c:pt>
                      <c:pt idx="479">
                        <c:v>1.6000000000000014</c:v>
                      </c:pt>
                      <c:pt idx="480">
                        <c:v>1</c:v>
                      </c:pt>
                      <c:pt idx="481">
                        <c:v>-0.19999999999999929</c:v>
                      </c:pt>
                      <c:pt idx="482">
                        <c:v>-1.4000000000000021</c:v>
                      </c:pt>
                      <c:pt idx="483">
                        <c:v>-0.19999999999999929</c:v>
                      </c:pt>
                      <c:pt idx="484">
                        <c:v>-1.1000000000000014</c:v>
                      </c:pt>
                      <c:pt idx="485">
                        <c:v>-0.90000000000000213</c:v>
                      </c:pt>
                      <c:pt idx="486">
                        <c:v>0</c:v>
                      </c:pt>
                      <c:pt idx="487">
                        <c:v>-0.69999999999999929</c:v>
                      </c:pt>
                      <c:pt idx="488">
                        <c:v>0.40000000000000213</c:v>
                      </c:pt>
                      <c:pt idx="489">
                        <c:v>-1</c:v>
                      </c:pt>
                      <c:pt idx="490">
                        <c:v>-1.1000000000000014</c:v>
                      </c:pt>
                      <c:pt idx="491">
                        <c:v>-0.80000000000000071</c:v>
                      </c:pt>
                      <c:pt idx="492">
                        <c:v>-1.0999999999999979</c:v>
                      </c:pt>
                      <c:pt idx="493">
                        <c:v>0.19999999999999929</c:v>
                      </c:pt>
                      <c:pt idx="494">
                        <c:v>0.90000000000000213</c:v>
                      </c:pt>
                      <c:pt idx="495">
                        <c:v>0</c:v>
                      </c:pt>
                      <c:pt idx="496">
                        <c:v>0.89999999999999858</c:v>
                      </c:pt>
                      <c:pt idx="497">
                        <c:v>9.9999999999997868E-2</c:v>
                      </c:pt>
                      <c:pt idx="498">
                        <c:v>-1.1000000000000014</c:v>
                      </c:pt>
                      <c:pt idx="499">
                        <c:v>-0.60000000000000142</c:v>
                      </c:pt>
                      <c:pt idx="500">
                        <c:v>-1.3000000000000007</c:v>
                      </c:pt>
                      <c:pt idx="501">
                        <c:v>-1</c:v>
                      </c:pt>
                      <c:pt idx="502">
                        <c:v>0.10000000000000142</c:v>
                      </c:pt>
                      <c:pt idx="503">
                        <c:v>-0.59999999999999787</c:v>
                      </c:pt>
                      <c:pt idx="504">
                        <c:v>-0.5</c:v>
                      </c:pt>
                      <c:pt idx="505">
                        <c:v>-1.6000000000000014</c:v>
                      </c:pt>
                      <c:pt idx="506">
                        <c:v>0.70000000000000284</c:v>
                      </c:pt>
                      <c:pt idx="507">
                        <c:v>-1.1999999999999993</c:v>
                      </c:pt>
                      <c:pt idx="508">
                        <c:v>0.10000000000000142</c:v>
                      </c:pt>
                      <c:pt idx="509">
                        <c:v>-0.19999999999999929</c:v>
                      </c:pt>
                      <c:pt idx="510">
                        <c:v>-1.4000000000000021</c:v>
                      </c:pt>
                      <c:pt idx="511">
                        <c:v>-0.89999999999999858</c:v>
                      </c:pt>
                      <c:pt idx="512">
                        <c:v>0.40000000000000213</c:v>
                      </c:pt>
                      <c:pt idx="513">
                        <c:v>-1.3000000000000007</c:v>
                      </c:pt>
                      <c:pt idx="514">
                        <c:v>-0.79999999999999716</c:v>
                      </c:pt>
                      <c:pt idx="515">
                        <c:v>0.10000000000000142</c:v>
                      </c:pt>
                      <c:pt idx="516">
                        <c:v>-0.90000000000000213</c:v>
                      </c:pt>
                      <c:pt idx="517">
                        <c:v>-0.19999999999999929</c:v>
                      </c:pt>
                      <c:pt idx="518">
                        <c:v>0.29999999999999716</c:v>
                      </c:pt>
                      <c:pt idx="519">
                        <c:v>-0.40000000000000213</c:v>
                      </c:pt>
                      <c:pt idx="520">
                        <c:v>-9.9999999999997868E-2</c:v>
                      </c:pt>
                      <c:pt idx="521">
                        <c:v>0.19999999999999929</c:v>
                      </c:pt>
                      <c:pt idx="522">
                        <c:v>0.59999999999999787</c:v>
                      </c:pt>
                      <c:pt idx="523">
                        <c:v>-0.40000000000000213</c:v>
                      </c:pt>
                      <c:pt idx="524">
                        <c:v>-0.5</c:v>
                      </c:pt>
                      <c:pt idx="525">
                        <c:v>-0.19999999999999929</c:v>
                      </c:pt>
                      <c:pt idx="526">
                        <c:v>-1.3000000000000007</c:v>
                      </c:pt>
                      <c:pt idx="527">
                        <c:v>-1.5</c:v>
                      </c:pt>
                      <c:pt idx="528">
                        <c:v>1.6999999999999993</c:v>
                      </c:pt>
                      <c:pt idx="529">
                        <c:v>-1.3000000000000007</c:v>
                      </c:pt>
                      <c:pt idx="530">
                        <c:v>-3.5</c:v>
                      </c:pt>
                      <c:pt idx="531">
                        <c:v>-1.6000000000000014</c:v>
                      </c:pt>
                      <c:pt idx="532">
                        <c:v>0.80000000000000071</c:v>
                      </c:pt>
                      <c:pt idx="533">
                        <c:v>-1.1999999999999993</c:v>
                      </c:pt>
                      <c:pt idx="534">
                        <c:v>-1.1000000000000014</c:v>
                      </c:pt>
                      <c:pt idx="535">
                        <c:v>0.19999999999999929</c:v>
                      </c:pt>
                      <c:pt idx="536">
                        <c:v>-1.6000000000000014</c:v>
                      </c:pt>
                      <c:pt idx="537">
                        <c:v>0.89999999999999858</c:v>
                      </c:pt>
                      <c:pt idx="538">
                        <c:v>-1.3000000000000007</c:v>
                      </c:pt>
                      <c:pt idx="539">
                        <c:v>-0.20000000000000284</c:v>
                      </c:pt>
                      <c:pt idx="540">
                        <c:v>1.3000000000000007</c:v>
                      </c:pt>
                      <c:pt idx="541">
                        <c:v>-0.80000000000000071</c:v>
                      </c:pt>
                      <c:pt idx="542">
                        <c:v>0.39999999999999858</c:v>
                      </c:pt>
                      <c:pt idx="543">
                        <c:v>9.9999999999997868E-2</c:v>
                      </c:pt>
                      <c:pt idx="544">
                        <c:v>-0.10000000000000142</c:v>
                      </c:pt>
                      <c:pt idx="545">
                        <c:v>-0.90000000000000213</c:v>
                      </c:pt>
                      <c:pt idx="546">
                        <c:v>-9.9999999999997868E-2</c:v>
                      </c:pt>
                      <c:pt idx="547">
                        <c:v>-1</c:v>
                      </c:pt>
                      <c:pt idx="548">
                        <c:v>0.69999999999999929</c:v>
                      </c:pt>
                      <c:pt idx="549">
                        <c:v>0.29999999999999716</c:v>
                      </c:pt>
                      <c:pt idx="550">
                        <c:v>0.89999999999999858</c:v>
                      </c:pt>
                      <c:pt idx="551">
                        <c:v>-1.5999999999999979</c:v>
                      </c:pt>
                      <c:pt idx="552">
                        <c:v>-1.3999999999999986</c:v>
                      </c:pt>
                      <c:pt idx="553">
                        <c:v>0</c:v>
                      </c:pt>
                      <c:pt idx="554">
                        <c:v>-0.5</c:v>
                      </c:pt>
                      <c:pt idx="555">
                        <c:v>0.29999999999999716</c:v>
                      </c:pt>
                      <c:pt idx="556">
                        <c:v>-1.3000000000000007</c:v>
                      </c:pt>
                      <c:pt idx="557">
                        <c:v>-0.89999999999999858</c:v>
                      </c:pt>
                      <c:pt idx="558">
                        <c:v>-0.80000000000000071</c:v>
                      </c:pt>
                      <c:pt idx="559">
                        <c:v>0.79999999999999716</c:v>
                      </c:pt>
                      <c:pt idx="560">
                        <c:v>-9.9999999999997868E-2</c:v>
                      </c:pt>
                      <c:pt idx="561">
                        <c:v>-0.89999999999999858</c:v>
                      </c:pt>
                      <c:pt idx="562">
                        <c:v>-1.8000000000000007</c:v>
                      </c:pt>
                      <c:pt idx="563">
                        <c:v>-1.1999999999999993</c:v>
                      </c:pt>
                      <c:pt idx="564">
                        <c:v>-2</c:v>
                      </c:pt>
                      <c:pt idx="565">
                        <c:v>0</c:v>
                      </c:pt>
                      <c:pt idx="566">
                        <c:v>-0.60000000000000142</c:v>
                      </c:pt>
                      <c:pt idx="567">
                        <c:v>0.89999999999999858</c:v>
                      </c:pt>
                      <c:pt idx="568">
                        <c:v>-0.69999999999999929</c:v>
                      </c:pt>
                      <c:pt idx="569">
                        <c:v>1.5</c:v>
                      </c:pt>
                      <c:pt idx="570">
                        <c:v>-0.20000000000000284</c:v>
                      </c:pt>
                      <c:pt idx="571">
                        <c:v>0.10000000000000142</c:v>
                      </c:pt>
                      <c:pt idx="572">
                        <c:v>0.5</c:v>
                      </c:pt>
                      <c:pt idx="573">
                        <c:v>1.2000000000000028</c:v>
                      </c:pt>
                      <c:pt idx="574">
                        <c:v>-0.5</c:v>
                      </c:pt>
                      <c:pt idx="575">
                        <c:v>-0.69999999999999929</c:v>
                      </c:pt>
                      <c:pt idx="576">
                        <c:v>0.40000000000000213</c:v>
                      </c:pt>
                      <c:pt idx="577">
                        <c:v>0.79999999999999716</c:v>
                      </c:pt>
                      <c:pt idx="578">
                        <c:v>1.1000000000000014</c:v>
                      </c:pt>
                      <c:pt idx="579">
                        <c:v>1.1999999999999993</c:v>
                      </c:pt>
                      <c:pt idx="580">
                        <c:v>0.59999999999999787</c:v>
                      </c:pt>
                      <c:pt idx="581">
                        <c:v>1.1000000000000014</c:v>
                      </c:pt>
                      <c:pt idx="582">
                        <c:v>-0.39999999999999858</c:v>
                      </c:pt>
                      <c:pt idx="583">
                        <c:v>1.8000000000000007</c:v>
                      </c:pt>
                      <c:pt idx="584">
                        <c:v>0.70000000000000284</c:v>
                      </c:pt>
                      <c:pt idx="585">
                        <c:v>-0.69999999999999929</c:v>
                      </c:pt>
                      <c:pt idx="586">
                        <c:v>-0.30000000000000071</c:v>
                      </c:pt>
                      <c:pt idx="587">
                        <c:v>-0.30000000000000071</c:v>
                      </c:pt>
                      <c:pt idx="588">
                        <c:v>-1.1000000000000014</c:v>
                      </c:pt>
                      <c:pt idx="589">
                        <c:v>-1.1999999999999993</c:v>
                      </c:pt>
                      <c:pt idx="590">
                        <c:v>-0.5</c:v>
                      </c:pt>
                      <c:pt idx="591">
                        <c:v>0.19999999999999929</c:v>
                      </c:pt>
                      <c:pt idx="592">
                        <c:v>0.29999999999999716</c:v>
                      </c:pt>
                      <c:pt idx="593">
                        <c:v>1.0999999999999979</c:v>
                      </c:pt>
                      <c:pt idx="594">
                        <c:v>0.29999999999999716</c:v>
                      </c:pt>
                      <c:pt idx="595">
                        <c:v>-1.8000000000000007</c:v>
                      </c:pt>
                      <c:pt idx="596">
                        <c:v>-0.30000000000000071</c:v>
                      </c:pt>
                      <c:pt idx="597">
                        <c:v>-0.10000000000000142</c:v>
                      </c:pt>
                      <c:pt idx="598">
                        <c:v>0</c:v>
                      </c:pt>
                      <c:pt idx="599">
                        <c:v>-1</c:v>
                      </c:pt>
                      <c:pt idx="600">
                        <c:v>-0.5</c:v>
                      </c:pt>
                      <c:pt idx="601">
                        <c:v>0.70000000000000284</c:v>
                      </c:pt>
                      <c:pt idx="602">
                        <c:v>-0.69999999999999929</c:v>
                      </c:pt>
                      <c:pt idx="603">
                        <c:v>-0.90000000000000213</c:v>
                      </c:pt>
                      <c:pt idx="604">
                        <c:v>-0.59999999999999787</c:v>
                      </c:pt>
                      <c:pt idx="605">
                        <c:v>1</c:v>
                      </c:pt>
                      <c:pt idx="606">
                        <c:v>0.39999999999999858</c:v>
                      </c:pt>
                      <c:pt idx="607">
                        <c:v>0.59999999999999787</c:v>
                      </c:pt>
                      <c:pt idx="608">
                        <c:v>0</c:v>
                      </c:pt>
                      <c:pt idx="609">
                        <c:v>0.60000000000000142</c:v>
                      </c:pt>
                      <c:pt idx="610">
                        <c:v>0.30000000000000071</c:v>
                      </c:pt>
                      <c:pt idx="611">
                        <c:v>0</c:v>
                      </c:pt>
                      <c:pt idx="612">
                        <c:v>-1</c:v>
                      </c:pt>
                      <c:pt idx="613">
                        <c:v>-0.80000000000000071</c:v>
                      </c:pt>
                      <c:pt idx="614">
                        <c:v>-1.3000000000000007</c:v>
                      </c:pt>
                      <c:pt idx="615">
                        <c:v>-0.90000000000000213</c:v>
                      </c:pt>
                      <c:pt idx="616">
                        <c:v>-0.19999999999999929</c:v>
                      </c:pt>
                      <c:pt idx="617">
                        <c:v>1.5999999999999979</c:v>
                      </c:pt>
                      <c:pt idx="618">
                        <c:v>9.9999999999997868E-2</c:v>
                      </c:pt>
                      <c:pt idx="619">
                        <c:v>0.5</c:v>
                      </c:pt>
                      <c:pt idx="620">
                        <c:v>0</c:v>
                      </c:pt>
                      <c:pt idx="621">
                        <c:v>0.30000000000000071</c:v>
                      </c:pt>
                      <c:pt idx="622">
                        <c:v>0.5</c:v>
                      </c:pt>
                      <c:pt idx="623">
                        <c:v>0.40000000000000213</c:v>
                      </c:pt>
                      <c:pt idx="624">
                        <c:v>0.80000000000000071</c:v>
                      </c:pt>
                      <c:pt idx="625">
                        <c:v>2.3000000000000007</c:v>
                      </c:pt>
                      <c:pt idx="626">
                        <c:v>0.19999999999999929</c:v>
                      </c:pt>
                      <c:pt idx="627">
                        <c:v>-0.70000000000000284</c:v>
                      </c:pt>
                      <c:pt idx="628">
                        <c:v>-0.79999999999999716</c:v>
                      </c:pt>
                      <c:pt idx="629">
                        <c:v>0.69999999999999929</c:v>
                      </c:pt>
                      <c:pt idx="630">
                        <c:v>-0.30000000000000071</c:v>
                      </c:pt>
                      <c:pt idx="631">
                        <c:v>-1.3000000000000007</c:v>
                      </c:pt>
                      <c:pt idx="632">
                        <c:v>-1</c:v>
                      </c:pt>
                      <c:pt idx="633">
                        <c:v>0.30000000000000071</c:v>
                      </c:pt>
                      <c:pt idx="634">
                        <c:v>0.80000000000000071</c:v>
                      </c:pt>
                      <c:pt idx="635">
                        <c:v>1.2999999999999972</c:v>
                      </c:pt>
                      <c:pt idx="636">
                        <c:v>-1.3999999999999986</c:v>
                      </c:pt>
                      <c:pt idx="637">
                        <c:v>1.0999999999999979</c:v>
                      </c:pt>
                      <c:pt idx="638">
                        <c:v>-0.39999999999999858</c:v>
                      </c:pt>
                      <c:pt idx="639">
                        <c:v>0</c:v>
                      </c:pt>
                      <c:pt idx="640">
                        <c:v>1</c:v>
                      </c:pt>
                      <c:pt idx="641">
                        <c:v>-0.90000000000000213</c:v>
                      </c:pt>
                      <c:pt idx="642">
                        <c:v>0.40000000000000213</c:v>
                      </c:pt>
                      <c:pt idx="643">
                        <c:v>-0.69999999999999929</c:v>
                      </c:pt>
                      <c:pt idx="644">
                        <c:v>0</c:v>
                      </c:pt>
                      <c:pt idx="645">
                        <c:v>-2.4000000000000021</c:v>
                      </c:pt>
                      <c:pt idx="646">
                        <c:v>9.9999999999997868E-2</c:v>
                      </c:pt>
                      <c:pt idx="647">
                        <c:v>-0.30000000000000071</c:v>
                      </c:pt>
                      <c:pt idx="648">
                        <c:v>0.5</c:v>
                      </c:pt>
                      <c:pt idx="649">
                        <c:v>-0.40000000000000213</c:v>
                      </c:pt>
                      <c:pt idx="650">
                        <c:v>1.1999999999999993</c:v>
                      </c:pt>
                      <c:pt idx="651">
                        <c:v>1</c:v>
                      </c:pt>
                      <c:pt idx="652">
                        <c:v>0.60000000000000142</c:v>
                      </c:pt>
                      <c:pt idx="653">
                        <c:v>0</c:v>
                      </c:pt>
                      <c:pt idx="654">
                        <c:v>0.90000000000000213</c:v>
                      </c:pt>
                      <c:pt idx="655">
                        <c:v>-0.80000000000000071</c:v>
                      </c:pt>
                      <c:pt idx="656">
                        <c:v>0.19999999999999929</c:v>
                      </c:pt>
                      <c:pt idx="657">
                        <c:v>2</c:v>
                      </c:pt>
                      <c:pt idx="658">
                        <c:v>0.30000000000000071</c:v>
                      </c:pt>
                      <c:pt idx="659">
                        <c:v>-0.40000000000000213</c:v>
                      </c:pt>
                      <c:pt idx="660">
                        <c:v>-0.89999999999999858</c:v>
                      </c:pt>
                      <c:pt idx="661">
                        <c:v>-0.5</c:v>
                      </c:pt>
                      <c:pt idx="662">
                        <c:v>0.30000000000000071</c:v>
                      </c:pt>
                      <c:pt idx="663">
                        <c:v>9.9999999999997868E-2</c:v>
                      </c:pt>
                      <c:pt idx="664">
                        <c:v>2.1000000000000014</c:v>
                      </c:pt>
                      <c:pt idx="665">
                        <c:v>1.3999999999999986</c:v>
                      </c:pt>
                      <c:pt idx="666">
                        <c:v>0.19999999999999929</c:v>
                      </c:pt>
                      <c:pt idx="667">
                        <c:v>-1.2000000000000028</c:v>
                      </c:pt>
                      <c:pt idx="668">
                        <c:v>0.80000000000000071</c:v>
                      </c:pt>
                      <c:pt idx="669">
                        <c:v>0</c:v>
                      </c:pt>
                      <c:pt idx="670">
                        <c:v>1.1999999999999993</c:v>
                      </c:pt>
                      <c:pt idx="671">
                        <c:v>-0.19999999999999929</c:v>
                      </c:pt>
                      <c:pt idx="672">
                        <c:v>-0.69999999999999929</c:v>
                      </c:pt>
                      <c:pt idx="673">
                        <c:v>3</c:v>
                      </c:pt>
                      <c:pt idx="674">
                        <c:v>0.39999999999999858</c:v>
                      </c:pt>
                      <c:pt idx="675">
                        <c:v>1.3000000000000007</c:v>
                      </c:pt>
                      <c:pt idx="676">
                        <c:v>0.5</c:v>
                      </c:pt>
                      <c:pt idx="677">
                        <c:v>1.6999999999999993</c:v>
                      </c:pt>
                      <c:pt idx="678">
                        <c:v>0.40000000000000213</c:v>
                      </c:pt>
                      <c:pt idx="679">
                        <c:v>1.5</c:v>
                      </c:pt>
                      <c:pt idx="680">
                        <c:v>-1.4000000000000021</c:v>
                      </c:pt>
                      <c:pt idx="681">
                        <c:v>-0.80000000000000071</c:v>
                      </c:pt>
                      <c:pt idx="682">
                        <c:v>-1.8000000000000007</c:v>
                      </c:pt>
                      <c:pt idx="683">
                        <c:v>1.4000000000000021</c:v>
                      </c:pt>
                      <c:pt idx="684">
                        <c:v>0.19999999999999929</c:v>
                      </c:pt>
                      <c:pt idx="685">
                        <c:v>0.19999999999999929</c:v>
                      </c:pt>
                      <c:pt idx="686">
                        <c:v>-0.69999999999999929</c:v>
                      </c:pt>
                      <c:pt idx="687">
                        <c:v>1.8000000000000007</c:v>
                      </c:pt>
                      <c:pt idx="688">
                        <c:v>-0.39999999999999858</c:v>
                      </c:pt>
                      <c:pt idx="689">
                        <c:v>-0.19999999999999929</c:v>
                      </c:pt>
                      <c:pt idx="690">
                        <c:v>-0.39999999999999858</c:v>
                      </c:pt>
                      <c:pt idx="691">
                        <c:v>-0.60000000000000142</c:v>
                      </c:pt>
                      <c:pt idx="692">
                        <c:v>0.59999999999999787</c:v>
                      </c:pt>
                      <c:pt idx="693">
                        <c:v>0</c:v>
                      </c:pt>
                      <c:pt idx="694">
                        <c:v>1.5</c:v>
                      </c:pt>
                      <c:pt idx="695">
                        <c:v>-2</c:v>
                      </c:pt>
                      <c:pt idx="696">
                        <c:v>1</c:v>
                      </c:pt>
                      <c:pt idx="697">
                        <c:v>-0.40000000000000213</c:v>
                      </c:pt>
                      <c:pt idx="698">
                        <c:v>0.89999999999999858</c:v>
                      </c:pt>
                      <c:pt idx="699">
                        <c:v>-0.40000000000000213</c:v>
                      </c:pt>
                      <c:pt idx="700">
                        <c:v>-0.80000000000000071</c:v>
                      </c:pt>
                      <c:pt idx="701">
                        <c:v>0.39999999999999858</c:v>
                      </c:pt>
                      <c:pt idx="702">
                        <c:v>-1.5999999999999979</c:v>
                      </c:pt>
                      <c:pt idx="703">
                        <c:v>-1.5</c:v>
                      </c:pt>
                      <c:pt idx="704">
                        <c:v>1</c:v>
                      </c:pt>
                      <c:pt idx="705">
                        <c:v>0.60000000000000142</c:v>
                      </c:pt>
                      <c:pt idx="706">
                        <c:v>0.10000000000000142</c:v>
                      </c:pt>
                      <c:pt idx="707">
                        <c:v>-0.60000000000000142</c:v>
                      </c:pt>
                      <c:pt idx="708">
                        <c:v>1</c:v>
                      </c:pt>
                      <c:pt idx="709">
                        <c:v>-0.20000000000000284</c:v>
                      </c:pt>
                      <c:pt idx="710">
                        <c:v>1.7000000000000028</c:v>
                      </c:pt>
                      <c:pt idx="711">
                        <c:v>0.5</c:v>
                      </c:pt>
                      <c:pt idx="712">
                        <c:v>0.20000000000000284</c:v>
                      </c:pt>
                      <c:pt idx="713">
                        <c:v>1</c:v>
                      </c:pt>
                      <c:pt idx="714">
                        <c:v>-0.29999999999999716</c:v>
                      </c:pt>
                      <c:pt idx="715">
                        <c:v>0.20000000000000284</c:v>
                      </c:pt>
                      <c:pt idx="716">
                        <c:v>1.2000000000000028</c:v>
                      </c:pt>
                      <c:pt idx="717">
                        <c:v>0.19999999999999929</c:v>
                      </c:pt>
                      <c:pt idx="718">
                        <c:v>0.30000000000000071</c:v>
                      </c:pt>
                      <c:pt idx="719">
                        <c:v>-0.30000000000000071</c:v>
                      </c:pt>
                      <c:pt idx="720">
                        <c:v>0.5</c:v>
                      </c:pt>
                      <c:pt idx="721">
                        <c:v>-0.30000000000000071</c:v>
                      </c:pt>
                      <c:pt idx="722">
                        <c:v>0.89999999999999858</c:v>
                      </c:pt>
                      <c:pt idx="723">
                        <c:v>-0.19999999999999929</c:v>
                      </c:pt>
                      <c:pt idx="724">
                        <c:v>-9.9999999999997868E-2</c:v>
                      </c:pt>
                      <c:pt idx="725">
                        <c:v>-1.1999999999999993</c:v>
                      </c:pt>
                      <c:pt idx="726">
                        <c:v>-0.19999999999999929</c:v>
                      </c:pt>
                      <c:pt idx="727">
                        <c:v>0.20000000000000284</c:v>
                      </c:pt>
                      <c:pt idx="728">
                        <c:v>-1.3999999999999986</c:v>
                      </c:pt>
                      <c:pt idx="729">
                        <c:v>-0.10000000000000142</c:v>
                      </c:pt>
                      <c:pt idx="730">
                        <c:v>-0.10000000000000142</c:v>
                      </c:pt>
                      <c:pt idx="731">
                        <c:v>0.80000000000000071</c:v>
                      </c:pt>
                      <c:pt idx="732">
                        <c:v>1.5</c:v>
                      </c:pt>
                      <c:pt idx="733">
                        <c:v>1.0999999999999979</c:v>
                      </c:pt>
                      <c:pt idx="734">
                        <c:v>1.8000000000000007</c:v>
                      </c:pt>
                      <c:pt idx="735">
                        <c:v>-1.1000000000000014</c:v>
                      </c:pt>
                      <c:pt idx="736">
                        <c:v>-0.89999999999999858</c:v>
                      </c:pt>
                      <c:pt idx="737">
                        <c:v>-0.29999999999999716</c:v>
                      </c:pt>
                      <c:pt idx="738">
                        <c:v>0.20000000000000284</c:v>
                      </c:pt>
                      <c:pt idx="739">
                        <c:v>2</c:v>
                      </c:pt>
                      <c:pt idx="740">
                        <c:v>0.19999999999999929</c:v>
                      </c:pt>
                      <c:pt idx="741">
                        <c:v>0.89999999999999858</c:v>
                      </c:pt>
                      <c:pt idx="742">
                        <c:v>-0.30000000000000071</c:v>
                      </c:pt>
                      <c:pt idx="743">
                        <c:v>0.59999999999999787</c:v>
                      </c:pt>
                      <c:pt idx="744">
                        <c:v>1.3000000000000007</c:v>
                      </c:pt>
                      <c:pt idx="745">
                        <c:v>-0.5</c:v>
                      </c:pt>
                      <c:pt idx="746">
                        <c:v>0.30000000000000071</c:v>
                      </c:pt>
                      <c:pt idx="747">
                        <c:v>0.89999999999999858</c:v>
                      </c:pt>
                      <c:pt idx="748">
                        <c:v>0.80000000000000071</c:v>
                      </c:pt>
                      <c:pt idx="749">
                        <c:v>-0.19999999999999929</c:v>
                      </c:pt>
                      <c:pt idx="750">
                        <c:v>0.90000000000000213</c:v>
                      </c:pt>
                      <c:pt idx="751">
                        <c:v>0.70000000000000284</c:v>
                      </c:pt>
                      <c:pt idx="752">
                        <c:v>0.20000000000000284</c:v>
                      </c:pt>
                      <c:pt idx="753">
                        <c:v>0.30000000000000426</c:v>
                      </c:pt>
                      <c:pt idx="754">
                        <c:v>0.90000000000000213</c:v>
                      </c:pt>
                      <c:pt idx="755">
                        <c:v>-0.70000000000000284</c:v>
                      </c:pt>
                      <c:pt idx="756">
                        <c:v>1.1000000000000014</c:v>
                      </c:pt>
                      <c:pt idx="757">
                        <c:v>0.70000000000000284</c:v>
                      </c:pt>
                      <c:pt idx="758">
                        <c:v>-1.4000000000000057</c:v>
                      </c:pt>
                      <c:pt idx="759">
                        <c:v>0.89999999999999858</c:v>
                      </c:pt>
                      <c:pt idx="760">
                        <c:v>0</c:v>
                      </c:pt>
                      <c:pt idx="761">
                        <c:v>1.3999999999999986</c:v>
                      </c:pt>
                      <c:pt idx="762">
                        <c:v>0.30000000000000426</c:v>
                      </c:pt>
                      <c:pt idx="763">
                        <c:v>-0.19999999999999574</c:v>
                      </c:pt>
                      <c:pt idx="764">
                        <c:v>-0.5</c:v>
                      </c:pt>
                      <c:pt idx="765">
                        <c:v>0.60000000000000142</c:v>
                      </c:pt>
                      <c:pt idx="766">
                        <c:v>0.70000000000000284</c:v>
                      </c:pt>
                      <c:pt idx="767">
                        <c:v>0.79999999999999716</c:v>
                      </c:pt>
                      <c:pt idx="768">
                        <c:v>-1.2999999999999972</c:v>
                      </c:pt>
                      <c:pt idx="769">
                        <c:v>-0.60000000000000142</c:v>
                      </c:pt>
                      <c:pt idx="770">
                        <c:v>0.5</c:v>
                      </c:pt>
                      <c:pt idx="771">
                        <c:v>-0.60000000000000142</c:v>
                      </c:pt>
                      <c:pt idx="772">
                        <c:v>0.59999999999999787</c:v>
                      </c:pt>
                      <c:pt idx="773">
                        <c:v>-0.59999999999999787</c:v>
                      </c:pt>
                      <c:pt idx="774">
                        <c:v>-0.60000000000000142</c:v>
                      </c:pt>
                      <c:pt idx="775">
                        <c:v>-0.79999999999999716</c:v>
                      </c:pt>
                      <c:pt idx="776">
                        <c:v>-1.3999999999999986</c:v>
                      </c:pt>
                      <c:pt idx="777">
                        <c:v>-0.10000000000000142</c:v>
                      </c:pt>
                      <c:pt idx="778">
                        <c:v>0.39999999999999858</c:v>
                      </c:pt>
                      <c:pt idx="779">
                        <c:v>-1</c:v>
                      </c:pt>
                      <c:pt idx="780">
                        <c:v>-2.1000000000000014</c:v>
                      </c:pt>
                      <c:pt idx="781">
                        <c:v>-0.20000000000000284</c:v>
                      </c:pt>
                      <c:pt idx="782">
                        <c:v>-1</c:v>
                      </c:pt>
                      <c:pt idx="783">
                        <c:v>1</c:v>
                      </c:pt>
                      <c:pt idx="784">
                        <c:v>1.2999999999999972</c:v>
                      </c:pt>
                      <c:pt idx="785">
                        <c:v>-1.1000000000000014</c:v>
                      </c:pt>
                      <c:pt idx="786">
                        <c:v>-1.6999999999999993</c:v>
                      </c:pt>
                      <c:pt idx="787">
                        <c:v>-0.19999999999999929</c:v>
                      </c:pt>
                      <c:pt idx="788">
                        <c:v>0.29999999999999716</c:v>
                      </c:pt>
                      <c:pt idx="789">
                        <c:v>-0.30000000000000071</c:v>
                      </c:pt>
                      <c:pt idx="790">
                        <c:v>-0.59999999999999787</c:v>
                      </c:pt>
                      <c:pt idx="791">
                        <c:v>-0.90000000000000213</c:v>
                      </c:pt>
                      <c:pt idx="792">
                        <c:v>-2.6000000000000014</c:v>
                      </c:pt>
                      <c:pt idx="793">
                        <c:v>-9.9999999999997868E-2</c:v>
                      </c:pt>
                      <c:pt idx="794">
                        <c:v>-9.9999999999997868E-2</c:v>
                      </c:pt>
                      <c:pt idx="795">
                        <c:v>1.3000000000000007</c:v>
                      </c:pt>
                      <c:pt idx="796">
                        <c:v>0.19999999999999929</c:v>
                      </c:pt>
                      <c:pt idx="797">
                        <c:v>-0.5</c:v>
                      </c:pt>
                      <c:pt idx="798">
                        <c:v>-0.10000000000000142</c:v>
                      </c:pt>
                      <c:pt idx="799">
                        <c:v>0.5</c:v>
                      </c:pt>
                      <c:pt idx="800">
                        <c:v>1.1999999999999993</c:v>
                      </c:pt>
                      <c:pt idx="801">
                        <c:v>0.10000000000000142</c:v>
                      </c:pt>
                      <c:pt idx="802">
                        <c:v>-0.29999999999999716</c:v>
                      </c:pt>
                      <c:pt idx="803">
                        <c:v>1.0999999999999979</c:v>
                      </c:pt>
                      <c:pt idx="804">
                        <c:v>0</c:v>
                      </c:pt>
                      <c:pt idx="805">
                        <c:v>2.1000000000000014</c:v>
                      </c:pt>
                      <c:pt idx="806">
                        <c:v>-1.8999999999999986</c:v>
                      </c:pt>
                      <c:pt idx="807">
                        <c:v>-0.39999999999999858</c:v>
                      </c:pt>
                      <c:pt idx="808">
                        <c:v>-1.2000000000000028</c:v>
                      </c:pt>
                      <c:pt idx="809">
                        <c:v>0.89999999999999858</c:v>
                      </c:pt>
                      <c:pt idx="810">
                        <c:v>2.3999999999999986</c:v>
                      </c:pt>
                      <c:pt idx="811">
                        <c:v>-0.5</c:v>
                      </c:pt>
                      <c:pt idx="812">
                        <c:v>0</c:v>
                      </c:pt>
                      <c:pt idx="813">
                        <c:v>-0.30000000000000071</c:v>
                      </c:pt>
                      <c:pt idx="814">
                        <c:v>0.80000000000000071</c:v>
                      </c:pt>
                      <c:pt idx="815">
                        <c:v>-1.6000000000000014</c:v>
                      </c:pt>
                      <c:pt idx="816">
                        <c:v>-0.90000000000000213</c:v>
                      </c:pt>
                      <c:pt idx="817">
                        <c:v>-0.40000000000000213</c:v>
                      </c:pt>
                      <c:pt idx="818">
                        <c:v>0.30000000000000071</c:v>
                      </c:pt>
                      <c:pt idx="819">
                        <c:v>-2.3000000000000007</c:v>
                      </c:pt>
                      <c:pt idx="820">
                        <c:v>-0.30000000000000071</c:v>
                      </c:pt>
                      <c:pt idx="821">
                        <c:v>0.39999999999999858</c:v>
                      </c:pt>
                      <c:pt idx="822">
                        <c:v>1.3999999999999986</c:v>
                      </c:pt>
                      <c:pt idx="823">
                        <c:v>0.30000000000000071</c:v>
                      </c:pt>
                      <c:pt idx="824">
                        <c:v>-0.30000000000000071</c:v>
                      </c:pt>
                      <c:pt idx="825">
                        <c:v>-0.10000000000000142</c:v>
                      </c:pt>
                      <c:pt idx="826">
                        <c:v>-0.39999999999999858</c:v>
                      </c:pt>
                      <c:pt idx="827">
                        <c:v>-0.19999999999999929</c:v>
                      </c:pt>
                      <c:pt idx="828">
                        <c:v>-0.10000000000000142</c:v>
                      </c:pt>
                      <c:pt idx="829">
                        <c:v>-1.5999999999999979</c:v>
                      </c:pt>
                      <c:pt idx="830">
                        <c:v>1.4000000000000021</c:v>
                      </c:pt>
                      <c:pt idx="831">
                        <c:v>-0.19999999999999929</c:v>
                      </c:pt>
                      <c:pt idx="832">
                        <c:v>-2.2000000000000028</c:v>
                      </c:pt>
                      <c:pt idx="833">
                        <c:v>-0.89999999999999858</c:v>
                      </c:pt>
                      <c:pt idx="834">
                        <c:v>0.19999999999999929</c:v>
                      </c:pt>
                      <c:pt idx="835">
                        <c:v>-1.3000000000000007</c:v>
                      </c:pt>
                      <c:pt idx="836">
                        <c:v>0.5</c:v>
                      </c:pt>
                      <c:pt idx="837">
                        <c:v>1.3999999999999986</c:v>
                      </c:pt>
                      <c:pt idx="838">
                        <c:v>0.39999999999999858</c:v>
                      </c:pt>
                      <c:pt idx="839">
                        <c:v>-0.10000000000000142</c:v>
                      </c:pt>
                      <c:pt idx="840">
                        <c:v>-0.69999999999999929</c:v>
                      </c:pt>
                      <c:pt idx="841">
                        <c:v>-0.70000000000000284</c:v>
                      </c:pt>
                      <c:pt idx="842">
                        <c:v>-1.2999999999999972</c:v>
                      </c:pt>
                      <c:pt idx="843">
                        <c:v>0.39999999999999858</c:v>
                      </c:pt>
                      <c:pt idx="844">
                        <c:v>0.40000000000000213</c:v>
                      </c:pt>
                      <c:pt idx="845">
                        <c:v>-0.10000000000000142</c:v>
                      </c:pt>
                      <c:pt idx="846">
                        <c:v>-2.5</c:v>
                      </c:pt>
                      <c:pt idx="847">
                        <c:v>-0.60000000000000142</c:v>
                      </c:pt>
                      <c:pt idx="848">
                        <c:v>-0.40000000000000213</c:v>
                      </c:pt>
                      <c:pt idx="849">
                        <c:v>-0.69999999999999929</c:v>
                      </c:pt>
                      <c:pt idx="850">
                        <c:v>-0.19999999999999929</c:v>
                      </c:pt>
                      <c:pt idx="851">
                        <c:v>-0.69999999999999929</c:v>
                      </c:pt>
                      <c:pt idx="852">
                        <c:v>1.3000000000000007</c:v>
                      </c:pt>
                      <c:pt idx="853">
                        <c:v>-1.1999999999999993</c:v>
                      </c:pt>
                      <c:pt idx="854">
                        <c:v>-0.60000000000000142</c:v>
                      </c:pt>
                      <c:pt idx="855">
                        <c:v>0.70000000000000284</c:v>
                      </c:pt>
                      <c:pt idx="856">
                        <c:v>-0.20000000000000284</c:v>
                      </c:pt>
                      <c:pt idx="857">
                        <c:v>-1.5</c:v>
                      </c:pt>
                      <c:pt idx="858">
                        <c:v>-0.80000000000000071</c:v>
                      </c:pt>
                      <c:pt idx="859">
                        <c:v>0.69999999999999929</c:v>
                      </c:pt>
                      <c:pt idx="860">
                        <c:v>1.5</c:v>
                      </c:pt>
                      <c:pt idx="861">
                        <c:v>-1.6000000000000014</c:v>
                      </c:pt>
                      <c:pt idx="862">
                        <c:v>0</c:v>
                      </c:pt>
                      <c:pt idx="863">
                        <c:v>1.5</c:v>
                      </c:pt>
                      <c:pt idx="864">
                        <c:v>0.19999999999999929</c:v>
                      </c:pt>
                      <c:pt idx="865">
                        <c:v>1.1000000000000014</c:v>
                      </c:pt>
                      <c:pt idx="866">
                        <c:v>0</c:v>
                      </c:pt>
                      <c:pt idx="867">
                        <c:v>-0.59999999999999787</c:v>
                      </c:pt>
                      <c:pt idx="868">
                        <c:v>-0.59999999999999432</c:v>
                      </c:pt>
                      <c:pt idx="869">
                        <c:v>0.10000000000000142</c:v>
                      </c:pt>
                      <c:pt idx="870">
                        <c:v>-1.3000000000000043</c:v>
                      </c:pt>
                      <c:pt idx="871">
                        <c:v>0.10000000000000142</c:v>
                      </c:pt>
                      <c:pt idx="872">
                        <c:v>-0.80000000000000426</c:v>
                      </c:pt>
                      <c:pt idx="873">
                        <c:v>0</c:v>
                      </c:pt>
                      <c:pt idx="874">
                        <c:v>-0.79999999999999716</c:v>
                      </c:pt>
                      <c:pt idx="875">
                        <c:v>-1.2000000000000028</c:v>
                      </c:pt>
                      <c:pt idx="876">
                        <c:v>-0.10000000000000142</c:v>
                      </c:pt>
                      <c:pt idx="877">
                        <c:v>-1.6999999999999957</c:v>
                      </c:pt>
                      <c:pt idx="878">
                        <c:v>-0.20000000000000284</c:v>
                      </c:pt>
                      <c:pt idx="879">
                        <c:v>-0.39999999999999858</c:v>
                      </c:pt>
                      <c:pt idx="880">
                        <c:v>-0.60000000000000142</c:v>
                      </c:pt>
                      <c:pt idx="881">
                        <c:v>0.10000000000000142</c:v>
                      </c:pt>
                      <c:pt idx="882">
                        <c:v>-0.5</c:v>
                      </c:pt>
                      <c:pt idx="883">
                        <c:v>0.69999999999999574</c:v>
                      </c:pt>
                      <c:pt idx="884">
                        <c:v>-0.89999999999999858</c:v>
                      </c:pt>
                      <c:pt idx="885">
                        <c:v>-1.1000000000000014</c:v>
                      </c:pt>
                      <c:pt idx="886">
                        <c:v>-0.5</c:v>
                      </c:pt>
                      <c:pt idx="887">
                        <c:v>0</c:v>
                      </c:pt>
                      <c:pt idx="888">
                        <c:v>-0.29999999999999716</c:v>
                      </c:pt>
                      <c:pt idx="889">
                        <c:v>-1.2000000000000028</c:v>
                      </c:pt>
                      <c:pt idx="890">
                        <c:v>-0.60000000000000142</c:v>
                      </c:pt>
                      <c:pt idx="891">
                        <c:v>-1.7999999999999972</c:v>
                      </c:pt>
                      <c:pt idx="892">
                        <c:v>-0.89999999999999858</c:v>
                      </c:pt>
                      <c:pt idx="893">
                        <c:v>0</c:v>
                      </c:pt>
                      <c:pt idx="894">
                        <c:v>-1.6000000000000014</c:v>
                      </c:pt>
                      <c:pt idx="895">
                        <c:v>-0.70000000000000284</c:v>
                      </c:pt>
                      <c:pt idx="896">
                        <c:v>0.70000000000000284</c:v>
                      </c:pt>
                      <c:pt idx="897">
                        <c:v>-0.60000000000000142</c:v>
                      </c:pt>
                      <c:pt idx="898">
                        <c:v>-0.79999999999999716</c:v>
                      </c:pt>
                      <c:pt idx="899">
                        <c:v>-0.19999999999999574</c:v>
                      </c:pt>
                      <c:pt idx="900">
                        <c:v>-1.2999999999999972</c:v>
                      </c:pt>
                      <c:pt idx="901">
                        <c:v>-0.10000000000000142</c:v>
                      </c:pt>
                      <c:pt idx="902">
                        <c:v>-1.7999999999999972</c:v>
                      </c:pt>
                      <c:pt idx="903">
                        <c:v>-0.60000000000000142</c:v>
                      </c:pt>
                      <c:pt idx="904">
                        <c:v>0</c:v>
                      </c:pt>
                      <c:pt idx="905">
                        <c:v>-1.6999999999999957</c:v>
                      </c:pt>
                      <c:pt idx="906">
                        <c:v>0.89999999999999858</c:v>
                      </c:pt>
                      <c:pt idx="907">
                        <c:v>0</c:v>
                      </c:pt>
                      <c:pt idx="908">
                        <c:v>-1.3999999999999986</c:v>
                      </c:pt>
                      <c:pt idx="909">
                        <c:v>-0.79999999999999716</c:v>
                      </c:pt>
                      <c:pt idx="910">
                        <c:v>-1.8999999999999986</c:v>
                      </c:pt>
                      <c:pt idx="911">
                        <c:v>-0.20000000000000284</c:v>
                      </c:pt>
                      <c:pt idx="912">
                        <c:v>0.10000000000000142</c:v>
                      </c:pt>
                      <c:pt idx="913">
                        <c:v>0.59999999999999432</c:v>
                      </c:pt>
                      <c:pt idx="914">
                        <c:v>-1.3999999999999986</c:v>
                      </c:pt>
                      <c:pt idx="915">
                        <c:v>-0.20000000000000284</c:v>
                      </c:pt>
                      <c:pt idx="916">
                        <c:v>-0.10000000000000142</c:v>
                      </c:pt>
                      <c:pt idx="917">
                        <c:v>-0.79999999999999716</c:v>
                      </c:pt>
                      <c:pt idx="918">
                        <c:v>-2</c:v>
                      </c:pt>
                      <c:pt idx="919">
                        <c:v>-2.7999999999999972</c:v>
                      </c:pt>
                      <c:pt idx="920">
                        <c:v>-1.1000000000000014</c:v>
                      </c:pt>
                      <c:pt idx="921">
                        <c:v>-1.8000000000000043</c:v>
                      </c:pt>
                      <c:pt idx="922">
                        <c:v>0.39999999999999858</c:v>
                      </c:pt>
                      <c:pt idx="923">
                        <c:v>-0.59999999999999432</c:v>
                      </c:pt>
                      <c:pt idx="924">
                        <c:v>-0.60000000000000142</c:v>
                      </c:pt>
                      <c:pt idx="925">
                        <c:v>-1.5</c:v>
                      </c:pt>
                      <c:pt idx="926">
                        <c:v>-2.6000000000000014</c:v>
                      </c:pt>
                      <c:pt idx="927">
                        <c:v>-1.2999999999999972</c:v>
                      </c:pt>
                      <c:pt idx="928">
                        <c:v>-1.2999999999999972</c:v>
                      </c:pt>
                      <c:pt idx="929">
                        <c:v>-1.3999999999999986</c:v>
                      </c:pt>
                      <c:pt idx="930">
                        <c:v>-0.19999999999999574</c:v>
                      </c:pt>
                      <c:pt idx="931">
                        <c:v>-1.0999999999999943</c:v>
                      </c:pt>
                      <c:pt idx="932">
                        <c:v>-0.10000000000000142</c:v>
                      </c:pt>
                      <c:pt idx="933">
                        <c:v>-1.1000000000000014</c:v>
                      </c:pt>
                      <c:pt idx="934">
                        <c:v>-1.5</c:v>
                      </c:pt>
                      <c:pt idx="935">
                        <c:v>-0.80000000000000426</c:v>
                      </c:pt>
                      <c:pt idx="936">
                        <c:v>-0.90000000000000213</c:v>
                      </c:pt>
                      <c:pt idx="937">
                        <c:v>-1.5</c:v>
                      </c:pt>
                      <c:pt idx="938">
                        <c:v>-0.59999999999999432</c:v>
                      </c:pt>
                      <c:pt idx="939">
                        <c:v>1.5</c:v>
                      </c:pt>
                      <c:pt idx="940">
                        <c:v>-1.8999999999999986</c:v>
                      </c:pt>
                      <c:pt idx="941">
                        <c:v>-0.29999999999999716</c:v>
                      </c:pt>
                      <c:pt idx="942">
                        <c:v>0.19999999999999929</c:v>
                      </c:pt>
                      <c:pt idx="943">
                        <c:v>-9.9999999999997868E-2</c:v>
                      </c:pt>
                      <c:pt idx="944">
                        <c:v>-1.1999999999999993</c:v>
                      </c:pt>
                      <c:pt idx="945">
                        <c:v>0.60000000000000142</c:v>
                      </c:pt>
                      <c:pt idx="946">
                        <c:v>-0.60000000000000142</c:v>
                      </c:pt>
                      <c:pt idx="947">
                        <c:v>0.19999999999999929</c:v>
                      </c:pt>
                      <c:pt idx="948">
                        <c:v>-0.60000000000000142</c:v>
                      </c:pt>
                      <c:pt idx="949">
                        <c:v>-0.59999999999999787</c:v>
                      </c:pt>
                      <c:pt idx="950">
                        <c:v>-0.70000000000000284</c:v>
                      </c:pt>
                      <c:pt idx="951">
                        <c:v>-2.3000000000000007</c:v>
                      </c:pt>
                      <c:pt idx="952">
                        <c:v>-1.6000000000000014</c:v>
                      </c:pt>
                      <c:pt idx="953">
                        <c:v>0.5</c:v>
                      </c:pt>
                      <c:pt idx="954">
                        <c:v>-1</c:v>
                      </c:pt>
                      <c:pt idx="955">
                        <c:v>-0.89999999999999858</c:v>
                      </c:pt>
                      <c:pt idx="956">
                        <c:v>-1.8999999999999986</c:v>
                      </c:pt>
                      <c:pt idx="957">
                        <c:v>-1.8000000000000007</c:v>
                      </c:pt>
                      <c:pt idx="958">
                        <c:v>-1.3999999999999986</c:v>
                      </c:pt>
                      <c:pt idx="959">
                        <c:v>0.80000000000000071</c:v>
                      </c:pt>
                      <c:pt idx="960">
                        <c:v>0</c:v>
                      </c:pt>
                      <c:pt idx="961">
                        <c:v>-2.1000000000000014</c:v>
                      </c:pt>
                      <c:pt idx="962">
                        <c:v>-0.90000000000000213</c:v>
                      </c:pt>
                      <c:pt idx="963">
                        <c:v>-2</c:v>
                      </c:pt>
                      <c:pt idx="964">
                        <c:v>-0.19999999999999929</c:v>
                      </c:pt>
                      <c:pt idx="965">
                        <c:v>-1.1999999999999993</c:v>
                      </c:pt>
                      <c:pt idx="966">
                        <c:v>-0.89999999999999858</c:v>
                      </c:pt>
                      <c:pt idx="967">
                        <c:v>-1.1999999999999993</c:v>
                      </c:pt>
                      <c:pt idx="968">
                        <c:v>-3.1999999999999993</c:v>
                      </c:pt>
                      <c:pt idx="969">
                        <c:v>-0.5</c:v>
                      </c:pt>
                      <c:pt idx="970">
                        <c:v>-0.29999999999999716</c:v>
                      </c:pt>
                      <c:pt idx="971">
                        <c:v>9.9999999999997868E-2</c:v>
                      </c:pt>
                      <c:pt idx="972">
                        <c:v>-0.30000000000000071</c:v>
                      </c:pt>
                      <c:pt idx="973">
                        <c:v>-1.8999999999999986</c:v>
                      </c:pt>
                      <c:pt idx="974">
                        <c:v>-1</c:v>
                      </c:pt>
                      <c:pt idx="975">
                        <c:v>-0.40000000000000213</c:v>
                      </c:pt>
                      <c:pt idx="976">
                        <c:v>-1.1000000000000014</c:v>
                      </c:pt>
                      <c:pt idx="977">
                        <c:v>-1.7000000000000028</c:v>
                      </c:pt>
                      <c:pt idx="978">
                        <c:v>-0.10000000000000142</c:v>
                      </c:pt>
                      <c:pt idx="979">
                        <c:v>0.30000000000000071</c:v>
                      </c:pt>
                      <c:pt idx="980">
                        <c:v>-0.79999999999999716</c:v>
                      </c:pt>
                      <c:pt idx="981">
                        <c:v>0.39999999999999858</c:v>
                      </c:pt>
                      <c:pt idx="982">
                        <c:v>-1.8000000000000007</c:v>
                      </c:pt>
                      <c:pt idx="983">
                        <c:v>-3.3999999999999986</c:v>
                      </c:pt>
                      <c:pt idx="984">
                        <c:v>-1.8000000000000007</c:v>
                      </c:pt>
                      <c:pt idx="985">
                        <c:v>-0.59999999999999787</c:v>
                      </c:pt>
                      <c:pt idx="986">
                        <c:v>-0.30000000000000071</c:v>
                      </c:pt>
                      <c:pt idx="987">
                        <c:v>-0.59999999999999787</c:v>
                      </c:pt>
                      <c:pt idx="988">
                        <c:v>-0.69999999999999929</c:v>
                      </c:pt>
                      <c:pt idx="989">
                        <c:v>-1</c:v>
                      </c:pt>
                      <c:pt idx="990">
                        <c:v>-0.90000000000000213</c:v>
                      </c:pt>
                      <c:pt idx="991">
                        <c:v>-1.5</c:v>
                      </c:pt>
                      <c:pt idx="992">
                        <c:v>-0.69999999999999929</c:v>
                      </c:pt>
                      <c:pt idx="993">
                        <c:v>-3.1999999999999993</c:v>
                      </c:pt>
                      <c:pt idx="994">
                        <c:v>-0.89999999999999858</c:v>
                      </c:pt>
                      <c:pt idx="995">
                        <c:v>-1.3999999999999986</c:v>
                      </c:pt>
                      <c:pt idx="996">
                        <c:v>-3.0999999999999979</c:v>
                      </c:pt>
                      <c:pt idx="997">
                        <c:v>-2</c:v>
                      </c:pt>
                      <c:pt idx="998">
                        <c:v>-0.39999999999999858</c:v>
                      </c:pt>
                      <c:pt idx="999">
                        <c:v>-0.5</c:v>
                      </c:pt>
                      <c:pt idx="1000">
                        <c:v>-0.5</c:v>
                      </c:pt>
                      <c:pt idx="1001">
                        <c:v>1.8999999999999986</c:v>
                      </c:pt>
                      <c:pt idx="1002">
                        <c:v>-2.0999999999999979</c:v>
                      </c:pt>
                      <c:pt idx="1003">
                        <c:v>1.3000000000000007</c:v>
                      </c:pt>
                      <c:pt idx="1004">
                        <c:v>-1.3000000000000007</c:v>
                      </c:pt>
                      <c:pt idx="1005">
                        <c:v>0</c:v>
                      </c:pt>
                      <c:pt idx="1006">
                        <c:v>-1.3000000000000007</c:v>
                      </c:pt>
                      <c:pt idx="1007">
                        <c:v>-0.40000000000000213</c:v>
                      </c:pt>
                      <c:pt idx="1008">
                        <c:v>-1.1999999999999993</c:v>
                      </c:pt>
                      <c:pt idx="1009">
                        <c:v>-1.6000000000000014</c:v>
                      </c:pt>
                      <c:pt idx="1010">
                        <c:v>-1.5</c:v>
                      </c:pt>
                      <c:pt idx="1011">
                        <c:v>0.30000000000000071</c:v>
                      </c:pt>
                      <c:pt idx="1012">
                        <c:v>0.69999999999999929</c:v>
                      </c:pt>
                      <c:pt idx="1013">
                        <c:v>-0.19999999999999929</c:v>
                      </c:pt>
                      <c:pt idx="1014">
                        <c:v>-1.4000000000000021</c:v>
                      </c:pt>
                      <c:pt idx="1015">
                        <c:v>0.90000000000000213</c:v>
                      </c:pt>
                      <c:pt idx="1016">
                        <c:v>-0.80000000000000071</c:v>
                      </c:pt>
                      <c:pt idx="1017">
                        <c:v>0.19999999999999929</c:v>
                      </c:pt>
                      <c:pt idx="1018">
                        <c:v>0.90000000000000213</c:v>
                      </c:pt>
                      <c:pt idx="1019">
                        <c:v>-0.89999999999999858</c:v>
                      </c:pt>
                      <c:pt idx="1020">
                        <c:v>-0.50000000000000178</c:v>
                      </c:pt>
                      <c:pt idx="1021">
                        <c:v>0.19999999999999929</c:v>
                      </c:pt>
                      <c:pt idx="1022">
                        <c:v>-0.30000000000000071</c:v>
                      </c:pt>
                      <c:pt idx="1023">
                        <c:v>-0.30000000000000071</c:v>
                      </c:pt>
                      <c:pt idx="1024">
                        <c:v>-0.19999999999999929</c:v>
                      </c:pt>
                      <c:pt idx="1025">
                        <c:v>0.19999999999999929</c:v>
                      </c:pt>
                      <c:pt idx="1026">
                        <c:v>-0.70000000000000284</c:v>
                      </c:pt>
                      <c:pt idx="1027">
                        <c:v>1.8000000000000007</c:v>
                      </c:pt>
                      <c:pt idx="1028">
                        <c:v>0.19999999999999929</c:v>
                      </c:pt>
                      <c:pt idx="1029">
                        <c:v>-1.2000000000000028</c:v>
                      </c:pt>
                      <c:pt idx="1030">
                        <c:v>-0.69999999999999929</c:v>
                      </c:pt>
                      <c:pt idx="1031">
                        <c:v>-1.3000000000000007</c:v>
                      </c:pt>
                      <c:pt idx="1032">
                        <c:v>-0.80000000000000071</c:v>
                      </c:pt>
                      <c:pt idx="1033">
                        <c:v>0.39999999999999858</c:v>
                      </c:pt>
                      <c:pt idx="1034">
                        <c:v>0.69999999999999929</c:v>
                      </c:pt>
                      <c:pt idx="1035">
                        <c:v>-2.2000000000000028</c:v>
                      </c:pt>
                      <c:pt idx="1036">
                        <c:v>0.19999999999999929</c:v>
                      </c:pt>
                      <c:pt idx="1037">
                        <c:v>-1.8000000000000007</c:v>
                      </c:pt>
                      <c:pt idx="1038">
                        <c:v>0</c:v>
                      </c:pt>
                      <c:pt idx="1039">
                        <c:v>-1.8000000000000007</c:v>
                      </c:pt>
                      <c:pt idx="1040">
                        <c:v>-1</c:v>
                      </c:pt>
                      <c:pt idx="1041">
                        <c:v>-9.9999999999997868E-2</c:v>
                      </c:pt>
                      <c:pt idx="1042">
                        <c:v>-1.7000000000000028</c:v>
                      </c:pt>
                      <c:pt idx="1043">
                        <c:v>0.5</c:v>
                      </c:pt>
                      <c:pt idx="1044">
                        <c:v>0.10000000000000142</c:v>
                      </c:pt>
                      <c:pt idx="1045">
                        <c:v>-1.3999999999999986</c:v>
                      </c:pt>
                      <c:pt idx="1046">
                        <c:v>-1.1000000000000014</c:v>
                      </c:pt>
                      <c:pt idx="1047">
                        <c:v>-1.1999999999999993</c:v>
                      </c:pt>
                      <c:pt idx="1048">
                        <c:v>-0.89999999999999858</c:v>
                      </c:pt>
                      <c:pt idx="1049">
                        <c:v>-0.10000000000000142</c:v>
                      </c:pt>
                      <c:pt idx="1050">
                        <c:v>-0.29999999999999716</c:v>
                      </c:pt>
                      <c:pt idx="1051">
                        <c:v>-0.39999999999999858</c:v>
                      </c:pt>
                      <c:pt idx="1052">
                        <c:v>-0.10000000000000142</c:v>
                      </c:pt>
                      <c:pt idx="1053">
                        <c:v>-1.1000000000000014</c:v>
                      </c:pt>
                      <c:pt idx="1054">
                        <c:v>-1</c:v>
                      </c:pt>
                      <c:pt idx="1055">
                        <c:v>-0.60000000000000142</c:v>
                      </c:pt>
                      <c:pt idx="1056">
                        <c:v>0.19999999999999929</c:v>
                      </c:pt>
                      <c:pt idx="1057">
                        <c:v>-1.1999999999999993</c:v>
                      </c:pt>
                      <c:pt idx="1058">
                        <c:v>-2.3999999999999986</c:v>
                      </c:pt>
                      <c:pt idx="1059">
                        <c:v>0</c:v>
                      </c:pt>
                      <c:pt idx="1060">
                        <c:v>9.9999999999997868E-2</c:v>
                      </c:pt>
                      <c:pt idx="1061">
                        <c:v>-1.1000000000000014</c:v>
                      </c:pt>
                      <c:pt idx="1062">
                        <c:v>1</c:v>
                      </c:pt>
                      <c:pt idx="1063">
                        <c:v>0</c:v>
                      </c:pt>
                      <c:pt idx="1064">
                        <c:v>0.19999999999999929</c:v>
                      </c:pt>
                      <c:pt idx="1065">
                        <c:v>-1.1999999999999993</c:v>
                      </c:pt>
                      <c:pt idx="1066">
                        <c:v>-0.69999999999999929</c:v>
                      </c:pt>
                      <c:pt idx="1067">
                        <c:v>1.6000000000000014</c:v>
                      </c:pt>
                      <c:pt idx="1068">
                        <c:v>-1.8000000000000007</c:v>
                      </c:pt>
                      <c:pt idx="1069">
                        <c:v>-0.40000000000000213</c:v>
                      </c:pt>
                      <c:pt idx="1070">
                        <c:v>-0.30000000000000071</c:v>
                      </c:pt>
                      <c:pt idx="1071">
                        <c:v>-0.5</c:v>
                      </c:pt>
                      <c:pt idx="1072">
                        <c:v>-2.1000000000000014</c:v>
                      </c:pt>
                      <c:pt idx="1073">
                        <c:v>0</c:v>
                      </c:pt>
                      <c:pt idx="1074">
                        <c:v>0.19999999999999929</c:v>
                      </c:pt>
                      <c:pt idx="1075">
                        <c:v>-0.40000000000000213</c:v>
                      </c:pt>
                      <c:pt idx="1076">
                        <c:v>1.3000000000000007</c:v>
                      </c:pt>
                      <c:pt idx="1077">
                        <c:v>-0.90000000000000213</c:v>
                      </c:pt>
                      <c:pt idx="1078">
                        <c:v>1.1999999999999993</c:v>
                      </c:pt>
                      <c:pt idx="1079">
                        <c:v>1.8999999999999986</c:v>
                      </c:pt>
                      <c:pt idx="1080">
                        <c:v>0.19999999999999929</c:v>
                      </c:pt>
                      <c:pt idx="1081">
                        <c:v>-0.60000000000000142</c:v>
                      </c:pt>
                      <c:pt idx="1082">
                        <c:v>-0.60000000000000142</c:v>
                      </c:pt>
                      <c:pt idx="1083">
                        <c:v>0.60000000000000142</c:v>
                      </c:pt>
                      <c:pt idx="1084">
                        <c:v>0.89999999999999858</c:v>
                      </c:pt>
                      <c:pt idx="1085">
                        <c:v>-1.0000000000000018</c:v>
                      </c:pt>
                      <c:pt idx="1086">
                        <c:v>-1.9000000000000021</c:v>
                      </c:pt>
                      <c:pt idx="1087">
                        <c:v>-0.80000000000000071</c:v>
                      </c:pt>
                      <c:pt idx="1088">
                        <c:v>-0.39999999999999858</c:v>
                      </c:pt>
                      <c:pt idx="1089">
                        <c:v>0.70000000000000107</c:v>
                      </c:pt>
                      <c:pt idx="1090">
                        <c:v>-1</c:v>
                      </c:pt>
                      <c:pt idx="1091">
                        <c:v>0.30000000000000071</c:v>
                      </c:pt>
                      <c:pt idx="1092">
                        <c:v>-0.29999999999999893</c:v>
                      </c:pt>
                      <c:pt idx="1093">
                        <c:v>0.30000000000000071</c:v>
                      </c:pt>
                      <c:pt idx="1094">
                        <c:v>0.40000000000000036</c:v>
                      </c:pt>
                      <c:pt idx="1095">
                        <c:v>-0.20000000000000107</c:v>
                      </c:pt>
                      <c:pt idx="1096">
                        <c:v>-1</c:v>
                      </c:pt>
                      <c:pt idx="1097">
                        <c:v>0.90000000000000036</c:v>
                      </c:pt>
                      <c:pt idx="1098">
                        <c:v>0.79999999999999893</c:v>
                      </c:pt>
                      <c:pt idx="1099">
                        <c:v>0.30000000000000071</c:v>
                      </c:pt>
                      <c:pt idx="1100">
                        <c:v>-9.9999999999999645E-2</c:v>
                      </c:pt>
                      <c:pt idx="1101">
                        <c:v>0</c:v>
                      </c:pt>
                      <c:pt idx="1102">
                        <c:v>-9.9999999999999645E-2</c:v>
                      </c:pt>
                      <c:pt idx="1103">
                        <c:v>0.29999999999999893</c:v>
                      </c:pt>
                      <c:pt idx="1104">
                        <c:v>-0.5</c:v>
                      </c:pt>
                      <c:pt idx="1105">
                        <c:v>-0.70000000000000107</c:v>
                      </c:pt>
                      <c:pt idx="1106">
                        <c:v>-0.90000000000000036</c:v>
                      </c:pt>
                      <c:pt idx="1107">
                        <c:v>9.9999999999999645E-2</c:v>
                      </c:pt>
                      <c:pt idx="1108">
                        <c:v>0.89999999999999858</c:v>
                      </c:pt>
                      <c:pt idx="1109">
                        <c:v>0.70000000000000107</c:v>
                      </c:pt>
                      <c:pt idx="1110">
                        <c:v>0.79999999999999893</c:v>
                      </c:pt>
                      <c:pt idx="1111">
                        <c:v>-9.9999999999999645E-2</c:v>
                      </c:pt>
                      <c:pt idx="1112">
                        <c:v>0.80000000000000071</c:v>
                      </c:pt>
                      <c:pt idx="1113">
                        <c:v>9.9999999999999645E-2</c:v>
                      </c:pt>
                      <c:pt idx="1114">
                        <c:v>0.69999999999999929</c:v>
                      </c:pt>
                      <c:pt idx="1115">
                        <c:v>-0.30000000000000071</c:v>
                      </c:pt>
                      <c:pt idx="1116">
                        <c:v>-0.19999999999999929</c:v>
                      </c:pt>
                      <c:pt idx="1117">
                        <c:v>0</c:v>
                      </c:pt>
                      <c:pt idx="1118">
                        <c:v>-0.69999999999999929</c:v>
                      </c:pt>
                      <c:pt idx="1119">
                        <c:v>0.10000000000000142</c:v>
                      </c:pt>
                      <c:pt idx="1120">
                        <c:v>1.1000000000000014</c:v>
                      </c:pt>
                      <c:pt idx="1121">
                        <c:v>-0.60000000000000142</c:v>
                      </c:pt>
                      <c:pt idx="1122">
                        <c:v>0.5</c:v>
                      </c:pt>
                      <c:pt idx="1123">
                        <c:v>-0.20000000000000107</c:v>
                      </c:pt>
                      <c:pt idx="1124">
                        <c:v>-0.79999999999999893</c:v>
                      </c:pt>
                      <c:pt idx="1125">
                        <c:v>0.19999999999999929</c:v>
                      </c:pt>
                      <c:pt idx="1126">
                        <c:v>1.4000000000000004</c:v>
                      </c:pt>
                      <c:pt idx="1127">
                        <c:v>-0.80000000000000071</c:v>
                      </c:pt>
                      <c:pt idx="1128">
                        <c:v>0.30000000000000071</c:v>
                      </c:pt>
                      <c:pt idx="1129">
                        <c:v>-1.0999999999999996</c:v>
                      </c:pt>
                      <c:pt idx="1130">
                        <c:v>1.5</c:v>
                      </c:pt>
                      <c:pt idx="1131">
                        <c:v>0.40000000000000036</c:v>
                      </c:pt>
                      <c:pt idx="1132">
                        <c:v>0.5</c:v>
                      </c:pt>
                      <c:pt idx="1133">
                        <c:v>-0.79999999999999893</c:v>
                      </c:pt>
                      <c:pt idx="1134">
                        <c:v>0.29999999999999893</c:v>
                      </c:pt>
                      <c:pt idx="1135">
                        <c:v>0.20000000000000107</c:v>
                      </c:pt>
                      <c:pt idx="1136">
                        <c:v>-1</c:v>
                      </c:pt>
                      <c:pt idx="1137">
                        <c:v>-0.5</c:v>
                      </c:pt>
                      <c:pt idx="1138">
                        <c:v>9.9999999999999645E-2</c:v>
                      </c:pt>
                      <c:pt idx="1139">
                        <c:v>1.0999999999999996</c:v>
                      </c:pt>
                      <c:pt idx="1140">
                        <c:v>1</c:v>
                      </c:pt>
                      <c:pt idx="1141">
                        <c:v>-0.5</c:v>
                      </c:pt>
                      <c:pt idx="1142">
                        <c:v>-0.10000000000000142</c:v>
                      </c:pt>
                      <c:pt idx="1143">
                        <c:v>0.59999999999999964</c:v>
                      </c:pt>
                      <c:pt idx="1144">
                        <c:v>0.10000000000000142</c:v>
                      </c:pt>
                      <c:pt idx="1145">
                        <c:v>-1</c:v>
                      </c:pt>
                      <c:pt idx="1146">
                        <c:v>-0.79999999999999893</c:v>
                      </c:pt>
                      <c:pt idx="1147">
                        <c:v>-1.0999999999999996</c:v>
                      </c:pt>
                      <c:pt idx="1148">
                        <c:v>1.4000000000000004</c:v>
                      </c:pt>
                      <c:pt idx="1149">
                        <c:v>-0.29999999999999893</c:v>
                      </c:pt>
                      <c:pt idx="1150">
                        <c:v>1.8999999999999986</c:v>
                      </c:pt>
                      <c:pt idx="1151">
                        <c:v>0.20000000000000107</c:v>
                      </c:pt>
                      <c:pt idx="1152">
                        <c:v>0.10000000000000142</c:v>
                      </c:pt>
                      <c:pt idx="1153">
                        <c:v>-0.19999999999999929</c:v>
                      </c:pt>
                      <c:pt idx="1154">
                        <c:v>-0.70000000000000107</c:v>
                      </c:pt>
                      <c:pt idx="1155">
                        <c:v>-0.30000000000000071</c:v>
                      </c:pt>
                      <c:pt idx="1156">
                        <c:v>-0.19999999999999929</c:v>
                      </c:pt>
                      <c:pt idx="1157">
                        <c:v>0.79999999999999893</c:v>
                      </c:pt>
                      <c:pt idx="1158">
                        <c:v>-0.19999999999999929</c:v>
                      </c:pt>
                      <c:pt idx="1159">
                        <c:v>-0.79999999999999893</c:v>
                      </c:pt>
                      <c:pt idx="1160">
                        <c:v>0.19999999999999929</c:v>
                      </c:pt>
                      <c:pt idx="1161">
                        <c:v>9.9999999999999645E-2</c:v>
                      </c:pt>
                      <c:pt idx="1162">
                        <c:v>0.90000000000000036</c:v>
                      </c:pt>
                      <c:pt idx="1163">
                        <c:v>2.3999999999999986</c:v>
                      </c:pt>
                      <c:pt idx="1164">
                        <c:v>0.59999999999999964</c:v>
                      </c:pt>
                      <c:pt idx="1165">
                        <c:v>0.5</c:v>
                      </c:pt>
                      <c:pt idx="1166">
                        <c:v>1.5</c:v>
                      </c:pt>
                      <c:pt idx="1167">
                        <c:v>9.9999999999999645E-2</c:v>
                      </c:pt>
                      <c:pt idx="1168">
                        <c:v>-0.70000000000000107</c:v>
                      </c:pt>
                      <c:pt idx="1169">
                        <c:v>-0.80000000000000071</c:v>
                      </c:pt>
                      <c:pt idx="1170">
                        <c:v>0.59999999999999964</c:v>
                      </c:pt>
                      <c:pt idx="1171">
                        <c:v>2.8000000000000007</c:v>
                      </c:pt>
                      <c:pt idx="1172">
                        <c:v>0.30000000000000071</c:v>
                      </c:pt>
                      <c:pt idx="1173">
                        <c:v>1.6999999999999993</c:v>
                      </c:pt>
                      <c:pt idx="1174">
                        <c:v>3.0999999999999996</c:v>
                      </c:pt>
                      <c:pt idx="1175">
                        <c:v>2.9000000000000004</c:v>
                      </c:pt>
                      <c:pt idx="1176">
                        <c:v>-0.30000000000000071</c:v>
                      </c:pt>
                      <c:pt idx="1177">
                        <c:v>1.1999999999999993</c:v>
                      </c:pt>
                      <c:pt idx="1178">
                        <c:v>0.90000000000000036</c:v>
                      </c:pt>
                      <c:pt idx="1179">
                        <c:v>2</c:v>
                      </c:pt>
                      <c:pt idx="1180">
                        <c:v>0.80000000000000071</c:v>
                      </c:pt>
                      <c:pt idx="1181">
                        <c:v>1.5</c:v>
                      </c:pt>
                      <c:pt idx="1182">
                        <c:v>1</c:v>
                      </c:pt>
                      <c:pt idx="1183">
                        <c:v>1.4000000000000004</c:v>
                      </c:pt>
                      <c:pt idx="1184">
                        <c:v>-0.19999999999999929</c:v>
                      </c:pt>
                      <c:pt idx="1185">
                        <c:v>1.2999999999999989</c:v>
                      </c:pt>
                      <c:pt idx="1186">
                        <c:v>-1</c:v>
                      </c:pt>
                      <c:pt idx="1187">
                        <c:v>2</c:v>
                      </c:pt>
                      <c:pt idx="1188">
                        <c:v>3.1999999999999993</c:v>
                      </c:pt>
                      <c:pt idx="1189">
                        <c:v>0.59999999999999964</c:v>
                      </c:pt>
                      <c:pt idx="1190">
                        <c:v>0.79999999999999893</c:v>
                      </c:pt>
                      <c:pt idx="1191">
                        <c:v>1.3999999999999986</c:v>
                      </c:pt>
                      <c:pt idx="1192">
                        <c:v>1.5999999999999996</c:v>
                      </c:pt>
                      <c:pt idx="1193">
                        <c:v>1.7000000000000011</c:v>
                      </c:pt>
                      <c:pt idx="1194">
                        <c:v>0.90000000000000036</c:v>
                      </c:pt>
                      <c:pt idx="1195">
                        <c:v>2</c:v>
                      </c:pt>
                      <c:pt idx="1196">
                        <c:v>0.5</c:v>
                      </c:pt>
                      <c:pt idx="1197">
                        <c:v>1</c:v>
                      </c:pt>
                      <c:pt idx="1198">
                        <c:v>1.3000000000000007</c:v>
                      </c:pt>
                      <c:pt idx="1199">
                        <c:v>0.69999999999999929</c:v>
                      </c:pt>
                      <c:pt idx="1200">
                        <c:v>1.4000000000000004</c:v>
                      </c:pt>
                      <c:pt idx="1201">
                        <c:v>1.5</c:v>
                      </c:pt>
                      <c:pt idx="1202">
                        <c:v>8.4</c:v>
                      </c:pt>
                      <c:pt idx="1203">
                        <c:v>0.90000000000000036</c:v>
                      </c:pt>
                      <c:pt idx="1204">
                        <c:v>0.10000000000000142</c:v>
                      </c:pt>
                      <c:pt idx="1205">
                        <c:v>0.5</c:v>
                      </c:pt>
                      <c:pt idx="1206">
                        <c:v>3</c:v>
                      </c:pt>
                      <c:pt idx="1207">
                        <c:v>2.4000000000000004</c:v>
                      </c:pt>
                      <c:pt idx="1208">
                        <c:v>0.60000000000000142</c:v>
                      </c:pt>
                      <c:pt idx="1209">
                        <c:v>1.9000000000000004</c:v>
                      </c:pt>
                      <c:pt idx="1210">
                        <c:v>-0.40000000000000036</c:v>
                      </c:pt>
                      <c:pt idx="1211">
                        <c:v>-0.30000000000000071</c:v>
                      </c:pt>
                      <c:pt idx="1212">
                        <c:v>0.30000000000000071</c:v>
                      </c:pt>
                      <c:pt idx="1213">
                        <c:v>-1</c:v>
                      </c:pt>
                      <c:pt idx="1214">
                        <c:v>1.5</c:v>
                      </c:pt>
                      <c:pt idx="1215">
                        <c:v>0.70000000000000107</c:v>
                      </c:pt>
                      <c:pt idx="1216">
                        <c:v>1</c:v>
                      </c:pt>
                      <c:pt idx="1217">
                        <c:v>0.30000000000000071</c:v>
                      </c:pt>
                      <c:pt idx="1218">
                        <c:v>-0.19999999999999929</c:v>
                      </c:pt>
                      <c:pt idx="1219">
                        <c:v>-0.69999999999999929</c:v>
                      </c:pt>
                      <c:pt idx="1220">
                        <c:v>0.5</c:v>
                      </c:pt>
                      <c:pt idx="1221">
                        <c:v>0.40000000000000036</c:v>
                      </c:pt>
                      <c:pt idx="1222">
                        <c:v>-9.9999999999999645E-2</c:v>
                      </c:pt>
                      <c:pt idx="1223">
                        <c:v>0.30000000000000071</c:v>
                      </c:pt>
                      <c:pt idx="1224">
                        <c:v>0.20000000000000107</c:v>
                      </c:pt>
                      <c:pt idx="1225">
                        <c:v>0.80000000000000071</c:v>
                      </c:pt>
                      <c:pt idx="1226">
                        <c:v>-0.79999999999999893</c:v>
                      </c:pt>
                      <c:pt idx="1227">
                        <c:v>2.0999999999999996</c:v>
                      </c:pt>
                      <c:pt idx="1228">
                        <c:v>0.40000000000000036</c:v>
                      </c:pt>
                      <c:pt idx="1229">
                        <c:v>0.5</c:v>
                      </c:pt>
                      <c:pt idx="1230">
                        <c:v>2</c:v>
                      </c:pt>
                      <c:pt idx="1231">
                        <c:v>0.20000000000000107</c:v>
                      </c:pt>
                      <c:pt idx="1232">
                        <c:v>9.9999999999999645E-2</c:v>
                      </c:pt>
                      <c:pt idx="1233">
                        <c:v>-9.9999999999999645E-2</c:v>
                      </c:pt>
                      <c:pt idx="1234">
                        <c:v>1.0999999999999996</c:v>
                      </c:pt>
                      <c:pt idx="1235">
                        <c:v>-1</c:v>
                      </c:pt>
                      <c:pt idx="1236">
                        <c:v>-0.5</c:v>
                      </c:pt>
                      <c:pt idx="1237">
                        <c:v>-0.5</c:v>
                      </c:pt>
                      <c:pt idx="1238">
                        <c:v>0.40000000000000036</c:v>
                      </c:pt>
                      <c:pt idx="1239">
                        <c:v>-1</c:v>
                      </c:pt>
                      <c:pt idx="1240">
                        <c:v>-0.20000000000000107</c:v>
                      </c:pt>
                      <c:pt idx="1241">
                        <c:v>0.30000000000000071</c:v>
                      </c:pt>
                      <c:pt idx="1242">
                        <c:v>1.6000000000000014</c:v>
                      </c:pt>
                      <c:pt idx="1243">
                        <c:v>1.7999999999999989</c:v>
                      </c:pt>
                      <c:pt idx="1244">
                        <c:v>-9.9999999999999645E-2</c:v>
                      </c:pt>
                      <c:pt idx="1245">
                        <c:v>-0.5</c:v>
                      </c:pt>
                      <c:pt idx="1246">
                        <c:v>0.69999999999999929</c:v>
                      </c:pt>
                      <c:pt idx="1247">
                        <c:v>1.1999999999999993</c:v>
                      </c:pt>
                      <c:pt idx="1248">
                        <c:v>0.39999999999999858</c:v>
                      </c:pt>
                      <c:pt idx="1249">
                        <c:v>0.19999999999999929</c:v>
                      </c:pt>
                      <c:pt idx="1250">
                        <c:v>1</c:v>
                      </c:pt>
                      <c:pt idx="1251">
                        <c:v>1.1999999999999993</c:v>
                      </c:pt>
                      <c:pt idx="1252">
                        <c:v>1.1999999999999993</c:v>
                      </c:pt>
                      <c:pt idx="1253">
                        <c:v>-1.1000000000000014</c:v>
                      </c:pt>
                      <c:pt idx="1254">
                        <c:v>0.79999999999999893</c:v>
                      </c:pt>
                      <c:pt idx="1255">
                        <c:v>1.9000000000000004</c:v>
                      </c:pt>
                      <c:pt idx="1256">
                        <c:v>9.9999999999999645E-2</c:v>
                      </c:pt>
                      <c:pt idx="1257">
                        <c:v>1.5</c:v>
                      </c:pt>
                      <c:pt idx="1258">
                        <c:v>-1</c:v>
                      </c:pt>
                      <c:pt idx="1259">
                        <c:v>-1</c:v>
                      </c:pt>
                      <c:pt idx="1260">
                        <c:v>-9.9999999999999645E-2</c:v>
                      </c:pt>
                      <c:pt idx="1261">
                        <c:v>-0.40000000000000036</c:v>
                      </c:pt>
                      <c:pt idx="1262">
                        <c:v>0.69999999999999929</c:v>
                      </c:pt>
                      <c:pt idx="1263">
                        <c:v>-0.89999999999999858</c:v>
                      </c:pt>
                      <c:pt idx="1264">
                        <c:v>0.5</c:v>
                      </c:pt>
                      <c:pt idx="1265">
                        <c:v>0.19999999999999929</c:v>
                      </c:pt>
                      <c:pt idx="1266">
                        <c:v>-0.20000000000000107</c:v>
                      </c:pt>
                      <c:pt idx="1267">
                        <c:v>0.5</c:v>
                      </c:pt>
                      <c:pt idx="1268">
                        <c:v>0.20000000000000107</c:v>
                      </c:pt>
                      <c:pt idx="1269">
                        <c:v>0.20000000000000107</c:v>
                      </c:pt>
                      <c:pt idx="1270">
                        <c:v>-0.80000000000000071</c:v>
                      </c:pt>
                      <c:pt idx="1271">
                        <c:v>-0.89999999999999858</c:v>
                      </c:pt>
                      <c:pt idx="1272">
                        <c:v>-1.3000000000000007</c:v>
                      </c:pt>
                      <c:pt idx="1273">
                        <c:v>-1.1999999999999993</c:v>
                      </c:pt>
                      <c:pt idx="1274">
                        <c:v>1</c:v>
                      </c:pt>
                      <c:pt idx="1275">
                        <c:v>-0.79999999999999893</c:v>
                      </c:pt>
                      <c:pt idx="1276">
                        <c:v>-0.59999999999999964</c:v>
                      </c:pt>
                      <c:pt idx="1277">
                        <c:v>-0.59999999999999964</c:v>
                      </c:pt>
                      <c:pt idx="1278">
                        <c:v>0.5</c:v>
                      </c:pt>
                      <c:pt idx="1279">
                        <c:v>0</c:v>
                      </c:pt>
                      <c:pt idx="1280">
                        <c:v>0.20000000000000107</c:v>
                      </c:pt>
                      <c:pt idx="1281">
                        <c:v>-0.40000000000000036</c:v>
                      </c:pt>
                      <c:pt idx="1282">
                        <c:v>-0.20000000000000107</c:v>
                      </c:pt>
                      <c:pt idx="1283">
                        <c:v>-0.80000000000000071</c:v>
                      </c:pt>
                      <c:pt idx="1284">
                        <c:v>-1.2000000000000011</c:v>
                      </c:pt>
                      <c:pt idx="1285">
                        <c:v>-0.19999999999999929</c:v>
                      </c:pt>
                      <c:pt idx="1286">
                        <c:v>-9.9999999999999645E-2</c:v>
                      </c:pt>
                      <c:pt idx="1287">
                        <c:v>-1.1000000000000014</c:v>
                      </c:pt>
                      <c:pt idx="1288">
                        <c:v>-0.19999999999999929</c:v>
                      </c:pt>
                      <c:pt idx="1289">
                        <c:v>-0.40000000000000036</c:v>
                      </c:pt>
                      <c:pt idx="1290">
                        <c:v>-1.7999999999999989</c:v>
                      </c:pt>
                      <c:pt idx="1291">
                        <c:v>-0.89999999999999858</c:v>
                      </c:pt>
                      <c:pt idx="1292">
                        <c:v>0.29999999999999893</c:v>
                      </c:pt>
                      <c:pt idx="1293">
                        <c:v>-1.4000000000000004</c:v>
                      </c:pt>
                      <c:pt idx="1294">
                        <c:v>9.9999999999999645E-2</c:v>
                      </c:pt>
                      <c:pt idx="1295">
                        <c:v>0.39999999999999858</c:v>
                      </c:pt>
                      <c:pt idx="1296">
                        <c:v>-1.0999999999999996</c:v>
                      </c:pt>
                      <c:pt idx="1297">
                        <c:v>1.2999999999999989</c:v>
                      </c:pt>
                      <c:pt idx="1298">
                        <c:v>2.0999999999999996</c:v>
                      </c:pt>
                      <c:pt idx="1299">
                        <c:v>9.9999999999999645E-2</c:v>
                      </c:pt>
                      <c:pt idx="1300">
                        <c:v>-0.59999999999999964</c:v>
                      </c:pt>
                      <c:pt idx="1301">
                        <c:v>-1.5999999999999996</c:v>
                      </c:pt>
                      <c:pt idx="1302">
                        <c:v>-0.40000000000000036</c:v>
                      </c:pt>
                      <c:pt idx="1303">
                        <c:v>0.59999999999999964</c:v>
                      </c:pt>
                      <c:pt idx="1304">
                        <c:v>-0.5</c:v>
                      </c:pt>
                      <c:pt idx="1305">
                        <c:v>0.70000000000000107</c:v>
                      </c:pt>
                      <c:pt idx="1306">
                        <c:v>-1.2999999999999989</c:v>
                      </c:pt>
                      <c:pt idx="1307">
                        <c:v>-0.30000000000000071</c:v>
                      </c:pt>
                      <c:pt idx="1308">
                        <c:v>1.2000000000000011</c:v>
                      </c:pt>
                      <c:pt idx="1309">
                        <c:v>-0.90000000000000036</c:v>
                      </c:pt>
                      <c:pt idx="1310">
                        <c:v>0.69999999999999929</c:v>
                      </c:pt>
                      <c:pt idx="1311">
                        <c:v>-1.5</c:v>
                      </c:pt>
                      <c:pt idx="1312">
                        <c:v>-0.10000000000000142</c:v>
                      </c:pt>
                      <c:pt idx="1313">
                        <c:v>0.20000000000000107</c:v>
                      </c:pt>
                      <c:pt idx="1314">
                        <c:v>-0.5</c:v>
                      </c:pt>
                      <c:pt idx="1315">
                        <c:v>-1.3000000000000007</c:v>
                      </c:pt>
                      <c:pt idx="1316">
                        <c:v>1</c:v>
                      </c:pt>
                      <c:pt idx="1317">
                        <c:v>0</c:v>
                      </c:pt>
                      <c:pt idx="1318">
                        <c:v>-0.89999999999999858</c:v>
                      </c:pt>
                      <c:pt idx="1319">
                        <c:v>0.5</c:v>
                      </c:pt>
                      <c:pt idx="1320">
                        <c:v>2</c:v>
                      </c:pt>
                      <c:pt idx="1321">
                        <c:v>-1.5999999999999979</c:v>
                      </c:pt>
                      <c:pt idx="1322">
                        <c:v>1.3000000000000007</c:v>
                      </c:pt>
                      <c:pt idx="1323">
                        <c:v>-0.89999999999999858</c:v>
                      </c:pt>
                      <c:pt idx="1324">
                        <c:v>0.70000000000000284</c:v>
                      </c:pt>
                      <c:pt idx="1325">
                        <c:v>0.69999999999999929</c:v>
                      </c:pt>
                      <c:pt idx="1326">
                        <c:v>0.30000000000000071</c:v>
                      </c:pt>
                      <c:pt idx="1327">
                        <c:v>-0.19999999999999929</c:v>
                      </c:pt>
                      <c:pt idx="1328">
                        <c:v>-1.3000000000000007</c:v>
                      </c:pt>
                      <c:pt idx="1329">
                        <c:v>-1.1999999999999993</c:v>
                      </c:pt>
                      <c:pt idx="1330">
                        <c:v>-1</c:v>
                      </c:pt>
                      <c:pt idx="1331">
                        <c:v>-1.1000000000000014</c:v>
                      </c:pt>
                      <c:pt idx="1332">
                        <c:v>0.19999999999999929</c:v>
                      </c:pt>
                      <c:pt idx="1333">
                        <c:v>-0.19999999999999929</c:v>
                      </c:pt>
                      <c:pt idx="1334">
                        <c:v>-1.5</c:v>
                      </c:pt>
                      <c:pt idx="1335">
                        <c:v>-1.6999999999999993</c:v>
                      </c:pt>
                      <c:pt idx="1336">
                        <c:v>-0.5</c:v>
                      </c:pt>
                      <c:pt idx="1337">
                        <c:v>1.6999999999999993</c:v>
                      </c:pt>
                      <c:pt idx="1338">
                        <c:v>-1</c:v>
                      </c:pt>
                      <c:pt idx="1339">
                        <c:v>-1.8000000000000007</c:v>
                      </c:pt>
                      <c:pt idx="1340">
                        <c:v>-2</c:v>
                      </c:pt>
                      <c:pt idx="1341">
                        <c:v>-0.39999999999999858</c:v>
                      </c:pt>
                      <c:pt idx="1342">
                        <c:v>-1.3000000000000007</c:v>
                      </c:pt>
                      <c:pt idx="1343">
                        <c:v>-1.8999999999999986</c:v>
                      </c:pt>
                      <c:pt idx="1344">
                        <c:v>0.79999999999999716</c:v>
                      </c:pt>
                      <c:pt idx="1345">
                        <c:v>-0.30000000000000071</c:v>
                      </c:pt>
                      <c:pt idx="1346">
                        <c:v>-1.2000000000000028</c:v>
                      </c:pt>
                      <c:pt idx="1347">
                        <c:v>-1.1999999999999993</c:v>
                      </c:pt>
                      <c:pt idx="1348">
                        <c:v>1.5</c:v>
                      </c:pt>
                      <c:pt idx="1349">
                        <c:v>-0.30000000000000071</c:v>
                      </c:pt>
                      <c:pt idx="1350">
                        <c:v>-2.0999999999999979</c:v>
                      </c:pt>
                      <c:pt idx="1351">
                        <c:v>-1.6999999999999993</c:v>
                      </c:pt>
                      <c:pt idx="1352">
                        <c:v>-1.1000000000000014</c:v>
                      </c:pt>
                      <c:pt idx="1353">
                        <c:v>0.30000000000000071</c:v>
                      </c:pt>
                      <c:pt idx="1354">
                        <c:v>0.69999999999999929</c:v>
                      </c:pt>
                      <c:pt idx="1355">
                        <c:v>-0.90000000000000213</c:v>
                      </c:pt>
                      <c:pt idx="1356">
                        <c:v>-2.5999999999999979</c:v>
                      </c:pt>
                      <c:pt idx="1357">
                        <c:v>0.10000000000000142</c:v>
                      </c:pt>
                      <c:pt idx="1358">
                        <c:v>0.39999999999999858</c:v>
                      </c:pt>
                      <c:pt idx="1359">
                        <c:v>-0.10000000000000142</c:v>
                      </c:pt>
                      <c:pt idx="1360">
                        <c:v>1.2000000000000028</c:v>
                      </c:pt>
                      <c:pt idx="1361">
                        <c:v>-3.2000000000000028</c:v>
                      </c:pt>
                      <c:pt idx="1362">
                        <c:v>-0.20000000000000284</c:v>
                      </c:pt>
                      <c:pt idx="1363">
                        <c:v>-0.19999999999999929</c:v>
                      </c:pt>
                      <c:pt idx="1364">
                        <c:v>-2.1000000000000014</c:v>
                      </c:pt>
                      <c:pt idx="1365">
                        <c:v>-0.10000000000000142</c:v>
                      </c:pt>
                      <c:pt idx="1366">
                        <c:v>-2.5</c:v>
                      </c:pt>
                      <c:pt idx="1367">
                        <c:v>0.80000000000000071</c:v>
                      </c:pt>
                      <c:pt idx="1368">
                        <c:v>-1.5999999999999979</c:v>
                      </c:pt>
                      <c:pt idx="1369">
                        <c:v>-0.59999999999999787</c:v>
                      </c:pt>
                      <c:pt idx="1370">
                        <c:v>-2.1999999999999993</c:v>
                      </c:pt>
                      <c:pt idx="1371">
                        <c:v>-0.99999999999999822</c:v>
                      </c:pt>
                      <c:pt idx="1372">
                        <c:v>-2.2000000000000011</c:v>
                      </c:pt>
                      <c:pt idx="1373">
                        <c:v>-0.69999999999999929</c:v>
                      </c:pt>
                      <c:pt idx="1374">
                        <c:v>-0.30000000000000071</c:v>
                      </c:pt>
                      <c:pt idx="1375">
                        <c:v>-0.19999999999999929</c:v>
                      </c:pt>
                      <c:pt idx="1376">
                        <c:v>-1.6999999999999993</c:v>
                      </c:pt>
                      <c:pt idx="1377">
                        <c:v>-1.8999999999999986</c:v>
                      </c:pt>
                      <c:pt idx="1378">
                        <c:v>-2.1999999999999993</c:v>
                      </c:pt>
                      <c:pt idx="1379">
                        <c:v>-0.5</c:v>
                      </c:pt>
                      <c:pt idx="1380">
                        <c:v>-9.9999999999997868E-2</c:v>
                      </c:pt>
                      <c:pt idx="1381">
                        <c:v>-0.5</c:v>
                      </c:pt>
                      <c:pt idx="1382">
                        <c:v>0.70000000000000107</c:v>
                      </c:pt>
                      <c:pt idx="1383">
                        <c:v>-1.3000000000000007</c:v>
                      </c:pt>
                      <c:pt idx="1384">
                        <c:v>0.10000000000000142</c:v>
                      </c:pt>
                      <c:pt idx="1385">
                        <c:v>-3.4000000000000021</c:v>
                      </c:pt>
                      <c:pt idx="1386">
                        <c:v>-1.4000000000000004</c:v>
                      </c:pt>
                      <c:pt idx="1387">
                        <c:v>-1.1999999999999993</c:v>
                      </c:pt>
                      <c:pt idx="1388">
                        <c:v>-0.19999999999999929</c:v>
                      </c:pt>
                      <c:pt idx="1389">
                        <c:v>0.5</c:v>
                      </c:pt>
                      <c:pt idx="1390">
                        <c:v>-0.20000000000000107</c:v>
                      </c:pt>
                      <c:pt idx="1391">
                        <c:v>-1.9000000000000004</c:v>
                      </c:pt>
                      <c:pt idx="1392">
                        <c:v>0.10000000000000142</c:v>
                      </c:pt>
                      <c:pt idx="1393">
                        <c:v>-1.3000000000000007</c:v>
                      </c:pt>
                      <c:pt idx="1394">
                        <c:v>-0.5</c:v>
                      </c:pt>
                      <c:pt idx="1395">
                        <c:v>0</c:v>
                      </c:pt>
                      <c:pt idx="1396">
                        <c:v>-0.39999999999999858</c:v>
                      </c:pt>
                      <c:pt idx="1397">
                        <c:v>0.10000000000000142</c:v>
                      </c:pt>
                      <c:pt idx="1398">
                        <c:v>-2.3999999999999986</c:v>
                      </c:pt>
                      <c:pt idx="1399">
                        <c:v>-0.90000000000000213</c:v>
                      </c:pt>
                      <c:pt idx="1400">
                        <c:v>1.7999999999999989</c:v>
                      </c:pt>
                      <c:pt idx="1401">
                        <c:v>-0.5</c:v>
                      </c:pt>
                      <c:pt idx="1402">
                        <c:v>0</c:v>
                      </c:pt>
                      <c:pt idx="1403">
                        <c:v>-9.9999999999997868E-2</c:v>
                      </c:pt>
                      <c:pt idx="1404">
                        <c:v>-0.69999999999999929</c:v>
                      </c:pt>
                      <c:pt idx="1405">
                        <c:v>-1.6999999999999993</c:v>
                      </c:pt>
                      <c:pt idx="1406">
                        <c:v>-0.5</c:v>
                      </c:pt>
                      <c:pt idx="1407">
                        <c:v>-0.30000000000000071</c:v>
                      </c:pt>
                      <c:pt idx="1408">
                        <c:v>-0.69999999999999929</c:v>
                      </c:pt>
                      <c:pt idx="1409">
                        <c:v>-0.80000000000000071</c:v>
                      </c:pt>
                      <c:pt idx="1410">
                        <c:v>0.79999999999999893</c:v>
                      </c:pt>
                      <c:pt idx="1411">
                        <c:v>-1.4000000000000004</c:v>
                      </c:pt>
                      <c:pt idx="1412">
                        <c:v>-0.5</c:v>
                      </c:pt>
                      <c:pt idx="1413">
                        <c:v>-1.1999999999999993</c:v>
                      </c:pt>
                      <c:pt idx="1414">
                        <c:v>0</c:v>
                      </c:pt>
                      <c:pt idx="1415">
                        <c:v>-0.69999999999999929</c:v>
                      </c:pt>
                      <c:pt idx="1416">
                        <c:v>-1</c:v>
                      </c:pt>
                      <c:pt idx="1417">
                        <c:v>-1.3000000000000007</c:v>
                      </c:pt>
                      <c:pt idx="1418">
                        <c:v>-0.29999999999999716</c:v>
                      </c:pt>
                      <c:pt idx="1419">
                        <c:v>-1.4000000000000004</c:v>
                      </c:pt>
                      <c:pt idx="1420">
                        <c:v>-2.0999999999999979</c:v>
                      </c:pt>
                      <c:pt idx="1421">
                        <c:v>-1.3000000000000007</c:v>
                      </c:pt>
                      <c:pt idx="1422">
                        <c:v>-0.69999999999999929</c:v>
                      </c:pt>
                      <c:pt idx="1423">
                        <c:v>1.6999999999999993</c:v>
                      </c:pt>
                      <c:pt idx="1424">
                        <c:v>-0.69999999999999929</c:v>
                      </c:pt>
                      <c:pt idx="1425">
                        <c:v>-0.90000000000000213</c:v>
                      </c:pt>
                      <c:pt idx="1426">
                        <c:v>-1.7999999999999989</c:v>
                      </c:pt>
                      <c:pt idx="1427">
                        <c:v>-1.0999999999999979</c:v>
                      </c:pt>
                      <c:pt idx="1428">
                        <c:v>-1</c:v>
                      </c:pt>
                      <c:pt idx="1429">
                        <c:v>-0.39999999999999858</c:v>
                      </c:pt>
                      <c:pt idx="1430">
                        <c:v>-2</c:v>
                      </c:pt>
                      <c:pt idx="1431">
                        <c:v>0.90000000000000213</c:v>
                      </c:pt>
                      <c:pt idx="1432">
                        <c:v>-1</c:v>
                      </c:pt>
                      <c:pt idx="1433">
                        <c:v>-0.30000000000000071</c:v>
                      </c:pt>
                      <c:pt idx="1434">
                        <c:v>-2.1000000000000014</c:v>
                      </c:pt>
                      <c:pt idx="1435">
                        <c:v>-0.30000000000000071</c:v>
                      </c:pt>
                      <c:pt idx="1436">
                        <c:v>-0.19999999999999929</c:v>
                      </c:pt>
                      <c:pt idx="1437">
                        <c:v>-0.69999999999999929</c:v>
                      </c:pt>
                      <c:pt idx="1438">
                        <c:v>-0.29999999999999716</c:v>
                      </c:pt>
                      <c:pt idx="1439">
                        <c:v>-1.4000000000000021</c:v>
                      </c:pt>
                      <c:pt idx="1440">
                        <c:v>0.19999999999999929</c:v>
                      </c:pt>
                      <c:pt idx="1441">
                        <c:v>0.69999999999999929</c:v>
                      </c:pt>
                      <c:pt idx="1442">
                        <c:v>0</c:v>
                      </c:pt>
                      <c:pt idx="1443">
                        <c:v>0</c:v>
                      </c:pt>
                      <c:pt idx="1444">
                        <c:v>-2</c:v>
                      </c:pt>
                      <c:pt idx="1445">
                        <c:v>0.30000000000000071</c:v>
                      </c:pt>
                      <c:pt idx="1446">
                        <c:v>-0.29999999999999716</c:v>
                      </c:pt>
                      <c:pt idx="1447">
                        <c:v>-1</c:v>
                      </c:pt>
                      <c:pt idx="1448">
                        <c:v>-1.9000000000000021</c:v>
                      </c:pt>
                      <c:pt idx="1449">
                        <c:v>-0.19999999999999929</c:v>
                      </c:pt>
                      <c:pt idx="1450">
                        <c:v>0.40000000000000213</c:v>
                      </c:pt>
                      <c:pt idx="1451">
                        <c:v>0</c:v>
                      </c:pt>
                      <c:pt idx="1452">
                        <c:v>0.5</c:v>
                      </c:pt>
                      <c:pt idx="1453">
                        <c:v>-1</c:v>
                      </c:pt>
                      <c:pt idx="1454">
                        <c:v>-1.1000000000000014</c:v>
                      </c:pt>
                      <c:pt idx="1455">
                        <c:v>-2.1000000000000014</c:v>
                      </c:pt>
                      <c:pt idx="1456">
                        <c:v>-2.3999999999999986</c:v>
                      </c:pt>
                      <c:pt idx="1457">
                        <c:v>-1.2000000000000028</c:v>
                      </c:pt>
                      <c:pt idx="1458">
                        <c:v>-0.80000000000000426</c:v>
                      </c:pt>
                      <c:pt idx="1459">
                        <c:v>-1.3000000000000043</c:v>
                      </c:pt>
                      <c:pt idx="1460">
                        <c:v>-0.5</c:v>
                      </c:pt>
                      <c:pt idx="1461">
                        <c:v>2.2000000000000028</c:v>
                      </c:pt>
                      <c:pt idx="1462">
                        <c:v>1.1000000000000014</c:v>
                      </c:pt>
                      <c:pt idx="1463">
                        <c:v>-0.10000000000000142</c:v>
                      </c:pt>
                      <c:pt idx="1464">
                        <c:v>-1.2000000000000028</c:v>
                      </c:pt>
                      <c:pt idx="1465">
                        <c:v>1.3000000000000043</c:v>
                      </c:pt>
                      <c:pt idx="1466">
                        <c:v>2.3999999999999986</c:v>
                      </c:pt>
                      <c:pt idx="1467">
                        <c:v>1</c:v>
                      </c:pt>
                      <c:pt idx="1468">
                        <c:v>-0.30000000000000426</c:v>
                      </c:pt>
                      <c:pt idx="1469">
                        <c:v>0</c:v>
                      </c:pt>
                      <c:pt idx="1470">
                        <c:v>-0.80000000000000426</c:v>
                      </c:pt>
                      <c:pt idx="1471">
                        <c:v>1.1000000000000014</c:v>
                      </c:pt>
                      <c:pt idx="1472">
                        <c:v>1</c:v>
                      </c:pt>
                      <c:pt idx="1473">
                        <c:v>1.4000000000000057</c:v>
                      </c:pt>
                      <c:pt idx="1474">
                        <c:v>1.8999999999999915</c:v>
                      </c:pt>
                      <c:pt idx="1475">
                        <c:v>0.5</c:v>
                      </c:pt>
                      <c:pt idx="1476">
                        <c:v>1.6000000000000085</c:v>
                      </c:pt>
                      <c:pt idx="1477">
                        <c:v>-0.29999999999999716</c:v>
                      </c:pt>
                      <c:pt idx="1478">
                        <c:v>1</c:v>
                      </c:pt>
                      <c:pt idx="1479">
                        <c:v>1.9000000000000057</c:v>
                      </c:pt>
                      <c:pt idx="1480">
                        <c:v>-1.4000000000000057</c:v>
                      </c:pt>
                      <c:pt idx="1481">
                        <c:v>2.3999999999999915</c:v>
                      </c:pt>
                      <c:pt idx="1482">
                        <c:v>0.89999999999999147</c:v>
                      </c:pt>
                      <c:pt idx="1483">
                        <c:v>0.59999999999999432</c:v>
                      </c:pt>
                      <c:pt idx="1484">
                        <c:v>0.60000000000000853</c:v>
                      </c:pt>
                      <c:pt idx="1485">
                        <c:v>0.30000000000001137</c:v>
                      </c:pt>
                      <c:pt idx="1486">
                        <c:v>9.9999999999994316E-2</c:v>
                      </c:pt>
                      <c:pt idx="1487">
                        <c:v>0</c:v>
                      </c:pt>
                      <c:pt idx="1488">
                        <c:v>-9.9999999999994316E-2</c:v>
                      </c:pt>
                      <c:pt idx="1489">
                        <c:v>2.2999999999999972</c:v>
                      </c:pt>
                      <c:pt idx="1490">
                        <c:v>-2.2000000000000028</c:v>
                      </c:pt>
                      <c:pt idx="1491">
                        <c:v>0.70000000000000284</c:v>
                      </c:pt>
                      <c:pt idx="1492">
                        <c:v>-0.20000000000000284</c:v>
                      </c:pt>
                      <c:pt idx="1493">
                        <c:v>0.59999999999999432</c:v>
                      </c:pt>
                      <c:pt idx="1494">
                        <c:v>-0.79999999999999716</c:v>
                      </c:pt>
                      <c:pt idx="1495">
                        <c:v>1.6000000000000085</c:v>
                      </c:pt>
                      <c:pt idx="1496">
                        <c:v>1.2000000000000028</c:v>
                      </c:pt>
                      <c:pt idx="1497">
                        <c:v>-0.5</c:v>
                      </c:pt>
                      <c:pt idx="1498">
                        <c:v>-1.7999999999999972</c:v>
                      </c:pt>
                      <c:pt idx="1499">
                        <c:v>0.60000000000000853</c:v>
                      </c:pt>
                      <c:pt idx="1500">
                        <c:v>0.39999999999999147</c:v>
                      </c:pt>
                      <c:pt idx="1501">
                        <c:v>0.79999999999999716</c:v>
                      </c:pt>
                      <c:pt idx="1502">
                        <c:v>0</c:v>
                      </c:pt>
                      <c:pt idx="1503">
                        <c:v>0</c:v>
                      </c:pt>
                      <c:pt idx="1504">
                        <c:v>0.90000000000000568</c:v>
                      </c:pt>
                      <c:pt idx="1505">
                        <c:v>-9.9999999999994316E-2</c:v>
                      </c:pt>
                      <c:pt idx="1506">
                        <c:v>0.70000000000000284</c:v>
                      </c:pt>
                      <c:pt idx="1507">
                        <c:v>-0.70000000000000284</c:v>
                      </c:pt>
                      <c:pt idx="1508">
                        <c:v>0.39999999999999147</c:v>
                      </c:pt>
                      <c:pt idx="1509">
                        <c:v>1</c:v>
                      </c:pt>
                      <c:pt idx="1510">
                        <c:v>1.3999999999999915</c:v>
                      </c:pt>
                      <c:pt idx="1511">
                        <c:v>0.89999999999999147</c:v>
                      </c:pt>
                      <c:pt idx="1512">
                        <c:v>-0.20000000000000284</c:v>
                      </c:pt>
                      <c:pt idx="1513">
                        <c:v>0.59999999999999432</c:v>
                      </c:pt>
                      <c:pt idx="1514">
                        <c:v>1</c:v>
                      </c:pt>
                      <c:pt idx="1515">
                        <c:v>1.5999999999999943</c:v>
                      </c:pt>
                      <c:pt idx="1516">
                        <c:v>-1.1000000000000085</c:v>
                      </c:pt>
                      <c:pt idx="1517">
                        <c:v>-0.90000000000000568</c:v>
                      </c:pt>
                      <c:pt idx="1518">
                        <c:v>-1.6000000000000085</c:v>
                      </c:pt>
                      <c:pt idx="1519">
                        <c:v>0.5</c:v>
                      </c:pt>
                      <c:pt idx="1520">
                        <c:v>-1.2000000000000028</c:v>
                      </c:pt>
                      <c:pt idx="1521">
                        <c:v>-0.39999999999999147</c:v>
                      </c:pt>
                      <c:pt idx="1522">
                        <c:v>0.40000000000000568</c:v>
                      </c:pt>
                      <c:pt idx="1523">
                        <c:v>-1.7000000000000028</c:v>
                      </c:pt>
                      <c:pt idx="1524">
                        <c:v>0.40000000000000568</c:v>
                      </c:pt>
                      <c:pt idx="1525">
                        <c:v>-0.29999999999999716</c:v>
                      </c:pt>
                      <c:pt idx="1526">
                        <c:v>-0.29999999999999716</c:v>
                      </c:pt>
                      <c:pt idx="1527">
                        <c:v>0.20000000000000284</c:v>
                      </c:pt>
                      <c:pt idx="1528">
                        <c:v>0.5</c:v>
                      </c:pt>
                      <c:pt idx="1529">
                        <c:v>-0.89999999999999147</c:v>
                      </c:pt>
                      <c:pt idx="1530">
                        <c:v>0.39999999999999147</c:v>
                      </c:pt>
                      <c:pt idx="1531">
                        <c:v>0.39999999999999147</c:v>
                      </c:pt>
                      <c:pt idx="1532">
                        <c:v>1.0999999999999943</c:v>
                      </c:pt>
                      <c:pt idx="1533">
                        <c:v>0.40000000000000568</c:v>
                      </c:pt>
                      <c:pt idx="1534">
                        <c:v>2.2000000000000028</c:v>
                      </c:pt>
                      <c:pt idx="1535">
                        <c:v>0.5</c:v>
                      </c:pt>
                      <c:pt idx="1536">
                        <c:v>-0.29999999999999716</c:v>
                      </c:pt>
                      <c:pt idx="1537">
                        <c:v>-0.29999999999999716</c:v>
                      </c:pt>
                      <c:pt idx="1538">
                        <c:v>0.20000000000000284</c:v>
                      </c:pt>
                      <c:pt idx="1539">
                        <c:v>-0.19999999999998863</c:v>
                      </c:pt>
                      <c:pt idx="1540">
                        <c:v>-0.40000000000000568</c:v>
                      </c:pt>
                      <c:pt idx="1541">
                        <c:v>0.10000000000000853</c:v>
                      </c:pt>
                      <c:pt idx="1542">
                        <c:v>0.5</c:v>
                      </c:pt>
                      <c:pt idx="1543">
                        <c:v>0</c:v>
                      </c:pt>
                      <c:pt idx="1544">
                        <c:v>0.20000000000000284</c:v>
                      </c:pt>
                      <c:pt idx="1545">
                        <c:v>0.79999999999999716</c:v>
                      </c:pt>
                      <c:pt idx="1546">
                        <c:v>0.80000000000001137</c:v>
                      </c:pt>
                      <c:pt idx="1547">
                        <c:v>0.90000000000000568</c:v>
                      </c:pt>
                      <c:pt idx="1548">
                        <c:v>-0.79999999999999716</c:v>
                      </c:pt>
                      <c:pt idx="1549">
                        <c:v>0.5</c:v>
                      </c:pt>
                      <c:pt idx="1550">
                        <c:v>0.29999999999999716</c:v>
                      </c:pt>
                      <c:pt idx="1551">
                        <c:v>0.59999999999999432</c:v>
                      </c:pt>
                      <c:pt idx="1552">
                        <c:v>0.90000000000000568</c:v>
                      </c:pt>
                      <c:pt idx="1553">
                        <c:v>0.40000000000000568</c:v>
                      </c:pt>
                      <c:pt idx="1554">
                        <c:v>0.10000000000000853</c:v>
                      </c:pt>
                      <c:pt idx="1555">
                        <c:v>1</c:v>
                      </c:pt>
                      <c:pt idx="1556">
                        <c:v>2.4000000000000057</c:v>
                      </c:pt>
                      <c:pt idx="1557">
                        <c:v>0.5</c:v>
                      </c:pt>
                      <c:pt idx="1558">
                        <c:v>0.70000000000000284</c:v>
                      </c:pt>
                      <c:pt idx="1559">
                        <c:v>0.29999999999999716</c:v>
                      </c:pt>
                      <c:pt idx="1560">
                        <c:v>0.5</c:v>
                      </c:pt>
                      <c:pt idx="1561">
                        <c:v>-0.10000000000000853</c:v>
                      </c:pt>
                      <c:pt idx="1562">
                        <c:v>1.3999999999999915</c:v>
                      </c:pt>
                      <c:pt idx="1563">
                        <c:v>0.5</c:v>
                      </c:pt>
                      <c:pt idx="1564">
                        <c:v>9.9999999999994316E-2</c:v>
                      </c:pt>
                      <c:pt idx="1565">
                        <c:v>-1.6000000000000085</c:v>
                      </c:pt>
                      <c:pt idx="1566">
                        <c:v>-9.9999999999994316E-2</c:v>
                      </c:pt>
                      <c:pt idx="1567">
                        <c:v>1.2999999999999972</c:v>
                      </c:pt>
                      <c:pt idx="1568">
                        <c:v>-2.1000000000000085</c:v>
                      </c:pt>
                      <c:pt idx="1569">
                        <c:v>-0.89999999999999147</c:v>
                      </c:pt>
                      <c:pt idx="1570">
                        <c:v>-2.2000000000000028</c:v>
                      </c:pt>
                      <c:pt idx="1571">
                        <c:v>-0.5</c:v>
                      </c:pt>
                      <c:pt idx="1572">
                        <c:v>1.9000000000000057</c:v>
                      </c:pt>
                      <c:pt idx="1573">
                        <c:v>-0.70000000000000284</c:v>
                      </c:pt>
                      <c:pt idx="1574">
                        <c:v>-1.0999999999999943</c:v>
                      </c:pt>
                      <c:pt idx="1575">
                        <c:v>-0.29999999999999716</c:v>
                      </c:pt>
                      <c:pt idx="1576">
                        <c:v>-2.3000000000000114</c:v>
                      </c:pt>
                      <c:pt idx="1577">
                        <c:v>0</c:v>
                      </c:pt>
                      <c:pt idx="1578">
                        <c:v>0.10000000000000142</c:v>
                      </c:pt>
                      <c:pt idx="1579">
                        <c:v>-1</c:v>
                      </c:pt>
                      <c:pt idx="1580">
                        <c:v>-0.79999999999999716</c:v>
                      </c:pt>
                      <c:pt idx="1581">
                        <c:v>-0.70000000000000284</c:v>
                      </c:pt>
                      <c:pt idx="1582">
                        <c:v>-0.89999999999999858</c:v>
                      </c:pt>
                      <c:pt idx="1583">
                        <c:v>-0.30000000000000426</c:v>
                      </c:pt>
                      <c:pt idx="1584">
                        <c:v>0.39999999999999858</c:v>
                      </c:pt>
                      <c:pt idx="1585">
                        <c:v>-1.1000000000000014</c:v>
                      </c:pt>
                      <c:pt idx="1586">
                        <c:v>-0.5</c:v>
                      </c:pt>
                      <c:pt idx="1587">
                        <c:v>-1.5</c:v>
                      </c:pt>
                      <c:pt idx="1588">
                        <c:v>-1.3999999999999986</c:v>
                      </c:pt>
                      <c:pt idx="1589">
                        <c:v>-0.29999999999999716</c:v>
                      </c:pt>
                      <c:pt idx="1590">
                        <c:v>0.5</c:v>
                      </c:pt>
                      <c:pt idx="1591">
                        <c:v>-1</c:v>
                      </c:pt>
                      <c:pt idx="1592">
                        <c:v>1.0000000000000036</c:v>
                      </c:pt>
                      <c:pt idx="1593">
                        <c:v>-0.30000000000000071</c:v>
                      </c:pt>
                      <c:pt idx="1594">
                        <c:v>1</c:v>
                      </c:pt>
                      <c:pt idx="1595">
                        <c:v>0.10000000000000142</c:v>
                      </c:pt>
                      <c:pt idx="1596">
                        <c:v>0.10000000000000142</c:v>
                      </c:pt>
                      <c:pt idx="1597">
                        <c:v>2.2999999999999972</c:v>
                      </c:pt>
                      <c:pt idx="1598">
                        <c:v>0.29999999999999716</c:v>
                      </c:pt>
                      <c:pt idx="1599">
                        <c:v>-1.1999999999999993</c:v>
                      </c:pt>
                      <c:pt idx="1600">
                        <c:v>0.79999999999999716</c:v>
                      </c:pt>
                      <c:pt idx="1601">
                        <c:v>1.6999999999999993</c:v>
                      </c:pt>
                      <c:pt idx="1602">
                        <c:v>0.69999999999999929</c:v>
                      </c:pt>
                      <c:pt idx="1603">
                        <c:v>-0.89999999999999858</c:v>
                      </c:pt>
                      <c:pt idx="1604">
                        <c:v>0.60000000000000142</c:v>
                      </c:pt>
                      <c:pt idx="1605">
                        <c:v>-0.70000000000000284</c:v>
                      </c:pt>
                      <c:pt idx="1606">
                        <c:v>-0.19999999999999929</c:v>
                      </c:pt>
                      <c:pt idx="1607">
                        <c:v>0.40000000000000213</c:v>
                      </c:pt>
                      <c:pt idx="1608">
                        <c:v>-2</c:v>
                      </c:pt>
                      <c:pt idx="1609">
                        <c:v>-0.69999999999999929</c:v>
                      </c:pt>
                      <c:pt idx="1610">
                        <c:v>-0.69999999999999929</c:v>
                      </c:pt>
                      <c:pt idx="1611">
                        <c:v>-0.29999999999999716</c:v>
                      </c:pt>
                      <c:pt idx="1612">
                        <c:v>-1.0999999999999979</c:v>
                      </c:pt>
                      <c:pt idx="1613">
                        <c:v>-1.8000000000000007</c:v>
                      </c:pt>
                      <c:pt idx="1614">
                        <c:v>-9.9999999999997868E-2</c:v>
                      </c:pt>
                      <c:pt idx="1615">
                        <c:v>1</c:v>
                      </c:pt>
                      <c:pt idx="1616">
                        <c:v>-0.19999999999999929</c:v>
                      </c:pt>
                      <c:pt idx="1617">
                        <c:v>-0.39999999999999858</c:v>
                      </c:pt>
                      <c:pt idx="1618">
                        <c:v>-0.10000000000000142</c:v>
                      </c:pt>
                      <c:pt idx="1619">
                        <c:v>0.40000000000000213</c:v>
                      </c:pt>
                      <c:pt idx="1620">
                        <c:v>-0.90000000000000213</c:v>
                      </c:pt>
                      <c:pt idx="1621">
                        <c:v>1.7000000000000028</c:v>
                      </c:pt>
                      <c:pt idx="1622">
                        <c:v>-0.69999999999999929</c:v>
                      </c:pt>
                      <c:pt idx="1623">
                        <c:v>-0.39999999999999858</c:v>
                      </c:pt>
                      <c:pt idx="1624">
                        <c:v>1.1000000000000014</c:v>
                      </c:pt>
                      <c:pt idx="1625">
                        <c:v>-2</c:v>
                      </c:pt>
                      <c:pt idx="1626">
                        <c:v>-1.1000000000000014</c:v>
                      </c:pt>
                      <c:pt idx="1627">
                        <c:v>0.19999999999999929</c:v>
                      </c:pt>
                      <c:pt idx="1628">
                        <c:v>-0.80000000000000071</c:v>
                      </c:pt>
                      <c:pt idx="1629">
                        <c:v>0.90000000000000213</c:v>
                      </c:pt>
                      <c:pt idx="1630">
                        <c:v>-0.5</c:v>
                      </c:pt>
                      <c:pt idx="1631">
                        <c:v>0.69999999999999929</c:v>
                      </c:pt>
                      <c:pt idx="1632">
                        <c:v>-0.20000000000000107</c:v>
                      </c:pt>
                      <c:pt idx="1633">
                        <c:v>0</c:v>
                      </c:pt>
                      <c:pt idx="1634">
                        <c:v>-1</c:v>
                      </c:pt>
                      <c:pt idx="1635">
                        <c:v>0.10000000000000142</c:v>
                      </c:pt>
                      <c:pt idx="1636">
                        <c:v>-0.69999999999999929</c:v>
                      </c:pt>
                      <c:pt idx="1637">
                        <c:v>0.30000000000000071</c:v>
                      </c:pt>
                      <c:pt idx="1638">
                        <c:v>1.0999999999999996</c:v>
                      </c:pt>
                      <c:pt idx="1639">
                        <c:v>-1.3000000000000007</c:v>
                      </c:pt>
                      <c:pt idx="1640">
                        <c:v>-1.1999999999999993</c:v>
                      </c:pt>
                      <c:pt idx="1641">
                        <c:v>-9.9999999999999645E-2</c:v>
                      </c:pt>
                      <c:pt idx="1642">
                        <c:v>0.30000000000000071</c:v>
                      </c:pt>
                      <c:pt idx="1643">
                        <c:v>-0.39999999999999858</c:v>
                      </c:pt>
                      <c:pt idx="1644">
                        <c:v>-0.29999999999999893</c:v>
                      </c:pt>
                      <c:pt idx="1645">
                        <c:v>-2.0999999999999996</c:v>
                      </c:pt>
                      <c:pt idx="1646">
                        <c:v>-2.3000000000000007</c:v>
                      </c:pt>
                      <c:pt idx="1647">
                        <c:v>-0.90000000000000036</c:v>
                      </c:pt>
                      <c:pt idx="1648">
                        <c:v>0.19999999999999929</c:v>
                      </c:pt>
                      <c:pt idx="1649">
                        <c:v>-0.69999999999999929</c:v>
                      </c:pt>
                      <c:pt idx="1650">
                        <c:v>-1.5</c:v>
                      </c:pt>
                      <c:pt idx="1651">
                        <c:v>-1.4000000000000004</c:v>
                      </c:pt>
                      <c:pt idx="1652">
                        <c:v>-1.6000000000000014</c:v>
                      </c:pt>
                      <c:pt idx="1653">
                        <c:v>-1.4000000000000004</c:v>
                      </c:pt>
                      <c:pt idx="1654">
                        <c:v>-1.5999999999999996</c:v>
                      </c:pt>
                      <c:pt idx="1655">
                        <c:v>-2</c:v>
                      </c:pt>
                      <c:pt idx="1656">
                        <c:v>0.70000000000000107</c:v>
                      </c:pt>
                      <c:pt idx="1657">
                        <c:v>-1.1999999999999993</c:v>
                      </c:pt>
                      <c:pt idx="1658">
                        <c:v>0.10000000000000142</c:v>
                      </c:pt>
                      <c:pt idx="1659">
                        <c:v>-0.69999999999999929</c:v>
                      </c:pt>
                      <c:pt idx="1660">
                        <c:v>1.0999999999999996</c:v>
                      </c:pt>
                      <c:pt idx="1661">
                        <c:v>1</c:v>
                      </c:pt>
                      <c:pt idx="1662">
                        <c:v>-0.90000000000000036</c:v>
                      </c:pt>
                      <c:pt idx="1663">
                        <c:v>-0.19999999999999929</c:v>
                      </c:pt>
                      <c:pt idx="1664">
                        <c:v>-2.6999999999999993</c:v>
                      </c:pt>
                      <c:pt idx="1665">
                        <c:v>0.39999999999999858</c:v>
                      </c:pt>
                      <c:pt idx="1666">
                        <c:v>-2</c:v>
                      </c:pt>
                      <c:pt idx="1667">
                        <c:v>-1.4000000000000004</c:v>
                      </c:pt>
                      <c:pt idx="1668">
                        <c:v>-1.5</c:v>
                      </c:pt>
                      <c:pt idx="1669">
                        <c:v>-0.70000000000000107</c:v>
                      </c:pt>
                      <c:pt idx="1670">
                        <c:v>-2.7999999999999989</c:v>
                      </c:pt>
                      <c:pt idx="1671">
                        <c:v>-2.6999999999999993</c:v>
                      </c:pt>
                      <c:pt idx="1672">
                        <c:v>-1.1999999999999993</c:v>
                      </c:pt>
                      <c:pt idx="1673">
                        <c:v>-1.6999999999999993</c:v>
                      </c:pt>
                      <c:pt idx="1674">
                        <c:v>-0.60000000000000142</c:v>
                      </c:pt>
                      <c:pt idx="1675">
                        <c:v>-0.80000000000000071</c:v>
                      </c:pt>
                      <c:pt idx="1676">
                        <c:v>-0.19999999999999929</c:v>
                      </c:pt>
                      <c:pt idx="1677">
                        <c:v>-1.5999999999999996</c:v>
                      </c:pt>
                      <c:pt idx="1678">
                        <c:v>-0.5</c:v>
                      </c:pt>
                      <c:pt idx="1679">
                        <c:v>0.30000000000000071</c:v>
                      </c:pt>
                      <c:pt idx="1680">
                        <c:v>-1.2999999999999989</c:v>
                      </c:pt>
                      <c:pt idx="1681">
                        <c:v>-0.79999999999999893</c:v>
                      </c:pt>
                      <c:pt idx="1682">
                        <c:v>-0.40000000000000036</c:v>
                      </c:pt>
                      <c:pt idx="1683">
                        <c:v>0.20000000000000107</c:v>
                      </c:pt>
                      <c:pt idx="1684">
                        <c:v>0.19999999999999929</c:v>
                      </c:pt>
                      <c:pt idx="1685">
                        <c:v>0.30000000000000071</c:v>
                      </c:pt>
                      <c:pt idx="1686">
                        <c:v>0.90000000000000036</c:v>
                      </c:pt>
                      <c:pt idx="1687">
                        <c:v>-0.69999999999999929</c:v>
                      </c:pt>
                      <c:pt idx="1688">
                        <c:v>-0.60000000000000142</c:v>
                      </c:pt>
                      <c:pt idx="1689">
                        <c:v>-1.0000000000000018</c:v>
                      </c:pt>
                      <c:pt idx="1690">
                        <c:v>0.19999999999999929</c:v>
                      </c:pt>
                      <c:pt idx="1691">
                        <c:v>2.6999999999999993</c:v>
                      </c:pt>
                      <c:pt idx="1692">
                        <c:v>0.80000000000000071</c:v>
                      </c:pt>
                      <c:pt idx="1693">
                        <c:v>0.19999999999999929</c:v>
                      </c:pt>
                      <c:pt idx="1694">
                        <c:v>-1.6999999999999993</c:v>
                      </c:pt>
                      <c:pt idx="1695">
                        <c:v>-0.29999999999999893</c:v>
                      </c:pt>
                      <c:pt idx="1696">
                        <c:v>0.50000000000000178</c:v>
                      </c:pt>
                      <c:pt idx="1697">
                        <c:v>-0.79999999999999893</c:v>
                      </c:pt>
                      <c:pt idx="1698">
                        <c:v>-2.0999999999999996</c:v>
                      </c:pt>
                      <c:pt idx="1699">
                        <c:v>0.49999999999999822</c:v>
                      </c:pt>
                      <c:pt idx="1700">
                        <c:v>0.50000000000000178</c:v>
                      </c:pt>
                      <c:pt idx="1701">
                        <c:v>-0.79999999999999893</c:v>
                      </c:pt>
                      <c:pt idx="1702">
                        <c:v>-0.5</c:v>
                      </c:pt>
                      <c:pt idx="1703">
                        <c:v>-2.1000000000000014</c:v>
                      </c:pt>
                      <c:pt idx="1704">
                        <c:v>-1</c:v>
                      </c:pt>
                      <c:pt idx="1705">
                        <c:v>-0.5</c:v>
                      </c:pt>
                      <c:pt idx="1706">
                        <c:v>-2.2999999999999989</c:v>
                      </c:pt>
                      <c:pt idx="1707">
                        <c:v>-1.6999999999999993</c:v>
                      </c:pt>
                      <c:pt idx="1708">
                        <c:v>-0.5</c:v>
                      </c:pt>
                      <c:pt idx="1709">
                        <c:v>-1.0999999999999996</c:v>
                      </c:pt>
                      <c:pt idx="1710">
                        <c:v>-0.39999999999999858</c:v>
                      </c:pt>
                      <c:pt idx="1711">
                        <c:v>-2.3000000000000007</c:v>
                      </c:pt>
                      <c:pt idx="1712">
                        <c:v>-0.70000000000000107</c:v>
                      </c:pt>
                      <c:pt idx="1713">
                        <c:v>-0.29999999999999893</c:v>
                      </c:pt>
                      <c:pt idx="1714">
                        <c:v>-2.2000000000000011</c:v>
                      </c:pt>
                      <c:pt idx="1715">
                        <c:v>-2.4000000000000004</c:v>
                      </c:pt>
                      <c:pt idx="1716">
                        <c:v>0.10000000000000142</c:v>
                      </c:pt>
                      <c:pt idx="1717">
                        <c:v>-1.5</c:v>
                      </c:pt>
                      <c:pt idx="1718">
                        <c:v>-0.80000000000000071</c:v>
                      </c:pt>
                      <c:pt idx="1719">
                        <c:v>-0.70000000000000107</c:v>
                      </c:pt>
                      <c:pt idx="1720">
                        <c:v>-2</c:v>
                      </c:pt>
                      <c:pt idx="1721">
                        <c:v>-9.9999999999999645E-2</c:v>
                      </c:pt>
                      <c:pt idx="1722">
                        <c:v>-0.90000000000000036</c:v>
                      </c:pt>
                      <c:pt idx="1723">
                        <c:v>-1.6000000000000014</c:v>
                      </c:pt>
                      <c:pt idx="1724">
                        <c:v>-2.1000000000000014</c:v>
                      </c:pt>
                      <c:pt idx="1725">
                        <c:v>-0.90000000000000036</c:v>
                      </c:pt>
                      <c:pt idx="1726">
                        <c:v>-2.7000000000000011</c:v>
                      </c:pt>
                      <c:pt idx="1727">
                        <c:v>-1.8999999999999986</c:v>
                      </c:pt>
                      <c:pt idx="1728">
                        <c:v>-1.9000000000000021</c:v>
                      </c:pt>
                      <c:pt idx="1729">
                        <c:v>-3.4000000000000021</c:v>
                      </c:pt>
                      <c:pt idx="1730">
                        <c:v>-3.1999999999999993</c:v>
                      </c:pt>
                      <c:pt idx="1731">
                        <c:v>-3.7999999999999989</c:v>
                      </c:pt>
                      <c:pt idx="1732">
                        <c:v>-4.4000000000000004</c:v>
                      </c:pt>
                      <c:pt idx="1733">
                        <c:v>-4</c:v>
                      </c:pt>
                      <c:pt idx="1734">
                        <c:v>-5.4000000000000021</c:v>
                      </c:pt>
                      <c:pt idx="1735">
                        <c:v>-4.6000000000000014</c:v>
                      </c:pt>
                      <c:pt idx="1736">
                        <c:v>-5.3999999999999986</c:v>
                      </c:pt>
                      <c:pt idx="1737">
                        <c:v>-5.6</c:v>
                      </c:pt>
                      <c:pt idx="1738">
                        <c:v>-5.3000000000000007</c:v>
                      </c:pt>
                      <c:pt idx="1739">
                        <c:v>-6.6</c:v>
                      </c:pt>
                      <c:pt idx="1740">
                        <c:v>-6.8999999999999986</c:v>
                      </c:pt>
                      <c:pt idx="1741">
                        <c:v>-7.6999999999999993</c:v>
                      </c:pt>
                      <c:pt idx="1742">
                        <c:v>-9.3999999999999986</c:v>
                      </c:pt>
                      <c:pt idx="1743">
                        <c:v>-9.1</c:v>
                      </c:pt>
                      <c:pt idx="1744">
                        <c:v>-9.2000000000000011</c:v>
                      </c:pt>
                      <c:pt idx="1745">
                        <c:v>-8.1000000000000014</c:v>
                      </c:pt>
                      <c:pt idx="1746">
                        <c:v>-10.900000000000002</c:v>
                      </c:pt>
                      <c:pt idx="1747">
                        <c:v>-9.7000000000000011</c:v>
                      </c:pt>
                      <c:pt idx="1748">
                        <c:v>-9.1999999999999993</c:v>
                      </c:pt>
                      <c:pt idx="1749">
                        <c:v>-9.3999999999999986</c:v>
                      </c:pt>
                      <c:pt idx="1750">
                        <c:v>-10.399999999999999</c:v>
                      </c:pt>
                      <c:pt idx="1751">
                        <c:v>-10</c:v>
                      </c:pt>
                      <c:pt idx="1752">
                        <c:v>-10.600000000000001</c:v>
                      </c:pt>
                      <c:pt idx="1753">
                        <c:v>-10.100000000000001</c:v>
                      </c:pt>
                      <c:pt idx="1754">
                        <c:v>-11.700000000000001</c:v>
                      </c:pt>
                      <c:pt idx="1755">
                        <c:v>-10.600000000000001</c:v>
                      </c:pt>
                      <c:pt idx="1756">
                        <c:v>-10.8</c:v>
                      </c:pt>
                      <c:pt idx="1757">
                        <c:v>-11.700000000000003</c:v>
                      </c:pt>
                      <c:pt idx="1758">
                        <c:v>-10.8</c:v>
                      </c:pt>
                      <c:pt idx="1759">
                        <c:v>-12.7</c:v>
                      </c:pt>
                      <c:pt idx="1760">
                        <c:v>-12.7</c:v>
                      </c:pt>
                      <c:pt idx="1761">
                        <c:v>-10.7</c:v>
                      </c:pt>
                      <c:pt idx="1762">
                        <c:v>-11.599999999999998</c:v>
                      </c:pt>
                      <c:pt idx="1763">
                        <c:v>-10.400000000000002</c:v>
                      </c:pt>
                      <c:pt idx="1764">
                        <c:v>-12</c:v>
                      </c:pt>
                      <c:pt idx="1765">
                        <c:v>-9.6999999999999993</c:v>
                      </c:pt>
                      <c:pt idx="1766">
                        <c:v>-10.200000000000003</c:v>
                      </c:pt>
                      <c:pt idx="1767">
                        <c:v>-11.8</c:v>
                      </c:pt>
                      <c:pt idx="1768">
                        <c:v>-8.1999999999999993</c:v>
                      </c:pt>
                      <c:pt idx="1769">
                        <c:v>-9.7999999999999972</c:v>
                      </c:pt>
                      <c:pt idx="1770">
                        <c:v>-9.7000000000000028</c:v>
                      </c:pt>
                      <c:pt idx="1771">
                        <c:v>-8.8000000000000007</c:v>
                      </c:pt>
                      <c:pt idx="1772">
                        <c:v>-9.5999999999999979</c:v>
                      </c:pt>
                      <c:pt idx="1773">
                        <c:v>-8.5</c:v>
                      </c:pt>
                      <c:pt idx="1774">
                        <c:v>-8.4000000000000021</c:v>
                      </c:pt>
                      <c:pt idx="1775">
                        <c:v>-9.5999999999999979</c:v>
                      </c:pt>
                      <c:pt idx="1776">
                        <c:v>-7</c:v>
                      </c:pt>
                      <c:pt idx="1777">
                        <c:v>-8.4000000000000021</c:v>
                      </c:pt>
                      <c:pt idx="1778">
                        <c:v>-8</c:v>
                      </c:pt>
                      <c:pt idx="1779">
                        <c:v>-8.8000000000000007</c:v>
                      </c:pt>
                      <c:pt idx="1780">
                        <c:v>-5.1999999999999993</c:v>
                      </c:pt>
                      <c:pt idx="1781">
                        <c:v>-7.1000000000000014</c:v>
                      </c:pt>
                      <c:pt idx="1782">
                        <c:v>-6.6000000000000014</c:v>
                      </c:pt>
                      <c:pt idx="1783">
                        <c:v>-6.7000000000000028</c:v>
                      </c:pt>
                      <c:pt idx="1784">
                        <c:v>-6.1999999999999993</c:v>
                      </c:pt>
                      <c:pt idx="1785">
                        <c:v>-5.1000000000000014</c:v>
                      </c:pt>
                      <c:pt idx="1786">
                        <c:v>-6.3000000000000007</c:v>
                      </c:pt>
                      <c:pt idx="1787">
                        <c:v>-3.4000000000000021</c:v>
                      </c:pt>
                      <c:pt idx="1788">
                        <c:v>-3.5999999999999979</c:v>
                      </c:pt>
                      <c:pt idx="1789">
                        <c:v>-4.5</c:v>
                      </c:pt>
                      <c:pt idx="1790">
                        <c:v>-5.0999999999999979</c:v>
                      </c:pt>
                      <c:pt idx="1791">
                        <c:v>-3.5</c:v>
                      </c:pt>
                      <c:pt idx="1792">
                        <c:v>-3.5</c:v>
                      </c:pt>
                      <c:pt idx="1793">
                        <c:v>-5.1000000000000014</c:v>
                      </c:pt>
                      <c:pt idx="1794">
                        <c:v>-3.5</c:v>
                      </c:pt>
                      <c:pt idx="1795">
                        <c:v>0.30000000000000071</c:v>
                      </c:pt>
                      <c:pt idx="1796">
                        <c:v>-1.4000000000000021</c:v>
                      </c:pt>
                      <c:pt idx="1797">
                        <c:v>-4.1000000000000014</c:v>
                      </c:pt>
                      <c:pt idx="1798">
                        <c:v>-3.4000000000000021</c:v>
                      </c:pt>
                      <c:pt idx="1799">
                        <c:v>-2.3999999999999986</c:v>
                      </c:pt>
                      <c:pt idx="1800">
                        <c:v>-3.3999999999999986</c:v>
                      </c:pt>
                      <c:pt idx="1801">
                        <c:v>-3.6000000000000014</c:v>
                      </c:pt>
                      <c:pt idx="1802">
                        <c:v>-2</c:v>
                      </c:pt>
                      <c:pt idx="1803">
                        <c:v>-4.9000000000000021</c:v>
                      </c:pt>
                      <c:pt idx="1804">
                        <c:v>-2.3999999999999986</c:v>
                      </c:pt>
                      <c:pt idx="1805">
                        <c:v>-3</c:v>
                      </c:pt>
                      <c:pt idx="1806">
                        <c:v>-1.4000000000000021</c:v>
                      </c:pt>
                      <c:pt idx="1807">
                        <c:v>-3</c:v>
                      </c:pt>
                      <c:pt idx="1808">
                        <c:v>-3</c:v>
                      </c:pt>
                      <c:pt idx="1809">
                        <c:v>-2.5</c:v>
                      </c:pt>
                      <c:pt idx="1810">
                        <c:v>-3.2999999999999972</c:v>
                      </c:pt>
                      <c:pt idx="1811">
                        <c:v>-3</c:v>
                      </c:pt>
                      <c:pt idx="1812">
                        <c:v>-2.1999999999999957</c:v>
                      </c:pt>
                      <c:pt idx="1813">
                        <c:v>-1.8000000000000007</c:v>
                      </c:pt>
                      <c:pt idx="1814">
                        <c:v>-3.8999999999999986</c:v>
                      </c:pt>
                      <c:pt idx="1815">
                        <c:v>-1.5000000000000036</c:v>
                      </c:pt>
                      <c:pt idx="1816">
                        <c:v>-2.3000000000000007</c:v>
                      </c:pt>
                      <c:pt idx="1817">
                        <c:v>-2.7999999999999972</c:v>
                      </c:pt>
                      <c:pt idx="1818">
                        <c:v>-2.3999999999999986</c:v>
                      </c:pt>
                      <c:pt idx="1819">
                        <c:v>-2</c:v>
                      </c:pt>
                      <c:pt idx="1820">
                        <c:v>-1.4000000000000057</c:v>
                      </c:pt>
                      <c:pt idx="1821">
                        <c:v>-0.5</c:v>
                      </c:pt>
                      <c:pt idx="1822">
                        <c:v>-1.1000000000000014</c:v>
                      </c:pt>
                      <c:pt idx="1823">
                        <c:v>-1.8999999999999986</c:v>
                      </c:pt>
                      <c:pt idx="1824">
                        <c:v>-1.2000000000000028</c:v>
                      </c:pt>
                      <c:pt idx="1825">
                        <c:v>-2.2000000000000028</c:v>
                      </c:pt>
                      <c:pt idx="1826">
                        <c:v>-1.6000000000000014</c:v>
                      </c:pt>
                      <c:pt idx="1827">
                        <c:v>-2.8000000000000043</c:v>
                      </c:pt>
                      <c:pt idx="1828">
                        <c:v>-0.89999999999999858</c:v>
                      </c:pt>
                      <c:pt idx="1829">
                        <c:v>-1.1999999999999957</c:v>
                      </c:pt>
                      <c:pt idx="1830">
                        <c:v>-0.40000000000000568</c:v>
                      </c:pt>
                      <c:pt idx="1831">
                        <c:v>-2.5999999999999943</c:v>
                      </c:pt>
                      <c:pt idx="1832">
                        <c:v>-0.30000000000000426</c:v>
                      </c:pt>
                      <c:pt idx="1833">
                        <c:v>-2.3999999999999986</c:v>
                      </c:pt>
                      <c:pt idx="1834">
                        <c:v>-1.7000000000000028</c:v>
                      </c:pt>
                      <c:pt idx="1835">
                        <c:v>-0.79999999999999716</c:v>
                      </c:pt>
                    </c:numCache>
                  </c:numRef>
                </c:xVal>
                <c:yVal>
                  <c:numRef>
                    <c:extLst>
                      <c:ext uri="{02D57815-91ED-43cb-92C2-25804820EDAC}">
                        <c15:formulaRef>
                          <c15:sqref>'62G_15'!$A$2:$A$1842</c15:sqref>
                        </c15:formulaRef>
                      </c:ext>
                    </c:extLst>
                    <c:numCache>
                      <c:formatCode>General</c:formatCode>
                      <c:ptCount val="1841"/>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numCache>
                  </c:numRef>
                </c:yVal>
                <c:smooth val="1"/>
                <c:extLst>
                  <c:ext xmlns:c16="http://schemas.microsoft.com/office/drawing/2014/chart" uri="{C3380CC4-5D6E-409C-BE32-E72D297353CC}">
                    <c16:uniqueId val="{0000000A-EF4A-46B0-88CD-CE450821BA0C}"/>
                  </c:ext>
                </c:extLst>
              </c15:ser>
            </c15:filteredScatterSeries>
            <c15:filteredScatterSeries>
              <c15:ser>
                <c:idx val="3"/>
                <c:order val="11"/>
                <c:tx>
                  <c:strRef>
                    <c:extLst xmlns:c15="http://schemas.microsoft.com/office/drawing/2012/chart">
                      <c:ext xmlns:c15="http://schemas.microsoft.com/office/drawing/2012/chart" uri="{02D57815-91ED-43cb-92C2-25804820EDAC}">
                        <c15:formulaRef>
                          <c15:sqref>'62G_15'!$J$1</c15:sqref>
                        </c15:formulaRef>
                      </c:ext>
                    </c:extLst>
                    <c:strCache>
                      <c:ptCount val="1"/>
                      <c:pt idx="0">
                        <c:v>2016-2017</c:v>
                      </c:pt>
                    </c:strCache>
                  </c:strRef>
                </c:tx>
                <c:spPr>
                  <a:ln w="9525"/>
                </c:spPr>
                <c:marker>
                  <c:symbol val="none"/>
                </c:marker>
                <c:xVal>
                  <c:numRef>
                    <c:extLst xmlns:c15="http://schemas.microsoft.com/office/drawing/2012/chart">
                      <c:ext xmlns:c15="http://schemas.microsoft.com/office/drawing/2012/chart" uri="{02D57815-91ED-43cb-92C2-25804820EDAC}">
                        <c15:formulaRef>
                          <c15:sqref>'62G_15'!$J$3:$J$1837</c15:sqref>
                        </c15:formulaRef>
                      </c:ext>
                    </c:extLst>
                    <c:numCache>
                      <c:formatCode>General</c:formatCode>
                      <c:ptCount val="1835"/>
                      <c:pt idx="0">
                        <c:v>-1.6999999999999993</c:v>
                      </c:pt>
                      <c:pt idx="1">
                        <c:v>-1</c:v>
                      </c:pt>
                      <c:pt idx="2">
                        <c:v>-1.1999999999999993</c:v>
                      </c:pt>
                      <c:pt idx="3">
                        <c:v>0.10000000000000142</c:v>
                      </c:pt>
                      <c:pt idx="4">
                        <c:v>-0.30000000000000071</c:v>
                      </c:pt>
                      <c:pt idx="5">
                        <c:v>1.0999999999999996</c:v>
                      </c:pt>
                      <c:pt idx="6">
                        <c:v>1.5</c:v>
                      </c:pt>
                      <c:pt idx="7">
                        <c:v>0.80000000000000071</c:v>
                      </c:pt>
                      <c:pt idx="8">
                        <c:v>0</c:v>
                      </c:pt>
                      <c:pt idx="9">
                        <c:v>-1.1999999999999993</c:v>
                      </c:pt>
                      <c:pt idx="10">
                        <c:v>-1</c:v>
                      </c:pt>
                      <c:pt idx="11">
                        <c:v>-0.30000000000000071</c:v>
                      </c:pt>
                      <c:pt idx="12">
                        <c:v>-1.8000000000000007</c:v>
                      </c:pt>
                      <c:pt idx="13">
                        <c:v>-0.30000000000000071</c:v>
                      </c:pt>
                      <c:pt idx="14">
                        <c:v>-1.3000000000000007</c:v>
                      </c:pt>
                      <c:pt idx="15">
                        <c:v>-1.5</c:v>
                      </c:pt>
                      <c:pt idx="16">
                        <c:v>-0.59999999999999964</c:v>
                      </c:pt>
                      <c:pt idx="17">
                        <c:v>-0.59999999999999964</c:v>
                      </c:pt>
                      <c:pt idx="18">
                        <c:v>-1.4000000000000004</c:v>
                      </c:pt>
                      <c:pt idx="19">
                        <c:v>-1.5</c:v>
                      </c:pt>
                      <c:pt idx="20">
                        <c:v>-1.5</c:v>
                      </c:pt>
                      <c:pt idx="21">
                        <c:v>-0.60000000000000142</c:v>
                      </c:pt>
                      <c:pt idx="22">
                        <c:v>0</c:v>
                      </c:pt>
                      <c:pt idx="23">
                        <c:v>-1.0999999999999996</c:v>
                      </c:pt>
                      <c:pt idx="24">
                        <c:v>-1</c:v>
                      </c:pt>
                      <c:pt idx="25">
                        <c:v>-1.0999999999999996</c:v>
                      </c:pt>
                      <c:pt idx="26">
                        <c:v>-0.19999999999999929</c:v>
                      </c:pt>
                      <c:pt idx="27">
                        <c:v>-0.40000000000000036</c:v>
                      </c:pt>
                      <c:pt idx="28">
                        <c:v>-0.20000000000000107</c:v>
                      </c:pt>
                      <c:pt idx="29">
                        <c:v>1.8000000000000007</c:v>
                      </c:pt>
                      <c:pt idx="30">
                        <c:v>0.20000000000000107</c:v>
                      </c:pt>
                      <c:pt idx="31">
                        <c:v>0.29999999999999893</c:v>
                      </c:pt>
                      <c:pt idx="32">
                        <c:v>-0.80000000000000071</c:v>
                      </c:pt>
                      <c:pt idx="33">
                        <c:v>1.0999999999999996</c:v>
                      </c:pt>
                      <c:pt idx="34">
                        <c:v>0.59999999999999964</c:v>
                      </c:pt>
                      <c:pt idx="35">
                        <c:v>1.4000000000000004</c:v>
                      </c:pt>
                      <c:pt idx="36">
                        <c:v>-9.9999999999999645E-2</c:v>
                      </c:pt>
                      <c:pt idx="37">
                        <c:v>0.59999999999999964</c:v>
                      </c:pt>
                      <c:pt idx="38">
                        <c:v>-0.69999999999999929</c:v>
                      </c:pt>
                      <c:pt idx="39">
                        <c:v>1</c:v>
                      </c:pt>
                      <c:pt idx="40">
                        <c:v>0.40000000000000036</c:v>
                      </c:pt>
                      <c:pt idx="41">
                        <c:v>0.20000000000000107</c:v>
                      </c:pt>
                      <c:pt idx="42">
                        <c:v>-0.5</c:v>
                      </c:pt>
                      <c:pt idx="43">
                        <c:v>1.2000000000000002</c:v>
                      </c:pt>
                      <c:pt idx="44">
                        <c:v>0.40000000000000036</c:v>
                      </c:pt>
                      <c:pt idx="45">
                        <c:v>0.59999999999999964</c:v>
                      </c:pt>
                      <c:pt idx="46">
                        <c:v>0.70000000000000018</c:v>
                      </c:pt>
                      <c:pt idx="47">
                        <c:v>0</c:v>
                      </c:pt>
                      <c:pt idx="48">
                        <c:v>-0.19999999999999929</c:v>
                      </c:pt>
                      <c:pt idx="49">
                        <c:v>0.20000000000000018</c:v>
                      </c:pt>
                      <c:pt idx="50">
                        <c:v>1.4000000000000004</c:v>
                      </c:pt>
                      <c:pt idx="51">
                        <c:v>0</c:v>
                      </c:pt>
                      <c:pt idx="52">
                        <c:v>-0.70000000000000018</c:v>
                      </c:pt>
                      <c:pt idx="53">
                        <c:v>-2.0999999999999996</c:v>
                      </c:pt>
                      <c:pt idx="54">
                        <c:v>0.70000000000000018</c:v>
                      </c:pt>
                      <c:pt idx="55">
                        <c:v>-0.20000000000000018</c:v>
                      </c:pt>
                      <c:pt idx="56">
                        <c:v>-1.1999999999999993</c:v>
                      </c:pt>
                      <c:pt idx="57">
                        <c:v>-9.9999999999999645E-2</c:v>
                      </c:pt>
                      <c:pt idx="58">
                        <c:v>0.40000000000000036</c:v>
                      </c:pt>
                      <c:pt idx="59">
                        <c:v>-0.10000000000000142</c:v>
                      </c:pt>
                      <c:pt idx="60">
                        <c:v>-1.8000000000000007</c:v>
                      </c:pt>
                      <c:pt idx="61">
                        <c:v>-0.10000000000000142</c:v>
                      </c:pt>
                      <c:pt idx="62">
                        <c:v>-0.90000000000000036</c:v>
                      </c:pt>
                      <c:pt idx="63">
                        <c:v>0.70000000000000107</c:v>
                      </c:pt>
                      <c:pt idx="64">
                        <c:v>-0.70000000000000107</c:v>
                      </c:pt>
                      <c:pt idx="65">
                        <c:v>0.60000000000000142</c:v>
                      </c:pt>
                      <c:pt idx="66">
                        <c:v>1.1999999999999993</c:v>
                      </c:pt>
                      <c:pt idx="67">
                        <c:v>-1.4000000000000004</c:v>
                      </c:pt>
                      <c:pt idx="68">
                        <c:v>-9.9999999999999645E-2</c:v>
                      </c:pt>
                      <c:pt idx="69">
                        <c:v>-0.59999999999999964</c:v>
                      </c:pt>
                      <c:pt idx="70">
                        <c:v>0.5</c:v>
                      </c:pt>
                      <c:pt idx="71">
                        <c:v>-1.4000000000000004</c:v>
                      </c:pt>
                      <c:pt idx="72">
                        <c:v>-1.1999999999999993</c:v>
                      </c:pt>
                      <c:pt idx="73">
                        <c:v>-0.19999999999999929</c:v>
                      </c:pt>
                      <c:pt idx="74">
                        <c:v>-0.59999999999999964</c:v>
                      </c:pt>
                      <c:pt idx="75">
                        <c:v>0.90000000000000036</c:v>
                      </c:pt>
                      <c:pt idx="76">
                        <c:v>-1</c:v>
                      </c:pt>
                      <c:pt idx="77">
                        <c:v>0.60000000000000142</c:v>
                      </c:pt>
                      <c:pt idx="78">
                        <c:v>0.30000000000000071</c:v>
                      </c:pt>
                      <c:pt idx="79">
                        <c:v>-0.90000000000000036</c:v>
                      </c:pt>
                      <c:pt idx="80">
                        <c:v>-1.9000000000000004</c:v>
                      </c:pt>
                      <c:pt idx="81">
                        <c:v>-0.39999999999999858</c:v>
                      </c:pt>
                      <c:pt idx="82">
                        <c:v>-1.2000000000000011</c:v>
                      </c:pt>
                      <c:pt idx="83">
                        <c:v>-0.99999999999999822</c:v>
                      </c:pt>
                      <c:pt idx="84">
                        <c:v>-0.69999999999999929</c:v>
                      </c:pt>
                      <c:pt idx="85">
                        <c:v>1.2000000000000011</c:v>
                      </c:pt>
                      <c:pt idx="86">
                        <c:v>-0.5</c:v>
                      </c:pt>
                      <c:pt idx="87">
                        <c:v>-0.99999999999999822</c:v>
                      </c:pt>
                      <c:pt idx="88">
                        <c:v>0.30000000000000071</c:v>
                      </c:pt>
                      <c:pt idx="89">
                        <c:v>-0.30000000000000071</c:v>
                      </c:pt>
                      <c:pt idx="90">
                        <c:v>-0.90000000000000036</c:v>
                      </c:pt>
                      <c:pt idx="91">
                        <c:v>0</c:v>
                      </c:pt>
                      <c:pt idx="92">
                        <c:v>0.20000000000000107</c:v>
                      </c:pt>
                      <c:pt idx="93">
                        <c:v>2.2999999999999989</c:v>
                      </c:pt>
                      <c:pt idx="94">
                        <c:v>1.0999999999999996</c:v>
                      </c:pt>
                      <c:pt idx="95">
                        <c:v>0.69999999999999929</c:v>
                      </c:pt>
                      <c:pt idx="96">
                        <c:v>1.5999999999999996</c:v>
                      </c:pt>
                      <c:pt idx="97">
                        <c:v>0.19999999999999929</c:v>
                      </c:pt>
                      <c:pt idx="98">
                        <c:v>1.5999999999999996</c:v>
                      </c:pt>
                      <c:pt idx="99">
                        <c:v>0.40000000000000036</c:v>
                      </c:pt>
                      <c:pt idx="100">
                        <c:v>-0.59999999999999964</c:v>
                      </c:pt>
                      <c:pt idx="101">
                        <c:v>-0.19999999999999929</c:v>
                      </c:pt>
                      <c:pt idx="102">
                        <c:v>0.79999999999999893</c:v>
                      </c:pt>
                      <c:pt idx="103">
                        <c:v>1.6999999999999993</c:v>
                      </c:pt>
                      <c:pt idx="104">
                        <c:v>0.79999999999999893</c:v>
                      </c:pt>
                      <c:pt idx="105">
                        <c:v>9.9999999999999645E-2</c:v>
                      </c:pt>
                      <c:pt idx="106">
                        <c:v>-0.70000000000000107</c:v>
                      </c:pt>
                      <c:pt idx="107">
                        <c:v>0.29999999999999893</c:v>
                      </c:pt>
                      <c:pt idx="108">
                        <c:v>-1.7000000000000011</c:v>
                      </c:pt>
                      <c:pt idx="109">
                        <c:v>-0.80000000000000071</c:v>
                      </c:pt>
                      <c:pt idx="110">
                        <c:v>-1.7999999999999989</c:v>
                      </c:pt>
                      <c:pt idx="111">
                        <c:v>-1.7999999999999989</c:v>
                      </c:pt>
                      <c:pt idx="112">
                        <c:v>0.29999999999999893</c:v>
                      </c:pt>
                      <c:pt idx="113">
                        <c:v>0</c:v>
                      </c:pt>
                      <c:pt idx="114">
                        <c:v>0.70000000000000107</c:v>
                      </c:pt>
                      <c:pt idx="115">
                        <c:v>1.5999999999999996</c:v>
                      </c:pt>
                      <c:pt idx="116">
                        <c:v>1</c:v>
                      </c:pt>
                      <c:pt idx="117">
                        <c:v>0.19999999999999929</c:v>
                      </c:pt>
                      <c:pt idx="118">
                        <c:v>0</c:v>
                      </c:pt>
                      <c:pt idx="119">
                        <c:v>1.5999999999999996</c:v>
                      </c:pt>
                      <c:pt idx="120">
                        <c:v>-1.8999999999999986</c:v>
                      </c:pt>
                      <c:pt idx="121">
                        <c:v>-0.39999999999999858</c:v>
                      </c:pt>
                      <c:pt idx="122">
                        <c:v>1</c:v>
                      </c:pt>
                      <c:pt idx="123">
                        <c:v>0.80000000000000071</c:v>
                      </c:pt>
                      <c:pt idx="124">
                        <c:v>1.3000000000000007</c:v>
                      </c:pt>
                      <c:pt idx="125">
                        <c:v>0.59999999999999964</c:v>
                      </c:pt>
                      <c:pt idx="126">
                        <c:v>0.59999999999999964</c:v>
                      </c:pt>
                      <c:pt idx="127">
                        <c:v>1</c:v>
                      </c:pt>
                      <c:pt idx="128">
                        <c:v>1.5999999999999996</c:v>
                      </c:pt>
                      <c:pt idx="129">
                        <c:v>1.0999999999999996</c:v>
                      </c:pt>
                      <c:pt idx="130">
                        <c:v>0.90000000000000036</c:v>
                      </c:pt>
                      <c:pt idx="131">
                        <c:v>0</c:v>
                      </c:pt>
                      <c:pt idx="132">
                        <c:v>0.60000000000000142</c:v>
                      </c:pt>
                      <c:pt idx="133">
                        <c:v>-0.40000000000000036</c:v>
                      </c:pt>
                      <c:pt idx="134">
                        <c:v>1.6000000000000005</c:v>
                      </c:pt>
                      <c:pt idx="135">
                        <c:v>2.3000000000000007</c:v>
                      </c:pt>
                      <c:pt idx="136">
                        <c:v>0.5</c:v>
                      </c:pt>
                      <c:pt idx="137">
                        <c:v>1.9000000000000004</c:v>
                      </c:pt>
                      <c:pt idx="138">
                        <c:v>1.5999999999999996</c:v>
                      </c:pt>
                      <c:pt idx="139">
                        <c:v>1.5</c:v>
                      </c:pt>
                      <c:pt idx="140">
                        <c:v>0.30000000000000071</c:v>
                      </c:pt>
                      <c:pt idx="141">
                        <c:v>3.0999999999999996</c:v>
                      </c:pt>
                      <c:pt idx="142">
                        <c:v>1.5999999999999996</c:v>
                      </c:pt>
                      <c:pt idx="143">
                        <c:v>1.9000000000000004</c:v>
                      </c:pt>
                      <c:pt idx="144">
                        <c:v>1.0999999999999996</c:v>
                      </c:pt>
                      <c:pt idx="145">
                        <c:v>1.2000000000000002</c:v>
                      </c:pt>
                      <c:pt idx="146">
                        <c:v>1.5</c:v>
                      </c:pt>
                      <c:pt idx="147">
                        <c:v>1</c:v>
                      </c:pt>
                      <c:pt idx="148">
                        <c:v>1.2999999999999989</c:v>
                      </c:pt>
                      <c:pt idx="149">
                        <c:v>1.4000000000000004</c:v>
                      </c:pt>
                      <c:pt idx="150">
                        <c:v>-9.9999999999999645E-2</c:v>
                      </c:pt>
                      <c:pt idx="151">
                        <c:v>0.80000000000000071</c:v>
                      </c:pt>
                      <c:pt idx="152">
                        <c:v>1</c:v>
                      </c:pt>
                      <c:pt idx="153">
                        <c:v>2.0000000000000009</c:v>
                      </c:pt>
                      <c:pt idx="154">
                        <c:v>9.9999999999999645E-2</c:v>
                      </c:pt>
                      <c:pt idx="155">
                        <c:v>0.39999999999999858</c:v>
                      </c:pt>
                      <c:pt idx="156">
                        <c:v>2.1999999999999993</c:v>
                      </c:pt>
                      <c:pt idx="157">
                        <c:v>1.5999999999999996</c:v>
                      </c:pt>
                      <c:pt idx="158">
                        <c:v>1.5</c:v>
                      </c:pt>
                      <c:pt idx="159">
                        <c:v>1.6000000000000005</c:v>
                      </c:pt>
                      <c:pt idx="160">
                        <c:v>2.7000000000000011</c:v>
                      </c:pt>
                      <c:pt idx="161">
                        <c:v>2.3999999999999995</c:v>
                      </c:pt>
                      <c:pt idx="162">
                        <c:v>1.1999999999999993</c:v>
                      </c:pt>
                      <c:pt idx="163">
                        <c:v>-1.7999999999999998</c:v>
                      </c:pt>
                      <c:pt idx="164">
                        <c:v>0.5</c:v>
                      </c:pt>
                      <c:pt idx="165">
                        <c:v>2.1999999999999993</c:v>
                      </c:pt>
                      <c:pt idx="166">
                        <c:v>0.80000000000000071</c:v>
                      </c:pt>
                      <c:pt idx="167">
                        <c:v>1.6999999999999993</c:v>
                      </c:pt>
                      <c:pt idx="168">
                        <c:v>0.79999999999999893</c:v>
                      </c:pt>
                      <c:pt idx="169">
                        <c:v>1.8999999999999986</c:v>
                      </c:pt>
                      <c:pt idx="170">
                        <c:v>0</c:v>
                      </c:pt>
                      <c:pt idx="171">
                        <c:v>1.9000000000000004</c:v>
                      </c:pt>
                      <c:pt idx="172">
                        <c:v>1.2000000000000011</c:v>
                      </c:pt>
                      <c:pt idx="173">
                        <c:v>-0.10000000000000142</c:v>
                      </c:pt>
                      <c:pt idx="174">
                        <c:v>-0.59999999999999964</c:v>
                      </c:pt>
                      <c:pt idx="175">
                        <c:v>-0.5</c:v>
                      </c:pt>
                      <c:pt idx="176">
                        <c:v>0.19999999999999929</c:v>
                      </c:pt>
                      <c:pt idx="177">
                        <c:v>0.79999999999999893</c:v>
                      </c:pt>
                      <c:pt idx="178">
                        <c:v>-1.6999999999999993</c:v>
                      </c:pt>
                      <c:pt idx="179">
                        <c:v>1.3000000000000007</c:v>
                      </c:pt>
                      <c:pt idx="180">
                        <c:v>0.5</c:v>
                      </c:pt>
                      <c:pt idx="181">
                        <c:v>1.8999999999999995</c:v>
                      </c:pt>
                      <c:pt idx="182">
                        <c:v>0</c:v>
                      </c:pt>
                      <c:pt idx="183">
                        <c:v>-0.69999999999999929</c:v>
                      </c:pt>
                      <c:pt idx="184">
                        <c:v>-0.5</c:v>
                      </c:pt>
                      <c:pt idx="185">
                        <c:v>-1.0999999999999996</c:v>
                      </c:pt>
                      <c:pt idx="186">
                        <c:v>-1.8000000000000007</c:v>
                      </c:pt>
                      <c:pt idx="187">
                        <c:v>-0.39999999999999858</c:v>
                      </c:pt>
                      <c:pt idx="188">
                        <c:v>-1.3000000000000007</c:v>
                      </c:pt>
                      <c:pt idx="189">
                        <c:v>-0.59999999999999964</c:v>
                      </c:pt>
                      <c:pt idx="190">
                        <c:v>0.90000000000000036</c:v>
                      </c:pt>
                      <c:pt idx="191">
                        <c:v>-0.80000000000000071</c:v>
                      </c:pt>
                      <c:pt idx="192">
                        <c:v>0.20000000000000107</c:v>
                      </c:pt>
                      <c:pt idx="193">
                        <c:v>-0.60000000000000142</c:v>
                      </c:pt>
                      <c:pt idx="194">
                        <c:v>-1</c:v>
                      </c:pt>
                      <c:pt idx="195">
                        <c:v>-1.2999999999999989</c:v>
                      </c:pt>
                      <c:pt idx="196">
                        <c:v>-0.5</c:v>
                      </c:pt>
                      <c:pt idx="197">
                        <c:v>0.5</c:v>
                      </c:pt>
                      <c:pt idx="198">
                        <c:v>-2.3999999999999986</c:v>
                      </c:pt>
                      <c:pt idx="199">
                        <c:v>-1.1000000000000014</c:v>
                      </c:pt>
                      <c:pt idx="200">
                        <c:v>0.30000000000000071</c:v>
                      </c:pt>
                      <c:pt idx="201">
                        <c:v>-1.1999999999999993</c:v>
                      </c:pt>
                      <c:pt idx="202">
                        <c:v>-0.5</c:v>
                      </c:pt>
                      <c:pt idx="203">
                        <c:v>-1.7999999999999989</c:v>
                      </c:pt>
                      <c:pt idx="204">
                        <c:v>-1</c:v>
                      </c:pt>
                      <c:pt idx="205">
                        <c:v>-0.59999999999999964</c:v>
                      </c:pt>
                      <c:pt idx="206">
                        <c:v>-2.3000000000000007</c:v>
                      </c:pt>
                      <c:pt idx="207">
                        <c:v>0.30000000000000071</c:v>
                      </c:pt>
                      <c:pt idx="208">
                        <c:v>9.9999999999999645E-2</c:v>
                      </c:pt>
                      <c:pt idx="209">
                        <c:v>-1.0999999999999996</c:v>
                      </c:pt>
                      <c:pt idx="210">
                        <c:v>-1.7000000000000011</c:v>
                      </c:pt>
                      <c:pt idx="211">
                        <c:v>-3.0999999999999996</c:v>
                      </c:pt>
                      <c:pt idx="212">
                        <c:v>-0.30000000000000071</c:v>
                      </c:pt>
                      <c:pt idx="213">
                        <c:v>-1.5</c:v>
                      </c:pt>
                      <c:pt idx="214">
                        <c:v>-1.6000000000000014</c:v>
                      </c:pt>
                      <c:pt idx="215">
                        <c:v>-2.2999999999999989</c:v>
                      </c:pt>
                      <c:pt idx="216">
                        <c:v>0.5</c:v>
                      </c:pt>
                      <c:pt idx="217">
                        <c:v>-1.4000000000000004</c:v>
                      </c:pt>
                      <c:pt idx="218">
                        <c:v>-0.90000000000000036</c:v>
                      </c:pt>
                      <c:pt idx="219">
                        <c:v>-1.0999999999999996</c:v>
                      </c:pt>
                      <c:pt idx="220">
                        <c:v>-1.6999999999999993</c:v>
                      </c:pt>
                      <c:pt idx="221">
                        <c:v>-0.79999999999999893</c:v>
                      </c:pt>
                      <c:pt idx="222">
                        <c:v>-1.1999999999999993</c:v>
                      </c:pt>
                      <c:pt idx="223">
                        <c:v>-0.40000000000000036</c:v>
                      </c:pt>
                      <c:pt idx="224">
                        <c:v>-2.2999999999999989</c:v>
                      </c:pt>
                      <c:pt idx="225">
                        <c:v>-0.29999999999999893</c:v>
                      </c:pt>
                      <c:pt idx="226">
                        <c:v>-0.79999999999999893</c:v>
                      </c:pt>
                      <c:pt idx="227">
                        <c:v>1.1000000000000014</c:v>
                      </c:pt>
                      <c:pt idx="228">
                        <c:v>-1.9000000000000004</c:v>
                      </c:pt>
                      <c:pt idx="229">
                        <c:v>-9.9999999999999645E-2</c:v>
                      </c:pt>
                      <c:pt idx="230">
                        <c:v>-9.9999999999999645E-2</c:v>
                      </c:pt>
                      <c:pt idx="231">
                        <c:v>-1.4000000000000004</c:v>
                      </c:pt>
                      <c:pt idx="232">
                        <c:v>-1.9000000000000004</c:v>
                      </c:pt>
                      <c:pt idx="233">
                        <c:v>-1.1999999999999993</c:v>
                      </c:pt>
                      <c:pt idx="234">
                        <c:v>-0.40000000000000036</c:v>
                      </c:pt>
                      <c:pt idx="235">
                        <c:v>-1.4000000000000004</c:v>
                      </c:pt>
                      <c:pt idx="236">
                        <c:v>0.19999999999999929</c:v>
                      </c:pt>
                      <c:pt idx="237">
                        <c:v>0</c:v>
                      </c:pt>
                      <c:pt idx="238">
                        <c:v>0</c:v>
                      </c:pt>
                      <c:pt idx="239">
                        <c:v>-0.5</c:v>
                      </c:pt>
                      <c:pt idx="240">
                        <c:v>-0.40000000000000036</c:v>
                      </c:pt>
                      <c:pt idx="241">
                        <c:v>-1.0999999999999996</c:v>
                      </c:pt>
                      <c:pt idx="242">
                        <c:v>-1.3000000000000007</c:v>
                      </c:pt>
                      <c:pt idx="243">
                        <c:v>-1.0999999999999996</c:v>
                      </c:pt>
                      <c:pt idx="244">
                        <c:v>-0.69999999999999929</c:v>
                      </c:pt>
                      <c:pt idx="245">
                        <c:v>-0.80000000000000071</c:v>
                      </c:pt>
                      <c:pt idx="246">
                        <c:v>-1</c:v>
                      </c:pt>
                      <c:pt idx="247">
                        <c:v>-1.5</c:v>
                      </c:pt>
                      <c:pt idx="248">
                        <c:v>-1.0999999999999996</c:v>
                      </c:pt>
                      <c:pt idx="249">
                        <c:v>-3.2999999999999989</c:v>
                      </c:pt>
                      <c:pt idx="250">
                        <c:v>-0.89999999999999858</c:v>
                      </c:pt>
                      <c:pt idx="251">
                        <c:v>-1.9000000000000004</c:v>
                      </c:pt>
                      <c:pt idx="252">
                        <c:v>-9.9999999999999645E-2</c:v>
                      </c:pt>
                      <c:pt idx="253">
                        <c:v>-2.5999999999999996</c:v>
                      </c:pt>
                      <c:pt idx="254">
                        <c:v>-0.79999999999999893</c:v>
                      </c:pt>
                      <c:pt idx="255">
                        <c:v>-0.79999999999999893</c:v>
                      </c:pt>
                      <c:pt idx="256">
                        <c:v>-1</c:v>
                      </c:pt>
                      <c:pt idx="257">
                        <c:v>-0.69999999999999929</c:v>
                      </c:pt>
                      <c:pt idx="258">
                        <c:v>-2.4000000000000004</c:v>
                      </c:pt>
                      <c:pt idx="259">
                        <c:v>-1.2000000000000011</c:v>
                      </c:pt>
                      <c:pt idx="260">
                        <c:v>-1</c:v>
                      </c:pt>
                      <c:pt idx="261">
                        <c:v>-0.80000000000000071</c:v>
                      </c:pt>
                      <c:pt idx="262">
                        <c:v>-1</c:v>
                      </c:pt>
                      <c:pt idx="263">
                        <c:v>-3.4000000000000004</c:v>
                      </c:pt>
                      <c:pt idx="264">
                        <c:v>-0.69999999999999929</c:v>
                      </c:pt>
                      <c:pt idx="265">
                        <c:v>-0.40000000000000036</c:v>
                      </c:pt>
                      <c:pt idx="266">
                        <c:v>-0.90000000000000036</c:v>
                      </c:pt>
                      <c:pt idx="267">
                        <c:v>-1.9000000000000004</c:v>
                      </c:pt>
                      <c:pt idx="268">
                        <c:v>-1.0999999999999996</c:v>
                      </c:pt>
                      <c:pt idx="269">
                        <c:v>-2.6999999999999993</c:v>
                      </c:pt>
                      <c:pt idx="270">
                        <c:v>-1.5999999999999996</c:v>
                      </c:pt>
                      <c:pt idx="271">
                        <c:v>-0.69999999999999929</c:v>
                      </c:pt>
                      <c:pt idx="272">
                        <c:v>-1.9000000000000004</c:v>
                      </c:pt>
                      <c:pt idx="273">
                        <c:v>-0.5</c:v>
                      </c:pt>
                      <c:pt idx="274">
                        <c:v>0.10000000000000142</c:v>
                      </c:pt>
                      <c:pt idx="275">
                        <c:v>-2.8000000000000007</c:v>
                      </c:pt>
                      <c:pt idx="276">
                        <c:v>-2.4000000000000004</c:v>
                      </c:pt>
                      <c:pt idx="277">
                        <c:v>-1.4999999999999982</c:v>
                      </c:pt>
                      <c:pt idx="278">
                        <c:v>-1</c:v>
                      </c:pt>
                      <c:pt idx="279">
                        <c:v>-1.6000000000000014</c:v>
                      </c:pt>
                      <c:pt idx="280">
                        <c:v>-0.5</c:v>
                      </c:pt>
                      <c:pt idx="281">
                        <c:v>-0.39999999999999858</c:v>
                      </c:pt>
                      <c:pt idx="282">
                        <c:v>-1.3999999999999986</c:v>
                      </c:pt>
                      <c:pt idx="283">
                        <c:v>-1</c:v>
                      </c:pt>
                      <c:pt idx="284">
                        <c:v>0</c:v>
                      </c:pt>
                      <c:pt idx="285">
                        <c:v>-1.1999999999999993</c:v>
                      </c:pt>
                      <c:pt idx="286">
                        <c:v>-1.1000000000000014</c:v>
                      </c:pt>
                      <c:pt idx="287">
                        <c:v>-0.5</c:v>
                      </c:pt>
                      <c:pt idx="288">
                        <c:v>-0.19999999999999929</c:v>
                      </c:pt>
                      <c:pt idx="289">
                        <c:v>-0.19999999999999929</c:v>
                      </c:pt>
                      <c:pt idx="290">
                        <c:v>0.40000000000000213</c:v>
                      </c:pt>
                      <c:pt idx="291">
                        <c:v>-0.39999999999999858</c:v>
                      </c:pt>
                      <c:pt idx="292">
                        <c:v>-0.5</c:v>
                      </c:pt>
                      <c:pt idx="293">
                        <c:v>0.69999999999999929</c:v>
                      </c:pt>
                      <c:pt idx="294">
                        <c:v>-0.89999999999999858</c:v>
                      </c:pt>
                      <c:pt idx="295">
                        <c:v>-1.1999999999999993</c:v>
                      </c:pt>
                      <c:pt idx="296">
                        <c:v>-1.1999999999999993</c:v>
                      </c:pt>
                      <c:pt idx="297">
                        <c:v>1</c:v>
                      </c:pt>
                      <c:pt idx="298">
                        <c:v>-0.60000000000000142</c:v>
                      </c:pt>
                      <c:pt idx="299">
                        <c:v>-1.2000000000000028</c:v>
                      </c:pt>
                      <c:pt idx="300">
                        <c:v>1</c:v>
                      </c:pt>
                      <c:pt idx="301">
                        <c:v>-1.5</c:v>
                      </c:pt>
                      <c:pt idx="302">
                        <c:v>-1.1000000000000014</c:v>
                      </c:pt>
                      <c:pt idx="303">
                        <c:v>-1.3999999999999986</c:v>
                      </c:pt>
                      <c:pt idx="304">
                        <c:v>0.60000000000000142</c:v>
                      </c:pt>
                      <c:pt idx="305">
                        <c:v>0.5</c:v>
                      </c:pt>
                      <c:pt idx="306">
                        <c:v>-0.5</c:v>
                      </c:pt>
                      <c:pt idx="307">
                        <c:v>-1.3000000000000007</c:v>
                      </c:pt>
                      <c:pt idx="308">
                        <c:v>-1.5</c:v>
                      </c:pt>
                      <c:pt idx="309">
                        <c:v>-1.5999999999999979</c:v>
                      </c:pt>
                      <c:pt idx="310">
                        <c:v>-0.30000000000000071</c:v>
                      </c:pt>
                      <c:pt idx="311">
                        <c:v>0.19999999999999929</c:v>
                      </c:pt>
                      <c:pt idx="312">
                        <c:v>-1.9000000000000021</c:v>
                      </c:pt>
                      <c:pt idx="313">
                        <c:v>-0.5</c:v>
                      </c:pt>
                      <c:pt idx="314">
                        <c:v>-0.20000000000000284</c:v>
                      </c:pt>
                      <c:pt idx="315">
                        <c:v>0.10000000000000142</c:v>
                      </c:pt>
                      <c:pt idx="316">
                        <c:v>1.5</c:v>
                      </c:pt>
                      <c:pt idx="317">
                        <c:v>-0.39999999999999858</c:v>
                      </c:pt>
                      <c:pt idx="318">
                        <c:v>0.59999999999999787</c:v>
                      </c:pt>
                      <c:pt idx="319">
                        <c:v>0.40000000000000213</c:v>
                      </c:pt>
                      <c:pt idx="320">
                        <c:v>1.8000000000000007</c:v>
                      </c:pt>
                      <c:pt idx="321">
                        <c:v>-0.19999999999999929</c:v>
                      </c:pt>
                      <c:pt idx="322">
                        <c:v>-1</c:v>
                      </c:pt>
                      <c:pt idx="323">
                        <c:v>0.19999999999999929</c:v>
                      </c:pt>
                      <c:pt idx="324">
                        <c:v>-0.19999999999999929</c:v>
                      </c:pt>
                      <c:pt idx="325">
                        <c:v>0.80000000000000071</c:v>
                      </c:pt>
                      <c:pt idx="326">
                        <c:v>0.89999999999999858</c:v>
                      </c:pt>
                      <c:pt idx="327">
                        <c:v>-0.69999999999999929</c:v>
                      </c:pt>
                      <c:pt idx="328">
                        <c:v>-0.39999999999999858</c:v>
                      </c:pt>
                      <c:pt idx="329">
                        <c:v>-1.3999999999999986</c:v>
                      </c:pt>
                      <c:pt idx="330">
                        <c:v>0</c:v>
                      </c:pt>
                      <c:pt idx="331">
                        <c:v>1.3000000000000007</c:v>
                      </c:pt>
                      <c:pt idx="332">
                        <c:v>-0.39999999999999858</c:v>
                      </c:pt>
                      <c:pt idx="333">
                        <c:v>1</c:v>
                      </c:pt>
                      <c:pt idx="334">
                        <c:v>3.1999999999999993</c:v>
                      </c:pt>
                      <c:pt idx="335">
                        <c:v>0.30000000000000071</c:v>
                      </c:pt>
                      <c:pt idx="336">
                        <c:v>-0.59999999999999787</c:v>
                      </c:pt>
                      <c:pt idx="337">
                        <c:v>1</c:v>
                      </c:pt>
                      <c:pt idx="338">
                        <c:v>1.3999999999999986</c:v>
                      </c:pt>
                      <c:pt idx="339">
                        <c:v>1.9000000000000021</c:v>
                      </c:pt>
                      <c:pt idx="340">
                        <c:v>0.20000000000000284</c:v>
                      </c:pt>
                      <c:pt idx="341">
                        <c:v>4.6000000000000014</c:v>
                      </c:pt>
                      <c:pt idx="342">
                        <c:v>0.69999999999999929</c:v>
                      </c:pt>
                      <c:pt idx="343">
                        <c:v>1.3999999999999986</c:v>
                      </c:pt>
                      <c:pt idx="344">
                        <c:v>1.1000000000000014</c:v>
                      </c:pt>
                      <c:pt idx="345">
                        <c:v>0.89999999999999858</c:v>
                      </c:pt>
                      <c:pt idx="346">
                        <c:v>2.8000000000000007</c:v>
                      </c:pt>
                      <c:pt idx="347">
                        <c:v>-1.3999999999999986</c:v>
                      </c:pt>
                      <c:pt idx="348">
                        <c:v>0.5</c:v>
                      </c:pt>
                      <c:pt idx="349">
                        <c:v>0.19999999999999929</c:v>
                      </c:pt>
                      <c:pt idx="350">
                        <c:v>-0.30000000000000071</c:v>
                      </c:pt>
                      <c:pt idx="351">
                        <c:v>0.60000000000000142</c:v>
                      </c:pt>
                      <c:pt idx="352">
                        <c:v>0.89999999999999858</c:v>
                      </c:pt>
                      <c:pt idx="353">
                        <c:v>0.80000000000000071</c:v>
                      </c:pt>
                      <c:pt idx="354">
                        <c:v>-0.19999999999999929</c:v>
                      </c:pt>
                      <c:pt idx="355">
                        <c:v>0.39999999999999858</c:v>
                      </c:pt>
                      <c:pt idx="356">
                        <c:v>0</c:v>
                      </c:pt>
                      <c:pt idx="357">
                        <c:v>1.1999999999999993</c:v>
                      </c:pt>
                      <c:pt idx="358">
                        <c:v>0.39999999999999858</c:v>
                      </c:pt>
                      <c:pt idx="359">
                        <c:v>0.19999999999999929</c:v>
                      </c:pt>
                      <c:pt idx="360">
                        <c:v>0.80000000000000071</c:v>
                      </c:pt>
                      <c:pt idx="361">
                        <c:v>-0.10000000000000142</c:v>
                      </c:pt>
                      <c:pt idx="362">
                        <c:v>-0.59999999999999787</c:v>
                      </c:pt>
                      <c:pt idx="363">
                        <c:v>-1</c:v>
                      </c:pt>
                      <c:pt idx="364">
                        <c:v>9.9999999999997868E-2</c:v>
                      </c:pt>
                      <c:pt idx="365">
                        <c:v>2.9000000000000021</c:v>
                      </c:pt>
                      <c:pt idx="366">
                        <c:v>0</c:v>
                      </c:pt>
                      <c:pt idx="367">
                        <c:v>-1.5</c:v>
                      </c:pt>
                      <c:pt idx="368">
                        <c:v>-2.3999999999999986</c:v>
                      </c:pt>
                      <c:pt idx="369">
                        <c:v>-1</c:v>
                      </c:pt>
                      <c:pt idx="370">
                        <c:v>0.20000000000000284</c:v>
                      </c:pt>
                      <c:pt idx="371">
                        <c:v>-0.20000000000000284</c:v>
                      </c:pt>
                      <c:pt idx="372">
                        <c:v>-1</c:v>
                      </c:pt>
                      <c:pt idx="373">
                        <c:v>-0.19999999999999929</c:v>
                      </c:pt>
                      <c:pt idx="374">
                        <c:v>0.19999999999999929</c:v>
                      </c:pt>
                      <c:pt idx="375">
                        <c:v>0.5</c:v>
                      </c:pt>
                      <c:pt idx="376">
                        <c:v>-0.39999999999999858</c:v>
                      </c:pt>
                      <c:pt idx="377">
                        <c:v>-0.30000000000000071</c:v>
                      </c:pt>
                      <c:pt idx="378">
                        <c:v>-0.30000000000000071</c:v>
                      </c:pt>
                      <c:pt idx="379">
                        <c:v>-1.0999999999999979</c:v>
                      </c:pt>
                      <c:pt idx="380">
                        <c:v>-0.30000000000000071</c:v>
                      </c:pt>
                      <c:pt idx="381">
                        <c:v>1.3999999999999986</c:v>
                      </c:pt>
                      <c:pt idx="382">
                        <c:v>-0.10000000000000142</c:v>
                      </c:pt>
                      <c:pt idx="383">
                        <c:v>-0.30000000000000071</c:v>
                      </c:pt>
                      <c:pt idx="384">
                        <c:v>-0.69999999999999929</c:v>
                      </c:pt>
                      <c:pt idx="385">
                        <c:v>-1.0999999999999979</c:v>
                      </c:pt>
                      <c:pt idx="386">
                        <c:v>0.19999999999999929</c:v>
                      </c:pt>
                      <c:pt idx="387">
                        <c:v>0.5</c:v>
                      </c:pt>
                      <c:pt idx="388">
                        <c:v>0.19999999999999929</c:v>
                      </c:pt>
                      <c:pt idx="389">
                        <c:v>0.69999999999999929</c:v>
                      </c:pt>
                      <c:pt idx="390">
                        <c:v>-9.9999999999997868E-2</c:v>
                      </c:pt>
                      <c:pt idx="391">
                        <c:v>0.39999999999999858</c:v>
                      </c:pt>
                      <c:pt idx="392">
                        <c:v>1.2000000000000028</c:v>
                      </c:pt>
                      <c:pt idx="393">
                        <c:v>1.1000000000000014</c:v>
                      </c:pt>
                      <c:pt idx="394">
                        <c:v>0.10000000000000142</c:v>
                      </c:pt>
                      <c:pt idx="395">
                        <c:v>1</c:v>
                      </c:pt>
                      <c:pt idx="396">
                        <c:v>1.5</c:v>
                      </c:pt>
                      <c:pt idx="397">
                        <c:v>0.39999999999999858</c:v>
                      </c:pt>
                      <c:pt idx="398">
                        <c:v>0.90000000000000213</c:v>
                      </c:pt>
                      <c:pt idx="399">
                        <c:v>-1.7000000000000028</c:v>
                      </c:pt>
                      <c:pt idx="400">
                        <c:v>2.3000000000000007</c:v>
                      </c:pt>
                      <c:pt idx="401">
                        <c:v>-0.10000000000000142</c:v>
                      </c:pt>
                      <c:pt idx="402">
                        <c:v>1.1999999999999993</c:v>
                      </c:pt>
                      <c:pt idx="403">
                        <c:v>0.69999999999999929</c:v>
                      </c:pt>
                      <c:pt idx="404">
                        <c:v>1.6999999999999993</c:v>
                      </c:pt>
                      <c:pt idx="405">
                        <c:v>-1.3000000000000007</c:v>
                      </c:pt>
                      <c:pt idx="406">
                        <c:v>-0.20000000000000284</c:v>
                      </c:pt>
                      <c:pt idx="407">
                        <c:v>0.40000000000000213</c:v>
                      </c:pt>
                      <c:pt idx="408">
                        <c:v>-0.40000000000000213</c:v>
                      </c:pt>
                      <c:pt idx="409">
                        <c:v>0.40000000000000213</c:v>
                      </c:pt>
                      <c:pt idx="410">
                        <c:v>-0.60000000000000142</c:v>
                      </c:pt>
                      <c:pt idx="411">
                        <c:v>-0.60000000000000142</c:v>
                      </c:pt>
                      <c:pt idx="412">
                        <c:v>0.5</c:v>
                      </c:pt>
                      <c:pt idx="413">
                        <c:v>0.5</c:v>
                      </c:pt>
                      <c:pt idx="414">
                        <c:v>1.1000000000000014</c:v>
                      </c:pt>
                      <c:pt idx="415">
                        <c:v>0.5</c:v>
                      </c:pt>
                      <c:pt idx="416">
                        <c:v>-1.3999999999999986</c:v>
                      </c:pt>
                      <c:pt idx="417">
                        <c:v>-0.80000000000000071</c:v>
                      </c:pt>
                      <c:pt idx="418">
                        <c:v>-9.9999999999997868E-2</c:v>
                      </c:pt>
                      <c:pt idx="419">
                        <c:v>-0.60000000000000142</c:v>
                      </c:pt>
                      <c:pt idx="420">
                        <c:v>-1</c:v>
                      </c:pt>
                      <c:pt idx="421">
                        <c:v>0.90000000000000213</c:v>
                      </c:pt>
                      <c:pt idx="422">
                        <c:v>1</c:v>
                      </c:pt>
                      <c:pt idx="423">
                        <c:v>0</c:v>
                      </c:pt>
                      <c:pt idx="424">
                        <c:v>1.1000000000000014</c:v>
                      </c:pt>
                      <c:pt idx="425">
                        <c:v>-0.30000000000000071</c:v>
                      </c:pt>
                      <c:pt idx="426">
                        <c:v>-0.5</c:v>
                      </c:pt>
                      <c:pt idx="427">
                        <c:v>-9.9999999999997868E-2</c:v>
                      </c:pt>
                      <c:pt idx="428">
                        <c:v>-1</c:v>
                      </c:pt>
                      <c:pt idx="429">
                        <c:v>0.5</c:v>
                      </c:pt>
                      <c:pt idx="430">
                        <c:v>-0.10000000000000142</c:v>
                      </c:pt>
                      <c:pt idx="431">
                        <c:v>-0.69999999999999929</c:v>
                      </c:pt>
                      <c:pt idx="432">
                        <c:v>-1.7000000000000028</c:v>
                      </c:pt>
                      <c:pt idx="433">
                        <c:v>-1.6999999999999993</c:v>
                      </c:pt>
                      <c:pt idx="434">
                        <c:v>-0.19999999999999929</c:v>
                      </c:pt>
                      <c:pt idx="435">
                        <c:v>1</c:v>
                      </c:pt>
                      <c:pt idx="436">
                        <c:v>0.30000000000000071</c:v>
                      </c:pt>
                      <c:pt idx="437">
                        <c:v>0</c:v>
                      </c:pt>
                      <c:pt idx="438">
                        <c:v>-1.1999999999999993</c:v>
                      </c:pt>
                      <c:pt idx="439">
                        <c:v>1.1999999999999993</c:v>
                      </c:pt>
                      <c:pt idx="440">
                        <c:v>0.39999999999999858</c:v>
                      </c:pt>
                      <c:pt idx="441">
                        <c:v>0.90000000000000213</c:v>
                      </c:pt>
                      <c:pt idx="442">
                        <c:v>0.5</c:v>
                      </c:pt>
                      <c:pt idx="443">
                        <c:v>-0.80000000000000071</c:v>
                      </c:pt>
                      <c:pt idx="444">
                        <c:v>-0.40000000000000213</c:v>
                      </c:pt>
                      <c:pt idx="445">
                        <c:v>1.1999999999999993</c:v>
                      </c:pt>
                      <c:pt idx="446">
                        <c:v>0.60000000000000142</c:v>
                      </c:pt>
                      <c:pt idx="447">
                        <c:v>-0.30000000000000071</c:v>
                      </c:pt>
                      <c:pt idx="448">
                        <c:v>1.1999999999999993</c:v>
                      </c:pt>
                      <c:pt idx="449">
                        <c:v>0.80000000000000071</c:v>
                      </c:pt>
                      <c:pt idx="450">
                        <c:v>-0.30000000000000071</c:v>
                      </c:pt>
                      <c:pt idx="451">
                        <c:v>9.9999999999997868E-2</c:v>
                      </c:pt>
                      <c:pt idx="452">
                        <c:v>-9.9999999999997868E-2</c:v>
                      </c:pt>
                      <c:pt idx="453">
                        <c:v>-0.19999999999999929</c:v>
                      </c:pt>
                      <c:pt idx="454">
                        <c:v>0.69999999999999929</c:v>
                      </c:pt>
                      <c:pt idx="455">
                        <c:v>-1</c:v>
                      </c:pt>
                      <c:pt idx="456">
                        <c:v>-0.5</c:v>
                      </c:pt>
                      <c:pt idx="457">
                        <c:v>-1.8000000000000007</c:v>
                      </c:pt>
                      <c:pt idx="458">
                        <c:v>0.39999999999999858</c:v>
                      </c:pt>
                      <c:pt idx="459">
                        <c:v>-0.5</c:v>
                      </c:pt>
                      <c:pt idx="460">
                        <c:v>0.39999999999999858</c:v>
                      </c:pt>
                      <c:pt idx="461">
                        <c:v>-0.60000000000000142</c:v>
                      </c:pt>
                      <c:pt idx="462">
                        <c:v>1.3000000000000007</c:v>
                      </c:pt>
                      <c:pt idx="463">
                        <c:v>1.1000000000000014</c:v>
                      </c:pt>
                      <c:pt idx="464">
                        <c:v>0.10000000000000142</c:v>
                      </c:pt>
                      <c:pt idx="465">
                        <c:v>0.20000000000000284</c:v>
                      </c:pt>
                      <c:pt idx="466">
                        <c:v>1.5</c:v>
                      </c:pt>
                      <c:pt idx="467">
                        <c:v>0.89999999999999858</c:v>
                      </c:pt>
                      <c:pt idx="468">
                        <c:v>1</c:v>
                      </c:pt>
                      <c:pt idx="469">
                        <c:v>1.2999999999999972</c:v>
                      </c:pt>
                      <c:pt idx="470">
                        <c:v>-9.9999999999997868E-2</c:v>
                      </c:pt>
                      <c:pt idx="471">
                        <c:v>-0.10000000000000142</c:v>
                      </c:pt>
                      <c:pt idx="472">
                        <c:v>-1.3000000000000007</c:v>
                      </c:pt>
                      <c:pt idx="473">
                        <c:v>-1.8000000000000007</c:v>
                      </c:pt>
                      <c:pt idx="474">
                        <c:v>1.6000000000000014</c:v>
                      </c:pt>
                      <c:pt idx="475">
                        <c:v>2.1999999999999993</c:v>
                      </c:pt>
                      <c:pt idx="476">
                        <c:v>0.5</c:v>
                      </c:pt>
                      <c:pt idx="477">
                        <c:v>1.1999999999999993</c:v>
                      </c:pt>
                      <c:pt idx="478">
                        <c:v>0.5</c:v>
                      </c:pt>
                      <c:pt idx="479">
                        <c:v>-1.3000000000000007</c:v>
                      </c:pt>
                      <c:pt idx="480">
                        <c:v>0.30000000000000071</c:v>
                      </c:pt>
                      <c:pt idx="481">
                        <c:v>-1.3000000000000007</c:v>
                      </c:pt>
                      <c:pt idx="482">
                        <c:v>1.6000000000000014</c:v>
                      </c:pt>
                      <c:pt idx="483">
                        <c:v>-6.4000000000000021</c:v>
                      </c:pt>
                      <c:pt idx="484">
                        <c:v>1.1999999999999993</c:v>
                      </c:pt>
                      <c:pt idx="485">
                        <c:v>1.1000000000000014</c:v>
                      </c:pt>
                      <c:pt idx="486">
                        <c:v>0.69999999999999929</c:v>
                      </c:pt>
                      <c:pt idx="487">
                        <c:v>2</c:v>
                      </c:pt>
                      <c:pt idx="488">
                        <c:v>1.1999999999999993</c:v>
                      </c:pt>
                      <c:pt idx="489">
                        <c:v>1.5</c:v>
                      </c:pt>
                      <c:pt idx="490">
                        <c:v>1.9000000000000021</c:v>
                      </c:pt>
                      <c:pt idx="491">
                        <c:v>0.80000000000000071</c:v>
                      </c:pt>
                      <c:pt idx="492">
                        <c:v>1.2999999999999972</c:v>
                      </c:pt>
                      <c:pt idx="493">
                        <c:v>0.60000000000000142</c:v>
                      </c:pt>
                      <c:pt idx="494">
                        <c:v>0.69999999999999929</c:v>
                      </c:pt>
                      <c:pt idx="495">
                        <c:v>0.40000000000000213</c:v>
                      </c:pt>
                      <c:pt idx="496">
                        <c:v>0.5</c:v>
                      </c:pt>
                      <c:pt idx="497">
                        <c:v>1.1999999999999993</c:v>
                      </c:pt>
                      <c:pt idx="498">
                        <c:v>0.69999999999999929</c:v>
                      </c:pt>
                      <c:pt idx="499">
                        <c:v>-0.60000000000000142</c:v>
                      </c:pt>
                      <c:pt idx="500">
                        <c:v>0.5</c:v>
                      </c:pt>
                      <c:pt idx="501">
                        <c:v>1.5</c:v>
                      </c:pt>
                      <c:pt idx="502">
                        <c:v>-0.30000000000000071</c:v>
                      </c:pt>
                      <c:pt idx="503">
                        <c:v>0.69999999999999929</c:v>
                      </c:pt>
                      <c:pt idx="504">
                        <c:v>0.29999999999999716</c:v>
                      </c:pt>
                      <c:pt idx="505">
                        <c:v>1.1000000000000014</c:v>
                      </c:pt>
                      <c:pt idx="506">
                        <c:v>0.89999999999999858</c:v>
                      </c:pt>
                      <c:pt idx="507">
                        <c:v>-0.30000000000000071</c:v>
                      </c:pt>
                      <c:pt idx="508">
                        <c:v>-0.30000000000000071</c:v>
                      </c:pt>
                      <c:pt idx="509">
                        <c:v>0.80000000000000071</c:v>
                      </c:pt>
                      <c:pt idx="510">
                        <c:v>1.4000000000000021</c:v>
                      </c:pt>
                      <c:pt idx="511">
                        <c:v>-0.10000000000000142</c:v>
                      </c:pt>
                      <c:pt idx="512">
                        <c:v>-0.40000000000000213</c:v>
                      </c:pt>
                      <c:pt idx="513">
                        <c:v>0.40000000000000213</c:v>
                      </c:pt>
                      <c:pt idx="514">
                        <c:v>0.89999999999999858</c:v>
                      </c:pt>
                      <c:pt idx="515">
                        <c:v>-1.8999999999999986</c:v>
                      </c:pt>
                      <c:pt idx="516">
                        <c:v>-9.9999999999997868E-2</c:v>
                      </c:pt>
                      <c:pt idx="517">
                        <c:v>1.1000000000000014</c:v>
                      </c:pt>
                      <c:pt idx="518">
                        <c:v>1.7000000000000028</c:v>
                      </c:pt>
                      <c:pt idx="519">
                        <c:v>0.40000000000000213</c:v>
                      </c:pt>
                      <c:pt idx="520">
                        <c:v>0.19999999999999929</c:v>
                      </c:pt>
                      <c:pt idx="521">
                        <c:v>-0.69999999999999929</c:v>
                      </c:pt>
                      <c:pt idx="522">
                        <c:v>-0.39999999999999858</c:v>
                      </c:pt>
                      <c:pt idx="523">
                        <c:v>0.70000000000000284</c:v>
                      </c:pt>
                      <c:pt idx="524">
                        <c:v>0.90000000000000213</c:v>
                      </c:pt>
                      <c:pt idx="525">
                        <c:v>1.6000000000000014</c:v>
                      </c:pt>
                      <c:pt idx="526">
                        <c:v>0.5</c:v>
                      </c:pt>
                      <c:pt idx="527">
                        <c:v>0.5</c:v>
                      </c:pt>
                      <c:pt idx="528">
                        <c:v>0.30000000000000071</c:v>
                      </c:pt>
                      <c:pt idx="529">
                        <c:v>0</c:v>
                      </c:pt>
                      <c:pt idx="530">
                        <c:v>1.1000000000000014</c:v>
                      </c:pt>
                      <c:pt idx="531">
                        <c:v>2</c:v>
                      </c:pt>
                      <c:pt idx="532">
                        <c:v>0.30000000000000071</c:v>
                      </c:pt>
                      <c:pt idx="533">
                        <c:v>1.1000000000000014</c:v>
                      </c:pt>
                      <c:pt idx="534">
                        <c:v>0.90000000000000213</c:v>
                      </c:pt>
                      <c:pt idx="535">
                        <c:v>0</c:v>
                      </c:pt>
                      <c:pt idx="536">
                        <c:v>-0.39999999999999858</c:v>
                      </c:pt>
                      <c:pt idx="537">
                        <c:v>0.10000000000000142</c:v>
                      </c:pt>
                      <c:pt idx="538">
                        <c:v>0.5</c:v>
                      </c:pt>
                      <c:pt idx="539">
                        <c:v>-9.9999999999997868E-2</c:v>
                      </c:pt>
                      <c:pt idx="540">
                        <c:v>-0.5</c:v>
                      </c:pt>
                      <c:pt idx="541">
                        <c:v>0</c:v>
                      </c:pt>
                      <c:pt idx="542">
                        <c:v>1.1999999999999993</c:v>
                      </c:pt>
                      <c:pt idx="543">
                        <c:v>0.69999999999999929</c:v>
                      </c:pt>
                      <c:pt idx="544">
                        <c:v>0.5</c:v>
                      </c:pt>
                      <c:pt idx="545">
                        <c:v>0.90000000000000213</c:v>
                      </c:pt>
                      <c:pt idx="546">
                        <c:v>1.5</c:v>
                      </c:pt>
                      <c:pt idx="547">
                        <c:v>-0.20000000000000284</c:v>
                      </c:pt>
                      <c:pt idx="548">
                        <c:v>1.6000000000000014</c:v>
                      </c:pt>
                      <c:pt idx="549">
                        <c:v>0.30000000000000071</c:v>
                      </c:pt>
                      <c:pt idx="550">
                        <c:v>0.60000000000000142</c:v>
                      </c:pt>
                      <c:pt idx="551">
                        <c:v>2.2999999999999972</c:v>
                      </c:pt>
                      <c:pt idx="552">
                        <c:v>1.6999999999999993</c:v>
                      </c:pt>
                      <c:pt idx="553">
                        <c:v>0.69999999999999929</c:v>
                      </c:pt>
                      <c:pt idx="554">
                        <c:v>0.39999999999999858</c:v>
                      </c:pt>
                      <c:pt idx="555">
                        <c:v>0.20000000000000284</c:v>
                      </c:pt>
                      <c:pt idx="556">
                        <c:v>0</c:v>
                      </c:pt>
                      <c:pt idx="557">
                        <c:v>0.79999999999999716</c:v>
                      </c:pt>
                      <c:pt idx="558">
                        <c:v>0.5</c:v>
                      </c:pt>
                      <c:pt idx="559">
                        <c:v>0.80000000000000071</c:v>
                      </c:pt>
                      <c:pt idx="560">
                        <c:v>0.39999999999999858</c:v>
                      </c:pt>
                      <c:pt idx="561">
                        <c:v>0.80000000000000071</c:v>
                      </c:pt>
                      <c:pt idx="562">
                        <c:v>2.1999999999999993</c:v>
                      </c:pt>
                      <c:pt idx="563">
                        <c:v>0.79999999999999716</c:v>
                      </c:pt>
                      <c:pt idx="564">
                        <c:v>0.5</c:v>
                      </c:pt>
                      <c:pt idx="565">
                        <c:v>-0.5</c:v>
                      </c:pt>
                      <c:pt idx="566">
                        <c:v>1</c:v>
                      </c:pt>
                      <c:pt idx="567">
                        <c:v>-0.89999999999999858</c:v>
                      </c:pt>
                      <c:pt idx="568">
                        <c:v>0.59999999999999787</c:v>
                      </c:pt>
                      <c:pt idx="569">
                        <c:v>-1.4000000000000021</c:v>
                      </c:pt>
                      <c:pt idx="570">
                        <c:v>-0.39999999999999858</c:v>
                      </c:pt>
                      <c:pt idx="571">
                        <c:v>-0.10000000000000142</c:v>
                      </c:pt>
                      <c:pt idx="572">
                        <c:v>-0.19999999999999929</c:v>
                      </c:pt>
                      <c:pt idx="573">
                        <c:v>0.39999999999999858</c:v>
                      </c:pt>
                      <c:pt idx="574">
                        <c:v>0.80000000000000071</c:v>
                      </c:pt>
                      <c:pt idx="575">
                        <c:v>1.1999999999999993</c:v>
                      </c:pt>
                      <c:pt idx="576">
                        <c:v>0</c:v>
                      </c:pt>
                      <c:pt idx="577">
                        <c:v>-0.39999999999999858</c:v>
                      </c:pt>
                      <c:pt idx="578">
                        <c:v>0.19999999999999929</c:v>
                      </c:pt>
                      <c:pt idx="579">
                        <c:v>-0.59999999999999787</c:v>
                      </c:pt>
                      <c:pt idx="580">
                        <c:v>0.90000000000000213</c:v>
                      </c:pt>
                      <c:pt idx="581">
                        <c:v>-0.10000000000000142</c:v>
                      </c:pt>
                      <c:pt idx="582">
                        <c:v>0.89999999999999858</c:v>
                      </c:pt>
                      <c:pt idx="583">
                        <c:v>-1.1999999999999993</c:v>
                      </c:pt>
                      <c:pt idx="584">
                        <c:v>-0.5</c:v>
                      </c:pt>
                      <c:pt idx="585">
                        <c:v>0.80000000000000071</c:v>
                      </c:pt>
                      <c:pt idx="586">
                        <c:v>0.80000000000000071</c:v>
                      </c:pt>
                      <c:pt idx="587">
                        <c:v>-1.3000000000000007</c:v>
                      </c:pt>
                      <c:pt idx="588">
                        <c:v>-9.9999999999997868E-2</c:v>
                      </c:pt>
                      <c:pt idx="589">
                        <c:v>1.1999999999999993</c:v>
                      </c:pt>
                      <c:pt idx="590">
                        <c:v>-0.39999999999999858</c:v>
                      </c:pt>
                      <c:pt idx="591">
                        <c:v>0.80000000000000071</c:v>
                      </c:pt>
                      <c:pt idx="592">
                        <c:v>-1</c:v>
                      </c:pt>
                      <c:pt idx="593">
                        <c:v>0.70000000000000284</c:v>
                      </c:pt>
                      <c:pt idx="594">
                        <c:v>0.60000000000000142</c:v>
                      </c:pt>
                      <c:pt idx="595">
                        <c:v>1.3000000000000007</c:v>
                      </c:pt>
                      <c:pt idx="596">
                        <c:v>-0.5</c:v>
                      </c:pt>
                      <c:pt idx="597">
                        <c:v>0.60000000000000142</c:v>
                      </c:pt>
                      <c:pt idx="598">
                        <c:v>-1.4000000000000021</c:v>
                      </c:pt>
                      <c:pt idx="599">
                        <c:v>-0.79999999999999716</c:v>
                      </c:pt>
                      <c:pt idx="600">
                        <c:v>1.2000000000000028</c:v>
                      </c:pt>
                      <c:pt idx="601">
                        <c:v>-1.3000000000000007</c:v>
                      </c:pt>
                      <c:pt idx="602">
                        <c:v>-1.4000000000000021</c:v>
                      </c:pt>
                      <c:pt idx="603">
                        <c:v>-0.39999999999999858</c:v>
                      </c:pt>
                      <c:pt idx="604">
                        <c:v>-0.60000000000000142</c:v>
                      </c:pt>
                      <c:pt idx="605">
                        <c:v>0.40000000000000213</c:v>
                      </c:pt>
                      <c:pt idx="606">
                        <c:v>1.6000000000000014</c:v>
                      </c:pt>
                      <c:pt idx="607">
                        <c:v>-1.3000000000000007</c:v>
                      </c:pt>
                      <c:pt idx="608">
                        <c:v>-0.29999999999999716</c:v>
                      </c:pt>
                      <c:pt idx="609">
                        <c:v>-0.19999999999999929</c:v>
                      </c:pt>
                      <c:pt idx="610">
                        <c:v>-1.1000000000000014</c:v>
                      </c:pt>
                      <c:pt idx="611">
                        <c:v>-0.60000000000000142</c:v>
                      </c:pt>
                      <c:pt idx="612">
                        <c:v>1.1000000000000014</c:v>
                      </c:pt>
                      <c:pt idx="613">
                        <c:v>0.60000000000000142</c:v>
                      </c:pt>
                      <c:pt idx="614">
                        <c:v>1.5</c:v>
                      </c:pt>
                      <c:pt idx="615">
                        <c:v>-0.19999999999999929</c:v>
                      </c:pt>
                      <c:pt idx="616">
                        <c:v>1.6999999999999993</c:v>
                      </c:pt>
                      <c:pt idx="617">
                        <c:v>-0.79999999999999716</c:v>
                      </c:pt>
                      <c:pt idx="618">
                        <c:v>-0.19999999999999929</c:v>
                      </c:pt>
                      <c:pt idx="619">
                        <c:v>1</c:v>
                      </c:pt>
                      <c:pt idx="620">
                        <c:v>-0.79999999999999716</c:v>
                      </c:pt>
                      <c:pt idx="621">
                        <c:v>-0.89999999999999858</c:v>
                      </c:pt>
                      <c:pt idx="622">
                        <c:v>-0.80000000000000071</c:v>
                      </c:pt>
                      <c:pt idx="623">
                        <c:v>1</c:v>
                      </c:pt>
                      <c:pt idx="624">
                        <c:v>-1.2000000000000028</c:v>
                      </c:pt>
                      <c:pt idx="625">
                        <c:v>-1.1999999999999993</c:v>
                      </c:pt>
                      <c:pt idx="626">
                        <c:v>9.9999999999997868E-2</c:v>
                      </c:pt>
                      <c:pt idx="627">
                        <c:v>-0.5</c:v>
                      </c:pt>
                      <c:pt idx="628">
                        <c:v>0.89999999999999858</c:v>
                      </c:pt>
                      <c:pt idx="629">
                        <c:v>-1.6000000000000014</c:v>
                      </c:pt>
                      <c:pt idx="630">
                        <c:v>0.80000000000000071</c:v>
                      </c:pt>
                      <c:pt idx="631">
                        <c:v>0.69999999999999929</c:v>
                      </c:pt>
                      <c:pt idx="632">
                        <c:v>-0.10000000000000142</c:v>
                      </c:pt>
                      <c:pt idx="633">
                        <c:v>0.30000000000000071</c:v>
                      </c:pt>
                      <c:pt idx="634">
                        <c:v>-1.7000000000000028</c:v>
                      </c:pt>
                      <c:pt idx="635">
                        <c:v>-2.3999999999999986</c:v>
                      </c:pt>
                      <c:pt idx="636">
                        <c:v>1.5</c:v>
                      </c:pt>
                      <c:pt idx="637">
                        <c:v>0.20000000000000284</c:v>
                      </c:pt>
                      <c:pt idx="638">
                        <c:v>-0.19999999999999929</c:v>
                      </c:pt>
                      <c:pt idx="639">
                        <c:v>-0.80000000000000071</c:v>
                      </c:pt>
                      <c:pt idx="640">
                        <c:v>-1.0999999999999979</c:v>
                      </c:pt>
                      <c:pt idx="641">
                        <c:v>-0.5</c:v>
                      </c:pt>
                      <c:pt idx="642">
                        <c:v>-0.30000000000000071</c:v>
                      </c:pt>
                      <c:pt idx="643">
                        <c:v>-0.30000000000000071</c:v>
                      </c:pt>
                      <c:pt idx="644">
                        <c:v>-0.80000000000000071</c:v>
                      </c:pt>
                      <c:pt idx="645">
                        <c:v>0.90000000000000213</c:v>
                      </c:pt>
                      <c:pt idx="646">
                        <c:v>-1.6999999999999993</c:v>
                      </c:pt>
                      <c:pt idx="647">
                        <c:v>-0.30000000000000071</c:v>
                      </c:pt>
                      <c:pt idx="648">
                        <c:v>-2.1000000000000014</c:v>
                      </c:pt>
                      <c:pt idx="649">
                        <c:v>-9.9999999999997868E-2</c:v>
                      </c:pt>
                      <c:pt idx="650">
                        <c:v>-0.89999999999999858</c:v>
                      </c:pt>
                      <c:pt idx="651">
                        <c:v>-0.20000000000000284</c:v>
                      </c:pt>
                      <c:pt idx="652">
                        <c:v>0.80000000000000071</c:v>
                      </c:pt>
                      <c:pt idx="653">
                        <c:v>0.5</c:v>
                      </c:pt>
                      <c:pt idx="654">
                        <c:v>-0.19999999999999929</c:v>
                      </c:pt>
                      <c:pt idx="655">
                        <c:v>1.5</c:v>
                      </c:pt>
                      <c:pt idx="656">
                        <c:v>-1.1999999999999993</c:v>
                      </c:pt>
                      <c:pt idx="657">
                        <c:v>-2.0999999999999979</c:v>
                      </c:pt>
                      <c:pt idx="658">
                        <c:v>-0.59999999999999787</c:v>
                      </c:pt>
                      <c:pt idx="659">
                        <c:v>0.19999999999999929</c:v>
                      </c:pt>
                      <c:pt idx="660">
                        <c:v>1.5999999999999979</c:v>
                      </c:pt>
                      <c:pt idx="661">
                        <c:v>1.1999999999999993</c:v>
                      </c:pt>
                      <c:pt idx="662">
                        <c:v>9.9999999999997868E-2</c:v>
                      </c:pt>
                      <c:pt idx="663">
                        <c:v>-0.80000000000000071</c:v>
                      </c:pt>
                      <c:pt idx="664">
                        <c:v>-1.3000000000000007</c:v>
                      </c:pt>
                      <c:pt idx="665">
                        <c:v>-1.1999999999999993</c:v>
                      </c:pt>
                      <c:pt idx="666">
                        <c:v>-1.8000000000000007</c:v>
                      </c:pt>
                      <c:pt idx="667">
                        <c:v>1</c:v>
                      </c:pt>
                      <c:pt idx="668">
                        <c:v>0.5</c:v>
                      </c:pt>
                      <c:pt idx="669">
                        <c:v>0.69999999999999929</c:v>
                      </c:pt>
                      <c:pt idx="670">
                        <c:v>-2.0999999999999979</c:v>
                      </c:pt>
                      <c:pt idx="671">
                        <c:v>0.80000000000000071</c:v>
                      </c:pt>
                      <c:pt idx="672">
                        <c:v>0.39999999999999858</c:v>
                      </c:pt>
                      <c:pt idx="673">
                        <c:v>-2.0999999999999979</c:v>
                      </c:pt>
                      <c:pt idx="674">
                        <c:v>0.60000000000000142</c:v>
                      </c:pt>
                      <c:pt idx="675">
                        <c:v>-1.1000000000000014</c:v>
                      </c:pt>
                      <c:pt idx="676">
                        <c:v>-0.39999999999999858</c:v>
                      </c:pt>
                      <c:pt idx="677">
                        <c:v>-2.5</c:v>
                      </c:pt>
                      <c:pt idx="678">
                        <c:v>-0.30000000000000071</c:v>
                      </c:pt>
                      <c:pt idx="679">
                        <c:v>-0.79999999999999716</c:v>
                      </c:pt>
                      <c:pt idx="680">
                        <c:v>0.70000000000000284</c:v>
                      </c:pt>
                      <c:pt idx="681">
                        <c:v>0.90000000000000213</c:v>
                      </c:pt>
                      <c:pt idx="682">
                        <c:v>1.8999999999999986</c:v>
                      </c:pt>
                      <c:pt idx="683">
                        <c:v>-1.4000000000000021</c:v>
                      </c:pt>
                      <c:pt idx="684">
                        <c:v>-0.60000000000000142</c:v>
                      </c:pt>
                      <c:pt idx="685">
                        <c:v>1.9000000000000021</c:v>
                      </c:pt>
                      <c:pt idx="686">
                        <c:v>0</c:v>
                      </c:pt>
                      <c:pt idx="687">
                        <c:v>-0.10000000000000142</c:v>
                      </c:pt>
                      <c:pt idx="688">
                        <c:v>0.30000000000000071</c:v>
                      </c:pt>
                      <c:pt idx="689">
                        <c:v>9.9999999999997868E-2</c:v>
                      </c:pt>
                      <c:pt idx="690">
                        <c:v>0.19999999999999929</c:v>
                      </c:pt>
                      <c:pt idx="691">
                        <c:v>0.39999999999999858</c:v>
                      </c:pt>
                      <c:pt idx="692">
                        <c:v>-9.9999999999997868E-2</c:v>
                      </c:pt>
                      <c:pt idx="693">
                        <c:v>-0.30000000000000071</c:v>
                      </c:pt>
                      <c:pt idx="694">
                        <c:v>0.19999999999999929</c:v>
                      </c:pt>
                      <c:pt idx="695">
                        <c:v>0.59999999999999787</c:v>
                      </c:pt>
                      <c:pt idx="696">
                        <c:v>-0.89999999999999858</c:v>
                      </c:pt>
                      <c:pt idx="697">
                        <c:v>0.30000000000000071</c:v>
                      </c:pt>
                      <c:pt idx="698">
                        <c:v>-1.3999999999999986</c:v>
                      </c:pt>
                      <c:pt idx="699">
                        <c:v>-0.19999999999999929</c:v>
                      </c:pt>
                      <c:pt idx="700">
                        <c:v>0.69999999999999929</c:v>
                      </c:pt>
                      <c:pt idx="701">
                        <c:v>0.20000000000000284</c:v>
                      </c:pt>
                      <c:pt idx="702">
                        <c:v>-1.1999999999999993</c:v>
                      </c:pt>
                      <c:pt idx="703">
                        <c:v>-0.19999999999999929</c:v>
                      </c:pt>
                      <c:pt idx="704">
                        <c:v>-0.5</c:v>
                      </c:pt>
                      <c:pt idx="705">
                        <c:v>-2</c:v>
                      </c:pt>
                      <c:pt idx="706">
                        <c:v>0.19999999999999929</c:v>
                      </c:pt>
                      <c:pt idx="707">
                        <c:v>0.10000000000000142</c:v>
                      </c:pt>
                      <c:pt idx="708">
                        <c:v>-0.10000000000000142</c:v>
                      </c:pt>
                      <c:pt idx="709">
                        <c:v>-0.29999999999999716</c:v>
                      </c:pt>
                      <c:pt idx="710">
                        <c:v>-1</c:v>
                      </c:pt>
                      <c:pt idx="711">
                        <c:v>0.80000000000000071</c:v>
                      </c:pt>
                      <c:pt idx="712">
                        <c:v>9.9999999999997868E-2</c:v>
                      </c:pt>
                      <c:pt idx="713">
                        <c:v>-1.5</c:v>
                      </c:pt>
                      <c:pt idx="714">
                        <c:v>-1</c:v>
                      </c:pt>
                      <c:pt idx="715">
                        <c:v>-0.90000000000000213</c:v>
                      </c:pt>
                      <c:pt idx="716">
                        <c:v>9.9999999999997868E-2</c:v>
                      </c:pt>
                      <c:pt idx="717">
                        <c:v>-9.9999999999997868E-2</c:v>
                      </c:pt>
                      <c:pt idx="718">
                        <c:v>-0.90000000000000213</c:v>
                      </c:pt>
                      <c:pt idx="719">
                        <c:v>1.1000000000000014</c:v>
                      </c:pt>
                      <c:pt idx="720">
                        <c:v>-0.20000000000000284</c:v>
                      </c:pt>
                      <c:pt idx="721">
                        <c:v>0.90000000000000213</c:v>
                      </c:pt>
                      <c:pt idx="722">
                        <c:v>-0.69999999999999929</c:v>
                      </c:pt>
                      <c:pt idx="723">
                        <c:v>0.39999999999999858</c:v>
                      </c:pt>
                      <c:pt idx="724">
                        <c:v>-0.80000000000000071</c:v>
                      </c:pt>
                      <c:pt idx="725">
                        <c:v>1.3999999999999986</c:v>
                      </c:pt>
                      <c:pt idx="726">
                        <c:v>0.69999999999999929</c:v>
                      </c:pt>
                      <c:pt idx="727">
                        <c:v>0</c:v>
                      </c:pt>
                      <c:pt idx="728">
                        <c:v>0.89999999999999858</c:v>
                      </c:pt>
                      <c:pt idx="729">
                        <c:v>2.3000000000000007</c:v>
                      </c:pt>
                      <c:pt idx="730">
                        <c:v>0.40000000000000213</c:v>
                      </c:pt>
                      <c:pt idx="731">
                        <c:v>-0.5</c:v>
                      </c:pt>
                      <c:pt idx="732">
                        <c:v>-1.4000000000000021</c:v>
                      </c:pt>
                      <c:pt idx="733">
                        <c:v>-0.5</c:v>
                      </c:pt>
                      <c:pt idx="734">
                        <c:v>-2</c:v>
                      </c:pt>
                      <c:pt idx="735">
                        <c:v>1</c:v>
                      </c:pt>
                      <c:pt idx="736">
                        <c:v>0.89999999999999858</c:v>
                      </c:pt>
                      <c:pt idx="737">
                        <c:v>0.69999999999999929</c:v>
                      </c:pt>
                      <c:pt idx="738">
                        <c:v>1</c:v>
                      </c:pt>
                      <c:pt idx="739">
                        <c:v>-1.9000000000000021</c:v>
                      </c:pt>
                      <c:pt idx="740">
                        <c:v>-1.1000000000000014</c:v>
                      </c:pt>
                      <c:pt idx="741">
                        <c:v>-0.39999999999999858</c:v>
                      </c:pt>
                      <c:pt idx="742">
                        <c:v>1.5</c:v>
                      </c:pt>
                      <c:pt idx="743">
                        <c:v>-0.89999999999999858</c:v>
                      </c:pt>
                      <c:pt idx="744">
                        <c:v>-0.30000000000000071</c:v>
                      </c:pt>
                      <c:pt idx="745">
                        <c:v>0.5</c:v>
                      </c:pt>
                      <c:pt idx="746">
                        <c:v>9.9999999999997868E-2</c:v>
                      </c:pt>
                      <c:pt idx="747">
                        <c:v>-1.6999999999999993</c:v>
                      </c:pt>
                      <c:pt idx="748">
                        <c:v>-1.7000000000000028</c:v>
                      </c:pt>
                      <c:pt idx="749">
                        <c:v>-0.59999999999999787</c:v>
                      </c:pt>
                      <c:pt idx="750">
                        <c:v>0.69999999999999929</c:v>
                      </c:pt>
                      <c:pt idx="751">
                        <c:v>0.89999999999999858</c:v>
                      </c:pt>
                      <c:pt idx="752">
                        <c:v>-2.2000000000000028</c:v>
                      </c:pt>
                      <c:pt idx="753">
                        <c:v>-1.3000000000000043</c:v>
                      </c:pt>
                      <c:pt idx="754">
                        <c:v>1.3999999999999986</c:v>
                      </c:pt>
                      <c:pt idx="755">
                        <c:v>0.89999999999999858</c:v>
                      </c:pt>
                      <c:pt idx="756">
                        <c:v>-1.5</c:v>
                      </c:pt>
                      <c:pt idx="757">
                        <c:v>-0.5</c:v>
                      </c:pt>
                      <c:pt idx="758">
                        <c:v>0.30000000000000426</c:v>
                      </c:pt>
                      <c:pt idx="759">
                        <c:v>-0.79999999999999716</c:v>
                      </c:pt>
                      <c:pt idx="760">
                        <c:v>0.5</c:v>
                      </c:pt>
                      <c:pt idx="761">
                        <c:v>-1.1000000000000014</c:v>
                      </c:pt>
                      <c:pt idx="762">
                        <c:v>-0.60000000000000142</c:v>
                      </c:pt>
                      <c:pt idx="763">
                        <c:v>1.3999999999999986</c:v>
                      </c:pt>
                      <c:pt idx="764">
                        <c:v>0.90000000000000568</c:v>
                      </c:pt>
                      <c:pt idx="765">
                        <c:v>0.59999999999999432</c:v>
                      </c:pt>
                      <c:pt idx="766">
                        <c:v>1</c:v>
                      </c:pt>
                      <c:pt idx="767">
                        <c:v>-1.5</c:v>
                      </c:pt>
                      <c:pt idx="768">
                        <c:v>1.1999999999999957</c:v>
                      </c:pt>
                      <c:pt idx="769">
                        <c:v>0.5</c:v>
                      </c:pt>
                      <c:pt idx="770">
                        <c:v>1.1000000000000014</c:v>
                      </c:pt>
                      <c:pt idx="771">
                        <c:v>0.79999999999999716</c:v>
                      </c:pt>
                      <c:pt idx="772">
                        <c:v>2.1000000000000014</c:v>
                      </c:pt>
                      <c:pt idx="773">
                        <c:v>1.6999999999999993</c:v>
                      </c:pt>
                      <c:pt idx="774">
                        <c:v>0.29999999999999716</c:v>
                      </c:pt>
                      <c:pt idx="775">
                        <c:v>1.2999999999999972</c:v>
                      </c:pt>
                      <c:pt idx="776">
                        <c:v>1.2000000000000028</c:v>
                      </c:pt>
                      <c:pt idx="777">
                        <c:v>2.1999999999999993</c:v>
                      </c:pt>
                      <c:pt idx="778">
                        <c:v>1.8000000000000007</c:v>
                      </c:pt>
                      <c:pt idx="779">
                        <c:v>-0.10000000000000142</c:v>
                      </c:pt>
                      <c:pt idx="780">
                        <c:v>2.8000000000000007</c:v>
                      </c:pt>
                      <c:pt idx="781">
                        <c:v>1.1000000000000014</c:v>
                      </c:pt>
                      <c:pt idx="782">
                        <c:v>1.1000000000000014</c:v>
                      </c:pt>
                      <c:pt idx="783">
                        <c:v>0.19999999999999929</c:v>
                      </c:pt>
                      <c:pt idx="784">
                        <c:v>-0.39999999999999858</c:v>
                      </c:pt>
                      <c:pt idx="785">
                        <c:v>2.8000000000000007</c:v>
                      </c:pt>
                      <c:pt idx="786">
                        <c:v>3.5</c:v>
                      </c:pt>
                      <c:pt idx="787">
                        <c:v>-1.1000000000000014</c:v>
                      </c:pt>
                      <c:pt idx="788">
                        <c:v>0.5</c:v>
                      </c:pt>
                      <c:pt idx="789">
                        <c:v>-9.9999999999997868E-2</c:v>
                      </c:pt>
                      <c:pt idx="790">
                        <c:v>1.1999999999999993</c:v>
                      </c:pt>
                      <c:pt idx="791">
                        <c:v>1.8000000000000007</c:v>
                      </c:pt>
                      <c:pt idx="792">
                        <c:v>2.6000000000000014</c:v>
                      </c:pt>
                      <c:pt idx="793">
                        <c:v>1.3000000000000007</c:v>
                      </c:pt>
                      <c:pt idx="794">
                        <c:v>1</c:v>
                      </c:pt>
                      <c:pt idx="795">
                        <c:v>1</c:v>
                      </c:pt>
                      <c:pt idx="796">
                        <c:v>-1.1999999999999993</c:v>
                      </c:pt>
                      <c:pt idx="797">
                        <c:v>2</c:v>
                      </c:pt>
                      <c:pt idx="798">
                        <c:v>-0.5</c:v>
                      </c:pt>
                      <c:pt idx="799">
                        <c:v>0.90000000000000213</c:v>
                      </c:pt>
                      <c:pt idx="800">
                        <c:v>-1.3000000000000007</c:v>
                      </c:pt>
                      <c:pt idx="801">
                        <c:v>1.8999999999999986</c:v>
                      </c:pt>
                      <c:pt idx="802">
                        <c:v>-0.30000000000000071</c:v>
                      </c:pt>
                      <c:pt idx="803">
                        <c:v>-0.79999999999999716</c:v>
                      </c:pt>
                      <c:pt idx="804">
                        <c:v>-0.30000000000000071</c:v>
                      </c:pt>
                      <c:pt idx="805">
                        <c:v>-1</c:v>
                      </c:pt>
                      <c:pt idx="806">
                        <c:v>2.6000000000000014</c:v>
                      </c:pt>
                      <c:pt idx="807">
                        <c:v>0.79999999999999716</c:v>
                      </c:pt>
                      <c:pt idx="808">
                        <c:v>1.3000000000000007</c:v>
                      </c:pt>
                      <c:pt idx="809">
                        <c:v>-1.1999999999999993</c:v>
                      </c:pt>
                      <c:pt idx="810">
                        <c:v>-1.0999999999999979</c:v>
                      </c:pt>
                      <c:pt idx="811">
                        <c:v>0.40000000000000213</c:v>
                      </c:pt>
                      <c:pt idx="812">
                        <c:v>0.19999999999999929</c:v>
                      </c:pt>
                      <c:pt idx="813">
                        <c:v>0.80000000000000071</c:v>
                      </c:pt>
                      <c:pt idx="814">
                        <c:v>1.7999999999999972</c:v>
                      </c:pt>
                      <c:pt idx="815">
                        <c:v>1.6000000000000014</c:v>
                      </c:pt>
                      <c:pt idx="816">
                        <c:v>1.1999999999999993</c:v>
                      </c:pt>
                      <c:pt idx="817">
                        <c:v>0</c:v>
                      </c:pt>
                      <c:pt idx="818">
                        <c:v>0.30000000000000071</c:v>
                      </c:pt>
                      <c:pt idx="819">
                        <c:v>1.4000000000000021</c:v>
                      </c:pt>
                      <c:pt idx="820">
                        <c:v>0.30000000000000071</c:v>
                      </c:pt>
                      <c:pt idx="821">
                        <c:v>-1.6999999999999993</c:v>
                      </c:pt>
                      <c:pt idx="822">
                        <c:v>0.5</c:v>
                      </c:pt>
                      <c:pt idx="823">
                        <c:v>-0.20000000000000284</c:v>
                      </c:pt>
                      <c:pt idx="824">
                        <c:v>1.8000000000000007</c:v>
                      </c:pt>
                      <c:pt idx="825">
                        <c:v>-0.19999999999999929</c:v>
                      </c:pt>
                      <c:pt idx="826">
                        <c:v>0.59999999999999787</c:v>
                      </c:pt>
                      <c:pt idx="827">
                        <c:v>-0.60000000000000142</c:v>
                      </c:pt>
                      <c:pt idx="828">
                        <c:v>-0.19999999999999929</c:v>
                      </c:pt>
                      <c:pt idx="829">
                        <c:v>0.89999999999999858</c:v>
                      </c:pt>
                      <c:pt idx="830">
                        <c:v>-2</c:v>
                      </c:pt>
                      <c:pt idx="831">
                        <c:v>1.3000000000000007</c:v>
                      </c:pt>
                      <c:pt idx="832">
                        <c:v>1.2000000000000028</c:v>
                      </c:pt>
                      <c:pt idx="833">
                        <c:v>0</c:v>
                      </c:pt>
                      <c:pt idx="834">
                        <c:v>0.89999999999999858</c:v>
                      </c:pt>
                      <c:pt idx="835">
                        <c:v>0.19999999999999929</c:v>
                      </c:pt>
                      <c:pt idx="836">
                        <c:v>0.80000000000000071</c:v>
                      </c:pt>
                      <c:pt idx="837">
                        <c:v>0.39999999999999858</c:v>
                      </c:pt>
                      <c:pt idx="838">
                        <c:v>1.1999999999999993</c:v>
                      </c:pt>
                      <c:pt idx="839">
                        <c:v>-0.19999999999999929</c:v>
                      </c:pt>
                      <c:pt idx="840">
                        <c:v>1.5999999999999979</c:v>
                      </c:pt>
                      <c:pt idx="841">
                        <c:v>1</c:v>
                      </c:pt>
                      <c:pt idx="842">
                        <c:v>1.6999999999999993</c:v>
                      </c:pt>
                      <c:pt idx="843">
                        <c:v>-9.9999999999997868E-2</c:v>
                      </c:pt>
                      <c:pt idx="844">
                        <c:v>-0.40000000000000213</c:v>
                      </c:pt>
                      <c:pt idx="845">
                        <c:v>-0.69999999999999929</c:v>
                      </c:pt>
                      <c:pt idx="846">
                        <c:v>0.5</c:v>
                      </c:pt>
                      <c:pt idx="847">
                        <c:v>0.40000000000000213</c:v>
                      </c:pt>
                      <c:pt idx="848">
                        <c:v>1.3000000000000007</c:v>
                      </c:pt>
                      <c:pt idx="849">
                        <c:v>-1</c:v>
                      </c:pt>
                      <c:pt idx="850">
                        <c:v>0.59999999999999787</c:v>
                      </c:pt>
                      <c:pt idx="851">
                        <c:v>0.30000000000000071</c:v>
                      </c:pt>
                      <c:pt idx="852">
                        <c:v>-0.19999999999999929</c:v>
                      </c:pt>
                      <c:pt idx="853">
                        <c:v>0.19999999999999929</c:v>
                      </c:pt>
                      <c:pt idx="854">
                        <c:v>-0.30000000000000071</c:v>
                      </c:pt>
                      <c:pt idx="855">
                        <c:v>0.29999999999999716</c:v>
                      </c:pt>
                      <c:pt idx="856">
                        <c:v>0.10000000000000142</c:v>
                      </c:pt>
                      <c:pt idx="857">
                        <c:v>0.10000000000000142</c:v>
                      </c:pt>
                      <c:pt idx="858">
                        <c:v>0</c:v>
                      </c:pt>
                      <c:pt idx="859">
                        <c:v>-1.3999999999999986</c:v>
                      </c:pt>
                      <c:pt idx="860">
                        <c:v>-1.8999999999999986</c:v>
                      </c:pt>
                      <c:pt idx="861">
                        <c:v>0.60000000000000142</c:v>
                      </c:pt>
                      <c:pt idx="862">
                        <c:v>-1</c:v>
                      </c:pt>
                      <c:pt idx="863">
                        <c:v>-0.10000000000000142</c:v>
                      </c:pt>
                      <c:pt idx="864">
                        <c:v>-0.39999999999999858</c:v>
                      </c:pt>
                      <c:pt idx="865">
                        <c:v>-0.40000000000000213</c:v>
                      </c:pt>
                      <c:pt idx="866">
                        <c:v>-1</c:v>
                      </c:pt>
                      <c:pt idx="867">
                        <c:v>0.59999999999999787</c:v>
                      </c:pt>
                      <c:pt idx="868">
                        <c:v>-0.20000000000000284</c:v>
                      </c:pt>
                      <c:pt idx="869">
                        <c:v>-0.60000000000000142</c:v>
                      </c:pt>
                      <c:pt idx="870">
                        <c:v>0.5</c:v>
                      </c:pt>
                      <c:pt idx="871">
                        <c:v>1</c:v>
                      </c:pt>
                      <c:pt idx="872">
                        <c:v>0.20000000000000284</c:v>
                      </c:pt>
                      <c:pt idx="873">
                        <c:v>-1.1000000000000014</c:v>
                      </c:pt>
                      <c:pt idx="874">
                        <c:v>0.60000000000000142</c:v>
                      </c:pt>
                      <c:pt idx="875">
                        <c:v>0.5</c:v>
                      </c:pt>
                      <c:pt idx="876">
                        <c:v>-1</c:v>
                      </c:pt>
                      <c:pt idx="877">
                        <c:v>1.7999999999999972</c:v>
                      </c:pt>
                      <c:pt idx="878">
                        <c:v>0.30000000000000426</c:v>
                      </c:pt>
                      <c:pt idx="879">
                        <c:v>1.7000000000000028</c:v>
                      </c:pt>
                      <c:pt idx="880">
                        <c:v>0.19999999999999574</c:v>
                      </c:pt>
                      <c:pt idx="881">
                        <c:v>0.59999999999999432</c:v>
                      </c:pt>
                      <c:pt idx="882">
                        <c:v>1</c:v>
                      </c:pt>
                      <c:pt idx="883">
                        <c:v>1.8000000000000043</c:v>
                      </c:pt>
                      <c:pt idx="884">
                        <c:v>-0.5</c:v>
                      </c:pt>
                      <c:pt idx="885">
                        <c:v>-0.10000000000000142</c:v>
                      </c:pt>
                      <c:pt idx="886">
                        <c:v>0</c:v>
                      </c:pt>
                      <c:pt idx="887">
                        <c:v>1.6000000000000014</c:v>
                      </c:pt>
                      <c:pt idx="888">
                        <c:v>-0.10000000000000142</c:v>
                      </c:pt>
                      <c:pt idx="889">
                        <c:v>2.2000000000000028</c:v>
                      </c:pt>
                      <c:pt idx="890">
                        <c:v>1</c:v>
                      </c:pt>
                      <c:pt idx="891">
                        <c:v>1.7000000000000028</c:v>
                      </c:pt>
                      <c:pt idx="892">
                        <c:v>1.7999999999999972</c:v>
                      </c:pt>
                      <c:pt idx="893">
                        <c:v>1.1999999999999957</c:v>
                      </c:pt>
                      <c:pt idx="894">
                        <c:v>1.1999999999999957</c:v>
                      </c:pt>
                      <c:pt idx="895">
                        <c:v>1.1000000000000014</c:v>
                      </c:pt>
                      <c:pt idx="896">
                        <c:v>-1.2000000000000028</c:v>
                      </c:pt>
                      <c:pt idx="897">
                        <c:v>0.60000000000000142</c:v>
                      </c:pt>
                      <c:pt idx="898">
                        <c:v>1.5</c:v>
                      </c:pt>
                      <c:pt idx="899">
                        <c:v>0.19999999999999574</c:v>
                      </c:pt>
                      <c:pt idx="900">
                        <c:v>0.60000000000000142</c:v>
                      </c:pt>
                      <c:pt idx="901">
                        <c:v>0.70000000000000284</c:v>
                      </c:pt>
                      <c:pt idx="902">
                        <c:v>1.6000000000000014</c:v>
                      </c:pt>
                      <c:pt idx="903">
                        <c:v>0.20000000000000284</c:v>
                      </c:pt>
                      <c:pt idx="904">
                        <c:v>-0.19999999999999574</c:v>
                      </c:pt>
                      <c:pt idx="905">
                        <c:v>2.0999999999999943</c:v>
                      </c:pt>
                      <c:pt idx="906">
                        <c:v>-0.59999999999999432</c:v>
                      </c:pt>
                      <c:pt idx="907">
                        <c:v>0</c:v>
                      </c:pt>
                      <c:pt idx="908">
                        <c:v>0</c:v>
                      </c:pt>
                      <c:pt idx="909">
                        <c:v>0.5</c:v>
                      </c:pt>
                      <c:pt idx="910">
                        <c:v>1.2000000000000028</c:v>
                      </c:pt>
                      <c:pt idx="911">
                        <c:v>-0.5</c:v>
                      </c:pt>
                      <c:pt idx="912">
                        <c:v>0.59999999999999432</c:v>
                      </c:pt>
                      <c:pt idx="913">
                        <c:v>-0.79999999999999716</c:v>
                      </c:pt>
                      <c:pt idx="914">
                        <c:v>2</c:v>
                      </c:pt>
                      <c:pt idx="915">
                        <c:v>1.2000000000000028</c:v>
                      </c:pt>
                      <c:pt idx="916">
                        <c:v>0.10000000000000142</c:v>
                      </c:pt>
                      <c:pt idx="917">
                        <c:v>2.7000000000000028</c:v>
                      </c:pt>
                      <c:pt idx="918">
                        <c:v>1.2999999999999972</c:v>
                      </c:pt>
                      <c:pt idx="919">
                        <c:v>2</c:v>
                      </c:pt>
                      <c:pt idx="920">
                        <c:v>1.6000000000000014</c:v>
                      </c:pt>
                      <c:pt idx="921">
                        <c:v>1.9000000000000057</c:v>
                      </c:pt>
                      <c:pt idx="922">
                        <c:v>0.20000000000000284</c:v>
                      </c:pt>
                      <c:pt idx="923">
                        <c:v>1.0999999999999943</c:v>
                      </c:pt>
                      <c:pt idx="924">
                        <c:v>0.10000000000000142</c:v>
                      </c:pt>
                      <c:pt idx="925">
                        <c:v>2.1000000000000014</c:v>
                      </c:pt>
                      <c:pt idx="926">
                        <c:v>1.6000000000000014</c:v>
                      </c:pt>
                      <c:pt idx="927">
                        <c:v>1.3999999999999986</c:v>
                      </c:pt>
                      <c:pt idx="928">
                        <c:v>1.2999999999999972</c:v>
                      </c:pt>
                      <c:pt idx="929">
                        <c:v>1.5</c:v>
                      </c:pt>
                      <c:pt idx="930">
                        <c:v>0.39999999999999858</c:v>
                      </c:pt>
                      <c:pt idx="931">
                        <c:v>1.5</c:v>
                      </c:pt>
                      <c:pt idx="932">
                        <c:v>-0.39999999999999858</c:v>
                      </c:pt>
                      <c:pt idx="933">
                        <c:v>0.29999999999999716</c:v>
                      </c:pt>
                      <c:pt idx="934">
                        <c:v>1.1000000000000014</c:v>
                      </c:pt>
                      <c:pt idx="935">
                        <c:v>2.2000000000000028</c:v>
                      </c:pt>
                      <c:pt idx="936">
                        <c:v>1.3000000000000007</c:v>
                      </c:pt>
                      <c:pt idx="937">
                        <c:v>1.2000000000000028</c:v>
                      </c:pt>
                      <c:pt idx="938">
                        <c:v>1.5999999999999943</c:v>
                      </c:pt>
                      <c:pt idx="939">
                        <c:v>-0.60000000000000142</c:v>
                      </c:pt>
                      <c:pt idx="940">
                        <c:v>1.7000000000000028</c:v>
                      </c:pt>
                      <c:pt idx="941">
                        <c:v>1.1000000000000014</c:v>
                      </c:pt>
                      <c:pt idx="942">
                        <c:v>0.69999999999999929</c:v>
                      </c:pt>
                      <c:pt idx="943">
                        <c:v>1</c:v>
                      </c:pt>
                      <c:pt idx="944">
                        <c:v>0.90000000000000213</c:v>
                      </c:pt>
                      <c:pt idx="945">
                        <c:v>0.69999999999999574</c:v>
                      </c:pt>
                      <c:pt idx="946">
                        <c:v>1.6999999999999993</c:v>
                      </c:pt>
                      <c:pt idx="947">
                        <c:v>-0.30000000000000071</c:v>
                      </c:pt>
                      <c:pt idx="948">
                        <c:v>0.19999999999999929</c:v>
                      </c:pt>
                      <c:pt idx="949">
                        <c:v>1.5</c:v>
                      </c:pt>
                      <c:pt idx="950">
                        <c:v>1.2000000000000028</c:v>
                      </c:pt>
                      <c:pt idx="951">
                        <c:v>3.1999999999999993</c:v>
                      </c:pt>
                      <c:pt idx="952">
                        <c:v>0.69999999999999929</c:v>
                      </c:pt>
                      <c:pt idx="953">
                        <c:v>0.19999999999999929</c:v>
                      </c:pt>
                      <c:pt idx="954">
                        <c:v>1.3000000000000007</c:v>
                      </c:pt>
                      <c:pt idx="955">
                        <c:v>0.5</c:v>
                      </c:pt>
                      <c:pt idx="956">
                        <c:v>2.6999999999999993</c:v>
                      </c:pt>
                      <c:pt idx="957">
                        <c:v>1</c:v>
                      </c:pt>
                      <c:pt idx="958">
                        <c:v>1.1999999999999993</c:v>
                      </c:pt>
                      <c:pt idx="959">
                        <c:v>1.5999999999999979</c:v>
                      </c:pt>
                      <c:pt idx="960">
                        <c:v>2.1000000000000014</c:v>
                      </c:pt>
                      <c:pt idx="961">
                        <c:v>3.6000000000000014</c:v>
                      </c:pt>
                      <c:pt idx="962">
                        <c:v>1.6000000000000014</c:v>
                      </c:pt>
                      <c:pt idx="963">
                        <c:v>2.7000000000000028</c:v>
                      </c:pt>
                      <c:pt idx="964">
                        <c:v>0.79999999999999716</c:v>
                      </c:pt>
                      <c:pt idx="965">
                        <c:v>2.3999999999999986</c:v>
                      </c:pt>
                      <c:pt idx="966">
                        <c:v>1.8000000000000007</c:v>
                      </c:pt>
                      <c:pt idx="967">
                        <c:v>4.1999999999999993</c:v>
                      </c:pt>
                      <c:pt idx="968">
                        <c:v>3.5999999999999979</c:v>
                      </c:pt>
                      <c:pt idx="969">
                        <c:v>2.3000000000000007</c:v>
                      </c:pt>
                      <c:pt idx="970">
                        <c:v>1.2999999999999972</c:v>
                      </c:pt>
                      <c:pt idx="971">
                        <c:v>2</c:v>
                      </c:pt>
                      <c:pt idx="972">
                        <c:v>0.39999999999999858</c:v>
                      </c:pt>
                      <c:pt idx="973">
                        <c:v>2.7999999999999972</c:v>
                      </c:pt>
                      <c:pt idx="974">
                        <c:v>1.3000000000000007</c:v>
                      </c:pt>
                      <c:pt idx="975">
                        <c:v>3</c:v>
                      </c:pt>
                      <c:pt idx="976">
                        <c:v>1.1999999999999993</c:v>
                      </c:pt>
                      <c:pt idx="977">
                        <c:v>1.1000000000000014</c:v>
                      </c:pt>
                      <c:pt idx="978">
                        <c:v>1.4000000000000021</c:v>
                      </c:pt>
                      <c:pt idx="979">
                        <c:v>0.60000000000000142</c:v>
                      </c:pt>
                      <c:pt idx="980">
                        <c:v>9.9999999999997868E-2</c:v>
                      </c:pt>
                      <c:pt idx="981">
                        <c:v>-0.39999999999999858</c:v>
                      </c:pt>
                      <c:pt idx="982">
                        <c:v>1.8000000000000007</c:v>
                      </c:pt>
                      <c:pt idx="983">
                        <c:v>2.5999999999999979</c:v>
                      </c:pt>
                      <c:pt idx="984">
                        <c:v>3.3999999999999986</c:v>
                      </c:pt>
                      <c:pt idx="985">
                        <c:v>0.5</c:v>
                      </c:pt>
                      <c:pt idx="986">
                        <c:v>0.60000000000000142</c:v>
                      </c:pt>
                      <c:pt idx="987">
                        <c:v>2.0999999999999979</c:v>
                      </c:pt>
                      <c:pt idx="988">
                        <c:v>0.30000000000000071</c:v>
                      </c:pt>
                      <c:pt idx="989">
                        <c:v>1.6999999999999993</c:v>
                      </c:pt>
                      <c:pt idx="990">
                        <c:v>1.4000000000000021</c:v>
                      </c:pt>
                      <c:pt idx="991">
                        <c:v>1.1999999999999993</c:v>
                      </c:pt>
                      <c:pt idx="992">
                        <c:v>1.4000000000000021</c:v>
                      </c:pt>
                      <c:pt idx="993">
                        <c:v>2.3000000000000007</c:v>
                      </c:pt>
                      <c:pt idx="994">
                        <c:v>0.69999999999999929</c:v>
                      </c:pt>
                      <c:pt idx="995">
                        <c:v>2.6999999999999993</c:v>
                      </c:pt>
                      <c:pt idx="996">
                        <c:v>1.8999999999999986</c:v>
                      </c:pt>
                      <c:pt idx="997">
                        <c:v>2.4000000000000021</c:v>
                      </c:pt>
                      <c:pt idx="998">
                        <c:v>2.5999999999999979</c:v>
                      </c:pt>
                      <c:pt idx="999">
                        <c:v>1.6000000000000014</c:v>
                      </c:pt>
                      <c:pt idx="1000">
                        <c:v>1.9000000000000021</c:v>
                      </c:pt>
                      <c:pt idx="1001">
                        <c:v>0.10000000000000142</c:v>
                      </c:pt>
                      <c:pt idx="1002">
                        <c:v>1.0999999999999979</c:v>
                      </c:pt>
                      <c:pt idx="1003">
                        <c:v>0.5</c:v>
                      </c:pt>
                      <c:pt idx="1004">
                        <c:v>2.5</c:v>
                      </c:pt>
                      <c:pt idx="1005">
                        <c:v>1.6999999999999993</c:v>
                      </c:pt>
                      <c:pt idx="1006">
                        <c:v>0.30000000000000071</c:v>
                      </c:pt>
                      <c:pt idx="1007">
                        <c:v>1.1000000000000014</c:v>
                      </c:pt>
                      <c:pt idx="1008">
                        <c:v>1.5</c:v>
                      </c:pt>
                      <c:pt idx="1009">
                        <c:v>1.1000000000000014</c:v>
                      </c:pt>
                      <c:pt idx="1010">
                        <c:v>1.1999999999999993</c:v>
                      </c:pt>
                      <c:pt idx="1011">
                        <c:v>-0.60000000000000142</c:v>
                      </c:pt>
                      <c:pt idx="1012">
                        <c:v>-0.19999999999999929</c:v>
                      </c:pt>
                      <c:pt idx="1013">
                        <c:v>0.5</c:v>
                      </c:pt>
                      <c:pt idx="1014">
                        <c:v>1.4000000000000021</c:v>
                      </c:pt>
                      <c:pt idx="1015">
                        <c:v>-1.3000000000000007</c:v>
                      </c:pt>
                      <c:pt idx="1016">
                        <c:v>0.80000000000000071</c:v>
                      </c:pt>
                      <c:pt idx="1017">
                        <c:v>-0.19999999999999929</c:v>
                      </c:pt>
                      <c:pt idx="1018">
                        <c:v>0.5</c:v>
                      </c:pt>
                      <c:pt idx="1019">
                        <c:v>2.3999999999999986</c:v>
                      </c:pt>
                      <c:pt idx="1020">
                        <c:v>1.5000000000000018</c:v>
                      </c:pt>
                      <c:pt idx="1021">
                        <c:v>0.59999999999999787</c:v>
                      </c:pt>
                      <c:pt idx="1022">
                        <c:v>9.9999999999997868E-2</c:v>
                      </c:pt>
                      <c:pt idx="1023">
                        <c:v>-0.69999999999999929</c:v>
                      </c:pt>
                      <c:pt idx="1024">
                        <c:v>0.5</c:v>
                      </c:pt>
                      <c:pt idx="1025">
                        <c:v>-0.80000000000000071</c:v>
                      </c:pt>
                      <c:pt idx="1026">
                        <c:v>0.20000000000000284</c:v>
                      </c:pt>
                      <c:pt idx="1027">
                        <c:v>-1.0999999999999979</c:v>
                      </c:pt>
                      <c:pt idx="1028">
                        <c:v>-1.0999999999999979</c:v>
                      </c:pt>
                      <c:pt idx="1029">
                        <c:v>0.40000000000000213</c:v>
                      </c:pt>
                      <c:pt idx="1030">
                        <c:v>1.1999999999999993</c:v>
                      </c:pt>
                      <c:pt idx="1031">
                        <c:v>1</c:v>
                      </c:pt>
                      <c:pt idx="1032">
                        <c:v>1.0999999999999979</c:v>
                      </c:pt>
                      <c:pt idx="1033">
                        <c:v>-0.80000000000000071</c:v>
                      </c:pt>
                      <c:pt idx="1034">
                        <c:v>-0.60000000000000142</c:v>
                      </c:pt>
                      <c:pt idx="1035">
                        <c:v>0.80000000000000071</c:v>
                      </c:pt>
                      <c:pt idx="1036">
                        <c:v>1</c:v>
                      </c:pt>
                      <c:pt idx="1037">
                        <c:v>0.69999999999999929</c:v>
                      </c:pt>
                      <c:pt idx="1038">
                        <c:v>0.19999999999999929</c:v>
                      </c:pt>
                      <c:pt idx="1039">
                        <c:v>1.5</c:v>
                      </c:pt>
                      <c:pt idx="1040">
                        <c:v>0.39999999999999858</c:v>
                      </c:pt>
                      <c:pt idx="1041">
                        <c:v>0.79999999999999716</c:v>
                      </c:pt>
                      <c:pt idx="1042">
                        <c:v>0.5</c:v>
                      </c:pt>
                      <c:pt idx="1043">
                        <c:v>-1</c:v>
                      </c:pt>
                      <c:pt idx="1044">
                        <c:v>-0.30000000000000071</c:v>
                      </c:pt>
                      <c:pt idx="1045">
                        <c:v>2.1999999999999993</c:v>
                      </c:pt>
                      <c:pt idx="1046">
                        <c:v>0.5</c:v>
                      </c:pt>
                      <c:pt idx="1047">
                        <c:v>1.0999999999999979</c:v>
                      </c:pt>
                      <c:pt idx="1048">
                        <c:v>2.0999999999999979</c:v>
                      </c:pt>
                      <c:pt idx="1049">
                        <c:v>0.5</c:v>
                      </c:pt>
                      <c:pt idx="1050">
                        <c:v>-0.5</c:v>
                      </c:pt>
                      <c:pt idx="1051">
                        <c:v>-0.39999999999999858</c:v>
                      </c:pt>
                      <c:pt idx="1052">
                        <c:v>-1.6000000000000014</c:v>
                      </c:pt>
                      <c:pt idx="1053">
                        <c:v>0.90000000000000213</c:v>
                      </c:pt>
                      <c:pt idx="1054">
                        <c:v>0.69999999999999929</c:v>
                      </c:pt>
                      <c:pt idx="1055">
                        <c:v>0</c:v>
                      </c:pt>
                      <c:pt idx="1056">
                        <c:v>-9.9999999999997868E-2</c:v>
                      </c:pt>
                      <c:pt idx="1057">
                        <c:v>1.3000000000000007</c:v>
                      </c:pt>
                      <c:pt idx="1058">
                        <c:v>0</c:v>
                      </c:pt>
                      <c:pt idx="1059">
                        <c:v>0.19999999999999929</c:v>
                      </c:pt>
                      <c:pt idx="1060">
                        <c:v>0.10000000000000142</c:v>
                      </c:pt>
                      <c:pt idx="1061">
                        <c:v>0.10000000000000142</c:v>
                      </c:pt>
                      <c:pt idx="1062">
                        <c:v>0.69999999999999929</c:v>
                      </c:pt>
                      <c:pt idx="1063">
                        <c:v>1.6999999999999993</c:v>
                      </c:pt>
                      <c:pt idx="1064">
                        <c:v>-0.69999999999999929</c:v>
                      </c:pt>
                      <c:pt idx="1065">
                        <c:v>1.1999999999999993</c:v>
                      </c:pt>
                      <c:pt idx="1066">
                        <c:v>0.19999999999999929</c:v>
                      </c:pt>
                      <c:pt idx="1067">
                        <c:v>-1.5</c:v>
                      </c:pt>
                      <c:pt idx="1068">
                        <c:v>1.1000000000000014</c:v>
                      </c:pt>
                      <c:pt idx="1069">
                        <c:v>1</c:v>
                      </c:pt>
                      <c:pt idx="1070">
                        <c:v>0.40000000000000213</c:v>
                      </c:pt>
                      <c:pt idx="1071">
                        <c:v>-0.30000000000000071</c:v>
                      </c:pt>
                      <c:pt idx="1072">
                        <c:v>0.69999999999999929</c:v>
                      </c:pt>
                      <c:pt idx="1073">
                        <c:v>-1.4000000000000021</c:v>
                      </c:pt>
                      <c:pt idx="1074">
                        <c:v>0</c:v>
                      </c:pt>
                      <c:pt idx="1075">
                        <c:v>-0.89999999999999858</c:v>
                      </c:pt>
                      <c:pt idx="1076">
                        <c:v>-0.80000000000000071</c:v>
                      </c:pt>
                      <c:pt idx="1077">
                        <c:v>-0.89999999999999858</c:v>
                      </c:pt>
                      <c:pt idx="1078">
                        <c:v>-2.4000000000000004</c:v>
                      </c:pt>
                      <c:pt idx="1079">
                        <c:v>-1.8999999999999986</c:v>
                      </c:pt>
                      <c:pt idx="1080">
                        <c:v>0.60000000000000142</c:v>
                      </c:pt>
                      <c:pt idx="1081">
                        <c:v>0</c:v>
                      </c:pt>
                      <c:pt idx="1082">
                        <c:v>-0.59999999999999964</c:v>
                      </c:pt>
                      <c:pt idx="1083">
                        <c:v>-0.89999999999999858</c:v>
                      </c:pt>
                      <c:pt idx="1084">
                        <c:v>-1</c:v>
                      </c:pt>
                      <c:pt idx="1085">
                        <c:v>1.0000000000000018</c:v>
                      </c:pt>
                      <c:pt idx="1086">
                        <c:v>1</c:v>
                      </c:pt>
                      <c:pt idx="1087">
                        <c:v>0</c:v>
                      </c:pt>
                      <c:pt idx="1088">
                        <c:v>0.89999999999999858</c:v>
                      </c:pt>
                      <c:pt idx="1089">
                        <c:v>-1.1000000000000014</c:v>
                      </c:pt>
                      <c:pt idx="1090">
                        <c:v>-0.5</c:v>
                      </c:pt>
                      <c:pt idx="1091">
                        <c:v>-0.40000000000000036</c:v>
                      </c:pt>
                      <c:pt idx="1092">
                        <c:v>1.1999999999999993</c:v>
                      </c:pt>
                      <c:pt idx="1093">
                        <c:v>-0.19999999999999929</c:v>
                      </c:pt>
                      <c:pt idx="1094">
                        <c:v>-0.5</c:v>
                      </c:pt>
                      <c:pt idx="1095">
                        <c:v>-9.9999999999999645E-2</c:v>
                      </c:pt>
                      <c:pt idx="1096">
                        <c:v>1</c:v>
                      </c:pt>
                      <c:pt idx="1097">
                        <c:v>-0.10000000000000142</c:v>
                      </c:pt>
                      <c:pt idx="1098">
                        <c:v>-0.79999999999999893</c:v>
                      </c:pt>
                      <c:pt idx="1099">
                        <c:v>0.90000000000000036</c:v>
                      </c:pt>
                      <c:pt idx="1100">
                        <c:v>-0.60000000000000142</c:v>
                      </c:pt>
                      <c:pt idx="1101">
                        <c:v>-0.30000000000000071</c:v>
                      </c:pt>
                      <c:pt idx="1102">
                        <c:v>-0.90000000000000036</c:v>
                      </c:pt>
                      <c:pt idx="1103">
                        <c:v>-9.9999999999999645E-2</c:v>
                      </c:pt>
                      <c:pt idx="1104">
                        <c:v>-0.70000000000000107</c:v>
                      </c:pt>
                      <c:pt idx="1105">
                        <c:v>0.30000000000000071</c:v>
                      </c:pt>
                      <c:pt idx="1106">
                        <c:v>-0.19999999999999929</c:v>
                      </c:pt>
                      <c:pt idx="1107">
                        <c:v>-0.59999999999999964</c:v>
                      </c:pt>
                      <c:pt idx="1108">
                        <c:v>-2.5999999999999996</c:v>
                      </c:pt>
                      <c:pt idx="1109">
                        <c:v>-2.0000000000000018</c:v>
                      </c:pt>
                      <c:pt idx="1110">
                        <c:v>-1.0999999999999996</c:v>
                      </c:pt>
                      <c:pt idx="1111">
                        <c:v>-1.0999999999999996</c:v>
                      </c:pt>
                      <c:pt idx="1112">
                        <c:v>-1.6000000000000014</c:v>
                      </c:pt>
                      <c:pt idx="1113">
                        <c:v>-1.5999999999999996</c:v>
                      </c:pt>
                      <c:pt idx="1114">
                        <c:v>-1.2999999999999989</c:v>
                      </c:pt>
                      <c:pt idx="1115">
                        <c:v>-0.5</c:v>
                      </c:pt>
                      <c:pt idx="1116">
                        <c:v>-0.30000000000000071</c:v>
                      </c:pt>
                      <c:pt idx="1117">
                        <c:v>-1.2999999999999989</c:v>
                      </c:pt>
                      <c:pt idx="1118">
                        <c:v>-1.3000000000000007</c:v>
                      </c:pt>
                      <c:pt idx="1119">
                        <c:v>-1.4000000000000004</c:v>
                      </c:pt>
                      <c:pt idx="1120">
                        <c:v>-0.5</c:v>
                      </c:pt>
                      <c:pt idx="1121">
                        <c:v>-9.9999999999999645E-2</c:v>
                      </c:pt>
                      <c:pt idx="1122">
                        <c:v>-2.0999999999999979</c:v>
                      </c:pt>
                      <c:pt idx="1123">
                        <c:v>-0.40000000000000036</c:v>
                      </c:pt>
                      <c:pt idx="1124">
                        <c:v>-0.40000000000000036</c:v>
                      </c:pt>
                      <c:pt idx="1125">
                        <c:v>-0.90000000000000036</c:v>
                      </c:pt>
                      <c:pt idx="1126">
                        <c:v>-1</c:v>
                      </c:pt>
                      <c:pt idx="1127">
                        <c:v>-0.39999999999999858</c:v>
                      </c:pt>
                      <c:pt idx="1128">
                        <c:v>-1.4000000000000004</c:v>
                      </c:pt>
                      <c:pt idx="1129">
                        <c:v>0</c:v>
                      </c:pt>
                      <c:pt idx="1130">
                        <c:v>-1.2999999999999989</c:v>
                      </c:pt>
                      <c:pt idx="1131">
                        <c:v>-1.1999999999999993</c:v>
                      </c:pt>
                      <c:pt idx="1132">
                        <c:v>-1.0999999999999996</c:v>
                      </c:pt>
                      <c:pt idx="1133">
                        <c:v>-9.9999999999999645E-2</c:v>
                      </c:pt>
                      <c:pt idx="1134">
                        <c:v>0.30000000000000071</c:v>
                      </c:pt>
                      <c:pt idx="1135">
                        <c:v>-1.4000000000000004</c:v>
                      </c:pt>
                      <c:pt idx="1136">
                        <c:v>-1.0999999999999996</c:v>
                      </c:pt>
                      <c:pt idx="1137">
                        <c:v>-0.79999999999999893</c:v>
                      </c:pt>
                      <c:pt idx="1138">
                        <c:v>0.5</c:v>
                      </c:pt>
                      <c:pt idx="1139">
                        <c:v>-1.1999999999999993</c:v>
                      </c:pt>
                      <c:pt idx="1140">
                        <c:v>-2.8000000000000007</c:v>
                      </c:pt>
                      <c:pt idx="1141">
                        <c:v>-1.5</c:v>
                      </c:pt>
                      <c:pt idx="1142">
                        <c:v>-9.9999999999999645E-2</c:v>
                      </c:pt>
                      <c:pt idx="1143">
                        <c:v>-0.40000000000000036</c:v>
                      </c:pt>
                      <c:pt idx="1144">
                        <c:v>-0.70000000000000107</c:v>
                      </c:pt>
                      <c:pt idx="1145">
                        <c:v>0.90000000000000036</c:v>
                      </c:pt>
                      <c:pt idx="1146">
                        <c:v>0.29999999999999893</c:v>
                      </c:pt>
                      <c:pt idx="1147">
                        <c:v>-1.5</c:v>
                      </c:pt>
                      <c:pt idx="1148">
                        <c:v>-1.2000000000000011</c:v>
                      </c:pt>
                      <c:pt idx="1149">
                        <c:v>-0.20000000000000107</c:v>
                      </c:pt>
                      <c:pt idx="1150">
                        <c:v>-1.5999999999999996</c:v>
                      </c:pt>
                      <c:pt idx="1151">
                        <c:v>-1.4000000000000004</c:v>
                      </c:pt>
                      <c:pt idx="1152">
                        <c:v>-1.5</c:v>
                      </c:pt>
                      <c:pt idx="1153">
                        <c:v>-1.4000000000000004</c:v>
                      </c:pt>
                      <c:pt idx="1154">
                        <c:v>0.40000000000000036</c:v>
                      </c:pt>
                      <c:pt idx="1155">
                        <c:v>-0.5</c:v>
                      </c:pt>
                      <c:pt idx="1156">
                        <c:v>-0.59999999999999964</c:v>
                      </c:pt>
                      <c:pt idx="1157">
                        <c:v>-2.2999999999999989</c:v>
                      </c:pt>
                      <c:pt idx="1158">
                        <c:v>-1</c:v>
                      </c:pt>
                      <c:pt idx="1159">
                        <c:v>0.29999999999999893</c:v>
                      </c:pt>
                      <c:pt idx="1160">
                        <c:v>-0.89999999999999858</c:v>
                      </c:pt>
                      <c:pt idx="1161">
                        <c:v>0.20000000000000107</c:v>
                      </c:pt>
                      <c:pt idx="1162">
                        <c:v>-1.0999999999999996</c:v>
                      </c:pt>
                      <c:pt idx="1163">
                        <c:v>-3.1999999999999993</c:v>
                      </c:pt>
                      <c:pt idx="1164">
                        <c:v>-1.0999999999999996</c:v>
                      </c:pt>
                      <c:pt idx="1165">
                        <c:v>-1.3999999999999986</c:v>
                      </c:pt>
                      <c:pt idx="1166">
                        <c:v>0</c:v>
                      </c:pt>
                      <c:pt idx="1167">
                        <c:v>-2.5</c:v>
                      </c:pt>
                      <c:pt idx="1168">
                        <c:v>-9.9999999999999645E-2</c:v>
                      </c:pt>
                      <c:pt idx="1169">
                        <c:v>-1.1999999999999993</c:v>
                      </c:pt>
                      <c:pt idx="1170">
                        <c:v>-0.70000000000000107</c:v>
                      </c:pt>
                      <c:pt idx="1171">
                        <c:v>-2.7000000000000011</c:v>
                      </c:pt>
                      <c:pt idx="1172">
                        <c:v>-0.40000000000000036</c:v>
                      </c:pt>
                      <c:pt idx="1173">
                        <c:v>-1.6999999999999993</c:v>
                      </c:pt>
                      <c:pt idx="1174">
                        <c:v>-1.8000000000000007</c:v>
                      </c:pt>
                      <c:pt idx="1175">
                        <c:v>-1.9000000000000004</c:v>
                      </c:pt>
                      <c:pt idx="1176">
                        <c:v>-0.5</c:v>
                      </c:pt>
                      <c:pt idx="1177">
                        <c:v>-1.9000000000000004</c:v>
                      </c:pt>
                      <c:pt idx="1178">
                        <c:v>-0.40000000000000036</c:v>
                      </c:pt>
                      <c:pt idx="1179">
                        <c:v>-1.3000000000000007</c:v>
                      </c:pt>
                      <c:pt idx="1180">
                        <c:v>-0.70000000000000107</c:v>
                      </c:pt>
                      <c:pt idx="1181">
                        <c:v>-0.40000000000000036</c:v>
                      </c:pt>
                      <c:pt idx="1182">
                        <c:v>-0.70000000000000107</c:v>
                      </c:pt>
                      <c:pt idx="1183">
                        <c:v>-0.90000000000000036</c:v>
                      </c:pt>
                      <c:pt idx="1184">
                        <c:v>-0.40000000000000036</c:v>
                      </c:pt>
                      <c:pt idx="1185">
                        <c:v>-1.3999999999999986</c:v>
                      </c:pt>
                      <c:pt idx="1186">
                        <c:v>-1.2000000000000011</c:v>
                      </c:pt>
                      <c:pt idx="1187">
                        <c:v>-2.5</c:v>
                      </c:pt>
                      <c:pt idx="1188">
                        <c:v>-1.5</c:v>
                      </c:pt>
                      <c:pt idx="1189">
                        <c:v>-2.0999999999999996</c:v>
                      </c:pt>
                      <c:pt idx="1190">
                        <c:v>-0.39999999999999858</c:v>
                      </c:pt>
                      <c:pt idx="1191">
                        <c:v>-0.29999999999999893</c:v>
                      </c:pt>
                      <c:pt idx="1192">
                        <c:v>-1.5</c:v>
                      </c:pt>
                      <c:pt idx="1193">
                        <c:v>-1.6000000000000014</c:v>
                      </c:pt>
                      <c:pt idx="1194">
                        <c:v>-1.5999999999999996</c:v>
                      </c:pt>
                      <c:pt idx="1195">
                        <c:v>-1.3000000000000007</c:v>
                      </c:pt>
                      <c:pt idx="1196">
                        <c:v>-1.2999999999999989</c:v>
                      </c:pt>
                      <c:pt idx="1197">
                        <c:v>-0.79999999999999893</c:v>
                      </c:pt>
                      <c:pt idx="1198">
                        <c:v>-1</c:v>
                      </c:pt>
                      <c:pt idx="1199">
                        <c:v>-2.0999999999999996</c:v>
                      </c:pt>
                      <c:pt idx="1200">
                        <c:v>-9.9999999999999645E-2</c:v>
                      </c:pt>
                      <c:pt idx="1201">
                        <c:v>-1.3000000000000007</c:v>
                      </c:pt>
                      <c:pt idx="1202">
                        <c:v>0.80000000000000071</c:v>
                      </c:pt>
                      <c:pt idx="1203">
                        <c:v>-1.8000000000000007</c:v>
                      </c:pt>
                      <c:pt idx="1204">
                        <c:v>-0.80000000000000071</c:v>
                      </c:pt>
                      <c:pt idx="1205">
                        <c:v>-0.29999999999999893</c:v>
                      </c:pt>
                      <c:pt idx="1206">
                        <c:v>-1.2999999999999989</c:v>
                      </c:pt>
                      <c:pt idx="1207">
                        <c:v>-2.4000000000000004</c:v>
                      </c:pt>
                      <c:pt idx="1208">
                        <c:v>-1.3000000000000007</c:v>
                      </c:pt>
                      <c:pt idx="1209">
                        <c:v>-2.0999999999999996</c:v>
                      </c:pt>
                      <c:pt idx="1210">
                        <c:v>-0.5</c:v>
                      </c:pt>
                      <c:pt idx="1211">
                        <c:v>-0.59999999999999964</c:v>
                      </c:pt>
                      <c:pt idx="1212">
                        <c:v>0.5</c:v>
                      </c:pt>
                      <c:pt idx="1213">
                        <c:v>0.30000000000000071</c:v>
                      </c:pt>
                      <c:pt idx="1214">
                        <c:v>-1.1999999999999993</c:v>
                      </c:pt>
                      <c:pt idx="1215">
                        <c:v>9.9999999999999645E-2</c:v>
                      </c:pt>
                      <c:pt idx="1216">
                        <c:v>0.30000000000000071</c:v>
                      </c:pt>
                      <c:pt idx="1217">
                        <c:v>0.59999999999999964</c:v>
                      </c:pt>
                      <c:pt idx="1218">
                        <c:v>-0.5</c:v>
                      </c:pt>
                      <c:pt idx="1219">
                        <c:v>0.19999999999999929</c:v>
                      </c:pt>
                      <c:pt idx="1220">
                        <c:v>1.7000000000000011</c:v>
                      </c:pt>
                      <c:pt idx="1221">
                        <c:v>0.19999999999999929</c:v>
                      </c:pt>
                      <c:pt idx="1222">
                        <c:v>0.5</c:v>
                      </c:pt>
                      <c:pt idx="1223">
                        <c:v>-1.4000000000000004</c:v>
                      </c:pt>
                      <c:pt idx="1224">
                        <c:v>0.79999999999999893</c:v>
                      </c:pt>
                      <c:pt idx="1225">
                        <c:v>0</c:v>
                      </c:pt>
                      <c:pt idx="1226">
                        <c:v>0.69999999999999929</c:v>
                      </c:pt>
                      <c:pt idx="1227">
                        <c:v>-0.19999999999999929</c:v>
                      </c:pt>
                      <c:pt idx="1228">
                        <c:v>0.19999999999999929</c:v>
                      </c:pt>
                      <c:pt idx="1229">
                        <c:v>-0.30000000000000071</c:v>
                      </c:pt>
                      <c:pt idx="1230">
                        <c:v>-0.30000000000000071</c:v>
                      </c:pt>
                      <c:pt idx="1231">
                        <c:v>1.1999999999999993</c:v>
                      </c:pt>
                      <c:pt idx="1232">
                        <c:v>1</c:v>
                      </c:pt>
                      <c:pt idx="1233">
                        <c:v>1.5</c:v>
                      </c:pt>
                      <c:pt idx="1234">
                        <c:v>-0.80000000000000071</c:v>
                      </c:pt>
                      <c:pt idx="1235">
                        <c:v>-0.29999999999999893</c:v>
                      </c:pt>
                      <c:pt idx="1236">
                        <c:v>-0.39999999999999858</c:v>
                      </c:pt>
                      <c:pt idx="1237">
                        <c:v>-0.59999999999999964</c:v>
                      </c:pt>
                      <c:pt idx="1238">
                        <c:v>-0.10000000000000142</c:v>
                      </c:pt>
                      <c:pt idx="1239">
                        <c:v>9.9999999999999645E-2</c:v>
                      </c:pt>
                      <c:pt idx="1240">
                        <c:v>-1.2999999999999989</c:v>
                      </c:pt>
                      <c:pt idx="1241">
                        <c:v>0.19999999999999929</c:v>
                      </c:pt>
                      <c:pt idx="1242">
                        <c:v>-2</c:v>
                      </c:pt>
                      <c:pt idx="1243">
                        <c:v>-0.69999999999999929</c:v>
                      </c:pt>
                      <c:pt idx="1244">
                        <c:v>-0.40000000000000036</c:v>
                      </c:pt>
                      <c:pt idx="1245">
                        <c:v>0.79999999999999893</c:v>
                      </c:pt>
                      <c:pt idx="1246">
                        <c:v>-0.89999999999999858</c:v>
                      </c:pt>
                      <c:pt idx="1247">
                        <c:v>-1.0999999999999996</c:v>
                      </c:pt>
                      <c:pt idx="1248">
                        <c:v>0.5</c:v>
                      </c:pt>
                      <c:pt idx="1249">
                        <c:v>-0.59999999999999964</c:v>
                      </c:pt>
                      <c:pt idx="1250">
                        <c:v>0.59999999999999964</c:v>
                      </c:pt>
                      <c:pt idx="1251">
                        <c:v>-0.69999999999999929</c:v>
                      </c:pt>
                      <c:pt idx="1252">
                        <c:v>-2.3999999999999986</c:v>
                      </c:pt>
                      <c:pt idx="1253">
                        <c:v>1.5</c:v>
                      </c:pt>
                      <c:pt idx="1254">
                        <c:v>-0.40000000000000036</c:v>
                      </c:pt>
                      <c:pt idx="1255">
                        <c:v>-1.1999999999999993</c:v>
                      </c:pt>
                      <c:pt idx="1256">
                        <c:v>-0.30000000000000071</c:v>
                      </c:pt>
                      <c:pt idx="1257">
                        <c:v>-1.0999999999999996</c:v>
                      </c:pt>
                      <c:pt idx="1258">
                        <c:v>-0.79999999999999893</c:v>
                      </c:pt>
                      <c:pt idx="1259">
                        <c:v>-9.9999999999999645E-2</c:v>
                      </c:pt>
                      <c:pt idx="1260">
                        <c:v>0.19999999999999929</c:v>
                      </c:pt>
                      <c:pt idx="1261">
                        <c:v>-0.5</c:v>
                      </c:pt>
                      <c:pt idx="1262">
                        <c:v>-0.79999999999999893</c:v>
                      </c:pt>
                      <c:pt idx="1263">
                        <c:v>0.5</c:v>
                      </c:pt>
                      <c:pt idx="1264">
                        <c:v>-0.30000000000000071</c:v>
                      </c:pt>
                      <c:pt idx="1265">
                        <c:v>-1.0999999999999996</c:v>
                      </c:pt>
                      <c:pt idx="1266">
                        <c:v>-0.59999999999999964</c:v>
                      </c:pt>
                      <c:pt idx="1267">
                        <c:v>0.19999999999999929</c:v>
                      </c:pt>
                      <c:pt idx="1268">
                        <c:v>-0.5</c:v>
                      </c:pt>
                      <c:pt idx="1269">
                        <c:v>-9.9999999999999645E-2</c:v>
                      </c:pt>
                      <c:pt idx="1270">
                        <c:v>-0.29999999999999893</c:v>
                      </c:pt>
                      <c:pt idx="1271">
                        <c:v>1.5</c:v>
                      </c:pt>
                      <c:pt idx="1272">
                        <c:v>9.9999999999999645E-2</c:v>
                      </c:pt>
                      <c:pt idx="1273">
                        <c:v>-0.5</c:v>
                      </c:pt>
                      <c:pt idx="1274">
                        <c:v>-1</c:v>
                      </c:pt>
                      <c:pt idx="1275">
                        <c:v>0</c:v>
                      </c:pt>
                      <c:pt idx="1276">
                        <c:v>1.3000000000000007</c:v>
                      </c:pt>
                      <c:pt idx="1277">
                        <c:v>0.19999999999999929</c:v>
                      </c:pt>
                      <c:pt idx="1278">
                        <c:v>-1.5</c:v>
                      </c:pt>
                      <c:pt idx="1279">
                        <c:v>0.59999999999999964</c:v>
                      </c:pt>
                      <c:pt idx="1280">
                        <c:v>-9.9999999999999645E-2</c:v>
                      </c:pt>
                      <c:pt idx="1281">
                        <c:v>0.20000000000000107</c:v>
                      </c:pt>
                      <c:pt idx="1282">
                        <c:v>-1</c:v>
                      </c:pt>
                      <c:pt idx="1283">
                        <c:v>-0.29999999999999893</c:v>
                      </c:pt>
                      <c:pt idx="1284">
                        <c:v>2.2000000000000011</c:v>
                      </c:pt>
                      <c:pt idx="1285">
                        <c:v>-0.20000000000000107</c:v>
                      </c:pt>
                      <c:pt idx="1286">
                        <c:v>-0.5</c:v>
                      </c:pt>
                      <c:pt idx="1287">
                        <c:v>1.5</c:v>
                      </c:pt>
                      <c:pt idx="1288">
                        <c:v>0.19999999999999929</c:v>
                      </c:pt>
                      <c:pt idx="1289">
                        <c:v>0.10000000000000142</c:v>
                      </c:pt>
                      <c:pt idx="1290">
                        <c:v>0.39999999999999858</c:v>
                      </c:pt>
                      <c:pt idx="1291">
                        <c:v>0.59999999999999964</c:v>
                      </c:pt>
                      <c:pt idx="1292">
                        <c:v>-2.2999999999999989</c:v>
                      </c:pt>
                      <c:pt idx="1293">
                        <c:v>0.40000000000000036</c:v>
                      </c:pt>
                      <c:pt idx="1294">
                        <c:v>0</c:v>
                      </c:pt>
                      <c:pt idx="1295">
                        <c:v>-0.69999999999999929</c:v>
                      </c:pt>
                      <c:pt idx="1296">
                        <c:v>0.19999999999999929</c:v>
                      </c:pt>
                      <c:pt idx="1297">
                        <c:v>0.30000000000000071</c:v>
                      </c:pt>
                      <c:pt idx="1298">
                        <c:v>-1.8999999999999986</c:v>
                      </c:pt>
                      <c:pt idx="1299">
                        <c:v>-0.29999999999999893</c:v>
                      </c:pt>
                      <c:pt idx="1300">
                        <c:v>-0.30000000000000071</c:v>
                      </c:pt>
                      <c:pt idx="1301">
                        <c:v>0.59999999999999964</c:v>
                      </c:pt>
                      <c:pt idx="1302">
                        <c:v>-0.5</c:v>
                      </c:pt>
                      <c:pt idx="1303">
                        <c:v>-1.5999999999999996</c:v>
                      </c:pt>
                      <c:pt idx="1304">
                        <c:v>0.40000000000000036</c:v>
                      </c:pt>
                      <c:pt idx="1305">
                        <c:v>-0.70000000000000107</c:v>
                      </c:pt>
                      <c:pt idx="1306">
                        <c:v>-0.40000000000000036</c:v>
                      </c:pt>
                      <c:pt idx="1307">
                        <c:v>9.9999999999999645E-2</c:v>
                      </c:pt>
                      <c:pt idx="1308">
                        <c:v>-0.40000000000000036</c:v>
                      </c:pt>
                      <c:pt idx="1309">
                        <c:v>-0.39999999999999858</c:v>
                      </c:pt>
                      <c:pt idx="1310">
                        <c:v>-1.8999999999999986</c:v>
                      </c:pt>
                      <c:pt idx="1311">
                        <c:v>-1.0999999999999996</c:v>
                      </c:pt>
                      <c:pt idx="1312">
                        <c:v>-0.69999999999999929</c:v>
                      </c:pt>
                      <c:pt idx="1313">
                        <c:v>-0.80000000000000071</c:v>
                      </c:pt>
                      <c:pt idx="1314">
                        <c:v>-0.30000000000000071</c:v>
                      </c:pt>
                      <c:pt idx="1315">
                        <c:v>0.80000000000000071</c:v>
                      </c:pt>
                      <c:pt idx="1316">
                        <c:v>-2.2000000000000011</c:v>
                      </c:pt>
                      <c:pt idx="1317">
                        <c:v>-1.5000000000000018</c:v>
                      </c:pt>
                      <c:pt idx="1318">
                        <c:v>-0.30000000000000071</c:v>
                      </c:pt>
                      <c:pt idx="1319">
                        <c:v>-0.70000000000000107</c:v>
                      </c:pt>
                      <c:pt idx="1320">
                        <c:v>-3.0000000000000018</c:v>
                      </c:pt>
                      <c:pt idx="1321">
                        <c:v>0.5</c:v>
                      </c:pt>
                      <c:pt idx="1322">
                        <c:v>-1.5</c:v>
                      </c:pt>
                      <c:pt idx="1323">
                        <c:v>-1.6000000000000014</c:v>
                      </c:pt>
                      <c:pt idx="1324">
                        <c:v>-2.1000000000000014</c:v>
                      </c:pt>
                      <c:pt idx="1325">
                        <c:v>-0.5</c:v>
                      </c:pt>
                      <c:pt idx="1326">
                        <c:v>-2</c:v>
                      </c:pt>
                      <c:pt idx="1327">
                        <c:v>-0.90000000000000213</c:v>
                      </c:pt>
                      <c:pt idx="1328">
                        <c:v>-9.9999999999997868E-2</c:v>
                      </c:pt>
                      <c:pt idx="1329">
                        <c:v>0.30000000000000071</c:v>
                      </c:pt>
                      <c:pt idx="1330">
                        <c:v>0.60000000000000142</c:v>
                      </c:pt>
                      <c:pt idx="1331">
                        <c:v>-0.19999999999999929</c:v>
                      </c:pt>
                      <c:pt idx="1332">
                        <c:v>-1.3999999999999986</c:v>
                      </c:pt>
                      <c:pt idx="1333">
                        <c:v>0.10000000000000142</c:v>
                      </c:pt>
                      <c:pt idx="1334">
                        <c:v>0.30000000000000071</c:v>
                      </c:pt>
                      <c:pt idx="1335">
                        <c:v>0</c:v>
                      </c:pt>
                      <c:pt idx="1336">
                        <c:v>0.19999999999999929</c:v>
                      </c:pt>
                      <c:pt idx="1337">
                        <c:v>-0.69999999999999929</c:v>
                      </c:pt>
                      <c:pt idx="1338">
                        <c:v>0.69999999999999929</c:v>
                      </c:pt>
                      <c:pt idx="1339">
                        <c:v>1.8000000000000007</c:v>
                      </c:pt>
                      <c:pt idx="1340">
                        <c:v>-0.30000000000000071</c:v>
                      </c:pt>
                      <c:pt idx="1341">
                        <c:v>-0.30000000000000071</c:v>
                      </c:pt>
                      <c:pt idx="1342">
                        <c:v>-1.3999999999999986</c:v>
                      </c:pt>
                      <c:pt idx="1343">
                        <c:v>2</c:v>
                      </c:pt>
                      <c:pt idx="1344">
                        <c:v>-1</c:v>
                      </c:pt>
                      <c:pt idx="1345">
                        <c:v>-0.69999999999999929</c:v>
                      </c:pt>
                      <c:pt idx="1346">
                        <c:v>-9.9999999999997868E-2</c:v>
                      </c:pt>
                      <c:pt idx="1347">
                        <c:v>0.69999999999999929</c:v>
                      </c:pt>
                      <c:pt idx="1348">
                        <c:v>-0.90000000000000213</c:v>
                      </c:pt>
                      <c:pt idx="1349">
                        <c:v>-9.9999999999997868E-2</c:v>
                      </c:pt>
                      <c:pt idx="1350">
                        <c:v>1.2999999999999972</c:v>
                      </c:pt>
                      <c:pt idx="1351">
                        <c:v>1.0999999999999979</c:v>
                      </c:pt>
                      <c:pt idx="1352">
                        <c:v>1.5</c:v>
                      </c:pt>
                      <c:pt idx="1353">
                        <c:v>-1.6000000000000014</c:v>
                      </c:pt>
                      <c:pt idx="1354">
                        <c:v>-1.2999999999999972</c:v>
                      </c:pt>
                      <c:pt idx="1355">
                        <c:v>1.5</c:v>
                      </c:pt>
                      <c:pt idx="1356">
                        <c:v>1.3999999999999986</c:v>
                      </c:pt>
                      <c:pt idx="1357">
                        <c:v>0.89999999999999858</c:v>
                      </c:pt>
                      <c:pt idx="1358">
                        <c:v>-1</c:v>
                      </c:pt>
                      <c:pt idx="1359">
                        <c:v>0.60000000000000142</c:v>
                      </c:pt>
                      <c:pt idx="1360">
                        <c:v>-0.60000000000000142</c:v>
                      </c:pt>
                      <c:pt idx="1361">
                        <c:v>0.20000000000000284</c:v>
                      </c:pt>
                      <c:pt idx="1362">
                        <c:v>0.60000000000000142</c:v>
                      </c:pt>
                      <c:pt idx="1363">
                        <c:v>-0.80000000000000071</c:v>
                      </c:pt>
                      <c:pt idx="1364">
                        <c:v>1.8999999999999986</c:v>
                      </c:pt>
                      <c:pt idx="1365">
                        <c:v>-0.19999999999999929</c:v>
                      </c:pt>
                      <c:pt idx="1366">
                        <c:v>1.1999999999999993</c:v>
                      </c:pt>
                      <c:pt idx="1367">
                        <c:v>-0.30000000000000071</c:v>
                      </c:pt>
                      <c:pt idx="1368">
                        <c:v>0.30000000000000071</c:v>
                      </c:pt>
                      <c:pt idx="1369">
                        <c:v>0.89999999999999858</c:v>
                      </c:pt>
                      <c:pt idx="1370">
                        <c:v>0.80000000000000071</c:v>
                      </c:pt>
                      <c:pt idx="1371">
                        <c:v>0.40000000000000036</c:v>
                      </c:pt>
                      <c:pt idx="1372">
                        <c:v>0.29999999999999893</c:v>
                      </c:pt>
                      <c:pt idx="1373">
                        <c:v>0.30000000000000071</c:v>
                      </c:pt>
                      <c:pt idx="1374">
                        <c:v>0</c:v>
                      </c:pt>
                      <c:pt idx="1375">
                        <c:v>0</c:v>
                      </c:pt>
                      <c:pt idx="1376">
                        <c:v>1.1999999999999993</c:v>
                      </c:pt>
                      <c:pt idx="1377">
                        <c:v>0.30000000000000071</c:v>
                      </c:pt>
                      <c:pt idx="1378">
                        <c:v>-0.60000000000000142</c:v>
                      </c:pt>
                      <c:pt idx="1379">
                        <c:v>-0.79999999999999716</c:v>
                      </c:pt>
                      <c:pt idx="1380">
                        <c:v>-1.4000000000000021</c:v>
                      </c:pt>
                      <c:pt idx="1381">
                        <c:v>-9.9999999999997868E-2</c:v>
                      </c:pt>
                      <c:pt idx="1382">
                        <c:v>0.80000000000000071</c:v>
                      </c:pt>
                      <c:pt idx="1383">
                        <c:v>-0.39999999999999858</c:v>
                      </c:pt>
                      <c:pt idx="1384">
                        <c:v>-1.8000000000000007</c:v>
                      </c:pt>
                      <c:pt idx="1385">
                        <c:v>1.6000000000000014</c:v>
                      </c:pt>
                      <c:pt idx="1386">
                        <c:v>1.2000000000000011</c:v>
                      </c:pt>
                      <c:pt idx="1387">
                        <c:v>0</c:v>
                      </c:pt>
                      <c:pt idx="1388">
                        <c:v>-1.0999999999999996</c:v>
                      </c:pt>
                      <c:pt idx="1389">
                        <c:v>-0.69999999999999929</c:v>
                      </c:pt>
                      <c:pt idx="1390">
                        <c:v>0.30000000000000071</c:v>
                      </c:pt>
                      <c:pt idx="1391">
                        <c:v>0.90000000000000036</c:v>
                      </c:pt>
                      <c:pt idx="1392">
                        <c:v>-0.90000000000000036</c:v>
                      </c:pt>
                      <c:pt idx="1393">
                        <c:v>0.30000000000000071</c:v>
                      </c:pt>
                      <c:pt idx="1394">
                        <c:v>0.10000000000000142</c:v>
                      </c:pt>
                      <c:pt idx="1395">
                        <c:v>-0.79999999999999716</c:v>
                      </c:pt>
                      <c:pt idx="1396">
                        <c:v>-1.4000000000000004</c:v>
                      </c:pt>
                      <c:pt idx="1397">
                        <c:v>-0.40000000000000213</c:v>
                      </c:pt>
                      <c:pt idx="1398">
                        <c:v>1.3999999999999986</c:v>
                      </c:pt>
                      <c:pt idx="1399">
                        <c:v>1.4000000000000021</c:v>
                      </c:pt>
                      <c:pt idx="1400">
                        <c:v>-0.69999999999999929</c:v>
                      </c:pt>
                      <c:pt idx="1401">
                        <c:v>-0.10000000000000142</c:v>
                      </c:pt>
                      <c:pt idx="1402">
                        <c:v>-0.40000000000000213</c:v>
                      </c:pt>
                      <c:pt idx="1403">
                        <c:v>-1</c:v>
                      </c:pt>
                      <c:pt idx="1404">
                        <c:v>-0.60000000000000142</c:v>
                      </c:pt>
                      <c:pt idx="1405">
                        <c:v>0.19999999999999929</c:v>
                      </c:pt>
                      <c:pt idx="1406">
                        <c:v>-0.5</c:v>
                      </c:pt>
                      <c:pt idx="1407">
                        <c:v>-0.99999999999999822</c:v>
                      </c:pt>
                      <c:pt idx="1408">
                        <c:v>-0.19999999999999929</c:v>
                      </c:pt>
                      <c:pt idx="1409">
                        <c:v>0.80000000000000071</c:v>
                      </c:pt>
                      <c:pt idx="1410">
                        <c:v>0.90000000000000213</c:v>
                      </c:pt>
                      <c:pt idx="1411">
                        <c:v>1.2999999999999989</c:v>
                      </c:pt>
                      <c:pt idx="1412">
                        <c:v>-0.89999999999999858</c:v>
                      </c:pt>
                      <c:pt idx="1413">
                        <c:v>0.19999999999999929</c:v>
                      </c:pt>
                      <c:pt idx="1414">
                        <c:v>-0.90000000000000036</c:v>
                      </c:pt>
                      <c:pt idx="1415">
                        <c:v>-0.19999999999999929</c:v>
                      </c:pt>
                      <c:pt idx="1416">
                        <c:v>1.1999999999999993</c:v>
                      </c:pt>
                      <c:pt idx="1417">
                        <c:v>-0.30000000000000071</c:v>
                      </c:pt>
                      <c:pt idx="1418">
                        <c:v>-0.30000000000000071</c:v>
                      </c:pt>
                      <c:pt idx="1419">
                        <c:v>1.0000000000000018</c:v>
                      </c:pt>
                      <c:pt idx="1420">
                        <c:v>0.80000000000000071</c:v>
                      </c:pt>
                      <c:pt idx="1421">
                        <c:v>1.1000000000000014</c:v>
                      </c:pt>
                      <c:pt idx="1422">
                        <c:v>-2</c:v>
                      </c:pt>
                      <c:pt idx="1423">
                        <c:v>-1</c:v>
                      </c:pt>
                      <c:pt idx="1424">
                        <c:v>-0.90000000000000036</c:v>
                      </c:pt>
                      <c:pt idx="1425">
                        <c:v>0.19999999999999929</c:v>
                      </c:pt>
                      <c:pt idx="1426">
                        <c:v>0.59999999999999964</c:v>
                      </c:pt>
                      <c:pt idx="1427">
                        <c:v>0.69999999999999929</c:v>
                      </c:pt>
                      <c:pt idx="1428">
                        <c:v>0.39999999999999858</c:v>
                      </c:pt>
                      <c:pt idx="1429">
                        <c:v>0.5</c:v>
                      </c:pt>
                      <c:pt idx="1430">
                        <c:v>1.8000000000000007</c:v>
                      </c:pt>
                      <c:pt idx="1431">
                        <c:v>-1.3000000000000007</c:v>
                      </c:pt>
                      <c:pt idx="1432">
                        <c:v>-0.29999999999999893</c:v>
                      </c:pt>
                      <c:pt idx="1433">
                        <c:v>0</c:v>
                      </c:pt>
                      <c:pt idx="1434">
                        <c:v>-9.9999999999997868E-2</c:v>
                      </c:pt>
                      <c:pt idx="1435">
                        <c:v>-0.39999999999999858</c:v>
                      </c:pt>
                      <c:pt idx="1436">
                        <c:v>-0.80000000000000071</c:v>
                      </c:pt>
                      <c:pt idx="1437">
                        <c:v>-0.30000000000000071</c:v>
                      </c:pt>
                      <c:pt idx="1438">
                        <c:v>0.19999999999999929</c:v>
                      </c:pt>
                      <c:pt idx="1439">
                        <c:v>0</c:v>
                      </c:pt>
                      <c:pt idx="1440">
                        <c:v>-1.6999999999999993</c:v>
                      </c:pt>
                      <c:pt idx="1441">
                        <c:v>-1.6999999999999993</c:v>
                      </c:pt>
                      <c:pt idx="1442">
                        <c:v>-0.30000000000000071</c:v>
                      </c:pt>
                      <c:pt idx="1443">
                        <c:v>-0.60000000000000142</c:v>
                      </c:pt>
                      <c:pt idx="1444">
                        <c:v>0.80000000000000071</c:v>
                      </c:pt>
                      <c:pt idx="1445">
                        <c:v>-0.70000000000000284</c:v>
                      </c:pt>
                      <c:pt idx="1446">
                        <c:v>0</c:v>
                      </c:pt>
                      <c:pt idx="1447">
                        <c:v>-0.60000000000000142</c:v>
                      </c:pt>
                      <c:pt idx="1448">
                        <c:v>-0.39999999999999858</c:v>
                      </c:pt>
                      <c:pt idx="1449">
                        <c:v>9.9999999999997868E-2</c:v>
                      </c:pt>
                      <c:pt idx="1450">
                        <c:v>-2.6999999999999993</c:v>
                      </c:pt>
                      <c:pt idx="1451">
                        <c:v>-1.1999999999999993</c:v>
                      </c:pt>
                      <c:pt idx="1452">
                        <c:v>-1.9000000000000021</c:v>
                      </c:pt>
                      <c:pt idx="1453">
                        <c:v>-1.9000000000000021</c:v>
                      </c:pt>
                      <c:pt idx="1454">
                        <c:v>-1.5999999999999979</c:v>
                      </c:pt>
                      <c:pt idx="1455">
                        <c:v>-3</c:v>
                      </c:pt>
                      <c:pt idx="1456">
                        <c:v>-3</c:v>
                      </c:pt>
                      <c:pt idx="1457">
                        <c:v>-2.7999999999999972</c:v>
                      </c:pt>
                      <c:pt idx="1458">
                        <c:v>-3</c:v>
                      </c:pt>
                      <c:pt idx="1459">
                        <c:v>-4.0999999999999943</c:v>
                      </c:pt>
                      <c:pt idx="1460">
                        <c:v>-3.6000000000000014</c:v>
                      </c:pt>
                      <c:pt idx="1461">
                        <c:v>-4.7999999999999972</c:v>
                      </c:pt>
                      <c:pt idx="1462">
                        <c:v>-5.5</c:v>
                      </c:pt>
                      <c:pt idx="1463">
                        <c:v>-3.3999999999999986</c:v>
                      </c:pt>
                      <c:pt idx="1464">
                        <c:v>-3.8999999999999986</c:v>
                      </c:pt>
                      <c:pt idx="1465">
                        <c:v>-4.7000000000000028</c:v>
                      </c:pt>
                      <c:pt idx="1466">
                        <c:v>-7</c:v>
                      </c:pt>
                      <c:pt idx="1467">
                        <c:v>-3.5</c:v>
                      </c:pt>
                      <c:pt idx="1468">
                        <c:v>-4.0999999999999943</c:v>
                      </c:pt>
                      <c:pt idx="1469">
                        <c:v>-5.2000000000000028</c:v>
                      </c:pt>
                      <c:pt idx="1470">
                        <c:v>-5.1999999999999957</c:v>
                      </c:pt>
                      <c:pt idx="1471">
                        <c:v>-7.1000000000000014</c:v>
                      </c:pt>
                      <c:pt idx="1472">
                        <c:v>-6.3000000000000043</c:v>
                      </c:pt>
                      <c:pt idx="1473">
                        <c:v>-7.4000000000000057</c:v>
                      </c:pt>
                      <c:pt idx="1474">
                        <c:v>-7.5999999999999943</c:v>
                      </c:pt>
                      <c:pt idx="1475">
                        <c:v>-4</c:v>
                      </c:pt>
                      <c:pt idx="1476">
                        <c:v>-7.0000000000000071</c:v>
                      </c:pt>
                      <c:pt idx="1477">
                        <c:v>-4.2999999999999972</c:v>
                      </c:pt>
                      <c:pt idx="1478">
                        <c:v>-1.3999999999999915</c:v>
                      </c:pt>
                      <c:pt idx="1479">
                        <c:v>-5.4000000000000057</c:v>
                      </c:pt>
                      <c:pt idx="1480">
                        <c:v>-3.0999999999999943</c:v>
                      </c:pt>
                      <c:pt idx="1481">
                        <c:v>-5.2000000000000028</c:v>
                      </c:pt>
                      <c:pt idx="1482">
                        <c:v>-5.5999999999999943</c:v>
                      </c:pt>
                      <c:pt idx="1483">
                        <c:v>-4.5999999999999943</c:v>
                      </c:pt>
                      <c:pt idx="1484">
                        <c:v>-6.1000000000000085</c:v>
                      </c:pt>
                      <c:pt idx="1485">
                        <c:v>-5.7000000000000028</c:v>
                      </c:pt>
                      <c:pt idx="1486">
                        <c:v>-4</c:v>
                      </c:pt>
                      <c:pt idx="1487">
                        <c:v>-3.5</c:v>
                      </c:pt>
                      <c:pt idx="1488">
                        <c:v>-1.7000000000000028</c:v>
                      </c:pt>
                      <c:pt idx="1489">
                        <c:v>-4.2999999999999972</c:v>
                      </c:pt>
                      <c:pt idx="1490">
                        <c:v>-2.2999999999999972</c:v>
                      </c:pt>
                      <c:pt idx="1491">
                        <c:v>-3.7000000000000028</c:v>
                      </c:pt>
                      <c:pt idx="1492">
                        <c:v>-2.7999999999999972</c:v>
                      </c:pt>
                      <c:pt idx="1493">
                        <c:v>-3.7000000000000028</c:v>
                      </c:pt>
                      <c:pt idx="1494">
                        <c:v>-3.1000000000000085</c:v>
                      </c:pt>
                      <c:pt idx="1495">
                        <c:v>-3.7000000000000028</c:v>
                      </c:pt>
                      <c:pt idx="1496">
                        <c:v>-3.2000000000000028</c:v>
                      </c:pt>
                      <c:pt idx="1497">
                        <c:v>-4.1000000000000085</c:v>
                      </c:pt>
                      <c:pt idx="1498">
                        <c:v>-1.9000000000000057</c:v>
                      </c:pt>
                      <c:pt idx="1499">
                        <c:v>-4.1000000000000085</c:v>
                      </c:pt>
                      <c:pt idx="1500">
                        <c:v>-3.5</c:v>
                      </c:pt>
                      <c:pt idx="1501">
                        <c:v>-3.1999999999999886</c:v>
                      </c:pt>
                      <c:pt idx="1502">
                        <c:v>-3.3000000000000114</c:v>
                      </c:pt>
                      <c:pt idx="1503">
                        <c:v>-3.7999999999999972</c:v>
                      </c:pt>
                      <c:pt idx="1504">
                        <c:v>-2.6000000000000085</c:v>
                      </c:pt>
                      <c:pt idx="1505">
                        <c:v>-1</c:v>
                      </c:pt>
                      <c:pt idx="1506">
                        <c:v>-3</c:v>
                      </c:pt>
                      <c:pt idx="1507">
                        <c:v>-2.5</c:v>
                      </c:pt>
                      <c:pt idx="1508">
                        <c:v>-3.3999999999999915</c:v>
                      </c:pt>
                      <c:pt idx="1509">
                        <c:v>-2.2000000000000028</c:v>
                      </c:pt>
                      <c:pt idx="1510">
                        <c:v>-3.0999999999999943</c:v>
                      </c:pt>
                      <c:pt idx="1511">
                        <c:v>-2.8999999999999915</c:v>
                      </c:pt>
                      <c:pt idx="1512">
                        <c:v>-2</c:v>
                      </c:pt>
                      <c:pt idx="1513">
                        <c:v>-3.5999999999999943</c:v>
                      </c:pt>
                      <c:pt idx="1514">
                        <c:v>-3</c:v>
                      </c:pt>
                      <c:pt idx="1515">
                        <c:v>-3.6999999999999886</c:v>
                      </c:pt>
                      <c:pt idx="1516">
                        <c:v>-1.5</c:v>
                      </c:pt>
                      <c:pt idx="1517">
                        <c:v>-1.8999999999999915</c:v>
                      </c:pt>
                      <c:pt idx="1518">
                        <c:v>-9.9999999999994316E-2</c:v>
                      </c:pt>
                      <c:pt idx="1519">
                        <c:v>-1.2999999999999972</c:v>
                      </c:pt>
                      <c:pt idx="1520">
                        <c:v>-0.79999999999999716</c:v>
                      </c:pt>
                      <c:pt idx="1521">
                        <c:v>-1.5</c:v>
                      </c:pt>
                      <c:pt idx="1522">
                        <c:v>-1</c:v>
                      </c:pt>
                      <c:pt idx="1523">
                        <c:v>0</c:v>
                      </c:pt>
                      <c:pt idx="1524">
                        <c:v>-1</c:v>
                      </c:pt>
                      <c:pt idx="1525">
                        <c:v>-0.5</c:v>
                      </c:pt>
                      <c:pt idx="1526">
                        <c:v>0.29999999999999716</c:v>
                      </c:pt>
                      <c:pt idx="1527">
                        <c:v>0.29999999999999716</c:v>
                      </c:pt>
                      <c:pt idx="1528">
                        <c:v>-0.5</c:v>
                      </c:pt>
                      <c:pt idx="1529">
                        <c:v>1.3999999999999915</c:v>
                      </c:pt>
                      <c:pt idx="1530">
                        <c:v>-1.2999999999999972</c:v>
                      </c:pt>
                      <c:pt idx="1531">
                        <c:v>-0.5</c:v>
                      </c:pt>
                      <c:pt idx="1532">
                        <c:v>-0.89999999999999147</c:v>
                      </c:pt>
                      <c:pt idx="1533">
                        <c:v>-0.20000000000000284</c:v>
                      </c:pt>
                      <c:pt idx="1534">
                        <c:v>-0.60000000000000853</c:v>
                      </c:pt>
                      <c:pt idx="1535">
                        <c:v>0</c:v>
                      </c:pt>
                      <c:pt idx="1536">
                        <c:v>1.0999999999999943</c:v>
                      </c:pt>
                      <c:pt idx="1537">
                        <c:v>0.5</c:v>
                      </c:pt>
                      <c:pt idx="1538">
                        <c:v>-0.40000000000000568</c:v>
                      </c:pt>
                      <c:pt idx="1539">
                        <c:v>0.79999999999999716</c:v>
                      </c:pt>
                      <c:pt idx="1540">
                        <c:v>-0.29999999999999716</c:v>
                      </c:pt>
                      <c:pt idx="1541">
                        <c:v>0.59999999999999432</c:v>
                      </c:pt>
                      <c:pt idx="1542">
                        <c:v>0.79999999999999716</c:v>
                      </c:pt>
                      <c:pt idx="1543">
                        <c:v>2.2999999999999972</c:v>
                      </c:pt>
                      <c:pt idx="1544">
                        <c:v>-9.9999999999994316E-2</c:v>
                      </c:pt>
                      <c:pt idx="1545">
                        <c:v>-0.70000000000000284</c:v>
                      </c:pt>
                      <c:pt idx="1546">
                        <c:v>0</c:v>
                      </c:pt>
                      <c:pt idx="1547">
                        <c:v>2.0999999999999943</c:v>
                      </c:pt>
                      <c:pt idx="1548">
                        <c:v>0.59999999999999432</c:v>
                      </c:pt>
                      <c:pt idx="1549">
                        <c:v>0.30000000000001137</c:v>
                      </c:pt>
                      <c:pt idx="1550">
                        <c:v>1.6000000000000085</c:v>
                      </c:pt>
                      <c:pt idx="1551">
                        <c:v>0.60000000000000853</c:v>
                      </c:pt>
                      <c:pt idx="1552">
                        <c:v>0.70000000000000284</c:v>
                      </c:pt>
                      <c:pt idx="1553">
                        <c:v>0.79999999999999716</c:v>
                      </c:pt>
                      <c:pt idx="1554">
                        <c:v>0.39999999999999147</c:v>
                      </c:pt>
                      <c:pt idx="1555">
                        <c:v>1.8000000000000114</c:v>
                      </c:pt>
                      <c:pt idx="1556">
                        <c:v>0.39999999999999147</c:v>
                      </c:pt>
                      <c:pt idx="1557">
                        <c:v>-1</c:v>
                      </c:pt>
                      <c:pt idx="1558">
                        <c:v>1.5</c:v>
                      </c:pt>
                      <c:pt idx="1559">
                        <c:v>-0.79999999999999716</c:v>
                      </c:pt>
                      <c:pt idx="1560">
                        <c:v>0.90000000000000568</c:v>
                      </c:pt>
                      <c:pt idx="1561">
                        <c:v>0.79999999999999716</c:v>
                      </c:pt>
                      <c:pt idx="1562">
                        <c:v>-0.70000000000000284</c:v>
                      </c:pt>
                      <c:pt idx="1563">
                        <c:v>0.5</c:v>
                      </c:pt>
                      <c:pt idx="1564">
                        <c:v>9.9999999999994316E-2</c:v>
                      </c:pt>
                      <c:pt idx="1565">
                        <c:v>2.6000000000000085</c:v>
                      </c:pt>
                      <c:pt idx="1566">
                        <c:v>0.20000000000000284</c:v>
                      </c:pt>
                      <c:pt idx="1567">
                        <c:v>0.80000000000001137</c:v>
                      </c:pt>
                      <c:pt idx="1568">
                        <c:v>3.2000000000000028</c:v>
                      </c:pt>
                      <c:pt idx="1569">
                        <c:v>2.5999999999999943</c:v>
                      </c:pt>
                      <c:pt idx="1570">
                        <c:v>3.5</c:v>
                      </c:pt>
                      <c:pt idx="1571">
                        <c:v>2.2999999999999972</c:v>
                      </c:pt>
                      <c:pt idx="1572">
                        <c:v>1.7999999999999972</c:v>
                      </c:pt>
                      <c:pt idx="1573">
                        <c:v>3.5</c:v>
                      </c:pt>
                      <c:pt idx="1574">
                        <c:v>3.0999999999999943</c:v>
                      </c:pt>
                      <c:pt idx="1575">
                        <c:v>2.3999999999999915</c:v>
                      </c:pt>
                      <c:pt idx="1576">
                        <c:v>5.9000000000000057</c:v>
                      </c:pt>
                      <c:pt idx="1577">
                        <c:v>3.7000000000000028</c:v>
                      </c:pt>
                      <c:pt idx="1578">
                        <c:v>4.7999999999999972</c:v>
                      </c:pt>
                      <c:pt idx="1579">
                        <c:v>2.6000000000000014</c:v>
                      </c:pt>
                      <c:pt idx="1580">
                        <c:v>5.3999999999999986</c:v>
                      </c:pt>
                      <c:pt idx="1581">
                        <c:v>4.2000000000000028</c:v>
                      </c:pt>
                      <c:pt idx="1582">
                        <c:v>5.5999999999999943</c:v>
                      </c:pt>
                      <c:pt idx="1583">
                        <c:v>4.1000000000000014</c:v>
                      </c:pt>
                      <c:pt idx="1584">
                        <c:v>2.9000000000000057</c:v>
                      </c:pt>
                      <c:pt idx="1585">
                        <c:v>3.6000000000000014</c:v>
                      </c:pt>
                      <c:pt idx="1586">
                        <c:v>3.6999999999999957</c:v>
                      </c:pt>
                      <c:pt idx="1587">
                        <c:v>6.2000000000000028</c:v>
                      </c:pt>
                      <c:pt idx="1588">
                        <c:v>2.6999999999999957</c:v>
                      </c:pt>
                      <c:pt idx="1589">
                        <c:v>3.1999999999999957</c:v>
                      </c:pt>
                      <c:pt idx="1590">
                        <c:v>1.8999999999999986</c:v>
                      </c:pt>
                      <c:pt idx="1591">
                        <c:v>5.1000000000000014</c:v>
                      </c:pt>
                      <c:pt idx="1592">
                        <c:v>3.3999999999999986</c:v>
                      </c:pt>
                      <c:pt idx="1593">
                        <c:v>3.5000000000000036</c:v>
                      </c:pt>
                      <c:pt idx="1594">
                        <c:v>2.5</c:v>
                      </c:pt>
                      <c:pt idx="1595">
                        <c:v>2.0999999999999979</c:v>
                      </c:pt>
                      <c:pt idx="1596">
                        <c:v>2.8999999999999986</c:v>
                      </c:pt>
                      <c:pt idx="1597">
                        <c:v>0.90000000000000213</c:v>
                      </c:pt>
                      <c:pt idx="1598">
                        <c:v>2.6000000000000014</c:v>
                      </c:pt>
                      <c:pt idx="1599">
                        <c:v>1.7999999999999972</c:v>
                      </c:pt>
                      <c:pt idx="1600">
                        <c:v>1.2000000000000028</c:v>
                      </c:pt>
                      <c:pt idx="1601">
                        <c:v>1</c:v>
                      </c:pt>
                      <c:pt idx="1602">
                        <c:v>1.6000000000000014</c:v>
                      </c:pt>
                      <c:pt idx="1603">
                        <c:v>1.1999999999999993</c:v>
                      </c:pt>
                      <c:pt idx="1604">
                        <c:v>0.30000000000000071</c:v>
                      </c:pt>
                      <c:pt idx="1605">
                        <c:v>1.5</c:v>
                      </c:pt>
                      <c:pt idx="1606">
                        <c:v>0.69999999999999929</c:v>
                      </c:pt>
                      <c:pt idx="1607">
                        <c:v>0.39999999999999858</c:v>
                      </c:pt>
                      <c:pt idx="1608">
                        <c:v>0.20000000000000284</c:v>
                      </c:pt>
                      <c:pt idx="1609">
                        <c:v>1.1000000000000014</c:v>
                      </c:pt>
                      <c:pt idx="1610">
                        <c:v>0.5</c:v>
                      </c:pt>
                      <c:pt idx="1611">
                        <c:v>1.0999999999999979</c:v>
                      </c:pt>
                      <c:pt idx="1612">
                        <c:v>-0.10000000000000142</c:v>
                      </c:pt>
                      <c:pt idx="1613">
                        <c:v>0</c:v>
                      </c:pt>
                      <c:pt idx="1614">
                        <c:v>-1.1000000000000014</c:v>
                      </c:pt>
                      <c:pt idx="1615">
                        <c:v>-0.5</c:v>
                      </c:pt>
                      <c:pt idx="1616">
                        <c:v>-1</c:v>
                      </c:pt>
                      <c:pt idx="1617">
                        <c:v>-0.80000000000000071</c:v>
                      </c:pt>
                      <c:pt idx="1618">
                        <c:v>-1</c:v>
                      </c:pt>
                      <c:pt idx="1619">
                        <c:v>1</c:v>
                      </c:pt>
                      <c:pt idx="1620">
                        <c:v>2.3000000000000007</c:v>
                      </c:pt>
                      <c:pt idx="1621">
                        <c:v>-0.5</c:v>
                      </c:pt>
                      <c:pt idx="1622">
                        <c:v>2.3000000000000007</c:v>
                      </c:pt>
                      <c:pt idx="1623">
                        <c:v>0.10000000000000142</c:v>
                      </c:pt>
                      <c:pt idx="1624">
                        <c:v>1.0999999999999979</c:v>
                      </c:pt>
                      <c:pt idx="1625">
                        <c:v>1.6000000000000014</c:v>
                      </c:pt>
                      <c:pt idx="1626">
                        <c:v>1.1000000000000014</c:v>
                      </c:pt>
                      <c:pt idx="1627">
                        <c:v>0.19999999999999929</c:v>
                      </c:pt>
                      <c:pt idx="1628">
                        <c:v>0.20000000000000284</c:v>
                      </c:pt>
                      <c:pt idx="1629">
                        <c:v>-1.8000000000000007</c:v>
                      </c:pt>
                      <c:pt idx="1630">
                        <c:v>-0.69999999999999929</c:v>
                      </c:pt>
                      <c:pt idx="1631">
                        <c:v>0.40000000000000213</c:v>
                      </c:pt>
                      <c:pt idx="1632">
                        <c:v>9.9999999999999645E-2</c:v>
                      </c:pt>
                      <c:pt idx="1633">
                        <c:v>0.59999999999999964</c:v>
                      </c:pt>
                      <c:pt idx="1634">
                        <c:v>-0.19999999999999929</c:v>
                      </c:pt>
                      <c:pt idx="1635">
                        <c:v>1.1999999999999993</c:v>
                      </c:pt>
                      <c:pt idx="1636">
                        <c:v>0.69999999999999929</c:v>
                      </c:pt>
                      <c:pt idx="1637">
                        <c:v>1.0999999999999996</c:v>
                      </c:pt>
                      <c:pt idx="1638">
                        <c:v>0.90000000000000036</c:v>
                      </c:pt>
                      <c:pt idx="1639">
                        <c:v>-0.19999999999999929</c:v>
                      </c:pt>
                      <c:pt idx="1640">
                        <c:v>0.80000000000000071</c:v>
                      </c:pt>
                      <c:pt idx="1641">
                        <c:v>9.9999999999999645E-2</c:v>
                      </c:pt>
                      <c:pt idx="1642">
                        <c:v>0.29999999999999893</c:v>
                      </c:pt>
                      <c:pt idx="1643">
                        <c:v>-0.10000000000000142</c:v>
                      </c:pt>
                      <c:pt idx="1644">
                        <c:v>0.59999999999999964</c:v>
                      </c:pt>
                      <c:pt idx="1645">
                        <c:v>1.2999999999999989</c:v>
                      </c:pt>
                      <c:pt idx="1646">
                        <c:v>0.5</c:v>
                      </c:pt>
                      <c:pt idx="1647">
                        <c:v>0.90000000000000036</c:v>
                      </c:pt>
                      <c:pt idx="1648">
                        <c:v>-0.79999999999999893</c:v>
                      </c:pt>
                      <c:pt idx="1649">
                        <c:v>0</c:v>
                      </c:pt>
                      <c:pt idx="1650">
                        <c:v>-0.59999999999999964</c:v>
                      </c:pt>
                      <c:pt idx="1651">
                        <c:v>2.4000000000000004</c:v>
                      </c:pt>
                      <c:pt idx="1652">
                        <c:v>0.30000000000000071</c:v>
                      </c:pt>
                      <c:pt idx="1653">
                        <c:v>0.40000000000000036</c:v>
                      </c:pt>
                      <c:pt idx="1654">
                        <c:v>2.3000000000000007</c:v>
                      </c:pt>
                      <c:pt idx="1655">
                        <c:v>0.5</c:v>
                      </c:pt>
                      <c:pt idx="1656">
                        <c:v>9.9999999999999645E-2</c:v>
                      </c:pt>
                      <c:pt idx="1657">
                        <c:v>9.9999999999999645E-2</c:v>
                      </c:pt>
                      <c:pt idx="1658">
                        <c:v>-1.1000000000000014</c:v>
                      </c:pt>
                      <c:pt idx="1659">
                        <c:v>1.1999999999999993</c:v>
                      </c:pt>
                      <c:pt idx="1660">
                        <c:v>-0.5</c:v>
                      </c:pt>
                      <c:pt idx="1661">
                        <c:v>-0.70000000000000107</c:v>
                      </c:pt>
                      <c:pt idx="1662">
                        <c:v>-0.5</c:v>
                      </c:pt>
                      <c:pt idx="1663">
                        <c:v>-0.5</c:v>
                      </c:pt>
                      <c:pt idx="1664">
                        <c:v>1.5999999999999996</c:v>
                      </c:pt>
                      <c:pt idx="1665">
                        <c:v>0.20000000000000107</c:v>
                      </c:pt>
                      <c:pt idx="1666">
                        <c:v>1.0999999999999996</c:v>
                      </c:pt>
                      <c:pt idx="1667">
                        <c:v>1.0999999999999996</c:v>
                      </c:pt>
                      <c:pt idx="1668">
                        <c:v>1</c:v>
                      </c:pt>
                      <c:pt idx="1669">
                        <c:v>0.19999999999999929</c:v>
                      </c:pt>
                      <c:pt idx="1670">
                        <c:v>1.4000000000000004</c:v>
                      </c:pt>
                      <c:pt idx="1671">
                        <c:v>1.4000000000000004</c:v>
                      </c:pt>
                      <c:pt idx="1672">
                        <c:v>0.60000000000000142</c:v>
                      </c:pt>
                      <c:pt idx="1673">
                        <c:v>1.3999999999999986</c:v>
                      </c:pt>
                      <c:pt idx="1674">
                        <c:v>-0.80000000000000071</c:v>
                      </c:pt>
                      <c:pt idx="1675">
                        <c:v>1</c:v>
                      </c:pt>
                      <c:pt idx="1676">
                        <c:v>-1.7000000000000011</c:v>
                      </c:pt>
                      <c:pt idx="1677">
                        <c:v>-9.9999999999999645E-2</c:v>
                      </c:pt>
                      <c:pt idx="1678">
                        <c:v>-1.2000000000000011</c:v>
                      </c:pt>
                      <c:pt idx="1679">
                        <c:v>1.7999999999999989</c:v>
                      </c:pt>
                      <c:pt idx="1680">
                        <c:v>0.59999999999999964</c:v>
                      </c:pt>
                      <c:pt idx="1681">
                        <c:v>1.0999999999999996</c:v>
                      </c:pt>
                      <c:pt idx="1682">
                        <c:v>0.50000000000000178</c:v>
                      </c:pt>
                      <c:pt idx="1683">
                        <c:v>0.5</c:v>
                      </c:pt>
                      <c:pt idx="1684">
                        <c:v>1.1000000000000014</c:v>
                      </c:pt>
                      <c:pt idx="1685">
                        <c:v>-0.90000000000000036</c:v>
                      </c:pt>
                      <c:pt idx="1686">
                        <c:v>-1.3000000000000007</c:v>
                      </c:pt>
                      <c:pt idx="1687">
                        <c:v>-1.2000000000000011</c:v>
                      </c:pt>
                      <c:pt idx="1688">
                        <c:v>-1.5999999999999996</c:v>
                      </c:pt>
                      <c:pt idx="1689">
                        <c:v>0.90000000000000036</c:v>
                      </c:pt>
                      <c:pt idx="1690">
                        <c:v>-9.9999999999999645E-2</c:v>
                      </c:pt>
                      <c:pt idx="1691">
                        <c:v>-1</c:v>
                      </c:pt>
                      <c:pt idx="1692">
                        <c:v>9.9999999999997868E-2</c:v>
                      </c:pt>
                      <c:pt idx="1693">
                        <c:v>-0.40000000000000036</c:v>
                      </c:pt>
                      <c:pt idx="1694">
                        <c:v>1.2000000000000011</c:v>
                      </c:pt>
                      <c:pt idx="1695">
                        <c:v>-0.5</c:v>
                      </c:pt>
                      <c:pt idx="1696">
                        <c:v>-0.40000000000000213</c:v>
                      </c:pt>
                      <c:pt idx="1697">
                        <c:v>9.9999999999999645E-2</c:v>
                      </c:pt>
                      <c:pt idx="1698">
                        <c:v>-0.20000000000000107</c:v>
                      </c:pt>
                      <c:pt idx="1699">
                        <c:v>-1.6999999999999993</c:v>
                      </c:pt>
                      <c:pt idx="1700">
                        <c:v>-0.60000000000000142</c:v>
                      </c:pt>
                      <c:pt idx="1701">
                        <c:v>0.30000000000000071</c:v>
                      </c:pt>
                      <c:pt idx="1702">
                        <c:v>1.4000000000000021</c:v>
                      </c:pt>
                      <c:pt idx="1703">
                        <c:v>0.90000000000000036</c:v>
                      </c:pt>
                      <c:pt idx="1704">
                        <c:v>1</c:v>
                      </c:pt>
                      <c:pt idx="1705">
                        <c:v>0.39999999999999858</c:v>
                      </c:pt>
                      <c:pt idx="1706">
                        <c:v>-0.30000000000000071</c:v>
                      </c:pt>
                      <c:pt idx="1707">
                        <c:v>-0.39999999999999858</c:v>
                      </c:pt>
                      <c:pt idx="1708">
                        <c:v>-0.50000000000000178</c:v>
                      </c:pt>
                      <c:pt idx="1709">
                        <c:v>0.69999999999999929</c:v>
                      </c:pt>
                      <c:pt idx="1710">
                        <c:v>0.30000000000000071</c:v>
                      </c:pt>
                      <c:pt idx="1711">
                        <c:v>2.3000000000000007</c:v>
                      </c:pt>
                      <c:pt idx="1712">
                        <c:v>-0.29999999999999893</c:v>
                      </c:pt>
                      <c:pt idx="1713">
                        <c:v>0.39999999999999858</c:v>
                      </c:pt>
                      <c:pt idx="1714">
                        <c:v>1.0999999999999996</c:v>
                      </c:pt>
                      <c:pt idx="1715">
                        <c:v>2.5000000000000018</c:v>
                      </c:pt>
                      <c:pt idx="1716">
                        <c:v>1.6999999999999993</c:v>
                      </c:pt>
                      <c:pt idx="1717">
                        <c:v>1.4000000000000004</c:v>
                      </c:pt>
                      <c:pt idx="1718">
                        <c:v>0.59999999999999964</c:v>
                      </c:pt>
                      <c:pt idx="1719">
                        <c:v>-0.19999999999999929</c:v>
                      </c:pt>
                      <c:pt idx="1720">
                        <c:v>1.3000000000000007</c:v>
                      </c:pt>
                      <c:pt idx="1721">
                        <c:v>0</c:v>
                      </c:pt>
                      <c:pt idx="1722">
                        <c:v>-0.70000000000000107</c:v>
                      </c:pt>
                      <c:pt idx="1723">
                        <c:v>-0.59999999999999964</c:v>
                      </c:pt>
                      <c:pt idx="1724">
                        <c:v>1.5999999999999996</c:v>
                      </c:pt>
                      <c:pt idx="1725">
                        <c:v>1</c:v>
                      </c:pt>
                      <c:pt idx="1726">
                        <c:v>0.29999999999999893</c:v>
                      </c:pt>
                      <c:pt idx="1727">
                        <c:v>1.1999999999999993</c:v>
                      </c:pt>
                      <c:pt idx="1728">
                        <c:v>1.1000000000000014</c:v>
                      </c:pt>
                      <c:pt idx="1729">
                        <c:v>2</c:v>
                      </c:pt>
                      <c:pt idx="1730">
                        <c:v>3</c:v>
                      </c:pt>
                      <c:pt idx="1731">
                        <c:v>1.9000000000000004</c:v>
                      </c:pt>
                      <c:pt idx="1732">
                        <c:v>1.4000000000000004</c:v>
                      </c:pt>
                      <c:pt idx="1733">
                        <c:v>2.8000000000000007</c:v>
                      </c:pt>
                      <c:pt idx="1734">
                        <c:v>2</c:v>
                      </c:pt>
                      <c:pt idx="1735">
                        <c:v>2.1999999999999993</c:v>
                      </c:pt>
                      <c:pt idx="1736">
                        <c:v>4</c:v>
                      </c:pt>
                      <c:pt idx="1737">
                        <c:v>1.4000000000000004</c:v>
                      </c:pt>
                      <c:pt idx="1738">
                        <c:v>3.5999999999999979</c:v>
                      </c:pt>
                      <c:pt idx="1739">
                        <c:v>4.4000000000000004</c:v>
                      </c:pt>
                      <c:pt idx="1740">
                        <c:v>4.1999999999999993</c:v>
                      </c:pt>
                      <c:pt idx="1741">
                        <c:v>6</c:v>
                      </c:pt>
                      <c:pt idx="1742">
                        <c:v>4.5</c:v>
                      </c:pt>
                      <c:pt idx="1743">
                        <c:v>6.1</c:v>
                      </c:pt>
                      <c:pt idx="1744">
                        <c:v>6.5000000000000018</c:v>
                      </c:pt>
                      <c:pt idx="1745">
                        <c:v>6.1000000000000014</c:v>
                      </c:pt>
                      <c:pt idx="1746">
                        <c:v>6.6000000000000014</c:v>
                      </c:pt>
                      <c:pt idx="1747">
                        <c:v>5.2000000000000011</c:v>
                      </c:pt>
                      <c:pt idx="1748">
                        <c:v>7.0999999999999979</c:v>
                      </c:pt>
                      <c:pt idx="1749">
                        <c:v>5.1999999999999993</c:v>
                      </c:pt>
                      <c:pt idx="1750">
                        <c:v>8.3000000000000007</c:v>
                      </c:pt>
                      <c:pt idx="1751">
                        <c:v>7.3999999999999986</c:v>
                      </c:pt>
                      <c:pt idx="1752">
                        <c:v>8.3000000000000007</c:v>
                      </c:pt>
                      <c:pt idx="1753">
                        <c:v>7.5</c:v>
                      </c:pt>
                      <c:pt idx="1754">
                        <c:v>9.7999999999999989</c:v>
                      </c:pt>
                      <c:pt idx="1755">
                        <c:v>7.5</c:v>
                      </c:pt>
                      <c:pt idx="1756">
                        <c:v>8.1000000000000014</c:v>
                      </c:pt>
                      <c:pt idx="1757">
                        <c:v>8.2000000000000028</c:v>
                      </c:pt>
                      <c:pt idx="1758">
                        <c:v>8.0999999999999979</c:v>
                      </c:pt>
                      <c:pt idx="1759">
                        <c:v>9.3000000000000007</c:v>
                      </c:pt>
                      <c:pt idx="1760">
                        <c:v>10.199999999999999</c:v>
                      </c:pt>
                      <c:pt idx="1761">
                        <c:v>9.1999999999999993</c:v>
                      </c:pt>
                      <c:pt idx="1762">
                        <c:v>8.8999999999999986</c:v>
                      </c:pt>
                      <c:pt idx="1763">
                        <c:v>9</c:v>
                      </c:pt>
                      <c:pt idx="1764">
                        <c:v>9.3000000000000007</c:v>
                      </c:pt>
                      <c:pt idx="1765">
                        <c:v>8.6000000000000014</c:v>
                      </c:pt>
                      <c:pt idx="1766">
                        <c:v>8.4000000000000021</c:v>
                      </c:pt>
                      <c:pt idx="1767">
                        <c:v>10.200000000000003</c:v>
                      </c:pt>
                      <c:pt idx="1768">
                        <c:v>6.6999999999999993</c:v>
                      </c:pt>
                      <c:pt idx="1769">
                        <c:v>7.5999999999999979</c:v>
                      </c:pt>
                      <c:pt idx="1770">
                        <c:v>6.4000000000000021</c:v>
                      </c:pt>
                      <c:pt idx="1771">
                        <c:v>7.1000000000000014</c:v>
                      </c:pt>
                      <c:pt idx="1772">
                        <c:v>6.8000000000000007</c:v>
                      </c:pt>
                      <c:pt idx="1773">
                        <c:v>5.8999999999999986</c:v>
                      </c:pt>
                      <c:pt idx="1774">
                        <c:v>5.6000000000000014</c:v>
                      </c:pt>
                      <c:pt idx="1775">
                        <c:v>5.3999999999999986</c:v>
                      </c:pt>
                      <c:pt idx="1776">
                        <c:v>5</c:v>
                      </c:pt>
                      <c:pt idx="1777">
                        <c:v>5</c:v>
                      </c:pt>
                      <c:pt idx="1778">
                        <c:v>4.2000000000000028</c:v>
                      </c:pt>
                      <c:pt idx="1779">
                        <c:v>4.4000000000000021</c:v>
                      </c:pt>
                      <c:pt idx="1780">
                        <c:v>1.8000000000000007</c:v>
                      </c:pt>
                      <c:pt idx="1781">
                        <c:v>3.9000000000000021</c:v>
                      </c:pt>
                      <c:pt idx="1782">
                        <c:v>1.8999999999999986</c:v>
                      </c:pt>
                      <c:pt idx="1783">
                        <c:v>2.7000000000000028</c:v>
                      </c:pt>
                      <c:pt idx="1784">
                        <c:v>3.5999999999999979</c:v>
                      </c:pt>
                      <c:pt idx="1785">
                        <c:v>1</c:v>
                      </c:pt>
                      <c:pt idx="1786">
                        <c:v>2.1000000000000014</c:v>
                      </c:pt>
                      <c:pt idx="1787">
                        <c:v>2.9000000000000021</c:v>
                      </c:pt>
                      <c:pt idx="1788">
                        <c:v>1.3999999999999986</c:v>
                      </c:pt>
                      <c:pt idx="1789">
                        <c:v>0.89999999999999858</c:v>
                      </c:pt>
                      <c:pt idx="1790">
                        <c:v>0.59999999999999787</c:v>
                      </c:pt>
                      <c:pt idx="1791">
                        <c:v>1.3000000000000007</c:v>
                      </c:pt>
                      <c:pt idx="1792">
                        <c:v>0.19999999999999929</c:v>
                      </c:pt>
                      <c:pt idx="1793">
                        <c:v>0.90000000000000213</c:v>
                      </c:pt>
                      <c:pt idx="1794">
                        <c:v>1</c:v>
                      </c:pt>
                      <c:pt idx="1795">
                        <c:v>-1.6000000000000014</c:v>
                      </c:pt>
                      <c:pt idx="1796">
                        <c:v>-9.9999999999997868E-2</c:v>
                      </c:pt>
                      <c:pt idx="1797">
                        <c:v>0</c:v>
                      </c:pt>
                      <c:pt idx="1798">
                        <c:v>0.10000000000000142</c:v>
                      </c:pt>
                      <c:pt idx="1799">
                        <c:v>-1</c:v>
                      </c:pt>
                      <c:pt idx="1800">
                        <c:v>0.59999999999999787</c:v>
                      </c:pt>
                      <c:pt idx="1801">
                        <c:v>0.60000000000000142</c:v>
                      </c:pt>
                      <c:pt idx="1802">
                        <c:v>-0.80000000000000071</c:v>
                      </c:pt>
                      <c:pt idx="1803">
                        <c:v>1.6000000000000014</c:v>
                      </c:pt>
                      <c:pt idx="1804">
                        <c:v>-0.90000000000000213</c:v>
                      </c:pt>
                      <c:pt idx="1805">
                        <c:v>-1.2000000000000028</c:v>
                      </c:pt>
                      <c:pt idx="1806">
                        <c:v>-3</c:v>
                      </c:pt>
                      <c:pt idx="1807">
                        <c:v>-0.89999999999999858</c:v>
                      </c:pt>
                      <c:pt idx="1808">
                        <c:v>-0.80000000000000071</c:v>
                      </c:pt>
                      <c:pt idx="1809">
                        <c:v>-1.3000000000000007</c:v>
                      </c:pt>
                      <c:pt idx="1810">
                        <c:v>-1.1999999999999993</c:v>
                      </c:pt>
                      <c:pt idx="1811">
                        <c:v>-0.70000000000000284</c:v>
                      </c:pt>
                      <c:pt idx="1812">
                        <c:v>-2.6000000000000014</c:v>
                      </c:pt>
                      <c:pt idx="1813">
                        <c:v>-2.5</c:v>
                      </c:pt>
                      <c:pt idx="1814">
                        <c:v>-2.1000000000000014</c:v>
                      </c:pt>
                      <c:pt idx="1815">
                        <c:v>-2</c:v>
                      </c:pt>
                      <c:pt idx="1816">
                        <c:v>-2.8999999999999986</c:v>
                      </c:pt>
                      <c:pt idx="1817">
                        <c:v>-1.8000000000000007</c:v>
                      </c:pt>
                      <c:pt idx="1818">
                        <c:v>-0.60000000000000142</c:v>
                      </c:pt>
                      <c:pt idx="1819">
                        <c:v>-2.1000000000000014</c:v>
                      </c:pt>
                      <c:pt idx="1820">
                        <c:v>-2.9999999999999964</c:v>
                      </c:pt>
                      <c:pt idx="1821">
                        <c:v>-3.3000000000000007</c:v>
                      </c:pt>
                      <c:pt idx="1822">
                        <c:v>-2.8999999999999986</c:v>
                      </c:pt>
                      <c:pt idx="1823">
                        <c:v>-2</c:v>
                      </c:pt>
                      <c:pt idx="1824">
                        <c:v>-4.1999999999999957</c:v>
                      </c:pt>
                      <c:pt idx="1825">
                        <c:v>-0.29999999999999716</c:v>
                      </c:pt>
                      <c:pt idx="1826">
                        <c:v>-2.6999999999999993</c:v>
                      </c:pt>
                      <c:pt idx="1827">
                        <c:v>-9.9999999999994316E-2</c:v>
                      </c:pt>
                      <c:pt idx="1828">
                        <c:v>-1.6000000000000014</c:v>
                      </c:pt>
                      <c:pt idx="1829">
                        <c:v>-1.8999999999999986</c:v>
                      </c:pt>
                      <c:pt idx="1830">
                        <c:v>-0.89999999999999858</c:v>
                      </c:pt>
                      <c:pt idx="1831">
                        <c:v>-0.60000000000000142</c:v>
                      </c:pt>
                      <c:pt idx="1832">
                        <c:v>-1</c:v>
                      </c:pt>
                      <c:pt idx="1833">
                        <c:v>-0.39999999999999858</c:v>
                      </c:pt>
                      <c:pt idx="1834">
                        <c:v>-0.20000000000000284</c:v>
                      </c:pt>
                    </c:numCache>
                  </c:numRef>
                </c:xVal>
                <c:yVal>
                  <c:numRef>
                    <c:extLst xmlns:c15="http://schemas.microsoft.com/office/drawing/2012/chart">
                      <c:ext xmlns:c15="http://schemas.microsoft.com/office/drawing/2012/chart" uri="{02D57815-91ED-43cb-92C2-25804820EDAC}">
                        <c15:formulaRef>
                          <c15:sqref>'62G_15'!$A$2:$A$1842</c15:sqref>
                        </c15:formulaRef>
                      </c:ext>
                    </c:extLst>
                    <c:numCache>
                      <c:formatCode>General</c:formatCode>
                      <c:ptCount val="1841"/>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numCache>
                  </c:numRef>
                </c:yVal>
                <c:smooth val="1"/>
                <c:extLst xmlns:c15="http://schemas.microsoft.com/office/drawing/2012/chart">
                  <c:ext xmlns:c16="http://schemas.microsoft.com/office/drawing/2014/chart" uri="{C3380CC4-5D6E-409C-BE32-E72D297353CC}">
                    <c16:uniqueId val="{0000000B-EF4A-46B0-88CD-CE450821BA0C}"/>
                  </c:ext>
                </c:extLst>
              </c15:ser>
            </c15:filteredScatterSeries>
            <c15:filteredScatterSeries>
              <c15:ser>
                <c:idx val="4"/>
                <c:order val="12"/>
                <c:tx>
                  <c:strRef>
                    <c:extLst xmlns:c15="http://schemas.microsoft.com/office/drawing/2012/chart">
                      <c:ext xmlns:c15="http://schemas.microsoft.com/office/drawing/2012/chart" uri="{02D57815-91ED-43cb-92C2-25804820EDAC}">
                        <c15:formulaRef>
                          <c15:sqref>'62G_15'!$K$1</c15:sqref>
                        </c15:formulaRef>
                      </c:ext>
                    </c:extLst>
                    <c:strCache>
                      <c:ptCount val="1"/>
                      <c:pt idx="0">
                        <c:v>2017-2018</c:v>
                      </c:pt>
                    </c:strCache>
                  </c:strRef>
                </c:tx>
                <c:spPr>
                  <a:ln w="9525"/>
                </c:spPr>
                <c:marker>
                  <c:symbol val="none"/>
                </c:marker>
                <c:xVal>
                  <c:numRef>
                    <c:extLst xmlns:c15="http://schemas.microsoft.com/office/drawing/2012/chart">
                      <c:ext xmlns:c15="http://schemas.microsoft.com/office/drawing/2012/chart" uri="{02D57815-91ED-43cb-92C2-25804820EDAC}">
                        <c15:formulaRef>
                          <c15:sqref>'62G_15'!$K$5:$K$1837</c15:sqref>
                        </c15:formulaRef>
                      </c:ext>
                    </c:extLst>
                    <c:numCache>
                      <c:formatCode>General</c:formatCode>
                      <c:ptCount val="1833"/>
                      <c:pt idx="0">
                        <c:v>0.90000000000000213</c:v>
                      </c:pt>
                      <c:pt idx="1">
                        <c:v>0.59999999999999787</c:v>
                      </c:pt>
                      <c:pt idx="2">
                        <c:v>0.5</c:v>
                      </c:pt>
                      <c:pt idx="3">
                        <c:v>0.60000000000000142</c:v>
                      </c:pt>
                      <c:pt idx="4">
                        <c:v>0.69999999999999929</c:v>
                      </c:pt>
                      <c:pt idx="5">
                        <c:v>0.79999999999999893</c:v>
                      </c:pt>
                      <c:pt idx="6">
                        <c:v>1.2999999999999989</c:v>
                      </c:pt>
                      <c:pt idx="7">
                        <c:v>1.5</c:v>
                      </c:pt>
                      <c:pt idx="8">
                        <c:v>1.4000000000000004</c:v>
                      </c:pt>
                      <c:pt idx="9">
                        <c:v>1</c:v>
                      </c:pt>
                      <c:pt idx="10">
                        <c:v>0.80000000000000071</c:v>
                      </c:pt>
                      <c:pt idx="11">
                        <c:v>0.70000000000000107</c:v>
                      </c:pt>
                      <c:pt idx="12">
                        <c:v>1.4000000000000004</c:v>
                      </c:pt>
                      <c:pt idx="13">
                        <c:v>0.80000000000000071</c:v>
                      </c:pt>
                      <c:pt idx="14">
                        <c:v>0.5</c:v>
                      </c:pt>
                      <c:pt idx="15">
                        <c:v>0.79999999999999893</c:v>
                      </c:pt>
                      <c:pt idx="16">
                        <c:v>0.5</c:v>
                      </c:pt>
                      <c:pt idx="17">
                        <c:v>0.30000000000000071</c:v>
                      </c:pt>
                      <c:pt idx="18">
                        <c:v>9.9999999999999645E-2</c:v>
                      </c:pt>
                      <c:pt idx="19">
                        <c:v>0.60000000000000142</c:v>
                      </c:pt>
                      <c:pt idx="20">
                        <c:v>-0.90000000000000036</c:v>
                      </c:pt>
                      <c:pt idx="21">
                        <c:v>0.40000000000000036</c:v>
                      </c:pt>
                      <c:pt idx="22">
                        <c:v>-0.30000000000000071</c:v>
                      </c:pt>
                      <c:pt idx="23">
                        <c:v>-0.10000000000000142</c:v>
                      </c:pt>
                      <c:pt idx="24">
                        <c:v>1</c:v>
                      </c:pt>
                      <c:pt idx="25">
                        <c:v>0.19999999999999929</c:v>
                      </c:pt>
                      <c:pt idx="26">
                        <c:v>0.30000000000000071</c:v>
                      </c:pt>
                      <c:pt idx="27">
                        <c:v>-1.3000000000000007</c:v>
                      </c:pt>
                      <c:pt idx="28">
                        <c:v>-0.70000000000000107</c:v>
                      </c:pt>
                      <c:pt idx="29">
                        <c:v>0.5</c:v>
                      </c:pt>
                      <c:pt idx="30">
                        <c:v>0.80000000000000071</c:v>
                      </c:pt>
                      <c:pt idx="31">
                        <c:v>0.40000000000000036</c:v>
                      </c:pt>
                      <c:pt idx="32">
                        <c:v>-0.59999999999999964</c:v>
                      </c:pt>
                      <c:pt idx="33">
                        <c:v>0</c:v>
                      </c:pt>
                      <c:pt idx="34">
                        <c:v>0.69999999999999929</c:v>
                      </c:pt>
                      <c:pt idx="35">
                        <c:v>1.2000000000000011</c:v>
                      </c:pt>
                      <c:pt idx="36">
                        <c:v>0.90000000000000036</c:v>
                      </c:pt>
                      <c:pt idx="37">
                        <c:v>-0.19999999999999929</c:v>
                      </c:pt>
                      <c:pt idx="38">
                        <c:v>9.9999999999999645E-2</c:v>
                      </c:pt>
                      <c:pt idx="39">
                        <c:v>0</c:v>
                      </c:pt>
                      <c:pt idx="40">
                        <c:v>0.40000000000000036</c:v>
                      </c:pt>
                      <c:pt idx="41">
                        <c:v>-1.5999999999999996</c:v>
                      </c:pt>
                      <c:pt idx="42">
                        <c:v>-0.5</c:v>
                      </c:pt>
                      <c:pt idx="43">
                        <c:v>-9.9999999999999645E-2</c:v>
                      </c:pt>
                      <c:pt idx="44">
                        <c:v>-0.90000000000000036</c:v>
                      </c:pt>
                      <c:pt idx="45">
                        <c:v>-0.39999999999999947</c:v>
                      </c:pt>
                      <c:pt idx="46">
                        <c:v>0</c:v>
                      </c:pt>
                      <c:pt idx="47">
                        <c:v>9.9999999999999645E-2</c:v>
                      </c:pt>
                      <c:pt idx="48">
                        <c:v>-2</c:v>
                      </c:pt>
                      <c:pt idx="49">
                        <c:v>-1.7999999999999998</c:v>
                      </c:pt>
                      <c:pt idx="50">
                        <c:v>-0.10000000000000053</c:v>
                      </c:pt>
                      <c:pt idx="51">
                        <c:v>0.59999999999999964</c:v>
                      </c:pt>
                      <c:pt idx="52">
                        <c:v>-1.4000000000000004</c:v>
                      </c:pt>
                      <c:pt idx="53">
                        <c:v>-0.5</c:v>
                      </c:pt>
                      <c:pt idx="54">
                        <c:v>-1.0999999999999996</c:v>
                      </c:pt>
                      <c:pt idx="55">
                        <c:v>-0.70000000000000018</c:v>
                      </c:pt>
                      <c:pt idx="56">
                        <c:v>-1.2000000000000002</c:v>
                      </c:pt>
                      <c:pt idx="57">
                        <c:v>-0.89999999999999947</c:v>
                      </c:pt>
                      <c:pt idx="58">
                        <c:v>0.30000000000000071</c:v>
                      </c:pt>
                      <c:pt idx="59">
                        <c:v>-1.2999999999999989</c:v>
                      </c:pt>
                      <c:pt idx="60">
                        <c:v>-0.89999999999999947</c:v>
                      </c:pt>
                      <c:pt idx="61">
                        <c:v>-1.7000000000000011</c:v>
                      </c:pt>
                      <c:pt idx="62">
                        <c:v>-1.9999999999999991</c:v>
                      </c:pt>
                      <c:pt idx="63">
                        <c:v>-2</c:v>
                      </c:pt>
                      <c:pt idx="64">
                        <c:v>-3</c:v>
                      </c:pt>
                      <c:pt idx="65">
                        <c:v>-1.0999999999999996</c:v>
                      </c:pt>
                      <c:pt idx="66">
                        <c:v>-1.9000000000000004</c:v>
                      </c:pt>
                      <c:pt idx="67">
                        <c:v>-3.5</c:v>
                      </c:pt>
                      <c:pt idx="68">
                        <c:v>-2.9000000000000004</c:v>
                      </c:pt>
                      <c:pt idx="69">
                        <c:v>-1.7999999999999989</c:v>
                      </c:pt>
                      <c:pt idx="70">
                        <c:v>-1.9000000000000004</c:v>
                      </c:pt>
                      <c:pt idx="71">
                        <c:v>-2.8000000000000007</c:v>
                      </c:pt>
                      <c:pt idx="72">
                        <c:v>-1.1000000000000014</c:v>
                      </c:pt>
                      <c:pt idx="73">
                        <c:v>-4.1000000000000014</c:v>
                      </c:pt>
                      <c:pt idx="74">
                        <c:v>-2</c:v>
                      </c:pt>
                      <c:pt idx="75">
                        <c:v>-3.1000000000000014</c:v>
                      </c:pt>
                      <c:pt idx="76">
                        <c:v>-3.2000000000000011</c:v>
                      </c:pt>
                      <c:pt idx="77">
                        <c:v>-1.3000000000000007</c:v>
                      </c:pt>
                      <c:pt idx="78">
                        <c:v>-2.0999999999999996</c:v>
                      </c:pt>
                      <c:pt idx="79">
                        <c:v>-1.9000000000000004</c:v>
                      </c:pt>
                      <c:pt idx="80">
                        <c:v>-1.4000000000000004</c:v>
                      </c:pt>
                      <c:pt idx="81">
                        <c:v>-2.8000000000000007</c:v>
                      </c:pt>
                      <c:pt idx="82">
                        <c:v>-2.5</c:v>
                      </c:pt>
                      <c:pt idx="83">
                        <c:v>-3.9000000000000021</c:v>
                      </c:pt>
                      <c:pt idx="84">
                        <c:v>-1.5</c:v>
                      </c:pt>
                      <c:pt idx="85">
                        <c:v>-2</c:v>
                      </c:pt>
                      <c:pt idx="86">
                        <c:v>-1.6999999999999993</c:v>
                      </c:pt>
                      <c:pt idx="87">
                        <c:v>-2.6000000000000014</c:v>
                      </c:pt>
                      <c:pt idx="88">
                        <c:v>-1.0999999999999996</c:v>
                      </c:pt>
                      <c:pt idx="89">
                        <c:v>-1.0999999999999996</c:v>
                      </c:pt>
                      <c:pt idx="90">
                        <c:v>-1.5999999999999996</c:v>
                      </c:pt>
                      <c:pt idx="91">
                        <c:v>-3.6999999999999993</c:v>
                      </c:pt>
                      <c:pt idx="92">
                        <c:v>-2.5999999999999996</c:v>
                      </c:pt>
                      <c:pt idx="93">
                        <c:v>-1.4000000000000004</c:v>
                      </c:pt>
                      <c:pt idx="94">
                        <c:v>-0.90000000000000036</c:v>
                      </c:pt>
                      <c:pt idx="95">
                        <c:v>-0.5</c:v>
                      </c:pt>
                      <c:pt idx="96">
                        <c:v>-1.6999999999999993</c:v>
                      </c:pt>
                      <c:pt idx="97">
                        <c:v>-1.5</c:v>
                      </c:pt>
                      <c:pt idx="98">
                        <c:v>0.29999999999999893</c:v>
                      </c:pt>
                      <c:pt idx="99">
                        <c:v>-0.30000000000000071</c:v>
                      </c:pt>
                      <c:pt idx="100">
                        <c:v>0</c:v>
                      </c:pt>
                      <c:pt idx="101">
                        <c:v>-1.8000000000000007</c:v>
                      </c:pt>
                      <c:pt idx="102">
                        <c:v>0.20000000000000107</c:v>
                      </c:pt>
                      <c:pt idx="103">
                        <c:v>-0.5</c:v>
                      </c:pt>
                      <c:pt idx="104">
                        <c:v>-0.69999999999999929</c:v>
                      </c:pt>
                      <c:pt idx="105">
                        <c:v>-1.3999999999999986</c:v>
                      </c:pt>
                      <c:pt idx="106">
                        <c:v>2.5</c:v>
                      </c:pt>
                      <c:pt idx="107">
                        <c:v>0.10000000000000142</c:v>
                      </c:pt>
                      <c:pt idx="108">
                        <c:v>1.7999999999999989</c:v>
                      </c:pt>
                      <c:pt idx="109">
                        <c:v>0.29999999999999893</c:v>
                      </c:pt>
                      <c:pt idx="110">
                        <c:v>-0.5</c:v>
                      </c:pt>
                      <c:pt idx="111">
                        <c:v>0.40000000000000036</c:v>
                      </c:pt>
                      <c:pt idx="112">
                        <c:v>-0.30000000000000071</c:v>
                      </c:pt>
                      <c:pt idx="113">
                        <c:v>-0.69999999999999929</c:v>
                      </c:pt>
                      <c:pt idx="114">
                        <c:v>-0.90000000000000036</c:v>
                      </c:pt>
                      <c:pt idx="115">
                        <c:v>0.20000000000000107</c:v>
                      </c:pt>
                      <c:pt idx="116">
                        <c:v>0</c:v>
                      </c:pt>
                      <c:pt idx="117">
                        <c:v>0.30000000000000071</c:v>
                      </c:pt>
                      <c:pt idx="118">
                        <c:v>2</c:v>
                      </c:pt>
                      <c:pt idx="119">
                        <c:v>0.59999999999999964</c:v>
                      </c:pt>
                      <c:pt idx="120">
                        <c:v>0.30000000000000071</c:v>
                      </c:pt>
                      <c:pt idx="121">
                        <c:v>-9.9999999999999645E-2</c:v>
                      </c:pt>
                      <c:pt idx="122">
                        <c:v>0.69999999999999929</c:v>
                      </c:pt>
                      <c:pt idx="123">
                        <c:v>1.4000000000000004</c:v>
                      </c:pt>
                      <c:pt idx="124">
                        <c:v>0.90000000000000036</c:v>
                      </c:pt>
                      <c:pt idx="125">
                        <c:v>-0.90000000000000036</c:v>
                      </c:pt>
                      <c:pt idx="126">
                        <c:v>-0.19999999999999929</c:v>
                      </c:pt>
                      <c:pt idx="127">
                        <c:v>0.5</c:v>
                      </c:pt>
                      <c:pt idx="128">
                        <c:v>1.2999999999999989</c:v>
                      </c:pt>
                      <c:pt idx="129">
                        <c:v>0.30000000000000071</c:v>
                      </c:pt>
                      <c:pt idx="130">
                        <c:v>1.3999999999999986</c:v>
                      </c:pt>
                      <c:pt idx="131">
                        <c:v>1.6999999999999993</c:v>
                      </c:pt>
                      <c:pt idx="132">
                        <c:v>1.0999999999999996</c:v>
                      </c:pt>
                      <c:pt idx="133">
                        <c:v>0.29999999999999893</c:v>
                      </c:pt>
                      <c:pt idx="134">
                        <c:v>0.39999999999999858</c:v>
                      </c:pt>
                      <c:pt idx="135">
                        <c:v>-0.10000000000000142</c:v>
                      </c:pt>
                      <c:pt idx="136">
                        <c:v>0</c:v>
                      </c:pt>
                      <c:pt idx="137">
                        <c:v>1.0999999999999996</c:v>
                      </c:pt>
                      <c:pt idx="138">
                        <c:v>1.5999999999999996</c:v>
                      </c:pt>
                      <c:pt idx="139">
                        <c:v>-0.59999999999999964</c:v>
                      </c:pt>
                      <c:pt idx="140">
                        <c:v>0.90000000000000036</c:v>
                      </c:pt>
                      <c:pt idx="141">
                        <c:v>0.39999999999999858</c:v>
                      </c:pt>
                      <c:pt idx="142">
                        <c:v>0.80000000000000071</c:v>
                      </c:pt>
                      <c:pt idx="143">
                        <c:v>0.5</c:v>
                      </c:pt>
                      <c:pt idx="144">
                        <c:v>-0.30000000000000071</c:v>
                      </c:pt>
                      <c:pt idx="145">
                        <c:v>-0.5</c:v>
                      </c:pt>
                      <c:pt idx="146">
                        <c:v>1.4000000000000004</c:v>
                      </c:pt>
                      <c:pt idx="147">
                        <c:v>-0.20000000000000107</c:v>
                      </c:pt>
                      <c:pt idx="148">
                        <c:v>0</c:v>
                      </c:pt>
                      <c:pt idx="149">
                        <c:v>0.39999999999999858</c:v>
                      </c:pt>
                      <c:pt idx="150">
                        <c:v>0.69999999999999929</c:v>
                      </c:pt>
                      <c:pt idx="151">
                        <c:v>0.79999999999999893</c:v>
                      </c:pt>
                      <c:pt idx="152">
                        <c:v>0.80000000000000071</c:v>
                      </c:pt>
                      <c:pt idx="153">
                        <c:v>0.20000000000000107</c:v>
                      </c:pt>
                      <c:pt idx="154">
                        <c:v>0.20000000000000107</c:v>
                      </c:pt>
                      <c:pt idx="155">
                        <c:v>-0.69999999999999929</c:v>
                      </c:pt>
                      <c:pt idx="156">
                        <c:v>-1.1999999999999993</c:v>
                      </c:pt>
                      <c:pt idx="157">
                        <c:v>9.9999999999999645E-2</c:v>
                      </c:pt>
                      <c:pt idx="158">
                        <c:v>-0.60000000000000142</c:v>
                      </c:pt>
                      <c:pt idx="159">
                        <c:v>9.9999999999999645E-2</c:v>
                      </c:pt>
                      <c:pt idx="160">
                        <c:v>0</c:v>
                      </c:pt>
                      <c:pt idx="161">
                        <c:v>1.5000000000000009</c:v>
                      </c:pt>
                      <c:pt idx="162">
                        <c:v>1</c:v>
                      </c:pt>
                      <c:pt idx="163">
                        <c:v>-1.1999999999999993</c:v>
                      </c:pt>
                      <c:pt idx="164">
                        <c:v>-0.30000000000000071</c:v>
                      </c:pt>
                      <c:pt idx="165">
                        <c:v>-1.0999999999999996</c:v>
                      </c:pt>
                      <c:pt idx="166">
                        <c:v>-0.5</c:v>
                      </c:pt>
                      <c:pt idx="167">
                        <c:v>-1.5999999999999996</c:v>
                      </c:pt>
                      <c:pt idx="168">
                        <c:v>0.70000000000000107</c:v>
                      </c:pt>
                      <c:pt idx="169">
                        <c:v>-1.0999999999999996</c:v>
                      </c:pt>
                      <c:pt idx="170">
                        <c:v>0</c:v>
                      </c:pt>
                      <c:pt idx="171">
                        <c:v>-1.0999999999999996</c:v>
                      </c:pt>
                      <c:pt idx="172">
                        <c:v>-0.30000000000000071</c:v>
                      </c:pt>
                      <c:pt idx="173">
                        <c:v>0.10000000000000142</c:v>
                      </c:pt>
                      <c:pt idx="174">
                        <c:v>1.0999999999999996</c:v>
                      </c:pt>
                      <c:pt idx="175">
                        <c:v>-0.69999999999999929</c:v>
                      </c:pt>
                      <c:pt idx="176">
                        <c:v>1.5999999999999996</c:v>
                      </c:pt>
                      <c:pt idx="177">
                        <c:v>0.30000000000000071</c:v>
                      </c:pt>
                      <c:pt idx="178">
                        <c:v>0.39999999999999858</c:v>
                      </c:pt>
                      <c:pt idx="179">
                        <c:v>0.70000000000000107</c:v>
                      </c:pt>
                      <c:pt idx="180">
                        <c:v>-0.30000000000000071</c:v>
                      </c:pt>
                      <c:pt idx="181">
                        <c:v>-1.8000000000000007</c:v>
                      </c:pt>
                      <c:pt idx="182">
                        <c:v>-0.80000000000000071</c:v>
                      </c:pt>
                      <c:pt idx="183">
                        <c:v>0.5</c:v>
                      </c:pt>
                      <c:pt idx="184">
                        <c:v>0.20000000000000107</c:v>
                      </c:pt>
                      <c:pt idx="185">
                        <c:v>0.5</c:v>
                      </c:pt>
                      <c:pt idx="186">
                        <c:v>-0.79999999999999893</c:v>
                      </c:pt>
                      <c:pt idx="187">
                        <c:v>-9.9999999999999645E-2</c:v>
                      </c:pt>
                      <c:pt idx="188">
                        <c:v>-0.80000000000000071</c:v>
                      </c:pt>
                      <c:pt idx="189">
                        <c:v>-0.29999999999999893</c:v>
                      </c:pt>
                      <c:pt idx="190">
                        <c:v>-0.20000000000000107</c:v>
                      </c:pt>
                      <c:pt idx="191">
                        <c:v>-9.9999999999999645E-2</c:v>
                      </c:pt>
                      <c:pt idx="192">
                        <c:v>-0.30000000000000071</c:v>
                      </c:pt>
                      <c:pt idx="193">
                        <c:v>-1.1000000000000014</c:v>
                      </c:pt>
                      <c:pt idx="194">
                        <c:v>-0.19999999999999929</c:v>
                      </c:pt>
                      <c:pt idx="195">
                        <c:v>-2.0999999999999996</c:v>
                      </c:pt>
                      <c:pt idx="196">
                        <c:v>0</c:v>
                      </c:pt>
                      <c:pt idx="197">
                        <c:v>-1</c:v>
                      </c:pt>
                      <c:pt idx="198">
                        <c:v>-0.80000000000000071</c:v>
                      </c:pt>
                      <c:pt idx="199">
                        <c:v>1.0999999999999996</c:v>
                      </c:pt>
                      <c:pt idx="200">
                        <c:v>0.69999999999999929</c:v>
                      </c:pt>
                      <c:pt idx="201">
                        <c:v>-0.70000000000000107</c:v>
                      </c:pt>
                      <c:pt idx="202">
                        <c:v>-0.5</c:v>
                      </c:pt>
                      <c:pt idx="203">
                        <c:v>-1</c:v>
                      </c:pt>
                      <c:pt idx="204">
                        <c:v>0.40000000000000036</c:v>
                      </c:pt>
                      <c:pt idx="205">
                        <c:v>-2.7000000000000011</c:v>
                      </c:pt>
                      <c:pt idx="206">
                        <c:v>-0.59999999999999964</c:v>
                      </c:pt>
                      <c:pt idx="207">
                        <c:v>-0.5</c:v>
                      </c:pt>
                      <c:pt idx="208">
                        <c:v>-0.59999999999999964</c:v>
                      </c:pt>
                      <c:pt idx="209">
                        <c:v>-9.9999999999999645E-2</c:v>
                      </c:pt>
                      <c:pt idx="210">
                        <c:v>-1.9000000000000004</c:v>
                      </c:pt>
                      <c:pt idx="211">
                        <c:v>-0.59999999999999964</c:v>
                      </c:pt>
                      <c:pt idx="212">
                        <c:v>-0.89999999999999858</c:v>
                      </c:pt>
                      <c:pt idx="213">
                        <c:v>0</c:v>
                      </c:pt>
                      <c:pt idx="214">
                        <c:v>-2.2000000000000002</c:v>
                      </c:pt>
                      <c:pt idx="215">
                        <c:v>-0.59999999999999964</c:v>
                      </c:pt>
                      <c:pt idx="216">
                        <c:v>-0.29999999999999893</c:v>
                      </c:pt>
                      <c:pt idx="217">
                        <c:v>-1</c:v>
                      </c:pt>
                      <c:pt idx="218">
                        <c:v>-1.1000000000000005</c:v>
                      </c:pt>
                      <c:pt idx="219">
                        <c:v>-0.5</c:v>
                      </c:pt>
                      <c:pt idx="220">
                        <c:v>-0.70000000000000107</c:v>
                      </c:pt>
                      <c:pt idx="221">
                        <c:v>-0.59999999999999964</c:v>
                      </c:pt>
                      <c:pt idx="222">
                        <c:v>9.9999999999999645E-2</c:v>
                      </c:pt>
                      <c:pt idx="223">
                        <c:v>-0.90000000000000036</c:v>
                      </c:pt>
                      <c:pt idx="224">
                        <c:v>-1.0999999999999996</c:v>
                      </c:pt>
                      <c:pt idx="225">
                        <c:v>-3.3000000000000007</c:v>
                      </c:pt>
                      <c:pt idx="226">
                        <c:v>0.10000000000000142</c:v>
                      </c:pt>
                      <c:pt idx="227">
                        <c:v>-2.6000000000000005</c:v>
                      </c:pt>
                      <c:pt idx="228">
                        <c:v>-1.5999999999999996</c:v>
                      </c:pt>
                      <c:pt idx="229">
                        <c:v>0.20000000000000107</c:v>
                      </c:pt>
                      <c:pt idx="230">
                        <c:v>0.80000000000000071</c:v>
                      </c:pt>
                      <c:pt idx="231">
                        <c:v>-0.30000000000000071</c:v>
                      </c:pt>
                      <c:pt idx="232">
                        <c:v>-0.69999999999999929</c:v>
                      </c:pt>
                      <c:pt idx="233">
                        <c:v>-1</c:v>
                      </c:pt>
                      <c:pt idx="234">
                        <c:v>-9.9999999999999645E-2</c:v>
                      </c:pt>
                      <c:pt idx="235">
                        <c:v>-1.0999999999999996</c:v>
                      </c:pt>
                      <c:pt idx="236">
                        <c:v>-0.59999999999999964</c:v>
                      </c:pt>
                      <c:pt idx="237">
                        <c:v>0.20000000000000107</c:v>
                      </c:pt>
                      <c:pt idx="238">
                        <c:v>-2.4000000000000004</c:v>
                      </c:pt>
                      <c:pt idx="239">
                        <c:v>-1.5999999999999996</c:v>
                      </c:pt>
                      <c:pt idx="240">
                        <c:v>-0.80000000000000071</c:v>
                      </c:pt>
                      <c:pt idx="241">
                        <c:v>-1.1999999999999993</c:v>
                      </c:pt>
                      <c:pt idx="242">
                        <c:v>0.69999999999999929</c:v>
                      </c:pt>
                      <c:pt idx="243">
                        <c:v>-1.5</c:v>
                      </c:pt>
                      <c:pt idx="244">
                        <c:v>0.59999999999999964</c:v>
                      </c:pt>
                      <c:pt idx="245">
                        <c:v>-1.0999999999999996</c:v>
                      </c:pt>
                      <c:pt idx="246">
                        <c:v>-0.79999999999999893</c:v>
                      </c:pt>
                      <c:pt idx="247">
                        <c:v>1.5999999999999996</c:v>
                      </c:pt>
                      <c:pt idx="248">
                        <c:v>-1.3000000000000007</c:v>
                      </c:pt>
                      <c:pt idx="249">
                        <c:v>-0.90000000000000036</c:v>
                      </c:pt>
                      <c:pt idx="250">
                        <c:v>0.90000000000000036</c:v>
                      </c:pt>
                      <c:pt idx="251">
                        <c:v>-1.3000000000000007</c:v>
                      </c:pt>
                      <c:pt idx="252">
                        <c:v>0</c:v>
                      </c:pt>
                      <c:pt idx="253">
                        <c:v>-1.4000000000000004</c:v>
                      </c:pt>
                      <c:pt idx="254">
                        <c:v>9.9999999999999645E-2</c:v>
                      </c:pt>
                      <c:pt idx="255">
                        <c:v>-1.2000000000000011</c:v>
                      </c:pt>
                      <c:pt idx="256">
                        <c:v>9.9999999999999645E-2</c:v>
                      </c:pt>
                      <c:pt idx="257">
                        <c:v>-1.2999999999999989</c:v>
                      </c:pt>
                      <c:pt idx="258">
                        <c:v>-2.1000000000000014</c:v>
                      </c:pt>
                      <c:pt idx="259">
                        <c:v>-0.79999999999999893</c:v>
                      </c:pt>
                      <c:pt idx="260">
                        <c:v>-1.1999999999999993</c:v>
                      </c:pt>
                      <c:pt idx="261">
                        <c:v>0</c:v>
                      </c:pt>
                      <c:pt idx="262">
                        <c:v>-2.4000000000000004</c:v>
                      </c:pt>
                      <c:pt idx="263">
                        <c:v>-1.3999999999999986</c:v>
                      </c:pt>
                      <c:pt idx="264">
                        <c:v>-1.2999999999999989</c:v>
                      </c:pt>
                      <c:pt idx="265">
                        <c:v>-0.40000000000000036</c:v>
                      </c:pt>
                      <c:pt idx="266">
                        <c:v>-2.6000000000000014</c:v>
                      </c:pt>
                      <c:pt idx="267">
                        <c:v>-1.3000000000000007</c:v>
                      </c:pt>
                      <c:pt idx="268">
                        <c:v>-1.0999999999999996</c:v>
                      </c:pt>
                      <c:pt idx="269">
                        <c:v>-1.2000000000000011</c:v>
                      </c:pt>
                      <c:pt idx="270">
                        <c:v>-2.2999999999999989</c:v>
                      </c:pt>
                      <c:pt idx="271">
                        <c:v>-0.80000000000000071</c:v>
                      </c:pt>
                      <c:pt idx="272">
                        <c:v>-1.6000000000000014</c:v>
                      </c:pt>
                      <c:pt idx="273">
                        <c:v>0.40000000000000036</c:v>
                      </c:pt>
                      <c:pt idx="274">
                        <c:v>0.30000000000000071</c:v>
                      </c:pt>
                      <c:pt idx="275">
                        <c:v>-1.4000000000000004</c:v>
                      </c:pt>
                      <c:pt idx="276">
                        <c:v>-2.5000000000000018</c:v>
                      </c:pt>
                      <c:pt idx="277">
                        <c:v>-1.6999999999999993</c:v>
                      </c:pt>
                      <c:pt idx="278">
                        <c:v>-2.4000000000000004</c:v>
                      </c:pt>
                      <c:pt idx="279">
                        <c:v>-1.9000000000000004</c:v>
                      </c:pt>
                      <c:pt idx="280">
                        <c:v>-1.1000000000000014</c:v>
                      </c:pt>
                      <c:pt idx="281">
                        <c:v>-0.69999999999999929</c:v>
                      </c:pt>
                      <c:pt idx="282">
                        <c:v>-2.5999999999999996</c:v>
                      </c:pt>
                      <c:pt idx="283">
                        <c:v>-2.4000000000000004</c:v>
                      </c:pt>
                      <c:pt idx="284">
                        <c:v>-2.3999999999999986</c:v>
                      </c:pt>
                      <c:pt idx="285">
                        <c:v>-0.80000000000000071</c:v>
                      </c:pt>
                      <c:pt idx="286">
                        <c:v>-1.2000000000000028</c:v>
                      </c:pt>
                      <c:pt idx="287">
                        <c:v>-2.5</c:v>
                      </c:pt>
                      <c:pt idx="288">
                        <c:v>-1.6000000000000014</c:v>
                      </c:pt>
                      <c:pt idx="289">
                        <c:v>-2.7000000000000028</c:v>
                      </c:pt>
                      <c:pt idx="290">
                        <c:v>-0.5</c:v>
                      </c:pt>
                      <c:pt idx="291">
                        <c:v>-2.5</c:v>
                      </c:pt>
                      <c:pt idx="292">
                        <c:v>-1.5</c:v>
                      </c:pt>
                      <c:pt idx="293">
                        <c:v>-1.5</c:v>
                      </c:pt>
                      <c:pt idx="294">
                        <c:v>-1.8999999999999986</c:v>
                      </c:pt>
                      <c:pt idx="295">
                        <c:v>-2</c:v>
                      </c:pt>
                      <c:pt idx="296">
                        <c:v>-2.2999999999999972</c:v>
                      </c:pt>
                      <c:pt idx="297">
                        <c:v>-1.5</c:v>
                      </c:pt>
                      <c:pt idx="298">
                        <c:v>-2.8999999999999986</c:v>
                      </c:pt>
                      <c:pt idx="299">
                        <c:v>-0.69999999999999929</c:v>
                      </c:pt>
                      <c:pt idx="300">
                        <c:v>-0.80000000000000071</c:v>
                      </c:pt>
                      <c:pt idx="301">
                        <c:v>-0.5</c:v>
                      </c:pt>
                      <c:pt idx="302">
                        <c:v>-0.90000000000000213</c:v>
                      </c:pt>
                      <c:pt idx="303">
                        <c:v>-1.1000000000000014</c:v>
                      </c:pt>
                      <c:pt idx="304">
                        <c:v>-2.6000000000000014</c:v>
                      </c:pt>
                      <c:pt idx="305">
                        <c:v>-1.5</c:v>
                      </c:pt>
                      <c:pt idx="306">
                        <c:v>-1.3000000000000007</c:v>
                      </c:pt>
                      <c:pt idx="307">
                        <c:v>-0.60000000000000142</c:v>
                      </c:pt>
                      <c:pt idx="308">
                        <c:v>-2</c:v>
                      </c:pt>
                      <c:pt idx="309">
                        <c:v>-2.1999999999999993</c:v>
                      </c:pt>
                      <c:pt idx="310">
                        <c:v>-0.39999999999999858</c:v>
                      </c:pt>
                      <c:pt idx="311">
                        <c:v>-0.19999999999999929</c:v>
                      </c:pt>
                      <c:pt idx="312">
                        <c:v>-1.6999999999999993</c:v>
                      </c:pt>
                      <c:pt idx="313">
                        <c:v>-0.19999999999999929</c:v>
                      </c:pt>
                      <c:pt idx="314">
                        <c:v>-3.1999999999999993</c:v>
                      </c:pt>
                      <c:pt idx="315">
                        <c:v>-0.10000000000000142</c:v>
                      </c:pt>
                      <c:pt idx="316">
                        <c:v>-1.6999999999999993</c:v>
                      </c:pt>
                      <c:pt idx="317">
                        <c:v>-3.9000000000000021</c:v>
                      </c:pt>
                      <c:pt idx="318">
                        <c:v>-3.2000000000000028</c:v>
                      </c:pt>
                      <c:pt idx="319">
                        <c:v>-2</c:v>
                      </c:pt>
                      <c:pt idx="320">
                        <c:v>-0.69999999999999929</c:v>
                      </c:pt>
                      <c:pt idx="321">
                        <c:v>-1.3000000000000007</c:v>
                      </c:pt>
                      <c:pt idx="322">
                        <c:v>-0.80000000000000071</c:v>
                      </c:pt>
                      <c:pt idx="323">
                        <c:v>-1.3000000000000007</c:v>
                      </c:pt>
                      <c:pt idx="324">
                        <c:v>-1.1999999999999993</c:v>
                      </c:pt>
                      <c:pt idx="325">
                        <c:v>0.19999999999999929</c:v>
                      </c:pt>
                      <c:pt idx="326">
                        <c:v>0.5</c:v>
                      </c:pt>
                      <c:pt idx="327">
                        <c:v>0</c:v>
                      </c:pt>
                      <c:pt idx="328">
                        <c:v>1</c:v>
                      </c:pt>
                      <c:pt idx="329">
                        <c:v>-9.9999999999997868E-2</c:v>
                      </c:pt>
                      <c:pt idx="330">
                        <c:v>0.5</c:v>
                      </c:pt>
                      <c:pt idx="331">
                        <c:v>-1.6999999999999993</c:v>
                      </c:pt>
                      <c:pt idx="332">
                        <c:v>-1.5</c:v>
                      </c:pt>
                      <c:pt idx="333">
                        <c:v>-0.60000000000000142</c:v>
                      </c:pt>
                      <c:pt idx="334">
                        <c:v>0.69999999999999929</c:v>
                      </c:pt>
                      <c:pt idx="335">
                        <c:v>-0.69999999999999929</c:v>
                      </c:pt>
                      <c:pt idx="336">
                        <c:v>0.89999999999999858</c:v>
                      </c:pt>
                      <c:pt idx="337">
                        <c:v>-0.80000000000000071</c:v>
                      </c:pt>
                      <c:pt idx="338">
                        <c:v>1</c:v>
                      </c:pt>
                      <c:pt idx="339">
                        <c:v>-1.6000000000000014</c:v>
                      </c:pt>
                      <c:pt idx="340">
                        <c:v>-0.5</c:v>
                      </c:pt>
                      <c:pt idx="341">
                        <c:v>-0.39999999999999858</c:v>
                      </c:pt>
                      <c:pt idx="342">
                        <c:v>-0.10000000000000142</c:v>
                      </c:pt>
                      <c:pt idx="343">
                        <c:v>0.19999999999999929</c:v>
                      </c:pt>
                      <c:pt idx="344">
                        <c:v>-1.5</c:v>
                      </c:pt>
                      <c:pt idx="345">
                        <c:v>1.0999999999999979</c:v>
                      </c:pt>
                      <c:pt idx="346">
                        <c:v>0</c:v>
                      </c:pt>
                      <c:pt idx="347">
                        <c:v>-2</c:v>
                      </c:pt>
                      <c:pt idx="348">
                        <c:v>-1</c:v>
                      </c:pt>
                      <c:pt idx="349">
                        <c:v>-1.6999999999999993</c:v>
                      </c:pt>
                      <c:pt idx="350">
                        <c:v>-0.89999999999999858</c:v>
                      </c:pt>
                      <c:pt idx="351">
                        <c:v>-0.5</c:v>
                      </c:pt>
                      <c:pt idx="352">
                        <c:v>0.39999999999999858</c:v>
                      </c:pt>
                      <c:pt idx="353">
                        <c:v>-0.39999999999999858</c:v>
                      </c:pt>
                      <c:pt idx="354">
                        <c:v>-1.3000000000000007</c:v>
                      </c:pt>
                      <c:pt idx="355">
                        <c:v>-2.0999999999999979</c:v>
                      </c:pt>
                      <c:pt idx="356">
                        <c:v>-9.9999999999997868E-2</c:v>
                      </c:pt>
                      <c:pt idx="357">
                        <c:v>-1</c:v>
                      </c:pt>
                      <c:pt idx="358">
                        <c:v>-2.2000000000000028</c:v>
                      </c:pt>
                      <c:pt idx="359">
                        <c:v>-0.60000000000000142</c:v>
                      </c:pt>
                      <c:pt idx="360">
                        <c:v>-0.30000000000000071</c:v>
                      </c:pt>
                      <c:pt idx="361">
                        <c:v>-0.69999999999999929</c:v>
                      </c:pt>
                      <c:pt idx="362">
                        <c:v>-2.5999999999999979</c:v>
                      </c:pt>
                      <c:pt idx="363">
                        <c:v>-3.6000000000000014</c:v>
                      </c:pt>
                      <c:pt idx="364">
                        <c:v>-1.8000000000000007</c:v>
                      </c:pt>
                      <c:pt idx="365">
                        <c:v>1.1999999999999993</c:v>
                      </c:pt>
                      <c:pt idx="366">
                        <c:v>0.59999999999999787</c:v>
                      </c:pt>
                      <c:pt idx="367">
                        <c:v>-0.19999999999999929</c:v>
                      </c:pt>
                      <c:pt idx="368">
                        <c:v>9.9999999999997868E-2</c:v>
                      </c:pt>
                      <c:pt idx="369">
                        <c:v>-0.5</c:v>
                      </c:pt>
                      <c:pt idx="370">
                        <c:v>0</c:v>
                      </c:pt>
                      <c:pt idx="371">
                        <c:v>0.5</c:v>
                      </c:pt>
                      <c:pt idx="372">
                        <c:v>-0.30000000000000071</c:v>
                      </c:pt>
                      <c:pt idx="373">
                        <c:v>0</c:v>
                      </c:pt>
                      <c:pt idx="374">
                        <c:v>-1.1999999999999993</c:v>
                      </c:pt>
                      <c:pt idx="375">
                        <c:v>-9.9999999999997868E-2</c:v>
                      </c:pt>
                      <c:pt idx="376">
                        <c:v>-0.19999999999999929</c:v>
                      </c:pt>
                      <c:pt idx="377">
                        <c:v>-0.80000000000000071</c:v>
                      </c:pt>
                      <c:pt idx="378">
                        <c:v>0.20000000000000284</c:v>
                      </c:pt>
                      <c:pt idx="379">
                        <c:v>-2.1999999999999993</c:v>
                      </c:pt>
                      <c:pt idx="380">
                        <c:v>-1.0999999999999979</c:v>
                      </c:pt>
                      <c:pt idx="381">
                        <c:v>-0.60000000000000142</c:v>
                      </c:pt>
                      <c:pt idx="382">
                        <c:v>1.5999999999999979</c:v>
                      </c:pt>
                      <c:pt idx="383">
                        <c:v>0.5</c:v>
                      </c:pt>
                      <c:pt idx="384">
                        <c:v>-0.69999999999999929</c:v>
                      </c:pt>
                      <c:pt idx="385">
                        <c:v>0.19999999999999929</c:v>
                      </c:pt>
                      <c:pt idx="386">
                        <c:v>-0.19999999999999929</c:v>
                      </c:pt>
                      <c:pt idx="387">
                        <c:v>-0.30000000000000071</c:v>
                      </c:pt>
                      <c:pt idx="388">
                        <c:v>-0.69999999999999929</c:v>
                      </c:pt>
                      <c:pt idx="389">
                        <c:v>0.70000000000000284</c:v>
                      </c:pt>
                      <c:pt idx="390">
                        <c:v>-1.3000000000000007</c:v>
                      </c:pt>
                      <c:pt idx="391">
                        <c:v>-1.3000000000000007</c:v>
                      </c:pt>
                      <c:pt idx="392">
                        <c:v>0.19999999999999929</c:v>
                      </c:pt>
                      <c:pt idx="393">
                        <c:v>-0.69999999999999929</c:v>
                      </c:pt>
                      <c:pt idx="394">
                        <c:v>-0.5</c:v>
                      </c:pt>
                      <c:pt idx="395">
                        <c:v>-0.89999999999999858</c:v>
                      </c:pt>
                      <c:pt idx="396">
                        <c:v>-0.70000000000000284</c:v>
                      </c:pt>
                      <c:pt idx="397">
                        <c:v>1.3000000000000007</c:v>
                      </c:pt>
                      <c:pt idx="398">
                        <c:v>-2.4000000000000021</c:v>
                      </c:pt>
                      <c:pt idx="399">
                        <c:v>-0.30000000000000071</c:v>
                      </c:pt>
                      <c:pt idx="400">
                        <c:v>-1.3000000000000007</c:v>
                      </c:pt>
                      <c:pt idx="401">
                        <c:v>0</c:v>
                      </c:pt>
                      <c:pt idx="402">
                        <c:v>-1.9000000000000021</c:v>
                      </c:pt>
                      <c:pt idx="403">
                        <c:v>-0.29999999999999716</c:v>
                      </c:pt>
                      <c:pt idx="404">
                        <c:v>-0.69999999999999929</c:v>
                      </c:pt>
                      <c:pt idx="405">
                        <c:v>-1.1000000000000014</c:v>
                      </c:pt>
                      <c:pt idx="406">
                        <c:v>0.5</c:v>
                      </c:pt>
                      <c:pt idx="407">
                        <c:v>-1</c:v>
                      </c:pt>
                      <c:pt idx="408">
                        <c:v>0</c:v>
                      </c:pt>
                      <c:pt idx="409">
                        <c:v>-0.89999999999999858</c:v>
                      </c:pt>
                      <c:pt idx="410">
                        <c:v>-0.5</c:v>
                      </c:pt>
                      <c:pt idx="411">
                        <c:v>-1.0999999999999979</c:v>
                      </c:pt>
                      <c:pt idx="412">
                        <c:v>-0.5</c:v>
                      </c:pt>
                      <c:pt idx="413">
                        <c:v>0.59999999999999787</c:v>
                      </c:pt>
                      <c:pt idx="414">
                        <c:v>0.30000000000000071</c:v>
                      </c:pt>
                      <c:pt idx="415">
                        <c:v>-0.59999999999999787</c:v>
                      </c:pt>
                      <c:pt idx="416">
                        <c:v>0.79999999999999716</c:v>
                      </c:pt>
                      <c:pt idx="417">
                        <c:v>-0.60000000000000142</c:v>
                      </c:pt>
                      <c:pt idx="418">
                        <c:v>0.19999999999999929</c:v>
                      </c:pt>
                      <c:pt idx="419">
                        <c:v>-1.5</c:v>
                      </c:pt>
                      <c:pt idx="420">
                        <c:v>0.10000000000000142</c:v>
                      </c:pt>
                      <c:pt idx="421">
                        <c:v>-0.39999999999999858</c:v>
                      </c:pt>
                      <c:pt idx="422">
                        <c:v>-1.1000000000000014</c:v>
                      </c:pt>
                      <c:pt idx="423">
                        <c:v>-0.60000000000000142</c:v>
                      </c:pt>
                      <c:pt idx="424">
                        <c:v>-0.69999999999999929</c:v>
                      </c:pt>
                      <c:pt idx="425">
                        <c:v>-1.7000000000000028</c:v>
                      </c:pt>
                      <c:pt idx="426">
                        <c:v>-1.1000000000000014</c:v>
                      </c:pt>
                      <c:pt idx="427">
                        <c:v>-9.9999999999997868E-2</c:v>
                      </c:pt>
                      <c:pt idx="428">
                        <c:v>0.10000000000000142</c:v>
                      </c:pt>
                      <c:pt idx="429">
                        <c:v>-0.69999999999999929</c:v>
                      </c:pt>
                      <c:pt idx="430">
                        <c:v>-0.29999999999999716</c:v>
                      </c:pt>
                      <c:pt idx="431">
                        <c:v>0.10000000000000142</c:v>
                      </c:pt>
                      <c:pt idx="432">
                        <c:v>-0.5</c:v>
                      </c:pt>
                      <c:pt idx="433">
                        <c:v>-0.5</c:v>
                      </c:pt>
                      <c:pt idx="434">
                        <c:v>0.19999999999999929</c:v>
                      </c:pt>
                      <c:pt idx="435">
                        <c:v>-0.39999999999999858</c:v>
                      </c:pt>
                      <c:pt idx="436">
                        <c:v>-0.69999999999999929</c:v>
                      </c:pt>
                      <c:pt idx="437">
                        <c:v>-1.5999999999999979</c:v>
                      </c:pt>
                      <c:pt idx="438">
                        <c:v>0.5</c:v>
                      </c:pt>
                      <c:pt idx="439">
                        <c:v>-0.60000000000000142</c:v>
                      </c:pt>
                      <c:pt idx="440">
                        <c:v>-1.3000000000000007</c:v>
                      </c:pt>
                      <c:pt idx="441">
                        <c:v>-0.5</c:v>
                      </c:pt>
                      <c:pt idx="442">
                        <c:v>-1.1999999999999993</c:v>
                      </c:pt>
                      <c:pt idx="443">
                        <c:v>-1.4000000000000021</c:v>
                      </c:pt>
                      <c:pt idx="444">
                        <c:v>-0.40000000000000213</c:v>
                      </c:pt>
                      <c:pt idx="445">
                        <c:v>-1.6999999999999993</c:v>
                      </c:pt>
                      <c:pt idx="446">
                        <c:v>-1.1000000000000014</c:v>
                      </c:pt>
                      <c:pt idx="447">
                        <c:v>-0.80000000000000071</c:v>
                      </c:pt>
                      <c:pt idx="448">
                        <c:v>-1.5999999999999979</c:v>
                      </c:pt>
                      <c:pt idx="449">
                        <c:v>0.40000000000000213</c:v>
                      </c:pt>
                      <c:pt idx="450">
                        <c:v>-0.80000000000000071</c:v>
                      </c:pt>
                      <c:pt idx="451">
                        <c:v>-1.3000000000000007</c:v>
                      </c:pt>
                      <c:pt idx="452">
                        <c:v>-0.5</c:v>
                      </c:pt>
                      <c:pt idx="453">
                        <c:v>-0.80000000000000071</c:v>
                      </c:pt>
                      <c:pt idx="454">
                        <c:v>0.19999999999999929</c:v>
                      </c:pt>
                      <c:pt idx="455">
                        <c:v>1.3000000000000007</c:v>
                      </c:pt>
                      <c:pt idx="456">
                        <c:v>-1.3999999999999986</c:v>
                      </c:pt>
                      <c:pt idx="457">
                        <c:v>-0.19999999999999929</c:v>
                      </c:pt>
                      <c:pt idx="458">
                        <c:v>-0.19999999999999929</c:v>
                      </c:pt>
                      <c:pt idx="459">
                        <c:v>0</c:v>
                      </c:pt>
                      <c:pt idx="460">
                        <c:v>-1.8999999999999986</c:v>
                      </c:pt>
                      <c:pt idx="461">
                        <c:v>-2.5</c:v>
                      </c:pt>
                      <c:pt idx="462">
                        <c:v>-0.20000000000000284</c:v>
                      </c:pt>
                      <c:pt idx="463">
                        <c:v>0.29999999999999716</c:v>
                      </c:pt>
                      <c:pt idx="464">
                        <c:v>-2</c:v>
                      </c:pt>
                      <c:pt idx="465">
                        <c:v>-1.8000000000000007</c:v>
                      </c:pt>
                      <c:pt idx="466">
                        <c:v>-0.20000000000000284</c:v>
                      </c:pt>
                      <c:pt idx="467">
                        <c:v>-1.5999999999999979</c:v>
                      </c:pt>
                      <c:pt idx="468">
                        <c:v>-1.7000000000000028</c:v>
                      </c:pt>
                      <c:pt idx="469">
                        <c:v>-1</c:v>
                      </c:pt>
                      <c:pt idx="470">
                        <c:v>0.60000000000000142</c:v>
                      </c:pt>
                      <c:pt idx="471">
                        <c:v>0</c:v>
                      </c:pt>
                      <c:pt idx="472">
                        <c:v>-2.6000000000000014</c:v>
                      </c:pt>
                      <c:pt idx="473">
                        <c:v>-2.3000000000000007</c:v>
                      </c:pt>
                      <c:pt idx="474">
                        <c:v>-1.6999999999999993</c:v>
                      </c:pt>
                      <c:pt idx="475">
                        <c:v>-1.8000000000000007</c:v>
                      </c:pt>
                      <c:pt idx="476">
                        <c:v>-1.6000000000000014</c:v>
                      </c:pt>
                      <c:pt idx="477">
                        <c:v>0.19999999999999929</c:v>
                      </c:pt>
                      <c:pt idx="478">
                        <c:v>-1.9000000000000021</c:v>
                      </c:pt>
                      <c:pt idx="479">
                        <c:v>0.89999999999999858</c:v>
                      </c:pt>
                      <c:pt idx="480">
                        <c:v>-1.1999999999999993</c:v>
                      </c:pt>
                      <c:pt idx="481">
                        <c:v>6</c:v>
                      </c:pt>
                      <c:pt idx="482">
                        <c:v>-2.1999999999999993</c:v>
                      </c:pt>
                      <c:pt idx="483">
                        <c:v>-0.89999999999999858</c:v>
                      </c:pt>
                      <c:pt idx="484">
                        <c:v>-1.3000000000000007</c:v>
                      </c:pt>
                      <c:pt idx="485">
                        <c:v>-1.8000000000000007</c:v>
                      </c:pt>
                      <c:pt idx="486">
                        <c:v>-1.5</c:v>
                      </c:pt>
                      <c:pt idx="487">
                        <c:v>0.89999999999999858</c:v>
                      </c:pt>
                      <c:pt idx="488">
                        <c:v>-1.2000000000000028</c:v>
                      </c:pt>
                      <c:pt idx="489">
                        <c:v>-1.8000000000000007</c:v>
                      </c:pt>
                      <c:pt idx="490">
                        <c:v>-0.89999999999999858</c:v>
                      </c:pt>
                      <c:pt idx="491">
                        <c:v>0.30000000000000071</c:v>
                      </c:pt>
                      <c:pt idx="492">
                        <c:v>-0.5</c:v>
                      </c:pt>
                      <c:pt idx="493">
                        <c:v>-2.4000000000000021</c:v>
                      </c:pt>
                      <c:pt idx="494">
                        <c:v>-0.80000000000000071</c:v>
                      </c:pt>
                      <c:pt idx="495">
                        <c:v>-1.1999999999999993</c:v>
                      </c:pt>
                      <c:pt idx="496">
                        <c:v>-1.8000000000000007</c:v>
                      </c:pt>
                      <c:pt idx="497">
                        <c:v>-1</c:v>
                      </c:pt>
                      <c:pt idx="498">
                        <c:v>-0.30000000000000071</c:v>
                      </c:pt>
                      <c:pt idx="499">
                        <c:v>-1.1000000000000014</c:v>
                      </c:pt>
                      <c:pt idx="500">
                        <c:v>-1.1999999999999993</c:v>
                      </c:pt>
                      <c:pt idx="501">
                        <c:v>-0.30000000000000071</c:v>
                      </c:pt>
                      <c:pt idx="502">
                        <c:v>-1.2999999999999972</c:v>
                      </c:pt>
                      <c:pt idx="503">
                        <c:v>-0.80000000000000071</c:v>
                      </c:pt>
                      <c:pt idx="504">
                        <c:v>-2.8000000000000007</c:v>
                      </c:pt>
                      <c:pt idx="505">
                        <c:v>0.19999999999999929</c:v>
                      </c:pt>
                      <c:pt idx="506">
                        <c:v>0.69999999999999929</c:v>
                      </c:pt>
                      <c:pt idx="507">
                        <c:v>0</c:v>
                      </c:pt>
                      <c:pt idx="508">
                        <c:v>-1.4000000000000021</c:v>
                      </c:pt>
                      <c:pt idx="509">
                        <c:v>-1.1000000000000014</c:v>
                      </c:pt>
                      <c:pt idx="510">
                        <c:v>-0.5</c:v>
                      </c:pt>
                      <c:pt idx="511">
                        <c:v>-1.7000000000000028</c:v>
                      </c:pt>
                      <c:pt idx="512">
                        <c:v>-1.6000000000000014</c:v>
                      </c:pt>
                      <c:pt idx="513">
                        <c:v>1.5</c:v>
                      </c:pt>
                      <c:pt idx="514">
                        <c:v>-1</c:v>
                      </c:pt>
                      <c:pt idx="515">
                        <c:v>-1.3000000000000007</c:v>
                      </c:pt>
                      <c:pt idx="516">
                        <c:v>-2.6000000000000014</c:v>
                      </c:pt>
                      <c:pt idx="517">
                        <c:v>-1</c:v>
                      </c:pt>
                      <c:pt idx="518">
                        <c:v>-1.5</c:v>
                      </c:pt>
                      <c:pt idx="519">
                        <c:v>0.5</c:v>
                      </c:pt>
                      <c:pt idx="520">
                        <c:v>0.30000000000000071</c:v>
                      </c:pt>
                      <c:pt idx="521">
                        <c:v>-2.9000000000000021</c:v>
                      </c:pt>
                      <c:pt idx="522">
                        <c:v>-0.80000000000000071</c:v>
                      </c:pt>
                      <c:pt idx="523">
                        <c:v>-0.70000000000000284</c:v>
                      </c:pt>
                      <c:pt idx="524">
                        <c:v>-0.30000000000000071</c:v>
                      </c:pt>
                      <c:pt idx="525">
                        <c:v>1.1999999999999993</c:v>
                      </c:pt>
                      <c:pt idx="526">
                        <c:v>-1.0999999999999979</c:v>
                      </c:pt>
                      <c:pt idx="527">
                        <c:v>0</c:v>
                      </c:pt>
                      <c:pt idx="528">
                        <c:v>0</c:v>
                      </c:pt>
                      <c:pt idx="529">
                        <c:v>-1.3999999999999986</c:v>
                      </c:pt>
                      <c:pt idx="530">
                        <c:v>-0.20000000000000284</c:v>
                      </c:pt>
                      <c:pt idx="531">
                        <c:v>-0.70000000000000284</c:v>
                      </c:pt>
                      <c:pt idx="532">
                        <c:v>0.89999999999999858</c:v>
                      </c:pt>
                      <c:pt idx="533">
                        <c:v>-1.5999999999999979</c:v>
                      </c:pt>
                      <c:pt idx="534">
                        <c:v>0.5</c:v>
                      </c:pt>
                      <c:pt idx="535">
                        <c:v>-0.80000000000000071</c:v>
                      </c:pt>
                      <c:pt idx="536">
                        <c:v>0.30000000000000071</c:v>
                      </c:pt>
                      <c:pt idx="537">
                        <c:v>0</c:v>
                      </c:pt>
                      <c:pt idx="538">
                        <c:v>0</c:v>
                      </c:pt>
                      <c:pt idx="539">
                        <c:v>-0.90000000000000213</c:v>
                      </c:pt>
                      <c:pt idx="540">
                        <c:v>-0.39999999999999858</c:v>
                      </c:pt>
                      <c:pt idx="541">
                        <c:v>-1.2999999999999972</c:v>
                      </c:pt>
                      <c:pt idx="542">
                        <c:v>-0.69999999999999929</c:v>
                      </c:pt>
                      <c:pt idx="543">
                        <c:v>-1.1999999999999993</c:v>
                      </c:pt>
                      <c:pt idx="544">
                        <c:v>-1.3000000000000007</c:v>
                      </c:pt>
                      <c:pt idx="545">
                        <c:v>0.40000000000000213</c:v>
                      </c:pt>
                      <c:pt idx="546">
                        <c:v>-1.5</c:v>
                      </c:pt>
                      <c:pt idx="547">
                        <c:v>0.10000000000000142</c:v>
                      </c:pt>
                      <c:pt idx="548">
                        <c:v>-1.3999999999999986</c:v>
                      </c:pt>
                      <c:pt idx="549">
                        <c:v>-2.8999999999999986</c:v>
                      </c:pt>
                      <c:pt idx="550">
                        <c:v>-1.1999999999999993</c:v>
                      </c:pt>
                      <c:pt idx="551">
                        <c:v>-2.1000000000000014</c:v>
                      </c:pt>
                      <c:pt idx="552">
                        <c:v>-0.89999999999999858</c:v>
                      </c:pt>
                      <c:pt idx="553">
                        <c:v>-0.70000000000000284</c:v>
                      </c:pt>
                      <c:pt idx="554">
                        <c:v>0.69999999999999929</c:v>
                      </c:pt>
                      <c:pt idx="555">
                        <c:v>-0.79999999999999716</c:v>
                      </c:pt>
                      <c:pt idx="556">
                        <c:v>0.89999999999999858</c:v>
                      </c:pt>
                      <c:pt idx="557">
                        <c:v>-2.3000000000000007</c:v>
                      </c:pt>
                      <c:pt idx="558">
                        <c:v>-1.1000000000000014</c:v>
                      </c:pt>
                      <c:pt idx="559">
                        <c:v>-0.19999999999999929</c:v>
                      </c:pt>
                      <c:pt idx="560">
                        <c:v>-2.8000000000000007</c:v>
                      </c:pt>
                      <c:pt idx="561">
                        <c:v>0.10000000000000142</c:v>
                      </c:pt>
                      <c:pt idx="562">
                        <c:v>-1.1000000000000014</c:v>
                      </c:pt>
                      <c:pt idx="563">
                        <c:v>-0.5</c:v>
                      </c:pt>
                      <c:pt idx="564">
                        <c:v>-1.8999999999999986</c:v>
                      </c:pt>
                      <c:pt idx="565">
                        <c:v>-1</c:v>
                      </c:pt>
                      <c:pt idx="566">
                        <c:v>-0.29999999999999716</c:v>
                      </c:pt>
                      <c:pt idx="567">
                        <c:v>-0.59999999999999787</c:v>
                      </c:pt>
                      <c:pt idx="568">
                        <c:v>0.10000000000000142</c:v>
                      </c:pt>
                      <c:pt idx="569">
                        <c:v>-1.0999999999999979</c:v>
                      </c:pt>
                      <c:pt idx="570">
                        <c:v>9.9999999999997868E-2</c:v>
                      </c:pt>
                      <c:pt idx="571">
                        <c:v>-1.3000000000000007</c:v>
                      </c:pt>
                      <c:pt idx="572">
                        <c:v>-2.0999999999999979</c:v>
                      </c:pt>
                      <c:pt idx="573">
                        <c:v>-2.3999999999999986</c:v>
                      </c:pt>
                      <c:pt idx="574">
                        <c:v>-1.2000000000000028</c:v>
                      </c:pt>
                      <c:pt idx="575">
                        <c:v>0.30000000000000071</c:v>
                      </c:pt>
                      <c:pt idx="576">
                        <c:v>-0.69999999999999929</c:v>
                      </c:pt>
                      <c:pt idx="577">
                        <c:v>-1.5</c:v>
                      </c:pt>
                      <c:pt idx="578">
                        <c:v>-2</c:v>
                      </c:pt>
                      <c:pt idx="579">
                        <c:v>-1.5999999999999979</c:v>
                      </c:pt>
                      <c:pt idx="580">
                        <c:v>-2.3999999999999986</c:v>
                      </c:pt>
                      <c:pt idx="581">
                        <c:v>-0.60000000000000142</c:v>
                      </c:pt>
                      <c:pt idx="582">
                        <c:v>-0.10000000000000142</c:v>
                      </c:pt>
                      <c:pt idx="583">
                        <c:v>-1.6999999999999993</c:v>
                      </c:pt>
                      <c:pt idx="584">
                        <c:v>-2.1000000000000014</c:v>
                      </c:pt>
                      <c:pt idx="585">
                        <c:v>0.89999999999999858</c:v>
                      </c:pt>
                      <c:pt idx="586">
                        <c:v>-0.60000000000000142</c:v>
                      </c:pt>
                      <c:pt idx="587">
                        <c:v>-2.2999999999999972</c:v>
                      </c:pt>
                      <c:pt idx="588">
                        <c:v>0.10000000000000142</c:v>
                      </c:pt>
                      <c:pt idx="589">
                        <c:v>-1.3000000000000007</c:v>
                      </c:pt>
                      <c:pt idx="590">
                        <c:v>0.10000000000000142</c:v>
                      </c:pt>
                      <c:pt idx="591">
                        <c:v>-2</c:v>
                      </c:pt>
                      <c:pt idx="592">
                        <c:v>-1.8000000000000007</c:v>
                      </c:pt>
                      <c:pt idx="593">
                        <c:v>-1.2000000000000028</c:v>
                      </c:pt>
                      <c:pt idx="594">
                        <c:v>-0.5</c:v>
                      </c:pt>
                      <c:pt idx="595">
                        <c:v>-1.9000000000000021</c:v>
                      </c:pt>
                      <c:pt idx="596">
                        <c:v>0.60000000000000142</c:v>
                      </c:pt>
                      <c:pt idx="597">
                        <c:v>-0.40000000000000213</c:v>
                      </c:pt>
                      <c:pt idx="598">
                        <c:v>-1.6000000000000014</c:v>
                      </c:pt>
                      <c:pt idx="599">
                        <c:v>-0.5</c:v>
                      </c:pt>
                      <c:pt idx="600">
                        <c:v>0.70000000000000284</c:v>
                      </c:pt>
                      <c:pt idx="601">
                        <c:v>-0.60000000000000142</c:v>
                      </c:pt>
                      <c:pt idx="602">
                        <c:v>-0.60000000000000142</c:v>
                      </c:pt>
                      <c:pt idx="603">
                        <c:v>-1</c:v>
                      </c:pt>
                      <c:pt idx="604">
                        <c:v>-2</c:v>
                      </c:pt>
                      <c:pt idx="605">
                        <c:v>-0.29999999999999716</c:v>
                      </c:pt>
                      <c:pt idx="606">
                        <c:v>-0.70000000000000284</c:v>
                      </c:pt>
                      <c:pt idx="607">
                        <c:v>-0.40000000000000213</c:v>
                      </c:pt>
                      <c:pt idx="608">
                        <c:v>0</c:v>
                      </c:pt>
                      <c:pt idx="609">
                        <c:v>-1.3999999999999986</c:v>
                      </c:pt>
                      <c:pt idx="610">
                        <c:v>-1.1999999999999993</c:v>
                      </c:pt>
                      <c:pt idx="611">
                        <c:v>-1.3999999999999986</c:v>
                      </c:pt>
                      <c:pt idx="612">
                        <c:v>-2.0999999999999979</c:v>
                      </c:pt>
                      <c:pt idx="613">
                        <c:v>-0.39999999999999858</c:v>
                      </c:pt>
                      <c:pt idx="614">
                        <c:v>-2.0999999999999979</c:v>
                      </c:pt>
                      <c:pt idx="615">
                        <c:v>-1.1000000000000014</c:v>
                      </c:pt>
                      <c:pt idx="616">
                        <c:v>0</c:v>
                      </c:pt>
                      <c:pt idx="617">
                        <c:v>-2</c:v>
                      </c:pt>
                      <c:pt idx="618">
                        <c:v>9.9999999999997868E-2</c:v>
                      </c:pt>
                      <c:pt idx="619">
                        <c:v>1.5</c:v>
                      </c:pt>
                      <c:pt idx="620">
                        <c:v>-0.19999999999999929</c:v>
                      </c:pt>
                      <c:pt idx="621">
                        <c:v>-1.6999999999999993</c:v>
                      </c:pt>
                      <c:pt idx="622">
                        <c:v>-9.9999999999997868E-2</c:v>
                      </c:pt>
                      <c:pt idx="623">
                        <c:v>-1.5</c:v>
                      </c:pt>
                      <c:pt idx="624">
                        <c:v>-0.5</c:v>
                      </c:pt>
                      <c:pt idx="625">
                        <c:v>0.10000000000000142</c:v>
                      </c:pt>
                      <c:pt idx="626">
                        <c:v>-0.60000000000000142</c:v>
                      </c:pt>
                      <c:pt idx="627">
                        <c:v>-9.9999999999997868E-2</c:v>
                      </c:pt>
                      <c:pt idx="628">
                        <c:v>-1.2000000000000028</c:v>
                      </c:pt>
                      <c:pt idx="629">
                        <c:v>0.40000000000000213</c:v>
                      </c:pt>
                      <c:pt idx="630">
                        <c:v>0.30000000000000071</c:v>
                      </c:pt>
                      <c:pt idx="631">
                        <c:v>-0.89999999999999858</c:v>
                      </c:pt>
                      <c:pt idx="632">
                        <c:v>-0.5</c:v>
                      </c:pt>
                      <c:pt idx="633">
                        <c:v>-0.80000000000000071</c:v>
                      </c:pt>
                      <c:pt idx="634">
                        <c:v>-1.6000000000000014</c:v>
                      </c:pt>
                      <c:pt idx="635">
                        <c:v>-0.90000000000000213</c:v>
                      </c:pt>
                      <c:pt idx="636">
                        <c:v>-0.40000000000000213</c:v>
                      </c:pt>
                      <c:pt idx="637">
                        <c:v>0.30000000000000071</c:v>
                      </c:pt>
                      <c:pt idx="638">
                        <c:v>-1.1000000000000014</c:v>
                      </c:pt>
                      <c:pt idx="639">
                        <c:v>0.90000000000000213</c:v>
                      </c:pt>
                      <c:pt idx="640">
                        <c:v>0.30000000000000071</c:v>
                      </c:pt>
                      <c:pt idx="641">
                        <c:v>0.69999999999999929</c:v>
                      </c:pt>
                      <c:pt idx="642">
                        <c:v>-0.59999999999999787</c:v>
                      </c:pt>
                      <c:pt idx="643">
                        <c:v>0.19999999999999929</c:v>
                      </c:pt>
                      <c:pt idx="644">
                        <c:v>-0.30000000000000071</c:v>
                      </c:pt>
                      <c:pt idx="645">
                        <c:v>-1.1999999999999993</c:v>
                      </c:pt>
                      <c:pt idx="646">
                        <c:v>-0.19999999999999929</c:v>
                      </c:pt>
                      <c:pt idx="647">
                        <c:v>-1.9000000000000021</c:v>
                      </c:pt>
                      <c:pt idx="648">
                        <c:v>0.39999999999999858</c:v>
                      </c:pt>
                      <c:pt idx="649">
                        <c:v>-2.1999999999999993</c:v>
                      </c:pt>
                      <c:pt idx="650">
                        <c:v>-1.6000000000000014</c:v>
                      </c:pt>
                      <c:pt idx="651">
                        <c:v>-2.5</c:v>
                      </c:pt>
                      <c:pt idx="652">
                        <c:v>-0.80000000000000071</c:v>
                      </c:pt>
                      <c:pt idx="653">
                        <c:v>-1.3000000000000007</c:v>
                      </c:pt>
                      <c:pt idx="654">
                        <c:v>-1.0999999999999979</c:v>
                      </c:pt>
                      <c:pt idx="655">
                        <c:v>-0.40000000000000213</c:v>
                      </c:pt>
                      <c:pt idx="656">
                        <c:v>-0.30000000000000071</c:v>
                      </c:pt>
                      <c:pt idx="657">
                        <c:v>-0.79999999999999716</c:v>
                      </c:pt>
                      <c:pt idx="658">
                        <c:v>-1.3000000000000007</c:v>
                      </c:pt>
                      <c:pt idx="659">
                        <c:v>-1</c:v>
                      </c:pt>
                      <c:pt idx="660">
                        <c:v>-0.69999999999999929</c:v>
                      </c:pt>
                      <c:pt idx="661">
                        <c:v>-0.59999999999999787</c:v>
                      </c:pt>
                      <c:pt idx="662">
                        <c:v>-1</c:v>
                      </c:pt>
                      <c:pt idx="663">
                        <c:v>-0.80000000000000071</c:v>
                      </c:pt>
                      <c:pt idx="664">
                        <c:v>0.80000000000000071</c:v>
                      </c:pt>
                      <c:pt idx="665">
                        <c:v>0.10000000000000142</c:v>
                      </c:pt>
                      <c:pt idx="666">
                        <c:v>-0.30000000000000071</c:v>
                      </c:pt>
                      <c:pt idx="667">
                        <c:v>-1.6000000000000014</c:v>
                      </c:pt>
                      <c:pt idx="668">
                        <c:v>0.89999999999999858</c:v>
                      </c:pt>
                      <c:pt idx="669">
                        <c:v>-1</c:v>
                      </c:pt>
                      <c:pt idx="670">
                        <c:v>0.10000000000000142</c:v>
                      </c:pt>
                      <c:pt idx="671">
                        <c:v>0.19999999999999929</c:v>
                      </c:pt>
                      <c:pt idx="672">
                        <c:v>-0.40000000000000213</c:v>
                      </c:pt>
                      <c:pt idx="673">
                        <c:v>-1.3999999999999986</c:v>
                      </c:pt>
                      <c:pt idx="674">
                        <c:v>-0.20000000000000284</c:v>
                      </c:pt>
                      <c:pt idx="675">
                        <c:v>-1.1999999999999993</c:v>
                      </c:pt>
                      <c:pt idx="676">
                        <c:v>0.19999999999999929</c:v>
                      </c:pt>
                      <c:pt idx="677">
                        <c:v>-0.10000000000000142</c:v>
                      </c:pt>
                      <c:pt idx="678">
                        <c:v>-1</c:v>
                      </c:pt>
                      <c:pt idx="679">
                        <c:v>-0.69999999999999929</c:v>
                      </c:pt>
                      <c:pt idx="680">
                        <c:v>-1.1999999999999993</c:v>
                      </c:pt>
                      <c:pt idx="681">
                        <c:v>-0.80000000000000071</c:v>
                      </c:pt>
                      <c:pt idx="682">
                        <c:v>-0.69999999999999929</c:v>
                      </c:pt>
                      <c:pt idx="683">
                        <c:v>-1.6000000000000014</c:v>
                      </c:pt>
                      <c:pt idx="684">
                        <c:v>-1.2000000000000028</c:v>
                      </c:pt>
                      <c:pt idx="685">
                        <c:v>-1.8999999999999986</c:v>
                      </c:pt>
                      <c:pt idx="686">
                        <c:v>-1.4000000000000021</c:v>
                      </c:pt>
                      <c:pt idx="687">
                        <c:v>-2.3999999999999986</c:v>
                      </c:pt>
                      <c:pt idx="688">
                        <c:v>-1</c:v>
                      </c:pt>
                      <c:pt idx="689">
                        <c:v>-1.0999999999999979</c:v>
                      </c:pt>
                      <c:pt idx="690">
                        <c:v>-1</c:v>
                      </c:pt>
                      <c:pt idx="691">
                        <c:v>-0.5</c:v>
                      </c:pt>
                      <c:pt idx="692">
                        <c:v>-2.3000000000000007</c:v>
                      </c:pt>
                      <c:pt idx="693">
                        <c:v>-0.69999999999999929</c:v>
                      </c:pt>
                      <c:pt idx="694">
                        <c:v>-1.1000000000000014</c:v>
                      </c:pt>
                      <c:pt idx="695">
                        <c:v>-2.6000000000000014</c:v>
                      </c:pt>
                      <c:pt idx="696">
                        <c:v>0.39999999999999858</c:v>
                      </c:pt>
                      <c:pt idx="697">
                        <c:v>0.30000000000000071</c:v>
                      </c:pt>
                      <c:pt idx="698">
                        <c:v>0.10000000000000142</c:v>
                      </c:pt>
                      <c:pt idx="699">
                        <c:v>-1.3000000000000007</c:v>
                      </c:pt>
                      <c:pt idx="700">
                        <c:v>0.79999999999999716</c:v>
                      </c:pt>
                      <c:pt idx="701">
                        <c:v>0.39999999999999858</c:v>
                      </c:pt>
                      <c:pt idx="702">
                        <c:v>-1.6999999999999993</c:v>
                      </c:pt>
                      <c:pt idx="703">
                        <c:v>0.89999999999999858</c:v>
                      </c:pt>
                      <c:pt idx="704">
                        <c:v>-1.6999999999999993</c:v>
                      </c:pt>
                      <c:pt idx="705">
                        <c:v>-0.60000000000000142</c:v>
                      </c:pt>
                      <c:pt idx="706">
                        <c:v>-0.5</c:v>
                      </c:pt>
                      <c:pt idx="707">
                        <c:v>-0.60000000000000142</c:v>
                      </c:pt>
                      <c:pt idx="708">
                        <c:v>-0.60000000000000142</c:v>
                      </c:pt>
                      <c:pt idx="709">
                        <c:v>-1.4000000000000021</c:v>
                      </c:pt>
                      <c:pt idx="710">
                        <c:v>-0.5</c:v>
                      </c:pt>
                      <c:pt idx="711">
                        <c:v>-0.5</c:v>
                      </c:pt>
                      <c:pt idx="712">
                        <c:v>-0.20000000000000284</c:v>
                      </c:pt>
                      <c:pt idx="713">
                        <c:v>0.10000000000000142</c:v>
                      </c:pt>
                      <c:pt idx="714">
                        <c:v>-1</c:v>
                      </c:pt>
                      <c:pt idx="715">
                        <c:v>0.19999999999999929</c:v>
                      </c:pt>
                      <c:pt idx="716">
                        <c:v>0</c:v>
                      </c:pt>
                      <c:pt idx="717">
                        <c:v>-1.8000000000000007</c:v>
                      </c:pt>
                      <c:pt idx="718">
                        <c:v>0.90000000000000213</c:v>
                      </c:pt>
                      <c:pt idx="719">
                        <c:v>-2.3000000000000007</c:v>
                      </c:pt>
                      <c:pt idx="720">
                        <c:v>-0.5</c:v>
                      </c:pt>
                      <c:pt idx="721">
                        <c:v>-1.0999999999999979</c:v>
                      </c:pt>
                      <c:pt idx="722">
                        <c:v>0.19999999999999929</c:v>
                      </c:pt>
                      <c:pt idx="723">
                        <c:v>-1.0999999999999979</c:v>
                      </c:pt>
                      <c:pt idx="724">
                        <c:v>-1.6999999999999993</c:v>
                      </c:pt>
                      <c:pt idx="725">
                        <c:v>-1.2000000000000028</c:v>
                      </c:pt>
                      <c:pt idx="726">
                        <c:v>-2</c:v>
                      </c:pt>
                      <c:pt idx="727">
                        <c:v>-1.8999999999999986</c:v>
                      </c:pt>
                      <c:pt idx="728">
                        <c:v>9.9999999999997868E-2</c:v>
                      </c:pt>
                      <c:pt idx="729">
                        <c:v>-0.80000000000000071</c:v>
                      </c:pt>
                      <c:pt idx="730">
                        <c:v>-1.1999999999999993</c:v>
                      </c:pt>
                      <c:pt idx="731">
                        <c:v>-1.1999999999999993</c:v>
                      </c:pt>
                      <c:pt idx="732">
                        <c:v>-0.90000000000000213</c:v>
                      </c:pt>
                      <c:pt idx="733">
                        <c:v>-1.5</c:v>
                      </c:pt>
                      <c:pt idx="734">
                        <c:v>-1.8000000000000007</c:v>
                      </c:pt>
                      <c:pt idx="735">
                        <c:v>-1.9000000000000021</c:v>
                      </c:pt>
                      <c:pt idx="736">
                        <c:v>-2.2000000000000028</c:v>
                      </c:pt>
                      <c:pt idx="737">
                        <c:v>-1</c:v>
                      </c:pt>
                      <c:pt idx="738">
                        <c:v>0.10000000000000142</c:v>
                      </c:pt>
                      <c:pt idx="739">
                        <c:v>-2.3000000000000007</c:v>
                      </c:pt>
                      <c:pt idx="740">
                        <c:v>-2.8000000000000007</c:v>
                      </c:pt>
                      <c:pt idx="741">
                        <c:v>-1.3999999999999986</c:v>
                      </c:pt>
                      <c:pt idx="742">
                        <c:v>-0.59999999999999787</c:v>
                      </c:pt>
                      <c:pt idx="743">
                        <c:v>-1.0999999999999979</c:v>
                      </c:pt>
                      <c:pt idx="744">
                        <c:v>-2.8999999999999986</c:v>
                      </c:pt>
                      <c:pt idx="745">
                        <c:v>0.60000000000000142</c:v>
                      </c:pt>
                      <c:pt idx="746">
                        <c:v>-2.1999999999999993</c:v>
                      </c:pt>
                      <c:pt idx="747">
                        <c:v>-1.1000000000000014</c:v>
                      </c:pt>
                      <c:pt idx="748">
                        <c:v>-2.6000000000000014</c:v>
                      </c:pt>
                      <c:pt idx="749">
                        <c:v>-2</c:v>
                      </c:pt>
                      <c:pt idx="750">
                        <c:v>0.10000000000000142</c:v>
                      </c:pt>
                      <c:pt idx="751">
                        <c:v>-0.5</c:v>
                      </c:pt>
                      <c:pt idx="752">
                        <c:v>-3.4000000000000021</c:v>
                      </c:pt>
                      <c:pt idx="753">
                        <c:v>-1.3999999999999986</c:v>
                      </c:pt>
                      <c:pt idx="754">
                        <c:v>-1.7000000000000028</c:v>
                      </c:pt>
                      <c:pt idx="755">
                        <c:v>-1.9000000000000021</c:v>
                      </c:pt>
                      <c:pt idx="756">
                        <c:v>-2</c:v>
                      </c:pt>
                      <c:pt idx="757">
                        <c:v>-1.1000000000000014</c:v>
                      </c:pt>
                      <c:pt idx="758">
                        <c:v>-0.79999999999999716</c:v>
                      </c:pt>
                      <c:pt idx="759">
                        <c:v>-0.79999999999999716</c:v>
                      </c:pt>
                      <c:pt idx="760">
                        <c:v>-0.70000000000000284</c:v>
                      </c:pt>
                      <c:pt idx="761">
                        <c:v>-1.7999999999999972</c:v>
                      </c:pt>
                      <c:pt idx="762">
                        <c:v>-3.1000000000000014</c:v>
                      </c:pt>
                      <c:pt idx="763">
                        <c:v>-1.6999999999999957</c:v>
                      </c:pt>
                      <c:pt idx="764">
                        <c:v>-1.8000000000000043</c:v>
                      </c:pt>
                      <c:pt idx="765">
                        <c:v>-0.39999999999999858</c:v>
                      </c:pt>
                      <c:pt idx="766">
                        <c:v>-1.5</c:v>
                      </c:pt>
                      <c:pt idx="767">
                        <c:v>-1.2000000000000028</c:v>
                      </c:pt>
                      <c:pt idx="768">
                        <c:v>-1.8999999999999986</c:v>
                      </c:pt>
                      <c:pt idx="769">
                        <c:v>-2.0999999999999943</c:v>
                      </c:pt>
                      <c:pt idx="770">
                        <c:v>-1.7000000000000028</c:v>
                      </c:pt>
                      <c:pt idx="771">
                        <c:v>-0.60000000000000142</c:v>
                      </c:pt>
                      <c:pt idx="772">
                        <c:v>-0.60000000000000142</c:v>
                      </c:pt>
                      <c:pt idx="773">
                        <c:v>-1.9999999999999964</c:v>
                      </c:pt>
                      <c:pt idx="774">
                        <c:v>-0.90000000000000213</c:v>
                      </c:pt>
                      <c:pt idx="775">
                        <c:v>-2.3999999999999986</c:v>
                      </c:pt>
                      <c:pt idx="776">
                        <c:v>-1.8999999999999986</c:v>
                      </c:pt>
                      <c:pt idx="777">
                        <c:v>-0.10000000000000142</c:v>
                      </c:pt>
                      <c:pt idx="778">
                        <c:v>-2.1999999999999993</c:v>
                      </c:pt>
                      <c:pt idx="779">
                        <c:v>-1</c:v>
                      </c:pt>
                      <c:pt idx="780">
                        <c:v>-0.10000000000000142</c:v>
                      </c:pt>
                      <c:pt idx="781">
                        <c:v>-2.1000000000000014</c:v>
                      </c:pt>
                      <c:pt idx="782">
                        <c:v>0.10000000000000142</c:v>
                      </c:pt>
                      <c:pt idx="783">
                        <c:v>-3.6000000000000014</c:v>
                      </c:pt>
                      <c:pt idx="784">
                        <c:v>-2.5</c:v>
                      </c:pt>
                      <c:pt idx="785">
                        <c:v>0.10000000000000142</c:v>
                      </c:pt>
                      <c:pt idx="786">
                        <c:v>0</c:v>
                      </c:pt>
                      <c:pt idx="787">
                        <c:v>-0.40000000000000213</c:v>
                      </c:pt>
                      <c:pt idx="788">
                        <c:v>-1.1999999999999993</c:v>
                      </c:pt>
                      <c:pt idx="789">
                        <c:v>-1.5999999999999979</c:v>
                      </c:pt>
                      <c:pt idx="790">
                        <c:v>-1.3999999999999986</c:v>
                      </c:pt>
                      <c:pt idx="791">
                        <c:v>-1.6000000000000014</c:v>
                      </c:pt>
                      <c:pt idx="792">
                        <c:v>-1</c:v>
                      </c:pt>
                      <c:pt idx="793">
                        <c:v>-2.1999999999999993</c:v>
                      </c:pt>
                      <c:pt idx="794">
                        <c:v>-0.5</c:v>
                      </c:pt>
                      <c:pt idx="795">
                        <c:v>-1.2999999999999972</c:v>
                      </c:pt>
                      <c:pt idx="796">
                        <c:v>-1.0999999999999979</c:v>
                      </c:pt>
                      <c:pt idx="797">
                        <c:v>-2.1999999999999993</c:v>
                      </c:pt>
                      <c:pt idx="798">
                        <c:v>0</c:v>
                      </c:pt>
                      <c:pt idx="799">
                        <c:v>-3</c:v>
                      </c:pt>
                      <c:pt idx="800">
                        <c:v>-0.40000000000000213</c:v>
                      </c:pt>
                      <c:pt idx="801">
                        <c:v>-2.1000000000000014</c:v>
                      </c:pt>
                      <c:pt idx="802">
                        <c:v>-1.8000000000000007</c:v>
                      </c:pt>
                      <c:pt idx="803">
                        <c:v>0.5</c:v>
                      </c:pt>
                      <c:pt idx="804">
                        <c:v>-3.8000000000000007</c:v>
                      </c:pt>
                      <c:pt idx="805">
                        <c:v>-2.7999999999999972</c:v>
                      </c:pt>
                      <c:pt idx="806">
                        <c:v>-2.1999999999999993</c:v>
                      </c:pt>
                      <c:pt idx="807">
                        <c:v>0</c:v>
                      </c:pt>
                      <c:pt idx="808">
                        <c:v>-0.80000000000000071</c:v>
                      </c:pt>
                      <c:pt idx="809">
                        <c:v>-0.70000000000000284</c:v>
                      </c:pt>
                      <c:pt idx="810">
                        <c:v>-1.5</c:v>
                      </c:pt>
                      <c:pt idx="811">
                        <c:v>-1.5</c:v>
                      </c:pt>
                      <c:pt idx="812">
                        <c:v>-1.5</c:v>
                      </c:pt>
                      <c:pt idx="813">
                        <c:v>-1.8000000000000007</c:v>
                      </c:pt>
                      <c:pt idx="814">
                        <c:v>-2.5999999999999979</c:v>
                      </c:pt>
                      <c:pt idx="815">
                        <c:v>-2.1999999999999993</c:v>
                      </c:pt>
                      <c:pt idx="816">
                        <c:v>-1.8000000000000007</c:v>
                      </c:pt>
                      <c:pt idx="817">
                        <c:v>-2.1999999999999993</c:v>
                      </c:pt>
                      <c:pt idx="818">
                        <c:v>-0.19999999999999929</c:v>
                      </c:pt>
                      <c:pt idx="819">
                        <c:v>1.1000000000000014</c:v>
                      </c:pt>
                      <c:pt idx="820">
                        <c:v>-1.1000000000000014</c:v>
                      </c:pt>
                      <c:pt idx="821">
                        <c:v>-0.19999999999999929</c:v>
                      </c:pt>
                      <c:pt idx="822">
                        <c:v>-1.5</c:v>
                      </c:pt>
                      <c:pt idx="823">
                        <c:v>0.30000000000000071</c:v>
                      </c:pt>
                      <c:pt idx="824">
                        <c:v>-1.3999999999999986</c:v>
                      </c:pt>
                      <c:pt idx="825">
                        <c:v>0.30000000000000071</c:v>
                      </c:pt>
                      <c:pt idx="826">
                        <c:v>-0.90000000000000213</c:v>
                      </c:pt>
                      <c:pt idx="827">
                        <c:v>-1.5</c:v>
                      </c:pt>
                      <c:pt idx="828">
                        <c:v>-0.19999999999999929</c:v>
                      </c:pt>
                      <c:pt idx="829">
                        <c:v>-0.89999999999999858</c:v>
                      </c:pt>
                      <c:pt idx="830">
                        <c:v>0</c:v>
                      </c:pt>
                      <c:pt idx="831">
                        <c:v>-0.89999999999999858</c:v>
                      </c:pt>
                      <c:pt idx="832">
                        <c:v>-1</c:v>
                      </c:pt>
                      <c:pt idx="833">
                        <c:v>-0.80000000000000071</c:v>
                      </c:pt>
                      <c:pt idx="834">
                        <c:v>-2.3000000000000007</c:v>
                      </c:pt>
                      <c:pt idx="835">
                        <c:v>-1.6999999999999993</c:v>
                      </c:pt>
                      <c:pt idx="836">
                        <c:v>-0.80000000000000071</c:v>
                      </c:pt>
                      <c:pt idx="837">
                        <c:v>0.19999999999999929</c:v>
                      </c:pt>
                      <c:pt idx="838">
                        <c:v>-2.3999999999999986</c:v>
                      </c:pt>
                      <c:pt idx="839">
                        <c:v>-0.19999999999999929</c:v>
                      </c:pt>
                      <c:pt idx="840">
                        <c:v>-2.3000000000000007</c:v>
                      </c:pt>
                      <c:pt idx="841">
                        <c:v>-0.30000000000000071</c:v>
                      </c:pt>
                      <c:pt idx="842">
                        <c:v>-0.5</c:v>
                      </c:pt>
                      <c:pt idx="843">
                        <c:v>-0.19999999999999929</c:v>
                      </c:pt>
                      <c:pt idx="844">
                        <c:v>-0.19999999999999929</c:v>
                      </c:pt>
                      <c:pt idx="845">
                        <c:v>-1.1000000000000014</c:v>
                      </c:pt>
                      <c:pt idx="846">
                        <c:v>-1.0999999999999979</c:v>
                      </c:pt>
                      <c:pt idx="847">
                        <c:v>-0.69999999999999929</c:v>
                      </c:pt>
                      <c:pt idx="848">
                        <c:v>-1.3999999999999986</c:v>
                      </c:pt>
                      <c:pt idx="849">
                        <c:v>-0.30000000000000071</c:v>
                      </c:pt>
                      <c:pt idx="850">
                        <c:v>-1.3000000000000007</c:v>
                      </c:pt>
                      <c:pt idx="851">
                        <c:v>0.69999999999999929</c:v>
                      </c:pt>
                      <c:pt idx="852">
                        <c:v>-1.3999999999999986</c:v>
                      </c:pt>
                      <c:pt idx="853">
                        <c:v>-0.69999999999999929</c:v>
                      </c:pt>
                      <c:pt idx="854">
                        <c:v>0.5</c:v>
                      </c:pt>
                      <c:pt idx="855">
                        <c:v>-0.10000000000000142</c:v>
                      </c:pt>
                      <c:pt idx="856">
                        <c:v>-0.10000000000000142</c:v>
                      </c:pt>
                      <c:pt idx="857">
                        <c:v>1.1000000000000014</c:v>
                      </c:pt>
                      <c:pt idx="858">
                        <c:v>0.19999999999999929</c:v>
                      </c:pt>
                      <c:pt idx="859">
                        <c:v>-1.1999999999999993</c:v>
                      </c:pt>
                      <c:pt idx="860">
                        <c:v>-0.5</c:v>
                      </c:pt>
                      <c:pt idx="861">
                        <c:v>-1.3999999999999986</c:v>
                      </c:pt>
                      <c:pt idx="862">
                        <c:v>-2.3000000000000007</c:v>
                      </c:pt>
                      <c:pt idx="863">
                        <c:v>-1.1999999999999993</c:v>
                      </c:pt>
                      <c:pt idx="864">
                        <c:v>-0.40000000000000213</c:v>
                      </c:pt>
                      <c:pt idx="865">
                        <c:v>-1.2999999999999972</c:v>
                      </c:pt>
                      <c:pt idx="866">
                        <c:v>-1.3000000000000007</c:v>
                      </c:pt>
                      <c:pt idx="867">
                        <c:v>-0.79999999999999716</c:v>
                      </c:pt>
                      <c:pt idx="868">
                        <c:v>-2.1999999999999957</c:v>
                      </c:pt>
                      <c:pt idx="869">
                        <c:v>-1.6999999999999993</c:v>
                      </c:pt>
                      <c:pt idx="870">
                        <c:v>-2.7000000000000028</c:v>
                      </c:pt>
                      <c:pt idx="871">
                        <c:v>-9.9999999999994316E-2</c:v>
                      </c:pt>
                      <c:pt idx="872">
                        <c:v>-0.30000000000000426</c:v>
                      </c:pt>
                      <c:pt idx="873">
                        <c:v>-0.29999999999999716</c:v>
                      </c:pt>
                      <c:pt idx="874">
                        <c:v>-0.60000000000000142</c:v>
                      </c:pt>
                      <c:pt idx="875">
                        <c:v>-1.1999999999999957</c:v>
                      </c:pt>
                      <c:pt idx="876">
                        <c:v>-0.70000000000000284</c:v>
                      </c:pt>
                      <c:pt idx="877">
                        <c:v>-1.2000000000000028</c:v>
                      </c:pt>
                      <c:pt idx="878">
                        <c:v>0.40000000000000568</c:v>
                      </c:pt>
                      <c:pt idx="879">
                        <c:v>0</c:v>
                      </c:pt>
                      <c:pt idx="880">
                        <c:v>-2.3000000000000043</c:v>
                      </c:pt>
                      <c:pt idx="881">
                        <c:v>-2.8999999999999986</c:v>
                      </c:pt>
                      <c:pt idx="882">
                        <c:v>-0.30000000000000426</c:v>
                      </c:pt>
                      <c:pt idx="883">
                        <c:v>-0.79999999999999716</c:v>
                      </c:pt>
                      <c:pt idx="884">
                        <c:v>-0.79999999999999716</c:v>
                      </c:pt>
                      <c:pt idx="885">
                        <c:v>-1.7000000000000028</c:v>
                      </c:pt>
                      <c:pt idx="886">
                        <c:v>-1.3000000000000007</c:v>
                      </c:pt>
                      <c:pt idx="887">
                        <c:v>-0.90000000000000568</c:v>
                      </c:pt>
                      <c:pt idx="888">
                        <c:v>-1.1000000000000014</c:v>
                      </c:pt>
                      <c:pt idx="889">
                        <c:v>-2.8000000000000043</c:v>
                      </c:pt>
                      <c:pt idx="890">
                        <c:v>-0.10000000000000142</c:v>
                      </c:pt>
                      <c:pt idx="891">
                        <c:v>-1.6999999999999957</c:v>
                      </c:pt>
                      <c:pt idx="892">
                        <c:v>-1.2999999999999972</c:v>
                      </c:pt>
                      <c:pt idx="893">
                        <c:v>-0.60000000000000142</c:v>
                      </c:pt>
                      <c:pt idx="894">
                        <c:v>-0.89999999999999858</c:v>
                      </c:pt>
                      <c:pt idx="895">
                        <c:v>-0.20000000000000284</c:v>
                      </c:pt>
                      <c:pt idx="896">
                        <c:v>-2.1000000000000014</c:v>
                      </c:pt>
                      <c:pt idx="897">
                        <c:v>-1.2999999999999972</c:v>
                      </c:pt>
                      <c:pt idx="898">
                        <c:v>0</c:v>
                      </c:pt>
                      <c:pt idx="899">
                        <c:v>-1.7000000000000028</c:v>
                      </c:pt>
                      <c:pt idx="900">
                        <c:v>-2.1000000000000014</c:v>
                      </c:pt>
                      <c:pt idx="901">
                        <c:v>-1.8000000000000043</c:v>
                      </c:pt>
                      <c:pt idx="902">
                        <c:v>0.5</c:v>
                      </c:pt>
                      <c:pt idx="903">
                        <c:v>-2</c:v>
                      </c:pt>
                      <c:pt idx="904">
                        <c:v>-1.5</c:v>
                      </c:pt>
                      <c:pt idx="905">
                        <c:v>-1.3999999999999986</c:v>
                      </c:pt>
                      <c:pt idx="906">
                        <c:v>-0.29999999999999716</c:v>
                      </c:pt>
                      <c:pt idx="907">
                        <c:v>-1</c:v>
                      </c:pt>
                      <c:pt idx="908">
                        <c:v>-1.5</c:v>
                      </c:pt>
                      <c:pt idx="909">
                        <c:v>-1.8999999999999986</c:v>
                      </c:pt>
                      <c:pt idx="910">
                        <c:v>-1.1999999999999957</c:v>
                      </c:pt>
                      <c:pt idx="911">
                        <c:v>-1.3999999999999986</c:v>
                      </c:pt>
                      <c:pt idx="912">
                        <c:v>-1.5</c:v>
                      </c:pt>
                      <c:pt idx="913">
                        <c:v>-0.70000000000000284</c:v>
                      </c:pt>
                      <c:pt idx="914">
                        <c:v>-0.79999999999999716</c:v>
                      </c:pt>
                      <c:pt idx="915">
                        <c:v>-0.70000000000000284</c:v>
                      </c:pt>
                      <c:pt idx="916">
                        <c:v>0.70000000000000284</c:v>
                      </c:pt>
                      <c:pt idx="917">
                        <c:v>-1</c:v>
                      </c:pt>
                      <c:pt idx="918">
                        <c:v>-0.89999999999999858</c:v>
                      </c:pt>
                      <c:pt idx="919">
                        <c:v>-0.10000000000000142</c:v>
                      </c:pt>
                      <c:pt idx="920">
                        <c:v>0.60000000000000142</c:v>
                      </c:pt>
                      <c:pt idx="921">
                        <c:v>0.5</c:v>
                      </c:pt>
                      <c:pt idx="922">
                        <c:v>0.79999999999999716</c:v>
                      </c:pt>
                      <c:pt idx="923">
                        <c:v>-1</c:v>
                      </c:pt>
                      <c:pt idx="924">
                        <c:v>9.9999999999994316E-2</c:v>
                      </c:pt>
                      <c:pt idx="925">
                        <c:v>-1.1000000000000014</c:v>
                      </c:pt>
                      <c:pt idx="926">
                        <c:v>-0.89999999999999858</c:v>
                      </c:pt>
                      <c:pt idx="927">
                        <c:v>-2.4000000000000021</c:v>
                      </c:pt>
                      <c:pt idx="928">
                        <c:v>-1.1000000000000014</c:v>
                      </c:pt>
                      <c:pt idx="929">
                        <c:v>0.39999999999999858</c:v>
                      </c:pt>
                      <c:pt idx="930">
                        <c:v>1.1000000000000014</c:v>
                      </c:pt>
                      <c:pt idx="931">
                        <c:v>0.20000000000000284</c:v>
                      </c:pt>
                      <c:pt idx="932">
                        <c:v>-1</c:v>
                      </c:pt>
                      <c:pt idx="933">
                        <c:v>-1.5</c:v>
                      </c:pt>
                      <c:pt idx="934">
                        <c:v>-1</c:v>
                      </c:pt>
                      <c:pt idx="935">
                        <c:v>0.19999999999999574</c:v>
                      </c:pt>
                      <c:pt idx="936">
                        <c:v>-2.7999999999999972</c:v>
                      </c:pt>
                      <c:pt idx="937">
                        <c:v>0.5</c:v>
                      </c:pt>
                      <c:pt idx="938">
                        <c:v>-0.80000000000000426</c:v>
                      </c:pt>
                      <c:pt idx="939">
                        <c:v>0.29999999999999716</c:v>
                      </c:pt>
                      <c:pt idx="940">
                        <c:v>-1</c:v>
                      </c:pt>
                      <c:pt idx="941">
                        <c:v>-0.80000000000000071</c:v>
                      </c:pt>
                      <c:pt idx="942">
                        <c:v>-0.20000000000000284</c:v>
                      </c:pt>
                      <c:pt idx="943">
                        <c:v>-0.89999999999999858</c:v>
                      </c:pt>
                      <c:pt idx="944">
                        <c:v>-0.89999999999999858</c:v>
                      </c:pt>
                      <c:pt idx="945">
                        <c:v>0.19999999999999929</c:v>
                      </c:pt>
                      <c:pt idx="946">
                        <c:v>-9.9999999999997868E-2</c:v>
                      </c:pt>
                      <c:pt idx="947">
                        <c:v>-2.7000000000000028</c:v>
                      </c:pt>
                      <c:pt idx="948">
                        <c:v>0</c:v>
                      </c:pt>
                      <c:pt idx="949">
                        <c:v>-0.89999999999999858</c:v>
                      </c:pt>
                      <c:pt idx="950">
                        <c:v>0.19999999999999929</c:v>
                      </c:pt>
                      <c:pt idx="951">
                        <c:v>0.40000000000000213</c:v>
                      </c:pt>
                      <c:pt idx="952">
                        <c:v>0</c:v>
                      </c:pt>
                      <c:pt idx="953">
                        <c:v>0</c:v>
                      </c:pt>
                      <c:pt idx="954">
                        <c:v>-0.30000000000000071</c:v>
                      </c:pt>
                      <c:pt idx="955">
                        <c:v>0.39999999999999858</c:v>
                      </c:pt>
                      <c:pt idx="956">
                        <c:v>0.19999999999999929</c:v>
                      </c:pt>
                      <c:pt idx="957">
                        <c:v>-1.5999999999999979</c:v>
                      </c:pt>
                      <c:pt idx="958">
                        <c:v>-0.80000000000000071</c:v>
                      </c:pt>
                      <c:pt idx="959">
                        <c:v>-0.40000000000000213</c:v>
                      </c:pt>
                      <c:pt idx="960">
                        <c:v>-1.6999999999999993</c:v>
                      </c:pt>
                      <c:pt idx="961">
                        <c:v>-0.20000000000000284</c:v>
                      </c:pt>
                      <c:pt idx="962">
                        <c:v>0.60000000000000142</c:v>
                      </c:pt>
                      <c:pt idx="963">
                        <c:v>0.5</c:v>
                      </c:pt>
                      <c:pt idx="964">
                        <c:v>-1.3000000000000007</c:v>
                      </c:pt>
                      <c:pt idx="965">
                        <c:v>-2.3000000000000007</c:v>
                      </c:pt>
                      <c:pt idx="966">
                        <c:v>-2.3999999999999986</c:v>
                      </c:pt>
                      <c:pt idx="967">
                        <c:v>-2</c:v>
                      </c:pt>
                      <c:pt idx="968">
                        <c:v>-1.3999999999999986</c:v>
                      </c:pt>
                      <c:pt idx="969">
                        <c:v>-2.8999999999999986</c:v>
                      </c:pt>
                      <c:pt idx="970">
                        <c:v>0.80000000000000071</c:v>
                      </c:pt>
                      <c:pt idx="971">
                        <c:v>0.30000000000000071</c:v>
                      </c:pt>
                      <c:pt idx="972">
                        <c:v>-1.3000000000000007</c:v>
                      </c:pt>
                      <c:pt idx="973">
                        <c:v>-2.1999999999999993</c:v>
                      </c:pt>
                      <c:pt idx="974">
                        <c:v>-0.69999999999999929</c:v>
                      </c:pt>
                      <c:pt idx="975">
                        <c:v>0.19999999999999929</c:v>
                      </c:pt>
                      <c:pt idx="976">
                        <c:v>9.9999999999997868E-2</c:v>
                      </c:pt>
                      <c:pt idx="977">
                        <c:v>-1.8000000000000007</c:v>
                      </c:pt>
                      <c:pt idx="978">
                        <c:v>0.10000000000000142</c:v>
                      </c:pt>
                      <c:pt idx="979">
                        <c:v>0.80000000000000071</c:v>
                      </c:pt>
                      <c:pt idx="980">
                        <c:v>-1.9000000000000021</c:v>
                      </c:pt>
                      <c:pt idx="981">
                        <c:v>-1.0999999999999979</c:v>
                      </c:pt>
                      <c:pt idx="982">
                        <c:v>-2.0999999999999979</c:v>
                      </c:pt>
                      <c:pt idx="983">
                        <c:v>0.19999999999999929</c:v>
                      </c:pt>
                      <c:pt idx="984">
                        <c:v>9.9999999999997868E-2</c:v>
                      </c:pt>
                      <c:pt idx="985">
                        <c:v>-2.0999999999999979</c:v>
                      </c:pt>
                      <c:pt idx="986">
                        <c:v>-0.10000000000000142</c:v>
                      </c:pt>
                      <c:pt idx="987">
                        <c:v>-2.1000000000000014</c:v>
                      </c:pt>
                      <c:pt idx="988">
                        <c:v>-1</c:v>
                      </c:pt>
                      <c:pt idx="989">
                        <c:v>0.20000000000000284</c:v>
                      </c:pt>
                      <c:pt idx="990">
                        <c:v>-0.90000000000000213</c:v>
                      </c:pt>
                      <c:pt idx="991">
                        <c:v>0</c:v>
                      </c:pt>
                      <c:pt idx="992">
                        <c:v>-0.30000000000000071</c:v>
                      </c:pt>
                      <c:pt idx="993">
                        <c:v>-2.5</c:v>
                      </c:pt>
                      <c:pt idx="994">
                        <c:v>-9.9999999999997868E-2</c:v>
                      </c:pt>
                      <c:pt idx="995">
                        <c:v>-1.6000000000000014</c:v>
                      </c:pt>
                      <c:pt idx="996">
                        <c:v>-2.3999999999999986</c:v>
                      </c:pt>
                      <c:pt idx="997">
                        <c:v>-0.20000000000000284</c:v>
                      </c:pt>
                      <c:pt idx="998">
                        <c:v>-1</c:v>
                      </c:pt>
                      <c:pt idx="999">
                        <c:v>-0.70000000000000284</c:v>
                      </c:pt>
                      <c:pt idx="1000">
                        <c:v>0.90000000000000213</c:v>
                      </c:pt>
                      <c:pt idx="1001">
                        <c:v>-0.69999999999999929</c:v>
                      </c:pt>
                      <c:pt idx="1002">
                        <c:v>-1</c:v>
                      </c:pt>
                      <c:pt idx="1003">
                        <c:v>-0.30000000000000071</c:v>
                      </c:pt>
                      <c:pt idx="1004">
                        <c:v>1.1000000000000014</c:v>
                      </c:pt>
                      <c:pt idx="1005">
                        <c:v>9.9999999999997868E-2</c:v>
                      </c:pt>
                      <c:pt idx="1006">
                        <c:v>-0.69999999999999929</c:v>
                      </c:pt>
                      <c:pt idx="1007">
                        <c:v>0.30000000000000071</c:v>
                      </c:pt>
                      <c:pt idx="1008">
                        <c:v>-0.19999999999999929</c:v>
                      </c:pt>
                      <c:pt idx="1009">
                        <c:v>0.30000000000000071</c:v>
                      </c:pt>
                      <c:pt idx="1010">
                        <c:v>-0.90000000000000213</c:v>
                      </c:pt>
                      <c:pt idx="1011">
                        <c:v>-0.90000000000000213</c:v>
                      </c:pt>
                      <c:pt idx="1012">
                        <c:v>-1</c:v>
                      </c:pt>
                      <c:pt idx="1013">
                        <c:v>0.39999999999999858</c:v>
                      </c:pt>
                      <c:pt idx="1014">
                        <c:v>-1.6000000000000014</c:v>
                      </c:pt>
                      <c:pt idx="1015">
                        <c:v>-2.5</c:v>
                      </c:pt>
                      <c:pt idx="1016">
                        <c:v>-2.1000000000000014</c:v>
                      </c:pt>
                      <c:pt idx="1017">
                        <c:v>-2.6000000000000014</c:v>
                      </c:pt>
                      <c:pt idx="1018">
                        <c:v>-0.5</c:v>
                      </c:pt>
                      <c:pt idx="1019">
                        <c:v>-1.7999999999999972</c:v>
                      </c:pt>
                      <c:pt idx="1020">
                        <c:v>1.3000000000000007</c:v>
                      </c:pt>
                      <c:pt idx="1021">
                        <c:v>0.10000000000000142</c:v>
                      </c:pt>
                      <c:pt idx="1022">
                        <c:v>-1.5</c:v>
                      </c:pt>
                      <c:pt idx="1023">
                        <c:v>-0.10000000000000142</c:v>
                      </c:pt>
                      <c:pt idx="1024">
                        <c:v>-1.3000000000000007</c:v>
                      </c:pt>
                      <c:pt idx="1025">
                        <c:v>-0.60000000000000142</c:v>
                      </c:pt>
                      <c:pt idx="1026">
                        <c:v>-0.80000000000000071</c:v>
                      </c:pt>
                      <c:pt idx="1027">
                        <c:v>-1</c:v>
                      </c:pt>
                      <c:pt idx="1028">
                        <c:v>-2</c:v>
                      </c:pt>
                      <c:pt idx="1029">
                        <c:v>-1.5999999999999979</c:v>
                      </c:pt>
                      <c:pt idx="1030">
                        <c:v>-9.9999999999997868E-2</c:v>
                      </c:pt>
                      <c:pt idx="1031">
                        <c:v>-0.39999999999999858</c:v>
                      </c:pt>
                      <c:pt idx="1032">
                        <c:v>-0.69999999999999929</c:v>
                      </c:pt>
                      <c:pt idx="1033">
                        <c:v>-0.69999999999999929</c:v>
                      </c:pt>
                      <c:pt idx="1034">
                        <c:v>-2</c:v>
                      </c:pt>
                      <c:pt idx="1035">
                        <c:v>-0.29999999999999716</c:v>
                      </c:pt>
                      <c:pt idx="1036">
                        <c:v>-0.80000000000000071</c:v>
                      </c:pt>
                      <c:pt idx="1037">
                        <c:v>-2</c:v>
                      </c:pt>
                      <c:pt idx="1038">
                        <c:v>-0.39999999999999858</c:v>
                      </c:pt>
                      <c:pt idx="1039">
                        <c:v>-0.89999999999999858</c:v>
                      </c:pt>
                      <c:pt idx="1040">
                        <c:v>-1</c:v>
                      </c:pt>
                      <c:pt idx="1041">
                        <c:v>0.5</c:v>
                      </c:pt>
                      <c:pt idx="1042">
                        <c:v>-0.89999999999999858</c:v>
                      </c:pt>
                      <c:pt idx="1043">
                        <c:v>-2.9000000000000021</c:v>
                      </c:pt>
                      <c:pt idx="1044">
                        <c:v>-1.8000000000000007</c:v>
                      </c:pt>
                      <c:pt idx="1045">
                        <c:v>-0.59999999999999787</c:v>
                      </c:pt>
                      <c:pt idx="1046">
                        <c:v>-1.7999999999999972</c:v>
                      </c:pt>
                      <c:pt idx="1047">
                        <c:v>-0.89999999999999858</c:v>
                      </c:pt>
                      <c:pt idx="1048">
                        <c:v>0.19999999999999929</c:v>
                      </c:pt>
                      <c:pt idx="1049">
                        <c:v>1</c:v>
                      </c:pt>
                      <c:pt idx="1050">
                        <c:v>0.10000000000000142</c:v>
                      </c:pt>
                      <c:pt idx="1051">
                        <c:v>-1.3000000000000007</c:v>
                      </c:pt>
                      <c:pt idx="1052">
                        <c:v>-9.9999999999997868E-2</c:v>
                      </c:pt>
                      <c:pt idx="1053">
                        <c:v>0.40000000000000213</c:v>
                      </c:pt>
                      <c:pt idx="1054">
                        <c:v>0.79999999999999716</c:v>
                      </c:pt>
                      <c:pt idx="1055">
                        <c:v>-0.60000000000000142</c:v>
                      </c:pt>
                      <c:pt idx="1056">
                        <c:v>9.9999999999997868E-2</c:v>
                      </c:pt>
                      <c:pt idx="1057">
                        <c:v>0.30000000000000071</c:v>
                      </c:pt>
                      <c:pt idx="1058">
                        <c:v>-0.40000000000000213</c:v>
                      </c:pt>
                      <c:pt idx="1059">
                        <c:v>-0.90000000000000213</c:v>
                      </c:pt>
                      <c:pt idx="1060">
                        <c:v>-0.80000000000000071</c:v>
                      </c:pt>
                      <c:pt idx="1061">
                        <c:v>-1.3000000000000007</c:v>
                      </c:pt>
                      <c:pt idx="1062">
                        <c:v>-0.10000000000000142</c:v>
                      </c:pt>
                      <c:pt idx="1063">
                        <c:v>0.10000000000000142</c:v>
                      </c:pt>
                      <c:pt idx="1064">
                        <c:v>-0.60000000000000142</c:v>
                      </c:pt>
                      <c:pt idx="1065">
                        <c:v>0.89999999999999858</c:v>
                      </c:pt>
                      <c:pt idx="1066">
                        <c:v>-1.1000000000000014</c:v>
                      </c:pt>
                      <c:pt idx="1067">
                        <c:v>-0.69999999999999929</c:v>
                      </c:pt>
                      <c:pt idx="1068">
                        <c:v>-0.19999999999999929</c:v>
                      </c:pt>
                      <c:pt idx="1069">
                        <c:v>-0.29999999999999716</c:v>
                      </c:pt>
                      <c:pt idx="1070">
                        <c:v>0.30000000000000071</c:v>
                      </c:pt>
                      <c:pt idx="1071">
                        <c:v>0.30000000000000071</c:v>
                      </c:pt>
                      <c:pt idx="1072">
                        <c:v>0</c:v>
                      </c:pt>
                      <c:pt idx="1073">
                        <c:v>1.5</c:v>
                      </c:pt>
                      <c:pt idx="1074">
                        <c:v>1</c:v>
                      </c:pt>
                      <c:pt idx="1075">
                        <c:v>0</c:v>
                      </c:pt>
                      <c:pt idx="1076">
                        <c:v>3.2000000000000011</c:v>
                      </c:pt>
                      <c:pt idx="1077">
                        <c:v>0.59999999999999787</c:v>
                      </c:pt>
                      <c:pt idx="1078">
                        <c:v>-1.3000000000000007</c:v>
                      </c:pt>
                      <c:pt idx="1079">
                        <c:v>-9.9999999999997868E-2</c:v>
                      </c:pt>
                      <c:pt idx="1080">
                        <c:v>1.9000000000000004</c:v>
                      </c:pt>
                      <c:pt idx="1081">
                        <c:v>-0.80000000000000071</c:v>
                      </c:pt>
                      <c:pt idx="1082">
                        <c:v>-1.4000000000000004</c:v>
                      </c:pt>
                      <c:pt idx="1083">
                        <c:v>-0.5</c:v>
                      </c:pt>
                      <c:pt idx="1084">
                        <c:v>-9.9999999999997868E-2</c:v>
                      </c:pt>
                      <c:pt idx="1085">
                        <c:v>-0.5</c:v>
                      </c:pt>
                      <c:pt idx="1086">
                        <c:v>-1.3999999999999986</c:v>
                      </c:pt>
                      <c:pt idx="1087">
                        <c:v>0.80000000000000071</c:v>
                      </c:pt>
                      <c:pt idx="1088">
                        <c:v>0.20000000000000107</c:v>
                      </c:pt>
                      <c:pt idx="1089">
                        <c:v>9.9999999999999645E-2</c:v>
                      </c:pt>
                      <c:pt idx="1090">
                        <c:v>-1.1999999999999993</c:v>
                      </c:pt>
                      <c:pt idx="1091">
                        <c:v>-0.40000000000000036</c:v>
                      </c:pt>
                      <c:pt idx="1092">
                        <c:v>0.30000000000000071</c:v>
                      </c:pt>
                      <c:pt idx="1093">
                        <c:v>1</c:v>
                      </c:pt>
                      <c:pt idx="1094">
                        <c:v>0.70000000000000107</c:v>
                      </c:pt>
                      <c:pt idx="1095">
                        <c:v>-1</c:v>
                      </c:pt>
                      <c:pt idx="1096">
                        <c:v>0.5</c:v>
                      </c:pt>
                      <c:pt idx="1097">
                        <c:v>-1.5999999999999996</c:v>
                      </c:pt>
                      <c:pt idx="1098">
                        <c:v>0.30000000000000071</c:v>
                      </c:pt>
                      <c:pt idx="1099">
                        <c:v>-0.29999999999999893</c:v>
                      </c:pt>
                      <c:pt idx="1100">
                        <c:v>1.3000000000000007</c:v>
                      </c:pt>
                      <c:pt idx="1101">
                        <c:v>9.9999999999999645E-2</c:v>
                      </c:pt>
                      <c:pt idx="1102">
                        <c:v>-0.39999999999999858</c:v>
                      </c:pt>
                      <c:pt idx="1103">
                        <c:v>0</c:v>
                      </c:pt>
                      <c:pt idx="1104">
                        <c:v>0.29999999999999893</c:v>
                      </c:pt>
                      <c:pt idx="1105">
                        <c:v>-0.59999999999999964</c:v>
                      </c:pt>
                      <c:pt idx="1106">
                        <c:v>0.70000000000000107</c:v>
                      </c:pt>
                      <c:pt idx="1107">
                        <c:v>1.3000000000000007</c:v>
                      </c:pt>
                      <c:pt idx="1108">
                        <c:v>0.30000000000000071</c:v>
                      </c:pt>
                      <c:pt idx="1109">
                        <c:v>0.40000000000000036</c:v>
                      </c:pt>
                      <c:pt idx="1110">
                        <c:v>0.70000000000000107</c:v>
                      </c:pt>
                      <c:pt idx="1111">
                        <c:v>0.40000000000000036</c:v>
                      </c:pt>
                      <c:pt idx="1112">
                        <c:v>0.19999999999999929</c:v>
                      </c:pt>
                      <c:pt idx="1113">
                        <c:v>-1.2000000000000011</c:v>
                      </c:pt>
                      <c:pt idx="1114">
                        <c:v>-0.80000000000000071</c:v>
                      </c:pt>
                      <c:pt idx="1115">
                        <c:v>0.90000000000000036</c:v>
                      </c:pt>
                      <c:pt idx="1116">
                        <c:v>0.30000000000000071</c:v>
                      </c:pt>
                      <c:pt idx="1117">
                        <c:v>0.20000000000000107</c:v>
                      </c:pt>
                      <c:pt idx="1118">
                        <c:v>-0.90000000000000036</c:v>
                      </c:pt>
                      <c:pt idx="1119">
                        <c:v>9.9999999999999645E-2</c:v>
                      </c:pt>
                      <c:pt idx="1120">
                        <c:v>0.69999999999999929</c:v>
                      </c:pt>
                      <c:pt idx="1121">
                        <c:v>1.1999999999999993</c:v>
                      </c:pt>
                      <c:pt idx="1122">
                        <c:v>0.40000000000000036</c:v>
                      </c:pt>
                      <c:pt idx="1123">
                        <c:v>0.20000000000000107</c:v>
                      </c:pt>
                      <c:pt idx="1124">
                        <c:v>1.0999999999999996</c:v>
                      </c:pt>
                      <c:pt idx="1125">
                        <c:v>0.29999999999999893</c:v>
                      </c:pt>
                      <c:pt idx="1126">
                        <c:v>0.5</c:v>
                      </c:pt>
                      <c:pt idx="1127">
                        <c:v>-0.79999999999999893</c:v>
                      </c:pt>
                      <c:pt idx="1128">
                        <c:v>0.89999999999999858</c:v>
                      </c:pt>
                      <c:pt idx="1129">
                        <c:v>2.1999999999999993</c:v>
                      </c:pt>
                      <c:pt idx="1130">
                        <c:v>0.5</c:v>
                      </c:pt>
                      <c:pt idx="1131">
                        <c:v>0.29999999999999893</c:v>
                      </c:pt>
                      <c:pt idx="1132">
                        <c:v>0.80000000000000071</c:v>
                      </c:pt>
                      <c:pt idx="1133">
                        <c:v>0.59999999999999964</c:v>
                      </c:pt>
                      <c:pt idx="1134">
                        <c:v>2.2999999999999989</c:v>
                      </c:pt>
                      <c:pt idx="1135">
                        <c:v>-1.3000000000000007</c:v>
                      </c:pt>
                      <c:pt idx="1136">
                        <c:v>0</c:v>
                      </c:pt>
                      <c:pt idx="1137">
                        <c:v>-1.1000000000000014</c:v>
                      </c:pt>
                      <c:pt idx="1138">
                        <c:v>1.2000000000000011</c:v>
                      </c:pt>
                      <c:pt idx="1139">
                        <c:v>2</c:v>
                      </c:pt>
                      <c:pt idx="1140">
                        <c:v>-0.90000000000000036</c:v>
                      </c:pt>
                      <c:pt idx="1141">
                        <c:v>-0.90000000000000036</c:v>
                      </c:pt>
                      <c:pt idx="1142">
                        <c:v>1.2000000000000011</c:v>
                      </c:pt>
                      <c:pt idx="1143">
                        <c:v>-9.9999999999999645E-2</c:v>
                      </c:pt>
                      <c:pt idx="1144">
                        <c:v>-0.40000000000000036</c:v>
                      </c:pt>
                      <c:pt idx="1145">
                        <c:v>1.2999999999999989</c:v>
                      </c:pt>
                      <c:pt idx="1146">
                        <c:v>-0.59999999999999964</c:v>
                      </c:pt>
                      <c:pt idx="1147">
                        <c:v>-0.90000000000000036</c:v>
                      </c:pt>
                      <c:pt idx="1148">
                        <c:v>0.5</c:v>
                      </c:pt>
                      <c:pt idx="1149">
                        <c:v>-0.80000000000000071</c:v>
                      </c:pt>
                      <c:pt idx="1150">
                        <c:v>0.19999999999999929</c:v>
                      </c:pt>
                      <c:pt idx="1151">
                        <c:v>0</c:v>
                      </c:pt>
                      <c:pt idx="1152">
                        <c:v>0.40000000000000036</c:v>
                      </c:pt>
                      <c:pt idx="1153">
                        <c:v>-0.90000000000000036</c:v>
                      </c:pt>
                      <c:pt idx="1154">
                        <c:v>0.40000000000000036</c:v>
                      </c:pt>
                      <c:pt idx="1155">
                        <c:v>0.59999999999999964</c:v>
                      </c:pt>
                      <c:pt idx="1156">
                        <c:v>0.69999999999999929</c:v>
                      </c:pt>
                      <c:pt idx="1157">
                        <c:v>0.80000000000000071</c:v>
                      </c:pt>
                      <c:pt idx="1158">
                        <c:v>-0.20000000000000107</c:v>
                      </c:pt>
                      <c:pt idx="1159">
                        <c:v>-1.7000000000000011</c:v>
                      </c:pt>
                      <c:pt idx="1160">
                        <c:v>-0.20000000000000107</c:v>
                      </c:pt>
                      <c:pt idx="1161">
                        <c:v>1.3000000000000007</c:v>
                      </c:pt>
                      <c:pt idx="1162">
                        <c:v>9.9999999999999645E-2</c:v>
                      </c:pt>
                      <c:pt idx="1163">
                        <c:v>0.79999999999999893</c:v>
                      </c:pt>
                      <c:pt idx="1164">
                        <c:v>0.90000000000000036</c:v>
                      </c:pt>
                      <c:pt idx="1165">
                        <c:v>1.5</c:v>
                      </c:pt>
                      <c:pt idx="1166">
                        <c:v>0.70000000000000107</c:v>
                      </c:pt>
                      <c:pt idx="1167">
                        <c:v>0.30000000000000071</c:v>
                      </c:pt>
                      <c:pt idx="1168">
                        <c:v>-0.79999999999999893</c:v>
                      </c:pt>
                      <c:pt idx="1169">
                        <c:v>0.40000000000000036</c:v>
                      </c:pt>
                      <c:pt idx="1170">
                        <c:v>-0.5</c:v>
                      </c:pt>
                      <c:pt idx="1171">
                        <c:v>0.19999999999999929</c:v>
                      </c:pt>
                      <c:pt idx="1172">
                        <c:v>-0.5</c:v>
                      </c:pt>
                      <c:pt idx="1173">
                        <c:v>9.9999999999999645E-2</c:v>
                      </c:pt>
                      <c:pt idx="1174">
                        <c:v>0.5</c:v>
                      </c:pt>
                      <c:pt idx="1175">
                        <c:v>0.70000000000000107</c:v>
                      </c:pt>
                      <c:pt idx="1176">
                        <c:v>-0.59999999999999964</c:v>
                      </c:pt>
                      <c:pt idx="1177">
                        <c:v>0.5</c:v>
                      </c:pt>
                      <c:pt idx="1178">
                        <c:v>0.30000000000000071</c:v>
                      </c:pt>
                      <c:pt idx="1179">
                        <c:v>-1.8000000000000007</c:v>
                      </c:pt>
                      <c:pt idx="1180">
                        <c:v>1.0999999999999996</c:v>
                      </c:pt>
                      <c:pt idx="1181">
                        <c:v>0.40000000000000036</c:v>
                      </c:pt>
                      <c:pt idx="1182">
                        <c:v>-0.80000000000000071</c:v>
                      </c:pt>
                      <c:pt idx="1183">
                        <c:v>0.79999999999999893</c:v>
                      </c:pt>
                      <c:pt idx="1184">
                        <c:v>0.80000000000000071</c:v>
                      </c:pt>
                      <c:pt idx="1185">
                        <c:v>0.20000000000000107</c:v>
                      </c:pt>
                      <c:pt idx="1186">
                        <c:v>0.40000000000000036</c:v>
                      </c:pt>
                      <c:pt idx="1187">
                        <c:v>1.0999999999999996</c:v>
                      </c:pt>
                      <c:pt idx="1188">
                        <c:v>-0.40000000000000036</c:v>
                      </c:pt>
                      <c:pt idx="1189">
                        <c:v>-0.30000000000000071</c:v>
                      </c:pt>
                      <c:pt idx="1190">
                        <c:v>0.69999999999999929</c:v>
                      </c:pt>
                      <c:pt idx="1191">
                        <c:v>-0.29999999999999893</c:v>
                      </c:pt>
                      <c:pt idx="1192">
                        <c:v>-0.90000000000000036</c:v>
                      </c:pt>
                      <c:pt idx="1193">
                        <c:v>-0.89999999999999858</c:v>
                      </c:pt>
                      <c:pt idx="1194">
                        <c:v>-0.90000000000000036</c:v>
                      </c:pt>
                      <c:pt idx="1195">
                        <c:v>-1.4000000000000004</c:v>
                      </c:pt>
                      <c:pt idx="1196">
                        <c:v>0.30000000000000071</c:v>
                      </c:pt>
                      <c:pt idx="1197">
                        <c:v>0.5</c:v>
                      </c:pt>
                      <c:pt idx="1198">
                        <c:v>9.9999999999999645E-2</c:v>
                      </c:pt>
                      <c:pt idx="1199">
                        <c:v>0.70000000000000107</c:v>
                      </c:pt>
                      <c:pt idx="1200">
                        <c:v>-1.4000000000000004</c:v>
                      </c:pt>
                      <c:pt idx="1201">
                        <c:v>0.80000000000000071</c:v>
                      </c:pt>
                      <c:pt idx="1202">
                        <c:v>0.30000000000000071</c:v>
                      </c:pt>
                      <c:pt idx="1203">
                        <c:v>-0.30000000000000071</c:v>
                      </c:pt>
                      <c:pt idx="1204">
                        <c:v>-0.5</c:v>
                      </c:pt>
                      <c:pt idx="1205">
                        <c:v>1.1999999999999993</c:v>
                      </c:pt>
                      <c:pt idx="1206">
                        <c:v>-0.19999999999999929</c:v>
                      </c:pt>
                      <c:pt idx="1207">
                        <c:v>0.5</c:v>
                      </c:pt>
                      <c:pt idx="1208">
                        <c:v>1.2000000000000011</c:v>
                      </c:pt>
                      <c:pt idx="1209">
                        <c:v>0.90000000000000036</c:v>
                      </c:pt>
                      <c:pt idx="1210">
                        <c:v>-1.3000000000000007</c:v>
                      </c:pt>
                      <c:pt idx="1211">
                        <c:v>0.29999999999999893</c:v>
                      </c:pt>
                      <c:pt idx="1212">
                        <c:v>1</c:v>
                      </c:pt>
                      <c:pt idx="1213">
                        <c:v>-1.4000000000000004</c:v>
                      </c:pt>
                      <c:pt idx="1214">
                        <c:v>0</c:v>
                      </c:pt>
                      <c:pt idx="1215">
                        <c:v>-1</c:v>
                      </c:pt>
                      <c:pt idx="1216">
                        <c:v>0.19999999999999929</c:v>
                      </c:pt>
                      <c:pt idx="1217">
                        <c:v>-0.19999999999999929</c:v>
                      </c:pt>
                      <c:pt idx="1218">
                        <c:v>-1.2000000000000011</c:v>
                      </c:pt>
                      <c:pt idx="1219">
                        <c:v>9.9999999999999645E-2</c:v>
                      </c:pt>
                      <c:pt idx="1220">
                        <c:v>0.30000000000000071</c:v>
                      </c:pt>
                      <c:pt idx="1221">
                        <c:v>1.6999999999999993</c:v>
                      </c:pt>
                      <c:pt idx="1222">
                        <c:v>-0.5</c:v>
                      </c:pt>
                      <c:pt idx="1223">
                        <c:v>-0.5</c:v>
                      </c:pt>
                      <c:pt idx="1224">
                        <c:v>1.3000000000000007</c:v>
                      </c:pt>
                      <c:pt idx="1225">
                        <c:v>-0.30000000000000071</c:v>
                      </c:pt>
                      <c:pt idx="1226">
                        <c:v>-9.9999999999999645E-2</c:v>
                      </c:pt>
                      <c:pt idx="1227">
                        <c:v>1.5999999999999996</c:v>
                      </c:pt>
                      <c:pt idx="1228">
                        <c:v>-0.79999999999999893</c:v>
                      </c:pt>
                      <c:pt idx="1229">
                        <c:v>-0.40000000000000036</c:v>
                      </c:pt>
                      <c:pt idx="1230">
                        <c:v>-1.0999999999999996</c:v>
                      </c:pt>
                      <c:pt idx="1231">
                        <c:v>-0.79999999999999893</c:v>
                      </c:pt>
                      <c:pt idx="1232">
                        <c:v>-1.5</c:v>
                      </c:pt>
                      <c:pt idx="1233">
                        <c:v>0.69999999999999929</c:v>
                      </c:pt>
                      <c:pt idx="1234">
                        <c:v>-0.10000000000000142</c:v>
                      </c:pt>
                      <c:pt idx="1235">
                        <c:v>0.70000000000000107</c:v>
                      </c:pt>
                      <c:pt idx="1236">
                        <c:v>-0.59999999999999964</c:v>
                      </c:pt>
                      <c:pt idx="1237">
                        <c:v>0.30000000000000071</c:v>
                      </c:pt>
                      <c:pt idx="1238">
                        <c:v>1</c:v>
                      </c:pt>
                      <c:pt idx="1239">
                        <c:v>0</c:v>
                      </c:pt>
                      <c:pt idx="1240">
                        <c:v>1.5</c:v>
                      </c:pt>
                      <c:pt idx="1241">
                        <c:v>1.2999999999999989</c:v>
                      </c:pt>
                      <c:pt idx="1242">
                        <c:v>0.69999999999999929</c:v>
                      </c:pt>
                      <c:pt idx="1243">
                        <c:v>-0.59999999999999964</c:v>
                      </c:pt>
                      <c:pt idx="1244">
                        <c:v>0</c:v>
                      </c:pt>
                      <c:pt idx="1245">
                        <c:v>0.80000000000000071</c:v>
                      </c:pt>
                      <c:pt idx="1246">
                        <c:v>0</c:v>
                      </c:pt>
                      <c:pt idx="1247">
                        <c:v>-1.0999999999999996</c:v>
                      </c:pt>
                      <c:pt idx="1248">
                        <c:v>-2.2999999999999989</c:v>
                      </c:pt>
                      <c:pt idx="1249">
                        <c:v>-0.40000000000000036</c:v>
                      </c:pt>
                      <c:pt idx="1250">
                        <c:v>1.3999999999999986</c:v>
                      </c:pt>
                      <c:pt idx="1251">
                        <c:v>-2.1999999999999993</c:v>
                      </c:pt>
                      <c:pt idx="1252">
                        <c:v>-0.29999999999999893</c:v>
                      </c:pt>
                      <c:pt idx="1253">
                        <c:v>9.9999999999999645E-2</c:v>
                      </c:pt>
                      <c:pt idx="1254">
                        <c:v>-1.3999999999999986</c:v>
                      </c:pt>
                      <c:pt idx="1255">
                        <c:v>0.19999999999999929</c:v>
                      </c:pt>
                      <c:pt idx="1256">
                        <c:v>0.79999999999999893</c:v>
                      </c:pt>
                      <c:pt idx="1257">
                        <c:v>0.30000000000000071</c:v>
                      </c:pt>
                      <c:pt idx="1258">
                        <c:v>-0.30000000000000071</c:v>
                      </c:pt>
                      <c:pt idx="1259">
                        <c:v>0.5</c:v>
                      </c:pt>
                      <c:pt idx="1260">
                        <c:v>0.19999999999999929</c:v>
                      </c:pt>
                      <c:pt idx="1261">
                        <c:v>0.59999999999999964</c:v>
                      </c:pt>
                      <c:pt idx="1262">
                        <c:v>-9.9999999999999645E-2</c:v>
                      </c:pt>
                      <c:pt idx="1263">
                        <c:v>-9.9999999999999645E-2</c:v>
                      </c:pt>
                      <c:pt idx="1264">
                        <c:v>0.5</c:v>
                      </c:pt>
                      <c:pt idx="1265">
                        <c:v>-0.69999999999999929</c:v>
                      </c:pt>
                      <c:pt idx="1266">
                        <c:v>0.69999999999999929</c:v>
                      </c:pt>
                      <c:pt idx="1267">
                        <c:v>-0.10000000000000142</c:v>
                      </c:pt>
                      <c:pt idx="1268">
                        <c:v>-0.30000000000000071</c:v>
                      </c:pt>
                      <c:pt idx="1269">
                        <c:v>-0.80000000000000071</c:v>
                      </c:pt>
                      <c:pt idx="1270">
                        <c:v>1</c:v>
                      </c:pt>
                      <c:pt idx="1271">
                        <c:v>0.19999999999999929</c:v>
                      </c:pt>
                      <c:pt idx="1272">
                        <c:v>0.39999999999999858</c:v>
                      </c:pt>
                      <c:pt idx="1273">
                        <c:v>2.5</c:v>
                      </c:pt>
                      <c:pt idx="1274">
                        <c:v>-1.7000000000000011</c:v>
                      </c:pt>
                      <c:pt idx="1275">
                        <c:v>-0.19999999999999929</c:v>
                      </c:pt>
                      <c:pt idx="1276">
                        <c:v>0.90000000000000036</c:v>
                      </c:pt>
                      <c:pt idx="1277">
                        <c:v>1.0999999999999996</c:v>
                      </c:pt>
                      <c:pt idx="1278">
                        <c:v>-0.10000000000000142</c:v>
                      </c:pt>
                      <c:pt idx="1279">
                        <c:v>1.4000000000000004</c:v>
                      </c:pt>
                      <c:pt idx="1280">
                        <c:v>1.3000000000000007</c:v>
                      </c:pt>
                      <c:pt idx="1281">
                        <c:v>0.90000000000000036</c:v>
                      </c:pt>
                      <c:pt idx="1282">
                        <c:v>-1.0999999999999996</c:v>
                      </c:pt>
                      <c:pt idx="1283">
                        <c:v>1.4000000000000004</c:v>
                      </c:pt>
                      <c:pt idx="1284">
                        <c:v>1.5999999999999996</c:v>
                      </c:pt>
                      <c:pt idx="1285">
                        <c:v>0.10000000000000142</c:v>
                      </c:pt>
                      <c:pt idx="1286">
                        <c:v>0.60000000000000142</c:v>
                      </c:pt>
                      <c:pt idx="1287">
                        <c:v>-0.60000000000000142</c:v>
                      </c:pt>
                      <c:pt idx="1288">
                        <c:v>-0.59999999999999964</c:v>
                      </c:pt>
                      <c:pt idx="1289">
                        <c:v>9.9999999999999645E-2</c:v>
                      </c:pt>
                      <c:pt idx="1290">
                        <c:v>2.2999999999999989</c:v>
                      </c:pt>
                      <c:pt idx="1291">
                        <c:v>-0.30000000000000071</c:v>
                      </c:pt>
                      <c:pt idx="1292">
                        <c:v>1</c:v>
                      </c:pt>
                      <c:pt idx="1293">
                        <c:v>0.59999999999999964</c:v>
                      </c:pt>
                      <c:pt idx="1294">
                        <c:v>0.19999999999999929</c:v>
                      </c:pt>
                      <c:pt idx="1295">
                        <c:v>-0.80000000000000071</c:v>
                      </c:pt>
                      <c:pt idx="1296">
                        <c:v>0.19999999999999929</c:v>
                      </c:pt>
                      <c:pt idx="1297">
                        <c:v>-0.30000000000000071</c:v>
                      </c:pt>
                      <c:pt idx="1298">
                        <c:v>0.80000000000000071</c:v>
                      </c:pt>
                      <c:pt idx="1299">
                        <c:v>0.5</c:v>
                      </c:pt>
                      <c:pt idx="1300">
                        <c:v>0.20000000000000107</c:v>
                      </c:pt>
                      <c:pt idx="1301">
                        <c:v>1.2999999999999989</c:v>
                      </c:pt>
                      <c:pt idx="1302">
                        <c:v>1.0999999999999996</c:v>
                      </c:pt>
                      <c:pt idx="1303">
                        <c:v>-0.29999999999999893</c:v>
                      </c:pt>
                      <c:pt idx="1304">
                        <c:v>1.8000000000000007</c:v>
                      </c:pt>
                      <c:pt idx="1305">
                        <c:v>0</c:v>
                      </c:pt>
                      <c:pt idx="1306">
                        <c:v>-1.1999999999999993</c:v>
                      </c:pt>
                      <c:pt idx="1307">
                        <c:v>-0.70000000000000107</c:v>
                      </c:pt>
                      <c:pt idx="1308">
                        <c:v>-0.30000000000000071</c:v>
                      </c:pt>
                      <c:pt idx="1309">
                        <c:v>0</c:v>
                      </c:pt>
                      <c:pt idx="1310">
                        <c:v>1</c:v>
                      </c:pt>
                      <c:pt idx="1311">
                        <c:v>-0.79999999999999893</c:v>
                      </c:pt>
                      <c:pt idx="1312">
                        <c:v>0</c:v>
                      </c:pt>
                      <c:pt idx="1313">
                        <c:v>0.80000000000000071</c:v>
                      </c:pt>
                      <c:pt idx="1314">
                        <c:v>1.9000000000000004</c:v>
                      </c:pt>
                      <c:pt idx="1315">
                        <c:v>1.5999999999999996</c:v>
                      </c:pt>
                      <c:pt idx="1316">
                        <c:v>-1.1999999999999993</c:v>
                      </c:pt>
                      <c:pt idx="1317">
                        <c:v>-0.80000000000000071</c:v>
                      </c:pt>
                      <c:pt idx="1318">
                        <c:v>0.59999999999999964</c:v>
                      </c:pt>
                      <c:pt idx="1319">
                        <c:v>-1.1000000000000014</c:v>
                      </c:pt>
                      <c:pt idx="1320">
                        <c:v>0.19999999999999929</c:v>
                      </c:pt>
                      <c:pt idx="1321">
                        <c:v>-9.9999999999997868E-2</c:v>
                      </c:pt>
                      <c:pt idx="1322">
                        <c:v>0.5</c:v>
                      </c:pt>
                      <c:pt idx="1323">
                        <c:v>-1.0999999999999979</c:v>
                      </c:pt>
                      <c:pt idx="1324">
                        <c:v>-0.19999999999999929</c:v>
                      </c:pt>
                      <c:pt idx="1325">
                        <c:v>-0.79999999999999716</c:v>
                      </c:pt>
                      <c:pt idx="1326">
                        <c:v>-0.70000000000000284</c:v>
                      </c:pt>
                      <c:pt idx="1327">
                        <c:v>9.9999999999997868E-2</c:v>
                      </c:pt>
                      <c:pt idx="1328">
                        <c:v>-1.1000000000000014</c:v>
                      </c:pt>
                      <c:pt idx="1329">
                        <c:v>-0.69999999999999929</c:v>
                      </c:pt>
                      <c:pt idx="1330">
                        <c:v>0.89999999999999858</c:v>
                      </c:pt>
                      <c:pt idx="1331">
                        <c:v>-0.40000000000000213</c:v>
                      </c:pt>
                      <c:pt idx="1332">
                        <c:v>-9.9999999999997868E-2</c:v>
                      </c:pt>
                      <c:pt idx="1333">
                        <c:v>0.30000000000000071</c:v>
                      </c:pt>
                      <c:pt idx="1334">
                        <c:v>0</c:v>
                      </c:pt>
                      <c:pt idx="1335">
                        <c:v>-1.5</c:v>
                      </c:pt>
                      <c:pt idx="1336">
                        <c:v>0.30000000000000071</c:v>
                      </c:pt>
                      <c:pt idx="1337">
                        <c:v>-1.3000000000000007</c:v>
                      </c:pt>
                      <c:pt idx="1338">
                        <c:v>1.3000000000000007</c:v>
                      </c:pt>
                      <c:pt idx="1339">
                        <c:v>9.9999999999997868E-2</c:v>
                      </c:pt>
                      <c:pt idx="1340">
                        <c:v>2.1999999999999993</c:v>
                      </c:pt>
                      <c:pt idx="1341">
                        <c:v>-2.4000000000000021</c:v>
                      </c:pt>
                      <c:pt idx="1342">
                        <c:v>-0.79999999999999716</c:v>
                      </c:pt>
                      <c:pt idx="1343">
                        <c:v>-1.3000000000000007</c:v>
                      </c:pt>
                      <c:pt idx="1344">
                        <c:v>1.3000000000000007</c:v>
                      </c:pt>
                      <c:pt idx="1345">
                        <c:v>-1.2999999999999972</c:v>
                      </c:pt>
                      <c:pt idx="1346">
                        <c:v>0.80000000000000071</c:v>
                      </c:pt>
                      <c:pt idx="1347">
                        <c:v>1.1999999999999993</c:v>
                      </c:pt>
                      <c:pt idx="1348">
                        <c:v>-0.59999999999999787</c:v>
                      </c:pt>
                      <c:pt idx="1349">
                        <c:v>0.30000000000000071</c:v>
                      </c:pt>
                      <c:pt idx="1350">
                        <c:v>-0.39999999999999858</c:v>
                      </c:pt>
                      <c:pt idx="1351">
                        <c:v>2</c:v>
                      </c:pt>
                      <c:pt idx="1352">
                        <c:v>1</c:v>
                      </c:pt>
                      <c:pt idx="1353">
                        <c:v>0</c:v>
                      </c:pt>
                      <c:pt idx="1354">
                        <c:v>0.10000000000000142</c:v>
                      </c:pt>
                      <c:pt idx="1355">
                        <c:v>-1.3999999999999986</c:v>
                      </c:pt>
                      <c:pt idx="1356">
                        <c:v>0.80000000000000071</c:v>
                      </c:pt>
                      <c:pt idx="1357">
                        <c:v>-0.40000000000000213</c:v>
                      </c:pt>
                      <c:pt idx="1358">
                        <c:v>-0.30000000000000071</c:v>
                      </c:pt>
                      <c:pt idx="1359">
                        <c:v>0.59999999999999787</c:v>
                      </c:pt>
                      <c:pt idx="1360">
                        <c:v>0</c:v>
                      </c:pt>
                      <c:pt idx="1361">
                        <c:v>0.90000000000000213</c:v>
                      </c:pt>
                      <c:pt idx="1362">
                        <c:v>-1.6999999999999993</c:v>
                      </c:pt>
                      <c:pt idx="1363">
                        <c:v>-0.19999999999999929</c:v>
                      </c:pt>
                      <c:pt idx="1364">
                        <c:v>9.9999999999997868E-2</c:v>
                      </c:pt>
                      <c:pt idx="1365">
                        <c:v>0.89999999999999858</c:v>
                      </c:pt>
                      <c:pt idx="1366">
                        <c:v>-0.30000000000000071</c:v>
                      </c:pt>
                      <c:pt idx="1367">
                        <c:v>-1.8999999999999986</c:v>
                      </c:pt>
                      <c:pt idx="1368">
                        <c:v>1.3999999999999986</c:v>
                      </c:pt>
                      <c:pt idx="1369">
                        <c:v>1.5</c:v>
                      </c:pt>
                      <c:pt idx="1370">
                        <c:v>-9.9999999999997868E-2</c:v>
                      </c:pt>
                      <c:pt idx="1371">
                        <c:v>0.39999999999999858</c:v>
                      </c:pt>
                      <c:pt idx="1372">
                        <c:v>-0.5</c:v>
                      </c:pt>
                      <c:pt idx="1373">
                        <c:v>0.79999999999999716</c:v>
                      </c:pt>
                      <c:pt idx="1374">
                        <c:v>-9.9999999999997868E-2</c:v>
                      </c:pt>
                      <c:pt idx="1375">
                        <c:v>1.1999999999999993</c:v>
                      </c:pt>
                      <c:pt idx="1376">
                        <c:v>0.5</c:v>
                      </c:pt>
                      <c:pt idx="1377">
                        <c:v>-0.20000000000000107</c:v>
                      </c:pt>
                      <c:pt idx="1378">
                        <c:v>0.69999999999999929</c:v>
                      </c:pt>
                      <c:pt idx="1379">
                        <c:v>9.9999999999997868E-2</c:v>
                      </c:pt>
                      <c:pt idx="1380">
                        <c:v>-0.30000000000000071</c:v>
                      </c:pt>
                      <c:pt idx="1381">
                        <c:v>-0.20000000000000107</c:v>
                      </c:pt>
                      <c:pt idx="1382">
                        <c:v>0.39999999999999858</c:v>
                      </c:pt>
                      <c:pt idx="1383">
                        <c:v>-0.30000000000000071</c:v>
                      </c:pt>
                      <c:pt idx="1384">
                        <c:v>0</c:v>
                      </c:pt>
                      <c:pt idx="1385">
                        <c:v>-0.10000000000000142</c:v>
                      </c:pt>
                      <c:pt idx="1386">
                        <c:v>0.29999999999999893</c:v>
                      </c:pt>
                      <c:pt idx="1387">
                        <c:v>-0.40000000000000036</c:v>
                      </c:pt>
                      <c:pt idx="1388">
                        <c:v>0.19999999999999929</c:v>
                      </c:pt>
                      <c:pt idx="1389">
                        <c:v>9.9999999999997868E-2</c:v>
                      </c:pt>
                      <c:pt idx="1390">
                        <c:v>0.40000000000000036</c:v>
                      </c:pt>
                      <c:pt idx="1391">
                        <c:v>-0.5</c:v>
                      </c:pt>
                      <c:pt idx="1392">
                        <c:v>0.10000000000000142</c:v>
                      </c:pt>
                      <c:pt idx="1393">
                        <c:v>1.5</c:v>
                      </c:pt>
                      <c:pt idx="1394">
                        <c:v>1.7999999999999989</c:v>
                      </c:pt>
                      <c:pt idx="1395">
                        <c:v>0.19999999999999929</c:v>
                      </c:pt>
                      <c:pt idx="1396">
                        <c:v>-1.2999999999999972</c:v>
                      </c:pt>
                      <c:pt idx="1397">
                        <c:v>-2.2000000000000011</c:v>
                      </c:pt>
                      <c:pt idx="1398">
                        <c:v>-0.5</c:v>
                      </c:pt>
                      <c:pt idx="1399">
                        <c:v>-0.39999999999999858</c:v>
                      </c:pt>
                      <c:pt idx="1400">
                        <c:v>-0.59999999999999787</c:v>
                      </c:pt>
                      <c:pt idx="1401">
                        <c:v>0.39999999999999858</c:v>
                      </c:pt>
                      <c:pt idx="1402">
                        <c:v>-0.30000000000000071</c:v>
                      </c:pt>
                      <c:pt idx="1403">
                        <c:v>-0.19999999999999929</c:v>
                      </c:pt>
                      <c:pt idx="1404">
                        <c:v>1.1999999999999993</c:v>
                      </c:pt>
                      <c:pt idx="1405">
                        <c:v>0.90000000000000036</c:v>
                      </c:pt>
                      <c:pt idx="1406">
                        <c:v>-0.60000000000000142</c:v>
                      </c:pt>
                      <c:pt idx="1407">
                        <c:v>-2.0999999999999996</c:v>
                      </c:pt>
                      <c:pt idx="1408">
                        <c:v>-0.70000000000000284</c:v>
                      </c:pt>
                      <c:pt idx="1409">
                        <c:v>0.30000000000000071</c:v>
                      </c:pt>
                      <c:pt idx="1410">
                        <c:v>1</c:v>
                      </c:pt>
                      <c:pt idx="1411">
                        <c:v>-0.59999999999999787</c:v>
                      </c:pt>
                      <c:pt idx="1412">
                        <c:v>0.40000000000000036</c:v>
                      </c:pt>
                      <c:pt idx="1413">
                        <c:v>-0.90000000000000213</c:v>
                      </c:pt>
                      <c:pt idx="1414">
                        <c:v>-0.19999999999999929</c:v>
                      </c:pt>
                      <c:pt idx="1415">
                        <c:v>-9.9999999999999645E-2</c:v>
                      </c:pt>
                      <c:pt idx="1416">
                        <c:v>0.80000000000000071</c:v>
                      </c:pt>
                      <c:pt idx="1417">
                        <c:v>-1.8000000000000007</c:v>
                      </c:pt>
                      <c:pt idx="1418">
                        <c:v>-1.4000000000000021</c:v>
                      </c:pt>
                      <c:pt idx="1419">
                        <c:v>0.19999999999999929</c:v>
                      </c:pt>
                      <c:pt idx="1420">
                        <c:v>0</c:v>
                      </c:pt>
                      <c:pt idx="1421">
                        <c:v>-0.59999999999999964</c:v>
                      </c:pt>
                      <c:pt idx="1422">
                        <c:v>0.40000000000000036</c:v>
                      </c:pt>
                      <c:pt idx="1423">
                        <c:v>-9.9999999999997868E-2</c:v>
                      </c:pt>
                      <c:pt idx="1424">
                        <c:v>0.89999999999999858</c:v>
                      </c:pt>
                      <c:pt idx="1425">
                        <c:v>-0.80000000000000071</c:v>
                      </c:pt>
                      <c:pt idx="1426">
                        <c:v>0.20000000000000284</c:v>
                      </c:pt>
                      <c:pt idx="1427">
                        <c:v>-1.4000000000000021</c:v>
                      </c:pt>
                      <c:pt idx="1428">
                        <c:v>0.79999999999999716</c:v>
                      </c:pt>
                      <c:pt idx="1429">
                        <c:v>0.10000000000000142</c:v>
                      </c:pt>
                      <c:pt idx="1430">
                        <c:v>-9.9999999999999645E-2</c:v>
                      </c:pt>
                      <c:pt idx="1431">
                        <c:v>-0.5</c:v>
                      </c:pt>
                      <c:pt idx="1432">
                        <c:v>-0.10000000000000142</c:v>
                      </c:pt>
                      <c:pt idx="1433">
                        <c:v>-0.19999999999999929</c:v>
                      </c:pt>
                      <c:pt idx="1434">
                        <c:v>-0.5</c:v>
                      </c:pt>
                      <c:pt idx="1435">
                        <c:v>0.70000000000000284</c:v>
                      </c:pt>
                      <c:pt idx="1436">
                        <c:v>-1.5</c:v>
                      </c:pt>
                      <c:pt idx="1437">
                        <c:v>0.10000000000000142</c:v>
                      </c:pt>
                      <c:pt idx="1438">
                        <c:v>0.39999999999999858</c:v>
                      </c:pt>
                      <c:pt idx="1439">
                        <c:v>0.5</c:v>
                      </c:pt>
                      <c:pt idx="1440">
                        <c:v>0.39999999999999858</c:v>
                      </c:pt>
                      <c:pt idx="1441">
                        <c:v>-1.3999999999999986</c:v>
                      </c:pt>
                      <c:pt idx="1442">
                        <c:v>-0.5</c:v>
                      </c:pt>
                      <c:pt idx="1443">
                        <c:v>-1.1999999999999993</c:v>
                      </c:pt>
                      <c:pt idx="1444">
                        <c:v>-1.1000000000000014</c:v>
                      </c:pt>
                      <c:pt idx="1445">
                        <c:v>-0.60000000000000142</c:v>
                      </c:pt>
                      <c:pt idx="1446">
                        <c:v>0</c:v>
                      </c:pt>
                      <c:pt idx="1447">
                        <c:v>-1.8000000000000007</c:v>
                      </c:pt>
                      <c:pt idx="1448">
                        <c:v>0</c:v>
                      </c:pt>
                      <c:pt idx="1449">
                        <c:v>-1.3000000000000007</c:v>
                      </c:pt>
                      <c:pt idx="1450">
                        <c:v>-1.5999999999999979</c:v>
                      </c:pt>
                      <c:pt idx="1451">
                        <c:v>-1.6999999999999993</c:v>
                      </c:pt>
                      <c:pt idx="1452">
                        <c:v>-0.69999999999999929</c:v>
                      </c:pt>
                      <c:pt idx="1453">
                        <c:v>0.90000000000000213</c:v>
                      </c:pt>
                      <c:pt idx="1454">
                        <c:v>-1.2000000000000028</c:v>
                      </c:pt>
                      <c:pt idx="1455">
                        <c:v>-0.39999999999999858</c:v>
                      </c:pt>
                      <c:pt idx="1456">
                        <c:v>-2.6999999999999993</c:v>
                      </c:pt>
                      <c:pt idx="1457">
                        <c:v>-1.0000000000000036</c:v>
                      </c:pt>
                      <c:pt idx="1458">
                        <c:v>-0.39999999999999858</c:v>
                      </c:pt>
                      <c:pt idx="1459">
                        <c:v>-2.3000000000000043</c:v>
                      </c:pt>
                      <c:pt idx="1460">
                        <c:v>-1.1000000000000014</c:v>
                      </c:pt>
                      <c:pt idx="1461">
                        <c:v>-3.3000000000000043</c:v>
                      </c:pt>
                      <c:pt idx="1462">
                        <c:v>-1.8000000000000043</c:v>
                      </c:pt>
                      <c:pt idx="1463">
                        <c:v>-3.6000000000000014</c:v>
                      </c:pt>
                      <c:pt idx="1464">
                        <c:v>-3.0999999999999943</c:v>
                      </c:pt>
                      <c:pt idx="1465">
                        <c:v>-4.6000000000000014</c:v>
                      </c:pt>
                      <c:pt idx="1466">
                        <c:v>-2.8000000000000043</c:v>
                      </c:pt>
                      <c:pt idx="1467">
                        <c:v>-1.6000000000000014</c:v>
                      </c:pt>
                      <c:pt idx="1468">
                        <c:v>-0.60000000000000142</c:v>
                      </c:pt>
                      <c:pt idx="1469">
                        <c:v>-0.20000000000000284</c:v>
                      </c:pt>
                      <c:pt idx="1470">
                        <c:v>0.70000000000000284</c:v>
                      </c:pt>
                      <c:pt idx="1471">
                        <c:v>2.2000000000000028</c:v>
                      </c:pt>
                      <c:pt idx="1472">
                        <c:v>1.2999999999999972</c:v>
                      </c:pt>
                      <c:pt idx="1473">
                        <c:v>0.29999999999999716</c:v>
                      </c:pt>
                      <c:pt idx="1474">
                        <c:v>1.8999999999999986</c:v>
                      </c:pt>
                      <c:pt idx="1475">
                        <c:v>0.40000000000000568</c:v>
                      </c:pt>
                      <c:pt idx="1476">
                        <c:v>-1.4000000000000057</c:v>
                      </c:pt>
                      <c:pt idx="1477">
                        <c:v>1.7000000000000028</c:v>
                      </c:pt>
                      <c:pt idx="1478">
                        <c:v>1.7000000000000028</c:v>
                      </c:pt>
                      <c:pt idx="1479">
                        <c:v>1.3000000000000114</c:v>
                      </c:pt>
                      <c:pt idx="1480">
                        <c:v>2.5999999999999943</c:v>
                      </c:pt>
                      <c:pt idx="1481">
                        <c:v>1.2000000000000028</c:v>
                      </c:pt>
                      <c:pt idx="1482">
                        <c:v>4.7000000000000028</c:v>
                      </c:pt>
                      <c:pt idx="1483">
                        <c:v>4.0999999999999943</c:v>
                      </c:pt>
                      <c:pt idx="1484">
                        <c:v>2.9000000000000057</c:v>
                      </c:pt>
                      <c:pt idx="1485">
                        <c:v>2.5</c:v>
                      </c:pt>
                      <c:pt idx="1486">
                        <c:v>0.79999999999999716</c:v>
                      </c:pt>
                      <c:pt idx="1487">
                        <c:v>2.5999999999999943</c:v>
                      </c:pt>
                      <c:pt idx="1488">
                        <c:v>1.6000000000000085</c:v>
                      </c:pt>
                      <c:pt idx="1489">
                        <c:v>3</c:v>
                      </c:pt>
                      <c:pt idx="1490">
                        <c:v>1.5</c:v>
                      </c:pt>
                      <c:pt idx="1491">
                        <c:v>3.6000000000000085</c:v>
                      </c:pt>
                      <c:pt idx="1492">
                        <c:v>3</c:v>
                      </c:pt>
                      <c:pt idx="1493">
                        <c:v>3.2000000000000028</c:v>
                      </c:pt>
                      <c:pt idx="1494">
                        <c:v>2.6000000000000085</c:v>
                      </c:pt>
                      <c:pt idx="1495">
                        <c:v>3.7000000000000028</c:v>
                      </c:pt>
                      <c:pt idx="1496">
                        <c:v>2.1000000000000085</c:v>
                      </c:pt>
                      <c:pt idx="1497">
                        <c:v>3.2000000000000028</c:v>
                      </c:pt>
                      <c:pt idx="1498">
                        <c:v>2.9000000000000057</c:v>
                      </c:pt>
                      <c:pt idx="1499">
                        <c:v>3.0999999999999943</c:v>
                      </c:pt>
                      <c:pt idx="1500">
                        <c:v>2.8000000000000114</c:v>
                      </c:pt>
                      <c:pt idx="1501">
                        <c:v>1.9000000000000057</c:v>
                      </c:pt>
                      <c:pt idx="1502">
                        <c:v>2.9000000000000057</c:v>
                      </c:pt>
                      <c:pt idx="1503">
                        <c:v>1.5</c:v>
                      </c:pt>
                      <c:pt idx="1504">
                        <c:v>2</c:v>
                      </c:pt>
                      <c:pt idx="1505">
                        <c:v>2.2000000000000028</c:v>
                      </c:pt>
                      <c:pt idx="1506">
                        <c:v>3.2000000000000028</c:v>
                      </c:pt>
                      <c:pt idx="1507">
                        <c:v>2.4000000000000057</c:v>
                      </c:pt>
                      <c:pt idx="1508">
                        <c:v>2.4000000000000057</c:v>
                      </c:pt>
                      <c:pt idx="1509">
                        <c:v>1.7000000000000028</c:v>
                      </c:pt>
                      <c:pt idx="1510">
                        <c:v>2</c:v>
                      </c:pt>
                      <c:pt idx="1511">
                        <c:v>1.5999999999999943</c:v>
                      </c:pt>
                      <c:pt idx="1512">
                        <c:v>1.8999999999999915</c:v>
                      </c:pt>
                      <c:pt idx="1513">
                        <c:v>2.5999999999999943</c:v>
                      </c:pt>
                      <c:pt idx="1514">
                        <c:v>1.4000000000000057</c:v>
                      </c:pt>
                      <c:pt idx="1515">
                        <c:v>1.8999999999999915</c:v>
                      </c:pt>
                      <c:pt idx="1516">
                        <c:v>0.59999999999999432</c:v>
                      </c:pt>
                      <c:pt idx="1517">
                        <c:v>1.7999999999999972</c:v>
                      </c:pt>
                      <c:pt idx="1518">
                        <c:v>1.2000000000000028</c:v>
                      </c:pt>
                      <c:pt idx="1519">
                        <c:v>1</c:v>
                      </c:pt>
                      <c:pt idx="1520">
                        <c:v>-0.90000000000000568</c:v>
                      </c:pt>
                      <c:pt idx="1521">
                        <c:v>-0.20000000000000284</c:v>
                      </c:pt>
                      <c:pt idx="1522">
                        <c:v>0.90000000000000568</c:v>
                      </c:pt>
                      <c:pt idx="1523">
                        <c:v>-0.10000000000000853</c:v>
                      </c:pt>
                      <c:pt idx="1524">
                        <c:v>-0.79999999999999716</c:v>
                      </c:pt>
                      <c:pt idx="1525">
                        <c:v>-1.5</c:v>
                      </c:pt>
                      <c:pt idx="1526">
                        <c:v>-0.79999999999999716</c:v>
                      </c:pt>
                      <c:pt idx="1527">
                        <c:v>-2.0999999999999943</c:v>
                      </c:pt>
                      <c:pt idx="1528">
                        <c:v>-1.0999999999999943</c:v>
                      </c:pt>
                      <c:pt idx="1529">
                        <c:v>-0.59999999999999432</c:v>
                      </c:pt>
                      <c:pt idx="1530">
                        <c:v>-1.2000000000000028</c:v>
                      </c:pt>
                      <c:pt idx="1531">
                        <c:v>0</c:v>
                      </c:pt>
                      <c:pt idx="1532">
                        <c:v>-1.0999999999999943</c:v>
                      </c:pt>
                      <c:pt idx="1533">
                        <c:v>-1.2999999999999972</c:v>
                      </c:pt>
                      <c:pt idx="1534">
                        <c:v>-1.1999999999999886</c:v>
                      </c:pt>
                      <c:pt idx="1535">
                        <c:v>0.59999999999999432</c:v>
                      </c:pt>
                      <c:pt idx="1536">
                        <c:v>0.29999999999999716</c:v>
                      </c:pt>
                      <c:pt idx="1537">
                        <c:v>-2.2000000000000028</c:v>
                      </c:pt>
                      <c:pt idx="1538">
                        <c:v>0</c:v>
                      </c:pt>
                      <c:pt idx="1539">
                        <c:v>-0.89999999999999147</c:v>
                      </c:pt>
                      <c:pt idx="1540">
                        <c:v>-0.20000000000000284</c:v>
                      </c:pt>
                      <c:pt idx="1541">
                        <c:v>-1.2999999999999972</c:v>
                      </c:pt>
                      <c:pt idx="1542">
                        <c:v>-0.40000000000000568</c:v>
                      </c:pt>
                      <c:pt idx="1543">
                        <c:v>1</c:v>
                      </c:pt>
                      <c:pt idx="1544">
                        <c:v>0.5</c:v>
                      </c:pt>
                      <c:pt idx="1545">
                        <c:v>-0.39999999999999147</c:v>
                      </c:pt>
                      <c:pt idx="1546">
                        <c:v>-1.7000000000000028</c:v>
                      </c:pt>
                      <c:pt idx="1547">
                        <c:v>1</c:v>
                      </c:pt>
                      <c:pt idx="1548">
                        <c:v>-0.5</c:v>
                      </c:pt>
                      <c:pt idx="1549">
                        <c:v>-0.70000000000000284</c:v>
                      </c:pt>
                      <c:pt idx="1550">
                        <c:v>9.9999999999994316E-2</c:v>
                      </c:pt>
                      <c:pt idx="1551">
                        <c:v>0.5</c:v>
                      </c:pt>
                      <c:pt idx="1552">
                        <c:v>0.29999999999999716</c:v>
                      </c:pt>
                      <c:pt idx="1553">
                        <c:v>-0.5</c:v>
                      </c:pt>
                      <c:pt idx="1554">
                        <c:v>-0.79999999999999716</c:v>
                      </c:pt>
                      <c:pt idx="1555">
                        <c:v>-0.89999999999999147</c:v>
                      </c:pt>
                      <c:pt idx="1556">
                        <c:v>-0.5</c:v>
                      </c:pt>
                      <c:pt idx="1557">
                        <c:v>0.40000000000000568</c:v>
                      </c:pt>
                      <c:pt idx="1558">
                        <c:v>0.5</c:v>
                      </c:pt>
                      <c:pt idx="1559">
                        <c:v>-9.9999999999994316E-2</c:v>
                      </c:pt>
                      <c:pt idx="1560">
                        <c:v>0.30000000000001137</c:v>
                      </c:pt>
                      <c:pt idx="1561">
                        <c:v>-9.9999999999994316E-2</c:v>
                      </c:pt>
                      <c:pt idx="1562">
                        <c:v>-0.19999999999998863</c:v>
                      </c:pt>
                      <c:pt idx="1563">
                        <c:v>-1.6000000000000085</c:v>
                      </c:pt>
                      <c:pt idx="1564">
                        <c:v>1.2000000000000028</c:v>
                      </c:pt>
                      <c:pt idx="1565">
                        <c:v>-1.6000000000000085</c:v>
                      </c:pt>
                      <c:pt idx="1566">
                        <c:v>-2</c:v>
                      </c:pt>
                      <c:pt idx="1567">
                        <c:v>-0.20000000000000284</c:v>
                      </c:pt>
                      <c:pt idx="1568">
                        <c:v>1.2999999999999972</c:v>
                      </c:pt>
                      <c:pt idx="1569">
                        <c:v>1.2000000000000028</c:v>
                      </c:pt>
                      <c:pt idx="1570">
                        <c:v>-0.20000000000000284</c:v>
                      </c:pt>
                      <c:pt idx="1571">
                        <c:v>2.1000000000000085</c:v>
                      </c:pt>
                      <c:pt idx="1572">
                        <c:v>1.4000000000000057</c:v>
                      </c:pt>
                      <c:pt idx="1573">
                        <c:v>4.2999999999999972</c:v>
                      </c:pt>
                      <c:pt idx="1574">
                        <c:v>-0.20000000000000284</c:v>
                      </c:pt>
                      <c:pt idx="1575">
                        <c:v>0.79999999999999716</c:v>
                      </c:pt>
                      <c:pt idx="1576">
                        <c:v>-0.5</c:v>
                      </c:pt>
                      <c:pt idx="1577">
                        <c:v>1.8000000000000043</c:v>
                      </c:pt>
                      <c:pt idx="1578">
                        <c:v>0.70000000000000284</c:v>
                      </c:pt>
                      <c:pt idx="1579">
                        <c:v>2.8999999999999986</c:v>
                      </c:pt>
                      <c:pt idx="1580">
                        <c:v>0.5</c:v>
                      </c:pt>
                      <c:pt idx="1581">
                        <c:v>1.7000000000000028</c:v>
                      </c:pt>
                      <c:pt idx="1582">
                        <c:v>2.5999999999999943</c:v>
                      </c:pt>
                      <c:pt idx="1583">
                        <c:v>3</c:v>
                      </c:pt>
                      <c:pt idx="1584">
                        <c:v>2</c:v>
                      </c:pt>
                      <c:pt idx="1585">
                        <c:v>0.5</c:v>
                      </c:pt>
                      <c:pt idx="1586">
                        <c:v>4.3000000000000043</c:v>
                      </c:pt>
                      <c:pt idx="1587">
                        <c:v>2.6000000000000014</c:v>
                      </c:pt>
                      <c:pt idx="1588">
                        <c:v>2.7999999999999972</c:v>
                      </c:pt>
                      <c:pt idx="1589">
                        <c:v>-1.1000000000000014</c:v>
                      </c:pt>
                      <c:pt idx="1590">
                        <c:v>1.3999999999999986</c:v>
                      </c:pt>
                      <c:pt idx="1591">
                        <c:v>1.5999999999999943</c:v>
                      </c:pt>
                      <c:pt idx="1592">
                        <c:v>0.89999999999999858</c:v>
                      </c:pt>
                      <c:pt idx="1593">
                        <c:v>2.6000000000000014</c:v>
                      </c:pt>
                      <c:pt idx="1594">
                        <c:v>1.1000000000000014</c:v>
                      </c:pt>
                      <c:pt idx="1595">
                        <c:v>0.89999999999999858</c:v>
                      </c:pt>
                      <c:pt idx="1596">
                        <c:v>0.60000000000000142</c:v>
                      </c:pt>
                      <c:pt idx="1597">
                        <c:v>1.4000000000000021</c:v>
                      </c:pt>
                      <c:pt idx="1598">
                        <c:v>-0.70000000000000284</c:v>
                      </c:pt>
                      <c:pt idx="1599">
                        <c:v>-0.69999999999999929</c:v>
                      </c:pt>
                      <c:pt idx="1600">
                        <c:v>-0.60000000000000142</c:v>
                      </c:pt>
                      <c:pt idx="1601">
                        <c:v>1</c:v>
                      </c:pt>
                      <c:pt idx="1602">
                        <c:v>-0.5</c:v>
                      </c:pt>
                      <c:pt idx="1603">
                        <c:v>-0.59999999999999787</c:v>
                      </c:pt>
                      <c:pt idx="1604">
                        <c:v>0.10000000000000142</c:v>
                      </c:pt>
                      <c:pt idx="1605">
                        <c:v>0.5</c:v>
                      </c:pt>
                      <c:pt idx="1606">
                        <c:v>0.5</c:v>
                      </c:pt>
                      <c:pt idx="1607">
                        <c:v>0</c:v>
                      </c:pt>
                      <c:pt idx="1608">
                        <c:v>-1.0999999999999979</c:v>
                      </c:pt>
                      <c:pt idx="1609">
                        <c:v>-0.69999999999999929</c:v>
                      </c:pt>
                      <c:pt idx="1610">
                        <c:v>1.1999999999999993</c:v>
                      </c:pt>
                      <c:pt idx="1611">
                        <c:v>0.30000000000000071</c:v>
                      </c:pt>
                      <c:pt idx="1612">
                        <c:v>-9.9999999999997868E-2</c:v>
                      </c:pt>
                      <c:pt idx="1613">
                        <c:v>-0.30000000000000071</c:v>
                      </c:pt>
                      <c:pt idx="1614">
                        <c:v>-0.5</c:v>
                      </c:pt>
                      <c:pt idx="1615">
                        <c:v>-0.19999999999999929</c:v>
                      </c:pt>
                      <c:pt idx="1616">
                        <c:v>0</c:v>
                      </c:pt>
                      <c:pt idx="1617">
                        <c:v>-1.1000000000000014</c:v>
                      </c:pt>
                      <c:pt idx="1618">
                        <c:v>-3</c:v>
                      </c:pt>
                      <c:pt idx="1619">
                        <c:v>-0.70000000000000284</c:v>
                      </c:pt>
                      <c:pt idx="1620">
                        <c:v>-1.5</c:v>
                      </c:pt>
                      <c:pt idx="1621">
                        <c:v>0.69999999999999929</c:v>
                      </c:pt>
                      <c:pt idx="1622">
                        <c:v>-1.3999999999999986</c:v>
                      </c:pt>
                      <c:pt idx="1623">
                        <c:v>-0.20000000000000284</c:v>
                      </c:pt>
                      <c:pt idx="1624">
                        <c:v>-0.19999999999999929</c:v>
                      </c:pt>
                      <c:pt idx="1625">
                        <c:v>0.30000000000000071</c:v>
                      </c:pt>
                      <c:pt idx="1626">
                        <c:v>0.19999999999999929</c:v>
                      </c:pt>
                      <c:pt idx="1627">
                        <c:v>2</c:v>
                      </c:pt>
                      <c:pt idx="1628">
                        <c:v>0</c:v>
                      </c:pt>
                      <c:pt idx="1629">
                        <c:v>9.9999999999997868E-2</c:v>
                      </c:pt>
                      <c:pt idx="1630">
                        <c:v>-0.5</c:v>
                      </c:pt>
                      <c:pt idx="1631">
                        <c:v>-0.69999999999999929</c:v>
                      </c:pt>
                      <c:pt idx="1632">
                        <c:v>0.59999999999999964</c:v>
                      </c:pt>
                      <c:pt idx="1633">
                        <c:v>-2</c:v>
                      </c:pt>
                      <c:pt idx="1634">
                        <c:v>-0.40000000000000036</c:v>
                      </c:pt>
                      <c:pt idx="1635">
                        <c:v>-0.90000000000000036</c:v>
                      </c:pt>
                      <c:pt idx="1636">
                        <c:v>-0.80000000000000071</c:v>
                      </c:pt>
                      <c:pt idx="1637">
                        <c:v>0.19999999999999929</c:v>
                      </c:pt>
                      <c:pt idx="1638">
                        <c:v>0.59999999999999964</c:v>
                      </c:pt>
                      <c:pt idx="1639">
                        <c:v>-1.0999999999999996</c:v>
                      </c:pt>
                      <c:pt idx="1640">
                        <c:v>-9.9999999999999645E-2</c:v>
                      </c:pt>
                      <c:pt idx="1641">
                        <c:v>0.60000000000000142</c:v>
                      </c:pt>
                      <c:pt idx="1642">
                        <c:v>9.9999999999999645E-2</c:v>
                      </c:pt>
                      <c:pt idx="1643">
                        <c:v>-1.1999999999999993</c:v>
                      </c:pt>
                      <c:pt idx="1644">
                        <c:v>-0.29999999999999893</c:v>
                      </c:pt>
                      <c:pt idx="1645">
                        <c:v>-1.1999999999999993</c:v>
                      </c:pt>
                      <c:pt idx="1646">
                        <c:v>-0.20000000000000107</c:v>
                      </c:pt>
                      <c:pt idx="1647">
                        <c:v>9.9999999999999645E-2</c:v>
                      </c:pt>
                      <c:pt idx="1648">
                        <c:v>0.30000000000000071</c:v>
                      </c:pt>
                      <c:pt idx="1649">
                        <c:v>-1.2000000000000011</c:v>
                      </c:pt>
                      <c:pt idx="1650">
                        <c:v>-0.30000000000000071</c:v>
                      </c:pt>
                      <c:pt idx="1651">
                        <c:v>-0.69999999999999929</c:v>
                      </c:pt>
                      <c:pt idx="1652">
                        <c:v>-2.1000000000000014</c:v>
                      </c:pt>
                      <c:pt idx="1653">
                        <c:v>-0.40000000000000036</c:v>
                      </c:pt>
                      <c:pt idx="1654">
                        <c:v>-1.5999999999999996</c:v>
                      </c:pt>
                      <c:pt idx="1655">
                        <c:v>-1.4000000000000004</c:v>
                      </c:pt>
                      <c:pt idx="1656">
                        <c:v>0.5</c:v>
                      </c:pt>
                      <c:pt idx="1657">
                        <c:v>-3.3000000000000007</c:v>
                      </c:pt>
                      <c:pt idx="1658">
                        <c:v>-0.69999999999999929</c:v>
                      </c:pt>
                      <c:pt idx="1659">
                        <c:v>-0.29999999999999893</c:v>
                      </c:pt>
                      <c:pt idx="1660">
                        <c:v>-9.9999999999999645E-2</c:v>
                      </c:pt>
                      <c:pt idx="1661">
                        <c:v>0.30000000000000071</c:v>
                      </c:pt>
                      <c:pt idx="1662">
                        <c:v>-0.20000000000000107</c:v>
                      </c:pt>
                      <c:pt idx="1663">
                        <c:v>-0.59999999999999964</c:v>
                      </c:pt>
                      <c:pt idx="1664">
                        <c:v>-0.5</c:v>
                      </c:pt>
                      <c:pt idx="1665">
                        <c:v>-0.79999999999999893</c:v>
                      </c:pt>
                      <c:pt idx="1666">
                        <c:v>9.9999999999999645E-2</c:v>
                      </c:pt>
                      <c:pt idx="1667">
                        <c:v>-0.79999999999999893</c:v>
                      </c:pt>
                      <c:pt idx="1668">
                        <c:v>0.59999999999999964</c:v>
                      </c:pt>
                      <c:pt idx="1669">
                        <c:v>0.70000000000000107</c:v>
                      </c:pt>
                      <c:pt idx="1670">
                        <c:v>0.39999999999999858</c:v>
                      </c:pt>
                      <c:pt idx="1671">
                        <c:v>0.5</c:v>
                      </c:pt>
                      <c:pt idx="1672">
                        <c:v>-0.29999999999999893</c:v>
                      </c:pt>
                      <c:pt idx="1673">
                        <c:v>-9.9999999999999645E-2</c:v>
                      </c:pt>
                      <c:pt idx="1674">
                        <c:v>0.90000000000000036</c:v>
                      </c:pt>
                      <c:pt idx="1675">
                        <c:v>-0.19999999999999929</c:v>
                      </c:pt>
                      <c:pt idx="1676">
                        <c:v>-0.29999999999999893</c:v>
                      </c:pt>
                      <c:pt idx="1677">
                        <c:v>-3.0999999999999996</c:v>
                      </c:pt>
                      <c:pt idx="1678">
                        <c:v>-0.5</c:v>
                      </c:pt>
                      <c:pt idx="1679">
                        <c:v>-1.5</c:v>
                      </c:pt>
                      <c:pt idx="1680">
                        <c:v>-0.50000000000000178</c:v>
                      </c:pt>
                      <c:pt idx="1681">
                        <c:v>-0.10000000000000142</c:v>
                      </c:pt>
                      <c:pt idx="1682">
                        <c:v>-1.4000000000000004</c:v>
                      </c:pt>
                      <c:pt idx="1683">
                        <c:v>1.4999999999999982</c:v>
                      </c:pt>
                      <c:pt idx="1684">
                        <c:v>-1.0999999999999996</c:v>
                      </c:pt>
                      <c:pt idx="1685">
                        <c:v>0.19999999999999929</c:v>
                      </c:pt>
                      <c:pt idx="1686">
                        <c:v>0</c:v>
                      </c:pt>
                      <c:pt idx="1687">
                        <c:v>-1.0999999999999996</c:v>
                      </c:pt>
                      <c:pt idx="1688">
                        <c:v>-0.40000000000000036</c:v>
                      </c:pt>
                      <c:pt idx="1689">
                        <c:v>0.10000000000000142</c:v>
                      </c:pt>
                      <c:pt idx="1690">
                        <c:v>-1.3999999999999986</c:v>
                      </c:pt>
                      <c:pt idx="1691">
                        <c:v>-0.90000000000000036</c:v>
                      </c:pt>
                      <c:pt idx="1692">
                        <c:v>-0.80000000000000071</c:v>
                      </c:pt>
                      <c:pt idx="1693">
                        <c:v>9.9999999999999645E-2</c:v>
                      </c:pt>
                      <c:pt idx="1694">
                        <c:v>-0.19999999999999929</c:v>
                      </c:pt>
                      <c:pt idx="1695">
                        <c:v>0.20000000000000107</c:v>
                      </c:pt>
                      <c:pt idx="1696">
                        <c:v>-0.39999999999999858</c:v>
                      </c:pt>
                      <c:pt idx="1697">
                        <c:v>0.70000000000000107</c:v>
                      </c:pt>
                      <c:pt idx="1698">
                        <c:v>-0.30000000000000071</c:v>
                      </c:pt>
                      <c:pt idx="1699">
                        <c:v>0</c:v>
                      </c:pt>
                      <c:pt idx="1700">
                        <c:v>-0.5</c:v>
                      </c:pt>
                      <c:pt idx="1701">
                        <c:v>0.59999999999999964</c:v>
                      </c:pt>
                      <c:pt idx="1702">
                        <c:v>-0.39999999999999858</c:v>
                      </c:pt>
                      <c:pt idx="1703">
                        <c:v>-0.39999999999999858</c:v>
                      </c:pt>
                      <c:pt idx="1704">
                        <c:v>0.40000000000000036</c:v>
                      </c:pt>
                      <c:pt idx="1705">
                        <c:v>0.69999999999999929</c:v>
                      </c:pt>
                      <c:pt idx="1706">
                        <c:v>9.9999999999999645E-2</c:v>
                      </c:pt>
                      <c:pt idx="1707">
                        <c:v>-0.5</c:v>
                      </c:pt>
                      <c:pt idx="1708">
                        <c:v>-2.1000000000000014</c:v>
                      </c:pt>
                      <c:pt idx="1709">
                        <c:v>-1.0000000000000018</c:v>
                      </c:pt>
                      <c:pt idx="1710">
                        <c:v>0.79999999999999893</c:v>
                      </c:pt>
                      <c:pt idx="1711">
                        <c:v>0.69999999999999929</c:v>
                      </c:pt>
                      <c:pt idx="1712">
                        <c:v>-0.59999999999999964</c:v>
                      </c:pt>
                      <c:pt idx="1713">
                        <c:v>-2.6000000000000014</c:v>
                      </c:pt>
                      <c:pt idx="1714">
                        <c:v>-2.6999999999999993</c:v>
                      </c:pt>
                      <c:pt idx="1715">
                        <c:v>-1.3000000000000007</c:v>
                      </c:pt>
                      <c:pt idx="1716">
                        <c:v>-9.9999999999999645E-2</c:v>
                      </c:pt>
                      <c:pt idx="1717">
                        <c:v>0.40000000000000036</c:v>
                      </c:pt>
                      <c:pt idx="1718">
                        <c:v>-0.40000000000000036</c:v>
                      </c:pt>
                      <c:pt idx="1719">
                        <c:v>-0.29999999999999893</c:v>
                      </c:pt>
                      <c:pt idx="1720">
                        <c:v>0.40000000000000036</c:v>
                      </c:pt>
                      <c:pt idx="1721">
                        <c:v>1</c:v>
                      </c:pt>
                      <c:pt idx="1722">
                        <c:v>-0.59999999999999964</c:v>
                      </c:pt>
                      <c:pt idx="1723">
                        <c:v>-1.8000000000000007</c:v>
                      </c:pt>
                      <c:pt idx="1724">
                        <c:v>1.3000000000000007</c:v>
                      </c:pt>
                      <c:pt idx="1725">
                        <c:v>-1.5</c:v>
                      </c:pt>
                      <c:pt idx="1726">
                        <c:v>-1.5</c:v>
                      </c:pt>
                      <c:pt idx="1727">
                        <c:v>0.20000000000000107</c:v>
                      </c:pt>
                      <c:pt idx="1728">
                        <c:v>-1.5999999999999996</c:v>
                      </c:pt>
                      <c:pt idx="1729">
                        <c:v>-1</c:v>
                      </c:pt>
                      <c:pt idx="1730">
                        <c:v>-0.30000000000000071</c:v>
                      </c:pt>
                      <c:pt idx="1731">
                        <c:v>-2.2000000000000011</c:v>
                      </c:pt>
                      <c:pt idx="1732">
                        <c:v>1</c:v>
                      </c:pt>
                      <c:pt idx="1733">
                        <c:v>-1.2999999999999989</c:v>
                      </c:pt>
                      <c:pt idx="1734">
                        <c:v>-1.5</c:v>
                      </c:pt>
                      <c:pt idx="1735">
                        <c:v>-9.9999999999999645E-2</c:v>
                      </c:pt>
                      <c:pt idx="1736">
                        <c:v>-2.3999999999999986</c:v>
                      </c:pt>
                      <c:pt idx="1737">
                        <c:v>-2.5</c:v>
                      </c:pt>
                      <c:pt idx="1738">
                        <c:v>-2.2999999999999989</c:v>
                      </c:pt>
                      <c:pt idx="1739">
                        <c:v>-4.4000000000000004</c:v>
                      </c:pt>
                      <c:pt idx="1740">
                        <c:v>-1.1000000000000014</c:v>
                      </c:pt>
                      <c:pt idx="1741">
                        <c:v>-3.1999999999999993</c:v>
                      </c:pt>
                      <c:pt idx="1742">
                        <c:v>-4.5000000000000018</c:v>
                      </c:pt>
                      <c:pt idx="1743">
                        <c:v>-4.5</c:v>
                      </c:pt>
                      <c:pt idx="1744">
                        <c:v>-3.4000000000000021</c:v>
                      </c:pt>
                      <c:pt idx="1745">
                        <c:v>-2.9000000000000021</c:v>
                      </c:pt>
                      <c:pt idx="1746">
                        <c:v>-3.7999999999999972</c:v>
                      </c:pt>
                      <c:pt idx="1747">
                        <c:v>-3.1000000000000014</c:v>
                      </c:pt>
                      <c:pt idx="1748">
                        <c:v>-5.6000000000000014</c:v>
                      </c:pt>
                      <c:pt idx="1749">
                        <c:v>-4.5</c:v>
                      </c:pt>
                      <c:pt idx="1750">
                        <c:v>-7.3000000000000007</c:v>
                      </c:pt>
                      <c:pt idx="1751">
                        <c:v>-6.6999999999999993</c:v>
                      </c:pt>
                      <c:pt idx="1752">
                        <c:v>-6.0999999999999979</c:v>
                      </c:pt>
                      <c:pt idx="1753">
                        <c:v>-5.5</c:v>
                      </c:pt>
                      <c:pt idx="1754">
                        <c:v>-6.8000000000000007</c:v>
                      </c:pt>
                      <c:pt idx="1755">
                        <c:v>-5.9000000000000021</c:v>
                      </c:pt>
                      <c:pt idx="1756">
                        <c:v>-7.7999999999999972</c:v>
                      </c:pt>
                      <c:pt idx="1757">
                        <c:v>-8.3000000000000007</c:v>
                      </c:pt>
                      <c:pt idx="1758">
                        <c:v>-7.5</c:v>
                      </c:pt>
                      <c:pt idx="1759">
                        <c:v>-7.7999999999999972</c:v>
                      </c:pt>
                      <c:pt idx="1760">
                        <c:v>-7.1999999999999993</c:v>
                      </c:pt>
                      <c:pt idx="1761">
                        <c:v>-7.2999999999999972</c:v>
                      </c:pt>
                      <c:pt idx="1762">
                        <c:v>-6.6999999999999993</c:v>
                      </c:pt>
                      <c:pt idx="1763">
                        <c:v>-6.4000000000000021</c:v>
                      </c:pt>
                      <c:pt idx="1764">
                        <c:v>-6.6000000000000014</c:v>
                      </c:pt>
                      <c:pt idx="1765">
                        <c:v>-8.7000000000000028</c:v>
                      </c:pt>
                      <c:pt idx="1766">
                        <c:v>-7.3999999999999986</c:v>
                      </c:pt>
                      <c:pt idx="1767">
                        <c:v>-5.8999999999999986</c:v>
                      </c:pt>
                      <c:pt idx="1768">
                        <c:v>-5.5</c:v>
                      </c:pt>
                      <c:pt idx="1769">
                        <c:v>-4.9000000000000021</c:v>
                      </c:pt>
                      <c:pt idx="1770">
                        <c:v>-3.2000000000000028</c:v>
                      </c:pt>
                      <c:pt idx="1771">
                        <c:v>-3.3000000000000007</c:v>
                      </c:pt>
                      <c:pt idx="1772">
                        <c:v>-3.5</c:v>
                      </c:pt>
                      <c:pt idx="1773">
                        <c:v>-1.8999999999999986</c:v>
                      </c:pt>
                      <c:pt idx="1774">
                        <c:v>-1.8000000000000007</c:v>
                      </c:pt>
                      <c:pt idx="1775">
                        <c:v>-1.6999999999999993</c:v>
                      </c:pt>
                      <c:pt idx="1776">
                        <c:v>-2.4000000000000021</c:v>
                      </c:pt>
                      <c:pt idx="1777">
                        <c:v>-1.1000000000000014</c:v>
                      </c:pt>
                      <c:pt idx="1778">
                        <c:v>-1.1000000000000014</c:v>
                      </c:pt>
                      <c:pt idx="1779">
                        <c:v>-1.1000000000000014</c:v>
                      </c:pt>
                      <c:pt idx="1780">
                        <c:v>0.60000000000000142</c:v>
                      </c:pt>
                      <c:pt idx="1781">
                        <c:v>0.29999999999999716</c:v>
                      </c:pt>
                      <c:pt idx="1782">
                        <c:v>-3.1999999999999993</c:v>
                      </c:pt>
                      <c:pt idx="1783">
                        <c:v>0.30000000000000071</c:v>
                      </c:pt>
                      <c:pt idx="1784">
                        <c:v>-0.19999999999999929</c:v>
                      </c:pt>
                      <c:pt idx="1785">
                        <c:v>-2.4000000000000021</c:v>
                      </c:pt>
                      <c:pt idx="1786">
                        <c:v>-0.30000000000000071</c:v>
                      </c:pt>
                      <c:pt idx="1787">
                        <c:v>-2</c:v>
                      </c:pt>
                      <c:pt idx="1788">
                        <c:v>0.5</c:v>
                      </c:pt>
                      <c:pt idx="1789">
                        <c:v>-2.1999999999999993</c:v>
                      </c:pt>
                      <c:pt idx="1790">
                        <c:v>0</c:v>
                      </c:pt>
                      <c:pt idx="1791">
                        <c:v>-0.80000000000000071</c:v>
                      </c:pt>
                      <c:pt idx="1792">
                        <c:v>-1.6999999999999993</c:v>
                      </c:pt>
                      <c:pt idx="1793">
                        <c:v>-9.9999999999997868E-2</c:v>
                      </c:pt>
                      <c:pt idx="1794">
                        <c:v>-0.40000000000000213</c:v>
                      </c:pt>
                      <c:pt idx="1795">
                        <c:v>-0.60000000000000142</c:v>
                      </c:pt>
                      <c:pt idx="1796">
                        <c:v>-0.19999999999999929</c:v>
                      </c:pt>
                      <c:pt idx="1797">
                        <c:v>1.2999999999999972</c:v>
                      </c:pt>
                      <c:pt idx="1798">
                        <c:v>-1.0999999999999979</c:v>
                      </c:pt>
                      <c:pt idx="1799">
                        <c:v>-1.4000000000000021</c:v>
                      </c:pt>
                      <c:pt idx="1800">
                        <c:v>0.39999999999999858</c:v>
                      </c:pt>
                      <c:pt idx="1801">
                        <c:v>0.10000000000000142</c:v>
                      </c:pt>
                      <c:pt idx="1802">
                        <c:v>-1.5</c:v>
                      </c:pt>
                      <c:pt idx="1803">
                        <c:v>1.5</c:v>
                      </c:pt>
                      <c:pt idx="1804">
                        <c:v>1.3000000000000007</c:v>
                      </c:pt>
                      <c:pt idx="1805">
                        <c:v>1</c:v>
                      </c:pt>
                      <c:pt idx="1806">
                        <c:v>1.3999999999999986</c:v>
                      </c:pt>
                      <c:pt idx="1807">
                        <c:v>1.8999999999999986</c:v>
                      </c:pt>
                      <c:pt idx="1808">
                        <c:v>3.5</c:v>
                      </c:pt>
                      <c:pt idx="1809">
                        <c:v>0.30000000000000071</c:v>
                      </c:pt>
                      <c:pt idx="1810">
                        <c:v>1.3000000000000007</c:v>
                      </c:pt>
                      <c:pt idx="1811">
                        <c:v>4.0999999999999979</c:v>
                      </c:pt>
                      <c:pt idx="1812">
                        <c:v>2.6000000000000014</c:v>
                      </c:pt>
                      <c:pt idx="1813">
                        <c:v>1.4000000000000021</c:v>
                      </c:pt>
                      <c:pt idx="1814">
                        <c:v>3.8000000000000007</c:v>
                      </c:pt>
                      <c:pt idx="1815">
                        <c:v>2.8000000000000007</c:v>
                      </c:pt>
                      <c:pt idx="1816">
                        <c:v>0.89999999999999858</c:v>
                      </c:pt>
                      <c:pt idx="1817">
                        <c:v>2.3999999999999986</c:v>
                      </c:pt>
                      <c:pt idx="1818">
                        <c:v>2.1999999999999993</c:v>
                      </c:pt>
                      <c:pt idx="1819">
                        <c:v>3.8000000000000007</c:v>
                      </c:pt>
                      <c:pt idx="1820">
                        <c:v>2.6999999999999957</c:v>
                      </c:pt>
                      <c:pt idx="1821">
                        <c:v>2.6000000000000014</c:v>
                      </c:pt>
                      <c:pt idx="1822">
                        <c:v>3.5</c:v>
                      </c:pt>
                      <c:pt idx="1823">
                        <c:v>1.2999999999999972</c:v>
                      </c:pt>
                      <c:pt idx="1824">
                        <c:v>2.4000000000000021</c:v>
                      </c:pt>
                      <c:pt idx="1825">
                        <c:v>2</c:v>
                      </c:pt>
                      <c:pt idx="1826">
                        <c:v>0</c:v>
                      </c:pt>
                      <c:pt idx="1827">
                        <c:v>2.8999999999999986</c:v>
                      </c:pt>
                      <c:pt idx="1828">
                        <c:v>0.5</c:v>
                      </c:pt>
                      <c:pt idx="1829">
                        <c:v>1.1999999999999957</c:v>
                      </c:pt>
                      <c:pt idx="1830">
                        <c:v>1.3000000000000043</c:v>
                      </c:pt>
                      <c:pt idx="1831">
                        <c:v>1.8999999999999986</c:v>
                      </c:pt>
                      <c:pt idx="1832">
                        <c:v>1.4000000000000057</c:v>
                      </c:pt>
                    </c:numCache>
                  </c:numRef>
                </c:xVal>
                <c:yVal>
                  <c:numRef>
                    <c:extLst xmlns:c15="http://schemas.microsoft.com/office/drawing/2012/chart">
                      <c:ext xmlns:c15="http://schemas.microsoft.com/office/drawing/2012/chart" uri="{02D57815-91ED-43cb-92C2-25804820EDAC}">
                        <c15:formulaRef>
                          <c15:sqref>'62G_15'!$A$2:$A$1842</c15:sqref>
                        </c15:formulaRef>
                      </c:ext>
                    </c:extLst>
                    <c:numCache>
                      <c:formatCode>General</c:formatCode>
                      <c:ptCount val="1841"/>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numCache>
                  </c:numRef>
                </c:yVal>
                <c:smooth val="1"/>
                <c:extLst xmlns:c15="http://schemas.microsoft.com/office/drawing/2012/chart">
                  <c:ext xmlns:c16="http://schemas.microsoft.com/office/drawing/2014/chart" uri="{C3380CC4-5D6E-409C-BE32-E72D297353CC}">
                    <c16:uniqueId val="{0000000C-EF4A-46B0-88CD-CE450821BA0C}"/>
                  </c:ext>
                </c:extLst>
              </c15:ser>
            </c15:filteredScatterSeries>
            <c15:filteredScatterSeries>
              <c15:ser>
                <c:idx val="7"/>
                <c:order val="13"/>
                <c:tx>
                  <c:strRef>
                    <c:extLst xmlns:c15="http://schemas.microsoft.com/office/drawing/2012/chart">
                      <c:ext xmlns:c15="http://schemas.microsoft.com/office/drawing/2012/chart" uri="{02D57815-91ED-43cb-92C2-25804820EDAC}">
                        <c15:formulaRef>
                          <c15:sqref>'62G_15'!$M$1</c15:sqref>
                        </c15:formulaRef>
                      </c:ext>
                    </c:extLst>
                    <c:strCache>
                      <c:ptCount val="1"/>
                      <c:pt idx="0">
                        <c:v>2019-2020</c:v>
                      </c:pt>
                    </c:strCache>
                  </c:strRef>
                </c:tx>
                <c:spPr>
                  <a:ln w="9525"/>
                </c:spPr>
                <c:marker>
                  <c:symbol val="none"/>
                </c:marker>
                <c:xVal>
                  <c:numRef>
                    <c:extLst xmlns:c15="http://schemas.microsoft.com/office/drawing/2012/chart">
                      <c:ext xmlns:c15="http://schemas.microsoft.com/office/drawing/2012/chart" uri="{02D57815-91ED-43cb-92C2-25804820EDAC}">
                        <c15:formulaRef>
                          <c15:sqref>'62G_15'!$M$3:$M$1838</c15:sqref>
                        </c15:formulaRef>
                      </c:ext>
                    </c:extLst>
                    <c:numCache>
                      <c:formatCode>General</c:formatCode>
                      <c:ptCount val="1836"/>
                      <c:pt idx="0">
                        <c:v>-2.4999999999999982</c:v>
                      </c:pt>
                      <c:pt idx="1">
                        <c:v>-2.1000000000000014</c:v>
                      </c:pt>
                      <c:pt idx="2">
                        <c:v>-2.2000000000000011</c:v>
                      </c:pt>
                      <c:pt idx="3">
                        <c:v>-2.1000000000000014</c:v>
                      </c:pt>
                      <c:pt idx="4">
                        <c:v>-2.3000000000000007</c:v>
                      </c:pt>
                      <c:pt idx="5">
                        <c:v>-0.59999999999999964</c:v>
                      </c:pt>
                      <c:pt idx="6">
                        <c:v>-1.9000000000000004</c:v>
                      </c:pt>
                      <c:pt idx="7">
                        <c:v>-1.8999999999999986</c:v>
                      </c:pt>
                      <c:pt idx="8">
                        <c:v>-3.0999999999999996</c:v>
                      </c:pt>
                      <c:pt idx="9">
                        <c:v>-2.8000000000000007</c:v>
                      </c:pt>
                      <c:pt idx="10">
                        <c:v>-3.2999999999999989</c:v>
                      </c:pt>
                      <c:pt idx="11">
                        <c:v>-1.7999999999999989</c:v>
                      </c:pt>
                      <c:pt idx="12">
                        <c:v>-3.6999999999999993</c:v>
                      </c:pt>
                      <c:pt idx="13">
                        <c:v>-2.1999999999999993</c:v>
                      </c:pt>
                      <c:pt idx="14">
                        <c:v>-3.0999999999999996</c:v>
                      </c:pt>
                      <c:pt idx="15">
                        <c:v>-3.5999999999999996</c:v>
                      </c:pt>
                      <c:pt idx="16">
                        <c:v>-4.1000000000000014</c:v>
                      </c:pt>
                      <c:pt idx="17">
                        <c:v>-3.1999999999999993</c:v>
                      </c:pt>
                      <c:pt idx="18">
                        <c:v>-3.9000000000000004</c:v>
                      </c:pt>
                      <c:pt idx="19">
                        <c:v>-3.7000000000000011</c:v>
                      </c:pt>
                      <c:pt idx="20">
                        <c:v>-3.3000000000000007</c:v>
                      </c:pt>
                      <c:pt idx="21">
                        <c:v>-3.3000000000000007</c:v>
                      </c:pt>
                      <c:pt idx="22">
                        <c:v>-2.7999999999999989</c:v>
                      </c:pt>
                      <c:pt idx="23">
                        <c:v>-2.7999999999999989</c:v>
                      </c:pt>
                      <c:pt idx="24">
                        <c:v>-2</c:v>
                      </c:pt>
                      <c:pt idx="25">
                        <c:v>-2.6999999999999993</c:v>
                      </c:pt>
                      <c:pt idx="26">
                        <c:v>-5.1999999999999993</c:v>
                      </c:pt>
                      <c:pt idx="27">
                        <c:v>-4.3000000000000007</c:v>
                      </c:pt>
                      <c:pt idx="28">
                        <c:v>-2.4000000000000004</c:v>
                      </c:pt>
                      <c:pt idx="29">
                        <c:v>-2.9000000000000004</c:v>
                      </c:pt>
                      <c:pt idx="30">
                        <c:v>-1.7999999999999989</c:v>
                      </c:pt>
                      <c:pt idx="31">
                        <c:v>-2.6000000000000014</c:v>
                      </c:pt>
                      <c:pt idx="32">
                        <c:v>-2.6000000000000014</c:v>
                      </c:pt>
                      <c:pt idx="33">
                        <c:v>-2.9999999999999991</c:v>
                      </c:pt>
                      <c:pt idx="34">
                        <c:v>-2.3000000000000007</c:v>
                      </c:pt>
                      <c:pt idx="35">
                        <c:v>-1.9000000000000004</c:v>
                      </c:pt>
                      <c:pt idx="36">
                        <c:v>-2.0999999999999996</c:v>
                      </c:pt>
                      <c:pt idx="37">
                        <c:v>-3.3</c:v>
                      </c:pt>
                      <c:pt idx="38">
                        <c:v>-2.9999999999999991</c:v>
                      </c:pt>
                      <c:pt idx="39">
                        <c:v>-3.9000000000000004</c:v>
                      </c:pt>
                      <c:pt idx="40">
                        <c:v>-3</c:v>
                      </c:pt>
                      <c:pt idx="41">
                        <c:v>-2.5</c:v>
                      </c:pt>
                      <c:pt idx="42">
                        <c:v>-2.7</c:v>
                      </c:pt>
                      <c:pt idx="43">
                        <c:v>-2.5999999999999996</c:v>
                      </c:pt>
                      <c:pt idx="44">
                        <c:v>-2.1999999999999993</c:v>
                      </c:pt>
                      <c:pt idx="45">
                        <c:v>-2.4000000000000004</c:v>
                      </c:pt>
                      <c:pt idx="46">
                        <c:v>-1.7999999999999998</c:v>
                      </c:pt>
                      <c:pt idx="47">
                        <c:v>-2.7</c:v>
                      </c:pt>
                      <c:pt idx="48">
                        <c:v>-3.0000000000000009</c:v>
                      </c:pt>
                      <c:pt idx="49">
                        <c:v>-2.7</c:v>
                      </c:pt>
                      <c:pt idx="50">
                        <c:v>-4.6999999999999993</c:v>
                      </c:pt>
                      <c:pt idx="51">
                        <c:v>-2.5999999999999996</c:v>
                      </c:pt>
                      <c:pt idx="52">
                        <c:v>-3.1000000000000005</c:v>
                      </c:pt>
                      <c:pt idx="53">
                        <c:v>-1.9000000000000004</c:v>
                      </c:pt>
                      <c:pt idx="54">
                        <c:v>-2.6999999999999993</c:v>
                      </c:pt>
                      <c:pt idx="55">
                        <c:v>-2.9000000000000004</c:v>
                      </c:pt>
                      <c:pt idx="56">
                        <c:v>-4.6000000000000005</c:v>
                      </c:pt>
                      <c:pt idx="57">
                        <c:v>-3.9000000000000004</c:v>
                      </c:pt>
                      <c:pt idx="58">
                        <c:v>-4.3999999999999995</c:v>
                      </c:pt>
                      <c:pt idx="59">
                        <c:v>-3.7999999999999989</c:v>
                      </c:pt>
                      <c:pt idx="60">
                        <c:v>-3.5999999999999996</c:v>
                      </c:pt>
                      <c:pt idx="61">
                        <c:v>-3.1999999999999993</c:v>
                      </c:pt>
                      <c:pt idx="62">
                        <c:v>-3.1999999999999993</c:v>
                      </c:pt>
                      <c:pt idx="63">
                        <c:v>-3.2999999999999989</c:v>
                      </c:pt>
                      <c:pt idx="64">
                        <c:v>-4.5999999999999996</c:v>
                      </c:pt>
                      <c:pt idx="65">
                        <c:v>-3</c:v>
                      </c:pt>
                      <c:pt idx="66">
                        <c:v>-4.4000000000000004</c:v>
                      </c:pt>
                      <c:pt idx="67">
                        <c:v>-4.5</c:v>
                      </c:pt>
                      <c:pt idx="68">
                        <c:v>-2</c:v>
                      </c:pt>
                      <c:pt idx="69">
                        <c:v>-2.7000000000000011</c:v>
                      </c:pt>
                      <c:pt idx="70">
                        <c:v>-3.2000000000000011</c:v>
                      </c:pt>
                      <c:pt idx="71">
                        <c:v>-4</c:v>
                      </c:pt>
                      <c:pt idx="72">
                        <c:v>-3.7999999999999989</c:v>
                      </c:pt>
                      <c:pt idx="73">
                        <c:v>-3.0999999999999996</c:v>
                      </c:pt>
                      <c:pt idx="74">
                        <c:v>-3.7999999999999989</c:v>
                      </c:pt>
                      <c:pt idx="75">
                        <c:v>-4.1999999999999993</c:v>
                      </c:pt>
                      <c:pt idx="76">
                        <c:v>-3.6999999999999993</c:v>
                      </c:pt>
                      <c:pt idx="77">
                        <c:v>-3.2999999999999989</c:v>
                      </c:pt>
                      <c:pt idx="78">
                        <c:v>-2.9000000000000021</c:v>
                      </c:pt>
                      <c:pt idx="79">
                        <c:v>-2.7000000000000011</c:v>
                      </c:pt>
                      <c:pt idx="80">
                        <c:v>-2.7999999999999989</c:v>
                      </c:pt>
                      <c:pt idx="81">
                        <c:v>-1.1999999999999993</c:v>
                      </c:pt>
                      <c:pt idx="82">
                        <c:v>-2.3000000000000007</c:v>
                      </c:pt>
                      <c:pt idx="83">
                        <c:v>-1.6000000000000014</c:v>
                      </c:pt>
                      <c:pt idx="84">
                        <c:v>-0.80000000000000071</c:v>
                      </c:pt>
                      <c:pt idx="85">
                        <c:v>-0.30000000000000071</c:v>
                      </c:pt>
                      <c:pt idx="86">
                        <c:v>-9.9999999999999645E-2</c:v>
                      </c:pt>
                      <c:pt idx="87">
                        <c:v>-0.70000000000000107</c:v>
                      </c:pt>
                      <c:pt idx="88">
                        <c:v>-0.5</c:v>
                      </c:pt>
                      <c:pt idx="89">
                        <c:v>-0.29999999999999893</c:v>
                      </c:pt>
                      <c:pt idx="90">
                        <c:v>-9.9999999999999645E-2</c:v>
                      </c:pt>
                      <c:pt idx="91">
                        <c:v>-0.30000000000000071</c:v>
                      </c:pt>
                      <c:pt idx="92">
                        <c:v>-9.9999999999997868E-2</c:v>
                      </c:pt>
                      <c:pt idx="93">
                        <c:v>0.5</c:v>
                      </c:pt>
                      <c:pt idx="94">
                        <c:v>0.59999999999999964</c:v>
                      </c:pt>
                      <c:pt idx="95">
                        <c:v>0.20000000000000107</c:v>
                      </c:pt>
                      <c:pt idx="96">
                        <c:v>2.7000000000000011</c:v>
                      </c:pt>
                      <c:pt idx="97">
                        <c:v>1.4000000000000004</c:v>
                      </c:pt>
                      <c:pt idx="98">
                        <c:v>2.1999999999999993</c:v>
                      </c:pt>
                      <c:pt idx="99">
                        <c:v>2.0999999999999979</c:v>
                      </c:pt>
                      <c:pt idx="100">
                        <c:v>1.6999999999999993</c:v>
                      </c:pt>
                      <c:pt idx="101">
                        <c:v>1.5</c:v>
                      </c:pt>
                      <c:pt idx="102">
                        <c:v>2.7000000000000011</c:v>
                      </c:pt>
                      <c:pt idx="103">
                        <c:v>1.3000000000000007</c:v>
                      </c:pt>
                      <c:pt idx="104">
                        <c:v>1.7999999999999989</c:v>
                      </c:pt>
                      <c:pt idx="105">
                        <c:v>2.1000000000000014</c:v>
                      </c:pt>
                      <c:pt idx="106">
                        <c:v>1.8000000000000007</c:v>
                      </c:pt>
                      <c:pt idx="107">
                        <c:v>1.5</c:v>
                      </c:pt>
                      <c:pt idx="108">
                        <c:v>0.5</c:v>
                      </c:pt>
                      <c:pt idx="109">
                        <c:v>1.8000000000000007</c:v>
                      </c:pt>
                      <c:pt idx="110">
                        <c:v>0.90000000000000036</c:v>
                      </c:pt>
                      <c:pt idx="111">
                        <c:v>0.69999999999999929</c:v>
                      </c:pt>
                      <c:pt idx="112">
                        <c:v>2.7000000000000011</c:v>
                      </c:pt>
                      <c:pt idx="113">
                        <c:v>1.2000000000000011</c:v>
                      </c:pt>
                      <c:pt idx="114">
                        <c:v>-1.3000000000000007</c:v>
                      </c:pt>
                      <c:pt idx="115">
                        <c:v>0.39999999999999858</c:v>
                      </c:pt>
                      <c:pt idx="116">
                        <c:v>2.0999999999999996</c:v>
                      </c:pt>
                      <c:pt idx="117">
                        <c:v>-9.9999999999999645E-2</c:v>
                      </c:pt>
                      <c:pt idx="118">
                        <c:v>0.40000000000000036</c:v>
                      </c:pt>
                      <c:pt idx="119">
                        <c:v>1.5</c:v>
                      </c:pt>
                      <c:pt idx="120">
                        <c:v>1.3000000000000007</c:v>
                      </c:pt>
                      <c:pt idx="121">
                        <c:v>-0.79999999999999893</c:v>
                      </c:pt>
                      <c:pt idx="122">
                        <c:v>9.9999999999999645E-2</c:v>
                      </c:pt>
                      <c:pt idx="123">
                        <c:v>-0.70000000000000107</c:v>
                      </c:pt>
                      <c:pt idx="124">
                        <c:v>1.0999999999999996</c:v>
                      </c:pt>
                      <c:pt idx="125">
                        <c:v>-9.9999999999999645E-2</c:v>
                      </c:pt>
                      <c:pt idx="126">
                        <c:v>0.30000000000000071</c:v>
                      </c:pt>
                      <c:pt idx="127">
                        <c:v>-0.90000000000000036</c:v>
                      </c:pt>
                      <c:pt idx="128">
                        <c:v>0.90000000000000036</c:v>
                      </c:pt>
                      <c:pt idx="129">
                        <c:v>0.5</c:v>
                      </c:pt>
                      <c:pt idx="130">
                        <c:v>-1.5</c:v>
                      </c:pt>
                      <c:pt idx="131">
                        <c:v>-0.40000000000000036</c:v>
                      </c:pt>
                      <c:pt idx="132">
                        <c:v>0.29999999999999893</c:v>
                      </c:pt>
                      <c:pt idx="133">
                        <c:v>-0.90000000000000036</c:v>
                      </c:pt>
                      <c:pt idx="134">
                        <c:v>-0.89999999999999858</c:v>
                      </c:pt>
                      <c:pt idx="135">
                        <c:v>-0.80000000000000071</c:v>
                      </c:pt>
                      <c:pt idx="136">
                        <c:v>-1.3000000000000007</c:v>
                      </c:pt>
                      <c:pt idx="137">
                        <c:v>-1.3000000000000007</c:v>
                      </c:pt>
                      <c:pt idx="138">
                        <c:v>-0.59999999999999964</c:v>
                      </c:pt>
                      <c:pt idx="139">
                        <c:v>-0.29999999999999893</c:v>
                      </c:pt>
                      <c:pt idx="140">
                        <c:v>-1.4000000000000004</c:v>
                      </c:pt>
                      <c:pt idx="141">
                        <c:v>-0.89999999999999858</c:v>
                      </c:pt>
                      <c:pt idx="142">
                        <c:v>-2.9000000000000004</c:v>
                      </c:pt>
                      <c:pt idx="143">
                        <c:v>-3.1000000000000014</c:v>
                      </c:pt>
                      <c:pt idx="144">
                        <c:v>-0.69999999999999929</c:v>
                      </c:pt>
                      <c:pt idx="145">
                        <c:v>-2.4000000000000004</c:v>
                      </c:pt>
                      <c:pt idx="146">
                        <c:v>-1.5</c:v>
                      </c:pt>
                      <c:pt idx="147">
                        <c:v>-0.5</c:v>
                      </c:pt>
                      <c:pt idx="148">
                        <c:v>-1.7999999999999989</c:v>
                      </c:pt>
                      <c:pt idx="149">
                        <c:v>-1.5</c:v>
                      </c:pt>
                      <c:pt idx="150">
                        <c:v>-1.2000000000000011</c:v>
                      </c:pt>
                      <c:pt idx="151">
                        <c:v>-2.3999999999999986</c:v>
                      </c:pt>
                      <c:pt idx="152">
                        <c:v>0.20000000000000107</c:v>
                      </c:pt>
                      <c:pt idx="153">
                        <c:v>-1.6000000000000014</c:v>
                      </c:pt>
                      <c:pt idx="154">
                        <c:v>-0.80000000000000071</c:v>
                      </c:pt>
                      <c:pt idx="155">
                        <c:v>-1.4000000000000004</c:v>
                      </c:pt>
                      <c:pt idx="156">
                        <c:v>-1.1999999999999993</c:v>
                      </c:pt>
                      <c:pt idx="157">
                        <c:v>-0.60000000000000142</c:v>
                      </c:pt>
                      <c:pt idx="158">
                        <c:v>-2</c:v>
                      </c:pt>
                      <c:pt idx="159">
                        <c:v>-1.5999999999999996</c:v>
                      </c:pt>
                      <c:pt idx="160">
                        <c:v>-1.4000000000000004</c:v>
                      </c:pt>
                      <c:pt idx="161">
                        <c:v>0.30000000000000071</c:v>
                      </c:pt>
                      <c:pt idx="162">
                        <c:v>-0.59999999999999964</c:v>
                      </c:pt>
                      <c:pt idx="163">
                        <c:v>-2.5</c:v>
                      </c:pt>
                      <c:pt idx="164">
                        <c:v>-0.40000000000000036</c:v>
                      </c:pt>
                      <c:pt idx="165">
                        <c:v>-2.5999999999999996</c:v>
                      </c:pt>
                      <c:pt idx="166">
                        <c:v>-2.8999999999999986</c:v>
                      </c:pt>
                      <c:pt idx="167">
                        <c:v>-0.39999999999999858</c:v>
                      </c:pt>
                      <c:pt idx="168">
                        <c:v>-2.0999999999999996</c:v>
                      </c:pt>
                      <c:pt idx="169">
                        <c:v>-0.90000000000000036</c:v>
                      </c:pt>
                      <c:pt idx="170">
                        <c:v>-0.90000000000000036</c:v>
                      </c:pt>
                      <c:pt idx="171">
                        <c:v>-0.69999999999999929</c:v>
                      </c:pt>
                      <c:pt idx="172">
                        <c:v>-1.1999999999999993</c:v>
                      </c:pt>
                      <c:pt idx="173">
                        <c:v>-0.69999999999999929</c:v>
                      </c:pt>
                      <c:pt idx="174">
                        <c:v>-1.5</c:v>
                      </c:pt>
                      <c:pt idx="175">
                        <c:v>-1</c:v>
                      </c:pt>
                      <c:pt idx="176">
                        <c:v>-1.7999999999999989</c:v>
                      </c:pt>
                      <c:pt idx="177">
                        <c:v>-0.70000000000000107</c:v>
                      </c:pt>
                      <c:pt idx="178">
                        <c:v>-1.0999999999999996</c:v>
                      </c:pt>
                      <c:pt idx="179">
                        <c:v>-1.5999999999999996</c:v>
                      </c:pt>
                      <c:pt idx="180">
                        <c:v>1.3000000000000007</c:v>
                      </c:pt>
                      <c:pt idx="181">
                        <c:v>0.40000000000000036</c:v>
                      </c:pt>
                      <c:pt idx="182">
                        <c:v>-0.5</c:v>
                      </c:pt>
                      <c:pt idx="183">
                        <c:v>0.29999999999999893</c:v>
                      </c:pt>
                      <c:pt idx="184">
                        <c:v>-0.40000000000000036</c:v>
                      </c:pt>
                      <c:pt idx="185">
                        <c:v>0</c:v>
                      </c:pt>
                      <c:pt idx="186">
                        <c:v>-1.0999999999999996</c:v>
                      </c:pt>
                      <c:pt idx="187">
                        <c:v>0.19999999999999929</c:v>
                      </c:pt>
                      <c:pt idx="188">
                        <c:v>-1.2999999999999989</c:v>
                      </c:pt>
                      <c:pt idx="189">
                        <c:v>-0.70000000000000107</c:v>
                      </c:pt>
                      <c:pt idx="190">
                        <c:v>-1.6999999999999993</c:v>
                      </c:pt>
                      <c:pt idx="191">
                        <c:v>-1.4000000000000004</c:v>
                      </c:pt>
                      <c:pt idx="192">
                        <c:v>-0.70000000000000107</c:v>
                      </c:pt>
                      <c:pt idx="193">
                        <c:v>-0.69999999999999929</c:v>
                      </c:pt>
                      <c:pt idx="194">
                        <c:v>-1.2000000000000011</c:v>
                      </c:pt>
                      <c:pt idx="195">
                        <c:v>-1.3999999999999986</c:v>
                      </c:pt>
                      <c:pt idx="196">
                        <c:v>-0.40000000000000036</c:v>
                      </c:pt>
                      <c:pt idx="197">
                        <c:v>0.10000000000000142</c:v>
                      </c:pt>
                      <c:pt idx="198">
                        <c:v>-0.79999999999999893</c:v>
                      </c:pt>
                      <c:pt idx="199">
                        <c:v>0.69999999999999929</c:v>
                      </c:pt>
                      <c:pt idx="200">
                        <c:v>-0.59999999999999964</c:v>
                      </c:pt>
                      <c:pt idx="201">
                        <c:v>-0.69999999999999929</c:v>
                      </c:pt>
                      <c:pt idx="202">
                        <c:v>-2.9999999999999991</c:v>
                      </c:pt>
                      <c:pt idx="203">
                        <c:v>-0.19999999999999929</c:v>
                      </c:pt>
                      <c:pt idx="204">
                        <c:v>0.19999999999999929</c:v>
                      </c:pt>
                      <c:pt idx="205">
                        <c:v>0.80000000000000071</c:v>
                      </c:pt>
                      <c:pt idx="206">
                        <c:v>-0.29999999999999893</c:v>
                      </c:pt>
                      <c:pt idx="207">
                        <c:v>-0.60000000000000142</c:v>
                      </c:pt>
                      <c:pt idx="208">
                        <c:v>-3.0999999999999996</c:v>
                      </c:pt>
                      <c:pt idx="209">
                        <c:v>-2.9000000000000004</c:v>
                      </c:pt>
                      <c:pt idx="210">
                        <c:v>-1.5</c:v>
                      </c:pt>
                      <c:pt idx="211">
                        <c:v>-0.40000000000000036</c:v>
                      </c:pt>
                      <c:pt idx="212">
                        <c:v>1.5</c:v>
                      </c:pt>
                      <c:pt idx="213">
                        <c:v>-0.5</c:v>
                      </c:pt>
                      <c:pt idx="214">
                        <c:v>-2.5</c:v>
                      </c:pt>
                      <c:pt idx="215">
                        <c:v>9.9999999999999645E-2</c:v>
                      </c:pt>
                      <c:pt idx="216">
                        <c:v>-2.7</c:v>
                      </c:pt>
                      <c:pt idx="217">
                        <c:v>-9.9999999999999645E-2</c:v>
                      </c:pt>
                      <c:pt idx="218">
                        <c:v>-0.40000000000000036</c:v>
                      </c:pt>
                      <c:pt idx="219">
                        <c:v>0</c:v>
                      </c:pt>
                      <c:pt idx="220">
                        <c:v>-0.80000000000000071</c:v>
                      </c:pt>
                      <c:pt idx="221">
                        <c:v>-0.59999999999999964</c:v>
                      </c:pt>
                      <c:pt idx="222">
                        <c:v>-1.3000000000000007</c:v>
                      </c:pt>
                      <c:pt idx="223">
                        <c:v>-1.5999999999999996</c:v>
                      </c:pt>
                      <c:pt idx="224">
                        <c:v>-0.90000000000000036</c:v>
                      </c:pt>
                      <c:pt idx="225">
                        <c:v>-1.5</c:v>
                      </c:pt>
                      <c:pt idx="226">
                        <c:v>-9.9999999999999645E-2</c:v>
                      </c:pt>
                      <c:pt idx="227">
                        <c:v>-0.30000000000000071</c:v>
                      </c:pt>
                      <c:pt idx="228">
                        <c:v>0.29999999999999893</c:v>
                      </c:pt>
                      <c:pt idx="229">
                        <c:v>-0.90000000000000036</c:v>
                      </c:pt>
                      <c:pt idx="230">
                        <c:v>-1.0999999999999996</c:v>
                      </c:pt>
                      <c:pt idx="231">
                        <c:v>-0.5</c:v>
                      </c:pt>
                      <c:pt idx="232">
                        <c:v>-0.30000000000000071</c:v>
                      </c:pt>
                      <c:pt idx="233">
                        <c:v>0.60000000000000142</c:v>
                      </c:pt>
                      <c:pt idx="234">
                        <c:v>-1.6000000000000014</c:v>
                      </c:pt>
                      <c:pt idx="235">
                        <c:v>-2.2000000000000011</c:v>
                      </c:pt>
                      <c:pt idx="236">
                        <c:v>-2.6999999999999993</c:v>
                      </c:pt>
                      <c:pt idx="237">
                        <c:v>-0.69999999999999929</c:v>
                      </c:pt>
                      <c:pt idx="238">
                        <c:v>-0.89999999999999858</c:v>
                      </c:pt>
                      <c:pt idx="239">
                        <c:v>-0.90000000000000036</c:v>
                      </c:pt>
                      <c:pt idx="240">
                        <c:v>0.40000000000000036</c:v>
                      </c:pt>
                      <c:pt idx="241">
                        <c:v>-0.59999999999999964</c:v>
                      </c:pt>
                      <c:pt idx="242">
                        <c:v>-9.9999999999999645E-2</c:v>
                      </c:pt>
                      <c:pt idx="243">
                        <c:v>9.9999999999999645E-2</c:v>
                      </c:pt>
                      <c:pt idx="244">
                        <c:v>-0.69999999999999929</c:v>
                      </c:pt>
                      <c:pt idx="245">
                        <c:v>-2.0999999999999996</c:v>
                      </c:pt>
                      <c:pt idx="246">
                        <c:v>-2.4000000000000004</c:v>
                      </c:pt>
                      <c:pt idx="247">
                        <c:v>-1.2999999999999989</c:v>
                      </c:pt>
                      <c:pt idx="248">
                        <c:v>-0.19999999999999929</c:v>
                      </c:pt>
                      <c:pt idx="249">
                        <c:v>-1.9000000000000004</c:v>
                      </c:pt>
                      <c:pt idx="250">
                        <c:v>-2.3000000000000007</c:v>
                      </c:pt>
                      <c:pt idx="251">
                        <c:v>-1.2999999999999989</c:v>
                      </c:pt>
                      <c:pt idx="252">
                        <c:v>-2.5</c:v>
                      </c:pt>
                      <c:pt idx="253">
                        <c:v>-1.1999999999999993</c:v>
                      </c:pt>
                      <c:pt idx="254">
                        <c:v>-1.6999999999999993</c:v>
                      </c:pt>
                      <c:pt idx="255">
                        <c:v>-1.5999999999999996</c:v>
                      </c:pt>
                      <c:pt idx="256">
                        <c:v>-2.0999999999999996</c:v>
                      </c:pt>
                      <c:pt idx="257">
                        <c:v>-0.59999999999999964</c:v>
                      </c:pt>
                      <c:pt idx="258">
                        <c:v>-0.70000000000000107</c:v>
                      </c:pt>
                      <c:pt idx="259">
                        <c:v>-1.7000000000000011</c:v>
                      </c:pt>
                      <c:pt idx="260">
                        <c:v>-1.0999999999999996</c:v>
                      </c:pt>
                      <c:pt idx="261">
                        <c:v>-1.9000000000000004</c:v>
                      </c:pt>
                      <c:pt idx="262">
                        <c:v>-1.7999999999999989</c:v>
                      </c:pt>
                      <c:pt idx="263">
                        <c:v>-1.8000000000000007</c:v>
                      </c:pt>
                      <c:pt idx="264">
                        <c:v>-1.0999999999999996</c:v>
                      </c:pt>
                      <c:pt idx="265">
                        <c:v>-1.8000000000000007</c:v>
                      </c:pt>
                      <c:pt idx="266">
                        <c:v>-2.8000000000000007</c:v>
                      </c:pt>
                      <c:pt idx="267">
                        <c:v>0</c:v>
                      </c:pt>
                      <c:pt idx="268">
                        <c:v>-1.8999999999999986</c:v>
                      </c:pt>
                      <c:pt idx="269">
                        <c:v>-2.1999999999999993</c:v>
                      </c:pt>
                      <c:pt idx="270">
                        <c:v>-2.3000000000000007</c:v>
                      </c:pt>
                      <c:pt idx="271">
                        <c:v>-2.0999999999999996</c:v>
                      </c:pt>
                      <c:pt idx="272">
                        <c:v>-3</c:v>
                      </c:pt>
                      <c:pt idx="273">
                        <c:v>0</c:v>
                      </c:pt>
                      <c:pt idx="274">
                        <c:v>-2.0999999999999996</c:v>
                      </c:pt>
                      <c:pt idx="275">
                        <c:v>-1.5</c:v>
                      </c:pt>
                      <c:pt idx="276">
                        <c:v>-1.5</c:v>
                      </c:pt>
                      <c:pt idx="277">
                        <c:v>-3.0999999999999996</c:v>
                      </c:pt>
                      <c:pt idx="278">
                        <c:v>-2.0999999999999996</c:v>
                      </c:pt>
                      <c:pt idx="279">
                        <c:v>-0.80000000000000071</c:v>
                      </c:pt>
                      <c:pt idx="280">
                        <c:v>-9.9999999999999645E-2</c:v>
                      </c:pt>
                      <c:pt idx="281">
                        <c:v>-2.7999999999999989</c:v>
                      </c:pt>
                      <c:pt idx="282">
                        <c:v>-1.3000000000000007</c:v>
                      </c:pt>
                      <c:pt idx="283">
                        <c:v>-9.9999999999999645E-2</c:v>
                      </c:pt>
                      <c:pt idx="284">
                        <c:v>-1.1999999999999993</c:v>
                      </c:pt>
                      <c:pt idx="285">
                        <c:v>-3.5</c:v>
                      </c:pt>
                      <c:pt idx="286">
                        <c:v>-1.3999999999999986</c:v>
                      </c:pt>
                      <c:pt idx="287">
                        <c:v>-0.59999999999999964</c:v>
                      </c:pt>
                      <c:pt idx="288">
                        <c:v>-0.80000000000000071</c:v>
                      </c:pt>
                      <c:pt idx="289">
                        <c:v>-2.4000000000000021</c:v>
                      </c:pt>
                      <c:pt idx="290">
                        <c:v>-2</c:v>
                      </c:pt>
                      <c:pt idx="291">
                        <c:v>-3.0999999999999996</c:v>
                      </c:pt>
                      <c:pt idx="292">
                        <c:v>-1.6999999999999993</c:v>
                      </c:pt>
                      <c:pt idx="293">
                        <c:v>0.39999999999999858</c:v>
                      </c:pt>
                      <c:pt idx="294">
                        <c:v>-2.1000000000000014</c:v>
                      </c:pt>
                      <c:pt idx="295">
                        <c:v>-0.80000000000000071</c:v>
                      </c:pt>
                      <c:pt idx="296">
                        <c:v>-2.4000000000000021</c:v>
                      </c:pt>
                      <c:pt idx="297">
                        <c:v>-2</c:v>
                      </c:pt>
                      <c:pt idx="298">
                        <c:v>-2</c:v>
                      </c:pt>
                      <c:pt idx="299">
                        <c:v>-2</c:v>
                      </c:pt>
                      <c:pt idx="300">
                        <c:v>-0.59999999999999787</c:v>
                      </c:pt>
                      <c:pt idx="301">
                        <c:v>-2.3000000000000007</c:v>
                      </c:pt>
                      <c:pt idx="302">
                        <c:v>-2.5</c:v>
                      </c:pt>
                      <c:pt idx="303">
                        <c:v>-1.3000000000000007</c:v>
                      </c:pt>
                      <c:pt idx="304">
                        <c:v>-1.1000000000000014</c:v>
                      </c:pt>
                      <c:pt idx="305">
                        <c:v>-2.1999999999999993</c:v>
                      </c:pt>
                      <c:pt idx="306">
                        <c:v>-1.8000000000000007</c:v>
                      </c:pt>
                      <c:pt idx="307">
                        <c:v>-2.3000000000000007</c:v>
                      </c:pt>
                      <c:pt idx="308">
                        <c:v>-0.60000000000000142</c:v>
                      </c:pt>
                      <c:pt idx="309">
                        <c:v>-1.2999999999999972</c:v>
                      </c:pt>
                      <c:pt idx="310">
                        <c:v>-3.8000000000000007</c:v>
                      </c:pt>
                      <c:pt idx="311">
                        <c:v>-1.6999999999999993</c:v>
                      </c:pt>
                      <c:pt idx="312">
                        <c:v>-1.8999999999999986</c:v>
                      </c:pt>
                      <c:pt idx="313">
                        <c:v>-2.1999999999999993</c:v>
                      </c:pt>
                      <c:pt idx="314">
                        <c:v>-1.5999999999999979</c:v>
                      </c:pt>
                      <c:pt idx="315">
                        <c:v>-2.8999999999999986</c:v>
                      </c:pt>
                      <c:pt idx="316">
                        <c:v>-0.5</c:v>
                      </c:pt>
                      <c:pt idx="317">
                        <c:v>-2.4000000000000021</c:v>
                      </c:pt>
                      <c:pt idx="318">
                        <c:v>-1.8999999999999986</c:v>
                      </c:pt>
                      <c:pt idx="319">
                        <c:v>-3.2999999999999972</c:v>
                      </c:pt>
                      <c:pt idx="320">
                        <c:v>-2.3999999999999986</c:v>
                      </c:pt>
                      <c:pt idx="321">
                        <c:v>-1.1999999999999993</c:v>
                      </c:pt>
                      <c:pt idx="322">
                        <c:v>-2.6999999999999993</c:v>
                      </c:pt>
                      <c:pt idx="323">
                        <c:v>-1.6999999999999993</c:v>
                      </c:pt>
                      <c:pt idx="324">
                        <c:v>-0.5</c:v>
                      </c:pt>
                      <c:pt idx="325">
                        <c:v>-1.1999999999999993</c:v>
                      </c:pt>
                      <c:pt idx="326">
                        <c:v>-2.2999999999999972</c:v>
                      </c:pt>
                      <c:pt idx="327">
                        <c:v>-2.6999999999999993</c:v>
                      </c:pt>
                      <c:pt idx="328">
                        <c:v>-2.2000000000000028</c:v>
                      </c:pt>
                      <c:pt idx="329">
                        <c:v>-1.3000000000000007</c:v>
                      </c:pt>
                      <c:pt idx="330">
                        <c:v>2.5</c:v>
                      </c:pt>
                      <c:pt idx="331">
                        <c:v>-1</c:v>
                      </c:pt>
                      <c:pt idx="332">
                        <c:v>0</c:v>
                      </c:pt>
                      <c:pt idx="333">
                        <c:v>-0.80000000000000071</c:v>
                      </c:pt>
                      <c:pt idx="334">
                        <c:v>-1.4000000000000021</c:v>
                      </c:pt>
                      <c:pt idx="335">
                        <c:v>0.40000000000000213</c:v>
                      </c:pt>
                      <c:pt idx="336">
                        <c:v>-0.90000000000000213</c:v>
                      </c:pt>
                      <c:pt idx="337">
                        <c:v>-1.7000000000000028</c:v>
                      </c:pt>
                      <c:pt idx="338">
                        <c:v>-1.6999999999999993</c:v>
                      </c:pt>
                      <c:pt idx="339">
                        <c:v>-2</c:v>
                      </c:pt>
                      <c:pt idx="340">
                        <c:v>-1.5999999999999979</c:v>
                      </c:pt>
                      <c:pt idx="341">
                        <c:v>-1.8999999999999986</c:v>
                      </c:pt>
                      <c:pt idx="342">
                        <c:v>-0.80000000000000071</c:v>
                      </c:pt>
                      <c:pt idx="343">
                        <c:v>-1.1999999999999993</c:v>
                      </c:pt>
                      <c:pt idx="344">
                        <c:v>-0.80000000000000071</c:v>
                      </c:pt>
                      <c:pt idx="345">
                        <c:v>-1.1999999999999993</c:v>
                      </c:pt>
                      <c:pt idx="346">
                        <c:v>0</c:v>
                      </c:pt>
                      <c:pt idx="347">
                        <c:v>-1.6999999999999993</c:v>
                      </c:pt>
                      <c:pt idx="348">
                        <c:v>-1</c:v>
                      </c:pt>
                      <c:pt idx="349">
                        <c:v>-0.69999999999999929</c:v>
                      </c:pt>
                      <c:pt idx="350">
                        <c:v>-0.30000000000000071</c:v>
                      </c:pt>
                      <c:pt idx="351">
                        <c:v>-0.60000000000000142</c:v>
                      </c:pt>
                      <c:pt idx="352">
                        <c:v>-1.6999999999999993</c:v>
                      </c:pt>
                      <c:pt idx="353">
                        <c:v>-0.89999999999999858</c:v>
                      </c:pt>
                      <c:pt idx="354">
                        <c:v>-0.19999999999999929</c:v>
                      </c:pt>
                      <c:pt idx="355">
                        <c:v>-0.80000000000000071</c:v>
                      </c:pt>
                      <c:pt idx="356">
                        <c:v>-0.59999999999999787</c:v>
                      </c:pt>
                      <c:pt idx="357">
                        <c:v>-0.79999999999999716</c:v>
                      </c:pt>
                      <c:pt idx="358">
                        <c:v>-1.1000000000000014</c:v>
                      </c:pt>
                      <c:pt idx="359">
                        <c:v>-0.19999999999999929</c:v>
                      </c:pt>
                      <c:pt idx="360">
                        <c:v>-0.29999999999999716</c:v>
                      </c:pt>
                      <c:pt idx="361">
                        <c:v>-1.3999999999999986</c:v>
                      </c:pt>
                      <c:pt idx="362">
                        <c:v>-2</c:v>
                      </c:pt>
                      <c:pt idx="363">
                        <c:v>1.5999999999999979</c:v>
                      </c:pt>
                      <c:pt idx="364">
                        <c:v>-0.80000000000000071</c:v>
                      </c:pt>
                      <c:pt idx="365">
                        <c:v>0</c:v>
                      </c:pt>
                      <c:pt idx="366">
                        <c:v>-1.5</c:v>
                      </c:pt>
                      <c:pt idx="367">
                        <c:v>-0.5</c:v>
                      </c:pt>
                      <c:pt idx="368">
                        <c:v>-1.7000000000000028</c:v>
                      </c:pt>
                      <c:pt idx="369">
                        <c:v>-0.69999999999999929</c:v>
                      </c:pt>
                      <c:pt idx="370">
                        <c:v>-1.6999999999999993</c:v>
                      </c:pt>
                      <c:pt idx="371">
                        <c:v>-0.70000000000000284</c:v>
                      </c:pt>
                      <c:pt idx="372">
                        <c:v>-2.5999999999999979</c:v>
                      </c:pt>
                      <c:pt idx="373">
                        <c:v>-2.5</c:v>
                      </c:pt>
                      <c:pt idx="374">
                        <c:v>-0.90000000000000213</c:v>
                      </c:pt>
                      <c:pt idx="375">
                        <c:v>0.5</c:v>
                      </c:pt>
                      <c:pt idx="376">
                        <c:v>-0.89999999999999858</c:v>
                      </c:pt>
                      <c:pt idx="377">
                        <c:v>-1.3000000000000007</c:v>
                      </c:pt>
                      <c:pt idx="378">
                        <c:v>-2.1999999999999993</c:v>
                      </c:pt>
                      <c:pt idx="379">
                        <c:v>-1.3000000000000007</c:v>
                      </c:pt>
                      <c:pt idx="380">
                        <c:v>-0.69999999999999929</c:v>
                      </c:pt>
                      <c:pt idx="381">
                        <c:v>-1.8999999999999986</c:v>
                      </c:pt>
                      <c:pt idx="382">
                        <c:v>-0.60000000000000142</c:v>
                      </c:pt>
                      <c:pt idx="383">
                        <c:v>-0.39999999999999858</c:v>
                      </c:pt>
                      <c:pt idx="384">
                        <c:v>1</c:v>
                      </c:pt>
                      <c:pt idx="385">
                        <c:v>-2.0999999999999979</c:v>
                      </c:pt>
                      <c:pt idx="386">
                        <c:v>-1.2999999999999972</c:v>
                      </c:pt>
                      <c:pt idx="387">
                        <c:v>-0.80000000000000071</c:v>
                      </c:pt>
                      <c:pt idx="388">
                        <c:v>-1.8999999999999986</c:v>
                      </c:pt>
                      <c:pt idx="389">
                        <c:v>-1.5</c:v>
                      </c:pt>
                      <c:pt idx="390">
                        <c:v>-2.3999999999999986</c:v>
                      </c:pt>
                      <c:pt idx="391">
                        <c:v>-0.60000000000000142</c:v>
                      </c:pt>
                      <c:pt idx="392">
                        <c:v>1.1000000000000014</c:v>
                      </c:pt>
                      <c:pt idx="393">
                        <c:v>-1.6000000000000014</c:v>
                      </c:pt>
                      <c:pt idx="394">
                        <c:v>-0.40000000000000213</c:v>
                      </c:pt>
                      <c:pt idx="395">
                        <c:v>9.9999999999997868E-2</c:v>
                      </c:pt>
                      <c:pt idx="396">
                        <c:v>-1.1999999999999993</c:v>
                      </c:pt>
                      <c:pt idx="397">
                        <c:v>-2.1000000000000014</c:v>
                      </c:pt>
                      <c:pt idx="398">
                        <c:v>-1.4000000000000021</c:v>
                      </c:pt>
                      <c:pt idx="399">
                        <c:v>-1.8000000000000007</c:v>
                      </c:pt>
                      <c:pt idx="400">
                        <c:v>-1</c:v>
                      </c:pt>
                      <c:pt idx="401">
                        <c:v>-0.19999999999999929</c:v>
                      </c:pt>
                      <c:pt idx="402">
                        <c:v>-1.5999999999999979</c:v>
                      </c:pt>
                      <c:pt idx="403">
                        <c:v>-0.30000000000000071</c:v>
                      </c:pt>
                      <c:pt idx="404">
                        <c:v>-9.9999999999997868E-2</c:v>
                      </c:pt>
                      <c:pt idx="405">
                        <c:v>-1</c:v>
                      </c:pt>
                      <c:pt idx="406">
                        <c:v>-1.0999999999999979</c:v>
                      </c:pt>
                      <c:pt idx="407">
                        <c:v>-0.40000000000000213</c:v>
                      </c:pt>
                      <c:pt idx="408">
                        <c:v>-0.90000000000000213</c:v>
                      </c:pt>
                      <c:pt idx="409">
                        <c:v>-0.60000000000000142</c:v>
                      </c:pt>
                      <c:pt idx="410">
                        <c:v>-0.60000000000000142</c:v>
                      </c:pt>
                      <c:pt idx="411">
                        <c:v>-0.5</c:v>
                      </c:pt>
                      <c:pt idx="412">
                        <c:v>-0.70000000000000284</c:v>
                      </c:pt>
                      <c:pt idx="413">
                        <c:v>-0.70000000000000284</c:v>
                      </c:pt>
                      <c:pt idx="414">
                        <c:v>-3.1000000000000014</c:v>
                      </c:pt>
                      <c:pt idx="415">
                        <c:v>-0.80000000000000071</c:v>
                      </c:pt>
                      <c:pt idx="416">
                        <c:v>-1.4000000000000021</c:v>
                      </c:pt>
                      <c:pt idx="417">
                        <c:v>-0.20000000000000284</c:v>
                      </c:pt>
                      <c:pt idx="418">
                        <c:v>-0.40000000000000213</c:v>
                      </c:pt>
                      <c:pt idx="419">
                        <c:v>-1.5999999999999979</c:v>
                      </c:pt>
                      <c:pt idx="420">
                        <c:v>-1.7000000000000028</c:v>
                      </c:pt>
                      <c:pt idx="421">
                        <c:v>-0.80000000000000071</c:v>
                      </c:pt>
                      <c:pt idx="422">
                        <c:v>-1.1999999999999993</c:v>
                      </c:pt>
                      <c:pt idx="423">
                        <c:v>-0.89999999999999858</c:v>
                      </c:pt>
                      <c:pt idx="424">
                        <c:v>-2.1000000000000014</c:v>
                      </c:pt>
                      <c:pt idx="425">
                        <c:v>-0.39999999999999858</c:v>
                      </c:pt>
                      <c:pt idx="426">
                        <c:v>-0.80000000000000071</c:v>
                      </c:pt>
                      <c:pt idx="427">
                        <c:v>-0.80000000000000071</c:v>
                      </c:pt>
                      <c:pt idx="428">
                        <c:v>-1.6000000000000014</c:v>
                      </c:pt>
                      <c:pt idx="429">
                        <c:v>-2.0999999999999979</c:v>
                      </c:pt>
                      <c:pt idx="430">
                        <c:v>-1.0999999999999979</c:v>
                      </c:pt>
                      <c:pt idx="431">
                        <c:v>-1.3000000000000007</c:v>
                      </c:pt>
                      <c:pt idx="432">
                        <c:v>-0.30000000000000071</c:v>
                      </c:pt>
                      <c:pt idx="433">
                        <c:v>0.80000000000000071</c:v>
                      </c:pt>
                      <c:pt idx="434">
                        <c:v>-0.5</c:v>
                      </c:pt>
                      <c:pt idx="435">
                        <c:v>1.3000000000000007</c:v>
                      </c:pt>
                      <c:pt idx="436">
                        <c:v>-1.1999999999999993</c:v>
                      </c:pt>
                      <c:pt idx="437">
                        <c:v>0.10000000000000142</c:v>
                      </c:pt>
                      <c:pt idx="438">
                        <c:v>-0.19999999999999929</c:v>
                      </c:pt>
                      <c:pt idx="439">
                        <c:v>-0.60000000000000142</c:v>
                      </c:pt>
                      <c:pt idx="440">
                        <c:v>-0.60000000000000142</c:v>
                      </c:pt>
                      <c:pt idx="441">
                        <c:v>-1.9000000000000021</c:v>
                      </c:pt>
                      <c:pt idx="442">
                        <c:v>-1.8999999999999986</c:v>
                      </c:pt>
                      <c:pt idx="443">
                        <c:v>-0.69999999999999929</c:v>
                      </c:pt>
                      <c:pt idx="444">
                        <c:v>-1.4000000000000021</c:v>
                      </c:pt>
                      <c:pt idx="445">
                        <c:v>-3.1999999999999993</c:v>
                      </c:pt>
                      <c:pt idx="446">
                        <c:v>-1.3000000000000007</c:v>
                      </c:pt>
                      <c:pt idx="447">
                        <c:v>-2.3000000000000007</c:v>
                      </c:pt>
                      <c:pt idx="448">
                        <c:v>-1.6999999999999993</c:v>
                      </c:pt>
                      <c:pt idx="449">
                        <c:v>-2.0999999999999979</c:v>
                      </c:pt>
                      <c:pt idx="450">
                        <c:v>-2.3000000000000007</c:v>
                      </c:pt>
                      <c:pt idx="451">
                        <c:v>-0.80000000000000071</c:v>
                      </c:pt>
                      <c:pt idx="452">
                        <c:v>-1.8000000000000007</c:v>
                      </c:pt>
                      <c:pt idx="453">
                        <c:v>-1.8000000000000007</c:v>
                      </c:pt>
                      <c:pt idx="454">
                        <c:v>-1.3000000000000007</c:v>
                      </c:pt>
                      <c:pt idx="455">
                        <c:v>-1.3999999999999986</c:v>
                      </c:pt>
                      <c:pt idx="456">
                        <c:v>-0.10000000000000142</c:v>
                      </c:pt>
                      <c:pt idx="457">
                        <c:v>-1.3999999999999986</c:v>
                      </c:pt>
                      <c:pt idx="458">
                        <c:v>-1.0999999999999979</c:v>
                      </c:pt>
                      <c:pt idx="459">
                        <c:v>-2.6000000000000014</c:v>
                      </c:pt>
                      <c:pt idx="460">
                        <c:v>-1.0999999999999979</c:v>
                      </c:pt>
                      <c:pt idx="461">
                        <c:v>-1.1999999999999993</c:v>
                      </c:pt>
                      <c:pt idx="462">
                        <c:v>-3.4000000000000021</c:v>
                      </c:pt>
                      <c:pt idx="463">
                        <c:v>0.10000000000000142</c:v>
                      </c:pt>
                      <c:pt idx="464">
                        <c:v>-1.5</c:v>
                      </c:pt>
                      <c:pt idx="465">
                        <c:v>-0.90000000000000213</c:v>
                      </c:pt>
                      <c:pt idx="466">
                        <c:v>-1.3999999999999986</c:v>
                      </c:pt>
                      <c:pt idx="467">
                        <c:v>-2.1999999999999993</c:v>
                      </c:pt>
                      <c:pt idx="468">
                        <c:v>-2.6999999999999993</c:v>
                      </c:pt>
                      <c:pt idx="469">
                        <c:v>-1.1000000000000014</c:v>
                      </c:pt>
                      <c:pt idx="470">
                        <c:v>-0.80000000000000071</c:v>
                      </c:pt>
                      <c:pt idx="471">
                        <c:v>0.29999999999999716</c:v>
                      </c:pt>
                      <c:pt idx="472">
                        <c:v>-1.4000000000000021</c:v>
                      </c:pt>
                      <c:pt idx="473">
                        <c:v>-1.1999999999999993</c:v>
                      </c:pt>
                      <c:pt idx="474">
                        <c:v>-1.0999999999999979</c:v>
                      </c:pt>
                      <c:pt idx="475">
                        <c:v>-1</c:v>
                      </c:pt>
                      <c:pt idx="476">
                        <c:v>-1.3999999999999986</c:v>
                      </c:pt>
                      <c:pt idx="477">
                        <c:v>-1.0999999999999979</c:v>
                      </c:pt>
                      <c:pt idx="478">
                        <c:v>-2.5</c:v>
                      </c:pt>
                      <c:pt idx="479">
                        <c:v>-0.5</c:v>
                      </c:pt>
                      <c:pt idx="480">
                        <c:v>-0.19999999999999929</c:v>
                      </c:pt>
                      <c:pt idx="481">
                        <c:v>-2.5</c:v>
                      </c:pt>
                      <c:pt idx="482">
                        <c:v>-0.5</c:v>
                      </c:pt>
                      <c:pt idx="483">
                        <c:v>-0.40000000000000213</c:v>
                      </c:pt>
                      <c:pt idx="484">
                        <c:v>-2.8000000000000007</c:v>
                      </c:pt>
                      <c:pt idx="485">
                        <c:v>0.5</c:v>
                      </c:pt>
                      <c:pt idx="486">
                        <c:v>-1.9000000000000021</c:v>
                      </c:pt>
                      <c:pt idx="487">
                        <c:v>0.59999999999999787</c:v>
                      </c:pt>
                      <c:pt idx="488">
                        <c:v>-2.2999999999999972</c:v>
                      </c:pt>
                      <c:pt idx="489">
                        <c:v>-1.5</c:v>
                      </c:pt>
                      <c:pt idx="490">
                        <c:v>-1.9000000000000021</c:v>
                      </c:pt>
                      <c:pt idx="491">
                        <c:v>9.9999999999997868E-2</c:v>
                      </c:pt>
                      <c:pt idx="492">
                        <c:v>0.59999999999999787</c:v>
                      </c:pt>
                      <c:pt idx="493">
                        <c:v>0.10000000000000142</c:v>
                      </c:pt>
                      <c:pt idx="494">
                        <c:v>0.70000000000000284</c:v>
                      </c:pt>
                      <c:pt idx="495">
                        <c:v>-2.5</c:v>
                      </c:pt>
                      <c:pt idx="496">
                        <c:v>-0.5</c:v>
                      </c:pt>
                      <c:pt idx="497">
                        <c:v>-1</c:v>
                      </c:pt>
                      <c:pt idx="498">
                        <c:v>-1.8000000000000007</c:v>
                      </c:pt>
                      <c:pt idx="499">
                        <c:v>-4.1000000000000014</c:v>
                      </c:pt>
                      <c:pt idx="500">
                        <c:v>-1.6999999999999993</c:v>
                      </c:pt>
                      <c:pt idx="501">
                        <c:v>0</c:v>
                      </c:pt>
                      <c:pt idx="502">
                        <c:v>-0.10000000000000142</c:v>
                      </c:pt>
                      <c:pt idx="503">
                        <c:v>0.30000000000000071</c:v>
                      </c:pt>
                      <c:pt idx="504">
                        <c:v>-2.3000000000000007</c:v>
                      </c:pt>
                      <c:pt idx="505">
                        <c:v>-0.89999999999999858</c:v>
                      </c:pt>
                      <c:pt idx="506">
                        <c:v>-0.29999999999999716</c:v>
                      </c:pt>
                      <c:pt idx="507">
                        <c:v>-0.40000000000000213</c:v>
                      </c:pt>
                      <c:pt idx="508">
                        <c:v>-0.80000000000000071</c:v>
                      </c:pt>
                      <c:pt idx="509">
                        <c:v>-1.5999999999999979</c:v>
                      </c:pt>
                      <c:pt idx="510">
                        <c:v>-1.2999999999999972</c:v>
                      </c:pt>
                      <c:pt idx="511">
                        <c:v>-1.6999999999999993</c:v>
                      </c:pt>
                      <c:pt idx="512">
                        <c:v>-0.80000000000000071</c:v>
                      </c:pt>
                      <c:pt idx="513">
                        <c:v>-0.5</c:v>
                      </c:pt>
                      <c:pt idx="514">
                        <c:v>-0.5</c:v>
                      </c:pt>
                      <c:pt idx="515">
                        <c:v>-2.4000000000000021</c:v>
                      </c:pt>
                      <c:pt idx="516">
                        <c:v>-2.3999999999999986</c:v>
                      </c:pt>
                      <c:pt idx="517">
                        <c:v>0.39999999999999858</c:v>
                      </c:pt>
                      <c:pt idx="518">
                        <c:v>-1.1999999999999993</c:v>
                      </c:pt>
                      <c:pt idx="519">
                        <c:v>-2</c:v>
                      </c:pt>
                      <c:pt idx="520">
                        <c:v>-1.6000000000000014</c:v>
                      </c:pt>
                      <c:pt idx="521">
                        <c:v>-1.1000000000000014</c:v>
                      </c:pt>
                      <c:pt idx="522">
                        <c:v>-2.7000000000000028</c:v>
                      </c:pt>
                      <c:pt idx="523">
                        <c:v>-0.30000000000000071</c:v>
                      </c:pt>
                      <c:pt idx="524">
                        <c:v>-2.5</c:v>
                      </c:pt>
                      <c:pt idx="525">
                        <c:v>-1.2000000000000028</c:v>
                      </c:pt>
                      <c:pt idx="526">
                        <c:v>0.10000000000000142</c:v>
                      </c:pt>
                      <c:pt idx="527">
                        <c:v>-3</c:v>
                      </c:pt>
                      <c:pt idx="528">
                        <c:v>0.69999999999999929</c:v>
                      </c:pt>
                      <c:pt idx="529">
                        <c:v>-1.4000000000000021</c:v>
                      </c:pt>
                      <c:pt idx="530">
                        <c:v>-1.6000000000000014</c:v>
                      </c:pt>
                      <c:pt idx="531">
                        <c:v>-0.39999999999999858</c:v>
                      </c:pt>
                      <c:pt idx="532">
                        <c:v>-0.40000000000000213</c:v>
                      </c:pt>
                      <c:pt idx="533">
                        <c:v>-1.1999999999999993</c:v>
                      </c:pt>
                      <c:pt idx="534">
                        <c:v>-0.10000000000000142</c:v>
                      </c:pt>
                      <c:pt idx="535">
                        <c:v>-1.6999999999999993</c:v>
                      </c:pt>
                      <c:pt idx="536">
                        <c:v>-1.6999999999999993</c:v>
                      </c:pt>
                      <c:pt idx="537">
                        <c:v>-1.7000000000000028</c:v>
                      </c:pt>
                      <c:pt idx="538">
                        <c:v>-1.2999999999999972</c:v>
                      </c:pt>
                      <c:pt idx="539">
                        <c:v>-0.5</c:v>
                      </c:pt>
                      <c:pt idx="540">
                        <c:v>-1.5</c:v>
                      </c:pt>
                      <c:pt idx="541">
                        <c:v>-1.9000000000000021</c:v>
                      </c:pt>
                      <c:pt idx="542">
                        <c:v>-1</c:v>
                      </c:pt>
                      <c:pt idx="543">
                        <c:v>-0.19999999999999929</c:v>
                      </c:pt>
                      <c:pt idx="544">
                        <c:v>1</c:v>
                      </c:pt>
                      <c:pt idx="545">
                        <c:v>-1.8999999999999986</c:v>
                      </c:pt>
                      <c:pt idx="546">
                        <c:v>0.60000000000000142</c:v>
                      </c:pt>
                      <c:pt idx="547">
                        <c:v>-0.60000000000000142</c:v>
                      </c:pt>
                      <c:pt idx="548">
                        <c:v>-0.80000000000000071</c:v>
                      </c:pt>
                      <c:pt idx="549">
                        <c:v>0.39999999999999858</c:v>
                      </c:pt>
                      <c:pt idx="550">
                        <c:v>-0.39999999999999858</c:v>
                      </c:pt>
                      <c:pt idx="551">
                        <c:v>-1.1999999999999993</c:v>
                      </c:pt>
                      <c:pt idx="552">
                        <c:v>0</c:v>
                      </c:pt>
                      <c:pt idx="553">
                        <c:v>-1.6000000000000014</c:v>
                      </c:pt>
                      <c:pt idx="554">
                        <c:v>0.60000000000000142</c:v>
                      </c:pt>
                      <c:pt idx="555">
                        <c:v>0.89999999999999858</c:v>
                      </c:pt>
                      <c:pt idx="556">
                        <c:v>-1.4000000000000021</c:v>
                      </c:pt>
                      <c:pt idx="557">
                        <c:v>-1.4000000000000021</c:v>
                      </c:pt>
                      <c:pt idx="558">
                        <c:v>-0.70000000000000284</c:v>
                      </c:pt>
                      <c:pt idx="559">
                        <c:v>0</c:v>
                      </c:pt>
                      <c:pt idx="560">
                        <c:v>-0.79999999999999716</c:v>
                      </c:pt>
                      <c:pt idx="561">
                        <c:v>-0.60000000000000142</c:v>
                      </c:pt>
                      <c:pt idx="562">
                        <c:v>-1.5999999999999979</c:v>
                      </c:pt>
                      <c:pt idx="563">
                        <c:v>-2.3000000000000007</c:v>
                      </c:pt>
                      <c:pt idx="564">
                        <c:v>0.80000000000000071</c:v>
                      </c:pt>
                      <c:pt idx="565">
                        <c:v>-2.6999999999999993</c:v>
                      </c:pt>
                      <c:pt idx="566">
                        <c:v>-1.1999999999999993</c:v>
                      </c:pt>
                      <c:pt idx="567">
                        <c:v>-2</c:v>
                      </c:pt>
                      <c:pt idx="568">
                        <c:v>-0.69999999999999929</c:v>
                      </c:pt>
                      <c:pt idx="569">
                        <c:v>-2.3000000000000007</c:v>
                      </c:pt>
                      <c:pt idx="570">
                        <c:v>-3.5</c:v>
                      </c:pt>
                      <c:pt idx="571">
                        <c:v>1</c:v>
                      </c:pt>
                      <c:pt idx="572">
                        <c:v>-0.80000000000000071</c:v>
                      </c:pt>
                      <c:pt idx="573">
                        <c:v>-0.80000000000000071</c:v>
                      </c:pt>
                      <c:pt idx="574">
                        <c:v>-1</c:v>
                      </c:pt>
                      <c:pt idx="575">
                        <c:v>-1.6000000000000014</c:v>
                      </c:pt>
                      <c:pt idx="576">
                        <c:v>-2.3000000000000007</c:v>
                      </c:pt>
                      <c:pt idx="577">
                        <c:v>-0.39999999999999858</c:v>
                      </c:pt>
                      <c:pt idx="578">
                        <c:v>0.19999999999999929</c:v>
                      </c:pt>
                      <c:pt idx="579">
                        <c:v>-2.1999999999999993</c:v>
                      </c:pt>
                      <c:pt idx="580">
                        <c:v>-2.1999999999999993</c:v>
                      </c:pt>
                      <c:pt idx="581">
                        <c:v>-0.89999999999999858</c:v>
                      </c:pt>
                      <c:pt idx="582">
                        <c:v>-0.60000000000000142</c:v>
                      </c:pt>
                      <c:pt idx="583">
                        <c:v>-1.6000000000000014</c:v>
                      </c:pt>
                      <c:pt idx="584">
                        <c:v>-0.79999999999999716</c:v>
                      </c:pt>
                      <c:pt idx="585">
                        <c:v>-2</c:v>
                      </c:pt>
                      <c:pt idx="586">
                        <c:v>-0.5</c:v>
                      </c:pt>
                      <c:pt idx="587">
                        <c:v>-1.5999999999999979</c:v>
                      </c:pt>
                      <c:pt idx="588">
                        <c:v>-1.4000000000000021</c:v>
                      </c:pt>
                      <c:pt idx="589">
                        <c:v>-0.39999999999999858</c:v>
                      </c:pt>
                      <c:pt idx="590">
                        <c:v>9.9999999999997868E-2</c:v>
                      </c:pt>
                      <c:pt idx="591">
                        <c:v>-1.5999999999999979</c:v>
                      </c:pt>
                      <c:pt idx="592">
                        <c:v>-1.3999999999999986</c:v>
                      </c:pt>
                      <c:pt idx="593">
                        <c:v>-1.2999999999999972</c:v>
                      </c:pt>
                      <c:pt idx="594">
                        <c:v>-1</c:v>
                      </c:pt>
                      <c:pt idx="595">
                        <c:v>-0.60000000000000142</c:v>
                      </c:pt>
                      <c:pt idx="596">
                        <c:v>-2.1999999999999993</c:v>
                      </c:pt>
                      <c:pt idx="597">
                        <c:v>-1.1000000000000014</c:v>
                      </c:pt>
                      <c:pt idx="598">
                        <c:v>-1.5</c:v>
                      </c:pt>
                      <c:pt idx="599">
                        <c:v>0.80000000000000071</c:v>
                      </c:pt>
                      <c:pt idx="600">
                        <c:v>-0.19999999999999929</c:v>
                      </c:pt>
                      <c:pt idx="601">
                        <c:v>1.6000000000000014</c:v>
                      </c:pt>
                      <c:pt idx="602">
                        <c:v>-1.1000000000000014</c:v>
                      </c:pt>
                      <c:pt idx="603">
                        <c:v>0.39999999999999858</c:v>
                      </c:pt>
                      <c:pt idx="604">
                        <c:v>-2.8000000000000007</c:v>
                      </c:pt>
                      <c:pt idx="605">
                        <c:v>-0.89999999999999858</c:v>
                      </c:pt>
                      <c:pt idx="606">
                        <c:v>-1.6999999999999993</c:v>
                      </c:pt>
                      <c:pt idx="607">
                        <c:v>-1.4000000000000021</c:v>
                      </c:pt>
                      <c:pt idx="608">
                        <c:v>-1.8000000000000007</c:v>
                      </c:pt>
                      <c:pt idx="609">
                        <c:v>-1</c:v>
                      </c:pt>
                      <c:pt idx="610">
                        <c:v>-0.90000000000000213</c:v>
                      </c:pt>
                      <c:pt idx="611">
                        <c:v>-1.6999999999999993</c:v>
                      </c:pt>
                      <c:pt idx="612">
                        <c:v>-1.8000000000000007</c:v>
                      </c:pt>
                      <c:pt idx="613">
                        <c:v>-1</c:v>
                      </c:pt>
                      <c:pt idx="614">
                        <c:v>0</c:v>
                      </c:pt>
                      <c:pt idx="615">
                        <c:v>-2.1999999999999993</c:v>
                      </c:pt>
                      <c:pt idx="616">
                        <c:v>-3</c:v>
                      </c:pt>
                      <c:pt idx="617">
                        <c:v>0.19999999999999929</c:v>
                      </c:pt>
                      <c:pt idx="618">
                        <c:v>-0.60000000000000142</c:v>
                      </c:pt>
                      <c:pt idx="619">
                        <c:v>-0.40000000000000213</c:v>
                      </c:pt>
                      <c:pt idx="620">
                        <c:v>-1.1000000000000014</c:v>
                      </c:pt>
                      <c:pt idx="621">
                        <c:v>-1.8999999999999986</c:v>
                      </c:pt>
                      <c:pt idx="622">
                        <c:v>0.19999999999999929</c:v>
                      </c:pt>
                      <c:pt idx="623">
                        <c:v>-1.3000000000000007</c:v>
                      </c:pt>
                      <c:pt idx="624">
                        <c:v>0</c:v>
                      </c:pt>
                      <c:pt idx="625">
                        <c:v>0.69999999999999929</c:v>
                      </c:pt>
                      <c:pt idx="626">
                        <c:v>0.90000000000000213</c:v>
                      </c:pt>
                      <c:pt idx="627">
                        <c:v>-1.5</c:v>
                      </c:pt>
                      <c:pt idx="628">
                        <c:v>-1.4000000000000021</c:v>
                      </c:pt>
                      <c:pt idx="629">
                        <c:v>-1.5</c:v>
                      </c:pt>
                      <c:pt idx="630">
                        <c:v>-3</c:v>
                      </c:pt>
                      <c:pt idx="631">
                        <c:v>-1.8000000000000007</c:v>
                      </c:pt>
                      <c:pt idx="632">
                        <c:v>0.80000000000000071</c:v>
                      </c:pt>
                      <c:pt idx="633">
                        <c:v>0.5</c:v>
                      </c:pt>
                      <c:pt idx="634">
                        <c:v>0.90000000000000213</c:v>
                      </c:pt>
                      <c:pt idx="635">
                        <c:v>-0.5</c:v>
                      </c:pt>
                      <c:pt idx="636">
                        <c:v>0</c:v>
                      </c:pt>
                      <c:pt idx="637">
                        <c:v>-1.3000000000000007</c:v>
                      </c:pt>
                      <c:pt idx="638">
                        <c:v>-1</c:v>
                      </c:pt>
                      <c:pt idx="639">
                        <c:v>-9.9999999999997868E-2</c:v>
                      </c:pt>
                      <c:pt idx="640">
                        <c:v>0.80000000000000071</c:v>
                      </c:pt>
                      <c:pt idx="641">
                        <c:v>0.69999999999999929</c:v>
                      </c:pt>
                      <c:pt idx="642">
                        <c:v>-0.60000000000000142</c:v>
                      </c:pt>
                      <c:pt idx="643">
                        <c:v>-2</c:v>
                      </c:pt>
                      <c:pt idx="644">
                        <c:v>-0.79999999999999716</c:v>
                      </c:pt>
                      <c:pt idx="645">
                        <c:v>-0.40000000000000213</c:v>
                      </c:pt>
                      <c:pt idx="646">
                        <c:v>-2.1999999999999993</c:v>
                      </c:pt>
                      <c:pt idx="647">
                        <c:v>0.79999999999999716</c:v>
                      </c:pt>
                      <c:pt idx="648">
                        <c:v>-1.8999999999999986</c:v>
                      </c:pt>
                      <c:pt idx="649">
                        <c:v>-1.1999999999999993</c:v>
                      </c:pt>
                      <c:pt idx="650">
                        <c:v>-1.1000000000000014</c:v>
                      </c:pt>
                      <c:pt idx="651">
                        <c:v>-0.79999999999999716</c:v>
                      </c:pt>
                      <c:pt idx="652">
                        <c:v>-1.6000000000000014</c:v>
                      </c:pt>
                      <c:pt idx="653">
                        <c:v>1</c:v>
                      </c:pt>
                      <c:pt idx="654">
                        <c:v>0.59999999999999787</c:v>
                      </c:pt>
                      <c:pt idx="655">
                        <c:v>-2.6999999999999993</c:v>
                      </c:pt>
                      <c:pt idx="656">
                        <c:v>0.5</c:v>
                      </c:pt>
                      <c:pt idx="657">
                        <c:v>-1.8000000000000007</c:v>
                      </c:pt>
                      <c:pt idx="658">
                        <c:v>-2.1999999999999993</c:v>
                      </c:pt>
                      <c:pt idx="659">
                        <c:v>-0.39999999999999858</c:v>
                      </c:pt>
                      <c:pt idx="660">
                        <c:v>-1.1999999999999993</c:v>
                      </c:pt>
                      <c:pt idx="661">
                        <c:v>-1.1000000000000014</c:v>
                      </c:pt>
                      <c:pt idx="662">
                        <c:v>-1.6000000000000014</c:v>
                      </c:pt>
                      <c:pt idx="663">
                        <c:v>-2.6999999999999993</c:v>
                      </c:pt>
                      <c:pt idx="664">
                        <c:v>0.40000000000000213</c:v>
                      </c:pt>
                      <c:pt idx="665">
                        <c:v>-2.5</c:v>
                      </c:pt>
                      <c:pt idx="666">
                        <c:v>-0.89999999999999858</c:v>
                      </c:pt>
                      <c:pt idx="667">
                        <c:v>-0.69999999999999929</c:v>
                      </c:pt>
                      <c:pt idx="668">
                        <c:v>0.5</c:v>
                      </c:pt>
                      <c:pt idx="669">
                        <c:v>-1.3999999999999986</c:v>
                      </c:pt>
                      <c:pt idx="670">
                        <c:v>0.5</c:v>
                      </c:pt>
                      <c:pt idx="671">
                        <c:v>-2</c:v>
                      </c:pt>
                      <c:pt idx="672">
                        <c:v>-1.6999999999999993</c:v>
                      </c:pt>
                      <c:pt idx="673">
                        <c:v>-0.30000000000000071</c:v>
                      </c:pt>
                      <c:pt idx="674">
                        <c:v>-1.1999999999999993</c:v>
                      </c:pt>
                      <c:pt idx="675">
                        <c:v>1.3000000000000007</c:v>
                      </c:pt>
                      <c:pt idx="676">
                        <c:v>0</c:v>
                      </c:pt>
                      <c:pt idx="677">
                        <c:v>0.19999999999999929</c:v>
                      </c:pt>
                      <c:pt idx="678">
                        <c:v>-0.19999999999999929</c:v>
                      </c:pt>
                      <c:pt idx="679">
                        <c:v>-0.89999999999999858</c:v>
                      </c:pt>
                      <c:pt idx="680">
                        <c:v>-1.4000000000000021</c:v>
                      </c:pt>
                      <c:pt idx="681">
                        <c:v>-1</c:v>
                      </c:pt>
                      <c:pt idx="682">
                        <c:v>-1.3000000000000007</c:v>
                      </c:pt>
                      <c:pt idx="683">
                        <c:v>0.59999999999999787</c:v>
                      </c:pt>
                      <c:pt idx="684">
                        <c:v>0.19999999999999929</c:v>
                      </c:pt>
                      <c:pt idx="685">
                        <c:v>-0.30000000000000071</c:v>
                      </c:pt>
                      <c:pt idx="686">
                        <c:v>-0.69999999999999929</c:v>
                      </c:pt>
                      <c:pt idx="687">
                        <c:v>-0.39999999999999858</c:v>
                      </c:pt>
                      <c:pt idx="688">
                        <c:v>-2.3000000000000007</c:v>
                      </c:pt>
                      <c:pt idx="689">
                        <c:v>-1.3000000000000007</c:v>
                      </c:pt>
                      <c:pt idx="690">
                        <c:v>-0.39999999999999858</c:v>
                      </c:pt>
                      <c:pt idx="691">
                        <c:v>-0.39999999999999858</c:v>
                      </c:pt>
                      <c:pt idx="692">
                        <c:v>-2</c:v>
                      </c:pt>
                      <c:pt idx="693">
                        <c:v>-1.1999999999999993</c:v>
                      </c:pt>
                      <c:pt idx="694">
                        <c:v>-0.10000000000000142</c:v>
                      </c:pt>
                      <c:pt idx="695">
                        <c:v>-0.80000000000000071</c:v>
                      </c:pt>
                      <c:pt idx="696">
                        <c:v>-0.69999999999999929</c:v>
                      </c:pt>
                      <c:pt idx="697">
                        <c:v>1.1000000000000014</c:v>
                      </c:pt>
                      <c:pt idx="698">
                        <c:v>0.30000000000000071</c:v>
                      </c:pt>
                      <c:pt idx="699">
                        <c:v>0.10000000000000142</c:v>
                      </c:pt>
                      <c:pt idx="700">
                        <c:v>-1.1999999999999993</c:v>
                      </c:pt>
                      <c:pt idx="701">
                        <c:v>0.40000000000000213</c:v>
                      </c:pt>
                      <c:pt idx="702">
                        <c:v>-2.5</c:v>
                      </c:pt>
                      <c:pt idx="703">
                        <c:v>1.1000000000000014</c:v>
                      </c:pt>
                      <c:pt idx="704">
                        <c:v>-0.89999999999999858</c:v>
                      </c:pt>
                      <c:pt idx="705">
                        <c:v>-1.5999999999999979</c:v>
                      </c:pt>
                      <c:pt idx="706">
                        <c:v>-1.3999999999999986</c:v>
                      </c:pt>
                      <c:pt idx="707">
                        <c:v>-1.3000000000000007</c:v>
                      </c:pt>
                      <c:pt idx="708">
                        <c:v>-0.39999999999999858</c:v>
                      </c:pt>
                      <c:pt idx="709">
                        <c:v>-1</c:v>
                      </c:pt>
                      <c:pt idx="710">
                        <c:v>-0.5</c:v>
                      </c:pt>
                      <c:pt idx="711">
                        <c:v>-0.40000000000000213</c:v>
                      </c:pt>
                      <c:pt idx="712">
                        <c:v>-1.2000000000000028</c:v>
                      </c:pt>
                      <c:pt idx="713">
                        <c:v>-0.39999999999999858</c:v>
                      </c:pt>
                      <c:pt idx="714">
                        <c:v>1.1999999999999993</c:v>
                      </c:pt>
                      <c:pt idx="715">
                        <c:v>1.8999999999999986</c:v>
                      </c:pt>
                      <c:pt idx="716">
                        <c:v>-0.19999999999999929</c:v>
                      </c:pt>
                      <c:pt idx="717">
                        <c:v>-1.1000000000000014</c:v>
                      </c:pt>
                      <c:pt idx="718">
                        <c:v>-1.5</c:v>
                      </c:pt>
                      <c:pt idx="719">
                        <c:v>-0.60000000000000142</c:v>
                      </c:pt>
                      <c:pt idx="720">
                        <c:v>-2.1999999999999993</c:v>
                      </c:pt>
                      <c:pt idx="721">
                        <c:v>-0.10000000000000142</c:v>
                      </c:pt>
                      <c:pt idx="722">
                        <c:v>-0.79999999999999716</c:v>
                      </c:pt>
                      <c:pt idx="723">
                        <c:v>-0.80000000000000071</c:v>
                      </c:pt>
                      <c:pt idx="724">
                        <c:v>-1.4000000000000021</c:v>
                      </c:pt>
                      <c:pt idx="725">
                        <c:v>-1.8999999999999986</c:v>
                      </c:pt>
                      <c:pt idx="726">
                        <c:v>-1.6999999999999993</c:v>
                      </c:pt>
                      <c:pt idx="727">
                        <c:v>-0.80000000000000071</c:v>
                      </c:pt>
                      <c:pt idx="728">
                        <c:v>0.39999999999999858</c:v>
                      </c:pt>
                      <c:pt idx="729">
                        <c:v>0.69999999999999929</c:v>
                      </c:pt>
                      <c:pt idx="730">
                        <c:v>-1.1999999999999993</c:v>
                      </c:pt>
                      <c:pt idx="731">
                        <c:v>-1.3999999999999986</c:v>
                      </c:pt>
                      <c:pt idx="732">
                        <c:v>-0.10000000000000142</c:v>
                      </c:pt>
                      <c:pt idx="733">
                        <c:v>-1.8000000000000007</c:v>
                      </c:pt>
                      <c:pt idx="734">
                        <c:v>-0.5</c:v>
                      </c:pt>
                      <c:pt idx="735">
                        <c:v>-1.6000000000000014</c:v>
                      </c:pt>
                      <c:pt idx="736">
                        <c:v>0.40000000000000213</c:v>
                      </c:pt>
                      <c:pt idx="737">
                        <c:v>-0.5</c:v>
                      </c:pt>
                      <c:pt idx="738">
                        <c:v>1.5</c:v>
                      </c:pt>
                      <c:pt idx="739">
                        <c:v>0.5</c:v>
                      </c:pt>
                      <c:pt idx="740">
                        <c:v>-0.79999999999999716</c:v>
                      </c:pt>
                      <c:pt idx="741">
                        <c:v>-2.1000000000000014</c:v>
                      </c:pt>
                      <c:pt idx="742">
                        <c:v>-0.59999999999999787</c:v>
                      </c:pt>
                      <c:pt idx="743">
                        <c:v>0</c:v>
                      </c:pt>
                      <c:pt idx="744">
                        <c:v>-0.30000000000000071</c:v>
                      </c:pt>
                      <c:pt idx="745">
                        <c:v>-9.9999999999997868E-2</c:v>
                      </c:pt>
                      <c:pt idx="746">
                        <c:v>-1</c:v>
                      </c:pt>
                      <c:pt idx="747">
                        <c:v>0.60000000000000142</c:v>
                      </c:pt>
                      <c:pt idx="748">
                        <c:v>-2.6999999999999993</c:v>
                      </c:pt>
                      <c:pt idx="749">
                        <c:v>-2.7000000000000028</c:v>
                      </c:pt>
                      <c:pt idx="750">
                        <c:v>-0.79999999999999716</c:v>
                      </c:pt>
                      <c:pt idx="751">
                        <c:v>-0.5</c:v>
                      </c:pt>
                      <c:pt idx="752">
                        <c:v>-2.5999999999999979</c:v>
                      </c:pt>
                      <c:pt idx="753">
                        <c:v>-1.9000000000000021</c:v>
                      </c:pt>
                      <c:pt idx="754">
                        <c:v>-0.90000000000000213</c:v>
                      </c:pt>
                      <c:pt idx="755">
                        <c:v>-9.9999999999997868E-2</c:v>
                      </c:pt>
                      <c:pt idx="756">
                        <c:v>-0.19999999999999929</c:v>
                      </c:pt>
                      <c:pt idx="757">
                        <c:v>-2.0999999999999979</c:v>
                      </c:pt>
                      <c:pt idx="758">
                        <c:v>-2.1999999999999993</c:v>
                      </c:pt>
                      <c:pt idx="759">
                        <c:v>-0.59999999999999787</c:v>
                      </c:pt>
                      <c:pt idx="760">
                        <c:v>-1.7999999999999972</c:v>
                      </c:pt>
                      <c:pt idx="761">
                        <c:v>-0.99999999999999645</c:v>
                      </c:pt>
                      <c:pt idx="762">
                        <c:v>0</c:v>
                      </c:pt>
                      <c:pt idx="763">
                        <c:v>0.20000000000000284</c:v>
                      </c:pt>
                      <c:pt idx="764">
                        <c:v>-0.30000000000000071</c:v>
                      </c:pt>
                      <c:pt idx="765">
                        <c:v>-0.60000000000000142</c:v>
                      </c:pt>
                      <c:pt idx="766">
                        <c:v>-1.1999999999999957</c:v>
                      </c:pt>
                      <c:pt idx="767">
                        <c:v>-0.20000000000000284</c:v>
                      </c:pt>
                      <c:pt idx="768">
                        <c:v>-0.39999999999999858</c:v>
                      </c:pt>
                      <c:pt idx="769">
                        <c:v>-1.2000000000000028</c:v>
                      </c:pt>
                      <c:pt idx="770">
                        <c:v>-1.1000000000000014</c:v>
                      </c:pt>
                      <c:pt idx="771">
                        <c:v>-0.89999999999999858</c:v>
                      </c:pt>
                      <c:pt idx="772">
                        <c:v>-1.8999999999999986</c:v>
                      </c:pt>
                      <c:pt idx="773">
                        <c:v>-1</c:v>
                      </c:pt>
                      <c:pt idx="774">
                        <c:v>-1.0999999999999943</c:v>
                      </c:pt>
                      <c:pt idx="775">
                        <c:v>-2.1999999999999993</c:v>
                      </c:pt>
                      <c:pt idx="776">
                        <c:v>-0.60000000000000142</c:v>
                      </c:pt>
                      <c:pt idx="777">
                        <c:v>-1.3999999999999986</c:v>
                      </c:pt>
                      <c:pt idx="778">
                        <c:v>-9.9999999999997868E-2</c:v>
                      </c:pt>
                      <c:pt idx="779">
                        <c:v>-0.60000000000000142</c:v>
                      </c:pt>
                      <c:pt idx="780">
                        <c:v>-0.70000000000000284</c:v>
                      </c:pt>
                      <c:pt idx="781">
                        <c:v>-0.59999999999999787</c:v>
                      </c:pt>
                      <c:pt idx="782">
                        <c:v>-1.1999999999999993</c:v>
                      </c:pt>
                      <c:pt idx="783">
                        <c:v>-1.1999999999999993</c:v>
                      </c:pt>
                      <c:pt idx="784">
                        <c:v>-0.10000000000000142</c:v>
                      </c:pt>
                      <c:pt idx="785">
                        <c:v>-0.10000000000000142</c:v>
                      </c:pt>
                      <c:pt idx="786">
                        <c:v>-2.8999999999999986</c:v>
                      </c:pt>
                      <c:pt idx="787">
                        <c:v>0.19999999999999929</c:v>
                      </c:pt>
                      <c:pt idx="788">
                        <c:v>-1.6000000000000014</c:v>
                      </c:pt>
                      <c:pt idx="789">
                        <c:v>-0.69999999999999929</c:v>
                      </c:pt>
                      <c:pt idx="790">
                        <c:v>-1.9000000000000021</c:v>
                      </c:pt>
                      <c:pt idx="791">
                        <c:v>0.10000000000000142</c:v>
                      </c:pt>
                      <c:pt idx="792">
                        <c:v>-0.30000000000000071</c:v>
                      </c:pt>
                      <c:pt idx="793">
                        <c:v>-2.1000000000000014</c:v>
                      </c:pt>
                      <c:pt idx="794">
                        <c:v>-2</c:v>
                      </c:pt>
                      <c:pt idx="795">
                        <c:v>-0.80000000000000071</c:v>
                      </c:pt>
                      <c:pt idx="796">
                        <c:v>-0.89999999999999858</c:v>
                      </c:pt>
                      <c:pt idx="797">
                        <c:v>-0.30000000000000071</c:v>
                      </c:pt>
                      <c:pt idx="798">
                        <c:v>-1.0999999999999979</c:v>
                      </c:pt>
                      <c:pt idx="799">
                        <c:v>-0.89999999999999858</c:v>
                      </c:pt>
                      <c:pt idx="800">
                        <c:v>-1.1999999999999993</c:v>
                      </c:pt>
                      <c:pt idx="801">
                        <c:v>-1.5999999999999979</c:v>
                      </c:pt>
                      <c:pt idx="802">
                        <c:v>-0.59999999999999787</c:v>
                      </c:pt>
                      <c:pt idx="803">
                        <c:v>0</c:v>
                      </c:pt>
                      <c:pt idx="804">
                        <c:v>-1.6000000000000014</c:v>
                      </c:pt>
                      <c:pt idx="805">
                        <c:v>-1.8000000000000007</c:v>
                      </c:pt>
                      <c:pt idx="806">
                        <c:v>-1.1000000000000014</c:v>
                      </c:pt>
                      <c:pt idx="807">
                        <c:v>-0.69999999999999929</c:v>
                      </c:pt>
                      <c:pt idx="808">
                        <c:v>-1.8999999999999986</c:v>
                      </c:pt>
                      <c:pt idx="809">
                        <c:v>-2.5</c:v>
                      </c:pt>
                      <c:pt idx="810">
                        <c:v>-2.2999999999999972</c:v>
                      </c:pt>
                      <c:pt idx="811">
                        <c:v>-1.7999999999999972</c:v>
                      </c:pt>
                      <c:pt idx="812">
                        <c:v>-1.6000000000000014</c:v>
                      </c:pt>
                      <c:pt idx="813">
                        <c:v>-0.90000000000000213</c:v>
                      </c:pt>
                      <c:pt idx="814">
                        <c:v>-2.1999999999999993</c:v>
                      </c:pt>
                      <c:pt idx="815">
                        <c:v>-0.59999999999999787</c:v>
                      </c:pt>
                      <c:pt idx="816">
                        <c:v>-1.3000000000000007</c:v>
                      </c:pt>
                      <c:pt idx="817">
                        <c:v>-2</c:v>
                      </c:pt>
                      <c:pt idx="818">
                        <c:v>-2</c:v>
                      </c:pt>
                      <c:pt idx="819">
                        <c:v>-0.10000000000000142</c:v>
                      </c:pt>
                      <c:pt idx="820">
                        <c:v>-0.39999999999999858</c:v>
                      </c:pt>
                      <c:pt idx="821">
                        <c:v>0.10000000000000142</c:v>
                      </c:pt>
                      <c:pt idx="822">
                        <c:v>0.39999999999999858</c:v>
                      </c:pt>
                      <c:pt idx="823">
                        <c:v>-1.3999999999999986</c:v>
                      </c:pt>
                      <c:pt idx="824">
                        <c:v>-2.3999999999999986</c:v>
                      </c:pt>
                      <c:pt idx="825">
                        <c:v>-2</c:v>
                      </c:pt>
                      <c:pt idx="826">
                        <c:v>0.39999999999999858</c:v>
                      </c:pt>
                      <c:pt idx="827">
                        <c:v>-1.1000000000000014</c:v>
                      </c:pt>
                      <c:pt idx="828">
                        <c:v>-0.5</c:v>
                      </c:pt>
                      <c:pt idx="829">
                        <c:v>-2.0999999999999979</c:v>
                      </c:pt>
                      <c:pt idx="830">
                        <c:v>-1.2000000000000028</c:v>
                      </c:pt>
                      <c:pt idx="831">
                        <c:v>-1</c:v>
                      </c:pt>
                      <c:pt idx="832">
                        <c:v>-1</c:v>
                      </c:pt>
                      <c:pt idx="833">
                        <c:v>-1.1999999999999993</c:v>
                      </c:pt>
                      <c:pt idx="834">
                        <c:v>-2.0999999999999979</c:v>
                      </c:pt>
                      <c:pt idx="835">
                        <c:v>-0.39999999999999858</c:v>
                      </c:pt>
                      <c:pt idx="836">
                        <c:v>-1.6000000000000014</c:v>
                      </c:pt>
                      <c:pt idx="837">
                        <c:v>-1.4000000000000021</c:v>
                      </c:pt>
                      <c:pt idx="838">
                        <c:v>-1.3000000000000007</c:v>
                      </c:pt>
                      <c:pt idx="839">
                        <c:v>-1.3000000000000007</c:v>
                      </c:pt>
                      <c:pt idx="840">
                        <c:v>-2.1000000000000014</c:v>
                      </c:pt>
                      <c:pt idx="841">
                        <c:v>-2.6999999999999993</c:v>
                      </c:pt>
                      <c:pt idx="842">
                        <c:v>-1.5</c:v>
                      </c:pt>
                      <c:pt idx="843">
                        <c:v>-0.59999999999999787</c:v>
                      </c:pt>
                      <c:pt idx="844">
                        <c:v>-1.6999999999999993</c:v>
                      </c:pt>
                      <c:pt idx="845">
                        <c:v>-2.2999999999999972</c:v>
                      </c:pt>
                      <c:pt idx="846">
                        <c:v>-1.3000000000000007</c:v>
                      </c:pt>
                      <c:pt idx="847">
                        <c:v>-1.0999999999999979</c:v>
                      </c:pt>
                      <c:pt idx="848">
                        <c:v>-0.29999999999999716</c:v>
                      </c:pt>
                      <c:pt idx="849">
                        <c:v>-0.39999999999999858</c:v>
                      </c:pt>
                      <c:pt idx="850">
                        <c:v>-1.5</c:v>
                      </c:pt>
                      <c:pt idx="851">
                        <c:v>-2.6000000000000014</c:v>
                      </c:pt>
                      <c:pt idx="852">
                        <c:v>-1.4000000000000021</c:v>
                      </c:pt>
                      <c:pt idx="853">
                        <c:v>-0.29999999999999716</c:v>
                      </c:pt>
                      <c:pt idx="854">
                        <c:v>-1.2000000000000028</c:v>
                      </c:pt>
                      <c:pt idx="855">
                        <c:v>-1.6999999999999993</c:v>
                      </c:pt>
                      <c:pt idx="856">
                        <c:v>-1.2000000000000028</c:v>
                      </c:pt>
                      <c:pt idx="857">
                        <c:v>-1.8000000000000007</c:v>
                      </c:pt>
                      <c:pt idx="858">
                        <c:v>-2.6999999999999993</c:v>
                      </c:pt>
                      <c:pt idx="859">
                        <c:v>-1.5999999999999979</c:v>
                      </c:pt>
                      <c:pt idx="860">
                        <c:v>-0.90000000000000213</c:v>
                      </c:pt>
                      <c:pt idx="861">
                        <c:v>-1.1000000000000014</c:v>
                      </c:pt>
                      <c:pt idx="862">
                        <c:v>-2.6999999999999993</c:v>
                      </c:pt>
                      <c:pt idx="863">
                        <c:v>-2.5999999999999979</c:v>
                      </c:pt>
                      <c:pt idx="864">
                        <c:v>-1.1999999999999993</c:v>
                      </c:pt>
                      <c:pt idx="865">
                        <c:v>-0.19999999999999929</c:v>
                      </c:pt>
                      <c:pt idx="866">
                        <c:v>-1</c:v>
                      </c:pt>
                      <c:pt idx="867">
                        <c:v>-1.3000000000000007</c:v>
                      </c:pt>
                      <c:pt idx="868">
                        <c:v>-1.8000000000000007</c:v>
                      </c:pt>
                      <c:pt idx="869">
                        <c:v>-2.7000000000000028</c:v>
                      </c:pt>
                      <c:pt idx="870">
                        <c:v>0.90000000000000213</c:v>
                      </c:pt>
                      <c:pt idx="871">
                        <c:v>-1</c:v>
                      </c:pt>
                      <c:pt idx="872">
                        <c:v>-2.7000000000000028</c:v>
                      </c:pt>
                      <c:pt idx="873">
                        <c:v>0.80000000000000426</c:v>
                      </c:pt>
                      <c:pt idx="874">
                        <c:v>1</c:v>
                      </c:pt>
                      <c:pt idx="875">
                        <c:v>-1.1000000000000014</c:v>
                      </c:pt>
                      <c:pt idx="876">
                        <c:v>-0.20000000000000284</c:v>
                      </c:pt>
                      <c:pt idx="877">
                        <c:v>-1.5000000000000036</c:v>
                      </c:pt>
                      <c:pt idx="878">
                        <c:v>0.60000000000000142</c:v>
                      </c:pt>
                      <c:pt idx="879">
                        <c:v>0</c:v>
                      </c:pt>
                      <c:pt idx="880">
                        <c:v>0.19999999999999574</c:v>
                      </c:pt>
                      <c:pt idx="881">
                        <c:v>-0.89999999999999858</c:v>
                      </c:pt>
                      <c:pt idx="882">
                        <c:v>-3.3999999999999986</c:v>
                      </c:pt>
                      <c:pt idx="883">
                        <c:v>0.69999999999999574</c:v>
                      </c:pt>
                      <c:pt idx="884">
                        <c:v>-2.5999999999999943</c:v>
                      </c:pt>
                      <c:pt idx="885">
                        <c:v>-0.90000000000000568</c:v>
                      </c:pt>
                      <c:pt idx="886">
                        <c:v>-0.5</c:v>
                      </c:pt>
                      <c:pt idx="887">
                        <c:v>-2.0999999999999979</c:v>
                      </c:pt>
                      <c:pt idx="888">
                        <c:v>0.29999999999999716</c:v>
                      </c:pt>
                      <c:pt idx="889">
                        <c:v>-1.2999999999999972</c:v>
                      </c:pt>
                      <c:pt idx="890">
                        <c:v>-0.69999999999999929</c:v>
                      </c:pt>
                      <c:pt idx="891">
                        <c:v>-2.1999999999999957</c:v>
                      </c:pt>
                      <c:pt idx="892">
                        <c:v>-0.5</c:v>
                      </c:pt>
                      <c:pt idx="893">
                        <c:v>-1.7999999999999972</c:v>
                      </c:pt>
                      <c:pt idx="894">
                        <c:v>-1.8000000000000007</c:v>
                      </c:pt>
                      <c:pt idx="895">
                        <c:v>-1.3000000000000007</c:v>
                      </c:pt>
                      <c:pt idx="896">
                        <c:v>-1.7000000000000028</c:v>
                      </c:pt>
                      <c:pt idx="897">
                        <c:v>1.6000000000000014</c:v>
                      </c:pt>
                      <c:pt idx="898">
                        <c:v>0.60000000000000142</c:v>
                      </c:pt>
                      <c:pt idx="899">
                        <c:v>-0.39999999999999858</c:v>
                      </c:pt>
                      <c:pt idx="900">
                        <c:v>-2.3999999999999986</c:v>
                      </c:pt>
                      <c:pt idx="901">
                        <c:v>0.30000000000000426</c:v>
                      </c:pt>
                      <c:pt idx="902">
                        <c:v>-1.5</c:v>
                      </c:pt>
                      <c:pt idx="903">
                        <c:v>-1</c:v>
                      </c:pt>
                      <c:pt idx="904">
                        <c:v>0.29999999999999716</c:v>
                      </c:pt>
                      <c:pt idx="905">
                        <c:v>-0.60000000000000142</c:v>
                      </c:pt>
                      <c:pt idx="906">
                        <c:v>-0.5</c:v>
                      </c:pt>
                      <c:pt idx="907">
                        <c:v>-0.39999999999999858</c:v>
                      </c:pt>
                      <c:pt idx="908">
                        <c:v>0</c:v>
                      </c:pt>
                      <c:pt idx="909">
                        <c:v>-2.3999999999999986</c:v>
                      </c:pt>
                      <c:pt idx="910">
                        <c:v>0.40000000000000568</c:v>
                      </c:pt>
                      <c:pt idx="911">
                        <c:v>-1.0999999999999943</c:v>
                      </c:pt>
                      <c:pt idx="912">
                        <c:v>0.10000000000000142</c:v>
                      </c:pt>
                      <c:pt idx="913">
                        <c:v>-1.1999999999999957</c:v>
                      </c:pt>
                      <c:pt idx="914">
                        <c:v>-2</c:v>
                      </c:pt>
                      <c:pt idx="915">
                        <c:v>-0.80000000000000426</c:v>
                      </c:pt>
                      <c:pt idx="916">
                        <c:v>-1.6999999999999957</c:v>
                      </c:pt>
                      <c:pt idx="917">
                        <c:v>-0.20000000000000284</c:v>
                      </c:pt>
                      <c:pt idx="918">
                        <c:v>1.3999999999999986</c:v>
                      </c:pt>
                      <c:pt idx="919">
                        <c:v>0</c:v>
                      </c:pt>
                      <c:pt idx="920">
                        <c:v>-0.60000000000000142</c:v>
                      </c:pt>
                      <c:pt idx="921">
                        <c:v>-1.9000000000000057</c:v>
                      </c:pt>
                      <c:pt idx="922">
                        <c:v>0.40000000000000568</c:v>
                      </c:pt>
                      <c:pt idx="923">
                        <c:v>-1.1000000000000014</c:v>
                      </c:pt>
                      <c:pt idx="924">
                        <c:v>-0.89999999999999858</c:v>
                      </c:pt>
                      <c:pt idx="925">
                        <c:v>0.30000000000000426</c:v>
                      </c:pt>
                      <c:pt idx="926">
                        <c:v>-0.39999999999999858</c:v>
                      </c:pt>
                      <c:pt idx="927">
                        <c:v>-0.10000000000000142</c:v>
                      </c:pt>
                      <c:pt idx="928">
                        <c:v>-1.6000000000000014</c:v>
                      </c:pt>
                      <c:pt idx="929">
                        <c:v>-0.30000000000000426</c:v>
                      </c:pt>
                      <c:pt idx="930">
                        <c:v>-2.0000000000000036</c:v>
                      </c:pt>
                      <c:pt idx="931">
                        <c:v>0.10000000000000142</c:v>
                      </c:pt>
                      <c:pt idx="932">
                        <c:v>-0.10000000000000142</c:v>
                      </c:pt>
                      <c:pt idx="933">
                        <c:v>-1.0000000000000036</c:v>
                      </c:pt>
                      <c:pt idx="934">
                        <c:v>-1.8999999999999986</c:v>
                      </c:pt>
                      <c:pt idx="935">
                        <c:v>9.9999999999997868E-2</c:v>
                      </c:pt>
                      <c:pt idx="936">
                        <c:v>-1.2000000000000028</c:v>
                      </c:pt>
                      <c:pt idx="937">
                        <c:v>-1.1999999999999993</c:v>
                      </c:pt>
                      <c:pt idx="938">
                        <c:v>-1.2000000000000028</c:v>
                      </c:pt>
                      <c:pt idx="939">
                        <c:v>-0.5</c:v>
                      </c:pt>
                      <c:pt idx="940">
                        <c:v>-1.2999999999999972</c:v>
                      </c:pt>
                      <c:pt idx="941">
                        <c:v>-1.8000000000000043</c:v>
                      </c:pt>
                      <c:pt idx="942">
                        <c:v>-0.69999999999999929</c:v>
                      </c:pt>
                      <c:pt idx="943">
                        <c:v>-2</c:v>
                      </c:pt>
                      <c:pt idx="944">
                        <c:v>-2.1999999999999957</c:v>
                      </c:pt>
                      <c:pt idx="945">
                        <c:v>-0.89999999999999858</c:v>
                      </c:pt>
                      <c:pt idx="946">
                        <c:v>-1.6000000000000014</c:v>
                      </c:pt>
                      <c:pt idx="947">
                        <c:v>-2.3999999999999986</c:v>
                      </c:pt>
                      <c:pt idx="948">
                        <c:v>-1.2000000000000028</c:v>
                      </c:pt>
                      <c:pt idx="949">
                        <c:v>9.9999999999997868E-2</c:v>
                      </c:pt>
                      <c:pt idx="950">
                        <c:v>-1.5999999999999979</c:v>
                      </c:pt>
                      <c:pt idx="951">
                        <c:v>-0.80000000000000071</c:v>
                      </c:pt>
                      <c:pt idx="952">
                        <c:v>-0.29999999999999716</c:v>
                      </c:pt>
                      <c:pt idx="953">
                        <c:v>-1.4000000000000021</c:v>
                      </c:pt>
                      <c:pt idx="954">
                        <c:v>-2.1999999999999993</c:v>
                      </c:pt>
                      <c:pt idx="955">
                        <c:v>-1.1000000000000014</c:v>
                      </c:pt>
                      <c:pt idx="956">
                        <c:v>-2.3999999999999986</c:v>
                      </c:pt>
                      <c:pt idx="957">
                        <c:v>0.29999999999999716</c:v>
                      </c:pt>
                      <c:pt idx="958">
                        <c:v>-1.1000000000000014</c:v>
                      </c:pt>
                      <c:pt idx="959">
                        <c:v>-1.1000000000000014</c:v>
                      </c:pt>
                      <c:pt idx="960">
                        <c:v>-2.1999999999999993</c:v>
                      </c:pt>
                      <c:pt idx="961">
                        <c:v>0</c:v>
                      </c:pt>
                      <c:pt idx="962">
                        <c:v>-2.3000000000000007</c:v>
                      </c:pt>
                      <c:pt idx="963">
                        <c:v>-3.3999999999999986</c:v>
                      </c:pt>
                      <c:pt idx="964">
                        <c:v>-1.3000000000000007</c:v>
                      </c:pt>
                      <c:pt idx="965">
                        <c:v>-0.80000000000000071</c:v>
                      </c:pt>
                      <c:pt idx="966">
                        <c:v>-0.59999999999999787</c:v>
                      </c:pt>
                      <c:pt idx="967">
                        <c:v>-0.80000000000000071</c:v>
                      </c:pt>
                      <c:pt idx="968">
                        <c:v>-1.3000000000000007</c:v>
                      </c:pt>
                      <c:pt idx="969">
                        <c:v>-1.8999999999999986</c:v>
                      </c:pt>
                      <c:pt idx="970">
                        <c:v>-0.79999999999999716</c:v>
                      </c:pt>
                      <c:pt idx="971">
                        <c:v>0</c:v>
                      </c:pt>
                      <c:pt idx="972">
                        <c:v>-0.60000000000000142</c:v>
                      </c:pt>
                      <c:pt idx="973">
                        <c:v>-0.60000000000000142</c:v>
                      </c:pt>
                      <c:pt idx="974">
                        <c:v>-1</c:v>
                      </c:pt>
                      <c:pt idx="975">
                        <c:v>-2</c:v>
                      </c:pt>
                      <c:pt idx="976">
                        <c:v>-1.3000000000000007</c:v>
                      </c:pt>
                      <c:pt idx="977">
                        <c:v>-0.59999999999999787</c:v>
                      </c:pt>
                      <c:pt idx="978">
                        <c:v>-2.5</c:v>
                      </c:pt>
                      <c:pt idx="979">
                        <c:v>-1.1999999999999993</c:v>
                      </c:pt>
                      <c:pt idx="980">
                        <c:v>0.59999999999999787</c:v>
                      </c:pt>
                      <c:pt idx="981">
                        <c:v>-1.3999999999999986</c:v>
                      </c:pt>
                      <c:pt idx="982">
                        <c:v>-2.4000000000000021</c:v>
                      </c:pt>
                      <c:pt idx="983">
                        <c:v>-1.9000000000000021</c:v>
                      </c:pt>
                      <c:pt idx="984">
                        <c:v>-4</c:v>
                      </c:pt>
                      <c:pt idx="985">
                        <c:v>-0.80000000000000071</c:v>
                      </c:pt>
                      <c:pt idx="986">
                        <c:v>-1.9000000000000021</c:v>
                      </c:pt>
                      <c:pt idx="987">
                        <c:v>-1.0999999999999979</c:v>
                      </c:pt>
                      <c:pt idx="988">
                        <c:v>-1.3000000000000007</c:v>
                      </c:pt>
                      <c:pt idx="989">
                        <c:v>-1.6999999999999993</c:v>
                      </c:pt>
                      <c:pt idx="990">
                        <c:v>-2.2000000000000028</c:v>
                      </c:pt>
                      <c:pt idx="991">
                        <c:v>0.10000000000000142</c:v>
                      </c:pt>
                      <c:pt idx="992">
                        <c:v>-1.5</c:v>
                      </c:pt>
                      <c:pt idx="993">
                        <c:v>-1.4000000000000021</c:v>
                      </c:pt>
                      <c:pt idx="994">
                        <c:v>-0.60000000000000142</c:v>
                      </c:pt>
                      <c:pt idx="995">
                        <c:v>-1.8000000000000007</c:v>
                      </c:pt>
                      <c:pt idx="996">
                        <c:v>-1.3999999999999986</c:v>
                      </c:pt>
                      <c:pt idx="997">
                        <c:v>-2</c:v>
                      </c:pt>
                      <c:pt idx="998">
                        <c:v>-1.1000000000000014</c:v>
                      </c:pt>
                      <c:pt idx="999">
                        <c:v>-0.70000000000000284</c:v>
                      </c:pt>
                      <c:pt idx="1000">
                        <c:v>-2.1999999999999993</c:v>
                      </c:pt>
                      <c:pt idx="1001">
                        <c:v>-0.79999999999999716</c:v>
                      </c:pt>
                      <c:pt idx="1002">
                        <c:v>-1.8999999999999986</c:v>
                      </c:pt>
                      <c:pt idx="1003">
                        <c:v>-1.3000000000000007</c:v>
                      </c:pt>
                      <c:pt idx="1004">
                        <c:v>-3.1000000000000014</c:v>
                      </c:pt>
                      <c:pt idx="1005">
                        <c:v>-2.8000000000000007</c:v>
                      </c:pt>
                      <c:pt idx="1006">
                        <c:v>-0.89999999999999858</c:v>
                      </c:pt>
                      <c:pt idx="1007">
                        <c:v>-3.3000000000000007</c:v>
                      </c:pt>
                      <c:pt idx="1008">
                        <c:v>-2.1000000000000014</c:v>
                      </c:pt>
                      <c:pt idx="1009">
                        <c:v>-0.39999999999999858</c:v>
                      </c:pt>
                      <c:pt idx="1010">
                        <c:v>-2.0999999999999979</c:v>
                      </c:pt>
                      <c:pt idx="1011">
                        <c:v>-2.5999999999999979</c:v>
                      </c:pt>
                      <c:pt idx="1012">
                        <c:v>-3.5</c:v>
                      </c:pt>
                      <c:pt idx="1013">
                        <c:v>-1.9000000000000021</c:v>
                      </c:pt>
                      <c:pt idx="1014">
                        <c:v>-2.5</c:v>
                      </c:pt>
                      <c:pt idx="1015">
                        <c:v>0.29999999999999893</c:v>
                      </c:pt>
                      <c:pt idx="1016">
                        <c:v>-0.80000000000000071</c:v>
                      </c:pt>
                      <c:pt idx="1017">
                        <c:v>-0.90000000000000213</c:v>
                      </c:pt>
                      <c:pt idx="1018">
                        <c:v>-1.4000000000000021</c:v>
                      </c:pt>
                      <c:pt idx="1019">
                        <c:v>-1.9999999999999982</c:v>
                      </c:pt>
                      <c:pt idx="1020">
                        <c:v>-2.5999999999999996</c:v>
                      </c:pt>
                      <c:pt idx="1021">
                        <c:v>0.39999999999999858</c:v>
                      </c:pt>
                      <c:pt idx="1022">
                        <c:v>-1.4999999999999982</c:v>
                      </c:pt>
                      <c:pt idx="1023">
                        <c:v>-0.90000000000000036</c:v>
                      </c:pt>
                      <c:pt idx="1024">
                        <c:v>-2.9000000000000004</c:v>
                      </c:pt>
                      <c:pt idx="1025">
                        <c:v>-1.7000000000000011</c:v>
                      </c:pt>
                      <c:pt idx="1026">
                        <c:v>-0.60000000000000142</c:v>
                      </c:pt>
                      <c:pt idx="1027">
                        <c:v>-1.6999999999999993</c:v>
                      </c:pt>
                      <c:pt idx="1028">
                        <c:v>-1.6000000000000014</c:v>
                      </c:pt>
                      <c:pt idx="1029">
                        <c:v>-1.3000000000000007</c:v>
                      </c:pt>
                      <c:pt idx="1030">
                        <c:v>0.10000000000000142</c:v>
                      </c:pt>
                      <c:pt idx="1031">
                        <c:v>-0.5</c:v>
                      </c:pt>
                      <c:pt idx="1032">
                        <c:v>0.60000000000000142</c:v>
                      </c:pt>
                      <c:pt idx="1033">
                        <c:v>-0.60000000000000142</c:v>
                      </c:pt>
                      <c:pt idx="1034">
                        <c:v>-0.59999999999999787</c:v>
                      </c:pt>
                      <c:pt idx="1035">
                        <c:v>-0.80000000000000071</c:v>
                      </c:pt>
                      <c:pt idx="1036">
                        <c:v>-2.3000000000000007</c:v>
                      </c:pt>
                      <c:pt idx="1037">
                        <c:v>-1.5999999999999979</c:v>
                      </c:pt>
                      <c:pt idx="1038">
                        <c:v>0</c:v>
                      </c:pt>
                      <c:pt idx="1039">
                        <c:v>-1.3000000000000007</c:v>
                      </c:pt>
                      <c:pt idx="1040">
                        <c:v>-2.5</c:v>
                      </c:pt>
                      <c:pt idx="1041">
                        <c:v>-1.8000000000000007</c:v>
                      </c:pt>
                      <c:pt idx="1042">
                        <c:v>-2.1000000000000014</c:v>
                      </c:pt>
                      <c:pt idx="1043">
                        <c:v>-1.1999999999999993</c:v>
                      </c:pt>
                      <c:pt idx="1044">
                        <c:v>-0.79999999999999716</c:v>
                      </c:pt>
                      <c:pt idx="1045">
                        <c:v>-1.6999999999999993</c:v>
                      </c:pt>
                      <c:pt idx="1046">
                        <c:v>-2.1000000000000014</c:v>
                      </c:pt>
                      <c:pt idx="1047">
                        <c:v>-0.89999999999999858</c:v>
                      </c:pt>
                      <c:pt idx="1048">
                        <c:v>-1.5</c:v>
                      </c:pt>
                      <c:pt idx="1049">
                        <c:v>-9.9999999999997868E-2</c:v>
                      </c:pt>
                      <c:pt idx="1050">
                        <c:v>-1.5</c:v>
                      </c:pt>
                      <c:pt idx="1051">
                        <c:v>-1.8999999999999986</c:v>
                      </c:pt>
                      <c:pt idx="1052">
                        <c:v>-2.6999999999999993</c:v>
                      </c:pt>
                      <c:pt idx="1053">
                        <c:v>-1.8000000000000007</c:v>
                      </c:pt>
                      <c:pt idx="1054">
                        <c:v>-1.8000000000000007</c:v>
                      </c:pt>
                      <c:pt idx="1055">
                        <c:v>-1</c:v>
                      </c:pt>
                      <c:pt idx="1056">
                        <c:v>-1.5</c:v>
                      </c:pt>
                      <c:pt idx="1057">
                        <c:v>-0.89999999999999858</c:v>
                      </c:pt>
                      <c:pt idx="1058">
                        <c:v>-1.1999999999999993</c:v>
                      </c:pt>
                      <c:pt idx="1059">
                        <c:v>-2.5000000000000018</c:v>
                      </c:pt>
                      <c:pt idx="1060">
                        <c:v>-1.3000000000000007</c:v>
                      </c:pt>
                      <c:pt idx="1061">
                        <c:v>-1.9000000000000021</c:v>
                      </c:pt>
                      <c:pt idx="1062">
                        <c:v>-0.60000000000000142</c:v>
                      </c:pt>
                      <c:pt idx="1063">
                        <c:v>-1.1000000000000014</c:v>
                      </c:pt>
                      <c:pt idx="1064">
                        <c:v>-2.3999999999999986</c:v>
                      </c:pt>
                      <c:pt idx="1065">
                        <c:v>-2.6000000000000014</c:v>
                      </c:pt>
                      <c:pt idx="1066">
                        <c:v>-1.3000000000000007</c:v>
                      </c:pt>
                      <c:pt idx="1067">
                        <c:v>-1.3000000000000007</c:v>
                      </c:pt>
                      <c:pt idx="1068">
                        <c:v>-2.7000000000000028</c:v>
                      </c:pt>
                      <c:pt idx="1069">
                        <c:v>-1.8999999999999986</c:v>
                      </c:pt>
                      <c:pt idx="1070">
                        <c:v>-1.5</c:v>
                      </c:pt>
                      <c:pt idx="1071">
                        <c:v>-0.30000000000000071</c:v>
                      </c:pt>
                      <c:pt idx="1072">
                        <c:v>-2.6000000000000014</c:v>
                      </c:pt>
                      <c:pt idx="1073">
                        <c:v>-2.8000000000000007</c:v>
                      </c:pt>
                      <c:pt idx="1074">
                        <c:v>-1.0999999999999979</c:v>
                      </c:pt>
                      <c:pt idx="1075">
                        <c:v>-2.3000000000000007</c:v>
                      </c:pt>
                      <c:pt idx="1076">
                        <c:v>-3.1999999999999993</c:v>
                      </c:pt>
                      <c:pt idx="1077">
                        <c:v>-1.5999999999999996</c:v>
                      </c:pt>
                      <c:pt idx="1078">
                        <c:v>-2.0999999999999979</c:v>
                      </c:pt>
                      <c:pt idx="1079">
                        <c:v>-1.6000000000000014</c:v>
                      </c:pt>
                      <c:pt idx="1080">
                        <c:v>-1.7999999999999989</c:v>
                      </c:pt>
                      <c:pt idx="1081">
                        <c:v>-2.9000000000000021</c:v>
                      </c:pt>
                      <c:pt idx="1082">
                        <c:v>-2.2999999999999989</c:v>
                      </c:pt>
                      <c:pt idx="1083">
                        <c:v>-1.6000000000000014</c:v>
                      </c:pt>
                      <c:pt idx="1084">
                        <c:v>-0.40000000000000036</c:v>
                      </c:pt>
                      <c:pt idx="1085">
                        <c:v>-1.3000000000000007</c:v>
                      </c:pt>
                      <c:pt idx="1086">
                        <c:v>-1.8999999999999986</c:v>
                      </c:pt>
                      <c:pt idx="1087">
                        <c:v>0</c:v>
                      </c:pt>
                      <c:pt idx="1088">
                        <c:v>-1.4000000000000004</c:v>
                      </c:pt>
                      <c:pt idx="1089">
                        <c:v>-2.0999999999999979</c:v>
                      </c:pt>
                      <c:pt idx="1090">
                        <c:v>-2.5000000000000018</c:v>
                      </c:pt>
                      <c:pt idx="1091">
                        <c:v>-2.8999999999999986</c:v>
                      </c:pt>
                      <c:pt idx="1092">
                        <c:v>-2.4000000000000021</c:v>
                      </c:pt>
                      <c:pt idx="1093">
                        <c:v>-3.5</c:v>
                      </c:pt>
                      <c:pt idx="1094">
                        <c:v>-1.6999999999999993</c:v>
                      </c:pt>
                      <c:pt idx="1095">
                        <c:v>-2</c:v>
                      </c:pt>
                      <c:pt idx="1096">
                        <c:v>0.20000000000000107</c:v>
                      </c:pt>
                      <c:pt idx="1097">
                        <c:v>-2.4000000000000004</c:v>
                      </c:pt>
                      <c:pt idx="1098">
                        <c:v>-2.1000000000000014</c:v>
                      </c:pt>
                      <c:pt idx="1099">
                        <c:v>-3.0999999999999996</c:v>
                      </c:pt>
                      <c:pt idx="1100">
                        <c:v>-1.8000000000000007</c:v>
                      </c:pt>
                      <c:pt idx="1101">
                        <c:v>-2.3999999999999986</c:v>
                      </c:pt>
                      <c:pt idx="1102">
                        <c:v>-0.80000000000000071</c:v>
                      </c:pt>
                      <c:pt idx="1103">
                        <c:v>-3.1000000000000014</c:v>
                      </c:pt>
                      <c:pt idx="1104">
                        <c:v>-1.8000000000000007</c:v>
                      </c:pt>
                      <c:pt idx="1105">
                        <c:v>-1.6999999999999993</c:v>
                      </c:pt>
                      <c:pt idx="1106">
                        <c:v>-1.9000000000000004</c:v>
                      </c:pt>
                      <c:pt idx="1107">
                        <c:v>9.9999999999999645E-2</c:v>
                      </c:pt>
                      <c:pt idx="1108">
                        <c:v>-1.9000000000000004</c:v>
                      </c:pt>
                      <c:pt idx="1109">
                        <c:v>-2.4000000000000004</c:v>
                      </c:pt>
                      <c:pt idx="1110">
                        <c:v>-0.90000000000000036</c:v>
                      </c:pt>
                      <c:pt idx="1111">
                        <c:v>-1.2000000000000011</c:v>
                      </c:pt>
                      <c:pt idx="1112">
                        <c:v>-2.3000000000000007</c:v>
                      </c:pt>
                      <c:pt idx="1113">
                        <c:v>-2.7999999999999989</c:v>
                      </c:pt>
                      <c:pt idx="1114">
                        <c:v>-0.69999999999999929</c:v>
                      </c:pt>
                      <c:pt idx="1115">
                        <c:v>-1.2999999999999989</c:v>
                      </c:pt>
                      <c:pt idx="1116">
                        <c:v>-0.80000000000000071</c:v>
                      </c:pt>
                      <c:pt idx="1117">
                        <c:v>-1.2999999999999989</c:v>
                      </c:pt>
                      <c:pt idx="1118">
                        <c:v>-1.6999999999999993</c:v>
                      </c:pt>
                      <c:pt idx="1119">
                        <c:v>-1.1999999999999993</c:v>
                      </c:pt>
                      <c:pt idx="1120">
                        <c:v>-3.0999999999999996</c:v>
                      </c:pt>
                      <c:pt idx="1121">
                        <c:v>-0.19999999999999929</c:v>
                      </c:pt>
                      <c:pt idx="1122">
                        <c:v>-2.2000000000000011</c:v>
                      </c:pt>
                      <c:pt idx="1123">
                        <c:v>-2</c:v>
                      </c:pt>
                      <c:pt idx="1124">
                        <c:v>-2.8999999999999986</c:v>
                      </c:pt>
                      <c:pt idx="1125">
                        <c:v>-1.8000000000000007</c:v>
                      </c:pt>
                      <c:pt idx="1126">
                        <c:v>-0.70000000000000107</c:v>
                      </c:pt>
                      <c:pt idx="1127">
                        <c:v>-3</c:v>
                      </c:pt>
                      <c:pt idx="1128">
                        <c:v>-2.7999999999999989</c:v>
                      </c:pt>
                      <c:pt idx="1129">
                        <c:v>-2.9000000000000004</c:v>
                      </c:pt>
                      <c:pt idx="1130">
                        <c:v>-0.5</c:v>
                      </c:pt>
                      <c:pt idx="1131">
                        <c:v>-1.1999999999999993</c:v>
                      </c:pt>
                      <c:pt idx="1132">
                        <c:v>-1</c:v>
                      </c:pt>
                      <c:pt idx="1133">
                        <c:v>-1.2999999999999989</c:v>
                      </c:pt>
                      <c:pt idx="1134">
                        <c:v>-0.40000000000000036</c:v>
                      </c:pt>
                      <c:pt idx="1135">
                        <c:v>-2.6999999999999993</c:v>
                      </c:pt>
                      <c:pt idx="1136">
                        <c:v>-2.1999999999999993</c:v>
                      </c:pt>
                      <c:pt idx="1137">
                        <c:v>-1.1999999999999993</c:v>
                      </c:pt>
                      <c:pt idx="1138">
                        <c:v>-0.5</c:v>
                      </c:pt>
                      <c:pt idx="1139">
                        <c:v>-1</c:v>
                      </c:pt>
                      <c:pt idx="1140">
                        <c:v>-2.0999999999999996</c:v>
                      </c:pt>
                      <c:pt idx="1141">
                        <c:v>-1.2999999999999989</c:v>
                      </c:pt>
                      <c:pt idx="1142">
                        <c:v>-1.8999999999999986</c:v>
                      </c:pt>
                      <c:pt idx="1143">
                        <c:v>-1.5</c:v>
                      </c:pt>
                      <c:pt idx="1144">
                        <c:v>-1.7000000000000011</c:v>
                      </c:pt>
                      <c:pt idx="1145">
                        <c:v>-1.5999999999999996</c:v>
                      </c:pt>
                      <c:pt idx="1146">
                        <c:v>-2.8999999999999986</c:v>
                      </c:pt>
                      <c:pt idx="1147">
                        <c:v>-1.7999999999999989</c:v>
                      </c:pt>
                      <c:pt idx="1148">
                        <c:v>-1.8000000000000007</c:v>
                      </c:pt>
                      <c:pt idx="1149">
                        <c:v>-0.59999999999999964</c:v>
                      </c:pt>
                      <c:pt idx="1150">
                        <c:v>-0.5</c:v>
                      </c:pt>
                      <c:pt idx="1151">
                        <c:v>-1.9000000000000004</c:v>
                      </c:pt>
                      <c:pt idx="1152">
                        <c:v>-0.89999999999999858</c:v>
                      </c:pt>
                      <c:pt idx="1153">
                        <c:v>-2.5</c:v>
                      </c:pt>
                      <c:pt idx="1154">
                        <c:v>-2.4000000000000004</c:v>
                      </c:pt>
                      <c:pt idx="1155">
                        <c:v>-0.69999999999999929</c:v>
                      </c:pt>
                      <c:pt idx="1156">
                        <c:v>-1</c:v>
                      </c:pt>
                      <c:pt idx="1157">
                        <c:v>-2.9000000000000004</c:v>
                      </c:pt>
                      <c:pt idx="1158">
                        <c:v>-3.7000000000000011</c:v>
                      </c:pt>
                      <c:pt idx="1159">
                        <c:v>-2.1999999999999993</c:v>
                      </c:pt>
                      <c:pt idx="1160">
                        <c:v>0.29999999999999893</c:v>
                      </c:pt>
                      <c:pt idx="1161">
                        <c:v>-1.3000000000000007</c:v>
                      </c:pt>
                      <c:pt idx="1162">
                        <c:v>-1.6999999999999993</c:v>
                      </c:pt>
                      <c:pt idx="1163">
                        <c:v>0</c:v>
                      </c:pt>
                      <c:pt idx="1164">
                        <c:v>-2.0999999999999996</c:v>
                      </c:pt>
                      <c:pt idx="1165">
                        <c:v>-0.59999999999999964</c:v>
                      </c:pt>
                      <c:pt idx="1166">
                        <c:v>-2.0999999999999996</c:v>
                      </c:pt>
                      <c:pt idx="1167">
                        <c:v>-2.4000000000000004</c:v>
                      </c:pt>
                      <c:pt idx="1168">
                        <c:v>-1.6000000000000014</c:v>
                      </c:pt>
                      <c:pt idx="1169">
                        <c:v>-2.4000000000000004</c:v>
                      </c:pt>
                      <c:pt idx="1170">
                        <c:v>-0.79999999999999893</c:v>
                      </c:pt>
                      <c:pt idx="1171">
                        <c:v>-0.79999999999999893</c:v>
                      </c:pt>
                      <c:pt idx="1172">
                        <c:v>-2.9000000000000004</c:v>
                      </c:pt>
                      <c:pt idx="1173">
                        <c:v>-1.7999999999999989</c:v>
                      </c:pt>
                      <c:pt idx="1174">
                        <c:v>-2.4000000000000004</c:v>
                      </c:pt>
                      <c:pt idx="1175">
                        <c:v>-4</c:v>
                      </c:pt>
                      <c:pt idx="1176">
                        <c:v>-1</c:v>
                      </c:pt>
                      <c:pt idx="1177">
                        <c:v>-2.0999999999999996</c:v>
                      </c:pt>
                      <c:pt idx="1178">
                        <c:v>-2.5999999999999996</c:v>
                      </c:pt>
                      <c:pt idx="1179">
                        <c:v>-1.5999999999999996</c:v>
                      </c:pt>
                      <c:pt idx="1180">
                        <c:v>-3.0999999999999996</c:v>
                      </c:pt>
                      <c:pt idx="1181">
                        <c:v>-1.5</c:v>
                      </c:pt>
                      <c:pt idx="1182">
                        <c:v>-1.0999999999999996</c:v>
                      </c:pt>
                      <c:pt idx="1183">
                        <c:v>-3.5999999999999996</c:v>
                      </c:pt>
                      <c:pt idx="1184">
                        <c:v>-2.0999999999999996</c:v>
                      </c:pt>
                      <c:pt idx="1185">
                        <c:v>-3.8000000000000007</c:v>
                      </c:pt>
                      <c:pt idx="1186">
                        <c:v>-4</c:v>
                      </c:pt>
                      <c:pt idx="1187">
                        <c:v>-0.59999999999999964</c:v>
                      </c:pt>
                      <c:pt idx="1188">
                        <c:v>-2.5</c:v>
                      </c:pt>
                      <c:pt idx="1189">
                        <c:v>-0.5</c:v>
                      </c:pt>
                      <c:pt idx="1190">
                        <c:v>0.60000000000000142</c:v>
                      </c:pt>
                      <c:pt idx="1191">
                        <c:v>-2</c:v>
                      </c:pt>
                      <c:pt idx="1192">
                        <c:v>-2.2000000000000011</c:v>
                      </c:pt>
                      <c:pt idx="1193">
                        <c:v>-2.1000000000000014</c:v>
                      </c:pt>
                      <c:pt idx="1194">
                        <c:v>-2.5999999999999996</c:v>
                      </c:pt>
                      <c:pt idx="1195">
                        <c:v>-3</c:v>
                      </c:pt>
                      <c:pt idx="1196">
                        <c:v>-1</c:v>
                      </c:pt>
                      <c:pt idx="1197">
                        <c:v>-2.7000000000000011</c:v>
                      </c:pt>
                      <c:pt idx="1198">
                        <c:v>-1.7999999999999989</c:v>
                      </c:pt>
                      <c:pt idx="1199">
                        <c:v>-1.0999999999999996</c:v>
                      </c:pt>
                      <c:pt idx="1200">
                        <c:v>-3.1999999999999993</c:v>
                      </c:pt>
                      <c:pt idx="1201">
                        <c:v>-1.6999999999999993</c:v>
                      </c:pt>
                      <c:pt idx="1202">
                        <c:v>-1.6999999999999993</c:v>
                      </c:pt>
                      <c:pt idx="1203">
                        <c:v>-2</c:v>
                      </c:pt>
                      <c:pt idx="1204">
                        <c:v>-2.7000000000000011</c:v>
                      </c:pt>
                      <c:pt idx="1205">
                        <c:v>-2.2999999999999989</c:v>
                      </c:pt>
                      <c:pt idx="1206">
                        <c:v>-3</c:v>
                      </c:pt>
                      <c:pt idx="1207">
                        <c:v>-2</c:v>
                      </c:pt>
                      <c:pt idx="1208">
                        <c:v>-2</c:v>
                      </c:pt>
                      <c:pt idx="1209">
                        <c:v>-2.2999999999999989</c:v>
                      </c:pt>
                      <c:pt idx="1210">
                        <c:v>-2.9000000000000004</c:v>
                      </c:pt>
                      <c:pt idx="1211">
                        <c:v>-1.9000000000000004</c:v>
                      </c:pt>
                      <c:pt idx="1212">
                        <c:v>-1.2999999999999989</c:v>
                      </c:pt>
                      <c:pt idx="1213">
                        <c:v>-0.79999999999999893</c:v>
                      </c:pt>
                      <c:pt idx="1214">
                        <c:v>-9.9999999999999645E-2</c:v>
                      </c:pt>
                      <c:pt idx="1215">
                        <c:v>-0.69999999999999929</c:v>
                      </c:pt>
                      <c:pt idx="1216">
                        <c:v>-1.7000000000000011</c:v>
                      </c:pt>
                      <c:pt idx="1217">
                        <c:v>-3.0999999999999996</c:v>
                      </c:pt>
                      <c:pt idx="1218">
                        <c:v>-1.8000000000000007</c:v>
                      </c:pt>
                      <c:pt idx="1219">
                        <c:v>-2.9000000000000004</c:v>
                      </c:pt>
                      <c:pt idx="1220">
                        <c:v>-2.0999999999999996</c:v>
                      </c:pt>
                      <c:pt idx="1221">
                        <c:v>-1.5999999999999996</c:v>
                      </c:pt>
                      <c:pt idx="1222">
                        <c:v>-1.2999999999999989</c:v>
                      </c:pt>
                      <c:pt idx="1223">
                        <c:v>-9.9999999999999645E-2</c:v>
                      </c:pt>
                      <c:pt idx="1224">
                        <c:v>-2.5999999999999996</c:v>
                      </c:pt>
                      <c:pt idx="1225">
                        <c:v>-0.59999999999999964</c:v>
                      </c:pt>
                      <c:pt idx="1226">
                        <c:v>-1</c:v>
                      </c:pt>
                      <c:pt idx="1227">
                        <c:v>-0.5</c:v>
                      </c:pt>
                      <c:pt idx="1228">
                        <c:v>-1.0999999999999996</c:v>
                      </c:pt>
                      <c:pt idx="1229">
                        <c:v>-2.8000000000000007</c:v>
                      </c:pt>
                      <c:pt idx="1230">
                        <c:v>-0.80000000000000071</c:v>
                      </c:pt>
                      <c:pt idx="1231">
                        <c:v>-1.7999999999999989</c:v>
                      </c:pt>
                      <c:pt idx="1232">
                        <c:v>-0.80000000000000071</c:v>
                      </c:pt>
                      <c:pt idx="1233">
                        <c:v>-1.7999999999999989</c:v>
                      </c:pt>
                      <c:pt idx="1234">
                        <c:v>-0.90000000000000036</c:v>
                      </c:pt>
                      <c:pt idx="1235">
                        <c:v>-1.6999999999999993</c:v>
                      </c:pt>
                      <c:pt idx="1236">
                        <c:v>-1.5999999999999996</c:v>
                      </c:pt>
                      <c:pt idx="1237">
                        <c:v>-0.80000000000000071</c:v>
                      </c:pt>
                      <c:pt idx="1238">
                        <c:v>-1.0999999999999996</c:v>
                      </c:pt>
                      <c:pt idx="1239">
                        <c:v>-2.2000000000000011</c:v>
                      </c:pt>
                      <c:pt idx="1240">
                        <c:v>-1.8000000000000007</c:v>
                      </c:pt>
                      <c:pt idx="1241">
                        <c:v>-1.9000000000000004</c:v>
                      </c:pt>
                      <c:pt idx="1242">
                        <c:v>-2.5</c:v>
                      </c:pt>
                      <c:pt idx="1243">
                        <c:v>-3</c:v>
                      </c:pt>
                      <c:pt idx="1244">
                        <c:v>-1.3000000000000007</c:v>
                      </c:pt>
                      <c:pt idx="1245">
                        <c:v>-1.1000000000000014</c:v>
                      </c:pt>
                      <c:pt idx="1246">
                        <c:v>-1.5999999999999996</c:v>
                      </c:pt>
                      <c:pt idx="1247">
                        <c:v>-3.1999999999999993</c:v>
                      </c:pt>
                      <c:pt idx="1248">
                        <c:v>-0.90000000000000036</c:v>
                      </c:pt>
                      <c:pt idx="1249">
                        <c:v>-1.1000000000000014</c:v>
                      </c:pt>
                      <c:pt idx="1250">
                        <c:v>-0.39999999999999858</c:v>
                      </c:pt>
                      <c:pt idx="1251">
                        <c:v>-0.79999999999999893</c:v>
                      </c:pt>
                      <c:pt idx="1252">
                        <c:v>0.30000000000000071</c:v>
                      </c:pt>
                      <c:pt idx="1253">
                        <c:v>-1.5999999999999996</c:v>
                      </c:pt>
                      <c:pt idx="1254">
                        <c:v>-0.70000000000000107</c:v>
                      </c:pt>
                      <c:pt idx="1255">
                        <c:v>-1.0999999999999996</c:v>
                      </c:pt>
                      <c:pt idx="1256">
                        <c:v>-1.1999999999999993</c:v>
                      </c:pt>
                      <c:pt idx="1257">
                        <c:v>0.19999999999999929</c:v>
                      </c:pt>
                      <c:pt idx="1258">
                        <c:v>-2.3000000000000007</c:v>
                      </c:pt>
                      <c:pt idx="1259">
                        <c:v>-0.70000000000000107</c:v>
                      </c:pt>
                      <c:pt idx="1260">
                        <c:v>-1.1000000000000014</c:v>
                      </c:pt>
                      <c:pt idx="1261">
                        <c:v>-2.3000000000000007</c:v>
                      </c:pt>
                      <c:pt idx="1262">
                        <c:v>-1.0999999999999996</c:v>
                      </c:pt>
                      <c:pt idx="1263">
                        <c:v>-1.4000000000000004</c:v>
                      </c:pt>
                      <c:pt idx="1264">
                        <c:v>-2.0999999999999996</c:v>
                      </c:pt>
                      <c:pt idx="1265">
                        <c:v>0.20000000000000107</c:v>
                      </c:pt>
                      <c:pt idx="1266">
                        <c:v>-1.8000000000000007</c:v>
                      </c:pt>
                      <c:pt idx="1267">
                        <c:v>0.20000000000000107</c:v>
                      </c:pt>
                      <c:pt idx="1268">
                        <c:v>-0.40000000000000036</c:v>
                      </c:pt>
                      <c:pt idx="1269">
                        <c:v>0</c:v>
                      </c:pt>
                      <c:pt idx="1270">
                        <c:v>-2.9000000000000004</c:v>
                      </c:pt>
                      <c:pt idx="1271">
                        <c:v>-0.90000000000000036</c:v>
                      </c:pt>
                      <c:pt idx="1272">
                        <c:v>-1.9000000000000004</c:v>
                      </c:pt>
                      <c:pt idx="1273">
                        <c:v>-1.8999999999999986</c:v>
                      </c:pt>
                      <c:pt idx="1274">
                        <c:v>-1.2000000000000011</c:v>
                      </c:pt>
                      <c:pt idx="1275">
                        <c:v>-0.20000000000000107</c:v>
                      </c:pt>
                      <c:pt idx="1276">
                        <c:v>0.79999999999999893</c:v>
                      </c:pt>
                      <c:pt idx="1277">
                        <c:v>-1.8000000000000007</c:v>
                      </c:pt>
                      <c:pt idx="1278">
                        <c:v>-0.79999999999999893</c:v>
                      </c:pt>
                      <c:pt idx="1279">
                        <c:v>-2</c:v>
                      </c:pt>
                      <c:pt idx="1280">
                        <c:v>-0.59999999999999964</c:v>
                      </c:pt>
                      <c:pt idx="1281">
                        <c:v>-0.79999999999999893</c:v>
                      </c:pt>
                      <c:pt idx="1282">
                        <c:v>0.39999999999999858</c:v>
                      </c:pt>
                      <c:pt idx="1283">
                        <c:v>-2.8999999999999986</c:v>
                      </c:pt>
                      <c:pt idx="1284">
                        <c:v>-2.3000000000000007</c:v>
                      </c:pt>
                      <c:pt idx="1285">
                        <c:v>-2.5</c:v>
                      </c:pt>
                      <c:pt idx="1286">
                        <c:v>-1.3999999999999986</c:v>
                      </c:pt>
                      <c:pt idx="1287">
                        <c:v>-1.5</c:v>
                      </c:pt>
                      <c:pt idx="1288">
                        <c:v>-0.59999999999999964</c:v>
                      </c:pt>
                      <c:pt idx="1289">
                        <c:v>-0.40000000000000036</c:v>
                      </c:pt>
                      <c:pt idx="1290">
                        <c:v>-2.5</c:v>
                      </c:pt>
                      <c:pt idx="1291">
                        <c:v>-1.0999999999999996</c:v>
                      </c:pt>
                      <c:pt idx="1292">
                        <c:v>-0.5</c:v>
                      </c:pt>
                      <c:pt idx="1293">
                        <c:v>0.40000000000000036</c:v>
                      </c:pt>
                      <c:pt idx="1294">
                        <c:v>-0.30000000000000071</c:v>
                      </c:pt>
                      <c:pt idx="1295">
                        <c:v>-0.89999999999999858</c:v>
                      </c:pt>
                      <c:pt idx="1296">
                        <c:v>-1.6999999999999993</c:v>
                      </c:pt>
                      <c:pt idx="1297">
                        <c:v>-1.0999999999999996</c:v>
                      </c:pt>
                      <c:pt idx="1298">
                        <c:v>-2.2999999999999989</c:v>
                      </c:pt>
                      <c:pt idx="1299">
                        <c:v>-0.69999999999999929</c:v>
                      </c:pt>
                      <c:pt idx="1300">
                        <c:v>-2.4000000000000004</c:v>
                      </c:pt>
                      <c:pt idx="1301">
                        <c:v>-1.3000000000000007</c:v>
                      </c:pt>
                      <c:pt idx="1302">
                        <c:v>-0.19999999999999929</c:v>
                      </c:pt>
                      <c:pt idx="1303">
                        <c:v>-1.4000000000000004</c:v>
                      </c:pt>
                      <c:pt idx="1304">
                        <c:v>-0.80000000000000071</c:v>
                      </c:pt>
                      <c:pt idx="1305">
                        <c:v>-3.3000000000000007</c:v>
                      </c:pt>
                      <c:pt idx="1306">
                        <c:v>-1</c:v>
                      </c:pt>
                      <c:pt idx="1307">
                        <c:v>-1.6999999999999993</c:v>
                      </c:pt>
                      <c:pt idx="1308">
                        <c:v>-2.0999999999999996</c:v>
                      </c:pt>
                      <c:pt idx="1309">
                        <c:v>-1.0999999999999996</c:v>
                      </c:pt>
                      <c:pt idx="1310">
                        <c:v>-2.7000000000000011</c:v>
                      </c:pt>
                      <c:pt idx="1311">
                        <c:v>-2</c:v>
                      </c:pt>
                      <c:pt idx="1312">
                        <c:v>-1.0999999999999996</c:v>
                      </c:pt>
                      <c:pt idx="1313">
                        <c:v>-2.3999999999999986</c:v>
                      </c:pt>
                      <c:pt idx="1314">
                        <c:v>-1.1000000000000014</c:v>
                      </c:pt>
                      <c:pt idx="1315">
                        <c:v>-0.79999999999999893</c:v>
                      </c:pt>
                      <c:pt idx="1316">
                        <c:v>-0.80000000000000071</c:v>
                      </c:pt>
                      <c:pt idx="1317">
                        <c:v>-1.9999999999999982</c:v>
                      </c:pt>
                      <c:pt idx="1318">
                        <c:v>0.40000000000000036</c:v>
                      </c:pt>
                      <c:pt idx="1319">
                        <c:v>-2</c:v>
                      </c:pt>
                      <c:pt idx="1320">
                        <c:v>-0.90000000000000213</c:v>
                      </c:pt>
                      <c:pt idx="1321">
                        <c:v>-1.7999999999999989</c:v>
                      </c:pt>
                      <c:pt idx="1322">
                        <c:v>-0.89999999999999858</c:v>
                      </c:pt>
                      <c:pt idx="1323">
                        <c:v>0.30000000000000071</c:v>
                      </c:pt>
                      <c:pt idx="1324">
                        <c:v>-1.3000000000000007</c:v>
                      </c:pt>
                      <c:pt idx="1325">
                        <c:v>-0.5</c:v>
                      </c:pt>
                      <c:pt idx="1326">
                        <c:v>-1.3999999999999986</c:v>
                      </c:pt>
                      <c:pt idx="1327">
                        <c:v>-3.1999999999999993</c:v>
                      </c:pt>
                      <c:pt idx="1328">
                        <c:v>-0.39999999999999858</c:v>
                      </c:pt>
                      <c:pt idx="1329">
                        <c:v>-0.60000000000000142</c:v>
                      </c:pt>
                      <c:pt idx="1330">
                        <c:v>-0.70000000000000284</c:v>
                      </c:pt>
                      <c:pt idx="1331">
                        <c:v>-2</c:v>
                      </c:pt>
                      <c:pt idx="1332">
                        <c:v>-1</c:v>
                      </c:pt>
                      <c:pt idx="1333">
                        <c:v>-1.2000000000000028</c:v>
                      </c:pt>
                      <c:pt idx="1334">
                        <c:v>-1.0999999999999979</c:v>
                      </c:pt>
                      <c:pt idx="1335">
                        <c:v>-1.3000000000000007</c:v>
                      </c:pt>
                      <c:pt idx="1336">
                        <c:v>-2.1000000000000014</c:v>
                      </c:pt>
                      <c:pt idx="1337">
                        <c:v>0.19999999999999929</c:v>
                      </c:pt>
                      <c:pt idx="1338">
                        <c:v>-1.0999999999999979</c:v>
                      </c:pt>
                      <c:pt idx="1339">
                        <c:v>-2.3999999999999986</c:v>
                      </c:pt>
                      <c:pt idx="1340">
                        <c:v>-2.0999999999999979</c:v>
                      </c:pt>
                      <c:pt idx="1341">
                        <c:v>-1.6000000000000014</c:v>
                      </c:pt>
                      <c:pt idx="1342">
                        <c:v>-0.69999999999999929</c:v>
                      </c:pt>
                      <c:pt idx="1343">
                        <c:v>-1.1999999999999993</c:v>
                      </c:pt>
                      <c:pt idx="1344">
                        <c:v>-1</c:v>
                      </c:pt>
                      <c:pt idx="1345">
                        <c:v>-9.9999999999997868E-2</c:v>
                      </c:pt>
                      <c:pt idx="1346">
                        <c:v>-0.89999999999999858</c:v>
                      </c:pt>
                      <c:pt idx="1347">
                        <c:v>-0.80000000000000071</c:v>
                      </c:pt>
                      <c:pt idx="1348">
                        <c:v>-1.5999999999999979</c:v>
                      </c:pt>
                      <c:pt idx="1349">
                        <c:v>-1.3999999999999986</c:v>
                      </c:pt>
                      <c:pt idx="1350">
                        <c:v>-2</c:v>
                      </c:pt>
                      <c:pt idx="1351">
                        <c:v>0</c:v>
                      </c:pt>
                      <c:pt idx="1352">
                        <c:v>-1.5</c:v>
                      </c:pt>
                      <c:pt idx="1353">
                        <c:v>-2.8000000000000007</c:v>
                      </c:pt>
                      <c:pt idx="1354">
                        <c:v>-2.1000000000000014</c:v>
                      </c:pt>
                      <c:pt idx="1355">
                        <c:v>-1.8999999999999986</c:v>
                      </c:pt>
                      <c:pt idx="1356">
                        <c:v>-1.1000000000000014</c:v>
                      </c:pt>
                      <c:pt idx="1357">
                        <c:v>-0.19999999999999929</c:v>
                      </c:pt>
                      <c:pt idx="1358">
                        <c:v>-0.5</c:v>
                      </c:pt>
                      <c:pt idx="1359">
                        <c:v>0.60000000000000142</c:v>
                      </c:pt>
                      <c:pt idx="1360">
                        <c:v>-2.7000000000000028</c:v>
                      </c:pt>
                      <c:pt idx="1361">
                        <c:v>-2.1999999999999993</c:v>
                      </c:pt>
                      <c:pt idx="1362">
                        <c:v>-0.30000000000000071</c:v>
                      </c:pt>
                      <c:pt idx="1363">
                        <c:v>-1.8999999999999986</c:v>
                      </c:pt>
                      <c:pt idx="1364">
                        <c:v>0.5</c:v>
                      </c:pt>
                      <c:pt idx="1365">
                        <c:v>-1.3000000000000007</c:v>
                      </c:pt>
                      <c:pt idx="1366">
                        <c:v>0.29999999999999716</c:v>
                      </c:pt>
                      <c:pt idx="1367">
                        <c:v>-1.8999999999999986</c:v>
                      </c:pt>
                      <c:pt idx="1368">
                        <c:v>-2.8000000000000007</c:v>
                      </c:pt>
                      <c:pt idx="1369">
                        <c:v>-0.80000000000000071</c:v>
                      </c:pt>
                      <c:pt idx="1370">
                        <c:v>-0.29999999999999716</c:v>
                      </c:pt>
                      <c:pt idx="1371">
                        <c:v>-0.60000000000000142</c:v>
                      </c:pt>
                      <c:pt idx="1372">
                        <c:v>-1.3999999999999986</c:v>
                      </c:pt>
                      <c:pt idx="1373">
                        <c:v>-1.8000000000000007</c:v>
                      </c:pt>
                      <c:pt idx="1374">
                        <c:v>-0.70000000000000107</c:v>
                      </c:pt>
                      <c:pt idx="1375">
                        <c:v>-1.9000000000000004</c:v>
                      </c:pt>
                      <c:pt idx="1376">
                        <c:v>-1.3000000000000007</c:v>
                      </c:pt>
                      <c:pt idx="1377">
                        <c:v>-0.70000000000000107</c:v>
                      </c:pt>
                      <c:pt idx="1378">
                        <c:v>-0.30000000000000071</c:v>
                      </c:pt>
                      <c:pt idx="1379">
                        <c:v>-1</c:v>
                      </c:pt>
                      <c:pt idx="1380">
                        <c:v>-0.70000000000000107</c:v>
                      </c:pt>
                      <c:pt idx="1381">
                        <c:v>-3.3999999999999986</c:v>
                      </c:pt>
                      <c:pt idx="1382">
                        <c:v>-2.6999999999999993</c:v>
                      </c:pt>
                      <c:pt idx="1383">
                        <c:v>1.3000000000000007</c:v>
                      </c:pt>
                      <c:pt idx="1384">
                        <c:v>-0.39999999999999858</c:v>
                      </c:pt>
                      <c:pt idx="1385">
                        <c:v>-0.40000000000000036</c:v>
                      </c:pt>
                      <c:pt idx="1386">
                        <c:v>-0.90000000000000213</c:v>
                      </c:pt>
                      <c:pt idx="1387">
                        <c:v>-2.0000000000000018</c:v>
                      </c:pt>
                      <c:pt idx="1388">
                        <c:v>-0.30000000000000071</c:v>
                      </c:pt>
                      <c:pt idx="1389">
                        <c:v>-1.0999999999999979</c:v>
                      </c:pt>
                      <c:pt idx="1390">
                        <c:v>-0.59999999999999787</c:v>
                      </c:pt>
                      <c:pt idx="1391">
                        <c:v>-0.80000000000000071</c:v>
                      </c:pt>
                      <c:pt idx="1392">
                        <c:v>-2.7000000000000011</c:v>
                      </c:pt>
                      <c:pt idx="1393">
                        <c:v>0.99999999999999822</c:v>
                      </c:pt>
                      <c:pt idx="1394">
                        <c:v>-2.2999999999999989</c:v>
                      </c:pt>
                      <c:pt idx="1395">
                        <c:v>-1.3000000000000007</c:v>
                      </c:pt>
                      <c:pt idx="1396">
                        <c:v>-2.1999999999999993</c:v>
                      </c:pt>
                      <c:pt idx="1397">
                        <c:v>-9.9999999999999645E-2</c:v>
                      </c:pt>
                      <c:pt idx="1398">
                        <c:v>-1.8000000000000007</c:v>
                      </c:pt>
                      <c:pt idx="1399">
                        <c:v>-1.6999999999999993</c:v>
                      </c:pt>
                      <c:pt idx="1400">
                        <c:v>-1.9000000000000021</c:v>
                      </c:pt>
                      <c:pt idx="1401">
                        <c:v>-1.2999999999999989</c:v>
                      </c:pt>
                      <c:pt idx="1402">
                        <c:v>-0.59999999999999964</c:v>
                      </c:pt>
                      <c:pt idx="1403">
                        <c:v>-2.0999999999999996</c:v>
                      </c:pt>
                      <c:pt idx="1404">
                        <c:v>-1.5999999999999996</c:v>
                      </c:pt>
                      <c:pt idx="1405">
                        <c:v>-1.5999999999999996</c:v>
                      </c:pt>
                      <c:pt idx="1406">
                        <c:v>-1.2000000000000011</c:v>
                      </c:pt>
                      <c:pt idx="1407">
                        <c:v>-1.1999999999999993</c:v>
                      </c:pt>
                      <c:pt idx="1408">
                        <c:v>-0.79999999999999893</c:v>
                      </c:pt>
                      <c:pt idx="1409">
                        <c:v>-0.19999999999999929</c:v>
                      </c:pt>
                      <c:pt idx="1410">
                        <c:v>-1.5</c:v>
                      </c:pt>
                      <c:pt idx="1411">
                        <c:v>-1.2999999999999989</c:v>
                      </c:pt>
                      <c:pt idx="1412">
                        <c:v>-0.39999999999999858</c:v>
                      </c:pt>
                      <c:pt idx="1413">
                        <c:v>-2.0999999999999996</c:v>
                      </c:pt>
                      <c:pt idx="1414">
                        <c:v>0.19999999999999929</c:v>
                      </c:pt>
                      <c:pt idx="1415">
                        <c:v>-1.4000000000000004</c:v>
                      </c:pt>
                      <c:pt idx="1416">
                        <c:v>-0.40000000000000036</c:v>
                      </c:pt>
                      <c:pt idx="1417">
                        <c:v>-2.6999999999999993</c:v>
                      </c:pt>
                      <c:pt idx="1418">
                        <c:v>-1.5999999999999996</c:v>
                      </c:pt>
                      <c:pt idx="1419">
                        <c:v>-2.1999999999999993</c:v>
                      </c:pt>
                      <c:pt idx="1420">
                        <c:v>-1.6999999999999993</c:v>
                      </c:pt>
                      <c:pt idx="1421">
                        <c:v>-2.8000000000000007</c:v>
                      </c:pt>
                      <c:pt idx="1422">
                        <c:v>-1.1999999999999993</c:v>
                      </c:pt>
                      <c:pt idx="1423">
                        <c:v>-1.5</c:v>
                      </c:pt>
                      <c:pt idx="1424">
                        <c:v>-1.5</c:v>
                      </c:pt>
                      <c:pt idx="1425">
                        <c:v>-0.5</c:v>
                      </c:pt>
                      <c:pt idx="1426">
                        <c:v>-1.5999999999999996</c:v>
                      </c:pt>
                      <c:pt idx="1427">
                        <c:v>-2.6999999999999993</c:v>
                      </c:pt>
                      <c:pt idx="1428">
                        <c:v>-1.8000000000000007</c:v>
                      </c:pt>
                      <c:pt idx="1429">
                        <c:v>-1.5</c:v>
                      </c:pt>
                      <c:pt idx="1430">
                        <c:v>-2.6999999999999993</c:v>
                      </c:pt>
                      <c:pt idx="1431">
                        <c:v>-2.0999999999999996</c:v>
                      </c:pt>
                      <c:pt idx="1432">
                        <c:v>-1.1000000000000014</c:v>
                      </c:pt>
                      <c:pt idx="1433">
                        <c:v>0.29999999999999716</c:v>
                      </c:pt>
                      <c:pt idx="1434">
                        <c:v>-1.6000000000000014</c:v>
                      </c:pt>
                      <c:pt idx="1435">
                        <c:v>-2.3000000000000007</c:v>
                      </c:pt>
                      <c:pt idx="1436">
                        <c:v>-1.5999999999999979</c:v>
                      </c:pt>
                      <c:pt idx="1437">
                        <c:v>-1.1000000000000014</c:v>
                      </c:pt>
                      <c:pt idx="1438">
                        <c:v>-2.3999999999999986</c:v>
                      </c:pt>
                      <c:pt idx="1439">
                        <c:v>0.10000000000000142</c:v>
                      </c:pt>
                      <c:pt idx="1440">
                        <c:v>-1.0999999999999979</c:v>
                      </c:pt>
                      <c:pt idx="1441">
                        <c:v>-2.1000000000000014</c:v>
                      </c:pt>
                      <c:pt idx="1442">
                        <c:v>-3.3000000000000007</c:v>
                      </c:pt>
                      <c:pt idx="1443">
                        <c:v>-2.8999999999999986</c:v>
                      </c:pt>
                      <c:pt idx="1444">
                        <c:v>-1.3999999999999986</c:v>
                      </c:pt>
                      <c:pt idx="1445">
                        <c:v>-2</c:v>
                      </c:pt>
                      <c:pt idx="1446">
                        <c:v>-2.5</c:v>
                      </c:pt>
                      <c:pt idx="1447">
                        <c:v>-1.5999999999999979</c:v>
                      </c:pt>
                      <c:pt idx="1448">
                        <c:v>-0.60000000000000142</c:v>
                      </c:pt>
                      <c:pt idx="1449">
                        <c:v>-2.3000000000000007</c:v>
                      </c:pt>
                      <c:pt idx="1450">
                        <c:v>-2.1000000000000014</c:v>
                      </c:pt>
                      <c:pt idx="1451">
                        <c:v>-1.1999999999999993</c:v>
                      </c:pt>
                      <c:pt idx="1452">
                        <c:v>-2.6999999999999993</c:v>
                      </c:pt>
                      <c:pt idx="1453">
                        <c:v>-2.4000000000000021</c:v>
                      </c:pt>
                      <c:pt idx="1454">
                        <c:v>-3</c:v>
                      </c:pt>
                      <c:pt idx="1455">
                        <c:v>-1.6000000000000014</c:v>
                      </c:pt>
                      <c:pt idx="1456">
                        <c:v>-1.6000000000000014</c:v>
                      </c:pt>
                      <c:pt idx="1457">
                        <c:v>-5.0999999999999979</c:v>
                      </c:pt>
                      <c:pt idx="1458">
                        <c:v>-2.8000000000000007</c:v>
                      </c:pt>
                      <c:pt idx="1459">
                        <c:v>-1.3000000000000007</c:v>
                      </c:pt>
                      <c:pt idx="1460">
                        <c:v>-2.6999999999999993</c:v>
                      </c:pt>
                      <c:pt idx="1461">
                        <c:v>-3</c:v>
                      </c:pt>
                      <c:pt idx="1462">
                        <c:v>-1.8999999999999986</c:v>
                      </c:pt>
                      <c:pt idx="1463">
                        <c:v>-2.2999999999999972</c:v>
                      </c:pt>
                      <c:pt idx="1464">
                        <c:v>-2.2999999999999972</c:v>
                      </c:pt>
                      <c:pt idx="1465">
                        <c:v>-2.2999999999999972</c:v>
                      </c:pt>
                      <c:pt idx="1466">
                        <c:v>-2.6000000000000014</c:v>
                      </c:pt>
                      <c:pt idx="1467">
                        <c:v>-0.40000000000000568</c:v>
                      </c:pt>
                      <c:pt idx="1468">
                        <c:v>-1.6000000000000014</c:v>
                      </c:pt>
                      <c:pt idx="1469">
                        <c:v>-2.3000000000000043</c:v>
                      </c:pt>
                      <c:pt idx="1470">
                        <c:v>-2.5</c:v>
                      </c:pt>
                      <c:pt idx="1471">
                        <c:v>-3.1000000000000014</c:v>
                      </c:pt>
                      <c:pt idx="1472">
                        <c:v>-2</c:v>
                      </c:pt>
                      <c:pt idx="1473">
                        <c:v>-1</c:v>
                      </c:pt>
                      <c:pt idx="1474">
                        <c:v>-1.2000000000000028</c:v>
                      </c:pt>
                      <c:pt idx="1475">
                        <c:v>-3.7000000000000028</c:v>
                      </c:pt>
                      <c:pt idx="1476">
                        <c:v>-2.5</c:v>
                      </c:pt>
                      <c:pt idx="1477">
                        <c:v>-2.7999999999999972</c:v>
                      </c:pt>
                      <c:pt idx="1478">
                        <c:v>-1.3000000000000114</c:v>
                      </c:pt>
                      <c:pt idx="1479">
                        <c:v>-2.2000000000000028</c:v>
                      </c:pt>
                      <c:pt idx="1480">
                        <c:v>-1.2999999999999972</c:v>
                      </c:pt>
                      <c:pt idx="1481">
                        <c:v>-1.0999999999999943</c:v>
                      </c:pt>
                      <c:pt idx="1482">
                        <c:v>-3.5999999999999943</c:v>
                      </c:pt>
                      <c:pt idx="1483">
                        <c:v>-2</c:v>
                      </c:pt>
                      <c:pt idx="1484">
                        <c:v>-0.79999999999999716</c:v>
                      </c:pt>
                      <c:pt idx="1485">
                        <c:v>-1.2000000000000028</c:v>
                      </c:pt>
                      <c:pt idx="1486">
                        <c:v>-2.0999999999999943</c:v>
                      </c:pt>
                      <c:pt idx="1487">
                        <c:v>-2.2000000000000028</c:v>
                      </c:pt>
                      <c:pt idx="1488">
                        <c:v>-2.4000000000000057</c:v>
                      </c:pt>
                      <c:pt idx="1489">
                        <c:v>-3.9000000000000057</c:v>
                      </c:pt>
                      <c:pt idx="1490">
                        <c:v>-1.6000000000000085</c:v>
                      </c:pt>
                      <c:pt idx="1491">
                        <c:v>-2.4000000000000057</c:v>
                      </c:pt>
                      <c:pt idx="1492">
                        <c:v>0.29999999999999716</c:v>
                      </c:pt>
                      <c:pt idx="1493">
                        <c:v>-1.7999999999999972</c:v>
                      </c:pt>
                      <c:pt idx="1494">
                        <c:v>-1.7999999999999972</c:v>
                      </c:pt>
                      <c:pt idx="1495">
                        <c:v>-0.29999999999999716</c:v>
                      </c:pt>
                      <c:pt idx="1496">
                        <c:v>-1.3999999999999915</c:v>
                      </c:pt>
                      <c:pt idx="1497">
                        <c:v>-2.2000000000000028</c:v>
                      </c:pt>
                      <c:pt idx="1498">
                        <c:v>0</c:v>
                      </c:pt>
                      <c:pt idx="1499">
                        <c:v>-1.4000000000000057</c:v>
                      </c:pt>
                      <c:pt idx="1500">
                        <c:v>-0.70000000000000284</c:v>
                      </c:pt>
                      <c:pt idx="1501">
                        <c:v>-1</c:v>
                      </c:pt>
                      <c:pt idx="1502">
                        <c:v>-1.9000000000000057</c:v>
                      </c:pt>
                      <c:pt idx="1503">
                        <c:v>-1.6000000000000085</c:v>
                      </c:pt>
                      <c:pt idx="1504">
                        <c:v>0.29999999999999716</c:v>
                      </c:pt>
                      <c:pt idx="1505">
                        <c:v>-1.5</c:v>
                      </c:pt>
                      <c:pt idx="1506">
                        <c:v>-9.9999999999994316E-2</c:v>
                      </c:pt>
                      <c:pt idx="1507">
                        <c:v>-0.5</c:v>
                      </c:pt>
                      <c:pt idx="1508">
                        <c:v>1</c:v>
                      </c:pt>
                      <c:pt idx="1509">
                        <c:v>-0.59999999999999432</c:v>
                      </c:pt>
                      <c:pt idx="1510">
                        <c:v>-1.9000000000000057</c:v>
                      </c:pt>
                      <c:pt idx="1511">
                        <c:v>-3</c:v>
                      </c:pt>
                      <c:pt idx="1512">
                        <c:v>-1.2000000000000028</c:v>
                      </c:pt>
                      <c:pt idx="1513">
                        <c:v>-0.40000000000000568</c:v>
                      </c:pt>
                      <c:pt idx="1514">
                        <c:v>-1.5999999999999943</c:v>
                      </c:pt>
                      <c:pt idx="1515">
                        <c:v>-0.5</c:v>
                      </c:pt>
                      <c:pt idx="1516">
                        <c:v>-2</c:v>
                      </c:pt>
                      <c:pt idx="1517">
                        <c:v>-1.8999999999999915</c:v>
                      </c:pt>
                      <c:pt idx="1518">
                        <c:v>-2.2000000000000028</c:v>
                      </c:pt>
                      <c:pt idx="1519">
                        <c:v>-1.0999999999999943</c:v>
                      </c:pt>
                      <c:pt idx="1520">
                        <c:v>-1.2999999999999972</c:v>
                      </c:pt>
                      <c:pt idx="1521">
                        <c:v>-2.7000000000000028</c:v>
                      </c:pt>
                      <c:pt idx="1522">
                        <c:v>-2.5999999999999943</c:v>
                      </c:pt>
                      <c:pt idx="1523">
                        <c:v>-1.1000000000000085</c:v>
                      </c:pt>
                      <c:pt idx="1524">
                        <c:v>0.69999999999998863</c:v>
                      </c:pt>
                      <c:pt idx="1525">
                        <c:v>-2.1000000000000085</c:v>
                      </c:pt>
                      <c:pt idx="1526">
                        <c:v>-2.5999999999999943</c:v>
                      </c:pt>
                      <c:pt idx="1527">
                        <c:v>-1.1000000000000085</c:v>
                      </c:pt>
                      <c:pt idx="1528">
                        <c:v>-1.2999999999999972</c:v>
                      </c:pt>
                      <c:pt idx="1529">
                        <c:v>-1.9000000000000057</c:v>
                      </c:pt>
                      <c:pt idx="1530">
                        <c:v>-0.60000000000000853</c:v>
                      </c:pt>
                      <c:pt idx="1531">
                        <c:v>-2.7999999999999972</c:v>
                      </c:pt>
                      <c:pt idx="1532">
                        <c:v>-2</c:v>
                      </c:pt>
                      <c:pt idx="1533">
                        <c:v>-1.2000000000000028</c:v>
                      </c:pt>
                      <c:pt idx="1534">
                        <c:v>-0.59999999999999432</c:v>
                      </c:pt>
                      <c:pt idx="1535">
                        <c:v>-1.0999999999999943</c:v>
                      </c:pt>
                      <c:pt idx="1536">
                        <c:v>-1.5999999999999943</c:v>
                      </c:pt>
                      <c:pt idx="1537">
                        <c:v>-1.7999999999999972</c:v>
                      </c:pt>
                      <c:pt idx="1538">
                        <c:v>-2.7000000000000028</c:v>
                      </c:pt>
                      <c:pt idx="1539">
                        <c:v>-2.3999999999999915</c:v>
                      </c:pt>
                      <c:pt idx="1540">
                        <c:v>-1.2999999999999972</c:v>
                      </c:pt>
                      <c:pt idx="1541">
                        <c:v>-2.6000000000000085</c:v>
                      </c:pt>
                      <c:pt idx="1542">
                        <c:v>-2.7999999999999972</c:v>
                      </c:pt>
                      <c:pt idx="1543">
                        <c:v>-1.7999999999999972</c:v>
                      </c:pt>
                      <c:pt idx="1544">
                        <c:v>-0.39999999999999147</c:v>
                      </c:pt>
                      <c:pt idx="1545">
                        <c:v>-1.7999999999999972</c:v>
                      </c:pt>
                      <c:pt idx="1546">
                        <c:v>-2.7000000000000028</c:v>
                      </c:pt>
                      <c:pt idx="1547">
                        <c:v>-0.60000000000000853</c:v>
                      </c:pt>
                      <c:pt idx="1548">
                        <c:v>-0.29999999999999716</c:v>
                      </c:pt>
                      <c:pt idx="1549">
                        <c:v>-1.5</c:v>
                      </c:pt>
                      <c:pt idx="1550">
                        <c:v>-1.5999999999999943</c:v>
                      </c:pt>
                      <c:pt idx="1551">
                        <c:v>-0.90000000000000568</c:v>
                      </c:pt>
                      <c:pt idx="1552">
                        <c:v>9.9999999999994316E-2</c:v>
                      </c:pt>
                      <c:pt idx="1553">
                        <c:v>-1</c:v>
                      </c:pt>
                      <c:pt idx="1554">
                        <c:v>-1.5</c:v>
                      </c:pt>
                      <c:pt idx="1555">
                        <c:v>-1.8000000000000114</c:v>
                      </c:pt>
                      <c:pt idx="1556">
                        <c:v>-1.5999999999999943</c:v>
                      </c:pt>
                      <c:pt idx="1557">
                        <c:v>0</c:v>
                      </c:pt>
                      <c:pt idx="1558">
                        <c:v>-0.20000000000000284</c:v>
                      </c:pt>
                      <c:pt idx="1559">
                        <c:v>-0.70000000000000284</c:v>
                      </c:pt>
                      <c:pt idx="1560">
                        <c:v>-1.6000000000000085</c:v>
                      </c:pt>
                      <c:pt idx="1561">
                        <c:v>-0.60000000000000853</c:v>
                      </c:pt>
                      <c:pt idx="1562">
                        <c:v>-2.0999999999999943</c:v>
                      </c:pt>
                      <c:pt idx="1563">
                        <c:v>-2.5</c:v>
                      </c:pt>
                      <c:pt idx="1564">
                        <c:v>-2.5</c:v>
                      </c:pt>
                      <c:pt idx="1565">
                        <c:v>-1.5</c:v>
                      </c:pt>
                      <c:pt idx="1566">
                        <c:v>-0.20000000000000284</c:v>
                      </c:pt>
                      <c:pt idx="1567">
                        <c:v>-0.29999999999999716</c:v>
                      </c:pt>
                      <c:pt idx="1568">
                        <c:v>-2.3999999999999915</c:v>
                      </c:pt>
                      <c:pt idx="1569">
                        <c:v>-2</c:v>
                      </c:pt>
                      <c:pt idx="1570">
                        <c:v>-1.5</c:v>
                      </c:pt>
                      <c:pt idx="1571">
                        <c:v>-0.29999999999999716</c:v>
                      </c:pt>
                      <c:pt idx="1572">
                        <c:v>1.2999999999999972</c:v>
                      </c:pt>
                      <c:pt idx="1573">
                        <c:v>-1.5</c:v>
                      </c:pt>
                      <c:pt idx="1574">
                        <c:v>-1.1000000000000085</c:v>
                      </c:pt>
                      <c:pt idx="1575">
                        <c:v>-1.0999999999999943</c:v>
                      </c:pt>
                      <c:pt idx="1576">
                        <c:v>0.59999999999999432</c:v>
                      </c:pt>
                      <c:pt idx="1577">
                        <c:v>0.59999999999999432</c:v>
                      </c:pt>
                      <c:pt idx="1578">
                        <c:v>-1.3999999999999915</c:v>
                      </c:pt>
                      <c:pt idx="1579">
                        <c:v>-0.5</c:v>
                      </c:pt>
                      <c:pt idx="1580">
                        <c:v>0</c:v>
                      </c:pt>
                      <c:pt idx="1581">
                        <c:v>-9.9999999999994316E-2</c:v>
                      </c:pt>
                      <c:pt idx="1582">
                        <c:v>-1.2000000000000028</c:v>
                      </c:pt>
                      <c:pt idx="1583">
                        <c:v>0.29999999999999716</c:v>
                      </c:pt>
                      <c:pt idx="1584">
                        <c:v>-2.2999999999999972</c:v>
                      </c:pt>
                      <c:pt idx="1585">
                        <c:v>-1.8000000000000043</c:v>
                      </c:pt>
                      <c:pt idx="1586">
                        <c:v>-2.6999999999999957</c:v>
                      </c:pt>
                      <c:pt idx="1587">
                        <c:v>0</c:v>
                      </c:pt>
                      <c:pt idx="1588">
                        <c:v>-1.4000000000000057</c:v>
                      </c:pt>
                      <c:pt idx="1589">
                        <c:v>-2.6000000000000014</c:v>
                      </c:pt>
                      <c:pt idx="1590">
                        <c:v>-1.5</c:v>
                      </c:pt>
                      <c:pt idx="1591">
                        <c:v>-1.6000000000000014</c:v>
                      </c:pt>
                      <c:pt idx="1592">
                        <c:v>-0.59999999999999432</c:v>
                      </c:pt>
                      <c:pt idx="1593">
                        <c:v>-3.3999999999999986</c:v>
                      </c:pt>
                      <c:pt idx="1594">
                        <c:v>-1.7999999999999972</c:v>
                      </c:pt>
                      <c:pt idx="1595">
                        <c:v>-0.99999999999999645</c:v>
                      </c:pt>
                      <c:pt idx="1596">
                        <c:v>-1.8999999999999986</c:v>
                      </c:pt>
                      <c:pt idx="1597">
                        <c:v>-2.5</c:v>
                      </c:pt>
                      <c:pt idx="1598">
                        <c:v>-0.10000000000000142</c:v>
                      </c:pt>
                      <c:pt idx="1599">
                        <c:v>-1.5999999999999979</c:v>
                      </c:pt>
                      <c:pt idx="1600">
                        <c:v>-2.1999999999999993</c:v>
                      </c:pt>
                      <c:pt idx="1601">
                        <c:v>-0.69999999999999929</c:v>
                      </c:pt>
                      <c:pt idx="1602">
                        <c:v>-0.60000000000000142</c:v>
                      </c:pt>
                      <c:pt idx="1603">
                        <c:v>-1.5</c:v>
                      </c:pt>
                      <c:pt idx="1604">
                        <c:v>-0.69999999999999929</c:v>
                      </c:pt>
                      <c:pt idx="1605">
                        <c:v>-1</c:v>
                      </c:pt>
                      <c:pt idx="1606">
                        <c:v>-1.2999999999999972</c:v>
                      </c:pt>
                      <c:pt idx="1607">
                        <c:v>-1.5</c:v>
                      </c:pt>
                      <c:pt idx="1608">
                        <c:v>-2.5</c:v>
                      </c:pt>
                      <c:pt idx="1609">
                        <c:v>-1.6999999999999993</c:v>
                      </c:pt>
                      <c:pt idx="1610">
                        <c:v>-2.1999999999999993</c:v>
                      </c:pt>
                      <c:pt idx="1611">
                        <c:v>-2</c:v>
                      </c:pt>
                      <c:pt idx="1612">
                        <c:v>0</c:v>
                      </c:pt>
                      <c:pt idx="1613">
                        <c:v>-1.6999999999999993</c:v>
                      </c:pt>
                      <c:pt idx="1614">
                        <c:v>-2.7000000000000028</c:v>
                      </c:pt>
                      <c:pt idx="1615">
                        <c:v>-1.5</c:v>
                      </c:pt>
                      <c:pt idx="1616">
                        <c:v>-2.8000000000000007</c:v>
                      </c:pt>
                      <c:pt idx="1617">
                        <c:v>-9.9999999999997868E-2</c:v>
                      </c:pt>
                      <c:pt idx="1618">
                        <c:v>-0.80000000000000071</c:v>
                      </c:pt>
                      <c:pt idx="1619">
                        <c:v>-1.3999999999999986</c:v>
                      </c:pt>
                      <c:pt idx="1620">
                        <c:v>-1.4000000000000021</c:v>
                      </c:pt>
                      <c:pt idx="1621">
                        <c:v>-2.5</c:v>
                      </c:pt>
                      <c:pt idx="1622">
                        <c:v>-1.8000000000000007</c:v>
                      </c:pt>
                      <c:pt idx="1623">
                        <c:v>-1.8999999999999986</c:v>
                      </c:pt>
                      <c:pt idx="1624">
                        <c:v>-1.5</c:v>
                      </c:pt>
                      <c:pt idx="1625">
                        <c:v>-1</c:v>
                      </c:pt>
                      <c:pt idx="1626">
                        <c:v>-1.5</c:v>
                      </c:pt>
                      <c:pt idx="1627">
                        <c:v>-2.5000000000000018</c:v>
                      </c:pt>
                      <c:pt idx="1628">
                        <c:v>-1.4000000000000021</c:v>
                      </c:pt>
                      <c:pt idx="1629">
                        <c:v>-2.1999999999999993</c:v>
                      </c:pt>
                      <c:pt idx="1630">
                        <c:v>-1.3000000000000007</c:v>
                      </c:pt>
                      <c:pt idx="1631">
                        <c:v>-0.89999999999999858</c:v>
                      </c:pt>
                      <c:pt idx="1632">
                        <c:v>-1.8999999999999986</c:v>
                      </c:pt>
                      <c:pt idx="1633">
                        <c:v>-3.2999999999999989</c:v>
                      </c:pt>
                      <c:pt idx="1634">
                        <c:v>-3.7999999999999989</c:v>
                      </c:pt>
                      <c:pt idx="1635">
                        <c:v>-0.69999999999999929</c:v>
                      </c:pt>
                      <c:pt idx="1636">
                        <c:v>-1.8000000000000007</c:v>
                      </c:pt>
                      <c:pt idx="1637">
                        <c:v>-1.5999999999999996</c:v>
                      </c:pt>
                      <c:pt idx="1638">
                        <c:v>-0.79999999999999893</c:v>
                      </c:pt>
                      <c:pt idx="1639">
                        <c:v>-1.5999999999999996</c:v>
                      </c:pt>
                      <c:pt idx="1640">
                        <c:v>-1.5</c:v>
                      </c:pt>
                      <c:pt idx="1641">
                        <c:v>-0.30000000000000071</c:v>
                      </c:pt>
                      <c:pt idx="1642">
                        <c:v>-1.8000000000000007</c:v>
                      </c:pt>
                      <c:pt idx="1643">
                        <c:v>-1.2999999999999989</c:v>
                      </c:pt>
                      <c:pt idx="1644">
                        <c:v>-3</c:v>
                      </c:pt>
                      <c:pt idx="1645">
                        <c:v>-1.5</c:v>
                      </c:pt>
                      <c:pt idx="1646">
                        <c:v>-1.0999999999999996</c:v>
                      </c:pt>
                      <c:pt idx="1647">
                        <c:v>-2.5</c:v>
                      </c:pt>
                      <c:pt idx="1648">
                        <c:v>-3.0999999999999996</c:v>
                      </c:pt>
                      <c:pt idx="1649">
                        <c:v>-3.0999999999999996</c:v>
                      </c:pt>
                      <c:pt idx="1650">
                        <c:v>-3.6999999999999993</c:v>
                      </c:pt>
                      <c:pt idx="1651">
                        <c:v>-2.0999999999999996</c:v>
                      </c:pt>
                      <c:pt idx="1652">
                        <c:v>-2.3000000000000007</c:v>
                      </c:pt>
                      <c:pt idx="1653">
                        <c:v>-2.7999999999999989</c:v>
                      </c:pt>
                      <c:pt idx="1654">
                        <c:v>-0.59999999999999964</c:v>
                      </c:pt>
                      <c:pt idx="1655">
                        <c:v>-1.2000000000000011</c:v>
                      </c:pt>
                      <c:pt idx="1656">
                        <c:v>-2.1999999999999993</c:v>
                      </c:pt>
                      <c:pt idx="1657">
                        <c:v>-1.5</c:v>
                      </c:pt>
                      <c:pt idx="1658">
                        <c:v>-2.5999999999999996</c:v>
                      </c:pt>
                      <c:pt idx="1659">
                        <c:v>-2.8000000000000007</c:v>
                      </c:pt>
                      <c:pt idx="1660">
                        <c:v>-2.1999999999999993</c:v>
                      </c:pt>
                      <c:pt idx="1661">
                        <c:v>-2.3000000000000007</c:v>
                      </c:pt>
                      <c:pt idx="1662">
                        <c:v>-3.8000000000000007</c:v>
                      </c:pt>
                      <c:pt idx="1663">
                        <c:v>-3.9000000000000004</c:v>
                      </c:pt>
                      <c:pt idx="1664">
                        <c:v>-2.8999999999999986</c:v>
                      </c:pt>
                      <c:pt idx="1665">
                        <c:v>-2.8000000000000007</c:v>
                      </c:pt>
                      <c:pt idx="1666">
                        <c:v>-3.6000000000000014</c:v>
                      </c:pt>
                      <c:pt idx="1667">
                        <c:v>-3.4000000000000004</c:v>
                      </c:pt>
                      <c:pt idx="1668">
                        <c:v>-0.20000000000000107</c:v>
                      </c:pt>
                      <c:pt idx="1669">
                        <c:v>-3.6999999999999993</c:v>
                      </c:pt>
                      <c:pt idx="1670">
                        <c:v>-2.6000000000000014</c:v>
                      </c:pt>
                      <c:pt idx="1671">
                        <c:v>-3.0999999999999996</c:v>
                      </c:pt>
                      <c:pt idx="1672">
                        <c:v>-2.5999999999999996</c:v>
                      </c:pt>
                      <c:pt idx="1673">
                        <c:v>-3.4000000000000004</c:v>
                      </c:pt>
                      <c:pt idx="1674">
                        <c:v>-2.6999999999999993</c:v>
                      </c:pt>
                      <c:pt idx="1675">
                        <c:v>-3.1000000000000014</c:v>
                      </c:pt>
                      <c:pt idx="1676">
                        <c:v>-4.6000000000000014</c:v>
                      </c:pt>
                      <c:pt idx="1677">
                        <c:v>-1.5000000000000018</c:v>
                      </c:pt>
                      <c:pt idx="1678">
                        <c:v>-2.6000000000000014</c:v>
                      </c:pt>
                      <c:pt idx="1679">
                        <c:v>-2.6000000000000014</c:v>
                      </c:pt>
                      <c:pt idx="1680">
                        <c:v>-2.4999999999999982</c:v>
                      </c:pt>
                      <c:pt idx="1681">
                        <c:v>-1.5000000000000018</c:v>
                      </c:pt>
                      <c:pt idx="1682">
                        <c:v>-2.4999999999999982</c:v>
                      </c:pt>
                      <c:pt idx="1683">
                        <c:v>-1.9000000000000021</c:v>
                      </c:pt>
                      <c:pt idx="1684">
                        <c:v>-1.4000000000000004</c:v>
                      </c:pt>
                      <c:pt idx="1685">
                        <c:v>-4.3000000000000007</c:v>
                      </c:pt>
                      <c:pt idx="1686">
                        <c:v>-4.4000000000000021</c:v>
                      </c:pt>
                      <c:pt idx="1687">
                        <c:v>-3.0999999999999979</c:v>
                      </c:pt>
                      <c:pt idx="1688">
                        <c:v>-1.4000000000000021</c:v>
                      </c:pt>
                      <c:pt idx="1689">
                        <c:v>-3</c:v>
                      </c:pt>
                      <c:pt idx="1690">
                        <c:v>-1.8999999999999986</c:v>
                      </c:pt>
                      <c:pt idx="1691">
                        <c:v>-2.5000000000000018</c:v>
                      </c:pt>
                      <c:pt idx="1692">
                        <c:v>-3.3000000000000007</c:v>
                      </c:pt>
                      <c:pt idx="1693">
                        <c:v>-3.1999999999999993</c:v>
                      </c:pt>
                      <c:pt idx="1694">
                        <c:v>-1.9000000000000004</c:v>
                      </c:pt>
                      <c:pt idx="1695">
                        <c:v>-4.0000000000000018</c:v>
                      </c:pt>
                      <c:pt idx="1696">
                        <c:v>-2.3999999999999986</c:v>
                      </c:pt>
                      <c:pt idx="1697">
                        <c:v>-1.9000000000000021</c:v>
                      </c:pt>
                      <c:pt idx="1698">
                        <c:v>-2</c:v>
                      </c:pt>
                      <c:pt idx="1699">
                        <c:v>-1.2999999999999989</c:v>
                      </c:pt>
                      <c:pt idx="1700">
                        <c:v>-4.5</c:v>
                      </c:pt>
                      <c:pt idx="1701">
                        <c:v>-5.6000000000000014</c:v>
                      </c:pt>
                      <c:pt idx="1702">
                        <c:v>-3.0999999999999996</c:v>
                      </c:pt>
                      <c:pt idx="1703">
                        <c:v>-4.4000000000000021</c:v>
                      </c:pt>
                      <c:pt idx="1704">
                        <c:v>-4.1000000000000014</c:v>
                      </c:pt>
                      <c:pt idx="1705">
                        <c:v>-1.9000000000000004</c:v>
                      </c:pt>
                      <c:pt idx="1706">
                        <c:v>-4.0999999999999996</c:v>
                      </c:pt>
                      <c:pt idx="1707">
                        <c:v>-3.9000000000000004</c:v>
                      </c:pt>
                      <c:pt idx="1708">
                        <c:v>-3.8000000000000007</c:v>
                      </c:pt>
                      <c:pt idx="1709">
                        <c:v>-2.4000000000000004</c:v>
                      </c:pt>
                      <c:pt idx="1710">
                        <c:v>-3</c:v>
                      </c:pt>
                      <c:pt idx="1711">
                        <c:v>-3.8999999999999986</c:v>
                      </c:pt>
                      <c:pt idx="1712">
                        <c:v>-6.0000000000000018</c:v>
                      </c:pt>
                      <c:pt idx="1713">
                        <c:v>-5.7000000000000011</c:v>
                      </c:pt>
                      <c:pt idx="1714">
                        <c:v>-5.5999999999999979</c:v>
                      </c:pt>
                      <c:pt idx="1715">
                        <c:v>-2.6999999999999993</c:v>
                      </c:pt>
                      <c:pt idx="1716">
                        <c:v>-2.2000000000000011</c:v>
                      </c:pt>
                      <c:pt idx="1717">
                        <c:v>-5.2999999999999989</c:v>
                      </c:pt>
                      <c:pt idx="1718">
                        <c:v>0</c:v>
                      </c:pt>
                      <c:pt idx="1719">
                        <c:v>-3.6999999999999993</c:v>
                      </c:pt>
                      <c:pt idx="1720">
                        <c:v>-4.2000000000000011</c:v>
                      </c:pt>
                      <c:pt idx="1721">
                        <c:v>-1.5</c:v>
                      </c:pt>
                      <c:pt idx="1722">
                        <c:v>-3.9000000000000004</c:v>
                      </c:pt>
                      <c:pt idx="1723">
                        <c:v>-2.3000000000000007</c:v>
                      </c:pt>
                      <c:pt idx="1724">
                        <c:v>-3.6000000000000014</c:v>
                      </c:pt>
                      <c:pt idx="1725">
                        <c:v>-2.7000000000000011</c:v>
                      </c:pt>
                      <c:pt idx="1726">
                        <c:v>-6.6999999999999993</c:v>
                      </c:pt>
                      <c:pt idx="1727">
                        <c:v>-4.9000000000000004</c:v>
                      </c:pt>
                      <c:pt idx="1728">
                        <c:v>-4.7000000000000011</c:v>
                      </c:pt>
                      <c:pt idx="1729">
                        <c:v>-3.6000000000000014</c:v>
                      </c:pt>
                      <c:pt idx="1730">
                        <c:v>-6.1999999999999993</c:v>
                      </c:pt>
                      <c:pt idx="1731">
                        <c:v>-2.9000000000000021</c:v>
                      </c:pt>
                      <c:pt idx="1732">
                        <c:v>-3.8000000000000007</c:v>
                      </c:pt>
                      <c:pt idx="1733">
                        <c:v>-3.5</c:v>
                      </c:pt>
                      <c:pt idx="1734">
                        <c:v>-5.3000000000000007</c:v>
                      </c:pt>
                      <c:pt idx="1735">
                        <c:v>-5.1999999999999993</c:v>
                      </c:pt>
                      <c:pt idx="1736">
                        <c:v>-2.0000000000000018</c:v>
                      </c:pt>
                      <c:pt idx="1737">
                        <c:v>-4.7999999999999989</c:v>
                      </c:pt>
                      <c:pt idx="1738">
                        <c:v>-3.5</c:v>
                      </c:pt>
                      <c:pt idx="1739">
                        <c:v>-4</c:v>
                      </c:pt>
                      <c:pt idx="1740">
                        <c:v>-4.0999999999999996</c:v>
                      </c:pt>
                      <c:pt idx="1741">
                        <c:v>-3.7999999999999989</c:v>
                      </c:pt>
                      <c:pt idx="1742">
                        <c:v>-5.3999999999999986</c:v>
                      </c:pt>
                      <c:pt idx="1743">
                        <c:v>-5.2000000000000011</c:v>
                      </c:pt>
                      <c:pt idx="1744">
                        <c:v>-5.2999999999999989</c:v>
                      </c:pt>
                      <c:pt idx="1745">
                        <c:v>-5.8999999999999986</c:v>
                      </c:pt>
                      <c:pt idx="1746">
                        <c:v>-6.6000000000000014</c:v>
                      </c:pt>
                      <c:pt idx="1747">
                        <c:v>-5.6000000000000014</c:v>
                      </c:pt>
                      <c:pt idx="1748">
                        <c:v>-6.1000000000000014</c:v>
                      </c:pt>
                      <c:pt idx="1749">
                        <c:v>-5.2999999999999972</c:v>
                      </c:pt>
                      <c:pt idx="1750">
                        <c:v>-4.5</c:v>
                      </c:pt>
                      <c:pt idx="1751">
                        <c:v>-7.1000000000000014</c:v>
                      </c:pt>
                      <c:pt idx="1752">
                        <c:v>-5</c:v>
                      </c:pt>
                      <c:pt idx="1753">
                        <c:v>-6.5</c:v>
                      </c:pt>
                      <c:pt idx="1754">
                        <c:v>-5.6000000000000014</c:v>
                      </c:pt>
                      <c:pt idx="1755">
                        <c:v>-4.6000000000000014</c:v>
                      </c:pt>
                      <c:pt idx="1756">
                        <c:v>-6</c:v>
                      </c:pt>
                      <c:pt idx="1757">
                        <c:v>-5.2999999999999972</c:v>
                      </c:pt>
                      <c:pt idx="1758">
                        <c:v>-5.8000000000000007</c:v>
                      </c:pt>
                      <c:pt idx="1759">
                        <c:v>-5.2000000000000028</c:v>
                      </c:pt>
                      <c:pt idx="1760">
                        <c:v>-5.4000000000000021</c:v>
                      </c:pt>
                      <c:pt idx="1761">
                        <c:v>-6.1999999999999993</c:v>
                      </c:pt>
                      <c:pt idx="1762">
                        <c:v>-5</c:v>
                      </c:pt>
                      <c:pt idx="1763">
                        <c:v>-5.1999999999999993</c:v>
                      </c:pt>
                      <c:pt idx="1764">
                        <c:v>-4.2999999999999972</c:v>
                      </c:pt>
                      <c:pt idx="1765">
                        <c:v>-4</c:v>
                      </c:pt>
                      <c:pt idx="1766">
                        <c:v>-2</c:v>
                      </c:pt>
                      <c:pt idx="1767">
                        <c:v>-2.4000000000000021</c:v>
                      </c:pt>
                      <c:pt idx="1768">
                        <c:v>-1.8999999999999986</c:v>
                      </c:pt>
                      <c:pt idx="1769">
                        <c:v>-2.5</c:v>
                      </c:pt>
                      <c:pt idx="1770">
                        <c:v>-3.1999999999999993</c:v>
                      </c:pt>
                      <c:pt idx="1771">
                        <c:v>-2.4000000000000021</c:v>
                      </c:pt>
                      <c:pt idx="1772">
                        <c:v>-3</c:v>
                      </c:pt>
                      <c:pt idx="1773">
                        <c:v>-3.4000000000000021</c:v>
                      </c:pt>
                      <c:pt idx="1774">
                        <c:v>-2.6000000000000014</c:v>
                      </c:pt>
                      <c:pt idx="1775">
                        <c:v>-2.1000000000000014</c:v>
                      </c:pt>
                      <c:pt idx="1776">
                        <c:v>-2.6999999999999993</c:v>
                      </c:pt>
                      <c:pt idx="1777">
                        <c:v>-1.5</c:v>
                      </c:pt>
                      <c:pt idx="1778">
                        <c:v>-2.1000000000000014</c:v>
                      </c:pt>
                      <c:pt idx="1779">
                        <c:v>-0.80000000000000071</c:v>
                      </c:pt>
                      <c:pt idx="1780">
                        <c:v>0.69999999999999929</c:v>
                      </c:pt>
                      <c:pt idx="1781">
                        <c:v>-2.1999999999999993</c:v>
                      </c:pt>
                      <c:pt idx="1782">
                        <c:v>-2.3999999999999986</c:v>
                      </c:pt>
                      <c:pt idx="1783">
                        <c:v>-2.4000000000000021</c:v>
                      </c:pt>
                      <c:pt idx="1784">
                        <c:v>-0.69999999999999929</c:v>
                      </c:pt>
                      <c:pt idx="1785">
                        <c:v>-0.19999999999999929</c:v>
                      </c:pt>
                      <c:pt idx="1786">
                        <c:v>-0.40000000000000213</c:v>
                      </c:pt>
                      <c:pt idx="1787">
                        <c:v>-0.90000000000000213</c:v>
                      </c:pt>
                      <c:pt idx="1788">
                        <c:v>-0.60000000000000142</c:v>
                      </c:pt>
                      <c:pt idx="1789">
                        <c:v>0.19999999999999929</c:v>
                      </c:pt>
                      <c:pt idx="1790">
                        <c:v>0.59999999999999787</c:v>
                      </c:pt>
                      <c:pt idx="1791">
                        <c:v>-0.60000000000000142</c:v>
                      </c:pt>
                      <c:pt idx="1792">
                        <c:v>0.90000000000000213</c:v>
                      </c:pt>
                      <c:pt idx="1793">
                        <c:v>0.5</c:v>
                      </c:pt>
                      <c:pt idx="1794">
                        <c:v>-0.29999999999999716</c:v>
                      </c:pt>
                      <c:pt idx="1795">
                        <c:v>0.5</c:v>
                      </c:pt>
                      <c:pt idx="1796">
                        <c:v>-0.39999999999999858</c:v>
                      </c:pt>
                      <c:pt idx="1797">
                        <c:v>-1.0999999999999979</c:v>
                      </c:pt>
                      <c:pt idx="1798">
                        <c:v>-1.2000000000000028</c:v>
                      </c:pt>
                      <c:pt idx="1799">
                        <c:v>-2.2000000000000028</c:v>
                      </c:pt>
                      <c:pt idx="1800">
                        <c:v>-0.19999999999999929</c:v>
                      </c:pt>
                      <c:pt idx="1801">
                        <c:v>1</c:v>
                      </c:pt>
                      <c:pt idx="1802">
                        <c:v>1</c:v>
                      </c:pt>
                      <c:pt idx="1803">
                        <c:v>-0.59999999999999787</c:v>
                      </c:pt>
                      <c:pt idx="1804">
                        <c:v>-0.39999999999999858</c:v>
                      </c:pt>
                      <c:pt idx="1805">
                        <c:v>-2.1999999999999993</c:v>
                      </c:pt>
                      <c:pt idx="1806">
                        <c:v>-1.9000000000000021</c:v>
                      </c:pt>
                      <c:pt idx="1807">
                        <c:v>0</c:v>
                      </c:pt>
                      <c:pt idx="1808">
                        <c:v>-1.5999999999999979</c:v>
                      </c:pt>
                      <c:pt idx="1809">
                        <c:v>-0.30000000000000071</c:v>
                      </c:pt>
                      <c:pt idx="1810">
                        <c:v>0.60000000000000142</c:v>
                      </c:pt>
                      <c:pt idx="1811">
                        <c:v>0.10000000000000142</c:v>
                      </c:pt>
                      <c:pt idx="1812">
                        <c:v>1.3000000000000007</c:v>
                      </c:pt>
                      <c:pt idx="1813">
                        <c:v>-1.5999999999999979</c:v>
                      </c:pt>
                      <c:pt idx="1814">
                        <c:v>-2</c:v>
                      </c:pt>
                      <c:pt idx="1815">
                        <c:v>-1.9000000000000021</c:v>
                      </c:pt>
                      <c:pt idx="1816">
                        <c:v>-0.69999999999999929</c:v>
                      </c:pt>
                      <c:pt idx="1817">
                        <c:v>-1.1000000000000014</c:v>
                      </c:pt>
                      <c:pt idx="1818">
                        <c:v>0</c:v>
                      </c:pt>
                      <c:pt idx="1819">
                        <c:v>-2</c:v>
                      </c:pt>
                      <c:pt idx="1820">
                        <c:v>-1.3999999999999986</c:v>
                      </c:pt>
                      <c:pt idx="1821">
                        <c:v>-1.2000000000000028</c:v>
                      </c:pt>
                      <c:pt idx="1822">
                        <c:v>-1.2000000000000028</c:v>
                      </c:pt>
                      <c:pt idx="1823">
                        <c:v>-3.1999999999999993</c:v>
                      </c:pt>
                      <c:pt idx="1824">
                        <c:v>-0.29999999999999716</c:v>
                      </c:pt>
                      <c:pt idx="1825">
                        <c:v>0.10000000000000142</c:v>
                      </c:pt>
                      <c:pt idx="1826">
                        <c:v>-2.8000000000000043</c:v>
                      </c:pt>
                      <c:pt idx="1827">
                        <c:v>-0.10000000000000142</c:v>
                      </c:pt>
                      <c:pt idx="1828">
                        <c:v>-2.1000000000000014</c:v>
                      </c:pt>
                      <c:pt idx="1829">
                        <c:v>-1.3999999999999986</c:v>
                      </c:pt>
                      <c:pt idx="1830">
                        <c:v>0.59999999999999432</c:v>
                      </c:pt>
                      <c:pt idx="1831">
                        <c:v>-0.39999999999999858</c:v>
                      </c:pt>
                      <c:pt idx="1832">
                        <c:v>-1.7000000000000028</c:v>
                      </c:pt>
                      <c:pt idx="1833">
                        <c:v>-1.8999999999999986</c:v>
                      </c:pt>
                      <c:pt idx="1834">
                        <c:v>-0.80000000000000426</c:v>
                      </c:pt>
                      <c:pt idx="1835">
                        <c:v>33.9</c:v>
                      </c:pt>
                    </c:numCache>
                  </c:numRef>
                </c:xVal>
                <c:yVal>
                  <c:numRef>
                    <c:extLst xmlns:c15="http://schemas.microsoft.com/office/drawing/2012/chart">
                      <c:ext xmlns:c15="http://schemas.microsoft.com/office/drawing/2012/chart" uri="{02D57815-91ED-43cb-92C2-25804820EDAC}">
                        <c15:formulaRef>
                          <c15:sqref>'62G_15'!$A$2:$A$1839</c15:sqref>
                        </c15:formulaRef>
                      </c:ext>
                    </c:extLst>
                    <c:numCache>
                      <c:formatCode>General</c:formatCode>
                      <c:ptCount val="1838"/>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numCache>
                  </c:numRef>
                </c:yVal>
                <c:smooth val="1"/>
                <c:extLst xmlns:c15="http://schemas.microsoft.com/office/drawing/2012/chart">
                  <c:ext xmlns:c16="http://schemas.microsoft.com/office/drawing/2014/chart" uri="{C3380CC4-5D6E-409C-BE32-E72D297353CC}">
                    <c16:uniqueId val="{0000000D-EF4A-46B0-88CD-CE450821BA0C}"/>
                  </c:ext>
                </c:extLst>
              </c15:ser>
            </c15:filteredScatterSeries>
            <c15:filteredScatterSeries>
              <c15:ser>
                <c:idx val="6"/>
                <c:order val="14"/>
                <c:tx>
                  <c:strRef>
                    <c:extLst xmlns:c15="http://schemas.microsoft.com/office/drawing/2012/chart">
                      <c:ext xmlns:c15="http://schemas.microsoft.com/office/drawing/2012/chart" uri="{02D57815-91ED-43cb-92C2-25804820EDAC}">
                        <c15:formulaRef>
                          <c15:sqref>'62G_15'!$L$1</c15:sqref>
                        </c15:formulaRef>
                      </c:ext>
                    </c:extLst>
                    <c:strCache>
                      <c:ptCount val="1"/>
                      <c:pt idx="0">
                        <c:v>2018-2019</c:v>
                      </c:pt>
                    </c:strCache>
                  </c:strRef>
                </c:tx>
                <c:spPr>
                  <a:ln w="9525"/>
                </c:spPr>
                <c:marker>
                  <c:symbol val="none"/>
                </c:marker>
                <c:xVal>
                  <c:numRef>
                    <c:extLst xmlns:c15="http://schemas.microsoft.com/office/drawing/2012/chart">
                      <c:ext xmlns:c15="http://schemas.microsoft.com/office/drawing/2012/chart" uri="{02D57815-91ED-43cb-92C2-25804820EDAC}">
                        <c15:formulaRef>
                          <c15:sqref>'62G_15'!$L$5:$L$1837</c15:sqref>
                        </c15:formulaRef>
                      </c:ext>
                    </c:extLst>
                    <c:numCache>
                      <c:formatCode>General</c:formatCode>
                      <c:ptCount val="1833"/>
                      <c:pt idx="0">
                        <c:v>-0.30000000000000071</c:v>
                      </c:pt>
                      <c:pt idx="1">
                        <c:v>-9.9999999999997868E-2</c:v>
                      </c:pt>
                      <c:pt idx="2">
                        <c:v>-0.39999999999999858</c:v>
                      </c:pt>
                      <c:pt idx="3">
                        <c:v>-1.0000000000000018</c:v>
                      </c:pt>
                      <c:pt idx="4">
                        <c:v>-1.3999999999999986</c:v>
                      </c:pt>
                      <c:pt idx="5">
                        <c:v>-0.90000000000000036</c:v>
                      </c:pt>
                      <c:pt idx="6">
                        <c:v>-0.40000000000000036</c:v>
                      </c:pt>
                      <c:pt idx="7">
                        <c:v>0.40000000000000036</c:v>
                      </c:pt>
                      <c:pt idx="8">
                        <c:v>9.9999999999999645E-2</c:v>
                      </c:pt>
                      <c:pt idx="9">
                        <c:v>-1.5</c:v>
                      </c:pt>
                      <c:pt idx="10">
                        <c:v>0.69999999999999929</c:v>
                      </c:pt>
                      <c:pt idx="11">
                        <c:v>-0.10000000000000142</c:v>
                      </c:pt>
                      <c:pt idx="12">
                        <c:v>-9.9999999999999645E-2</c:v>
                      </c:pt>
                      <c:pt idx="13">
                        <c:v>1.1999999999999993</c:v>
                      </c:pt>
                      <c:pt idx="14">
                        <c:v>0.80000000000000071</c:v>
                      </c:pt>
                      <c:pt idx="15">
                        <c:v>0.80000000000000071</c:v>
                      </c:pt>
                      <c:pt idx="16">
                        <c:v>0.80000000000000071</c:v>
                      </c:pt>
                      <c:pt idx="17">
                        <c:v>1.5</c:v>
                      </c:pt>
                      <c:pt idx="18">
                        <c:v>1.3000000000000007</c:v>
                      </c:pt>
                      <c:pt idx="19">
                        <c:v>0.69999999999999929</c:v>
                      </c:pt>
                      <c:pt idx="20">
                        <c:v>1.0999999999999996</c:v>
                      </c:pt>
                      <c:pt idx="21">
                        <c:v>0.59999999999999964</c:v>
                      </c:pt>
                      <c:pt idx="22">
                        <c:v>1.3000000000000007</c:v>
                      </c:pt>
                      <c:pt idx="23">
                        <c:v>1.4000000000000004</c:v>
                      </c:pt>
                      <c:pt idx="24">
                        <c:v>1.5999999999999996</c:v>
                      </c:pt>
                      <c:pt idx="25">
                        <c:v>2.4000000000000004</c:v>
                      </c:pt>
                      <c:pt idx="26">
                        <c:v>9.9999999999999645E-2</c:v>
                      </c:pt>
                      <c:pt idx="27">
                        <c:v>1.3000000000000007</c:v>
                      </c:pt>
                      <c:pt idx="28">
                        <c:v>0.90000000000000036</c:v>
                      </c:pt>
                      <c:pt idx="29">
                        <c:v>0.60000000000000142</c:v>
                      </c:pt>
                      <c:pt idx="30">
                        <c:v>0.90000000000000036</c:v>
                      </c:pt>
                      <c:pt idx="31">
                        <c:v>-0.10000000000000142</c:v>
                      </c:pt>
                      <c:pt idx="32">
                        <c:v>0.30000000000000071</c:v>
                      </c:pt>
                      <c:pt idx="33">
                        <c:v>0</c:v>
                      </c:pt>
                      <c:pt idx="34">
                        <c:v>0.69999999999999929</c:v>
                      </c:pt>
                      <c:pt idx="35">
                        <c:v>0.19999999999999929</c:v>
                      </c:pt>
                      <c:pt idx="36">
                        <c:v>1.3999999999999986</c:v>
                      </c:pt>
                      <c:pt idx="37">
                        <c:v>0.80000000000000071</c:v>
                      </c:pt>
                      <c:pt idx="38">
                        <c:v>1.0999999999999996</c:v>
                      </c:pt>
                      <c:pt idx="39">
                        <c:v>0.59999999999999964</c:v>
                      </c:pt>
                      <c:pt idx="40">
                        <c:v>1.0999999999999996</c:v>
                      </c:pt>
                      <c:pt idx="41">
                        <c:v>1.7999999999999989</c:v>
                      </c:pt>
                      <c:pt idx="42">
                        <c:v>1.1999999999999993</c:v>
                      </c:pt>
                      <c:pt idx="43">
                        <c:v>1.2999999999999998</c:v>
                      </c:pt>
                      <c:pt idx="44">
                        <c:v>1.0999999999999996</c:v>
                      </c:pt>
                      <c:pt idx="45">
                        <c:v>0.20000000000000018</c:v>
                      </c:pt>
                      <c:pt idx="46">
                        <c:v>1.3000000000000007</c:v>
                      </c:pt>
                      <c:pt idx="47">
                        <c:v>1.6000000000000005</c:v>
                      </c:pt>
                      <c:pt idx="48">
                        <c:v>2.6999999999999993</c:v>
                      </c:pt>
                      <c:pt idx="49">
                        <c:v>2.4999999999999991</c:v>
                      </c:pt>
                      <c:pt idx="50">
                        <c:v>2.8000000000000007</c:v>
                      </c:pt>
                      <c:pt idx="51">
                        <c:v>1.3000000000000007</c:v>
                      </c:pt>
                      <c:pt idx="52">
                        <c:v>2</c:v>
                      </c:pt>
                      <c:pt idx="53">
                        <c:v>2.2000000000000002</c:v>
                      </c:pt>
                      <c:pt idx="54">
                        <c:v>3.5</c:v>
                      </c:pt>
                      <c:pt idx="55">
                        <c:v>3.1000000000000005</c:v>
                      </c:pt>
                      <c:pt idx="56">
                        <c:v>3.3999999999999995</c:v>
                      </c:pt>
                      <c:pt idx="57">
                        <c:v>2.8999999999999995</c:v>
                      </c:pt>
                      <c:pt idx="58">
                        <c:v>2.1999999999999993</c:v>
                      </c:pt>
                      <c:pt idx="59">
                        <c:v>3.2999999999999989</c:v>
                      </c:pt>
                      <c:pt idx="60">
                        <c:v>3.8</c:v>
                      </c:pt>
                      <c:pt idx="61">
                        <c:v>3.0999999999999996</c:v>
                      </c:pt>
                      <c:pt idx="62">
                        <c:v>4.8999999999999995</c:v>
                      </c:pt>
                      <c:pt idx="63">
                        <c:v>2.8999999999999986</c:v>
                      </c:pt>
                      <c:pt idx="64">
                        <c:v>5.1000000000000014</c:v>
                      </c:pt>
                      <c:pt idx="65">
                        <c:v>4.6999999999999993</c:v>
                      </c:pt>
                      <c:pt idx="66">
                        <c:v>3.4000000000000004</c:v>
                      </c:pt>
                      <c:pt idx="67">
                        <c:v>5.3000000000000007</c:v>
                      </c:pt>
                      <c:pt idx="68">
                        <c:v>4.4000000000000004</c:v>
                      </c:pt>
                      <c:pt idx="69">
                        <c:v>5.2999999999999989</c:v>
                      </c:pt>
                      <c:pt idx="70">
                        <c:v>4.1999999999999993</c:v>
                      </c:pt>
                      <c:pt idx="71">
                        <c:v>5</c:v>
                      </c:pt>
                      <c:pt idx="72">
                        <c:v>4.4000000000000004</c:v>
                      </c:pt>
                      <c:pt idx="73">
                        <c:v>5.4</c:v>
                      </c:pt>
                      <c:pt idx="74">
                        <c:v>5.1999999999999993</c:v>
                      </c:pt>
                      <c:pt idx="75">
                        <c:v>5</c:v>
                      </c:pt>
                      <c:pt idx="76">
                        <c:v>4.5000000000000018</c:v>
                      </c:pt>
                      <c:pt idx="77">
                        <c:v>3.1000000000000014</c:v>
                      </c:pt>
                      <c:pt idx="78">
                        <c:v>4.2999999999999989</c:v>
                      </c:pt>
                      <c:pt idx="79">
                        <c:v>2.7999999999999989</c:v>
                      </c:pt>
                      <c:pt idx="80">
                        <c:v>4.1000000000000014</c:v>
                      </c:pt>
                      <c:pt idx="81">
                        <c:v>4.5000000000000018</c:v>
                      </c:pt>
                      <c:pt idx="82">
                        <c:v>3.1999999999999993</c:v>
                      </c:pt>
                      <c:pt idx="83">
                        <c:v>2.6000000000000014</c:v>
                      </c:pt>
                      <c:pt idx="84">
                        <c:v>2.4000000000000004</c:v>
                      </c:pt>
                      <c:pt idx="85">
                        <c:v>3.2000000000000011</c:v>
                      </c:pt>
                      <c:pt idx="86">
                        <c:v>2</c:v>
                      </c:pt>
                      <c:pt idx="87">
                        <c:v>2</c:v>
                      </c:pt>
                      <c:pt idx="88">
                        <c:v>2</c:v>
                      </c:pt>
                      <c:pt idx="89">
                        <c:v>2</c:v>
                      </c:pt>
                      <c:pt idx="90">
                        <c:v>2.8999999999999986</c:v>
                      </c:pt>
                      <c:pt idx="91">
                        <c:v>3</c:v>
                      </c:pt>
                      <c:pt idx="92">
                        <c:v>2.2999999999999989</c:v>
                      </c:pt>
                      <c:pt idx="93">
                        <c:v>2</c:v>
                      </c:pt>
                      <c:pt idx="94">
                        <c:v>0.20000000000000107</c:v>
                      </c:pt>
                      <c:pt idx="95">
                        <c:v>1</c:v>
                      </c:pt>
                      <c:pt idx="96">
                        <c:v>0.80000000000000071</c:v>
                      </c:pt>
                      <c:pt idx="97">
                        <c:v>1.4000000000000004</c:v>
                      </c:pt>
                      <c:pt idx="98">
                        <c:v>0.90000000000000036</c:v>
                      </c:pt>
                      <c:pt idx="99">
                        <c:v>1.8000000000000007</c:v>
                      </c:pt>
                      <c:pt idx="100">
                        <c:v>0.30000000000000071</c:v>
                      </c:pt>
                      <c:pt idx="101">
                        <c:v>1.9000000000000004</c:v>
                      </c:pt>
                      <c:pt idx="102">
                        <c:v>-0.40000000000000036</c:v>
                      </c:pt>
                      <c:pt idx="103">
                        <c:v>1.5</c:v>
                      </c:pt>
                      <c:pt idx="104">
                        <c:v>1.0999999999999996</c:v>
                      </c:pt>
                      <c:pt idx="105">
                        <c:v>0.89999999999999858</c:v>
                      </c:pt>
                      <c:pt idx="106">
                        <c:v>0.30000000000000071</c:v>
                      </c:pt>
                      <c:pt idx="107">
                        <c:v>0.39999999999999858</c:v>
                      </c:pt>
                      <c:pt idx="108">
                        <c:v>-1.1999999999999993</c:v>
                      </c:pt>
                      <c:pt idx="109">
                        <c:v>0.70000000000000107</c:v>
                      </c:pt>
                      <c:pt idx="110">
                        <c:v>0.40000000000000036</c:v>
                      </c:pt>
                      <c:pt idx="111">
                        <c:v>9.9999999999999645E-2</c:v>
                      </c:pt>
                      <c:pt idx="112">
                        <c:v>1.9000000000000004</c:v>
                      </c:pt>
                      <c:pt idx="113">
                        <c:v>1.5</c:v>
                      </c:pt>
                      <c:pt idx="114">
                        <c:v>-9.9999999999999645E-2</c:v>
                      </c:pt>
                      <c:pt idx="115">
                        <c:v>1.5</c:v>
                      </c:pt>
                      <c:pt idx="116">
                        <c:v>2.1999999999999993</c:v>
                      </c:pt>
                      <c:pt idx="117">
                        <c:v>1</c:v>
                      </c:pt>
                      <c:pt idx="118">
                        <c:v>0.19999999999999929</c:v>
                      </c:pt>
                      <c:pt idx="119">
                        <c:v>1.6999999999999993</c:v>
                      </c:pt>
                      <c:pt idx="120">
                        <c:v>0.5</c:v>
                      </c:pt>
                      <c:pt idx="121">
                        <c:v>1</c:v>
                      </c:pt>
                      <c:pt idx="122">
                        <c:v>0.40000000000000036</c:v>
                      </c:pt>
                      <c:pt idx="123">
                        <c:v>0.79999999999999893</c:v>
                      </c:pt>
                      <c:pt idx="124">
                        <c:v>9.9999999999999645E-2</c:v>
                      </c:pt>
                      <c:pt idx="125">
                        <c:v>2.5</c:v>
                      </c:pt>
                      <c:pt idx="126">
                        <c:v>0.89999999999999858</c:v>
                      </c:pt>
                      <c:pt idx="127">
                        <c:v>1.5</c:v>
                      </c:pt>
                      <c:pt idx="128">
                        <c:v>1</c:v>
                      </c:pt>
                      <c:pt idx="129">
                        <c:v>2.1999999999999993</c:v>
                      </c:pt>
                      <c:pt idx="130">
                        <c:v>0.10000000000000142</c:v>
                      </c:pt>
                      <c:pt idx="131">
                        <c:v>1.3000000000000007</c:v>
                      </c:pt>
                      <c:pt idx="132">
                        <c:v>1.1999999999999993</c:v>
                      </c:pt>
                      <c:pt idx="133">
                        <c:v>0.70000000000000107</c:v>
                      </c:pt>
                      <c:pt idx="134">
                        <c:v>2.6000000000000014</c:v>
                      </c:pt>
                      <c:pt idx="135">
                        <c:v>2.7000000000000011</c:v>
                      </c:pt>
                      <c:pt idx="136">
                        <c:v>1.8000000000000007</c:v>
                      </c:pt>
                      <c:pt idx="137">
                        <c:v>0.5</c:v>
                      </c:pt>
                      <c:pt idx="138">
                        <c:v>3</c:v>
                      </c:pt>
                      <c:pt idx="139">
                        <c:v>1.6999999999999993</c:v>
                      </c:pt>
                      <c:pt idx="140">
                        <c:v>2.0999999999999996</c:v>
                      </c:pt>
                      <c:pt idx="141">
                        <c:v>2.6000000000000014</c:v>
                      </c:pt>
                      <c:pt idx="142">
                        <c:v>1.3999999999999986</c:v>
                      </c:pt>
                      <c:pt idx="143">
                        <c:v>2.5999999999999996</c:v>
                      </c:pt>
                      <c:pt idx="144">
                        <c:v>2.8000000000000007</c:v>
                      </c:pt>
                      <c:pt idx="145">
                        <c:v>2.5</c:v>
                      </c:pt>
                      <c:pt idx="146">
                        <c:v>1.5999999999999996</c:v>
                      </c:pt>
                      <c:pt idx="147">
                        <c:v>2.0999999999999996</c:v>
                      </c:pt>
                      <c:pt idx="148">
                        <c:v>2.5</c:v>
                      </c:pt>
                      <c:pt idx="149">
                        <c:v>2</c:v>
                      </c:pt>
                      <c:pt idx="150">
                        <c:v>1.0999999999999996</c:v>
                      </c:pt>
                      <c:pt idx="151">
                        <c:v>1.7000000000000011</c:v>
                      </c:pt>
                      <c:pt idx="152">
                        <c:v>2.6999999999999993</c:v>
                      </c:pt>
                      <c:pt idx="153">
                        <c:v>2.1999999999999993</c:v>
                      </c:pt>
                      <c:pt idx="154">
                        <c:v>1.7999999999999989</c:v>
                      </c:pt>
                      <c:pt idx="155">
                        <c:v>1.9000000000000004</c:v>
                      </c:pt>
                      <c:pt idx="156">
                        <c:v>3</c:v>
                      </c:pt>
                      <c:pt idx="157">
                        <c:v>2</c:v>
                      </c:pt>
                      <c:pt idx="158">
                        <c:v>2.7000000000000011</c:v>
                      </c:pt>
                      <c:pt idx="159">
                        <c:v>0.90000000000000036</c:v>
                      </c:pt>
                      <c:pt idx="160">
                        <c:v>0.80000000000000071</c:v>
                      </c:pt>
                      <c:pt idx="161">
                        <c:v>2.2999999999999989</c:v>
                      </c:pt>
                      <c:pt idx="162">
                        <c:v>0.19999999999999929</c:v>
                      </c:pt>
                      <c:pt idx="163">
                        <c:v>2.4000000000000004</c:v>
                      </c:pt>
                      <c:pt idx="164">
                        <c:v>2.5999999999999996</c:v>
                      </c:pt>
                      <c:pt idx="165">
                        <c:v>1.7999999999999989</c:v>
                      </c:pt>
                      <c:pt idx="166">
                        <c:v>2.3000000000000007</c:v>
                      </c:pt>
                      <c:pt idx="167">
                        <c:v>2.8000000000000007</c:v>
                      </c:pt>
                      <c:pt idx="168">
                        <c:v>1.5999999999999996</c:v>
                      </c:pt>
                      <c:pt idx="169">
                        <c:v>2.1999999999999993</c:v>
                      </c:pt>
                      <c:pt idx="170">
                        <c:v>2.1999999999999993</c:v>
                      </c:pt>
                      <c:pt idx="171">
                        <c:v>2.9000000000000004</c:v>
                      </c:pt>
                      <c:pt idx="172">
                        <c:v>2.6999999999999993</c:v>
                      </c:pt>
                      <c:pt idx="173">
                        <c:v>0.59999999999999964</c:v>
                      </c:pt>
                      <c:pt idx="174">
                        <c:v>2.4000000000000004</c:v>
                      </c:pt>
                      <c:pt idx="175">
                        <c:v>1</c:v>
                      </c:pt>
                      <c:pt idx="176">
                        <c:v>1.3000000000000007</c:v>
                      </c:pt>
                      <c:pt idx="177">
                        <c:v>0.59999999999999964</c:v>
                      </c:pt>
                      <c:pt idx="178">
                        <c:v>-1.5999999999999996</c:v>
                      </c:pt>
                      <c:pt idx="179">
                        <c:v>-0.30000000000000071</c:v>
                      </c:pt>
                      <c:pt idx="180">
                        <c:v>2.8000000000000007</c:v>
                      </c:pt>
                      <c:pt idx="181">
                        <c:v>2.3000000000000007</c:v>
                      </c:pt>
                      <c:pt idx="182">
                        <c:v>1.5999999999999996</c:v>
                      </c:pt>
                      <c:pt idx="183">
                        <c:v>1.5999999999999996</c:v>
                      </c:pt>
                      <c:pt idx="184">
                        <c:v>1.8999999999999986</c:v>
                      </c:pt>
                      <c:pt idx="185">
                        <c:v>0.5</c:v>
                      </c:pt>
                      <c:pt idx="186">
                        <c:v>2.8999999999999986</c:v>
                      </c:pt>
                      <c:pt idx="187">
                        <c:v>2</c:v>
                      </c:pt>
                      <c:pt idx="188">
                        <c:v>1.4000000000000004</c:v>
                      </c:pt>
                      <c:pt idx="189">
                        <c:v>3.0999999999999996</c:v>
                      </c:pt>
                      <c:pt idx="190">
                        <c:v>1.8000000000000007</c:v>
                      </c:pt>
                      <c:pt idx="191">
                        <c:v>0.5</c:v>
                      </c:pt>
                      <c:pt idx="192">
                        <c:v>2.1000000000000014</c:v>
                      </c:pt>
                      <c:pt idx="193">
                        <c:v>3</c:v>
                      </c:pt>
                      <c:pt idx="194">
                        <c:v>0.69999999999999929</c:v>
                      </c:pt>
                      <c:pt idx="195">
                        <c:v>1.3999999999999986</c:v>
                      </c:pt>
                      <c:pt idx="196">
                        <c:v>1.8999999999999986</c:v>
                      </c:pt>
                      <c:pt idx="197">
                        <c:v>1.1000000000000014</c:v>
                      </c:pt>
                      <c:pt idx="198">
                        <c:v>-9.9999999999999645E-2</c:v>
                      </c:pt>
                      <c:pt idx="199">
                        <c:v>0.69999999999999929</c:v>
                      </c:pt>
                      <c:pt idx="200">
                        <c:v>1</c:v>
                      </c:pt>
                      <c:pt idx="201">
                        <c:v>0.40000000000000036</c:v>
                      </c:pt>
                      <c:pt idx="202">
                        <c:v>0.60000000000000142</c:v>
                      </c:pt>
                      <c:pt idx="203">
                        <c:v>-0.60000000000000142</c:v>
                      </c:pt>
                      <c:pt idx="204">
                        <c:v>1</c:v>
                      </c:pt>
                      <c:pt idx="205">
                        <c:v>2.2000000000000011</c:v>
                      </c:pt>
                      <c:pt idx="206">
                        <c:v>2.2999999999999989</c:v>
                      </c:pt>
                      <c:pt idx="207">
                        <c:v>2.6999999999999993</c:v>
                      </c:pt>
                      <c:pt idx="208">
                        <c:v>2.6999999999999993</c:v>
                      </c:pt>
                      <c:pt idx="209">
                        <c:v>0.59999999999999964</c:v>
                      </c:pt>
                      <c:pt idx="210">
                        <c:v>0.59999999999999964</c:v>
                      </c:pt>
                      <c:pt idx="211">
                        <c:v>0.19999999999999929</c:v>
                      </c:pt>
                      <c:pt idx="212">
                        <c:v>0.79999999999999893</c:v>
                      </c:pt>
                      <c:pt idx="213">
                        <c:v>9.9999999999999645E-2</c:v>
                      </c:pt>
                      <c:pt idx="214">
                        <c:v>2.7</c:v>
                      </c:pt>
                      <c:pt idx="215">
                        <c:v>1</c:v>
                      </c:pt>
                      <c:pt idx="216">
                        <c:v>1.1999999999999993</c:v>
                      </c:pt>
                      <c:pt idx="217">
                        <c:v>0</c:v>
                      </c:pt>
                      <c:pt idx="218">
                        <c:v>2.2999999999999998</c:v>
                      </c:pt>
                      <c:pt idx="219">
                        <c:v>0</c:v>
                      </c:pt>
                      <c:pt idx="220">
                        <c:v>1.1000000000000014</c:v>
                      </c:pt>
                      <c:pt idx="221">
                        <c:v>1.5</c:v>
                      </c:pt>
                      <c:pt idx="222">
                        <c:v>0</c:v>
                      </c:pt>
                      <c:pt idx="223">
                        <c:v>9.9999999999999645E-2</c:v>
                      </c:pt>
                      <c:pt idx="224">
                        <c:v>0.19999999999999929</c:v>
                      </c:pt>
                      <c:pt idx="225">
                        <c:v>0.90000000000000036</c:v>
                      </c:pt>
                      <c:pt idx="226">
                        <c:v>-0.40000000000000036</c:v>
                      </c:pt>
                      <c:pt idx="227">
                        <c:v>1.5000000000000009</c:v>
                      </c:pt>
                      <c:pt idx="228">
                        <c:v>1.4000000000000004</c:v>
                      </c:pt>
                      <c:pt idx="229">
                        <c:v>0.79999999999999893</c:v>
                      </c:pt>
                      <c:pt idx="230">
                        <c:v>-9.9999999999999645E-2</c:v>
                      </c:pt>
                      <c:pt idx="231">
                        <c:v>-0.80000000000000071</c:v>
                      </c:pt>
                      <c:pt idx="232">
                        <c:v>1</c:v>
                      </c:pt>
                      <c:pt idx="233">
                        <c:v>1.4000000000000004</c:v>
                      </c:pt>
                      <c:pt idx="234">
                        <c:v>0.69999999999999929</c:v>
                      </c:pt>
                      <c:pt idx="235">
                        <c:v>-0.80000000000000071</c:v>
                      </c:pt>
                      <c:pt idx="236">
                        <c:v>-0.10000000000000142</c:v>
                      </c:pt>
                      <c:pt idx="237">
                        <c:v>-0.40000000000000036</c:v>
                      </c:pt>
                      <c:pt idx="238">
                        <c:v>0.90000000000000036</c:v>
                      </c:pt>
                      <c:pt idx="239">
                        <c:v>0</c:v>
                      </c:pt>
                      <c:pt idx="240">
                        <c:v>0.30000000000000071</c:v>
                      </c:pt>
                      <c:pt idx="241">
                        <c:v>0.19999999999999929</c:v>
                      </c:pt>
                      <c:pt idx="242">
                        <c:v>-1.4000000000000004</c:v>
                      </c:pt>
                      <c:pt idx="243">
                        <c:v>2.2000000000000011</c:v>
                      </c:pt>
                      <c:pt idx="244">
                        <c:v>-0.79999999999999893</c:v>
                      </c:pt>
                      <c:pt idx="245">
                        <c:v>0.79999999999999893</c:v>
                      </c:pt>
                      <c:pt idx="246">
                        <c:v>-0.20000000000000107</c:v>
                      </c:pt>
                      <c:pt idx="247">
                        <c:v>-9.9999999999999645E-2</c:v>
                      </c:pt>
                      <c:pt idx="248">
                        <c:v>-0.19999999999999929</c:v>
                      </c:pt>
                      <c:pt idx="249">
                        <c:v>1</c:v>
                      </c:pt>
                      <c:pt idx="250">
                        <c:v>-0.20000000000000107</c:v>
                      </c:pt>
                      <c:pt idx="251">
                        <c:v>1.5999999999999996</c:v>
                      </c:pt>
                      <c:pt idx="252">
                        <c:v>-0.70000000000000107</c:v>
                      </c:pt>
                      <c:pt idx="253">
                        <c:v>-0.59999999999999964</c:v>
                      </c:pt>
                      <c:pt idx="254">
                        <c:v>0</c:v>
                      </c:pt>
                      <c:pt idx="255">
                        <c:v>-1.4000000000000004</c:v>
                      </c:pt>
                      <c:pt idx="256">
                        <c:v>-1.8999999999999986</c:v>
                      </c:pt>
                      <c:pt idx="257">
                        <c:v>0.40000000000000036</c:v>
                      </c:pt>
                      <c:pt idx="258">
                        <c:v>0</c:v>
                      </c:pt>
                      <c:pt idx="259">
                        <c:v>0.59999999999999964</c:v>
                      </c:pt>
                      <c:pt idx="260">
                        <c:v>0.19999999999999929</c:v>
                      </c:pt>
                      <c:pt idx="261">
                        <c:v>9.9999999999999645E-2</c:v>
                      </c:pt>
                      <c:pt idx="262">
                        <c:v>-9.9999999999999645E-2</c:v>
                      </c:pt>
                      <c:pt idx="263">
                        <c:v>0.5</c:v>
                      </c:pt>
                      <c:pt idx="264">
                        <c:v>-9.9999999999999645E-2</c:v>
                      </c:pt>
                      <c:pt idx="265">
                        <c:v>-0.90000000000000036</c:v>
                      </c:pt>
                      <c:pt idx="266">
                        <c:v>0.5</c:v>
                      </c:pt>
                      <c:pt idx="267">
                        <c:v>9.9999999999999645E-2</c:v>
                      </c:pt>
                      <c:pt idx="268">
                        <c:v>0</c:v>
                      </c:pt>
                      <c:pt idx="269">
                        <c:v>0.90000000000000036</c:v>
                      </c:pt>
                      <c:pt idx="270">
                        <c:v>2.5999999999999996</c:v>
                      </c:pt>
                      <c:pt idx="271">
                        <c:v>-1.8000000000000007</c:v>
                      </c:pt>
                      <c:pt idx="272">
                        <c:v>-9.9999999999999645E-2</c:v>
                      </c:pt>
                      <c:pt idx="273">
                        <c:v>-9.9999999999999645E-2</c:v>
                      </c:pt>
                      <c:pt idx="274">
                        <c:v>-0.80000000000000071</c:v>
                      </c:pt>
                      <c:pt idx="275">
                        <c:v>0.19999999999999929</c:v>
                      </c:pt>
                      <c:pt idx="276">
                        <c:v>1.3000000000000007</c:v>
                      </c:pt>
                      <c:pt idx="277">
                        <c:v>-0.30000000000000071</c:v>
                      </c:pt>
                      <c:pt idx="278">
                        <c:v>-0.5</c:v>
                      </c:pt>
                      <c:pt idx="279">
                        <c:v>1.5999999999999996</c:v>
                      </c:pt>
                      <c:pt idx="280">
                        <c:v>-1.2999999999999989</c:v>
                      </c:pt>
                      <c:pt idx="281">
                        <c:v>-0.30000000000000071</c:v>
                      </c:pt>
                      <c:pt idx="282">
                        <c:v>0.19999999999999929</c:v>
                      </c:pt>
                      <c:pt idx="283">
                        <c:v>3.2000000000000011</c:v>
                      </c:pt>
                      <c:pt idx="284">
                        <c:v>0.39999999999999858</c:v>
                      </c:pt>
                      <c:pt idx="285">
                        <c:v>-0.5</c:v>
                      </c:pt>
                      <c:pt idx="286">
                        <c:v>-0.99999999999999822</c:v>
                      </c:pt>
                      <c:pt idx="287">
                        <c:v>0.90000000000000213</c:v>
                      </c:pt>
                      <c:pt idx="288">
                        <c:v>0.60000000000000142</c:v>
                      </c:pt>
                      <c:pt idx="289">
                        <c:v>0.80000000000000071</c:v>
                      </c:pt>
                      <c:pt idx="290">
                        <c:v>-0.80000000000000071</c:v>
                      </c:pt>
                      <c:pt idx="291">
                        <c:v>-0.79999999999999716</c:v>
                      </c:pt>
                      <c:pt idx="292">
                        <c:v>1.1000000000000014</c:v>
                      </c:pt>
                      <c:pt idx="293">
                        <c:v>0.80000000000000071</c:v>
                      </c:pt>
                      <c:pt idx="294">
                        <c:v>1</c:v>
                      </c:pt>
                      <c:pt idx="295">
                        <c:v>0</c:v>
                      </c:pt>
                      <c:pt idx="296">
                        <c:v>0.5</c:v>
                      </c:pt>
                      <c:pt idx="297">
                        <c:v>0.20000000000000284</c:v>
                      </c:pt>
                      <c:pt idx="298">
                        <c:v>0.79999999999999716</c:v>
                      </c:pt>
                      <c:pt idx="299">
                        <c:v>0.30000000000000071</c:v>
                      </c:pt>
                      <c:pt idx="300">
                        <c:v>1.4000000000000021</c:v>
                      </c:pt>
                      <c:pt idx="301">
                        <c:v>-1.9000000000000021</c:v>
                      </c:pt>
                      <c:pt idx="302">
                        <c:v>-0.69999999999999929</c:v>
                      </c:pt>
                      <c:pt idx="303">
                        <c:v>0.5</c:v>
                      </c:pt>
                      <c:pt idx="304">
                        <c:v>2.9000000000000021</c:v>
                      </c:pt>
                      <c:pt idx="305">
                        <c:v>1.3000000000000007</c:v>
                      </c:pt>
                      <c:pt idx="306">
                        <c:v>-0.30000000000000071</c:v>
                      </c:pt>
                      <c:pt idx="307">
                        <c:v>0.69999999999999929</c:v>
                      </c:pt>
                      <c:pt idx="308">
                        <c:v>1.1999999999999993</c:v>
                      </c:pt>
                      <c:pt idx="309">
                        <c:v>2.6000000000000014</c:v>
                      </c:pt>
                      <c:pt idx="310">
                        <c:v>1.0999999999999979</c:v>
                      </c:pt>
                      <c:pt idx="311">
                        <c:v>1.3999999999999986</c:v>
                      </c:pt>
                      <c:pt idx="312">
                        <c:v>0.69999999999999929</c:v>
                      </c:pt>
                      <c:pt idx="313">
                        <c:v>0.59999999999999787</c:v>
                      </c:pt>
                      <c:pt idx="314">
                        <c:v>1.3000000000000007</c:v>
                      </c:pt>
                      <c:pt idx="315">
                        <c:v>-0.69999999999999929</c:v>
                      </c:pt>
                      <c:pt idx="316">
                        <c:v>1.5</c:v>
                      </c:pt>
                      <c:pt idx="317">
                        <c:v>4.1999999999999993</c:v>
                      </c:pt>
                      <c:pt idx="318">
                        <c:v>1.8000000000000007</c:v>
                      </c:pt>
                      <c:pt idx="319">
                        <c:v>1.0999999999999979</c:v>
                      </c:pt>
                      <c:pt idx="320">
                        <c:v>1.5999999999999979</c:v>
                      </c:pt>
                      <c:pt idx="321">
                        <c:v>0.19999999999999929</c:v>
                      </c:pt>
                      <c:pt idx="322">
                        <c:v>-0.19999999999999929</c:v>
                      </c:pt>
                      <c:pt idx="323">
                        <c:v>0.80000000000000071</c:v>
                      </c:pt>
                      <c:pt idx="324">
                        <c:v>0.89999999999999858</c:v>
                      </c:pt>
                      <c:pt idx="325">
                        <c:v>0.30000000000000071</c:v>
                      </c:pt>
                      <c:pt idx="326">
                        <c:v>0.5</c:v>
                      </c:pt>
                      <c:pt idx="327">
                        <c:v>0.89999999999999858</c:v>
                      </c:pt>
                      <c:pt idx="328">
                        <c:v>-2.1000000000000014</c:v>
                      </c:pt>
                      <c:pt idx="329">
                        <c:v>0.79999999999999716</c:v>
                      </c:pt>
                      <c:pt idx="330">
                        <c:v>-1</c:v>
                      </c:pt>
                      <c:pt idx="331">
                        <c:v>0.39999999999999858</c:v>
                      </c:pt>
                      <c:pt idx="332">
                        <c:v>0.90000000000000213</c:v>
                      </c:pt>
                      <c:pt idx="333">
                        <c:v>-0.10000000000000142</c:v>
                      </c:pt>
                      <c:pt idx="334">
                        <c:v>0.60000000000000142</c:v>
                      </c:pt>
                      <c:pt idx="335">
                        <c:v>1.6000000000000014</c:v>
                      </c:pt>
                      <c:pt idx="336">
                        <c:v>-0.59999999999999787</c:v>
                      </c:pt>
                      <c:pt idx="337">
                        <c:v>0.39999999999999858</c:v>
                      </c:pt>
                      <c:pt idx="338">
                        <c:v>-0.20000000000000284</c:v>
                      </c:pt>
                      <c:pt idx="339">
                        <c:v>0</c:v>
                      </c:pt>
                      <c:pt idx="340">
                        <c:v>1</c:v>
                      </c:pt>
                      <c:pt idx="341">
                        <c:v>-0.90000000000000213</c:v>
                      </c:pt>
                      <c:pt idx="342">
                        <c:v>-0.19999999999999929</c:v>
                      </c:pt>
                      <c:pt idx="343">
                        <c:v>-0.19999999999999929</c:v>
                      </c:pt>
                      <c:pt idx="344">
                        <c:v>0.80000000000000071</c:v>
                      </c:pt>
                      <c:pt idx="345">
                        <c:v>0.19999999999999929</c:v>
                      </c:pt>
                      <c:pt idx="346">
                        <c:v>-0.60000000000000142</c:v>
                      </c:pt>
                      <c:pt idx="347">
                        <c:v>2.1999999999999993</c:v>
                      </c:pt>
                      <c:pt idx="348">
                        <c:v>1.9000000000000021</c:v>
                      </c:pt>
                      <c:pt idx="349">
                        <c:v>2.1999999999999993</c:v>
                      </c:pt>
                      <c:pt idx="350">
                        <c:v>1.1999999999999993</c:v>
                      </c:pt>
                      <c:pt idx="351">
                        <c:v>-0.90000000000000213</c:v>
                      </c:pt>
                      <c:pt idx="352">
                        <c:v>0.60000000000000142</c:v>
                      </c:pt>
                      <c:pt idx="353">
                        <c:v>-0.19999999999999929</c:v>
                      </c:pt>
                      <c:pt idx="354">
                        <c:v>0.69999999999999929</c:v>
                      </c:pt>
                      <c:pt idx="355">
                        <c:v>0.59999999999999787</c:v>
                      </c:pt>
                      <c:pt idx="356">
                        <c:v>0.39999999999999858</c:v>
                      </c:pt>
                      <c:pt idx="357">
                        <c:v>0.5</c:v>
                      </c:pt>
                      <c:pt idx="358">
                        <c:v>1</c:v>
                      </c:pt>
                      <c:pt idx="359">
                        <c:v>1</c:v>
                      </c:pt>
                      <c:pt idx="360">
                        <c:v>1.5</c:v>
                      </c:pt>
                      <c:pt idx="361">
                        <c:v>-0.5</c:v>
                      </c:pt>
                      <c:pt idx="362">
                        <c:v>1.0999999999999979</c:v>
                      </c:pt>
                      <c:pt idx="363">
                        <c:v>1.1999999999999993</c:v>
                      </c:pt>
                      <c:pt idx="364">
                        <c:v>1.3000000000000007</c:v>
                      </c:pt>
                      <c:pt idx="365">
                        <c:v>0.30000000000000071</c:v>
                      </c:pt>
                      <c:pt idx="366">
                        <c:v>0.90000000000000213</c:v>
                      </c:pt>
                      <c:pt idx="367">
                        <c:v>-0.5</c:v>
                      </c:pt>
                      <c:pt idx="368">
                        <c:v>0.60000000000000142</c:v>
                      </c:pt>
                      <c:pt idx="369">
                        <c:v>0.70000000000000284</c:v>
                      </c:pt>
                      <c:pt idx="370">
                        <c:v>1.3999999999999986</c:v>
                      </c:pt>
                      <c:pt idx="371">
                        <c:v>1</c:v>
                      </c:pt>
                      <c:pt idx="372">
                        <c:v>0.90000000000000213</c:v>
                      </c:pt>
                      <c:pt idx="373">
                        <c:v>-0.19999999999999929</c:v>
                      </c:pt>
                      <c:pt idx="374">
                        <c:v>1.5999999999999979</c:v>
                      </c:pt>
                      <c:pt idx="375">
                        <c:v>0.59999999999999787</c:v>
                      </c:pt>
                      <c:pt idx="376">
                        <c:v>0.30000000000000071</c:v>
                      </c:pt>
                      <c:pt idx="377">
                        <c:v>0.80000000000000071</c:v>
                      </c:pt>
                      <c:pt idx="378">
                        <c:v>0.69999999999999929</c:v>
                      </c:pt>
                      <c:pt idx="379">
                        <c:v>1.1999999999999993</c:v>
                      </c:pt>
                      <c:pt idx="380">
                        <c:v>1.1999999999999993</c:v>
                      </c:pt>
                      <c:pt idx="381">
                        <c:v>0.30000000000000071</c:v>
                      </c:pt>
                      <c:pt idx="382">
                        <c:v>-1.8999999999999986</c:v>
                      </c:pt>
                      <c:pt idx="383">
                        <c:v>1.3999999999999986</c:v>
                      </c:pt>
                      <c:pt idx="384">
                        <c:v>0.69999999999999929</c:v>
                      </c:pt>
                      <c:pt idx="385">
                        <c:v>-0.5</c:v>
                      </c:pt>
                      <c:pt idx="386">
                        <c:v>0.79999999999999716</c:v>
                      </c:pt>
                      <c:pt idx="387">
                        <c:v>0.60000000000000142</c:v>
                      </c:pt>
                      <c:pt idx="388">
                        <c:v>2.2999999999999972</c:v>
                      </c:pt>
                      <c:pt idx="389">
                        <c:v>0.5</c:v>
                      </c:pt>
                      <c:pt idx="390">
                        <c:v>-0.40000000000000213</c:v>
                      </c:pt>
                      <c:pt idx="391">
                        <c:v>1.1000000000000014</c:v>
                      </c:pt>
                      <c:pt idx="392">
                        <c:v>0.10000000000000142</c:v>
                      </c:pt>
                      <c:pt idx="393">
                        <c:v>0</c:v>
                      </c:pt>
                      <c:pt idx="394">
                        <c:v>-0.10000000000000142</c:v>
                      </c:pt>
                      <c:pt idx="395">
                        <c:v>0.80000000000000071</c:v>
                      </c:pt>
                      <c:pt idx="396">
                        <c:v>0.40000000000000213</c:v>
                      </c:pt>
                      <c:pt idx="397">
                        <c:v>0.40000000000000213</c:v>
                      </c:pt>
                      <c:pt idx="398">
                        <c:v>1.4000000000000021</c:v>
                      </c:pt>
                      <c:pt idx="399">
                        <c:v>-0.69999999999999929</c:v>
                      </c:pt>
                      <c:pt idx="400">
                        <c:v>0.80000000000000071</c:v>
                      </c:pt>
                      <c:pt idx="401">
                        <c:v>0.30000000000000071</c:v>
                      </c:pt>
                      <c:pt idx="402">
                        <c:v>0.5</c:v>
                      </c:pt>
                      <c:pt idx="403">
                        <c:v>1.3999999999999986</c:v>
                      </c:pt>
                      <c:pt idx="404">
                        <c:v>1.5</c:v>
                      </c:pt>
                      <c:pt idx="405">
                        <c:v>0.40000000000000213</c:v>
                      </c:pt>
                      <c:pt idx="406">
                        <c:v>0.40000000000000213</c:v>
                      </c:pt>
                      <c:pt idx="407">
                        <c:v>-0.5</c:v>
                      </c:pt>
                      <c:pt idx="408">
                        <c:v>0.20000000000000284</c:v>
                      </c:pt>
                      <c:pt idx="409">
                        <c:v>0.69999999999999929</c:v>
                      </c:pt>
                      <c:pt idx="410">
                        <c:v>1.6000000000000014</c:v>
                      </c:pt>
                      <c:pt idx="411">
                        <c:v>0</c:v>
                      </c:pt>
                      <c:pt idx="412">
                        <c:v>1.1999999999999993</c:v>
                      </c:pt>
                      <c:pt idx="413">
                        <c:v>-9.9999999999997868E-2</c:v>
                      </c:pt>
                      <c:pt idx="414">
                        <c:v>1</c:v>
                      </c:pt>
                      <c:pt idx="415">
                        <c:v>0.5</c:v>
                      </c:pt>
                      <c:pt idx="416">
                        <c:v>-0.29999999999999716</c:v>
                      </c:pt>
                      <c:pt idx="417">
                        <c:v>0.80000000000000071</c:v>
                      </c:pt>
                      <c:pt idx="418">
                        <c:v>0.60000000000000142</c:v>
                      </c:pt>
                      <c:pt idx="419">
                        <c:v>0.5</c:v>
                      </c:pt>
                      <c:pt idx="420">
                        <c:v>0.19999999999999929</c:v>
                      </c:pt>
                      <c:pt idx="421">
                        <c:v>-0.20000000000000284</c:v>
                      </c:pt>
                      <c:pt idx="422">
                        <c:v>1.8000000000000007</c:v>
                      </c:pt>
                      <c:pt idx="423">
                        <c:v>1</c:v>
                      </c:pt>
                      <c:pt idx="424">
                        <c:v>0.59999999999999787</c:v>
                      </c:pt>
                      <c:pt idx="425">
                        <c:v>1.4000000000000021</c:v>
                      </c:pt>
                      <c:pt idx="426">
                        <c:v>0.80000000000000071</c:v>
                      </c:pt>
                      <c:pt idx="427">
                        <c:v>0.39999999999999858</c:v>
                      </c:pt>
                      <c:pt idx="428">
                        <c:v>0.39999999999999858</c:v>
                      </c:pt>
                      <c:pt idx="429">
                        <c:v>0.69999999999999929</c:v>
                      </c:pt>
                      <c:pt idx="430">
                        <c:v>0.39999999999999858</c:v>
                      </c:pt>
                      <c:pt idx="431">
                        <c:v>0</c:v>
                      </c:pt>
                      <c:pt idx="432">
                        <c:v>0.19999999999999929</c:v>
                      </c:pt>
                      <c:pt idx="433">
                        <c:v>-0.60000000000000142</c:v>
                      </c:pt>
                      <c:pt idx="434">
                        <c:v>-0.19999999999999929</c:v>
                      </c:pt>
                      <c:pt idx="435">
                        <c:v>0.39999999999999858</c:v>
                      </c:pt>
                      <c:pt idx="436">
                        <c:v>1.8999999999999986</c:v>
                      </c:pt>
                      <c:pt idx="437">
                        <c:v>0.69999999999999929</c:v>
                      </c:pt>
                      <c:pt idx="438">
                        <c:v>-1.3999999999999986</c:v>
                      </c:pt>
                      <c:pt idx="439">
                        <c:v>-0.69999999999999929</c:v>
                      </c:pt>
                      <c:pt idx="440">
                        <c:v>0.30000000000000071</c:v>
                      </c:pt>
                      <c:pt idx="441">
                        <c:v>0.19999999999999929</c:v>
                      </c:pt>
                      <c:pt idx="442">
                        <c:v>1.6000000000000014</c:v>
                      </c:pt>
                      <c:pt idx="443">
                        <c:v>1.9000000000000021</c:v>
                      </c:pt>
                      <c:pt idx="444">
                        <c:v>0.90000000000000213</c:v>
                      </c:pt>
                      <c:pt idx="445">
                        <c:v>2.8000000000000007</c:v>
                      </c:pt>
                      <c:pt idx="446">
                        <c:v>0.60000000000000142</c:v>
                      </c:pt>
                      <c:pt idx="447">
                        <c:v>0.19999999999999929</c:v>
                      </c:pt>
                      <c:pt idx="448">
                        <c:v>2.5</c:v>
                      </c:pt>
                      <c:pt idx="449">
                        <c:v>0.19999999999999929</c:v>
                      </c:pt>
                      <c:pt idx="450">
                        <c:v>1.6999999999999993</c:v>
                      </c:pt>
                      <c:pt idx="451">
                        <c:v>1.9000000000000021</c:v>
                      </c:pt>
                      <c:pt idx="452">
                        <c:v>0.89999999999999858</c:v>
                      </c:pt>
                      <c:pt idx="453">
                        <c:v>1.1999999999999993</c:v>
                      </c:pt>
                      <c:pt idx="454">
                        <c:v>-1</c:v>
                      </c:pt>
                      <c:pt idx="455">
                        <c:v>0.5</c:v>
                      </c:pt>
                      <c:pt idx="456">
                        <c:v>0.79999999999999716</c:v>
                      </c:pt>
                      <c:pt idx="457">
                        <c:v>2</c:v>
                      </c:pt>
                      <c:pt idx="458">
                        <c:v>0.59999999999999787</c:v>
                      </c:pt>
                      <c:pt idx="459">
                        <c:v>0.19999999999999929</c:v>
                      </c:pt>
                      <c:pt idx="460">
                        <c:v>1.6999999999999993</c:v>
                      </c:pt>
                      <c:pt idx="461">
                        <c:v>0.89999999999999858</c:v>
                      </c:pt>
                      <c:pt idx="462">
                        <c:v>1.6000000000000014</c:v>
                      </c:pt>
                      <c:pt idx="463">
                        <c:v>-0.59999999999999787</c:v>
                      </c:pt>
                      <c:pt idx="464">
                        <c:v>1.1999999999999993</c:v>
                      </c:pt>
                      <c:pt idx="465">
                        <c:v>2.5</c:v>
                      </c:pt>
                      <c:pt idx="466">
                        <c:v>0.80000000000000071</c:v>
                      </c:pt>
                      <c:pt idx="467">
                        <c:v>1.3000000000000007</c:v>
                      </c:pt>
                      <c:pt idx="468">
                        <c:v>1.1000000000000014</c:v>
                      </c:pt>
                      <c:pt idx="469">
                        <c:v>0.10000000000000142</c:v>
                      </c:pt>
                      <c:pt idx="470">
                        <c:v>0.10000000000000142</c:v>
                      </c:pt>
                      <c:pt idx="471">
                        <c:v>0</c:v>
                      </c:pt>
                      <c:pt idx="472">
                        <c:v>0.80000000000000071</c:v>
                      </c:pt>
                      <c:pt idx="473">
                        <c:v>1.8999999999999986</c:v>
                      </c:pt>
                      <c:pt idx="474">
                        <c:v>1</c:v>
                      </c:pt>
                      <c:pt idx="475">
                        <c:v>0.69999999999999929</c:v>
                      </c:pt>
                      <c:pt idx="476">
                        <c:v>1.1000000000000014</c:v>
                      </c:pt>
                      <c:pt idx="477">
                        <c:v>-0.39999999999999858</c:v>
                      </c:pt>
                      <c:pt idx="478">
                        <c:v>0.30000000000000071</c:v>
                      </c:pt>
                      <c:pt idx="479">
                        <c:v>0.60000000000000142</c:v>
                      </c:pt>
                      <c:pt idx="480">
                        <c:v>0.39999999999999858</c:v>
                      </c:pt>
                      <c:pt idx="481">
                        <c:v>1.7000000000000028</c:v>
                      </c:pt>
                      <c:pt idx="482">
                        <c:v>1.5</c:v>
                      </c:pt>
                      <c:pt idx="483">
                        <c:v>-0.10000000000000142</c:v>
                      </c:pt>
                      <c:pt idx="484">
                        <c:v>2.1000000000000014</c:v>
                      </c:pt>
                      <c:pt idx="485">
                        <c:v>-0.19999999999999929</c:v>
                      </c:pt>
                      <c:pt idx="486">
                        <c:v>1.0999999999999979</c:v>
                      </c:pt>
                      <c:pt idx="487">
                        <c:v>0.30000000000000071</c:v>
                      </c:pt>
                      <c:pt idx="488">
                        <c:v>1.9000000000000021</c:v>
                      </c:pt>
                      <c:pt idx="489">
                        <c:v>0.60000000000000142</c:v>
                      </c:pt>
                      <c:pt idx="490">
                        <c:v>0.60000000000000142</c:v>
                      </c:pt>
                      <c:pt idx="491">
                        <c:v>-0.90000000000000213</c:v>
                      </c:pt>
                      <c:pt idx="492">
                        <c:v>-0.40000000000000213</c:v>
                      </c:pt>
                      <c:pt idx="493">
                        <c:v>1.7000000000000028</c:v>
                      </c:pt>
                      <c:pt idx="494">
                        <c:v>-0.19999999999999929</c:v>
                      </c:pt>
                      <c:pt idx="495">
                        <c:v>-0.39999999999999858</c:v>
                      </c:pt>
                      <c:pt idx="496">
                        <c:v>1.2000000000000028</c:v>
                      </c:pt>
                      <c:pt idx="497">
                        <c:v>3.7000000000000028</c:v>
                      </c:pt>
                      <c:pt idx="498">
                        <c:v>0</c:v>
                      </c:pt>
                      <c:pt idx="499">
                        <c:v>-0.69999999999999929</c:v>
                      </c:pt>
                      <c:pt idx="500">
                        <c:v>1.3999999999999986</c:v>
                      </c:pt>
                      <c:pt idx="501">
                        <c:v>0.10000000000000142</c:v>
                      </c:pt>
                      <c:pt idx="502">
                        <c:v>2</c:v>
                      </c:pt>
                      <c:pt idx="503">
                        <c:v>1.1999999999999993</c:v>
                      </c:pt>
                      <c:pt idx="504">
                        <c:v>0.69999999999999929</c:v>
                      </c:pt>
                      <c:pt idx="505">
                        <c:v>0.20000000000000284</c:v>
                      </c:pt>
                      <c:pt idx="506">
                        <c:v>-0.89999999999999858</c:v>
                      </c:pt>
                      <c:pt idx="507">
                        <c:v>-0.30000000000000071</c:v>
                      </c:pt>
                      <c:pt idx="508">
                        <c:v>0.5</c:v>
                      </c:pt>
                      <c:pt idx="509">
                        <c:v>2.4000000000000021</c:v>
                      </c:pt>
                      <c:pt idx="510">
                        <c:v>0.70000000000000284</c:v>
                      </c:pt>
                      <c:pt idx="511">
                        <c:v>2.4000000000000021</c:v>
                      </c:pt>
                      <c:pt idx="512">
                        <c:v>0.70000000000000284</c:v>
                      </c:pt>
                      <c:pt idx="513">
                        <c:v>1.1999999999999993</c:v>
                      </c:pt>
                      <c:pt idx="514">
                        <c:v>1.8999999999999986</c:v>
                      </c:pt>
                      <c:pt idx="515">
                        <c:v>-1</c:v>
                      </c:pt>
                      <c:pt idx="516">
                        <c:v>0.89999999999999858</c:v>
                      </c:pt>
                      <c:pt idx="517">
                        <c:v>0.39999999999999858</c:v>
                      </c:pt>
                      <c:pt idx="518">
                        <c:v>0.80000000000000071</c:v>
                      </c:pt>
                      <c:pt idx="519">
                        <c:v>1</c:v>
                      </c:pt>
                      <c:pt idx="520">
                        <c:v>0.30000000000000071</c:v>
                      </c:pt>
                      <c:pt idx="521">
                        <c:v>1.9000000000000021</c:v>
                      </c:pt>
                      <c:pt idx="522">
                        <c:v>1.6000000000000014</c:v>
                      </c:pt>
                      <c:pt idx="523">
                        <c:v>0.70000000000000284</c:v>
                      </c:pt>
                      <c:pt idx="524">
                        <c:v>0.39999999999999858</c:v>
                      </c:pt>
                      <c:pt idx="525">
                        <c:v>0.59999999999999787</c:v>
                      </c:pt>
                      <c:pt idx="526">
                        <c:v>-0.40000000000000213</c:v>
                      </c:pt>
                      <c:pt idx="527">
                        <c:v>0.40000000000000213</c:v>
                      </c:pt>
                      <c:pt idx="528">
                        <c:v>0.89999999999999858</c:v>
                      </c:pt>
                      <c:pt idx="529">
                        <c:v>1</c:v>
                      </c:pt>
                      <c:pt idx="530">
                        <c:v>0.40000000000000213</c:v>
                      </c:pt>
                      <c:pt idx="531">
                        <c:v>1.1000000000000014</c:v>
                      </c:pt>
                      <c:pt idx="532">
                        <c:v>-0.89999999999999858</c:v>
                      </c:pt>
                      <c:pt idx="533">
                        <c:v>2</c:v>
                      </c:pt>
                      <c:pt idx="534">
                        <c:v>1.0999999999999979</c:v>
                      </c:pt>
                      <c:pt idx="535">
                        <c:v>0.40000000000000213</c:v>
                      </c:pt>
                      <c:pt idx="536">
                        <c:v>-0.30000000000000071</c:v>
                      </c:pt>
                      <c:pt idx="537">
                        <c:v>0</c:v>
                      </c:pt>
                      <c:pt idx="538">
                        <c:v>0.39999999999999858</c:v>
                      </c:pt>
                      <c:pt idx="539">
                        <c:v>0.90000000000000213</c:v>
                      </c:pt>
                      <c:pt idx="540">
                        <c:v>0</c:v>
                      </c:pt>
                      <c:pt idx="541">
                        <c:v>0.79999999999999716</c:v>
                      </c:pt>
                      <c:pt idx="542">
                        <c:v>0</c:v>
                      </c:pt>
                      <c:pt idx="543">
                        <c:v>0.39999999999999858</c:v>
                      </c:pt>
                      <c:pt idx="544">
                        <c:v>-1.3000000000000007</c:v>
                      </c:pt>
                      <c:pt idx="545">
                        <c:v>0.19999999999999929</c:v>
                      </c:pt>
                      <c:pt idx="546">
                        <c:v>0.19999999999999929</c:v>
                      </c:pt>
                      <c:pt idx="547">
                        <c:v>-1</c:v>
                      </c:pt>
                      <c:pt idx="548">
                        <c:v>0.79999999999999716</c:v>
                      </c:pt>
                      <c:pt idx="549">
                        <c:v>1.3000000000000007</c:v>
                      </c:pt>
                      <c:pt idx="550">
                        <c:v>0.19999999999999929</c:v>
                      </c:pt>
                      <c:pt idx="551">
                        <c:v>1.6000000000000014</c:v>
                      </c:pt>
                      <c:pt idx="552">
                        <c:v>-0.60000000000000142</c:v>
                      </c:pt>
                      <c:pt idx="553">
                        <c:v>-0.79999999999999716</c:v>
                      </c:pt>
                      <c:pt idx="554">
                        <c:v>0.10000000000000142</c:v>
                      </c:pt>
                      <c:pt idx="555">
                        <c:v>1.5</c:v>
                      </c:pt>
                      <c:pt idx="556">
                        <c:v>-1.2999999999999972</c:v>
                      </c:pt>
                      <c:pt idx="557">
                        <c:v>1.6000000000000014</c:v>
                      </c:pt>
                      <c:pt idx="558">
                        <c:v>1.5</c:v>
                      </c:pt>
                      <c:pt idx="559">
                        <c:v>0.19999999999999929</c:v>
                      </c:pt>
                      <c:pt idx="560">
                        <c:v>3</c:v>
                      </c:pt>
                      <c:pt idx="561">
                        <c:v>0.19999999999999929</c:v>
                      </c:pt>
                      <c:pt idx="562">
                        <c:v>0.90000000000000213</c:v>
                      </c:pt>
                      <c:pt idx="563">
                        <c:v>0.89999999999999858</c:v>
                      </c:pt>
                      <c:pt idx="564">
                        <c:v>1</c:v>
                      </c:pt>
                      <c:pt idx="565">
                        <c:v>2.2999999999999972</c:v>
                      </c:pt>
                      <c:pt idx="566">
                        <c:v>-0.40000000000000213</c:v>
                      </c:pt>
                      <c:pt idx="567">
                        <c:v>1.3000000000000007</c:v>
                      </c:pt>
                      <c:pt idx="568">
                        <c:v>1.0999999999999979</c:v>
                      </c:pt>
                      <c:pt idx="569">
                        <c:v>-0.80000000000000071</c:v>
                      </c:pt>
                      <c:pt idx="570">
                        <c:v>-0.69999999999999929</c:v>
                      </c:pt>
                      <c:pt idx="571">
                        <c:v>1.5</c:v>
                      </c:pt>
                      <c:pt idx="572">
                        <c:v>2.7999999999999972</c:v>
                      </c:pt>
                      <c:pt idx="573">
                        <c:v>1.8999999999999986</c:v>
                      </c:pt>
                      <c:pt idx="574">
                        <c:v>1.1000000000000014</c:v>
                      </c:pt>
                      <c:pt idx="575">
                        <c:v>0.39999999999999858</c:v>
                      </c:pt>
                      <c:pt idx="576">
                        <c:v>0.10000000000000142</c:v>
                      </c:pt>
                      <c:pt idx="577">
                        <c:v>0.39999999999999858</c:v>
                      </c:pt>
                      <c:pt idx="578">
                        <c:v>0.69999999999999929</c:v>
                      </c:pt>
                      <c:pt idx="579">
                        <c:v>0.19999999999999929</c:v>
                      </c:pt>
                      <c:pt idx="580">
                        <c:v>0.5</c:v>
                      </c:pt>
                      <c:pt idx="581">
                        <c:v>0.40000000000000213</c:v>
                      </c:pt>
                      <c:pt idx="582">
                        <c:v>0.89999999999999858</c:v>
                      </c:pt>
                      <c:pt idx="583">
                        <c:v>0.80000000000000071</c:v>
                      </c:pt>
                      <c:pt idx="584">
                        <c:v>1.2000000000000028</c:v>
                      </c:pt>
                      <c:pt idx="585">
                        <c:v>-0.5</c:v>
                      </c:pt>
                      <c:pt idx="586">
                        <c:v>1.4000000000000021</c:v>
                      </c:pt>
                      <c:pt idx="587">
                        <c:v>1.3999999999999986</c:v>
                      </c:pt>
                      <c:pt idx="588">
                        <c:v>0</c:v>
                      </c:pt>
                      <c:pt idx="589">
                        <c:v>0.5</c:v>
                      </c:pt>
                      <c:pt idx="590">
                        <c:v>0.89999999999999858</c:v>
                      </c:pt>
                      <c:pt idx="591">
                        <c:v>0.79999999999999716</c:v>
                      </c:pt>
                      <c:pt idx="592">
                        <c:v>1.1000000000000014</c:v>
                      </c:pt>
                      <c:pt idx="593">
                        <c:v>0.10000000000000142</c:v>
                      </c:pt>
                      <c:pt idx="594">
                        <c:v>1.3999999999999986</c:v>
                      </c:pt>
                      <c:pt idx="595">
                        <c:v>2.4000000000000021</c:v>
                      </c:pt>
                      <c:pt idx="596">
                        <c:v>1.0999999999999979</c:v>
                      </c:pt>
                      <c:pt idx="597">
                        <c:v>0.10000000000000142</c:v>
                      </c:pt>
                      <c:pt idx="598">
                        <c:v>0</c:v>
                      </c:pt>
                      <c:pt idx="599">
                        <c:v>-0.60000000000000142</c:v>
                      </c:pt>
                      <c:pt idx="600">
                        <c:v>0.69999999999999929</c:v>
                      </c:pt>
                      <c:pt idx="601">
                        <c:v>0.40000000000000213</c:v>
                      </c:pt>
                      <c:pt idx="602">
                        <c:v>2.7000000000000028</c:v>
                      </c:pt>
                      <c:pt idx="603">
                        <c:v>-0.90000000000000213</c:v>
                      </c:pt>
                      <c:pt idx="604">
                        <c:v>0.39999999999999858</c:v>
                      </c:pt>
                      <c:pt idx="605">
                        <c:v>1.6999999999999993</c:v>
                      </c:pt>
                      <c:pt idx="606">
                        <c:v>1.1000000000000014</c:v>
                      </c:pt>
                      <c:pt idx="607">
                        <c:v>0.20000000000000284</c:v>
                      </c:pt>
                      <c:pt idx="608">
                        <c:v>0.70000000000000284</c:v>
                      </c:pt>
                      <c:pt idx="609">
                        <c:v>1.5</c:v>
                      </c:pt>
                      <c:pt idx="610">
                        <c:v>0.5</c:v>
                      </c:pt>
                      <c:pt idx="611">
                        <c:v>0.69999999999999929</c:v>
                      </c:pt>
                      <c:pt idx="612">
                        <c:v>1.5999999999999979</c:v>
                      </c:pt>
                      <c:pt idx="613">
                        <c:v>1.5</c:v>
                      </c:pt>
                      <c:pt idx="614">
                        <c:v>2</c:v>
                      </c:pt>
                      <c:pt idx="615">
                        <c:v>-0.39999999999999858</c:v>
                      </c:pt>
                      <c:pt idx="616">
                        <c:v>-0.5</c:v>
                      </c:pt>
                      <c:pt idx="617">
                        <c:v>0.69999999999999929</c:v>
                      </c:pt>
                      <c:pt idx="618">
                        <c:v>0.30000000000000071</c:v>
                      </c:pt>
                      <c:pt idx="619">
                        <c:v>-0.90000000000000213</c:v>
                      </c:pt>
                      <c:pt idx="620">
                        <c:v>-0.30000000000000071</c:v>
                      </c:pt>
                      <c:pt idx="621">
                        <c:v>-0.60000000000000142</c:v>
                      </c:pt>
                      <c:pt idx="622">
                        <c:v>0</c:v>
                      </c:pt>
                      <c:pt idx="623">
                        <c:v>1.3000000000000007</c:v>
                      </c:pt>
                      <c:pt idx="624">
                        <c:v>-0.19999999999999929</c:v>
                      </c:pt>
                      <c:pt idx="625">
                        <c:v>1</c:v>
                      </c:pt>
                      <c:pt idx="626">
                        <c:v>0.40000000000000213</c:v>
                      </c:pt>
                      <c:pt idx="627">
                        <c:v>0.69999999999999929</c:v>
                      </c:pt>
                      <c:pt idx="628">
                        <c:v>1.1000000000000014</c:v>
                      </c:pt>
                      <c:pt idx="629">
                        <c:v>-0.30000000000000071</c:v>
                      </c:pt>
                      <c:pt idx="630">
                        <c:v>-0.19999999999999929</c:v>
                      </c:pt>
                      <c:pt idx="631">
                        <c:v>-0.30000000000000071</c:v>
                      </c:pt>
                      <c:pt idx="632">
                        <c:v>-0.19999999999999929</c:v>
                      </c:pt>
                      <c:pt idx="633">
                        <c:v>1.8000000000000007</c:v>
                      </c:pt>
                      <c:pt idx="634">
                        <c:v>1.1000000000000014</c:v>
                      </c:pt>
                      <c:pt idx="635">
                        <c:v>0.40000000000000213</c:v>
                      </c:pt>
                      <c:pt idx="636">
                        <c:v>1.5</c:v>
                      </c:pt>
                      <c:pt idx="637">
                        <c:v>-0.10000000000000142</c:v>
                      </c:pt>
                      <c:pt idx="638">
                        <c:v>1.1000000000000014</c:v>
                      </c:pt>
                      <c:pt idx="639">
                        <c:v>-1.4000000000000021</c:v>
                      </c:pt>
                      <c:pt idx="640">
                        <c:v>-1.3000000000000007</c:v>
                      </c:pt>
                      <c:pt idx="641">
                        <c:v>-0.19999999999999929</c:v>
                      </c:pt>
                      <c:pt idx="642">
                        <c:v>1.5999999999999979</c:v>
                      </c:pt>
                      <c:pt idx="643">
                        <c:v>0.30000000000000071</c:v>
                      </c:pt>
                      <c:pt idx="644">
                        <c:v>1.8000000000000007</c:v>
                      </c:pt>
                      <c:pt idx="645">
                        <c:v>0.30000000000000071</c:v>
                      </c:pt>
                      <c:pt idx="646">
                        <c:v>1.5</c:v>
                      </c:pt>
                      <c:pt idx="647">
                        <c:v>0.30000000000000071</c:v>
                      </c:pt>
                      <c:pt idx="648">
                        <c:v>0.60000000000000142</c:v>
                      </c:pt>
                      <c:pt idx="649">
                        <c:v>0.19999999999999929</c:v>
                      </c:pt>
                      <c:pt idx="650">
                        <c:v>1.3000000000000007</c:v>
                      </c:pt>
                      <c:pt idx="651">
                        <c:v>1.2999999999999972</c:v>
                      </c:pt>
                      <c:pt idx="652">
                        <c:v>0.5</c:v>
                      </c:pt>
                      <c:pt idx="653">
                        <c:v>0.19999999999999929</c:v>
                      </c:pt>
                      <c:pt idx="654">
                        <c:v>1.0999999999999979</c:v>
                      </c:pt>
                      <c:pt idx="655">
                        <c:v>1.8000000000000007</c:v>
                      </c:pt>
                      <c:pt idx="656">
                        <c:v>1.0999999999999979</c:v>
                      </c:pt>
                      <c:pt idx="657">
                        <c:v>1.0999999999999979</c:v>
                      </c:pt>
                      <c:pt idx="658">
                        <c:v>0.60000000000000142</c:v>
                      </c:pt>
                      <c:pt idx="659">
                        <c:v>0.60000000000000142</c:v>
                      </c:pt>
                      <c:pt idx="660">
                        <c:v>1.1000000000000014</c:v>
                      </c:pt>
                      <c:pt idx="661">
                        <c:v>1.5</c:v>
                      </c:pt>
                      <c:pt idx="662">
                        <c:v>0.89999999999999858</c:v>
                      </c:pt>
                      <c:pt idx="663">
                        <c:v>2.6999999999999993</c:v>
                      </c:pt>
                      <c:pt idx="664">
                        <c:v>0.39999999999999858</c:v>
                      </c:pt>
                      <c:pt idx="665">
                        <c:v>-0.60000000000000142</c:v>
                      </c:pt>
                      <c:pt idx="666">
                        <c:v>-0.39999999999999858</c:v>
                      </c:pt>
                      <c:pt idx="667">
                        <c:v>1.3000000000000007</c:v>
                      </c:pt>
                      <c:pt idx="668">
                        <c:v>-0.19999999999999929</c:v>
                      </c:pt>
                      <c:pt idx="669">
                        <c:v>0.5</c:v>
                      </c:pt>
                      <c:pt idx="670">
                        <c:v>0.69999999999999929</c:v>
                      </c:pt>
                      <c:pt idx="671">
                        <c:v>-0.30000000000000071</c:v>
                      </c:pt>
                      <c:pt idx="672">
                        <c:v>0.10000000000000142</c:v>
                      </c:pt>
                      <c:pt idx="673">
                        <c:v>0.89999999999999858</c:v>
                      </c:pt>
                      <c:pt idx="674">
                        <c:v>0.80000000000000071</c:v>
                      </c:pt>
                      <c:pt idx="675">
                        <c:v>1.9000000000000021</c:v>
                      </c:pt>
                      <c:pt idx="676">
                        <c:v>0.19999999999999929</c:v>
                      </c:pt>
                      <c:pt idx="677">
                        <c:v>0.19999999999999929</c:v>
                      </c:pt>
                      <c:pt idx="678">
                        <c:v>1.1999999999999993</c:v>
                      </c:pt>
                      <c:pt idx="679">
                        <c:v>0</c:v>
                      </c:pt>
                      <c:pt idx="680">
                        <c:v>1.1000000000000014</c:v>
                      </c:pt>
                      <c:pt idx="681">
                        <c:v>-0.59999999999999787</c:v>
                      </c:pt>
                      <c:pt idx="682">
                        <c:v>-0.39999999999999858</c:v>
                      </c:pt>
                      <c:pt idx="683">
                        <c:v>0.10000000000000142</c:v>
                      </c:pt>
                      <c:pt idx="684">
                        <c:v>0.60000000000000142</c:v>
                      </c:pt>
                      <c:pt idx="685">
                        <c:v>0.59999999999999787</c:v>
                      </c:pt>
                      <c:pt idx="686">
                        <c:v>1.8000000000000007</c:v>
                      </c:pt>
                      <c:pt idx="687">
                        <c:v>1.3999999999999986</c:v>
                      </c:pt>
                      <c:pt idx="688">
                        <c:v>0.5</c:v>
                      </c:pt>
                      <c:pt idx="689">
                        <c:v>-0.40000000000000213</c:v>
                      </c:pt>
                      <c:pt idx="690">
                        <c:v>1.1999999999999993</c:v>
                      </c:pt>
                      <c:pt idx="691">
                        <c:v>0.5</c:v>
                      </c:pt>
                      <c:pt idx="692">
                        <c:v>0.60000000000000142</c:v>
                      </c:pt>
                      <c:pt idx="693">
                        <c:v>0.5</c:v>
                      </c:pt>
                      <c:pt idx="694">
                        <c:v>0.90000000000000213</c:v>
                      </c:pt>
                      <c:pt idx="695">
                        <c:v>0.60000000000000142</c:v>
                      </c:pt>
                      <c:pt idx="696">
                        <c:v>-0.69999999999999929</c:v>
                      </c:pt>
                      <c:pt idx="697">
                        <c:v>0.19999999999999929</c:v>
                      </c:pt>
                      <c:pt idx="698">
                        <c:v>-0.70000000000000284</c:v>
                      </c:pt>
                      <c:pt idx="699">
                        <c:v>-0.10000000000000142</c:v>
                      </c:pt>
                      <c:pt idx="700">
                        <c:v>1.6000000000000014</c:v>
                      </c:pt>
                      <c:pt idx="701">
                        <c:v>-1.5</c:v>
                      </c:pt>
                      <c:pt idx="702">
                        <c:v>1.3999999999999986</c:v>
                      </c:pt>
                      <c:pt idx="703">
                        <c:v>0.30000000000000071</c:v>
                      </c:pt>
                      <c:pt idx="704">
                        <c:v>0.69999999999999929</c:v>
                      </c:pt>
                      <c:pt idx="705">
                        <c:v>0.80000000000000071</c:v>
                      </c:pt>
                      <c:pt idx="706">
                        <c:v>-0.10000000000000142</c:v>
                      </c:pt>
                      <c:pt idx="707">
                        <c:v>0.19999999999999929</c:v>
                      </c:pt>
                      <c:pt idx="708">
                        <c:v>0.69999999999999929</c:v>
                      </c:pt>
                      <c:pt idx="709">
                        <c:v>0.10000000000000142</c:v>
                      </c:pt>
                      <c:pt idx="710">
                        <c:v>0.40000000000000213</c:v>
                      </c:pt>
                      <c:pt idx="711">
                        <c:v>0.69999999999999929</c:v>
                      </c:pt>
                      <c:pt idx="712">
                        <c:v>-0.69999999999999929</c:v>
                      </c:pt>
                      <c:pt idx="713">
                        <c:v>-1.3000000000000007</c:v>
                      </c:pt>
                      <c:pt idx="714">
                        <c:v>1</c:v>
                      </c:pt>
                      <c:pt idx="715">
                        <c:v>1.1999999999999993</c:v>
                      </c:pt>
                      <c:pt idx="716">
                        <c:v>0.60000000000000142</c:v>
                      </c:pt>
                      <c:pt idx="717">
                        <c:v>1.1000000000000014</c:v>
                      </c:pt>
                      <c:pt idx="718">
                        <c:v>-1.5</c:v>
                      </c:pt>
                      <c:pt idx="719">
                        <c:v>0.69999999999999929</c:v>
                      </c:pt>
                      <c:pt idx="720">
                        <c:v>0.59999999999999787</c:v>
                      </c:pt>
                      <c:pt idx="721">
                        <c:v>0.5</c:v>
                      </c:pt>
                      <c:pt idx="722">
                        <c:v>1.6000000000000014</c:v>
                      </c:pt>
                      <c:pt idx="723">
                        <c:v>1.2999999999999972</c:v>
                      </c:pt>
                      <c:pt idx="724">
                        <c:v>1.0999999999999979</c:v>
                      </c:pt>
                      <c:pt idx="725">
                        <c:v>0.60000000000000142</c:v>
                      </c:pt>
                      <c:pt idx="726">
                        <c:v>-9.9999999999997868E-2</c:v>
                      </c:pt>
                      <c:pt idx="727">
                        <c:v>-1.1999999999999993</c:v>
                      </c:pt>
                      <c:pt idx="728">
                        <c:v>-0.19999999999999929</c:v>
                      </c:pt>
                      <c:pt idx="729">
                        <c:v>1.5</c:v>
                      </c:pt>
                      <c:pt idx="730">
                        <c:v>1.6000000000000014</c:v>
                      </c:pt>
                      <c:pt idx="731">
                        <c:v>1.1000000000000014</c:v>
                      </c:pt>
                      <c:pt idx="732">
                        <c:v>0.10000000000000142</c:v>
                      </c:pt>
                      <c:pt idx="733">
                        <c:v>-0.19999999999999929</c:v>
                      </c:pt>
                      <c:pt idx="734">
                        <c:v>-0.30000000000000071</c:v>
                      </c:pt>
                      <c:pt idx="735">
                        <c:v>1.1000000000000014</c:v>
                      </c:pt>
                      <c:pt idx="736">
                        <c:v>0.40000000000000213</c:v>
                      </c:pt>
                      <c:pt idx="737">
                        <c:v>-0.19999999999999929</c:v>
                      </c:pt>
                      <c:pt idx="738">
                        <c:v>-0.10000000000000142</c:v>
                      </c:pt>
                      <c:pt idx="739">
                        <c:v>2.4000000000000021</c:v>
                      </c:pt>
                      <c:pt idx="740">
                        <c:v>0.80000000000000071</c:v>
                      </c:pt>
                      <c:pt idx="741">
                        <c:v>-0.20000000000000284</c:v>
                      </c:pt>
                      <c:pt idx="742">
                        <c:v>9.9999999999997868E-2</c:v>
                      </c:pt>
                      <c:pt idx="743">
                        <c:v>-0.60000000000000142</c:v>
                      </c:pt>
                      <c:pt idx="744">
                        <c:v>1.3000000000000007</c:v>
                      </c:pt>
                      <c:pt idx="745">
                        <c:v>-1.4000000000000021</c:v>
                      </c:pt>
                      <c:pt idx="746">
                        <c:v>3.1999999999999993</c:v>
                      </c:pt>
                      <c:pt idx="747">
                        <c:v>1.6000000000000014</c:v>
                      </c:pt>
                      <c:pt idx="748">
                        <c:v>0.69999999999999929</c:v>
                      </c:pt>
                      <c:pt idx="749">
                        <c:v>0.10000000000000142</c:v>
                      </c:pt>
                      <c:pt idx="750">
                        <c:v>1.6999999999999993</c:v>
                      </c:pt>
                      <c:pt idx="751">
                        <c:v>0.40000000000000213</c:v>
                      </c:pt>
                      <c:pt idx="752">
                        <c:v>0.10000000000000142</c:v>
                      </c:pt>
                      <c:pt idx="753">
                        <c:v>-0.30000000000000071</c:v>
                      </c:pt>
                      <c:pt idx="754">
                        <c:v>1.9000000000000021</c:v>
                      </c:pt>
                      <c:pt idx="755">
                        <c:v>1.6999999999999993</c:v>
                      </c:pt>
                      <c:pt idx="756">
                        <c:v>1.8999999999999986</c:v>
                      </c:pt>
                      <c:pt idx="757">
                        <c:v>0.79999999999999716</c:v>
                      </c:pt>
                      <c:pt idx="758">
                        <c:v>0.19999999999999574</c:v>
                      </c:pt>
                      <c:pt idx="759">
                        <c:v>0.29999999999999716</c:v>
                      </c:pt>
                      <c:pt idx="760">
                        <c:v>0.60000000000000142</c:v>
                      </c:pt>
                      <c:pt idx="761">
                        <c:v>0.29999999999999716</c:v>
                      </c:pt>
                      <c:pt idx="762">
                        <c:v>1</c:v>
                      </c:pt>
                      <c:pt idx="763">
                        <c:v>0.39999999999999858</c:v>
                      </c:pt>
                      <c:pt idx="764">
                        <c:v>1</c:v>
                      </c:pt>
                      <c:pt idx="765">
                        <c:v>0.10000000000000142</c:v>
                      </c:pt>
                      <c:pt idx="766">
                        <c:v>-0.59999999999999787</c:v>
                      </c:pt>
                      <c:pt idx="767">
                        <c:v>0.70000000000000284</c:v>
                      </c:pt>
                      <c:pt idx="768">
                        <c:v>0.79999999999999716</c:v>
                      </c:pt>
                      <c:pt idx="769">
                        <c:v>0.19999999999999574</c:v>
                      </c:pt>
                      <c:pt idx="770">
                        <c:v>0.70000000000000284</c:v>
                      </c:pt>
                      <c:pt idx="771">
                        <c:v>1.3000000000000043</c:v>
                      </c:pt>
                      <c:pt idx="772">
                        <c:v>1</c:v>
                      </c:pt>
                      <c:pt idx="773">
                        <c:v>1.0999999999999979</c:v>
                      </c:pt>
                      <c:pt idx="774">
                        <c:v>1.0000000000000036</c:v>
                      </c:pt>
                      <c:pt idx="775">
                        <c:v>1.2999999999999972</c:v>
                      </c:pt>
                      <c:pt idx="776">
                        <c:v>9.9999999999997868E-2</c:v>
                      </c:pt>
                      <c:pt idx="777">
                        <c:v>0.40000000000000213</c:v>
                      </c:pt>
                      <c:pt idx="778">
                        <c:v>0.5</c:v>
                      </c:pt>
                      <c:pt idx="779">
                        <c:v>0.69999999999999929</c:v>
                      </c:pt>
                      <c:pt idx="780">
                        <c:v>0</c:v>
                      </c:pt>
                      <c:pt idx="781">
                        <c:v>1.8000000000000007</c:v>
                      </c:pt>
                      <c:pt idx="782">
                        <c:v>-0.5</c:v>
                      </c:pt>
                      <c:pt idx="783">
                        <c:v>1.1000000000000014</c:v>
                      </c:pt>
                      <c:pt idx="784">
                        <c:v>1.8999999999999986</c:v>
                      </c:pt>
                      <c:pt idx="785">
                        <c:v>-0.30000000000000071</c:v>
                      </c:pt>
                      <c:pt idx="786">
                        <c:v>0.20000000000000284</c:v>
                      </c:pt>
                      <c:pt idx="787">
                        <c:v>1</c:v>
                      </c:pt>
                      <c:pt idx="788">
                        <c:v>0.5</c:v>
                      </c:pt>
                      <c:pt idx="789">
                        <c:v>-1.2000000000000028</c:v>
                      </c:pt>
                      <c:pt idx="790">
                        <c:v>-0.60000000000000142</c:v>
                      </c:pt>
                      <c:pt idx="791">
                        <c:v>1.5</c:v>
                      </c:pt>
                      <c:pt idx="792">
                        <c:v>0</c:v>
                      </c:pt>
                      <c:pt idx="793">
                        <c:v>1</c:v>
                      </c:pt>
                      <c:pt idx="794">
                        <c:v>0.89999999999999858</c:v>
                      </c:pt>
                      <c:pt idx="795">
                        <c:v>-1.6000000000000014</c:v>
                      </c:pt>
                      <c:pt idx="796">
                        <c:v>0.59999999999999787</c:v>
                      </c:pt>
                      <c:pt idx="797">
                        <c:v>0.59999999999999787</c:v>
                      </c:pt>
                      <c:pt idx="798">
                        <c:v>-0.69999999999999929</c:v>
                      </c:pt>
                      <c:pt idx="799">
                        <c:v>0.69999999999999929</c:v>
                      </c:pt>
                      <c:pt idx="800">
                        <c:v>1.3000000000000007</c:v>
                      </c:pt>
                      <c:pt idx="801">
                        <c:v>0.5</c:v>
                      </c:pt>
                      <c:pt idx="802">
                        <c:v>1.2000000000000028</c:v>
                      </c:pt>
                      <c:pt idx="803">
                        <c:v>-0.40000000000000213</c:v>
                      </c:pt>
                      <c:pt idx="804">
                        <c:v>1.8000000000000007</c:v>
                      </c:pt>
                      <c:pt idx="805">
                        <c:v>1.2999999999999972</c:v>
                      </c:pt>
                      <c:pt idx="806">
                        <c:v>1.3999999999999986</c:v>
                      </c:pt>
                      <c:pt idx="807">
                        <c:v>0.60000000000000142</c:v>
                      </c:pt>
                      <c:pt idx="808">
                        <c:v>0.89999999999999858</c:v>
                      </c:pt>
                      <c:pt idx="809">
                        <c:v>1</c:v>
                      </c:pt>
                      <c:pt idx="810">
                        <c:v>1.2000000000000028</c:v>
                      </c:pt>
                      <c:pt idx="811">
                        <c:v>0.80000000000000071</c:v>
                      </c:pt>
                      <c:pt idx="812">
                        <c:v>0.10000000000000142</c:v>
                      </c:pt>
                      <c:pt idx="813">
                        <c:v>0.19999999999999929</c:v>
                      </c:pt>
                      <c:pt idx="814">
                        <c:v>2.3999999999999986</c:v>
                      </c:pt>
                      <c:pt idx="815">
                        <c:v>2.1999999999999993</c:v>
                      </c:pt>
                      <c:pt idx="816">
                        <c:v>1.3999999999999986</c:v>
                      </c:pt>
                      <c:pt idx="817">
                        <c:v>0.5</c:v>
                      </c:pt>
                      <c:pt idx="818">
                        <c:v>-0.60000000000000142</c:v>
                      </c:pt>
                      <c:pt idx="819">
                        <c:v>-1.2000000000000028</c:v>
                      </c:pt>
                      <c:pt idx="820">
                        <c:v>-0.89999999999999858</c:v>
                      </c:pt>
                      <c:pt idx="821">
                        <c:v>0</c:v>
                      </c:pt>
                      <c:pt idx="822">
                        <c:v>1</c:v>
                      </c:pt>
                      <c:pt idx="823">
                        <c:v>1</c:v>
                      </c:pt>
                      <c:pt idx="824">
                        <c:v>0.30000000000000071</c:v>
                      </c:pt>
                      <c:pt idx="825">
                        <c:v>-1</c:v>
                      </c:pt>
                      <c:pt idx="826">
                        <c:v>1.4000000000000021</c:v>
                      </c:pt>
                      <c:pt idx="827">
                        <c:v>2.6999999999999993</c:v>
                      </c:pt>
                      <c:pt idx="828">
                        <c:v>0.5</c:v>
                      </c:pt>
                      <c:pt idx="829">
                        <c:v>0.5</c:v>
                      </c:pt>
                      <c:pt idx="830">
                        <c:v>-0.5</c:v>
                      </c:pt>
                      <c:pt idx="831">
                        <c:v>1.0999999999999979</c:v>
                      </c:pt>
                      <c:pt idx="832">
                        <c:v>0.19999999999999929</c:v>
                      </c:pt>
                      <c:pt idx="833">
                        <c:v>1</c:v>
                      </c:pt>
                      <c:pt idx="834">
                        <c:v>1.8000000000000007</c:v>
                      </c:pt>
                      <c:pt idx="835">
                        <c:v>-0.39999999999999858</c:v>
                      </c:pt>
                      <c:pt idx="836">
                        <c:v>-1.6999999999999993</c:v>
                      </c:pt>
                      <c:pt idx="837">
                        <c:v>-0.19999999999999929</c:v>
                      </c:pt>
                      <c:pt idx="838">
                        <c:v>1.6999999999999993</c:v>
                      </c:pt>
                      <c:pt idx="839">
                        <c:v>0.69999999999999929</c:v>
                      </c:pt>
                      <c:pt idx="840">
                        <c:v>1.5</c:v>
                      </c:pt>
                      <c:pt idx="841">
                        <c:v>0.19999999999999929</c:v>
                      </c:pt>
                      <c:pt idx="842">
                        <c:v>0.80000000000000071</c:v>
                      </c:pt>
                      <c:pt idx="843">
                        <c:v>1.0999999999999979</c:v>
                      </c:pt>
                      <c:pt idx="844">
                        <c:v>0.80000000000000071</c:v>
                      </c:pt>
                      <c:pt idx="845">
                        <c:v>0.19999999999999929</c:v>
                      </c:pt>
                      <c:pt idx="846">
                        <c:v>-0.20000000000000284</c:v>
                      </c:pt>
                      <c:pt idx="847">
                        <c:v>0</c:v>
                      </c:pt>
                      <c:pt idx="848">
                        <c:v>0.69999999999999929</c:v>
                      </c:pt>
                      <c:pt idx="849">
                        <c:v>0.60000000000000142</c:v>
                      </c:pt>
                      <c:pt idx="850">
                        <c:v>1.4000000000000021</c:v>
                      </c:pt>
                      <c:pt idx="851">
                        <c:v>0</c:v>
                      </c:pt>
                      <c:pt idx="852">
                        <c:v>1.3000000000000007</c:v>
                      </c:pt>
                      <c:pt idx="853">
                        <c:v>1.1000000000000014</c:v>
                      </c:pt>
                      <c:pt idx="854">
                        <c:v>-0.39999999999999858</c:v>
                      </c:pt>
                      <c:pt idx="855">
                        <c:v>1.3000000000000007</c:v>
                      </c:pt>
                      <c:pt idx="856">
                        <c:v>0.5</c:v>
                      </c:pt>
                      <c:pt idx="857">
                        <c:v>0.29999999999999716</c:v>
                      </c:pt>
                      <c:pt idx="858">
                        <c:v>-0.69999999999999929</c:v>
                      </c:pt>
                      <c:pt idx="859">
                        <c:v>0.89999999999999858</c:v>
                      </c:pt>
                      <c:pt idx="860">
                        <c:v>2.5</c:v>
                      </c:pt>
                      <c:pt idx="861">
                        <c:v>-0.20000000000000284</c:v>
                      </c:pt>
                      <c:pt idx="862">
                        <c:v>1.6999999999999993</c:v>
                      </c:pt>
                      <c:pt idx="863">
                        <c:v>0.30000000000000071</c:v>
                      </c:pt>
                      <c:pt idx="864">
                        <c:v>0</c:v>
                      </c:pt>
                      <c:pt idx="865">
                        <c:v>1</c:v>
                      </c:pt>
                      <c:pt idx="866">
                        <c:v>0.5</c:v>
                      </c:pt>
                      <c:pt idx="867">
                        <c:v>-0.10000000000000142</c:v>
                      </c:pt>
                      <c:pt idx="868">
                        <c:v>-0.20000000000000284</c:v>
                      </c:pt>
                      <c:pt idx="869">
                        <c:v>0.59999999999999787</c:v>
                      </c:pt>
                      <c:pt idx="870">
                        <c:v>2.2000000000000028</c:v>
                      </c:pt>
                      <c:pt idx="871">
                        <c:v>-1.3000000000000043</c:v>
                      </c:pt>
                      <c:pt idx="872">
                        <c:v>-1.5</c:v>
                      </c:pt>
                      <c:pt idx="873">
                        <c:v>0.10000000000000142</c:v>
                      </c:pt>
                      <c:pt idx="874">
                        <c:v>0.70000000000000284</c:v>
                      </c:pt>
                      <c:pt idx="875">
                        <c:v>0</c:v>
                      </c:pt>
                      <c:pt idx="876">
                        <c:v>-1.6000000000000014</c:v>
                      </c:pt>
                      <c:pt idx="877">
                        <c:v>-0.70000000000000284</c:v>
                      </c:pt>
                      <c:pt idx="878">
                        <c:v>0.39999999999999858</c:v>
                      </c:pt>
                      <c:pt idx="879">
                        <c:v>0.20000000000000284</c:v>
                      </c:pt>
                      <c:pt idx="880">
                        <c:v>3.1000000000000014</c:v>
                      </c:pt>
                      <c:pt idx="881">
                        <c:v>-0.5</c:v>
                      </c:pt>
                      <c:pt idx="882">
                        <c:v>2.3999999999999986</c:v>
                      </c:pt>
                      <c:pt idx="883">
                        <c:v>1.1000000000000014</c:v>
                      </c:pt>
                      <c:pt idx="884">
                        <c:v>-0.39999999999999858</c:v>
                      </c:pt>
                      <c:pt idx="885">
                        <c:v>0.10000000000000142</c:v>
                      </c:pt>
                      <c:pt idx="886">
                        <c:v>0.80000000000000071</c:v>
                      </c:pt>
                      <c:pt idx="887">
                        <c:v>0.5</c:v>
                      </c:pt>
                      <c:pt idx="888">
                        <c:v>-0.5</c:v>
                      </c:pt>
                      <c:pt idx="889">
                        <c:v>2.3999999999999986</c:v>
                      </c:pt>
                      <c:pt idx="890">
                        <c:v>0.20000000000000284</c:v>
                      </c:pt>
                      <c:pt idx="891">
                        <c:v>1.2999999999999972</c:v>
                      </c:pt>
                      <c:pt idx="892">
                        <c:v>0.10000000000000142</c:v>
                      </c:pt>
                      <c:pt idx="893">
                        <c:v>-1.1999999999999957</c:v>
                      </c:pt>
                      <c:pt idx="894">
                        <c:v>1.1000000000000014</c:v>
                      </c:pt>
                      <c:pt idx="895">
                        <c:v>-1.1999999999999957</c:v>
                      </c:pt>
                      <c:pt idx="896">
                        <c:v>0.19999999999999574</c:v>
                      </c:pt>
                      <c:pt idx="897">
                        <c:v>-0.30000000000000426</c:v>
                      </c:pt>
                      <c:pt idx="898">
                        <c:v>0.59999999999999432</c:v>
                      </c:pt>
                      <c:pt idx="899">
                        <c:v>0.79999999999999716</c:v>
                      </c:pt>
                      <c:pt idx="900">
                        <c:v>1.1000000000000014</c:v>
                      </c:pt>
                      <c:pt idx="901">
                        <c:v>1.1000000000000014</c:v>
                      </c:pt>
                      <c:pt idx="902">
                        <c:v>-1.5</c:v>
                      </c:pt>
                      <c:pt idx="903">
                        <c:v>0.30000000000000426</c:v>
                      </c:pt>
                      <c:pt idx="904">
                        <c:v>0.5</c:v>
                      </c:pt>
                      <c:pt idx="905">
                        <c:v>0</c:v>
                      </c:pt>
                      <c:pt idx="906">
                        <c:v>0</c:v>
                      </c:pt>
                      <c:pt idx="907">
                        <c:v>1.0999999999999943</c:v>
                      </c:pt>
                      <c:pt idx="908">
                        <c:v>0.19999999999999574</c:v>
                      </c:pt>
                      <c:pt idx="909">
                        <c:v>1.6999999999999957</c:v>
                      </c:pt>
                      <c:pt idx="910">
                        <c:v>0.29999999999999716</c:v>
                      </c:pt>
                      <c:pt idx="911">
                        <c:v>1.7999999999999972</c:v>
                      </c:pt>
                      <c:pt idx="912">
                        <c:v>1.1999999999999957</c:v>
                      </c:pt>
                      <c:pt idx="913">
                        <c:v>-9.9999999999994316E-2</c:v>
                      </c:pt>
                      <c:pt idx="914">
                        <c:v>0.69999999999999574</c:v>
                      </c:pt>
                      <c:pt idx="915">
                        <c:v>-1.5</c:v>
                      </c:pt>
                      <c:pt idx="916">
                        <c:v>-1.6000000000000014</c:v>
                      </c:pt>
                      <c:pt idx="917">
                        <c:v>0.10000000000000142</c:v>
                      </c:pt>
                      <c:pt idx="918">
                        <c:v>0.19999999999999574</c:v>
                      </c:pt>
                      <c:pt idx="919">
                        <c:v>0.10000000000000142</c:v>
                      </c:pt>
                      <c:pt idx="920">
                        <c:v>-1.8000000000000043</c:v>
                      </c:pt>
                      <c:pt idx="921">
                        <c:v>0.40000000000000568</c:v>
                      </c:pt>
                      <c:pt idx="922">
                        <c:v>0.5</c:v>
                      </c:pt>
                      <c:pt idx="923">
                        <c:v>9.9999999999994316E-2</c:v>
                      </c:pt>
                      <c:pt idx="924">
                        <c:v>-0.79999999999999716</c:v>
                      </c:pt>
                      <c:pt idx="925">
                        <c:v>1.2000000000000028</c:v>
                      </c:pt>
                      <c:pt idx="926">
                        <c:v>0.20000000000000284</c:v>
                      </c:pt>
                      <c:pt idx="927">
                        <c:v>1.3000000000000007</c:v>
                      </c:pt>
                      <c:pt idx="928">
                        <c:v>0.80000000000000426</c:v>
                      </c:pt>
                      <c:pt idx="929">
                        <c:v>-2.3000000000000043</c:v>
                      </c:pt>
                      <c:pt idx="930">
                        <c:v>-1</c:v>
                      </c:pt>
                      <c:pt idx="931">
                        <c:v>-0.39999999999999858</c:v>
                      </c:pt>
                      <c:pt idx="932">
                        <c:v>1.2999999999999972</c:v>
                      </c:pt>
                      <c:pt idx="933">
                        <c:v>-1.3000000000000007</c:v>
                      </c:pt>
                      <c:pt idx="934">
                        <c:v>1.5</c:v>
                      </c:pt>
                      <c:pt idx="935">
                        <c:v>0</c:v>
                      </c:pt>
                      <c:pt idx="936">
                        <c:v>1.2000000000000028</c:v>
                      </c:pt>
                      <c:pt idx="937">
                        <c:v>0.10000000000000142</c:v>
                      </c:pt>
                      <c:pt idx="938">
                        <c:v>0.39999999999999858</c:v>
                      </c:pt>
                      <c:pt idx="939">
                        <c:v>0.20000000000000284</c:v>
                      </c:pt>
                      <c:pt idx="940">
                        <c:v>1</c:v>
                      </c:pt>
                      <c:pt idx="941">
                        <c:v>1.0999999999999979</c:v>
                      </c:pt>
                      <c:pt idx="942">
                        <c:v>1.3999999999999986</c:v>
                      </c:pt>
                      <c:pt idx="943">
                        <c:v>0</c:v>
                      </c:pt>
                      <c:pt idx="944">
                        <c:v>0.60000000000000142</c:v>
                      </c:pt>
                      <c:pt idx="945">
                        <c:v>-0.5</c:v>
                      </c:pt>
                      <c:pt idx="946">
                        <c:v>0.5</c:v>
                      </c:pt>
                      <c:pt idx="947">
                        <c:v>1.7000000000000028</c:v>
                      </c:pt>
                      <c:pt idx="948">
                        <c:v>-0.70000000000000284</c:v>
                      </c:pt>
                      <c:pt idx="949">
                        <c:v>0.19999999999999929</c:v>
                      </c:pt>
                      <c:pt idx="950">
                        <c:v>0</c:v>
                      </c:pt>
                      <c:pt idx="951">
                        <c:v>-0.5</c:v>
                      </c:pt>
                      <c:pt idx="952">
                        <c:v>0.89999999999999858</c:v>
                      </c:pt>
                      <c:pt idx="953">
                        <c:v>0.19999999999999929</c:v>
                      </c:pt>
                      <c:pt idx="954">
                        <c:v>0.30000000000000071</c:v>
                      </c:pt>
                      <c:pt idx="955">
                        <c:v>-0.29999999999999716</c:v>
                      </c:pt>
                      <c:pt idx="956">
                        <c:v>0.80000000000000071</c:v>
                      </c:pt>
                      <c:pt idx="957">
                        <c:v>0.69999999999999929</c:v>
                      </c:pt>
                      <c:pt idx="958">
                        <c:v>-0.40000000000000213</c:v>
                      </c:pt>
                      <c:pt idx="959">
                        <c:v>-0.80000000000000071</c:v>
                      </c:pt>
                      <c:pt idx="960">
                        <c:v>2</c:v>
                      </c:pt>
                      <c:pt idx="961">
                        <c:v>0.10000000000000142</c:v>
                      </c:pt>
                      <c:pt idx="962">
                        <c:v>0.69999999999999929</c:v>
                      </c:pt>
                      <c:pt idx="963">
                        <c:v>-0.29999999999999716</c:v>
                      </c:pt>
                      <c:pt idx="964">
                        <c:v>0.39999999999999858</c:v>
                      </c:pt>
                      <c:pt idx="965">
                        <c:v>0.10000000000000142</c:v>
                      </c:pt>
                      <c:pt idx="966">
                        <c:v>1.6999999999999993</c:v>
                      </c:pt>
                      <c:pt idx="967">
                        <c:v>2.1999999999999993</c:v>
                      </c:pt>
                      <c:pt idx="968">
                        <c:v>1.3999999999999986</c:v>
                      </c:pt>
                      <c:pt idx="969">
                        <c:v>0</c:v>
                      </c:pt>
                      <c:pt idx="970">
                        <c:v>-0.39999999999999858</c:v>
                      </c:pt>
                      <c:pt idx="971">
                        <c:v>-0.69999999999999929</c:v>
                      </c:pt>
                      <c:pt idx="972">
                        <c:v>-0.10000000000000142</c:v>
                      </c:pt>
                      <c:pt idx="973">
                        <c:v>1</c:v>
                      </c:pt>
                      <c:pt idx="974">
                        <c:v>1.6000000000000014</c:v>
                      </c:pt>
                      <c:pt idx="975">
                        <c:v>0</c:v>
                      </c:pt>
                      <c:pt idx="976">
                        <c:v>0.10000000000000142</c:v>
                      </c:pt>
                      <c:pt idx="977">
                        <c:v>1.1999999999999993</c:v>
                      </c:pt>
                      <c:pt idx="978">
                        <c:v>-0.69999999999999929</c:v>
                      </c:pt>
                      <c:pt idx="979">
                        <c:v>-1.1000000000000014</c:v>
                      </c:pt>
                      <c:pt idx="980">
                        <c:v>1.1000000000000014</c:v>
                      </c:pt>
                      <c:pt idx="981">
                        <c:v>0.80000000000000071</c:v>
                      </c:pt>
                      <c:pt idx="982">
                        <c:v>1.3999999999999986</c:v>
                      </c:pt>
                      <c:pt idx="983">
                        <c:v>-1.3999999999999986</c:v>
                      </c:pt>
                      <c:pt idx="984">
                        <c:v>-9.9999999999997868E-2</c:v>
                      </c:pt>
                      <c:pt idx="985">
                        <c:v>0.39999999999999858</c:v>
                      </c:pt>
                      <c:pt idx="986">
                        <c:v>0.70000000000000284</c:v>
                      </c:pt>
                      <c:pt idx="987">
                        <c:v>0.60000000000000142</c:v>
                      </c:pt>
                      <c:pt idx="988">
                        <c:v>0</c:v>
                      </c:pt>
                      <c:pt idx="989">
                        <c:v>-1.2000000000000028</c:v>
                      </c:pt>
                      <c:pt idx="990">
                        <c:v>0.5</c:v>
                      </c:pt>
                      <c:pt idx="991">
                        <c:v>0.10000000000000142</c:v>
                      </c:pt>
                      <c:pt idx="992">
                        <c:v>-0.69999999999999929</c:v>
                      </c:pt>
                      <c:pt idx="993">
                        <c:v>1.6000000000000014</c:v>
                      </c:pt>
                      <c:pt idx="994">
                        <c:v>0.39999999999999858</c:v>
                      </c:pt>
                      <c:pt idx="995">
                        <c:v>1.5</c:v>
                      </c:pt>
                      <c:pt idx="996">
                        <c:v>1.6999999999999993</c:v>
                      </c:pt>
                      <c:pt idx="997">
                        <c:v>0.20000000000000284</c:v>
                      </c:pt>
                      <c:pt idx="998">
                        <c:v>1.1999999999999993</c:v>
                      </c:pt>
                      <c:pt idx="999">
                        <c:v>-0.5</c:v>
                      </c:pt>
                      <c:pt idx="1000">
                        <c:v>0.59999999999999787</c:v>
                      </c:pt>
                      <c:pt idx="1001">
                        <c:v>-0.19999999999999929</c:v>
                      </c:pt>
                      <c:pt idx="1002">
                        <c:v>1.6000000000000014</c:v>
                      </c:pt>
                      <c:pt idx="1003">
                        <c:v>0.10000000000000142</c:v>
                      </c:pt>
                      <c:pt idx="1004">
                        <c:v>-0.60000000000000142</c:v>
                      </c:pt>
                      <c:pt idx="1005">
                        <c:v>0.10000000000000142</c:v>
                      </c:pt>
                      <c:pt idx="1006">
                        <c:v>1.5</c:v>
                      </c:pt>
                      <c:pt idx="1007">
                        <c:v>-1.1000000000000014</c:v>
                      </c:pt>
                      <c:pt idx="1008">
                        <c:v>0</c:v>
                      </c:pt>
                      <c:pt idx="1009">
                        <c:v>0.69999999999999929</c:v>
                      </c:pt>
                      <c:pt idx="1010">
                        <c:v>1.5</c:v>
                      </c:pt>
                      <c:pt idx="1011">
                        <c:v>1.2000000000000028</c:v>
                      </c:pt>
                      <c:pt idx="1012">
                        <c:v>0.89999999999999858</c:v>
                      </c:pt>
                      <c:pt idx="1013">
                        <c:v>-0.79999999999999893</c:v>
                      </c:pt>
                      <c:pt idx="1014">
                        <c:v>0.30000000000000071</c:v>
                      </c:pt>
                      <c:pt idx="1015">
                        <c:v>1.8000000000000007</c:v>
                      </c:pt>
                      <c:pt idx="1016">
                        <c:v>0.90000000000000213</c:v>
                      </c:pt>
                      <c:pt idx="1017">
                        <c:v>1</c:v>
                      </c:pt>
                      <c:pt idx="1018">
                        <c:v>1.3999999999999986</c:v>
                      </c:pt>
                      <c:pt idx="1019">
                        <c:v>-0.10000000000000142</c:v>
                      </c:pt>
                      <c:pt idx="1020">
                        <c:v>-0.30000000000000071</c:v>
                      </c:pt>
                      <c:pt idx="1021">
                        <c:v>-0.5</c:v>
                      </c:pt>
                      <c:pt idx="1022">
                        <c:v>1</c:v>
                      </c:pt>
                      <c:pt idx="1023">
                        <c:v>0.90000000000000213</c:v>
                      </c:pt>
                      <c:pt idx="1024">
                        <c:v>0.5</c:v>
                      </c:pt>
                      <c:pt idx="1025">
                        <c:v>0.5</c:v>
                      </c:pt>
                      <c:pt idx="1026">
                        <c:v>1.5</c:v>
                      </c:pt>
                      <c:pt idx="1027">
                        <c:v>1.8000000000000007</c:v>
                      </c:pt>
                      <c:pt idx="1028">
                        <c:v>-0.40000000000000213</c:v>
                      </c:pt>
                      <c:pt idx="1029">
                        <c:v>0.39999999999999858</c:v>
                      </c:pt>
                      <c:pt idx="1030">
                        <c:v>-1.6000000000000014</c:v>
                      </c:pt>
                      <c:pt idx="1031">
                        <c:v>1</c:v>
                      </c:pt>
                      <c:pt idx="1032">
                        <c:v>0.69999999999999929</c:v>
                      </c:pt>
                      <c:pt idx="1033">
                        <c:v>-0.30000000000000071</c:v>
                      </c:pt>
                      <c:pt idx="1034">
                        <c:v>1.1000000000000014</c:v>
                      </c:pt>
                      <c:pt idx="1035">
                        <c:v>0.59999999999999787</c:v>
                      </c:pt>
                      <c:pt idx="1036">
                        <c:v>0.10000000000000142</c:v>
                      </c:pt>
                      <c:pt idx="1037">
                        <c:v>1.6999999999999993</c:v>
                      </c:pt>
                      <c:pt idx="1038">
                        <c:v>0.59999999999999787</c:v>
                      </c:pt>
                      <c:pt idx="1039">
                        <c:v>-0.5</c:v>
                      </c:pt>
                      <c:pt idx="1040">
                        <c:v>1.2000000000000028</c:v>
                      </c:pt>
                      <c:pt idx="1041">
                        <c:v>0.59999999999999787</c:v>
                      </c:pt>
                      <c:pt idx="1042">
                        <c:v>9.9999999999997868E-2</c:v>
                      </c:pt>
                      <c:pt idx="1043">
                        <c:v>1</c:v>
                      </c:pt>
                      <c:pt idx="1044">
                        <c:v>1.4000000000000021</c:v>
                      </c:pt>
                      <c:pt idx="1045">
                        <c:v>-0.70000000000000284</c:v>
                      </c:pt>
                      <c:pt idx="1046">
                        <c:v>1.1999999999999993</c:v>
                      </c:pt>
                      <c:pt idx="1047">
                        <c:v>0.89999999999999858</c:v>
                      </c:pt>
                      <c:pt idx="1048">
                        <c:v>1.0999999999999979</c:v>
                      </c:pt>
                      <c:pt idx="1049">
                        <c:v>0.89999999999999858</c:v>
                      </c:pt>
                      <c:pt idx="1050">
                        <c:v>1.6999999999999993</c:v>
                      </c:pt>
                      <c:pt idx="1051">
                        <c:v>0.5</c:v>
                      </c:pt>
                      <c:pt idx="1052">
                        <c:v>-0.10000000000000142</c:v>
                      </c:pt>
                      <c:pt idx="1053">
                        <c:v>-0.69999999999999929</c:v>
                      </c:pt>
                      <c:pt idx="1054">
                        <c:v>0.40000000000000213</c:v>
                      </c:pt>
                      <c:pt idx="1055">
                        <c:v>0.19999999999999929</c:v>
                      </c:pt>
                      <c:pt idx="1056">
                        <c:v>1</c:v>
                      </c:pt>
                      <c:pt idx="1057">
                        <c:v>-1.3999999999999986</c:v>
                      </c:pt>
                      <c:pt idx="1058">
                        <c:v>1.1000000000000014</c:v>
                      </c:pt>
                      <c:pt idx="1059">
                        <c:v>0.20000000000000284</c:v>
                      </c:pt>
                      <c:pt idx="1060">
                        <c:v>-0.39999999999999858</c:v>
                      </c:pt>
                      <c:pt idx="1061">
                        <c:v>-0.39999999999999858</c:v>
                      </c:pt>
                      <c:pt idx="1062">
                        <c:v>1.1999999999999993</c:v>
                      </c:pt>
                      <c:pt idx="1063">
                        <c:v>1</c:v>
                      </c:pt>
                      <c:pt idx="1064">
                        <c:v>0.60000000000000142</c:v>
                      </c:pt>
                      <c:pt idx="1065">
                        <c:v>0.40000000000000213</c:v>
                      </c:pt>
                      <c:pt idx="1066">
                        <c:v>1.7000000000000028</c:v>
                      </c:pt>
                      <c:pt idx="1067">
                        <c:v>1</c:v>
                      </c:pt>
                      <c:pt idx="1068">
                        <c:v>-0.20000000000000284</c:v>
                      </c:pt>
                      <c:pt idx="1069">
                        <c:v>-0.60000000000000142</c:v>
                      </c:pt>
                      <c:pt idx="1070">
                        <c:v>0.80000000000000071</c:v>
                      </c:pt>
                      <c:pt idx="1071">
                        <c:v>1.4000000000000021</c:v>
                      </c:pt>
                      <c:pt idx="1072">
                        <c:v>-0.30000000000000071</c:v>
                      </c:pt>
                      <c:pt idx="1073">
                        <c:v>-0.19999999999999929</c:v>
                      </c:pt>
                      <c:pt idx="1074">
                        <c:v>-0.60000000000000142</c:v>
                      </c:pt>
                      <c:pt idx="1075">
                        <c:v>0.89999999999999858</c:v>
                      </c:pt>
                      <c:pt idx="1076">
                        <c:v>-0.90000000000000213</c:v>
                      </c:pt>
                      <c:pt idx="1077">
                        <c:v>1.1000000000000014</c:v>
                      </c:pt>
                      <c:pt idx="1078">
                        <c:v>1</c:v>
                      </c:pt>
                      <c:pt idx="1079">
                        <c:v>1.8000000000000007</c:v>
                      </c:pt>
                      <c:pt idx="1080">
                        <c:v>-0.10000000000000142</c:v>
                      </c:pt>
                      <c:pt idx="1081">
                        <c:v>0</c:v>
                      </c:pt>
                      <c:pt idx="1082">
                        <c:v>0</c:v>
                      </c:pt>
                      <c:pt idx="1083">
                        <c:v>0.5</c:v>
                      </c:pt>
                      <c:pt idx="1084">
                        <c:v>0.79999999999999716</c:v>
                      </c:pt>
                      <c:pt idx="1085">
                        <c:v>-1.0999999999999996</c:v>
                      </c:pt>
                      <c:pt idx="1086">
                        <c:v>0.5</c:v>
                      </c:pt>
                      <c:pt idx="1087">
                        <c:v>9.9999999999997868E-2</c:v>
                      </c:pt>
                      <c:pt idx="1088">
                        <c:v>0.70000000000000107</c:v>
                      </c:pt>
                      <c:pt idx="1089">
                        <c:v>1.7999999999999989</c:v>
                      </c:pt>
                      <c:pt idx="1090">
                        <c:v>0.80000000000000071</c:v>
                      </c:pt>
                      <c:pt idx="1091">
                        <c:v>1.5999999999999996</c:v>
                      </c:pt>
                      <c:pt idx="1092">
                        <c:v>0.29999999999999893</c:v>
                      </c:pt>
                      <c:pt idx="1093">
                        <c:v>-0.30000000000000071</c:v>
                      </c:pt>
                      <c:pt idx="1094">
                        <c:v>-2.6000000000000014</c:v>
                      </c:pt>
                      <c:pt idx="1095">
                        <c:v>-9.9999999999999645E-2</c:v>
                      </c:pt>
                      <c:pt idx="1096">
                        <c:v>0.5</c:v>
                      </c:pt>
                      <c:pt idx="1097">
                        <c:v>0.79999999999999893</c:v>
                      </c:pt>
                      <c:pt idx="1098">
                        <c:v>0.5</c:v>
                      </c:pt>
                      <c:pt idx="1099">
                        <c:v>0.89999999999999858</c:v>
                      </c:pt>
                      <c:pt idx="1100">
                        <c:v>-1.4000000000000004</c:v>
                      </c:pt>
                      <c:pt idx="1101">
                        <c:v>1.5000000000000018</c:v>
                      </c:pt>
                      <c:pt idx="1102">
                        <c:v>1.0999999999999996</c:v>
                      </c:pt>
                      <c:pt idx="1103">
                        <c:v>0.59999999999999964</c:v>
                      </c:pt>
                      <c:pt idx="1104">
                        <c:v>0.10000000000000142</c:v>
                      </c:pt>
                      <c:pt idx="1105">
                        <c:v>0.30000000000000071</c:v>
                      </c:pt>
                      <c:pt idx="1106">
                        <c:v>1.2999999999999989</c:v>
                      </c:pt>
                      <c:pt idx="1107">
                        <c:v>0</c:v>
                      </c:pt>
                      <c:pt idx="1108">
                        <c:v>-0.59999999999999964</c:v>
                      </c:pt>
                      <c:pt idx="1109">
                        <c:v>1.4000000000000004</c:v>
                      </c:pt>
                      <c:pt idx="1110">
                        <c:v>0.59999999999999964</c:v>
                      </c:pt>
                      <c:pt idx="1111">
                        <c:v>0.79999999999999893</c:v>
                      </c:pt>
                      <c:pt idx="1112">
                        <c:v>0.40000000000000036</c:v>
                      </c:pt>
                      <c:pt idx="1113">
                        <c:v>0.5</c:v>
                      </c:pt>
                      <c:pt idx="1114">
                        <c:v>0.40000000000000036</c:v>
                      </c:pt>
                      <c:pt idx="1115">
                        <c:v>-0.30000000000000071</c:v>
                      </c:pt>
                      <c:pt idx="1116">
                        <c:v>1</c:v>
                      </c:pt>
                      <c:pt idx="1117">
                        <c:v>-0.20000000000000107</c:v>
                      </c:pt>
                      <c:pt idx="1118">
                        <c:v>1.2999999999999989</c:v>
                      </c:pt>
                      <c:pt idx="1119">
                        <c:v>-1</c:v>
                      </c:pt>
                      <c:pt idx="1120">
                        <c:v>0.60000000000000142</c:v>
                      </c:pt>
                      <c:pt idx="1121">
                        <c:v>-0.99999999999999822</c:v>
                      </c:pt>
                      <c:pt idx="1122">
                        <c:v>0.79999999999999893</c:v>
                      </c:pt>
                      <c:pt idx="1123">
                        <c:v>1.0999999999999996</c:v>
                      </c:pt>
                      <c:pt idx="1124">
                        <c:v>0.40000000000000213</c:v>
                      </c:pt>
                      <c:pt idx="1125">
                        <c:v>1.2000000000000011</c:v>
                      </c:pt>
                      <c:pt idx="1126">
                        <c:v>0.79999999999999893</c:v>
                      </c:pt>
                      <c:pt idx="1127">
                        <c:v>1.7999999999999989</c:v>
                      </c:pt>
                      <c:pt idx="1128">
                        <c:v>-0.39999999999999858</c:v>
                      </c:pt>
                      <c:pt idx="1129">
                        <c:v>-0.90000000000000036</c:v>
                      </c:pt>
                      <c:pt idx="1130">
                        <c:v>-1.4000000000000004</c:v>
                      </c:pt>
                      <c:pt idx="1131">
                        <c:v>-0.40000000000000036</c:v>
                      </c:pt>
                      <c:pt idx="1132">
                        <c:v>-1.4000000000000004</c:v>
                      </c:pt>
                      <c:pt idx="1133">
                        <c:v>1.5999999999999996</c:v>
                      </c:pt>
                      <c:pt idx="1134">
                        <c:v>-0.5</c:v>
                      </c:pt>
                      <c:pt idx="1135">
                        <c:v>1</c:v>
                      </c:pt>
                      <c:pt idx="1136">
                        <c:v>-1.5999999999999996</c:v>
                      </c:pt>
                      <c:pt idx="1137">
                        <c:v>0.30000000000000071</c:v>
                      </c:pt>
                      <c:pt idx="1138">
                        <c:v>0.39999999999999858</c:v>
                      </c:pt>
                      <c:pt idx="1139">
                        <c:v>-0.70000000000000107</c:v>
                      </c:pt>
                      <c:pt idx="1140">
                        <c:v>1</c:v>
                      </c:pt>
                      <c:pt idx="1141">
                        <c:v>0.30000000000000071</c:v>
                      </c:pt>
                      <c:pt idx="1142">
                        <c:v>9.9999999999999645E-2</c:v>
                      </c:pt>
                      <c:pt idx="1143">
                        <c:v>-0.80000000000000071</c:v>
                      </c:pt>
                      <c:pt idx="1144">
                        <c:v>1.5</c:v>
                      </c:pt>
                      <c:pt idx="1145">
                        <c:v>1.0999999999999996</c:v>
                      </c:pt>
                      <c:pt idx="1146">
                        <c:v>0.90000000000000036</c:v>
                      </c:pt>
                      <c:pt idx="1147">
                        <c:v>0.20000000000000107</c:v>
                      </c:pt>
                      <c:pt idx="1148">
                        <c:v>-0.59999999999999964</c:v>
                      </c:pt>
                      <c:pt idx="1149">
                        <c:v>2</c:v>
                      </c:pt>
                      <c:pt idx="1150">
                        <c:v>1.1999999999999993</c:v>
                      </c:pt>
                      <c:pt idx="1151">
                        <c:v>0.40000000000000036</c:v>
                      </c:pt>
                      <c:pt idx="1152">
                        <c:v>0</c:v>
                      </c:pt>
                      <c:pt idx="1153">
                        <c:v>9.9999999999999645E-2</c:v>
                      </c:pt>
                      <c:pt idx="1154">
                        <c:v>-1.4000000000000004</c:v>
                      </c:pt>
                      <c:pt idx="1155">
                        <c:v>1.8000000000000007</c:v>
                      </c:pt>
                      <c:pt idx="1156">
                        <c:v>2.1000000000000014</c:v>
                      </c:pt>
                      <c:pt idx="1157">
                        <c:v>0.19999999999999929</c:v>
                      </c:pt>
                      <c:pt idx="1158">
                        <c:v>0.20000000000000107</c:v>
                      </c:pt>
                      <c:pt idx="1159">
                        <c:v>1.3000000000000007</c:v>
                      </c:pt>
                      <c:pt idx="1160">
                        <c:v>0.5</c:v>
                      </c:pt>
                      <c:pt idx="1161">
                        <c:v>-0.5</c:v>
                      </c:pt>
                      <c:pt idx="1162">
                        <c:v>0.80000000000000071</c:v>
                      </c:pt>
                      <c:pt idx="1163">
                        <c:v>-0.59999999999999964</c:v>
                      </c:pt>
                      <c:pt idx="1164">
                        <c:v>-0.80000000000000071</c:v>
                      </c:pt>
                      <c:pt idx="1165">
                        <c:v>0.20000000000000107</c:v>
                      </c:pt>
                      <c:pt idx="1166">
                        <c:v>0.5</c:v>
                      </c:pt>
                      <c:pt idx="1167">
                        <c:v>1.2999999999999989</c:v>
                      </c:pt>
                      <c:pt idx="1168">
                        <c:v>-0.70000000000000107</c:v>
                      </c:pt>
                      <c:pt idx="1169">
                        <c:v>-0.5</c:v>
                      </c:pt>
                      <c:pt idx="1170">
                        <c:v>0.80000000000000071</c:v>
                      </c:pt>
                      <c:pt idx="1171">
                        <c:v>0.59999999999999964</c:v>
                      </c:pt>
                      <c:pt idx="1172">
                        <c:v>0.80000000000000071</c:v>
                      </c:pt>
                      <c:pt idx="1173">
                        <c:v>2</c:v>
                      </c:pt>
                      <c:pt idx="1174">
                        <c:v>-1.2999999999999989</c:v>
                      </c:pt>
                      <c:pt idx="1175">
                        <c:v>0.59999999999999964</c:v>
                      </c:pt>
                      <c:pt idx="1176">
                        <c:v>1.4000000000000004</c:v>
                      </c:pt>
                      <c:pt idx="1177">
                        <c:v>0</c:v>
                      </c:pt>
                      <c:pt idx="1178">
                        <c:v>0.29999999999999893</c:v>
                      </c:pt>
                      <c:pt idx="1179">
                        <c:v>2</c:v>
                      </c:pt>
                      <c:pt idx="1180">
                        <c:v>-1.2999999999999989</c:v>
                      </c:pt>
                      <c:pt idx="1181">
                        <c:v>1.5999999999999996</c:v>
                      </c:pt>
                      <c:pt idx="1182">
                        <c:v>1.9000000000000004</c:v>
                      </c:pt>
                      <c:pt idx="1183">
                        <c:v>0.90000000000000036</c:v>
                      </c:pt>
                      <c:pt idx="1184">
                        <c:v>1</c:v>
                      </c:pt>
                      <c:pt idx="1185">
                        <c:v>0.59999999999999964</c:v>
                      </c:pt>
                      <c:pt idx="1186">
                        <c:v>0.19999999999999929</c:v>
                      </c:pt>
                      <c:pt idx="1187">
                        <c:v>-1.9000000000000004</c:v>
                      </c:pt>
                      <c:pt idx="1188">
                        <c:v>-1.2000000000000011</c:v>
                      </c:pt>
                      <c:pt idx="1189">
                        <c:v>0.70000000000000107</c:v>
                      </c:pt>
                      <c:pt idx="1190">
                        <c:v>0.20000000000000107</c:v>
                      </c:pt>
                      <c:pt idx="1191">
                        <c:v>1.4000000000000004</c:v>
                      </c:pt>
                      <c:pt idx="1192">
                        <c:v>2.0999999999999996</c:v>
                      </c:pt>
                      <c:pt idx="1193">
                        <c:v>2</c:v>
                      </c:pt>
                      <c:pt idx="1194">
                        <c:v>1.1999999999999993</c:v>
                      </c:pt>
                      <c:pt idx="1195">
                        <c:v>2.4000000000000004</c:v>
                      </c:pt>
                      <c:pt idx="1196">
                        <c:v>0.39999999999999858</c:v>
                      </c:pt>
                      <c:pt idx="1197">
                        <c:v>0.40000000000000036</c:v>
                      </c:pt>
                      <c:pt idx="1198">
                        <c:v>0.40000000000000036</c:v>
                      </c:pt>
                      <c:pt idx="1199">
                        <c:v>-0.30000000000000071</c:v>
                      </c:pt>
                      <c:pt idx="1200">
                        <c:v>0.79999999999999893</c:v>
                      </c:pt>
                      <c:pt idx="1201">
                        <c:v>0.5</c:v>
                      </c:pt>
                      <c:pt idx="1202">
                        <c:v>1.0999999999999996</c:v>
                      </c:pt>
                      <c:pt idx="1203">
                        <c:v>0</c:v>
                      </c:pt>
                      <c:pt idx="1204">
                        <c:v>0.89999999999999858</c:v>
                      </c:pt>
                      <c:pt idx="1205">
                        <c:v>1.5</c:v>
                      </c:pt>
                      <c:pt idx="1206">
                        <c:v>0.79999999999999893</c:v>
                      </c:pt>
                      <c:pt idx="1207">
                        <c:v>1.2999999999999989</c:v>
                      </c:pt>
                      <c:pt idx="1208">
                        <c:v>-9.9999999999999645E-2</c:v>
                      </c:pt>
                      <c:pt idx="1209">
                        <c:v>0.29999999999999893</c:v>
                      </c:pt>
                      <c:pt idx="1210">
                        <c:v>0.19999999999999929</c:v>
                      </c:pt>
                      <c:pt idx="1211">
                        <c:v>0</c:v>
                      </c:pt>
                      <c:pt idx="1212">
                        <c:v>-0.60000000000000142</c:v>
                      </c:pt>
                      <c:pt idx="1213">
                        <c:v>1.1999999999999993</c:v>
                      </c:pt>
                      <c:pt idx="1214">
                        <c:v>0.5</c:v>
                      </c:pt>
                      <c:pt idx="1215">
                        <c:v>1</c:v>
                      </c:pt>
                      <c:pt idx="1216">
                        <c:v>1.6000000000000014</c:v>
                      </c:pt>
                      <c:pt idx="1217">
                        <c:v>9.9999999999999645E-2</c:v>
                      </c:pt>
                      <c:pt idx="1218">
                        <c:v>1.7000000000000011</c:v>
                      </c:pt>
                      <c:pt idx="1219">
                        <c:v>9.9999999999999645E-2</c:v>
                      </c:pt>
                      <c:pt idx="1220">
                        <c:v>-0.60000000000000142</c:v>
                      </c:pt>
                      <c:pt idx="1221">
                        <c:v>-0.79999999999999893</c:v>
                      </c:pt>
                      <c:pt idx="1222">
                        <c:v>1.4000000000000004</c:v>
                      </c:pt>
                      <c:pt idx="1223">
                        <c:v>0.39999999999999858</c:v>
                      </c:pt>
                      <c:pt idx="1224">
                        <c:v>-1.7000000000000011</c:v>
                      </c:pt>
                      <c:pt idx="1225">
                        <c:v>-0.19999999999999929</c:v>
                      </c:pt>
                      <c:pt idx="1226">
                        <c:v>1</c:v>
                      </c:pt>
                      <c:pt idx="1227">
                        <c:v>-1.1999999999999993</c:v>
                      </c:pt>
                      <c:pt idx="1228">
                        <c:v>0</c:v>
                      </c:pt>
                      <c:pt idx="1229">
                        <c:v>0</c:v>
                      </c:pt>
                      <c:pt idx="1230">
                        <c:v>0.80000000000000071</c:v>
                      </c:pt>
                      <c:pt idx="1231">
                        <c:v>-0.10000000000000142</c:v>
                      </c:pt>
                      <c:pt idx="1232">
                        <c:v>0.70000000000000107</c:v>
                      </c:pt>
                      <c:pt idx="1233">
                        <c:v>0.19999999999999929</c:v>
                      </c:pt>
                      <c:pt idx="1234">
                        <c:v>1</c:v>
                      </c:pt>
                      <c:pt idx="1235">
                        <c:v>0.59999999999999964</c:v>
                      </c:pt>
                      <c:pt idx="1236">
                        <c:v>1</c:v>
                      </c:pt>
                      <c:pt idx="1237">
                        <c:v>0.80000000000000071</c:v>
                      </c:pt>
                      <c:pt idx="1238">
                        <c:v>0.19999999999999929</c:v>
                      </c:pt>
                      <c:pt idx="1239">
                        <c:v>1.5999999999999996</c:v>
                      </c:pt>
                      <c:pt idx="1240">
                        <c:v>0.29999999999999893</c:v>
                      </c:pt>
                      <c:pt idx="1241">
                        <c:v>-0.19999999999999929</c:v>
                      </c:pt>
                      <c:pt idx="1242">
                        <c:v>-1.3999999999999986</c:v>
                      </c:pt>
                      <c:pt idx="1243">
                        <c:v>0.30000000000000071</c:v>
                      </c:pt>
                      <c:pt idx="1244">
                        <c:v>1.2999999999999989</c:v>
                      </c:pt>
                      <c:pt idx="1245">
                        <c:v>0.19999999999999929</c:v>
                      </c:pt>
                      <c:pt idx="1246">
                        <c:v>-0.79999999999999893</c:v>
                      </c:pt>
                      <c:pt idx="1247">
                        <c:v>1.8000000000000007</c:v>
                      </c:pt>
                      <c:pt idx="1248">
                        <c:v>1.2999999999999989</c:v>
                      </c:pt>
                      <c:pt idx="1249">
                        <c:v>9.9999999999999645E-2</c:v>
                      </c:pt>
                      <c:pt idx="1250">
                        <c:v>0</c:v>
                      </c:pt>
                      <c:pt idx="1251">
                        <c:v>1.4000000000000004</c:v>
                      </c:pt>
                      <c:pt idx="1252">
                        <c:v>-0.5</c:v>
                      </c:pt>
                      <c:pt idx="1253">
                        <c:v>-9.9999999999999645E-2</c:v>
                      </c:pt>
                      <c:pt idx="1254">
                        <c:v>0.89999999999999858</c:v>
                      </c:pt>
                      <c:pt idx="1255">
                        <c:v>-0.29999999999999893</c:v>
                      </c:pt>
                      <c:pt idx="1256">
                        <c:v>0.40000000000000036</c:v>
                      </c:pt>
                      <c:pt idx="1257">
                        <c:v>-0.59999999999999964</c:v>
                      </c:pt>
                      <c:pt idx="1258">
                        <c:v>-0.39999999999999858</c:v>
                      </c:pt>
                      <c:pt idx="1259">
                        <c:v>0.80000000000000071</c:v>
                      </c:pt>
                      <c:pt idx="1260">
                        <c:v>9.9999999999999645E-2</c:v>
                      </c:pt>
                      <c:pt idx="1261">
                        <c:v>0.19999999999999929</c:v>
                      </c:pt>
                      <c:pt idx="1262">
                        <c:v>1</c:v>
                      </c:pt>
                      <c:pt idx="1263">
                        <c:v>-0.30000000000000071</c:v>
                      </c:pt>
                      <c:pt idx="1264">
                        <c:v>1.0000000000000018</c:v>
                      </c:pt>
                      <c:pt idx="1265">
                        <c:v>0.19999999999999929</c:v>
                      </c:pt>
                      <c:pt idx="1266">
                        <c:v>-0.59999999999999964</c:v>
                      </c:pt>
                      <c:pt idx="1267">
                        <c:v>-0.39999999999999858</c:v>
                      </c:pt>
                      <c:pt idx="1268">
                        <c:v>1</c:v>
                      </c:pt>
                      <c:pt idx="1269">
                        <c:v>0.80000000000000071</c:v>
                      </c:pt>
                      <c:pt idx="1270">
                        <c:v>-0.5</c:v>
                      </c:pt>
                      <c:pt idx="1271">
                        <c:v>1</c:v>
                      </c:pt>
                      <c:pt idx="1272">
                        <c:v>-0.79999999999999893</c:v>
                      </c:pt>
                      <c:pt idx="1273">
                        <c:v>-1.9000000000000004</c:v>
                      </c:pt>
                      <c:pt idx="1274">
                        <c:v>0.20000000000000107</c:v>
                      </c:pt>
                      <c:pt idx="1275">
                        <c:v>1.3000000000000007</c:v>
                      </c:pt>
                      <c:pt idx="1276">
                        <c:v>0.39999999999999858</c:v>
                      </c:pt>
                      <c:pt idx="1277">
                        <c:v>-0.90000000000000036</c:v>
                      </c:pt>
                      <c:pt idx="1278">
                        <c:v>0.5</c:v>
                      </c:pt>
                      <c:pt idx="1279">
                        <c:v>-0.70000000000000107</c:v>
                      </c:pt>
                      <c:pt idx="1280">
                        <c:v>-1.5999999999999996</c:v>
                      </c:pt>
                      <c:pt idx="1281">
                        <c:v>0.89999999999999858</c:v>
                      </c:pt>
                      <c:pt idx="1282">
                        <c:v>1.8000000000000007</c:v>
                      </c:pt>
                      <c:pt idx="1283">
                        <c:v>0.80000000000000071</c:v>
                      </c:pt>
                      <c:pt idx="1284">
                        <c:v>9.9999999999999645E-2</c:v>
                      </c:pt>
                      <c:pt idx="1285">
                        <c:v>0.79999999999999893</c:v>
                      </c:pt>
                      <c:pt idx="1286">
                        <c:v>-0.10000000000000142</c:v>
                      </c:pt>
                      <c:pt idx="1287">
                        <c:v>0.40000000000000036</c:v>
                      </c:pt>
                      <c:pt idx="1288">
                        <c:v>1.5999999999999996</c:v>
                      </c:pt>
                      <c:pt idx="1289">
                        <c:v>0.5</c:v>
                      </c:pt>
                      <c:pt idx="1290">
                        <c:v>-1.1999999999999993</c:v>
                      </c:pt>
                      <c:pt idx="1291">
                        <c:v>0.30000000000000071</c:v>
                      </c:pt>
                      <c:pt idx="1292">
                        <c:v>-0.69999999999999929</c:v>
                      </c:pt>
                      <c:pt idx="1293">
                        <c:v>-0.40000000000000036</c:v>
                      </c:pt>
                      <c:pt idx="1294">
                        <c:v>-9.9999999999999645E-2</c:v>
                      </c:pt>
                      <c:pt idx="1295">
                        <c:v>1.2000000000000011</c:v>
                      </c:pt>
                      <c:pt idx="1296">
                        <c:v>1.1999999999999993</c:v>
                      </c:pt>
                      <c:pt idx="1297">
                        <c:v>0.5</c:v>
                      </c:pt>
                      <c:pt idx="1298">
                        <c:v>0.90000000000000036</c:v>
                      </c:pt>
                      <c:pt idx="1299">
                        <c:v>0.30000000000000071</c:v>
                      </c:pt>
                      <c:pt idx="1300">
                        <c:v>-0.30000000000000071</c:v>
                      </c:pt>
                      <c:pt idx="1301">
                        <c:v>0.40000000000000036</c:v>
                      </c:pt>
                      <c:pt idx="1302">
                        <c:v>-0.69999999999999929</c:v>
                      </c:pt>
                      <c:pt idx="1303">
                        <c:v>1.5</c:v>
                      </c:pt>
                      <c:pt idx="1304">
                        <c:v>-0.20000000000000107</c:v>
                      </c:pt>
                      <c:pt idx="1305">
                        <c:v>1.4000000000000004</c:v>
                      </c:pt>
                      <c:pt idx="1306">
                        <c:v>2.0999999999999996</c:v>
                      </c:pt>
                      <c:pt idx="1307">
                        <c:v>0.40000000000000036</c:v>
                      </c:pt>
                      <c:pt idx="1308">
                        <c:v>2.4000000000000004</c:v>
                      </c:pt>
                      <c:pt idx="1309">
                        <c:v>1</c:v>
                      </c:pt>
                      <c:pt idx="1310">
                        <c:v>9.9999999999999645E-2</c:v>
                      </c:pt>
                      <c:pt idx="1311">
                        <c:v>1.8999999999999986</c:v>
                      </c:pt>
                      <c:pt idx="1312">
                        <c:v>1.0000000000000018</c:v>
                      </c:pt>
                      <c:pt idx="1313">
                        <c:v>-1.4000000000000021</c:v>
                      </c:pt>
                      <c:pt idx="1314">
                        <c:v>-1</c:v>
                      </c:pt>
                      <c:pt idx="1315">
                        <c:v>0.19999999999999929</c:v>
                      </c:pt>
                      <c:pt idx="1316">
                        <c:v>-0.60000000000000142</c:v>
                      </c:pt>
                      <c:pt idx="1317">
                        <c:v>2.0999999999999996</c:v>
                      </c:pt>
                      <c:pt idx="1318">
                        <c:v>0.40000000000000213</c:v>
                      </c:pt>
                      <c:pt idx="1319">
                        <c:v>1.3999999999999986</c:v>
                      </c:pt>
                      <c:pt idx="1320">
                        <c:v>1.3999999999999986</c:v>
                      </c:pt>
                      <c:pt idx="1321">
                        <c:v>1.2999999999999972</c:v>
                      </c:pt>
                      <c:pt idx="1322">
                        <c:v>1.1000000000000014</c:v>
                      </c:pt>
                      <c:pt idx="1323">
                        <c:v>0.5</c:v>
                      </c:pt>
                      <c:pt idx="1324">
                        <c:v>0.39999999999999858</c:v>
                      </c:pt>
                      <c:pt idx="1325">
                        <c:v>2.2999999999999972</c:v>
                      </c:pt>
                      <c:pt idx="1326">
                        <c:v>0.60000000000000142</c:v>
                      </c:pt>
                      <c:pt idx="1327">
                        <c:v>-0.59999999999999787</c:v>
                      </c:pt>
                      <c:pt idx="1328">
                        <c:v>0.20000000000000284</c:v>
                      </c:pt>
                      <c:pt idx="1329">
                        <c:v>0.69999999999999929</c:v>
                      </c:pt>
                      <c:pt idx="1330">
                        <c:v>-0.69999999999999929</c:v>
                      </c:pt>
                      <c:pt idx="1331">
                        <c:v>-0.59999999999999787</c:v>
                      </c:pt>
                      <c:pt idx="1332">
                        <c:v>9.9999999999997868E-2</c:v>
                      </c:pt>
                      <c:pt idx="1333">
                        <c:v>-0.10000000000000142</c:v>
                      </c:pt>
                      <c:pt idx="1334">
                        <c:v>1.3000000000000007</c:v>
                      </c:pt>
                      <c:pt idx="1335">
                        <c:v>0.80000000000000071</c:v>
                      </c:pt>
                      <c:pt idx="1336">
                        <c:v>0.59999999999999787</c:v>
                      </c:pt>
                      <c:pt idx="1337">
                        <c:v>2</c:v>
                      </c:pt>
                      <c:pt idx="1338">
                        <c:v>2.3999999999999986</c:v>
                      </c:pt>
                      <c:pt idx="1339">
                        <c:v>0.70000000000000284</c:v>
                      </c:pt>
                      <c:pt idx="1340">
                        <c:v>-0.30000000000000071</c:v>
                      </c:pt>
                      <c:pt idx="1341">
                        <c:v>0.80000000000000071</c:v>
                      </c:pt>
                      <c:pt idx="1342">
                        <c:v>1.0999999999999979</c:v>
                      </c:pt>
                      <c:pt idx="1343">
                        <c:v>1.1999999999999993</c:v>
                      </c:pt>
                      <c:pt idx="1344">
                        <c:v>-0.70000000000000284</c:v>
                      </c:pt>
                      <c:pt idx="1345">
                        <c:v>1.5999999999999979</c:v>
                      </c:pt>
                      <c:pt idx="1346">
                        <c:v>-0.5</c:v>
                      </c:pt>
                      <c:pt idx="1347">
                        <c:v>-0.40000000000000213</c:v>
                      </c:pt>
                      <c:pt idx="1348">
                        <c:v>0.59999999999999787</c:v>
                      </c:pt>
                      <c:pt idx="1349">
                        <c:v>0.60000000000000142</c:v>
                      </c:pt>
                      <c:pt idx="1350">
                        <c:v>0.69999999999999929</c:v>
                      </c:pt>
                      <c:pt idx="1351">
                        <c:v>-0.19999999999999929</c:v>
                      </c:pt>
                      <c:pt idx="1352">
                        <c:v>1.1999999999999993</c:v>
                      </c:pt>
                      <c:pt idx="1353">
                        <c:v>0.30000000000000071</c:v>
                      </c:pt>
                      <c:pt idx="1354">
                        <c:v>0.5</c:v>
                      </c:pt>
                      <c:pt idx="1355">
                        <c:v>0.89999999999999858</c:v>
                      </c:pt>
                      <c:pt idx="1356">
                        <c:v>-0.19999999999999929</c:v>
                      </c:pt>
                      <c:pt idx="1357">
                        <c:v>-0.30000000000000071</c:v>
                      </c:pt>
                      <c:pt idx="1358">
                        <c:v>0.90000000000000213</c:v>
                      </c:pt>
                      <c:pt idx="1359">
                        <c:v>1.1000000000000014</c:v>
                      </c:pt>
                      <c:pt idx="1360">
                        <c:v>0.30000000000000071</c:v>
                      </c:pt>
                      <c:pt idx="1361">
                        <c:v>0.59999999999999787</c:v>
                      </c:pt>
                      <c:pt idx="1362">
                        <c:v>0.5</c:v>
                      </c:pt>
                      <c:pt idx="1363">
                        <c:v>-0.10000000000000142</c:v>
                      </c:pt>
                      <c:pt idx="1364">
                        <c:v>-0.29999999999999716</c:v>
                      </c:pt>
                      <c:pt idx="1365">
                        <c:v>-0.5</c:v>
                      </c:pt>
                      <c:pt idx="1366">
                        <c:v>1.5</c:v>
                      </c:pt>
                      <c:pt idx="1367">
                        <c:v>0.59999999999999787</c:v>
                      </c:pt>
                      <c:pt idx="1368">
                        <c:v>-0.60000000000000142</c:v>
                      </c:pt>
                      <c:pt idx="1369">
                        <c:v>-1</c:v>
                      </c:pt>
                      <c:pt idx="1370">
                        <c:v>1.2999999999999972</c:v>
                      </c:pt>
                      <c:pt idx="1371">
                        <c:v>0.30000000000000071</c:v>
                      </c:pt>
                      <c:pt idx="1372">
                        <c:v>-0.69999999999999929</c:v>
                      </c:pt>
                      <c:pt idx="1373">
                        <c:v>0.90000000000000213</c:v>
                      </c:pt>
                      <c:pt idx="1374">
                        <c:v>0</c:v>
                      </c:pt>
                      <c:pt idx="1375">
                        <c:v>-0.89999999999999858</c:v>
                      </c:pt>
                      <c:pt idx="1376">
                        <c:v>1</c:v>
                      </c:pt>
                      <c:pt idx="1377">
                        <c:v>0.29999999999999893</c:v>
                      </c:pt>
                      <c:pt idx="1378">
                        <c:v>-0.49999999999999822</c:v>
                      </c:pt>
                      <c:pt idx="1379">
                        <c:v>1.1999999999999993</c:v>
                      </c:pt>
                      <c:pt idx="1380">
                        <c:v>1.1999999999999993</c:v>
                      </c:pt>
                      <c:pt idx="1381">
                        <c:v>0.20000000000000107</c:v>
                      </c:pt>
                      <c:pt idx="1382">
                        <c:v>0.69999999999999929</c:v>
                      </c:pt>
                      <c:pt idx="1383">
                        <c:v>-0.5</c:v>
                      </c:pt>
                      <c:pt idx="1384">
                        <c:v>-0.19999999999999929</c:v>
                      </c:pt>
                      <c:pt idx="1385">
                        <c:v>0.60000000000000142</c:v>
                      </c:pt>
                      <c:pt idx="1386">
                        <c:v>1</c:v>
                      </c:pt>
                      <c:pt idx="1387">
                        <c:v>1.7999999999999989</c:v>
                      </c:pt>
                      <c:pt idx="1388">
                        <c:v>0.5</c:v>
                      </c:pt>
                      <c:pt idx="1389">
                        <c:v>0.20000000000000284</c:v>
                      </c:pt>
                      <c:pt idx="1390">
                        <c:v>1.3000000000000007</c:v>
                      </c:pt>
                      <c:pt idx="1391">
                        <c:v>-0.40000000000000036</c:v>
                      </c:pt>
                      <c:pt idx="1392">
                        <c:v>9.9999999999997868E-2</c:v>
                      </c:pt>
                      <c:pt idx="1393">
                        <c:v>-0.30000000000000071</c:v>
                      </c:pt>
                      <c:pt idx="1394">
                        <c:v>0.30000000000000071</c:v>
                      </c:pt>
                      <c:pt idx="1395">
                        <c:v>-0.89999999999999858</c:v>
                      </c:pt>
                      <c:pt idx="1396">
                        <c:v>0.69999999999999929</c:v>
                      </c:pt>
                      <c:pt idx="1397">
                        <c:v>2.0999999999999996</c:v>
                      </c:pt>
                      <c:pt idx="1398">
                        <c:v>1.1000000000000014</c:v>
                      </c:pt>
                      <c:pt idx="1399">
                        <c:v>0.89999999999999858</c:v>
                      </c:pt>
                      <c:pt idx="1400">
                        <c:v>9.9999999999999645E-2</c:v>
                      </c:pt>
                      <c:pt idx="1401">
                        <c:v>0.5</c:v>
                      </c:pt>
                      <c:pt idx="1402">
                        <c:v>0.80000000000000071</c:v>
                      </c:pt>
                      <c:pt idx="1403">
                        <c:v>1</c:v>
                      </c:pt>
                      <c:pt idx="1404">
                        <c:v>-0.59999999999999787</c:v>
                      </c:pt>
                      <c:pt idx="1405">
                        <c:v>9.9999999999997868E-2</c:v>
                      </c:pt>
                      <c:pt idx="1406">
                        <c:v>0.69999999999999929</c:v>
                      </c:pt>
                      <c:pt idx="1407">
                        <c:v>1.7999999999999989</c:v>
                      </c:pt>
                      <c:pt idx="1408">
                        <c:v>0.30000000000000071</c:v>
                      </c:pt>
                      <c:pt idx="1409">
                        <c:v>-1</c:v>
                      </c:pt>
                      <c:pt idx="1410">
                        <c:v>0</c:v>
                      </c:pt>
                      <c:pt idx="1411">
                        <c:v>0.89999999999999858</c:v>
                      </c:pt>
                      <c:pt idx="1412">
                        <c:v>-0.10000000000000142</c:v>
                      </c:pt>
                      <c:pt idx="1413">
                        <c:v>1.1000000000000014</c:v>
                      </c:pt>
                      <c:pt idx="1414">
                        <c:v>-9.9999999999999645E-2</c:v>
                      </c:pt>
                      <c:pt idx="1415">
                        <c:v>1.4000000000000004</c:v>
                      </c:pt>
                      <c:pt idx="1416">
                        <c:v>-1.2000000000000011</c:v>
                      </c:pt>
                      <c:pt idx="1417">
                        <c:v>2.3999999999999986</c:v>
                      </c:pt>
                      <c:pt idx="1418">
                        <c:v>1.5</c:v>
                      </c:pt>
                      <c:pt idx="1419">
                        <c:v>1.3000000000000007</c:v>
                      </c:pt>
                      <c:pt idx="1420">
                        <c:v>0.30000000000000071</c:v>
                      </c:pt>
                      <c:pt idx="1421">
                        <c:v>-0.30000000000000071</c:v>
                      </c:pt>
                      <c:pt idx="1422">
                        <c:v>0.19999999999999929</c:v>
                      </c:pt>
                      <c:pt idx="1423">
                        <c:v>-1</c:v>
                      </c:pt>
                      <c:pt idx="1424">
                        <c:v>-0.39999999999999858</c:v>
                      </c:pt>
                      <c:pt idx="1425">
                        <c:v>0.80000000000000071</c:v>
                      </c:pt>
                      <c:pt idx="1426">
                        <c:v>0.39999999999999858</c:v>
                      </c:pt>
                      <c:pt idx="1427">
                        <c:v>0.60000000000000142</c:v>
                      </c:pt>
                      <c:pt idx="1428">
                        <c:v>-0.5</c:v>
                      </c:pt>
                      <c:pt idx="1429">
                        <c:v>0.59999999999999787</c:v>
                      </c:pt>
                      <c:pt idx="1430">
                        <c:v>0.5</c:v>
                      </c:pt>
                      <c:pt idx="1431">
                        <c:v>-0.19999999999999929</c:v>
                      </c:pt>
                      <c:pt idx="1432">
                        <c:v>0.90000000000000213</c:v>
                      </c:pt>
                      <c:pt idx="1433">
                        <c:v>1.5</c:v>
                      </c:pt>
                      <c:pt idx="1434">
                        <c:v>0.59999999999999787</c:v>
                      </c:pt>
                      <c:pt idx="1435">
                        <c:v>-1.5</c:v>
                      </c:pt>
                      <c:pt idx="1436">
                        <c:v>1.1999999999999993</c:v>
                      </c:pt>
                      <c:pt idx="1437">
                        <c:v>-0.30000000000000071</c:v>
                      </c:pt>
                      <c:pt idx="1438">
                        <c:v>-1.1000000000000014</c:v>
                      </c:pt>
                      <c:pt idx="1439">
                        <c:v>0.5</c:v>
                      </c:pt>
                      <c:pt idx="1440">
                        <c:v>0.90000000000000213</c:v>
                      </c:pt>
                      <c:pt idx="1441">
                        <c:v>1.5</c:v>
                      </c:pt>
                      <c:pt idx="1442">
                        <c:v>0.79999999999999716</c:v>
                      </c:pt>
                      <c:pt idx="1443">
                        <c:v>1.1000000000000014</c:v>
                      </c:pt>
                      <c:pt idx="1444">
                        <c:v>1.6000000000000014</c:v>
                      </c:pt>
                      <c:pt idx="1445">
                        <c:v>1.3000000000000007</c:v>
                      </c:pt>
                      <c:pt idx="1446">
                        <c:v>-0.39999999999999858</c:v>
                      </c:pt>
                      <c:pt idx="1447">
                        <c:v>1.7000000000000028</c:v>
                      </c:pt>
                      <c:pt idx="1448">
                        <c:v>1.3999999999999986</c:v>
                      </c:pt>
                      <c:pt idx="1449">
                        <c:v>0.40000000000000213</c:v>
                      </c:pt>
                      <c:pt idx="1450">
                        <c:v>1.3999999999999986</c:v>
                      </c:pt>
                      <c:pt idx="1451">
                        <c:v>2.3000000000000007</c:v>
                      </c:pt>
                      <c:pt idx="1452">
                        <c:v>1.1999999999999993</c:v>
                      </c:pt>
                      <c:pt idx="1453">
                        <c:v>-1</c:v>
                      </c:pt>
                      <c:pt idx="1454">
                        <c:v>1.2000000000000028</c:v>
                      </c:pt>
                      <c:pt idx="1455">
                        <c:v>0.79999999999999716</c:v>
                      </c:pt>
                      <c:pt idx="1456">
                        <c:v>2.3000000000000007</c:v>
                      </c:pt>
                      <c:pt idx="1457">
                        <c:v>0.5</c:v>
                      </c:pt>
                      <c:pt idx="1458">
                        <c:v>0.5</c:v>
                      </c:pt>
                      <c:pt idx="1459">
                        <c:v>2.6000000000000014</c:v>
                      </c:pt>
                      <c:pt idx="1460">
                        <c:v>1.8999999999999986</c:v>
                      </c:pt>
                      <c:pt idx="1461">
                        <c:v>2.8999999999999986</c:v>
                      </c:pt>
                      <c:pt idx="1462">
                        <c:v>1.5</c:v>
                      </c:pt>
                      <c:pt idx="1463">
                        <c:v>2.3999999999999986</c:v>
                      </c:pt>
                      <c:pt idx="1464">
                        <c:v>2.2999999999999972</c:v>
                      </c:pt>
                      <c:pt idx="1465">
                        <c:v>2.1000000000000014</c:v>
                      </c:pt>
                      <c:pt idx="1466">
                        <c:v>2.3000000000000043</c:v>
                      </c:pt>
                      <c:pt idx="1467">
                        <c:v>2.3000000000000043</c:v>
                      </c:pt>
                      <c:pt idx="1468">
                        <c:v>1.2999999999999972</c:v>
                      </c:pt>
                      <c:pt idx="1469">
                        <c:v>2.4000000000000057</c:v>
                      </c:pt>
                      <c:pt idx="1470">
                        <c:v>0.70000000000000284</c:v>
                      </c:pt>
                      <c:pt idx="1471">
                        <c:v>-0.30000000000000426</c:v>
                      </c:pt>
                      <c:pt idx="1472">
                        <c:v>0.20000000000000284</c:v>
                      </c:pt>
                      <c:pt idx="1473">
                        <c:v>2.2000000000000028</c:v>
                      </c:pt>
                      <c:pt idx="1474">
                        <c:v>1.9000000000000057</c:v>
                      </c:pt>
                      <c:pt idx="1475">
                        <c:v>1.0999999999999943</c:v>
                      </c:pt>
                      <c:pt idx="1476">
                        <c:v>1.4000000000000057</c:v>
                      </c:pt>
                      <c:pt idx="1477">
                        <c:v>0.5</c:v>
                      </c:pt>
                      <c:pt idx="1478">
                        <c:v>0.79999999999999716</c:v>
                      </c:pt>
                      <c:pt idx="1479">
                        <c:v>2.3999999999999915</c:v>
                      </c:pt>
                      <c:pt idx="1480">
                        <c:v>1.2000000000000028</c:v>
                      </c:pt>
                      <c:pt idx="1481">
                        <c:v>1.7999999999999972</c:v>
                      </c:pt>
                      <c:pt idx="1482">
                        <c:v>-1.7999999999999972</c:v>
                      </c:pt>
                      <c:pt idx="1483">
                        <c:v>0</c:v>
                      </c:pt>
                      <c:pt idx="1484">
                        <c:v>0.39999999999999147</c:v>
                      </c:pt>
                      <c:pt idx="1485">
                        <c:v>0.60000000000000853</c:v>
                      </c:pt>
                      <c:pt idx="1486">
                        <c:v>1.4000000000000057</c:v>
                      </c:pt>
                      <c:pt idx="1487">
                        <c:v>0.70000000000000284</c:v>
                      </c:pt>
                      <c:pt idx="1488">
                        <c:v>0</c:v>
                      </c:pt>
                      <c:pt idx="1489">
                        <c:v>1</c:v>
                      </c:pt>
                      <c:pt idx="1490">
                        <c:v>-0.5</c:v>
                      </c:pt>
                      <c:pt idx="1491">
                        <c:v>-0.20000000000000284</c:v>
                      </c:pt>
                      <c:pt idx="1492">
                        <c:v>0.70000000000000284</c:v>
                      </c:pt>
                      <c:pt idx="1493">
                        <c:v>-1</c:v>
                      </c:pt>
                      <c:pt idx="1494">
                        <c:v>0.19999999999998863</c:v>
                      </c:pt>
                      <c:pt idx="1495">
                        <c:v>1.2000000000000028</c:v>
                      </c:pt>
                      <c:pt idx="1496">
                        <c:v>0.59999999999999432</c:v>
                      </c:pt>
                      <c:pt idx="1497">
                        <c:v>0.40000000000000568</c:v>
                      </c:pt>
                      <c:pt idx="1498">
                        <c:v>-0.70000000000000284</c:v>
                      </c:pt>
                      <c:pt idx="1499">
                        <c:v>-9.9999999999994316E-2</c:v>
                      </c:pt>
                      <c:pt idx="1500">
                        <c:v>0.59999999999999432</c:v>
                      </c:pt>
                      <c:pt idx="1501">
                        <c:v>0.79999999999999716</c:v>
                      </c:pt>
                      <c:pt idx="1502">
                        <c:v>-1.4000000000000057</c:v>
                      </c:pt>
                      <c:pt idx="1503">
                        <c:v>0.79999999999999716</c:v>
                      </c:pt>
                      <c:pt idx="1504">
                        <c:v>-0.5</c:v>
                      </c:pt>
                      <c:pt idx="1505">
                        <c:v>-0.40000000000000568</c:v>
                      </c:pt>
                      <c:pt idx="1506">
                        <c:v>-0.70000000000000284</c:v>
                      </c:pt>
                      <c:pt idx="1507">
                        <c:v>0.19999999999998863</c:v>
                      </c:pt>
                      <c:pt idx="1508">
                        <c:v>0.29999999999999716</c:v>
                      </c:pt>
                      <c:pt idx="1509">
                        <c:v>2.2999999999999972</c:v>
                      </c:pt>
                      <c:pt idx="1510">
                        <c:v>0.70000000000000284</c:v>
                      </c:pt>
                      <c:pt idx="1511">
                        <c:v>0.30000000000001137</c:v>
                      </c:pt>
                      <c:pt idx="1512">
                        <c:v>0.20000000000000284</c:v>
                      </c:pt>
                      <c:pt idx="1513">
                        <c:v>-0.40000000000000568</c:v>
                      </c:pt>
                      <c:pt idx="1514">
                        <c:v>1.5</c:v>
                      </c:pt>
                      <c:pt idx="1515">
                        <c:v>0.5</c:v>
                      </c:pt>
                      <c:pt idx="1516">
                        <c:v>1.2000000000000028</c:v>
                      </c:pt>
                      <c:pt idx="1517">
                        <c:v>0</c:v>
                      </c:pt>
                      <c:pt idx="1518">
                        <c:v>-0.10000000000000853</c:v>
                      </c:pt>
                      <c:pt idx="1519">
                        <c:v>0.79999999999999716</c:v>
                      </c:pt>
                      <c:pt idx="1520">
                        <c:v>1.2000000000000028</c:v>
                      </c:pt>
                      <c:pt idx="1521">
                        <c:v>1.9000000000000057</c:v>
                      </c:pt>
                      <c:pt idx="1522">
                        <c:v>-1.5</c:v>
                      </c:pt>
                      <c:pt idx="1523">
                        <c:v>1.4000000000000057</c:v>
                      </c:pt>
                      <c:pt idx="1524">
                        <c:v>1.0999999999999943</c:v>
                      </c:pt>
                      <c:pt idx="1525">
                        <c:v>1.1000000000000085</c:v>
                      </c:pt>
                      <c:pt idx="1526">
                        <c:v>0.59999999999999432</c:v>
                      </c:pt>
                      <c:pt idx="1527">
                        <c:v>1.5</c:v>
                      </c:pt>
                      <c:pt idx="1528">
                        <c:v>0.5</c:v>
                      </c:pt>
                      <c:pt idx="1529">
                        <c:v>2</c:v>
                      </c:pt>
                      <c:pt idx="1530">
                        <c:v>2.0999999999999943</c:v>
                      </c:pt>
                      <c:pt idx="1531">
                        <c:v>0.60000000000000853</c:v>
                      </c:pt>
                      <c:pt idx="1532">
                        <c:v>-0.10000000000000853</c:v>
                      </c:pt>
                      <c:pt idx="1533">
                        <c:v>0.59999999999999432</c:v>
                      </c:pt>
                      <c:pt idx="1534">
                        <c:v>-0.10000000000000853</c:v>
                      </c:pt>
                      <c:pt idx="1535">
                        <c:v>-0.20000000000000284</c:v>
                      </c:pt>
                      <c:pt idx="1536">
                        <c:v>0.40000000000000568</c:v>
                      </c:pt>
                      <c:pt idx="1537">
                        <c:v>2.7999999999999972</c:v>
                      </c:pt>
                      <c:pt idx="1538">
                        <c:v>-0.10000000000000853</c:v>
                      </c:pt>
                      <c:pt idx="1539">
                        <c:v>1.2999999999999972</c:v>
                      </c:pt>
                      <c:pt idx="1540">
                        <c:v>1.7000000000000028</c:v>
                      </c:pt>
                      <c:pt idx="1541">
                        <c:v>0.19999999999998863</c:v>
                      </c:pt>
                      <c:pt idx="1542">
                        <c:v>1</c:v>
                      </c:pt>
                      <c:pt idx="1543">
                        <c:v>0.79999999999999716</c:v>
                      </c:pt>
                      <c:pt idx="1544">
                        <c:v>1.7999999999999972</c:v>
                      </c:pt>
                      <c:pt idx="1545">
                        <c:v>0.20000000000000284</c:v>
                      </c:pt>
                      <c:pt idx="1546">
                        <c:v>1.7999999999999972</c:v>
                      </c:pt>
                      <c:pt idx="1547">
                        <c:v>-0.30000000000001137</c:v>
                      </c:pt>
                      <c:pt idx="1548">
                        <c:v>0.89999999999999147</c:v>
                      </c:pt>
                      <c:pt idx="1549">
                        <c:v>0.79999999999999716</c:v>
                      </c:pt>
                      <c:pt idx="1550">
                        <c:v>0.40000000000000568</c:v>
                      </c:pt>
                      <c:pt idx="1551">
                        <c:v>-0.20000000000000284</c:v>
                      </c:pt>
                      <c:pt idx="1552">
                        <c:v>0.10000000000000853</c:v>
                      </c:pt>
                      <c:pt idx="1553">
                        <c:v>0</c:v>
                      </c:pt>
                      <c:pt idx="1554">
                        <c:v>0.79999999999999716</c:v>
                      </c:pt>
                      <c:pt idx="1555">
                        <c:v>1.7999999999999972</c:v>
                      </c:pt>
                      <c:pt idx="1556">
                        <c:v>-0.59999999999999432</c:v>
                      </c:pt>
                      <c:pt idx="1557">
                        <c:v>0.29999999999999716</c:v>
                      </c:pt>
                      <c:pt idx="1558">
                        <c:v>-0.79999999999999716</c:v>
                      </c:pt>
                      <c:pt idx="1559">
                        <c:v>0.70000000000000284</c:v>
                      </c:pt>
                      <c:pt idx="1560">
                        <c:v>0.59999999999999432</c:v>
                      </c:pt>
                      <c:pt idx="1561">
                        <c:v>1.5</c:v>
                      </c:pt>
                      <c:pt idx="1562">
                        <c:v>3.0999999999999943</c:v>
                      </c:pt>
                      <c:pt idx="1563">
                        <c:v>0.10000000000000853</c:v>
                      </c:pt>
                      <c:pt idx="1564">
                        <c:v>-1.5</c:v>
                      </c:pt>
                      <c:pt idx="1565">
                        <c:v>0.70000000000000284</c:v>
                      </c:pt>
                      <c:pt idx="1566">
                        <c:v>2.5</c:v>
                      </c:pt>
                      <c:pt idx="1567">
                        <c:v>1.1000000000000085</c:v>
                      </c:pt>
                      <c:pt idx="1568">
                        <c:v>-0.40000000000000568</c:v>
                      </c:pt>
                      <c:pt idx="1569">
                        <c:v>-0.79999999999999716</c:v>
                      </c:pt>
                      <c:pt idx="1570">
                        <c:v>-1.1999999999999886</c:v>
                      </c:pt>
                      <c:pt idx="1571">
                        <c:v>-1.7000000000000028</c:v>
                      </c:pt>
                      <c:pt idx="1572">
                        <c:v>-0.79999999999999716</c:v>
                      </c:pt>
                      <c:pt idx="1573">
                        <c:v>-2.2999999999999972</c:v>
                      </c:pt>
                      <c:pt idx="1574">
                        <c:v>-0.79999999999999716</c:v>
                      </c:pt>
                      <c:pt idx="1575">
                        <c:v>-0.59999999999999432</c:v>
                      </c:pt>
                      <c:pt idx="1576">
                        <c:v>0.29999999999999716</c:v>
                      </c:pt>
                      <c:pt idx="1577">
                        <c:v>1</c:v>
                      </c:pt>
                      <c:pt idx="1578">
                        <c:v>-0.5</c:v>
                      </c:pt>
                      <c:pt idx="1579">
                        <c:v>-1.7000000000000028</c:v>
                      </c:pt>
                      <c:pt idx="1580">
                        <c:v>-0.69999999999999574</c:v>
                      </c:pt>
                      <c:pt idx="1581">
                        <c:v>0.10000000000000142</c:v>
                      </c:pt>
                      <c:pt idx="1582">
                        <c:v>1</c:v>
                      </c:pt>
                      <c:pt idx="1583">
                        <c:v>-0.69999999999999574</c:v>
                      </c:pt>
                      <c:pt idx="1584">
                        <c:v>0.60000000000000142</c:v>
                      </c:pt>
                      <c:pt idx="1585">
                        <c:v>-1.6000000000000014</c:v>
                      </c:pt>
                      <c:pt idx="1586">
                        <c:v>-1.3999999999999986</c:v>
                      </c:pt>
                      <c:pt idx="1587">
                        <c:v>0.89999999999999858</c:v>
                      </c:pt>
                      <c:pt idx="1588">
                        <c:v>0.30000000000000426</c:v>
                      </c:pt>
                      <c:pt idx="1589">
                        <c:v>1.3000000000000043</c:v>
                      </c:pt>
                      <c:pt idx="1590">
                        <c:v>-0.70000000000000284</c:v>
                      </c:pt>
                      <c:pt idx="1591">
                        <c:v>0.60000000000000142</c:v>
                      </c:pt>
                      <c:pt idx="1592">
                        <c:v>0.60000000000000142</c:v>
                      </c:pt>
                      <c:pt idx="1593">
                        <c:v>-0.70000000000000284</c:v>
                      </c:pt>
                      <c:pt idx="1594">
                        <c:v>0.39999999999999858</c:v>
                      </c:pt>
                      <c:pt idx="1595">
                        <c:v>0.90000000000000213</c:v>
                      </c:pt>
                      <c:pt idx="1596">
                        <c:v>-2</c:v>
                      </c:pt>
                      <c:pt idx="1597">
                        <c:v>-0.90000000000000213</c:v>
                      </c:pt>
                      <c:pt idx="1598">
                        <c:v>1.8000000000000007</c:v>
                      </c:pt>
                      <c:pt idx="1599">
                        <c:v>1.3999999999999986</c:v>
                      </c:pt>
                      <c:pt idx="1600">
                        <c:v>0.10000000000000142</c:v>
                      </c:pt>
                      <c:pt idx="1601">
                        <c:v>-0.60000000000000142</c:v>
                      </c:pt>
                      <c:pt idx="1602">
                        <c:v>0.79999999999999716</c:v>
                      </c:pt>
                      <c:pt idx="1603">
                        <c:v>0.5</c:v>
                      </c:pt>
                      <c:pt idx="1604">
                        <c:v>0.89999999999999858</c:v>
                      </c:pt>
                      <c:pt idx="1605">
                        <c:v>0.30000000000000071</c:v>
                      </c:pt>
                      <c:pt idx="1606">
                        <c:v>2.1999999999999993</c:v>
                      </c:pt>
                      <c:pt idx="1607">
                        <c:v>0.19999999999999929</c:v>
                      </c:pt>
                      <c:pt idx="1608">
                        <c:v>1.8999999999999986</c:v>
                      </c:pt>
                      <c:pt idx="1609">
                        <c:v>0.30000000000000071</c:v>
                      </c:pt>
                      <c:pt idx="1610">
                        <c:v>-2.3000000000000007</c:v>
                      </c:pt>
                      <c:pt idx="1611">
                        <c:v>9.9999999999997868E-2</c:v>
                      </c:pt>
                      <c:pt idx="1612">
                        <c:v>1</c:v>
                      </c:pt>
                      <c:pt idx="1613">
                        <c:v>0.39999999999999858</c:v>
                      </c:pt>
                      <c:pt idx="1614">
                        <c:v>1.6999999999999993</c:v>
                      </c:pt>
                      <c:pt idx="1615">
                        <c:v>0.59999999999999787</c:v>
                      </c:pt>
                      <c:pt idx="1616">
                        <c:v>1.1999999999999993</c:v>
                      </c:pt>
                      <c:pt idx="1617">
                        <c:v>0.69999999999999929</c:v>
                      </c:pt>
                      <c:pt idx="1618">
                        <c:v>1.3000000000000007</c:v>
                      </c:pt>
                      <c:pt idx="1619">
                        <c:v>1.3000000000000007</c:v>
                      </c:pt>
                      <c:pt idx="1620">
                        <c:v>1.1999999999999993</c:v>
                      </c:pt>
                      <c:pt idx="1621">
                        <c:v>9.9999999999997868E-2</c:v>
                      </c:pt>
                      <c:pt idx="1622">
                        <c:v>0.19999999999999929</c:v>
                      </c:pt>
                      <c:pt idx="1623">
                        <c:v>0.20000000000000284</c:v>
                      </c:pt>
                      <c:pt idx="1624">
                        <c:v>0.89999999999999858</c:v>
                      </c:pt>
                      <c:pt idx="1625">
                        <c:v>0.60000000000000142</c:v>
                      </c:pt>
                      <c:pt idx="1626">
                        <c:v>0.80000000000000071</c:v>
                      </c:pt>
                      <c:pt idx="1627">
                        <c:v>-0.30000000000000071</c:v>
                      </c:pt>
                      <c:pt idx="1628">
                        <c:v>0.80000000000000071</c:v>
                      </c:pt>
                      <c:pt idx="1629">
                        <c:v>0.5</c:v>
                      </c:pt>
                      <c:pt idx="1630">
                        <c:v>1.3999999999999986</c:v>
                      </c:pt>
                      <c:pt idx="1631">
                        <c:v>1.5999999999999979</c:v>
                      </c:pt>
                      <c:pt idx="1632">
                        <c:v>2.2999999999999989</c:v>
                      </c:pt>
                      <c:pt idx="1633">
                        <c:v>2.1999999999999993</c:v>
                      </c:pt>
                      <c:pt idx="1634">
                        <c:v>1.4000000000000021</c:v>
                      </c:pt>
                      <c:pt idx="1635">
                        <c:v>0.59999999999999964</c:v>
                      </c:pt>
                      <c:pt idx="1636">
                        <c:v>-9.9999999999999645E-2</c:v>
                      </c:pt>
                      <c:pt idx="1637">
                        <c:v>0.80000000000000071</c:v>
                      </c:pt>
                      <c:pt idx="1638">
                        <c:v>-0.90000000000000036</c:v>
                      </c:pt>
                      <c:pt idx="1639">
                        <c:v>0</c:v>
                      </c:pt>
                      <c:pt idx="1640">
                        <c:v>0.40000000000000036</c:v>
                      </c:pt>
                      <c:pt idx="1641">
                        <c:v>0.29999999999999893</c:v>
                      </c:pt>
                      <c:pt idx="1642">
                        <c:v>0.30000000000000071</c:v>
                      </c:pt>
                      <c:pt idx="1643">
                        <c:v>0.40000000000000036</c:v>
                      </c:pt>
                      <c:pt idx="1644">
                        <c:v>0.89999999999999858</c:v>
                      </c:pt>
                      <c:pt idx="1645">
                        <c:v>1.7999999999999989</c:v>
                      </c:pt>
                      <c:pt idx="1646">
                        <c:v>1.3000000000000007</c:v>
                      </c:pt>
                      <c:pt idx="1647">
                        <c:v>0.5</c:v>
                      </c:pt>
                      <c:pt idx="1648">
                        <c:v>2.1999999999999993</c:v>
                      </c:pt>
                      <c:pt idx="1649">
                        <c:v>0.80000000000000071</c:v>
                      </c:pt>
                      <c:pt idx="1650">
                        <c:v>2.2000000000000011</c:v>
                      </c:pt>
                      <c:pt idx="1651">
                        <c:v>1.3999999999999986</c:v>
                      </c:pt>
                      <c:pt idx="1652">
                        <c:v>0.30000000000000071</c:v>
                      </c:pt>
                      <c:pt idx="1653">
                        <c:v>1.8000000000000007</c:v>
                      </c:pt>
                      <c:pt idx="1654">
                        <c:v>2.2999999999999989</c:v>
                      </c:pt>
                      <c:pt idx="1655">
                        <c:v>1.0999999999999996</c:v>
                      </c:pt>
                      <c:pt idx="1656">
                        <c:v>1.2000000000000011</c:v>
                      </c:pt>
                      <c:pt idx="1657">
                        <c:v>2.8000000000000007</c:v>
                      </c:pt>
                      <c:pt idx="1658">
                        <c:v>1.0999999999999996</c:v>
                      </c:pt>
                      <c:pt idx="1659">
                        <c:v>0.5</c:v>
                      </c:pt>
                      <c:pt idx="1660">
                        <c:v>1.7000000000000011</c:v>
                      </c:pt>
                      <c:pt idx="1661">
                        <c:v>2</c:v>
                      </c:pt>
                      <c:pt idx="1662">
                        <c:v>1.5</c:v>
                      </c:pt>
                      <c:pt idx="1663">
                        <c:v>0.59999999999999964</c:v>
                      </c:pt>
                      <c:pt idx="1664">
                        <c:v>2.4000000000000004</c:v>
                      </c:pt>
                      <c:pt idx="1665">
                        <c:v>1.6999999999999993</c:v>
                      </c:pt>
                      <c:pt idx="1666">
                        <c:v>-0.29999999999999893</c:v>
                      </c:pt>
                      <c:pt idx="1667">
                        <c:v>2.1999999999999993</c:v>
                      </c:pt>
                      <c:pt idx="1668">
                        <c:v>1.2000000000000011</c:v>
                      </c:pt>
                      <c:pt idx="1669">
                        <c:v>0.69999999999999929</c:v>
                      </c:pt>
                      <c:pt idx="1670">
                        <c:v>0.30000000000000071</c:v>
                      </c:pt>
                      <c:pt idx="1671">
                        <c:v>0.30000000000000071</c:v>
                      </c:pt>
                      <c:pt idx="1672">
                        <c:v>2.2999999999999989</c:v>
                      </c:pt>
                      <c:pt idx="1673">
                        <c:v>1.9000000000000004</c:v>
                      </c:pt>
                      <c:pt idx="1674">
                        <c:v>2.5</c:v>
                      </c:pt>
                      <c:pt idx="1675">
                        <c:v>0.80000000000000071</c:v>
                      </c:pt>
                      <c:pt idx="1676">
                        <c:v>1.3000000000000007</c:v>
                      </c:pt>
                      <c:pt idx="1677">
                        <c:v>2.0000000000000018</c:v>
                      </c:pt>
                      <c:pt idx="1678">
                        <c:v>1.3999999999999986</c:v>
                      </c:pt>
                      <c:pt idx="1679">
                        <c:v>1.4000000000000021</c:v>
                      </c:pt>
                      <c:pt idx="1680">
                        <c:v>1.7999999999999989</c:v>
                      </c:pt>
                      <c:pt idx="1681">
                        <c:v>-9.9999999999997868E-2</c:v>
                      </c:pt>
                      <c:pt idx="1682">
                        <c:v>0.90000000000000036</c:v>
                      </c:pt>
                      <c:pt idx="1683">
                        <c:v>1.4000000000000021</c:v>
                      </c:pt>
                      <c:pt idx="1684">
                        <c:v>3.2000000000000011</c:v>
                      </c:pt>
                      <c:pt idx="1685">
                        <c:v>1.7999999999999989</c:v>
                      </c:pt>
                      <c:pt idx="1686">
                        <c:v>2.0000000000000018</c:v>
                      </c:pt>
                      <c:pt idx="1687">
                        <c:v>3.4000000000000004</c:v>
                      </c:pt>
                      <c:pt idx="1688">
                        <c:v>1.1999999999999993</c:v>
                      </c:pt>
                      <c:pt idx="1689">
                        <c:v>0.5</c:v>
                      </c:pt>
                      <c:pt idx="1690">
                        <c:v>2.8000000000000007</c:v>
                      </c:pt>
                      <c:pt idx="1691">
                        <c:v>2.6999999999999993</c:v>
                      </c:pt>
                      <c:pt idx="1692">
                        <c:v>1.9000000000000004</c:v>
                      </c:pt>
                      <c:pt idx="1693">
                        <c:v>2.6000000000000014</c:v>
                      </c:pt>
                      <c:pt idx="1694">
                        <c:v>1.6999999999999993</c:v>
                      </c:pt>
                      <c:pt idx="1695">
                        <c:v>1.2000000000000011</c:v>
                      </c:pt>
                      <c:pt idx="1696">
                        <c:v>2.3999999999999986</c:v>
                      </c:pt>
                      <c:pt idx="1697">
                        <c:v>1.4999999999999982</c:v>
                      </c:pt>
                      <c:pt idx="1698">
                        <c:v>2.5</c:v>
                      </c:pt>
                      <c:pt idx="1699">
                        <c:v>2.9000000000000004</c:v>
                      </c:pt>
                      <c:pt idx="1700">
                        <c:v>1.3999999999999986</c:v>
                      </c:pt>
                      <c:pt idx="1701">
                        <c:v>1.9000000000000021</c:v>
                      </c:pt>
                      <c:pt idx="1702">
                        <c:v>2</c:v>
                      </c:pt>
                      <c:pt idx="1703">
                        <c:v>0.69999999999999929</c:v>
                      </c:pt>
                      <c:pt idx="1704">
                        <c:v>2.5</c:v>
                      </c:pt>
                      <c:pt idx="1705">
                        <c:v>2</c:v>
                      </c:pt>
                      <c:pt idx="1706">
                        <c:v>2.1000000000000014</c:v>
                      </c:pt>
                      <c:pt idx="1707">
                        <c:v>1.3000000000000007</c:v>
                      </c:pt>
                      <c:pt idx="1708">
                        <c:v>3.6999999999999993</c:v>
                      </c:pt>
                      <c:pt idx="1709">
                        <c:v>2.5999999999999996</c:v>
                      </c:pt>
                      <c:pt idx="1710">
                        <c:v>4.0000000000000018</c:v>
                      </c:pt>
                      <c:pt idx="1711">
                        <c:v>2.4000000000000021</c:v>
                      </c:pt>
                      <c:pt idx="1712">
                        <c:v>3.2999999999999989</c:v>
                      </c:pt>
                      <c:pt idx="1713">
                        <c:v>3</c:v>
                      </c:pt>
                      <c:pt idx="1714">
                        <c:v>3.5</c:v>
                      </c:pt>
                      <c:pt idx="1715">
                        <c:v>4.5999999999999996</c:v>
                      </c:pt>
                      <c:pt idx="1716">
                        <c:v>-1</c:v>
                      </c:pt>
                      <c:pt idx="1717">
                        <c:v>1.8999999999999986</c:v>
                      </c:pt>
                      <c:pt idx="1718">
                        <c:v>2.9000000000000004</c:v>
                      </c:pt>
                      <c:pt idx="1719">
                        <c:v>0.5</c:v>
                      </c:pt>
                      <c:pt idx="1720">
                        <c:v>2.7000000000000011</c:v>
                      </c:pt>
                      <c:pt idx="1721">
                        <c:v>1.2000000000000011</c:v>
                      </c:pt>
                      <c:pt idx="1722">
                        <c:v>3.1000000000000014</c:v>
                      </c:pt>
                      <c:pt idx="1723">
                        <c:v>1.9000000000000021</c:v>
                      </c:pt>
                      <c:pt idx="1724">
                        <c:v>1.8999999999999986</c:v>
                      </c:pt>
                      <c:pt idx="1725">
                        <c:v>3.6000000000000014</c:v>
                      </c:pt>
                      <c:pt idx="1726">
                        <c:v>4</c:v>
                      </c:pt>
                      <c:pt idx="1727">
                        <c:v>2.4000000000000004</c:v>
                      </c:pt>
                      <c:pt idx="1728">
                        <c:v>3.5999999999999996</c:v>
                      </c:pt>
                      <c:pt idx="1729">
                        <c:v>1.6000000000000014</c:v>
                      </c:pt>
                      <c:pt idx="1730">
                        <c:v>1.4000000000000021</c:v>
                      </c:pt>
                      <c:pt idx="1731">
                        <c:v>2.2000000000000011</c:v>
                      </c:pt>
                      <c:pt idx="1732">
                        <c:v>3.3000000000000007</c:v>
                      </c:pt>
                      <c:pt idx="1733">
                        <c:v>2.2999999999999989</c:v>
                      </c:pt>
                      <c:pt idx="1734">
                        <c:v>1.6000000000000014</c:v>
                      </c:pt>
                      <c:pt idx="1735">
                        <c:v>2.7999999999999989</c:v>
                      </c:pt>
                      <c:pt idx="1736">
                        <c:v>2.3000000000000007</c:v>
                      </c:pt>
                      <c:pt idx="1737">
                        <c:v>3.6999999999999993</c:v>
                      </c:pt>
                      <c:pt idx="1738">
                        <c:v>2.0999999999999996</c:v>
                      </c:pt>
                      <c:pt idx="1739">
                        <c:v>3.2999999999999989</c:v>
                      </c:pt>
                      <c:pt idx="1740">
                        <c:v>2.8000000000000007</c:v>
                      </c:pt>
                      <c:pt idx="1741">
                        <c:v>2.8000000000000007</c:v>
                      </c:pt>
                      <c:pt idx="1742">
                        <c:v>4.2999999999999989</c:v>
                      </c:pt>
                      <c:pt idx="1743">
                        <c:v>2.5999999999999979</c:v>
                      </c:pt>
                      <c:pt idx="1744">
                        <c:v>4.4000000000000021</c:v>
                      </c:pt>
                      <c:pt idx="1745">
                        <c:v>3.7000000000000028</c:v>
                      </c:pt>
                      <c:pt idx="1746">
                        <c:v>4.5</c:v>
                      </c:pt>
                      <c:pt idx="1747">
                        <c:v>4.5</c:v>
                      </c:pt>
                      <c:pt idx="1748">
                        <c:v>4.1000000000000014</c:v>
                      </c:pt>
                      <c:pt idx="1749">
                        <c:v>5.1000000000000014</c:v>
                      </c:pt>
                      <c:pt idx="1750">
                        <c:v>6.5</c:v>
                      </c:pt>
                      <c:pt idx="1751">
                        <c:v>7.5</c:v>
                      </c:pt>
                      <c:pt idx="1752">
                        <c:v>6</c:v>
                      </c:pt>
                      <c:pt idx="1753">
                        <c:v>5.4000000000000021</c:v>
                      </c:pt>
                      <c:pt idx="1754">
                        <c:v>8</c:v>
                      </c:pt>
                      <c:pt idx="1755">
                        <c:v>6.1999999999999993</c:v>
                      </c:pt>
                      <c:pt idx="1756">
                        <c:v>8.1999999999999993</c:v>
                      </c:pt>
                      <c:pt idx="1757">
                        <c:v>8.8000000000000007</c:v>
                      </c:pt>
                      <c:pt idx="1758">
                        <c:v>7.6000000000000014</c:v>
                      </c:pt>
                      <c:pt idx="1759">
                        <c:v>10.899999999999999</c:v>
                      </c:pt>
                      <c:pt idx="1760">
                        <c:v>8.8999999999999986</c:v>
                      </c:pt>
                      <c:pt idx="1761">
                        <c:v>7.8999999999999986</c:v>
                      </c:pt>
                      <c:pt idx="1762">
                        <c:v>7.0999999999999979</c:v>
                      </c:pt>
                      <c:pt idx="1763">
                        <c:v>8.1000000000000014</c:v>
                      </c:pt>
                      <c:pt idx="1764">
                        <c:v>7.5</c:v>
                      </c:pt>
                      <c:pt idx="1765">
                        <c:v>8.9000000000000021</c:v>
                      </c:pt>
                      <c:pt idx="1766">
                        <c:v>7.6999999999999993</c:v>
                      </c:pt>
                      <c:pt idx="1767">
                        <c:v>7.5999999999999979</c:v>
                      </c:pt>
                      <c:pt idx="1768">
                        <c:v>7.5</c:v>
                      </c:pt>
                      <c:pt idx="1769">
                        <c:v>6.4000000000000021</c:v>
                      </c:pt>
                      <c:pt idx="1770">
                        <c:v>6.2000000000000028</c:v>
                      </c:pt>
                      <c:pt idx="1771">
                        <c:v>5.6000000000000014</c:v>
                      </c:pt>
                      <c:pt idx="1772">
                        <c:v>5.8000000000000007</c:v>
                      </c:pt>
                      <c:pt idx="1773">
                        <c:v>6.1999999999999993</c:v>
                      </c:pt>
                      <c:pt idx="1774">
                        <c:v>4.5</c:v>
                      </c:pt>
                      <c:pt idx="1775">
                        <c:v>5</c:v>
                      </c:pt>
                      <c:pt idx="1776">
                        <c:v>6.1000000000000014</c:v>
                      </c:pt>
                      <c:pt idx="1777">
                        <c:v>4.3000000000000007</c:v>
                      </c:pt>
                      <c:pt idx="1778">
                        <c:v>3.5</c:v>
                      </c:pt>
                      <c:pt idx="1779">
                        <c:v>4.1999999999999993</c:v>
                      </c:pt>
                      <c:pt idx="1780">
                        <c:v>3.3999999999999986</c:v>
                      </c:pt>
                      <c:pt idx="1781">
                        <c:v>3.7000000000000028</c:v>
                      </c:pt>
                      <c:pt idx="1782">
                        <c:v>4.8999999999999986</c:v>
                      </c:pt>
                      <c:pt idx="1783">
                        <c:v>2.3999999999999986</c:v>
                      </c:pt>
                      <c:pt idx="1784">
                        <c:v>2.5</c:v>
                      </c:pt>
                      <c:pt idx="1785">
                        <c:v>2.7000000000000028</c:v>
                      </c:pt>
                      <c:pt idx="1786">
                        <c:v>1.7000000000000028</c:v>
                      </c:pt>
                      <c:pt idx="1787">
                        <c:v>3.3000000000000007</c:v>
                      </c:pt>
                      <c:pt idx="1788">
                        <c:v>1.2000000000000028</c:v>
                      </c:pt>
                      <c:pt idx="1789">
                        <c:v>2</c:v>
                      </c:pt>
                      <c:pt idx="1790">
                        <c:v>2.5999999999999979</c:v>
                      </c:pt>
                      <c:pt idx="1791">
                        <c:v>1.8999999999999986</c:v>
                      </c:pt>
                      <c:pt idx="1792">
                        <c:v>3.6999999999999993</c:v>
                      </c:pt>
                      <c:pt idx="1793">
                        <c:v>0.39999999999999858</c:v>
                      </c:pt>
                      <c:pt idx="1794">
                        <c:v>1.6000000000000014</c:v>
                      </c:pt>
                      <c:pt idx="1795">
                        <c:v>2.5</c:v>
                      </c:pt>
                      <c:pt idx="1796">
                        <c:v>2</c:v>
                      </c:pt>
                      <c:pt idx="1797">
                        <c:v>1.2000000000000028</c:v>
                      </c:pt>
                      <c:pt idx="1798">
                        <c:v>1.5</c:v>
                      </c:pt>
                      <c:pt idx="1799">
                        <c:v>0.90000000000000213</c:v>
                      </c:pt>
                      <c:pt idx="1800">
                        <c:v>-0.19999999999999929</c:v>
                      </c:pt>
                      <c:pt idx="1801">
                        <c:v>0.79999999999999716</c:v>
                      </c:pt>
                      <c:pt idx="1802">
                        <c:v>2.1000000000000014</c:v>
                      </c:pt>
                      <c:pt idx="1803">
                        <c:v>1.4000000000000021</c:v>
                      </c:pt>
                      <c:pt idx="1804">
                        <c:v>1.1000000000000014</c:v>
                      </c:pt>
                      <c:pt idx="1805">
                        <c:v>-0.30000000000000071</c:v>
                      </c:pt>
                      <c:pt idx="1806">
                        <c:v>0</c:v>
                      </c:pt>
                      <c:pt idx="1807">
                        <c:v>-0.79999999999999716</c:v>
                      </c:pt>
                      <c:pt idx="1808">
                        <c:v>-2.8000000000000007</c:v>
                      </c:pt>
                      <c:pt idx="1809">
                        <c:v>-0.19999999999999929</c:v>
                      </c:pt>
                      <c:pt idx="1810">
                        <c:v>-0.40000000000000213</c:v>
                      </c:pt>
                      <c:pt idx="1811">
                        <c:v>-1.1999999999999993</c:v>
                      </c:pt>
                      <c:pt idx="1812">
                        <c:v>1.5999999999999979</c:v>
                      </c:pt>
                      <c:pt idx="1813">
                        <c:v>1.1999999999999993</c:v>
                      </c:pt>
                      <c:pt idx="1814">
                        <c:v>0.29999999999999716</c:v>
                      </c:pt>
                      <c:pt idx="1815">
                        <c:v>0</c:v>
                      </c:pt>
                      <c:pt idx="1816">
                        <c:v>0.40000000000000213</c:v>
                      </c:pt>
                      <c:pt idx="1817">
                        <c:v>0.70000000000000284</c:v>
                      </c:pt>
                      <c:pt idx="1818">
                        <c:v>2</c:v>
                      </c:pt>
                      <c:pt idx="1819">
                        <c:v>-0.29999999999999716</c:v>
                      </c:pt>
                      <c:pt idx="1820">
                        <c:v>0.90000000000000568</c:v>
                      </c:pt>
                      <c:pt idx="1821">
                        <c:v>0.79999999999999716</c:v>
                      </c:pt>
                      <c:pt idx="1822">
                        <c:v>-0.20000000000000284</c:v>
                      </c:pt>
                      <c:pt idx="1823">
                        <c:v>-0.70000000000000284</c:v>
                      </c:pt>
                      <c:pt idx="1824">
                        <c:v>1.6000000000000014</c:v>
                      </c:pt>
                      <c:pt idx="1825">
                        <c:v>-1.1000000000000014</c:v>
                      </c:pt>
                      <c:pt idx="1826">
                        <c:v>1.5</c:v>
                      </c:pt>
                      <c:pt idx="1827">
                        <c:v>-0.5</c:v>
                      </c:pt>
                      <c:pt idx="1828">
                        <c:v>-1.1999999999999957</c:v>
                      </c:pt>
                      <c:pt idx="1829">
                        <c:v>-0.79999999999999716</c:v>
                      </c:pt>
                      <c:pt idx="1830">
                        <c:v>0.29999999999999716</c:v>
                      </c:pt>
                      <c:pt idx="1831">
                        <c:v>-0.10000000000000142</c:v>
                      </c:pt>
                      <c:pt idx="1832">
                        <c:v>-1</c:v>
                      </c:pt>
                    </c:numCache>
                  </c:numRef>
                </c:xVal>
                <c:yVal>
                  <c:numRef>
                    <c:extLst xmlns:c15="http://schemas.microsoft.com/office/drawing/2012/chart">
                      <c:ext xmlns:c15="http://schemas.microsoft.com/office/drawing/2012/chart" uri="{02D57815-91ED-43cb-92C2-25804820EDAC}">
                        <c15:formulaRef>
                          <c15:sqref>'62G_15'!$A$2:$A$1838</c15:sqref>
                        </c15:formulaRef>
                      </c:ext>
                    </c:extLst>
                    <c:numCache>
                      <c:formatCode>General</c:formatCode>
                      <c:ptCount val="1837"/>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numCache>
                  </c:numRef>
                </c:yVal>
                <c:smooth val="1"/>
                <c:extLst xmlns:c15="http://schemas.microsoft.com/office/drawing/2012/chart">
                  <c:ext xmlns:c16="http://schemas.microsoft.com/office/drawing/2014/chart" uri="{C3380CC4-5D6E-409C-BE32-E72D297353CC}">
                    <c16:uniqueId val="{0000000E-EF4A-46B0-88CD-CE450821BA0C}"/>
                  </c:ext>
                </c:extLst>
              </c15:ser>
            </c15:filteredScatterSeries>
          </c:ext>
        </c:extLst>
      </c:scatterChart>
      <c:valAx>
        <c:axId val="662905088"/>
        <c:scaling>
          <c:orientation val="minMax"/>
          <c:max val="20"/>
          <c:min val="-20"/>
        </c:scaling>
        <c:delete val="0"/>
        <c:axPos val="t"/>
        <c:majorGridlines>
          <c:spPr>
            <a:ln w="9525" cap="flat" cmpd="sng" algn="ctr">
              <a:solidFill>
                <a:schemeClr val="tx1">
                  <a:lumMod val="15000"/>
                  <a:lumOff val="85000"/>
                </a:schemeClr>
              </a:solidFill>
              <a:round/>
            </a:ln>
            <a:effectLst/>
          </c:spPr>
        </c:majorGridlines>
        <c:title>
          <c:tx>
            <c:rich>
              <a:bodyPr/>
              <a:lstStyle/>
              <a:p>
                <a:pPr>
                  <a:defRPr b="0">
                    <a:solidFill>
                      <a:sysClr val="windowText" lastClr="000000"/>
                    </a:solidFill>
                  </a:defRPr>
                </a:pPr>
                <a:r>
                  <a:rPr lang="el-GR" b="0">
                    <a:solidFill>
                      <a:sysClr val="windowText" lastClr="000000"/>
                    </a:solidFill>
                    <a:latin typeface="Calibri" panose="020F0502020204030204" pitchFamily="34" charset="0"/>
                    <a:cs typeface="Calibri" panose="020F0502020204030204" pitchFamily="34" charset="0"/>
                  </a:rPr>
                  <a:t>Δ</a:t>
                </a:r>
                <a:r>
                  <a:rPr lang="en-US" b="0">
                    <a:solidFill>
                      <a:sysClr val="windowText" lastClr="000000"/>
                    </a:solidFill>
                    <a:latin typeface="Calibri" panose="020F0502020204030204" pitchFamily="34" charset="0"/>
                    <a:cs typeface="Calibri" panose="020F0502020204030204" pitchFamily="34" charset="0"/>
                  </a:rPr>
                  <a:t> in Conductance (mS/m)</a:t>
                </a:r>
                <a:endParaRPr lang="en-US" b="0">
                  <a:solidFill>
                    <a:sysClr val="windowText" lastClr="000000"/>
                  </a:solidFill>
                </a:endParaRPr>
              </a:p>
            </c:rich>
          </c:tx>
          <c:overlay val="0"/>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662905744"/>
        <c:crosses val="autoZero"/>
        <c:crossBetween val="midCat"/>
      </c:valAx>
      <c:valAx>
        <c:axId val="662905744"/>
        <c:scaling>
          <c:orientation val="maxMin"/>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662905088"/>
        <c:crosses val="autoZero"/>
        <c:crossBetween val="midCat"/>
        <c:majorUnit val="25"/>
      </c:valAx>
      <c:spPr>
        <a:ln>
          <a:solidFill>
            <a:sysClr val="windowText" lastClr="000000"/>
          </a:solidFill>
        </a:ln>
      </c:spPr>
    </c:plotArea>
    <c:legend>
      <c:legendPos val="r"/>
      <c:layout>
        <c:manualLayout>
          <c:xMode val="edge"/>
          <c:yMode val="edge"/>
          <c:x val="0.65442204180959518"/>
          <c:y val="0.14101020705745115"/>
          <c:w val="0.34084045397988577"/>
          <c:h val="0.11883187518226888"/>
        </c:manualLayout>
      </c:layout>
      <c:overlay val="0"/>
    </c:legend>
    <c:plotVisOnly val="1"/>
    <c:dispBlanksAs val="gap"/>
    <c:showDLblsOverMax val="0"/>
    <c:extLst/>
  </c:chart>
  <c:spPr>
    <a:ln>
      <a:solidFill>
        <a:schemeClr val="bg1">
          <a:lumMod val="85000"/>
        </a:schemeClr>
      </a:solidFill>
    </a:ln>
  </c:spPr>
  <c:txPr>
    <a:bodyPr/>
    <a:lstStyle/>
    <a:p>
      <a:pPr>
        <a:defRPr/>
      </a:pPr>
      <a:endParaRPr lang="en-US"/>
    </a:p>
  </c:txPr>
  <c:externalData r:id="rId1">
    <c:autoUpdate val="0"/>
  </c:externalData>
  <c:userShapes r:id="rId2"/>
</c:chartSpace>
</file>

<file path=ppt/charts/chart2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320" b="1" i="0" u="none" strike="noStrike" kern="1200" spc="0" baseline="0">
                <a:solidFill>
                  <a:sysClr val="windowText" lastClr="000000"/>
                </a:solidFill>
                <a:latin typeface="+mn-lt"/>
                <a:ea typeface="+mn-ea"/>
                <a:cs typeface="+mn-cs"/>
              </a:defRPr>
            </a:pPr>
            <a:r>
              <a:rPr lang="en-US" b="1">
                <a:solidFill>
                  <a:sysClr val="windowText" lastClr="000000"/>
                </a:solidFill>
              </a:rPr>
              <a:t>66M 18 Conductance with Depth</a:t>
            </a:r>
          </a:p>
        </c:rich>
      </c:tx>
      <c:overlay val="0"/>
      <c:spPr>
        <a:noFill/>
        <a:ln>
          <a:noFill/>
        </a:ln>
        <a:effectLst/>
      </c:spPr>
      <c:txPr>
        <a:bodyPr rot="0" spcFirstLastPara="1" vertOverflow="ellipsis" vert="horz" wrap="square" anchor="ctr" anchorCtr="1"/>
        <a:lstStyle/>
        <a:p>
          <a:pPr>
            <a:defRPr sz="1320" b="1"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0.15997349845832379"/>
          <c:y val="0.12482814648168979"/>
          <c:w val="0.79250363122085465"/>
          <c:h val="0.86184836270466192"/>
        </c:manualLayout>
      </c:layout>
      <c:scatterChart>
        <c:scatterStyle val="smoothMarker"/>
        <c:varyColors val="0"/>
        <c:ser>
          <c:idx val="0"/>
          <c:order val="0"/>
          <c:tx>
            <c:strRef>
              <c:f>'66M_18'!$B$1</c:f>
              <c:strCache>
                <c:ptCount val="1"/>
                <c:pt idx="0">
                  <c:v>2008</c:v>
                </c:pt>
              </c:strCache>
            </c:strRef>
          </c:tx>
          <c:spPr>
            <a:ln w="12700" cap="rnd">
              <a:solidFill>
                <a:schemeClr val="accent1"/>
              </a:solidFill>
              <a:round/>
            </a:ln>
            <a:effectLst/>
          </c:spPr>
          <c:marker>
            <c:symbol val="none"/>
          </c:marker>
          <c:xVal>
            <c:numRef>
              <c:f>'66M_18'!$B$2:$B$2323</c:f>
              <c:numCache>
                <c:formatCode>General</c:formatCode>
                <c:ptCount val="2322"/>
                <c:pt idx="2">
                  <c:v>6.6</c:v>
                </c:pt>
                <c:pt idx="3">
                  <c:v>6.4</c:v>
                </c:pt>
                <c:pt idx="4">
                  <c:v>7</c:v>
                </c:pt>
                <c:pt idx="5">
                  <c:v>6.9</c:v>
                </c:pt>
                <c:pt idx="6">
                  <c:v>6.4</c:v>
                </c:pt>
                <c:pt idx="7">
                  <c:v>6.6</c:v>
                </c:pt>
                <c:pt idx="8">
                  <c:v>6.3</c:v>
                </c:pt>
                <c:pt idx="9">
                  <c:v>6.1</c:v>
                </c:pt>
                <c:pt idx="10">
                  <c:v>6.2</c:v>
                </c:pt>
                <c:pt idx="11">
                  <c:v>6.5</c:v>
                </c:pt>
                <c:pt idx="12">
                  <c:v>5.9</c:v>
                </c:pt>
                <c:pt idx="13">
                  <c:v>6.4</c:v>
                </c:pt>
                <c:pt idx="14">
                  <c:v>6.3</c:v>
                </c:pt>
                <c:pt idx="15">
                  <c:v>6.5</c:v>
                </c:pt>
                <c:pt idx="16">
                  <c:v>6</c:v>
                </c:pt>
                <c:pt idx="17">
                  <c:v>6.3</c:v>
                </c:pt>
                <c:pt idx="18">
                  <c:v>6.5</c:v>
                </c:pt>
                <c:pt idx="19">
                  <c:v>6.3</c:v>
                </c:pt>
                <c:pt idx="20">
                  <c:v>6.2</c:v>
                </c:pt>
                <c:pt idx="21">
                  <c:v>6.5</c:v>
                </c:pt>
                <c:pt idx="22">
                  <c:v>6.6</c:v>
                </c:pt>
                <c:pt idx="23">
                  <c:v>7</c:v>
                </c:pt>
                <c:pt idx="24">
                  <c:v>6.6</c:v>
                </c:pt>
                <c:pt idx="25">
                  <c:v>6.7</c:v>
                </c:pt>
                <c:pt idx="26">
                  <c:v>7</c:v>
                </c:pt>
                <c:pt idx="27">
                  <c:v>6.7</c:v>
                </c:pt>
                <c:pt idx="28">
                  <c:v>6.8</c:v>
                </c:pt>
                <c:pt idx="29">
                  <c:v>6.9</c:v>
                </c:pt>
                <c:pt idx="30">
                  <c:v>6.7</c:v>
                </c:pt>
                <c:pt idx="31">
                  <c:v>7</c:v>
                </c:pt>
                <c:pt idx="32">
                  <c:v>6.6</c:v>
                </c:pt>
                <c:pt idx="33">
                  <c:v>6.9</c:v>
                </c:pt>
                <c:pt idx="34">
                  <c:v>7.7</c:v>
                </c:pt>
                <c:pt idx="35">
                  <c:v>7</c:v>
                </c:pt>
                <c:pt idx="36">
                  <c:v>7</c:v>
                </c:pt>
                <c:pt idx="37">
                  <c:v>7.1</c:v>
                </c:pt>
                <c:pt idx="38">
                  <c:v>7.1</c:v>
                </c:pt>
                <c:pt idx="39">
                  <c:v>7.2</c:v>
                </c:pt>
                <c:pt idx="40">
                  <c:v>7.6</c:v>
                </c:pt>
                <c:pt idx="41">
                  <c:v>8.1999999999999993</c:v>
                </c:pt>
                <c:pt idx="42">
                  <c:v>8.5</c:v>
                </c:pt>
                <c:pt idx="43">
                  <c:v>8.4</c:v>
                </c:pt>
                <c:pt idx="44">
                  <c:v>8.6</c:v>
                </c:pt>
                <c:pt idx="45">
                  <c:v>9</c:v>
                </c:pt>
                <c:pt idx="46">
                  <c:v>8.5</c:v>
                </c:pt>
                <c:pt idx="47">
                  <c:v>9.5</c:v>
                </c:pt>
                <c:pt idx="48">
                  <c:v>9.6999999999999993</c:v>
                </c:pt>
                <c:pt idx="49">
                  <c:v>10.1</c:v>
                </c:pt>
                <c:pt idx="50">
                  <c:v>9.5</c:v>
                </c:pt>
                <c:pt idx="51">
                  <c:v>10.3</c:v>
                </c:pt>
                <c:pt idx="52">
                  <c:v>11</c:v>
                </c:pt>
                <c:pt idx="53">
                  <c:v>11.1</c:v>
                </c:pt>
                <c:pt idx="54">
                  <c:v>11.1</c:v>
                </c:pt>
                <c:pt idx="55">
                  <c:v>10.8</c:v>
                </c:pt>
                <c:pt idx="56">
                  <c:v>10.199999999999999</c:v>
                </c:pt>
                <c:pt idx="57">
                  <c:v>12</c:v>
                </c:pt>
                <c:pt idx="58">
                  <c:v>11.4</c:v>
                </c:pt>
                <c:pt idx="59">
                  <c:v>12.7</c:v>
                </c:pt>
                <c:pt idx="60">
                  <c:v>13.3</c:v>
                </c:pt>
                <c:pt idx="61">
                  <c:v>12.6</c:v>
                </c:pt>
                <c:pt idx="62">
                  <c:v>13.1</c:v>
                </c:pt>
                <c:pt idx="63">
                  <c:v>12.4</c:v>
                </c:pt>
                <c:pt idx="64">
                  <c:v>12.6</c:v>
                </c:pt>
                <c:pt idx="65">
                  <c:v>12.8</c:v>
                </c:pt>
                <c:pt idx="66">
                  <c:v>12.2</c:v>
                </c:pt>
                <c:pt idx="67">
                  <c:v>12.5</c:v>
                </c:pt>
                <c:pt idx="68">
                  <c:v>12.7</c:v>
                </c:pt>
                <c:pt idx="69">
                  <c:v>13.1</c:v>
                </c:pt>
                <c:pt idx="70">
                  <c:v>12.9</c:v>
                </c:pt>
                <c:pt idx="71">
                  <c:v>12.5</c:v>
                </c:pt>
                <c:pt idx="72">
                  <c:v>12.3</c:v>
                </c:pt>
                <c:pt idx="73">
                  <c:v>12.4</c:v>
                </c:pt>
                <c:pt idx="74">
                  <c:v>11.8</c:v>
                </c:pt>
                <c:pt idx="75">
                  <c:v>11</c:v>
                </c:pt>
                <c:pt idx="76">
                  <c:v>12.6</c:v>
                </c:pt>
                <c:pt idx="77">
                  <c:v>12.1</c:v>
                </c:pt>
                <c:pt idx="78">
                  <c:v>12.9</c:v>
                </c:pt>
                <c:pt idx="79">
                  <c:v>12.3</c:v>
                </c:pt>
                <c:pt idx="80">
                  <c:v>12.2</c:v>
                </c:pt>
                <c:pt idx="81">
                  <c:v>11.3</c:v>
                </c:pt>
                <c:pt idx="82">
                  <c:v>12.6</c:v>
                </c:pt>
                <c:pt idx="83">
                  <c:v>11.8</c:v>
                </c:pt>
                <c:pt idx="84">
                  <c:v>11.6</c:v>
                </c:pt>
                <c:pt idx="85">
                  <c:v>12.6</c:v>
                </c:pt>
                <c:pt idx="86">
                  <c:v>12.8</c:v>
                </c:pt>
                <c:pt idx="87">
                  <c:v>13.8</c:v>
                </c:pt>
                <c:pt idx="88">
                  <c:v>12.6</c:v>
                </c:pt>
                <c:pt idx="89">
                  <c:v>13.3</c:v>
                </c:pt>
                <c:pt idx="90">
                  <c:v>12.3</c:v>
                </c:pt>
                <c:pt idx="91">
                  <c:v>13.1</c:v>
                </c:pt>
                <c:pt idx="92">
                  <c:v>13</c:v>
                </c:pt>
                <c:pt idx="93">
                  <c:v>13.9</c:v>
                </c:pt>
                <c:pt idx="94">
                  <c:v>13.7</c:v>
                </c:pt>
                <c:pt idx="95">
                  <c:v>13.4</c:v>
                </c:pt>
                <c:pt idx="96">
                  <c:v>14.2</c:v>
                </c:pt>
                <c:pt idx="97">
                  <c:v>13.6</c:v>
                </c:pt>
                <c:pt idx="98">
                  <c:v>11.9</c:v>
                </c:pt>
                <c:pt idx="99">
                  <c:v>13.7</c:v>
                </c:pt>
                <c:pt idx="100">
                  <c:v>13</c:v>
                </c:pt>
                <c:pt idx="101">
                  <c:v>12.7</c:v>
                </c:pt>
                <c:pt idx="102">
                  <c:v>14.5</c:v>
                </c:pt>
                <c:pt idx="103">
                  <c:v>14</c:v>
                </c:pt>
                <c:pt idx="104">
                  <c:v>13.4</c:v>
                </c:pt>
                <c:pt idx="105">
                  <c:v>13.8</c:v>
                </c:pt>
                <c:pt idx="106">
                  <c:v>13.2</c:v>
                </c:pt>
                <c:pt idx="107">
                  <c:v>13.4</c:v>
                </c:pt>
                <c:pt idx="108">
                  <c:v>13</c:v>
                </c:pt>
                <c:pt idx="109">
                  <c:v>13.7</c:v>
                </c:pt>
                <c:pt idx="110">
                  <c:v>14.2</c:v>
                </c:pt>
                <c:pt idx="111">
                  <c:v>13.6</c:v>
                </c:pt>
                <c:pt idx="112">
                  <c:v>13.6</c:v>
                </c:pt>
                <c:pt idx="113">
                  <c:v>13.1</c:v>
                </c:pt>
                <c:pt idx="114">
                  <c:v>14.3</c:v>
                </c:pt>
                <c:pt idx="115">
                  <c:v>13.2</c:v>
                </c:pt>
                <c:pt idx="116">
                  <c:v>14</c:v>
                </c:pt>
                <c:pt idx="117">
                  <c:v>13.8</c:v>
                </c:pt>
                <c:pt idx="118">
                  <c:v>13.9</c:v>
                </c:pt>
                <c:pt idx="119">
                  <c:v>13.4</c:v>
                </c:pt>
                <c:pt idx="120">
                  <c:v>14.2</c:v>
                </c:pt>
                <c:pt idx="121">
                  <c:v>13.5</c:v>
                </c:pt>
                <c:pt idx="122">
                  <c:v>14.4</c:v>
                </c:pt>
                <c:pt idx="123">
                  <c:v>14.3</c:v>
                </c:pt>
                <c:pt idx="124">
                  <c:v>13.8</c:v>
                </c:pt>
                <c:pt idx="125">
                  <c:v>14.6</c:v>
                </c:pt>
                <c:pt idx="126">
                  <c:v>14.4</c:v>
                </c:pt>
                <c:pt idx="127">
                  <c:v>15.3</c:v>
                </c:pt>
                <c:pt idx="128">
                  <c:v>16</c:v>
                </c:pt>
                <c:pt idx="129">
                  <c:v>18.600000000000001</c:v>
                </c:pt>
                <c:pt idx="130">
                  <c:v>19.600000000000001</c:v>
                </c:pt>
                <c:pt idx="131">
                  <c:v>22.7</c:v>
                </c:pt>
                <c:pt idx="132">
                  <c:v>22.2</c:v>
                </c:pt>
                <c:pt idx="133">
                  <c:v>12.4</c:v>
                </c:pt>
                <c:pt idx="134">
                  <c:v>12.1</c:v>
                </c:pt>
                <c:pt idx="135">
                  <c:v>11.7</c:v>
                </c:pt>
                <c:pt idx="136">
                  <c:v>14.3</c:v>
                </c:pt>
                <c:pt idx="137">
                  <c:v>14.9</c:v>
                </c:pt>
                <c:pt idx="138">
                  <c:v>14.1</c:v>
                </c:pt>
                <c:pt idx="139">
                  <c:v>13.4</c:v>
                </c:pt>
                <c:pt idx="140">
                  <c:v>14.1</c:v>
                </c:pt>
                <c:pt idx="141">
                  <c:v>13.1</c:v>
                </c:pt>
                <c:pt idx="142">
                  <c:v>13.2</c:v>
                </c:pt>
                <c:pt idx="143">
                  <c:v>13.5</c:v>
                </c:pt>
                <c:pt idx="144">
                  <c:v>13.7</c:v>
                </c:pt>
                <c:pt idx="145">
                  <c:v>12.8</c:v>
                </c:pt>
                <c:pt idx="146">
                  <c:v>13.6</c:v>
                </c:pt>
                <c:pt idx="147">
                  <c:v>13.5</c:v>
                </c:pt>
                <c:pt idx="148">
                  <c:v>13.7</c:v>
                </c:pt>
                <c:pt idx="149">
                  <c:v>13.2</c:v>
                </c:pt>
                <c:pt idx="150">
                  <c:v>12.9</c:v>
                </c:pt>
                <c:pt idx="151">
                  <c:v>12.3</c:v>
                </c:pt>
                <c:pt idx="152">
                  <c:v>13.2</c:v>
                </c:pt>
                <c:pt idx="153">
                  <c:v>13</c:v>
                </c:pt>
                <c:pt idx="154">
                  <c:v>12.4</c:v>
                </c:pt>
                <c:pt idx="155">
                  <c:v>12.6</c:v>
                </c:pt>
                <c:pt idx="156">
                  <c:v>13.2</c:v>
                </c:pt>
                <c:pt idx="157">
                  <c:v>11.6</c:v>
                </c:pt>
                <c:pt idx="158">
                  <c:v>12.5</c:v>
                </c:pt>
                <c:pt idx="159">
                  <c:v>12.1</c:v>
                </c:pt>
                <c:pt idx="160">
                  <c:v>11</c:v>
                </c:pt>
                <c:pt idx="161">
                  <c:v>12</c:v>
                </c:pt>
                <c:pt idx="162">
                  <c:v>12.3</c:v>
                </c:pt>
                <c:pt idx="163">
                  <c:v>11.2</c:v>
                </c:pt>
                <c:pt idx="164">
                  <c:v>12.4</c:v>
                </c:pt>
                <c:pt idx="165">
                  <c:v>11.1</c:v>
                </c:pt>
                <c:pt idx="166">
                  <c:v>11</c:v>
                </c:pt>
                <c:pt idx="167">
                  <c:v>10.8</c:v>
                </c:pt>
                <c:pt idx="168">
                  <c:v>10.8</c:v>
                </c:pt>
                <c:pt idx="169">
                  <c:v>10.9</c:v>
                </c:pt>
                <c:pt idx="170">
                  <c:v>11</c:v>
                </c:pt>
                <c:pt idx="171">
                  <c:v>10.7</c:v>
                </c:pt>
                <c:pt idx="172">
                  <c:v>10.4</c:v>
                </c:pt>
                <c:pt idx="173">
                  <c:v>10.6</c:v>
                </c:pt>
                <c:pt idx="174">
                  <c:v>10.7</c:v>
                </c:pt>
                <c:pt idx="175">
                  <c:v>11.1</c:v>
                </c:pt>
                <c:pt idx="176">
                  <c:v>10.7</c:v>
                </c:pt>
                <c:pt idx="177">
                  <c:v>10.199999999999999</c:v>
                </c:pt>
                <c:pt idx="178">
                  <c:v>10.4</c:v>
                </c:pt>
                <c:pt idx="179">
                  <c:v>10.5</c:v>
                </c:pt>
                <c:pt idx="180">
                  <c:v>10.5</c:v>
                </c:pt>
                <c:pt idx="181">
                  <c:v>10.7</c:v>
                </c:pt>
                <c:pt idx="182">
                  <c:v>10</c:v>
                </c:pt>
                <c:pt idx="183">
                  <c:v>10.8</c:v>
                </c:pt>
                <c:pt idx="184">
                  <c:v>10.6</c:v>
                </c:pt>
                <c:pt idx="185">
                  <c:v>10.1</c:v>
                </c:pt>
                <c:pt idx="186">
                  <c:v>11.6</c:v>
                </c:pt>
                <c:pt idx="187">
                  <c:v>11</c:v>
                </c:pt>
                <c:pt idx="188">
                  <c:v>9.8000000000000007</c:v>
                </c:pt>
                <c:pt idx="189">
                  <c:v>10.8</c:v>
                </c:pt>
                <c:pt idx="190">
                  <c:v>11.4</c:v>
                </c:pt>
                <c:pt idx="191">
                  <c:v>11</c:v>
                </c:pt>
                <c:pt idx="192">
                  <c:v>11.1</c:v>
                </c:pt>
                <c:pt idx="193">
                  <c:v>10.4</c:v>
                </c:pt>
                <c:pt idx="194">
                  <c:v>10.4</c:v>
                </c:pt>
                <c:pt idx="195">
                  <c:v>11.3</c:v>
                </c:pt>
                <c:pt idx="196">
                  <c:v>11.5</c:v>
                </c:pt>
                <c:pt idx="197">
                  <c:v>12.3</c:v>
                </c:pt>
                <c:pt idx="198">
                  <c:v>13.6</c:v>
                </c:pt>
                <c:pt idx="199">
                  <c:v>13.3</c:v>
                </c:pt>
                <c:pt idx="200">
                  <c:v>12.6</c:v>
                </c:pt>
                <c:pt idx="201">
                  <c:v>14.7</c:v>
                </c:pt>
                <c:pt idx="202">
                  <c:v>14.2</c:v>
                </c:pt>
                <c:pt idx="203">
                  <c:v>15.3</c:v>
                </c:pt>
                <c:pt idx="204">
                  <c:v>15.7</c:v>
                </c:pt>
                <c:pt idx="205">
                  <c:v>16.5</c:v>
                </c:pt>
                <c:pt idx="206">
                  <c:v>17.2</c:v>
                </c:pt>
                <c:pt idx="207">
                  <c:v>17.3</c:v>
                </c:pt>
                <c:pt idx="208">
                  <c:v>16.899999999999999</c:v>
                </c:pt>
                <c:pt idx="209">
                  <c:v>18.2</c:v>
                </c:pt>
                <c:pt idx="210">
                  <c:v>18.5</c:v>
                </c:pt>
                <c:pt idx="211">
                  <c:v>18.600000000000001</c:v>
                </c:pt>
                <c:pt idx="212">
                  <c:v>19.100000000000001</c:v>
                </c:pt>
                <c:pt idx="213">
                  <c:v>20.2</c:v>
                </c:pt>
                <c:pt idx="214">
                  <c:v>19.2</c:v>
                </c:pt>
                <c:pt idx="215">
                  <c:v>20</c:v>
                </c:pt>
                <c:pt idx="216">
                  <c:v>20.5</c:v>
                </c:pt>
                <c:pt idx="217">
                  <c:v>19.899999999999999</c:v>
                </c:pt>
                <c:pt idx="218">
                  <c:v>19.8</c:v>
                </c:pt>
                <c:pt idx="219">
                  <c:v>19.600000000000001</c:v>
                </c:pt>
                <c:pt idx="220">
                  <c:v>20.9</c:v>
                </c:pt>
                <c:pt idx="221">
                  <c:v>20</c:v>
                </c:pt>
                <c:pt idx="222">
                  <c:v>19.8</c:v>
                </c:pt>
                <c:pt idx="223">
                  <c:v>18.8</c:v>
                </c:pt>
                <c:pt idx="224">
                  <c:v>18.600000000000001</c:v>
                </c:pt>
                <c:pt idx="225">
                  <c:v>18.3</c:v>
                </c:pt>
                <c:pt idx="226">
                  <c:v>18.399999999999999</c:v>
                </c:pt>
                <c:pt idx="227">
                  <c:v>18.2</c:v>
                </c:pt>
                <c:pt idx="228">
                  <c:v>17.600000000000001</c:v>
                </c:pt>
                <c:pt idx="229">
                  <c:v>18</c:v>
                </c:pt>
                <c:pt idx="230">
                  <c:v>15.9</c:v>
                </c:pt>
                <c:pt idx="231">
                  <c:v>16.600000000000001</c:v>
                </c:pt>
                <c:pt idx="232">
                  <c:v>16.899999999999999</c:v>
                </c:pt>
                <c:pt idx="233">
                  <c:v>16.7</c:v>
                </c:pt>
                <c:pt idx="234">
                  <c:v>15.4</c:v>
                </c:pt>
                <c:pt idx="235">
                  <c:v>14.5</c:v>
                </c:pt>
                <c:pt idx="236">
                  <c:v>15</c:v>
                </c:pt>
                <c:pt idx="237">
                  <c:v>14.4</c:v>
                </c:pt>
                <c:pt idx="238">
                  <c:v>15.7</c:v>
                </c:pt>
                <c:pt idx="239">
                  <c:v>13.6</c:v>
                </c:pt>
                <c:pt idx="240">
                  <c:v>13.4</c:v>
                </c:pt>
                <c:pt idx="241">
                  <c:v>12.8</c:v>
                </c:pt>
                <c:pt idx="242">
                  <c:v>12.7</c:v>
                </c:pt>
                <c:pt idx="243">
                  <c:v>12.7</c:v>
                </c:pt>
                <c:pt idx="244">
                  <c:v>10.9</c:v>
                </c:pt>
                <c:pt idx="245">
                  <c:v>11.4</c:v>
                </c:pt>
                <c:pt idx="246">
                  <c:v>12.1</c:v>
                </c:pt>
                <c:pt idx="247">
                  <c:v>12</c:v>
                </c:pt>
                <c:pt idx="248">
                  <c:v>11.6</c:v>
                </c:pt>
                <c:pt idx="249">
                  <c:v>11.8</c:v>
                </c:pt>
                <c:pt idx="250">
                  <c:v>12.2</c:v>
                </c:pt>
                <c:pt idx="251">
                  <c:v>10</c:v>
                </c:pt>
                <c:pt idx="252">
                  <c:v>10.4</c:v>
                </c:pt>
                <c:pt idx="253">
                  <c:v>10.8</c:v>
                </c:pt>
                <c:pt idx="254">
                  <c:v>11.1</c:v>
                </c:pt>
                <c:pt idx="255">
                  <c:v>10.8</c:v>
                </c:pt>
                <c:pt idx="256">
                  <c:v>9.8000000000000007</c:v>
                </c:pt>
                <c:pt idx="257">
                  <c:v>11.7</c:v>
                </c:pt>
                <c:pt idx="258">
                  <c:v>11.3</c:v>
                </c:pt>
                <c:pt idx="259">
                  <c:v>9.9</c:v>
                </c:pt>
                <c:pt idx="260">
                  <c:v>10.5</c:v>
                </c:pt>
                <c:pt idx="261">
                  <c:v>9.6</c:v>
                </c:pt>
                <c:pt idx="262">
                  <c:v>9</c:v>
                </c:pt>
                <c:pt idx="263">
                  <c:v>11</c:v>
                </c:pt>
                <c:pt idx="264">
                  <c:v>11.1</c:v>
                </c:pt>
                <c:pt idx="265">
                  <c:v>10.6</c:v>
                </c:pt>
                <c:pt idx="266">
                  <c:v>9.6999999999999993</c:v>
                </c:pt>
                <c:pt idx="267">
                  <c:v>10.5</c:v>
                </c:pt>
                <c:pt idx="268">
                  <c:v>10.1</c:v>
                </c:pt>
                <c:pt idx="269">
                  <c:v>10.7</c:v>
                </c:pt>
                <c:pt idx="270">
                  <c:v>9.6999999999999993</c:v>
                </c:pt>
                <c:pt idx="271">
                  <c:v>10.199999999999999</c:v>
                </c:pt>
                <c:pt idx="272">
                  <c:v>10.199999999999999</c:v>
                </c:pt>
                <c:pt idx="273">
                  <c:v>10.6</c:v>
                </c:pt>
                <c:pt idx="274">
                  <c:v>11.4</c:v>
                </c:pt>
                <c:pt idx="275">
                  <c:v>12.5</c:v>
                </c:pt>
                <c:pt idx="276">
                  <c:v>11.9</c:v>
                </c:pt>
                <c:pt idx="277">
                  <c:v>11.9</c:v>
                </c:pt>
                <c:pt idx="278">
                  <c:v>11.7</c:v>
                </c:pt>
                <c:pt idx="279">
                  <c:v>11.9</c:v>
                </c:pt>
                <c:pt idx="280">
                  <c:v>12.5</c:v>
                </c:pt>
                <c:pt idx="281">
                  <c:v>12.8</c:v>
                </c:pt>
                <c:pt idx="282">
                  <c:v>12.4</c:v>
                </c:pt>
                <c:pt idx="283">
                  <c:v>13.5</c:v>
                </c:pt>
                <c:pt idx="284">
                  <c:v>13.9</c:v>
                </c:pt>
                <c:pt idx="285">
                  <c:v>14.1</c:v>
                </c:pt>
                <c:pt idx="286">
                  <c:v>15.2</c:v>
                </c:pt>
                <c:pt idx="287">
                  <c:v>14.6</c:v>
                </c:pt>
                <c:pt idx="288">
                  <c:v>15.5</c:v>
                </c:pt>
                <c:pt idx="289">
                  <c:v>15.7</c:v>
                </c:pt>
                <c:pt idx="290">
                  <c:v>16.3</c:v>
                </c:pt>
                <c:pt idx="291">
                  <c:v>15.9</c:v>
                </c:pt>
                <c:pt idx="292">
                  <c:v>16.2</c:v>
                </c:pt>
                <c:pt idx="293">
                  <c:v>17.600000000000001</c:v>
                </c:pt>
                <c:pt idx="294">
                  <c:v>18.899999999999999</c:v>
                </c:pt>
                <c:pt idx="295">
                  <c:v>18.7</c:v>
                </c:pt>
                <c:pt idx="296">
                  <c:v>18.7</c:v>
                </c:pt>
                <c:pt idx="297">
                  <c:v>18.8</c:v>
                </c:pt>
                <c:pt idx="298">
                  <c:v>19.5</c:v>
                </c:pt>
                <c:pt idx="299">
                  <c:v>20.399999999999999</c:v>
                </c:pt>
                <c:pt idx="300">
                  <c:v>21.3</c:v>
                </c:pt>
                <c:pt idx="301">
                  <c:v>22.2</c:v>
                </c:pt>
                <c:pt idx="302">
                  <c:v>22.8</c:v>
                </c:pt>
                <c:pt idx="303">
                  <c:v>22.5</c:v>
                </c:pt>
                <c:pt idx="304">
                  <c:v>22.3</c:v>
                </c:pt>
                <c:pt idx="305">
                  <c:v>23.4</c:v>
                </c:pt>
                <c:pt idx="306">
                  <c:v>24.4</c:v>
                </c:pt>
                <c:pt idx="307">
                  <c:v>24.7</c:v>
                </c:pt>
                <c:pt idx="308">
                  <c:v>25.1</c:v>
                </c:pt>
                <c:pt idx="309">
                  <c:v>26.2</c:v>
                </c:pt>
                <c:pt idx="310">
                  <c:v>27.7</c:v>
                </c:pt>
                <c:pt idx="311">
                  <c:v>28.4</c:v>
                </c:pt>
                <c:pt idx="312">
                  <c:v>29</c:v>
                </c:pt>
                <c:pt idx="313">
                  <c:v>29.5</c:v>
                </c:pt>
                <c:pt idx="314">
                  <c:v>30.1</c:v>
                </c:pt>
                <c:pt idx="315">
                  <c:v>31.4</c:v>
                </c:pt>
                <c:pt idx="316">
                  <c:v>33.200000000000003</c:v>
                </c:pt>
                <c:pt idx="317">
                  <c:v>33.799999999999997</c:v>
                </c:pt>
                <c:pt idx="318">
                  <c:v>35.799999999999997</c:v>
                </c:pt>
                <c:pt idx="319">
                  <c:v>37</c:v>
                </c:pt>
                <c:pt idx="320">
                  <c:v>37.700000000000003</c:v>
                </c:pt>
                <c:pt idx="321">
                  <c:v>40.799999999999997</c:v>
                </c:pt>
                <c:pt idx="322">
                  <c:v>39.700000000000003</c:v>
                </c:pt>
                <c:pt idx="323">
                  <c:v>41.4</c:v>
                </c:pt>
                <c:pt idx="324">
                  <c:v>42.8</c:v>
                </c:pt>
                <c:pt idx="325">
                  <c:v>43.1</c:v>
                </c:pt>
                <c:pt idx="326">
                  <c:v>43.2</c:v>
                </c:pt>
                <c:pt idx="327">
                  <c:v>44.4</c:v>
                </c:pt>
                <c:pt idx="328">
                  <c:v>45.6</c:v>
                </c:pt>
                <c:pt idx="329">
                  <c:v>45.1</c:v>
                </c:pt>
                <c:pt idx="330">
                  <c:v>45.9</c:v>
                </c:pt>
                <c:pt idx="331">
                  <c:v>47.3</c:v>
                </c:pt>
                <c:pt idx="332">
                  <c:v>46.1</c:v>
                </c:pt>
                <c:pt idx="333">
                  <c:v>45</c:v>
                </c:pt>
                <c:pt idx="334">
                  <c:v>46.6</c:v>
                </c:pt>
                <c:pt idx="335">
                  <c:v>47.6</c:v>
                </c:pt>
                <c:pt idx="336">
                  <c:v>47.5</c:v>
                </c:pt>
                <c:pt idx="337">
                  <c:v>48.3</c:v>
                </c:pt>
                <c:pt idx="338">
                  <c:v>47.5</c:v>
                </c:pt>
                <c:pt idx="339">
                  <c:v>47.6</c:v>
                </c:pt>
                <c:pt idx="340">
                  <c:v>47.9</c:v>
                </c:pt>
                <c:pt idx="341">
                  <c:v>47.6</c:v>
                </c:pt>
                <c:pt idx="342">
                  <c:v>48.6</c:v>
                </c:pt>
                <c:pt idx="343">
                  <c:v>47.8</c:v>
                </c:pt>
                <c:pt idx="344">
                  <c:v>48.3</c:v>
                </c:pt>
                <c:pt idx="345">
                  <c:v>47.7</c:v>
                </c:pt>
                <c:pt idx="346">
                  <c:v>49</c:v>
                </c:pt>
                <c:pt idx="347">
                  <c:v>48.4</c:v>
                </c:pt>
                <c:pt idx="348">
                  <c:v>47.3</c:v>
                </c:pt>
                <c:pt idx="349">
                  <c:v>47.3</c:v>
                </c:pt>
                <c:pt idx="350">
                  <c:v>47.8</c:v>
                </c:pt>
                <c:pt idx="351">
                  <c:v>45.6</c:v>
                </c:pt>
                <c:pt idx="352">
                  <c:v>47.2</c:v>
                </c:pt>
                <c:pt idx="353">
                  <c:v>47.3</c:v>
                </c:pt>
                <c:pt idx="354">
                  <c:v>47.7</c:v>
                </c:pt>
                <c:pt idx="355">
                  <c:v>48.6</c:v>
                </c:pt>
                <c:pt idx="356">
                  <c:v>48.6</c:v>
                </c:pt>
                <c:pt idx="357">
                  <c:v>48.1</c:v>
                </c:pt>
                <c:pt idx="358">
                  <c:v>47.4</c:v>
                </c:pt>
                <c:pt idx="359">
                  <c:v>46.5</c:v>
                </c:pt>
                <c:pt idx="360">
                  <c:v>47.4</c:v>
                </c:pt>
                <c:pt idx="361">
                  <c:v>47.3</c:v>
                </c:pt>
                <c:pt idx="362">
                  <c:v>47.2</c:v>
                </c:pt>
                <c:pt idx="363">
                  <c:v>47.2</c:v>
                </c:pt>
                <c:pt idx="364">
                  <c:v>46.7</c:v>
                </c:pt>
                <c:pt idx="365">
                  <c:v>46.8</c:v>
                </c:pt>
                <c:pt idx="366">
                  <c:v>45.5</c:v>
                </c:pt>
                <c:pt idx="367">
                  <c:v>45.6</c:v>
                </c:pt>
                <c:pt idx="368">
                  <c:v>46.2</c:v>
                </c:pt>
                <c:pt idx="369">
                  <c:v>45.7</c:v>
                </c:pt>
                <c:pt idx="370">
                  <c:v>45</c:v>
                </c:pt>
                <c:pt idx="371">
                  <c:v>43.8</c:v>
                </c:pt>
                <c:pt idx="372">
                  <c:v>44.4</c:v>
                </c:pt>
                <c:pt idx="373">
                  <c:v>43.1</c:v>
                </c:pt>
                <c:pt idx="374">
                  <c:v>43.2</c:v>
                </c:pt>
                <c:pt idx="375">
                  <c:v>42.4</c:v>
                </c:pt>
                <c:pt idx="376">
                  <c:v>42.5</c:v>
                </c:pt>
                <c:pt idx="377">
                  <c:v>40.9</c:v>
                </c:pt>
                <c:pt idx="378">
                  <c:v>41</c:v>
                </c:pt>
                <c:pt idx="379">
                  <c:v>39.4</c:v>
                </c:pt>
                <c:pt idx="380">
                  <c:v>40.799999999999997</c:v>
                </c:pt>
                <c:pt idx="381">
                  <c:v>38.799999999999997</c:v>
                </c:pt>
                <c:pt idx="382">
                  <c:v>39.1</c:v>
                </c:pt>
                <c:pt idx="383">
                  <c:v>38</c:v>
                </c:pt>
                <c:pt idx="384">
                  <c:v>37.200000000000003</c:v>
                </c:pt>
                <c:pt idx="385">
                  <c:v>36</c:v>
                </c:pt>
                <c:pt idx="386">
                  <c:v>36.1</c:v>
                </c:pt>
                <c:pt idx="387">
                  <c:v>35</c:v>
                </c:pt>
                <c:pt idx="388">
                  <c:v>33</c:v>
                </c:pt>
                <c:pt idx="389">
                  <c:v>33.299999999999997</c:v>
                </c:pt>
                <c:pt idx="390">
                  <c:v>31.7</c:v>
                </c:pt>
                <c:pt idx="391">
                  <c:v>31.5</c:v>
                </c:pt>
                <c:pt idx="392">
                  <c:v>30.6</c:v>
                </c:pt>
                <c:pt idx="393">
                  <c:v>31.1</c:v>
                </c:pt>
                <c:pt idx="394">
                  <c:v>30.4</c:v>
                </c:pt>
                <c:pt idx="395">
                  <c:v>29.7</c:v>
                </c:pt>
                <c:pt idx="396">
                  <c:v>27.9</c:v>
                </c:pt>
                <c:pt idx="397">
                  <c:v>28.6</c:v>
                </c:pt>
                <c:pt idx="398">
                  <c:v>28.2</c:v>
                </c:pt>
                <c:pt idx="399">
                  <c:v>27.8</c:v>
                </c:pt>
                <c:pt idx="400">
                  <c:v>26.9</c:v>
                </c:pt>
                <c:pt idx="401">
                  <c:v>27</c:v>
                </c:pt>
                <c:pt idx="402">
                  <c:v>25.7</c:v>
                </c:pt>
                <c:pt idx="403">
                  <c:v>26.2</c:v>
                </c:pt>
                <c:pt idx="404">
                  <c:v>26.3</c:v>
                </c:pt>
                <c:pt idx="405">
                  <c:v>25.5</c:v>
                </c:pt>
                <c:pt idx="406">
                  <c:v>26.3</c:v>
                </c:pt>
                <c:pt idx="407">
                  <c:v>25</c:v>
                </c:pt>
                <c:pt idx="408">
                  <c:v>25</c:v>
                </c:pt>
                <c:pt idx="409">
                  <c:v>25.8</c:v>
                </c:pt>
                <c:pt idx="410">
                  <c:v>24.6</c:v>
                </c:pt>
                <c:pt idx="411">
                  <c:v>25.1</c:v>
                </c:pt>
                <c:pt idx="412">
                  <c:v>24.7</c:v>
                </c:pt>
                <c:pt idx="413">
                  <c:v>23.9</c:v>
                </c:pt>
                <c:pt idx="414">
                  <c:v>24.7</c:v>
                </c:pt>
                <c:pt idx="415">
                  <c:v>24.9</c:v>
                </c:pt>
                <c:pt idx="416">
                  <c:v>24.3</c:v>
                </c:pt>
                <c:pt idx="417">
                  <c:v>25.1</c:v>
                </c:pt>
                <c:pt idx="418">
                  <c:v>23.9</c:v>
                </c:pt>
                <c:pt idx="419">
                  <c:v>24.8</c:v>
                </c:pt>
                <c:pt idx="420">
                  <c:v>24.6</c:v>
                </c:pt>
                <c:pt idx="421">
                  <c:v>24.6</c:v>
                </c:pt>
                <c:pt idx="422">
                  <c:v>25.5</c:v>
                </c:pt>
                <c:pt idx="423">
                  <c:v>24.6</c:v>
                </c:pt>
                <c:pt idx="424">
                  <c:v>24.3</c:v>
                </c:pt>
                <c:pt idx="425">
                  <c:v>24.3</c:v>
                </c:pt>
                <c:pt idx="426">
                  <c:v>24.2</c:v>
                </c:pt>
                <c:pt idx="427">
                  <c:v>23.2</c:v>
                </c:pt>
                <c:pt idx="428">
                  <c:v>24.2</c:v>
                </c:pt>
                <c:pt idx="429">
                  <c:v>23.7</c:v>
                </c:pt>
                <c:pt idx="430">
                  <c:v>24.9</c:v>
                </c:pt>
                <c:pt idx="431">
                  <c:v>24.7</c:v>
                </c:pt>
                <c:pt idx="432">
                  <c:v>24.6</c:v>
                </c:pt>
                <c:pt idx="433">
                  <c:v>24.6</c:v>
                </c:pt>
                <c:pt idx="434">
                  <c:v>24.3</c:v>
                </c:pt>
                <c:pt idx="435">
                  <c:v>24.7</c:v>
                </c:pt>
                <c:pt idx="436">
                  <c:v>23.4</c:v>
                </c:pt>
                <c:pt idx="437">
                  <c:v>24</c:v>
                </c:pt>
                <c:pt idx="438">
                  <c:v>24.5</c:v>
                </c:pt>
                <c:pt idx="439">
                  <c:v>24.3</c:v>
                </c:pt>
                <c:pt idx="440">
                  <c:v>23.6</c:v>
                </c:pt>
                <c:pt idx="441">
                  <c:v>24.6</c:v>
                </c:pt>
                <c:pt idx="442">
                  <c:v>25.1</c:v>
                </c:pt>
                <c:pt idx="443">
                  <c:v>23.8</c:v>
                </c:pt>
                <c:pt idx="444">
                  <c:v>24.3</c:v>
                </c:pt>
                <c:pt idx="445">
                  <c:v>23.5</c:v>
                </c:pt>
                <c:pt idx="446">
                  <c:v>25</c:v>
                </c:pt>
                <c:pt idx="447">
                  <c:v>23.6</c:v>
                </c:pt>
                <c:pt idx="448">
                  <c:v>23.1</c:v>
                </c:pt>
                <c:pt idx="449">
                  <c:v>23.7</c:v>
                </c:pt>
                <c:pt idx="450">
                  <c:v>24.7</c:v>
                </c:pt>
                <c:pt idx="451">
                  <c:v>23.7</c:v>
                </c:pt>
                <c:pt idx="452">
                  <c:v>23.9</c:v>
                </c:pt>
                <c:pt idx="453">
                  <c:v>23.8</c:v>
                </c:pt>
                <c:pt idx="454">
                  <c:v>23.4</c:v>
                </c:pt>
                <c:pt idx="455">
                  <c:v>23.7</c:v>
                </c:pt>
                <c:pt idx="456">
                  <c:v>23.9</c:v>
                </c:pt>
                <c:pt idx="457">
                  <c:v>24.2</c:v>
                </c:pt>
                <c:pt idx="458">
                  <c:v>24.2</c:v>
                </c:pt>
                <c:pt idx="459">
                  <c:v>25</c:v>
                </c:pt>
                <c:pt idx="460">
                  <c:v>25.5</c:v>
                </c:pt>
                <c:pt idx="461">
                  <c:v>24</c:v>
                </c:pt>
                <c:pt idx="462">
                  <c:v>24.2</c:v>
                </c:pt>
                <c:pt idx="463">
                  <c:v>25.1</c:v>
                </c:pt>
                <c:pt idx="464">
                  <c:v>25.2</c:v>
                </c:pt>
                <c:pt idx="465">
                  <c:v>24.7</c:v>
                </c:pt>
                <c:pt idx="466">
                  <c:v>25.5</c:v>
                </c:pt>
                <c:pt idx="467">
                  <c:v>26.3</c:v>
                </c:pt>
                <c:pt idx="468">
                  <c:v>25.3</c:v>
                </c:pt>
                <c:pt idx="469">
                  <c:v>24.9</c:v>
                </c:pt>
                <c:pt idx="470">
                  <c:v>24.6</c:v>
                </c:pt>
                <c:pt idx="471">
                  <c:v>24.9</c:v>
                </c:pt>
                <c:pt idx="472">
                  <c:v>25.2</c:v>
                </c:pt>
                <c:pt idx="473">
                  <c:v>24.5</c:v>
                </c:pt>
                <c:pt idx="474">
                  <c:v>23.9</c:v>
                </c:pt>
                <c:pt idx="475">
                  <c:v>24.2</c:v>
                </c:pt>
                <c:pt idx="476">
                  <c:v>24.5</c:v>
                </c:pt>
                <c:pt idx="477">
                  <c:v>24.2</c:v>
                </c:pt>
                <c:pt idx="478">
                  <c:v>23.2</c:v>
                </c:pt>
                <c:pt idx="479">
                  <c:v>24.1</c:v>
                </c:pt>
                <c:pt idx="480">
                  <c:v>24</c:v>
                </c:pt>
                <c:pt idx="481">
                  <c:v>24.7</c:v>
                </c:pt>
                <c:pt idx="482">
                  <c:v>25.6</c:v>
                </c:pt>
                <c:pt idx="483">
                  <c:v>22.7</c:v>
                </c:pt>
                <c:pt idx="484">
                  <c:v>22.7</c:v>
                </c:pt>
                <c:pt idx="485">
                  <c:v>22.5</c:v>
                </c:pt>
                <c:pt idx="486">
                  <c:v>22.3</c:v>
                </c:pt>
                <c:pt idx="487">
                  <c:v>22.6</c:v>
                </c:pt>
                <c:pt idx="488">
                  <c:v>23</c:v>
                </c:pt>
                <c:pt idx="489">
                  <c:v>21.3</c:v>
                </c:pt>
                <c:pt idx="490">
                  <c:v>22.6</c:v>
                </c:pt>
                <c:pt idx="491">
                  <c:v>22.3</c:v>
                </c:pt>
                <c:pt idx="492">
                  <c:v>22.1</c:v>
                </c:pt>
                <c:pt idx="493">
                  <c:v>22.3</c:v>
                </c:pt>
                <c:pt idx="494">
                  <c:v>21.3</c:v>
                </c:pt>
                <c:pt idx="495">
                  <c:v>21.1</c:v>
                </c:pt>
                <c:pt idx="496">
                  <c:v>21.9</c:v>
                </c:pt>
                <c:pt idx="497">
                  <c:v>21.3</c:v>
                </c:pt>
                <c:pt idx="498">
                  <c:v>22</c:v>
                </c:pt>
                <c:pt idx="499">
                  <c:v>22.3</c:v>
                </c:pt>
                <c:pt idx="500">
                  <c:v>22.1</c:v>
                </c:pt>
                <c:pt idx="501">
                  <c:v>22.1</c:v>
                </c:pt>
                <c:pt idx="502">
                  <c:v>22.6</c:v>
                </c:pt>
                <c:pt idx="503">
                  <c:v>22.6</c:v>
                </c:pt>
                <c:pt idx="504">
                  <c:v>24.9</c:v>
                </c:pt>
                <c:pt idx="505">
                  <c:v>23.9</c:v>
                </c:pt>
                <c:pt idx="506">
                  <c:v>24</c:v>
                </c:pt>
                <c:pt idx="507">
                  <c:v>24.5</c:v>
                </c:pt>
                <c:pt idx="508">
                  <c:v>24.9</c:v>
                </c:pt>
                <c:pt idx="509">
                  <c:v>24.6</c:v>
                </c:pt>
                <c:pt idx="510">
                  <c:v>26</c:v>
                </c:pt>
                <c:pt idx="511">
                  <c:v>26</c:v>
                </c:pt>
                <c:pt idx="512">
                  <c:v>26.3</c:v>
                </c:pt>
                <c:pt idx="513">
                  <c:v>26.8</c:v>
                </c:pt>
                <c:pt idx="514">
                  <c:v>26.6</c:v>
                </c:pt>
                <c:pt idx="515">
                  <c:v>27.3</c:v>
                </c:pt>
                <c:pt idx="516">
                  <c:v>27.7</c:v>
                </c:pt>
                <c:pt idx="517">
                  <c:v>27.7</c:v>
                </c:pt>
                <c:pt idx="518">
                  <c:v>28.3</c:v>
                </c:pt>
                <c:pt idx="519">
                  <c:v>28.6</c:v>
                </c:pt>
                <c:pt idx="520">
                  <c:v>29.3</c:v>
                </c:pt>
                <c:pt idx="521">
                  <c:v>28.1</c:v>
                </c:pt>
                <c:pt idx="522">
                  <c:v>27.7</c:v>
                </c:pt>
                <c:pt idx="523">
                  <c:v>30.8</c:v>
                </c:pt>
                <c:pt idx="524">
                  <c:v>30.9</c:v>
                </c:pt>
                <c:pt idx="525">
                  <c:v>31</c:v>
                </c:pt>
                <c:pt idx="526">
                  <c:v>31.2</c:v>
                </c:pt>
                <c:pt idx="527">
                  <c:v>35.200000000000003</c:v>
                </c:pt>
                <c:pt idx="528">
                  <c:v>37.700000000000003</c:v>
                </c:pt>
                <c:pt idx="529">
                  <c:v>38</c:v>
                </c:pt>
                <c:pt idx="530">
                  <c:v>42.9</c:v>
                </c:pt>
                <c:pt idx="531">
                  <c:v>40.299999999999997</c:v>
                </c:pt>
                <c:pt idx="532">
                  <c:v>31.9</c:v>
                </c:pt>
                <c:pt idx="533">
                  <c:v>31.3</c:v>
                </c:pt>
                <c:pt idx="534">
                  <c:v>31.4</c:v>
                </c:pt>
                <c:pt idx="535">
                  <c:v>32.299999999999997</c:v>
                </c:pt>
                <c:pt idx="536">
                  <c:v>32.9</c:v>
                </c:pt>
                <c:pt idx="537">
                  <c:v>34</c:v>
                </c:pt>
                <c:pt idx="538">
                  <c:v>34.200000000000003</c:v>
                </c:pt>
                <c:pt idx="539">
                  <c:v>34</c:v>
                </c:pt>
                <c:pt idx="540">
                  <c:v>35.6</c:v>
                </c:pt>
                <c:pt idx="541">
                  <c:v>36.299999999999997</c:v>
                </c:pt>
                <c:pt idx="542">
                  <c:v>36.1</c:v>
                </c:pt>
                <c:pt idx="543">
                  <c:v>36.4</c:v>
                </c:pt>
                <c:pt idx="544">
                  <c:v>38</c:v>
                </c:pt>
                <c:pt idx="545">
                  <c:v>38</c:v>
                </c:pt>
                <c:pt idx="546">
                  <c:v>39.6</c:v>
                </c:pt>
                <c:pt idx="547">
                  <c:v>40.700000000000003</c:v>
                </c:pt>
                <c:pt idx="548">
                  <c:v>40.1</c:v>
                </c:pt>
                <c:pt idx="549">
                  <c:v>40.9</c:v>
                </c:pt>
                <c:pt idx="550">
                  <c:v>41.6</c:v>
                </c:pt>
                <c:pt idx="551">
                  <c:v>42.2</c:v>
                </c:pt>
                <c:pt idx="552">
                  <c:v>43.5</c:v>
                </c:pt>
                <c:pt idx="553">
                  <c:v>42.5</c:v>
                </c:pt>
                <c:pt idx="554">
                  <c:v>41.4</c:v>
                </c:pt>
                <c:pt idx="555">
                  <c:v>41.6</c:v>
                </c:pt>
                <c:pt idx="556">
                  <c:v>42.6</c:v>
                </c:pt>
                <c:pt idx="557">
                  <c:v>41.3</c:v>
                </c:pt>
                <c:pt idx="558">
                  <c:v>41.3</c:v>
                </c:pt>
                <c:pt idx="559">
                  <c:v>41.6</c:v>
                </c:pt>
                <c:pt idx="560">
                  <c:v>41.8</c:v>
                </c:pt>
                <c:pt idx="561">
                  <c:v>41.4</c:v>
                </c:pt>
                <c:pt idx="562">
                  <c:v>40.9</c:v>
                </c:pt>
                <c:pt idx="563">
                  <c:v>40.299999999999997</c:v>
                </c:pt>
                <c:pt idx="564">
                  <c:v>39.5</c:v>
                </c:pt>
                <c:pt idx="565">
                  <c:v>40.1</c:v>
                </c:pt>
                <c:pt idx="566">
                  <c:v>39.4</c:v>
                </c:pt>
                <c:pt idx="567">
                  <c:v>37.6</c:v>
                </c:pt>
                <c:pt idx="568">
                  <c:v>37.799999999999997</c:v>
                </c:pt>
                <c:pt idx="569">
                  <c:v>35.799999999999997</c:v>
                </c:pt>
                <c:pt idx="570">
                  <c:v>34.6</c:v>
                </c:pt>
                <c:pt idx="571">
                  <c:v>35.1</c:v>
                </c:pt>
                <c:pt idx="572">
                  <c:v>34</c:v>
                </c:pt>
                <c:pt idx="573">
                  <c:v>34.700000000000003</c:v>
                </c:pt>
                <c:pt idx="574">
                  <c:v>34.299999999999997</c:v>
                </c:pt>
                <c:pt idx="575">
                  <c:v>34.299999999999997</c:v>
                </c:pt>
                <c:pt idx="576">
                  <c:v>33.1</c:v>
                </c:pt>
                <c:pt idx="577">
                  <c:v>32.9</c:v>
                </c:pt>
                <c:pt idx="578">
                  <c:v>32.4</c:v>
                </c:pt>
                <c:pt idx="579">
                  <c:v>33.9</c:v>
                </c:pt>
                <c:pt idx="580">
                  <c:v>33.4</c:v>
                </c:pt>
                <c:pt idx="581">
                  <c:v>33.1</c:v>
                </c:pt>
                <c:pt idx="582">
                  <c:v>33.200000000000003</c:v>
                </c:pt>
                <c:pt idx="583">
                  <c:v>33.700000000000003</c:v>
                </c:pt>
                <c:pt idx="584">
                  <c:v>33.200000000000003</c:v>
                </c:pt>
                <c:pt idx="585">
                  <c:v>33.200000000000003</c:v>
                </c:pt>
                <c:pt idx="586">
                  <c:v>33.9</c:v>
                </c:pt>
                <c:pt idx="587">
                  <c:v>35.1</c:v>
                </c:pt>
                <c:pt idx="588">
                  <c:v>36.200000000000003</c:v>
                </c:pt>
                <c:pt idx="589">
                  <c:v>34.9</c:v>
                </c:pt>
                <c:pt idx="590">
                  <c:v>36.4</c:v>
                </c:pt>
                <c:pt idx="591">
                  <c:v>35.700000000000003</c:v>
                </c:pt>
                <c:pt idx="592">
                  <c:v>35.1</c:v>
                </c:pt>
                <c:pt idx="593">
                  <c:v>35.299999999999997</c:v>
                </c:pt>
                <c:pt idx="594">
                  <c:v>36.200000000000003</c:v>
                </c:pt>
                <c:pt idx="595">
                  <c:v>36.5</c:v>
                </c:pt>
                <c:pt idx="596">
                  <c:v>35.700000000000003</c:v>
                </c:pt>
                <c:pt idx="597">
                  <c:v>37</c:v>
                </c:pt>
                <c:pt idx="598">
                  <c:v>38</c:v>
                </c:pt>
                <c:pt idx="599">
                  <c:v>37.200000000000003</c:v>
                </c:pt>
                <c:pt idx="600">
                  <c:v>36.9</c:v>
                </c:pt>
                <c:pt idx="601">
                  <c:v>38.700000000000003</c:v>
                </c:pt>
                <c:pt idx="602">
                  <c:v>37.700000000000003</c:v>
                </c:pt>
                <c:pt idx="603">
                  <c:v>37.200000000000003</c:v>
                </c:pt>
                <c:pt idx="604">
                  <c:v>36.700000000000003</c:v>
                </c:pt>
                <c:pt idx="605">
                  <c:v>35.9</c:v>
                </c:pt>
                <c:pt idx="606">
                  <c:v>36.5</c:v>
                </c:pt>
                <c:pt idx="607">
                  <c:v>35.700000000000003</c:v>
                </c:pt>
                <c:pt idx="608">
                  <c:v>34.5</c:v>
                </c:pt>
                <c:pt idx="609">
                  <c:v>34.4</c:v>
                </c:pt>
                <c:pt idx="610">
                  <c:v>34.799999999999997</c:v>
                </c:pt>
                <c:pt idx="611">
                  <c:v>32.5</c:v>
                </c:pt>
                <c:pt idx="612">
                  <c:v>33.299999999999997</c:v>
                </c:pt>
                <c:pt idx="613">
                  <c:v>32.9</c:v>
                </c:pt>
                <c:pt idx="614">
                  <c:v>31.8</c:v>
                </c:pt>
                <c:pt idx="615">
                  <c:v>30.8</c:v>
                </c:pt>
                <c:pt idx="616">
                  <c:v>30.7</c:v>
                </c:pt>
                <c:pt idx="617">
                  <c:v>30.5</c:v>
                </c:pt>
                <c:pt idx="618">
                  <c:v>29.6</c:v>
                </c:pt>
                <c:pt idx="619">
                  <c:v>30.8</c:v>
                </c:pt>
                <c:pt idx="620">
                  <c:v>29.8</c:v>
                </c:pt>
                <c:pt idx="621">
                  <c:v>31.2</c:v>
                </c:pt>
                <c:pt idx="622">
                  <c:v>31.1</c:v>
                </c:pt>
                <c:pt idx="623">
                  <c:v>30.6</c:v>
                </c:pt>
                <c:pt idx="624">
                  <c:v>31.2</c:v>
                </c:pt>
                <c:pt idx="625">
                  <c:v>30.5</c:v>
                </c:pt>
                <c:pt idx="626">
                  <c:v>31.1</c:v>
                </c:pt>
                <c:pt idx="627">
                  <c:v>31.9</c:v>
                </c:pt>
                <c:pt idx="628">
                  <c:v>31.8</c:v>
                </c:pt>
                <c:pt idx="629">
                  <c:v>31.3</c:v>
                </c:pt>
                <c:pt idx="630">
                  <c:v>32.700000000000003</c:v>
                </c:pt>
                <c:pt idx="631">
                  <c:v>34.700000000000003</c:v>
                </c:pt>
                <c:pt idx="632">
                  <c:v>35.299999999999997</c:v>
                </c:pt>
                <c:pt idx="633">
                  <c:v>35.1</c:v>
                </c:pt>
                <c:pt idx="634">
                  <c:v>34.700000000000003</c:v>
                </c:pt>
                <c:pt idx="635">
                  <c:v>34.4</c:v>
                </c:pt>
                <c:pt idx="636">
                  <c:v>35.799999999999997</c:v>
                </c:pt>
                <c:pt idx="637">
                  <c:v>35.4</c:v>
                </c:pt>
                <c:pt idx="638">
                  <c:v>36.5</c:v>
                </c:pt>
                <c:pt idx="639">
                  <c:v>36.299999999999997</c:v>
                </c:pt>
                <c:pt idx="640">
                  <c:v>36.4</c:v>
                </c:pt>
                <c:pt idx="641">
                  <c:v>37.799999999999997</c:v>
                </c:pt>
                <c:pt idx="642">
                  <c:v>38.1</c:v>
                </c:pt>
                <c:pt idx="643">
                  <c:v>36</c:v>
                </c:pt>
                <c:pt idx="644">
                  <c:v>36.4</c:v>
                </c:pt>
                <c:pt idx="645">
                  <c:v>37.200000000000003</c:v>
                </c:pt>
                <c:pt idx="646">
                  <c:v>35.799999999999997</c:v>
                </c:pt>
                <c:pt idx="647">
                  <c:v>36.200000000000003</c:v>
                </c:pt>
                <c:pt idx="648">
                  <c:v>35.700000000000003</c:v>
                </c:pt>
                <c:pt idx="649">
                  <c:v>35.799999999999997</c:v>
                </c:pt>
                <c:pt idx="650">
                  <c:v>33.9</c:v>
                </c:pt>
                <c:pt idx="651">
                  <c:v>34.6</c:v>
                </c:pt>
                <c:pt idx="652">
                  <c:v>34.1</c:v>
                </c:pt>
                <c:pt idx="653">
                  <c:v>34.6</c:v>
                </c:pt>
                <c:pt idx="654">
                  <c:v>33.1</c:v>
                </c:pt>
                <c:pt idx="655">
                  <c:v>33.200000000000003</c:v>
                </c:pt>
                <c:pt idx="656">
                  <c:v>33.4</c:v>
                </c:pt>
                <c:pt idx="657">
                  <c:v>33.1</c:v>
                </c:pt>
                <c:pt idx="658">
                  <c:v>32.299999999999997</c:v>
                </c:pt>
                <c:pt idx="659">
                  <c:v>32.799999999999997</c:v>
                </c:pt>
                <c:pt idx="660">
                  <c:v>32.1</c:v>
                </c:pt>
                <c:pt idx="661">
                  <c:v>32.1</c:v>
                </c:pt>
                <c:pt idx="662">
                  <c:v>31.5</c:v>
                </c:pt>
                <c:pt idx="663">
                  <c:v>32.5</c:v>
                </c:pt>
                <c:pt idx="664">
                  <c:v>32.5</c:v>
                </c:pt>
                <c:pt idx="665">
                  <c:v>32.6</c:v>
                </c:pt>
                <c:pt idx="666">
                  <c:v>32.4</c:v>
                </c:pt>
                <c:pt idx="667">
                  <c:v>32.9</c:v>
                </c:pt>
                <c:pt idx="668">
                  <c:v>33.299999999999997</c:v>
                </c:pt>
                <c:pt idx="669">
                  <c:v>32.799999999999997</c:v>
                </c:pt>
                <c:pt idx="670">
                  <c:v>32.6</c:v>
                </c:pt>
                <c:pt idx="671">
                  <c:v>31.9</c:v>
                </c:pt>
                <c:pt idx="672">
                  <c:v>32.5</c:v>
                </c:pt>
                <c:pt idx="673">
                  <c:v>32.299999999999997</c:v>
                </c:pt>
                <c:pt idx="674">
                  <c:v>31.7</c:v>
                </c:pt>
                <c:pt idx="675">
                  <c:v>29.4</c:v>
                </c:pt>
                <c:pt idx="676">
                  <c:v>29.6</c:v>
                </c:pt>
                <c:pt idx="677">
                  <c:v>29.7</c:v>
                </c:pt>
                <c:pt idx="678">
                  <c:v>27.5</c:v>
                </c:pt>
                <c:pt idx="679">
                  <c:v>28.3</c:v>
                </c:pt>
                <c:pt idx="680">
                  <c:v>29.9</c:v>
                </c:pt>
                <c:pt idx="681">
                  <c:v>36.4</c:v>
                </c:pt>
                <c:pt idx="682">
                  <c:v>46.1</c:v>
                </c:pt>
                <c:pt idx="683">
                  <c:v>55</c:v>
                </c:pt>
                <c:pt idx="684">
                  <c:v>58.9</c:v>
                </c:pt>
                <c:pt idx="685">
                  <c:v>42</c:v>
                </c:pt>
                <c:pt idx="686">
                  <c:v>20.2</c:v>
                </c:pt>
                <c:pt idx="687">
                  <c:v>12.4</c:v>
                </c:pt>
                <c:pt idx="688">
                  <c:v>12.4</c:v>
                </c:pt>
                <c:pt idx="689">
                  <c:v>16.8</c:v>
                </c:pt>
                <c:pt idx="690">
                  <c:v>20.6</c:v>
                </c:pt>
                <c:pt idx="691">
                  <c:v>21.1</c:v>
                </c:pt>
                <c:pt idx="692">
                  <c:v>22.1</c:v>
                </c:pt>
                <c:pt idx="693">
                  <c:v>23.8</c:v>
                </c:pt>
                <c:pt idx="694">
                  <c:v>22.3</c:v>
                </c:pt>
                <c:pt idx="695">
                  <c:v>23.9</c:v>
                </c:pt>
                <c:pt idx="696">
                  <c:v>23.3</c:v>
                </c:pt>
                <c:pt idx="697">
                  <c:v>22.9</c:v>
                </c:pt>
                <c:pt idx="698">
                  <c:v>22.9</c:v>
                </c:pt>
                <c:pt idx="699">
                  <c:v>23.5</c:v>
                </c:pt>
                <c:pt idx="700">
                  <c:v>22.4</c:v>
                </c:pt>
                <c:pt idx="701">
                  <c:v>24</c:v>
                </c:pt>
                <c:pt idx="702">
                  <c:v>23.1</c:v>
                </c:pt>
                <c:pt idx="703">
                  <c:v>23.6</c:v>
                </c:pt>
                <c:pt idx="704">
                  <c:v>23.3</c:v>
                </c:pt>
                <c:pt idx="705">
                  <c:v>24.2</c:v>
                </c:pt>
                <c:pt idx="706">
                  <c:v>24.1</c:v>
                </c:pt>
                <c:pt idx="707">
                  <c:v>23.6</c:v>
                </c:pt>
                <c:pt idx="708">
                  <c:v>25.7</c:v>
                </c:pt>
                <c:pt idx="709">
                  <c:v>24.5</c:v>
                </c:pt>
                <c:pt idx="710">
                  <c:v>24.9</c:v>
                </c:pt>
                <c:pt idx="711">
                  <c:v>26.7</c:v>
                </c:pt>
                <c:pt idx="712">
                  <c:v>25.6</c:v>
                </c:pt>
                <c:pt idx="713">
                  <c:v>26.8</c:v>
                </c:pt>
                <c:pt idx="714">
                  <c:v>27.4</c:v>
                </c:pt>
                <c:pt idx="715">
                  <c:v>27.2</c:v>
                </c:pt>
                <c:pt idx="716">
                  <c:v>29</c:v>
                </c:pt>
                <c:pt idx="717">
                  <c:v>28.1</c:v>
                </c:pt>
                <c:pt idx="718">
                  <c:v>30.8</c:v>
                </c:pt>
                <c:pt idx="719">
                  <c:v>31.2</c:v>
                </c:pt>
                <c:pt idx="720">
                  <c:v>30.5</c:v>
                </c:pt>
                <c:pt idx="721">
                  <c:v>31.8</c:v>
                </c:pt>
                <c:pt idx="722">
                  <c:v>32.6</c:v>
                </c:pt>
                <c:pt idx="723">
                  <c:v>32.4</c:v>
                </c:pt>
                <c:pt idx="724">
                  <c:v>34.299999999999997</c:v>
                </c:pt>
                <c:pt idx="725">
                  <c:v>35.200000000000003</c:v>
                </c:pt>
                <c:pt idx="726">
                  <c:v>34.6</c:v>
                </c:pt>
                <c:pt idx="727">
                  <c:v>35</c:v>
                </c:pt>
                <c:pt idx="728">
                  <c:v>35.9</c:v>
                </c:pt>
                <c:pt idx="729">
                  <c:v>35.9</c:v>
                </c:pt>
                <c:pt idx="730">
                  <c:v>36</c:v>
                </c:pt>
                <c:pt idx="731">
                  <c:v>35.4</c:v>
                </c:pt>
                <c:pt idx="732">
                  <c:v>34.4</c:v>
                </c:pt>
                <c:pt idx="733">
                  <c:v>36.4</c:v>
                </c:pt>
                <c:pt idx="734">
                  <c:v>36.4</c:v>
                </c:pt>
                <c:pt idx="735">
                  <c:v>35.799999999999997</c:v>
                </c:pt>
                <c:pt idx="736">
                  <c:v>36</c:v>
                </c:pt>
                <c:pt idx="737">
                  <c:v>36.9</c:v>
                </c:pt>
                <c:pt idx="738">
                  <c:v>37</c:v>
                </c:pt>
                <c:pt idx="739">
                  <c:v>36.200000000000003</c:v>
                </c:pt>
                <c:pt idx="740">
                  <c:v>36.4</c:v>
                </c:pt>
                <c:pt idx="741">
                  <c:v>36.9</c:v>
                </c:pt>
                <c:pt idx="742">
                  <c:v>35.700000000000003</c:v>
                </c:pt>
                <c:pt idx="743">
                  <c:v>36.200000000000003</c:v>
                </c:pt>
                <c:pt idx="744">
                  <c:v>36.9</c:v>
                </c:pt>
                <c:pt idx="745">
                  <c:v>35.799999999999997</c:v>
                </c:pt>
                <c:pt idx="746">
                  <c:v>36.700000000000003</c:v>
                </c:pt>
                <c:pt idx="747">
                  <c:v>35.9</c:v>
                </c:pt>
                <c:pt idx="748">
                  <c:v>35.5</c:v>
                </c:pt>
                <c:pt idx="749">
                  <c:v>35.799999999999997</c:v>
                </c:pt>
                <c:pt idx="750">
                  <c:v>35.200000000000003</c:v>
                </c:pt>
                <c:pt idx="751">
                  <c:v>36.5</c:v>
                </c:pt>
                <c:pt idx="752">
                  <c:v>35.5</c:v>
                </c:pt>
                <c:pt idx="753">
                  <c:v>35</c:v>
                </c:pt>
                <c:pt idx="754">
                  <c:v>35.200000000000003</c:v>
                </c:pt>
                <c:pt idx="755">
                  <c:v>36.4</c:v>
                </c:pt>
                <c:pt idx="756">
                  <c:v>36.299999999999997</c:v>
                </c:pt>
                <c:pt idx="757">
                  <c:v>36.299999999999997</c:v>
                </c:pt>
                <c:pt idx="758">
                  <c:v>34.700000000000003</c:v>
                </c:pt>
                <c:pt idx="759">
                  <c:v>34.799999999999997</c:v>
                </c:pt>
                <c:pt idx="760">
                  <c:v>35</c:v>
                </c:pt>
                <c:pt idx="761">
                  <c:v>34.6</c:v>
                </c:pt>
                <c:pt idx="762">
                  <c:v>34.4</c:v>
                </c:pt>
                <c:pt idx="763">
                  <c:v>35.299999999999997</c:v>
                </c:pt>
                <c:pt idx="764">
                  <c:v>35.5</c:v>
                </c:pt>
                <c:pt idx="765">
                  <c:v>35.799999999999997</c:v>
                </c:pt>
                <c:pt idx="766">
                  <c:v>33.9</c:v>
                </c:pt>
                <c:pt idx="767">
                  <c:v>34.200000000000003</c:v>
                </c:pt>
                <c:pt idx="768">
                  <c:v>35.200000000000003</c:v>
                </c:pt>
                <c:pt idx="769">
                  <c:v>34.9</c:v>
                </c:pt>
                <c:pt idx="770">
                  <c:v>34.9</c:v>
                </c:pt>
                <c:pt idx="771">
                  <c:v>35.200000000000003</c:v>
                </c:pt>
                <c:pt idx="772">
                  <c:v>33.9</c:v>
                </c:pt>
                <c:pt idx="773">
                  <c:v>34.1</c:v>
                </c:pt>
                <c:pt idx="774">
                  <c:v>34.200000000000003</c:v>
                </c:pt>
                <c:pt idx="775">
                  <c:v>33.9</c:v>
                </c:pt>
                <c:pt idx="776">
                  <c:v>33.700000000000003</c:v>
                </c:pt>
                <c:pt idx="777">
                  <c:v>32.9</c:v>
                </c:pt>
                <c:pt idx="778">
                  <c:v>33.5</c:v>
                </c:pt>
                <c:pt idx="779">
                  <c:v>33.5</c:v>
                </c:pt>
                <c:pt idx="780">
                  <c:v>33.5</c:v>
                </c:pt>
                <c:pt idx="781">
                  <c:v>34.200000000000003</c:v>
                </c:pt>
                <c:pt idx="782">
                  <c:v>33</c:v>
                </c:pt>
                <c:pt idx="783">
                  <c:v>33.200000000000003</c:v>
                </c:pt>
                <c:pt idx="784">
                  <c:v>34</c:v>
                </c:pt>
                <c:pt idx="785">
                  <c:v>32.6</c:v>
                </c:pt>
                <c:pt idx="786">
                  <c:v>31.9</c:v>
                </c:pt>
                <c:pt idx="787">
                  <c:v>33.1</c:v>
                </c:pt>
                <c:pt idx="788">
                  <c:v>32.9</c:v>
                </c:pt>
                <c:pt idx="789">
                  <c:v>32.6</c:v>
                </c:pt>
                <c:pt idx="790">
                  <c:v>34.4</c:v>
                </c:pt>
                <c:pt idx="791">
                  <c:v>32.4</c:v>
                </c:pt>
                <c:pt idx="792">
                  <c:v>32</c:v>
                </c:pt>
                <c:pt idx="793">
                  <c:v>32.200000000000003</c:v>
                </c:pt>
                <c:pt idx="794">
                  <c:v>32.700000000000003</c:v>
                </c:pt>
                <c:pt idx="795">
                  <c:v>32.799999999999997</c:v>
                </c:pt>
                <c:pt idx="796">
                  <c:v>31.3</c:v>
                </c:pt>
                <c:pt idx="797">
                  <c:v>33.5</c:v>
                </c:pt>
                <c:pt idx="798">
                  <c:v>33.5</c:v>
                </c:pt>
                <c:pt idx="799">
                  <c:v>34.299999999999997</c:v>
                </c:pt>
                <c:pt idx="800">
                  <c:v>34.799999999999997</c:v>
                </c:pt>
                <c:pt idx="801">
                  <c:v>33.4</c:v>
                </c:pt>
                <c:pt idx="802">
                  <c:v>34.4</c:v>
                </c:pt>
                <c:pt idx="803">
                  <c:v>33.799999999999997</c:v>
                </c:pt>
                <c:pt idx="804">
                  <c:v>34.4</c:v>
                </c:pt>
                <c:pt idx="805">
                  <c:v>35</c:v>
                </c:pt>
                <c:pt idx="806">
                  <c:v>35.200000000000003</c:v>
                </c:pt>
                <c:pt idx="807">
                  <c:v>35.5</c:v>
                </c:pt>
                <c:pt idx="808">
                  <c:v>35.6</c:v>
                </c:pt>
                <c:pt idx="809">
                  <c:v>36.299999999999997</c:v>
                </c:pt>
                <c:pt idx="810">
                  <c:v>37.1</c:v>
                </c:pt>
                <c:pt idx="811">
                  <c:v>37.299999999999997</c:v>
                </c:pt>
                <c:pt idx="812">
                  <c:v>38.5</c:v>
                </c:pt>
                <c:pt idx="813">
                  <c:v>39.9</c:v>
                </c:pt>
                <c:pt idx="814">
                  <c:v>38.700000000000003</c:v>
                </c:pt>
                <c:pt idx="815">
                  <c:v>39.799999999999997</c:v>
                </c:pt>
                <c:pt idx="816">
                  <c:v>41</c:v>
                </c:pt>
                <c:pt idx="817">
                  <c:v>41.3</c:v>
                </c:pt>
                <c:pt idx="818">
                  <c:v>41.7</c:v>
                </c:pt>
                <c:pt idx="819">
                  <c:v>42.4</c:v>
                </c:pt>
                <c:pt idx="820">
                  <c:v>42</c:v>
                </c:pt>
                <c:pt idx="821">
                  <c:v>43.9</c:v>
                </c:pt>
                <c:pt idx="822">
                  <c:v>42.8</c:v>
                </c:pt>
                <c:pt idx="823">
                  <c:v>44.1</c:v>
                </c:pt>
                <c:pt idx="824">
                  <c:v>43.2</c:v>
                </c:pt>
                <c:pt idx="825">
                  <c:v>44.5</c:v>
                </c:pt>
                <c:pt idx="826">
                  <c:v>44.5</c:v>
                </c:pt>
                <c:pt idx="827">
                  <c:v>46.6</c:v>
                </c:pt>
                <c:pt idx="828">
                  <c:v>46.9</c:v>
                </c:pt>
                <c:pt idx="829">
                  <c:v>47.2</c:v>
                </c:pt>
                <c:pt idx="830">
                  <c:v>47.6</c:v>
                </c:pt>
                <c:pt idx="831">
                  <c:v>47.2</c:v>
                </c:pt>
                <c:pt idx="832">
                  <c:v>46.8</c:v>
                </c:pt>
                <c:pt idx="833">
                  <c:v>47.7</c:v>
                </c:pt>
                <c:pt idx="834">
                  <c:v>47.3</c:v>
                </c:pt>
                <c:pt idx="835">
                  <c:v>47.2</c:v>
                </c:pt>
                <c:pt idx="836">
                  <c:v>48.1</c:v>
                </c:pt>
                <c:pt idx="837">
                  <c:v>48.2</c:v>
                </c:pt>
                <c:pt idx="838">
                  <c:v>48.1</c:v>
                </c:pt>
                <c:pt idx="839">
                  <c:v>47.8</c:v>
                </c:pt>
                <c:pt idx="840">
                  <c:v>49.2</c:v>
                </c:pt>
                <c:pt idx="841">
                  <c:v>48.1</c:v>
                </c:pt>
                <c:pt idx="842">
                  <c:v>47.7</c:v>
                </c:pt>
                <c:pt idx="843">
                  <c:v>48.4</c:v>
                </c:pt>
                <c:pt idx="844">
                  <c:v>48.3</c:v>
                </c:pt>
                <c:pt idx="845">
                  <c:v>46.8</c:v>
                </c:pt>
                <c:pt idx="846">
                  <c:v>47.2</c:v>
                </c:pt>
                <c:pt idx="847">
                  <c:v>47.3</c:v>
                </c:pt>
                <c:pt idx="848">
                  <c:v>48.1</c:v>
                </c:pt>
                <c:pt idx="849">
                  <c:v>47.9</c:v>
                </c:pt>
                <c:pt idx="850">
                  <c:v>47.2</c:v>
                </c:pt>
                <c:pt idx="851">
                  <c:v>45.9</c:v>
                </c:pt>
                <c:pt idx="852">
                  <c:v>47.7</c:v>
                </c:pt>
                <c:pt idx="853">
                  <c:v>45.5</c:v>
                </c:pt>
                <c:pt idx="854">
                  <c:v>45.5</c:v>
                </c:pt>
                <c:pt idx="855">
                  <c:v>46.1</c:v>
                </c:pt>
                <c:pt idx="856">
                  <c:v>46.6</c:v>
                </c:pt>
                <c:pt idx="857">
                  <c:v>46.8</c:v>
                </c:pt>
                <c:pt idx="858">
                  <c:v>45.6</c:v>
                </c:pt>
                <c:pt idx="859">
                  <c:v>45</c:v>
                </c:pt>
                <c:pt idx="860">
                  <c:v>43.8</c:v>
                </c:pt>
                <c:pt idx="861">
                  <c:v>43.3</c:v>
                </c:pt>
                <c:pt idx="862">
                  <c:v>42.6</c:v>
                </c:pt>
                <c:pt idx="863">
                  <c:v>41.8</c:v>
                </c:pt>
                <c:pt idx="864">
                  <c:v>41</c:v>
                </c:pt>
                <c:pt idx="865">
                  <c:v>42.4</c:v>
                </c:pt>
                <c:pt idx="866">
                  <c:v>41.3</c:v>
                </c:pt>
                <c:pt idx="867">
                  <c:v>40.1</c:v>
                </c:pt>
                <c:pt idx="868">
                  <c:v>39.5</c:v>
                </c:pt>
                <c:pt idx="869">
                  <c:v>38.700000000000003</c:v>
                </c:pt>
                <c:pt idx="870">
                  <c:v>38.6</c:v>
                </c:pt>
                <c:pt idx="871">
                  <c:v>38.200000000000003</c:v>
                </c:pt>
                <c:pt idx="872">
                  <c:v>38.200000000000003</c:v>
                </c:pt>
                <c:pt idx="873">
                  <c:v>37.6</c:v>
                </c:pt>
                <c:pt idx="874">
                  <c:v>35.9</c:v>
                </c:pt>
                <c:pt idx="875">
                  <c:v>36.200000000000003</c:v>
                </c:pt>
                <c:pt idx="876">
                  <c:v>35.6</c:v>
                </c:pt>
                <c:pt idx="877">
                  <c:v>34.1</c:v>
                </c:pt>
                <c:pt idx="878">
                  <c:v>32.799999999999997</c:v>
                </c:pt>
                <c:pt idx="879">
                  <c:v>33.299999999999997</c:v>
                </c:pt>
                <c:pt idx="880">
                  <c:v>33.700000000000003</c:v>
                </c:pt>
                <c:pt idx="881">
                  <c:v>32.799999999999997</c:v>
                </c:pt>
                <c:pt idx="882">
                  <c:v>31.9</c:v>
                </c:pt>
                <c:pt idx="883">
                  <c:v>30.7</c:v>
                </c:pt>
                <c:pt idx="884">
                  <c:v>30.2</c:v>
                </c:pt>
                <c:pt idx="885">
                  <c:v>30.1</c:v>
                </c:pt>
                <c:pt idx="886">
                  <c:v>29.1</c:v>
                </c:pt>
                <c:pt idx="887">
                  <c:v>29.5</c:v>
                </c:pt>
                <c:pt idx="888">
                  <c:v>26.9</c:v>
                </c:pt>
                <c:pt idx="889">
                  <c:v>26.6</c:v>
                </c:pt>
                <c:pt idx="890">
                  <c:v>27.2</c:v>
                </c:pt>
                <c:pt idx="891">
                  <c:v>26.9</c:v>
                </c:pt>
                <c:pt idx="892">
                  <c:v>26.7</c:v>
                </c:pt>
                <c:pt idx="893">
                  <c:v>26.5</c:v>
                </c:pt>
                <c:pt idx="894">
                  <c:v>25</c:v>
                </c:pt>
                <c:pt idx="895">
                  <c:v>24.5</c:v>
                </c:pt>
                <c:pt idx="896">
                  <c:v>24.4</c:v>
                </c:pt>
                <c:pt idx="897">
                  <c:v>24.6</c:v>
                </c:pt>
                <c:pt idx="898">
                  <c:v>24.4</c:v>
                </c:pt>
                <c:pt idx="899">
                  <c:v>23.9</c:v>
                </c:pt>
                <c:pt idx="900">
                  <c:v>23.3</c:v>
                </c:pt>
                <c:pt idx="901">
                  <c:v>24.3</c:v>
                </c:pt>
                <c:pt idx="902">
                  <c:v>24.1</c:v>
                </c:pt>
                <c:pt idx="903">
                  <c:v>22.8</c:v>
                </c:pt>
                <c:pt idx="904">
                  <c:v>23.2</c:v>
                </c:pt>
                <c:pt idx="905">
                  <c:v>23.1</c:v>
                </c:pt>
                <c:pt idx="906">
                  <c:v>23.4</c:v>
                </c:pt>
                <c:pt idx="907">
                  <c:v>23</c:v>
                </c:pt>
                <c:pt idx="908">
                  <c:v>22.9</c:v>
                </c:pt>
                <c:pt idx="909">
                  <c:v>24.2</c:v>
                </c:pt>
                <c:pt idx="910">
                  <c:v>23.8</c:v>
                </c:pt>
                <c:pt idx="911">
                  <c:v>23.5</c:v>
                </c:pt>
                <c:pt idx="912">
                  <c:v>23.7</c:v>
                </c:pt>
                <c:pt idx="913">
                  <c:v>23</c:v>
                </c:pt>
                <c:pt idx="914">
                  <c:v>22.6</c:v>
                </c:pt>
                <c:pt idx="915">
                  <c:v>23.8</c:v>
                </c:pt>
                <c:pt idx="916">
                  <c:v>23.6</c:v>
                </c:pt>
                <c:pt idx="917">
                  <c:v>22.5</c:v>
                </c:pt>
                <c:pt idx="918">
                  <c:v>22.2</c:v>
                </c:pt>
                <c:pt idx="919">
                  <c:v>23.1</c:v>
                </c:pt>
                <c:pt idx="920">
                  <c:v>22.5</c:v>
                </c:pt>
                <c:pt idx="921">
                  <c:v>22.5</c:v>
                </c:pt>
                <c:pt idx="922">
                  <c:v>21.8</c:v>
                </c:pt>
                <c:pt idx="923">
                  <c:v>23</c:v>
                </c:pt>
                <c:pt idx="924">
                  <c:v>22.8</c:v>
                </c:pt>
                <c:pt idx="925">
                  <c:v>27.2</c:v>
                </c:pt>
                <c:pt idx="926">
                  <c:v>27.6</c:v>
                </c:pt>
                <c:pt idx="927">
                  <c:v>28.7</c:v>
                </c:pt>
                <c:pt idx="928">
                  <c:v>31.1</c:v>
                </c:pt>
                <c:pt idx="929">
                  <c:v>34.1</c:v>
                </c:pt>
                <c:pt idx="930">
                  <c:v>23.4</c:v>
                </c:pt>
                <c:pt idx="931">
                  <c:v>20.8</c:v>
                </c:pt>
                <c:pt idx="932">
                  <c:v>20.3</c:v>
                </c:pt>
                <c:pt idx="933">
                  <c:v>22.4</c:v>
                </c:pt>
                <c:pt idx="934">
                  <c:v>22.1</c:v>
                </c:pt>
                <c:pt idx="935">
                  <c:v>22</c:v>
                </c:pt>
                <c:pt idx="936">
                  <c:v>21.3</c:v>
                </c:pt>
                <c:pt idx="937">
                  <c:v>22.2</c:v>
                </c:pt>
                <c:pt idx="938">
                  <c:v>22.4</c:v>
                </c:pt>
                <c:pt idx="939">
                  <c:v>23.7</c:v>
                </c:pt>
                <c:pt idx="940">
                  <c:v>22.5</c:v>
                </c:pt>
                <c:pt idx="941">
                  <c:v>22.9</c:v>
                </c:pt>
                <c:pt idx="942">
                  <c:v>23.5</c:v>
                </c:pt>
                <c:pt idx="943">
                  <c:v>23.7</c:v>
                </c:pt>
                <c:pt idx="944">
                  <c:v>22.7</c:v>
                </c:pt>
                <c:pt idx="945">
                  <c:v>23</c:v>
                </c:pt>
                <c:pt idx="946">
                  <c:v>24.2</c:v>
                </c:pt>
                <c:pt idx="947">
                  <c:v>24.1</c:v>
                </c:pt>
                <c:pt idx="948">
                  <c:v>23.9</c:v>
                </c:pt>
                <c:pt idx="949">
                  <c:v>24.4</c:v>
                </c:pt>
                <c:pt idx="950">
                  <c:v>22.7</c:v>
                </c:pt>
                <c:pt idx="951">
                  <c:v>24.9</c:v>
                </c:pt>
                <c:pt idx="952">
                  <c:v>23.5</c:v>
                </c:pt>
                <c:pt idx="953">
                  <c:v>24.9</c:v>
                </c:pt>
                <c:pt idx="954">
                  <c:v>24.5</c:v>
                </c:pt>
                <c:pt idx="955">
                  <c:v>25.2</c:v>
                </c:pt>
                <c:pt idx="956">
                  <c:v>24.4</c:v>
                </c:pt>
                <c:pt idx="957">
                  <c:v>24.5</c:v>
                </c:pt>
                <c:pt idx="958">
                  <c:v>25.1</c:v>
                </c:pt>
                <c:pt idx="959">
                  <c:v>25.5</c:v>
                </c:pt>
                <c:pt idx="960">
                  <c:v>25.6</c:v>
                </c:pt>
                <c:pt idx="961">
                  <c:v>25.7</c:v>
                </c:pt>
                <c:pt idx="962">
                  <c:v>26.2</c:v>
                </c:pt>
                <c:pt idx="963">
                  <c:v>26.7</c:v>
                </c:pt>
                <c:pt idx="964">
                  <c:v>25.8</c:v>
                </c:pt>
                <c:pt idx="965">
                  <c:v>27.4</c:v>
                </c:pt>
                <c:pt idx="966">
                  <c:v>27.5</c:v>
                </c:pt>
                <c:pt idx="967">
                  <c:v>27.3</c:v>
                </c:pt>
                <c:pt idx="968">
                  <c:v>29.3</c:v>
                </c:pt>
                <c:pt idx="969">
                  <c:v>29.5</c:v>
                </c:pt>
                <c:pt idx="970">
                  <c:v>31</c:v>
                </c:pt>
                <c:pt idx="971">
                  <c:v>30.6</c:v>
                </c:pt>
                <c:pt idx="972">
                  <c:v>32</c:v>
                </c:pt>
                <c:pt idx="973">
                  <c:v>32</c:v>
                </c:pt>
                <c:pt idx="974">
                  <c:v>34.1</c:v>
                </c:pt>
                <c:pt idx="975">
                  <c:v>36.9</c:v>
                </c:pt>
                <c:pt idx="976">
                  <c:v>37.799999999999997</c:v>
                </c:pt>
                <c:pt idx="977">
                  <c:v>38.4</c:v>
                </c:pt>
                <c:pt idx="978">
                  <c:v>39.1</c:v>
                </c:pt>
                <c:pt idx="979">
                  <c:v>39.799999999999997</c:v>
                </c:pt>
                <c:pt idx="980">
                  <c:v>42.2</c:v>
                </c:pt>
                <c:pt idx="981">
                  <c:v>44.5</c:v>
                </c:pt>
                <c:pt idx="982">
                  <c:v>45.1</c:v>
                </c:pt>
                <c:pt idx="983">
                  <c:v>47.3</c:v>
                </c:pt>
                <c:pt idx="984">
                  <c:v>48.8</c:v>
                </c:pt>
                <c:pt idx="985">
                  <c:v>50</c:v>
                </c:pt>
                <c:pt idx="986">
                  <c:v>51.1</c:v>
                </c:pt>
                <c:pt idx="987">
                  <c:v>52.3</c:v>
                </c:pt>
                <c:pt idx="988">
                  <c:v>53.9</c:v>
                </c:pt>
                <c:pt idx="989">
                  <c:v>54.9</c:v>
                </c:pt>
                <c:pt idx="990">
                  <c:v>56.2</c:v>
                </c:pt>
                <c:pt idx="991">
                  <c:v>57.5</c:v>
                </c:pt>
                <c:pt idx="992">
                  <c:v>59.6</c:v>
                </c:pt>
                <c:pt idx="993">
                  <c:v>61.8</c:v>
                </c:pt>
                <c:pt idx="994">
                  <c:v>62</c:v>
                </c:pt>
                <c:pt idx="995">
                  <c:v>61.1</c:v>
                </c:pt>
                <c:pt idx="996">
                  <c:v>64.400000000000006</c:v>
                </c:pt>
                <c:pt idx="997">
                  <c:v>64.7</c:v>
                </c:pt>
                <c:pt idx="998">
                  <c:v>65.8</c:v>
                </c:pt>
                <c:pt idx="999">
                  <c:v>68.3</c:v>
                </c:pt>
                <c:pt idx="1000">
                  <c:v>69</c:v>
                </c:pt>
                <c:pt idx="1001">
                  <c:v>71.7</c:v>
                </c:pt>
                <c:pt idx="1002">
                  <c:v>71.2</c:v>
                </c:pt>
                <c:pt idx="1003">
                  <c:v>72.2</c:v>
                </c:pt>
                <c:pt idx="1004">
                  <c:v>72.599999999999994</c:v>
                </c:pt>
                <c:pt idx="1005">
                  <c:v>73.900000000000006</c:v>
                </c:pt>
                <c:pt idx="1006">
                  <c:v>74.900000000000006</c:v>
                </c:pt>
                <c:pt idx="1007">
                  <c:v>76</c:v>
                </c:pt>
                <c:pt idx="1008">
                  <c:v>74.099999999999994</c:v>
                </c:pt>
                <c:pt idx="1009">
                  <c:v>75.900000000000006</c:v>
                </c:pt>
                <c:pt idx="1010">
                  <c:v>77.2</c:v>
                </c:pt>
                <c:pt idx="1011">
                  <c:v>76.099999999999994</c:v>
                </c:pt>
                <c:pt idx="1012">
                  <c:v>75.2</c:v>
                </c:pt>
                <c:pt idx="1013">
                  <c:v>75.5</c:v>
                </c:pt>
                <c:pt idx="1014">
                  <c:v>74.3</c:v>
                </c:pt>
                <c:pt idx="1015">
                  <c:v>74.2</c:v>
                </c:pt>
                <c:pt idx="1016">
                  <c:v>74</c:v>
                </c:pt>
                <c:pt idx="1017">
                  <c:v>73.400000000000006</c:v>
                </c:pt>
                <c:pt idx="1018">
                  <c:v>72</c:v>
                </c:pt>
                <c:pt idx="1019">
                  <c:v>69.900000000000006</c:v>
                </c:pt>
                <c:pt idx="1020">
                  <c:v>68.400000000000006</c:v>
                </c:pt>
                <c:pt idx="1021">
                  <c:v>66.599999999999994</c:v>
                </c:pt>
                <c:pt idx="1022">
                  <c:v>65</c:v>
                </c:pt>
                <c:pt idx="1023">
                  <c:v>62.2</c:v>
                </c:pt>
                <c:pt idx="1024">
                  <c:v>59.9</c:v>
                </c:pt>
                <c:pt idx="1025">
                  <c:v>60</c:v>
                </c:pt>
                <c:pt idx="1026">
                  <c:v>57</c:v>
                </c:pt>
                <c:pt idx="1027">
                  <c:v>56.9</c:v>
                </c:pt>
                <c:pt idx="1028">
                  <c:v>54.6</c:v>
                </c:pt>
                <c:pt idx="1029">
                  <c:v>51.9</c:v>
                </c:pt>
                <c:pt idx="1030">
                  <c:v>51.5</c:v>
                </c:pt>
                <c:pt idx="1031">
                  <c:v>49</c:v>
                </c:pt>
                <c:pt idx="1032">
                  <c:v>48.9</c:v>
                </c:pt>
                <c:pt idx="1033">
                  <c:v>45.7</c:v>
                </c:pt>
                <c:pt idx="1034">
                  <c:v>43.9</c:v>
                </c:pt>
                <c:pt idx="1035">
                  <c:v>41.8</c:v>
                </c:pt>
                <c:pt idx="1036">
                  <c:v>40.6</c:v>
                </c:pt>
                <c:pt idx="1037">
                  <c:v>38</c:v>
                </c:pt>
                <c:pt idx="1038">
                  <c:v>37.6</c:v>
                </c:pt>
                <c:pt idx="1039">
                  <c:v>35.5</c:v>
                </c:pt>
                <c:pt idx="1040">
                  <c:v>33.5</c:v>
                </c:pt>
                <c:pt idx="1041">
                  <c:v>31.3</c:v>
                </c:pt>
                <c:pt idx="1042">
                  <c:v>31</c:v>
                </c:pt>
                <c:pt idx="1043">
                  <c:v>29.2</c:v>
                </c:pt>
                <c:pt idx="1044">
                  <c:v>28.1</c:v>
                </c:pt>
                <c:pt idx="1045">
                  <c:v>27.1</c:v>
                </c:pt>
                <c:pt idx="1046">
                  <c:v>27.5</c:v>
                </c:pt>
                <c:pt idx="1047">
                  <c:v>25.4</c:v>
                </c:pt>
                <c:pt idx="1048">
                  <c:v>24.7</c:v>
                </c:pt>
                <c:pt idx="1049">
                  <c:v>22.9</c:v>
                </c:pt>
                <c:pt idx="1050">
                  <c:v>22.8</c:v>
                </c:pt>
                <c:pt idx="1051">
                  <c:v>21.9</c:v>
                </c:pt>
                <c:pt idx="1052">
                  <c:v>22.8</c:v>
                </c:pt>
                <c:pt idx="1053">
                  <c:v>20.100000000000001</c:v>
                </c:pt>
                <c:pt idx="1054">
                  <c:v>20.9</c:v>
                </c:pt>
                <c:pt idx="1055">
                  <c:v>20.9</c:v>
                </c:pt>
                <c:pt idx="1056">
                  <c:v>20.8</c:v>
                </c:pt>
                <c:pt idx="1057">
                  <c:v>20</c:v>
                </c:pt>
                <c:pt idx="1058">
                  <c:v>18.600000000000001</c:v>
                </c:pt>
                <c:pt idx="1059">
                  <c:v>18.600000000000001</c:v>
                </c:pt>
                <c:pt idx="1060">
                  <c:v>18.5</c:v>
                </c:pt>
                <c:pt idx="1061">
                  <c:v>18.8</c:v>
                </c:pt>
                <c:pt idx="1062">
                  <c:v>18.2</c:v>
                </c:pt>
                <c:pt idx="1063">
                  <c:v>18.2</c:v>
                </c:pt>
                <c:pt idx="1064">
                  <c:v>16.8</c:v>
                </c:pt>
                <c:pt idx="1065">
                  <c:v>18.600000000000001</c:v>
                </c:pt>
                <c:pt idx="1066">
                  <c:v>17.600000000000001</c:v>
                </c:pt>
                <c:pt idx="1067">
                  <c:v>16.5</c:v>
                </c:pt>
                <c:pt idx="1068">
                  <c:v>17.3</c:v>
                </c:pt>
                <c:pt idx="1069">
                  <c:v>18.3</c:v>
                </c:pt>
                <c:pt idx="1070">
                  <c:v>17</c:v>
                </c:pt>
                <c:pt idx="1071">
                  <c:v>17.100000000000001</c:v>
                </c:pt>
                <c:pt idx="1072">
                  <c:v>16.100000000000001</c:v>
                </c:pt>
                <c:pt idx="1073">
                  <c:v>15.6</c:v>
                </c:pt>
                <c:pt idx="1074">
                  <c:v>15.9</c:v>
                </c:pt>
                <c:pt idx="1075">
                  <c:v>16.399999999999999</c:v>
                </c:pt>
                <c:pt idx="1076">
                  <c:v>15.6</c:v>
                </c:pt>
                <c:pt idx="1077">
                  <c:v>15.8</c:v>
                </c:pt>
                <c:pt idx="1078">
                  <c:v>17.399999999999999</c:v>
                </c:pt>
                <c:pt idx="1079">
                  <c:v>16.7</c:v>
                </c:pt>
                <c:pt idx="1080">
                  <c:v>17</c:v>
                </c:pt>
                <c:pt idx="1081">
                  <c:v>16.399999999999999</c:v>
                </c:pt>
                <c:pt idx="1082">
                  <c:v>15.9</c:v>
                </c:pt>
                <c:pt idx="1083">
                  <c:v>15.7</c:v>
                </c:pt>
                <c:pt idx="1084">
                  <c:v>14.9</c:v>
                </c:pt>
                <c:pt idx="1085">
                  <c:v>15.7</c:v>
                </c:pt>
                <c:pt idx="1086">
                  <c:v>15.6</c:v>
                </c:pt>
                <c:pt idx="1087">
                  <c:v>15.6</c:v>
                </c:pt>
                <c:pt idx="1088">
                  <c:v>15.8</c:v>
                </c:pt>
                <c:pt idx="1089">
                  <c:v>15.1</c:v>
                </c:pt>
                <c:pt idx="1090">
                  <c:v>15</c:v>
                </c:pt>
                <c:pt idx="1091">
                  <c:v>16.600000000000001</c:v>
                </c:pt>
                <c:pt idx="1092">
                  <c:v>14.8</c:v>
                </c:pt>
                <c:pt idx="1093">
                  <c:v>16</c:v>
                </c:pt>
                <c:pt idx="1094">
                  <c:v>14</c:v>
                </c:pt>
                <c:pt idx="1095">
                  <c:v>13.3</c:v>
                </c:pt>
                <c:pt idx="1096">
                  <c:v>15.4</c:v>
                </c:pt>
                <c:pt idx="1097">
                  <c:v>14.7</c:v>
                </c:pt>
                <c:pt idx="1098">
                  <c:v>14.6</c:v>
                </c:pt>
                <c:pt idx="1099">
                  <c:v>14.7</c:v>
                </c:pt>
                <c:pt idx="1100">
                  <c:v>15.9</c:v>
                </c:pt>
                <c:pt idx="1101">
                  <c:v>14.1</c:v>
                </c:pt>
                <c:pt idx="1102">
                  <c:v>15.2</c:v>
                </c:pt>
                <c:pt idx="1103">
                  <c:v>14.9</c:v>
                </c:pt>
                <c:pt idx="1104">
                  <c:v>15.3</c:v>
                </c:pt>
                <c:pt idx="1105">
                  <c:v>14.4</c:v>
                </c:pt>
                <c:pt idx="1106">
                  <c:v>14.7</c:v>
                </c:pt>
                <c:pt idx="1107">
                  <c:v>13.9</c:v>
                </c:pt>
                <c:pt idx="1108">
                  <c:v>12.9</c:v>
                </c:pt>
                <c:pt idx="1109">
                  <c:v>15.1</c:v>
                </c:pt>
                <c:pt idx="1110">
                  <c:v>14.8</c:v>
                </c:pt>
                <c:pt idx="1111">
                  <c:v>14</c:v>
                </c:pt>
                <c:pt idx="1112">
                  <c:v>14.7</c:v>
                </c:pt>
                <c:pt idx="1113">
                  <c:v>13</c:v>
                </c:pt>
                <c:pt idx="1114">
                  <c:v>14.4</c:v>
                </c:pt>
                <c:pt idx="1115">
                  <c:v>13.8</c:v>
                </c:pt>
                <c:pt idx="1116">
                  <c:v>13.9</c:v>
                </c:pt>
                <c:pt idx="1117">
                  <c:v>13.3</c:v>
                </c:pt>
                <c:pt idx="1118">
                  <c:v>14.1</c:v>
                </c:pt>
                <c:pt idx="1119">
                  <c:v>12.8</c:v>
                </c:pt>
                <c:pt idx="1120">
                  <c:v>13.7</c:v>
                </c:pt>
                <c:pt idx="1121">
                  <c:v>14</c:v>
                </c:pt>
                <c:pt idx="1122">
                  <c:v>12.7</c:v>
                </c:pt>
                <c:pt idx="1123">
                  <c:v>14.2</c:v>
                </c:pt>
                <c:pt idx="1124">
                  <c:v>15.2</c:v>
                </c:pt>
                <c:pt idx="1125">
                  <c:v>13.7</c:v>
                </c:pt>
                <c:pt idx="1126">
                  <c:v>15.2</c:v>
                </c:pt>
                <c:pt idx="1127">
                  <c:v>13.7</c:v>
                </c:pt>
                <c:pt idx="1128">
                  <c:v>13.9</c:v>
                </c:pt>
                <c:pt idx="1129">
                  <c:v>13.6</c:v>
                </c:pt>
                <c:pt idx="1130">
                  <c:v>13.6</c:v>
                </c:pt>
                <c:pt idx="1131">
                  <c:v>13.7</c:v>
                </c:pt>
                <c:pt idx="1132">
                  <c:v>14</c:v>
                </c:pt>
                <c:pt idx="1133">
                  <c:v>13.1</c:v>
                </c:pt>
                <c:pt idx="1134">
                  <c:v>14.8</c:v>
                </c:pt>
                <c:pt idx="1135">
                  <c:v>14</c:v>
                </c:pt>
                <c:pt idx="1136">
                  <c:v>14.6</c:v>
                </c:pt>
                <c:pt idx="1137">
                  <c:v>15</c:v>
                </c:pt>
                <c:pt idx="1138">
                  <c:v>14.8</c:v>
                </c:pt>
                <c:pt idx="1139">
                  <c:v>14.7</c:v>
                </c:pt>
                <c:pt idx="1140">
                  <c:v>15.3</c:v>
                </c:pt>
                <c:pt idx="1141">
                  <c:v>14.8</c:v>
                </c:pt>
                <c:pt idx="1142">
                  <c:v>13.7</c:v>
                </c:pt>
                <c:pt idx="1143">
                  <c:v>15.2</c:v>
                </c:pt>
                <c:pt idx="1144">
                  <c:v>14.7</c:v>
                </c:pt>
                <c:pt idx="1145">
                  <c:v>14.9</c:v>
                </c:pt>
                <c:pt idx="1146">
                  <c:v>14.1</c:v>
                </c:pt>
                <c:pt idx="1147">
                  <c:v>14</c:v>
                </c:pt>
                <c:pt idx="1148">
                  <c:v>15.5</c:v>
                </c:pt>
                <c:pt idx="1149">
                  <c:v>14.8</c:v>
                </c:pt>
                <c:pt idx="1150">
                  <c:v>14.6</c:v>
                </c:pt>
                <c:pt idx="1151">
                  <c:v>15.4</c:v>
                </c:pt>
                <c:pt idx="1152">
                  <c:v>15</c:v>
                </c:pt>
                <c:pt idx="1153">
                  <c:v>15.8</c:v>
                </c:pt>
                <c:pt idx="1154">
                  <c:v>14.1</c:v>
                </c:pt>
                <c:pt idx="1155">
                  <c:v>14.9</c:v>
                </c:pt>
                <c:pt idx="1156">
                  <c:v>14.1</c:v>
                </c:pt>
                <c:pt idx="1157">
                  <c:v>14.1</c:v>
                </c:pt>
                <c:pt idx="1158">
                  <c:v>13.4</c:v>
                </c:pt>
                <c:pt idx="1159">
                  <c:v>15.3</c:v>
                </c:pt>
                <c:pt idx="1160">
                  <c:v>14.6</c:v>
                </c:pt>
                <c:pt idx="1161">
                  <c:v>14.3</c:v>
                </c:pt>
                <c:pt idx="1162">
                  <c:v>15.1</c:v>
                </c:pt>
                <c:pt idx="1163">
                  <c:v>16.100000000000001</c:v>
                </c:pt>
                <c:pt idx="1164">
                  <c:v>14.1</c:v>
                </c:pt>
                <c:pt idx="1165">
                  <c:v>14.5</c:v>
                </c:pt>
                <c:pt idx="1166">
                  <c:v>14.5</c:v>
                </c:pt>
                <c:pt idx="1167">
                  <c:v>14.5</c:v>
                </c:pt>
                <c:pt idx="1168">
                  <c:v>13.7</c:v>
                </c:pt>
                <c:pt idx="1169">
                  <c:v>14.6</c:v>
                </c:pt>
                <c:pt idx="1170">
                  <c:v>13.7</c:v>
                </c:pt>
                <c:pt idx="1171">
                  <c:v>14.9</c:v>
                </c:pt>
                <c:pt idx="1172">
                  <c:v>14.9</c:v>
                </c:pt>
                <c:pt idx="1173">
                  <c:v>14.9</c:v>
                </c:pt>
                <c:pt idx="1174">
                  <c:v>14.2</c:v>
                </c:pt>
                <c:pt idx="1175">
                  <c:v>14.9</c:v>
                </c:pt>
                <c:pt idx="1176">
                  <c:v>14.7</c:v>
                </c:pt>
                <c:pt idx="1177">
                  <c:v>14.3</c:v>
                </c:pt>
                <c:pt idx="1178">
                  <c:v>14.6</c:v>
                </c:pt>
                <c:pt idx="1179">
                  <c:v>14.1</c:v>
                </c:pt>
                <c:pt idx="1180">
                  <c:v>14</c:v>
                </c:pt>
                <c:pt idx="1181">
                  <c:v>14.8</c:v>
                </c:pt>
                <c:pt idx="1182">
                  <c:v>14.5</c:v>
                </c:pt>
                <c:pt idx="1183">
                  <c:v>14.2</c:v>
                </c:pt>
                <c:pt idx="1184">
                  <c:v>14.9</c:v>
                </c:pt>
                <c:pt idx="1185">
                  <c:v>14.4</c:v>
                </c:pt>
                <c:pt idx="1186">
                  <c:v>13.5</c:v>
                </c:pt>
                <c:pt idx="1187">
                  <c:v>13.9</c:v>
                </c:pt>
                <c:pt idx="1188">
                  <c:v>13.8</c:v>
                </c:pt>
                <c:pt idx="1189">
                  <c:v>13.9</c:v>
                </c:pt>
                <c:pt idx="1190">
                  <c:v>13.4</c:v>
                </c:pt>
                <c:pt idx="1191">
                  <c:v>14.4</c:v>
                </c:pt>
                <c:pt idx="1192">
                  <c:v>14.1</c:v>
                </c:pt>
                <c:pt idx="1193">
                  <c:v>14.2</c:v>
                </c:pt>
                <c:pt idx="1194">
                  <c:v>14.5</c:v>
                </c:pt>
                <c:pt idx="1195">
                  <c:v>15</c:v>
                </c:pt>
                <c:pt idx="1196">
                  <c:v>14.1</c:v>
                </c:pt>
                <c:pt idx="1197">
                  <c:v>13.7</c:v>
                </c:pt>
                <c:pt idx="1198">
                  <c:v>14.3</c:v>
                </c:pt>
                <c:pt idx="1199">
                  <c:v>14.5</c:v>
                </c:pt>
                <c:pt idx="1200">
                  <c:v>14.9</c:v>
                </c:pt>
                <c:pt idx="1201">
                  <c:v>14.5</c:v>
                </c:pt>
                <c:pt idx="1202">
                  <c:v>14.6</c:v>
                </c:pt>
                <c:pt idx="1203">
                  <c:v>14.2</c:v>
                </c:pt>
                <c:pt idx="1204">
                  <c:v>15.3</c:v>
                </c:pt>
                <c:pt idx="1205">
                  <c:v>15.4</c:v>
                </c:pt>
                <c:pt idx="1206">
                  <c:v>16.2</c:v>
                </c:pt>
                <c:pt idx="1207">
                  <c:v>15.1</c:v>
                </c:pt>
                <c:pt idx="1208">
                  <c:v>15.5</c:v>
                </c:pt>
                <c:pt idx="1209">
                  <c:v>15</c:v>
                </c:pt>
                <c:pt idx="1210">
                  <c:v>14.5</c:v>
                </c:pt>
                <c:pt idx="1211">
                  <c:v>14.7</c:v>
                </c:pt>
                <c:pt idx="1212">
                  <c:v>13.8</c:v>
                </c:pt>
                <c:pt idx="1213">
                  <c:v>16.7</c:v>
                </c:pt>
                <c:pt idx="1214">
                  <c:v>15.7</c:v>
                </c:pt>
                <c:pt idx="1215">
                  <c:v>15.8</c:v>
                </c:pt>
                <c:pt idx="1216">
                  <c:v>13.9</c:v>
                </c:pt>
                <c:pt idx="1217">
                  <c:v>15.3</c:v>
                </c:pt>
                <c:pt idx="1218">
                  <c:v>15.9</c:v>
                </c:pt>
                <c:pt idx="1219">
                  <c:v>15.2</c:v>
                </c:pt>
                <c:pt idx="1220">
                  <c:v>13.9</c:v>
                </c:pt>
                <c:pt idx="1221">
                  <c:v>15.2</c:v>
                </c:pt>
                <c:pt idx="1222">
                  <c:v>14.4</c:v>
                </c:pt>
                <c:pt idx="1223">
                  <c:v>14.2</c:v>
                </c:pt>
                <c:pt idx="1224">
                  <c:v>14.8</c:v>
                </c:pt>
                <c:pt idx="1225">
                  <c:v>15.2</c:v>
                </c:pt>
                <c:pt idx="1226">
                  <c:v>15.6</c:v>
                </c:pt>
                <c:pt idx="1227">
                  <c:v>14.9</c:v>
                </c:pt>
                <c:pt idx="1228">
                  <c:v>15.5</c:v>
                </c:pt>
                <c:pt idx="1229">
                  <c:v>15.6</c:v>
                </c:pt>
                <c:pt idx="1230">
                  <c:v>14.9</c:v>
                </c:pt>
                <c:pt idx="1231">
                  <c:v>15</c:v>
                </c:pt>
                <c:pt idx="1232">
                  <c:v>16.600000000000001</c:v>
                </c:pt>
                <c:pt idx="1233">
                  <c:v>15.4</c:v>
                </c:pt>
                <c:pt idx="1234">
                  <c:v>15</c:v>
                </c:pt>
                <c:pt idx="1235">
                  <c:v>15.7</c:v>
                </c:pt>
                <c:pt idx="1236">
                  <c:v>14.9</c:v>
                </c:pt>
                <c:pt idx="1237">
                  <c:v>15.2</c:v>
                </c:pt>
                <c:pt idx="1238">
                  <c:v>15.5</c:v>
                </c:pt>
                <c:pt idx="1239">
                  <c:v>16.100000000000001</c:v>
                </c:pt>
                <c:pt idx="1240">
                  <c:v>15.8</c:v>
                </c:pt>
                <c:pt idx="1241">
                  <c:v>15.8</c:v>
                </c:pt>
                <c:pt idx="1242">
                  <c:v>16.3</c:v>
                </c:pt>
                <c:pt idx="1243">
                  <c:v>15.4</c:v>
                </c:pt>
                <c:pt idx="1244">
                  <c:v>16.3</c:v>
                </c:pt>
                <c:pt idx="1245">
                  <c:v>16</c:v>
                </c:pt>
                <c:pt idx="1246">
                  <c:v>15.6</c:v>
                </c:pt>
                <c:pt idx="1247">
                  <c:v>15.5</c:v>
                </c:pt>
                <c:pt idx="1248">
                  <c:v>15.4</c:v>
                </c:pt>
                <c:pt idx="1249">
                  <c:v>16.100000000000001</c:v>
                </c:pt>
                <c:pt idx="1250">
                  <c:v>16.399999999999999</c:v>
                </c:pt>
                <c:pt idx="1251">
                  <c:v>16.399999999999999</c:v>
                </c:pt>
                <c:pt idx="1252">
                  <c:v>16.3</c:v>
                </c:pt>
                <c:pt idx="1253">
                  <c:v>16.8</c:v>
                </c:pt>
                <c:pt idx="1254">
                  <c:v>16.600000000000001</c:v>
                </c:pt>
                <c:pt idx="1255">
                  <c:v>15.8</c:v>
                </c:pt>
                <c:pt idx="1256">
                  <c:v>17</c:v>
                </c:pt>
                <c:pt idx="1257">
                  <c:v>16.7</c:v>
                </c:pt>
                <c:pt idx="1258">
                  <c:v>16.899999999999999</c:v>
                </c:pt>
                <c:pt idx="1259">
                  <c:v>18.399999999999999</c:v>
                </c:pt>
                <c:pt idx="1260">
                  <c:v>16.8</c:v>
                </c:pt>
                <c:pt idx="1261">
                  <c:v>16.3</c:v>
                </c:pt>
                <c:pt idx="1262">
                  <c:v>17.2</c:v>
                </c:pt>
                <c:pt idx="1263">
                  <c:v>17.5</c:v>
                </c:pt>
                <c:pt idx="1264">
                  <c:v>17.3</c:v>
                </c:pt>
                <c:pt idx="1265">
                  <c:v>18.2</c:v>
                </c:pt>
                <c:pt idx="1266">
                  <c:v>17.100000000000001</c:v>
                </c:pt>
                <c:pt idx="1267">
                  <c:v>17.399999999999999</c:v>
                </c:pt>
                <c:pt idx="1268">
                  <c:v>17.600000000000001</c:v>
                </c:pt>
                <c:pt idx="1269">
                  <c:v>18.600000000000001</c:v>
                </c:pt>
                <c:pt idx="1270">
                  <c:v>18.899999999999999</c:v>
                </c:pt>
                <c:pt idx="1271">
                  <c:v>18.7</c:v>
                </c:pt>
                <c:pt idx="1272">
                  <c:v>18</c:v>
                </c:pt>
                <c:pt idx="1273">
                  <c:v>18.399999999999999</c:v>
                </c:pt>
                <c:pt idx="1274">
                  <c:v>18.5</c:v>
                </c:pt>
                <c:pt idx="1275">
                  <c:v>17.8</c:v>
                </c:pt>
                <c:pt idx="1276">
                  <c:v>17.399999999999999</c:v>
                </c:pt>
                <c:pt idx="1277">
                  <c:v>18</c:v>
                </c:pt>
                <c:pt idx="1278">
                  <c:v>17.899999999999999</c:v>
                </c:pt>
                <c:pt idx="1279">
                  <c:v>18</c:v>
                </c:pt>
                <c:pt idx="1280">
                  <c:v>18.600000000000001</c:v>
                </c:pt>
                <c:pt idx="1281">
                  <c:v>18.7</c:v>
                </c:pt>
                <c:pt idx="1282">
                  <c:v>18.399999999999999</c:v>
                </c:pt>
                <c:pt idx="1283">
                  <c:v>19.8</c:v>
                </c:pt>
                <c:pt idx="1284">
                  <c:v>18.600000000000001</c:v>
                </c:pt>
                <c:pt idx="1285">
                  <c:v>18.8</c:v>
                </c:pt>
                <c:pt idx="1286">
                  <c:v>21.1</c:v>
                </c:pt>
                <c:pt idx="1287">
                  <c:v>19</c:v>
                </c:pt>
                <c:pt idx="1288">
                  <c:v>18.399999999999999</c:v>
                </c:pt>
                <c:pt idx="1289">
                  <c:v>20.2</c:v>
                </c:pt>
                <c:pt idx="1290">
                  <c:v>18.899999999999999</c:v>
                </c:pt>
                <c:pt idx="1291">
                  <c:v>19.8</c:v>
                </c:pt>
                <c:pt idx="1292">
                  <c:v>19.600000000000001</c:v>
                </c:pt>
                <c:pt idx="1293">
                  <c:v>20</c:v>
                </c:pt>
                <c:pt idx="1294">
                  <c:v>20.7</c:v>
                </c:pt>
                <c:pt idx="1295">
                  <c:v>21.2</c:v>
                </c:pt>
                <c:pt idx="1296">
                  <c:v>21.6</c:v>
                </c:pt>
                <c:pt idx="1297">
                  <c:v>21.7</c:v>
                </c:pt>
                <c:pt idx="1298">
                  <c:v>21.5</c:v>
                </c:pt>
                <c:pt idx="1299">
                  <c:v>21.9</c:v>
                </c:pt>
                <c:pt idx="1300">
                  <c:v>23.4</c:v>
                </c:pt>
                <c:pt idx="1301">
                  <c:v>24</c:v>
                </c:pt>
                <c:pt idx="1302">
                  <c:v>25.1</c:v>
                </c:pt>
                <c:pt idx="1303">
                  <c:v>24.2</c:v>
                </c:pt>
                <c:pt idx="1304">
                  <c:v>25.6</c:v>
                </c:pt>
                <c:pt idx="1305">
                  <c:v>24</c:v>
                </c:pt>
                <c:pt idx="1306">
                  <c:v>24.3</c:v>
                </c:pt>
                <c:pt idx="1307">
                  <c:v>23.8</c:v>
                </c:pt>
                <c:pt idx="1308">
                  <c:v>24.7</c:v>
                </c:pt>
                <c:pt idx="1309">
                  <c:v>27.1</c:v>
                </c:pt>
                <c:pt idx="1310">
                  <c:v>31.4</c:v>
                </c:pt>
                <c:pt idx="1311">
                  <c:v>39.4</c:v>
                </c:pt>
                <c:pt idx="1312">
                  <c:v>46.1</c:v>
                </c:pt>
                <c:pt idx="1313">
                  <c:v>54.2</c:v>
                </c:pt>
                <c:pt idx="1314">
                  <c:v>58.5</c:v>
                </c:pt>
                <c:pt idx="1315">
                  <c:v>45.1</c:v>
                </c:pt>
                <c:pt idx="1316">
                  <c:v>30.9</c:v>
                </c:pt>
                <c:pt idx="1317">
                  <c:v>26.6</c:v>
                </c:pt>
                <c:pt idx="1318">
                  <c:v>29.8</c:v>
                </c:pt>
                <c:pt idx="1319">
                  <c:v>32.6</c:v>
                </c:pt>
                <c:pt idx="1320">
                  <c:v>36</c:v>
                </c:pt>
                <c:pt idx="1321">
                  <c:v>39.6</c:v>
                </c:pt>
                <c:pt idx="1322">
                  <c:v>41.2</c:v>
                </c:pt>
                <c:pt idx="1323">
                  <c:v>44.1</c:v>
                </c:pt>
                <c:pt idx="1324">
                  <c:v>50.4</c:v>
                </c:pt>
                <c:pt idx="1325">
                  <c:v>51.5</c:v>
                </c:pt>
                <c:pt idx="1326">
                  <c:v>55</c:v>
                </c:pt>
                <c:pt idx="1327">
                  <c:v>63.5</c:v>
                </c:pt>
                <c:pt idx="1328">
                  <c:v>55.1</c:v>
                </c:pt>
                <c:pt idx="1329">
                  <c:v>49.8</c:v>
                </c:pt>
                <c:pt idx="1330">
                  <c:v>52.2</c:v>
                </c:pt>
                <c:pt idx="1331">
                  <c:v>54.4</c:v>
                </c:pt>
                <c:pt idx="1332">
                  <c:v>59.3</c:v>
                </c:pt>
                <c:pt idx="1333">
                  <c:v>60.4</c:v>
                </c:pt>
                <c:pt idx="1334">
                  <c:v>62.7</c:v>
                </c:pt>
                <c:pt idx="1335">
                  <c:v>64.7</c:v>
                </c:pt>
                <c:pt idx="1336">
                  <c:v>67</c:v>
                </c:pt>
                <c:pt idx="1337">
                  <c:v>68.900000000000006</c:v>
                </c:pt>
                <c:pt idx="1338">
                  <c:v>70.400000000000006</c:v>
                </c:pt>
                <c:pt idx="1339">
                  <c:v>72</c:v>
                </c:pt>
                <c:pt idx="1340">
                  <c:v>73.5</c:v>
                </c:pt>
                <c:pt idx="1341">
                  <c:v>74</c:v>
                </c:pt>
                <c:pt idx="1342">
                  <c:v>76.599999999999994</c:v>
                </c:pt>
                <c:pt idx="1343">
                  <c:v>77.5</c:v>
                </c:pt>
                <c:pt idx="1344">
                  <c:v>81.2</c:v>
                </c:pt>
                <c:pt idx="1345">
                  <c:v>82.6</c:v>
                </c:pt>
                <c:pt idx="1346">
                  <c:v>82.6</c:v>
                </c:pt>
                <c:pt idx="1347">
                  <c:v>84.1</c:v>
                </c:pt>
                <c:pt idx="1348">
                  <c:v>85.7</c:v>
                </c:pt>
                <c:pt idx="1349">
                  <c:v>86.5</c:v>
                </c:pt>
                <c:pt idx="1350">
                  <c:v>88.6</c:v>
                </c:pt>
                <c:pt idx="1351">
                  <c:v>89</c:v>
                </c:pt>
                <c:pt idx="1352">
                  <c:v>90.5</c:v>
                </c:pt>
                <c:pt idx="1353">
                  <c:v>92.8</c:v>
                </c:pt>
                <c:pt idx="1354">
                  <c:v>92.8</c:v>
                </c:pt>
                <c:pt idx="1355">
                  <c:v>94.4</c:v>
                </c:pt>
                <c:pt idx="1356">
                  <c:v>94.6</c:v>
                </c:pt>
                <c:pt idx="1357">
                  <c:v>95.9</c:v>
                </c:pt>
                <c:pt idx="1358">
                  <c:v>96.9</c:v>
                </c:pt>
                <c:pt idx="1359">
                  <c:v>98.7</c:v>
                </c:pt>
                <c:pt idx="1360">
                  <c:v>99</c:v>
                </c:pt>
                <c:pt idx="1361">
                  <c:v>99.7</c:v>
                </c:pt>
                <c:pt idx="1362">
                  <c:v>100.3</c:v>
                </c:pt>
                <c:pt idx="1363">
                  <c:v>100.5</c:v>
                </c:pt>
                <c:pt idx="1364">
                  <c:v>100.1</c:v>
                </c:pt>
                <c:pt idx="1365">
                  <c:v>101.9</c:v>
                </c:pt>
                <c:pt idx="1366">
                  <c:v>102</c:v>
                </c:pt>
                <c:pt idx="1367">
                  <c:v>104.4</c:v>
                </c:pt>
                <c:pt idx="1368">
                  <c:v>103.2</c:v>
                </c:pt>
                <c:pt idx="1369">
                  <c:v>102.2</c:v>
                </c:pt>
                <c:pt idx="1370">
                  <c:v>104.9</c:v>
                </c:pt>
                <c:pt idx="1371">
                  <c:v>102.6</c:v>
                </c:pt>
                <c:pt idx="1372">
                  <c:v>104.1</c:v>
                </c:pt>
                <c:pt idx="1373">
                  <c:v>104.1</c:v>
                </c:pt>
                <c:pt idx="1374">
                  <c:v>104.3</c:v>
                </c:pt>
                <c:pt idx="1375">
                  <c:v>104.7</c:v>
                </c:pt>
                <c:pt idx="1376">
                  <c:v>104.6</c:v>
                </c:pt>
                <c:pt idx="1377">
                  <c:v>105</c:v>
                </c:pt>
                <c:pt idx="1378">
                  <c:v>102.8</c:v>
                </c:pt>
                <c:pt idx="1379">
                  <c:v>103.8</c:v>
                </c:pt>
                <c:pt idx="1380">
                  <c:v>103.6</c:v>
                </c:pt>
                <c:pt idx="1381">
                  <c:v>103.4</c:v>
                </c:pt>
                <c:pt idx="1382">
                  <c:v>104.8</c:v>
                </c:pt>
                <c:pt idx="1383">
                  <c:v>103.5</c:v>
                </c:pt>
                <c:pt idx="1384">
                  <c:v>102.7</c:v>
                </c:pt>
                <c:pt idx="1385">
                  <c:v>102.8</c:v>
                </c:pt>
                <c:pt idx="1386">
                  <c:v>103.2</c:v>
                </c:pt>
                <c:pt idx="1387">
                  <c:v>102.1</c:v>
                </c:pt>
                <c:pt idx="1388">
                  <c:v>101</c:v>
                </c:pt>
                <c:pt idx="1389">
                  <c:v>101.4</c:v>
                </c:pt>
                <c:pt idx="1390">
                  <c:v>99.5</c:v>
                </c:pt>
                <c:pt idx="1391">
                  <c:v>100.5</c:v>
                </c:pt>
                <c:pt idx="1392">
                  <c:v>99.7</c:v>
                </c:pt>
                <c:pt idx="1393">
                  <c:v>99.5</c:v>
                </c:pt>
                <c:pt idx="1394">
                  <c:v>99.2</c:v>
                </c:pt>
                <c:pt idx="1395">
                  <c:v>98.4</c:v>
                </c:pt>
                <c:pt idx="1396">
                  <c:v>98.4</c:v>
                </c:pt>
                <c:pt idx="1397">
                  <c:v>97.4</c:v>
                </c:pt>
                <c:pt idx="1398">
                  <c:v>96.8</c:v>
                </c:pt>
                <c:pt idx="1399">
                  <c:v>97.1</c:v>
                </c:pt>
                <c:pt idx="1400">
                  <c:v>96.9</c:v>
                </c:pt>
                <c:pt idx="1401">
                  <c:v>96.7</c:v>
                </c:pt>
                <c:pt idx="1402">
                  <c:v>95.7</c:v>
                </c:pt>
                <c:pt idx="1403">
                  <c:v>95.8</c:v>
                </c:pt>
                <c:pt idx="1404">
                  <c:v>95.5</c:v>
                </c:pt>
                <c:pt idx="1405">
                  <c:v>94.2</c:v>
                </c:pt>
                <c:pt idx="1406">
                  <c:v>93.7</c:v>
                </c:pt>
                <c:pt idx="1407">
                  <c:v>93.4</c:v>
                </c:pt>
                <c:pt idx="1408">
                  <c:v>92.8</c:v>
                </c:pt>
                <c:pt idx="1409">
                  <c:v>93.8</c:v>
                </c:pt>
                <c:pt idx="1410">
                  <c:v>91.4</c:v>
                </c:pt>
                <c:pt idx="1411">
                  <c:v>91.6</c:v>
                </c:pt>
                <c:pt idx="1412">
                  <c:v>90.2</c:v>
                </c:pt>
                <c:pt idx="1413">
                  <c:v>91.1</c:v>
                </c:pt>
                <c:pt idx="1414">
                  <c:v>89.8</c:v>
                </c:pt>
                <c:pt idx="1415">
                  <c:v>89.2</c:v>
                </c:pt>
                <c:pt idx="1416">
                  <c:v>87.6</c:v>
                </c:pt>
                <c:pt idx="1417">
                  <c:v>89.3</c:v>
                </c:pt>
                <c:pt idx="1418">
                  <c:v>87.7</c:v>
                </c:pt>
                <c:pt idx="1419">
                  <c:v>87.3</c:v>
                </c:pt>
                <c:pt idx="1420">
                  <c:v>86.1</c:v>
                </c:pt>
                <c:pt idx="1421">
                  <c:v>86.6</c:v>
                </c:pt>
                <c:pt idx="1422">
                  <c:v>85</c:v>
                </c:pt>
                <c:pt idx="1423">
                  <c:v>84.2</c:v>
                </c:pt>
                <c:pt idx="1424">
                  <c:v>84.2</c:v>
                </c:pt>
                <c:pt idx="1425">
                  <c:v>84</c:v>
                </c:pt>
                <c:pt idx="1426">
                  <c:v>82.3</c:v>
                </c:pt>
                <c:pt idx="1427">
                  <c:v>83.5</c:v>
                </c:pt>
                <c:pt idx="1428">
                  <c:v>83.2</c:v>
                </c:pt>
                <c:pt idx="1429">
                  <c:v>81.599999999999994</c:v>
                </c:pt>
                <c:pt idx="1430">
                  <c:v>81.5</c:v>
                </c:pt>
                <c:pt idx="1431">
                  <c:v>79.8</c:v>
                </c:pt>
                <c:pt idx="1432">
                  <c:v>78.400000000000006</c:v>
                </c:pt>
                <c:pt idx="1433">
                  <c:v>78.3</c:v>
                </c:pt>
                <c:pt idx="1434">
                  <c:v>78</c:v>
                </c:pt>
                <c:pt idx="1435">
                  <c:v>77.3</c:v>
                </c:pt>
                <c:pt idx="1436">
                  <c:v>77</c:v>
                </c:pt>
                <c:pt idx="1437">
                  <c:v>75.099999999999994</c:v>
                </c:pt>
                <c:pt idx="1438">
                  <c:v>75.900000000000006</c:v>
                </c:pt>
                <c:pt idx="1439">
                  <c:v>74.599999999999994</c:v>
                </c:pt>
                <c:pt idx="1440">
                  <c:v>73.900000000000006</c:v>
                </c:pt>
                <c:pt idx="1441">
                  <c:v>74</c:v>
                </c:pt>
                <c:pt idx="1442">
                  <c:v>73.3</c:v>
                </c:pt>
                <c:pt idx="1443">
                  <c:v>72.2</c:v>
                </c:pt>
                <c:pt idx="1444">
                  <c:v>72.599999999999994</c:v>
                </c:pt>
                <c:pt idx="1445">
                  <c:v>71.5</c:v>
                </c:pt>
                <c:pt idx="1446">
                  <c:v>70.8</c:v>
                </c:pt>
                <c:pt idx="1447">
                  <c:v>70.5</c:v>
                </c:pt>
                <c:pt idx="1448">
                  <c:v>70</c:v>
                </c:pt>
                <c:pt idx="1449">
                  <c:v>69.5</c:v>
                </c:pt>
                <c:pt idx="1450">
                  <c:v>68.5</c:v>
                </c:pt>
                <c:pt idx="1451">
                  <c:v>69.2</c:v>
                </c:pt>
                <c:pt idx="1452">
                  <c:v>68.400000000000006</c:v>
                </c:pt>
                <c:pt idx="1453">
                  <c:v>67.8</c:v>
                </c:pt>
                <c:pt idx="1454">
                  <c:v>67.3</c:v>
                </c:pt>
                <c:pt idx="1455">
                  <c:v>66.099999999999994</c:v>
                </c:pt>
                <c:pt idx="1456">
                  <c:v>65.7</c:v>
                </c:pt>
                <c:pt idx="1457">
                  <c:v>65.7</c:v>
                </c:pt>
                <c:pt idx="1458">
                  <c:v>65.2</c:v>
                </c:pt>
                <c:pt idx="1459">
                  <c:v>64.2</c:v>
                </c:pt>
                <c:pt idx="1460">
                  <c:v>64</c:v>
                </c:pt>
                <c:pt idx="1461">
                  <c:v>63.6</c:v>
                </c:pt>
                <c:pt idx="1462">
                  <c:v>62.1</c:v>
                </c:pt>
                <c:pt idx="1463">
                  <c:v>62.6</c:v>
                </c:pt>
                <c:pt idx="1464">
                  <c:v>62.1</c:v>
                </c:pt>
                <c:pt idx="1465">
                  <c:v>59.8</c:v>
                </c:pt>
                <c:pt idx="1466">
                  <c:v>59.9</c:v>
                </c:pt>
                <c:pt idx="1467">
                  <c:v>59.9</c:v>
                </c:pt>
                <c:pt idx="1468">
                  <c:v>59.1</c:v>
                </c:pt>
                <c:pt idx="1469">
                  <c:v>58.3</c:v>
                </c:pt>
                <c:pt idx="1470">
                  <c:v>59.7</c:v>
                </c:pt>
                <c:pt idx="1471">
                  <c:v>57.7</c:v>
                </c:pt>
                <c:pt idx="1472">
                  <c:v>57.3</c:v>
                </c:pt>
                <c:pt idx="1473">
                  <c:v>57</c:v>
                </c:pt>
                <c:pt idx="1474">
                  <c:v>56.1</c:v>
                </c:pt>
                <c:pt idx="1475">
                  <c:v>57.4</c:v>
                </c:pt>
                <c:pt idx="1476">
                  <c:v>56.3</c:v>
                </c:pt>
                <c:pt idx="1477">
                  <c:v>56.4</c:v>
                </c:pt>
                <c:pt idx="1478">
                  <c:v>55.8</c:v>
                </c:pt>
                <c:pt idx="1479">
                  <c:v>56.6</c:v>
                </c:pt>
                <c:pt idx="1480">
                  <c:v>56.2</c:v>
                </c:pt>
                <c:pt idx="1481">
                  <c:v>54.8</c:v>
                </c:pt>
                <c:pt idx="1482">
                  <c:v>53.7</c:v>
                </c:pt>
                <c:pt idx="1483">
                  <c:v>54.2</c:v>
                </c:pt>
                <c:pt idx="1484">
                  <c:v>53.4</c:v>
                </c:pt>
                <c:pt idx="1485">
                  <c:v>54.8</c:v>
                </c:pt>
                <c:pt idx="1486">
                  <c:v>54.7</c:v>
                </c:pt>
                <c:pt idx="1487">
                  <c:v>55.5</c:v>
                </c:pt>
                <c:pt idx="1488">
                  <c:v>54.8</c:v>
                </c:pt>
                <c:pt idx="1489">
                  <c:v>54.2</c:v>
                </c:pt>
                <c:pt idx="1490">
                  <c:v>53.5</c:v>
                </c:pt>
                <c:pt idx="1491">
                  <c:v>55</c:v>
                </c:pt>
                <c:pt idx="1492">
                  <c:v>53.3</c:v>
                </c:pt>
                <c:pt idx="1493">
                  <c:v>54.4</c:v>
                </c:pt>
                <c:pt idx="1494">
                  <c:v>54</c:v>
                </c:pt>
                <c:pt idx="1495">
                  <c:v>53.4</c:v>
                </c:pt>
                <c:pt idx="1496">
                  <c:v>54</c:v>
                </c:pt>
                <c:pt idx="1497">
                  <c:v>54.5</c:v>
                </c:pt>
                <c:pt idx="1498">
                  <c:v>54</c:v>
                </c:pt>
                <c:pt idx="1499">
                  <c:v>53.8</c:v>
                </c:pt>
                <c:pt idx="1500">
                  <c:v>54.5</c:v>
                </c:pt>
                <c:pt idx="1501">
                  <c:v>53.3</c:v>
                </c:pt>
                <c:pt idx="1502">
                  <c:v>53.2</c:v>
                </c:pt>
                <c:pt idx="1503">
                  <c:v>53.5</c:v>
                </c:pt>
                <c:pt idx="1504">
                  <c:v>51.2</c:v>
                </c:pt>
                <c:pt idx="1505">
                  <c:v>53.9</c:v>
                </c:pt>
                <c:pt idx="1506">
                  <c:v>53.2</c:v>
                </c:pt>
                <c:pt idx="1507">
                  <c:v>54.1</c:v>
                </c:pt>
                <c:pt idx="1508">
                  <c:v>52.7</c:v>
                </c:pt>
                <c:pt idx="1509">
                  <c:v>52</c:v>
                </c:pt>
                <c:pt idx="1510">
                  <c:v>53.7</c:v>
                </c:pt>
                <c:pt idx="1511">
                  <c:v>51.8</c:v>
                </c:pt>
                <c:pt idx="1512">
                  <c:v>51.1</c:v>
                </c:pt>
                <c:pt idx="1513">
                  <c:v>51.6</c:v>
                </c:pt>
                <c:pt idx="1514">
                  <c:v>52.6</c:v>
                </c:pt>
                <c:pt idx="1515">
                  <c:v>51.8</c:v>
                </c:pt>
                <c:pt idx="1516">
                  <c:v>51.8</c:v>
                </c:pt>
                <c:pt idx="1517">
                  <c:v>52.3</c:v>
                </c:pt>
                <c:pt idx="1518">
                  <c:v>52.1</c:v>
                </c:pt>
                <c:pt idx="1519">
                  <c:v>52.3</c:v>
                </c:pt>
                <c:pt idx="1520">
                  <c:v>52.3</c:v>
                </c:pt>
                <c:pt idx="1521">
                  <c:v>50.4</c:v>
                </c:pt>
                <c:pt idx="1522">
                  <c:v>51.6</c:v>
                </c:pt>
                <c:pt idx="1523">
                  <c:v>52.6</c:v>
                </c:pt>
                <c:pt idx="1524">
                  <c:v>53.4</c:v>
                </c:pt>
                <c:pt idx="1525">
                  <c:v>52.5</c:v>
                </c:pt>
                <c:pt idx="1526">
                  <c:v>51.1</c:v>
                </c:pt>
                <c:pt idx="1527">
                  <c:v>50.2</c:v>
                </c:pt>
                <c:pt idx="1528">
                  <c:v>48</c:v>
                </c:pt>
                <c:pt idx="1529">
                  <c:v>49.9</c:v>
                </c:pt>
                <c:pt idx="1530">
                  <c:v>50.1</c:v>
                </c:pt>
                <c:pt idx="1531">
                  <c:v>50.4</c:v>
                </c:pt>
                <c:pt idx="1532">
                  <c:v>50.5</c:v>
                </c:pt>
                <c:pt idx="1533">
                  <c:v>49.6</c:v>
                </c:pt>
                <c:pt idx="1534">
                  <c:v>48.7</c:v>
                </c:pt>
                <c:pt idx="1535">
                  <c:v>49.6</c:v>
                </c:pt>
                <c:pt idx="1536">
                  <c:v>49.3</c:v>
                </c:pt>
                <c:pt idx="1537">
                  <c:v>48.4</c:v>
                </c:pt>
                <c:pt idx="1538">
                  <c:v>49.2</c:v>
                </c:pt>
                <c:pt idx="1539">
                  <c:v>48.2</c:v>
                </c:pt>
                <c:pt idx="1540">
                  <c:v>49.2</c:v>
                </c:pt>
                <c:pt idx="1541">
                  <c:v>49.3</c:v>
                </c:pt>
                <c:pt idx="1542">
                  <c:v>48.7</c:v>
                </c:pt>
                <c:pt idx="1543">
                  <c:v>48.1</c:v>
                </c:pt>
                <c:pt idx="1544">
                  <c:v>48.6</c:v>
                </c:pt>
                <c:pt idx="1545">
                  <c:v>48.2</c:v>
                </c:pt>
                <c:pt idx="1546">
                  <c:v>49.6</c:v>
                </c:pt>
                <c:pt idx="1547">
                  <c:v>48.3</c:v>
                </c:pt>
                <c:pt idx="1548">
                  <c:v>48.5</c:v>
                </c:pt>
                <c:pt idx="1549">
                  <c:v>47</c:v>
                </c:pt>
                <c:pt idx="1550">
                  <c:v>46.7</c:v>
                </c:pt>
                <c:pt idx="1551">
                  <c:v>50.2</c:v>
                </c:pt>
                <c:pt idx="1552">
                  <c:v>49</c:v>
                </c:pt>
                <c:pt idx="1553">
                  <c:v>48.1</c:v>
                </c:pt>
                <c:pt idx="1554">
                  <c:v>47.5</c:v>
                </c:pt>
                <c:pt idx="1555">
                  <c:v>48.6</c:v>
                </c:pt>
                <c:pt idx="1556">
                  <c:v>48.9</c:v>
                </c:pt>
                <c:pt idx="1557">
                  <c:v>48.6</c:v>
                </c:pt>
                <c:pt idx="1558">
                  <c:v>48.7</c:v>
                </c:pt>
                <c:pt idx="1559">
                  <c:v>48.5</c:v>
                </c:pt>
                <c:pt idx="1560">
                  <c:v>48.4</c:v>
                </c:pt>
                <c:pt idx="1561">
                  <c:v>48.6</c:v>
                </c:pt>
                <c:pt idx="1562">
                  <c:v>48.6</c:v>
                </c:pt>
                <c:pt idx="1563">
                  <c:v>48.1</c:v>
                </c:pt>
                <c:pt idx="1564">
                  <c:v>49.1</c:v>
                </c:pt>
                <c:pt idx="1565">
                  <c:v>48.7</c:v>
                </c:pt>
                <c:pt idx="1566">
                  <c:v>48.3</c:v>
                </c:pt>
                <c:pt idx="1567">
                  <c:v>47.9</c:v>
                </c:pt>
                <c:pt idx="1568">
                  <c:v>48.3</c:v>
                </c:pt>
                <c:pt idx="1569">
                  <c:v>49.6</c:v>
                </c:pt>
                <c:pt idx="1570">
                  <c:v>47.9</c:v>
                </c:pt>
                <c:pt idx="1571">
                  <c:v>49.5</c:v>
                </c:pt>
                <c:pt idx="1572">
                  <c:v>48.1</c:v>
                </c:pt>
                <c:pt idx="1573">
                  <c:v>48.2</c:v>
                </c:pt>
                <c:pt idx="1574">
                  <c:v>48.8</c:v>
                </c:pt>
                <c:pt idx="1575">
                  <c:v>48.1</c:v>
                </c:pt>
                <c:pt idx="1576">
                  <c:v>48.7</c:v>
                </c:pt>
                <c:pt idx="1577">
                  <c:v>48.3</c:v>
                </c:pt>
                <c:pt idx="1578">
                  <c:v>49.1</c:v>
                </c:pt>
                <c:pt idx="1579">
                  <c:v>47.7</c:v>
                </c:pt>
                <c:pt idx="1580">
                  <c:v>49.4</c:v>
                </c:pt>
                <c:pt idx="1581">
                  <c:v>48.7</c:v>
                </c:pt>
                <c:pt idx="1582">
                  <c:v>48.8</c:v>
                </c:pt>
                <c:pt idx="1583">
                  <c:v>48</c:v>
                </c:pt>
                <c:pt idx="1584">
                  <c:v>50.8</c:v>
                </c:pt>
                <c:pt idx="1585">
                  <c:v>49.6</c:v>
                </c:pt>
                <c:pt idx="1586">
                  <c:v>51.4</c:v>
                </c:pt>
                <c:pt idx="1587">
                  <c:v>50.4</c:v>
                </c:pt>
                <c:pt idx="1588">
                  <c:v>51.9</c:v>
                </c:pt>
                <c:pt idx="1589">
                  <c:v>51.6</c:v>
                </c:pt>
                <c:pt idx="1590">
                  <c:v>52.4</c:v>
                </c:pt>
                <c:pt idx="1591">
                  <c:v>52.9</c:v>
                </c:pt>
                <c:pt idx="1592">
                  <c:v>54</c:v>
                </c:pt>
                <c:pt idx="1593">
                  <c:v>54.1</c:v>
                </c:pt>
                <c:pt idx="1594">
                  <c:v>56.3</c:v>
                </c:pt>
                <c:pt idx="1595">
                  <c:v>56.4</c:v>
                </c:pt>
                <c:pt idx="1596">
                  <c:v>56.5</c:v>
                </c:pt>
                <c:pt idx="1597">
                  <c:v>56.8</c:v>
                </c:pt>
                <c:pt idx="1598">
                  <c:v>57.3</c:v>
                </c:pt>
                <c:pt idx="1599">
                  <c:v>58.2</c:v>
                </c:pt>
                <c:pt idx="1600">
                  <c:v>59.2</c:v>
                </c:pt>
                <c:pt idx="1601">
                  <c:v>58.1</c:v>
                </c:pt>
                <c:pt idx="1602">
                  <c:v>57.9</c:v>
                </c:pt>
                <c:pt idx="1603">
                  <c:v>58.1</c:v>
                </c:pt>
                <c:pt idx="1604">
                  <c:v>57.6</c:v>
                </c:pt>
                <c:pt idx="1605">
                  <c:v>58.1</c:v>
                </c:pt>
                <c:pt idx="1606">
                  <c:v>56.3</c:v>
                </c:pt>
                <c:pt idx="1607">
                  <c:v>54.3</c:v>
                </c:pt>
                <c:pt idx="1608">
                  <c:v>53</c:v>
                </c:pt>
                <c:pt idx="1609">
                  <c:v>50.4</c:v>
                </c:pt>
                <c:pt idx="1610">
                  <c:v>49.5</c:v>
                </c:pt>
                <c:pt idx="1611">
                  <c:v>48.1</c:v>
                </c:pt>
                <c:pt idx="1612">
                  <c:v>47.5</c:v>
                </c:pt>
                <c:pt idx="1613">
                  <c:v>46</c:v>
                </c:pt>
                <c:pt idx="1614">
                  <c:v>45</c:v>
                </c:pt>
                <c:pt idx="1615">
                  <c:v>43.9</c:v>
                </c:pt>
                <c:pt idx="1616">
                  <c:v>42.3</c:v>
                </c:pt>
                <c:pt idx="1617">
                  <c:v>41.5</c:v>
                </c:pt>
                <c:pt idx="1618">
                  <c:v>42.7</c:v>
                </c:pt>
                <c:pt idx="1619">
                  <c:v>41.5</c:v>
                </c:pt>
                <c:pt idx="1620">
                  <c:v>39.4</c:v>
                </c:pt>
                <c:pt idx="1621">
                  <c:v>39.9</c:v>
                </c:pt>
                <c:pt idx="1622">
                  <c:v>38.700000000000003</c:v>
                </c:pt>
                <c:pt idx="1623">
                  <c:v>37</c:v>
                </c:pt>
                <c:pt idx="1624">
                  <c:v>37.799999999999997</c:v>
                </c:pt>
                <c:pt idx="1625">
                  <c:v>36.799999999999997</c:v>
                </c:pt>
                <c:pt idx="1626">
                  <c:v>36.6</c:v>
                </c:pt>
                <c:pt idx="1627">
                  <c:v>34.5</c:v>
                </c:pt>
                <c:pt idx="1628">
                  <c:v>34.200000000000003</c:v>
                </c:pt>
                <c:pt idx="1629">
                  <c:v>33.799999999999997</c:v>
                </c:pt>
                <c:pt idx="1630">
                  <c:v>33.700000000000003</c:v>
                </c:pt>
                <c:pt idx="1631">
                  <c:v>33.9</c:v>
                </c:pt>
                <c:pt idx="1632">
                  <c:v>32.700000000000003</c:v>
                </c:pt>
                <c:pt idx="1633">
                  <c:v>32.200000000000003</c:v>
                </c:pt>
                <c:pt idx="1634">
                  <c:v>32.6</c:v>
                </c:pt>
                <c:pt idx="1635">
                  <c:v>31.1</c:v>
                </c:pt>
                <c:pt idx="1636">
                  <c:v>31.2</c:v>
                </c:pt>
                <c:pt idx="1637">
                  <c:v>31</c:v>
                </c:pt>
                <c:pt idx="1638">
                  <c:v>31</c:v>
                </c:pt>
                <c:pt idx="1639">
                  <c:v>30.9</c:v>
                </c:pt>
                <c:pt idx="1640">
                  <c:v>30.4</c:v>
                </c:pt>
                <c:pt idx="1641">
                  <c:v>30.7</c:v>
                </c:pt>
                <c:pt idx="1642">
                  <c:v>30</c:v>
                </c:pt>
                <c:pt idx="1643">
                  <c:v>29.5</c:v>
                </c:pt>
                <c:pt idx="1644">
                  <c:v>30.1</c:v>
                </c:pt>
                <c:pt idx="1645">
                  <c:v>28.8</c:v>
                </c:pt>
                <c:pt idx="1646">
                  <c:v>29.2</c:v>
                </c:pt>
                <c:pt idx="1647">
                  <c:v>29</c:v>
                </c:pt>
                <c:pt idx="1648">
                  <c:v>29</c:v>
                </c:pt>
                <c:pt idx="1649">
                  <c:v>29.5</c:v>
                </c:pt>
                <c:pt idx="1650">
                  <c:v>28.7</c:v>
                </c:pt>
                <c:pt idx="1651">
                  <c:v>27.9</c:v>
                </c:pt>
                <c:pt idx="1652">
                  <c:v>27.7</c:v>
                </c:pt>
                <c:pt idx="1653">
                  <c:v>27.8</c:v>
                </c:pt>
                <c:pt idx="1654">
                  <c:v>26.9</c:v>
                </c:pt>
                <c:pt idx="1655">
                  <c:v>28.2</c:v>
                </c:pt>
                <c:pt idx="1656">
                  <c:v>27.7</c:v>
                </c:pt>
                <c:pt idx="1657">
                  <c:v>28.3</c:v>
                </c:pt>
                <c:pt idx="1658">
                  <c:v>27</c:v>
                </c:pt>
                <c:pt idx="1659">
                  <c:v>26.2</c:v>
                </c:pt>
                <c:pt idx="1660">
                  <c:v>27.4</c:v>
                </c:pt>
                <c:pt idx="1661">
                  <c:v>27.6</c:v>
                </c:pt>
                <c:pt idx="1662">
                  <c:v>27.6</c:v>
                </c:pt>
                <c:pt idx="1663">
                  <c:v>27.6</c:v>
                </c:pt>
                <c:pt idx="1664">
                  <c:v>27.3</c:v>
                </c:pt>
                <c:pt idx="1665">
                  <c:v>27</c:v>
                </c:pt>
                <c:pt idx="1666">
                  <c:v>27</c:v>
                </c:pt>
                <c:pt idx="1667">
                  <c:v>28.3</c:v>
                </c:pt>
                <c:pt idx="1668">
                  <c:v>28.4</c:v>
                </c:pt>
                <c:pt idx="1669">
                  <c:v>26</c:v>
                </c:pt>
                <c:pt idx="1670">
                  <c:v>28.4</c:v>
                </c:pt>
                <c:pt idx="1671">
                  <c:v>27.3</c:v>
                </c:pt>
                <c:pt idx="1672">
                  <c:v>28.5</c:v>
                </c:pt>
                <c:pt idx="1673">
                  <c:v>29.5</c:v>
                </c:pt>
                <c:pt idx="1674">
                  <c:v>28.3</c:v>
                </c:pt>
                <c:pt idx="1675">
                  <c:v>28.7</c:v>
                </c:pt>
                <c:pt idx="1676">
                  <c:v>27.4</c:v>
                </c:pt>
                <c:pt idx="1677">
                  <c:v>29.2</c:v>
                </c:pt>
                <c:pt idx="1678">
                  <c:v>27.8</c:v>
                </c:pt>
                <c:pt idx="1679">
                  <c:v>28.2</c:v>
                </c:pt>
                <c:pt idx="1680">
                  <c:v>28.9</c:v>
                </c:pt>
                <c:pt idx="1681">
                  <c:v>27.6</c:v>
                </c:pt>
                <c:pt idx="1682">
                  <c:v>28.3</c:v>
                </c:pt>
                <c:pt idx="1683">
                  <c:v>29.8</c:v>
                </c:pt>
                <c:pt idx="1684">
                  <c:v>29.2</c:v>
                </c:pt>
                <c:pt idx="1685">
                  <c:v>29.8</c:v>
                </c:pt>
                <c:pt idx="1686">
                  <c:v>29.3</c:v>
                </c:pt>
                <c:pt idx="1687">
                  <c:v>28.3</c:v>
                </c:pt>
                <c:pt idx="1688">
                  <c:v>28.9</c:v>
                </c:pt>
                <c:pt idx="1689">
                  <c:v>27.4</c:v>
                </c:pt>
                <c:pt idx="1690">
                  <c:v>29.3</c:v>
                </c:pt>
                <c:pt idx="1691">
                  <c:v>29.7</c:v>
                </c:pt>
                <c:pt idx="1692">
                  <c:v>29</c:v>
                </c:pt>
                <c:pt idx="1693">
                  <c:v>27.8</c:v>
                </c:pt>
                <c:pt idx="1694">
                  <c:v>29.3</c:v>
                </c:pt>
                <c:pt idx="1695">
                  <c:v>28.4</c:v>
                </c:pt>
                <c:pt idx="1696">
                  <c:v>29.4</c:v>
                </c:pt>
                <c:pt idx="1697">
                  <c:v>28</c:v>
                </c:pt>
                <c:pt idx="1698">
                  <c:v>29.4</c:v>
                </c:pt>
                <c:pt idx="1699">
                  <c:v>29.2</c:v>
                </c:pt>
                <c:pt idx="1700">
                  <c:v>29.5</c:v>
                </c:pt>
                <c:pt idx="1701">
                  <c:v>28.9</c:v>
                </c:pt>
                <c:pt idx="1702">
                  <c:v>28.5</c:v>
                </c:pt>
                <c:pt idx="1703">
                  <c:v>28.4</c:v>
                </c:pt>
                <c:pt idx="1704">
                  <c:v>27.7</c:v>
                </c:pt>
                <c:pt idx="1705">
                  <c:v>28.8</c:v>
                </c:pt>
                <c:pt idx="1706">
                  <c:v>27.8</c:v>
                </c:pt>
                <c:pt idx="1707">
                  <c:v>27.8</c:v>
                </c:pt>
                <c:pt idx="1708">
                  <c:v>27.9</c:v>
                </c:pt>
                <c:pt idx="1709">
                  <c:v>27.4</c:v>
                </c:pt>
                <c:pt idx="1710">
                  <c:v>27.7</c:v>
                </c:pt>
                <c:pt idx="1711">
                  <c:v>27</c:v>
                </c:pt>
                <c:pt idx="1712">
                  <c:v>28.7</c:v>
                </c:pt>
                <c:pt idx="1713">
                  <c:v>28.1</c:v>
                </c:pt>
                <c:pt idx="1714">
                  <c:v>28.8</c:v>
                </c:pt>
                <c:pt idx="1715">
                  <c:v>29.7</c:v>
                </c:pt>
                <c:pt idx="1716">
                  <c:v>30.6</c:v>
                </c:pt>
                <c:pt idx="1717">
                  <c:v>29.9</c:v>
                </c:pt>
                <c:pt idx="1718">
                  <c:v>29.5</c:v>
                </c:pt>
                <c:pt idx="1719">
                  <c:v>30.8</c:v>
                </c:pt>
                <c:pt idx="1720">
                  <c:v>31</c:v>
                </c:pt>
                <c:pt idx="1721">
                  <c:v>32.799999999999997</c:v>
                </c:pt>
                <c:pt idx="1722">
                  <c:v>35.5</c:v>
                </c:pt>
                <c:pt idx="1723">
                  <c:v>35</c:v>
                </c:pt>
                <c:pt idx="1724">
                  <c:v>38.6</c:v>
                </c:pt>
                <c:pt idx="1725">
                  <c:v>46.3</c:v>
                </c:pt>
                <c:pt idx="1726">
                  <c:v>36.200000000000003</c:v>
                </c:pt>
                <c:pt idx="1727">
                  <c:v>32.1</c:v>
                </c:pt>
                <c:pt idx="1728">
                  <c:v>31.8</c:v>
                </c:pt>
                <c:pt idx="1729">
                  <c:v>33.299999999999997</c:v>
                </c:pt>
                <c:pt idx="1730">
                  <c:v>35.1</c:v>
                </c:pt>
                <c:pt idx="1731">
                  <c:v>37.200000000000003</c:v>
                </c:pt>
                <c:pt idx="1732">
                  <c:v>37.6</c:v>
                </c:pt>
                <c:pt idx="1733">
                  <c:v>38.700000000000003</c:v>
                </c:pt>
                <c:pt idx="1734">
                  <c:v>39.9</c:v>
                </c:pt>
                <c:pt idx="1735">
                  <c:v>40.9</c:v>
                </c:pt>
                <c:pt idx="1736">
                  <c:v>41.9</c:v>
                </c:pt>
                <c:pt idx="1737">
                  <c:v>41.8</c:v>
                </c:pt>
                <c:pt idx="1738">
                  <c:v>44.2</c:v>
                </c:pt>
                <c:pt idx="1739">
                  <c:v>46</c:v>
                </c:pt>
                <c:pt idx="1740">
                  <c:v>46.6</c:v>
                </c:pt>
                <c:pt idx="1741">
                  <c:v>49.7</c:v>
                </c:pt>
                <c:pt idx="1742">
                  <c:v>51.4</c:v>
                </c:pt>
                <c:pt idx="1743">
                  <c:v>51.6</c:v>
                </c:pt>
                <c:pt idx="1744">
                  <c:v>54.3</c:v>
                </c:pt>
                <c:pt idx="1745">
                  <c:v>55.1</c:v>
                </c:pt>
                <c:pt idx="1746">
                  <c:v>58.2</c:v>
                </c:pt>
                <c:pt idx="1747">
                  <c:v>59.7</c:v>
                </c:pt>
                <c:pt idx="1748">
                  <c:v>61</c:v>
                </c:pt>
                <c:pt idx="1749">
                  <c:v>63.2</c:v>
                </c:pt>
                <c:pt idx="1750">
                  <c:v>65.099999999999994</c:v>
                </c:pt>
                <c:pt idx="1751">
                  <c:v>65.8</c:v>
                </c:pt>
                <c:pt idx="1752">
                  <c:v>68.5</c:v>
                </c:pt>
                <c:pt idx="1753">
                  <c:v>70.7</c:v>
                </c:pt>
                <c:pt idx="1754">
                  <c:v>73.400000000000006</c:v>
                </c:pt>
                <c:pt idx="1755">
                  <c:v>74</c:v>
                </c:pt>
                <c:pt idx="1756">
                  <c:v>77.2</c:v>
                </c:pt>
                <c:pt idx="1757">
                  <c:v>76.3</c:v>
                </c:pt>
                <c:pt idx="1758">
                  <c:v>80.099999999999994</c:v>
                </c:pt>
                <c:pt idx="1759">
                  <c:v>82.8</c:v>
                </c:pt>
                <c:pt idx="1760">
                  <c:v>83.9</c:v>
                </c:pt>
                <c:pt idx="1761">
                  <c:v>84.4</c:v>
                </c:pt>
                <c:pt idx="1762">
                  <c:v>86.3</c:v>
                </c:pt>
                <c:pt idx="1763">
                  <c:v>88.8</c:v>
                </c:pt>
                <c:pt idx="1764">
                  <c:v>91.8</c:v>
                </c:pt>
                <c:pt idx="1765">
                  <c:v>92.3</c:v>
                </c:pt>
                <c:pt idx="1766">
                  <c:v>92.2</c:v>
                </c:pt>
                <c:pt idx="1767">
                  <c:v>96.2</c:v>
                </c:pt>
                <c:pt idx="1768">
                  <c:v>97.1</c:v>
                </c:pt>
                <c:pt idx="1769">
                  <c:v>100.6</c:v>
                </c:pt>
                <c:pt idx="1770">
                  <c:v>101.8</c:v>
                </c:pt>
                <c:pt idx="1771">
                  <c:v>102.1</c:v>
                </c:pt>
                <c:pt idx="1772">
                  <c:v>103.1</c:v>
                </c:pt>
                <c:pt idx="1773">
                  <c:v>102.6</c:v>
                </c:pt>
                <c:pt idx="1774">
                  <c:v>105</c:v>
                </c:pt>
                <c:pt idx="1775">
                  <c:v>106.2</c:v>
                </c:pt>
                <c:pt idx="1776">
                  <c:v>107.5</c:v>
                </c:pt>
                <c:pt idx="1777">
                  <c:v>107.1</c:v>
                </c:pt>
                <c:pt idx="1778">
                  <c:v>110.4</c:v>
                </c:pt>
                <c:pt idx="1779">
                  <c:v>110.1</c:v>
                </c:pt>
                <c:pt idx="1780">
                  <c:v>111.3</c:v>
                </c:pt>
                <c:pt idx="1781">
                  <c:v>111.1</c:v>
                </c:pt>
                <c:pt idx="1782">
                  <c:v>112.3</c:v>
                </c:pt>
                <c:pt idx="1783">
                  <c:v>113.9</c:v>
                </c:pt>
                <c:pt idx="1784">
                  <c:v>114.1</c:v>
                </c:pt>
                <c:pt idx="1785">
                  <c:v>114.9</c:v>
                </c:pt>
                <c:pt idx="1786">
                  <c:v>114.1</c:v>
                </c:pt>
                <c:pt idx="1787">
                  <c:v>116.6</c:v>
                </c:pt>
                <c:pt idx="1788">
                  <c:v>115.3</c:v>
                </c:pt>
                <c:pt idx="1789">
                  <c:v>118.4</c:v>
                </c:pt>
                <c:pt idx="1790">
                  <c:v>116.4</c:v>
                </c:pt>
                <c:pt idx="1791">
                  <c:v>117</c:v>
                </c:pt>
                <c:pt idx="1792">
                  <c:v>118.3</c:v>
                </c:pt>
                <c:pt idx="1793">
                  <c:v>117.1</c:v>
                </c:pt>
                <c:pt idx="1794">
                  <c:v>117.3</c:v>
                </c:pt>
                <c:pt idx="1795">
                  <c:v>117.8</c:v>
                </c:pt>
                <c:pt idx="1796">
                  <c:v>116.6</c:v>
                </c:pt>
                <c:pt idx="1797">
                  <c:v>117.4</c:v>
                </c:pt>
                <c:pt idx="1798">
                  <c:v>116.8</c:v>
                </c:pt>
                <c:pt idx="1799">
                  <c:v>116.6</c:v>
                </c:pt>
                <c:pt idx="1800">
                  <c:v>117.5</c:v>
                </c:pt>
                <c:pt idx="1801">
                  <c:v>118.3</c:v>
                </c:pt>
                <c:pt idx="1802">
                  <c:v>117.8</c:v>
                </c:pt>
                <c:pt idx="1803">
                  <c:v>117.9</c:v>
                </c:pt>
                <c:pt idx="1804">
                  <c:v>117.9</c:v>
                </c:pt>
                <c:pt idx="1805">
                  <c:v>118.5</c:v>
                </c:pt>
                <c:pt idx="1806">
                  <c:v>119.2</c:v>
                </c:pt>
                <c:pt idx="1807">
                  <c:v>119.1</c:v>
                </c:pt>
                <c:pt idx="1808">
                  <c:v>119.2</c:v>
                </c:pt>
                <c:pt idx="1809">
                  <c:v>119.2</c:v>
                </c:pt>
                <c:pt idx="1810">
                  <c:v>118.3</c:v>
                </c:pt>
                <c:pt idx="1811">
                  <c:v>119.2</c:v>
                </c:pt>
                <c:pt idx="1812">
                  <c:v>119.4</c:v>
                </c:pt>
                <c:pt idx="1813">
                  <c:v>119.8</c:v>
                </c:pt>
                <c:pt idx="1814">
                  <c:v>119.1</c:v>
                </c:pt>
                <c:pt idx="1815">
                  <c:v>119.6</c:v>
                </c:pt>
                <c:pt idx="1816">
                  <c:v>120</c:v>
                </c:pt>
                <c:pt idx="1817">
                  <c:v>118.7</c:v>
                </c:pt>
                <c:pt idx="1818">
                  <c:v>119.3</c:v>
                </c:pt>
                <c:pt idx="1819">
                  <c:v>120</c:v>
                </c:pt>
                <c:pt idx="1820">
                  <c:v>119.2</c:v>
                </c:pt>
                <c:pt idx="1821">
                  <c:v>118.5</c:v>
                </c:pt>
                <c:pt idx="1822">
                  <c:v>120.3</c:v>
                </c:pt>
                <c:pt idx="1823">
                  <c:v>118.7</c:v>
                </c:pt>
                <c:pt idx="1824">
                  <c:v>117.6</c:v>
                </c:pt>
                <c:pt idx="1825">
                  <c:v>118.3</c:v>
                </c:pt>
                <c:pt idx="1826">
                  <c:v>118.4</c:v>
                </c:pt>
                <c:pt idx="1827">
                  <c:v>117</c:v>
                </c:pt>
                <c:pt idx="1828">
                  <c:v>118.2</c:v>
                </c:pt>
                <c:pt idx="1829">
                  <c:v>118.8</c:v>
                </c:pt>
                <c:pt idx="1830">
                  <c:v>117.2</c:v>
                </c:pt>
                <c:pt idx="1831">
                  <c:v>117.1</c:v>
                </c:pt>
                <c:pt idx="1832">
                  <c:v>116.8</c:v>
                </c:pt>
                <c:pt idx="1833">
                  <c:v>116.5</c:v>
                </c:pt>
                <c:pt idx="1834">
                  <c:v>116.7</c:v>
                </c:pt>
                <c:pt idx="1835">
                  <c:v>114.4</c:v>
                </c:pt>
                <c:pt idx="1836">
                  <c:v>115.6</c:v>
                </c:pt>
                <c:pt idx="1837">
                  <c:v>115.4</c:v>
                </c:pt>
                <c:pt idx="1838">
                  <c:v>114.7</c:v>
                </c:pt>
                <c:pt idx="1839">
                  <c:v>114.1</c:v>
                </c:pt>
                <c:pt idx="1840">
                  <c:v>113.3</c:v>
                </c:pt>
                <c:pt idx="1841">
                  <c:v>112.9</c:v>
                </c:pt>
                <c:pt idx="1842">
                  <c:v>111.9</c:v>
                </c:pt>
                <c:pt idx="1843">
                  <c:v>111.6</c:v>
                </c:pt>
                <c:pt idx="1844">
                  <c:v>111.3</c:v>
                </c:pt>
                <c:pt idx="1845">
                  <c:v>110</c:v>
                </c:pt>
                <c:pt idx="1846">
                  <c:v>109.6</c:v>
                </c:pt>
                <c:pt idx="1847">
                  <c:v>109.3</c:v>
                </c:pt>
                <c:pt idx="1848">
                  <c:v>107.3</c:v>
                </c:pt>
                <c:pt idx="1849">
                  <c:v>107.1</c:v>
                </c:pt>
                <c:pt idx="1850">
                  <c:v>107</c:v>
                </c:pt>
                <c:pt idx="1851">
                  <c:v>105.3</c:v>
                </c:pt>
                <c:pt idx="1852">
                  <c:v>103.3</c:v>
                </c:pt>
                <c:pt idx="1853">
                  <c:v>101.4</c:v>
                </c:pt>
                <c:pt idx="1854">
                  <c:v>99.9</c:v>
                </c:pt>
                <c:pt idx="1855">
                  <c:v>97.8</c:v>
                </c:pt>
                <c:pt idx="1856">
                  <c:v>95.2</c:v>
                </c:pt>
                <c:pt idx="1857">
                  <c:v>97.3</c:v>
                </c:pt>
                <c:pt idx="1858">
                  <c:v>104.7</c:v>
                </c:pt>
                <c:pt idx="1859">
                  <c:v>119.5</c:v>
                </c:pt>
                <c:pt idx="1860">
                  <c:v>134.5</c:v>
                </c:pt>
                <c:pt idx="1861">
                  <c:v>139.9</c:v>
                </c:pt>
                <c:pt idx="1862">
                  <c:v>107.6</c:v>
                </c:pt>
                <c:pt idx="1863">
                  <c:v>68</c:v>
                </c:pt>
                <c:pt idx="1864">
                  <c:v>63.3</c:v>
                </c:pt>
                <c:pt idx="1865">
                  <c:v>68.2</c:v>
                </c:pt>
                <c:pt idx="1866">
                  <c:v>74.099999999999994</c:v>
                </c:pt>
                <c:pt idx="1867">
                  <c:v>76.7</c:v>
                </c:pt>
                <c:pt idx="1868">
                  <c:v>76.599999999999994</c:v>
                </c:pt>
                <c:pt idx="1869">
                  <c:v>76.2</c:v>
                </c:pt>
                <c:pt idx="1870">
                  <c:v>73.900000000000006</c:v>
                </c:pt>
                <c:pt idx="1871">
                  <c:v>73.599999999999994</c:v>
                </c:pt>
                <c:pt idx="1872">
                  <c:v>72.400000000000006</c:v>
                </c:pt>
                <c:pt idx="1873">
                  <c:v>72.2</c:v>
                </c:pt>
                <c:pt idx="1874">
                  <c:v>70.8</c:v>
                </c:pt>
                <c:pt idx="1875">
                  <c:v>68.8</c:v>
                </c:pt>
                <c:pt idx="1876">
                  <c:v>68.099999999999994</c:v>
                </c:pt>
                <c:pt idx="1877">
                  <c:v>67.2</c:v>
                </c:pt>
                <c:pt idx="1878">
                  <c:v>66.599999999999994</c:v>
                </c:pt>
                <c:pt idx="1879">
                  <c:v>65.7</c:v>
                </c:pt>
                <c:pt idx="1880">
                  <c:v>63.8</c:v>
                </c:pt>
                <c:pt idx="1881">
                  <c:v>65.3</c:v>
                </c:pt>
                <c:pt idx="1882">
                  <c:v>64.3</c:v>
                </c:pt>
                <c:pt idx="1883">
                  <c:v>62</c:v>
                </c:pt>
                <c:pt idx="1884">
                  <c:v>61.9</c:v>
                </c:pt>
                <c:pt idx="1885">
                  <c:v>60.9</c:v>
                </c:pt>
                <c:pt idx="1886">
                  <c:v>61.8</c:v>
                </c:pt>
                <c:pt idx="1887">
                  <c:v>61.8</c:v>
                </c:pt>
                <c:pt idx="1888">
                  <c:v>61</c:v>
                </c:pt>
                <c:pt idx="1889">
                  <c:v>59.6</c:v>
                </c:pt>
                <c:pt idx="1890">
                  <c:v>60.3</c:v>
                </c:pt>
                <c:pt idx="1891">
                  <c:v>60.3</c:v>
                </c:pt>
                <c:pt idx="1892">
                  <c:v>60.6</c:v>
                </c:pt>
                <c:pt idx="1893">
                  <c:v>60.4</c:v>
                </c:pt>
                <c:pt idx="1894">
                  <c:v>60.6</c:v>
                </c:pt>
                <c:pt idx="1895">
                  <c:v>61</c:v>
                </c:pt>
                <c:pt idx="1896">
                  <c:v>60.4</c:v>
                </c:pt>
                <c:pt idx="1897">
                  <c:v>59.7</c:v>
                </c:pt>
                <c:pt idx="1898">
                  <c:v>60.7</c:v>
                </c:pt>
                <c:pt idx="1899">
                  <c:v>60.6</c:v>
                </c:pt>
                <c:pt idx="1900">
                  <c:v>60.4</c:v>
                </c:pt>
                <c:pt idx="1901">
                  <c:v>61.3</c:v>
                </c:pt>
                <c:pt idx="1902">
                  <c:v>60.3</c:v>
                </c:pt>
                <c:pt idx="1903">
                  <c:v>59.5</c:v>
                </c:pt>
                <c:pt idx="1904">
                  <c:v>60.1</c:v>
                </c:pt>
                <c:pt idx="1905">
                  <c:v>58.6</c:v>
                </c:pt>
                <c:pt idx="1906">
                  <c:v>58.9</c:v>
                </c:pt>
                <c:pt idx="1907">
                  <c:v>60.3</c:v>
                </c:pt>
                <c:pt idx="1908">
                  <c:v>58.5</c:v>
                </c:pt>
                <c:pt idx="1909">
                  <c:v>58.2</c:v>
                </c:pt>
                <c:pt idx="1910">
                  <c:v>57.7</c:v>
                </c:pt>
                <c:pt idx="1911">
                  <c:v>58.3</c:v>
                </c:pt>
                <c:pt idx="1912">
                  <c:v>57.5</c:v>
                </c:pt>
                <c:pt idx="1913">
                  <c:v>57.9</c:v>
                </c:pt>
                <c:pt idx="1914">
                  <c:v>57.1</c:v>
                </c:pt>
                <c:pt idx="1915">
                  <c:v>56.9</c:v>
                </c:pt>
                <c:pt idx="1916">
                  <c:v>55.7</c:v>
                </c:pt>
                <c:pt idx="1917">
                  <c:v>57.1</c:v>
                </c:pt>
                <c:pt idx="1918">
                  <c:v>55.9</c:v>
                </c:pt>
                <c:pt idx="1919">
                  <c:v>56</c:v>
                </c:pt>
                <c:pt idx="1920">
                  <c:v>56.2</c:v>
                </c:pt>
                <c:pt idx="1921">
                  <c:v>56.7</c:v>
                </c:pt>
                <c:pt idx="1922">
                  <c:v>59.5</c:v>
                </c:pt>
                <c:pt idx="1923">
                  <c:v>61.9</c:v>
                </c:pt>
                <c:pt idx="1924">
                  <c:v>60.2</c:v>
                </c:pt>
                <c:pt idx="1925">
                  <c:v>60.7</c:v>
                </c:pt>
                <c:pt idx="1926">
                  <c:v>58.3</c:v>
                </c:pt>
                <c:pt idx="1927">
                  <c:v>57.2</c:v>
                </c:pt>
                <c:pt idx="1928">
                  <c:v>58.5</c:v>
                </c:pt>
                <c:pt idx="1929">
                  <c:v>58.8</c:v>
                </c:pt>
                <c:pt idx="1930">
                  <c:v>60.4</c:v>
                </c:pt>
                <c:pt idx="1931">
                  <c:v>61.7</c:v>
                </c:pt>
                <c:pt idx="1932">
                  <c:v>61.9</c:v>
                </c:pt>
                <c:pt idx="1933">
                  <c:v>62.8</c:v>
                </c:pt>
                <c:pt idx="1934">
                  <c:v>63.4</c:v>
                </c:pt>
                <c:pt idx="1935">
                  <c:v>63.5</c:v>
                </c:pt>
                <c:pt idx="1936">
                  <c:v>65.7</c:v>
                </c:pt>
                <c:pt idx="1937">
                  <c:v>65.2</c:v>
                </c:pt>
                <c:pt idx="1938">
                  <c:v>65</c:v>
                </c:pt>
                <c:pt idx="1939">
                  <c:v>66.5</c:v>
                </c:pt>
                <c:pt idx="1940">
                  <c:v>67.400000000000006</c:v>
                </c:pt>
                <c:pt idx="1941">
                  <c:v>68.099999999999994</c:v>
                </c:pt>
                <c:pt idx="1942">
                  <c:v>67.5</c:v>
                </c:pt>
                <c:pt idx="1943">
                  <c:v>67.7</c:v>
                </c:pt>
                <c:pt idx="1944">
                  <c:v>68</c:v>
                </c:pt>
                <c:pt idx="1945">
                  <c:v>69</c:v>
                </c:pt>
                <c:pt idx="1946">
                  <c:v>69.7</c:v>
                </c:pt>
                <c:pt idx="1947">
                  <c:v>68.099999999999994</c:v>
                </c:pt>
                <c:pt idx="1948">
                  <c:v>69.599999999999994</c:v>
                </c:pt>
                <c:pt idx="1949">
                  <c:v>69.900000000000006</c:v>
                </c:pt>
                <c:pt idx="1950">
                  <c:v>69.7</c:v>
                </c:pt>
                <c:pt idx="1951">
                  <c:v>70.599999999999994</c:v>
                </c:pt>
                <c:pt idx="1952">
                  <c:v>73</c:v>
                </c:pt>
                <c:pt idx="1953">
                  <c:v>72.900000000000006</c:v>
                </c:pt>
                <c:pt idx="1954">
                  <c:v>74.5</c:v>
                </c:pt>
                <c:pt idx="1955">
                  <c:v>73</c:v>
                </c:pt>
                <c:pt idx="1956">
                  <c:v>76</c:v>
                </c:pt>
                <c:pt idx="1957">
                  <c:v>75.7</c:v>
                </c:pt>
                <c:pt idx="1958">
                  <c:v>76.099999999999994</c:v>
                </c:pt>
                <c:pt idx="1959">
                  <c:v>76.2</c:v>
                </c:pt>
                <c:pt idx="1960">
                  <c:v>78.7</c:v>
                </c:pt>
                <c:pt idx="1961">
                  <c:v>79</c:v>
                </c:pt>
                <c:pt idx="1962">
                  <c:v>79.099999999999994</c:v>
                </c:pt>
                <c:pt idx="1963">
                  <c:v>80.099999999999994</c:v>
                </c:pt>
                <c:pt idx="1964">
                  <c:v>82.2</c:v>
                </c:pt>
                <c:pt idx="1965">
                  <c:v>83.1</c:v>
                </c:pt>
                <c:pt idx="1966">
                  <c:v>83.5</c:v>
                </c:pt>
                <c:pt idx="1967">
                  <c:v>84.5</c:v>
                </c:pt>
                <c:pt idx="1968">
                  <c:v>87</c:v>
                </c:pt>
                <c:pt idx="1969">
                  <c:v>88</c:v>
                </c:pt>
                <c:pt idx="1970">
                  <c:v>89.3</c:v>
                </c:pt>
                <c:pt idx="1971">
                  <c:v>90.4</c:v>
                </c:pt>
                <c:pt idx="1972">
                  <c:v>91.7</c:v>
                </c:pt>
                <c:pt idx="1973">
                  <c:v>93</c:v>
                </c:pt>
                <c:pt idx="1974">
                  <c:v>96.7</c:v>
                </c:pt>
                <c:pt idx="1975">
                  <c:v>97</c:v>
                </c:pt>
                <c:pt idx="1976">
                  <c:v>97.9</c:v>
                </c:pt>
                <c:pt idx="1977">
                  <c:v>99.5</c:v>
                </c:pt>
                <c:pt idx="1978">
                  <c:v>101.6</c:v>
                </c:pt>
                <c:pt idx="1979">
                  <c:v>101.6</c:v>
                </c:pt>
                <c:pt idx="1980">
                  <c:v>103.6</c:v>
                </c:pt>
                <c:pt idx="1981">
                  <c:v>104.9</c:v>
                </c:pt>
                <c:pt idx="1982">
                  <c:v>107.4</c:v>
                </c:pt>
                <c:pt idx="1983">
                  <c:v>107.5</c:v>
                </c:pt>
                <c:pt idx="1984">
                  <c:v>109.8</c:v>
                </c:pt>
                <c:pt idx="1985">
                  <c:v>110.8</c:v>
                </c:pt>
                <c:pt idx="1986">
                  <c:v>112.6</c:v>
                </c:pt>
                <c:pt idx="1987">
                  <c:v>112.2</c:v>
                </c:pt>
                <c:pt idx="1988">
                  <c:v>113.1</c:v>
                </c:pt>
                <c:pt idx="1989">
                  <c:v>114.1</c:v>
                </c:pt>
                <c:pt idx="1990">
                  <c:v>114.2</c:v>
                </c:pt>
                <c:pt idx="1991">
                  <c:v>114.4</c:v>
                </c:pt>
                <c:pt idx="1992">
                  <c:v>113.7</c:v>
                </c:pt>
                <c:pt idx="1993">
                  <c:v>113.5</c:v>
                </c:pt>
                <c:pt idx="1994">
                  <c:v>112.7</c:v>
                </c:pt>
                <c:pt idx="1995">
                  <c:v>112.2</c:v>
                </c:pt>
                <c:pt idx="1996">
                  <c:v>112.5</c:v>
                </c:pt>
                <c:pt idx="1997">
                  <c:v>111.5</c:v>
                </c:pt>
                <c:pt idx="1998">
                  <c:v>110.7</c:v>
                </c:pt>
                <c:pt idx="1999">
                  <c:v>112</c:v>
                </c:pt>
                <c:pt idx="2000">
                  <c:v>110.2</c:v>
                </c:pt>
                <c:pt idx="2001">
                  <c:v>110.8</c:v>
                </c:pt>
                <c:pt idx="2002">
                  <c:v>109.5</c:v>
                </c:pt>
                <c:pt idx="2003">
                  <c:v>109.3</c:v>
                </c:pt>
                <c:pt idx="2004">
                  <c:v>108.1</c:v>
                </c:pt>
                <c:pt idx="2005">
                  <c:v>108.3</c:v>
                </c:pt>
                <c:pt idx="2006">
                  <c:v>106.7</c:v>
                </c:pt>
                <c:pt idx="2007">
                  <c:v>106.7</c:v>
                </c:pt>
                <c:pt idx="2008">
                  <c:v>107</c:v>
                </c:pt>
                <c:pt idx="2009">
                  <c:v>106.4</c:v>
                </c:pt>
                <c:pt idx="2010">
                  <c:v>106.9</c:v>
                </c:pt>
                <c:pt idx="2011">
                  <c:v>104.9</c:v>
                </c:pt>
                <c:pt idx="2012">
                  <c:v>106</c:v>
                </c:pt>
                <c:pt idx="2013">
                  <c:v>105.7</c:v>
                </c:pt>
                <c:pt idx="2014">
                  <c:v>106.2</c:v>
                </c:pt>
                <c:pt idx="2015">
                  <c:v>106.1</c:v>
                </c:pt>
                <c:pt idx="2016">
                  <c:v>106.3</c:v>
                </c:pt>
                <c:pt idx="2017">
                  <c:v>106.5</c:v>
                </c:pt>
                <c:pt idx="2018">
                  <c:v>107.3</c:v>
                </c:pt>
                <c:pt idx="2019">
                  <c:v>106.3</c:v>
                </c:pt>
                <c:pt idx="2020">
                  <c:v>106.4</c:v>
                </c:pt>
                <c:pt idx="2021">
                  <c:v>106.7</c:v>
                </c:pt>
                <c:pt idx="2022">
                  <c:v>106.2</c:v>
                </c:pt>
                <c:pt idx="2023">
                  <c:v>106.8</c:v>
                </c:pt>
                <c:pt idx="2024">
                  <c:v>107.1</c:v>
                </c:pt>
                <c:pt idx="2025">
                  <c:v>108.9</c:v>
                </c:pt>
                <c:pt idx="2026">
                  <c:v>108</c:v>
                </c:pt>
                <c:pt idx="2027">
                  <c:v>106.9</c:v>
                </c:pt>
                <c:pt idx="2028">
                  <c:v>107.7</c:v>
                </c:pt>
                <c:pt idx="2029">
                  <c:v>108.3</c:v>
                </c:pt>
                <c:pt idx="2030">
                  <c:v>108.3</c:v>
                </c:pt>
                <c:pt idx="2031">
                  <c:v>108.5</c:v>
                </c:pt>
                <c:pt idx="2032">
                  <c:v>109.5</c:v>
                </c:pt>
                <c:pt idx="2033">
                  <c:v>108.4</c:v>
                </c:pt>
                <c:pt idx="2034">
                  <c:v>109.2</c:v>
                </c:pt>
                <c:pt idx="2035">
                  <c:v>108.2</c:v>
                </c:pt>
                <c:pt idx="2036">
                  <c:v>108.5</c:v>
                </c:pt>
                <c:pt idx="2037">
                  <c:v>107.7</c:v>
                </c:pt>
                <c:pt idx="2038">
                  <c:v>108.4</c:v>
                </c:pt>
                <c:pt idx="2039">
                  <c:v>107.7</c:v>
                </c:pt>
                <c:pt idx="2040">
                  <c:v>108.2</c:v>
                </c:pt>
                <c:pt idx="2041">
                  <c:v>108.6</c:v>
                </c:pt>
                <c:pt idx="2042">
                  <c:v>107.1</c:v>
                </c:pt>
                <c:pt idx="2043">
                  <c:v>108.7</c:v>
                </c:pt>
                <c:pt idx="2044">
                  <c:v>108.2</c:v>
                </c:pt>
                <c:pt idx="2045">
                  <c:v>108.7</c:v>
                </c:pt>
                <c:pt idx="2046">
                  <c:v>107.2</c:v>
                </c:pt>
                <c:pt idx="2047">
                  <c:v>107.8</c:v>
                </c:pt>
                <c:pt idx="2048">
                  <c:v>107.6</c:v>
                </c:pt>
                <c:pt idx="2049">
                  <c:v>107.3</c:v>
                </c:pt>
                <c:pt idx="2050">
                  <c:v>106.6</c:v>
                </c:pt>
                <c:pt idx="2051">
                  <c:v>104.5</c:v>
                </c:pt>
                <c:pt idx="2052">
                  <c:v>105.5</c:v>
                </c:pt>
                <c:pt idx="2053">
                  <c:v>106.3</c:v>
                </c:pt>
                <c:pt idx="2054">
                  <c:v>104.9</c:v>
                </c:pt>
                <c:pt idx="2055">
                  <c:v>103.5</c:v>
                </c:pt>
                <c:pt idx="2056">
                  <c:v>102.7</c:v>
                </c:pt>
                <c:pt idx="2057">
                  <c:v>102.6</c:v>
                </c:pt>
                <c:pt idx="2058">
                  <c:v>99.6</c:v>
                </c:pt>
                <c:pt idx="2059">
                  <c:v>101.1</c:v>
                </c:pt>
                <c:pt idx="2060">
                  <c:v>99.3</c:v>
                </c:pt>
                <c:pt idx="2061">
                  <c:v>100.2</c:v>
                </c:pt>
                <c:pt idx="2062">
                  <c:v>98.7</c:v>
                </c:pt>
                <c:pt idx="2063">
                  <c:v>98.4</c:v>
                </c:pt>
                <c:pt idx="2064">
                  <c:v>97.6</c:v>
                </c:pt>
                <c:pt idx="2065">
                  <c:v>97.6</c:v>
                </c:pt>
                <c:pt idx="2066">
                  <c:v>96.5</c:v>
                </c:pt>
                <c:pt idx="2067">
                  <c:v>96.6</c:v>
                </c:pt>
                <c:pt idx="2068">
                  <c:v>95.6</c:v>
                </c:pt>
                <c:pt idx="2069">
                  <c:v>96.2</c:v>
                </c:pt>
                <c:pt idx="2070">
                  <c:v>95.8</c:v>
                </c:pt>
                <c:pt idx="2071">
                  <c:v>96.3</c:v>
                </c:pt>
                <c:pt idx="2072">
                  <c:v>96</c:v>
                </c:pt>
                <c:pt idx="2073">
                  <c:v>95.6</c:v>
                </c:pt>
                <c:pt idx="2074">
                  <c:v>97.8</c:v>
                </c:pt>
                <c:pt idx="2075">
                  <c:v>96.7</c:v>
                </c:pt>
                <c:pt idx="2076">
                  <c:v>96.5</c:v>
                </c:pt>
                <c:pt idx="2077">
                  <c:v>98.2</c:v>
                </c:pt>
                <c:pt idx="2078">
                  <c:v>97.6</c:v>
                </c:pt>
                <c:pt idx="2079">
                  <c:v>97.7</c:v>
                </c:pt>
                <c:pt idx="2080">
                  <c:v>97.1</c:v>
                </c:pt>
                <c:pt idx="2081">
                  <c:v>97.9</c:v>
                </c:pt>
                <c:pt idx="2082">
                  <c:v>98.2</c:v>
                </c:pt>
                <c:pt idx="2083">
                  <c:v>97.7</c:v>
                </c:pt>
                <c:pt idx="2084">
                  <c:v>98.2</c:v>
                </c:pt>
                <c:pt idx="2085">
                  <c:v>96</c:v>
                </c:pt>
                <c:pt idx="2086">
                  <c:v>97.2</c:v>
                </c:pt>
                <c:pt idx="2087">
                  <c:v>97.5</c:v>
                </c:pt>
                <c:pt idx="2088">
                  <c:v>97.5</c:v>
                </c:pt>
                <c:pt idx="2089">
                  <c:v>97.1</c:v>
                </c:pt>
                <c:pt idx="2090">
                  <c:v>97.6</c:v>
                </c:pt>
                <c:pt idx="2091">
                  <c:v>97.2</c:v>
                </c:pt>
                <c:pt idx="2092">
                  <c:v>96.6</c:v>
                </c:pt>
                <c:pt idx="2093">
                  <c:v>97</c:v>
                </c:pt>
                <c:pt idx="2094">
                  <c:v>96.5</c:v>
                </c:pt>
                <c:pt idx="2095">
                  <c:v>96.7</c:v>
                </c:pt>
                <c:pt idx="2096">
                  <c:v>95.7</c:v>
                </c:pt>
                <c:pt idx="2097">
                  <c:v>97.3</c:v>
                </c:pt>
                <c:pt idx="2098">
                  <c:v>95.1</c:v>
                </c:pt>
                <c:pt idx="2099">
                  <c:v>95.7</c:v>
                </c:pt>
                <c:pt idx="2100">
                  <c:v>96.6</c:v>
                </c:pt>
                <c:pt idx="2101">
                  <c:v>97.1</c:v>
                </c:pt>
                <c:pt idx="2102">
                  <c:v>96.8</c:v>
                </c:pt>
                <c:pt idx="2103">
                  <c:v>95.9</c:v>
                </c:pt>
                <c:pt idx="2104">
                  <c:v>96</c:v>
                </c:pt>
                <c:pt idx="2105">
                  <c:v>97.7</c:v>
                </c:pt>
                <c:pt idx="2106">
                  <c:v>97.7</c:v>
                </c:pt>
                <c:pt idx="2107">
                  <c:v>98</c:v>
                </c:pt>
                <c:pt idx="2108">
                  <c:v>96.2</c:v>
                </c:pt>
                <c:pt idx="2109">
                  <c:v>95.6</c:v>
                </c:pt>
                <c:pt idx="2110">
                  <c:v>95.3</c:v>
                </c:pt>
                <c:pt idx="2111">
                  <c:v>94.7</c:v>
                </c:pt>
                <c:pt idx="2112">
                  <c:v>94.9</c:v>
                </c:pt>
                <c:pt idx="2113">
                  <c:v>92.9</c:v>
                </c:pt>
                <c:pt idx="2114">
                  <c:v>92.8</c:v>
                </c:pt>
                <c:pt idx="2115">
                  <c:v>91.6</c:v>
                </c:pt>
                <c:pt idx="2116">
                  <c:v>90.8</c:v>
                </c:pt>
                <c:pt idx="2117">
                  <c:v>87.8</c:v>
                </c:pt>
                <c:pt idx="2118">
                  <c:v>85.6</c:v>
                </c:pt>
                <c:pt idx="2119">
                  <c:v>83.8</c:v>
                </c:pt>
                <c:pt idx="2120">
                  <c:v>82.8</c:v>
                </c:pt>
                <c:pt idx="2121">
                  <c:v>81.900000000000006</c:v>
                </c:pt>
                <c:pt idx="2122">
                  <c:v>80.400000000000006</c:v>
                </c:pt>
                <c:pt idx="2123">
                  <c:v>77.3</c:v>
                </c:pt>
                <c:pt idx="2124">
                  <c:v>76.7</c:v>
                </c:pt>
                <c:pt idx="2125">
                  <c:v>73.900000000000006</c:v>
                </c:pt>
                <c:pt idx="2126">
                  <c:v>70.400000000000006</c:v>
                </c:pt>
                <c:pt idx="2127">
                  <c:v>70</c:v>
                </c:pt>
                <c:pt idx="2128">
                  <c:v>66.599999999999994</c:v>
                </c:pt>
                <c:pt idx="2129">
                  <c:v>64.7</c:v>
                </c:pt>
                <c:pt idx="2130">
                  <c:v>62.9</c:v>
                </c:pt>
                <c:pt idx="2131">
                  <c:v>60.7</c:v>
                </c:pt>
                <c:pt idx="2132">
                  <c:v>59.4</c:v>
                </c:pt>
                <c:pt idx="2133">
                  <c:v>57.2</c:v>
                </c:pt>
                <c:pt idx="2134">
                  <c:v>57.1</c:v>
                </c:pt>
                <c:pt idx="2135">
                  <c:v>54.7</c:v>
                </c:pt>
                <c:pt idx="2136">
                  <c:v>53</c:v>
                </c:pt>
                <c:pt idx="2137">
                  <c:v>53.4</c:v>
                </c:pt>
                <c:pt idx="2138">
                  <c:v>51.8</c:v>
                </c:pt>
                <c:pt idx="2139">
                  <c:v>50.4</c:v>
                </c:pt>
                <c:pt idx="2140">
                  <c:v>50.8</c:v>
                </c:pt>
                <c:pt idx="2141">
                  <c:v>49.7</c:v>
                </c:pt>
                <c:pt idx="2142">
                  <c:v>49</c:v>
                </c:pt>
                <c:pt idx="2143">
                  <c:v>48.7</c:v>
                </c:pt>
                <c:pt idx="2144">
                  <c:v>47.8</c:v>
                </c:pt>
                <c:pt idx="2145">
                  <c:v>46.5</c:v>
                </c:pt>
                <c:pt idx="2146">
                  <c:v>46.5</c:v>
                </c:pt>
                <c:pt idx="2147">
                  <c:v>46.8</c:v>
                </c:pt>
                <c:pt idx="2148">
                  <c:v>47.8</c:v>
                </c:pt>
                <c:pt idx="2149">
                  <c:v>47.2</c:v>
                </c:pt>
                <c:pt idx="2150">
                  <c:v>48.4</c:v>
                </c:pt>
                <c:pt idx="2151">
                  <c:v>46.2</c:v>
                </c:pt>
                <c:pt idx="2152">
                  <c:v>46.5</c:v>
                </c:pt>
                <c:pt idx="2153">
                  <c:v>46.8</c:v>
                </c:pt>
                <c:pt idx="2154">
                  <c:v>47</c:v>
                </c:pt>
                <c:pt idx="2155">
                  <c:v>46.7</c:v>
                </c:pt>
                <c:pt idx="2156">
                  <c:v>47.4</c:v>
                </c:pt>
                <c:pt idx="2157">
                  <c:v>47.4</c:v>
                </c:pt>
                <c:pt idx="2158">
                  <c:v>46.9</c:v>
                </c:pt>
                <c:pt idx="2159">
                  <c:v>47</c:v>
                </c:pt>
                <c:pt idx="2160">
                  <c:v>47.9</c:v>
                </c:pt>
                <c:pt idx="2161">
                  <c:v>46.8</c:v>
                </c:pt>
                <c:pt idx="2162">
                  <c:v>47.5</c:v>
                </c:pt>
                <c:pt idx="2163">
                  <c:v>47.9</c:v>
                </c:pt>
                <c:pt idx="2164">
                  <c:v>48.3</c:v>
                </c:pt>
                <c:pt idx="2165">
                  <c:v>46.4</c:v>
                </c:pt>
                <c:pt idx="2166">
                  <c:v>47.5</c:v>
                </c:pt>
                <c:pt idx="2167">
                  <c:v>47.8</c:v>
                </c:pt>
                <c:pt idx="2168">
                  <c:v>46.8</c:v>
                </c:pt>
                <c:pt idx="2169">
                  <c:v>47.9</c:v>
                </c:pt>
                <c:pt idx="2170">
                  <c:v>46.4</c:v>
                </c:pt>
                <c:pt idx="2171">
                  <c:v>46.6</c:v>
                </c:pt>
                <c:pt idx="2172">
                  <c:v>47</c:v>
                </c:pt>
                <c:pt idx="2173">
                  <c:v>46.8</c:v>
                </c:pt>
                <c:pt idx="2174">
                  <c:v>46.4</c:v>
                </c:pt>
                <c:pt idx="2175">
                  <c:v>46.1</c:v>
                </c:pt>
                <c:pt idx="2176">
                  <c:v>47.9</c:v>
                </c:pt>
                <c:pt idx="2177">
                  <c:v>47.2</c:v>
                </c:pt>
                <c:pt idx="2178">
                  <c:v>47.2</c:v>
                </c:pt>
                <c:pt idx="2179">
                  <c:v>47</c:v>
                </c:pt>
                <c:pt idx="2180">
                  <c:v>46.9</c:v>
                </c:pt>
                <c:pt idx="2181">
                  <c:v>47</c:v>
                </c:pt>
                <c:pt idx="2182">
                  <c:v>48.5</c:v>
                </c:pt>
                <c:pt idx="2183">
                  <c:v>48.1</c:v>
                </c:pt>
                <c:pt idx="2184">
                  <c:v>47.4</c:v>
                </c:pt>
                <c:pt idx="2185">
                  <c:v>48.3</c:v>
                </c:pt>
                <c:pt idx="2186">
                  <c:v>47.2</c:v>
                </c:pt>
                <c:pt idx="2187">
                  <c:v>47.8</c:v>
                </c:pt>
                <c:pt idx="2188">
                  <c:v>47.8</c:v>
                </c:pt>
                <c:pt idx="2189">
                  <c:v>46.4</c:v>
                </c:pt>
                <c:pt idx="2190">
                  <c:v>45.7</c:v>
                </c:pt>
                <c:pt idx="2191">
                  <c:v>46.3</c:v>
                </c:pt>
                <c:pt idx="2192">
                  <c:v>47</c:v>
                </c:pt>
                <c:pt idx="2193">
                  <c:v>44.1</c:v>
                </c:pt>
                <c:pt idx="2194">
                  <c:v>45.4</c:v>
                </c:pt>
                <c:pt idx="2195">
                  <c:v>44.2</c:v>
                </c:pt>
                <c:pt idx="2196">
                  <c:v>44.3</c:v>
                </c:pt>
                <c:pt idx="2197">
                  <c:v>43.4</c:v>
                </c:pt>
                <c:pt idx="2198">
                  <c:v>42.9</c:v>
                </c:pt>
                <c:pt idx="2199">
                  <c:v>42.4</c:v>
                </c:pt>
                <c:pt idx="2200">
                  <c:v>41.3</c:v>
                </c:pt>
                <c:pt idx="2201">
                  <c:v>40.9</c:v>
                </c:pt>
                <c:pt idx="2202">
                  <c:v>38.799999999999997</c:v>
                </c:pt>
                <c:pt idx="2203">
                  <c:v>39.200000000000003</c:v>
                </c:pt>
                <c:pt idx="2204">
                  <c:v>39.1</c:v>
                </c:pt>
                <c:pt idx="2205">
                  <c:v>38.1</c:v>
                </c:pt>
                <c:pt idx="2206">
                  <c:v>38.200000000000003</c:v>
                </c:pt>
                <c:pt idx="2207">
                  <c:v>40.299999999999997</c:v>
                </c:pt>
                <c:pt idx="2208">
                  <c:v>39.700000000000003</c:v>
                </c:pt>
                <c:pt idx="2209">
                  <c:v>38.799999999999997</c:v>
                </c:pt>
                <c:pt idx="2210">
                  <c:v>39.299999999999997</c:v>
                </c:pt>
                <c:pt idx="2211">
                  <c:v>39.9</c:v>
                </c:pt>
                <c:pt idx="2212">
                  <c:v>39.6</c:v>
                </c:pt>
                <c:pt idx="2213">
                  <c:v>39.6</c:v>
                </c:pt>
                <c:pt idx="2214">
                  <c:v>39</c:v>
                </c:pt>
                <c:pt idx="2215">
                  <c:v>40.6</c:v>
                </c:pt>
                <c:pt idx="2216">
                  <c:v>41.9</c:v>
                </c:pt>
                <c:pt idx="2217">
                  <c:v>42.7</c:v>
                </c:pt>
                <c:pt idx="2218">
                  <c:v>44.7</c:v>
                </c:pt>
                <c:pt idx="2219">
                  <c:v>44.6</c:v>
                </c:pt>
                <c:pt idx="2220">
                  <c:v>45.3</c:v>
                </c:pt>
                <c:pt idx="2221">
                  <c:v>46.8</c:v>
                </c:pt>
                <c:pt idx="2222">
                  <c:v>47.7</c:v>
                </c:pt>
                <c:pt idx="2223">
                  <c:v>51.4</c:v>
                </c:pt>
                <c:pt idx="2224">
                  <c:v>51</c:v>
                </c:pt>
                <c:pt idx="2225">
                  <c:v>53.5</c:v>
                </c:pt>
                <c:pt idx="2226">
                  <c:v>55.7</c:v>
                </c:pt>
                <c:pt idx="2227">
                  <c:v>57.7</c:v>
                </c:pt>
                <c:pt idx="2228">
                  <c:v>58.3</c:v>
                </c:pt>
                <c:pt idx="2229">
                  <c:v>61.2</c:v>
                </c:pt>
                <c:pt idx="2230">
                  <c:v>61.6</c:v>
                </c:pt>
                <c:pt idx="2231">
                  <c:v>63.5</c:v>
                </c:pt>
                <c:pt idx="2232">
                  <c:v>68.2</c:v>
                </c:pt>
                <c:pt idx="2233">
                  <c:v>69.5</c:v>
                </c:pt>
                <c:pt idx="2234">
                  <c:v>71.2</c:v>
                </c:pt>
                <c:pt idx="2235">
                  <c:v>72.599999999999994</c:v>
                </c:pt>
                <c:pt idx="2236">
                  <c:v>72.8</c:v>
                </c:pt>
                <c:pt idx="2237">
                  <c:v>75.099999999999994</c:v>
                </c:pt>
                <c:pt idx="2238">
                  <c:v>77.099999999999994</c:v>
                </c:pt>
                <c:pt idx="2239">
                  <c:v>82.1</c:v>
                </c:pt>
                <c:pt idx="2240">
                  <c:v>88.3</c:v>
                </c:pt>
                <c:pt idx="2241">
                  <c:v>92.1</c:v>
                </c:pt>
                <c:pt idx="2242">
                  <c:v>101.8</c:v>
                </c:pt>
                <c:pt idx="2243">
                  <c:v>110.1</c:v>
                </c:pt>
                <c:pt idx="2244">
                  <c:v>97</c:v>
                </c:pt>
                <c:pt idx="2245">
                  <c:v>87</c:v>
                </c:pt>
                <c:pt idx="2246">
                  <c:v>83.8</c:v>
                </c:pt>
                <c:pt idx="2247">
                  <c:v>84.4</c:v>
                </c:pt>
                <c:pt idx="2248">
                  <c:v>88.7</c:v>
                </c:pt>
                <c:pt idx="2249">
                  <c:v>89.6</c:v>
                </c:pt>
                <c:pt idx="2250">
                  <c:v>91.5</c:v>
                </c:pt>
                <c:pt idx="2251">
                  <c:v>90.9</c:v>
                </c:pt>
                <c:pt idx="2252">
                  <c:v>90.9</c:v>
                </c:pt>
                <c:pt idx="2253">
                  <c:v>92.3</c:v>
                </c:pt>
                <c:pt idx="2254">
                  <c:v>92.9</c:v>
                </c:pt>
                <c:pt idx="2255">
                  <c:v>93</c:v>
                </c:pt>
                <c:pt idx="2256">
                  <c:v>92.8</c:v>
                </c:pt>
                <c:pt idx="2257">
                  <c:v>93.3</c:v>
                </c:pt>
                <c:pt idx="2258">
                  <c:v>92.2</c:v>
                </c:pt>
                <c:pt idx="2259">
                  <c:v>93.4</c:v>
                </c:pt>
                <c:pt idx="2260">
                  <c:v>93.1</c:v>
                </c:pt>
                <c:pt idx="2261">
                  <c:v>93.3</c:v>
                </c:pt>
                <c:pt idx="2262">
                  <c:v>93.2</c:v>
                </c:pt>
                <c:pt idx="2263">
                  <c:v>92.5</c:v>
                </c:pt>
                <c:pt idx="2264">
                  <c:v>92.9</c:v>
                </c:pt>
                <c:pt idx="2265">
                  <c:v>92.6</c:v>
                </c:pt>
                <c:pt idx="2266">
                  <c:v>93.4</c:v>
                </c:pt>
                <c:pt idx="2267">
                  <c:v>92.2</c:v>
                </c:pt>
                <c:pt idx="2268">
                  <c:v>92.2</c:v>
                </c:pt>
                <c:pt idx="2269">
                  <c:v>93.2</c:v>
                </c:pt>
                <c:pt idx="2270">
                  <c:v>92.1</c:v>
                </c:pt>
                <c:pt idx="2271">
                  <c:v>93.6</c:v>
                </c:pt>
                <c:pt idx="2272">
                  <c:v>93.6</c:v>
                </c:pt>
                <c:pt idx="2273">
                  <c:v>93.2</c:v>
                </c:pt>
                <c:pt idx="2274">
                  <c:v>95</c:v>
                </c:pt>
                <c:pt idx="2275">
                  <c:v>93.6</c:v>
                </c:pt>
                <c:pt idx="2276">
                  <c:v>93.9</c:v>
                </c:pt>
                <c:pt idx="2277">
                  <c:v>94.4</c:v>
                </c:pt>
                <c:pt idx="2278">
                  <c:v>76.099999999999994</c:v>
                </c:pt>
                <c:pt idx="2279">
                  <c:v>95.1</c:v>
                </c:pt>
                <c:pt idx="2280">
                  <c:v>96.2</c:v>
                </c:pt>
                <c:pt idx="2281">
                  <c:v>95.2</c:v>
                </c:pt>
                <c:pt idx="2282">
                  <c:v>95</c:v>
                </c:pt>
                <c:pt idx="2283">
                  <c:v>96.2</c:v>
                </c:pt>
                <c:pt idx="2284">
                  <c:v>96</c:v>
                </c:pt>
                <c:pt idx="2285">
                  <c:v>96.1</c:v>
                </c:pt>
                <c:pt idx="2286">
                  <c:v>98.1</c:v>
                </c:pt>
                <c:pt idx="2287">
                  <c:v>96.6</c:v>
                </c:pt>
                <c:pt idx="2288">
                  <c:v>96.1</c:v>
                </c:pt>
                <c:pt idx="2289">
                  <c:v>96.8</c:v>
                </c:pt>
                <c:pt idx="2290">
                  <c:v>96.8</c:v>
                </c:pt>
                <c:pt idx="2291">
                  <c:v>97.4</c:v>
                </c:pt>
                <c:pt idx="2292">
                  <c:v>99</c:v>
                </c:pt>
                <c:pt idx="2293">
                  <c:v>98.3</c:v>
                </c:pt>
                <c:pt idx="2294">
                  <c:v>99.4</c:v>
                </c:pt>
                <c:pt idx="2295">
                  <c:v>100.1</c:v>
                </c:pt>
                <c:pt idx="2296">
                  <c:v>100</c:v>
                </c:pt>
                <c:pt idx="2297">
                  <c:v>101.2</c:v>
                </c:pt>
                <c:pt idx="2298">
                  <c:v>100.4</c:v>
                </c:pt>
                <c:pt idx="2299">
                  <c:v>101.5</c:v>
                </c:pt>
                <c:pt idx="2300">
                  <c:v>101.9</c:v>
                </c:pt>
                <c:pt idx="2301">
                  <c:v>102.7</c:v>
                </c:pt>
                <c:pt idx="2302">
                  <c:v>101.9</c:v>
                </c:pt>
                <c:pt idx="2303">
                  <c:v>103.1</c:v>
                </c:pt>
                <c:pt idx="2304">
                  <c:v>102</c:v>
                </c:pt>
                <c:pt idx="2305">
                  <c:v>105.8</c:v>
                </c:pt>
                <c:pt idx="2306">
                  <c:v>105.7</c:v>
                </c:pt>
                <c:pt idx="2307">
                  <c:v>106.6</c:v>
                </c:pt>
                <c:pt idx="2308">
                  <c:v>107.5</c:v>
                </c:pt>
                <c:pt idx="2309">
                  <c:v>108.6</c:v>
                </c:pt>
                <c:pt idx="2310">
                  <c:v>109.3</c:v>
                </c:pt>
                <c:pt idx="2311">
                  <c:v>110.2</c:v>
                </c:pt>
                <c:pt idx="2312">
                  <c:v>111</c:v>
                </c:pt>
                <c:pt idx="2313">
                  <c:v>111.9</c:v>
                </c:pt>
                <c:pt idx="2314">
                  <c:v>113.1</c:v>
                </c:pt>
                <c:pt idx="2315">
                  <c:v>113.3</c:v>
                </c:pt>
                <c:pt idx="2316">
                  <c:v>113.9</c:v>
                </c:pt>
                <c:pt idx="2317">
                  <c:v>114.8</c:v>
                </c:pt>
                <c:pt idx="2318">
                  <c:v>116.1</c:v>
                </c:pt>
                <c:pt idx="2319">
                  <c:v>116.2</c:v>
                </c:pt>
                <c:pt idx="2320">
                  <c:v>116.7</c:v>
                </c:pt>
                <c:pt idx="2321">
                  <c:v>118.5</c:v>
                </c:pt>
              </c:numCache>
            </c:numRef>
          </c:xVal>
          <c:yVal>
            <c:numRef>
              <c:f>'66M_18'!$A$2:$A$2323</c:f>
              <c:numCache>
                <c:formatCode>General</c:formatCode>
                <c:ptCount val="232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numCache>
            </c:numRef>
          </c:yVal>
          <c:smooth val="1"/>
          <c:extLst>
            <c:ext xmlns:c16="http://schemas.microsoft.com/office/drawing/2014/chart" uri="{C3380CC4-5D6E-409C-BE32-E72D297353CC}">
              <c16:uniqueId val="{00000000-20BD-4ACB-8B9C-48ABB0E89727}"/>
            </c:ext>
          </c:extLst>
        </c:ser>
        <c:ser>
          <c:idx val="1"/>
          <c:order val="1"/>
          <c:tx>
            <c:strRef>
              <c:f>'66M_18'!$C$1</c:f>
              <c:strCache>
                <c:ptCount val="1"/>
                <c:pt idx="0">
                  <c:v>2016</c:v>
                </c:pt>
              </c:strCache>
            </c:strRef>
          </c:tx>
          <c:spPr>
            <a:ln w="12700" cap="rnd">
              <a:solidFill>
                <a:schemeClr val="accent2"/>
              </a:solidFill>
              <a:round/>
            </a:ln>
            <a:effectLst/>
          </c:spPr>
          <c:marker>
            <c:symbol val="none"/>
          </c:marker>
          <c:xVal>
            <c:numRef>
              <c:f>'66M_18'!$C$2:$C$2321</c:f>
              <c:numCache>
                <c:formatCode>General</c:formatCode>
                <c:ptCount val="2320"/>
                <c:pt idx="1">
                  <c:v>8.3000000000000007</c:v>
                </c:pt>
                <c:pt idx="2">
                  <c:v>8</c:v>
                </c:pt>
                <c:pt idx="3">
                  <c:v>7.8</c:v>
                </c:pt>
                <c:pt idx="4">
                  <c:v>7.8</c:v>
                </c:pt>
                <c:pt idx="5">
                  <c:v>6.9</c:v>
                </c:pt>
                <c:pt idx="6">
                  <c:v>7.1</c:v>
                </c:pt>
                <c:pt idx="7">
                  <c:v>7.3</c:v>
                </c:pt>
                <c:pt idx="8">
                  <c:v>6.8</c:v>
                </c:pt>
                <c:pt idx="9">
                  <c:v>7.4</c:v>
                </c:pt>
                <c:pt idx="10">
                  <c:v>6.4</c:v>
                </c:pt>
                <c:pt idx="11">
                  <c:v>6.7</c:v>
                </c:pt>
                <c:pt idx="12">
                  <c:v>6.4</c:v>
                </c:pt>
                <c:pt idx="13">
                  <c:v>7.1</c:v>
                </c:pt>
                <c:pt idx="14">
                  <c:v>6</c:v>
                </c:pt>
                <c:pt idx="15">
                  <c:v>6.7</c:v>
                </c:pt>
                <c:pt idx="16">
                  <c:v>6.6</c:v>
                </c:pt>
                <c:pt idx="17">
                  <c:v>6.2</c:v>
                </c:pt>
                <c:pt idx="18">
                  <c:v>6.7</c:v>
                </c:pt>
                <c:pt idx="19">
                  <c:v>7.3</c:v>
                </c:pt>
                <c:pt idx="20">
                  <c:v>6.9</c:v>
                </c:pt>
                <c:pt idx="21">
                  <c:v>7.2</c:v>
                </c:pt>
                <c:pt idx="22">
                  <c:v>7.7</c:v>
                </c:pt>
                <c:pt idx="23">
                  <c:v>7.4</c:v>
                </c:pt>
                <c:pt idx="24">
                  <c:v>7.7</c:v>
                </c:pt>
                <c:pt idx="25">
                  <c:v>7.2</c:v>
                </c:pt>
                <c:pt idx="26">
                  <c:v>7.9</c:v>
                </c:pt>
                <c:pt idx="27">
                  <c:v>8</c:v>
                </c:pt>
                <c:pt idx="28">
                  <c:v>8.3000000000000007</c:v>
                </c:pt>
                <c:pt idx="29">
                  <c:v>8.1</c:v>
                </c:pt>
                <c:pt idx="30">
                  <c:v>7.9</c:v>
                </c:pt>
                <c:pt idx="31">
                  <c:v>8.4</c:v>
                </c:pt>
                <c:pt idx="32">
                  <c:v>8.4</c:v>
                </c:pt>
                <c:pt idx="33">
                  <c:v>8.6</c:v>
                </c:pt>
                <c:pt idx="34">
                  <c:v>9.4</c:v>
                </c:pt>
                <c:pt idx="35">
                  <c:v>9.1999999999999993</c:v>
                </c:pt>
                <c:pt idx="36">
                  <c:v>9.5</c:v>
                </c:pt>
                <c:pt idx="37">
                  <c:v>9.6999999999999993</c:v>
                </c:pt>
                <c:pt idx="38">
                  <c:v>10.7</c:v>
                </c:pt>
                <c:pt idx="39">
                  <c:v>10.8</c:v>
                </c:pt>
                <c:pt idx="40">
                  <c:v>10.6</c:v>
                </c:pt>
                <c:pt idx="41">
                  <c:v>10.6</c:v>
                </c:pt>
                <c:pt idx="42">
                  <c:v>12.5</c:v>
                </c:pt>
                <c:pt idx="43">
                  <c:v>11.9</c:v>
                </c:pt>
                <c:pt idx="44">
                  <c:v>12</c:v>
                </c:pt>
                <c:pt idx="45">
                  <c:v>13.4</c:v>
                </c:pt>
                <c:pt idx="46">
                  <c:v>13.3</c:v>
                </c:pt>
                <c:pt idx="47">
                  <c:v>13.9</c:v>
                </c:pt>
                <c:pt idx="48">
                  <c:v>15</c:v>
                </c:pt>
                <c:pt idx="49">
                  <c:v>15.4</c:v>
                </c:pt>
                <c:pt idx="50">
                  <c:v>15</c:v>
                </c:pt>
                <c:pt idx="51">
                  <c:v>15.9</c:v>
                </c:pt>
                <c:pt idx="52">
                  <c:v>16.100000000000001</c:v>
                </c:pt>
                <c:pt idx="53">
                  <c:v>17.3</c:v>
                </c:pt>
                <c:pt idx="54">
                  <c:v>17.600000000000001</c:v>
                </c:pt>
                <c:pt idx="55">
                  <c:v>18.100000000000001</c:v>
                </c:pt>
                <c:pt idx="56">
                  <c:v>18.5</c:v>
                </c:pt>
                <c:pt idx="57">
                  <c:v>18.100000000000001</c:v>
                </c:pt>
                <c:pt idx="58">
                  <c:v>19.2</c:v>
                </c:pt>
                <c:pt idx="59">
                  <c:v>18.899999999999999</c:v>
                </c:pt>
                <c:pt idx="60">
                  <c:v>19.100000000000001</c:v>
                </c:pt>
                <c:pt idx="61">
                  <c:v>18.399999999999999</c:v>
                </c:pt>
                <c:pt idx="62">
                  <c:v>19.399999999999999</c:v>
                </c:pt>
                <c:pt idx="63">
                  <c:v>20.3</c:v>
                </c:pt>
                <c:pt idx="64">
                  <c:v>20.5</c:v>
                </c:pt>
                <c:pt idx="65">
                  <c:v>19.899999999999999</c:v>
                </c:pt>
                <c:pt idx="66">
                  <c:v>19.899999999999999</c:v>
                </c:pt>
                <c:pt idx="67">
                  <c:v>20.5</c:v>
                </c:pt>
                <c:pt idx="68">
                  <c:v>20</c:v>
                </c:pt>
                <c:pt idx="69">
                  <c:v>19.399999999999999</c:v>
                </c:pt>
                <c:pt idx="70">
                  <c:v>20.5</c:v>
                </c:pt>
                <c:pt idx="71">
                  <c:v>20.5</c:v>
                </c:pt>
                <c:pt idx="72">
                  <c:v>20.2</c:v>
                </c:pt>
                <c:pt idx="73">
                  <c:v>19.600000000000001</c:v>
                </c:pt>
                <c:pt idx="74">
                  <c:v>19.3</c:v>
                </c:pt>
                <c:pt idx="75">
                  <c:v>19.399999999999999</c:v>
                </c:pt>
                <c:pt idx="76">
                  <c:v>19.2</c:v>
                </c:pt>
                <c:pt idx="77">
                  <c:v>19.899999999999999</c:v>
                </c:pt>
                <c:pt idx="78">
                  <c:v>18.5</c:v>
                </c:pt>
                <c:pt idx="79">
                  <c:v>18.399999999999999</c:v>
                </c:pt>
                <c:pt idx="80">
                  <c:v>18.899999999999999</c:v>
                </c:pt>
                <c:pt idx="81">
                  <c:v>18.5</c:v>
                </c:pt>
                <c:pt idx="82">
                  <c:v>20</c:v>
                </c:pt>
                <c:pt idx="83">
                  <c:v>18.899999999999999</c:v>
                </c:pt>
                <c:pt idx="84">
                  <c:v>19.5</c:v>
                </c:pt>
                <c:pt idx="85">
                  <c:v>20</c:v>
                </c:pt>
                <c:pt idx="86">
                  <c:v>19</c:v>
                </c:pt>
                <c:pt idx="87">
                  <c:v>19.399999999999999</c:v>
                </c:pt>
                <c:pt idx="88">
                  <c:v>20</c:v>
                </c:pt>
                <c:pt idx="89">
                  <c:v>18.7</c:v>
                </c:pt>
                <c:pt idx="90">
                  <c:v>17.600000000000001</c:v>
                </c:pt>
                <c:pt idx="91">
                  <c:v>18.2</c:v>
                </c:pt>
                <c:pt idx="92">
                  <c:v>17.2</c:v>
                </c:pt>
                <c:pt idx="93">
                  <c:v>17</c:v>
                </c:pt>
                <c:pt idx="94">
                  <c:v>17.100000000000001</c:v>
                </c:pt>
                <c:pt idx="95">
                  <c:v>17.399999999999999</c:v>
                </c:pt>
                <c:pt idx="96">
                  <c:v>18.5</c:v>
                </c:pt>
                <c:pt idx="97">
                  <c:v>17.8</c:v>
                </c:pt>
                <c:pt idx="98">
                  <c:v>18.100000000000001</c:v>
                </c:pt>
                <c:pt idx="99">
                  <c:v>17.100000000000001</c:v>
                </c:pt>
                <c:pt idx="100">
                  <c:v>16.899999999999999</c:v>
                </c:pt>
                <c:pt idx="101">
                  <c:v>16.600000000000001</c:v>
                </c:pt>
                <c:pt idx="102">
                  <c:v>18.399999999999999</c:v>
                </c:pt>
                <c:pt idx="103">
                  <c:v>16.399999999999999</c:v>
                </c:pt>
                <c:pt idx="104">
                  <c:v>17.2</c:v>
                </c:pt>
                <c:pt idx="105">
                  <c:v>17.3</c:v>
                </c:pt>
                <c:pt idx="106">
                  <c:v>16.5</c:v>
                </c:pt>
                <c:pt idx="107">
                  <c:v>17.2</c:v>
                </c:pt>
                <c:pt idx="108">
                  <c:v>16.5</c:v>
                </c:pt>
                <c:pt idx="109">
                  <c:v>15.2</c:v>
                </c:pt>
                <c:pt idx="110">
                  <c:v>16.899999999999999</c:v>
                </c:pt>
                <c:pt idx="111">
                  <c:v>17.3</c:v>
                </c:pt>
                <c:pt idx="112">
                  <c:v>15.4</c:v>
                </c:pt>
                <c:pt idx="113">
                  <c:v>16.8</c:v>
                </c:pt>
                <c:pt idx="114">
                  <c:v>15.4</c:v>
                </c:pt>
                <c:pt idx="115">
                  <c:v>14.7</c:v>
                </c:pt>
                <c:pt idx="116">
                  <c:v>16</c:v>
                </c:pt>
                <c:pt idx="117">
                  <c:v>15.3</c:v>
                </c:pt>
                <c:pt idx="118">
                  <c:v>15.5</c:v>
                </c:pt>
                <c:pt idx="119">
                  <c:v>15.7</c:v>
                </c:pt>
                <c:pt idx="120">
                  <c:v>15.4</c:v>
                </c:pt>
                <c:pt idx="121">
                  <c:v>14.9</c:v>
                </c:pt>
                <c:pt idx="122">
                  <c:v>15</c:v>
                </c:pt>
                <c:pt idx="123">
                  <c:v>14.8</c:v>
                </c:pt>
                <c:pt idx="124">
                  <c:v>15.2</c:v>
                </c:pt>
                <c:pt idx="125">
                  <c:v>15.4</c:v>
                </c:pt>
                <c:pt idx="126">
                  <c:v>14.5</c:v>
                </c:pt>
                <c:pt idx="127">
                  <c:v>13.4</c:v>
                </c:pt>
                <c:pt idx="128">
                  <c:v>14.3</c:v>
                </c:pt>
                <c:pt idx="129">
                  <c:v>16.399999999999999</c:v>
                </c:pt>
                <c:pt idx="130">
                  <c:v>18.899999999999999</c:v>
                </c:pt>
                <c:pt idx="131">
                  <c:v>20.7</c:v>
                </c:pt>
                <c:pt idx="132">
                  <c:v>21.8</c:v>
                </c:pt>
                <c:pt idx="133">
                  <c:v>21.7</c:v>
                </c:pt>
                <c:pt idx="134">
                  <c:v>13.8</c:v>
                </c:pt>
                <c:pt idx="135">
                  <c:v>12.8</c:v>
                </c:pt>
                <c:pt idx="136">
                  <c:v>11.5</c:v>
                </c:pt>
                <c:pt idx="137">
                  <c:v>13</c:v>
                </c:pt>
                <c:pt idx="138">
                  <c:v>13.2</c:v>
                </c:pt>
                <c:pt idx="139">
                  <c:v>13.2</c:v>
                </c:pt>
                <c:pt idx="140">
                  <c:v>12.9</c:v>
                </c:pt>
                <c:pt idx="141">
                  <c:v>12.7</c:v>
                </c:pt>
                <c:pt idx="142">
                  <c:v>13.7</c:v>
                </c:pt>
                <c:pt idx="143">
                  <c:v>13.5</c:v>
                </c:pt>
                <c:pt idx="144">
                  <c:v>12.8</c:v>
                </c:pt>
                <c:pt idx="145">
                  <c:v>13.2</c:v>
                </c:pt>
                <c:pt idx="146">
                  <c:v>13.8</c:v>
                </c:pt>
                <c:pt idx="147">
                  <c:v>12</c:v>
                </c:pt>
                <c:pt idx="148">
                  <c:v>13.8</c:v>
                </c:pt>
                <c:pt idx="149">
                  <c:v>12.8</c:v>
                </c:pt>
                <c:pt idx="150">
                  <c:v>13.5</c:v>
                </c:pt>
                <c:pt idx="151">
                  <c:v>13.2</c:v>
                </c:pt>
                <c:pt idx="152">
                  <c:v>12.9</c:v>
                </c:pt>
                <c:pt idx="153">
                  <c:v>11.8</c:v>
                </c:pt>
                <c:pt idx="154">
                  <c:v>12.8</c:v>
                </c:pt>
                <c:pt idx="155">
                  <c:v>13.5</c:v>
                </c:pt>
                <c:pt idx="156">
                  <c:v>13.5</c:v>
                </c:pt>
                <c:pt idx="157">
                  <c:v>12</c:v>
                </c:pt>
                <c:pt idx="158">
                  <c:v>11.4</c:v>
                </c:pt>
                <c:pt idx="159">
                  <c:v>12</c:v>
                </c:pt>
                <c:pt idx="160">
                  <c:v>11.8</c:v>
                </c:pt>
                <c:pt idx="161">
                  <c:v>12.6</c:v>
                </c:pt>
                <c:pt idx="162">
                  <c:v>12.2</c:v>
                </c:pt>
                <c:pt idx="163">
                  <c:v>11.2</c:v>
                </c:pt>
                <c:pt idx="164">
                  <c:v>10.6</c:v>
                </c:pt>
                <c:pt idx="165">
                  <c:v>12.4</c:v>
                </c:pt>
                <c:pt idx="166">
                  <c:v>10.9</c:v>
                </c:pt>
                <c:pt idx="167">
                  <c:v>11.1</c:v>
                </c:pt>
                <c:pt idx="168">
                  <c:v>11.6</c:v>
                </c:pt>
                <c:pt idx="169">
                  <c:v>11.1</c:v>
                </c:pt>
                <c:pt idx="170">
                  <c:v>10.1</c:v>
                </c:pt>
                <c:pt idx="171">
                  <c:v>11.6</c:v>
                </c:pt>
                <c:pt idx="172">
                  <c:v>10.9</c:v>
                </c:pt>
                <c:pt idx="173">
                  <c:v>9.8000000000000007</c:v>
                </c:pt>
                <c:pt idx="174">
                  <c:v>9.6</c:v>
                </c:pt>
                <c:pt idx="175">
                  <c:v>9.6</c:v>
                </c:pt>
                <c:pt idx="176">
                  <c:v>11.2</c:v>
                </c:pt>
                <c:pt idx="177">
                  <c:v>10.5</c:v>
                </c:pt>
                <c:pt idx="178">
                  <c:v>9.3000000000000007</c:v>
                </c:pt>
                <c:pt idx="179">
                  <c:v>9.8000000000000007</c:v>
                </c:pt>
                <c:pt idx="180">
                  <c:v>9.4</c:v>
                </c:pt>
                <c:pt idx="181">
                  <c:v>10.8</c:v>
                </c:pt>
                <c:pt idx="182">
                  <c:v>9.8000000000000007</c:v>
                </c:pt>
                <c:pt idx="183">
                  <c:v>10.6</c:v>
                </c:pt>
                <c:pt idx="184">
                  <c:v>10.6</c:v>
                </c:pt>
                <c:pt idx="185">
                  <c:v>11.6</c:v>
                </c:pt>
                <c:pt idx="186">
                  <c:v>10.1</c:v>
                </c:pt>
                <c:pt idx="187">
                  <c:v>11.3</c:v>
                </c:pt>
                <c:pt idx="188">
                  <c:v>11</c:v>
                </c:pt>
                <c:pt idx="189">
                  <c:v>10.6</c:v>
                </c:pt>
                <c:pt idx="190">
                  <c:v>10.9</c:v>
                </c:pt>
                <c:pt idx="191">
                  <c:v>10.7</c:v>
                </c:pt>
                <c:pt idx="192">
                  <c:v>10.9</c:v>
                </c:pt>
                <c:pt idx="193">
                  <c:v>11.9</c:v>
                </c:pt>
                <c:pt idx="194">
                  <c:v>11</c:v>
                </c:pt>
                <c:pt idx="195">
                  <c:v>11.4</c:v>
                </c:pt>
                <c:pt idx="196">
                  <c:v>11.9</c:v>
                </c:pt>
                <c:pt idx="197">
                  <c:v>12.8</c:v>
                </c:pt>
                <c:pt idx="198">
                  <c:v>12.1</c:v>
                </c:pt>
                <c:pt idx="199">
                  <c:v>13.6</c:v>
                </c:pt>
                <c:pt idx="200">
                  <c:v>12.7</c:v>
                </c:pt>
                <c:pt idx="201">
                  <c:v>13.7</c:v>
                </c:pt>
                <c:pt idx="202">
                  <c:v>14</c:v>
                </c:pt>
                <c:pt idx="203">
                  <c:v>13.4</c:v>
                </c:pt>
                <c:pt idx="204">
                  <c:v>15.2</c:v>
                </c:pt>
                <c:pt idx="205">
                  <c:v>14.8</c:v>
                </c:pt>
                <c:pt idx="206">
                  <c:v>16.600000000000001</c:v>
                </c:pt>
                <c:pt idx="207">
                  <c:v>16.100000000000001</c:v>
                </c:pt>
                <c:pt idx="208">
                  <c:v>18</c:v>
                </c:pt>
                <c:pt idx="209">
                  <c:v>15.8</c:v>
                </c:pt>
                <c:pt idx="210">
                  <c:v>17.7</c:v>
                </c:pt>
                <c:pt idx="211">
                  <c:v>18.899999999999999</c:v>
                </c:pt>
                <c:pt idx="212">
                  <c:v>18.2</c:v>
                </c:pt>
                <c:pt idx="213">
                  <c:v>18.399999999999999</c:v>
                </c:pt>
                <c:pt idx="214">
                  <c:v>20</c:v>
                </c:pt>
                <c:pt idx="215">
                  <c:v>19.899999999999999</c:v>
                </c:pt>
                <c:pt idx="216">
                  <c:v>20.7</c:v>
                </c:pt>
                <c:pt idx="217">
                  <c:v>21.1</c:v>
                </c:pt>
                <c:pt idx="218">
                  <c:v>20.399999999999999</c:v>
                </c:pt>
                <c:pt idx="219">
                  <c:v>20</c:v>
                </c:pt>
                <c:pt idx="220">
                  <c:v>20</c:v>
                </c:pt>
                <c:pt idx="221">
                  <c:v>19</c:v>
                </c:pt>
                <c:pt idx="222">
                  <c:v>20.100000000000001</c:v>
                </c:pt>
                <c:pt idx="223">
                  <c:v>19.899999999999999</c:v>
                </c:pt>
                <c:pt idx="224">
                  <c:v>19.600000000000001</c:v>
                </c:pt>
                <c:pt idx="225">
                  <c:v>18.5</c:v>
                </c:pt>
                <c:pt idx="226">
                  <c:v>18.100000000000001</c:v>
                </c:pt>
                <c:pt idx="227">
                  <c:v>18.2</c:v>
                </c:pt>
                <c:pt idx="228">
                  <c:v>18.100000000000001</c:v>
                </c:pt>
                <c:pt idx="229">
                  <c:v>18.2</c:v>
                </c:pt>
                <c:pt idx="230">
                  <c:v>17.399999999999999</c:v>
                </c:pt>
                <c:pt idx="231">
                  <c:v>17.399999999999999</c:v>
                </c:pt>
                <c:pt idx="232">
                  <c:v>17</c:v>
                </c:pt>
                <c:pt idx="233">
                  <c:v>15.2</c:v>
                </c:pt>
                <c:pt idx="234">
                  <c:v>14.4</c:v>
                </c:pt>
                <c:pt idx="235">
                  <c:v>16.100000000000001</c:v>
                </c:pt>
                <c:pt idx="236">
                  <c:v>15.5</c:v>
                </c:pt>
                <c:pt idx="237">
                  <c:v>15.1</c:v>
                </c:pt>
                <c:pt idx="238">
                  <c:v>14.5</c:v>
                </c:pt>
                <c:pt idx="239">
                  <c:v>14.4</c:v>
                </c:pt>
                <c:pt idx="240">
                  <c:v>13.7</c:v>
                </c:pt>
                <c:pt idx="241">
                  <c:v>12.7</c:v>
                </c:pt>
                <c:pt idx="242">
                  <c:v>13.6</c:v>
                </c:pt>
                <c:pt idx="243">
                  <c:v>13.1</c:v>
                </c:pt>
                <c:pt idx="244">
                  <c:v>12.6</c:v>
                </c:pt>
                <c:pt idx="245">
                  <c:v>13.4</c:v>
                </c:pt>
                <c:pt idx="246">
                  <c:v>12</c:v>
                </c:pt>
                <c:pt idx="247">
                  <c:v>11</c:v>
                </c:pt>
                <c:pt idx="248">
                  <c:v>11.4</c:v>
                </c:pt>
                <c:pt idx="249">
                  <c:v>10.8</c:v>
                </c:pt>
                <c:pt idx="250">
                  <c:v>11</c:v>
                </c:pt>
                <c:pt idx="251">
                  <c:v>12.1</c:v>
                </c:pt>
                <c:pt idx="252">
                  <c:v>10.7</c:v>
                </c:pt>
                <c:pt idx="253">
                  <c:v>11</c:v>
                </c:pt>
                <c:pt idx="254">
                  <c:v>10.4</c:v>
                </c:pt>
                <c:pt idx="255">
                  <c:v>11.1</c:v>
                </c:pt>
                <c:pt idx="256">
                  <c:v>11.1</c:v>
                </c:pt>
                <c:pt idx="257">
                  <c:v>10.1</c:v>
                </c:pt>
                <c:pt idx="258">
                  <c:v>10.5</c:v>
                </c:pt>
                <c:pt idx="259">
                  <c:v>10.8</c:v>
                </c:pt>
                <c:pt idx="260">
                  <c:v>10.6</c:v>
                </c:pt>
                <c:pt idx="261">
                  <c:v>9.9</c:v>
                </c:pt>
                <c:pt idx="262">
                  <c:v>10.7</c:v>
                </c:pt>
                <c:pt idx="263">
                  <c:v>10.6</c:v>
                </c:pt>
                <c:pt idx="264">
                  <c:v>8.6</c:v>
                </c:pt>
                <c:pt idx="265">
                  <c:v>10.6</c:v>
                </c:pt>
                <c:pt idx="266">
                  <c:v>10.6</c:v>
                </c:pt>
                <c:pt idx="267">
                  <c:v>10.4</c:v>
                </c:pt>
                <c:pt idx="268">
                  <c:v>9.9</c:v>
                </c:pt>
                <c:pt idx="269">
                  <c:v>11.4</c:v>
                </c:pt>
                <c:pt idx="270">
                  <c:v>10.3</c:v>
                </c:pt>
                <c:pt idx="271">
                  <c:v>9.6999999999999993</c:v>
                </c:pt>
                <c:pt idx="272">
                  <c:v>11.3</c:v>
                </c:pt>
                <c:pt idx="273">
                  <c:v>10</c:v>
                </c:pt>
                <c:pt idx="274">
                  <c:v>10.6</c:v>
                </c:pt>
                <c:pt idx="275">
                  <c:v>10.8</c:v>
                </c:pt>
                <c:pt idx="276">
                  <c:v>11.4</c:v>
                </c:pt>
                <c:pt idx="277">
                  <c:v>10.4</c:v>
                </c:pt>
                <c:pt idx="278">
                  <c:v>12.1</c:v>
                </c:pt>
                <c:pt idx="279">
                  <c:v>11</c:v>
                </c:pt>
                <c:pt idx="280">
                  <c:v>11.4</c:v>
                </c:pt>
                <c:pt idx="281">
                  <c:v>11.8</c:v>
                </c:pt>
                <c:pt idx="282">
                  <c:v>13.4</c:v>
                </c:pt>
                <c:pt idx="283">
                  <c:v>12.6</c:v>
                </c:pt>
                <c:pt idx="284">
                  <c:v>12.9</c:v>
                </c:pt>
                <c:pt idx="285">
                  <c:v>13.4</c:v>
                </c:pt>
                <c:pt idx="286">
                  <c:v>14.8</c:v>
                </c:pt>
                <c:pt idx="287">
                  <c:v>15.6</c:v>
                </c:pt>
                <c:pt idx="288">
                  <c:v>15.1</c:v>
                </c:pt>
                <c:pt idx="289">
                  <c:v>14.7</c:v>
                </c:pt>
                <c:pt idx="290">
                  <c:v>16.600000000000001</c:v>
                </c:pt>
                <c:pt idx="291">
                  <c:v>16.899999999999999</c:v>
                </c:pt>
                <c:pt idx="292">
                  <c:v>17.100000000000001</c:v>
                </c:pt>
                <c:pt idx="293">
                  <c:v>18.2</c:v>
                </c:pt>
                <c:pt idx="294">
                  <c:v>18.100000000000001</c:v>
                </c:pt>
                <c:pt idx="295">
                  <c:v>18.7</c:v>
                </c:pt>
                <c:pt idx="296">
                  <c:v>18.100000000000001</c:v>
                </c:pt>
                <c:pt idx="297">
                  <c:v>18.600000000000001</c:v>
                </c:pt>
                <c:pt idx="298">
                  <c:v>18.7</c:v>
                </c:pt>
                <c:pt idx="299">
                  <c:v>20.5</c:v>
                </c:pt>
                <c:pt idx="300">
                  <c:v>20.8</c:v>
                </c:pt>
                <c:pt idx="301">
                  <c:v>20</c:v>
                </c:pt>
                <c:pt idx="302">
                  <c:v>21.2</c:v>
                </c:pt>
                <c:pt idx="303">
                  <c:v>20.399999999999999</c:v>
                </c:pt>
                <c:pt idx="304">
                  <c:v>22.1</c:v>
                </c:pt>
                <c:pt idx="305">
                  <c:v>23.7</c:v>
                </c:pt>
                <c:pt idx="306">
                  <c:v>24.4</c:v>
                </c:pt>
                <c:pt idx="307">
                  <c:v>23.6</c:v>
                </c:pt>
                <c:pt idx="308">
                  <c:v>25.4</c:v>
                </c:pt>
                <c:pt idx="309">
                  <c:v>26.1</c:v>
                </c:pt>
                <c:pt idx="310">
                  <c:v>25.9</c:v>
                </c:pt>
                <c:pt idx="311">
                  <c:v>27.9</c:v>
                </c:pt>
                <c:pt idx="312">
                  <c:v>28.1</c:v>
                </c:pt>
                <c:pt idx="313">
                  <c:v>27.7</c:v>
                </c:pt>
                <c:pt idx="314">
                  <c:v>30.7</c:v>
                </c:pt>
                <c:pt idx="315">
                  <c:v>32</c:v>
                </c:pt>
                <c:pt idx="316">
                  <c:v>30.9</c:v>
                </c:pt>
                <c:pt idx="317">
                  <c:v>34.6</c:v>
                </c:pt>
                <c:pt idx="318">
                  <c:v>35.4</c:v>
                </c:pt>
                <c:pt idx="319">
                  <c:v>36.799999999999997</c:v>
                </c:pt>
                <c:pt idx="320">
                  <c:v>36.4</c:v>
                </c:pt>
                <c:pt idx="321">
                  <c:v>39.4</c:v>
                </c:pt>
                <c:pt idx="322">
                  <c:v>40.299999999999997</c:v>
                </c:pt>
                <c:pt idx="323">
                  <c:v>41.4</c:v>
                </c:pt>
                <c:pt idx="324">
                  <c:v>41.6</c:v>
                </c:pt>
                <c:pt idx="325">
                  <c:v>43.9</c:v>
                </c:pt>
                <c:pt idx="326">
                  <c:v>41.9</c:v>
                </c:pt>
                <c:pt idx="327">
                  <c:v>45.1</c:v>
                </c:pt>
                <c:pt idx="328">
                  <c:v>44.8</c:v>
                </c:pt>
                <c:pt idx="329">
                  <c:v>46.2</c:v>
                </c:pt>
                <c:pt idx="330">
                  <c:v>47.6</c:v>
                </c:pt>
                <c:pt idx="331">
                  <c:v>47.3</c:v>
                </c:pt>
                <c:pt idx="332">
                  <c:v>48.4</c:v>
                </c:pt>
                <c:pt idx="333">
                  <c:v>47.7</c:v>
                </c:pt>
                <c:pt idx="334">
                  <c:v>46.5</c:v>
                </c:pt>
                <c:pt idx="335">
                  <c:v>46.8</c:v>
                </c:pt>
                <c:pt idx="336">
                  <c:v>47.2</c:v>
                </c:pt>
                <c:pt idx="337">
                  <c:v>47.1</c:v>
                </c:pt>
                <c:pt idx="338">
                  <c:v>47.9</c:v>
                </c:pt>
                <c:pt idx="339">
                  <c:v>48.8</c:v>
                </c:pt>
                <c:pt idx="340">
                  <c:v>48.1</c:v>
                </c:pt>
                <c:pt idx="341">
                  <c:v>47.3</c:v>
                </c:pt>
                <c:pt idx="342">
                  <c:v>48</c:v>
                </c:pt>
                <c:pt idx="343">
                  <c:v>48.7</c:v>
                </c:pt>
                <c:pt idx="344">
                  <c:v>48.2</c:v>
                </c:pt>
                <c:pt idx="345">
                  <c:v>49</c:v>
                </c:pt>
                <c:pt idx="346">
                  <c:v>49.2</c:v>
                </c:pt>
                <c:pt idx="347">
                  <c:v>49.5</c:v>
                </c:pt>
                <c:pt idx="348">
                  <c:v>49</c:v>
                </c:pt>
                <c:pt idx="349">
                  <c:v>47.5</c:v>
                </c:pt>
                <c:pt idx="350">
                  <c:v>48.1</c:v>
                </c:pt>
                <c:pt idx="351">
                  <c:v>49.1</c:v>
                </c:pt>
                <c:pt idx="352">
                  <c:v>48.9</c:v>
                </c:pt>
                <c:pt idx="353">
                  <c:v>47.9</c:v>
                </c:pt>
                <c:pt idx="354">
                  <c:v>48.3</c:v>
                </c:pt>
                <c:pt idx="355">
                  <c:v>48.2</c:v>
                </c:pt>
                <c:pt idx="356">
                  <c:v>47.9</c:v>
                </c:pt>
                <c:pt idx="357">
                  <c:v>48.2</c:v>
                </c:pt>
                <c:pt idx="358">
                  <c:v>48.3</c:v>
                </c:pt>
                <c:pt idx="359">
                  <c:v>47</c:v>
                </c:pt>
                <c:pt idx="360">
                  <c:v>47.2</c:v>
                </c:pt>
                <c:pt idx="361">
                  <c:v>48.3</c:v>
                </c:pt>
                <c:pt idx="362">
                  <c:v>48.8</c:v>
                </c:pt>
                <c:pt idx="363">
                  <c:v>47.3</c:v>
                </c:pt>
                <c:pt idx="364">
                  <c:v>47.6</c:v>
                </c:pt>
                <c:pt idx="365">
                  <c:v>47</c:v>
                </c:pt>
                <c:pt idx="366">
                  <c:v>47.9</c:v>
                </c:pt>
                <c:pt idx="367">
                  <c:v>46</c:v>
                </c:pt>
                <c:pt idx="368">
                  <c:v>45.8</c:v>
                </c:pt>
                <c:pt idx="369">
                  <c:v>45.5</c:v>
                </c:pt>
                <c:pt idx="370">
                  <c:v>45.8</c:v>
                </c:pt>
                <c:pt idx="371">
                  <c:v>45.5</c:v>
                </c:pt>
                <c:pt idx="372">
                  <c:v>45.2</c:v>
                </c:pt>
                <c:pt idx="373">
                  <c:v>44.8</c:v>
                </c:pt>
                <c:pt idx="374">
                  <c:v>44.2</c:v>
                </c:pt>
                <c:pt idx="375">
                  <c:v>43.7</c:v>
                </c:pt>
                <c:pt idx="376">
                  <c:v>43</c:v>
                </c:pt>
                <c:pt idx="377">
                  <c:v>42.9</c:v>
                </c:pt>
                <c:pt idx="378">
                  <c:v>42.3</c:v>
                </c:pt>
                <c:pt idx="379">
                  <c:v>40.5</c:v>
                </c:pt>
                <c:pt idx="380">
                  <c:v>41.8</c:v>
                </c:pt>
                <c:pt idx="381">
                  <c:v>40.299999999999997</c:v>
                </c:pt>
                <c:pt idx="382">
                  <c:v>39.299999999999997</c:v>
                </c:pt>
                <c:pt idx="383">
                  <c:v>39</c:v>
                </c:pt>
                <c:pt idx="384">
                  <c:v>37.799999999999997</c:v>
                </c:pt>
                <c:pt idx="385">
                  <c:v>38</c:v>
                </c:pt>
                <c:pt idx="386">
                  <c:v>36.6</c:v>
                </c:pt>
                <c:pt idx="387">
                  <c:v>36.200000000000003</c:v>
                </c:pt>
                <c:pt idx="388">
                  <c:v>33.1</c:v>
                </c:pt>
                <c:pt idx="389">
                  <c:v>33.700000000000003</c:v>
                </c:pt>
                <c:pt idx="390">
                  <c:v>32.6</c:v>
                </c:pt>
                <c:pt idx="391">
                  <c:v>33.1</c:v>
                </c:pt>
                <c:pt idx="392">
                  <c:v>33.9</c:v>
                </c:pt>
                <c:pt idx="393">
                  <c:v>31.4</c:v>
                </c:pt>
                <c:pt idx="394">
                  <c:v>31.3</c:v>
                </c:pt>
                <c:pt idx="395">
                  <c:v>31.1</c:v>
                </c:pt>
                <c:pt idx="396">
                  <c:v>30</c:v>
                </c:pt>
                <c:pt idx="397">
                  <c:v>29.4</c:v>
                </c:pt>
                <c:pt idx="398">
                  <c:v>29.2</c:v>
                </c:pt>
                <c:pt idx="399">
                  <c:v>27.3</c:v>
                </c:pt>
                <c:pt idx="400">
                  <c:v>28.3</c:v>
                </c:pt>
                <c:pt idx="401">
                  <c:v>27.5</c:v>
                </c:pt>
                <c:pt idx="402">
                  <c:v>27.5</c:v>
                </c:pt>
                <c:pt idx="403">
                  <c:v>27</c:v>
                </c:pt>
                <c:pt idx="404">
                  <c:v>26.6</c:v>
                </c:pt>
                <c:pt idx="405">
                  <c:v>26.6</c:v>
                </c:pt>
                <c:pt idx="406">
                  <c:v>26.5</c:v>
                </c:pt>
                <c:pt idx="407">
                  <c:v>26.1</c:v>
                </c:pt>
                <c:pt idx="408">
                  <c:v>24.9</c:v>
                </c:pt>
                <c:pt idx="409">
                  <c:v>25.3</c:v>
                </c:pt>
                <c:pt idx="410">
                  <c:v>24.8</c:v>
                </c:pt>
                <c:pt idx="411">
                  <c:v>24.9</c:v>
                </c:pt>
                <c:pt idx="412">
                  <c:v>25.3</c:v>
                </c:pt>
                <c:pt idx="413">
                  <c:v>24.5</c:v>
                </c:pt>
                <c:pt idx="414">
                  <c:v>24.7</c:v>
                </c:pt>
                <c:pt idx="415">
                  <c:v>25.2</c:v>
                </c:pt>
                <c:pt idx="416">
                  <c:v>24.5</c:v>
                </c:pt>
                <c:pt idx="417">
                  <c:v>24.4</c:v>
                </c:pt>
                <c:pt idx="418">
                  <c:v>23.5</c:v>
                </c:pt>
                <c:pt idx="419">
                  <c:v>22.9</c:v>
                </c:pt>
                <c:pt idx="420">
                  <c:v>24</c:v>
                </c:pt>
                <c:pt idx="421">
                  <c:v>24.8</c:v>
                </c:pt>
                <c:pt idx="422">
                  <c:v>24.6</c:v>
                </c:pt>
                <c:pt idx="423">
                  <c:v>23.5</c:v>
                </c:pt>
                <c:pt idx="424">
                  <c:v>22.6</c:v>
                </c:pt>
                <c:pt idx="425">
                  <c:v>24.5</c:v>
                </c:pt>
                <c:pt idx="426">
                  <c:v>24.4</c:v>
                </c:pt>
                <c:pt idx="427">
                  <c:v>24.3</c:v>
                </c:pt>
                <c:pt idx="428">
                  <c:v>25.7</c:v>
                </c:pt>
                <c:pt idx="429">
                  <c:v>24.7</c:v>
                </c:pt>
                <c:pt idx="430">
                  <c:v>24.9</c:v>
                </c:pt>
                <c:pt idx="431">
                  <c:v>24.4</c:v>
                </c:pt>
                <c:pt idx="432">
                  <c:v>24.8</c:v>
                </c:pt>
                <c:pt idx="433">
                  <c:v>24.5</c:v>
                </c:pt>
                <c:pt idx="434">
                  <c:v>24.7</c:v>
                </c:pt>
                <c:pt idx="435">
                  <c:v>25.3</c:v>
                </c:pt>
                <c:pt idx="436">
                  <c:v>24.7</c:v>
                </c:pt>
                <c:pt idx="437">
                  <c:v>24.2</c:v>
                </c:pt>
                <c:pt idx="438">
                  <c:v>25</c:v>
                </c:pt>
                <c:pt idx="439">
                  <c:v>25.9</c:v>
                </c:pt>
                <c:pt idx="440">
                  <c:v>25.2</c:v>
                </c:pt>
                <c:pt idx="441">
                  <c:v>24.3</c:v>
                </c:pt>
                <c:pt idx="442">
                  <c:v>24.9</c:v>
                </c:pt>
                <c:pt idx="443">
                  <c:v>25.3</c:v>
                </c:pt>
                <c:pt idx="444">
                  <c:v>25</c:v>
                </c:pt>
                <c:pt idx="445">
                  <c:v>24.4</c:v>
                </c:pt>
                <c:pt idx="446">
                  <c:v>24.4</c:v>
                </c:pt>
                <c:pt idx="447">
                  <c:v>24.5</c:v>
                </c:pt>
                <c:pt idx="448">
                  <c:v>25.3</c:v>
                </c:pt>
                <c:pt idx="449">
                  <c:v>24.1</c:v>
                </c:pt>
                <c:pt idx="450">
                  <c:v>23.7</c:v>
                </c:pt>
                <c:pt idx="451">
                  <c:v>24.3</c:v>
                </c:pt>
                <c:pt idx="452">
                  <c:v>22.6</c:v>
                </c:pt>
                <c:pt idx="453">
                  <c:v>24</c:v>
                </c:pt>
                <c:pt idx="454">
                  <c:v>23.4</c:v>
                </c:pt>
                <c:pt idx="455">
                  <c:v>24.1</c:v>
                </c:pt>
                <c:pt idx="456">
                  <c:v>23.9</c:v>
                </c:pt>
                <c:pt idx="457">
                  <c:v>23.9</c:v>
                </c:pt>
                <c:pt idx="458">
                  <c:v>24.8</c:v>
                </c:pt>
                <c:pt idx="459">
                  <c:v>24.5</c:v>
                </c:pt>
                <c:pt idx="460">
                  <c:v>24.4</c:v>
                </c:pt>
                <c:pt idx="461">
                  <c:v>25</c:v>
                </c:pt>
                <c:pt idx="462">
                  <c:v>24.6</c:v>
                </c:pt>
                <c:pt idx="463">
                  <c:v>25</c:v>
                </c:pt>
                <c:pt idx="464">
                  <c:v>25.8</c:v>
                </c:pt>
                <c:pt idx="465">
                  <c:v>25.9</c:v>
                </c:pt>
                <c:pt idx="466">
                  <c:v>25.5</c:v>
                </c:pt>
                <c:pt idx="467">
                  <c:v>25.2</c:v>
                </c:pt>
                <c:pt idx="468">
                  <c:v>26.3</c:v>
                </c:pt>
                <c:pt idx="469">
                  <c:v>25.5</c:v>
                </c:pt>
                <c:pt idx="470">
                  <c:v>26.1</c:v>
                </c:pt>
                <c:pt idx="471">
                  <c:v>26.6</c:v>
                </c:pt>
                <c:pt idx="472">
                  <c:v>24</c:v>
                </c:pt>
                <c:pt idx="473">
                  <c:v>25.1</c:v>
                </c:pt>
                <c:pt idx="474">
                  <c:v>25.7</c:v>
                </c:pt>
                <c:pt idx="475">
                  <c:v>25.5</c:v>
                </c:pt>
                <c:pt idx="476">
                  <c:v>23.7</c:v>
                </c:pt>
                <c:pt idx="477">
                  <c:v>24</c:v>
                </c:pt>
                <c:pt idx="478">
                  <c:v>24.5</c:v>
                </c:pt>
                <c:pt idx="479">
                  <c:v>23.5</c:v>
                </c:pt>
                <c:pt idx="480">
                  <c:v>23.9</c:v>
                </c:pt>
                <c:pt idx="481">
                  <c:v>22.9</c:v>
                </c:pt>
                <c:pt idx="482">
                  <c:v>23.4</c:v>
                </c:pt>
                <c:pt idx="483">
                  <c:v>23.7</c:v>
                </c:pt>
                <c:pt idx="484">
                  <c:v>23.7</c:v>
                </c:pt>
                <c:pt idx="485">
                  <c:v>23.4</c:v>
                </c:pt>
                <c:pt idx="486">
                  <c:v>24.1</c:v>
                </c:pt>
                <c:pt idx="487">
                  <c:v>23.3</c:v>
                </c:pt>
                <c:pt idx="488">
                  <c:v>22.6</c:v>
                </c:pt>
                <c:pt idx="489">
                  <c:v>22.9</c:v>
                </c:pt>
                <c:pt idx="490">
                  <c:v>23.8</c:v>
                </c:pt>
                <c:pt idx="491">
                  <c:v>22.6</c:v>
                </c:pt>
                <c:pt idx="492">
                  <c:v>23.5</c:v>
                </c:pt>
                <c:pt idx="493">
                  <c:v>22.8</c:v>
                </c:pt>
                <c:pt idx="494">
                  <c:v>22.2</c:v>
                </c:pt>
                <c:pt idx="495">
                  <c:v>22</c:v>
                </c:pt>
                <c:pt idx="496">
                  <c:v>21.9</c:v>
                </c:pt>
                <c:pt idx="497">
                  <c:v>22.6</c:v>
                </c:pt>
                <c:pt idx="498">
                  <c:v>23.1</c:v>
                </c:pt>
                <c:pt idx="499">
                  <c:v>22.9</c:v>
                </c:pt>
                <c:pt idx="500">
                  <c:v>22.4</c:v>
                </c:pt>
                <c:pt idx="501">
                  <c:v>22.7</c:v>
                </c:pt>
                <c:pt idx="502">
                  <c:v>22.5</c:v>
                </c:pt>
                <c:pt idx="503">
                  <c:v>23</c:v>
                </c:pt>
                <c:pt idx="504">
                  <c:v>24.1</c:v>
                </c:pt>
                <c:pt idx="505">
                  <c:v>24.1</c:v>
                </c:pt>
                <c:pt idx="506">
                  <c:v>23.9</c:v>
                </c:pt>
                <c:pt idx="507">
                  <c:v>25.2</c:v>
                </c:pt>
                <c:pt idx="508">
                  <c:v>26.7</c:v>
                </c:pt>
                <c:pt idx="509">
                  <c:v>26.7</c:v>
                </c:pt>
                <c:pt idx="510">
                  <c:v>26</c:v>
                </c:pt>
                <c:pt idx="511">
                  <c:v>25.9</c:v>
                </c:pt>
                <c:pt idx="512">
                  <c:v>26.9</c:v>
                </c:pt>
                <c:pt idx="513">
                  <c:v>27.6</c:v>
                </c:pt>
                <c:pt idx="514">
                  <c:v>27.1</c:v>
                </c:pt>
                <c:pt idx="515">
                  <c:v>27.3</c:v>
                </c:pt>
                <c:pt idx="516">
                  <c:v>26.8</c:v>
                </c:pt>
                <c:pt idx="517">
                  <c:v>28.9</c:v>
                </c:pt>
                <c:pt idx="518">
                  <c:v>27.7</c:v>
                </c:pt>
                <c:pt idx="519">
                  <c:v>28.8</c:v>
                </c:pt>
                <c:pt idx="520">
                  <c:v>29</c:v>
                </c:pt>
                <c:pt idx="521">
                  <c:v>30.7</c:v>
                </c:pt>
                <c:pt idx="522">
                  <c:v>29.9</c:v>
                </c:pt>
                <c:pt idx="523">
                  <c:v>30.1</c:v>
                </c:pt>
                <c:pt idx="524">
                  <c:v>30.6</c:v>
                </c:pt>
                <c:pt idx="525">
                  <c:v>30.8</c:v>
                </c:pt>
                <c:pt idx="526">
                  <c:v>31.1</c:v>
                </c:pt>
                <c:pt idx="527">
                  <c:v>32.4</c:v>
                </c:pt>
                <c:pt idx="528">
                  <c:v>36.200000000000003</c:v>
                </c:pt>
                <c:pt idx="529">
                  <c:v>37.299999999999997</c:v>
                </c:pt>
                <c:pt idx="530">
                  <c:v>38.1</c:v>
                </c:pt>
                <c:pt idx="531">
                  <c:v>44.1</c:v>
                </c:pt>
                <c:pt idx="532">
                  <c:v>41.1</c:v>
                </c:pt>
                <c:pt idx="533">
                  <c:v>32</c:v>
                </c:pt>
                <c:pt idx="534">
                  <c:v>33.200000000000003</c:v>
                </c:pt>
                <c:pt idx="535">
                  <c:v>32.5</c:v>
                </c:pt>
                <c:pt idx="536">
                  <c:v>34.1</c:v>
                </c:pt>
                <c:pt idx="537">
                  <c:v>33.4</c:v>
                </c:pt>
                <c:pt idx="538">
                  <c:v>35.200000000000003</c:v>
                </c:pt>
                <c:pt idx="539">
                  <c:v>34.9</c:v>
                </c:pt>
                <c:pt idx="540">
                  <c:v>35.5</c:v>
                </c:pt>
                <c:pt idx="541">
                  <c:v>35.200000000000003</c:v>
                </c:pt>
                <c:pt idx="542">
                  <c:v>35.5</c:v>
                </c:pt>
                <c:pt idx="543">
                  <c:v>37.5</c:v>
                </c:pt>
                <c:pt idx="544">
                  <c:v>37.9</c:v>
                </c:pt>
                <c:pt idx="545">
                  <c:v>38.799999999999997</c:v>
                </c:pt>
                <c:pt idx="546">
                  <c:v>40.5</c:v>
                </c:pt>
                <c:pt idx="547">
                  <c:v>40.5</c:v>
                </c:pt>
                <c:pt idx="548">
                  <c:v>40.799999999999997</c:v>
                </c:pt>
                <c:pt idx="549">
                  <c:v>40.299999999999997</c:v>
                </c:pt>
                <c:pt idx="550">
                  <c:v>41.5</c:v>
                </c:pt>
                <c:pt idx="551">
                  <c:v>41.4</c:v>
                </c:pt>
                <c:pt idx="552">
                  <c:v>42.3</c:v>
                </c:pt>
                <c:pt idx="553">
                  <c:v>41.7</c:v>
                </c:pt>
                <c:pt idx="554">
                  <c:v>41.6</c:v>
                </c:pt>
                <c:pt idx="555">
                  <c:v>42.5</c:v>
                </c:pt>
                <c:pt idx="556">
                  <c:v>41.7</c:v>
                </c:pt>
                <c:pt idx="557">
                  <c:v>42.3</c:v>
                </c:pt>
                <c:pt idx="558">
                  <c:v>42.6</c:v>
                </c:pt>
                <c:pt idx="559">
                  <c:v>42.8</c:v>
                </c:pt>
                <c:pt idx="560">
                  <c:v>42.2</c:v>
                </c:pt>
                <c:pt idx="561">
                  <c:v>42.3</c:v>
                </c:pt>
                <c:pt idx="562">
                  <c:v>41.1</c:v>
                </c:pt>
                <c:pt idx="563">
                  <c:v>41.1</c:v>
                </c:pt>
                <c:pt idx="564">
                  <c:v>39.200000000000003</c:v>
                </c:pt>
                <c:pt idx="565">
                  <c:v>39.799999999999997</c:v>
                </c:pt>
                <c:pt idx="566">
                  <c:v>38.200000000000003</c:v>
                </c:pt>
                <c:pt idx="567">
                  <c:v>39.700000000000003</c:v>
                </c:pt>
                <c:pt idx="568">
                  <c:v>36.799999999999997</c:v>
                </c:pt>
                <c:pt idx="569">
                  <c:v>36.799999999999997</c:v>
                </c:pt>
                <c:pt idx="570">
                  <c:v>35.4</c:v>
                </c:pt>
                <c:pt idx="571">
                  <c:v>36.200000000000003</c:v>
                </c:pt>
                <c:pt idx="572">
                  <c:v>36</c:v>
                </c:pt>
                <c:pt idx="573">
                  <c:v>35.200000000000003</c:v>
                </c:pt>
                <c:pt idx="574">
                  <c:v>34.799999999999997</c:v>
                </c:pt>
                <c:pt idx="575">
                  <c:v>35.5</c:v>
                </c:pt>
                <c:pt idx="576">
                  <c:v>34.700000000000003</c:v>
                </c:pt>
                <c:pt idx="577">
                  <c:v>34.200000000000003</c:v>
                </c:pt>
                <c:pt idx="578">
                  <c:v>33.799999999999997</c:v>
                </c:pt>
                <c:pt idx="579">
                  <c:v>33.299999999999997</c:v>
                </c:pt>
                <c:pt idx="580">
                  <c:v>33.5</c:v>
                </c:pt>
                <c:pt idx="581">
                  <c:v>32.799999999999997</c:v>
                </c:pt>
                <c:pt idx="582">
                  <c:v>34.200000000000003</c:v>
                </c:pt>
                <c:pt idx="583">
                  <c:v>32.799999999999997</c:v>
                </c:pt>
                <c:pt idx="584">
                  <c:v>33.299999999999997</c:v>
                </c:pt>
                <c:pt idx="585">
                  <c:v>33</c:v>
                </c:pt>
                <c:pt idx="586">
                  <c:v>34.1</c:v>
                </c:pt>
                <c:pt idx="587">
                  <c:v>33.799999999999997</c:v>
                </c:pt>
                <c:pt idx="588">
                  <c:v>36.200000000000003</c:v>
                </c:pt>
                <c:pt idx="589">
                  <c:v>34.9</c:v>
                </c:pt>
                <c:pt idx="590">
                  <c:v>36.200000000000003</c:v>
                </c:pt>
                <c:pt idx="591">
                  <c:v>36.700000000000003</c:v>
                </c:pt>
                <c:pt idx="592">
                  <c:v>35.1</c:v>
                </c:pt>
                <c:pt idx="593">
                  <c:v>36.4</c:v>
                </c:pt>
                <c:pt idx="594">
                  <c:v>36.700000000000003</c:v>
                </c:pt>
                <c:pt idx="595">
                  <c:v>35.5</c:v>
                </c:pt>
                <c:pt idx="596">
                  <c:v>37.5</c:v>
                </c:pt>
                <c:pt idx="597">
                  <c:v>37.6</c:v>
                </c:pt>
                <c:pt idx="598">
                  <c:v>37.299999999999997</c:v>
                </c:pt>
                <c:pt idx="599">
                  <c:v>38</c:v>
                </c:pt>
                <c:pt idx="600">
                  <c:v>38.799999999999997</c:v>
                </c:pt>
                <c:pt idx="601">
                  <c:v>39.4</c:v>
                </c:pt>
                <c:pt idx="602">
                  <c:v>37.700000000000003</c:v>
                </c:pt>
                <c:pt idx="603">
                  <c:v>38.299999999999997</c:v>
                </c:pt>
                <c:pt idx="604">
                  <c:v>37.299999999999997</c:v>
                </c:pt>
                <c:pt idx="605">
                  <c:v>37</c:v>
                </c:pt>
                <c:pt idx="606">
                  <c:v>37</c:v>
                </c:pt>
                <c:pt idx="607">
                  <c:v>36.9</c:v>
                </c:pt>
                <c:pt idx="608">
                  <c:v>36.4</c:v>
                </c:pt>
                <c:pt idx="609">
                  <c:v>36</c:v>
                </c:pt>
                <c:pt idx="610">
                  <c:v>34.799999999999997</c:v>
                </c:pt>
                <c:pt idx="611">
                  <c:v>34.1</c:v>
                </c:pt>
                <c:pt idx="612">
                  <c:v>35</c:v>
                </c:pt>
                <c:pt idx="613">
                  <c:v>34.700000000000003</c:v>
                </c:pt>
                <c:pt idx="614">
                  <c:v>32.9</c:v>
                </c:pt>
                <c:pt idx="615">
                  <c:v>32.299999999999997</c:v>
                </c:pt>
                <c:pt idx="616">
                  <c:v>31.5</c:v>
                </c:pt>
                <c:pt idx="617">
                  <c:v>31.6</c:v>
                </c:pt>
                <c:pt idx="618">
                  <c:v>32</c:v>
                </c:pt>
                <c:pt idx="619">
                  <c:v>30.7</c:v>
                </c:pt>
                <c:pt idx="620">
                  <c:v>30.9</c:v>
                </c:pt>
                <c:pt idx="621">
                  <c:v>31.9</c:v>
                </c:pt>
                <c:pt idx="622">
                  <c:v>30</c:v>
                </c:pt>
                <c:pt idx="623">
                  <c:v>30.1</c:v>
                </c:pt>
                <c:pt idx="624">
                  <c:v>32</c:v>
                </c:pt>
                <c:pt idx="625">
                  <c:v>31.7</c:v>
                </c:pt>
                <c:pt idx="626">
                  <c:v>33.200000000000003</c:v>
                </c:pt>
                <c:pt idx="627">
                  <c:v>32.4</c:v>
                </c:pt>
                <c:pt idx="628">
                  <c:v>31.2</c:v>
                </c:pt>
                <c:pt idx="629">
                  <c:v>32.6</c:v>
                </c:pt>
                <c:pt idx="630">
                  <c:v>33.1</c:v>
                </c:pt>
                <c:pt idx="631">
                  <c:v>34</c:v>
                </c:pt>
                <c:pt idx="632">
                  <c:v>34.5</c:v>
                </c:pt>
                <c:pt idx="633">
                  <c:v>34.9</c:v>
                </c:pt>
                <c:pt idx="634">
                  <c:v>34</c:v>
                </c:pt>
                <c:pt idx="635">
                  <c:v>34.5</c:v>
                </c:pt>
                <c:pt idx="636">
                  <c:v>34.5</c:v>
                </c:pt>
                <c:pt idx="637">
                  <c:v>36.799999999999997</c:v>
                </c:pt>
                <c:pt idx="638">
                  <c:v>36.4</c:v>
                </c:pt>
                <c:pt idx="639">
                  <c:v>36.4</c:v>
                </c:pt>
                <c:pt idx="640">
                  <c:v>35.799999999999997</c:v>
                </c:pt>
                <c:pt idx="641">
                  <c:v>36.9</c:v>
                </c:pt>
                <c:pt idx="642">
                  <c:v>38.1</c:v>
                </c:pt>
                <c:pt idx="643">
                  <c:v>37.1</c:v>
                </c:pt>
                <c:pt idx="644">
                  <c:v>37.5</c:v>
                </c:pt>
                <c:pt idx="645">
                  <c:v>37.1</c:v>
                </c:pt>
                <c:pt idx="646">
                  <c:v>37.5</c:v>
                </c:pt>
                <c:pt idx="647">
                  <c:v>35.700000000000003</c:v>
                </c:pt>
                <c:pt idx="648">
                  <c:v>36.6</c:v>
                </c:pt>
                <c:pt idx="649">
                  <c:v>36.1</c:v>
                </c:pt>
                <c:pt idx="650">
                  <c:v>34.9</c:v>
                </c:pt>
                <c:pt idx="651">
                  <c:v>36.5</c:v>
                </c:pt>
                <c:pt idx="652">
                  <c:v>34.799999999999997</c:v>
                </c:pt>
                <c:pt idx="653">
                  <c:v>33.799999999999997</c:v>
                </c:pt>
                <c:pt idx="654">
                  <c:v>33.9</c:v>
                </c:pt>
                <c:pt idx="655">
                  <c:v>34.200000000000003</c:v>
                </c:pt>
                <c:pt idx="656">
                  <c:v>34.200000000000003</c:v>
                </c:pt>
                <c:pt idx="657">
                  <c:v>33.9</c:v>
                </c:pt>
                <c:pt idx="658">
                  <c:v>33.1</c:v>
                </c:pt>
                <c:pt idx="659">
                  <c:v>32.6</c:v>
                </c:pt>
                <c:pt idx="660">
                  <c:v>32.1</c:v>
                </c:pt>
                <c:pt idx="661">
                  <c:v>33.4</c:v>
                </c:pt>
                <c:pt idx="662">
                  <c:v>32.200000000000003</c:v>
                </c:pt>
                <c:pt idx="663">
                  <c:v>33.200000000000003</c:v>
                </c:pt>
                <c:pt idx="664">
                  <c:v>32.4</c:v>
                </c:pt>
                <c:pt idx="665">
                  <c:v>32.6</c:v>
                </c:pt>
                <c:pt idx="666">
                  <c:v>31.9</c:v>
                </c:pt>
                <c:pt idx="667">
                  <c:v>31.7</c:v>
                </c:pt>
                <c:pt idx="668">
                  <c:v>33.5</c:v>
                </c:pt>
                <c:pt idx="669">
                  <c:v>34.200000000000003</c:v>
                </c:pt>
                <c:pt idx="670">
                  <c:v>33.4</c:v>
                </c:pt>
                <c:pt idx="671">
                  <c:v>33.799999999999997</c:v>
                </c:pt>
                <c:pt idx="672">
                  <c:v>33.700000000000003</c:v>
                </c:pt>
                <c:pt idx="673">
                  <c:v>33.799999999999997</c:v>
                </c:pt>
                <c:pt idx="674">
                  <c:v>32.799999999999997</c:v>
                </c:pt>
                <c:pt idx="675">
                  <c:v>32.1</c:v>
                </c:pt>
                <c:pt idx="676">
                  <c:v>30.8</c:v>
                </c:pt>
                <c:pt idx="677">
                  <c:v>28.7</c:v>
                </c:pt>
                <c:pt idx="678">
                  <c:v>29.6</c:v>
                </c:pt>
                <c:pt idx="679">
                  <c:v>28.7</c:v>
                </c:pt>
                <c:pt idx="680">
                  <c:v>28.4</c:v>
                </c:pt>
                <c:pt idx="681">
                  <c:v>31.4</c:v>
                </c:pt>
                <c:pt idx="682">
                  <c:v>38.4</c:v>
                </c:pt>
                <c:pt idx="683">
                  <c:v>50.6</c:v>
                </c:pt>
                <c:pt idx="684">
                  <c:v>58.6</c:v>
                </c:pt>
                <c:pt idx="685">
                  <c:v>58.8</c:v>
                </c:pt>
                <c:pt idx="686">
                  <c:v>37.5</c:v>
                </c:pt>
                <c:pt idx="687">
                  <c:v>19</c:v>
                </c:pt>
                <c:pt idx="688">
                  <c:v>12.4</c:v>
                </c:pt>
                <c:pt idx="689">
                  <c:v>11.8</c:v>
                </c:pt>
                <c:pt idx="690">
                  <c:v>16.100000000000001</c:v>
                </c:pt>
                <c:pt idx="691">
                  <c:v>18.8</c:v>
                </c:pt>
                <c:pt idx="692">
                  <c:v>22.1</c:v>
                </c:pt>
                <c:pt idx="693">
                  <c:v>21.7</c:v>
                </c:pt>
                <c:pt idx="694">
                  <c:v>21.8</c:v>
                </c:pt>
                <c:pt idx="695">
                  <c:v>22.5</c:v>
                </c:pt>
                <c:pt idx="696">
                  <c:v>24.4</c:v>
                </c:pt>
                <c:pt idx="697">
                  <c:v>23.7</c:v>
                </c:pt>
                <c:pt idx="698">
                  <c:v>23.3</c:v>
                </c:pt>
                <c:pt idx="699">
                  <c:v>23.8</c:v>
                </c:pt>
                <c:pt idx="700">
                  <c:v>23.4</c:v>
                </c:pt>
                <c:pt idx="701">
                  <c:v>23.2</c:v>
                </c:pt>
                <c:pt idx="702">
                  <c:v>22.7</c:v>
                </c:pt>
                <c:pt idx="703">
                  <c:v>23.7</c:v>
                </c:pt>
                <c:pt idx="704">
                  <c:v>24</c:v>
                </c:pt>
                <c:pt idx="705">
                  <c:v>23.7</c:v>
                </c:pt>
                <c:pt idx="706">
                  <c:v>24</c:v>
                </c:pt>
                <c:pt idx="707">
                  <c:v>24</c:v>
                </c:pt>
                <c:pt idx="708">
                  <c:v>24.9</c:v>
                </c:pt>
                <c:pt idx="709">
                  <c:v>25.2</c:v>
                </c:pt>
                <c:pt idx="710">
                  <c:v>25.4</c:v>
                </c:pt>
                <c:pt idx="711">
                  <c:v>26</c:v>
                </c:pt>
                <c:pt idx="712">
                  <c:v>26.3</c:v>
                </c:pt>
                <c:pt idx="713">
                  <c:v>26.8</c:v>
                </c:pt>
                <c:pt idx="714">
                  <c:v>27</c:v>
                </c:pt>
                <c:pt idx="715">
                  <c:v>27.8</c:v>
                </c:pt>
                <c:pt idx="716">
                  <c:v>29.2</c:v>
                </c:pt>
                <c:pt idx="717">
                  <c:v>28.8</c:v>
                </c:pt>
                <c:pt idx="718">
                  <c:v>30</c:v>
                </c:pt>
                <c:pt idx="719">
                  <c:v>30.1</c:v>
                </c:pt>
                <c:pt idx="720">
                  <c:v>30.7</c:v>
                </c:pt>
                <c:pt idx="721">
                  <c:v>32.1</c:v>
                </c:pt>
                <c:pt idx="722">
                  <c:v>32.6</c:v>
                </c:pt>
                <c:pt idx="723">
                  <c:v>33.4</c:v>
                </c:pt>
                <c:pt idx="724">
                  <c:v>32.6</c:v>
                </c:pt>
                <c:pt idx="725">
                  <c:v>33.1</c:v>
                </c:pt>
                <c:pt idx="726">
                  <c:v>34.9</c:v>
                </c:pt>
                <c:pt idx="727">
                  <c:v>34.799999999999997</c:v>
                </c:pt>
                <c:pt idx="728">
                  <c:v>36.799999999999997</c:v>
                </c:pt>
                <c:pt idx="729">
                  <c:v>37.799999999999997</c:v>
                </c:pt>
                <c:pt idx="730">
                  <c:v>36.1</c:v>
                </c:pt>
                <c:pt idx="731">
                  <c:v>36.5</c:v>
                </c:pt>
                <c:pt idx="732">
                  <c:v>35.299999999999997</c:v>
                </c:pt>
                <c:pt idx="733">
                  <c:v>36.799999999999997</c:v>
                </c:pt>
                <c:pt idx="734">
                  <c:v>35.6</c:v>
                </c:pt>
                <c:pt idx="735">
                  <c:v>35.9</c:v>
                </c:pt>
                <c:pt idx="736">
                  <c:v>36.4</c:v>
                </c:pt>
                <c:pt idx="737">
                  <c:v>36.799999999999997</c:v>
                </c:pt>
                <c:pt idx="738">
                  <c:v>36.700000000000003</c:v>
                </c:pt>
                <c:pt idx="739">
                  <c:v>36.700000000000003</c:v>
                </c:pt>
                <c:pt idx="740">
                  <c:v>36.299999999999997</c:v>
                </c:pt>
                <c:pt idx="741">
                  <c:v>37.6</c:v>
                </c:pt>
                <c:pt idx="742">
                  <c:v>37.200000000000003</c:v>
                </c:pt>
                <c:pt idx="743">
                  <c:v>37.6</c:v>
                </c:pt>
                <c:pt idx="744">
                  <c:v>36.1</c:v>
                </c:pt>
                <c:pt idx="745">
                  <c:v>37.200000000000003</c:v>
                </c:pt>
                <c:pt idx="746">
                  <c:v>37.6</c:v>
                </c:pt>
                <c:pt idx="747">
                  <c:v>36.6</c:v>
                </c:pt>
                <c:pt idx="748">
                  <c:v>36.799999999999997</c:v>
                </c:pt>
                <c:pt idx="749">
                  <c:v>36.299999999999997</c:v>
                </c:pt>
                <c:pt idx="750">
                  <c:v>36</c:v>
                </c:pt>
                <c:pt idx="751">
                  <c:v>35.799999999999997</c:v>
                </c:pt>
                <c:pt idx="752">
                  <c:v>35.9</c:v>
                </c:pt>
                <c:pt idx="753">
                  <c:v>36.1</c:v>
                </c:pt>
                <c:pt idx="754">
                  <c:v>35.9</c:v>
                </c:pt>
                <c:pt idx="755">
                  <c:v>36.299999999999997</c:v>
                </c:pt>
                <c:pt idx="756">
                  <c:v>35.700000000000003</c:v>
                </c:pt>
                <c:pt idx="757">
                  <c:v>36</c:v>
                </c:pt>
                <c:pt idx="758">
                  <c:v>35.6</c:v>
                </c:pt>
                <c:pt idx="759">
                  <c:v>34.700000000000003</c:v>
                </c:pt>
                <c:pt idx="760">
                  <c:v>35.700000000000003</c:v>
                </c:pt>
                <c:pt idx="761">
                  <c:v>35.200000000000003</c:v>
                </c:pt>
                <c:pt idx="762">
                  <c:v>35</c:v>
                </c:pt>
                <c:pt idx="763">
                  <c:v>35.700000000000003</c:v>
                </c:pt>
                <c:pt idx="764">
                  <c:v>36.4</c:v>
                </c:pt>
                <c:pt idx="765">
                  <c:v>35.1</c:v>
                </c:pt>
                <c:pt idx="766">
                  <c:v>35</c:v>
                </c:pt>
                <c:pt idx="767">
                  <c:v>34.4</c:v>
                </c:pt>
                <c:pt idx="768">
                  <c:v>35.5</c:v>
                </c:pt>
                <c:pt idx="769">
                  <c:v>34.200000000000003</c:v>
                </c:pt>
                <c:pt idx="770">
                  <c:v>34.700000000000003</c:v>
                </c:pt>
                <c:pt idx="771">
                  <c:v>34.700000000000003</c:v>
                </c:pt>
                <c:pt idx="772">
                  <c:v>34.5</c:v>
                </c:pt>
                <c:pt idx="773">
                  <c:v>34.6</c:v>
                </c:pt>
                <c:pt idx="774">
                  <c:v>34.200000000000003</c:v>
                </c:pt>
                <c:pt idx="775">
                  <c:v>34.700000000000003</c:v>
                </c:pt>
                <c:pt idx="776">
                  <c:v>34.1</c:v>
                </c:pt>
                <c:pt idx="777">
                  <c:v>34.299999999999997</c:v>
                </c:pt>
                <c:pt idx="778">
                  <c:v>34.200000000000003</c:v>
                </c:pt>
                <c:pt idx="779">
                  <c:v>33.4</c:v>
                </c:pt>
                <c:pt idx="780">
                  <c:v>35.1</c:v>
                </c:pt>
                <c:pt idx="781">
                  <c:v>33.9</c:v>
                </c:pt>
                <c:pt idx="782">
                  <c:v>33.799999999999997</c:v>
                </c:pt>
                <c:pt idx="783">
                  <c:v>33.700000000000003</c:v>
                </c:pt>
                <c:pt idx="784">
                  <c:v>34.6</c:v>
                </c:pt>
                <c:pt idx="785">
                  <c:v>32.6</c:v>
                </c:pt>
                <c:pt idx="786">
                  <c:v>32.799999999999997</c:v>
                </c:pt>
                <c:pt idx="787">
                  <c:v>32.5</c:v>
                </c:pt>
                <c:pt idx="788">
                  <c:v>32.1</c:v>
                </c:pt>
                <c:pt idx="789">
                  <c:v>33.4</c:v>
                </c:pt>
                <c:pt idx="790">
                  <c:v>33.5</c:v>
                </c:pt>
                <c:pt idx="791">
                  <c:v>33</c:v>
                </c:pt>
                <c:pt idx="792">
                  <c:v>34.799999999999997</c:v>
                </c:pt>
                <c:pt idx="793">
                  <c:v>33</c:v>
                </c:pt>
                <c:pt idx="794">
                  <c:v>32.9</c:v>
                </c:pt>
                <c:pt idx="795">
                  <c:v>33.799999999999997</c:v>
                </c:pt>
                <c:pt idx="796">
                  <c:v>32.5</c:v>
                </c:pt>
                <c:pt idx="797">
                  <c:v>32.799999999999997</c:v>
                </c:pt>
                <c:pt idx="798">
                  <c:v>33.799999999999997</c:v>
                </c:pt>
                <c:pt idx="799">
                  <c:v>33.4</c:v>
                </c:pt>
                <c:pt idx="800">
                  <c:v>34.5</c:v>
                </c:pt>
                <c:pt idx="801">
                  <c:v>34.6</c:v>
                </c:pt>
                <c:pt idx="802">
                  <c:v>33.9</c:v>
                </c:pt>
                <c:pt idx="803">
                  <c:v>35.4</c:v>
                </c:pt>
                <c:pt idx="804">
                  <c:v>34.700000000000003</c:v>
                </c:pt>
                <c:pt idx="805">
                  <c:v>35.299999999999997</c:v>
                </c:pt>
                <c:pt idx="806">
                  <c:v>35.6</c:v>
                </c:pt>
                <c:pt idx="807">
                  <c:v>35.6</c:v>
                </c:pt>
                <c:pt idx="808">
                  <c:v>34.9</c:v>
                </c:pt>
                <c:pt idx="809">
                  <c:v>35</c:v>
                </c:pt>
                <c:pt idx="810">
                  <c:v>36.700000000000003</c:v>
                </c:pt>
                <c:pt idx="811">
                  <c:v>37.700000000000003</c:v>
                </c:pt>
                <c:pt idx="812">
                  <c:v>38.799999999999997</c:v>
                </c:pt>
                <c:pt idx="813">
                  <c:v>39.6</c:v>
                </c:pt>
                <c:pt idx="814">
                  <c:v>39.200000000000003</c:v>
                </c:pt>
                <c:pt idx="815">
                  <c:v>39.799999999999997</c:v>
                </c:pt>
                <c:pt idx="816">
                  <c:v>39.6</c:v>
                </c:pt>
                <c:pt idx="817">
                  <c:v>40.9</c:v>
                </c:pt>
                <c:pt idx="818">
                  <c:v>41</c:v>
                </c:pt>
                <c:pt idx="819">
                  <c:v>41.5</c:v>
                </c:pt>
                <c:pt idx="820">
                  <c:v>42.7</c:v>
                </c:pt>
                <c:pt idx="821">
                  <c:v>42.8</c:v>
                </c:pt>
                <c:pt idx="822">
                  <c:v>43.2</c:v>
                </c:pt>
                <c:pt idx="823">
                  <c:v>44.9</c:v>
                </c:pt>
                <c:pt idx="824">
                  <c:v>44.9</c:v>
                </c:pt>
                <c:pt idx="825">
                  <c:v>44.6</c:v>
                </c:pt>
                <c:pt idx="826">
                  <c:v>46.2</c:v>
                </c:pt>
                <c:pt idx="827">
                  <c:v>45.8</c:v>
                </c:pt>
                <c:pt idx="828">
                  <c:v>46.6</c:v>
                </c:pt>
                <c:pt idx="829">
                  <c:v>46.2</c:v>
                </c:pt>
                <c:pt idx="830">
                  <c:v>47</c:v>
                </c:pt>
                <c:pt idx="831">
                  <c:v>47.7</c:v>
                </c:pt>
                <c:pt idx="832">
                  <c:v>47.3</c:v>
                </c:pt>
                <c:pt idx="833">
                  <c:v>48.8</c:v>
                </c:pt>
                <c:pt idx="834">
                  <c:v>50.4</c:v>
                </c:pt>
                <c:pt idx="835">
                  <c:v>48.8</c:v>
                </c:pt>
                <c:pt idx="836">
                  <c:v>49</c:v>
                </c:pt>
                <c:pt idx="837">
                  <c:v>48.2</c:v>
                </c:pt>
                <c:pt idx="838">
                  <c:v>48.3</c:v>
                </c:pt>
                <c:pt idx="839">
                  <c:v>48.7</c:v>
                </c:pt>
                <c:pt idx="840">
                  <c:v>48.9</c:v>
                </c:pt>
                <c:pt idx="841">
                  <c:v>48.5</c:v>
                </c:pt>
                <c:pt idx="842">
                  <c:v>49</c:v>
                </c:pt>
                <c:pt idx="843">
                  <c:v>49.4</c:v>
                </c:pt>
                <c:pt idx="844">
                  <c:v>47.6</c:v>
                </c:pt>
                <c:pt idx="845">
                  <c:v>47.6</c:v>
                </c:pt>
                <c:pt idx="846">
                  <c:v>48.8</c:v>
                </c:pt>
                <c:pt idx="847">
                  <c:v>47.2</c:v>
                </c:pt>
                <c:pt idx="848">
                  <c:v>47.9</c:v>
                </c:pt>
                <c:pt idx="849">
                  <c:v>47.5</c:v>
                </c:pt>
                <c:pt idx="850">
                  <c:v>47.6</c:v>
                </c:pt>
                <c:pt idx="851">
                  <c:v>46</c:v>
                </c:pt>
                <c:pt idx="852">
                  <c:v>45.9</c:v>
                </c:pt>
                <c:pt idx="853">
                  <c:v>47.8</c:v>
                </c:pt>
                <c:pt idx="854">
                  <c:v>48.2</c:v>
                </c:pt>
                <c:pt idx="855">
                  <c:v>47.4</c:v>
                </c:pt>
                <c:pt idx="856">
                  <c:v>46.2</c:v>
                </c:pt>
                <c:pt idx="857">
                  <c:v>47.5</c:v>
                </c:pt>
                <c:pt idx="858">
                  <c:v>46.2</c:v>
                </c:pt>
                <c:pt idx="859">
                  <c:v>46.2</c:v>
                </c:pt>
                <c:pt idx="860">
                  <c:v>44</c:v>
                </c:pt>
                <c:pt idx="861">
                  <c:v>45</c:v>
                </c:pt>
                <c:pt idx="862">
                  <c:v>44.1</c:v>
                </c:pt>
                <c:pt idx="863">
                  <c:v>44</c:v>
                </c:pt>
                <c:pt idx="864">
                  <c:v>42.4</c:v>
                </c:pt>
                <c:pt idx="865">
                  <c:v>42.2</c:v>
                </c:pt>
                <c:pt idx="866">
                  <c:v>42.6</c:v>
                </c:pt>
                <c:pt idx="867">
                  <c:v>41.5</c:v>
                </c:pt>
                <c:pt idx="868">
                  <c:v>39.799999999999997</c:v>
                </c:pt>
                <c:pt idx="869">
                  <c:v>38.799999999999997</c:v>
                </c:pt>
                <c:pt idx="870">
                  <c:v>38.9</c:v>
                </c:pt>
                <c:pt idx="871">
                  <c:v>39.6</c:v>
                </c:pt>
                <c:pt idx="872">
                  <c:v>39.700000000000003</c:v>
                </c:pt>
                <c:pt idx="873">
                  <c:v>38</c:v>
                </c:pt>
                <c:pt idx="874">
                  <c:v>37.700000000000003</c:v>
                </c:pt>
                <c:pt idx="875">
                  <c:v>36.6</c:v>
                </c:pt>
                <c:pt idx="876">
                  <c:v>35.5</c:v>
                </c:pt>
                <c:pt idx="877">
                  <c:v>35.4</c:v>
                </c:pt>
                <c:pt idx="878">
                  <c:v>35.5</c:v>
                </c:pt>
                <c:pt idx="879">
                  <c:v>34.200000000000003</c:v>
                </c:pt>
                <c:pt idx="880">
                  <c:v>34.5</c:v>
                </c:pt>
                <c:pt idx="881">
                  <c:v>33.1</c:v>
                </c:pt>
                <c:pt idx="882">
                  <c:v>32.9</c:v>
                </c:pt>
                <c:pt idx="883">
                  <c:v>32.700000000000003</c:v>
                </c:pt>
                <c:pt idx="884">
                  <c:v>32.4</c:v>
                </c:pt>
                <c:pt idx="885">
                  <c:v>30.5</c:v>
                </c:pt>
                <c:pt idx="886">
                  <c:v>29.8</c:v>
                </c:pt>
                <c:pt idx="887">
                  <c:v>29.3</c:v>
                </c:pt>
                <c:pt idx="888">
                  <c:v>29.5</c:v>
                </c:pt>
                <c:pt idx="889">
                  <c:v>27.8</c:v>
                </c:pt>
                <c:pt idx="890">
                  <c:v>28.4</c:v>
                </c:pt>
                <c:pt idx="891">
                  <c:v>27.9</c:v>
                </c:pt>
                <c:pt idx="892">
                  <c:v>26.8</c:v>
                </c:pt>
                <c:pt idx="893">
                  <c:v>25.7</c:v>
                </c:pt>
                <c:pt idx="894">
                  <c:v>26.4</c:v>
                </c:pt>
                <c:pt idx="895">
                  <c:v>25.9</c:v>
                </c:pt>
                <c:pt idx="896">
                  <c:v>27</c:v>
                </c:pt>
                <c:pt idx="897">
                  <c:v>25</c:v>
                </c:pt>
                <c:pt idx="898">
                  <c:v>23.4</c:v>
                </c:pt>
                <c:pt idx="899">
                  <c:v>25.2</c:v>
                </c:pt>
                <c:pt idx="900">
                  <c:v>25.2</c:v>
                </c:pt>
                <c:pt idx="901">
                  <c:v>24.5</c:v>
                </c:pt>
                <c:pt idx="902">
                  <c:v>24.2</c:v>
                </c:pt>
                <c:pt idx="903">
                  <c:v>23.7</c:v>
                </c:pt>
                <c:pt idx="904">
                  <c:v>23.7</c:v>
                </c:pt>
                <c:pt idx="905">
                  <c:v>24.4</c:v>
                </c:pt>
                <c:pt idx="906">
                  <c:v>24.3</c:v>
                </c:pt>
                <c:pt idx="907">
                  <c:v>24.1</c:v>
                </c:pt>
                <c:pt idx="908">
                  <c:v>23.8</c:v>
                </c:pt>
                <c:pt idx="909">
                  <c:v>24.4</c:v>
                </c:pt>
                <c:pt idx="910">
                  <c:v>25.2</c:v>
                </c:pt>
                <c:pt idx="911">
                  <c:v>23.6</c:v>
                </c:pt>
                <c:pt idx="912">
                  <c:v>23.1</c:v>
                </c:pt>
                <c:pt idx="913">
                  <c:v>24.5</c:v>
                </c:pt>
                <c:pt idx="914">
                  <c:v>23</c:v>
                </c:pt>
                <c:pt idx="915">
                  <c:v>24.1</c:v>
                </c:pt>
                <c:pt idx="916">
                  <c:v>23.4</c:v>
                </c:pt>
                <c:pt idx="917">
                  <c:v>23.6</c:v>
                </c:pt>
                <c:pt idx="918">
                  <c:v>22.9</c:v>
                </c:pt>
                <c:pt idx="919">
                  <c:v>22.8</c:v>
                </c:pt>
                <c:pt idx="920">
                  <c:v>22.8</c:v>
                </c:pt>
                <c:pt idx="921">
                  <c:v>23.2</c:v>
                </c:pt>
                <c:pt idx="922">
                  <c:v>22.8</c:v>
                </c:pt>
                <c:pt idx="923">
                  <c:v>22.5</c:v>
                </c:pt>
                <c:pt idx="924">
                  <c:v>22.4</c:v>
                </c:pt>
                <c:pt idx="925">
                  <c:v>24</c:v>
                </c:pt>
                <c:pt idx="926">
                  <c:v>26</c:v>
                </c:pt>
                <c:pt idx="927">
                  <c:v>29.3</c:v>
                </c:pt>
                <c:pt idx="928">
                  <c:v>27.7</c:v>
                </c:pt>
                <c:pt idx="929">
                  <c:v>33</c:v>
                </c:pt>
                <c:pt idx="930">
                  <c:v>34</c:v>
                </c:pt>
                <c:pt idx="931">
                  <c:v>24.1</c:v>
                </c:pt>
                <c:pt idx="932">
                  <c:v>22.2</c:v>
                </c:pt>
                <c:pt idx="933">
                  <c:v>20.6</c:v>
                </c:pt>
                <c:pt idx="934">
                  <c:v>21.5</c:v>
                </c:pt>
                <c:pt idx="935">
                  <c:v>22</c:v>
                </c:pt>
                <c:pt idx="936">
                  <c:v>22.2</c:v>
                </c:pt>
                <c:pt idx="937">
                  <c:v>22.4</c:v>
                </c:pt>
                <c:pt idx="938">
                  <c:v>22.7</c:v>
                </c:pt>
                <c:pt idx="939">
                  <c:v>22.3</c:v>
                </c:pt>
                <c:pt idx="940">
                  <c:v>23.6</c:v>
                </c:pt>
                <c:pt idx="941">
                  <c:v>22.4</c:v>
                </c:pt>
                <c:pt idx="942">
                  <c:v>23.9</c:v>
                </c:pt>
                <c:pt idx="943">
                  <c:v>24</c:v>
                </c:pt>
                <c:pt idx="944">
                  <c:v>23.2</c:v>
                </c:pt>
                <c:pt idx="945">
                  <c:v>24.5</c:v>
                </c:pt>
                <c:pt idx="946">
                  <c:v>24.3</c:v>
                </c:pt>
                <c:pt idx="947">
                  <c:v>25.1</c:v>
                </c:pt>
                <c:pt idx="948">
                  <c:v>24.1</c:v>
                </c:pt>
                <c:pt idx="949">
                  <c:v>24.3</c:v>
                </c:pt>
                <c:pt idx="950">
                  <c:v>24.6</c:v>
                </c:pt>
                <c:pt idx="951">
                  <c:v>25.2</c:v>
                </c:pt>
                <c:pt idx="952">
                  <c:v>25.4</c:v>
                </c:pt>
                <c:pt idx="953">
                  <c:v>24.9</c:v>
                </c:pt>
                <c:pt idx="954">
                  <c:v>24.8</c:v>
                </c:pt>
                <c:pt idx="955">
                  <c:v>25.2</c:v>
                </c:pt>
                <c:pt idx="956">
                  <c:v>26.5</c:v>
                </c:pt>
                <c:pt idx="957">
                  <c:v>24.9</c:v>
                </c:pt>
                <c:pt idx="958">
                  <c:v>25.1</c:v>
                </c:pt>
                <c:pt idx="959">
                  <c:v>26.5</c:v>
                </c:pt>
                <c:pt idx="960">
                  <c:v>25.6</c:v>
                </c:pt>
                <c:pt idx="961">
                  <c:v>26.7</c:v>
                </c:pt>
                <c:pt idx="962">
                  <c:v>27</c:v>
                </c:pt>
                <c:pt idx="963">
                  <c:v>27.3</c:v>
                </c:pt>
                <c:pt idx="964">
                  <c:v>27.9</c:v>
                </c:pt>
                <c:pt idx="965">
                  <c:v>26.8</c:v>
                </c:pt>
                <c:pt idx="966">
                  <c:v>27.8</c:v>
                </c:pt>
                <c:pt idx="967">
                  <c:v>29.6</c:v>
                </c:pt>
                <c:pt idx="968">
                  <c:v>28.8</c:v>
                </c:pt>
                <c:pt idx="969">
                  <c:v>30.3</c:v>
                </c:pt>
                <c:pt idx="970">
                  <c:v>28.8</c:v>
                </c:pt>
                <c:pt idx="971">
                  <c:v>30.2</c:v>
                </c:pt>
                <c:pt idx="972">
                  <c:v>31.7</c:v>
                </c:pt>
                <c:pt idx="973">
                  <c:v>33.1</c:v>
                </c:pt>
                <c:pt idx="974">
                  <c:v>32.9</c:v>
                </c:pt>
                <c:pt idx="975">
                  <c:v>35.4</c:v>
                </c:pt>
                <c:pt idx="976">
                  <c:v>36.4</c:v>
                </c:pt>
                <c:pt idx="977">
                  <c:v>37.9</c:v>
                </c:pt>
                <c:pt idx="978">
                  <c:v>39.299999999999997</c:v>
                </c:pt>
                <c:pt idx="979">
                  <c:v>40.9</c:v>
                </c:pt>
                <c:pt idx="980">
                  <c:v>42</c:v>
                </c:pt>
                <c:pt idx="981">
                  <c:v>43.6</c:v>
                </c:pt>
                <c:pt idx="982">
                  <c:v>45.6</c:v>
                </c:pt>
                <c:pt idx="983">
                  <c:v>47.3</c:v>
                </c:pt>
                <c:pt idx="984">
                  <c:v>48.9</c:v>
                </c:pt>
                <c:pt idx="985">
                  <c:v>49.7</c:v>
                </c:pt>
                <c:pt idx="986">
                  <c:v>50.8</c:v>
                </c:pt>
                <c:pt idx="987">
                  <c:v>52</c:v>
                </c:pt>
                <c:pt idx="988">
                  <c:v>55</c:v>
                </c:pt>
                <c:pt idx="989">
                  <c:v>54.3</c:v>
                </c:pt>
                <c:pt idx="990">
                  <c:v>56.6</c:v>
                </c:pt>
                <c:pt idx="991">
                  <c:v>58.2</c:v>
                </c:pt>
                <c:pt idx="992">
                  <c:v>59.3</c:v>
                </c:pt>
                <c:pt idx="993">
                  <c:v>59.4</c:v>
                </c:pt>
                <c:pt idx="994">
                  <c:v>61.1</c:v>
                </c:pt>
                <c:pt idx="995">
                  <c:v>62.4</c:v>
                </c:pt>
                <c:pt idx="996">
                  <c:v>63.3</c:v>
                </c:pt>
                <c:pt idx="997">
                  <c:v>64.400000000000006</c:v>
                </c:pt>
                <c:pt idx="998">
                  <c:v>66.900000000000006</c:v>
                </c:pt>
                <c:pt idx="999">
                  <c:v>67.7</c:v>
                </c:pt>
                <c:pt idx="1000">
                  <c:v>68.400000000000006</c:v>
                </c:pt>
                <c:pt idx="1001">
                  <c:v>67.900000000000006</c:v>
                </c:pt>
                <c:pt idx="1002">
                  <c:v>70.2</c:v>
                </c:pt>
                <c:pt idx="1003">
                  <c:v>70.7</c:v>
                </c:pt>
                <c:pt idx="1004">
                  <c:v>73.900000000000006</c:v>
                </c:pt>
                <c:pt idx="1005">
                  <c:v>74.2</c:v>
                </c:pt>
                <c:pt idx="1006">
                  <c:v>73.5</c:v>
                </c:pt>
                <c:pt idx="1007">
                  <c:v>75.7</c:v>
                </c:pt>
                <c:pt idx="1008">
                  <c:v>76.3</c:v>
                </c:pt>
                <c:pt idx="1009">
                  <c:v>76.3</c:v>
                </c:pt>
                <c:pt idx="1010">
                  <c:v>77.7</c:v>
                </c:pt>
                <c:pt idx="1011">
                  <c:v>77.599999999999994</c:v>
                </c:pt>
                <c:pt idx="1012">
                  <c:v>77.2</c:v>
                </c:pt>
                <c:pt idx="1013">
                  <c:v>76.8</c:v>
                </c:pt>
                <c:pt idx="1014">
                  <c:v>75</c:v>
                </c:pt>
                <c:pt idx="1015">
                  <c:v>75.5</c:v>
                </c:pt>
                <c:pt idx="1016">
                  <c:v>74.099999999999994</c:v>
                </c:pt>
                <c:pt idx="1017">
                  <c:v>72.900000000000006</c:v>
                </c:pt>
                <c:pt idx="1018">
                  <c:v>74.5</c:v>
                </c:pt>
                <c:pt idx="1019">
                  <c:v>70.8</c:v>
                </c:pt>
                <c:pt idx="1020">
                  <c:v>70.900000000000006</c:v>
                </c:pt>
                <c:pt idx="1021">
                  <c:v>68.7</c:v>
                </c:pt>
                <c:pt idx="1022">
                  <c:v>64.900000000000006</c:v>
                </c:pt>
                <c:pt idx="1023">
                  <c:v>64.7</c:v>
                </c:pt>
                <c:pt idx="1024">
                  <c:v>62.3</c:v>
                </c:pt>
                <c:pt idx="1025">
                  <c:v>60.7</c:v>
                </c:pt>
                <c:pt idx="1026">
                  <c:v>59.9</c:v>
                </c:pt>
                <c:pt idx="1027">
                  <c:v>58.7</c:v>
                </c:pt>
                <c:pt idx="1028">
                  <c:v>55.2</c:v>
                </c:pt>
                <c:pt idx="1029">
                  <c:v>52.9</c:v>
                </c:pt>
                <c:pt idx="1030">
                  <c:v>52.7</c:v>
                </c:pt>
                <c:pt idx="1031">
                  <c:v>51.1</c:v>
                </c:pt>
                <c:pt idx="1032">
                  <c:v>49.2</c:v>
                </c:pt>
                <c:pt idx="1033">
                  <c:v>48.9</c:v>
                </c:pt>
                <c:pt idx="1034">
                  <c:v>45.2</c:v>
                </c:pt>
                <c:pt idx="1035">
                  <c:v>44.5</c:v>
                </c:pt>
                <c:pt idx="1036">
                  <c:v>42.9</c:v>
                </c:pt>
                <c:pt idx="1037">
                  <c:v>41.1</c:v>
                </c:pt>
                <c:pt idx="1038">
                  <c:v>38.799999999999997</c:v>
                </c:pt>
                <c:pt idx="1039">
                  <c:v>37.799999999999997</c:v>
                </c:pt>
                <c:pt idx="1040">
                  <c:v>36.4</c:v>
                </c:pt>
                <c:pt idx="1041">
                  <c:v>33.9</c:v>
                </c:pt>
                <c:pt idx="1042">
                  <c:v>32.200000000000003</c:v>
                </c:pt>
                <c:pt idx="1043">
                  <c:v>29.3</c:v>
                </c:pt>
                <c:pt idx="1044">
                  <c:v>30.3</c:v>
                </c:pt>
                <c:pt idx="1045">
                  <c:v>28.5</c:v>
                </c:pt>
                <c:pt idx="1046">
                  <c:v>27.6</c:v>
                </c:pt>
                <c:pt idx="1047">
                  <c:v>26.5</c:v>
                </c:pt>
                <c:pt idx="1048">
                  <c:v>24.9</c:v>
                </c:pt>
                <c:pt idx="1049">
                  <c:v>24.1</c:v>
                </c:pt>
                <c:pt idx="1050">
                  <c:v>24.2</c:v>
                </c:pt>
                <c:pt idx="1051">
                  <c:v>22.1</c:v>
                </c:pt>
                <c:pt idx="1052">
                  <c:v>23.4</c:v>
                </c:pt>
                <c:pt idx="1053">
                  <c:v>22.6</c:v>
                </c:pt>
                <c:pt idx="1054">
                  <c:v>22.2</c:v>
                </c:pt>
                <c:pt idx="1055">
                  <c:v>20.7</c:v>
                </c:pt>
                <c:pt idx="1056">
                  <c:v>19.899999999999999</c:v>
                </c:pt>
                <c:pt idx="1057">
                  <c:v>20.2</c:v>
                </c:pt>
                <c:pt idx="1058">
                  <c:v>20.9</c:v>
                </c:pt>
                <c:pt idx="1059">
                  <c:v>20</c:v>
                </c:pt>
                <c:pt idx="1060">
                  <c:v>19.100000000000001</c:v>
                </c:pt>
                <c:pt idx="1061">
                  <c:v>19.5</c:v>
                </c:pt>
                <c:pt idx="1062">
                  <c:v>18.600000000000001</c:v>
                </c:pt>
                <c:pt idx="1063">
                  <c:v>19.100000000000001</c:v>
                </c:pt>
                <c:pt idx="1064">
                  <c:v>18.3</c:v>
                </c:pt>
                <c:pt idx="1065">
                  <c:v>18.399999999999999</c:v>
                </c:pt>
                <c:pt idx="1066">
                  <c:v>18.399999999999999</c:v>
                </c:pt>
                <c:pt idx="1067">
                  <c:v>17.5</c:v>
                </c:pt>
                <c:pt idx="1068">
                  <c:v>16.899999999999999</c:v>
                </c:pt>
                <c:pt idx="1069">
                  <c:v>16.7</c:v>
                </c:pt>
                <c:pt idx="1070">
                  <c:v>17.3</c:v>
                </c:pt>
                <c:pt idx="1071">
                  <c:v>16.7</c:v>
                </c:pt>
                <c:pt idx="1072">
                  <c:v>18</c:v>
                </c:pt>
                <c:pt idx="1073">
                  <c:v>16.3</c:v>
                </c:pt>
                <c:pt idx="1074">
                  <c:v>17.2</c:v>
                </c:pt>
                <c:pt idx="1075">
                  <c:v>16.399999999999999</c:v>
                </c:pt>
                <c:pt idx="1076">
                  <c:v>16.7</c:v>
                </c:pt>
                <c:pt idx="1077">
                  <c:v>17.399999999999999</c:v>
                </c:pt>
                <c:pt idx="1078">
                  <c:v>16.2</c:v>
                </c:pt>
                <c:pt idx="1079">
                  <c:v>15.6</c:v>
                </c:pt>
                <c:pt idx="1080">
                  <c:v>16.5</c:v>
                </c:pt>
                <c:pt idx="1081">
                  <c:v>16.100000000000001</c:v>
                </c:pt>
                <c:pt idx="1082">
                  <c:v>16.3</c:v>
                </c:pt>
                <c:pt idx="1083">
                  <c:v>15.2</c:v>
                </c:pt>
                <c:pt idx="1084">
                  <c:v>15.7</c:v>
                </c:pt>
                <c:pt idx="1085">
                  <c:v>15.6</c:v>
                </c:pt>
                <c:pt idx="1086">
                  <c:v>15.1</c:v>
                </c:pt>
                <c:pt idx="1087">
                  <c:v>15.8</c:v>
                </c:pt>
                <c:pt idx="1088">
                  <c:v>15.7</c:v>
                </c:pt>
                <c:pt idx="1089">
                  <c:v>15.8</c:v>
                </c:pt>
                <c:pt idx="1090">
                  <c:v>16.399999999999999</c:v>
                </c:pt>
                <c:pt idx="1091">
                  <c:v>16</c:v>
                </c:pt>
                <c:pt idx="1092">
                  <c:v>15.2</c:v>
                </c:pt>
                <c:pt idx="1093">
                  <c:v>15</c:v>
                </c:pt>
                <c:pt idx="1094">
                  <c:v>16.5</c:v>
                </c:pt>
                <c:pt idx="1095">
                  <c:v>15.4</c:v>
                </c:pt>
                <c:pt idx="1096">
                  <c:v>14.5</c:v>
                </c:pt>
                <c:pt idx="1097">
                  <c:v>15.4</c:v>
                </c:pt>
                <c:pt idx="1098">
                  <c:v>15.6</c:v>
                </c:pt>
                <c:pt idx="1099">
                  <c:v>16</c:v>
                </c:pt>
                <c:pt idx="1100">
                  <c:v>15.3</c:v>
                </c:pt>
                <c:pt idx="1101">
                  <c:v>14.7</c:v>
                </c:pt>
                <c:pt idx="1102">
                  <c:v>15.4</c:v>
                </c:pt>
                <c:pt idx="1103">
                  <c:v>14.8</c:v>
                </c:pt>
                <c:pt idx="1104">
                  <c:v>14.9</c:v>
                </c:pt>
                <c:pt idx="1105">
                  <c:v>14.5</c:v>
                </c:pt>
                <c:pt idx="1106">
                  <c:v>16.100000000000001</c:v>
                </c:pt>
                <c:pt idx="1107">
                  <c:v>15.6</c:v>
                </c:pt>
                <c:pt idx="1108">
                  <c:v>14.6</c:v>
                </c:pt>
                <c:pt idx="1109">
                  <c:v>14.2</c:v>
                </c:pt>
                <c:pt idx="1110">
                  <c:v>14.9</c:v>
                </c:pt>
                <c:pt idx="1111">
                  <c:v>16</c:v>
                </c:pt>
                <c:pt idx="1112">
                  <c:v>14.7</c:v>
                </c:pt>
                <c:pt idx="1113">
                  <c:v>14.2</c:v>
                </c:pt>
                <c:pt idx="1114">
                  <c:v>14.1</c:v>
                </c:pt>
                <c:pt idx="1115">
                  <c:v>14.2</c:v>
                </c:pt>
                <c:pt idx="1116">
                  <c:v>14.4</c:v>
                </c:pt>
                <c:pt idx="1117">
                  <c:v>15</c:v>
                </c:pt>
                <c:pt idx="1118">
                  <c:v>13.6</c:v>
                </c:pt>
                <c:pt idx="1119">
                  <c:v>14.3</c:v>
                </c:pt>
                <c:pt idx="1120">
                  <c:v>13.9</c:v>
                </c:pt>
                <c:pt idx="1121">
                  <c:v>15</c:v>
                </c:pt>
                <c:pt idx="1122">
                  <c:v>14.2</c:v>
                </c:pt>
                <c:pt idx="1123">
                  <c:v>13.9</c:v>
                </c:pt>
                <c:pt idx="1124">
                  <c:v>15.1</c:v>
                </c:pt>
                <c:pt idx="1125">
                  <c:v>15.3</c:v>
                </c:pt>
                <c:pt idx="1126">
                  <c:v>14.2</c:v>
                </c:pt>
                <c:pt idx="1127">
                  <c:v>14.1</c:v>
                </c:pt>
                <c:pt idx="1128">
                  <c:v>14</c:v>
                </c:pt>
                <c:pt idx="1129">
                  <c:v>14.8</c:v>
                </c:pt>
                <c:pt idx="1130">
                  <c:v>13.9</c:v>
                </c:pt>
                <c:pt idx="1131">
                  <c:v>13.1</c:v>
                </c:pt>
                <c:pt idx="1132">
                  <c:v>14.5</c:v>
                </c:pt>
                <c:pt idx="1133">
                  <c:v>14</c:v>
                </c:pt>
                <c:pt idx="1134">
                  <c:v>15.6</c:v>
                </c:pt>
                <c:pt idx="1135">
                  <c:v>14.4</c:v>
                </c:pt>
                <c:pt idx="1136">
                  <c:v>14</c:v>
                </c:pt>
                <c:pt idx="1137">
                  <c:v>15.1</c:v>
                </c:pt>
                <c:pt idx="1138">
                  <c:v>15.2</c:v>
                </c:pt>
                <c:pt idx="1139">
                  <c:v>15.4</c:v>
                </c:pt>
                <c:pt idx="1140">
                  <c:v>15.4</c:v>
                </c:pt>
                <c:pt idx="1141">
                  <c:v>15.3</c:v>
                </c:pt>
                <c:pt idx="1142">
                  <c:v>14.7</c:v>
                </c:pt>
                <c:pt idx="1143">
                  <c:v>15</c:v>
                </c:pt>
                <c:pt idx="1144">
                  <c:v>15.6</c:v>
                </c:pt>
                <c:pt idx="1145">
                  <c:v>14.7</c:v>
                </c:pt>
                <c:pt idx="1146">
                  <c:v>14.8</c:v>
                </c:pt>
                <c:pt idx="1147">
                  <c:v>14.9</c:v>
                </c:pt>
                <c:pt idx="1148">
                  <c:v>15.2</c:v>
                </c:pt>
                <c:pt idx="1149">
                  <c:v>15.7</c:v>
                </c:pt>
                <c:pt idx="1150">
                  <c:v>16</c:v>
                </c:pt>
                <c:pt idx="1151">
                  <c:v>15.2</c:v>
                </c:pt>
                <c:pt idx="1152">
                  <c:v>15.5</c:v>
                </c:pt>
                <c:pt idx="1153">
                  <c:v>15</c:v>
                </c:pt>
                <c:pt idx="1154">
                  <c:v>15.8</c:v>
                </c:pt>
                <c:pt idx="1155">
                  <c:v>16.8</c:v>
                </c:pt>
                <c:pt idx="1156">
                  <c:v>16.100000000000001</c:v>
                </c:pt>
                <c:pt idx="1157">
                  <c:v>15.9</c:v>
                </c:pt>
                <c:pt idx="1158">
                  <c:v>15.4</c:v>
                </c:pt>
                <c:pt idx="1159">
                  <c:v>14.1</c:v>
                </c:pt>
                <c:pt idx="1160">
                  <c:v>15.7</c:v>
                </c:pt>
                <c:pt idx="1161">
                  <c:v>14.5</c:v>
                </c:pt>
                <c:pt idx="1162">
                  <c:v>14.5</c:v>
                </c:pt>
                <c:pt idx="1163">
                  <c:v>14.7</c:v>
                </c:pt>
                <c:pt idx="1164">
                  <c:v>15.2</c:v>
                </c:pt>
                <c:pt idx="1165">
                  <c:v>13.5</c:v>
                </c:pt>
                <c:pt idx="1166">
                  <c:v>14.5</c:v>
                </c:pt>
                <c:pt idx="1167">
                  <c:v>14.6</c:v>
                </c:pt>
                <c:pt idx="1168">
                  <c:v>14.5</c:v>
                </c:pt>
                <c:pt idx="1169">
                  <c:v>13.7</c:v>
                </c:pt>
                <c:pt idx="1170">
                  <c:v>14.2</c:v>
                </c:pt>
                <c:pt idx="1171">
                  <c:v>14.2</c:v>
                </c:pt>
                <c:pt idx="1172">
                  <c:v>13.8</c:v>
                </c:pt>
                <c:pt idx="1173">
                  <c:v>14.9</c:v>
                </c:pt>
                <c:pt idx="1174">
                  <c:v>13.6</c:v>
                </c:pt>
                <c:pt idx="1175">
                  <c:v>14.5</c:v>
                </c:pt>
                <c:pt idx="1176">
                  <c:v>15</c:v>
                </c:pt>
                <c:pt idx="1177">
                  <c:v>15.6</c:v>
                </c:pt>
                <c:pt idx="1178">
                  <c:v>13.3</c:v>
                </c:pt>
                <c:pt idx="1179">
                  <c:v>14.1</c:v>
                </c:pt>
                <c:pt idx="1180">
                  <c:v>14.3</c:v>
                </c:pt>
                <c:pt idx="1181">
                  <c:v>15.1</c:v>
                </c:pt>
                <c:pt idx="1182">
                  <c:v>14.1</c:v>
                </c:pt>
                <c:pt idx="1183">
                  <c:v>14.7</c:v>
                </c:pt>
                <c:pt idx="1184">
                  <c:v>14.1</c:v>
                </c:pt>
                <c:pt idx="1185">
                  <c:v>15.1</c:v>
                </c:pt>
                <c:pt idx="1186">
                  <c:v>13.7</c:v>
                </c:pt>
                <c:pt idx="1187">
                  <c:v>14.9</c:v>
                </c:pt>
                <c:pt idx="1188">
                  <c:v>14.1</c:v>
                </c:pt>
                <c:pt idx="1189">
                  <c:v>14</c:v>
                </c:pt>
                <c:pt idx="1190">
                  <c:v>15.3</c:v>
                </c:pt>
                <c:pt idx="1191">
                  <c:v>15.1</c:v>
                </c:pt>
                <c:pt idx="1192">
                  <c:v>13.4</c:v>
                </c:pt>
                <c:pt idx="1193">
                  <c:v>15.2</c:v>
                </c:pt>
                <c:pt idx="1194">
                  <c:v>14.6</c:v>
                </c:pt>
                <c:pt idx="1195">
                  <c:v>13.7</c:v>
                </c:pt>
                <c:pt idx="1196">
                  <c:v>13.8</c:v>
                </c:pt>
                <c:pt idx="1197">
                  <c:v>14.7</c:v>
                </c:pt>
                <c:pt idx="1198">
                  <c:v>15.5</c:v>
                </c:pt>
                <c:pt idx="1199">
                  <c:v>16</c:v>
                </c:pt>
                <c:pt idx="1200">
                  <c:v>14.5</c:v>
                </c:pt>
                <c:pt idx="1201">
                  <c:v>14.1</c:v>
                </c:pt>
                <c:pt idx="1202">
                  <c:v>15.6</c:v>
                </c:pt>
                <c:pt idx="1203">
                  <c:v>14.4</c:v>
                </c:pt>
                <c:pt idx="1204">
                  <c:v>14.7</c:v>
                </c:pt>
                <c:pt idx="1205">
                  <c:v>14.7</c:v>
                </c:pt>
                <c:pt idx="1206">
                  <c:v>13.9</c:v>
                </c:pt>
                <c:pt idx="1207">
                  <c:v>14.9</c:v>
                </c:pt>
                <c:pt idx="1208">
                  <c:v>14.4</c:v>
                </c:pt>
                <c:pt idx="1209">
                  <c:v>14.3</c:v>
                </c:pt>
                <c:pt idx="1210">
                  <c:v>14.8</c:v>
                </c:pt>
                <c:pt idx="1211">
                  <c:v>14.6</c:v>
                </c:pt>
                <c:pt idx="1212">
                  <c:v>15.4</c:v>
                </c:pt>
                <c:pt idx="1213">
                  <c:v>14.8</c:v>
                </c:pt>
                <c:pt idx="1214">
                  <c:v>16</c:v>
                </c:pt>
                <c:pt idx="1215">
                  <c:v>14.9</c:v>
                </c:pt>
                <c:pt idx="1216">
                  <c:v>15.7</c:v>
                </c:pt>
                <c:pt idx="1217">
                  <c:v>15.4</c:v>
                </c:pt>
                <c:pt idx="1218">
                  <c:v>14.7</c:v>
                </c:pt>
                <c:pt idx="1219">
                  <c:v>15.6</c:v>
                </c:pt>
                <c:pt idx="1220">
                  <c:v>15.2</c:v>
                </c:pt>
                <c:pt idx="1221">
                  <c:v>15.4</c:v>
                </c:pt>
                <c:pt idx="1222">
                  <c:v>15.9</c:v>
                </c:pt>
                <c:pt idx="1223">
                  <c:v>13.6</c:v>
                </c:pt>
                <c:pt idx="1224">
                  <c:v>14.6</c:v>
                </c:pt>
                <c:pt idx="1225">
                  <c:v>14.6</c:v>
                </c:pt>
                <c:pt idx="1226">
                  <c:v>15</c:v>
                </c:pt>
                <c:pt idx="1227">
                  <c:v>15.1</c:v>
                </c:pt>
                <c:pt idx="1228">
                  <c:v>16.2</c:v>
                </c:pt>
                <c:pt idx="1229">
                  <c:v>15.2</c:v>
                </c:pt>
                <c:pt idx="1230">
                  <c:v>16.7</c:v>
                </c:pt>
                <c:pt idx="1231">
                  <c:v>15.8</c:v>
                </c:pt>
                <c:pt idx="1232">
                  <c:v>14.6</c:v>
                </c:pt>
                <c:pt idx="1233">
                  <c:v>14.2</c:v>
                </c:pt>
                <c:pt idx="1234">
                  <c:v>15.3</c:v>
                </c:pt>
                <c:pt idx="1235">
                  <c:v>15.7</c:v>
                </c:pt>
                <c:pt idx="1236">
                  <c:v>15.1</c:v>
                </c:pt>
                <c:pt idx="1237">
                  <c:v>15.9</c:v>
                </c:pt>
                <c:pt idx="1238">
                  <c:v>16.399999999999999</c:v>
                </c:pt>
                <c:pt idx="1239">
                  <c:v>16</c:v>
                </c:pt>
                <c:pt idx="1240">
                  <c:v>16.3</c:v>
                </c:pt>
                <c:pt idx="1241">
                  <c:v>17.399999999999999</c:v>
                </c:pt>
                <c:pt idx="1242">
                  <c:v>15.6</c:v>
                </c:pt>
                <c:pt idx="1243">
                  <c:v>15.4</c:v>
                </c:pt>
                <c:pt idx="1244">
                  <c:v>16.5</c:v>
                </c:pt>
                <c:pt idx="1245">
                  <c:v>15.7</c:v>
                </c:pt>
                <c:pt idx="1246">
                  <c:v>16.5</c:v>
                </c:pt>
                <c:pt idx="1247">
                  <c:v>16.2</c:v>
                </c:pt>
                <c:pt idx="1248">
                  <c:v>16.2</c:v>
                </c:pt>
                <c:pt idx="1249">
                  <c:v>16.8</c:v>
                </c:pt>
                <c:pt idx="1250">
                  <c:v>17.7</c:v>
                </c:pt>
                <c:pt idx="1251">
                  <c:v>15.9</c:v>
                </c:pt>
                <c:pt idx="1252">
                  <c:v>15.3</c:v>
                </c:pt>
                <c:pt idx="1253">
                  <c:v>16.600000000000001</c:v>
                </c:pt>
                <c:pt idx="1254">
                  <c:v>16.3</c:v>
                </c:pt>
                <c:pt idx="1255">
                  <c:v>16.8</c:v>
                </c:pt>
                <c:pt idx="1256">
                  <c:v>17.5</c:v>
                </c:pt>
                <c:pt idx="1257">
                  <c:v>18.100000000000001</c:v>
                </c:pt>
                <c:pt idx="1258">
                  <c:v>17.8</c:v>
                </c:pt>
                <c:pt idx="1259">
                  <c:v>16.7</c:v>
                </c:pt>
                <c:pt idx="1260">
                  <c:v>17.7</c:v>
                </c:pt>
                <c:pt idx="1261">
                  <c:v>18.2</c:v>
                </c:pt>
                <c:pt idx="1262">
                  <c:v>17.7</c:v>
                </c:pt>
                <c:pt idx="1263">
                  <c:v>16.7</c:v>
                </c:pt>
                <c:pt idx="1264">
                  <c:v>17.899999999999999</c:v>
                </c:pt>
                <c:pt idx="1265">
                  <c:v>17.2</c:v>
                </c:pt>
                <c:pt idx="1266">
                  <c:v>17.399999999999999</c:v>
                </c:pt>
                <c:pt idx="1267">
                  <c:v>17.5</c:v>
                </c:pt>
                <c:pt idx="1268">
                  <c:v>18.899999999999999</c:v>
                </c:pt>
                <c:pt idx="1269">
                  <c:v>17.100000000000001</c:v>
                </c:pt>
                <c:pt idx="1270">
                  <c:v>17.7</c:v>
                </c:pt>
                <c:pt idx="1271">
                  <c:v>17.100000000000001</c:v>
                </c:pt>
                <c:pt idx="1272">
                  <c:v>18.899999999999999</c:v>
                </c:pt>
                <c:pt idx="1273">
                  <c:v>17.5</c:v>
                </c:pt>
                <c:pt idx="1274">
                  <c:v>18</c:v>
                </c:pt>
                <c:pt idx="1275">
                  <c:v>18.899999999999999</c:v>
                </c:pt>
                <c:pt idx="1276">
                  <c:v>19.7</c:v>
                </c:pt>
                <c:pt idx="1277">
                  <c:v>18.3</c:v>
                </c:pt>
                <c:pt idx="1278">
                  <c:v>18</c:v>
                </c:pt>
                <c:pt idx="1279">
                  <c:v>18.8</c:v>
                </c:pt>
                <c:pt idx="1280">
                  <c:v>18.899999999999999</c:v>
                </c:pt>
                <c:pt idx="1281">
                  <c:v>18.3</c:v>
                </c:pt>
                <c:pt idx="1282">
                  <c:v>18.8</c:v>
                </c:pt>
                <c:pt idx="1283">
                  <c:v>18.600000000000001</c:v>
                </c:pt>
                <c:pt idx="1284">
                  <c:v>18.5</c:v>
                </c:pt>
                <c:pt idx="1285">
                  <c:v>19.5</c:v>
                </c:pt>
                <c:pt idx="1286">
                  <c:v>18.7</c:v>
                </c:pt>
                <c:pt idx="1287">
                  <c:v>19.5</c:v>
                </c:pt>
                <c:pt idx="1288">
                  <c:v>19.600000000000001</c:v>
                </c:pt>
                <c:pt idx="1289">
                  <c:v>20.2</c:v>
                </c:pt>
                <c:pt idx="1290">
                  <c:v>19.399999999999999</c:v>
                </c:pt>
                <c:pt idx="1291">
                  <c:v>20.6</c:v>
                </c:pt>
                <c:pt idx="1292">
                  <c:v>19.8</c:v>
                </c:pt>
                <c:pt idx="1293">
                  <c:v>21.2</c:v>
                </c:pt>
                <c:pt idx="1294">
                  <c:v>20.5</c:v>
                </c:pt>
                <c:pt idx="1295">
                  <c:v>19.399999999999999</c:v>
                </c:pt>
                <c:pt idx="1296">
                  <c:v>21.3</c:v>
                </c:pt>
                <c:pt idx="1297">
                  <c:v>21.5</c:v>
                </c:pt>
                <c:pt idx="1298">
                  <c:v>22.5</c:v>
                </c:pt>
                <c:pt idx="1299">
                  <c:v>22.2</c:v>
                </c:pt>
                <c:pt idx="1300">
                  <c:v>23.6</c:v>
                </c:pt>
                <c:pt idx="1301">
                  <c:v>22.3</c:v>
                </c:pt>
                <c:pt idx="1302">
                  <c:v>23.4</c:v>
                </c:pt>
                <c:pt idx="1303">
                  <c:v>25</c:v>
                </c:pt>
                <c:pt idx="1304">
                  <c:v>25.7</c:v>
                </c:pt>
                <c:pt idx="1305">
                  <c:v>25.1</c:v>
                </c:pt>
                <c:pt idx="1306">
                  <c:v>25.3</c:v>
                </c:pt>
                <c:pt idx="1307">
                  <c:v>23.7</c:v>
                </c:pt>
                <c:pt idx="1308">
                  <c:v>24.8</c:v>
                </c:pt>
                <c:pt idx="1309">
                  <c:v>25.3</c:v>
                </c:pt>
                <c:pt idx="1310">
                  <c:v>28.9</c:v>
                </c:pt>
                <c:pt idx="1311">
                  <c:v>33.1</c:v>
                </c:pt>
                <c:pt idx="1312">
                  <c:v>41.3</c:v>
                </c:pt>
                <c:pt idx="1313">
                  <c:v>52.3</c:v>
                </c:pt>
                <c:pt idx="1314">
                  <c:v>60.2</c:v>
                </c:pt>
                <c:pt idx="1315">
                  <c:v>61.5</c:v>
                </c:pt>
                <c:pt idx="1316">
                  <c:v>41.7</c:v>
                </c:pt>
                <c:pt idx="1317">
                  <c:v>28.6</c:v>
                </c:pt>
                <c:pt idx="1318">
                  <c:v>26.8</c:v>
                </c:pt>
                <c:pt idx="1319">
                  <c:v>30.8</c:v>
                </c:pt>
                <c:pt idx="1320">
                  <c:v>34.6</c:v>
                </c:pt>
                <c:pt idx="1321">
                  <c:v>37.9</c:v>
                </c:pt>
                <c:pt idx="1322">
                  <c:v>40.6</c:v>
                </c:pt>
                <c:pt idx="1323">
                  <c:v>41.7</c:v>
                </c:pt>
                <c:pt idx="1324">
                  <c:v>45.5</c:v>
                </c:pt>
                <c:pt idx="1325">
                  <c:v>52.3</c:v>
                </c:pt>
                <c:pt idx="1326">
                  <c:v>52</c:v>
                </c:pt>
                <c:pt idx="1327">
                  <c:v>57.7</c:v>
                </c:pt>
                <c:pt idx="1328">
                  <c:v>65.2</c:v>
                </c:pt>
                <c:pt idx="1329">
                  <c:v>54</c:v>
                </c:pt>
                <c:pt idx="1330">
                  <c:v>53</c:v>
                </c:pt>
                <c:pt idx="1331">
                  <c:v>54.1</c:v>
                </c:pt>
                <c:pt idx="1332">
                  <c:v>57.5</c:v>
                </c:pt>
                <c:pt idx="1333">
                  <c:v>60</c:v>
                </c:pt>
                <c:pt idx="1334">
                  <c:v>62</c:v>
                </c:pt>
                <c:pt idx="1335">
                  <c:v>63.4</c:v>
                </c:pt>
                <c:pt idx="1336">
                  <c:v>64.8</c:v>
                </c:pt>
                <c:pt idx="1337">
                  <c:v>68.099999999999994</c:v>
                </c:pt>
                <c:pt idx="1338">
                  <c:v>67.400000000000006</c:v>
                </c:pt>
                <c:pt idx="1339">
                  <c:v>72.2</c:v>
                </c:pt>
                <c:pt idx="1340">
                  <c:v>72.7</c:v>
                </c:pt>
                <c:pt idx="1341">
                  <c:v>74.2</c:v>
                </c:pt>
                <c:pt idx="1342">
                  <c:v>76.400000000000006</c:v>
                </c:pt>
                <c:pt idx="1343">
                  <c:v>76.8</c:v>
                </c:pt>
                <c:pt idx="1344">
                  <c:v>78.599999999999994</c:v>
                </c:pt>
                <c:pt idx="1345">
                  <c:v>81.099999999999994</c:v>
                </c:pt>
                <c:pt idx="1346">
                  <c:v>81.5</c:v>
                </c:pt>
                <c:pt idx="1347">
                  <c:v>83.2</c:v>
                </c:pt>
                <c:pt idx="1348">
                  <c:v>85</c:v>
                </c:pt>
                <c:pt idx="1349">
                  <c:v>86.3</c:v>
                </c:pt>
                <c:pt idx="1350">
                  <c:v>89.1</c:v>
                </c:pt>
                <c:pt idx="1351">
                  <c:v>88.2</c:v>
                </c:pt>
                <c:pt idx="1352">
                  <c:v>89.6</c:v>
                </c:pt>
                <c:pt idx="1353">
                  <c:v>92.1</c:v>
                </c:pt>
                <c:pt idx="1354">
                  <c:v>93.4</c:v>
                </c:pt>
                <c:pt idx="1355">
                  <c:v>93.6</c:v>
                </c:pt>
                <c:pt idx="1356">
                  <c:v>94.6</c:v>
                </c:pt>
                <c:pt idx="1357">
                  <c:v>95.9</c:v>
                </c:pt>
                <c:pt idx="1358">
                  <c:v>97.3</c:v>
                </c:pt>
                <c:pt idx="1359">
                  <c:v>96.4</c:v>
                </c:pt>
                <c:pt idx="1360">
                  <c:v>99.1</c:v>
                </c:pt>
                <c:pt idx="1361">
                  <c:v>98.2</c:v>
                </c:pt>
                <c:pt idx="1362">
                  <c:v>100.6</c:v>
                </c:pt>
                <c:pt idx="1363">
                  <c:v>99.5</c:v>
                </c:pt>
                <c:pt idx="1364">
                  <c:v>101.3</c:v>
                </c:pt>
                <c:pt idx="1365">
                  <c:v>101.7</c:v>
                </c:pt>
                <c:pt idx="1366">
                  <c:v>101.8</c:v>
                </c:pt>
                <c:pt idx="1367">
                  <c:v>102.1</c:v>
                </c:pt>
                <c:pt idx="1368">
                  <c:v>102.3</c:v>
                </c:pt>
                <c:pt idx="1369">
                  <c:v>102.7</c:v>
                </c:pt>
                <c:pt idx="1370">
                  <c:v>104.2</c:v>
                </c:pt>
                <c:pt idx="1371">
                  <c:v>103.7</c:v>
                </c:pt>
                <c:pt idx="1372">
                  <c:v>104.9</c:v>
                </c:pt>
                <c:pt idx="1373">
                  <c:v>104.3</c:v>
                </c:pt>
                <c:pt idx="1374">
                  <c:v>105.4</c:v>
                </c:pt>
                <c:pt idx="1375">
                  <c:v>105.1</c:v>
                </c:pt>
                <c:pt idx="1376">
                  <c:v>105.4</c:v>
                </c:pt>
                <c:pt idx="1377">
                  <c:v>103.7</c:v>
                </c:pt>
                <c:pt idx="1378">
                  <c:v>105.7</c:v>
                </c:pt>
                <c:pt idx="1379">
                  <c:v>103.4</c:v>
                </c:pt>
                <c:pt idx="1380">
                  <c:v>105.6</c:v>
                </c:pt>
                <c:pt idx="1381">
                  <c:v>104.9</c:v>
                </c:pt>
                <c:pt idx="1382">
                  <c:v>104.9</c:v>
                </c:pt>
                <c:pt idx="1383">
                  <c:v>103.7</c:v>
                </c:pt>
                <c:pt idx="1384">
                  <c:v>104.5</c:v>
                </c:pt>
                <c:pt idx="1385">
                  <c:v>103.2</c:v>
                </c:pt>
                <c:pt idx="1386">
                  <c:v>103.9</c:v>
                </c:pt>
                <c:pt idx="1387">
                  <c:v>102.2</c:v>
                </c:pt>
                <c:pt idx="1388">
                  <c:v>101.9</c:v>
                </c:pt>
                <c:pt idx="1389">
                  <c:v>101.5</c:v>
                </c:pt>
                <c:pt idx="1390">
                  <c:v>100.9</c:v>
                </c:pt>
                <c:pt idx="1391">
                  <c:v>99.9</c:v>
                </c:pt>
                <c:pt idx="1392">
                  <c:v>100.4</c:v>
                </c:pt>
                <c:pt idx="1393">
                  <c:v>99.2</c:v>
                </c:pt>
                <c:pt idx="1394">
                  <c:v>99.1</c:v>
                </c:pt>
                <c:pt idx="1395">
                  <c:v>99.6</c:v>
                </c:pt>
                <c:pt idx="1396">
                  <c:v>100.4</c:v>
                </c:pt>
                <c:pt idx="1397">
                  <c:v>97.6</c:v>
                </c:pt>
                <c:pt idx="1398">
                  <c:v>97.8</c:v>
                </c:pt>
                <c:pt idx="1399">
                  <c:v>98.1</c:v>
                </c:pt>
                <c:pt idx="1400">
                  <c:v>97.6</c:v>
                </c:pt>
                <c:pt idx="1401">
                  <c:v>97.2</c:v>
                </c:pt>
                <c:pt idx="1402">
                  <c:v>96.7</c:v>
                </c:pt>
                <c:pt idx="1403">
                  <c:v>95.4</c:v>
                </c:pt>
                <c:pt idx="1404">
                  <c:v>95.2</c:v>
                </c:pt>
                <c:pt idx="1405">
                  <c:v>95.6</c:v>
                </c:pt>
                <c:pt idx="1406">
                  <c:v>94.5</c:v>
                </c:pt>
                <c:pt idx="1407">
                  <c:v>93.8</c:v>
                </c:pt>
                <c:pt idx="1408">
                  <c:v>93.5</c:v>
                </c:pt>
                <c:pt idx="1409">
                  <c:v>93</c:v>
                </c:pt>
                <c:pt idx="1410">
                  <c:v>91.2</c:v>
                </c:pt>
                <c:pt idx="1411">
                  <c:v>91.4</c:v>
                </c:pt>
                <c:pt idx="1412">
                  <c:v>91.4</c:v>
                </c:pt>
                <c:pt idx="1413">
                  <c:v>90.6</c:v>
                </c:pt>
                <c:pt idx="1414">
                  <c:v>90.5</c:v>
                </c:pt>
                <c:pt idx="1415">
                  <c:v>89.5</c:v>
                </c:pt>
                <c:pt idx="1416">
                  <c:v>88.9</c:v>
                </c:pt>
                <c:pt idx="1417">
                  <c:v>89.6</c:v>
                </c:pt>
                <c:pt idx="1418">
                  <c:v>88.8</c:v>
                </c:pt>
                <c:pt idx="1419">
                  <c:v>88.9</c:v>
                </c:pt>
                <c:pt idx="1420">
                  <c:v>87.1</c:v>
                </c:pt>
                <c:pt idx="1421">
                  <c:v>88.1</c:v>
                </c:pt>
                <c:pt idx="1422">
                  <c:v>86.7</c:v>
                </c:pt>
                <c:pt idx="1423">
                  <c:v>85.7</c:v>
                </c:pt>
                <c:pt idx="1424">
                  <c:v>84.7</c:v>
                </c:pt>
                <c:pt idx="1425">
                  <c:v>84.3</c:v>
                </c:pt>
                <c:pt idx="1426">
                  <c:v>84.3</c:v>
                </c:pt>
                <c:pt idx="1427">
                  <c:v>83.4</c:v>
                </c:pt>
                <c:pt idx="1428">
                  <c:v>83.9</c:v>
                </c:pt>
                <c:pt idx="1429">
                  <c:v>82.7</c:v>
                </c:pt>
                <c:pt idx="1430">
                  <c:v>81</c:v>
                </c:pt>
                <c:pt idx="1431">
                  <c:v>80.8</c:v>
                </c:pt>
                <c:pt idx="1432">
                  <c:v>81</c:v>
                </c:pt>
                <c:pt idx="1433">
                  <c:v>78.8</c:v>
                </c:pt>
                <c:pt idx="1434">
                  <c:v>78.2</c:v>
                </c:pt>
                <c:pt idx="1435">
                  <c:v>76.900000000000006</c:v>
                </c:pt>
                <c:pt idx="1436">
                  <c:v>78.3</c:v>
                </c:pt>
                <c:pt idx="1437">
                  <c:v>76.7</c:v>
                </c:pt>
                <c:pt idx="1438">
                  <c:v>75</c:v>
                </c:pt>
                <c:pt idx="1439">
                  <c:v>75.5</c:v>
                </c:pt>
                <c:pt idx="1440">
                  <c:v>74.099999999999994</c:v>
                </c:pt>
                <c:pt idx="1441">
                  <c:v>74</c:v>
                </c:pt>
                <c:pt idx="1442">
                  <c:v>72.400000000000006</c:v>
                </c:pt>
                <c:pt idx="1443">
                  <c:v>73.400000000000006</c:v>
                </c:pt>
                <c:pt idx="1444">
                  <c:v>72.8</c:v>
                </c:pt>
                <c:pt idx="1445">
                  <c:v>71.8</c:v>
                </c:pt>
                <c:pt idx="1446">
                  <c:v>72</c:v>
                </c:pt>
                <c:pt idx="1447">
                  <c:v>70.3</c:v>
                </c:pt>
                <c:pt idx="1448">
                  <c:v>70.8</c:v>
                </c:pt>
                <c:pt idx="1449">
                  <c:v>69.099999999999994</c:v>
                </c:pt>
                <c:pt idx="1450">
                  <c:v>69.3</c:v>
                </c:pt>
                <c:pt idx="1451">
                  <c:v>69.5</c:v>
                </c:pt>
                <c:pt idx="1452">
                  <c:v>68.900000000000006</c:v>
                </c:pt>
                <c:pt idx="1453">
                  <c:v>67.7</c:v>
                </c:pt>
                <c:pt idx="1454">
                  <c:v>67.400000000000006</c:v>
                </c:pt>
                <c:pt idx="1455">
                  <c:v>67.3</c:v>
                </c:pt>
                <c:pt idx="1456">
                  <c:v>66.7</c:v>
                </c:pt>
                <c:pt idx="1457">
                  <c:v>65.599999999999994</c:v>
                </c:pt>
                <c:pt idx="1458">
                  <c:v>67.2</c:v>
                </c:pt>
                <c:pt idx="1459">
                  <c:v>64.900000000000006</c:v>
                </c:pt>
                <c:pt idx="1460">
                  <c:v>64.3</c:v>
                </c:pt>
                <c:pt idx="1461">
                  <c:v>63.4</c:v>
                </c:pt>
                <c:pt idx="1462">
                  <c:v>63.1</c:v>
                </c:pt>
                <c:pt idx="1463">
                  <c:v>61.8</c:v>
                </c:pt>
                <c:pt idx="1464">
                  <c:v>62.5</c:v>
                </c:pt>
                <c:pt idx="1465">
                  <c:v>61.3</c:v>
                </c:pt>
                <c:pt idx="1466">
                  <c:v>60.5</c:v>
                </c:pt>
                <c:pt idx="1467">
                  <c:v>58.7</c:v>
                </c:pt>
                <c:pt idx="1468">
                  <c:v>60.5</c:v>
                </c:pt>
                <c:pt idx="1469">
                  <c:v>59.3</c:v>
                </c:pt>
                <c:pt idx="1470">
                  <c:v>58.8</c:v>
                </c:pt>
                <c:pt idx="1471">
                  <c:v>58.8</c:v>
                </c:pt>
                <c:pt idx="1472">
                  <c:v>58.2</c:v>
                </c:pt>
                <c:pt idx="1473">
                  <c:v>57</c:v>
                </c:pt>
                <c:pt idx="1474">
                  <c:v>57.7</c:v>
                </c:pt>
                <c:pt idx="1475">
                  <c:v>56.2</c:v>
                </c:pt>
                <c:pt idx="1476">
                  <c:v>56.2</c:v>
                </c:pt>
                <c:pt idx="1477">
                  <c:v>57.1</c:v>
                </c:pt>
                <c:pt idx="1478">
                  <c:v>56.5</c:v>
                </c:pt>
                <c:pt idx="1479">
                  <c:v>57.2</c:v>
                </c:pt>
                <c:pt idx="1480">
                  <c:v>54.7</c:v>
                </c:pt>
                <c:pt idx="1481">
                  <c:v>55.4</c:v>
                </c:pt>
                <c:pt idx="1482">
                  <c:v>56.6</c:v>
                </c:pt>
                <c:pt idx="1483">
                  <c:v>55.2</c:v>
                </c:pt>
                <c:pt idx="1484">
                  <c:v>55.3</c:v>
                </c:pt>
                <c:pt idx="1485">
                  <c:v>54.6</c:v>
                </c:pt>
                <c:pt idx="1486">
                  <c:v>54.4</c:v>
                </c:pt>
                <c:pt idx="1487">
                  <c:v>53.6</c:v>
                </c:pt>
                <c:pt idx="1488">
                  <c:v>53.8</c:v>
                </c:pt>
                <c:pt idx="1489">
                  <c:v>54.2</c:v>
                </c:pt>
                <c:pt idx="1490">
                  <c:v>54.2</c:v>
                </c:pt>
                <c:pt idx="1491">
                  <c:v>55.2</c:v>
                </c:pt>
                <c:pt idx="1492">
                  <c:v>54.6</c:v>
                </c:pt>
                <c:pt idx="1493">
                  <c:v>54.7</c:v>
                </c:pt>
                <c:pt idx="1494">
                  <c:v>54</c:v>
                </c:pt>
                <c:pt idx="1495">
                  <c:v>52.7</c:v>
                </c:pt>
                <c:pt idx="1496">
                  <c:v>53.9</c:v>
                </c:pt>
                <c:pt idx="1497">
                  <c:v>53.6</c:v>
                </c:pt>
                <c:pt idx="1498">
                  <c:v>54</c:v>
                </c:pt>
                <c:pt idx="1499">
                  <c:v>53.2</c:v>
                </c:pt>
                <c:pt idx="1500">
                  <c:v>53.9</c:v>
                </c:pt>
                <c:pt idx="1501">
                  <c:v>54.2</c:v>
                </c:pt>
                <c:pt idx="1502">
                  <c:v>54.3</c:v>
                </c:pt>
                <c:pt idx="1503">
                  <c:v>54.4</c:v>
                </c:pt>
                <c:pt idx="1504">
                  <c:v>52.2</c:v>
                </c:pt>
                <c:pt idx="1505">
                  <c:v>52.3</c:v>
                </c:pt>
                <c:pt idx="1506">
                  <c:v>54.4</c:v>
                </c:pt>
                <c:pt idx="1507">
                  <c:v>52.8</c:v>
                </c:pt>
                <c:pt idx="1508">
                  <c:v>53.8</c:v>
                </c:pt>
                <c:pt idx="1509">
                  <c:v>54.6</c:v>
                </c:pt>
                <c:pt idx="1510">
                  <c:v>51.7</c:v>
                </c:pt>
                <c:pt idx="1511">
                  <c:v>53</c:v>
                </c:pt>
                <c:pt idx="1512">
                  <c:v>52.6</c:v>
                </c:pt>
                <c:pt idx="1513">
                  <c:v>53.4</c:v>
                </c:pt>
                <c:pt idx="1514">
                  <c:v>53.9</c:v>
                </c:pt>
                <c:pt idx="1515">
                  <c:v>53.4</c:v>
                </c:pt>
                <c:pt idx="1516">
                  <c:v>52.1</c:v>
                </c:pt>
                <c:pt idx="1517">
                  <c:v>52.7</c:v>
                </c:pt>
                <c:pt idx="1518">
                  <c:v>52.4</c:v>
                </c:pt>
                <c:pt idx="1519">
                  <c:v>52.6</c:v>
                </c:pt>
                <c:pt idx="1520">
                  <c:v>51.4</c:v>
                </c:pt>
                <c:pt idx="1521">
                  <c:v>51.5</c:v>
                </c:pt>
                <c:pt idx="1522">
                  <c:v>52.5</c:v>
                </c:pt>
                <c:pt idx="1523">
                  <c:v>51.3</c:v>
                </c:pt>
                <c:pt idx="1524">
                  <c:v>52.9</c:v>
                </c:pt>
                <c:pt idx="1525">
                  <c:v>52.5</c:v>
                </c:pt>
                <c:pt idx="1526">
                  <c:v>52.5</c:v>
                </c:pt>
                <c:pt idx="1527">
                  <c:v>51.7</c:v>
                </c:pt>
                <c:pt idx="1528">
                  <c:v>50</c:v>
                </c:pt>
                <c:pt idx="1529">
                  <c:v>49.8</c:v>
                </c:pt>
                <c:pt idx="1530">
                  <c:v>49.9</c:v>
                </c:pt>
                <c:pt idx="1531">
                  <c:v>49.7</c:v>
                </c:pt>
                <c:pt idx="1532">
                  <c:v>50.6</c:v>
                </c:pt>
                <c:pt idx="1533">
                  <c:v>49.3</c:v>
                </c:pt>
                <c:pt idx="1534">
                  <c:v>48.4</c:v>
                </c:pt>
                <c:pt idx="1535">
                  <c:v>49.5</c:v>
                </c:pt>
                <c:pt idx="1536">
                  <c:v>48.8</c:v>
                </c:pt>
                <c:pt idx="1537">
                  <c:v>48.5</c:v>
                </c:pt>
                <c:pt idx="1538">
                  <c:v>49.3</c:v>
                </c:pt>
                <c:pt idx="1539">
                  <c:v>49.3</c:v>
                </c:pt>
                <c:pt idx="1540">
                  <c:v>49.2</c:v>
                </c:pt>
                <c:pt idx="1541">
                  <c:v>49.7</c:v>
                </c:pt>
                <c:pt idx="1542">
                  <c:v>48.4</c:v>
                </c:pt>
                <c:pt idx="1543">
                  <c:v>49</c:v>
                </c:pt>
                <c:pt idx="1544">
                  <c:v>48.9</c:v>
                </c:pt>
                <c:pt idx="1545">
                  <c:v>48.5</c:v>
                </c:pt>
                <c:pt idx="1546">
                  <c:v>47.2</c:v>
                </c:pt>
                <c:pt idx="1547">
                  <c:v>49.6</c:v>
                </c:pt>
                <c:pt idx="1548">
                  <c:v>48.3</c:v>
                </c:pt>
                <c:pt idx="1549">
                  <c:v>48.7</c:v>
                </c:pt>
                <c:pt idx="1550">
                  <c:v>47.6</c:v>
                </c:pt>
                <c:pt idx="1551">
                  <c:v>48.1</c:v>
                </c:pt>
                <c:pt idx="1552">
                  <c:v>49</c:v>
                </c:pt>
                <c:pt idx="1553">
                  <c:v>49.7</c:v>
                </c:pt>
                <c:pt idx="1554">
                  <c:v>49.4</c:v>
                </c:pt>
                <c:pt idx="1555">
                  <c:v>48.5</c:v>
                </c:pt>
                <c:pt idx="1556">
                  <c:v>48.4</c:v>
                </c:pt>
                <c:pt idx="1557">
                  <c:v>47.9</c:v>
                </c:pt>
                <c:pt idx="1558">
                  <c:v>48.4</c:v>
                </c:pt>
                <c:pt idx="1559">
                  <c:v>49.8</c:v>
                </c:pt>
                <c:pt idx="1560">
                  <c:v>47.3</c:v>
                </c:pt>
                <c:pt idx="1561">
                  <c:v>48.6</c:v>
                </c:pt>
                <c:pt idx="1562">
                  <c:v>49.5</c:v>
                </c:pt>
                <c:pt idx="1563">
                  <c:v>49.4</c:v>
                </c:pt>
                <c:pt idx="1564">
                  <c:v>49.2</c:v>
                </c:pt>
                <c:pt idx="1565">
                  <c:v>48.2</c:v>
                </c:pt>
                <c:pt idx="1566">
                  <c:v>48.2</c:v>
                </c:pt>
                <c:pt idx="1567">
                  <c:v>47.5</c:v>
                </c:pt>
                <c:pt idx="1568">
                  <c:v>48</c:v>
                </c:pt>
                <c:pt idx="1569">
                  <c:v>48.8</c:v>
                </c:pt>
                <c:pt idx="1570">
                  <c:v>48.7</c:v>
                </c:pt>
                <c:pt idx="1571">
                  <c:v>48.1</c:v>
                </c:pt>
                <c:pt idx="1572">
                  <c:v>47.5</c:v>
                </c:pt>
                <c:pt idx="1573">
                  <c:v>49.7</c:v>
                </c:pt>
                <c:pt idx="1574">
                  <c:v>47.8</c:v>
                </c:pt>
                <c:pt idx="1575">
                  <c:v>48.9</c:v>
                </c:pt>
                <c:pt idx="1576">
                  <c:v>48.5</c:v>
                </c:pt>
                <c:pt idx="1577">
                  <c:v>49.6</c:v>
                </c:pt>
                <c:pt idx="1578">
                  <c:v>48.6</c:v>
                </c:pt>
                <c:pt idx="1579">
                  <c:v>49.8</c:v>
                </c:pt>
                <c:pt idx="1580">
                  <c:v>48.4</c:v>
                </c:pt>
                <c:pt idx="1581">
                  <c:v>48.9</c:v>
                </c:pt>
                <c:pt idx="1582">
                  <c:v>49.5</c:v>
                </c:pt>
                <c:pt idx="1583">
                  <c:v>49.6</c:v>
                </c:pt>
                <c:pt idx="1584">
                  <c:v>48.8</c:v>
                </c:pt>
                <c:pt idx="1585">
                  <c:v>49.9</c:v>
                </c:pt>
                <c:pt idx="1586">
                  <c:v>49.4</c:v>
                </c:pt>
                <c:pt idx="1587">
                  <c:v>50.8</c:v>
                </c:pt>
                <c:pt idx="1588">
                  <c:v>50.5</c:v>
                </c:pt>
                <c:pt idx="1589">
                  <c:v>51.9</c:v>
                </c:pt>
                <c:pt idx="1590">
                  <c:v>51.9</c:v>
                </c:pt>
                <c:pt idx="1591">
                  <c:v>54.3</c:v>
                </c:pt>
                <c:pt idx="1592">
                  <c:v>53.9</c:v>
                </c:pt>
                <c:pt idx="1593">
                  <c:v>55</c:v>
                </c:pt>
                <c:pt idx="1594">
                  <c:v>55.5</c:v>
                </c:pt>
                <c:pt idx="1595">
                  <c:v>55.9</c:v>
                </c:pt>
                <c:pt idx="1596">
                  <c:v>58.2</c:v>
                </c:pt>
                <c:pt idx="1597">
                  <c:v>57.5</c:v>
                </c:pt>
                <c:pt idx="1598">
                  <c:v>57.8</c:v>
                </c:pt>
                <c:pt idx="1599">
                  <c:v>57.3</c:v>
                </c:pt>
                <c:pt idx="1600">
                  <c:v>56.7</c:v>
                </c:pt>
                <c:pt idx="1601">
                  <c:v>58.2</c:v>
                </c:pt>
                <c:pt idx="1602">
                  <c:v>58.5</c:v>
                </c:pt>
                <c:pt idx="1603">
                  <c:v>57.3</c:v>
                </c:pt>
                <c:pt idx="1604">
                  <c:v>58.3</c:v>
                </c:pt>
                <c:pt idx="1605">
                  <c:v>57.8</c:v>
                </c:pt>
                <c:pt idx="1606">
                  <c:v>56.9</c:v>
                </c:pt>
                <c:pt idx="1607">
                  <c:v>55.4</c:v>
                </c:pt>
                <c:pt idx="1608">
                  <c:v>53.6</c:v>
                </c:pt>
                <c:pt idx="1609">
                  <c:v>52.2</c:v>
                </c:pt>
                <c:pt idx="1610">
                  <c:v>51.1</c:v>
                </c:pt>
                <c:pt idx="1611">
                  <c:v>50.6</c:v>
                </c:pt>
                <c:pt idx="1612">
                  <c:v>49.5</c:v>
                </c:pt>
                <c:pt idx="1613">
                  <c:v>48.1</c:v>
                </c:pt>
                <c:pt idx="1614">
                  <c:v>47.2</c:v>
                </c:pt>
                <c:pt idx="1615">
                  <c:v>45.2</c:v>
                </c:pt>
                <c:pt idx="1616">
                  <c:v>43.7</c:v>
                </c:pt>
                <c:pt idx="1617">
                  <c:v>42.2</c:v>
                </c:pt>
                <c:pt idx="1618">
                  <c:v>41.8</c:v>
                </c:pt>
                <c:pt idx="1619">
                  <c:v>41</c:v>
                </c:pt>
                <c:pt idx="1620">
                  <c:v>40.4</c:v>
                </c:pt>
                <c:pt idx="1621">
                  <c:v>40</c:v>
                </c:pt>
                <c:pt idx="1622">
                  <c:v>38.4</c:v>
                </c:pt>
                <c:pt idx="1623">
                  <c:v>37.799999999999997</c:v>
                </c:pt>
                <c:pt idx="1624">
                  <c:v>37.299999999999997</c:v>
                </c:pt>
                <c:pt idx="1625">
                  <c:v>35.799999999999997</c:v>
                </c:pt>
                <c:pt idx="1626">
                  <c:v>37</c:v>
                </c:pt>
                <c:pt idx="1627">
                  <c:v>35</c:v>
                </c:pt>
                <c:pt idx="1628">
                  <c:v>35</c:v>
                </c:pt>
                <c:pt idx="1629">
                  <c:v>35.4</c:v>
                </c:pt>
                <c:pt idx="1630">
                  <c:v>34.200000000000003</c:v>
                </c:pt>
                <c:pt idx="1631">
                  <c:v>33.4</c:v>
                </c:pt>
                <c:pt idx="1632">
                  <c:v>33.1</c:v>
                </c:pt>
                <c:pt idx="1633">
                  <c:v>32.4</c:v>
                </c:pt>
                <c:pt idx="1634">
                  <c:v>32.700000000000003</c:v>
                </c:pt>
                <c:pt idx="1635">
                  <c:v>32.200000000000003</c:v>
                </c:pt>
                <c:pt idx="1636">
                  <c:v>31</c:v>
                </c:pt>
                <c:pt idx="1637">
                  <c:v>31.9</c:v>
                </c:pt>
                <c:pt idx="1638">
                  <c:v>30.8</c:v>
                </c:pt>
                <c:pt idx="1639">
                  <c:v>32.9</c:v>
                </c:pt>
                <c:pt idx="1640">
                  <c:v>30.9</c:v>
                </c:pt>
                <c:pt idx="1641">
                  <c:v>31</c:v>
                </c:pt>
                <c:pt idx="1642">
                  <c:v>30.9</c:v>
                </c:pt>
                <c:pt idx="1643">
                  <c:v>30.9</c:v>
                </c:pt>
                <c:pt idx="1644">
                  <c:v>29.3</c:v>
                </c:pt>
                <c:pt idx="1645">
                  <c:v>29.4</c:v>
                </c:pt>
                <c:pt idx="1646">
                  <c:v>28.7</c:v>
                </c:pt>
                <c:pt idx="1647">
                  <c:v>29</c:v>
                </c:pt>
                <c:pt idx="1648">
                  <c:v>28.3</c:v>
                </c:pt>
                <c:pt idx="1649">
                  <c:v>28.7</c:v>
                </c:pt>
                <c:pt idx="1650">
                  <c:v>28.9</c:v>
                </c:pt>
                <c:pt idx="1651">
                  <c:v>28.2</c:v>
                </c:pt>
                <c:pt idx="1652">
                  <c:v>28.1</c:v>
                </c:pt>
                <c:pt idx="1653">
                  <c:v>28.5</c:v>
                </c:pt>
                <c:pt idx="1654">
                  <c:v>27.8</c:v>
                </c:pt>
                <c:pt idx="1655">
                  <c:v>27.4</c:v>
                </c:pt>
                <c:pt idx="1656">
                  <c:v>27.8</c:v>
                </c:pt>
                <c:pt idx="1657">
                  <c:v>28.7</c:v>
                </c:pt>
                <c:pt idx="1658">
                  <c:v>27.5</c:v>
                </c:pt>
                <c:pt idx="1659">
                  <c:v>28.3</c:v>
                </c:pt>
                <c:pt idx="1660">
                  <c:v>27.3</c:v>
                </c:pt>
                <c:pt idx="1661">
                  <c:v>27.3</c:v>
                </c:pt>
                <c:pt idx="1662">
                  <c:v>26.9</c:v>
                </c:pt>
                <c:pt idx="1663">
                  <c:v>26.3</c:v>
                </c:pt>
                <c:pt idx="1664">
                  <c:v>27.4</c:v>
                </c:pt>
                <c:pt idx="1665">
                  <c:v>28.6</c:v>
                </c:pt>
                <c:pt idx="1666">
                  <c:v>26.7</c:v>
                </c:pt>
                <c:pt idx="1667">
                  <c:v>26.9</c:v>
                </c:pt>
                <c:pt idx="1668">
                  <c:v>27.9</c:v>
                </c:pt>
                <c:pt idx="1669">
                  <c:v>27.3</c:v>
                </c:pt>
                <c:pt idx="1670">
                  <c:v>28.1</c:v>
                </c:pt>
                <c:pt idx="1671">
                  <c:v>27.5</c:v>
                </c:pt>
                <c:pt idx="1672">
                  <c:v>28.8</c:v>
                </c:pt>
                <c:pt idx="1673">
                  <c:v>27.1</c:v>
                </c:pt>
                <c:pt idx="1674">
                  <c:v>28.1</c:v>
                </c:pt>
                <c:pt idx="1675">
                  <c:v>29.2</c:v>
                </c:pt>
                <c:pt idx="1676">
                  <c:v>28.9</c:v>
                </c:pt>
                <c:pt idx="1677">
                  <c:v>28.2</c:v>
                </c:pt>
                <c:pt idx="1678">
                  <c:v>28.5</c:v>
                </c:pt>
                <c:pt idx="1679">
                  <c:v>28.4</c:v>
                </c:pt>
                <c:pt idx="1680">
                  <c:v>29.2</c:v>
                </c:pt>
                <c:pt idx="1681">
                  <c:v>29.6</c:v>
                </c:pt>
                <c:pt idx="1682">
                  <c:v>28.9</c:v>
                </c:pt>
                <c:pt idx="1683">
                  <c:v>29.4</c:v>
                </c:pt>
                <c:pt idx="1684">
                  <c:v>29.3</c:v>
                </c:pt>
                <c:pt idx="1685">
                  <c:v>29.2</c:v>
                </c:pt>
                <c:pt idx="1686">
                  <c:v>29</c:v>
                </c:pt>
                <c:pt idx="1687">
                  <c:v>28.2</c:v>
                </c:pt>
                <c:pt idx="1688">
                  <c:v>29.5</c:v>
                </c:pt>
                <c:pt idx="1689">
                  <c:v>29.5</c:v>
                </c:pt>
                <c:pt idx="1690">
                  <c:v>29.7</c:v>
                </c:pt>
                <c:pt idx="1691">
                  <c:v>29.6</c:v>
                </c:pt>
                <c:pt idx="1692">
                  <c:v>27.5</c:v>
                </c:pt>
                <c:pt idx="1693">
                  <c:v>28.7</c:v>
                </c:pt>
                <c:pt idx="1694">
                  <c:v>29.1</c:v>
                </c:pt>
                <c:pt idx="1695">
                  <c:v>29.2</c:v>
                </c:pt>
                <c:pt idx="1696">
                  <c:v>29.4</c:v>
                </c:pt>
                <c:pt idx="1697">
                  <c:v>30.1</c:v>
                </c:pt>
                <c:pt idx="1698">
                  <c:v>28.3</c:v>
                </c:pt>
                <c:pt idx="1699">
                  <c:v>28.4</c:v>
                </c:pt>
                <c:pt idx="1700">
                  <c:v>28.6</c:v>
                </c:pt>
                <c:pt idx="1701">
                  <c:v>27.6</c:v>
                </c:pt>
                <c:pt idx="1702">
                  <c:v>28.6</c:v>
                </c:pt>
                <c:pt idx="1703">
                  <c:v>26.5</c:v>
                </c:pt>
                <c:pt idx="1704">
                  <c:v>28.4</c:v>
                </c:pt>
                <c:pt idx="1705">
                  <c:v>28.4</c:v>
                </c:pt>
                <c:pt idx="1706">
                  <c:v>27.4</c:v>
                </c:pt>
                <c:pt idx="1707">
                  <c:v>27</c:v>
                </c:pt>
                <c:pt idx="1708">
                  <c:v>27.8</c:v>
                </c:pt>
                <c:pt idx="1709">
                  <c:v>29.4</c:v>
                </c:pt>
                <c:pt idx="1710">
                  <c:v>28.5</c:v>
                </c:pt>
                <c:pt idx="1711">
                  <c:v>28.2</c:v>
                </c:pt>
                <c:pt idx="1712">
                  <c:v>29.2</c:v>
                </c:pt>
                <c:pt idx="1713">
                  <c:v>29</c:v>
                </c:pt>
                <c:pt idx="1714">
                  <c:v>28.9</c:v>
                </c:pt>
                <c:pt idx="1715">
                  <c:v>28.1</c:v>
                </c:pt>
                <c:pt idx="1716">
                  <c:v>30.2</c:v>
                </c:pt>
                <c:pt idx="1717">
                  <c:v>29.6</c:v>
                </c:pt>
                <c:pt idx="1718">
                  <c:v>31.1</c:v>
                </c:pt>
                <c:pt idx="1719">
                  <c:v>29.6</c:v>
                </c:pt>
                <c:pt idx="1720">
                  <c:v>30.7</c:v>
                </c:pt>
                <c:pt idx="1721">
                  <c:v>31.8</c:v>
                </c:pt>
                <c:pt idx="1722">
                  <c:v>33.1</c:v>
                </c:pt>
                <c:pt idx="1723">
                  <c:v>34.6</c:v>
                </c:pt>
                <c:pt idx="1724">
                  <c:v>36.4</c:v>
                </c:pt>
                <c:pt idx="1725">
                  <c:v>42.6</c:v>
                </c:pt>
                <c:pt idx="1726">
                  <c:v>41.8</c:v>
                </c:pt>
                <c:pt idx="1727">
                  <c:v>30.7</c:v>
                </c:pt>
                <c:pt idx="1728">
                  <c:v>32.1</c:v>
                </c:pt>
                <c:pt idx="1729">
                  <c:v>32.4</c:v>
                </c:pt>
                <c:pt idx="1730">
                  <c:v>35.9</c:v>
                </c:pt>
                <c:pt idx="1731">
                  <c:v>36.6</c:v>
                </c:pt>
                <c:pt idx="1732">
                  <c:v>37.200000000000003</c:v>
                </c:pt>
                <c:pt idx="1733">
                  <c:v>38.200000000000003</c:v>
                </c:pt>
                <c:pt idx="1734">
                  <c:v>39</c:v>
                </c:pt>
                <c:pt idx="1735">
                  <c:v>39.6</c:v>
                </c:pt>
                <c:pt idx="1736">
                  <c:v>40.4</c:v>
                </c:pt>
                <c:pt idx="1737">
                  <c:v>42.4</c:v>
                </c:pt>
                <c:pt idx="1738">
                  <c:v>42.5</c:v>
                </c:pt>
                <c:pt idx="1739">
                  <c:v>45.1</c:v>
                </c:pt>
                <c:pt idx="1740">
                  <c:v>45.4</c:v>
                </c:pt>
                <c:pt idx="1741">
                  <c:v>47.4</c:v>
                </c:pt>
                <c:pt idx="1742">
                  <c:v>49.5</c:v>
                </c:pt>
                <c:pt idx="1743">
                  <c:v>51.3</c:v>
                </c:pt>
                <c:pt idx="1744">
                  <c:v>53.3</c:v>
                </c:pt>
                <c:pt idx="1745">
                  <c:v>54.6</c:v>
                </c:pt>
                <c:pt idx="1746">
                  <c:v>56.3</c:v>
                </c:pt>
                <c:pt idx="1747">
                  <c:v>57.8</c:v>
                </c:pt>
                <c:pt idx="1748">
                  <c:v>60.3</c:v>
                </c:pt>
                <c:pt idx="1749">
                  <c:v>62.2</c:v>
                </c:pt>
                <c:pt idx="1750">
                  <c:v>64</c:v>
                </c:pt>
                <c:pt idx="1751">
                  <c:v>66.900000000000006</c:v>
                </c:pt>
                <c:pt idx="1752">
                  <c:v>67.2</c:v>
                </c:pt>
                <c:pt idx="1753">
                  <c:v>69.099999999999994</c:v>
                </c:pt>
                <c:pt idx="1754">
                  <c:v>71.900000000000006</c:v>
                </c:pt>
                <c:pt idx="1755">
                  <c:v>73.8</c:v>
                </c:pt>
                <c:pt idx="1756">
                  <c:v>74.900000000000006</c:v>
                </c:pt>
                <c:pt idx="1757">
                  <c:v>76.5</c:v>
                </c:pt>
                <c:pt idx="1758">
                  <c:v>79.599999999999994</c:v>
                </c:pt>
                <c:pt idx="1759">
                  <c:v>81.400000000000006</c:v>
                </c:pt>
                <c:pt idx="1760">
                  <c:v>82.3</c:v>
                </c:pt>
                <c:pt idx="1761">
                  <c:v>84.4</c:v>
                </c:pt>
                <c:pt idx="1762">
                  <c:v>85.3</c:v>
                </c:pt>
                <c:pt idx="1763">
                  <c:v>89.9</c:v>
                </c:pt>
                <c:pt idx="1764">
                  <c:v>90.6</c:v>
                </c:pt>
                <c:pt idx="1765">
                  <c:v>92.3</c:v>
                </c:pt>
                <c:pt idx="1766">
                  <c:v>94.3</c:v>
                </c:pt>
                <c:pt idx="1767">
                  <c:v>96.5</c:v>
                </c:pt>
                <c:pt idx="1768">
                  <c:v>97.1</c:v>
                </c:pt>
                <c:pt idx="1769">
                  <c:v>97.5</c:v>
                </c:pt>
                <c:pt idx="1770">
                  <c:v>98.9</c:v>
                </c:pt>
                <c:pt idx="1771">
                  <c:v>102.3</c:v>
                </c:pt>
                <c:pt idx="1772">
                  <c:v>102.7</c:v>
                </c:pt>
                <c:pt idx="1773">
                  <c:v>101.9</c:v>
                </c:pt>
                <c:pt idx="1774">
                  <c:v>103.4</c:v>
                </c:pt>
                <c:pt idx="1775">
                  <c:v>105.9</c:v>
                </c:pt>
                <c:pt idx="1776">
                  <c:v>106.2</c:v>
                </c:pt>
                <c:pt idx="1777">
                  <c:v>108.4</c:v>
                </c:pt>
                <c:pt idx="1778">
                  <c:v>110.1</c:v>
                </c:pt>
                <c:pt idx="1779">
                  <c:v>110.3</c:v>
                </c:pt>
                <c:pt idx="1780">
                  <c:v>111.7</c:v>
                </c:pt>
                <c:pt idx="1781">
                  <c:v>113.1</c:v>
                </c:pt>
                <c:pt idx="1782">
                  <c:v>112</c:v>
                </c:pt>
                <c:pt idx="1783">
                  <c:v>113.9</c:v>
                </c:pt>
                <c:pt idx="1784">
                  <c:v>114.5</c:v>
                </c:pt>
                <c:pt idx="1785">
                  <c:v>114.5</c:v>
                </c:pt>
                <c:pt idx="1786">
                  <c:v>115.4</c:v>
                </c:pt>
                <c:pt idx="1787">
                  <c:v>115.4</c:v>
                </c:pt>
                <c:pt idx="1788">
                  <c:v>115.5</c:v>
                </c:pt>
                <c:pt idx="1789">
                  <c:v>116.6</c:v>
                </c:pt>
                <c:pt idx="1790">
                  <c:v>116.8</c:v>
                </c:pt>
                <c:pt idx="1791">
                  <c:v>116.1</c:v>
                </c:pt>
                <c:pt idx="1792">
                  <c:v>116.9</c:v>
                </c:pt>
                <c:pt idx="1793">
                  <c:v>117.9</c:v>
                </c:pt>
                <c:pt idx="1794">
                  <c:v>116.9</c:v>
                </c:pt>
                <c:pt idx="1795">
                  <c:v>117.6</c:v>
                </c:pt>
                <c:pt idx="1796">
                  <c:v>117.6</c:v>
                </c:pt>
                <c:pt idx="1797">
                  <c:v>117.3</c:v>
                </c:pt>
                <c:pt idx="1798">
                  <c:v>118</c:v>
                </c:pt>
                <c:pt idx="1799">
                  <c:v>117.9</c:v>
                </c:pt>
                <c:pt idx="1800">
                  <c:v>117.6</c:v>
                </c:pt>
                <c:pt idx="1801">
                  <c:v>118.2</c:v>
                </c:pt>
                <c:pt idx="1802">
                  <c:v>119</c:v>
                </c:pt>
                <c:pt idx="1803">
                  <c:v>117.2</c:v>
                </c:pt>
                <c:pt idx="1804">
                  <c:v>118.2</c:v>
                </c:pt>
                <c:pt idx="1805">
                  <c:v>117.2</c:v>
                </c:pt>
                <c:pt idx="1806">
                  <c:v>117.8</c:v>
                </c:pt>
                <c:pt idx="1807">
                  <c:v>118.8</c:v>
                </c:pt>
                <c:pt idx="1808">
                  <c:v>118.6</c:v>
                </c:pt>
                <c:pt idx="1809">
                  <c:v>119.4</c:v>
                </c:pt>
                <c:pt idx="1810">
                  <c:v>119.6</c:v>
                </c:pt>
                <c:pt idx="1811">
                  <c:v>119.4</c:v>
                </c:pt>
                <c:pt idx="1812">
                  <c:v>121.6</c:v>
                </c:pt>
                <c:pt idx="1813">
                  <c:v>119.8</c:v>
                </c:pt>
                <c:pt idx="1814">
                  <c:v>119.4</c:v>
                </c:pt>
                <c:pt idx="1815">
                  <c:v>120.3</c:v>
                </c:pt>
                <c:pt idx="1816">
                  <c:v>119</c:v>
                </c:pt>
                <c:pt idx="1817">
                  <c:v>119.2</c:v>
                </c:pt>
                <c:pt idx="1818">
                  <c:v>119.3</c:v>
                </c:pt>
                <c:pt idx="1819">
                  <c:v>118.7</c:v>
                </c:pt>
                <c:pt idx="1820">
                  <c:v>119.5</c:v>
                </c:pt>
                <c:pt idx="1821">
                  <c:v>119.8</c:v>
                </c:pt>
                <c:pt idx="1822">
                  <c:v>118.4</c:v>
                </c:pt>
                <c:pt idx="1823">
                  <c:v>117.7</c:v>
                </c:pt>
                <c:pt idx="1824">
                  <c:v>117.9</c:v>
                </c:pt>
                <c:pt idx="1825">
                  <c:v>118.4</c:v>
                </c:pt>
                <c:pt idx="1826">
                  <c:v>116.9</c:v>
                </c:pt>
                <c:pt idx="1827">
                  <c:v>117.6</c:v>
                </c:pt>
                <c:pt idx="1828">
                  <c:v>118.5</c:v>
                </c:pt>
                <c:pt idx="1829">
                  <c:v>118.1</c:v>
                </c:pt>
                <c:pt idx="1830">
                  <c:v>116.7</c:v>
                </c:pt>
                <c:pt idx="1831">
                  <c:v>117.8</c:v>
                </c:pt>
                <c:pt idx="1832">
                  <c:v>116.7</c:v>
                </c:pt>
                <c:pt idx="1833">
                  <c:v>116.1</c:v>
                </c:pt>
                <c:pt idx="1834">
                  <c:v>115.8</c:v>
                </c:pt>
                <c:pt idx="1835">
                  <c:v>116.2</c:v>
                </c:pt>
                <c:pt idx="1836">
                  <c:v>115.8</c:v>
                </c:pt>
                <c:pt idx="1837">
                  <c:v>115.3</c:v>
                </c:pt>
                <c:pt idx="1838">
                  <c:v>115.5</c:v>
                </c:pt>
                <c:pt idx="1839">
                  <c:v>115.2</c:v>
                </c:pt>
                <c:pt idx="1840">
                  <c:v>114.2</c:v>
                </c:pt>
                <c:pt idx="1841">
                  <c:v>112.5</c:v>
                </c:pt>
                <c:pt idx="1842">
                  <c:v>114</c:v>
                </c:pt>
                <c:pt idx="1843">
                  <c:v>111.9</c:v>
                </c:pt>
                <c:pt idx="1844">
                  <c:v>111</c:v>
                </c:pt>
                <c:pt idx="1845">
                  <c:v>109.8</c:v>
                </c:pt>
                <c:pt idx="1846">
                  <c:v>108.9</c:v>
                </c:pt>
                <c:pt idx="1847">
                  <c:v>108.9</c:v>
                </c:pt>
                <c:pt idx="1848">
                  <c:v>109.2</c:v>
                </c:pt>
                <c:pt idx="1849">
                  <c:v>106.9</c:v>
                </c:pt>
                <c:pt idx="1850">
                  <c:v>106.5</c:v>
                </c:pt>
                <c:pt idx="1851">
                  <c:v>105.9</c:v>
                </c:pt>
                <c:pt idx="1852">
                  <c:v>104</c:v>
                </c:pt>
                <c:pt idx="1853">
                  <c:v>103.1</c:v>
                </c:pt>
                <c:pt idx="1854">
                  <c:v>101</c:v>
                </c:pt>
                <c:pt idx="1855">
                  <c:v>99.2</c:v>
                </c:pt>
                <c:pt idx="1856">
                  <c:v>96.8</c:v>
                </c:pt>
                <c:pt idx="1857">
                  <c:v>96.6</c:v>
                </c:pt>
                <c:pt idx="1858">
                  <c:v>99.3</c:v>
                </c:pt>
                <c:pt idx="1859">
                  <c:v>113.3</c:v>
                </c:pt>
                <c:pt idx="1860">
                  <c:v>126.1</c:v>
                </c:pt>
                <c:pt idx="1861">
                  <c:v>134.80000000000001</c:v>
                </c:pt>
                <c:pt idx="1862">
                  <c:v>128.5</c:v>
                </c:pt>
                <c:pt idx="1863">
                  <c:v>84.4</c:v>
                </c:pt>
                <c:pt idx="1864">
                  <c:v>64.2</c:v>
                </c:pt>
                <c:pt idx="1865">
                  <c:v>65.599999999999994</c:v>
                </c:pt>
                <c:pt idx="1866">
                  <c:v>73.099999999999994</c:v>
                </c:pt>
                <c:pt idx="1867">
                  <c:v>77.7</c:v>
                </c:pt>
                <c:pt idx="1868">
                  <c:v>78.7</c:v>
                </c:pt>
                <c:pt idx="1869">
                  <c:v>75.099999999999994</c:v>
                </c:pt>
                <c:pt idx="1870">
                  <c:v>74.099999999999994</c:v>
                </c:pt>
                <c:pt idx="1871">
                  <c:v>73.599999999999994</c:v>
                </c:pt>
                <c:pt idx="1872">
                  <c:v>73.599999999999994</c:v>
                </c:pt>
                <c:pt idx="1873">
                  <c:v>72.3</c:v>
                </c:pt>
                <c:pt idx="1874">
                  <c:v>70.099999999999994</c:v>
                </c:pt>
                <c:pt idx="1875">
                  <c:v>70</c:v>
                </c:pt>
                <c:pt idx="1876">
                  <c:v>69.5</c:v>
                </c:pt>
                <c:pt idx="1877">
                  <c:v>68.3</c:v>
                </c:pt>
                <c:pt idx="1878">
                  <c:v>67.7</c:v>
                </c:pt>
                <c:pt idx="1879">
                  <c:v>66.099999999999994</c:v>
                </c:pt>
                <c:pt idx="1880">
                  <c:v>65.2</c:v>
                </c:pt>
                <c:pt idx="1881">
                  <c:v>65.5</c:v>
                </c:pt>
                <c:pt idx="1882">
                  <c:v>65.3</c:v>
                </c:pt>
                <c:pt idx="1883">
                  <c:v>63.2</c:v>
                </c:pt>
                <c:pt idx="1884">
                  <c:v>62.5</c:v>
                </c:pt>
                <c:pt idx="1885">
                  <c:v>62.4</c:v>
                </c:pt>
                <c:pt idx="1886">
                  <c:v>61.3</c:v>
                </c:pt>
                <c:pt idx="1887">
                  <c:v>61.9</c:v>
                </c:pt>
                <c:pt idx="1888">
                  <c:v>61.6</c:v>
                </c:pt>
                <c:pt idx="1889">
                  <c:v>59.9</c:v>
                </c:pt>
                <c:pt idx="1890">
                  <c:v>59</c:v>
                </c:pt>
                <c:pt idx="1891">
                  <c:v>60.7</c:v>
                </c:pt>
                <c:pt idx="1892">
                  <c:v>60.6</c:v>
                </c:pt>
                <c:pt idx="1893">
                  <c:v>60.4</c:v>
                </c:pt>
                <c:pt idx="1894">
                  <c:v>60.9</c:v>
                </c:pt>
                <c:pt idx="1895">
                  <c:v>58.8</c:v>
                </c:pt>
                <c:pt idx="1896">
                  <c:v>60.4</c:v>
                </c:pt>
                <c:pt idx="1897">
                  <c:v>59.9</c:v>
                </c:pt>
                <c:pt idx="1898">
                  <c:v>60.5</c:v>
                </c:pt>
                <c:pt idx="1899">
                  <c:v>61.5</c:v>
                </c:pt>
                <c:pt idx="1900">
                  <c:v>61.5</c:v>
                </c:pt>
                <c:pt idx="1901">
                  <c:v>60.7</c:v>
                </c:pt>
                <c:pt idx="1902">
                  <c:v>59.7</c:v>
                </c:pt>
                <c:pt idx="1903">
                  <c:v>60.2</c:v>
                </c:pt>
                <c:pt idx="1904">
                  <c:v>60.3</c:v>
                </c:pt>
                <c:pt idx="1905">
                  <c:v>59.5</c:v>
                </c:pt>
                <c:pt idx="1906">
                  <c:v>60.1</c:v>
                </c:pt>
                <c:pt idx="1907">
                  <c:v>59.2</c:v>
                </c:pt>
                <c:pt idx="1908">
                  <c:v>58.7</c:v>
                </c:pt>
                <c:pt idx="1909">
                  <c:v>58.2</c:v>
                </c:pt>
                <c:pt idx="1910">
                  <c:v>57.3</c:v>
                </c:pt>
                <c:pt idx="1911">
                  <c:v>58.4</c:v>
                </c:pt>
                <c:pt idx="1912">
                  <c:v>57.1</c:v>
                </c:pt>
                <c:pt idx="1913">
                  <c:v>58</c:v>
                </c:pt>
                <c:pt idx="1914">
                  <c:v>55.9</c:v>
                </c:pt>
                <c:pt idx="1915">
                  <c:v>56.9</c:v>
                </c:pt>
                <c:pt idx="1916">
                  <c:v>56.2</c:v>
                </c:pt>
                <c:pt idx="1917">
                  <c:v>55.3</c:v>
                </c:pt>
                <c:pt idx="1918">
                  <c:v>56.6</c:v>
                </c:pt>
                <c:pt idx="1919">
                  <c:v>55.9</c:v>
                </c:pt>
                <c:pt idx="1920">
                  <c:v>56.7</c:v>
                </c:pt>
                <c:pt idx="1921">
                  <c:v>55.7</c:v>
                </c:pt>
                <c:pt idx="1922">
                  <c:v>57.5</c:v>
                </c:pt>
                <c:pt idx="1923">
                  <c:v>60.6</c:v>
                </c:pt>
                <c:pt idx="1924">
                  <c:v>61.3</c:v>
                </c:pt>
                <c:pt idx="1925">
                  <c:v>60</c:v>
                </c:pt>
                <c:pt idx="1926">
                  <c:v>59.7</c:v>
                </c:pt>
                <c:pt idx="1927">
                  <c:v>58.4</c:v>
                </c:pt>
                <c:pt idx="1928">
                  <c:v>59.1</c:v>
                </c:pt>
                <c:pt idx="1929">
                  <c:v>57.7</c:v>
                </c:pt>
                <c:pt idx="1930">
                  <c:v>60</c:v>
                </c:pt>
                <c:pt idx="1931">
                  <c:v>60.5</c:v>
                </c:pt>
                <c:pt idx="1932">
                  <c:v>62</c:v>
                </c:pt>
                <c:pt idx="1933">
                  <c:v>62.5</c:v>
                </c:pt>
                <c:pt idx="1934">
                  <c:v>63.5</c:v>
                </c:pt>
                <c:pt idx="1935">
                  <c:v>63.2</c:v>
                </c:pt>
                <c:pt idx="1936">
                  <c:v>65</c:v>
                </c:pt>
                <c:pt idx="1937">
                  <c:v>64.599999999999994</c:v>
                </c:pt>
                <c:pt idx="1938">
                  <c:v>64.7</c:v>
                </c:pt>
                <c:pt idx="1939">
                  <c:v>66.7</c:v>
                </c:pt>
                <c:pt idx="1940">
                  <c:v>64.900000000000006</c:v>
                </c:pt>
                <c:pt idx="1941">
                  <c:v>67.3</c:v>
                </c:pt>
                <c:pt idx="1942">
                  <c:v>67.900000000000006</c:v>
                </c:pt>
                <c:pt idx="1943">
                  <c:v>67.2</c:v>
                </c:pt>
                <c:pt idx="1944">
                  <c:v>67.3</c:v>
                </c:pt>
                <c:pt idx="1945">
                  <c:v>69.099999999999994</c:v>
                </c:pt>
                <c:pt idx="1946">
                  <c:v>68.099999999999994</c:v>
                </c:pt>
                <c:pt idx="1947">
                  <c:v>68.599999999999994</c:v>
                </c:pt>
                <c:pt idx="1948">
                  <c:v>71</c:v>
                </c:pt>
                <c:pt idx="1949">
                  <c:v>69.900000000000006</c:v>
                </c:pt>
                <c:pt idx="1950">
                  <c:v>70.900000000000006</c:v>
                </c:pt>
                <c:pt idx="1951">
                  <c:v>72.7</c:v>
                </c:pt>
                <c:pt idx="1952">
                  <c:v>71.7</c:v>
                </c:pt>
                <c:pt idx="1953">
                  <c:v>73.099999999999994</c:v>
                </c:pt>
                <c:pt idx="1954">
                  <c:v>74.099999999999994</c:v>
                </c:pt>
                <c:pt idx="1955">
                  <c:v>74.8</c:v>
                </c:pt>
                <c:pt idx="1956">
                  <c:v>75.8</c:v>
                </c:pt>
                <c:pt idx="1957">
                  <c:v>75.099999999999994</c:v>
                </c:pt>
                <c:pt idx="1958">
                  <c:v>75.7</c:v>
                </c:pt>
                <c:pt idx="1959">
                  <c:v>76.7</c:v>
                </c:pt>
                <c:pt idx="1960">
                  <c:v>79.3</c:v>
                </c:pt>
                <c:pt idx="1961">
                  <c:v>79.8</c:v>
                </c:pt>
                <c:pt idx="1962">
                  <c:v>80.2</c:v>
                </c:pt>
                <c:pt idx="1963">
                  <c:v>81.5</c:v>
                </c:pt>
                <c:pt idx="1964">
                  <c:v>82.8</c:v>
                </c:pt>
                <c:pt idx="1965">
                  <c:v>82.6</c:v>
                </c:pt>
                <c:pt idx="1966">
                  <c:v>83.5</c:v>
                </c:pt>
                <c:pt idx="1967">
                  <c:v>84.5</c:v>
                </c:pt>
                <c:pt idx="1968">
                  <c:v>85.4</c:v>
                </c:pt>
                <c:pt idx="1969">
                  <c:v>87.7</c:v>
                </c:pt>
                <c:pt idx="1970">
                  <c:v>88.7</c:v>
                </c:pt>
                <c:pt idx="1971">
                  <c:v>90.6</c:v>
                </c:pt>
                <c:pt idx="1972">
                  <c:v>92</c:v>
                </c:pt>
                <c:pt idx="1973">
                  <c:v>94</c:v>
                </c:pt>
                <c:pt idx="1974">
                  <c:v>96.1</c:v>
                </c:pt>
                <c:pt idx="1975">
                  <c:v>97.2</c:v>
                </c:pt>
                <c:pt idx="1976">
                  <c:v>98.2</c:v>
                </c:pt>
                <c:pt idx="1977">
                  <c:v>99.9</c:v>
                </c:pt>
                <c:pt idx="1978">
                  <c:v>100.8</c:v>
                </c:pt>
                <c:pt idx="1979">
                  <c:v>101.9</c:v>
                </c:pt>
                <c:pt idx="1980">
                  <c:v>103.1</c:v>
                </c:pt>
                <c:pt idx="1981">
                  <c:v>104.7</c:v>
                </c:pt>
                <c:pt idx="1982">
                  <c:v>107.1</c:v>
                </c:pt>
                <c:pt idx="1983">
                  <c:v>108.8</c:v>
                </c:pt>
                <c:pt idx="1984">
                  <c:v>108.8</c:v>
                </c:pt>
                <c:pt idx="1985">
                  <c:v>110.3</c:v>
                </c:pt>
                <c:pt idx="1986">
                  <c:v>112.1</c:v>
                </c:pt>
                <c:pt idx="1987">
                  <c:v>112.5</c:v>
                </c:pt>
                <c:pt idx="1988">
                  <c:v>113.7</c:v>
                </c:pt>
                <c:pt idx="1989">
                  <c:v>114.3</c:v>
                </c:pt>
                <c:pt idx="1990">
                  <c:v>114.3</c:v>
                </c:pt>
                <c:pt idx="1991">
                  <c:v>115.1</c:v>
                </c:pt>
                <c:pt idx="1992">
                  <c:v>114.2</c:v>
                </c:pt>
                <c:pt idx="1993">
                  <c:v>116.5</c:v>
                </c:pt>
                <c:pt idx="1994">
                  <c:v>114.2</c:v>
                </c:pt>
                <c:pt idx="1995">
                  <c:v>114.8</c:v>
                </c:pt>
                <c:pt idx="1996">
                  <c:v>112.8</c:v>
                </c:pt>
                <c:pt idx="1997">
                  <c:v>113.3</c:v>
                </c:pt>
                <c:pt idx="1998">
                  <c:v>112.5</c:v>
                </c:pt>
                <c:pt idx="1999">
                  <c:v>111</c:v>
                </c:pt>
                <c:pt idx="2000">
                  <c:v>110.6</c:v>
                </c:pt>
                <c:pt idx="2001">
                  <c:v>110</c:v>
                </c:pt>
                <c:pt idx="2002">
                  <c:v>110.4</c:v>
                </c:pt>
                <c:pt idx="2003">
                  <c:v>109.1</c:v>
                </c:pt>
                <c:pt idx="2004">
                  <c:v>109.4</c:v>
                </c:pt>
                <c:pt idx="2005">
                  <c:v>107.8</c:v>
                </c:pt>
                <c:pt idx="2006">
                  <c:v>107.3</c:v>
                </c:pt>
                <c:pt idx="2007">
                  <c:v>107.4</c:v>
                </c:pt>
                <c:pt idx="2008">
                  <c:v>107.6</c:v>
                </c:pt>
                <c:pt idx="2009">
                  <c:v>107.3</c:v>
                </c:pt>
                <c:pt idx="2010">
                  <c:v>106.7</c:v>
                </c:pt>
                <c:pt idx="2011">
                  <c:v>105.6</c:v>
                </c:pt>
                <c:pt idx="2012">
                  <c:v>105.4</c:v>
                </c:pt>
                <c:pt idx="2013">
                  <c:v>106</c:v>
                </c:pt>
                <c:pt idx="2014">
                  <c:v>106.4</c:v>
                </c:pt>
                <c:pt idx="2015">
                  <c:v>106.1</c:v>
                </c:pt>
                <c:pt idx="2016">
                  <c:v>107</c:v>
                </c:pt>
                <c:pt idx="2017">
                  <c:v>104.8</c:v>
                </c:pt>
                <c:pt idx="2018">
                  <c:v>105.5</c:v>
                </c:pt>
                <c:pt idx="2019">
                  <c:v>105.3</c:v>
                </c:pt>
                <c:pt idx="2020">
                  <c:v>106.6</c:v>
                </c:pt>
                <c:pt idx="2021">
                  <c:v>106.6</c:v>
                </c:pt>
                <c:pt idx="2022">
                  <c:v>107.3</c:v>
                </c:pt>
                <c:pt idx="2023">
                  <c:v>107.7</c:v>
                </c:pt>
                <c:pt idx="2024">
                  <c:v>106.8</c:v>
                </c:pt>
                <c:pt idx="2025">
                  <c:v>108</c:v>
                </c:pt>
                <c:pt idx="2026">
                  <c:v>107.4</c:v>
                </c:pt>
                <c:pt idx="2027">
                  <c:v>107.3</c:v>
                </c:pt>
                <c:pt idx="2028">
                  <c:v>107.5</c:v>
                </c:pt>
                <c:pt idx="2029">
                  <c:v>108.7</c:v>
                </c:pt>
                <c:pt idx="2030">
                  <c:v>107.9</c:v>
                </c:pt>
                <c:pt idx="2031">
                  <c:v>109.2</c:v>
                </c:pt>
                <c:pt idx="2032">
                  <c:v>108.9</c:v>
                </c:pt>
                <c:pt idx="2033">
                  <c:v>108.5</c:v>
                </c:pt>
                <c:pt idx="2034">
                  <c:v>109.2</c:v>
                </c:pt>
                <c:pt idx="2035">
                  <c:v>110.2</c:v>
                </c:pt>
                <c:pt idx="2036">
                  <c:v>108.8</c:v>
                </c:pt>
                <c:pt idx="2037">
                  <c:v>108.5</c:v>
                </c:pt>
                <c:pt idx="2038">
                  <c:v>109.9</c:v>
                </c:pt>
                <c:pt idx="2039">
                  <c:v>108.7</c:v>
                </c:pt>
                <c:pt idx="2040">
                  <c:v>109.4</c:v>
                </c:pt>
                <c:pt idx="2041">
                  <c:v>107.7</c:v>
                </c:pt>
                <c:pt idx="2042">
                  <c:v>109.1</c:v>
                </c:pt>
                <c:pt idx="2043">
                  <c:v>109.4</c:v>
                </c:pt>
                <c:pt idx="2044">
                  <c:v>109.2</c:v>
                </c:pt>
                <c:pt idx="2045">
                  <c:v>107.7</c:v>
                </c:pt>
                <c:pt idx="2046">
                  <c:v>108.8</c:v>
                </c:pt>
                <c:pt idx="2047">
                  <c:v>107.7</c:v>
                </c:pt>
                <c:pt idx="2048">
                  <c:v>108.5</c:v>
                </c:pt>
                <c:pt idx="2049">
                  <c:v>106.7</c:v>
                </c:pt>
                <c:pt idx="2050">
                  <c:v>106</c:v>
                </c:pt>
                <c:pt idx="2051">
                  <c:v>105.7</c:v>
                </c:pt>
                <c:pt idx="2052">
                  <c:v>106.3</c:v>
                </c:pt>
                <c:pt idx="2053">
                  <c:v>106.8</c:v>
                </c:pt>
                <c:pt idx="2054">
                  <c:v>103.9</c:v>
                </c:pt>
                <c:pt idx="2055">
                  <c:v>104.9</c:v>
                </c:pt>
                <c:pt idx="2056">
                  <c:v>104.1</c:v>
                </c:pt>
                <c:pt idx="2057">
                  <c:v>103.2</c:v>
                </c:pt>
                <c:pt idx="2058">
                  <c:v>102.1</c:v>
                </c:pt>
                <c:pt idx="2059">
                  <c:v>101.9</c:v>
                </c:pt>
                <c:pt idx="2060">
                  <c:v>101.6</c:v>
                </c:pt>
                <c:pt idx="2061">
                  <c:v>99.8</c:v>
                </c:pt>
                <c:pt idx="2062">
                  <c:v>99.4</c:v>
                </c:pt>
                <c:pt idx="2063">
                  <c:v>98.5</c:v>
                </c:pt>
                <c:pt idx="2064">
                  <c:v>99.4</c:v>
                </c:pt>
                <c:pt idx="2065">
                  <c:v>98.2</c:v>
                </c:pt>
                <c:pt idx="2066">
                  <c:v>97.8</c:v>
                </c:pt>
                <c:pt idx="2067">
                  <c:v>96.8</c:v>
                </c:pt>
                <c:pt idx="2068">
                  <c:v>96.8</c:v>
                </c:pt>
                <c:pt idx="2069">
                  <c:v>96.6</c:v>
                </c:pt>
                <c:pt idx="2070">
                  <c:v>96.7</c:v>
                </c:pt>
                <c:pt idx="2071">
                  <c:v>96.1</c:v>
                </c:pt>
                <c:pt idx="2072">
                  <c:v>96.7</c:v>
                </c:pt>
                <c:pt idx="2073">
                  <c:v>96.6</c:v>
                </c:pt>
                <c:pt idx="2074">
                  <c:v>98.5</c:v>
                </c:pt>
                <c:pt idx="2075">
                  <c:v>98.4</c:v>
                </c:pt>
                <c:pt idx="2076">
                  <c:v>97.4</c:v>
                </c:pt>
                <c:pt idx="2077">
                  <c:v>96.8</c:v>
                </c:pt>
                <c:pt idx="2078">
                  <c:v>98</c:v>
                </c:pt>
                <c:pt idx="2079">
                  <c:v>97.8</c:v>
                </c:pt>
                <c:pt idx="2080">
                  <c:v>96.4</c:v>
                </c:pt>
                <c:pt idx="2081">
                  <c:v>98.2</c:v>
                </c:pt>
                <c:pt idx="2082">
                  <c:v>98.5</c:v>
                </c:pt>
                <c:pt idx="2083">
                  <c:v>97.3</c:v>
                </c:pt>
                <c:pt idx="2084">
                  <c:v>96.9</c:v>
                </c:pt>
                <c:pt idx="2085">
                  <c:v>97.9</c:v>
                </c:pt>
                <c:pt idx="2086">
                  <c:v>97.8</c:v>
                </c:pt>
                <c:pt idx="2087">
                  <c:v>98.2</c:v>
                </c:pt>
                <c:pt idx="2088">
                  <c:v>97.6</c:v>
                </c:pt>
                <c:pt idx="2089">
                  <c:v>97.7</c:v>
                </c:pt>
                <c:pt idx="2090">
                  <c:v>96.8</c:v>
                </c:pt>
                <c:pt idx="2091">
                  <c:v>96.6</c:v>
                </c:pt>
                <c:pt idx="2092">
                  <c:v>97.9</c:v>
                </c:pt>
                <c:pt idx="2093">
                  <c:v>98.1</c:v>
                </c:pt>
                <c:pt idx="2094">
                  <c:v>97.4</c:v>
                </c:pt>
                <c:pt idx="2095">
                  <c:v>97.4</c:v>
                </c:pt>
                <c:pt idx="2096">
                  <c:v>97.4</c:v>
                </c:pt>
                <c:pt idx="2097">
                  <c:v>96.9</c:v>
                </c:pt>
                <c:pt idx="2098">
                  <c:v>96.9</c:v>
                </c:pt>
                <c:pt idx="2099">
                  <c:v>96.9</c:v>
                </c:pt>
                <c:pt idx="2100">
                  <c:v>96.9</c:v>
                </c:pt>
                <c:pt idx="2101">
                  <c:v>96.2</c:v>
                </c:pt>
                <c:pt idx="2102">
                  <c:v>97.8</c:v>
                </c:pt>
                <c:pt idx="2103">
                  <c:v>96.6</c:v>
                </c:pt>
                <c:pt idx="2104">
                  <c:v>96.9</c:v>
                </c:pt>
                <c:pt idx="2105">
                  <c:v>97.9</c:v>
                </c:pt>
                <c:pt idx="2106">
                  <c:v>98.1</c:v>
                </c:pt>
                <c:pt idx="2107">
                  <c:v>96.9</c:v>
                </c:pt>
                <c:pt idx="2108">
                  <c:v>96.6</c:v>
                </c:pt>
                <c:pt idx="2109">
                  <c:v>96.8</c:v>
                </c:pt>
                <c:pt idx="2110">
                  <c:v>97.5</c:v>
                </c:pt>
                <c:pt idx="2111">
                  <c:v>96.7</c:v>
                </c:pt>
                <c:pt idx="2112">
                  <c:v>94.6</c:v>
                </c:pt>
                <c:pt idx="2113">
                  <c:v>95.8</c:v>
                </c:pt>
                <c:pt idx="2114">
                  <c:v>93.7</c:v>
                </c:pt>
                <c:pt idx="2115">
                  <c:v>92.8</c:v>
                </c:pt>
                <c:pt idx="2116">
                  <c:v>91.3</c:v>
                </c:pt>
                <c:pt idx="2117">
                  <c:v>89.6</c:v>
                </c:pt>
                <c:pt idx="2118">
                  <c:v>88</c:v>
                </c:pt>
                <c:pt idx="2119">
                  <c:v>86.5</c:v>
                </c:pt>
                <c:pt idx="2120">
                  <c:v>85</c:v>
                </c:pt>
                <c:pt idx="2121">
                  <c:v>84</c:v>
                </c:pt>
                <c:pt idx="2122">
                  <c:v>81.599999999999994</c:v>
                </c:pt>
                <c:pt idx="2123">
                  <c:v>79.2</c:v>
                </c:pt>
                <c:pt idx="2124">
                  <c:v>76.099999999999994</c:v>
                </c:pt>
                <c:pt idx="2125">
                  <c:v>75.2</c:v>
                </c:pt>
                <c:pt idx="2126">
                  <c:v>72.599999999999994</c:v>
                </c:pt>
                <c:pt idx="2127">
                  <c:v>69.900000000000006</c:v>
                </c:pt>
                <c:pt idx="2128">
                  <c:v>67.900000000000006</c:v>
                </c:pt>
                <c:pt idx="2129">
                  <c:v>65</c:v>
                </c:pt>
                <c:pt idx="2130">
                  <c:v>62.8</c:v>
                </c:pt>
                <c:pt idx="2131">
                  <c:v>62.1</c:v>
                </c:pt>
                <c:pt idx="2132">
                  <c:v>61</c:v>
                </c:pt>
                <c:pt idx="2133">
                  <c:v>58.5</c:v>
                </c:pt>
                <c:pt idx="2134">
                  <c:v>57.2</c:v>
                </c:pt>
                <c:pt idx="2135">
                  <c:v>56.3</c:v>
                </c:pt>
                <c:pt idx="2136">
                  <c:v>54.1</c:v>
                </c:pt>
                <c:pt idx="2137">
                  <c:v>53.9</c:v>
                </c:pt>
                <c:pt idx="2138">
                  <c:v>53.2</c:v>
                </c:pt>
                <c:pt idx="2139">
                  <c:v>51.6</c:v>
                </c:pt>
                <c:pt idx="2140">
                  <c:v>50.8</c:v>
                </c:pt>
                <c:pt idx="2141">
                  <c:v>49.1</c:v>
                </c:pt>
                <c:pt idx="2142">
                  <c:v>50</c:v>
                </c:pt>
                <c:pt idx="2143">
                  <c:v>48.7</c:v>
                </c:pt>
                <c:pt idx="2144">
                  <c:v>48.8</c:v>
                </c:pt>
                <c:pt idx="2145">
                  <c:v>50.3</c:v>
                </c:pt>
                <c:pt idx="2146">
                  <c:v>48</c:v>
                </c:pt>
                <c:pt idx="2147">
                  <c:v>49.2</c:v>
                </c:pt>
                <c:pt idx="2148">
                  <c:v>47.4</c:v>
                </c:pt>
                <c:pt idx="2149">
                  <c:v>46.5</c:v>
                </c:pt>
                <c:pt idx="2150">
                  <c:v>46.9</c:v>
                </c:pt>
                <c:pt idx="2151">
                  <c:v>46.5</c:v>
                </c:pt>
                <c:pt idx="2152">
                  <c:v>46.2</c:v>
                </c:pt>
                <c:pt idx="2153">
                  <c:v>47.7</c:v>
                </c:pt>
                <c:pt idx="2154">
                  <c:v>48.6</c:v>
                </c:pt>
                <c:pt idx="2155">
                  <c:v>47.7</c:v>
                </c:pt>
                <c:pt idx="2156">
                  <c:v>47.4</c:v>
                </c:pt>
                <c:pt idx="2157">
                  <c:v>46.2</c:v>
                </c:pt>
                <c:pt idx="2158">
                  <c:v>46.7</c:v>
                </c:pt>
                <c:pt idx="2159">
                  <c:v>47.6</c:v>
                </c:pt>
                <c:pt idx="2160">
                  <c:v>48.3</c:v>
                </c:pt>
                <c:pt idx="2161">
                  <c:v>47.4</c:v>
                </c:pt>
                <c:pt idx="2162">
                  <c:v>48.4</c:v>
                </c:pt>
                <c:pt idx="2163">
                  <c:v>48.2</c:v>
                </c:pt>
                <c:pt idx="2164">
                  <c:v>46.9</c:v>
                </c:pt>
                <c:pt idx="2165">
                  <c:v>48.2</c:v>
                </c:pt>
                <c:pt idx="2166">
                  <c:v>47.7</c:v>
                </c:pt>
                <c:pt idx="2167">
                  <c:v>46.8</c:v>
                </c:pt>
                <c:pt idx="2168">
                  <c:v>47.2</c:v>
                </c:pt>
                <c:pt idx="2169">
                  <c:v>48.4</c:v>
                </c:pt>
                <c:pt idx="2170">
                  <c:v>47.1</c:v>
                </c:pt>
                <c:pt idx="2171">
                  <c:v>47.3</c:v>
                </c:pt>
                <c:pt idx="2172">
                  <c:v>46.9</c:v>
                </c:pt>
                <c:pt idx="2173">
                  <c:v>48.3</c:v>
                </c:pt>
                <c:pt idx="2174">
                  <c:v>46.8</c:v>
                </c:pt>
                <c:pt idx="2175">
                  <c:v>47.7</c:v>
                </c:pt>
                <c:pt idx="2176">
                  <c:v>46.9</c:v>
                </c:pt>
                <c:pt idx="2177">
                  <c:v>46</c:v>
                </c:pt>
                <c:pt idx="2178">
                  <c:v>47.9</c:v>
                </c:pt>
                <c:pt idx="2179">
                  <c:v>49.3</c:v>
                </c:pt>
                <c:pt idx="2180">
                  <c:v>46.8</c:v>
                </c:pt>
                <c:pt idx="2181">
                  <c:v>47.8</c:v>
                </c:pt>
                <c:pt idx="2182">
                  <c:v>47.9</c:v>
                </c:pt>
                <c:pt idx="2183">
                  <c:v>46.7</c:v>
                </c:pt>
                <c:pt idx="2184">
                  <c:v>48.3</c:v>
                </c:pt>
                <c:pt idx="2185">
                  <c:v>48.2</c:v>
                </c:pt>
                <c:pt idx="2186">
                  <c:v>46.2</c:v>
                </c:pt>
                <c:pt idx="2187">
                  <c:v>46.2</c:v>
                </c:pt>
                <c:pt idx="2188">
                  <c:v>47.8</c:v>
                </c:pt>
                <c:pt idx="2189">
                  <c:v>46.7</c:v>
                </c:pt>
                <c:pt idx="2190">
                  <c:v>46.5</c:v>
                </c:pt>
                <c:pt idx="2191">
                  <c:v>44.9</c:v>
                </c:pt>
                <c:pt idx="2192">
                  <c:v>45.1</c:v>
                </c:pt>
                <c:pt idx="2193">
                  <c:v>44.9</c:v>
                </c:pt>
                <c:pt idx="2194">
                  <c:v>44.2</c:v>
                </c:pt>
                <c:pt idx="2195">
                  <c:v>43.2</c:v>
                </c:pt>
                <c:pt idx="2196">
                  <c:v>42.8</c:v>
                </c:pt>
                <c:pt idx="2197">
                  <c:v>42.5</c:v>
                </c:pt>
                <c:pt idx="2198">
                  <c:v>40</c:v>
                </c:pt>
                <c:pt idx="2199">
                  <c:v>39.4</c:v>
                </c:pt>
                <c:pt idx="2200">
                  <c:v>40</c:v>
                </c:pt>
                <c:pt idx="2201">
                  <c:v>38.200000000000003</c:v>
                </c:pt>
                <c:pt idx="2202">
                  <c:v>38.700000000000003</c:v>
                </c:pt>
                <c:pt idx="2203">
                  <c:v>38</c:v>
                </c:pt>
                <c:pt idx="2204">
                  <c:v>37.5</c:v>
                </c:pt>
                <c:pt idx="2205">
                  <c:v>37.799999999999997</c:v>
                </c:pt>
                <c:pt idx="2206">
                  <c:v>36.700000000000003</c:v>
                </c:pt>
                <c:pt idx="2207">
                  <c:v>35.4</c:v>
                </c:pt>
                <c:pt idx="2208">
                  <c:v>35.799999999999997</c:v>
                </c:pt>
                <c:pt idx="2209">
                  <c:v>35.4</c:v>
                </c:pt>
                <c:pt idx="2210">
                  <c:v>36.799999999999997</c:v>
                </c:pt>
                <c:pt idx="2211">
                  <c:v>35.700000000000003</c:v>
                </c:pt>
                <c:pt idx="2212">
                  <c:v>34.9</c:v>
                </c:pt>
                <c:pt idx="2213">
                  <c:v>36</c:v>
                </c:pt>
                <c:pt idx="2214">
                  <c:v>34.700000000000003</c:v>
                </c:pt>
                <c:pt idx="2215">
                  <c:v>37</c:v>
                </c:pt>
                <c:pt idx="2216">
                  <c:v>37.4</c:v>
                </c:pt>
                <c:pt idx="2217">
                  <c:v>37.299999999999997</c:v>
                </c:pt>
                <c:pt idx="2218">
                  <c:v>38.299999999999997</c:v>
                </c:pt>
                <c:pt idx="2219">
                  <c:v>39.4</c:v>
                </c:pt>
                <c:pt idx="2220">
                  <c:v>40.4</c:v>
                </c:pt>
                <c:pt idx="2221">
                  <c:v>41.8</c:v>
                </c:pt>
                <c:pt idx="2222">
                  <c:v>42.9</c:v>
                </c:pt>
                <c:pt idx="2223">
                  <c:v>44.1</c:v>
                </c:pt>
                <c:pt idx="2224">
                  <c:v>45.4</c:v>
                </c:pt>
                <c:pt idx="2225">
                  <c:v>47</c:v>
                </c:pt>
                <c:pt idx="2226">
                  <c:v>48.2</c:v>
                </c:pt>
                <c:pt idx="2227">
                  <c:v>50.5</c:v>
                </c:pt>
                <c:pt idx="2228">
                  <c:v>50.6</c:v>
                </c:pt>
                <c:pt idx="2229">
                  <c:v>53.6</c:v>
                </c:pt>
                <c:pt idx="2230">
                  <c:v>54.4</c:v>
                </c:pt>
                <c:pt idx="2231">
                  <c:v>54.9</c:v>
                </c:pt>
                <c:pt idx="2232">
                  <c:v>57.9</c:v>
                </c:pt>
                <c:pt idx="2233">
                  <c:v>62.3</c:v>
                </c:pt>
                <c:pt idx="2234">
                  <c:v>64.3</c:v>
                </c:pt>
                <c:pt idx="2235">
                  <c:v>66.7</c:v>
                </c:pt>
                <c:pt idx="2236">
                  <c:v>68.3</c:v>
                </c:pt>
                <c:pt idx="2237">
                  <c:v>69.2</c:v>
                </c:pt>
                <c:pt idx="2238">
                  <c:v>71.5</c:v>
                </c:pt>
                <c:pt idx="2239">
                  <c:v>72</c:v>
                </c:pt>
                <c:pt idx="2240">
                  <c:v>74.5</c:v>
                </c:pt>
                <c:pt idx="2241">
                  <c:v>75.8</c:v>
                </c:pt>
                <c:pt idx="2242">
                  <c:v>80.5</c:v>
                </c:pt>
                <c:pt idx="2243">
                  <c:v>81.5</c:v>
                </c:pt>
                <c:pt idx="2244">
                  <c:v>82.3</c:v>
                </c:pt>
                <c:pt idx="2245">
                  <c:v>83.5</c:v>
                </c:pt>
                <c:pt idx="2246">
                  <c:v>83</c:v>
                </c:pt>
                <c:pt idx="2247">
                  <c:v>83</c:v>
                </c:pt>
                <c:pt idx="2248">
                  <c:v>84.4</c:v>
                </c:pt>
                <c:pt idx="2249">
                  <c:v>85</c:v>
                </c:pt>
                <c:pt idx="2250">
                  <c:v>84.6</c:v>
                </c:pt>
                <c:pt idx="2251">
                  <c:v>86.1</c:v>
                </c:pt>
                <c:pt idx="2252">
                  <c:v>86.8</c:v>
                </c:pt>
                <c:pt idx="2253">
                  <c:v>85.7</c:v>
                </c:pt>
                <c:pt idx="2254">
                  <c:v>87.7</c:v>
                </c:pt>
                <c:pt idx="2255">
                  <c:v>87.4</c:v>
                </c:pt>
                <c:pt idx="2256">
                  <c:v>86.7</c:v>
                </c:pt>
                <c:pt idx="2257">
                  <c:v>87</c:v>
                </c:pt>
                <c:pt idx="2258">
                  <c:v>87.9</c:v>
                </c:pt>
                <c:pt idx="2259">
                  <c:v>85.7</c:v>
                </c:pt>
                <c:pt idx="2260">
                  <c:v>84.9</c:v>
                </c:pt>
                <c:pt idx="2261">
                  <c:v>87.2</c:v>
                </c:pt>
                <c:pt idx="2262">
                  <c:v>85.6</c:v>
                </c:pt>
                <c:pt idx="2263">
                  <c:v>85.1</c:v>
                </c:pt>
                <c:pt idx="2264">
                  <c:v>85.6</c:v>
                </c:pt>
                <c:pt idx="2265">
                  <c:v>85.5</c:v>
                </c:pt>
                <c:pt idx="2266">
                  <c:v>84.1</c:v>
                </c:pt>
                <c:pt idx="2267">
                  <c:v>84</c:v>
                </c:pt>
                <c:pt idx="2268">
                  <c:v>83.4</c:v>
                </c:pt>
                <c:pt idx="2269">
                  <c:v>84.6</c:v>
                </c:pt>
                <c:pt idx="2270">
                  <c:v>85.1</c:v>
                </c:pt>
                <c:pt idx="2271">
                  <c:v>85.8</c:v>
                </c:pt>
                <c:pt idx="2272">
                  <c:v>86.8</c:v>
                </c:pt>
                <c:pt idx="2273">
                  <c:v>86.7</c:v>
                </c:pt>
                <c:pt idx="2274">
                  <c:v>87.1</c:v>
                </c:pt>
                <c:pt idx="2275">
                  <c:v>87.2</c:v>
                </c:pt>
                <c:pt idx="2276">
                  <c:v>89.3</c:v>
                </c:pt>
                <c:pt idx="2277">
                  <c:v>89.3</c:v>
                </c:pt>
                <c:pt idx="2278">
                  <c:v>89.7</c:v>
                </c:pt>
                <c:pt idx="2279">
                  <c:v>90.3</c:v>
                </c:pt>
                <c:pt idx="2280">
                  <c:v>90</c:v>
                </c:pt>
                <c:pt idx="2281">
                  <c:v>91</c:v>
                </c:pt>
                <c:pt idx="2282">
                  <c:v>91.1</c:v>
                </c:pt>
                <c:pt idx="2283">
                  <c:v>92.5</c:v>
                </c:pt>
                <c:pt idx="2284">
                  <c:v>90.9</c:v>
                </c:pt>
                <c:pt idx="2285">
                  <c:v>93.7</c:v>
                </c:pt>
                <c:pt idx="2286">
                  <c:v>93.4</c:v>
                </c:pt>
                <c:pt idx="2287">
                  <c:v>93.6</c:v>
                </c:pt>
                <c:pt idx="2288">
                  <c:v>94</c:v>
                </c:pt>
                <c:pt idx="2289">
                  <c:v>94.4</c:v>
                </c:pt>
                <c:pt idx="2290">
                  <c:v>93.9</c:v>
                </c:pt>
                <c:pt idx="2291">
                  <c:v>94.5</c:v>
                </c:pt>
                <c:pt idx="2292">
                  <c:v>94.8</c:v>
                </c:pt>
                <c:pt idx="2293">
                  <c:v>95.1</c:v>
                </c:pt>
                <c:pt idx="2294">
                  <c:v>95.9</c:v>
                </c:pt>
                <c:pt idx="2295">
                  <c:v>96.6</c:v>
                </c:pt>
                <c:pt idx="2296">
                  <c:v>96.8</c:v>
                </c:pt>
                <c:pt idx="2297">
                  <c:v>97.2</c:v>
                </c:pt>
                <c:pt idx="2298">
                  <c:v>97.6</c:v>
                </c:pt>
                <c:pt idx="2299">
                  <c:v>97.3</c:v>
                </c:pt>
                <c:pt idx="2300">
                  <c:v>98.3</c:v>
                </c:pt>
                <c:pt idx="2301">
                  <c:v>98.3</c:v>
                </c:pt>
                <c:pt idx="2302">
                  <c:v>98.9</c:v>
                </c:pt>
                <c:pt idx="2303">
                  <c:v>97.2</c:v>
                </c:pt>
                <c:pt idx="2304">
                  <c:v>99.6</c:v>
                </c:pt>
                <c:pt idx="2305">
                  <c:v>100.5</c:v>
                </c:pt>
                <c:pt idx="2306">
                  <c:v>101.4</c:v>
                </c:pt>
                <c:pt idx="2307">
                  <c:v>101.8</c:v>
                </c:pt>
                <c:pt idx="2308">
                  <c:v>103</c:v>
                </c:pt>
                <c:pt idx="2309">
                  <c:v>103.8</c:v>
                </c:pt>
                <c:pt idx="2310">
                  <c:v>104.1</c:v>
                </c:pt>
                <c:pt idx="2311">
                  <c:v>105.2</c:v>
                </c:pt>
                <c:pt idx="2312">
                  <c:v>105.9</c:v>
                </c:pt>
                <c:pt idx="2313">
                  <c:v>106.5</c:v>
                </c:pt>
                <c:pt idx="2314">
                  <c:v>107</c:v>
                </c:pt>
                <c:pt idx="2315">
                  <c:v>107.9</c:v>
                </c:pt>
                <c:pt idx="2316">
                  <c:v>108.3</c:v>
                </c:pt>
                <c:pt idx="2317">
                  <c:v>108.4</c:v>
                </c:pt>
                <c:pt idx="2318">
                  <c:v>109.5</c:v>
                </c:pt>
                <c:pt idx="2319">
                  <c:v>110.4</c:v>
                </c:pt>
              </c:numCache>
            </c:numRef>
          </c:xVal>
          <c:yVal>
            <c:numRef>
              <c:f>'66M_18'!$A$2:$A$2321</c:f>
              <c:numCache>
                <c:formatCode>General</c:formatCode>
                <c:ptCount val="2320"/>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numCache>
            </c:numRef>
          </c:yVal>
          <c:smooth val="1"/>
          <c:extLst>
            <c:ext xmlns:c16="http://schemas.microsoft.com/office/drawing/2014/chart" uri="{C3380CC4-5D6E-409C-BE32-E72D297353CC}">
              <c16:uniqueId val="{00000001-20BD-4ACB-8B9C-48ABB0E89727}"/>
            </c:ext>
          </c:extLst>
        </c:ser>
        <c:ser>
          <c:idx val="2"/>
          <c:order val="2"/>
          <c:tx>
            <c:strRef>
              <c:f>'66M_18'!$D$1</c:f>
              <c:strCache>
                <c:ptCount val="1"/>
                <c:pt idx="0">
                  <c:v>2017</c:v>
                </c:pt>
              </c:strCache>
            </c:strRef>
          </c:tx>
          <c:spPr>
            <a:ln w="12700" cap="rnd">
              <a:solidFill>
                <a:schemeClr val="accent3"/>
              </a:solidFill>
              <a:round/>
            </a:ln>
            <a:effectLst/>
          </c:spPr>
          <c:marker>
            <c:symbol val="none"/>
          </c:marker>
          <c:xVal>
            <c:numRef>
              <c:f>'66M_18'!$D$2:$D$2324</c:f>
              <c:numCache>
                <c:formatCode>General</c:formatCode>
                <c:ptCount val="2323"/>
                <c:pt idx="12">
                  <c:v>3.8</c:v>
                </c:pt>
                <c:pt idx="13">
                  <c:v>4.7</c:v>
                </c:pt>
                <c:pt idx="14">
                  <c:v>4.5</c:v>
                </c:pt>
                <c:pt idx="15">
                  <c:v>5.3</c:v>
                </c:pt>
                <c:pt idx="16">
                  <c:v>4.5</c:v>
                </c:pt>
                <c:pt idx="17">
                  <c:v>5.3</c:v>
                </c:pt>
                <c:pt idx="18">
                  <c:v>5.9</c:v>
                </c:pt>
                <c:pt idx="19">
                  <c:v>4</c:v>
                </c:pt>
                <c:pt idx="20">
                  <c:v>4.9000000000000004</c:v>
                </c:pt>
                <c:pt idx="21">
                  <c:v>4.5</c:v>
                </c:pt>
                <c:pt idx="22">
                  <c:v>4.8</c:v>
                </c:pt>
                <c:pt idx="23">
                  <c:v>4</c:v>
                </c:pt>
                <c:pt idx="24">
                  <c:v>5.2</c:v>
                </c:pt>
                <c:pt idx="25">
                  <c:v>5</c:v>
                </c:pt>
                <c:pt idx="26">
                  <c:v>5.0999999999999996</c:v>
                </c:pt>
                <c:pt idx="27">
                  <c:v>4.2</c:v>
                </c:pt>
                <c:pt idx="28">
                  <c:v>4.9000000000000004</c:v>
                </c:pt>
                <c:pt idx="29">
                  <c:v>5.0999999999999996</c:v>
                </c:pt>
                <c:pt idx="30">
                  <c:v>6.1</c:v>
                </c:pt>
                <c:pt idx="31">
                  <c:v>6.8</c:v>
                </c:pt>
                <c:pt idx="32">
                  <c:v>6.2</c:v>
                </c:pt>
                <c:pt idx="33">
                  <c:v>5.6</c:v>
                </c:pt>
                <c:pt idx="34">
                  <c:v>6.6</c:v>
                </c:pt>
                <c:pt idx="35">
                  <c:v>6.2</c:v>
                </c:pt>
                <c:pt idx="36">
                  <c:v>6.2</c:v>
                </c:pt>
                <c:pt idx="37">
                  <c:v>6.4</c:v>
                </c:pt>
                <c:pt idx="38">
                  <c:v>6.5</c:v>
                </c:pt>
                <c:pt idx="39">
                  <c:v>8.8000000000000007</c:v>
                </c:pt>
                <c:pt idx="40">
                  <c:v>7.7</c:v>
                </c:pt>
                <c:pt idx="41">
                  <c:v>7.4</c:v>
                </c:pt>
                <c:pt idx="42">
                  <c:v>8.8000000000000007</c:v>
                </c:pt>
                <c:pt idx="43">
                  <c:v>9.4</c:v>
                </c:pt>
                <c:pt idx="44">
                  <c:v>8.9</c:v>
                </c:pt>
                <c:pt idx="45">
                  <c:v>10</c:v>
                </c:pt>
                <c:pt idx="46">
                  <c:v>8.8000000000000007</c:v>
                </c:pt>
                <c:pt idx="47">
                  <c:v>10.8</c:v>
                </c:pt>
                <c:pt idx="48">
                  <c:v>11</c:v>
                </c:pt>
                <c:pt idx="49">
                  <c:v>11.9</c:v>
                </c:pt>
                <c:pt idx="50">
                  <c:v>11.5</c:v>
                </c:pt>
                <c:pt idx="51">
                  <c:v>12.8</c:v>
                </c:pt>
                <c:pt idx="52">
                  <c:v>12.4</c:v>
                </c:pt>
                <c:pt idx="53">
                  <c:v>12.1</c:v>
                </c:pt>
                <c:pt idx="54">
                  <c:v>13.9</c:v>
                </c:pt>
                <c:pt idx="55">
                  <c:v>13.3</c:v>
                </c:pt>
                <c:pt idx="56">
                  <c:v>13.6</c:v>
                </c:pt>
                <c:pt idx="57">
                  <c:v>14.7</c:v>
                </c:pt>
                <c:pt idx="58">
                  <c:v>13.5</c:v>
                </c:pt>
                <c:pt idx="59">
                  <c:v>15.3</c:v>
                </c:pt>
                <c:pt idx="60">
                  <c:v>14.7</c:v>
                </c:pt>
                <c:pt idx="61">
                  <c:v>14.7</c:v>
                </c:pt>
                <c:pt idx="62">
                  <c:v>14.8</c:v>
                </c:pt>
                <c:pt idx="63">
                  <c:v>15.3</c:v>
                </c:pt>
                <c:pt idx="64">
                  <c:v>15.9</c:v>
                </c:pt>
                <c:pt idx="65">
                  <c:v>14.6</c:v>
                </c:pt>
                <c:pt idx="66">
                  <c:v>15</c:v>
                </c:pt>
                <c:pt idx="67">
                  <c:v>15.2</c:v>
                </c:pt>
                <c:pt idx="68">
                  <c:v>15</c:v>
                </c:pt>
                <c:pt idx="69">
                  <c:v>15.5</c:v>
                </c:pt>
                <c:pt idx="70">
                  <c:v>16.2</c:v>
                </c:pt>
                <c:pt idx="71">
                  <c:v>14.7</c:v>
                </c:pt>
                <c:pt idx="72">
                  <c:v>15.3</c:v>
                </c:pt>
                <c:pt idx="73">
                  <c:v>15</c:v>
                </c:pt>
                <c:pt idx="74">
                  <c:v>14.9</c:v>
                </c:pt>
                <c:pt idx="75">
                  <c:v>15.5</c:v>
                </c:pt>
                <c:pt idx="76">
                  <c:v>16.100000000000001</c:v>
                </c:pt>
                <c:pt idx="77">
                  <c:v>15.1</c:v>
                </c:pt>
                <c:pt idx="78">
                  <c:v>15.5</c:v>
                </c:pt>
                <c:pt idx="79">
                  <c:v>15.3</c:v>
                </c:pt>
                <c:pt idx="80">
                  <c:v>15</c:v>
                </c:pt>
                <c:pt idx="81">
                  <c:v>15.5</c:v>
                </c:pt>
                <c:pt idx="82">
                  <c:v>14.9</c:v>
                </c:pt>
                <c:pt idx="83">
                  <c:v>15.4</c:v>
                </c:pt>
                <c:pt idx="84">
                  <c:v>15.9</c:v>
                </c:pt>
                <c:pt idx="85">
                  <c:v>15</c:v>
                </c:pt>
                <c:pt idx="86">
                  <c:v>14.9</c:v>
                </c:pt>
                <c:pt idx="87">
                  <c:v>15.9</c:v>
                </c:pt>
                <c:pt idx="88">
                  <c:v>16.3</c:v>
                </c:pt>
                <c:pt idx="89">
                  <c:v>15.4</c:v>
                </c:pt>
                <c:pt idx="90">
                  <c:v>14.7</c:v>
                </c:pt>
                <c:pt idx="91">
                  <c:v>15.1</c:v>
                </c:pt>
                <c:pt idx="92">
                  <c:v>16.2</c:v>
                </c:pt>
                <c:pt idx="93">
                  <c:v>15.6</c:v>
                </c:pt>
                <c:pt idx="94">
                  <c:v>14.6</c:v>
                </c:pt>
                <c:pt idx="95">
                  <c:v>15.4</c:v>
                </c:pt>
                <c:pt idx="96">
                  <c:v>15.6</c:v>
                </c:pt>
                <c:pt idx="97">
                  <c:v>15.1</c:v>
                </c:pt>
                <c:pt idx="98">
                  <c:v>15.9</c:v>
                </c:pt>
                <c:pt idx="99">
                  <c:v>15.7</c:v>
                </c:pt>
                <c:pt idx="100">
                  <c:v>14.7</c:v>
                </c:pt>
                <c:pt idx="101">
                  <c:v>16.399999999999999</c:v>
                </c:pt>
                <c:pt idx="102">
                  <c:v>15.2</c:v>
                </c:pt>
                <c:pt idx="103">
                  <c:v>14.8</c:v>
                </c:pt>
                <c:pt idx="104">
                  <c:v>14.3</c:v>
                </c:pt>
                <c:pt idx="105">
                  <c:v>14.8</c:v>
                </c:pt>
                <c:pt idx="106">
                  <c:v>14.7</c:v>
                </c:pt>
                <c:pt idx="107">
                  <c:v>15.4</c:v>
                </c:pt>
                <c:pt idx="108">
                  <c:v>14.9</c:v>
                </c:pt>
                <c:pt idx="109">
                  <c:v>15.6</c:v>
                </c:pt>
                <c:pt idx="110">
                  <c:v>15.6</c:v>
                </c:pt>
                <c:pt idx="111">
                  <c:v>14.1</c:v>
                </c:pt>
                <c:pt idx="112">
                  <c:v>15</c:v>
                </c:pt>
                <c:pt idx="113">
                  <c:v>13.3</c:v>
                </c:pt>
                <c:pt idx="114">
                  <c:v>14.4</c:v>
                </c:pt>
                <c:pt idx="115">
                  <c:v>13.3</c:v>
                </c:pt>
                <c:pt idx="116">
                  <c:v>15</c:v>
                </c:pt>
                <c:pt idx="117">
                  <c:v>15</c:v>
                </c:pt>
                <c:pt idx="118">
                  <c:v>14.2</c:v>
                </c:pt>
                <c:pt idx="119">
                  <c:v>13.9</c:v>
                </c:pt>
                <c:pt idx="120">
                  <c:v>12.8</c:v>
                </c:pt>
                <c:pt idx="121">
                  <c:v>13</c:v>
                </c:pt>
                <c:pt idx="122">
                  <c:v>13.5</c:v>
                </c:pt>
                <c:pt idx="123">
                  <c:v>14.4</c:v>
                </c:pt>
                <c:pt idx="124">
                  <c:v>13.9</c:v>
                </c:pt>
                <c:pt idx="125">
                  <c:v>14.3</c:v>
                </c:pt>
                <c:pt idx="126">
                  <c:v>13.3</c:v>
                </c:pt>
                <c:pt idx="127">
                  <c:v>11.8</c:v>
                </c:pt>
                <c:pt idx="128">
                  <c:v>12.8</c:v>
                </c:pt>
                <c:pt idx="129">
                  <c:v>13.4</c:v>
                </c:pt>
                <c:pt idx="130">
                  <c:v>14.1</c:v>
                </c:pt>
                <c:pt idx="131">
                  <c:v>16.7</c:v>
                </c:pt>
                <c:pt idx="132">
                  <c:v>19.7</c:v>
                </c:pt>
                <c:pt idx="133">
                  <c:v>20.100000000000001</c:v>
                </c:pt>
                <c:pt idx="134">
                  <c:v>19.7</c:v>
                </c:pt>
                <c:pt idx="135">
                  <c:v>13</c:v>
                </c:pt>
                <c:pt idx="136">
                  <c:v>10.9</c:v>
                </c:pt>
                <c:pt idx="137">
                  <c:v>11.6</c:v>
                </c:pt>
                <c:pt idx="138">
                  <c:v>11.1</c:v>
                </c:pt>
                <c:pt idx="139">
                  <c:v>12.8</c:v>
                </c:pt>
                <c:pt idx="140">
                  <c:v>13.3</c:v>
                </c:pt>
                <c:pt idx="141">
                  <c:v>11.7</c:v>
                </c:pt>
                <c:pt idx="142">
                  <c:v>12.7</c:v>
                </c:pt>
                <c:pt idx="143">
                  <c:v>12</c:v>
                </c:pt>
                <c:pt idx="144">
                  <c:v>11.3</c:v>
                </c:pt>
                <c:pt idx="145">
                  <c:v>12.4</c:v>
                </c:pt>
                <c:pt idx="146">
                  <c:v>12.1</c:v>
                </c:pt>
                <c:pt idx="147">
                  <c:v>11.5</c:v>
                </c:pt>
                <c:pt idx="148">
                  <c:v>11.8</c:v>
                </c:pt>
                <c:pt idx="149">
                  <c:v>11.4</c:v>
                </c:pt>
                <c:pt idx="150">
                  <c:v>11.3</c:v>
                </c:pt>
                <c:pt idx="151">
                  <c:v>11.1</c:v>
                </c:pt>
                <c:pt idx="152">
                  <c:v>11.7</c:v>
                </c:pt>
                <c:pt idx="153">
                  <c:v>11</c:v>
                </c:pt>
                <c:pt idx="154">
                  <c:v>9.8000000000000007</c:v>
                </c:pt>
                <c:pt idx="155">
                  <c:v>11.6</c:v>
                </c:pt>
                <c:pt idx="156">
                  <c:v>10.4</c:v>
                </c:pt>
                <c:pt idx="157">
                  <c:v>11.9</c:v>
                </c:pt>
                <c:pt idx="158">
                  <c:v>9.6999999999999993</c:v>
                </c:pt>
                <c:pt idx="159">
                  <c:v>10.7</c:v>
                </c:pt>
                <c:pt idx="160">
                  <c:v>9.6999999999999993</c:v>
                </c:pt>
                <c:pt idx="161">
                  <c:v>10.5</c:v>
                </c:pt>
                <c:pt idx="162">
                  <c:v>9.8000000000000007</c:v>
                </c:pt>
                <c:pt idx="163">
                  <c:v>9.9</c:v>
                </c:pt>
                <c:pt idx="164">
                  <c:v>10.199999999999999</c:v>
                </c:pt>
                <c:pt idx="165">
                  <c:v>11</c:v>
                </c:pt>
                <c:pt idx="166">
                  <c:v>11.2</c:v>
                </c:pt>
                <c:pt idx="167">
                  <c:v>10.5</c:v>
                </c:pt>
                <c:pt idx="168">
                  <c:v>9.5</c:v>
                </c:pt>
                <c:pt idx="169">
                  <c:v>9.4</c:v>
                </c:pt>
                <c:pt idx="170">
                  <c:v>10.7</c:v>
                </c:pt>
                <c:pt idx="171">
                  <c:v>9.6</c:v>
                </c:pt>
                <c:pt idx="172">
                  <c:v>9.1</c:v>
                </c:pt>
                <c:pt idx="173">
                  <c:v>9.1</c:v>
                </c:pt>
                <c:pt idx="174">
                  <c:v>9.4</c:v>
                </c:pt>
                <c:pt idx="175">
                  <c:v>9.4</c:v>
                </c:pt>
                <c:pt idx="176">
                  <c:v>9.6999999999999993</c:v>
                </c:pt>
                <c:pt idx="177">
                  <c:v>10.6</c:v>
                </c:pt>
                <c:pt idx="178">
                  <c:v>8.4</c:v>
                </c:pt>
                <c:pt idx="179">
                  <c:v>9.6</c:v>
                </c:pt>
                <c:pt idx="180">
                  <c:v>10</c:v>
                </c:pt>
                <c:pt idx="181">
                  <c:v>9.1999999999999993</c:v>
                </c:pt>
                <c:pt idx="182">
                  <c:v>9.6</c:v>
                </c:pt>
                <c:pt idx="183">
                  <c:v>8.3000000000000007</c:v>
                </c:pt>
                <c:pt idx="184">
                  <c:v>8.1</c:v>
                </c:pt>
                <c:pt idx="185">
                  <c:v>7.9</c:v>
                </c:pt>
                <c:pt idx="186">
                  <c:v>8.6</c:v>
                </c:pt>
                <c:pt idx="187">
                  <c:v>9.4</c:v>
                </c:pt>
                <c:pt idx="188">
                  <c:v>8.6999999999999993</c:v>
                </c:pt>
                <c:pt idx="189">
                  <c:v>10.3</c:v>
                </c:pt>
                <c:pt idx="190">
                  <c:v>10</c:v>
                </c:pt>
                <c:pt idx="191">
                  <c:v>9.6999999999999993</c:v>
                </c:pt>
                <c:pt idx="192">
                  <c:v>9.3000000000000007</c:v>
                </c:pt>
                <c:pt idx="193">
                  <c:v>8.8000000000000007</c:v>
                </c:pt>
                <c:pt idx="194">
                  <c:v>9.3000000000000007</c:v>
                </c:pt>
                <c:pt idx="195">
                  <c:v>10</c:v>
                </c:pt>
                <c:pt idx="196">
                  <c:v>10.199999999999999</c:v>
                </c:pt>
                <c:pt idx="197">
                  <c:v>10.199999999999999</c:v>
                </c:pt>
                <c:pt idx="198">
                  <c:v>12</c:v>
                </c:pt>
                <c:pt idx="199">
                  <c:v>11.7</c:v>
                </c:pt>
                <c:pt idx="200">
                  <c:v>11.6</c:v>
                </c:pt>
                <c:pt idx="201">
                  <c:v>11.2</c:v>
                </c:pt>
                <c:pt idx="202">
                  <c:v>13.2</c:v>
                </c:pt>
                <c:pt idx="203">
                  <c:v>13.5</c:v>
                </c:pt>
                <c:pt idx="204">
                  <c:v>14.5</c:v>
                </c:pt>
                <c:pt idx="205">
                  <c:v>13.6</c:v>
                </c:pt>
                <c:pt idx="206">
                  <c:v>14.3</c:v>
                </c:pt>
                <c:pt idx="207">
                  <c:v>14.5</c:v>
                </c:pt>
                <c:pt idx="208">
                  <c:v>13.9</c:v>
                </c:pt>
                <c:pt idx="209">
                  <c:v>16.399999999999999</c:v>
                </c:pt>
                <c:pt idx="210">
                  <c:v>15.4</c:v>
                </c:pt>
                <c:pt idx="211">
                  <c:v>17.100000000000001</c:v>
                </c:pt>
                <c:pt idx="212">
                  <c:v>16.8</c:v>
                </c:pt>
                <c:pt idx="213">
                  <c:v>18.600000000000001</c:v>
                </c:pt>
                <c:pt idx="214">
                  <c:v>18.100000000000001</c:v>
                </c:pt>
                <c:pt idx="215">
                  <c:v>18.3</c:v>
                </c:pt>
                <c:pt idx="216">
                  <c:v>18.100000000000001</c:v>
                </c:pt>
                <c:pt idx="217">
                  <c:v>18</c:v>
                </c:pt>
                <c:pt idx="218">
                  <c:v>19.3</c:v>
                </c:pt>
                <c:pt idx="219">
                  <c:v>20</c:v>
                </c:pt>
                <c:pt idx="220">
                  <c:v>18.600000000000001</c:v>
                </c:pt>
                <c:pt idx="221">
                  <c:v>18.899999999999999</c:v>
                </c:pt>
                <c:pt idx="222">
                  <c:v>19</c:v>
                </c:pt>
                <c:pt idx="223">
                  <c:v>17.3</c:v>
                </c:pt>
                <c:pt idx="224">
                  <c:v>18.8</c:v>
                </c:pt>
                <c:pt idx="225">
                  <c:v>17.600000000000001</c:v>
                </c:pt>
                <c:pt idx="226">
                  <c:v>17.899999999999999</c:v>
                </c:pt>
                <c:pt idx="227">
                  <c:v>17.3</c:v>
                </c:pt>
                <c:pt idx="228">
                  <c:v>17.5</c:v>
                </c:pt>
                <c:pt idx="229">
                  <c:v>16.399999999999999</c:v>
                </c:pt>
                <c:pt idx="230">
                  <c:v>15.9</c:v>
                </c:pt>
                <c:pt idx="231">
                  <c:v>14.9</c:v>
                </c:pt>
                <c:pt idx="232">
                  <c:v>15.1</c:v>
                </c:pt>
                <c:pt idx="233">
                  <c:v>15.3</c:v>
                </c:pt>
                <c:pt idx="234">
                  <c:v>15.4</c:v>
                </c:pt>
                <c:pt idx="235">
                  <c:v>14.5</c:v>
                </c:pt>
                <c:pt idx="236">
                  <c:v>13.4</c:v>
                </c:pt>
                <c:pt idx="237">
                  <c:v>15</c:v>
                </c:pt>
                <c:pt idx="238">
                  <c:v>13.5</c:v>
                </c:pt>
                <c:pt idx="239">
                  <c:v>13.5</c:v>
                </c:pt>
                <c:pt idx="240">
                  <c:v>12</c:v>
                </c:pt>
                <c:pt idx="241">
                  <c:v>12.4</c:v>
                </c:pt>
                <c:pt idx="242">
                  <c:v>10.5</c:v>
                </c:pt>
                <c:pt idx="243">
                  <c:v>12.1</c:v>
                </c:pt>
                <c:pt idx="244">
                  <c:v>11.1</c:v>
                </c:pt>
                <c:pt idx="245">
                  <c:v>10.5</c:v>
                </c:pt>
                <c:pt idx="246">
                  <c:v>10</c:v>
                </c:pt>
                <c:pt idx="247">
                  <c:v>10</c:v>
                </c:pt>
                <c:pt idx="248">
                  <c:v>10.199999999999999</c:v>
                </c:pt>
                <c:pt idx="249">
                  <c:v>9.4</c:v>
                </c:pt>
                <c:pt idx="250">
                  <c:v>8.8000000000000007</c:v>
                </c:pt>
                <c:pt idx="251">
                  <c:v>9.6999999999999993</c:v>
                </c:pt>
                <c:pt idx="252">
                  <c:v>9.6999999999999993</c:v>
                </c:pt>
                <c:pt idx="253">
                  <c:v>10.9</c:v>
                </c:pt>
                <c:pt idx="254">
                  <c:v>9.1999999999999993</c:v>
                </c:pt>
                <c:pt idx="255">
                  <c:v>9.4</c:v>
                </c:pt>
                <c:pt idx="256">
                  <c:v>8</c:v>
                </c:pt>
                <c:pt idx="257">
                  <c:v>9</c:v>
                </c:pt>
                <c:pt idx="258">
                  <c:v>9.1</c:v>
                </c:pt>
                <c:pt idx="259">
                  <c:v>8.8000000000000007</c:v>
                </c:pt>
                <c:pt idx="260">
                  <c:v>7.6</c:v>
                </c:pt>
                <c:pt idx="261">
                  <c:v>7.4</c:v>
                </c:pt>
                <c:pt idx="262">
                  <c:v>8.6</c:v>
                </c:pt>
                <c:pt idx="263">
                  <c:v>9</c:v>
                </c:pt>
                <c:pt idx="264">
                  <c:v>7.8</c:v>
                </c:pt>
                <c:pt idx="265">
                  <c:v>9</c:v>
                </c:pt>
                <c:pt idx="266">
                  <c:v>8.4</c:v>
                </c:pt>
                <c:pt idx="267">
                  <c:v>8.5</c:v>
                </c:pt>
                <c:pt idx="268">
                  <c:v>8.6</c:v>
                </c:pt>
                <c:pt idx="269">
                  <c:v>8.3000000000000007</c:v>
                </c:pt>
                <c:pt idx="270">
                  <c:v>8.1999999999999993</c:v>
                </c:pt>
                <c:pt idx="271">
                  <c:v>8.1</c:v>
                </c:pt>
                <c:pt idx="272">
                  <c:v>10.199999999999999</c:v>
                </c:pt>
                <c:pt idx="273">
                  <c:v>8.6</c:v>
                </c:pt>
                <c:pt idx="274">
                  <c:v>9</c:v>
                </c:pt>
                <c:pt idx="275">
                  <c:v>9.6999999999999993</c:v>
                </c:pt>
                <c:pt idx="276">
                  <c:v>9.6</c:v>
                </c:pt>
                <c:pt idx="277">
                  <c:v>8.9</c:v>
                </c:pt>
                <c:pt idx="278">
                  <c:v>9.1999999999999993</c:v>
                </c:pt>
                <c:pt idx="279">
                  <c:v>9.6</c:v>
                </c:pt>
                <c:pt idx="280">
                  <c:v>7.4</c:v>
                </c:pt>
                <c:pt idx="281">
                  <c:v>9.3000000000000007</c:v>
                </c:pt>
                <c:pt idx="282">
                  <c:v>10.8</c:v>
                </c:pt>
                <c:pt idx="283">
                  <c:v>10.6</c:v>
                </c:pt>
                <c:pt idx="284">
                  <c:v>10</c:v>
                </c:pt>
                <c:pt idx="285">
                  <c:v>10.9</c:v>
                </c:pt>
                <c:pt idx="286">
                  <c:v>12.4</c:v>
                </c:pt>
                <c:pt idx="287">
                  <c:v>11.7</c:v>
                </c:pt>
                <c:pt idx="288">
                  <c:v>13.7</c:v>
                </c:pt>
                <c:pt idx="289">
                  <c:v>11.9</c:v>
                </c:pt>
                <c:pt idx="290">
                  <c:v>12.9</c:v>
                </c:pt>
                <c:pt idx="291">
                  <c:v>14.4</c:v>
                </c:pt>
                <c:pt idx="292">
                  <c:v>13.9</c:v>
                </c:pt>
                <c:pt idx="293">
                  <c:v>14.9</c:v>
                </c:pt>
                <c:pt idx="294">
                  <c:v>15.7</c:v>
                </c:pt>
                <c:pt idx="295">
                  <c:v>16.7</c:v>
                </c:pt>
                <c:pt idx="296">
                  <c:v>15.6</c:v>
                </c:pt>
                <c:pt idx="297">
                  <c:v>16.3</c:v>
                </c:pt>
                <c:pt idx="298">
                  <c:v>17.899999999999999</c:v>
                </c:pt>
                <c:pt idx="299">
                  <c:v>17.399999999999999</c:v>
                </c:pt>
                <c:pt idx="300">
                  <c:v>17.399999999999999</c:v>
                </c:pt>
                <c:pt idx="301">
                  <c:v>18.100000000000001</c:v>
                </c:pt>
                <c:pt idx="302">
                  <c:v>17.8</c:v>
                </c:pt>
                <c:pt idx="303">
                  <c:v>20.399999999999999</c:v>
                </c:pt>
                <c:pt idx="304">
                  <c:v>19.600000000000001</c:v>
                </c:pt>
                <c:pt idx="305">
                  <c:v>21.2</c:v>
                </c:pt>
                <c:pt idx="306">
                  <c:v>21.3</c:v>
                </c:pt>
                <c:pt idx="307">
                  <c:v>20.5</c:v>
                </c:pt>
                <c:pt idx="308">
                  <c:v>21.5</c:v>
                </c:pt>
                <c:pt idx="309">
                  <c:v>23.6</c:v>
                </c:pt>
                <c:pt idx="310">
                  <c:v>23.9</c:v>
                </c:pt>
                <c:pt idx="311">
                  <c:v>25.2</c:v>
                </c:pt>
                <c:pt idx="312">
                  <c:v>24.1</c:v>
                </c:pt>
                <c:pt idx="313">
                  <c:v>26.1</c:v>
                </c:pt>
                <c:pt idx="314">
                  <c:v>26.5</c:v>
                </c:pt>
                <c:pt idx="315">
                  <c:v>27.8</c:v>
                </c:pt>
                <c:pt idx="316">
                  <c:v>30.6</c:v>
                </c:pt>
                <c:pt idx="317">
                  <c:v>30</c:v>
                </c:pt>
                <c:pt idx="318">
                  <c:v>32.700000000000003</c:v>
                </c:pt>
                <c:pt idx="319">
                  <c:v>33.9</c:v>
                </c:pt>
                <c:pt idx="320">
                  <c:v>34</c:v>
                </c:pt>
                <c:pt idx="321">
                  <c:v>35.4</c:v>
                </c:pt>
                <c:pt idx="322">
                  <c:v>37.4</c:v>
                </c:pt>
                <c:pt idx="323">
                  <c:v>37.700000000000003</c:v>
                </c:pt>
                <c:pt idx="324">
                  <c:v>39.5</c:v>
                </c:pt>
                <c:pt idx="325">
                  <c:v>39</c:v>
                </c:pt>
                <c:pt idx="326">
                  <c:v>39.6</c:v>
                </c:pt>
                <c:pt idx="327">
                  <c:v>40.700000000000003</c:v>
                </c:pt>
                <c:pt idx="328">
                  <c:v>41.6</c:v>
                </c:pt>
                <c:pt idx="329">
                  <c:v>42.5</c:v>
                </c:pt>
                <c:pt idx="330">
                  <c:v>44.4</c:v>
                </c:pt>
                <c:pt idx="331">
                  <c:v>44.8</c:v>
                </c:pt>
                <c:pt idx="332">
                  <c:v>46</c:v>
                </c:pt>
                <c:pt idx="333">
                  <c:v>47.1</c:v>
                </c:pt>
                <c:pt idx="334">
                  <c:v>44.9</c:v>
                </c:pt>
                <c:pt idx="335">
                  <c:v>45.6</c:v>
                </c:pt>
                <c:pt idx="336">
                  <c:v>45.4</c:v>
                </c:pt>
                <c:pt idx="337">
                  <c:v>45.7</c:v>
                </c:pt>
                <c:pt idx="338">
                  <c:v>46.3</c:v>
                </c:pt>
                <c:pt idx="339">
                  <c:v>47.1</c:v>
                </c:pt>
                <c:pt idx="340">
                  <c:v>47.1</c:v>
                </c:pt>
                <c:pt idx="341">
                  <c:v>46.3</c:v>
                </c:pt>
                <c:pt idx="342">
                  <c:v>47.5</c:v>
                </c:pt>
                <c:pt idx="343">
                  <c:v>47.6</c:v>
                </c:pt>
                <c:pt idx="344">
                  <c:v>46.6</c:v>
                </c:pt>
                <c:pt idx="345">
                  <c:v>47.1</c:v>
                </c:pt>
                <c:pt idx="346">
                  <c:v>45.8</c:v>
                </c:pt>
                <c:pt idx="347">
                  <c:v>47.2</c:v>
                </c:pt>
                <c:pt idx="348">
                  <c:v>47.1</c:v>
                </c:pt>
                <c:pt idx="349">
                  <c:v>47.1</c:v>
                </c:pt>
                <c:pt idx="350">
                  <c:v>46.1</c:v>
                </c:pt>
                <c:pt idx="351">
                  <c:v>47</c:v>
                </c:pt>
                <c:pt idx="352">
                  <c:v>46.8</c:v>
                </c:pt>
                <c:pt idx="353">
                  <c:v>46.9</c:v>
                </c:pt>
                <c:pt idx="354">
                  <c:v>46.3</c:v>
                </c:pt>
                <c:pt idx="355">
                  <c:v>46.8</c:v>
                </c:pt>
                <c:pt idx="356">
                  <c:v>46.1</c:v>
                </c:pt>
                <c:pt idx="357">
                  <c:v>46.3</c:v>
                </c:pt>
                <c:pt idx="358">
                  <c:v>46.7</c:v>
                </c:pt>
                <c:pt idx="359">
                  <c:v>46</c:v>
                </c:pt>
                <c:pt idx="360">
                  <c:v>45.7</c:v>
                </c:pt>
                <c:pt idx="361">
                  <c:v>45.3</c:v>
                </c:pt>
                <c:pt idx="362">
                  <c:v>44.7</c:v>
                </c:pt>
                <c:pt idx="363">
                  <c:v>46.4</c:v>
                </c:pt>
                <c:pt idx="364">
                  <c:v>46.1</c:v>
                </c:pt>
                <c:pt idx="365">
                  <c:v>45</c:v>
                </c:pt>
                <c:pt idx="366">
                  <c:v>45.6</c:v>
                </c:pt>
                <c:pt idx="367">
                  <c:v>45</c:v>
                </c:pt>
                <c:pt idx="368">
                  <c:v>45.5</c:v>
                </c:pt>
                <c:pt idx="369">
                  <c:v>44.7</c:v>
                </c:pt>
                <c:pt idx="370">
                  <c:v>43.9</c:v>
                </c:pt>
                <c:pt idx="371">
                  <c:v>43.5</c:v>
                </c:pt>
                <c:pt idx="372">
                  <c:v>43.6</c:v>
                </c:pt>
                <c:pt idx="373">
                  <c:v>42.5</c:v>
                </c:pt>
                <c:pt idx="374">
                  <c:v>43.2</c:v>
                </c:pt>
                <c:pt idx="375">
                  <c:v>42.9</c:v>
                </c:pt>
                <c:pt idx="376">
                  <c:v>42.4</c:v>
                </c:pt>
                <c:pt idx="377">
                  <c:v>40.1</c:v>
                </c:pt>
                <c:pt idx="378">
                  <c:v>40.1</c:v>
                </c:pt>
                <c:pt idx="379">
                  <c:v>39.9</c:v>
                </c:pt>
                <c:pt idx="380">
                  <c:v>39.6</c:v>
                </c:pt>
                <c:pt idx="381">
                  <c:v>39</c:v>
                </c:pt>
                <c:pt idx="382">
                  <c:v>37.9</c:v>
                </c:pt>
                <c:pt idx="383">
                  <c:v>36.4</c:v>
                </c:pt>
                <c:pt idx="384">
                  <c:v>38.5</c:v>
                </c:pt>
                <c:pt idx="385">
                  <c:v>35.9</c:v>
                </c:pt>
                <c:pt idx="386">
                  <c:v>35.9</c:v>
                </c:pt>
                <c:pt idx="387">
                  <c:v>35.299999999999997</c:v>
                </c:pt>
                <c:pt idx="388">
                  <c:v>33.9</c:v>
                </c:pt>
                <c:pt idx="389">
                  <c:v>33.6</c:v>
                </c:pt>
                <c:pt idx="390">
                  <c:v>31.5</c:v>
                </c:pt>
                <c:pt idx="391">
                  <c:v>31.8</c:v>
                </c:pt>
                <c:pt idx="392">
                  <c:v>30.6</c:v>
                </c:pt>
                <c:pt idx="393">
                  <c:v>31.2</c:v>
                </c:pt>
                <c:pt idx="394">
                  <c:v>29.4</c:v>
                </c:pt>
                <c:pt idx="395">
                  <c:v>29.8</c:v>
                </c:pt>
                <c:pt idx="396">
                  <c:v>28.8</c:v>
                </c:pt>
                <c:pt idx="397">
                  <c:v>29.1</c:v>
                </c:pt>
                <c:pt idx="398">
                  <c:v>27.7</c:v>
                </c:pt>
                <c:pt idx="399">
                  <c:v>28.6</c:v>
                </c:pt>
                <c:pt idx="400">
                  <c:v>26.5</c:v>
                </c:pt>
                <c:pt idx="401">
                  <c:v>25.7</c:v>
                </c:pt>
                <c:pt idx="402">
                  <c:v>25.1</c:v>
                </c:pt>
                <c:pt idx="403">
                  <c:v>25.7</c:v>
                </c:pt>
                <c:pt idx="404">
                  <c:v>24.9</c:v>
                </c:pt>
                <c:pt idx="405">
                  <c:v>24.6</c:v>
                </c:pt>
                <c:pt idx="406">
                  <c:v>23.7</c:v>
                </c:pt>
                <c:pt idx="407">
                  <c:v>25.5</c:v>
                </c:pt>
                <c:pt idx="408">
                  <c:v>24.3</c:v>
                </c:pt>
                <c:pt idx="409">
                  <c:v>24.2</c:v>
                </c:pt>
                <c:pt idx="410">
                  <c:v>23.5</c:v>
                </c:pt>
                <c:pt idx="411">
                  <c:v>24</c:v>
                </c:pt>
                <c:pt idx="412">
                  <c:v>23.6</c:v>
                </c:pt>
                <c:pt idx="413">
                  <c:v>23.3</c:v>
                </c:pt>
                <c:pt idx="414">
                  <c:v>22.7</c:v>
                </c:pt>
                <c:pt idx="415">
                  <c:v>23.8</c:v>
                </c:pt>
                <c:pt idx="416">
                  <c:v>22.9</c:v>
                </c:pt>
                <c:pt idx="417">
                  <c:v>21.8</c:v>
                </c:pt>
                <c:pt idx="418">
                  <c:v>21.8</c:v>
                </c:pt>
                <c:pt idx="419">
                  <c:v>23.8</c:v>
                </c:pt>
                <c:pt idx="420">
                  <c:v>21.7</c:v>
                </c:pt>
                <c:pt idx="421">
                  <c:v>22.8</c:v>
                </c:pt>
                <c:pt idx="422">
                  <c:v>23.1</c:v>
                </c:pt>
                <c:pt idx="423">
                  <c:v>22.3</c:v>
                </c:pt>
                <c:pt idx="424">
                  <c:v>23.7</c:v>
                </c:pt>
                <c:pt idx="425">
                  <c:v>22.5</c:v>
                </c:pt>
                <c:pt idx="426">
                  <c:v>22.1</c:v>
                </c:pt>
                <c:pt idx="427">
                  <c:v>22.2</c:v>
                </c:pt>
                <c:pt idx="428">
                  <c:v>21.6</c:v>
                </c:pt>
                <c:pt idx="429">
                  <c:v>23.6</c:v>
                </c:pt>
                <c:pt idx="430">
                  <c:v>21.5</c:v>
                </c:pt>
                <c:pt idx="431">
                  <c:v>24</c:v>
                </c:pt>
                <c:pt idx="432">
                  <c:v>22.5</c:v>
                </c:pt>
                <c:pt idx="433">
                  <c:v>21.7</c:v>
                </c:pt>
                <c:pt idx="434">
                  <c:v>22.4</c:v>
                </c:pt>
                <c:pt idx="435">
                  <c:v>24.4</c:v>
                </c:pt>
                <c:pt idx="436">
                  <c:v>22.9</c:v>
                </c:pt>
                <c:pt idx="437">
                  <c:v>22.5</c:v>
                </c:pt>
                <c:pt idx="438">
                  <c:v>24.1</c:v>
                </c:pt>
                <c:pt idx="439">
                  <c:v>22.2</c:v>
                </c:pt>
                <c:pt idx="440">
                  <c:v>23</c:v>
                </c:pt>
                <c:pt idx="441">
                  <c:v>21.9</c:v>
                </c:pt>
                <c:pt idx="442">
                  <c:v>21.9</c:v>
                </c:pt>
                <c:pt idx="443">
                  <c:v>23.5</c:v>
                </c:pt>
                <c:pt idx="444">
                  <c:v>22.9</c:v>
                </c:pt>
                <c:pt idx="445">
                  <c:v>23</c:v>
                </c:pt>
                <c:pt idx="446">
                  <c:v>22.1</c:v>
                </c:pt>
                <c:pt idx="447">
                  <c:v>23.5</c:v>
                </c:pt>
                <c:pt idx="448">
                  <c:v>21.4</c:v>
                </c:pt>
                <c:pt idx="449">
                  <c:v>22.3</c:v>
                </c:pt>
                <c:pt idx="450">
                  <c:v>22.9</c:v>
                </c:pt>
                <c:pt idx="451">
                  <c:v>21.7</c:v>
                </c:pt>
                <c:pt idx="452">
                  <c:v>21.3</c:v>
                </c:pt>
                <c:pt idx="453">
                  <c:v>22</c:v>
                </c:pt>
                <c:pt idx="454">
                  <c:v>23.2</c:v>
                </c:pt>
                <c:pt idx="455">
                  <c:v>22</c:v>
                </c:pt>
                <c:pt idx="456">
                  <c:v>22.3</c:v>
                </c:pt>
                <c:pt idx="457">
                  <c:v>22.8</c:v>
                </c:pt>
                <c:pt idx="458">
                  <c:v>23.7</c:v>
                </c:pt>
                <c:pt idx="459">
                  <c:v>21.3</c:v>
                </c:pt>
                <c:pt idx="460">
                  <c:v>22</c:v>
                </c:pt>
                <c:pt idx="461">
                  <c:v>23</c:v>
                </c:pt>
                <c:pt idx="462">
                  <c:v>23.6</c:v>
                </c:pt>
                <c:pt idx="463">
                  <c:v>23.3</c:v>
                </c:pt>
                <c:pt idx="464">
                  <c:v>23</c:v>
                </c:pt>
                <c:pt idx="465">
                  <c:v>22.3</c:v>
                </c:pt>
                <c:pt idx="466">
                  <c:v>23.1</c:v>
                </c:pt>
                <c:pt idx="467">
                  <c:v>22</c:v>
                </c:pt>
                <c:pt idx="468">
                  <c:v>23.3</c:v>
                </c:pt>
                <c:pt idx="469">
                  <c:v>24.6</c:v>
                </c:pt>
                <c:pt idx="470">
                  <c:v>24.5</c:v>
                </c:pt>
                <c:pt idx="471">
                  <c:v>23.2</c:v>
                </c:pt>
                <c:pt idx="472">
                  <c:v>23</c:v>
                </c:pt>
                <c:pt idx="473">
                  <c:v>24.2</c:v>
                </c:pt>
                <c:pt idx="474">
                  <c:v>22.2</c:v>
                </c:pt>
                <c:pt idx="475">
                  <c:v>22.3</c:v>
                </c:pt>
                <c:pt idx="476">
                  <c:v>22.3</c:v>
                </c:pt>
                <c:pt idx="477">
                  <c:v>23.2</c:v>
                </c:pt>
                <c:pt idx="478">
                  <c:v>23.1</c:v>
                </c:pt>
                <c:pt idx="479">
                  <c:v>23.5</c:v>
                </c:pt>
                <c:pt idx="480">
                  <c:v>21.8</c:v>
                </c:pt>
                <c:pt idx="481">
                  <c:v>21.3</c:v>
                </c:pt>
                <c:pt idx="482">
                  <c:v>21.3</c:v>
                </c:pt>
                <c:pt idx="483">
                  <c:v>20.9</c:v>
                </c:pt>
                <c:pt idx="484">
                  <c:v>22.4</c:v>
                </c:pt>
                <c:pt idx="485">
                  <c:v>21.8</c:v>
                </c:pt>
                <c:pt idx="486">
                  <c:v>21.1</c:v>
                </c:pt>
                <c:pt idx="487">
                  <c:v>21</c:v>
                </c:pt>
                <c:pt idx="488">
                  <c:v>20.100000000000001</c:v>
                </c:pt>
                <c:pt idx="489">
                  <c:v>21.4</c:v>
                </c:pt>
                <c:pt idx="490">
                  <c:v>21.1</c:v>
                </c:pt>
                <c:pt idx="491">
                  <c:v>20.3</c:v>
                </c:pt>
                <c:pt idx="492">
                  <c:v>19.600000000000001</c:v>
                </c:pt>
                <c:pt idx="493">
                  <c:v>20.6</c:v>
                </c:pt>
                <c:pt idx="494">
                  <c:v>21.3</c:v>
                </c:pt>
                <c:pt idx="495">
                  <c:v>21.2</c:v>
                </c:pt>
                <c:pt idx="496">
                  <c:v>22.2</c:v>
                </c:pt>
                <c:pt idx="497">
                  <c:v>20.2</c:v>
                </c:pt>
                <c:pt idx="498">
                  <c:v>21.4</c:v>
                </c:pt>
                <c:pt idx="499">
                  <c:v>21.2</c:v>
                </c:pt>
                <c:pt idx="500">
                  <c:v>22</c:v>
                </c:pt>
                <c:pt idx="501">
                  <c:v>21.1</c:v>
                </c:pt>
                <c:pt idx="502">
                  <c:v>21.4</c:v>
                </c:pt>
                <c:pt idx="503">
                  <c:v>21.4</c:v>
                </c:pt>
                <c:pt idx="504">
                  <c:v>21.4</c:v>
                </c:pt>
                <c:pt idx="505">
                  <c:v>21.4</c:v>
                </c:pt>
                <c:pt idx="506">
                  <c:v>21.6</c:v>
                </c:pt>
                <c:pt idx="507">
                  <c:v>22.2</c:v>
                </c:pt>
                <c:pt idx="508">
                  <c:v>23.3</c:v>
                </c:pt>
                <c:pt idx="509">
                  <c:v>23.1</c:v>
                </c:pt>
                <c:pt idx="510">
                  <c:v>21.7</c:v>
                </c:pt>
                <c:pt idx="511">
                  <c:v>23.9</c:v>
                </c:pt>
                <c:pt idx="512">
                  <c:v>23.6</c:v>
                </c:pt>
                <c:pt idx="513">
                  <c:v>24.2</c:v>
                </c:pt>
                <c:pt idx="514">
                  <c:v>25</c:v>
                </c:pt>
                <c:pt idx="515">
                  <c:v>25.3</c:v>
                </c:pt>
                <c:pt idx="516">
                  <c:v>25.9</c:v>
                </c:pt>
                <c:pt idx="517">
                  <c:v>25.5</c:v>
                </c:pt>
                <c:pt idx="518">
                  <c:v>28.1</c:v>
                </c:pt>
                <c:pt idx="519">
                  <c:v>27.5</c:v>
                </c:pt>
                <c:pt idx="520">
                  <c:v>27.6</c:v>
                </c:pt>
                <c:pt idx="521">
                  <c:v>27.8</c:v>
                </c:pt>
                <c:pt idx="522">
                  <c:v>26.9</c:v>
                </c:pt>
                <c:pt idx="523">
                  <c:v>27.7</c:v>
                </c:pt>
                <c:pt idx="524">
                  <c:v>26.7</c:v>
                </c:pt>
                <c:pt idx="525">
                  <c:v>29.5</c:v>
                </c:pt>
                <c:pt idx="526">
                  <c:v>27.4</c:v>
                </c:pt>
                <c:pt idx="527">
                  <c:v>29.1</c:v>
                </c:pt>
                <c:pt idx="528">
                  <c:v>31.6</c:v>
                </c:pt>
                <c:pt idx="529">
                  <c:v>33.700000000000003</c:v>
                </c:pt>
                <c:pt idx="530">
                  <c:v>34.700000000000003</c:v>
                </c:pt>
                <c:pt idx="531">
                  <c:v>35.4</c:v>
                </c:pt>
                <c:pt idx="532">
                  <c:v>43.1</c:v>
                </c:pt>
                <c:pt idx="533">
                  <c:v>37.700000000000003</c:v>
                </c:pt>
                <c:pt idx="534">
                  <c:v>30</c:v>
                </c:pt>
                <c:pt idx="535">
                  <c:v>29.9</c:v>
                </c:pt>
                <c:pt idx="536">
                  <c:v>30.9</c:v>
                </c:pt>
                <c:pt idx="537">
                  <c:v>32</c:v>
                </c:pt>
                <c:pt idx="538">
                  <c:v>32.299999999999997</c:v>
                </c:pt>
                <c:pt idx="539">
                  <c:v>33.700000000000003</c:v>
                </c:pt>
                <c:pt idx="540">
                  <c:v>33.4</c:v>
                </c:pt>
                <c:pt idx="541">
                  <c:v>33.799999999999997</c:v>
                </c:pt>
                <c:pt idx="542">
                  <c:v>33.5</c:v>
                </c:pt>
                <c:pt idx="543">
                  <c:v>34.1</c:v>
                </c:pt>
                <c:pt idx="544">
                  <c:v>34.6</c:v>
                </c:pt>
                <c:pt idx="545">
                  <c:v>35.5</c:v>
                </c:pt>
                <c:pt idx="546">
                  <c:v>38</c:v>
                </c:pt>
                <c:pt idx="547">
                  <c:v>37.4</c:v>
                </c:pt>
                <c:pt idx="548">
                  <c:v>37.700000000000003</c:v>
                </c:pt>
                <c:pt idx="549">
                  <c:v>38.1</c:v>
                </c:pt>
                <c:pt idx="550">
                  <c:v>40.200000000000003</c:v>
                </c:pt>
                <c:pt idx="551">
                  <c:v>40.799999999999997</c:v>
                </c:pt>
                <c:pt idx="552">
                  <c:v>41</c:v>
                </c:pt>
                <c:pt idx="553">
                  <c:v>40.5</c:v>
                </c:pt>
                <c:pt idx="554">
                  <c:v>40.4</c:v>
                </c:pt>
                <c:pt idx="555">
                  <c:v>40.799999999999997</c:v>
                </c:pt>
                <c:pt idx="556">
                  <c:v>40.6</c:v>
                </c:pt>
                <c:pt idx="557">
                  <c:v>41.1</c:v>
                </c:pt>
                <c:pt idx="558">
                  <c:v>41.6</c:v>
                </c:pt>
                <c:pt idx="559">
                  <c:v>39.9</c:v>
                </c:pt>
                <c:pt idx="560">
                  <c:v>40.200000000000003</c:v>
                </c:pt>
                <c:pt idx="561">
                  <c:v>40.700000000000003</c:v>
                </c:pt>
                <c:pt idx="562">
                  <c:v>40.799999999999997</c:v>
                </c:pt>
                <c:pt idx="563">
                  <c:v>40.299999999999997</c:v>
                </c:pt>
                <c:pt idx="564">
                  <c:v>38.700000000000003</c:v>
                </c:pt>
                <c:pt idx="565">
                  <c:v>39</c:v>
                </c:pt>
                <c:pt idx="566">
                  <c:v>37.9</c:v>
                </c:pt>
                <c:pt idx="567">
                  <c:v>37.799999999999997</c:v>
                </c:pt>
                <c:pt idx="568">
                  <c:v>36.6</c:v>
                </c:pt>
                <c:pt idx="569">
                  <c:v>36.200000000000003</c:v>
                </c:pt>
                <c:pt idx="570">
                  <c:v>36.799999999999997</c:v>
                </c:pt>
                <c:pt idx="571">
                  <c:v>35.1</c:v>
                </c:pt>
                <c:pt idx="572">
                  <c:v>33.200000000000003</c:v>
                </c:pt>
                <c:pt idx="573">
                  <c:v>33.6</c:v>
                </c:pt>
                <c:pt idx="574">
                  <c:v>32.6</c:v>
                </c:pt>
                <c:pt idx="575">
                  <c:v>34</c:v>
                </c:pt>
                <c:pt idx="576">
                  <c:v>33.1</c:v>
                </c:pt>
                <c:pt idx="577">
                  <c:v>32.4</c:v>
                </c:pt>
                <c:pt idx="578">
                  <c:v>32</c:v>
                </c:pt>
                <c:pt idx="579">
                  <c:v>32.6</c:v>
                </c:pt>
                <c:pt idx="580">
                  <c:v>32.6</c:v>
                </c:pt>
                <c:pt idx="581">
                  <c:v>31.4</c:v>
                </c:pt>
                <c:pt idx="582">
                  <c:v>31.1</c:v>
                </c:pt>
                <c:pt idx="583">
                  <c:v>32</c:v>
                </c:pt>
                <c:pt idx="584">
                  <c:v>31</c:v>
                </c:pt>
                <c:pt idx="585">
                  <c:v>30.9</c:v>
                </c:pt>
                <c:pt idx="586">
                  <c:v>31.6</c:v>
                </c:pt>
                <c:pt idx="587">
                  <c:v>31.6</c:v>
                </c:pt>
                <c:pt idx="588">
                  <c:v>32.799999999999997</c:v>
                </c:pt>
                <c:pt idx="589">
                  <c:v>33.200000000000003</c:v>
                </c:pt>
                <c:pt idx="590">
                  <c:v>32.299999999999997</c:v>
                </c:pt>
                <c:pt idx="591">
                  <c:v>32.700000000000003</c:v>
                </c:pt>
                <c:pt idx="592">
                  <c:v>32.5</c:v>
                </c:pt>
                <c:pt idx="593">
                  <c:v>33.6</c:v>
                </c:pt>
                <c:pt idx="594">
                  <c:v>34.6</c:v>
                </c:pt>
                <c:pt idx="595">
                  <c:v>34.200000000000003</c:v>
                </c:pt>
                <c:pt idx="596">
                  <c:v>34.700000000000003</c:v>
                </c:pt>
                <c:pt idx="597">
                  <c:v>34.299999999999997</c:v>
                </c:pt>
                <c:pt idx="598">
                  <c:v>35.6</c:v>
                </c:pt>
                <c:pt idx="599">
                  <c:v>35.9</c:v>
                </c:pt>
                <c:pt idx="600">
                  <c:v>34.700000000000003</c:v>
                </c:pt>
                <c:pt idx="601">
                  <c:v>35.700000000000003</c:v>
                </c:pt>
                <c:pt idx="602">
                  <c:v>35.799999999999997</c:v>
                </c:pt>
                <c:pt idx="603">
                  <c:v>36.700000000000003</c:v>
                </c:pt>
                <c:pt idx="604">
                  <c:v>35.5</c:v>
                </c:pt>
                <c:pt idx="605">
                  <c:v>35.299999999999997</c:v>
                </c:pt>
                <c:pt idx="606">
                  <c:v>34.200000000000003</c:v>
                </c:pt>
                <c:pt idx="607">
                  <c:v>35</c:v>
                </c:pt>
                <c:pt idx="608">
                  <c:v>33.700000000000003</c:v>
                </c:pt>
                <c:pt idx="609">
                  <c:v>33.1</c:v>
                </c:pt>
                <c:pt idx="610">
                  <c:v>32</c:v>
                </c:pt>
                <c:pt idx="611">
                  <c:v>31.7</c:v>
                </c:pt>
                <c:pt idx="612">
                  <c:v>33</c:v>
                </c:pt>
                <c:pt idx="613">
                  <c:v>32.5</c:v>
                </c:pt>
                <c:pt idx="614">
                  <c:v>31.9</c:v>
                </c:pt>
                <c:pt idx="615">
                  <c:v>31.1</c:v>
                </c:pt>
                <c:pt idx="616">
                  <c:v>30.4</c:v>
                </c:pt>
                <c:pt idx="617">
                  <c:v>28.7</c:v>
                </c:pt>
                <c:pt idx="618">
                  <c:v>30.1</c:v>
                </c:pt>
                <c:pt idx="619">
                  <c:v>29.2</c:v>
                </c:pt>
                <c:pt idx="620">
                  <c:v>30.1</c:v>
                </c:pt>
                <c:pt idx="621">
                  <c:v>27.7</c:v>
                </c:pt>
                <c:pt idx="622">
                  <c:v>28.8</c:v>
                </c:pt>
                <c:pt idx="623">
                  <c:v>28.8</c:v>
                </c:pt>
                <c:pt idx="624">
                  <c:v>30.5</c:v>
                </c:pt>
                <c:pt idx="625">
                  <c:v>29.5</c:v>
                </c:pt>
                <c:pt idx="626">
                  <c:v>29.4</c:v>
                </c:pt>
                <c:pt idx="627">
                  <c:v>29.3</c:v>
                </c:pt>
                <c:pt idx="628">
                  <c:v>29.3</c:v>
                </c:pt>
                <c:pt idx="629">
                  <c:v>30.2</c:v>
                </c:pt>
                <c:pt idx="630">
                  <c:v>30.6</c:v>
                </c:pt>
                <c:pt idx="631">
                  <c:v>30.5</c:v>
                </c:pt>
                <c:pt idx="632">
                  <c:v>31.2</c:v>
                </c:pt>
                <c:pt idx="633">
                  <c:v>32.4</c:v>
                </c:pt>
                <c:pt idx="634">
                  <c:v>33.200000000000003</c:v>
                </c:pt>
                <c:pt idx="635">
                  <c:v>34</c:v>
                </c:pt>
                <c:pt idx="636">
                  <c:v>32.6</c:v>
                </c:pt>
                <c:pt idx="637">
                  <c:v>33.200000000000003</c:v>
                </c:pt>
                <c:pt idx="638">
                  <c:v>34.5</c:v>
                </c:pt>
                <c:pt idx="639">
                  <c:v>32.5</c:v>
                </c:pt>
                <c:pt idx="640">
                  <c:v>34.5</c:v>
                </c:pt>
                <c:pt idx="641">
                  <c:v>35.200000000000003</c:v>
                </c:pt>
                <c:pt idx="642">
                  <c:v>35.4</c:v>
                </c:pt>
                <c:pt idx="643">
                  <c:v>34.799999999999997</c:v>
                </c:pt>
                <c:pt idx="644">
                  <c:v>36.200000000000003</c:v>
                </c:pt>
                <c:pt idx="645">
                  <c:v>36.200000000000003</c:v>
                </c:pt>
                <c:pt idx="646">
                  <c:v>34.9</c:v>
                </c:pt>
                <c:pt idx="647">
                  <c:v>34.9</c:v>
                </c:pt>
                <c:pt idx="648">
                  <c:v>35.5</c:v>
                </c:pt>
                <c:pt idx="649">
                  <c:v>34.299999999999997</c:v>
                </c:pt>
                <c:pt idx="650">
                  <c:v>34</c:v>
                </c:pt>
                <c:pt idx="651">
                  <c:v>34.6</c:v>
                </c:pt>
                <c:pt idx="652">
                  <c:v>33.9</c:v>
                </c:pt>
                <c:pt idx="653">
                  <c:v>33.299999999999997</c:v>
                </c:pt>
                <c:pt idx="654">
                  <c:v>33.299999999999997</c:v>
                </c:pt>
                <c:pt idx="655">
                  <c:v>32.799999999999997</c:v>
                </c:pt>
                <c:pt idx="656">
                  <c:v>32.1</c:v>
                </c:pt>
                <c:pt idx="657">
                  <c:v>32</c:v>
                </c:pt>
                <c:pt idx="658">
                  <c:v>30.1</c:v>
                </c:pt>
                <c:pt idx="659">
                  <c:v>30.4</c:v>
                </c:pt>
                <c:pt idx="660">
                  <c:v>31.6</c:v>
                </c:pt>
                <c:pt idx="661">
                  <c:v>29.3</c:v>
                </c:pt>
                <c:pt idx="662">
                  <c:v>30</c:v>
                </c:pt>
                <c:pt idx="663">
                  <c:v>30.3</c:v>
                </c:pt>
                <c:pt idx="664">
                  <c:v>31.4</c:v>
                </c:pt>
                <c:pt idx="665">
                  <c:v>31.4</c:v>
                </c:pt>
                <c:pt idx="666">
                  <c:v>29.6</c:v>
                </c:pt>
                <c:pt idx="667">
                  <c:v>30.9</c:v>
                </c:pt>
                <c:pt idx="668">
                  <c:v>31.4</c:v>
                </c:pt>
                <c:pt idx="669">
                  <c:v>30</c:v>
                </c:pt>
                <c:pt idx="670">
                  <c:v>31.5</c:v>
                </c:pt>
                <c:pt idx="671">
                  <c:v>31.1</c:v>
                </c:pt>
                <c:pt idx="672">
                  <c:v>30.7</c:v>
                </c:pt>
                <c:pt idx="673">
                  <c:v>31.8</c:v>
                </c:pt>
                <c:pt idx="674">
                  <c:v>31.4</c:v>
                </c:pt>
                <c:pt idx="675">
                  <c:v>30.4</c:v>
                </c:pt>
                <c:pt idx="676">
                  <c:v>30.4</c:v>
                </c:pt>
                <c:pt idx="677">
                  <c:v>28.8</c:v>
                </c:pt>
                <c:pt idx="678">
                  <c:v>27.7</c:v>
                </c:pt>
                <c:pt idx="679">
                  <c:v>26.8</c:v>
                </c:pt>
                <c:pt idx="680">
                  <c:v>27</c:v>
                </c:pt>
                <c:pt idx="681">
                  <c:v>26.3</c:v>
                </c:pt>
                <c:pt idx="682">
                  <c:v>28.4</c:v>
                </c:pt>
                <c:pt idx="683">
                  <c:v>35.1</c:v>
                </c:pt>
                <c:pt idx="684">
                  <c:v>47.7</c:v>
                </c:pt>
                <c:pt idx="685">
                  <c:v>56.1</c:v>
                </c:pt>
                <c:pt idx="686">
                  <c:v>55.7</c:v>
                </c:pt>
                <c:pt idx="687">
                  <c:v>38.299999999999997</c:v>
                </c:pt>
                <c:pt idx="688">
                  <c:v>15.5</c:v>
                </c:pt>
                <c:pt idx="689">
                  <c:v>9.9</c:v>
                </c:pt>
                <c:pt idx="690">
                  <c:v>11.9</c:v>
                </c:pt>
                <c:pt idx="691">
                  <c:v>16.100000000000001</c:v>
                </c:pt>
                <c:pt idx="692">
                  <c:v>18</c:v>
                </c:pt>
                <c:pt idx="693">
                  <c:v>20.399999999999999</c:v>
                </c:pt>
                <c:pt idx="694">
                  <c:v>21.5</c:v>
                </c:pt>
                <c:pt idx="695">
                  <c:v>20.7</c:v>
                </c:pt>
                <c:pt idx="696">
                  <c:v>20.6</c:v>
                </c:pt>
                <c:pt idx="697">
                  <c:v>21</c:v>
                </c:pt>
                <c:pt idx="698">
                  <c:v>21.9</c:v>
                </c:pt>
                <c:pt idx="699">
                  <c:v>20.5</c:v>
                </c:pt>
                <c:pt idx="700">
                  <c:v>20.2</c:v>
                </c:pt>
                <c:pt idx="701">
                  <c:v>21.3</c:v>
                </c:pt>
                <c:pt idx="702">
                  <c:v>21</c:v>
                </c:pt>
                <c:pt idx="703">
                  <c:v>21.2</c:v>
                </c:pt>
                <c:pt idx="704">
                  <c:v>22.4</c:v>
                </c:pt>
                <c:pt idx="705">
                  <c:v>22.2</c:v>
                </c:pt>
                <c:pt idx="706">
                  <c:v>20.9</c:v>
                </c:pt>
                <c:pt idx="707">
                  <c:v>21.8</c:v>
                </c:pt>
                <c:pt idx="708">
                  <c:v>22.1</c:v>
                </c:pt>
                <c:pt idx="709">
                  <c:v>23.5</c:v>
                </c:pt>
                <c:pt idx="710">
                  <c:v>21.8</c:v>
                </c:pt>
                <c:pt idx="711">
                  <c:v>22.6</c:v>
                </c:pt>
                <c:pt idx="712">
                  <c:v>22.8</c:v>
                </c:pt>
                <c:pt idx="713">
                  <c:v>24.8</c:v>
                </c:pt>
                <c:pt idx="714">
                  <c:v>24.4</c:v>
                </c:pt>
                <c:pt idx="715">
                  <c:v>25.9</c:v>
                </c:pt>
                <c:pt idx="716">
                  <c:v>27</c:v>
                </c:pt>
                <c:pt idx="717">
                  <c:v>26</c:v>
                </c:pt>
                <c:pt idx="718">
                  <c:v>28.1</c:v>
                </c:pt>
                <c:pt idx="719">
                  <c:v>28.1</c:v>
                </c:pt>
                <c:pt idx="720">
                  <c:v>28.8</c:v>
                </c:pt>
                <c:pt idx="721">
                  <c:v>29.4</c:v>
                </c:pt>
                <c:pt idx="722">
                  <c:v>28</c:v>
                </c:pt>
                <c:pt idx="723">
                  <c:v>29.7</c:v>
                </c:pt>
                <c:pt idx="724">
                  <c:v>30.2</c:v>
                </c:pt>
                <c:pt idx="725">
                  <c:v>32.200000000000003</c:v>
                </c:pt>
                <c:pt idx="726">
                  <c:v>33.4</c:v>
                </c:pt>
                <c:pt idx="727">
                  <c:v>30.7</c:v>
                </c:pt>
                <c:pt idx="728">
                  <c:v>31.9</c:v>
                </c:pt>
                <c:pt idx="729">
                  <c:v>33.4</c:v>
                </c:pt>
                <c:pt idx="730">
                  <c:v>33.799999999999997</c:v>
                </c:pt>
                <c:pt idx="731">
                  <c:v>35.1</c:v>
                </c:pt>
                <c:pt idx="732">
                  <c:v>34.4</c:v>
                </c:pt>
                <c:pt idx="733">
                  <c:v>33.5</c:v>
                </c:pt>
                <c:pt idx="734">
                  <c:v>33.4</c:v>
                </c:pt>
                <c:pt idx="735">
                  <c:v>34.5</c:v>
                </c:pt>
                <c:pt idx="736">
                  <c:v>34.5</c:v>
                </c:pt>
                <c:pt idx="737">
                  <c:v>34.700000000000003</c:v>
                </c:pt>
                <c:pt idx="738">
                  <c:v>35.4</c:v>
                </c:pt>
                <c:pt idx="739">
                  <c:v>34.4</c:v>
                </c:pt>
                <c:pt idx="740">
                  <c:v>34.200000000000003</c:v>
                </c:pt>
                <c:pt idx="741">
                  <c:v>34.5</c:v>
                </c:pt>
                <c:pt idx="742">
                  <c:v>35.4</c:v>
                </c:pt>
                <c:pt idx="743">
                  <c:v>35.9</c:v>
                </c:pt>
                <c:pt idx="744">
                  <c:v>36.1</c:v>
                </c:pt>
                <c:pt idx="745">
                  <c:v>36</c:v>
                </c:pt>
                <c:pt idx="746">
                  <c:v>34.700000000000003</c:v>
                </c:pt>
                <c:pt idx="747">
                  <c:v>34.299999999999997</c:v>
                </c:pt>
                <c:pt idx="748">
                  <c:v>34.5</c:v>
                </c:pt>
                <c:pt idx="749">
                  <c:v>35.299999999999997</c:v>
                </c:pt>
                <c:pt idx="750">
                  <c:v>34.9</c:v>
                </c:pt>
                <c:pt idx="751">
                  <c:v>35</c:v>
                </c:pt>
                <c:pt idx="752">
                  <c:v>34</c:v>
                </c:pt>
                <c:pt idx="753">
                  <c:v>32.5</c:v>
                </c:pt>
                <c:pt idx="754">
                  <c:v>33.799999999999997</c:v>
                </c:pt>
                <c:pt idx="755">
                  <c:v>33.700000000000003</c:v>
                </c:pt>
                <c:pt idx="756">
                  <c:v>33.4</c:v>
                </c:pt>
                <c:pt idx="757">
                  <c:v>33.5</c:v>
                </c:pt>
                <c:pt idx="758">
                  <c:v>34.4</c:v>
                </c:pt>
                <c:pt idx="759">
                  <c:v>33.200000000000003</c:v>
                </c:pt>
                <c:pt idx="760">
                  <c:v>33.9</c:v>
                </c:pt>
                <c:pt idx="761">
                  <c:v>34.5</c:v>
                </c:pt>
                <c:pt idx="762">
                  <c:v>34.1</c:v>
                </c:pt>
                <c:pt idx="763">
                  <c:v>34</c:v>
                </c:pt>
                <c:pt idx="764">
                  <c:v>32.4</c:v>
                </c:pt>
                <c:pt idx="765">
                  <c:v>33.299999999999997</c:v>
                </c:pt>
                <c:pt idx="766">
                  <c:v>34</c:v>
                </c:pt>
                <c:pt idx="767">
                  <c:v>33.200000000000003</c:v>
                </c:pt>
                <c:pt idx="768">
                  <c:v>34.1</c:v>
                </c:pt>
                <c:pt idx="769">
                  <c:v>34.6</c:v>
                </c:pt>
                <c:pt idx="770">
                  <c:v>33.5</c:v>
                </c:pt>
                <c:pt idx="771">
                  <c:v>34.200000000000003</c:v>
                </c:pt>
                <c:pt idx="772">
                  <c:v>33.700000000000003</c:v>
                </c:pt>
                <c:pt idx="773">
                  <c:v>33.9</c:v>
                </c:pt>
                <c:pt idx="774">
                  <c:v>34</c:v>
                </c:pt>
                <c:pt idx="775">
                  <c:v>32.700000000000003</c:v>
                </c:pt>
                <c:pt idx="776">
                  <c:v>32.200000000000003</c:v>
                </c:pt>
                <c:pt idx="777">
                  <c:v>33</c:v>
                </c:pt>
                <c:pt idx="778">
                  <c:v>33.799999999999997</c:v>
                </c:pt>
                <c:pt idx="779">
                  <c:v>33.299999999999997</c:v>
                </c:pt>
                <c:pt idx="780">
                  <c:v>33.6</c:v>
                </c:pt>
                <c:pt idx="781">
                  <c:v>32.6</c:v>
                </c:pt>
                <c:pt idx="782">
                  <c:v>32.200000000000003</c:v>
                </c:pt>
                <c:pt idx="783">
                  <c:v>31.4</c:v>
                </c:pt>
                <c:pt idx="784">
                  <c:v>32.9</c:v>
                </c:pt>
                <c:pt idx="785">
                  <c:v>32.200000000000003</c:v>
                </c:pt>
                <c:pt idx="786">
                  <c:v>31.7</c:v>
                </c:pt>
                <c:pt idx="787">
                  <c:v>32.5</c:v>
                </c:pt>
                <c:pt idx="788">
                  <c:v>32.200000000000003</c:v>
                </c:pt>
                <c:pt idx="789">
                  <c:v>32.1</c:v>
                </c:pt>
                <c:pt idx="790">
                  <c:v>31.9</c:v>
                </c:pt>
                <c:pt idx="791">
                  <c:v>31.7</c:v>
                </c:pt>
                <c:pt idx="792">
                  <c:v>30.4</c:v>
                </c:pt>
                <c:pt idx="793">
                  <c:v>31.5</c:v>
                </c:pt>
                <c:pt idx="794">
                  <c:v>31.1</c:v>
                </c:pt>
                <c:pt idx="795">
                  <c:v>31.1</c:v>
                </c:pt>
                <c:pt idx="796">
                  <c:v>31.1</c:v>
                </c:pt>
                <c:pt idx="797">
                  <c:v>32</c:v>
                </c:pt>
                <c:pt idx="798">
                  <c:v>31.1</c:v>
                </c:pt>
                <c:pt idx="799">
                  <c:v>32.4</c:v>
                </c:pt>
                <c:pt idx="800">
                  <c:v>31.2</c:v>
                </c:pt>
                <c:pt idx="801">
                  <c:v>31.9</c:v>
                </c:pt>
                <c:pt idx="802">
                  <c:v>33</c:v>
                </c:pt>
                <c:pt idx="803">
                  <c:v>32.4</c:v>
                </c:pt>
                <c:pt idx="804">
                  <c:v>31.6</c:v>
                </c:pt>
                <c:pt idx="805">
                  <c:v>34.1</c:v>
                </c:pt>
                <c:pt idx="806">
                  <c:v>33.6</c:v>
                </c:pt>
                <c:pt idx="807">
                  <c:v>34.700000000000003</c:v>
                </c:pt>
                <c:pt idx="808">
                  <c:v>35.200000000000003</c:v>
                </c:pt>
                <c:pt idx="809">
                  <c:v>32.9</c:v>
                </c:pt>
                <c:pt idx="810">
                  <c:v>34.9</c:v>
                </c:pt>
                <c:pt idx="811">
                  <c:v>35.299999999999997</c:v>
                </c:pt>
                <c:pt idx="812">
                  <c:v>36</c:v>
                </c:pt>
                <c:pt idx="813">
                  <c:v>35.4</c:v>
                </c:pt>
                <c:pt idx="814">
                  <c:v>36.6</c:v>
                </c:pt>
                <c:pt idx="815">
                  <c:v>37.200000000000003</c:v>
                </c:pt>
                <c:pt idx="816">
                  <c:v>37.6</c:v>
                </c:pt>
                <c:pt idx="817">
                  <c:v>37.9</c:v>
                </c:pt>
                <c:pt idx="818">
                  <c:v>38</c:v>
                </c:pt>
                <c:pt idx="819">
                  <c:v>39.799999999999997</c:v>
                </c:pt>
                <c:pt idx="820">
                  <c:v>40.200000000000003</c:v>
                </c:pt>
                <c:pt idx="821">
                  <c:v>41.6</c:v>
                </c:pt>
                <c:pt idx="822">
                  <c:v>41.5</c:v>
                </c:pt>
                <c:pt idx="823">
                  <c:v>40.4</c:v>
                </c:pt>
                <c:pt idx="824">
                  <c:v>41.4</c:v>
                </c:pt>
                <c:pt idx="825">
                  <c:v>42.7</c:v>
                </c:pt>
                <c:pt idx="826">
                  <c:v>44.2</c:v>
                </c:pt>
                <c:pt idx="827">
                  <c:v>44.6</c:v>
                </c:pt>
                <c:pt idx="828">
                  <c:v>44.6</c:v>
                </c:pt>
                <c:pt idx="829">
                  <c:v>45.3</c:v>
                </c:pt>
                <c:pt idx="830">
                  <c:v>45.7</c:v>
                </c:pt>
                <c:pt idx="831">
                  <c:v>45.2</c:v>
                </c:pt>
                <c:pt idx="832">
                  <c:v>46</c:v>
                </c:pt>
                <c:pt idx="833">
                  <c:v>47</c:v>
                </c:pt>
                <c:pt idx="834">
                  <c:v>47</c:v>
                </c:pt>
                <c:pt idx="835">
                  <c:v>46.4</c:v>
                </c:pt>
                <c:pt idx="836">
                  <c:v>46.2</c:v>
                </c:pt>
                <c:pt idx="837">
                  <c:v>47.2</c:v>
                </c:pt>
                <c:pt idx="838">
                  <c:v>46.8</c:v>
                </c:pt>
                <c:pt idx="839">
                  <c:v>46.4</c:v>
                </c:pt>
                <c:pt idx="840">
                  <c:v>47.7</c:v>
                </c:pt>
                <c:pt idx="841">
                  <c:v>47.6</c:v>
                </c:pt>
                <c:pt idx="842">
                  <c:v>47.7</c:v>
                </c:pt>
                <c:pt idx="843">
                  <c:v>48.8</c:v>
                </c:pt>
                <c:pt idx="844">
                  <c:v>47.1</c:v>
                </c:pt>
                <c:pt idx="845">
                  <c:v>46.3</c:v>
                </c:pt>
                <c:pt idx="846">
                  <c:v>46.5</c:v>
                </c:pt>
                <c:pt idx="847">
                  <c:v>48.1</c:v>
                </c:pt>
                <c:pt idx="848">
                  <c:v>47.5</c:v>
                </c:pt>
                <c:pt idx="849">
                  <c:v>44.9</c:v>
                </c:pt>
                <c:pt idx="850">
                  <c:v>46.4</c:v>
                </c:pt>
                <c:pt idx="851">
                  <c:v>46.4</c:v>
                </c:pt>
                <c:pt idx="852">
                  <c:v>46</c:v>
                </c:pt>
                <c:pt idx="853">
                  <c:v>45</c:v>
                </c:pt>
                <c:pt idx="854">
                  <c:v>45.8</c:v>
                </c:pt>
                <c:pt idx="855">
                  <c:v>45.8</c:v>
                </c:pt>
                <c:pt idx="856">
                  <c:v>45.5</c:v>
                </c:pt>
                <c:pt idx="857">
                  <c:v>44</c:v>
                </c:pt>
                <c:pt idx="858">
                  <c:v>44.8</c:v>
                </c:pt>
                <c:pt idx="859">
                  <c:v>45.4</c:v>
                </c:pt>
                <c:pt idx="860">
                  <c:v>44.1</c:v>
                </c:pt>
                <c:pt idx="861">
                  <c:v>43</c:v>
                </c:pt>
                <c:pt idx="862">
                  <c:v>42.8</c:v>
                </c:pt>
                <c:pt idx="863">
                  <c:v>42.6</c:v>
                </c:pt>
                <c:pt idx="864">
                  <c:v>41.2</c:v>
                </c:pt>
                <c:pt idx="865">
                  <c:v>41.2</c:v>
                </c:pt>
                <c:pt idx="866">
                  <c:v>41.3</c:v>
                </c:pt>
                <c:pt idx="867">
                  <c:v>40.9</c:v>
                </c:pt>
                <c:pt idx="868">
                  <c:v>40</c:v>
                </c:pt>
                <c:pt idx="869">
                  <c:v>38.799999999999997</c:v>
                </c:pt>
                <c:pt idx="870">
                  <c:v>38.700000000000003</c:v>
                </c:pt>
                <c:pt idx="871">
                  <c:v>37.1</c:v>
                </c:pt>
                <c:pt idx="872">
                  <c:v>37.200000000000003</c:v>
                </c:pt>
                <c:pt idx="873">
                  <c:v>36.1</c:v>
                </c:pt>
                <c:pt idx="874">
                  <c:v>37.1</c:v>
                </c:pt>
                <c:pt idx="875">
                  <c:v>35.700000000000003</c:v>
                </c:pt>
                <c:pt idx="876">
                  <c:v>34.799999999999997</c:v>
                </c:pt>
                <c:pt idx="877">
                  <c:v>33.5</c:v>
                </c:pt>
                <c:pt idx="878">
                  <c:v>33.4</c:v>
                </c:pt>
                <c:pt idx="879">
                  <c:v>32.700000000000003</c:v>
                </c:pt>
                <c:pt idx="880">
                  <c:v>32.700000000000003</c:v>
                </c:pt>
                <c:pt idx="881">
                  <c:v>31.3</c:v>
                </c:pt>
                <c:pt idx="882">
                  <c:v>31.7</c:v>
                </c:pt>
                <c:pt idx="883">
                  <c:v>31.8</c:v>
                </c:pt>
                <c:pt idx="884">
                  <c:v>30.1</c:v>
                </c:pt>
                <c:pt idx="885">
                  <c:v>29.8</c:v>
                </c:pt>
                <c:pt idx="886">
                  <c:v>26.9</c:v>
                </c:pt>
                <c:pt idx="887">
                  <c:v>27.9</c:v>
                </c:pt>
                <c:pt idx="888">
                  <c:v>27.9</c:v>
                </c:pt>
                <c:pt idx="889">
                  <c:v>27.3</c:v>
                </c:pt>
                <c:pt idx="890">
                  <c:v>27.4</c:v>
                </c:pt>
                <c:pt idx="891">
                  <c:v>27.5</c:v>
                </c:pt>
                <c:pt idx="892">
                  <c:v>26</c:v>
                </c:pt>
                <c:pt idx="893">
                  <c:v>25.1</c:v>
                </c:pt>
                <c:pt idx="894">
                  <c:v>25.5</c:v>
                </c:pt>
                <c:pt idx="895">
                  <c:v>24.2</c:v>
                </c:pt>
                <c:pt idx="896">
                  <c:v>24.2</c:v>
                </c:pt>
                <c:pt idx="897">
                  <c:v>23</c:v>
                </c:pt>
                <c:pt idx="898">
                  <c:v>23.1</c:v>
                </c:pt>
                <c:pt idx="899">
                  <c:v>24</c:v>
                </c:pt>
                <c:pt idx="900">
                  <c:v>23.5</c:v>
                </c:pt>
                <c:pt idx="901">
                  <c:v>22.7</c:v>
                </c:pt>
                <c:pt idx="902">
                  <c:v>22.1</c:v>
                </c:pt>
                <c:pt idx="903">
                  <c:v>23.1</c:v>
                </c:pt>
                <c:pt idx="904">
                  <c:v>22.9</c:v>
                </c:pt>
                <c:pt idx="905">
                  <c:v>21.5</c:v>
                </c:pt>
                <c:pt idx="906">
                  <c:v>22.1</c:v>
                </c:pt>
                <c:pt idx="907">
                  <c:v>22.1</c:v>
                </c:pt>
                <c:pt idx="908">
                  <c:v>21.9</c:v>
                </c:pt>
                <c:pt idx="909">
                  <c:v>22</c:v>
                </c:pt>
                <c:pt idx="910">
                  <c:v>21.8</c:v>
                </c:pt>
                <c:pt idx="911">
                  <c:v>21.5</c:v>
                </c:pt>
                <c:pt idx="912">
                  <c:v>21.9</c:v>
                </c:pt>
                <c:pt idx="913">
                  <c:v>22.3</c:v>
                </c:pt>
                <c:pt idx="914">
                  <c:v>21.3</c:v>
                </c:pt>
                <c:pt idx="915">
                  <c:v>21.2</c:v>
                </c:pt>
                <c:pt idx="916">
                  <c:v>22.1</c:v>
                </c:pt>
                <c:pt idx="917">
                  <c:v>20.3</c:v>
                </c:pt>
                <c:pt idx="918">
                  <c:v>19.7</c:v>
                </c:pt>
                <c:pt idx="919">
                  <c:v>19.8</c:v>
                </c:pt>
                <c:pt idx="920">
                  <c:v>20.9</c:v>
                </c:pt>
                <c:pt idx="921">
                  <c:v>19.600000000000001</c:v>
                </c:pt>
                <c:pt idx="922">
                  <c:v>21.4</c:v>
                </c:pt>
                <c:pt idx="923">
                  <c:v>20.8</c:v>
                </c:pt>
                <c:pt idx="924">
                  <c:v>21.1</c:v>
                </c:pt>
                <c:pt idx="925">
                  <c:v>21.5</c:v>
                </c:pt>
                <c:pt idx="926">
                  <c:v>22.9</c:v>
                </c:pt>
                <c:pt idx="927">
                  <c:v>24.8</c:v>
                </c:pt>
                <c:pt idx="928">
                  <c:v>27.4</c:v>
                </c:pt>
                <c:pt idx="929">
                  <c:v>27.4</c:v>
                </c:pt>
                <c:pt idx="930">
                  <c:v>32.200000000000003</c:v>
                </c:pt>
                <c:pt idx="931">
                  <c:v>33.799999999999997</c:v>
                </c:pt>
                <c:pt idx="932">
                  <c:v>22.2</c:v>
                </c:pt>
                <c:pt idx="933">
                  <c:v>19.399999999999999</c:v>
                </c:pt>
                <c:pt idx="934">
                  <c:v>20.2</c:v>
                </c:pt>
                <c:pt idx="935">
                  <c:v>20.2</c:v>
                </c:pt>
                <c:pt idx="936">
                  <c:v>21</c:v>
                </c:pt>
                <c:pt idx="937">
                  <c:v>19.7</c:v>
                </c:pt>
                <c:pt idx="938">
                  <c:v>20.8</c:v>
                </c:pt>
                <c:pt idx="939">
                  <c:v>20.8</c:v>
                </c:pt>
                <c:pt idx="940">
                  <c:v>19.7</c:v>
                </c:pt>
                <c:pt idx="941">
                  <c:v>21</c:v>
                </c:pt>
                <c:pt idx="942">
                  <c:v>22</c:v>
                </c:pt>
                <c:pt idx="943">
                  <c:v>21.6</c:v>
                </c:pt>
                <c:pt idx="944">
                  <c:v>21.1</c:v>
                </c:pt>
                <c:pt idx="945">
                  <c:v>22</c:v>
                </c:pt>
                <c:pt idx="946">
                  <c:v>22.4</c:v>
                </c:pt>
                <c:pt idx="947">
                  <c:v>23.4</c:v>
                </c:pt>
                <c:pt idx="948">
                  <c:v>22.9</c:v>
                </c:pt>
                <c:pt idx="949">
                  <c:v>23</c:v>
                </c:pt>
                <c:pt idx="950">
                  <c:v>23.2</c:v>
                </c:pt>
                <c:pt idx="951">
                  <c:v>22.6</c:v>
                </c:pt>
                <c:pt idx="952">
                  <c:v>22.2</c:v>
                </c:pt>
                <c:pt idx="953">
                  <c:v>22.7</c:v>
                </c:pt>
                <c:pt idx="954">
                  <c:v>23.2</c:v>
                </c:pt>
                <c:pt idx="955">
                  <c:v>23</c:v>
                </c:pt>
                <c:pt idx="956">
                  <c:v>23.6</c:v>
                </c:pt>
                <c:pt idx="957">
                  <c:v>24.6</c:v>
                </c:pt>
                <c:pt idx="958">
                  <c:v>24.1</c:v>
                </c:pt>
                <c:pt idx="959">
                  <c:v>23.3</c:v>
                </c:pt>
                <c:pt idx="960">
                  <c:v>23.7</c:v>
                </c:pt>
                <c:pt idx="961">
                  <c:v>24.3</c:v>
                </c:pt>
                <c:pt idx="962">
                  <c:v>24.9</c:v>
                </c:pt>
                <c:pt idx="963">
                  <c:v>24.4</c:v>
                </c:pt>
                <c:pt idx="964">
                  <c:v>24.3</c:v>
                </c:pt>
                <c:pt idx="965">
                  <c:v>24.1</c:v>
                </c:pt>
                <c:pt idx="966">
                  <c:v>26.4</c:v>
                </c:pt>
                <c:pt idx="967">
                  <c:v>26</c:v>
                </c:pt>
                <c:pt idx="968">
                  <c:v>27.5</c:v>
                </c:pt>
                <c:pt idx="969">
                  <c:v>27</c:v>
                </c:pt>
                <c:pt idx="970">
                  <c:v>28.1</c:v>
                </c:pt>
                <c:pt idx="971">
                  <c:v>28.9</c:v>
                </c:pt>
                <c:pt idx="972">
                  <c:v>29.7</c:v>
                </c:pt>
                <c:pt idx="973">
                  <c:v>30.7</c:v>
                </c:pt>
                <c:pt idx="974">
                  <c:v>31.7</c:v>
                </c:pt>
                <c:pt idx="975">
                  <c:v>32.1</c:v>
                </c:pt>
                <c:pt idx="976">
                  <c:v>33.299999999999997</c:v>
                </c:pt>
                <c:pt idx="977">
                  <c:v>35.200000000000003</c:v>
                </c:pt>
                <c:pt idx="978">
                  <c:v>35.6</c:v>
                </c:pt>
                <c:pt idx="979">
                  <c:v>36.299999999999997</c:v>
                </c:pt>
                <c:pt idx="980">
                  <c:v>36.4</c:v>
                </c:pt>
                <c:pt idx="981">
                  <c:v>40.200000000000003</c:v>
                </c:pt>
                <c:pt idx="982">
                  <c:v>40.5</c:v>
                </c:pt>
                <c:pt idx="983">
                  <c:v>42.5</c:v>
                </c:pt>
                <c:pt idx="984">
                  <c:v>44.1</c:v>
                </c:pt>
                <c:pt idx="985">
                  <c:v>45.6</c:v>
                </c:pt>
                <c:pt idx="986">
                  <c:v>48.2</c:v>
                </c:pt>
                <c:pt idx="987">
                  <c:v>48.3</c:v>
                </c:pt>
                <c:pt idx="988">
                  <c:v>50.4</c:v>
                </c:pt>
                <c:pt idx="989">
                  <c:v>52</c:v>
                </c:pt>
                <c:pt idx="990">
                  <c:v>52.3</c:v>
                </c:pt>
                <c:pt idx="991">
                  <c:v>53.6</c:v>
                </c:pt>
                <c:pt idx="992">
                  <c:v>54.8</c:v>
                </c:pt>
                <c:pt idx="993">
                  <c:v>56.5</c:v>
                </c:pt>
                <c:pt idx="994">
                  <c:v>58.3</c:v>
                </c:pt>
                <c:pt idx="995">
                  <c:v>59</c:v>
                </c:pt>
                <c:pt idx="996">
                  <c:v>61.1</c:v>
                </c:pt>
                <c:pt idx="997">
                  <c:v>62.3</c:v>
                </c:pt>
                <c:pt idx="998">
                  <c:v>63.5</c:v>
                </c:pt>
                <c:pt idx="999">
                  <c:v>64</c:v>
                </c:pt>
                <c:pt idx="1000">
                  <c:v>65.400000000000006</c:v>
                </c:pt>
                <c:pt idx="1001">
                  <c:v>66.400000000000006</c:v>
                </c:pt>
                <c:pt idx="1002">
                  <c:v>66.900000000000006</c:v>
                </c:pt>
                <c:pt idx="1003">
                  <c:v>68.5</c:v>
                </c:pt>
                <c:pt idx="1004">
                  <c:v>69.7</c:v>
                </c:pt>
                <c:pt idx="1005">
                  <c:v>72</c:v>
                </c:pt>
                <c:pt idx="1006">
                  <c:v>72.2</c:v>
                </c:pt>
                <c:pt idx="1007">
                  <c:v>73.7</c:v>
                </c:pt>
                <c:pt idx="1008">
                  <c:v>72.8</c:v>
                </c:pt>
                <c:pt idx="1009">
                  <c:v>75.099999999999994</c:v>
                </c:pt>
                <c:pt idx="1010">
                  <c:v>74.7</c:v>
                </c:pt>
                <c:pt idx="1011">
                  <c:v>75.599999999999994</c:v>
                </c:pt>
                <c:pt idx="1012">
                  <c:v>75.099999999999994</c:v>
                </c:pt>
                <c:pt idx="1013">
                  <c:v>75.5</c:v>
                </c:pt>
                <c:pt idx="1014">
                  <c:v>74.8</c:v>
                </c:pt>
                <c:pt idx="1015">
                  <c:v>75</c:v>
                </c:pt>
                <c:pt idx="1016">
                  <c:v>73.7</c:v>
                </c:pt>
                <c:pt idx="1017">
                  <c:v>73.900000000000006</c:v>
                </c:pt>
                <c:pt idx="1018">
                  <c:v>72.400000000000006</c:v>
                </c:pt>
                <c:pt idx="1019">
                  <c:v>71.099999999999994</c:v>
                </c:pt>
                <c:pt idx="1020">
                  <c:v>70.2</c:v>
                </c:pt>
                <c:pt idx="1021">
                  <c:v>68.900000000000006</c:v>
                </c:pt>
                <c:pt idx="1022">
                  <c:v>66.599999999999994</c:v>
                </c:pt>
                <c:pt idx="1023">
                  <c:v>64.900000000000006</c:v>
                </c:pt>
                <c:pt idx="1024">
                  <c:v>64.2</c:v>
                </c:pt>
                <c:pt idx="1025">
                  <c:v>61.5</c:v>
                </c:pt>
                <c:pt idx="1026">
                  <c:v>58.4</c:v>
                </c:pt>
                <c:pt idx="1027">
                  <c:v>56.2</c:v>
                </c:pt>
                <c:pt idx="1028">
                  <c:v>55.8</c:v>
                </c:pt>
                <c:pt idx="1029">
                  <c:v>55.9</c:v>
                </c:pt>
                <c:pt idx="1030">
                  <c:v>53.2</c:v>
                </c:pt>
                <c:pt idx="1031">
                  <c:v>51.5</c:v>
                </c:pt>
                <c:pt idx="1032">
                  <c:v>49.1</c:v>
                </c:pt>
                <c:pt idx="1033">
                  <c:v>46.7</c:v>
                </c:pt>
                <c:pt idx="1034">
                  <c:v>46.8</c:v>
                </c:pt>
                <c:pt idx="1035">
                  <c:v>44.8</c:v>
                </c:pt>
                <c:pt idx="1036">
                  <c:v>40.6</c:v>
                </c:pt>
                <c:pt idx="1037">
                  <c:v>39.6</c:v>
                </c:pt>
                <c:pt idx="1038">
                  <c:v>36.6</c:v>
                </c:pt>
                <c:pt idx="1039">
                  <c:v>36</c:v>
                </c:pt>
                <c:pt idx="1040">
                  <c:v>34.6</c:v>
                </c:pt>
                <c:pt idx="1041">
                  <c:v>32.799999999999997</c:v>
                </c:pt>
                <c:pt idx="1042">
                  <c:v>32.9</c:v>
                </c:pt>
                <c:pt idx="1043">
                  <c:v>30.3</c:v>
                </c:pt>
                <c:pt idx="1044">
                  <c:v>28.1</c:v>
                </c:pt>
                <c:pt idx="1045">
                  <c:v>27.7</c:v>
                </c:pt>
                <c:pt idx="1046">
                  <c:v>25.9</c:v>
                </c:pt>
                <c:pt idx="1047">
                  <c:v>26.5</c:v>
                </c:pt>
                <c:pt idx="1048">
                  <c:v>24.6</c:v>
                </c:pt>
                <c:pt idx="1049">
                  <c:v>23.8</c:v>
                </c:pt>
                <c:pt idx="1050">
                  <c:v>22.8</c:v>
                </c:pt>
                <c:pt idx="1051">
                  <c:v>21.3</c:v>
                </c:pt>
                <c:pt idx="1052">
                  <c:v>20.2</c:v>
                </c:pt>
                <c:pt idx="1053">
                  <c:v>20.2</c:v>
                </c:pt>
                <c:pt idx="1054">
                  <c:v>19.600000000000001</c:v>
                </c:pt>
                <c:pt idx="1055">
                  <c:v>19.100000000000001</c:v>
                </c:pt>
                <c:pt idx="1056">
                  <c:v>18.899999999999999</c:v>
                </c:pt>
                <c:pt idx="1057">
                  <c:v>18.8</c:v>
                </c:pt>
                <c:pt idx="1058">
                  <c:v>19.5</c:v>
                </c:pt>
                <c:pt idx="1059">
                  <c:v>17.3</c:v>
                </c:pt>
                <c:pt idx="1060">
                  <c:v>18.5</c:v>
                </c:pt>
                <c:pt idx="1061">
                  <c:v>17.100000000000001</c:v>
                </c:pt>
                <c:pt idx="1062">
                  <c:v>16.399999999999999</c:v>
                </c:pt>
                <c:pt idx="1063">
                  <c:v>16.100000000000001</c:v>
                </c:pt>
                <c:pt idx="1064">
                  <c:v>15.1</c:v>
                </c:pt>
                <c:pt idx="1065">
                  <c:v>16.2</c:v>
                </c:pt>
                <c:pt idx="1066">
                  <c:v>16.600000000000001</c:v>
                </c:pt>
                <c:pt idx="1067">
                  <c:v>14.7</c:v>
                </c:pt>
                <c:pt idx="1068">
                  <c:v>15.1</c:v>
                </c:pt>
                <c:pt idx="1069">
                  <c:v>14.3</c:v>
                </c:pt>
                <c:pt idx="1070">
                  <c:v>14.8</c:v>
                </c:pt>
                <c:pt idx="1071">
                  <c:v>15.8</c:v>
                </c:pt>
                <c:pt idx="1072">
                  <c:v>14.8</c:v>
                </c:pt>
                <c:pt idx="1073">
                  <c:v>14.9</c:v>
                </c:pt>
                <c:pt idx="1074">
                  <c:v>14.2</c:v>
                </c:pt>
                <c:pt idx="1075">
                  <c:v>14.9</c:v>
                </c:pt>
                <c:pt idx="1076">
                  <c:v>14.4</c:v>
                </c:pt>
                <c:pt idx="1077">
                  <c:v>14.4</c:v>
                </c:pt>
                <c:pt idx="1078">
                  <c:v>15.4</c:v>
                </c:pt>
                <c:pt idx="1079">
                  <c:v>13.8</c:v>
                </c:pt>
                <c:pt idx="1080">
                  <c:v>14.1</c:v>
                </c:pt>
                <c:pt idx="1081">
                  <c:v>14.4</c:v>
                </c:pt>
                <c:pt idx="1082">
                  <c:v>14.5</c:v>
                </c:pt>
                <c:pt idx="1083">
                  <c:v>14.4</c:v>
                </c:pt>
                <c:pt idx="1084">
                  <c:v>14</c:v>
                </c:pt>
                <c:pt idx="1085">
                  <c:v>13.8</c:v>
                </c:pt>
                <c:pt idx="1086">
                  <c:v>13.9</c:v>
                </c:pt>
                <c:pt idx="1087">
                  <c:v>15.2</c:v>
                </c:pt>
                <c:pt idx="1088">
                  <c:v>13.8</c:v>
                </c:pt>
                <c:pt idx="1089">
                  <c:v>12.8</c:v>
                </c:pt>
                <c:pt idx="1090">
                  <c:v>13.4</c:v>
                </c:pt>
                <c:pt idx="1091">
                  <c:v>13.4</c:v>
                </c:pt>
                <c:pt idx="1092">
                  <c:v>12.7</c:v>
                </c:pt>
                <c:pt idx="1093">
                  <c:v>15</c:v>
                </c:pt>
                <c:pt idx="1094">
                  <c:v>14</c:v>
                </c:pt>
                <c:pt idx="1095">
                  <c:v>13.5</c:v>
                </c:pt>
                <c:pt idx="1096">
                  <c:v>12.8</c:v>
                </c:pt>
                <c:pt idx="1097">
                  <c:v>12.8</c:v>
                </c:pt>
                <c:pt idx="1098">
                  <c:v>13.8</c:v>
                </c:pt>
                <c:pt idx="1099">
                  <c:v>13.9</c:v>
                </c:pt>
                <c:pt idx="1100">
                  <c:v>12</c:v>
                </c:pt>
                <c:pt idx="1101">
                  <c:v>13.4</c:v>
                </c:pt>
                <c:pt idx="1102">
                  <c:v>13.3</c:v>
                </c:pt>
                <c:pt idx="1103">
                  <c:v>11</c:v>
                </c:pt>
                <c:pt idx="1104">
                  <c:v>13</c:v>
                </c:pt>
                <c:pt idx="1105">
                  <c:v>12.3</c:v>
                </c:pt>
                <c:pt idx="1106">
                  <c:v>12.1</c:v>
                </c:pt>
                <c:pt idx="1107">
                  <c:v>12.9</c:v>
                </c:pt>
                <c:pt idx="1108">
                  <c:v>13.1</c:v>
                </c:pt>
                <c:pt idx="1109">
                  <c:v>12.8</c:v>
                </c:pt>
                <c:pt idx="1110">
                  <c:v>13.3</c:v>
                </c:pt>
                <c:pt idx="1111">
                  <c:v>13</c:v>
                </c:pt>
                <c:pt idx="1112">
                  <c:v>12.3</c:v>
                </c:pt>
                <c:pt idx="1113">
                  <c:v>12.3</c:v>
                </c:pt>
                <c:pt idx="1114">
                  <c:v>12.7</c:v>
                </c:pt>
                <c:pt idx="1115">
                  <c:v>12</c:v>
                </c:pt>
                <c:pt idx="1116">
                  <c:v>10.6</c:v>
                </c:pt>
                <c:pt idx="1117">
                  <c:v>11.8</c:v>
                </c:pt>
                <c:pt idx="1118">
                  <c:v>12.2</c:v>
                </c:pt>
                <c:pt idx="1119">
                  <c:v>13.4</c:v>
                </c:pt>
                <c:pt idx="1120">
                  <c:v>11.4</c:v>
                </c:pt>
                <c:pt idx="1121">
                  <c:v>11.8</c:v>
                </c:pt>
                <c:pt idx="1122">
                  <c:v>13</c:v>
                </c:pt>
                <c:pt idx="1123">
                  <c:v>12.5</c:v>
                </c:pt>
                <c:pt idx="1124">
                  <c:v>13</c:v>
                </c:pt>
                <c:pt idx="1125">
                  <c:v>14.1</c:v>
                </c:pt>
                <c:pt idx="1126">
                  <c:v>12.8</c:v>
                </c:pt>
                <c:pt idx="1127">
                  <c:v>13.4</c:v>
                </c:pt>
                <c:pt idx="1128">
                  <c:v>13.2</c:v>
                </c:pt>
                <c:pt idx="1129">
                  <c:v>13.8</c:v>
                </c:pt>
                <c:pt idx="1130">
                  <c:v>12.8</c:v>
                </c:pt>
                <c:pt idx="1131">
                  <c:v>11.4</c:v>
                </c:pt>
                <c:pt idx="1132">
                  <c:v>12.1</c:v>
                </c:pt>
                <c:pt idx="1133">
                  <c:v>11.7</c:v>
                </c:pt>
                <c:pt idx="1134">
                  <c:v>11.8</c:v>
                </c:pt>
                <c:pt idx="1135">
                  <c:v>12.7</c:v>
                </c:pt>
                <c:pt idx="1136">
                  <c:v>12.8</c:v>
                </c:pt>
                <c:pt idx="1137">
                  <c:v>13</c:v>
                </c:pt>
                <c:pt idx="1138">
                  <c:v>12.6</c:v>
                </c:pt>
                <c:pt idx="1139">
                  <c:v>13.2</c:v>
                </c:pt>
                <c:pt idx="1140">
                  <c:v>11.8</c:v>
                </c:pt>
                <c:pt idx="1141">
                  <c:v>13.2</c:v>
                </c:pt>
                <c:pt idx="1142">
                  <c:v>12.9</c:v>
                </c:pt>
                <c:pt idx="1143">
                  <c:v>12.9</c:v>
                </c:pt>
                <c:pt idx="1144">
                  <c:v>13.4</c:v>
                </c:pt>
                <c:pt idx="1145">
                  <c:v>12.3</c:v>
                </c:pt>
                <c:pt idx="1146">
                  <c:v>13</c:v>
                </c:pt>
                <c:pt idx="1147">
                  <c:v>12.1</c:v>
                </c:pt>
                <c:pt idx="1148">
                  <c:v>13.6</c:v>
                </c:pt>
                <c:pt idx="1149">
                  <c:v>14.6</c:v>
                </c:pt>
                <c:pt idx="1150">
                  <c:v>12.1</c:v>
                </c:pt>
                <c:pt idx="1151">
                  <c:v>12.7</c:v>
                </c:pt>
                <c:pt idx="1152">
                  <c:v>13.2</c:v>
                </c:pt>
                <c:pt idx="1153">
                  <c:v>13</c:v>
                </c:pt>
                <c:pt idx="1154">
                  <c:v>12.8</c:v>
                </c:pt>
                <c:pt idx="1155">
                  <c:v>12.7</c:v>
                </c:pt>
                <c:pt idx="1156">
                  <c:v>14.3</c:v>
                </c:pt>
                <c:pt idx="1157">
                  <c:v>13.6</c:v>
                </c:pt>
                <c:pt idx="1158">
                  <c:v>12.6</c:v>
                </c:pt>
                <c:pt idx="1159">
                  <c:v>12.7</c:v>
                </c:pt>
                <c:pt idx="1160">
                  <c:v>13.1</c:v>
                </c:pt>
                <c:pt idx="1161">
                  <c:v>13.3</c:v>
                </c:pt>
                <c:pt idx="1162">
                  <c:v>12.9</c:v>
                </c:pt>
                <c:pt idx="1163">
                  <c:v>12.9</c:v>
                </c:pt>
                <c:pt idx="1164">
                  <c:v>13.4</c:v>
                </c:pt>
                <c:pt idx="1165">
                  <c:v>12.4</c:v>
                </c:pt>
                <c:pt idx="1166">
                  <c:v>11.2</c:v>
                </c:pt>
                <c:pt idx="1167">
                  <c:v>14.3</c:v>
                </c:pt>
                <c:pt idx="1168">
                  <c:v>13.6</c:v>
                </c:pt>
                <c:pt idx="1169">
                  <c:v>11.1</c:v>
                </c:pt>
                <c:pt idx="1170">
                  <c:v>12.7</c:v>
                </c:pt>
                <c:pt idx="1171">
                  <c:v>12.7</c:v>
                </c:pt>
                <c:pt idx="1172">
                  <c:v>12.2</c:v>
                </c:pt>
                <c:pt idx="1173">
                  <c:v>13.2</c:v>
                </c:pt>
                <c:pt idx="1174">
                  <c:v>12.6</c:v>
                </c:pt>
                <c:pt idx="1175">
                  <c:v>11.4</c:v>
                </c:pt>
                <c:pt idx="1176">
                  <c:v>12.5</c:v>
                </c:pt>
                <c:pt idx="1177">
                  <c:v>13.8</c:v>
                </c:pt>
                <c:pt idx="1178">
                  <c:v>11.3</c:v>
                </c:pt>
                <c:pt idx="1179">
                  <c:v>11.6</c:v>
                </c:pt>
                <c:pt idx="1180">
                  <c:v>13.6</c:v>
                </c:pt>
                <c:pt idx="1181">
                  <c:v>12.9</c:v>
                </c:pt>
                <c:pt idx="1182">
                  <c:v>12.2</c:v>
                </c:pt>
                <c:pt idx="1183">
                  <c:v>12.8</c:v>
                </c:pt>
                <c:pt idx="1184">
                  <c:v>13.3</c:v>
                </c:pt>
                <c:pt idx="1185">
                  <c:v>12</c:v>
                </c:pt>
                <c:pt idx="1186">
                  <c:v>11.1</c:v>
                </c:pt>
                <c:pt idx="1187">
                  <c:v>12.8</c:v>
                </c:pt>
                <c:pt idx="1188">
                  <c:v>14.1</c:v>
                </c:pt>
                <c:pt idx="1189">
                  <c:v>12.9</c:v>
                </c:pt>
                <c:pt idx="1190">
                  <c:v>12.7</c:v>
                </c:pt>
                <c:pt idx="1191">
                  <c:v>12.9</c:v>
                </c:pt>
                <c:pt idx="1192">
                  <c:v>13.2</c:v>
                </c:pt>
                <c:pt idx="1193">
                  <c:v>12.5</c:v>
                </c:pt>
                <c:pt idx="1194">
                  <c:v>12.9</c:v>
                </c:pt>
                <c:pt idx="1195">
                  <c:v>14.3</c:v>
                </c:pt>
                <c:pt idx="1196">
                  <c:v>13.4</c:v>
                </c:pt>
                <c:pt idx="1197">
                  <c:v>12.7</c:v>
                </c:pt>
                <c:pt idx="1198">
                  <c:v>13.1</c:v>
                </c:pt>
                <c:pt idx="1199">
                  <c:v>12.7</c:v>
                </c:pt>
                <c:pt idx="1200">
                  <c:v>12.9</c:v>
                </c:pt>
                <c:pt idx="1201">
                  <c:v>12.5</c:v>
                </c:pt>
                <c:pt idx="1202">
                  <c:v>13.4</c:v>
                </c:pt>
                <c:pt idx="1203">
                  <c:v>12.1</c:v>
                </c:pt>
                <c:pt idx="1204">
                  <c:v>12.7</c:v>
                </c:pt>
                <c:pt idx="1205">
                  <c:v>12.1</c:v>
                </c:pt>
                <c:pt idx="1206">
                  <c:v>12.5</c:v>
                </c:pt>
                <c:pt idx="1207">
                  <c:v>11.4</c:v>
                </c:pt>
                <c:pt idx="1208">
                  <c:v>12.9</c:v>
                </c:pt>
                <c:pt idx="1209">
                  <c:v>13.7</c:v>
                </c:pt>
                <c:pt idx="1210">
                  <c:v>13.5</c:v>
                </c:pt>
                <c:pt idx="1211">
                  <c:v>14.1</c:v>
                </c:pt>
                <c:pt idx="1212">
                  <c:v>12.1</c:v>
                </c:pt>
                <c:pt idx="1213">
                  <c:v>12</c:v>
                </c:pt>
                <c:pt idx="1214">
                  <c:v>13.1</c:v>
                </c:pt>
                <c:pt idx="1215">
                  <c:v>13.4</c:v>
                </c:pt>
                <c:pt idx="1216">
                  <c:v>13.5</c:v>
                </c:pt>
                <c:pt idx="1217">
                  <c:v>13.2</c:v>
                </c:pt>
                <c:pt idx="1218">
                  <c:v>11.9</c:v>
                </c:pt>
                <c:pt idx="1219">
                  <c:v>12.9</c:v>
                </c:pt>
                <c:pt idx="1220">
                  <c:v>12.6</c:v>
                </c:pt>
                <c:pt idx="1221">
                  <c:v>13.1</c:v>
                </c:pt>
                <c:pt idx="1222">
                  <c:v>12.7</c:v>
                </c:pt>
                <c:pt idx="1223">
                  <c:v>12.9</c:v>
                </c:pt>
                <c:pt idx="1224">
                  <c:v>13.1</c:v>
                </c:pt>
                <c:pt idx="1225">
                  <c:v>13.4</c:v>
                </c:pt>
                <c:pt idx="1226">
                  <c:v>12.4</c:v>
                </c:pt>
                <c:pt idx="1227">
                  <c:v>12.5</c:v>
                </c:pt>
                <c:pt idx="1228">
                  <c:v>13.8</c:v>
                </c:pt>
                <c:pt idx="1229">
                  <c:v>13.8</c:v>
                </c:pt>
                <c:pt idx="1230">
                  <c:v>13.7</c:v>
                </c:pt>
                <c:pt idx="1231">
                  <c:v>14.4</c:v>
                </c:pt>
                <c:pt idx="1232">
                  <c:v>13.4</c:v>
                </c:pt>
                <c:pt idx="1233">
                  <c:v>14</c:v>
                </c:pt>
                <c:pt idx="1234">
                  <c:v>12.7</c:v>
                </c:pt>
                <c:pt idx="1235">
                  <c:v>13.6</c:v>
                </c:pt>
                <c:pt idx="1236">
                  <c:v>14.2</c:v>
                </c:pt>
                <c:pt idx="1237">
                  <c:v>13.6</c:v>
                </c:pt>
                <c:pt idx="1238">
                  <c:v>13.5</c:v>
                </c:pt>
                <c:pt idx="1239">
                  <c:v>14.6</c:v>
                </c:pt>
                <c:pt idx="1240">
                  <c:v>12.6</c:v>
                </c:pt>
                <c:pt idx="1241">
                  <c:v>12.3</c:v>
                </c:pt>
                <c:pt idx="1242">
                  <c:v>13.4</c:v>
                </c:pt>
                <c:pt idx="1243">
                  <c:v>12.7</c:v>
                </c:pt>
                <c:pt idx="1244">
                  <c:v>13.1</c:v>
                </c:pt>
                <c:pt idx="1245">
                  <c:v>14</c:v>
                </c:pt>
                <c:pt idx="1246">
                  <c:v>14.2</c:v>
                </c:pt>
                <c:pt idx="1247">
                  <c:v>14.3</c:v>
                </c:pt>
                <c:pt idx="1248">
                  <c:v>13.7</c:v>
                </c:pt>
                <c:pt idx="1249">
                  <c:v>15.5</c:v>
                </c:pt>
                <c:pt idx="1250">
                  <c:v>14</c:v>
                </c:pt>
                <c:pt idx="1251">
                  <c:v>15.3</c:v>
                </c:pt>
                <c:pt idx="1252">
                  <c:v>13.4</c:v>
                </c:pt>
                <c:pt idx="1253">
                  <c:v>14.3</c:v>
                </c:pt>
                <c:pt idx="1254">
                  <c:v>15.7</c:v>
                </c:pt>
                <c:pt idx="1255">
                  <c:v>14.1</c:v>
                </c:pt>
                <c:pt idx="1256">
                  <c:v>14.8</c:v>
                </c:pt>
                <c:pt idx="1257">
                  <c:v>15.2</c:v>
                </c:pt>
                <c:pt idx="1258">
                  <c:v>13.6</c:v>
                </c:pt>
                <c:pt idx="1259">
                  <c:v>14.8</c:v>
                </c:pt>
                <c:pt idx="1260">
                  <c:v>14.8</c:v>
                </c:pt>
                <c:pt idx="1261">
                  <c:v>15.4</c:v>
                </c:pt>
                <c:pt idx="1262">
                  <c:v>14.6</c:v>
                </c:pt>
                <c:pt idx="1263">
                  <c:v>15.2</c:v>
                </c:pt>
                <c:pt idx="1264">
                  <c:v>14.8</c:v>
                </c:pt>
                <c:pt idx="1265">
                  <c:v>15.5</c:v>
                </c:pt>
                <c:pt idx="1266">
                  <c:v>15.5</c:v>
                </c:pt>
                <c:pt idx="1267">
                  <c:v>16.399999999999999</c:v>
                </c:pt>
                <c:pt idx="1268">
                  <c:v>16.100000000000001</c:v>
                </c:pt>
                <c:pt idx="1269">
                  <c:v>16.2</c:v>
                </c:pt>
                <c:pt idx="1270">
                  <c:v>17</c:v>
                </c:pt>
                <c:pt idx="1271">
                  <c:v>16.100000000000001</c:v>
                </c:pt>
                <c:pt idx="1272">
                  <c:v>15.7</c:v>
                </c:pt>
                <c:pt idx="1273">
                  <c:v>15.1</c:v>
                </c:pt>
                <c:pt idx="1274">
                  <c:v>16</c:v>
                </c:pt>
                <c:pt idx="1275">
                  <c:v>17.5</c:v>
                </c:pt>
                <c:pt idx="1276">
                  <c:v>16.8</c:v>
                </c:pt>
                <c:pt idx="1277">
                  <c:v>16.2</c:v>
                </c:pt>
                <c:pt idx="1278">
                  <c:v>16.899999999999999</c:v>
                </c:pt>
                <c:pt idx="1279">
                  <c:v>16.3</c:v>
                </c:pt>
                <c:pt idx="1280">
                  <c:v>15.4</c:v>
                </c:pt>
                <c:pt idx="1281">
                  <c:v>15.3</c:v>
                </c:pt>
                <c:pt idx="1282">
                  <c:v>15.3</c:v>
                </c:pt>
                <c:pt idx="1283">
                  <c:v>16.399999999999999</c:v>
                </c:pt>
                <c:pt idx="1284">
                  <c:v>17.2</c:v>
                </c:pt>
                <c:pt idx="1285">
                  <c:v>17.100000000000001</c:v>
                </c:pt>
                <c:pt idx="1286">
                  <c:v>16</c:v>
                </c:pt>
                <c:pt idx="1287">
                  <c:v>17.600000000000001</c:v>
                </c:pt>
                <c:pt idx="1288">
                  <c:v>17.600000000000001</c:v>
                </c:pt>
                <c:pt idx="1289">
                  <c:v>16.3</c:v>
                </c:pt>
                <c:pt idx="1290">
                  <c:v>16.899999999999999</c:v>
                </c:pt>
                <c:pt idx="1291">
                  <c:v>18.2</c:v>
                </c:pt>
                <c:pt idx="1292">
                  <c:v>17.8</c:v>
                </c:pt>
                <c:pt idx="1293">
                  <c:v>17.8</c:v>
                </c:pt>
                <c:pt idx="1294">
                  <c:v>18.3</c:v>
                </c:pt>
                <c:pt idx="1295">
                  <c:v>19.3</c:v>
                </c:pt>
                <c:pt idx="1296">
                  <c:v>19.5</c:v>
                </c:pt>
                <c:pt idx="1297">
                  <c:v>18.8</c:v>
                </c:pt>
                <c:pt idx="1298">
                  <c:v>21.3</c:v>
                </c:pt>
                <c:pt idx="1299">
                  <c:v>20.100000000000001</c:v>
                </c:pt>
                <c:pt idx="1300">
                  <c:v>19.2</c:v>
                </c:pt>
                <c:pt idx="1301">
                  <c:v>19.899999999999999</c:v>
                </c:pt>
                <c:pt idx="1302">
                  <c:v>21.4</c:v>
                </c:pt>
                <c:pt idx="1303">
                  <c:v>21</c:v>
                </c:pt>
                <c:pt idx="1304">
                  <c:v>22.2</c:v>
                </c:pt>
                <c:pt idx="1305">
                  <c:v>22.7</c:v>
                </c:pt>
                <c:pt idx="1306">
                  <c:v>24</c:v>
                </c:pt>
                <c:pt idx="1307">
                  <c:v>22.4</c:v>
                </c:pt>
                <c:pt idx="1308">
                  <c:v>22</c:v>
                </c:pt>
                <c:pt idx="1309">
                  <c:v>23.7</c:v>
                </c:pt>
                <c:pt idx="1310">
                  <c:v>24.3</c:v>
                </c:pt>
                <c:pt idx="1311">
                  <c:v>26.7</c:v>
                </c:pt>
                <c:pt idx="1312">
                  <c:v>30.6</c:v>
                </c:pt>
                <c:pt idx="1313">
                  <c:v>38</c:v>
                </c:pt>
                <c:pt idx="1314">
                  <c:v>48.5</c:v>
                </c:pt>
                <c:pt idx="1315">
                  <c:v>58.4</c:v>
                </c:pt>
                <c:pt idx="1316">
                  <c:v>57.1</c:v>
                </c:pt>
                <c:pt idx="1317">
                  <c:v>38.700000000000003</c:v>
                </c:pt>
                <c:pt idx="1318">
                  <c:v>26</c:v>
                </c:pt>
                <c:pt idx="1319">
                  <c:v>25.2</c:v>
                </c:pt>
                <c:pt idx="1320">
                  <c:v>27.8</c:v>
                </c:pt>
                <c:pt idx="1321">
                  <c:v>32.200000000000003</c:v>
                </c:pt>
                <c:pt idx="1322">
                  <c:v>35.1</c:v>
                </c:pt>
                <c:pt idx="1323">
                  <c:v>36.9</c:v>
                </c:pt>
                <c:pt idx="1324">
                  <c:v>40.299999999999997</c:v>
                </c:pt>
                <c:pt idx="1325">
                  <c:v>42.9</c:v>
                </c:pt>
                <c:pt idx="1326">
                  <c:v>48.4</c:v>
                </c:pt>
                <c:pt idx="1327">
                  <c:v>49.9</c:v>
                </c:pt>
                <c:pt idx="1328">
                  <c:v>54.9</c:v>
                </c:pt>
                <c:pt idx="1329">
                  <c:v>62.6</c:v>
                </c:pt>
                <c:pt idx="1330">
                  <c:v>52.1</c:v>
                </c:pt>
                <c:pt idx="1331">
                  <c:v>48.5</c:v>
                </c:pt>
                <c:pt idx="1332">
                  <c:v>50.6</c:v>
                </c:pt>
                <c:pt idx="1333">
                  <c:v>54.1</c:v>
                </c:pt>
                <c:pt idx="1334">
                  <c:v>58.2</c:v>
                </c:pt>
                <c:pt idx="1335">
                  <c:v>59.8</c:v>
                </c:pt>
                <c:pt idx="1336">
                  <c:v>61.1</c:v>
                </c:pt>
                <c:pt idx="1337">
                  <c:v>63.7</c:v>
                </c:pt>
                <c:pt idx="1338">
                  <c:v>64.099999999999994</c:v>
                </c:pt>
                <c:pt idx="1339">
                  <c:v>65.900000000000006</c:v>
                </c:pt>
                <c:pt idx="1340">
                  <c:v>68.8</c:v>
                </c:pt>
                <c:pt idx="1341">
                  <c:v>71.099999999999994</c:v>
                </c:pt>
                <c:pt idx="1342">
                  <c:v>71.3</c:v>
                </c:pt>
                <c:pt idx="1343">
                  <c:v>74.8</c:v>
                </c:pt>
                <c:pt idx="1344">
                  <c:v>76</c:v>
                </c:pt>
                <c:pt idx="1345">
                  <c:v>76.599999999999994</c:v>
                </c:pt>
                <c:pt idx="1346">
                  <c:v>78.2</c:v>
                </c:pt>
                <c:pt idx="1347">
                  <c:v>80</c:v>
                </c:pt>
                <c:pt idx="1348">
                  <c:v>81.2</c:v>
                </c:pt>
                <c:pt idx="1349">
                  <c:v>83.6</c:v>
                </c:pt>
                <c:pt idx="1350">
                  <c:v>84.3</c:v>
                </c:pt>
                <c:pt idx="1351">
                  <c:v>85.4</c:v>
                </c:pt>
                <c:pt idx="1352">
                  <c:v>87.3</c:v>
                </c:pt>
                <c:pt idx="1353">
                  <c:v>88.1</c:v>
                </c:pt>
                <c:pt idx="1354">
                  <c:v>88.8</c:v>
                </c:pt>
                <c:pt idx="1355">
                  <c:v>91.5</c:v>
                </c:pt>
                <c:pt idx="1356">
                  <c:v>90.3</c:v>
                </c:pt>
                <c:pt idx="1357">
                  <c:v>93.2</c:v>
                </c:pt>
                <c:pt idx="1358">
                  <c:v>93.2</c:v>
                </c:pt>
                <c:pt idx="1359">
                  <c:v>95.6</c:v>
                </c:pt>
                <c:pt idx="1360">
                  <c:v>95.5</c:v>
                </c:pt>
                <c:pt idx="1361">
                  <c:v>96.2</c:v>
                </c:pt>
                <c:pt idx="1362">
                  <c:v>97.9</c:v>
                </c:pt>
                <c:pt idx="1363">
                  <c:v>97.2</c:v>
                </c:pt>
                <c:pt idx="1364">
                  <c:v>98.4</c:v>
                </c:pt>
                <c:pt idx="1365">
                  <c:v>99.6</c:v>
                </c:pt>
                <c:pt idx="1366">
                  <c:v>98.8</c:v>
                </c:pt>
                <c:pt idx="1367">
                  <c:v>99.3</c:v>
                </c:pt>
                <c:pt idx="1368">
                  <c:v>100.6</c:v>
                </c:pt>
                <c:pt idx="1369">
                  <c:v>100.7</c:v>
                </c:pt>
                <c:pt idx="1370">
                  <c:v>99.9</c:v>
                </c:pt>
                <c:pt idx="1371">
                  <c:v>101.1</c:v>
                </c:pt>
                <c:pt idx="1372">
                  <c:v>101</c:v>
                </c:pt>
                <c:pt idx="1373">
                  <c:v>103.4</c:v>
                </c:pt>
                <c:pt idx="1374">
                  <c:v>102.3</c:v>
                </c:pt>
                <c:pt idx="1375">
                  <c:v>102.8</c:v>
                </c:pt>
                <c:pt idx="1376">
                  <c:v>102.7</c:v>
                </c:pt>
                <c:pt idx="1377">
                  <c:v>103.2</c:v>
                </c:pt>
                <c:pt idx="1378">
                  <c:v>101.9</c:v>
                </c:pt>
                <c:pt idx="1379">
                  <c:v>102.4</c:v>
                </c:pt>
                <c:pt idx="1380">
                  <c:v>102.9</c:v>
                </c:pt>
                <c:pt idx="1381">
                  <c:v>102.4</c:v>
                </c:pt>
                <c:pt idx="1382">
                  <c:v>101.6</c:v>
                </c:pt>
                <c:pt idx="1383">
                  <c:v>102.4</c:v>
                </c:pt>
                <c:pt idx="1384">
                  <c:v>100.8</c:v>
                </c:pt>
                <c:pt idx="1385">
                  <c:v>101.3</c:v>
                </c:pt>
                <c:pt idx="1386">
                  <c:v>101.1</c:v>
                </c:pt>
                <c:pt idx="1387">
                  <c:v>100.7</c:v>
                </c:pt>
                <c:pt idx="1388">
                  <c:v>100.2</c:v>
                </c:pt>
                <c:pt idx="1389">
                  <c:v>99.4</c:v>
                </c:pt>
                <c:pt idx="1390">
                  <c:v>98.7</c:v>
                </c:pt>
                <c:pt idx="1391">
                  <c:v>100</c:v>
                </c:pt>
                <c:pt idx="1392">
                  <c:v>99.2</c:v>
                </c:pt>
                <c:pt idx="1393">
                  <c:v>98.4</c:v>
                </c:pt>
                <c:pt idx="1394">
                  <c:v>97.1</c:v>
                </c:pt>
                <c:pt idx="1395">
                  <c:v>97</c:v>
                </c:pt>
                <c:pt idx="1396">
                  <c:v>96.2</c:v>
                </c:pt>
                <c:pt idx="1397">
                  <c:v>96.3</c:v>
                </c:pt>
                <c:pt idx="1398">
                  <c:v>94.8</c:v>
                </c:pt>
                <c:pt idx="1399">
                  <c:v>95.1</c:v>
                </c:pt>
                <c:pt idx="1400">
                  <c:v>95.3</c:v>
                </c:pt>
                <c:pt idx="1401">
                  <c:v>94.8</c:v>
                </c:pt>
                <c:pt idx="1402">
                  <c:v>94.3</c:v>
                </c:pt>
                <c:pt idx="1403">
                  <c:v>94.1</c:v>
                </c:pt>
                <c:pt idx="1404">
                  <c:v>93.4</c:v>
                </c:pt>
                <c:pt idx="1405">
                  <c:v>92.5</c:v>
                </c:pt>
                <c:pt idx="1406">
                  <c:v>91.4</c:v>
                </c:pt>
                <c:pt idx="1407">
                  <c:v>91.5</c:v>
                </c:pt>
                <c:pt idx="1408">
                  <c:v>92.2</c:v>
                </c:pt>
                <c:pt idx="1409">
                  <c:v>91.4</c:v>
                </c:pt>
                <c:pt idx="1410">
                  <c:v>90.6</c:v>
                </c:pt>
                <c:pt idx="1411">
                  <c:v>89.1</c:v>
                </c:pt>
                <c:pt idx="1412">
                  <c:v>90.4</c:v>
                </c:pt>
                <c:pt idx="1413">
                  <c:v>89</c:v>
                </c:pt>
                <c:pt idx="1414">
                  <c:v>88.5</c:v>
                </c:pt>
                <c:pt idx="1415">
                  <c:v>88.7</c:v>
                </c:pt>
                <c:pt idx="1416">
                  <c:v>87.7</c:v>
                </c:pt>
                <c:pt idx="1417">
                  <c:v>89.5</c:v>
                </c:pt>
                <c:pt idx="1418">
                  <c:v>87.5</c:v>
                </c:pt>
                <c:pt idx="1419">
                  <c:v>87.7</c:v>
                </c:pt>
                <c:pt idx="1420">
                  <c:v>85.7</c:v>
                </c:pt>
                <c:pt idx="1421">
                  <c:v>85.3</c:v>
                </c:pt>
                <c:pt idx="1422">
                  <c:v>84.8</c:v>
                </c:pt>
                <c:pt idx="1423">
                  <c:v>84.6</c:v>
                </c:pt>
                <c:pt idx="1424">
                  <c:v>82.1</c:v>
                </c:pt>
                <c:pt idx="1425">
                  <c:v>84.6</c:v>
                </c:pt>
                <c:pt idx="1426">
                  <c:v>82.6</c:v>
                </c:pt>
                <c:pt idx="1427">
                  <c:v>82.9</c:v>
                </c:pt>
                <c:pt idx="1428">
                  <c:v>81.8</c:v>
                </c:pt>
                <c:pt idx="1429">
                  <c:v>82.5</c:v>
                </c:pt>
                <c:pt idx="1430">
                  <c:v>80.400000000000006</c:v>
                </c:pt>
                <c:pt idx="1431">
                  <c:v>80.7</c:v>
                </c:pt>
                <c:pt idx="1432">
                  <c:v>79.7</c:v>
                </c:pt>
                <c:pt idx="1433">
                  <c:v>77.7</c:v>
                </c:pt>
                <c:pt idx="1434">
                  <c:v>76.900000000000006</c:v>
                </c:pt>
                <c:pt idx="1435">
                  <c:v>76.5</c:v>
                </c:pt>
                <c:pt idx="1436">
                  <c:v>75.900000000000006</c:v>
                </c:pt>
                <c:pt idx="1437">
                  <c:v>76.099999999999994</c:v>
                </c:pt>
                <c:pt idx="1438">
                  <c:v>73.900000000000006</c:v>
                </c:pt>
                <c:pt idx="1439">
                  <c:v>72.400000000000006</c:v>
                </c:pt>
                <c:pt idx="1440">
                  <c:v>73.900000000000006</c:v>
                </c:pt>
                <c:pt idx="1441">
                  <c:v>73</c:v>
                </c:pt>
                <c:pt idx="1442">
                  <c:v>71.3</c:v>
                </c:pt>
                <c:pt idx="1443">
                  <c:v>71.3</c:v>
                </c:pt>
                <c:pt idx="1444">
                  <c:v>70.7</c:v>
                </c:pt>
                <c:pt idx="1445">
                  <c:v>71.7</c:v>
                </c:pt>
                <c:pt idx="1446">
                  <c:v>72.599999999999994</c:v>
                </c:pt>
                <c:pt idx="1447">
                  <c:v>69.5</c:v>
                </c:pt>
                <c:pt idx="1448">
                  <c:v>69</c:v>
                </c:pt>
                <c:pt idx="1449">
                  <c:v>68.5</c:v>
                </c:pt>
                <c:pt idx="1450">
                  <c:v>67.099999999999994</c:v>
                </c:pt>
                <c:pt idx="1451">
                  <c:v>67.3</c:v>
                </c:pt>
                <c:pt idx="1452">
                  <c:v>67.8</c:v>
                </c:pt>
                <c:pt idx="1453">
                  <c:v>67.2</c:v>
                </c:pt>
                <c:pt idx="1454">
                  <c:v>66.900000000000006</c:v>
                </c:pt>
                <c:pt idx="1455">
                  <c:v>64.7</c:v>
                </c:pt>
                <c:pt idx="1456">
                  <c:v>63.5</c:v>
                </c:pt>
                <c:pt idx="1457">
                  <c:v>65.099999999999994</c:v>
                </c:pt>
                <c:pt idx="1458">
                  <c:v>64.599999999999994</c:v>
                </c:pt>
                <c:pt idx="1459">
                  <c:v>63.8</c:v>
                </c:pt>
                <c:pt idx="1460">
                  <c:v>63.4</c:v>
                </c:pt>
                <c:pt idx="1461">
                  <c:v>61.5</c:v>
                </c:pt>
                <c:pt idx="1462">
                  <c:v>60.9</c:v>
                </c:pt>
                <c:pt idx="1463">
                  <c:v>61.3</c:v>
                </c:pt>
                <c:pt idx="1464">
                  <c:v>58.9</c:v>
                </c:pt>
                <c:pt idx="1465">
                  <c:v>59.8</c:v>
                </c:pt>
                <c:pt idx="1466">
                  <c:v>58.8</c:v>
                </c:pt>
                <c:pt idx="1467">
                  <c:v>58.8</c:v>
                </c:pt>
                <c:pt idx="1468">
                  <c:v>58.5</c:v>
                </c:pt>
                <c:pt idx="1469">
                  <c:v>58.7</c:v>
                </c:pt>
                <c:pt idx="1470">
                  <c:v>56.4</c:v>
                </c:pt>
                <c:pt idx="1471">
                  <c:v>55.8</c:v>
                </c:pt>
                <c:pt idx="1472">
                  <c:v>57</c:v>
                </c:pt>
                <c:pt idx="1473">
                  <c:v>56</c:v>
                </c:pt>
                <c:pt idx="1474">
                  <c:v>55</c:v>
                </c:pt>
                <c:pt idx="1475">
                  <c:v>55.4</c:v>
                </c:pt>
                <c:pt idx="1476">
                  <c:v>55.3</c:v>
                </c:pt>
                <c:pt idx="1477">
                  <c:v>54.8</c:v>
                </c:pt>
                <c:pt idx="1478">
                  <c:v>54.7</c:v>
                </c:pt>
                <c:pt idx="1479">
                  <c:v>53.6</c:v>
                </c:pt>
                <c:pt idx="1480">
                  <c:v>52.2</c:v>
                </c:pt>
                <c:pt idx="1481">
                  <c:v>54.1</c:v>
                </c:pt>
                <c:pt idx="1482">
                  <c:v>53.6</c:v>
                </c:pt>
                <c:pt idx="1483">
                  <c:v>51.6</c:v>
                </c:pt>
                <c:pt idx="1484">
                  <c:v>53.2</c:v>
                </c:pt>
                <c:pt idx="1485">
                  <c:v>52.2</c:v>
                </c:pt>
                <c:pt idx="1486">
                  <c:v>51.5</c:v>
                </c:pt>
                <c:pt idx="1487">
                  <c:v>52.5</c:v>
                </c:pt>
                <c:pt idx="1488">
                  <c:v>52</c:v>
                </c:pt>
                <c:pt idx="1489">
                  <c:v>53.3</c:v>
                </c:pt>
                <c:pt idx="1490">
                  <c:v>51.4</c:v>
                </c:pt>
                <c:pt idx="1491">
                  <c:v>52</c:v>
                </c:pt>
                <c:pt idx="1492">
                  <c:v>52.4</c:v>
                </c:pt>
                <c:pt idx="1493">
                  <c:v>51.5</c:v>
                </c:pt>
                <c:pt idx="1494">
                  <c:v>51.2</c:v>
                </c:pt>
                <c:pt idx="1495">
                  <c:v>51.1</c:v>
                </c:pt>
                <c:pt idx="1496">
                  <c:v>51.3</c:v>
                </c:pt>
                <c:pt idx="1497">
                  <c:v>52.5</c:v>
                </c:pt>
                <c:pt idx="1498">
                  <c:v>50.7</c:v>
                </c:pt>
                <c:pt idx="1499">
                  <c:v>50.8</c:v>
                </c:pt>
                <c:pt idx="1500">
                  <c:v>50.6</c:v>
                </c:pt>
                <c:pt idx="1501">
                  <c:v>52</c:v>
                </c:pt>
                <c:pt idx="1502">
                  <c:v>51.5</c:v>
                </c:pt>
                <c:pt idx="1503">
                  <c:v>50.6</c:v>
                </c:pt>
                <c:pt idx="1504">
                  <c:v>50.9</c:v>
                </c:pt>
                <c:pt idx="1505">
                  <c:v>50.2</c:v>
                </c:pt>
                <c:pt idx="1506">
                  <c:v>49.5</c:v>
                </c:pt>
                <c:pt idx="1507">
                  <c:v>51.7</c:v>
                </c:pt>
                <c:pt idx="1508">
                  <c:v>50.8</c:v>
                </c:pt>
                <c:pt idx="1509">
                  <c:v>50.9</c:v>
                </c:pt>
                <c:pt idx="1510">
                  <c:v>50.7</c:v>
                </c:pt>
                <c:pt idx="1511">
                  <c:v>50.6</c:v>
                </c:pt>
                <c:pt idx="1512">
                  <c:v>51.6</c:v>
                </c:pt>
                <c:pt idx="1513">
                  <c:v>50.5</c:v>
                </c:pt>
                <c:pt idx="1514">
                  <c:v>50.8</c:v>
                </c:pt>
                <c:pt idx="1515">
                  <c:v>50.2</c:v>
                </c:pt>
                <c:pt idx="1516">
                  <c:v>50.2</c:v>
                </c:pt>
                <c:pt idx="1517">
                  <c:v>50.6</c:v>
                </c:pt>
                <c:pt idx="1518">
                  <c:v>51</c:v>
                </c:pt>
                <c:pt idx="1519">
                  <c:v>49.9</c:v>
                </c:pt>
                <c:pt idx="1520">
                  <c:v>49.5</c:v>
                </c:pt>
                <c:pt idx="1521">
                  <c:v>49.9</c:v>
                </c:pt>
                <c:pt idx="1522">
                  <c:v>50.6</c:v>
                </c:pt>
                <c:pt idx="1523">
                  <c:v>49.3</c:v>
                </c:pt>
                <c:pt idx="1524">
                  <c:v>50.5</c:v>
                </c:pt>
                <c:pt idx="1525">
                  <c:v>50.4</c:v>
                </c:pt>
                <c:pt idx="1526">
                  <c:v>51.3</c:v>
                </c:pt>
                <c:pt idx="1527">
                  <c:v>50.6</c:v>
                </c:pt>
                <c:pt idx="1528">
                  <c:v>49.3</c:v>
                </c:pt>
                <c:pt idx="1529">
                  <c:v>47.8</c:v>
                </c:pt>
                <c:pt idx="1530">
                  <c:v>48</c:v>
                </c:pt>
                <c:pt idx="1531">
                  <c:v>47.8</c:v>
                </c:pt>
                <c:pt idx="1532">
                  <c:v>47.5</c:v>
                </c:pt>
                <c:pt idx="1533">
                  <c:v>47.7</c:v>
                </c:pt>
                <c:pt idx="1534">
                  <c:v>47.9</c:v>
                </c:pt>
                <c:pt idx="1535">
                  <c:v>47.7</c:v>
                </c:pt>
                <c:pt idx="1536">
                  <c:v>46.6</c:v>
                </c:pt>
                <c:pt idx="1537">
                  <c:v>47.7</c:v>
                </c:pt>
                <c:pt idx="1538">
                  <c:v>46.6</c:v>
                </c:pt>
                <c:pt idx="1539">
                  <c:v>46</c:v>
                </c:pt>
                <c:pt idx="1540">
                  <c:v>46.9</c:v>
                </c:pt>
                <c:pt idx="1541">
                  <c:v>46.2</c:v>
                </c:pt>
                <c:pt idx="1542">
                  <c:v>45.9</c:v>
                </c:pt>
                <c:pt idx="1543">
                  <c:v>46.2</c:v>
                </c:pt>
                <c:pt idx="1544">
                  <c:v>46.2</c:v>
                </c:pt>
                <c:pt idx="1545">
                  <c:v>46.9</c:v>
                </c:pt>
                <c:pt idx="1546">
                  <c:v>45.3</c:v>
                </c:pt>
                <c:pt idx="1547">
                  <c:v>46.6</c:v>
                </c:pt>
                <c:pt idx="1548">
                  <c:v>47.3</c:v>
                </c:pt>
                <c:pt idx="1549">
                  <c:v>46.6</c:v>
                </c:pt>
                <c:pt idx="1550">
                  <c:v>44.8</c:v>
                </c:pt>
                <c:pt idx="1551">
                  <c:v>46</c:v>
                </c:pt>
                <c:pt idx="1552">
                  <c:v>46.5</c:v>
                </c:pt>
                <c:pt idx="1553">
                  <c:v>46.5</c:v>
                </c:pt>
                <c:pt idx="1554">
                  <c:v>46.7</c:v>
                </c:pt>
                <c:pt idx="1555">
                  <c:v>45.6</c:v>
                </c:pt>
                <c:pt idx="1556">
                  <c:v>45.3</c:v>
                </c:pt>
                <c:pt idx="1557">
                  <c:v>46.2</c:v>
                </c:pt>
                <c:pt idx="1558">
                  <c:v>44.8</c:v>
                </c:pt>
                <c:pt idx="1559">
                  <c:v>44.9</c:v>
                </c:pt>
                <c:pt idx="1560">
                  <c:v>44.9</c:v>
                </c:pt>
                <c:pt idx="1561">
                  <c:v>47.1</c:v>
                </c:pt>
                <c:pt idx="1562">
                  <c:v>45.2</c:v>
                </c:pt>
                <c:pt idx="1563">
                  <c:v>45.2</c:v>
                </c:pt>
                <c:pt idx="1564">
                  <c:v>44.7</c:v>
                </c:pt>
                <c:pt idx="1565">
                  <c:v>44.4</c:v>
                </c:pt>
                <c:pt idx="1566">
                  <c:v>46.1</c:v>
                </c:pt>
                <c:pt idx="1567">
                  <c:v>44.7</c:v>
                </c:pt>
                <c:pt idx="1568">
                  <c:v>45.3</c:v>
                </c:pt>
                <c:pt idx="1569">
                  <c:v>46.7</c:v>
                </c:pt>
                <c:pt idx="1570">
                  <c:v>45.6</c:v>
                </c:pt>
                <c:pt idx="1571">
                  <c:v>45.8</c:v>
                </c:pt>
                <c:pt idx="1572">
                  <c:v>44.9</c:v>
                </c:pt>
                <c:pt idx="1573">
                  <c:v>47.3</c:v>
                </c:pt>
                <c:pt idx="1574">
                  <c:v>44.7</c:v>
                </c:pt>
                <c:pt idx="1575">
                  <c:v>45.9</c:v>
                </c:pt>
                <c:pt idx="1576">
                  <c:v>45.4</c:v>
                </c:pt>
                <c:pt idx="1577">
                  <c:v>44.6</c:v>
                </c:pt>
                <c:pt idx="1578">
                  <c:v>46.1</c:v>
                </c:pt>
                <c:pt idx="1579">
                  <c:v>45.2</c:v>
                </c:pt>
                <c:pt idx="1580">
                  <c:v>46.1</c:v>
                </c:pt>
                <c:pt idx="1581">
                  <c:v>46.7</c:v>
                </c:pt>
                <c:pt idx="1582">
                  <c:v>47</c:v>
                </c:pt>
                <c:pt idx="1583">
                  <c:v>45.6</c:v>
                </c:pt>
                <c:pt idx="1584">
                  <c:v>44.9</c:v>
                </c:pt>
                <c:pt idx="1585">
                  <c:v>46.2</c:v>
                </c:pt>
                <c:pt idx="1586">
                  <c:v>47.1</c:v>
                </c:pt>
                <c:pt idx="1587">
                  <c:v>47.1</c:v>
                </c:pt>
                <c:pt idx="1588">
                  <c:v>47.1</c:v>
                </c:pt>
                <c:pt idx="1589">
                  <c:v>48.1</c:v>
                </c:pt>
                <c:pt idx="1590">
                  <c:v>49.5</c:v>
                </c:pt>
                <c:pt idx="1591">
                  <c:v>49.6</c:v>
                </c:pt>
                <c:pt idx="1592">
                  <c:v>51.1</c:v>
                </c:pt>
                <c:pt idx="1593">
                  <c:v>51.7</c:v>
                </c:pt>
                <c:pt idx="1594">
                  <c:v>53</c:v>
                </c:pt>
                <c:pt idx="1595">
                  <c:v>52.5</c:v>
                </c:pt>
                <c:pt idx="1596">
                  <c:v>53.2</c:v>
                </c:pt>
                <c:pt idx="1597">
                  <c:v>54.1</c:v>
                </c:pt>
                <c:pt idx="1598">
                  <c:v>54.9</c:v>
                </c:pt>
                <c:pt idx="1599">
                  <c:v>54.8</c:v>
                </c:pt>
                <c:pt idx="1600">
                  <c:v>55.8</c:v>
                </c:pt>
                <c:pt idx="1601">
                  <c:v>55.5</c:v>
                </c:pt>
                <c:pt idx="1602">
                  <c:v>54.5</c:v>
                </c:pt>
                <c:pt idx="1603">
                  <c:v>55.3</c:v>
                </c:pt>
                <c:pt idx="1604">
                  <c:v>56</c:v>
                </c:pt>
                <c:pt idx="1605">
                  <c:v>55.1</c:v>
                </c:pt>
                <c:pt idx="1606">
                  <c:v>54.5</c:v>
                </c:pt>
                <c:pt idx="1607">
                  <c:v>54.1</c:v>
                </c:pt>
                <c:pt idx="1608">
                  <c:v>53.9</c:v>
                </c:pt>
                <c:pt idx="1609">
                  <c:v>51.8</c:v>
                </c:pt>
                <c:pt idx="1610">
                  <c:v>50.1</c:v>
                </c:pt>
                <c:pt idx="1611">
                  <c:v>49.5</c:v>
                </c:pt>
                <c:pt idx="1612">
                  <c:v>48.1</c:v>
                </c:pt>
                <c:pt idx="1613">
                  <c:v>46.5</c:v>
                </c:pt>
                <c:pt idx="1614">
                  <c:v>43.9</c:v>
                </c:pt>
                <c:pt idx="1615">
                  <c:v>42.9</c:v>
                </c:pt>
                <c:pt idx="1616">
                  <c:v>43</c:v>
                </c:pt>
                <c:pt idx="1617">
                  <c:v>42.5</c:v>
                </c:pt>
                <c:pt idx="1618">
                  <c:v>40.299999999999997</c:v>
                </c:pt>
                <c:pt idx="1619">
                  <c:v>40.1</c:v>
                </c:pt>
                <c:pt idx="1620">
                  <c:v>37.5</c:v>
                </c:pt>
                <c:pt idx="1621">
                  <c:v>37.299999999999997</c:v>
                </c:pt>
                <c:pt idx="1622">
                  <c:v>36.6</c:v>
                </c:pt>
                <c:pt idx="1623">
                  <c:v>37</c:v>
                </c:pt>
                <c:pt idx="1624">
                  <c:v>35.700000000000003</c:v>
                </c:pt>
                <c:pt idx="1625">
                  <c:v>35.1</c:v>
                </c:pt>
                <c:pt idx="1626">
                  <c:v>33.1</c:v>
                </c:pt>
                <c:pt idx="1627">
                  <c:v>33.700000000000003</c:v>
                </c:pt>
                <c:pt idx="1628">
                  <c:v>33</c:v>
                </c:pt>
                <c:pt idx="1629">
                  <c:v>32.4</c:v>
                </c:pt>
                <c:pt idx="1630">
                  <c:v>32.6</c:v>
                </c:pt>
                <c:pt idx="1631">
                  <c:v>31.4</c:v>
                </c:pt>
                <c:pt idx="1632">
                  <c:v>30.5</c:v>
                </c:pt>
                <c:pt idx="1633">
                  <c:v>30.3</c:v>
                </c:pt>
                <c:pt idx="1634">
                  <c:v>30.2</c:v>
                </c:pt>
                <c:pt idx="1635">
                  <c:v>30.7</c:v>
                </c:pt>
                <c:pt idx="1636">
                  <c:v>30.7</c:v>
                </c:pt>
                <c:pt idx="1637">
                  <c:v>30.4</c:v>
                </c:pt>
                <c:pt idx="1638">
                  <c:v>29.1</c:v>
                </c:pt>
                <c:pt idx="1639">
                  <c:v>28.8</c:v>
                </c:pt>
                <c:pt idx="1640">
                  <c:v>28.6</c:v>
                </c:pt>
                <c:pt idx="1641">
                  <c:v>27.8</c:v>
                </c:pt>
                <c:pt idx="1642">
                  <c:v>28.4</c:v>
                </c:pt>
                <c:pt idx="1643">
                  <c:v>28.2</c:v>
                </c:pt>
                <c:pt idx="1644">
                  <c:v>28.5</c:v>
                </c:pt>
                <c:pt idx="1645">
                  <c:v>27.4</c:v>
                </c:pt>
                <c:pt idx="1646">
                  <c:v>26.7</c:v>
                </c:pt>
                <c:pt idx="1647">
                  <c:v>28.6</c:v>
                </c:pt>
                <c:pt idx="1648">
                  <c:v>27.3</c:v>
                </c:pt>
                <c:pt idx="1649">
                  <c:v>27.5</c:v>
                </c:pt>
                <c:pt idx="1650">
                  <c:v>26.8</c:v>
                </c:pt>
                <c:pt idx="1651">
                  <c:v>26.1</c:v>
                </c:pt>
                <c:pt idx="1652">
                  <c:v>26.1</c:v>
                </c:pt>
                <c:pt idx="1653">
                  <c:v>26.3</c:v>
                </c:pt>
                <c:pt idx="1654">
                  <c:v>25.6</c:v>
                </c:pt>
                <c:pt idx="1655">
                  <c:v>25.8</c:v>
                </c:pt>
                <c:pt idx="1656">
                  <c:v>25.1</c:v>
                </c:pt>
                <c:pt idx="1657">
                  <c:v>25.5</c:v>
                </c:pt>
                <c:pt idx="1658">
                  <c:v>25.7</c:v>
                </c:pt>
                <c:pt idx="1659">
                  <c:v>24.6</c:v>
                </c:pt>
                <c:pt idx="1660">
                  <c:v>26.1</c:v>
                </c:pt>
                <c:pt idx="1661">
                  <c:v>23</c:v>
                </c:pt>
                <c:pt idx="1662">
                  <c:v>25.5</c:v>
                </c:pt>
                <c:pt idx="1663">
                  <c:v>24.8</c:v>
                </c:pt>
                <c:pt idx="1664">
                  <c:v>24.9</c:v>
                </c:pt>
                <c:pt idx="1665">
                  <c:v>23.6</c:v>
                </c:pt>
                <c:pt idx="1666">
                  <c:v>26</c:v>
                </c:pt>
                <c:pt idx="1667">
                  <c:v>24</c:v>
                </c:pt>
                <c:pt idx="1668">
                  <c:v>24.7</c:v>
                </c:pt>
                <c:pt idx="1669">
                  <c:v>25.1</c:v>
                </c:pt>
                <c:pt idx="1670">
                  <c:v>25.9</c:v>
                </c:pt>
                <c:pt idx="1671">
                  <c:v>25.3</c:v>
                </c:pt>
                <c:pt idx="1672">
                  <c:v>26.1</c:v>
                </c:pt>
                <c:pt idx="1673">
                  <c:v>25.6</c:v>
                </c:pt>
                <c:pt idx="1674">
                  <c:v>25.7</c:v>
                </c:pt>
                <c:pt idx="1675">
                  <c:v>26.1</c:v>
                </c:pt>
                <c:pt idx="1676">
                  <c:v>26.8</c:v>
                </c:pt>
                <c:pt idx="1677">
                  <c:v>27.1</c:v>
                </c:pt>
                <c:pt idx="1678">
                  <c:v>25.7</c:v>
                </c:pt>
                <c:pt idx="1679">
                  <c:v>26.7</c:v>
                </c:pt>
                <c:pt idx="1680">
                  <c:v>25.7</c:v>
                </c:pt>
                <c:pt idx="1681">
                  <c:v>27.2</c:v>
                </c:pt>
                <c:pt idx="1682">
                  <c:v>27.5</c:v>
                </c:pt>
                <c:pt idx="1683">
                  <c:v>26.8</c:v>
                </c:pt>
                <c:pt idx="1684">
                  <c:v>27.4</c:v>
                </c:pt>
                <c:pt idx="1685">
                  <c:v>27.7</c:v>
                </c:pt>
                <c:pt idx="1686">
                  <c:v>26.8</c:v>
                </c:pt>
                <c:pt idx="1687">
                  <c:v>26.8</c:v>
                </c:pt>
                <c:pt idx="1688">
                  <c:v>26.4</c:v>
                </c:pt>
                <c:pt idx="1689">
                  <c:v>26.3</c:v>
                </c:pt>
                <c:pt idx="1690">
                  <c:v>27.2</c:v>
                </c:pt>
                <c:pt idx="1691">
                  <c:v>27.2</c:v>
                </c:pt>
                <c:pt idx="1692">
                  <c:v>25.9</c:v>
                </c:pt>
                <c:pt idx="1693">
                  <c:v>27.1</c:v>
                </c:pt>
                <c:pt idx="1694">
                  <c:v>27.3</c:v>
                </c:pt>
                <c:pt idx="1695">
                  <c:v>26.8</c:v>
                </c:pt>
                <c:pt idx="1696">
                  <c:v>27.1</c:v>
                </c:pt>
                <c:pt idx="1697">
                  <c:v>26.5</c:v>
                </c:pt>
                <c:pt idx="1698">
                  <c:v>26.5</c:v>
                </c:pt>
                <c:pt idx="1699">
                  <c:v>26.1</c:v>
                </c:pt>
                <c:pt idx="1700">
                  <c:v>26.2</c:v>
                </c:pt>
                <c:pt idx="1701">
                  <c:v>27</c:v>
                </c:pt>
                <c:pt idx="1702">
                  <c:v>26.2</c:v>
                </c:pt>
                <c:pt idx="1703">
                  <c:v>26.5</c:v>
                </c:pt>
                <c:pt idx="1704">
                  <c:v>25.7</c:v>
                </c:pt>
                <c:pt idx="1705">
                  <c:v>25.6</c:v>
                </c:pt>
                <c:pt idx="1706">
                  <c:v>26.5</c:v>
                </c:pt>
                <c:pt idx="1707">
                  <c:v>26.8</c:v>
                </c:pt>
                <c:pt idx="1708">
                  <c:v>25.5</c:v>
                </c:pt>
                <c:pt idx="1709">
                  <c:v>25.3</c:v>
                </c:pt>
                <c:pt idx="1710">
                  <c:v>25.8</c:v>
                </c:pt>
                <c:pt idx="1711">
                  <c:v>26.1</c:v>
                </c:pt>
                <c:pt idx="1712">
                  <c:v>25.6</c:v>
                </c:pt>
                <c:pt idx="1713">
                  <c:v>26</c:v>
                </c:pt>
                <c:pt idx="1714">
                  <c:v>26.5</c:v>
                </c:pt>
                <c:pt idx="1715">
                  <c:v>26.5</c:v>
                </c:pt>
                <c:pt idx="1716">
                  <c:v>27.2</c:v>
                </c:pt>
                <c:pt idx="1717">
                  <c:v>27.1</c:v>
                </c:pt>
                <c:pt idx="1718">
                  <c:v>27.2</c:v>
                </c:pt>
                <c:pt idx="1719">
                  <c:v>29.3</c:v>
                </c:pt>
                <c:pt idx="1720">
                  <c:v>28.4</c:v>
                </c:pt>
                <c:pt idx="1721">
                  <c:v>28.4</c:v>
                </c:pt>
                <c:pt idx="1722">
                  <c:v>27.8</c:v>
                </c:pt>
                <c:pt idx="1723">
                  <c:v>30.5</c:v>
                </c:pt>
                <c:pt idx="1724">
                  <c:v>33.700000000000003</c:v>
                </c:pt>
                <c:pt idx="1725">
                  <c:v>32.299999999999997</c:v>
                </c:pt>
                <c:pt idx="1726">
                  <c:v>40.200000000000003</c:v>
                </c:pt>
                <c:pt idx="1727">
                  <c:v>42.5</c:v>
                </c:pt>
                <c:pt idx="1728">
                  <c:v>29.7</c:v>
                </c:pt>
                <c:pt idx="1729">
                  <c:v>27.6</c:v>
                </c:pt>
                <c:pt idx="1730">
                  <c:v>30.1</c:v>
                </c:pt>
                <c:pt idx="1731">
                  <c:v>31.7</c:v>
                </c:pt>
                <c:pt idx="1732">
                  <c:v>33.799999999999997</c:v>
                </c:pt>
                <c:pt idx="1733">
                  <c:v>34.799999999999997</c:v>
                </c:pt>
                <c:pt idx="1734">
                  <c:v>36.6</c:v>
                </c:pt>
                <c:pt idx="1735">
                  <c:v>36.700000000000003</c:v>
                </c:pt>
                <c:pt idx="1736">
                  <c:v>37.4</c:v>
                </c:pt>
                <c:pt idx="1737">
                  <c:v>38.6</c:v>
                </c:pt>
                <c:pt idx="1738">
                  <c:v>40.4</c:v>
                </c:pt>
                <c:pt idx="1739">
                  <c:v>41.5</c:v>
                </c:pt>
                <c:pt idx="1740">
                  <c:v>43</c:v>
                </c:pt>
                <c:pt idx="1741">
                  <c:v>43.4</c:v>
                </c:pt>
                <c:pt idx="1742">
                  <c:v>45.2</c:v>
                </c:pt>
                <c:pt idx="1743">
                  <c:v>47.8</c:v>
                </c:pt>
                <c:pt idx="1744">
                  <c:v>48.3</c:v>
                </c:pt>
                <c:pt idx="1745">
                  <c:v>50.4</c:v>
                </c:pt>
                <c:pt idx="1746">
                  <c:v>53.1</c:v>
                </c:pt>
                <c:pt idx="1747">
                  <c:v>53.5</c:v>
                </c:pt>
                <c:pt idx="1748">
                  <c:v>56.2</c:v>
                </c:pt>
                <c:pt idx="1749">
                  <c:v>57.3</c:v>
                </c:pt>
                <c:pt idx="1750">
                  <c:v>57.3</c:v>
                </c:pt>
                <c:pt idx="1751">
                  <c:v>59.7</c:v>
                </c:pt>
                <c:pt idx="1752">
                  <c:v>63.6</c:v>
                </c:pt>
                <c:pt idx="1753">
                  <c:v>64.7</c:v>
                </c:pt>
                <c:pt idx="1754">
                  <c:v>66.099999999999994</c:v>
                </c:pt>
                <c:pt idx="1755">
                  <c:v>69.099999999999994</c:v>
                </c:pt>
                <c:pt idx="1756">
                  <c:v>71.3</c:v>
                </c:pt>
                <c:pt idx="1757">
                  <c:v>72</c:v>
                </c:pt>
                <c:pt idx="1758">
                  <c:v>77</c:v>
                </c:pt>
                <c:pt idx="1759">
                  <c:v>77</c:v>
                </c:pt>
                <c:pt idx="1760">
                  <c:v>78.099999999999994</c:v>
                </c:pt>
                <c:pt idx="1761">
                  <c:v>80.5</c:v>
                </c:pt>
                <c:pt idx="1762">
                  <c:v>83.4</c:v>
                </c:pt>
                <c:pt idx="1763">
                  <c:v>83.9</c:v>
                </c:pt>
                <c:pt idx="1764">
                  <c:v>86.2</c:v>
                </c:pt>
                <c:pt idx="1765">
                  <c:v>87.4</c:v>
                </c:pt>
                <c:pt idx="1766">
                  <c:v>89.2</c:v>
                </c:pt>
                <c:pt idx="1767">
                  <c:v>90.9</c:v>
                </c:pt>
                <c:pt idx="1768">
                  <c:v>92.6</c:v>
                </c:pt>
                <c:pt idx="1769">
                  <c:v>93.7</c:v>
                </c:pt>
                <c:pt idx="1770">
                  <c:v>94.5</c:v>
                </c:pt>
                <c:pt idx="1771">
                  <c:v>97.1</c:v>
                </c:pt>
                <c:pt idx="1772">
                  <c:v>98.6</c:v>
                </c:pt>
                <c:pt idx="1773">
                  <c:v>100.2</c:v>
                </c:pt>
                <c:pt idx="1774">
                  <c:v>102.1</c:v>
                </c:pt>
                <c:pt idx="1775">
                  <c:v>102.6</c:v>
                </c:pt>
                <c:pt idx="1776">
                  <c:v>103.5</c:v>
                </c:pt>
                <c:pt idx="1777">
                  <c:v>105.7</c:v>
                </c:pt>
                <c:pt idx="1778">
                  <c:v>106</c:v>
                </c:pt>
                <c:pt idx="1779">
                  <c:v>106.1</c:v>
                </c:pt>
                <c:pt idx="1780">
                  <c:v>107.9</c:v>
                </c:pt>
                <c:pt idx="1781">
                  <c:v>108.5</c:v>
                </c:pt>
                <c:pt idx="1782">
                  <c:v>109.7</c:v>
                </c:pt>
                <c:pt idx="1783">
                  <c:v>111.1</c:v>
                </c:pt>
                <c:pt idx="1784">
                  <c:v>113</c:v>
                </c:pt>
                <c:pt idx="1785">
                  <c:v>111.2</c:v>
                </c:pt>
                <c:pt idx="1786">
                  <c:v>112.1</c:v>
                </c:pt>
                <c:pt idx="1787">
                  <c:v>112.8</c:v>
                </c:pt>
                <c:pt idx="1788">
                  <c:v>114.1</c:v>
                </c:pt>
                <c:pt idx="1789">
                  <c:v>114.1</c:v>
                </c:pt>
                <c:pt idx="1790">
                  <c:v>113.5</c:v>
                </c:pt>
                <c:pt idx="1791">
                  <c:v>115</c:v>
                </c:pt>
                <c:pt idx="1792">
                  <c:v>115.1</c:v>
                </c:pt>
                <c:pt idx="1793">
                  <c:v>114.1</c:v>
                </c:pt>
                <c:pt idx="1794">
                  <c:v>115.8</c:v>
                </c:pt>
                <c:pt idx="1795">
                  <c:v>113.8</c:v>
                </c:pt>
                <c:pt idx="1796">
                  <c:v>115.4</c:v>
                </c:pt>
                <c:pt idx="1797">
                  <c:v>116</c:v>
                </c:pt>
                <c:pt idx="1798">
                  <c:v>114</c:v>
                </c:pt>
                <c:pt idx="1799">
                  <c:v>116.4</c:v>
                </c:pt>
                <c:pt idx="1800">
                  <c:v>115</c:v>
                </c:pt>
                <c:pt idx="1801">
                  <c:v>114.6</c:v>
                </c:pt>
                <c:pt idx="1802">
                  <c:v>116.2</c:v>
                </c:pt>
                <c:pt idx="1803">
                  <c:v>116.1</c:v>
                </c:pt>
                <c:pt idx="1804">
                  <c:v>116</c:v>
                </c:pt>
                <c:pt idx="1805">
                  <c:v>114.3</c:v>
                </c:pt>
                <c:pt idx="1806">
                  <c:v>115.1</c:v>
                </c:pt>
                <c:pt idx="1807">
                  <c:v>116.7</c:v>
                </c:pt>
                <c:pt idx="1808">
                  <c:v>117.1</c:v>
                </c:pt>
                <c:pt idx="1809">
                  <c:v>116.8</c:v>
                </c:pt>
                <c:pt idx="1810">
                  <c:v>116.2</c:v>
                </c:pt>
                <c:pt idx="1811">
                  <c:v>116.1</c:v>
                </c:pt>
                <c:pt idx="1812">
                  <c:v>116.5</c:v>
                </c:pt>
                <c:pt idx="1813">
                  <c:v>117.1</c:v>
                </c:pt>
                <c:pt idx="1814">
                  <c:v>115.6</c:v>
                </c:pt>
                <c:pt idx="1815">
                  <c:v>115.8</c:v>
                </c:pt>
                <c:pt idx="1816">
                  <c:v>117.3</c:v>
                </c:pt>
                <c:pt idx="1817">
                  <c:v>116.8</c:v>
                </c:pt>
                <c:pt idx="1818">
                  <c:v>116.8</c:v>
                </c:pt>
                <c:pt idx="1819">
                  <c:v>116</c:v>
                </c:pt>
                <c:pt idx="1820">
                  <c:v>117.6</c:v>
                </c:pt>
                <c:pt idx="1821">
                  <c:v>117.8</c:v>
                </c:pt>
                <c:pt idx="1822">
                  <c:v>116.4</c:v>
                </c:pt>
                <c:pt idx="1823">
                  <c:v>117.2</c:v>
                </c:pt>
                <c:pt idx="1824">
                  <c:v>116.4</c:v>
                </c:pt>
                <c:pt idx="1825">
                  <c:v>116.6</c:v>
                </c:pt>
                <c:pt idx="1826">
                  <c:v>115.3</c:v>
                </c:pt>
                <c:pt idx="1827">
                  <c:v>115.2</c:v>
                </c:pt>
                <c:pt idx="1828">
                  <c:v>115.9</c:v>
                </c:pt>
                <c:pt idx="1829">
                  <c:v>115.1</c:v>
                </c:pt>
                <c:pt idx="1830">
                  <c:v>114</c:v>
                </c:pt>
                <c:pt idx="1831">
                  <c:v>114.4</c:v>
                </c:pt>
                <c:pt idx="1832">
                  <c:v>114.5</c:v>
                </c:pt>
                <c:pt idx="1833">
                  <c:v>113.5</c:v>
                </c:pt>
                <c:pt idx="1834">
                  <c:v>114</c:v>
                </c:pt>
                <c:pt idx="1835">
                  <c:v>113.6</c:v>
                </c:pt>
                <c:pt idx="1836">
                  <c:v>112.1</c:v>
                </c:pt>
                <c:pt idx="1837">
                  <c:v>112.9</c:v>
                </c:pt>
                <c:pt idx="1838">
                  <c:v>112.5</c:v>
                </c:pt>
                <c:pt idx="1839">
                  <c:v>112.6</c:v>
                </c:pt>
                <c:pt idx="1840">
                  <c:v>111.4</c:v>
                </c:pt>
                <c:pt idx="1841">
                  <c:v>111.1</c:v>
                </c:pt>
                <c:pt idx="1842">
                  <c:v>109.7</c:v>
                </c:pt>
                <c:pt idx="1843">
                  <c:v>110.3</c:v>
                </c:pt>
                <c:pt idx="1844">
                  <c:v>109.1</c:v>
                </c:pt>
                <c:pt idx="1845">
                  <c:v>107.7</c:v>
                </c:pt>
                <c:pt idx="1846">
                  <c:v>108</c:v>
                </c:pt>
                <c:pt idx="1847">
                  <c:v>107.8</c:v>
                </c:pt>
                <c:pt idx="1848">
                  <c:v>106</c:v>
                </c:pt>
                <c:pt idx="1849">
                  <c:v>106.1</c:v>
                </c:pt>
                <c:pt idx="1850">
                  <c:v>105.1</c:v>
                </c:pt>
                <c:pt idx="1851">
                  <c:v>104.3</c:v>
                </c:pt>
                <c:pt idx="1852">
                  <c:v>101.2</c:v>
                </c:pt>
                <c:pt idx="1853">
                  <c:v>100.6</c:v>
                </c:pt>
                <c:pt idx="1854">
                  <c:v>99.3</c:v>
                </c:pt>
                <c:pt idx="1855">
                  <c:v>98.5</c:v>
                </c:pt>
                <c:pt idx="1856">
                  <c:v>96.2</c:v>
                </c:pt>
                <c:pt idx="1857">
                  <c:v>95.3</c:v>
                </c:pt>
                <c:pt idx="1858">
                  <c:v>94.3</c:v>
                </c:pt>
                <c:pt idx="1859">
                  <c:v>96.3</c:v>
                </c:pt>
                <c:pt idx="1860">
                  <c:v>105.6</c:v>
                </c:pt>
                <c:pt idx="1861">
                  <c:v>119.6</c:v>
                </c:pt>
                <c:pt idx="1862">
                  <c:v>125.1</c:v>
                </c:pt>
                <c:pt idx="1863">
                  <c:v>111.6</c:v>
                </c:pt>
                <c:pt idx="1864">
                  <c:v>81.599999999999994</c:v>
                </c:pt>
                <c:pt idx="1865">
                  <c:v>64.900000000000006</c:v>
                </c:pt>
                <c:pt idx="1866">
                  <c:v>64.400000000000006</c:v>
                </c:pt>
                <c:pt idx="1867">
                  <c:v>70</c:v>
                </c:pt>
                <c:pt idx="1868">
                  <c:v>73.599999999999994</c:v>
                </c:pt>
                <c:pt idx="1869">
                  <c:v>74.7</c:v>
                </c:pt>
                <c:pt idx="1870">
                  <c:v>72.7</c:v>
                </c:pt>
                <c:pt idx="1871">
                  <c:v>73.099999999999994</c:v>
                </c:pt>
                <c:pt idx="1872">
                  <c:v>72.400000000000006</c:v>
                </c:pt>
                <c:pt idx="1873">
                  <c:v>70.5</c:v>
                </c:pt>
                <c:pt idx="1874">
                  <c:v>69.3</c:v>
                </c:pt>
                <c:pt idx="1875">
                  <c:v>68</c:v>
                </c:pt>
                <c:pt idx="1876">
                  <c:v>67.599999999999994</c:v>
                </c:pt>
                <c:pt idx="1877">
                  <c:v>66.400000000000006</c:v>
                </c:pt>
                <c:pt idx="1878">
                  <c:v>64.2</c:v>
                </c:pt>
                <c:pt idx="1879">
                  <c:v>63.9</c:v>
                </c:pt>
                <c:pt idx="1880">
                  <c:v>64</c:v>
                </c:pt>
                <c:pt idx="1881">
                  <c:v>62.4</c:v>
                </c:pt>
                <c:pt idx="1882">
                  <c:v>61.7</c:v>
                </c:pt>
                <c:pt idx="1883">
                  <c:v>61.3</c:v>
                </c:pt>
                <c:pt idx="1884">
                  <c:v>61.1</c:v>
                </c:pt>
                <c:pt idx="1885">
                  <c:v>60.6</c:v>
                </c:pt>
                <c:pt idx="1886">
                  <c:v>59.6</c:v>
                </c:pt>
                <c:pt idx="1887">
                  <c:v>59.5</c:v>
                </c:pt>
                <c:pt idx="1888">
                  <c:v>59.9</c:v>
                </c:pt>
                <c:pt idx="1889">
                  <c:v>59.1</c:v>
                </c:pt>
                <c:pt idx="1890">
                  <c:v>57.9</c:v>
                </c:pt>
                <c:pt idx="1891">
                  <c:v>59.1</c:v>
                </c:pt>
                <c:pt idx="1892">
                  <c:v>57.7</c:v>
                </c:pt>
                <c:pt idx="1893">
                  <c:v>58.1</c:v>
                </c:pt>
                <c:pt idx="1894">
                  <c:v>58.1</c:v>
                </c:pt>
                <c:pt idx="1895">
                  <c:v>57.8</c:v>
                </c:pt>
                <c:pt idx="1896">
                  <c:v>57</c:v>
                </c:pt>
                <c:pt idx="1897">
                  <c:v>58.3</c:v>
                </c:pt>
                <c:pt idx="1898">
                  <c:v>56.8</c:v>
                </c:pt>
                <c:pt idx="1899">
                  <c:v>58.8</c:v>
                </c:pt>
                <c:pt idx="1900">
                  <c:v>58.3</c:v>
                </c:pt>
                <c:pt idx="1901">
                  <c:v>58.8</c:v>
                </c:pt>
                <c:pt idx="1902">
                  <c:v>58.5</c:v>
                </c:pt>
                <c:pt idx="1903">
                  <c:v>57.6</c:v>
                </c:pt>
                <c:pt idx="1904">
                  <c:v>58</c:v>
                </c:pt>
                <c:pt idx="1905">
                  <c:v>57.7</c:v>
                </c:pt>
                <c:pt idx="1906">
                  <c:v>57.3</c:v>
                </c:pt>
                <c:pt idx="1907">
                  <c:v>57.3</c:v>
                </c:pt>
                <c:pt idx="1908">
                  <c:v>55.8</c:v>
                </c:pt>
                <c:pt idx="1909">
                  <c:v>55.9</c:v>
                </c:pt>
                <c:pt idx="1910">
                  <c:v>56</c:v>
                </c:pt>
                <c:pt idx="1911">
                  <c:v>55.8</c:v>
                </c:pt>
                <c:pt idx="1912">
                  <c:v>55.8</c:v>
                </c:pt>
                <c:pt idx="1913">
                  <c:v>55.1</c:v>
                </c:pt>
                <c:pt idx="1914">
                  <c:v>55.1</c:v>
                </c:pt>
                <c:pt idx="1915">
                  <c:v>54.3</c:v>
                </c:pt>
                <c:pt idx="1916">
                  <c:v>54.5</c:v>
                </c:pt>
                <c:pt idx="1917">
                  <c:v>55.3</c:v>
                </c:pt>
                <c:pt idx="1918">
                  <c:v>53.6</c:v>
                </c:pt>
                <c:pt idx="1919">
                  <c:v>53.7</c:v>
                </c:pt>
                <c:pt idx="1920">
                  <c:v>55.3</c:v>
                </c:pt>
                <c:pt idx="1921">
                  <c:v>55.3</c:v>
                </c:pt>
                <c:pt idx="1922">
                  <c:v>54.4</c:v>
                </c:pt>
                <c:pt idx="1923">
                  <c:v>55.5</c:v>
                </c:pt>
                <c:pt idx="1924">
                  <c:v>58.3</c:v>
                </c:pt>
                <c:pt idx="1925">
                  <c:v>59.3</c:v>
                </c:pt>
                <c:pt idx="1926">
                  <c:v>59.1</c:v>
                </c:pt>
                <c:pt idx="1927">
                  <c:v>57.4</c:v>
                </c:pt>
                <c:pt idx="1928">
                  <c:v>55.7</c:v>
                </c:pt>
                <c:pt idx="1929">
                  <c:v>54.9</c:v>
                </c:pt>
                <c:pt idx="1930">
                  <c:v>54.4</c:v>
                </c:pt>
                <c:pt idx="1931">
                  <c:v>56.4</c:v>
                </c:pt>
                <c:pt idx="1932">
                  <c:v>57.9</c:v>
                </c:pt>
                <c:pt idx="1933">
                  <c:v>59.7</c:v>
                </c:pt>
                <c:pt idx="1934">
                  <c:v>61.1</c:v>
                </c:pt>
                <c:pt idx="1935">
                  <c:v>60.9</c:v>
                </c:pt>
                <c:pt idx="1936">
                  <c:v>62.1</c:v>
                </c:pt>
                <c:pt idx="1937">
                  <c:v>62.2</c:v>
                </c:pt>
                <c:pt idx="1938">
                  <c:v>62.9</c:v>
                </c:pt>
                <c:pt idx="1939">
                  <c:v>63.8</c:v>
                </c:pt>
                <c:pt idx="1940">
                  <c:v>63.2</c:v>
                </c:pt>
                <c:pt idx="1941">
                  <c:v>65.2</c:v>
                </c:pt>
                <c:pt idx="1942">
                  <c:v>64.8</c:v>
                </c:pt>
                <c:pt idx="1943">
                  <c:v>66.2</c:v>
                </c:pt>
                <c:pt idx="1944">
                  <c:v>65.5</c:v>
                </c:pt>
                <c:pt idx="1945">
                  <c:v>66.8</c:v>
                </c:pt>
                <c:pt idx="1946">
                  <c:v>65.2</c:v>
                </c:pt>
                <c:pt idx="1947">
                  <c:v>65.8</c:v>
                </c:pt>
                <c:pt idx="1948">
                  <c:v>67.400000000000006</c:v>
                </c:pt>
                <c:pt idx="1949">
                  <c:v>67.5</c:v>
                </c:pt>
                <c:pt idx="1950">
                  <c:v>67.5</c:v>
                </c:pt>
                <c:pt idx="1951">
                  <c:v>70.5</c:v>
                </c:pt>
                <c:pt idx="1952">
                  <c:v>68.5</c:v>
                </c:pt>
                <c:pt idx="1953">
                  <c:v>70</c:v>
                </c:pt>
                <c:pt idx="1954">
                  <c:v>69.599999999999994</c:v>
                </c:pt>
                <c:pt idx="1955">
                  <c:v>70</c:v>
                </c:pt>
                <c:pt idx="1956">
                  <c:v>71.5</c:v>
                </c:pt>
                <c:pt idx="1957">
                  <c:v>71.8</c:v>
                </c:pt>
                <c:pt idx="1958">
                  <c:v>72.3</c:v>
                </c:pt>
                <c:pt idx="1959">
                  <c:v>74.5</c:v>
                </c:pt>
                <c:pt idx="1960">
                  <c:v>74.599999999999994</c:v>
                </c:pt>
                <c:pt idx="1961">
                  <c:v>75.599999999999994</c:v>
                </c:pt>
                <c:pt idx="1962">
                  <c:v>76.400000000000006</c:v>
                </c:pt>
                <c:pt idx="1963">
                  <c:v>77.7</c:v>
                </c:pt>
                <c:pt idx="1964">
                  <c:v>78.5</c:v>
                </c:pt>
                <c:pt idx="1965">
                  <c:v>79</c:v>
                </c:pt>
                <c:pt idx="1966">
                  <c:v>78.5</c:v>
                </c:pt>
                <c:pt idx="1967">
                  <c:v>80.900000000000006</c:v>
                </c:pt>
                <c:pt idx="1968">
                  <c:v>81.900000000000006</c:v>
                </c:pt>
                <c:pt idx="1969">
                  <c:v>82.7</c:v>
                </c:pt>
                <c:pt idx="1970">
                  <c:v>84.4</c:v>
                </c:pt>
                <c:pt idx="1971">
                  <c:v>85.4</c:v>
                </c:pt>
                <c:pt idx="1972">
                  <c:v>86.2</c:v>
                </c:pt>
                <c:pt idx="1973">
                  <c:v>90.2</c:v>
                </c:pt>
                <c:pt idx="1974">
                  <c:v>90.3</c:v>
                </c:pt>
                <c:pt idx="1975">
                  <c:v>92</c:v>
                </c:pt>
                <c:pt idx="1976">
                  <c:v>93.6</c:v>
                </c:pt>
                <c:pt idx="1977">
                  <c:v>95.9</c:v>
                </c:pt>
                <c:pt idx="1978">
                  <c:v>97</c:v>
                </c:pt>
                <c:pt idx="1979">
                  <c:v>98.1</c:v>
                </c:pt>
                <c:pt idx="1980">
                  <c:v>99.2</c:v>
                </c:pt>
                <c:pt idx="1981">
                  <c:v>100.1</c:v>
                </c:pt>
                <c:pt idx="1982">
                  <c:v>102</c:v>
                </c:pt>
                <c:pt idx="1983">
                  <c:v>103.7</c:v>
                </c:pt>
                <c:pt idx="1984">
                  <c:v>104.7</c:v>
                </c:pt>
                <c:pt idx="1985">
                  <c:v>107.6</c:v>
                </c:pt>
                <c:pt idx="1986">
                  <c:v>107.6</c:v>
                </c:pt>
                <c:pt idx="1987">
                  <c:v>109.5</c:v>
                </c:pt>
                <c:pt idx="1988">
                  <c:v>110.2</c:v>
                </c:pt>
                <c:pt idx="1989">
                  <c:v>111.9</c:v>
                </c:pt>
                <c:pt idx="1990">
                  <c:v>111</c:v>
                </c:pt>
                <c:pt idx="1991">
                  <c:v>111.6</c:v>
                </c:pt>
                <c:pt idx="1992">
                  <c:v>111.8</c:v>
                </c:pt>
                <c:pt idx="1993">
                  <c:v>111.7</c:v>
                </c:pt>
                <c:pt idx="1994">
                  <c:v>112.2</c:v>
                </c:pt>
                <c:pt idx="1995">
                  <c:v>112.6</c:v>
                </c:pt>
                <c:pt idx="1996">
                  <c:v>111</c:v>
                </c:pt>
                <c:pt idx="1997">
                  <c:v>111.4</c:v>
                </c:pt>
                <c:pt idx="1998">
                  <c:v>109.9</c:v>
                </c:pt>
                <c:pt idx="1999">
                  <c:v>109.2</c:v>
                </c:pt>
                <c:pt idx="2000">
                  <c:v>110.5</c:v>
                </c:pt>
                <c:pt idx="2001">
                  <c:v>107.6</c:v>
                </c:pt>
                <c:pt idx="2002">
                  <c:v>107.5</c:v>
                </c:pt>
                <c:pt idx="2003">
                  <c:v>108</c:v>
                </c:pt>
                <c:pt idx="2004">
                  <c:v>106.7</c:v>
                </c:pt>
                <c:pt idx="2005">
                  <c:v>106.8</c:v>
                </c:pt>
                <c:pt idx="2006">
                  <c:v>104.7</c:v>
                </c:pt>
                <c:pt idx="2007">
                  <c:v>104.9</c:v>
                </c:pt>
                <c:pt idx="2008">
                  <c:v>105.4</c:v>
                </c:pt>
                <c:pt idx="2009">
                  <c:v>105.4</c:v>
                </c:pt>
                <c:pt idx="2010">
                  <c:v>105.3</c:v>
                </c:pt>
                <c:pt idx="2011">
                  <c:v>104.1</c:v>
                </c:pt>
                <c:pt idx="2012">
                  <c:v>103.9</c:v>
                </c:pt>
                <c:pt idx="2013">
                  <c:v>103.2</c:v>
                </c:pt>
                <c:pt idx="2014">
                  <c:v>104.7</c:v>
                </c:pt>
                <c:pt idx="2015">
                  <c:v>104.3</c:v>
                </c:pt>
                <c:pt idx="2016">
                  <c:v>103.7</c:v>
                </c:pt>
                <c:pt idx="2017">
                  <c:v>104.1</c:v>
                </c:pt>
                <c:pt idx="2018">
                  <c:v>104.2</c:v>
                </c:pt>
                <c:pt idx="2019">
                  <c:v>103.9</c:v>
                </c:pt>
                <c:pt idx="2020">
                  <c:v>103.6</c:v>
                </c:pt>
                <c:pt idx="2021">
                  <c:v>105.8</c:v>
                </c:pt>
                <c:pt idx="2022">
                  <c:v>105.4</c:v>
                </c:pt>
                <c:pt idx="2023">
                  <c:v>105.2</c:v>
                </c:pt>
                <c:pt idx="2024">
                  <c:v>105.5</c:v>
                </c:pt>
                <c:pt idx="2025">
                  <c:v>103.8</c:v>
                </c:pt>
                <c:pt idx="2026">
                  <c:v>105.1</c:v>
                </c:pt>
                <c:pt idx="2027">
                  <c:v>106.6</c:v>
                </c:pt>
                <c:pt idx="2028">
                  <c:v>105.8</c:v>
                </c:pt>
                <c:pt idx="2029">
                  <c:v>103.8</c:v>
                </c:pt>
                <c:pt idx="2030">
                  <c:v>105.1</c:v>
                </c:pt>
                <c:pt idx="2031">
                  <c:v>105</c:v>
                </c:pt>
                <c:pt idx="2032">
                  <c:v>107</c:v>
                </c:pt>
                <c:pt idx="2033">
                  <c:v>106.1</c:v>
                </c:pt>
                <c:pt idx="2034">
                  <c:v>106.3</c:v>
                </c:pt>
                <c:pt idx="2035">
                  <c:v>106.3</c:v>
                </c:pt>
                <c:pt idx="2036">
                  <c:v>106.5</c:v>
                </c:pt>
                <c:pt idx="2037">
                  <c:v>106.2</c:v>
                </c:pt>
                <c:pt idx="2038">
                  <c:v>106.3</c:v>
                </c:pt>
                <c:pt idx="2039">
                  <c:v>107.8</c:v>
                </c:pt>
                <c:pt idx="2040">
                  <c:v>106.8</c:v>
                </c:pt>
                <c:pt idx="2041">
                  <c:v>106.7</c:v>
                </c:pt>
                <c:pt idx="2042">
                  <c:v>105.8</c:v>
                </c:pt>
                <c:pt idx="2043">
                  <c:v>106.6</c:v>
                </c:pt>
                <c:pt idx="2044">
                  <c:v>106.8</c:v>
                </c:pt>
                <c:pt idx="2045">
                  <c:v>105.9</c:v>
                </c:pt>
                <c:pt idx="2046">
                  <c:v>105.4</c:v>
                </c:pt>
                <c:pt idx="2047">
                  <c:v>104.4</c:v>
                </c:pt>
                <c:pt idx="2048">
                  <c:v>106.2</c:v>
                </c:pt>
                <c:pt idx="2049">
                  <c:v>105.3</c:v>
                </c:pt>
                <c:pt idx="2050">
                  <c:v>105.3</c:v>
                </c:pt>
                <c:pt idx="2051">
                  <c:v>104.7</c:v>
                </c:pt>
                <c:pt idx="2052">
                  <c:v>103.2</c:v>
                </c:pt>
                <c:pt idx="2053">
                  <c:v>103.4</c:v>
                </c:pt>
                <c:pt idx="2054">
                  <c:v>104</c:v>
                </c:pt>
                <c:pt idx="2055">
                  <c:v>101.9</c:v>
                </c:pt>
                <c:pt idx="2056">
                  <c:v>102.2</c:v>
                </c:pt>
                <c:pt idx="2057">
                  <c:v>102</c:v>
                </c:pt>
                <c:pt idx="2058">
                  <c:v>100.9</c:v>
                </c:pt>
                <c:pt idx="2059">
                  <c:v>100.4</c:v>
                </c:pt>
                <c:pt idx="2060">
                  <c:v>98.2</c:v>
                </c:pt>
                <c:pt idx="2061">
                  <c:v>97.8</c:v>
                </c:pt>
                <c:pt idx="2062">
                  <c:v>96.7</c:v>
                </c:pt>
                <c:pt idx="2063">
                  <c:v>97.4</c:v>
                </c:pt>
                <c:pt idx="2064">
                  <c:v>96</c:v>
                </c:pt>
                <c:pt idx="2065">
                  <c:v>94.9</c:v>
                </c:pt>
                <c:pt idx="2066">
                  <c:v>95.7</c:v>
                </c:pt>
                <c:pt idx="2067">
                  <c:v>95</c:v>
                </c:pt>
                <c:pt idx="2068">
                  <c:v>94.3</c:v>
                </c:pt>
                <c:pt idx="2069">
                  <c:v>93.8</c:v>
                </c:pt>
                <c:pt idx="2070">
                  <c:v>94</c:v>
                </c:pt>
                <c:pt idx="2071">
                  <c:v>94.3</c:v>
                </c:pt>
                <c:pt idx="2072">
                  <c:v>94.8</c:v>
                </c:pt>
                <c:pt idx="2073">
                  <c:v>93.9</c:v>
                </c:pt>
                <c:pt idx="2074">
                  <c:v>93.3</c:v>
                </c:pt>
                <c:pt idx="2075">
                  <c:v>93.9</c:v>
                </c:pt>
                <c:pt idx="2076">
                  <c:v>94.1</c:v>
                </c:pt>
                <c:pt idx="2077">
                  <c:v>94.3</c:v>
                </c:pt>
                <c:pt idx="2078">
                  <c:v>95.1</c:v>
                </c:pt>
                <c:pt idx="2079">
                  <c:v>95</c:v>
                </c:pt>
                <c:pt idx="2080">
                  <c:v>95.3</c:v>
                </c:pt>
                <c:pt idx="2081">
                  <c:v>95.1</c:v>
                </c:pt>
                <c:pt idx="2082">
                  <c:v>94.9</c:v>
                </c:pt>
                <c:pt idx="2083">
                  <c:v>95.2</c:v>
                </c:pt>
                <c:pt idx="2084">
                  <c:v>95.1</c:v>
                </c:pt>
                <c:pt idx="2085">
                  <c:v>95.3</c:v>
                </c:pt>
                <c:pt idx="2086">
                  <c:v>95.7</c:v>
                </c:pt>
                <c:pt idx="2087">
                  <c:v>96.6</c:v>
                </c:pt>
                <c:pt idx="2088">
                  <c:v>96.2</c:v>
                </c:pt>
                <c:pt idx="2089">
                  <c:v>95.1</c:v>
                </c:pt>
                <c:pt idx="2090">
                  <c:v>95.2</c:v>
                </c:pt>
                <c:pt idx="2091">
                  <c:v>95.4</c:v>
                </c:pt>
                <c:pt idx="2092">
                  <c:v>94.2</c:v>
                </c:pt>
                <c:pt idx="2093">
                  <c:v>94.1</c:v>
                </c:pt>
                <c:pt idx="2094">
                  <c:v>94.5</c:v>
                </c:pt>
                <c:pt idx="2095">
                  <c:v>95</c:v>
                </c:pt>
                <c:pt idx="2096">
                  <c:v>94.5</c:v>
                </c:pt>
                <c:pt idx="2097">
                  <c:v>94.2</c:v>
                </c:pt>
                <c:pt idx="2098">
                  <c:v>94.2</c:v>
                </c:pt>
                <c:pt idx="2099">
                  <c:v>93.5</c:v>
                </c:pt>
                <c:pt idx="2100">
                  <c:v>93.3</c:v>
                </c:pt>
                <c:pt idx="2101">
                  <c:v>94.4</c:v>
                </c:pt>
                <c:pt idx="2102">
                  <c:v>93.3</c:v>
                </c:pt>
                <c:pt idx="2103">
                  <c:v>93.8</c:v>
                </c:pt>
                <c:pt idx="2104">
                  <c:v>93.9</c:v>
                </c:pt>
                <c:pt idx="2105">
                  <c:v>93.9</c:v>
                </c:pt>
                <c:pt idx="2106">
                  <c:v>95.2</c:v>
                </c:pt>
                <c:pt idx="2107">
                  <c:v>95</c:v>
                </c:pt>
                <c:pt idx="2108">
                  <c:v>95.7</c:v>
                </c:pt>
                <c:pt idx="2109">
                  <c:v>94.2</c:v>
                </c:pt>
                <c:pt idx="2110">
                  <c:v>95.3</c:v>
                </c:pt>
                <c:pt idx="2111">
                  <c:v>94.6</c:v>
                </c:pt>
                <c:pt idx="2112">
                  <c:v>93.4</c:v>
                </c:pt>
                <c:pt idx="2113">
                  <c:v>91.9</c:v>
                </c:pt>
                <c:pt idx="2114">
                  <c:v>93.1</c:v>
                </c:pt>
                <c:pt idx="2115">
                  <c:v>92.4</c:v>
                </c:pt>
                <c:pt idx="2116">
                  <c:v>91.3</c:v>
                </c:pt>
                <c:pt idx="2117">
                  <c:v>88.3</c:v>
                </c:pt>
                <c:pt idx="2118">
                  <c:v>85.8</c:v>
                </c:pt>
                <c:pt idx="2119">
                  <c:v>85.3</c:v>
                </c:pt>
                <c:pt idx="2120">
                  <c:v>84</c:v>
                </c:pt>
                <c:pt idx="2121">
                  <c:v>82.1</c:v>
                </c:pt>
                <c:pt idx="2122">
                  <c:v>79.900000000000006</c:v>
                </c:pt>
                <c:pt idx="2123">
                  <c:v>78.099999999999994</c:v>
                </c:pt>
                <c:pt idx="2124">
                  <c:v>76.900000000000006</c:v>
                </c:pt>
                <c:pt idx="2125">
                  <c:v>75.7</c:v>
                </c:pt>
                <c:pt idx="2126">
                  <c:v>74.2</c:v>
                </c:pt>
                <c:pt idx="2127">
                  <c:v>69.400000000000006</c:v>
                </c:pt>
                <c:pt idx="2128">
                  <c:v>70</c:v>
                </c:pt>
                <c:pt idx="2129">
                  <c:v>66.3</c:v>
                </c:pt>
                <c:pt idx="2130">
                  <c:v>63.8</c:v>
                </c:pt>
                <c:pt idx="2131">
                  <c:v>62.1</c:v>
                </c:pt>
                <c:pt idx="2132">
                  <c:v>60</c:v>
                </c:pt>
                <c:pt idx="2133">
                  <c:v>58.7</c:v>
                </c:pt>
                <c:pt idx="2134">
                  <c:v>57.1</c:v>
                </c:pt>
                <c:pt idx="2135">
                  <c:v>56.4</c:v>
                </c:pt>
                <c:pt idx="2136">
                  <c:v>54.2</c:v>
                </c:pt>
                <c:pt idx="2137">
                  <c:v>52.8</c:v>
                </c:pt>
                <c:pt idx="2138">
                  <c:v>51.3</c:v>
                </c:pt>
                <c:pt idx="2139">
                  <c:v>49.9</c:v>
                </c:pt>
                <c:pt idx="2140">
                  <c:v>48.9</c:v>
                </c:pt>
                <c:pt idx="2141">
                  <c:v>48.5</c:v>
                </c:pt>
                <c:pt idx="2142">
                  <c:v>47.8</c:v>
                </c:pt>
                <c:pt idx="2143">
                  <c:v>47.3</c:v>
                </c:pt>
                <c:pt idx="2144">
                  <c:v>46.7</c:v>
                </c:pt>
                <c:pt idx="2145">
                  <c:v>46.7</c:v>
                </c:pt>
                <c:pt idx="2146">
                  <c:v>45.2</c:v>
                </c:pt>
                <c:pt idx="2147">
                  <c:v>44.1</c:v>
                </c:pt>
                <c:pt idx="2148">
                  <c:v>45.6</c:v>
                </c:pt>
                <c:pt idx="2149">
                  <c:v>45.2</c:v>
                </c:pt>
                <c:pt idx="2150">
                  <c:v>43.9</c:v>
                </c:pt>
                <c:pt idx="2151">
                  <c:v>45.4</c:v>
                </c:pt>
                <c:pt idx="2152">
                  <c:v>44.7</c:v>
                </c:pt>
                <c:pt idx="2153">
                  <c:v>44.2</c:v>
                </c:pt>
                <c:pt idx="2154">
                  <c:v>44.4</c:v>
                </c:pt>
                <c:pt idx="2155">
                  <c:v>44.6</c:v>
                </c:pt>
                <c:pt idx="2156">
                  <c:v>44.8</c:v>
                </c:pt>
                <c:pt idx="2157">
                  <c:v>44.7</c:v>
                </c:pt>
                <c:pt idx="2158">
                  <c:v>44.5</c:v>
                </c:pt>
                <c:pt idx="2159">
                  <c:v>46.6</c:v>
                </c:pt>
                <c:pt idx="2160">
                  <c:v>43.7</c:v>
                </c:pt>
                <c:pt idx="2161">
                  <c:v>46.1</c:v>
                </c:pt>
                <c:pt idx="2162">
                  <c:v>46.2</c:v>
                </c:pt>
                <c:pt idx="2163">
                  <c:v>44.7</c:v>
                </c:pt>
                <c:pt idx="2164">
                  <c:v>46</c:v>
                </c:pt>
                <c:pt idx="2165">
                  <c:v>46</c:v>
                </c:pt>
                <c:pt idx="2166">
                  <c:v>45.1</c:v>
                </c:pt>
                <c:pt idx="2167">
                  <c:v>45.6</c:v>
                </c:pt>
                <c:pt idx="2168">
                  <c:v>44.9</c:v>
                </c:pt>
                <c:pt idx="2169">
                  <c:v>44.6</c:v>
                </c:pt>
                <c:pt idx="2170">
                  <c:v>44.3</c:v>
                </c:pt>
                <c:pt idx="2171">
                  <c:v>43.7</c:v>
                </c:pt>
                <c:pt idx="2172">
                  <c:v>44.3</c:v>
                </c:pt>
                <c:pt idx="2173">
                  <c:v>44.4</c:v>
                </c:pt>
                <c:pt idx="2174">
                  <c:v>44.6</c:v>
                </c:pt>
                <c:pt idx="2175">
                  <c:v>45.4</c:v>
                </c:pt>
                <c:pt idx="2176">
                  <c:v>43.9</c:v>
                </c:pt>
                <c:pt idx="2177">
                  <c:v>44.3</c:v>
                </c:pt>
                <c:pt idx="2178">
                  <c:v>44.4</c:v>
                </c:pt>
                <c:pt idx="2179">
                  <c:v>44.1</c:v>
                </c:pt>
                <c:pt idx="2180">
                  <c:v>44.4</c:v>
                </c:pt>
                <c:pt idx="2181">
                  <c:v>44.7</c:v>
                </c:pt>
                <c:pt idx="2182">
                  <c:v>44.4</c:v>
                </c:pt>
                <c:pt idx="2183">
                  <c:v>44.5</c:v>
                </c:pt>
                <c:pt idx="2184">
                  <c:v>44.4</c:v>
                </c:pt>
                <c:pt idx="2185">
                  <c:v>43.9</c:v>
                </c:pt>
                <c:pt idx="2186">
                  <c:v>43.3</c:v>
                </c:pt>
                <c:pt idx="2187">
                  <c:v>43.7</c:v>
                </c:pt>
                <c:pt idx="2188">
                  <c:v>42.7</c:v>
                </c:pt>
                <c:pt idx="2189">
                  <c:v>43.1</c:v>
                </c:pt>
                <c:pt idx="2190">
                  <c:v>43</c:v>
                </c:pt>
                <c:pt idx="2191">
                  <c:v>42.8</c:v>
                </c:pt>
                <c:pt idx="2192">
                  <c:v>41.9</c:v>
                </c:pt>
                <c:pt idx="2193">
                  <c:v>41.1</c:v>
                </c:pt>
                <c:pt idx="2194">
                  <c:v>42.5</c:v>
                </c:pt>
                <c:pt idx="2195">
                  <c:v>41.3</c:v>
                </c:pt>
                <c:pt idx="2196">
                  <c:v>40.299999999999997</c:v>
                </c:pt>
                <c:pt idx="2197">
                  <c:v>39</c:v>
                </c:pt>
                <c:pt idx="2198">
                  <c:v>39.299999999999997</c:v>
                </c:pt>
                <c:pt idx="2199">
                  <c:v>37.700000000000003</c:v>
                </c:pt>
                <c:pt idx="2200">
                  <c:v>36.799999999999997</c:v>
                </c:pt>
                <c:pt idx="2201">
                  <c:v>36.5</c:v>
                </c:pt>
                <c:pt idx="2202">
                  <c:v>36.299999999999997</c:v>
                </c:pt>
                <c:pt idx="2203">
                  <c:v>34.5</c:v>
                </c:pt>
                <c:pt idx="2204">
                  <c:v>35.299999999999997</c:v>
                </c:pt>
                <c:pt idx="2205">
                  <c:v>34.9</c:v>
                </c:pt>
                <c:pt idx="2206">
                  <c:v>33.9</c:v>
                </c:pt>
                <c:pt idx="2207">
                  <c:v>33.799999999999997</c:v>
                </c:pt>
                <c:pt idx="2208">
                  <c:v>33.1</c:v>
                </c:pt>
                <c:pt idx="2209">
                  <c:v>33.9</c:v>
                </c:pt>
                <c:pt idx="2210">
                  <c:v>33.1</c:v>
                </c:pt>
                <c:pt idx="2211">
                  <c:v>33.6</c:v>
                </c:pt>
                <c:pt idx="2212">
                  <c:v>33.299999999999997</c:v>
                </c:pt>
                <c:pt idx="2213">
                  <c:v>33</c:v>
                </c:pt>
                <c:pt idx="2214">
                  <c:v>33.299999999999997</c:v>
                </c:pt>
                <c:pt idx="2215">
                  <c:v>33.200000000000003</c:v>
                </c:pt>
                <c:pt idx="2216">
                  <c:v>34.4</c:v>
                </c:pt>
                <c:pt idx="2217">
                  <c:v>34.799999999999997</c:v>
                </c:pt>
                <c:pt idx="2218">
                  <c:v>34.700000000000003</c:v>
                </c:pt>
                <c:pt idx="2219">
                  <c:v>35.6</c:v>
                </c:pt>
                <c:pt idx="2220">
                  <c:v>34.6</c:v>
                </c:pt>
                <c:pt idx="2221">
                  <c:v>37.6</c:v>
                </c:pt>
                <c:pt idx="2222">
                  <c:v>38.4</c:v>
                </c:pt>
                <c:pt idx="2223">
                  <c:v>39.799999999999997</c:v>
                </c:pt>
                <c:pt idx="2224">
                  <c:v>39.700000000000003</c:v>
                </c:pt>
                <c:pt idx="2225">
                  <c:v>42.6</c:v>
                </c:pt>
                <c:pt idx="2226">
                  <c:v>43.9</c:v>
                </c:pt>
                <c:pt idx="2227">
                  <c:v>44</c:v>
                </c:pt>
                <c:pt idx="2228">
                  <c:v>45.5</c:v>
                </c:pt>
                <c:pt idx="2229">
                  <c:v>48</c:v>
                </c:pt>
                <c:pt idx="2230">
                  <c:v>48.4</c:v>
                </c:pt>
                <c:pt idx="2231">
                  <c:v>48.6</c:v>
                </c:pt>
                <c:pt idx="2232">
                  <c:v>50.3</c:v>
                </c:pt>
                <c:pt idx="2233">
                  <c:v>54.1</c:v>
                </c:pt>
                <c:pt idx="2234">
                  <c:v>56.4</c:v>
                </c:pt>
                <c:pt idx="2235">
                  <c:v>59.3</c:v>
                </c:pt>
                <c:pt idx="2236">
                  <c:v>60.9</c:v>
                </c:pt>
                <c:pt idx="2237">
                  <c:v>62.1</c:v>
                </c:pt>
                <c:pt idx="2238">
                  <c:v>62.5</c:v>
                </c:pt>
                <c:pt idx="2239">
                  <c:v>63.8</c:v>
                </c:pt>
                <c:pt idx="2240">
                  <c:v>66.5</c:v>
                </c:pt>
                <c:pt idx="2241">
                  <c:v>69.400000000000006</c:v>
                </c:pt>
                <c:pt idx="2242">
                  <c:v>70.599999999999994</c:v>
                </c:pt>
                <c:pt idx="2243">
                  <c:v>73.7</c:v>
                </c:pt>
                <c:pt idx="2244">
                  <c:v>76.099999999999994</c:v>
                </c:pt>
                <c:pt idx="2245">
                  <c:v>75.400000000000006</c:v>
                </c:pt>
                <c:pt idx="2246">
                  <c:v>76.900000000000006</c:v>
                </c:pt>
                <c:pt idx="2247">
                  <c:v>76</c:v>
                </c:pt>
                <c:pt idx="2248">
                  <c:v>74.599999999999994</c:v>
                </c:pt>
                <c:pt idx="2249">
                  <c:v>76.8</c:v>
                </c:pt>
                <c:pt idx="2250">
                  <c:v>77.5</c:v>
                </c:pt>
                <c:pt idx="2251">
                  <c:v>78.7</c:v>
                </c:pt>
                <c:pt idx="2252">
                  <c:v>77.599999999999994</c:v>
                </c:pt>
                <c:pt idx="2253">
                  <c:v>79.400000000000006</c:v>
                </c:pt>
                <c:pt idx="2254">
                  <c:v>78.7</c:v>
                </c:pt>
                <c:pt idx="2255">
                  <c:v>79.5</c:v>
                </c:pt>
                <c:pt idx="2256">
                  <c:v>79.7</c:v>
                </c:pt>
                <c:pt idx="2257">
                  <c:v>78.900000000000006</c:v>
                </c:pt>
                <c:pt idx="2258">
                  <c:v>78.599999999999994</c:v>
                </c:pt>
                <c:pt idx="2259">
                  <c:v>77.900000000000006</c:v>
                </c:pt>
                <c:pt idx="2260">
                  <c:v>78</c:v>
                </c:pt>
                <c:pt idx="2261">
                  <c:v>77.400000000000006</c:v>
                </c:pt>
                <c:pt idx="2262">
                  <c:v>77.3</c:v>
                </c:pt>
                <c:pt idx="2263">
                  <c:v>77.5</c:v>
                </c:pt>
                <c:pt idx="2264">
                  <c:v>75.900000000000006</c:v>
                </c:pt>
                <c:pt idx="2265">
                  <c:v>75.599999999999994</c:v>
                </c:pt>
                <c:pt idx="2266">
                  <c:v>73.7</c:v>
                </c:pt>
                <c:pt idx="2267">
                  <c:v>74.8</c:v>
                </c:pt>
                <c:pt idx="2268">
                  <c:v>74.5</c:v>
                </c:pt>
                <c:pt idx="2269">
                  <c:v>73.3</c:v>
                </c:pt>
                <c:pt idx="2270">
                  <c:v>73.400000000000006</c:v>
                </c:pt>
                <c:pt idx="2271">
                  <c:v>72.5</c:v>
                </c:pt>
                <c:pt idx="2272">
                  <c:v>73.3</c:v>
                </c:pt>
                <c:pt idx="2273">
                  <c:v>74.7</c:v>
                </c:pt>
                <c:pt idx="2274">
                  <c:v>73.900000000000006</c:v>
                </c:pt>
                <c:pt idx="2275">
                  <c:v>73.8</c:v>
                </c:pt>
                <c:pt idx="2276">
                  <c:v>74.400000000000006</c:v>
                </c:pt>
                <c:pt idx="2277">
                  <c:v>76.2</c:v>
                </c:pt>
                <c:pt idx="2278">
                  <c:v>76</c:v>
                </c:pt>
                <c:pt idx="2279">
                  <c:v>75.7</c:v>
                </c:pt>
                <c:pt idx="2280">
                  <c:v>76.900000000000006</c:v>
                </c:pt>
                <c:pt idx="2281">
                  <c:v>78.099999999999994</c:v>
                </c:pt>
                <c:pt idx="2282">
                  <c:v>78.5</c:v>
                </c:pt>
                <c:pt idx="2283">
                  <c:v>77.900000000000006</c:v>
                </c:pt>
                <c:pt idx="2284">
                  <c:v>79.5</c:v>
                </c:pt>
                <c:pt idx="2285">
                  <c:v>79.900000000000006</c:v>
                </c:pt>
                <c:pt idx="2286">
                  <c:v>79.900000000000006</c:v>
                </c:pt>
                <c:pt idx="2287">
                  <c:v>81.2</c:v>
                </c:pt>
                <c:pt idx="2288">
                  <c:v>82.8</c:v>
                </c:pt>
                <c:pt idx="2289">
                  <c:v>82.3</c:v>
                </c:pt>
                <c:pt idx="2290">
                  <c:v>83</c:v>
                </c:pt>
                <c:pt idx="2291">
                  <c:v>83.9</c:v>
                </c:pt>
                <c:pt idx="2292">
                  <c:v>83.4</c:v>
                </c:pt>
                <c:pt idx="2293">
                  <c:v>85</c:v>
                </c:pt>
                <c:pt idx="2294">
                  <c:v>84.5</c:v>
                </c:pt>
                <c:pt idx="2295">
                  <c:v>85.3</c:v>
                </c:pt>
                <c:pt idx="2296">
                  <c:v>87</c:v>
                </c:pt>
                <c:pt idx="2297">
                  <c:v>86.4</c:v>
                </c:pt>
                <c:pt idx="2298">
                  <c:v>88.2</c:v>
                </c:pt>
                <c:pt idx="2299">
                  <c:v>88.4</c:v>
                </c:pt>
                <c:pt idx="2300">
                  <c:v>87.9</c:v>
                </c:pt>
                <c:pt idx="2301">
                  <c:v>89.5</c:v>
                </c:pt>
                <c:pt idx="2302">
                  <c:v>89.8</c:v>
                </c:pt>
                <c:pt idx="2303">
                  <c:v>90.6</c:v>
                </c:pt>
                <c:pt idx="2304">
                  <c:v>90</c:v>
                </c:pt>
                <c:pt idx="2305">
                  <c:v>91.8</c:v>
                </c:pt>
                <c:pt idx="2306">
                  <c:v>92</c:v>
                </c:pt>
                <c:pt idx="2307">
                  <c:v>92.9</c:v>
                </c:pt>
                <c:pt idx="2308">
                  <c:v>94.7</c:v>
                </c:pt>
                <c:pt idx="2309">
                  <c:v>95.6</c:v>
                </c:pt>
                <c:pt idx="2310">
                  <c:v>96.9</c:v>
                </c:pt>
                <c:pt idx="2311">
                  <c:v>98.6</c:v>
                </c:pt>
                <c:pt idx="2312">
                  <c:v>98.5</c:v>
                </c:pt>
                <c:pt idx="2313">
                  <c:v>101.4</c:v>
                </c:pt>
                <c:pt idx="2314">
                  <c:v>101.3</c:v>
                </c:pt>
                <c:pt idx="2315">
                  <c:v>102.1</c:v>
                </c:pt>
                <c:pt idx="2316">
                  <c:v>103.1</c:v>
                </c:pt>
                <c:pt idx="2317">
                  <c:v>103.8</c:v>
                </c:pt>
                <c:pt idx="2318">
                  <c:v>104.1</c:v>
                </c:pt>
                <c:pt idx="2319">
                  <c:v>105.2</c:v>
                </c:pt>
                <c:pt idx="2320">
                  <c:v>105.5</c:v>
                </c:pt>
                <c:pt idx="2321">
                  <c:v>107</c:v>
                </c:pt>
                <c:pt idx="2322">
                  <c:v>107.9</c:v>
                </c:pt>
              </c:numCache>
            </c:numRef>
          </c:xVal>
          <c:yVal>
            <c:numRef>
              <c:f>'66M_18'!$A$2:$A$2324</c:f>
              <c:numCache>
                <c:formatCode>General</c:formatCode>
                <c:ptCount val="2323"/>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numCache>
            </c:numRef>
          </c:yVal>
          <c:smooth val="1"/>
          <c:extLst>
            <c:ext xmlns:c16="http://schemas.microsoft.com/office/drawing/2014/chart" uri="{C3380CC4-5D6E-409C-BE32-E72D297353CC}">
              <c16:uniqueId val="{00000002-20BD-4ACB-8B9C-48ABB0E89727}"/>
            </c:ext>
          </c:extLst>
        </c:ser>
        <c:ser>
          <c:idx val="3"/>
          <c:order val="3"/>
          <c:tx>
            <c:strRef>
              <c:f>'66M_18'!$E$1</c:f>
              <c:strCache>
                <c:ptCount val="1"/>
                <c:pt idx="0">
                  <c:v>2018</c:v>
                </c:pt>
              </c:strCache>
            </c:strRef>
          </c:tx>
          <c:spPr>
            <a:ln w="12700" cap="rnd">
              <a:solidFill>
                <a:schemeClr val="accent4"/>
              </a:solidFill>
              <a:round/>
            </a:ln>
            <a:effectLst/>
          </c:spPr>
          <c:marker>
            <c:symbol val="none"/>
          </c:marker>
          <c:xVal>
            <c:numRef>
              <c:f>'66M_18'!$E$2:$E$2322</c:f>
              <c:numCache>
                <c:formatCode>General</c:formatCode>
                <c:ptCount val="2321"/>
                <c:pt idx="11">
                  <c:v>4.9000000000000004</c:v>
                </c:pt>
                <c:pt idx="12">
                  <c:v>5.3</c:v>
                </c:pt>
                <c:pt idx="13">
                  <c:v>4.9000000000000004</c:v>
                </c:pt>
                <c:pt idx="14">
                  <c:v>5.3</c:v>
                </c:pt>
                <c:pt idx="15">
                  <c:v>5.0999999999999996</c:v>
                </c:pt>
                <c:pt idx="16">
                  <c:v>4.5999999999999996</c:v>
                </c:pt>
                <c:pt idx="17">
                  <c:v>5.0999999999999996</c:v>
                </c:pt>
                <c:pt idx="18">
                  <c:v>4.8</c:v>
                </c:pt>
                <c:pt idx="19">
                  <c:v>5.3</c:v>
                </c:pt>
                <c:pt idx="20">
                  <c:v>6</c:v>
                </c:pt>
                <c:pt idx="21">
                  <c:v>5.4</c:v>
                </c:pt>
                <c:pt idx="22">
                  <c:v>5.7</c:v>
                </c:pt>
                <c:pt idx="23">
                  <c:v>5.8</c:v>
                </c:pt>
                <c:pt idx="24">
                  <c:v>5.3</c:v>
                </c:pt>
                <c:pt idx="25">
                  <c:v>5.9</c:v>
                </c:pt>
                <c:pt idx="26">
                  <c:v>5.6</c:v>
                </c:pt>
                <c:pt idx="27">
                  <c:v>5.3</c:v>
                </c:pt>
                <c:pt idx="28">
                  <c:v>6</c:v>
                </c:pt>
                <c:pt idx="29">
                  <c:v>5.9</c:v>
                </c:pt>
                <c:pt idx="30">
                  <c:v>6</c:v>
                </c:pt>
                <c:pt idx="31">
                  <c:v>5.5</c:v>
                </c:pt>
                <c:pt idx="32">
                  <c:v>6.5</c:v>
                </c:pt>
                <c:pt idx="33">
                  <c:v>6.9</c:v>
                </c:pt>
                <c:pt idx="34">
                  <c:v>6.9</c:v>
                </c:pt>
                <c:pt idx="35">
                  <c:v>6.6</c:v>
                </c:pt>
                <c:pt idx="36">
                  <c:v>6.7</c:v>
                </c:pt>
                <c:pt idx="37">
                  <c:v>7</c:v>
                </c:pt>
                <c:pt idx="38">
                  <c:v>7.4</c:v>
                </c:pt>
                <c:pt idx="39">
                  <c:v>8.1999999999999993</c:v>
                </c:pt>
                <c:pt idx="40">
                  <c:v>8.6</c:v>
                </c:pt>
                <c:pt idx="41">
                  <c:v>6.8</c:v>
                </c:pt>
                <c:pt idx="42">
                  <c:v>8</c:v>
                </c:pt>
                <c:pt idx="43">
                  <c:v>8</c:v>
                </c:pt>
                <c:pt idx="44">
                  <c:v>9.4</c:v>
                </c:pt>
                <c:pt idx="45">
                  <c:v>8.9</c:v>
                </c:pt>
                <c:pt idx="46">
                  <c:v>9.4</c:v>
                </c:pt>
                <c:pt idx="47">
                  <c:v>10.199999999999999</c:v>
                </c:pt>
                <c:pt idx="48">
                  <c:v>10.199999999999999</c:v>
                </c:pt>
                <c:pt idx="49">
                  <c:v>10.5</c:v>
                </c:pt>
                <c:pt idx="50">
                  <c:v>10.4</c:v>
                </c:pt>
                <c:pt idx="51">
                  <c:v>10.7</c:v>
                </c:pt>
                <c:pt idx="52">
                  <c:v>11.2</c:v>
                </c:pt>
                <c:pt idx="53">
                  <c:v>10.7</c:v>
                </c:pt>
                <c:pt idx="54">
                  <c:v>11.9</c:v>
                </c:pt>
                <c:pt idx="55">
                  <c:v>11.3</c:v>
                </c:pt>
                <c:pt idx="56">
                  <c:v>11.9</c:v>
                </c:pt>
                <c:pt idx="57">
                  <c:v>11.5</c:v>
                </c:pt>
                <c:pt idx="58">
                  <c:v>11.3</c:v>
                </c:pt>
                <c:pt idx="59">
                  <c:v>12.3</c:v>
                </c:pt>
                <c:pt idx="60">
                  <c:v>11.8</c:v>
                </c:pt>
                <c:pt idx="61">
                  <c:v>11.6</c:v>
                </c:pt>
                <c:pt idx="62">
                  <c:v>12.7</c:v>
                </c:pt>
                <c:pt idx="63">
                  <c:v>13.1</c:v>
                </c:pt>
                <c:pt idx="64">
                  <c:v>11.6</c:v>
                </c:pt>
                <c:pt idx="65">
                  <c:v>12.5</c:v>
                </c:pt>
                <c:pt idx="66">
                  <c:v>12.6</c:v>
                </c:pt>
                <c:pt idx="67">
                  <c:v>13.7</c:v>
                </c:pt>
                <c:pt idx="68">
                  <c:v>12.9</c:v>
                </c:pt>
                <c:pt idx="69">
                  <c:v>13</c:v>
                </c:pt>
                <c:pt idx="70">
                  <c:v>13</c:v>
                </c:pt>
                <c:pt idx="71">
                  <c:v>12.7</c:v>
                </c:pt>
                <c:pt idx="72">
                  <c:v>13</c:v>
                </c:pt>
                <c:pt idx="73">
                  <c:v>12.8</c:v>
                </c:pt>
                <c:pt idx="74">
                  <c:v>13.4</c:v>
                </c:pt>
                <c:pt idx="75">
                  <c:v>13</c:v>
                </c:pt>
                <c:pt idx="76">
                  <c:v>12.6</c:v>
                </c:pt>
                <c:pt idx="77">
                  <c:v>13.6</c:v>
                </c:pt>
                <c:pt idx="78">
                  <c:v>13.2</c:v>
                </c:pt>
                <c:pt idx="79">
                  <c:v>13</c:v>
                </c:pt>
                <c:pt idx="80">
                  <c:v>13.3</c:v>
                </c:pt>
                <c:pt idx="81">
                  <c:v>13.3</c:v>
                </c:pt>
                <c:pt idx="82">
                  <c:v>13.9</c:v>
                </c:pt>
                <c:pt idx="83">
                  <c:v>13.2</c:v>
                </c:pt>
                <c:pt idx="84">
                  <c:v>12.9</c:v>
                </c:pt>
                <c:pt idx="85">
                  <c:v>12.9</c:v>
                </c:pt>
                <c:pt idx="86">
                  <c:v>14.4</c:v>
                </c:pt>
                <c:pt idx="87">
                  <c:v>14.1</c:v>
                </c:pt>
                <c:pt idx="88">
                  <c:v>14</c:v>
                </c:pt>
                <c:pt idx="89">
                  <c:v>13</c:v>
                </c:pt>
                <c:pt idx="90">
                  <c:v>14.3</c:v>
                </c:pt>
                <c:pt idx="91">
                  <c:v>14.1</c:v>
                </c:pt>
                <c:pt idx="92">
                  <c:v>14.5</c:v>
                </c:pt>
                <c:pt idx="93">
                  <c:v>13.7</c:v>
                </c:pt>
                <c:pt idx="94">
                  <c:v>14.1</c:v>
                </c:pt>
                <c:pt idx="95">
                  <c:v>13.8</c:v>
                </c:pt>
                <c:pt idx="96">
                  <c:v>14.2</c:v>
                </c:pt>
                <c:pt idx="97">
                  <c:v>15.1</c:v>
                </c:pt>
                <c:pt idx="98">
                  <c:v>13.2</c:v>
                </c:pt>
                <c:pt idx="99">
                  <c:v>13.4</c:v>
                </c:pt>
                <c:pt idx="100">
                  <c:v>14.8</c:v>
                </c:pt>
                <c:pt idx="101">
                  <c:v>14.1</c:v>
                </c:pt>
                <c:pt idx="102">
                  <c:v>16</c:v>
                </c:pt>
                <c:pt idx="103">
                  <c:v>13.8</c:v>
                </c:pt>
                <c:pt idx="104">
                  <c:v>13.5</c:v>
                </c:pt>
                <c:pt idx="105">
                  <c:v>14.6</c:v>
                </c:pt>
                <c:pt idx="106">
                  <c:v>12.4</c:v>
                </c:pt>
                <c:pt idx="107">
                  <c:v>13.9</c:v>
                </c:pt>
                <c:pt idx="108">
                  <c:v>14.1</c:v>
                </c:pt>
                <c:pt idx="109">
                  <c:v>13.5</c:v>
                </c:pt>
                <c:pt idx="110">
                  <c:v>13.9</c:v>
                </c:pt>
                <c:pt idx="111">
                  <c:v>13.7</c:v>
                </c:pt>
                <c:pt idx="112">
                  <c:v>14</c:v>
                </c:pt>
                <c:pt idx="113">
                  <c:v>14.8</c:v>
                </c:pt>
                <c:pt idx="114">
                  <c:v>14.6</c:v>
                </c:pt>
                <c:pt idx="115">
                  <c:v>13.3</c:v>
                </c:pt>
                <c:pt idx="116">
                  <c:v>14.5</c:v>
                </c:pt>
                <c:pt idx="117">
                  <c:v>14.2</c:v>
                </c:pt>
                <c:pt idx="118">
                  <c:v>12.5</c:v>
                </c:pt>
                <c:pt idx="119">
                  <c:v>12.3</c:v>
                </c:pt>
                <c:pt idx="120">
                  <c:v>13.8</c:v>
                </c:pt>
                <c:pt idx="121">
                  <c:v>13.4</c:v>
                </c:pt>
                <c:pt idx="122">
                  <c:v>13.8</c:v>
                </c:pt>
                <c:pt idx="123">
                  <c:v>13.7</c:v>
                </c:pt>
                <c:pt idx="124">
                  <c:v>13.3</c:v>
                </c:pt>
                <c:pt idx="125">
                  <c:v>11.4</c:v>
                </c:pt>
                <c:pt idx="126">
                  <c:v>13.1</c:v>
                </c:pt>
                <c:pt idx="127">
                  <c:v>12.6</c:v>
                </c:pt>
                <c:pt idx="128">
                  <c:v>13.6</c:v>
                </c:pt>
                <c:pt idx="129">
                  <c:v>15.1</c:v>
                </c:pt>
                <c:pt idx="130">
                  <c:v>18</c:v>
                </c:pt>
                <c:pt idx="131">
                  <c:v>17.5</c:v>
                </c:pt>
                <c:pt idx="132">
                  <c:v>20.5</c:v>
                </c:pt>
                <c:pt idx="133">
                  <c:v>18.7</c:v>
                </c:pt>
                <c:pt idx="134">
                  <c:v>10.3</c:v>
                </c:pt>
                <c:pt idx="135">
                  <c:v>9.8000000000000007</c:v>
                </c:pt>
                <c:pt idx="136">
                  <c:v>10.6</c:v>
                </c:pt>
                <c:pt idx="137">
                  <c:v>12.1</c:v>
                </c:pt>
                <c:pt idx="138">
                  <c:v>12.4</c:v>
                </c:pt>
                <c:pt idx="139">
                  <c:v>11.7</c:v>
                </c:pt>
                <c:pt idx="140">
                  <c:v>11.5</c:v>
                </c:pt>
                <c:pt idx="141">
                  <c:v>10.8</c:v>
                </c:pt>
                <c:pt idx="142">
                  <c:v>13.2</c:v>
                </c:pt>
                <c:pt idx="143">
                  <c:v>12.2</c:v>
                </c:pt>
                <c:pt idx="144">
                  <c:v>12.3</c:v>
                </c:pt>
                <c:pt idx="145">
                  <c:v>11</c:v>
                </c:pt>
                <c:pt idx="146">
                  <c:v>11</c:v>
                </c:pt>
                <c:pt idx="147">
                  <c:v>12.3</c:v>
                </c:pt>
                <c:pt idx="148">
                  <c:v>10.9</c:v>
                </c:pt>
                <c:pt idx="149">
                  <c:v>10.4</c:v>
                </c:pt>
                <c:pt idx="150">
                  <c:v>10.8</c:v>
                </c:pt>
                <c:pt idx="151">
                  <c:v>10</c:v>
                </c:pt>
                <c:pt idx="152">
                  <c:v>10.8</c:v>
                </c:pt>
                <c:pt idx="153">
                  <c:v>10.9</c:v>
                </c:pt>
                <c:pt idx="154">
                  <c:v>11.2</c:v>
                </c:pt>
                <c:pt idx="155">
                  <c:v>11.1</c:v>
                </c:pt>
                <c:pt idx="156">
                  <c:v>11.3</c:v>
                </c:pt>
                <c:pt idx="157">
                  <c:v>9.5</c:v>
                </c:pt>
                <c:pt idx="158">
                  <c:v>10.4</c:v>
                </c:pt>
                <c:pt idx="159">
                  <c:v>11.4</c:v>
                </c:pt>
                <c:pt idx="160">
                  <c:v>10.5</c:v>
                </c:pt>
                <c:pt idx="161">
                  <c:v>10.8</c:v>
                </c:pt>
                <c:pt idx="162">
                  <c:v>10.6</c:v>
                </c:pt>
                <c:pt idx="163">
                  <c:v>11</c:v>
                </c:pt>
                <c:pt idx="164">
                  <c:v>8.1</c:v>
                </c:pt>
                <c:pt idx="165">
                  <c:v>10.8</c:v>
                </c:pt>
                <c:pt idx="166">
                  <c:v>9.4</c:v>
                </c:pt>
                <c:pt idx="167">
                  <c:v>9.9</c:v>
                </c:pt>
                <c:pt idx="168">
                  <c:v>10.5</c:v>
                </c:pt>
                <c:pt idx="169">
                  <c:v>9.5</c:v>
                </c:pt>
                <c:pt idx="170">
                  <c:v>9.8000000000000007</c:v>
                </c:pt>
                <c:pt idx="171">
                  <c:v>9.3000000000000007</c:v>
                </c:pt>
                <c:pt idx="172">
                  <c:v>9.9</c:v>
                </c:pt>
                <c:pt idx="173">
                  <c:v>9.6999999999999993</c:v>
                </c:pt>
                <c:pt idx="174">
                  <c:v>9.5</c:v>
                </c:pt>
                <c:pt idx="175">
                  <c:v>9</c:v>
                </c:pt>
                <c:pt idx="176">
                  <c:v>9.8000000000000007</c:v>
                </c:pt>
                <c:pt idx="177">
                  <c:v>9.4</c:v>
                </c:pt>
                <c:pt idx="178">
                  <c:v>10.1</c:v>
                </c:pt>
                <c:pt idx="179">
                  <c:v>8.6999999999999993</c:v>
                </c:pt>
                <c:pt idx="180">
                  <c:v>9.5</c:v>
                </c:pt>
                <c:pt idx="181">
                  <c:v>9.1999999999999993</c:v>
                </c:pt>
                <c:pt idx="182">
                  <c:v>9.5</c:v>
                </c:pt>
                <c:pt idx="183">
                  <c:v>8.6999999999999993</c:v>
                </c:pt>
                <c:pt idx="184">
                  <c:v>9.1</c:v>
                </c:pt>
                <c:pt idx="185">
                  <c:v>8.4</c:v>
                </c:pt>
                <c:pt idx="186">
                  <c:v>10.1</c:v>
                </c:pt>
                <c:pt idx="187">
                  <c:v>9.5</c:v>
                </c:pt>
                <c:pt idx="188">
                  <c:v>10.6</c:v>
                </c:pt>
                <c:pt idx="189">
                  <c:v>10.9</c:v>
                </c:pt>
                <c:pt idx="190">
                  <c:v>10.1</c:v>
                </c:pt>
                <c:pt idx="191">
                  <c:v>9.9</c:v>
                </c:pt>
                <c:pt idx="192">
                  <c:v>11.2</c:v>
                </c:pt>
                <c:pt idx="193">
                  <c:v>9.1999999999999993</c:v>
                </c:pt>
                <c:pt idx="194">
                  <c:v>12.2</c:v>
                </c:pt>
                <c:pt idx="195">
                  <c:v>10.9</c:v>
                </c:pt>
                <c:pt idx="196">
                  <c:v>11.6</c:v>
                </c:pt>
                <c:pt idx="197">
                  <c:v>9.6</c:v>
                </c:pt>
                <c:pt idx="198">
                  <c:v>11.4</c:v>
                </c:pt>
                <c:pt idx="199">
                  <c:v>11.7</c:v>
                </c:pt>
                <c:pt idx="200">
                  <c:v>12.1</c:v>
                </c:pt>
                <c:pt idx="201">
                  <c:v>14.2</c:v>
                </c:pt>
                <c:pt idx="202">
                  <c:v>14.6</c:v>
                </c:pt>
                <c:pt idx="203">
                  <c:v>14.7</c:v>
                </c:pt>
                <c:pt idx="204">
                  <c:v>15.8</c:v>
                </c:pt>
                <c:pt idx="205">
                  <c:v>14.9</c:v>
                </c:pt>
                <c:pt idx="206">
                  <c:v>15.1</c:v>
                </c:pt>
                <c:pt idx="207">
                  <c:v>14.9</c:v>
                </c:pt>
                <c:pt idx="208">
                  <c:v>16</c:v>
                </c:pt>
                <c:pt idx="209">
                  <c:v>17</c:v>
                </c:pt>
                <c:pt idx="210">
                  <c:v>17.7</c:v>
                </c:pt>
                <c:pt idx="211">
                  <c:v>18.100000000000001</c:v>
                </c:pt>
                <c:pt idx="212">
                  <c:v>17.7</c:v>
                </c:pt>
                <c:pt idx="213">
                  <c:v>19.399999999999999</c:v>
                </c:pt>
                <c:pt idx="214">
                  <c:v>18.7</c:v>
                </c:pt>
                <c:pt idx="215">
                  <c:v>19.8</c:v>
                </c:pt>
                <c:pt idx="216">
                  <c:v>19.2</c:v>
                </c:pt>
                <c:pt idx="217">
                  <c:v>18.899999999999999</c:v>
                </c:pt>
                <c:pt idx="218">
                  <c:v>20</c:v>
                </c:pt>
                <c:pt idx="219">
                  <c:v>17.8</c:v>
                </c:pt>
                <c:pt idx="220">
                  <c:v>18.3</c:v>
                </c:pt>
                <c:pt idx="221">
                  <c:v>18.8</c:v>
                </c:pt>
                <c:pt idx="222">
                  <c:v>18.5</c:v>
                </c:pt>
                <c:pt idx="223">
                  <c:v>18.600000000000001</c:v>
                </c:pt>
                <c:pt idx="224">
                  <c:v>19</c:v>
                </c:pt>
                <c:pt idx="225">
                  <c:v>18.7</c:v>
                </c:pt>
                <c:pt idx="226">
                  <c:v>18.100000000000001</c:v>
                </c:pt>
                <c:pt idx="227">
                  <c:v>17.899999999999999</c:v>
                </c:pt>
                <c:pt idx="228">
                  <c:v>18</c:v>
                </c:pt>
                <c:pt idx="229">
                  <c:v>16.5</c:v>
                </c:pt>
                <c:pt idx="230">
                  <c:v>16.399999999999999</c:v>
                </c:pt>
                <c:pt idx="231">
                  <c:v>16.2</c:v>
                </c:pt>
                <c:pt idx="232">
                  <c:v>15.6</c:v>
                </c:pt>
                <c:pt idx="233">
                  <c:v>15</c:v>
                </c:pt>
                <c:pt idx="234">
                  <c:v>14.7</c:v>
                </c:pt>
                <c:pt idx="235">
                  <c:v>14.9</c:v>
                </c:pt>
                <c:pt idx="236">
                  <c:v>15</c:v>
                </c:pt>
                <c:pt idx="237">
                  <c:v>14.2</c:v>
                </c:pt>
                <c:pt idx="238">
                  <c:v>13.4</c:v>
                </c:pt>
                <c:pt idx="239">
                  <c:v>12.4</c:v>
                </c:pt>
                <c:pt idx="240">
                  <c:v>12.3</c:v>
                </c:pt>
                <c:pt idx="241">
                  <c:v>12.9</c:v>
                </c:pt>
                <c:pt idx="242">
                  <c:v>12.3</c:v>
                </c:pt>
                <c:pt idx="243">
                  <c:v>11.2</c:v>
                </c:pt>
                <c:pt idx="244">
                  <c:v>10.7</c:v>
                </c:pt>
                <c:pt idx="245">
                  <c:v>10.3</c:v>
                </c:pt>
                <c:pt idx="246">
                  <c:v>11.9</c:v>
                </c:pt>
                <c:pt idx="247">
                  <c:v>10.9</c:v>
                </c:pt>
                <c:pt idx="248">
                  <c:v>11.7</c:v>
                </c:pt>
                <c:pt idx="249">
                  <c:v>8.9</c:v>
                </c:pt>
                <c:pt idx="250">
                  <c:v>10</c:v>
                </c:pt>
                <c:pt idx="251">
                  <c:v>9.3000000000000007</c:v>
                </c:pt>
                <c:pt idx="252">
                  <c:v>10.6</c:v>
                </c:pt>
                <c:pt idx="253">
                  <c:v>10.1</c:v>
                </c:pt>
                <c:pt idx="254">
                  <c:v>9.6</c:v>
                </c:pt>
                <c:pt idx="255">
                  <c:v>10.9</c:v>
                </c:pt>
                <c:pt idx="256">
                  <c:v>9.1999999999999993</c:v>
                </c:pt>
                <c:pt idx="257">
                  <c:v>10.3</c:v>
                </c:pt>
                <c:pt idx="258">
                  <c:v>9.5</c:v>
                </c:pt>
                <c:pt idx="259">
                  <c:v>9.5</c:v>
                </c:pt>
                <c:pt idx="260">
                  <c:v>9</c:v>
                </c:pt>
                <c:pt idx="261">
                  <c:v>8</c:v>
                </c:pt>
                <c:pt idx="262">
                  <c:v>9.1</c:v>
                </c:pt>
                <c:pt idx="263">
                  <c:v>8</c:v>
                </c:pt>
                <c:pt idx="264">
                  <c:v>9.1</c:v>
                </c:pt>
                <c:pt idx="265">
                  <c:v>8</c:v>
                </c:pt>
                <c:pt idx="266">
                  <c:v>8.5</c:v>
                </c:pt>
                <c:pt idx="267">
                  <c:v>8.8000000000000007</c:v>
                </c:pt>
                <c:pt idx="268">
                  <c:v>9.3000000000000007</c:v>
                </c:pt>
                <c:pt idx="269">
                  <c:v>10</c:v>
                </c:pt>
                <c:pt idx="270">
                  <c:v>9</c:v>
                </c:pt>
                <c:pt idx="271">
                  <c:v>9.5</c:v>
                </c:pt>
                <c:pt idx="272">
                  <c:v>8.9</c:v>
                </c:pt>
                <c:pt idx="273">
                  <c:v>9.8000000000000007</c:v>
                </c:pt>
                <c:pt idx="274">
                  <c:v>9.5</c:v>
                </c:pt>
                <c:pt idx="275">
                  <c:v>9.9</c:v>
                </c:pt>
                <c:pt idx="276">
                  <c:v>10.199999999999999</c:v>
                </c:pt>
                <c:pt idx="277">
                  <c:v>10.3</c:v>
                </c:pt>
                <c:pt idx="278">
                  <c:v>10.8</c:v>
                </c:pt>
                <c:pt idx="279">
                  <c:v>10</c:v>
                </c:pt>
                <c:pt idx="280">
                  <c:v>10.9</c:v>
                </c:pt>
                <c:pt idx="281">
                  <c:v>11.6</c:v>
                </c:pt>
                <c:pt idx="282">
                  <c:v>11</c:v>
                </c:pt>
                <c:pt idx="283">
                  <c:v>12.1</c:v>
                </c:pt>
                <c:pt idx="284">
                  <c:v>12.1</c:v>
                </c:pt>
                <c:pt idx="285">
                  <c:v>11.9</c:v>
                </c:pt>
                <c:pt idx="286">
                  <c:v>13.5</c:v>
                </c:pt>
                <c:pt idx="287">
                  <c:v>14.6</c:v>
                </c:pt>
                <c:pt idx="288">
                  <c:v>14.4</c:v>
                </c:pt>
                <c:pt idx="289">
                  <c:v>13.9</c:v>
                </c:pt>
                <c:pt idx="290">
                  <c:v>15.5</c:v>
                </c:pt>
                <c:pt idx="291">
                  <c:v>14.7</c:v>
                </c:pt>
                <c:pt idx="292">
                  <c:v>17.600000000000001</c:v>
                </c:pt>
                <c:pt idx="293">
                  <c:v>17.100000000000001</c:v>
                </c:pt>
                <c:pt idx="294">
                  <c:v>17.100000000000001</c:v>
                </c:pt>
                <c:pt idx="295">
                  <c:v>17.7</c:v>
                </c:pt>
                <c:pt idx="296">
                  <c:v>17.600000000000001</c:v>
                </c:pt>
                <c:pt idx="297">
                  <c:v>19.100000000000001</c:v>
                </c:pt>
                <c:pt idx="298">
                  <c:v>19.2</c:v>
                </c:pt>
                <c:pt idx="299">
                  <c:v>20</c:v>
                </c:pt>
                <c:pt idx="300">
                  <c:v>20</c:v>
                </c:pt>
                <c:pt idx="301">
                  <c:v>19.399999999999999</c:v>
                </c:pt>
                <c:pt idx="302">
                  <c:v>21.1</c:v>
                </c:pt>
                <c:pt idx="303">
                  <c:v>20.7</c:v>
                </c:pt>
                <c:pt idx="304">
                  <c:v>23.1</c:v>
                </c:pt>
                <c:pt idx="305">
                  <c:v>21.8</c:v>
                </c:pt>
                <c:pt idx="306">
                  <c:v>22.5</c:v>
                </c:pt>
                <c:pt idx="307">
                  <c:v>22.8</c:v>
                </c:pt>
                <c:pt idx="308">
                  <c:v>24.8</c:v>
                </c:pt>
                <c:pt idx="309">
                  <c:v>25.6</c:v>
                </c:pt>
                <c:pt idx="310">
                  <c:v>27.3</c:v>
                </c:pt>
                <c:pt idx="311">
                  <c:v>26.2</c:v>
                </c:pt>
                <c:pt idx="312">
                  <c:v>28.7</c:v>
                </c:pt>
                <c:pt idx="313">
                  <c:v>29.2</c:v>
                </c:pt>
                <c:pt idx="314">
                  <c:v>30.2</c:v>
                </c:pt>
                <c:pt idx="315">
                  <c:v>31.6</c:v>
                </c:pt>
                <c:pt idx="316">
                  <c:v>33.200000000000003</c:v>
                </c:pt>
                <c:pt idx="317">
                  <c:v>34.6</c:v>
                </c:pt>
                <c:pt idx="318">
                  <c:v>33.9</c:v>
                </c:pt>
                <c:pt idx="319">
                  <c:v>36.5</c:v>
                </c:pt>
                <c:pt idx="320">
                  <c:v>37.1</c:v>
                </c:pt>
                <c:pt idx="321">
                  <c:v>37.200000000000003</c:v>
                </c:pt>
                <c:pt idx="322">
                  <c:v>38.9</c:v>
                </c:pt>
                <c:pt idx="323">
                  <c:v>42.3</c:v>
                </c:pt>
                <c:pt idx="324">
                  <c:v>42.5</c:v>
                </c:pt>
                <c:pt idx="325">
                  <c:v>41.2</c:v>
                </c:pt>
                <c:pt idx="326">
                  <c:v>42</c:v>
                </c:pt>
                <c:pt idx="327">
                  <c:v>43.3</c:v>
                </c:pt>
                <c:pt idx="328">
                  <c:v>44.9</c:v>
                </c:pt>
                <c:pt idx="329">
                  <c:v>46.1</c:v>
                </c:pt>
                <c:pt idx="330">
                  <c:v>47.3</c:v>
                </c:pt>
                <c:pt idx="331">
                  <c:v>46.2</c:v>
                </c:pt>
                <c:pt idx="332">
                  <c:v>46.6</c:v>
                </c:pt>
                <c:pt idx="333">
                  <c:v>45</c:v>
                </c:pt>
                <c:pt idx="334">
                  <c:v>45.1</c:v>
                </c:pt>
                <c:pt idx="335">
                  <c:v>46.3</c:v>
                </c:pt>
                <c:pt idx="336">
                  <c:v>47.6</c:v>
                </c:pt>
                <c:pt idx="337">
                  <c:v>47.3</c:v>
                </c:pt>
                <c:pt idx="338">
                  <c:v>49</c:v>
                </c:pt>
                <c:pt idx="339">
                  <c:v>47.1</c:v>
                </c:pt>
                <c:pt idx="340">
                  <c:v>47.2</c:v>
                </c:pt>
                <c:pt idx="341">
                  <c:v>46.7</c:v>
                </c:pt>
                <c:pt idx="342">
                  <c:v>47.3</c:v>
                </c:pt>
                <c:pt idx="343">
                  <c:v>47.2</c:v>
                </c:pt>
                <c:pt idx="344">
                  <c:v>47.5</c:v>
                </c:pt>
                <c:pt idx="345">
                  <c:v>47.7</c:v>
                </c:pt>
                <c:pt idx="346">
                  <c:v>46.9</c:v>
                </c:pt>
                <c:pt idx="347">
                  <c:v>47.8</c:v>
                </c:pt>
                <c:pt idx="348">
                  <c:v>48.3</c:v>
                </c:pt>
                <c:pt idx="349">
                  <c:v>47.7</c:v>
                </c:pt>
                <c:pt idx="350">
                  <c:v>47.5</c:v>
                </c:pt>
                <c:pt idx="351">
                  <c:v>47.3</c:v>
                </c:pt>
                <c:pt idx="352">
                  <c:v>48.6</c:v>
                </c:pt>
                <c:pt idx="353">
                  <c:v>46.9</c:v>
                </c:pt>
                <c:pt idx="354">
                  <c:v>46.8</c:v>
                </c:pt>
                <c:pt idx="355">
                  <c:v>46.9</c:v>
                </c:pt>
                <c:pt idx="356">
                  <c:v>47.9</c:v>
                </c:pt>
                <c:pt idx="357">
                  <c:v>46.8</c:v>
                </c:pt>
                <c:pt idx="358">
                  <c:v>46.3</c:v>
                </c:pt>
                <c:pt idx="359">
                  <c:v>47.7</c:v>
                </c:pt>
                <c:pt idx="360">
                  <c:v>46.7</c:v>
                </c:pt>
                <c:pt idx="361">
                  <c:v>46.7</c:v>
                </c:pt>
                <c:pt idx="362">
                  <c:v>47</c:v>
                </c:pt>
                <c:pt idx="363">
                  <c:v>46.8</c:v>
                </c:pt>
                <c:pt idx="364">
                  <c:v>45.4</c:v>
                </c:pt>
                <c:pt idx="365">
                  <c:v>45.9</c:v>
                </c:pt>
                <c:pt idx="366">
                  <c:v>45.5</c:v>
                </c:pt>
                <c:pt idx="367">
                  <c:v>46.2</c:v>
                </c:pt>
                <c:pt idx="368">
                  <c:v>44.6</c:v>
                </c:pt>
                <c:pt idx="369">
                  <c:v>45.5</c:v>
                </c:pt>
                <c:pt idx="370">
                  <c:v>45.4</c:v>
                </c:pt>
                <c:pt idx="371">
                  <c:v>44.5</c:v>
                </c:pt>
                <c:pt idx="372">
                  <c:v>43.6</c:v>
                </c:pt>
                <c:pt idx="373">
                  <c:v>43.5</c:v>
                </c:pt>
                <c:pt idx="374">
                  <c:v>43</c:v>
                </c:pt>
                <c:pt idx="375">
                  <c:v>42.5</c:v>
                </c:pt>
                <c:pt idx="376">
                  <c:v>42.6</c:v>
                </c:pt>
                <c:pt idx="377">
                  <c:v>41.3</c:v>
                </c:pt>
                <c:pt idx="378">
                  <c:v>40.700000000000003</c:v>
                </c:pt>
                <c:pt idx="379">
                  <c:v>40.4</c:v>
                </c:pt>
                <c:pt idx="380">
                  <c:v>40.200000000000003</c:v>
                </c:pt>
                <c:pt idx="381">
                  <c:v>38.5</c:v>
                </c:pt>
                <c:pt idx="382">
                  <c:v>39.299999999999997</c:v>
                </c:pt>
                <c:pt idx="383">
                  <c:v>37.799999999999997</c:v>
                </c:pt>
                <c:pt idx="384">
                  <c:v>36.1</c:v>
                </c:pt>
                <c:pt idx="385">
                  <c:v>35.200000000000003</c:v>
                </c:pt>
                <c:pt idx="386">
                  <c:v>36.4</c:v>
                </c:pt>
                <c:pt idx="387">
                  <c:v>34.799999999999997</c:v>
                </c:pt>
                <c:pt idx="388">
                  <c:v>32.700000000000003</c:v>
                </c:pt>
                <c:pt idx="389">
                  <c:v>31.3</c:v>
                </c:pt>
                <c:pt idx="390">
                  <c:v>32.200000000000003</c:v>
                </c:pt>
                <c:pt idx="391">
                  <c:v>31.9</c:v>
                </c:pt>
                <c:pt idx="392">
                  <c:v>30.2</c:v>
                </c:pt>
                <c:pt idx="393">
                  <c:v>30.3</c:v>
                </c:pt>
                <c:pt idx="394">
                  <c:v>29.6</c:v>
                </c:pt>
                <c:pt idx="395">
                  <c:v>30.8</c:v>
                </c:pt>
                <c:pt idx="396">
                  <c:v>28.7</c:v>
                </c:pt>
                <c:pt idx="397">
                  <c:v>27.9</c:v>
                </c:pt>
                <c:pt idx="398">
                  <c:v>27.5</c:v>
                </c:pt>
                <c:pt idx="399">
                  <c:v>28.1</c:v>
                </c:pt>
                <c:pt idx="400">
                  <c:v>27.9</c:v>
                </c:pt>
                <c:pt idx="401">
                  <c:v>27.2</c:v>
                </c:pt>
                <c:pt idx="402">
                  <c:v>26.5</c:v>
                </c:pt>
                <c:pt idx="403">
                  <c:v>25.6</c:v>
                </c:pt>
                <c:pt idx="404">
                  <c:v>25.9</c:v>
                </c:pt>
                <c:pt idx="405">
                  <c:v>27.1</c:v>
                </c:pt>
                <c:pt idx="406">
                  <c:v>25.1</c:v>
                </c:pt>
                <c:pt idx="407">
                  <c:v>25.7</c:v>
                </c:pt>
                <c:pt idx="408">
                  <c:v>24.3</c:v>
                </c:pt>
                <c:pt idx="409">
                  <c:v>25.4</c:v>
                </c:pt>
                <c:pt idx="410">
                  <c:v>24.2</c:v>
                </c:pt>
                <c:pt idx="411">
                  <c:v>25.5</c:v>
                </c:pt>
                <c:pt idx="412">
                  <c:v>24.9</c:v>
                </c:pt>
                <c:pt idx="413">
                  <c:v>23.3</c:v>
                </c:pt>
                <c:pt idx="414">
                  <c:v>24.1</c:v>
                </c:pt>
                <c:pt idx="415">
                  <c:v>24.2</c:v>
                </c:pt>
                <c:pt idx="416">
                  <c:v>23.5</c:v>
                </c:pt>
                <c:pt idx="417">
                  <c:v>23</c:v>
                </c:pt>
                <c:pt idx="418">
                  <c:v>24</c:v>
                </c:pt>
                <c:pt idx="419">
                  <c:v>22.9</c:v>
                </c:pt>
                <c:pt idx="420">
                  <c:v>24.8</c:v>
                </c:pt>
                <c:pt idx="421">
                  <c:v>24.7</c:v>
                </c:pt>
                <c:pt idx="422">
                  <c:v>24.8</c:v>
                </c:pt>
                <c:pt idx="423">
                  <c:v>23.7</c:v>
                </c:pt>
                <c:pt idx="424">
                  <c:v>23.9</c:v>
                </c:pt>
                <c:pt idx="425">
                  <c:v>24.3</c:v>
                </c:pt>
                <c:pt idx="426">
                  <c:v>24.1</c:v>
                </c:pt>
                <c:pt idx="427">
                  <c:v>23.7</c:v>
                </c:pt>
                <c:pt idx="428">
                  <c:v>24.1</c:v>
                </c:pt>
                <c:pt idx="429">
                  <c:v>25</c:v>
                </c:pt>
                <c:pt idx="430">
                  <c:v>24.5</c:v>
                </c:pt>
                <c:pt idx="431">
                  <c:v>24.3</c:v>
                </c:pt>
                <c:pt idx="432">
                  <c:v>23.8</c:v>
                </c:pt>
                <c:pt idx="433">
                  <c:v>24</c:v>
                </c:pt>
                <c:pt idx="434">
                  <c:v>24.6</c:v>
                </c:pt>
                <c:pt idx="435">
                  <c:v>23.8</c:v>
                </c:pt>
                <c:pt idx="436">
                  <c:v>25.8</c:v>
                </c:pt>
                <c:pt idx="437">
                  <c:v>24.5</c:v>
                </c:pt>
                <c:pt idx="438">
                  <c:v>24.7</c:v>
                </c:pt>
                <c:pt idx="439">
                  <c:v>24.1</c:v>
                </c:pt>
                <c:pt idx="440">
                  <c:v>24.6</c:v>
                </c:pt>
                <c:pt idx="441">
                  <c:v>23.8</c:v>
                </c:pt>
                <c:pt idx="442">
                  <c:v>24</c:v>
                </c:pt>
                <c:pt idx="443">
                  <c:v>23.5</c:v>
                </c:pt>
                <c:pt idx="444">
                  <c:v>24.5</c:v>
                </c:pt>
                <c:pt idx="445">
                  <c:v>23.6</c:v>
                </c:pt>
                <c:pt idx="446">
                  <c:v>25.1</c:v>
                </c:pt>
                <c:pt idx="447">
                  <c:v>25</c:v>
                </c:pt>
                <c:pt idx="448">
                  <c:v>23.5</c:v>
                </c:pt>
                <c:pt idx="449">
                  <c:v>24.4</c:v>
                </c:pt>
                <c:pt idx="450">
                  <c:v>22.1</c:v>
                </c:pt>
                <c:pt idx="451">
                  <c:v>22.9</c:v>
                </c:pt>
                <c:pt idx="452">
                  <c:v>22.8</c:v>
                </c:pt>
                <c:pt idx="453">
                  <c:v>23.1</c:v>
                </c:pt>
                <c:pt idx="454">
                  <c:v>22.6</c:v>
                </c:pt>
                <c:pt idx="455">
                  <c:v>23.5</c:v>
                </c:pt>
                <c:pt idx="456">
                  <c:v>24.1</c:v>
                </c:pt>
                <c:pt idx="457">
                  <c:v>24</c:v>
                </c:pt>
                <c:pt idx="458">
                  <c:v>23.6</c:v>
                </c:pt>
                <c:pt idx="459">
                  <c:v>24.6</c:v>
                </c:pt>
                <c:pt idx="460">
                  <c:v>24.2</c:v>
                </c:pt>
                <c:pt idx="461">
                  <c:v>24.2</c:v>
                </c:pt>
                <c:pt idx="462">
                  <c:v>24.5</c:v>
                </c:pt>
                <c:pt idx="463">
                  <c:v>23.6</c:v>
                </c:pt>
                <c:pt idx="464">
                  <c:v>24.8</c:v>
                </c:pt>
                <c:pt idx="465">
                  <c:v>25.1</c:v>
                </c:pt>
                <c:pt idx="466">
                  <c:v>26.2</c:v>
                </c:pt>
                <c:pt idx="467">
                  <c:v>24.3</c:v>
                </c:pt>
                <c:pt idx="468">
                  <c:v>24.9</c:v>
                </c:pt>
                <c:pt idx="469">
                  <c:v>24.3</c:v>
                </c:pt>
                <c:pt idx="470">
                  <c:v>25.1</c:v>
                </c:pt>
                <c:pt idx="471">
                  <c:v>25.6</c:v>
                </c:pt>
                <c:pt idx="472">
                  <c:v>24.9</c:v>
                </c:pt>
                <c:pt idx="473">
                  <c:v>23.7</c:v>
                </c:pt>
                <c:pt idx="474">
                  <c:v>24.3</c:v>
                </c:pt>
                <c:pt idx="475">
                  <c:v>23.7</c:v>
                </c:pt>
                <c:pt idx="476">
                  <c:v>25</c:v>
                </c:pt>
                <c:pt idx="477">
                  <c:v>24.2</c:v>
                </c:pt>
                <c:pt idx="478">
                  <c:v>22.3</c:v>
                </c:pt>
                <c:pt idx="479">
                  <c:v>23.8</c:v>
                </c:pt>
                <c:pt idx="480">
                  <c:v>24.4</c:v>
                </c:pt>
                <c:pt idx="481">
                  <c:v>23.6</c:v>
                </c:pt>
                <c:pt idx="482">
                  <c:v>21.9</c:v>
                </c:pt>
                <c:pt idx="483">
                  <c:v>22.3</c:v>
                </c:pt>
                <c:pt idx="484">
                  <c:v>23.3</c:v>
                </c:pt>
                <c:pt idx="485">
                  <c:v>22.1</c:v>
                </c:pt>
                <c:pt idx="486">
                  <c:v>23.1</c:v>
                </c:pt>
                <c:pt idx="487">
                  <c:v>21.4</c:v>
                </c:pt>
                <c:pt idx="488">
                  <c:v>22.3</c:v>
                </c:pt>
                <c:pt idx="489">
                  <c:v>22.6</c:v>
                </c:pt>
                <c:pt idx="490">
                  <c:v>23.2</c:v>
                </c:pt>
                <c:pt idx="491">
                  <c:v>22.2</c:v>
                </c:pt>
                <c:pt idx="492">
                  <c:v>21.9</c:v>
                </c:pt>
                <c:pt idx="493">
                  <c:v>22.3</c:v>
                </c:pt>
                <c:pt idx="494">
                  <c:v>21.3</c:v>
                </c:pt>
                <c:pt idx="495">
                  <c:v>21.9</c:v>
                </c:pt>
                <c:pt idx="496">
                  <c:v>20.7</c:v>
                </c:pt>
                <c:pt idx="497">
                  <c:v>21</c:v>
                </c:pt>
                <c:pt idx="498">
                  <c:v>20.6</c:v>
                </c:pt>
                <c:pt idx="499">
                  <c:v>21.7</c:v>
                </c:pt>
                <c:pt idx="500">
                  <c:v>22</c:v>
                </c:pt>
                <c:pt idx="501">
                  <c:v>22.5</c:v>
                </c:pt>
                <c:pt idx="502">
                  <c:v>22.2</c:v>
                </c:pt>
                <c:pt idx="503">
                  <c:v>23.2</c:v>
                </c:pt>
                <c:pt idx="504">
                  <c:v>21.9</c:v>
                </c:pt>
                <c:pt idx="505">
                  <c:v>23.8</c:v>
                </c:pt>
                <c:pt idx="506">
                  <c:v>23.8</c:v>
                </c:pt>
                <c:pt idx="507">
                  <c:v>25.3</c:v>
                </c:pt>
                <c:pt idx="508">
                  <c:v>24.3</c:v>
                </c:pt>
                <c:pt idx="509">
                  <c:v>24.8</c:v>
                </c:pt>
                <c:pt idx="510">
                  <c:v>24.7</c:v>
                </c:pt>
                <c:pt idx="511">
                  <c:v>25.6</c:v>
                </c:pt>
                <c:pt idx="512">
                  <c:v>25.6</c:v>
                </c:pt>
                <c:pt idx="513">
                  <c:v>25.9</c:v>
                </c:pt>
                <c:pt idx="514">
                  <c:v>26.7</c:v>
                </c:pt>
                <c:pt idx="515">
                  <c:v>28</c:v>
                </c:pt>
                <c:pt idx="516">
                  <c:v>27.3</c:v>
                </c:pt>
                <c:pt idx="517">
                  <c:v>27.8</c:v>
                </c:pt>
                <c:pt idx="518">
                  <c:v>29</c:v>
                </c:pt>
                <c:pt idx="519">
                  <c:v>28.1</c:v>
                </c:pt>
                <c:pt idx="520">
                  <c:v>28.8</c:v>
                </c:pt>
                <c:pt idx="521">
                  <c:v>28.6</c:v>
                </c:pt>
                <c:pt idx="522">
                  <c:v>28.7</c:v>
                </c:pt>
                <c:pt idx="523">
                  <c:v>30.4</c:v>
                </c:pt>
                <c:pt idx="524">
                  <c:v>27.3</c:v>
                </c:pt>
                <c:pt idx="525">
                  <c:v>29.3</c:v>
                </c:pt>
                <c:pt idx="526">
                  <c:v>31.6</c:v>
                </c:pt>
                <c:pt idx="527">
                  <c:v>33.799999999999997</c:v>
                </c:pt>
                <c:pt idx="528">
                  <c:v>35.1</c:v>
                </c:pt>
                <c:pt idx="529">
                  <c:v>36.4</c:v>
                </c:pt>
                <c:pt idx="530">
                  <c:v>40.200000000000003</c:v>
                </c:pt>
                <c:pt idx="531">
                  <c:v>40.799999999999997</c:v>
                </c:pt>
                <c:pt idx="532">
                  <c:v>33</c:v>
                </c:pt>
                <c:pt idx="533">
                  <c:v>31.4</c:v>
                </c:pt>
                <c:pt idx="534">
                  <c:v>30.3</c:v>
                </c:pt>
                <c:pt idx="535">
                  <c:v>32.9</c:v>
                </c:pt>
                <c:pt idx="536">
                  <c:v>33.9</c:v>
                </c:pt>
                <c:pt idx="537">
                  <c:v>33.799999999999997</c:v>
                </c:pt>
                <c:pt idx="538">
                  <c:v>33.700000000000003</c:v>
                </c:pt>
                <c:pt idx="539">
                  <c:v>34.6</c:v>
                </c:pt>
                <c:pt idx="540">
                  <c:v>34.9</c:v>
                </c:pt>
                <c:pt idx="541">
                  <c:v>34.6</c:v>
                </c:pt>
                <c:pt idx="542">
                  <c:v>36</c:v>
                </c:pt>
                <c:pt idx="543">
                  <c:v>37.9</c:v>
                </c:pt>
                <c:pt idx="544">
                  <c:v>38.1</c:v>
                </c:pt>
                <c:pt idx="545">
                  <c:v>38.6</c:v>
                </c:pt>
                <c:pt idx="546">
                  <c:v>39.700000000000003</c:v>
                </c:pt>
                <c:pt idx="547">
                  <c:v>39.9</c:v>
                </c:pt>
                <c:pt idx="548">
                  <c:v>39.9</c:v>
                </c:pt>
                <c:pt idx="549">
                  <c:v>41.8</c:v>
                </c:pt>
                <c:pt idx="550">
                  <c:v>41.3</c:v>
                </c:pt>
                <c:pt idx="551">
                  <c:v>40.200000000000003</c:v>
                </c:pt>
                <c:pt idx="552">
                  <c:v>41.9</c:v>
                </c:pt>
                <c:pt idx="553">
                  <c:v>42.1</c:v>
                </c:pt>
                <c:pt idx="554">
                  <c:v>42.8</c:v>
                </c:pt>
                <c:pt idx="555">
                  <c:v>42.5</c:v>
                </c:pt>
                <c:pt idx="556">
                  <c:v>41.2</c:v>
                </c:pt>
                <c:pt idx="557">
                  <c:v>42</c:v>
                </c:pt>
                <c:pt idx="558">
                  <c:v>41.6</c:v>
                </c:pt>
                <c:pt idx="559">
                  <c:v>42.3</c:v>
                </c:pt>
                <c:pt idx="560">
                  <c:v>40.6</c:v>
                </c:pt>
                <c:pt idx="561">
                  <c:v>40.799999999999997</c:v>
                </c:pt>
                <c:pt idx="562">
                  <c:v>39.700000000000003</c:v>
                </c:pt>
                <c:pt idx="563">
                  <c:v>38.799999999999997</c:v>
                </c:pt>
                <c:pt idx="564">
                  <c:v>39.299999999999997</c:v>
                </c:pt>
                <c:pt idx="565">
                  <c:v>39.4</c:v>
                </c:pt>
                <c:pt idx="566">
                  <c:v>38.1</c:v>
                </c:pt>
                <c:pt idx="567">
                  <c:v>37.4</c:v>
                </c:pt>
                <c:pt idx="568">
                  <c:v>36.200000000000003</c:v>
                </c:pt>
                <c:pt idx="569">
                  <c:v>35.5</c:v>
                </c:pt>
                <c:pt idx="570">
                  <c:v>33.700000000000003</c:v>
                </c:pt>
                <c:pt idx="571">
                  <c:v>34.200000000000003</c:v>
                </c:pt>
                <c:pt idx="572">
                  <c:v>34.5</c:v>
                </c:pt>
                <c:pt idx="573">
                  <c:v>34.6</c:v>
                </c:pt>
                <c:pt idx="574">
                  <c:v>34.6</c:v>
                </c:pt>
                <c:pt idx="575">
                  <c:v>32.299999999999997</c:v>
                </c:pt>
                <c:pt idx="576">
                  <c:v>32.299999999999997</c:v>
                </c:pt>
                <c:pt idx="577">
                  <c:v>32.9</c:v>
                </c:pt>
                <c:pt idx="578">
                  <c:v>32.9</c:v>
                </c:pt>
                <c:pt idx="579">
                  <c:v>33</c:v>
                </c:pt>
                <c:pt idx="580">
                  <c:v>32.9</c:v>
                </c:pt>
                <c:pt idx="581">
                  <c:v>31.7</c:v>
                </c:pt>
                <c:pt idx="582">
                  <c:v>33.299999999999997</c:v>
                </c:pt>
                <c:pt idx="583">
                  <c:v>33.6</c:v>
                </c:pt>
                <c:pt idx="584">
                  <c:v>33.299999999999997</c:v>
                </c:pt>
                <c:pt idx="585">
                  <c:v>34.299999999999997</c:v>
                </c:pt>
                <c:pt idx="586">
                  <c:v>33.200000000000003</c:v>
                </c:pt>
                <c:pt idx="587">
                  <c:v>35</c:v>
                </c:pt>
                <c:pt idx="588">
                  <c:v>34.9</c:v>
                </c:pt>
                <c:pt idx="589">
                  <c:v>35.700000000000003</c:v>
                </c:pt>
                <c:pt idx="590">
                  <c:v>35.1</c:v>
                </c:pt>
                <c:pt idx="591">
                  <c:v>35</c:v>
                </c:pt>
                <c:pt idx="592">
                  <c:v>35</c:v>
                </c:pt>
                <c:pt idx="593">
                  <c:v>36.200000000000003</c:v>
                </c:pt>
                <c:pt idx="594">
                  <c:v>34.299999999999997</c:v>
                </c:pt>
                <c:pt idx="595">
                  <c:v>36.700000000000003</c:v>
                </c:pt>
                <c:pt idx="596">
                  <c:v>36.200000000000003</c:v>
                </c:pt>
                <c:pt idx="597">
                  <c:v>36.1</c:v>
                </c:pt>
                <c:pt idx="598">
                  <c:v>37.1</c:v>
                </c:pt>
                <c:pt idx="599">
                  <c:v>36.9</c:v>
                </c:pt>
                <c:pt idx="600">
                  <c:v>37.299999999999997</c:v>
                </c:pt>
                <c:pt idx="601">
                  <c:v>36.200000000000003</c:v>
                </c:pt>
                <c:pt idx="602">
                  <c:v>36.4</c:v>
                </c:pt>
                <c:pt idx="603">
                  <c:v>36.299999999999997</c:v>
                </c:pt>
                <c:pt idx="604">
                  <c:v>35.299999999999997</c:v>
                </c:pt>
                <c:pt idx="605">
                  <c:v>35.6</c:v>
                </c:pt>
                <c:pt idx="606">
                  <c:v>35.200000000000003</c:v>
                </c:pt>
                <c:pt idx="607">
                  <c:v>34.799999999999997</c:v>
                </c:pt>
                <c:pt idx="608">
                  <c:v>34.4</c:v>
                </c:pt>
                <c:pt idx="609">
                  <c:v>34.299999999999997</c:v>
                </c:pt>
                <c:pt idx="610">
                  <c:v>34.1</c:v>
                </c:pt>
                <c:pt idx="611">
                  <c:v>33.700000000000003</c:v>
                </c:pt>
                <c:pt idx="612">
                  <c:v>32.9</c:v>
                </c:pt>
                <c:pt idx="613">
                  <c:v>32.200000000000003</c:v>
                </c:pt>
                <c:pt idx="614">
                  <c:v>31.6</c:v>
                </c:pt>
                <c:pt idx="615">
                  <c:v>30.8</c:v>
                </c:pt>
                <c:pt idx="616">
                  <c:v>29</c:v>
                </c:pt>
                <c:pt idx="617">
                  <c:v>29.4</c:v>
                </c:pt>
                <c:pt idx="618">
                  <c:v>30.1</c:v>
                </c:pt>
                <c:pt idx="619">
                  <c:v>30.5</c:v>
                </c:pt>
                <c:pt idx="620">
                  <c:v>30.2</c:v>
                </c:pt>
                <c:pt idx="621">
                  <c:v>30.7</c:v>
                </c:pt>
                <c:pt idx="622">
                  <c:v>30.3</c:v>
                </c:pt>
                <c:pt idx="623">
                  <c:v>29.7</c:v>
                </c:pt>
                <c:pt idx="624">
                  <c:v>29.9</c:v>
                </c:pt>
                <c:pt idx="625">
                  <c:v>29.5</c:v>
                </c:pt>
                <c:pt idx="626">
                  <c:v>29.8</c:v>
                </c:pt>
                <c:pt idx="627">
                  <c:v>30.4</c:v>
                </c:pt>
                <c:pt idx="628">
                  <c:v>30.9</c:v>
                </c:pt>
                <c:pt idx="629">
                  <c:v>31.3</c:v>
                </c:pt>
                <c:pt idx="630">
                  <c:v>32.700000000000003</c:v>
                </c:pt>
                <c:pt idx="631">
                  <c:v>34.200000000000003</c:v>
                </c:pt>
                <c:pt idx="632">
                  <c:v>34.5</c:v>
                </c:pt>
                <c:pt idx="633">
                  <c:v>34.6</c:v>
                </c:pt>
                <c:pt idx="634">
                  <c:v>34.4</c:v>
                </c:pt>
                <c:pt idx="635">
                  <c:v>35.9</c:v>
                </c:pt>
                <c:pt idx="636">
                  <c:v>35.1</c:v>
                </c:pt>
                <c:pt idx="637">
                  <c:v>33.700000000000003</c:v>
                </c:pt>
                <c:pt idx="638">
                  <c:v>35.5</c:v>
                </c:pt>
                <c:pt idx="639">
                  <c:v>35.6</c:v>
                </c:pt>
                <c:pt idx="640">
                  <c:v>37.299999999999997</c:v>
                </c:pt>
                <c:pt idx="641">
                  <c:v>36.700000000000003</c:v>
                </c:pt>
                <c:pt idx="642">
                  <c:v>36.4</c:v>
                </c:pt>
                <c:pt idx="643">
                  <c:v>38</c:v>
                </c:pt>
                <c:pt idx="644">
                  <c:v>37.6</c:v>
                </c:pt>
                <c:pt idx="645">
                  <c:v>35.799999999999997</c:v>
                </c:pt>
                <c:pt idx="646">
                  <c:v>35.700000000000003</c:v>
                </c:pt>
                <c:pt idx="647">
                  <c:v>35.700000000000003</c:v>
                </c:pt>
                <c:pt idx="648">
                  <c:v>35</c:v>
                </c:pt>
                <c:pt idx="649">
                  <c:v>34.6</c:v>
                </c:pt>
                <c:pt idx="650">
                  <c:v>34.5</c:v>
                </c:pt>
                <c:pt idx="651">
                  <c:v>33.9</c:v>
                </c:pt>
                <c:pt idx="652">
                  <c:v>34.200000000000003</c:v>
                </c:pt>
                <c:pt idx="653">
                  <c:v>34</c:v>
                </c:pt>
                <c:pt idx="654">
                  <c:v>33.1</c:v>
                </c:pt>
                <c:pt idx="655">
                  <c:v>33.200000000000003</c:v>
                </c:pt>
                <c:pt idx="656">
                  <c:v>32.200000000000003</c:v>
                </c:pt>
                <c:pt idx="657">
                  <c:v>30.9</c:v>
                </c:pt>
                <c:pt idx="658">
                  <c:v>32.1</c:v>
                </c:pt>
                <c:pt idx="659">
                  <c:v>32</c:v>
                </c:pt>
                <c:pt idx="660">
                  <c:v>31.6</c:v>
                </c:pt>
                <c:pt idx="661">
                  <c:v>30.8</c:v>
                </c:pt>
                <c:pt idx="662">
                  <c:v>31.8</c:v>
                </c:pt>
                <c:pt idx="663">
                  <c:v>31.7</c:v>
                </c:pt>
                <c:pt idx="664">
                  <c:v>31.7</c:v>
                </c:pt>
                <c:pt idx="665">
                  <c:v>32.200000000000003</c:v>
                </c:pt>
                <c:pt idx="666">
                  <c:v>33.6</c:v>
                </c:pt>
                <c:pt idx="667">
                  <c:v>32.9</c:v>
                </c:pt>
                <c:pt idx="668">
                  <c:v>31.2</c:v>
                </c:pt>
                <c:pt idx="669">
                  <c:v>33.1</c:v>
                </c:pt>
                <c:pt idx="670">
                  <c:v>32.299999999999997</c:v>
                </c:pt>
                <c:pt idx="671">
                  <c:v>31.8</c:v>
                </c:pt>
                <c:pt idx="672">
                  <c:v>31.8</c:v>
                </c:pt>
                <c:pt idx="673">
                  <c:v>32.4</c:v>
                </c:pt>
                <c:pt idx="674">
                  <c:v>31.5</c:v>
                </c:pt>
                <c:pt idx="675">
                  <c:v>30.6</c:v>
                </c:pt>
                <c:pt idx="676">
                  <c:v>28.8</c:v>
                </c:pt>
                <c:pt idx="677">
                  <c:v>28.5</c:v>
                </c:pt>
                <c:pt idx="678">
                  <c:v>28.6</c:v>
                </c:pt>
                <c:pt idx="679">
                  <c:v>28</c:v>
                </c:pt>
                <c:pt idx="680">
                  <c:v>28.3</c:v>
                </c:pt>
                <c:pt idx="681">
                  <c:v>33.299999999999997</c:v>
                </c:pt>
                <c:pt idx="682">
                  <c:v>42.7</c:v>
                </c:pt>
                <c:pt idx="683">
                  <c:v>52.9</c:v>
                </c:pt>
                <c:pt idx="684">
                  <c:v>57.6</c:v>
                </c:pt>
                <c:pt idx="685">
                  <c:v>47.3</c:v>
                </c:pt>
                <c:pt idx="686">
                  <c:v>23.7</c:v>
                </c:pt>
                <c:pt idx="687">
                  <c:v>13.2</c:v>
                </c:pt>
                <c:pt idx="688">
                  <c:v>10.1</c:v>
                </c:pt>
                <c:pt idx="689">
                  <c:v>12.9</c:v>
                </c:pt>
                <c:pt idx="690">
                  <c:v>18.899999999999999</c:v>
                </c:pt>
                <c:pt idx="691">
                  <c:v>21.3</c:v>
                </c:pt>
                <c:pt idx="692">
                  <c:v>20.5</c:v>
                </c:pt>
                <c:pt idx="693">
                  <c:v>22.5</c:v>
                </c:pt>
                <c:pt idx="694">
                  <c:v>21.6</c:v>
                </c:pt>
                <c:pt idx="695">
                  <c:v>22.8</c:v>
                </c:pt>
                <c:pt idx="696">
                  <c:v>22.6</c:v>
                </c:pt>
                <c:pt idx="697">
                  <c:v>24.2</c:v>
                </c:pt>
                <c:pt idx="698">
                  <c:v>22.8</c:v>
                </c:pt>
                <c:pt idx="699">
                  <c:v>22.6</c:v>
                </c:pt>
                <c:pt idx="700">
                  <c:v>22.9</c:v>
                </c:pt>
                <c:pt idx="701">
                  <c:v>22.4</c:v>
                </c:pt>
                <c:pt idx="702">
                  <c:v>23.8</c:v>
                </c:pt>
                <c:pt idx="703">
                  <c:v>22.4</c:v>
                </c:pt>
                <c:pt idx="704">
                  <c:v>22.5</c:v>
                </c:pt>
                <c:pt idx="705">
                  <c:v>23.1</c:v>
                </c:pt>
                <c:pt idx="706">
                  <c:v>23.6</c:v>
                </c:pt>
                <c:pt idx="707">
                  <c:v>24.4</c:v>
                </c:pt>
                <c:pt idx="708">
                  <c:v>23.1</c:v>
                </c:pt>
                <c:pt idx="709">
                  <c:v>23.6</c:v>
                </c:pt>
                <c:pt idx="710">
                  <c:v>24.8</c:v>
                </c:pt>
                <c:pt idx="711">
                  <c:v>25</c:v>
                </c:pt>
                <c:pt idx="712">
                  <c:v>25.4</c:v>
                </c:pt>
                <c:pt idx="713">
                  <c:v>25.9</c:v>
                </c:pt>
                <c:pt idx="714">
                  <c:v>26.7</c:v>
                </c:pt>
                <c:pt idx="715">
                  <c:v>27.2</c:v>
                </c:pt>
                <c:pt idx="716">
                  <c:v>27.7</c:v>
                </c:pt>
                <c:pt idx="717">
                  <c:v>28.3</c:v>
                </c:pt>
                <c:pt idx="718">
                  <c:v>29.4</c:v>
                </c:pt>
                <c:pt idx="719">
                  <c:v>30.1</c:v>
                </c:pt>
                <c:pt idx="720">
                  <c:v>30.1</c:v>
                </c:pt>
                <c:pt idx="721">
                  <c:v>31</c:v>
                </c:pt>
                <c:pt idx="722">
                  <c:v>31.9</c:v>
                </c:pt>
                <c:pt idx="723">
                  <c:v>31.7</c:v>
                </c:pt>
                <c:pt idx="724">
                  <c:v>33.299999999999997</c:v>
                </c:pt>
                <c:pt idx="725">
                  <c:v>32.6</c:v>
                </c:pt>
                <c:pt idx="726">
                  <c:v>34.1</c:v>
                </c:pt>
                <c:pt idx="727">
                  <c:v>34.5</c:v>
                </c:pt>
                <c:pt idx="728">
                  <c:v>34.299999999999997</c:v>
                </c:pt>
                <c:pt idx="729">
                  <c:v>35.1</c:v>
                </c:pt>
                <c:pt idx="730">
                  <c:v>34.700000000000003</c:v>
                </c:pt>
                <c:pt idx="731">
                  <c:v>36.200000000000003</c:v>
                </c:pt>
                <c:pt idx="732">
                  <c:v>35.799999999999997</c:v>
                </c:pt>
                <c:pt idx="733">
                  <c:v>35.1</c:v>
                </c:pt>
                <c:pt idx="734">
                  <c:v>34.6</c:v>
                </c:pt>
                <c:pt idx="735">
                  <c:v>35.4</c:v>
                </c:pt>
                <c:pt idx="736">
                  <c:v>37</c:v>
                </c:pt>
                <c:pt idx="737">
                  <c:v>36.200000000000003</c:v>
                </c:pt>
                <c:pt idx="738">
                  <c:v>36.200000000000003</c:v>
                </c:pt>
                <c:pt idx="739">
                  <c:v>37.1</c:v>
                </c:pt>
                <c:pt idx="740">
                  <c:v>35.6</c:v>
                </c:pt>
                <c:pt idx="741">
                  <c:v>35</c:v>
                </c:pt>
                <c:pt idx="742">
                  <c:v>33.9</c:v>
                </c:pt>
                <c:pt idx="743">
                  <c:v>34.5</c:v>
                </c:pt>
                <c:pt idx="744">
                  <c:v>35.299999999999997</c:v>
                </c:pt>
                <c:pt idx="745">
                  <c:v>35.6</c:v>
                </c:pt>
                <c:pt idx="746">
                  <c:v>35.5</c:v>
                </c:pt>
                <c:pt idx="747">
                  <c:v>35.4</c:v>
                </c:pt>
                <c:pt idx="748">
                  <c:v>36.4</c:v>
                </c:pt>
                <c:pt idx="749">
                  <c:v>35.299999999999997</c:v>
                </c:pt>
                <c:pt idx="750">
                  <c:v>35</c:v>
                </c:pt>
                <c:pt idx="751">
                  <c:v>35</c:v>
                </c:pt>
                <c:pt idx="752">
                  <c:v>35.1</c:v>
                </c:pt>
                <c:pt idx="753">
                  <c:v>34.299999999999997</c:v>
                </c:pt>
                <c:pt idx="754">
                  <c:v>35.4</c:v>
                </c:pt>
                <c:pt idx="755">
                  <c:v>35.700000000000003</c:v>
                </c:pt>
                <c:pt idx="756">
                  <c:v>34.6</c:v>
                </c:pt>
                <c:pt idx="757">
                  <c:v>34.799999999999997</c:v>
                </c:pt>
                <c:pt idx="758">
                  <c:v>36</c:v>
                </c:pt>
                <c:pt idx="759">
                  <c:v>34.700000000000003</c:v>
                </c:pt>
                <c:pt idx="760">
                  <c:v>36.299999999999997</c:v>
                </c:pt>
                <c:pt idx="761">
                  <c:v>34.1</c:v>
                </c:pt>
                <c:pt idx="762">
                  <c:v>34.1</c:v>
                </c:pt>
                <c:pt idx="763">
                  <c:v>34.4</c:v>
                </c:pt>
                <c:pt idx="764">
                  <c:v>33.9</c:v>
                </c:pt>
                <c:pt idx="765">
                  <c:v>34.1</c:v>
                </c:pt>
                <c:pt idx="766">
                  <c:v>34.1</c:v>
                </c:pt>
                <c:pt idx="767">
                  <c:v>33.799999999999997</c:v>
                </c:pt>
                <c:pt idx="768">
                  <c:v>34.4</c:v>
                </c:pt>
                <c:pt idx="769">
                  <c:v>34.299999999999997</c:v>
                </c:pt>
                <c:pt idx="770">
                  <c:v>32.9</c:v>
                </c:pt>
                <c:pt idx="771">
                  <c:v>34.6</c:v>
                </c:pt>
                <c:pt idx="772">
                  <c:v>34.9</c:v>
                </c:pt>
                <c:pt idx="773">
                  <c:v>33.799999999999997</c:v>
                </c:pt>
                <c:pt idx="774">
                  <c:v>33.299999999999997</c:v>
                </c:pt>
                <c:pt idx="775">
                  <c:v>34.200000000000003</c:v>
                </c:pt>
                <c:pt idx="776">
                  <c:v>33.799999999999997</c:v>
                </c:pt>
                <c:pt idx="777">
                  <c:v>32.799999999999997</c:v>
                </c:pt>
                <c:pt idx="778">
                  <c:v>32.6</c:v>
                </c:pt>
                <c:pt idx="779">
                  <c:v>32.700000000000003</c:v>
                </c:pt>
                <c:pt idx="780">
                  <c:v>33.6</c:v>
                </c:pt>
                <c:pt idx="781">
                  <c:v>32.700000000000003</c:v>
                </c:pt>
                <c:pt idx="782">
                  <c:v>31.5</c:v>
                </c:pt>
                <c:pt idx="783">
                  <c:v>32.299999999999997</c:v>
                </c:pt>
                <c:pt idx="784">
                  <c:v>31.9</c:v>
                </c:pt>
                <c:pt idx="785">
                  <c:v>32.700000000000003</c:v>
                </c:pt>
                <c:pt idx="786">
                  <c:v>33</c:v>
                </c:pt>
                <c:pt idx="787">
                  <c:v>32.299999999999997</c:v>
                </c:pt>
                <c:pt idx="788">
                  <c:v>31.9</c:v>
                </c:pt>
                <c:pt idx="789">
                  <c:v>32</c:v>
                </c:pt>
                <c:pt idx="790">
                  <c:v>32.700000000000003</c:v>
                </c:pt>
                <c:pt idx="791">
                  <c:v>30.6</c:v>
                </c:pt>
                <c:pt idx="792">
                  <c:v>31.6</c:v>
                </c:pt>
                <c:pt idx="793">
                  <c:v>32.1</c:v>
                </c:pt>
                <c:pt idx="794">
                  <c:v>32</c:v>
                </c:pt>
                <c:pt idx="795">
                  <c:v>32.1</c:v>
                </c:pt>
                <c:pt idx="796">
                  <c:v>31.6</c:v>
                </c:pt>
                <c:pt idx="797">
                  <c:v>32.4</c:v>
                </c:pt>
                <c:pt idx="798">
                  <c:v>32.200000000000003</c:v>
                </c:pt>
                <c:pt idx="799">
                  <c:v>33.200000000000003</c:v>
                </c:pt>
                <c:pt idx="800">
                  <c:v>32.6</c:v>
                </c:pt>
                <c:pt idx="801">
                  <c:v>32.799999999999997</c:v>
                </c:pt>
                <c:pt idx="802">
                  <c:v>33.9</c:v>
                </c:pt>
                <c:pt idx="803">
                  <c:v>34</c:v>
                </c:pt>
                <c:pt idx="804">
                  <c:v>32.799999999999997</c:v>
                </c:pt>
                <c:pt idx="805">
                  <c:v>34.200000000000003</c:v>
                </c:pt>
                <c:pt idx="806">
                  <c:v>33.9</c:v>
                </c:pt>
                <c:pt idx="807">
                  <c:v>34.5</c:v>
                </c:pt>
                <c:pt idx="808">
                  <c:v>35.299999999999997</c:v>
                </c:pt>
                <c:pt idx="809">
                  <c:v>34.700000000000003</c:v>
                </c:pt>
                <c:pt idx="810">
                  <c:v>34.9</c:v>
                </c:pt>
                <c:pt idx="811">
                  <c:v>36.200000000000003</c:v>
                </c:pt>
                <c:pt idx="812">
                  <c:v>38.299999999999997</c:v>
                </c:pt>
                <c:pt idx="813">
                  <c:v>36.4</c:v>
                </c:pt>
                <c:pt idx="814">
                  <c:v>37.200000000000003</c:v>
                </c:pt>
                <c:pt idx="815">
                  <c:v>37.6</c:v>
                </c:pt>
                <c:pt idx="816">
                  <c:v>38.9</c:v>
                </c:pt>
                <c:pt idx="817">
                  <c:v>40.299999999999997</c:v>
                </c:pt>
                <c:pt idx="818">
                  <c:v>40</c:v>
                </c:pt>
                <c:pt idx="819">
                  <c:v>40.700000000000003</c:v>
                </c:pt>
                <c:pt idx="820">
                  <c:v>40.9</c:v>
                </c:pt>
                <c:pt idx="821">
                  <c:v>42.8</c:v>
                </c:pt>
                <c:pt idx="822">
                  <c:v>42.7</c:v>
                </c:pt>
                <c:pt idx="823">
                  <c:v>41.7</c:v>
                </c:pt>
                <c:pt idx="824">
                  <c:v>43.1</c:v>
                </c:pt>
                <c:pt idx="825">
                  <c:v>44.4</c:v>
                </c:pt>
                <c:pt idx="826">
                  <c:v>45.7</c:v>
                </c:pt>
                <c:pt idx="827">
                  <c:v>44.5</c:v>
                </c:pt>
                <c:pt idx="828">
                  <c:v>45.7</c:v>
                </c:pt>
                <c:pt idx="829">
                  <c:v>46</c:v>
                </c:pt>
                <c:pt idx="830">
                  <c:v>45.9</c:v>
                </c:pt>
                <c:pt idx="831">
                  <c:v>47.5</c:v>
                </c:pt>
                <c:pt idx="832">
                  <c:v>47.2</c:v>
                </c:pt>
                <c:pt idx="833">
                  <c:v>47.7</c:v>
                </c:pt>
                <c:pt idx="834">
                  <c:v>46.9</c:v>
                </c:pt>
                <c:pt idx="835">
                  <c:v>47.3</c:v>
                </c:pt>
                <c:pt idx="836">
                  <c:v>47.3</c:v>
                </c:pt>
                <c:pt idx="837">
                  <c:v>47.5</c:v>
                </c:pt>
                <c:pt idx="838">
                  <c:v>48.2</c:v>
                </c:pt>
                <c:pt idx="839">
                  <c:v>48.4</c:v>
                </c:pt>
                <c:pt idx="840">
                  <c:v>48.7</c:v>
                </c:pt>
                <c:pt idx="841">
                  <c:v>47.5</c:v>
                </c:pt>
                <c:pt idx="842">
                  <c:v>47.3</c:v>
                </c:pt>
                <c:pt idx="843">
                  <c:v>47.1</c:v>
                </c:pt>
                <c:pt idx="844">
                  <c:v>48.2</c:v>
                </c:pt>
                <c:pt idx="845">
                  <c:v>47.2</c:v>
                </c:pt>
                <c:pt idx="846">
                  <c:v>45.7</c:v>
                </c:pt>
                <c:pt idx="847">
                  <c:v>47.2</c:v>
                </c:pt>
                <c:pt idx="848">
                  <c:v>47</c:v>
                </c:pt>
                <c:pt idx="849">
                  <c:v>47.3</c:v>
                </c:pt>
                <c:pt idx="850">
                  <c:v>46.1</c:v>
                </c:pt>
                <c:pt idx="851">
                  <c:v>47.6</c:v>
                </c:pt>
                <c:pt idx="852">
                  <c:v>46.7</c:v>
                </c:pt>
                <c:pt idx="853">
                  <c:v>45</c:v>
                </c:pt>
                <c:pt idx="854">
                  <c:v>44.8</c:v>
                </c:pt>
                <c:pt idx="855">
                  <c:v>45.2</c:v>
                </c:pt>
                <c:pt idx="856">
                  <c:v>44.8</c:v>
                </c:pt>
                <c:pt idx="857">
                  <c:v>45.4</c:v>
                </c:pt>
                <c:pt idx="858">
                  <c:v>44.3</c:v>
                </c:pt>
                <c:pt idx="859">
                  <c:v>44.2</c:v>
                </c:pt>
                <c:pt idx="860">
                  <c:v>43.7</c:v>
                </c:pt>
                <c:pt idx="861">
                  <c:v>43.2</c:v>
                </c:pt>
                <c:pt idx="862">
                  <c:v>42.6</c:v>
                </c:pt>
                <c:pt idx="863">
                  <c:v>43.3</c:v>
                </c:pt>
                <c:pt idx="864">
                  <c:v>41.8</c:v>
                </c:pt>
                <c:pt idx="865">
                  <c:v>41.3</c:v>
                </c:pt>
                <c:pt idx="866">
                  <c:v>41.6</c:v>
                </c:pt>
                <c:pt idx="867">
                  <c:v>40.799999999999997</c:v>
                </c:pt>
                <c:pt idx="868">
                  <c:v>40.200000000000003</c:v>
                </c:pt>
                <c:pt idx="869">
                  <c:v>38.799999999999997</c:v>
                </c:pt>
                <c:pt idx="870">
                  <c:v>37.6</c:v>
                </c:pt>
                <c:pt idx="871">
                  <c:v>38.299999999999997</c:v>
                </c:pt>
                <c:pt idx="872">
                  <c:v>36.5</c:v>
                </c:pt>
                <c:pt idx="873">
                  <c:v>35.299999999999997</c:v>
                </c:pt>
                <c:pt idx="874">
                  <c:v>36.200000000000003</c:v>
                </c:pt>
                <c:pt idx="875">
                  <c:v>35</c:v>
                </c:pt>
                <c:pt idx="876">
                  <c:v>35</c:v>
                </c:pt>
                <c:pt idx="877">
                  <c:v>35.5</c:v>
                </c:pt>
                <c:pt idx="878">
                  <c:v>33.700000000000003</c:v>
                </c:pt>
                <c:pt idx="879">
                  <c:v>33.6</c:v>
                </c:pt>
                <c:pt idx="880">
                  <c:v>32.799999999999997</c:v>
                </c:pt>
                <c:pt idx="881">
                  <c:v>31</c:v>
                </c:pt>
                <c:pt idx="882">
                  <c:v>31.5</c:v>
                </c:pt>
                <c:pt idx="883">
                  <c:v>30.7</c:v>
                </c:pt>
                <c:pt idx="884">
                  <c:v>30.2</c:v>
                </c:pt>
                <c:pt idx="885">
                  <c:v>29.6</c:v>
                </c:pt>
                <c:pt idx="886">
                  <c:v>29.1</c:v>
                </c:pt>
                <c:pt idx="887">
                  <c:v>28.5</c:v>
                </c:pt>
                <c:pt idx="888">
                  <c:v>27.5</c:v>
                </c:pt>
                <c:pt idx="889">
                  <c:v>27.5</c:v>
                </c:pt>
                <c:pt idx="890">
                  <c:v>26.4</c:v>
                </c:pt>
                <c:pt idx="891">
                  <c:v>26.5</c:v>
                </c:pt>
                <c:pt idx="892">
                  <c:v>26.4</c:v>
                </c:pt>
                <c:pt idx="893">
                  <c:v>24</c:v>
                </c:pt>
                <c:pt idx="894">
                  <c:v>25.3</c:v>
                </c:pt>
                <c:pt idx="895">
                  <c:v>24.5</c:v>
                </c:pt>
                <c:pt idx="896">
                  <c:v>25.1</c:v>
                </c:pt>
                <c:pt idx="897">
                  <c:v>24.6</c:v>
                </c:pt>
                <c:pt idx="898">
                  <c:v>24.8</c:v>
                </c:pt>
                <c:pt idx="899">
                  <c:v>23.5</c:v>
                </c:pt>
                <c:pt idx="900">
                  <c:v>23.2</c:v>
                </c:pt>
                <c:pt idx="901">
                  <c:v>23</c:v>
                </c:pt>
                <c:pt idx="902">
                  <c:v>23.6</c:v>
                </c:pt>
                <c:pt idx="903">
                  <c:v>22.9</c:v>
                </c:pt>
                <c:pt idx="904">
                  <c:v>21.8</c:v>
                </c:pt>
                <c:pt idx="905">
                  <c:v>23.4</c:v>
                </c:pt>
                <c:pt idx="906">
                  <c:v>21.3</c:v>
                </c:pt>
                <c:pt idx="907">
                  <c:v>21.9</c:v>
                </c:pt>
                <c:pt idx="908">
                  <c:v>22.5</c:v>
                </c:pt>
                <c:pt idx="909">
                  <c:v>21.6</c:v>
                </c:pt>
                <c:pt idx="910">
                  <c:v>22.2</c:v>
                </c:pt>
                <c:pt idx="911">
                  <c:v>21.5</c:v>
                </c:pt>
                <c:pt idx="912">
                  <c:v>23.9</c:v>
                </c:pt>
                <c:pt idx="913">
                  <c:v>22.6</c:v>
                </c:pt>
                <c:pt idx="914">
                  <c:v>21.6</c:v>
                </c:pt>
                <c:pt idx="915">
                  <c:v>21.2</c:v>
                </c:pt>
                <c:pt idx="916">
                  <c:v>23</c:v>
                </c:pt>
                <c:pt idx="917">
                  <c:v>22.2</c:v>
                </c:pt>
                <c:pt idx="918">
                  <c:v>22.4</c:v>
                </c:pt>
                <c:pt idx="919">
                  <c:v>22.5</c:v>
                </c:pt>
                <c:pt idx="920">
                  <c:v>22.5</c:v>
                </c:pt>
                <c:pt idx="921">
                  <c:v>21.1</c:v>
                </c:pt>
                <c:pt idx="922">
                  <c:v>21.8</c:v>
                </c:pt>
                <c:pt idx="923">
                  <c:v>21.9</c:v>
                </c:pt>
                <c:pt idx="924">
                  <c:v>21.5</c:v>
                </c:pt>
                <c:pt idx="925">
                  <c:v>21.7</c:v>
                </c:pt>
                <c:pt idx="926">
                  <c:v>26.5</c:v>
                </c:pt>
                <c:pt idx="927">
                  <c:v>28.3</c:v>
                </c:pt>
                <c:pt idx="928">
                  <c:v>26.5</c:v>
                </c:pt>
                <c:pt idx="929">
                  <c:v>32.299999999999997</c:v>
                </c:pt>
                <c:pt idx="930">
                  <c:v>32.799999999999997</c:v>
                </c:pt>
                <c:pt idx="931">
                  <c:v>21.7</c:v>
                </c:pt>
                <c:pt idx="932">
                  <c:v>20.7</c:v>
                </c:pt>
                <c:pt idx="933">
                  <c:v>20.2</c:v>
                </c:pt>
                <c:pt idx="934">
                  <c:v>20.7</c:v>
                </c:pt>
                <c:pt idx="935">
                  <c:v>21.1</c:v>
                </c:pt>
                <c:pt idx="936">
                  <c:v>21</c:v>
                </c:pt>
                <c:pt idx="937">
                  <c:v>21.6</c:v>
                </c:pt>
                <c:pt idx="938">
                  <c:v>21.1</c:v>
                </c:pt>
                <c:pt idx="939">
                  <c:v>21.9</c:v>
                </c:pt>
                <c:pt idx="940">
                  <c:v>21.4</c:v>
                </c:pt>
                <c:pt idx="941">
                  <c:v>23.3</c:v>
                </c:pt>
                <c:pt idx="942">
                  <c:v>22.1</c:v>
                </c:pt>
                <c:pt idx="943">
                  <c:v>21.2</c:v>
                </c:pt>
                <c:pt idx="944">
                  <c:v>22.6</c:v>
                </c:pt>
                <c:pt idx="945">
                  <c:v>21.3</c:v>
                </c:pt>
                <c:pt idx="946">
                  <c:v>23.1</c:v>
                </c:pt>
                <c:pt idx="947">
                  <c:v>23.2</c:v>
                </c:pt>
                <c:pt idx="948">
                  <c:v>23.5</c:v>
                </c:pt>
                <c:pt idx="949">
                  <c:v>23.3</c:v>
                </c:pt>
                <c:pt idx="950">
                  <c:v>23.4</c:v>
                </c:pt>
                <c:pt idx="951">
                  <c:v>23.3</c:v>
                </c:pt>
                <c:pt idx="952">
                  <c:v>24.1</c:v>
                </c:pt>
                <c:pt idx="953">
                  <c:v>23.6</c:v>
                </c:pt>
                <c:pt idx="954">
                  <c:v>23.9</c:v>
                </c:pt>
                <c:pt idx="955">
                  <c:v>23.8</c:v>
                </c:pt>
                <c:pt idx="956">
                  <c:v>25.1</c:v>
                </c:pt>
                <c:pt idx="957">
                  <c:v>24.4</c:v>
                </c:pt>
                <c:pt idx="958">
                  <c:v>24.3</c:v>
                </c:pt>
                <c:pt idx="959">
                  <c:v>26.3</c:v>
                </c:pt>
                <c:pt idx="960">
                  <c:v>25.9</c:v>
                </c:pt>
                <c:pt idx="961">
                  <c:v>25.5</c:v>
                </c:pt>
                <c:pt idx="962">
                  <c:v>26.3</c:v>
                </c:pt>
                <c:pt idx="963">
                  <c:v>25.5</c:v>
                </c:pt>
                <c:pt idx="964">
                  <c:v>26.1</c:v>
                </c:pt>
                <c:pt idx="965">
                  <c:v>25.4</c:v>
                </c:pt>
                <c:pt idx="966">
                  <c:v>26.2</c:v>
                </c:pt>
                <c:pt idx="967">
                  <c:v>27.6</c:v>
                </c:pt>
                <c:pt idx="968">
                  <c:v>29.1</c:v>
                </c:pt>
                <c:pt idx="969">
                  <c:v>29.1</c:v>
                </c:pt>
                <c:pt idx="970">
                  <c:v>28.3</c:v>
                </c:pt>
                <c:pt idx="971">
                  <c:v>28.5</c:v>
                </c:pt>
                <c:pt idx="972">
                  <c:v>30.6</c:v>
                </c:pt>
                <c:pt idx="973">
                  <c:v>32.299999999999997</c:v>
                </c:pt>
                <c:pt idx="974">
                  <c:v>32.200000000000003</c:v>
                </c:pt>
                <c:pt idx="975">
                  <c:v>34.299999999999997</c:v>
                </c:pt>
                <c:pt idx="976">
                  <c:v>34.9</c:v>
                </c:pt>
                <c:pt idx="977">
                  <c:v>36.9</c:v>
                </c:pt>
                <c:pt idx="978">
                  <c:v>37.9</c:v>
                </c:pt>
                <c:pt idx="979">
                  <c:v>39</c:v>
                </c:pt>
                <c:pt idx="980">
                  <c:v>39.700000000000003</c:v>
                </c:pt>
                <c:pt idx="981">
                  <c:v>41.7</c:v>
                </c:pt>
                <c:pt idx="982">
                  <c:v>43.2</c:v>
                </c:pt>
                <c:pt idx="983">
                  <c:v>45.1</c:v>
                </c:pt>
                <c:pt idx="984">
                  <c:v>45.9</c:v>
                </c:pt>
                <c:pt idx="985">
                  <c:v>48.3</c:v>
                </c:pt>
                <c:pt idx="986">
                  <c:v>49.2</c:v>
                </c:pt>
                <c:pt idx="987">
                  <c:v>52</c:v>
                </c:pt>
                <c:pt idx="988">
                  <c:v>51.9</c:v>
                </c:pt>
                <c:pt idx="989">
                  <c:v>53.4</c:v>
                </c:pt>
                <c:pt idx="990">
                  <c:v>55.7</c:v>
                </c:pt>
                <c:pt idx="991">
                  <c:v>56.8</c:v>
                </c:pt>
                <c:pt idx="992">
                  <c:v>56.3</c:v>
                </c:pt>
                <c:pt idx="993">
                  <c:v>58.3</c:v>
                </c:pt>
                <c:pt idx="994">
                  <c:v>59.9</c:v>
                </c:pt>
                <c:pt idx="995">
                  <c:v>61.3</c:v>
                </c:pt>
                <c:pt idx="996">
                  <c:v>63.6</c:v>
                </c:pt>
                <c:pt idx="997">
                  <c:v>63</c:v>
                </c:pt>
                <c:pt idx="998">
                  <c:v>64</c:v>
                </c:pt>
                <c:pt idx="999">
                  <c:v>65.8</c:v>
                </c:pt>
                <c:pt idx="1000">
                  <c:v>67.7</c:v>
                </c:pt>
                <c:pt idx="1001">
                  <c:v>68.7</c:v>
                </c:pt>
                <c:pt idx="1002">
                  <c:v>69</c:v>
                </c:pt>
                <c:pt idx="1003">
                  <c:v>70.8</c:v>
                </c:pt>
                <c:pt idx="1004">
                  <c:v>71.8</c:v>
                </c:pt>
                <c:pt idx="1005">
                  <c:v>71.900000000000006</c:v>
                </c:pt>
                <c:pt idx="1006">
                  <c:v>73.900000000000006</c:v>
                </c:pt>
                <c:pt idx="1007">
                  <c:v>74.7</c:v>
                </c:pt>
                <c:pt idx="1008">
                  <c:v>75.099999999999994</c:v>
                </c:pt>
                <c:pt idx="1009">
                  <c:v>76.599999999999994</c:v>
                </c:pt>
                <c:pt idx="1010">
                  <c:v>76.5</c:v>
                </c:pt>
                <c:pt idx="1011">
                  <c:v>76</c:v>
                </c:pt>
                <c:pt idx="1012">
                  <c:v>76.599999999999994</c:v>
                </c:pt>
                <c:pt idx="1013">
                  <c:v>76.099999999999994</c:v>
                </c:pt>
                <c:pt idx="1014">
                  <c:v>74.8</c:v>
                </c:pt>
                <c:pt idx="1015">
                  <c:v>75.400000000000006</c:v>
                </c:pt>
                <c:pt idx="1016">
                  <c:v>73.900000000000006</c:v>
                </c:pt>
                <c:pt idx="1017">
                  <c:v>72.400000000000006</c:v>
                </c:pt>
                <c:pt idx="1018">
                  <c:v>73</c:v>
                </c:pt>
                <c:pt idx="1019">
                  <c:v>71.2</c:v>
                </c:pt>
                <c:pt idx="1020">
                  <c:v>69.099999999999994</c:v>
                </c:pt>
                <c:pt idx="1021">
                  <c:v>66</c:v>
                </c:pt>
                <c:pt idx="1022">
                  <c:v>65.400000000000006</c:v>
                </c:pt>
                <c:pt idx="1023">
                  <c:v>64.400000000000006</c:v>
                </c:pt>
                <c:pt idx="1024">
                  <c:v>60.9</c:v>
                </c:pt>
                <c:pt idx="1025">
                  <c:v>59.9</c:v>
                </c:pt>
                <c:pt idx="1026">
                  <c:v>58.9</c:v>
                </c:pt>
                <c:pt idx="1027">
                  <c:v>56.2</c:v>
                </c:pt>
                <c:pt idx="1028">
                  <c:v>54</c:v>
                </c:pt>
                <c:pt idx="1029">
                  <c:v>53.8</c:v>
                </c:pt>
                <c:pt idx="1030">
                  <c:v>54</c:v>
                </c:pt>
                <c:pt idx="1031">
                  <c:v>49.6</c:v>
                </c:pt>
                <c:pt idx="1032">
                  <c:v>46.6</c:v>
                </c:pt>
                <c:pt idx="1033">
                  <c:v>45.8</c:v>
                </c:pt>
                <c:pt idx="1034">
                  <c:v>44.5</c:v>
                </c:pt>
                <c:pt idx="1035">
                  <c:v>42.6</c:v>
                </c:pt>
                <c:pt idx="1036">
                  <c:v>41.1</c:v>
                </c:pt>
                <c:pt idx="1037">
                  <c:v>39.299999999999997</c:v>
                </c:pt>
                <c:pt idx="1038">
                  <c:v>38.9</c:v>
                </c:pt>
                <c:pt idx="1039">
                  <c:v>35</c:v>
                </c:pt>
                <c:pt idx="1040">
                  <c:v>33.9</c:v>
                </c:pt>
                <c:pt idx="1041">
                  <c:v>31.3</c:v>
                </c:pt>
                <c:pt idx="1042">
                  <c:v>31.5</c:v>
                </c:pt>
                <c:pt idx="1043">
                  <c:v>29.1</c:v>
                </c:pt>
                <c:pt idx="1044">
                  <c:v>28.4</c:v>
                </c:pt>
                <c:pt idx="1045">
                  <c:v>28.3</c:v>
                </c:pt>
                <c:pt idx="1046">
                  <c:v>26</c:v>
                </c:pt>
                <c:pt idx="1047">
                  <c:v>25.2</c:v>
                </c:pt>
                <c:pt idx="1048">
                  <c:v>25</c:v>
                </c:pt>
                <c:pt idx="1049">
                  <c:v>24.7</c:v>
                </c:pt>
                <c:pt idx="1050">
                  <c:v>23.6</c:v>
                </c:pt>
                <c:pt idx="1051">
                  <c:v>20.8</c:v>
                </c:pt>
                <c:pt idx="1052">
                  <c:v>21</c:v>
                </c:pt>
                <c:pt idx="1053">
                  <c:v>21.1</c:v>
                </c:pt>
                <c:pt idx="1054">
                  <c:v>20.399999999999999</c:v>
                </c:pt>
                <c:pt idx="1055">
                  <c:v>20</c:v>
                </c:pt>
                <c:pt idx="1056">
                  <c:v>19.100000000000001</c:v>
                </c:pt>
                <c:pt idx="1057">
                  <c:v>19.5</c:v>
                </c:pt>
                <c:pt idx="1058">
                  <c:v>19.899999999999999</c:v>
                </c:pt>
                <c:pt idx="1059">
                  <c:v>18.3</c:v>
                </c:pt>
                <c:pt idx="1060">
                  <c:v>18</c:v>
                </c:pt>
                <c:pt idx="1061">
                  <c:v>18.3</c:v>
                </c:pt>
                <c:pt idx="1062">
                  <c:v>17.899999999999999</c:v>
                </c:pt>
                <c:pt idx="1063">
                  <c:v>18.7</c:v>
                </c:pt>
                <c:pt idx="1064">
                  <c:v>17.600000000000001</c:v>
                </c:pt>
                <c:pt idx="1065">
                  <c:v>17.8</c:v>
                </c:pt>
                <c:pt idx="1066">
                  <c:v>16.600000000000001</c:v>
                </c:pt>
                <c:pt idx="1067">
                  <c:v>15.6</c:v>
                </c:pt>
                <c:pt idx="1068">
                  <c:v>16.2</c:v>
                </c:pt>
                <c:pt idx="1069">
                  <c:v>16</c:v>
                </c:pt>
                <c:pt idx="1070">
                  <c:v>16.2</c:v>
                </c:pt>
                <c:pt idx="1071">
                  <c:v>15.3</c:v>
                </c:pt>
                <c:pt idx="1072">
                  <c:v>15.4</c:v>
                </c:pt>
                <c:pt idx="1073">
                  <c:v>16.399999999999999</c:v>
                </c:pt>
                <c:pt idx="1074">
                  <c:v>16.2</c:v>
                </c:pt>
                <c:pt idx="1075">
                  <c:v>15.9</c:v>
                </c:pt>
                <c:pt idx="1076">
                  <c:v>15.1</c:v>
                </c:pt>
                <c:pt idx="1077">
                  <c:v>15.1</c:v>
                </c:pt>
                <c:pt idx="1078">
                  <c:v>16</c:v>
                </c:pt>
                <c:pt idx="1079">
                  <c:v>15.8</c:v>
                </c:pt>
                <c:pt idx="1080">
                  <c:v>15.2</c:v>
                </c:pt>
                <c:pt idx="1081">
                  <c:v>15.6</c:v>
                </c:pt>
                <c:pt idx="1082">
                  <c:v>14.5</c:v>
                </c:pt>
                <c:pt idx="1083">
                  <c:v>13.5</c:v>
                </c:pt>
                <c:pt idx="1084">
                  <c:v>15.2</c:v>
                </c:pt>
                <c:pt idx="1085">
                  <c:v>15.4</c:v>
                </c:pt>
                <c:pt idx="1086">
                  <c:v>14.6</c:v>
                </c:pt>
                <c:pt idx="1087">
                  <c:v>14.7</c:v>
                </c:pt>
                <c:pt idx="1088">
                  <c:v>13.9</c:v>
                </c:pt>
                <c:pt idx="1089">
                  <c:v>14.5</c:v>
                </c:pt>
                <c:pt idx="1090">
                  <c:v>14.6</c:v>
                </c:pt>
                <c:pt idx="1091">
                  <c:v>15.3</c:v>
                </c:pt>
                <c:pt idx="1092">
                  <c:v>14.4</c:v>
                </c:pt>
                <c:pt idx="1093">
                  <c:v>14.6</c:v>
                </c:pt>
                <c:pt idx="1094">
                  <c:v>13.9</c:v>
                </c:pt>
                <c:pt idx="1095">
                  <c:v>13.8</c:v>
                </c:pt>
                <c:pt idx="1096">
                  <c:v>14.8</c:v>
                </c:pt>
                <c:pt idx="1097">
                  <c:v>14.9</c:v>
                </c:pt>
                <c:pt idx="1098">
                  <c:v>13.3</c:v>
                </c:pt>
                <c:pt idx="1099">
                  <c:v>14.6</c:v>
                </c:pt>
                <c:pt idx="1100">
                  <c:v>14.1</c:v>
                </c:pt>
                <c:pt idx="1101">
                  <c:v>13.3</c:v>
                </c:pt>
                <c:pt idx="1102">
                  <c:v>13.8</c:v>
                </c:pt>
                <c:pt idx="1103">
                  <c:v>13.5</c:v>
                </c:pt>
                <c:pt idx="1104">
                  <c:v>15.8</c:v>
                </c:pt>
                <c:pt idx="1105">
                  <c:v>14.2</c:v>
                </c:pt>
                <c:pt idx="1106">
                  <c:v>13.5</c:v>
                </c:pt>
                <c:pt idx="1107">
                  <c:v>13.1</c:v>
                </c:pt>
                <c:pt idx="1108">
                  <c:v>12.4</c:v>
                </c:pt>
                <c:pt idx="1109">
                  <c:v>13</c:v>
                </c:pt>
                <c:pt idx="1110">
                  <c:v>13.9</c:v>
                </c:pt>
                <c:pt idx="1111">
                  <c:v>13.9</c:v>
                </c:pt>
                <c:pt idx="1112">
                  <c:v>14.5</c:v>
                </c:pt>
                <c:pt idx="1113">
                  <c:v>14.4</c:v>
                </c:pt>
                <c:pt idx="1114">
                  <c:v>13.3</c:v>
                </c:pt>
                <c:pt idx="1115">
                  <c:v>13.8</c:v>
                </c:pt>
                <c:pt idx="1116">
                  <c:v>13</c:v>
                </c:pt>
                <c:pt idx="1117">
                  <c:v>13.5</c:v>
                </c:pt>
                <c:pt idx="1118">
                  <c:v>13.6</c:v>
                </c:pt>
                <c:pt idx="1119">
                  <c:v>13.3</c:v>
                </c:pt>
                <c:pt idx="1120">
                  <c:v>13</c:v>
                </c:pt>
                <c:pt idx="1121">
                  <c:v>12.9</c:v>
                </c:pt>
                <c:pt idx="1122">
                  <c:v>13.3</c:v>
                </c:pt>
                <c:pt idx="1123">
                  <c:v>13.8</c:v>
                </c:pt>
                <c:pt idx="1124">
                  <c:v>12.7</c:v>
                </c:pt>
                <c:pt idx="1125">
                  <c:v>13.4</c:v>
                </c:pt>
                <c:pt idx="1126">
                  <c:v>14.7</c:v>
                </c:pt>
                <c:pt idx="1127">
                  <c:v>14.7</c:v>
                </c:pt>
                <c:pt idx="1128">
                  <c:v>13.8</c:v>
                </c:pt>
                <c:pt idx="1129">
                  <c:v>13.1</c:v>
                </c:pt>
                <c:pt idx="1130">
                  <c:v>12.3</c:v>
                </c:pt>
                <c:pt idx="1131">
                  <c:v>12.4</c:v>
                </c:pt>
                <c:pt idx="1132">
                  <c:v>12</c:v>
                </c:pt>
                <c:pt idx="1133">
                  <c:v>12.5</c:v>
                </c:pt>
                <c:pt idx="1134">
                  <c:v>12.3</c:v>
                </c:pt>
                <c:pt idx="1135">
                  <c:v>12.9</c:v>
                </c:pt>
                <c:pt idx="1136">
                  <c:v>12.8</c:v>
                </c:pt>
                <c:pt idx="1137">
                  <c:v>13.2</c:v>
                </c:pt>
                <c:pt idx="1138">
                  <c:v>11.3</c:v>
                </c:pt>
                <c:pt idx="1139">
                  <c:v>12.9</c:v>
                </c:pt>
                <c:pt idx="1140">
                  <c:v>13.1</c:v>
                </c:pt>
                <c:pt idx="1141">
                  <c:v>12.9</c:v>
                </c:pt>
                <c:pt idx="1142">
                  <c:v>14.2</c:v>
                </c:pt>
                <c:pt idx="1143">
                  <c:v>13.6</c:v>
                </c:pt>
                <c:pt idx="1144">
                  <c:v>13.5</c:v>
                </c:pt>
                <c:pt idx="1145">
                  <c:v>13.4</c:v>
                </c:pt>
                <c:pt idx="1146">
                  <c:v>13.8</c:v>
                </c:pt>
                <c:pt idx="1147">
                  <c:v>13.7</c:v>
                </c:pt>
                <c:pt idx="1148">
                  <c:v>13.9</c:v>
                </c:pt>
                <c:pt idx="1149">
                  <c:v>14.4</c:v>
                </c:pt>
                <c:pt idx="1150">
                  <c:v>12.7</c:v>
                </c:pt>
                <c:pt idx="1151">
                  <c:v>14.3</c:v>
                </c:pt>
                <c:pt idx="1152">
                  <c:v>13.6</c:v>
                </c:pt>
                <c:pt idx="1153">
                  <c:v>13.1</c:v>
                </c:pt>
                <c:pt idx="1154">
                  <c:v>13.7</c:v>
                </c:pt>
                <c:pt idx="1155">
                  <c:v>12.9</c:v>
                </c:pt>
                <c:pt idx="1156">
                  <c:v>13.9</c:v>
                </c:pt>
                <c:pt idx="1157">
                  <c:v>13.6</c:v>
                </c:pt>
                <c:pt idx="1158">
                  <c:v>13.6</c:v>
                </c:pt>
                <c:pt idx="1159">
                  <c:v>13.4</c:v>
                </c:pt>
                <c:pt idx="1160">
                  <c:v>13.8</c:v>
                </c:pt>
                <c:pt idx="1161">
                  <c:v>12.7</c:v>
                </c:pt>
                <c:pt idx="1162">
                  <c:v>13.3</c:v>
                </c:pt>
                <c:pt idx="1163">
                  <c:v>12.1</c:v>
                </c:pt>
                <c:pt idx="1164">
                  <c:v>14.8</c:v>
                </c:pt>
                <c:pt idx="1165">
                  <c:v>13.8</c:v>
                </c:pt>
                <c:pt idx="1166">
                  <c:v>14.1</c:v>
                </c:pt>
                <c:pt idx="1167">
                  <c:v>14.3</c:v>
                </c:pt>
                <c:pt idx="1168">
                  <c:v>13.9</c:v>
                </c:pt>
                <c:pt idx="1169">
                  <c:v>13.7</c:v>
                </c:pt>
                <c:pt idx="1170">
                  <c:v>13.1</c:v>
                </c:pt>
                <c:pt idx="1171">
                  <c:v>12.9</c:v>
                </c:pt>
                <c:pt idx="1172">
                  <c:v>12.9</c:v>
                </c:pt>
                <c:pt idx="1173">
                  <c:v>13.5</c:v>
                </c:pt>
                <c:pt idx="1174">
                  <c:v>13</c:v>
                </c:pt>
                <c:pt idx="1175">
                  <c:v>13.7</c:v>
                </c:pt>
                <c:pt idx="1176">
                  <c:v>11.7</c:v>
                </c:pt>
                <c:pt idx="1177">
                  <c:v>12.8</c:v>
                </c:pt>
                <c:pt idx="1178">
                  <c:v>12.5</c:v>
                </c:pt>
                <c:pt idx="1179">
                  <c:v>12.9</c:v>
                </c:pt>
                <c:pt idx="1180">
                  <c:v>13</c:v>
                </c:pt>
                <c:pt idx="1181">
                  <c:v>13.7</c:v>
                </c:pt>
                <c:pt idx="1182">
                  <c:v>13.4</c:v>
                </c:pt>
                <c:pt idx="1183">
                  <c:v>13</c:v>
                </c:pt>
                <c:pt idx="1184">
                  <c:v>13.4</c:v>
                </c:pt>
                <c:pt idx="1185">
                  <c:v>14.7</c:v>
                </c:pt>
                <c:pt idx="1186">
                  <c:v>12.4</c:v>
                </c:pt>
                <c:pt idx="1187">
                  <c:v>12.9</c:v>
                </c:pt>
                <c:pt idx="1188">
                  <c:v>13.1</c:v>
                </c:pt>
                <c:pt idx="1189">
                  <c:v>14</c:v>
                </c:pt>
                <c:pt idx="1190">
                  <c:v>12.5</c:v>
                </c:pt>
                <c:pt idx="1191">
                  <c:v>13.1</c:v>
                </c:pt>
                <c:pt idx="1192">
                  <c:v>13.3</c:v>
                </c:pt>
                <c:pt idx="1193">
                  <c:v>13.9</c:v>
                </c:pt>
                <c:pt idx="1194">
                  <c:v>11.5</c:v>
                </c:pt>
                <c:pt idx="1195">
                  <c:v>12.9</c:v>
                </c:pt>
                <c:pt idx="1196">
                  <c:v>13.7</c:v>
                </c:pt>
                <c:pt idx="1197">
                  <c:v>14.4</c:v>
                </c:pt>
                <c:pt idx="1198">
                  <c:v>13</c:v>
                </c:pt>
                <c:pt idx="1199">
                  <c:v>14.7</c:v>
                </c:pt>
                <c:pt idx="1200">
                  <c:v>13.8</c:v>
                </c:pt>
                <c:pt idx="1201">
                  <c:v>14</c:v>
                </c:pt>
                <c:pt idx="1202">
                  <c:v>13.6</c:v>
                </c:pt>
                <c:pt idx="1203">
                  <c:v>14.1</c:v>
                </c:pt>
                <c:pt idx="1204">
                  <c:v>13</c:v>
                </c:pt>
                <c:pt idx="1205">
                  <c:v>12.8</c:v>
                </c:pt>
                <c:pt idx="1206">
                  <c:v>13.9</c:v>
                </c:pt>
                <c:pt idx="1207">
                  <c:v>13.7</c:v>
                </c:pt>
                <c:pt idx="1208">
                  <c:v>13.8</c:v>
                </c:pt>
                <c:pt idx="1209">
                  <c:v>12.3</c:v>
                </c:pt>
                <c:pt idx="1210">
                  <c:v>14</c:v>
                </c:pt>
                <c:pt idx="1211">
                  <c:v>14.3</c:v>
                </c:pt>
                <c:pt idx="1212">
                  <c:v>14.5</c:v>
                </c:pt>
                <c:pt idx="1213">
                  <c:v>13.2</c:v>
                </c:pt>
                <c:pt idx="1214">
                  <c:v>14</c:v>
                </c:pt>
                <c:pt idx="1215">
                  <c:v>14.3</c:v>
                </c:pt>
                <c:pt idx="1216">
                  <c:v>13.1</c:v>
                </c:pt>
                <c:pt idx="1217">
                  <c:v>13.4</c:v>
                </c:pt>
                <c:pt idx="1218">
                  <c:v>13.9</c:v>
                </c:pt>
                <c:pt idx="1219">
                  <c:v>14.1</c:v>
                </c:pt>
                <c:pt idx="1220">
                  <c:v>13.6</c:v>
                </c:pt>
                <c:pt idx="1221">
                  <c:v>13.3</c:v>
                </c:pt>
                <c:pt idx="1222">
                  <c:v>13.1</c:v>
                </c:pt>
                <c:pt idx="1223">
                  <c:v>13.7</c:v>
                </c:pt>
                <c:pt idx="1224">
                  <c:v>13.3</c:v>
                </c:pt>
                <c:pt idx="1225">
                  <c:v>13.2</c:v>
                </c:pt>
                <c:pt idx="1226">
                  <c:v>13.6</c:v>
                </c:pt>
                <c:pt idx="1227">
                  <c:v>13.3</c:v>
                </c:pt>
                <c:pt idx="1228">
                  <c:v>13.4</c:v>
                </c:pt>
                <c:pt idx="1229">
                  <c:v>14.9</c:v>
                </c:pt>
                <c:pt idx="1230">
                  <c:v>13.4</c:v>
                </c:pt>
                <c:pt idx="1231">
                  <c:v>14.5</c:v>
                </c:pt>
                <c:pt idx="1232">
                  <c:v>13.7</c:v>
                </c:pt>
                <c:pt idx="1233">
                  <c:v>13.3</c:v>
                </c:pt>
                <c:pt idx="1234">
                  <c:v>14.1</c:v>
                </c:pt>
                <c:pt idx="1235">
                  <c:v>15.2</c:v>
                </c:pt>
                <c:pt idx="1236">
                  <c:v>14.6</c:v>
                </c:pt>
                <c:pt idx="1237">
                  <c:v>13.3</c:v>
                </c:pt>
                <c:pt idx="1238">
                  <c:v>14.2</c:v>
                </c:pt>
                <c:pt idx="1239">
                  <c:v>15</c:v>
                </c:pt>
                <c:pt idx="1240">
                  <c:v>14.9</c:v>
                </c:pt>
                <c:pt idx="1241">
                  <c:v>14</c:v>
                </c:pt>
                <c:pt idx="1242">
                  <c:v>14.1</c:v>
                </c:pt>
                <c:pt idx="1243">
                  <c:v>14.2</c:v>
                </c:pt>
                <c:pt idx="1244">
                  <c:v>14.9</c:v>
                </c:pt>
                <c:pt idx="1245">
                  <c:v>14.6</c:v>
                </c:pt>
                <c:pt idx="1246">
                  <c:v>14.1</c:v>
                </c:pt>
                <c:pt idx="1247">
                  <c:v>14.4</c:v>
                </c:pt>
                <c:pt idx="1248">
                  <c:v>13.9</c:v>
                </c:pt>
                <c:pt idx="1249">
                  <c:v>14.4</c:v>
                </c:pt>
                <c:pt idx="1250">
                  <c:v>14.3</c:v>
                </c:pt>
                <c:pt idx="1251">
                  <c:v>14.4</c:v>
                </c:pt>
                <c:pt idx="1252">
                  <c:v>15.6</c:v>
                </c:pt>
                <c:pt idx="1253">
                  <c:v>14.3</c:v>
                </c:pt>
                <c:pt idx="1254">
                  <c:v>16</c:v>
                </c:pt>
                <c:pt idx="1255">
                  <c:v>15.7</c:v>
                </c:pt>
                <c:pt idx="1256">
                  <c:v>14.9</c:v>
                </c:pt>
                <c:pt idx="1257">
                  <c:v>14.6</c:v>
                </c:pt>
                <c:pt idx="1258">
                  <c:v>15.2</c:v>
                </c:pt>
                <c:pt idx="1259">
                  <c:v>14.9</c:v>
                </c:pt>
                <c:pt idx="1260">
                  <c:v>16.100000000000001</c:v>
                </c:pt>
                <c:pt idx="1261">
                  <c:v>15.1</c:v>
                </c:pt>
                <c:pt idx="1262">
                  <c:v>15.2</c:v>
                </c:pt>
                <c:pt idx="1263">
                  <c:v>14.3</c:v>
                </c:pt>
                <c:pt idx="1264">
                  <c:v>16.399999999999999</c:v>
                </c:pt>
                <c:pt idx="1265">
                  <c:v>16</c:v>
                </c:pt>
                <c:pt idx="1266">
                  <c:v>15.6</c:v>
                </c:pt>
                <c:pt idx="1267">
                  <c:v>17.5</c:v>
                </c:pt>
                <c:pt idx="1268">
                  <c:v>15.5</c:v>
                </c:pt>
                <c:pt idx="1269">
                  <c:v>16.7</c:v>
                </c:pt>
                <c:pt idx="1270">
                  <c:v>16.5</c:v>
                </c:pt>
                <c:pt idx="1271">
                  <c:v>15.9</c:v>
                </c:pt>
                <c:pt idx="1272">
                  <c:v>16.2</c:v>
                </c:pt>
                <c:pt idx="1273">
                  <c:v>17.100000000000001</c:v>
                </c:pt>
                <c:pt idx="1274">
                  <c:v>17.7</c:v>
                </c:pt>
                <c:pt idx="1275">
                  <c:v>18.2</c:v>
                </c:pt>
                <c:pt idx="1276">
                  <c:v>16.100000000000001</c:v>
                </c:pt>
                <c:pt idx="1277">
                  <c:v>16.8</c:v>
                </c:pt>
                <c:pt idx="1278">
                  <c:v>17.5</c:v>
                </c:pt>
                <c:pt idx="1279">
                  <c:v>17</c:v>
                </c:pt>
                <c:pt idx="1280">
                  <c:v>17.100000000000001</c:v>
                </c:pt>
                <c:pt idx="1281">
                  <c:v>17.100000000000001</c:v>
                </c:pt>
                <c:pt idx="1282">
                  <c:v>17.8</c:v>
                </c:pt>
                <c:pt idx="1283">
                  <c:v>18.2</c:v>
                </c:pt>
                <c:pt idx="1284">
                  <c:v>17.8</c:v>
                </c:pt>
                <c:pt idx="1285">
                  <c:v>17.399999999999999</c:v>
                </c:pt>
                <c:pt idx="1286">
                  <c:v>17</c:v>
                </c:pt>
                <c:pt idx="1287">
                  <c:v>18.2</c:v>
                </c:pt>
                <c:pt idx="1288">
                  <c:v>17</c:v>
                </c:pt>
                <c:pt idx="1289">
                  <c:v>17.600000000000001</c:v>
                </c:pt>
                <c:pt idx="1290">
                  <c:v>16.899999999999999</c:v>
                </c:pt>
                <c:pt idx="1291">
                  <c:v>17.7</c:v>
                </c:pt>
                <c:pt idx="1292">
                  <c:v>18.7</c:v>
                </c:pt>
                <c:pt idx="1293">
                  <c:v>20.5</c:v>
                </c:pt>
                <c:pt idx="1294">
                  <c:v>20</c:v>
                </c:pt>
                <c:pt idx="1295">
                  <c:v>18.600000000000001</c:v>
                </c:pt>
                <c:pt idx="1296">
                  <c:v>20.100000000000001</c:v>
                </c:pt>
                <c:pt idx="1297">
                  <c:v>18.899999999999999</c:v>
                </c:pt>
                <c:pt idx="1298">
                  <c:v>21</c:v>
                </c:pt>
                <c:pt idx="1299">
                  <c:v>20.3</c:v>
                </c:pt>
                <c:pt idx="1300">
                  <c:v>21.2</c:v>
                </c:pt>
                <c:pt idx="1301">
                  <c:v>21.6</c:v>
                </c:pt>
                <c:pt idx="1302">
                  <c:v>21.3</c:v>
                </c:pt>
                <c:pt idx="1303">
                  <c:v>22.3</c:v>
                </c:pt>
                <c:pt idx="1304">
                  <c:v>23.8</c:v>
                </c:pt>
                <c:pt idx="1305">
                  <c:v>23.5</c:v>
                </c:pt>
                <c:pt idx="1306">
                  <c:v>22.9</c:v>
                </c:pt>
                <c:pt idx="1307">
                  <c:v>23.1</c:v>
                </c:pt>
                <c:pt idx="1308">
                  <c:v>23</c:v>
                </c:pt>
                <c:pt idx="1309">
                  <c:v>23</c:v>
                </c:pt>
                <c:pt idx="1310">
                  <c:v>23.8</c:v>
                </c:pt>
                <c:pt idx="1311">
                  <c:v>28.1</c:v>
                </c:pt>
                <c:pt idx="1312">
                  <c:v>36.1</c:v>
                </c:pt>
                <c:pt idx="1313">
                  <c:v>42.3</c:v>
                </c:pt>
                <c:pt idx="1314">
                  <c:v>50.4</c:v>
                </c:pt>
                <c:pt idx="1315">
                  <c:v>60.7</c:v>
                </c:pt>
                <c:pt idx="1316">
                  <c:v>53.8</c:v>
                </c:pt>
                <c:pt idx="1317">
                  <c:v>34.5</c:v>
                </c:pt>
                <c:pt idx="1318">
                  <c:v>25.8</c:v>
                </c:pt>
                <c:pt idx="1319">
                  <c:v>24.4</c:v>
                </c:pt>
                <c:pt idx="1320">
                  <c:v>29</c:v>
                </c:pt>
                <c:pt idx="1321">
                  <c:v>34</c:v>
                </c:pt>
                <c:pt idx="1322">
                  <c:v>37.299999999999997</c:v>
                </c:pt>
                <c:pt idx="1323">
                  <c:v>39.5</c:v>
                </c:pt>
                <c:pt idx="1324">
                  <c:v>41.5</c:v>
                </c:pt>
                <c:pt idx="1325">
                  <c:v>46.6</c:v>
                </c:pt>
                <c:pt idx="1326">
                  <c:v>49.4</c:v>
                </c:pt>
                <c:pt idx="1327">
                  <c:v>51.4</c:v>
                </c:pt>
                <c:pt idx="1328">
                  <c:v>58.1</c:v>
                </c:pt>
                <c:pt idx="1329">
                  <c:v>61.1</c:v>
                </c:pt>
                <c:pt idx="1330">
                  <c:v>51.1</c:v>
                </c:pt>
                <c:pt idx="1331">
                  <c:v>51.5</c:v>
                </c:pt>
                <c:pt idx="1332">
                  <c:v>52.6</c:v>
                </c:pt>
                <c:pt idx="1333">
                  <c:v>55.7</c:v>
                </c:pt>
                <c:pt idx="1334">
                  <c:v>60.3</c:v>
                </c:pt>
                <c:pt idx="1335">
                  <c:v>61.6</c:v>
                </c:pt>
                <c:pt idx="1336">
                  <c:v>62.9</c:v>
                </c:pt>
                <c:pt idx="1337">
                  <c:v>64.5</c:v>
                </c:pt>
                <c:pt idx="1338">
                  <c:v>65.8</c:v>
                </c:pt>
                <c:pt idx="1339">
                  <c:v>67.5</c:v>
                </c:pt>
                <c:pt idx="1340">
                  <c:v>69.8</c:v>
                </c:pt>
                <c:pt idx="1341">
                  <c:v>72.5</c:v>
                </c:pt>
                <c:pt idx="1342">
                  <c:v>73.599999999999994</c:v>
                </c:pt>
                <c:pt idx="1343">
                  <c:v>74.900000000000006</c:v>
                </c:pt>
                <c:pt idx="1344">
                  <c:v>76.900000000000006</c:v>
                </c:pt>
                <c:pt idx="1345">
                  <c:v>78.099999999999994</c:v>
                </c:pt>
                <c:pt idx="1346">
                  <c:v>80.7</c:v>
                </c:pt>
                <c:pt idx="1347">
                  <c:v>81.8</c:v>
                </c:pt>
                <c:pt idx="1348">
                  <c:v>82.9</c:v>
                </c:pt>
                <c:pt idx="1349">
                  <c:v>84.4</c:v>
                </c:pt>
                <c:pt idx="1350">
                  <c:v>84.5</c:v>
                </c:pt>
                <c:pt idx="1351">
                  <c:v>87.1</c:v>
                </c:pt>
                <c:pt idx="1352">
                  <c:v>88.6</c:v>
                </c:pt>
                <c:pt idx="1353">
                  <c:v>89.5</c:v>
                </c:pt>
                <c:pt idx="1354">
                  <c:v>89.3</c:v>
                </c:pt>
                <c:pt idx="1355">
                  <c:v>90.4</c:v>
                </c:pt>
                <c:pt idx="1356">
                  <c:v>92.7</c:v>
                </c:pt>
                <c:pt idx="1357">
                  <c:v>94</c:v>
                </c:pt>
                <c:pt idx="1358">
                  <c:v>95.4</c:v>
                </c:pt>
                <c:pt idx="1359">
                  <c:v>94.8</c:v>
                </c:pt>
                <c:pt idx="1360">
                  <c:v>96.3</c:v>
                </c:pt>
                <c:pt idx="1361">
                  <c:v>98.2</c:v>
                </c:pt>
                <c:pt idx="1362">
                  <c:v>96.3</c:v>
                </c:pt>
                <c:pt idx="1363">
                  <c:v>97.6</c:v>
                </c:pt>
                <c:pt idx="1364">
                  <c:v>99.8</c:v>
                </c:pt>
                <c:pt idx="1365">
                  <c:v>99.6</c:v>
                </c:pt>
                <c:pt idx="1366">
                  <c:v>99.9</c:v>
                </c:pt>
                <c:pt idx="1367">
                  <c:v>99.1</c:v>
                </c:pt>
                <c:pt idx="1368">
                  <c:v>100.1</c:v>
                </c:pt>
                <c:pt idx="1369">
                  <c:v>100.8</c:v>
                </c:pt>
                <c:pt idx="1370">
                  <c:v>100.6</c:v>
                </c:pt>
                <c:pt idx="1371">
                  <c:v>100.5</c:v>
                </c:pt>
                <c:pt idx="1372">
                  <c:v>102.9</c:v>
                </c:pt>
                <c:pt idx="1373">
                  <c:v>103.9</c:v>
                </c:pt>
                <c:pt idx="1374">
                  <c:v>102.3</c:v>
                </c:pt>
                <c:pt idx="1375">
                  <c:v>103.4</c:v>
                </c:pt>
                <c:pt idx="1376">
                  <c:v>103.7</c:v>
                </c:pt>
                <c:pt idx="1377">
                  <c:v>103.7</c:v>
                </c:pt>
                <c:pt idx="1378">
                  <c:v>101.5</c:v>
                </c:pt>
                <c:pt idx="1379">
                  <c:v>102.3</c:v>
                </c:pt>
                <c:pt idx="1380">
                  <c:v>102.7</c:v>
                </c:pt>
                <c:pt idx="1381">
                  <c:v>102.7</c:v>
                </c:pt>
                <c:pt idx="1382">
                  <c:v>104.2</c:v>
                </c:pt>
                <c:pt idx="1383">
                  <c:v>102.6</c:v>
                </c:pt>
                <c:pt idx="1384">
                  <c:v>102.8</c:v>
                </c:pt>
                <c:pt idx="1385">
                  <c:v>101.6</c:v>
                </c:pt>
                <c:pt idx="1386">
                  <c:v>103.1</c:v>
                </c:pt>
                <c:pt idx="1387">
                  <c:v>101.2</c:v>
                </c:pt>
                <c:pt idx="1388">
                  <c:v>100.5</c:v>
                </c:pt>
                <c:pt idx="1389">
                  <c:v>101.9</c:v>
                </c:pt>
                <c:pt idx="1390">
                  <c:v>101.6</c:v>
                </c:pt>
                <c:pt idx="1391">
                  <c:v>99.4</c:v>
                </c:pt>
                <c:pt idx="1392">
                  <c:v>98.4</c:v>
                </c:pt>
                <c:pt idx="1393">
                  <c:v>98.7</c:v>
                </c:pt>
                <c:pt idx="1394">
                  <c:v>98.3</c:v>
                </c:pt>
                <c:pt idx="1395">
                  <c:v>98.3</c:v>
                </c:pt>
                <c:pt idx="1396">
                  <c:v>98.7</c:v>
                </c:pt>
                <c:pt idx="1397">
                  <c:v>97.5</c:v>
                </c:pt>
                <c:pt idx="1398">
                  <c:v>96.5</c:v>
                </c:pt>
                <c:pt idx="1399">
                  <c:v>95.5</c:v>
                </c:pt>
                <c:pt idx="1400">
                  <c:v>94.6</c:v>
                </c:pt>
                <c:pt idx="1401">
                  <c:v>95.6</c:v>
                </c:pt>
                <c:pt idx="1402">
                  <c:v>93.5</c:v>
                </c:pt>
                <c:pt idx="1403">
                  <c:v>94.9</c:v>
                </c:pt>
                <c:pt idx="1404">
                  <c:v>94.2</c:v>
                </c:pt>
                <c:pt idx="1405">
                  <c:v>92.8</c:v>
                </c:pt>
                <c:pt idx="1406">
                  <c:v>94.1</c:v>
                </c:pt>
                <c:pt idx="1407">
                  <c:v>93</c:v>
                </c:pt>
                <c:pt idx="1408">
                  <c:v>92.5</c:v>
                </c:pt>
                <c:pt idx="1409">
                  <c:v>90.7</c:v>
                </c:pt>
                <c:pt idx="1410">
                  <c:v>91.9</c:v>
                </c:pt>
                <c:pt idx="1411">
                  <c:v>90.7</c:v>
                </c:pt>
                <c:pt idx="1412">
                  <c:v>90.1</c:v>
                </c:pt>
                <c:pt idx="1413">
                  <c:v>90.7</c:v>
                </c:pt>
                <c:pt idx="1414">
                  <c:v>89.7</c:v>
                </c:pt>
                <c:pt idx="1415">
                  <c:v>87.8</c:v>
                </c:pt>
                <c:pt idx="1416">
                  <c:v>87.5</c:v>
                </c:pt>
                <c:pt idx="1417">
                  <c:v>87.8</c:v>
                </c:pt>
                <c:pt idx="1418">
                  <c:v>87.6</c:v>
                </c:pt>
                <c:pt idx="1419">
                  <c:v>86.7</c:v>
                </c:pt>
                <c:pt idx="1420">
                  <c:v>85.8</c:v>
                </c:pt>
                <c:pt idx="1421">
                  <c:v>85.7</c:v>
                </c:pt>
                <c:pt idx="1422">
                  <c:v>85</c:v>
                </c:pt>
                <c:pt idx="1423">
                  <c:v>85.2</c:v>
                </c:pt>
                <c:pt idx="1424">
                  <c:v>83.9</c:v>
                </c:pt>
                <c:pt idx="1425">
                  <c:v>84</c:v>
                </c:pt>
                <c:pt idx="1426">
                  <c:v>83.2</c:v>
                </c:pt>
                <c:pt idx="1427">
                  <c:v>83.1</c:v>
                </c:pt>
                <c:pt idx="1428">
                  <c:v>82.6</c:v>
                </c:pt>
                <c:pt idx="1429">
                  <c:v>81.2</c:v>
                </c:pt>
                <c:pt idx="1430">
                  <c:v>81.099999999999994</c:v>
                </c:pt>
                <c:pt idx="1431">
                  <c:v>79.2</c:v>
                </c:pt>
                <c:pt idx="1432">
                  <c:v>79.3</c:v>
                </c:pt>
                <c:pt idx="1433">
                  <c:v>78.400000000000006</c:v>
                </c:pt>
                <c:pt idx="1434">
                  <c:v>77.8</c:v>
                </c:pt>
                <c:pt idx="1435">
                  <c:v>78.5</c:v>
                </c:pt>
                <c:pt idx="1436">
                  <c:v>76.400000000000006</c:v>
                </c:pt>
                <c:pt idx="1437">
                  <c:v>75.900000000000006</c:v>
                </c:pt>
                <c:pt idx="1438">
                  <c:v>75.400000000000006</c:v>
                </c:pt>
                <c:pt idx="1439">
                  <c:v>73.3</c:v>
                </c:pt>
                <c:pt idx="1440">
                  <c:v>74</c:v>
                </c:pt>
                <c:pt idx="1441">
                  <c:v>74.7</c:v>
                </c:pt>
                <c:pt idx="1442">
                  <c:v>72.5</c:v>
                </c:pt>
                <c:pt idx="1443">
                  <c:v>71.8</c:v>
                </c:pt>
                <c:pt idx="1444">
                  <c:v>72.7</c:v>
                </c:pt>
                <c:pt idx="1445">
                  <c:v>68.900000000000006</c:v>
                </c:pt>
                <c:pt idx="1446">
                  <c:v>70.8</c:v>
                </c:pt>
                <c:pt idx="1447">
                  <c:v>69.099999999999994</c:v>
                </c:pt>
                <c:pt idx="1448">
                  <c:v>69.099999999999994</c:v>
                </c:pt>
                <c:pt idx="1449">
                  <c:v>67.900000000000006</c:v>
                </c:pt>
                <c:pt idx="1450">
                  <c:v>69</c:v>
                </c:pt>
                <c:pt idx="1451">
                  <c:v>68.400000000000006</c:v>
                </c:pt>
                <c:pt idx="1452">
                  <c:v>67.599999999999994</c:v>
                </c:pt>
                <c:pt idx="1453">
                  <c:v>65.599999999999994</c:v>
                </c:pt>
                <c:pt idx="1454">
                  <c:v>65.5</c:v>
                </c:pt>
                <c:pt idx="1455">
                  <c:v>67</c:v>
                </c:pt>
                <c:pt idx="1456">
                  <c:v>65.900000000000006</c:v>
                </c:pt>
                <c:pt idx="1457">
                  <c:v>64.3</c:v>
                </c:pt>
                <c:pt idx="1458">
                  <c:v>63.2</c:v>
                </c:pt>
                <c:pt idx="1459">
                  <c:v>63.2</c:v>
                </c:pt>
                <c:pt idx="1460">
                  <c:v>62.5</c:v>
                </c:pt>
                <c:pt idx="1461">
                  <c:v>61.8</c:v>
                </c:pt>
                <c:pt idx="1462">
                  <c:v>61.8</c:v>
                </c:pt>
                <c:pt idx="1463">
                  <c:v>61.3</c:v>
                </c:pt>
                <c:pt idx="1464">
                  <c:v>60.2</c:v>
                </c:pt>
                <c:pt idx="1465">
                  <c:v>59.6</c:v>
                </c:pt>
                <c:pt idx="1466">
                  <c:v>58.8</c:v>
                </c:pt>
                <c:pt idx="1467">
                  <c:v>58.5</c:v>
                </c:pt>
                <c:pt idx="1468">
                  <c:v>57.8</c:v>
                </c:pt>
                <c:pt idx="1469">
                  <c:v>59</c:v>
                </c:pt>
                <c:pt idx="1470">
                  <c:v>56.8</c:v>
                </c:pt>
                <c:pt idx="1471">
                  <c:v>55.9</c:v>
                </c:pt>
                <c:pt idx="1472">
                  <c:v>57.6</c:v>
                </c:pt>
                <c:pt idx="1473">
                  <c:v>55.6</c:v>
                </c:pt>
                <c:pt idx="1474">
                  <c:v>55.2</c:v>
                </c:pt>
                <c:pt idx="1475">
                  <c:v>55.4</c:v>
                </c:pt>
                <c:pt idx="1476">
                  <c:v>55.6</c:v>
                </c:pt>
                <c:pt idx="1477">
                  <c:v>54.8</c:v>
                </c:pt>
                <c:pt idx="1478">
                  <c:v>55.1</c:v>
                </c:pt>
                <c:pt idx="1479">
                  <c:v>53.5</c:v>
                </c:pt>
                <c:pt idx="1480">
                  <c:v>53.2</c:v>
                </c:pt>
                <c:pt idx="1481">
                  <c:v>52.8</c:v>
                </c:pt>
                <c:pt idx="1482">
                  <c:v>53.5</c:v>
                </c:pt>
                <c:pt idx="1483">
                  <c:v>52.7</c:v>
                </c:pt>
                <c:pt idx="1484">
                  <c:v>54.2</c:v>
                </c:pt>
                <c:pt idx="1485">
                  <c:v>52.9</c:v>
                </c:pt>
                <c:pt idx="1486">
                  <c:v>52.3</c:v>
                </c:pt>
                <c:pt idx="1487">
                  <c:v>52.3</c:v>
                </c:pt>
                <c:pt idx="1488">
                  <c:v>53</c:v>
                </c:pt>
                <c:pt idx="1489">
                  <c:v>51.9</c:v>
                </c:pt>
                <c:pt idx="1490">
                  <c:v>52</c:v>
                </c:pt>
                <c:pt idx="1491">
                  <c:v>51.8</c:v>
                </c:pt>
                <c:pt idx="1492">
                  <c:v>53.2</c:v>
                </c:pt>
                <c:pt idx="1493">
                  <c:v>51.5</c:v>
                </c:pt>
                <c:pt idx="1494">
                  <c:v>51.8</c:v>
                </c:pt>
                <c:pt idx="1495">
                  <c:v>50.5</c:v>
                </c:pt>
                <c:pt idx="1496">
                  <c:v>50.6</c:v>
                </c:pt>
                <c:pt idx="1497">
                  <c:v>52</c:v>
                </c:pt>
                <c:pt idx="1498">
                  <c:v>51.6</c:v>
                </c:pt>
                <c:pt idx="1499">
                  <c:v>52.9</c:v>
                </c:pt>
                <c:pt idx="1500">
                  <c:v>52.2</c:v>
                </c:pt>
                <c:pt idx="1501">
                  <c:v>52.6</c:v>
                </c:pt>
                <c:pt idx="1502">
                  <c:v>50.8</c:v>
                </c:pt>
                <c:pt idx="1503">
                  <c:v>51.1</c:v>
                </c:pt>
                <c:pt idx="1504">
                  <c:v>51.2</c:v>
                </c:pt>
                <c:pt idx="1505">
                  <c:v>51.5</c:v>
                </c:pt>
                <c:pt idx="1506">
                  <c:v>52.7</c:v>
                </c:pt>
                <c:pt idx="1507">
                  <c:v>50.9</c:v>
                </c:pt>
                <c:pt idx="1508">
                  <c:v>51.4</c:v>
                </c:pt>
                <c:pt idx="1509">
                  <c:v>51.8</c:v>
                </c:pt>
                <c:pt idx="1510">
                  <c:v>51.4</c:v>
                </c:pt>
                <c:pt idx="1511">
                  <c:v>51.5</c:v>
                </c:pt>
                <c:pt idx="1512">
                  <c:v>51.3</c:v>
                </c:pt>
                <c:pt idx="1513">
                  <c:v>49.8</c:v>
                </c:pt>
                <c:pt idx="1514">
                  <c:v>51.2</c:v>
                </c:pt>
                <c:pt idx="1515">
                  <c:v>51.1</c:v>
                </c:pt>
                <c:pt idx="1516">
                  <c:v>50.9</c:v>
                </c:pt>
                <c:pt idx="1517">
                  <c:v>51.5</c:v>
                </c:pt>
                <c:pt idx="1518">
                  <c:v>51.2</c:v>
                </c:pt>
                <c:pt idx="1519">
                  <c:v>51.5</c:v>
                </c:pt>
                <c:pt idx="1520">
                  <c:v>51.3</c:v>
                </c:pt>
                <c:pt idx="1521">
                  <c:v>50.4</c:v>
                </c:pt>
                <c:pt idx="1522">
                  <c:v>50.2</c:v>
                </c:pt>
                <c:pt idx="1523">
                  <c:v>49.4</c:v>
                </c:pt>
                <c:pt idx="1524">
                  <c:v>50.5</c:v>
                </c:pt>
                <c:pt idx="1525">
                  <c:v>50.4</c:v>
                </c:pt>
                <c:pt idx="1526">
                  <c:v>51.1</c:v>
                </c:pt>
                <c:pt idx="1527">
                  <c:v>48.7</c:v>
                </c:pt>
                <c:pt idx="1528">
                  <c:v>48.6</c:v>
                </c:pt>
                <c:pt idx="1529">
                  <c:v>49</c:v>
                </c:pt>
                <c:pt idx="1530">
                  <c:v>47.5</c:v>
                </c:pt>
                <c:pt idx="1531">
                  <c:v>48.6</c:v>
                </c:pt>
                <c:pt idx="1532">
                  <c:v>47.7</c:v>
                </c:pt>
                <c:pt idx="1533">
                  <c:v>48.4</c:v>
                </c:pt>
                <c:pt idx="1534">
                  <c:v>47.5</c:v>
                </c:pt>
                <c:pt idx="1535">
                  <c:v>48.3</c:v>
                </c:pt>
                <c:pt idx="1536">
                  <c:v>48.1</c:v>
                </c:pt>
                <c:pt idx="1537">
                  <c:v>48.4</c:v>
                </c:pt>
                <c:pt idx="1538">
                  <c:v>46.5</c:v>
                </c:pt>
                <c:pt idx="1539">
                  <c:v>47.4</c:v>
                </c:pt>
                <c:pt idx="1540">
                  <c:v>47.4</c:v>
                </c:pt>
                <c:pt idx="1541">
                  <c:v>46.3</c:v>
                </c:pt>
                <c:pt idx="1542">
                  <c:v>47.2</c:v>
                </c:pt>
                <c:pt idx="1543">
                  <c:v>46.5</c:v>
                </c:pt>
                <c:pt idx="1544">
                  <c:v>47</c:v>
                </c:pt>
                <c:pt idx="1545">
                  <c:v>47.7</c:v>
                </c:pt>
                <c:pt idx="1546">
                  <c:v>47.2</c:v>
                </c:pt>
                <c:pt idx="1547">
                  <c:v>47.5</c:v>
                </c:pt>
                <c:pt idx="1548">
                  <c:v>47.8</c:v>
                </c:pt>
                <c:pt idx="1549">
                  <c:v>46.7</c:v>
                </c:pt>
                <c:pt idx="1550">
                  <c:v>48</c:v>
                </c:pt>
                <c:pt idx="1551">
                  <c:v>46.6</c:v>
                </c:pt>
                <c:pt idx="1552">
                  <c:v>48.5</c:v>
                </c:pt>
                <c:pt idx="1553">
                  <c:v>47.2</c:v>
                </c:pt>
                <c:pt idx="1554">
                  <c:v>47.6</c:v>
                </c:pt>
                <c:pt idx="1555">
                  <c:v>46.2</c:v>
                </c:pt>
                <c:pt idx="1556">
                  <c:v>47.5</c:v>
                </c:pt>
                <c:pt idx="1557">
                  <c:v>46.5</c:v>
                </c:pt>
                <c:pt idx="1558">
                  <c:v>46.5</c:v>
                </c:pt>
                <c:pt idx="1559">
                  <c:v>46.4</c:v>
                </c:pt>
                <c:pt idx="1560">
                  <c:v>47.3</c:v>
                </c:pt>
                <c:pt idx="1561">
                  <c:v>47.5</c:v>
                </c:pt>
                <c:pt idx="1562">
                  <c:v>46.9</c:v>
                </c:pt>
                <c:pt idx="1563">
                  <c:v>47.5</c:v>
                </c:pt>
                <c:pt idx="1564">
                  <c:v>46.6</c:v>
                </c:pt>
                <c:pt idx="1565">
                  <c:v>46.5</c:v>
                </c:pt>
                <c:pt idx="1566">
                  <c:v>47.4</c:v>
                </c:pt>
                <c:pt idx="1567">
                  <c:v>47.4</c:v>
                </c:pt>
                <c:pt idx="1568">
                  <c:v>46.9</c:v>
                </c:pt>
                <c:pt idx="1569">
                  <c:v>47.5</c:v>
                </c:pt>
                <c:pt idx="1570">
                  <c:v>47.5</c:v>
                </c:pt>
                <c:pt idx="1571">
                  <c:v>47.5</c:v>
                </c:pt>
                <c:pt idx="1572">
                  <c:v>47.4</c:v>
                </c:pt>
                <c:pt idx="1573">
                  <c:v>47.4</c:v>
                </c:pt>
                <c:pt idx="1574">
                  <c:v>47.4</c:v>
                </c:pt>
                <c:pt idx="1575">
                  <c:v>47.6</c:v>
                </c:pt>
                <c:pt idx="1576">
                  <c:v>47</c:v>
                </c:pt>
                <c:pt idx="1577">
                  <c:v>47.4</c:v>
                </c:pt>
                <c:pt idx="1578">
                  <c:v>48.1</c:v>
                </c:pt>
                <c:pt idx="1579">
                  <c:v>47.6</c:v>
                </c:pt>
                <c:pt idx="1580">
                  <c:v>47.9</c:v>
                </c:pt>
                <c:pt idx="1581">
                  <c:v>47.8</c:v>
                </c:pt>
                <c:pt idx="1582">
                  <c:v>48.2</c:v>
                </c:pt>
                <c:pt idx="1583">
                  <c:v>47.9</c:v>
                </c:pt>
                <c:pt idx="1584">
                  <c:v>48.1</c:v>
                </c:pt>
                <c:pt idx="1585">
                  <c:v>49.9</c:v>
                </c:pt>
                <c:pt idx="1586">
                  <c:v>48.2</c:v>
                </c:pt>
                <c:pt idx="1587">
                  <c:v>49.5</c:v>
                </c:pt>
                <c:pt idx="1588">
                  <c:v>49.3</c:v>
                </c:pt>
                <c:pt idx="1589">
                  <c:v>50</c:v>
                </c:pt>
                <c:pt idx="1590">
                  <c:v>50.1</c:v>
                </c:pt>
                <c:pt idx="1591">
                  <c:v>50.8</c:v>
                </c:pt>
                <c:pt idx="1592">
                  <c:v>52.7</c:v>
                </c:pt>
                <c:pt idx="1593">
                  <c:v>53.1</c:v>
                </c:pt>
                <c:pt idx="1594">
                  <c:v>52.6</c:v>
                </c:pt>
                <c:pt idx="1595">
                  <c:v>54.7</c:v>
                </c:pt>
                <c:pt idx="1596">
                  <c:v>55.8</c:v>
                </c:pt>
                <c:pt idx="1597">
                  <c:v>56</c:v>
                </c:pt>
                <c:pt idx="1598">
                  <c:v>54.9</c:v>
                </c:pt>
                <c:pt idx="1599">
                  <c:v>55.9</c:v>
                </c:pt>
                <c:pt idx="1600">
                  <c:v>56.2</c:v>
                </c:pt>
                <c:pt idx="1601">
                  <c:v>56.9</c:v>
                </c:pt>
                <c:pt idx="1602">
                  <c:v>56.8</c:v>
                </c:pt>
                <c:pt idx="1603">
                  <c:v>56.8</c:v>
                </c:pt>
                <c:pt idx="1604">
                  <c:v>56.8</c:v>
                </c:pt>
                <c:pt idx="1605">
                  <c:v>56.5</c:v>
                </c:pt>
                <c:pt idx="1606">
                  <c:v>57.9</c:v>
                </c:pt>
                <c:pt idx="1607">
                  <c:v>55.4</c:v>
                </c:pt>
                <c:pt idx="1608">
                  <c:v>53.6</c:v>
                </c:pt>
                <c:pt idx="1609">
                  <c:v>53.1</c:v>
                </c:pt>
                <c:pt idx="1610">
                  <c:v>50.4</c:v>
                </c:pt>
                <c:pt idx="1611">
                  <c:v>48.1</c:v>
                </c:pt>
                <c:pt idx="1612">
                  <c:v>47.8</c:v>
                </c:pt>
                <c:pt idx="1613">
                  <c:v>47.2</c:v>
                </c:pt>
                <c:pt idx="1614">
                  <c:v>45.8</c:v>
                </c:pt>
                <c:pt idx="1615">
                  <c:v>44.3</c:v>
                </c:pt>
                <c:pt idx="1616">
                  <c:v>42.5</c:v>
                </c:pt>
                <c:pt idx="1617">
                  <c:v>41.7</c:v>
                </c:pt>
                <c:pt idx="1618">
                  <c:v>40.9</c:v>
                </c:pt>
                <c:pt idx="1619">
                  <c:v>41.1</c:v>
                </c:pt>
                <c:pt idx="1620">
                  <c:v>40.5</c:v>
                </c:pt>
                <c:pt idx="1621">
                  <c:v>39.6</c:v>
                </c:pt>
                <c:pt idx="1622">
                  <c:v>38.200000000000003</c:v>
                </c:pt>
                <c:pt idx="1623">
                  <c:v>37.4</c:v>
                </c:pt>
                <c:pt idx="1624">
                  <c:v>37.1</c:v>
                </c:pt>
                <c:pt idx="1625">
                  <c:v>36.4</c:v>
                </c:pt>
                <c:pt idx="1626">
                  <c:v>35.799999999999997</c:v>
                </c:pt>
                <c:pt idx="1627">
                  <c:v>35.9</c:v>
                </c:pt>
                <c:pt idx="1628">
                  <c:v>35</c:v>
                </c:pt>
                <c:pt idx="1629">
                  <c:v>33.6</c:v>
                </c:pt>
                <c:pt idx="1630">
                  <c:v>33.1</c:v>
                </c:pt>
                <c:pt idx="1631">
                  <c:v>32.1</c:v>
                </c:pt>
                <c:pt idx="1632">
                  <c:v>33.4</c:v>
                </c:pt>
                <c:pt idx="1633">
                  <c:v>32.1</c:v>
                </c:pt>
                <c:pt idx="1634">
                  <c:v>31</c:v>
                </c:pt>
                <c:pt idx="1635">
                  <c:v>31.8</c:v>
                </c:pt>
                <c:pt idx="1636">
                  <c:v>30.9</c:v>
                </c:pt>
                <c:pt idx="1637">
                  <c:v>30.6</c:v>
                </c:pt>
                <c:pt idx="1638">
                  <c:v>30.2</c:v>
                </c:pt>
                <c:pt idx="1639">
                  <c:v>29.8</c:v>
                </c:pt>
                <c:pt idx="1640">
                  <c:v>29.4</c:v>
                </c:pt>
                <c:pt idx="1641">
                  <c:v>29.1</c:v>
                </c:pt>
                <c:pt idx="1642">
                  <c:v>29.2</c:v>
                </c:pt>
                <c:pt idx="1643">
                  <c:v>29.1</c:v>
                </c:pt>
                <c:pt idx="1644">
                  <c:v>28.4</c:v>
                </c:pt>
                <c:pt idx="1645">
                  <c:v>27.9</c:v>
                </c:pt>
                <c:pt idx="1646">
                  <c:v>27.9</c:v>
                </c:pt>
                <c:pt idx="1647">
                  <c:v>27.8</c:v>
                </c:pt>
                <c:pt idx="1648">
                  <c:v>27.2</c:v>
                </c:pt>
                <c:pt idx="1649">
                  <c:v>28.2</c:v>
                </c:pt>
                <c:pt idx="1650">
                  <c:v>27.1</c:v>
                </c:pt>
                <c:pt idx="1651">
                  <c:v>27.3</c:v>
                </c:pt>
                <c:pt idx="1652">
                  <c:v>26.2</c:v>
                </c:pt>
                <c:pt idx="1653">
                  <c:v>26.5</c:v>
                </c:pt>
                <c:pt idx="1654">
                  <c:v>27.1</c:v>
                </c:pt>
                <c:pt idx="1655">
                  <c:v>27.3</c:v>
                </c:pt>
                <c:pt idx="1656">
                  <c:v>26.8</c:v>
                </c:pt>
                <c:pt idx="1657">
                  <c:v>25.6</c:v>
                </c:pt>
                <c:pt idx="1658">
                  <c:v>26.8</c:v>
                </c:pt>
                <c:pt idx="1659">
                  <c:v>25.2</c:v>
                </c:pt>
                <c:pt idx="1660">
                  <c:v>24.9</c:v>
                </c:pt>
                <c:pt idx="1661">
                  <c:v>25.9</c:v>
                </c:pt>
                <c:pt idx="1662">
                  <c:v>26.2</c:v>
                </c:pt>
                <c:pt idx="1663">
                  <c:v>25.8</c:v>
                </c:pt>
                <c:pt idx="1664">
                  <c:v>26.4</c:v>
                </c:pt>
                <c:pt idx="1665">
                  <c:v>25.7</c:v>
                </c:pt>
                <c:pt idx="1666">
                  <c:v>27</c:v>
                </c:pt>
                <c:pt idx="1667">
                  <c:v>26.4</c:v>
                </c:pt>
                <c:pt idx="1668">
                  <c:v>26.5</c:v>
                </c:pt>
                <c:pt idx="1669">
                  <c:v>25.5</c:v>
                </c:pt>
                <c:pt idx="1670">
                  <c:v>27</c:v>
                </c:pt>
                <c:pt idx="1671">
                  <c:v>27</c:v>
                </c:pt>
                <c:pt idx="1672">
                  <c:v>25.4</c:v>
                </c:pt>
                <c:pt idx="1673">
                  <c:v>27.9</c:v>
                </c:pt>
                <c:pt idx="1674">
                  <c:v>26.2</c:v>
                </c:pt>
                <c:pt idx="1675">
                  <c:v>27</c:v>
                </c:pt>
                <c:pt idx="1676">
                  <c:v>26.6</c:v>
                </c:pt>
                <c:pt idx="1677">
                  <c:v>27.9</c:v>
                </c:pt>
                <c:pt idx="1678">
                  <c:v>27.7</c:v>
                </c:pt>
                <c:pt idx="1679">
                  <c:v>26.2</c:v>
                </c:pt>
                <c:pt idx="1680">
                  <c:v>26.9</c:v>
                </c:pt>
                <c:pt idx="1681">
                  <c:v>28.5</c:v>
                </c:pt>
                <c:pt idx="1682">
                  <c:v>27.9</c:v>
                </c:pt>
                <c:pt idx="1683">
                  <c:v>27.2</c:v>
                </c:pt>
                <c:pt idx="1684">
                  <c:v>28.4</c:v>
                </c:pt>
                <c:pt idx="1685">
                  <c:v>28.4</c:v>
                </c:pt>
                <c:pt idx="1686">
                  <c:v>29.1</c:v>
                </c:pt>
                <c:pt idx="1687">
                  <c:v>28.2</c:v>
                </c:pt>
                <c:pt idx="1688">
                  <c:v>29.3</c:v>
                </c:pt>
                <c:pt idx="1689">
                  <c:v>28</c:v>
                </c:pt>
                <c:pt idx="1690">
                  <c:v>27.3</c:v>
                </c:pt>
                <c:pt idx="1691">
                  <c:v>28.9</c:v>
                </c:pt>
                <c:pt idx="1692">
                  <c:v>27.2</c:v>
                </c:pt>
                <c:pt idx="1693">
                  <c:v>27.5</c:v>
                </c:pt>
                <c:pt idx="1694">
                  <c:v>27.4</c:v>
                </c:pt>
                <c:pt idx="1695">
                  <c:v>27.2</c:v>
                </c:pt>
                <c:pt idx="1696">
                  <c:v>27.5</c:v>
                </c:pt>
                <c:pt idx="1697">
                  <c:v>27.9</c:v>
                </c:pt>
                <c:pt idx="1698">
                  <c:v>27.9</c:v>
                </c:pt>
                <c:pt idx="1699">
                  <c:v>26.7</c:v>
                </c:pt>
                <c:pt idx="1700">
                  <c:v>27.2</c:v>
                </c:pt>
                <c:pt idx="1701">
                  <c:v>27.5</c:v>
                </c:pt>
                <c:pt idx="1702">
                  <c:v>27.5</c:v>
                </c:pt>
                <c:pt idx="1703">
                  <c:v>27.9</c:v>
                </c:pt>
                <c:pt idx="1704">
                  <c:v>27.2</c:v>
                </c:pt>
                <c:pt idx="1705">
                  <c:v>26.3</c:v>
                </c:pt>
                <c:pt idx="1706">
                  <c:v>26.5</c:v>
                </c:pt>
                <c:pt idx="1707">
                  <c:v>26.4</c:v>
                </c:pt>
                <c:pt idx="1708">
                  <c:v>27</c:v>
                </c:pt>
                <c:pt idx="1709">
                  <c:v>26.8</c:v>
                </c:pt>
                <c:pt idx="1710">
                  <c:v>25.8</c:v>
                </c:pt>
                <c:pt idx="1711">
                  <c:v>26.6</c:v>
                </c:pt>
                <c:pt idx="1712">
                  <c:v>27.4</c:v>
                </c:pt>
                <c:pt idx="1713">
                  <c:v>27.1</c:v>
                </c:pt>
                <c:pt idx="1714">
                  <c:v>27.5</c:v>
                </c:pt>
                <c:pt idx="1715">
                  <c:v>27.5</c:v>
                </c:pt>
                <c:pt idx="1716">
                  <c:v>28.2</c:v>
                </c:pt>
                <c:pt idx="1717">
                  <c:v>29.3</c:v>
                </c:pt>
                <c:pt idx="1718">
                  <c:v>29.1</c:v>
                </c:pt>
                <c:pt idx="1719">
                  <c:v>28.9</c:v>
                </c:pt>
                <c:pt idx="1720">
                  <c:v>29.6</c:v>
                </c:pt>
                <c:pt idx="1721">
                  <c:v>29.9</c:v>
                </c:pt>
                <c:pt idx="1722">
                  <c:v>29</c:v>
                </c:pt>
                <c:pt idx="1723">
                  <c:v>31.6</c:v>
                </c:pt>
                <c:pt idx="1724">
                  <c:v>33.200000000000003</c:v>
                </c:pt>
                <c:pt idx="1725">
                  <c:v>35.1</c:v>
                </c:pt>
                <c:pt idx="1726">
                  <c:v>43.4</c:v>
                </c:pt>
                <c:pt idx="1727">
                  <c:v>36.6</c:v>
                </c:pt>
                <c:pt idx="1728">
                  <c:v>30</c:v>
                </c:pt>
                <c:pt idx="1729">
                  <c:v>30</c:v>
                </c:pt>
                <c:pt idx="1730">
                  <c:v>31.5</c:v>
                </c:pt>
                <c:pt idx="1731">
                  <c:v>34</c:v>
                </c:pt>
                <c:pt idx="1732">
                  <c:v>34.6</c:v>
                </c:pt>
                <c:pt idx="1733">
                  <c:v>37.1</c:v>
                </c:pt>
                <c:pt idx="1734">
                  <c:v>38.6</c:v>
                </c:pt>
                <c:pt idx="1735">
                  <c:v>38.700000000000003</c:v>
                </c:pt>
                <c:pt idx="1736">
                  <c:v>38.6</c:v>
                </c:pt>
                <c:pt idx="1737">
                  <c:v>40.799999999999997</c:v>
                </c:pt>
                <c:pt idx="1738">
                  <c:v>41.7</c:v>
                </c:pt>
                <c:pt idx="1739">
                  <c:v>43.5</c:v>
                </c:pt>
                <c:pt idx="1740">
                  <c:v>44.2</c:v>
                </c:pt>
                <c:pt idx="1741">
                  <c:v>45.9</c:v>
                </c:pt>
                <c:pt idx="1742">
                  <c:v>47.2</c:v>
                </c:pt>
                <c:pt idx="1743">
                  <c:v>47.8</c:v>
                </c:pt>
                <c:pt idx="1744">
                  <c:v>50.7</c:v>
                </c:pt>
                <c:pt idx="1745">
                  <c:v>53.6</c:v>
                </c:pt>
                <c:pt idx="1746">
                  <c:v>54.3</c:v>
                </c:pt>
                <c:pt idx="1747">
                  <c:v>56.4</c:v>
                </c:pt>
                <c:pt idx="1748">
                  <c:v>58</c:v>
                </c:pt>
                <c:pt idx="1749">
                  <c:v>59.4</c:v>
                </c:pt>
                <c:pt idx="1750">
                  <c:v>62.5</c:v>
                </c:pt>
                <c:pt idx="1751">
                  <c:v>64</c:v>
                </c:pt>
                <c:pt idx="1752">
                  <c:v>66.8</c:v>
                </c:pt>
                <c:pt idx="1753">
                  <c:v>68.2</c:v>
                </c:pt>
                <c:pt idx="1754">
                  <c:v>68.599999999999994</c:v>
                </c:pt>
                <c:pt idx="1755">
                  <c:v>71.900000000000006</c:v>
                </c:pt>
                <c:pt idx="1756">
                  <c:v>72.400000000000006</c:v>
                </c:pt>
                <c:pt idx="1757">
                  <c:v>75</c:v>
                </c:pt>
                <c:pt idx="1758">
                  <c:v>76.8</c:v>
                </c:pt>
                <c:pt idx="1759">
                  <c:v>79</c:v>
                </c:pt>
                <c:pt idx="1760">
                  <c:v>80.400000000000006</c:v>
                </c:pt>
                <c:pt idx="1761">
                  <c:v>82.9</c:v>
                </c:pt>
                <c:pt idx="1762">
                  <c:v>84.9</c:v>
                </c:pt>
                <c:pt idx="1763">
                  <c:v>85.5</c:v>
                </c:pt>
                <c:pt idx="1764">
                  <c:v>87.6</c:v>
                </c:pt>
                <c:pt idx="1765">
                  <c:v>88.8</c:v>
                </c:pt>
                <c:pt idx="1766">
                  <c:v>92.3</c:v>
                </c:pt>
                <c:pt idx="1767">
                  <c:v>92.4</c:v>
                </c:pt>
                <c:pt idx="1768">
                  <c:v>95.2</c:v>
                </c:pt>
                <c:pt idx="1769">
                  <c:v>96.3</c:v>
                </c:pt>
                <c:pt idx="1770">
                  <c:v>97</c:v>
                </c:pt>
                <c:pt idx="1771">
                  <c:v>98.7</c:v>
                </c:pt>
                <c:pt idx="1772">
                  <c:v>99.6</c:v>
                </c:pt>
                <c:pt idx="1773">
                  <c:v>101.1</c:v>
                </c:pt>
                <c:pt idx="1774">
                  <c:v>102.6</c:v>
                </c:pt>
                <c:pt idx="1775">
                  <c:v>102.7</c:v>
                </c:pt>
                <c:pt idx="1776">
                  <c:v>105.9</c:v>
                </c:pt>
                <c:pt idx="1777">
                  <c:v>106.6</c:v>
                </c:pt>
                <c:pt idx="1778">
                  <c:v>107.4</c:v>
                </c:pt>
                <c:pt idx="1779">
                  <c:v>109.3</c:v>
                </c:pt>
                <c:pt idx="1780">
                  <c:v>109.5</c:v>
                </c:pt>
                <c:pt idx="1781">
                  <c:v>111</c:v>
                </c:pt>
                <c:pt idx="1782">
                  <c:v>111.7</c:v>
                </c:pt>
                <c:pt idx="1783">
                  <c:v>112.5</c:v>
                </c:pt>
                <c:pt idx="1784">
                  <c:v>112.9</c:v>
                </c:pt>
                <c:pt idx="1785">
                  <c:v>113.9</c:v>
                </c:pt>
                <c:pt idx="1786">
                  <c:v>114.4</c:v>
                </c:pt>
                <c:pt idx="1787">
                  <c:v>115.2</c:v>
                </c:pt>
                <c:pt idx="1788">
                  <c:v>114.3</c:v>
                </c:pt>
                <c:pt idx="1789">
                  <c:v>114.5</c:v>
                </c:pt>
                <c:pt idx="1790">
                  <c:v>115.2</c:v>
                </c:pt>
                <c:pt idx="1791">
                  <c:v>113.9</c:v>
                </c:pt>
                <c:pt idx="1792">
                  <c:v>115.2</c:v>
                </c:pt>
                <c:pt idx="1793">
                  <c:v>115.2</c:v>
                </c:pt>
                <c:pt idx="1794">
                  <c:v>115.9</c:v>
                </c:pt>
                <c:pt idx="1795">
                  <c:v>114.8</c:v>
                </c:pt>
                <c:pt idx="1796">
                  <c:v>116.4</c:v>
                </c:pt>
                <c:pt idx="1797">
                  <c:v>115.8</c:v>
                </c:pt>
                <c:pt idx="1798">
                  <c:v>115.6</c:v>
                </c:pt>
                <c:pt idx="1799">
                  <c:v>117.1</c:v>
                </c:pt>
                <c:pt idx="1800">
                  <c:v>117.4</c:v>
                </c:pt>
                <c:pt idx="1801">
                  <c:v>116.2</c:v>
                </c:pt>
                <c:pt idx="1802">
                  <c:v>116.5</c:v>
                </c:pt>
                <c:pt idx="1803">
                  <c:v>115.9</c:v>
                </c:pt>
                <c:pt idx="1804">
                  <c:v>117</c:v>
                </c:pt>
                <c:pt idx="1805">
                  <c:v>117.6</c:v>
                </c:pt>
                <c:pt idx="1806">
                  <c:v>116.8</c:v>
                </c:pt>
                <c:pt idx="1807">
                  <c:v>115.7</c:v>
                </c:pt>
                <c:pt idx="1808">
                  <c:v>116.9</c:v>
                </c:pt>
                <c:pt idx="1809">
                  <c:v>116.1</c:v>
                </c:pt>
                <c:pt idx="1810">
                  <c:v>117.5</c:v>
                </c:pt>
                <c:pt idx="1811">
                  <c:v>117.9</c:v>
                </c:pt>
                <c:pt idx="1812">
                  <c:v>117</c:v>
                </c:pt>
                <c:pt idx="1813">
                  <c:v>117.9</c:v>
                </c:pt>
                <c:pt idx="1814">
                  <c:v>116.7</c:v>
                </c:pt>
                <c:pt idx="1815">
                  <c:v>117.7</c:v>
                </c:pt>
                <c:pt idx="1816">
                  <c:v>118.2</c:v>
                </c:pt>
                <c:pt idx="1817">
                  <c:v>118</c:v>
                </c:pt>
                <c:pt idx="1818">
                  <c:v>117.5</c:v>
                </c:pt>
                <c:pt idx="1819">
                  <c:v>116.7</c:v>
                </c:pt>
                <c:pt idx="1820">
                  <c:v>116.9</c:v>
                </c:pt>
                <c:pt idx="1821">
                  <c:v>117</c:v>
                </c:pt>
                <c:pt idx="1822">
                  <c:v>117</c:v>
                </c:pt>
                <c:pt idx="1823">
                  <c:v>117.7</c:v>
                </c:pt>
                <c:pt idx="1824">
                  <c:v>116.7</c:v>
                </c:pt>
                <c:pt idx="1825">
                  <c:v>116.2</c:v>
                </c:pt>
                <c:pt idx="1826">
                  <c:v>115.6</c:v>
                </c:pt>
                <c:pt idx="1827">
                  <c:v>115.5</c:v>
                </c:pt>
                <c:pt idx="1828">
                  <c:v>115.9</c:v>
                </c:pt>
                <c:pt idx="1829">
                  <c:v>115.6</c:v>
                </c:pt>
                <c:pt idx="1830">
                  <c:v>114.4</c:v>
                </c:pt>
                <c:pt idx="1831">
                  <c:v>115.7</c:v>
                </c:pt>
                <c:pt idx="1832">
                  <c:v>115.5</c:v>
                </c:pt>
                <c:pt idx="1833">
                  <c:v>114.1</c:v>
                </c:pt>
                <c:pt idx="1834">
                  <c:v>114.6</c:v>
                </c:pt>
                <c:pt idx="1835">
                  <c:v>114.6</c:v>
                </c:pt>
                <c:pt idx="1836">
                  <c:v>113.3</c:v>
                </c:pt>
                <c:pt idx="1837">
                  <c:v>113.4</c:v>
                </c:pt>
                <c:pt idx="1838">
                  <c:v>112.5</c:v>
                </c:pt>
                <c:pt idx="1839">
                  <c:v>112.5</c:v>
                </c:pt>
                <c:pt idx="1840">
                  <c:v>112.1</c:v>
                </c:pt>
                <c:pt idx="1841">
                  <c:v>111.9</c:v>
                </c:pt>
                <c:pt idx="1842">
                  <c:v>110.9</c:v>
                </c:pt>
                <c:pt idx="1843">
                  <c:v>108.6</c:v>
                </c:pt>
                <c:pt idx="1844">
                  <c:v>109.9</c:v>
                </c:pt>
                <c:pt idx="1845">
                  <c:v>108.8</c:v>
                </c:pt>
                <c:pt idx="1846">
                  <c:v>108.3</c:v>
                </c:pt>
                <c:pt idx="1847">
                  <c:v>106.3</c:v>
                </c:pt>
                <c:pt idx="1848">
                  <c:v>106.3</c:v>
                </c:pt>
                <c:pt idx="1849">
                  <c:v>106</c:v>
                </c:pt>
                <c:pt idx="1850">
                  <c:v>104.9</c:v>
                </c:pt>
                <c:pt idx="1851">
                  <c:v>104.1</c:v>
                </c:pt>
                <c:pt idx="1852">
                  <c:v>102.2</c:v>
                </c:pt>
                <c:pt idx="1853">
                  <c:v>100.8</c:v>
                </c:pt>
                <c:pt idx="1854">
                  <c:v>99.1</c:v>
                </c:pt>
                <c:pt idx="1855">
                  <c:v>98.2</c:v>
                </c:pt>
                <c:pt idx="1856">
                  <c:v>95.3</c:v>
                </c:pt>
                <c:pt idx="1857">
                  <c:v>94.3</c:v>
                </c:pt>
                <c:pt idx="1858">
                  <c:v>97.1</c:v>
                </c:pt>
                <c:pt idx="1859">
                  <c:v>104.6</c:v>
                </c:pt>
                <c:pt idx="1860">
                  <c:v>120</c:v>
                </c:pt>
                <c:pt idx="1861">
                  <c:v>129.5</c:v>
                </c:pt>
                <c:pt idx="1862">
                  <c:v>128.1</c:v>
                </c:pt>
                <c:pt idx="1863">
                  <c:v>91.9</c:v>
                </c:pt>
                <c:pt idx="1864">
                  <c:v>64.7</c:v>
                </c:pt>
                <c:pt idx="1865">
                  <c:v>63.8</c:v>
                </c:pt>
                <c:pt idx="1866">
                  <c:v>69</c:v>
                </c:pt>
                <c:pt idx="1867">
                  <c:v>75.2</c:v>
                </c:pt>
                <c:pt idx="1868">
                  <c:v>75.3</c:v>
                </c:pt>
                <c:pt idx="1869">
                  <c:v>74.900000000000006</c:v>
                </c:pt>
                <c:pt idx="1870">
                  <c:v>74.5</c:v>
                </c:pt>
                <c:pt idx="1871">
                  <c:v>72.5</c:v>
                </c:pt>
                <c:pt idx="1872">
                  <c:v>72.5</c:v>
                </c:pt>
                <c:pt idx="1873">
                  <c:v>70.900000000000006</c:v>
                </c:pt>
                <c:pt idx="1874">
                  <c:v>70.099999999999994</c:v>
                </c:pt>
                <c:pt idx="1875">
                  <c:v>69.400000000000006</c:v>
                </c:pt>
                <c:pt idx="1876">
                  <c:v>66.900000000000006</c:v>
                </c:pt>
                <c:pt idx="1877">
                  <c:v>65.2</c:v>
                </c:pt>
                <c:pt idx="1878">
                  <c:v>65.099999999999994</c:v>
                </c:pt>
                <c:pt idx="1879">
                  <c:v>63.3</c:v>
                </c:pt>
                <c:pt idx="1880">
                  <c:v>64.7</c:v>
                </c:pt>
                <c:pt idx="1881">
                  <c:v>63.7</c:v>
                </c:pt>
                <c:pt idx="1882">
                  <c:v>62.3</c:v>
                </c:pt>
                <c:pt idx="1883">
                  <c:v>62.2</c:v>
                </c:pt>
                <c:pt idx="1884">
                  <c:v>60.9</c:v>
                </c:pt>
                <c:pt idx="1885">
                  <c:v>61.6</c:v>
                </c:pt>
                <c:pt idx="1886">
                  <c:v>61.7</c:v>
                </c:pt>
                <c:pt idx="1887">
                  <c:v>59.6</c:v>
                </c:pt>
                <c:pt idx="1888">
                  <c:v>60.1</c:v>
                </c:pt>
                <c:pt idx="1889">
                  <c:v>59.4</c:v>
                </c:pt>
                <c:pt idx="1890">
                  <c:v>60.5</c:v>
                </c:pt>
                <c:pt idx="1891">
                  <c:v>58.4</c:v>
                </c:pt>
                <c:pt idx="1892">
                  <c:v>58.2</c:v>
                </c:pt>
                <c:pt idx="1893">
                  <c:v>59.5</c:v>
                </c:pt>
                <c:pt idx="1894">
                  <c:v>59.1</c:v>
                </c:pt>
                <c:pt idx="1895">
                  <c:v>58.8</c:v>
                </c:pt>
                <c:pt idx="1896">
                  <c:v>59.4</c:v>
                </c:pt>
                <c:pt idx="1897">
                  <c:v>59.4</c:v>
                </c:pt>
                <c:pt idx="1898">
                  <c:v>58.5</c:v>
                </c:pt>
                <c:pt idx="1899">
                  <c:v>59.3</c:v>
                </c:pt>
                <c:pt idx="1900">
                  <c:v>59.9</c:v>
                </c:pt>
                <c:pt idx="1901">
                  <c:v>60.1</c:v>
                </c:pt>
                <c:pt idx="1902">
                  <c:v>58.2</c:v>
                </c:pt>
                <c:pt idx="1903">
                  <c:v>56.9</c:v>
                </c:pt>
                <c:pt idx="1904">
                  <c:v>59.6</c:v>
                </c:pt>
                <c:pt idx="1905">
                  <c:v>58.4</c:v>
                </c:pt>
                <c:pt idx="1906">
                  <c:v>58.5</c:v>
                </c:pt>
                <c:pt idx="1907">
                  <c:v>58</c:v>
                </c:pt>
                <c:pt idx="1908">
                  <c:v>57.5</c:v>
                </c:pt>
                <c:pt idx="1909">
                  <c:v>55.9</c:v>
                </c:pt>
                <c:pt idx="1910">
                  <c:v>57</c:v>
                </c:pt>
                <c:pt idx="1911">
                  <c:v>56.4</c:v>
                </c:pt>
                <c:pt idx="1912">
                  <c:v>56.7</c:v>
                </c:pt>
                <c:pt idx="1913">
                  <c:v>55.7</c:v>
                </c:pt>
                <c:pt idx="1914">
                  <c:v>56.4</c:v>
                </c:pt>
                <c:pt idx="1915">
                  <c:v>57</c:v>
                </c:pt>
                <c:pt idx="1916">
                  <c:v>55.3</c:v>
                </c:pt>
                <c:pt idx="1917">
                  <c:v>54.1</c:v>
                </c:pt>
                <c:pt idx="1918">
                  <c:v>54.7</c:v>
                </c:pt>
                <c:pt idx="1919">
                  <c:v>54.7</c:v>
                </c:pt>
                <c:pt idx="1920">
                  <c:v>54.1</c:v>
                </c:pt>
                <c:pt idx="1921">
                  <c:v>55.5</c:v>
                </c:pt>
                <c:pt idx="1922">
                  <c:v>56.4</c:v>
                </c:pt>
                <c:pt idx="1923">
                  <c:v>57.3</c:v>
                </c:pt>
                <c:pt idx="1924">
                  <c:v>59.3</c:v>
                </c:pt>
                <c:pt idx="1925">
                  <c:v>59.4</c:v>
                </c:pt>
                <c:pt idx="1926">
                  <c:v>60.6</c:v>
                </c:pt>
                <c:pt idx="1927">
                  <c:v>58.1</c:v>
                </c:pt>
                <c:pt idx="1928">
                  <c:v>57</c:v>
                </c:pt>
                <c:pt idx="1929">
                  <c:v>57.9</c:v>
                </c:pt>
                <c:pt idx="1930">
                  <c:v>57</c:v>
                </c:pt>
                <c:pt idx="1931">
                  <c:v>59.9</c:v>
                </c:pt>
                <c:pt idx="1932">
                  <c:v>59.4</c:v>
                </c:pt>
                <c:pt idx="1933">
                  <c:v>59.8</c:v>
                </c:pt>
                <c:pt idx="1934">
                  <c:v>61.8</c:v>
                </c:pt>
                <c:pt idx="1935">
                  <c:v>62</c:v>
                </c:pt>
                <c:pt idx="1936">
                  <c:v>63.4</c:v>
                </c:pt>
                <c:pt idx="1937">
                  <c:v>63.4</c:v>
                </c:pt>
                <c:pt idx="1938">
                  <c:v>63.8</c:v>
                </c:pt>
                <c:pt idx="1939">
                  <c:v>63.3</c:v>
                </c:pt>
                <c:pt idx="1940">
                  <c:v>64.3</c:v>
                </c:pt>
                <c:pt idx="1941">
                  <c:v>64.599999999999994</c:v>
                </c:pt>
                <c:pt idx="1942">
                  <c:v>66.900000000000006</c:v>
                </c:pt>
                <c:pt idx="1943">
                  <c:v>65.5</c:v>
                </c:pt>
                <c:pt idx="1944">
                  <c:v>66.7</c:v>
                </c:pt>
                <c:pt idx="1945">
                  <c:v>66.599999999999994</c:v>
                </c:pt>
                <c:pt idx="1946">
                  <c:v>67.599999999999994</c:v>
                </c:pt>
                <c:pt idx="1947">
                  <c:v>68.900000000000006</c:v>
                </c:pt>
                <c:pt idx="1948">
                  <c:v>68.400000000000006</c:v>
                </c:pt>
                <c:pt idx="1949">
                  <c:v>68.3</c:v>
                </c:pt>
                <c:pt idx="1950">
                  <c:v>68.099999999999994</c:v>
                </c:pt>
                <c:pt idx="1951">
                  <c:v>69.900000000000006</c:v>
                </c:pt>
                <c:pt idx="1952">
                  <c:v>70.7</c:v>
                </c:pt>
                <c:pt idx="1953">
                  <c:v>70.599999999999994</c:v>
                </c:pt>
                <c:pt idx="1954">
                  <c:v>71.900000000000006</c:v>
                </c:pt>
                <c:pt idx="1955">
                  <c:v>72.400000000000006</c:v>
                </c:pt>
                <c:pt idx="1956">
                  <c:v>72.5</c:v>
                </c:pt>
                <c:pt idx="1957">
                  <c:v>73.5</c:v>
                </c:pt>
                <c:pt idx="1958">
                  <c:v>74.2</c:v>
                </c:pt>
                <c:pt idx="1959">
                  <c:v>75.5</c:v>
                </c:pt>
                <c:pt idx="1960">
                  <c:v>77.099999999999994</c:v>
                </c:pt>
                <c:pt idx="1961">
                  <c:v>77.8</c:v>
                </c:pt>
                <c:pt idx="1962">
                  <c:v>79.7</c:v>
                </c:pt>
                <c:pt idx="1963">
                  <c:v>79.099999999999994</c:v>
                </c:pt>
                <c:pt idx="1964">
                  <c:v>80.900000000000006</c:v>
                </c:pt>
                <c:pt idx="1965">
                  <c:v>82</c:v>
                </c:pt>
                <c:pt idx="1966">
                  <c:v>82.6</c:v>
                </c:pt>
                <c:pt idx="1967">
                  <c:v>82.5</c:v>
                </c:pt>
                <c:pt idx="1968">
                  <c:v>84.3</c:v>
                </c:pt>
                <c:pt idx="1969">
                  <c:v>85.5</c:v>
                </c:pt>
                <c:pt idx="1970">
                  <c:v>87.1</c:v>
                </c:pt>
                <c:pt idx="1971">
                  <c:v>88.8</c:v>
                </c:pt>
                <c:pt idx="1972">
                  <c:v>90.9</c:v>
                </c:pt>
                <c:pt idx="1973">
                  <c:v>93.2</c:v>
                </c:pt>
                <c:pt idx="1974">
                  <c:v>93.8</c:v>
                </c:pt>
                <c:pt idx="1975">
                  <c:v>95</c:v>
                </c:pt>
                <c:pt idx="1976">
                  <c:v>97.4</c:v>
                </c:pt>
                <c:pt idx="1977">
                  <c:v>97.6</c:v>
                </c:pt>
                <c:pt idx="1978">
                  <c:v>100.2</c:v>
                </c:pt>
                <c:pt idx="1979">
                  <c:v>100.2</c:v>
                </c:pt>
                <c:pt idx="1980">
                  <c:v>101.6</c:v>
                </c:pt>
                <c:pt idx="1981">
                  <c:v>102.5</c:v>
                </c:pt>
                <c:pt idx="1982">
                  <c:v>106.1</c:v>
                </c:pt>
                <c:pt idx="1983">
                  <c:v>106.3</c:v>
                </c:pt>
                <c:pt idx="1984">
                  <c:v>106.3</c:v>
                </c:pt>
                <c:pt idx="1985">
                  <c:v>109.6</c:v>
                </c:pt>
                <c:pt idx="1986">
                  <c:v>110</c:v>
                </c:pt>
                <c:pt idx="1987">
                  <c:v>110.4</c:v>
                </c:pt>
                <c:pt idx="1988">
                  <c:v>112</c:v>
                </c:pt>
                <c:pt idx="1989">
                  <c:v>113.6</c:v>
                </c:pt>
                <c:pt idx="1990">
                  <c:v>113.2</c:v>
                </c:pt>
                <c:pt idx="1991">
                  <c:v>113.2</c:v>
                </c:pt>
                <c:pt idx="1992">
                  <c:v>112</c:v>
                </c:pt>
                <c:pt idx="1993">
                  <c:v>112.5</c:v>
                </c:pt>
                <c:pt idx="1994">
                  <c:v>113.5</c:v>
                </c:pt>
                <c:pt idx="1995">
                  <c:v>112.6</c:v>
                </c:pt>
                <c:pt idx="1996">
                  <c:v>111.9</c:v>
                </c:pt>
                <c:pt idx="1997">
                  <c:v>111.1</c:v>
                </c:pt>
                <c:pt idx="1998">
                  <c:v>110.1</c:v>
                </c:pt>
                <c:pt idx="1999">
                  <c:v>109.7</c:v>
                </c:pt>
                <c:pt idx="2000">
                  <c:v>110.2</c:v>
                </c:pt>
                <c:pt idx="2001">
                  <c:v>109.3</c:v>
                </c:pt>
                <c:pt idx="2002">
                  <c:v>108.5</c:v>
                </c:pt>
                <c:pt idx="2003">
                  <c:v>107.4</c:v>
                </c:pt>
                <c:pt idx="2004">
                  <c:v>108.7</c:v>
                </c:pt>
                <c:pt idx="2005">
                  <c:v>106.5</c:v>
                </c:pt>
                <c:pt idx="2006">
                  <c:v>106.4</c:v>
                </c:pt>
                <c:pt idx="2007">
                  <c:v>107</c:v>
                </c:pt>
                <c:pt idx="2008">
                  <c:v>105.8</c:v>
                </c:pt>
                <c:pt idx="2009">
                  <c:v>104.2</c:v>
                </c:pt>
                <c:pt idx="2010">
                  <c:v>104.4</c:v>
                </c:pt>
                <c:pt idx="2011">
                  <c:v>105.8</c:v>
                </c:pt>
                <c:pt idx="2012">
                  <c:v>105.3</c:v>
                </c:pt>
                <c:pt idx="2013">
                  <c:v>103.9</c:v>
                </c:pt>
                <c:pt idx="2014">
                  <c:v>105.2</c:v>
                </c:pt>
                <c:pt idx="2015">
                  <c:v>104.1</c:v>
                </c:pt>
                <c:pt idx="2016">
                  <c:v>104.1</c:v>
                </c:pt>
                <c:pt idx="2017">
                  <c:v>103.9</c:v>
                </c:pt>
                <c:pt idx="2018">
                  <c:v>105.5</c:v>
                </c:pt>
                <c:pt idx="2019">
                  <c:v>105</c:v>
                </c:pt>
                <c:pt idx="2020">
                  <c:v>105.6</c:v>
                </c:pt>
                <c:pt idx="2021">
                  <c:v>105.8</c:v>
                </c:pt>
                <c:pt idx="2022">
                  <c:v>105.8</c:v>
                </c:pt>
                <c:pt idx="2023">
                  <c:v>105.5</c:v>
                </c:pt>
                <c:pt idx="2024">
                  <c:v>106.1</c:v>
                </c:pt>
                <c:pt idx="2025">
                  <c:v>106.8</c:v>
                </c:pt>
                <c:pt idx="2026">
                  <c:v>106</c:v>
                </c:pt>
                <c:pt idx="2027">
                  <c:v>106.2</c:v>
                </c:pt>
                <c:pt idx="2028">
                  <c:v>106.9</c:v>
                </c:pt>
                <c:pt idx="2029">
                  <c:v>106.3</c:v>
                </c:pt>
                <c:pt idx="2030">
                  <c:v>108</c:v>
                </c:pt>
                <c:pt idx="2031">
                  <c:v>106.9</c:v>
                </c:pt>
                <c:pt idx="2032">
                  <c:v>107.3</c:v>
                </c:pt>
                <c:pt idx="2033">
                  <c:v>107.9</c:v>
                </c:pt>
                <c:pt idx="2034">
                  <c:v>107</c:v>
                </c:pt>
                <c:pt idx="2035">
                  <c:v>107.2</c:v>
                </c:pt>
                <c:pt idx="2036">
                  <c:v>107.2</c:v>
                </c:pt>
                <c:pt idx="2037">
                  <c:v>107.5</c:v>
                </c:pt>
                <c:pt idx="2038">
                  <c:v>108.1</c:v>
                </c:pt>
                <c:pt idx="2039">
                  <c:v>106.4</c:v>
                </c:pt>
                <c:pt idx="2040">
                  <c:v>107.6</c:v>
                </c:pt>
                <c:pt idx="2041">
                  <c:v>106.4</c:v>
                </c:pt>
                <c:pt idx="2042">
                  <c:v>108.4</c:v>
                </c:pt>
                <c:pt idx="2043">
                  <c:v>108.4</c:v>
                </c:pt>
                <c:pt idx="2044">
                  <c:v>106</c:v>
                </c:pt>
                <c:pt idx="2045">
                  <c:v>107.8</c:v>
                </c:pt>
                <c:pt idx="2046">
                  <c:v>107.6</c:v>
                </c:pt>
                <c:pt idx="2047">
                  <c:v>106</c:v>
                </c:pt>
                <c:pt idx="2048">
                  <c:v>106.7</c:v>
                </c:pt>
                <c:pt idx="2049">
                  <c:v>105.8</c:v>
                </c:pt>
                <c:pt idx="2050">
                  <c:v>105.6</c:v>
                </c:pt>
                <c:pt idx="2051">
                  <c:v>105.2</c:v>
                </c:pt>
                <c:pt idx="2052">
                  <c:v>104.1</c:v>
                </c:pt>
                <c:pt idx="2053">
                  <c:v>105.1</c:v>
                </c:pt>
                <c:pt idx="2054">
                  <c:v>102.9</c:v>
                </c:pt>
                <c:pt idx="2055">
                  <c:v>102</c:v>
                </c:pt>
                <c:pt idx="2056">
                  <c:v>101.8</c:v>
                </c:pt>
                <c:pt idx="2057">
                  <c:v>101.9</c:v>
                </c:pt>
                <c:pt idx="2058">
                  <c:v>100.8</c:v>
                </c:pt>
                <c:pt idx="2059">
                  <c:v>99.7</c:v>
                </c:pt>
                <c:pt idx="2060">
                  <c:v>98.3</c:v>
                </c:pt>
                <c:pt idx="2061">
                  <c:v>97.6</c:v>
                </c:pt>
                <c:pt idx="2062">
                  <c:v>98.3</c:v>
                </c:pt>
                <c:pt idx="2063">
                  <c:v>97.3</c:v>
                </c:pt>
                <c:pt idx="2064">
                  <c:v>96.6</c:v>
                </c:pt>
                <c:pt idx="2065">
                  <c:v>96</c:v>
                </c:pt>
                <c:pt idx="2066">
                  <c:v>96.3</c:v>
                </c:pt>
                <c:pt idx="2067">
                  <c:v>96.1</c:v>
                </c:pt>
                <c:pt idx="2068">
                  <c:v>94.5</c:v>
                </c:pt>
                <c:pt idx="2069">
                  <c:v>96</c:v>
                </c:pt>
                <c:pt idx="2070">
                  <c:v>94.9</c:v>
                </c:pt>
                <c:pt idx="2071">
                  <c:v>94.4</c:v>
                </c:pt>
                <c:pt idx="2072">
                  <c:v>95.1</c:v>
                </c:pt>
                <c:pt idx="2073">
                  <c:v>94.7</c:v>
                </c:pt>
                <c:pt idx="2074">
                  <c:v>94.7</c:v>
                </c:pt>
                <c:pt idx="2075">
                  <c:v>95.7</c:v>
                </c:pt>
                <c:pt idx="2076">
                  <c:v>95.2</c:v>
                </c:pt>
                <c:pt idx="2077">
                  <c:v>95.5</c:v>
                </c:pt>
                <c:pt idx="2078">
                  <c:v>96</c:v>
                </c:pt>
                <c:pt idx="2079">
                  <c:v>95.5</c:v>
                </c:pt>
                <c:pt idx="2080">
                  <c:v>96.2</c:v>
                </c:pt>
                <c:pt idx="2081">
                  <c:v>96.5</c:v>
                </c:pt>
                <c:pt idx="2082">
                  <c:v>96.3</c:v>
                </c:pt>
                <c:pt idx="2083">
                  <c:v>95.9</c:v>
                </c:pt>
                <c:pt idx="2084">
                  <c:v>97</c:v>
                </c:pt>
                <c:pt idx="2085">
                  <c:v>96.9</c:v>
                </c:pt>
                <c:pt idx="2086">
                  <c:v>95.7</c:v>
                </c:pt>
                <c:pt idx="2087">
                  <c:v>96.8</c:v>
                </c:pt>
                <c:pt idx="2088">
                  <c:v>96.8</c:v>
                </c:pt>
                <c:pt idx="2089">
                  <c:v>96.5</c:v>
                </c:pt>
                <c:pt idx="2090">
                  <c:v>96.4</c:v>
                </c:pt>
                <c:pt idx="2091">
                  <c:v>96.2</c:v>
                </c:pt>
                <c:pt idx="2092">
                  <c:v>95.7</c:v>
                </c:pt>
                <c:pt idx="2093">
                  <c:v>94.6</c:v>
                </c:pt>
                <c:pt idx="2094">
                  <c:v>94.3</c:v>
                </c:pt>
                <c:pt idx="2095">
                  <c:v>95.7</c:v>
                </c:pt>
                <c:pt idx="2096">
                  <c:v>95.2</c:v>
                </c:pt>
                <c:pt idx="2097">
                  <c:v>93.9</c:v>
                </c:pt>
                <c:pt idx="2098">
                  <c:v>95.7</c:v>
                </c:pt>
                <c:pt idx="2099">
                  <c:v>94.9</c:v>
                </c:pt>
                <c:pt idx="2100">
                  <c:v>94.5</c:v>
                </c:pt>
                <c:pt idx="2101">
                  <c:v>94.8</c:v>
                </c:pt>
                <c:pt idx="2102">
                  <c:v>95.4</c:v>
                </c:pt>
                <c:pt idx="2103">
                  <c:v>95.5</c:v>
                </c:pt>
                <c:pt idx="2104">
                  <c:v>94.6</c:v>
                </c:pt>
                <c:pt idx="2105">
                  <c:v>96.2</c:v>
                </c:pt>
                <c:pt idx="2106">
                  <c:v>95.7</c:v>
                </c:pt>
                <c:pt idx="2107">
                  <c:v>95.3</c:v>
                </c:pt>
                <c:pt idx="2108">
                  <c:v>96.6</c:v>
                </c:pt>
                <c:pt idx="2109">
                  <c:v>95.4</c:v>
                </c:pt>
                <c:pt idx="2110">
                  <c:v>94.7</c:v>
                </c:pt>
                <c:pt idx="2111">
                  <c:v>94.1</c:v>
                </c:pt>
                <c:pt idx="2112">
                  <c:v>93.4</c:v>
                </c:pt>
                <c:pt idx="2113">
                  <c:v>92.2</c:v>
                </c:pt>
                <c:pt idx="2114">
                  <c:v>91.4</c:v>
                </c:pt>
                <c:pt idx="2115">
                  <c:v>91</c:v>
                </c:pt>
                <c:pt idx="2116">
                  <c:v>88.3</c:v>
                </c:pt>
                <c:pt idx="2117">
                  <c:v>86.4</c:v>
                </c:pt>
                <c:pt idx="2118">
                  <c:v>85.2</c:v>
                </c:pt>
                <c:pt idx="2119">
                  <c:v>83.9</c:v>
                </c:pt>
                <c:pt idx="2120">
                  <c:v>82.3</c:v>
                </c:pt>
                <c:pt idx="2121">
                  <c:v>82.4</c:v>
                </c:pt>
                <c:pt idx="2122">
                  <c:v>79</c:v>
                </c:pt>
                <c:pt idx="2123">
                  <c:v>77</c:v>
                </c:pt>
                <c:pt idx="2124">
                  <c:v>74.3</c:v>
                </c:pt>
                <c:pt idx="2125">
                  <c:v>72.7</c:v>
                </c:pt>
                <c:pt idx="2126">
                  <c:v>70.400000000000006</c:v>
                </c:pt>
                <c:pt idx="2127">
                  <c:v>67.599999999999994</c:v>
                </c:pt>
                <c:pt idx="2128">
                  <c:v>65.900000000000006</c:v>
                </c:pt>
                <c:pt idx="2129">
                  <c:v>62.1</c:v>
                </c:pt>
                <c:pt idx="2130">
                  <c:v>62.6</c:v>
                </c:pt>
                <c:pt idx="2131">
                  <c:v>60.1</c:v>
                </c:pt>
                <c:pt idx="2132">
                  <c:v>57.8</c:v>
                </c:pt>
                <c:pt idx="2133">
                  <c:v>56.9</c:v>
                </c:pt>
                <c:pt idx="2134">
                  <c:v>54.3</c:v>
                </c:pt>
                <c:pt idx="2135">
                  <c:v>54.1</c:v>
                </c:pt>
                <c:pt idx="2136">
                  <c:v>52.5</c:v>
                </c:pt>
                <c:pt idx="2137">
                  <c:v>50.9</c:v>
                </c:pt>
                <c:pt idx="2138">
                  <c:v>49.9</c:v>
                </c:pt>
                <c:pt idx="2139">
                  <c:v>49.4</c:v>
                </c:pt>
                <c:pt idx="2140">
                  <c:v>49.1</c:v>
                </c:pt>
                <c:pt idx="2141">
                  <c:v>48.9</c:v>
                </c:pt>
                <c:pt idx="2142">
                  <c:v>46.4</c:v>
                </c:pt>
                <c:pt idx="2143">
                  <c:v>46.7</c:v>
                </c:pt>
                <c:pt idx="2144">
                  <c:v>46.9</c:v>
                </c:pt>
                <c:pt idx="2145">
                  <c:v>46.2</c:v>
                </c:pt>
                <c:pt idx="2146">
                  <c:v>46.4</c:v>
                </c:pt>
                <c:pt idx="2147">
                  <c:v>45.9</c:v>
                </c:pt>
                <c:pt idx="2148">
                  <c:v>45.9</c:v>
                </c:pt>
                <c:pt idx="2149">
                  <c:v>46.2</c:v>
                </c:pt>
                <c:pt idx="2150">
                  <c:v>45.2</c:v>
                </c:pt>
                <c:pt idx="2151">
                  <c:v>45.2</c:v>
                </c:pt>
                <c:pt idx="2152">
                  <c:v>45.5</c:v>
                </c:pt>
                <c:pt idx="2153">
                  <c:v>45.8</c:v>
                </c:pt>
                <c:pt idx="2154">
                  <c:v>45.7</c:v>
                </c:pt>
                <c:pt idx="2155">
                  <c:v>45.5</c:v>
                </c:pt>
                <c:pt idx="2156">
                  <c:v>45.9</c:v>
                </c:pt>
                <c:pt idx="2157">
                  <c:v>45.8</c:v>
                </c:pt>
                <c:pt idx="2158">
                  <c:v>45.1</c:v>
                </c:pt>
                <c:pt idx="2159">
                  <c:v>45.2</c:v>
                </c:pt>
                <c:pt idx="2160">
                  <c:v>46.2</c:v>
                </c:pt>
                <c:pt idx="2161">
                  <c:v>45.9</c:v>
                </c:pt>
                <c:pt idx="2162">
                  <c:v>47</c:v>
                </c:pt>
                <c:pt idx="2163">
                  <c:v>45.8</c:v>
                </c:pt>
                <c:pt idx="2164">
                  <c:v>44.7</c:v>
                </c:pt>
                <c:pt idx="2165">
                  <c:v>45.9</c:v>
                </c:pt>
                <c:pt idx="2166">
                  <c:v>45.7</c:v>
                </c:pt>
                <c:pt idx="2167">
                  <c:v>45.9</c:v>
                </c:pt>
                <c:pt idx="2168">
                  <c:v>45.1</c:v>
                </c:pt>
                <c:pt idx="2169">
                  <c:v>46.4</c:v>
                </c:pt>
                <c:pt idx="2170">
                  <c:v>45</c:v>
                </c:pt>
                <c:pt idx="2171">
                  <c:v>45.8</c:v>
                </c:pt>
                <c:pt idx="2172">
                  <c:v>44.2</c:v>
                </c:pt>
                <c:pt idx="2173">
                  <c:v>44.3</c:v>
                </c:pt>
                <c:pt idx="2174">
                  <c:v>44.6</c:v>
                </c:pt>
                <c:pt idx="2175">
                  <c:v>43.8</c:v>
                </c:pt>
                <c:pt idx="2176">
                  <c:v>44.1</c:v>
                </c:pt>
                <c:pt idx="2177">
                  <c:v>43.8</c:v>
                </c:pt>
                <c:pt idx="2178">
                  <c:v>44</c:v>
                </c:pt>
                <c:pt idx="2179">
                  <c:v>45.7</c:v>
                </c:pt>
                <c:pt idx="2180">
                  <c:v>44.2</c:v>
                </c:pt>
                <c:pt idx="2181">
                  <c:v>44.6</c:v>
                </c:pt>
                <c:pt idx="2182">
                  <c:v>45.1</c:v>
                </c:pt>
                <c:pt idx="2183">
                  <c:v>44.7</c:v>
                </c:pt>
                <c:pt idx="2184">
                  <c:v>44.8</c:v>
                </c:pt>
                <c:pt idx="2185">
                  <c:v>44.4</c:v>
                </c:pt>
                <c:pt idx="2186">
                  <c:v>44.4</c:v>
                </c:pt>
                <c:pt idx="2187">
                  <c:v>43.7</c:v>
                </c:pt>
                <c:pt idx="2188">
                  <c:v>42.5</c:v>
                </c:pt>
                <c:pt idx="2189">
                  <c:v>42.5</c:v>
                </c:pt>
                <c:pt idx="2190">
                  <c:v>43.2</c:v>
                </c:pt>
                <c:pt idx="2191">
                  <c:v>42.9</c:v>
                </c:pt>
                <c:pt idx="2192">
                  <c:v>40.799999999999997</c:v>
                </c:pt>
                <c:pt idx="2193">
                  <c:v>40.6</c:v>
                </c:pt>
                <c:pt idx="2194">
                  <c:v>40.1</c:v>
                </c:pt>
                <c:pt idx="2195">
                  <c:v>38.9</c:v>
                </c:pt>
                <c:pt idx="2196">
                  <c:v>40.200000000000003</c:v>
                </c:pt>
                <c:pt idx="2197">
                  <c:v>39.6</c:v>
                </c:pt>
                <c:pt idx="2198">
                  <c:v>37.9</c:v>
                </c:pt>
                <c:pt idx="2199">
                  <c:v>38</c:v>
                </c:pt>
                <c:pt idx="2200">
                  <c:v>37</c:v>
                </c:pt>
                <c:pt idx="2201">
                  <c:v>35.9</c:v>
                </c:pt>
                <c:pt idx="2202">
                  <c:v>35.6</c:v>
                </c:pt>
                <c:pt idx="2203">
                  <c:v>34.1</c:v>
                </c:pt>
                <c:pt idx="2204">
                  <c:v>34.200000000000003</c:v>
                </c:pt>
                <c:pt idx="2205">
                  <c:v>33.5</c:v>
                </c:pt>
                <c:pt idx="2206">
                  <c:v>34</c:v>
                </c:pt>
                <c:pt idx="2207">
                  <c:v>32.9</c:v>
                </c:pt>
                <c:pt idx="2208">
                  <c:v>34</c:v>
                </c:pt>
                <c:pt idx="2209">
                  <c:v>33.299999999999997</c:v>
                </c:pt>
                <c:pt idx="2210">
                  <c:v>33.9</c:v>
                </c:pt>
                <c:pt idx="2211">
                  <c:v>33.200000000000003</c:v>
                </c:pt>
                <c:pt idx="2212">
                  <c:v>33.200000000000003</c:v>
                </c:pt>
                <c:pt idx="2213">
                  <c:v>34</c:v>
                </c:pt>
                <c:pt idx="2214">
                  <c:v>34.9</c:v>
                </c:pt>
                <c:pt idx="2215">
                  <c:v>35</c:v>
                </c:pt>
                <c:pt idx="2216">
                  <c:v>33.9</c:v>
                </c:pt>
                <c:pt idx="2217">
                  <c:v>35.700000000000003</c:v>
                </c:pt>
                <c:pt idx="2218">
                  <c:v>35.700000000000003</c:v>
                </c:pt>
                <c:pt idx="2219">
                  <c:v>37.1</c:v>
                </c:pt>
                <c:pt idx="2220">
                  <c:v>38</c:v>
                </c:pt>
                <c:pt idx="2221">
                  <c:v>40.200000000000003</c:v>
                </c:pt>
                <c:pt idx="2222">
                  <c:v>40.6</c:v>
                </c:pt>
                <c:pt idx="2223">
                  <c:v>40.5</c:v>
                </c:pt>
                <c:pt idx="2224">
                  <c:v>43.1</c:v>
                </c:pt>
                <c:pt idx="2225">
                  <c:v>43.1</c:v>
                </c:pt>
                <c:pt idx="2226">
                  <c:v>44.4</c:v>
                </c:pt>
                <c:pt idx="2227">
                  <c:v>45</c:v>
                </c:pt>
                <c:pt idx="2228">
                  <c:v>47.2</c:v>
                </c:pt>
                <c:pt idx="2229">
                  <c:v>48.8</c:v>
                </c:pt>
                <c:pt idx="2230">
                  <c:v>49.2</c:v>
                </c:pt>
                <c:pt idx="2231">
                  <c:v>51.9</c:v>
                </c:pt>
                <c:pt idx="2232">
                  <c:v>54.9</c:v>
                </c:pt>
                <c:pt idx="2233">
                  <c:v>57.4</c:v>
                </c:pt>
                <c:pt idx="2234">
                  <c:v>59.7</c:v>
                </c:pt>
                <c:pt idx="2235">
                  <c:v>59.2</c:v>
                </c:pt>
                <c:pt idx="2236">
                  <c:v>60.2</c:v>
                </c:pt>
                <c:pt idx="2237">
                  <c:v>61.1</c:v>
                </c:pt>
                <c:pt idx="2238">
                  <c:v>64.099999999999994</c:v>
                </c:pt>
                <c:pt idx="2239">
                  <c:v>64.099999999999994</c:v>
                </c:pt>
                <c:pt idx="2240">
                  <c:v>67.099999999999994</c:v>
                </c:pt>
                <c:pt idx="2241">
                  <c:v>71.400000000000006</c:v>
                </c:pt>
                <c:pt idx="2242">
                  <c:v>72.3</c:v>
                </c:pt>
                <c:pt idx="2243">
                  <c:v>72.7</c:v>
                </c:pt>
                <c:pt idx="2244">
                  <c:v>74.5</c:v>
                </c:pt>
                <c:pt idx="2245">
                  <c:v>72.900000000000006</c:v>
                </c:pt>
                <c:pt idx="2246">
                  <c:v>71.400000000000006</c:v>
                </c:pt>
                <c:pt idx="2247">
                  <c:v>72.2</c:v>
                </c:pt>
                <c:pt idx="2248">
                  <c:v>74.400000000000006</c:v>
                </c:pt>
                <c:pt idx="2249">
                  <c:v>74.7</c:v>
                </c:pt>
                <c:pt idx="2250">
                  <c:v>74.099999999999994</c:v>
                </c:pt>
                <c:pt idx="2251">
                  <c:v>75.8</c:v>
                </c:pt>
                <c:pt idx="2252">
                  <c:v>75.7</c:v>
                </c:pt>
                <c:pt idx="2253">
                  <c:v>75.2</c:v>
                </c:pt>
                <c:pt idx="2254">
                  <c:v>76.900000000000006</c:v>
                </c:pt>
                <c:pt idx="2255">
                  <c:v>75.900000000000006</c:v>
                </c:pt>
                <c:pt idx="2256">
                  <c:v>75.400000000000006</c:v>
                </c:pt>
                <c:pt idx="2257">
                  <c:v>75.400000000000006</c:v>
                </c:pt>
                <c:pt idx="2258">
                  <c:v>74</c:v>
                </c:pt>
                <c:pt idx="2259">
                  <c:v>74.099999999999994</c:v>
                </c:pt>
                <c:pt idx="2260">
                  <c:v>75</c:v>
                </c:pt>
                <c:pt idx="2261">
                  <c:v>74.2</c:v>
                </c:pt>
                <c:pt idx="2262">
                  <c:v>71.900000000000006</c:v>
                </c:pt>
                <c:pt idx="2263">
                  <c:v>71.599999999999994</c:v>
                </c:pt>
                <c:pt idx="2264">
                  <c:v>70.400000000000006</c:v>
                </c:pt>
                <c:pt idx="2265">
                  <c:v>70.599999999999994</c:v>
                </c:pt>
                <c:pt idx="2266">
                  <c:v>69.7</c:v>
                </c:pt>
                <c:pt idx="2267">
                  <c:v>68.5</c:v>
                </c:pt>
                <c:pt idx="2268">
                  <c:v>70</c:v>
                </c:pt>
                <c:pt idx="2269">
                  <c:v>68.8</c:v>
                </c:pt>
                <c:pt idx="2270">
                  <c:v>68.099999999999994</c:v>
                </c:pt>
                <c:pt idx="2271">
                  <c:v>69.3</c:v>
                </c:pt>
                <c:pt idx="2272">
                  <c:v>69.2</c:v>
                </c:pt>
                <c:pt idx="2273">
                  <c:v>69.2</c:v>
                </c:pt>
                <c:pt idx="2274">
                  <c:v>70.2</c:v>
                </c:pt>
                <c:pt idx="2275">
                  <c:v>69.7</c:v>
                </c:pt>
                <c:pt idx="2276">
                  <c:v>70.599999999999994</c:v>
                </c:pt>
                <c:pt idx="2277">
                  <c:v>71.7</c:v>
                </c:pt>
                <c:pt idx="2278">
                  <c:v>71.5</c:v>
                </c:pt>
                <c:pt idx="2279">
                  <c:v>72.3</c:v>
                </c:pt>
                <c:pt idx="2280">
                  <c:v>73.599999999999994</c:v>
                </c:pt>
                <c:pt idx="2281">
                  <c:v>72.5</c:v>
                </c:pt>
                <c:pt idx="2282">
                  <c:v>73.2</c:v>
                </c:pt>
                <c:pt idx="2283">
                  <c:v>75.2</c:v>
                </c:pt>
                <c:pt idx="2284">
                  <c:v>75.3</c:v>
                </c:pt>
                <c:pt idx="2285">
                  <c:v>75.900000000000006</c:v>
                </c:pt>
                <c:pt idx="2286">
                  <c:v>77.400000000000006</c:v>
                </c:pt>
                <c:pt idx="2287">
                  <c:v>76.8</c:v>
                </c:pt>
                <c:pt idx="2288">
                  <c:v>78.5</c:v>
                </c:pt>
                <c:pt idx="2289">
                  <c:v>77.8</c:v>
                </c:pt>
                <c:pt idx="2290">
                  <c:v>77.7</c:v>
                </c:pt>
                <c:pt idx="2291">
                  <c:v>79.599999999999994</c:v>
                </c:pt>
                <c:pt idx="2292">
                  <c:v>81.099999999999994</c:v>
                </c:pt>
                <c:pt idx="2293">
                  <c:v>82</c:v>
                </c:pt>
                <c:pt idx="2294">
                  <c:v>82.6</c:v>
                </c:pt>
                <c:pt idx="2295">
                  <c:v>81.900000000000006</c:v>
                </c:pt>
                <c:pt idx="2296">
                  <c:v>84.7</c:v>
                </c:pt>
                <c:pt idx="2297">
                  <c:v>83.9</c:v>
                </c:pt>
                <c:pt idx="2298">
                  <c:v>84.6</c:v>
                </c:pt>
                <c:pt idx="2299">
                  <c:v>85.4</c:v>
                </c:pt>
                <c:pt idx="2300">
                  <c:v>86.4</c:v>
                </c:pt>
                <c:pt idx="2301">
                  <c:v>85.6</c:v>
                </c:pt>
                <c:pt idx="2302">
                  <c:v>87.8</c:v>
                </c:pt>
                <c:pt idx="2303">
                  <c:v>89</c:v>
                </c:pt>
                <c:pt idx="2304">
                  <c:v>89.5</c:v>
                </c:pt>
                <c:pt idx="2305">
                  <c:v>90.2</c:v>
                </c:pt>
                <c:pt idx="2306">
                  <c:v>91.7</c:v>
                </c:pt>
                <c:pt idx="2307">
                  <c:v>93.6</c:v>
                </c:pt>
                <c:pt idx="2308">
                  <c:v>95</c:v>
                </c:pt>
                <c:pt idx="2309">
                  <c:v>97</c:v>
                </c:pt>
                <c:pt idx="2310">
                  <c:v>96.6</c:v>
                </c:pt>
                <c:pt idx="2311">
                  <c:v>97.6</c:v>
                </c:pt>
                <c:pt idx="2312">
                  <c:v>98.2</c:v>
                </c:pt>
                <c:pt idx="2313">
                  <c:v>99.5</c:v>
                </c:pt>
                <c:pt idx="2314">
                  <c:v>100.9</c:v>
                </c:pt>
                <c:pt idx="2315">
                  <c:v>101.2</c:v>
                </c:pt>
                <c:pt idx="2316">
                  <c:v>101.1</c:v>
                </c:pt>
                <c:pt idx="2317">
                  <c:v>103.5</c:v>
                </c:pt>
                <c:pt idx="2318">
                  <c:v>105</c:v>
                </c:pt>
                <c:pt idx="2319">
                  <c:v>105.6</c:v>
                </c:pt>
                <c:pt idx="2320">
                  <c:v>107</c:v>
                </c:pt>
              </c:numCache>
            </c:numRef>
          </c:xVal>
          <c:yVal>
            <c:numRef>
              <c:f>'66M_18'!$A$2:$A$2324</c:f>
              <c:numCache>
                <c:formatCode>General</c:formatCode>
                <c:ptCount val="2323"/>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numCache>
            </c:numRef>
          </c:yVal>
          <c:smooth val="1"/>
          <c:extLst>
            <c:ext xmlns:c16="http://schemas.microsoft.com/office/drawing/2014/chart" uri="{C3380CC4-5D6E-409C-BE32-E72D297353CC}">
              <c16:uniqueId val="{00000003-20BD-4ACB-8B9C-48ABB0E89727}"/>
            </c:ext>
          </c:extLst>
        </c:ser>
        <c:ser>
          <c:idx val="12"/>
          <c:order val="4"/>
          <c:tx>
            <c:strRef>
              <c:f>'66M_18'!$F$1</c:f>
              <c:strCache>
                <c:ptCount val="1"/>
                <c:pt idx="0">
                  <c:v>2019</c:v>
                </c:pt>
              </c:strCache>
            </c:strRef>
          </c:tx>
          <c:spPr>
            <a:ln w="12700" cap="rnd">
              <a:solidFill>
                <a:srgbClr val="00B050"/>
              </a:solidFill>
              <a:round/>
            </a:ln>
            <a:effectLst/>
          </c:spPr>
          <c:marker>
            <c:symbol val="none"/>
          </c:marker>
          <c:xVal>
            <c:numRef>
              <c:f>'66M_18'!$F$2:$F$2320</c:f>
              <c:numCache>
                <c:formatCode>General</c:formatCode>
                <c:ptCount val="2319"/>
                <c:pt idx="0">
                  <c:v>7</c:v>
                </c:pt>
                <c:pt idx="1">
                  <c:v>7</c:v>
                </c:pt>
                <c:pt idx="2">
                  <c:v>6.9</c:v>
                </c:pt>
                <c:pt idx="3">
                  <c:v>6.3</c:v>
                </c:pt>
                <c:pt idx="4">
                  <c:v>6.1</c:v>
                </c:pt>
                <c:pt idx="5">
                  <c:v>6.2</c:v>
                </c:pt>
                <c:pt idx="6">
                  <c:v>6.2</c:v>
                </c:pt>
                <c:pt idx="7">
                  <c:v>6.5</c:v>
                </c:pt>
                <c:pt idx="8">
                  <c:v>5.9</c:v>
                </c:pt>
                <c:pt idx="9">
                  <c:v>5.8</c:v>
                </c:pt>
                <c:pt idx="10">
                  <c:v>6.4</c:v>
                </c:pt>
                <c:pt idx="11">
                  <c:v>5.6</c:v>
                </c:pt>
                <c:pt idx="12">
                  <c:v>6.9</c:v>
                </c:pt>
                <c:pt idx="13">
                  <c:v>6.2</c:v>
                </c:pt>
                <c:pt idx="14">
                  <c:v>6.4</c:v>
                </c:pt>
                <c:pt idx="15">
                  <c:v>6</c:v>
                </c:pt>
                <c:pt idx="16">
                  <c:v>5.9</c:v>
                </c:pt>
                <c:pt idx="17">
                  <c:v>6.4</c:v>
                </c:pt>
                <c:pt idx="18">
                  <c:v>6.6</c:v>
                </c:pt>
                <c:pt idx="19">
                  <c:v>6.6</c:v>
                </c:pt>
                <c:pt idx="20">
                  <c:v>6.9</c:v>
                </c:pt>
                <c:pt idx="21">
                  <c:v>6.7</c:v>
                </c:pt>
                <c:pt idx="22">
                  <c:v>7.1</c:v>
                </c:pt>
                <c:pt idx="23">
                  <c:v>6.5</c:v>
                </c:pt>
                <c:pt idx="24">
                  <c:v>6.8</c:v>
                </c:pt>
                <c:pt idx="25">
                  <c:v>6.9</c:v>
                </c:pt>
                <c:pt idx="26">
                  <c:v>7.3</c:v>
                </c:pt>
                <c:pt idx="27">
                  <c:v>6.6</c:v>
                </c:pt>
                <c:pt idx="28">
                  <c:v>7.2</c:v>
                </c:pt>
                <c:pt idx="29">
                  <c:v>7.6</c:v>
                </c:pt>
                <c:pt idx="30">
                  <c:v>7</c:v>
                </c:pt>
                <c:pt idx="31">
                  <c:v>7.1</c:v>
                </c:pt>
                <c:pt idx="32">
                  <c:v>8</c:v>
                </c:pt>
                <c:pt idx="33">
                  <c:v>7.8</c:v>
                </c:pt>
                <c:pt idx="34">
                  <c:v>7.6</c:v>
                </c:pt>
                <c:pt idx="35">
                  <c:v>8.6</c:v>
                </c:pt>
                <c:pt idx="36">
                  <c:v>8.6</c:v>
                </c:pt>
                <c:pt idx="37">
                  <c:v>8.8000000000000007</c:v>
                </c:pt>
                <c:pt idx="38">
                  <c:v>9.3000000000000007</c:v>
                </c:pt>
                <c:pt idx="39">
                  <c:v>9.4</c:v>
                </c:pt>
                <c:pt idx="40">
                  <c:v>9.1</c:v>
                </c:pt>
                <c:pt idx="41">
                  <c:v>10</c:v>
                </c:pt>
                <c:pt idx="42">
                  <c:v>9.8000000000000007</c:v>
                </c:pt>
                <c:pt idx="43">
                  <c:v>10</c:v>
                </c:pt>
                <c:pt idx="44">
                  <c:v>11.1</c:v>
                </c:pt>
                <c:pt idx="45">
                  <c:v>11</c:v>
                </c:pt>
                <c:pt idx="46">
                  <c:v>11.2</c:v>
                </c:pt>
                <c:pt idx="47">
                  <c:v>11.1</c:v>
                </c:pt>
                <c:pt idx="48">
                  <c:v>11.3</c:v>
                </c:pt>
                <c:pt idx="49">
                  <c:v>12</c:v>
                </c:pt>
                <c:pt idx="50">
                  <c:v>12.2</c:v>
                </c:pt>
                <c:pt idx="51">
                  <c:v>12</c:v>
                </c:pt>
                <c:pt idx="52">
                  <c:v>11.9</c:v>
                </c:pt>
                <c:pt idx="53">
                  <c:v>12.4</c:v>
                </c:pt>
                <c:pt idx="54">
                  <c:v>11.9</c:v>
                </c:pt>
                <c:pt idx="55">
                  <c:v>12.3</c:v>
                </c:pt>
                <c:pt idx="56">
                  <c:v>12.1</c:v>
                </c:pt>
                <c:pt idx="57">
                  <c:v>12.6</c:v>
                </c:pt>
                <c:pt idx="58">
                  <c:v>13</c:v>
                </c:pt>
                <c:pt idx="59">
                  <c:v>12.6</c:v>
                </c:pt>
                <c:pt idx="60">
                  <c:v>13.1</c:v>
                </c:pt>
                <c:pt idx="61">
                  <c:v>13</c:v>
                </c:pt>
                <c:pt idx="62">
                  <c:v>13.2</c:v>
                </c:pt>
                <c:pt idx="63">
                  <c:v>12.9</c:v>
                </c:pt>
                <c:pt idx="64">
                  <c:v>13.3</c:v>
                </c:pt>
                <c:pt idx="65">
                  <c:v>12.9</c:v>
                </c:pt>
                <c:pt idx="66">
                  <c:v>13.6</c:v>
                </c:pt>
                <c:pt idx="67">
                  <c:v>13.4</c:v>
                </c:pt>
                <c:pt idx="68">
                  <c:v>13.2</c:v>
                </c:pt>
                <c:pt idx="69">
                  <c:v>12.5</c:v>
                </c:pt>
                <c:pt idx="70">
                  <c:v>13.6</c:v>
                </c:pt>
                <c:pt idx="71">
                  <c:v>12.7</c:v>
                </c:pt>
                <c:pt idx="72">
                  <c:v>13.2</c:v>
                </c:pt>
                <c:pt idx="73">
                  <c:v>13.7</c:v>
                </c:pt>
                <c:pt idx="74">
                  <c:v>13.3</c:v>
                </c:pt>
                <c:pt idx="75">
                  <c:v>14.1</c:v>
                </c:pt>
                <c:pt idx="76">
                  <c:v>12.6</c:v>
                </c:pt>
                <c:pt idx="77">
                  <c:v>12.6</c:v>
                </c:pt>
                <c:pt idx="78">
                  <c:v>13.3</c:v>
                </c:pt>
                <c:pt idx="79">
                  <c:v>12.6</c:v>
                </c:pt>
                <c:pt idx="80">
                  <c:v>13.9</c:v>
                </c:pt>
                <c:pt idx="81">
                  <c:v>13.7</c:v>
                </c:pt>
                <c:pt idx="82">
                  <c:v>12.9</c:v>
                </c:pt>
                <c:pt idx="83">
                  <c:v>13</c:v>
                </c:pt>
                <c:pt idx="84">
                  <c:v>13.9</c:v>
                </c:pt>
                <c:pt idx="85">
                  <c:v>14.4</c:v>
                </c:pt>
                <c:pt idx="86">
                  <c:v>13.8</c:v>
                </c:pt>
                <c:pt idx="87">
                  <c:v>13.5</c:v>
                </c:pt>
                <c:pt idx="88">
                  <c:v>12.3</c:v>
                </c:pt>
                <c:pt idx="89">
                  <c:v>14.2</c:v>
                </c:pt>
                <c:pt idx="90">
                  <c:v>15.2</c:v>
                </c:pt>
                <c:pt idx="91">
                  <c:v>14.2</c:v>
                </c:pt>
                <c:pt idx="92">
                  <c:v>14.6</c:v>
                </c:pt>
                <c:pt idx="93">
                  <c:v>14.4</c:v>
                </c:pt>
                <c:pt idx="94">
                  <c:v>13.5</c:v>
                </c:pt>
                <c:pt idx="95">
                  <c:v>13.5</c:v>
                </c:pt>
                <c:pt idx="96">
                  <c:v>13.6</c:v>
                </c:pt>
                <c:pt idx="97">
                  <c:v>13.9</c:v>
                </c:pt>
                <c:pt idx="98">
                  <c:v>15.1</c:v>
                </c:pt>
                <c:pt idx="99">
                  <c:v>13</c:v>
                </c:pt>
                <c:pt idx="100">
                  <c:v>15.2</c:v>
                </c:pt>
                <c:pt idx="101">
                  <c:v>14.8</c:v>
                </c:pt>
                <c:pt idx="102">
                  <c:v>15.5</c:v>
                </c:pt>
                <c:pt idx="103">
                  <c:v>14.8</c:v>
                </c:pt>
                <c:pt idx="104">
                  <c:v>14.9</c:v>
                </c:pt>
                <c:pt idx="105">
                  <c:v>14.3</c:v>
                </c:pt>
                <c:pt idx="106">
                  <c:v>13</c:v>
                </c:pt>
                <c:pt idx="107">
                  <c:v>15.2</c:v>
                </c:pt>
                <c:pt idx="108">
                  <c:v>13.9</c:v>
                </c:pt>
                <c:pt idx="109">
                  <c:v>14.5</c:v>
                </c:pt>
                <c:pt idx="110">
                  <c:v>14.6</c:v>
                </c:pt>
                <c:pt idx="111">
                  <c:v>14.1</c:v>
                </c:pt>
                <c:pt idx="112">
                  <c:v>15</c:v>
                </c:pt>
                <c:pt idx="113">
                  <c:v>14.7</c:v>
                </c:pt>
                <c:pt idx="114">
                  <c:v>14.4</c:v>
                </c:pt>
                <c:pt idx="115">
                  <c:v>14.3</c:v>
                </c:pt>
                <c:pt idx="116">
                  <c:v>16.100000000000001</c:v>
                </c:pt>
                <c:pt idx="117">
                  <c:v>14.9</c:v>
                </c:pt>
                <c:pt idx="118">
                  <c:v>14.6</c:v>
                </c:pt>
                <c:pt idx="119">
                  <c:v>15.8</c:v>
                </c:pt>
                <c:pt idx="120">
                  <c:v>15.4</c:v>
                </c:pt>
                <c:pt idx="121">
                  <c:v>15.7</c:v>
                </c:pt>
                <c:pt idx="122">
                  <c:v>15.6</c:v>
                </c:pt>
                <c:pt idx="123">
                  <c:v>14</c:v>
                </c:pt>
                <c:pt idx="124">
                  <c:v>14.7</c:v>
                </c:pt>
                <c:pt idx="125">
                  <c:v>15</c:v>
                </c:pt>
                <c:pt idx="126">
                  <c:v>14.4</c:v>
                </c:pt>
                <c:pt idx="127">
                  <c:v>15.5</c:v>
                </c:pt>
                <c:pt idx="128">
                  <c:v>17.899999999999999</c:v>
                </c:pt>
                <c:pt idx="129">
                  <c:v>19.8</c:v>
                </c:pt>
                <c:pt idx="130">
                  <c:v>19.8</c:v>
                </c:pt>
                <c:pt idx="131">
                  <c:v>20.2</c:v>
                </c:pt>
                <c:pt idx="132">
                  <c:v>13.7</c:v>
                </c:pt>
                <c:pt idx="133">
                  <c:v>12.6</c:v>
                </c:pt>
                <c:pt idx="134">
                  <c:v>12</c:v>
                </c:pt>
                <c:pt idx="135">
                  <c:v>14</c:v>
                </c:pt>
                <c:pt idx="136">
                  <c:v>12.8</c:v>
                </c:pt>
                <c:pt idx="137">
                  <c:v>13.1</c:v>
                </c:pt>
                <c:pt idx="138">
                  <c:v>13.7</c:v>
                </c:pt>
                <c:pt idx="139">
                  <c:v>12.6</c:v>
                </c:pt>
                <c:pt idx="140">
                  <c:v>13.5</c:v>
                </c:pt>
                <c:pt idx="141">
                  <c:v>13.5</c:v>
                </c:pt>
                <c:pt idx="142">
                  <c:v>13.1</c:v>
                </c:pt>
                <c:pt idx="143">
                  <c:v>12.5</c:v>
                </c:pt>
                <c:pt idx="144">
                  <c:v>13.2</c:v>
                </c:pt>
                <c:pt idx="145">
                  <c:v>13.6</c:v>
                </c:pt>
                <c:pt idx="146">
                  <c:v>12.3</c:v>
                </c:pt>
                <c:pt idx="147">
                  <c:v>13.5</c:v>
                </c:pt>
                <c:pt idx="148">
                  <c:v>12</c:v>
                </c:pt>
                <c:pt idx="149">
                  <c:v>13.2</c:v>
                </c:pt>
                <c:pt idx="150">
                  <c:v>14.1</c:v>
                </c:pt>
                <c:pt idx="151">
                  <c:v>13.8</c:v>
                </c:pt>
                <c:pt idx="152">
                  <c:v>13.9</c:v>
                </c:pt>
                <c:pt idx="153">
                  <c:v>12.4</c:v>
                </c:pt>
                <c:pt idx="154">
                  <c:v>12.1</c:v>
                </c:pt>
                <c:pt idx="155">
                  <c:v>12.4</c:v>
                </c:pt>
                <c:pt idx="156">
                  <c:v>12.3</c:v>
                </c:pt>
                <c:pt idx="157">
                  <c:v>11.4</c:v>
                </c:pt>
                <c:pt idx="158">
                  <c:v>12</c:v>
                </c:pt>
                <c:pt idx="159">
                  <c:v>11.4</c:v>
                </c:pt>
                <c:pt idx="160">
                  <c:v>12.9</c:v>
                </c:pt>
                <c:pt idx="161">
                  <c:v>11.1</c:v>
                </c:pt>
                <c:pt idx="162">
                  <c:v>11.9</c:v>
                </c:pt>
                <c:pt idx="163">
                  <c:v>11.2</c:v>
                </c:pt>
                <c:pt idx="164">
                  <c:v>12.4</c:v>
                </c:pt>
                <c:pt idx="165">
                  <c:v>10.7</c:v>
                </c:pt>
                <c:pt idx="166">
                  <c:v>11.7</c:v>
                </c:pt>
                <c:pt idx="167">
                  <c:v>12</c:v>
                </c:pt>
                <c:pt idx="168">
                  <c:v>11.9</c:v>
                </c:pt>
                <c:pt idx="169">
                  <c:v>9.8000000000000007</c:v>
                </c:pt>
                <c:pt idx="170">
                  <c:v>10.5</c:v>
                </c:pt>
                <c:pt idx="171">
                  <c:v>10.5</c:v>
                </c:pt>
                <c:pt idx="172">
                  <c:v>11</c:v>
                </c:pt>
                <c:pt idx="173">
                  <c:v>9.1</c:v>
                </c:pt>
                <c:pt idx="174">
                  <c:v>10.5</c:v>
                </c:pt>
                <c:pt idx="175">
                  <c:v>10.5</c:v>
                </c:pt>
                <c:pt idx="176">
                  <c:v>10.9</c:v>
                </c:pt>
                <c:pt idx="177">
                  <c:v>9.6999999999999993</c:v>
                </c:pt>
                <c:pt idx="178">
                  <c:v>10.9</c:v>
                </c:pt>
                <c:pt idx="179">
                  <c:v>9.8000000000000007</c:v>
                </c:pt>
                <c:pt idx="180">
                  <c:v>9.5</c:v>
                </c:pt>
                <c:pt idx="181">
                  <c:v>9.4</c:v>
                </c:pt>
                <c:pt idx="182">
                  <c:v>10.4</c:v>
                </c:pt>
                <c:pt idx="183">
                  <c:v>10.6</c:v>
                </c:pt>
                <c:pt idx="184">
                  <c:v>10.4</c:v>
                </c:pt>
                <c:pt idx="185">
                  <c:v>9.8000000000000007</c:v>
                </c:pt>
                <c:pt idx="186">
                  <c:v>11.7</c:v>
                </c:pt>
                <c:pt idx="187">
                  <c:v>10.9</c:v>
                </c:pt>
                <c:pt idx="188">
                  <c:v>9.9</c:v>
                </c:pt>
                <c:pt idx="189">
                  <c:v>10.199999999999999</c:v>
                </c:pt>
                <c:pt idx="190">
                  <c:v>10.199999999999999</c:v>
                </c:pt>
                <c:pt idx="191">
                  <c:v>11.9</c:v>
                </c:pt>
                <c:pt idx="192">
                  <c:v>10.3</c:v>
                </c:pt>
                <c:pt idx="193">
                  <c:v>12</c:v>
                </c:pt>
                <c:pt idx="194">
                  <c:v>10.199999999999999</c:v>
                </c:pt>
                <c:pt idx="195">
                  <c:v>11</c:v>
                </c:pt>
                <c:pt idx="196">
                  <c:v>12.9</c:v>
                </c:pt>
                <c:pt idx="197">
                  <c:v>12.2</c:v>
                </c:pt>
                <c:pt idx="198">
                  <c:v>12.4</c:v>
                </c:pt>
                <c:pt idx="199">
                  <c:v>12.6</c:v>
                </c:pt>
                <c:pt idx="200">
                  <c:v>13.8</c:v>
                </c:pt>
                <c:pt idx="201">
                  <c:v>14.3</c:v>
                </c:pt>
                <c:pt idx="202">
                  <c:v>14.1</c:v>
                </c:pt>
                <c:pt idx="203">
                  <c:v>15.3</c:v>
                </c:pt>
                <c:pt idx="204">
                  <c:v>15.6</c:v>
                </c:pt>
                <c:pt idx="205">
                  <c:v>16.100000000000001</c:v>
                </c:pt>
                <c:pt idx="206">
                  <c:v>16.2</c:v>
                </c:pt>
                <c:pt idx="207">
                  <c:v>18.399999999999999</c:v>
                </c:pt>
                <c:pt idx="208">
                  <c:v>17.7</c:v>
                </c:pt>
                <c:pt idx="209">
                  <c:v>18.5</c:v>
                </c:pt>
                <c:pt idx="210">
                  <c:v>18.600000000000001</c:v>
                </c:pt>
                <c:pt idx="211">
                  <c:v>19.3</c:v>
                </c:pt>
                <c:pt idx="212">
                  <c:v>19.3</c:v>
                </c:pt>
                <c:pt idx="213">
                  <c:v>19.8</c:v>
                </c:pt>
                <c:pt idx="214">
                  <c:v>19.899999999999999</c:v>
                </c:pt>
                <c:pt idx="215">
                  <c:v>19.899999999999999</c:v>
                </c:pt>
                <c:pt idx="216">
                  <c:v>19.8</c:v>
                </c:pt>
                <c:pt idx="217">
                  <c:v>19.7</c:v>
                </c:pt>
                <c:pt idx="218">
                  <c:v>20.5</c:v>
                </c:pt>
                <c:pt idx="219">
                  <c:v>19.8</c:v>
                </c:pt>
                <c:pt idx="220">
                  <c:v>19.8</c:v>
                </c:pt>
                <c:pt idx="221">
                  <c:v>19.5</c:v>
                </c:pt>
                <c:pt idx="222">
                  <c:v>19.2</c:v>
                </c:pt>
                <c:pt idx="223">
                  <c:v>18.600000000000001</c:v>
                </c:pt>
                <c:pt idx="224">
                  <c:v>19.600000000000001</c:v>
                </c:pt>
                <c:pt idx="225">
                  <c:v>18.7</c:v>
                </c:pt>
                <c:pt idx="226">
                  <c:v>19</c:v>
                </c:pt>
                <c:pt idx="227">
                  <c:v>17.600000000000001</c:v>
                </c:pt>
                <c:pt idx="228">
                  <c:v>16.7</c:v>
                </c:pt>
                <c:pt idx="229">
                  <c:v>17.100000000000001</c:v>
                </c:pt>
                <c:pt idx="230">
                  <c:v>15.9</c:v>
                </c:pt>
                <c:pt idx="231">
                  <c:v>16.5</c:v>
                </c:pt>
                <c:pt idx="232">
                  <c:v>16.3</c:v>
                </c:pt>
                <c:pt idx="233">
                  <c:v>15.7</c:v>
                </c:pt>
                <c:pt idx="234">
                  <c:v>14.5</c:v>
                </c:pt>
                <c:pt idx="235">
                  <c:v>15.4</c:v>
                </c:pt>
                <c:pt idx="236">
                  <c:v>14.1</c:v>
                </c:pt>
                <c:pt idx="237">
                  <c:v>14.6</c:v>
                </c:pt>
                <c:pt idx="238">
                  <c:v>13.4</c:v>
                </c:pt>
                <c:pt idx="239">
                  <c:v>12.8</c:v>
                </c:pt>
                <c:pt idx="240">
                  <c:v>11.8</c:v>
                </c:pt>
                <c:pt idx="241">
                  <c:v>13.2</c:v>
                </c:pt>
                <c:pt idx="242">
                  <c:v>12.6</c:v>
                </c:pt>
                <c:pt idx="243">
                  <c:v>12.9</c:v>
                </c:pt>
                <c:pt idx="244">
                  <c:v>12.3</c:v>
                </c:pt>
                <c:pt idx="245">
                  <c:v>11.5</c:v>
                </c:pt>
                <c:pt idx="246">
                  <c:v>12.1</c:v>
                </c:pt>
                <c:pt idx="247">
                  <c:v>11.3</c:v>
                </c:pt>
                <c:pt idx="248">
                  <c:v>11</c:v>
                </c:pt>
                <c:pt idx="249">
                  <c:v>10.6</c:v>
                </c:pt>
                <c:pt idx="250">
                  <c:v>10.8</c:v>
                </c:pt>
                <c:pt idx="251">
                  <c:v>9.5</c:v>
                </c:pt>
                <c:pt idx="252">
                  <c:v>10.1</c:v>
                </c:pt>
                <c:pt idx="253">
                  <c:v>10.6</c:v>
                </c:pt>
                <c:pt idx="254">
                  <c:v>9.6999999999999993</c:v>
                </c:pt>
                <c:pt idx="255">
                  <c:v>10.199999999999999</c:v>
                </c:pt>
                <c:pt idx="256">
                  <c:v>9.8000000000000007</c:v>
                </c:pt>
                <c:pt idx="257">
                  <c:v>10.1</c:v>
                </c:pt>
                <c:pt idx="258">
                  <c:v>10.1</c:v>
                </c:pt>
                <c:pt idx="259">
                  <c:v>10</c:v>
                </c:pt>
                <c:pt idx="260">
                  <c:v>9.8000000000000007</c:v>
                </c:pt>
                <c:pt idx="261">
                  <c:v>7.8</c:v>
                </c:pt>
                <c:pt idx="262">
                  <c:v>8.3000000000000007</c:v>
                </c:pt>
                <c:pt idx="263">
                  <c:v>9.4</c:v>
                </c:pt>
                <c:pt idx="264">
                  <c:v>10</c:v>
                </c:pt>
                <c:pt idx="265">
                  <c:v>9.9</c:v>
                </c:pt>
                <c:pt idx="266">
                  <c:v>10</c:v>
                </c:pt>
                <c:pt idx="267">
                  <c:v>10.3</c:v>
                </c:pt>
                <c:pt idx="268">
                  <c:v>10.4</c:v>
                </c:pt>
                <c:pt idx="269">
                  <c:v>10</c:v>
                </c:pt>
                <c:pt idx="270">
                  <c:v>11.2</c:v>
                </c:pt>
                <c:pt idx="271">
                  <c:v>9.4</c:v>
                </c:pt>
                <c:pt idx="272">
                  <c:v>10</c:v>
                </c:pt>
                <c:pt idx="273">
                  <c:v>10.6</c:v>
                </c:pt>
                <c:pt idx="274">
                  <c:v>9.8000000000000007</c:v>
                </c:pt>
                <c:pt idx="275">
                  <c:v>11.6</c:v>
                </c:pt>
                <c:pt idx="276">
                  <c:v>10.9</c:v>
                </c:pt>
                <c:pt idx="277">
                  <c:v>11.7</c:v>
                </c:pt>
                <c:pt idx="278">
                  <c:v>11.7</c:v>
                </c:pt>
                <c:pt idx="279">
                  <c:v>12.3</c:v>
                </c:pt>
                <c:pt idx="280">
                  <c:v>12.6</c:v>
                </c:pt>
                <c:pt idx="281">
                  <c:v>12.4</c:v>
                </c:pt>
                <c:pt idx="282">
                  <c:v>12.2</c:v>
                </c:pt>
                <c:pt idx="283">
                  <c:v>13.3</c:v>
                </c:pt>
                <c:pt idx="284">
                  <c:v>12.9</c:v>
                </c:pt>
                <c:pt idx="285">
                  <c:v>14</c:v>
                </c:pt>
                <c:pt idx="286">
                  <c:v>14.3</c:v>
                </c:pt>
                <c:pt idx="287">
                  <c:v>15.2</c:v>
                </c:pt>
                <c:pt idx="288">
                  <c:v>15.8</c:v>
                </c:pt>
                <c:pt idx="289">
                  <c:v>16.100000000000001</c:v>
                </c:pt>
                <c:pt idx="290">
                  <c:v>16.3</c:v>
                </c:pt>
                <c:pt idx="291">
                  <c:v>14.4</c:v>
                </c:pt>
                <c:pt idx="292">
                  <c:v>17.2</c:v>
                </c:pt>
                <c:pt idx="293">
                  <c:v>17.2</c:v>
                </c:pt>
                <c:pt idx="294">
                  <c:v>18.8</c:v>
                </c:pt>
                <c:pt idx="295">
                  <c:v>19.3</c:v>
                </c:pt>
                <c:pt idx="296">
                  <c:v>19.600000000000001</c:v>
                </c:pt>
                <c:pt idx="297">
                  <c:v>19.5</c:v>
                </c:pt>
                <c:pt idx="298">
                  <c:v>20</c:v>
                </c:pt>
                <c:pt idx="299">
                  <c:v>20.2</c:v>
                </c:pt>
                <c:pt idx="300">
                  <c:v>20.2</c:v>
                </c:pt>
                <c:pt idx="301">
                  <c:v>21.2</c:v>
                </c:pt>
                <c:pt idx="302">
                  <c:v>20.100000000000001</c:v>
                </c:pt>
                <c:pt idx="303">
                  <c:v>22.3</c:v>
                </c:pt>
                <c:pt idx="304">
                  <c:v>24</c:v>
                </c:pt>
                <c:pt idx="305">
                  <c:v>23.1</c:v>
                </c:pt>
                <c:pt idx="306">
                  <c:v>24.6</c:v>
                </c:pt>
                <c:pt idx="307">
                  <c:v>24.4</c:v>
                </c:pt>
                <c:pt idx="308">
                  <c:v>25.8</c:v>
                </c:pt>
                <c:pt idx="309">
                  <c:v>26.9</c:v>
                </c:pt>
                <c:pt idx="310">
                  <c:v>26.6</c:v>
                </c:pt>
                <c:pt idx="311">
                  <c:v>29.2</c:v>
                </c:pt>
                <c:pt idx="312">
                  <c:v>30.7</c:v>
                </c:pt>
                <c:pt idx="313">
                  <c:v>30.2</c:v>
                </c:pt>
                <c:pt idx="314">
                  <c:v>30.7</c:v>
                </c:pt>
                <c:pt idx="315">
                  <c:v>32.6</c:v>
                </c:pt>
                <c:pt idx="316">
                  <c:v>34.299999999999997</c:v>
                </c:pt>
                <c:pt idx="317">
                  <c:v>35.200000000000003</c:v>
                </c:pt>
                <c:pt idx="318">
                  <c:v>36.9</c:v>
                </c:pt>
                <c:pt idx="319">
                  <c:v>38.200000000000003</c:v>
                </c:pt>
                <c:pt idx="320">
                  <c:v>38.799999999999997</c:v>
                </c:pt>
                <c:pt idx="321">
                  <c:v>40.299999999999997</c:v>
                </c:pt>
                <c:pt idx="322">
                  <c:v>41.2</c:v>
                </c:pt>
                <c:pt idx="323">
                  <c:v>41.8</c:v>
                </c:pt>
                <c:pt idx="324">
                  <c:v>41.8</c:v>
                </c:pt>
                <c:pt idx="325">
                  <c:v>43.2</c:v>
                </c:pt>
                <c:pt idx="326">
                  <c:v>43.8</c:v>
                </c:pt>
                <c:pt idx="327">
                  <c:v>43.8</c:v>
                </c:pt>
                <c:pt idx="328">
                  <c:v>47.2</c:v>
                </c:pt>
                <c:pt idx="329">
                  <c:v>46.7</c:v>
                </c:pt>
                <c:pt idx="330">
                  <c:v>47.3</c:v>
                </c:pt>
                <c:pt idx="331">
                  <c:v>46.1</c:v>
                </c:pt>
                <c:pt idx="332">
                  <c:v>46.5</c:v>
                </c:pt>
                <c:pt idx="333">
                  <c:v>47.6</c:v>
                </c:pt>
                <c:pt idx="334">
                  <c:v>46.7</c:v>
                </c:pt>
                <c:pt idx="335">
                  <c:v>47</c:v>
                </c:pt>
                <c:pt idx="336">
                  <c:v>47</c:v>
                </c:pt>
                <c:pt idx="337">
                  <c:v>47.9</c:v>
                </c:pt>
                <c:pt idx="338">
                  <c:v>48.6</c:v>
                </c:pt>
                <c:pt idx="339">
                  <c:v>47.6</c:v>
                </c:pt>
                <c:pt idx="340">
                  <c:v>48.4</c:v>
                </c:pt>
                <c:pt idx="341">
                  <c:v>47.8</c:v>
                </c:pt>
                <c:pt idx="342">
                  <c:v>48.3</c:v>
                </c:pt>
                <c:pt idx="343">
                  <c:v>47.8</c:v>
                </c:pt>
                <c:pt idx="344">
                  <c:v>47</c:v>
                </c:pt>
                <c:pt idx="345">
                  <c:v>47.4</c:v>
                </c:pt>
                <c:pt idx="346">
                  <c:v>48.1</c:v>
                </c:pt>
                <c:pt idx="347">
                  <c:v>48.5</c:v>
                </c:pt>
                <c:pt idx="348">
                  <c:v>48.7</c:v>
                </c:pt>
                <c:pt idx="349">
                  <c:v>49.5</c:v>
                </c:pt>
                <c:pt idx="350">
                  <c:v>48</c:v>
                </c:pt>
                <c:pt idx="351">
                  <c:v>46.6</c:v>
                </c:pt>
                <c:pt idx="352">
                  <c:v>48</c:v>
                </c:pt>
                <c:pt idx="353">
                  <c:v>46.6</c:v>
                </c:pt>
                <c:pt idx="354">
                  <c:v>48.7</c:v>
                </c:pt>
                <c:pt idx="355">
                  <c:v>46.8</c:v>
                </c:pt>
                <c:pt idx="356">
                  <c:v>46.8</c:v>
                </c:pt>
                <c:pt idx="357">
                  <c:v>47.9</c:v>
                </c:pt>
                <c:pt idx="358">
                  <c:v>46.7</c:v>
                </c:pt>
                <c:pt idx="359">
                  <c:v>47.5</c:v>
                </c:pt>
                <c:pt idx="360">
                  <c:v>46.5</c:v>
                </c:pt>
                <c:pt idx="361">
                  <c:v>46.1</c:v>
                </c:pt>
                <c:pt idx="362">
                  <c:v>47</c:v>
                </c:pt>
                <c:pt idx="363">
                  <c:v>47.3</c:v>
                </c:pt>
                <c:pt idx="364">
                  <c:v>45.4</c:v>
                </c:pt>
                <c:pt idx="365">
                  <c:v>46.3</c:v>
                </c:pt>
                <c:pt idx="366">
                  <c:v>46.2</c:v>
                </c:pt>
                <c:pt idx="367">
                  <c:v>46.4</c:v>
                </c:pt>
                <c:pt idx="368">
                  <c:v>45</c:v>
                </c:pt>
                <c:pt idx="369">
                  <c:v>45.2</c:v>
                </c:pt>
                <c:pt idx="370">
                  <c:v>44.6</c:v>
                </c:pt>
                <c:pt idx="371">
                  <c:v>43.7</c:v>
                </c:pt>
                <c:pt idx="372">
                  <c:v>44.5</c:v>
                </c:pt>
                <c:pt idx="373">
                  <c:v>44</c:v>
                </c:pt>
                <c:pt idx="374">
                  <c:v>42.4</c:v>
                </c:pt>
                <c:pt idx="375">
                  <c:v>41.5</c:v>
                </c:pt>
                <c:pt idx="376">
                  <c:v>41.6</c:v>
                </c:pt>
                <c:pt idx="377">
                  <c:v>40.9</c:v>
                </c:pt>
                <c:pt idx="378">
                  <c:v>40.6</c:v>
                </c:pt>
                <c:pt idx="379">
                  <c:v>41</c:v>
                </c:pt>
                <c:pt idx="380">
                  <c:v>39.1</c:v>
                </c:pt>
                <c:pt idx="381">
                  <c:v>39.200000000000003</c:v>
                </c:pt>
                <c:pt idx="382">
                  <c:v>37.6</c:v>
                </c:pt>
                <c:pt idx="383">
                  <c:v>36.700000000000003</c:v>
                </c:pt>
                <c:pt idx="384">
                  <c:v>36.6</c:v>
                </c:pt>
                <c:pt idx="385">
                  <c:v>35.700000000000003</c:v>
                </c:pt>
                <c:pt idx="386">
                  <c:v>34.5</c:v>
                </c:pt>
                <c:pt idx="387">
                  <c:v>33.700000000000003</c:v>
                </c:pt>
                <c:pt idx="388">
                  <c:v>33.799999999999997</c:v>
                </c:pt>
                <c:pt idx="389">
                  <c:v>33.299999999999997</c:v>
                </c:pt>
                <c:pt idx="390">
                  <c:v>32.200000000000003</c:v>
                </c:pt>
                <c:pt idx="391">
                  <c:v>31.2</c:v>
                </c:pt>
                <c:pt idx="392">
                  <c:v>31.4</c:v>
                </c:pt>
                <c:pt idx="393">
                  <c:v>31.1</c:v>
                </c:pt>
                <c:pt idx="394">
                  <c:v>28.9</c:v>
                </c:pt>
                <c:pt idx="395">
                  <c:v>28.7</c:v>
                </c:pt>
                <c:pt idx="396">
                  <c:v>29.3</c:v>
                </c:pt>
                <c:pt idx="397">
                  <c:v>28.1</c:v>
                </c:pt>
                <c:pt idx="398">
                  <c:v>27.9</c:v>
                </c:pt>
                <c:pt idx="399">
                  <c:v>26.9</c:v>
                </c:pt>
                <c:pt idx="400">
                  <c:v>27.4</c:v>
                </c:pt>
                <c:pt idx="401">
                  <c:v>27.7</c:v>
                </c:pt>
                <c:pt idx="402">
                  <c:v>25.6</c:v>
                </c:pt>
                <c:pt idx="403">
                  <c:v>25.3</c:v>
                </c:pt>
                <c:pt idx="404">
                  <c:v>25.9</c:v>
                </c:pt>
                <c:pt idx="405">
                  <c:v>25.3</c:v>
                </c:pt>
                <c:pt idx="406">
                  <c:v>24.2</c:v>
                </c:pt>
                <c:pt idx="407">
                  <c:v>26.3</c:v>
                </c:pt>
                <c:pt idx="408">
                  <c:v>25</c:v>
                </c:pt>
                <c:pt idx="409">
                  <c:v>24.8</c:v>
                </c:pt>
                <c:pt idx="410">
                  <c:v>24.6</c:v>
                </c:pt>
                <c:pt idx="411">
                  <c:v>25.2</c:v>
                </c:pt>
                <c:pt idx="412">
                  <c:v>23.8</c:v>
                </c:pt>
                <c:pt idx="413">
                  <c:v>25</c:v>
                </c:pt>
                <c:pt idx="414">
                  <c:v>25.8</c:v>
                </c:pt>
                <c:pt idx="415">
                  <c:v>24.3</c:v>
                </c:pt>
                <c:pt idx="416">
                  <c:v>24.5</c:v>
                </c:pt>
                <c:pt idx="417">
                  <c:v>23.9</c:v>
                </c:pt>
                <c:pt idx="418">
                  <c:v>24.4</c:v>
                </c:pt>
                <c:pt idx="419">
                  <c:v>24.9</c:v>
                </c:pt>
                <c:pt idx="420">
                  <c:v>24.3</c:v>
                </c:pt>
                <c:pt idx="421">
                  <c:v>24.9</c:v>
                </c:pt>
                <c:pt idx="422">
                  <c:v>24.1</c:v>
                </c:pt>
                <c:pt idx="423">
                  <c:v>24.8</c:v>
                </c:pt>
                <c:pt idx="424">
                  <c:v>24.3</c:v>
                </c:pt>
                <c:pt idx="425">
                  <c:v>25.3</c:v>
                </c:pt>
                <c:pt idx="426">
                  <c:v>24.1</c:v>
                </c:pt>
                <c:pt idx="427">
                  <c:v>24.3</c:v>
                </c:pt>
                <c:pt idx="428">
                  <c:v>24.5</c:v>
                </c:pt>
                <c:pt idx="429">
                  <c:v>25</c:v>
                </c:pt>
                <c:pt idx="430">
                  <c:v>24.6</c:v>
                </c:pt>
                <c:pt idx="431">
                  <c:v>24.5</c:v>
                </c:pt>
                <c:pt idx="432">
                  <c:v>24.5</c:v>
                </c:pt>
                <c:pt idx="433">
                  <c:v>25.2</c:v>
                </c:pt>
                <c:pt idx="434">
                  <c:v>23.1</c:v>
                </c:pt>
                <c:pt idx="435">
                  <c:v>24.4</c:v>
                </c:pt>
                <c:pt idx="436">
                  <c:v>24.1</c:v>
                </c:pt>
                <c:pt idx="437">
                  <c:v>24.7</c:v>
                </c:pt>
                <c:pt idx="438">
                  <c:v>23.7</c:v>
                </c:pt>
                <c:pt idx="439">
                  <c:v>24.4</c:v>
                </c:pt>
                <c:pt idx="440">
                  <c:v>24.9</c:v>
                </c:pt>
                <c:pt idx="441">
                  <c:v>25.4</c:v>
                </c:pt>
                <c:pt idx="442">
                  <c:v>23.2</c:v>
                </c:pt>
                <c:pt idx="443">
                  <c:v>22.7</c:v>
                </c:pt>
                <c:pt idx="444">
                  <c:v>23.7</c:v>
                </c:pt>
                <c:pt idx="445">
                  <c:v>25</c:v>
                </c:pt>
                <c:pt idx="446">
                  <c:v>23.5</c:v>
                </c:pt>
                <c:pt idx="447">
                  <c:v>23.6</c:v>
                </c:pt>
                <c:pt idx="448">
                  <c:v>23.9</c:v>
                </c:pt>
                <c:pt idx="449">
                  <c:v>24.2</c:v>
                </c:pt>
                <c:pt idx="450">
                  <c:v>24.6</c:v>
                </c:pt>
                <c:pt idx="451">
                  <c:v>23.2</c:v>
                </c:pt>
                <c:pt idx="452">
                  <c:v>22.7</c:v>
                </c:pt>
                <c:pt idx="453">
                  <c:v>24.5</c:v>
                </c:pt>
                <c:pt idx="454">
                  <c:v>23</c:v>
                </c:pt>
                <c:pt idx="455">
                  <c:v>24.6</c:v>
                </c:pt>
                <c:pt idx="456">
                  <c:v>24.2</c:v>
                </c:pt>
                <c:pt idx="457">
                  <c:v>24.2</c:v>
                </c:pt>
                <c:pt idx="458">
                  <c:v>24.3</c:v>
                </c:pt>
                <c:pt idx="459">
                  <c:v>24.5</c:v>
                </c:pt>
                <c:pt idx="460">
                  <c:v>24.2</c:v>
                </c:pt>
                <c:pt idx="461">
                  <c:v>24.4</c:v>
                </c:pt>
                <c:pt idx="462">
                  <c:v>24.3</c:v>
                </c:pt>
                <c:pt idx="463">
                  <c:v>24.5</c:v>
                </c:pt>
                <c:pt idx="464">
                  <c:v>24.6</c:v>
                </c:pt>
                <c:pt idx="465">
                  <c:v>25.4</c:v>
                </c:pt>
                <c:pt idx="466">
                  <c:v>25.8</c:v>
                </c:pt>
                <c:pt idx="467">
                  <c:v>26.5</c:v>
                </c:pt>
                <c:pt idx="468">
                  <c:v>25</c:v>
                </c:pt>
                <c:pt idx="469">
                  <c:v>25.7</c:v>
                </c:pt>
                <c:pt idx="470">
                  <c:v>25.8</c:v>
                </c:pt>
                <c:pt idx="471">
                  <c:v>22.9</c:v>
                </c:pt>
                <c:pt idx="472">
                  <c:v>25.2</c:v>
                </c:pt>
                <c:pt idx="473">
                  <c:v>24</c:v>
                </c:pt>
                <c:pt idx="474">
                  <c:v>24.5</c:v>
                </c:pt>
                <c:pt idx="475">
                  <c:v>24.3</c:v>
                </c:pt>
                <c:pt idx="476">
                  <c:v>25</c:v>
                </c:pt>
                <c:pt idx="477">
                  <c:v>24.1</c:v>
                </c:pt>
                <c:pt idx="478">
                  <c:v>24.8</c:v>
                </c:pt>
                <c:pt idx="479">
                  <c:v>23.1</c:v>
                </c:pt>
                <c:pt idx="480">
                  <c:v>23.4</c:v>
                </c:pt>
                <c:pt idx="481">
                  <c:v>23.8</c:v>
                </c:pt>
                <c:pt idx="482">
                  <c:v>23.2</c:v>
                </c:pt>
                <c:pt idx="483">
                  <c:v>23.2</c:v>
                </c:pt>
                <c:pt idx="484">
                  <c:v>23.5</c:v>
                </c:pt>
                <c:pt idx="485">
                  <c:v>22.2</c:v>
                </c:pt>
                <c:pt idx="486">
                  <c:v>23.2</c:v>
                </c:pt>
                <c:pt idx="487">
                  <c:v>22.3</c:v>
                </c:pt>
                <c:pt idx="488">
                  <c:v>22.1</c:v>
                </c:pt>
                <c:pt idx="489">
                  <c:v>22.5</c:v>
                </c:pt>
                <c:pt idx="490">
                  <c:v>22</c:v>
                </c:pt>
                <c:pt idx="491">
                  <c:v>22.3</c:v>
                </c:pt>
                <c:pt idx="492">
                  <c:v>21.9</c:v>
                </c:pt>
                <c:pt idx="493">
                  <c:v>22.5</c:v>
                </c:pt>
                <c:pt idx="494">
                  <c:v>21.5</c:v>
                </c:pt>
                <c:pt idx="495">
                  <c:v>22.6</c:v>
                </c:pt>
                <c:pt idx="496">
                  <c:v>21.4</c:v>
                </c:pt>
                <c:pt idx="497">
                  <c:v>22.3</c:v>
                </c:pt>
                <c:pt idx="498">
                  <c:v>22.4</c:v>
                </c:pt>
                <c:pt idx="499">
                  <c:v>23.6</c:v>
                </c:pt>
                <c:pt idx="500">
                  <c:v>23.1</c:v>
                </c:pt>
                <c:pt idx="501">
                  <c:v>24</c:v>
                </c:pt>
                <c:pt idx="502">
                  <c:v>23.9</c:v>
                </c:pt>
                <c:pt idx="503">
                  <c:v>21.4</c:v>
                </c:pt>
                <c:pt idx="504">
                  <c:v>23.4</c:v>
                </c:pt>
                <c:pt idx="505">
                  <c:v>24.4</c:v>
                </c:pt>
                <c:pt idx="506">
                  <c:v>24.3</c:v>
                </c:pt>
                <c:pt idx="507">
                  <c:v>24.9</c:v>
                </c:pt>
                <c:pt idx="508">
                  <c:v>25.1</c:v>
                </c:pt>
                <c:pt idx="509">
                  <c:v>25.9</c:v>
                </c:pt>
                <c:pt idx="510">
                  <c:v>26.5</c:v>
                </c:pt>
                <c:pt idx="511">
                  <c:v>25.4</c:v>
                </c:pt>
                <c:pt idx="512">
                  <c:v>26</c:v>
                </c:pt>
                <c:pt idx="513">
                  <c:v>26.9</c:v>
                </c:pt>
                <c:pt idx="514">
                  <c:v>26.6</c:v>
                </c:pt>
                <c:pt idx="515">
                  <c:v>27.8</c:v>
                </c:pt>
                <c:pt idx="516">
                  <c:v>29</c:v>
                </c:pt>
                <c:pt idx="517">
                  <c:v>27.8</c:v>
                </c:pt>
                <c:pt idx="518">
                  <c:v>27.5</c:v>
                </c:pt>
                <c:pt idx="519">
                  <c:v>29</c:v>
                </c:pt>
                <c:pt idx="520">
                  <c:v>29.2</c:v>
                </c:pt>
                <c:pt idx="521">
                  <c:v>30</c:v>
                </c:pt>
                <c:pt idx="522">
                  <c:v>29</c:v>
                </c:pt>
                <c:pt idx="523">
                  <c:v>30.6</c:v>
                </c:pt>
                <c:pt idx="524">
                  <c:v>30.2</c:v>
                </c:pt>
                <c:pt idx="525">
                  <c:v>31.6</c:v>
                </c:pt>
                <c:pt idx="526">
                  <c:v>32.5</c:v>
                </c:pt>
                <c:pt idx="527">
                  <c:v>35.700000000000003</c:v>
                </c:pt>
                <c:pt idx="528">
                  <c:v>35.200000000000003</c:v>
                </c:pt>
                <c:pt idx="529">
                  <c:v>39.1</c:v>
                </c:pt>
                <c:pt idx="530">
                  <c:v>46.1</c:v>
                </c:pt>
                <c:pt idx="531">
                  <c:v>33.9</c:v>
                </c:pt>
                <c:pt idx="532">
                  <c:v>29.7</c:v>
                </c:pt>
                <c:pt idx="533">
                  <c:v>30.1</c:v>
                </c:pt>
                <c:pt idx="534">
                  <c:v>32.9</c:v>
                </c:pt>
                <c:pt idx="535">
                  <c:v>33.700000000000003</c:v>
                </c:pt>
                <c:pt idx="536">
                  <c:v>32.6</c:v>
                </c:pt>
                <c:pt idx="537">
                  <c:v>33.299999999999997</c:v>
                </c:pt>
                <c:pt idx="538">
                  <c:v>34.1</c:v>
                </c:pt>
                <c:pt idx="539">
                  <c:v>33.799999999999997</c:v>
                </c:pt>
                <c:pt idx="540">
                  <c:v>35</c:v>
                </c:pt>
                <c:pt idx="541">
                  <c:v>35.799999999999997</c:v>
                </c:pt>
                <c:pt idx="542">
                  <c:v>34.799999999999997</c:v>
                </c:pt>
                <c:pt idx="543">
                  <c:v>37.9</c:v>
                </c:pt>
                <c:pt idx="544">
                  <c:v>38.9</c:v>
                </c:pt>
                <c:pt idx="545">
                  <c:v>38.799999999999997</c:v>
                </c:pt>
                <c:pt idx="546">
                  <c:v>40.200000000000003</c:v>
                </c:pt>
                <c:pt idx="547">
                  <c:v>40.4</c:v>
                </c:pt>
                <c:pt idx="548">
                  <c:v>40.4</c:v>
                </c:pt>
                <c:pt idx="549">
                  <c:v>41.6</c:v>
                </c:pt>
                <c:pt idx="550">
                  <c:v>41.4</c:v>
                </c:pt>
                <c:pt idx="551">
                  <c:v>41.4</c:v>
                </c:pt>
                <c:pt idx="552">
                  <c:v>41.3</c:v>
                </c:pt>
                <c:pt idx="553">
                  <c:v>41.3</c:v>
                </c:pt>
                <c:pt idx="554">
                  <c:v>42.2</c:v>
                </c:pt>
                <c:pt idx="555">
                  <c:v>41.8</c:v>
                </c:pt>
                <c:pt idx="556">
                  <c:v>42.7</c:v>
                </c:pt>
                <c:pt idx="557">
                  <c:v>43.6</c:v>
                </c:pt>
                <c:pt idx="558">
                  <c:v>41</c:v>
                </c:pt>
                <c:pt idx="559">
                  <c:v>41.4</c:v>
                </c:pt>
                <c:pt idx="560">
                  <c:v>40.299999999999997</c:v>
                </c:pt>
                <c:pt idx="561">
                  <c:v>40.700000000000003</c:v>
                </c:pt>
                <c:pt idx="562">
                  <c:v>40.200000000000003</c:v>
                </c:pt>
                <c:pt idx="563">
                  <c:v>39.4</c:v>
                </c:pt>
                <c:pt idx="564">
                  <c:v>39</c:v>
                </c:pt>
                <c:pt idx="565">
                  <c:v>39.4</c:v>
                </c:pt>
                <c:pt idx="566">
                  <c:v>38.799999999999997</c:v>
                </c:pt>
                <c:pt idx="567">
                  <c:v>37.4</c:v>
                </c:pt>
                <c:pt idx="568">
                  <c:v>35.799999999999997</c:v>
                </c:pt>
                <c:pt idx="569">
                  <c:v>35.4</c:v>
                </c:pt>
                <c:pt idx="570">
                  <c:v>34.799999999999997</c:v>
                </c:pt>
                <c:pt idx="571">
                  <c:v>35</c:v>
                </c:pt>
                <c:pt idx="572">
                  <c:v>33.6</c:v>
                </c:pt>
                <c:pt idx="573">
                  <c:v>34.299999999999997</c:v>
                </c:pt>
                <c:pt idx="574">
                  <c:v>34.1</c:v>
                </c:pt>
                <c:pt idx="575">
                  <c:v>33.9</c:v>
                </c:pt>
                <c:pt idx="576">
                  <c:v>33.4</c:v>
                </c:pt>
                <c:pt idx="577">
                  <c:v>32.9</c:v>
                </c:pt>
                <c:pt idx="578">
                  <c:v>32.799999999999997</c:v>
                </c:pt>
                <c:pt idx="579">
                  <c:v>32.1</c:v>
                </c:pt>
                <c:pt idx="580">
                  <c:v>32.799999999999997</c:v>
                </c:pt>
                <c:pt idx="581">
                  <c:v>32.200000000000003</c:v>
                </c:pt>
                <c:pt idx="582">
                  <c:v>32.299999999999997</c:v>
                </c:pt>
                <c:pt idx="583">
                  <c:v>33.6</c:v>
                </c:pt>
                <c:pt idx="584">
                  <c:v>33.1</c:v>
                </c:pt>
                <c:pt idx="585">
                  <c:v>33.299999999999997</c:v>
                </c:pt>
                <c:pt idx="586">
                  <c:v>34.9</c:v>
                </c:pt>
                <c:pt idx="587">
                  <c:v>34.6</c:v>
                </c:pt>
                <c:pt idx="588">
                  <c:v>34.700000000000003</c:v>
                </c:pt>
                <c:pt idx="589">
                  <c:v>35.4</c:v>
                </c:pt>
                <c:pt idx="590">
                  <c:v>34.4</c:v>
                </c:pt>
                <c:pt idx="591">
                  <c:v>33.5</c:v>
                </c:pt>
                <c:pt idx="592">
                  <c:v>34.6</c:v>
                </c:pt>
                <c:pt idx="593">
                  <c:v>36.1</c:v>
                </c:pt>
                <c:pt idx="594">
                  <c:v>36.1</c:v>
                </c:pt>
                <c:pt idx="595">
                  <c:v>36</c:v>
                </c:pt>
                <c:pt idx="596">
                  <c:v>37.799999999999997</c:v>
                </c:pt>
                <c:pt idx="597">
                  <c:v>37.5</c:v>
                </c:pt>
                <c:pt idx="598">
                  <c:v>37.700000000000003</c:v>
                </c:pt>
                <c:pt idx="599">
                  <c:v>37.6</c:v>
                </c:pt>
                <c:pt idx="600">
                  <c:v>38.200000000000003</c:v>
                </c:pt>
                <c:pt idx="601">
                  <c:v>37.5</c:v>
                </c:pt>
                <c:pt idx="602">
                  <c:v>37</c:v>
                </c:pt>
                <c:pt idx="603">
                  <c:v>36.6</c:v>
                </c:pt>
                <c:pt idx="604">
                  <c:v>37.299999999999997</c:v>
                </c:pt>
                <c:pt idx="605">
                  <c:v>34.700000000000003</c:v>
                </c:pt>
                <c:pt idx="606">
                  <c:v>34.700000000000003</c:v>
                </c:pt>
                <c:pt idx="607">
                  <c:v>35.4</c:v>
                </c:pt>
                <c:pt idx="608">
                  <c:v>33.5</c:v>
                </c:pt>
                <c:pt idx="609">
                  <c:v>33.299999999999997</c:v>
                </c:pt>
                <c:pt idx="610">
                  <c:v>33.5</c:v>
                </c:pt>
                <c:pt idx="611">
                  <c:v>33.299999999999997</c:v>
                </c:pt>
                <c:pt idx="612">
                  <c:v>32</c:v>
                </c:pt>
                <c:pt idx="613">
                  <c:v>31.4</c:v>
                </c:pt>
                <c:pt idx="614">
                  <c:v>30.7</c:v>
                </c:pt>
                <c:pt idx="615">
                  <c:v>30.1</c:v>
                </c:pt>
                <c:pt idx="616">
                  <c:v>31.6</c:v>
                </c:pt>
                <c:pt idx="617">
                  <c:v>30</c:v>
                </c:pt>
                <c:pt idx="618">
                  <c:v>31</c:v>
                </c:pt>
                <c:pt idx="619">
                  <c:v>31.3</c:v>
                </c:pt>
                <c:pt idx="620">
                  <c:v>30</c:v>
                </c:pt>
                <c:pt idx="621">
                  <c:v>31.1</c:v>
                </c:pt>
                <c:pt idx="622">
                  <c:v>30</c:v>
                </c:pt>
                <c:pt idx="623">
                  <c:v>31.4</c:v>
                </c:pt>
                <c:pt idx="624">
                  <c:v>31.1</c:v>
                </c:pt>
                <c:pt idx="625">
                  <c:v>32.799999999999997</c:v>
                </c:pt>
                <c:pt idx="626">
                  <c:v>31.1</c:v>
                </c:pt>
                <c:pt idx="627">
                  <c:v>31.5</c:v>
                </c:pt>
                <c:pt idx="628">
                  <c:v>32</c:v>
                </c:pt>
                <c:pt idx="629">
                  <c:v>32.1</c:v>
                </c:pt>
                <c:pt idx="630">
                  <c:v>33.4</c:v>
                </c:pt>
                <c:pt idx="631">
                  <c:v>33.299999999999997</c:v>
                </c:pt>
                <c:pt idx="632">
                  <c:v>35</c:v>
                </c:pt>
                <c:pt idx="633">
                  <c:v>35.200000000000003</c:v>
                </c:pt>
                <c:pt idx="634">
                  <c:v>34</c:v>
                </c:pt>
                <c:pt idx="635">
                  <c:v>35.700000000000003</c:v>
                </c:pt>
                <c:pt idx="636">
                  <c:v>35</c:v>
                </c:pt>
                <c:pt idx="637">
                  <c:v>36.1</c:v>
                </c:pt>
                <c:pt idx="638">
                  <c:v>34.5</c:v>
                </c:pt>
                <c:pt idx="639">
                  <c:v>35.700000000000003</c:v>
                </c:pt>
                <c:pt idx="640">
                  <c:v>37.5</c:v>
                </c:pt>
                <c:pt idx="641">
                  <c:v>36.5</c:v>
                </c:pt>
                <c:pt idx="642">
                  <c:v>37.700000000000003</c:v>
                </c:pt>
                <c:pt idx="643">
                  <c:v>36.6</c:v>
                </c:pt>
                <c:pt idx="644">
                  <c:v>36.1</c:v>
                </c:pt>
                <c:pt idx="645">
                  <c:v>35.6</c:v>
                </c:pt>
                <c:pt idx="646">
                  <c:v>34.700000000000003</c:v>
                </c:pt>
                <c:pt idx="647">
                  <c:v>35</c:v>
                </c:pt>
                <c:pt idx="648">
                  <c:v>35.700000000000003</c:v>
                </c:pt>
                <c:pt idx="649">
                  <c:v>36.200000000000003</c:v>
                </c:pt>
                <c:pt idx="650">
                  <c:v>34.799999999999997</c:v>
                </c:pt>
                <c:pt idx="651">
                  <c:v>34.1</c:v>
                </c:pt>
                <c:pt idx="652">
                  <c:v>34.1</c:v>
                </c:pt>
                <c:pt idx="653">
                  <c:v>32.5</c:v>
                </c:pt>
                <c:pt idx="654">
                  <c:v>33.799999999999997</c:v>
                </c:pt>
                <c:pt idx="655">
                  <c:v>33.9</c:v>
                </c:pt>
                <c:pt idx="656">
                  <c:v>32.6</c:v>
                </c:pt>
                <c:pt idx="657">
                  <c:v>32.9</c:v>
                </c:pt>
                <c:pt idx="658">
                  <c:v>32.6</c:v>
                </c:pt>
                <c:pt idx="659">
                  <c:v>32.200000000000003</c:v>
                </c:pt>
                <c:pt idx="660">
                  <c:v>31.9</c:v>
                </c:pt>
                <c:pt idx="661">
                  <c:v>31.1</c:v>
                </c:pt>
                <c:pt idx="662">
                  <c:v>32.9</c:v>
                </c:pt>
                <c:pt idx="663">
                  <c:v>32.200000000000003</c:v>
                </c:pt>
                <c:pt idx="664">
                  <c:v>32.700000000000003</c:v>
                </c:pt>
                <c:pt idx="665">
                  <c:v>32.5</c:v>
                </c:pt>
                <c:pt idx="666">
                  <c:v>33.4</c:v>
                </c:pt>
                <c:pt idx="667">
                  <c:v>32.9</c:v>
                </c:pt>
                <c:pt idx="668">
                  <c:v>33.200000000000003</c:v>
                </c:pt>
                <c:pt idx="669">
                  <c:v>32.6</c:v>
                </c:pt>
                <c:pt idx="670">
                  <c:v>33</c:v>
                </c:pt>
                <c:pt idx="671">
                  <c:v>31.8</c:v>
                </c:pt>
                <c:pt idx="672">
                  <c:v>32.1</c:v>
                </c:pt>
                <c:pt idx="673">
                  <c:v>32.4</c:v>
                </c:pt>
                <c:pt idx="674">
                  <c:v>32.200000000000003</c:v>
                </c:pt>
                <c:pt idx="675">
                  <c:v>29.5</c:v>
                </c:pt>
                <c:pt idx="676">
                  <c:v>29.2</c:v>
                </c:pt>
                <c:pt idx="677">
                  <c:v>28.6</c:v>
                </c:pt>
                <c:pt idx="678">
                  <c:v>27</c:v>
                </c:pt>
                <c:pt idx="679">
                  <c:v>27.1</c:v>
                </c:pt>
                <c:pt idx="680">
                  <c:v>31.7</c:v>
                </c:pt>
                <c:pt idx="681">
                  <c:v>41.1</c:v>
                </c:pt>
                <c:pt idx="682">
                  <c:v>50.1</c:v>
                </c:pt>
                <c:pt idx="683">
                  <c:v>55.9</c:v>
                </c:pt>
                <c:pt idx="684">
                  <c:v>51.7</c:v>
                </c:pt>
                <c:pt idx="685">
                  <c:v>31.4</c:v>
                </c:pt>
                <c:pt idx="686">
                  <c:v>14.4</c:v>
                </c:pt>
                <c:pt idx="687">
                  <c:v>12</c:v>
                </c:pt>
                <c:pt idx="688">
                  <c:v>14.6</c:v>
                </c:pt>
                <c:pt idx="689">
                  <c:v>17.8</c:v>
                </c:pt>
                <c:pt idx="690">
                  <c:v>20.399999999999999</c:v>
                </c:pt>
                <c:pt idx="691">
                  <c:v>22.8</c:v>
                </c:pt>
                <c:pt idx="692">
                  <c:v>22.3</c:v>
                </c:pt>
                <c:pt idx="693">
                  <c:v>23</c:v>
                </c:pt>
                <c:pt idx="694">
                  <c:v>23.1</c:v>
                </c:pt>
                <c:pt idx="695">
                  <c:v>23.1</c:v>
                </c:pt>
                <c:pt idx="696">
                  <c:v>22.9</c:v>
                </c:pt>
                <c:pt idx="697">
                  <c:v>22.6</c:v>
                </c:pt>
                <c:pt idx="698">
                  <c:v>23.3</c:v>
                </c:pt>
                <c:pt idx="699">
                  <c:v>23</c:v>
                </c:pt>
                <c:pt idx="700">
                  <c:v>22.9</c:v>
                </c:pt>
                <c:pt idx="701">
                  <c:v>23.2</c:v>
                </c:pt>
                <c:pt idx="702">
                  <c:v>23.9</c:v>
                </c:pt>
                <c:pt idx="703">
                  <c:v>23.3</c:v>
                </c:pt>
                <c:pt idx="704">
                  <c:v>23.8</c:v>
                </c:pt>
                <c:pt idx="705">
                  <c:v>25</c:v>
                </c:pt>
                <c:pt idx="706">
                  <c:v>23.6</c:v>
                </c:pt>
                <c:pt idx="707">
                  <c:v>24.3</c:v>
                </c:pt>
                <c:pt idx="708">
                  <c:v>25.1</c:v>
                </c:pt>
                <c:pt idx="709">
                  <c:v>24.8</c:v>
                </c:pt>
                <c:pt idx="710">
                  <c:v>24.9</c:v>
                </c:pt>
                <c:pt idx="711">
                  <c:v>26.8</c:v>
                </c:pt>
                <c:pt idx="712">
                  <c:v>25.9</c:v>
                </c:pt>
                <c:pt idx="713">
                  <c:v>26.8</c:v>
                </c:pt>
                <c:pt idx="714">
                  <c:v>27.5</c:v>
                </c:pt>
                <c:pt idx="715">
                  <c:v>27.6</c:v>
                </c:pt>
                <c:pt idx="716">
                  <c:v>29.6</c:v>
                </c:pt>
                <c:pt idx="717">
                  <c:v>29.5</c:v>
                </c:pt>
                <c:pt idx="718">
                  <c:v>29.5</c:v>
                </c:pt>
                <c:pt idx="719">
                  <c:v>31.3</c:v>
                </c:pt>
                <c:pt idx="720">
                  <c:v>32.1</c:v>
                </c:pt>
                <c:pt idx="721">
                  <c:v>32.1</c:v>
                </c:pt>
                <c:pt idx="722">
                  <c:v>32.799999999999997</c:v>
                </c:pt>
                <c:pt idx="723">
                  <c:v>32.6</c:v>
                </c:pt>
                <c:pt idx="724">
                  <c:v>33.6</c:v>
                </c:pt>
                <c:pt idx="725">
                  <c:v>34.700000000000003</c:v>
                </c:pt>
                <c:pt idx="726">
                  <c:v>33.799999999999997</c:v>
                </c:pt>
                <c:pt idx="727">
                  <c:v>36.299999999999997</c:v>
                </c:pt>
                <c:pt idx="728">
                  <c:v>35.700000000000003</c:v>
                </c:pt>
                <c:pt idx="729">
                  <c:v>36</c:v>
                </c:pt>
                <c:pt idx="730">
                  <c:v>35.200000000000003</c:v>
                </c:pt>
                <c:pt idx="731">
                  <c:v>34.9</c:v>
                </c:pt>
                <c:pt idx="732">
                  <c:v>35.200000000000003</c:v>
                </c:pt>
                <c:pt idx="733">
                  <c:v>35.4</c:v>
                </c:pt>
                <c:pt idx="734">
                  <c:v>34.9</c:v>
                </c:pt>
                <c:pt idx="735">
                  <c:v>36</c:v>
                </c:pt>
                <c:pt idx="736">
                  <c:v>35.5</c:v>
                </c:pt>
                <c:pt idx="737">
                  <c:v>36.1</c:v>
                </c:pt>
                <c:pt idx="738">
                  <c:v>36.9</c:v>
                </c:pt>
                <c:pt idx="739">
                  <c:v>36.200000000000003</c:v>
                </c:pt>
                <c:pt idx="740">
                  <c:v>36.200000000000003</c:v>
                </c:pt>
                <c:pt idx="741">
                  <c:v>36</c:v>
                </c:pt>
                <c:pt idx="742">
                  <c:v>37.299999999999997</c:v>
                </c:pt>
                <c:pt idx="743">
                  <c:v>35.200000000000003</c:v>
                </c:pt>
                <c:pt idx="744">
                  <c:v>35.5</c:v>
                </c:pt>
                <c:pt idx="745">
                  <c:v>37</c:v>
                </c:pt>
                <c:pt idx="746">
                  <c:v>36</c:v>
                </c:pt>
                <c:pt idx="747">
                  <c:v>35.9</c:v>
                </c:pt>
                <c:pt idx="748">
                  <c:v>35.9</c:v>
                </c:pt>
                <c:pt idx="749">
                  <c:v>35.6</c:v>
                </c:pt>
                <c:pt idx="750">
                  <c:v>35.6</c:v>
                </c:pt>
                <c:pt idx="751">
                  <c:v>34.700000000000003</c:v>
                </c:pt>
                <c:pt idx="752">
                  <c:v>34</c:v>
                </c:pt>
                <c:pt idx="753">
                  <c:v>34.9</c:v>
                </c:pt>
                <c:pt idx="754">
                  <c:v>35</c:v>
                </c:pt>
                <c:pt idx="755">
                  <c:v>35.200000000000003</c:v>
                </c:pt>
                <c:pt idx="756">
                  <c:v>34.299999999999997</c:v>
                </c:pt>
                <c:pt idx="757">
                  <c:v>34.5</c:v>
                </c:pt>
                <c:pt idx="758">
                  <c:v>35.1</c:v>
                </c:pt>
                <c:pt idx="759">
                  <c:v>34.1</c:v>
                </c:pt>
                <c:pt idx="760">
                  <c:v>34.6</c:v>
                </c:pt>
                <c:pt idx="761">
                  <c:v>35.6</c:v>
                </c:pt>
                <c:pt idx="762">
                  <c:v>33.4</c:v>
                </c:pt>
                <c:pt idx="763">
                  <c:v>34.200000000000003</c:v>
                </c:pt>
                <c:pt idx="764">
                  <c:v>34.5</c:v>
                </c:pt>
                <c:pt idx="765">
                  <c:v>34.799999999999997</c:v>
                </c:pt>
                <c:pt idx="766">
                  <c:v>34.299999999999997</c:v>
                </c:pt>
                <c:pt idx="767">
                  <c:v>33.700000000000003</c:v>
                </c:pt>
                <c:pt idx="768">
                  <c:v>33.6</c:v>
                </c:pt>
                <c:pt idx="769">
                  <c:v>34.799999999999997</c:v>
                </c:pt>
                <c:pt idx="770">
                  <c:v>33.6</c:v>
                </c:pt>
                <c:pt idx="771">
                  <c:v>33.6</c:v>
                </c:pt>
                <c:pt idx="772">
                  <c:v>33.299999999999997</c:v>
                </c:pt>
                <c:pt idx="773">
                  <c:v>34.299999999999997</c:v>
                </c:pt>
                <c:pt idx="774">
                  <c:v>34</c:v>
                </c:pt>
                <c:pt idx="775">
                  <c:v>33</c:v>
                </c:pt>
                <c:pt idx="776">
                  <c:v>34.5</c:v>
                </c:pt>
                <c:pt idx="777">
                  <c:v>33.1</c:v>
                </c:pt>
                <c:pt idx="778">
                  <c:v>33.299999999999997</c:v>
                </c:pt>
                <c:pt idx="779">
                  <c:v>34.6</c:v>
                </c:pt>
                <c:pt idx="780">
                  <c:v>32.700000000000003</c:v>
                </c:pt>
                <c:pt idx="781">
                  <c:v>32.4</c:v>
                </c:pt>
                <c:pt idx="782">
                  <c:v>32.5</c:v>
                </c:pt>
                <c:pt idx="783">
                  <c:v>31.7</c:v>
                </c:pt>
                <c:pt idx="784">
                  <c:v>33.4</c:v>
                </c:pt>
                <c:pt idx="785">
                  <c:v>31.5</c:v>
                </c:pt>
                <c:pt idx="786">
                  <c:v>32.200000000000003</c:v>
                </c:pt>
                <c:pt idx="787">
                  <c:v>31.6</c:v>
                </c:pt>
                <c:pt idx="788">
                  <c:v>31.9</c:v>
                </c:pt>
                <c:pt idx="789">
                  <c:v>32</c:v>
                </c:pt>
                <c:pt idx="790">
                  <c:v>33.200000000000003</c:v>
                </c:pt>
                <c:pt idx="791">
                  <c:v>32</c:v>
                </c:pt>
                <c:pt idx="792">
                  <c:v>32.299999999999997</c:v>
                </c:pt>
                <c:pt idx="793">
                  <c:v>32.5</c:v>
                </c:pt>
                <c:pt idx="794">
                  <c:v>32.799999999999997</c:v>
                </c:pt>
                <c:pt idx="795">
                  <c:v>32.9</c:v>
                </c:pt>
                <c:pt idx="796">
                  <c:v>33.1</c:v>
                </c:pt>
                <c:pt idx="797">
                  <c:v>31.8</c:v>
                </c:pt>
                <c:pt idx="798">
                  <c:v>34.6</c:v>
                </c:pt>
                <c:pt idx="799">
                  <c:v>32.9</c:v>
                </c:pt>
                <c:pt idx="800">
                  <c:v>33.5</c:v>
                </c:pt>
                <c:pt idx="801">
                  <c:v>33.299999999999997</c:v>
                </c:pt>
                <c:pt idx="802">
                  <c:v>34.1</c:v>
                </c:pt>
                <c:pt idx="803">
                  <c:v>34.200000000000003</c:v>
                </c:pt>
                <c:pt idx="804">
                  <c:v>34.200000000000003</c:v>
                </c:pt>
                <c:pt idx="805">
                  <c:v>34.9</c:v>
                </c:pt>
                <c:pt idx="806">
                  <c:v>34.1</c:v>
                </c:pt>
                <c:pt idx="807">
                  <c:v>33.799999999999997</c:v>
                </c:pt>
                <c:pt idx="808">
                  <c:v>35.200000000000003</c:v>
                </c:pt>
                <c:pt idx="809">
                  <c:v>36.6</c:v>
                </c:pt>
                <c:pt idx="810">
                  <c:v>36.5</c:v>
                </c:pt>
                <c:pt idx="811">
                  <c:v>36.700000000000003</c:v>
                </c:pt>
                <c:pt idx="812">
                  <c:v>36.799999999999997</c:v>
                </c:pt>
                <c:pt idx="813">
                  <c:v>39</c:v>
                </c:pt>
                <c:pt idx="814">
                  <c:v>38</c:v>
                </c:pt>
                <c:pt idx="815">
                  <c:v>38.5</c:v>
                </c:pt>
                <c:pt idx="816">
                  <c:v>40</c:v>
                </c:pt>
                <c:pt idx="817">
                  <c:v>40.5</c:v>
                </c:pt>
                <c:pt idx="818">
                  <c:v>41.3</c:v>
                </c:pt>
                <c:pt idx="819">
                  <c:v>42</c:v>
                </c:pt>
                <c:pt idx="820">
                  <c:v>42.7</c:v>
                </c:pt>
                <c:pt idx="821">
                  <c:v>42.8</c:v>
                </c:pt>
                <c:pt idx="822">
                  <c:v>42.8</c:v>
                </c:pt>
                <c:pt idx="823">
                  <c:v>43.6</c:v>
                </c:pt>
                <c:pt idx="824">
                  <c:v>44.8</c:v>
                </c:pt>
                <c:pt idx="825">
                  <c:v>44.6</c:v>
                </c:pt>
                <c:pt idx="826">
                  <c:v>44</c:v>
                </c:pt>
                <c:pt idx="827">
                  <c:v>44.8</c:v>
                </c:pt>
                <c:pt idx="828">
                  <c:v>46.8</c:v>
                </c:pt>
                <c:pt idx="829">
                  <c:v>47.9</c:v>
                </c:pt>
                <c:pt idx="830">
                  <c:v>45.5</c:v>
                </c:pt>
                <c:pt idx="831">
                  <c:v>47.2</c:v>
                </c:pt>
                <c:pt idx="832">
                  <c:v>46.1</c:v>
                </c:pt>
                <c:pt idx="833">
                  <c:v>47.4</c:v>
                </c:pt>
                <c:pt idx="834">
                  <c:v>48</c:v>
                </c:pt>
                <c:pt idx="835">
                  <c:v>47.9</c:v>
                </c:pt>
                <c:pt idx="836">
                  <c:v>48.7</c:v>
                </c:pt>
                <c:pt idx="837">
                  <c:v>45.7</c:v>
                </c:pt>
                <c:pt idx="838">
                  <c:v>47.7</c:v>
                </c:pt>
                <c:pt idx="839">
                  <c:v>47.2</c:v>
                </c:pt>
                <c:pt idx="840">
                  <c:v>48.3</c:v>
                </c:pt>
                <c:pt idx="841">
                  <c:v>47.1</c:v>
                </c:pt>
                <c:pt idx="842">
                  <c:v>48</c:v>
                </c:pt>
                <c:pt idx="843">
                  <c:v>46.5</c:v>
                </c:pt>
                <c:pt idx="844">
                  <c:v>47.1</c:v>
                </c:pt>
                <c:pt idx="845">
                  <c:v>46.6</c:v>
                </c:pt>
                <c:pt idx="846">
                  <c:v>46.5</c:v>
                </c:pt>
                <c:pt idx="847">
                  <c:v>47.2</c:v>
                </c:pt>
                <c:pt idx="848">
                  <c:v>47.4</c:v>
                </c:pt>
                <c:pt idx="849">
                  <c:v>47.3</c:v>
                </c:pt>
                <c:pt idx="850">
                  <c:v>46.8</c:v>
                </c:pt>
                <c:pt idx="851">
                  <c:v>47</c:v>
                </c:pt>
                <c:pt idx="852">
                  <c:v>45.1</c:v>
                </c:pt>
                <c:pt idx="853">
                  <c:v>45.7</c:v>
                </c:pt>
                <c:pt idx="854">
                  <c:v>45.5</c:v>
                </c:pt>
                <c:pt idx="855">
                  <c:v>44.3</c:v>
                </c:pt>
                <c:pt idx="856">
                  <c:v>45</c:v>
                </c:pt>
                <c:pt idx="857">
                  <c:v>45.1</c:v>
                </c:pt>
                <c:pt idx="858">
                  <c:v>44.2</c:v>
                </c:pt>
                <c:pt idx="859">
                  <c:v>43.8</c:v>
                </c:pt>
                <c:pt idx="860">
                  <c:v>43.8</c:v>
                </c:pt>
                <c:pt idx="861">
                  <c:v>42.9</c:v>
                </c:pt>
                <c:pt idx="862">
                  <c:v>41.7</c:v>
                </c:pt>
                <c:pt idx="863">
                  <c:v>40.6</c:v>
                </c:pt>
                <c:pt idx="864">
                  <c:v>41.5</c:v>
                </c:pt>
                <c:pt idx="865">
                  <c:v>39.700000000000003</c:v>
                </c:pt>
                <c:pt idx="866">
                  <c:v>39.9</c:v>
                </c:pt>
                <c:pt idx="867">
                  <c:v>39.200000000000003</c:v>
                </c:pt>
                <c:pt idx="868">
                  <c:v>38.9</c:v>
                </c:pt>
                <c:pt idx="869">
                  <c:v>38.9</c:v>
                </c:pt>
                <c:pt idx="870">
                  <c:v>38.6</c:v>
                </c:pt>
                <c:pt idx="871">
                  <c:v>37.9</c:v>
                </c:pt>
                <c:pt idx="872">
                  <c:v>37.299999999999997</c:v>
                </c:pt>
                <c:pt idx="873">
                  <c:v>37.799999999999997</c:v>
                </c:pt>
                <c:pt idx="874">
                  <c:v>35.200000000000003</c:v>
                </c:pt>
                <c:pt idx="875">
                  <c:v>34.4</c:v>
                </c:pt>
                <c:pt idx="876">
                  <c:v>33.200000000000003</c:v>
                </c:pt>
                <c:pt idx="877">
                  <c:v>33</c:v>
                </c:pt>
                <c:pt idx="878">
                  <c:v>33.200000000000003</c:v>
                </c:pt>
                <c:pt idx="879">
                  <c:v>32.9</c:v>
                </c:pt>
                <c:pt idx="880">
                  <c:v>31.7</c:v>
                </c:pt>
                <c:pt idx="881">
                  <c:v>31.2</c:v>
                </c:pt>
                <c:pt idx="882">
                  <c:v>31.7</c:v>
                </c:pt>
                <c:pt idx="883">
                  <c:v>30.8</c:v>
                </c:pt>
                <c:pt idx="884">
                  <c:v>29.5</c:v>
                </c:pt>
                <c:pt idx="885">
                  <c:v>29.5</c:v>
                </c:pt>
                <c:pt idx="886">
                  <c:v>28.3</c:v>
                </c:pt>
                <c:pt idx="887">
                  <c:v>29</c:v>
                </c:pt>
                <c:pt idx="888">
                  <c:v>27.6</c:v>
                </c:pt>
                <c:pt idx="889">
                  <c:v>26.6</c:v>
                </c:pt>
                <c:pt idx="890">
                  <c:v>26.3</c:v>
                </c:pt>
                <c:pt idx="891">
                  <c:v>26.7</c:v>
                </c:pt>
                <c:pt idx="892">
                  <c:v>26.3</c:v>
                </c:pt>
                <c:pt idx="893">
                  <c:v>25.4</c:v>
                </c:pt>
                <c:pt idx="894">
                  <c:v>24.4</c:v>
                </c:pt>
                <c:pt idx="895">
                  <c:v>24</c:v>
                </c:pt>
                <c:pt idx="896">
                  <c:v>25.4</c:v>
                </c:pt>
                <c:pt idx="897">
                  <c:v>23.7</c:v>
                </c:pt>
                <c:pt idx="898">
                  <c:v>24.6</c:v>
                </c:pt>
                <c:pt idx="899">
                  <c:v>22.6</c:v>
                </c:pt>
                <c:pt idx="900">
                  <c:v>23.9</c:v>
                </c:pt>
                <c:pt idx="901">
                  <c:v>23</c:v>
                </c:pt>
                <c:pt idx="902">
                  <c:v>22.8</c:v>
                </c:pt>
                <c:pt idx="903">
                  <c:v>22</c:v>
                </c:pt>
                <c:pt idx="904">
                  <c:v>22.8</c:v>
                </c:pt>
                <c:pt idx="905">
                  <c:v>22.6</c:v>
                </c:pt>
                <c:pt idx="906">
                  <c:v>22.1</c:v>
                </c:pt>
                <c:pt idx="907">
                  <c:v>21.7</c:v>
                </c:pt>
                <c:pt idx="908">
                  <c:v>21.9</c:v>
                </c:pt>
                <c:pt idx="909">
                  <c:v>22</c:v>
                </c:pt>
                <c:pt idx="910">
                  <c:v>21.6</c:v>
                </c:pt>
                <c:pt idx="911">
                  <c:v>22.7</c:v>
                </c:pt>
                <c:pt idx="912">
                  <c:v>22.3</c:v>
                </c:pt>
                <c:pt idx="913">
                  <c:v>22.2</c:v>
                </c:pt>
                <c:pt idx="914">
                  <c:v>21.6</c:v>
                </c:pt>
                <c:pt idx="915">
                  <c:v>21.4</c:v>
                </c:pt>
                <c:pt idx="916">
                  <c:v>20.8</c:v>
                </c:pt>
                <c:pt idx="917">
                  <c:v>23.2</c:v>
                </c:pt>
                <c:pt idx="918">
                  <c:v>22.4</c:v>
                </c:pt>
                <c:pt idx="919">
                  <c:v>22.1</c:v>
                </c:pt>
                <c:pt idx="920">
                  <c:v>21.4</c:v>
                </c:pt>
                <c:pt idx="921">
                  <c:v>24.3</c:v>
                </c:pt>
                <c:pt idx="922">
                  <c:v>21.9</c:v>
                </c:pt>
                <c:pt idx="923">
                  <c:v>21.4</c:v>
                </c:pt>
                <c:pt idx="924">
                  <c:v>22.6</c:v>
                </c:pt>
                <c:pt idx="925">
                  <c:v>25</c:v>
                </c:pt>
                <c:pt idx="926">
                  <c:v>28.2</c:v>
                </c:pt>
                <c:pt idx="927">
                  <c:v>28</c:v>
                </c:pt>
                <c:pt idx="928">
                  <c:v>32.9</c:v>
                </c:pt>
                <c:pt idx="929">
                  <c:v>31.6</c:v>
                </c:pt>
                <c:pt idx="930">
                  <c:v>21.7</c:v>
                </c:pt>
                <c:pt idx="931">
                  <c:v>20.3</c:v>
                </c:pt>
                <c:pt idx="932">
                  <c:v>18.2</c:v>
                </c:pt>
                <c:pt idx="933">
                  <c:v>20.9</c:v>
                </c:pt>
                <c:pt idx="934">
                  <c:v>22.5</c:v>
                </c:pt>
                <c:pt idx="935">
                  <c:v>22.5</c:v>
                </c:pt>
                <c:pt idx="936">
                  <c:v>22.5</c:v>
                </c:pt>
                <c:pt idx="937">
                  <c:v>21.7</c:v>
                </c:pt>
                <c:pt idx="938">
                  <c:v>23</c:v>
                </c:pt>
                <c:pt idx="939">
                  <c:v>23.8</c:v>
                </c:pt>
                <c:pt idx="940">
                  <c:v>22.1</c:v>
                </c:pt>
                <c:pt idx="941">
                  <c:v>22.3</c:v>
                </c:pt>
                <c:pt idx="942">
                  <c:v>21.5</c:v>
                </c:pt>
                <c:pt idx="943">
                  <c:v>22.6</c:v>
                </c:pt>
                <c:pt idx="944">
                  <c:v>23.3</c:v>
                </c:pt>
                <c:pt idx="945">
                  <c:v>22.8</c:v>
                </c:pt>
                <c:pt idx="946">
                  <c:v>23.6</c:v>
                </c:pt>
                <c:pt idx="947">
                  <c:v>22.3</c:v>
                </c:pt>
                <c:pt idx="948">
                  <c:v>23.8</c:v>
                </c:pt>
                <c:pt idx="949">
                  <c:v>24.7</c:v>
                </c:pt>
                <c:pt idx="950">
                  <c:v>23.6</c:v>
                </c:pt>
                <c:pt idx="951">
                  <c:v>23.6</c:v>
                </c:pt>
                <c:pt idx="952">
                  <c:v>24.4</c:v>
                </c:pt>
                <c:pt idx="953">
                  <c:v>23.6</c:v>
                </c:pt>
                <c:pt idx="954">
                  <c:v>25.3</c:v>
                </c:pt>
                <c:pt idx="955">
                  <c:v>23.6</c:v>
                </c:pt>
                <c:pt idx="956">
                  <c:v>23.6</c:v>
                </c:pt>
                <c:pt idx="957">
                  <c:v>24</c:v>
                </c:pt>
                <c:pt idx="958">
                  <c:v>25.2</c:v>
                </c:pt>
                <c:pt idx="959">
                  <c:v>25.2</c:v>
                </c:pt>
                <c:pt idx="960">
                  <c:v>26.5</c:v>
                </c:pt>
                <c:pt idx="961">
                  <c:v>26.9</c:v>
                </c:pt>
                <c:pt idx="962">
                  <c:v>25.8</c:v>
                </c:pt>
                <c:pt idx="963">
                  <c:v>25.8</c:v>
                </c:pt>
                <c:pt idx="964">
                  <c:v>26.8</c:v>
                </c:pt>
                <c:pt idx="965">
                  <c:v>27.1</c:v>
                </c:pt>
                <c:pt idx="966">
                  <c:v>27.4</c:v>
                </c:pt>
                <c:pt idx="967">
                  <c:v>28.6</c:v>
                </c:pt>
                <c:pt idx="968">
                  <c:v>27.4</c:v>
                </c:pt>
                <c:pt idx="969">
                  <c:v>29.3</c:v>
                </c:pt>
                <c:pt idx="970">
                  <c:v>29.4</c:v>
                </c:pt>
                <c:pt idx="971">
                  <c:v>31.1</c:v>
                </c:pt>
                <c:pt idx="972">
                  <c:v>33.4</c:v>
                </c:pt>
                <c:pt idx="973">
                  <c:v>31.9</c:v>
                </c:pt>
                <c:pt idx="974">
                  <c:v>34.6</c:v>
                </c:pt>
                <c:pt idx="975">
                  <c:v>35.200000000000003</c:v>
                </c:pt>
                <c:pt idx="976">
                  <c:v>36.299999999999997</c:v>
                </c:pt>
                <c:pt idx="977">
                  <c:v>37.299999999999997</c:v>
                </c:pt>
                <c:pt idx="978">
                  <c:v>39.5</c:v>
                </c:pt>
                <c:pt idx="979">
                  <c:v>40.1</c:v>
                </c:pt>
                <c:pt idx="980">
                  <c:v>42.2</c:v>
                </c:pt>
                <c:pt idx="981">
                  <c:v>43.7</c:v>
                </c:pt>
                <c:pt idx="982">
                  <c:v>45.7</c:v>
                </c:pt>
                <c:pt idx="983">
                  <c:v>46.1</c:v>
                </c:pt>
                <c:pt idx="984">
                  <c:v>48.9</c:v>
                </c:pt>
                <c:pt idx="985">
                  <c:v>49.1</c:v>
                </c:pt>
                <c:pt idx="986">
                  <c:v>50.6</c:v>
                </c:pt>
                <c:pt idx="987">
                  <c:v>53.4</c:v>
                </c:pt>
                <c:pt idx="988">
                  <c:v>54.3</c:v>
                </c:pt>
                <c:pt idx="989">
                  <c:v>55.2</c:v>
                </c:pt>
                <c:pt idx="990">
                  <c:v>57.2</c:v>
                </c:pt>
                <c:pt idx="991">
                  <c:v>56.7</c:v>
                </c:pt>
                <c:pt idx="992">
                  <c:v>58.6</c:v>
                </c:pt>
                <c:pt idx="993">
                  <c:v>60.5</c:v>
                </c:pt>
                <c:pt idx="994">
                  <c:v>62.1</c:v>
                </c:pt>
                <c:pt idx="995">
                  <c:v>62.8</c:v>
                </c:pt>
                <c:pt idx="996">
                  <c:v>64.900000000000006</c:v>
                </c:pt>
                <c:pt idx="997">
                  <c:v>66.3</c:v>
                </c:pt>
                <c:pt idx="998">
                  <c:v>66</c:v>
                </c:pt>
                <c:pt idx="999">
                  <c:v>67.900000000000006</c:v>
                </c:pt>
                <c:pt idx="1000">
                  <c:v>68.599999999999994</c:v>
                </c:pt>
                <c:pt idx="1001">
                  <c:v>70</c:v>
                </c:pt>
                <c:pt idx="1002">
                  <c:v>71.2</c:v>
                </c:pt>
                <c:pt idx="1003">
                  <c:v>70.3</c:v>
                </c:pt>
                <c:pt idx="1004">
                  <c:v>72.7</c:v>
                </c:pt>
                <c:pt idx="1005">
                  <c:v>72.900000000000006</c:v>
                </c:pt>
                <c:pt idx="1006">
                  <c:v>73.7</c:v>
                </c:pt>
                <c:pt idx="1007">
                  <c:v>74.7</c:v>
                </c:pt>
                <c:pt idx="1008">
                  <c:v>75.8</c:v>
                </c:pt>
                <c:pt idx="1009">
                  <c:v>75.8</c:v>
                </c:pt>
                <c:pt idx="1010">
                  <c:v>75.099999999999994</c:v>
                </c:pt>
                <c:pt idx="1011">
                  <c:v>76.3</c:v>
                </c:pt>
                <c:pt idx="1012">
                  <c:v>75.099999999999994</c:v>
                </c:pt>
                <c:pt idx="1013">
                  <c:v>75.8</c:v>
                </c:pt>
                <c:pt idx="1014">
                  <c:v>74</c:v>
                </c:pt>
                <c:pt idx="1015">
                  <c:v>73.099999999999994</c:v>
                </c:pt>
                <c:pt idx="1016">
                  <c:v>72.5</c:v>
                </c:pt>
                <c:pt idx="1017">
                  <c:v>72.2</c:v>
                </c:pt>
                <c:pt idx="1018">
                  <c:v>69.400000000000006</c:v>
                </c:pt>
                <c:pt idx="1019">
                  <c:v>68.8</c:v>
                </c:pt>
                <c:pt idx="1020">
                  <c:v>66.400000000000006</c:v>
                </c:pt>
                <c:pt idx="1021">
                  <c:v>65.900000000000006</c:v>
                </c:pt>
                <c:pt idx="1022">
                  <c:v>62.7</c:v>
                </c:pt>
                <c:pt idx="1023">
                  <c:v>60.9</c:v>
                </c:pt>
                <c:pt idx="1024">
                  <c:v>60</c:v>
                </c:pt>
                <c:pt idx="1025">
                  <c:v>57.1</c:v>
                </c:pt>
                <c:pt idx="1026">
                  <c:v>57</c:v>
                </c:pt>
                <c:pt idx="1027">
                  <c:v>55</c:v>
                </c:pt>
                <c:pt idx="1028">
                  <c:v>52.9</c:v>
                </c:pt>
                <c:pt idx="1029">
                  <c:v>51.8</c:v>
                </c:pt>
                <c:pt idx="1030">
                  <c:v>50.3</c:v>
                </c:pt>
                <c:pt idx="1031">
                  <c:v>48.1</c:v>
                </c:pt>
                <c:pt idx="1032">
                  <c:v>47</c:v>
                </c:pt>
                <c:pt idx="1033">
                  <c:v>44.2</c:v>
                </c:pt>
                <c:pt idx="1034">
                  <c:v>43.4</c:v>
                </c:pt>
                <c:pt idx="1035">
                  <c:v>41.5</c:v>
                </c:pt>
                <c:pt idx="1036">
                  <c:v>38.700000000000003</c:v>
                </c:pt>
                <c:pt idx="1037">
                  <c:v>38.4</c:v>
                </c:pt>
                <c:pt idx="1038">
                  <c:v>36.9</c:v>
                </c:pt>
                <c:pt idx="1039">
                  <c:v>34.5</c:v>
                </c:pt>
                <c:pt idx="1040">
                  <c:v>32</c:v>
                </c:pt>
                <c:pt idx="1041">
                  <c:v>30.6</c:v>
                </c:pt>
                <c:pt idx="1042">
                  <c:v>29.1</c:v>
                </c:pt>
                <c:pt idx="1043">
                  <c:v>29.7</c:v>
                </c:pt>
                <c:pt idx="1044">
                  <c:v>27.5</c:v>
                </c:pt>
                <c:pt idx="1045">
                  <c:v>26.4</c:v>
                </c:pt>
                <c:pt idx="1046">
                  <c:v>25.4</c:v>
                </c:pt>
                <c:pt idx="1047">
                  <c:v>24.3</c:v>
                </c:pt>
                <c:pt idx="1048">
                  <c:v>23</c:v>
                </c:pt>
                <c:pt idx="1049">
                  <c:v>21.9</c:v>
                </c:pt>
                <c:pt idx="1050">
                  <c:v>21.5</c:v>
                </c:pt>
                <c:pt idx="1051">
                  <c:v>20.8</c:v>
                </c:pt>
                <c:pt idx="1052">
                  <c:v>21</c:v>
                </c:pt>
                <c:pt idx="1053">
                  <c:v>21.3</c:v>
                </c:pt>
                <c:pt idx="1054">
                  <c:v>21.7</c:v>
                </c:pt>
                <c:pt idx="1055">
                  <c:v>19.5</c:v>
                </c:pt>
                <c:pt idx="1056">
                  <c:v>19.5</c:v>
                </c:pt>
                <c:pt idx="1057">
                  <c:v>18</c:v>
                </c:pt>
                <c:pt idx="1058">
                  <c:v>18.7</c:v>
                </c:pt>
                <c:pt idx="1059">
                  <c:v>18.5</c:v>
                </c:pt>
                <c:pt idx="1060">
                  <c:v>17.899999999999999</c:v>
                </c:pt>
                <c:pt idx="1061">
                  <c:v>17.7</c:v>
                </c:pt>
                <c:pt idx="1062">
                  <c:v>18.100000000000001</c:v>
                </c:pt>
                <c:pt idx="1063">
                  <c:v>16.899999999999999</c:v>
                </c:pt>
                <c:pt idx="1064">
                  <c:v>16.399999999999999</c:v>
                </c:pt>
                <c:pt idx="1065">
                  <c:v>17.7</c:v>
                </c:pt>
                <c:pt idx="1066">
                  <c:v>17.5</c:v>
                </c:pt>
                <c:pt idx="1067">
                  <c:v>15.5</c:v>
                </c:pt>
                <c:pt idx="1068">
                  <c:v>17.3</c:v>
                </c:pt>
                <c:pt idx="1069">
                  <c:v>17.100000000000001</c:v>
                </c:pt>
                <c:pt idx="1070">
                  <c:v>16.100000000000001</c:v>
                </c:pt>
                <c:pt idx="1071">
                  <c:v>17</c:v>
                </c:pt>
                <c:pt idx="1072">
                  <c:v>15.8</c:v>
                </c:pt>
                <c:pt idx="1073">
                  <c:v>14.8</c:v>
                </c:pt>
                <c:pt idx="1074">
                  <c:v>15.6</c:v>
                </c:pt>
                <c:pt idx="1075">
                  <c:v>16</c:v>
                </c:pt>
                <c:pt idx="1076">
                  <c:v>15.8</c:v>
                </c:pt>
                <c:pt idx="1077">
                  <c:v>16.100000000000001</c:v>
                </c:pt>
                <c:pt idx="1078">
                  <c:v>13.8</c:v>
                </c:pt>
                <c:pt idx="1079">
                  <c:v>15</c:v>
                </c:pt>
                <c:pt idx="1080">
                  <c:v>15.8</c:v>
                </c:pt>
                <c:pt idx="1081">
                  <c:v>15.5</c:v>
                </c:pt>
                <c:pt idx="1082">
                  <c:v>14.6</c:v>
                </c:pt>
                <c:pt idx="1083">
                  <c:v>14.8</c:v>
                </c:pt>
                <c:pt idx="1084">
                  <c:v>15.6</c:v>
                </c:pt>
                <c:pt idx="1085">
                  <c:v>14.5</c:v>
                </c:pt>
                <c:pt idx="1086">
                  <c:v>13</c:v>
                </c:pt>
                <c:pt idx="1087">
                  <c:v>14.8</c:v>
                </c:pt>
                <c:pt idx="1088">
                  <c:v>14.4</c:v>
                </c:pt>
                <c:pt idx="1089">
                  <c:v>14.4</c:v>
                </c:pt>
                <c:pt idx="1090">
                  <c:v>14.1</c:v>
                </c:pt>
                <c:pt idx="1091">
                  <c:v>14.5</c:v>
                </c:pt>
                <c:pt idx="1092">
                  <c:v>15.1</c:v>
                </c:pt>
                <c:pt idx="1093">
                  <c:v>15.3</c:v>
                </c:pt>
                <c:pt idx="1094">
                  <c:v>14.3</c:v>
                </c:pt>
                <c:pt idx="1095">
                  <c:v>14.1</c:v>
                </c:pt>
                <c:pt idx="1096">
                  <c:v>14</c:v>
                </c:pt>
                <c:pt idx="1097">
                  <c:v>15.1</c:v>
                </c:pt>
                <c:pt idx="1098">
                  <c:v>13.4</c:v>
                </c:pt>
                <c:pt idx="1099">
                  <c:v>14.9</c:v>
                </c:pt>
                <c:pt idx="1100">
                  <c:v>13.6</c:v>
                </c:pt>
                <c:pt idx="1101">
                  <c:v>14.1</c:v>
                </c:pt>
                <c:pt idx="1102">
                  <c:v>14.8</c:v>
                </c:pt>
                <c:pt idx="1103">
                  <c:v>14.2</c:v>
                </c:pt>
                <c:pt idx="1104">
                  <c:v>14</c:v>
                </c:pt>
                <c:pt idx="1105">
                  <c:v>14.9</c:v>
                </c:pt>
                <c:pt idx="1106">
                  <c:v>14.2</c:v>
                </c:pt>
                <c:pt idx="1107">
                  <c:v>13.2</c:v>
                </c:pt>
                <c:pt idx="1108">
                  <c:v>13.7</c:v>
                </c:pt>
                <c:pt idx="1109">
                  <c:v>13.5</c:v>
                </c:pt>
                <c:pt idx="1110">
                  <c:v>12.5</c:v>
                </c:pt>
                <c:pt idx="1111">
                  <c:v>15.5</c:v>
                </c:pt>
                <c:pt idx="1112">
                  <c:v>12.9</c:v>
                </c:pt>
                <c:pt idx="1113">
                  <c:v>13.3</c:v>
                </c:pt>
                <c:pt idx="1114">
                  <c:v>14.3</c:v>
                </c:pt>
                <c:pt idx="1115">
                  <c:v>13.2</c:v>
                </c:pt>
                <c:pt idx="1116">
                  <c:v>14</c:v>
                </c:pt>
                <c:pt idx="1117">
                  <c:v>13.3</c:v>
                </c:pt>
                <c:pt idx="1118">
                  <c:v>13.4</c:v>
                </c:pt>
                <c:pt idx="1119">
                  <c:v>12.2</c:v>
                </c:pt>
                <c:pt idx="1120">
                  <c:v>13.8</c:v>
                </c:pt>
                <c:pt idx="1121">
                  <c:v>13.4</c:v>
                </c:pt>
                <c:pt idx="1122">
                  <c:v>13.3</c:v>
                </c:pt>
                <c:pt idx="1123">
                  <c:v>13.8</c:v>
                </c:pt>
                <c:pt idx="1124">
                  <c:v>13.5</c:v>
                </c:pt>
                <c:pt idx="1125">
                  <c:v>14.9</c:v>
                </c:pt>
                <c:pt idx="1126">
                  <c:v>13.9</c:v>
                </c:pt>
                <c:pt idx="1127">
                  <c:v>13.4</c:v>
                </c:pt>
                <c:pt idx="1128">
                  <c:v>12.7</c:v>
                </c:pt>
                <c:pt idx="1129">
                  <c:v>13.6</c:v>
                </c:pt>
                <c:pt idx="1130">
                  <c:v>13.1</c:v>
                </c:pt>
                <c:pt idx="1131">
                  <c:v>12.2</c:v>
                </c:pt>
                <c:pt idx="1132">
                  <c:v>13</c:v>
                </c:pt>
                <c:pt idx="1133">
                  <c:v>14.6</c:v>
                </c:pt>
                <c:pt idx="1134">
                  <c:v>13.1</c:v>
                </c:pt>
                <c:pt idx="1135">
                  <c:v>14</c:v>
                </c:pt>
                <c:pt idx="1136">
                  <c:v>12.9</c:v>
                </c:pt>
                <c:pt idx="1137">
                  <c:v>13.8</c:v>
                </c:pt>
                <c:pt idx="1138">
                  <c:v>13</c:v>
                </c:pt>
                <c:pt idx="1139">
                  <c:v>14.2</c:v>
                </c:pt>
                <c:pt idx="1140">
                  <c:v>13.5</c:v>
                </c:pt>
                <c:pt idx="1141">
                  <c:v>13.4</c:v>
                </c:pt>
                <c:pt idx="1142">
                  <c:v>12.8</c:v>
                </c:pt>
                <c:pt idx="1143">
                  <c:v>13.8</c:v>
                </c:pt>
                <c:pt idx="1144">
                  <c:v>13.5</c:v>
                </c:pt>
                <c:pt idx="1145">
                  <c:v>13</c:v>
                </c:pt>
                <c:pt idx="1146">
                  <c:v>13.9</c:v>
                </c:pt>
                <c:pt idx="1147">
                  <c:v>13.4</c:v>
                </c:pt>
                <c:pt idx="1148">
                  <c:v>14.1</c:v>
                </c:pt>
                <c:pt idx="1149">
                  <c:v>13.8</c:v>
                </c:pt>
                <c:pt idx="1150">
                  <c:v>13.8</c:v>
                </c:pt>
                <c:pt idx="1151">
                  <c:v>14.4</c:v>
                </c:pt>
                <c:pt idx="1152">
                  <c:v>14.2</c:v>
                </c:pt>
                <c:pt idx="1153">
                  <c:v>13.2</c:v>
                </c:pt>
                <c:pt idx="1154">
                  <c:v>13.9</c:v>
                </c:pt>
                <c:pt idx="1155">
                  <c:v>15.4</c:v>
                </c:pt>
                <c:pt idx="1156">
                  <c:v>14.5</c:v>
                </c:pt>
                <c:pt idx="1157">
                  <c:v>15</c:v>
                </c:pt>
                <c:pt idx="1158">
                  <c:v>13.7</c:v>
                </c:pt>
                <c:pt idx="1159">
                  <c:v>12.9</c:v>
                </c:pt>
                <c:pt idx="1160">
                  <c:v>14</c:v>
                </c:pt>
                <c:pt idx="1161">
                  <c:v>14.9</c:v>
                </c:pt>
                <c:pt idx="1162">
                  <c:v>14.2</c:v>
                </c:pt>
                <c:pt idx="1163">
                  <c:v>13.2</c:v>
                </c:pt>
                <c:pt idx="1164">
                  <c:v>13.4</c:v>
                </c:pt>
                <c:pt idx="1165">
                  <c:v>13.8</c:v>
                </c:pt>
                <c:pt idx="1166">
                  <c:v>13</c:v>
                </c:pt>
                <c:pt idx="1167">
                  <c:v>13.8</c:v>
                </c:pt>
                <c:pt idx="1168">
                  <c:v>13.1</c:v>
                </c:pt>
                <c:pt idx="1169">
                  <c:v>12.8</c:v>
                </c:pt>
                <c:pt idx="1170">
                  <c:v>14.6</c:v>
                </c:pt>
                <c:pt idx="1171">
                  <c:v>12.9</c:v>
                </c:pt>
                <c:pt idx="1172">
                  <c:v>13.3</c:v>
                </c:pt>
                <c:pt idx="1173">
                  <c:v>14.1</c:v>
                </c:pt>
                <c:pt idx="1174">
                  <c:v>13.6</c:v>
                </c:pt>
                <c:pt idx="1175">
                  <c:v>14.1</c:v>
                </c:pt>
                <c:pt idx="1176">
                  <c:v>13.9</c:v>
                </c:pt>
                <c:pt idx="1177">
                  <c:v>14.2</c:v>
                </c:pt>
                <c:pt idx="1178">
                  <c:v>13.6</c:v>
                </c:pt>
                <c:pt idx="1179">
                  <c:v>13.6</c:v>
                </c:pt>
                <c:pt idx="1180">
                  <c:v>13.7</c:v>
                </c:pt>
                <c:pt idx="1181">
                  <c:v>14.3</c:v>
                </c:pt>
                <c:pt idx="1182">
                  <c:v>13.8</c:v>
                </c:pt>
                <c:pt idx="1183">
                  <c:v>13.2</c:v>
                </c:pt>
                <c:pt idx="1184">
                  <c:v>12.9</c:v>
                </c:pt>
                <c:pt idx="1185">
                  <c:v>13.9</c:v>
                </c:pt>
                <c:pt idx="1186">
                  <c:v>13.5</c:v>
                </c:pt>
                <c:pt idx="1187">
                  <c:v>13.1</c:v>
                </c:pt>
                <c:pt idx="1188">
                  <c:v>14.9</c:v>
                </c:pt>
                <c:pt idx="1189">
                  <c:v>13.3</c:v>
                </c:pt>
                <c:pt idx="1190">
                  <c:v>12.5</c:v>
                </c:pt>
                <c:pt idx="1191">
                  <c:v>14.1</c:v>
                </c:pt>
                <c:pt idx="1192">
                  <c:v>14.5</c:v>
                </c:pt>
                <c:pt idx="1193">
                  <c:v>13.7</c:v>
                </c:pt>
                <c:pt idx="1194">
                  <c:v>14.3</c:v>
                </c:pt>
                <c:pt idx="1195">
                  <c:v>13.8</c:v>
                </c:pt>
                <c:pt idx="1196">
                  <c:v>14</c:v>
                </c:pt>
                <c:pt idx="1197">
                  <c:v>13.8</c:v>
                </c:pt>
                <c:pt idx="1198">
                  <c:v>14.3</c:v>
                </c:pt>
                <c:pt idx="1199">
                  <c:v>15</c:v>
                </c:pt>
                <c:pt idx="1200">
                  <c:v>14.1</c:v>
                </c:pt>
                <c:pt idx="1201">
                  <c:v>14.5</c:v>
                </c:pt>
                <c:pt idx="1202">
                  <c:v>13.8</c:v>
                </c:pt>
                <c:pt idx="1203">
                  <c:v>13.3</c:v>
                </c:pt>
                <c:pt idx="1204">
                  <c:v>14</c:v>
                </c:pt>
                <c:pt idx="1205">
                  <c:v>14.4</c:v>
                </c:pt>
                <c:pt idx="1206">
                  <c:v>14.9</c:v>
                </c:pt>
                <c:pt idx="1207">
                  <c:v>14</c:v>
                </c:pt>
                <c:pt idx="1208">
                  <c:v>15.9</c:v>
                </c:pt>
                <c:pt idx="1209">
                  <c:v>14</c:v>
                </c:pt>
                <c:pt idx="1210">
                  <c:v>13.5</c:v>
                </c:pt>
                <c:pt idx="1211">
                  <c:v>14.7</c:v>
                </c:pt>
                <c:pt idx="1212">
                  <c:v>15.8</c:v>
                </c:pt>
                <c:pt idx="1213">
                  <c:v>14.6</c:v>
                </c:pt>
                <c:pt idx="1214">
                  <c:v>14.8</c:v>
                </c:pt>
                <c:pt idx="1215">
                  <c:v>13.6</c:v>
                </c:pt>
                <c:pt idx="1216">
                  <c:v>13</c:v>
                </c:pt>
                <c:pt idx="1217">
                  <c:v>14.5</c:v>
                </c:pt>
                <c:pt idx="1218">
                  <c:v>13.7</c:v>
                </c:pt>
                <c:pt idx="1219">
                  <c:v>13.9</c:v>
                </c:pt>
                <c:pt idx="1220">
                  <c:v>13.9</c:v>
                </c:pt>
                <c:pt idx="1221">
                  <c:v>13.6</c:v>
                </c:pt>
                <c:pt idx="1222">
                  <c:v>14.3</c:v>
                </c:pt>
                <c:pt idx="1223">
                  <c:v>14.6</c:v>
                </c:pt>
                <c:pt idx="1224">
                  <c:v>14.3</c:v>
                </c:pt>
                <c:pt idx="1225">
                  <c:v>13.6</c:v>
                </c:pt>
                <c:pt idx="1226">
                  <c:v>14.7</c:v>
                </c:pt>
                <c:pt idx="1227">
                  <c:v>14.7</c:v>
                </c:pt>
                <c:pt idx="1228">
                  <c:v>14.7</c:v>
                </c:pt>
                <c:pt idx="1229">
                  <c:v>14.3</c:v>
                </c:pt>
                <c:pt idx="1230">
                  <c:v>15.1</c:v>
                </c:pt>
                <c:pt idx="1231">
                  <c:v>14.7</c:v>
                </c:pt>
                <c:pt idx="1232">
                  <c:v>14.5</c:v>
                </c:pt>
                <c:pt idx="1233">
                  <c:v>15.3</c:v>
                </c:pt>
                <c:pt idx="1234">
                  <c:v>14.5</c:v>
                </c:pt>
                <c:pt idx="1235">
                  <c:v>14.6</c:v>
                </c:pt>
                <c:pt idx="1236">
                  <c:v>14.7</c:v>
                </c:pt>
                <c:pt idx="1237">
                  <c:v>14.3</c:v>
                </c:pt>
                <c:pt idx="1238">
                  <c:v>14.8</c:v>
                </c:pt>
                <c:pt idx="1239">
                  <c:v>15.5</c:v>
                </c:pt>
                <c:pt idx="1240">
                  <c:v>15.7</c:v>
                </c:pt>
                <c:pt idx="1241">
                  <c:v>14.4</c:v>
                </c:pt>
                <c:pt idx="1242">
                  <c:v>14.3</c:v>
                </c:pt>
                <c:pt idx="1243">
                  <c:v>14.6</c:v>
                </c:pt>
                <c:pt idx="1244">
                  <c:v>15</c:v>
                </c:pt>
                <c:pt idx="1245">
                  <c:v>14.6</c:v>
                </c:pt>
                <c:pt idx="1246">
                  <c:v>14.8</c:v>
                </c:pt>
                <c:pt idx="1247">
                  <c:v>15.8</c:v>
                </c:pt>
                <c:pt idx="1248">
                  <c:v>15.2</c:v>
                </c:pt>
                <c:pt idx="1249">
                  <c:v>16.899999999999999</c:v>
                </c:pt>
                <c:pt idx="1250">
                  <c:v>15.6</c:v>
                </c:pt>
                <c:pt idx="1251">
                  <c:v>15.8</c:v>
                </c:pt>
                <c:pt idx="1252">
                  <c:v>15</c:v>
                </c:pt>
                <c:pt idx="1253">
                  <c:v>15.5</c:v>
                </c:pt>
                <c:pt idx="1254">
                  <c:v>16.100000000000001</c:v>
                </c:pt>
                <c:pt idx="1255">
                  <c:v>16.100000000000001</c:v>
                </c:pt>
                <c:pt idx="1256">
                  <c:v>15.7</c:v>
                </c:pt>
                <c:pt idx="1257">
                  <c:v>15.6</c:v>
                </c:pt>
                <c:pt idx="1258">
                  <c:v>16.7</c:v>
                </c:pt>
                <c:pt idx="1259">
                  <c:v>16.3</c:v>
                </c:pt>
                <c:pt idx="1260">
                  <c:v>15.8</c:v>
                </c:pt>
                <c:pt idx="1261">
                  <c:v>17.2</c:v>
                </c:pt>
                <c:pt idx="1262">
                  <c:v>15.9</c:v>
                </c:pt>
                <c:pt idx="1263">
                  <c:v>16.8</c:v>
                </c:pt>
                <c:pt idx="1264">
                  <c:v>16.899999999999999</c:v>
                </c:pt>
                <c:pt idx="1265">
                  <c:v>15.9</c:v>
                </c:pt>
                <c:pt idx="1266">
                  <c:v>16.600000000000001</c:v>
                </c:pt>
                <c:pt idx="1267">
                  <c:v>17.5</c:v>
                </c:pt>
                <c:pt idx="1268">
                  <c:v>17.8</c:v>
                </c:pt>
                <c:pt idx="1269">
                  <c:v>18</c:v>
                </c:pt>
                <c:pt idx="1270">
                  <c:v>17.600000000000001</c:v>
                </c:pt>
                <c:pt idx="1271">
                  <c:v>17.8</c:v>
                </c:pt>
                <c:pt idx="1272">
                  <c:v>17.600000000000001</c:v>
                </c:pt>
                <c:pt idx="1273">
                  <c:v>17.899999999999999</c:v>
                </c:pt>
                <c:pt idx="1274">
                  <c:v>17</c:v>
                </c:pt>
                <c:pt idx="1275">
                  <c:v>16.7</c:v>
                </c:pt>
                <c:pt idx="1276">
                  <c:v>16.7</c:v>
                </c:pt>
                <c:pt idx="1277">
                  <c:v>17.5</c:v>
                </c:pt>
                <c:pt idx="1278">
                  <c:v>16.600000000000001</c:v>
                </c:pt>
                <c:pt idx="1279">
                  <c:v>17.600000000000001</c:v>
                </c:pt>
                <c:pt idx="1280">
                  <c:v>17.7</c:v>
                </c:pt>
                <c:pt idx="1281">
                  <c:v>18.5</c:v>
                </c:pt>
                <c:pt idx="1282">
                  <c:v>18.3</c:v>
                </c:pt>
                <c:pt idx="1283">
                  <c:v>17.600000000000001</c:v>
                </c:pt>
                <c:pt idx="1284">
                  <c:v>17.600000000000001</c:v>
                </c:pt>
                <c:pt idx="1285">
                  <c:v>17.399999999999999</c:v>
                </c:pt>
                <c:pt idx="1286">
                  <c:v>17.399999999999999</c:v>
                </c:pt>
                <c:pt idx="1287">
                  <c:v>19.3</c:v>
                </c:pt>
                <c:pt idx="1288">
                  <c:v>19.100000000000001</c:v>
                </c:pt>
                <c:pt idx="1289">
                  <c:v>19.3</c:v>
                </c:pt>
                <c:pt idx="1290">
                  <c:v>19.8</c:v>
                </c:pt>
                <c:pt idx="1291">
                  <c:v>18.8</c:v>
                </c:pt>
                <c:pt idx="1292">
                  <c:v>19.5</c:v>
                </c:pt>
                <c:pt idx="1293">
                  <c:v>19.3</c:v>
                </c:pt>
                <c:pt idx="1294">
                  <c:v>20.6</c:v>
                </c:pt>
                <c:pt idx="1295">
                  <c:v>20.8</c:v>
                </c:pt>
                <c:pt idx="1296">
                  <c:v>21.5</c:v>
                </c:pt>
                <c:pt idx="1297">
                  <c:v>20.5</c:v>
                </c:pt>
                <c:pt idx="1298">
                  <c:v>20.7</c:v>
                </c:pt>
                <c:pt idx="1299">
                  <c:v>21.9</c:v>
                </c:pt>
                <c:pt idx="1300">
                  <c:v>24</c:v>
                </c:pt>
                <c:pt idx="1301">
                  <c:v>22.7</c:v>
                </c:pt>
                <c:pt idx="1302">
                  <c:v>23.2</c:v>
                </c:pt>
                <c:pt idx="1303">
                  <c:v>23.9</c:v>
                </c:pt>
                <c:pt idx="1304">
                  <c:v>23.7</c:v>
                </c:pt>
                <c:pt idx="1305">
                  <c:v>22.7</c:v>
                </c:pt>
                <c:pt idx="1306">
                  <c:v>23.7</c:v>
                </c:pt>
                <c:pt idx="1307">
                  <c:v>23.1</c:v>
                </c:pt>
                <c:pt idx="1308">
                  <c:v>25</c:v>
                </c:pt>
                <c:pt idx="1309">
                  <c:v>27.4</c:v>
                </c:pt>
                <c:pt idx="1310">
                  <c:v>31.6</c:v>
                </c:pt>
                <c:pt idx="1311">
                  <c:v>38.1</c:v>
                </c:pt>
                <c:pt idx="1312">
                  <c:v>47.7</c:v>
                </c:pt>
                <c:pt idx="1313">
                  <c:v>58.8</c:v>
                </c:pt>
                <c:pt idx="1314">
                  <c:v>59.2</c:v>
                </c:pt>
                <c:pt idx="1315">
                  <c:v>40.200000000000003</c:v>
                </c:pt>
                <c:pt idx="1316">
                  <c:v>28.9</c:v>
                </c:pt>
                <c:pt idx="1317">
                  <c:v>25.8</c:v>
                </c:pt>
                <c:pt idx="1318">
                  <c:v>29.8</c:v>
                </c:pt>
                <c:pt idx="1319">
                  <c:v>33.5</c:v>
                </c:pt>
                <c:pt idx="1320">
                  <c:v>35.700000000000003</c:v>
                </c:pt>
                <c:pt idx="1321">
                  <c:v>38.5</c:v>
                </c:pt>
                <c:pt idx="1322">
                  <c:v>41</c:v>
                </c:pt>
                <c:pt idx="1323">
                  <c:v>43.3</c:v>
                </c:pt>
                <c:pt idx="1324">
                  <c:v>49.2</c:v>
                </c:pt>
                <c:pt idx="1325">
                  <c:v>51.2</c:v>
                </c:pt>
                <c:pt idx="1326">
                  <c:v>54</c:v>
                </c:pt>
                <c:pt idx="1327">
                  <c:v>62.6</c:v>
                </c:pt>
                <c:pt idx="1328">
                  <c:v>52.7</c:v>
                </c:pt>
                <c:pt idx="1329">
                  <c:v>51.2</c:v>
                </c:pt>
                <c:pt idx="1330">
                  <c:v>52.5</c:v>
                </c:pt>
                <c:pt idx="1331">
                  <c:v>56.3</c:v>
                </c:pt>
                <c:pt idx="1332">
                  <c:v>59.1</c:v>
                </c:pt>
                <c:pt idx="1333">
                  <c:v>60.6</c:v>
                </c:pt>
                <c:pt idx="1334">
                  <c:v>62.8</c:v>
                </c:pt>
                <c:pt idx="1335">
                  <c:v>63.5</c:v>
                </c:pt>
                <c:pt idx="1336">
                  <c:v>66.599999999999994</c:v>
                </c:pt>
                <c:pt idx="1337">
                  <c:v>66.900000000000006</c:v>
                </c:pt>
                <c:pt idx="1338">
                  <c:v>69.400000000000006</c:v>
                </c:pt>
                <c:pt idx="1339">
                  <c:v>71.900000000000006</c:v>
                </c:pt>
                <c:pt idx="1340">
                  <c:v>73.5</c:v>
                </c:pt>
                <c:pt idx="1341">
                  <c:v>74.8</c:v>
                </c:pt>
                <c:pt idx="1342">
                  <c:v>75.900000000000006</c:v>
                </c:pt>
                <c:pt idx="1343">
                  <c:v>78.3</c:v>
                </c:pt>
                <c:pt idx="1344">
                  <c:v>80.400000000000006</c:v>
                </c:pt>
                <c:pt idx="1345">
                  <c:v>80.599999999999994</c:v>
                </c:pt>
                <c:pt idx="1346">
                  <c:v>82.8</c:v>
                </c:pt>
                <c:pt idx="1347">
                  <c:v>83.5</c:v>
                </c:pt>
                <c:pt idx="1348">
                  <c:v>85.4</c:v>
                </c:pt>
                <c:pt idx="1349">
                  <c:v>86.6</c:v>
                </c:pt>
                <c:pt idx="1350">
                  <c:v>88.1</c:v>
                </c:pt>
                <c:pt idx="1351">
                  <c:v>89.7</c:v>
                </c:pt>
                <c:pt idx="1352">
                  <c:v>90.1</c:v>
                </c:pt>
                <c:pt idx="1353">
                  <c:v>91.3</c:v>
                </c:pt>
                <c:pt idx="1354">
                  <c:v>92.7</c:v>
                </c:pt>
                <c:pt idx="1355">
                  <c:v>93.8</c:v>
                </c:pt>
                <c:pt idx="1356">
                  <c:v>93.6</c:v>
                </c:pt>
                <c:pt idx="1357">
                  <c:v>96.5</c:v>
                </c:pt>
                <c:pt idx="1358">
                  <c:v>95.9</c:v>
                </c:pt>
                <c:pt idx="1359">
                  <c:v>97.3</c:v>
                </c:pt>
                <c:pt idx="1360">
                  <c:v>98</c:v>
                </c:pt>
                <c:pt idx="1361">
                  <c:v>99.4</c:v>
                </c:pt>
                <c:pt idx="1362">
                  <c:v>99.1</c:v>
                </c:pt>
                <c:pt idx="1363">
                  <c:v>99.4</c:v>
                </c:pt>
                <c:pt idx="1364">
                  <c:v>100.2</c:v>
                </c:pt>
                <c:pt idx="1365">
                  <c:v>101.1</c:v>
                </c:pt>
                <c:pt idx="1366">
                  <c:v>101.2</c:v>
                </c:pt>
                <c:pt idx="1367">
                  <c:v>101.5</c:v>
                </c:pt>
                <c:pt idx="1368">
                  <c:v>103</c:v>
                </c:pt>
                <c:pt idx="1369">
                  <c:v>102.2</c:v>
                </c:pt>
                <c:pt idx="1370">
                  <c:v>102.3</c:v>
                </c:pt>
                <c:pt idx="1371">
                  <c:v>101.4</c:v>
                </c:pt>
                <c:pt idx="1372">
                  <c:v>103.6</c:v>
                </c:pt>
                <c:pt idx="1373">
                  <c:v>103.6</c:v>
                </c:pt>
                <c:pt idx="1374">
                  <c:v>103.6</c:v>
                </c:pt>
                <c:pt idx="1375">
                  <c:v>103.1</c:v>
                </c:pt>
                <c:pt idx="1376">
                  <c:v>102.9</c:v>
                </c:pt>
                <c:pt idx="1377">
                  <c:v>103.8</c:v>
                </c:pt>
                <c:pt idx="1378">
                  <c:v>103</c:v>
                </c:pt>
                <c:pt idx="1379">
                  <c:v>104</c:v>
                </c:pt>
                <c:pt idx="1380">
                  <c:v>104</c:v>
                </c:pt>
                <c:pt idx="1381">
                  <c:v>103.2</c:v>
                </c:pt>
                <c:pt idx="1382">
                  <c:v>102.4</c:v>
                </c:pt>
                <c:pt idx="1383">
                  <c:v>103</c:v>
                </c:pt>
                <c:pt idx="1384">
                  <c:v>101.8</c:v>
                </c:pt>
                <c:pt idx="1385">
                  <c:v>101.4</c:v>
                </c:pt>
                <c:pt idx="1386">
                  <c:v>100.7</c:v>
                </c:pt>
                <c:pt idx="1387">
                  <c:v>100.7</c:v>
                </c:pt>
                <c:pt idx="1388">
                  <c:v>100.9</c:v>
                </c:pt>
                <c:pt idx="1389">
                  <c:v>100.1</c:v>
                </c:pt>
                <c:pt idx="1390">
                  <c:v>99.3</c:v>
                </c:pt>
                <c:pt idx="1391">
                  <c:v>99.3</c:v>
                </c:pt>
                <c:pt idx="1392">
                  <c:v>97.7</c:v>
                </c:pt>
                <c:pt idx="1393">
                  <c:v>98</c:v>
                </c:pt>
                <c:pt idx="1394">
                  <c:v>97.4</c:v>
                </c:pt>
                <c:pt idx="1395">
                  <c:v>98.3</c:v>
                </c:pt>
                <c:pt idx="1396">
                  <c:v>97.2</c:v>
                </c:pt>
                <c:pt idx="1397">
                  <c:v>96.9</c:v>
                </c:pt>
                <c:pt idx="1398">
                  <c:v>96.7</c:v>
                </c:pt>
                <c:pt idx="1399">
                  <c:v>96</c:v>
                </c:pt>
                <c:pt idx="1400">
                  <c:v>95.3</c:v>
                </c:pt>
                <c:pt idx="1401">
                  <c:v>94.9</c:v>
                </c:pt>
                <c:pt idx="1402">
                  <c:v>94.9</c:v>
                </c:pt>
                <c:pt idx="1403">
                  <c:v>94</c:v>
                </c:pt>
                <c:pt idx="1404">
                  <c:v>94.4</c:v>
                </c:pt>
                <c:pt idx="1405">
                  <c:v>93.2</c:v>
                </c:pt>
                <c:pt idx="1406">
                  <c:v>92.6</c:v>
                </c:pt>
                <c:pt idx="1407">
                  <c:v>92.1</c:v>
                </c:pt>
                <c:pt idx="1408">
                  <c:v>92.5</c:v>
                </c:pt>
                <c:pt idx="1409">
                  <c:v>91.1</c:v>
                </c:pt>
                <c:pt idx="1410">
                  <c:v>92.3</c:v>
                </c:pt>
                <c:pt idx="1411">
                  <c:v>90.1</c:v>
                </c:pt>
                <c:pt idx="1412">
                  <c:v>89.4</c:v>
                </c:pt>
                <c:pt idx="1413">
                  <c:v>89.5</c:v>
                </c:pt>
                <c:pt idx="1414">
                  <c:v>88.2</c:v>
                </c:pt>
                <c:pt idx="1415">
                  <c:v>87.8</c:v>
                </c:pt>
                <c:pt idx="1416">
                  <c:v>87.6</c:v>
                </c:pt>
                <c:pt idx="1417">
                  <c:v>87.9</c:v>
                </c:pt>
                <c:pt idx="1418">
                  <c:v>86.7</c:v>
                </c:pt>
                <c:pt idx="1419">
                  <c:v>87.8</c:v>
                </c:pt>
                <c:pt idx="1420">
                  <c:v>85.5</c:v>
                </c:pt>
                <c:pt idx="1421">
                  <c:v>87.1</c:v>
                </c:pt>
                <c:pt idx="1422">
                  <c:v>85.5</c:v>
                </c:pt>
                <c:pt idx="1423">
                  <c:v>84.7</c:v>
                </c:pt>
                <c:pt idx="1424">
                  <c:v>83.3</c:v>
                </c:pt>
                <c:pt idx="1425">
                  <c:v>82.9</c:v>
                </c:pt>
                <c:pt idx="1426">
                  <c:v>83.9</c:v>
                </c:pt>
                <c:pt idx="1427">
                  <c:v>82.3</c:v>
                </c:pt>
                <c:pt idx="1428">
                  <c:v>81.5</c:v>
                </c:pt>
                <c:pt idx="1429">
                  <c:v>80.8</c:v>
                </c:pt>
                <c:pt idx="1430">
                  <c:v>79.900000000000006</c:v>
                </c:pt>
                <c:pt idx="1431">
                  <c:v>79.2</c:v>
                </c:pt>
                <c:pt idx="1432">
                  <c:v>79.599999999999994</c:v>
                </c:pt>
                <c:pt idx="1433">
                  <c:v>76</c:v>
                </c:pt>
                <c:pt idx="1434">
                  <c:v>76.400000000000006</c:v>
                </c:pt>
                <c:pt idx="1435">
                  <c:v>76.400000000000006</c:v>
                </c:pt>
                <c:pt idx="1436">
                  <c:v>76</c:v>
                </c:pt>
                <c:pt idx="1437">
                  <c:v>75.3</c:v>
                </c:pt>
                <c:pt idx="1438">
                  <c:v>74</c:v>
                </c:pt>
                <c:pt idx="1439">
                  <c:v>74.099999999999994</c:v>
                </c:pt>
                <c:pt idx="1440">
                  <c:v>74</c:v>
                </c:pt>
                <c:pt idx="1441">
                  <c:v>73.7</c:v>
                </c:pt>
                <c:pt idx="1442">
                  <c:v>72.900000000000006</c:v>
                </c:pt>
                <c:pt idx="1443">
                  <c:v>72</c:v>
                </c:pt>
                <c:pt idx="1444">
                  <c:v>71.900000000000006</c:v>
                </c:pt>
                <c:pt idx="1445">
                  <c:v>71</c:v>
                </c:pt>
                <c:pt idx="1446">
                  <c:v>72.2</c:v>
                </c:pt>
                <c:pt idx="1447">
                  <c:v>70.5</c:v>
                </c:pt>
                <c:pt idx="1448">
                  <c:v>69.7</c:v>
                </c:pt>
                <c:pt idx="1449">
                  <c:v>68.099999999999994</c:v>
                </c:pt>
                <c:pt idx="1450">
                  <c:v>67.900000000000006</c:v>
                </c:pt>
                <c:pt idx="1451">
                  <c:v>67.7</c:v>
                </c:pt>
                <c:pt idx="1452">
                  <c:v>67.3</c:v>
                </c:pt>
                <c:pt idx="1453">
                  <c:v>67.8</c:v>
                </c:pt>
                <c:pt idx="1454">
                  <c:v>65.900000000000006</c:v>
                </c:pt>
                <c:pt idx="1455">
                  <c:v>66.400000000000006</c:v>
                </c:pt>
                <c:pt idx="1456">
                  <c:v>64.8</c:v>
                </c:pt>
                <c:pt idx="1457">
                  <c:v>64.5</c:v>
                </c:pt>
                <c:pt idx="1458">
                  <c:v>62.4</c:v>
                </c:pt>
                <c:pt idx="1459">
                  <c:v>63.2</c:v>
                </c:pt>
                <c:pt idx="1460">
                  <c:v>63.3</c:v>
                </c:pt>
                <c:pt idx="1461">
                  <c:v>62.3</c:v>
                </c:pt>
                <c:pt idx="1462">
                  <c:v>61.5</c:v>
                </c:pt>
                <c:pt idx="1463">
                  <c:v>60.9</c:v>
                </c:pt>
                <c:pt idx="1464">
                  <c:v>60.2</c:v>
                </c:pt>
                <c:pt idx="1465">
                  <c:v>59.9</c:v>
                </c:pt>
                <c:pt idx="1466">
                  <c:v>59</c:v>
                </c:pt>
                <c:pt idx="1467">
                  <c:v>58.7</c:v>
                </c:pt>
                <c:pt idx="1468">
                  <c:v>59.1</c:v>
                </c:pt>
                <c:pt idx="1469">
                  <c:v>57.9</c:v>
                </c:pt>
                <c:pt idx="1470">
                  <c:v>56.9</c:v>
                </c:pt>
                <c:pt idx="1471">
                  <c:v>58.1</c:v>
                </c:pt>
                <c:pt idx="1472">
                  <c:v>57.3</c:v>
                </c:pt>
                <c:pt idx="1473">
                  <c:v>55.9</c:v>
                </c:pt>
                <c:pt idx="1474">
                  <c:v>55.8</c:v>
                </c:pt>
                <c:pt idx="1475">
                  <c:v>54.8</c:v>
                </c:pt>
                <c:pt idx="1476">
                  <c:v>55.7</c:v>
                </c:pt>
                <c:pt idx="1477">
                  <c:v>54.8</c:v>
                </c:pt>
                <c:pt idx="1478">
                  <c:v>54.3</c:v>
                </c:pt>
                <c:pt idx="1479">
                  <c:v>55</c:v>
                </c:pt>
                <c:pt idx="1480">
                  <c:v>53.9</c:v>
                </c:pt>
                <c:pt idx="1481">
                  <c:v>54.2</c:v>
                </c:pt>
                <c:pt idx="1482">
                  <c:v>53.8</c:v>
                </c:pt>
                <c:pt idx="1483">
                  <c:v>54.2</c:v>
                </c:pt>
                <c:pt idx="1484">
                  <c:v>53.4</c:v>
                </c:pt>
                <c:pt idx="1485">
                  <c:v>53.1</c:v>
                </c:pt>
                <c:pt idx="1486">
                  <c:v>52.9</c:v>
                </c:pt>
                <c:pt idx="1487">
                  <c:v>53.2</c:v>
                </c:pt>
                <c:pt idx="1488">
                  <c:v>54.4</c:v>
                </c:pt>
                <c:pt idx="1489">
                  <c:v>52.9</c:v>
                </c:pt>
                <c:pt idx="1490">
                  <c:v>53.5</c:v>
                </c:pt>
                <c:pt idx="1491">
                  <c:v>52.8</c:v>
                </c:pt>
                <c:pt idx="1492">
                  <c:v>53.1</c:v>
                </c:pt>
                <c:pt idx="1493">
                  <c:v>53.5</c:v>
                </c:pt>
                <c:pt idx="1494">
                  <c:v>54</c:v>
                </c:pt>
                <c:pt idx="1495">
                  <c:v>52.8</c:v>
                </c:pt>
                <c:pt idx="1496">
                  <c:v>52.4</c:v>
                </c:pt>
                <c:pt idx="1497">
                  <c:v>53.3</c:v>
                </c:pt>
                <c:pt idx="1498">
                  <c:v>53.4</c:v>
                </c:pt>
                <c:pt idx="1499">
                  <c:v>53.4</c:v>
                </c:pt>
                <c:pt idx="1500">
                  <c:v>52.6</c:v>
                </c:pt>
                <c:pt idx="1501">
                  <c:v>52.3</c:v>
                </c:pt>
                <c:pt idx="1502">
                  <c:v>52.3</c:v>
                </c:pt>
                <c:pt idx="1503">
                  <c:v>53.3</c:v>
                </c:pt>
                <c:pt idx="1504">
                  <c:v>52.6</c:v>
                </c:pt>
                <c:pt idx="1505">
                  <c:v>51.3</c:v>
                </c:pt>
                <c:pt idx="1506">
                  <c:v>52.7</c:v>
                </c:pt>
                <c:pt idx="1507">
                  <c:v>52.7</c:v>
                </c:pt>
                <c:pt idx="1508">
                  <c:v>52</c:v>
                </c:pt>
                <c:pt idx="1509">
                  <c:v>52.3</c:v>
                </c:pt>
                <c:pt idx="1510">
                  <c:v>52.5</c:v>
                </c:pt>
                <c:pt idx="1511">
                  <c:v>53.1</c:v>
                </c:pt>
                <c:pt idx="1512">
                  <c:v>53</c:v>
                </c:pt>
                <c:pt idx="1513">
                  <c:v>51.3</c:v>
                </c:pt>
                <c:pt idx="1514">
                  <c:v>52.1</c:v>
                </c:pt>
                <c:pt idx="1515">
                  <c:v>52.3</c:v>
                </c:pt>
                <c:pt idx="1516">
                  <c:v>50.6</c:v>
                </c:pt>
                <c:pt idx="1517">
                  <c:v>51.6</c:v>
                </c:pt>
                <c:pt idx="1518">
                  <c:v>51.9</c:v>
                </c:pt>
                <c:pt idx="1519">
                  <c:v>51.5</c:v>
                </c:pt>
                <c:pt idx="1520">
                  <c:v>49.8</c:v>
                </c:pt>
                <c:pt idx="1521">
                  <c:v>50.7</c:v>
                </c:pt>
                <c:pt idx="1522">
                  <c:v>51.4</c:v>
                </c:pt>
                <c:pt idx="1523">
                  <c:v>51.2</c:v>
                </c:pt>
                <c:pt idx="1524">
                  <c:v>51.4</c:v>
                </c:pt>
                <c:pt idx="1525">
                  <c:v>50.4</c:v>
                </c:pt>
                <c:pt idx="1526">
                  <c:v>50.7</c:v>
                </c:pt>
                <c:pt idx="1527">
                  <c:v>49.3</c:v>
                </c:pt>
                <c:pt idx="1528">
                  <c:v>47.7</c:v>
                </c:pt>
                <c:pt idx="1529">
                  <c:v>49</c:v>
                </c:pt>
                <c:pt idx="1530">
                  <c:v>48.4</c:v>
                </c:pt>
                <c:pt idx="1531">
                  <c:v>49.1</c:v>
                </c:pt>
                <c:pt idx="1532">
                  <c:v>48.6</c:v>
                </c:pt>
                <c:pt idx="1533">
                  <c:v>49.2</c:v>
                </c:pt>
                <c:pt idx="1534">
                  <c:v>49.7</c:v>
                </c:pt>
                <c:pt idx="1535">
                  <c:v>48</c:v>
                </c:pt>
                <c:pt idx="1536">
                  <c:v>47.5</c:v>
                </c:pt>
                <c:pt idx="1537">
                  <c:v>47.8</c:v>
                </c:pt>
                <c:pt idx="1538">
                  <c:v>48.2</c:v>
                </c:pt>
                <c:pt idx="1539">
                  <c:v>47.7</c:v>
                </c:pt>
                <c:pt idx="1540">
                  <c:v>47.6</c:v>
                </c:pt>
                <c:pt idx="1541">
                  <c:v>46.4</c:v>
                </c:pt>
                <c:pt idx="1542">
                  <c:v>48.5</c:v>
                </c:pt>
                <c:pt idx="1543">
                  <c:v>47.5</c:v>
                </c:pt>
                <c:pt idx="1544">
                  <c:v>48.2</c:v>
                </c:pt>
                <c:pt idx="1545">
                  <c:v>48</c:v>
                </c:pt>
                <c:pt idx="1546">
                  <c:v>47.4</c:v>
                </c:pt>
                <c:pt idx="1547">
                  <c:v>48</c:v>
                </c:pt>
                <c:pt idx="1548">
                  <c:v>46.7</c:v>
                </c:pt>
                <c:pt idx="1549">
                  <c:v>48.3</c:v>
                </c:pt>
                <c:pt idx="1550">
                  <c:v>48.7</c:v>
                </c:pt>
                <c:pt idx="1551">
                  <c:v>48.3</c:v>
                </c:pt>
                <c:pt idx="1552">
                  <c:v>47.8</c:v>
                </c:pt>
                <c:pt idx="1553">
                  <c:v>48.5</c:v>
                </c:pt>
                <c:pt idx="1554">
                  <c:v>47.6</c:v>
                </c:pt>
                <c:pt idx="1555">
                  <c:v>47.2</c:v>
                </c:pt>
                <c:pt idx="1556">
                  <c:v>47.7</c:v>
                </c:pt>
                <c:pt idx="1557">
                  <c:v>48.1</c:v>
                </c:pt>
                <c:pt idx="1558">
                  <c:v>48</c:v>
                </c:pt>
                <c:pt idx="1559">
                  <c:v>48.1</c:v>
                </c:pt>
                <c:pt idx="1560">
                  <c:v>47.7</c:v>
                </c:pt>
                <c:pt idx="1561">
                  <c:v>48.4</c:v>
                </c:pt>
                <c:pt idx="1562">
                  <c:v>47.8</c:v>
                </c:pt>
                <c:pt idx="1563">
                  <c:v>46.8</c:v>
                </c:pt>
                <c:pt idx="1564">
                  <c:v>48.4</c:v>
                </c:pt>
                <c:pt idx="1565">
                  <c:v>47.6</c:v>
                </c:pt>
                <c:pt idx="1566">
                  <c:v>48.2</c:v>
                </c:pt>
                <c:pt idx="1567">
                  <c:v>47.4</c:v>
                </c:pt>
                <c:pt idx="1568">
                  <c:v>48</c:v>
                </c:pt>
                <c:pt idx="1569">
                  <c:v>47</c:v>
                </c:pt>
                <c:pt idx="1570">
                  <c:v>46.2</c:v>
                </c:pt>
                <c:pt idx="1571">
                  <c:v>48.5</c:v>
                </c:pt>
                <c:pt idx="1572">
                  <c:v>47.4</c:v>
                </c:pt>
                <c:pt idx="1573">
                  <c:v>47.4</c:v>
                </c:pt>
                <c:pt idx="1574">
                  <c:v>46.8</c:v>
                </c:pt>
                <c:pt idx="1575">
                  <c:v>48.6</c:v>
                </c:pt>
                <c:pt idx="1576">
                  <c:v>47.1</c:v>
                </c:pt>
                <c:pt idx="1577">
                  <c:v>48.1</c:v>
                </c:pt>
                <c:pt idx="1578">
                  <c:v>47.4</c:v>
                </c:pt>
                <c:pt idx="1579">
                  <c:v>48.4</c:v>
                </c:pt>
                <c:pt idx="1580">
                  <c:v>48.7</c:v>
                </c:pt>
                <c:pt idx="1581">
                  <c:v>47.8</c:v>
                </c:pt>
                <c:pt idx="1582">
                  <c:v>48.5</c:v>
                </c:pt>
                <c:pt idx="1583">
                  <c:v>48</c:v>
                </c:pt>
                <c:pt idx="1584">
                  <c:v>48.2</c:v>
                </c:pt>
                <c:pt idx="1585">
                  <c:v>49.6</c:v>
                </c:pt>
                <c:pt idx="1586">
                  <c:v>49.9</c:v>
                </c:pt>
                <c:pt idx="1587">
                  <c:v>50.1</c:v>
                </c:pt>
                <c:pt idx="1588">
                  <c:v>49.9</c:v>
                </c:pt>
                <c:pt idx="1589">
                  <c:v>50.3</c:v>
                </c:pt>
                <c:pt idx="1590">
                  <c:v>50.4</c:v>
                </c:pt>
                <c:pt idx="1591">
                  <c:v>52.1</c:v>
                </c:pt>
                <c:pt idx="1592">
                  <c:v>53.5</c:v>
                </c:pt>
                <c:pt idx="1593">
                  <c:v>53.3</c:v>
                </c:pt>
                <c:pt idx="1594">
                  <c:v>54.2</c:v>
                </c:pt>
                <c:pt idx="1595">
                  <c:v>56</c:v>
                </c:pt>
                <c:pt idx="1596">
                  <c:v>55.9</c:v>
                </c:pt>
                <c:pt idx="1597">
                  <c:v>55.4</c:v>
                </c:pt>
                <c:pt idx="1598">
                  <c:v>57.8</c:v>
                </c:pt>
                <c:pt idx="1599">
                  <c:v>58</c:v>
                </c:pt>
                <c:pt idx="1600">
                  <c:v>57.2</c:v>
                </c:pt>
                <c:pt idx="1601">
                  <c:v>57.6</c:v>
                </c:pt>
                <c:pt idx="1602">
                  <c:v>56.4</c:v>
                </c:pt>
                <c:pt idx="1603">
                  <c:v>57.1</c:v>
                </c:pt>
                <c:pt idx="1604">
                  <c:v>57.5</c:v>
                </c:pt>
                <c:pt idx="1605">
                  <c:v>55.3</c:v>
                </c:pt>
                <c:pt idx="1606">
                  <c:v>55</c:v>
                </c:pt>
                <c:pt idx="1607">
                  <c:v>54.3</c:v>
                </c:pt>
                <c:pt idx="1608">
                  <c:v>52.4</c:v>
                </c:pt>
                <c:pt idx="1609">
                  <c:v>52.3</c:v>
                </c:pt>
                <c:pt idx="1610">
                  <c:v>49.5</c:v>
                </c:pt>
                <c:pt idx="1611">
                  <c:v>48.1</c:v>
                </c:pt>
                <c:pt idx="1612">
                  <c:v>46.8</c:v>
                </c:pt>
                <c:pt idx="1613">
                  <c:v>46.7</c:v>
                </c:pt>
                <c:pt idx="1614">
                  <c:v>44.5</c:v>
                </c:pt>
                <c:pt idx="1615">
                  <c:v>43.8</c:v>
                </c:pt>
                <c:pt idx="1616">
                  <c:v>43.2</c:v>
                </c:pt>
                <c:pt idx="1617">
                  <c:v>41.2</c:v>
                </c:pt>
                <c:pt idx="1618">
                  <c:v>41.3</c:v>
                </c:pt>
                <c:pt idx="1619">
                  <c:v>40</c:v>
                </c:pt>
                <c:pt idx="1620">
                  <c:v>39.799999999999997</c:v>
                </c:pt>
                <c:pt idx="1621">
                  <c:v>38.200000000000003</c:v>
                </c:pt>
                <c:pt idx="1622">
                  <c:v>37.700000000000003</c:v>
                </c:pt>
                <c:pt idx="1623">
                  <c:v>37.6</c:v>
                </c:pt>
                <c:pt idx="1624">
                  <c:v>36.200000000000003</c:v>
                </c:pt>
                <c:pt idx="1625">
                  <c:v>36.799999999999997</c:v>
                </c:pt>
                <c:pt idx="1626">
                  <c:v>34.700000000000003</c:v>
                </c:pt>
                <c:pt idx="1627">
                  <c:v>35.1</c:v>
                </c:pt>
                <c:pt idx="1628">
                  <c:v>34.200000000000003</c:v>
                </c:pt>
                <c:pt idx="1629">
                  <c:v>34.200000000000003</c:v>
                </c:pt>
                <c:pt idx="1630">
                  <c:v>33.799999999999997</c:v>
                </c:pt>
                <c:pt idx="1631">
                  <c:v>32.1</c:v>
                </c:pt>
                <c:pt idx="1632">
                  <c:v>32.5</c:v>
                </c:pt>
                <c:pt idx="1633">
                  <c:v>31.5</c:v>
                </c:pt>
                <c:pt idx="1634">
                  <c:v>31.6</c:v>
                </c:pt>
                <c:pt idx="1635">
                  <c:v>30.9</c:v>
                </c:pt>
                <c:pt idx="1636">
                  <c:v>30</c:v>
                </c:pt>
                <c:pt idx="1637">
                  <c:v>31</c:v>
                </c:pt>
                <c:pt idx="1638">
                  <c:v>30.5</c:v>
                </c:pt>
                <c:pt idx="1639">
                  <c:v>31.5</c:v>
                </c:pt>
                <c:pt idx="1640">
                  <c:v>31.4</c:v>
                </c:pt>
                <c:pt idx="1641">
                  <c:v>30.3</c:v>
                </c:pt>
                <c:pt idx="1642">
                  <c:v>27.4</c:v>
                </c:pt>
                <c:pt idx="1643">
                  <c:v>29.8</c:v>
                </c:pt>
                <c:pt idx="1644">
                  <c:v>29</c:v>
                </c:pt>
                <c:pt idx="1645">
                  <c:v>28.6</c:v>
                </c:pt>
                <c:pt idx="1646">
                  <c:v>28.8</c:v>
                </c:pt>
                <c:pt idx="1647">
                  <c:v>26.8</c:v>
                </c:pt>
                <c:pt idx="1648">
                  <c:v>28.2</c:v>
                </c:pt>
                <c:pt idx="1649">
                  <c:v>28.3</c:v>
                </c:pt>
                <c:pt idx="1650">
                  <c:v>27.9</c:v>
                </c:pt>
                <c:pt idx="1651">
                  <c:v>27.1</c:v>
                </c:pt>
                <c:pt idx="1652">
                  <c:v>27.7</c:v>
                </c:pt>
                <c:pt idx="1653">
                  <c:v>27.7</c:v>
                </c:pt>
                <c:pt idx="1654">
                  <c:v>26.8</c:v>
                </c:pt>
                <c:pt idx="1655">
                  <c:v>26.3</c:v>
                </c:pt>
                <c:pt idx="1656">
                  <c:v>27.9</c:v>
                </c:pt>
                <c:pt idx="1657">
                  <c:v>26.1</c:v>
                </c:pt>
                <c:pt idx="1658">
                  <c:v>26.9</c:v>
                </c:pt>
                <c:pt idx="1659">
                  <c:v>26.5</c:v>
                </c:pt>
                <c:pt idx="1660">
                  <c:v>26.4</c:v>
                </c:pt>
                <c:pt idx="1661">
                  <c:v>27.3</c:v>
                </c:pt>
                <c:pt idx="1662">
                  <c:v>26.4</c:v>
                </c:pt>
                <c:pt idx="1663">
                  <c:v>26.6</c:v>
                </c:pt>
                <c:pt idx="1664">
                  <c:v>26.5</c:v>
                </c:pt>
                <c:pt idx="1665">
                  <c:v>25.5</c:v>
                </c:pt>
                <c:pt idx="1666">
                  <c:v>25.7</c:v>
                </c:pt>
                <c:pt idx="1667">
                  <c:v>25.4</c:v>
                </c:pt>
                <c:pt idx="1668">
                  <c:v>26.3</c:v>
                </c:pt>
                <c:pt idx="1669">
                  <c:v>27.4</c:v>
                </c:pt>
                <c:pt idx="1670">
                  <c:v>27.2</c:v>
                </c:pt>
                <c:pt idx="1671">
                  <c:v>27.9</c:v>
                </c:pt>
                <c:pt idx="1672">
                  <c:v>27.5</c:v>
                </c:pt>
                <c:pt idx="1673">
                  <c:v>27</c:v>
                </c:pt>
                <c:pt idx="1674">
                  <c:v>27.8</c:v>
                </c:pt>
                <c:pt idx="1675">
                  <c:v>27.9</c:v>
                </c:pt>
                <c:pt idx="1676">
                  <c:v>27.9</c:v>
                </c:pt>
                <c:pt idx="1677">
                  <c:v>28</c:v>
                </c:pt>
                <c:pt idx="1678">
                  <c:v>28.1</c:v>
                </c:pt>
                <c:pt idx="1679">
                  <c:v>29.3</c:v>
                </c:pt>
                <c:pt idx="1680">
                  <c:v>27.7</c:v>
                </c:pt>
                <c:pt idx="1681">
                  <c:v>27.9</c:v>
                </c:pt>
                <c:pt idx="1682">
                  <c:v>29.4</c:v>
                </c:pt>
                <c:pt idx="1683">
                  <c:v>27.2</c:v>
                </c:pt>
                <c:pt idx="1684">
                  <c:v>28.3</c:v>
                </c:pt>
                <c:pt idx="1685">
                  <c:v>27.2</c:v>
                </c:pt>
                <c:pt idx="1686">
                  <c:v>28.2</c:v>
                </c:pt>
                <c:pt idx="1687">
                  <c:v>29.9</c:v>
                </c:pt>
                <c:pt idx="1688">
                  <c:v>28.7</c:v>
                </c:pt>
                <c:pt idx="1689">
                  <c:v>28.4</c:v>
                </c:pt>
                <c:pt idx="1690">
                  <c:v>29.2</c:v>
                </c:pt>
                <c:pt idx="1691">
                  <c:v>28.7</c:v>
                </c:pt>
                <c:pt idx="1692">
                  <c:v>27.8</c:v>
                </c:pt>
                <c:pt idx="1693">
                  <c:v>28.6</c:v>
                </c:pt>
                <c:pt idx="1694">
                  <c:v>28.4</c:v>
                </c:pt>
                <c:pt idx="1695">
                  <c:v>28.1</c:v>
                </c:pt>
                <c:pt idx="1696">
                  <c:v>27.5</c:v>
                </c:pt>
                <c:pt idx="1697">
                  <c:v>27</c:v>
                </c:pt>
                <c:pt idx="1698">
                  <c:v>27</c:v>
                </c:pt>
                <c:pt idx="1699">
                  <c:v>28.3</c:v>
                </c:pt>
                <c:pt idx="1700">
                  <c:v>27.4</c:v>
                </c:pt>
                <c:pt idx="1701">
                  <c:v>28.6</c:v>
                </c:pt>
                <c:pt idx="1702">
                  <c:v>27.5</c:v>
                </c:pt>
                <c:pt idx="1703">
                  <c:v>27.1</c:v>
                </c:pt>
                <c:pt idx="1704">
                  <c:v>28.5</c:v>
                </c:pt>
                <c:pt idx="1705">
                  <c:v>26.8</c:v>
                </c:pt>
                <c:pt idx="1706">
                  <c:v>27.1</c:v>
                </c:pt>
                <c:pt idx="1707">
                  <c:v>27.1</c:v>
                </c:pt>
                <c:pt idx="1708">
                  <c:v>27.2</c:v>
                </c:pt>
                <c:pt idx="1709">
                  <c:v>29.1</c:v>
                </c:pt>
                <c:pt idx="1710">
                  <c:v>28</c:v>
                </c:pt>
                <c:pt idx="1711">
                  <c:v>28.2</c:v>
                </c:pt>
                <c:pt idx="1712">
                  <c:v>27.9</c:v>
                </c:pt>
                <c:pt idx="1713">
                  <c:v>28.2</c:v>
                </c:pt>
                <c:pt idx="1714">
                  <c:v>28.8</c:v>
                </c:pt>
                <c:pt idx="1715">
                  <c:v>27.9</c:v>
                </c:pt>
                <c:pt idx="1716">
                  <c:v>28.8</c:v>
                </c:pt>
                <c:pt idx="1717">
                  <c:v>29.3</c:v>
                </c:pt>
                <c:pt idx="1718">
                  <c:v>30</c:v>
                </c:pt>
                <c:pt idx="1719">
                  <c:v>29.5</c:v>
                </c:pt>
                <c:pt idx="1720">
                  <c:v>30.3</c:v>
                </c:pt>
                <c:pt idx="1721">
                  <c:v>30.7</c:v>
                </c:pt>
                <c:pt idx="1722">
                  <c:v>33.6</c:v>
                </c:pt>
                <c:pt idx="1723">
                  <c:v>33.9</c:v>
                </c:pt>
                <c:pt idx="1724">
                  <c:v>35.700000000000003</c:v>
                </c:pt>
                <c:pt idx="1725">
                  <c:v>42</c:v>
                </c:pt>
                <c:pt idx="1726">
                  <c:v>42.8</c:v>
                </c:pt>
                <c:pt idx="1727">
                  <c:v>31</c:v>
                </c:pt>
                <c:pt idx="1728">
                  <c:v>30.7</c:v>
                </c:pt>
                <c:pt idx="1729">
                  <c:v>31.8</c:v>
                </c:pt>
                <c:pt idx="1730">
                  <c:v>35</c:v>
                </c:pt>
                <c:pt idx="1731">
                  <c:v>36.4</c:v>
                </c:pt>
                <c:pt idx="1732">
                  <c:v>35.799999999999997</c:v>
                </c:pt>
                <c:pt idx="1733">
                  <c:v>37</c:v>
                </c:pt>
                <c:pt idx="1734">
                  <c:v>38.299999999999997</c:v>
                </c:pt>
                <c:pt idx="1735">
                  <c:v>38.6</c:v>
                </c:pt>
                <c:pt idx="1736">
                  <c:v>40.1</c:v>
                </c:pt>
                <c:pt idx="1737">
                  <c:v>41.5</c:v>
                </c:pt>
                <c:pt idx="1738">
                  <c:v>42.4</c:v>
                </c:pt>
                <c:pt idx="1739">
                  <c:v>45.1</c:v>
                </c:pt>
                <c:pt idx="1740">
                  <c:v>45.5</c:v>
                </c:pt>
                <c:pt idx="1741">
                  <c:v>46.7</c:v>
                </c:pt>
                <c:pt idx="1742">
                  <c:v>47.7</c:v>
                </c:pt>
                <c:pt idx="1743">
                  <c:v>50.3</c:v>
                </c:pt>
                <c:pt idx="1744">
                  <c:v>52</c:v>
                </c:pt>
                <c:pt idx="1745">
                  <c:v>53.5</c:v>
                </c:pt>
                <c:pt idx="1746">
                  <c:v>55.9</c:v>
                </c:pt>
                <c:pt idx="1747">
                  <c:v>57.2</c:v>
                </c:pt>
                <c:pt idx="1748">
                  <c:v>59.3</c:v>
                </c:pt>
                <c:pt idx="1749">
                  <c:v>60.1</c:v>
                </c:pt>
                <c:pt idx="1750">
                  <c:v>62.9</c:v>
                </c:pt>
                <c:pt idx="1751">
                  <c:v>65</c:v>
                </c:pt>
                <c:pt idx="1752">
                  <c:v>66.099999999999994</c:v>
                </c:pt>
                <c:pt idx="1753">
                  <c:v>68</c:v>
                </c:pt>
                <c:pt idx="1754">
                  <c:v>69.8</c:v>
                </c:pt>
                <c:pt idx="1755">
                  <c:v>70.099999999999994</c:v>
                </c:pt>
                <c:pt idx="1756">
                  <c:v>73.3</c:v>
                </c:pt>
                <c:pt idx="1757">
                  <c:v>74.400000000000006</c:v>
                </c:pt>
                <c:pt idx="1758">
                  <c:v>78.400000000000006</c:v>
                </c:pt>
                <c:pt idx="1759">
                  <c:v>80.3</c:v>
                </c:pt>
                <c:pt idx="1760">
                  <c:v>83.4</c:v>
                </c:pt>
                <c:pt idx="1761">
                  <c:v>84.5</c:v>
                </c:pt>
                <c:pt idx="1762">
                  <c:v>83.6</c:v>
                </c:pt>
                <c:pt idx="1763">
                  <c:v>86.1</c:v>
                </c:pt>
                <c:pt idx="1764">
                  <c:v>88.4</c:v>
                </c:pt>
                <c:pt idx="1765">
                  <c:v>89.5</c:v>
                </c:pt>
                <c:pt idx="1766">
                  <c:v>92.6</c:v>
                </c:pt>
                <c:pt idx="1767">
                  <c:v>93.7</c:v>
                </c:pt>
                <c:pt idx="1768">
                  <c:v>95.4</c:v>
                </c:pt>
                <c:pt idx="1769">
                  <c:v>96.3</c:v>
                </c:pt>
                <c:pt idx="1770">
                  <c:v>97.9</c:v>
                </c:pt>
                <c:pt idx="1771">
                  <c:v>99.1</c:v>
                </c:pt>
                <c:pt idx="1772">
                  <c:v>101</c:v>
                </c:pt>
                <c:pt idx="1773">
                  <c:v>101.9</c:v>
                </c:pt>
                <c:pt idx="1774">
                  <c:v>103.2</c:v>
                </c:pt>
                <c:pt idx="1775">
                  <c:v>104.2</c:v>
                </c:pt>
                <c:pt idx="1776">
                  <c:v>105.8</c:v>
                </c:pt>
                <c:pt idx="1777">
                  <c:v>106.1</c:v>
                </c:pt>
                <c:pt idx="1778">
                  <c:v>108.2</c:v>
                </c:pt>
                <c:pt idx="1779">
                  <c:v>109</c:v>
                </c:pt>
                <c:pt idx="1780">
                  <c:v>109.3</c:v>
                </c:pt>
                <c:pt idx="1781">
                  <c:v>110.4</c:v>
                </c:pt>
                <c:pt idx="1782">
                  <c:v>110</c:v>
                </c:pt>
                <c:pt idx="1783">
                  <c:v>112.7</c:v>
                </c:pt>
                <c:pt idx="1784">
                  <c:v>113</c:v>
                </c:pt>
                <c:pt idx="1785">
                  <c:v>114.3</c:v>
                </c:pt>
                <c:pt idx="1786">
                  <c:v>112.8</c:v>
                </c:pt>
                <c:pt idx="1787">
                  <c:v>114.3</c:v>
                </c:pt>
                <c:pt idx="1788">
                  <c:v>114.9</c:v>
                </c:pt>
                <c:pt idx="1789">
                  <c:v>114.7</c:v>
                </c:pt>
                <c:pt idx="1790">
                  <c:v>115</c:v>
                </c:pt>
                <c:pt idx="1791">
                  <c:v>114.5</c:v>
                </c:pt>
                <c:pt idx="1792">
                  <c:v>116.3</c:v>
                </c:pt>
                <c:pt idx="1793">
                  <c:v>114.9</c:v>
                </c:pt>
                <c:pt idx="1794">
                  <c:v>116.3</c:v>
                </c:pt>
                <c:pt idx="1795">
                  <c:v>115.7</c:v>
                </c:pt>
                <c:pt idx="1796">
                  <c:v>114.7</c:v>
                </c:pt>
                <c:pt idx="1797">
                  <c:v>115.9</c:v>
                </c:pt>
                <c:pt idx="1798">
                  <c:v>115.2</c:v>
                </c:pt>
                <c:pt idx="1799">
                  <c:v>115.6</c:v>
                </c:pt>
                <c:pt idx="1800">
                  <c:v>117.5</c:v>
                </c:pt>
                <c:pt idx="1801">
                  <c:v>116.6</c:v>
                </c:pt>
                <c:pt idx="1802">
                  <c:v>116.5</c:v>
                </c:pt>
                <c:pt idx="1803">
                  <c:v>116.7</c:v>
                </c:pt>
                <c:pt idx="1804">
                  <c:v>116.2</c:v>
                </c:pt>
                <c:pt idx="1805">
                  <c:v>116.8</c:v>
                </c:pt>
                <c:pt idx="1806">
                  <c:v>116.7</c:v>
                </c:pt>
                <c:pt idx="1807">
                  <c:v>117.2</c:v>
                </c:pt>
                <c:pt idx="1808">
                  <c:v>117.8</c:v>
                </c:pt>
                <c:pt idx="1809">
                  <c:v>118.5</c:v>
                </c:pt>
                <c:pt idx="1810">
                  <c:v>117</c:v>
                </c:pt>
                <c:pt idx="1811">
                  <c:v>117.5</c:v>
                </c:pt>
                <c:pt idx="1812">
                  <c:v>117.7</c:v>
                </c:pt>
                <c:pt idx="1813">
                  <c:v>117.4</c:v>
                </c:pt>
                <c:pt idx="1814">
                  <c:v>118.5</c:v>
                </c:pt>
                <c:pt idx="1815">
                  <c:v>117.9</c:v>
                </c:pt>
                <c:pt idx="1816">
                  <c:v>118.8</c:v>
                </c:pt>
                <c:pt idx="1817">
                  <c:v>119.4</c:v>
                </c:pt>
                <c:pt idx="1818">
                  <c:v>117.7</c:v>
                </c:pt>
                <c:pt idx="1819">
                  <c:v>119.7</c:v>
                </c:pt>
                <c:pt idx="1820">
                  <c:v>118.8</c:v>
                </c:pt>
                <c:pt idx="1821">
                  <c:v>118.1</c:v>
                </c:pt>
                <c:pt idx="1822">
                  <c:v>118.3</c:v>
                </c:pt>
                <c:pt idx="1823">
                  <c:v>117.8</c:v>
                </c:pt>
                <c:pt idx="1824">
                  <c:v>116.5</c:v>
                </c:pt>
                <c:pt idx="1825">
                  <c:v>116.8</c:v>
                </c:pt>
                <c:pt idx="1826">
                  <c:v>116.5</c:v>
                </c:pt>
                <c:pt idx="1827">
                  <c:v>117</c:v>
                </c:pt>
                <c:pt idx="1828">
                  <c:v>116.7</c:v>
                </c:pt>
                <c:pt idx="1829">
                  <c:v>116.5</c:v>
                </c:pt>
                <c:pt idx="1830">
                  <c:v>115.9</c:v>
                </c:pt>
                <c:pt idx="1831">
                  <c:v>115.9</c:v>
                </c:pt>
                <c:pt idx="1832">
                  <c:v>115.4</c:v>
                </c:pt>
                <c:pt idx="1833">
                  <c:v>113.8</c:v>
                </c:pt>
                <c:pt idx="1834">
                  <c:v>115.5</c:v>
                </c:pt>
                <c:pt idx="1835">
                  <c:v>114.5</c:v>
                </c:pt>
                <c:pt idx="1836">
                  <c:v>114.2</c:v>
                </c:pt>
                <c:pt idx="1837">
                  <c:v>114</c:v>
                </c:pt>
                <c:pt idx="1838">
                  <c:v>113.5</c:v>
                </c:pt>
                <c:pt idx="1839">
                  <c:v>112.3</c:v>
                </c:pt>
                <c:pt idx="1840">
                  <c:v>111.3</c:v>
                </c:pt>
                <c:pt idx="1841">
                  <c:v>112.8</c:v>
                </c:pt>
                <c:pt idx="1842">
                  <c:v>111.2</c:v>
                </c:pt>
                <c:pt idx="1843">
                  <c:v>111.3</c:v>
                </c:pt>
                <c:pt idx="1844">
                  <c:v>110.3</c:v>
                </c:pt>
                <c:pt idx="1845">
                  <c:v>108.7</c:v>
                </c:pt>
                <c:pt idx="1846">
                  <c:v>108.2</c:v>
                </c:pt>
                <c:pt idx="1847">
                  <c:v>107.5</c:v>
                </c:pt>
                <c:pt idx="1848">
                  <c:v>107.6</c:v>
                </c:pt>
                <c:pt idx="1849">
                  <c:v>105.9</c:v>
                </c:pt>
                <c:pt idx="1850">
                  <c:v>105.9</c:v>
                </c:pt>
                <c:pt idx="1851">
                  <c:v>104.1</c:v>
                </c:pt>
                <c:pt idx="1852">
                  <c:v>102.4</c:v>
                </c:pt>
                <c:pt idx="1853">
                  <c:v>100.9</c:v>
                </c:pt>
                <c:pt idx="1854">
                  <c:v>99</c:v>
                </c:pt>
                <c:pt idx="1855">
                  <c:v>97.2</c:v>
                </c:pt>
                <c:pt idx="1856">
                  <c:v>95.5</c:v>
                </c:pt>
                <c:pt idx="1857">
                  <c:v>94.8</c:v>
                </c:pt>
                <c:pt idx="1858">
                  <c:v>98</c:v>
                </c:pt>
                <c:pt idx="1859">
                  <c:v>108.8</c:v>
                </c:pt>
                <c:pt idx="1860">
                  <c:v>123</c:v>
                </c:pt>
                <c:pt idx="1861">
                  <c:v>132.5</c:v>
                </c:pt>
                <c:pt idx="1862">
                  <c:v>119.1</c:v>
                </c:pt>
                <c:pt idx="1863">
                  <c:v>82</c:v>
                </c:pt>
                <c:pt idx="1864">
                  <c:v>63.7</c:v>
                </c:pt>
                <c:pt idx="1865">
                  <c:v>64.8</c:v>
                </c:pt>
                <c:pt idx="1866">
                  <c:v>71.8</c:v>
                </c:pt>
                <c:pt idx="1867">
                  <c:v>75.099999999999994</c:v>
                </c:pt>
                <c:pt idx="1868">
                  <c:v>76.900000000000006</c:v>
                </c:pt>
                <c:pt idx="1869">
                  <c:v>75.599999999999994</c:v>
                </c:pt>
                <c:pt idx="1870">
                  <c:v>74.7</c:v>
                </c:pt>
                <c:pt idx="1871">
                  <c:v>73</c:v>
                </c:pt>
                <c:pt idx="1872">
                  <c:v>73</c:v>
                </c:pt>
                <c:pt idx="1873">
                  <c:v>71.2</c:v>
                </c:pt>
                <c:pt idx="1874">
                  <c:v>69</c:v>
                </c:pt>
                <c:pt idx="1875">
                  <c:v>67.900000000000006</c:v>
                </c:pt>
                <c:pt idx="1876">
                  <c:v>67.900000000000006</c:v>
                </c:pt>
                <c:pt idx="1877">
                  <c:v>66.900000000000006</c:v>
                </c:pt>
                <c:pt idx="1878">
                  <c:v>65.900000000000006</c:v>
                </c:pt>
                <c:pt idx="1879">
                  <c:v>64.7</c:v>
                </c:pt>
                <c:pt idx="1880">
                  <c:v>65.400000000000006</c:v>
                </c:pt>
                <c:pt idx="1881">
                  <c:v>63.6</c:v>
                </c:pt>
                <c:pt idx="1882">
                  <c:v>63.2</c:v>
                </c:pt>
                <c:pt idx="1883">
                  <c:v>62.3</c:v>
                </c:pt>
                <c:pt idx="1884">
                  <c:v>63</c:v>
                </c:pt>
                <c:pt idx="1885">
                  <c:v>61.5</c:v>
                </c:pt>
                <c:pt idx="1886">
                  <c:v>61.9</c:v>
                </c:pt>
                <c:pt idx="1887">
                  <c:v>60.4</c:v>
                </c:pt>
                <c:pt idx="1888">
                  <c:v>60.1</c:v>
                </c:pt>
                <c:pt idx="1889">
                  <c:v>60.5</c:v>
                </c:pt>
                <c:pt idx="1890">
                  <c:v>60</c:v>
                </c:pt>
                <c:pt idx="1891">
                  <c:v>59.4</c:v>
                </c:pt>
                <c:pt idx="1892">
                  <c:v>60.3</c:v>
                </c:pt>
                <c:pt idx="1893">
                  <c:v>59.1</c:v>
                </c:pt>
                <c:pt idx="1894">
                  <c:v>59.4</c:v>
                </c:pt>
                <c:pt idx="1895">
                  <c:v>59</c:v>
                </c:pt>
                <c:pt idx="1896">
                  <c:v>59.8</c:v>
                </c:pt>
                <c:pt idx="1897">
                  <c:v>59.3</c:v>
                </c:pt>
                <c:pt idx="1898">
                  <c:v>60.4</c:v>
                </c:pt>
                <c:pt idx="1899">
                  <c:v>59.2</c:v>
                </c:pt>
                <c:pt idx="1900">
                  <c:v>59.9</c:v>
                </c:pt>
                <c:pt idx="1901">
                  <c:v>60.2</c:v>
                </c:pt>
                <c:pt idx="1902">
                  <c:v>59.7</c:v>
                </c:pt>
                <c:pt idx="1903">
                  <c:v>59</c:v>
                </c:pt>
                <c:pt idx="1904">
                  <c:v>57.9</c:v>
                </c:pt>
                <c:pt idx="1905">
                  <c:v>59.4</c:v>
                </c:pt>
                <c:pt idx="1906">
                  <c:v>58.4</c:v>
                </c:pt>
                <c:pt idx="1907">
                  <c:v>58.4</c:v>
                </c:pt>
                <c:pt idx="1908">
                  <c:v>58.5</c:v>
                </c:pt>
                <c:pt idx="1909">
                  <c:v>57.3</c:v>
                </c:pt>
                <c:pt idx="1910">
                  <c:v>57.5</c:v>
                </c:pt>
                <c:pt idx="1911">
                  <c:v>57.2</c:v>
                </c:pt>
                <c:pt idx="1912">
                  <c:v>56.8</c:v>
                </c:pt>
                <c:pt idx="1913">
                  <c:v>57.4</c:v>
                </c:pt>
                <c:pt idx="1914">
                  <c:v>56.5</c:v>
                </c:pt>
                <c:pt idx="1915">
                  <c:v>56.2</c:v>
                </c:pt>
                <c:pt idx="1916">
                  <c:v>55.1</c:v>
                </c:pt>
                <c:pt idx="1917">
                  <c:v>55.1</c:v>
                </c:pt>
                <c:pt idx="1918">
                  <c:v>57.2</c:v>
                </c:pt>
                <c:pt idx="1919">
                  <c:v>55.3</c:v>
                </c:pt>
                <c:pt idx="1920">
                  <c:v>56.6</c:v>
                </c:pt>
                <c:pt idx="1921">
                  <c:v>56.4</c:v>
                </c:pt>
                <c:pt idx="1922">
                  <c:v>57</c:v>
                </c:pt>
                <c:pt idx="1923">
                  <c:v>59.8</c:v>
                </c:pt>
                <c:pt idx="1924">
                  <c:v>59.5</c:v>
                </c:pt>
                <c:pt idx="1925">
                  <c:v>59.9</c:v>
                </c:pt>
                <c:pt idx="1926">
                  <c:v>58</c:v>
                </c:pt>
                <c:pt idx="1927">
                  <c:v>57.1</c:v>
                </c:pt>
                <c:pt idx="1928">
                  <c:v>57</c:v>
                </c:pt>
                <c:pt idx="1929">
                  <c:v>57.5</c:v>
                </c:pt>
                <c:pt idx="1930">
                  <c:v>60.5</c:v>
                </c:pt>
                <c:pt idx="1931">
                  <c:v>61</c:v>
                </c:pt>
                <c:pt idx="1932">
                  <c:v>60.4</c:v>
                </c:pt>
                <c:pt idx="1933">
                  <c:v>61.6</c:v>
                </c:pt>
                <c:pt idx="1934">
                  <c:v>61.8</c:v>
                </c:pt>
                <c:pt idx="1935">
                  <c:v>62.8</c:v>
                </c:pt>
                <c:pt idx="1936">
                  <c:v>64.599999999999994</c:v>
                </c:pt>
                <c:pt idx="1937">
                  <c:v>63.9</c:v>
                </c:pt>
                <c:pt idx="1938">
                  <c:v>63.6</c:v>
                </c:pt>
                <c:pt idx="1939">
                  <c:v>64.8</c:v>
                </c:pt>
                <c:pt idx="1940">
                  <c:v>66.599999999999994</c:v>
                </c:pt>
                <c:pt idx="1941">
                  <c:v>66.400000000000006</c:v>
                </c:pt>
                <c:pt idx="1942">
                  <c:v>66.3</c:v>
                </c:pt>
                <c:pt idx="1943">
                  <c:v>67.099999999999994</c:v>
                </c:pt>
                <c:pt idx="1944">
                  <c:v>67.400000000000006</c:v>
                </c:pt>
                <c:pt idx="1945">
                  <c:v>66.7</c:v>
                </c:pt>
                <c:pt idx="1946">
                  <c:v>68</c:v>
                </c:pt>
                <c:pt idx="1947">
                  <c:v>68</c:v>
                </c:pt>
                <c:pt idx="1948">
                  <c:v>69.2</c:v>
                </c:pt>
                <c:pt idx="1949">
                  <c:v>68.5</c:v>
                </c:pt>
                <c:pt idx="1950">
                  <c:v>70.2</c:v>
                </c:pt>
                <c:pt idx="1951">
                  <c:v>71.5</c:v>
                </c:pt>
                <c:pt idx="1952">
                  <c:v>72.2</c:v>
                </c:pt>
                <c:pt idx="1953">
                  <c:v>72.2</c:v>
                </c:pt>
                <c:pt idx="1954">
                  <c:v>71.8</c:v>
                </c:pt>
                <c:pt idx="1955">
                  <c:v>72.8</c:v>
                </c:pt>
                <c:pt idx="1956">
                  <c:v>73.8</c:v>
                </c:pt>
                <c:pt idx="1957">
                  <c:v>74</c:v>
                </c:pt>
                <c:pt idx="1958">
                  <c:v>74.5</c:v>
                </c:pt>
                <c:pt idx="1959">
                  <c:v>74.8</c:v>
                </c:pt>
                <c:pt idx="1960">
                  <c:v>77.3</c:v>
                </c:pt>
                <c:pt idx="1961">
                  <c:v>78.3</c:v>
                </c:pt>
                <c:pt idx="1962">
                  <c:v>79.5</c:v>
                </c:pt>
                <c:pt idx="1963">
                  <c:v>80.400000000000006</c:v>
                </c:pt>
                <c:pt idx="1964">
                  <c:v>82.6</c:v>
                </c:pt>
                <c:pt idx="1965">
                  <c:v>82.2</c:v>
                </c:pt>
                <c:pt idx="1966">
                  <c:v>83.4</c:v>
                </c:pt>
                <c:pt idx="1967">
                  <c:v>83.5</c:v>
                </c:pt>
                <c:pt idx="1968">
                  <c:v>85</c:v>
                </c:pt>
                <c:pt idx="1969">
                  <c:v>86.3</c:v>
                </c:pt>
                <c:pt idx="1970">
                  <c:v>86.6</c:v>
                </c:pt>
                <c:pt idx="1971">
                  <c:v>89</c:v>
                </c:pt>
                <c:pt idx="1972">
                  <c:v>90.6</c:v>
                </c:pt>
                <c:pt idx="1973">
                  <c:v>93.3</c:v>
                </c:pt>
                <c:pt idx="1974">
                  <c:v>93.8</c:v>
                </c:pt>
                <c:pt idx="1975">
                  <c:v>95.3</c:v>
                </c:pt>
                <c:pt idx="1976">
                  <c:v>96.8</c:v>
                </c:pt>
                <c:pt idx="1977">
                  <c:v>99.5</c:v>
                </c:pt>
                <c:pt idx="1978">
                  <c:v>99.8</c:v>
                </c:pt>
                <c:pt idx="1979">
                  <c:v>100.7</c:v>
                </c:pt>
                <c:pt idx="1980">
                  <c:v>102.6</c:v>
                </c:pt>
                <c:pt idx="1981">
                  <c:v>103.1</c:v>
                </c:pt>
                <c:pt idx="1982">
                  <c:v>106.2</c:v>
                </c:pt>
                <c:pt idx="1983">
                  <c:v>107.6</c:v>
                </c:pt>
                <c:pt idx="1984">
                  <c:v>108.1</c:v>
                </c:pt>
                <c:pt idx="1985">
                  <c:v>108.5</c:v>
                </c:pt>
                <c:pt idx="1986">
                  <c:v>109.9</c:v>
                </c:pt>
                <c:pt idx="1987">
                  <c:v>111.9</c:v>
                </c:pt>
                <c:pt idx="1988">
                  <c:v>112.7</c:v>
                </c:pt>
                <c:pt idx="1989">
                  <c:v>113.6</c:v>
                </c:pt>
                <c:pt idx="1990">
                  <c:v>113.2</c:v>
                </c:pt>
                <c:pt idx="1991">
                  <c:v>113</c:v>
                </c:pt>
                <c:pt idx="1992">
                  <c:v>112.7</c:v>
                </c:pt>
                <c:pt idx="1993">
                  <c:v>112.3</c:v>
                </c:pt>
                <c:pt idx="1994">
                  <c:v>111.5</c:v>
                </c:pt>
                <c:pt idx="1995">
                  <c:v>112.5</c:v>
                </c:pt>
                <c:pt idx="1996">
                  <c:v>112</c:v>
                </c:pt>
                <c:pt idx="1997">
                  <c:v>111.3</c:v>
                </c:pt>
                <c:pt idx="1998">
                  <c:v>110.7</c:v>
                </c:pt>
                <c:pt idx="1999">
                  <c:v>110.4</c:v>
                </c:pt>
                <c:pt idx="2000">
                  <c:v>110.9</c:v>
                </c:pt>
                <c:pt idx="2001">
                  <c:v>108.3</c:v>
                </c:pt>
                <c:pt idx="2002">
                  <c:v>110.3</c:v>
                </c:pt>
                <c:pt idx="2003">
                  <c:v>107.2</c:v>
                </c:pt>
                <c:pt idx="2004">
                  <c:v>108.1</c:v>
                </c:pt>
                <c:pt idx="2005">
                  <c:v>106.3</c:v>
                </c:pt>
                <c:pt idx="2006">
                  <c:v>105.8</c:v>
                </c:pt>
                <c:pt idx="2007">
                  <c:v>106.5</c:v>
                </c:pt>
                <c:pt idx="2008">
                  <c:v>104.8</c:v>
                </c:pt>
                <c:pt idx="2009">
                  <c:v>103.8</c:v>
                </c:pt>
                <c:pt idx="2010">
                  <c:v>105</c:v>
                </c:pt>
                <c:pt idx="2011">
                  <c:v>104.7</c:v>
                </c:pt>
                <c:pt idx="2012">
                  <c:v>105.6</c:v>
                </c:pt>
                <c:pt idx="2013">
                  <c:v>104.1</c:v>
                </c:pt>
                <c:pt idx="2014">
                  <c:v>103.9</c:v>
                </c:pt>
                <c:pt idx="2015">
                  <c:v>103.4</c:v>
                </c:pt>
                <c:pt idx="2016">
                  <c:v>104</c:v>
                </c:pt>
                <c:pt idx="2017">
                  <c:v>104</c:v>
                </c:pt>
                <c:pt idx="2018">
                  <c:v>103.7</c:v>
                </c:pt>
                <c:pt idx="2019">
                  <c:v>105.6</c:v>
                </c:pt>
                <c:pt idx="2020">
                  <c:v>103.8</c:v>
                </c:pt>
                <c:pt idx="2021">
                  <c:v>105.4</c:v>
                </c:pt>
                <c:pt idx="2022">
                  <c:v>104.4</c:v>
                </c:pt>
                <c:pt idx="2023">
                  <c:v>104.4</c:v>
                </c:pt>
                <c:pt idx="2024">
                  <c:v>104.7</c:v>
                </c:pt>
                <c:pt idx="2025">
                  <c:v>107.8</c:v>
                </c:pt>
                <c:pt idx="2026">
                  <c:v>106.6</c:v>
                </c:pt>
                <c:pt idx="2027">
                  <c:v>107.1</c:v>
                </c:pt>
                <c:pt idx="2028">
                  <c:v>107</c:v>
                </c:pt>
                <c:pt idx="2029">
                  <c:v>106.8</c:v>
                </c:pt>
                <c:pt idx="2030">
                  <c:v>107.5</c:v>
                </c:pt>
                <c:pt idx="2031">
                  <c:v>108</c:v>
                </c:pt>
                <c:pt idx="2032">
                  <c:v>107.4</c:v>
                </c:pt>
                <c:pt idx="2033">
                  <c:v>107</c:v>
                </c:pt>
                <c:pt idx="2034">
                  <c:v>108</c:v>
                </c:pt>
                <c:pt idx="2035">
                  <c:v>107</c:v>
                </c:pt>
                <c:pt idx="2036">
                  <c:v>108.1</c:v>
                </c:pt>
                <c:pt idx="2037">
                  <c:v>107</c:v>
                </c:pt>
                <c:pt idx="2038">
                  <c:v>106.5</c:v>
                </c:pt>
                <c:pt idx="2039">
                  <c:v>107.2</c:v>
                </c:pt>
                <c:pt idx="2040">
                  <c:v>108.3</c:v>
                </c:pt>
                <c:pt idx="2041">
                  <c:v>108.3</c:v>
                </c:pt>
                <c:pt idx="2042">
                  <c:v>107.8</c:v>
                </c:pt>
                <c:pt idx="2043">
                  <c:v>105.7</c:v>
                </c:pt>
                <c:pt idx="2044">
                  <c:v>106</c:v>
                </c:pt>
                <c:pt idx="2045">
                  <c:v>105.9</c:v>
                </c:pt>
                <c:pt idx="2046">
                  <c:v>106.5</c:v>
                </c:pt>
                <c:pt idx="2047">
                  <c:v>107.2</c:v>
                </c:pt>
                <c:pt idx="2048">
                  <c:v>106.8</c:v>
                </c:pt>
                <c:pt idx="2049">
                  <c:v>106</c:v>
                </c:pt>
                <c:pt idx="2050">
                  <c:v>106.2</c:v>
                </c:pt>
                <c:pt idx="2051">
                  <c:v>103.9</c:v>
                </c:pt>
                <c:pt idx="2052">
                  <c:v>105.9</c:v>
                </c:pt>
                <c:pt idx="2053">
                  <c:v>104.4</c:v>
                </c:pt>
                <c:pt idx="2054">
                  <c:v>104</c:v>
                </c:pt>
                <c:pt idx="2055">
                  <c:v>103</c:v>
                </c:pt>
                <c:pt idx="2056">
                  <c:v>102.1</c:v>
                </c:pt>
                <c:pt idx="2057">
                  <c:v>102.2</c:v>
                </c:pt>
                <c:pt idx="2058">
                  <c:v>100.3</c:v>
                </c:pt>
                <c:pt idx="2059">
                  <c:v>100.7</c:v>
                </c:pt>
                <c:pt idx="2060">
                  <c:v>99.1</c:v>
                </c:pt>
                <c:pt idx="2061">
                  <c:v>99.8</c:v>
                </c:pt>
                <c:pt idx="2062">
                  <c:v>98.6</c:v>
                </c:pt>
                <c:pt idx="2063">
                  <c:v>97.4</c:v>
                </c:pt>
                <c:pt idx="2064">
                  <c:v>96.7</c:v>
                </c:pt>
                <c:pt idx="2065">
                  <c:v>96.3</c:v>
                </c:pt>
                <c:pt idx="2066">
                  <c:v>95.9</c:v>
                </c:pt>
                <c:pt idx="2067">
                  <c:v>95.1</c:v>
                </c:pt>
                <c:pt idx="2068">
                  <c:v>94.9</c:v>
                </c:pt>
                <c:pt idx="2069">
                  <c:v>94.6</c:v>
                </c:pt>
                <c:pt idx="2070">
                  <c:v>95.3</c:v>
                </c:pt>
                <c:pt idx="2071">
                  <c:v>94.9</c:v>
                </c:pt>
                <c:pt idx="2072">
                  <c:v>95.8</c:v>
                </c:pt>
                <c:pt idx="2073">
                  <c:v>95.5</c:v>
                </c:pt>
                <c:pt idx="2074">
                  <c:v>93.9</c:v>
                </c:pt>
                <c:pt idx="2075">
                  <c:v>94.8</c:v>
                </c:pt>
                <c:pt idx="2076">
                  <c:v>95.5</c:v>
                </c:pt>
                <c:pt idx="2077">
                  <c:v>95.7</c:v>
                </c:pt>
                <c:pt idx="2078">
                  <c:v>96.5</c:v>
                </c:pt>
                <c:pt idx="2079">
                  <c:v>96.6</c:v>
                </c:pt>
                <c:pt idx="2080">
                  <c:v>95.4</c:v>
                </c:pt>
                <c:pt idx="2081">
                  <c:v>95.4</c:v>
                </c:pt>
                <c:pt idx="2082">
                  <c:v>96.4</c:v>
                </c:pt>
                <c:pt idx="2083">
                  <c:v>97.4</c:v>
                </c:pt>
                <c:pt idx="2084">
                  <c:v>95.9</c:v>
                </c:pt>
                <c:pt idx="2085">
                  <c:v>96.8</c:v>
                </c:pt>
                <c:pt idx="2086">
                  <c:v>97</c:v>
                </c:pt>
                <c:pt idx="2087">
                  <c:v>96.4</c:v>
                </c:pt>
                <c:pt idx="2088">
                  <c:v>95.6</c:v>
                </c:pt>
                <c:pt idx="2089">
                  <c:v>95</c:v>
                </c:pt>
                <c:pt idx="2090">
                  <c:v>96.6</c:v>
                </c:pt>
                <c:pt idx="2091">
                  <c:v>95.4</c:v>
                </c:pt>
                <c:pt idx="2092">
                  <c:v>95.9</c:v>
                </c:pt>
                <c:pt idx="2093">
                  <c:v>95</c:v>
                </c:pt>
                <c:pt idx="2094">
                  <c:v>96</c:v>
                </c:pt>
                <c:pt idx="2095">
                  <c:v>95.7</c:v>
                </c:pt>
                <c:pt idx="2096">
                  <c:v>95.2</c:v>
                </c:pt>
                <c:pt idx="2097">
                  <c:v>95</c:v>
                </c:pt>
                <c:pt idx="2098">
                  <c:v>93.1</c:v>
                </c:pt>
                <c:pt idx="2099">
                  <c:v>94.6</c:v>
                </c:pt>
                <c:pt idx="2100">
                  <c:v>94.8</c:v>
                </c:pt>
                <c:pt idx="2101">
                  <c:v>94.2</c:v>
                </c:pt>
                <c:pt idx="2102">
                  <c:v>96.1</c:v>
                </c:pt>
                <c:pt idx="2103">
                  <c:v>94.7</c:v>
                </c:pt>
                <c:pt idx="2104">
                  <c:v>96.5</c:v>
                </c:pt>
                <c:pt idx="2105">
                  <c:v>96.4</c:v>
                </c:pt>
                <c:pt idx="2106">
                  <c:v>94.8</c:v>
                </c:pt>
                <c:pt idx="2107">
                  <c:v>94.3</c:v>
                </c:pt>
                <c:pt idx="2108">
                  <c:v>96.3</c:v>
                </c:pt>
                <c:pt idx="2109">
                  <c:v>95.6</c:v>
                </c:pt>
                <c:pt idx="2110">
                  <c:v>96.5</c:v>
                </c:pt>
                <c:pt idx="2111">
                  <c:v>93.8</c:v>
                </c:pt>
                <c:pt idx="2112">
                  <c:v>93</c:v>
                </c:pt>
                <c:pt idx="2113">
                  <c:v>93.6</c:v>
                </c:pt>
                <c:pt idx="2114">
                  <c:v>91.7</c:v>
                </c:pt>
                <c:pt idx="2115">
                  <c:v>90.8</c:v>
                </c:pt>
                <c:pt idx="2116">
                  <c:v>90.3</c:v>
                </c:pt>
                <c:pt idx="2117">
                  <c:v>86.9</c:v>
                </c:pt>
                <c:pt idx="2118">
                  <c:v>85</c:v>
                </c:pt>
                <c:pt idx="2119">
                  <c:v>83.3</c:v>
                </c:pt>
                <c:pt idx="2120">
                  <c:v>82.8</c:v>
                </c:pt>
                <c:pt idx="2121">
                  <c:v>80.900000000000006</c:v>
                </c:pt>
                <c:pt idx="2122">
                  <c:v>78.8</c:v>
                </c:pt>
                <c:pt idx="2123">
                  <c:v>78.2</c:v>
                </c:pt>
                <c:pt idx="2124">
                  <c:v>74.2</c:v>
                </c:pt>
                <c:pt idx="2125">
                  <c:v>74.099999999999994</c:v>
                </c:pt>
                <c:pt idx="2126">
                  <c:v>70.8</c:v>
                </c:pt>
                <c:pt idx="2127">
                  <c:v>68.900000000000006</c:v>
                </c:pt>
                <c:pt idx="2128">
                  <c:v>67.3</c:v>
                </c:pt>
                <c:pt idx="2129">
                  <c:v>63.3</c:v>
                </c:pt>
                <c:pt idx="2130">
                  <c:v>62.7</c:v>
                </c:pt>
                <c:pt idx="2131">
                  <c:v>59.9</c:v>
                </c:pt>
                <c:pt idx="2132">
                  <c:v>58.9</c:v>
                </c:pt>
                <c:pt idx="2133">
                  <c:v>56.3</c:v>
                </c:pt>
                <c:pt idx="2134">
                  <c:v>55.5</c:v>
                </c:pt>
                <c:pt idx="2135">
                  <c:v>55.5</c:v>
                </c:pt>
                <c:pt idx="2136">
                  <c:v>52.9</c:v>
                </c:pt>
                <c:pt idx="2137">
                  <c:v>52.3</c:v>
                </c:pt>
                <c:pt idx="2138">
                  <c:v>50.8</c:v>
                </c:pt>
                <c:pt idx="2139">
                  <c:v>50.9</c:v>
                </c:pt>
                <c:pt idx="2140">
                  <c:v>50</c:v>
                </c:pt>
                <c:pt idx="2141">
                  <c:v>49</c:v>
                </c:pt>
                <c:pt idx="2142">
                  <c:v>47.7</c:v>
                </c:pt>
                <c:pt idx="2143">
                  <c:v>47</c:v>
                </c:pt>
                <c:pt idx="2144">
                  <c:v>48.1</c:v>
                </c:pt>
                <c:pt idx="2145">
                  <c:v>48.2</c:v>
                </c:pt>
                <c:pt idx="2146">
                  <c:v>46.8</c:v>
                </c:pt>
                <c:pt idx="2147">
                  <c:v>46.4</c:v>
                </c:pt>
                <c:pt idx="2148">
                  <c:v>45.8</c:v>
                </c:pt>
                <c:pt idx="2149">
                  <c:v>45.3</c:v>
                </c:pt>
                <c:pt idx="2150">
                  <c:v>45.8</c:v>
                </c:pt>
                <c:pt idx="2151">
                  <c:v>46.9</c:v>
                </c:pt>
                <c:pt idx="2152">
                  <c:v>45.9</c:v>
                </c:pt>
                <c:pt idx="2153">
                  <c:v>45.8</c:v>
                </c:pt>
                <c:pt idx="2154">
                  <c:v>46.1</c:v>
                </c:pt>
                <c:pt idx="2155">
                  <c:v>46.3</c:v>
                </c:pt>
                <c:pt idx="2156">
                  <c:v>45.1</c:v>
                </c:pt>
                <c:pt idx="2157">
                  <c:v>46.2</c:v>
                </c:pt>
                <c:pt idx="2158">
                  <c:v>45.8</c:v>
                </c:pt>
                <c:pt idx="2159">
                  <c:v>47.1</c:v>
                </c:pt>
                <c:pt idx="2160">
                  <c:v>46.1</c:v>
                </c:pt>
                <c:pt idx="2161">
                  <c:v>46.9</c:v>
                </c:pt>
                <c:pt idx="2162">
                  <c:v>46.2</c:v>
                </c:pt>
                <c:pt idx="2163">
                  <c:v>46.1</c:v>
                </c:pt>
                <c:pt idx="2164">
                  <c:v>46.9</c:v>
                </c:pt>
                <c:pt idx="2165">
                  <c:v>45.6</c:v>
                </c:pt>
                <c:pt idx="2166">
                  <c:v>45.4</c:v>
                </c:pt>
                <c:pt idx="2167">
                  <c:v>46.4</c:v>
                </c:pt>
                <c:pt idx="2168">
                  <c:v>45.6</c:v>
                </c:pt>
                <c:pt idx="2169">
                  <c:v>46.3</c:v>
                </c:pt>
                <c:pt idx="2170">
                  <c:v>45.9</c:v>
                </c:pt>
                <c:pt idx="2171">
                  <c:v>46.3</c:v>
                </c:pt>
                <c:pt idx="2172">
                  <c:v>45.6</c:v>
                </c:pt>
                <c:pt idx="2173">
                  <c:v>45.3</c:v>
                </c:pt>
                <c:pt idx="2174">
                  <c:v>45.6</c:v>
                </c:pt>
                <c:pt idx="2175">
                  <c:v>44.8</c:v>
                </c:pt>
                <c:pt idx="2176">
                  <c:v>45.2</c:v>
                </c:pt>
                <c:pt idx="2177">
                  <c:v>45.1</c:v>
                </c:pt>
                <c:pt idx="2178">
                  <c:v>45.2</c:v>
                </c:pt>
                <c:pt idx="2179">
                  <c:v>45.6</c:v>
                </c:pt>
                <c:pt idx="2180">
                  <c:v>47.1</c:v>
                </c:pt>
                <c:pt idx="2181">
                  <c:v>45</c:v>
                </c:pt>
                <c:pt idx="2182">
                  <c:v>46</c:v>
                </c:pt>
                <c:pt idx="2183">
                  <c:v>45.6</c:v>
                </c:pt>
                <c:pt idx="2184">
                  <c:v>45.5</c:v>
                </c:pt>
                <c:pt idx="2185">
                  <c:v>44.7</c:v>
                </c:pt>
                <c:pt idx="2186">
                  <c:v>46</c:v>
                </c:pt>
                <c:pt idx="2187">
                  <c:v>45</c:v>
                </c:pt>
                <c:pt idx="2188">
                  <c:v>44.9</c:v>
                </c:pt>
                <c:pt idx="2189">
                  <c:v>43.6</c:v>
                </c:pt>
                <c:pt idx="2190">
                  <c:v>43.2</c:v>
                </c:pt>
                <c:pt idx="2191">
                  <c:v>44.6</c:v>
                </c:pt>
                <c:pt idx="2192">
                  <c:v>43.3</c:v>
                </c:pt>
                <c:pt idx="2193">
                  <c:v>42.7</c:v>
                </c:pt>
                <c:pt idx="2194">
                  <c:v>42.1</c:v>
                </c:pt>
                <c:pt idx="2195">
                  <c:v>41</c:v>
                </c:pt>
                <c:pt idx="2196">
                  <c:v>40.200000000000003</c:v>
                </c:pt>
                <c:pt idx="2197">
                  <c:v>41</c:v>
                </c:pt>
                <c:pt idx="2198">
                  <c:v>38.4</c:v>
                </c:pt>
                <c:pt idx="2199">
                  <c:v>38.799999999999997</c:v>
                </c:pt>
                <c:pt idx="2200">
                  <c:v>38.6</c:v>
                </c:pt>
                <c:pt idx="2201">
                  <c:v>38.1</c:v>
                </c:pt>
                <c:pt idx="2202">
                  <c:v>37.299999999999997</c:v>
                </c:pt>
                <c:pt idx="2203">
                  <c:v>36.6</c:v>
                </c:pt>
                <c:pt idx="2204">
                  <c:v>37.200000000000003</c:v>
                </c:pt>
                <c:pt idx="2205">
                  <c:v>36</c:v>
                </c:pt>
                <c:pt idx="2206">
                  <c:v>36.299999999999997</c:v>
                </c:pt>
                <c:pt idx="2207">
                  <c:v>35.299999999999997</c:v>
                </c:pt>
                <c:pt idx="2208">
                  <c:v>35</c:v>
                </c:pt>
                <c:pt idx="2209">
                  <c:v>34.1</c:v>
                </c:pt>
                <c:pt idx="2210">
                  <c:v>34.700000000000003</c:v>
                </c:pt>
                <c:pt idx="2211">
                  <c:v>35.200000000000003</c:v>
                </c:pt>
                <c:pt idx="2212">
                  <c:v>34.1</c:v>
                </c:pt>
                <c:pt idx="2213">
                  <c:v>34.4</c:v>
                </c:pt>
                <c:pt idx="2214">
                  <c:v>35.1</c:v>
                </c:pt>
                <c:pt idx="2215">
                  <c:v>35</c:v>
                </c:pt>
                <c:pt idx="2216">
                  <c:v>35.4</c:v>
                </c:pt>
                <c:pt idx="2217">
                  <c:v>36.5</c:v>
                </c:pt>
                <c:pt idx="2218">
                  <c:v>37</c:v>
                </c:pt>
                <c:pt idx="2219">
                  <c:v>36.6</c:v>
                </c:pt>
                <c:pt idx="2220">
                  <c:v>38.5</c:v>
                </c:pt>
                <c:pt idx="2221">
                  <c:v>39.6</c:v>
                </c:pt>
                <c:pt idx="2222">
                  <c:v>40.200000000000003</c:v>
                </c:pt>
                <c:pt idx="2223">
                  <c:v>39.799999999999997</c:v>
                </c:pt>
                <c:pt idx="2224">
                  <c:v>41.4</c:v>
                </c:pt>
                <c:pt idx="2225">
                  <c:v>41.2</c:v>
                </c:pt>
                <c:pt idx="2226">
                  <c:v>44.7</c:v>
                </c:pt>
                <c:pt idx="2227">
                  <c:v>46.4</c:v>
                </c:pt>
                <c:pt idx="2228">
                  <c:v>46.5</c:v>
                </c:pt>
                <c:pt idx="2229">
                  <c:v>47</c:v>
                </c:pt>
                <c:pt idx="2230">
                  <c:v>48.5</c:v>
                </c:pt>
                <c:pt idx="2231">
                  <c:v>48.5</c:v>
                </c:pt>
                <c:pt idx="2232">
                  <c:v>51.2</c:v>
                </c:pt>
                <c:pt idx="2233">
                  <c:v>54.3</c:v>
                </c:pt>
                <c:pt idx="2234">
                  <c:v>56.4</c:v>
                </c:pt>
                <c:pt idx="2235">
                  <c:v>58.1</c:v>
                </c:pt>
                <c:pt idx="2236">
                  <c:v>59.5</c:v>
                </c:pt>
                <c:pt idx="2237">
                  <c:v>60</c:v>
                </c:pt>
                <c:pt idx="2238">
                  <c:v>62.2</c:v>
                </c:pt>
                <c:pt idx="2239">
                  <c:v>63.3</c:v>
                </c:pt>
                <c:pt idx="2240">
                  <c:v>64.3</c:v>
                </c:pt>
                <c:pt idx="2241">
                  <c:v>65.8</c:v>
                </c:pt>
                <c:pt idx="2242">
                  <c:v>70</c:v>
                </c:pt>
                <c:pt idx="2243">
                  <c:v>69.900000000000006</c:v>
                </c:pt>
                <c:pt idx="2244">
                  <c:v>71.3</c:v>
                </c:pt>
                <c:pt idx="2245">
                  <c:v>72.8</c:v>
                </c:pt>
                <c:pt idx="2246">
                  <c:v>67.900000000000006</c:v>
                </c:pt>
                <c:pt idx="2247">
                  <c:v>72</c:v>
                </c:pt>
                <c:pt idx="2248">
                  <c:v>72.099999999999994</c:v>
                </c:pt>
                <c:pt idx="2249">
                  <c:v>73.7</c:v>
                </c:pt>
                <c:pt idx="2250">
                  <c:v>73.2</c:v>
                </c:pt>
                <c:pt idx="2251">
                  <c:v>74.5</c:v>
                </c:pt>
                <c:pt idx="2252">
                  <c:v>73.599999999999994</c:v>
                </c:pt>
                <c:pt idx="2253">
                  <c:v>74.900000000000006</c:v>
                </c:pt>
                <c:pt idx="2254">
                  <c:v>74.5</c:v>
                </c:pt>
                <c:pt idx="2255">
                  <c:v>74.3</c:v>
                </c:pt>
                <c:pt idx="2256">
                  <c:v>72.599999999999994</c:v>
                </c:pt>
                <c:pt idx="2257">
                  <c:v>73.2</c:v>
                </c:pt>
                <c:pt idx="2258">
                  <c:v>72.099999999999994</c:v>
                </c:pt>
                <c:pt idx="2259">
                  <c:v>73.900000000000006</c:v>
                </c:pt>
                <c:pt idx="2260">
                  <c:v>73.3</c:v>
                </c:pt>
                <c:pt idx="2261">
                  <c:v>72.400000000000006</c:v>
                </c:pt>
                <c:pt idx="2262">
                  <c:v>70.7</c:v>
                </c:pt>
                <c:pt idx="2263">
                  <c:v>70.2</c:v>
                </c:pt>
                <c:pt idx="2264">
                  <c:v>69.3</c:v>
                </c:pt>
                <c:pt idx="2265">
                  <c:v>71.400000000000006</c:v>
                </c:pt>
                <c:pt idx="2266">
                  <c:v>69.099999999999994</c:v>
                </c:pt>
                <c:pt idx="2267">
                  <c:v>68.8</c:v>
                </c:pt>
                <c:pt idx="2268">
                  <c:v>68.7</c:v>
                </c:pt>
                <c:pt idx="2269">
                  <c:v>68.7</c:v>
                </c:pt>
                <c:pt idx="2270">
                  <c:v>66.5</c:v>
                </c:pt>
                <c:pt idx="2271">
                  <c:v>67.7</c:v>
                </c:pt>
                <c:pt idx="2272">
                  <c:v>67.599999999999994</c:v>
                </c:pt>
                <c:pt idx="2273">
                  <c:v>67.099999999999994</c:v>
                </c:pt>
                <c:pt idx="2274">
                  <c:v>68.8</c:v>
                </c:pt>
                <c:pt idx="2275">
                  <c:v>68.099999999999994</c:v>
                </c:pt>
                <c:pt idx="2276">
                  <c:v>67.7</c:v>
                </c:pt>
                <c:pt idx="2277">
                  <c:v>70</c:v>
                </c:pt>
                <c:pt idx="2278">
                  <c:v>69</c:v>
                </c:pt>
                <c:pt idx="2279">
                  <c:v>68.400000000000006</c:v>
                </c:pt>
                <c:pt idx="2280">
                  <c:v>69.8</c:v>
                </c:pt>
                <c:pt idx="2281">
                  <c:v>69</c:v>
                </c:pt>
                <c:pt idx="2282">
                  <c:v>70.7</c:v>
                </c:pt>
                <c:pt idx="2283">
                  <c:v>72.099999999999994</c:v>
                </c:pt>
                <c:pt idx="2284">
                  <c:v>71.599999999999994</c:v>
                </c:pt>
                <c:pt idx="2285">
                  <c:v>72.8</c:v>
                </c:pt>
                <c:pt idx="2286">
                  <c:v>72.8</c:v>
                </c:pt>
                <c:pt idx="2287">
                  <c:v>73.8</c:v>
                </c:pt>
                <c:pt idx="2288">
                  <c:v>74.5</c:v>
                </c:pt>
                <c:pt idx="2289">
                  <c:v>74.400000000000006</c:v>
                </c:pt>
                <c:pt idx="2290">
                  <c:v>75</c:v>
                </c:pt>
                <c:pt idx="2291">
                  <c:v>75.099999999999994</c:v>
                </c:pt>
                <c:pt idx="2292">
                  <c:v>76.400000000000006</c:v>
                </c:pt>
                <c:pt idx="2293">
                  <c:v>76.2</c:v>
                </c:pt>
                <c:pt idx="2294">
                  <c:v>78.7</c:v>
                </c:pt>
                <c:pt idx="2295">
                  <c:v>78.5</c:v>
                </c:pt>
                <c:pt idx="2296">
                  <c:v>79.8</c:v>
                </c:pt>
                <c:pt idx="2297">
                  <c:v>80.8</c:v>
                </c:pt>
                <c:pt idx="2298">
                  <c:v>80.5</c:v>
                </c:pt>
                <c:pt idx="2299">
                  <c:v>81.8</c:v>
                </c:pt>
                <c:pt idx="2300">
                  <c:v>82.4</c:v>
                </c:pt>
                <c:pt idx="2301">
                  <c:v>84.1</c:v>
                </c:pt>
                <c:pt idx="2302">
                  <c:v>84.8</c:v>
                </c:pt>
                <c:pt idx="2303">
                  <c:v>84.3</c:v>
                </c:pt>
                <c:pt idx="2304">
                  <c:v>85</c:v>
                </c:pt>
                <c:pt idx="2305">
                  <c:v>85.7</c:v>
                </c:pt>
                <c:pt idx="2306">
                  <c:v>87.2</c:v>
                </c:pt>
                <c:pt idx="2307">
                  <c:v>88.9</c:v>
                </c:pt>
                <c:pt idx="2308">
                  <c:v>90.9</c:v>
                </c:pt>
                <c:pt idx="2309">
                  <c:v>92.1</c:v>
                </c:pt>
                <c:pt idx="2310">
                  <c:v>92.5</c:v>
                </c:pt>
                <c:pt idx="2311">
                  <c:v>94.6</c:v>
                </c:pt>
                <c:pt idx="2312">
                  <c:v>95.7</c:v>
                </c:pt>
                <c:pt idx="2313">
                  <c:v>96.5</c:v>
                </c:pt>
                <c:pt idx="2314">
                  <c:v>97.6</c:v>
                </c:pt>
                <c:pt idx="2315">
                  <c:v>99.5</c:v>
                </c:pt>
                <c:pt idx="2316">
                  <c:v>99.6</c:v>
                </c:pt>
                <c:pt idx="2317">
                  <c:v>101</c:v>
                </c:pt>
                <c:pt idx="2318">
                  <c:v>101.8</c:v>
                </c:pt>
              </c:numCache>
            </c:numRef>
          </c:xVal>
          <c:yVal>
            <c:numRef>
              <c:f>'66M_18'!$A$2:$A$2324</c:f>
              <c:numCache>
                <c:formatCode>General</c:formatCode>
                <c:ptCount val="2323"/>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numCache>
            </c:numRef>
          </c:yVal>
          <c:smooth val="1"/>
          <c:extLst>
            <c:ext xmlns:c16="http://schemas.microsoft.com/office/drawing/2014/chart" uri="{C3380CC4-5D6E-409C-BE32-E72D297353CC}">
              <c16:uniqueId val="{00000004-20BD-4ACB-8B9C-48ABB0E89727}"/>
            </c:ext>
          </c:extLst>
        </c:ser>
        <c:ser>
          <c:idx val="13"/>
          <c:order val="5"/>
          <c:tx>
            <c:strRef>
              <c:f>'66M_18'!$G$1</c:f>
              <c:strCache>
                <c:ptCount val="1"/>
                <c:pt idx="0">
                  <c:v>2020</c:v>
                </c:pt>
              </c:strCache>
            </c:strRef>
          </c:tx>
          <c:spPr>
            <a:ln w="12700" cap="rnd">
              <a:solidFill>
                <a:schemeClr val="accent4">
                  <a:lumMod val="75000"/>
                </a:schemeClr>
              </a:solidFill>
              <a:round/>
            </a:ln>
            <a:effectLst/>
          </c:spPr>
          <c:marker>
            <c:symbol val="none"/>
          </c:marker>
          <c:xVal>
            <c:numRef>
              <c:f>'66M_18'!$G$2:$G$2321</c:f>
              <c:numCache>
                <c:formatCode>General</c:formatCode>
                <c:ptCount val="2320"/>
                <c:pt idx="6">
                  <c:v>5.3</c:v>
                </c:pt>
                <c:pt idx="7">
                  <c:v>5.5</c:v>
                </c:pt>
                <c:pt idx="8">
                  <c:v>5.0999999999999996</c:v>
                </c:pt>
                <c:pt idx="9">
                  <c:v>5.2</c:v>
                </c:pt>
                <c:pt idx="10">
                  <c:v>5.0999999999999996</c:v>
                </c:pt>
                <c:pt idx="11">
                  <c:v>5.8</c:v>
                </c:pt>
                <c:pt idx="12">
                  <c:v>5.3</c:v>
                </c:pt>
                <c:pt idx="13">
                  <c:v>5.2</c:v>
                </c:pt>
                <c:pt idx="14">
                  <c:v>5.5</c:v>
                </c:pt>
                <c:pt idx="15">
                  <c:v>5.4</c:v>
                </c:pt>
                <c:pt idx="16">
                  <c:v>5.4</c:v>
                </c:pt>
                <c:pt idx="17">
                  <c:v>5.4</c:v>
                </c:pt>
                <c:pt idx="18">
                  <c:v>5.5</c:v>
                </c:pt>
                <c:pt idx="19">
                  <c:v>6.1</c:v>
                </c:pt>
                <c:pt idx="20">
                  <c:v>4.9000000000000004</c:v>
                </c:pt>
                <c:pt idx="21">
                  <c:v>5.0999999999999996</c:v>
                </c:pt>
                <c:pt idx="22">
                  <c:v>5.5</c:v>
                </c:pt>
                <c:pt idx="23">
                  <c:v>5.7</c:v>
                </c:pt>
                <c:pt idx="24">
                  <c:v>5.4</c:v>
                </c:pt>
                <c:pt idx="25">
                  <c:v>5.2</c:v>
                </c:pt>
                <c:pt idx="26">
                  <c:v>5.7</c:v>
                </c:pt>
                <c:pt idx="27">
                  <c:v>6.5</c:v>
                </c:pt>
                <c:pt idx="28">
                  <c:v>5.3</c:v>
                </c:pt>
                <c:pt idx="29">
                  <c:v>6.4</c:v>
                </c:pt>
                <c:pt idx="30">
                  <c:v>5.7</c:v>
                </c:pt>
                <c:pt idx="31">
                  <c:v>5.7</c:v>
                </c:pt>
                <c:pt idx="32">
                  <c:v>6.1</c:v>
                </c:pt>
                <c:pt idx="33">
                  <c:v>6.3</c:v>
                </c:pt>
                <c:pt idx="34">
                  <c:v>5.4</c:v>
                </c:pt>
                <c:pt idx="35">
                  <c:v>6.1</c:v>
                </c:pt>
                <c:pt idx="36">
                  <c:v>5.7</c:v>
                </c:pt>
                <c:pt idx="37">
                  <c:v>7.6</c:v>
                </c:pt>
                <c:pt idx="38">
                  <c:v>7.4</c:v>
                </c:pt>
                <c:pt idx="39">
                  <c:v>7.4</c:v>
                </c:pt>
                <c:pt idx="40">
                  <c:v>6.6</c:v>
                </c:pt>
                <c:pt idx="41">
                  <c:v>7.8</c:v>
                </c:pt>
                <c:pt idx="42">
                  <c:v>7.3</c:v>
                </c:pt>
                <c:pt idx="43">
                  <c:v>8.6</c:v>
                </c:pt>
                <c:pt idx="44">
                  <c:v>9.1999999999999993</c:v>
                </c:pt>
                <c:pt idx="45">
                  <c:v>7.9</c:v>
                </c:pt>
                <c:pt idx="46">
                  <c:v>9.6999999999999993</c:v>
                </c:pt>
                <c:pt idx="47">
                  <c:v>9.1</c:v>
                </c:pt>
                <c:pt idx="48">
                  <c:v>9.6999999999999993</c:v>
                </c:pt>
                <c:pt idx="49">
                  <c:v>9.6</c:v>
                </c:pt>
                <c:pt idx="50">
                  <c:v>9.4</c:v>
                </c:pt>
                <c:pt idx="51">
                  <c:v>10.199999999999999</c:v>
                </c:pt>
                <c:pt idx="52">
                  <c:v>10.3</c:v>
                </c:pt>
                <c:pt idx="53">
                  <c:v>10.3</c:v>
                </c:pt>
                <c:pt idx="54">
                  <c:v>11.3</c:v>
                </c:pt>
                <c:pt idx="55">
                  <c:v>9.8000000000000007</c:v>
                </c:pt>
                <c:pt idx="56">
                  <c:v>10.7</c:v>
                </c:pt>
                <c:pt idx="57">
                  <c:v>10.9</c:v>
                </c:pt>
                <c:pt idx="58">
                  <c:v>11.2</c:v>
                </c:pt>
                <c:pt idx="59">
                  <c:v>11.5</c:v>
                </c:pt>
                <c:pt idx="60">
                  <c:v>11.3</c:v>
                </c:pt>
                <c:pt idx="61">
                  <c:v>11.6</c:v>
                </c:pt>
                <c:pt idx="62">
                  <c:v>11.9</c:v>
                </c:pt>
                <c:pt idx="63">
                  <c:v>11.7</c:v>
                </c:pt>
                <c:pt idx="64">
                  <c:v>11.9</c:v>
                </c:pt>
                <c:pt idx="65">
                  <c:v>11.3</c:v>
                </c:pt>
                <c:pt idx="66">
                  <c:v>12.1</c:v>
                </c:pt>
                <c:pt idx="67">
                  <c:v>11.9</c:v>
                </c:pt>
                <c:pt idx="68">
                  <c:v>12</c:v>
                </c:pt>
                <c:pt idx="69">
                  <c:v>11.8</c:v>
                </c:pt>
                <c:pt idx="70">
                  <c:v>11.7</c:v>
                </c:pt>
                <c:pt idx="71">
                  <c:v>11.8</c:v>
                </c:pt>
                <c:pt idx="72">
                  <c:v>12.5</c:v>
                </c:pt>
                <c:pt idx="73">
                  <c:v>10.8</c:v>
                </c:pt>
                <c:pt idx="74">
                  <c:v>12.2</c:v>
                </c:pt>
                <c:pt idx="75">
                  <c:v>13.7</c:v>
                </c:pt>
                <c:pt idx="76">
                  <c:v>11.8</c:v>
                </c:pt>
                <c:pt idx="77">
                  <c:v>11.9</c:v>
                </c:pt>
                <c:pt idx="78">
                  <c:v>11.8</c:v>
                </c:pt>
                <c:pt idx="79">
                  <c:v>12.1</c:v>
                </c:pt>
                <c:pt idx="80">
                  <c:v>11.4</c:v>
                </c:pt>
                <c:pt idx="81">
                  <c:v>11.9</c:v>
                </c:pt>
                <c:pt idx="82">
                  <c:v>12.1</c:v>
                </c:pt>
                <c:pt idx="83">
                  <c:v>11.2</c:v>
                </c:pt>
                <c:pt idx="84">
                  <c:v>11.9</c:v>
                </c:pt>
                <c:pt idx="85">
                  <c:v>13</c:v>
                </c:pt>
                <c:pt idx="86">
                  <c:v>13.1</c:v>
                </c:pt>
                <c:pt idx="87">
                  <c:v>13.4</c:v>
                </c:pt>
                <c:pt idx="88">
                  <c:v>12</c:v>
                </c:pt>
                <c:pt idx="89">
                  <c:v>13.7</c:v>
                </c:pt>
                <c:pt idx="90">
                  <c:v>13.7</c:v>
                </c:pt>
                <c:pt idx="91">
                  <c:v>13.1</c:v>
                </c:pt>
                <c:pt idx="92">
                  <c:v>13.4</c:v>
                </c:pt>
                <c:pt idx="93">
                  <c:v>13.2</c:v>
                </c:pt>
                <c:pt idx="94">
                  <c:v>13.5</c:v>
                </c:pt>
                <c:pt idx="95">
                  <c:v>13.8</c:v>
                </c:pt>
                <c:pt idx="96">
                  <c:v>13</c:v>
                </c:pt>
                <c:pt idx="97">
                  <c:v>12.6</c:v>
                </c:pt>
                <c:pt idx="98">
                  <c:v>13.8</c:v>
                </c:pt>
                <c:pt idx="99">
                  <c:v>13.4</c:v>
                </c:pt>
                <c:pt idx="100">
                  <c:v>13.6</c:v>
                </c:pt>
                <c:pt idx="101">
                  <c:v>14.1</c:v>
                </c:pt>
                <c:pt idx="102">
                  <c:v>12.6</c:v>
                </c:pt>
                <c:pt idx="103">
                  <c:v>13.9</c:v>
                </c:pt>
                <c:pt idx="104">
                  <c:v>13.1</c:v>
                </c:pt>
                <c:pt idx="105">
                  <c:v>14.1</c:v>
                </c:pt>
                <c:pt idx="106">
                  <c:v>13.5</c:v>
                </c:pt>
                <c:pt idx="107">
                  <c:v>14.1</c:v>
                </c:pt>
                <c:pt idx="108">
                  <c:v>13.2</c:v>
                </c:pt>
                <c:pt idx="109">
                  <c:v>12.9</c:v>
                </c:pt>
                <c:pt idx="110">
                  <c:v>14</c:v>
                </c:pt>
                <c:pt idx="111">
                  <c:v>14</c:v>
                </c:pt>
                <c:pt idx="112">
                  <c:v>14.9</c:v>
                </c:pt>
                <c:pt idx="113">
                  <c:v>14.1</c:v>
                </c:pt>
                <c:pt idx="114">
                  <c:v>13.6</c:v>
                </c:pt>
                <c:pt idx="115">
                  <c:v>14.4</c:v>
                </c:pt>
                <c:pt idx="116">
                  <c:v>13.6</c:v>
                </c:pt>
                <c:pt idx="117">
                  <c:v>15.1</c:v>
                </c:pt>
                <c:pt idx="118">
                  <c:v>12.6</c:v>
                </c:pt>
                <c:pt idx="119">
                  <c:v>13</c:v>
                </c:pt>
                <c:pt idx="120">
                  <c:v>14.2</c:v>
                </c:pt>
                <c:pt idx="121">
                  <c:v>14.2</c:v>
                </c:pt>
                <c:pt idx="122">
                  <c:v>14.3</c:v>
                </c:pt>
                <c:pt idx="123">
                  <c:v>13.8</c:v>
                </c:pt>
                <c:pt idx="124">
                  <c:v>12.9</c:v>
                </c:pt>
                <c:pt idx="125">
                  <c:v>14.8</c:v>
                </c:pt>
                <c:pt idx="126">
                  <c:v>14.1</c:v>
                </c:pt>
                <c:pt idx="127">
                  <c:v>13.8</c:v>
                </c:pt>
                <c:pt idx="128">
                  <c:v>14.8</c:v>
                </c:pt>
                <c:pt idx="129">
                  <c:v>18.8</c:v>
                </c:pt>
                <c:pt idx="130">
                  <c:v>19.100000000000001</c:v>
                </c:pt>
                <c:pt idx="131">
                  <c:v>20.399999999999999</c:v>
                </c:pt>
                <c:pt idx="132">
                  <c:v>22.9</c:v>
                </c:pt>
                <c:pt idx="133">
                  <c:v>16.399999999999999</c:v>
                </c:pt>
                <c:pt idx="134">
                  <c:v>12.4</c:v>
                </c:pt>
                <c:pt idx="135">
                  <c:v>12</c:v>
                </c:pt>
                <c:pt idx="136">
                  <c:v>12.3</c:v>
                </c:pt>
                <c:pt idx="137">
                  <c:v>13.5</c:v>
                </c:pt>
                <c:pt idx="138">
                  <c:v>14.2</c:v>
                </c:pt>
                <c:pt idx="139">
                  <c:v>13.7</c:v>
                </c:pt>
                <c:pt idx="140">
                  <c:v>12.4</c:v>
                </c:pt>
                <c:pt idx="141">
                  <c:v>14.6</c:v>
                </c:pt>
                <c:pt idx="142">
                  <c:v>13.7</c:v>
                </c:pt>
                <c:pt idx="143">
                  <c:v>11.8</c:v>
                </c:pt>
                <c:pt idx="144">
                  <c:v>13.2</c:v>
                </c:pt>
                <c:pt idx="145">
                  <c:v>13</c:v>
                </c:pt>
                <c:pt idx="146">
                  <c:v>13.1</c:v>
                </c:pt>
                <c:pt idx="147">
                  <c:v>13.2</c:v>
                </c:pt>
                <c:pt idx="148">
                  <c:v>12.8</c:v>
                </c:pt>
                <c:pt idx="149">
                  <c:v>13.2</c:v>
                </c:pt>
                <c:pt idx="150">
                  <c:v>13.2</c:v>
                </c:pt>
                <c:pt idx="151">
                  <c:v>12.6</c:v>
                </c:pt>
                <c:pt idx="152">
                  <c:v>12.1</c:v>
                </c:pt>
                <c:pt idx="153">
                  <c:v>12.8</c:v>
                </c:pt>
                <c:pt idx="154">
                  <c:v>11.5</c:v>
                </c:pt>
                <c:pt idx="155">
                  <c:v>12.9</c:v>
                </c:pt>
                <c:pt idx="156">
                  <c:v>11.3</c:v>
                </c:pt>
                <c:pt idx="157">
                  <c:v>11.9</c:v>
                </c:pt>
                <c:pt idx="158">
                  <c:v>12</c:v>
                </c:pt>
                <c:pt idx="159">
                  <c:v>11.3</c:v>
                </c:pt>
                <c:pt idx="160">
                  <c:v>12.1</c:v>
                </c:pt>
                <c:pt idx="161">
                  <c:v>12.7</c:v>
                </c:pt>
                <c:pt idx="162">
                  <c:v>10.7</c:v>
                </c:pt>
                <c:pt idx="163">
                  <c:v>11.9</c:v>
                </c:pt>
                <c:pt idx="164">
                  <c:v>10.7</c:v>
                </c:pt>
                <c:pt idx="165">
                  <c:v>12.3</c:v>
                </c:pt>
                <c:pt idx="166">
                  <c:v>11.8</c:v>
                </c:pt>
                <c:pt idx="167">
                  <c:v>10.199999999999999</c:v>
                </c:pt>
                <c:pt idx="168">
                  <c:v>10.7</c:v>
                </c:pt>
                <c:pt idx="169">
                  <c:v>10.3</c:v>
                </c:pt>
                <c:pt idx="170">
                  <c:v>9.8000000000000007</c:v>
                </c:pt>
                <c:pt idx="171">
                  <c:v>10.3</c:v>
                </c:pt>
                <c:pt idx="172">
                  <c:v>9.3000000000000007</c:v>
                </c:pt>
                <c:pt idx="173">
                  <c:v>9.9</c:v>
                </c:pt>
                <c:pt idx="174">
                  <c:v>9.5</c:v>
                </c:pt>
                <c:pt idx="175">
                  <c:v>9.8000000000000007</c:v>
                </c:pt>
                <c:pt idx="176">
                  <c:v>9.8000000000000007</c:v>
                </c:pt>
                <c:pt idx="177">
                  <c:v>9</c:v>
                </c:pt>
                <c:pt idx="178">
                  <c:v>8.9</c:v>
                </c:pt>
                <c:pt idx="179">
                  <c:v>9.4</c:v>
                </c:pt>
                <c:pt idx="180">
                  <c:v>9</c:v>
                </c:pt>
                <c:pt idx="181">
                  <c:v>9.3000000000000007</c:v>
                </c:pt>
                <c:pt idx="182">
                  <c:v>9.4</c:v>
                </c:pt>
                <c:pt idx="183">
                  <c:v>9.8000000000000007</c:v>
                </c:pt>
                <c:pt idx="184">
                  <c:v>10.3</c:v>
                </c:pt>
                <c:pt idx="185">
                  <c:v>10</c:v>
                </c:pt>
                <c:pt idx="186">
                  <c:v>9.1999999999999993</c:v>
                </c:pt>
                <c:pt idx="187">
                  <c:v>10.4</c:v>
                </c:pt>
                <c:pt idx="188">
                  <c:v>10.1</c:v>
                </c:pt>
                <c:pt idx="189">
                  <c:v>10.199999999999999</c:v>
                </c:pt>
                <c:pt idx="190">
                  <c:v>10.9</c:v>
                </c:pt>
                <c:pt idx="191">
                  <c:v>9.6</c:v>
                </c:pt>
                <c:pt idx="192">
                  <c:v>10.4</c:v>
                </c:pt>
                <c:pt idx="193">
                  <c:v>11.4</c:v>
                </c:pt>
                <c:pt idx="194">
                  <c:v>11.7</c:v>
                </c:pt>
                <c:pt idx="195">
                  <c:v>11.5</c:v>
                </c:pt>
                <c:pt idx="196">
                  <c:v>12.8</c:v>
                </c:pt>
                <c:pt idx="197">
                  <c:v>12.5</c:v>
                </c:pt>
                <c:pt idx="198">
                  <c:v>12</c:v>
                </c:pt>
                <c:pt idx="199">
                  <c:v>11.9</c:v>
                </c:pt>
                <c:pt idx="200">
                  <c:v>12.9</c:v>
                </c:pt>
                <c:pt idx="201">
                  <c:v>13</c:v>
                </c:pt>
                <c:pt idx="202">
                  <c:v>13.7</c:v>
                </c:pt>
                <c:pt idx="203">
                  <c:v>13.9</c:v>
                </c:pt>
                <c:pt idx="204">
                  <c:v>15.2</c:v>
                </c:pt>
                <c:pt idx="205">
                  <c:v>14.8</c:v>
                </c:pt>
                <c:pt idx="206">
                  <c:v>16.100000000000001</c:v>
                </c:pt>
                <c:pt idx="207">
                  <c:v>15</c:v>
                </c:pt>
                <c:pt idx="208">
                  <c:v>16.7</c:v>
                </c:pt>
                <c:pt idx="209">
                  <c:v>17.3</c:v>
                </c:pt>
                <c:pt idx="210">
                  <c:v>17.100000000000001</c:v>
                </c:pt>
                <c:pt idx="211">
                  <c:v>18</c:v>
                </c:pt>
                <c:pt idx="212">
                  <c:v>18.399999999999999</c:v>
                </c:pt>
                <c:pt idx="213">
                  <c:v>20.3</c:v>
                </c:pt>
                <c:pt idx="214">
                  <c:v>20</c:v>
                </c:pt>
                <c:pt idx="215">
                  <c:v>19.5</c:v>
                </c:pt>
                <c:pt idx="216">
                  <c:v>20.2</c:v>
                </c:pt>
                <c:pt idx="217">
                  <c:v>19.600000000000001</c:v>
                </c:pt>
                <c:pt idx="218">
                  <c:v>18.5</c:v>
                </c:pt>
                <c:pt idx="219">
                  <c:v>20.100000000000001</c:v>
                </c:pt>
                <c:pt idx="220">
                  <c:v>20.6</c:v>
                </c:pt>
                <c:pt idx="221">
                  <c:v>19.7</c:v>
                </c:pt>
                <c:pt idx="222">
                  <c:v>20.2</c:v>
                </c:pt>
                <c:pt idx="223">
                  <c:v>18</c:v>
                </c:pt>
                <c:pt idx="224">
                  <c:v>18.399999999999999</c:v>
                </c:pt>
                <c:pt idx="225">
                  <c:v>17.8</c:v>
                </c:pt>
                <c:pt idx="226">
                  <c:v>18.100000000000001</c:v>
                </c:pt>
                <c:pt idx="227">
                  <c:v>17.2</c:v>
                </c:pt>
                <c:pt idx="228">
                  <c:v>17.600000000000001</c:v>
                </c:pt>
                <c:pt idx="229">
                  <c:v>17</c:v>
                </c:pt>
                <c:pt idx="230">
                  <c:v>17.2</c:v>
                </c:pt>
                <c:pt idx="231">
                  <c:v>16.3</c:v>
                </c:pt>
                <c:pt idx="232">
                  <c:v>15.8</c:v>
                </c:pt>
                <c:pt idx="233">
                  <c:v>15.5</c:v>
                </c:pt>
                <c:pt idx="234">
                  <c:v>13.9</c:v>
                </c:pt>
                <c:pt idx="235">
                  <c:v>14.9</c:v>
                </c:pt>
                <c:pt idx="236">
                  <c:v>14.4</c:v>
                </c:pt>
                <c:pt idx="237">
                  <c:v>13.7</c:v>
                </c:pt>
                <c:pt idx="238">
                  <c:v>14.1</c:v>
                </c:pt>
                <c:pt idx="239">
                  <c:v>13.3</c:v>
                </c:pt>
                <c:pt idx="240">
                  <c:v>13.6</c:v>
                </c:pt>
                <c:pt idx="241">
                  <c:v>12.2</c:v>
                </c:pt>
                <c:pt idx="242">
                  <c:v>12.2</c:v>
                </c:pt>
                <c:pt idx="243">
                  <c:v>11.9</c:v>
                </c:pt>
                <c:pt idx="244">
                  <c:v>11.4</c:v>
                </c:pt>
                <c:pt idx="245">
                  <c:v>11.7</c:v>
                </c:pt>
                <c:pt idx="246">
                  <c:v>11.1</c:v>
                </c:pt>
                <c:pt idx="247">
                  <c:v>11.2</c:v>
                </c:pt>
                <c:pt idx="248">
                  <c:v>9.4</c:v>
                </c:pt>
                <c:pt idx="249">
                  <c:v>10.4</c:v>
                </c:pt>
                <c:pt idx="250">
                  <c:v>10.8</c:v>
                </c:pt>
                <c:pt idx="251">
                  <c:v>10.1</c:v>
                </c:pt>
                <c:pt idx="252">
                  <c:v>10</c:v>
                </c:pt>
                <c:pt idx="253">
                  <c:v>10.6</c:v>
                </c:pt>
                <c:pt idx="254">
                  <c:v>9.5</c:v>
                </c:pt>
                <c:pt idx="255">
                  <c:v>10</c:v>
                </c:pt>
                <c:pt idx="256">
                  <c:v>9.4</c:v>
                </c:pt>
                <c:pt idx="257">
                  <c:v>10.3</c:v>
                </c:pt>
                <c:pt idx="258">
                  <c:v>8.6999999999999993</c:v>
                </c:pt>
                <c:pt idx="259">
                  <c:v>9.4</c:v>
                </c:pt>
                <c:pt idx="260">
                  <c:v>9.8000000000000007</c:v>
                </c:pt>
                <c:pt idx="261">
                  <c:v>9.5</c:v>
                </c:pt>
                <c:pt idx="262">
                  <c:v>9.5</c:v>
                </c:pt>
                <c:pt idx="263">
                  <c:v>10.5</c:v>
                </c:pt>
                <c:pt idx="264">
                  <c:v>10.5</c:v>
                </c:pt>
                <c:pt idx="265">
                  <c:v>8.1999999999999993</c:v>
                </c:pt>
                <c:pt idx="266">
                  <c:v>8.9</c:v>
                </c:pt>
                <c:pt idx="267">
                  <c:v>9</c:v>
                </c:pt>
                <c:pt idx="268">
                  <c:v>9.4</c:v>
                </c:pt>
                <c:pt idx="269">
                  <c:v>10</c:v>
                </c:pt>
                <c:pt idx="270">
                  <c:v>10.8</c:v>
                </c:pt>
                <c:pt idx="271">
                  <c:v>10.4</c:v>
                </c:pt>
                <c:pt idx="272">
                  <c:v>9.4</c:v>
                </c:pt>
                <c:pt idx="273">
                  <c:v>10.5</c:v>
                </c:pt>
                <c:pt idx="274">
                  <c:v>9.5</c:v>
                </c:pt>
                <c:pt idx="275">
                  <c:v>10.9</c:v>
                </c:pt>
                <c:pt idx="276">
                  <c:v>11.1</c:v>
                </c:pt>
                <c:pt idx="277">
                  <c:v>11.3</c:v>
                </c:pt>
                <c:pt idx="278">
                  <c:v>11.8</c:v>
                </c:pt>
                <c:pt idx="279">
                  <c:v>11.5</c:v>
                </c:pt>
                <c:pt idx="280">
                  <c:v>10.8</c:v>
                </c:pt>
                <c:pt idx="281">
                  <c:v>11.5</c:v>
                </c:pt>
                <c:pt idx="282">
                  <c:v>11.6</c:v>
                </c:pt>
                <c:pt idx="283">
                  <c:v>13.3</c:v>
                </c:pt>
                <c:pt idx="284">
                  <c:v>12.4</c:v>
                </c:pt>
                <c:pt idx="285">
                  <c:v>12.7</c:v>
                </c:pt>
                <c:pt idx="286">
                  <c:v>12</c:v>
                </c:pt>
                <c:pt idx="287">
                  <c:v>13</c:v>
                </c:pt>
                <c:pt idx="288">
                  <c:v>14.1</c:v>
                </c:pt>
                <c:pt idx="289">
                  <c:v>15.1</c:v>
                </c:pt>
                <c:pt idx="290">
                  <c:v>14.7</c:v>
                </c:pt>
                <c:pt idx="291">
                  <c:v>16.399999999999999</c:v>
                </c:pt>
                <c:pt idx="292">
                  <c:v>16.7</c:v>
                </c:pt>
                <c:pt idx="293">
                  <c:v>16</c:v>
                </c:pt>
                <c:pt idx="294">
                  <c:v>16.399999999999999</c:v>
                </c:pt>
                <c:pt idx="295">
                  <c:v>17.7</c:v>
                </c:pt>
                <c:pt idx="296">
                  <c:v>17.399999999999999</c:v>
                </c:pt>
                <c:pt idx="297">
                  <c:v>19.3</c:v>
                </c:pt>
                <c:pt idx="298">
                  <c:v>18.3</c:v>
                </c:pt>
                <c:pt idx="299">
                  <c:v>20.2</c:v>
                </c:pt>
                <c:pt idx="300">
                  <c:v>20.5</c:v>
                </c:pt>
                <c:pt idx="301">
                  <c:v>19.5</c:v>
                </c:pt>
                <c:pt idx="302">
                  <c:v>20.5</c:v>
                </c:pt>
                <c:pt idx="303">
                  <c:v>21.3</c:v>
                </c:pt>
                <c:pt idx="304">
                  <c:v>21.6</c:v>
                </c:pt>
                <c:pt idx="305">
                  <c:v>23.6</c:v>
                </c:pt>
                <c:pt idx="306">
                  <c:v>22.4</c:v>
                </c:pt>
                <c:pt idx="307">
                  <c:v>24</c:v>
                </c:pt>
                <c:pt idx="308">
                  <c:v>24.1</c:v>
                </c:pt>
                <c:pt idx="309">
                  <c:v>26.6</c:v>
                </c:pt>
                <c:pt idx="310">
                  <c:v>26</c:v>
                </c:pt>
                <c:pt idx="311">
                  <c:v>26.8</c:v>
                </c:pt>
                <c:pt idx="312">
                  <c:v>30.2</c:v>
                </c:pt>
                <c:pt idx="313">
                  <c:v>30.2</c:v>
                </c:pt>
                <c:pt idx="314">
                  <c:v>31.4</c:v>
                </c:pt>
                <c:pt idx="315">
                  <c:v>31.3</c:v>
                </c:pt>
                <c:pt idx="316">
                  <c:v>33.4</c:v>
                </c:pt>
                <c:pt idx="317">
                  <c:v>34.299999999999997</c:v>
                </c:pt>
                <c:pt idx="318">
                  <c:v>35.9</c:v>
                </c:pt>
                <c:pt idx="319">
                  <c:v>37.5</c:v>
                </c:pt>
                <c:pt idx="320">
                  <c:v>38.299999999999997</c:v>
                </c:pt>
                <c:pt idx="321">
                  <c:v>38.799999999999997</c:v>
                </c:pt>
                <c:pt idx="322">
                  <c:v>40.200000000000003</c:v>
                </c:pt>
                <c:pt idx="323">
                  <c:v>41.3</c:v>
                </c:pt>
                <c:pt idx="324">
                  <c:v>42.2</c:v>
                </c:pt>
                <c:pt idx="325">
                  <c:v>43.7</c:v>
                </c:pt>
                <c:pt idx="326">
                  <c:v>43</c:v>
                </c:pt>
                <c:pt idx="327">
                  <c:v>43.3</c:v>
                </c:pt>
                <c:pt idx="328">
                  <c:v>45.2</c:v>
                </c:pt>
                <c:pt idx="329">
                  <c:v>46</c:v>
                </c:pt>
                <c:pt idx="330">
                  <c:v>46</c:v>
                </c:pt>
                <c:pt idx="331">
                  <c:v>46.8</c:v>
                </c:pt>
                <c:pt idx="332">
                  <c:v>48.7</c:v>
                </c:pt>
                <c:pt idx="333">
                  <c:v>47.2</c:v>
                </c:pt>
                <c:pt idx="334">
                  <c:v>47.3</c:v>
                </c:pt>
                <c:pt idx="335">
                  <c:v>47.1</c:v>
                </c:pt>
                <c:pt idx="336">
                  <c:v>46.8</c:v>
                </c:pt>
                <c:pt idx="337">
                  <c:v>47.1</c:v>
                </c:pt>
                <c:pt idx="338">
                  <c:v>47.5</c:v>
                </c:pt>
                <c:pt idx="339">
                  <c:v>47.9</c:v>
                </c:pt>
                <c:pt idx="340">
                  <c:v>48.7</c:v>
                </c:pt>
                <c:pt idx="341">
                  <c:v>48.5</c:v>
                </c:pt>
                <c:pt idx="342">
                  <c:v>47.6</c:v>
                </c:pt>
                <c:pt idx="343">
                  <c:v>47.2</c:v>
                </c:pt>
                <c:pt idx="344">
                  <c:v>47.9</c:v>
                </c:pt>
                <c:pt idx="345">
                  <c:v>47.5</c:v>
                </c:pt>
                <c:pt idx="346">
                  <c:v>47.4</c:v>
                </c:pt>
                <c:pt idx="347">
                  <c:v>47.6</c:v>
                </c:pt>
                <c:pt idx="348">
                  <c:v>48.1</c:v>
                </c:pt>
                <c:pt idx="349">
                  <c:v>46.8</c:v>
                </c:pt>
                <c:pt idx="350">
                  <c:v>46.3</c:v>
                </c:pt>
                <c:pt idx="351">
                  <c:v>47.7</c:v>
                </c:pt>
                <c:pt idx="352">
                  <c:v>46.5</c:v>
                </c:pt>
                <c:pt idx="353">
                  <c:v>47</c:v>
                </c:pt>
                <c:pt idx="354">
                  <c:v>47.5</c:v>
                </c:pt>
                <c:pt idx="355">
                  <c:v>46.9</c:v>
                </c:pt>
                <c:pt idx="356">
                  <c:v>46.9</c:v>
                </c:pt>
                <c:pt idx="357">
                  <c:v>47.4</c:v>
                </c:pt>
                <c:pt idx="358">
                  <c:v>47.4</c:v>
                </c:pt>
                <c:pt idx="359">
                  <c:v>47.5</c:v>
                </c:pt>
                <c:pt idx="360">
                  <c:v>48.3</c:v>
                </c:pt>
                <c:pt idx="361">
                  <c:v>46.5</c:v>
                </c:pt>
                <c:pt idx="362">
                  <c:v>46.9</c:v>
                </c:pt>
                <c:pt idx="363">
                  <c:v>45.9</c:v>
                </c:pt>
                <c:pt idx="364">
                  <c:v>46.4</c:v>
                </c:pt>
                <c:pt idx="365">
                  <c:v>46.4</c:v>
                </c:pt>
                <c:pt idx="366">
                  <c:v>45.5</c:v>
                </c:pt>
                <c:pt idx="367">
                  <c:v>46</c:v>
                </c:pt>
                <c:pt idx="368">
                  <c:v>45.7</c:v>
                </c:pt>
                <c:pt idx="369">
                  <c:v>46.7</c:v>
                </c:pt>
                <c:pt idx="370">
                  <c:v>43.8</c:v>
                </c:pt>
                <c:pt idx="371">
                  <c:v>44.7</c:v>
                </c:pt>
                <c:pt idx="372">
                  <c:v>43.6</c:v>
                </c:pt>
                <c:pt idx="373">
                  <c:v>43.9</c:v>
                </c:pt>
                <c:pt idx="374">
                  <c:v>42.4</c:v>
                </c:pt>
                <c:pt idx="375">
                  <c:v>43.7</c:v>
                </c:pt>
                <c:pt idx="376">
                  <c:v>42.3</c:v>
                </c:pt>
                <c:pt idx="377">
                  <c:v>42.3</c:v>
                </c:pt>
                <c:pt idx="378">
                  <c:v>42.5</c:v>
                </c:pt>
                <c:pt idx="379">
                  <c:v>39.4</c:v>
                </c:pt>
                <c:pt idx="380">
                  <c:v>39.5</c:v>
                </c:pt>
                <c:pt idx="381">
                  <c:v>39.5</c:v>
                </c:pt>
                <c:pt idx="382">
                  <c:v>38.6</c:v>
                </c:pt>
                <c:pt idx="383">
                  <c:v>36.4</c:v>
                </c:pt>
                <c:pt idx="384">
                  <c:v>36.5</c:v>
                </c:pt>
                <c:pt idx="385">
                  <c:v>36.700000000000003</c:v>
                </c:pt>
                <c:pt idx="386">
                  <c:v>35.1</c:v>
                </c:pt>
                <c:pt idx="387">
                  <c:v>34.5</c:v>
                </c:pt>
                <c:pt idx="388">
                  <c:v>32.9</c:v>
                </c:pt>
                <c:pt idx="389">
                  <c:v>33.299999999999997</c:v>
                </c:pt>
                <c:pt idx="390">
                  <c:v>32.4</c:v>
                </c:pt>
                <c:pt idx="391">
                  <c:v>32.9</c:v>
                </c:pt>
                <c:pt idx="392">
                  <c:v>31.1</c:v>
                </c:pt>
                <c:pt idx="393">
                  <c:v>30.7</c:v>
                </c:pt>
                <c:pt idx="394">
                  <c:v>31.3</c:v>
                </c:pt>
                <c:pt idx="395">
                  <c:v>30</c:v>
                </c:pt>
                <c:pt idx="396">
                  <c:v>27.8</c:v>
                </c:pt>
                <c:pt idx="397">
                  <c:v>28.9</c:v>
                </c:pt>
                <c:pt idx="398">
                  <c:v>28.9</c:v>
                </c:pt>
                <c:pt idx="399">
                  <c:v>28.2</c:v>
                </c:pt>
                <c:pt idx="400">
                  <c:v>26</c:v>
                </c:pt>
                <c:pt idx="401">
                  <c:v>26.2</c:v>
                </c:pt>
                <c:pt idx="402">
                  <c:v>25.9</c:v>
                </c:pt>
                <c:pt idx="403">
                  <c:v>26.2</c:v>
                </c:pt>
                <c:pt idx="404">
                  <c:v>25.8</c:v>
                </c:pt>
                <c:pt idx="405">
                  <c:v>25.2</c:v>
                </c:pt>
                <c:pt idx="406">
                  <c:v>24.4</c:v>
                </c:pt>
                <c:pt idx="407">
                  <c:v>25.3</c:v>
                </c:pt>
                <c:pt idx="408">
                  <c:v>25.6</c:v>
                </c:pt>
                <c:pt idx="409">
                  <c:v>24.6</c:v>
                </c:pt>
                <c:pt idx="410">
                  <c:v>23.6</c:v>
                </c:pt>
                <c:pt idx="411">
                  <c:v>23.7</c:v>
                </c:pt>
                <c:pt idx="412">
                  <c:v>24.9</c:v>
                </c:pt>
                <c:pt idx="413">
                  <c:v>23.8</c:v>
                </c:pt>
                <c:pt idx="414">
                  <c:v>23.4</c:v>
                </c:pt>
                <c:pt idx="415">
                  <c:v>23.4</c:v>
                </c:pt>
                <c:pt idx="416">
                  <c:v>24</c:v>
                </c:pt>
                <c:pt idx="417">
                  <c:v>23.7</c:v>
                </c:pt>
                <c:pt idx="418">
                  <c:v>24.2</c:v>
                </c:pt>
                <c:pt idx="419">
                  <c:v>24.8</c:v>
                </c:pt>
                <c:pt idx="420">
                  <c:v>24.4</c:v>
                </c:pt>
                <c:pt idx="421">
                  <c:v>25.4</c:v>
                </c:pt>
                <c:pt idx="422">
                  <c:v>24.2</c:v>
                </c:pt>
                <c:pt idx="423">
                  <c:v>23.8</c:v>
                </c:pt>
                <c:pt idx="424">
                  <c:v>23.5</c:v>
                </c:pt>
                <c:pt idx="425">
                  <c:v>23.9</c:v>
                </c:pt>
                <c:pt idx="426">
                  <c:v>23.7</c:v>
                </c:pt>
                <c:pt idx="427">
                  <c:v>23.4</c:v>
                </c:pt>
                <c:pt idx="428">
                  <c:v>21.8</c:v>
                </c:pt>
                <c:pt idx="429">
                  <c:v>24.8</c:v>
                </c:pt>
                <c:pt idx="430">
                  <c:v>23.3</c:v>
                </c:pt>
                <c:pt idx="431">
                  <c:v>24.2</c:v>
                </c:pt>
                <c:pt idx="432">
                  <c:v>25.2</c:v>
                </c:pt>
                <c:pt idx="433">
                  <c:v>24.6</c:v>
                </c:pt>
                <c:pt idx="434">
                  <c:v>23.6</c:v>
                </c:pt>
                <c:pt idx="435">
                  <c:v>24.6</c:v>
                </c:pt>
                <c:pt idx="436">
                  <c:v>23.4</c:v>
                </c:pt>
                <c:pt idx="437">
                  <c:v>23</c:v>
                </c:pt>
                <c:pt idx="438">
                  <c:v>24.2</c:v>
                </c:pt>
                <c:pt idx="439">
                  <c:v>24.5</c:v>
                </c:pt>
                <c:pt idx="440">
                  <c:v>24.1</c:v>
                </c:pt>
                <c:pt idx="441">
                  <c:v>23.8</c:v>
                </c:pt>
                <c:pt idx="442">
                  <c:v>23.7</c:v>
                </c:pt>
                <c:pt idx="443">
                  <c:v>25.3</c:v>
                </c:pt>
                <c:pt idx="444">
                  <c:v>25</c:v>
                </c:pt>
                <c:pt idx="445">
                  <c:v>23.9</c:v>
                </c:pt>
                <c:pt idx="446">
                  <c:v>24.2</c:v>
                </c:pt>
                <c:pt idx="447">
                  <c:v>24.1</c:v>
                </c:pt>
                <c:pt idx="448">
                  <c:v>24</c:v>
                </c:pt>
                <c:pt idx="449">
                  <c:v>23.4</c:v>
                </c:pt>
                <c:pt idx="450">
                  <c:v>23.6</c:v>
                </c:pt>
                <c:pt idx="451">
                  <c:v>22.9</c:v>
                </c:pt>
                <c:pt idx="452">
                  <c:v>24.4</c:v>
                </c:pt>
                <c:pt idx="453">
                  <c:v>23.1</c:v>
                </c:pt>
                <c:pt idx="454">
                  <c:v>22.9</c:v>
                </c:pt>
                <c:pt idx="455">
                  <c:v>23.5</c:v>
                </c:pt>
                <c:pt idx="456">
                  <c:v>24.4</c:v>
                </c:pt>
                <c:pt idx="457">
                  <c:v>23.6</c:v>
                </c:pt>
                <c:pt idx="458">
                  <c:v>23.2</c:v>
                </c:pt>
                <c:pt idx="459">
                  <c:v>23.8</c:v>
                </c:pt>
                <c:pt idx="460">
                  <c:v>24.9</c:v>
                </c:pt>
                <c:pt idx="461">
                  <c:v>23.3</c:v>
                </c:pt>
                <c:pt idx="462">
                  <c:v>23.9</c:v>
                </c:pt>
                <c:pt idx="463">
                  <c:v>24.3</c:v>
                </c:pt>
                <c:pt idx="464">
                  <c:v>25</c:v>
                </c:pt>
                <c:pt idx="465">
                  <c:v>24.2</c:v>
                </c:pt>
                <c:pt idx="466">
                  <c:v>25</c:v>
                </c:pt>
                <c:pt idx="467">
                  <c:v>24.3</c:v>
                </c:pt>
                <c:pt idx="468">
                  <c:v>24.9</c:v>
                </c:pt>
                <c:pt idx="469">
                  <c:v>24.4</c:v>
                </c:pt>
                <c:pt idx="470">
                  <c:v>24.1</c:v>
                </c:pt>
                <c:pt idx="471">
                  <c:v>25.5</c:v>
                </c:pt>
                <c:pt idx="472">
                  <c:v>24.8</c:v>
                </c:pt>
                <c:pt idx="473">
                  <c:v>25.5</c:v>
                </c:pt>
                <c:pt idx="474">
                  <c:v>23.5</c:v>
                </c:pt>
                <c:pt idx="475">
                  <c:v>24.1</c:v>
                </c:pt>
                <c:pt idx="476">
                  <c:v>23.6</c:v>
                </c:pt>
                <c:pt idx="477">
                  <c:v>23.3</c:v>
                </c:pt>
                <c:pt idx="478">
                  <c:v>23.9</c:v>
                </c:pt>
                <c:pt idx="479">
                  <c:v>23.6</c:v>
                </c:pt>
                <c:pt idx="480">
                  <c:v>23</c:v>
                </c:pt>
                <c:pt idx="481">
                  <c:v>22.9</c:v>
                </c:pt>
                <c:pt idx="482">
                  <c:v>22.8</c:v>
                </c:pt>
                <c:pt idx="483">
                  <c:v>21.3</c:v>
                </c:pt>
                <c:pt idx="484">
                  <c:v>23</c:v>
                </c:pt>
                <c:pt idx="485">
                  <c:v>22.5</c:v>
                </c:pt>
                <c:pt idx="486">
                  <c:v>22.2</c:v>
                </c:pt>
                <c:pt idx="487">
                  <c:v>23.5</c:v>
                </c:pt>
                <c:pt idx="488">
                  <c:v>22.9</c:v>
                </c:pt>
                <c:pt idx="489">
                  <c:v>22.5</c:v>
                </c:pt>
                <c:pt idx="490">
                  <c:v>21.4</c:v>
                </c:pt>
                <c:pt idx="491">
                  <c:v>21.6</c:v>
                </c:pt>
                <c:pt idx="492">
                  <c:v>22.3</c:v>
                </c:pt>
                <c:pt idx="493">
                  <c:v>21.9</c:v>
                </c:pt>
                <c:pt idx="494">
                  <c:v>21.6</c:v>
                </c:pt>
                <c:pt idx="495">
                  <c:v>22.5</c:v>
                </c:pt>
                <c:pt idx="496">
                  <c:v>21.6</c:v>
                </c:pt>
                <c:pt idx="497">
                  <c:v>21.6</c:v>
                </c:pt>
                <c:pt idx="498">
                  <c:v>22</c:v>
                </c:pt>
                <c:pt idx="499">
                  <c:v>21.8</c:v>
                </c:pt>
                <c:pt idx="500">
                  <c:v>22.1</c:v>
                </c:pt>
                <c:pt idx="501">
                  <c:v>22.9</c:v>
                </c:pt>
                <c:pt idx="502">
                  <c:v>22.7</c:v>
                </c:pt>
                <c:pt idx="503">
                  <c:v>22.6</c:v>
                </c:pt>
                <c:pt idx="504">
                  <c:v>23.5</c:v>
                </c:pt>
                <c:pt idx="505">
                  <c:v>23.5</c:v>
                </c:pt>
                <c:pt idx="506">
                  <c:v>24.1</c:v>
                </c:pt>
                <c:pt idx="507">
                  <c:v>24.8</c:v>
                </c:pt>
                <c:pt idx="508">
                  <c:v>24.9</c:v>
                </c:pt>
                <c:pt idx="509">
                  <c:v>24.8</c:v>
                </c:pt>
                <c:pt idx="510">
                  <c:v>25.3</c:v>
                </c:pt>
                <c:pt idx="511">
                  <c:v>25.2</c:v>
                </c:pt>
                <c:pt idx="512">
                  <c:v>25.8</c:v>
                </c:pt>
                <c:pt idx="513">
                  <c:v>25.3</c:v>
                </c:pt>
                <c:pt idx="514">
                  <c:v>26</c:v>
                </c:pt>
                <c:pt idx="515">
                  <c:v>27.4</c:v>
                </c:pt>
                <c:pt idx="516">
                  <c:v>28.3</c:v>
                </c:pt>
                <c:pt idx="517">
                  <c:v>26.2</c:v>
                </c:pt>
                <c:pt idx="518">
                  <c:v>28.3</c:v>
                </c:pt>
                <c:pt idx="519">
                  <c:v>27.3</c:v>
                </c:pt>
                <c:pt idx="520">
                  <c:v>29.3</c:v>
                </c:pt>
                <c:pt idx="521">
                  <c:v>29.5</c:v>
                </c:pt>
                <c:pt idx="522">
                  <c:v>29.2</c:v>
                </c:pt>
                <c:pt idx="523">
                  <c:v>29.3</c:v>
                </c:pt>
                <c:pt idx="524">
                  <c:v>29.9</c:v>
                </c:pt>
                <c:pt idx="525">
                  <c:v>30.2</c:v>
                </c:pt>
                <c:pt idx="526">
                  <c:v>30.5</c:v>
                </c:pt>
                <c:pt idx="527">
                  <c:v>33.6</c:v>
                </c:pt>
                <c:pt idx="528">
                  <c:v>35.799999999999997</c:v>
                </c:pt>
                <c:pt idx="529">
                  <c:v>37.200000000000003</c:v>
                </c:pt>
                <c:pt idx="530">
                  <c:v>41.4</c:v>
                </c:pt>
                <c:pt idx="531">
                  <c:v>39.299999999999997</c:v>
                </c:pt>
                <c:pt idx="532">
                  <c:v>31.9</c:v>
                </c:pt>
                <c:pt idx="533">
                  <c:v>29.9</c:v>
                </c:pt>
                <c:pt idx="534">
                  <c:v>31.7</c:v>
                </c:pt>
                <c:pt idx="535">
                  <c:v>33.299999999999997</c:v>
                </c:pt>
                <c:pt idx="536">
                  <c:v>32.6</c:v>
                </c:pt>
                <c:pt idx="537">
                  <c:v>33.1</c:v>
                </c:pt>
                <c:pt idx="538">
                  <c:v>34.200000000000003</c:v>
                </c:pt>
                <c:pt idx="539">
                  <c:v>34</c:v>
                </c:pt>
                <c:pt idx="540">
                  <c:v>34.5</c:v>
                </c:pt>
                <c:pt idx="541">
                  <c:v>34.299999999999997</c:v>
                </c:pt>
                <c:pt idx="542">
                  <c:v>35.9</c:v>
                </c:pt>
                <c:pt idx="543">
                  <c:v>36.5</c:v>
                </c:pt>
                <c:pt idx="544">
                  <c:v>38.6</c:v>
                </c:pt>
                <c:pt idx="545">
                  <c:v>37.9</c:v>
                </c:pt>
                <c:pt idx="546">
                  <c:v>38.200000000000003</c:v>
                </c:pt>
                <c:pt idx="547">
                  <c:v>40</c:v>
                </c:pt>
                <c:pt idx="548">
                  <c:v>39.9</c:v>
                </c:pt>
                <c:pt idx="549">
                  <c:v>40</c:v>
                </c:pt>
                <c:pt idx="550">
                  <c:v>41.4</c:v>
                </c:pt>
                <c:pt idx="551">
                  <c:v>41.4</c:v>
                </c:pt>
                <c:pt idx="552">
                  <c:v>40.799999999999997</c:v>
                </c:pt>
                <c:pt idx="553">
                  <c:v>41</c:v>
                </c:pt>
                <c:pt idx="554">
                  <c:v>41.3</c:v>
                </c:pt>
                <c:pt idx="555">
                  <c:v>40.5</c:v>
                </c:pt>
                <c:pt idx="556">
                  <c:v>42.7</c:v>
                </c:pt>
                <c:pt idx="557">
                  <c:v>41.4</c:v>
                </c:pt>
                <c:pt idx="558">
                  <c:v>41.2</c:v>
                </c:pt>
                <c:pt idx="559">
                  <c:v>41.3</c:v>
                </c:pt>
                <c:pt idx="560">
                  <c:v>41.6</c:v>
                </c:pt>
                <c:pt idx="561">
                  <c:v>39.799999999999997</c:v>
                </c:pt>
                <c:pt idx="562">
                  <c:v>39.299999999999997</c:v>
                </c:pt>
                <c:pt idx="563">
                  <c:v>40.6</c:v>
                </c:pt>
                <c:pt idx="564">
                  <c:v>38.700000000000003</c:v>
                </c:pt>
                <c:pt idx="565">
                  <c:v>39.4</c:v>
                </c:pt>
                <c:pt idx="566">
                  <c:v>38.799999999999997</c:v>
                </c:pt>
                <c:pt idx="567">
                  <c:v>37.9</c:v>
                </c:pt>
                <c:pt idx="568">
                  <c:v>37</c:v>
                </c:pt>
                <c:pt idx="569">
                  <c:v>35.799999999999997</c:v>
                </c:pt>
                <c:pt idx="570">
                  <c:v>35.700000000000003</c:v>
                </c:pt>
                <c:pt idx="571">
                  <c:v>33.9</c:v>
                </c:pt>
                <c:pt idx="572">
                  <c:v>33.4</c:v>
                </c:pt>
                <c:pt idx="573">
                  <c:v>34.1</c:v>
                </c:pt>
                <c:pt idx="574">
                  <c:v>33.700000000000003</c:v>
                </c:pt>
                <c:pt idx="575">
                  <c:v>34.299999999999997</c:v>
                </c:pt>
                <c:pt idx="576">
                  <c:v>34.5</c:v>
                </c:pt>
                <c:pt idx="577">
                  <c:v>33.4</c:v>
                </c:pt>
                <c:pt idx="578">
                  <c:v>32.1</c:v>
                </c:pt>
                <c:pt idx="579">
                  <c:v>31.9</c:v>
                </c:pt>
                <c:pt idx="580">
                  <c:v>32.4</c:v>
                </c:pt>
                <c:pt idx="581">
                  <c:v>32.9</c:v>
                </c:pt>
                <c:pt idx="582">
                  <c:v>31.5</c:v>
                </c:pt>
                <c:pt idx="583">
                  <c:v>32.700000000000003</c:v>
                </c:pt>
                <c:pt idx="584">
                  <c:v>32.700000000000003</c:v>
                </c:pt>
                <c:pt idx="585">
                  <c:v>33.200000000000003</c:v>
                </c:pt>
                <c:pt idx="586">
                  <c:v>34.299999999999997</c:v>
                </c:pt>
                <c:pt idx="587">
                  <c:v>34.4</c:v>
                </c:pt>
                <c:pt idx="588">
                  <c:v>34.799999999999997</c:v>
                </c:pt>
                <c:pt idx="589">
                  <c:v>34.9</c:v>
                </c:pt>
                <c:pt idx="590">
                  <c:v>34.299999999999997</c:v>
                </c:pt>
                <c:pt idx="591">
                  <c:v>34</c:v>
                </c:pt>
                <c:pt idx="592">
                  <c:v>34.799999999999997</c:v>
                </c:pt>
                <c:pt idx="593">
                  <c:v>36.1</c:v>
                </c:pt>
                <c:pt idx="594">
                  <c:v>35.5</c:v>
                </c:pt>
                <c:pt idx="595">
                  <c:v>36</c:v>
                </c:pt>
                <c:pt idx="596">
                  <c:v>35.5</c:v>
                </c:pt>
                <c:pt idx="597">
                  <c:v>35.6</c:v>
                </c:pt>
                <c:pt idx="598">
                  <c:v>36.299999999999997</c:v>
                </c:pt>
                <c:pt idx="599">
                  <c:v>36.6</c:v>
                </c:pt>
                <c:pt idx="600">
                  <c:v>36.5</c:v>
                </c:pt>
                <c:pt idx="601">
                  <c:v>37</c:v>
                </c:pt>
                <c:pt idx="602">
                  <c:v>36.5</c:v>
                </c:pt>
                <c:pt idx="603">
                  <c:v>35.5</c:v>
                </c:pt>
                <c:pt idx="604">
                  <c:v>37.299999999999997</c:v>
                </c:pt>
                <c:pt idx="605">
                  <c:v>36.799999999999997</c:v>
                </c:pt>
                <c:pt idx="606">
                  <c:v>34.9</c:v>
                </c:pt>
                <c:pt idx="607">
                  <c:v>35.6</c:v>
                </c:pt>
                <c:pt idx="608">
                  <c:v>34.200000000000003</c:v>
                </c:pt>
                <c:pt idx="609">
                  <c:v>33.4</c:v>
                </c:pt>
                <c:pt idx="610">
                  <c:v>34.200000000000003</c:v>
                </c:pt>
                <c:pt idx="611">
                  <c:v>35</c:v>
                </c:pt>
                <c:pt idx="612">
                  <c:v>33.6</c:v>
                </c:pt>
                <c:pt idx="613">
                  <c:v>32.200000000000003</c:v>
                </c:pt>
                <c:pt idx="614">
                  <c:v>30.5</c:v>
                </c:pt>
                <c:pt idx="615">
                  <c:v>31.2</c:v>
                </c:pt>
                <c:pt idx="616">
                  <c:v>30.2</c:v>
                </c:pt>
                <c:pt idx="617">
                  <c:v>29.8</c:v>
                </c:pt>
                <c:pt idx="618">
                  <c:v>30.5</c:v>
                </c:pt>
                <c:pt idx="619">
                  <c:v>29.5</c:v>
                </c:pt>
                <c:pt idx="620">
                  <c:v>29.4</c:v>
                </c:pt>
                <c:pt idx="621">
                  <c:v>30.3</c:v>
                </c:pt>
                <c:pt idx="622">
                  <c:v>30</c:v>
                </c:pt>
                <c:pt idx="623">
                  <c:v>31</c:v>
                </c:pt>
                <c:pt idx="624">
                  <c:v>30.6</c:v>
                </c:pt>
                <c:pt idx="625">
                  <c:v>29.2</c:v>
                </c:pt>
                <c:pt idx="626">
                  <c:v>30.5</c:v>
                </c:pt>
                <c:pt idx="627">
                  <c:v>30.1</c:v>
                </c:pt>
                <c:pt idx="628">
                  <c:v>30.9</c:v>
                </c:pt>
                <c:pt idx="629">
                  <c:v>30.7</c:v>
                </c:pt>
                <c:pt idx="630">
                  <c:v>31.1</c:v>
                </c:pt>
                <c:pt idx="631">
                  <c:v>32.4</c:v>
                </c:pt>
                <c:pt idx="632">
                  <c:v>33.299999999999997</c:v>
                </c:pt>
                <c:pt idx="633">
                  <c:v>34.799999999999997</c:v>
                </c:pt>
                <c:pt idx="634">
                  <c:v>35.299999999999997</c:v>
                </c:pt>
                <c:pt idx="635">
                  <c:v>35.1</c:v>
                </c:pt>
                <c:pt idx="636">
                  <c:v>34.700000000000003</c:v>
                </c:pt>
                <c:pt idx="637">
                  <c:v>34</c:v>
                </c:pt>
                <c:pt idx="638">
                  <c:v>35.5</c:v>
                </c:pt>
                <c:pt idx="639">
                  <c:v>35.5</c:v>
                </c:pt>
                <c:pt idx="640">
                  <c:v>35.6</c:v>
                </c:pt>
                <c:pt idx="641">
                  <c:v>35.9</c:v>
                </c:pt>
                <c:pt idx="642">
                  <c:v>37.5</c:v>
                </c:pt>
                <c:pt idx="643">
                  <c:v>36.299999999999997</c:v>
                </c:pt>
                <c:pt idx="644">
                  <c:v>36.9</c:v>
                </c:pt>
                <c:pt idx="645">
                  <c:v>35.6</c:v>
                </c:pt>
                <c:pt idx="646">
                  <c:v>34.9</c:v>
                </c:pt>
                <c:pt idx="647">
                  <c:v>35.1</c:v>
                </c:pt>
                <c:pt idx="648">
                  <c:v>34</c:v>
                </c:pt>
                <c:pt idx="649">
                  <c:v>34.9</c:v>
                </c:pt>
                <c:pt idx="650">
                  <c:v>34.6</c:v>
                </c:pt>
                <c:pt idx="651">
                  <c:v>33.9</c:v>
                </c:pt>
                <c:pt idx="652">
                  <c:v>34.4</c:v>
                </c:pt>
                <c:pt idx="653">
                  <c:v>33.799999999999997</c:v>
                </c:pt>
                <c:pt idx="654">
                  <c:v>32.700000000000003</c:v>
                </c:pt>
                <c:pt idx="655">
                  <c:v>32.799999999999997</c:v>
                </c:pt>
                <c:pt idx="656">
                  <c:v>32.200000000000003</c:v>
                </c:pt>
                <c:pt idx="657">
                  <c:v>31.9</c:v>
                </c:pt>
                <c:pt idx="658">
                  <c:v>32.1</c:v>
                </c:pt>
                <c:pt idx="659">
                  <c:v>31</c:v>
                </c:pt>
                <c:pt idx="660">
                  <c:v>31.7</c:v>
                </c:pt>
                <c:pt idx="661">
                  <c:v>31.2</c:v>
                </c:pt>
                <c:pt idx="662">
                  <c:v>32</c:v>
                </c:pt>
                <c:pt idx="663">
                  <c:v>31.4</c:v>
                </c:pt>
                <c:pt idx="664">
                  <c:v>32</c:v>
                </c:pt>
                <c:pt idx="665">
                  <c:v>32</c:v>
                </c:pt>
                <c:pt idx="666">
                  <c:v>31.9</c:v>
                </c:pt>
                <c:pt idx="667">
                  <c:v>31.6</c:v>
                </c:pt>
                <c:pt idx="668">
                  <c:v>32.200000000000003</c:v>
                </c:pt>
                <c:pt idx="669">
                  <c:v>32.1</c:v>
                </c:pt>
                <c:pt idx="670">
                  <c:v>32</c:v>
                </c:pt>
                <c:pt idx="671">
                  <c:v>32.200000000000003</c:v>
                </c:pt>
                <c:pt idx="672">
                  <c:v>31.1</c:v>
                </c:pt>
                <c:pt idx="673">
                  <c:v>31.7</c:v>
                </c:pt>
                <c:pt idx="674">
                  <c:v>32.299999999999997</c:v>
                </c:pt>
                <c:pt idx="675">
                  <c:v>30.9</c:v>
                </c:pt>
                <c:pt idx="676">
                  <c:v>30.3</c:v>
                </c:pt>
                <c:pt idx="677">
                  <c:v>28.3</c:v>
                </c:pt>
                <c:pt idx="678">
                  <c:v>28</c:v>
                </c:pt>
                <c:pt idx="679">
                  <c:v>27.8</c:v>
                </c:pt>
                <c:pt idx="680">
                  <c:v>28.6</c:v>
                </c:pt>
                <c:pt idx="681">
                  <c:v>33.9</c:v>
                </c:pt>
                <c:pt idx="682">
                  <c:v>45.3</c:v>
                </c:pt>
                <c:pt idx="683">
                  <c:v>55</c:v>
                </c:pt>
                <c:pt idx="684">
                  <c:v>59.9</c:v>
                </c:pt>
                <c:pt idx="685">
                  <c:v>48.1</c:v>
                </c:pt>
                <c:pt idx="686">
                  <c:v>23.2</c:v>
                </c:pt>
                <c:pt idx="687">
                  <c:v>10.8</c:v>
                </c:pt>
                <c:pt idx="688">
                  <c:v>9.3000000000000007</c:v>
                </c:pt>
                <c:pt idx="689">
                  <c:v>14.5</c:v>
                </c:pt>
                <c:pt idx="690">
                  <c:v>19.3</c:v>
                </c:pt>
                <c:pt idx="691">
                  <c:v>20.2</c:v>
                </c:pt>
                <c:pt idx="692">
                  <c:v>22.3</c:v>
                </c:pt>
                <c:pt idx="693">
                  <c:v>22.2</c:v>
                </c:pt>
                <c:pt idx="694">
                  <c:v>22.9</c:v>
                </c:pt>
                <c:pt idx="695">
                  <c:v>22.9</c:v>
                </c:pt>
                <c:pt idx="696">
                  <c:v>22</c:v>
                </c:pt>
                <c:pt idx="697">
                  <c:v>21.9</c:v>
                </c:pt>
                <c:pt idx="698">
                  <c:v>23.2</c:v>
                </c:pt>
                <c:pt idx="699">
                  <c:v>21.8</c:v>
                </c:pt>
                <c:pt idx="700">
                  <c:v>22.3</c:v>
                </c:pt>
                <c:pt idx="701">
                  <c:v>22.3</c:v>
                </c:pt>
                <c:pt idx="702">
                  <c:v>23.2</c:v>
                </c:pt>
                <c:pt idx="703">
                  <c:v>22.9</c:v>
                </c:pt>
                <c:pt idx="704">
                  <c:v>23.4</c:v>
                </c:pt>
                <c:pt idx="705">
                  <c:v>23.2</c:v>
                </c:pt>
                <c:pt idx="706">
                  <c:v>22.6</c:v>
                </c:pt>
                <c:pt idx="707">
                  <c:v>23.3</c:v>
                </c:pt>
                <c:pt idx="708">
                  <c:v>23.9</c:v>
                </c:pt>
                <c:pt idx="709">
                  <c:v>24.4</c:v>
                </c:pt>
                <c:pt idx="710">
                  <c:v>24.9</c:v>
                </c:pt>
                <c:pt idx="711">
                  <c:v>25.6</c:v>
                </c:pt>
                <c:pt idx="712">
                  <c:v>25.9</c:v>
                </c:pt>
                <c:pt idx="713">
                  <c:v>26.3</c:v>
                </c:pt>
                <c:pt idx="714">
                  <c:v>26.5</c:v>
                </c:pt>
                <c:pt idx="715">
                  <c:v>27.7</c:v>
                </c:pt>
                <c:pt idx="716">
                  <c:v>27.6</c:v>
                </c:pt>
                <c:pt idx="717">
                  <c:v>29.1</c:v>
                </c:pt>
                <c:pt idx="718">
                  <c:v>29.3</c:v>
                </c:pt>
                <c:pt idx="719">
                  <c:v>29.2</c:v>
                </c:pt>
                <c:pt idx="720">
                  <c:v>31.4</c:v>
                </c:pt>
                <c:pt idx="721">
                  <c:v>31.6</c:v>
                </c:pt>
                <c:pt idx="722">
                  <c:v>31</c:v>
                </c:pt>
                <c:pt idx="723">
                  <c:v>32.200000000000003</c:v>
                </c:pt>
                <c:pt idx="724">
                  <c:v>32.9</c:v>
                </c:pt>
                <c:pt idx="725">
                  <c:v>32.6</c:v>
                </c:pt>
                <c:pt idx="726">
                  <c:v>31.9</c:v>
                </c:pt>
                <c:pt idx="727">
                  <c:v>34.299999999999997</c:v>
                </c:pt>
                <c:pt idx="728">
                  <c:v>34.4</c:v>
                </c:pt>
                <c:pt idx="729">
                  <c:v>36</c:v>
                </c:pt>
                <c:pt idx="730">
                  <c:v>35.1</c:v>
                </c:pt>
                <c:pt idx="731">
                  <c:v>35.5</c:v>
                </c:pt>
                <c:pt idx="732">
                  <c:v>36</c:v>
                </c:pt>
                <c:pt idx="733">
                  <c:v>34.5</c:v>
                </c:pt>
                <c:pt idx="734">
                  <c:v>34.5</c:v>
                </c:pt>
                <c:pt idx="735">
                  <c:v>34.799999999999997</c:v>
                </c:pt>
                <c:pt idx="736">
                  <c:v>35.700000000000003</c:v>
                </c:pt>
                <c:pt idx="737">
                  <c:v>35.4</c:v>
                </c:pt>
                <c:pt idx="738">
                  <c:v>36.6</c:v>
                </c:pt>
                <c:pt idx="739">
                  <c:v>35.5</c:v>
                </c:pt>
                <c:pt idx="740">
                  <c:v>36</c:v>
                </c:pt>
                <c:pt idx="741">
                  <c:v>36.1</c:v>
                </c:pt>
                <c:pt idx="742">
                  <c:v>35.299999999999997</c:v>
                </c:pt>
                <c:pt idx="743">
                  <c:v>36.200000000000003</c:v>
                </c:pt>
                <c:pt idx="744">
                  <c:v>35.799999999999997</c:v>
                </c:pt>
                <c:pt idx="745">
                  <c:v>35.200000000000003</c:v>
                </c:pt>
                <c:pt idx="746">
                  <c:v>35.799999999999997</c:v>
                </c:pt>
                <c:pt idx="747">
                  <c:v>36.5</c:v>
                </c:pt>
                <c:pt idx="748">
                  <c:v>35.9</c:v>
                </c:pt>
                <c:pt idx="749">
                  <c:v>35.5</c:v>
                </c:pt>
                <c:pt idx="750">
                  <c:v>35.299999999999997</c:v>
                </c:pt>
                <c:pt idx="751">
                  <c:v>35</c:v>
                </c:pt>
                <c:pt idx="752">
                  <c:v>35</c:v>
                </c:pt>
                <c:pt idx="753">
                  <c:v>35.200000000000003</c:v>
                </c:pt>
                <c:pt idx="754">
                  <c:v>35.799999999999997</c:v>
                </c:pt>
                <c:pt idx="755">
                  <c:v>34.799999999999997</c:v>
                </c:pt>
                <c:pt idx="756">
                  <c:v>34</c:v>
                </c:pt>
                <c:pt idx="757">
                  <c:v>35.799999999999997</c:v>
                </c:pt>
                <c:pt idx="758">
                  <c:v>35.200000000000003</c:v>
                </c:pt>
                <c:pt idx="759">
                  <c:v>34.200000000000003</c:v>
                </c:pt>
                <c:pt idx="760">
                  <c:v>34.200000000000003</c:v>
                </c:pt>
                <c:pt idx="761">
                  <c:v>34.5</c:v>
                </c:pt>
                <c:pt idx="762">
                  <c:v>33.299999999999997</c:v>
                </c:pt>
                <c:pt idx="763">
                  <c:v>33.799999999999997</c:v>
                </c:pt>
                <c:pt idx="764">
                  <c:v>33.6</c:v>
                </c:pt>
                <c:pt idx="765">
                  <c:v>34.4</c:v>
                </c:pt>
                <c:pt idx="766">
                  <c:v>33.4</c:v>
                </c:pt>
                <c:pt idx="767">
                  <c:v>34</c:v>
                </c:pt>
                <c:pt idx="768">
                  <c:v>32.200000000000003</c:v>
                </c:pt>
                <c:pt idx="769">
                  <c:v>33.700000000000003</c:v>
                </c:pt>
                <c:pt idx="770">
                  <c:v>34</c:v>
                </c:pt>
                <c:pt idx="771">
                  <c:v>32.700000000000003</c:v>
                </c:pt>
                <c:pt idx="772">
                  <c:v>34.5</c:v>
                </c:pt>
                <c:pt idx="773">
                  <c:v>31.9</c:v>
                </c:pt>
                <c:pt idx="774">
                  <c:v>32.9</c:v>
                </c:pt>
                <c:pt idx="775">
                  <c:v>33.6</c:v>
                </c:pt>
                <c:pt idx="776">
                  <c:v>33.9</c:v>
                </c:pt>
                <c:pt idx="777">
                  <c:v>33.1</c:v>
                </c:pt>
                <c:pt idx="778">
                  <c:v>34</c:v>
                </c:pt>
                <c:pt idx="779">
                  <c:v>32</c:v>
                </c:pt>
                <c:pt idx="780">
                  <c:v>33.299999999999997</c:v>
                </c:pt>
                <c:pt idx="781">
                  <c:v>32.9</c:v>
                </c:pt>
                <c:pt idx="782">
                  <c:v>33.700000000000003</c:v>
                </c:pt>
                <c:pt idx="783">
                  <c:v>32.4</c:v>
                </c:pt>
                <c:pt idx="784">
                  <c:v>32.700000000000003</c:v>
                </c:pt>
                <c:pt idx="785">
                  <c:v>31.7</c:v>
                </c:pt>
                <c:pt idx="786">
                  <c:v>32.299999999999997</c:v>
                </c:pt>
                <c:pt idx="787">
                  <c:v>32.4</c:v>
                </c:pt>
                <c:pt idx="788">
                  <c:v>31.3</c:v>
                </c:pt>
                <c:pt idx="789">
                  <c:v>31.9</c:v>
                </c:pt>
                <c:pt idx="790">
                  <c:v>30.9</c:v>
                </c:pt>
                <c:pt idx="791">
                  <c:v>31.3</c:v>
                </c:pt>
                <c:pt idx="792">
                  <c:v>31.3</c:v>
                </c:pt>
                <c:pt idx="793">
                  <c:v>32.4</c:v>
                </c:pt>
                <c:pt idx="794">
                  <c:v>32.200000000000003</c:v>
                </c:pt>
                <c:pt idx="795">
                  <c:v>32.1</c:v>
                </c:pt>
                <c:pt idx="796">
                  <c:v>31.6</c:v>
                </c:pt>
                <c:pt idx="797">
                  <c:v>33.1</c:v>
                </c:pt>
                <c:pt idx="798">
                  <c:v>31.9</c:v>
                </c:pt>
                <c:pt idx="799">
                  <c:v>32.5</c:v>
                </c:pt>
                <c:pt idx="800">
                  <c:v>32.4</c:v>
                </c:pt>
                <c:pt idx="801">
                  <c:v>32.9</c:v>
                </c:pt>
                <c:pt idx="802">
                  <c:v>32.799999999999997</c:v>
                </c:pt>
                <c:pt idx="803">
                  <c:v>32.9</c:v>
                </c:pt>
                <c:pt idx="804">
                  <c:v>33.9</c:v>
                </c:pt>
                <c:pt idx="805">
                  <c:v>33.5</c:v>
                </c:pt>
                <c:pt idx="806">
                  <c:v>34.6</c:v>
                </c:pt>
                <c:pt idx="807">
                  <c:v>35.200000000000003</c:v>
                </c:pt>
                <c:pt idx="808">
                  <c:v>34.5</c:v>
                </c:pt>
                <c:pt idx="809">
                  <c:v>36.4</c:v>
                </c:pt>
                <c:pt idx="810">
                  <c:v>35.1</c:v>
                </c:pt>
                <c:pt idx="811">
                  <c:v>35.6</c:v>
                </c:pt>
                <c:pt idx="812">
                  <c:v>36.700000000000003</c:v>
                </c:pt>
                <c:pt idx="813">
                  <c:v>38.4</c:v>
                </c:pt>
                <c:pt idx="814">
                  <c:v>37.6</c:v>
                </c:pt>
                <c:pt idx="815">
                  <c:v>37.799999999999997</c:v>
                </c:pt>
                <c:pt idx="816">
                  <c:v>39.9</c:v>
                </c:pt>
                <c:pt idx="817">
                  <c:v>40.1</c:v>
                </c:pt>
                <c:pt idx="818">
                  <c:v>40.200000000000003</c:v>
                </c:pt>
                <c:pt idx="819">
                  <c:v>40</c:v>
                </c:pt>
                <c:pt idx="820">
                  <c:v>41.9</c:v>
                </c:pt>
                <c:pt idx="821">
                  <c:v>41.8</c:v>
                </c:pt>
                <c:pt idx="822">
                  <c:v>42.1</c:v>
                </c:pt>
                <c:pt idx="823">
                  <c:v>43.5</c:v>
                </c:pt>
                <c:pt idx="824">
                  <c:v>43.7</c:v>
                </c:pt>
                <c:pt idx="825">
                  <c:v>44.3</c:v>
                </c:pt>
                <c:pt idx="826">
                  <c:v>44.9</c:v>
                </c:pt>
                <c:pt idx="827">
                  <c:v>45.4</c:v>
                </c:pt>
                <c:pt idx="828">
                  <c:v>46.3</c:v>
                </c:pt>
                <c:pt idx="829">
                  <c:v>45.7</c:v>
                </c:pt>
                <c:pt idx="830">
                  <c:v>45.5</c:v>
                </c:pt>
                <c:pt idx="831">
                  <c:v>45.8</c:v>
                </c:pt>
                <c:pt idx="832">
                  <c:v>46.6</c:v>
                </c:pt>
                <c:pt idx="833">
                  <c:v>47</c:v>
                </c:pt>
                <c:pt idx="834">
                  <c:v>46.4</c:v>
                </c:pt>
                <c:pt idx="835">
                  <c:v>47.4</c:v>
                </c:pt>
                <c:pt idx="836">
                  <c:v>47.6</c:v>
                </c:pt>
                <c:pt idx="837">
                  <c:v>47.8</c:v>
                </c:pt>
                <c:pt idx="838">
                  <c:v>47</c:v>
                </c:pt>
                <c:pt idx="839">
                  <c:v>47.1</c:v>
                </c:pt>
                <c:pt idx="840">
                  <c:v>47.7</c:v>
                </c:pt>
                <c:pt idx="841">
                  <c:v>47.3</c:v>
                </c:pt>
                <c:pt idx="842">
                  <c:v>47</c:v>
                </c:pt>
                <c:pt idx="843">
                  <c:v>48.2</c:v>
                </c:pt>
                <c:pt idx="844">
                  <c:v>46.8</c:v>
                </c:pt>
                <c:pt idx="845">
                  <c:v>46</c:v>
                </c:pt>
                <c:pt idx="846">
                  <c:v>47.9</c:v>
                </c:pt>
                <c:pt idx="847">
                  <c:v>47.5</c:v>
                </c:pt>
                <c:pt idx="848">
                  <c:v>47.3</c:v>
                </c:pt>
                <c:pt idx="849">
                  <c:v>47</c:v>
                </c:pt>
                <c:pt idx="850">
                  <c:v>45.6</c:v>
                </c:pt>
                <c:pt idx="851">
                  <c:v>47</c:v>
                </c:pt>
                <c:pt idx="852">
                  <c:v>46</c:v>
                </c:pt>
                <c:pt idx="853">
                  <c:v>45.6</c:v>
                </c:pt>
                <c:pt idx="854">
                  <c:v>45.1</c:v>
                </c:pt>
                <c:pt idx="855">
                  <c:v>45.5</c:v>
                </c:pt>
                <c:pt idx="856">
                  <c:v>46.1</c:v>
                </c:pt>
                <c:pt idx="857">
                  <c:v>44.4</c:v>
                </c:pt>
                <c:pt idx="858">
                  <c:v>43.4</c:v>
                </c:pt>
                <c:pt idx="859">
                  <c:v>44.6</c:v>
                </c:pt>
                <c:pt idx="860">
                  <c:v>43.8</c:v>
                </c:pt>
                <c:pt idx="861">
                  <c:v>42.9</c:v>
                </c:pt>
                <c:pt idx="862">
                  <c:v>42.6</c:v>
                </c:pt>
                <c:pt idx="863">
                  <c:v>42.2</c:v>
                </c:pt>
                <c:pt idx="864">
                  <c:v>41.9</c:v>
                </c:pt>
                <c:pt idx="865">
                  <c:v>41.3</c:v>
                </c:pt>
                <c:pt idx="866">
                  <c:v>41</c:v>
                </c:pt>
                <c:pt idx="867">
                  <c:v>40.799999999999997</c:v>
                </c:pt>
                <c:pt idx="868">
                  <c:v>39.1</c:v>
                </c:pt>
                <c:pt idx="869">
                  <c:v>39.6</c:v>
                </c:pt>
                <c:pt idx="870">
                  <c:v>37.9</c:v>
                </c:pt>
                <c:pt idx="871">
                  <c:v>39.6</c:v>
                </c:pt>
                <c:pt idx="872">
                  <c:v>37.700000000000003</c:v>
                </c:pt>
                <c:pt idx="873">
                  <c:v>36.700000000000003</c:v>
                </c:pt>
                <c:pt idx="874">
                  <c:v>36.6</c:v>
                </c:pt>
                <c:pt idx="875">
                  <c:v>35.4</c:v>
                </c:pt>
                <c:pt idx="876">
                  <c:v>34.5</c:v>
                </c:pt>
                <c:pt idx="877">
                  <c:v>33.799999999999997</c:v>
                </c:pt>
                <c:pt idx="878">
                  <c:v>33.799999999999997</c:v>
                </c:pt>
                <c:pt idx="879">
                  <c:v>33.200000000000003</c:v>
                </c:pt>
                <c:pt idx="880">
                  <c:v>32.799999999999997</c:v>
                </c:pt>
                <c:pt idx="881">
                  <c:v>32</c:v>
                </c:pt>
                <c:pt idx="882">
                  <c:v>30.1</c:v>
                </c:pt>
                <c:pt idx="883">
                  <c:v>31.4</c:v>
                </c:pt>
                <c:pt idx="884">
                  <c:v>29.8</c:v>
                </c:pt>
                <c:pt idx="885">
                  <c:v>29.5</c:v>
                </c:pt>
                <c:pt idx="886">
                  <c:v>30.7</c:v>
                </c:pt>
                <c:pt idx="887">
                  <c:v>28.3</c:v>
                </c:pt>
                <c:pt idx="888">
                  <c:v>28.5</c:v>
                </c:pt>
                <c:pt idx="889">
                  <c:v>26.9</c:v>
                </c:pt>
                <c:pt idx="890">
                  <c:v>26.3</c:v>
                </c:pt>
                <c:pt idx="891">
                  <c:v>25.4</c:v>
                </c:pt>
                <c:pt idx="892">
                  <c:v>26</c:v>
                </c:pt>
                <c:pt idx="893">
                  <c:v>24.3</c:v>
                </c:pt>
                <c:pt idx="894">
                  <c:v>25.1</c:v>
                </c:pt>
                <c:pt idx="895">
                  <c:v>24.9</c:v>
                </c:pt>
                <c:pt idx="896">
                  <c:v>25.1</c:v>
                </c:pt>
                <c:pt idx="897">
                  <c:v>24.3</c:v>
                </c:pt>
                <c:pt idx="898">
                  <c:v>22.8</c:v>
                </c:pt>
                <c:pt idx="899">
                  <c:v>22.3</c:v>
                </c:pt>
                <c:pt idx="900">
                  <c:v>23.5</c:v>
                </c:pt>
                <c:pt idx="901">
                  <c:v>23.6</c:v>
                </c:pt>
                <c:pt idx="902">
                  <c:v>23</c:v>
                </c:pt>
                <c:pt idx="903">
                  <c:v>21.9</c:v>
                </c:pt>
                <c:pt idx="904">
                  <c:v>22.1</c:v>
                </c:pt>
                <c:pt idx="905">
                  <c:v>22.4</c:v>
                </c:pt>
                <c:pt idx="906">
                  <c:v>22.3</c:v>
                </c:pt>
                <c:pt idx="907">
                  <c:v>21.2</c:v>
                </c:pt>
                <c:pt idx="908">
                  <c:v>23.3</c:v>
                </c:pt>
                <c:pt idx="909">
                  <c:v>21.8</c:v>
                </c:pt>
                <c:pt idx="910">
                  <c:v>21.1</c:v>
                </c:pt>
                <c:pt idx="911">
                  <c:v>22.1</c:v>
                </c:pt>
                <c:pt idx="912">
                  <c:v>22.5</c:v>
                </c:pt>
                <c:pt idx="913">
                  <c:v>21.4</c:v>
                </c:pt>
                <c:pt idx="914">
                  <c:v>23.3</c:v>
                </c:pt>
                <c:pt idx="915">
                  <c:v>22.3</c:v>
                </c:pt>
                <c:pt idx="916">
                  <c:v>21.3</c:v>
                </c:pt>
                <c:pt idx="917">
                  <c:v>22.7</c:v>
                </c:pt>
                <c:pt idx="918">
                  <c:v>22.5</c:v>
                </c:pt>
                <c:pt idx="919">
                  <c:v>22.6</c:v>
                </c:pt>
                <c:pt idx="920">
                  <c:v>20.6</c:v>
                </c:pt>
                <c:pt idx="921">
                  <c:v>20.5</c:v>
                </c:pt>
                <c:pt idx="922">
                  <c:v>21.2</c:v>
                </c:pt>
                <c:pt idx="923">
                  <c:v>23.1</c:v>
                </c:pt>
                <c:pt idx="924">
                  <c:v>22.3</c:v>
                </c:pt>
                <c:pt idx="925">
                  <c:v>22.6</c:v>
                </c:pt>
                <c:pt idx="926">
                  <c:v>27.5</c:v>
                </c:pt>
                <c:pt idx="927">
                  <c:v>29.3</c:v>
                </c:pt>
                <c:pt idx="928">
                  <c:v>27</c:v>
                </c:pt>
                <c:pt idx="929">
                  <c:v>34</c:v>
                </c:pt>
                <c:pt idx="930">
                  <c:v>29.2</c:v>
                </c:pt>
                <c:pt idx="931">
                  <c:v>20.2</c:v>
                </c:pt>
                <c:pt idx="932">
                  <c:v>18.7</c:v>
                </c:pt>
                <c:pt idx="933">
                  <c:v>19.399999999999999</c:v>
                </c:pt>
                <c:pt idx="934">
                  <c:v>20.8</c:v>
                </c:pt>
                <c:pt idx="935">
                  <c:v>21.7</c:v>
                </c:pt>
                <c:pt idx="936">
                  <c:v>21.5</c:v>
                </c:pt>
                <c:pt idx="937">
                  <c:v>20.5</c:v>
                </c:pt>
                <c:pt idx="938">
                  <c:v>22.1</c:v>
                </c:pt>
                <c:pt idx="939">
                  <c:v>21.8</c:v>
                </c:pt>
                <c:pt idx="940">
                  <c:v>21.6</c:v>
                </c:pt>
                <c:pt idx="941">
                  <c:v>21.5</c:v>
                </c:pt>
                <c:pt idx="942">
                  <c:v>22.4</c:v>
                </c:pt>
                <c:pt idx="943">
                  <c:v>23.6</c:v>
                </c:pt>
                <c:pt idx="944">
                  <c:v>22.5</c:v>
                </c:pt>
                <c:pt idx="945">
                  <c:v>21.9</c:v>
                </c:pt>
                <c:pt idx="946">
                  <c:v>23.5</c:v>
                </c:pt>
                <c:pt idx="947">
                  <c:v>22.7</c:v>
                </c:pt>
                <c:pt idx="948">
                  <c:v>23</c:v>
                </c:pt>
                <c:pt idx="949">
                  <c:v>24.1</c:v>
                </c:pt>
                <c:pt idx="950">
                  <c:v>23.1</c:v>
                </c:pt>
                <c:pt idx="951">
                  <c:v>23.8</c:v>
                </c:pt>
                <c:pt idx="952">
                  <c:v>23.6</c:v>
                </c:pt>
                <c:pt idx="953">
                  <c:v>24.5</c:v>
                </c:pt>
                <c:pt idx="954">
                  <c:v>24.4</c:v>
                </c:pt>
                <c:pt idx="955">
                  <c:v>23.9</c:v>
                </c:pt>
                <c:pt idx="956">
                  <c:v>24.1</c:v>
                </c:pt>
                <c:pt idx="957">
                  <c:v>24.7</c:v>
                </c:pt>
                <c:pt idx="958">
                  <c:v>25</c:v>
                </c:pt>
                <c:pt idx="959">
                  <c:v>24.7</c:v>
                </c:pt>
                <c:pt idx="960">
                  <c:v>25.5</c:v>
                </c:pt>
                <c:pt idx="961">
                  <c:v>25.6</c:v>
                </c:pt>
                <c:pt idx="962">
                  <c:v>25.5</c:v>
                </c:pt>
                <c:pt idx="963">
                  <c:v>24.7</c:v>
                </c:pt>
                <c:pt idx="964">
                  <c:v>26.5</c:v>
                </c:pt>
                <c:pt idx="965">
                  <c:v>25.9</c:v>
                </c:pt>
                <c:pt idx="966">
                  <c:v>27</c:v>
                </c:pt>
                <c:pt idx="967">
                  <c:v>27.4</c:v>
                </c:pt>
                <c:pt idx="968">
                  <c:v>28.3</c:v>
                </c:pt>
                <c:pt idx="969">
                  <c:v>28.2</c:v>
                </c:pt>
                <c:pt idx="970">
                  <c:v>29.7</c:v>
                </c:pt>
                <c:pt idx="971">
                  <c:v>28.1</c:v>
                </c:pt>
                <c:pt idx="972">
                  <c:v>32.200000000000003</c:v>
                </c:pt>
                <c:pt idx="973">
                  <c:v>31.6</c:v>
                </c:pt>
                <c:pt idx="974">
                  <c:v>32.799999999999997</c:v>
                </c:pt>
                <c:pt idx="975">
                  <c:v>33.5</c:v>
                </c:pt>
                <c:pt idx="976">
                  <c:v>34.799999999999997</c:v>
                </c:pt>
                <c:pt idx="977">
                  <c:v>37.200000000000003</c:v>
                </c:pt>
                <c:pt idx="978">
                  <c:v>38</c:v>
                </c:pt>
                <c:pt idx="979">
                  <c:v>39.1</c:v>
                </c:pt>
                <c:pt idx="980">
                  <c:v>40.5</c:v>
                </c:pt>
                <c:pt idx="981">
                  <c:v>42.2</c:v>
                </c:pt>
                <c:pt idx="982">
                  <c:v>44</c:v>
                </c:pt>
                <c:pt idx="983">
                  <c:v>46.8</c:v>
                </c:pt>
                <c:pt idx="984">
                  <c:v>47.5</c:v>
                </c:pt>
                <c:pt idx="985">
                  <c:v>48.3</c:v>
                </c:pt>
                <c:pt idx="986">
                  <c:v>50.2</c:v>
                </c:pt>
                <c:pt idx="987">
                  <c:v>52</c:v>
                </c:pt>
                <c:pt idx="988">
                  <c:v>52.9</c:v>
                </c:pt>
                <c:pt idx="989">
                  <c:v>54.1</c:v>
                </c:pt>
                <c:pt idx="990">
                  <c:v>54.7</c:v>
                </c:pt>
                <c:pt idx="991">
                  <c:v>56.4</c:v>
                </c:pt>
                <c:pt idx="992">
                  <c:v>58.1</c:v>
                </c:pt>
                <c:pt idx="993">
                  <c:v>59.3</c:v>
                </c:pt>
                <c:pt idx="994">
                  <c:v>61</c:v>
                </c:pt>
                <c:pt idx="995">
                  <c:v>61.5</c:v>
                </c:pt>
                <c:pt idx="996">
                  <c:v>62.8</c:v>
                </c:pt>
                <c:pt idx="997">
                  <c:v>63.1</c:v>
                </c:pt>
                <c:pt idx="998">
                  <c:v>64.8</c:v>
                </c:pt>
                <c:pt idx="999">
                  <c:v>66.7</c:v>
                </c:pt>
                <c:pt idx="1000">
                  <c:v>67.400000000000006</c:v>
                </c:pt>
                <c:pt idx="1001">
                  <c:v>68.599999999999994</c:v>
                </c:pt>
                <c:pt idx="1002">
                  <c:v>70.400000000000006</c:v>
                </c:pt>
                <c:pt idx="1003">
                  <c:v>69.8</c:v>
                </c:pt>
                <c:pt idx="1004">
                  <c:v>72.599999999999994</c:v>
                </c:pt>
                <c:pt idx="1005">
                  <c:v>73.2</c:v>
                </c:pt>
                <c:pt idx="1006">
                  <c:v>73.5</c:v>
                </c:pt>
                <c:pt idx="1007">
                  <c:v>73.8</c:v>
                </c:pt>
                <c:pt idx="1008">
                  <c:v>75.400000000000006</c:v>
                </c:pt>
                <c:pt idx="1009">
                  <c:v>76.599999999999994</c:v>
                </c:pt>
                <c:pt idx="1010">
                  <c:v>77</c:v>
                </c:pt>
                <c:pt idx="1011">
                  <c:v>76.5</c:v>
                </c:pt>
                <c:pt idx="1012">
                  <c:v>75.7</c:v>
                </c:pt>
                <c:pt idx="1013">
                  <c:v>74.900000000000006</c:v>
                </c:pt>
                <c:pt idx="1014">
                  <c:v>76.3</c:v>
                </c:pt>
                <c:pt idx="1015">
                  <c:v>72.599999999999994</c:v>
                </c:pt>
                <c:pt idx="1016">
                  <c:v>72.400000000000006</c:v>
                </c:pt>
                <c:pt idx="1017">
                  <c:v>72.900000000000006</c:v>
                </c:pt>
                <c:pt idx="1018">
                  <c:v>72</c:v>
                </c:pt>
                <c:pt idx="1019">
                  <c:v>69.5</c:v>
                </c:pt>
                <c:pt idx="1020">
                  <c:v>67.900000000000006</c:v>
                </c:pt>
                <c:pt idx="1021">
                  <c:v>66.2</c:v>
                </c:pt>
                <c:pt idx="1022">
                  <c:v>65.2</c:v>
                </c:pt>
                <c:pt idx="1023">
                  <c:v>63.8</c:v>
                </c:pt>
                <c:pt idx="1024">
                  <c:v>61.7</c:v>
                </c:pt>
                <c:pt idx="1025">
                  <c:v>59.9</c:v>
                </c:pt>
                <c:pt idx="1026">
                  <c:v>57.5</c:v>
                </c:pt>
                <c:pt idx="1027">
                  <c:v>56.7</c:v>
                </c:pt>
                <c:pt idx="1028">
                  <c:v>55.5</c:v>
                </c:pt>
                <c:pt idx="1029">
                  <c:v>53.9</c:v>
                </c:pt>
                <c:pt idx="1030">
                  <c:v>50.6</c:v>
                </c:pt>
                <c:pt idx="1031">
                  <c:v>48.8</c:v>
                </c:pt>
                <c:pt idx="1032">
                  <c:v>47.4</c:v>
                </c:pt>
                <c:pt idx="1033">
                  <c:v>44.9</c:v>
                </c:pt>
                <c:pt idx="1034">
                  <c:v>44.6</c:v>
                </c:pt>
                <c:pt idx="1035">
                  <c:v>42.3</c:v>
                </c:pt>
                <c:pt idx="1036">
                  <c:v>40.200000000000003</c:v>
                </c:pt>
                <c:pt idx="1037">
                  <c:v>39.4</c:v>
                </c:pt>
                <c:pt idx="1038">
                  <c:v>38.4</c:v>
                </c:pt>
                <c:pt idx="1039">
                  <c:v>35.9</c:v>
                </c:pt>
                <c:pt idx="1040">
                  <c:v>33.299999999999997</c:v>
                </c:pt>
                <c:pt idx="1041">
                  <c:v>33</c:v>
                </c:pt>
                <c:pt idx="1042">
                  <c:v>31</c:v>
                </c:pt>
                <c:pt idx="1043">
                  <c:v>28.3</c:v>
                </c:pt>
                <c:pt idx="1044">
                  <c:v>29.2</c:v>
                </c:pt>
                <c:pt idx="1045">
                  <c:v>27.4</c:v>
                </c:pt>
                <c:pt idx="1046">
                  <c:v>26.3</c:v>
                </c:pt>
                <c:pt idx="1047">
                  <c:v>24.8</c:v>
                </c:pt>
                <c:pt idx="1048">
                  <c:v>22.6</c:v>
                </c:pt>
                <c:pt idx="1049">
                  <c:v>23.2</c:v>
                </c:pt>
                <c:pt idx="1050">
                  <c:v>22.4</c:v>
                </c:pt>
                <c:pt idx="1051">
                  <c:v>21.7</c:v>
                </c:pt>
                <c:pt idx="1052">
                  <c:v>22.1</c:v>
                </c:pt>
                <c:pt idx="1053">
                  <c:v>20.6</c:v>
                </c:pt>
                <c:pt idx="1054">
                  <c:v>19.8</c:v>
                </c:pt>
                <c:pt idx="1055">
                  <c:v>19.399999999999999</c:v>
                </c:pt>
                <c:pt idx="1056">
                  <c:v>19.3</c:v>
                </c:pt>
                <c:pt idx="1057">
                  <c:v>19.2</c:v>
                </c:pt>
                <c:pt idx="1058">
                  <c:v>18.7</c:v>
                </c:pt>
                <c:pt idx="1059">
                  <c:v>18.399999999999999</c:v>
                </c:pt>
                <c:pt idx="1060">
                  <c:v>17.899999999999999</c:v>
                </c:pt>
                <c:pt idx="1061">
                  <c:v>17.3</c:v>
                </c:pt>
                <c:pt idx="1062">
                  <c:v>18.2</c:v>
                </c:pt>
                <c:pt idx="1063">
                  <c:v>17.2</c:v>
                </c:pt>
                <c:pt idx="1064">
                  <c:v>17.5</c:v>
                </c:pt>
                <c:pt idx="1065">
                  <c:v>15.8</c:v>
                </c:pt>
                <c:pt idx="1066">
                  <c:v>15.5</c:v>
                </c:pt>
                <c:pt idx="1067">
                  <c:v>16.7</c:v>
                </c:pt>
                <c:pt idx="1068">
                  <c:v>16.899999999999999</c:v>
                </c:pt>
                <c:pt idx="1069">
                  <c:v>15.5</c:v>
                </c:pt>
                <c:pt idx="1070">
                  <c:v>14.9</c:v>
                </c:pt>
                <c:pt idx="1071">
                  <c:v>16.600000000000001</c:v>
                </c:pt>
                <c:pt idx="1072">
                  <c:v>15</c:v>
                </c:pt>
                <c:pt idx="1073">
                  <c:v>15.8</c:v>
                </c:pt>
                <c:pt idx="1074">
                  <c:v>15.2</c:v>
                </c:pt>
                <c:pt idx="1075">
                  <c:v>15.5</c:v>
                </c:pt>
                <c:pt idx="1076">
                  <c:v>14.3</c:v>
                </c:pt>
                <c:pt idx="1077">
                  <c:v>14.8</c:v>
                </c:pt>
                <c:pt idx="1078">
                  <c:v>15.6</c:v>
                </c:pt>
                <c:pt idx="1079">
                  <c:v>14.3</c:v>
                </c:pt>
                <c:pt idx="1080">
                  <c:v>14.5</c:v>
                </c:pt>
                <c:pt idx="1081">
                  <c:v>15.3</c:v>
                </c:pt>
                <c:pt idx="1082">
                  <c:v>15</c:v>
                </c:pt>
                <c:pt idx="1083">
                  <c:v>15.7</c:v>
                </c:pt>
                <c:pt idx="1084">
                  <c:v>13.6</c:v>
                </c:pt>
                <c:pt idx="1085">
                  <c:v>14</c:v>
                </c:pt>
                <c:pt idx="1086">
                  <c:v>15.1</c:v>
                </c:pt>
                <c:pt idx="1087">
                  <c:v>13.4</c:v>
                </c:pt>
                <c:pt idx="1088">
                  <c:v>14.8</c:v>
                </c:pt>
                <c:pt idx="1089">
                  <c:v>14.4</c:v>
                </c:pt>
                <c:pt idx="1090">
                  <c:v>14.8</c:v>
                </c:pt>
                <c:pt idx="1091">
                  <c:v>14.9</c:v>
                </c:pt>
                <c:pt idx="1092">
                  <c:v>13.4</c:v>
                </c:pt>
                <c:pt idx="1093">
                  <c:v>13.1</c:v>
                </c:pt>
                <c:pt idx="1094">
                  <c:v>14.3</c:v>
                </c:pt>
                <c:pt idx="1095">
                  <c:v>14.6</c:v>
                </c:pt>
                <c:pt idx="1096">
                  <c:v>13.5</c:v>
                </c:pt>
                <c:pt idx="1097">
                  <c:v>13.9</c:v>
                </c:pt>
                <c:pt idx="1098">
                  <c:v>14.9</c:v>
                </c:pt>
                <c:pt idx="1099">
                  <c:v>13</c:v>
                </c:pt>
                <c:pt idx="1100">
                  <c:v>13.9</c:v>
                </c:pt>
                <c:pt idx="1101">
                  <c:v>14.4</c:v>
                </c:pt>
                <c:pt idx="1102">
                  <c:v>13.4</c:v>
                </c:pt>
                <c:pt idx="1103">
                  <c:v>14.1</c:v>
                </c:pt>
                <c:pt idx="1104">
                  <c:v>14</c:v>
                </c:pt>
                <c:pt idx="1105">
                  <c:v>13.3</c:v>
                </c:pt>
                <c:pt idx="1106">
                  <c:v>13.7</c:v>
                </c:pt>
                <c:pt idx="1107">
                  <c:v>12.8</c:v>
                </c:pt>
                <c:pt idx="1108">
                  <c:v>13.1</c:v>
                </c:pt>
                <c:pt idx="1109">
                  <c:v>14.1</c:v>
                </c:pt>
                <c:pt idx="1110">
                  <c:v>14</c:v>
                </c:pt>
                <c:pt idx="1111">
                  <c:v>12.7</c:v>
                </c:pt>
                <c:pt idx="1112">
                  <c:v>13.1</c:v>
                </c:pt>
                <c:pt idx="1113">
                  <c:v>12.2</c:v>
                </c:pt>
                <c:pt idx="1114">
                  <c:v>12.2</c:v>
                </c:pt>
                <c:pt idx="1115">
                  <c:v>12.5</c:v>
                </c:pt>
                <c:pt idx="1116">
                  <c:v>13.5</c:v>
                </c:pt>
                <c:pt idx="1117">
                  <c:v>13.3</c:v>
                </c:pt>
                <c:pt idx="1118">
                  <c:v>12.5</c:v>
                </c:pt>
                <c:pt idx="1119">
                  <c:v>11.6</c:v>
                </c:pt>
                <c:pt idx="1120">
                  <c:v>12.4</c:v>
                </c:pt>
                <c:pt idx="1121">
                  <c:v>13</c:v>
                </c:pt>
                <c:pt idx="1122">
                  <c:v>12.9</c:v>
                </c:pt>
                <c:pt idx="1123">
                  <c:v>14.1</c:v>
                </c:pt>
                <c:pt idx="1124">
                  <c:v>13.5</c:v>
                </c:pt>
                <c:pt idx="1125">
                  <c:v>13.4</c:v>
                </c:pt>
                <c:pt idx="1126">
                  <c:v>14</c:v>
                </c:pt>
                <c:pt idx="1127">
                  <c:v>14</c:v>
                </c:pt>
                <c:pt idx="1128">
                  <c:v>13.3</c:v>
                </c:pt>
                <c:pt idx="1129">
                  <c:v>13</c:v>
                </c:pt>
                <c:pt idx="1130">
                  <c:v>12.4</c:v>
                </c:pt>
                <c:pt idx="1131">
                  <c:v>12.3</c:v>
                </c:pt>
                <c:pt idx="1132">
                  <c:v>13.5</c:v>
                </c:pt>
                <c:pt idx="1133">
                  <c:v>13.6</c:v>
                </c:pt>
                <c:pt idx="1134">
                  <c:v>13.7</c:v>
                </c:pt>
                <c:pt idx="1135">
                  <c:v>13.5</c:v>
                </c:pt>
                <c:pt idx="1136">
                  <c:v>13.2</c:v>
                </c:pt>
                <c:pt idx="1137">
                  <c:v>13.1</c:v>
                </c:pt>
                <c:pt idx="1138">
                  <c:v>13</c:v>
                </c:pt>
                <c:pt idx="1139">
                  <c:v>12.9</c:v>
                </c:pt>
                <c:pt idx="1140">
                  <c:v>13.1</c:v>
                </c:pt>
                <c:pt idx="1141">
                  <c:v>13.5</c:v>
                </c:pt>
                <c:pt idx="1142">
                  <c:v>14.1</c:v>
                </c:pt>
                <c:pt idx="1143">
                  <c:v>13.9</c:v>
                </c:pt>
                <c:pt idx="1144">
                  <c:v>12.7</c:v>
                </c:pt>
                <c:pt idx="1145">
                  <c:v>13.1</c:v>
                </c:pt>
                <c:pt idx="1146">
                  <c:v>14.4</c:v>
                </c:pt>
                <c:pt idx="1147">
                  <c:v>13.1</c:v>
                </c:pt>
                <c:pt idx="1148">
                  <c:v>13.8</c:v>
                </c:pt>
                <c:pt idx="1149">
                  <c:v>14.1</c:v>
                </c:pt>
                <c:pt idx="1150">
                  <c:v>13.4</c:v>
                </c:pt>
                <c:pt idx="1151">
                  <c:v>13.5</c:v>
                </c:pt>
                <c:pt idx="1152">
                  <c:v>14.1</c:v>
                </c:pt>
                <c:pt idx="1153">
                  <c:v>13.3</c:v>
                </c:pt>
                <c:pt idx="1154">
                  <c:v>13.9</c:v>
                </c:pt>
                <c:pt idx="1155">
                  <c:v>12.9</c:v>
                </c:pt>
                <c:pt idx="1156">
                  <c:v>12.6</c:v>
                </c:pt>
                <c:pt idx="1157">
                  <c:v>14.2</c:v>
                </c:pt>
                <c:pt idx="1158">
                  <c:v>12.4</c:v>
                </c:pt>
                <c:pt idx="1159">
                  <c:v>14.2</c:v>
                </c:pt>
                <c:pt idx="1160">
                  <c:v>13.2</c:v>
                </c:pt>
                <c:pt idx="1161">
                  <c:v>13.6</c:v>
                </c:pt>
                <c:pt idx="1162">
                  <c:v>15</c:v>
                </c:pt>
                <c:pt idx="1163">
                  <c:v>13.7</c:v>
                </c:pt>
                <c:pt idx="1164">
                  <c:v>13.1</c:v>
                </c:pt>
                <c:pt idx="1165">
                  <c:v>13.4</c:v>
                </c:pt>
                <c:pt idx="1166">
                  <c:v>13.9</c:v>
                </c:pt>
                <c:pt idx="1167">
                  <c:v>13.1</c:v>
                </c:pt>
                <c:pt idx="1168">
                  <c:v>13.6</c:v>
                </c:pt>
                <c:pt idx="1169">
                  <c:v>13.6</c:v>
                </c:pt>
                <c:pt idx="1170">
                  <c:v>12.9</c:v>
                </c:pt>
                <c:pt idx="1171">
                  <c:v>13.6</c:v>
                </c:pt>
                <c:pt idx="1172">
                  <c:v>13.5</c:v>
                </c:pt>
                <c:pt idx="1173">
                  <c:v>14.4</c:v>
                </c:pt>
                <c:pt idx="1174">
                  <c:v>12.7</c:v>
                </c:pt>
                <c:pt idx="1175">
                  <c:v>14.4</c:v>
                </c:pt>
                <c:pt idx="1176">
                  <c:v>13.4</c:v>
                </c:pt>
                <c:pt idx="1177">
                  <c:v>14</c:v>
                </c:pt>
                <c:pt idx="1178">
                  <c:v>12.7</c:v>
                </c:pt>
                <c:pt idx="1179">
                  <c:v>12.6</c:v>
                </c:pt>
                <c:pt idx="1180">
                  <c:v>13.2</c:v>
                </c:pt>
                <c:pt idx="1181">
                  <c:v>12.2</c:v>
                </c:pt>
                <c:pt idx="1182">
                  <c:v>12.9</c:v>
                </c:pt>
                <c:pt idx="1183">
                  <c:v>15.3</c:v>
                </c:pt>
                <c:pt idx="1184">
                  <c:v>13.9</c:v>
                </c:pt>
                <c:pt idx="1185">
                  <c:v>13.4</c:v>
                </c:pt>
                <c:pt idx="1186">
                  <c:v>13</c:v>
                </c:pt>
                <c:pt idx="1187">
                  <c:v>12.1</c:v>
                </c:pt>
                <c:pt idx="1188">
                  <c:v>12</c:v>
                </c:pt>
                <c:pt idx="1189">
                  <c:v>14.2</c:v>
                </c:pt>
                <c:pt idx="1190">
                  <c:v>13.7</c:v>
                </c:pt>
                <c:pt idx="1191">
                  <c:v>12.4</c:v>
                </c:pt>
                <c:pt idx="1192">
                  <c:v>13.1</c:v>
                </c:pt>
                <c:pt idx="1193">
                  <c:v>14</c:v>
                </c:pt>
                <c:pt idx="1194">
                  <c:v>14.2</c:v>
                </c:pt>
                <c:pt idx="1195">
                  <c:v>13</c:v>
                </c:pt>
                <c:pt idx="1196">
                  <c:v>13.4</c:v>
                </c:pt>
                <c:pt idx="1197">
                  <c:v>13.7</c:v>
                </c:pt>
                <c:pt idx="1198">
                  <c:v>13.4</c:v>
                </c:pt>
                <c:pt idx="1199">
                  <c:v>13.8</c:v>
                </c:pt>
                <c:pt idx="1200">
                  <c:v>14.7</c:v>
                </c:pt>
                <c:pt idx="1201">
                  <c:v>13.2</c:v>
                </c:pt>
                <c:pt idx="1202">
                  <c:v>13.5</c:v>
                </c:pt>
                <c:pt idx="1203">
                  <c:v>12.3</c:v>
                </c:pt>
                <c:pt idx="1204">
                  <c:v>13.9</c:v>
                </c:pt>
                <c:pt idx="1205">
                  <c:v>12.5</c:v>
                </c:pt>
                <c:pt idx="1206">
                  <c:v>14</c:v>
                </c:pt>
                <c:pt idx="1207">
                  <c:v>13.6</c:v>
                </c:pt>
                <c:pt idx="1208">
                  <c:v>14.7</c:v>
                </c:pt>
                <c:pt idx="1209">
                  <c:v>14.6</c:v>
                </c:pt>
                <c:pt idx="1210">
                  <c:v>13.3</c:v>
                </c:pt>
                <c:pt idx="1211">
                  <c:v>12.8</c:v>
                </c:pt>
                <c:pt idx="1212">
                  <c:v>14.8</c:v>
                </c:pt>
                <c:pt idx="1213">
                  <c:v>14.2</c:v>
                </c:pt>
                <c:pt idx="1214">
                  <c:v>12.9</c:v>
                </c:pt>
                <c:pt idx="1215">
                  <c:v>13.5</c:v>
                </c:pt>
                <c:pt idx="1216">
                  <c:v>14.1</c:v>
                </c:pt>
                <c:pt idx="1217">
                  <c:v>14.2</c:v>
                </c:pt>
                <c:pt idx="1218">
                  <c:v>13.4</c:v>
                </c:pt>
                <c:pt idx="1219">
                  <c:v>13.7</c:v>
                </c:pt>
                <c:pt idx="1220">
                  <c:v>13.2</c:v>
                </c:pt>
                <c:pt idx="1221">
                  <c:v>12.3</c:v>
                </c:pt>
                <c:pt idx="1222">
                  <c:v>12.9</c:v>
                </c:pt>
                <c:pt idx="1223">
                  <c:v>12.9</c:v>
                </c:pt>
                <c:pt idx="1224">
                  <c:v>13.9</c:v>
                </c:pt>
                <c:pt idx="1225">
                  <c:v>14.2</c:v>
                </c:pt>
                <c:pt idx="1226">
                  <c:v>14.5</c:v>
                </c:pt>
                <c:pt idx="1227">
                  <c:v>12.9</c:v>
                </c:pt>
                <c:pt idx="1228">
                  <c:v>15.5</c:v>
                </c:pt>
                <c:pt idx="1229">
                  <c:v>14.4</c:v>
                </c:pt>
                <c:pt idx="1230">
                  <c:v>13.8</c:v>
                </c:pt>
                <c:pt idx="1231">
                  <c:v>14</c:v>
                </c:pt>
                <c:pt idx="1232">
                  <c:v>15.4</c:v>
                </c:pt>
                <c:pt idx="1233">
                  <c:v>13.3</c:v>
                </c:pt>
                <c:pt idx="1234">
                  <c:v>14.7</c:v>
                </c:pt>
                <c:pt idx="1235">
                  <c:v>13.9</c:v>
                </c:pt>
                <c:pt idx="1236">
                  <c:v>13.2</c:v>
                </c:pt>
                <c:pt idx="1237">
                  <c:v>14</c:v>
                </c:pt>
                <c:pt idx="1238">
                  <c:v>14.4</c:v>
                </c:pt>
                <c:pt idx="1239">
                  <c:v>15.1</c:v>
                </c:pt>
                <c:pt idx="1240">
                  <c:v>15</c:v>
                </c:pt>
                <c:pt idx="1241">
                  <c:v>13.6</c:v>
                </c:pt>
                <c:pt idx="1242">
                  <c:v>14.5</c:v>
                </c:pt>
                <c:pt idx="1243">
                  <c:v>15.2</c:v>
                </c:pt>
                <c:pt idx="1244">
                  <c:v>14.4</c:v>
                </c:pt>
                <c:pt idx="1245">
                  <c:v>14.2</c:v>
                </c:pt>
                <c:pt idx="1246">
                  <c:v>15.3</c:v>
                </c:pt>
                <c:pt idx="1247">
                  <c:v>14.9</c:v>
                </c:pt>
                <c:pt idx="1248">
                  <c:v>14.7</c:v>
                </c:pt>
                <c:pt idx="1249">
                  <c:v>15.4</c:v>
                </c:pt>
                <c:pt idx="1250">
                  <c:v>15.8</c:v>
                </c:pt>
                <c:pt idx="1251">
                  <c:v>14.2</c:v>
                </c:pt>
                <c:pt idx="1252">
                  <c:v>15.2</c:v>
                </c:pt>
                <c:pt idx="1253">
                  <c:v>15.2</c:v>
                </c:pt>
                <c:pt idx="1254">
                  <c:v>15.4</c:v>
                </c:pt>
                <c:pt idx="1255">
                  <c:v>15.9</c:v>
                </c:pt>
                <c:pt idx="1256">
                  <c:v>15.3</c:v>
                </c:pt>
                <c:pt idx="1257">
                  <c:v>15.9</c:v>
                </c:pt>
                <c:pt idx="1258">
                  <c:v>15.1</c:v>
                </c:pt>
                <c:pt idx="1259">
                  <c:v>15.1</c:v>
                </c:pt>
                <c:pt idx="1260">
                  <c:v>15.4</c:v>
                </c:pt>
                <c:pt idx="1261">
                  <c:v>15.7</c:v>
                </c:pt>
                <c:pt idx="1262">
                  <c:v>15.6</c:v>
                </c:pt>
                <c:pt idx="1263">
                  <c:v>15.5</c:v>
                </c:pt>
                <c:pt idx="1264">
                  <c:v>16.3</c:v>
                </c:pt>
                <c:pt idx="1265">
                  <c:v>16.3</c:v>
                </c:pt>
                <c:pt idx="1266">
                  <c:v>16.600000000000001</c:v>
                </c:pt>
                <c:pt idx="1267">
                  <c:v>17</c:v>
                </c:pt>
                <c:pt idx="1268">
                  <c:v>16.2</c:v>
                </c:pt>
                <c:pt idx="1269">
                  <c:v>16.600000000000001</c:v>
                </c:pt>
                <c:pt idx="1270">
                  <c:v>17.899999999999999</c:v>
                </c:pt>
                <c:pt idx="1271">
                  <c:v>16.8</c:v>
                </c:pt>
                <c:pt idx="1272">
                  <c:v>16.3</c:v>
                </c:pt>
                <c:pt idx="1273">
                  <c:v>17.899999999999999</c:v>
                </c:pt>
                <c:pt idx="1274">
                  <c:v>16.899999999999999</c:v>
                </c:pt>
                <c:pt idx="1275">
                  <c:v>17.7</c:v>
                </c:pt>
                <c:pt idx="1276">
                  <c:v>15.7</c:v>
                </c:pt>
                <c:pt idx="1277">
                  <c:v>17.899999999999999</c:v>
                </c:pt>
                <c:pt idx="1278">
                  <c:v>16.899999999999999</c:v>
                </c:pt>
                <c:pt idx="1279">
                  <c:v>17.100000000000001</c:v>
                </c:pt>
                <c:pt idx="1280">
                  <c:v>17.5</c:v>
                </c:pt>
                <c:pt idx="1281">
                  <c:v>16.600000000000001</c:v>
                </c:pt>
                <c:pt idx="1282">
                  <c:v>18.2</c:v>
                </c:pt>
                <c:pt idx="1283">
                  <c:v>18.100000000000001</c:v>
                </c:pt>
                <c:pt idx="1284">
                  <c:v>16.100000000000001</c:v>
                </c:pt>
                <c:pt idx="1285">
                  <c:v>17.5</c:v>
                </c:pt>
                <c:pt idx="1286">
                  <c:v>17.8</c:v>
                </c:pt>
                <c:pt idx="1287">
                  <c:v>18.100000000000001</c:v>
                </c:pt>
                <c:pt idx="1288">
                  <c:v>18.2</c:v>
                </c:pt>
                <c:pt idx="1289">
                  <c:v>18.100000000000001</c:v>
                </c:pt>
                <c:pt idx="1290">
                  <c:v>18.8</c:v>
                </c:pt>
                <c:pt idx="1291">
                  <c:v>18.3</c:v>
                </c:pt>
                <c:pt idx="1292">
                  <c:v>18.3</c:v>
                </c:pt>
                <c:pt idx="1293">
                  <c:v>18.7</c:v>
                </c:pt>
                <c:pt idx="1294">
                  <c:v>18.600000000000001</c:v>
                </c:pt>
                <c:pt idx="1295">
                  <c:v>20.100000000000001</c:v>
                </c:pt>
                <c:pt idx="1296">
                  <c:v>18.600000000000001</c:v>
                </c:pt>
                <c:pt idx="1297">
                  <c:v>20.5</c:v>
                </c:pt>
                <c:pt idx="1298">
                  <c:v>21.4</c:v>
                </c:pt>
                <c:pt idx="1299">
                  <c:v>21</c:v>
                </c:pt>
                <c:pt idx="1300">
                  <c:v>22.1</c:v>
                </c:pt>
                <c:pt idx="1301">
                  <c:v>21.3</c:v>
                </c:pt>
                <c:pt idx="1302">
                  <c:v>23.6</c:v>
                </c:pt>
                <c:pt idx="1303">
                  <c:v>23.1</c:v>
                </c:pt>
                <c:pt idx="1304">
                  <c:v>23.6</c:v>
                </c:pt>
                <c:pt idx="1305">
                  <c:v>24.3</c:v>
                </c:pt>
                <c:pt idx="1306">
                  <c:v>23.3</c:v>
                </c:pt>
                <c:pt idx="1307">
                  <c:v>24.6</c:v>
                </c:pt>
                <c:pt idx="1308">
                  <c:v>24.3</c:v>
                </c:pt>
                <c:pt idx="1309">
                  <c:v>24.9</c:v>
                </c:pt>
                <c:pt idx="1310">
                  <c:v>25.5</c:v>
                </c:pt>
                <c:pt idx="1311">
                  <c:v>31.4</c:v>
                </c:pt>
                <c:pt idx="1312">
                  <c:v>40</c:v>
                </c:pt>
                <c:pt idx="1313">
                  <c:v>46.4</c:v>
                </c:pt>
                <c:pt idx="1314">
                  <c:v>55.1</c:v>
                </c:pt>
                <c:pt idx="1315">
                  <c:v>59.2</c:v>
                </c:pt>
                <c:pt idx="1316">
                  <c:v>41</c:v>
                </c:pt>
                <c:pt idx="1317">
                  <c:v>29.6</c:v>
                </c:pt>
                <c:pt idx="1318">
                  <c:v>25.3</c:v>
                </c:pt>
                <c:pt idx="1319">
                  <c:v>29.2</c:v>
                </c:pt>
                <c:pt idx="1320">
                  <c:v>33.700000000000003</c:v>
                </c:pt>
                <c:pt idx="1321">
                  <c:v>37.200000000000003</c:v>
                </c:pt>
                <c:pt idx="1322">
                  <c:v>39.1</c:v>
                </c:pt>
                <c:pt idx="1323">
                  <c:v>40.799999999999997</c:v>
                </c:pt>
                <c:pt idx="1324">
                  <c:v>42.9</c:v>
                </c:pt>
                <c:pt idx="1325">
                  <c:v>48.6</c:v>
                </c:pt>
                <c:pt idx="1326">
                  <c:v>49.9</c:v>
                </c:pt>
                <c:pt idx="1327">
                  <c:v>54.7</c:v>
                </c:pt>
                <c:pt idx="1328">
                  <c:v>65</c:v>
                </c:pt>
                <c:pt idx="1329">
                  <c:v>55.6</c:v>
                </c:pt>
                <c:pt idx="1330">
                  <c:v>52.2</c:v>
                </c:pt>
                <c:pt idx="1331">
                  <c:v>52.1</c:v>
                </c:pt>
                <c:pt idx="1332">
                  <c:v>54.7</c:v>
                </c:pt>
                <c:pt idx="1333">
                  <c:v>58.5</c:v>
                </c:pt>
                <c:pt idx="1334">
                  <c:v>62</c:v>
                </c:pt>
                <c:pt idx="1335">
                  <c:v>63.4</c:v>
                </c:pt>
                <c:pt idx="1336">
                  <c:v>64.2</c:v>
                </c:pt>
                <c:pt idx="1337">
                  <c:v>64.599999999999994</c:v>
                </c:pt>
                <c:pt idx="1338">
                  <c:v>68.3</c:v>
                </c:pt>
                <c:pt idx="1339">
                  <c:v>69.900000000000006</c:v>
                </c:pt>
                <c:pt idx="1340">
                  <c:v>71.2</c:v>
                </c:pt>
                <c:pt idx="1341">
                  <c:v>72.3</c:v>
                </c:pt>
                <c:pt idx="1342">
                  <c:v>74.3</c:v>
                </c:pt>
                <c:pt idx="1343">
                  <c:v>75.3</c:v>
                </c:pt>
                <c:pt idx="1344">
                  <c:v>77.8</c:v>
                </c:pt>
                <c:pt idx="1345">
                  <c:v>78.8</c:v>
                </c:pt>
                <c:pt idx="1346">
                  <c:v>81.3</c:v>
                </c:pt>
                <c:pt idx="1347">
                  <c:v>82.6</c:v>
                </c:pt>
                <c:pt idx="1348">
                  <c:v>84.3</c:v>
                </c:pt>
                <c:pt idx="1349">
                  <c:v>85.9</c:v>
                </c:pt>
                <c:pt idx="1350">
                  <c:v>86.9</c:v>
                </c:pt>
                <c:pt idx="1351">
                  <c:v>88.5</c:v>
                </c:pt>
                <c:pt idx="1352">
                  <c:v>88.4</c:v>
                </c:pt>
                <c:pt idx="1353">
                  <c:v>89.4</c:v>
                </c:pt>
                <c:pt idx="1354">
                  <c:v>91.7</c:v>
                </c:pt>
                <c:pt idx="1355">
                  <c:v>92.6</c:v>
                </c:pt>
                <c:pt idx="1356">
                  <c:v>94.3</c:v>
                </c:pt>
                <c:pt idx="1357">
                  <c:v>93.8</c:v>
                </c:pt>
                <c:pt idx="1358">
                  <c:v>95.4</c:v>
                </c:pt>
                <c:pt idx="1359">
                  <c:v>97.1</c:v>
                </c:pt>
                <c:pt idx="1360">
                  <c:v>97</c:v>
                </c:pt>
                <c:pt idx="1361">
                  <c:v>97.8</c:v>
                </c:pt>
                <c:pt idx="1362">
                  <c:v>98.3</c:v>
                </c:pt>
                <c:pt idx="1363">
                  <c:v>98.6</c:v>
                </c:pt>
                <c:pt idx="1364">
                  <c:v>99.6</c:v>
                </c:pt>
                <c:pt idx="1365">
                  <c:v>100.1</c:v>
                </c:pt>
                <c:pt idx="1366">
                  <c:v>100.9</c:v>
                </c:pt>
                <c:pt idx="1367">
                  <c:v>100.3</c:v>
                </c:pt>
                <c:pt idx="1368">
                  <c:v>101.8</c:v>
                </c:pt>
                <c:pt idx="1369">
                  <c:v>102.4</c:v>
                </c:pt>
                <c:pt idx="1370">
                  <c:v>101.1</c:v>
                </c:pt>
                <c:pt idx="1371">
                  <c:v>102.4</c:v>
                </c:pt>
                <c:pt idx="1372">
                  <c:v>103.5</c:v>
                </c:pt>
                <c:pt idx="1373">
                  <c:v>103.1</c:v>
                </c:pt>
                <c:pt idx="1374">
                  <c:v>102.6</c:v>
                </c:pt>
                <c:pt idx="1375">
                  <c:v>103.6</c:v>
                </c:pt>
                <c:pt idx="1376">
                  <c:v>102.8</c:v>
                </c:pt>
                <c:pt idx="1377">
                  <c:v>102.7</c:v>
                </c:pt>
                <c:pt idx="1378">
                  <c:v>103.3</c:v>
                </c:pt>
                <c:pt idx="1379">
                  <c:v>104.2</c:v>
                </c:pt>
                <c:pt idx="1380">
                  <c:v>103.5</c:v>
                </c:pt>
                <c:pt idx="1381">
                  <c:v>101.7</c:v>
                </c:pt>
                <c:pt idx="1382">
                  <c:v>104.4</c:v>
                </c:pt>
                <c:pt idx="1383">
                  <c:v>102.1</c:v>
                </c:pt>
                <c:pt idx="1384">
                  <c:v>102.4</c:v>
                </c:pt>
                <c:pt idx="1385">
                  <c:v>102.1</c:v>
                </c:pt>
                <c:pt idx="1386">
                  <c:v>102.1</c:v>
                </c:pt>
                <c:pt idx="1387">
                  <c:v>102.1</c:v>
                </c:pt>
                <c:pt idx="1388">
                  <c:v>100.1</c:v>
                </c:pt>
                <c:pt idx="1389">
                  <c:v>100.7</c:v>
                </c:pt>
                <c:pt idx="1390">
                  <c:v>99</c:v>
                </c:pt>
                <c:pt idx="1391">
                  <c:v>99.6</c:v>
                </c:pt>
                <c:pt idx="1392">
                  <c:v>100.5</c:v>
                </c:pt>
                <c:pt idx="1393">
                  <c:v>97.9</c:v>
                </c:pt>
                <c:pt idx="1394">
                  <c:v>98.4</c:v>
                </c:pt>
                <c:pt idx="1395">
                  <c:v>97.7</c:v>
                </c:pt>
                <c:pt idx="1396">
                  <c:v>97.2</c:v>
                </c:pt>
                <c:pt idx="1397">
                  <c:v>96.3</c:v>
                </c:pt>
                <c:pt idx="1398">
                  <c:v>96.1</c:v>
                </c:pt>
                <c:pt idx="1399">
                  <c:v>97.6</c:v>
                </c:pt>
                <c:pt idx="1400">
                  <c:v>96</c:v>
                </c:pt>
                <c:pt idx="1401">
                  <c:v>95</c:v>
                </c:pt>
                <c:pt idx="1402">
                  <c:v>96.2</c:v>
                </c:pt>
                <c:pt idx="1403">
                  <c:v>94</c:v>
                </c:pt>
                <c:pt idx="1404">
                  <c:v>95.4</c:v>
                </c:pt>
                <c:pt idx="1405">
                  <c:v>93.3</c:v>
                </c:pt>
                <c:pt idx="1406">
                  <c:v>92.1</c:v>
                </c:pt>
                <c:pt idx="1407">
                  <c:v>94</c:v>
                </c:pt>
                <c:pt idx="1408">
                  <c:v>92.3</c:v>
                </c:pt>
                <c:pt idx="1409">
                  <c:v>91.1</c:v>
                </c:pt>
                <c:pt idx="1410">
                  <c:v>92.4</c:v>
                </c:pt>
                <c:pt idx="1411">
                  <c:v>90.2</c:v>
                </c:pt>
                <c:pt idx="1412">
                  <c:v>90.3</c:v>
                </c:pt>
                <c:pt idx="1413">
                  <c:v>89.1</c:v>
                </c:pt>
                <c:pt idx="1414">
                  <c:v>89.1</c:v>
                </c:pt>
                <c:pt idx="1415">
                  <c:v>89.7</c:v>
                </c:pt>
                <c:pt idx="1416">
                  <c:v>89.1</c:v>
                </c:pt>
                <c:pt idx="1417">
                  <c:v>87.4</c:v>
                </c:pt>
                <c:pt idx="1418">
                  <c:v>86.9</c:v>
                </c:pt>
                <c:pt idx="1419">
                  <c:v>87.6</c:v>
                </c:pt>
                <c:pt idx="1420">
                  <c:v>86.9</c:v>
                </c:pt>
                <c:pt idx="1421">
                  <c:v>86.4</c:v>
                </c:pt>
                <c:pt idx="1422">
                  <c:v>85.2</c:v>
                </c:pt>
                <c:pt idx="1423">
                  <c:v>86.3</c:v>
                </c:pt>
                <c:pt idx="1424">
                  <c:v>84.1</c:v>
                </c:pt>
                <c:pt idx="1425">
                  <c:v>84.9</c:v>
                </c:pt>
                <c:pt idx="1426">
                  <c:v>83</c:v>
                </c:pt>
                <c:pt idx="1427">
                  <c:v>83.3</c:v>
                </c:pt>
                <c:pt idx="1428">
                  <c:v>83.9</c:v>
                </c:pt>
                <c:pt idx="1429">
                  <c:v>82.3</c:v>
                </c:pt>
                <c:pt idx="1430">
                  <c:v>80.3</c:v>
                </c:pt>
                <c:pt idx="1431">
                  <c:v>80.2</c:v>
                </c:pt>
                <c:pt idx="1432">
                  <c:v>78.7</c:v>
                </c:pt>
                <c:pt idx="1433">
                  <c:v>78.8</c:v>
                </c:pt>
                <c:pt idx="1434">
                  <c:v>78.2</c:v>
                </c:pt>
                <c:pt idx="1435">
                  <c:v>77.400000000000006</c:v>
                </c:pt>
                <c:pt idx="1436">
                  <c:v>77.599999999999994</c:v>
                </c:pt>
                <c:pt idx="1437">
                  <c:v>76.5</c:v>
                </c:pt>
                <c:pt idx="1438">
                  <c:v>75.599999999999994</c:v>
                </c:pt>
                <c:pt idx="1439">
                  <c:v>73.2</c:v>
                </c:pt>
                <c:pt idx="1440">
                  <c:v>73</c:v>
                </c:pt>
                <c:pt idx="1441">
                  <c:v>74</c:v>
                </c:pt>
                <c:pt idx="1442">
                  <c:v>74.099999999999994</c:v>
                </c:pt>
                <c:pt idx="1443">
                  <c:v>72.8</c:v>
                </c:pt>
                <c:pt idx="1444">
                  <c:v>70.400000000000006</c:v>
                </c:pt>
                <c:pt idx="1445">
                  <c:v>72.5</c:v>
                </c:pt>
                <c:pt idx="1446">
                  <c:v>70.8</c:v>
                </c:pt>
                <c:pt idx="1447">
                  <c:v>69.599999999999994</c:v>
                </c:pt>
                <c:pt idx="1448">
                  <c:v>70.2</c:v>
                </c:pt>
                <c:pt idx="1449">
                  <c:v>70.099999999999994</c:v>
                </c:pt>
                <c:pt idx="1450">
                  <c:v>69.099999999999994</c:v>
                </c:pt>
                <c:pt idx="1451">
                  <c:v>69.400000000000006</c:v>
                </c:pt>
                <c:pt idx="1452">
                  <c:v>68.8</c:v>
                </c:pt>
                <c:pt idx="1453">
                  <c:v>67.7</c:v>
                </c:pt>
                <c:pt idx="1454">
                  <c:v>66.8</c:v>
                </c:pt>
                <c:pt idx="1455">
                  <c:v>65.8</c:v>
                </c:pt>
                <c:pt idx="1456">
                  <c:v>65</c:v>
                </c:pt>
                <c:pt idx="1457">
                  <c:v>64.8</c:v>
                </c:pt>
                <c:pt idx="1458">
                  <c:v>64.599999999999994</c:v>
                </c:pt>
                <c:pt idx="1459">
                  <c:v>63.7</c:v>
                </c:pt>
                <c:pt idx="1460">
                  <c:v>63</c:v>
                </c:pt>
                <c:pt idx="1461">
                  <c:v>62.9</c:v>
                </c:pt>
                <c:pt idx="1462">
                  <c:v>63.3</c:v>
                </c:pt>
                <c:pt idx="1463">
                  <c:v>61.7</c:v>
                </c:pt>
                <c:pt idx="1464">
                  <c:v>60.9</c:v>
                </c:pt>
                <c:pt idx="1465">
                  <c:v>59</c:v>
                </c:pt>
                <c:pt idx="1466">
                  <c:v>59.6</c:v>
                </c:pt>
                <c:pt idx="1467">
                  <c:v>60.5</c:v>
                </c:pt>
                <c:pt idx="1468">
                  <c:v>59.4</c:v>
                </c:pt>
                <c:pt idx="1469">
                  <c:v>59.6</c:v>
                </c:pt>
                <c:pt idx="1470">
                  <c:v>59</c:v>
                </c:pt>
                <c:pt idx="1471">
                  <c:v>58.3</c:v>
                </c:pt>
                <c:pt idx="1472">
                  <c:v>55.6</c:v>
                </c:pt>
                <c:pt idx="1473">
                  <c:v>55.9</c:v>
                </c:pt>
                <c:pt idx="1474">
                  <c:v>56.1</c:v>
                </c:pt>
                <c:pt idx="1475">
                  <c:v>56.3</c:v>
                </c:pt>
                <c:pt idx="1476">
                  <c:v>54.8</c:v>
                </c:pt>
                <c:pt idx="1477">
                  <c:v>56.2</c:v>
                </c:pt>
                <c:pt idx="1478">
                  <c:v>54.4</c:v>
                </c:pt>
                <c:pt idx="1479">
                  <c:v>55.5</c:v>
                </c:pt>
                <c:pt idx="1480">
                  <c:v>54.6</c:v>
                </c:pt>
                <c:pt idx="1481">
                  <c:v>54.8</c:v>
                </c:pt>
                <c:pt idx="1482">
                  <c:v>53.1</c:v>
                </c:pt>
                <c:pt idx="1483">
                  <c:v>54.6</c:v>
                </c:pt>
                <c:pt idx="1484">
                  <c:v>53.9</c:v>
                </c:pt>
                <c:pt idx="1485">
                  <c:v>53.2</c:v>
                </c:pt>
                <c:pt idx="1486">
                  <c:v>54.7</c:v>
                </c:pt>
                <c:pt idx="1487">
                  <c:v>53.3</c:v>
                </c:pt>
                <c:pt idx="1488">
                  <c:v>53.7</c:v>
                </c:pt>
                <c:pt idx="1489">
                  <c:v>51.6</c:v>
                </c:pt>
                <c:pt idx="1490">
                  <c:v>53</c:v>
                </c:pt>
                <c:pt idx="1491">
                  <c:v>52.3</c:v>
                </c:pt>
                <c:pt idx="1492">
                  <c:v>54.2</c:v>
                </c:pt>
                <c:pt idx="1493">
                  <c:v>52.4</c:v>
                </c:pt>
                <c:pt idx="1494">
                  <c:v>52.2</c:v>
                </c:pt>
                <c:pt idx="1495">
                  <c:v>53.5</c:v>
                </c:pt>
                <c:pt idx="1496">
                  <c:v>52.7</c:v>
                </c:pt>
                <c:pt idx="1497">
                  <c:v>52.5</c:v>
                </c:pt>
                <c:pt idx="1498">
                  <c:v>52.1</c:v>
                </c:pt>
                <c:pt idx="1499">
                  <c:v>51.8</c:v>
                </c:pt>
                <c:pt idx="1500">
                  <c:v>53</c:v>
                </c:pt>
                <c:pt idx="1501">
                  <c:v>52</c:v>
                </c:pt>
                <c:pt idx="1502">
                  <c:v>52.1</c:v>
                </c:pt>
                <c:pt idx="1503">
                  <c:v>50.5</c:v>
                </c:pt>
                <c:pt idx="1504">
                  <c:v>51.2</c:v>
                </c:pt>
                <c:pt idx="1505">
                  <c:v>51.2</c:v>
                </c:pt>
                <c:pt idx="1506">
                  <c:v>51.4</c:v>
                </c:pt>
                <c:pt idx="1507">
                  <c:v>52.2</c:v>
                </c:pt>
                <c:pt idx="1508">
                  <c:v>52.6</c:v>
                </c:pt>
                <c:pt idx="1509">
                  <c:v>52.2</c:v>
                </c:pt>
                <c:pt idx="1510">
                  <c:v>51.9</c:v>
                </c:pt>
                <c:pt idx="1511">
                  <c:v>51.6</c:v>
                </c:pt>
                <c:pt idx="1512">
                  <c:v>52.1</c:v>
                </c:pt>
                <c:pt idx="1513">
                  <c:v>51.2</c:v>
                </c:pt>
                <c:pt idx="1514">
                  <c:v>50.7</c:v>
                </c:pt>
                <c:pt idx="1515">
                  <c:v>52.6</c:v>
                </c:pt>
                <c:pt idx="1516">
                  <c:v>51.9</c:v>
                </c:pt>
                <c:pt idx="1517">
                  <c:v>52.1</c:v>
                </c:pt>
                <c:pt idx="1518">
                  <c:v>51.2</c:v>
                </c:pt>
                <c:pt idx="1519">
                  <c:v>50.7</c:v>
                </c:pt>
                <c:pt idx="1520">
                  <c:v>51.6</c:v>
                </c:pt>
                <c:pt idx="1521">
                  <c:v>51.6</c:v>
                </c:pt>
                <c:pt idx="1522">
                  <c:v>51.1</c:v>
                </c:pt>
                <c:pt idx="1523">
                  <c:v>50.1</c:v>
                </c:pt>
                <c:pt idx="1524">
                  <c:v>51.6</c:v>
                </c:pt>
                <c:pt idx="1525">
                  <c:v>52.2</c:v>
                </c:pt>
                <c:pt idx="1526">
                  <c:v>49.7</c:v>
                </c:pt>
                <c:pt idx="1527">
                  <c:v>48.5</c:v>
                </c:pt>
                <c:pt idx="1528">
                  <c:v>49.1</c:v>
                </c:pt>
                <c:pt idx="1529">
                  <c:v>50.1</c:v>
                </c:pt>
                <c:pt idx="1530">
                  <c:v>47.8</c:v>
                </c:pt>
                <c:pt idx="1531">
                  <c:v>48.9</c:v>
                </c:pt>
                <c:pt idx="1532">
                  <c:v>49.3</c:v>
                </c:pt>
                <c:pt idx="1533">
                  <c:v>48.9</c:v>
                </c:pt>
                <c:pt idx="1534">
                  <c:v>50.2</c:v>
                </c:pt>
                <c:pt idx="1535">
                  <c:v>48.9</c:v>
                </c:pt>
                <c:pt idx="1536">
                  <c:v>48</c:v>
                </c:pt>
                <c:pt idx="1537">
                  <c:v>48.4</c:v>
                </c:pt>
                <c:pt idx="1538">
                  <c:v>48.2</c:v>
                </c:pt>
                <c:pt idx="1539">
                  <c:v>49.4</c:v>
                </c:pt>
                <c:pt idx="1540">
                  <c:v>48.3</c:v>
                </c:pt>
                <c:pt idx="1541">
                  <c:v>48.5</c:v>
                </c:pt>
                <c:pt idx="1542">
                  <c:v>47.9</c:v>
                </c:pt>
                <c:pt idx="1543">
                  <c:v>48.5</c:v>
                </c:pt>
                <c:pt idx="1544">
                  <c:v>47.5</c:v>
                </c:pt>
                <c:pt idx="1545">
                  <c:v>47.5</c:v>
                </c:pt>
                <c:pt idx="1546">
                  <c:v>47.1</c:v>
                </c:pt>
                <c:pt idx="1547">
                  <c:v>47.8</c:v>
                </c:pt>
                <c:pt idx="1548">
                  <c:v>48.3</c:v>
                </c:pt>
                <c:pt idx="1549">
                  <c:v>47.3</c:v>
                </c:pt>
                <c:pt idx="1550">
                  <c:v>48.8</c:v>
                </c:pt>
                <c:pt idx="1551">
                  <c:v>47.7</c:v>
                </c:pt>
                <c:pt idx="1552">
                  <c:v>48.5</c:v>
                </c:pt>
                <c:pt idx="1553">
                  <c:v>47.6</c:v>
                </c:pt>
                <c:pt idx="1554">
                  <c:v>46.7</c:v>
                </c:pt>
                <c:pt idx="1555">
                  <c:v>47.7</c:v>
                </c:pt>
                <c:pt idx="1556">
                  <c:v>47.2</c:v>
                </c:pt>
                <c:pt idx="1557">
                  <c:v>47.1</c:v>
                </c:pt>
                <c:pt idx="1558">
                  <c:v>47.2</c:v>
                </c:pt>
                <c:pt idx="1559">
                  <c:v>48</c:v>
                </c:pt>
                <c:pt idx="1560">
                  <c:v>47.1</c:v>
                </c:pt>
                <c:pt idx="1561">
                  <c:v>47.5</c:v>
                </c:pt>
                <c:pt idx="1562">
                  <c:v>47.7</c:v>
                </c:pt>
                <c:pt idx="1563">
                  <c:v>48.1</c:v>
                </c:pt>
                <c:pt idx="1564">
                  <c:v>48.3</c:v>
                </c:pt>
                <c:pt idx="1565">
                  <c:v>47.3</c:v>
                </c:pt>
                <c:pt idx="1566">
                  <c:v>48.3</c:v>
                </c:pt>
                <c:pt idx="1567">
                  <c:v>46.8</c:v>
                </c:pt>
                <c:pt idx="1568">
                  <c:v>47.3</c:v>
                </c:pt>
                <c:pt idx="1569">
                  <c:v>47.5</c:v>
                </c:pt>
                <c:pt idx="1570">
                  <c:v>47.8</c:v>
                </c:pt>
                <c:pt idx="1571">
                  <c:v>46.5</c:v>
                </c:pt>
                <c:pt idx="1572">
                  <c:v>48</c:v>
                </c:pt>
                <c:pt idx="1573">
                  <c:v>46.6</c:v>
                </c:pt>
                <c:pt idx="1574">
                  <c:v>48.6</c:v>
                </c:pt>
                <c:pt idx="1575">
                  <c:v>47.9</c:v>
                </c:pt>
                <c:pt idx="1576">
                  <c:v>46.6</c:v>
                </c:pt>
                <c:pt idx="1577">
                  <c:v>47</c:v>
                </c:pt>
                <c:pt idx="1578">
                  <c:v>47.3</c:v>
                </c:pt>
                <c:pt idx="1579">
                  <c:v>47.6</c:v>
                </c:pt>
                <c:pt idx="1580">
                  <c:v>48.3</c:v>
                </c:pt>
                <c:pt idx="1581">
                  <c:v>48.1</c:v>
                </c:pt>
                <c:pt idx="1582">
                  <c:v>47.2</c:v>
                </c:pt>
                <c:pt idx="1583">
                  <c:v>46.9</c:v>
                </c:pt>
                <c:pt idx="1584">
                  <c:v>48.2</c:v>
                </c:pt>
                <c:pt idx="1585">
                  <c:v>48.3</c:v>
                </c:pt>
                <c:pt idx="1586">
                  <c:v>49.4</c:v>
                </c:pt>
                <c:pt idx="1587">
                  <c:v>49.4</c:v>
                </c:pt>
                <c:pt idx="1588">
                  <c:v>50.2</c:v>
                </c:pt>
                <c:pt idx="1589">
                  <c:v>50.8</c:v>
                </c:pt>
                <c:pt idx="1590">
                  <c:v>51.3</c:v>
                </c:pt>
                <c:pt idx="1591">
                  <c:v>52.6</c:v>
                </c:pt>
                <c:pt idx="1592">
                  <c:v>52.8</c:v>
                </c:pt>
                <c:pt idx="1593">
                  <c:v>53.5</c:v>
                </c:pt>
                <c:pt idx="1594">
                  <c:v>54.7</c:v>
                </c:pt>
                <c:pt idx="1595">
                  <c:v>54.9</c:v>
                </c:pt>
                <c:pt idx="1596">
                  <c:v>55.2</c:v>
                </c:pt>
                <c:pt idx="1597">
                  <c:v>55.1</c:v>
                </c:pt>
                <c:pt idx="1598">
                  <c:v>56.3</c:v>
                </c:pt>
                <c:pt idx="1599">
                  <c:v>57.3</c:v>
                </c:pt>
                <c:pt idx="1600">
                  <c:v>55.8</c:v>
                </c:pt>
                <c:pt idx="1601">
                  <c:v>56.8</c:v>
                </c:pt>
                <c:pt idx="1602">
                  <c:v>57.3</c:v>
                </c:pt>
                <c:pt idx="1603">
                  <c:v>57</c:v>
                </c:pt>
                <c:pt idx="1604">
                  <c:v>56.6</c:v>
                </c:pt>
                <c:pt idx="1605">
                  <c:v>57.1</c:v>
                </c:pt>
                <c:pt idx="1606">
                  <c:v>56.2</c:v>
                </c:pt>
                <c:pt idx="1607">
                  <c:v>55.7</c:v>
                </c:pt>
                <c:pt idx="1608">
                  <c:v>53</c:v>
                </c:pt>
                <c:pt idx="1609">
                  <c:v>51.4</c:v>
                </c:pt>
                <c:pt idx="1610">
                  <c:v>50.2</c:v>
                </c:pt>
                <c:pt idx="1611">
                  <c:v>49</c:v>
                </c:pt>
                <c:pt idx="1612">
                  <c:v>48.2</c:v>
                </c:pt>
                <c:pt idx="1613">
                  <c:v>45.9</c:v>
                </c:pt>
                <c:pt idx="1614">
                  <c:v>43.7</c:v>
                </c:pt>
                <c:pt idx="1615">
                  <c:v>43.1</c:v>
                </c:pt>
                <c:pt idx="1616">
                  <c:v>43.3</c:v>
                </c:pt>
                <c:pt idx="1617">
                  <c:v>43.6</c:v>
                </c:pt>
                <c:pt idx="1618">
                  <c:v>41.2</c:v>
                </c:pt>
                <c:pt idx="1619">
                  <c:v>40.1</c:v>
                </c:pt>
                <c:pt idx="1620">
                  <c:v>38</c:v>
                </c:pt>
                <c:pt idx="1621">
                  <c:v>38.700000000000003</c:v>
                </c:pt>
                <c:pt idx="1622">
                  <c:v>38.299999999999997</c:v>
                </c:pt>
                <c:pt idx="1623">
                  <c:v>37.4</c:v>
                </c:pt>
                <c:pt idx="1624">
                  <c:v>37.4</c:v>
                </c:pt>
                <c:pt idx="1625">
                  <c:v>36.799999999999997</c:v>
                </c:pt>
                <c:pt idx="1626">
                  <c:v>35</c:v>
                </c:pt>
                <c:pt idx="1627">
                  <c:v>35.200000000000003</c:v>
                </c:pt>
                <c:pt idx="1628">
                  <c:v>33.5</c:v>
                </c:pt>
                <c:pt idx="1629">
                  <c:v>32.799999999999997</c:v>
                </c:pt>
                <c:pt idx="1630">
                  <c:v>33.700000000000003</c:v>
                </c:pt>
                <c:pt idx="1631">
                  <c:v>32.9</c:v>
                </c:pt>
                <c:pt idx="1632">
                  <c:v>33.299999999999997</c:v>
                </c:pt>
                <c:pt idx="1633">
                  <c:v>32.4</c:v>
                </c:pt>
                <c:pt idx="1634">
                  <c:v>30.8</c:v>
                </c:pt>
                <c:pt idx="1635">
                  <c:v>30.6</c:v>
                </c:pt>
                <c:pt idx="1636">
                  <c:v>32.9</c:v>
                </c:pt>
                <c:pt idx="1637">
                  <c:v>30.9</c:v>
                </c:pt>
                <c:pt idx="1638">
                  <c:v>30.2</c:v>
                </c:pt>
                <c:pt idx="1639">
                  <c:v>30.8</c:v>
                </c:pt>
                <c:pt idx="1640">
                  <c:v>30.3</c:v>
                </c:pt>
                <c:pt idx="1641">
                  <c:v>30.2</c:v>
                </c:pt>
                <c:pt idx="1642">
                  <c:v>30.9</c:v>
                </c:pt>
                <c:pt idx="1643">
                  <c:v>30</c:v>
                </c:pt>
                <c:pt idx="1644">
                  <c:v>28.7</c:v>
                </c:pt>
                <c:pt idx="1645">
                  <c:v>28.5</c:v>
                </c:pt>
                <c:pt idx="1646">
                  <c:v>28.5</c:v>
                </c:pt>
                <c:pt idx="1647">
                  <c:v>28.9</c:v>
                </c:pt>
                <c:pt idx="1648">
                  <c:v>28.1</c:v>
                </c:pt>
                <c:pt idx="1649">
                  <c:v>27.8</c:v>
                </c:pt>
                <c:pt idx="1650">
                  <c:v>28</c:v>
                </c:pt>
                <c:pt idx="1651">
                  <c:v>27.6</c:v>
                </c:pt>
                <c:pt idx="1652">
                  <c:v>25.5</c:v>
                </c:pt>
                <c:pt idx="1653">
                  <c:v>27</c:v>
                </c:pt>
                <c:pt idx="1654">
                  <c:v>26.1</c:v>
                </c:pt>
                <c:pt idx="1655">
                  <c:v>27.1</c:v>
                </c:pt>
                <c:pt idx="1656">
                  <c:v>25.7</c:v>
                </c:pt>
                <c:pt idx="1657">
                  <c:v>26.1</c:v>
                </c:pt>
                <c:pt idx="1658">
                  <c:v>24.9</c:v>
                </c:pt>
                <c:pt idx="1659">
                  <c:v>26.4</c:v>
                </c:pt>
                <c:pt idx="1660">
                  <c:v>25.9</c:v>
                </c:pt>
                <c:pt idx="1661">
                  <c:v>27.3</c:v>
                </c:pt>
                <c:pt idx="1662">
                  <c:v>25.9</c:v>
                </c:pt>
                <c:pt idx="1663">
                  <c:v>26.7</c:v>
                </c:pt>
                <c:pt idx="1664">
                  <c:v>25.4</c:v>
                </c:pt>
                <c:pt idx="1665">
                  <c:v>26.5</c:v>
                </c:pt>
                <c:pt idx="1666">
                  <c:v>27.3</c:v>
                </c:pt>
                <c:pt idx="1667">
                  <c:v>27.5</c:v>
                </c:pt>
                <c:pt idx="1668">
                  <c:v>26.3</c:v>
                </c:pt>
                <c:pt idx="1669">
                  <c:v>27.3</c:v>
                </c:pt>
                <c:pt idx="1670">
                  <c:v>25</c:v>
                </c:pt>
                <c:pt idx="1671">
                  <c:v>26.6</c:v>
                </c:pt>
                <c:pt idx="1672">
                  <c:v>27.9</c:v>
                </c:pt>
                <c:pt idx="1673">
                  <c:v>28.5</c:v>
                </c:pt>
                <c:pt idx="1674">
                  <c:v>27.3</c:v>
                </c:pt>
                <c:pt idx="1675">
                  <c:v>27.4</c:v>
                </c:pt>
                <c:pt idx="1676">
                  <c:v>28.3</c:v>
                </c:pt>
                <c:pt idx="1677">
                  <c:v>28.2</c:v>
                </c:pt>
                <c:pt idx="1678">
                  <c:v>28.8</c:v>
                </c:pt>
                <c:pt idx="1679">
                  <c:v>28.4</c:v>
                </c:pt>
                <c:pt idx="1680">
                  <c:v>28.8</c:v>
                </c:pt>
                <c:pt idx="1681">
                  <c:v>27.8</c:v>
                </c:pt>
                <c:pt idx="1682">
                  <c:v>28.2</c:v>
                </c:pt>
                <c:pt idx="1683">
                  <c:v>27.8</c:v>
                </c:pt>
                <c:pt idx="1684">
                  <c:v>29.9</c:v>
                </c:pt>
                <c:pt idx="1685">
                  <c:v>28.3</c:v>
                </c:pt>
                <c:pt idx="1686">
                  <c:v>30</c:v>
                </c:pt>
                <c:pt idx="1687">
                  <c:v>29.2</c:v>
                </c:pt>
                <c:pt idx="1688">
                  <c:v>29</c:v>
                </c:pt>
                <c:pt idx="1689">
                  <c:v>28.5</c:v>
                </c:pt>
                <c:pt idx="1690">
                  <c:v>27.5</c:v>
                </c:pt>
                <c:pt idx="1691">
                  <c:v>28.5</c:v>
                </c:pt>
                <c:pt idx="1692">
                  <c:v>28.1</c:v>
                </c:pt>
                <c:pt idx="1693">
                  <c:v>27.8</c:v>
                </c:pt>
                <c:pt idx="1694">
                  <c:v>28.5</c:v>
                </c:pt>
                <c:pt idx="1695">
                  <c:v>27.7</c:v>
                </c:pt>
                <c:pt idx="1696">
                  <c:v>27.1</c:v>
                </c:pt>
                <c:pt idx="1697">
                  <c:v>27.2</c:v>
                </c:pt>
                <c:pt idx="1698">
                  <c:v>27.3</c:v>
                </c:pt>
                <c:pt idx="1699">
                  <c:v>27.5</c:v>
                </c:pt>
                <c:pt idx="1700">
                  <c:v>26.5</c:v>
                </c:pt>
                <c:pt idx="1701">
                  <c:v>28.3</c:v>
                </c:pt>
                <c:pt idx="1702">
                  <c:v>27.4</c:v>
                </c:pt>
                <c:pt idx="1703">
                  <c:v>28.4</c:v>
                </c:pt>
                <c:pt idx="1704">
                  <c:v>27.1</c:v>
                </c:pt>
                <c:pt idx="1705">
                  <c:v>27.6</c:v>
                </c:pt>
                <c:pt idx="1706">
                  <c:v>27.7</c:v>
                </c:pt>
                <c:pt idx="1707">
                  <c:v>26.9</c:v>
                </c:pt>
                <c:pt idx="1708">
                  <c:v>27.9</c:v>
                </c:pt>
                <c:pt idx="1709">
                  <c:v>27.3</c:v>
                </c:pt>
                <c:pt idx="1710">
                  <c:v>27.2</c:v>
                </c:pt>
                <c:pt idx="1711">
                  <c:v>28</c:v>
                </c:pt>
                <c:pt idx="1712">
                  <c:v>28.3</c:v>
                </c:pt>
                <c:pt idx="1713">
                  <c:v>29.3</c:v>
                </c:pt>
                <c:pt idx="1714">
                  <c:v>28.9</c:v>
                </c:pt>
                <c:pt idx="1715">
                  <c:v>30.6</c:v>
                </c:pt>
                <c:pt idx="1716">
                  <c:v>29.1</c:v>
                </c:pt>
                <c:pt idx="1717">
                  <c:v>29.2</c:v>
                </c:pt>
                <c:pt idx="1718">
                  <c:v>29.2</c:v>
                </c:pt>
                <c:pt idx="1719">
                  <c:v>29.1</c:v>
                </c:pt>
                <c:pt idx="1720">
                  <c:v>29.9</c:v>
                </c:pt>
                <c:pt idx="1721">
                  <c:v>30.1</c:v>
                </c:pt>
                <c:pt idx="1722">
                  <c:v>31.9</c:v>
                </c:pt>
                <c:pt idx="1723">
                  <c:v>33.799999999999997</c:v>
                </c:pt>
                <c:pt idx="1724">
                  <c:v>35.1</c:v>
                </c:pt>
                <c:pt idx="1725">
                  <c:v>42.4</c:v>
                </c:pt>
                <c:pt idx="1726">
                  <c:v>43.6</c:v>
                </c:pt>
                <c:pt idx="1727">
                  <c:v>33.299999999999997</c:v>
                </c:pt>
                <c:pt idx="1728">
                  <c:v>32</c:v>
                </c:pt>
                <c:pt idx="1729">
                  <c:v>31.4</c:v>
                </c:pt>
                <c:pt idx="1730">
                  <c:v>33.1</c:v>
                </c:pt>
                <c:pt idx="1731">
                  <c:v>35.9</c:v>
                </c:pt>
                <c:pt idx="1732">
                  <c:v>35.9</c:v>
                </c:pt>
                <c:pt idx="1733">
                  <c:v>36.6</c:v>
                </c:pt>
                <c:pt idx="1734">
                  <c:v>38.1</c:v>
                </c:pt>
                <c:pt idx="1735">
                  <c:v>38.9</c:v>
                </c:pt>
                <c:pt idx="1736">
                  <c:v>41.2</c:v>
                </c:pt>
                <c:pt idx="1737">
                  <c:v>40.6</c:v>
                </c:pt>
                <c:pt idx="1738">
                  <c:v>43</c:v>
                </c:pt>
                <c:pt idx="1739">
                  <c:v>44.5</c:v>
                </c:pt>
                <c:pt idx="1740">
                  <c:v>45.7</c:v>
                </c:pt>
                <c:pt idx="1741">
                  <c:v>47.4</c:v>
                </c:pt>
                <c:pt idx="1742">
                  <c:v>48.2</c:v>
                </c:pt>
                <c:pt idx="1743">
                  <c:v>48.8</c:v>
                </c:pt>
                <c:pt idx="1744">
                  <c:v>51.4</c:v>
                </c:pt>
                <c:pt idx="1745">
                  <c:v>54.5</c:v>
                </c:pt>
                <c:pt idx="1746">
                  <c:v>55.1</c:v>
                </c:pt>
                <c:pt idx="1747">
                  <c:v>57.5</c:v>
                </c:pt>
                <c:pt idx="1748">
                  <c:v>58.4</c:v>
                </c:pt>
                <c:pt idx="1749">
                  <c:v>61.4</c:v>
                </c:pt>
                <c:pt idx="1750">
                  <c:v>61.2</c:v>
                </c:pt>
                <c:pt idx="1751">
                  <c:v>64.7</c:v>
                </c:pt>
                <c:pt idx="1752">
                  <c:v>66.5</c:v>
                </c:pt>
                <c:pt idx="1753">
                  <c:v>68</c:v>
                </c:pt>
                <c:pt idx="1754">
                  <c:v>70.599999999999994</c:v>
                </c:pt>
                <c:pt idx="1755">
                  <c:v>72.900000000000006</c:v>
                </c:pt>
                <c:pt idx="1756">
                  <c:v>75.400000000000006</c:v>
                </c:pt>
                <c:pt idx="1757">
                  <c:v>77.2</c:v>
                </c:pt>
                <c:pt idx="1758">
                  <c:v>78.5</c:v>
                </c:pt>
                <c:pt idx="1759">
                  <c:v>81.099999999999994</c:v>
                </c:pt>
                <c:pt idx="1760">
                  <c:v>82.6</c:v>
                </c:pt>
                <c:pt idx="1761">
                  <c:v>83.8</c:v>
                </c:pt>
                <c:pt idx="1762">
                  <c:v>84.8</c:v>
                </c:pt>
                <c:pt idx="1763">
                  <c:v>87.6</c:v>
                </c:pt>
                <c:pt idx="1764">
                  <c:v>88.9</c:v>
                </c:pt>
                <c:pt idx="1765">
                  <c:v>91.3</c:v>
                </c:pt>
                <c:pt idx="1766">
                  <c:v>93.9</c:v>
                </c:pt>
                <c:pt idx="1767">
                  <c:v>94.1</c:v>
                </c:pt>
                <c:pt idx="1768">
                  <c:v>95.7</c:v>
                </c:pt>
                <c:pt idx="1769">
                  <c:v>96</c:v>
                </c:pt>
                <c:pt idx="1770">
                  <c:v>98.4</c:v>
                </c:pt>
                <c:pt idx="1771">
                  <c:v>99.7</c:v>
                </c:pt>
                <c:pt idx="1772">
                  <c:v>101.5</c:v>
                </c:pt>
                <c:pt idx="1773">
                  <c:v>102.4</c:v>
                </c:pt>
                <c:pt idx="1774">
                  <c:v>103.3</c:v>
                </c:pt>
                <c:pt idx="1775">
                  <c:v>104.5</c:v>
                </c:pt>
                <c:pt idx="1776">
                  <c:v>104.7</c:v>
                </c:pt>
                <c:pt idx="1777">
                  <c:v>106.8</c:v>
                </c:pt>
                <c:pt idx="1778">
                  <c:v>108.3</c:v>
                </c:pt>
                <c:pt idx="1779">
                  <c:v>107.9</c:v>
                </c:pt>
                <c:pt idx="1780">
                  <c:v>109.5</c:v>
                </c:pt>
                <c:pt idx="1781">
                  <c:v>111</c:v>
                </c:pt>
                <c:pt idx="1782">
                  <c:v>110.8</c:v>
                </c:pt>
                <c:pt idx="1783">
                  <c:v>112.8</c:v>
                </c:pt>
                <c:pt idx="1784">
                  <c:v>113</c:v>
                </c:pt>
                <c:pt idx="1785">
                  <c:v>113.2</c:v>
                </c:pt>
                <c:pt idx="1786">
                  <c:v>113.5</c:v>
                </c:pt>
                <c:pt idx="1787">
                  <c:v>115.1</c:v>
                </c:pt>
                <c:pt idx="1788">
                  <c:v>114.1</c:v>
                </c:pt>
                <c:pt idx="1789">
                  <c:v>113.9</c:v>
                </c:pt>
                <c:pt idx="1790">
                  <c:v>115</c:v>
                </c:pt>
                <c:pt idx="1791">
                  <c:v>115</c:v>
                </c:pt>
                <c:pt idx="1792">
                  <c:v>116</c:v>
                </c:pt>
                <c:pt idx="1793">
                  <c:v>116.1</c:v>
                </c:pt>
                <c:pt idx="1794">
                  <c:v>116</c:v>
                </c:pt>
                <c:pt idx="1795">
                  <c:v>116.2</c:v>
                </c:pt>
                <c:pt idx="1796">
                  <c:v>114.1</c:v>
                </c:pt>
                <c:pt idx="1797">
                  <c:v>115.6</c:v>
                </c:pt>
                <c:pt idx="1798">
                  <c:v>117.3</c:v>
                </c:pt>
                <c:pt idx="1799">
                  <c:v>116.2</c:v>
                </c:pt>
                <c:pt idx="1800">
                  <c:v>117.2</c:v>
                </c:pt>
                <c:pt idx="1801">
                  <c:v>117.6</c:v>
                </c:pt>
                <c:pt idx="1802">
                  <c:v>118</c:v>
                </c:pt>
                <c:pt idx="1803">
                  <c:v>117.4</c:v>
                </c:pt>
                <c:pt idx="1804">
                  <c:v>117.7</c:v>
                </c:pt>
                <c:pt idx="1805">
                  <c:v>117.3</c:v>
                </c:pt>
                <c:pt idx="1806">
                  <c:v>116.9</c:v>
                </c:pt>
                <c:pt idx="1807">
                  <c:v>117.6</c:v>
                </c:pt>
                <c:pt idx="1808">
                  <c:v>116.9</c:v>
                </c:pt>
                <c:pt idx="1809">
                  <c:v>118.8</c:v>
                </c:pt>
                <c:pt idx="1810">
                  <c:v>117</c:v>
                </c:pt>
                <c:pt idx="1811">
                  <c:v>118.1</c:v>
                </c:pt>
                <c:pt idx="1812">
                  <c:v>119</c:v>
                </c:pt>
                <c:pt idx="1813">
                  <c:v>118.2</c:v>
                </c:pt>
                <c:pt idx="1814">
                  <c:v>117.4</c:v>
                </c:pt>
                <c:pt idx="1815">
                  <c:v>117.5</c:v>
                </c:pt>
                <c:pt idx="1816">
                  <c:v>118.3</c:v>
                </c:pt>
                <c:pt idx="1817">
                  <c:v>120.4</c:v>
                </c:pt>
                <c:pt idx="1818">
                  <c:v>118.4</c:v>
                </c:pt>
                <c:pt idx="1819">
                  <c:v>118.4</c:v>
                </c:pt>
                <c:pt idx="1820">
                  <c:v>118.6</c:v>
                </c:pt>
                <c:pt idx="1821">
                  <c:v>117.6</c:v>
                </c:pt>
                <c:pt idx="1822">
                  <c:v>118.3</c:v>
                </c:pt>
                <c:pt idx="1823">
                  <c:v>117.8</c:v>
                </c:pt>
                <c:pt idx="1824">
                  <c:v>117.9</c:v>
                </c:pt>
                <c:pt idx="1825">
                  <c:v>116.9</c:v>
                </c:pt>
                <c:pt idx="1826">
                  <c:v>117</c:v>
                </c:pt>
                <c:pt idx="1827">
                  <c:v>116</c:v>
                </c:pt>
                <c:pt idx="1828">
                  <c:v>117.2</c:v>
                </c:pt>
                <c:pt idx="1829">
                  <c:v>116.7</c:v>
                </c:pt>
                <c:pt idx="1830">
                  <c:v>117.1</c:v>
                </c:pt>
                <c:pt idx="1831">
                  <c:v>115.3</c:v>
                </c:pt>
                <c:pt idx="1832">
                  <c:v>115.5</c:v>
                </c:pt>
                <c:pt idx="1833">
                  <c:v>115.2</c:v>
                </c:pt>
                <c:pt idx="1834">
                  <c:v>114.5</c:v>
                </c:pt>
                <c:pt idx="1835">
                  <c:v>115.2</c:v>
                </c:pt>
                <c:pt idx="1836">
                  <c:v>113.7</c:v>
                </c:pt>
                <c:pt idx="1837">
                  <c:v>114.3</c:v>
                </c:pt>
                <c:pt idx="1838">
                  <c:v>114.1</c:v>
                </c:pt>
                <c:pt idx="1839">
                  <c:v>112.7</c:v>
                </c:pt>
                <c:pt idx="1840">
                  <c:v>112.6</c:v>
                </c:pt>
                <c:pt idx="1841">
                  <c:v>111.9</c:v>
                </c:pt>
                <c:pt idx="1842">
                  <c:v>112.2</c:v>
                </c:pt>
                <c:pt idx="1843">
                  <c:v>110.9</c:v>
                </c:pt>
                <c:pt idx="1844">
                  <c:v>109.6</c:v>
                </c:pt>
                <c:pt idx="1845">
                  <c:v>108.9</c:v>
                </c:pt>
                <c:pt idx="1846">
                  <c:v>109.1</c:v>
                </c:pt>
                <c:pt idx="1847">
                  <c:v>108.1</c:v>
                </c:pt>
                <c:pt idx="1848">
                  <c:v>106.1</c:v>
                </c:pt>
                <c:pt idx="1849">
                  <c:v>106.8</c:v>
                </c:pt>
                <c:pt idx="1850">
                  <c:v>104.2</c:v>
                </c:pt>
                <c:pt idx="1851">
                  <c:v>103.7</c:v>
                </c:pt>
                <c:pt idx="1852">
                  <c:v>101.6</c:v>
                </c:pt>
                <c:pt idx="1853">
                  <c:v>101.1</c:v>
                </c:pt>
                <c:pt idx="1854">
                  <c:v>99.4</c:v>
                </c:pt>
                <c:pt idx="1855">
                  <c:v>98.9</c:v>
                </c:pt>
                <c:pt idx="1856">
                  <c:v>96</c:v>
                </c:pt>
                <c:pt idx="1857">
                  <c:v>95.3</c:v>
                </c:pt>
                <c:pt idx="1858">
                  <c:v>101.2</c:v>
                </c:pt>
                <c:pt idx="1859">
                  <c:v>117.7</c:v>
                </c:pt>
                <c:pt idx="1860">
                  <c:v>129.4</c:v>
                </c:pt>
                <c:pt idx="1861">
                  <c:v>138.30000000000001</c:v>
                </c:pt>
                <c:pt idx="1862">
                  <c:v>122.1</c:v>
                </c:pt>
                <c:pt idx="1863">
                  <c:v>76.5</c:v>
                </c:pt>
                <c:pt idx="1864">
                  <c:v>61.9</c:v>
                </c:pt>
                <c:pt idx="1865">
                  <c:v>66.5</c:v>
                </c:pt>
                <c:pt idx="1866">
                  <c:v>74.099999999999994</c:v>
                </c:pt>
                <c:pt idx="1867">
                  <c:v>77</c:v>
                </c:pt>
                <c:pt idx="1868">
                  <c:v>77.3</c:v>
                </c:pt>
                <c:pt idx="1869">
                  <c:v>74.7</c:v>
                </c:pt>
                <c:pt idx="1870">
                  <c:v>74.7</c:v>
                </c:pt>
                <c:pt idx="1871">
                  <c:v>72</c:v>
                </c:pt>
                <c:pt idx="1872">
                  <c:v>70.400000000000006</c:v>
                </c:pt>
                <c:pt idx="1873">
                  <c:v>70.599999999999994</c:v>
                </c:pt>
                <c:pt idx="1874">
                  <c:v>68.5</c:v>
                </c:pt>
                <c:pt idx="1875">
                  <c:v>69.400000000000006</c:v>
                </c:pt>
                <c:pt idx="1876">
                  <c:v>67.8</c:v>
                </c:pt>
                <c:pt idx="1877">
                  <c:v>67.099999999999994</c:v>
                </c:pt>
                <c:pt idx="1878">
                  <c:v>64.900000000000006</c:v>
                </c:pt>
                <c:pt idx="1879">
                  <c:v>66.5</c:v>
                </c:pt>
                <c:pt idx="1880">
                  <c:v>64</c:v>
                </c:pt>
                <c:pt idx="1881">
                  <c:v>62.6</c:v>
                </c:pt>
                <c:pt idx="1882">
                  <c:v>63.8</c:v>
                </c:pt>
                <c:pt idx="1883">
                  <c:v>62.5</c:v>
                </c:pt>
                <c:pt idx="1884">
                  <c:v>62.1</c:v>
                </c:pt>
                <c:pt idx="1885">
                  <c:v>61.6</c:v>
                </c:pt>
                <c:pt idx="1886">
                  <c:v>59.5</c:v>
                </c:pt>
                <c:pt idx="1887">
                  <c:v>59.6</c:v>
                </c:pt>
                <c:pt idx="1888">
                  <c:v>59.6</c:v>
                </c:pt>
                <c:pt idx="1889">
                  <c:v>60.1</c:v>
                </c:pt>
                <c:pt idx="1890">
                  <c:v>59.8</c:v>
                </c:pt>
                <c:pt idx="1891">
                  <c:v>59.7</c:v>
                </c:pt>
                <c:pt idx="1892">
                  <c:v>59.6</c:v>
                </c:pt>
                <c:pt idx="1893">
                  <c:v>59.4</c:v>
                </c:pt>
                <c:pt idx="1894">
                  <c:v>59.6</c:v>
                </c:pt>
                <c:pt idx="1895">
                  <c:v>58.3</c:v>
                </c:pt>
                <c:pt idx="1896">
                  <c:v>59.5</c:v>
                </c:pt>
                <c:pt idx="1897">
                  <c:v>58.8</c:v>
                </c:pt>
                <c:pt idx="1898">
                  <c:v>59.6</c:v>
                </c:pt>
                <c:pt idx="1899">
                  <c:v>59.7</c:v>
                </c:pt>
                <c:pt idx="1900">
                  <c:v>60</c:v>
                </c:pt>
                <c:pt idx="1901">
                  <c:v>59.7</c:v>
                </c:pt>
                <c:pt idx="1902">
                  <c:v>60.1</c:v>
                </c:pt>
                <c:pt idx="1903">
                  <c:v>59.5</c:v>
                </c:pt>
                <c:pt idx="1904">
                  <c:v>59.7</c:v>
                </c:pt>
                <c:pt idx="1905">
                  <c:v>59.3</c:v>
                </c:pt>
                <c:pt idx="1906">
                  <c:v>57.8</c:v>
                </c:pt>
                <c:pt idx="1907">
                  <c:v>57.8</c:v>
                </c:pt>
                <c:pt idx="1908">
                  <c:v>57.4</c:v>
                </c:pt>
                <c:pt idx="1909">
                  <c:v>57.1</c:v>
                </c:pt>
                <c:pt idx="1910">
                  <c:v>56.8</c:v>
                </c:pt>
                <c:pt idx="1911">
                  <c:v>57.4</c:v>
                </c:pt>
                <c:pt idx="1912">
                  <c:v>56.6</c:v>
                </c:pt>
                <c:pt idx="1913">
                  <c:v>58</c:v>
                </c:pt>
                <c:pt idx="1914">
                  <c:v>55.9</c:v>
                </c:pt>
                <c:pt idx="1915">
                  <c:v>55.5</c:v>
                </c:pt>
                <c:pt idx="1916">
                  <c:v>56.2</c:v>
                </c:pt>
                <c:pt idx="1917">
                  <c:v>55.6</c:v>
                </c:pt>
                <c:pt idx="1918">
                  <c:v>54.8</c:v>
                </c:pt>
                <c:pt idx="1919">
                  <c:v>54.7</c:v>
                </c:pt>
                <c:pt idx="1920">
                  <c:v>55.3</c:v>
                </c:pt>
                <c:pt idx="1921">
                  <c:v>56.1</c:v>
                </c:pt>
                <c:pt idx="1922">
                  <c:v>57.8</c:v>
                </c:pt>
                <c:pt idx="1923">
                  <c:v>59.2</c:v>
                </c:pt>
                <c:pt idx="1924">
                  <c:v>60</c:v>
                </c:pt>
                <c:pt idx="1925">
                  <c:v>60.9</c:v>
                </c:pt>
                <c:pt idx="1926">
                  <c:v>58.3</c:v>
                </c:pt>
                <c:pt idx="1927">
                  <c:v>58.1</c:v>
                </c:pt>
                <c:pt idx="1928">
                  <c:v>57.7</c:v>
                </c:pt>
                <c:pt idx="1929">
                  <c:v>58.5</c:v>
                </c:pt>
                <c:pt idx="1930">
                  <c:v>59.9</c:v>
                </c:pt>
                <c:pt idx="1931">
                  <c:v>61.1</c:v>
                </c:pt>
                <c:pt idx="1932">
                  <c:v>61</c:v>
                </c:pt>
                <c:pt idx="1933">
                  <c:v>61.3</c:v>
                </c:pt>
                <c:pt idx="1934">
                  <c:v>62.2</c:v>
                </c:pt>
                <c:pt idx="1935">
                  <c:v>63.7</c:v>
                </c:pt>
                <c:pt idx="1936">
                  <c:v>63.3</c:v>
                </c:pt>
                <c:pt idx="1937">
                  <c:v>64.099999999999994</c:v>
                </c:pt>
                <c:pt idx="1938">
                  <c:v>64</c:v>
                </c:pt>
                <c:pt idx="1939">
                  <c:v>66.099999999999994</c:v>
                </c:pt>
                <c:pt idx="1940">
                  <c:v>66.400000000000006</c:v>
                </c:pt>
                <c:pt idx="1941">
                  <c:v>65.5</c:v>
                </c:pt>
                <c:pt idx="1942">
                  <c:v>66.900000000000006</c:v>
                </c:pt>
                <c:pt idx="1943">
                  <c:v>67.2</c:v>
                </c:pt>
                <c:pt idx="1944">
                  <c:v>67.3</c:v>
                </c:pt>
                <c:pt idx="1945">
                  <c:v>67.400000000000006</c:v>
                </c:pt>
                <c:pt idx="1946">
                  <c:v>68.3</c:v>
                </c:pt>
                <c:pt idx="1947">
                  <c:v>68.7</c:v>
                </c:pt>
                <c:pt idx="1948">
                  <c:v>68.400000000000006</c:v>
                </c:pt>
                <c:pt idx="1949">
                  <c:v>69.599999999999994</c:v>
                </c:pt>
                <c:pt idx="1950">
                  <c:v>70.3</c:v>
                </c:pt>
                <c:pt idx="1951">
                  <c:v>69.3</c:v>
                </c:pt>
                <c:pt idx="1952">
                  <c:v>71.3</c:v>
                </c:pt>
                <c:pt idx="1953">
                  <c:v>70.900000000000006</c:v>
                </c:pt>
                <c:pt idx="1954">
                  <c:v>72.900000000000006</c:v>
                </c:pt>
                <c:pt idx="1955">
                  <c:v>74.3</c:v>
                </c:pt>
                <c:pt idx="1956">
                  <c:v>73.8</c:v>
                </c:pt>
                <c:pt idx="1957">
                  <c:v>73.7</c:v>
                </c:pt>
                <c:pt idx="1958">
                  <c:v>74.400000000000006</c:v>
                </c:pt>
                <c:pt idx="1959">
                  <c:v>77.599999999999994</c:v>
                </c:pt>
                <c:pt idx="1960">
                  <c:v>78.900000000000006</c:v>
                </c:pt>
                <c:pt idx="1961">
                  <c:v>78.599999999999994</c:v>
                </c:pt>
                <c:pt idx="1962">
                  <c:v>78.099999999999994</c:v>
                </c:pt>
                <c:pt idx="1963">
                  <c:v>79.7</c:v>
                </c:pt>
                <c:pt idx="1964">
                  <c:v>81</c:v>
                </c:pt>
                <c:pt idx="1965">
                  <c:v>82.2</c:v>
                </c:pt>
                <c:pt idx="1966">
                  <c:v>83.5</c:v>
                </c:pt>
                <c:pt idx="1967">
                  <c:v>83.9</c:v>
                </c:pt>
                <c:pt idx="1968">
                  <c:v>83.9</c:v>
                </c:pt>
                <c:pt idx="1969">
                  <c:v>85.7</c:v>
                </c:pt>
                <c:pt idx="1970">
                  <c:v>87.5</c:v>
                </c:pt>
                <c:pt idx="1971">
                  <c:v>90.3</c:v>
                </c:pt>
                <c:pt idx="1972">
                  <c:v>91.2</c:v>
                </c:pt>
                <c:pt idx="1973">
                  <c:v>91.6</c:v>
                </c:pt>
                <c:pt idx="1974">
                  <c:v>94.7</c:v>
                </c:pt>
                <c:pt idx="1975">
                  <c:v>96.1</c:v>
                </c:pt>
                <c:pt idx="1976">
                  <c:v>99.1</c:v>
                </c:pt>
                <c:pt idx="1977">
                  <c:v>98.9</c:v>
                </c:pt>
                <c:pt idx="1978">
                  <c:v>99.7</c:v>
                </c:pt>
                <c:pt idx="1979">
                  <c:v>100.9</c:v>
                </c:pt>
                <c:pt idx="1980">
                  <c:v>102.1</c:v>
                </c:pt>
                <c:pt idx="1981">
                  <c:v>104.1</c:v>
                </c:pt>
                <c:pt idx="1982">
                  <c:v>105.2</c:v>
                </c:pt>
                <c:pt idx="1983">
                  <c:v>107.6</c:v>
                </c:pt>
                <c:pt idx="1984">
                  <c:v>107.3</c:v>
                </c:pt>
                <c:pt idx="1985">
                  <c:v>109.6</c:v>
                </c:pt>
                <c:pt idx="1986">
                  <c:v>111.8</c:v>
                </c:pt>
                <c:pt idx="1987">
                  <c:v>112.3</c:v>
                </c:pt>
                <c:pt idx="1988">
                  <c:v>110.8</c:v>
                </c:pt>
                <c:pt idx="1989">
                  <c:v>111.8</c:v>
                </c:pt>
                <c:pt idx="1990">
                  <c:v>113.8</c:v>
                </c:pt>
                <c:pt idx="1991">
                  <c:v>113.3</c:v>
                </c:pt>
                <c:pt idx="1992">
                  <c:v>113.6</c:v>
                </c:pt>
                <c:pt idx="1993">
                  <c:v>112.7</c:v>
                </c:pt>
                <c:pt idx="1994">
                  <c:v>111.7</c:v>
                </c:pt>
                <c:pt idx="1995">
                  <c:v>113.4</c:v>
                </c:pt>
                <c:pt idx="1996">
                  <c:v>112.1</c:v>
                </c:pt>
                <c:pt idx="1997">
                  <c:v>113</c:v>
                </c:pt>
                <c:pt idx="1998">
                  <c:v>110.5</c:v>
                </c:pt>
                <c:pt idx="1999">
                  <c:v>110.3</c:v>
                </c:pt>
                <c:pt idx="2000">
                  <c:v>108.9</c:v>
                </c:pt>
                <c:pt idx="2001">
                  <c:v>110.9</c:v>
                </c:pt>
                <c:pt idx="2002">
                  <c:v>108.7</c:v>
                </c:pt>
                <c:pt idx="2003">
                  <c:v>108.3</c:v>
                </c:pt>
                <c:pt idx="2004">
                  <c:v>108.3</c:v>
                </c:pt>
                <c:pt idx="2005">
                  <c:v>106.8</c:v>
                </c:pt>
                <c:pt idx="2006">
                  <c:v>106.7</c:v>
                </c:pt>
                <c:pt idx="2007">
                  <c:v>103.7</c:v>
                </c:pt>
                <c:pt idx="2008">
                  <c:v>105.9</c:v>
                </c:pt>
                <c:pt idx="2009">
                  <c:v>104.8</c:v>
                </c:pt>
                <c:pt idx="2010">
                  <c:v>103.8</c:v>
                </c:pt>
                <c:pt idx="2011">
                  <c:v>105.2</c:v>
                </c:pt>
                <c:pt idx="2012">
                  <c:v>105.4</c:v>
                </c:pt>
                <c:pt idx="2013">
                  <c:v>104.8</c:v>
                </c:pt>
                <c:pt idx="2014">
                  <c:v>105.4</c:v>
                </c:pt>
                <c:pt idx="2015">
                  <c:v>105.6</c:v>
                </c:pt>
                <c:pt idx="2016">
                  <c:v>103.5</c:v>
                </c:pt>
                <c:pt idx="2017">
                  <c:v>106.2</c:v>
                </c:pt>
                <c:pt idx="2018">
                  <c:v>104.8</c:v>
                </c:pt>
                <c:pt idx="2019">
                  <c:v>103.9</c:v>
                </c:pt>
                <c:pt idx="2020">
                  <c:v>105.7</c:v>
                </c:pt>
                <c:pt idx="2021">
                  <c:v>106.2</c:v>
                </c:pt>
                <c:pt idx="2022">
                  <c:v>106</c:v>
                </c:pt>
                <c:pt idx="2023">
                  <c:v>106.7</c:v>
                </c:pt>
                <c:pt idx="2024">
                  <c:v>105.7</c:v>
                </c:pt>
                <c:pt idx="2025">
                  <c:v>106.5</c:v>
                </c:pt>
                <c:pt idx="2026">
                  <c:v>107.1</c:v>
                </c:pt>
                <c:pt idx="2027">
                  <c:v>106.8</c:v>
                </c:pt>
                <c:pt idx="2028">
                  <c:v>107</c:v>
                </c:pt>
                <c:pt idx="2029">
                  <c:v>106.8</c:v>
                </c:pt>
                <c:pt idx="2030">
                  <c:v>108.2</c:v>
                </c:pt>
                <c:pt idx="2031">
                  <c:v>107.2</c:v>
                </c:pt>
                <c:pt idx="2032">
                  <c:v>107.9</c:v>
                </c:pt>
                <c:pt idx="2033">
                  <c:v>107.8</c:v>
                </c:pt>
                <c:pt idx="2034">
                  <c:v>107.1</c:v>
                </c:pt>
                <c:pt idx="2035">
                  <c:v>107.7</c:v>
                </c:pt>
                <c:pt idx="2036">
                  <c:v>108.1</c:v>
                </c:pt>
                <c:pt idx="2037">
                  <c:v>108.3</c:v>
                </c:pt>
                <c:pt idx="2038">
                  <c:v>108.7</c:v>
                </c:pt>
                <c:pt idx="2039">
                  <c:v>108.8</c:v>
                </c:pt>
                <c:pt idx="2040">
                  <c:v>108.9</c:v>
                </c:pt>
                <c:pt idx="2041">
                  <c:v>109</c:v>
                </c:pt>
                <c:pt idx="2042">
                  <c:v>108.1</c:v>
                </c:pt>
                <c:pt idx="2043">
                  <c:v>108.2</c:v>
                </c:pt>
                <c:pt idx="2044">
                  <c:v>107.3</c:v>
                </c:pt>
                <c:pt idx="2045">
                  <c:v>107</c:v>
                </c:pt>
                <c:pt idx="2046">
                  <c:v>106.4</c:v>
                </c:pt>
                <c:pt idx="2047">
                  <c:v>107.5</c:v>
                </c:pt>
                <c:pt idx="2048">
                  <c:v>105.9</c:v>
                </c:pt>
                <c:pt idx="2049">
                  <c:v>107</c:v>
                </c:pt>
                <c:pt idx="2050">
                  <c:v>106.2</c:v>
                </c:pt>
                <c:pt idx="2051">
                  <c:v>104.2</c:v>
                </c:pt>
                <c:pt idx="2052">
                  <c:v>105.7</c:v>
                </c:pt>
                <c:pt idx="2053">
                  <c:v>104.9</c:v>
                </c:pt>
                <c:pt idx="2054">
                  <c:v>103</c:v>
                </c:pt>
                <c:pt idx="2055">
                  <c:v>102.1</c:v>
                </c:pt>
                <c:pt idx="2056">
                  <c:v>101.6</c:v>
                </c:pt>
                <c:pt idx="2057">
                  <c:v>101.6</c:v>
                </c:pt>
                <c:pt idx="2058">
                  <c:v>101.4</c:v>
                </c:pt>
                <c:pt idx="2059">
                  <c:v>102.3</c:v>
                </c:pt>
                <c:pt idx="2060">
                  <c:v>98.8</c:v>
                </c:pt>
                <c:pt idx="2061">
                  <c:v>98.5</c:v>
                </c:pt>
                <c:pt idx="2062">
                  <c:v>97.6</c:v>
                </c:pt>
                <c:pt idx="2063">
                  <c:v>98.8</c:v>
                </c:pt>
                <c:pt idx="2064">
                  <c:v>98</c:v>
                </c:pt>
                <c:pt idx="2065">
                  <c:v>98.3</c:v>
                </c:pt>
                <c:pt idx="2066">
                  <c:v>96.2</c:v>
                </c:pt>
                <c:pt idx="2067">
                  <c:v>95.3</c:v>
                </c:pt>
                <c:pt idx="2068">
                  <c:v>94.9</c:v>
                </c:pt>
                <c:pt idx="2069">
                  <c:v>95.9</c:v>
                </c:pt>
                <c:pt idx="2070">
                  <c:v>94.9</c:v>
                </c:pt>
                <c:pt idx="2071">
                  <c:v>95.8</c:v>
                </c:pt>
                <c:pt idx="2072">
                  <c:v>95.6</c:v>
                </c:pt>
                <c:pt idx="2073">
                  <c:v>95.1</c:v>
                </c:pt>
                <c:pt idx="2074">
                  <c:v>95.1</c:v>
                </c:pt>
                <c:pt idx="2075">
                  <c:v>96.1</c:v>
                </c:pt>
                <c:pt idx="2076">
                  <c:v>96.3</c:v>
                </c:pt>
                <c:pt idx="2077">
                  <c:v>96.1</c:v>
                </c:pt>
                <c:pt idx="2078">
                  <c:v>96.6</c:v>
                </c:pt>
                <c:pt idx="2079">
                  <c:v>97.4</c:v>
                </c:pt>
                <c:pt idx="2080">
                  <c:v>96.8</c:v>
                </c:pt>
                <c:pt idx="2081">
                  <c:v>96</c:v>
                </c:pt>
                <c:pt idx="2082">
                  <c:v>96.5</c:v>
                </c:pt>
                <c:pt idx="2083">
                  <c:v>97.7</c:v>
                </c:pt>
                <c:pt idx="2084">
                  <c:v>97.9</c:v>
                </c:pt>
                <c:pt idx="2085">
                  <c:v>96.3</c:v>
                </c:pt>
                <c:pt idx="2086">
                  <c:v>96.5</c:v>
                </c:pt>
                <c:pt idx="2087">
                  <c:v>96.1</c:v>
                </c:pt>
                <c:pt idx="2088">
                  <c:v>96.9</c:v>
                </c:pt>
                <c:pt idx="2089">
                  <c:v>96.7</c:v>
                </c:pt>
                <c:pt idx="2090">
                  <c:v>95.9</c:v>
                </c:pt>
                <c:pt idx="2091">
                  <c:v>96.5</c:v>
                </c:pt>
                <c:pt idx="2092">
                  <c:v>96.9</c:v>
                </c:pt>
                <c:pt idx="2093">
                  <c:v>95.3</c:v>
                </c:pt>
                <c:pt idx="2094">
                  <c:v>95.4</c:v>
                </c:pt>
                <c:pt idx="2095">
                  <c:v>95</c:v>
                </c:pt>
                <c:pt idx="2096">
                  <c:v>94.8</c:v>
                </c:pt>
                <c:pt idx="2097">
                  <c:v>95.2</c:v>
                </c:pt>
                <c:pt idx="2098">
                  <c:v>95.7</c:v>
                </c:pt>
                <c:pt idx="2099">
                  <c:v>94.9</c:v>
                </c:pt>
                <c:pt idx="2100">
                  <c:v>93.1</c:v>
                </c:pt>
                <c:pt idx="2101">
                  <c:v>96.3</c:v>
                </c:pt>
                <c:pt idx="2102">
                  <c:v>94.9</c:v>
                </c:pt>
                <c:pt idx="2103">
                  <c:v>95.4</c:v>
                </c:pt>
                <c:pt idx="2104">
                  <c:v>96</c:v>
                </c:pt>
                <c:pt idx="2105">
                  <c:v>95.8</c:v>
                </c:pt>
                <c:pt idx="2106">
                  <c:v>96.2</c:v>
                </c:pt>
                <c:pt idx="2107">
                  <c:v>95.9</c:v>
                </c:pt>
                <c:pt idx="2108">
                  <c:v>95</c:v>
                </c:pt>
                <c:pt idx="2109">
                  <c:v>95.2</c:v>
                </c:pt>
                <c:pt idx="2110">
                  <c:v>94.6</c:v>
                </c:pt>
                <c:pt idx="2111">
                  <c:v>94.5</c:v>
                </c:pt>
                <c:pt idx="2112">
                  <c:v>94.6</c:v>
                </c:pt>
                <c:pt idx="2113">
                  <c:v>93.1</c:v>
                </c:pt>
                <c:pt idx="2114">
                  <c:v>92.1</c:v>
                </c:pt>
                <c:pt idx="2115">
                  <c:v>91.3</c:v>
                </c:pt>
                <c:pt idx="2116">
                  <c:v>89.1</c:v>
                </c:pt>
                <c:pt idx="2117">
                  <c:v>86.7</c:v>
                </c:pt>
                <c:pt idx="2118">
                  <c:v>86.2</c:v>
                </c:pt>
                <c:pt idx="2119">
                  <c:v>83.9</c:v>
                </c:pt>
                <c:pt idx="2120">
                  <c:v>82.7</c:v>
                </c:pt>
                <c:pt idx="2121">
                  <c:v>80.599999999999994</c:v>
                </c:pt>
                <c:pt idx="2122">
                  <c:v>78.599999999999994</c:v>
                </c:pt>
                <c:pt idx="2123">
                  <c:v>76.2</c:v>
                </c:pt>
                <c:pt idx="2124">
                  <c:v>76.099999999999994</c:v>
                </c:pt>
                <c:pt idx="2125">
                  <c:v>72</c:v>
                </c:pt>
                <c:pt idx="2126">
                  <c:v>70.2</c:v>
                </c:pt>
                <c:pt idx="2127">
                  <c:v>66.400000000000006</c:v>
                </c:pt>
                <c:pt idx="2128">
                  <c:v>65.400000000000006</c:v>
                </c:pt>
                <c:pt idx="2129">
                  <c:v>62.9</c:v>
                </c:pt>
                <c:pt idx="2130">
                  <c:v>62.2</c:v>
                </c:pt>
                <c:pt idx="2131">
                  <c:v>61.2</c:v>
                </c:pt>
                <c:pt idx="2132">
                  <c:v>58.7</c:v>
                </c:pt>
                <c:pt idx="2133">
                  <c:v>55.7</c:v>
                </c:pt>
                <c:pt idx="2134">
                  <c:v>55.2</c:v>
                </c:pt>
                <c:pt idx="2135">
                  <c:v>53.7</c:v>
                </c:pt>
                <c:pt idx="2136">
                  <c:v>52.8</c:v>
                </c:pt>
                <c:pt idx="2137">
                  <c:v>51.2</c:v>
                </c:pt>
                <c:pt idx="2138">
                  <c:v>50.2</c:v>
                </c:pt>
                <c:pt idx="2139">
                  <c:v>49.9</c:v>
                </c:pt>
                <c:pt idx="2140">
                  <c:v>49.2</c:v>
                </c:pt>
                <c:pt idx="2141">
                  <c:v>48.3</c:v>
                </c:pt>
                <c:pt idx="2142">
                  <c:v>49</c:v>
                </c:pt>
                <c:pt idx="2143">
                  <c:v>46.8</c:v>
                </c:pt>
                <c:pt idx="2144">
                  <c:v>46.3</c:v>
                </c:pt>
                <c:pt idx="2145">
                  <c:v>45.3</c:v>
                </c:pt>
                <c:pt idx="2146">
                  <c:v>45.3</c:v>
                </c:pt>
                <c:pt idx="2147">
                  <c:v>46.2</c:v>
                </c:pt>
                <c:pt idx="2148">
                  <c:v>45.5</c:v>
                </c:pt>
                <c:pt idx="2149">
                  <c:v>46.8</c:v>
                </c:pt>
                <c:pt idx="2150">
                  <c:v>44.8</c:v>
                </c:pt>
                <c:pt idx="2151">
                  <c:v>45.9</c:v>
                </c:pt>
                <c:pt idx="2152">
                  <c:v>46.2</c:v>
                </c:pt>
                <c:pt idx="2153">
                  <c:v>46.4</c:v>
                </c:pt>
                <c:pt idx="2154">
                  <c:v>46</c:v>
                </c:pt>
                <c:pt idx="2155">
                  <c:v>46.6</c:v>
                </c:pt>
                <c:pt idx="2156">
                  <c:v>47.3</c:v>
                </c:pt>
                <c:pt idx="2157">
                  <c:v>45.5</c:v>
                </c:pt>
                <c:pt idx="2158">
                  <c:v>46.4</c:v>
                </c:pt>
                <c:pt idx="2159">
                  <c:v>47</c:v>
                </c:pt>
                <c:pt idx="2160">
                  <c:v>45.9</c:v>
                </c:pt>
                <c:pt idx="2161">
                  <c:v>45.9</c:v>
                </c:pt>
                <c:pt idx="2162">
                  <c:v>45.9</c:v>
                </c:pt>
                <c:pt idx="2163">
                  <c:v>45.5</c:v>
                </c:pt>
                <c:pt idx="2164">
                  <c:v>46</c:v>
                </c:pt>
                <c:pt idx="2165">
                  <c:v>46.8</c:v>
                </c:pt>
                <c:pt idx="2166">
                  <c:v>46.3</c:v>
                </c:pt>
                <c:pt idx="2167">
                  <c:v>46.5</c:v>
                </c:pt>
                <c:pt idx="2168">
                  <c:v>46.3</c:v>
                </c:pt>
                <c:pt idx="2169">
                  <c:v>46.1</c:v>
                </c:pt>
                <c:pt idx="2170">
                  <c:v>46.5</c:v>
                </c:pt>
                <c:pt idx="2171">
                  <c:v>45.4</c:v>
                </c:pt>
                <c:pt idx="2172">
                  <c:v>45.4</c:v>
                </c:pt>
                <c:pt idx="2173">
                  <c:v>45.8</c:v>
                </c:pt>
                <c:pt idx="2174">
                  <c:v>44.8</c:v>
                </c:pt>
                <c:pt idx="2175">
                  <c:v>45.1</c:v>
                </c:pt>
                <c:pt idx="2176">
                  <c:v>44.8</c:v>
                </c:pt>
                <c:pt idx="2177">
                  <c:v>46.2</c:v>
                </c:pt>
                <c:pt idx="2178">
                  <c:v>45</c:v>
                </c:pt>
                <c:pt idx="2179">
                  <c:v>46</c:v>
                </c:pt>
                <c:pt idx="2180">
                  <c:v>45.2</c:v>
                </c:pt>
                <c:pt idx="2181">
                  <c:v>45.2</c:v>
                </c:pt>
                <c:pt idx="2182">
                  <c:v>45.1</c:v>
                </c:pt>
                <c:pt idx="2183">
                  <c:v>46</c:v>
                </c:pt>
                <c:pt idx="2184">
                  <c:v>45.9</c:v>
                </c:pt>
                <c:pt idx="2185">
                  <c:v>44.5</c:v>
                </c:pt>
                <c:pt idx="2186">
                  <c:v>44.8</c:v>
                </c:pt>
                <c:pt idx="2187">
                  <c:v>45.4</c:v>
                </c:pt>
                <c:pt idx="2188">
                  <c:v>44.7</c:v>
                </c:pt>
                <c:pt idx="2189">
                  <c:v>45.6</c:v>
                </c:pt>
                <c:pt idx="2190">
                  <c:v>44.4</c:v>
                </c:pt>
                <c:pt idx="2191">
                  <c:v>42.9</c:v>
                </c:pt>
                <c:pt idx="2192">
                  <c:v>43.6</c:v>
                </c:pt>
                <c:pt idx="2193">
                  <c:v>42.6</c:v>
                </c:pt>
                <c:pt idx="2194">
                  <c:v>42.5</c:v>
                </c:pt>
                <c:pt idx="2195">
                  <c:v>40.5</c:v>
                </c:pt>
                <c:pt idx="2196">
                  <c:v>39.700000000000003</c:v>
                </c:pt>
                <c:pt idx="2197">
                  <c:v>40.700000000000003</c:v>
                </c:pt>
                <c:pt idx="2198">
                  <c:v>39.9</c:v>
                </c:pt>
                <c:pt idx="2199">
                  <c:v>38.4</c:v>
                </c:pt>
                <c:pt idx="2200">
                  <c:v>38.799999999999997</c:v>
                </c:pt>
                <c:pt idx="2201">
                  <c:v>37.700000000000003</c:v>
                </c:pt>
                <c:pt idx="2202">
                  <c:v>37.6</c:v>
                </c:pt>
                <c:pt idx="2203">
                  <c:v>37.700000000000003</c:v>
                </c:pt>
                <c:pt idx="2204">
                  <c:v>37.5</c:v>
                </c:pt>
                <c:pt idx="2205">
                  <c:v>37.299999999999997</c:v>
                </c:pt>
                <c:pt idx="2206">
                  <c:v>36.6</c:v>
                </c:pt>
                <c:pt idx="2207">
                  <c:v>35.200000000000003</c:v>
                </c:pt>
                <c:pt idx="2208">
                  <c:v>35.299999999999997</c:v>
                </c:pt>
                <c:pt idx="2209">
                  <c:v>36.1</c:v>
                </c:pt>
                <c:pt idx="2210">
                  <c:v>36.6</c:v>
                </c:pt>
                <c:pt idx="2211">
                  <c:v>36.4</c:v>
                </c:pt>
                <c:pt idx="2212">
                  <c:v>36.200000000000003</c:v>
                </c:pt>
                <c:pt idx="2213">
                  <c:v>35.700000000000003</c:v>
                </c:pt>
                <c:pt idx="2214">
                  <c:v>37</c:v>
                </c:pt>
                <c:pt idx="2215">
                  <c:v>37.5</c:v>
                </c:pt>
                <c:pt idx="2216">
                  <c:v>38.5</c:v>
                </c:pt>
                <c:pt idx="2217">
                  <c:v>39.700000000000003</c:v>
                </c:pt>
                <c:pt idx="2218">
                  <c:v>40.5</c:v>
                </c:pt>
                <c:pt idx="2219">
                  <c:v>40.9</c:v>
                </c:pt>
                <c:pt idx="2220">
                  <c:v>43.3</c:v>
                </c:pt>
                <c:pt idx="2221">
                  <c:v>42.8</c:v>
                </c:pt>
                <c:pt idx="2222">
                  <c:v>44.2</c:v>
                </c:pt>
                <c:pt idx="2223">
                  <c:v>46.5</c:v>
                </c:pt>
                <c:pt idx="2224">
                  <c:v>45.8</c:v>
                </c:pt>
                <c:pt idx="2225">
                  <c:v>47.8</c:v>
                </c:pt>
                <c:pt idx="2226">
                  <c:v>48.3</c:v>
                </c:pt>
                <c:pt idx="2227">
                  <c:v>49.3</c:v>
                </c:pt>
                <c:pt idx="2228">
                  <c:v>49.7</c:v>
                </c:pt>
                <c:pt idx="2229">
                  <c:v>52</c:v>
                </c:pt>
                <c:pt idx="2230">
                  <c:v>51.9</c:v>
                </c:pt>
                <c:pt idx="2231">
                  <c:v>55.5</c:v>
                </c:pt>
                <c:pt idx="2232">
                  <c:v>57.3</c:v>
                </c:pt>
                <c:pt idx="2233">
                  <c:v>61.7</c:v>
                </c:pt>
                <c:pt idx="2234">
                  <c:v>62</c:v>
                </c:pt>
                <c:pt idx="2235">
                  <c:v>63.3</c:v>
                </c:pt>
                <c:pt idx="2236">
                  <c:v>63.8</c:v>
                </c:pt>
                <c:pt idx="2237">
                  <c:v>65.7</c:v>
                </c:pt>
                <c:pt idx="2238">
                  <c:v>65.900000000000006</c:v>
                </c:pt>
                <c:pt idx="2239">
                  <c:v>68</c:v>
                </c:pt>
                <c:pt idx="2240">
                  <c:v>68.3</c:v>
                </c:pt>
                <c:pt idx="2241">
                  <c:v>73.2</c:v>
                </c:pt>
                <c:pt idx="2242">
                  <c:v>73</c:v>
                </c:pt>
                <c:pt idx="2243">
                  <c:v>72.7</c:v>
                </c:pt>
                <c:pt idx="2244">
                  <c:v>73.599999999999994</c:v>
                </c:pt>
                <c:pt idx="2245">
                  <c:v>72.5</c:v>
                </c:pt>
                <c:pt idx="2246">
                  <c:v>73.8</c:v>
                </c:pt>
                <c:pt idx="2247">
                  <c:v>72.7</c:v>
                </c:pt>
                <c:pt idx="2248">
                  <c:v>75.599999999999994</c:v>
                </c:pt>
                <c:pt idx="2249">
                  <c:v>77.7</c:v>
                </c:pt>
                <c:pt idx="2250">
                  <c:v>78</c:v>
                </c:pt>
                <c:pt idx="2251">
                  <c:v>76.7</c:v>
                </c:pt>
                <c:pt idx="2252">
                  <c:v>77.3</c:v>
                </c:pt>
                <c:pt idx="2253">
                  <c:v>77.900000000000006</c:v>
                </c:pt>
                <c:pt idx="2254">
                  <c:v>77.599999999999994</c:v>
                </c:pt>
                <c:pt idx="2255">
                  <c:v>77.5</c:v>
                </c:pt>
                <c:pt idx="2256">
                  <c:v>77.3</c:v>
                </c:pt>
                <c:pt idx="2257">
                  <c:v>76.8</c:v>
                </c:pt>
                <c:pt idx="2258">
                  <c:v>77.599999999999994</c:v>
                </c:pt>
                <c:pt idx="2259">
                  <c:v>78.599999999999994</c:v>
                </c:pt>
                <c:pt idx="2260">
                  <c:v>77.7</c:v>
                </c:pt>
                <c:pt idx="2261">
                  <c:v>76.099999999999994</c:v>
                </c:pt>
                <c:pt idx="2262">
                  <c:v>75.7</c:v>
                </c:pt>
                <c:pt idx="2263">
                  <c:v>76.2</c:v>
                </c:pt>
                <c:pt idx="2264">
                  <c:v>75.3</c:v>
                </c:pt>
                <c:pt idx="2265">
                  <c:v>75.8</c:v>
                </c:pt>
                <c:pt idx="2266">
                  <c:v>72.8</c:v>
                </c:pt>
                <c:pt idx="2267">
                  <c:v>74.5</c:v>
                </c:pt>
                <c:pt idx="2268">
                  <c:v>75.2</c:v>
                </c:pt>
                <c:pt idx="2269">
                  <c:v>75.2</c:v>
                </c:pt>
                <c:pt idx="2270">
                  <c:v>74.7</c:v>
                </c:pt>
                <c:pt idx="2271">
                  <c:v>74.599999999999994</c:v>
                </c:pt>
                <c:pt idx="2272">
                  <c:v>76</c:v>
                </c:pt>
                <c:pt idx="2273">
                  <c:v>75.3</c:v>
                </c:pt>
                <c:pt idx="2274">
                  <c:v>75.5</c:v>
                </c:pt>
                <c:pt idx="2275">
                  <c:v>75.3</c:v>
                </c:pt>
                <c:pt idx="2276">
                  <c:v>76.099999999999994</c:v>
                </c:pt>
                <c:pt idx="2277">
                  <c:v>76.5</c:v>
                </c:pt>
                <c:pt idx="2278">
                  <c:v>76.599999999999994</c:v>
                </c:pt>
                <c:pt idx="2279">
                  <c:v>77.099999999999994</c:v>
                </c:pt>
                <c:pt idx="2280">
                  <c:v>76.900000000000006</c:v>
                </c:pt>
                <c:pt idx="2281">
                  <c:v>77.3</c:v>
                </c:pt>
                <c:pt idx="2282">
                  <c:v>77.599999999999994</c:v>
                </c:pt>
                <c:pt idx="2283">
                  <c:v>76.900000000000006</c:v>
                </c:pt>
                <c:pt idx="2284">
                  <c:v>79.2</c:v>
                </c:pt>
                <c:pt idx="2285">
                  <c:v>77.8</c:v>
                </c:pt>
                <c:pt idx="2286">
                  <c:v>78.400000000000006</c:v>
                </c:pt>
                <c:pt idx="2287">
                  <c:v>77.5</c:v>
                </c:pt>
                <c:pt idx="2288">
                  <c:v>77.599999999999994</c:v>
                </c:pt>
                <c:pt idx="2289">
                  <c:v>78.8</c:v>
                </c:pt>
                <c:pt idx="2290">
                  <c:v>79.400000000000006</c:v>
                </c:pt>
                <c:pt idx="2291">
                  <c:v>79.8</c:v>
                </c:pt>
                <c:pt idx="2292">
                  <c:v>80</c:v>
                </c:pt>
                <c:pt idx="2293">
                  <c:v>79.8</c:v>
                </c:pt>
                <c:pt idx="2294">
                  <c:v>82.2</c:v>
                </c:pt>
                <c:pt idx="2295">
                  <c:v>82</c:v>
                </c:pt>
                <c:pt idx="2296">
                  <c:v>82.5</c:v>
                </c:pt>
                <c:pt idx="2297">
                  <c:v>83.3</c:v>
                </c:pt>
                <c:pt idx="2298">
                  <c:v>83.9</c:v>
                </c:pt>
                <c:pt idx="2299">
                  <c:v>84.3</c:v>
                </c:pt>
                <c:pt idx="2300">
                  <c:v>85</c:v>
                </c:pt>
                <c:pt idx="2301">
                  <c:v>85.5</c:v>
                </c:pt>
                <c:pt idx="2302">
                  <c:v>86.3</c:v>
                </c:pt>
                <c:pt idx="2303">
                  <c:v>85.8</c:v>
                </c:pt>
                <c:pt idx="2304">
                  <c:v>86.9</c:v>
                </c:pt>
                <c:pt idx="2305">
                  <c:v>88.9</c:v>
                </c:pt>
                <c:pt idx="2306">
                  <c:v>89.7</c:v>
                </c:pt>
                <c:pt idx="2307">
                  <c:v>91.4</c:v>
                </c:pt>
                <c:pt idx="2308">
                  <c:v>91.9</c:v>
                </c:pt>
                <c:pt idx="2309">
                  <c:v>93.6</c:v>
                </c:pt>
                <c:pt idx="2310">
                  <c:v>94.1</c:v>
                </c:pt>
                <c:pt idx="2311">
                  <c:v>95</c:v>
                </c:pt>
                <c:pt idx="2312">
                  <c:v>94.8</c:v>
                </c:pt>
                <c:pt idx="2313">
                  <c:v>96.5</c:v>
                </c:pt>
                <c:pt idx="2314">
                  <c:v>97</c:v>
                </c:pt>
                <c:pt idx="2315">
                  <c:v>96.9</c:v>
                </c:pt>
                <c:pt idx="2316">
                  <c:v>98.5</c:v>
                </c:pt>
                <c:pt idx="2317">
                  <c:v>98.5</c:v>
                </c:pt>
                <c:pt idx="2318">
                  <c:v>100</c:v>
                </c:pt>
                <c:pt idx="2319">
                  <c:v>102.4</c:v>
                </c:pt>
              </c:numCache>
            </c:numRef>
          </c:xVal>
          <c:yVal>
            <c:numRef>
              <c:f>'66M_18'!$A$2:$A$2324</c:f>
              <c:numCache>
                <c:formatCode>General</c:formatCode>
                <c:ptCount val="2323"/>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numCache>
            </c:numRef>
          </c:yVal>
          <c:smooth val="1"/>
          <c:extLst>
            <c:ext xmlns:c16="http://schemas.microsoft.com/office/drawing/2014/chart" uri="{C3380CC4-5D6E-409C-BE32-E72D297353CC}">
              <c16:uniqueId val="{00000005-20BD-4ACB-8B9C-48ABB0E89727}"/>
            </c:ext>
          </c:extLst>
        </c:ser>
        <c:ser>
          <c:idx val="4"/>
          <c:order val="6"/>
          <c:tx>
            <c:strRef>
              <c:f>'66M_18'!$X$1</c:f>
              <c:strCache>
                <c:ptCount val="1"/>
                <c:pt idx="0">
                  <c:v>UPCUDEP</c:v>
                </c:pt>
              </c:strCache>
            </c:strRef>
          </c:tx>
          <c:spPr>
            <a:ln w="19050" cap="rnd">
              <a:solidFill>
                <a:sysClr val="windowText" lastClr="000000"/>
              </a:solidFill>
              <a:round/>
            </a:ln>
            <a:effectLst/>
          </c:spPr>
          <c:marker>
            <c:symbol val="none"/>
          </c:marker>
          <c:xVal>
            <c:numRef>
              <c:f>'66M_18'!$X$4:$X$5</c:f>
              <c:numCache>
                <c:formatCode>General</c:formatCode>
                <c:ptCount val="2"/>
                <c:pt idx="0">
                  <c:v>0</c:v>
                </c:pt>
                <c:pt idx="1">
                  <c:v>160</c:v>
                </c:pt>
              </c:numCache>
            </c:numRef>
          </c:xVal>
          <c:yVal>
            <c:numRef>
              <c:f>'66M_18'!$X$2:$X$3</c:f>
              <c:numCache>
                <c:formatCode>General</c:formatCode>
                <c:ptCount val="2"/>
                <c:pt idx="0">
                  <c:v>37</c:v>
                </c:pt>
                <c:pt idx="1">
                  <c:v>37</c:v>
                </c:pt>
              </c:numCache>
            </c:numRef>
          </c:yVal>
          <c:smooth val="1"/>
          <c:extLst>
            <c:ext xmlns:c16="http://schemas.microsoft.com/office/drawing/2014/chart" uri="{C3380CC4-5D6E-409C-BE32-E72D297353CC}">
              <c16:uniqueId val="{00000006-20BD-4ACB-8B9C-48ABB0E89727}"/>
            </c:ext>
          </c:extLst>
        </c:ser>
        <c:ser>
          <c:idx val="5"/>
          <c:order val="7"/>
          <c:tx>
            <c:strRef>
              <c:f>'66M_18'!$Y$1</c:f>
              <c:strCache>
                <c:ptCount val="1"/>
                <c:pt idx="0">
                  <c:v>UPPCAQDEP</c:v>
                </c:pt>
              </c:strCache>
            </c:strRef>
          </c:tx>
          <c:spPr>
            <a:ln w="19050" cap="rnd">
              <a:solidFill>
                <a:sysClr val="windowText" lastClr="000000"/>
              </a:solidFill>
              <a:round/>
            </a:ln>
            <a:effectLst/>
          </c:spPr>
          <c:marker>
            <c:symbol val="none"/>
          </c:marker>
          <c:xVal>
            <c:numRef>
              <c:f>'66M_18'!$X$4:$X$5</c:f>
              <c:numCache>
                <c:formatCode>General</c:formatCode>
                <c:ptCount val="2"/>
                <c:pt idx="0">
                  <c:v>0</c:v>
                </c:pt>
                <c:pt idx="1">
                  <c:v>160</c:v>
                </c:pt>
              </c:numCache>
            </c:numRef>
          </c:xVal>
          <c:yVal>
            <c:numRef>
              <c:f>'66M_18'!$Y$2:$Y$3</c:f>
              <c:numCache>
                <c:formatCode>General</c:formatCode>
                <c:ptCount val="2"/>
                <c:pt idx="0">
                  <c:v>110</c:v>
                </c:pt>
                <c:pt idx="1">
                  <c:v>110</c:v>
                </c:pt>
              </c:numCache>
            </c:numRef>
          </c:yVal>
          <c:smooth val="1"/>
          <c:extLst>
            <c:ext xmlns:c16="http://schemas.microsoft.com/office/drawing/2014/chart" uri="{C3380CC4-5D6E-409C-BE32-E72D297353CC}">
              <c16:uniqueId val="{00000007-20BD-4ACB-8B9C-48ABB0E89727}"/>
            </c:ext>
          </c:extLst>
        </c:ser>
        <c:ser>
          <c:idx val="6"/>
          <c:order val="8"/>
          <c:tx>
            <c:strRef>
              <c:f>'66M_18'!$Z$1</c:f>
              <c:strCache>
                <c:ptCount val="1"/>
                <c:pt idx="0">
                  <c:v>PCCUDEP</c:v>
                </c:pt>
              </c:strCache>
            </c:strRef>
          </c:tx>
          <c:spPr>
            <a:ln w="19050" cap="rnd">
              <a:solidFill>
                <a:sysClr val="windowText" lastClr="000000"/>
              </a:solidFill>
              <a:round/>
            </a:ln>
            <a:effectLst/>
          </c:spPr>
          <c:marker>
            <c:symbol val="none"/>
          </c:marker>
          <c:xVal>
            <c:numRef>
              <c:f>'66M_18'!$X$4:$X$5</c:f>
              <c:numCache>
                <c:formatCode>General</c:formatCode>
                <c:ptCount val="2"/>
                <c:pt idx="0">
                  <c:v>0</c:v>
                </c:pt>
                <c:pt idx="1">
                  <c:v>160</c:v>
                </c:pt>
              </c:numCache>
            </c:numRef>
          </c:xVal>
          <c:yVal>
            <c:numRef>
              <c:f>'66M_18'!$Z$2:$Z$3</c:f>
              <c:numCache>
                <c:formatCode>General</c:formatCode>
                <c:ptCount val="2"/>
                <c:pt idx="0">
                  <c:v>138</c:v>
                </c:pt>
                <c:pt idx="1">
                  <c:v>138</c:v>
                </c:pt>
              </c:numCache>
            </c:numRef>
          </c:yVal>
          <c:smooth val="1"/>
          <c:extLst>
            <c:ext xmlns:c16="http://schemas.microsoft.com/office/drawing/2014/chart" uri="{C3380CC4-5D6E-409C-BE32-E72D297353CC}">
              <c16:uniqueId val="{00000008-20BD-4ACB-8B9C-48ABB0E89727}"/>
            </c:ext>
          </c:extLst>
        </c:ser>
        <c:ser>
          <c:idx val="7"/>
          <c:order val="9"/>
          <c:tx>
            <c:strRef>
              <c:f>'66M_18'!$AA$1</c:f>
              <c:strCache>
                <c:ptCount val="1"/>
                <c:pt idx="0">
                  <c:v>MIDCUDEP</c:v>
                </c:pt>
              </c:strCache>
            </c:strRef>
          </c:tx>
          <c:spPr>
            <a:ln w="19050" cap="rnd">
              <a:solidFill>
                <a:sysClr val="windowText" lastClr="000000"/>
              </a:solidFill>
              <a:round/>
            </a:ln>
            <a:effectLst/>
          </c:spPr>
          <c:marker>
            <c:symbol val="none"/>
          </c:marker>
          <c:xVal>
            <c:numRef>
              <c:f>'66M_18'!$X$4:$X$5</c:f>
              <c:numCache>
                <c:formatCode>General</c:formatCode>
                <c:ptCount val="2"/>
                <c:pt idx="0">
                  <c:v>0</c:v>
                </c:pt>
                <c:pt idx="1">
                  <c:v>160</c:v>
                </c:pt>
              </c:numCache>
            </c:numRef>
          </c:xVal>
          <c:yVal>
            <c:numRef>
              <c:f>'66M_18'!$AA$2:$AA$3</c:f>
              <c:numCache>
                <c:formatCode>General</c:formatCode>
                <c:ptCount val="2"/>
                <c:pt idx="0">
                  <c:v>151</c:v>
                </c:pt>
                <c:pt idx="1">
                  <c:v>151</c:v>
                </c:pt>
              </c:numCache>
            </c:numRef>
          </c:yVal>
          <c:smooth val="1"/>
          <c:extLst>
            <c:ext xmlns:c16="http://schemas.microsoft.com/office/drawing/2014/chart" uri="{C3380CC4-5D6E-409C-BE32-E72D297353CC}">
              <c16:uniqueId val="{00000009-20BD-4ACB-8B9C-48ABB0E89727}"/>
            </c:ext>
          </c:extLst>
        </c:ser>
        <c:ser>
          <c:idx val="8"/>
          <c:order val="10"/>
          <c:tx>
            <c:strRef>
              <c:f>'66M_18'!$AB$1</c:f>
              <c:strCache>
                <c:ptCount val="1"/>
                <c:pt idx="0">
                  <c:v>MIDAQDEP</c:v>
                </c:pt>
              </c:strCache>
            </c:strRef>
          </c:tx>
          <c:spPr>
            <a:ln w="19050" cap="rnd">
              <a:solidFill>
                <a:sysClr val="windowText" lastClr="000000"/>
              </a:solidFill>
              <a:round/>
            </a:ln>
            <a:effectLst/>
          </c:spPr>
          <c:marker>
            <c:symbol val="none"/>
          </c:marker>
          <c:xVal>
            <c:numRef>
              <c:f>'66M_18'!$X$4:$X$5</c:f>
              <c:numCache>
                <c:formatCode>General</c:formatCode>
                <c:ptCount val="2"/>
                <c:pt idx="0">
                  <c:v>0</c:v>
                </c:pt>
                <c:pt idx="1">
                  <c:v>160</c:v>
                </c:pt>
              </c:numCache>
            </c:numRef>
          </c:xVal>
          <c:yVal>
            <c:numRef>
              <c:f>'66M_18'!$AB$2:$AB$3</c:f>
              <c:numCache>
                <c:formatCode>General</c:formatCode>
                <c:ptCount val="2"/>
                <c:pt idx="0">
                  <c:v>166</c:v>
                </c:pt>
                <c:pt idx="1">
                  <c:v>166</c:v>
                </c:pt>
              </c:numCache>
            </c:numRef>
          </c:yVal>
          <c:smooth val="1"/>
          <c:extLst>
            <c:ext xmlns:c16="http://schemas.microsoft.com/office/drawing/2014/chart" uri="{C3380CC4-5D6E-409C-BE32-E72D297353CC}">
              <c16:uniqueId val="{0000000A-20BD-4ACB-8B9C-48ABB0E89727}"/>
            </c:ext>
          </c:extLst>
        </c:ser>
        <c:ser>
          <c:idx val="9"/>
          <c:order val="11"/>
          <c:tx>
            <c:strRef>
              <c:f>'66M_18'!$AC$1</c:f>
              <c:strCache>
                <c:ptCount val="1"/>
                <c:pt idx="0">
                  <c:v>LOCUDEP</c:v>
                </c:pt>
              </c:strCache>
            </c:strRef>
          </c:tx>
          <c:spPr>
            <a:ln w="19050" cap="rnd">
              <a:solidFill>
                <a:sysClr val="windowText" lastClr="000000"/>
              </a:solidFill>
              <a:round/>
            </a:ln>
            <a:effectLst/>
          </c:spPr>
          <c:marker>
            <c:symbol val="none"/>
          </c:marker>
          <c:xVal>
            <c:numRef>
              <c:f>'66M_18'!$X$4:$X$5</c:f>
              <c:numCache>
                <c:formatCode>General</c:formatCode>
                <c:ptCount val="2"/>
                <c:pt idx="0">
                  <c:v>0</c:v>
                </c:pt>
                <c:pt idx="1">
                  <c:v>160</c:v>
                </c:pt>
              </c:numCache>
            </c:numRef>
          </c:xVal>
          <c:yVal>
            <c:numRef>
              <c:f>'66M_18'!$AC$2:$AC$3</c:f>
              <c:numCache>
                <c:formatCode>General</c:formatCode>
                <c:ptCount val="2"/>
                <c:pt idx="0">
                  <c:v>182</c:v>
                </c:pt>
                <c:pt idx="1">
                  <c:v>182</c:v>
                </c:pt>
              </c:numCache>
            </c:numRef>
          </c:yVal>
          <c:smooth val="1"/>
          <c:extLst>
            <c:ext xmlns:c16="http://schemas.microsoft.com/office/drawing/2014/chart" uri="{C3380CC4-5D6E-409C-BE32-E72D297353CC}">
              <c16:uniqueId val="{0000000B-20BD-4ACB-8B9C-48ABB0E89727}"/>
            </c:ext>
          </c:extLst>
        </c:ser>
        <c:ser>
          <c:idx val="10"/>
          <c:order val="12"/>
          <c:tx>
            <c:strRef>
              <c:f>'66M_18'!$AD$1</c:f>
              <c:strCache>
                <c:ptCount val="1"/>
                <c:pt idx="0">
                  <c:v>LOAQDEP</c:v>
                </c:pt>
              </c:strCache>
            </c:strRef>
          </c:tx>
          <c:spPr>
            <a:ln w="19050" cap="rnd">
              <a:solidFill>
                <a:sysClr val="windowText" lastClr="000000"/>
              </a:solidFill>
              <a:round/>
            </a:ln>
            <a:effectLst/>
          </c:spPr>
          <c:marker>
            <c:symbol val="none"/>
          </c:marker>
          <c:xVal>
            <c:numRef>
              <c:f>'66M_18'!$X$4:$X$5</c:f>
              <c:numCache>
                <c:formatCode>General</c:formatCode>
                <c:ptCount val="2"/>
                <c:pt idx="0">
                  <c:v>0</c:v>
                </c:pt>
                <c:pt idx="1">
                  <c:v>160</c:v>
                </c:pt>
              </c:numCache>
            </c:numRef>
          </c:xVal>
          <c:yVal>
            <c:numRef>
              <c:f>'66M_18'!$AD$2:$AD$3</c:f>
              <c:numCache>
                <c:formatCode>General</c:formatCode>
                <c:ptCount val="2"/>
                <c:pt idx="0">
                  <c:v>219</c:v>
                </c:pt>
                <c:pt idx="1">
                  <c:v>219</c:v>
                </c:pt>
              </c:numCache>
            </c:numRef>
          </c:yVal>
          <c:smooth val="1"/>
          <c:extLst>
            <c:ext xmlns:c16="http://schemas.microsoft.com/office/drawing/2014/chart" uri="{C3380CC4-5D6E-409C-BE32-E72D297353CC}">
              <c16:uniqueId val="{0000000C-20BD-4ACB-8B9C-48ABB0E89727}"/>
            </c:ext>
          </c:extLst>
        </c:ser>
        <c:dLbls>
          <c:showLegendKey val="0"/>
          <c:showVal val="0"/>
          <c:showCatName val="0"/>
          <c:showSerName val="0"/>
          <c:showPercent val="0"/>
          <c:showBubbleSize val="0"/>
        </c:dLbls>
        <c:axId val="877668176"/>
        <c:axId val="877667520"/>
      </c:scatterChart>
      <c:valAx>
        <c:axId val="877668176"/>
        <c:scaling>
          <c:orientation val="minMax"/>
          <c:max val="160"/>
          <c:min val="0"/>
        </c:scaling>
        <c:delete val="0"/>
        <c:axPos val="t"/>
        <c:majorGridlines>
          <c:spPr>
            <a:ln w="12700"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100" b="0" i="0" u="none" strike="noStrike" kern="1200" baseline="0">
                    <a:solidFill>
                      <a:sysClr val="windowText" lastClr="000000"/>
                    </a:solidFill>
                    <a:latin typeface="+mn-lt"/>
                    <a:ea typeface="+mn-ea"/>
                    <a:cs typeface="+mn-cs"/>
                  </a:defRPr>
                </a:pPr>
                <a:r>
                  <a:rPr lang="en-US">
                    <a:solidFill>
                      <a:sysClr val="windowText" lastClr="000000"/>
                    </a:solidFill>
                  </a:rPr>
                  <a:t>Conductance with Depth (mS/m)</a:t>
                </a:r>
              </a:p>
            </c:rich>
          </c:tx>
          <c:overlay val="0"/>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100" b="0" i="0" u="none" strike="noStrike" kern="1200" baseline="0">
                <a:solidFill>
                  <a:sysClr val="windowText" lastClr="000000"/>
                </a:solidFill>
                <a:latin typeface="+mn-lt"/>
                <a:ea typeface="+mn-ea"/>
                <a:cs typeface="+mn-cs"/>
              </a:defRPr>
            </a:pPr>
            <a:endParaRPr lang="en-US"/>
          </a:p>
        </c:txPr>
        <c:crossAx val="877667520"/>
        <c:crosses val="autoZero"/>
        <c:crossBetween val="midCat"/>
        <c:majorUnit val="20"/>
      </c:valAx>
      <c:valAx>
        <c:axId val="877667520"/>
        <c:scaling>
          <c:orientation val="maxMin"/>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100" b="0" i="0" u="none" strike="noStrike" kern="1200" baseline="0">
                    <a:solidFill>
                      <a:sysClr val="windowText" lastClr="000000"/>
                    </a:solidFill>
                    <a:latin typeface="+mn-lt"/>
                    <a:ea typeface="+mn-ea"/>
                    <a:cs typeface="+mn-cs"/>
                  </a:defRPr>
                </a:pPr>
                <a:r>
                  <a:rPr lang="en-US">
                    <a:solidFill>
                      <a:sysClr val="windowText" lastClr="000000"/>
                    </a:solidFill>
                  </a:rPr>
                  <a:t>Depth (ft)</a:t>
                </a:r>
              </a:p>
            </c:rich>
          </c:tx>
          <c:overlay val="0"/>
          <c:spPr>
            <a:noFill/>
            <a:ln>
              <a:noFill/>
            </a:ln>
            <a:effectLst/>
          </c:spPr>
          <c:txPr>
            <a:bodyPr rot="-5400000" spcFirstLastPara="1" vertOverflow="ellipsis" vert="horz" wrap="square" anchor="ctr" anchorCtr="1"/>
            <a:lstStyle/>
            <a:p>
              <a:pPr>
                <a:defRPr sz="11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100" b="0" i="0" u="none" strike="noStrike" kern="1200" baseline="0">
                <a:solidFill>
                  <a:sysClr val="windowText" lastClr="000000"/>
                </a:solidFill>
                <a:latin typeface="+mn-lt"/>
                <a:ea typeface="+mn-ea"/>
                <a:cs typeface="+mn-cs"/>
              </a:defRPr>
            </a:pPr>
            <a:endParaRPr lang="en-US"/>
          </a:p>
        </c:txPr>
        <c:crossAx val="877668176"/>
        <c:crosses val="autoZero"/>
        <c:crossBetween val="midCat"/>
      </c:valAx>
      <c:spPr>
        <a:noFill/>
        <a:ln>
          <a:solidFill>
            <a:sysClr val="windowText" lastClr="000000"/>
          </a:solidFill>
        </a:ln>
        <a:effectLst/>
      </c:spPr>
    </c:plotArea>
    <c:legend>
      <c:legendPos val="r"/>
      <c:layout>
        <c:manualLayout>
          <c:xMode val="edge"/>
          <c:yMode val="edge"/>
          <c:x val="0.58447009657773363"/>
          <c:y val="0.30005155605549305"/>
          <c:w val="0.3461977932370105"/>
          <c:h val="0.13037766112569263"/>
        </c:manualLayout>
      </c:layout>
      <c:overlay val="0"/>
      <c:spPr>
        <a:noFill/>
        <a:ln>
          <a:noFill/>
        </a:ln>
        <a:effectLst/>
      </c:spPr>
      <c:txPr>
        <a:bodyPr rot="0" spcFirstLastPara="1" vertOverflow="ellipsis" vert="horz" wrap="square" anchor="ctr" anchorCtr="1"/>
        <a:lstStyle/>
        <a:p>
          <a:pPr>
            <a:defRPr sz="110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sz="1100"/>
      </a:pPr>
      <a:endParaRPr lang="en-US"/>
    </a:p>
  </c:txPr>
  <c:externalData r:id="rId3">
    <c:autoUpdate val="0"/>
  </c:externalData>
  <c:userShapes r:id="rId4"/>
</c:chartSpace>
</file>

<file path=ppt/charts/chart2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r>
              <a:rPr lang="en-US" b="1">
                <a:solidFill>
                  <a:sysClr val="windowText" lastClr="000000"/>
                </a:solidFill>
              </a:rPr>
              <a:t>66M 18 </a:t>
            </a:r>
            <a:r>
              <a:rPr lang="el-GR" b="1">
                <a:solidFill>
                  <a:sysClr val="windowText" lastClr="000000"/>
                </a:solidFill>
              </a:rPr>
              <a:t>Δ</a:t>
            </a:r>
            <a:r>
              <a:rPr lang="en-US" b="1">
                <a:solidFill>
                  <a:sysClr val="windowText" lastClr="000000"/>
                </a:solidFill>
              </a:rPr>
              <a:t> in Conductance</a:t>
            </a:r>
            <a:r>
              <a:rPr lang="en-US" b="1" baseline="0">
                <a:solidFill>
                  <a:sysClr val="windowText" lastClr="000000"/>
                </a:solidFill>
              </a:rPr>
              <a:t> Over Time</a:t>
            </a:r>
            <a:endParaRPr lang="el-GR" b="1">
              <a:solidFill>
                <a:sysClr val="windowText" lastClr="000000"/>
              </a:solidFill>
            </a:endParaRPr>
          </a:p>
        </c:rich>
      </c:tx>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4.9798556430446193E-2"/>
          <c:y val="0.12537022455526395"/>
          <c:w val="0.90486811023622049"/>
          <c:h val="0.86275940507436566"/>
        </c:manualLayout>
      </c:layout>
      <c:scatterChart>
        <c:scatterStyle val="smoothMarker"/>
        <c:varyColors val="0"/>
        <c:ser>
          <c:idx val="0"/>
          <c:order val="0"/>
          <c:tx>
            <c:strRef>
              <c:f>'66M_18'!$O$1</c:f>
              <c:strCache>
                <c:ptCount val="1"/>
                <c:pt idx="0">
                  <c:v>2008-2016</c:v>
                </c:pt>
              </c:strCache>
            </c:strRef>
          </c:tx>
          <c:spPr>
            <a:ln w="12700" cap="rnd">
              <a:solidFill>
                <a:schemeClr val="accent5">
                  <a:lumMod val="40000"/>
                  <a:lumOff val="60000"/>
                </a:schemeClr>
              </a:solidFill>
              <a:round/>
            </a:ln>
            <a:effectLst/>
          </c:spPr>
          <c:marker>
            <c:symbol val="none"/>
          </c:marker>
          <c:xVal>
            <c:numRef>
              <c:f>'66M_18'!$O$2:$O$2319</c:f>
              <c:numCache>
                <c:formatCode>General</c:formatCode>
                <c:ptCount val="2318"/>
                <c:pt idx="4">
                  <c:v>0.85999999999999976</c:v>
                </c:pt>
                <c:pt idx="5">
                  <c:v>0.71999999999999975</c:v>
                </c:pt>
                <c:pt idx="6">
                  <c:v>0.53999999999999981</c:v>
                </c:pt>
                <c:pt idx="7">
                  <c:v>0.64</c:v>
                </c:pt>
                <c:pt idx="8">
                  <c:v>0.68</c:v>
                </c:pt>
                <c:pt idx="9">
                  <c:v>0.58000000000000029</c:v>
                </c:pt>
                <c:pt idx="10">
                  <c:v>0.54000000000000026</c:v>
                </c:pt>
                <c:pt idx="11">
                  <c:v>0.58000000000000007</c:v>
                </c:pt>
                <c:pt idx="12">
                  <c:v>0.25999999999999995</c:v>
                </c:pt>
                <c:pt idx="13">
                  <c:v>0.25999999999999995</c:v>
                </c:pt>
                <c:pt idx="14">
                  <c:v>0.33999999999999986</c:v>
                </c:pt>
                <c:pt idx="15">
                  <c:v>0.21999999999999992</c:v>
                </c:pt>
                <c:pt idx="16">
                  <c:v>0.12000000000000011</c:v>
                </c:pt>
                <c:pt idx="17">
                  <c:v>0.38000000000000006</c:v>
                </c:pt>
                <c:pt idx="18">
                  <c:v>0.48000000000000009</c:v>
                </c:pt>
                <c:pt idx="19">
                  <c:v>0.50000000000000022</c:v>
                </c:pt>
                <c:pt idx="20">
                  <c:v>0.74000000000000021</c:v>
                </c:pt>
                <c:pt idx="21">
                  <c:v>0.78000000000000025</c:v>
                </c:pt>
                <c:pt idx="22">
                  <c:v>0.80000000000000038</c:v>
                </c:pt>
                <c:pt idx="23">
                  <c:v>0.76000000000000034</c:v>
                </c:pt>
                <c:pt idx="24">
                  <c:v>0.80000000000000038</c:v>
                </c:pt>
                <c:pt idx="25">
                  <c:v>0.84000000000000019</c:v>
                </c:pt>
                <c:pt idx="26">
                  <c:v>1.0600000000000003</c:v>
                </c:pt>
                <c:pt idx="27">
                  <c:v>1.08</c:v>
                </c:pt>
                <c:pt idx="28">
                  <c:v>1.2200000000000002</c:v>
                </c:pt>
                <c:pt idx="29">
                  <c:v>1.32</c:v>
                </c:pt>
                <c:pt idx="30">
                  <c:v>1.4200000000000004</c:v>
                </c:pt>
                <c:pt idx="31">
                  <c:v>1.46</c:v>
                </c:pt>
                <c:pt idx="32">
                  <c:v>1.56</c:v>
                </c:pt>
                <c:pt idx="33">
                  <c:v>1.7600000000000002</c:v>
                </c:pt>
                <c:pt idx="34">
                  <c:v>1.9799999999999998</c:v>
                </c:pt>
                <c:pt idx="35">
                  <c:v>2.1399999999999997</c:v>
                </c:pt>
                <c:pt idx="36">
                  <c:v>2.52</c:v>
                </c:pt>
                <c:pt idx="37">
                  <c:v>2.9</c:v>
                </c:pt>
                <c:pt idx="38">
                  <c:v>3.06</c:v>
                </c:pt>
                <c:pt idx="39">
                  <c:v>3.04</c:v>
                </c:pt>
                <c:pt idx="40">
                  <c:v>3.3200000000000003</c:v>
                </c:pt>
                <c:pt idx="41">
                  <c:v>3.3</c:v>
                </c:pt>
                <c:pt idx="42">
                  <c:v>3.2600000000000002</c:v>
                </c:pt>
                <c:pt idx="43">
                  <c:v>3.5400000000000005</c:v>
                </c:pt>
                <c:pt idx="44">
                  <c:v>4.0200000000000005</c:v>
                </c:pt>
                <c:pt idx="45">
                  <c:v>4.0999999999999996</c:v>
                </c:pt>
                <c:pt idx="46">
                  <c:v>4.46</c:v>
                </c:pt>
                <c:pt idx="47">
                  <c:v>4.8400000000000007</c:v>
                </c:pt>
                <c:pt idx="48">
                  <c:v>5.0600000000000005</c:v>
                </c:pt>
                <c:pt idx="49">
                  <c:v>5.2200000000000006</c:v>
                </c:pt>
                <c:pt idx="50">
                  <c:v>5.3600000000000012</c:v>
                </c:pt>
                <c:pt idx="51">
                  <c:v>5.5400000000000009</c:v>
                </c:pt>
                <c:pt idx="52">
                  <c:v>5.7800000000000011</c:v>
                </c:pt>
                <c:pt idx="53">
                  <c:v>6.1400000000000015</c:v>
                </c:pt>
                <c:pt idx="54">
                  <c:v>6.6800000000000015</c:v>
                </c:pt>
                <c:pt idx="55">
                  <c:v>6.8800000000000008</c:v>
                </c:pt>
                <c:pt idx="56">
                  <c:v>7.2</c:v>
                </c:pt>
                <c:pt idx="57">
                  <c:v>7.1400000000000006</c:v>
                </c:pt>
                <c:pt idx="58">
                  <c:v>6.8400000000000007</c:v>
                </c:pt>
                <c:pt idx="59">
                  <c:v>6.3400000000000007</c:v>
                </c:pt>
                <c:pt idx="60">
                  <c:v>6.3799999999999981</c:v>
                </c:pt>
                <c:pt idx="61">
                  <c:v>6.3999999999999986</c:v>
                </c:pt>
                <c:pt idx="62">
                  <c:v>6.7399999999999993</c:v>
                </c:pt>
                <c:pt idx="63">
                  <c:v>7</c:v>
                </c:pt>
                <c:pt idx="64">
                  <c:v>7.38</c:v>
                </c:pt>
                <c:pt idx="65">
                  <c:v>7.7199999999999989</c:v>
                </c:pt>
                <c:pt idx="66">
                  <c:v>7.6</c:v>
                </c:pt>
                <c:pt idx="67">
                  <c:v>7.2799999999999994</c:v>
                </c:pt>
                <c:pt idx="68">
                  <c:v>7.38</c:v>
                </c:pt>
                <c:pt idx="69">
                  <c:v>7.44</c:v>
                </c:pt>
                <c:pt idx="70">
                  <c:v>7.419999999999999</c:v>
                </c:pt>
                <c:pt idx="71">
                  <c:v>7.4</c:v>
                </c:pt>
                <c:pt idx="72">
                  <c:v>7.6400000000000006</c:v>
                </c:pt>
                <c:pt idx="73">
                  <c:v>7.8</c:v>
                </c:pt>
                <c:pt idx="74">
                  <c:v>7.5200000000000005</c:v>
                </c:pt>
                <c:pt idx="75">
                  <c:v>7.5</c:v>
                </c:pt>
                <c:pt idx="76">
                  <c:v>7.18</c:v>
                </c:pt>
                <c:pt idx="77">
                  <c:v>6.9</c:v>
                </c:pt>
                <c:pt idx="78">
                  <c:v>6.56</c:v>
                </c:pt>
                <c:pt idx="79">
                  <c:v>6.6799999999999979</c:v>
                </c:pt>
                <c:pt idx="80">
                  <c:v>6.6</c:v>
                </c:pt>
                <c:pt idx="81">
                  <c:v>6.9</c:v>
                </c:pt>
                <c:pt idx="82">
                  <c:v>7.26</c:v>
                </c:pt>
                <c:pt idx="83">
                  <c:v>7.3999999999999986</c:v>
                </c:pt>
                <c:pt idx="84">
                  <c:v>7.2</c:v>
                </c:pt>
                <c:pt idx="85">
                  <c:v>6.839999999999999</c:v>
                </c:pt>
                <c:pt idx="86">
                  <c:v>6.9</c:v>
                </c:pt>
                <c:pt idx="87">
                  <c:v>6.3999999999999986</c:v>
                </c:pt>
                <c:pt idx="88">
                  <c:v>5.9799999999999986</c:v>
                </c:pt>
                <c:pt idx="89">
                  <c:v>5.76</c:v>
                </c:pt>
                <c:pt idx="90">
                  <c:v>5.48</c:v>
                </c:pt>
                <c:pt idx="91">
                  <c:v>4.62</c:v>
                </c:pt>
                <c:pt idx="92">
                  <c:v>4.2200000000000006</c:v>
                </c:pt>
                <c:pt idx="93">
                  <c:v>3.9599999999999995</c:v>
                </c:pt>
                <c:pt idx="94">
                  <c:v>3.8</c:v>
                </c:pt>
                <c:pt idx="95">
                  <c:v>3.8</c:v>
                </c:pt>
                <c:pt idx="96">
                  <c:v>4.42</c:v>
                </c:pt>
                <c:pt idx="97">
                  <c:v>4.4200000000000008</c:v>
                </c:pt>
                <c:pt idx="98">
                  <c:v>4.4000000000000004</c:v>
                </c:pt>
                <c:pt idx="99">
                  <c:v>4.3200000000000012</c:v>
                </c:pt>
                <c:pt idx="100">
                  <c:v>4.2600000000000007</c:v>
                </c:pt>
                <c:pt idx="101">
                  <c:v>3.5</c:v>
                </c:pt>
                <c:pt idx="102">
                  <c:v>3.5799999999999996</c:v>
                </c:pt>
                <c:pt idx="103">
                  <c:v>3.5</c:v>
                </c:pt>
                <c:pt idx="104">
                  <c:v>3.38</c:v>
                </c:pt>
                <c:pt idx="105">
                  <c:v>3.3599999999999994</c:v>
                </c:pt>
                <c:pt idx="106">
                  <c:v>3.5799999999999996</c:v>
                </c:pt>
                <c:pt idx="107">
                  <c:v>3.12</c:v>
                </c:pt>
                <c:pt idx="108">
                  <c:v>2.96</c:v>
                </c:pt>
                <c:pt idx="109">
                  <c:v>3.04</c:v>
                </c:pt>
                <c:pt idx="110">
                  <c:v>2.64</c:v>
                </c:pt>
                <c:pt idx="111">
                  <c:v>2.6800000000000006</c:v>
                </c:pt>
                <c:pt idx="112">
                  <c:v>2.6000000000000005</c:v>
                </c:pt>
                <c:pt idx="113">
                  <c:v>2.3600000000000003</c:v>
                </c:pt>
                <c:pt idx="114">
                  <c:v>2.0200000000000005</c:v>
                </c:pt>
                <c:pt idx="115">
                  <c:v>1.9600000000000002</c:v>
                </c:pt>
                <c:pt idx="116">
                  <c:v>1.5399999999999998</c:v>
                </c:pt>
                <c:pt idx="117">
                  <c:v>1.7799999999999998</c:v>
                </c:pt>
                <c:pt idx="118">
                  <c:v>1.72</c:v>
                </c:pt>
                <c:pt idx="119">
                  <c:v>1.6</c:v>
                </c:pt>
                <c:pt idx="120">
                  <c:v>1.42</c:v>
                </c:pt>
                <c:pt idx="121">
                  <c:v>1.2</c:v>
                </c:pt>
                <c:pt idx="122">
                  <c:v>1.02</c:v>
                </c:pt>
                <c:pt idx="123">
                  <c:v>0.93999999999999984</c:v>
                </c:pt>
                <c:pt idx="124">
                  <c:v>0.67999999999999972</c:v>
                </c:pt>
                <c:pt idx="125">
                  <c:v>0.17999999999999972</c:v>
                </c:pt>
                <c:pt idx="126">
                  <c:v>-0.26000000000000012</c:v>
                </c:pt>
                <c:pt idx="127">
                  <c:v>-0.98000000000000043</c:v>
                </c:pt>
                <c:pt idx="128">
                  <c:v>-1.2800000000000011</c:v>
                </c:pt>
                <c:pt idx="129">
                  <c:v>-1.7000000000000011</c:v>
                </c:pt>
                <c:pt idx="130">
                  <c:v>-1.4000000000000008</c:v>
                </c:pt>
                <c:pt idx="131">
                  <c:v>0.79999999999999893</c:v>
                </c:pt>
                <c:pt idx="132">
                  <c:v>1.5799999999999996</c:v>
                </c:pt>
                <c:pt idx="133">
                  <c:v>1.9400000000000006</c:v>
                </c:pt>
                <c:pt idx="134">
                  <c:v>1.7800000000000005</c:v>
                </c:pt>
                <c:pt idx="135">
                  <c:v>1.48</c:v>
                </c:pt>
                <c:pt idx="136">
                  <c:v>-0.55999999999999983</c:v>
                </c:pt>
                <c:pt idx="137">
                  <c:v>-0.94000000000000017</c:v>
                </c:pt>
                <c:pt idx="138">
                  <c:v>-1.4000000000000004</c:v>
                </c:pt>
                <c:pt idx="139">
                  <c:v>-0.92000000000000026</c:v>
                </c:pt>
                <c:pt idx="140">
                  <c:v>-0.44000000000000022</c:v>
                </c:pt>
                <c:pt idx="141">
                  <c:v>-0.26000000000000012</c:v>
                </c:pt>
                <c:pt idx="142">
                  <c:v>-0.39999999999999963</c:v>
                </c:pt>
                <c:pt idx="143">
                  <c:v>-8.0000000000000071E-2</c:v>
                </c:pt>
                <c:pt idx="144">
                  <c:v>4.0000000000000216E-2</c:v>
                </c:pt>
                <c:pt idx="145">
                  <c:v>-0.35999999999999976</c:v>
                </c:pt>
                <c:pt idx="146">
                  <c:v>-0.33999999999999952</c:v>
                </c:pt>
                <c:pt idx="147">
                  <c:v>-0.23999999999999949</c:v>
                </c:pt>
                <c:pt idx="148">
                  <c:v>-0.19999999999999929</c:v>
                </c:pt>
                <c:pt idx="149">
                  <c:v>-5.999999999999979E-2</c:v>
                </c:pt>
                <c:pt idx="150">
                  <c:v>0.18000000000000044</c:v>
                </c:pt>
                <c:pt idx="151">
                  <c:v>-7.999999999999971E-2</c:v>
                </c:pt>
                <c:pt idx="152">
                  <c:v>8.0000000000000071E-2</c:v>
                </c:pt>
                <c:pt idx="153">
                  <c:v>0.14000000000000021</c:v>
                </c:pt>
                <c:pt idx="154">
                  <c:v>2.0000000000000639E-2</c:v>
                </c:pt>
                <c:pt idx="155">
                  <c:v>0.1600000000000005</c:v>
                </c:pt>
                <c:pt idx="156">
                  <c:v>0.18000000000000044</c:v>
                </c:pt>
                <c:pt idx="157">
                  <c:v>8.0000000000000432E-2</c:v>
                </c:pt>
                <c:pt idx="158">
                  <c:v>6.0000000000000497E-2</c:v>
                </c:pt>
                <c:pt idx="159">
                  <c:v>0.12000000000000029</c:v>
                </c:pt>
                <c:pt idx="160">
                  <c:v>1.9999999999999928E-2</c:v>
                </c:pt>
                <c:pt idx="161">
                  <c:v>0.23999999999999985</c:v>
                </c:pt>
                <c:pt idx="162">
                  <c:v>-0.10000000000000035</c:v>
                </c:pt>
                <c:pt idx="163">
                  <c:v>-3.5527136788005011E-16</c:v>
                </c:pt>
                <c:pt idx="164">
                  <c:v>-0.14000000000000021</c:v>
                </c:pt>
                <c:pt idx="165">
                  <c:v>-6.0000000000000143E-2</c:v>
                </c:pt>
                <c:pt idx="166">
                  <c:v>9.9999999999999645E-2</c:v>
                </c:pt>
                <c:pt idx="167">
                  <c:v>0.49999999999999967</c:v>
                </c:pt>
                <c:pt idx="168">
                  <c:v>5.9999999999999429E-2</c:v>
                </c:pt>
                <c:pt idx="169">
                  <c:v>0.25999999999999945</c:v>
                </c:pt>
                <c:pt idx="170">
                  <c:v>0.29999999999999966</c:v>
                </c:pt>
                <c:pt idx="171">
                  <c:v>-1.9999999999999928E-2</c:v>
                </c:pt>
                <c:pt idx="172">
                  <c:v>-0.27999999999999969</c:v>
                </c:pt>
                <c:pt idx="173">
                  <c:v>-0.39999999999999963</c:v>
                </c:pt>
                <c:pt idx="174">
                  <c:v>-0.4799999999999997</c:v>
                </c:pt>
                <c:pt idx="175">
                  <c:v>-0.51999999999999957</c:v>
                </c:pt>
                <c:pt idx="176">
                  <c:v>-0.57999999999999974</c:v>
                </c:pt>
                <c:pt idx="177">
                  <c:v>-0.49999999999999967</c:v>
                </c:pt>
                <c:pt idx="178">
                  <c:v>-0.4199999999999996</c:v>
                </c:pt>
                <c:pt idx="179">
                  <c:v>-0.49999999999999928</c:v>
                </c:pt>
                <c:pt idx="180">
                  <c:v>-0.59999999999999931</c:v>
                </c:pt>
                <c:pt idx="181">
                  <c:v>-0.4199999999999996</c:v>
                </c:pt>
                <c:pt idx="182">
                  <c:v>-0.27999999999999969</c:v>
                </c:pt>
                <c:pt idx="183">
                  <c:v>0.24000000000000021</c:v>
                </c:pt>
                <c:pt idx="184">
                  <c:v>-8.0000000000000071E-2</c:v>
                </c:pt>
                <c:pt idx="185">
                  <c:v>1.9999999999999928E-2</c:v>
                </c:pt>
                <c:pt idx="186">
                  <c:v>0.3</c:v>
                </c:pt>
                <c:pt idx="187">
                  <c:v>0.25999999999999979</c:v>
                </c:pt>
                <c:pt idx="188">
                  <c:v>-0.14000000000000021</c:v>
                </c:pt>
                <c:pt idx="189">
                  <c:v>9.9999999999999645E-2</c:v>
                </c:pt>
                <c:pt idx="190">
                  <c:v>-3.5527136788005011E-16</c:v>
                </c:pt>
                <c:pt idx="191">
                  <c:v>5.999999999999979E-2</c:v>
                </c:pt>
                <c:pt idx="192">
                  <c:v>0.21999999999999992</c:v>
                </c:pt>
                <c:pt idx="193">
                  <c:v>0.33999999999999986</c:v>
                </c:pt>
                <c:pt idx="194">
                  <c:v>0.48000000000000009</c:v>
                </c:pt>
                <c:pt idx="195">
                  <c:v>0.61999999999999988</c:v>
                </c:pt>
                <c:pt idx="196">
                  <c:v>1.9999999999999928E-2</c:v>
                </c:pt>
                <c:pt idx="197">
                  <c:v>-4.0000000000000216E-2</c:v>
                </c:pt>
                <c:pt idx="198">
                  <c:v>-4.0000000000000216E-2</c:v>
                </c:pt>
                <c:pt idx="199">
                  <c:v>-0.32000000000000028</c:v>
                </c:pt>
                <c:pt idx="200">
                  <c:v>-0.46000000000000013</c:v>
                </c:pt>
                <c:pt idx="201">
                  <c:v>-0.54000000000000026</c:v>
                </c:pt>
                <c:pt idx="202">
                  <c:v>-0.7</c:v>
                </c:pt>
                <c:pt idx="203">
                  <c:v>-1.0599999999999998</c:v>
                </c:pt>
                <c:pt idx="204">
                  <c:v>-0.97999999999999932</c:v>
                </c:pt>
                <c:pt idx="205">
                  <c:v>-1.1799999999999993</c:v>
                </c:pt>
                <c:pt idx="206">
                  <c:v>-0.57999999999999896</c:v>
                </c:pt>
                <c:pt idx="207">
                  <c:v>-0.95999999999999874</c:v>
                </c:pt>
                <c:pt idx="208">
                  <c:v>-0.77999999999999903</c:v>
                </c:pt>
                <c:pt idx="209">
                  <c:v>-0.6</c:v>
                </c:pt>
                <c:pt idx="210">
                  <c:v>-0.54000000000000059</c:v>
                </c:pt>
                <c:pt idx="211">
                  <c:v>-1.120000000000001</c:v>
                </c:pt>
                <c:pt idx="212">
                  <c:v>-0.48000000000000115</c:v>
                </c:pt>
                <c:pt idx="213">
                  <c:v>-0.3400000000000013</c:v>
                </c:pt>
                <c:pt idx="214">
                  <c:v>-0.36000000000000087</c:v>
                </c:pt>
                <c:pt idx="215">
                  <c:v>6.0000000000000143E-2</c:v>
                </c:pt>
                <c:pt idx="216">
                  <c:v>0.53999999999999981</c:v>
                </c:pt>
                <c:pt idx="217">
                  <c:v>0.45999999999999941</c:v>
                </c:pt>
                <c:pt idx="218">
                  <c:v>0.3</c:v>
                </c:pt>
                <c:pt idx="219">
                  <c:v>6.0000000000000143E-2</c:v>
                </c:pt>
                <c:pt idx="220">
                  <c:v>-0.12000000000000029</c:v>
                </c:pt>
                <c:pt idx="221">
                  <c:v>-2.0000000000000285E-2</c:v>
                </c:pt>
                <c:pt idx="222">
                  <c:v>0.1</c:v>
                </c:pt>
                <c:pt idx="223">
                  <c:v>0.31999999999999956</c:v>
                </c:pt>
                <c:pt idx="224">
                  <c:v>0.46000000000000013</c:v>
                </c:pt>
                <c:pt idx="225">
                  <c:v>0.4</c:v>
                </c:pt>
                <c:pt idx="226">
                  <c:v>0.28000000000000042</c:v>
                </c:pt>
                <c:pt idx="227">
                  <c:v>0.12000000000000029</c:v>
                </c:pt>
                <c:pt idx="228">
                  <c:v>0.38000000000000006</c:v>
                </c:pt>
                <c:pt idx="229">
                  <c:v>0.59999999999999898</c:v>
                </c:pt>
                <c:pt idx="230">
                  <c:v>0.61999999999999922</c:v>
                </c:pt>
                <c:pt idx="231">
                  <c:v>0.21999999999999922</c:v>
                </c:pt>
                <c:pt idx="232">
                  <c:v>-2.0000000000000639E-2</c:v>
                </c:pt>
                <c:pt idx="233">
                  <c:v>0</c:v>
                </c:pt>
                <c:pt idx="234">
                  <c:v>-5.9999999999999429E-2</c:v>
                </c:pt>
                <c:pt idx="235">
                  <c:v>6.0000000000000143E-2</c:v>
                </c:pt>
                <c:pt idx="236">
                  <c:v>0.12000000000000029</c:v>
                </c:pt>
                <c:pt idx="237">
                  <c:v>0.48000000000000043</c:v>
                </c:pt>
                <c:pt idx="238">
                  <c:v>0.21999999999999992</c:v>
                </c:pt>
                <c:pt idx="239">
                  <c:v>9.9999999999999645E-2</c:v>
                </c:pt>
                <c:pt idx="240">
                  <c:v>0.13999999999999985</c:v>
                </c:pt>
                <c:pt idx="241">
                  <c:v>0.4599999999999998</c:v>
                </c:pt>
                <c:pt idx="242">
                  <c:v>0.63999999999999946</c:v>
                </c:pt>
                <c:pt idx="243">
                  <c:v>0.97999999999999976</c:v>
                </c:pt>
                <c:pt idx="244">
                  <c:v>0.98000000000000009</c:v>
                </c:pt>
                <c:pt idx="245">
                  <c:v>0.6</c:v>
                </c:pt>
                <c:pt idx="246">
                  <c:v>0.48000000000000009</c:v>
                </c:pt>
                <c:pt idx="247">
                  <c:v>-5.999999999999979E-2</c:v>
                </c:pt>
                <c:pt idx="248">
                  <c:v>-0.69999999999999962</c:v>
                </c:pt>
                <c:pt idx="249">
                  <c:v>-0.25999999999999979</c:v>
                </c:pt>
                <c:pt idx="250">
                  <c:v>0</c:v>
                </c:pt>
                <c:pt idx="251">
                  <c:v>7.999999999999971E-2</c:v>
                </c:pt>
                <c:pt idx="252">
                  <c:v>0.13999999999999985</c:v>
                </c:pt>
                <c:pt idx="253">
                  <c:v>0.4399999999999995</c:v>
                </c:pt>
                <c:pt idx="254">
                  <c:v>0.27999999999999936</c:v>
                </c:pt>
                <c:pt idx="255">
                  <c:v>-0.10000000000000035</c:v>
                </c:pt>
                <c:pt idx="256">
                  <c:v>-0.30000000000000038</c:v>
                </c:pt>
                <c:pt idx="257">
                  <c:v>1.9999999999999574E-2</c:v>
                </c:pt>
                <c:pt idx="258">
                  <c:v>-2.0000000000000285E-2</c:v>
                </c:pt>
                <c:pt idx="259">
                  <c:v>-0.21999999999999992</c:v>
                </c:pt>
                <c:pt idx="260">
                  <c:v>0.43999999999999984</c:v>
                </c:pt>
                <c:pt idx="261">
                  <c:v>0.51999999999999991</c:v>
                </c:pt>
                <c:pt idx="262">
                  <c:v>-0.16000000000000014</c:v>
                </c:pt>
                <c:pt idx="263">
                  <c:v>-0.18000000000000008</c:v>
                </c:pt>
                <c:pt idx="264">
                  <c:v>-6.0000000000000143E-2</c:v>
                </c:pt>
                <c:pt idx="265">
                  <c:v>-0.41999999999999993</c:v>
                </c:pt>
                <c:pt idx="266">
                  <c:v>-0.37999999999999973</c:v>
                </c:pt>
                <c:pt idx="267">
                  <c:v>0.26000000000000051</c:v>
                </c:pt>
                <c:pt idx="268">
                  <c:v>0.38000000000000078</c:v>
                </c:pt>
                <c:pt idx="269">
                  <c:v>0.10000000000000071</c:v>
                </c:pt>
                <c:pt idx="270">
                  <c:v>0.34000000000000091</c:v>
                </c:pt>
                <c:pt idx="271">
                  <c:v>0.26000000000000084</c:v>
                </c:pt>
                <c:pt idx="272">
                  <c:v>-3.9999999999999501E-2</c:v>
                </c:pt>
                <c:pt idx="273">
                  <c:v>-0.49999999999999967</c:v>
                </c:pt>
                <c:pt idx="274">
                  <c:v>-0.49999999999999967</c:v>
                </c:pt>
                <c:pt idx="275">
                  <c:v>-1.02</c:v>
                </c:pt>
                <c:pt idx="276">
                  <c:v>-0.82</c:v>
                </c:pt>
                <c:pt idx="277">
                  <c:v>-0.83999999999999986</c:v>
                </c:pt>
                <c:pt idx="278">
                  <c:v>-0.72</c:v>
                </c:pt>
                <c:pt idx="279">
                  <c:v>-0.82</c:v>
                </c:pt>
                <c:pt idx="280">
                  <c:v>-0.31999999999999995</c:v>
                </c:pt>
                <c:pt idx="281">
                  <c:v>-0.58000000000000007</c:v>
                </c:pt>
                <c:pt idx="282">
                  <c:v>-0.6</c:v>
                </c:pt>
                <c:pt idx="283">
                  <c:v>-0.51999999999999991</c:v>
                </c:pt>
                <c:pt idx="284">
                  <c:v>-0.39999999999999963</c:v>
                </c:pt>
                <c:pt idx="285">
                  <c:v>-0.39999999999999963</c:v>
                </c:pt>
                <c:pt idx="286">
                  <c:v>-0.29999999999999966</c:v>
                </c:pt>
                <c:pt idx="287">
                  <c:v>-0.29999999999999966</c:v>
                </c:pt>
                <c:pt idx="288">
                  <c:v>-9.9999999999999645E-2</c:v>
                </c:pt>
                <c:pt idx="289">
                  <c:v>0.17999999999999972</c:v>
                </c:pt>
                <c:pt idx="290">
                  <c:v>0.16000000000000014</c:v>
                </c:pt>
                <c:pt idx="291">
                  <c:v>0.35999999999999976</c:v>
                </c:pt>
                <c:pt idx="292">
                  <c:v>0.40000000000000036</c:v>
                </c:pt>
                <c:pt idx="293">
                  <c:v>0.34000000000000019</c:v>
                </c:pt>
                <c:pt idx="294">
                  <c:v>2.0000000000000996E-2</c:v>
                </c:pt>
                <c:pt idx="295">
                  <c:v>-0.19999999999999929</c:v>
                </c:pt>
                <c:pt idx="296">
                  <c:v>-0.47999999999999898</c:v>
                </c:pt>
                <c:pt idx="297">
                  <c:v>-0.29999999999999927</c:v>
                </c:pt>
                <c:pt idx="298">
                  <c:v>-0.3999999999999993</c:v>
                </c:pt>
                <c:pt idx="299">
                  <c:v>-0.71999999999999953</c:v>
                </c:pt>
                <c:pt idx="300">
                  <c:v>-1</c:v>
                </c:pt>
                <c:pt idx="301">
                  <c:v>-1.2600000000000002</c:v>
                </c:pt>
                <c:pt idx="302">
                  <c:v>-1.3200000000000003</c:v>
                </c:pt>
                <c:pt idx="303">
                  <c:v>-1.1600000000000001</c:v>
                </c:pt>
                <c:pt idx="304">
                  <c:v>-0.72000000000000031</c:v>
                </c:pt>
                <c:pt idx="305">
                  <c:v>-0.61999999999999955</c:v>
                </c:pt>
                <c:pt idx="306">
                  <c:v>-0.13999999999999985</c:v>
                </c:pt>
                <c:pt idx="307">
                  <c:v>-0.11999999999999958</c:v>
                </c:pt>
                <c:pt idx="308">
                  <c:v>-0.53999999999999981</c:v>
                </c:pt>
                <c:pt idx="309">
                  <c:v>-0.6399999999999999</c:v>
                </c:pt>
                <c:pt idx="310">
                  <c:v>-0.6</c:v>
                </c:pt>
                <c:pt idx="311">
                  <c:v>-1.0199999999999996</c:v>
                </c:pt>
                <c:pt idx="312">
                  <c:v>-0.88000000000000045</c:v>
                </c:pt>
                <c:pt idx="313">
                  <c:v>-0.4</c:v>
                </c:pt>
                <c:pt idx="314">
                  <c:v>-0.7600000000000009</c:v>
                </c:pt>
                <c:pt idx="315">
                  <c:v>-0.42000000000000026</c:v>
                </c:pt>
                <c:pt idx="316">
                  <c:v>-0.13999999999999985</c:v>
                </c:pt>
                <c:pt idx="317">
                  <c:v>-0.3</c:v>
                </c:pt>
                <c:pt idx="318">
                  <c:v>-0.68000000000000116</c:v>
                </c:pt>
                <c:pt idx="319">
                  <c:v>-0.5</c:v>
                </c:pt>
                <c:pt idx="320">
                  <c:v>-0.54000000000000203</c:v>
                </c:pt>
                <c:pt idx="321">
                  <c:v>-0.4600000000000023</c:v>
                </c:pt>
                <c:pt idx="322">
                  <c:v>-0.66000000000000081</c:v>
                </c:pt>
                <c:pt idx="323">
                  <c:v>-0.24000000000000057</c:v>
                </c:pt>
                <c:pt idx="324">
                  <c:v>-0.22000000000000169</c:v>
                </c:pt>
                <c:pt idx="325">
                  <c:v>-0.2</c:v>
                </c:pt>
                <c:pt idx="326">
                  <c:v>-0.36000000000000087</c:v>
                </c:pt>
                <c:pt idx="327">
                  <c:v>9.9999999999998576E-2</c:v>
                </c:pt>
                <c:pt idx="328">
                  <c:v>0.27999999999999969</c:v>
                </c:pt>
                <c:pt idx="329">
                  <c:v>0.54000000000000059</c:v>
                </c:pt>
                <c:pt idx="330">
                  <c:v>0.85999999999999943</c:v>
                </c:pt>
                <c:pt idx="331">
                  <c:v>1.5600000000000009</c:v>
                </c:pt>
                <c:pt idx="332">
                  <c:v>1.3200000000000003</c:v>
                </c:pt>
                <c:pt idx="333">
                  <c:v>0.81999999999999884</c:v>
                </c:pt>
                <c:pt idx="334">
                  <c:v>0.75999999999999945</c:v>
                </c:pt>
                <c:pt idx="335">
                  <c:v>6.0000000000000851E-2</c:v>
                </c:pt>
                <c:pt idx="336">
                  <c:v>-0.4</c:v>
                </c:pt>
                <c:pt idx="337">
                  <c:v>-0.14000000000000057</c:v>
                </c:pt>
                <c:pt idx="338">
                  <c:v>6.0000000000000851E-2</c:v>
                </c:pt>
                <c:pt idx="339">
                  <c:v>5.9999999999999429E-2</c:v>
                </c:pt>
                <c:pt idx="340">
                  <c:v>0.1799999999999983</c:v>
                </c:pt>
                <c:pt idx="341">
                  <c:v>0.27999999999999969</c:v>
                </c:pt>
                <c:pt idx="342">
                  <c:v>2.0000000000001704E-2</c:v>
                </c:pt>
                <c:pt idx="343">
                  <c:v>0.24000000000000057</c:v>
                </c:pt>
                <c:pt idx="344">
                  <c:v>0.34000000000000197</c:v>
                </c:pt>
                <c:pt idx="345">
                  <c:v>0.6800000000000026</c:v>
                </c:pt>
                <c:pt idx="346">
                  <c:v>0.84000000000000197</c:v>
                </c:pt>
                <c:pt idx="347">
                  <c:v>0.90000000000000147</c:v>
                </c:pt>
                <c:pt idx="348">
                  <c:v>0.70000000000000284</c:v>
                </c:pt>
                <c:pt idx="349">
                  <c:v>1.3600000000000023</c:v>
                </c:pt>
                <c:pt idx="350">
                  <c:v>1.4800000000000011</c:v>
                </c:pt>
                <c:pt idx="351">
                  <c:v>1.2600000000000009</c:v>
                </c:pt>
                <c:pt idx="352">
                  <c:v>1.3399999999999992</c:v>
                </c:pt>
                <c:pt idx="353">
                  <c:v>1.1999999999999986</c:v>
                </c:pt>
                <c:pt idx="354">
                  <c:v>0.35999999999999799</c:v>
                </c:pt>
                <c:pt idx="355">
                  <c:v>3.9999999999999147E-2</c:v>
                </c:pt>
                <c:pt idx="356">
                  <c:v>9.9999999999998576E-2</c:v>
                </c:pt>
                <c:pt idx="357">
                  <c:v>7.999999999999971E-2</c:v>
                </c:pt>
                <c:pt idx="358">
                  <c:v>0.12000000000000029</c:v>
                </c:pt>
                <c:pt idx="359">
                  <c:v>0.46000000000000085</c:v>
                </c:pt>
                <c:pt idx="360">
                  <c:v>0.75999999999999945</c:v>
                </c:pt>
                <c:pt idx="361">
                  <c:v>0.59999999999999853</c:v>
                </c:pt>
                <c:pt idx="362">
                  <c:v>0.67999999999999827</c:v>
                </c:pt>
                <c:pt idx="363">
                  <c:v>0.75999999999999801</c:v>
                </c:pt>
                <c:pt idx="364">
                  <c:v>1.0399999999999978</c:v>
                </c:pt>
                <c:pt idx="365">
                  <c:v>0.7999999999999986</c:v>
                </c:pt>
                <c:pt idx="366">
                  <c:v>0.69999999999999862</c:v>
                </c:pt>
                <c:pt idx="367">
                  <c:v>0.47999999999999832</c:v>
                </c:pt>
                <c:pt idx="368">
                  <c:v>0.5999999999999972</c:v>
                </c:pt>
                <c:pt idx="369">
                  <c:v>0.45999999999999802</c:v>
                </c:pt>
                <c:pt idx="370">
                  <c:v>0.53999999999999915</c:v>
                </c:pt>
                <c:pt idx="371">
                  <c:v>0.95999999999999941</c:v>
                </c:pt>
                <c:pt idx="372">
                  <c:v>1.2</c:v>
                </c:pt>
                <c:pt idx="373">
                  <c:v>1.3000000000000014</c:v>
                </c:pt>
                <c:pt idx="374">
                  <c:v>1.0600000000000009</c:v>
                </c:pt>
                <c:pt idx="375">
                  <c:v>1.3</c:v>
                </c:pt>
                <c:pt idx="376">
                  <c:v>1.2200000000000002</c:v>
                </c:pt>
                <c:pt idx="377">
                  <c:v>1.2400000000000007</c:v>
                </c:pt>
                <c:pt idx="378">
                  <c:v>1.1799999999999997</c:v>
                </c:pt>
                <c:pt idx="379">
                  <c:v>1.3799999999999997</c:v>
                </c:pt>
                <c:pt idx="380">
                  <c:v>1.0199999999999989</c:v>
                </c:pt>
                <c:pt idx="381">
                  <c:v>0.95999999999999941</c:v>
                </c:pt>
                <c:pt idx="382">
                  <c:v>0.85999999999999799</c:v>
                </c:pt>
                <c:pt idx="383">
                  <c:v>1.0599999999999981</c:v>
                </c:pt>
                <c:pt idx="384">
                  <c:v>0.85999999999999799</c:v>
                </c:pt>
                <c:pt idx="385">
                  <c:v>1.0599999999999994</c:v>
                </c:pt>
                <c:pt idx="386">
                  <c:v>0.87999999999999967</c:v>
                </c:pt>
                <c:pt idx="387">
                  <c:v>0.84000000000000197</c:v>
                </c:pt>
                <c:pt idx="388">
                  <c:v>0.62000000000000244</c:v>
                </c:pt>
                <c:pt idx="389">
                  <c:v>0.84000000000000274</c:v>
                </c:pt>
                <c:pt idx="390">
                  <c:v>1.2600000000000016</c:v>
                </c:pt>
                <c:pt idx="391">
                  <c:v>1.3000000000000007</c:v>
                </c:pt>
                <c:pt idx="392">
                  <c:v>1.4</c:v>
                </c:pt>
                <c:pt idx="393">
                  <c:v>1.5</c:v>
                </c:pt>
                <c:pt idx="394">
                  <c:v>1.6</c:v>
                </c:pt>
                <c:pt idx="395">
                  <c:v>1.1000000000000001</c:v>
                </c:pt>
                <c:pt idx="396">
                  <c:v>1.2400000000000007</c:v>
                </c:pt>
                <c:pt idx="397">
                  <c:v>0.96000000000000019</c:v>
                </c:pt>
                <c:pt idx="398">
                  <c:v>0.96000000000000019</c:v>
                </c:pt>
                <c:pt idx="399">
                  <c:v>0.6399999999999999</c:v>
                </c:pt>
                <c:pt idx="400">
                  <c:v>0.84000000000000052</c:v>
                </c:pt>
                <c:pt idx="401">
                  <c:v>0.80000000000000071</c:v>
                </c:pt>
                <c:pt idx="402">
                  <c:v>0.96000000000000085</c:v>
                </c:pt>
                <c:pt idx="403">
                  <c:v>0.90000000000000069</c:v>
                </c:pt>
                <c:pt idx="404">
                  <c:v>0.84000000000000052</c:v>
                </c:pt>
                <c:pt idx="405">
                  <c:v>0.70000000000000073</c:v>
                </c:pt>
                <c:pt idx="406">
                  <c:v>0.52000000000000024</c:v>
                </c:pt>
                <c:pt idx="407">
                  <c:v>0.36000000000000015</c:v>
                </c:pt>
                <c:pt idx="408">
                  <c:v>0.17999999999999972</c:v>
                </c:pt>
                <c:pt idx="409">
                  <c:v>9.9999999999999284E-2</c:v>
                </c:pt>
                <c:pt idx="410">
                  <c:v>-7.1054273576010023E-16</c:v>
                </c:pt>
                <c:pt idx="411">
                  <c:v>0.13999999999999985</c:v>
                </c:pt>
                <c:pt idx="412">
                  <c:v>0.23999999999999985</c:v>
                </c:pt>
                <c:pt idx="413">
                  <c:v>0.26000000000000012</c:v>
                </c:pt>
                <c:pt idx="414">
                  <c:v>0.34000000000000058</c:v>
                </c:pt>
                <c:pt idx="415">
                  <c:v>7.999999999999971E-2</c:v>
                </c:pt>
                <c:pt idx="416">
                  <c:v>-0.12000000000000029</c:v>
                </c:pt>
                <c:pt idx="417">
                  <c:v>-0.50000000000000067</c:v>
                </c:pt>
                <c:pt idx="418">
                  <c:v>-0.68000000000000116</c:v>
                </c:pt>
                <c:pt idx="419">
                  <c:v>-0.68000000000000116</c:v>
                </c:pt>
                <c:pt idx="420">
                  <c:v>-0.72000000000000031</c:v>
                </c:pt>
                <c:pt idx="421">
                  <c:v>-0.86000000000000087</c:v>
                </c:pt>
                <c:pt idx="422">
                  <c:v>-0.82000000000000028</c:v>
                </c:pt>
                <c:pt idx="423">
                  <c:v>-0.66000000000000014</c:v>
                </c:pt>
                <c:pt idx="424">
                  <c:v>-0.66000000000000014</c:v>
                </c:pt>
                <c:pt idx="425">
                  <c:v>-0.26000000000000012</c:v>
                </c:pt>
                <c:pt idx="426">
                  <c:v>0.26000000000000012</c:v>
                </c:pt>
                <c:pt idx="427">
                  <c:v>0.8</c:v>
                </c:pt>
                <c:pt idx="428">
                  <c:v>0.76000000000000012</c:v>
                </c:pt>
                <c:pt idx="429">
                  <c:v>0.66000000000000014</c:v>
                </c:pt>
                <c:pt idx="430">
                  <c:v>0.4799999999999997</c:v>
                </c:pt>
                <c:pt idx="431">
                  <c:v>0.15999999999999942</c:v>
                </c:pt>
                <c:pt idx="432">
                  <c:v>3.9999999999999147E-2</c:v>
                </c:pt>
                <c:pt idx="433">
                  <c:v>0.15999999999999942</c:v>
                </c:pt>
                <c:pt idx="434">
                  <c:v>0.4799999999999997</c:v>
                </c:pt>
                <c:pt idx="435">
                  <c:v>0.4799999999999997</c:v>
                </c:pt>
                <c:pt idx="436">
                  <c:v>0.6</c:v>
                </c:pt>
                <c:pt idx="437">
                  <c:v>0.83999999999999986</c:v>
                </c:pt>
                <c:pt idx="438">
                  <c:v>1.0399999999999991</c:v>
                </c:pt>
                <c:pt idx="439">
                  <c:v>0.71999999999999886</c:v>
                </c:pt>
                <c:pt idx="440">
                  <c:v>0.63999999999999846</c:v>
                </c:pt>
                <c:pt idx="441">
                  <c:v>0.83999999999999841</c:v>
                </c:pt>
                <c:pt idx="442">
                  <c:v>0.6599999999999987</c:v>
                </c:pt>
                <c:pt idx="443">
                  <c:v>0.51999999999999891</c:v>
                </c:pt>
                <c:pt idx="444">
                  <c:v>0.45999999999999874</c:v>
                </c:pt>
                <c:pt idx="445">
                  <c:v>0.67999999999999905</c:v>
                </c:pt>
                <c:pt idx="446">
                  <c:v>0.81999999999999884</c:v>
                </c:pt>
                <c:pt idx="447">
                  <c:v>0.75999999999999945</c:v>
                </c:pt>
                <c:pt idx="448">
                  <c:v>0.37999999999999973</c:v>
                </c:pt>
                <c:pt idx="449">
                  <c:v>0.62000000000000033</c:v>
                </c:pt>
                <c:pt idx="450">
                  <c:v>0.18000000000000113</c:v>
                </c:pt>
                <c:pt idx="451">
                  <c:v>-0.21999999999999886</c:v>
                </c:pt>
                <c:pt idx="452">
                  <c:v>-0.29999999999999927</c:v>
                </c:pt>
                <c:pt idx="453">
                  <c:v>-1.9999999999998862E-2</c:v>
                </c:pt>
                <c:pt idx="454">
                  <c:v>-0.13999999999999915</c:v>
                </c:pt>
                <c:pt idx="455">
                  <c:v>6.0000000000000143E-2</c:v>
                </c:pt>
                <c:pt idx="456">
                  <c:v>0.14000000000000057</c:v>
                </c:pt>
                <c:pt idx="457">
                  <c:v>4.000000000000057E-2</c:v>
                </c:pt>
                <c:pt idx="458">
                  <c:v>-0.26000000000000012</c:v>
                </c:pt>
                <c:pt idx="459">
                  <c:v>-6.0000000000000143E-2</c:v>
                </c:pt>
                <c:pt idx="460">
                  <c:v>8.0000000000000432E-2</c:v>
                </c:pt>
                <c:pt idx="461">
                  <c:v>-6.0000000000000143E-2</c:v>
                </c:pt>
                <c:pt idx="462">
                  <c:v>0.16000000000000014</c:v>
                </c:pt>
                <c:pt idx="463">
                  <c:v>0.62000000000000033</c:v>
                </c:pt>
                <c:pt idx="464">
                  <c:v>0.42000000000000026</c:v>
                </c:pt>
                <c:pt idx="465">
                  <c:v>0.11999999999999958</c:v>
                </c:pt>
                <c:pt idx="466">
                  <c:v>0.33999999999999986</c:v>
                </c:pt>
                <c:pt idx="467">
                  <c:v>0.33999999999999986</c:v>
                </c:pt>
                <c:pt idx="468">
                  <c:v>0.4</c:v>
                </c:pt>
                <c:pt idx="469">
                  <c:v>0.74000000000000055</c:v>
                </c:pt>
                <c:pt idx="470">
                  <c:v>0.72000000000000097</c:v>
                </c:pt>
                <c:pt idx="471">
                  <c:v>0.64000000000000123</c:v>
                </c:pt>
                <c:pt idx="472">
                  <c:v>0.88000000000000111</c:v>
                </c:pt>
                <c:pt idx="473">
                  <c:v>0.8400000000000013</c:v>
                </c:pt>
                <c:pt idx="474">
                  <c:v>0.34000000000000058</c:v>
                </c:pt>
                <c:pt idx="475">
                  <c:v>0.54000000000000059</c:v>
                </c:pt>
                <c:pt idx="476">
                  <c:v>0.68000000000000038</c:v>
                </c:pt>
                <c:pt idx="477">
                  <c:v>0.2</c:v>
                </c:pt>
                <c:pt idx="478">
                  <c:v>-8.0000000000000432E-2</c:v>
                </c:pt>
                <c:pt idx="479">
                  <c:v>-0.28000000000000042</c:v>
                </c:pt>
                <c:pt idx="480">
                  <c:v>-0.68000000000000116</c:v>
                </c:pt>
                <c:pt idx="481">
                  <c:v>-0.74000000000000132</c:v>
                </c:pt>
                <c:pt idx="482">
                  <c:v>-0.42000000000000098</c:v>
                </c:pt>
                <c:pt idx="483">
                  <c:v>-0.220000000000001</c:v>
                </c:pt>
                <c:pt idx="484">
                  <c:v>0.49999999999999928</c:v>
                </c:pt>
                <c:pt idx="485">
                  <c:v>1.0799999999999996</c:v>
                </c:pt>
                <c:pt idx="486">
                  <c:v>0.8</c:v>
                </c:pt>
                <c:pt idx="487">
                  <c:v>0.9199999999999996</c:v>
                </c:pt>
                <c:pt idx="488">
                  <c:v>0.97999999999999976</c:v>
                </c:pt>
                <c:pt idx="489">
                  <c:v>0.67999999999999972</c:v>
                </c:pt>
                <c:pt idx="490">
                  <c:v>0.81999999999999962</c:v>
                </c:pt>
                <c:pt idx="491">
                  <c:v>0.99999999999999933</c:v>
                </c:pt>
                <c:pt idx="492">
                  <c:v>0.85999999999999943</c:v>
                </c:pt>
                <c:pt idx="493">
                  <c:v>0.79999999999999927</c:v>
                </c:pt>
                <c:pt idx="494">
                  <c:v>0.7399999999999991</c:v>
                </c:pt>
                <c:pt idx="495">
                  <c:v>0.71999999999999953</c:v>
                </c:pt>
                <c:pt idx="496">
                  <c:v>0.83999999999999986</c:v>
                </c:pt>
                <c:pt idx="497">
                  <c:v>0.77999999999999969</c:v>
                </c:pt>
                <c:pt idx="498">
                  <c:v>0.65999999999999948</c:v>
                </c:pt>
                <c:pt idx="499">
                  <c:v>0.77999999999999903</c:v>
                </c:pt>
                <c:pt idx="500">
                  <c:v>0.49999999999999856</c:v>
                </c:pt>
                <c:pt idx="501">
                  <c:v>0.35999999999999799</c:v>
                </c:pt>
                <c:pt idx="502">
                  <c:v>7.9999999999999002E-2</c:v>
                </c:pt>
                <c:pt idx="503">
                  <c:v>6.0000000000000143E-2</c:v>
                </c:pt>
                <c:pt idx="504">
                  <c:v>-7.999999999999971E-2</c:v>
                </c:pt>
                <c:pt idx="505">
                  <c:v>8.0000000000000432E-2</c:v>
                </c:pt>
                <c:pt idx="506">
                  <c:v>0.36000000000000087</c:v>
                </c:pt>
                <c:pt idx="507">
                  <c:v>0.93999999999999984</c:v>
                </c:pt>
                <c:pt idx="508">
                  <c:v>0.89999999999999925</c:v>
                </c:pt>
                <c:pt idx="509">
                  <c:v>0.89999999999999925</c:v>
                </c:pt>
                <c:pt idx="510">
                  <c:v>0.87999999999999901</c:v>
                </c:pt>
                <c:pt idx="511">
                  <c:v>0.67999999999999905</c:v>
                </c:pt>
                <c:pt idx="512">
                  <c:v>0.35999999999999943</c:v>
                </c:pt>
                <c:pt idx="513">
                  <c:v>0.35999999999999943</c:v>
                </c:pt>
                <c:pt idx="514">
                  <c:v>0.2</c:v>
                </c:pt>
                <c:pt idx="515">
                  <c:v>0.32000000000000028</c:v>
                </c:pt>
                <c:pt idx="516">
                  <c:v>3.9999999999999855E-2</c:v>
                </c:pt>
                <c:pt idx="517">
                  <c:v>-2.0000000000000285E-2</c:v>
                </c:pt>
                <c:pt idx="518">
                  <c:v>-8.0000000000000432E-2</c:v>
                </c:pt>
                <c:pt idx="519">
                  <c:v>0.61999999999999889</c:v>
                </c:pt>
                <c:pt idx="520">
                  <c:v>0.81999999999999884</c:v>
                </c:pt>
                <c:pt idx="521">
                  <c:v>0.79999999999999927</c:v>
                </c:pt>
                <c:pt idx="522">
                  <c:v>0.7</c:v>
                </c:pt>
                <c:pt idx="523">
                  <c:v>0.72000000000000031</c:v>
                </c:pt>
                <c:pt idx="524">
                  <c:v>0.18000000000000113</c:v>
                </c:pt>
                <c:pt idx="525">
                  <c:v>-0.81999999999999962</c:v>
                </c:pt>
                <c:pt idx="526">
                  <c:v>-0.97999999999999976</c:v>
                </c:pt>
                <c:pt idx="527">
                  <c:v>-1.0600000000000009</c:v>
                </c:pt>
                <c:pt idx="528">
                  <c:v>-1.9800000000000004</c:v>
                </c:pt>
                <c:pt idx="529">
                  <c:v>-1.2</c:v>
                </c:pt>
                <c:pt idx="530">
                  <c:v>1.2000000000000015</c:v>
                </c:pt>
                <c:pt idx="531">
                  <c:v>1.6400000000000012</c:v>
                </c:pt>
                <c:pt idx="532">
                  <c:v>2.1400000000000028</c:v>
                </c:pt>
                <c:pt idx="533">
                  <c:v>3.1400000000000028</c:v>
                </c:pt>
                <c:pt idx="534">
                  <c:v>2.6200000000000023</c:v>
                </c:pt>
                <c:pt idx="535">
                  <c:v>0.66000000000000159</c:v>
                </c:pt>
                <c:pt idx="536">
                  <c:v>0.72000000000000175</c:v>
                </c:pt>
                <c:pt idx="537">
                  <c:v>0.54000000000000059</c:v>
                </c:pt>
                <c:pt idx="538">
                  <c:v>0.4799999999999997</c:v>
                </c:pt>
                <c:pt idx="539">
                  <c:v>2.0000000000000285E-2</c:v>
                </c:pt>
                <c:pt idx="540">
                  <c:v>2.0000000000000285E-2</c:v>
                </c:pt>
                <c:pt idx="541">
                  <c:v>4.000000000000057E-2</c:v>
                </c:pt>
                <c:pt idx="542">
                  <c:v>-0.15999999999999942</c:v>
                </c:pt>
                <c:pt idx="543">
                  <c:v>2.0000000000000285E-2</c:v>
                </c:pt>
                <c:pt idx="544">
                  <c:v>0.41999999999999887</c:v>
                </c:pt>
                <c:pt idx="545">
                  <c:v>0.49999999999999856</c:v>
                </c:pt>
                <c:pt idx="546">
                  <c:v>0.41999999999999743</c:v>
                </c:pt>
                <c:pt idx="547">
                  <c:v>0.31999999999999745</c:v>
                </c:pt>
                <c:pt idx="548">
                  <c:v>0.13999999999999774</c:v>
                </c:pt>
                <c:pt idx="549">
                  <c:v>-0.20000000000000284</c:v>
                </c:pt>
                <c:pt idx="550">
                  <c:v>-0.40000000000000285</c:v>
                </c:pt>
                <c:pt idx="551">
                  <c:v>-0.7000000000000014</c:v>
                </c:pt>
                <c:pt idx="552">
                  <c:v>-0.54000000000000059</c:v>
                </c:pt>
                <c:pt idx="553">
                  <c:v>-0.34000000000000058</c:v>
                </c:pt>
                <c:pt idx="554">
                  <c:v>-0.35999999999999943</c:v>
                </c:pt>
                <c:pt idx="555">
                  <c:v>8.000000000000114E-2</c:v>
                </c:pt>
                <c:pt idx="556">
                  <c:v>0.50000000000000144</c:v>
                </c:pt>
                <c:pt idx="557">
                  <c:v>0.7</c:v>
                </c:pt>
                <c:pt idx="558">
                  <c:v>0.60000000000000142</c:v>
                </c:pt>
                <c:pt idx="559">
                  <c:v>0.96000000000000085</c:v>
                </c:pt>
                <c:pt idx="560">
                  <c:v>0.80000000000000138</c:v>
                </c:pt>
                <c:pt idx="561">
                  <c:v>0.7000000000000014</c:v>
                </c:pt>
                <c:pt idx="562">
                  <c:v>0.40000000000000285</c:v>
                </c:pt>
                <c:pt idx="563">
                  <c:v>0.26000000000000084</c:v>
                </c:pt>
                <c:pt idx="564">
                  <c:v>-0.159999999999998</c:v>
                </c:pt>
                <c:pt idx="565">
                  <c:v>0.22000000000000169</c:v>
                </c:pt>
                <c:pt idx="566">
                  <c:v>-0.13999999999999915</c:v>
                </c:pt>
                <c:pt idx="567">
                  <c:v>0.12000000000000029</c:v>
                </c:pt>
                <c:pt idx="568">
                  <c:v>0.34000000000000058</c:v>
                </c:pt>
                <c:pt idx="569">
                  <c:v>0.8</c:v>
                </c:pt>
                <c:pt idx="570">
                  <c:v>0.77999999999999969</c:v>
                </c:pt>
                <c:pt idx="571">
                  <c:v>1.0799999999999996</c:v>
                </c:pt>
                <c:pt idx="572">
                  <c:v>0.97999999999999976</c:v>
                </c:pt>
                <c:pt idx="573">
                  <c:v>1.0600000000000009</c:v>
                </c:pt>
                <c:pt idx="574">
                  <c:v>1.1600000000000008</c:v>
                </c:pt>
                <c:pt idx="575">
                  <c:v>1.0200000000000018</c:v>
                </c:pt>
                <c:pt idx="576">
                  <c:v>1.2000000000000015</c:v>
                </c:pt>
                <c:pt idx="577">
                  <c:v>0.98000000000000109</c:v>
                </c:pt>
                <c:pt idx="578">
                  <c:v>0.7600000000000009</c:v>
                </c:pt>
                <c:pt idx="579">
                  <c:v>0.37999999999999973</c:v>
                </c:pt>
                <c:pt idx="580">
                  <c:v>0.31999999999999884</c:v>
                </c:pt>
                <c:pt idx="581">
                  <c:v>-0.14000000000000198</c:v>
                </c:pt>
                <c:pt idx="582">
                  <c:v>-2.8421709430404009E-15</c:v>
                </c:pt>
                <c:pt idx="583">
                  <c:v>-6.0000000000003696E-2</c:v>
                </c:pt>
                <c:pt idx="584">
                  <c:v>3.9999999999997725E-2</c:v>
                </c:pt>
                <c:pt idx="585">
                  <c:v>-0.42000000000000315</c:v>
                </c:pt>
                <c:pt idx="586">
                  <c:v>-0.24000000000000199</c:v>
                </c:pt>
                <c:pt idx="587">
                  <c:v>-0.26000000000000084</c:v>
                </c:pt>
                <c:pt idx="588">
                  <c:v>-0.25999999999999945</c:v>
                </c:pt>
                <c:pt idx="589">
                  <c:v>-0.1</c:v>
                </c:pt>
                <c:pt idx="590">
                  <c:v>0.16000000000000086</c:v>
                </c:pt>
                <c:pt idx="591">
                  <c:v>0.38000000000000111</c:v>
                </c:pt>
                <c:pt idx="592">
                  <c:v>0.48000000000000115</c:v>
                </c:pt>
                <c:pt idx="593">
                  <c:v>0.32000000000000028</c:v>
                </c:pt>
                <c:pt idx="594">
                  <c:v>0.4799999999999997</c:v>
                </c:pt>
                <c:pt idx="595">
                  <c:v>0.6</c:v>
                </c:pt>
                <c:pt idx="596">
                  <c:v>0.23999999999999916</c:v>
                </c:pt>
                <c:pt idx="597">
                  <c:v>0.2999999999999986</c:v>
                </c:pt>
                <c:pt idx="598">
                  <c:v>0.87999999999999834</c:v>
                </c:pt>
                <c:pt idx="599">
                  <c:v>0.65999999999999803</c:v>
                </c:pt>
                <c:pt idx="600">
                  <c:v>0.5399999999999977</c:v>
                </c:pt>
                <c:pt idx="601">
                  <c:v>0.89999999999999714</c:v>
                </c:pt>
                <c:pt idx="602">
                  <c:v>0.85999999999999654</c:v>
                </c:pt>
                <c:pt idx="603">
                  <c:v>0.69999999999999718</c:v>
                </c:pt>
                <c:pt idx="604">
                  <c:v>0.65999999999999803</c:v>
                </c:pt>
                <c:pt idx="605">
                  <c:v>0.89999999999999714</c:v>
                </c:pt>
                <c:pt idx="606">
                  <c:v>1.0599999999999981</c:v>
                </c:pt>
                <c:pt idx="607">
                  <c:v>1.2599999999999993</c:v>
                </c:pt>
                <c:pt idx="608">
                  <c:v>1.0399999999999991</c:v>
                </c:pt>
                <c:pt idx="609">
                  <c:v>1.2599999999999993</c:v>
                </c:pt>
                <c:pt idx="610">
                  <c:v>1.3600000000000008</c:v>
                </c:pt>
                <c:pt idx="611">
                  <c:v>1.3400000000000021</c:v>
                </c:pt>
                <c:pt idx="612">
                  <c:v>1.2400000000000013</c:v>
                </c:pt>
                <c:pt idx="613">
                  <c:v>1.5400000000000005</c:v>
                </c:pt>
                <c:pt idx="614">
                  <c:v>1.3800000000000003</c:v>
                </c:pt>
                <c:pt idx="615">
                  <c:v>1.2600000000000002</c:v>
                </c:pt>
                <c:pt idx="616">
                  <c:v>1.379999999999999</c:v>
                </c:pt>
                <c:pt idx="617">
                  <c:v>1.1399999999999992</c:v>
                </c:pt>
                <c:pt idx="618">
                  <c:v>1.0599999999999994</c:v>
                </c:pt>
                <c:pt idx="619">
                  <c:v>1.0399999999999991</c:v>
                </c:pt>
                <c:pt idx="620">
                  <c:v>0.59999999999999853</c:v>
                </c:pt>
                <c:pt idx="621">
                  <c:v>1.9999999999998862E-2</c:v>
                </c:pt>
                <c:pt idx="622">
                  <c:v>0.19999999999999929</c:v>
                </c:pt>
                <c:pt idx="623">
                  <c:v>0.21999999999999958</c:v>
                </c:pt>
                <c:pt idx="624">
                  <c:v>0.5</c:v>
                </c:pt>
                <c:pt idx="625">
                  <c:v>0.82000000000000028</c:v>
                </c:pt>
                <c:pt idx="626">
                  <c:v>0.8</c:v>
                </c:pt>
                <c:pt idx="627">
                  <c:v>0.9</c:v>
                </c:pt>
                <c:pt idx="628">
                  <c:v>0.73999999999999988</c:v>
                </c:pt>
                <c:pt idx="629">
                  <c:v>0.17999999999999899</c:v>
                </c:pt>
                <c:pt idx="630">
                  <c:v>-8.0000000000000432E-2</c:v>
                </c:pt>
                <c:pt idx="631">
                  <c:v>-7.1054273576010023E-16</c:v>
                </c:pt>
                <c:pt idx="632">
                  <c:v>-0.40000000000000141</c:v>
                </c:pt>
                <c:pt idx="633">
                  <c:v>-0.46000000000000085</c:v>
                </c:pt>
                <c:pt idx="634">
                  <c:v>-0.57999999999999974</c:v>
                </c:pt>
                <c:pt idx="635">
                  <c:v>-0.14000000000000057</c:v>
                </c:pt>
                <c:pt idx="636">
                  <c:v>-0.12000000000000029</c:v>
                </c:pt>
                <c:pt idx="637">
                  <c:v>4.000000000000057E-2</c:v>
                </c:pt>
                <c:pt idx="638">
                  <c:v>-0.1</c:v>
                </c:pt>
                <c:pt idx="639">
                  <c:v>-2.0000000000000285E-2</c:v>
                </c:pt>
                <c:pt idx="640">
                  <c:v>-0.3</c:v>
                </c:pt>
                <c:pt idx="641">
                  <c:v>-5.9999999999999429E-2</c:v>
                </c:pt>
                <c:pt idx="642">
                  <c:v>0.14000000000000057</c:v>
                </c:pt>
                <c:pt idx="643">
                  <c:v>0.24000000000000057</c:v>
                </c:pt>
                <c:pt idx="644">
                  <c:v>0.7600000000000009</c:v>
                </c:pt>
                <c:pt idx="645">
                  <c:v>0.66000000000000081</c:v>
                </c:pt>
                <c:pt idx="646">
                  <c:v>0.62000000000000033</c:v>
                </c:pt>
                <c:pt idx="647">
                  <c:v>0.46000000000000085</c:v>
                </c:pt>
                <c:pt idx="648">
                  <c:v>0.68000000000000116</c:v>
                </c:pt>
                <c:pt idx="649">
                  <c:v>0.72000000000000031</c:v>
                </c:pt>
                <c:pt idx="650">
                  <c:v>0.95999999999999941</c:v>
                </c:pt>
                <c:pt idx="651">
                  <c:v>0.61999999999999889</c:v>
                </c:pt>
                <c:pt idx="652">
                  <c:v>0.71999999999999742</c:v>
                </c:pt>
                <c:pt idx="653">
                  <c:v>0.71999999999999742</c:v>
                </c:pt>
                <c:pt idx="654">
                  <c:v>0.49999999999999856</c:v>
                </c:pt>
                <c:pt idx="655">
                  <c:v>0.51999999999999891</c:v>
                </c:pt>
                <c:pt idx="656">
                  <c:v>0.84000000000000052</c:v>
                </c:pt>
                <c:pt idx="657">
                  <c:v>0.64000000000000201</c:v>
                </c:pt>
                <c:pt idx="658">
                  <c:v>0.440000000000002</c:v>
                </c:pt>
                <c:pt idx="659">
                  <c:v>0.54000000000000059</c:v>
                </c:pt>
                <c:pt idx="660">
                  <c:v>0.52000000000000168</c:v>
                </c:pt>
                <c:pt idx="661">
                  <c:v>0.50000000000000144</c:v>
                </c:pt>
                <c:pt idx="662">
                  <c:v>0.52000000000000024</c:v>
                </c:pt>
                <c:pt idx="663">
                  <c:v>0.52000000000000024</c:v>
                </c:pt>
                <c:pt idx="664">
                  <c:v>0.16000000000000086</c:v>
                </c:pt>
                <c:pt idx="665">
                  <c:v>-0.21999999999999958</c:v>
                </c:pt>
                <c:pt idx="666">
                  <c:v>-0.31999999999999956</c:v>
                </c:pt>
                <c:pt idx="667">
                  <c:v>-1.9999999999998151E-2</c:v>
                </c:pt>
                <c:pt idx="668">
                  <c:v>0.14000000000000129</c:v>
                </c:pt>
                <c:pt idx="669">
                  <c:v>0.62000000000000099</c:v>
                </c:pt>
                <c:pt idx="670">
                  <c:v>1.1000000000000014</c:v>
                </c:pt>
                <c:pt idx="671">
                  <c:v>1.3600000000000008</c:v>
                </c:pt>
                <c:pt idx="672">
                  <c:v>1.2999999999999994</c:v>
                </c:pt>
                <c:pt idx="673">
                  <c:v>1.6800000000000004</c:v>
                </c:pt>
                <c:pt idx="674">
                  <c:v>1.5400000000000005</c:v>
                </c:pt>
                <c:pt idx="675">
                  <c:v>1.1000000000000001</c:v>
                </c:pt>
                <c:pt idx="676">
                  <c:v>1.2200000000000002</c:v>
                </c:pt>
                <c:pt idx="677">
                  <c:v>1.0800000000000005</c:v>
                </c:pt>
                <c:pt idx="678">
                  <c:v>0.23999999999999985</c:v>
                </c:pt>
                <c:pt idx="679">
                  <c:v>-1</c:v>
                </c:pt>
                <c:pt idx="680">
                  <c:v>-2.3400000000000007</c:v>
                </c:pt>
                <c:pt idx="681">
                  <c:v>-3.6400000000000006</c:v>
                </c:pt>
                <c:pt idx="682">
                  <c:v>-3.78</c:v>
                </c:pt>
                <c:pt idx="683">
                  <c:v>-0.12000000000000029</c:v>
                </c:pt>
                <c:pt idx="684">
                  <c:v>4.34</c:v>
                </c:pt>
                <c:pt idx="685">
                  <c:v>7.2</c:v>
                </c:pt>
                <c:pt idx="686">
                  <c:v>8.08</c:v>
                </c:pt>
                <c:pt idx="687">
                  <c:v>7.1399999999999988</c:v>
                </c:pt>
                <c:pt idx="688">
                  <c:v>2.88</c:v>
                </c:pt>
                <c:pt idx="689">
                  <c:v>-1.0400000000000003</c:v>
                </c:pt>
                <c:pt idx="690">
                  <c:v>-2.3600000000000003</c:v>
                </c:pt>
                <c:pt idx="691">
                  <c:v>-2.7800000000000002</c:v>
                </c:pt>
                <c:pt idx="692">
                  <c:v>-1.8800000000000003</c:v>
                </c:pt>
                <c:pt idx="693">
                  <c:v>-1.2600000000000002</c:v>
                </c:pt>
                <c:pt idx="694">
                  <c:v>-0.5800000000000004</c:v>
                </c:pt>
                <c:pt idx="695">
                  <c:v>-0.42000000000000026</c:v>
                </c:pt>
                <c:pt idx="696">
                  <c:v>8.0000000000000432E-2</c:v>
                </c:pt>
                <c:pt idx="697">
                  <c:v>0.24000000000000057</c:v>
                </c:pt>
                <c:pt idx="698">
                  <c:v>0.72000000000000031</c:v>
                </c:pt>
                <c:pt idx="699">
                  <c:v>0.34000000000000058</c:v>
                </c:pt>
                <c:pt idx="700">
                  <c:v>0.1</c:v>
                </c:pt>
                <c:pt idx="701">
                  <c:v>3.9999999999999147E-2</c:v>
                </c:pt>
                <c:pt idx="702">
                  <c:v>0.11999999999999886</c:v>
                </c:pt>
                <c:pt idx="703">
                  <c:v>-0.18000000000000113</c:v>
                </c:pt>
                <c:pt idx="704">
                  <c:v>-4.0000000000001278E-2</c:v>
                </c:pt>
                <c:pt idx="705">
                  <c:v>0.11999999999999886</c:v>
                </c:pt>
                <c:pt idx="706">
                  <c:v>-6.0000000000000851E-2</c:v>
                </c:pt>
                <c:pt idx="707">
                  <c:v>-6.0000000000000851E-2</c:v>
                </c:pt>
                <c:pt idx="708">
                  <c:v>0.13999999999999915</c:v>
                </c:pt>
                <c:pt idx="709">
                  <c:v>1.9999999999999574E-2</c:v>
                </c:pt>
                <c:pt idx="710">
                  <c:v>7.999999999999971E-2</c:v>
                </c:pt>
                <c:pt idx="711">
                  <c:v>0.23999999999999985</c:v>
                </c:pt>
                <c:pt idx="712">
                  <c:v>2.0000000000000285E-2</c:v>
                </c:pt>
                <c:pt idx="713">
                  <c:v>4.000000000000057E-2</c:v>
                </c:pt>
                <c:pt idx="714">
                  <c:v>0.22000000000000028</c:v>
                </c:pt>
                <c:pt idx="715">
                  <c:v>0.22000000000000028</c:v>
                </c:pt>
                <c:pt idx="716">
                  <c:v>6.0000000000000143E-2</c:v>
                </c:pt>
                <c:pt idx="717">
                  <c:v>-7.999999999999971E-2</c:v>
                </c:pt>
                <c:pt idx="718">
                  <c:v>-0.16000000000000014</c:v>
                </c:pt>
                <c:pt idx="719">
                  <c:v>-0.13999999999999985</c:v>
                </c:pt>
                <c:pt idx="720">
                  <c:v>-0.27999999999999969</c:v>
                </c:pt>
                <c:pt idx="721">
                  <c:v>8.0000000000000432E-2</c:v>
                </c:pt>
                <c:pt idx="722">
                  <c:v>-3.9999999999999147E-2</c:v>
                </c:pt>
                <c:pt idx="723">
                  <c:v>-0.49999999999999928</c:v>
                </c:pt>
                <c:pt idx="724">
                  <c:v>-0.5</c:v>
                </c:pt>
                <c:pt idx="725">
                  <c:v>-0.54000000000000059</c:v>
                </c:pt>
                <c:pt idx="726">
                  <c:v>-0.56000000000000083</c:v>
                </c:pt>
                <c:pt idx="727">
                  <c:v>0.159999999999998</c:v>
                </c:pt>
                <c:pt idx="728">
                  <c:v>0.59999999999999853</c:v>
                </c:pt>
                <c:pt idx="729">
                  <c:v>0.75999999999999945</c:v>
                </c:pt>
                <c:pt idx="730">
                  <c:v>0.97999999999999976</c:v>
                </c:pt>
                <c:pt idx="731">
                  <c:v>0.87999999999999967</c:v>
                </c:pt>
                <c:pt idx="732">
                  <c:v>0.34000000000000058</c:v>
                </c:pt>
                <c:pt idx="733">
                  <c:v>0.34000000000000058</c:v>
                </c:pt>
                <c:pt idx="734">
                  <c:v>0.2</c:v>
                </c:pt>
                <c:pt idx="735">
                  <c:v>0</c:v>
                </c:pt>
                <c:pt idx="736">
                  <c:v>-0.13999999999999915</c:v>
                </c:pt>
                <c:pt idx="737">
                  <c:v>0.12000000000000029</c:v>
                </c:pt>
                <c:pt idx="738">
                  <c:v>7.999999999999971E-2</c:v>
                </c:pt>
                <c:pt idx="739">
                  <c:v>0.14000000000000057</c:v>
                </c:pt>
                <c:pt idx="740">
                  <c:v>0.46000000000000085</c:v>
                </c:pt>
                <c:pt idx="741">
                  <c:v>0.8</c:v>
                </c:pt>
                <c:pt idx="742">
                  <c:v>0.54000000000000059</c:v>
                </c:pt>
                <c:pt idx="743">
                  <c:v>0.84000000000000197</c:v>
                </c:pt>
                <c:pt idx="744">
                  <c:v>0.88000000000000111</c:v>
                </c:pt>
                <c:pt idx="745">
                  <c:v>0.72000000000000175</c:v>
                </c:pt>
                <c:pt idx="746">
                  <c:v>0.7000000000000014</c:v>
                </c:pt>
                <c:pt idx="747">
                  <c:v>0.96000000000000085</c:v>
                </c:pt>
                <c:pt idx="748">
                  <c:v>0.83999999999999919</c:v>
                </c:pt>
                <c:pt idx="749">
                  <c:v>0.51999999999999891</c:v>
                </c:pt>
                <c:pt idx="750">
                  <c:v>0.45999999999999802</c:v>
                </c:pt>
                <c:pt idx="751">
                  <c:v>0.41999999999999887</c:v>
                </c:pt>
                <c:pt idx="752">
                  <c:v>0.45999999999999802</c:v>
                </c:pt>
                <c:pt idx="753">
                  <c:v>0.27999999999999831</c:v>
                </c:pt>
                <c:pt idx="754">
                  <c:v>0.3</c:v>
                </c:pt>
                <c:pt idx="755">
                  <c:v>0.16000000000000086</c:v>
                </c:pt>
                <c:pt idx="756">
                  <c:v>0.12000000000000029</c:v>
                </c:pt>
                <c:pt idx="757">
                  <c:v>-3.9999999999997725E-2</c:v>
                </c:pt>
                <c:pt idx="758">
                  <c:v>0.12000000000000313</c:v>
                </c:pt>
                <c:pt idx="759">
                  <c:v>0.36000000000000226</c:v>
                </c:pt>
                <c:pt idx="760">
                  <c:v>0.54000000000000203</c:v>
                </c:pt>
                <c:pt idx="761">
                  <c:v>0.44000000000000339</c:v>
                </c:pt>
                <c:pt idx="762">
                  <c:v>0.64000000000000201</c:v>
                </c:pt>
                <c:pt idx="763">
                  <c:v>0.36000000000000226</c:v>
                </c:pt>
                <c:pt idx="764">
                  <c:v>0.4600000000000023</c:v>
                </c:pt>
                <c:pt idx="765">
                  <c:v>0.38000000000000111</c:v>
                </c:pt>
                <c:pt idx="766">
                  <c:v>0.35999999999999943</c:v>
                </c:pt>
                <c:pt idx="767">
                  <c:v>4.000000000000057E-2</c:v>
                </c:pt>
                <c:pt idx="768">
                  <c:v>0.14000000000000057</c:v>
                </c:pt>
                <c:pt idx="769">
                  <c:v>-0.17999999999999972</c:v>
                </c:pt>
                <c:pt idx="770">
                  <c:v>-9.9999999999998576E-2</c:v>
                </c:pt>
                <c:pt idx="771">
                  <c:v>-5.9999999999998013E-2</c:v>
                </c:pt>
                <c:pt idx="772">
                  <c:v>8.000000000000114E-2</c:v>
                </c:pt>
                <c:pt idx="773">
                  <c:v>0.28000000000000114</c:v>
                </c:pt>
                <c:pt idx="774">
                  <c:v>0.46000000000000085</c:v>
                </c:pt>
                <c:pt idx="775">
                  <c:v>0.62000000000000033</c:v>
                </c:pt>
                <c:pt idx="776">
                  <c:v>0.66000000000000081</c:v>
                </c:pt>
                <c:pt idx="777">
                  <c:v>0.64000000000000057</c:v>
                </c:pt>
                <c:pt idx="778">
                  <c:v>0.8</c:v>
                </c:pt>
                <c:pt idx="779">
                  <c:v>0.65999999999999948</c:v>
                </c:pt>
                <c:pt idx="780">
                  <c:v>0.53999999999999915</c:v>
                </c:pt>
                <c:pt idx="781">
                  <c:v>0.49999999999999856</c:v>
                </c:pt>
                <c:pt idx="782">
                  <c:v>0.63999999999999913</c:v>
                </c:pt>
                <c:pt idx="783">
                  <c:v>0.31999999999999884</c:v>
                </c:pt>
                <c:pt idx="784">
                  <c:v>0.55999999999999939</c:v>
                </c:pt>
                <c:pt idx="785">
                  <c:v>0.27999999999999969</c:v>
                </c:pt>
                <c:pt idx="786">
                  <c:v>2.0000000000000285E-2</c:v>
                </c:pt>
                <c:pt idx="787">
                  <c:v>5.9999999999999429E-2</c:v>
                </c:pt>
                <c:pt idx="788">
                  <c:v>-0.12000000000000029</c:v>
                </c:pt>
                <c:pt idx="789">
                  <c:v>-0.17999999999999972</c:v>
                </c:pt>
                <c:pt idx="790">
                  <c:v>0.5</c:v>
                </c:pt>
                <c:pt idx="791">
                  <c:v>0.81999999999999884</c:v>
                </c:pt>
                <c:pt idx="792">
                  <c:v>0.69999999999999862</c:v>
                </c:pt>
                <c:pt idx="793">
                  <c:v>1.0799999999999983</c:v>
                </c:pt>
                <c:pt idx="794">
                  <c:v>1.199999999999998</c:v>
                </c:pt>
                <c:pt idx="795">
                  <c:v>0.49999999999999789</c:v>
                </c:pt>
                <c:pt idx="796">
                  <c:v>0.39999999999999786</c:v>
                </c:pt>
                <c:pt idx="797">
                  <c:v>0.17999999999999899</c:v>
                </c:pt>
                <c:pt idx="798">
                  <c:v>-8.0000000000000432E-2</c:v>
                </c:pt>
                <c:pt idx="799">
                  <c:v>-7.999999999999971E-2</c:v>
                </c:pt>
                <c:pt idx="800">
                  <c:v>-3.9999999999999147E-2</c:v>
                </c:pt>
                <c:pt idx="801">
                  <c:v>0.22000000000000169</c:v>
                </c:pt>
                <c:pt idx="802">
                  <c:v>0.4600000000000023</c:v>
                </c:pt>
                <c:pt idx="803">
                  <c:v>0.58000000000000118</c:v>
                </c:pt>
                <c:pt idx="804">
                  <c:v>0.42000000000000026</c:v>
                </c:pt>
                <c:pt idx="805">
                  <c:v>0.54000000000000059</c:v>
                </c:pt>
                <c:pt idx="806">
                  <c:v>7.999999999999971E-2</c:v>
                </c:pt>
                <c:pt idx="807">
                  <c:v>-0.24000000000000057</c:v>
                </c:pt>
                <c:pt idx="808">
                  <c:v>-0.37999999999999973</c:v>
                </c:pt>
                <c:pt idx="809">
                  <c:v>-0.37999999999999828</c:v>
                </c:pt>
                <c:pt idx="810">
                  <c:v>-0.33999999999999914</c:v>
                </c:pt>
                <c:pt idx="811">
                  <c:v>-0.25999999999999801</c:v>
                </c:pt>
                <c:pt idx="812">
                  <c:v>0.10000000000000142</c:v>
                </c:pt>
                <c:pt idx="813">
                  <c:v>0.18000000000000113</c:v>
                </c:pt>
                <c:pt idx="814">
                  <c:v>-0.17999999999999972</c:v>
                </c:pt>
                <c:pt idx="815">
                  <c:v>-0.31999999999999884</c:v>
                </c:pt>
                <c:pt idx="816">
                  <c:v>-0.4</c:v>
                </c:pt>
                <c:pt idx="817">
                  <c:v>-0.67999999999999972</c:v>
                </c:pt>
                <c:pt idx="818">
                  <c:v>-0.53999999999999915</c:v>
                </c:pt>
                <c:pt idx="819">
                  <c:v>-0.4799999999999997</c:v>
                </c:pt>
                <c:pt idx="820">
                  <c:v>-0.31999999999999884</c:v>
                </c:pt>
                <c:pt idx="821">
                  <c:v>-1.9999999999998862E-2</c:v>
                </c:pt>
                <c:pt idx="822">
                  <c:v>0.5</c:v>
                </c:pt>
                <c:pt idx="823">
                  <c:v>0.37999999999999973</c:v>
                </c:pt>
                <c:pt idx="824">
                  <c:v>0.94000000000000061</c:v>
                </c:pt>
                <c:pt idx="825">
                  <c:v>0.69999999999999862</c:v>
                </c:pt>
                <c:pt idx="826">
                  <c:v>0.4799999999999997</c:v>
                </c:pt>
                <c:pt idx="827">
                  <c:v>-5.9999999999999429E-2</c:v>
                </c:pt>
                <c:pt idx="828">
                  <c:v>-0.2</c:v>
                </c:pt>
                <c:pt idx="829">
                  <c:v>-0.44000000000000056</c:v>
                </c:pt>
                <c:pt idx="830">
                  <c:v>-0.17999999999999972</c:v>
                </c:pt>
                <c:pt idx="831">
                  <c:v>9.9999999999998576E-2</c:v>
                </c:pt>
                <c:pt idx="832">
                  <c:v>0.91999999999999882</c:v>
                </c:pt>
                <c:pt idx="833">
                  <c:v>1.3599999999999981</c:v>
                </c:pt>
                <c:pt idx="834">
                  <c:v>1.4399999999999977</c:v>
                </c:pt>
                <c:pt idx="835">
                  <c:v>1.3399999999999976</c:v>
                </c:pt>
                <c:pt idx="836">
                  <c:v>1.1599999999999979</c:v>
                </c:pt>
                <c:pt idx="837">
                  <c:v>0.71999999999999886</c:v>
                </c:pt>
                <c:pt idx="838">
                  <c:v>0.33999999999999914</c:v>
                </c:pt>
                <c:pt idx="839">
                  <c:v>0.23999999999999916</c:v>
                </c:pt>
                <c:pt idx="840">
                  <c:v>0.49999999999999856</c:v>
                </c:pt>
                <c:pt idx="841">
                  <c:v>0.65999999999999948</c:v>
                </c:pt>
                <c:pt idx="842">
                  <c:v>0.33999999999999914</c:v>
                </c:pt>
                <c:pt idx="843">
                  <c:v>0.56000000000000083</c:v>
                </c:pt>
                <c:pt idx="844">
                  <c:v>0.8</c:v>
                </c:pt>
                <c:pt idx="845">
                  <c:v>0.52000000000000168</c:v>
                </c:pt>
                <c:pt idx="846">
                  <c:v>0.28000000000000114</c:v>
                </c:pt>
                <c:pt idx="847">
                  <c:v>0.34000000000000058</c:v>
                </c:pt>
                <c:pt idx="848">
                  <c:v>0.25999999999999945</c:v>
                </c:pt>
                <c:pt idx="849">
                  <c:v>-3.9999999999999147E-2</c:v>
                </c:pt>
                <c:pt idx="850">
                  <c:v>-0.38000000000000111</c:v>
                </c:pt>
                <c:pt idx="851">
                  <c:v>0.11999999999999886</c:v>
                </c:pt>
                <c:pt idx="852">
                  <c:v>0.7399999999999991</c:v>
                </c:pt>
                <c:pt idx="853">
                  <c:v>0.91999999999999882</c:v>
                </c:pt>
                <c:pt idx="854">
                  <c:v>0.81999999999999884</c:v>
                </c:pt>
                <c:pt idx="855">
                  <c:v>1.3200000000000003</c:v>
                </c:pt>
                <c:pt idx="856">
                  <c:v>0.98000000000000109</c:v>
                </c:pt>
                <c:pt idx="857">
                  <c:v>0.68000000000000116</c:v>
                </c:pt>
                <c:pt idx="858">
                  <c:v>0.4600000000000023</c:v>
                </c:pt>
                <c:pt idx="859">
                  <c:v>0.88000000000000256</c:v>
                </c:pt>
                <c:pt idx="860">
                  <c:v>1.040000000000002</c:v>
                </c:pt>
                <c:pt idx="861">
                  <c:v>1.3600000000000023</c:v>
                </c:pt>
                <c:pt idx="862">
                  <c:v>1.4000000000000015</c:v>
                </c:pt>
                <c:pt idx="863">
                  <c:v>1.3200000000000016</c:v>
                </c:pt>
                <c:pt idx="864">
                  <c:v>1.240000000000002</c:v>
                </c:pt>
                <c:pt idx="865">
                  <c:v>1.2200000000000017</c:v>
                </c:pt>
                <c:pt idx="866">
                  <c:v>0.84000000000000052</c:v>
                </c:pt>
                <c:pt idx="867">
                  <c:v>0.57999999999999974</c:v>
                </c:pt>
                <c:pt idx="868">
                  <c:v>0.67999999999999827</c:v>
                </c:pt>
                <c:pt idx="869">
                  <c:v>0.69999999999999718</c:v>
                </c:pt>
                <c:pt idx="870">
                  <c:v>0.71999999999999742</c:v>
                </c:pt>
                <c:pt idx="871">
                  <c:v>0.73999999999999777</c:v>
                </c:pt>
                <c:pt idx="872">
                  <c:v>1.0799999999999996</c:v>
                </c:pt>
                <c:pt idx="873">
                  <c:v>1.1000000000000001</c:v>
                </c:pt>
                <c:pt idx="874">
                  <c:v>0.8</c:v>
                </c:pt>
                <c:pt idx="875">
                  <c:v>0.75999999999999945</c:v>
                </c:pt>
                <c:pt idx="876">
                  <c:v>1.2200000000000002</c:v>
                </c:pt>
                <c:pt idx="877">
                  <c:v>1.0400000000000005</c:v>
                </c:pt>
                <c:pt idx="878">
                  <c:v>1.1200000000000003</c:v>
                </c:pt>
                <c:pt idx="879">
                  <c:v>1.2000000000000015</c:v>
                </c:pt>
                <c:pt idx="880">
                  <c:v>1.1400000000000019</c:v>
                </c:pt>
                <c:pt idx="881">
                  <c:v>1.0000000000000022</c:v>
                </c:pt>
                <c:pt idx="882">
                  <c:v>1.2600000000000009</c:v>
                </c:pt>
                <c:pt idx="883">
                  <c:v>1.180000000000001</c:v>
                </c:pt>
                <c:pt idx="884">
                  <c:v>1.2600000000000002</c:v>
                </c:pt>
                <c:pt idx="885">
                  <c:v>1.0200000000000002</c:v>
                </c:pt>
                <c:pt idx="886">
                  <c:v>1.1399999999999999</c:v>
                </c:pt>
                <c:pt idx="887">
                  <c:v>0.93999999999999984</c:v>
                </c:pt>
                <c:pt idx="888">
                  <c:v>1.1000000000000001</c:v>
                </c:pt>
                <c:pt idx="889">
                  <c:v>1.1600000000000001</c:v>
                </c:pt>
                <c:pt idx="890">
                  <c:v>1.2200000000000002</c:v>
                </c:pt>
                <c:pt idx="891">
                  <c:v>0.53999999999999981</c:v>
                </c:pt>
                <c:pt idx="892">
                  <c:v>0.57999999999999974</c:v>
                </c:pt>
                <c:pt idx="893">
                  <c:v>0.61999999999999955</c:v>
                </c:pt>
                <c:pt idx="894">
                  <c:v>0.93999999999999984</c:v>
                </c:pt>
                <c:pt idx="895">
                  <c:v>0.99999999999999933</c:v>
                </c:pt>
                <c:pt idx="896">
                  <c:v>0.95999999999999941</c:v>
                </c:pt>
                <c:pt idx="897">
                  <c:v>0.93999999999999984</c:v>
                </c:pt>
                <c:pt idx="898">
                  <c:v>1.0399999999999998</c:v>
                </c:pt>
                <c:pt idx="899">
                  <c:v>0.55999999999999939</c:v>
                </c:pt>
                <c:pt idx="900">
                  <c:v>0.49999999999999928</c:v>
                </c:pt>
                <c:pt idx="901">
                  <c:v>0.87999999999999901</c:v>
                </c:pt>
                <c:pt idx="902">
                  <c:v>0.71999999999999886</c:v>
                </c:pt>
                <c:pt idx="903">
                  <c:v>0.59999999999999853</c:v>
                </c:pt>
                <c:pt idx="904">
                  <c:v>0.7399999999999991</c:v>
                </c:pt>
                <c:pt idx="905">
                  <c:v>0.93999999999999984</c:v>
                </c:pt>
                <c:pt idx="906">
                  <c:v>0.94000000000000061</c:v>
                </c:pt>
                <c:pt idx="907">
                  <c:v>0.88000000000000045</c:v>
                </c:pt>
                <c:pt idx="908">
                  <c:v>0.90000000000000069</c:v>
                </c:pt>
                <c:pt idx="909">
                  <c:v>0.74000000000000055</c:v>
                </c:pt>
                <c:pt idx="910">
                  <c:v>0.40000000000000069</c:v>
                </c:pt>
                <c:pt idx="911">
                  <c:v>0.52000000000000024</c:v>
                </c:pt>
                <c:pt idx="912">
                  <c:v>0.56000000000000016</c:v>
                </c:pt>
                <c:pt idx="913">
                  <c:v>0.34000000000000058</c:v>
                </c:pt>
                <c:pt idx="914">
                  <c:v>0.27999999999999969</c:v>
                </c:pt>
                <c:pt idx="915">
                  <c:v>0.61999999999999955</c:v>
                </c:pt>
                <c:pt idx="916">
                  <c:v>0.45999999999999941</c:v>
                </c:pt>
                <c:pt idx="917">
                  <c:v>0.31999999999999956</c:v>
                </c:pt>
                <c:pt idx="918">
                  <c:v>0.31999999999999956</c:v>
                </c:pt>
                <c:pt idx="919">
                  <c:v>0.5</c:v>
                </c:pt>
                <c:pt idx="920">
                  <c:v>0.4799999999999997</c:v>
                </c:pt>
                <c:pt idx="921">
                  <c:v>0.23999999999999985</c:v>
                </c:pt>
                <c:pt idx="922">
                  <c:v>0.21999999999999958</c:v>
                </c:pt>
                <c:pt idx="923">
                  <c:v>-0.48000000000000043</c:v>
                </c:pt>
                <c:pt idx="924">
                  <c:v>-0.94000000000000061</c:v>
                </c:pt>
                <c:pt idx="925">
                  <c:v>-1.0200000000000002</c:v>
                </c:pt>
                <c:pt idx="926">
                  <c:v>-1.6000000000000008</c:v>
                </c:pt>
                <c:pt idx="927">
                  <c:v>-1.7400000000000007</c:v>
                </c:pt>
                <c:pt idx="928">
                  <c:v>1.0199999999999996</c:v>
                </c:pt>
                <c:pt idx="929">
                  <c:v>2</c:v>
                </c:pt>
                <c:pt idx="930">
                  <c:v>2.2599999999999993</c:v>
                </c:pt>
                <c:pt idx="931">
                  <c:v>2.5800000000000005</c:v>
                </c:pt>
                <c:pt idx="932">
                  <c:v>2.6800000000000006</c:v>
                </c:pt>
                <c:pt idx="933">
                  <c:v>0.56000000000000016</c:v>
                </c:pt>
                <c:pt idx="934">
                  <c:v>7.999999999999971E-2</c:v>
                </c:pt>
                <c:pt idx="935">
                  <c:v>-0.26000000000000012</c:v>
                </c:pt>
                <c:pt idx="936">
                  <c:v>0.15999999999999942</c:v>
                </c:pt>
                <c:pt idx="937">
                  <c:v>0</c:v>
                </c:pt>
                <c:pt idx="938">
                  <c:v>0.22000000000000028</c:v>
                </c:pt>
                <c:pt idx="939">
                  <c:v>-5.9999999999999429E-2</c:v>
                </c:pt>
                <c:pt idx="940">
                  <c:v>-1.9999999999999574E-2</c:v>
                </c:pt>
                <c:pt idx="941">
                  <c:v>-1.9999999999999574E-2</c:v>
                </c:pt>
                <c:pt idx="942">
                  <c:v>0.36000000000000015</c:v>
                </c:pt>
                <c:pt idx="943">
                  <c:v>0.43999999999999984</c:v>
                </c:pt>
                <c:pt idx="944">
                  <c:v>0.56000000000000016</c:v>
                </c:pt>
                <c:pt idx="945">
                  <c:v>0.68000000000000038</c:v>
                </c:pt>
                <c:pt idx="946">
                  <c:v>0.66000000000000081</c:v>
                </c:pt>
                <c:pt idx="947">
                  <c:v>0.54000000000000126</c:v>
                </c:pt>
                <c:pt idx="948">
                  <c:v>0.62000000000000166</c:v>
                </c:pt>
                <c:pt idx="949">
                  <c:v>0.66000000000000159</c:v>
                </c:pt>
                <c:pt idx="950">
                  <c:v>0.8400000000000013</c:v>
                </c:pt>
                <c:pt idx="951">
                  <c:v>0.80000000000000071</c:v>
                </c:pt>
                <c:pt idx="952">
                  <c:v>0.88000000000000045</c:v>
                </c:pt>
                <c:pt idx="953">
                  <c:v>0.5</c:v>
                </c:pt>
                <c:pt idx="954">
                  <c:v>0.8600000000000001</c:v>
                </c:pt>
                <c:pt idx="955">
                  <c:v>0.56000000000000016</c:v>
                </c:pt>
                <c:pt idx="956">
                  <c:v>0.56000000000000016</c:v>
                </c:pt>
                <c:pt idx="957">
                  <c:v>0.7</c:v>
                </c:pt>
                <c:pt idx="958">
                  <c:v>0.7</c:v>
                </c:pt>
                <c:pt idx="959">
                  <c:v>0.4799999999999997</c:v>
                </c:pt>
                <c:pt idx="960">
                  <c:v>0.56000000000000016</c:v>
                </c:pt>
                <c:pt idx="961">
                  <c:v>0.68000000000000038</c:v>
                </c:pt>
                <c:pt idx="962">
                  <c:v>0.9</c:v>
                </c:pt>
                <c:pt idx="963">
                  <c:v>0.78000000000000047</c:v>
                </c:pt>
                <c:pt idx="964">
                  <c:v>0.64000000000000057</c:v>
                </c:pt>
                <c:pt idx="965">
                  <c:v>0.94000000000000061</c:v>
                </c:pt>
                <c:pt idx="966">
                  <c:v>0.72000000000000031</c:v>
                </c:pt>
                <c:pt idx="967">
                  <c:v>0.46000000000000085</c:v>
                </c:pt>
                <c:pt idx="968">
                  <c:v>0.14000000000000057</c:v>
                </c:pt>
                <c:pt idx="969">
                  <c:v>0</c:v>
                </c:pt>
                <c:pt idx="970">
                  <c:v>-0.52000000000000024</c:v>
                </c:pt>
                <c:pt idx="971">
                  <c:v>-0.2</c:v>
                </c:pt>
                <c:pt idx="972">
                  <c:v>-0.60000000000000075</c:v>
                </c:pt>
                <c:pt idx="973">
                  <c:v>-0.46000000000000085</c:v>
                </c:pt>
                <c:pt idx="974">
                  <c:v>-0.66000000000000014</c:v>
                </c:pt>
                <c:pt idx="975">
                  <c:v>-0.7</c:v>
                </c:pt>
                <c:pt idx="976">
                  <c:v>-0.88000000000000111</c:v>
                </c:pt>
                <c:pt idx="977">
                  <c:v>-0.42000000000000026</c:v>
                </c:pt>
                <c:pt idx="978">
                  <c:v>-0.16000000000000086</c:v>
                </c:pt>
                <c:pt idx="979">
                  <c:v>-6.0000000000000851E-2</c:v>
                </c:pt>
                <c:pt idx="980">
                  <c:v>0.13999999999999915</c:v>
                </c:pt>
                <c:pt idx="981">
                  <c:v>0.1</c:v>
                </c:pt>
                <c:pt idx="982">
                  <c:v>-0.1</c:v>
                </c:pt>
                <c:pt idx="983">
                  <c:v>-0.11999999999999886</c:v>
                </c:pt>
                <c:pt idx="984">
                  <c:v>0</c:v>
                </c:pt>
                <c:pt idx="985">
                  <c:v>-0.15999999999999942</c:v>
                </c:pt>
                <c:pt idx="986">
                  <c:v>6.0000000000000851E-2</c:v>
                </c:pt>
                <c:pt idx="987">
                  <c:v>-7.999999999999971E-2</c:v>
                </c:pt>
                <c:pt idx="988">
                  <c:v>5.9999999999999429E-2</c:v>
                </c:pt>
                <c:pt idx="989">
                  <c:v>0.26000000000000084</c:v>
                </c:pt>
                <c:pt idx="990">
                  <c:v>0.25999999999999945</c:v>
                </c:pt>
                <c:pt idx="991">
                  <c:v>-0.44000000000000056</c:v>
                </c:pt>
                <c:pt idx="992">
                  <c:v>-0.5</c:v>
                </c:pt>
                <c:pt idx="993">
                  <c:v>-0.32000000000000028</c:v>
                </c:pt>
                <c:pt idx="994">
                  <c:v>-0.6800000000000026</c:v>
                </c:pt>
                <c:pt idx="995">
                  <c:v>-0.68000000000000116</c:v>
                </c:pt>
                <c:pt idx="996">
                  <c:v>2.0000000000000285E-2</c:v>
                </c:pt>
                <c:pt idx="997">
                  <c:v>8.000000000000114E-2</c:v>
                </c:pt>
                <c:pt idx="998">
                  <c:v>-0.29999999999999716</c:v>
                </c:pt>
                <c:pt idx="999">
                  <c:v>-0.83999999999999486</c:v>
                </c:pt>
                <c:pt idx="1000">
                  <c:v>-0.97999999999999543</c:v>
                </c:pt>
                <c:pt idx="1001">
                  <c:v>-1.4999999999999971</c:v>
                </c:pt>
                <c:pt idx="1002">
                  <c:v>-1.1199999999999961</c:v>
                </c:pt>
                <c:pt idx="1003">
                  <c:v>-0.93999999999999773</c:v>
                </c:pt>
                <c:pt idx="1004">
                  <c:v>-0.45999999999999941</c:v>
                </c:pt>
                <c:pt idx="1005">
                  <c:v>-0.31999999999999884</c:v>
                </c:pt>
                <c:pt idx="1006">
                  <c:v>0.42000000000000171</c:v>
                </c:pt>
                <c:pt idx="1007">
                  <c:v>0.23999999999999772</c:v>
                </c:pt>
                <c:pt idx="1008">
                  <c:v>0.27999999999999831</c:v>
                </c:pt>
                <c:pt idx="1009">
                  <c:v>0.85999999999999943</c:v>
                </c:pt>
                <c:pt idx="1010">
                  <c:v>1.319999999999999</c:v>
                </c:pt>
                <c:pt idx="1011">
                  <c:v>1.1399999999999977</c:v>
                </c:pt>
                <c:pt idx="1012">
                  <c:v>1.2</c:v>
                </c:pt>
                <c:pt idx="1013">
                  <c:v>1.3599999999999994</c:v>
                </c:pt>
                <c:pt idx="1014">
                  <c:v>1.0799999999999983</c:v>
                </c:pt>
                <c:pt idx="1015">
                  <c:v>0.57999999999999829</c:v>
                </c:pt>
                <c:pt idx="1016">
                  <c:v>0.81999999999999884</c:v>
                </c:pt>
                <c:pt idx="1017">
                  <c:v>0.85999999999999654</c:v>
                </c:pt>
                <c:pt idx="1018">
                  <c:v>1.0999999999999972</c:v>
                </c:pt>
                <c:pt idx="1019">
                  <c:v>1.5</c:v>
                </c:pt>
                <c:pt idx="1020">
                  <c:v>1.5800000000000012</c:v>
                </c:pt>
                <c:pt idx="1021">
                  <c:v>1.5800000000000012</c:v>
                </c:pt>
                <c:pt idx="1022">
                  <c:v>1.8800000000000026</c:v>
                </c:pt>
                <c:pt idx="1023">
                  <c:v>1.5200000000000031</c:v>
                </c:pt>
                <c:pt idx="1024">
                  <c:v>1.680000000000001</c:v>
                </c:pt>
                <c:pt idx="1025">
                  <c:v>2.0600000000000009</c:v>
                </c:pt>
                <c:pt idx="1026">
                  <c:v>1.680000000000001</c:v>
                </c:pt>
                <c:pt idx="1027">
                  <c:v>1.4000000000000015</c:v>
                </c:pt>
                <c:pt idx="1028">
                  <c:v>1.5000000000000013</c:v>
                </c:pt>
                <c:pt idx="1029">
                  <c:v>1.3400000000000021</c:v>
                </c:pt>
                <c:pt idx="1030">
                  <c:v>1.040000000000002</c:v>
                </c:pt>
                <c:pt idx="1031">
                  <c:v>1.5600000000000009</c:v>
                </c:pt>
                <c:pt idx="1032">
                  <c:v>1.6200000000000017</c:v>
                </c:pt>
                <c:pt idx="1033">
                  <c:v>1.9200000000000017</c:v>
                </c:pt>
                <c:pt idx="1034">
                  <c:v>1.9600000000000009</c:v>
                </c:pt>
                <c:pt idx="1035">
                  <c:v>2.5200000000000005</c:v>
                </c:pt>
                <c:pt idx="1036">
                  <c:v>2.12</c:v>
                </c:pt>
                <c:pt idx="1037">
                  <c:v>2.319999999999999</c:v>
                </c:pt>
                <c:pt idx="1038">
                  <c:v>2.3599999999999981</c:v>
                </c:pt>
                <c:pt idx="1039">
                  <c:v>2.4199999999999982</c:v>
                </c:pt>
                <c:pt idx="1040">
                  <c:v>2.0399999999999983</c:v>
                </c:pt>
                <c:pt idx="1041">
                  <c:v>1.8199999999999996</c:v>
                </c:pt>
                <c:pt idx="1042">
                  <c:v>1.8</c:v>
                </c:pt>
                <c:pt idx="1043">
                  <c:v>1.5</c:v>
                </c:pt>
                <c:pt idx="1044">
                  <c:v>1.0000000000000007</c:v>
                </c:pt>
                <c:pt idx="1045">
                  <c:v>0.98000000000000043</c:v>
                </c:pt>
                <c:pt idx="1046">
                  <c:v>1</c:v>
                </c:pt>
                <c:pt idx="1047">
                  <c:v>0.80000000000000071</c:v>
                </c:pt>
                <c:pt idx="1048">
                  <c:v>0.80000000000000071</c:v>
                </c:pt>
                <c:pt idx="1049">
                  <c:v>0.82000000000000095</c:v>
                </c:pt>
                <c:pt idx="1050">
                  <c:v>0.72000000000000031</c:v>
                </c:pt>
                <c:pt idx="1051">
                  <c:v>1.1800000000000004</c:v>
                </c:pt>
                <c:pt idx="1052">
                  <c:v>1.2</c:v>
                </c:pt>
                <c:pt idx="1053">
                  <c:v>0.88000000000000045</c:v>
                </c:pt>
                <c:pt idx="1054">
                  <c:v>0.65999999999999948</c:v>
                </c:pt>
                <c:pt idx="1055">
                  <c:v>0.57999999999999974</c:v>
                </c:pt>
                <c:pt idx="1056">
                  <c:v>0.53999999999999915</c:v>
                </c:pt>
                <c:pt idx="1057">
                  <c:v>0.55999999999999872</c:v>
                </c:pt>
                <c:pt idx="1058">
                  <c:v>0.71999999999999886</c:v>
                </c:pt>
                <c:pt idx="1059">
                  <c:v>1.0399999999999991</c:v>
                </c:pt>
                <c:pt idx="1060">
                  <c:v>1.0799999999999996</c:v>
                </c:pt>
                <c:pt idx="1061">
                  <c:v>0.80000000000000071</c:v>
                </c:pt>
                <c:pt idx="1062">
                  <c:v>0.82000000000000095</c:v>
                </c:pt>
                <c:pt idx="1063">
                  <c:v>0.66000000000000014</c:v>
                </c:pt>
                <c:pt idx="1064">
                  <c:v>0.67999999999999972</c:v>
                </c:pt>
                <c:pt idx="1065">
                  <c:v>0.79999999999999927</c:v>
                </c:pt>
                <c:pt idx="1066">
                  <c:v>0.53999999999999848</c:v>
                </c:pt>
                <c:pt idx="1067">
                  <c:v>-8.0000000000001847E-2</c:v>
                </c:pt>
                <c:pt idx="1068">
                  <c:v>1.9999999999998862E-2</c:v>
                </c:pt>
                <c:pt idx="1069">
                  <c:v>-0.220000000000001</c:v>
                </c:pt>
                <c:pt idx="1070">
                  <c:v>-4.0000000000001278E-2</c:v>
                </c:pt>
                <c:pt idx="1071">
                  <c:v>0.17999999999999935</c:v>
                </c:pt>
                <c:pt idx="1072">
                  <c:v>0.75999999999999945</c:v>
                </c:pt>
                <c:pt idx="1073">
                  <c:v>0.69999999999999929</c:v>
                </c:pt>
                <c:pt idx="1074">
                  <c:v>0.99999999999999967</c:v>
                </c:pt>
                <c:pt idx="1075">
                  <c:v>0.9399999999999995</c:v>
                </c:pt>
                <c:pt idx="1076">
                  <c:v>0.55999999999999939</c:v>
                </c:pt>
                <c:pt idx="1077">
                  <c:v>7.999999999999971E-2</c:v>
                </c:pt>
                <c:pt idx="1078">
                  <c:v>-2.0000000000000285E-2</c:v>
                </c:pt>
                <c:pt idx="1079">
                  <c:v>-0.29999999999999966</c:v>
                </c:pt>
                <c:pt idx="1080">
                  <c:v>-0.53999999999999915</c:v>
                </c:pt>
                <c:pt idx="1081">
                  <c:v>-0.3999999999999993</c:v>
                </c:pt>
                <c:pt idx="1082">
                  <c:v>-1.9999999999999574E-2</c:v>
                </c:pt>
                <c:pt idx="1083">
                  <c:v>6.0000000000000497E-2</c:v>
                </c:pt>
                <c:pt idx="1084">
                  <c:v>1.9999999999999928E-2</c:v>
                </c:pt>
                <c:pt idx="1085">
                  <c:v>-1.9999999999999928E-2</c:v>
                </c:pt>
                <c:pt idx="1086">
                  <c:v>5.999999999999979E-2</c:v>
                </c:pt>
                <c:pt idx="1087">
                  <c:v>4.0000000000000216E-2</c:v>
                </c:pt>
                <c:pt idx="1088">
                  <c:v>0.33999999999999986</c:v>
                </c:pt>
                <c:pt idx="1089">
                  <c:v>0.31999999999999956</c:v>
                </c:pt>
                <c:pt idx="1090">
                  <c:v>0.3599999999999991</c:v>
                </c:pt>
                <c:pt idx="1091">
                  <c:v>0.17999999999999935</c:v>
                </c:pt>
                <c:pt idx="1092">
                  <c:v>0.53999999999999915</c:v>
                </c:pt>
                <c:pt idx="1093">
                  <c:v>0.67999999999999938</c:v>
                </c:pt>
                <c:pt idx="1094">
                  <c:v>0.61999999999999955</c:v>
                </c:pt>
                <c:pt idx="1095">
                  <c:v>0.68</c:v>
                </c:pt>
                <c:pt idx="1096">
                  <c:v>1.08</c:v>
                </c:pt>
                <c:pt idx="1097">
                  <c:v>0.84000000000000019</c:v>
                </c:pt>
                <c:pt idx="1098">
                  <c:v>0.30000000000000038</c:v>
                </c:pt>
                <c:pt idx="1099">
                  <c:v>0.60000000000000031</c:v>
                </c:pt>
                <c:pt idx="1100">
                  <c:v>0.50000000000000033</c:v>
                </c:pt>
                <c:pt idx="1101">
                  <c:v>0.28000000000000042</c:v>
                </c:pt>
                <c:pt idx="1102">
                  <c:v>-5.999999999999979E-2</c:v>
                </c:pt>
                <c:pt idx="1103">
                  <c:v>8.0000000000000071E-2</c:v>
                </c:pt>
                <c:pt idx="1104">
                  <c:v>0.24000000000000057</c:v>
                </c:pt>
                <c:pt idx="1105">
                  <c:v>0.54000000000000026</c:v>
                </c:pt>
                <c:pt idx="1106">
                  <c:v>0.9</c:v>
                </c:pt>
                <c:pt idx="1107">
                  <c:v>0.8</c:v>
                </c:pt>
                <c:pt idx="1108">
                  <c:v>0.8</c:v>
                </c:pt>
                <c:pt idx="1109">
                  <c:v>0.9199999999999996</c:v>
                </c:pt>
                <c:pt idx="1110">
                  <c:v>0.57999999999999974</c:v>
                </c:pt>
                <c:pt idx="1111">
                  <c:v>0.4799999999999997</c:v>
                </c:pt>
                <c:pt idx="1112">
                  <c:v>0.59999999999999964</c:v>
                </c:pt>
                <c:pt idx="1113">
                  <c:v>0.65999999999999948</c:v>
                </c:pt>
                <c:pt idx="1114">
                  <c:v>0.35999999999999943</c:v>
                </c:pt>
                <c:pt idx="1115">
                  <c:v>0.69999999999999929</c:v>
                </c:pt>
                <c:pt idx="1116">
                  <c:v>0.35999999999999943</c:v>
                </c:pt>
                <c:pt idx="1117">
                  <c:v>0.71999999999999953</c:v>
                </c:pt>
                <c:pt idx="1118">
                  <c:v>0.68</c:v>
                </c:pt>
                <c:pt idx="1119">
                  <c:v>0.78</c:v>
                </c:pt>
                <c:pt idx="1120">
                  <c:v>0.74000000000000021</c:v>
                </c:pt>
                <c:pt idx="1121">
                  <c:v>0.78000000000000047</c:v>
                </c:pt>
                <c:pt idx="1122">
                  <c:v>0.46000000000000052</c:v>
                </c:pt>
                <c:pt idx="1123">
                  <c:v>0.74000000000000055</c:v>
                </c:pt>
                <c:pt idx="1124">
                  <c:v>0.34000000000000058</c:v>
                </c:pt>
                <c:pt idx="1125">
                  <c:v>0.12000000000000063</c:v>
                </c:pt>
                <c:pt idx="1126">
                  <c:v>0.20000000000000034</c:v>
                </c:pt>
                <c:pt idx="1127">
                  <c:v>0.46000000000000052</c:v>
                </c:pt>
                <c:pt idx="1128">
                  <c:v>0.20000000000000034</c:v>
                </c:pt>
                <c:pt idx="1129">
                  <c:v>0.28000000000000042</c:v>
                </c:pt>
                <c:pt idx="1130">
                  <c:v>0.30000000000000038</c:v>
                </c:pt>
                <c:pt idx="1131">
                  <c:v>0.46000000000000052</c:v>
                </c:pt>
                <c:pt idx="1132">
                  <c:v>0.38000000000000006</c:v>
                </c:pt>
                <c:pt idx="1133">
                  <c:v>0.4</c:v>
                </c:pt>
                <c:pt idx="1134">
                  <c:v>0.4</c:v>
                </c:pt>
                <c:pt idx="1135">
                  <c:v>0.31999999999999995</c:v>
                </c:pt>
                <c:pt idx="1136">
                  <c:v>0.21999999999999958</c:v>
                </c:pt>
                <c:pt idx="1137">
                  <c:v>0.2</c:v>
                </c:pt>
                <c:pt idx="1138">
                  <c:v>0.13999999999999985</c:v>
                </c:pt>
                <c:pt idx="1139">
                  <c:v>0.35999999999999976</c:v>
                </c:pt>
                <c:pt idx="1140">
                  <c:v>0.53999999999999981</c:v>
                </c:pt>
                <c:pt idx="1141">
                  <c:v>0.42000000000000026</c:v>
                </c:pt>
                <c:pt idx="1142">
                  <c:v>0.46000000000000013</c:v>
                </c:pt>
                <c:pt idx="1143">
                  <c:v>0.4</c:v>
                </c:pt>
                <c:pt idx="1144">
                  <c:v>0.44000000000000022</c:v>
                </c:pt>
                <c:pt idx="1145">
                  <c:v>0.42000000000000026</c:v>
                </c:pt>
                <c:pt idx="1146">
                  <c:v>0.4</c:v>
                </c:pt>
                <c:pt idx="1147">
                  <c:v>0.39999999999999963</c:v>
                </c:pt>
                <c:pt idx="1148">
                  <c:v>0.72</c:v>
                </c:pt>
                <c:pt idx="1149">
                  <c:v>0.53999999999999948</c:v>
                </c:pt>
                <c:pt idx="1150">
                  <c:v>0.45999999999999941</c:v>
                </c:pt>
                <c:pt idx="1151">
                  <c:v>0.35999999999999943</c:v>
                </c:pt>
                <c:pt idx="1152">
                  <c:v>0.51999999999999991</c:v>
                </c:pt>
                <c:pt idx="1153">
                  <c:v>0.61999999999999988</c:v>
                </c:pt>
                <c:pt idx="1154">
                  <c:v>1.0600000000000005</c:v>
                </c:pt>
                <c:pt idx="1155">
                  <c:v>1.3200000000000007</c:v>
                </c:pt>
                <c:pt idx="1156">
                  <c:v>1.8800000000000008</c:v>
                </c:pt>
                <c:pt idx="1157">
                  <c:v>1.3000000000000003</c:v>
                </c:pt>
                <c:pt idx="1158">
                  <c:v>1.1400000000000001</c:v>
                </c:pt>
                <c:pt idx="1159">
                  <c:v>0.77999999999999969</c:v>
                </c:pt>
                <c:pt idx="1160">
                  <c:v>0.29999999999999966</c:v>
                </c:pt>
                <c:pt idx="1161">
                  <c:v>-0.38000000000000078</c:v>
                </c:pt>
                <c:pt idx="1162">
                  <c:v>7.9999999999999363E-2</c:v>
                </c:pt>
                <c:pt idx="1163">
                  <c:v>-0.34000000000000058</c:v>
                </c:pt>
                <c:pt idx="1164">
                  <c:v>-0.38000000000000045</c:v>
                </c:pt>
                <c:pt idx="1165">
                  <c:v>-0.24000000000000057</c:v>
                </c:pt>
                <c:pt idx="1166">
                  <c:v>0.2</c:v>
                </c:pt>
                <c:pt idx="1167">
                  <c:v>-0.2</c:v>
                </c:pt>
                <c:pt idx="1168">
                  <c:v>0.1</c:v>
                </c:pt>
                <c:pt idx="1169">
                  <c:v>-4.0000000000000216E-2</c:v>
                </c:pt>
                <c:pt idx="1170">
                  <c:v>-0.28000000000000008</c:v>
                </c:pt>
                <c:pt idx="1171">
                  <c:v>-0.44000000000000022</c:v>
                </c:pt>
                <c:pt idx="1172">
                  <c:v>-0.38000000000000006</c:v>
                </c:pt>
                <c:pt idx="1173">
                  <c:v>-0.56000000000000016</c:v>
                </c:pt>
                <c:pt idx="1174">
                  <c:v>-0.35999999999999976</c:v>
                </c:pt>
                <c:pt idx="1175">
                  <c:v>0.11999999999999993</c:v>
                </c:pt>
                <c:pt idx="1176">
                  <c:v>-0.13999999999999985</c:v>
                </c:pt>
                <c:pt idx="1177">
                  <c:v>-1.9999999999999928E-2</c:v>
                </c:pt>
                <c:pt idx="1178">
                  <c:v>0.12000000000000029</c:v>
                </c:pt>
                <c:pt idx="1179">
                  <c:v>0.11999999999999993</c:v>
                </c:pt>
                <c:pt idx="1180">
                  <c:v>-0.21999999999999992</c:v>
                </c:pt>
                <c:pt idx="1181">
                  <c:v>0.13999999999999985</c:v>
                </c:pt>
                <c:pt idx="1182">
                  <c:v>-2.0000000000000285E-2</c:v>
                </c:pt>
                <c:pt idx="1183">
                  <c:v>5.9999999999999429E-2</c:v>
                </c:pt>
                <c:pt idx="1184">
                  <c:v>3.9999999999999501E-2</c:v>
                </c:pt>
                <c:pt idx="1185">
                  <c:v>0.31999999999999956</c:v>
                </c:pt>
                <c:pt idx="1186">
                  <c:v>0.27999999999999936</c:v>
                </c:pt>
                <c:pt idx="1187">
                  <c:v>0.45999999999999941</c:v>
                </c:pt>
                <c:pt idx="1188">
                  <c:v>0.69999999999999962</c:v>
                </c:pt>
                <c:pt idx="1189">
                  <c:v>0.7999999999999996</c:v>
                </c:pt>
                <c:pt idx="1190">
                  <c:v>0.4599999999999998</c:v>
                </c:pt>
                <c:pt idx="1191">
                  <c:v>0.6</c:v>
                </c:pt>
                <c:pt idx="1192">
                  <c:v>0.6</c:v>
                </c:pt>
                <c:pt idx="1193">
                  <c:v>-4.0000000000000216E-2</c:v>
                </c:pt>
                <c:pt idx="1194">
                  <c:v>-0.23999999999999985</c:v>
                </c:pt>
                <c:pt idx="1195">
                  <c:v>0.1</c:v>
                </c:pt>
                <c:pt idx="1196">
                  <c:v>0.13999999999999985</c:v>
                </c:pt>
                <c:pt idx="1197">
                  <c:v>0.41999999999999993</c:v>
                </c:pt>
                <c:pt idx="1198">
                  <c:v>0.6</c:v>
                </c:pt>
                <c:pt idx="1199">
                  <c:v>0.57999999999999974</c:v>
                </c:pt>
                <c:pt idx="1200">
                  <c:v>0.57999999999999974</c:v>
                </c:pt>
                <c:pt idx="1201">
                  <c:v>0.38000000000000006</c:v>
                </c:pt>
                <c:pt idx="1202">
                  <c:v>-4.0000000000000216E-2</c:v>
                </c:pt>
                <c:pt idx="1203">
                  <c:v>-0.10000000000000035</c:v>
                </c:pt>
                <c:pt idx="1204">
                  <c:v>-0.48000000000000009</c:v>
                </c:pt>
                <c:pt idx="1205">
                  <c:v>-0.72</c:v>
                </c:pt>
                <c:pt idx="1206">
                  <c:v>-0.98000000000000009</c:v>
                </c:pt>
                <c:pt idx="1207">
                  <c:v>-0.99999999999999967</c:v>
                </c:pt>
                <c:pt idx="1208">
                  <c:v>-0.79999999999999927</c:v>
                </c:pt>
                <c:pt idx="1209">
                  <c:v>-0.35999999999999943</c:v>
                </c:pt>
                <c:pt idx="1210">
                  <c:v>3.5527136788005011E-16</c:v>
                </c:pt>
                <c:pt idx="1211">
                  <c:v>-0.15999999999999942</c:v>
                </c:pt>
                <c:pt idx="1212">
                  <c:v>4.000000000000057E-2</c:v>
                </c:pt>
                <c:pt idx="1213">
                  <c:v>-0.19999999999999965</c:v>
                </c:pt>
                <c:pt idx="1214">
                  <c:v>0.18000000000000008</c:v>
                </c:pt>
                <c:pt idx="1215">
                  <c:v>-0.11999999999999993</c:v>
                </c:pt>
                <c:pt idx="1216">
                  <c:v>1.9999999999999574E-2</c:v>
                </c:pt>
                <c:pt idx="1217">
                  <c:v>3.9999999999999501E-2</c:v>
                </c:pt>
                <c:pt idx="1218">
                  <c:v>0.47999999999999937</c:v>
                </c:pt>
                <c:pt idx="1219">
                  <c:v>0.15999999999999978</c:v>
                </c:pt>
                <c:pt idx="1220">
                  <c:v>0.43999999999999984</c:v>
                </c:pt>
                <c:pt idx="1221">
                  <c:v>0.56000000000000016</c:v>
                </c:pt>
                <c:pt idx="1222">
                  <c:v>0.43999999999999984</c:v>
                </c:pt>
                <c:pt idx="1223">
                  <c:v>6.0000000000000143E-2</c:v>
                </c:pt>
                <c:pt idx="1224">
                  <c:v>-0.1</c:v>
                </c:pt>
                <c:pt idx="1225">
                  <c:v>-0.36000000000000015</c:v>
                </c:pt>
                <c:pt idx="1226">
                  <c:v>-0.10000000000000035</c:v>
                </c:pt>
                <c:pt idx="1227">
                  <c:v>-0.14000000000000021</c:v>
                </c:pt>
                <c:pt idx="1228">
                  <c:v>0.33999999999999952</c:v>
                </c:pt>
                <c:pt idx="1229">
                  <c:v>0.61999999999999955</c:v>
                </c:pt>
                <c:pt idx="1230">
                  <c:v>0.17999999999999935</c:v>
                </c:pt>
                <c:pt idx="1231">
                  <c:v>-0.2000000000000007</c:v>
                </c:pt>
                <c:pt idx="1232">
                  <c:v>-6.0000000000000497E-2</c:v>
                </c:pt>
                <c:pt idx="1233">
                  <c:v>-0.42000000000000026</c:v>
                </c:pt>
                <c:pt idx="1234">
                  <c:v>-0.54000000000000059</c:v>
                </c:pt>
                <c:pt idx="1235">
                  <c:v>0</c:v>
                </c:pt>
                <c:pt idx="1236">
                  <c:v>0.41999999999999993</c:v>
                </c:pt>
                <c:pt idx="1237">
                  <c:v>0.33999999999999952</c:v>
                </c:pt>
                <c:pt idx="1238">
                  <c:v>0.4399999999999995</c:v>
                </c:pt>
                <c:pt idx="1239">
                  <c:v>0.7199999999999992</c:v>
                </c:pt>
                <c:pt idx="1240">
                  <c:v>0.43999999999999878</c:v>
                </c:pt>
                <c:pt idx="1241">
                  <c:v>0.25999999999999907</c:v>
                </c:pt>
                <c:pt idx="1242">
                  <c:v>0.31999999999999923</c:v>
                </c:pt>
                <c:pt idx="1243">
                  <c:v>0.15999999999999909</c:v>
                </c:pt>
                <c:pt idx="1244">
                  <c:v>1.9999999999999574E-2</c:v>
                </c:pt>
                <c:pt idx="1245">
                  <c:v>0.29999999999999966</c:v>
                </c:pt>
                <c:pt idx="1246">
                  <c:v>0.45999999999999941</c:v>
                </c:pt>
                <c:pt idx="1247">
                  <c:v>0.55999999999999939</c:v>
                </c:pt>
                <c:pt idx="1248">
                  <c:v>0.87999999999999967</c:v>
                </c:pt>
                <c:pt idx="1249">
                  <c:v>0.6</c:v>
                </c:pt>
                <c:pt idx="1250">
                  <c:v>0.26000000000000012</c:v>
                </c:pt>
                <c:pt idx="1251">
                  <c:v>6.0000000000000497E-2</c:v>
                </c:pt>
                <c:pt idx="1252">
                  <c:v>-0.13999999999999951</c:v>
                </c:pt>
                <c:pt idx="1253">
                  <c:v>-0.19999999999999965</c:v>
                </c:pt>
                <c:pt idx="1254">
                  <c:v>0</c:v>
                </c:pt>
                <c:pt idx="1255">
                  <c:v>0.48000000000000043</c:v>
                </c:pt>
                <c:pt idx="1256">
                  <c:v>0.70000000000000073</c:v>
                </c:pt>
                <c:pt idx="1257">
                  <c:v>0.42000000000000098</c:v>
                </c:pt>
                <c:pt idx="1258">
                  <c:v>0.40000000000000069</c:v>
                </c:pt>
                <c:pt idx="1259">
                  <c:v>0.68000000000000038</c:v>
                </c:pt>
                <c:pt idx="1260">
                  <c:v>0.5</c:v>
                </c:pt>
                <c:pt idx="1261">
                  <c:v>0.15999999999999942</c:v>
                </c:pt>
                <c:pt idx="1262">
                  <c:v>0.61999999999999889</c:v>
                </c:pt>
                <c:pt idx="1263">
                  <c:v>0.23999999999999916</c:v>
                </c:pt>
                <c:pt idx="1264">
                  <c:v>-8.000000000000114E-2</c:v>
                </c:pt>
                <c:pt idx="1265">
                  <c:v>-0.16000000000000086</c:v>
                </c:pt>
                <c:pt idx="1266">
                  <c:v>0.25999999999999873</c:v>
                </c:pt>
                <c:pt idx="1267">
                  <c:v>-0.16000000000000086</c:v>
                </c:pt>
                <c:pt idx="1268">
                  <c:v>-0.2000000000000007</c:v>
                </c:pt>
                <c:pt idx="1269">
                  <c:v>-0.57999999999999974</c:v>
                </c:pt>
                <c:pt idx="1270">
                  <c:v>-0.42000000000000026</c:v>
                </c:pt>
                <c:pt idx="1271">
                  <c:v>-0.85999999999999943</c:v>
                </c:pt>
                <c:pt idx="1272">
                  <c:v>-0.65999999999999948</c:v>
                </c:pt>
                <c:pt idx="1273">
                  <c:v>-0.2</c:v>
                </c:pt>
                <c:pt idx="1274">
                  <c:v>0.57999999999999974</c:v>
                </c:pt>
                <c:pt idx="1275">
                  <c:v>0.46000000000000013</c:v>
                </c:pt>
                <c:pt idx="1276">
                  <c:v>0.66000000000000014</c:v>
                </c:pt>
                <c:pt idx="1277">
                  <c:v>0.92000000000000026</c:v>
                </c:pt>
                <c:pt idx="1278">
                  <c:v>0.76000000000000012</c:v>
                </c:pt>
                <c:pt idx="1279">
                  <c:v>0.22000000000000028</c:v>
                </c:pt>
                <c:pt idx="1280">
                  <c:v>0.24000000000000057</c:v>
                </c:pt>
                <c:pt idx="1281">
                  <c:v>-1.9999999999999574E-2</c:v>
                </c:pt>
                <c:pt idx="1282">
                  <c:v>-0.2</c:v>
                </c:pt>
                <c:pt idx="1283">
                  <c:v>-0.11999999999999958</c:v>
                </c:pt>
                <c:pt idx="1284">
                  <c:v>-0.52000000000000024</c:v>
                </c:pt>
                <c:pt idx="1285">
                  <c:v>-0.50000000000000067</c:v>
                </c:pt>
                <c:pt idx="1286">
                  <c:v>-2.0000000000000285E-2</c:v>
                </c:pt>
                <c:pt idx="1287">
                  <c:v>0</c:v>
                </c:pt>
                <c:pt idx="1288">
                  <c:v>-3.9999999999999855E-2</c:v>
                </c:pt>
                <c:pt idx="1289">
                  <c:v>0.60000000000000075</c:v>
                </c:pt>
                <c:pt idx="1290">
                  <c:v>0.54000000000000059</c:v>
                </c:pt>
                <c:pt idx="1291">
                  <c:v>0.53999999999999981</c:v>
                </c:pt>
                <c:pt idx="1292">
                  <c:v>0.5</c:v>
                </c:pt>
                <c:pt idx="1293">
                  <c:v>3.9999999999999855E-2</c:v>
                </c:pt>
                <c:pt idx="1294">
                  <c:v>-0.18000000000000044</c:v>
                </c:pt>
                <c:pt idx="1295">
                  <c:v>-0.26000000000000012</c:v>
                </c:pt>
                <c:pt idx="1296">
                  <c:v>-0.3</c:v>
                </c:pt>
                <c:pt idx="1297">
                  <c:v>-0.2</c:v>
                </c:pt>
                <c:pt idx="1298">
                  <c:v>0.2000000000000007</c:v>
                </c:pt>
                <c:pt idx="1299">
                  <c:v>-7.9999999999999002E-2</c:v>
                </c:pt>
                <c:pt idx="1300">
                  <c:v>-0.37999999999999973</c:v>
                </c:pt>
                <c:pt idx="1301">
                  <c:v>-0.4199999999999996</c:v>
                </c:pt>
                <c:pt idx="1302">
                  <c:v>-0.46000000000000013</c:v>
                </c:pt>
                <c:pt idx="1303">
                  <c:v>-0.28000000000000042</c:v>
                </c:pt>
                <c:pt idx="1304">
                  <c:v>0.25999999999999945</c:v>
                </c:pt>
                <c:pt idx="1305">
                  <c:v>0.57999999999999974</c:v>
                </c:pt>
                <c:pt idx="1306">
                  <c:v>0.43999999999999984</c:v>
                </c:pt>
                <c:pt idx="1307">
                  <c:v>6.0000000000000143E-2</c:v>
                </c:pt>
                <c:pt idx="1308">
                  <c:v>-0.66000000000000014</c:v>
                </c:pt>
                <c:pt idx="1309">
                  <c:v>-2.1199999999999997</c:v>
                </c:pt>
                <c:pt idx="1310">
                  <c:v>-3.06</c:v>
                </c:pt>
                <c:pt idx="1311">
                  <c:v>-3.4600000000000017</c:v>
                </c:pt>
                <c:pt idx="1312">
                  <c:v>-2.7600000000000007</c:v>
                </c:pt>
                <c:pt idx="1313">
                  <c:v>1.0199999999999989</c:v>
                </c:pt>
                <c:pt idx="1314">
                  <c:v>4.4399999999999995</c:v>
                </c:pt>
                <c:pt idx="1315">
                  <c:v>5.8</c:v>
                </c:pt>
                <c:pt idx="1316">
                  <c:v>5.580000000000001</c:v>
                </c:pt>
                <c:pt idx="1317">
                  <c:v>4.8800000000000008</c:v>
                </c:pt>
                <c:pt idx="1318">
                  <c:v>1.320000000000001</c:v>
                </c:pt>
                <c:pt idx="1319">
                  <c:v>-1.1800000000000004</c:v>
                </c:pt>
                <c:pt idx="1320">
                  <c:v>-1.7000000000000006</c:v>
                </c:pt>
                <c:pt idx="1321">
                  <c:v>-1.5800000000000005</c:v>
                </c:pt>
                <c:pt idx="1322">
                  <c:v>-2.2000000000000002</c:v>
                </c:pt>
                <c:pt idx="1323">
                  <c:v>-1.7600000000000009</c:v>
                </c:pt>
                <c:pt idx="1324">
                  <c:v>-2.0200000000000005</c:v>
                </c:pt>
                <c:pt idx="1325">
                  <c:v>-3.0599999999999996</c:v>
                </c:pt>
                <c:pt idx="1326">
                  <c:v>-0.55999999999999939</c:v>
                </c:pt>
                <c:pt idx="1327">
                  <c:v>1.2600000000000009</c:v>
                </c:pt>
                <c:pt idx="1328">
                  <c:v>1.2600000000000009</c:v>
                </c:pt>
                <c:pt idx="1329">
                  <c:v>1.8000000000000014</c:v>
                </c:pt>
                <c:pt idx="1330">
                  <c:v>2.6000000000000014</c:v>
                </c:pt>
                <c:pt idx="1331">
                  <c:v>0.50000000000000144</c:v>
                </c:pt>
                <c:pt idx="1332">
                  <c:v>-0.4799999999999997</c:v>
                </c:pt>
                <c:pt idx="1333">
                  <c:v>-0.9</c:v>
                </c:pt>
                <c:pt idx="1334">
                  <c:v>-1.2800000000000011</c:v>
                </c:pt>
                <c:pt idx="1335">
                  <c:v>-1.0800000000000041</c:v>
                </c:pt>
                <c:pt idx="1336">
                  <c:v>-1.6000000000000043</c:v>
                </c:pt>
                <c:pt idx="1337">
                  <c:v>-1.420000000000003</c:v>
                </c:pt>
                <c:pt idx="1338">
                  <c:v>-1.3200000000000016</c:v>
                </c:pt>
                <c:pt idx="1339">
                  <c:v>-0.84000000000000052</c:v>
                </c:pt>
                <c:pt idx="1340">
                  <c:v>-0.71999999999999598</c:v>
                </c:pt>
                <c:pt idx="1341">
                  <c:v>-0.25999999999999657</c:v>
                </c:pt>
                <c:pt idx="1342">
                  <c:v>-0.81999999999999884</c:v>
                </c:pt>
                <c:pt idx="1343">
                  <c:v>-0.95999999999999941</c:v>
                </c:pt>
                <c:pt idx="1344">
                  <c:v>-1.2199999999999989</c:v>
                </c:pt>
                <c:pt idx="1345">
                  <c:v>-1.3599999999999994</c:v>
                </c:pt>
                <c:pt idx="1346">
                  <c:v>-1.3599999999999994</c:v>
                </c:pt>
                <c:pt idx="1347">
                  <c:v>-0.87999999999999834</c:v>
                </c:pt>
                <c:pt idx="1348">
                  <c:v>-0.47999999999999832</c:v>
                </c:pt>
                <c:pt idx="1349">
                  <c:v>-0.41999999999999887</c:v>
                </c:pt>
                <c:pt idx="1350">
                  <c:v>-0.42000000000000171</c:v>
                </c:pt>
                <c:pt idx="1351">
                  <c:v>-0.42000000000000171</c:v>
                </c:pt>
                <c:pt idx="1352">
                  <c:v>-0.25999999999999945</c:v>
                </c:pt>
                <c:pt idx="1353">
                  <c:v>-0.52000000000000168</c:v>
                </c:pt>
                <c:pt idx="1354">
                  <c:v>-0.36000000000000226</c:v>
                </c:pt>
                <c:pt idx="1355">
                  <c:v>-0.18000000000000113</c:v>
                </c:pt>
                <c:pt idx="1356">
                  <c:v>3.9999999999997725E-2</c:v>
                </c:pt>
                <c:pt idx="1357">
                  <c:v>-0.54000000000000337</c:v>
                </c:pt>
                <c:pt idx="1358">
                  <c:v>-0.36000000000000226</c:v>
                </c:pt>
                <c:pt idx="1359">
                  <c:v>-0.66000000000000225</c:v>
                </c:pt>
                <c:pt idx="1360">
                  <c:v>-0.60000000000000286</c:v>
                </c:pt>
                <c:pt idx="1361">
                  <c:v>-0.88000000000000111</c:v>
                </c:pt>
                <c:pt idx="1362">
                  <c:v>-0.18000000000000113</c:v>
                </c:pt>
                <c:pt idx="1363">
                  <c:v>-0.24000000000000057</c:v>
                </c:pt>
                <c:pt idx="1364">
                  <c:v>1.9999999999998862E-2</c:v>
                </c:pt>
                <c:pt idx="1365">
                  <c:v>-0.50000000000000289</c:v>
                </c:pt>
                <c:pt idx="1366">
                  <c:v>-0.48000000000000398</c:v>
                </c:pt>
                <c:pt idx="1367">
                  <c:v>-0.62000000000000455</c:v>
                </c:pt>
                <c:pt idx="1368">
                  <c:v>-0.72000000000000453</c:v>
                </c:pt>
                <c:pt idx="1369">
                  <c:v>-0.4600000000000023</c:v>
                </c:pt>
                <c:pt idx="1370">
                  <c:v>0.16000000000000228</c:v>
                </c:pt>
                <c:pt idx="1371">
                  <c:v>0.380000000000004</c:v>
                </c:pt>
                <c:pt idx="1372">
                  <c:v>0.50000000000000566</c:v>
                </c:pt>
                <c:pt idx="1373">
                  <c:v>0.72000000000000453</c:v>
                </c:pt>
                <c:pt idx="1374">
                  <c:v>0.66000000000000514</c:v>
                </c:pt>
                <c:pt idx="1375">
                  <c:v>0.24000000000000341</c:v>
                </c:pt>
                <c:pt idx="1376">
                  <c:v>0.78000000000000402</c:v>
                </c:pt>
                <c:pt idx="1377">
                  <c:v>0.48000000000000398</c:v>
                </c:pt>
                <c:pt idx="1378">
                  <c:v>0.80000000000000571</c:v>
                </c:pt>
                <c:pt idx="1379">
                  <c:v>0.94000000000000339</c:v>
                </c:pt>
                <c:pt idx="1380">
                  <c:v>1.2200000000000046</c:v>
                </c:pt>
                <c:pt idx="1381">
                  <c:v>0.68000000000000393</c:v>
                </c:pt>
                <c:pt idx="1382">
                  <c:v>1.1200000000000017</c:v>
                </c:pt>
                <c:pt idx="1383">
                  <c:v>0.80000000000000282</c:v>
                </c:pt>
                <c:pt idx="1384">
                  <c:v>0.64000000000000346</c:v>
                </c:pt>
                <c:pt idx="1385">
                  <c:v>0.64000000000000346</c:v>
                </c:pt>
                <c:pt idx="1386">
                  <c:v>0.78000000000000402</c:v>
                </c:pt>
                <c:pt idx="1387">
                  <c:v>0.44000000000000339</c:v>
                </c:pt>
                <c:pt idx="1388">
                  <c:v>0.64000000000000346</c:v>
                </c:pt>
                <c:pt idx="1389">
                  <c:v>0.380000000000004</c:v>
                </c:pt>
                <c:pt idx="1390">
                  <c:v>0.50000000000000289</c:v>
                </c:pt>
                <c:pt idx="1391">
                  <c:v>0.26000000000000228</c:v>
                </c:pt>
                <c:pt idx="1392">
                  <c:v>0.22000000000000169</c:v>
                </c:pt>
                <c:pt idx="1393">
                  <c:v>0.1799999999999983</c:v>
                </c:pt>
                <c:pt idx="1394">
                  <c:v>0.69999999999999718</c:v>
                </c:pt>
                <c:pt idx="1395">
                  <c:v>0.59999999999999432</c:v>
                </c:pt>
                <c:pt idx="1396">
                  <c:v>0.85999999999999377</c:v>
                </c:pt>
                <c:pt idx="1397">
                  <c:v>1.0799999999999954</c:v>
                </c:pt>
                <c:pt idx="1398">
                  <c:v>0.97999999999999543</c:v>
                </c:pt>
                <c:pt idx="1399">
                  <c:v>0.6799999999999955</c:v>
                </c:pt>
                <c:pt idx="1400">
                  <c:v>0.83999999999999775</c:v>
                </c:pt>
                <c:pt idx="1401">
                  <c:v>0.55999999999999939</c:v>
                </c:pt>
                <c:pt idx="1402">
                  <c:v>0.3</c:v>
                </c:pt>
                <c:pt idx="1403">
                  <c:v>0.44000000000000056</c:v>
                </c:pt>
                <c:pt idx="1404">
                  <c:v>0.5</c:v>
                </c:pt>
                <c:pt idx="1405">
                  <c:v>0.37999999999999828</c:v>
                </c:pt>
                <c:pt idx="1406">
                  <c:v>0.5999999999999972</c:v>
                </c:pt>
                <c:pt idx="1407">
                  <c:v>0.49999999999999717</c:v>
                </c:pt>
                <c:pt idx="1408">
                  <c:v>0.1799999999999983</c:v>
                </c:pt>
                <c:pt idx="1409">
                  <c:v>-1.9999999999998862E-2</c:v>
                </c:pt>
                <c:pt idx="1410">
                  <c:v>0.1400000000000034</c:v>
                </c:pt>
                <c:pt idx="1411">
                  <c:v>-9.9999999999997161E-2</c:v>
                </c:pt>
                <c:pt idx="1412">
                  <c:v>0.20000000000000284</c:v>
                </c:pt>
                <c:pt idx="1413">
                  <c:v>0.30000000000000282</c:v>
                </c:pt>
                <c:pt idx="1414">
                  <c:v>0.60000000000000286</c:v>
                </c:pt>
                <c:pt idx="1415">
                  <c:v>0.42000000000000171</c:v>
                </c:pt>
                <c:pt idx="1416">
                  <c:v>0.74000000000000055</c:v>
                </c:pt>
                <c:pt idx="1417">
                  <c:v>0.92000000000000171</c:v>
                </c:pt>
                <c:pt idx="1418">
                  <c:v>1.0600000000000023</c:v>
                </c:pt>
                <c:pt idx="1419">
                  <c:v>1.1000000000000001</c:v>
                </c:pt>
                <c:pt idx="1420">
                  <c:v>1.3800000000000012</c:v>
                </c:pt>
                <c:pt idx="1421">
                  <c:v>1.4600000000000022</c:v>
                </c:pt>
                <c:pt idx="1422">
                  <c:v>1.2400000000000007</c:v>
                </c:pt>
                <c:pt idx="1423">
                  <c:v>1.1000000000000001</c:v>
                </c:pt>
                <c:pt idx="1424">
                  <c:v>1.2</c:v>
                </c:pt>
                <c:pt idx="1425">
                  <c:v>0.84000000000000052</c:v>
                </c:pt>
                <c:pt idx="1426">
                  <c:v>0.68000000000000116</c:v>
                </c:pt>
                <c:pt idx="1427">
                  <c:v>0.80000000000000282</c:v>
                </c:pt>
                <c:pt idx="1428">
                  <c:v>0.64000000000000346</c:v>
                </c:pt>
                <c:pt idx="1429">
                  <c:v>0.44000000000000339</c:v>
                </c:pt>
                <c:pt idx="1430">
                  <c:v>0.98000000000000109</c:v>
                </c:pt>
                <c:pt idx="1431">
                  <c:v>0.94000000000000061</c:v>
                </c:pt>
                <c:pt idx="1432">
                  <c:v>0.75999999999999945</c:v>
                </c:pt>
                <c:pt idx="1433">
                  <c:v>0.78000000000000114</c:v>
                </c:pt>
                <c:pt idx="1434">
                  <c:v>0.84000000000000052</c:v>
                </c:pt>
                <c:pt idx="1435">
                  <c:v>0.64000000000000346</c:v>
                </c:pt>
                <c:pt idx="1436">
                  <c:v>0.36000000000000226</c:v>
                </c:pt>
                <c:pt idx="1437">
                  <c:v>0.50000000000000289</c:v>
                </c:pt>
                <c:pt idx="1438">
                  <c:v>0.61999999999999889</c:v>
                </c:pt>
                <c:pt idx="1439">
                  <c:v>0.35999999999999943</c:v>
                </c:pt>
                <c:pt idx="1440">
                  <c:v>-0.14000000000000057</c:v>
                </c:pt>
                <c:pt idx="1441">
                  <c:v>0.28000000000000114</c:v>
                </c:pt>
                <c:pt idx="1442">
                  <c:v>0.14000000000000057</c:v>
                </c:pt>
                <c:pt idx="1443">
                  <c:v>0.16000000000000228</c:v>
                </c:pt>
                <c:pt idx="1444">
                  <c:v>0.40000000000000285</c:v>
                </c:pt>
                <c:pt idx="1445">
                  <c:v>0.54000000000000059</c:v>
                </c:pt>
                <c:pt idx="1446">
                  <c:v>0.45999999999999941</c:v>
                </c:pt>
                <c:pt idx="1447">
                  <c:v>0.33999999999999775</c:v>
                </c:pt>
                <c:pt idx="1448">
                  <c:v>0.43999999999999773</c:v>
                </c:pt>
                <c:pt idx="1449">
                  <c:v>0.25999999999999657</c:v>
                </c:pt>
                <c:pt idx="1450">
                  <c:v>0.39999999999999714</c:v>
                </c:pt>
                <c:pt idx="1451">
                  <c:v>0.21999999999999886</c:v>
                </c:pt>
                <c:pt idx="1452">
                  <c:v>0.32000000000000173</c:v>
                </c:pt>
                <c:pt idx="1453">
                  <c:v>0.40000000000000285</c:v>
                </c:pt>
                <c:pt idx="1454">
                  <c:v>0.54000000000000337</c:v>
                </c:pt>
                <c:pt idx="1455">
                  <c:v>0.42000000000000171</c:v>
                </c:pt>
                <c:pt idx="1456">
                  <c:v>0.84000000000000052</c:v>
                </c:pt>
                <c:pt idx="1457">
                  <c:v>0.95999999999999941</c:v>
                </c:pt>
                <c:pt idx="1458">
                  <c:v>0.77999999999999825</c:v>
                </c:pt>
                <c:pt idx="1459">
                  <c:v>0.5399999999999977</c:v>
                </c:pt>
                <c:pt idx="1460">
                  <c:v>0.75999999999999945</c:v>
                </c:pt>
                <c:pt idx="1461">
                  <c:v>0.19999999999999857</c:v>
                </c:pt>
                <c:pt idx="1462">
                  <c:v>0.13999999999999774</c:v>
                </c:pt>
                <c:pt idx="1463">
                  <c:v>0.37999999999999828</c:v>
                </c:pt>
                <c:pt idx="1464">
                  <c:v>0.53999999999999915</c:v>
                </c:pt>
                <c:pt idx="1465">
                  <c:v>0.1</c:v>
                </c:pt>
                <c:pt idx="1466">
                  <c:v>0.54000000000000059</c:v>
                </c:pt>
                <c:pt idx="1467">
                  <c:v>0.66000000000000081</c:v>
                </c:pt>
                <c:pt idx="1468">
                  <c:v>0.17999999999999972</c:v>
                </c:pt>
                <c:pt idx="1469">
                  <c:v>0.27999999999999831</c:v>
                </c:pt>
                <c:pt idx="1470">
                  <c:v>0.69999999999999862</c:v>
                </c:pt>
                <c:pt idx="1471">
                  <c:v>0.41999999999999887</c:v>
                </c:pt>
                <c:pt idx="1472">
                  <c:v>0.53999999999999915</c:v>
                </c:pt>
                <c:pt idx="1473">
                  <c:v>0.48000000000000115</c:v>
                </c:pt>
                <c:pt idx="1474">
                  <c:v>0.24000000000000341</c:v>
                </c:pt>
                <c:pt idx="1475">
                  <c:v>0.20000000000000284</c:v>
                </c:pt>
                <c:pt idx="1476">
                  <c:v>0.34000000000000341</c:v>
                </c:pt>
                <c:pt idx="1477">
                  <c:v>0.1400000000000034</c:v>
                </c:pt>
                <c:pt idx="1478">
                  <c:v>8.0000000000002555E-2</c:v>
                </c:pt>
                <c:pt idx="1479">
                  <c:v>0.22000000000000169</c:v>
                </c:pt>
                <c:pt idx="1480">
                  <c:v>0.66000000000000081</c:v>
                </c:pt>
                <c:pt idx="1481">
                  <c:v>0.72000000000000031</c:v>
                </c:pt>
                <c:pt idx="1482">
                  <c:v>0.97999999999999976</c:v>
                </c:pt>
                <c:pt idx="1483">
                  <c:v>1.2400000000000007</c:v>
                </c:pt>
                <c:pt idx="1484">
                  <c:v>1.0599999999999994</c:v>
                </c:pt>
                <c:pt idx="1485">
                  <c:v>0.1</c:v>
                </c:pt>
                <c:pt idx="1486">
                  <c:v>-0.3</c:v>
                </c:pt>
                <c:pt idx="1487">
                  <c:v>-0.67999999999999972</c:v>
                </c:pt>
                <c:pt idx="1488">
                  <c:v>-0.5</c:v>
                </c:pt>
                <c:pt idx="1489">
                  <c:v>-0.39999999999999858</c:v>
                </c:pt>
                <c:pt idx="1490">
                  <c:v>0.24000000000000199</c:v>
                </c:pt>
                <c:pt idx="1491">
                  <c:v>0.50000000000000289</c:v>
                </c:pt>
                <c:pt idx="1492">
                  <c:v>0.50000000000000289</c:v>
                </c:pt>
                <c:pt idx="1493">
                  <c:v>0.22000000000000314</c:v>
                </c:pt>
                <c:pt idx="1494">
                  <c:v>0.16000000000000228</c:v>
                </c:pt>
                <c:pt idx="1495">
                  <c:v>-0.27999999999999831</c:v>
                </c:pt>
                <c:pt idx="1496">
                  <c:v>-0.33999999999999914</c:v>
                </c:pt>
                <c:pt idx="1497">
                  <c:v>-0.45999999999999802</c:v>
                </c:pt>
                <c:pt idx="1498">
                  <c:v>-0.43999999999999917</c:v>
                </c:pt>
                <c:pt idx="1499">
                  <c:v>-0.23999999999999772</c:v>
                </c:pt>
                <c:pt idx="1500">
                  <c:v>0.16000000000000086</c:v>
                </c:pt>
                <c:pt idx="1501">
                  <c:v>0.34000000000000058</c:v>
                </c:pt>
                <c:pt idx="1502">
                  <c:v>0.65999999999999948</c:v>
                </c:pt>
                <c:pt idx="1503">
                  <c:v>0.45999999999999941</c:v>
                </c:pt>
                <c:pt idx="1504">
                  <c:v>0.51999999999999746</c:v>
                </c:pt>
                <c:pt idx="1505">
                  <c:v>3.9999999999997725E-2</c:v>
                </c:pt>
                <c:pt idx="1506">
                  <c:v>7.9999999999996879E-2</c:v>
                </c:pt>
                <c:pt idx="1507">
                  <c:v>0.39999999999999714</c:v>
                </c:pt>
                <c:pt idx="1508">
                  <c:v>0.31999999999999745</c:v>
                </c:pt>
                <c:pt idx="1509">
                  <c:v>0.31999999999999884</c:v>
                </c:pt>
                <c:pt idx="1510">
                  <c:v>0.87999999999999967</c:v>
                </c:pt>
                <c:pt idx="1511">
                  <c:v>1.0200000000000002</c:v>
                </c:pt>
                <c:pt idx="1512">
                  <c:v>0.75999999999999945</c:v>
                </c:pt>
                <c:pt idx="1513">
                  <c:v>1.4799999999999998</c:v>
                </c:pt>
                <c:pt idx="1514">
                  <c:v>1.3</c:v>
                </c:pt>
                <c:pt idx="1515">
                  <c:v>1.0800000000000012</c:v>
                </c:pt>
                <c:pt idx="1516">
                  <c:v>0.78000000000000114</c:v>
                </c:pt>
                <c:pt idx="1517">
                  <c:v>0.58000000000000251</c:v>
                </c:pt>
                <c:pt idx="1518">
                  <c:v>8.0000000000002555E-2</c:v>
                </c:pt>
                <c:pt idx="1519">
                  <c:v>0.24000000000000199</c:v>
                </c:pt>
                <c:pt idx="1520">
                  <c:v>0.34000000000000058</c:v>
                </c:pt>
                <c:pt idx="1521">
                  <c:v>2.0000000000000285E-2</c:v>
                </c:pt>
                <c:pt idx="1522">
                  <c:v>-0.14000000000000057</c:v>
                </c:pt>
                <c:pt idx="1523">
                  <c:v>3.9999999999999147E-2</c:v>
                </c:pt>
                <c:pt idx="1524">
                  <c:v>9.9999999999998576E-2</c:v>
                </c:pt>
                <c:pt idx="1525">
                  <c:v>0.21999999999999886</c:v>
                </c:pt>
                <c:pt idx="1526">
                  <c:v>0.87999999999999967</c:v>
                </c:pt>
                <c:pt idx="1527">
                  <c:v>0.95999999999999941</c:v>
                </c:pt>
                <c:pt idx="1528">
                  <c:v>0.91999999999999882</c:v>
                </c:pt>
                <c:pt idx="1529">
                  <c:v>0.5</c:v>
                </c:pt>
                <c:pt idx="1530">
                  <c:v>0.22000000000000028</c:v>
                </c:pt>
                <c:pt idx="1531">
                  <c:v>-0.24000000000000057</c:v>
                </c:pt>
                <c:pt idx="1532">
                  <c:v>-0.28000000000000114</c:v>
                </c:pt>
                <c:pt idx="1533">
                  <c:v>-0.26000000000000084</c:v>
                </c:pt>
                <c:pt idx="1534">
                  <c:v>-0.22000000000000169</c:v>
                </c:pt>
                <c:pt idx="1535">
                  <c:v>-0.22000000000000169</c:v>
                </c:pt>
                <c:pt idx="1536">
                  <c:v>-0.14000000000000198</c:v>
                </c:pt>
                <c:pt idx="1537">
                  <c:v>0.13999999999999774</c:v>
                </c:pt>
                <c:pt idx="1538">
                  <c:v>0.159999999999998</c:v>
                </c:pt>
                <c:pt idx="1539">
                  <c:v>0.33999999999999914</c:v>
                </c:pt>
                <c:pt idx="1540">
                  <c:v>0.25999999999999801</c:v>
                </c:pt>
                <c:pt idx="1541">
                  <c:v>0.41999999999999887</c:v>
                </c:pt>
                <c:pt idx="1542">
                  <c:v>0.25999999999999945</c:v>
                </c:pt>
                <c:pt idx="1543">
                  <c:v>0.31999999999999884</c:v>
                </c:pt>
                <c:pt idx="1544">
                  <c:v>-0.24000000000000199</c:v>
                </c:pt>
                <c:pt idx="1545">
                  <c:v>7.999999999999971E-2</c:v>
                </c:pt>
                <c:pt idx="1546">
                  <c:v>-0.14000000000000057</c:v>
                </c:pt>
                <c:pt idx="1547">
                  <c:v>0.14000000000000057</c:v>
                </c:pt>
                <c:pt idx="1548">
                  <c:v>0.26000000000000084</c:v>
                </c:pt>
                <c:pt idx="1549">
                  <c:v>0.32000000000000028</c:v>
                </c:pt>
                <c:pt idx="1550">
                  <c:v>5.9999999999999429E-2</c:v>
                </c:pt>
                <c:pt idx="1551">
                  <c:v>0.42000000000000026</c:v>
                </c:pt>
                <c:pt idx="1552">
                  <c:v>0.45999999999999941</c:v>
                </c:pt>
                <c:pt idx="1553">
                  <c:v>0.25999999999999945</c:v>
                </c:pt>
                <c:pt idx="1554">
                  <c:v>0.57999999999999974</c:v>
                </c:pt>
                <c:pt idx="1555">
                  <c:v>0.43999999999999917</c:v>
                </c:pt>
                <c:pt idx="1556">
                  <c:v>5.9999999999998013E-2</c:v>
                </c:pt>
                <c:pt idx="1557">
                  <c:v>-6.0000000000002274E-2</c:v>
                </c:pt>
                <c:pt idx="1558">
                  <c:v>-0.26000000000000228</c:v>
                </c:pt>
                <c:pt idx="1559">
                  <c:v>-0.16000000000000228</c:v>
                </c:pt>
                <c:pt idx="1560">
                  <c:v>0.159999999999998</c:v>
                </c:pt>
                <c:pt idx="1561">
                  <c:v>0.47999999999999832</c:v>
                </c:pt>
                <c:pt idx="1562">
                  <c:v>0.23999999999999916</c:v>
                </c:pt>
                <c:pt idx="1563">
                  <c:v>0.35999999999999943</c:v>
                </c:pt>
                <c:pt idx="1564">
                  <c:v>0.34000000000000058</c:v>
                </c:pt>
                <c:pt idx="1565">
                  <c:v>8.000000000000114E-2</c:v>
                </c:pt>
                <c:pt idx="1566">
                  <c:v>-0.23999999999999772</c:v>
                </c:pt>
                <c:pt idx="1567">
                  <c:v>-0.41999999999999887</c:v>
                </c:pt>
                <c:pt idx="1568">
                  <c:v>-0.159999999999998</c:v>
                </c:pt>
                <c:pt idx="1569">
                  <c:v>-0.41999999999999887</c:v>
                </c:pt>
                <c:pt idx="1570">
                  <c:v>-0.45999999999999941</c:v>
                </c:pt>
                <c:pt idx="1571">
                  <c:v>-0.1</c:v>
                </c:pt>
                <c:pt idx="1572">
                  <c:v>-0.13999999999999915</c:v>
                </c:pt>
                <c:pt idx="1573">
                  <c:v>-0.14000000000000057</c:v>
                </c:pt>
                <c:pt idx="1574">
                  <c:v>9.9999999999998576E-2</c:v>
                </c:pt>
                <c:pt idx="1575">
                  <c:v>0.4799999999999997</c:v>
                </c:pt>
                <c:pt idx="1576">
                  <c:v>7.999999999999971E-2</c:v>
                </c:pt>
                <c:pt idx="1577">
                  <c:v>0.69999999999999862</c:v>
                </c:pt>
                <c:pt idx="1578">
                  <c:v>0.33999999999999914</c:v>
                </c:pt>
                <c:pt idx="1579">
                  <c:v>0.41999999999999887</c:v>
                </c:pt>
                <c:pt idx="1580">
                  <c:v>0.2999999999999986</c:v>
                </c:pt>
                <c:pt idx="1581">
                  <c:v>0.71999999999999886</c:v>
                </c:pt>
                <c:pt idx="1582">
                  <c:v>-0.1</c:v>
                </c:pt>
                <c:pt idx="1583">
                  <c:v>0.15999999999999942</c:v>
                </c:pt>
                <c:pt idx="1584">
                  <c:v>-0.27999999999999969</c:v>
                </c:pt>
                <c:pt idx="1585">
                  <c:v>-0.34000000000000058</c:v>
                </c:pt>
                <c:pt idx="1586">
                  <c:v>-0.94000000000000061</c:v>
                </c:pt>
                <c:pt idx="1587">
                  <c:v>-0.48000000000000115</c:v>
                </c:pt>
                <c:pt idx="1588">
                  <c:v>-0.64000000000000057</c:v>
                </c:pt>
                <c:pt idx="1589">
                  <c:v>3.9999999999999147E-2</c:v>
                </c:pt>
                <c:pt idx="1590">
                  <c:v>-6.0000000000000851E-2</c:v>
                </c:pt>
                <c:pt idx="1591">
                  <c:v>0.39999999999999858</c:v>
                </c:pt>
                <c:pt idx="1592">
                  <c:v>0.17999999999999972</c:v>
                </c:pt>
                <c:pt idx="1593">
                  <c:v>0.17999999999999972</c:v>
                </c:pt>
                <c:pt idx="1594">
                  <c:v>0.24000000000000057</c:v>
                </c:pt>
                <c:pt idx="1595">
                  <c:v>0.40000000000000141</c:v>
                </c:pt>
                <c:pt idx="1596">
                  <c:v>0.32000000000000173</c:v>
                </c:pt>
                <c:pt idx="1597">
                  <c:v>0.3</c:v>
                </c:pt>
                <c:pt idx="1598">
                  <c:v>-0.1</c:v>
                </c:pt>
                <c:pt idx="1599">
                  <c:v>-0.42000000000000026</c:v>
                </c:pt>
                <c:pt idx="1600">
                  <c:v>-0.44000000000000056</c:v>
                </c:pt>
                <c:pt idx="1601">
                  <c:v>-0.7000000000000014</c:v>
                </c:pt>
                <c:pt idx="1602">
                  <c:v>-0.38000000000000111</c:v>
                </c:pt>
                <c:pt idx="1603">
                  <c:v>5.9999999999998013E-2</c:v>
                </c:pt>
                <c:pt idx="1604">
                  <c:v>0.159999999999998</c:v>
                </c:pt>
                <c:pt idx="1605">
                  <c:v>0.25999999999999801</c:v>
                </c:pt>
                <c:pt idx="1606">
                  <c:v>0.53999999999999915</c:v>
                </c:pt>
                <c:pt idx="1607">
                  <c:v>0.7600000000000009</c:v>
                </c:pt>
                <c:pt idx="1608">
                  <c:v>1.1400000000000019</c:v>
                </c:pt>
                <c:pt idx="1609">
                  <c:v>1.5200000000000018</c:v>
                </c:pt>
                <c:pt idx="1610">
                  <c:v>1.7000000000000015</c:v>
                </c:pt>
                <c:pt idx="1611">
                  <c:v>2.0000000000000013</c:v>
                </c:pt>
                <c:pt idx="1612">
                  <c:v>2.080000000000001</c:v>
                </c:pt>
                <c:pt idx="1613">
                  <c:v>2.0200000000000018</c:v>
                </c:pt>
                <c:pt idx="1614">
                  <c:v>1.8000000000000029</c:v>
                </c:pt>
                <c:pt idx="1615">
                  <c:v>1.5400000000000034</c:v>
                </c:pt>
                <c:pt idx="1616">
                  <c:v>0.94000000000000195</c:v>
                </c:pt>
                <c:pt idx="1617">
                  <c:v>0.40000000000000141</c:v>
                </c:pt>
                <c:pt idx="1618">
                  <c:v>0.34000000000000058</c:v>
                </c:pt>
                <c:pt idx="1619">
                  <c:v>7.999999999999971E-2</c:v>
                </c:pt>
                <c:pt idx="1620">
                  <c:v>-0.1200000000000017</c:v>
                </c:pt>
                <c:pt idx="1621">
                  <c:v>0.21999999999999886</c:v>
                </c:pt>
                <c:pt idx="1622">
                  <c:v>0.21999999999999886</c:v>
                </c:pt>
                <c:pt idx="1623">
                  <c:v>-0.18000000000000113</c:v>
                </c:pt>
                <c:pt idx="1624">
                  <c:v>-0.1200000000000017</c:v>
                </c:pt>
                <c:pt idx="1625">
                  <c:v>3.9999999999999147E-2</c:v>
                </c:pt>
                <c:pt idx="1626">
                  <c:v>3.9999999999999147E-2</c:v>
                </c:pt>
                <c:pt idx="1627">
                  <c:v>0.45999999999999941</c:v>
                </c:pt>
                <c:pt idx="1628">
                  <c:v>0.75999999999999945</c:v>
                </c:pt>
                <c:pt idx="1629">
                  <c:v>0.57999999999999974</c:v>
                </c:pt>
                <c:pt idx="1630">
                  <c:v>0.55999999999999939</c:v>
                </c:pt>
                <c:pt idx="1631">
                  <c:v>0.43999999999999917</c:v>
                </c:pt>
                <c:pt idx="1632">
                  <c:v>0.13999999999999915</c:v>
                </c:pt>
                <c:pt idx="1633">
                  <c:v>0.25999999999999945</c:v>
                </c:pt>
                <c:pt idx="1634">
                  <c:v>0.31999999999999956</c:v>
                </c:pt>
                <c:pt idx="1635">
                  <c:v>0.4199999999999996</c:v>
                </c:pt>
                <c:pt idx="1636">
                  <c:v>0.34000000000000058</c:v>
                </c:pt>
                <c:pt idx="1637">
                  <c:v>0.72000000000000031</c:v>
                </c:pt>
                <c:pt idx="1638">
                  <c:v>0.6</c:v>
                </c:pt>
                <c:pt idx="1639">
                  <c:v>0.7</c:v>
                </c:pt>
                <c:pt idx="1640">
                  <c:v>0.7</c:v>
                </c:pt>
                <c:pt idx="1641">
                  <c:v>1.0199999999999996</c:v>
                </c:pt>
                <c:pt idx="1642">
                  <c:v>0.45999999999999941</c:v>
                </c:pt>
                <c:pt idx="1643">
                  <c:v>0.47999999999999898</c:v>
                </c:pt>
                <c:pt idx="1644">
                  <c:v>0.31999999999999884</c:v>
                </c:pt>
                <c:pt idx="1645">
                  <c:v>0.13999999999999915</c:v>
                </c:pt>
                <c:pt idx="1646">
                  <c:v>-0.28000000000000042</c:v>
                </c:pt>
                <c:pt idx="1647">
                  <c:v>-0.28000000000000042</c:v>
                </c:pt>
                <c:pt idx="1648">
                  <c:v>-0.36000000000000015</c:v>
                </c:pt>
                <c:pt idx="1649">
                  <c:v>-0.2</c:v>
                </c:pt>
                <c:pt idx="1650">
                  <c:v>-0.11999999999999958</c:v>
                </c:pt>
                <c:pt idx="1651">
                  <c:v>0.16000000000000014</c:v>
                </c:pt>
                <c:pt idx="1652">
                  <c:v>0.50000000000000067</c:v>
                </c:pt>
                <c:pt idx="1653">
                  <c:v>0.30000000000000071</c:v>
                </c:pt>
                <c:pt idx="1654">
                  <c:v>0.26000000000000084</c:v>
                </c:pt>
                <c:pt idx="1655">
                  <c:v>0.26000000000000012</c:v>
                </c:pt>
                <c:pt idx="1656">
                  <c:v>0.22000000000000028</c:v>
                </c:pt>
                <c:pt idx="1657">
                  <c:v>0.46000000000000013</c:v>
                </c:pt>
                <c:pt idx="1658">
                  <c:v>0.60000000000000075</c:v>
                </c:pt>
                <c:pt idx="1659">
                  <c:v>0.52000000000000024</c:v>
                </c:pt>
                <c:pt idx="1660">
                  <c:v>0.3</c:v>
                </c:pt>
                <c:pt idx="1661">
                  <c:v>-6.0000000000000143E-2</c:v>
                </c:pt>
                <c:pt idx="1662">
                  <c:v>-0.46000000000000085</c:v>
                </c:pt>
                <c:pt idx="1663">
                  <c:v>-0.12000000000000099</c:v>
                </c:pt>
                <c:pt idx="1664">
                  <c:v>-0.12000000000000099</c:v>
                </c:pt>
                <c:pt idx="1665">
                  <c:v>-0.26000000000000084</c:v>
                </c:pt>
                <c:pt idx="1666">
                  <c:v>-0.10000000000000071</c:v>
                </c:pt>
                <c:pt idx="1667">
                  <c:v>0.13999999999999985</c:v>
                </c:pt>
                <c:pt idx="1668">
                  <c:v>-0.23999999999999985</c:v>
                </c:pt>
                <c:pt idx="1669">
                  <c:v>-0.13999999999999985</c:v>
                </c:pt>
                <c:pt idx="1670">
                  <c:v>0.2000000000000007</c:v>
                </c:pt>
                <c:pt idx="1671">
                  <c:v>-0.17999999999999899</c:v>
                </c:pt>
                <c:pt idx="1672">
                  <c:v>-0.47999999999999898</c:v>
                </c:pt>
                <c:pt idx="1673">
                  <c:v>-0.31999999999999956</c:v>
                </c:pt>
                <c:pt idx="1674">
                  <c:v>-5.9999999999999429E-2</c:v>
                </c:pt>
                <c:pt idx="1675">
                  <c:v>-0.31999999999999956</c:v>
                </c:pt>
                <c:pt idx="1676">
                  <c:v>0.3</c:v>
                </c:pt>
                <c:pt idx="1677">
                  <c:v>0.37999999999999973</c:v>
                </c:pt>
                <c:pt idx="1678">
                  <c:v>0.33999999999999986</c:v>
                </c:pt>
                <c:pt idx="1679">
                  <c:v>0.43999999999999984</c:v>
                </c:pt>
                <c:pt idx="1680">
                  <c:v>0.75999999999999945</c:v>
                </c:pt>
                <c:pt idx="1681">
                  <c:v>0.53999999999999915</c:v>
                </c:pt>
                <c:pt idx="1682">
                  <c:v>0.51999999999999957</c:v>
                </c:pt>
                <c:pt idx="1683">
                  <c:v>0.33999999999999914</c:v>
                </c:pt>
                <c:pt idx="1684">
                  <c:v>-0.12000000000000099</c:v>
                </c:pt>
                <c:pt idx="1685">
                  <c:v>-0.26000000000000084</c:v>
                </c:pt>
                <c:pt idx="1686">
                  <c:v>-6.0000000000000143E-2</c:v>
                </c:pt>
                <c:pt idx="1687">
                  <c:v>0.33999999999999986</c:v>
                </c:pt>
                <c:pt idx="1688">
                  <c:v>0.53999999999999981</c:v>
                </c:pt>
                <c:pt idx="1689">
                  <c:v>0.5800000000000004</c:v>
                </c:pt>
                <c:pt idx="1690">
                  <c:v>0.30000000000000071</c:v>
                </c:pt>
                <c:pt idx="1691">
                  <c:v>0.36000000000000015</c:v>
                </c:pt>
                <c:pt idx="1692">
                  <c:v>-0.1</c:v>
                </c:pt>
                <c:pt idx="1693">
                  <c:v>-1.9999999999999574E-2</c:v>
                </c:pt>
                <c:pt idx="1694">
                  <c:v>0</c:v>
                </c:pt>
                <c:pt idx="1695">
                  <c:v>0.72000000000000031</c:v>
                </c:pt>
                <c:pt idx="1696">
                  <c:v>0.32000000000000101</c:v>
                </c:pt>
                <c:pt idx="1697">
                  <c:v>0.2000000000000007</c:v>
                </c:pt>
                <c:pt idx="1698">
                  <c:v>-0.13999999999999915</c:v>
                </c:pt>
                <c:pt idx="1699">
                  <c:v>-0.39999999999999858</c:v>
                </c:pt>
                <c:pt idx="1700">
                  <c:v>-0.7999999999999986</c:v>
                </c:pt>
                <c:pt idx="1701">
                  <c:v>-0.95999999999999874</c:v>
                </c:pt>
                <c:pt idx="1702">
                  <c:v>-0.6599999999999987</c:v>
                </c:pt>
                <c:pt idx="1703">
                  <c:v>-0.55999999999999939</c:v>
                </c:pt>
                <c:pt idx="1704">
                  <c:v>-0.38000000000000045</c:v>
                </c:pt>
                <c:pt idx="1705">
                  <c:v>-0.56000000000000083</c:v>
                </c:pt>
                <c:pt idx="1706">
                  <c:v>-0.2000000000000007</c:v>
                </c:pt>
                <c:pt idx="1707">
                  <c:v>5.9999999999999429E-2</c:v>
                </c:pt>
                <c:pt idx="1708">
                  <c:v>0.3</c:v>
                </c:pt>
                <c:pt idx="1709">
                  <c:v>0.62000000000000033</c:v>
                </c:pt>
                <c:pt idx="1710">
                  <c:v>0.88000000000000045</c:v>
                </c:pt>
                <c:pt idx="1711">
                  <c:v>1.0799999999999996</c:v>
                </c:pt>
                <c:pt idx="1712">
                  <c:v>0.69999999999999929</c:v>
                </c:pt>
                <c:pt idx="1713">
                  <c:v>0.21999999999999958</c:v>
                </c:pt>
                <c:pt idx="1714">
                  <c:v>-0.10000000000000071</c:v>
                </c:pt>
                <c:pt idx="1715">
                  <c:v>-0.26000000000000012</c:v>
                </c:pt>
                <c:pt idx="1716">
                  <c:v>-0.11999999999999958</c:v>
                </c:pt>
                <c:pt idx="1717">
                  <c:v>-0.37999999999999901</c:v>
                </c:pt>
                <c:pt idx="1718">
                  <c:v>-0.11999999999999958</c:v>
                </c:pt>
                <c:pt idx="1719">
                  <c:v>-0.23999999999999844</c:v>
                </c:pt>
                <c:pt idx="1720">
                  <c:v>-0.6599999999999987</c:v>
                </c:pt>
                <c:pt idx="1721">
                  <c:v>-1.0599999999999987</c:v>
                </c:pt>
                <c:pt idx="1722">
                  <c:v>-1.2599999999999993</c:v>
                </c:pt>
                <c:pt idx="1723">
                  <c:v>-1.9399999999999984</c:v>
                </c:pt>
                <c:pt idx="1724">
                  <c:v>-0.62000000000000033</c:v>
                </c:pt>
                <c:pt idx="1725">
                  <c:v>-0.42000000000000098</c:v>
                </c:pt>
                <c:pt idx="1726">
                  <c:v>-0.28000000000000114</c:v>
                </c:pt>
                <c:pt idx="1727">
                  <c:v>-2.0000000000000285E-2</c:v>
                </c:pt>
                <c:pt idx="1728">
                  <c:v>0.87999999999999834</c:v>
                </c:pt>
                <c:pt idx="1729">
                  <c:v>-0.36000000000000087</c:v>
                </c:pt>
                <c:pt idx="1730">
                  <c:v>-0.16000000000000014</c:v>
                </c:pt>
                <c:pt idx="1731">
                  <c:v>-0.32000000000000028</c:v>
                </c:pt>
                <c:pt idx="1732">
                  <c:v>-0.32000000000000028</c:v>
                </c:pt>
                <c:pt idx="1733">
                  <c:v>-0.7399999999999991</c:v>
                </c:pt>
                <c:pt idx="1734">
                  <c:v>-0.91999999999999882</c:v>
                </c:pt>
                <c:pt idx="1735">
                  <c:v>-0.71999999999999886</c:v>
                </c:pt>
                <c:pt idx="1736">
                  <c:v>-0.95999999999999941</c:v>
                </c:pt>
                <c:pt idx="1737">
                  <c:v>-0.95999999999999941</c:v>
                </c:pt>
                <c:pt idx="1738">
                  <c:v>-0.94000000000000061</c:v>
                </c:pt>
                <c:pt idx="1739">
                  <c:v>-1.1000000000000014</c:v>
                </c:pt>
                <c:pt idx="1740">
                  <c:v>-1.6000000000000014</c:v>
                </c:pt>
                <c:pt idx="1741">
                  <c:v>-1.3200000000000016</c:v>
                </c:pt>
                <c:pt idx="1742">
                  <c:v>-1.3400000000000021</c:v>
                </c:pt>
                <c:pt idx="1743">
                  <c:v>-1.2000000000000015</c:v>
                </c:pt>
                <c:pt idx="1744">
                  <c:v>-1.1200000000000017</c:v>
                </c:pt>
                <c:pt idx="1745">
                  <c:v>-1.1200000000000032</c:v>
                </c:pt>
                <c:pt idx="1746">
                  <c:v>-1.2000000000000028</c:v>
                </c:pt>
                <c:pt idx="1747">
                  <c:v>-1.2000000000000028</c:v>
                </c:pt>
                <c:pt idx="1748">
                  <c:v>-1.3200000000000016</c:v>
                </c:pt>
                <c:pt idx="1749">
                  <c:v>-0.71999999999999886</c:v>
                </c:pt>
                <c:pt idx="1750">
                  <c:v>-0.5999999999999972</c:v>
                </c:pt>
                <c:pt idx="1751">
                  <c:v>-0.77999999999999825</c:v>
                </c:pt>
                <c:pt idx="1752">
                  <c:v>-0.87999999999999834</c:v>
                </c:pt>
                <c:pt idx="1753">
                  <c:v>-0.7</c:v>
                </c:pt>
                <c:pt idx="1754">
                  <c:v>-1.3800000000000012</c:v>
                </c:pt>
                <c:pt idx="1755">
                  <c:v>-1.0800000000000012</c:v>
                </c:pt>
                <c:pt idx="1756">
                  <c:v>-0.85999999999999943</c:v>
                </c:pt>
                <c:pt idx="1757">
                  <c:v>-0.83999999999999775</c:v>
                </c:pt>
                <c:pt idx="1758">
                  <c:v>-1.1199999999999988</c:v>
                </c:pt>
                <c:pt idx="1759">
                  <c:v>-0.65999999999999948</c:v>
                </c:pt>
                <c:pt idx="1760">
                  <c:v>-0.9</c:v>
                </c:pt>
                <c:pt idx="1761">
                  <c:v>-0.57999999999999829</c:v>
                </c:pt>
                <c:pt idx="1762">
                  <c:v>-0.54000000000000059</c:v>
                </c:pt>
                <c:pt idx="1763">
                  <c:v>-0.21999999999999886</c:v>
                </c:pt>
                <c:pt idx="1764">
                  <c:v>0.2</c:v>
                </c:pt>
                <c:pt idx="1765">
                  <c:v>0.45999999999999941</c:v>
                </c:pt>
                <c:pt idx="1766">
                  <c:v>0.23999999999999772</c:v>
                </c:pt>
                <c:pt idx="1767">
                  <c:v>-0.14000000000000057</c:v>
                </c:pt>
                <c:pt idx="1768">
                  <c:v>-0.71999999999999886</c:v>
                </c:pt>
                <c:pt idx="1769">
                  <c:v>-1.0999999999999972</c:v>
                </c:pt>
                <c:pt idx="1770">
                  <c:v>-1.2399999999999949</c:v>
                </c:pt>
                <c:pt idx="1771">
                  <c:v>-1.3799999999999926</c:v>
                </c:pt>
                <c:pt idx="1772">
                  <c:v>-1.0799999999999925</c:v>
                </c:pt>
                <c:pt idx="1773">
                  <c:v>-0.55999999999999373</c:v>
                </c:pt>
                <c:pt idx="1774">
                  <c:v>-0.85999999999999377</c:v>
                </c:pt>
                <c:pt idx="1775">
                  <c:v>-0.51999999999999313</c:v>
                </c:pt>
                <c:pt idx="1776">
                  <c:v>-0.43999999999999773</c:v>
                </c:pt>
                <c:pt idx="1777">
                  <c:v>-7.9999999999998295E-2</c:v>
                </c:pt>
                <c:pt idx="1778">
                  <c:v>6.0000000000002274E-2</c:v>
                </c:pt>
                <c:pt idx="1779">
                  <c:v>0.72000000000000175</c:v>
                </c:pt>
                <c:pt idx="1780">
                  <c:v>0.4</c:v>
                </c:pt>
                <c:pt idx="1781">
                  <c:v>0.4600000000000023</c:v>
                </c:pt>
                <c:pt idx="1782">
                  <c:v>0.50000000000000289</c:v>
                </c:pt>
                <c:pt idx="1783">
                  <c:v>0.34000000000000058</c:v>
                </c:pt>
                <c:pt idx="1784">
                  <c:v>0.20000000000000284</c:v>
                </c:pt>
                <c:pt idx="1785">
                  <c:v>2.0000000000004549E-2</c:v>
                </c:pt>
                <c:pt idx="1786">
                  <c:v>6.0000000000005119E-2</c:v>
                </c:pt>
                <c:pt idx="1787">
                  <c:v>-0.37999999999999828</c:v>
                </c:pt>
                <c:pt idx="1788">
                  <c:v>-0.21999999999999886</c:v>
                </c:pt>
                <c:pt idx="1789">
                  <c:v>-0.66000000000000225</c:v>
                </c:pt>
                <c:pt idx="1790">
                  <c:v>-0.70000000000000284</c:v>
                </c:pt>
                <c:pt idx="1791">
                  <c:v>-0.58000000000000118</c:v>
                </c:pt>
                <c:pt idx="1792">
                  <c:v>-0.29999999999999716</c:v>
                </c:pt>
                <c:pt idx="1793">
                  <c:v>-0.41999999999999604</c:v>
                </c:pt>
                <c:pt idx="1794">
                  <c:v>-3.9999999999994887E-2</c:v>
                </c:pt>
                <c:pt idx="1795">
                  <c:v>0.22000000000000169</c:v>
                </c:pt>
                <c:pt idx="1796">
                  <c:v>0.3</c:v>
                </c:pt>
                <c:pt idx="1797">
                  <c:v>0.64000000000000057</c:v>
                </c:pt>
                <c:pt idx="1798">
                  <c:v>0.7</c:v>
                </c:pt>
                <c:pt idx="1799">
                  <c:v>0.48000000000000115</c:v>
                </c:pt>
                <c:pt idx="1800">
                  <c:v>0.74000000000000343</c:v>
                </c:pt>
                <c:pt idx="1801">
                  <c:v>0.36000000000000226</c:v>
                </c:pt>
                <c:pt idx="1802">
                  <c:v>0.15999999999999942</c:v>
                </c:pt>
                <c:pt idx="1803">
                  <c:v>-0.11999999999999886</c:v>
                </c:pt>
                <c:pt idx="1804">
                  <c:v>-0.38000000000000111</c:v>
                </c:pt>
                <c:pt idx="1805">
                  <c:v>-0.68000000000000116</c:v>
                </c:pt>
                <c:pt idx="1806">
                  <c:v>-0.66000000000000225</c:v>
                </c:pt>
                <c:pt idx="1807">
                  <c:v>-0.68000000000000116</c:v>
                </c:pt>
                <c:pt idx="1808">
                  <c:v>-0.16000000000000228</c:v>
                </c:pt>
                <c:pt idx="1809">
                  <c:v>0.15999999999999942</c:v>
                </c:pt>
                <c:pt idx="1810">
                  <c:v>0.65999999999999659</c:v>
                </c:pt>
                <c:pt idx="1811">
                  <c:v>0.77999999999999825</c:v>
                </c:pt>
                <c:pt idx="1812">
                  <c:v>0.8</c:v>
                </c:pt>
                <c:pt idx="1813">
                  <c:v>0.68000000000000116</c:v>
                </c:pt>
                <c:pt idx="1814">
                  <c:v>0.44000000000000056</c:v>
                </c:pt>
                <c:pt idx="1815">
                  <c:v>0.10000000000000284</c:v>
                </c:pt>
                <c:pt idx="1816">
                  <c:v>0.10000000000000284</c:v>
                </c:pt>
                <c:pt idx="1817">
                  <c:v>-0.21999999999999886</c:v>
                </c:pt>
                <c:pt idx="1818">
                  <c:v>-0.3</c:v>
                </c:pt>
                <c:pt idx="1819">
                  <c:v>0.15999999999999942</c:v>
                </c:pt>
                <c:pt idx="1820">
                  <c:v>-0.31999999999999884</c:v>
                </c:pt>
                <c:pt idx="1821">
                  <c:v>-0.51999999999999891</c:v>
                </c:pt>
                <c:pt idx="1822">
                  <c:v>-0.19999999999999715</c:v>
                </c:pt>
                <c:pt idx="1823">
                  <c:v>-0.23999999999999488</c:v>
                </c:pt>
                <c:pt idx="1824">
                  <c:v>-0.79999999999999427</c:v>
                </c:pt>
                <c:pt idx="1825">
                  <c:v>-0.29999999999999716</c:v>
                </c:pt>
                <c:pt idx="1826">
                  <c:v>-3.9999999999997725E-2</c:v>
                </c:pt>
                <c:pt idx="1827">
                  <c:v>-0.24000000000000057</c:v>
                </c:pt>
                <c:pt idx="1828">
                  <c:v>-0.36000000000000226</c:v>
                </c:pt>
                <c:pt idx="1829">
                  <c:v>7.9999999999998295E-2</c:v>
                </c:pt>
                <c:pt idx="1830">
                  <c:v>-5.9999999999999429E-2</c:v>
                </c:pt>
                <c:pt idx="1831">
                  <c:v>-0.2</c:v>
                </c:pt>
                <c:pt idx="1832">
                  <c:v>-0.24000000000000057</c:v>
                </c:pt>
                <c:pt idx="1833">
                  <c:v>0.21999999999999886</c:v>
                </c:pt>
                <c:pt idx="1834">
                  <c:v>0.11999999999999886</c:v>
                </c:pt>
                <c:pt idx="1835">
                  <c:v>0.11999999999999603</c:v>
                </c:pt>
                <c:pt idx="1836">
                  <c:v>0.3599999999999966</c:v>
                </c:pt>
                <c:pt idx="1837">
                  <c:v>0.75999999999999945</c:v>
                </c:pt>
                <c:pt idx="1838">
                  <c:v>0.58000000000000118</c:v>
                </c:pt>
                <c:pt idx="1839">
                  <c:v>0.45999999999999941</c:v>
                </c:pt>
                <c:pt idx="1840">
                  <c:v>0.9</c:v>
                </c:pt>
                <c:pt idx="1841">
                  <c:v>0.80000000000000282</c:v>
                </c:pt>
                <c:pt idx="1842">
                  <c:v>0.52000000000000168</c:v>
                </c:pt>
                <c:pt idx="1843">
                  <c:v>0.3</c:v>
                </c:pt>
                <c:pt idx="1844">
                  <c:v>0.24000000000000341</c:v>
                </c:pt>
                <c:pt idx="1845">
                  <c:v>-0.25999999999999374</c:v>
                </c:pt>
                <c:pt idx="1846">
                  <c:v>6.0000000000005119E-2</c:v>
                </c:pt>
                <c:pt idx="1847">
                  <c:v>8.0000000000006816E-2</c:v>
                </c:pt>
                <c:pt idx="1848">
                  <c:v>2.000000000000739E-2</c:v>
                </c:pt>
                <c:pt idx="1849">
                  <c:v>0.2800000000000068</c:v>
                </c:pt>
                <c:pt idx="1850">
                  <c:v>0.50000000000000566</c:v>
                </c:pt>
                <c:pt idx="1851">
                  <c:v>0.4600000000000023</c:v>
                </c:pt>
                <c:pt idx="1852">
                  <c:v>0.71999999999999886</c:v>
                </c:pt>
                <c:pt idx="1853">
                  <c:v>1.1000000000000001</c:v>
                </c:pt>
                <c:pt idx="1854">
                  <c:v>1.2999999999999972</c:v>
                </c:pt>
                <c:pt idx="1855">
                  <c:v>1.019999999999996</c:v>
                </c:pt>
                <c:pt idx="1856">
                  <c:v>-0.40000000000000285</c:v>
                </c:pt>
                <c:pt idx="1857">
                  <c:v>-1.8600000000000023</c:v>
                </c:pt>
                <c:pt idx="1858">
                  <c:v>-3.8200000000000047</c:v>
                </c:pt>
                <c:pt idx="1859">
                  <c:v>-5.1600000000000019</c:v>
                </c:pt>
                <c:pt idx="1860">
                  <c:v>-0.84000000000000052</c:v>
                </c:pt>
                <c:pt idx="1861">
                  <c:v>3.5200000000000018</c:v>
                </c:pt>
                <c:pt idx="1862">
                  <c:v>4.9400000000000031</c:v>
                </c:pt>
                <c:pt idx="1863">
                  <c:v>6.1000000000000032</c:v>
                </c:pt>
                <c:pt idx="1864">
                  <c:v>6.9200000000000017</c:v>
                </c:pt>
                <c:pt idx="1865">
                  <c:v>2.9400000000000004</c:v>
                </c:pt>
                <c:pt idx="1866">
                  <c:v>8.000000000000114E-2</c:v>
                </c:pt>
                <c:pt idx="1867">
                  <c:v>-0.32000000000000173</c:v>
                </c:pt>
                <c:pt idx="1868">
                  <c:v>0.23999999999999772</c:v>
                </c:pt>
                <c:pt idx="1869">
                  <c:v>0.43999999999999773</c:v>
                </c:pt>
                <c:pt idx="1870">
                  <c:v>0.47999999999999543</c:v>
                </c:pt>
                <c:pt idx="1871">
                  <c:v>7.9999999999992605E-2</c:v>
                </c:pt>
                <c:pt idx="1872">
                  <c:v>0.15999999999999376</c:v>
                </c:pt>
                <c:pt idx="1873">
                  <c:v>0.3599999999999966</c:v>
                </c:pt>
                <c:pt idx="1874">
                  <c:v>0.63999999999999768</c:v>
                </c:pt>
                <c:pt idx="1875">
                  <c:v>0.61999999999999889</c:v>
                </c:pt>
                <c:pt idx="1876">
                  <c:v>0.82000000000000173</c:v>
                </c:pt>
                <c:pt idx="1877">
                  <c:v>1.0400000000000005</c:v>
                </c:pt>
                <c:pt idx="1878">
                  <c:v>1.0800000000000012</c:v>
                </c:pt>
                <c:pt idx="1879">
                  <c:v>0.84000000000000052</c:v>
                </c:pt>
                <c:pt idx="1880">
                  <c:v>0.82000000000000173</c:v>
                </c:pt>
                <c:pt idx="1881">
                  <c:v>0.84000000000000052</c:v>
                </c:pt>
                <c:pt idx="1882">
                  <c:v>0.88000000000000256</c:v>
                </c:pt>
                <c:pt idx="1883">
                  <c:v>0.90000000000000147</c:v>
                </c:pt>
                <c:pt idx="1884">
                  <c:v>0.7600000000000009</c:v>
                </c:pt>
                <c:pt idx="1885">
                  <c:v>0.58000000000000118</c:v>
                </c:pt>
                <c:pt idx="1886">
                  <c:v>0.46000000000000085</c:v>
                </c:pt>
                <c:pt idx="1887">
                  <c:v>0.4</c:v>
                </c:pt>
                <c:pt idx="1888">
                  <c:v>-0.15999999999999942</c:v>
                </c:pt>
                <c:pt idx="1889">
                  <c:v>2.0000000000001704E-2</c:v>
                </c:pt>
                <c:pt idx="1890">
                  <c:v>1.4210854715202005E-15</c:v>
                </c:pt>
                <c:pt idx="1891">
                  <c:v>-0.11999999999999886</c:v>
                </c:pt>
                <c:pt idx="1892">
                  <c:v>-0.11999999999999886</c:v>
                </c:pt>
                <c:pt idx="1893">
                  <c:v>-0.3</c:v>
                </c:pt>
                <c:pt idx="1894">
                  <c:v>-0.38000000000000111</c:v>
                </c:pt>
                <c:pt idx="1895">
                  <c:v>-0.34000000000000197</c:v>
                </c:pt>
                <c:pt idx="1896">
                  <c:v>-0.38000000000000256</c:v>
                </c:pt>
                <c:pt idx="1897">
                  <c:v>-0.26000000000000228</c:v>
                </c:pt>
                <c:pt idx="1898">
                  <c:v>0.39999999999999858</c:v>
                </c:pt>
                <c:pt idx="1899">
                  <c:v>0.27999999999999969</c:v>
                </c:pt>
                <c:pt idx="1900">
                  <c:v>0.1200000000000017</c:v>
                </c:pt>
                <c:pt idx="1901">
                  <c:v>0.30000000000000282</c:v>
                </c:pt>
                <c:pt idx="1902">
                  <c:v>0.16000000000000228</c:v>
                </c:pt>
                <c:pt idx="1903">
                  <c:v>0.1200000000000017</c:v>
                </c:pt>
                <c:pt idx="1904">
                  <c:v>0.48000000000000115</c:v>
                </c:pt>
                <c:pt idx="1905">
                  <c:v>0.38000000000000111</c:v>
                </c:pt>
                <c:pt idx="1906">
                  <c:v>0.28000000000000114</c:v>
                </c:pt>
                <c:pt idx="1907">
                  <c:v>0.24000000000000199</c:v>
                </c:pt>
                <c:pt idx="1908">
                  <c:v>-1.9999999999998862E-2</c:v>
                </c:pt>
                <c:pt idx="1909">
                  <c:v>-0.23999999999999916</c:v>
                </c:pt>
                <c:pt idx="1910">
                  <c:v>-0.1</c:v>
                </c:pt>
                <c:pt idx="1911">
                  <c:v>-0.12000000000000029</c:v>
                </c:pt>
                <c:pt idx="1912">
                  <c:v>-0.36000000000000087</c:v>
                </c:pt>
                <c:pt idx="1913">
                  <c:v>-0.27999999999999969</c:v>
                </c:pt>
                <c:pt idx="1914">
                  <c:v>-0.2</c:v>
                </c:pt>
                <c:pt idx="1915">
                  <c:v>-0.48000000000000115</c:v>
                </c:pt>
                <c:pt idx="1916">
                  <c:v>-0.36000000000000087</c:v>
                </c:pt>
                <c:pt idx="1917">
                  <c:v>-0.14000000000000057</c:v>
                </c:pt>
                <c:pt idx="1918">
                  <c:v>-4.000000000000057E-2</c:v>
                </c:pt>
                <c:pt idx="1919">
                  <c:v>-0.34000000000000058</c:v>
                </c:pt>
                <c:pt idx="1920">
                  <c:v>-0.37999999999999973</c:v>
                </c:pt>
                <c:pt idx="1921">
                  <c:v>-0.77999999999999969</c:v>
                </c:pt>
                <c:pt idx="1922">
                  <c:v>-0.54000000000000059</c:v>
                </c:pt>
                <c:pt idx="1923">
                  <c:v>-0.78000000000000114</c:v>
                </c:pt>
                <c:pt idx="1924">
                  <c:v>-0.3</c:v>
                </c:pt>
                <c:pt idx="1925">
                  <c:v>0.33999999999999914</c:v>
                </c:pt>
                <c:pt idx="1926">
                  <c:v>0.71999999999999886</c:v>
                </c:pt>
                <c:pt idx="1927">
                  <c:v>0.28000000000000114</c:v>
                </c:pt>
                <c:pt idx="1928">
                  <c:v>0.34000000000000197</c:v>
                </c:pt>
                <c:pt idx="1929">
                  <c:v>-0.17999999999999972</c:v>
                </c:pt>
                <c:pt idx="1930">
                  <c:v>-0.39999999999999858</c:v>
                </c:pt>
                <c:pt idx="1931">
                  <c:v>-0.57999999999999829</c:v>
                </c:pt>
                <c:pt idx="1932">
                  <c:v>-0.33999999999999914</c:v>
                </c:pt>
                <c:pt idx="1933">
                  <c:v>-0.31999999999999884</c:v>
                </c:pt>
                <c:pt idx="1934">
                  <c:v>-0.21999999999999886</c:v>
                </c:pt>
                <c:pt idx="1935">
                  <c:v>-0.36000000000000087</c:v>
                </c:pt>
                <c:pt idx="1936">
                  <c:v>-0.36000000000000087</c:v>
                </c:pt>
                <c:pt idx="1937">
                  <c:v>-0.34000000000000058</c:v>
                </c:pt>
                <c:pt idx="1938">
                  <c:v>-0.78000000000000114</c:v>
                </c:pt>
                <c:pt idx="1939">
                  <c:v>-0.8</c:v>
                </c:pt>
                <c:pt idx="1940">
                  <c:v>-0.5999999999999972</c:v>
                </c:pt>
                <c:pt idx="1941">
                  <c:v>-0.63999999999999768</c:v>
                </c:pt>
                <c:pt idx="1942">
                  <c:v>-0.81999999999999884</c:v>
                </c:pt>
                <c:pt idx="1943">
                  <c:v>-0.3</c:v>
                </c:pt>
                <c:pt idx="1944">
                  <c:v>-0.4600000000000023</c:v>
                </c:pt>
                <c:pt idx="1945">
                  <c:v>-0.44000000000000339</c:v>
                </c:pt>
                <c:pt idx="1946">
                  <c:v>-6.0000000000002274E-2</c:v>
                </c:pt>
                <c:pt idx="1947">
                  <c:v>7.9999999999998295E-2</c:v>
                </c:pt>
                <c:pt idx="1948">
                  <c:v>0.3</c:v>
                </c:pt>
                <c:pt idx="1949">
                  <c:v>1.0400000000000034</c:v>
                </c:pt>
                <c:pt idx="1950">
                  <c:v>0.68000000000000393</c:v>
                </c:pt>
                <c:pt idx="1951">
                  <c:v>0.44000000000000056</c:v>
                </c:pt>
                <c:pt idx="1952">
                  <c:v>0.35999999999999943</c:v>
                </c:pt>
                <c:pt idx="1953">
                  <c:v>0.47999999999999832</c:v>
                </c:pt>
                <c:pt idx="1954">
                  <c:v>1.9999999999996021E-2</c:v>
                </c:pt>
                <c:pt idx="1955">
                  <c:v>0.15999999999999376</c:v>
                </c:pt>
                <c:pt idx="1956">
                  <c:v>3.9999999999997725E-2</c:v>
                </c:pt>
                <c:pt idx="1957">
                  <c:v>0.21999999999999886</c:v>
                </c:pt>
                <c:pt idx="1958">
                  <c:v>-2.0000000000001704E-2</c:v>
                </c:pt>
                <c:pt idx="1959">
                  <c:v>0.1799999999999983</c:v>
                </c:pt>
                <c:pt idx="1960">
                  <c:v>0.52000000000000168</c:v>
                </c:pt>
                <c:pt idx="1961">
                  <c:v>0.88000000000000111</c:v>
                </c:pt>
                <c:pt idx="1962">
                  <c:v>0.9</c:v>
                </c:pt>
                <c:pt idx="1963">
                  <c:v>0.68000000000000116</c:v>
                </c:pt>
                <c:pt idx="1964">
                  <c:v>0.52000000000000168</c:v>
                </c:pt>
                <c:pt idx="1965">
                  <c:v>0.3</c:v>
                </c:pt>
                <c:pt idx="1966">
                  <c:v>-0.3</c:v>
                </c:pt>
                <c:pt idx="1967">
                  <c:v>-0.47999999999999832</c:v>
                </c:pt>
                <c:pt idx="1968">
                  <c:v>-0.49999999999999717</c:v>
                </c:pt>
                <c:pt idx="1969">
                  <c:v>-0.45999999999999941</c:v>
                </c:pt>
                <c:pt idx="1970">
                  <c:v>-0.4</c:v>
                </c:pt>
                <c:pt idx="1971">
                  <c:v>0.11999999999999886</c:v>
                </c:pt>
                <c:pt idx="1972">
                  <c:v>5.9999999999996591E-2</c:v>
                </c:pt>
                <c:pt idx="1973">
                  <c:v>0.21999999999999603</c:v>
                </c:pt>
                <c:pt idx="1974">
                  <c:v>0.23999999999999772</c:v>
                </c:pt>
                <c:pt idx="1975">
                  <c:v>0.25999999999999945</c:v>
                </c:pt>
                <c:pt idx="1976">
                  <c:v>-0.1</c:v>
                </c:pt>
                <c:pt idx="1977">
                  <c:v>8.0000000000003985E-2</c:v>
                </c:pt>
                <c:pt idx="1978">
                  <c:v>-5.9999999999996591E-2</c:v>
                </c:pt>
                <c:pt idx="1979">
                  <c:v>-0.15999999999999659</c:v>
                </c:pt>
                <c:pt idx="1980">
                  <c:v>-0.3</c:v>
                </c:pt>
                <c:pt idx="1981">
                  <c:v>0.11999999999999886</c:v>
                </c:pt>
                <c:pt idx="1982">
                  <c:v>-0.1400000000000034</c:v>
                </c:pt>
                <c:pt idx="1983">
                  <c:v>-0.1400000000000034</c:v>
                </c:pt>
                <c:pt idx="1984">
                  <c:v>-0.20000000000000284</c:v>
                </c:pt>
                <c:pt idx="1985">
                  <c:v>-8.000000000000114E-2</c:v>
                </c:pt>
                <c:pt idx="1986">
                  <c:v>-0.21999999999999886</c:v>
                </c:pt>
                <c:pt idx="1987">
                  <c:v>2.0000000000001704E-2</c:v>
                </c:pt>
                <c:pt idx="1988">
                  <c:v>0.14000000000000057</c:v>
                </c:pt>
                <c:pt idx="1989">
                  <c:v>0.37999999999999828</c:v>
                </c:pt>
                <c:pt idx="1990">
                  <c:v>0.41999999999999887</c:v>
                </c:pt>
                <c:pt idx="1991">
                  <c:v>0.89999999999999714</c:v>
                </c:pt>
                <c:pt idx="1992">
                  <c:v>1.1599999999999966</c:v>
                </c:pt>
                <c:pt idx="1993">
                  <c:v>1.6599999999999966</c:v>
                </c:pt>
                <c:pt idx="1994">
                  <c:v>1.5799999999999983</c:v>
                </c:pt>
                <c:pt idx="1995">
                  <c:v>1.8399999999999976</c:v>
                </c:pt>
                <c:pt idx="1996">
                  <c:v>1.5999999999999972</c:v>
                </c:pt>
                <c:pt idx="1997">
                  <c:v>1.0999999999999972</c:v>
                </c:pt>
                <c:pt idx="1998">
                  <c:v>0.65999999999999659</c:v>
                </c:pt>
                <c:pt idx="1999">
                  <c:v>0.43999999999999773</c:v>
                </c:pt>
                <c:pt idx="2000">
                  <c:v>0.25999999999999945</c:v>
                </c:pt>
                <c:pt idx="2001">
                  <c:v>-0.14000000000000057</c:v>
                </c:pt>
                <c:pt idx="2002">
                  <c:v>0.32000000000000173</c:v>
                </c:pt>
                <c:pt idx="2003">
                  <c:v>0.1400000000000034</c:v>
                </c:pt>
                <c:pt idx="2004">
                  <c:v>0.42000000000000171</c:v>
                </c:pt>
                <c:pt idx="2005">
                  <c:v>0.38000000000000111</c:v>
                </c:pt>
                <c:pt idx="2006">
                  <c:v>0.54000000000000059</c:v>
                </c:pt>
                <c:pt idx="2007">
                  <c:v>0.45999999999999658</c:v>
                </c:pt>
                <c:pt idx="2008">
                  <c:v>0.51999999999999602</c:v>
                </c:pt>
                <c:pt idx="2009">
                  <c:v>0.53999999999999493</c:v>
                </c:pt>
                <c:pt idx="2010">
                  <c:v>0.27999999999999547</c:v>
                </c:pt>
                <c:pt idx="2011">
                  <c:v>0.21999999999999603</c:v>
                </c:pt>
                <c:pt idx="2012">
                  <c:v>7.9999999999998295E-2</c:v>
                </c:pt>
                <c:pt idx="2013">
                  <c:v>0.11999999999999886</c:v>
                </c:pt>
                <c:pt idx="2014">
                  <c:v>0.1200000000000017</c:v>
                </c:pt>
                <c:pt idx="2015">
                  <c:v>-0.1</c:v>
                </c:pt>
                <c:pt idx="2016">
                  <c:v>-0.51999999999999891</c:v>
                </c:pt>
                <c:pt idx="2017">
                  <c:v>-0.75999999999999945</c:v>
                </c:pt>
                <c:pt idx="2018">
                  <c:v>-0.72000000000000175</c:v>
                </c:pt>
                <c:pt idx="2019">
                  <c:v>-0.880000000000004</c:v>
                </c:pt>
                <c:pt idx="2020">
                  <c:v>-0.32000000000000456</c:v>
                </c:pt>
                <c:pt idx="2021">
                  <c:v>0.21999999999999603</c:v>
                </c:pt>
                <c:pt idx="2022">
                  <c:v>0.3599999999999966</c:v>
                </c:pt>
                <c:pt idx="2023">
                  <c:v>0.13999999999999774</c:v>
                </c:pt>
                <c:pt idx="2024">
                  <c:v>4.000000000000057E-2</c:v>
                </c:pt>
                <c:pt idx="2025">
                  <c:v>-0.1</c:v>
                </c:pt>
                <c:pt idx="2026">
                  <c:v>-0.32000000000000173</c:v>
                </c:pt>
                <c:pt idx="2027">
                  <c:v>-0.18000000000000113</c:v>
                </c:pt>
                <c:pt idx="2028">
                  <c:v>-7.9999999999998295E-2</c:v>
                </c:pt>
                <c:pt idx="2029">
                  <c:v>0.18000000000000113</c:v>
                </c:pt>
                <c:pt idx="2030">
                  <c:v>-1.9999999999996021E-2</c:v>
                </c:pt>
                <c:pt idx="2031">
                  <c:v>4.0000000000003408E-2</c:v>
                </c:pt>
                <c:pt idx="2032">
                  <c:v>-3.9999999999997725E-2</c:v>
                </c:pt>
                <c:pt idx="2033">
                  <c:v>0.44000000000000056</c:v>
                </c:pt>
                <c:pt idx="2034">
                  <c:v>0.35999999999999943</c:v>
                </c:pt>
                <c:pt idx="2035">
                  <c:v>0.63999999999999768</c:v>
                </c:pt>
                <c:pt idx="2036">
                  <c:v>0.91999999999999882</c:v>
                </c:pt>
                <c:pt idx="2037">
                  <c:v>1.1199999999999988</c:v>
                </c:pt>
                <c:pt idx="2038">
                  <c:v>0.95999999999999941</c:v>
                </c:pt>
                <c:pt idx="2039">
                  <c:v>0.72000000000000175</c:v>
                </c:pt>
                <c:pt idx="2040">
                  <c:v>0.9600000000000023</c:v>
                </c:pt>
                <c:pt idx="2041">
                  <c:v>0.80000000000000282</c:v>
                </c:pt>
                <c:pt idx="2042">
                  <c:v>0.80000000000000282</c:v>
                </c:pt>
                <c:pt idx="2043">
                  <c:v>0.36000000000000226</c:v>
                </c:pt>
                <c:pt idx="2044">
                  <c:v>0.85999999999999943</c:v>
                </c:pt>
                <c:pt idx="2045">
                  <c:v>0.44000000000000056</c:v>
                </c:pt>
                <c:pt idx="2046">
                  <c:v>0.48000000000000115</c:v>
                </c:pt>
                <c:pt idx="2047">
                  <c:v>0.16000000000000228</c:v>
                </c:pt>
                <c:pt idx="2048">
                  <c:v>0.24000000000000341</c:v>
                </c:pt>
                <c:pt idx="2049">
                  <c:v>0.16000000000000511</c:v>
                </c:pt>
                <c:pt idx="2050">
                  <c:v>0.34000000000000341</c:v>
                </c:pt>
                <c:pt idx="2051">
                  <c:v>0.26000000000000228</c:v>
                </c:pt>
                <c:pt idx="2052">
                  <c:v>0.18000000000000113</c:v>
                </c:pt>
                <c:pt idx="2053">
                  <c:v>0.58000000000000118</c:v>
                </c:pt>
                <c:pt idx="2054">
                  <c:v>0.61999999999999889</c:v>
                </c:pt>
                <c:pt idx="2055">
                  <c:v>0.58000000000000118</c:v>
                </c:pt>
                <c:pt idx="2056">
                  <c:v>0.98000000000000109</c:v>
                </c:pt>
                <c:pt idx="2057">
                  <c:v>1.3400000000000034</c:v>
                </c:pt>
                <c:pt idx="2058">
                  <c:v>1.5200000000000018</c:v>
                </c:pt>
                <c:pt idx="2059">
                  <c:v>1.1600000000000024</c:v>
                </c:pt>
                <c:pt idx="2060">
                  <c:v>1.180000000000001</c:v>
                </c:pt>
                <c:pt idx="2061">
                  <c:v>0.7</c:v>
                </c:pt>
                <c:pt idx="2062">
                  <c:v>0.9</c:v>
                </c:pt>
                <c:pt idx="2063">
                  <c:v>0.56000000000000227</c:v>
                </c:pt>
                <c:pt idx="2064">
                  <c:v>0.9000000000000028</c:v>
                </c:pt>
                <c:pt idx="2065">
                  <c:v>0.80000000000000282</c:v>
                </c:pt>
                <c:pt idx="2066">
                  <c:v>1.0200000000000045</c:v>
                </c:pt>
                <c:pt idx="2067">
                  <c:v>0.74000000000000055</c:v>
                </c:pt>
                <c:pt idx="2068">
                  <c:v>0.8</c:v>
                </c:pt>
                <c:pt idx="2069">
                  <c:v>0.5</c:v>
                </c:pt>
                <c:pt idx="2070">
                  <c:v>0.6</c:v>
                </c:pt>
                <c:pt idx="2071">
                  <c:v>0.55999999999999939</c:v>
                </c:pt>
                <c:pt idx="2072">
                  <c:v>0.62000000000000166</c:v>
                </c:pt>
                <c:pt idx="2073">
                  <c:v>0.78000000000000114</c:v>
                </c:pt>
                <c:pt idx="2074">
                  <c:v>1.0000000000000029</c:v>
                </c:pt>
                <c:pt idx="2075">
                  <c:v>0.58000000000000118</c:v>
                </c:pt>
                <c:pt idx="2076">
                  <c:v>0.4600000000000023</c:v>
                </c:pt>
                <c:pt idx="2077">
                  <c:v>0.34000000000000058</c:v>
                </c:pt>
                <c:pt idx="2078">
                  <c:v>-0.13999999999999774</c:v>
                </c:pt>
                <c:pt idx="2079">
                  <c:v>-0.25999999999999945</c:v>
                </c:pt>
                <c:pt idx="2080">
                  <c:v>8.000000000000114E-2</c:v>
                </c:pt>
                <c:pt idx="2081">
                  <c:v>-8.000000000000114E-2</c:v>
                </c:pt>
                <c:pt idx="2082">
                  <c:v>-0.35999999999999943</c:v>
                </c:pt>
                <c:pt idx="2083">
                  <c:v>0.15999999999999942</c:v>
                </c:pt>
                <c:pt idx="2084">
                  <c:v>0.21999999999999886</c:v>
                </c:pt>
                <c:pt idx="2085">
                  <c:v>0.3</c:v>
                </c:pt>
                <c:pt idx="2086">
                  <c:v>0.4</c:v>
                </c:pt>
                <c:pt idx="2087">
                  <c:v>0.78000000000000114</c:v>
                </c:pt>
                <c:pt idx="2088">
                  <c:v>0.24000000000000057</c:v>
                </c:pt>
                <c:pt idx="2089">
                  <c:v>0</c:v>
                </c:pt>
                <c:pt idx="2090">
                  <c:v>0.1200000000000017</c:v>
                </c:pt>
                <c:pt idx="2091">
                  <c:v>0.32000000000000173</c:v>
                </c:pt>
                <c:pt idx="2092">
                  <c:v>0.38000000000000111</c:v>
                </c:pt>
                <c:pt idx="2093">
                  <c:v>0.68000000000000116</c:v>
                </c:pt>
                <c:pt idx="2094">
                  <c:v>1.1400000000000035</c:v>
                </c:pt>
                <c:pt idx="2095">
                  <c:v>0.80000000000000282</c:v>
                </c:pt>
                <c:pt idx="2096">
                  <c:v>0.94000000000000627</c:v>
                </c:pt>
                <c:pt idx="2097">
                  <c:v>1.0000000000000058</c:v>
                </c:pt>
                <c:pt idx="2098">
                  <c:v>0.92000000000000737</c:v>
                </c:pt>
                <c:pt idx="2099">
                  <c:v>0.40000000000000852</c:v>
                </c:pt>
                <c:pt idx="2100">
                  <c:v>0.68000000000000682</c:v>
                </c:pt>
                <c:pt idx="2101">
                  <c:v>0.4600000000000023</c:v>
                </c:pt>
                <c:pt idx="2102">
                  <c:v>0.40000000000000285</c:v>
                </c:pt>
                <c:pt idx="2103">
                  <c:v>0.38000000000000111</c:v>
                </c:pt>
                <c:pt idx="2104">
                  <c:v>0.63999999999999768</c:v>
                </c:pt>
                <c:pt idx="2105">
                  <c:v>0.21999999999999886</c:v>
                </c:pt>
                <c:pt idx="2106">
                  <c:v>0.15999999999999942</c:v>
                </c:pt>
                <c:pt idx="2107">
                  <c:v>0.21999999999999886</c:v>
                </c:pt>
                <c:pt idx="2108">
                  <c:v>0.61999999999999889</c:v>
                </c:pt>
                <c:pt idx="2109">
                  <c:v>0.94000000000000061</c:v>
                </c:pt>
                <c:pt idx="2110">
                  <c:v>1.0999999999999972</c:v>
                </c:pt>
                <c:pt idx="2111">
                  <c:v>1.5999999999999972</c:v>
                </c:pt>
                <c:pt idx="2112">
                  <c:v>1.5399999999999978</c:v>
                </c:pt>
                <c:pt idx="2113">
                  <c:v>1.3399999999999976</c:v>
                </c:pt>
                <c:pt idx="2114">
                  <c:v>1.0399999999999978</c:v>
                </c:pt>
                <c:pt idx="2115">
                  <c:v>1.4599999999999995</c:v>
                </c:pt>
                <c:pt idx="2116">
                  <c:v>1.3600000000000023</c:v>
                </c:pt>
                <c:pt idx="2117">
                  <c:v>1.7200000000000017</c:v>
                </c:pt>
                <c:pt idx="2118">
                  <c:v>1.9200000000000017</c:v>
                </c:pt>
                <c:pt idx="2119">
                  <c:v>2.2400000000000007</c:v>
                </c:pt>
                <c:pt idx="2120">
                  <c:v>2.1199999999999988</c:v>
                </c:pt>
                <c:pt idx="2121">
                  <c:v>2.0199999999999987</c:v>
                </c:pt>
                <c:pt idx="2122">
                  <c:v>1.3599999999999965</c:v>
                </c:pt>
                <c:pt idx="2123">
                  <c:v>1.1799999999999955</c:v>
                </c:pt>
                <c:pt idx="2124">
                  <c:v>1.1999999999999944</c:v>
                </c:pt>
                <c:pt idx="2125">
                  <c:v>0.93999999999999773</c:v>
                </c:pt>
                <c:pt idx="2126">
                  <c:v>0.81999999999999884</c:v>
                </c:pt>
                <c:pt idx="2127">
                  <c:v>1</c:v>
                </c:pt>
                <c:pt idx="2128">
                  <c:v>0.72000000000000031</c:v>
                </c:pt>
                <c:pt idx="2129">
                  <c:v>0.56000000000000227</c:v>
                </c:pt>
                <c:pt idx="2130">
                  <c:v>0.90000000000000147</c:v>
                </c:pt>
                <c:pt idx="2131">
                  <c:v>0.89999999999999858</c:v>
                </c:pt>
                <c:pt idx="2132">
                  <c:v>0.85999999999999943</c:v>
                </c:pt>
                <c:pt idx="2133">
                  <c:v>1.1999999999999986</c:v>
                </c:pt>
                <c:pt idx="2134">
                  <c:v>1.1399999999999992</c:v>
                </c:pt>
                <c:pt idx="2135">
                  <c:v>0.91999999999999882</c:v>
                </c:pt>
                <c:pt idx="2136">
                  <c:v>0.94000000000000061</c:v>
                </c:pt>
                <c:pt idx="2137">
                  <c:v>1.1600000000000008</c:v>
                </c:pt>
                <c:pt idx="2138">
                  <c:v>0.84000000000000197</c:v>
                </c:pt>
                <c:pt idx="2139">
                  <c:v>0.50000000000000144</c:v>
                </c:pt>
                <c:pt idx="2140">
                  <c:v>0.60000000000000142</c:v>
                </c:pt>
                <c:pt idx="2141">
                  <c:v>0.32000000000000028</c:v>
                </c:pt>
                <c:pt idx="2142">
                  <c:v>0.27999999999999969</c:v>
                </c:pt>
                <c:pt idx="2143">
                  <c:v>1.0399999999999991</c:v>
                </c:pt>
                <c:pt idx="2144">
                  <c:v>1.4599999999999995</c:v>
                </c:pt>
                <c:pt idx="2145">
                  <c:v>1.7400000000000007</c:v>
                </c:pt>
                <c:pt idx="2146">
                  <c:v>1.6600000000000008</c:v>
                </c:pt>
                <c:pt idx="2147">
                  <c:v>1.3200000000000003</c:v>
                </c:pt>
                <c:pt idx="2148">
                  <c:v>0.26000000000000084</c:v>
                </c:pt>
                <c:pt idx="2149">
                  <c:v>2.0000000000000285E-2</c:v>
                </c:pt>
                <c:pt idx="2150">
                  <c:v>-0.52000000000000024</c:v>
                </c:pt>
                <c:pt idx="2151">
                  <c:v>-0.25999999999999945</c:v>
                </c:pt>
                <c:pt idx="2152">
                  <c:v>0.20000000000000143</c:v>
                </c:pt>
                <c:pt idx="2153">
                  <c:v>0.7000000000000014</c:v>
                </c:pt>
                <c:pt idx="2154">
                  <c:v>0.64000000000000201</c:v>
                </c:pt>
                <c:pt idx="2155">
                  <c:v>0.4600000000000023</c:v>
                </c:pt>
                <c:pt idx="2156">
                  <c:v>0.24000000000000199</c:v>
                </c:pt>
                <c:pt idx="2157">
                  <c:v>4.0000000000001992E-2</c:v>
                </c:pt>
                <c:pt idx="2158">
                  <c:v>-7.9999999999998295E-2</c:v>
                </c:pt>
                <c:pt idx="2159">
                  <c:v>4.0000000000001992E-2</c:v>
                </c:pt>
                <c:pt idx="2160">
                  <c:v>0.46000000000000085</c:v>
                </c:pt>
                <c:pt idx="2161">
                  <c:v>0.56000000000000083</c:v>
                </c:pt>
                <c:pt idx="2162">
                  <c:v>0.16000000000000086</c:v>
                </c:pt>
                <c:pt idx="2163">
                  <c:v>0.440000000000002</c:v>
                </c:pt>
                <c:pt idx="2164">
                  <c:v>0.36000000000000226</c:v>
                </c:pt>
                <c:pt idx="2165">
                  <c:v>-1.9999999999997443E-2</c:v>
                </c:pt>
                <c:pt idx="2166">
                  <c:v>2.8421709430404009E-15</c:v>
                </c:pt>
                <c:pt idx="2167">
                  <c:v>0.38000000000000256</c:v>
                </c:pt>
                <c:pt idx="2168">
                  <c:v>0.16000000000000228</c:v>
                </c:pt>
                <c:pt idx="2169">
                  <c:v>0.26000000000000084</c:v>
                </c:pt>
                <c:pt idx="2170">
                  <c:v>0.44000000000000056</c:v>
                </c:pt>
                <c:pt idx="2171">
                  <c:v>0.65999999999999948</c:v>
                </c:pt>
                <c:pt idx="2172">
                  <c:v>0.63999999999999913</c:v>
                </c:pt>
                <c:pt idx="2173">
                  <c:v>0.81999999999999884</c:v>
                </c:pt>
                <c:pt idx="2174">
                  <c:v>0.4799999999999997</c:v>
                </c:pt>
                <c:pt idx="2175">
                  <c:v>0.25999999999999945</c:v>
                </c:pt>
                <c:pt idx="2176">
                  <c:v>9.9999999999998576E-2</c:v>
                </c:pt>
                <c:pt idx="2177">
                  <c:v>0.47999999999999832</c:v>
                </c:pt>
                <c:pt idx="2178">
                  <c:v>0.13999999999999774</c:v>
                </c:pt>
                <c:pt idx="2179">
                  <c:v>0.49999999999999717</c:v>
                </c:pt>
                <c:pt idx="2180">
                  <c:v>0.61999999999999744</c:v>
                </c:pt>
                <c:pt idx="2181">
                  <c:v>0.19999999999999857</c:v>
                </c:pt>
                <c:pt idx="2182">
                  <c:v>-8.000000000000114E-2</c:v>
                </c:pt>
                <c:pt idx="2183">
                  <c:v>-7.999999999999971E-2</c:v>
                </c:pt>
                <c:pt idx="2184">
                  <c:v>-0.43999999999999917</c:v>
                </c:pt>
                <c:pt idx="2185">
                  <c:v>-0.63999999999999768</c:v>
                </c:pt>
                <c:pt idx="2186">
                  <c:v>-0.35999999999999799</c:v>
                </c:pt>
                <c:pt idx="2187">
                  <c:v>-0.47999999999999687</c:v>
                </c:pt>
                <c:pt idx="2188">
                  <c:v>-0.2999999999999986</c:v>
                </c:pt>
                <c:pt idx="2189">
                  <c:v>-0.37999999999999828</c:v>
                </c:pt>
                <c:pt idx="2190">
                  <c:v>-0.43999999999999917</c:v>
                </c:pt>
                <c:pt idx="2191">
                  <c:v>-0.27999999999999969</c:v>
                </c:pt>
                <c:pt idx="2192">
                  <c:v>-0.57999999999999974</c:v>
                </c:pt>
                <c:pt idx="2193">
                  <c:v>-0.93999999999999917</c:v>
                </c:pt>
                <c:pt idx="2194">
                  <c:v>-0.95999999999999941</c:v>
                </c:pt>
                <c:pt idx="2195">
                  <c:v>-0.75999999999999945</c:v>
                </c:pt>
                <c:pt idx="2196">
                  <c:v>-1.4999999999999987</c:v>
                </c:pt>
                <c:pt idx="2197">
                  <c:v>-1.8599999999999994</c:v>
                </c:pt>
                <c:pt idx="2198">
                  <c:v>-1.9199999999999988</c:v>
                </c:pt>
                <c:pt idx="2199">
                  <c:v>-2.1599999999999979</c:v>
                </c:pt>
                <c:pt idx="2200">
                  <c:v>-1.9999999999999971</c:v>
                </c:pt>
                <c:pt idx="2201">
                  <c:v>-1.6599999999999979</c:v>
                </c:pt>
                <c:pt idx="2202">
                  <c:v>-1.3799999999999983</c:v>
                </c:pt>
                <c:pt idx="2203">
                  <c:v>-1.1799999999999997</c:v>
                </c:pt>
                <c:pt idx="2204">
                  <c:v>-0.94000000000000061</c:v>
                </c:pt>
                <c:pt idx="2205">
                  <c:v>-1.9000000000000015</c:v>
                </c:pt>
                <c:pt idx="2206">
                  <c:v>-2.4400000000000022</c:v>
                </c:pt>
                <c:pt idx="2207">
                  <c:v>-2.8000000000000016</c:v>
                </c:pt>
                <c:pt idx="2208">
                  <c:v>-3.2400000000000007</c:v>
                </c:pt>
                <c:pt idx="2209">
                  <c:v>-3.78</c:v>
                </c:pt>
                <c:pt idx="2210">
                  <c:v>-3.7400000000000007</c:v>
                </c:pt>
                <c:pt idx="2211">
                  <c:v>-3.6799999999999997</c:v>
                </c:pt>
                <c:pt idx="2212">
                  <c:v>-3.8599999999999994</c:v>
                </c:pt>
                <c:pt idx="2213">
                  <c:v>-4.08</c:v>
                </c:pt>
                <c:pt idx="2214">
                  <c:v>-4.1400000000000006</c:v>
                </c:pt>
                <c:pt idx="2215">
                  <c:v>-4.2800000000000011</c:v>
                </c:pt>
                <c:pt idx="2216">
                  <c:v>-4.8400000000000016</c:v>
                </c:pt>
                <c:pt idx="2217">
                  <c:v>-5.0200000000000031</c:v>
                </c:pt>
                <c:pt idx="2218">
                  <c:v>-5.2800000000000029</c:v>
                </c:pt>
                <c:pt idx="2219">
                  <c:v>-5.3800000000000026</c:v>
                </c:pt>
                <c:pt idx="2220">
                  <c:v>-5.2600000000000025</c:v>
                </c:pt>
                <c:pt idx="2221">
                  <c:v>-5.44</c:v>
                </c:pt>
                <c:pt idx="2222">
                  <c:v>-5.5200000000000005</c:v>
                </c:pt>
                <c:pt idx="2223">
                  <c:v>-5.8400000000000007</c:v>
                </c:pt>
                <c:pt idx="2224">
                  <c:v>-6.3400000000000007</c:v>
                </c:pt>
                <c:pt idx="2225">
                  <c:v>-6.82</c:v>
                </c:pt>
                <c:pt idx="2226">
                  <c:v>-6.9</c:v>
                </c:pt>
                <c:pt idx="2227">
                  <c:v>-7.3</c:v>
                </c:pt>
                <c:pt idx="2228">
                  <c:v>-7.44</c:v>
                </c:pt>
                <c:pt idx="2229">
                  <c:v>-7.660000000000001</c:v>
                </c:pt>
                <c:pt idx="2230">
                  <c:v>-8.2800000000000011</c:v>
                </c:pt>
                <c:pt idx="2231">
                  <c:v>-8.1800000000000033</c:v>
                </c:pt>
                <c:pt idx="2232">
                  <c:v>-8.0400000000000027</c:v>
                </c:pt>
                <c:pt idx="2233">
                  <c:v>-7.7800000000000011</c:v>
                </c:pt>
                <c:pt idx="2234">
                  <c:v>-6.9600000000000009</c:v>
                </c:pt>
                <c:pt idx="2235">
                  <c:v>-6.0799999999999983</c:v>
                </c:pt>
                <c:pt idx="2236">
                  <c:v>-5.7599999999999962</c:v>
                </c:pt>
                <c:pt idx="2237">
                  <c:v>-6.3999999999999941</c:v>
                </c:pt>
                <c:pt idx="2238">
                  <c:v>-7.9799999999999951</c:v>
                </c:pt>
                <c:pt idx="2239">
                  <c:v>-10.339999999999995</c:v>
                </c:pt>
                <c:pt idx="2240">
                  <c:v>-13.419999999999996</c:v>
                </c:pt>
                <c:pt idx="2241">
                  <c:v>-18.019999999999996</c:v>
                </c:pt>
                <c:pt idx="2242">
                  <c:v>-18.939999999999998</c:v>
                </c:pt>
                <c:pt idx="2243">
                  <c:v>-16.88</c:v>
                </c:pt>
                <c:pt idx="2244">
                  <c:v>-13.779999999999998</c:v>
                </c:pt>
                <c:pt idx="2245">
                  <c:v>-9.8000000000000007</c:v>
                </c:pt>
                <c:pt idx="2246">
                  <c:v>-4.9400000000000004</c:v>
                </c:pt>
                <c:pt idx="2247">
                  <c:v>-2.919999999999999</c:v>
                </c:pt>
                <c:pt idx="2248">
                  <c:v>-3.6</c:v>
                </c:pt>
                <c:pt idx="2249">
                  <c:v>-4.400000000000003</c:v>
                </c:pt>
                <c:pt idx="2250">
                  <c:v>-4.9400000000000031</c:v>
                </c:pt>
                <c:pt idx="2251">
                  <c:v>-5.400000000000003</c:v>
                </c:pt>
                <c:pt idx="2252">
                  <c:v>-5.5200000000000049</c:v>
                </c:pt>
                <c:pt idx="2253">
                  <c:v>-5.2600000000000025</c:v>
                </c:pt>
                <c:pt idx="2254">
                  <c:v>-5.5199999999999987</c:v>
                </c:pt>
                <c:pt idx="2255">
                  <c:v>-5.9599999999999964</c:v>
                </c:pt>
                <c:pt idx="2256">
                  <c:v>-5.4999999999999973</c:v>
                </c:pt>
                <c:pt idx="2257">
                  <c:v>-5.9999999999999973</c:v>
                </c:pt>
                <c:pt idx="2258">
                  <c:v>-6.519999999999996</c:v>
                </c:pt>
                <c:pt idx="2259">
                  <c:v>-6.519999999999996</c:v>
                </c:pt>
                <c:pt idx="2260">
                  <c:v>-6.7799999999999985</c:v>
                </c:pt>
                <c:pt idx="2261">
                  <c:v>-7.4</c:v>
                </c:pt>
                <c:pt idx="2262">
                  <c:v>-7.3200000000000021</c:v>
                </c:pt>
                <c:pt idx="2263">
                  <c:v>-7.1000000000000032</c:v>
                </c:pt>
                <c:pt idx="2264">
                  <c:v>-7.7400000000000064</c:v>
                </c:pt>
                <c:pt idx="2265">
                  <c:v>-7.8600000000000048</c:v>
                </c:pt>
                <c:pt idx="2266">
                  <c:v>-8.1400000000000041</c:v>
                </c:pt>
                <c:pt idx="2267">
                  <c:v>-8.4000000000000021</c:v>
                </c:pt>
                <c:pt idx="2268">
                  <c:v>-8.3800000000000043</c:v>
                </c:pt>
                <c:pt idx="2269">
                  <c:v>-8.0800000000000018</c:v>
                </c:pt>
                <c:pt idx="2270">
                  <c:v>-7.8</c:v>
                </c:pt>
                <c:pt idx="2271">
                  <c:v>-7.3400000000000007</c:v>
                </c:pt>
                <c:pt idx="2272">
                  <c:v>-7.2</c:v>
                </c:pt>
                <c:pt idx="2273">
                  <c:v>-7.0799999999999983</c:v>
                </c:pt>
                <c:pt idx="2274">
                  <c:v>-6.44</c:v>
                </c:pt>
                <c:pt idx="2275">
                  <c:v>-6.1000000000000032</c:v>
                </c:pt>
                <c:pt idx="2276">
                  <c:v>-2.080000000000001</c:v>
                </c:pt>
                <c:pt idx="2277">
                  <c:v>-1.4599999999999995</c:v>
                </c:pt>
                <c:pt idx="2278">
                  <c:v>-1.4200000000000017</c:v>
                </c:pt>
                <c:pt idx="2279">
                  <c:v>-1.3400000000000005</c:v>
                </c:pt>
                <c:pt idx="2280">
                  <c:v>-1.1000000000000001</c:v>
                </c:pt>
                <c:pt idx="2281">
                  <c:v>-4.5600000000000023</c:v>
                </c:pt>
                <c:pt idx="2282">
                  <c:v>-4.6200000000000019</c:v>
                </c:pt>
                <c:pt idx="2283">
                  <c:v>-3.8599999999999994</c:v>
                </c:pt>
                <c:pt idx="2284">
                  <c:v>-3.9599999999999964</c:v>
                </c:pt>
                <c:pt idx="2285">
                  <c:v>-3.7799999999999954</c:v>
                </c:pt>
                <c:pt idx="2286">
                  <c:v>-3.4599999999999937</c:v>
                </c:pt>
                <c:pt idx="2287">
                  <c:v>-2.9199999999999933</c:v>
                </c:pt>
                <c:pt idx="2288">
                  <c:v>-3.0199999999999934</c:v>
                </c:pt>
                <c:pt idx="2289">
                  <c:v>-2.6599999999999966</c:v>
                </c:pt>
                <c:pt idx="2290">
                  <c:v>-2.8999999999999972</c:v>
                </c:pt>
                <c:pt idx="2291">
                  <c:v>-3.1199999999999988</c:v>
                </c:pt>
                <c:pt idx="2292">
                  <c:v>-3.3400000000000007</c:v>
                </c:pt>
                <c:pt idx="2293">
                  <c:v>-3.4600000000000022</c:v>
                </c:pt>
                <c:pt idx="2294">
                  <c:v>-3.5200000000000018</c:v>
                </c:pt>
                <c:pt idx="2295">
                  <c:v>-3.4800000000000013</c:v>
                </c:pt>
                <c:pt idx="2296">
                  <c:v>-3.400000000000003</c:v>
                </c:pt>
                <c:pt idx="2297">
                  <c:v>-3.5400000000000036</c:v>
                </c:pt>
                <c:pt idx="2298">
                  <c:v>-3.5600000000000049</c:v>
                </c:pt>
                <c:pt idx="2299">
                  <c:v>-3.8000000000000056</c:v>
                </c:pt>
                <c:pt idx="2300">
                  <c:v>-3.6000000000000059</c:v>
                </c:pt>
                <c:pt idx="2301">
                  <c:v>-4.2200000000000015</c:v>
                </c:pt>
                <c:pt idx="2302">
                  <c:v>-3.8600000000000021</c:v>
                </c:pt>
                <c:pt idx="2303">
                  <c:v>-4.2</c:v>
                </c:pt>
                <c:pt idx="2304">
                  <c:v>-4.1799999999999979</c:v>
                </c:pt>
                <c:pt idx="2305">
                  <c:v>-4.5399999999999974</c:v>
                </c:pt>
                <c:pt idx="2306">
                  <c:v>-4.26</c:v>
                </c:pt>
                <c:pt idx="2307">
                  <c:v>-4.7399999999999975</c:v>
                </c:pt>
                <c:pt idx="2308">
                  <c:v>-4.7199999999999989</c:v>
                </c:pt>
                <c:pt idx="2309">
                  <c:v>-4.8599999999999994</c:v>
                </c:pt>
                <c:pt idx="2310">
                  <c:v>-4.919999999999999</c:v>
                </c:pt>
                <c:pt idx="2311">
                  <c:v>-5.0999999999999996</c:v>
                </c:pt>
                <c:pt idx="2312">
                  <c:v>-5.3599999999999994</c:v>
                </c:pt>
                <c:pt idx="2313">
                  <c:v>-5.3999999999999968</c:v>
                </c:pt>
                <c:pt idx="2314">
                  <c:v>-5.5199999999999987</c:v>
                </c:pt>
                <c:pt idx="2315">
                  <c:v>-5.7799999999999985</c:v>
                </c:pt>
                <c:pt idx="2316">
                  <c:v>-6.019999999999996</c:v>
                </c:pt>
                <c:pt idx="2317">
                  <c:v>-5.9599999999999964</c:v>
                </c:pt>
              </c:numCache>
            </c:numRef>
          </c:xVal>
          <c:yVal>
            <c:numRef>
              <c:f>'66M_18'!$A$2:$A$2319</c:f>
              <c:numCache>
                <c:formatCode>General</c:formatCode>
                <c:ptCount val="2318"/>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numCache>
            </c:numRef>
          </c:yVal>
          <c:smooth val="1"/>
          <c:extLst>
            <c:ext xmlns:c16="http://schemas.microsoft.com/office/drawing/2014/chart" uri="{C3380CC4-5D6E-409C-BE32-E72D297353CC}">
              <c16:uniqueId val="{00000000-0D75-42EF-AA0C-440414E33850}"/>
            </c:ext>
          </c:extLst>
        </c:ser>
        <c:ser>
          <c:idx val="1"/>
          <c:order val="1"/>
          <c:tx>
            <c:strRef>
              <c:f>'66M_18'!$P$1</c:f>
              <c:strCache>
                <c:ptCount val="1"/>
                <c:pt idx="0">
                  <c:v>2016-2017</c:v>
                </c:pt>
              </c:strCache>
            </c:strRef>
          </c:tx>
          <c:spPr>
            <a:ln w="12700" cap="rnd">
              <a:solidFill>
                <a:schemeClr val="accent2">
                  <a:lumMod val="40000"/>
                  <a:lumOff val="60000"/>
                </a:schemeClr>
              </a:solidFill>
              <a:round/>
            </a:ln>
            <a:effectLst/>
          </c:spPr>
          <c:marker>
            <c:symbol val="none"/>
          </c:marker>
          <c:xVal>
            <c:numRef>
              <c:f>'66M_18'!$P$2:$P$2319</c:f>
              <c:numCache>
                <c:formatCode>General</c:formatCode>
                <c:ptCount val="2318"/>
                <c:pt idx="14">
                  <c:v>-2</c:v>
                </c:pt>
                <c:pt idx="15">
                  <c:v>-1.6600000000000001</c:v>
                </c:pt>
                <c:pt idx="16">
                  <c:v>-1.34</c:v>
                </c:pt>
                <c:pt idx="17">
                  <c:v>-1.7</c:v>
                </c:pt>
                <c:pt idx="18">
                  <c:v>-1.8199999999999998</c:v>
                </c:pt>
                <c:pt idx="19">
                  <c:v>-1.94</c:v>
                </c:pt>
                <c:pt idx="20">
                  <c:v>-2.3400000000000003</c:v>
                </c:pt>
                <c:pt idx="21">
                  <c:v>-2.8600000000000003</c:v>
                </c:pt>
                <c:pt idx="22">
                  <c:v>-2.7</c:v>
                </c:pt>
                <c:pt idx="23">
                  <c:v>-2.7399999999999998</c:v>
                </c:pt>
                <c:pt idx="24">
                  <c:v>-2.7600000000000002</c:v>
                </c:pt>
                <c:pt idx="25">
                  <c:v>-2.9400000000000004</c:v>
                </c:pt>
                <c:pt idx="26">
                  <c:v>-2.9400000000000004</c:v>
                </c:pt>
                <c:pt idx="27">
                  <c:v>-3.04</c:v>
                </c:pt>
                <c:pt idx="28">
                  <c:v>-2.96</c:v>
                </c:pt>
                <c:pt idx="29">
                  <c:v>-2.72</c:v>
                </c:pt>
                <c:pt idx="30">
                  <c:v>-2.4</c:v>
                </c:pt>
                <c:pt idx="31">
                  <c:v>-2.3200000000000003</c:v>
                </c:pt>
                <c:pt idx="32">
                  <c:v>-2.2800000000000002</c:v>
                </c:pt>
                <c:pt idx="33">
                  <c:v>-2.5200000000000005</c:v>
                </c:pt>
                <c:pt idx="34">
                  <c:v>-2.8600000000000003</c:v>
                </c:pt>
                <c:pt idx="35">
                  <c:v>-3.08</c:v>
                </c:pt>
                <c:pt idx="36">
                  <c:v>-3.3199999999999994</c:v>
                </c:pt>
                <c:pt idx="37">
                  <c:v>-3.1599999999999993</c:v>
                </c:pt>
                <c:pt idx="38">
                  <c:v>-3.1399999999999992</c:v>
                </c:pt>
                <c:pt idx="39">
                  <c:v>-3.1199999999999997</c:v>
                </c:pt>
                <c:pt idx="40">
                  <c:v>-3.1999999999999993</c:v>
                </c:pt>
                <c:pt idx="41">
                  <c:v>-2.8599999999999994</c:v>
                </c:pt>
                <c:pt idx="42">
                  <c:v>-3.0799999999999992</c:v>
                </c:pt>
                <c:pt idx="43">
                  <c:v>-3.1799999999999997</c:v>
                </c:pt>
                <c:pt idx="44">
                  <c:v>-3.44</c:v>
                </c:pt>
                <c:pt idx="45">
                  <c:v>-3.3200000000000003</c:v>
                </c:pt>
                <c:pt idx="46">
                  <c:v>-3.62</c:v>
                </c:pt>
                <c:pt idx="47">
                  <c:v>-3.7</c:v>
                </c:pt>
                <c:pt idx="48">
                  <c:v>-3.72</c:v>
                </c:pt>
                <c:pt idx="49">
                  <c:v>-3.44</c:v>
                </c:pt>
                <c:pt idx="50">
                  <c:v>-3.56</c:v>
                </c:pt>
                <c:pt idx="51">
                  <c:v>-3.8</c:v>
                </c:pt>
                <c:pt idx="52">
                  <c:v>-3.8400000000000007</c:v>
                </c:pt>
                <c:pt idx="53">
                  <c:v>-4.1000000000000005</c:v>
                </c:pt>
                <c:pt idx="54">
                  <c:v>-4.4600000000000009</c:v>
                </c:pt>
                <c:pt idx="55">
                  <c:v>-4.4000000000000004</c:v>
                </c:pt>
                <c:pt idx="56">
                  <c:v>-4.5000000000000009</c:v>
                </c:pt>
                <c:pt idx="57">
                  <c:v>-4.4800000000000004</c:v>
                </c:pt>
                <c:pt idx="58">
                  <c:v>-4.4000000000000004</c:v>
                </c:pt>
                <c:pt idx="59">
                  <c:v>-4.16</c:v>
                </c:pt>
                <c:pt idx="60">
                  <c:v>-4.3999999999999995</c:v>
                </c:pt>
                <c:pt idx="61">
                  <c:v>-4.26</c:v>
                </c:pt>
                <c:pt idx="62">
                  <c:v>-4.4599999999999991</c:v>
                </c:pt>
                <c:pt idx="63">
                  <c:v>-4.6399999999999988</c:v>
                </c:pt>
                <c:pt idx="64">
                  <c:v>-4.879999999999999</c:v>
                </c:pt>
                <c:pt idx="65">
                  <c:v>-5.0199999999999996</c:v>
                </c:pt>
                <c:pt idx="66">
                  <c:v>-5.0199999999999996</c:v>
                </c:pt>
                <c:pt idx="67">
                  <c:v>-4.88</c:v>
                </c:pt>
                <c:pt idx="68">
                  <c:v>-4.68</c:v>
                </c:pt>
                <c:pt idx="69">
                  <c:v>-4.8600000000000003</c:v>
                </c:pt>
                <c:pt idx="70">
                  <c:v>-4.7799999999999994</c:v>
                </c:pt>
                <c:pt idx="71">
                  <c:v>-4.7</c:v>
                </c:pt>
                <c:pt idx="72">
                  <c:v>-4.8</c:v>
                </c:pt>
                <c:pt idx="73">
                  <c:v>-4.7200000000000006</c:v>
                </c:pt>
                <c:pt idx="74">
                  <c:v>-4.1799999999999988</c:v>
                </c:pt>
                <c:pt idx="75">
                  <c:v>-4.1599999999999993</c:v>
                </c:pt>
                <c:pt idx="76">
                  <c:v>-3.839999999999999</c:v>
                </c:pt>
                <c:pt idx="77">
                  <c:v>-3.5799999999999983</c:v>
                </c:pt>
                <c:pt idx="78">
                  <c:v>-3.5799999999999983</c:v>
                </c:pt>
                <c:pt idx="79">
                  <c:v>-3.5599999999999996</c:v>
                </c:pt>
                <c:pt idx="80">
                  <c:v>-3.6199999999999988</c:v>
                </c:pt>
                <c:pt idx="81">
                  <c:v>-3.7199999999999989</c:v>
                </c:pt>
                <c:pt idx="82">
                  <c:v>-3.819999999999999</c:v>
                </c:pt>
                <c:pt idx="83">
                  <c:v>-4.0399999999999991</c:v>
                </c:pt>
                <c:pt idx="84">
                  <c:v>-4.26</c:v>
                </c:pt>
                <c:pt idx="85">
                  <c:v>-3.9399999999999991</c:v>
                </c:pt>
                <c:pt idx="86">
                  <c:v>-3.9799999999999991</c:v>
                </c:pt>
                <c:pt idx="87">
                  <c:v>-3.919999999999999</c:v>
                </c:pt>
                <c:pt idx="88">
                  <c:v>-3.5</c:v>
                </c:pt>
                <c:pt idx="89">
                  <c:v>-3.3</c:v>
                </c:pt>
                <c:pt idx="90">
                  <c:v>-2.8</c:v>
                </c:pt>
                <c:pt idx="91">
                  <c:v>-2.3400000000000003</c:v>
                </c:pt>
                <c:pt idx="92">
                  <c:v>-2.1800000000000006</c:v>
                </c:pt>
                <c:pt idx="93">
                  <c:v>-2</c:v>
                </c:pt>
                <c:pt idx="94">
                  <c:v>-1.9600000000000002</c:v>
                </c:pt>
                <c:pt idx="95">
                  <c:v>-2.3000000000000003</c:v>
                </c:pt>
                <c:pt idx="96">
                  <c:v>-2.4600000000000004</c:v>
                </c:pt>
                <c:pt idx="97">
                  <c:v>-2.2400000000000007</c:v>
                </c:pt>
                <c:pt idx="98">
                  <c:v>-2.2800000000000007</c:v>
                </c:pt>
                <c:pt idx="99">
                  <c:v>-1.7400000000000013</c:v>
                </c:pt>
                <c:pt idx="100">
                  <c:v>-1.840000000000001</c:v>
                </c:pt>
                <c:pt idx="101">
                  <c:v>-1.7200000000000002</c:v>
                </c:pt>
                <c:pt idx="102">
                  <c:v>-2.0199999999999996</c:v>
                </c:pt>
                <c:pt idx="103">
                  <c:v>-2.0799999999999996</c:v>
                </c:pt>
                <c:pt idx="104">
                  <c:v>-2.3999999999999995</c:v>
                </c:pt>
                <c:pt idx="105">
                  <c:v>-2.1199999999999992</c:v>
                </c:pt>
                <c:pt idx="106">
                  <c:v>-2.1199999999999997</c:v>
                </c:pt>
                <c:pt idx="107">
                  <c:v>-1.4599999999999997</c:v>
                </c:pt>
                <c:pt idx="108">
                  <c:v>-1.2199999999999995</c:v>
                </c:pt>
                <c:pt idx="109">
                  <c:v>-1.4999999999999996</c:v>
                </c:pt>
                <c:pt idx="110">
                  <c:v>-1.22</c:v>
                </c:pt>
                <c:pt idx="111">
                  <c:v>-1.6</c:v>
                </c:pt>
                <c:pt idx="112">
                  <c:v>-1.8800000000000001</c:v>
                </c:pt>
                <c:pt idx="113">
                  <c:v>-1.9</c:v>
                </c:pt>
                <c:pt idx="114">
                  <c:v>-1.4599999999999997</c:v>
                </c:pt>
                <c:pt idx="115">
                  <c:v>-1.44</c:v>
                </c:pt>
                <c:pt idx="116">
                  <c:v>-1</c:v>
                </c:pt>
                <c:pt idx="117">
                  <c:v>-1.1599999999999997</c:v>
                </c:pt>
                <c:pt idx="118">
                  <c:v>-1.4</c:v>
                </c:pt>
                <c:pt idx="119">
                  <c:v>-1.58</c:v>
                </c:pt>
                <c:pt idx="120">
                  <c:v>-1.8199999999999998</c:v>
                </c:pt>
                <c:pt idx="121">
                  <c:v>-1.64</c:v>
                </c:pt>
                <c:pt idx="122">
                  <c:v>-1.5399999999999998</c:v>
                </c:pt>
                <c:pt idx="123">
                  <c:v>-1.2399999999999998</c:v>
                </c:pt>
                <c:pt idx="124">
                  <c:v>-1.0999999999999996</c:v>
                </c:pt>
                <c:pt idx="125">
                  <c:v>-1.1199999999999997</c:v>
                </c:pt>
                <c:pt idx="126">
                  <c:v>-1.3399999999999994</c:v>
                </c:pt>
                <c:pt idx="127">
                  <c:v>-1.6799999999999993</c:v>
                </c:pt>
                <c:pt idx="128">
                  <c:v>-2.419999999999999</c:v>
                </c:pt>
                <c:pt idx="129">
                  <c:v>-2.9799999999999995</c:v>
                </c:pt>
                <c:pt idx="130">
                  <c:v>-3.0799999999999996</c:v>
                </c:pt>
                <c:pt idx="131">
                  <c:v>-3.0999999999999992</c:v>
                </c:pt>
                <c:pt idx="132">
                  <c:v>-1.3199999999999998</c:v>
                </c:pt>
                <c:pt idx="133">
                  <c:v>-0.32000000000000028</c:v>
                </c:pt>
                <c:pt idx="134">
                  <c:v>0.35999999999999976</c:v>
                </c:pt>
                <c:pt idx="135">
                  <c:v>0.5</c:v>
                </c:pt>
                <c:pt idx="136">
                  <c:v>0.39999999999999963</c:v>
                </c:pt>
                <c:pt idx="137">
                  <c:v>-0.85999999999999976</c:v>
                </c:pt>
                <c:pt idx="138">
                  <c:v>-0.81999999999999962</c:v>
                </c:pt>
                <c:pt idx="139">
                  <c:v>-0.89999999999999969</c:v>
                </c:pt>
                <c:pt idx="140">
                  <c:v>-0.81999999999999962</c:v>
                </c:pt>
                <c:pt idx="141">
                  <c:v>-0.69999999999999962</c:v>
                </c:pt>
                <c:pt idx="142">
                  <c:v>-0.91999999999999993</c:v>
                </c:pt>
                <c:pt idx="143">
                  <c:v>-1.1599999999999997</c:v>
                </c:pt>
                <c:pt idx="144">
                  <c:v>-1.3</c:v>
                </c:pt>
                <c:pt idx="145">
                  <c:v>-1.2</c:v>
                </c:pt>
                <c:pt idx="146">
                  <c:v>-1.3</c:v>
                </c:pt>
                <c:pt idx="147">
                  <c:v>-1.28</c:v>
                </c:pt>
                <c:pt idx="148">
                  <c:v>-1.56</c:v>
                </c:pt>
                <c:pt idx="149">
                  <c:v>-1.64</c:v>
                </c:pt>
                <c:pt idx="150">
                  <c:v>-1.78</c:v>
                </c:pt>
                <c:pt idx="151">
                  <c:v>-1.5400000000000003</c:v>
                </c:pt>
                <c:pt idx="152">
                  <c:v>-1.86</c:v>
                </c:pt>
                <c:pt idx="153">
                  <c:v>-1.8000000000000003</c:v>
                </c:pt>
                <c:pt idx="154">
                  <c:v>-2.0000000000000004</c:v>
                </c:pt>
                <c:pt idx="155">
                  <c:v>-1.78</c:v>
                </c:pt>
                <c:pt idx="156">
                  <c:v>-1.9600000000000002</c:v>
                </c:pt>
                <c:pt idx="157">
                  <c:v>-1.6200000000000003</c:v>
                </c:pt>
                <c:pt idx="158">
                  <c:v>-1.6600000000000006</c:v>
                </c:pt>
                <c:pt idx="159">
                  <c:v>-1.4600000000000004</c:v>
                </c:pt>
                <c:pt idx="160">
                  <c:v>-1.9200000000000004</c:v>
                </c:pt>
                <c:pt idx="161">
                  <c:v>-1.8399999999999999</c:v>
                </c:pt>
                <c:pt idx="162">
                  <c:v>-1.6599999999999997</c:v>
                </c:pt>
                <c:pt idx="163">
                  <c:v>-1.5199999999999996</c:v>
                </c:pt>
                <c:pt idx="164">
                  <c:v>-1.0399999999999998</c:v>
                </c:pt>
                <c:pt idx="165">
                  <c:v>-0.68</c:v>
                </c:pt>
                <c:pt idx="166">
                  <c:v>-0.84000000000000019</c:v>
                </c:pt>
                <c:pt idx="167">
                  <c:v>-1.1000000000000001</c:v>
                </c:pt>
                <c:pt idx="168">
                  <c:v>-0.7</c:v>
                </c:pt>
                <c:pt idx="169">
                  <c:v>-1.1599999999999997</c:v>
                </c:pt>
                <c:pt idx="170">
                  <c:v>-1.4</c:v>
                </c:pt>
                <c:pt idx="171">
                  <c:v>-1.1200000000000003</c:v>
                </c:pt>
                <c:pt idx="172">
                  <c:v>-0.82000000000000028</c:v>
                </c:pt>
                <c:pt idx="173">
                  <c:v>-0.98000000000000009</c:v>
                </c:pt>
                <c:pt idx="174">
                  <c:v>-0.88000000000000012</c:v>
                </c:pt>
                <c:pt idx="175">
                  <c:v>-0.5</c:v>
                </c:pt>
                <c:pt idx="176">
                  <c:v>-0.53999999999999981</c:v>
                </c:pt>
                <c:pt idx="177">
                  <c:v>-0.54000000000000026</c:v>
                </c:pt>
                <c:pt idx="178">
                  <c:v>-0.38000000000000045</c:v>
                </c:pt>
                <c:pt idx="179">
                  <c:v>-0.40000000000000069</c:v>
                </c:pt>
                <c:pt idx="180">
                  <c:v>-0.46000000000000085</c:v>
                </c:pt>
                <c:pt idx="181">
                  <c:v>-0.74000000000000055</c:v>
                </c:pt>
                <c:pt idx="182">
                  <c:v>-1.2000000000000004</c:v>
                </c:pt>
                <c:pt idx="183">
                  <c:v>-2.06</c:v>
                </c:pt>
                <c:pt idx="184">
                  <c:v>-2.04</c:v>
                </c:pt>
                <c:pt idx="185">
                  <c:v>-2.38</c:v>
                </c:pt>
                <c:pt idx="186">
                  <c:v>-2.38</c:v>
                </c:pt>
                <c:pt idx="187">
                  <c:v>-1.94</c:v>
                </c:pt>
                <c:pt idx="188">
                  <c:v>-1.3800000000000001</c:v>
                </c:pt>
                <c:pt idx="189">
                  <c:v>-1.28</c:v>
                </c:pt>
                <c:pt idx="190">
                  <c:v>-1.22</c:v>
                </c:pt>
                <c:pt idx="191">
                  <c:v>-1.3799999999999997</c:v>
                </c:pt>
                <c:pt idx="192">
                  <c:v>-1.6599999999999997</c:v>
                </c:pt>
                <c:pt idx="193">
                  <c:v>-1.7599999999999998</c:v>
                </c:pt>
                <c:pt idx="194">
                  <c:v>-1.9</c:v>
                </c:pt>
                <c:pt idx="195">
                  <c:v>-2.1000000000000005</c:v>
                </c:pt>
                <c:pt idx="196">
                  <c:v>-1.5000000000000004</c:v>
                </c:pt>
                <c:pt idx="197">
                  <c:v>-1.5400000000000005</c:v>
                </c:pt>
                <c:pt idx="198">
                  <c:v>-1.4800000000000004</c:v>
                </c:pt>
                <c:pt idx="199">
                  <c:v>-1.6400000000000001</c:v>
                </c:pt>
                <c:pt idx="200">
                  <c:v>-1.28</c:v>
                </c:pt>
                <c:pt idx="201">
                  <c:v>-1.2400000000000002</c:v>
                </c:pt>
                <c:pt idx="202">
                  <c:v>-1</c:v>
                </c:pt>
                <c:pt idx="203">
                  <c:v>-1.0200000000000002</c:v>
                </c:pt>
                <c:pt idx="204">
                  <c:v>-0.98000000000000043</c:v>
                </c:pt>
                <c:pt idx="205">
                  <c:v>-1.1400000000000006</c:v>
                </c:pt>
                <c:pt idx="206">
                  <c:v>-1.9800000000000004</c:v>
                </c:pt>
                <c:pt idx="207">
                  <c:v>-1.7200000000000011</c:v>
                </c:pt>
                <c:pt idx="208">
                  <c:v>-1.9400000000000006</c:v>
                </c:pt>
                <c:pt idx="209">
                  <c:v>-1.8399999999999999</c:v>
                </c:pt>
                <c:pt idx="210">
                  <c:v>-1.7999999999999994</c:v>
                </c:pt>
                <c:pt idx="211">
                  <c:v>-0.93999999999999884</c:v>
                </c:pt>
                <c:pt idx="212">
                  <c:v>-1.4399999999999982</c:v>
                </c:pt>
                <c:pt idx="213">
                  <c:v>-1.2999999999999978</c:v>
                </c:pt>
                <c:pt idx="214">
                  <c:v>-1.459999999999998</c:v>
                </c:pt>
                <c:pt idx="215">
                  <c:v>-1.7999999999999985</c:v>
                </c:pt>
                <c:pt idx="216">
                  <c:v>-2.0599999999999987</c:v>
                </c:pt>
                <c:pt idx="217">
                  <c:v>-1.679999999999999</c:v>
                </c:pt>
                <c:pt idx="218">
                  <c:v>-1.6399999999999992</c:v>
                </c:pt>
                <c:pt idx="219">
                  <c:v>-1.1399999999999999</c:v>
                </c:pt>
                <c:pt idx="220">
                  <c:v>-0.73999999999999988</c:v>
                </c:pt>
                <c:pt idx="221">
                  <c:v>-1.0399999999999998</c:v>
                </c:pt>
                <c:pt idx="222">
                  <c:v>-1.2</c:v>
                </c:pt>
                <c:pt idx="223">
                  <c:v>-1.1000000000000001</c:v>
                </c:pt>
                <c:pt idx="224">
                  <c:v>-1.1200000000000003</c:v>
                </c:pt>
                <c:pt idx="225">
                  <c:v>-1.0799999999999996</c:v>
                </c:pt>
                <c:pt idx="226">
                  <c:v>-0.68000000000000038</c:v>
                </c:pt>
                <c:pt idx="227">
                  <c:v>-0.88000000000000045</c:v>
                </c:pt>
                <c:pt idx="228">
                  <c:v>-1.0000000000000004</c:v>
                </c:pt>
                <c:pt idx="229">
                  <c:v>-1.4599999999999995</c:v>
                </c:pt>
                <c:pt idx="230">
                  <c:v>-1.6599999999999997</c:v>
                </c:pt>
                <c:pt idx="231">
                  <c:v>-1.5199999999999991</c:v>
                </c:pt>
                <c:pt idx="232">
                  <c:v>-0.95999999999999908</c:v>
                </c:pt>
                <c:pt idx="233">
                  <c:v>-0.97999999999999976</c:v>
                </c:pt>
                <c:pt idx="234">
                  <c:v>-0.9</c:v>
                </c:pt>
                <c:pt idx="235">
                  <c:v>-0.53999999999999981</c:v>
                </c:pt>
                <c:pt idx="236">
                  <c:v>-0.76000000000000012</c:v>
                </c:pt>
                <c:pt idx="237">
                  <c:v>-1.1400000000000001</c:v>
                </c:pt>
                <c:pt idx="238">
                  <c:v>-1.1599999999999997</c:v>
                </c:pt>
                <c:pt idx="239">
                  <c:v>-0.7999999999999996</c:v>
                </c:pt>
                <c:pt idx="240">
                  <c:v>-1.3999999999999997</c:v>
                </c:pt>
                <c:pt idx="241">
                  <c:v>-1.3999999999999997</c:v>
                </c:pt>
                <c:pt idx="242">
                  <c:v>-1.5199999999999996</c:v>
                </c:pt>
                <c:pt idx="243">
                  <c:v>-1.7599999999999998</c:v>
                </c:pt>
                <c:pt idx="244">
                  <c:v>-2.1</c:v>
                </c:pt>
                <c:pt idx="245">
                  <c:v>-1.6800000000000002</c:v>
                </c:pt>
                <c:pt idx="246">
                  <c:v>-1.7200000000000002</c:v>
                </c:pt>
                <c:pt idx="247">
                  <c:v>-1.7000000000000004</c:v>
                </c:pt>
                <c:pt idx="248">
                  <c:v>-1.56</c:v>
                </c:pt>
                <c:pt idx="249">
                  <c:v>-1.6400000000000001</c:v>
                </c:pt>
                <c:pt idx="250">
                  <c:v>-1.6400000000000001</c:v>
                </c:pt>
                <c:pt idx="251">
                  <c:v>-1.42</c:v>
                </c:pt>
                <c:pt idx="252">
                  <c:v>-1.3800000000000001</c:v>
                </c:pt>
                <c:pt idx="253">
                  <c:v>-1.28</c:v>
                </c:pt>
                <c:pt idx="254">
                  <c:v>-1.42</c:v>
                </c:pt>
                <c:pt idx="255">
                  <c:v>-1.44</c:v>
                </c:pt>
                <c:pt idx="256">
                  <c:v>-1.7</c:v>
                </c:pt>
                <c:pt idx="257">
                  <c:v>-1.8599999999999999</c:v>
                </c:pt>
                <c:pt idx="258">
                  <c:v>-2.12</c:v>
                </c:pt>
                <c:pt idx="259">
                  <c:v>-2</c:v>
                </c:pt>
                <c:pt idx="260">
                  <c:v>-2.2000000000000002</c:v>
                </c:pt>
                <c:pt idx="261">
                  <c:v>-2.2399999999999998</c:v>
                </c:pt>
                <c:pt idx="262">
                  <c:v>-2</c:v>
                </c:pt>
                <c:pt idx="263">
                  <c:v>-1.7199999999999995</c:v>
                </c:pt>
                <c:pt idx="264">
                  <c:v>-1.6599999999999995</c:v>
                </c:pt>
                <c:pt idx="265">
                  <c:v>-1.6199999999999997</c:v>
                </c:pt>
                <c:pt idx="266">
                  <c:v>-1.56</c:v>
                </c:pt>
                <c:pt idx="267">
                  <c:v>-2.02</c:v>
                </c:pt>
                <c:pt idx="268">
                  <c:v>-2.12</c:v>
                </c:pt>
                <c:pt idx="269">
                  <c:v>-2.0000000000000004</c:v>
                </c:pt>
                <c:pt idx="270">
                  <c:v>-1.8400000000000005</c:v>
                </c:pt>
                <c:pt idx="271">
                  <c:v>-1.8600000000000005</c:v>
                </c:pt>
                <c:pt idx="272">
                  <c:v>-1.5600000000000005</c:v>
                </c:pt>
                <c:pt idx="273">
                  <c:v>-1.3600000000000005</c:v>
                </c:pt>
                <c:pt idx="274">
                  <c:v>-1.4000000000000008</c:v>
                </c:pt>
                <c:pt idx="275">
                  <c:v>-1.4800000000000004</c:v>
                </c:pt>
                <c:pt idx="276">
                  <c:v>-1.7800000000000005</c:v>
                </c:pt>
                <c:pt idx="277">
                  <c:v>-1.7400000000000007</c:v>
                </c:pt>
                <c:pt idx="278">
                  <c:v>-2.3200000000000003</c:v>
                </c:pt>
                <c:pt idx="279">
                  <c:v>-2.46</c:v>
                </c:pt>
                <c:pt idx="280">
                  <c:v>-2.68</c:v>
                </c:pt>
                <c:pt idx="281">
                  <c:v>-2.5</c:v>
                </c:pt>
                <c:pt idx="282">
                  <c:v>-2.8</c:v>
                </c:pt>
                <c:pt idx="283">
                  <c:v>-2.5</c:v>
                </c:pt>
                <c:pt idx="284">
                  <c:v>-2.48</c:v>
                </c:pt>
                <c:pt idx="285">
                  <c:v>-2.74</c:v>
                </c:pt>
                <c:pt idx="286">
                  <c:v>-2.62</c:v>
                </c:pt>
                <c:pt idx="287">
                  <c:v>-2.6</c:v>
                </c:pt>
                <c:pt idx="288">
                  <c:v>-2.8400000000000003</c:v>
                </c:pt>
                <c:pt idx="289">
                  <c:v>-2.86</c:v>
                </c:pt>
                <c:pt idx="290">
                  <c:v>-2.7199999999999998</c:v>
                </c:pt>
                <c:pt idx="291">
                  <c:v>-3.0999999999999996</c:v>
                </c:pt>
                <c:pt idx="292">
                  <c:v>-3.0200000000000005</c:v>
                </c:pt>
                <c:pt idx="293">
                  <c:v>-2.68</c:v>
                </c:pt>
                <c:pt idx="294">
                  <c:v>-2.6800000000000006</c:v>
                </c:pt>
                <c:pt idx="295">
                  <c:v>-2.5000000000000009</c:v>
                </c:pt>
                <c:pt idx="296">
                  <c:v>-2.0000000000000009</c:v>
                </c:pt>
                <c:pt idx="297">
                  <c:v>-2.140000000000001</c:v>
                </c:pt>
                <c:pt idx="298">
                  <c:v>-2.4200000000000013</c:v>
                </c:pt>
                <c:pt idx="299">
                  <c:v>-2.3000000000000007</c:v>
                </c:pt>
                <c:pt idx="300">
                  <c:v>-2.5200000000000005</c:v>
                </c:pt>
                <c:pt idx="301">
                  <c:v>-2.3600000000000003</c:v>
                </c:pt>
                <c:pt idx="302">
                  <c:v>-2.2399999999999998</c:v>
                </c:pt>
                <c:pt idx="303">
                  <c:v>-2.0599999999999996</c:v>
                </c:pt>
                <c:pt idx="304">
                  <c:v>-2.2999999999999994</c:v>
                </c:pt>
                <c:pt idx="305">
                  <c:v>-2.2399999999999998</c:v>
                </c:pt>
                <c:pt idx="306">
                  <c:v>-3.0199999999999996</c:v>
                </c:pt>
                <c:pt idx="307">
                  <c:v>-3.0199999999999996</c:v>
                </c:pt>
                <c:pt idx="308">
                  <c:v>-2.9199999999999995</c:v>
                </c:pt>
                <c:pt idx="309">
                  <c:v>-2.84</c:v>
                </c:pt>
                <c:pt idx="310">
                  <c:v>-3.0199999999999996</c:v>
                </c:pt>
                <c:pt idx="311">
                  <c:v>-2.5599999999999996</c:v>
                </c:pt>
                <c:pt idx="312">
                  <c:v>-2.8999999999999995</c:v>
                </c:pt>
                <c:pt idx="313">
                  <c:v>-3.339999999999999</c:v>
                </c:pt>
                <c:pt idx="314">
                  <c:v>-2.8599999999999985</c:v>
                </c:pt>
                <c:pt idx="315">
                  <c:v>-2.9799999999999991</c:v>
                </c:pt>
                <c:pt idx="316">
                  <c:v>-3.1999999999999984</c:v>
                </c:pt>
                <c:pt idx="317">
                  <c:v>-2.9399999999999986</c:v>
                </c:pt>
                <c:pt idx="318">
                  <c:v>-2.5799999999999983</c:v>
                </c:pt>
                <c:pt idx="319">
                  <c:v>-3.319999999999999</c:v>
                </c:pt>
                <c:pt idx="320">
                  <c:v>-2.9799999999999982</c:v>
                </c:pt>
                <c:pt idx="321">
                  <c:v>-3.1799999999999984</c:v>
                </c:pt>
                <c:pt idx="322">
                  <c:v>-3.0199999999999987</c:v>
                </c:pt>
                <c:pt idx="323">
                  <c:v>-3.5199999999999987</c:v>
                </c:pt>
                <c:pt idx="324">
                  <c:v>-3.1799999999999984</c:v>
                </c:pt>
                <c:pt idx="325">
                  <c:v>-3.4799999999999982</c:v>
                </c:pt>
                <c:pt idx="326">
                  <c:v>-3.3799999999999981</c:v>
                </c:pt>
                <c:pt idx="327">
                  <c:v>-3.6999999999999984</c:v>
                </c:pt>
                <c:pt idx="328">
                  <c:v>-3.3599999999999994</c:v>
                </c:pt>
                <c:pt idx="329">
                  <c:v>-3.4</c:v>
                </c:pt>
                <c:pt idx="330">
                  <c:v>-3</c:v>
                </c:pt>
                <c:pt idx="331">
                  <c:v>-2.4800000000000013</c:v>
                </c:pt>
                <c:pt idx="332">
                  <c:v>-2.0600000000000009</c:v>
                </c:pt>
                <c:pt idx="333">
                  <c:v>-1.6599999999999995</c:v>
                </c:pt>
                <c:pt idx="334">
                  <c:v>-1.5200000000000002</c:v>
                </c:pt>
                <c:pt idx="335">
                  <c:v>-1.3200000000000003</c:v>
                </c:pt>
                <c:pt idx="336">
                  <c:v>-1.5200000000000002</c:v>
                </c:pt>
                <c:pt idx="337">
                  <c:v>-1.5399999999999991</c:v>
                </c:pt>
                <c:pt idx="338">
                  <c:v>-1.5</c:v>
                </c:pt>
                <c:pt idx="339">
                  <c:v>-1.3399999999999992</c:v>
                </c:pt>
                <c:pt idx="340">
                  <c:v>-1.1599999999999995</c:v>
                </c:pt>
                <c:pt idx="341">
                  <c:v>-1.0599999999999994</c:v>
                </c:pt>
                <c:pt idx="342">
                  <c:v>-1.0400000000000005</c:v>
                </c:pt>
                <c:pt idx="343">
                  <c:v>-1.2200000000000002</c:v>
                </c:pt>
                <c:pt idx="344">
                  <c:v>-1.7000000000000015</c:v>
                </c:pt>
                <c:pt idx="345">
                  <c:v>-2.0600000000000009</c:v>
                </c:pt>
                <c:pt idx="346">
                  <c:v>-2.2200000000000002</c:v>
                </c:pt>
                <c:pt idx="347">
                  <c:v>-1.9799999999999998</c:v>
                </c:pt>
                <c:pt idx="348">
                  <c:v>-2</c:v>
                </c:pt>
                <c:pt idx="349">
                  <c:v>-1.7399999999999991</c:v>
                </c:pt>
                <c:pt idx="350">
                  <c:v>-1.7</c:v>
                </c:pt>
                <c:pt idx="351">
                  <c:v>-1.5200000000000002</c:v>
                </c:pt>
                <c:pt idx="352">
                  <c:v>-1.8400000000000005</c:v>
                </c:pt>
                <c:pt idx="353">
                  <c:v>-1.7200000000000017</c:v>
                </c:pt>
                <c:pt idx="354">
                  <c:v>-1.6600000000000008</c:v>
                </c:pt>
                <c:pt idx="355">
                  <c:v>-1.6200000000000017</c:v>
                </c:pt>
                <c:pt idx="356">
                  <c:v>-1.7400000000000007</c:v>
                </c:pt>
                <c:pt idx="357">
                  <c:v>-1.5400000000000005</c:v>
                </c:pt>
                <c:pt idx="358">
                  <c:v>-1.5599999999999994</c:v>
                </c:pt>
                <c:pt idx="359">
                  <c:v>-1.8</c:v>
                </c:pt>
                <c:pt idx="360">
                  <c:v>-2.2399999999999975</c:v>
                </c:pt>
                <c:pt idx="361">
                  <c:v>-2.0999999999999988</c:v>
                </c:pt>
                <c:pt idx="362">
                  <c:v>-2.1999999999999984</c:v>
                </c:pt>
                <c:pt idx="363">
                  <c:v>-2.2999999999999985</c:v>
                </c:pt>
                <c:pt idx="364">
                  <c:v>-2.1599999999999979</c:v>
                </c:pt>
                <c:pt idx="365">
                  <c:v>-1.5399999999999991</c:v>
                </c:pt>
                <c:pt idx="366">
                  <c:v>-1.4199999999999988</c:v>
                </c:pt>
                <c:pt idx="367">
                  <c:v>-1.2799999999999983</c:v>
                </c:pt>
                <c:pt idx="368">
                  <c:v>-1.259999999999998</c:v>
                </c:pt>
                <c:pt idx="369">
                  <c:v>-1.1999999999999986</c:v>
                </c:pt>
                <c:pt idx="370">
                  <c:v>-1.319999999999999</c:v>
                </c:pt>
                <c:pt idx="371">
                  <c:v>-1.7199999999999989</c:v>
                </c:pt>
                <c:pt idx="372">
                  <c:v>-1.7599999999999993</c:v>
                </c:pt>
                <c:pt idx="373">
                  <c:v>-1.5400000000000005</c:v>
                </c:pt>
                <c:pt idx="374">
                  <c:v>-1.2600000000000009</c:v>
                </c:pt>
                <c:pt idx="375">
                  <c:v>-1.5</c:v>
                </c:pt>
                <c:pt idx="376">
                  <c:v>-1.4799999999999998</c:v>
                </c:pt>
                <c:pt idx="377">
                  <c:v>-1.4</c:v>
                </c:pt>
                <c:pt idx="378">
                  <c:v>-1.6799999999999984</c:v>
                </c:pt>
                <c:pt idx="379">
                  <c:v>-1.8199999999999974</c:v>
                </c:pt>
                <c:pt idx="380">
                  <c:v>-1.5399999999999978</c:v>
                </c:pt>
                <c:pt idx="381">
                  <c:v>-1.6199999999999988</c:v>
                </c:pt>
                <c:pt idx="382">
                  <c:v>-1.3599999999999981</c:v>
                </c:pt>
                <c:pt idx="383">
                  <c:v>-1.3399999999999992</c:v>
                </c:pt>
                <c:pt idx="384">
                  <c:v>-1.2200000000000002</c:v>
                </c:pt>
                <c:pt idx="385">
                  <c:v>-1.1200000000000017</c:v>
                </c:pt>
                <c:pt idx="386">
                  <c:v>-0.440000000000002</c:v>
                </c:pt>
                <c:pt idx="387">
                  <c:v>-0.60000000000000286</c:v>
                </c:pt>
                <c:pt idx="388">
                  <c:v>-0.40000000000000285</c:v>
                </c:pt>
                <c:pt idx="389">
                  <c:v>-0.52000000000000246</c:v>
                </c:pt>
                <c:pt idx="390">
                  <c:v>-1.0000000000000007</c:v>
                </c:pt>
                <c:pt idx="391">
                  <c:v>-1.2</c:v>
                </c:pt>
                <c:pt idx="392">
                  <c:v>-1.56</c:v>
                </c:pt>
                <c:pt idx="393">
                  <c:v>-1.6</c:v>
                </c:pt>
                <c:pt idx="394">
                  <c:v>-1.5799999999999996</c:v>
                </c:pt>
                <c:pt idx="395">
                  <c:v>-0.97999999999999976</c:v>
                </c:pt>
                <c:pt idx="396">
                  <c:v>-1.2399999999999998</c:v>
                </c:pt>
                <c:pt idx="397">
                  <c:v>-0.59999999999999931</c:v>
                </c:pt>
                <c:pt idx="398">
                  <c:v>-0.69999999999999929</c:v>
                </c:pt>
                <c:pt idx="399">
                  <c:v>-0.81999999999999962</c:v>
                </c:pt>
                <c:pt idx="400">
                  <c:v>-1.2399999999999998</c:v>
                </c:pt>
                <c:pt idx="401">
                  <c:v>-1.2</c:v>
                </c:pt>
                <c:pt idx="402">
                  <c:v>-1.8000000000000007</c:v>
                </c:pt>
                <c:pt idx="403">
                  <c:v>-1.8400000000000005</c:v>
                </c:pt>
                <c:pt idx="404">
                  <c:v>-2.0400000000000005</c:v>
                </c:pt>
                <c:pt idx="405">
                  <c:v>-1.680000000000001</c:v>
                </c:pt>
                <c:pt idx="406">
                  <c:v>-1.5400000000000005</c:v>
                </c:pt>
                <c:pt idx="407">
                  <c:v>-1.4200000000000004</c:v>
                </c:pt>
                <c:pt idx="408">
                  <c:v>-1.2800000000000005</c:v>
                </c:pt>
                <c:pt idx="409">
                  <c:v>-0.9</c:v>
                </c:pt>
                <c:pt idx="410">
                  <c:v>-1.1199999999999997</c:v>
                </c:pt>
                <c:pt idx="411">
                  <c:v>-1.2399999999999998</c:v>
                </c:pt>
                <c:pt idx="412">
                  <c:v>-1.4199999999999995</c:v>
                </c:pt>
                <c:pt idx="413">
                  <c:v>-1.4399999999999991</c:v>
                </c:pt>
                <c:pt idx="414">
                  <c:v>-1.5799999999999996</c:v>
                </c:pt>
                <c:pt idx="415">
                  <c:v>-1.7599999999999993</c:v>
                </c:pt>
                <c:pt idx="416">
                  <c:v>-1.8599999999999994</c:v>
                </c:pt>
                <c:pt idx="417">
                  <c:v>-1.2799999999999989</c:v>
                </c:pt>
                <c:pt idx="418">
                  <c:v>-1.4599999999999995</c:v>
                </c:pt>
                <c:pt idx="419">
                  <c:v>-1.5399999999999991</c:v>
                </c:pt>
                <c:pt idx="420">
                  <c:v>-1.3199999999999996</c:v>
                </c:pt>
                <c:pt idx="421">
                  <c:v>-1.2199999999999995</c:v>
                </c:pt>
                <c:pt idx="422">
                  <c:v>-1.1800000000000004</c:v>
                </c:pt>
                <c:pt idx="423">
                  <c:v>-1.1200000000000003</c:v>
                </c:pt>
                <c:pt idx="424">
                  <c:v>-1.1799999999999997</c:v>
                </c:pt>
                <c:pt idx="425">
                  <c:v>-1.3</c:v>
                </c:pt>
                <c:pt idx="426">
                  <c:v>-1.8799999999999997</c:v>
                </c:pt>
                <c:pt idx="427">
                  <c:v>-2.319999999999999</c:v>
                </c:pt>
                <c:pt idx="428">
                  <c:v>-2.5999999999999988</c:v>
                </c:pt>
                <c:pt idx="429">
                  <c:v>-2.2199999999999989</c:v>
                </c:pt>
                <c:pt idx="430">
                  <c:v>-2.2599999999999989</c:v>
                </c:pt>
                <c:pt idx="431">
                  <c:v>-1.9999999999999993</c:v>
                </c:pt>
                <c:pt idx="432">
                  <c:v>-2.2399999999999998</c:v>
                </c:pt>
                <c:pt idx="433">
                  <c:v>-1.7400000000000007</c:v>
                </c:pt>
                <c:pt idx="434">
                  <c:v>-2.0200000000000009</c:v>
                </c:pt>
                <c:pt idx="435">
                  <c:v>-1.9000000000000008</c:v>
                </c:pt>
                <c:pt idx="436">
                  <c:v>-1.5200000000000002</c:v>
                </c:pt>
                <c:pt idx="437">
                  <c:v>-1.8</c:v>
                </c:pt>
                <c:pt idx="438">
                  <c:v>-2.0599999999999996</c:v>
                </c:pt>
                <c:pt idx="439">
                  <c:v>-2.1799999999999997</c:v>
                </c:pt>
                <c:pt idx="440">
                  <c:v>-2.44</c:v>
                </c:pt>
                <c:pt idx="441">
                  <c:v>-2.62</c:v>
                </c:pt>
                <c:pt idx="442">
                  <c:v>-2.3000000000000007</c:v>
                </c:pt>
                <c:pt idx="443">
                  <c:v>-2.1400000000000006</c:v>
                </c:pt>
                <c:pt idx="444">
                  <c:v>-2.1199999999999997</c:v>
                </c:pt>
                <c:pt idx="445">
                  <c:v>-1.7199999999999995</c:v>
                </c:pt>
                <c:pt idx="446">
                  <c:v>-2.1399999999999997</c:v>
                </c:pt>
                <c:pt idx="447">
                  <c:v>-2.0799999999999996</c:v>
                </c:pt>
                <c:pt idx="448">
                  <c:v>-1.9600000000000002</c:v>
                </c:pt>
                <c:pt idx="449">
                  <c:v>-2.0200000000000009</c:v>
                </c:pt>
                <c:pt idx="450">
                  <c:v>-2.080000000000001</c:v>
                </c:pt>
                <c:pt idx="451">
                  <c:v>-1.7000000000000006</c:v>
                </c:pt>
                <c:pt idx="452">
                  <c:v>-1.3800000000000003</c:v>
                </c:pt>
                <c:pt idx="453">
                  <c:v>-1.6400000000000006</c:v>
                </c:pt>
                <c:pt idx="454">
                  <c:v>-1.44</c:v>
                </c:pt>
                <c:pt idx="455">
                  <c:v>-1.3999999999999992</c:v>
                </c:pt>
                <c:pt idx="456">
                  <c:v>-1.2199999999999995</c:v>
                </c:pt>
                <c:pt idx="457">
                  <c:v>-1.8199999999999996</c:v>
                </c:pt>
                <c:pt idx="458">
                  <c:v>-1.879999999999999</c:v>
                </c:pt>
                <c:pt idx="459">
                  <c:v>-1.9599999999999995</c:v>
                </c:pt>
                <c:pt idx="460">
                  <c:v>-1.94</c:v>
                </c:pt>
                <c:pt idx="461">
                  <c:v>-2.0599999999999996</c:v>
                </c:pt>
                <c:pt idx="462">
                  <c:v>-1.9799999999999998</c:v>
                </c:pt>
                <c:pt idx="463">
                  <c:v>-2.2199999999999998</c:v>
                </c:pt>
                <c:pt idx="464">
                  <c:v>-2.2999999999999994</c:v>
                </c:pt>
                <c:pt idx="465">
                  <c:v>-2.7399999999999993</c:v>
                </c:pt>
                <c:pt idx="466">
                  <c:v>-2.9999999999999991</c:v>
                </c:pt>
                <c:pt idx="467">
                  <c:v>-2.6199999999999988</c:v>
                </c:pt>
                <c:pt idx="468">
                  <c:v>-2.2199999999999998</c:v>
                </c:pt>
                <c:pt idx="469">
                  <c:v>-2.4200000000000004</c:v>
                </c:pt>
                <c:pt idx="470">
                  <c:v>-1.9800000000000004</c:v>
                </c:pt>
                <c:pt idx="471">
                  <c:v>-1.5600000000000009</c:v>
                </c:pt>
                <c:pt idx="472">
                  <c:v>-2.080000000000001</c:v>
                </c:pt>
                <c:pt idx="473">
                  <c:v>-2.4000000000000008</c:v>
                </c:pt>
                <c:pt idx="474">
                  <c:v>-2</c:v>
                </c:pt>
                <c:pt idx="475">
                  <c:v>-1.9600000000000002</c:v>
                </c:pt>
                <c:pt idx="476">
                  <c:v>-2.0599999999999996</c:v>
                </c:pt>
                <c:pt idx="477">
                  <c:v>-1.3599999999999994</c:v>
                </c:pt>
                <c:pt idx="478">
                  <c:v>-1.1399999999999992</c:v>
                </c:pt>
                <c:pt idx="479">
                  <c:v>-1.179999999999999</c:v>
                </c:pt>
                <c:pt idx="480">
                  <c:v>-1.4399999999999984</c:v>
                </c:pt>
                <c:pt idx="481">
                  <c:v>-1.7199999999999989</c:v>
                </c:pt>
                <c:pt idx="482">
                  <c:v>-1.9799999999999991</c:v>
                </c:pt>
                <c:pt idx="483">
                  <c:v>-1.879999999999999</c:v>
                </c:pt>
                <c:pt idx="484">
                  <c:v>-2.1599999999999993</c:v>
                </c:pt>
                <c:pt idx="485">
                  <c:v>-2.2000000000000002</c:v>
                </c:pt>
                <c:pt idx="486">
                  <c:v>-2.1399999999999997</c:v>
                </c:pt>
                <c:pt idx="487">
                  <c:v>-2.1799999999999997</c:v>
                </c:pt>
                <c:pt idx="488">
                  <c:v>-2.4</c:v>
                </c:pt>
                <c:pt idx="489">
                  <c:v>-2.2600000000000002</c:v>
                </c:pt>
                <c:pt idx="490">
                  <c:v>-2.5799999999999996</c:v>
                </c:pt>
                <c:pt idx="491">
                  <c:v>-2.5199999999999996</c:v>
                </c:pt>
                <c:pt idx="492">
                  <c:v>-2.3999999999999995</c:v>
                </c:pt>
                <c:pt idx="493">
                  <c:v>-2.0199999999999996</c:v>
                </c:pt>
                <c:pt idx="494">
                  <c:v>-1.4999999999999993</c:v>
                </c:pt>
                <c:pt idx="495">
                  <c:v>-1.2</c:v>
                </c:pt>
                <c:pt idx="496">
                  <c:v>-1.1000000000000008</c:v>
                </c:pt>
                <c:pt idx="497">
                  <c:v>-1.2600000000000009</c:v>
                </c:pt>
                <c:pt idx="498">
                  <c:v>-1.1800000000000004</c:v>
                </c:pt>
                <c:pt idx="499">
                  <c:v>-1.56</c:v>
                </c:pt>
                <c:pt idx="500">
                  <c:v>-1.3</c:v>
                </c:pt>
                <c:pt idx="501">
                  <c:v>-1.2799999999999998</c:v>
                </c:pt>
                <c:pt idx="502">
                  <c:v>-1.4800000000000004</c:v>
                </c:pt>
                <c:pt idx="503">
                  <c:v>-1.9400000000000013</c:v>
                </c:pt>
                <c:pt idx="504">
                  <c:v>-2.080000000000001</c:v>
                </c:pt>
                <c:pt idx="505">
                  <c:v>-2.4600000000000009</c:v>
                </c:pt>
                <c:pt idx="506">
                  <c:v>-2.8200000000000003</c:v>
                </c:pt>
                <c:pt idx="507">
                  <c:v>-2.9999999999999991</c:v>
                </c:pt>
                <c:pt idx="508">
                  <c:v>-3.319999999999999</c:v>
                </c:pt>
                <c:pt idx="509">
                  <c:v>-3.2599999999999993</c:v>
                </c:pt>
                <c:pt idx="510">
                  <c:v>-3.319999999999999</c:v>
                </c:pt>
                <c:pt idx="511">
                  <c:v>-3.3199999999999994</c:v>
                </c:pt>
                <c:pt idx="512">
                  <c:v>-3.0200000000000005</c:v>
                </c:pt>
                <c:pt idx="513">
                  <c:v>-2.56</c:v>
                </c:pt>
                <c:pt idx="514">
                  <c:v>-2.3400000000000007</c:v>
                </c:pt>
                <c:pt idx="515">
                  <c:v>-2.3600000000000008</c:v>
                </c:pt>
                <c:pt idx="516">
                  <c:v>-1.6</c:v>
                </c:pt>
                <c:pt idx="517">
                  <c:v>-1.44</c:v>
                </c:pt>
                <c:pt idx="518">
                  <c:v>-1.3199999999999996</c:v>
                </c:pt>
                <c:pt idx="519">
                  <c:v>-1.7199999999999989</c:v>
                </c:pt>
                <c:pt idx="520">
                  <c:v>-1.6399999999999992</c:v>
                </c:pt>
                <c:pt idx="521">
                  <c:v>-2.2000000000000002</c:v>
                </c:pt>
                <c:pt idx="522">
                  <c:v>-2.72</c:v>
                </c:pt>
                <c:pt idx="523">
                  <c:v>-2.7000000000000006</c:v>
                </c:pt>
                <c:pt idx="524">
                  <c:v>-2.8600000000000017</c:v>
                </c:pt>
                <c:pt idx="525">
                  <c:v>-2.9200000000000008</c:v>
                </c:pt>
                <c:pt idx="526">
                  <c:v>-3.3600000000000008</c:v>
                </c:pt>
                <c:pt idx="527">
                  <c:v>-3.2999999999999994</c:v>
                </c:pt>
                <c:pt idx="528">
                  <c:v>-3.7199999999999989</c:v>
                </c:pt>
                <c:pt idx="529">
                  <c:v>-4.7199999999999989</c:v>
                </c:pt>
                <c:pt idx="530">
                  <c:v>-3.6599999999999993</c:v>
                </c:pt>
                <c:pt idx="531">
                  <c:v>-1.5999999999999985</c:v>
                </c:pt>
                <c:pt idx="532">
                  <c:v>-1.5200000000000002</c:v>
                </c:pt>
                <c:pt idx="533">
                  <c:v>-1.3600000000000008</c:v>
                </c:pt>
                <c:pt idx="534">
                  <c:v>-0.26000000000000084</c:v>
                </c:pt>
                <c:pt idx="535">
                  <c:v>-0.94000000000000061</c:v>
                </c:pt>
                <c:pt idx="536">
                  <c:v>-2.6600000000000024</c:v>
                </c:pt>
                <c:pt idx="537">
                  <c:v>-2.2600000000000007</c:v>
                </c:pt>
                <c:pt idx="538">
                  <c:v>-2.160000000000001</c:v>
                </c:pt>
                <c:pt idx="539">
                  <c:v>-1.8000000000000014</c:v>
                </c:pt>
                <c:pt idx="540">
                  <c:v>-1.9200000000000017</c:v>
                </c:pt>
                <c:pt idx="541">
                  <c:v>-2.0200000000000005</c:v>
                </c:pt>
                <c:pt idx="542">
                  <c:v>-2.4400000000000004</c:v>
                </c:pt>
                <c:pt idx="543">
                  <c:v>-2.6799999999999997</c:v>
                </c:pt>
                <c:pt idx="544">
                  <c:v>-2.8999999999999986</c:v>
                </c:pt>
                <c:pt idx="545">
                  <c:v>-3.1199999999999988</c:v>
                </c:pt>
                <c:pt idx="546">
                  <c:v>-3.0599999999999978</c:v>
                </c:pt>
                <c:pt idx="547">
                  <c:v>-2.8399999999999976</c:v>
                </c:pt>
                <c:pt idx="548">
                  <c:v>-2.4399999999999977</c:v>
                </c:pt>
                <c:pt idx="549">
                  <c:v>-2.0599999999999978</c:v>
                </c:pt>
                <c:pt idx="550">
                  <c:v>-1.6999999999999971</c:v>
                </c:pt>
                <c:pt idx="551">
                  <c:v>-1.319999999999999</c:v>
                </c:pt>
                <c:pt idx="552">
                  <c:v>-1.1200000000000003</c:v>
                </c:pt>
                <c:pt idx="553">
                  <c:v>-1.2000000000000015</c:v>
                </c:pt>
                <c:pt idx="554">
                  <c:v>-1.3000000000000014</c:v>
                </c:pt>
                <c:pt idx="555">
                  <c:v>-1.2800000000000011</c:v>
                </c:pt>
                <c:pt idx="556">
                  <c:v>-1.2400000000000007</c:v>
                </c:pt>
                <c:pt idx="557">
                  <c:v>-1.5799999999999996</c:v>
                </c:pt>
                <c:pt idx="558">
                  <c:v>-1.6399999999999992</c:v>
                </c:pt>
                <c:pt idx="559">
                  <c:v>-1.7399999999999978</c:v>
                </c:pt>
                <c:pt idx="560">
                  <c:v>-1.5599999999999994</c:v>
                </c:pt>
                <c:pt idx="561">
                  <c:v>-1.5200000000000002</c:v>
                </c:pt>
                <c:pt idx="562">
                  <c:v>-1.0400000000000005</c:v>
                </c:pt>
                <c:pt idx="563">
                  <c:v>-0.8</c:v>
                </c:pt>
                <c:pt idx="564">
                  <c:v>-0.54000000000000203</c:v>
                </c:pt>
                <c:pt idx="565">
                  <c:v>-0.86000000000000232</c:v>
                </c:pt>
                <c:pt idx="566">
                  <c:v>-0.74000000000000055</c:v>
                </c:pt>
                <c:pt idx="567">
                  <c:v>-0.75999999999999945</c:v>
                </c:pt>
                <c:pt idx="568">
                  <c:v>-0.32000000000000028</c:v>
                </c:pt>
                <c:pt idx="569">
                  <c:v>-0.4799999999999997</c:v>
                </c:pt>
                <c:pt idx="570">
                  <c:v>-0.65999999999999803</c:v>
                </c:pt>
                <c:pt idx="571">
                  <c:v>-0.93999999999999917</c:v>
                </c:pt>
                <c:pt idx="572">
                  <c:v>-1.2599999999999993</c:v>
                </c:pt>
                <c:pt idx="573">
                  <c:v>-1.8399999999999992</c:v>
                </c:pt>
                <c:pt idx="574">
                  <c:v>-1.9399999999999991</c:v>
                </c:pt>
                <c:pt idx="575">
                  <c:v>-1.7400000000000007</c:v>
                </c:pt>
                <c:pt idx="576">
                  <c:v>-1.7799999999999998</c:v>
                </c:pt>
                <c:pt idx="577">
                  <c:v>-1.4799999999999998</c:v>
                </c:pt>
                <c:pt idx="578">
                  <c:v>-1.3599999999999994</c:v>
                </c:pt>
                <c:pt idx="579">
                  <c:v>-1.319999999999999</c:v>
                </c:pt>
                <c:pt idx="580">
                  <c:v>-1.5799999999999983</c:v>
                </c:pt>
                <c:pt idx="581">
                  <c:v>-1.3799999999999983</c:v>
                </c:pt>
                <c:pt idx="582">
                  <c:v>-1.6999999999999986</c:v>
                </c:pt>
                <c:pt idx="583">
                  <c:v>-1.9399999999999991</c:v>
                </c:pt>
                <c:pt idx="584">
                  <c:v>-2.1599999999999993</c:v>
                </c:pt>
                <c:pt idx="585">
                  <c:v>-1.9799999999999982</c:v>
                </c:pt>
                <c:pt idx="586">
                  <c:v>-2.5</c:v>
                </c:pt>
                <c:pt idx="587">
                  <c:v>-2.38</c:v>
                </c:pt>
                <c:pt idx="588">
                  <c:v>-2.7400000000000007</c:v>
                </c:pt>
                <c:pt idx="589">
                  <c:v>-3.0400000000000005</c:v>
                </c:pt>
                <c:pt idx="590">
                  <c:v>-3.1200000000000019</c:v>
                </c:pt>
                <c:pt idx="591">
                  <c:v>-3</c:v>
                </c:pt>
                <c:pt idx="592">
                  <c:v>-3.080000000000001</c:v>
                </c:pt>
                <c:pt idx="593">
                  <c:v>-2.5599999999999996</c:v>
                </c:pt>
                <c:pt idx="594">
                  <c:v>-2.319999999999999</c:v>
                </c:pt>
                <c:pt idx="595">
                  <c:v>-2.4599999999999995</c:v>
                </c:pt>
                <c:pt idx="596">
                  <c:v>-2.2399999999999993</c:v>
                </c:pt>
                <c:pt idx="597">
                  <c:v>-2.2399999999999993</c:v>
                </c:pt>
                <c:pt idx="598">
                  <c:v>-2.7999999999999985</c:v>
                </c:pt>
                <c:pt idx="599">
                  <c:v>-2.9799999999999982</c:v>
                </c:pt>
                <c:pt idx="600">
                  <c:v>-2.6999999999999984</c:v>
                </c:pt>
                <c:pt idx="601">
                  <c:v>-2.6799999999999984</c:v>
                </c:pt>
                <c:pt idx="602">
                  <c:v>-2.6199999999999974</c:v>
                </c:pt>
                <c:pt idx="603">
                  <c:v>-2.1399999999999992</c:v>
                </c:pt>
                <c:pt idx="604">
                  <c:v>-1.9599999999999995</c:v>
                </c:pt>
                <c:pt idx="605">
                  <c:v>-1.959999999999998</c:v>
                </c:pt>
                <c:pt idx="606">
                  <c:v>-2.1799999999999984</c:v>
                </c:pt>
                <c:pt idx="607">
                  <c:v>-2.3999999999999986</c:v>
                </c:pt>
                <c:pt idx="608">
                  <c:v>-2.6199999999999974</c:v>
                </c:pt>
                <c:pt idx="609">
                  <c:v>-2.5399999999999983</c:v>
                </c:pt>
                <c:pt idx="610">
                  <c:v>-2.5599999999999987</c:v>
                </c:pt>
                <c:pt idx="611">
                  <c:v>-2.46</c:v>
                </c:pt>
                <c:pt idx="612">
                  <c:v>-2.0800000000000005</c:v>
                </c:pt>
                <c:pt idx="613">
                  <c:v>-1.7600000000000002</c:v>
                </c:pt>
                <c:pt idx="614">
                  <c:v>-1.5</c:v>
                </c:pt>
                <c:pt idx="615">
                  <c:v>-1.6800000000000004</c:v>
                </c:pt>
                <c:pt idx="616">
                  <c:v>-1.6199999999999997</c:v>
                </c:pt>
                <c:pt idx="617">
                  <c:v>-1.7199999999999995</c:v>
                </c:pt>
                <c:pt idx="618">
                  <c:v>-1.64</c:v>
                </c:pt>
                <c:pt idx="619">
                  <c:v>-2.2599999999999993</c:v>
                </c:pt>
                <c:pt idx="620">
                  <c:v>-1.9199999999999988</c:v>
                </c:pt>
                <c:pt idx="621">
                  <c:v>-1.7999999999999994</c:v>
                </c:pt>
                <c:pt idx="622">
                  <c:v>-1.7999999999999994</c:v>
                </c:pt>
                <c:pt idx="623">
                  <c:v>-2.0799999999999996</c:v>
                </c:pt>
                <c:pt idx="624">
                  <c:v>-2.0000000000000009</c:v>
                </c:pt>
                <c:pt idx="625">
                  <c:v>-2.3800000000000003</c:v>
                </c:pt>
                <c:pt idx="626">
                  <c:v>-2.5</c:v>
                </c:pt>
                <c:pt idx="627">
                  <c:v>-2.6800000000000006</c:v>
                </c:pt>
                <c:pt idx="628">
                  <c:v>-2.7400000000000007</c:v>
                </c:pt>
                <c:pt idx="629">
                  <c:v>-2.6799999999999997</c:v>
                </c:pt>
                <c:pt idx="630">
                  <c:v>-2.72</c:v>
                </c:pt>
                <c:pt idx="631">
                  <c:v>-2.8400000000000007</c:v>
                </c:pt>
                <c:pt idx="632">
                  <c:v>-2.5199999999999996</c:v>
                </c:pt>
                <c:pt idx="633">
                  <c:v>-2.1199999999999997</c:v>
                </c:pt>
                <c:pt idx="634">
                  <c:v>-1.7999999999999994</c:v>
                </c:pt>
                <c:pt idx="635">
                  <c:v>-1.8599999999999981</c:v>
                </c:pt>
                <c:pt idx="636">
                  <c:v>-1.7399999999999978</c:v>
                </c:pt>
                <c:pt idx="637">
                  <c:v>-2.3599999999999981</c:v>
                </c:pt>
                <c:pt idx="638">
                  <c:v>-2.5199999999999974</c:v>
                </c:pt>
                <c:pt idx="639">
                  <c:v>-2.4799999999999969</c:v>
                </c:pt>
                <c:pt idx="640">
                  <c:v>-2.2999999999999985</c:v>
                </c:pt>
                <c:pt idx="641">
                  <c:v>-2.38</c:v>
                </c:pt>
                <c:pt idx="642">
                  <c:v>-1.8599999999999994</c:v>
                </c:pt>
                <c:pt idx="643">
                  <c:v>-1.7799999999999998</c:v>
                </c:pt>
                <c:pt idx="644">
                  <c:v>-1.9600000000000009</c:v>
                </c:pt>
                <c:pt idx="645">
                  <c:v>-1.5800000000000012</c:v>
                </c:pt>
                <c:pt idx="646">
                  <c:v>-1.3400000000000005</c:v>
                </c:pt>
                <c:pt idx="647">
                  <c:v>-1.4400000000000019</c:v>
                </c:pt>
                <c:pt idx="648">
                  <c:v>-1.4400000000000019</c:v>
                </c:pt>
                <c:pt idx="649">
                  <c:v>-1.3000000000000014</c:v>
                </c:pt>
                <c:pt idx="650">
                  <c:v>-1.3200000000000003</c:v>
                </c:pt>
                <c:pt idx="651">
                  <c:v>-1.2</c:v>
                </c:pt>
                <c:pt idx="652">
                  <c:v>-0.95999999999999941</c:v>
                </c:pt>
                <c:pt idx="653">
                  <c:v>-1.0600000000000009</c:v>
                </c:pt>
                <c:pt idx="654">
                  <c:v>-1.1000000000000014</c:v>
                </c:pt>
                <c:pt idx="655">
                  <c:v>-1.3000000000000014</c:v>
                </c:pt>
                <c:pt idx="656">
                  <c:v>-1.8000000000000014</c:v>
                </c:pt>
                <c:pt idx="657">
                  <c:v>-2.1200000000000019</c:v>
                </c:pt>
                <c:pt idx="658">
                  <c:v>-1.9400000000000006</c:v>
                </c:pt>
                <c:pt idx="659">
                  <c:v>-2.34</c:v>
                </c:pt>
                <c:pt idx="660">
                  <c:v>-2.4000000000000008</c:v>
                </c:pt>
                <c:pt idx="661">
                  <c:v>-2.3800000000000012</c:v>
                </c:pt>
                <c:pt idx="662">
                  <c:v>-2.1400000000000006</c:v>
                </c:pt>
                <c:pt idx="663">
                  <c:v>-2.2800000000000011</c:v>
                </c:pt>
                <c:pt idx="664">
                  <c:v>-1.920000000000001</c:v>
                </c:pt>
                <c:pt idx="665">
                  <c:v>-1.6400000000000006</c:v>
                </c:pt>
                <c:pt idx="666">
                  <c:v>-1.4800000000000004</c:v>
                </c:pt>
                <c:pt idx="667">
                  <c:v>-2.120000000000001</c:v>
                </c:pt>
                <c:pt idx="668">
                  <c:v>-2.2600000000000002</c:v>
                </c:pt>
                <c:pt idx="669">
                  <c:v>-2.34</c:v>
                </c:pt>
                <c:pt idx="670">
                  <c:v>-2.7800000000000002</c:v>
                </c:pt>
                <c:pt idx="671">
                  <c:v>-2.7599999999999993</c:v>
                </c:pt>
                <c:pt idx="672">
                  <c:v>-2.1999999999999984</c:v>
                </c:pt>
                <c:pt idx="673">
                  <c:v>-2.1599999999999993</c:v>
                </c:pt>
                <c:pt idx="674">
                  <c:v>-1.7000000000000006</c:v>
                </c:pt>
                <c:pt idx="675">
                  <c:v>-1.0799999999999996</c:v>
                </c:pt>
                <c:pt idx="676">
                  <c:v>-1.0600000000000009</c:v>
                </c:pt>
                <c:pt idx="677">
                  <c:v>-1.1600000000000008</c:v>
                </c:pt>
                <c:pt idx="678">
                  <c:v>-1.1000000000000001</c:v>
                </c:pt>
                <c:pt idx="679">
                  <c:v>-2.0399999999999991</c:v>
                </c:pt>
                <c:pt idx="680">
                  <c:v>-4.0599999999999996</c:v>
                </c:pt>
                <c:pt idx="681">
                  <c:v>-6.7799999999999985</c:v>
                </c:pt>
                <c:pt idx="682">
                  <c:v>-8.5799999999999983</c:v>
                </c:pt>
                <c:pt idx="683">
                  <c:v>-8.84</c:v>
                </c:pt>
                <c:pt idx="684">
                  <c:v>-4.1799999999999979</c:v>
                </c:pt>
                <c:pt idx="685">
                  <c:v>1.680000000000001</c:v>
                </c:pt>
                <c:pt idx="686">
                  <c:v>5.4000000000000012</c:v>
                </c:pt>
                <c:pt idx="687">
                  <c:v>7.2000000000000011</c:v>
                </c:pt>
                <c:pt idx="688">
                  <c:v>6.9</c:v>
                </c:pt>
                <c:pt idx="689">
                  <c:v>2.7199999999999998</c:v>
                </c:pt>
                <c:pt idx="690">
                  <c:v>-1.9600000000000004</c:v>
                </c:pt>
                <c:pt idx="691">
                  <c:v>-2.8400000000000007</c:v>
                </c:pt>
                <c:pt idx="692">
                  <c:v>-2.5200000000000005</c:v>
                </c:pt>
                <c:pt idx="693">
                  <c:v>-2.0400000000000005</c:v>
                </c:pt>
                <c:pt idx="694">
                  <c:v>-2.2600000000000002</c:v>
                </c:pt>
                <c:pt idx="695">
                  <c:v>-1.9799999999999998</c:v>
                </c:pt>
                <c:pt idx="696">
                  <c:v>-2</c:v>
                </c:pt>
                <c:pt idx="697">
                  <c:v>-2.6</c:v>
                </c:pt>
                <c:pt idx="698">
                  <c:v>-2.88</c:v>
                </c:pt>
                <c:pt idx="699">
                  <c:v>-2.5</c:v>
                </c:pt>
                <c:pt idx="700">
                  <c:v>-2.2999999999999998</c:v>
                </c:pt>
                <c:pt idx="701">
                  <c:v>-2.5199999999999996</c:v>
                </c:pt>
                <c:pt idx="702">
                  <c:v>-2.1799999999999997</c:v>
                </c:pt>
                <c:pt idx="703">
                  <c:v>-1.8399999999999999</c:v>
                </c:pt>
                <c:pt idx="704">
                  <c:v>-2.0800000000000005</c:v>
                </c:pt>
                <c:pt idx="705">
                  <c:v>-2.1800000000000006</c:v>
                </c:pt>
                <c:pt idx="706">
                  <c:v>-2.2399999999999998</c:v>
                </c:pt>
                <c:pt idx="707">
                  <c:v>-2.2599999999999993</c:v>
                </c:pt>
                <c:pt idx="708">
                  <c:v>-2.6799999999999988</c:v>
                </c:pt>
                <c:pt idx="709">
                  <c:v>-2.7399999999999984</c:v>
                </c:pt>
                <c:pt idx="710">
                  <c:v>-2.9999999999999987</c:v>
                </c:pt>
                <c:pt idx="711">
                  <c:v>-2.839999999999999</c:v>
                </c:pt>
                <c:pt idx="712">
                  <c:v>-3.0199999999999996</c:v>
                </c:pt>
                <c:pt idx="713">
                  <c:v>-2.6800000000000006</c:v>
                </c:pt>
                <c:pt idx="714">
                  <c:v>-2.4400000000000004</c:v>
                </c:pt>
                <c:pt idx="715">
                  <c:v>-2.3000000000000007</c:v>
                </c:pt>
                <c:pt idx="716">
                  <c:v>-2.2800000000000002</c:v>
                </c:pt>
                <c:pt idx="717">
                  <c:v>-2.16</c:v>
                </c:pt>
                <c:pt idx="718">
                  <c:v>-2.1599999999999993</c:v>
                </c:pt>
                <c:pt idx="719">
                  <c:v>-2.2600000000000002</c:v>
                </c:pt>
                <c:pt idx="720">
                  <c:v>-2.62</c:v>
                </c:pt>
                <c:pt idx="721">
                  <c:v>-2.9800000000000004</c:v>
                </c:pt>
                <c:pt idx="722">
                  <c:v>-3.0600000000000009</c:v>
                </c:pt>
                <c:pt idx="723">
                  <c:v>-2.8600000000000008</c:v>
                </c:pt>
                <c:pt idx="724">
                  <c:v>-2.62</c:v>
                </c:pt>
                <c:pt idx="725">
                  <c:v>-2.5199999999999996</c:v>
                </c:pt>
                <c:pt idx="726">
                  <c:v>-2.7599999999999993</c:v>
                </c:pt>
                <c:pt idx="727">
                  <c:v>-3.1599999999999988</c:v>
                </c:pt>
                <c:pt idx="728">
                  <c:v>-3.44</c:v>
                </c:pt>
                <c:pt idx="729">
                  <c:v>-3.4199999999999995</c:v>
                </c:pt>
                <c:pt idx="730">
                  <c:v>-2.78</c:v>
                </c:pt>
                <c:pt idx="731">
                  <c:v>-2.4599999999999995</c:v>
                </c:pt>
                <c:pt idx="732">
                  <c:v>-2.0200000000000005</c:v>
                </c:pt>
                <c:pt idx="733">
                  <c:v>-1.8399999999999992</c:v>
                </c:pt>
                <c:pt idx="734">
                  <c:v>-1.9399999999999991</c:v>
                </c:pt>
                <c:pt idx="735">
                  <c:v>-2.1799999999999984</c:v>
                </c:pt>
                <c:pt idx="736">
                  <c:v>-1.7799999999999998</c:v>
                </c:pt>
                <c:pt idx="737">
                  <c:v>-1.8</c:v>
                </c:pt>
                <c:pt idx="738">
                  <c:v>-1.9399999999999991</c:v>
                </c:pt>
                <c:pt idx="739">
                  <c:v>-2.1799999999999997</c:v>
                </c:pt>
                <c:pt idx="740">
                  <c:v>-2.1200000000000019</c:v>
                </c:pt>
                <c:pt idx="741">
                  <c:v>-2.2000000000000015</c:v>
                </c:pt>
                <c:pt idx="742">
                  <c:v>-1.7400000000000007</c:v>
                </c:pt>
                <c:pt idx="743">
                  <c:v>-1.5600000000000023</c:v>
                </c:pt>
                <c:pt idx="744">
                  <c:v>-1.5200000000000018</c:v>
                </c:pt>
                <c:pt idx="745">
                  <c:v>-1.6200000000000017</c:v>
                </c:pt>
                <c:pt idx="746">
                  <c:v>-1.7400000000000007</c:v>
                </c:pt>
                <c:pt idx="747">
                  <c:v>-1.9400000000000006</c:v>
                </c:pt>
                <c:pt idx="748">
                  <c:v>-1.9200000000000004</c:v>
                </c:pt>
                <c:pt idx="749">
                  <c:v>-1.5</c:v>
                </c:pt>
                <c:pt idx="750">
                  <c:v>-1.4199999999999988</c:v>
                </c:pt>
                <c:pt idx="751">
                  <c:v>-1.6799999999999997</c:v>
                </c:pt>
                <c:pt idx="752">
                  <c:v>-1.9</c:v>
                </c:pt>
                <c:pt idx="753">
                  <c:v>-2.1999999999999984</c:v>
                </c:pt>
                <c:pt idx="754">
                  <c:v>-2.5</c:v>
                </c:pt>
                <c:pt idx="755">
                  <c:v>-2.62</c:v>
                </c:pt>
                <c:pt idx="756">
                  <c:v>-2.1400000000000006</c:v>
                </c:pt>
                <c:pt idx="757">
                  <c:v>-2.0200000000000005</c:v>
                </c:pt>
                <c:pt idx="758">
                  <c:v>-1.8600000000000023</c:v>
                </c:pt>
                <c:pt idx="759">
                  <c:v>-1.540000000000002</c:v>
                </c:pt>
                <c:pt idx="760">
                  <c:v>-1.2200000000000017</c:v>
                </c:pt>
                <c:pt idx="761">
                  <c:v>-1.3200000000000016</c:v>
                </c:pt>
                <c:pt idx="762">
                  <c:v>-1.8200000000000016</c:v>
                </c:pt>
                <c:pt idx="763">
                  <c:v>-1.8200000000000016</c:v>
                </c:pt>
                <c:pt idx="764">
                  <c:v>-1.8800000000000012</c:v>
                </c:pt>
                <c:pt idx="765">
                  <c:v>-1.9400000000000006</c:v>
                </c:pt>
                <c:pt idx="766">
                  <c:v>-1.8799999999999997</c:v>
                </c:pt>
                <c:pt idx="767">
                  <c:v>-1</c:v>
                </c:pt>
                <c:pt idx="768">
                  <c:v>-0.87999999999999967</c:v>
                </c:pt>
                <c:pt idx="769">
                  <c:v>-0.77999999999999969</c:v>
                </c:pt>
                <c:pt idx="770">
                  <c:v>-0.7</c:v>
                </c:pt>
                <c:pt idx="771">
                  <c:v>-0.56000000000000083</c:v>
                </c:pt>
                <c:pt idx="772">
                  <c:v>-0.68000000000000116</c:v>
                </c:pt>
                <c:pt idx="773">
                  <c:v>-0.84000000000000052</c:v>
                </c:pt>
                <c:pt idx="774">
                  <c:v>-1.1200000000000003</c:v>
                </c:pt>
                <c:pt idx="775">
                  <c:v>-1.2200000000000002</c:v>
                </c:pt>
                <c:pt idx="776">
                  <c:v>-1.1600000000000008</c:v>
                </c:pt>
                <c:pt idx="777">
                  <c:v>-1.1400000000000006</c:v>
                </c:pt>
                <c:pt idx="778">
                  <c:v>-1.0400000000000005</c:v>
                </c:pt>
                <c:pt idx="779">
                  <c:v>-0.92000000000000026</c:v>
                </c:pt>
                <c:pt idx="780">
                  <c:v>-0.97999999999999976</c:v>
                </c:pt>
                <c:pt idx="781">
                  <c:v>-1.3599999999999994</c:v>
                </c:pt>
                <c:pt idx="782">
                  <c:v>-1.6799999999999997</c:v>
                </c:pt>
                <c:pt idx="783">
                  <c:v>-1.4599999999999995</c:v>
                </c:pt>
                <c:pt idx="784">
                  <c:v>-1.4199999999999995</c:v>
                </c:pt>
                <c:pt idx="785">
                  <c:v>-1.1000000000000008</c:v>
                </c:pt>
                <c:pt idx="786">
                  <c:v>-0.61999999999999955</c:v>
                </c:pt>
                <c:pt idx="787">
                  <c:v>-0.53999999999999848</c:v>
                </c:pt>
                <c:pt idx="788">
                  <c:v>-0.77999999999999903</c:v>
                </c:pt>
                <c:pt idx="789">
                  <c:v>-0.81999999999999962</c:v>
                </c:pt>
                <c:pt idx="790">
                  <c:v>-1.6999999999999993</c:v>
                </c:pt>
                <c:pt idx="791">
                  <c:v>-2.0199999999999996</c:v>
                </c:pt>
                <c:pt idx="792">
                  <c:v>-2.1199999999999997</c:v>
                </c:pt>
                <c:pt idx="793">
                  <c:v>-2.3399999999999985</c:v>
                </c:pt>
                <c:pt idx="794">
                  <c:v>-2.3599999999999981</c:v>
                </c:pt>
                <c:pt idx="795">
                  <c:v>-1.6399999999999977</c:v>
                </c:pt>
                <c:pt idx="796">
                  <c:v>-1.8799999999999968</c:v>
                </c:pt>
                <c:pt idx="797">
                  <c:v>-1.7199999999999975</c:v>
                </c:pt>
                <c:pt idx="798">
                  <c:v>-1.8399999999999985</c:v>
                </c:pt>
                <c:pt idx="799">
                  <c:v>-2.0999999999999992</c:v>
                </c:pt>
                <c:pt idx="800">
                  <c:v>-2.1199999999999997</c:v>
                </c:pt>
                <c:pt idx="801">
                  <c:v>-2.1800000000000006</c:v>
                </c:pt>
                <c:pt idx="802">
                  <c:v>-2.6000000000000005</c:v>
                </c:pt>
                <c:pt idx="803">
                  <c:v>-2.1799999999999997</c:v>
                </c:pt>
                <c:pt idx="804">
                  <c:v>-2.0399999999999991</c:v>
                </c:pt>
                <c:pt idx="805">
                  <c:v>-2.0399999999999991</c:v>
                </c:pt>
                <c:pt idx="806">
                  <c:v>-1.3799999999999983</c:v>
                </c:pt>
                <c:pt idx="807">
                  <c:v>-1.1799999999999984</c:v>
                </c:pt>
                <c:pt idx="808">
                  <c:v>-1.3</c:v>
                </c:pt>
                <c:pt idx="809">
                  <c:v>-1.3800000000000012</c:v>
                </c:pt>
                <c:pt idx="810">
                  <c:v>-1.7600000000000009</c:v>
                </c:pt>
                <c:pt idx="811">
                  <c:v>-2.6600000000000024</c:v>
                </c:pt>
                <c:pt idx="812">
                  <c:v>-2.7600000000000025</c:v>
                </c:pt>
                <c:pt idx="813">
                  <c:v>-2.9200000000000004</c:v>
                </c:pt>
                <c:pt idx="814">
                  <c:v>-2.839999999999999</c:v>
                </c:pt>
                <c:pt idx="815">
                  <c:v>-2.88</c:v>
                </c:pt>
                <c:pt idx="816">
                  <c:v>-2.6399999999999992</c:v>
                </c:pt>
                <c:pt idx="817">
                  <c:v>-2.4599999999999995</c:v>
                </c:pt>
                <c:pt idx="818">
                  <c:v>-2.4400000000000004</c:v>
                </c:pt>
                <c:pt idx="819">
                  <c:v>-2.2799999999999998</c:v>
                </c:pt>
                <c:pt idx="820">
                  <c:v>-2.0200000000000005</c:v>
                </c:pt>
                <c:pt idx="821">
                  <c:v>-2.3200000000000003</c:v>
                </c:pt>
                <c:pt idx="822">
                  <c:v>-2.6799999999999997</c:v>
                </c:pt>
                <c:pt idx="823">
                  <c:v>-2.5599999999999996</c:v>
                </c:pt>
                <c:pt idx="824">
                  <c:v>-2.72</c:v>
                </c:pt>
                <c:pt idx="825">
                  <c:v>-2.6199999999999988</c:v>
                </c:pt>
                <c:pt idx="826">
                  <c:v>-2.1199999999999988</c:v>
                </c:pt>
                <c:pt idx="827">
                  <c:v>-1.6</c:v>
                </c:pt>
                <c:pt idx="828">
                  <c:v>-1.4799999999999998</c:v>
                </c:pt>
                <c:pt idx="829">
                  <c:v>-1.5799999999999996</c:v>
                </c:pt>
                <c:pt idx="830">
                  <c:v>-1.6</c:v>
                </c:pt>
                <c:pt idx="831">
                  <c:v>-1.5599999999999994</c:v>
                </c:pt>
                <c:pt idx="832">
                  <c:v>-2.0599999999999978</c:v>
                </c:pt>
                <c:pt idx="833">
                  <c:v>-2.2799999999999985</c:v>
                </c:pt>
                <c:pt idx="834">
                  <c:v>-2.3399999999999976</c:v>
                </c:pt>
                <c:pt idx="835">
                  <c:v>-2.2799999999999985</c:v>
                </c:pt>
                <c:pt idx="836">
                  <c:v>-2.2199999999999989</c:v>
                </c:pt>
                <c:pt idx="837">
                  <c:v>-2</c:v>
                </c:pt>
                <c:pt idx="838">
                  <c:v>-1.7599999999999993</c:v>
                </c:pt>
                <c:pt idx="839">
                  <c:v>-1.3799999999999997</c:v>
                </c:pt>
                <c:pt idx="840">
                  <c:v>-1.4399999999999991</c:v>
                </c:pt>
                <c:pt idx="841">
                  <c:v>-1.2599999999999993</c:v>
                </c:pt>
                <c:pt idx="842">
                  <c:v>-0.89999999999999858</c:v>
                </c:pt>
                <c:pt idx="843">
                  <c:v>-0.92000000000000026</c:v>
                </c:pt>
                <c:pt idx="844">
                  <c:v>-1.2</c:v>
                </c:pt>
                <c:pt idx="845">
                  <c:v>-0.7600000000000009</c:v>
                </c:pt>
                <c:pt idx="846">
                  <c:v>-0.72000000000000031</c:v>
                </c:pt>
                <c:pt idx="847">
                  <c:v>-1.1400000000000006</c:v>
                </c:pt>
                <c:pt idx="848">
                  <c:v>-1.1200000000000003</c:v>
                </c:pt>
                <c:pt idx="849">
                  <c:v>-0.58000000000000118</c:v>
                </c:pt>
                <c:pt idx="850">
                  <c:v>-0.74000000000000055</c:v>
                </c:pt>
                <c:pt idx="851">
                  <c:v>-1.2200000000000002</c:v>
                </c:pt>
                <c:pt idx="852">
                  <c:v>-1.180000000000001</c:v>
                </c:pt>
                <c:pt idx="853">
                  <c:v>-1.2600000000000009</c:v>
                </c:pt>
                <c:pt idx="854">
                  <c:v>-1.4800000000000011</c:v>
                </c:pt>
                <c:pt idx="855">
                  <c:v>-2.2000000000000015</c:v>
                </c:pt>
                <c:pt idx="856">
                  <c:v>-1.920000000000003</c:v>
                </c:pt>
                <c:pt idx="857">
                  <c:v>-1.6000000000000028</c:v>
                </c:pt>
                <c:pt idx="858">
                  <c:v>-1.2600000000000022</c:v>
                </c:pt>
                <c:pt idx="859">
                  <c:v>-1.5200000000000018</c:v>
                </c:pt>
                <c:pt idx="860">
                  <c:v>-1.0800000000000025</c:v>
                </c:pt>
                <c:pt idx="861">
                  <c:v>-1.0800000000000012</c:v>
                </c:pt>
                <c:pt idx="862">
                  <c:v>-1.1599999999999995</c:v>
                </c:pt>
                <c:pt idx="863">
                  <c:v>-1.3799999999999997</c:v>
                </c:pt>
                <c:pt idx="864">
                  <c:v>-1.2400000000000007</c:v>
                </c:pt>
                <c:pt idx="865">
                  <c:v>-1.1000000000000001</c:v>
                </c:pt>
                <c:pt idx="866">
                  <c:v>-0.77999999999999969</c:v>
                </c:pt>
                <c:pt idx="867">
                  <c:v>-0.54000000000000059</c:v>
                </c:pt>
                <c:pt idx="868">
                  <c:v>-0.37999999999999973</c:v>
                </c:pt>
                <c:pt idx="869">
                  <c:v>-0.61999999999999889</c:v>
                </c:pt>
                <c:pt idx="870">
                  <c:v>-0.99999999999999856</c:v>
                </c:pt>
                <c:pt idx="871">
                  <c:v>-1.4199999999999988</c:v>
                </c:pt>
                <c:pt idx="872">
                  <c:v>-1.5399999999999991</c:v>
                </c:pt>
                <c:pt idx="873">
                  <c:v>-1.6799999999999997</c:v>
                </c:pt>
                <c:pt idx="874">
                  <c:v>-1.3200000000000003</c:v>
                </c:pt>
                <c:pt idx="875">
                  <c:v>-1.2</c:v>
                </c:pt>
                <c:pt idx="876">
                  <c:v>-1.2400000000000007</c:v>
                </c:pt>
                <c:pt idx="877">
                  <c:v>-1.4200000000000004</c:v>
                </c:pt>
                <c:pt idx="878">
                  <c:v>-1.6</c:v>
                </c:pt>
                <c:pt idx="879">
                  <c:v>-1.8199999999999996</c:v>
                </c:pt>
                <c:pt idx="880">
                  <c:v>-1.6799999999999997</c:v>
                </c:pt>
                <c:pt idx="881">
                  <c:v>-1.44</c:v>
                </c:pt>
                <c:pt idx="882">
                  <c:v>-1.5999999999999992</c:v>
                </c:pt>
                <c:pt idx="883">
                  <c:v>-1.3799999999999997</c:v>
                </c:pt>
                <c:pt idx="884">
                  <c:v>-1.6</c:v>
                </c:pt>
                <c:pt idx="885">
                  <c:v>-1.6400000000000006</c:v>
                </c:pt>
                <c:pt idx="886">
                  <c:v>-1.7800000000000005</c:v>
                </c:pt>
                <c:pt idx="887">
                  <c:v>-1.420000000000001</c:v>
                </c:pt>
                <c:pt idx="888">
                  <c:v>-1.4800000000000011</c:v>
                </c:pt>
                <c:pt idx="889">
                  <c:v>-0.98000000000000043</c:v>
                </c:pt>
                <c:pt idx="890">
                  <c:v>-0.8600000000000001</c:v>
                </c:pt>
                <c:pt idx="891">
                  <c:v>-0.65999999999999948</c:v>
                </c:pt>
                <c:pt idx="892">
                  <c:v>-0.7399999999999991</c:v>
                </c:pt>
                <c:pt idx="893">
                  <c:v>-0.87999999999999901</c:v>
                </c:pt>
                <c:pt idx="894">
                  <c:v>-1.3599999999999994</c:v>
                </c:pt>
                <c:pt idx="895">
                  <c:v>-1.5999999999999992</c:v>
                </c:pt>
                <c:pt idx="896">
                  <c:v>-1.5399999999999991</c:v>
                </c:pt>
                <c:pt idx="897">
                  <c:v>-1.5999999999999992</c:v>
                </c:pt>
                <c:pt idx="898">
                  <c:v>-1.5999999999999992</c:v>
                </c:pt>
                <c:pt idx="899">
                  <c:v>-1.3999999999999992</c:v>
                </c:pt>
                <c:pt idx="900">
                  <c:v>-1.4199999999999988</c:v>
                </c:pt>
                <c:pt idx="901">
                  <c:v>-1.4799999999999991</c:v>
                </c:pt>
                <c:pt idx="902">
                  <c:v>-1.3999999999999992</c:v>
                </c:pt>
                <c:pt idx="903">
                  <c:v>-1.6399999999999992</c:v>
                </c:pt>
                <c:pt idx="904">
                  <c:v>-1.7199999999999989</c:v>
                </c:pt>
                <c:pt idx="905">
                  <c:v>-1.6999999999999993</c:v>
                </c:pt>
                <c:pt idx="906">
                  <c:v>-1.9600000000000002</c:v>
                </c:pt>
                <c:pt idx="907">
                  <c:v>-2.2799999999999998</c:v>
                </c:pt>
                <c:pt idx="908">
                  <c:v>-2.38</c:v>
                </c:pt>
                <c:pt idx="909">
                  <c:v>-2.3600000000000003</c:v>
                </c:pt>
                <c:pt idx="910">
                  <c:v>-2.2000000000000006</c:v>
                </c:pt>
                <c:pt idx="911">
                  <c:v>-2.2600000000000002</c:v>
                </c:pt>
                <c:pt idx="912">
                  <c:v>-2.12</c:v>
                </c:pt>
                <c:pt idx="913">
                  <c:v>-2.0200000000000009</c:v>
                </c:pt>
                <c:pt idx="914">
                  <c:v>-1.86</c:v>
                </c:pt>
                <c:pt idx="915">
                  <c:v>-2.2799999999999998</c:v>
                </c:pt>
                <c:pt idx="916">
                  <c:v>-2.4799999999999995</c:v>
                </c:pt>
                <c:pt idx="917">
                  <c:v>-2.7399999999999998</c:v>
                </c:pt>
                <c:pt idx="918">
                  <c:v>-2.54</c:v>
                </c:pt>
                <c:pt idx="919">
                  <c:v>-3</c:v>
                </c:pt>
                <c:pt idx="920">
                  <c:v>-2.62</c:v>
                </c:pt>
                <c:pt idx="921">
                  <c:v>-2.3200000000000003</c:v>
                </c:pt>
                <c:pt idx="922">
                  <c:v>-1.9799999999999998</c:v>
                </c:pt>
                <c:pt idx="923">
                  <c:v>-2.0999999999999992</c:v>
                </c:pt>
                <c:pt idx="924">
                  <c:v>-2</c:v>
                </c:pt>
                <c:pt idx="925">
                  <c:v>-2.6199999999999997</c:v>
                </c:pt>
                <c:pt idx="926">
                  <c:v>-2.34</c:v>
                </c:pt>
                <c:pt idx="927">
                  <c:v>-3.2000000000000006</c:v>
                </c:pt>
                <c:pt idx="928">
                  <c:v>-3.06</c:v>
                </c:pt>
                <c:pt idx="929">
                  <c:v>-0.50000000000000067</c:v>
                </c:pt>
                <c:pt idx="930">
                  <c:v>0.3999999999999993</c:v>
                </c:pt>
                <c:pt idx="931">
                  <c:v>0.21999999999999886</c:v>
                </c:pt>
                <c:pt idx="932">
                  <c:v>1.079999999999999</c:v>
                </c:pt>
                <c:pt idx="933">
                  <c:v>1.0799999999999983</c:v>
                </c:pt>
                <c:pt idx="934">
                  <c:v>-1.1000000000000008</c:v>
                </c:pt>
                <c:pt idx="935">
                  <c:v>-1.6400000000000006</c:v>
                </c:pt>
                <c:pt idx="936">
                  <c:v>-1.7799999999999998</c:v>
                </c:pt>
                <c:pt idx="937">
                  <c:v>-1.8199999999999996</c:v>
                </c:pt>
                <c:pt idx="938">
                  <c:v>-2.2399999999999998</c:v>
                </c:pt>
                <c:pt idx="939">
                  <c:v>-2.2799999999999998</c:v>
                </c:pt>
                <c:pt idx="940">
                  <c:v>-2.1199999999999997</c:v>
                </c:pt>
                <c:pt idx="941">
                  <c:v>-2.2199999999999998</c:v>
                </c:pt>
                <c:pt idx="942">
                  <c:v>-2.339999999999999</c:v>
                </c:pt>
                <c:pt idx="943">
                  <c:v>-2.0599999999999987</c:v>
                </c:pt>
                <c:pt idx="944">
                  <c:v>-2.1599999999999993</c:v>
                </c:pt>
                <c:pt idx="945">
                  <c:v>-2.12</c:v>
                </c:pt>
                <c:pt idx="946">
                  <c:v>-1.8800000000000012</c:v>
                </c:pt>
                <c:pt idx="947">
                  <c:v>-1.7200000000000017</c:v>
                </c:pt>
                <c:pt idx="948">
                  <c:v>-1.5000000000000022</c:v>
                </c:pt>
                <c:pt idx="949">
                  <c:v>-1.6400000000000012</c:v>
                </c:pt>
                <c:pt idx="950">
                  <c:v>-1.9400000000000006</c:v>
                </c:pt>
                <c:pt idx="951">
                  <c:v>-2.1399999999999997</c:v>
                </c:pt>
                <c:pt idx="952">
                  <c:v>-2.2000000000000002</c:v>
                </c:pt>
                <c:pt idx="953">
                  <c:v>-2.3599999999999994</c:v>
                </c:pt>
                <c:pt idx="954">
                  <c:v>-2.4199999999999995</c:v>
                </c:pt>
                <c:pt idx="955">
                  <c:v>-1.8399999999999992</c:v>
                </c:pt>
                <c:pt idx="956">
                  <c:v>-1.5999999999999992</c:v>
                </c:pt>
                <c:pt idx="957">
                  <c:v>-1.9199999999999988</c:v>
                </c:pt>
                <c:pt idx="958">
                  <c:v>-1.8599999999999994</c:v>
                </c:pt>
                <c:pt idx="959">
                  <c:v>-1.7599999999999993</c:v>
                </c:pt>
                <c:pt idx="960">
                  <c:v>-2.12</c:v>
                </c:pt>
                <c:pt idx="961">
                  <c:v>-2.5000000000000009</c:v>
                </c:pt>
                <c:pt idx="962">
                  <c:v>-2.5800000000000005</c:v>
                </c:pt>
                <c:pt idx="963">
                  <c:v>-2.7399999999999998</c:v>
                </c:pt>
                <c:pt idx="964">
                  <c:v>-2.5400000000000005</c:v>
                </c:pt>
                <c:pt idx="965">
                  <c:v>-2.8400000000000007</c:v>
                </c:pt>
                <c:pt idx="966">
                  <c:v>-2.5200000000000005</c:v>
                </c:pt>
                <c:pt idx="967">
                  <c:v>-2.4600000000000009</c:v>
                </c:pt>
                <c:pt idx="968">
                  <c:v>-2.0600000000000009</c:v>
                </c:pt>
                <c:pt idx="969">
                  <c:v>-2.0400000000000005</c:v>
                </c:pt>
                <c:pt idx="970">
                  <c:v>-1.7200000000000002</c:v>
                </c:pt>
                <c:pt idx="971">
                  <c:v>-1.9400000000000006</c:v>
                </c:pt>
                <c:pt idx="972">
                  <c:v>-1.5200000000000002</c:v>
                </c:pt>
                <c:pt idx="973">
                  <c:v>-2.04</c:v>
                </c:pt>
                <c:pt idx="974">
                  <c:v>-2.4</c:v>
                </c:pt>
                <c:pt idx="975">
                  <c:v>-2.5399999999999991</c:v>
                </c:pt>
                <c:pt idx="976">
                  <c:v>-2.799999999999998</c:v>
                </c:pt>
                <c:pt idx="977">
                  <c:v>-3.4799999999999982</c:v>
                </c:pt>
                <c:pt idx="978">
                  <c:v>-3.9399999999999991</c:v>
                </c:pt>
                <c:pt idx="979">
                  <c:v>-3.9999999999999987</c:v>
                </c:pt>
                <c:pt idx="980">
                  <c:v>-4.4799999999999995</c:v>
                </c:pt>
                <c:pt idx="981">
                  <c:v>-4.7</c:v>
                </c:pt>
                <c:pt idx="982">
                  <c:v>-4.7399999999999993</c:v>
                </c:pt>
                <c:pt idx="983">
                  <c:v>-4.4399999999999995</c:v>
                </c:pt>
                <c:pt idx="984">
                  <c:v>-4.2799999999999985</c:v>
                </c:pt>
                <c:pt idx="985">
                  <c:v>-3.9999999999999987</c:v>
                </c:pt>
                <c:pt idx="986">
                  <c:v>-3.9599999999999995</c:v>
                </c:pt>
                <c:pt idx="987">
                  <c:v>-3.4599999999999995</c:v>
                </c:pt>
                <c:pt idx="988">
                  <c:v>-3.5</c:v>
                </c:pt>
                <c:pt idx="989">
                  <c:v>-3.9000000000000012</c:v>
                </c:pt>
                <c:pt idx="990">
                  <c:v>-4.0600000000000005</c:v>
                </c:pt>
                <c:pt idx="991">
                  <c:v>-3.72</c:v>
                </c:pt>
                <c:pt idx="992">
                  <c:v>-3.8200000000000016</c:v>
                </c:pt>
                <c:pt idx="993">
                  <c:v>-3.6400000000000006</c:v>
                </c:pt>
                <c:pt idx="994">
                  <c:v>-3.1599999999999993</c:v>
                </c:pt>
                <c:pt idx="995">
                  <c:v>-2.680000000000001</c:v>
                </c:pt>
                <c:pt idx="996">
                  <c:v>-2.7800000000000025</c:v>
                </c:pt>
                <c:pt idx="997">
                  <c:v>-2.9600000000000022</c:v>
                </c:pt>
                <c:pt idx="998">
                  <c:v>-2.8800000000000026</c:v>
                </c:pt>
                <c:pt idx="999">
                  <c:v>-2.7400000000000033</c:v>
                </c:pt>
                <c:pt idx="1000">
                  <c:v>-2.9800000000000013</c:v>
                </c:pt>
                <c:pt idx="1001">
                  <c:v>-2.7400000000000007</c:v>
                </c:pt>
                <c:pt idx="1002">
                  <c:v>-2.8400000000000007</c:v>
                </c:pt>
                <c:pt idx="1003">
                  <c:v>-2.680000000000001</c:v>
                </c:pt>
                <c:pt idx="1004">
                  <c:v>-2.6400000000000006</c:v>
                </c:pt>
                <c:pt idx="1005">
                  <c:v>-2.3800000000000012</c:v>
                </c:pt>
                <c:pt idx="1006">
                  <c:v>-2.6400000000000006</c:v>
                </c:pt>
                <c:pt idx="1007">
                  <c:v>-2.0400000000000005</c:v>
                </c:pt>
                <c:pt idx="1008">
                  <c:v>-2.2000000000000002</c:v>
                </c:pt>
                <c:pt idx="1009">
                  <c:v>-2.3400000000000007</c:v>
                </c:pt>
                <c:pt idx="1010">
                  <c:v>-2.3600000000000021</c:v>
                </c:pt>
                <c:pt idx="1011">
                  <c:v>-1.9200000000000017</c:v>
                </c:pt>
                <c:pt idx="1012">
                  <c:v>-1.7200000000000017</c:v>
                </c:pt>
                <c:pt idx="1013">
                  <c:v>-1.2200000000000017</c:v>
                </c:pt>
                <c:pt idx="1014">
                  <c:v>-0.9</c:v>
                </c:pt>
                <c:pt idx="1015">
                  <c:v>-0.27999999999999831</c:v>
                </c:pt>
                <c:pt idx="1016">
                  <c:v>-0.43999999999999773</c:v>
                </c:pt>
                <c:pt idx="1017">
                  <c:v>-0.33999999999999775</c:v>
                </c:pt>
                <c:pt idx="1018">
                  <c:v>-0.37999999999999828</c:v>
                </c:pt>
                <c:pt idx="1019">
                  <c:v>-0.25999999999999945</c:v>
                </c:pt>
                <c:pt idx="1020">
                  <c:v>-0.1200000000000017</c:v>
                </c:pt>
                <c:pt idx="1021">
                  <c:v>0.33999999999999775</c:v>
                </c:pt>
                <c:pt idx="1022">
                  <c:v>0.65999999999999948</c:v>
                </c:pt>
                <c:pt idx="1023">
                  <c:v>0.95999999999999941</c:v>
                </c:pt>
                <c:pt idx="1024">
                  <c:v>0.61999999999999889</c:v>
                </c:pt>
                <c:pt idx="1025">
                  <c:v>-0.21999999999999886</c:v>
                </c:pt>
                <c:pt idx="1026">
                  <c:v>-0.14000000000000057</c:v>
                </c:pt>
                <c:pt idx="1027">
                  <c:v>7.9999999999998295E-2</c:v>
                </c:pt>
                <c:pt idx="1028">
                  <c:v>1.9999999999998862E-2</c:v>
                </c:pt>
                <c:pt idx="1029">
                  <c:v>0.39999999999999858</c:v>
                </c:pt>
                <c:pt idx="1030">
                  <c:v>0.87999999999999834</c:v>
                </c:pt>
                <c:pt idx="1031">
                  <c:v>0.32000000000000028</c:v>
                </c:pt>
                <c:pt idx="1032">
                  <c:v>3.9999999999999147E-2</c:v>
                </c:pt>
                <c:pt idx="1033">
                  <c:v>-1.4210854715202005E-15</c:v>
                </c:pt>
                <c:pt idx="1034">
                  <c:v>-0.54000000000000059</c:v>
                </c:pt>
                <c:pt idx="1035">
                  <c:v>-0.82000000000000028</c:v>
                </c:pt>
                <c:pt idx="1036">
                  <c:v>-0.82000000000000028</c:v>
                </c:pt>
                <c:pt idx="1037">
                  <c:v>-1.4999999999999987</c:v>
                </c:pt>
                <c:pt idx="1038">
                  <c:v>-1.9199999999999975</c:v>
                </c:pt>
                <c:pt idx="1039">
                  <c:v>-1.6799999999999984</c:v>
                </c:pt>
                <c:pt idx="1040">
                  <c:v>-1.2399999999999991</c:v>
                </c:pt>
                <c:pt idx="1041">
                  <c:v>-0.6</c:v>
                </c:pt>
                <c:pt idx="1042">
                  <c:v>-0.68000000000000038</c:v>
                </c:pt>
                <c:pt idx="1043">
                  <c:v>-0.48000000000000115</c:v>
                </c:pt>
                <c:pt idx="1044">
                  <c:v>-0.60000000000000142</c:v>
                </c:pt>
                <c:pt idx="1045">
                  <c:v>-0.74000000000000055</c:v>
                </c:pt>
                <c:pt idx="1046">
                  <c:v>-1</c:v>
                </c:pt>
                <c:pt idx="1047">
                  <c:v>-0.62000000000000033</c:v>
                </c:pt>
                <c:pt idx="1048">
                  <c:v>-0.73999999999999988</c:v>
                </c:pt>
                <c:pt idx="1049">
                  <c:v>-0.55999999999999939</c:v>
                </c:pt>
                <c:pt idx="1050">
                  <c:v>-1.1999999999999993</c:v>
                </c:pt>
                <c:pt idx="1051">
                  <c:v>-1.6200000000000003</c:v>
                </c:pt>
                <c:pt idx="1052">
                  <c:v>-2.0799999999999996</c:v>
                </c:pt>
                <c:pt idx="1053">
                  <c:v>-2.1199999999999997</c:v>
                </c:pt>
                <c:pt idx="1054">
                  <c:v>-2.1599999999999993</c:v>
                </c:pt>
                <c:pt idx="1055">
                  <c:v>-1.7999999999999994</c:v>
                </c:pt>
                <c:pt idx="1056">
                  <c:v>-1.5999999999999985</c:v>
                </c:pt>
                <c:pt idx="1057">
                  <c:v>-1.6199999999999988</c:v>
                </c:pt>
                <c:pt idx="1058">
                  <c:v>-1.4199999999999995</c:v>
                </c:pt>
                <c:pt idx="1059">
                  <c:v>-1.6999999999999993</c:v>
                </c:pt>
                <c:pt idx="1060">
                  <c:v>-1.86</c:v>
                </c:pt>
                <c:pt idx="1061">
                  <c:v>-2.1800000000000006</c:v>
                </c:pt>
                <c:pt idx="1062">
                  <c:v>-2.2800000000000007</c:v>
                </c:pt>
                <c:pt idx="1063">
                  <c:v>-2.6000000000000005</c:v>
                </c:pt>
                <c:pt idx="1064">
                  <c:v>-2.48</c:v>
                </c:pt>
                <c:pt idx="1065">
                  <c:v>-2.5999999999999996</c:v>
                </c:pt>
                <c:pt idx="1066">
                  <c:v>-2.3599999999999994</c:v>
                </c:pt>
                <c:pt idx="1067">
                  <c:v>-2.1999999999999988</c:v>
                </c:pt>
                <c:pt idx="1068">
                  <c:v>-2.2599999999999989</c:v>
                </c:pt>
                <c:pt idx="1069">
                  <c:v>-2.0799999999999992</c:v>
                </c:pt>
                <c:pt idx="1070">
                  <c:v>-2.1599999999999993</c:v>
                </c:pt>
                <c:pt idx="1071">
                  <c:v>-2.0799999999999992</c:v>
                </c:pt>
                <c:pt idx="1072">
                  <c:v>-2.1999999999999997</c:v>
                </c:pt>
                <c:pt idx="1073">
                  <c:v>-1.9999999999999993</c:v>
                </c:pt>
                <c:pt idx="1074">
                  <c:v>-2.2799999999999994</c:v>
                </c:pt>
                <c:pt idx="1075">
                  <c:v>-2.2399999999999993</c:v>
                </c:pt>
                <c:pt idx="1076">
                  <c:v>-2.1199999999999988</c:v>
                </c:pt>
                <c:pt idx="1077">
                  <c:v>-1.8799999999999986</c:v>
                </c:pt>
                <c:pt idx="1078">
                  <c:v>-2.0599999999999992</c:v>
                </c:pt>
                <c:pt idx="1079">
                  <c:v>-1.9399999999999995</c:v>
                </c:pt>
                <c:pt idx="1080">
                  <c:v>-1.7</c:v>
                </c:pt>
                <c:pt idx="1081">
                  <c:v>-1.7</c:v>
                </c:pt>
                <c:pt idx="1082">
                  <c:v>-1.6800000000000002</c:v>
                </c:pt>
                <c:pt idx="1083">
                  <c:v>-1.5599999999999998</c:v>
                </c:pt>
                <c:pt idx="1084">
                  <c:v>-1.4599999999999995</c:v>
                </c:pt>
                <c:pt idx="1085">
                  <c:v>-1.2199999999999995</c:v>
                </c:pt>
                <c:pt idx="1086">
                  <c:v>-1.4399999999999995</c:v>
                </c:pt>
                <c:pt idx="1087">
                  <c:v>-1.6999999999999997</c:v>
                </c:pt>
                <c:pt idx="1088">
                  <c:v>-1.9399999999999995</c:v>
                </c:pt>
                <c:pt idx="1089">
                  <c:v>-2.2199999999999998</c:v>
                </c:pt>
                <c:pt idx="1090">
                  <c:v>-2.5999999999999992</c:v>
                </c:pt>
                <c:pt idx="1091">
                  <c:v>-2.2199999999999998</c:v>
                </c:pt>
                <c:pt idx="1092">
                  <c:v>-2.1199999999999997</c:v>
                </c:pt>
                <c:pt idx="1093">
                  <c:v>-1.9</c:v>
                </c:pt>
                <c:pt idx="1094">
                  <c:v>-1.72</c:v>
                </c:pt>
                <c:pt idx="1095">
                  <c:v>-1.7399999999999998</c:v>
                </c:pt>
                <c:pt idx="1096">
                  <c:v>-2.0999999999999996</c:v>
                </c:pt>
                <c:pt idx="1097">
                  <c:v>-2.0199999999999996</c:v>
                </c:pt>
                <c:pt idx="1098">
                  <c:v>-2.2999999999999998</c:v>
                </c:pt>
                <c:pt idx="1099">
                  <c:v>-2.2199999999999998</c:v>
                </c:pt>
                <c:pt idx="1100">
                  <c:v>-2.1199999999999997</c:v>
                </c:pt>
                <c:pt idx="1101">
                  <c:v>-2.52</c:v>
                </c:pt>
                <c:pt idx="1102">
                  <c:v>-2.48</c:v>
                </c:pt>
                <c:pt idx="1103">
                  <c:v>-2.2599999999999998</c:v>
                </c:pt>
                <c:pt idx="1104">
                  <c:v>-2.8000000000000003</c:v>
                </c:pt>
                <c:pt idx="1105">
                  <c:v>-2.9200000000000004</c:v>
                </c:pt>
                <c:pt idx="1106">
                  <c:v>-2.46</c:v>
                </c:pt>
                <c:pt idx="1107">
                  <c:v>-2.36</c:v>
                </c:pt>
                <c:pt idx="1108">
                  <c:v>-2.2399999999999998</c:v>
                </c:pt>
                <c:pt idx="1109">
                  <c:v>-2.0399999999999996</c:v>
                </c:pt>
                <c:pt idx="1110">
                  <c:v>-1.9799999999999993</c:v>
                </c:pt>
                <c:pt idx="1111">
                  <c:v>-2.0599999999999992</c:v>
                </c:pt>
                <c:pt idx="1112">
                  <c:v>-2.0599999999999996</c:v>
                </c:pt>
                <c:pt idx="1113">
                  <c:v>-2.1799999999999993</c:v>
                </c:pt>
                <c:pt idx="1114">
                  <c:v>-2.3399999999999994</c:v>
                </c:pt>
                <c:pt idx="1115">
                  <c:v>-2.4999999999999996</c:v>
                </c:pt>
                <c:pt idx="1116">
                  <c:v>-2.4</c:v>
                </c:pt>
                <c:pt idx="1117">
                  <c:v>-2.2999999999999998</c:v>
                </c:pt>
                <c:pt idx="1118">
                  <c:v>-2.3600000000000003</c:v>
                </c:pt>
                <c:pt idx="1119">
                  <c:v>-2.2399999999999998</c:v>
                </c:pt>
                <c:pt idx="1120">
                  <c:v>-1.8399999999999999</c:v>
                </c:pt>
                <c:pt idx="1121">
                  <c:v>-1.8399999999999999</c:v>
                </c:pt>
                <c:pt idx="1122">
                  <c:v>-2.0799999999999996</c:v>
                </c:pt>
                <c:pt idx="1123">
                  <c:v>-1.8199999999999998</c:v>
                </c:pt>
                <c:pt idx="1124">
                  <c:v>-1.4599999999999997</c:v>
                </c:pt>
                <c:pt idx="1125">
                  <c:v>-1.3599999999999999</c:v>
                </c:pt>
                <c:pt idx="1126">
                  <c:v>-1.2399999999999998</c:v>
                </c:pt>
                <c:pt idx="1127">
                  <c:v>-1.02</c:v>
                </c:pt>
                <c:pt idx="1128">
                  <c:v>-0.99999999999999967</c:v>
                </c:pt>
                <c:pt idx="1129">
                  <c:v>-1.0599999999999998</c:v>
                </c:pt>
                <c:pt idx="1130">
                  <c:v>-1.4</c:v>
                </c:pt>
                <c:pt idx="1131">
                  <c:v>-1.7</c:v>
                </c:pt>
                <c:pt idx="1132">
                  <c:v>-2.2599999999999998</c:v>
                </c:pt>
                <c:pt idx="1133">
                  <c:v>-2.38</c:v>
                </c:pt>
                <c:pt idx="1134">
                  <c:v>-2.2800000000000002</c:v>
                </c:pt>
                <c:pt idx="1135">
                  <c:v>-2.2199999999999998</c:v>
                </c:pt>
                <c:pt idx="1136">
                  <c:v>-2.2799999999999998</c:v>
                </c:pt>
                <c:pt idx="1137">
                  <c:v>-1.9600000000000002</c:v>
                </c:pt>
                <c:pt idx="1138">
                  <c:v>-2.34</c:v>
                </c:pt>
                <c:pt idx="1139">
                  <c:v>-2.5200000000000005</c:v>
                </c:pt>
                <c:pt idx="1140">
                  <c:v>-2.46</c:v>
                </c:pt>
                <c:pt idx="1141">
                  <c:v>-2.3600000000000003</c:v>
                </c:pt>
                <c:pt idx="1142">
                  <c:v>-2.36</c:v>
                </c:pt>
                <c:pt idx="1143">
                  <c:v>-2.1199999999999997</c:v>
                </c:pt>
                <c:pt idx="1144">
                  <c:v>-2.0599999999999996</c:v>
                </c:pt>
                <c:pt idx="1145">
                  <c:v>-2.2599999999999998</c:v>
                </c:pt>
                <c:pt idx="1146">
                  <c:v>-2.1599999999999997</c:v>
                </c:pt>
                <c:pt idx="1147">
                  <c:v>-1.94</c:v>
                </c:pt>
                <c:pt idx="1148">
                  <c:v>-2.2400000000000002</c:v>
                </c:pt>
                <c:pt idx="1149">
                  <c:v>-2.38</c:v>
                </c:pt>
                <c:pt idx="1150">
                  <c:v>-2.2800000000000002</c:v>
                </c:pt>
                <c:pt idx="1151">
                  <c:v>-2.3600000000000003</c:v>
                </c:pt>
                <c:pt idx="1152">
                  <c:v>-2.74</c:v>
                </c:pt>
                <c:pt idx="1153">
                  <c:v>-2.7800000000000002</c:v>
                </c:pt>
                <c:pt idx="1154">
                  <c:v>-2.6400000000000006</c:v>
                </c:pt>
                <c:pt idx="1155">
                  <c:v>-2.6400000000000006</c:v>
                </c:pt>
                <c:pt idx="1156">
                  <c:v>-2.8000000000000007</c:v>
                </c:pt>
                <c:pt idx="1157">
                  <c:v>-2.4800000000000009</c:v>
                </c:pt>
                <c:pt idx="1158">
                  <c:v>-2.1800000000000006</c:v>
                </c:pt>
                <c:pt idx="1159">
                  <c:v>-2.06</c:v>
                </c:pt>
                <c:pt idx="1160">
                  <c:v>-1.92</c:v>
                </c:pt>
                <c:pt idx="1161">
                  <c:v>-1.7199999999999995</c:v>
                </c:pt>
                <c:pt idx="1162">
                  <c:v>-1.7999999999999994</c:v>
                </c:pt>
                <c:pt idx="1163">
                  <c:v>-1.4999999999999993</c:v>
                </c:pt>
                <c:pt idx="1164">
                  <c:v>-1.9199999999999995</c:v>
                </c:pt>
                <c:pt idx="1165">
                  <c:v>-1.6599999999999995</c:v>
                </c:pt>
                <c:pt idx="1166">
                  <c:v>-1.4799999999999998</c:v>
                </c:pt>
                <c:pt idx="1167">
                  <c:v>-1.64</c:v>
                </c:pt>
                <c:pt idx="1168">
                  <c:v>-1.72</c:v>
                </c:pt>
                <c:pt idx="1169">
                  <c:v>-1.3599999999999999</c:v>
                </c:pt>
                <c:pt idx="1170">
                  <c:v>-1.6200000000000003</c:v>
                </c:pt>
                <c:pt idx="1171">
                  <c:v>-1.7800000000000005</c:v>
                </c:pt>
                <c:pt idx="1172">
                  <c:v>-1.4600000000000004</c:v>
                </c:pt>
                <c:pt idx="1173">
                  <c:v>-1.7800000000000005</c:v>
                </c:pt>
                <c:pt idx="1174">
                  <c:v>-1.9800000000000004</c:v>
                </c:pt>
                <c:pt idx="1175">
                  <c:v>-2.02</c:v>
                </c:pt>
                <c:pt idx="1176">
                  <c:v>-2.0799999999999996</c:v>
                </c:pt>
                <c:pt idx="1177">
                  <c:v>-2.38</c:v>
                </c:pt>
                <c:pt idx="1178">
                  <c:v>-1.9</c:v>
                </c:pt>
                <c:pt idx="1179">
                  <c:v>-1.8399999999999999</c:v>
                </c:pt>
                <c:pt idx="1180">
                  <c:v>-1.86</c:v>
                </c:pt>
                <c:pt idx="1181">
                  <c:v>-1.8399999999999999</c:v>
                </c:pt>
                <c:pt idx="1182">
                  <c:v>-1.4999999999999996</c:v>
                </c:pt>
                <c:pt idx="1183">
                  <c:v>-1.9799999999999993</c:v>
                </c:pt>
                <c:pt idx="1184">
                  <c:v>-2.0599999999999996</c:v>
                </c:pt>
                <c:pt idx="1185">
                  <c:v>-2.0999999999999992</c:v>
                </c:pt>
                <c:pt idx="1186">
                  <c:v>-1.7199999999999995</c:v>
                </c:pt>
                <c:pt idx="1187">
                  <c:v>-1.7799999999999998</c:v>
                </c:pt>
                <c:pt idx="1188">
                  <c:v>-1.6800000000000002</c:v>
                </c:pt>
                <c:pt idx="1189">
                  <c:v>-1.6</c:v>
                </c:pt>
                <c:pt idx="1190">
                  <c:v>-1.2200000000000002</c:v>
                </c:pt>
                <c:pt idx="1191">
                  <c:v>-1.7600000000000002</c:v>
                </c:pt>
                <c:pt idx="1192">
                  <c:v>-1.8800000000000001</c:v>
                </c:pt>
                <c:pt idx="1193">
                  <c:v>-1.2399999999999995</c:v>
                </c:pt>
                <c:pt idx="1194">
                  <c:v>-0.87999999999999967</c:v>
                </c:pt>
                <c:pt idx="1195">
                  <c:v>-1.2399999999999995</c:v>
                </c:pt>
                <c:pt idx="1196">
                  <c:v>-1.1799999999999997</c:v>
                </c:pt>
                <c:pt idx="1197">
                  <c:v>-1.5</c:v>
                </c:pt>
                <c:pt idx="1198">
                  <c:v>-1.9400000000000002</c:v>
                </c:pt>
                <c:pt idx="1199">
                  <c:v>-2.1800000000000002</c:v>
                </c:pt>
                <c:pt idx="1200">
                  <c:v>-2.2199999999999998</c:v>
                </c:pt>
                <c:pt idx="1201">
                  <c:v>-2.2000000000000002</c:v>
                </c:pt>
                <c:pt idx="1202">
                  <c:v>-1.94</c:v>
                </c:pt>
                <c:pt idx="1203">
                  <c:v>-2.1399999999999997</c:v>
                </c:pt>
                <c:pt idx="1204">
                  <c:v>-2.1</c:v>
                </c:pt>
                <c:pt idx="1205">
                  <c:v>-2.3600000000000003</c:v>
                </c:pt>
                <c:pt idx="1206">
                  <c:v>-2.2000000000000002</c:v>
                </c:pt>
                <c:pt idx="1207">
                  <c:v>-1.9200000000000004</c:v>
                </c:pt>
                <c:pt idx="1208">
                  <c:v>-1.6600000000000006</c:v>
                </c:pt>
                <c:pt idx="1209">
                  <c:v>-1.4800000000000004</c:v>
                </c:pt>
                <c:pt idx="1210">
                  <c:v>-1.4400000000000006</c:v>
                </c:pt>
                <c:pt idx="1211">
                  <c:v>-1.7000000000000006</c:v>
                </c:pt>
                <c:pt idx="1212">
                  <c:v>-2.1600000000000006</c:v>
                </c:pt>
                <c:pt idx="1213">
                  <c:v>-2.2000000000000002</c:v>
                </c:pt>
                <c:pt idx="1214">
                  <c:v>-2.54</c:v>
                </c:pt>
                <c:pt idx="1215">
                  <c:v>-2.3200000000000003</c:v>
                </c:pt>
                <c:pt idx="1216">
                  <c:v>-2.3199999999999998</c:v>
                </c:pt>
                <c:pt idx="1217">
                  <c:v>-2.2799999999999998</c:v>
                </c:pt>
                <c:pt idx="1218">
                  <c:v>-2.4999999999999996</c:v>
                </c:pt>
                <c:pt idx="1219">
                  <c:v>-2.52</c:v>
                </c:pt>
                <c:pt idx="1220">
                  <c:v>-2.7199999999999998</c:v>
                </c:pt>
                <c:pt idx="1221">
                  <c:v>-2.2999999999999998</c:v>
                </c:pt>
                <c:pt idx="1222">
                  <c:v>-2.06</c:v>
                </c:pt>
                <c:pt idx="1223">
                  <c:v>-1.78</c:v>
                </c:pt>
                <c:pt idx="1224">
                  <c:v>-1.8399999999999999</c:v>
                </c:pt>
                <c:pt idx="1225">
                  <c:v>-1.7199999999999995</c:v>
                </c:pt>
                <c:pt idx="1226">
                  <c:v>-2.0599999999999996</c:v>
                </c:pt>
                <c:pt idx="1227">
                  <c:v>-2.0399999999999991</c:v>
                </c:pt>
                <c:pt idx="1228">
                  <c:v>-2.3999999999999995</c:v>
                </c:pt>
                <c:pt idx="1229">
                  <c:v>-2.1599999999999993</c:v>
                </c:pt>
                <c:pt idx="1230">
                  <c:v>-1.8799999999999994</c:v>
                </c:pt>
                <c:pt idx="1231">
                  <c:v>-1.4399999999999995</c:v>
                </c:pt>
                <c:pt idx="1232">
                  <c:v>-1.6800000000000002</c:v>
                </c:pt>
                <c:pt idx="1233">
                  <c:v>-1.5</c:v>
                </c:pt>
                <c:pt idx="1234">
                  <c:v>-1.4</c:v>
                </c:pt>
                <c:pt idx="1235">
                  <c:v>-1.6200000000000003</c:v>
                </c:pt>
                <c:pt idx="1236">
                  <c:v>-2.16</c:v>
                </c:pt>
                <c:pt idx="1237">
                  <c:v>-1.92</c:v>
                </c:pt>
                <c:pt idx="1238">
                  <c:v>-2.2400000000000002</c:v>
                </c:pt>
                <c:pt idx="1239">
                  <c:v>-3.0799999999999996</c:v>
                </c:pt>
                <c:pt idx="1240">
                  <c:v>-3.0599999999999996</c:v>
                </c:pt>
                <c:pt idx="1241">
                  <c:v>-3.02</c:v>
                </c:pt>
                <c:pt idx="1242">
                  <c:v>-3.4200000000000004</c:v>
                </c:pt>
                <c:pt idx="1243">
                  <c:v>-3.0199999999999996</c:v>
                </c:pt>
                <c:pt idx="1244">
                  <c:v>-2.46</c:v>
                </c:pt>
                <c:pt idx="1245">
                  <c:v>-2.4</c:v>
                </c:pt>
                <c:pt idx="1246">
                  <c:v>-2.36</c:v>
                </c:pt>
                <c:pt idx="1247">
                  <c:v>-1.94</c:v>
                </c:pt>
                <c:pt idx="1248">
                  <c:v>-2.34</c:v>
                </c:pt>
                <c:pt idx="1249">
                  <c:v>-1.9999999999999996</c:v>
                </c:pt>
                <c:pt idx="1250">
                  <c:v>-2</c:v>
                </c:pt>
                <c:pt idx="1251">
                  <c:v>-1.9600000000000002</c:v>
                </c:pt>
                <c:pt idx="1252">
                  <c:v>-1.8200000000000003</c:v>
                </c:pt>
                <c:pt idx="1253">
                  <c:v>-1.6200000000000006</c:v>
                </c:pt>
                <c:pt idx="1254">
                  <c:v>-2.0400000000000005</c:v>
                </c:pt>
                <c:pt idx="1255">
                  <c:v>-2.2400000000000011</c:v>
                </c:pt>
                <c:pt idx="1256">
                  <c:v>-2.620000000000001</c:v>
                </c:pt>
                <c:pt idx="1257">
                  <c:v>-2.8800000000000003</c:v>
                </c:pt>
                <c:pt idx="1258">
                  <c:v>-2.92</c:v>
                </c:pt>
                <c:pt idx="1259">
                  <c:v>-2.94</c:v>
                </c:pt>
                <c:pt idx="1260">
                  <c:v>-2.9799999999999995</c:v>
                </c:pt>
                <c:pt idx="1261">
                  <c:v>-2.4399999999999991</c:v>
                </c:pt>
                <c:pt idx="1262">
                  <c:v>-2.6799999999999988</c:v>
                </c:pt>
                <c:pt idx="1263">
                  <c:v>-2.4399999999999991</c:v>
                </c:pt>
                <c:pt idx="1264">
                  <c:v>-2.2599999999999989</c:v>
                </c:pt>
                <c:pt idx="1265">
                  <c:v>-1.8599999999999994</c:v>
                </c:pt>
                <c:pt idx="1266">
                  <c:v>-2.1199999999999988</c:v>
                </c:pt>
                <c:pt idx="1267">
                  <c:v>-1.6799999999999997</c:v>
                </c:pt>
                <c:pt idx="1268">
                  <c:v>-1.4799999999999998</c:v>
                </c:pt>
                <c:pt idx="1269">
                  <c:v>-1.3</c:v>
                </c:pt>
                <c:pt idx="1270">
                  <c:v>-1.7199999999999995</c:v>
                </c:pt>
                <c:pt idx="1271">
                  <c:v>-1.6400000000000001</c:v>
                </c:pt>
                <c:pt idx="1272">
                  <c:v>-1.8599999999999999</c:v>
                </c:pt>
                <c:pt idx="1273">
                  <c:v>-1.9999999999999996</c:v>
                </c:pt>
                <c:pt idx="1274">
                  <c:v>-2.3799999999999994</c:v>
                </c:pt>
                <c:pt idx="1275">
                  <c:v>-2.1599999999999997</c:v>
                </c:pt>
                <c:pt idx="1276">
                  <c:v>-1.9</c:v>
                </c:pt>
                <c:pt idx="1277">
                  <c:v>-2</c:v>
                </c:pt>
                <c:pt idx="1278">
                  <c:v>-2.42</c:v>
                </c:pt>
                <c:pt idx="1279">
                  <c:v>-2.4400000000000004</c:v>
                </c:pt>
                <c:pt idx="1280">
                  <c:v>-2.7199999999999998</c:v>
                </c:pt>
                <c:pt idx="1281">
                  <c:v>-2.9400000000000004</c:v>
                </c:pt>
                <c:pt idx="1282">
                  <c:v>-2.7</c:v>
                </c:pt>
                <c:pt idx="1283">
                  <c:v>-2.4800000000000004</c:v>
                </c:pt>
                <c:pt idx="1284">
                  <c:v>-2.4200000000000004</c:v>
                </c:pt>
                <c:pt idx="1285">
                  <c:v>-2.1</c:v>
                </c:pt>
                <c:pt idx="1286">
                  <c:v>-2.0599999999999996</c:v>
                </c:pt>
                <c:pt idx="1287">
                  <c:v>-2.5799999999999992</c:v>
                </c:pt>
                <c:pt idx="1288">
                  <c:v>-2.5999999999999992</c:v>
                </c:pt>
                <c:pt idx="1289">
                  <c:v>-2.54</c:v>
                </c:pt>
                <c:pt idx="1290">
                  <c:v>-2.56</c:v>
                </c:pt>
                <c:pt idx="1291">
                  <c:v>-2.84</c:v>
                </c:pt>
                <c:pt idx="1292">
                  <c:v>-2.5</c:v>
                </c:pt>
                <c:pt idx="1293">
                  <c:v>-2.0199999999999996</c:v>
                </c:pt>
                <c:pt idx="1294">
                  <c:v>-1.8999999999999992</c:v>
                </c:pt>
                <c:pt idx="1295">
                  <c:v>-2.0399999999999991</c:v>
                </c:pt>
                <c:pt idx="1296">
                  <c:v>-1.5999999999999992</c:v>
                </c:pt>
                <c:pt idx="1297">
                  <c:v>-1.579999999999999</c:v>
                </c:pt>
                <c:pt idx="1298">
                  <c:v>-2.44</c:v>
                </c:pt>
                <c:pt idx="1299">
                  <c:v>-2.56</c:v>
                </c:pt>
                <c:pt idx="1300">
                  <c:v>-2.4200000000000004</c:v>
                </c:pt>
                <c:pt idx="1301">
                  <c:v>-2.9800000000000004</c:v>
                </c:pt>
                <c:pt idx="1302">
                  <c:v>-3.2600000000000007</c:v>
                </c:pt>
                <c:pt idx="1303">
                  <c:v>-2.8600000000000008</c:v>
                </c:pt>
                <c:pt idx="1304">
                  <c:v>-2.6400000000000006</c:v>
                </c:pt>
                <c:pt idx="1305">
                  <c:v>-2.5000000000000009</c:v>
                </c:pt>
                <c:pt idx="1306">
                  <c:v>-2.2600000000000007</c:v>
                </c:pt>
                <c:pt idx="1307">
                  <c:v>-1.8800000000000012</c:v>
                </c:pt>
                <c:pt idx="1308">
                  <c:v>-2.3200000000000003</c:v>
                </c:pt>
                <c:pt idx="1309">
                  <c:v>-3.3400000000000007</c:v>
                </c:pt>
                <c:pt idx="1310">
                  <c:v>-5.22</c:v>
                </c:pt>
                <c:pt idx="1311">
                  <c:v>-7.5199999999999987</c:v>
                </c:pt>
                <c:pt idx="1312">
                  <c:v>-9.5399999999999991</c:v>
                </c:pt>
                <c:pt idx="1313">
                  <c:v>-9.2399999999999984</c:v>
                </c:pt>
                <c:pt idx="1314">
                  <c:v>-4.88</c:v>
                </c:pt>
                <c:pt idx="1315">
                  <c:v>-0.72000000000000031</c:v>
                </c:pt>
                <c:pt idx="1316">
                  <c:v>1.9799999999999991</c:v>
                </c:pt>
                <c:pt idx="1317">
                  <c:v>3.1999999999999993</c:v>
                </c:pt>
                <c:pt idx="1318">
                  <c:v>2.4599999999999995</c:v>
                </c:pt>
                <c:pt idx="1319">
                  <c:v>-1.7599999999999993</c:v>
                </c:pt>
                <c:pt idx="1320">
                  <c:v>-4.88</c:v>
                </c:pt>
                <c:pt idx="1321">
                  <c:v>-5.6800000000000006</c:v>
                </c:pt>
                <c:pt idx="1322">
                  <c:v>-5.6000000000000005</c:v>
                </c:pt>
                <c:pt idx="1323">
                  <c:v>-6.12</c:v>
                </c:pt>
                <c:pt idx="1324">
                  <c:v>-5.7000000000000011</c:v>
                </c:pt>
                <c:pt idx="1325">
                  <c:v>-6.1600000000000019</c:v>
                </c:pt>
                <c:pt idx="1326">
                  <c:v>-7.2600000000000025</c:v>
                </c:pt>
                <c:pt idx="1327">
                  <c:v>-4.5000000000000018</c:v>
                </c:pt>
                <c:pt idx="1328">
                  <c:v>-2.8000000000000016</c:v>
                </c:pt>
                <c:pt idx="1329">
                  <c:v>-3.2000000000000015</c:v>
                </c:pt>
                <c:pt idx="1330">
                  <c:v>-3.0200000000000005</c:v>
                </c:pt>
                <c:pt idx="1331">
                  <c:v>-2.1399999999999992</c:v>
                </c:pt>
                <c:pt idx="1332">
                  <c:v>-4.6199999999999992</c:v>
                </c:pt>
                <c:pt idx="1333">
                  <c:v>-5.1599999999999993</c:v>
                </c:pt>
                <c:pt idx="1334">
                  <c:v>-4.7799999999999985</c:v>
                </c:pt>
                <c:pt idx="1335">
                  <c:v>-4.2799999999999967</c:v>
                </c:pt>
                <c:pt idx="1336">
                  <c:v>-3.7599999999999993</c:v>
                </c:pt>
                <c:pt idx="1337">
                  <c:v>-4.26</c:v>
                </c:pt>
                <c:pt idx="1338">
                  <c:v>-4.32</c:v>
                </c:pt>
                <c:pt idx="1339">
                  <c:v>-4.2000000000000028</c:v>
                </c:pt>
                <c:pt idx="1340">
                  <c:v>-4.3400000000000061</c:v>
                </c:pt>
                <c:pt idx="1341">
                  <c:v>-4.0800000000000036</c:v>
                </c:pt>
                <c:pt idx="1342">
                  <c:v>-3.3400000000000034</c:v>
                </c:pt>
                <c:pt idx="1343">
                  <c:v>-3.4600000000000022</c:v>
                </c:pt>
                <c:pt idx="1344">
                  <c:v>-3.5</c:v>
                </c:pt>
                <c:pt idx="1345">
                  <c:v>-3.1199999999999988</c:v>
                </c:pt>
                <c:pt idx="1346">
                  <c:v>-3.4799999999999982</c:v>
                </c:pt>
                <c:pt idx="1347">
                  <c:v>-3.5</c:v>
                </c:pt>
                <c:pt idx="1348">
                  <c:v>-3.5599999999999996</c:v>
                </c:pt>
                <c:pt idx="1349">
                  <c:v>-3.4599999999999995</c:v>
                </c:pt>
                <c:pt idx="1350">
                  <c:v>-3.2799999999999985</c:v>
                </c:pt>
                <c:pt idx="1351">
                  <c:v>-3.319999999999999</c:v>
                </c:pt>
                <c:pt idx="1352">
                  <c:v>-3.7</c:v>
                </c:pt>
                <c:pt idx="1353">
                  <c:v>-3.1599999999999993</c:v>
                </c:pt>
                <c:pt idx="1354">
                  <c:v>-3.4599999999999995</c:v>
                </c:pt>
                <c:pt idx="1355">
                  <c:v>-3.5400000000000005</c:v>
                </c:pt>
                <c:pt idx="1356">
                  <c:v>-3.5599999999999996</c:v>
                </c:pt>
                <c:pt idx="1357">
                  <c:v>-2.8</c:v>
                </c:pt>
                <c:pt idx="1358">
                  <c:v>-3.1</c:v>
                </c:pt>
                <c:pt idx="1359">
                  <c:v>-2.6400000000000006</c:v>
                </c:pt>
                <c:pt idx="1360">
                  <c:v>-2.6399999999999979</c:v>
                </c:pt>
                <c:pt idx="1361">
                  <c:v>-2.2799999999999985</c:v>
                </c:pt>
                <c:pt idx="1362">
                  <c:v>-2.6999999999999944</c:v>
                </c:pt>
                <c:pt idx="1363">
                  <c:v>-2.3999999999999972</c:v>
                </c:pt>
                <c:pt idx="1364">
                  <c:v>-2.599999999999997</c:v>
                </c:pt>
                <c:pt idx="1365">
                  <c:v>-2.6199999999999988</c:v>
                </c:pt>
                <c:pt idx="1366">
                  <c:v>-2.5</c:v>
                </c:pt>
                <c:pt idx="1367">
                  <c:v>-2.3200000000000016</c:v>
                </c:pt>
                <c:pt idx="1368">
                  <c:v>-2.7599999999999993</c:v>
                </c:pt>
                <c:pt idx="1369">
                  <c:v>-2.680000000000001</c:v>
                </c:pt>
                <c:pt idx="1370">
                  <c:v>-2.900000000000003</c:v>
                </c:pt>
                <c:pt idx="1371">
                  <c:v>-2.7400000000000007</c:v>
                </c:pt>
                <c:pt idx="1372">
                  <c:v>-2.9600000000000022</c:v>
                </c:pt>
                <c:pt idx="1373">
                  <c:v>-2.5600000000000023</c:v>
                </c:pt>
                <c:pt idx="1374">
                  <c:v>-2.580000000000001</c:v>
                </c:pt>
                <c:pt idx="1375">
                  <c:v>-1.9</c:v>
                </c:pt>
                <c:pt idx="1376">
                  <c:v>-2.4800000000000013</c:v>
                </c:pt>
                <c:pt idx="1377">
                  <c:v>-2.0599999999999996</c:v>
                </c:pt>
                <c:pt idx="1378">
                  <c:v>-2.1399999999999979</c:v>
                </c:pt>
                <c:pt idx="1379">
                  <c:v>-2.099999999999997</c:v>
                </c:pt>
                <c:pt idx="1380">
                  <c:v>-2.6599999999999993</c:v>
                </c:pt>
                <c:pt idx="1381">
                  <c:v>-2.1599999999999993</c:v>
                </c:pt>
                <c:pt idx="1382">
                  <c:v>-2.7</c:v>
                </c:pt>
                <c:pt idx="1383">
                  <c:v>-2.5400000000000036</c:v>
                </c:pt>
                <c:pt idx="1384">
                  <c:v>-2.6000000000000059</c:v>
                </c:pt>
                <c:pt idx="1385">
                  <c:v>-2.2400000000000033</c:v>
                </c:pt>
                <c:pt idx="1386">
                  <c:v>-2.3200000000000047</c:v>
                </c:pt>
                <c:pt idx="1387">
                  <c:v>-2.0000000000000027</c:v>
                </c:pt>
                <c:pt idx="1388">
                  <c:v>-2.0600000000000023</c:v>
                </c:pt>
                <c:pt idx="1389">
                  <c:v>-1.4800000000000011</c:v>
                </c:pt>
                <c:pt idx="1390">
                  <c:v>-1.4200000000000017</c:v>
                </c:pt>
                <c:pt idx="1391">
                  <c:v>-1.2400000000000007</c:v>
                </c:pt>
                <c:pt idx="1392">
                  <c:v>-1.2200000000000017</c:v>
                </c:pt>
                <c:pt idx="1393">
                  <c:v>-1.3</c:v>
                </c:pt>
                <c:pt idx="1394">
                  <c:v>-2.1599999999999993</c:v>
                </c:pt>
                <c:pt idx="1395">
                  <c:v>-2.1799999999999984</c:v>
                </c:pt>
                <c:pt idx="1396">
                  <c:v>-2.6199999999999988</c:v>
                </c:pt>
                <c:pt idx="1397">
                  <c:v>-2.819999999999999</c:v>
                </c:pt>
                <c:pt idx="1398">
                  <c:v>-2.7599999999999993</c:v>
                </c:pt>
                <c:pt idx="1399">
                  <c:v>-2.4</c:v>
                </c:pt>
                <c:pt idx="1400">
                  <c:v>-2.6200000000000019</c:v>
                </c:pt>
                <c:pt idx="1401">
                  <c:v>-2.2800000000000038</c:v>
                </c:pt>
                <c:pt idx="1402">
                  <c:v>-2.0400000000000036</c:v>
                </c:pt>
                <c:pt idx="1403">
                  <c:v>-2.2000000000000028</c:v>
                </c:pt>
                <c:pt idx="1404">
                  <c:v>-2.3400000000000007</c:v>
                </c:pt>
                <c:pt idx="1405">
                  <c:v>-2.319999999999999</c:v>
                </c:pt>
                <c:pt idx="1406">
                  <c:v>-2.3199999999999958</c:v>
                </c:pt>
                <c:pt idx="1407">
                  <c:v>-2.2799999999999954</c:v>
                </c:pt>
                <c:pt idx="1408">
                  <c:v>-1.7799999999999983</c:v>
                </c:pt>
                <c:pt idx="1409">
                  <c:v>-1.6200000000000017</c:v>
                </c:pt>
                <c:pt idx="1410">
                  <c:v>-1.3600000000000023</c:v>
                </c:pt>
                <c:pt idx="1411">
                  <c:v>-1.4200000000000017</c:v>
                </c:pt>
                <c:pt idx="1412">
                  <c:v>-1.5000000000000029</c:v>
                </c:pt>
                <c:pt idx="1413">
                  <c:v>-1.5400000000000005</c:v>
                </c:pt>
                <c:pt idx="1414">
                  <c:v>-1.319999999999999</c:v>
                </c:pt>
                <c:pt idx="1415">
                  <c:v>-1.1399999999999977</c:v>
                </c:pt>
                <c:pt idx="1416">
                  <c:v>-1.0799999999999983</c:v>
                </c:pt>
                <c:pt idx="1417">
                  <c:v>-0.91999999999999882</c:v>
                </c:pt>
                <c:pt idx="1418">
                  <c:v>-1.0399999999999978</c:v>
                </c:pt>
                <c:pt idx="1419">
                  <c:v>-1.3599999999999965</c:v>
                </c:pt>
                <c:pt idx="1420">
                  <c:v>-1.7199999999999989</c:v>
                </c:pt>
                <c:pt idx="1421">
                  <c:v>-1.680000000000001</c:v>
                </c:pt>
                <c:pt idx="1422">
                  <c:v>-1.9600000000000022</c:v>
                </c:pt>
                <c:pt idx="1423">
                  <c:v>-1.6200000000000045</c:v>
                </c:pt>
                <c:pt idx="1424">
                  <c:v>-1.4000000000000057</c:v>
                </c:pt>
                <c:pt idx="1425">
                  <c:v>-1.1200000000000045</c:v>
                </c:pt>
                <c:pt idx="1426">
                  <c:v>-1.3200000000000045</c:v>
                </c:pt>
                <c:pt idx="1427">
                  <c:v>-0.84000000000000341</c:v>
                </c:pt>
                <c:pt idx="1428">
                  <c:v>-1.0200000000000018</c:v>
                </c:pt>
                <c:pt idx="1429">
                  <c:v>-0.7</c:v>
                </c:pt>
                <c:pt idx="1430">
                  <c:v>-0.85999999999999943</c:v>
                </c:pt>
                <c:pt idx="1431">
                  <c:v>-0.65999999999999659</c:v>
                </c:pt>
                <c:pt idx="1432">
                  <c:v>-0.87999999999999545</c:v>
                </c:pt>
                <c:pt idx="1433">
                  <c:v>-0.83999999999999775</c:v>
                </c:pt>
                <c:pt idx="1434">
                  <c:v>-1.2999999999999972</c:v>
                </c:pt>
                <c:pt idx="1435">
                  <c:v>-1.1599999999999995</c:v>
                </c:pt>
                <c:pt idx="1436">
                  <c:v>-1.1599999999999995</c:v>
                </c:pt>
                <c:pt idx="1437">
                  <c:v>-1.5199999999999989</c:v>
                </c:pt>
                <c:pt idx="1438">
                  <c:v>-1.4799999999999955</c:v>
                </c:pt>
                <c:pt idx="1439">
                  <c:v>-1.1999999999999971</c:v>
                </c:pt>
                <c:pt idx="1440">
                  <c:v>-1.2999999999999972</c:v>
                </c:pt>
                <c:pt idx="1441">
                  <c:v>-1.5</c:v>
                </c:pt>
                <c:pt idx="1442">
                  <c:v>-1.3</c:v>
                </c:pt>
                <c:pt idx="1443">
                  <c:v>-1.2800000000000011</c:v>
                </c:pt>
                <c:pt idx="1444">
                  <c:v>-0.9600000000000023</c:v>
                </c:pt>
                <c:pt idx="1445">
                  <c:v>-0.9</c:v>
                </c:pt>
                <c:pt idx="1446">
                  <c:v>-0.83999999999999775</c:v>
                </c:pt>
                <c:pt idx="1447">
                  <c:v>-0.5399999999999977</c:v>
                </c:pt>
                <c:pt idx="1448">
                  <c:v>-0.95999999999999941</c:v>
                </c:pt>
                <c:pt idx="1449">
                  <c:v>-1.5199999999999989</c:v>
                </c:pt>
                <c:pt idx="1450">
                  <c:v>-1.5800000000000012</c:v>
                </c:pt>
                <c:pt idx="1451">
                  <c:v>-1.3200000000000016</c:v>
                </c:pt>
                <c:pt idx="1452">
                  <c:v>-1.3000000000000029</c:v>
                </c:pt>
                <c:pt idx="1453">
                  <c:v>-1.3800000000000012</c:v>
                </c:pt>
                <c:pt idx="1454">
                  <c:v>-1.5800000000000012</c:v>
                </c:pt>
                <c:pt idx="1455">
                  <c:v>-1.4599999999999995</c:v>
                </c:pt>
                <c:pt idx="1456">
                  <c:v>-1.8800000000000012</c:v>
                </c:pt>
                <c:pt idx="1457">
                  <c:v>-2.0000000000000027</c:v>
                </c:pt>
                <c:pt idx="1458">
                  <c:v>-1.6600000000000037</c:v>
                </c:pt>
                <c:pt idx="1459">
                  <c:v>-1.4000000000000028</c:v>
                </c:pt>
                <c:pt idx="1460">
                  <c:v>-1.7400000000000033</c:v>
                </c:pt>
                <c:pt idx="1461">
                  <c:v>-1.3200000000000016</c:v>
                </c:pt>
                <c:pt idx="1462">
                  <c:v>-1.8200000000000003</c:v>
                </c:pt>
                <c:pt idx="1463">
                  <c:v>-1.9400000000000006</c:v>
                </c:pt>
                <c:pt idx="1464">
                  <c:v>-1.9000000000000015</c:v>
                </c:pt>
                <c:pt idx="1465">
                  <c:v>-1.4400000000000019</c:v>
                </c:pt>
                <c:pt idx="1466">
                  <c:v>-1.740000000000002</c:v>
                </c:pt>
                <c:pt idx="1467">
                  <c:v>-1.1400000000000006</c:v>
                </c:pt>
                <c:pt idx="1468">
                  <c:v>-1.3200000000000003</c:v>
                </c:pt>
                <c:pt idx="1469">
                  <c:v>-1.5799999999999996</c:v>
                </c:pt>
                <c:pt idx="1470">
                  <c:v>-1.8399999999999992</c:v>
                </c:pt>
                <c:pt idx="1471">
                  <c:v>-1.6399999999999992</c:v>
                </c:pt>
                <c:pt idx="1472">
                  <c:v>-2.0600000000000009</c:v>
                </c:pt>
                <c:pt idx="1473">
                  <c:v>-1.740000000000002</c:v>
                </c:pt>
                <c:pt idx="1474">
                  <c:v>-1.3200000000000032</c:v>
                </c:pt>
                <c:pt idx="1475">
                  <c:v>-1.5400000000000034</c:v>
                </c:pt>
                <c:pt idx="1476">
                  <c:v>-1.7000000000000028</c:v>
                </c:pt>
                <c:pt idx="1477">
                  <c:v>-1.8800000000000026</c:v>
                </c:pt>
                <c:pt idx="1478">
                  <c:v>-2.2200000000000015</c:v>
                </c:pt>
                <c:pt idx="1479">
                  <c:v>-2.2999999999999998</c:v>
                </c:pt>
                <c:pt idx="1480">
                  <c:v>-2.4399999999999991</c:v>
                </c:pt>
                <c:pt idx="1481">
                  <c:v>-2.8</c:v>
                </c:pt>
                <c:pt idx="1482">
                  <c:v>-2.4999999999999987</c:v>
                </c:pt>
                <c:pt idx="1483">
                  <c:v>-2.4799999999999982</c:v>
                </c:pt>
                <c:pt idx="1484">
                  <c:v>-2.7999999999999985</c:v>
                </c:pt>
                <c:pt idx="1485">
                  <c:v>-2.419999999999999</c:v>
                </c:pt>
                <c:pt idx="1486">
                  <c:v>-2.0599999999999978</c:v>
                </c:pt>
                <c:pt idx="1487">
                  <c:v>-1.8200000000000003</c:v>
                </c:pt>
                <c:pt idx="1488">
                  <c:v>-1.9000000000000015</c:v>
                </c:pt>
                <c:pt idx="1489">
                  <c:v>-1.9600000000000022</c:v>
                </c:pt>
                <c:pt idx="1490">
                  <c:v>-2.1800000000000024</c:v>
                </c:pt>
                <c:pt idx="1491">
                  <c:v>-2.4600000000000035</c:v>
                </c:pt>
                <c:pt idx="1492">
                  <c:v>-2.8400000000000021</c:v>
                </c:pt>
                <c:pt idx="1493">
                  <c:v>-2.6000000000000014</c:v>
                </c:pt>
                <c:pt idx="1494">
                  <c:v>-2.4800000000000013</c:v>
                </c:pt>
                <c:pt idx="1495">
                  <c:v>-2.2600000000000007</c:v>
                </c:pt>
                <c:pt idx="1496">
                  <c:v>-2.2799999999999998</c:v>
                </c:pt>
                <c:pt idx="1497">
                  <c:v>-2.2000000000000015</c:v>
                </c:pt>
                <c:pt idx="1498">
                  <c:v>-2.5400000000000005</c:v>
                </c:pt>
                <c:pt idx="1499">
                  <c:v>-2.4600000000000009</c:v>
                </c:pt>
                <c:pt idx="1500">
                  <c:v>-2.8</c:v>
                </c:pt>
                <c:pt idx="1501">
                  <c:v>-2.9</c:v>
                </c:pt>
                <c:pt idx="1502">
                  <c:v>-2.6799999999999997</c:v>
                </c:pt>
                <c:pt idx="1503">
                  <c:v>-2.4399999999999991</c:v>
                </c:pt>
                <c:pt idx="1504">
                  <c:v>-2.9799999999999982</c:v>
                </c:pt>
                <c:pt idx="1505">
                  <c:v>-2.6399999999999979</c:v>
                </c:pt>
                <c:pt idx="1506">
                  <c:v>-2.4799999999999982</c:v>
                </c:pt>
                <c:pt idx="1507">
                  <c:v>-2.9599999999999982</c:v>
                </c:pt>
                <c:pt idx="1508">
                  <c:v>-2.7399999999999993</c:v>
                </c:pt>
                <c:pt idx="1509">
                  <c:v>-2.2399999999999993</c:v>
                </c:pt>
                <c:pt idx="1510">
                  <c:v>-2.2200000000000002</c:v>
                </c:pt>
                <c:pt idx="1511">
                  <c:v>-2.2000000000000002</c:v>
                </c:pt>
                <c:pt idx="1512">
                  <c:v>-2.0799999999999996</c:v>
                </c:pt>
                <c:pt idx="1513">
                  <c:v>-2.5199999999999987</c:v>
                </c:pt>
                <c:pt idx="1514">
                  <c:v>-2.419999999999999</c:v>
                </c:pt>
                <c:pt idx="1515">
                  <c:v>-2.6399999999999992</c:v>
                </c:pt>
                <c:pt idx="1516">
                  <c:v>-2.339999999999999</c:v>
                </c:pt>
                <c:pt idx="1517">
                  <c:v>-2.2599999999999993</c:v>
                </c:pt>
                <c:pt idx="1518">
                  <c:v>-2</c:v>
                </c:pt>
                <c:pt idx="1519">
                  <c:v>-1.9400000000000006</c:v>
                </c:pt>
                <c:pt idx="1520">
                  <c:v>-1.9</c:v>
                </c:pt>
                <c:pt idx="1521">
                  <c:v>-2.0200000000000005</c:v>
                </c:pt>
                <c:pt idx="1522">
                  <c:v>-1.9599999999999995</c:v>
                </c:pt>
                <c:pt idx="1523">
                  <c:v>-2</c:v>
                </c:pt>
                <c:pt idx="1524">
                  <c:v>-1.9200000000000004</c:v>
                </c:pt>
                <c:pt idx="1525">
                  <c:v>-1.7600000000000009</c:v>
                </c:pt>
                <c:pt idx="1526">
                  <c:v>-1.5000000000000013</c:v>
                </c:pt>
                <c:pt idx="1527">
                  <c:v>-1.4200000000000017</c:v>
                </c:pt>
                <c:pt idx="1528">
                  <c:v>-1.3800000000000012</c:v>
                </c:pt>
                <c:pt idx="1529">
                  <c:v>-1.5200000000000018</c:v>
                </c:pt>
                <c:pt idx="1530">
                  <c:v>-1.9200000000000017</c:v>
                </c:pt>
                <c:pt idx="1531">
                  <c:v>-2.1</c:v>
                </c:pt>
                <c:pt idx="1532">
                  <c:v>-1.8</c:v>
                </c:pt>
                <c:pt idx="1533">
                  <c:v>-1.7799999999999998</c:v>
                </c:pt>
                <c:pt idx="1534">
                  <c:v>-1.8399999999999976</c:v>
                </c:pt>
                <c:pt idx="1535">
                  <c:v>-1.3799999999999968</c:v>
                </c:pt>
                <c:pt idx="1536">
                  <c:v>-1.5999999999999972</c:v>
                </c:pt>
                <c:pt idx="1537">
                  <c:v>-2.1599999999999966</c:v>
                </c:pt>
                <c:pt idx="1538">
                  <c:v>-2.259999999999998</c:v>
                </c:pt>
                <c:pt idx="1539">
                  <c:v>-2.5199999999999987</c:v>
                </c:pt>
                <c:pt idx="1540">
                  <c:v>-2.8599999999999994</c:v>
                </c:pt>
                <c:pt idx="1541">
                  <c:v>-2.88</c:v>
                </c:pt>
                <c:pt idx="1542">
                  <c:v>-2.7599999999999993</c:v>
                </c:pt>
                <c:pt idx="1543">
                  <c:v>-2.6199999999999988</c:v>
                </c:pt>
                <c:pt idx="1544">
                  <c:v>-2.2999999999999998</c:v>
                </c:pt>
                <c:pt idx="1545">
                  <c:v>-2.4</c:v>
                </c:pt>
                <c:pt idx="1546">
                  <c:v>-2.0400000000000005</c:v>
                </c:pt>
                <c:pt idx="1547">
                  <c:v>-1.9200000000000017</c:v>
                </c:pt>
                <c:pt idx="1548">
                  <c:v>-2.1600000000000024</c:v>
                </c:pt>
                <c:pt idx="1549">
                  <c:v>-2.2000000000000015</c:v>
                </c:pt>
                <c:pt idx="1550">
                  <c:v>-2.1000000000000014</c:v>
                </c:pt>
                <c:pt idx="1551">
                  <c:v>-2.5400000000000018</c:v>
                </c:pt>
                <c:pt idx="1552">
                  <c:v>-2.660000000000001</c:v>
                </c:pt>
                <c:pt idx="1553">
                  <c:v>-2.6799999999999997</c:v>
                </c:pt>
                <c:pt idx="1554">
                  <c:v>-2.88</c:v>
                </c:pt>
                <c:pt idx="1555">
                  <c:v>-2.7199999999999989</c:v>
                </c:pt>
                <c:pt idx="1556">
                  <c:v>-2.7999999999999985</c:v>
                </c:pt>
                <c:pt idx="1557">
                  <c:v>-3.2399999999999993</c:v>
                </c:pt>
                <c:pt idx="1558">
                  <c:v>-3.1399999999999992</c:v>
                </c:pt>
                <c:pt idx="1559">
                  <c:v>-2.819999999999999</c:v>
                </c:pt>
                <c:pt idx="1560">
                  <c:v>-3.339999999999999</c:v>
                </c:pt>
                <c:pt idx="1561">
                  <c:v>-3.4599999999999982</c:v>
                </c:pt>
                <c:pt idx="1562">
                  <c:v>-3.3799999999999981</c:v>
                </c:pt>
                <c:pt idx="1563">
                  <c:v>-3.6599999999999993</c:v>
                </c:pt>
                <c:pt idx="1564">
                  <c:v>-3.78</c:v>
                </c:pt>
                <c:pt idx="1565">
                  <c:v>-3.4799999999999995</c:v>
                </c:pt>
                <c:pt idx="1566">
                  <c:v>-3.180000000000001</c:v>
                </c:pt>
                <c:pt idx="1567">
                  <c:v>-2.7</c:v>
                </c:pt>
                <c:pt idx="1568">
                  <c:v>-2.5599999999999996</c:v>
                </c:pt>
                <c:pt idx="1569">
                  <c:v>-2.6</c:v>
                </c:pt>
                <c:pt idx="1570">
                  <c:v>-2.5600000000000009</c:v>
                </c:pt>
                <c:pt idx="1571">
                  <c:v>-2.5000000000000013</c:v>
                </c:pt>
                <c:pt idx="1572">
                  <c:v>-2.7000000000000015</c:v>
                </c:pt>
                <c:pt idx="1573">
                  <c:v>-2.680000000000001</c:v>
                </c:pt>
                <c:pt idx="1574">
                  <c:v>-2.8400000000000007</c:v>
                </c:pt>
                <c:pt idx="1575">
                  <c:v>-3.3200000000000003</c:v>
                </c:pt>
                <c:pt idx="1576">
                  <c:v>-3.339999999999999</c:v>
                </c:pt>
                <c:pt idx="1577">
                  <c:v>-3.6399999999999992</c:v>
                </c:pt>
                <c:pt idx="1578">
                  <c:v>-3.4999999999999987</c:v>
                </c:pt>
                <c:pt idx="1579">
                  <c:v>-3.3199999999999976</c:v>
                </c:pt>
                <c:pt idx="1580">
                  <c:v>-2.8199999999999976</c:v>
                </c:pt>
                <c:pt idx="1581">
                  <c:v>-3.1199999999999974</c:v>
                </c:pt>
                <c:pt idx="1582">
                  <c:v>-2.9799999999999982</c:v>
                </c:pt>
                <c:pt idx="1583">
                  <c:v>-3.259999999999998</c:v>
                </c:pt>
                <c:pt idx="1584">
                  <c:v>-3.2799999999999985</c:v>
                </c:pt>
                <c:pt idx="1585">
                  <c:v>-3.5199999999999974</c:v>
                </c:pt>
                <c:pt idx="1586">
                  <c:v>-3.3999999999999972</c:v>
                </c:pt>
                <c:pt idx="1587">
                  <c:v>-3.3799999999999968</c:v>
                </c:pt>
                <c:pt idx="1588">
                  <c:v>-3.1199999999999974</c:v>
                </c:pt>
                <c:pt idx="1589">
                  <c:v>-3.599999999999997</c:v>
                </c:pt>
                <c:pt idx="1590">
                  <c:v>-3.4199999999999973</c:v>
                </c:pt>
                <c:pt idx="1591">
                  <c:v>-3.3999999999999972</c:v>
                </c:pt>
                <c:pt idx="1592">
                  <c:v>-3.1399999999999979</c:v>
                </c:pt>
                <c:pt idx="1593">
                  <c:v>-3.3399999999999976</c:v>
                </c:pt>
                <c:pt idx="1594">
                  <c:v>-3.3999999999999986</c:v>
                </c:pt>
                <c:pt idx="1595">
                  <c:v>-3.5199999999999987</c:v>
                </c:pt>
                <c:pt idx="1596">
                  <c:v>-3.4399999999999991</c:v>
                </c:pt>
                <c:pt idx="1597">
                  <c:v>-3.4399999999999991</c:v>
                </c:pt>
                <c:pt idx="1598">
                  <c:v>-2.9400000000000004</c:v>
                </c:pt>
                <c:pt idx="1599">
                  <c:v>-2.4800000000000013</c:v>
                </c:pt>
                <c:pt idx="1600">
                  <c:v>-2.6000000000000014</c:v>
                </c:pt>
                <c:pt idx="1601">
                  <c:v>-2.4200000000000017</c:v>
                </c:pt>
                <c:pt idx="1602">
                  <c:v>-2.3800000000000012</c:v>
                </c:pt>
                <c:pt idx="1603">
                  <c:v>-2.7399999999999993</c:v>
                </c:pt>
                <c:pt idx="1604">
                  <c:v>-2.6799999999999984</c:v>
                </c:pt>
                <c:pt idx="1605">
                  <c:v>-2.1399999999999979</c:v>
                </c:pt>
                <c:pt idx="1606">
                  <c:v>-1.6799999999999984</c:v>
                </c:pt>
                <c:pt idx="1607">
                  <c:v>-1.3</c:v>
                </c:pt>
                <c:pt idx="1608">
                  <c:v>-0.96000000000000085</c:v>
                </c:pt>
                <c:pt idx="1609">
                  <c:v>-0.7000000000000014</c:v>
                </c:pt>
                <c:pt idx="1610">
                  <c:v>-0.72000000000000175</c:v>
                </c:pt>
                <c:pt idx="1611">
                  <c:v>-1.1000000000000014</c:v>
                </c:pt>
                <c:pt idx="1612">
                  <c:v>-1.680000000000001</c:v>
                </c:pt>
                <c:pt idx="1613">
                  <c:v>-1.9400000000000019</c:v>
                </c:pt>
                <c:pt idx="1614">
                  <c:v>-1.8600000000000023</c:v>
                </c:pt>
                <c:pt idx="1615">
                  <c:v>-1.5200000000000031</c:v>
                </c:pt>
                <c:pt idx="1616">
                  <c:v>-1.5000000000000029</c:v>
                </c:pt>
                <c:pt idx="1617">
                  <c:v>-1.0200000000000018</c:v>
                </c:pt>
                <c:pt idx="1618">
                  <c:v>-1.1400000000000006</c:v>
                </c:pt>
                <c:pt idx="1619">
                  <c:v>-1.5400000000000005</c:v>
                </c:pt>
                <c:pt idx="1620">
                  <c:v>-1.9599999999999995</c:v>
                </c:pt>
                <c:pt idx="1621">
                  <c:v>-1.819999999999999</c:v>
                </c:pt>
                <c:pt idx="1622">
                  <c:v>-1.959999999999998</c:v>
                </c:pt>
                <c:pt idx="1623">
                  <c:v>-1.5199999999999974</c:v>
                </c:pt>
                <c:pt idx="1624">
                  <c:v>-1.7599999999999967</c:v>
                </c:pt>
                <c:pt idx="1625">
                  <c:v>-1.6599999999999966</c:v>
                </c:pt>
                <c:pt idx="1626">
                  <c:v>-1.8999999999999972</c:v>
                </c:pt>
                <c:pt idx="1627">
                  <c:v>-2.1799999999999984</c:v>
                </c:pt>
                <c:pt idx="1628">
                  <c:v>-2.3599999999999994</c:v>
                </c:pt>
                <c:pt idx="1629">
                  <c:v>-1.9799999999999998</c:v>
                </c:pt>
                <c:pt idx="1630">
                  <c:v>-2.2400000000000007</c:v>
                </c:pt>
                <c:pt idx="1631">
                  <c:v>-2.2600000000000002</c:v>
                </c:pt>
                <c:pt idx="1632">
                  <c:v>-2.160000000000001</c:v>
                </c:pt>
                <c:pt idx="1633">
                  <c:v>-2.1400000000000015</c:v>
                </c:pt>
                <c:pt idx="1634">
                  <c:v>-1.8000000000000014</c:v>
                </c:pt>
                <c:pt idx="1635">
                  <c:v>-1.5800000000000012</c:v>
                </c:pt>
                <c:pt idx="1636">
                  <c:v>-1.5000000000000013</c:v>
                </c:pt>
                <c:pt idx="1637">
                  <c:v>-1.8200000000000003</c:v>
                </c:pt>
                <c:pt idx="1638">
                  <c:v>-1.9799999999999991</c:v>
                </c:pt>
                <c:pt idx="1639">
                  <c:v>-2.5599999999999987</c:v>
                </c:pt>
                <c:pt idx="1640">
                  <c:v>-2.7599999999999989</c:v>
                </c:pt>
                <c:pt idx="1641">
                  <c:v>-2.9599999999999986</c:v>
                </c:pt>
                <c:pt idx="1642">
                  <c:v>-2.2999999999999994</c:v>
                </c:pt>
                <c:pt idx="1643">
                  <c:v>-2.2399999999999998</c:v>
                </c:pt>
                <c:pt idx="1644">
                  <c:v>-2</c:v>
                </c:pt>
                <c:pt idx="1645">
                  <c:v>-1.5799999999999996</c:v>
                </c:pt>
                <c:pt idx="1646">
                  <c:v>-1.2399999999999998</c:v>
                </c:pt>
                <c:pt idx="1647">
                  <c:v>-1.3199999999999996</c:v>
                </c:pt>
                <c:pt idx="1648">
                  <c:v>-1.3399999999999992</c:v>
                </c:pt>
                <c:pt idx="1649">
                  <c:v>-1.3599999999999988</c:v>
                </c:pt>
                <c:pt idx="1650">
                  <c:v>-1.679999999999999</c:v>
                </c:pt>
                <c:pt idx="1651">
                  <c:v>-1.9199999999999988</c:v>
                </c:pt>
                <c:pt idx="1652">
                  <c:v>-2.1199999999999988</c:v>
                </c:pt>
                <c:pt idx="1653">
                  <c:v>-2.0199999999999987</c:v>
                </c:pt>
                <c:pt idx="1654">
                  <c:v>-2.1399999999999992</c:v>
                </c:pt>
                <c:pt idx="1655">
                  <c:v>-2.379999999999999</c:v>
                </c:pt>
                <c:pt idx="1656">
                  <c:v>-2.2999999999999994</c:v>
                </c:pt>
                <c:pt idx="1657">
                  <c:v>-2.5999999999999992</c:v>
                </c:pt>
                <c:pt idx="1658">
                  <c:v>-2.5199999999999996</c:v>
                </c:pt>
                <c:pt idx="1659">
                  <c:v>-2.84</c:v>
                </c:pt>
                <c:pt idx="1660">
                  <c:v>-2.4799999999999995</c:v>
                </c:pt>
                <c:pt idx="1661">
                  <c:v>-2.4199999999999995</c:v>
                </c:pt>
                <c:pt idx="1662">
                  <c:v>-2.1799999999999997</c:v>
                </c:pt>
                <c:pt idx="1663">
                  <c:v>-2.94</c:v>
                </c:pt>
                <c:pt idx="1664">
                  <c:v>-2.2199999999999998</c:v>
                </c:pt>
                <c:pt idx="1665">
                  <c:v>-2.5199999999999996</c:v>
                </c:pt>
                <c:pt idx="1666">
                  <c:v>-2.8599999999999994</c:v>
                </c:pt>
                <c:pt idx="1667">
                  <c:v>-2.7999999999999994</c:v>
                </c:pt>
                <c:pt idx="1668">
                  <c:v>-2.2399999999999998</c:v>
                </c:pt>
                <c:pt idx="1669">
                  <c:v>-2.54</c:v>
                </c:pt>
                <c:pt idx="1670">
                  <c:v>-2.5</c:v>
                </c:pt>
                <c:pt idx="1671">
                  <c:v>-2.16</c:v>
                </c:pt>
                <c:pt idx="1672">
                  <c:v>-2.2000000000000006</c:v>
                </c:pt>
                <c:pt idx="1673">
                  <c:v>-2.38</c:v>
                </c:pt>
                <c:pt idx="1674">
                  <c:v>-2.3599999999999994</c:v>
                </c:pt>
                <c:pt idx="1675">
                  <c:v>-2.0399999999999991</c:v>
                </c:pt>
                <c:pt idx="1676">
                  <c:v>-2.2999999999999994</c:v>
                </c:pt>
                <c:pt idx="1677">
                  <c:v>-2.1599999999999988</c:v>
                </c:pt>
                <c:pt idx="1678">
                  <c:v>-2.2399999999999993</c:v>
                </c:pt>
                <c:pt idx="1679">
                  <c:v>-2.2999999999999998</c:v>
                </c:pt>
                <c:pt idx="1680">
                  <c:v>-2.3600000000000003</c:v>
                </c:pt>
                <c:pt idx="1681">
                  <c:v>-2.3199999999999994</c:v>
                </c:pt>
                <c:pt idx="1682">
                  <c:v>-2.3600000000000003</c:v>
                </c:pt>
                <c:pt idx="1683">
                  <c:v>-1.9600000000000002</c:v>
                </c:pt>
                <c:pt idx="1684">
                  <c:v>-1.9199999999999995</c:v>
                </c:pt>
                <c:pt idx="1685">
                  <c:v>-1.9199999999999995</c:v>
                </c:pt>
                <c:pt idx="1686">
                  <c:v>-2.0200000000000005</c:v>
                </c:pt>
                <c:pt idx="1687">
                  <c:v>-2.2799999999999998</c:v>
                </c:pt>
                <c:pt idx="1688">
                  <c:v>-2.4799999999999995</c:v>
                </c:pt>
                <c:pt idx="1689">
                  <c:v>-2.5200000000000005</c:v>
                </c:pt>
                <c:pt idx="1690">
                  <c:v>-2.5600000000000009</c:v>
                </c:pt>
                <c:pt idx="1691">
                  <c:v>-2.2600000000000002</c:v>
                </c:pt>
                <c:pt idx="1692">
                  <c:v>-1.9800000000000004</c:v>
                </c:pt>
                <c:pt idx="1693">
                  <c:v>-1.9600000000000002</c:v>
                </c:pt>
                <c:pt idx="1694">
                  <c:v>-1.9399999999999991</c:v>
                </c:pt>
                <c:pt idx="1695">
                  <c:v>-2.339999999999999</c:v>
                </c:pt>
                <c:pt idx="1696">
                  <c:v>-2.38</c:v>
                </c:pt>
                <c:pt idx="1697">
                  <c:v>-2.4799999999999991</c:v>
                </c:pt>
                <c:pt idx="1698">
                  <c:v>-2.4799999999999995</c:v>
                </c:pt>
                <c:pt idx="1699">
                  <c:v>-2.1400000000000006</c:v>
                </c:pt>
                <c:pt idx="1700">
                  <c:v>-1.9000000000000008</c:v>
                </c:pt>
                <c:pt idx="1701">
                  <c:v>-1.5400000000000005</c:v>
                </c:pt>
                <c:pt idx="1702">
                  <c:v>-1.620000000000001</c:v>
                </c:pt>
                <c:pt idx="1703">
                  <c:v>-1.7</c:v>
                </c:pt>
                <c:pt idx="1704">
                  <c:v>-1.7599999999999993</c:v>
                </c:pt>
                <c:pt idx="1705">
                  <c:v>-1.319999999999999</c:v>
                </c:pt>
                <c:pt idx="1706">
                  <c:v>-1.7799999999999989</c:v>
                </c:pt>
                <c:pt idx="1707">
                  <c:v>-2.0599999999999987</c:v>
                </c:pt>
                <c:pt idx="1708">
                  <c:v>-2.0399999999999991</c:v>
                </c:pt>
                <c:pt idx="1709">
                  <c:v>-2.2799999999999989</c:v>
                </c:pt>
                <c:pt idx="1710">
                  <c:v>-2.9599999999999986</c:v>
                </c:pt>
                <c:pt idx="1711">
                  <c:v>-3.0999999999999988</c:v>
                </c:pt>
                <c:pt idx="1712">
                  <c:v>-2.7599999999999989</c:v>
                </c:pt>
                <c:pt idx="1713">
                  <c:v>-2.5399999999999991</c:v>
                </c:pt>
                <c:pt idx="1714">
                  <c:v>-2.7199999999999998</c:v>
                </c:pt>
                <c:pt idx="1715">
                  <c:v>-2.5</c:v>
                </c:pt>
                <c:pt idx="1716">
                  <c:v>-2.6800000000000006</c:v>
                </c:pt>
                <c:pt idx="1717">
                  <c:v>-2.2600000000000007</c:v>
                </c:pt>
                <c:pt idx="1718">
                  <c:v>-2.4000000000000008</c:v>
                </c:pt>
                <c:pt idx="1719">
                  <c:v>-2.4800000000000013</c:v>
                </c:pt>
                <c:pt idx="1720">
                  <c:v>-3.0400000000000014</c:v>
                </c:pt>
                <c:pt idx="1721">
                  <c:v>-3.080000000000001</c:v>
                </c:pt>
                <c:pt idx="1722">
                  <c:v>-3.56</c:v>
                </c:pt>
                <c:pt idx="1723">
                  <c:v>-5.160000000000001</c:v>
                </c:pt>
                <c:pt idx="1724">
                  <c:v>-4.7999999999999989</c:v>
                </c:pt>
                <c:pt idx="1725">
                  <c:v>-1.379999999999999</c:v>
                </c:pt>
                <c:pt idx="1726">
                  <c:v>-1.0399999999999991</c:v>
                </c:pt>
                <c:pt idx="1727">
                  <c:v>-1.4599999999999995</c:v>
                </c:pt>
                <c:pt idx="1728">
                  <c:v>-0.55999999999999805</c:v>
                </c:pt>
                <c:pt idx="1729">
                  <c:v>-1.2199999999999995</c:v>
                </c:pt>
                <c:pt idx="1730">
                  <c:v>-4.2600000000000007</c:v>
                </c:pt>
                <c:pt idx="1731">
                  <c:v>-4.4600000000000017</c:v>
                </c:pt>
                <c:pt idx="1732">
                  <c:v>-3.9800000000000018</c:v>
                </c:pt>
                <c:pt idx="1733">
                  <c:v>-3.4000000000000021</c:v>
                </c:pt>
                <c:pt idx="1734">
                  <c:v>-3.0200000000000018</c:v>
                </c:pt>
                <c:pt idx="1735">
                  <c:v>-3.1</c:v>
                </c:pt>
                <c:pt idx="1736">
                  <c:v>-2.839999999999999</c:v>
                </c:pt>
                <c:pt idx="1737">
                  <c:v>-3.0799999999999996</c:v>
                </c:pt>
                <c:pt idx="1738">
                  <c:v>-2.9799999999999995</c:v>
                </c:pt>
                <c:pt idx="1739">
                  <c:v>-3.1799999999999997</c:v>
                </c:pt>
                <c:pt idx="1740">
                  <c:v>-3.28</c:v>
                </c:pt>
                <c:pt idx="1741">
                  <c:v>-3.5599999999999996</c:v>
                </c:pt>
                <c:pt idx="1742">
                  <c:v>-3.839999999999999</c:v>
                </c:pt>
                <c:pt idx="1743">
                  <c:v>-4.2</c:v>
                </c:pt>
                <c:pt idx="1744">
                  <c:v>-4.0399999999999991</c:v>
                </c:pt>
                <c:pt idx="1745">
                  <c:v>-4.0399999999999991</c:v>
                </c:pt>
                <c:pt idx="1746">
                  <c:v>-4.1599999999999984</c:v>
                </c:pt>
                <c:pt idx="1747">
                  <c:v>-4.1399999999999988</c:v>
                </c:pt>
                <c:pt idx="1748">
                  <c:v>-4.6399999999999988</c:v>
                </c:pt>
                <c:pt idx="1749">
                  <c:v>-5.44</c:v>
                </c:pt>
                <c:pt idx="1750">
                  <c:v>-5.3000000000000016</c:v>
                </c:pt>
                <c:pt idx="1751">
                  <c:v>-5.3600000000000012</c:v>
                </c:pt>
                <c:pt idx="1752">
                  <c:v>-5.5400000000000018</c:v>
                </c:pt>
                <c:pt idx="1753">
                  <c:v>-5.1400000000000023</c:v>
                </c:pt>
                <c:pt idx="1754">
                  <c:v>-4.4200000000000035</c:v>
                </c:pt>
                <c:pt idx="1755">
                  <c:v>-4.6000000000000032</c:v>
                </c:pt>
                <c:pt idx="1756">
                  <c:v>-4.2400000000000038</c:v>
                </c:pt>
                <c:pt idx="1757">
                  <c:v>-3.9600000000000022</c:v>
                </c:pt>
                <c:pt idx="1758">
                  <c:v>-3.8600000000000021</c:v>
                </c:pt>
                <c:pt idx="1759">
                  <c:v>-3.9200000000000017</c:v>
                </c:pt>
                <c:pt idx="1760">
                  <c:v>-3.4</c:v>
                </c:pt>
                <c:pt idx="1761">
                  <c:v>-4.080000000000001</c:v>
                </c:pt>
                <c:pt idx="1762">
                  <c:v>-4.0799999999999983</c:v>
                </c:pt>
                <c:pt idx="1763">
                  <c:v>-4.2199999999999962</c:v>
                </c:pt>
                <c:pt idx="1764">
                  <c:v>-4.4599999999999937</c:v>
                </c:pt>
                <c:pt idx="1765">
                  <c:v>-5.199999999999994</c:v>
                </c:pt>
                <c:pt idx="1766">
                  <c:v>-4.8999999999999941</c:v>
                </c:pt>
                <c:pt idx="1767">
                  <c:v>-4.7799999999999958</c:v>
                </c:pt>
                <c:pt idx="1768">
                  <c:v>-4.6799999999999979</c:v>
                </c:pt>
                <c:pt idx="1769">
                  <c:v>-4.7</c:v>
                </c:pt>
                <c:pt idx="1770">
                  <c:v>-4.400000000000003</c:v>
                </c:pt>
                <c:pt idx="1771">
                  <c:v>-3.8400000000000034</c:v>
                </c:pt>
                <c:pt idx="1772">
                  <c:v>-3.3400000000000061</c:v>
                </c:pt>
                <c:pt idx="1773">
                  <c:v>-3.1200000000000072</c:v>
                </c:pt>
                <c:pt idx="1774">
                  <c:v>-2.6200000000000072</c:v>
                </c:pt>
                <c:pt idx="1775">
                  <c:v>-2.3400000000000061</c:v>
                </c:pt>
                <c:pt idx="1776">
                  <c:v>-2.8200000000000047</c:v>
                </c:pt>
                <c:pt idx="1777">
                  <c:v>-3.400000000000003</c:v>
                </c:pt>
                <c:pt idx="1778">
                  <c:v>-3.5</c:v>
                </c:pt>
                <c:pt idx="1779">
                  <c:v>-3.8799999999999981</c:v>
                </c:pt>
                <c:pt idx="1780">
                  <c:v>-3.7999999999999972</c:v>
                </c:pt>
                <c:pt idx="1781">
                  <c:v>-3.5400000000000005</c:v>
                </c:pt>
                <c:pt idx="1782">
                  <c:v>-3</c:v>
                </c:pt>
                <c:pt idx="1783">
                  <c:v>-2.9</c:v>
                </c:pt>
                <c:pt idx="1784">
                  <c:v>-2.6400000000000032</c:v>
                </c:pt>
                <c:pt idx="1785">
                  <c:v>-2.7000000000000055</c:v>
                </c:pt>
                <c:pt idx="1786">
                  <c:v>-2.4200000000000044</c:v>
                </c:pt>
                <c:pt idx="1787">
                  <c:v>-2.6200000000000045</c:v>
                </c:pt>
                <c:pt idx="1788">
                  <c:v>-2.6200000000000045</c:v>
                </c:pt>
                <c:pt idx="1789">
                  <c:v>-2.180000000000001</c:v>
                </c:pt>
                <c:pt idx="1790">
                  <c:v>-2.0200000000000018</c:v>
                </c:pt>
                <c:pt idx="1791">
                  <c:v>-2.5000000000000027</c:v>
                </c:pt>
                <c:pt idx="1792">
                  <c:v>-2.2200000000000046</c:v>
                </c:pt>
                <c:pt idx="1793">
                  <c:v>-2.3200000000000047</c:v>
                </c:pt>
                <c:pt idx="1794">
                  <c:v>-2.5400000000000036</c:v>
                </c:pt>
                <c:pt idx="1795">
                  <c:v>-2.4400000000000004</c:v>
                </c:pt>
                <c:pt idx="1796">
                  <c:v>-2.4799999999999982</c:v>
                </c:pt>
                <c:pt idx="1797">
                  <c:v>-2.5599999999999965</c:v>
                </c:pt>
                <c:pt idx="1798">
                  <c:v>-2.3199999999999958</c:v>
                </c:pt>
                <c:pt idx="1799">
                  <c:v>-2.6</c:v>
                </c:pt>
                <c:pt idx="1800">
                  <c:v>-2.9</c:v>
                </c:pt>
                <c:pt idx="1801">
                  <c:v>-2.3200000000000016</c:v>
                </c:pt>
                <c:pt idx="1802">
                  <c:v>-2.4600000000000022</c:v>
                </c:pt>
                <c:pt idx="1803">
                  <c:v>-2.5200000000000045</c:v>
                </c:pt>
                <c:pt idx="1804">
                  <c:v>-2.3400000000000034</c:v>
                </c:pt>
                <c:pt idx="1805">
                  <c:v>-2.2000000000000028</c:v>
                </c:pt>
                <c:pt idx="1806">
                  <c:v>-2.2800000000000011</c:v>
                </c:pt>
                <c:pt idx="1807">
                  <c:v>-2.3600000000000021</c:v>
                </c:pt>
                <c:pt idx="1808">
                  <c:v>-2.4599999999999995</c:v>
                </c:pt>
                <c:pt idx="1809">
                  <c:v>-2.580000000000001</c:v>
                </c:pt>
                <c:pt idx="1810">
                  <c:v>-3.180000000000001</c:v>
                </c:pt>
                <c:pt idx="1811">
                  <c:v>-3.4200000000000017</c:v>
                </c:pt>
                <c:pt idx="1812">
                  <c:v>-3.6600000000000024</c:v>
                </c:pt>
                <c:pt idx="1813">
                  <c:v>-3.8800000000000039</c:v>
                </c:pt>
                <c:pt idx="1814">
                  <c:v>-3.5600000000000023</c:v>
                </c:pt>
                <c:pt idx="1815">
                  <c:v>-3.0200000000000045</c:v>
                </c:pt>
                <c:pt idx="1816">
                  <c:v>-2.980000000000004</c:v>
                </c:pt>
                <c:pt idx="1817">
                  <c:v>-2.7600000000000025</c:v>
                </c:pt>
                <c:pt idx="1818">
                  <c:v>-2.2400000000000033</c:v>
                </c:pt>
                <c:pt idx="1819">
                  <c:v>-2.3000000000000029</c:v>
                </c:pt>
                <c:pt idx="1820">
                  <c:v>-2.2200000000000015</c:v>
                </c:pt>
                <c:pt idx="1821">
                  <c:v>-1.8200000000000016</c:v>
                </c:pt>
                <c:pt idx="1822">
                  <c:v>-1.5800000000000012</c:v>
                </c:pt>
                <c:pt idx="1823">
                  <c:v>-1.5600000000000023</c:v>
                </c:pt>
                <c:pt idx="1824">
                  <c:v>-1.480000000000004</c:v>
                </c:pt>
                <c:pt idx="1825">
                  <c:v>-1.5600000000000023</c:v>
                </c:pt>
                <c:pt idx="1826">
                  <c:v>-1.9800000000000011</c:v>
                </c:pt>
                <c:pt idx="1827">
                  <c:v>-2.2800000000000011</c:v>
                </c:pt>
                <c:pt idx="1828">
                  <c:v>-2.4599999999999995</c:v>
                </c:pt>
                <c:pt idx="1829">
                  <c:v>-2.8199999999999958</c:v>
                </c:pt>
                <c:pt idx="1830">
                  <c:v>-2.7799999999999985</c:v>
                </c:pt>
                <c:pt idx="1831">
                  <c:v>-2.7799999999999985</c:v>
                </c:pt>
                <c:pt idx="1832">
                  <c:v>-2.5399999999999978</c:v>
                </c:pt>
                <c:pt idx="1833">
                  <c:v>-2.5199999999999987</c:v>
                </c:pt>
                <c:pt idx="1834">
                  <c:v>-2.580000000000001</c:v>
                </c:pt>
                <c:pt idx="1835">
                  <c:v>-2.6199999999999988</c:v>
                </c:pt>
                <c:pt idx="1836">
                  <c:v>-2.7</c:v>
                </c:pt>
                <c:pt idx="1837">
                  <c:v>-2.8600000000000021</c:v>
                </c:pt>
                <c:pt idx="1838">
                  <c:v>-2.9</c:v>
                </c:pt>
                <c:pt idx="1839">
                  <c:v>-2.4400000000000004</c:v>
                </c:pt>
                <c:pt idx="1840">
                  <c:v>-2.8200000000000016</c:v>
                </c:pt>
                <c:pt idx="1841">
                  <c:v>-2.5400000000000036</c:v>
                </c:pt>
                <c:pt idx="1842">
                  <c:v>-2.400000000000003</c:v>
                </c:pt>
                <c:pt idx="1843">
                  <c:v>-2.2600000000000025</c:v>
                </c:pt>
                <c:pt idx="1844">
                  <c:v>-2.1600000000000024</c:v>
                </c:pt>
                <c:pt idx="1845">
                  <c:v>-1.5200000000000045</c:v>
                </c:pt>
                <c:pt idx="1846">
                  <c:v>-1.8400000000000034</c:v>
                </c:pt>
                <c:pt idx="1847">
                  <c:v>-1.6200000000000045</c:v>
                </c:pt>
                <c:pt idx="1848">
                  <c:v>-1.4800000000000069</c:v>
                </c:pt>
                <c:pt idx="1849">
                  <c:v>-1.6200000000000074</c:v>
                </c:pt>
                <c:pt idx="1850">
                  <c:v>-1.9600000000000051</c:v>
                </c:pt>
                <c:pt idx="1851">
                  <c:v>-1.8200000000000045</c:v>
                </c:pt>
                <c:pt idx="1852">
                  <c:v>-2.0000000000000027</c:v>
                </c:pt>
                <c:pt idx="1853">
                  <c:v>-1.8600000000000023</c:v>
                </c:pt>
                <c:pt idx="1854">
                  <c:v>-1.6599999999999995</c:v>
                </c:pt>
                <c:pt idx="1855">
                  <c:v>-1.3599999999999994</c:v>
                </c:pt>
                <c:pt idx="1856">
                  <c:v>-1.8599999999999994</c:v>
                </c:pt>
                <c:pt idx="1857">
                  <c:v>-4.919999999999999</c:v>
                </c:pt>
                <c:pt idx="1858">
                  <c:v>-8.879999999999999</c:v>
                </c:pt>
                <c:pt idx="1859">
                  <c:v>-11.800000000000002</c:v>
                </c:pt>
                <c:pt idx="1860">
                  <c:v>-12.220000000000004</c:v>
                </c:pt>
                <c:pt idx="1861">
                  <c:v>-5.7800000000000065</c:v>
                </c:pt>
                <c:pt idx="1862">
                  <c:v>1.0999999999999914</c:v>
                </c:pt>
                <c:pt idx="1863">
                  <c:v>5.0599999999999934</c:v>
                </c:pt>
                <c:pt idx="1864">
                  <c:v>6.3599999999999994</c:v>
                </c:pt>
                <c:pt idx="1865">
                  <c:v>5.5</c:v>
                </c:pt>
                <c:pt idx="1866">
                  <c:v>-0.95999999999999941</c:v>
                </c:pt>
                <c:pt idx="1867">
                  <c:v>-4.519999999999996</c:v>
                </c:pt>
                <c:pt idx="1868">
                  <c:v>-4.6599999999999966</c:v>
                </c:pt>
                <c:pt idx="1869">
                  <c:v>-3.0199999999999987</c:v>
                </c:pt>
                <c:pt idx="1870">
                  <c:v>-1.719999999999996</c:v>
                </c:pt>
                <c:pt idx="1871">
                  <c:v>-1.0599999999999938</c:v>
                </c:pt>
                <c:pt idx="1872">
                  <c:v>-1.1399999999999948</c:v>
                </c:pt>
                <c:pt idx="1873">
                  <c:v>-1.2599999999999967</c:v>
                </c:pt>
                <c:pt idx="1874">
                  <c:v>-1.5399999999999978</c:v>
                </c:pt>
                <c:pt idx="1875">
                  <c:v>-1.6799999999999984</c:v>
                </c:pt>
                <c:pt idx="1876">
                  <c:v>-2.0199999999999987</c:v>
                </c:pt>
                <c:pt idx="1877">
                  <c:v>-2.2999999999999985</c:v>
                </c:pt>
                <c:pt idx="1878">
                  <c:v>-2.1399999999999992</c:v>
                </c:pt>
                <c:pt idx="1879">
                  <c:v>-2.3799999999999981</c:v>
                </c:pt>
                <c:pt idx="1880">
                  <c:v>-2.7199999999999989</c:v>
                </c:pt>
                <c:pt idx="1881">
                  <c:v>-2.4</c:v>
                </c:pt>
                <c:pt idx="1882">
                  <c:v>-2.2400000000000007</c:v>
                </c:pt>
                <c:pt idx="1883">
                  <c:v>-2.3599999999999994</c:v>
                </c:pt>
                <c:pt idx="1884">
                  <c:v>-2.0799999999999983</c:v>
                </c:pt>
                <c:pt idx="1885">
                  <c:v>-1.8399999999999992</c:v>
                </c:pt>
                <c:pt idx="1886">
                  <c:v>-1.7999999999999985</c:v>
                </c:pt>
                <c:pt idx="1887">
                  <c:v>-1.6799999999999984</c:v>
                </c:pt>
                <c:pt idx="1888">
                  <c:v>-1.5399999999999991</c:v>
                </c:pt>
                <c:pt idx="1889">
                  <c:v>-1.5200000000000002</c:v>
                </c:pt>
                <c:pt idx="1890">
                  <c:v>-1.6200000000000003</c:v>
                </c:pt>
                <c:pt idx="1891">
                  <c:v>-1.7399999999999991</c:v>
                </c:pt>
                <c:pt idx="1892">
                  <c:v>-2.1399999999999992</c:v>
                </c:pt>
                <c:pt idx="1893">
                  <c:v>-2.1199999999999988</c:v>
                </c:pt>
                <c:pt idx="1894">
                  <c:v>-2.4799999999999982</c:v>
                </c:pt>
                <c:pt idx="1895">
                  <c:v>-2.2199999999999989</c:v>
                </c:pt>
                <c:pt idx="1896">
                  <c:v>-2.5</c:v>
                </c:pt>
                <c:pt idx="1897">
                  <c:v>-2.4800000000000013</c:v>
                </c:pt>
                <c:pt idx="1898">
                  <c:v>-2.9200000000000017</c:v>
                </c:pt>
                <c:pt idx="1899">
                  <c:v>-2.6200000000000032</c:v>
                </c:pt>
                <c:pt idx="1900">
                  <c:v>-2.5400000000000036</c:v>
                </c:pt>
                <c:pt idx="1901">
                  <c:v>-2.3200000000000029</c:v>
                </c:pt>
                <c:pt idx="1902">
                  <c:v>-2.240000000000002</c:v>
                </c:pt>
                <c:pt idx="1903">
                  <c:v>-1.9600000000000009</c:v>
                </c:pt>
                <c:pt idx="1904">
                  <c:v>-2.1400000000000006</c:v>
                </c:pt>
                <c:pt idx="1905">
                  <c:v>-2.2800000000000011</c:v>
                </c:pt>
                <c:pt idx="1906">
                  <c:v>-2.3400000000000021</c:v>
                </c:pt>
                <c:pt idx="1907">
                  <c:v>-2.3400000000000034</c:v>
                </c:pt>
                <c:pt idx="1908">
                  <c:v>-2.2400000000000033</c:v>
                </c:pt>
                <c:pt idx="1909">
                  <c:v>-2.2000000000000028</c:v>
                </c:pt>
                <c:pt idx="1910">
                  <c:v>-2.0800000000000027</c:v>
                </c:pt>
                <c:pt idx="1911">
                  <c:v>-2.080000000000001</c:v>
                </c:pt>
                <c:pt idx="1912">
                  <c:v>-1.7799999999999998</c:v>
                </c:pt>
                <c:pt idx="1913">
                  <c:v>-2.0400000000000005</c:v>
                </c:pt>
                <c:pt idx="1914">
                  <c:v>-1.8600000000000008</c:v>
                </c:pt>
                <c:pt idx="1915">
                  <c:v>-1.6</c:v>
                </c:pt>
                <c:pt idx="1916">
                  <c:v>-1.6200000000000003</c:v>
                </c:pt>
                <c:pt idx="1917">
                  <c:v>-1.9</c:v>
                </c:pt>
                <c:pt idx="1918">
                  <c:v>-1.6600000000000008</c:v>
                </c:pt>
                <c:pt idx="1919">
                  <c:v>-1.4000000000000015</c:v>
                </c:pt>
                <c:pt idx="1920">
                  <c:v>-2.0200000000000018</c:v>
                </c:pt>
                <c:pt idx="1921">
                  <c:v>-2.4400000000000022</c:v>
                </c:pt>
                <c:pt idx="1922">
                  <c:v>-2.6000000000000028</c:v>
                </c:pt>
                <c:pt idx="1923">
                  <c:v>-2.4600000000000022</c:v>
                </c:pt>
                <c:pt idx="1924">
                  <c:v>-2.5000000000000013</c:v>
                </c:pt>
                <c:pt idx="1925">
                  <c:v>-2.080000000000001</c:v>
                </c:pt>
                <c:pt idx="1926">
                  <c:v>-1.7400000000000007</c:v>
                </c:pt>
                <c:pt idx="1927">
                  <c:v>-1.7000000000000015</c:v>
                </c:pt>
                <c:pt idx="1928">
                  <c:v>-2.680000000000001</c:v>
                </c:pt>
                <c:pt idx="1929">
                  <c:v>-3.3800000000000012</c:v>
                </c:pt>
                <c:pt idx="1930">
                  <c:v>-4.0000000000000018</c:v>
                </c:pt>
                <c:pt idx="1931">
                  <c:v>-3.8800000000000012</c:v>
                </c:pt>
                <c:pt idx="1932">
                  <c:v>-3.8</c:v>
                </c:pt>
                <c:pt idx="1933">
                  <c:v>-3.1400000000000006</c:v>
                </c:pt>
                <c:pt idx="1934">
                  <c:v>-2.9</c:v>
                </c:pt>
                <c:pt idx="1935">
                  <c:v>-2.5599999999999978</c:v>
                </c:pt>
                <c:pt idx="1936">
                  <c:v>-2.3599999999999994</c:v>
                </c:pt>
                <c:pt idx="1937">
                  <c:v>-2.4600000000000009</c:v>
                </c:pt>
                <c:pt idx="1938">
                  <c:v>-2.3400000000000007</c:v>
                </c:pt>
                <c:pt idx="1939">
                  <c:v>-2.1799999999999997</c:v>
                </c:pt>
                <c:pt idx="1940">
                  <c:v>-2.3200000000000029</c:v>
                </c:pt>
                <c:pt idx="1941">
                  <c:v>-2.1600000000000024</c:v>
                </c:pt>
                <c:pt idx="1942">
                  <c:v>-1.9400000000000006</c:v>
                </c:pt>
                <c:pt idx="1943">
                  <c:v>-2.0599999999999996</c:v>
                </c:pt>
                <c:pt idx="1944">
                  <c:v>-2.2199999999999989</c:v>
                </c:pt>
                <c:pt idx="1945">
                  <c:v>-2.1599999999999966</c:v>
                </c:pt>
                <c:pt idx="1946">
                  <c:v>-2.6799999999999953</c:v>
                </c:pt>
                <c:pt idx="1947">
                  <c:v>-2.7999999999999972</c:v>
                </c:pt>
                <c:pt idx="1948">
                  <c:v>-3.0199999999999987</c:v>
                </c:pt>
                <c:pt idx="1949">
                  <c:v>-2.8800000000000012</c:v>
                </c:pt>
                <c:pt idx="1950">
                  <c:v>-2.9600000000000022</c:v>
                </c:pt>
                <c:pt idx="1951">
                  <c:v>-2.8600000000000021</c:v>
                </c:pt>
                <c:pt idx="1952">
                  <c:v>-3.2800000000000011</c:v>
                </c:pt>
                <c:pt idx="1953">
                  <c:v>-3.5599999999999996</c:v>
                </c:pt>
                <c:pt idx="1954">
                  <c:v>-3.9799999999999982</c:v>
                </c:pt>
                <c:pt idx="1955">
                  <c:v>-3.9999999999999973</c:v>
                </c:pt>
                <c:pt idx="1956">
                  <c:v>-4.0599999999999996</c:v>
                </c:pt>
                <c:pt idx="1957">
                  <c:v>-3.6</c:v>
                </c:pt>
                <c:pt idx="1958">
                  <c:v>-3.580000000000001</c:v>
                </c:pt>
                <c:pt idx="1959">
                  <c:v>-3.5600000000000023</c:v>
                </c:pt>
                <c:pt idx="1960">
                  <c:v>-3.6600000000000024</c:v>
                </c:pt>
                <c:pt idx="1961">
                  <c:v>-3.7400000000000007</c:v>
                </c:pt>
                <c:pt idx="1962">
                  <c:v>-4.1599999999999993</c:v>
                </c:pt>
                <c:pt idx="1963">
                  <c:v>-3.9399999999999977</c:v>
                </c:pt>
                <c:pt idx="1964">
                  <c:v>-4.099999999999997</c:v>
                </c:pt>
                <c:pt idx="1965">
                  <c:v>-4.0599999999999969</c:v>
                </c:pt>
                <c:pt idx="1966">
                  <c:v>-3.9999999999999973</c:v>
                </c:pt>
                <c:pt idx="1967">
                  <c:v>-4.1399999999999979</c:v>
                </c:pt>
                <c:pt idx="1968">
                  <c:v>-4.2799999999999985</c:v>
                </c:pt>
                <c:pt idx="1969">
                  <c:v>-4.3199999999999958</c:v>
                </c:pt>
                <c:pt idx="1970">
                  <c:v>-4.7599999999999962</c:v>
                </c:pt>
                <c:pt idx="1971">
                  <c:v>-4.8199999999999958</c:v>
                </c:pt>
                <c:pt idx="1972">
                  <c:v>-4.9799999999999951</c:v>
                </c:pt>
                <c:pt idx="1973">
                  <c:v>-5.1599999999999966</c:v>
                </c:pt>
                <c:pt idx="1974">
                  <c:v>-5.0400000000000009</c:v>
                </c:pt>
                <c:pt idx="1975">
                  <c:v>-4.6800000000000015</c:v>
                </c:pt>
                <c:pt idx="1976">
                  <c:v>-4.6800000000000015</c:v>
                </c:pt>
                <c:pt idx="1977">
                  <c:v>-4.2800000000000038</c:v>
                </c:pt>
                <c:pt idx="1978">
                  <c:v>-4.0200000000000014</c:v>
                </c:pt>
                <c:pt idx="1979">
                  <c:v>-4.0200000000000014</c:v>
                </c:pt>
                <c:pt idx="1980">
                  <c:v>-4.24</c:v>
                </c:pt>
                <c:pt idx="1981">
                  <c:v>-4.5</c:v>
                </c:pt>
                <c:pt idx="1982">
                  <c:v>-4.5599999999999969</c:v>
                </c:pt>
                <c:pt idx="1983">
                  <c:v>-4.3199999999999985</c:v>
                </c:pt>
                <c:pt idx="1984">
                  <c:v>-4.2999999999999972</c:v>
                </c:pt>
                <c:pt idx="1985">
                  <c:v>-3.8799999999999981</c:v>
                </c:pt>
                <c:pt idx="1986">
                  <c:v>-3.5599999999999996</c:v>
                </c:pt>
                <c:pt idx="1987">
                  <c:v>-3.2199999999999989</c:v>
                </c:pt>
                <c:pt idx="1988">
                  <c:v>-3.3399999999999976</c:v>
                </c:pt>
                <c:pt idx="1989">
                  <c:v>-3.1399999999999979</c:v>
                </c:pt>
                <c:pt idx="1990">
                  <c:v>-3.0199999999999987</c:v>
                </c:pt>
                <c:pt idx="1991">
                  <c:v>-3.2799999999999985</c:v>
                </c:pt>
                <c:pt idx="1992">
                  <c:v>-3.2</c:v>
                </c:pt>
                <c:pt idx="1993">
                  <c:v>-2.9800000000000013</c:v>
                </c:pt>
                <c:pt idx="1994">
                  <c:v>-2.6400000000000006</c:v>
                </c:pt>
                <c:pt idx="1995">
                  <c:v>-2.5399999999999978</c:v>
                </c:pt>
                <c:pt idx="1996">
                  <c:v>-2.099999999999997</c:v>
                </c:pt>
                <c:pt idx="1997">
                  <c:v>-2.0599999999999965</c:v>
                </c:pt>
                <c:pt idx="1998">
                  <c:v>-1.6399999999999948</c:v>
                </c:pt>
                <c:pt idx="1999">
                  <c:v>-1.7599999999999967</c:v>
                </c:pt>
                <c:pt idx="2000">
                  <c:v>-1.9599999999999995</c:v>
                </c:pt>
                <c:pt idx="2001">
                  <c:v>-1.6599999999999995</c:v>
                </c:pt>
                <c:pt idx="2002">
                  <c:v>-1.8400000000000005</c:v>
                </c:pt>
                <c:pt idx="2003">
                  <c:v>-2.0200000000000018</c:v>
                </c:pt>
                <c:pt idx="2004">
                  <c:v>-2.0599999999999996</c:v>
                </c:pt>
                <c:pt idx="2005">
                  <c:v>-1.9799999999999982</c:v>
                </c:pt>
                <c:pt idx="2006">
                  <c:v>-2.1999999999999971</c:v>
                </c:pt>
                <c:pt idx="2007">
                  <c:v>-2.0399999999999947</c:v>
                </c:pt>
                <c:pt idx="2008">
                  <c:v>-2.1199999999999961</c:v>
                </c:pt>
                <c:pt idx="2009">
                  <c:v>-1.8999999999999972</c:v>
                </c:pt>
                <c:pt idx="2010">
                  <c:v>-1.6999999999999971</c:v>
                </c:pt>
                <c:pt idx="2011">
                  <c:v>-1.819999999999999</c:v>
                </c:pt>
                <c:pt idx="2012">
                  <c:v>-1.7800000000000011</c:v>
                </c:pt>
                <c:pt idx="2013">
                  <c:v>-1.8599999999999994</c:v>
                </c:pt>
                <c:pt idx="2014">
                  <c:v>-2.2199999999999989</c:v>
                </c:pt>
                <c:pt idx="2015">
                  <c:v>-2.0599999999999996</c:v>
                </c:pt>
                <c:pt idx="2016">
                  <c:v>-1.7599999999999993</c:v>
                </c:pt>
                <c:pt idx="2017">
                  <c:v>-1.6999999999999971</c:v>
                </c:pt>
                <c:pt idx="2018">
                  <c:v>-1.9399999999999977</c:v>
                </c:pt>
                <c:pt idx="2019">
                  <c:v>-1.4399999999999977</c:v>
                </c:pt>
                <c:pt idx="2020">
                  <c:v>-1.6799999999999955</c:v>
                </c:pt>
                <c:pt idx="2021">
                  <c:v>-1.9199999999999959</c:v>
                </c:pt>
                <c:pt idx="2022">
                  <c:v>-1.8999999999999972</c:v>
                </c:pt>
                <c:pt idx="2023">
                  <c:v>-2.1399999999999979</c:v>
                </c:pt>
                <c:pt idx="2024">
                  <c:v>-2.4400000000000004</c:v>
                </c:pt>
                <c:pt idx="2025">
                  <c:v>-2.2000000000000028</c:v>
                </c:pt>
                <c:pt idx="2026">
                  <c:v>-2.0400000000000036</c:v>
                </c:pt>
                <c:pt idx="2027">
                  <c:v>-2.7600000000000051</c:v>
                </c:pt>
                <c:pt idx="2028">
                  <c:v>-2.4800000000000066</c:v>
                </c:pt>
                <c:pt idx="2029">
                  <c:v>-2.8600000000000052</c:v>
                </c:pt>
                <c:pt idx="2030">
                  <c:v>-3.1000000000000059</c:v>
                </c:pt>
                <c:pt idx="2031">
                  <c:v>-3.2400000000000064</c:v>
                </c:pt>
                <c:pt idx="2032">
                  <c:v>-2.8400000000000061</c:v>
                </c:pt>
                <c:pt idx="2033">
                  <c:v>-3.0600000000000049</c:v>
                </c:pt>
                <c:pt idx="2034">
                  <c:v>-2.6800000000000042</c:v>
                </c:pt>
                <c:pt idx="2035">
                  <c:v>-2.7600000000000025</c:v>
                </c:pt>
                <c:pt idx="2036">
                  <c:v>-3.0000000000000027</c:v>
                </c:pt>
                <c:pt idx="2037">
                  <c:v>-2.6000000000000028</c:v>
                </c:pt>
                <c:pt idx="2038">
                  <c:v>-2.3400000000000034</c:v>
                </c:pt>
                <c:pt idx="2039">
                  <c:v>-2.0800000000000041</c:v>
                </c:pt>
                <c:pt idx="2040">
                  <c:v>-2.2800000000000038</c:v>
                </c:pt>
                <c:pt idx="2041">
                  <c:v>-2.1200000000000045</c:v>
                </c:pt>
                <c:pt idx="2042">
                  <c:v>-2.4200000000000044</c:v>
                </c:pt>
                <c:pt idx="2043">
                  <c:v>-2.2600000000000025</c:v>
                </c:pt>
                <c:pt idx="2044">
                  <c:v>-2.7400000000000007</c:v>
                </c:pt>
                <c:pt idx="2045">
                  <c:v>-2.7400000000000007</c:v>
                </c:pt>
                <c:pt idx="2046">
                  <c:v>-2.6399999999999979</c:v>
                </c:pt>
                <c:pt idx="2047">
                  <c:v>-2.4399999999999977</c:v>
                </c:pt>
                <c:pt idx="2048">
                  <c:v>-2.2199999999999989</c:v>
                </c:pt>
                <c:pt idx="2049">
                  <c:v>-1.7400000000000007</c:v>
                </c:pt>
                <c:pt idx="2050">
                  <c:v>-1.7</c:v>
                </c:pt>
                <c:pt idx="2051">
                  <c:v>-1.9199999999999988</c:v>
                </c:pt>
                <c:pt idx="2052">
                  <c:v>-1.6199999999999988</c:v>
                </c:pt>
                <c:pt idx="2053">
                  <c:v>-2.0799999999999983</c:v>
                </c:pt>
                <c:pt idx="2054">
                  <c:v>-2.2599999999999967</c:v>
                </c:pt>
                <c:pt idx="2055">
                  <c:v>-1.8799999999999983</c:v>
                </c:pt>
                <c:pt idx="2056">
                  <c:v>-1.4399999999999977</c:v>
                </c:pt>
                <c:pt idx="2057">
                  <c:v>-1.7599999999999967</c:v>
                </c:pt>
                <c:pt idx="2058">
                  <c:v>-1.839999999999995</c:v>
                </c:pt>
                <c:pt idx="2059">
                  <c:v>-1.8599999999999965</c:v>
                </c:pt>
                <c:pt idx="2060">
                  <c:v>-2.1599999999999966</c:v>
                </c:pt>
                <c:pt idx="2061">
                  <c:v>-2.1399999999999979</c:v>
                </c:pt>
                <c:pt idx="2062">
                  <c:v>-2.5199999999999987</c:v>
                </c:pt>
                <c:pt idx="2063">
                  <c:v>-2.5</c:v>
                </c:pt>
                <c:pt idx="2064">
                  <c:v>-2.5199999999999987</c:v>
                </c:pt>
                <c:pt idx="2065">
                  <c:v>-2.3399999999999976</c:v>
                </c:pt>
                <c:pt idx="2066">
                  <c:v>-2.6199999999999988</c:v>
                </c:pt>
                <c:pt idx="2067">
                  <c:v>-2.4999999999999973</c:v>
                </c:pt>
                <c:pt idx="2068">
                  <c:v>-2.3799999999999981</c:v>
                </c:pt>
                <c:pt idx="2069">
                  <c:v>-2.319999999999999</c:v>
                </c:pt>
                <c:pt idx="2070">
                  <c:v>-2.3400000000000007</c:v>
                </c:pt>
                <c:pt idx="2071">
                  <c:v>-2.3799999999999981</c:v>
                </c:pt>
                <c:pt idx="2072">
                  <c:v>-2.8599999999999994</c:v>
                </c:pt>
                <c:pt idx="2073">
                  <c:v>-3.2199999999999989</c:v>
                </c:pt>
                <c:pt idx="2074">
                  <c:v>-3.5200000000000018</c:v>
                </c:pt>
                <c:pt idx="2075">
                  <c:v>-3.6400000000000006</c:v>
                </c:pt>
                <c:pt idx="2076">
                  <c:v>-3.6800000000000042</c:v>
                </c:pt>
                <c:pt idx="2077">
                  <c:v>-3.2000000000000028</c:v>
                </c:pt>
                <c:pt idx="2078">
                  <c:v>-2.5200000000000045</c:v>
                </c:pt>
                <c:pt idx="2079">
                  <c:v>-2.480000000000004</c:v>
                </c:pt>
                <c:pt idx="2080">
                  <c:v>-2.7000000000000028</c:v>
                </c:pt>
                <c:pt idx="2081">
                  <c:v>-2.5400000000000005</c:v>
                </c:pt>
                <c:pt idx="2082">
                  <c:v>-2.3400000000000034</c:v>
                </c:pt>
                <c:pt idx="2083">
                  <c:v>-2.6400000000000032</c:v>
                </c:pt>
                <c:pt idx="2084">
                  <c:v>-2.4400000000000004</c:v>
                </c:pt>
                <c:pt idx="2085">
                  <c:v>-2.0400000000000036</c:v>
                </c:pt>
                <c:pt idx="2086">
                  <c:v>-1.9000000000000028</c:v>
                </c:pt>
                <c:pt idx="2087">
                  <c:v>-2.0600000000000023</c:v>
                </c:pt>
                <c:pt idx="2088">
                  <c:v>-1.8599999999999994</c:v>
                </c:pt>
                <c:pt idx="2089">
                  <c:v>-1.6799999999999984</c:v>
                </c:pt>
                <c:pt idx="2090">
                  <c:v>-2.099999999999997</c:v>
                </c:pt>
                <c:pt idx="2091">
                  <c:v>-2.6199999999999988</c:v>
                </c:pt>
                <c:pt idx="2092">
                  <c:v>-2.6799999999999984</c:v>
                </c:pt>
                <c:pt idx="2093">
                  <c:v>-2.8400000000000007</c:v>
                </c:pt>
                <c:pt idx="2094">
                  <c:v>-3.1800000000000042</c:v>
                </c:pt>
                <c:pt idx="2095">
                  <c:v>-2.980000000000004</c:v>
                </c:pt>
                <c:pt idx="2096">
                  <c:v>-2.7200000000000046</c:v>
                </c:pt>
                <c:pt idx="2097">
                  <c:v>-2.8200000000000047</c:v>
                </c:pt>
                <c:pt idx="2098">
                  <c:v>-3.0600000000000049</c:v>
                </c:pt>
                <c:pt idx="2099">
                  <c:v>-2.8400000000000034</c:v>
                </c:pt>
                <c:pt idx="2100">
                  <c:v>-3.2000000000000028</c:v>
                </c:pt>
                <c:pt idx="2101">
                  <c:v>-3.2200000000000015</c:v>
                </c:pt>
                <c:pt idx="2102">
                  <c:v>-3.1400000000000006</c:v>
                </c:pt>
                <c:pt idx="2103">
                  <c:v>-3.2199999999999989</c:v>
                </c:pt>
                <c:pt idx="2104">
                  <c:v>-3.4399999999999977</c:v>
                </c:pt>
                <c:pt idx="2105">
                  <c:v>-2.919999999999999</c:v>
                </c:pt>
                <c:pt idx="2106">
                  <c:v>-2.5399999999999978</c:v>
                </c:pt>
                <c:pt idx="2107">
                  <c:v>-2.4599999999999964</c:v>
                </c:pt>
                <c:pt idx="2108">
                  <c:v>-2.099999999999997</c:v>
                </c:pt>
                <c:pt idx="2109">
                  <c:v>-1.9400000000000006</c:v>
                </c:pt>
                <c:pt idx="2110">
                  <c:v>-1.7999999999999972</c:v>
                </c:pt>
                <c:pt idx="2111">
                  <c:v>-2.3999999999999972</c:v>
                </c:pt>
                <c:pt idx="2112">
                  <c:v>-2</c:v>
                </c:pt>
                <c:pt idx="2113">
                  <c:v>-1.6399999999999977</c:v>
                </c:pt>
                <c:pt idx="2114">
                  <c:v>-1.219999999999996</c:v>
                </c:pt>
                <c:pt idx="2115">
                  <c:v>-1.2399999999999978</c:v>
                </c:pt>
                <c:pt idx="2116">
                  <c:v>-0.9</c:v>
                </c:pt>
                <c:pt idx="2117">
                  <c:v>-1.0199999999999989</c:v>
                </c:pt>
                <c:pt idx="2118">
                  <c:v>-1.1400000000000006</c:v>
                </c:pt>
                <c:pt idx="2119">
                  <c:v>-1.5200000000000018</c:v>
                </c:pt>
                <c:pt idx="2120">
                  <c:v>-1.6</c:v>
                </c:pt>
                <c:pt idx="2121">
                  <c:v>-1.3800000000000012</c:v>
                </c:pt>
                <c:pt idx="2122">
                  <c:v>-0.97999999999999832</c:v>
                </c:pt>
                <c:pt idx="2123">
                  <c:v>-0.67999999999999827</c:v>
                </c:pt>
                <c:pt idx="2124">
                  <c:v>2.0000000000004549E-2</c:v>
                </c:pt>
                <c:pt idx="2125">
                  <c:v>0.26000000000000228</c:v>
                </c:pt>
                <c:pt idx="2126">
                  <c:v>0.9000000000000028</c:v>
                </c:pt>
                <c:pt idx="2127">
                  <c:v>1</c:v>
                </c:pt>
                <c:pt idx="2128">
                  <c:v>1.1000000000000001</c:v>
                </c:pt>
                <c:pt idx="2129">
                  <c:v>0.77999999999999825</c:v>
                </c:pt>
                <c:pt idx="2130">
                  <c:v>0.67999999999999827</c:v>
                </c:pt>
                <c:pt idx="2131">
                  <c:v>0.3</c:v>
                </c:pt>
                <c:pt idx="2132">
                  <c:v>2.0000000000000285E-2</c:v>
                </c:pt>
                <c:pt idx="2133">
                  <c:v>-0.15999999999999942</c:v>
                </c:pt>
                <c:pt idx="2134">
                  <c:v>-0.13999999999999915</c:v>
                </c:pt>
                <c:pt idx="2135">
                  <c:v>-0.15999999999999942</c:v>
                </c:pt>
                <c:pt idx="2136">
                  <c:v>-0.58000000000000118</c:v>
                </c:pt>
                <c:pt idx="2137">
                  <c:v>-0.90000000000000147</c:v>
                </c:pt>
                <c:pt idx="2138">
                  <c:v>-1.3000000000000014</c:v>
                </c:pt>
                <c:pt idx="2139">
                  <c:v>-1.4400000000000019</c:v>
                </c:pt>
                <c:pt idx="2140">
                  <c:v>-1.6600000000000024</c:v>
                </c:pt>
                <c:pt idx="2141">
                  <c:v>-1.5600000000000023</c:v>
                </c:pt>
                <c:pt idx="2142">
                  <c:v>-1.6400000000000006</c:v>
                </c:pt>
                <c:pt idx="2143">
                  <c:v>-1.9799999999999998</c:v>
                </c:pt>
                <c:pt idx="2144">
                  <c:v>-2.419999999999999</c:v>
                </c:pt>
                <c:pt idx="2145">
                  <c:v>-2.9999999999999987</c:v>
                </c:pt>
                <c:pt idx="2146">
                  <c:v>-3.079999999999997</c:v>
                </c:pt>
                <c:pt idx="2147">
                  <c:v>-2.9199999999999973</c:v>
                </c:pt>
                <c:pt idx="2148">
                  <c:v>-2.7999999999999985</c:v>
                </c:pt>
                <c:pt idx="2149">
                  <c:v>-2.4599999999999995</c:v>
                </c:pt>
                <c:pt idx="2150">
                  <c:v>-1.7399999999999991</c:v>
                </c:pt>
                <c:pt idx="2151">
                  <c:v>-2.0799999999999996</c:v>
                </c:pt>
                <c:pt idx="2152">
                  <c:v>-2.660000000000001</c:v>
                </c:pt>
                <c:pt idx="2153">
                  <c:v>-2.680000000000001</c:v>
                </c:pt>
                <c:pt idx="2154">
                  <c:v>-2.9800000000000013</c:v>
                </c:pt>
                <c:pt idx="2155">
                  <c:v>-2.9800000000000013</c:v>
                </c:pt>
                <c:pt idx="2156">
                  <c:v>-2.7200000000000015</c:v>
                </c:pt>
                <c:pt idx="2157">
                  <c:v>-2.080000000000001</c:v>
                </c:pt>
                <c:pt idx="2158">
                  <c:v>-2.38</c:v>
                </c:pt>
                <c:pt idx="2159">
                  <c:v>-2.1199999999999988</c:v>
                </c:pt>
                <c:pt idx="2160">
                  <c:v>-2.259999999999998</c:v>
                </c:pt>
                <c:pt idx="2161">
                  <c:v>-2.5199999999999974</c:v>
                </c:pt>
                <c:pt idx="2162">
                  <c:v>-2.4999999999999973</c:v>
                </c:pt>
                <c:pt idx="2163">
                  <c:v>-2.0199999999999987</c:v>
                </c:pt>
                <c:pt idx="2164">
                  <c:v>-2.2799999999999998</c:v>
                </c:pt>
                <c:pt idx="2165">
                  <c:v>-2.0799999999999996</c:v>
                </c:pt>
                <c:pt idx="2166">
                  <c:v>-1.8400000000000005</c:v>
                </c:pt>
                <c:pt idx="2167">
                  <c:v>-2.4200000000000004</c:v>
                </c:pt>
                <c:pt idx="2168">
                  <c:v>-2.5400000000000005</c:v>
                </c:pt>
                <c:pt idx="2169">
                  <c:v>-2.7399999999999993</c:v>
                </c:pt>
                <c:pt idx="2170">
                  <c:v>-3.0200000000000005</c:v>
                </c:pt>
                <c:pt idx="2171">
                  <c:v>-3.339999999999999</c:v>
                </c:pt>
                <c:pt idx="2172">
                  <c:v>-3.0199999999999987</c:v>
                </c:pt>
                <c:pt idx="2173">
                  <c:v>-2.919999999999999</c:v>
                </c:pt>
                <c:pt idx="2174">
                  <c:v>-2.8</c:v>
                </c:pt>
                <c:pt idx="2175">
                  <c:v>-2.62</c:v>
                </c:pt>
                <c:pt idx="2176">
                  <c:v>-2.5400000000000005</c:v>
                </c:pt>
                <c:pt idx="2177">
                  <c:v>-3.1400000000000006</c:v>
                </c:pt>
                <c:pt idx="2178">
                  <c:v>-3.1599999999999993</c:v>
                </c:pt>
                <c:pt idx="2179">
                  <c:v>-3.1799999999999984</c:v>
                </c:pt>
                <c:pt idx="2180">
                  <c:v>-3.5399999999999978</c:v>
                </c:pt>
                <c:pt idx="2181">
                  <c:v>-3.2799999999999985</c:v>
                </c:pt>
                <c:pt idx="2182">
                  <c:v>-3.0199999999999987</c:v>
                </c:pt>
                <c:pt idx="2183">
                  <c:v>-3.4</c:v>
                </c:pt>
                <c:pt idx="2184">
                  <c:v>-3.3600000000000021</c:v>
                </c:pt>
                <c:pt idx="2185">
                  <c:v>-3.1600000000000024</c:v>
                </c:pt>
                <c:pt idx="2186">
                  <c:v>-3.7400000000000007</c:v>
                </c:pt>
                <c:pt idx="2187">
                  <c:v>-3.680000000000001</c:v>
                </c:pt>
                <c:pt idx="2188">
                  <c:v>-3.5200000000000005</c:v>
                </c:pt>
                <c:pt idx="2189">
                  <c:v>-3.3599999999999994</c:v>
                </c:pt>
                <c:pt idx="2190">
                  <c:v>-3.5</c:v>
                </c:pt>
                <c:pt idx="2191">
                  <c:v>-3.2400000000000007</c:v>
                </c:pt>
                <c:pt idx="2192">
                  <c:v>-2.8600000000000008</c:v>
                </c:pt>
                <c:pt idx="2193">
                  <c:v>-2.5400000000000018</c:v>
                </c:pt>
                <c:pt idx="2194">
                  <c:v>-2.6200000000000019</c:v>
                </c:pt>
                <c:pt idx="2195">
                  <c:v>-2.680000000000001</c:v>
                </c:pt>
                <c:pt idx="2196">
                  <c:v>-2.0600000000000023</c:v>
                </c:pt>
                <c:pt idx="2197">
                  <c:v>-2.0600000000000009</c:v>
                </c:pt>
                <c:pt idx="2198">
                  <c:v>-2.3200000000000003</c:v>
                </c:pt>
                <c:pt idx="2199">
                  <c:v>-2.160000000000001</c:v>
                </c:pt>
                <c:pt idx="2200">
                  <c:v>-1.9400000000000019</c:v>
                </c:pt>
                <c:pt idx="2201">
                  <c:v>-2.5000000000000013</c:v>
                </c:pt>
                <c:pt idx="2202">
                  <c:v>-2.6000000000000028</c:v>
                </c:pt>
                <c:pt idx="2203">
                  <c:v>-2.5400000000000018</c:v>
                </c:pt>
                <c:pt idx="2204">
                  <c:v>-2.7600000000000025</c:v>
                </c:pt>
                <c:pt idx="2205">
                  <c:v>-2.6000000000000014</c:v>
                </c:pt>
                <c:pt idx="2206">
                  <c:v>-2.4400000000000004</c:v>
                </c:pt>
                <c:pt idx="2207">
                  <c:v>-2.2999999999999998</c:v>
                </c:pt>
                <c:pt idx="2208">
                  <c:v>-2.4599999999999995</c:v>
                </c:pt>
                <c:pt idx="2209">
                  <c:v>-2.319999999999999</c:v>
                </c:pt>
                <c:pt idx="2210">
                  <c:v>-2.319999999999999</c:v>
                </c:pt>
                <c:pt idx="2211">
                  <c:v>-2.38</c:v>
                </c:pt>
                <c:pt idx="2212">
                  <c:v>-2.3600000000000008</c:v>
                </c:pt>
                <c:pt idx="2213">
                  <c:v>-2.3800000000000012</c:v>
                </c:pt>
                <c:pt idx="2214">
                  <c:v>-2.5600000000000009</c:v>
                </c:pt>
                <c:pt idx="2215">
                  <c:v>-2.7400000000000007</c:v>
                </c:pt>
                <c:pt idx="2216">
                  <c:v>-2.8599999999999994</c:v>
                </c:pt>
                <c:pt idx="2217">
                  <c:v>-3.3399999999999976</c:v>
                </c:pt>
                <c:pt idx="2218">
                  <c:v>-3.7399999999999975</c:v>
                </c:pt>
                <c:pt idx="2219">
                  <c:v>-3.9799999999999969</c:v>
                </c:pt>
                <c:pt idx="2220">
                  <c:v>-4.3799999999999972</c:v>
                </c:pt>
                <c:pt idx="2221">
                  <c:v>-4.5199999999999987</c:v>
                </c:pt>
                <c:pt idx="2222">
                  <c:v>-4.8999999999999986</c:v>
                </c:pt>
                <c:pt idx="2223">
                  <c:v>-4.6199999999999992</c:v>
                </c:pt>
                <c:pt idx="2224">
                  <c:v>-4.6400000000000006</c:v>
                </c:pt>
                <c:pt idx="2225">
                  <c:v>-5.0400000000000009</c:v>
                </c:pt>
                <c:pt idx="2226">
                  <c:v>-5.2</c:v>
                </c:pt>
                <c:pt idx="2227">
                  <c:v>-5.1800000000000015</c:v>
                </c:pt>
                <c:pt idx="2228">
                  <c:v>-5.5000000000000018</c:v>
                </c:pt>
                <c:pt idx="2229">
                  <c:v>-5.9</c:v>
                </c:pt>
                <c:pt idx="2230">
                  <c:v>-6.12</c:v>
                </c:pt>
                <c:pt idx="2231">
                  <c:v>-6.7399999999999993</c:v>
                </c:pt>
                <c:pt idx="2232">
                  <c:v>-7.1999999999999984</c:v>
                </c:pt>
                <c:pt idx="2233">
                  <c:v>-7.4799999999999995</c:v>
                </c:pt>
                <c:pt idx="2234">
                  <c:v>-7.7</c:v>
                </c:pt>
                <c:pt idx="2235">
                  <c:v>-7.6</c:v>
                </c:pt>
                <c:pt idx="2236">
                  <c:v>-7.7600000000000007</c:v>
                </c:pt>
                <c:pt idx="2237">
                  <c:v>-7.8200000000000021</c:v>
                </c:pt>
                <c:pt idx="2238">
                  <c:v>-7.94</c:v>
                </c:pt>
                <c:pt idx="2239">
                  <c:v>-7.7399999999999993</c:v>
                </c:pt>
                <c:pt idx="2240">
                  <c:v>-8.3000000000000007</c:v>
                </c:pt>
                <c:pt idx="2241">
                  <c:v>-8.0599999999999987</c:v>
                </c:pt>
                <c:pt idx="2242">
                  <c:v>-7.6599999999999993</c:v>
                </c:pt>
                <c:pt idx="2243">
                  <c:v>-7.6799999999999979</c:v>
                </c:pt>
                <c:pt idx="2244">
                  <c:v>-7.6199999999999992</c:v>
                </c:pt>
                <c:pt idx="2245">
                  <c:v>-7.0399999999999974</c:v>
                </c:pt>
                <c:pt idx="2246">
                  <c:v>-7.44</c:v>
                </c:pt>
                <c:pt idx="2247">
                  <c:v>-7.8400000000000007</c:v>
                </c:pt>
                <c:pt idx="2248">
                  <c:v>-7.6400000000000006</c:v>
                </c:pt>
                <c:pt idx="2249">
                  <c:v>-7.9</c:v>
                </c:pt>
                <c:pt idx="2250">
                  <c:v>-8.34</c:v>
                </c:pt>
                <c:pt idx="2251">
                  <c:v>-7.6399999999999979</c:v>
                </c:pt>
                <c:pt idx="2252">
                  <c:v>-7.7999999999999972</c:v>
                </c:pt>
                <c:pt idx="2253">
                  <c:v>-7.9599999999999991</c:v>
                </c:pt>
                <c:pt idx="2254">
                  <c:v>-7.8800000000000008</c:v>
                </c:pt>
                <c:pt idx="2255">
                  <c:v>-7.6599999999999993</c:v>
                </c:pt>
                <c:pt idx="2256">
                  <c:v>-8.2600000000000016</c:v>
                </c:pt>
                <c:pt idx="2257">
                  <c:v>-8.0200000000000014</c:v>
                </c:pt>
                <c:pt idx="2258">
                  <c:v>-7.8200000000000021</c:v>
                </c:pt>
                <c:pt idx="2259">
                  <c:v>-8.3800000000000008</c:v>
                </c:pt>
                <c:pt idx="2260">
                  <c:v>-8.4200000000000017</c:v>
                </c:pt>
                <c:pt idx="2261">
                  <c:v>-8.0799999999999983</c:v>
                </c:pt>
                <c:pt idx="2262">
                  <c:v>-8.4599999999999973</c:v>
                </c:pt>
                <c:pt idx="2263">
                  <c:v>-9.0599999999999969</c:v>
                </c:pt>
                <c:pt idx="2264">
                  <c:v>-9.1799999999999962</c:v>
                </c:pt>
                <c:pt idx="2265">
                  <c:v>-9.3599999999999959</c:v>
                </c:pt>
                <c:pt idx="2266">
                  <c:v>-9.6199999999999992</c:v>
                </c:pt>
                <c:pt idx="2267">
                  <c:v>-9.9400000000000013</c:v>
                </c:pt>
                <c:pt idx="2268">
                  <c:v>-10.299999999999997</c:v>
                </c:pt>
                <c:pt idx="2269">
                  <c:v>-10.879999999999999</c:v>
                </c:pt>
                <c:pt idx="2270">
                  <c:v>-11.739999999999998</c:v>
                </c:pt>
                <c:pt idx="2271">
                  <c:v>-12.359999999999996</c:v>
                </c:pt>
                <c:pt idx="2272">
                  <c:v>-12.739999999999995</c:v>
                </c:pt>
                <c:pt idx="2273">
                  <c:v>-13.079999999999998</c:v>
                </c:pt>
                <c:pt idx="2274">
                  <c:v>-13.399999999999997</c:v>
                </c:pt>
                <c:pt idx="2275">
                  <c:v>-13.319999999999997</c:v>
                </c:pt>
                <c:pt idx="2276">
                  <c:v>-13.659999999999997</c:v>
                </c:pt>
                <c:pt idx="2277">
                  <c:v>-13.939999999999998</c:v>
                </c:pt>
                <c:pt idx="2278">
                  <c:v>-13.879999999999995</c:v>
                </c:pt>
                <c:pt idx="2279">
                  <c:v>-13.479999999999999</c:v>
                </c:pt>
                <c:pt idx="2280">
                  <c:v>-13.379999999999999</c:v>
                </c:pt>
                <c:pt idx="2281">
                  <c:v>-13.559999999999997</c:v>
                </c:pt>
                <c:pt idx="2282">
                  <c:v>-12.919999999999998</c:v>
                </c:pt>
                <c:pt idx="2283">
                  <c:v>-13.059999999999999</c:v>
                </c:pt>
                <c:pt idx="2284">
                  <c:v>-13.179999999999998</c:v>
                </c:pt>
                <c:pt idx="2285">
                  <c:v>-13.139999999999997</c:v>
                </c:pt>
                <c:pt idx="2286">
                  <c:v>-12.459999999999999</c:v>
                </c:pt>
                <c:pt idx="2287">
                  <c:v>-12.6</c:v>
                </c:pt>
                <c:pt idx="2288">
                  <c:v>-12.020000000000001</c:v>
                </c:pt>
                <c:pt idx="2289">
                  <c:v>-11.440000000000001</c:v>
                </c:pt>
                <c:pt idx="2290">
                  <c:v>-11.24</c:v>
                </c:pt>
                <c:pt idx="2291">
                  <c:v>-11.02</c:v>
                </c:pt>
                <c:pt idx="2292">
                  <c:v>-10.879999999999999</c:v>
                </c:pt>
                <c:pt idx="2293">
                  <c:v>-10.959999999999997</c:v>
                </c:pt>
                <c:pt idx="2294">
                  <c:v>-10.799999999999997</c:v>
                </c:pt>
                <c:pt idx="2295">
                  <c:v>-10.679999999999998</c:v>
                </c:pt>
                <c:pt idx="2296">
                  <c:v>-10.539999999999997</c:v>
                </c:pt>
                <c:pt idx="2297">
                  <c:v>-10.039999999999996</c:v>
                </c:pt>
                <c:pt idx="2298">
                  <c:v>-9.8599999999999941</c:v>
                </c:pt>
                <c:pt idx="2299">
                  <c:v>-9.659999999999993</c:v>
                </c:pt>
                <c:pt idx="2300">
                  <c:v>-9.3199999999999967</c:v>
                </c:pt>
                <c:pt idx="2301">
                  <c:v>-8.76</c:v>
                </c:pt>
                <c:pt idx="2302">
                  <c:v>-8.9</c:v>
                </c:pt>
                <c:pt idx="2303">
                  <c:v>-8.5600000000000023</c:v>
                </c:pt>
                <c:pt idx="2304">
                  <c:v>-8.6800000000000033</c:v>
                </c:pt>
                <c:pt idx="2305">
                  <c:v>-8.64</c:v>
                </c:pt>
                <c:pt idx="2306">
                  <c:v>-8.9799999999999986</c:v>
                </c:pt>
                <c:pt idx="2307">
                  <c:v>-8.6999999999999993</c:v>
                </c:pt>
                <c:pt idx="2308">
                  <c:v>-8.3999999999999968</c:v>
                </c:pt>
                <c:pt idx="2309">
                  <c:v>-7.8399999999999981</c:v>
                </c:pt>
                <c:pt idx="2310">
                  <c:v>-7.5400000000000009</c:v>
                </c:pt>
                <c:pt idx="2311">
                  <c:v>-6.9</c:v>
                </c:pt>
                <c:pt idx="2312">
                  <c:v>-6.4</c:v>
                </c:pt>
                <c:pt idx="2313">
                  <c:v>-6.1200000000000045</c:v>
                </c:pt>
                <c:pt idx="2314">
                  <c:v>-5.8400000000000034</c:v>
                </c:pt>
                <c:pt idx="2315">
                  <c:v>-5.2800000000000038</c:v>
                </c:pt>
                <c:pt idx="2316">
                  <c:v>-5.3400000000000061</c:v>
                </c:pt>
                <c:pt idx="2317">
                  <c:v>-5.2400000000000064</c:v>
                </c:pt>
              </c:numCache>
            </c:numRef>
          </c:xVal>
          <c:yVal>
            <c:numRef>
              <c:f>'66M_18'!$A$2:$A$2319</c:f>
              <c:numCache>
                <c:formatCode>General</c:formatCode>
                <c:ptCount val="2318"/>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numCache>
            </c:numRef>
          </c:yVal>
          <c:smooth val="1"/>
          <c:extLst>
            <c:ext xmlns:c16="http://schemas.microsoft.com/office/drawing/2014/chart" uri="{C3380CC4-5D6E-409C-BE32-E72D297353CC}">
              <c16:uniqueId val="{00000001-0D75-42EF-AA0C-440414E33850}"/>
            </c:ext>
          </c:extLst>
        </c:ser>
        <c:ser>
          <c:idx val="2"/>
          <c:order val="2"/>
          <c:tx>
            <c:strRef>
              <c:f>'66M_18'!$Q$1</c:f>
              <c:strCache>
                <c:ptCount val="1"/>
                <c:pt idx="0">
                  <c:v>2017-2018</c:v>
                </c:pt>
              </c:strCache>
            </c:strRef>
          </c:tx>
          <c:spPr>
            <a:ln w="12700" cap="rnd">
              <a:solidFill>
                <a:schemeClr val="accent6">
                  <a:lumMod val="40000"/>
                  <a:lumOff val="60000"/>
                </a:schemeClr>
              </a:solidFill>
              <a:round/>
            </a:ln>
            <a:effectLst/>
          </c:spPr>
          <c:marker>
            <c:symbol val="none"/>
          </c:marker>
          <c:xVal>
            <c:numRef>
              <c:f>'66M_18'!$Q$2:$Q$2320</c:f>
              <c:numCache>
                <c:formatCode>General</c:formatCode>
                <c:ptCount val="2319"/>
                <c:pt idx="14">
                  <c:v>0.47999999999999987</c:v>
                </c:pt>
                <c:pt idx="15">
                  <c:v>0.13999999999999985</c:v>
                </c:pt>
                <c:pt idx="16">
                  <c:v>-0.12000000000000029</c:v>
                </c:pt>
                <c:pt idx="17">
                  <c:v>-2.0000000000000285E-2</c:v>
                </c:pt>
                <c:pt idx="18">
                  <c:v>0.23999999999999969</c:v>
                </c:pt>
                <c:pt idx="19">
                  <c:v>0.3999999999999998</c:v>
                </c:pt>
                <c:pt idx="20">
                  <c:v>0.61999999999999988</c:v>
                </c:pt>
                <c:pt idx="21">
                  <c:v>1.2</c:v>
                </c:pt>
                <c:pt idx="22">
                  <c:v>0.96</c:v>
                </c:pt>
                <c:pt idx="23">
                  <c:v>0.92000000000000015</c:v>
                </c:pt>
                <c:pt idx="24">
                  <c:v>0.84000000000000008</c:v>
                </c:pt>
                <c:pt idx="25">
                  <c:v>0.87999999999999989</c:v>
                </c:pt>
                <c:pt idx="26">
                  <c:v>0.73999999999999988</c:v>
                </c:pt>
                <c:pt idx="27">
                  <c:v>0.88000000000000012</c:v>
                </c:pt>
                <c:pt idx="28">
                  <c:v>0.68</c:v>
                </c:pt>
                <c:pt idx="29">
                  <c:v>0.32000000000000012</c:v>
                </c:pt>
                <c:pt idx="30">
                  <c:v>0.16000000000000014</c:v>
                </c:pt>
                <c:pt idx="31">
                  <c:v>0.20000000000000034</c:v>
                </c:pt>
                <c:pt idx="32">
                  <c:v>0.10000000000000035</c:v>
                </c:pt>
                <c:pt idx="33">
                  <c:v>0.20000000000000018</c:v>
                </c:pt>
                <c:pt idx="34">
                  <c:v>0.56000000000000016</c:v>
                </c:pt>
                <c:pt idx="35">
                  <c:v>0.62000000000000011</c:v>
                </c:pt>
                <c:pt idx="36">
                  <c:v>0.54</c:v>
                </c:pt>
                <c:pt idx="37">
                  <c:v>0.3599999999999996</c:v>
                </c:pt>
                <c:pt idx="38">
                  <c:v>0.45999999999999963</c:v>
                </c:pt>
                <c:pt idx="39">
                  <c:v>0.23999999999999949</c:v>
                </c:pt>
                <c:pt idx="40">
                  <c:v>-4.000000000000057E-2</c:v>
                </c:pt>
                <c:pt idx="41">
                  <c:v>-0.50000000000000067</c:v>
                </c:pt>
                <c:pt idx="42">
                  <c:v>-0.28000000000000042</c:v>
                </c:pt>
                <c:pt idx="43">
                  <c:v>-0.68000000000000027</c:v>
                </c:pt>
                <c:pt idx="44">
                  <c:v>-0.44000000000000022</c:v>
                </c:pt>
                <c:pt idx="45">
                  <c:v>-0.40000000000000036</c:v>
                </c:pt>
                <c:pt idx="46">
                  <c:v>-0.28000000000000042</c:v>
                </c:pt>
                <c:pt idx="47">
                  <c:v>-0.66000000000000048</c:v>
                </c:pt>
                <c:pt idx="48">
                  <c:v>-0.66000000000000048</c:v>
                </c:pt>
                <c:pt idx="49">
                  <c:v>-1.2000000000000006</c:v>
                </c:pt>
                <c:pt idx="50">
                  <c:v>-1.3200000000000007</c:v>
                </c:pt>
                <c:pt idx="51">
                  <c:v>-1.4400000000000006</c:v>
                </c:pt>
                <c:pt idx="52">
                  <c:v>-1.5600000000000005</c:v>
                </c:pt>
                <c:pt idx="53">
                  <c:v>-1.7400000000000007</c:v>
                </c:pt>
                <c:pt idx="54">
                  <c:v>-1.6600000000000001</c:v>
                </c:pt>
                <c:pt idx="55">
                  <c:v>-2.0599999999999996</c:v>
                </c:pt>
                <c:pt idx="56">
                  <c:v>-2.2199999999999998</c:v>
                </c:pt>
                <c:pt idx="57">
                  <c:v>-2.4199999999999995</c:v>
                </c:pt>
                <c:pt idx="58">
                  <c:v>-2.5999999999999992</c:v>
                </c:pt>
                <c:pt idx="59">
                  <c:v>-2.8799999999999994</c:v>
                </c:pt>
                <c:pt idx="60">
                  <c:v>-2.6599999999999997</c:v>
                </c:pt>
                <c:pt idx="61">
                  <c:v>-2.66</c:v>
                </c:pt>
                <c:pt idx="62">
                  <c:v>-2.9200000000000004</c:v>
                </c:pt>
                <c:pt idx="63">
                  <c:v>-2.7600000000000007</c:v>
                </c:pt>
                <c:pt idx="64">
                  <c:v>-2.6200000000000006</c:v>
                </c:pt>
                <c:pt idx="65">
                  <c:v>-2.5000000000000004</c:v>
                </c:pt>
                <c:pt idx="66">
                  <c:v>-2.48</c:v>
                </c:pt>
                <c:pt idx="67">
                  <c:v>-2.12</c:v>
                </c:pt>
                <c:pt idx="68">
                  <c:v>-2.34</c:v>
                </c:pt>
                <c:pt idx="69">
                  <c:v>-2.2599999999999998</c:v>
                </c:pt>
                <c:pt idx="70">
                  <c:v>-2.42</c:v>
                </c:pt>
                <c:pt idx="71">
                  <c:v>-2.44</c:v>
                </c:pt>
                <c:pt idx="72">
                  <c:v>-2.2399999999999998</c:v>
                </c:pt>
                <c:pt idx="73">
                  <c:v>-2.1</c:v>
                </c:pt>
                <c:pt idx="74">
                  <c:v>-2.4000000000000004</c:v>
                </c:pt>
                <c:pt idx="75">
                  <c:v>-2.2400000000000002</c:v>
                </c:pt>
                <c:pt idx="76">
                  <c:v>-2.2600000000000007</c:v>
                </c:pt>
                <c:pt idx="77">
                  <c:v>-2.4200000000000008</c:v>
                </c:pt>
                <c:pt idx="78">
                  <c:v>-2.2600000000000007</c:v>
                </c:pt>
                <c:pt idx="79">
                  <c:v>-2</c:v>
                </c:pt>
                <c:pt idx="80">
                  <c:v>-1.9</c:v>
                </c:pt>
                <c:pt idx="81">
                  <c:v>-1.8800000000000001</c:v>
                </c:pt>
                <c:pt idx="82">
                  <c:v>-2.02</c:v>
                </c:pt>
                <c:pt idx="83">
                  <c:v>-2.1</c:v>
                </c:pt>
                <c:pt idx="84">
                  <c:v>-1.7600000000000002</c:v>
                </c:pt>
                <c:pt idx="85">
                  <c:v>-1.9200000000000004</c:v>
                </c:pt>
                <c:pt idx="86">
                  <c:v>-1.9400000000000002</c:v>
                </c:pt>
                <c:pt idx="87">
                  <c:v>-1.8200000000000003</c:v>
                </c:pt>
                <c:pt idx="88">
                  <c:v>-1.48</c:v>
                </c:pt>
                <c:pt idx="89">
                  <c:v>-1.58</c:v>
                </c:pt>
                <c:pt idx="90">
                  <c:v>-1.5599999999999998</c:v>
                </c:pt>
                <c:pt idx="91">
                  <c:v>-1.4799999999999998</c:v>
                </c:pt>
                <c:pt idx="92">
                  <c:v>-1.0999999999999996</c:v>
                </c:pt>
                <c:pt idx="93">
                  <c:v>-1.3399999999999999</c:v>
                </c:pt>
                <c:pt idx="94">
                  <c:v>-1.42</c:v>
                </c:pt>
                <c:pt idx="95">
                  <c:v>-1.08</c:v>
                </c:pt>
                <c:pt idx="96">
                  <c:v>-1.2400000000000002</c:v>
                </c:pt>
                <c:pt idx="97">
                  <c:v>-1.6</c:v>
                </c:pt>
                <c:pt idx="98">
                  <c:v>-1.2599999999999998</c:v>
                </c:pt>
                <c:pt idx="99">
                  <c:v>-1.4399999999999995</c:v>
                </c:pt>
                <c:pt idx="100">
                  <c:v>-1.2799999999999994</c:v>
                </c:pt>
                <c:pt idx="101">
                  <c:v>-0.93999999999999917</c:v>
                </c:pt>
                <c:pt idx="102">
                  <c:v>-0.63999999999999946</c:v>
                </c:pt>
                <c:pt idx="103">
                  <c:v>-0.7</c:v>
                </c:pt>
                <c:pt idx="104">
                  <c:v>-0.7</c:v>
                </c:pt>
                <c:pt idx="105">
                  <c:v>-1.1600000000000001</c:v>
                </c:pt>
                <c:pt idx="106">
                  <c:v>-1.1200000000000003</c:v>
                </c:pt>
                <c:pt idx="107">
                  <c:v>-1.3800000000000001</c:v>
                </c:pt>
                <c:pt idx="108">
                  <c:v>-1.6799999999999997</c:v>
                </c:pt>
                <c:pt idx="109">
                  <c:v>-1.3</c:v>
                </c:pt>
                <c:pt idx="110">
                  <c:v>-1.2</c:v>
                </c:pt>
                <c:pt idx="111">
                  <c:v>-0.73999999999999988</c:v>
                </c:pt>
                <c:pt idx="112">
                  <c:v>-0.28000000000000008</c:v>
                </c:pt>
                <c:pt idx="113">
                  <c:v>5.999999999999979E-2</c:v>
                </c:pt>
                <c:pt idx="114">
                  <c:v>3.9999999999999855E-2</c:v>
                </c:pt>
                <c:pt idx="115">
                  <c:v>7.999999999999971E-2</c:v>
                </c:pt>
                <c:pt idx="116">
                  <c:v>-0.56000000000000016</c:v>
                </c:pt>
                <c:pt idx="117">
                  <c:v>-0.91999999999999993</c:v>
                </c:pt>
                <c:pt idx="118">
                  <c:v>-0.72</c:v>
                </c:pt>
                <c:pt idx="119">
                  <c:v>-0.53999999999999981</c:v>
                </c:pt>
                <c:pt idx="120">
                  <c:v>-0.31999999999999956</c:v>
                </c:pt>
                <c:pt idx="121">
                  <c:v>-0.11999999999999993</c:v>
                </c:pt>
                <c:pt idx="122">
                  <c:v>8.0000000000000071E-2</c:v>
                </c:pt>
                <c:pt idx="123">
                  <c:v>-0.7</c:v>
                </c:pt>
                <c:pt idx="124">
                  <c:v>-0.82000000000000028</c:v>
                </c:pt>
                <c:pt idx="125">
                  <c:v>-0.72000000000000064</c:v>
                </c:pt>
                <c:pt idx="126">
                  <c:v>-0.42000000000000065</c:v>
                </c:pt>
                <c:pt idx="127">
                  <c:v>3.9999999999999147E-2</c:v>
                </c:pt>
                <c:pt idx="128">
                  <c:v>1.3999999999999992</c:v>
                </c:pt>
                <c:pt idx="129">
                  <c:v>1.5999999999999996</c:v>
                </c:pt>
                <c:pt idx="130">
                  <c:v>1.6</c:v>
                </c:pt>
                <c:pt idx="131">
                  <c:v>1.1599999999999997</c:v>
                </c:pt>
                <c:pt idx="132">
                  <c:v>-1.0599999999999998</c:v>
                </c:pt>
                <c:pt idx="133">
                  <c:v>-2.4799999999999995</c:v>
                </c:pt>
                <c:pt idx="134">
                  <c:v>-2.7</c:v>
                </c:pt>
                <c:pt idx="135">
                  <c:v>-2.7600000000000002</c:v>
                </c:pt>
                <c:pt idx="136">
                  <c:v>-2.2199999999999998</c:v>
                </c:pt>
                <c:pt idx="137">
                  <c:v>-0.56000000000000016</c:v>
                </c:pt>
                <c:pt idx="138">
                  <c:v>-0.28000000000000042</c:v>
                </c:pt>
                <c:pt idx="139">
                  <c:v>-0.4</c:v>
                </c:pt>
                <c:pt idx="140">
                  <c:v>-0.4</c:v>
                </c:pt>
                <c:pt idx="141">
                  <c:v>-0.62000000000000033</c:v>
                </c:pt>
                <c:pt idx="142">
                  <c:v>-0.2</c:v>
                </c:pt>
                <c:pt idx="143">
                  <c:v>-0.11999999999999993</c:v>
                </c:pt>
                <c:pt idx="144">
                  <c:v>-0.16000000000000014</c:v>
                </c:pt>
                <c:pt idx="145">
                  <c:v>-0.1</c:v>
                </c:pt>
                <c:pt idx="146">
                  <c:v>-0.31999999999999995</c:v>
                </c:pt>
                <c:pt idx="147">
                  <c:v>-0.72</c:v>
                </c:pt>
                <c:pt idx="148">
                  <c:v>-0.53999999999999981</c:v>
                </c:pt>
                <c:pt idx="149">
                  <c:v>-0.53999999999999981</c:v>
                </c:pt>
                <c:pt idx="150">
                  <c:v>-0.87999999999999967</c:v>
                </c:pt>
                <c:pt idx="151">
                  <c:v>-0.71999999999999953</c:v>
                </c:pt>
                <c:pt idx="152">
                  <c:v>-0.23999999999999985</c:v>
                </c:pt>
                <c:pt idx="153">
                  <c:v>-0.23999999999999985</c:v>
                </c:pt>
                <c:pt idx="154">
                  <c:v>0.16000000000000014</c:v>
                </c:pt>
                <c:pt idx="155">
                  <c:v>-0.14000000000000021</c:v>
                </c:pt>
                <c:pt idx="156">
                  <c:v>1.9999999999999928E-2</c:v>
                </c:pt>
                <c:pt idx="157">
                  <c:v>-0.11999999999999958</c:v>
                </c:pt>
                <c:pt idx="158">
                  <c:v>0.14000000000000057</c:v>
                </c:pt>
                <c:pt idx="159">
                  <c:v>2.0000000000000639E-2</c:v>
                </c:pt>
                <c:pt idx="160">
                  <c:v>0.66000000000000048</c:v>
                </c:pt>
                <c:pt idx="161">
                  <c:v>0.74000000000000021</c:v>
                </c:pt>
                <c:pt idx="162">
                  <c:v>0.18000000000000008</c:v>
                </c:pt>
                <c:pt idx="163">
                  <c:v>-1.9999999999999928E-2</c:v>
                </c:pt>
                <c:pt idx="164">
                  <c:v>-0.43999999999999984</c:v>
                </c:pt>
                <c:pt idx="165">
                  <c:v>-0.71999999999999953</c:v>
                </c:pt>
                <c:pt idx="166">
                  <c:v>-0.73999999999999955</c:v>
                </c:pt>
                <c:pt idx="167">
                  <c:v>-0.29999999999999966</c:v>
                </c:pt>
                <c:pt idx="168">
                  <c:v>-0.4399999999999995</c:v>
                </c:pt>
                <c:pt idx="169">
                  <c:v>-0.13999999999999951</c:v>
                </c:pt>
                <c:pt idx="170">
                  <c:v>0.14000000000000057</c:v>
                </c:pt>
                <c:pt idx="171">
                  <c:v>6.0000000000000497E-2</c:v>
                </c:pt>
                <c:pt idx="172">
                  <c:v>6.0000000000000497E-2</c:v>
                </c:pt>
                <c:pt idx="173">
                  <c:v>0.16000000000000014</c:v>
                </c:pt>
                <c:pt idx="174">
                  <c:v>0.24000000000000021</c:v>
                </c:pt>
                <c:pt idx="175">
                  <c:v>-0.15999999999999978</c:v>
                </c:pt>
                <c:pt idx="176">
                  <c:v>6.0000000000000143E-2</c:v>
                </c:pt>
                <c:pt idx="177">
                  <c:v>-0.13999999999999985</c:v>
                </c:pt>
                <c:pt idx="178">
                  <c:v>-0.15999999999999978</c:v>
                </c:pt>
                <c:pt idx="179">
                  <c:v>-0.18000000000000008</c:v>
                </c:pt>
                <c:pt idx="180">
                  <c:v>3.9999999999999855E-2</c:v>
                </c:pt>
                <c:pt idx="181">
                  <c:v>-0.22000000000000028</c:v>
                </c:pt>
                <c:pt idx="182">
                  <c:v>0.15999999999999978</c:v>
                </c:pt>
                <c:pt idx="183">
                  <c:v>0.35999999999999976</c:v>
                </c:pt>
                <c:pt idx="184">
                  <c:v>0.65999999999999981</c:v>
                </c:pt>
                <c:pt idx="185">
                  <c:v>0.69999999999999962</c:v>
                </c:pt>
                <c:pt idx="186">
                  <c:v>1</c:v>
                </c:pt>
                <c:pt idx="187">
                  <c:v>0.91999999999999993</c:v>
                </c:pt>
                <c:pt idx="188">
                  <c:v>0.83999999999999986</c:v>
                </c:pt>
                <c:pt idx="189">
                  <c:v>0.58000000000000007</c:v>
                </c:pt>
                <c:pt idx="190">
                  <c:v>0.93999999999999984</c:v>
                </c:pt>
                <c:pt idx="191">
                  <c:v>0.63999999999999946</c:v>
                </c:pt>
                <c:pt idx="192">
                  <c:v>1.0999999999999992</c:v>
                </c:pt>
                <c:pt idx="193">
                  <c:v>1.2599999999999993</c:v>
                </c:pt>
                <c:pt idx="194">
                  <c:v>1.4999999999999993</c:v>
                </c:pt>
                <c:pt idx="195">
                  <c:v>0.99999999999999967</c:v>
                </c:pt>
                <c:pt idx="196">
                  <c:v>0.8</c:v>
                </c:pt>
                <c:pt idx="197">
                  <c:v>0.22000000000000028</c:v>
                </c:pt>
                <c:pt idx="198">
                  <c:v>0.14000000000000021</c:v>
                </c:pt>
                <c:pt idx="199">
                  <c:v>0.46000000000000013</c:v>
                </c:pt>
                <c:pt idx="200">
                  <c:v>0.8600000000000001</c:v>
                </c:pt>
                <c:pt idx="201">
                  <c:v>1.22</c:v>
                </c:pt>
                <c:pt idx="202">
                  <c:v>1.48</c:v>
                </c:pt>
                <c:pt idx="203">
                  <c:v>1.6400000000000001</c:v>
                </c:pt>
                <c:pt idx="204">
                  <c:v>1.2</c:v>
                </c:pt>
                <c:pt idx="205">
                  <c:v>1</c:v>
                </c:pt>
                <c:pt idx="206">
                  <c:v>1.1800000000000002</c:v>
                </c:pt>
                <c:pt idx="207">
                  <c:v>1.0400000000000003</c:v>
                </c:pt>
                <c:pt idx="208">
                  <c:v>1.2399999999999998</c:v>
                </c:pt>
                <c:pt idx="209">
                  <c:v>1.28</c:v>
                </c:pt>
                <c:pt idx="210">
                  <c:v>1.3799999999999997</c:v>
                </c:pt>
                <c:pt idx="211">
                  <c:v>1.1199999999999992</c:v>
                </c:pt>
                <c:pt idx="212">
                  <c:v>1.1199999999999986</c:v>
                </c:pt>
                <c:pt idx="213">
                  <c:v>0.95999999999999874</c:v>
                </c:pt>
                <c:pt idx="214">
                  <c:v>0.97999999999999832</c:v>
                </c:pt>
                <c:pt idx="215">
                  <c:v>0.97999999999999832</c:v>
                </c:pt>
                <c:pt idx="216">
                  <c:v>0.95999999999999874</c:v>
                </c:pt>
                <c:pt idx="217">
                  <c:v>0.3999999999999993</c:v>
                </c:pt>
                <c:pt idx="218">
                  <c:v>3.9999999999999147E-2</c:v>
                </c:pt>
                <c:pt idx="219">
                  <c:v>-0.2</c:v>
                </c:pt>
                <c:pt idx="220">
                  <c:v>-0.4799999999999997</c:v>
                </c:pt>
                <c:pt idx="221">
                  <c:v>-0.35999999999999943</c:v>
                </c:pt>
                <c:pt idx="222">
                  <c:v>0.12000000000000029</c:v>
                </c:pt>
                <c:pt idx="223">
                  <c:v>0.4</c:v>
                </c:pt>
                <c:pt idx="224">
                  <c:v>0.46000000000000013</c:v>
                </c:pt>
                <c:pt idx="225">
                  <c:v>0.67999999999999972</c:v>
                </c:pt>
                <c:pt idx="226">
                  <c:v>0.51999999999999957</c:v>
                </c:pt>
                <c:pt idx="227">
                  <c:v>0.5</c:v>
                </c:pt>
                <c:pt idx="228">
                  <c:v>0.38000000000000006</c:v>
                </c:pt>
                <c:pt idx="229">
                  <c:v>0.59999999999999931</c:v>
                </c:pt>
                <c:pt idx="230">
                  <c:v>0.57999999999999974</c:v>
                </c:pt>
                <c:pt idx="231">
                  <c:v>0.4199999999999996</c:v>
                </c:pt>
                <c:pt idx="232">
                  <c:v>0.25999999999999907</c:v>
                </c:pt>
                <c:pt idx="233">
                  <c:v>0.23999999999999949</c:v>
                </c:pt>
                <c:pt idx="234">
                  <c:v>0.29999999999999966</c:v>
                </c:pt>
                <c:pt idx="235">
                  <c:v>3.9999999999999501E-2</c:v>
                </c:pt>
                <c:pt idx="236">
                  <c:v>7.999999999999971E-2</c:v>
                </c:pt>
                <c:pt idx="237">
                  <c:v>0</c:v>
                </c:pt>
                <c:pt idx="238">
                  <c:v>-1.9999999999999928E-2</c:v>
                </c:pt>
                <c:pt idx="239">
                  <c:v>-0.23999999999999985</c:v>
                </c:pt>
                <c:pt idx="240">
                  <c:v>0.28000000000000042</c:v>
                </c:pt>
                <c:pt idx="241">
                  <c:v>0.12000000000000029</c:v>
                </c:pt>
                <c:pt idx="242">
                  <c:v>0.26000000000000012</c:v>
                </c:pt>
                <c:pt idx="243">
                  <c:v>0.16000000000000014</c:v>
                </c:pt>
                <c:pt idx="244">
                  <c:v>0.44000000000000022</c:v>
                </c:pt>
                <c:pt idx="245">
                  <c:v>0.26000000000000012</c:v>
                </c:pt>
                <c:pt idx="246">
                  <c:v>0.74000000000000021</c:v>
                </c:pt>
                <c:pt idx="247">
                  <c:v>0.72000000000000031</c:v>
                </c:pt>
                <c:pt idx="248">
                  <c:v>1</c:v>
                </c:pt>
                <c:pt idx="249">
                  <c:v>0.54000000000000026</c:v>
                </c:pt>
                <c:pt idx="250">
                  <c:v>0.54000000000000026</c:v>
                </c:pt>
                <c:pt idx="251">
                  <c:v>8.0000000000000071E-2</c:v>
                </c:pt>
                <c:pt idx="252">
                  <c:v>0.26000000000000012</c:v>
                </c:pt>
                <c:pt idx="253">
                  <c:v>0.32000000000000028</c:v>
                </c:pt>
                <c:pt idx="254">
                  <c:v>0.6399999999999999</c:v>
                </c:pt>
                <c:pt idx="255">
                  <c:v>0.72</c:v>
                </c:pt>
                <c:pt idx="256">
                  <c:v>0.96000000000000019</c:v>
                </c:pt>
                <c:pt idx="257">
                  <c:v>1.02</c:v>
                </c:pt>
                <c:pt idx="258">
                  <c:v>1</c:v>
                </c:pt>
                <c:pt idx="259">
                  <c:v>0.88000000000000012</c:v>
                </c:pt>
                <c:pt idx="260">
                  <c:v>0.72</c:v>
                </c:pt>
                <c:pt idx="261">
                  <c:v>0.43999999999999984</c:v>
                </c:pt>
                <c:pt idx="262">
                  <c:v>0.55999999999999994</c:v>
                </c:pt>
                <c:pt idx="263">
                  <c:v>7.9999999999999891E-2</c:v>
                </c:pt>
                <c:pt idx="264">
                  <c:v>-2.0000000000000108E-2</c:v>
                </c:pt>
                <c:pt idx="265">
                  <c:v>-5.9999999999999963E-2</c:v>
                </c:pt>
                <c:pt idx="266">
                  <c:v>0.28000000000000025</c:v>
                </c:pt>
                <c:pt idx="267">
                  <c:v>0.36000000000000015</c:v>
                </c:pt>
                <c:pt idx="268">
                  <c:v>0.72000000000000031</c:v>
                </c:pt>
                <c:pt idx="269">
                  <c:v>0.98000000000000043</c:v>
                </c:pt>
                <c:pt idx="270">
                  <c:v>0.66000000000000048</c:v>
                </c:pt>
                <c:pt idx="271">
                  <c:v>0.76000000000000045</c:v>
                </c:pt>
                <c:pt idx="272">
                  <c:v>0.52000000000000068</c:v>
                </c:pt>
                <c:pt idx="273">
                  <c:v>0.40000000000000069</c:v>
                </c:pt>
                <c:pt idx="274">
                  <c:v>0.24000000000000057</c:v>
                </c:pt>
                <c:pt idx="275">
                  <c:v>0.78000000000000047</c:v>
                </c:pt>
                <c:pt idx="276">
                  <c:v>0.86000000000000054</c:v>
                </c:pt>
                <c:pt idx="277">
                  <c:v>0.84000000000000052</c:v>
                </c:pt>
                <c:pt idx="278">
                  <c:v>1.5000000000000004</c:v>
                </c:pt>
                <c:pt idx="279">
                  <c:v>1.8400000000000003</c:v>
                </c:pt>
                <c:pt idx="280">
                  <c:v>1.6</c:v>
                </c:pt>
                <c:pt idx="281">
                  <c:v>1.5799999999999996</c:v>
                </c:pt>
                <c:pt idx="282">
                  <c:v>1.9199999999999995</c:v>
                </c:pt>
                <c:pt idx="283">
                  <c:v>1.4199999999999995</c:v>
                </c:pt>
                <c:pt idx="284">
                  <c:v>1.1799999999999997</c:v>
                </c:pt>
                <c:pt idx="285">
                  <c:v>1.72</c:v>
                </c:pt>
                <c:pt idx="286">
                  <c:v>1.56</c:v>
                </c:pt>
                <c:pt idx="287">
                  <c:v>1.5400000000000003</c:v>
                </c:pt>
                <c:pt idx="288">
                  <c:v>1.86</c:v>
                </c:pt>
                <c:pt idx="289">
                  <c:v>1.7</c:v>
                </c:pt>
                <c:pt idx="290">
                  <c:v>1.86</c:v>
                </c:pt>
                <c:pt idx="291">
                  <c:v>2.16</c:v>
                </c:pt>
                <c:pt idx="292">
                  <c:v>2.0400000000000005</c:v>
                </c:pt>
                <c:pt idx="293">
                  <c:v>1.7200000000000006</c:v>
                </c:pt>
                <c:pt idx="294">
                  <c:v>2.0600000000000014</c:v>
                </c:pt>
                <c:pt idx="295">
                  <c:v>1.8800000000000012</c:v>
                </c:pt>
                <c:pt idx="296">
                  <c:v>1.7000000000000011</c:v>
                </c:pt>
                <c:pt idx="297">
                  <c:v>1.9400000000000008</c:v>
                </c:pt>
                <c:pt idx="298">
                  <c:v>2.2600000000000011</c:v>
                </c:pt>
                <c:pt idx="299">
                  <c:v>2.12</c:v>
                </c:pt>
                <c:pt idx="300">
                  <c:v>2.2200000000000002</c:v>
                </c:pt>
                <c:pt idx="301">
                  <c:v>2.0200000000000005</c:v>
                </c:pt>
                <c:pt idx="302">
                  <c:v>2.2000000000000002</c:v>
                </c:pt>
                <c:pt idx="303">
                  <c:v>1.8</c:v>
                </c:pt>
                <c:pt idx="304">
                  <c:v>1.7800000000000005</c:v>
                </c:pt>
                <c:pt idx="305">
                  <c:v>1.5800000000000005</c:v>
                </c:pt>
                <c:pt idx="306">
                  <c:v>2.1800000000000006</c:v>
                </c:pt>
                <c:pt idx="307">
                  <c:v>1.8800000000000003</c:v>
                </c:pt>
                <c:pt idx="308">
                  <c:v>2.4400000000000004</c:v>
                </c:pt>
                <c:pt idx="309">
                  <c:v>2.4000000000000008</c:v>
                </c:pt>
                <c:pt idx="310">
                  <c:v>2.8600000000000003</c:v>
                </c:pt>
                <c:pt idx="311">
                  <c:v>2.8199999999999994</c:v>
                </c:pt>
                <c:pt idx="312">
                  <c:v>3.1599999999999993</c:v>
                </c:pt>
                <c:pt idx="313">
                  <c:v>3.2399999999999993</c:v>
                </c:pt>
                <c:pt idx="314">
                  <c:v>3.5599999999999996</c:v>
                </c:pt>
                <c:pt idx="315">
                  <c:v>3.56</c:v>
                </c:pt>
                <c:pt idx="316">
                  <c:v>3.1799999999999997</c:v>
                </c:pt>
                <c:pt idx="317">
                  <c:v>2.96</c:v>
                </c:pt>
                <c:pt idx="318">
                  <c:v>2.8200000000000003</c:v>
                </c:pt>
                <c:pt idx="319">
                  <c:v>2.660000000000001</c:v>
                </c:pt>
                <c:pt idx="320">
                  <c:v>2.0400000000000005</c:v>
                </c:pt>
                <c:pt idx="321">
                  <c:v>2.72</c:v>
                </c:pt>
                <c:pt idx="322">
                  <c:v>2.8</c:v>
                </c:pt>
                <c:pt idx="323">
                  <c:v>2.62</c:v>
                </c:pt>
                <c:pt idx="324">
                  <c:v>2.7399999999999993</c:v>
                </c:pt>
                <c:pt idx="325">
                  <c:v>2.9599999999999982</c:v>
                </c:pt>
                <c:pt idx="326">
                  <c:v>2.6999999999999984</c:v>
                </c:pt>
                <c:pt idx="327">
                  <c:v>2.819999999999999</c:v>
                </c:pt>
                <c:pt idx="328">
                  <c:v>2.9599999999999982</c:v>
                </c:pt>
                <c:pt idx="329">
                  <c:v>2.7599999999999993</c:v>
                </c:pt>
                <c:pt idx="330">
                  <c:v>2.3600000000000008</c:v>
                </c:pt>
                <c:pt idx="331">
                  <c:v>1.2800000000000011</c:v>
                </c:pt>
                <c:pt idx="332">
                  <c:v>0.60000000000000142</c:v>
                </c:pt>
                <c:pt idx="333">
                  <c:v>0.16000000000000086</c:v>
                </c:pt>
                <c:pt idx="334">
                  <c:v>0.32000000000000028</c:v>
                </c:pt>
                <c:pt idx="335">
                  <c:v>0.51999999999999891</c:v>
                </c:pt>
                <c:pt idx="336">
                  <c:v>1.4799999999999998</c:v>
                </c:pt>
                <c:pt idx="337">
                  <c:v>1.4399999999999991</c:v>
                </c:pt>
                <c:pt idx="338">
                  <c:v>1.3200000000000003</c:v>
                </c:pt>
                <c:pt idx="339">
                  <c:v>0.96000000000000085</c:v>
                </c:pt>
                <c:pt idx="340">
                  <c:v>0.60000000000000142</c:v>
                </c:pt>
                <c:pt idx="341">
                  <c:v>-1.9999999999998862E-2</c:v>
                </c:pt>
                <c:pt idx="342">
                  <c:v>0.16000000000000086</c:v>
                </c:pt>
                <c:pt idx="343">
                  <c:v>0.26000000000000084</c:v>
                </c:pt>
                <c:pt idx="344">
                  <c:v>0.4</c:v>
                </c:pt>
                <c:pt idx="345">
                  <c:v>0.55999999999999939</c:v>
                </c:pt>
                <c:pt idx="346">
                  <c:v>0.87999999999999834</c:v>
                </c:pt>
                <c:pt idx="347">
                  <c:v>0.81999999999999884</c:v>
                </c:pt>
                <c:pt idx="348">
                  <c:v>0.97999999999999832</c:v>
                </c:pt>
                <c:pt idx="349">
                  <c:v>0.8199999999999974</c:v>
                </c:pt>
                <c:pt idx="350">
                  <c:v>1.0599999999999994</c:v>
                </c:pt>
                <c:pt idx="351">
                  <c:v>0.82000000000000028</c:v>
                </c:pt>
                <c:pt idx="352">
                  <c:v>0.8</c:v>
                </c:pt>
                <c:pt idx="353">
                  <c:v>0.54000000000000059</c:v>
                </c:pt>
                <c:pt idx="354">
                  <c:v>0.84000000000000052</c:v>
                </c:pt>
                <c:pt idx="355">
                  <c:v>0.57999999999999974</c:v>
                </c:pt>
                <c:pt idx="356">
                  <c:v>0.49999999999999856</c:v>
                </c:pt>
                <c:pt idx="357">
                  <c:v>0.7399999999999991</c:v>
                </c:pt>
                <c:pt idx="358">
                  <c:v>0.91999999999999882</c:v>
                </c:pt>
                <c:pt idx="359">
                  <c:v>0.84000000000000052</c:v>
                </c:pt>
                <c:pt idx="360">
                  <c:v>1.2</c:v>
                </c:pt>
                <c:pt idx="361">
                  <c:v>1.3600000000000008</c:v>
                </c:pt>
                <c:pt idx="362">
                  <c:v>0.87999999999999967</c:v>
                </c:pt>
                <c:pt idx="363">
                  <c:v>0.85999999999999943</c:v>
                </c:pt>
                <c:pt idx="364">
                  <c:v>0.55999999999999805</c:v>
                </c:pt>
                <c:pt idx="365">
                  <c:v>0.33999999999999914</c:v>
                </c:pt>
                <c:pt idx="366">
                  <c:v>7.999999999999971E-2</c:v>
                </c:pt>
                <c:pt idx="367">
                  <c:v>0.37999999999999973</c:v>
                </c:pt>
                <c:pt idx="368">
                  <c:v>0.5</c:v>
                </c:pt>
                <c:pt idx="369">
                  <c:v>0.72000000000000031</c:v>
                </c:pt>
                <c:pt idx="370">
                  <c:v>0.4799999999999997</c:v>
                </c:pt>
                <c:pt idx="371">
                  <c:v>0.85999999999999943</c:v>
                </c:pt>
                <c:pt idx="372">
                  <c:v>0.65999999999999948</c:v>
                </c:pt>
                <c:pt idx="373">
                  <c:v>0.27999999999999969</c:v>
                </c:pt>
                <c:pt idx="374">
                  <c:v>0.12000000000000029</c:v>
                </c:pt>
                <c:pt idx="375">
                  <c:v>0.35999999999999943</c:v>
                </c:pt>
                <c:pt idx="376">
                  <c:v>0.27999999999999969</c:v>
                </c:pt>
                <c:pt idx="377">
                  <c:v>0.42000000000000026</c:v>
                </c:pt>
                <c:pt idx="378">
                  <c:v>0.62000000000000033</c:v>
                </c:pt>
                <c:pt idx="379">
                  <c:v>0.4799999999999997</c:v>
                </c:pt>
                <c:pt idx="380">
                  <c:v>0.52000000000000024</c:v>
                </c:pt>
                <c:pt idx="381">
                  <c:v>0.67999999999999972</c:v>
                </c:pt>
                <c:pt idx="382">
                  <c:v>0.1</c:v>
                </c:pt>
                <c:pt idx="383">
                  <c:v>-0.15999999999999942</c:v>
                </c:pt>
                <c:pt idx="384">
                  <c:v>4.000000000000057E-2</c:v>
                </c:pt>
                <c:pt idx="385">
                  <c:v>-0.33999999999999914</c:v>
                </c:pt>
                <c:pt idx="386">
                  <c:v>-0.85999999999999799</c:v>
                </c:pt>
                <c:pt idx="387">
                  <c:v>-0.83999999999999841</c:v>
                </c:pt>
                <c:pt idx="388">
                  <c:v>-0.55999999999999872</c:v>
                </c:pt>
                <c:pt idx="389">
                  <c:v>-0.63999999999999913</c:v>
                </c:pt>
                <c:pt idx="390">
                  <c:v>-0.61999999999999955</c:v>
                </c:pt>
                <c:pt idx="391">
                  <c:v>-0.56000000000000016</c:v>
                </c:pt>
                <c:pt idx="392">
                  <c:v>-5.9999999999999429E-2</c:v>
                </c:pt>
                <c:pt idx="393">
                  <c:v>0</c:v>
                </c:pt>
                <c:pt idx="394">
                  <c:v>-3.9999999999999855E-2</c:v>
                </c:pt>
                <c:pt idx="395">
                  <c:v>-0.2</c:v>
                </c:pt>
                <c:pt idx="396">
                  <c:v>-6.0000000000000143E-2</c:v>
                </c:pt>
                <c:pt idx="397">
                  <c:v>-0.2000000000000007</c:v>
                </c:pt>
                <c:pt idx="398">
                  <c:v>-0.12000000000000099</c:v>
                </c:pt>
                <c:pt idx="399">
                  <c:v>0.19999999999999929</c:v>
                </c:pt>
                <c:pt idx="400">
                  <c:v>0.71999999999999953</c:v>
                </c:pt>
                <c:pt idx="401">
                  <c:v>0.73999999999999988</c:v>
                </c:pt>
                <c:pt idx="402">
                  <c:v>1.0399999999999998</c:v>
                </c:pt>
                <c:pt idx="403">
                  <c:v>1.2600000000000002</c:v>
                </c:pt>
                <c:pt idx="404">
                  <c:v>1.2400000000000007</c:v>
                </c:pt>
                <c:pt idx="405">
                  <c:v>1.0000000000000007</c:v>
                </c:pt>
                <c:pt idx="406">
                  <c:v>1.0200000000000002</c:v>
                </c:pt>
                <c:pt idx="407">
                  <c:v>1.06</c:v>
                </c:pt>
                <c:pt idx="408">
                  <c:v>0.7</c:v>
                </c:pt>
                <c:pt idx="409">
                  <c:v>0.71999999999999953</c:v>
                </c:pt>
                <c:pt idx="410">
                  <c:v>0.93999999999999917</c:v>
                </c:pt>
                <c:pt idx="411">
                  <c:v>0.93999999999999917</c:v>
                </c:pt>
                <c:pt idx="412">
                  <c:v>0.97999999999999976</c:v>
                </c:pt>
                <c:pt idx="413">
                  <c:v>0.9199999999999996</c:v>
                </c:pt>
                <c:pt idx="414">
                  <c:v>0.73999999999999988</c:v>
                </c:pt>
                <c:pt idx="415">
                  <c:v>0.72000000000000031</c:v>
                </c:pt>
                <c:pt idx="416">
                  <c:v>1.1600000000000001</c:v>
                </c:pt>
                <c:pt idx="417">
                  <c:v>0.69999999999999929</c:v>
                </c:pt>
                <c:pt idx="418">
                  <c:v>1.2399999999999998</c:v>
                </c:pt>
                <c:pt idx="419">
                  <c:v>1.4999999999999993</c:v>
                </c:pt>
                <c:pt idx="420">
                  <c:v>1.5999999999999992</c:v>
                </c:pt>
                <c:pt idx="421">
                  <c:v>1.4399999999999991</c:v>
                </c:pt>
                <c:pt idx="422">
                  <c:v>1.6599999999999995</c:v>
                </c:pt>
                <c:pt idx="423">
                  <c:v>1.3999999999999992</c:v>
                </c:pt>
                <c:pt idx="424">
                  <c:v>1.4199999999999995</c:v>
                </c:pt>
                <c:pt idx="425">
                  <c:v>1.3799999999999997</c:v>
                </c:pt>
                <c:pt idx="426">
                  <c:v>1.6</c:v>
                </c:pt>
                <c:pt idx="427">
                  <c:v>1.8399999999999999</c:v>
                </c:pt>
                <c:pt idx="428">
                  <c:v>2.0799999999999996</c:v>
                </c:pt>
                <c:pt idx="429">
                  <c:v>1.7399999999999998</c:v>
                </c:pt>
                <c:pt idx="430">
                  <c:v>1.7</c:v>
                </c:pt>
                <c:pt idx="431">
                  <c:v>1.6600000000000001</c:v>
                </c:pt>
                <c:pt idx="432">
                  <c:v>1.820000000000001</c:v>
                </c:pt>
                <c:pt idx="433">
                  <c:v>1.1000000000000014</c:v>
                </c:pt>
                <c:pt idx="434">
                  <c:v>1.6200000000000017</c:v>
                </c:pt>
                <c:pt idx="435">
                  <c:v>1.7600000000000016</c:v>
                </c:pt>
                <c:pt idx="436">
                  <c:v>1.420000000000001</c:v>
                </c:pt>
                <c:pt idx="437">
                  <c:v>1.3600000000000008</c:v>
                </c:pt>
                <c:pt idx="438">
                  <c:v>1.8000000000000007</c:v>
                </c:pt>
                <c:pt idx="439">
                  <c:v>1.6000000000000008</c:v>
                </c:pt>
                <c:pt idx="440">
                  <c:v>1.620000000000001</c:v>
                </c:pt>
                <c:pt idx="441">
                  <c:v>1.5000000000000013</c:v>
                </c:pt>
                <c:pt idx="442">
                  <c:v>1.4400000000000013</c:v>
                </c:pt>
                <c:pt idx="443">
                  <c:v>1.2400000000000013</c:v>
                </c:pt>
                <c:pt idx="444">
                  <c:v>1.4600000000000009</c:v>
                </c:pt>
                <c:pt idx="445">
                  <c:v>1.3400000000000005</c:v>
                </c:pt>
                <c:pt idx="446">
                  <c:v>1.7600000000000009</c:v>
                </c:pt>
                <c:pt idx="447">
                  <c:v>1.86</c:v>
                </c:pt>
                <c:pt idx="448">
                  <c:v>1.5800000000000005</c:v>
                </c:pt>
                <c:pt idx="449">
                  <c:v>1.2200000000000002</c:v>
                </c:pt>
                <c:pt idx="450">
                  <c:v>1.2200000000000002</c:v>
                </c:pt>
                <c:pt idx="451">
                  <c:v>1.0200000000000002</c:v>
                </c:pt>
                <c:pt idx="452">
                  <c:v>0.48000000000000115</c:v>
                </c:pt>
                <c:pt idx="453">
                  <c:v>0.94000000000000061</c:v>
                </c:pt>
                <c:pt idx="454">
                  <c:v>1.0600000000000009</c:v>
                </c:pt>
                <c:pt idx="455">
                  <c:v>1.0000000000000007</c:v>
                </c:pt>
                <c:pt idx="456">
                  <c:v>0.7600000000000009</c:v>
                </c:pt>
                <c:pt idx="457">
                  <c:v>1.5400000000000005</c:v>
                </c:pt>
                <c:pt idx="458">
                  <c:v>1.6800000000000004</c:v>
                </c:pt>
                <c:pt idx="459">
                  <c:v>1.56</c:v>
                </c:pt>
                <c:pt idx="460">
                  <c:v>1.5</c:v>
                </c:pt>
                <c:pt idx="461">
                  <c:v>1.5799999999999996</c:v>
                </c:pt>
                <c:pt idx="462">
                  <c:v>1.2799999999999998</c:v>
                </c:pt>
                <c:pt idx="463">
                  <c:v>1.4</c:v>
                </c:pt>
                <c:pt idx="464">
                  <c:v>1.7799999999999998</c:v>
                </c:pt>
                <c:pt idx="465">
                  <c:v>2.06</c:v>
                </c:pt>
                <c:pt idx="466">
                  <c:v>2.3199999999999994</c:v>
                </c:pt>
                <c:pt idx="467">
                  <c:v>1.8999999999999992</c:v>
                </c:pt>
                <c:pt idx="468">
                  <c:v>1.4599999999999995</c:v>
                </c:pt>
                <c:pt idx="469">
                  <c:v>1.3200000000000003</c:v>
                </c:pt>
                <c:pt idx="470">
                  <c:v>1.2399999999999998</c:v>
                </c:pt>
                <c:pt idx="471">
                  <c:v>0.82000000000000028</c:v>
                </c:pt>
                <c:pt idx="472">
                  <c:v>1.3000000000000007</c:v>
                </c:pt>
                <c:pt idx="473">
                  <c:v>1.4600000000000002</c:v>
                </c:pt>
                <c:pt idx="474">
                  <c:v>1.5199999999999996</c:v>
                </c:pt>
                <c:pt idx="475">
                  <c:v>1.3399999999999999</c:v>
                </c:pt>
                <c:pt idx="476">
                  <c:v>1.2799999999999998</c:v>
                </c:pt>
                <c:pt idx="477">
                  <c:v>0.9199999999999996</c:v>
                </c:pt>
                <c:pt idx="478">
                  <c:v>1.1599999999999995</c:v>
                </c:pt>
                <c:pt idx="479">
                  <c:v>1.0799999999999996</c:v>
                </c:pt>
                <c:pt idx="480">
                  <c:v>0.99999999999999933</c:v>
                </c:pt>
                <c:pt idx="481">
                  <c:v>1.44</c:v>
                </c:pt>
                <c:pt idx="482">
                  <c:v>1.56</c:v>
                </c:pt>
                <c:pt idx="483">
                  <c:v>1.1000000000000008</c:v>
                </c:pt>
                <c:pt idx="484">
                  <c:v>1.0400000000000005</c:v>
                </c:pt>
                <c:pt idx="485">
                  <c:v>1.0000000000000007</c:v>
                </c:pt>
                <c:pt idx="486">
                  <c:v>1.1600000000000001</c:v>
                </c:pt>
                <c:pt idx="487">
                  <c:v>1.2200000000000002</c:v>
                </c:pt>
                <c:pt idx="488">
                  <c:v>1.5799999999999996</c:v>
                </c:pt>
                <c:pt idx="489">
                  <c:v>1.5599999999999994</c:v>
                </c:pt>
                <c:pt idx="490">
                  <c:v>1.9399999999999991</c:v>
                </c:pt>
                <c:pt idx="491">
                  <c:v>1.8399999999999992</c:v>
                </c:pt>
                <c:pt idx="492">
                  <c:v>1.5999999999999985</c:v>
                </c:pt>
                <c:pt idx="493">
                  <c:v>1.319999999999999</c:v>
                </c:pt>
                <c:pt idx="494">
                  <c:v>0.63999999999999913</c:v>
                </c:pt>
                <c:pt idx="495">
                  <c:v>0.33999999999999986</c:v>
                </c:pt>
                <c:pt idx="496">
                  <c:v>-0.15999999999999942</c:v>
                </c:pt>
                <c:pt idx="497">
                  <c:v>-5.9999999999999429E-2</c:v>
                </c:pt>
                <c:pt idx="498">
                  <c:v>-0.19999999999999929</c:v>
                </c:pt>
                <c:pt idx="499">
                  <c:v>0.38000000000000045</c:v>
                </c:pt>
                <c:pt idx="500">
                  <c:v>0.38000000000000045</c:v>
                </c:pt>
                <c:pt idx="501">
                  <c:v>0.9</c:v>
                </c:pt>
                <c:pt idx="502">
                  <c:v>0.9</c:v>
                </c:pt>
                <c:pt idx="503">
                  <c:v>1.3800000000000003</c:v>
                </c:pt>
                <c:pt idx="504">
                  <c:v>1.5400000000000005</c:v>
                </c:pt>
                <c:pt idx="505">
                  <c:v>2.0000000000000009</c:v>
                </c:pt>
                <c:pt idx="506">
                  <c:v>1.8400000000000005</c:v>
                </c:pt>
                <c:pt idx="507">
                  <c:v>2.0800000000000005</c:v>
                </c:pt>
                <c:pt idx="508">
                  <c:v>2.2000000000000002</c:v>
                </c:pt>
                <c:pt idx="509">
                  <c:v>2.1000000000000005</c:v>
                </c:pt>
                <c:pt idx="510">
                  <c:v>1.8800000000000003</c:v>
                </c:pt>
                <c:pt idx="511">
                  <c:v>2.0200000000000005</c:v>
                </c:pt>
                <c:pt idx="512">
                  <c:v>2.0200000000000005</c:v>
                </c:pt>
                <c:pt idx="513">
                  <c:v>1.9600000000000002</c:v>
                </c:pt>
                <c:pt idx="514">
                  <c:v>1.9</c:v>
                </c:pt>
                <c:pt idx="515">
                  <c:v>1.9600000000000002</c:v>
                </c:pt>
                <c:pt idx="516">
                  <c:v>1.8</c:v>
                </c:pt>
                <c:pt idx="517">
                  <c:v>1.5800000000000005</c:v>
                </c:pt>
                <c:pt idx="518">
                  <c:v>1.2800000000000005</c:v>
                </c:pt>
                <c:pt idx="519">
                  <c:v>1.1600000000000001</c:v>
                </c:pt>
                <c:pt idx="520">
                  <c:v>1.06</c:v>
                </c:pt>
                <c:pt idx="521">
                  <c:v>1.4200000000000004</c:v>
                </c:pt>
                <c:pt idx="522">
                  <c:v>1.4200000000000004</c:v>
                </c:pt>
                <c:pt idx="523">
                  <c:v>1.1400000000000006</c:v>
                </c:pt>
                <c:pt idx="524">
                  <c:v>1.820000000000001</c:v>
                </c:pt>
                <c:pt idx="525">
                  <c:v>2.4</c:v>
                </c:pt>
                <c:pt idx="526">
                  <c:v>2.56</c:v>
                </c:pt>
                <c:pt idx="527">
                  <c:v>2.9799999999999991</c:v>
                </c:pt>
                <c:pt idx="528">
                  <c:v>4.1199999999999992</c:v>
                </c:pt>
                <c:pt idx="529">
                  <c:v>4.3599999999999977</c:v>
                </c:pt>
                <c:pt idx="530">
                  <c:v>1.3999999999999986</c:v>
                </c:pt>
                <c:pt idx="531">
                  <c:v>-0.56000000000000227</c:v>
                </c:pt>
                <c:pt idx="532">
                  <c:v>-1.0400000000000014</c:v>
                </c:pt>
                <c:pt idx="533">
                  <c:v>-1.5400000000000014</c:v>
                </c:pt>
                <c:pt idx="534">
                  <c:v>-2.0200000000000009</c:v>
                </c:pt>
                <c:pt idx="535">
                  <c:v>0.35999999999999871</c:v>
                </c:pt>
                <c:pt idx="536">
                  <c:v>1.9000000000000008</c:v>
                </c:pt>
                <c:pt idx="537">
                  <c:v>2.0200000000000005</c:v>
                </c:pt>
                <c:pt idx="538">
                  <c:v>1.7200000000000002</c:v>
                </c:pt>
                <c:pt idx="539">
                  <c:v>1.2800000000000011</c:v>
                </c:pt>
                <c:pt idx="540">
                  <c:v>1.4200000000000017</c:v>
                </c:pt>
                <c:pt idx="541">
                  <c:v>1.9</c:v>
                </c:pt>
                <c:pt idx="542">
                  <c:v>2.4200000000000004</c:v>
                </c:pt>
                <c:pt idx="543">
                  <c:v>2.7400000000000007</c:v>
                </c:pt>
                <c:pt idx="544">
                  <c:v>2.9200000000000004</c:v>
                </c:pt>
                <c:pt idx="545">
                  <c:v>2.9200000000000004</c:v>
                </c:pt>
                <c:pt idx="546">
                  <c:v>2.6</c:v>
                </c:pt>
                <c:pt idx="547">
                  <c:v>2.6399999999999992</c:v>
                </c:pt>
                <c:pt idx="548">
                  <c:v>2.2399999999999975</c:v>
                </c:pt>
                <c:pt idx="549">
                  <c:v>1.7799999999999983</c:v>
                </c:pt>
                <c:pt idx="550">
                  <c:v>1.459999999999998</c:v>
                </c:pt>
                <c:pt idx="551">
                  <c:v>1.3399999999999992</c:v>
                </c:pt>
                <c:pt idx="552">
                  <c:v>1.0799999999999996</c:v>
                </c:pt>
                <c:pt idx="553">
                  <c:v>1.2000000000000015</c:v>
                </c:pt>
                <c:pt idx="554">
                  <c:v>1.4400000000000006</c:v>
                </c:pt>
                <c:pt idx="555">
                  <c:v>1.4400000000000006</c:v>
                </c:pt>
                <c:pt idx="556">
                  <c:v>1.1200000000000003</c:v>
                </c:pt>
                <c:pt idx="557">
                  <c:v>1.1200000000000003</c:v>
                </c:pt>
                <c:pt idx="558">
                  <c:v>0.85999999999999943</c:v>
                </c:pt>
                <c:pt idx="559">
                  <c:v>0.75999999999999801</c:v>
                </c:pt>
                <c:pt idx="560">
                  <c:v>0.35999999999999943</c:v>
                </c:pt>
                <c:pt idx="561">
                  <c:v>5.9999999999999429E-2</c:v>
                </c:pt>
                <c:pt idx="562">
                  <c:v>-0.30000000000000143</c:v>
                </c:pt>
                <c:pt idx="563">
                  <c:v>-0.30000000000000143</c:v>
                </c:pt>
                <c:pt idx="564">
                  <c:v>-0.27999999999999969</c:v>
                </c:pt>
                <c:pt idx="565">
                  <c:v>-0.14000000000000057</c:v>
                </c:pt>
                <c:pt idx="566">
                  <c:v>7.999999999999971E-2</c:v>
                </c:pt>
                <c:pt idx="567">
                  <c:v>-0.17999999999999972</c:v>
                </c:pt>
                <c:pt idx="568">
                  <c:v>-0.87999999999999834</c:v>
                </c:pt>
                <c:pt idx="569">
                  <c:v>-1.0999999999999985</c:v>
                </c:pt>
                <c:pt idx="570">
                  <c:v>-0.75999999999999945</c:v>
                </c:pt>
                <c:pt idx="571">
                  <c:v>-0.4799999999999997</c:v>
                </c:pt>
                <c:pt idx="572">
                  <c:v>6.0000000000000851E-2</c:v>
                </c:pt>
                <c:pt idx="573">
                  <c:v>0.33999999999999914</c:v>
                </c:pt>
                <c:pt idx="574">
                  <c:v>0.35999999999999799</c:v>
                </c:pt>
                <c:pt idx="575">
                  <c:v>0.19999999999999857</c:v>
                </c:pt>
                <c:pt idx="576">
                  <c:v>0.1799999999999983</c:v>
                </c:pt>
                <c:pt idx="577">
                  <c:v>-0.14000000000000198</c:v>
                </c:pt>
                <c:pt idx="578">
                  <c:v>0.25999999999999801</c:v>
                </c:pt>
                <c:pt idx="579">
                  <c:v>0.47999999999999898</c:v>
                </c:pt>
                <c:pt idx="580">
                  <c:v>0.81999999999999817</c:v>
                </c:pt>
                <c:pt idx="581">
                  <c:v>0.95999999999999874</c:v>
                </c:pt>
                <c:pt idx="582">
                  <c:v>1.3399999999999985</c:v>
                </c:pt>
                <c:pt idx="583">
                  <c:v>1.9599999999999986</c:v>
                </c:pt>
                <c:pt idx="584">
                  <c:v>2.2199999999999989</c:v>
                </c:pt>
                <c:pt idx="585">
                  <c:v>2.4599999999999995</c:v>
                </c:pt>
                <c:pt idx="586">
                  <c:v>2.5599999999999996</c:v>
                </c:pt>
                <c:pt idx="587">
                  <c:v>2.6</c:v>
                </c:pt>
                <c:pt idx="588">
                  <c:v>2.4800000000000013</c:v>
                </c:pt>
                <c:pt idx="589">
                  <c:v>2.62</c:v>
                </c:pt>
                <c:pt idx="590">
                  <c:v>2.4400000000000004</c:v>
                </c:pt>
                <c:pt idx="591">
                  <c:v>2.5400000000000005</c:v>
                </c:pt>
                <c:pt idx="592">
                  <c:v>1.9799999999999998</c:v>
                </c:pt>
                <c:pt idx="593">
                  <c:v>1.9199999999999988</c:v>
                </c:pt>
                <c:pt idx="594">
                  <c:v>1.7599999999999993</c:v>
                </c:pt>
                <c:pt idx="595">
                  <c:v>1.6200000000000003</c:v>
                </c:pt>
                <c:pt idx="596">
                  <c:v>1.4</c:v>
                </c:pt>
                <c:pt idx="597">
                  <c:v>1.6600000000000008</c:v>
                </c:pt>
                <c:pt idx="598">
                  <c:v>1.6799999999999997</c:v>
                </c:pt>
                <c:pt idx="599">
                  <c:v>1.4799999999999998</c:v>
                </c:pt>
                <c:pt idx="600">
                  <c:v>1.2399999999999991</c:v>
                </c:pt>
                <c:pt idx="601">
                  <c:v>0.85999999999999799</c:v>
                </c:pt>
                <c:pt idx="602">
                  <c:v>0.61999999999999744</c:v>
                </c:pt>
                <c:pt idx="603">
                  <c:v>0.15999999999999942</c:v>
                </c:pt>
                <c:pt idx="604">
                  <c:v>0.25999999999999945</c:v>
                </c:pt>
                <c:pt idx="605">
                  <c:v>9.9999999999998576E-2</c:v>
                </c:pt>
                <c:pt idx="606">
                  <c:v>0.31999999999999884</c:v>
                </c:pt>
                <c:pt idx="607">
                  <c:v>0.59999999999999853</c:v>
                </c:pt>
                <c:pt idx="608">
                  <c:v>0.95999999999999797</c:v>
                </c:pt>
                <c:pt idx="609">
                  <c:v>1.1599999999999988</c:v>
                </c:pt>
                <c:pt idx="610">
                  <c:v>1.179999999999999</c:v>
                </c:pt>
                <c:pt idx="611">
                  <c:v>0.98000000000000043</c:v>
                </c:pt>
                <c:pt idx="612">
                  <c:v>0.68000000000000183</c:v>
                </c:pt>
                <c:pt idx="613">
                  <c:v>0.20000000000000143</c:v>
                </c:pt>
                <c:pt idx="614">
                  <c:v>-0.47999999999999898</c:v>
                </c:pt>
                <c:pt idx="615">
                  <c:v>-0.31999999999999884</c:v>
                </c:pt>
                <c:pt idx="616">
                  <c:v>-0.25999999999999945</c:v>
                </c:pt>
                <c:pt idx="617">
                  <c:v>6.0000000000000143E-2</c:v>
                </c:pt>
                <c:pt idx="618">
                  <c:v>0.13999999999999985</c:v>
                </c:pt>
                <c:pt idx="619">
                  <c:v>1.0199999999999996</c:v>
                </c:pt>
                <c:pt idx="620">
                  <c:v>1.1799999999999997</c:v>
                </c:pt>
                <c:pt idx="621">
                  <c:v>1.3599999999999994</c:v>
                </c:pt>
                <c:pt idx="622">
                  <c:v>0.97999999999999898</c:v>
                </c:pt>
                <c:pt idx="623">
                  <c:v>0.95999999999999941</c:v>
                </c:pt>
                <c:pt idx="624">
                  <c:v>0.43999999999999984</c:v>
                </c:pt>
                <c:pt idx="625">
                  <c:v>0.35999999999999943</c:v>
                </c:pt>
                <c:pt idx="626">
                  <c:v>0.49999999999999928</c:v>
                </c:pt>
                <c:pt idx="627">
                  <c:v>0.83999999999999986</c:v>
                </c:pt>
                <c:pt idx="628">
                  <c:v>1.2600000000000002</c:v>
                </c:pt>
                <c:pt idx="629">
                  <c:v>1.9200000000000004</c:v>
                </c:pt>
                <c:pt idx="630">
                  <c:v>2.3600000000000008</c:v>
                </c:pt>
                <c:pt idx="631">
                  <c:v>2.4800000000000018</c:v>
                </c:pt>
                <c:pt idx="632">
                  <c:v>2.5000000000000009</c:v>
                </c:pt>
                <c:pt idx="633">
                  <c:v>2.46</c:v>
                </c:pt>
                <c:pt idx="634">
                  <c:v>2.2199999999999998</c:v>
                </c:pt>
                <c:pt idx="635">
                  <c:v>1.6599999999999995</c:v>
                </c:pt>
                <c:pt idx="636">
                  <c:v>1.4199999999999988</c:v>
                </c:pt>
                <c:pt idx="637">
                  <c:v>1.8</c:v>
                </c:pt>
                <c:pt idx="638">
                  <c:v>1.9799999999999998</c:v>
                </c:pt>
                <c:pt idx="639">
                  <c:v>1.7799999999999998</c:v>
                </c:pt>
                <c:pt idx="640">
                  <c:v>1.8799999999999997</c:v>
                </c:pt>
                <c:pt idx="641">
                  <c:v>2.3200000000000003</c:v>
                </c:pt>
                <c:pt idx="642">
                  <c:v>1.9799999999999998</c:v>
                </c:pt>
                <c:pt idx="643">
                  <c:v>1.3399999999999992</c:v>
                </c:pt>
                <c:pt idx="644">
                  <c:v>1.2</c:v>
                </c:pt>
                <c:pt idx="645">
                  <c:v>1.1600000000000008</c:v>
                </c:pt>
                <c:pt idx="646">
                  <c:v>0.42000000000000026</c:v>
                </c:pt>
                <c:pt idx="647">
                  <c:v>0.20000000000000143</c:v>
                </c:pt>
                <c:pt idx="648">
                  <c:v>0.38000000000000256</c:v>
                </c:pt>
                <c:pt idx="649">
                  <c:v>8.000000000000114E-2</c:v>
                </c:pt>
                <c:pt idx="650">
                  <c:v>-1.9999999999998862E-2</c:v>
                </c:pt>
                <c:pt idx="651">
                  <c:v>0.22000000000000169</c:v>
                </c:pt>
                <c:pt idx="652">
                  <c:v>0.1200000000000017</c:v>
                </c:pt>
                <c:pt idx="653">
                  <c:v>0.10000000000000284</c:v>
                </c:pt>
                <c:pt idx="654">
                  <c:v>0.26000000000000367</c:v>
                </c:pt>
                <c:pt idx="655">
                  <c:v>-1.9999999999997443E-2</c:v>
                </c:pt>
                <c:pt idx="656">
                  <c:v>0.24000000000000199</c:v>
                </c:pt>
                <c:pt idx="657">
                  <c:v>0.60000000000000142</c:v>
                </c:pt>
                <c:pt idx="658">
                  <c:v>0.52000000000000024</c:v>
                </c:pt>
                <c:pt idx="659">
                  <c:v>0.8</c:v>
                </c:pt>
                <c:pt idx="660">
                  <c:v>1.3800000000000003</c:v>
                </c:pt>
                <c:pt idx="661">
                  <c:v>1.2600000000000002</c:v>
                </c:pt>
                <c:pt idx="662">
                  <c:v>1</c:v>
                </c:pt>
                <c:pt idx="663">
                  <c:v>1.1600000000000008</c:v>
                </c:pt>
                <c:pt idx="664">
                  <c:v>1.6600000000000008</c:v>
                </c:pt>
                <c:pt idx="665">
                  <c:v>1.7000000000000006</c:v>
                </c:pt>
                <c:pt idx="666">
                  <c:v>1.3800000000000012</c:v>
                </c:pt>
                <c:pt idx="667">
                  <c:v>1.9400000000000013</c:v>
                </c:pt>
                <c:pt idx="668">
                  <c:v>1.94</c:v>
                </c:pt>
                <c:pt idx="669">
                  <c:v>1.2799999999999998</c:v>
                </c:pt>
                <c:pt idx="670">
                  <c:v>1.1000000000000001</c:v>
                </c:pt>
                <c:pt idx="671">
                  <c:v>1.2599999999999993</c:v>
                </c:pt>
                <c:pt idx="672">
                  <c:v>0.65999999999999948</c:v>
                </c:pt>
                <c:pt idx="673">
                  <c:v>0.54000000000000059</c:v>
                </c:pt>
                <c:pt idx="674">
                  <c:v>8.000000000000114E-2</c:v>
                </c:pt>
                <c:pt idx="675">
                  <c:v>-0.19999999999999929</c:v>
                </c:pt>
                <c:pt idx="676">
                  <c:v>-0.13999999999999843</c:v>
                </c:pt>
                <c:pt idx="677">
                  <c:v>8.000000000000114E-2</c:v>
                </c:pt>
                <c:pt idx="678">
                  <c:v>0.30000000000000071</c:v>
                </c:pt>
                <c:pt idx="679">
                  <c:v>2.0199999999999996</c:v>
                </c:pt>
                <c:pt idx="680">
                  <c:v>4.9400000000000004</c:v>
                </c:pt>
                <c:pt idx="681">
                  <c:v>8.3199999999999985</c:v>
                </c:pt>
                <c:pt idx="682">
                  <c:v>10.059999999999999</c:v>
                </c:pt>
                <c:pt idx="683">
                  <c:v>8.0399999999999974</c:v>
                </c:pt>
                <c:pt idx="684">
                  <c:v>0.23999999999999916</c:v>
                </c:pt>
                <c:pt idx="685">
                  <c:v>-7.6400000000000006</c:v>
                </c:pt>
                <c:pt idx="686">
                  <c:v>-12.28</c:v>
                </c:pt>
                <c:pt idx="687">
                  <c:v>-13.660000000000002</c:v>
                </c:pt>
                <c:pt idx="688">
                  <c:v>-10.499999999999998</c:v>
                </c:pt>
                <c:pt idx="689">
                  <c:v>-3.06</c:v>
                </c:pt>
                <c:pt idx="690">
                  <c:v>2.4599999999999995</c:v>
                </c:pt>
                <c:pt idx="691">
                  <c:v>3.9599999999999995</c:v>
                </c:pt>
                <c:pt idx="692">
                  <c:v>3.38</c:v>
                </c:pt>
                <c:pt idx="693">
                  <c:v>2.4000000000000008</c:v>
                </c:pt>
                <c:pt idx="694">
                  <c:v>1.7600000000000009</c:v>
                </c:pt>
                <c:pt idx="695">
                  <c:v>1.9000000000000008</c:v>
                </c:pt>
                <c:pt idx="696">
                  <c:v>1.6600000000000008</c:v>
                </c:pt>
                <c:pt idx="697">
                  <c:v>2.0600000000000009</c:v>
                </c:pt>
                <c:pt idx="698">
                  <c:v>2.1800000000000006</c:v>
                </c:pt>
                <c:pt idx="699">
                  <c:v>2</c:v>
                </c:pt>
                <c:pt idx="700">
                  <c:v>1.9200000000000004</c:v>
                </c:pt>
                <c:pt idx="701">
                  <c:v>1.9799999999999998</c:v>
                </c:pt>
                <c:pt idx="702">
                  <c:v>1.5799999999999996</c:v>
                </c:pt>
                <c:pt idx="703">
                  <c:v>1.2200000000000002</c:v>
                </c:pt>
                <c:pt idx="704">
                  <c:v>1.5400000000000014</c:v>
                </c:pt>
                <c:pt idx="705">
                  <c:v>1.5000000000000007</c:v>
                </c:pt>
                <c:pt idx="706">
                  <c:v>1.4600000000000009</c:v>
                </c:pt>
                <c:pt idx="707">
                  <c:v>1.4600000000000009</c:v>
                </c:pt>
                <c:pt idx="708">
                  <c:v>1.8800000000000003</c:v>
                </c:pt>
                <c:pt idx="709">
                  <c:v>1.8199999999999996</c:v>
                </c:pt>
                <c:pt idx="710">
                  <c:v>1.8199999999999996</c:v>
                </c:pt>
                <c:pt idx="711">
                  <c:v>1.8399999999999992</c:v>
                </c:pt>
                <c:pt idx="712">
                  <c:v>2.2799999999999989</c:v>
                </c:pt>
                <c:pt idx="713">
                  <c:v>1.9399999999999991</c:v>
                </c:pt>
                <c:pt idx="714">
                  <c:v>1.5999999999999992</c:v>
                </c:pt>
                <c:pt idx="715">
                  <c:v>1.5399999999999998</c:v>
                </c:pt>
                <c:pt idx="716">
                  <c:v>1.5799999999999996</c:v>
                </c:pt>
                <c:pt idx="717">
                  <c:v>1.5199999999999996</c:v>
                </c:pt>
                <c:pt idx="718">
                  <c:v>1.5199999999999996</c:v>
                </c:pt>
                <c:pt idx="719">
                  <c:v>1.7</c:v>
                </c:pt>
                <c:pt idx="720">
                  <c:v>2.0199999999999996</c:v>
                </c:pt>
                <c:pt idx="721">
                  <c:v>2.16</c:v>
                </c:pt>
                <c:pt idx="722">
                  <c:v>2.38</c:v>
                </c:pt>
                <c:pt idx="723">
                  <c:v>2.1999999999999993</c:v>
                </c:pt>
                <c:pt idx="724">
                  <c:v>2.0199999999999996</c:v>
                </c:pt>
                <c:pt idx="725">
                  <c:v>2</c:v>
                </c:pt>
                <c:pt idx="726">
                  <c:v>2.0799999999999996</c:v>
                </c:pt>
                <c:pt idx="727">
                  <c:v>1.8000000000000007</c:v>
                </c:pt>
                <c:pt idx="728">
                  <c:v>1.9000000000000021</c:v>
                </c:pt>
                <c:pt idx="729">
                  <c:v>1.9800000000000018</c:v>
                </c:pt>
                <c:pt idx="730">
                  <c:v>1.5000000000000013</c:v>
                </c:pt>
                <c:pt idx="731">
                  <c:v>1.3400000000000021</c:v>
                </c:pt>
                <c:pt idx="732">
                  <c:v>1.240000000000002</c:v>
                </c:pt>
                <c:pt idx="733">
                  <c:v>1.2400000000000007</c:v>
                </c:pt>
                <c:pt idx="734">
                  <c:v>1.5200000000000002</c:v>
                </c:pt>
                <c:pt idx="735">
                  <c:v>1.5400000000000005</c:v>
                </c:pt>
                <c:pt idx="736">
                  <c:v>1.3800000000000012</c:v>
                </c:pt>
                <c:pt idx="737">
                  <c:v>1.680000000000001</c:v>
                </c:pt>
                <c:pt idx="738">
                  <c:v>1.7800000000000011</c:v>
                </c:pt>
                <c:pt idx="739">
                  <c:v>1.3800000000000012</c:v>
                </c:pt>
                <c:pt idx="740">
                  <c:v>0.78000000000000114</c:v>
                </c:pt>
                <c:pt idx="741">
                  <c:v>0.34000000000000058</c:v>
                </c:pt>
                <c:pt idx="742">
                  <c:v>-0.36000000000000087</c:v>
                </c:pt>
                <c:pt idx="743">
                  <c:v>-0.72000000000000031</c:v>
                </c:pt>
                <c:pt idx="744">
                  <c:v>-0.66000000000000081</c:v>
                </c:pt>
                <c:pt idx="745">
                  <c:v>-0.14000000000000057</c:v>
                </c:pt>
                <c:pt idx="746">
                  <c:v>0.51999999999999891</c:v>
                </c:pt>
                <c:pt idx="747">
                  <c:v>0.67999999999999972</c:v>
                </c:pt>
                <c:pt idx="748">
                  <c:v>0.77999999999999969</c:v>
                </c:pt>
                <c:pt idx="749">
                  <c:v>0.62000000000000033</c:v>
                </c:pt>
                <c:pt idx="750">
                  <c:v>0.62000000000000033</c:v>
                </c:pt>
                <c:pt idx="751">
                  <c:v>0.6</c:v>
                </c:pt>
                <c:pt idx="752">
                  <c:v>0.92000000000000026</c:v>
                </c:pt>
                <c:pt idx="753">
                  <c:v>1.3</c:v>
                </c:pt>
                <c:pt idx="754">
                  <c:v>1.5400000000000005</c:v>
                </c:pt>
                <c:pt idx="755">
                  <c:v>1.5799999999999996</c:v>
                </c:pt>
                <c:pt idx="756">
                  <c:v>1.5400000000000005</c:v>
                </c:pt>
                <c:pt idx="757">
                  <c:v>1.5200000000000002</c:v>
                </c:pt>
                <c:pt idx="758">
                  <c:v>1.6</c:v>
                </c:pt>
                <c:pt idx="759">
                  <c:v>1.2799999999999998</c:v>
                </c:pt>
                <c:pt idx="760">
                  <c:v>1.0200000000000002</c:v>
                </c:pt>
                <c:pt idx="761">
                  <c:v>0.77999999999999969</c:v>
                </c:pt>
                <c:pt idx="762">
                  <c:v>0.77999999999999969</c:v>
                </c:pt>
                <c:pt idx="763">
                  <c:v>0.46000000000000085</c:v>
                </c:pt>
                <c:pt idx="764">
                  <c:v>0.56000000000000083</c:v>
                </c:pt>
                <c:pt idx="765">
                  <c:v>0.67999999999999972</c:v>
                </c:pt>
                <c:pt idx="766">
                  <c:v>0.65999999999999948</c:v>
                </c:pt>
                <c:pt idx="767">
                  <c:v>0.2999999999999986</c:v>
                </c:pt>
                <c:pt idx="768">
                  <c:v>1.9999999999997443E-2</c:v>
                </c:pt>
                <c:pt idx="769">
                  <c:v>7.9999999999996879E-2</c:v>
                </c:pt>
                <c:pt idx="770">
                  <c:v>0.19999999999999715</c:v>
                </c:pt>
                <c:pt idx="771">
                  <c:v>0.11999999999999744</c:v>
                </c:pt>
                <c:pt idx="772">
                  <c:v>3.9999999999997725E-2</c:v>
                </c:pt>
                <c:pt idx="773">
                  <c:v>0.45999999999999802</c:v>
                </c:pt>
                <c:pt idx="774">
                  <c:v>0.69999999999999718</c:v>
                </c:pt>
                <c:pt idx="775">
                  <c:v>0.41999999999999743</c:v>
                </c:pt>
                <c:pt idx="776">
                  <c:v>0.19999999999999857</c:v>
                </c:pt>
                <c:pt idx="777">
                  <c:v>0.22000000000000028</c:v>
                </c:pt>
                <c:pt idx="778">
                  <c:v>-7.999999999999971E-2</c:v>
                </c:pt>
                <c:pt idx="779">
                  <c:v>-0.37999999999999828</c:v>
                </c:pt>
                <c:pt idx="780">
                  <c:v>-0.47999999999999832</c:v>
                </c:pt>
                <c:pt idx="781">
                  <c:v>-5.9999999999999429E-2</c:v>
                </c:pt>
                <c:pt idx="782">
                  <c:v>-0.14000000000000057</c:v>
                </c:pt>
                <c:pt idx="783">
                  <c:v>-4.000000000000057E-2</c:v>
                </c:pt>
                <c:pt idx="784">
                  <c:v>0.19999999999999929</c:v>
                </c:pt>
                <c:pt idx="785">
                  <c:v>0.29999999999999927</c:v>
                </c:pt>
                <c:pt idx="786">
                  <c:v>5.9999999999998721E-2</c:v>
                </c:pt>
                <c:pt idx="787">
                  <c:v>0.23999999999999844</c:v>
                </c:pt>
                <c:pt idx="788">
                  <c:v>0.29999999999999927</c:v>
                </c:pt>
                <c:pt idx="789">
                  <c:v>-0.18000000000000044</c:v>
                </c:pt>
                <c:pt idx="790">
                  <c:v>0.10000000000000071</c:v>
                </c:pt>
                <c:pt idx="791">
                  <c:v>0.28000000000000186</c:v>
                </c:pt>
                <c:pt idx="792">
                  <c:v>0.48000000000000187</c:v>
                </c:pt>
                <c:pt idx="793">
                  <c:v>0.52000000000000102</c:v>
                </c:pt>
                <c:pt idx="794">
                  <c:v>0.84000000000000052</c:v>
                </c:pt>
                <c:pt idx="795">
                  <c:v>0.67999999999999972</c:v>
                </c:pt>
                <c:pt idx="796">
                  <c:v>0.77999999999999969</c:v>
                </c:pt>
                <c:pt idx="797">
                  <c:v>0.7600000000000009</c:v>
                </c:pt>
                <c:pt idx="798">
                  <c:v>0.8400000000000013</c:v>
                </c:pt>
                <c:pt idx="799">
                  <c:v>0.92000000000000104</c:v>
                </c:pt>
                <c:pt idx="800">
                  <c:v>1.0200000000000009</c:v>
                </c:pt>
                <c:pt idx="801">
                  <c:v>1.120000000000001</c:v>
                </c:pt>
                <c:pt idx="802">
                  <c:v>1.1999999999999993</c:v>
                </c:pt>
                <c:pt idx="803">
                  <c:v>0.93999999999999917</c:v>
                </c:pt>
                <c:pt idx="804">
                  <c:v>0.81999999999999884</c:v>
                </c:pt>
                <c:pt idx="805">
                  <c:v>0.59999999999999853</c:v>
                </c:pt>
                <c:pt idx="806">
                  <c:v>0.29999999999999716</c:v>
                </c:pt>
                <c:pt idx="807">
                  <c:v>0.41999999999999887</c:v>
                </c:pt>
                <c:pt idx="808">
                  <c:v>0.39999999999999858</c:v>
                </c:pt>
                <c:pt idx="809">
                  <c:v>0.52000000000000024</c:v>
                </c:pt>
                <c:pt idx="810">
                  <c:v>1.0200000000000002</c:v>
                </c:pt>
                <c:pt idx="811">
                  <c:v>1.2000000000000015</c:v>
                </c:pt>
                <c:pt idx="812">
                  <c:v>0.96000000000000085</c:v>
                </c:pt>
                <c:pt idx="813">
                  <c:v>1.0400000000000005</c:v>
                </c:pt>
                <c:pt idx="814">
                  <c:v>1.1199999999999988</c:v>
                </c:pt>
                <c:pt idx="815">
                  <c:v>1.1399999999999992</c:v>
                </c:pt>
                <c:pt idx="816">
                  <c:v>1.3399999999999992</c:v>
                </c:pt>
                <c:pt idx="817">
                  <c:v>1.4</c:v>
                </c:pt>
                <c:pt idx="818">
                  <c:v>1.4599999999999995</c:v>
                </c:pt>
                <c:pt idx="819">
                  <c:v>1.4399999999999991</c:v>
                </c:pt>
                <c:pt idx="820">
                  <c:v>1.2</c:v>
                </c:pt>
                <c:pt idx="821">
                  <c:v>1.0600000000000009</c:v>
                </c:pt>
                <c:pt idx="822">
                  <c:v>1.2200000000000002</c:v>
                </c:pt>
                <c:pt idx="823">
                  <c:v>1.4200000000000004</c:v>
                </c:pt>
                <c:pt idx="824">
                  <c:v>1.4800000000000011</c:v>
                </c:pt>
                <c:pt idx="825">
                  <c:v>1.2200000000000002</c:v>
                </c:pt>
                <c:pt idx="826">
                  <c:v>1.1799999999999997</c:v>
                </c:pt>
                <c:pt idx="827">
                  <c:v>0.97999999999999976</c:v>
                </c:pt>
                <c:pt idx="828">
                  <c:v>0.67999999999999972</c:v>
                </c:pt>
                <c:pt idx="829">
                  <c:v>0.83999999999999919</c:v>
                </c:pt>
                <c:pt idx="830">
                  <c:v>1.1000000000000001</c:v>
                </c:pt>
                <c:pt idx="831">
                  <c:v>1.0200000000000002</c:v>
                </c:pt>
                <c:pt idx="832">
                  <c:v>0.85999999999999943</c:v>
                </c:pt>
                <c:pt idx="833">
                  <c:v>1</c:v>
                </c:pt>
                <c:pt idx="834">
                  <c:v>0.75999999999999945</c:v>
                </c:pt>
                <c:pt idx="835">
                  <c:v>0.57999999999999829</c:v>
                </c:pt>
                <c:pt idx="836">
                  <c:v>0.71999999999999886</c:v>
                </c:pt>
                <c:pt idx="837">
                  <c:v>1.1399999999999992</c:v>
                </c:pt>
                <c:pt idx="838">
                  <c:v>1.1599999999999995</c:v>
                </c:pt>
                <c:pt idx="839">
                  <c:v>0.92000000000000026</c:v>
                </c:pt>
                <c:pt idx="840">
                  <c:v>0.77999999999999969</c:v>
                </c:pt>
                <c:pt idx="841">
                  <c:v>0.15999999999999942</c:v>
                </c:pt>
                <c:pt idx="842">
                  <c:v>-2.0000000000000285E-2</c:v>
                </c:pt>
                <c:pt idx="843">
                  <c:v>-3.9999999999999147E-2</c:v>
                </c:pt>
                <c:pt idx="844">
                  <c:v>-0.1799999999999983</c:v>
                </c:pt>
                <c:pt idx="845">
                  <c:v>-0.27999999999999686</c:v>
                </c:pt>
                <c:pt idx="846">
                  <c:v>-3.9999999999997725E-2</c:v>
                </c:pt>
                <c:pt idx="847">
                  <c:v>0.22000000000000169</c:v>
                </c:pt>
                <c:pt idx="848">
                  <c:v>-1.9999999999998862E-2</c:v>
                </c:pt>
                <c:pt idx="849">
                  <c:v>0.38000000000000111</c:v>
                </c:pt>
                <c:pt idx="850">
                  <c:v>0.7000000000000014</c:v>
                </c:pt>
                <c:pt idx="851">
                  <c:v>0.80000000000000138</c:v>
                </c:pt>
                <c:pt idx="852">
                  <c:v>0.1200000000000017</c:v>
                </c:pt>
                <c:pt idx="853">
                  <c:v>6.0000000000002274E-2</c:v>
                </c:pt>
                <c:pt idx="854">
                  <c:v>-0.31999999999999884</c:v>
                </c:pt>
                <c:pt idx="855">
                  <c:v>-0.17999999999999972</c:v>
                </c:pt>
                <c:pt idx="856">
                  <c:v>-0.27999999999999969</c:v>
                </c:pt>
                <c:pt idx="857">
                  <c:v>-0.31999999999999884</c:v>
                </c:pt>
                <c:pt idx="858">
                  <c:v>-0.27999999999999969</c:v>
                </c:pt>
                <c:pt idx="859">
                  <c:v>-9.9999999999998576E-2</c:v>
                </c:pt>
                <c:pt idx="860">
                  <c:v>-0.41999999999999743</c:v>
                </c:pt>
                <c:pt idx="861">
                  <c:v>-0.1799999999999983</c:v>
                </c:pt>
                <c:pt idx="862">
                  <c:v>0.17999999999999972</c:v>
                </c:pt>
                <c:pt idx="863">
                  <c:v>0.27999999999999831</c:v>
                </c:pt>
                <c:pt idx="864">
                  <c:v>0.2999999999999986</c:v>
                </c:pt>
                <c:pt idx="865">
                  <c:v>0.31999999999999745</c:v>
                </c:pt>
                <c:pt idx="866">
                  <c:v>0.21999999999999886</c:v>
                </c:pt>
                <c:pt idx="867">
                  <c:v>0.1</c:v>
                </c:pt>
                <c:pt idx="868">
                  <c:v>-0.13999999999999915</c:v>
                </c:pt>
                <c:pt idx="869">
                  <c:v>3.9999999999999147E-2</c:v>
                </c:pt>
                <c:pt idx="870">
                  <c:v>-8.000000000000114E-2</c:v>
                </c:pt>
                <c:pt idx="871">
                  <c:v>-0.28000000000000258</c:v>
                </c:pt>
                <c:pt idx="872">
                  <c:v>-0.4600000000000023</c:v>
                </c:pt>
                <c:pt idx="873">
                  <c:v>-0.38000000000000256</c:v>
                </c:pt>
                <c:pt idx="874">
                  <c:v>-0.58000000000000118</c:v>
                </c:pt>
                <c:pt idx="875">
                  <c:v>-4.000000000000057E-2</c:v>
                </c:pt>
                <c:pt idx="876">
                  <c:v>0.18000000000000113</c:v>
                </c:pt>
                <c:pt idx="877">
                  <c:v>0.54000000000000059</c:v>
                </c:pt>
                <c:pt idx="878">
                  <c:v>0.7</c:v>
                </c:pt>
                <c:pt idx="879">
                  <c:v>0.59999999999999931</c:v>
                </c:pt>
                <c:pt idx="880">
                  <c:v>0.15999999999999942</c:v>
                </c:pt>
                <c:pt idx="881">
                  <c:v>-0.1200000000000017</c:v>
                </c:pt>
                <c:pt idx="882">
                  <c:v>-0.28000000000000186</c:v>
                </c:pt>
                <c:pt idx="883">
                  <c:v>-0.34000000000000058</c:v>
                </c:pt>
                <c:pt idx="884">
                  <c:v>0.16000000000000014</c:v>
                </c:pt>
                <c:pt idx="885">
                  <c:v>0.32000000000000028</c:v>
                </c:pt>
                <c:pt idx="886">
                  <c:v>0.46000000000000085</c:v>
                </c:pt>
                <c:pt idx="887">
                  <c:v>0.48000000000000115</c:v>
                </c:pt>
                <c:pt idx="888">
                  <c:v>0.32000000000000101</c:v>
                </c:pt>
                <c:pt idx="889">
                  <c:v>-0.31999999999999956</c:v>
                </c:pt>
                <c:pt idx="890">
                  <c:v>-0.36000000000000015</c:v>
                </c:pt>
                <c:pt idx="891">
                  <c:v>-0.50000000000000067</c:v>
                </c:pt>
                <c:pt idx="892">
                  <c:v>-0.5800000000000004</c:v>
                </c:pt>
                <c:pt idx="893">
                  <c:v>-0.32000000000000028</c:v>
                </c:pt>
                <c:pt idx="894">
                  <c:v>6.0000000000000143E-2</c:v>
                </c:pt>
                <c:pt idx="895">
                  <c:v>0.30000000000000071</c:v>
                </c:pt>
                <c:pt idx="896">
                  <c:v>0.86000000000000087</c:v>
                </c:pt>
                <c:pt idx="897">
                  <c:v>0.80000000000000071</c:v>
                </c:pt>
                <c:pt idx="898">
                  <c:v>0.68000000000000038</c:v>
                </c:pt>
                <c:pt idx="899">
                  <c:v>0.56000000000000016</c:v>
                </c:pt>
                <c:pt idx="900">
                  <c:v>0.53999999999999981</c:v>
                </c:pt>
                <c:pt idx="901">
                  <c:v>0.15999999999999942</c:v>
                </c:pt>
                <c:pt idx="902">
                  <c:v>3.9999999999999855E-2</c:v>
                </c:pt>
                <c:pt idx="903">
                  <c:v>0.4799999999999997</c:v>
                </c:pt>
                <c:pt idx="904">
                  <c:v>0.25999999999999945</c:v>
                </c:pt>
                <c:pt idx="905">
                  <c:v>-8.000000000000114E-2</c:v>
                </c:pt>
                <c:pt idx="906">
                  <c:v>7.999999999999971E-2</c:v>
                </c:pt>
                <c:pt idx="907">
                  <c:v>0.21999999999999958</c:v>
                </c:pt>
                <c:pt idx="908">
                  <c:v>-8.0000000000000432E-2</c:v>
                </c:pt>
                <c:pt idx="909">
                  <c:v>7.999999999999971E-2</c:v>
                </c:pt>
                <c:pt idx="910">
                  <c:v>0.52000000000000024</c:v>
                </c:pt>
                <c:pt idx="911">
                  <c:v>0.46000000000000013</c:v>
                </c:pt>
                <c:pt idx="912">
                  <c:v>0.6</c:v>
                </c:pt>
                <c:pt idx="913">
                  <c:v>0.52000000000000024</c:v>
                </c:pt>
                <c:pt idx="914">
                  <c:v>0.7</c:v>
                </c:pt>
                <c:pt idx="915">
                  <c:v>0.67999999999999972</c:v>
                </c:pt>
                <c:pt idx="916">
                  <c:v>1.1599999999999995</c:v>
                </c:pt>
                <c:pt idx="917">
                  <c:v>1.6399999999999992</c:v>
                </c:pt>
                <c:pt idx="918">
                  <c:v>1.9599999999999995</c:v>
                </c:pt>
                <c:pt idx="919">
                  <c:v>2.0799999999999996</c:v>
                </c:pt>
                <c:pt idx="920">
                  <c:v>1.7800000000000005</c:v>
                </c:pt>
                <c:pt idx="921">
                  <c:v>1.4600000000000002</c:v>
                </c:pt>
                <c:pt idx="922">
                  <c:v>1</c:v>
                </c:pt>
                <c:pt idx="923">
                  <c:v>0.71999999999999953</c:v>
                </c:pt>
                <c:pt idx="924">
                  <c:v>1.1399999999999999</c:v>
                </c:pt>
                <c:pt idx="925">
                  <c:v>1.7599999999999993</c:v>
                </c:pt>
                <c:pt idx="926">
                  <c:v>1.36</c:v>
                </c:pt>
                <c:pt idx="927">
                  <c:v>2.2600000000000002</c:v>
                </c:pt>
                <c:pt idx="928">
                  <c:v>2.339999999999999</c:v>
                </c:pt>
                <c:pt idx="929">
                  <c:v>-0.80000000000000071</c:v>
                </c:pt>
                <c:pt idx="930">
                  <c:v>-1.8000000000000007</c:v>
                </c:pt>
                <c:pt idx="931">
                  <c:v>-1.4600000000000009</c:v>
                </c:pt>
                <c:pt idx="932">
                  <c:v>-2.3400000000000007</c:v>
                </c:pt>
                <c:pt idx="933">
                  <c:v>-2.2799999999999989</c:v>
                </c:pt>
                <c:pt idx="934">
                  <c:v>0.14000000000000057</c:v>
                </c:pt>
                <c:pt idx="935">
                  <c:v>0.82000000000000095</c:v>
                </c:pt>
                <c:pt idx="936">
                  <c:v>0.72000000000000097</c:v>
                </c:pt>
                <c:pt idx="937">
                  <c:v>0.84000000000000052</c:v>
                </c:pt>
                <c:pt idx="938">
                  <c:v>1</c:v>
                </c:pt>
                <c:pt idx="939">
                  <c:v>1.4600000000000002</c:v>
                </c:pt>
                <c:pt idx="940">
                  <c:v>1.1000000000000001</c:v>
                </c:pt>
                <c:pt idx="941">
                  <c:v>0.95999999999999941</c:v>
                </c:pt>
                <c:pt idx="942">
                  <c:v>1.0399999999999998</c:v>
                </c:pt>
                <c:pt idx="943">
                  <c:v>0.56000000000000016</c:v>
                </c:pt>
                <c:pt idx="944">
                  <c:v>0.24000000000000057</c:v>
                </c:pt>
                <c:pt idx="945">
                  <c:v>0.18000000000000044</c:v>
                </c:pt>
                <c:pt idx="946">
                  <c:v>0.38000000000000111</c:v>
                </c:pt>
                <c:pt idx="947">
                  <c:v>0.14000000000000129</c:v>
                </c:pt>
                <c:pt idx="948">
                  <c:v>0.32000000000000101</c:v>
                </c:pt>
                <c:pt idx="949">
                  <c:v>0.32000000000000028</c:v>
                </c:pt>
                <c:pt idx="950">
                  <c:v>0.74000000000000055</c:v>
                </c:pt>
                <c:pt idx="951">
                  <c:v>0.80000000000000071</c:v>
                </c:pt>
                <c:pt idx="952">
                  <c:v>0.88000000000000045</c:v>
                </c:pt>
                <c:pt idx="953">
                  <c:v>1.0000000000000007</c:v>
                </c:pt>
                <c:pt idx="954">
                  <c:v>1.1600000000000008</c:v>
                </c:pt>
                <c:pt idx="955">
                  <c:v>0.73999999999999988</c:v>
                </c:pt>
                <c:pt idx="956">
                  <c:v>0.59999999999999931</c:v>
                </c:pt>
                <c:pt idx="957">
                  <c:v>1.0599999999999994</c:v>
                </c:pt>
                <c:pt idx="958">
                  <c:v>1.3399999999999992</c:v>
                </c:pt>
                <c:pt idx="959">
                  <c:v>1.2799999999999989</c:v>
                </c:pt>
                <c:pt idx="960">
                  <c:v>1.6</c:v>
                </c:pt>
                <c:pt idx="961">
                  <c:v>1.7800000000000005</c:v>
                </c:pt>
                <c:pt idx="962">
                  <c:v>1.5400000000000005</c:v>
                </c:pt>
                <c:pt idx="963">
                  <c:v>1.36</c:v>
                </c:pt>
                <c:pt idx="964">
                  <c:v>1.0800000000000005</c:v>
                </c:pt>
                <c:pt idx="965">
                  <c:v>1.1200000000000003</c:v>
                </c:pt>
                <c:pt idx="966">
                  <c:v>1.2200000000000002</c:v>
                </c:pt>
                <c:pt idx="967">
                  <c:v>1.2800000000000005</c:v>
                </c:pt>
                <c:pt idx="968">
                  <c:v>1.0600000000000009</c:v>
                </c:pt>
                <c:pt idx="969">
                  <c:v>1.0200000000000009</c:v>
                </c:pt>
                <c:pt idx="970">
                  <c:v>0.88000000000000111</c:v>
                </c:pt>
                <c:pt idx="971">
                  <c:v>0.88000000000000045</c:v>
                </c:pt>
                <c:pt idx="972">
                  <c:v>0.56000000000000083</c:v>
                </c:pt>
                <c:pt idx="973">
                  <c:v>0.96000000000000019</c:v>
                </c:pt>
                <c:pt idx="974">
                  <c:v>1.36</c:v>
                </c:pt>
                <c:pt idx="975">
                  <c:v>1.5199999999999989</c:v>
                </c:pt>
                <c:pt idx="976">
                  <c:v>1.6599999999999988</c:v>
                </c:pt>
                <c:pt idx="977">
                  <c:v>2.0999999999999988</c:v>
                </c:pt>
                <c:pt idx="978">
                  <c:v>2.3200000000000003</c:v>
                </c:pt>
                <c:pt idx="979">
                  <c:v>2.2999999999999998</c:v>
                </c:pt>
                <c:pt idx="980">
                  <c:v>2.5000000000000013</c:v>
                </c:pt>
                <c:pt idx="981">
                  <c:v>2.5600000000000023</c:v>
                </c:pt>
                <c:pt idx="982">
                  <c:v>2.3800000000000012</c:v>
                </c:pt>
                <c:pt idx="983">
                  <c:v>2.2599999999999993</c:v>
                </c:pt>
                <c:pt idx="984">
                  <c:v>2.1599999999999993</c:v>
                </c:pt>
                <c:pt idx="985">
                  <c:v>2.3599999999999994</c:v>
                </c:pt>
                <c:pt idx="986">
                  <c:v>2.1399999999999992</c:v>
                </c:pt>
                <c:pt idx="987">
                  <c:v>2.0599999999999996</c:v>
                </c:pt>
                <c:pt idx="988">
                  <c:v>2.2000000000000015</c:v>
                </c:pt>
                <c:pt idx="989">
                  <c:v>2.6400000000000006</c:v>
                </c:pt>
                <c:pt idx="990">
                  <c:v>2.2000000000000002</c:v>
                </c:pt>
                <c:pt idx="991">
                  <c:v>2.2599999999999993</c:v>
                </c:pt>
                <c:pt idx="992">
                  <c:v>2.2999999999999998</c:v>
                </c:pt>
                <c:pt idx="993">
                  <c:v>2.0799999999999983</c:v>
                </c:pt>
                <c:pt idx="994">
                  <c:v>1.9399999999999991</c:v>
                </c:pt>
                <c:pt idx="995">
                  <c:v>1.7799999999999998</c:v>
                </c:pt>
                <c:pt idx="996">
                  <c:v>1.5200000000000002</c:v>
                </c:pt>
                <c:pt idx="997">
                  <c:v>1.5599999999999994</c:v>
                </c:pt>
                <c:pt idx="998">
                  <c:v>1.5599999999999994</c:v>
                </c:pt>
                <c:pt idx="999">
                  <c:v>1.5199999999999989</c:v>
                </c:pt>
                <c:pt idx="1000">
                  <c:v>1.7999999999999972</c:v>
                </c:pt>
                <c:pt idx="1001">
                  <c:v>2.1599999999999966</c:v>
                </c:pt>
                <c:pt idx="1002">
                  <c:v>2.2199999999999962</c:v>
                </c:pt>
                <c:pt idx="1003">
                  <c:v>1.7399999999999978</c:v>
                </c:pt>
                <c:pt idx="1004">
                  <c:v>1.6199999999999988</c:v>
                </c:pt>
                <c:pt idx="1005">
                  <c:v>1.4</c:v>
                </c:pt>
                <c:pt idx="1006">
                  <c:v>1.4</c:v>
                </c:pt>
                <c:pt idx="1007">
                  <c:v>1.2800000000000011</c:v>
                </c:pt>
                <c:pt idx="1008">
                  <c:v>1.6599999999999995</c:v>
                </c:pt>
                <c:pt idx="1009">
                  <c:v>1.4</c:v>
                </c:pt>
                <c:pt idx="1010">
                  <c:v>1.5</c:v>
                </c:pt>
                <c:pt idx="1011">
                  <c:v>1.1599999999999995</c:v>
                </c:pt>
                <c:pt idx="1012">
                  <c:v>0.85999999999999943</c:v>
                </c:pt>
                <c:pt idx="1013">
                  <c:v>0.58000000000000118</c:v>
                </c:pt>
                <c:pt idx="1014">
                  <c:v>0.54000000000000059</c:v>
                </c:pt>
                <c:pt idx="1015">
                  <c:v>-5.9999999999999429E-2</c:v>
                </c:pt>
                <c:pt idx="1016">
                  <c:v>-5.9999999999999429E-2</c:v>
                </c:pt>
                <c:pt idx="1017">
                  <c:v>-3.9999999999997725E-2</c:v>
                </c:pt>
                <c:pt idx="1018">
                  <c:v>-0.34000000000000058</c:v>
                </c:pt>
                <c:pt idx="1019">
                  <c:v>-0.9600000000000023</c:v>
                </c:pt>
                <c:pt idx="1020">
                  <c:v>-0.9</c:v>
                </c:pt>
                <c:pt idx="1021">
                  <c:v>-1.1199999999999988</c:v>
                </c:pt>
                <c:pt idx="1022">
                  <c:v>-1.8000000000000014</c:v>
                </c:pt>
                <c:pt idx="1023">
                  <c:v>-1.9</c:v>
                </c:pt>
                <c:pt idx="1024">
                  <c:v>-1.2199999999999989</c:v>
                </c:pt>
                <c:pt idx="1025">
                  <c:v>-0.98000000000000109</c:v>
                </c:pt>
                <c:pt idx="1026">
                  <c:v>-1.2400000000000007</c:v>
                </c:pt>
                <c:pt idx="1027">
                  <c:v>-1</c:v>
                </c:pt>
                <c:pt idx="1028">
                  <c:v>-0.52000000000000024</c:v>
                </c:pt>
                <c:pt idx="1029">
                  <c:v>-1</c:v>
                </c:pt>
                <c:pt idx="1030">
                  <c:v>-1.5</c:v>
                </c:pt>
                <c:pt idx="1031">
                  <c:v>-1.3200000000000016</c:v>
                </c:pt>
                <c:pt idx="1032">
                  <c:v>-1.3600000000000008</c:v>
                </c:pt>
                <c:pt idx="1033">
                  <c:v>-1.9599999999999995</c:v>
                </c:pt>
                <c:pt idx="1034">
                  <c:v>-1.4799999999999998</c:v>
                </c:pt>
                <c:pt idx="1035">
                  <c:v>-1.0400000000000005</c:v>
                </c:pt>
                <c:pt idx="1036">
                  <c:v>-0.4</c:v>
                </c:pt>
                <c:pt idx="1037">
                  <c:v>-0.14000000000000057</c:v>
                </c:pt>
                <c:pt idx="1038">
                  <c:v>0.159999999999998</c:v>
                </c:pt>
                <c:pt idx="1039">
                  <c:v>-0.24000000000000127</c:v>
                </c:pt>
                <c:pt idx="1040">
                  <c:v>-0.46000000000000013</c:v>
                </c:pt>
                <c:pt idx="1041">
                  <c:v>-1.1599999999999995</c:v>
                </c:pt>
                <c:pt idx="1042">
                  <c:v>-0.9</c:v>
                </c:pt>
                <c:pt idx="1043">
                  <c:v>-0.63999999999999913</c:v>
                </c:pt>
                <c:pt idx="1044">
                  <c:v>-0.31999999999999956</c:v>
                </c:pt>
                <c:pt idx="1045">
                  <c:v>-0.3</c:v>
                </c:pt>
                <c:pt idx="1046">
                  <c:v>1.9999999999999574E-2</c:v>
                </c:pt>
                <c:pt idx="1047">
                  <c:v>0.13999999999999985</c:v>
                </c:pt>
                <c:pt idx="1048">
                  <c:v>0.17999999999999972</c:v>
                </c:pt>
                <c:pt idx="1049">
                  <c:v>5.9999999999999429E-2</c:v>
                </c:pt>
                <c:pt idx="1050">
                  <c:v>0.4799999999999997</c:v>
                </c:pt>
                <c:pt idx="1051">
                  <c:v>0.5800000000000004</c:v>
                </c:pt>
                <c:pt idx="1052">
                  <c:v>0.56000000000000016</c:v>
                </c:pt>
                <c:pt idx="1053">
                  <c:v>0.57999999999999974</c:v>
                </c:pt>
                <c:pt idx="1054">
                  <c:v>0.72000000000000031</c:v>
                </c:pt>
                <c:pt idx="1055">
                  <c:v>0.7</c:v>
                </c:pt>
                <c:pt idx="1056">
                  <c:v>0.59999999999999931</c:v>
                </c:pt>
                <c:pt idx="1057">
                  <c:v>0.6399999999999999</c:v>
                </c:pt>
                <c:pt idx="1058">
                  <c:v>0.36000000000000015</c:v>
                </c:pt>
                <c:pt idx="1059">
                  <c:v>0.55999999999999939</c:v>
                </c:pt>
                <c:pt idx="1060">
                  <c:v>0.71999999999999953</c:v>
                </c:pt>
                <c:pt idx="1061">
                  <c:v>1.1599999999999995</c:v>
                </c:pt>
                <c:pt idx="1062">
                  <c:v>1.4599999999999997</c:v>
                </c:pt>
                <c:pt idx="1063">
                  <c:v>1.8800000000000001</c:v>
                </c:pt>
                <c:pt idx="1064">
                  <c:v>1.6400000000000001</c:v>
                </c:pt>
                <c:pt idx="1065">
                  <c:v>1.5200000000000002</c:v>
                </c:pt>
                <c:pt idx="1066">
                  <c:v>1.2200000000000006</c:v>
                </c:pt>
                <c:pt idx="1067">
                  <c:v>1.06</c:v>
                </c:pt>
                <c:pt idx="1068">
                  <c:v>1.0199999999999996</c:v>
                </c:pt>
                <c:pt idx="1069">
                  <c:v>0.9199999999999996</c:v>
                </c:pt>
                <c:pt idx="1070">
                  <c:v>0.85999999999999943</c:v>
                </c:pt>
                <c:pt idx="1071">
                  <c:v>0.93999999999999917</c:v>
                </c:pt>
                <c:pt idx="1072">
                  <c:v>0.99999999999999933</c:v>
                </c:pt>
                <c:pt idx="1073">
                  <c:v>0.9199999999999996</c:v>
                </c:pt>
                <c:pt idx="1074">
                  <c:v>1.1599999999999995</c:v>
                </c:pt>
                <c:pt idx="1075">
                  <c:v>1.1799999999999993</c:v>
                </c:pt>
                <c:pt idx="1076">
                  <c:v>0.99999999999999967</c:v>
                </c:pt>
                <c:pt idx="1077">
                  <c:v>0.99999999999999967</c:v>
                </c:pt>
                <c:pt idx="1078">
                  <c:v>1.0199999999999996</c:v>
                </c:pt>
                <c:pt idx="1079">
                  <c:v>1.1199999999999997</c:v>
                </c:pt>
                <c:pt idx="1080">
                  <c:v>0.97999999999999976</c:v>
                </c:pt>
                <c:pt idx="1081">
                  <c:v>0.67999999999999972</c:v>
                </c:pt>
                <c:pt idx="1082">
                  <c:v>0.51999999999999957</c:v>
                </c:pt>
                <c:pt idx="1083">
                  <c:v>0.61999999999999955</c:v>
                </c:pt>
                <c:pt idx="1084">
                  <c:v>0.51999999999999957</c:v>
                </c:pt>
                <c:pt idx="1085">
                  <c:v>0.4199999999999996</c:v>
                </c:pt>
                <c:pt idx="1086">
                  <c:v>0.61999999999999955</c:v>
                </c:pt>
                <c:pt idx="1087">
                  <c:v>0.71999999999999953</c:v>
                </c:pt>
                <c:pt idx="1088">
                  <c:v>0.63999999999999946</c:v>
                </c:pt>
                <c:pt idx="1089">
                  <c:v>0.87999999999999967</c:v>
                </c:pt>
                <c:pt idx="1090">
                  <c:v>1.3199999999999998</c:v>
                </c:pt>
                <c:pt idx="1091">
                  <c:v>1.22</c:v>
                </c:pt>
                <c:pt idx="1092">
                  <c:v>0.8600000000000001</c:v>
                </c:pt>
                <c:pt idx="1093">
                  <c:v>0.68000000000000038</c:v>
                </c:pt>
                <c:pt idx="1094">
                  <c:v>0.7000000000000004</c:v>
                </c:pt>
                <c:pt idx="1095">
                  <c:v>0.78</c:v>
                </c:pt>
                <c:pt idx="1096">
                  <c:v>0.76000000000000012</c:v>
                </c:pt>
                <c:pt idx="1097">
                  <c:v>0.91999999999999993</c:v>
                </c:pt>
                <c:pt idx="1098">
                  <c:v>1.2799999999999998</c:v>
                </c:pt>
                <c:pt idx="1099">
                  <c:v>0.85999999999999976</c:v>
                </c:pt>
                <c:pt idx="1100">
                  <c:v>0.53999999999999981</c:v>
                </c:pt>
                <c:pt idx="1101">
                  <c:v>1.1399999999999999</c:v>
                </c:pt>
                <c:pt idx="1102">
                  <c:v>1.56</c:v>
                </c:pt>
                <c:pt idx="1103">
                  <c:v>1.52</c:v>
                </c:pt>
                <c:pt idx="1104">
                  <c:v>1.8199999999999998</c:v>
                </c:pt>
                <c:pt idx="1105">
                  <c:v>1.7599999999999998</c:v>
                </c:pt>
                <c:pt idx="1106">
                  <c:v>1.1199999999999999</c:v>
                </c:pt>
                <c:pt idx="1107">
                  <c:v>0.59999999999999964</c:v>
                </c:pt>
                <c:pt idx="1108">
                  <c:v>0.33999999999999986</c:v>
                </c:pt>
                <c:pt idx="1109">
                  <c:v>0.23999999999999985</c:v>
                </c:pt>
                <c:pt idx="1110">
                  <c:v>0.6399999999999999</c:v>
                </c:pt>
                <c:pt idx="1111">
                  <c:v>1.1999999999999997</c:v>
                </c:pt>
                <c:pt idx="1112">
                  <c:v>1.28</c:v>
                </c:pt>
                <c:pt idx="1113">
                  <c:v>1.5200000000000002</c:v>
                </c:pt>
                <c:pt idx="1114">
                  <c:v>1.8200000000000003</c:v>
                </c:pt>
                <c:pt idx="1115">
                  <c:v>1.7200000000000002</c:v>
                </c:pt>
                <c:pt idx="1116">
                  <c:v>1.5800000000000005</c:v>
                </c:pt>
                <c:pt idx="1117">
                  <c:v>1.4400000000000002</c:v>
                </c:pt>
                <c:pt idx="1118">
                  <c:v>1.4</c:v>
                </c:pt>
                <c:pt idx="1119">
                  <c:v>1.1399999999999999</c:v>
                </c:pt>
                <c:pt idx="1120">
                  <c:v>0.8600000000000001</c:v>
                </c:pt>
                <c:pt idx="1121">
                  <c:v>0.84000000000000019</c:v>
                </c:pt>
                <c:pt idx="1122">
                  <c:v>0.8</c:v>
                </c:pt>
                <c:pt idx="1123">
                  <c:v>0.34000000000000019</c:v>
                </c:pt>
                <c:pt idx="1124">
                  <c:v>0.5</c:v>
                </c:pt>
                <c:pt idx="1125">
                  <c:v>0.69999999999999962</c:v>
                </c:pt>
                <c:pt idx="1126">
                  <c:v>0.55999999999999983</c:v>
                </c:pt>
                <c:pt idx="1127">
                  <c:v>0.4799999999999997</c:v>
                </c:pt>
                <c:pt idx="1128">
                  <c:v>0.51999999999999957</c:v>
                </c:pt>
                <c:pt idx="1129">
                  <c:v>0.33999999999999986</c:v>
                </c:pt>
                <c:pt idx="1130">
                  <c:v>6.0000000000000143E-2</c:v>
                </c:pt>
                <c:pt idx="1131">
                  <c:v>0.1</c:v>
                </c:pt>
                <c:pt idx="1132">
                  <c:v>0.34000000000000019</c:v>
                </c:pt>
                <c:pt idx="1133">
                  <c:v>0.48000000000000043</c:v>
                </c:pt>
                <c:pt idx="1134">
                  <c:v>0.28000000000000042</c:v>
                </c:pt>
                <c:pt idx="1135">
                  <c:v>0.34000000000000019</c:v>
                </c:pt>
                <c:pt idx="1136">
                  <c:v>-7.999999999999971E-2</c:v>
                </c:pt>
                <c:pt idx="1137">
                  <c:v>-0.23999999999999949</c:v>
                </c:pt>
                <c:pt idx="1138">
                  <c:v>-1.9999999999999928E-2</c:v>
                </c:pt>
                <c:pt idx="1139">
                  <c:v>-7.999999999999971E-2</c:v>
                </c:pt>
                <c:pt idx="1140">
                  <c:v>0.14000000000000021</c:v>
                </c:pt>
                <c:pt idx="1141">
                  <c:v>0.53999999999999981</c:v>
                </c:pt>
                <c:pt idx="1142">
                  <c:v>0.61999999999999955</c:v>
                </c:pt>
                <c:pt idx="1143">
                  <c:v>0.57999999999999974</c:v>
                </c:pt>
                <c:pt idx="1144">
                  <c:v>0.7999999999999996</c:v>
                </c:pt>
                <c:pt idx="1145">
                  <c:v>0.85999999999999976</c:v>
                </c:pt>
                <c:pt idx="1146">
                  <c:v>0.78</c:v>
                </c:pt>
                <c:pt idx="1147">
                  <c:v>0.72000000000000031</c:v>
                </c:pt>
                <c:pt idx="1148">
                  <c:v>0.62000000000000033</c:v>
                </c:pt>
                <c:pt idx="1149">
                  <c:v>0.78000000000000047</c:v>
                </c:pt>
                <c:pt idx="1150">
                  <c:v>0.54000000000000059</c:v>
                </c:pt>
                <c:pt idx="1151">
                  <c:v>0.50000000000000033</c:v>
                </c:pt>
                <c:pt idx="1152">
                  <c:v>0.72</c:v>
                </c:pt>
                <c:pt idx="1153">
                  <c:v>0.64000000000000024</c:v>
                </c:pt>
                <c:pt idx="1154">
                  <c:v>0.23999999999999985</c:v>
                </c:pt>
                <c:pt idx="1155">
                  <c:v>0.15999999999999978</c:v>
                </c:pt>
                <c:pt idx="1156">
                  <c:v>0.33999999999999986</c:v>
                </c:pt>
                <c:pt idx="1157">
                  <c:v>0.30000000000000038</c:v>
                </c:pt>
                <c:pt idx="1158">
                  <c:v>0.40000000000000036</c:v>
                </c:pt>
                <c:pt idx="1159">
                  <c:v>0.36000000000000015</c:v>
                </c:pt>
                <c:pt idx="1160">
                  <c:v>0.44000000000000022</c:v>
                </c:pt>
                <c:pt idx="1161">
                  <c:v>8.0000000000000071E-2</c:v>
                </c:pt>
                <c:pt idx="1162">
                  <c:v>0.21999999999999992</c:v>
                </c:pt>
                <c:pt idx="1163">
                  <c:v>0.35999999999999976</c:v>
                </c:pt>
                <c:pt idx="1164">
                  <c:v>1.06</c:v>
                </c:pt>
                <c:pt idx="1165">
                  <c:v>0.98000000000000009</c:v>
                </c:pt>
                <c:pt idx="1166">
                  <c:v>1.2000000000000004</c:v>
                </c:pt>
                <c:pt idx="1167">
                  <c:v>1.4400000000000002</c:v>
                </c:pt>
                <c:pt idx="1168">
                  <c:v>1.2400000000000002</c:v>
                </c:pt>
                <c:pt idx="1169">
                  <c:v>0.7000000000000004</c:v>
                </c:pt>
                <c:pt idx="1170">
                  <c:v>0.84000000000000052</c:v>
                </c:pt>
                <c:pt idx="1171">
                  <c:v>0.84000000000000052</c:v>
                </c:pt>
                <c:pt idx="1172">
                  <c:v>0.40000000000000069</c:v>
                </c:pt>
                <c:pt idx="1173">
                  <c:v>0.78000000000000047</c:v>
                </c:pt>
                <c:pt idx="1174">
                  <c:v>0.58000000000000007</c:v>
                </c:pt>
                <c:pt idx="1175">
                  <c:v>0.23999999999999985</c:v>
                </c:pt>
                <c:pt idx="1176">
                  <c:v>0.4199999999999996</c:v>
                </c:pt>
                <c:pt idx="1177">
                  <c:v>0.59999999999999964</c:v>
                </c:pt>
                <c:pt idx="1178">
                  <c:v>1.9999999999999928E-2</c:v>
                </c:pt>
                <c:pt idx="1179">
                  <c:v>0.33999999999999986</c:v>
                </c:pt>
                <c:pt idx="1180">
                  <c:v>0.78</c:v>
                </c:pt>
                <c:pt idx="1181">
                  <c:v>0.58000000000000007</c:v>
                </c:pt>
                <c:pt idx="1182">
                  <c:v>0.33999999999999986</c:v>
                </c:pt>
                <c:pt idx="1183">
                  <c:v>0.99999999999999967</c:v>
                </c:pt>
                <c:pt idx="1184">
                  <c:v>1.1000000000000001</c:v>
                </c:pt>
                <c:pt idx="1185">
                  <c:v>0.87999999999999967</c:v>
                </c:pt>
                <c:pt idx="1186">
                  <c:v>0.6399999999999999</c:v>
                </c:pt>
                <c:pt idx="1187">
                  <c:v>0.83999999999999986</c:v>
                </c:pt>
                <c:pt idx="1188">
                  <c:v>0.26000000000000012</c:v>
                </c:pt>
                <c:pt idx="1189">
                  <c:v>3.9999999999999855E-2</c:v>
                </c:pt>
                <c:pt idx="1190">
                  <c:v>4.0000000000000216E-2</c:v>
                </c:pt>
                <c:pt idx="1191">
                  <c:v>0.52000000000000024</c:v>
                </c:pt>
                <c:pt idx="1192">
                  <c:v>2.0000000000000285E-2</c:v>
                </c:pt>
                <c:pt idx="1193">
                  <c:v>-0.21999999999999992</c:v>
                </c:pt>
                <c:pt idx="1194">
                  <c:v>-0.2</c:v>
                </c:pt>
                <c:pt idx="1195">
                  <c:v>0.11999999999999993</c:v>
                </c:pt>
                <c:pt idx="1196">
                  <c:v>-0.18000000000000008</c:v>
                </c:pt>
                <c:pt idx="1197">
                  <c:v>0.5</c:v>
                </c:pt>
                <c:pt idx="1198">
                  <c:v>0.96000000000000019</c:v>
                </c:pt>
                <c:pt idx="1199">
                  <c:v>1.2000000000000004</c:v>
                </c:pt>
                <c:pt idx="1200">
                  <c:v>0.9</c:v>
                </c:pt>
                <c:pt idx="1201">
                  <c:v>1.3199999999999998</c:v>
                </c:pt>
                <c:pt idx="1202">
                  <c:v>0.98000000000000009</c:v>
                </c:pt>
                <c:pt idx="1203">
                  <c:v>0.94000000000000017</c:v>
                </c:pt>
                <c:pt idx="1204">
                  <c:v>0.92000000000000026</c:v>
                </c:pt>
                <c:pt idx="1205">
                  <c:v>1.3400000000000003</c:v>
                </c:pt>
                <c:pt idx="1206">
                  <c:v>1.1200000000000003</c:v>
                </c:pt>
                <c:pt idx="1207">
                  <c:v>0.78000000000000047</c:v>
                </c:pt>
                <c:pt idx="1208">
                  <c:v>0.74000000000000021</c:v>
                </c:pt>
                <c:pt idx="1209">
                  <c:v>0.50000000000000033</c:v>
                </c:pt>
                <c:pt idx="1210">
                  <c:v>0.52000000000000068</c:v>
                </c:pt>
                <c:pt idx="1211">
                  <c:v>0.5800000000000004</c:v>
                </c:pt>
                <c:pt idx="1212">
                  <c:v>1.0400000000000003</c:v>
                </c:pt>
                <c:pt idx="1213">
                  <c:v>1.1200000000000003</c:v>
                </c:pt>
                <c:pt idx="1214">
                  <c:v>1</c:v>
                </c:pt>
                <c:pt idx="1215">
                  <c:v>0.56000000000000016</c:v>
                </c:pt>
                <c:pt idx="1216">
                  <c:v>0.72000000000000031</c:v>
                </c:pt>
                <c:pt idx="1217">
                  <c:v>0.78</c:v>
                </c:pt>
                <c:pt idx="1218">
                  <c:v>0.8</c:v>
                </c:pt>
                <c:pt idx="1219">
                  <c:v>0.92000000000000026</c:v>
                </c:pt>
                <c:pt idx="1220">
                  <c:v>0.96000000000000019</c:v>
                </c:pt>
                <c:pt idx="1221">
                  <c:v>0.72</c:v>
                </c:pt>
                <c:pt idx="1222">
                  <c:v>0.52000000000000024</c:v>
                </c:pt>
                <c:pt idx="1223">
                  <c:v>0.28000000000000008</c:v>
                </c:pt>
                <c:pt idx="1224">
                  <c:v>0.4799999999999997</c:v>
                </c:pt>
                <c:pt idx="1225">
                  <c:v>0.55999999999999983</c:v>
                </c:pt>
                <c:pt idx="1226">
                  <c:v>0.31999999999999995</c:v>
                </c:pt>
                <c:pt idx="1227">
                  <c:v>0.49999999999999967</c:v>
                </c:pt>
                <c:pt idx="1228">
                  <c:v>0.48000000000000009</c:v>
                </c:pt>
                <c:pt idx="1229">
                  <c:v>0.26000000000000012</c:v>
                </c:pt>
                <c:pt idx="1230">
                  <c:v>0.15999999999999978</c:v>
                </c:pt>
                <c:pt idx="1231">
                  <c:v>0.1</c:v>
                </c:pt>
                <c:pt idx="1232">
                  <c:v>0.16000000000000014</c:v>
                </c:pt>
                <c:pt idx="1233">
                  <c:v>0.53999999999999981</c:v>
                </c:pt>
                <c:pt idx="1234">
                  <c:v>0.6</c:v>
                </c:pt>
                <c:pt idx="1235">
                  <c:v>0.48000000000000043</c:v>
                </c:pt>
                <c:pt idx="1236">
                  <c:v>0.76000000000000012</c:v>
                </c:pt>
                <c:pt idx="1237">
                  <c:v>0.56000000000000016</c:v>
                </c:pt>
                <c:pt idx="1238">
                  <c:v>0.7000000000000004</c:v>
                </c:pt>
                <c:pt idx="1239">
                  <c:v>0.96000000000000019</c:v>
                </c:pt>
                <c:pt idx="1240">
                  <c:v>1.1599999999999997</c:v>
                </c:pt>
                <c:pt idx="1241">
                  <c:v>1.3199999999999998</c:v>
                </c:pt>
                <c:pt idx="1242">
                  <c:v>1.6</c:v>
                </c:pt>
                <c:pt idx="1243">
                  <c:v>1.2599999999999998</c:v>
                </c:pt>
                <c:pt idx="1244">
                  <c:v>0.9</c:v>
                </c:pt>
                <c:pt idx="1245">
                  <c:v>0.78</c:v>
                </c:pt>
                <c:pt idx="1246">
                  <c:v>0.52000000000000024</c:v>
                </c:pt>
                <c:pt idx="1247">
                  <c:v>-5.999999999999979E-2</c:v>
                </c:pt>
                <c:pt idx="1248">
                  <c:v>-0.11999999999999958</c:v>
                </c:pt>
                <c:pt idx="1249">
                  <c:v>-0.27999999999999969</c:v>
                </c:pt>
                <c:pt idx="1250">
                  <c:v>0.14000000000000021</c:v>
                </c:pt>
                <c:pt idx="1251">
                  <c:v>0.1</c:v>
                </c:pt>
                <c:pt idx="1252">
                  <c:v>0.38000000000000006</c:v>
                </c:pt>
                <c:pt idx="1253">
                  <c:v>0.6399999999999999</c:v>
                </c:pt>
                <c:pt idx="1254">
                  <c:v>0.83999999999999986</c:v>
                </c:pt>
                <c:pt idx="1255">
                  <c:v>0.28000000000000008</c:v>
                </c:pt>
                <c:pt idx="1256">
                  <c:v>0.6</c:v>
                </c:pt>
                <c:pt idx="1257">
                  <c:v>0.55999999999999983</c:v>
                </c:pt>
                <c:pt idx="1258">
                  <c:v>0.5</c:v>
                </c:pt>
                <c:pt idx="1259">
                  <c:v>0.41999999999999993</c:v>
                </c:pt>
                <c:pt idx="1260">
                  <c:v>0.65999999999999981</c:v>
                </c:pt>
                <c:pt idx="1261">
                  <c:v>0.16000000000000014</c:v>
                </c:pt>
                <c:pt idx="1262">
                  <c:v>0.4599999999999998</c:v>
                </c:pt>
                <c:pt idx="1263">
                  <c:v>0.29999999999999966</c:v>
                </c:pt>
                <c:pt idx="1264">
                  <c:v>0.37999999999999973</c:v>
                </c:pt>
                <c:pt idx="1265">
                  <c:v>0.48000000000000009</c:v>
                </c:pt>
                <c:pt idx="1266">
                  <c:v>0.53999999999999948</c:v>
                </c:pt>
                <c:pt idx="1267">
                  <c:v>0.31999999999999995</c:v>
                </c:pt>
                <c:pt idx="1268">
                  <c:v>0.11999999999999993</c:v>
                </c:pt>
                <c:pt idx="1269">
                  <c:v>5.999999999999979E-2</c:v>
                </c:pt>
                <c:pt idx="1270">
                  <c:v>-6.0000000000000497E-2</c:v>
                </c:pt>
                <c:pt idx="1271">
                  <c:v>0.46000000000000013</c:v>
                </c:pt>
                <c:pt idx="1272">
                  <c:v>0.7</c:v>
                </c:pt>
                <c:pt idx="1273">
                  <c:v>0.93999999999999984</c:v>
                </c:pt>
                <c:pt idx="1274">
                  <c:v>0.84000000000000019</c:v>
                </c:pt>
                <c:pt idx="1275">
                  <c:v>0.86000000000000054</c:v>
                </c:pt>
                <c:pt idx="1276">
                  <c:v>0.5800000000000004</c:v>
                </c:pt>
                <c:pt idx="1277">
                  <c:v>0.38000000000000045</c:v>
                </c:pt>
                <c:pt idx="1278">
                  <c:v>0.58000000000000074</c:v>
                </c:pt>
                <c:pt idx="1279">
                  <c:v>1.0800000000000007</c:v>
                </c:pt>
                <c:pt idx="1280">
                  <c:v>1.4600000000000004</c:v>
                </c:pt>
                <c:pt idx="1281">
                  <c:v>1.7000000000000004</c:v>
                </c:pt>
                <c:pt idx="1282">
                  <c:v>1.6800000000000008</c:v>
                </c:pt>
                <c:pt idx="1283">
                  <c:v>1.4</c:v>
                </c:pt>
                <c:pt idx="1284">
                  <c:v>1.2399999999999998</c:v>
                </c:pt>
                <c:pt idx="1285">
                  <c:v>0.85999999999999943</c:v>
                </c:pt>
                <c:pt idx="1286">
                  <c:v>0.37999999999999901</c:v>
                </c:pt>
                <c:pt idx="1287">
                  <c:v>0.51999999999999891</c:v>
                </c:pt>
                <c:pt idx="1288">
                  <c:v>0.45999999999999941</c:v>
                </c:pt>
                <c:pt idx="1289">
                  <c:v>0.15999999999999942</c:v>
                </c:pt>
                <c:pt idx="1290">
                  <c:v>0.21999999999999958</c:v>
                </c:pt>
                <c:pt idx="1291">
                  <c:v>0.87999999999999967</c:v>
                </c:pt>
                <c:pt idx="1292">
                  <c:v>0.95999999999999941</c:v>
                </c:pt>
                <c:pt idx="1293">
                  <c:v>0.81999999999999962</c:v>
                </c:pt>
                <c:pt idx="1294">
                  <c:v>1.0399999999999998</c:v>
                </c:pt>
                <c:pt idx="1295">
                  <c:v>0.87999999999999967</c:v>
                </c:pt>
                <c:pt idx="1296">
                  <c:v>0.27999999999999969</c:v>
                </c:pt>
                <c:pt idx="1297">
                  <c:v>-2.0000000000000285E-2</c:v>
                </c:pt>
                <c:pt idx="1298">
                  <c:v>0.51999999999999957</c:v>
                </c:pt>
                <c:pt idx="1299">
                  <c:v>0.73999999999999988</c:v>
                </c:pt>
                <c:pt idx="1300">
                  <c:v>0.70000000000000073</c:v>
                </c:pt>
                <c:pt idx="1301">
                  <c:v>1.0200000000000009</c:v>
                </c:pt>
                <c:pt idx="1302">
                  <c:v>1.3000000000000014</c:v>
                </c:pt>
                <c:pt idx="1303">
                  <c:v>1.0600000000000016</c:v>
                </c:pt>
                <c:pt idx="1304">
                  <c:v>0.50000000000000067</c:v>
                </c:pt>
                <c:pt idx="1305">
                  <c:v>0.66000000000000081</c:v>
                </c:pt>
                <c:pt idx="1306">
                  <c:v>0.60000000000000075</c:v>
                </c:pt>
                <c:pt idx="1307">
                  <c:v>0.14000000000000057</c:v>
                </c:pt>
                <c:pt idx="1308">
                  <c:v>-0.11999999999999958</c:v>
                </c:pt>
                <c:pt idx="1309">
                  <c:v>0.38000000000000111</c:v>
                </c:pt>
                <c:pt idx="1310">
                  <c:v>1.3400000000000005</c:v>
                </c:pt>
                <c:pt idx="1311">
                  <c:v>2</c:v>
                </c:pt>
                <c:pt idx="1312">
                  <c:v>2.5199999999999996</c:v>
                </c:pt>
                <c:pt idx="1313">
                  <c:v>3.0800000000000005</c:v>
                </c:pt>
                <c:pt idx="1314">
                  <c:v>2.1399999999999992</c:v>
                </c:pt>
                <c:pt idx="1315">
                  <c:v>0.19999999999999857</c:v>
                </c:pt>
                <c:pt idx="1316">
                  <c:v>-0.70000000000000073</c:v>
                </c:pt>
                <c:pt idx="1317">
                  <c:v>-1.2400000000000007</c:v>
                </c:pt>
                <c:pt idx="1318">
                  <c:v>-1.4600000000000015</c:v>
                </c:pt>
                <c:pt idx="1319">
                  <c:v>-0.44000000000000128</c:v>
                </c:pt>
                <c:pt idx="1320">
                  <c:v>0.83999999999999841</c:v>
                </c:pt>
                <c:pt idx="1321">
                  <c:v>1.3999999999999986</c:v>
                </c:pt>
                <c:pt idx="1322">
                  <c:v>1.7999999999999994</c:v>
                </c:pt>
                <c:pt idx="1323">
                  <c:v>2.2999999999999998</c:v>
                </c:pt>
                <c:pt idx="1324">
                  <c:v>2.1400000000000006</c:v>
                </c:pt>
                <c:pt idx="1325">
                  <c:v>2.0000000000000013</c:v>
                </c:pt>
                <c:pt idx="1326">
                  <c:v>2.1200000000000019</c:v>
                </c:pt>
                <c:pt idx="1327">
                  <c:v>1.5800000000000012</c:v>
                </c:pt>
                <c:pt idx="1328">
                  <c:v>0.64000000000000057</c:v>
                </c:pt>
                <c:pt idx="1329">
                  <c:v>1.0400000000000005</c:v>
                </c:pt>
                <c:pt idx="1330">
                  <c:v>1.1400000000000006</c:v>
                </c:pt>
                <c:pt idx="1331">
                  <c:v>0.82000000000000028</c:v>
                </c:pt>
                <c:pt idx="1332">
                  <c:v>1.5399999999999991</c:v>
                </c:pt>
                <c:pt idx="1333">
                  <c:v>2.1</c:v>
                </c:pt>
                <c:pt idx="1334">
                  <c:v>1.8599999999999994</c:v>
                </c:pt>
                <c:pt idx="1335">
                  <c:v>1.6199999999999988</c:v>
                </c:pt>
                <c:pt idx="1336">
                  <c:v>1.6399999999999992</c:v>
                </c:pt>
                <c:pt idx="1337">
                  <c:v>1.5399999999999991</c:v>
                </c:pt>
                <c:pt idx="1338">
                  <c:v>1.3799999999999983</c:v>
                </c:pt>
                <c:pt idx="1339">
                  <c:v>1.3</c:v>
                </c:pt>
                <c:pt idx="1340">
                  <c:v>1.6</c:v>
                </c:pt>
                <c:pt idx="1341">
                  <c:v>1.2800000000000011</c:v>
                </c:pt>
                <c:pt idx="1342">
                  <c:v>1.1400000000000035</c:v>
                </c:pt>
                <c:pt idx="1343">
                  <c:v>1.2400000000000033</c:v>
                </c:pt>
                <c:pt idx="1344">
                  <c:v>1.4600000000000022</c:v>
                </c:pt>
                <c:pt idx="1345">
                  <c:v>1.3600000000000023</c:v>
                </c:pt>
                <c:pt idx="1346">
                  <c:v>1.680000000000001</c:v>
                </c:pt>
                <c:pt idx="1347">
                  <c:v>1.6600000000000024</c:v>
                </c:pt>
                <c:pt idx="1348">
                  <c:v>1.4000000000000028</c:v>
                </c:pt>
                <c:pt idx="1349">
                  <c:v>1.2400000000000007</c:v>
                </c:pt>
                <c:pt idx="1350">
                  <c:v>1.1400000000000006</c:v>
                </c:pt>
                <c:pt idx="1351">
                  <c:v>1.0800000000000012</c:v>
                </c:pt>
                <c:pt idx="1352">
                  <c:v>1.0199999999999989</c:v>
                </c:pt>
                <c:pt idx="1353">
                  <c:v>0.75999999999999945</c:v>
                </c:pt>
                <c:pt idx="1354">
                  <c:v>0.9000000000000028</c:v>
                </c:pt>
                <c:pt idx="1355">
                  <c:v>0.80000000000000282</c:v>
                </c:pt>
                <c:pt idx="1356">
                  <c:v>0.9600000000000023</c:v>
                </c:pt>
                <c:pt idx="1357">
                  <c:v>0.70000000000000284</c:v>
                </c:pt>
                <c:pt idx="1358">
                  <c:v>1.0800000000000012</c:v>
                </c:pt>
                <c:pt idx="1359">
                  <c:v>1</c:v>
                </c:pt>
                <c:pt idx="1360">
                  <c:v>0.51999999999999891</c:v>
                </c:pt>
                <c:pt idx="1361">
                  <c:v>0.15999999999999659</c:v>
                </c:pt>
                <c:pt idx="1362">
                  <c:v>0.59999999999999432</c:v>
                </c:pt>
                <c:pt idx="1363">
                  <c:v>0.4399999999999949</c:v>
                </c:pt>
                <c:pt idx="1364">
                  <c:v>0.25999999999999657</c:v>
                </c:pt>
                <c:pt idx="1365">
                  <c:v>0.5399999999999977</c:v>
                </c:pt>
                <c:pt idx="1366">
                  <c:v>0.35999999999999943</c:v>
                </c:pt>
                <c:pt idx="1367">
                  <c:v>0.1</c:v>
                </c:pt>
                <c:pt idx="1368">
                  <c:v>0.23999999999999772</c:v>
                </c:pt>
                <c:pt idx="1369">
                  <c:v>-0.10000000000000284</c:v>
                </c:pt>
                <c:pt idx="1370">
                  <c:v>0.31999999999999884</c:v>
                </c:pt>
                <c:pt idx="1371">
                  <c:v>0.51999999999999891</c:v>
                </c:pt>
                <c:pt idx="1372">
                  <c:v>0.5</c:v>
                </c:pt>
                <c:pt idx="1373">
                  <c:v>0.48000000000000398</c:v>
                </c:pt>
                <c:pt idx="1374">
                  <c:v>0.80000000000000282</c:v>
                </c:pt>
                <c:pt idx="1375">
                  <c:v>0.52000000000000168</c:v>
                </c:pt>
                <c:pt idx="1376">
                  <c:v>0.34000000000000058</c:v>
                </c:pt>
                <c:pt idx="1377">
                  <c:v>0.31999999999999884</c:v>
                </c:pt>
                <c:pt idx="1378">
                  <c:v>0.15999999999999659</c:v>
                </c:pt>
                <c:pt idx="1379">
                  <c:v>1.9999999999996021E-2</c:v>
                </c:pt>
                <c:pt idx="1380">
                  <c:v>0.43999999999999773</c:v>
                </c:pt>
                <c:pt idx="1381">
                  <c:v>0.55999999999999661</c:v>
                </c:pt>
                <c:pt idx="1382">
                  <c:v>0.97999999999999832</c:v>
                </c:pt>
                <c:pt idx="1383">
                  <c:v>1.0799999999999983</c:v>
                </c:pt>
                <c:pt idx="1384">
                  <c:v>1.4199999999999988</c:v>
                </c:pt>
                <c:pt idx="1385">
                  <c:v>0.99999999999999711</c:v>
                </c:pt>
                <c:pt idx="1386">
                  <c:v>1.0199999999999989</c:v>
                </c:pt>
                <c:pt idx="1387">
                  <c:v>1.1199999999999988</c:v>
                </c:pt>
                <c:pt idx="1388">
                  <c:v>1.6399999999999977</c:v>
                </c:pt>
                <c:pt idx="1389">
                  <c:v>1.1199999999999988</c:v>
                </c:pt>
                <c:pt idx="1390">
                  <c:v>0.85999999999999943</c:v>
                </c:pt>
                <c:pt idx="1391">
                  <c:v>0.85999999999999943</c:v>
                </c:pt>
                <c:pt idx="1392">
                  <c:v>0.6</c:v>
                </c:pt>
                <c:pt idx="1393">
                  <c:v>0.28000000000000114</c:v>
                </c:pt>
                <c:pt idx="1394">
                  <c:v>0.9</c:v>
                </c:pt>
                <c:pt idx="1395">
                  <c:v>1.3</c:v>
                </c:pt>
                <c:pt idx="1396">
                  <c:v>1.5800000000000012</c:v>
                </c:pt>
                <c:pt idx="1397">
                  <c:v>1.4200000000000017</c:v>
                </c:pt>
                <c:pt idx="1398">
                  <c:v>1.0200000000000018</c:v>
                </c:pt>
                <c:pt idx="1399">
                  <c:v>0.68000000000000116</c:v>
                </c:pt>
                <c:pt idx="1400">
                  <c:v>0.28000000000000114</c:v>
                </c:pt>
                <c:pt idx="1401">
                  <c:v>0.10000000000000284</c:v>
                </c:pt>
                <c:pt idx="1402">
                  <c:v>0.18000000000000113</c:v>
                </c:pt>
                <c:pt idx="1403">
                  <c:v>0.38000000000000111</c:v>
                </c:pt>
                <c:pt idx="1404">
                  <c:v>0.75999999999999945</c:v>
                </c:pt>
                <c:pt idx="1405">
                  <c:v>1.2199999999999989</c:v>
                </c:pt>
                <c:pt idx="1406">
                  <c:v>1.1199999999999961</c:v>
                </c:pt>
                <c:pt idx="1407">
                  <c:v>0.81999999999999607</c:v>
                </c:pt>
                <c:pt idx="1408">
                  <c:v>1.0199999999999989</c:v>
                </c:pt>
                <c:pt idx="1409">
                  <c:v>0.80000000000000282</c:v>
                </c:pt>
                <c:pt idx="1410">
                  <c:v>0.44000000000000056</c:v>
                </c:pt>
                <c:pt idx="1411">
                  <c:v>0.72000000000000175</c:v>
                </c:pt>
                <c:pt idx="1412">
                  <c:v>1.1000000000000028</c:v>
                </c:pt>
                <c:pt idx="1413">
                  <c:v>0.65999999999999948</c:v>
                </c:pt>
                <c:pt idx="1414">
                  <c:v>0.29999999999999716</c:v>
                </c:pt>
                <c:pt idx="1415">
                  <c:v>1.9999999999998862E-2</c:v>
                </c:pt>
                <c:pt idx="1416">
                  <c:v>-0.30000000000000282</c:v>
                </c:pt>
                <c:pt idx="1417">
                  <c:v>-0.74000000000000343</c:v>
                </c:pt>
                <c:pt idx="1418">
                  <c:v>-0.54000000000000337</c:v>
                </c:pt>
                <c:pt idx="1419">
                  <c:v>-0.42000000000000171</c:v>
                </c:pt>
                <c:pt idx="1420">
                  <c:v>-4.000000000000057E-2</c:v>
                </c:pt>
                <c:pt idx="1421">
                  <c:v>6.0000000000002274E-2</c:v>
                </c:pt>
                <c:pt idx="1422">
                  <c:v>0.62000000000000455</c:v>
                </c:pt>
                <c:pt idx="1423">
                  <c:v>0.48000000000000681</c:v>
                </c:pt>
                <c:pt idx="1424">
                  <c:v>0.52000000000000735</c:v>
                </c:pt>
                <c:pt idx="1425">
                  <c:v>0.52000000000000457</c:v>
                </c:pt>
                <c:pt idx="1426">
                  <c:v>0.56000000000000227</c:v>
                </c:pt>
                <c:pt idx="1427">
                  <c:v>-5.9999999999999429E-2</c:v>
                </c:pt>
                <c:pt idx="1428">
                  <c:v>0.19999999999999715</c:v>
                </c:pt>
                <c:pt idx="1429">
                  <c:v>-0.22000000000000455</c:v>
                </c:pt>
                <c:pt idx="1430">
                  <c:v>-0.34000000000000341</c:v>
                </c:pt>
                <c:pt idx="1431">
                  <c:v>-0.36000000000000226</c:v>
                </c:pt>
                <c:pt idx="1432">
                  <c:v>7.999999999999545E-2</c:v>
                </c:pt>
                <c:pt idx="1433">
                  <c:v>0.33999999999999775</c:v>
                </c:pt>
                <c:pt idx="1434">
                  <c:v>0.73999999999999777</c:v>
                </c:pt>
                <c:pt idx="1435">
                  <c:v>0.78000000000000114</c:v>
                </c:pt>
                <c:pt idx="1436">
                  <c:v>0.94000000000000061</c:v>
                </c:pt>
                <c:pt idx="1437">
                  <c:v>0.94000000000000061</c:v>
                </c:pt>
                <c:pt idx="1438">
                  <c:v>0.55999999999999939</c:v>
                </c:pt>
                <c:pt idx="1439">
                  <c:v>0.8</c:v>
                </c:pt>
                <c:pt idx="1440">
                  <c:v>1.0799999999999983</c:v>
                </c:pt>
                <c:pt idx="1441">
                  <c:v>0.87999999999999834</c:v>
                </c:pt>
                <c:pt idx="1442">
                  <c:v>1.1000000000000001</c:v>
                </c:pt>
                <c:pt idx="1443">
                  <c:v>0.52000000000000168</c:v>
                </c:pt>
                <c:pt idx="1444">
                  <c:v>-0.1799999999999983</c:v>
                </c:pt>
                <c:pt idx="1445">
                  <c:v>-0.5</c:v>
                </c:pt>
                <c:pt idx="1446">
                  <c:v>-0.58000000000000118</c:v>
                </c:pt>
                <c:pt idx="1447">
                  <c:v>-1.1000000000000001</c:v>
                </c:pt>
                <c:pt idx="1448">
                  <c:v>-0.15999999999999942</c:v>
                </c:pt>
                <c:pt idx="1449">
                  <c:v>0.42000000000000171</c:v>
                </c:pt>
                <c:pt idx="1450">
                  <c:v>0.4600000000000023</c:v>
                </c:pt>
                <c:pt idx="1451">
                  <c:v>0.1200000000000017</c:v>
                </c:pt>
                <c:pt idx="1452">
                  <c:v>-4.000000000000057E-2</c:v>
                </c:pt>
                <c:pt idx="1453">
                  <c:v>3.9999999999997725E-2</c:v>
                </c:pt>
                <c:pt idx="1454">
                  <c:v>0.29999999999999716</c:v>
                </c:pt>
                <c:pt idx="1455">
                  <c:v>0.1799999999999983</c:v>
                </c:pt>
                <c:pt idx="1456">
                  <c:v>0.22000000000000169</c:v>
                </c:pt>
                <c:pt idx="1457">
                  <c:v>0.380000000000004</c:v>
                </c:pt>
                <c:pt idx="1458">
                  <c:v>-0.25999999999999518</c:v>
                </c:pt>
                <c:pt idx="1459">
                  <c:v>-0.67999999999999683</c:v>
                </c:pt>
                <c:pt idx="1460">
                  <c:v>-0.33999999999999775</c:v>
                </c:pt>
                <c:pt idx="1461">
                  <c:v>-5.9999999999999429E-2</c:v>
                </c:pt>
                <c:pt idx="1462">
                  <c:v>0.32000000000000028</c:v>
                </c:pt>
                <c:pt idx="1463">
                  <c:v>0.46000000000000085</c:v>
                </c:pt>
                <c:pt idx="1464">
                  <c:v>0.40000000000000141</c:v>
                </c:pt>
                <c:pt idx="1465">
                  <c:v>0.16000000000000228</c:v>
                </c:pt>
                <c:pt idx="1466">
                  <c:v>2.0000000000001704E-2</c:v>
                </c:pt>
                <c:pt idx="1467">
                  <c:v>-0.17999999999999972</c:v>
                </c:pt>
                <c:pt idx="1468">
                  <c:v>-6.0000000000000851E-2</c:v>
                </c:pt>
                <c:pt idx="1469">
                  <c:v>-4.000000000000057E-2</c:v>
                </c:pt>
                <c:pt idx="1470">
                  <c:v>0.13999999999999915</c:v>
                </c:pt>
                <c:pt idx="1471">
                  <c:v>0.2</c:v>
                </c:pt>
                <c:pt idx="1472">
                  <c:v>0.18000000000000113</c:v>
                </c:pt>
                <c:pt idx="1473">
                  <c:v>0.10000000000000142</c:v>
                </c:pt>
                <c:pt idx="1474">
                  <c:v>0.14000000000000198</c:v>
                </c:pt>
                <c:pt idx="1475">
                  <c:v>2.0000000000001704E-2</c:v>
                </c:pt>
                <c:pt idx="1476">
                  <c:v>0.18000000000000113</c:v>
                </c:pt>
                <c:pt idx="1477">
                  <c:v>0.12000000000000029</c:v>
                </c:pt>
                <c:pt idx="1478">
                  <c:v>0.32000000000000028</c:v>
                </c:pt>
                <c:pt idx="1479">
                  <c:v>-1.4210854715202005E-15</c:v>
                </c:pt>
                <c:pt idx="1480">
                  <c:v>-2.0000000000001704E-2</c:v>
                </c:pt>
                <c:pt idx="1481">
                  <c:v>0.11999999999999886</c:v>
                </c:pt>
                <c:pt idx="1482">
                  <c:v>0.33999999999999914</c:v>
                </c:pt>
                <c:pt idx="1483">
                  <c:v>0.27999999999999831</c:v>
                </c:pt>
                <c:pt idx="1484">
                  <c:v>0.69999999999999862</c:v>
                </c:pt>
                <c:pt idx="1485">
                  <c:v>0.67999999999999827</c:v>
                </c:pt>
                <c:pt idx="1486">
                  <c:v>0.65999999999999803</c:v>
                </c:pt>
                <c:pt idx="1487">
                  <c:v>0.1799999999999983</c:v>
                </c:pt>
                <c:pt idx="1488">
                  <c:v>0.15999999999999942</c:v>
                </c:pt>
                <c:pt idx="1489">
                  <c:v>-4.000000000000057E-2</c:v>
                </c:pt>
                <c:pt idx="1490">
                  <c:v>0.16000000000000086</c:v>
                </c:pt>
                <c:pt idx="1491">
                  <c:v>-3.9999999999999147E-2</c:v>
                </c:pt>
                <c:pt idx="1492">
                  <c:v>0.35999999999999943</c:v>
                </c:pt>
                <c:pt idx="1493">
                  <c:v>0.11999999999999886</c:v>
                </c:pt>
                <c:pt idx="1494">
                  <c:v>2.0000000000000285E-2</c:v>
                </c:pt>
                <c:pt idx="1495">
                  <c:v>-0.24000000000000057</c:v>
                </c:pt>
                <c:pt idx="1496">
                  <c:v>-6.0000000000000851E-2</c:v>
                </c:pt>
                <c:pt idx="1497">
                  <c:v>0.24000000000000057</c:v>
                </c:pt>
                <c:pt idx="1498">
                  <c:v>0.68000000000000116</c:v>
                </c:pt>
                <c:pt idx="1499">
                  <c:v>0.94000000000000061</c:v>
                </c:pt>
                <c:pt idx="1500">
                  <c:v>0.9</c:v>
                </c:pt>
                <c:pt idx="1501">
                  <c:v>0.82000000000000028</c:v>
                </c:pt>
                <c:pt idx="1502">
                  <c:v>0.46000000000000085</c:v>
                </c:pt>
                <c:pt idx="1503">
                  <c:v>0.4</c:v>
                </c:pt>
                <c:pt idx="1504">
                  <c:v>0.92000000000000026</c:v>
                </c:pt>
                <c:pt idx="1505">
                  <c:v>0.9</c:v>
                </c:pt>
                <c:pt idx="1506">
                  <c:v>0.92000000000000026</c:v>
                </c:pt>
                <c:pt idx="1507">
                  <c:v>1.0399999999999991</c:v>
                </c:pt>
                <c:pt idx="1508">
                  <c:v>0.91999999999999882</c:v>
                </c:pt>
                <c:pt idx="1509">
                  <c:v>0.45999999999999802</c:v>
                </c:pt>
                <c:pt idx="1510">
                  <c:v>0.55999999999999805</c:v>
                </c:pt>
                <c:pt idx="1511">
                  <c:v>0.29999999999999716</c:v>
                </c:pt>
                <c:pt idx="1512">
                  <c:v>0.19999999999999857</c:v>
                </c:pt>
                <c:pt idx="1513">
                  <c:v>0.23999999999999916</c:v>
                </c:pt>
                <c:pt idx="1514">
                  <c:v>0.19999999999999857</c:v>
                </c:pt>
                <c:pt idx="1515">
                  <c:v>0.43999999999999917</c:v>
                </c:pt>
                <c:pt idx="1516">
                  <c:v>0.62000000000000033</c:v>
                </c:pt>
                <c:pt idx="1517">
                  <c:v>0.85999999999999943</c:v>
                </c:pt>
                <c:pt idx="1518">
                  <c:v>1.0399999999999991</c:v>
                </c:pt>
                <c:pt idx="1519">
                  <c:v>1</c:v>
                </c:pt>
                <c:pt idx="1520">
                  <c:v>0.74000000000000055</c:v>
                </c:pt>
                <c:pt idx="1521">
                  <c:v>0.72000000000000031</c:v>
                </c:pt>
                <c:pt idx="1522">
                  <c:v>0.4</c:v>
                </c:pt>
                <c:pt idx="1523">
                  <c:v>4.000000000000057E-2</c:v>
                </c:pt>
                <c:pt idx="1524">
                  <c:v>-9.9999999999998576E-2</c:v>
                </c:pt>
                <c:pt idx="1525">
                  <c:v>-0.39999999999999858</c:v>
                </c:pt>
                <c:pt idx="1526">
                  <c:v>-0.55999999999999805</c:v>
                </c:pt>
                <c:pt idx="1527">
                  <c:v>-0.31999999999999745</c:v>
                </c:pt>
                <c:pt idx="1528">
                  <c:v>-0.41999999999999743</c:v>
                </c:pt>
                <c:pt idx="1529">
                  <c:v>-0.21999999999999745</c:v>
                </c:pt>
                <c:pt idx="1530">
                  <c:v>0.20000000000000284</c:v>
                </c:pt>
                <c:pt idx="1531">
                  <c:v>0.48000000000000115</c:v>
                </c:pt>
                <c:pt idx="1532">
                  <c:v>0.16000000000000086</c:v>
                </c:pt>
                <c:pt idx="1533">
                  <c:v>0.37999999999999973</c:v>
                </c:pt>
                <c:pt idx="1534">
                  <c:v>0.51999999999999891</c:v>
                </c:pt>
                <c:pt idx="1535">
                  <c:v>0.61999999999999744</c:v>
                </c:pt>
                <c:pt idx="1536">
                  <c:v>0.45999999999999802</c:v>
                </c:pt>
                <c:pt idx="1537">
                  <c:v>0.8199999999999974</c:v>
                </c:pt>
                <c:pt idx="1538">
                  <c:v>0.7999999999999986</c:v>
                </c:pt>
                <c:pt idx="1539">
                  <c:v>0.51999999999999746</c:v>
                </c:pt>
                <c:pt idx="1540">
                  <c:v>0.63999999999999913</c:v>
                </c:pt>
                <c:pt idx="1541">
                  <c:v>0.71999999999999886</c:v>
                </c:pt>
                <c:pt idx="1542">
                  <c:v>0.59999999999999853</c:v>
                </c:pt>
                <c:pt idx="1543">
                  <c:v>0.65999999999999948</c:v>
                </c:pt>
                <c:pt idx="1544">
                  <c:v>1.0200000000000018</c:v>
                </c:pt>
                <c:pt idx="1545">
                  <c:v>0.94000000000000061</c:v>
                </c:pt>
                <c:pt idx="1546">
                  <c:v>0.98000000000000109</c:v>
                </c:pt>
                <c:pt idx="1547">
                  <c:v>0.84000000000000197</c:v>
                </c:pt>
                <c:pt idx="1548">
                  <c:v>1.3200000000000016</c:v>
                </c:pt>
                <c:pt idx="1549">
                  <c:v>1.0600000000000009</c:v>
                </c:pt>
                <c:pt idx="1550">
                  <c:v>1.2800000000000011</c:v>
                </c:pt>
                <c:pt idx="1551">
                  <c:v>1.3200000000000016</c:v>
                </c:pt>
                <c:pt idx="1552">
                  <c:v>1.4800000000000011</c:v>
                </c:pt>
                <c:pt idx="1553">
                  <c:v>0.96000000000000085</c:v>
                </c:pt>
                <c:pt idx="1554">
                  <c:v>1.2800000000000011</c:v>
                </c:pt>
                <c:pt idx="1555">
                  <c:v>0.94000000000000061</c:v>
                </c:pt>
                <c:pt idx="1556">
                  <c:v>1.1400000000000006</c:v>
                </c:pt>
                <c:pt idx="1557">
                  <c:v>1.2600000000000009</c:v>
                </c:pt>
                <c:pt idx="1558">
                  <c:v>1.6200000000000003</c:v>
                </c:pt>
                <c:pt idx="1559">
                  <c:v>1.2599999999999993</c:v>
                </c:pt>
                <c:pt idx="1560">
                  <c:v>1.5399999999999991</c:v>
                </c:pt>
                <c:pt idx="1561">
                  <c:v>1.6599999999999979</c:v>
                </c:pt>
                <c:pt idx="1562">
                  <c:v>1.7399999999999978</c:v>
                </c:pt>
                <c:pt idx="1563">
                  <c:v>1.6799999999999984</c:v>
                </c:pt>
                <c:pt idx="1564">
                  <c:v>1.8599999999999981</c:v>
                </c:pt>
                <c:pt idx="1565">
                  <c:v>2.0599999999999978</c:v>
                </c:pt>
                <c:pt idx="1566">
                  <c:v>1.9199999999999988</c:v>
                </c:pt>
                <c:pt idx="1567">
                  <c:v>1.6999999999999986</c:v>
                </c:pt>
                <c:pt idx="1568">
                  <c:v>1.6599999999999979</c:v>
                </c:pt>
                <c:pt idx="1569">
                  <c:v>1.7399999999999991</c:v>
                </c:pt>
                <c:pt idx="1570">
                  <c:v>1.7</c:v>
                </c:pt>
                <c:pt idx="1571">
                  <c:v>1.4</c:v>
                </c:pt>
                <c:pt idx="1572">
                  <c:v>1.7799999999999998</c:v>
                </c:pt>
                <c:pt idx="1573">
                  <c:v>1.7400000000000007</c:v>
                </c:pt>
                <c:pt idx="1574">
                  <c:v>1.7200000000000002</c:v>
                </c:pt>
                <c:pt idx="1575">
                  <c:v>1.7799999999999998</c:v>
                </c:pt>
                <c:pt idx="1576">
                  <c:v>2.1599999999999993</c:v>
                </c:pt>
                <c:pt idx="1577">
                  <c:v>2.1</c:v>
                </c:pt>
                <c:pt idx="1578">
                  <c:v>2.1199999999999988</c:v>
                </c:pt>
                <c:pt idx="1579">
                  <c:v>2.0199999999999974</c:v>
                </c:pt>
                <c:pt idx="1580">
                  <c:v>1.6999999999999986</c:v>
                </c:pt>
                <c:pt idx="1581">
                  <c:v>1.759999999999998</c:v>
                </c:pt>
                <c:pt idx="1582">
                  <c:v>1.9199999999999988</c:v>
                </c:pt>
                <c:pt idx="1583">
                  <c:v>2.2999999999999985</c:v>
                </c:pt>
                <c:pt idx="1584">
                  <c:v>2.2999999999999998</c:v>
                </c:pt>
                <c:pt idx="1585">
                  <c:v>2.5399999999999991</c:v>
                </c:pt>
                <c:pt idx="1586">
                  <c:v>2.5199999999999987</c:v>
                </c:pt>
                <c:pt idx="1587">
                  <c:v>2.259999999999998</c:v>
                </c:pt>
                <c:pt idx="1588">
                  <c:v>1.6399999999999992</c:v>
                </c:pt>
                <c:pt idx="1589">
                  <c:v>1.6599999999999979</c:v>
                </c:pt>
                <c:pt idx="1590">
                  <c:v>1.4999999999999987</c:v>
                </c:pt>
                <c:pt idx="1591">
                  <c:v>1.3399999999999992</c:v>
                </c:pt>
                <c:pt idx="1592">
                  <c:v>0.87999999999999967</c:v>
                </c:pt>
                <c:pt idx="1593">
                  <c:v>1.2</c:v>
                </c:pt>
                <c:pt idx="1594">
                  <c:v>1.4799999999999998</c:v>
                </c:pt>
                <c:pt idx="1595">
                  <c:v>1.5399999999999991</c:v>
                </c:pt>
                <c:pt idx="1596">
                  <c:v>1.2599999999999993</c:v>
                </c:pt>
                <c:pt idx="1597">
                  <c:v>1.5599999999999994</c:v>
                </c:pt>
                <c:pt idx="1598">
                  <c:v>1.2</c:v>
                </c:pt>
                <c:pt idx="1599">
                  <c:v>0.96000000000000085</c:v>
                </c:pt>
                <c:pt idx="1600">
                  <c:v>1.0400000000000005</c:v>
                </c:pt>
                <c:pt idx="1601">
                  <c:v>1.3400000000000005</c:v>
                </c:pt>
                <c:pt idx="1602">
                  <c:v>1.2799999999999998</c:v>
                </c:pt>
                <c:pt idx="1603">
                  <c:v>1.4799999999999982</c:v>
                </c:pt>
                <c:pt idx="1604">
                  <c:v>1.8799999999999983</c:v>
                </c:pt>
                <c:pt idx="1605">
                  <c:v>1.6799999999999984</c:v>
                </c:pt>
                <c:pt idx="1606">
                  <c:v>1.319999999999999</c:v>
                </c:pt>
                <c:pt idx="1607">
                  <c:v>1.4200000000000004</c:v>
                </c:pt>
                <c:pt idx="1608">
                  <c:v>1.2</c:v>
                </c:pt>
                <c:pt idx="1609">
                  <c:v>0.24000000000000057</c:v>
                </c:pt>
                <c:pt idx="1610">
                  <c:v>-7.999999999999971E-2</c:v>
                </c:pt>
                <c:pt idx="1611">
                  <c:v>0.12000000000000029</c:v>
                </c:pt>
                <c:pt idx="1612">
                  <c:v>0.23999999999999916</c:v>
                </c:pt>
                <c:pt idx="1613">
                  <c:v>0.45999999999999941</c:v>
                </c:pt>
                <c:pt idx="1614">
                  <c:v>0.63999999999999913</c:v>
                </c:pt>
                <c:pt idx="1615">
                  <c:v>0.54000000000000059</c:v>
                </c:pt>
                <c:pt idx="1616">
                  <c:v>0.52000000000000024</c:v>
                </c:pt>
                <c:pt idx="1617">
                  <c:v>0.34000000000000058</c:v>
                </c:pt>
                <c:pt idx="1618">
                  <c:v>0.66000000000000081</c:v>
                </c:pt>
                <c:pt idx="1619">
                  <c:v>1.2200000000000017</c:v>
                </c:pt>
                <c:pt idx="1620">
                  <c:v>1.7000000000000015</c:v>
                </c:pt>
                <c:pt idx="1621">
                  <c:v>1.6600000000000008</c:v>
                </c:pt>
                <c:pt idx="1622">
                  <c:v>1.7400000000000007</c:v>
                </c:pt>
                <c:pt idx="1623">
                  <c:v>1.4</c:v>
                </c:pt>
                <c:pt idx="1624">
                  <c:v>1.4799999999999982</c:v>
                </c:pt>
                <c:pt idx="1625">
                  <c:v>1.5999999999999972</c:v>
                </c:pt>
                <c:pt idx="1626">
                  <c:v>1.9199999999999975</c:v>
                </c:pt>
                <c:pt idx="1627">
                  <c:v>1.8799999999999983</c:v>
                </c:pt>
                <c:pt idx="1628">
                  <c:v>1.7199999999999989</c:v>
                </c:pt>
                <c:pt idx="1629">
                  <c:v>1.3200000000000003</c:v>
                </c:pt>
                <c:pt idx="1630">
                  <c:v>1.4600000000000009</c:v>
                </c:pt>
                <c:pt idx="1631">
                  <c:v>1.420000000000001</c:v>
                </c:pt>
                <c:pt idx="1632">
                  <c:v>1.3400000000000005</c:v>
                </c:pt>
                <c:pt idx="1633">
                  <c:v>1.4600000000000009</c:v>
                </c:pt>
                <c:pt idx="1634">
                  <c:v>1.36</c:v>
                </c:pt>
                <c:pt idx="1635">
                  <c:v>0.82000000000000095</c:v>
                </c:pt>
                <c:pt idx="1636">
                  <c:v>0.68000000000000038</c:v>
                </c:pt>
                <c:pt idx="1637">
                  <c:v>0.72000000000000031</c:v>
                </c:pt>
                <c:pt idx="1638">
                  <c:v>0.65999999999999948</c:v>
                </c:pt>
                <c:pt idx="1639">
                  <c:v>0.87999999999999967</c:v>
                </c:pt>
                <c:pt idx="1640">
                  <c:v>0.99999999999999933</c:v>
                </c:pt>
                <c:pt idx="1641">
                  <c:v>0.96000000000000019</c:v>
                </c:pt>
                <c:pt idx="1642">
                  <c:v>0.73999999999999988</c:v>
                </c:pt>
                <c:pt idx="1643">
                  <c:v>0.68000000000000038</c:v>
                </c:pt>
                <c:pt idx="1644">
                  <c:v>0.66000000000000014</c:v>
                </c:pt>
                <c:pt idx="1645">
                  <c:v>0.33999999999999986</c:v>
                </c:pt>
                <c:pt idx="1646">
                  <c:v>0.13999999999999915</c:v>
                </c:pt>
                <c:pt idx="1647">
                  <c:v>0.29999999999999927</c:v>
                </c:pt>
                <c:pt idx="1648">
                  <c:v>0.25999999999999945</c:v>
                </c:pt>
                <c:pt idx="1649">
                  <c:v>0.25999999999999945</c:v>
                </c:pt>
                <c:pt idx="1650">
                  <c:v>0.43999999999999917</c:v>
                </c:pt>
                <c:pt idx="1651">
                  <c:v>0.49999999999999928</c:v>
                </c:pt>
                <c:pt idx="1652">
                  <c:v>0.65999999999999948</c:v>
                </c:pt>
                <c:pt idx="1653">
                  <c:v>0.89999999999999925</c:v>
                </c:pt>
                <c:pt idx="1654">
                  <c:v>0.99999999999999933</c:v>
                </c:pt>
                <c:pt idx="1655">
                  <c:v>1</c:v>
                </c:pt>
                <c:pt idx="1656">
                  <c:v>1.1800000000000004</c:v>
                </c:pt>
                <c:pt idx="1657">
                  <c:v>1</c:v>
                </c:pt>
                <c:pt idx="1658">
                  <c:v>0.45999999999999941</c:v>
                </c:pt>
                <c:pt idx="1659">
                  <c:v>0.69999999999999929</c:v>
                </c:pt>
                <c:pt idx="1660">
                  <c:v>0.81999999999999884</c:v>
                </c:pt>
                <c:pt idx="1661">
                  <c:v>0.7999999999999986</c:v>
                </c:pt>
                <c:pt idx="1662">
                  <c:v>0.97999999999999898</c:v>
                </c:pt>
                <c:pt idx="1663">
                  <c:v>1.6399999999999992</c:v>
                </c:pt>
                <c:pt idx="1664">
                  <c:v>1.2599999999999993</c:v>
                </c:pt>
                <c:pt idx="1665">
                  <c:v>1.5999999999999992</c:v>
                </c:pt>
                <c:pt idx="1666">
                  <c:v>1.7599999999999993</c:v>
                </c:pt>
                <c:pt idx="1667">
                  <c:v>1.5399999999999991</c:v>
                </c:pt>
                <c:pt idx="1668">
                  <c:v>1.3399999999999999</c:v>
                </c:pt>
                <c:pt idx="1669">
                  <c:v>1.4799999999999998</c:v>
                </c:pt>
                <c:pt idx="1670">
                  <c:v>0.85999999999999943</c:v>
                </c:pt>
                <c:pt idx="1671">
                  <c:v>0.95999999999999874</c:v>
                </c:pt>
                <c:pt idx="1672">
                  <c:v>0.97999999999999898</c:v>
                </c:pt>
                <c:pt idx="1673">
                  <c:v>0.93999999999999839</c:v>
                </c:pt>
                <c:pt idx="1674">
                  <c:v>0.55999999999999872</c:v>
                </c:pt>
                <c:pt idx="1675">
                  <c:v>0.85999999999999877</c:v>
                </c:pt>
                <c:pt idx="1676">
                  <c:v>0.79999999999999927</c:v>
                </c:pt>
                <c:pt idx="1677">
                  <c:v>0.59999999999999931</c:v>
                </c:pt>
                <c:pt idx="1678">
                  <c:v>0.65999999999999948</c:v>
                </c:pt>
                <c:pt idx="1679">
                  <c:v>0.95999999999999941</c:v>
                </c:pt>
                <c:pt idx="1680">
                  <c:v>0.87999999999999967</c:v>
                </c:pt>
                <c:pt idx="1681">
                  <c:v>0.55999999999999939</c:v>
                </c:pt>
                <c:pt idx="1682">
                  <c:v>0.85999999999999943</c:v>
                </c:pt>
                <c:pt idx="1683">
                  <c:v>0.75999999999999945</c:v>
                </c:pt>
                <c:pt idx="1684">
                  <c:v>0.95999999999999941</c:v>
                </c:pt>
                <c:pt idx="1685">
                  <c:v>1.1599999999999995</c:v>
                </c:pt>
                <c:pt idx="1686">
                  <c:v>1.6600000000000001</c:v>
                </c:pt>
                <c:pt idx="1687">
                  <c:v>1.8</c:v>
                </c:pt>
                <c:pt idx="1688">
                  <c:v>1.6800000000000004</c:v>
                </c:pt>
                <c:pt idx="1689">
                  <c:v>1.56</c:v>
                </c:pt>
                <c:pt idx="1690">
                  <c:v>1.5400000000000005</c:v>
                </c:pt>
                <c:pt idx="1691">
                  <c:v>1.0399999999999998</c:v>
                </c:pt>
                <c:pt idx="1692">
                  <c:v>0.71999999999999953</c:v>
                </c:pt>
                <c:pt idx="1693">
                  <c:v>0.77999999999999903</c:v>
                </c:pt>
                <c:pt idx="1694">
                  <c:v>0.51999999999999891</c:v>
                </c:pt>
                <c:pt idx="1695">
                  <c:v>0.53999999999999848</c:v>
                </c:pt>
                <c:pt idx="1696">
                  <c:v>0.73999999999999844</c:v>
                </c:pt>
                <c:pt idx="1697">
                  <c:v>0.83999999999999841</c:v>
                </c:pt>
                <c:pt idx="1698">
                  <c:v>0.95999999999999874</c:v>
                </c:pt>
                <c:pt idx="1699">
                  <c:v>0.97999999999999898</c:v>
                </c:pt>
                <c:pt idx="1700">
                  <c:v>0.95999999999999941</c:v>
                </c:pt>
                <c:pt idx="1701">
                  <c:v>0.95999999999999941</c:v>
                </c:pt>
                <c:pt idx="1702">
                  <c:v>1.1399999999999999</c:v>
                </c:pt>
                <c:pt idx="1703">
                  <c:v>1.0799999999999996</c:v>
                </c:pt>
                <c:pt idx="1704">
                  <c:v>0.97999999999999976</c:v>
                </c:pt>
                <c:pt idx="1705">
                  <c:v>0.63999999999999913</c:v>
                </c:pt>
                <c:pt idx="1706">
                  <c:v>0.65999999999999948</c:v>
                </c:pt>
                <c:pt idx="1707">
                  <c:v>0.65999999999999948</c:v>
                </c:pt>
                <c:pt idx="1708">
                  <c:v>0.51999999999999957</c:v>
                </c:pt>
                <c:pt idx="1709">
                  <c:v>0.61999999999999955</c:v>
                </c:pt>
                <c:pt idx="1710">
                  <c:v>1.0599999999999994</c:v>
                </c:pt>
                <c:pt idx="1711">
                  <c:v>0.97999999999999976</c:v>
                </c:pt>
                <c:pt idx="1712">
                  <c:v>0.87999999999999967</c:v>
                </c:pt>
                <c:pt idx="1713">
                  <c:v>1.0799999999999996</c:v>
                </c:pt>
                <c:pt idx="1714">
                  <c:v>1.1799999999999997</c:v>
                </c:pt>
                <c:pt idx="1715">
                  <c:v>1.2600000000000002</c:v>
                </c:pt>
                <c:pt idx="1716">
                  <c:v>1.4200000000000004</c:v>
                </c:pt>
                <c:pt idx="1717">
                  <c:v>1.1399999999999999</c:v>
                </c:pt>
                <c:pt idx="1718">
                  <c:v>1.1800000000000004</c:v>
                </c:pt>
                <c:pt idx="1719">
                  <c:v>1.2800000000000005</c:v>
                </c:pt>
                <c:pt idx="1720">
                  <c:v>1.0800000000000005</c:v>
                </c:pt>
                <c:pt idx="1721">
                  <c:v>0.92000000000000026</c:v>
                </c:pt>
                <c:pt idx="1722">
                  <c:v>0.90000000000000069</c:v>
                </c:pt>
                <c:pt idx="1723">
                  <c:v>1.2200000000000011</c:v>
                </c:pt>
                <c:pt idx="1724">
                  <c:v>1.56</c:v>
                </c:pt>
                <c:pt idx="1725">
                  <c:v>0.14000000000000057</c:v>
                </c:pt>
                <c:pt idx="1726">
                  <c:v>-1.9999999999999574E-2</c:v>
                </c:pt>
                <c:pt idx="1727">
                  <c:v>0.56000000000000016</c:v>
                </c:pt>
                <c:pt idx="1728">
                  <c:v>0.27999999999999903</c:v>
                </c:pt>
                <c:pt idx="1729">
                  <c:v>0.1</c:v>
                </c:pt>
                <c:pt idx="1730">
                  <c:v>1.4400000000000006</c:v>
                </c:pt>
                <c:pt idx="1731">
                  <c:v>1.8400000000000012</c:v>
                </c:pt>
                <c:pt idx="1732">
                  <c:v>1.7600000000000016</c:v>
                </c:pt>
                <c:pt idx="1733">
                  <c:v>1.8800000000000019</c:v>
                </c:pt>
                <c:pt idx="1734">
                  <c:v>1.6600000000000024</c:v>
                </c:pt>
                <c:pt idx="1735">
                  <c:v>1.9400000000000006</c:v>
                </c:pt>
                <c:pt idx="1736">
                  <c:v>1.7400000000000007</c:v>
                </c:pt>
                <c:pt idx="1737">
                  <c:v>1.7400000000000007</c:v>
                </c:pt>
                <c:pt idx="1738">
                  <c:v>1.5800000000000012</c:v>
                </c:pt>
                <c:pt idx="1739">
                  <c:v>1.8400000000000005</c:v>
                </c:pt>
                <c:pt idx="1740">
                  <c:v>1.8000000000000014</c:v>
                </c:pt>
                <c:pt idx="1741">
                  <c:v>1.5400000000000005</c:v>
                </c:pt>
                <c:pt idx="1742">
                  <c:v>1.6200000000000017</c:v>
                </c:pt>
                <c:pt idx="1743">
                  <c:v>2.0200000000000018</c:v>
                </c:pt>
                <c:pt idx="1744">
                  <c:v>1.7600000000000009</c:v>
                </c:pt>
                <c:pt idx="1745">
                  <c:v>1.9400000000000006</c:v>
                </c:pt>
                <c:pt idx="1746">
                  <c:v>2.2999999999999998</c:v>
                </c:pt>
                <c:pt idx="1747">
                  <c:v>2.2399999999999993</c:v>
                </c:pt>
                <c:pt idx="1748">
                  <c:v>2.6399999999999992</c:v>
                </c:pt>
                <c:pt idx="1749">
                  <c:v>3.2599999999999993</c:v>
                </c:pt>
                <c:pt idx="1750">
                  <c:v>3.319999999999999</c:v>
                </c:pt>
                <c:pt idx="1751">
                  <c:v>3.6599999999999993</c:v>
                </c:pt>
                <c:pt idx="1752">
                  <c:v>3.7399999999999993</c:v>
                </c:pt>
                <c:pt idx="1753">
                  <c:v>3.2600000000000007</c:v>
                </c:pt>
                <c:pt idx="1754">
                  <c:v>2.6200000000000032</c:v>
                </c:pt>
                <c:pt idx="1755">
                  <c:v>2.5800000000000041</c:v>
                </c:pt>
                <c:pt idx="1756">
                  <c:v>1.8400000000000034</c:v>
                </c:pt>
                <c:pt idx="1757">
                  <c:v>1.7400000000000033</c:v>
                </c:pt>
                <c:pt idx="1758">
                  <c:v>1.6400000000000035</c:v>
                </c:pt>
                <c:pt idx="1759">
                  <c:v>1.9000000000000028</c:v>
                </c:pt>
                <c:pt idx="1760">
                  <c:v>1.6000000000000028</c:v>
                </c:pt>
                <c:pt idx="1761">
                  <c:v>1.9600000000000022</c:v>
                </c:pt>
                <c:pt idx="1762">
                  <c:v>1.8400000000000005</c:v>
                </c:pt>
                <c:pt idx="1763">
                  <c:v>1.6599999999999966</c:v>
                </c:pt>
                <c:pt idx="1764">
                  <c:v>1.7999999999999943</c:v>
                </c:pt>
                <c:pt idx="1765">
                  <c:v>1.7999999999999943</c:v>
                </c:pt>
                <c:pt idx="1766">
                  <c:v>1.9999999999999971</c:v>
                </c:pt>
                <c:pt idx="1767">
                  <c:v>2.2399999999999975</c:v>
                </c:pt>
                <c:pt idx="1768">
                  <c:v>2.4599999999999995</c:v>
                </c:pt>
                <c:pt idx="1769">
                  <c:v>2.1600000000000024</c:v>
                </c:pt>
                <c:pt idx="1770">
                  <c:v>2.0600000000000023</c:v>
                </c:pt>
                <c:pt idx="1771">
                  <c:v>1.7199999999999989</c:v>
                </c:pt>
                <c:pt idx="1772">
                  <c:v>1.3</c:v>
                </c:pt>
                <c:pt idx="1773">
                  <c:v>0.82000000000000173</c:v>
                </c:pt>
                <c:pt idx="1774">
                  <c:v>0.98000000000000109</c:v>
                </c:pt>
                <c:pt idx="1775">
                  <c:v>0.95999999999999941</c:v>
                </c:pt>
                <c:pt idx="1776">
                  <c:v>1.0600000000000023</c:v>
                </c:pt>
                <c:pt idx="1777">
                  <c:v>1.6000000000000028</c:v>
                </c:pt>
                <c:pt idx="1778">
                  <c:v>1.9</c:v>
                </c:pt>
                <c:pt idx="1779">
                  <c:v>1.9199999999999988</c:v>
                </c:pt>
                <c:pt idx="1780">
                  <c:v>2.1400000000000006</c:v>
                </c:pt>
                <c:pt idx="1781">
                  <c:v>2.1400000000000006</c:v>
                </c:pt>
                <c:pt idx="1782">
                  <c:v>1.4800000000000011</c:v>
                </c:pt>
                <c:pt idx="1783">
                  <c:v>1.7000000000000028</c:v>
                </c:pt>
                <c:pt idx="1784">
                  <c:v>1.660000000000005</c:v>
                </c:pt>
                <c:pt idx="1785">
                  <c:v>1.7400000000000062</c:v>
                </c:pt>
                <c:pt idx="1786">
                  <c:v>1.5000000000000058</c:v>
                </c:pt>
                <c:pt idx="1787">
                  <c:v>1.6000000000000056</c:v>
                </c:pt>
                <c:pt idx="1788">
                  <c:v>1.4000000000000057</c:v>
                </c:pt>
                <c:pt idx="1789">
                  <c:v>0.72000000000000453</c:v>
                </c:pt>
                <c:pt idx="1790">
                  <c:v>0.26000000000000512</c:v>
                </c:pt>
                <c:pt idx="1791">
                  <c:v>0.44000000000000627</c:v>
                </c:pt>
                <c:pt idx="1792">
                  <c:v>0.38000000000000683</c:v>
                </c:pt>
                <c:pt idx="1793">
                  <c:v>0.24000000000000626</c:v>
                </c:pt>
                <c:pt idx="1794">
                  <c:v>0.66000000000000514</c:v>
                </c:pt>
                <c:pt idx="1795">
                  <c:v>0.60000000000000286</c:v>
                </c:pt>
                <c:pt idx="1796">
                  <c:v>0.7</c:v>
                </c:pt>
                <c:pt idx="1797">
                  <c:v>0.81999999999999607</c:v>
                </c:pt>
                <c:pt idx="1798">
                  <c:v>1.0999999999999972</c:v>
                </c:pt>
                <c:pt idx="1799">
                  <c:v>1.2199999999999989</c:v>
                </c:pt>
                <c:pt idx="1800">
                  <c:v>1.319999999999999</c:v>
                </c:pt>
                <c:pt idx="1801">
                  <c:v>0.9600000000000023</c:v>
                </c:pt>
                <c:pt idx="1802">
                  <c:v>1.0200000000000045</c:v>
                </c:pt>
                <c:pt idx="1803">
                  <c:v>1.2000000000000028</c:v>
                </c:pt>
                <c:pt idx="1804">
                  <c:v>1.2200000000000017</c:v>
                </c:pt>
                <c:pt idx="1805">
                  <c:v>0.9600000000000023</c:v>
                </c:pt>
                <c:pt idx="1806">
                  <c:v>0.9600000000000023</c:v>
                </c:pt>
                <c:pt idx="1807">
                  <c:v>0.62000000000000166</c:v>
                </c:pt>
                <c:pt idx="1808">
                  <c:v>0.22000000000000169</c:v>
                </c:pt>
                <c:pt idx="1809">
                  <c:v>0.24000000000000341</c:v>
                </c:pt>
                <c:pt idx="1810">
                  <c:v>0.54000000000000337</c:v>
                </c:pt>
                <c:pt idx="1811">
                  <c:v>0.74000000000000343</c:v>
                </c:pt>
                <c:pt idx="1812">
                  <c:v>1.1000000000000056</c:v>
                </c:pt>
                <c:pt idx="1813">
                  <c:v>1.2200000000000073</c:v>
                </c:pt>
                <c:pt idx="1814">
                  <c:v>1.0400000000000063</c:v>
                </c:pt>
                <c:pt idx="1815">
                  <c:v>1.1800000000000068</c:v>
                </c:pt>
                <c:pt idx="1816">
                  <c:v>1.160000000000005</c:v>
                </c:pt>
                <c:pt idx="1817">
                  <c:v>1.0800000000000041</c:v>
                </c:pt>
                <c:pt idx="1818">
                  <c:v>0.56000000000000516</c:v>
                </c:pt>
                <c:pt idx="1819">
                  <c:v>0.22000000000000455</c:v>
                </c:pt>
                <c:pt idx="1820">
                  <c:v>0.10000000000000284</c:v>
                </c:pt>
                <c:pt idx="1821">
                  <c:v>6.0000000000002274E-2</c:v>
                </c:pt>
                <c:pt idx="1822">
                  <c:v>-1.9999999999998862E-2</c:v>
                </c:pt>
                <c:pt idx="1823">
                  <c:v>4.000000000000057E-2</c:v>
                </c:pt>
                <c:pt idx="1824">
                  <c:v>0.25999999999999945</c:v>
                </c:pt>
                <c:pt idx="1825">
                  <c:v>0.2</c:v>
                </c:pt>
                <c:pt idx="1826">
                  <c:v>0.1</c:v>
                </c:pt>
                <c:pt idx="1827">
                  <c:v>0.14000000000000057</c:v>
                </c:pt>
                <c:pt idx="1828">
                  <c:v>0.3</c:v>
                </c:pt>
                <c:pt idx="1829">
                  <c:v>0.5</c:v>
                </c:pt>
                <c:pt idx="1830">
                  <c:v>0.64000000000000057</c:v>
                </c:pt>
                <c:pt idx="1831">
                  <c:v>0.75999999999999945</c:v>
                </c:pt>
                <c:pt idx="1832">
                  <c:v>0.77999999999999825</c:v>
                </c:pt>
                <c:pt idx="1833">
                  <c:v>0.89999999999999714</c:v>
                </c:pt>
                <c:pt idx="1834">
                  <c:v>0.87999999999999834</c:v>
                </c:pt>
                <c:pt idx="1835">
                  <c:v>0.77999999999999825</c:v>
                </c:pt>
                <c:pt idx="1836">
                  <c:v>0.65999999999999948</c:v>
                </c:pt>
                <c:pt idx="1837">
                  <c:v>0.52000000000000168</c:v>
                </c:pt>
                <c:pt idx="1838">
                  <c:v>0.45999999999999941</c:v>
                </c:pt>
                <c:pt idx="1839">
                  <c:v>0.38000000000000111</c:v>
                </c:pt>
                <c:pt idx="1840">
                  <c:v>0.52000000000000168</c:v>
                </c:pt>
                <c:pt idx="1841">
                  <c:v>0.18000000000000113</c:v>
                </c:pt>
                <c:pt idx="1842">
                  <c:v>0.36000000000000226</c:v>
                </c:pt>
                <c:pt idx="1843">
                  <c:v>0.44000000000000339</c:v>
                </c:pt>
                <c:pt idx="1844">
                  <c:v>0.34000000000000058</c:v>
                </c:pt>
                <c:pt idx="1845">
                  <c:v>-0.2</c:v>
                </c:pt>
                <c:pt idx="1846">
                  <c:v>0.2</c:v>
                </c:pt>
                <c:pt idx="1847">
                  <c:v>1.9999999999998862E-2</c:v>
                </c:pt>
                <c:pt idx="1848">
                  <c:v>-0.23999999999999772</c:v>
                </c:pt>
                <c:pt idx="1849">
                  <c:v>-0.33999999999999775</c:v>
                </c:pt>
                <c:pt idx="1850">
                  <c:v>0.16000000000000228</c:v>
                </c:pt>
                <c:pt idx="1851">
                  <c:v>0.1400000000000034</c:v>
                </c:pt>
                <c:pt idx="1852">
                  <c:v>0.1200000000000017</c:v>
                </c:pt>
                <c:pt idx="1853">
                  <c:v>0.1</c:v>
                </c:pt>
                <c:pt idx="1854">
                  <c:v>-4.000000000000057E-2</c:v>
                </c:pt>
                <c:pt idx="1855">
                  <c:v>-0.44000000000000056</c:v>
                </c:pt>
                <c:pt idx="1856">
                  <c:v>7.9999999999998295E-2</c:v>
                </c:pt>
                <c:pt idx="1857">
                  <c:v>1.7799999999999983</c:v>
                </c:pt>
                <c:pt idx="1858">
                  <c:v>4.7199999999999989</c:v>
                </c:pt>
                <c:pt idx="1859">
                  <c:v>6.8800000000000008</c:v>
                </c:pt>
                <c:pt idx="1860">
                  <c:v>7.6800000000000015</c:v>
                </c:pt>
                <c:pt idx="1861">
                  <c:v>3.1800000000000042</c:v>
                </c:pt>
                <c:pt idx="1862">
                  <c:v>-1.8599999999999937</c:v>
                </c:pt>
                <c:pt idx="1863">
                  <c:v>-4.9599999999999964</c:v>
                </c:pt>
                <c:pt idx="1864">
                  <c:v>-6.0199999999999987</c:v>
                </c:pt>
                <c:pt idx="1865">
                  <c:v>-5.5799999999999983</c:v>
                </c:pt>
                <c:pt idx="1866">
                  <c:v>-1.3</c:v>
                </c:pt>
                <c:pt idx="1867">
                  <c:v>2.1199999999999988</c:v>
                </c:pt>
                <c:pt idx="1868">
                  <c:v>2.7</c:v>
                </c:pt>
                <c:pt idx="1869">
                  <c:v>1.6600000000000024</c:v>
                </c:pt>
                <c:pt idx="1870">
                  <c:v>0.64000000000000057</c:v>
                </c:pt>
                <c:pt idx="1871">
                  <c:v>0.38000000000000111</c:v>
                </c:pt>
                <c:pt idx="1872">
                  <c:v>0.5</c:v>
                </c:pt>
                <c:pt idx="1873">
                  <c:v>0.42000000000000171</c:v>
                </c:pt>
                <c:pt idx="1874">
                  <c:v>0.40000000000000285</c:v>
                </c:pt>
                <c:pt idx="1875">
                  <c:v>0.1400000000000034</c:v>
                </c:pt>
                <c:pt idx="1876">
                  <c:v>0.24000000000000057</c:v>
                </c:pt>
                <c:pt idx="1877">
                  <c:v>-3.9999999999999147E-2</c:v>
                </c:pt>
                <c:pt idx="1878">
                  <c:v>-0.17999999999999972</c:v>
                </c:pt>
                <c:pt idx="1879">
                  <c:v>0.21999999999999886</c:v>
                </c:pt>
                <c:pt idx="1880">
                  <c:v>0.57999999999999829</c:v>
                </c:pt>
                <c:pt idx="1881">
                  <c:v>0.58000000000000118</c:v>
                </c:pt>
                <c:pt idx="1882">
                  <c:v>0.66000000000000081</c:v>
                </c:pt>
                <c:pt idx="1883">
                  <c:v>0.72000000000000031</c:v>
                </c:pt>
                <c:pt idx="1884">
                  <c:v>0.87999999999999967</c:v>
                </c:pt>
                <c:pt idx="1885">
                  <c:v>0.78000000000000114</c:v>
                </c:pt>
                <c:pt idx="1886">
                  <c:v>0.64000000000000057</c:v>
                </c:pt>
                <c:pt idx="1887">
                  <c:v>0.74000000000000055</c:v>
                </c:pt>
                <c:pt idx="1888">
                  <c:v>1.0600000000000009</c:v>
                </c:pt>
                <c:pt idx="1889">
                  <c:v>0.5</c:v>
                </c:pt>
                <c:pt idx="1890">
                  <c:v>0.57999999999999974</c:v>
                </c:pt>
                <c:pt idx="1891">
                  <c:v>0.81999999999999884</c:v>
                </c:pt>
                <c:pt idx="1892">
                  <c:v>0.95999999999999941</c:v>
                </c:pt>
                <c:pt idx="1893">
                  <c:v>0.63999999999999913</c:v>
                </c:pt>
                <c:pt idx="1894">
                  <c:v>1.2599999999999993</c:v>
                </c:pt>
                <c:pt idx="1895">
                  <c:v>1.3799999999999997</c:v>
                </c:pt>
                <c:pt idx="1896">
                  <c:v>1.4400000000000006</c:v>
                </c:pt>
                <c:pt idx="1897">
                  <c:v>1.3400000000000005</c:v>
                </c:pt>
                <c:pt idx="1898">
                  <c:v>1.4600000000000009</c:v>
                </c:pt>
                <c:pt idx="1899">
                  <c:v>1.240000000000002</c:v>
                </c:pt>
                <c:pt idx="1900">
                  <c:v>0.9600000000000023</c:v>
                </c:pt>
                <c:pt idx="1901">
                  <c:v>0.48000000000000115</c:v>
                </c:pt>
                <c:pt idx="1902">
                  <c:v>0.7000000000000014</c:v>
                </c:pt>
                <c:pt idx="1903">
                  <c:v>0.52000000000000024</c:v>
                </c:pt>
                <c:pt idx="1904">
                  <c:v>0.5</c:v>
                </c:pt>
                <c:pt idx="1905">
                  <c:v>0.7</c:v>
                </c:pt>
                <c:pt idx="1906">
                  <c:v>1.180000000000001</c:v>
                </c:pt>
                <c:pt idx="1907">
                  <c:v>0.86000000000000087</c:v>
                </c:pt>
                <c:pt idx="1908">
                  <c:v>0.92000000000000171</c:v>
                </c:pt>
                <c:pt idx="1909">
                  <c:v>0.80000000000000138</c:v>
                </c:pt>
                <c:pt idx="1910">
                  <c:v>0.84000000000000197</c:v>
                </c:pt>
                <c:pt idx="1911">
                  <c:v>0.62000000000000166</c:v>
                </c:pt>
                <c:pt idx="1912">
                  <c:v>0.88000000000000111</c:v>
                </c:pt>
                <c:pt idx="1913">
                  <c:v>1.2200000000000017</c:v>
                </c:pt>
                <c:pt idx="1914">
                  <c:v>1.2600000000000009</c:v>
                </c:pt>
                <c:pt idx="1915">
                  <c:v>0.84000000000000052</c:v>
                </c:pt>
                <c:pt idx="1916">
                  <c:v>0.94000000000000061</c:v>
                </c:pt>
                <c:pt idx="1917">
                  <c:v>0.88000000000000111</c:v>
                </c:pt>
                <c:pt idx="1918">
                  <c:v>0.10000000000000142</c:v>
                </c:pt>
                <c:pt idx="1919">
                  <c:v>-1.9999999999997443E-2</c:v>
                </c:pt>
                <c:pt idx="1920">
                  <c:v>0.62000000000000166</c:v>
                </c:pt>
                <c:pt idx="1921">
                  <c:v>0.7600000000000009</c:v>
                </c:pt>
                <c:pt idx="1922">
                  <c:v>0.7600000000000009</c:v>
                </c:pt>
                <c:pt idx="1923">
                  <c:v>1.0200000000000002</c:v>
                </c:pt>
                <c:pt idx="1924">
                  <c:v>1.2799999999999998</c:v>
                </c:pt>
                <c:pt idx="1925">
                  <c:v>1.0200000000000002</c:v>
                </c:pt>
                <c:pt idx="1926">
                  <c:v>0.92000000000000026</c:v>
                </c:pt>
                <c:pt idx="1927">
                  <c:v>1.3200000000000003</c:v>
                </c:pt>
                <c:pt idx="1928">
                  <c:v>1.8200000000000003</c:v>
                </c:pt>
                <c:pt idx="1929">
                  <c:v>2.2200000000000002</c:v>
                </c:pt>
                <c:pt idx="1930">
                  <c:v>2.38</c:v>
                </c:pt>
                <c:pt idx="1931">
                  <c:v>2.1399999999999992</c:v>
                </c:pt>
                <c:pt idx="1932">
                  <c:v>1.6799999999999984</c:v>
                </c:pt>
                <c:pt idx="1933">
                  <c:v>1.3799999999999983</c:v>
                </c:pt>
                <c:pt idx="1934">
                  <c:v>0.93999999999999773</c:v>
                </c:pt>
                <c:pt idx="1935">
                  <c:v>0.8799999999999969</c:v>
                </c:pt>
                <c:pt idx="1936">
                  <c:v>1.0399999999999978</c:v>
                </c:pt>
                <c:pt idx="1937">
                  <c:v>0.7999999999999986</c:v>
                </c:pt>
                <c:pt idx="1938">
                  <c:v>0.79999999999999716</c:v>
                </c:pt>
                <c:pt idx="1939">
                  <c:v>0.41999999999999604</c:v>
                </c:pt>
                <c:pt idx="1940">
                  <c:v>0.59999999999999853</c:v>
                </c:pt>
                <c:pt idx="1941">
                  <c:v>0.27999999999999831</c:v>
                </c:pt>
                <c:pt idx="1942">
                  <c:v>0.61999999999999889</c:v>
                </c:pt>
                <c:pt idx="1943">
                  <c:v>0.35999999999999943</c:v>
                </c:pt>
                <c:pt idx="1944">
                  <c:v>0.95999999999999941</c:v>
                </c:pt>
                <c:pt idx="1945">
                  <c:v>1.1599999999999995</c:v>
                </c:pt>
                <c:pt idx="1946">
                  <c:v>1.5</c:v>
                </c:pt>
                <c:pt idx="1947">
                  <c:v>1.4199999999999988</c:v>
                </c:pt>
                <c:pt idx="1948">
                  <c:v>1.5799999999999983</c:v>
                </c:pt>
                <c:pt idx="1949">
                  <c:v>0.98000000000000109</c:v>
                </c:pt>
                <c:pt idx="1950">
                  <c:v>0.8</c:v>
                </c:pt>
                <c:pt idx="1951">
                  <c:v>0.71999999999999886</c:v>
                </c:pt>
                <c:pt idx="1952">
                  <c:v>1.0200000000000018</c:v>
                </c:pt>
                <c:pt idx="1953">
                  <c:v>1.3800000000000039</c:v>
                </c:pt>
                <c:pt idx="1954">
                  <c:v>1.7000000000000028</c:v>
                </c:pt>
                <c:pt idx="1955">
                  <c:v>1.6000000000000028</c:v>
                </c:pt>
                <c:pt idx="1956">
                  <c:v>1.8600000000000052</c:v>
                </c:pt>
                <c:pt idx="1957">
                  <c:v>1.6000000000000028</c:v>
                </c:pt>
                <c:pt idx="1958">
                  <c:v>1.6200000000000017</c:v>
                </c:pt>
                <c:pt idx="1959">
                  <c:v>1.8600000000000023</c:v>
                </c:pt>
                <c:pt idx="1960">
                  <c:v>2.180000000000001</c:v>
                </c:pt>
                <c:pt idx="1961">
                  <c:v>2.0799999999999983</c:v>
                </c:pt>
                <c:pt idx="1962">
                  <c:v>2.3599999999999994</c:v>
                </c:pt>
                <c:pt idx="1963">
                  <c:v>2.4599999999999995</c:v>
                </c:pt>
                <c:pt idx="1964">
                  <c:v>2.8399999999999976</c:v>
                </c:pt>
                <c:pt idx="1965">
                  <c:v>2.4999999999999973</c:v>
                </c:pt>
                <c:pt idx="1966">
                  <c:v>2.6999999999999971</c:v>
                </c:pt>
                <c:pt idx="1967">
                  <c:v>2.7799999999999954</c:v>
                </c:pt>
                <c:pt idx="1968">
                  <c:v>2.7199999999999931</c:v>
                </c:pt>
                <c:pt idx="1969">
                  <c:v>2.5799999999999925</c:v>
                </c:pt>
                <c:pt idx="1970">
                  <c:v>3.1999999999999944</c:v>
                </c:pt>
                <c:pt idx="1971">
                  <c:v>3.3199999999999958</c:v>
                </c:pt>
                <c:pt idx="1972">
                  <c:v>3.4599999999999964</c:v>
                </c:pt>
                <c:pt idx="1973">
                  <c:v>3.5199999999999987</c:v>
                </c:pt>
                <c:pt idx="1974">
                  <c:v>3.6000000000000028</c:v>
                </c:pt>
                <c:pt idx="1975">
                  <c:v>3</c:v>
                </c:pt>
                <c:pt idx="1976">
                  <c:v>3.0400000000000005</c:v>
                </c:pt>
                <c:pt idx="1977">
                  <c:v>2.7600000000000025</c:v>
                </c:pt>
                <c:pt idx="1978">
                  <c:v>2.6400000000000006</c:v>
                </c:pt>
                <c:pt idx="1979">
                  <c:v>2.3599999999999994</c:v>
                </c:pt>
                <c:pt idx="1980">
                  <c:v>2.8400000000000007</c:v>
                </c:pt>
                <c:pt idx="1981">
                  <c:v>2.7199999999999989</c:v>
                </c:pt>
                <c:pt idx="1982">
                  <c:v>2.6199999999999961</c:v>
                </c:pt>
                <c:pt idx="1983">
                  <c:v>2.5399999999999978</c:v>
                </c:pt>
                <c:pt idx="1984">
                  <c:v>2.5399999999999978</c:v>
                </c:pt>
                <c:pt idx="1985">
                  <c:v>1.9</c:v>
                </c:pt>
                <c:pt idx="1986">
                  <c:v>1.7400000000000007</c:v>
                </c:pt>
                <c:pt idx="1987">
                  <c:v>1.7599999999999993</c:v>
                </c:pt>
                <c:pt idx="1988">
                  <c:v>1.8</c:v>
                </c:pt>
                <c:pt idx="1989">
                  <c:v>1.6400000000000006</c:v>
                </c:pt>
                <c:pt idx="1990">
                  <c:v>1.5</c:v>
                </c:pt>
                <c:pt idx="1991">
                  <c:v>1.3</c:v>
                </c:pt>
                <c:pt idx="1992">
                  <c:v>1.2200000000000017</c:v>
                </c:pt>
                <c:pt idx="1993">
                  <c:v>0.78000000000000114</c:v>
                </c:pt>
                <c:pt idx="1994">
                  <c:v>0.64000000000000057</c:v>
                </c:pt>
                <c:pt idx="1995">
                  <c:v>0.5399999999999977</c:v>
                </c:pt>
                <c:pt idx="1996">
                  <c:v>0.41999999999999604</c:v>
                </c:pt>
                <c:pt idx="1997">
                  <c:v>0.25999999999999657</c:v>
                </c:pt>
                <c:pt idx="1998">
                  <c:v>0.19999999999999715</c:v>
                </c:pt>
                <c:pt idx="1999">
                  <c:v>0.3599999999999966</c:v>
                </c:pt>
                <c:pt idx="2000">
                  <c:v>0.61999999999999889</c:v>
                </c:pt>
                <c:pt idx="2001">
                  <c:v>0.4600000000000023</c:v>
                </c:pt>
                <c:pt idx="2002">
                  <c:v>0.76000000000000223</c:v>
                </c:pt>
                <c:pt idx="2003">
                  <c:v>0.76000000000000223</c:v>
                </c:pt>
                <c:pt idx="2004">
                  <c:v>0.76000000000000223</c:v>
                </c:pt>
                <c:pt idx="2005">
                  <c:v>0.98000000000000109</c:v>
                </c:pt>
                <c:pt idx="2006">
                  <c:v>1.1799999999999984</c:v>
                </c:pt>
                <c:pt idx="2007">
                  <c:v>0.5399999999999977</c:v>
                </c:pt>
                <c:pt idx="2008">
                  <c:v>0.41999999999999887</c:v>
                </c:pt>
                <c:pt idx="2009">
                  <c:v>0.41999999999999887</c:v>
                </c:pt>
                <c:pt idx="2010">
                  <c:v>0.27999999999999831</c:v>
                </c:pt>
                <c:pt idx="2011">
                  <c:v>0.34000000000000058</c:v>
                </c:pt>
                <c:pt idx="2012">
                  <c:v>0.68000000000000116</c:v>
                </c:pt>
                <c:pt idx="2013">
                  <c:v>0.81999999999999884</c:v>
                </c:pt>
                <c:pt idx="2014">
                  <c:v>0.55999999999999661</c:v>
                </c:pt>
                <c:pt idx="2015">
                  <c:v>0.24000000000000057</c:v>
                </c:pt>
                <c:pt idx="2016">
                  <c:v>0.35999999999999943</c:v>
                </c:pt>
                <c:pt idx="2017">
                  <c:v>0.47999999999999832</c:v>
                </c:pt>
                <c:pt idx="2018">
                  <c:v>0.91999999999999882</c:v>
                </c:pt>
                <c:pt idx="2019">
                  <c:v>0.84000000000000052</c:v>
                </c:pt>
                <c:pt idx="2020">
                  <c:v>0.95999999999999663</c:v>
                </c:pt>
                <c:pt idx="2021">
                  <c:v>0.75999999999999657</c:v>
                </c:pt>
                <c:pt idx="2022">
                  <c:v>0.65999999999999659</c:v>
                </c:pt>
                <c:pt idx="2023">
                  <c:v>0.85999999999999654</c:v>
                </c:pt>
                <c:pt idx="2024">
                  <c:v>1.0399999999999978</c:v>
                </c:pt>
                <c:pt idx="2025">
                  <c:v>0.88000000000000111</c:v>
                </c:pt>
                <c:pt idx="2026">
                  <c:v>1.0400000000000034</c:v>
                </c:pt>
                <c:pt idx="2027">
                  <c:v>1.4200000000000046</c:v>
                </c:pt>
                <c:pt idx="2028">
                  <c:v>1.4000000000000057</c:v>
                </c:pt>
                <c:pt idx="2029">
                  <c:v>1.6000000000000056</c:v>
                </c:pt>
                <c:pt idx="2030">
                  <c:v>1.7400000000000033</c:v>
                </c:pt>
                <c:pt idx="2031">
                  <c:v>1.8800000000000039</c:v>
                </c:pt>
                <c:pt idx="2032">
                  <c:v>1.5200000000000045</c:v>
                </c:pt>
                <c:pt idx="2033">
                  <c:v>1.1200000000000045</c:v>
                </c:pt>
                <c:pt idx="2034">
                  <c:v>0.880000000000004</c:v>
                </c:pt>
                <c:pt idx="2035">
                  <c:v>1.0800000000000041</c:v>
                </c:pt>
                <c:pt idx="2036">
                  <c:v>1.0800000000000012</c:v>
                </c:pt>
                <c:pt idx="2037">
                  <c:v>0.66000000000000225</c:v>
                </c:pt>
                <c:pt idx="2038">
                  <c:v>0.64000000000000057</c:v>
                </c:pt>
                <c:pt idx="2039">
                  <c:v>0.44000000000000056</c:v>
                </c:pt>
                <c:pt idx="2040">
                  <c:v>0.70000000000000284</c:v>
                </c:pt>
                <c:pt idx="2041">
                  <c:v>0.70000000000000573</c:v>
                </c:pt>
                <c:pt idx="2042">
                  <c:v>0.8200000000000045</c:v>
                </c:pt>
                <c:pt idx="2043">
                  <c:v>1.0400000000000034</c:v>
                </c:pt>
                <c:pt idx="2044">
                  <c:v>1.5400000000000005</c:v>
                </c:pt>
                <c:pt idx="2045">
                  <c:v>1.3399999999999976</c:v>
                </c:pt>
                <c:pt idx="2046">
                  <c:v>1.0799999999999954</c:v>
                </c:pt>
                <c:pt idx="2047">
                  <c:v>1.339999999999995</c:v>
                </c:pt>
                <c:pt idx="2048">
                  <c:v>1.019999999999996</c:v>
                </c:pt>
                <c:pt idx="2049">
                  <c:v>0.67999999999999827</c:v>
                </c:pt>
                <c:pt idx="2050">
                  <c:v>0.5399999999999977</c:v>
                </c:pt>
                <c:pt idx="2051">
                  <c:v>0.77999999999999547</c:v>
                </c:pt>
                <c:pt idx="2052">
                  <c:v>0.45999999999999658</c:v>
                </c:pt>
                <c:pt idx="2053">
                  <c:v>0.41999999999999604</c:v>
                </c:pt>
                <c:pt idx="2054">
                  <c:v>0.23999999999999488</c:v>
                </c:pt>
                <c:pt idx="2055">
                  <c:v>3.9999999999997725E-2</c:v>
                </c:pt>
                <c:pt idx="2056">
                  <c:v>-0.32000000000000173</c:v>
                </c:pt>
                <c:pt idx="2057">
                  <c:v>-0.24000000000000341</c:v>
                </c:pt>
                <c:pt idx="2058">
                  <c:v>-0.24000000000000341</c:v>
                </c:pt>
                <c:pt idx="2059">
                  <c:v>-0.20000000000000284</c:v>
                </c:pt>
                <c:pt idx="2060">
                  <c:v>0.13999999999999488</c:v>
                </c:pt>
                <c:pt idx="2061">
                  <c:v>0.13999999999999488</c:v>
                </c:pt>
                <c:pt idx="2062">
                  <c:v>0.3999999999999943</c:v>
                </c:pt>
                <c:pt idx="2063">
                  <c:v>0.59999999999999432</c:v>
                </c:pt>
                <c:pt idx="2064">
                  <c:v>0.75999999999999379</c:v>
                </c:pt>
                <c:pt idx="2065">
                  <c:v>0.6599999999999937</c:v>
                </c:pt>
                <c:pt idx="2066">
                  <c:v>0.71999999999999598</c:v>
                </c:pt>
                <c:pt idx="2067">
                  <c:v>1.0399999999999978</c:v>
                </c:pt>
                <c:pt idx="2068">
                  <c:v>1</c:v>
                </c:pt>
                <c:pt idx="2069">
                  <c:v>0.9000000000000028</c:v>
                </c:pt>
                <c:pt idx="2070">
                  <c:v>0.74000000000000343</c:v>
                </c:pt>
                <c:pt idx="2071">
                  <c:v>0.86000000000000232</c:v>
                </c:pt>
                <c:pt idx="2072">
                  <c:v>0.70000000000000284</c:v>
                </c:pt>
                <c:pt idx="2073">
                  <c:v>0.88000000000000111</c:v>
                </c:pt>
                <c:pt idx="2074">
                  <c:v>1.0800000000000012</c:v>
                </c:pt>
                <c:pt idx="2075">
                  <c:v>1.2600000000000022</c:v>
                </c:pt>
                <c:pt idx="2076">
                  <c:v>1.280000000000004</c:v>
                </c:pt>
                <c:pt idx="2077">
                  <c:v>1.1000000000000028</c:v>
                </c:pt>
                <c:pt idx="2078">
                  <c:v>0.92000000000000459</c:v>
                </c:pt>
                <c:pt idx="2079">
                  <c:v>0.98000000000000398</c:v>
                </c:pt>
                <c:pt idx="2080">
                  <c:v>1.0200000000000018</c:v>
                </c:pt>
                <c:pt idx="2081">
                  <c:v>0.98000000000000109</c:v>
                </c:pt>
                <c:pt idx="2082">
                  <c:v>1.2600000000000022</c:v>
                </c:pt>
                <c:pt idx="2083">
                  <c:v>1.4000000000000028</c:v>
                </c:pt>
                <c:pt idx="2084">
                  <c:v>1.1200000000000017</c:v>
                </c:pt>
                <c:pt idx="2085">
                  <c:v>0.880000000000004</c:v>
                </c:pt>
                <c:pt idx="2086">
                  <c:v>0.86000000000000232</c:v>
                </c:pt>
                <c:pt idx="2087">
                  <c:v>0.76000000000000223</c:v>
                </c:pt>
                <c:pt idx="2088">
                  <c:v>0.68000000000000116</c:v>
                </c:pt>
                <c:pt idx="2089">
                  <c:v>0.84000000000000052</c:v>
                </c:pt>
                <c:pt idx="2090">
                  <c:v>1.1000000000000001</c:v>
                </c:pt>
                <c:pt idx="2091">
                  <c:v>1.0800000000000012</c:v>
                </c:pt>
                <c:pt idx="2092">
                  <c:v>0.75999999999999945</c:v>
                </c:pt>
                <c:pt idx="2093">
                  <c:v>0.65999999999999948</c:v>
                </c:pt>
                <c:pt idx="2094">
                  <c:v>0.64000000000000057</c:v>
                </c:pt>
                <c:pt idx="2095">
                  <c:v>0.28000000000000114</c:v>
                </c:pt>
                <c:pt idx="2096">
                  <c:v>0.48000000000000115</c:v>
                </c:pt>
                <c:pt idx="2097">
                  <c:v>0.80000000000000282</c:v>
                </c:pt>
                <c:pt idx="2098">
                  <c:v>0.9000000000000028</c:v>
                </c:pt>
                <c:pt idx="2099">
                  <c:v>0.84000000000000052</c:v>
                </c:pt>
                <c:pt idx="2100">
                  <c:v>1.3200000000000016</c:v>
                </c:pt>
                <c:pt idx="2101">
                  <c:v>1.3600000000000023</c:v>
                </c:pt>
                <c:pt idx="2102">
                  <c:v>1.2199999999999989</c:v>
                </c:pt>
                <c:pt idx="2103">
                  <c:v>1.4399999999999977</c:v>
                </c:pt>
                <c:pt idx="2104">
                  <c:v>1.4599999999999995</c:v>
                </c:pt>
                <c:pt idx="2105">
                  <c:v>1.0999999999999972</c:v>
                </c:pt>
                <c:pt idx="2106">
                  <c:v>0.93999999999999484</c:v>
                </c:pt>
                <c:pt idx="2107">
                  <c:v>1.0399999999999978</c:v>
                </c:pt>
                <c:pt idx="2108">
                  <c:v>0.45999999999999941</c:v>
                </c:pt>
                <c:pt idx="2109">
                  <c:v>0.25999999999999945</c:v>
                </c:pt>
                <c:pt idx="2110">
                  <c:v>0.2</c:v>
                </c:pt>
                <c:pt idx="2111">
                  <c:v>8.000000000000114E-2</c:v>
                </c:pt>
                <c:pt idx="2112">
                  <c:v>-0.49999999999999717</c:v>
                </c:pt>
                <c:pt idx="2113">
                  <c:v>-0.65999999999999948</c:v>
                </c:pt>
                <c:pt idx="2114">
                  <c:v>-1.1599999999999995</c:v>
                </c:pt>
                <c:pt idx="2115">
                  <c:v>-1.5399999999999978</c:v>
                </c:pt>
                <c:pt idx="2116">
                  <c:v>-1.719999999999996</c:v>
                </c:pt>
                <c:pt idx="2117">
                  <c:v>-1.6599999999999966</c:v>
                </c:pt>
                <c:pt idx="2118">
                  <c:v>-1.719999999999996</c:v>
                </c:pt>
                <c:pt idx="2119">
                  <c:v>-1.0599999999999938</c:v>
                </c:pt>
                <c:pt idx="2120">
                  <c:v>-0.85999999999999654</c:v>
                </c:pt>
                <c:pt idx="2121">
                  <c:v>-0.95999999999999663</c:v>
                </c:pt>
                <c:pt idx="2122">
                  <c:v>-1.2</c:v>
                </c:pt>
                <c:pt idx="2123">
                  <c:v>-1.4599999999999995</c:v>
                </c:pt>
                <c:pt idx="2124">
                  <c:v>-2.2800000000000011</c:v>
                </c:pt>
                <c:pt idx="2125">
                  <c:v>-2.4600000000000022</c:v>
                </c:pt>
                <c:pt idx="2126">
                  <c:v>-3.0600000000000023</c:v>
                </c:pt>
                <c:pt idx="2127">
                  <c:v>-3.38</c:v>
                </c:pt>
                <c:pt idx="2128">
                  <c:v>-3.0199999999999987</c:v>
                </c:pt>
                <c:pt idx="2129">
                  <c:v>-2.6599999999999993</c:v>
                </c:pt>
                <c:pt idx="2130">
                  <c:v>-2.7399999999999975</c:v>
                </c:pt>
                <c:pt idx="2131">
                  <c:v>-2.2799999999999998</c:v>
                </c:pt>
                <c:pt idx="2132">
                  <c:v>-2.0000000000000013</c:v>
                </c:pt>
                <c:pt idx="2133">
                  <c:v>-2.2200000000000015</c:v>
                </c:pt>
                <c:pt idx="2134">
                  <c:v>-2.1600000000000024</c:v>
                </c:pt>
                <c:pt idx="2135">
                  <c:v>-2.1000000000000014</c:v>
                </c:pt>
                <c:pt idx="2136">
                  <c:v>-2.0200000000000005</c:v>
                </c:pt>
                <c:pt idx="2137">
                  <c:v>-1.5599999999999994</c:v>
                </c:pt>
                <c:pt idx="2138">
                  <c:v>-1.0599999999999994</c:v>
                </c:pt>
                <c:pt idx="2139">
                  <c:v>-0.63999999999999913</c:v>
                </c:pt>
                <c:pt idx="2140">
                  <c:v>-0.53999999999999915</c:v>
                </c:pt>
                <c:pt idx="2141">
                  <c:v>-0.37999999999999828</c:v>
                </c:pt>
                <c:pt idx="2142">
                  <c:v>-0.23999999999999916</c:v>
                </c:pt>
                <c:pt idx="2143">
                  <c:v>-0.37999999999999973</c:v>
                </c:pt>
                <c:pt idx="2144">
                  <c:v>-0.22000000000000028</c:v>
                </c:pt>
                <c:pt idx="2145">
                  <c:v>0.41999999999999887</c:v>
                </c:pt>
                <c:pt idx="2146">
                  <c:v>0.5999999999999972</c:v>
                </c:pt>
                <c:pt idx="2147">
                  <c:v>0.75999999999999801</c:v>
                </c:pt>
                <c:pt idx="2148">
                  <c:v>1.1199999999999988</c:v>
                </c:pt>
                <c:pt idx="2149">
                  <c:v>0.84000000000000052</c:v>
                </c:pt>
                <c:pt idx="2150">
                  <c:v>0.64000000000000057</c:v>
                </c:pt>
                <c:pt idx="2151">
                  <c:v>0.9</c:v>
                </c:pt>
                <c:pt idx="2152">
                  <c:v>0.96000000000000085</c:v>
                </c:pt>
                <c:pt idx="2153">
                  <c:v>0.87999999999999967</c:v>
                </c:pt>
                <c:pt idx="2154">
                  <c:v>1.1399999999999992</c:v>
                </c:pt>
                <c:pt idx="2155">
                  <c:v>1.1999999999999986</c:v>
                </c:pt>
                <c:pt idx="2156">
                  <c:v>1</c:v>
                </c:pt>
                <c:pt idx="2157">
                  <c:v>0.45999999999999941</c:v>
                </c:pt>
                <c:pt idx="2158">
                  <c:v>0.77999999999999969</c:v>
                </c:pt>
                <c:pt idx="2159">
                  <c:v>0.51999999999999891</c:v>
                </c:pt>
                <c:pt idx="2160">
                  <c:v>0.45999999999999941</c:v>
                </c:pt>
                <c:pt idx="2161">
                  <c:v>0.55999999999999805</c:v>
                </c:pt>
                <c:pt idx="2162">
                  <c:v>0.57999999999999829</c:v>
                </c:pt>
                <c:pt idx="2163">
                  <c:v>5.9999999999998013E-2</c:v>
                </c:pt>
                <c:pt idx="2164">
                  <c:v>0.21999999999999886</c:v>
                </c:pt>
                <c:pt idx="2165">
                  <c:v>0.11999999999999886</c:v>
                </c:pt>
                <c:pt idx="2166">
                  <c:v>-5.9999999999999429E-2</c:v>
                </c:pt>
                <c:pt idx="2167">
                  <c:v>0.55999999999999939</c:v>
                </c:pt>
                <c:pt idx="2168">
                  <c:v>0.72000000000000031</c:v>
                </c:pt>
                <c:pt idx="2169">
                  <c:v>1.0199999999999989</c:v>
                </c:pt>
                <c:pt idx="2170">
                  <c:v>0.94000000000000061</c:v>
                </c:pt>
                <c:pt idx="2171">
                  <c:v>0.87999999999999967</c:v>
                </c:pt>
                <c:pt idx="2172">
                  <c:v>0.52000000000000024</c:v>
                </c:pt>
                <c:pt idx="2173">
                  <c:v>5.9999999999999429E-2</c:v>
                </c:pt>
                <c:pt idx="2174">
                  <c:v>-0.31999999999999884</c:v>
                </c:pt>
                <c:pt idx="2175">
                  <c:v>-0.4</c:v>
                </c:pt>
                <c:pt idx="2176">
                  <c:v>-0.45999999999999941</c:v>
                </c:pt>
                <c:pt idx="2177">
                  <c:v>-0.13999999999999915</c:v>
                </c:pt>
                <c:pt idx="2178">
                  <c:v>0.14000000000000198</c:v>
                </c:pt>
                <c:pt idx="2179">
                  <c:v>8.000000000000114E-2</c:v>
                </c:pt>
                <c:pt idx="2180">
                  <c:v>0.32000000000000173</c:v>
                </c:pt>
                <c:pt idx="2181">
                  <c:v>0.440000000000002</c:v>
                </c:pt>
                <c:pt idx="2182">
                  <c:v>0.20000000000000143</c:v>
                </c:pt>
                <c:pt idx="2183">
                  <c:v>0.34000000000000058</c:v>
                </c:pt>
                <c:pt idx="2184">
                  <c:v>0.58000000000000118</c:v>
                </c:pt>
                <c:pt idx="2185">
                  <c:v>0.44000000000000056</c:v>
                </c:pt>
                <c:pt idx="2186">
                  <c:v>0.35999999999999943</c:v>
                </c:pt>
                <c:pt idx="2187">
                  <c:v>0.15999999999999942</c:v>
                </c:pt>
                <c:pt idx="2188">
                  <c:v>0.1</c:v>
                </c:pt>
                <c:pt idx="2189">
                  <c:v>-0.1</c:v>
                </c:pt>
                <c:pt idx="2190">
                  <c:v>-0.32000000000000028</c:v>
                </c:pt>
                <c:pt idx="2191">
                  <c:v>-0.37999999999999973</c:v>
                </c:pt>
                <c:pt idx="2192">
                  <c:v>-0.7399999999999991</c:v>
                </c:pt>
                <c:pt idx="2193">
                  <c:v>-1.2599999999999993</c:v>
                </c:pt>
                <c:pt idx="2194">
                  <c:v>-1.2999999999999985</c:v>
                </c:pt>
                <c:pt idx="2195">
                  <c:v>-0.95999999999999797</c:v>
                </c:pt>
                <c:pt idx="2196">
                  <c:v>-1.1399999999999977</c:v>
                </c:pt>
                <c:pt idx="2197">
                  <c:v>-0.59999999999999853</c:v>
                </c:pt>
                <c:pt idx="2198">
                  <c:v>-7.9999999999998295E-2</c:v>
                </c:pt>
                <c:pt idx="2199">
                  <c:v>-0.17999999999999972</c:v>
                </c:pt>
                <c:pt idx="2200">
                  <c:v>-0.43999999999999917</c:v>
                </c:pt>
                <c:pt idx="2201">
                  <c:v>-0.23999999999999916</c:v>
                </c:pt>
                <c:pt idx="2202">
                  <c:v>-0.51999999999999746</c:v>
                </c:pt>
                <c:pt idx="2203">
                  <c:v>-0.83999999999999775</c:v>
                </c:pt>
                <c:pt idx="2204">
                  <c:v>-0.69999999999999718</c:v>
                </c:pt>
                <c:pt idx="2205">
                  <c:v>-0.73999999999999777</c:v>
                </c:pt>
                <c:pt idx="2206">
                  <c:v>-0.47999999999999832</c:v>
                </c:pt>
                <c:pt idx="2207">
                  <c:v>-0.37999999999999973</c:v>
                </c:pt>
                <c:pt idx="2208">
                  <c:v>5.9999999999999429E-2</c:v>
                </c:pt>
                <c:pt idx="2209">
                  <c:v>-4.000000000000057E-2</c:v>
                </c:pt>
                <c:pt idx="2210">
                  <c:v>0.12000000000000029</c:v>
                </c:pt>
                <c:pt idx="2211">
                  <c:v>0.14000000000000057</c:v>
                </c:pt>
                <c:pt idx="2212">
                  <c:v>0.58000000000000118</c:v>
                </c:pt>
                <c:pt idx="2213">
                  <c:v>0.78000000000000114</c:v>
                </c:pt>
                <c:pt idx="2214">
                  <c:v>0.7600000000000009</c:v>
                </c:pt>
                <c:pt idx="2215">
                  <c:v>0.96000000000000085</c:v>
                </c:pt>
                <c:pt idx="2216">
                  <c:v>0.96000000000000085</c:v>
                </c:pt>
                <c:pt idx="2217">
                  <c:v>0.94000000000000061</c:v>
                </c:pt>
                <c:pt idx="2218">
                  <c:v>1.2600000000000009</c:v>
                </c:pt>
                <c:pt idx="2219">
                  <c:v>1.8800000000000012</c:v>
                </c:pt>
                <c:pt idx="2220">
                  <c:v>2.1400000000000006</c:v>
                </c:pt>
                <c:pt idx="2221">
                  <c:v>2.080000000000001</c:v>
                </c:pt>
                <c:pt idx="2222">
                  <c:v>2.4600000000000009</c:v>
                </c:pt>
                <c:pt idx="2223">
                  <c:v>1.8800000000000012</c:v>
                </c:pt>
                <c:pt idx="2224">
                  <c:v>1.4600000000000009</c:v>
                </c:pt>
                <c:pt idx="2225">
                  <c:v>1.2200000000000002</c:v>
                </c:pt>
                <c:pt idx="2226">
                  <c:v>1.4200000000000004</c:v>
                </c:pt>
                <c:pt idx="2227">
                  <c:v>0.9</c:v>
                </c:pt>
                <c:pt idx="2228">
                  <c:v>0.96000000000000085</c:v>
                </c:pt>
                <c:pt idx="2229">
                  <c:v>1.5200000000000002</c:v>
                </c:pt>
                <c:pt idx="2230">
                  <c:v>2.2400000000000007</c:v>
                </c:pt>
                <c:pt idx="2231">
                  <c:v>2.5599999999999996</c:v>
                </c:pt>
                <c:pt idx="2232">
                  <c:v>3.0600000000000009</c:v>
                </c:pt>
                <c:pt idx="2233">
                  <c:v>2.8800000000000012</c:v>
                </c:pt>
                <c:pt idx="2234">
                  <c:v>2.0800000000000027</c:v>
                </c:pt>
                <c:pt idx="2235">
                  <c:v>0.9600000000000023</c:v>
                </c:pt>
                <c:pt idx="2236">
                  <c:v>0.62000000000000166</c:v>
                </c:pt>
                <c:pt idx="2237">
                  <c:v>2.0000000000000285E-2</c:v>
                </c:pt>
                <c:pt idx="2238">
                  <c:v>0.159999999999998</c:v>
                </c:pt>
                <c:pt idx="2239">
                  <c:v>0.69999999999999718</c:v>
                </c:pt>
                <c:pt idx="2240">
                  <c:v>1.2399999999999978</c:v>
                </c:pt>
                <c:pt idx="2241">
                  <c:v>0.71999999999999886</c:v>
                </c:pt>
                <c:pt idx="2242">
                  <c:v>0.34000000000000058</c:v>
                </c:pt>
                <c:pt idx="2243">
                  <c:v>-0.27999999999999831</c:v>
                </c:pt>
                <c:pt idx="2244">
                  <c:v>-1.7799999999999983</c:v>
                </c:pt>
                <c:pt idx="2245">
                  <c:v>-2.8799999999999981</c:v>
                </c:pt>
                <c:pt idx="2246">
                  <c:v>-2.7199999999999962</c:v>
                </c:pt>
                <c:pt idx="2247">
                  <c:v>-2.8199999999999958</c:v>
                </c:pt>
                <c:pt idx="2248">
                  <c:v>-2.9999999999999973</c:v>
                </c:pt>
                <c:pt idx="2249">
                  <c:v>-2.4799999999999982</c:v>
                </c:pt>
                <c:pt idx="2250">
                  <c:v>-2.099999999999997</c:v>
                </c:pt>
                <c:pt idx="2251">
                  <c:v>-2.9</c:v>
                </c:pt>
                <c:pt idx="2252">
                  <c:v>-2.8400000000000007</c:v>
                </c:pt>
                <c:pt idx="2253">
                  <c:v>-2.8799999999999981</c:v>
                </c:pt>
                <c:pt idx="2254">
                  <c:v>-3.1599999999999966</c:v>
                </c:pt>
                <c:pt idx="2255">
                  <c:v>-3.4799999999999982</c:v>
                </c:pt>
                <c:pt idx="2256">
                  <c:v>-3.5599999999999965</c:v>
                </c:pt>
                <c:pt idx="2257">
                  <c:v>-3.9599999999999995</c:v>
                </c:pt>
                <c:pt idx="2258">
                  <c:v>-3.8400000000000007</c:v>
                </c:pt>
                <c:pt idx="2259">
                  <c:v>-3.6200000000000019</c:v>
                </c:pt>
                <c:pt idx="2260">
                  <c:v>-4</c:v>
                </c:pt>
                <c:pt idx="2261">
                  <c:v>-4.2600000000000025</c:v>
                </c:pt>
                <c:pt idx="2262">
                  <c:v>-4.5999999999999996</c:v>
                </c:pt>
                <c:pt idx="2263">
                  <c:v>-5</c:v>
                </c:pt>
                <c:pt idx="2264">
                  <c:v>-5.1599999999999993</c:v>
                </c:pt>
                <c:pt idx="2265">
                  <c:v>-5.3400000000000007</c:v>
                </c:pt>
                <c:pt idx="2266">
                  <c:v>-5.0599999999999996</c:v>
                </c:pt>
                <c:pt idx="2267">
                  <c:v>-4.8599999999999994</c:v>
                </c:pt>
                <c:pt idx="2268">
                  <c:v>-4.9200000000000017</c:v>
                </c:pt>
                <c:pt idx="2269">
                  <c:v>-4.7600000000000025</c:v>
                </c:pt>
                <c:pt idx="2270">
                  <c:v>-4.3200000000000021</c:v>
                </c:pt>
                <c:pt idx="2271">
                  <c:v>-4.5200000000000014</c:v>
                </c:pt>
                <c:pt idx="2272">
                  <c:v>-4.3600000000000021</c:v>
                </c:pt>
                <c:pt idx="2273">
                  <c:v>-4.1199999999999992</c:v>
                </c:pt>
                <c:pt idx="2274">
                  <c:v>-4.24</c:v>
                </c:pt>
                <c:pt idx="2275">
                  <c:v>-4.3200000000000021</c:v>
                </c:pt>
                <c:pt idx="2276">
                  <c:v>-4.1200000000000019</c:v>
                </c:pt>
                <c:pt idx="2277">
                  <c:v>-4.0600000000000023</c:v>
                </c:pt>
                <c:pt idx="2278">
                  <c:v>-3.9000000000000057</c:v>
                </c:pt>
                <c:pt idx="2279">
                  <c:v>-4.2600000000000025</c:v>
                </c:pt>
                <c:pt idx="2280">
                  <c:v>-4.4200000000000017</c:v>
                </c:pt>
                <c:pt idx="2281">
                  <c:v>-4.0600000000000023</c:v>
                </c:pt>
                <c:pt idx="2282">
                  <c:v>-4.2200000000000015</c:v>
                </c:pt>
                <c:pt idx="2283">
                  <c:v>-4.3599999999999994</c:v>
                </c:pt>
                <c:pt idx="2284">
                  <c:v>-3.7400000000000007</c:v>
                </c:pt>
                <c:pt idx="2285">
                  <c:v>-3.5600000000000023</c:v>
                </c:pt>
                <c:pt idx="2286">
                  <c:v>-3.8800000000000012</c:v>
                </c:pt>
                <c:pt idx="2287">
                  <c:v>-3.9400000000000004</c:v>
                </c:pt>
                <c:pt idx="2288">
                  <c:v>-4.2</c:v>
                </c:pt>
                <c:pt idx="2289">
                  <c:v>-4.5600000000000023</c:v>
                </c:pt>
                <c:pt idx="2290">
                  <c:v>-4.1400000000000032</c:v>
                </c:pt>
                <c:pt idx="2291">
                  <c:v>-3.8800000000000039</c:v>
                </c:pt>
                <c:pt idx="2292">
                  <c:v>-3.3600000000000052</c:v>
                </c:pt>
                <c:pt idx="2293">
                  <c:v>-2.980000000000004</c:v>
                </c:pt>
                <c:pt idx="2294">
                  <c:v>-2.580000000000001</c:v>
                </c:pt>
                <c:pt idx="2295">
                  <c:v>-2.6199999999999988</c:v>
                </c:pt>
                <c:pt idx="2296">
                  <c:v>-2.7400000000000007</c:v>
                </c:pt>
                <c:pt idx="2297">
                  <c:v>-2.9599999999999995</c:v>
                </c:pt>
                <c:pt idx="2298">
                  <c:v>-2.580000000000001</c:v>
                </c:pt>
                <c:pt idx="2299">
                  <c:v>-2.900000000000003</c:v>
                </c:pt>
                <c:pt idx="2300">
                  <c:v>-2.8000000000000029</c:v>
                </c:pt>
                <c:pt idx="2301">
                  <c:v>-2.4</c:v>
                </c:pt>
                <c:pt idx="2302">
                  <c:v>-1.9</c:v>
                </c:pt>
                <c:pt idx="2303">
                  <c:v>-1.9199999999999988</c:v>
                </c:pt>
                <c:pt idx="2304">
                  <c:v>-1.1999999999999971</c:v>
                </c:pt>
                <c:pt idx="2305">
                  <c:v>-0.65999999999999948</c:v>
                </c:pt>
                <c:pt idx="2306">
                  <c:v>-0.28000000000000114</c:v>
                </c:pt>
                <c:pt idx="2307">
                  <c:v>0.1</c:v>
                </c:pt>
                <c:pt idx="2308">
                  <c:v>0.3599999999999966</c:v>
                </c:pt>
                <c:pt idx="2309">
                  <c:v>0.21999999999999603</c:v>
                </c:pt>
                <c:pt idx="2310">
                  <c:v>1.9999999999998862E-2</c:v>
                </c:pt>
                <c:pt idx="2311">
                  <c:v>-0.42000000000000171</c:v>
                </c:pt>
                <c:pt idx="2312">
                  <c:v>-0.78000000000000114</c:v>
                </c:pt>
                <c:pt idx="2313">
                  <c:v>-0.89999999999999714</c:v>
                </c:pt>
                <c:pt idx="2314">
                  <c:v>-1.0999999999999972</c:v>
                </c:pt>
                <c:pt idx="2315">
                  <c:v>-1.0999999999999972</c:v>
                </c:pt>
                <c:pt idx="2316">
                  <c:v>-0.53999999999999493</c:v>
                </c:pt>
                <c:pt idx="2317">
                  <c:v>-0.37999999999999828</c:v>
                </c:pt>
                <c:pt idx="2318">
                  <c:v>0.1</c:v>
                </c:pt>
              </c:numCache>
            </c:numRef>
          </c:xVal>
          <c:yVal>
            <c:numRef>
              <c:f>'66M_18'!$A$2:$A$2320</c:f>
              <c:numCache>
                <c:formatCode>General</c:formatCode>
                <c:ptCount val="2319"/>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numCache>
            </c:numRef>
          </c:yVal>
          <c:smooth val="1"/>
          <c:extLst>
            <c:ext xmlns:c16="http://schemas.microsoft.com/office/drawing/2014/chart" uri="{C3380CC4-5D6E-409C-BE32-E72D297353CC}">
              <c16:uniqueId val="{00000002-0D75-42EF-AA0C-440414E33850}"/>
            </c:ext>
          </c:extLst>
        </c:ser>
        <c:ser>
          <c:idx val="12"/>
          <c:order val="3"/>
          <c:tx>
            <c:strRef>
              <c:f>'66M_18'!$R$1</c:f>
              <c:strCache>
                <c:ptCount val="1"/>
                <c:pt idx="0">
                  <c:v>2018-2019</c:v>
                </c:pt>
              </c:strCache>
            </c:strRef>
          </c:tx>
          <c:spPr>
            <a:ln w="12700" cap="rnd">
              <a:solidFill>
                <a:schemeClr val="bg2">
                  <a:lumMod val="75000"/>
                </a:schemeClr>
              </a:solidFill>
              <a:round/>
            </a:ln>
            <a:effectLst/>
          </c:spPr>
          <c:marker>
            <c:symbol val="none"/>
          </c:marker>
          <c:xVal>
            <c:numRef>
              <c:f>'66M_18'!$R$2:$R$2318</c:f>
              <c:numCache>
                <c:formatCode>General</c:formatCode>
                <c:ptCount val="2317"/>
                <c:pt idx="13">
                  <c:v>1.1200000000000001</c:v>
                </c:pt>
                <c:pt idx="14">
                  <c:v>1.2400000000000004</c:v>
                </c:pt>
                <c:pt idx="15">
                  <c:v>1.1800000000000004</c:v>
                </c:pt>
                <c:pt idx="16">
                  <c:v>1.2800000000000005</c:v>
                </c:pt>
                <c:pt idx="17">
                  <c:v>1.3200000000000003</c:v>
                </c:pt>
                <c:pt idx="18">
                  <c:v>1.3200000000000003</c:v>
                </c:pt>
                <c:pt idx="19">
                  <c:v>1.32</c:v>
                </c:pt>
                <c:pt idx="20">
                  <c:v>1.3399999999999999</c:v>
                </c:pt>
                <c:pt idx="21">
                  <c:v>1.1199999999999999</c:v>
                </c:pt>
                <c:pt idx="22">
                  <c:v>1.1599999999999999</c:v>
                </c:pt>
                <c:pt idx="23">
                  <c:v>1.18</c:v>
                </c:pt>
                <c:pt idx="24">
                  <c:v>1.26</c:v>
                </c:pt>
                <c:pt idx="25">
                  <c:v>1.24</c:v>
                </c:pt>
                <c:pt idx="26">
                  <c:v>1.34</c:v>
                </c:pt>
                <c:pt idx="27">
                  <c:v>1.38</c:v>
                </c:pt>
                <c:pt idx="28">
                  <c:v>1.38</c:v>
                </c:pt>
                <c:pt idx="29">
                  <c:v>1.3599999999999999</c:v>
                </c:pt>
                <c:pt idx="30">
                  <c:v>1.4</c:v>
                </c:pt>
                <c:pt idx="31">
                  <c:v>1.3399999999999996</c:v>
                </c:pt>
                <c:pt idx="32">
                  <c:v>1.1399999999999997</c:v>
                </c:pt>
                <c:pt idx="33">
                  <c:v>1.3399999999999996</c:v>
                </c:pt>
                <c:pt idx="34">
                  <c:v>1.3999999999999997</c:v>
                </c:pt>
                <c:pt idx="35">
                  <c:v>1.4599999999999997</c:v>
                </c:pt>
                <c:pt idx="36">
                  <c:v>1.6600000000000001</c:v>
                </c:pt>
                <c:pt idx="37">
                  <c:v>1.7600000000000002</c:v>
                </c:pt>
                <c:pt idx="38">
                  <c:v>1.4600000000000004</c:v>
                </c:pt>
                <c:pt idx="39">
                  <c:v>1.7200000000000002</c:v>
                </c:pt>
                <c:pt idx="40">
                  <c:v>1.7200000000000002</c:v>
                </c:pt>
                <c:pt idx="41">
                  <c:v>1.7400000000000007</c:v>
                </c:pt>
                <c:pt idx="42">
                  <c:v>1.8399999999999999</c:v>
                </c:pt>
                <c:pt idx="43">
                  <c:v>2.1599999999999997</c:v>
                </c:pt>
                <c:pt idx="44">
                  <c:v>1.8799999999999997</c:v>
                </c:pt>
                <c:pt idx="45">
                  <c:v>1.6999999999999997</c:v>
                </c:pt>
                <c:pt idx="46">
                  <c:v>1.52</c:v>
                </c:pt>
                <c:pt idx="47">
                  <c:v>1.48</c:v>
                </c:pt>
                <c:pt idx="48">
                  <c:v>1.42</c:v>
                </c:pt>
                <c:pt idx="49">
                  <c:v>1.3200000000000003</c:v>
                </c:pt>
                <c:pt idx="50">
                  <c:v>1.2800000000000005</c:v>
                </c:pt>
                <c:pt idx="51">
                  <c:v>1.4000000000000004</c:v>
                </c:pt>
                <c:pt idx="52">
                  <c:v>1.1000000000000003</c:v>
                </c:pt>
                <c:pt idx="53">
                  <c:v>0.94000000000000061</c:v>
                </c:pt>
                <c:pt idx="54">
                  <c:v>0.72000000000000031</c:v>
                </c:pt>
                <c:pt idx="55">
                  <c:v>0.8</c:v>
                </c:pt>
                <c:pt idx="56">
                  <c:v>0.7999999999999996</c:v>
                </c:pt>
                <c:pt idx="57">
                  <c:v>0.85999999999999943</c:v>
                </c:pt>
                <c:pt idx="58">
                  <c:v>0.91999999999999926</c:v>
                </c:pt>
                <c:pt idx="59">
                  <c:v>1.1599999999999995</c:v>
                </c:pt>
                <c:pt idx="60">
                  <c:v>1.0399999999999996</c:v>
                </c:pt>
                <c:pt idx="61">
                  <c:v>0.65999999999999981</c:v>
                </c:pt>
                <c:pt idx="62">
                  <c:v>0.94000000000000017</c:v>
                </c:pt>
                <c:pt idx="63">
                  <c:v>0.76000000000000045</c:v>
                </c:pt>
                <c:pt idx="64">
                  <c:v>0.68000000000000038</c:v>
                </c:pt>
                <c:pt idx="65">
                  <c:v>0.52000000000000068</c:v>
                </c:pt>
                <c:pt idx="66">
                  <c:v>0.62000000000000033</c:v>
                </c:pt>
                <c:pt idx="67">
                  <c:v>0.18000000000000008</c:v>
                </c:pt>
                <c:pt idx="68">
                  <c:v>0.21999999999999992</c:v>
                </c:pt>
                <c:pt idx="69">
                  <c:v>1.9999999999999928E-2</c:v>
                </c:pt>
                <c:pt idx="70">
                  <c:v>0.11999999999999958</c:v>
                </c:pt>
                <c:pt idx="71">
                  <c:v>0.23999999999999949</c:v>
                </c:pt>
                <c:pt idx="72">
                  <c:v>0.31999999999999956</c:v>
                </c:pt>
                <c:pt idx="73">
                  <c:v>0.4199999999999996</c:v>
                </c:pt>
                <c:pt idx="74">
                  <c:v>0.4199999999999996</c:v>
                </c:pt>
                <c:pt idx="75">
                  <c:v>0.17999999999999972</c:v>
                </c:pt>
                <c:pt idx="76">
                  <c:v>2.0000000000000285E-2</c:v>
                </c:pt>
                <c:pt idx="77">
                  <c:v>-3.9999999999999855E-2</c:v>
                </c:pt>
                <c:pt idx="78">
                  <c:v>-0.13999999999999985</c:v>
                </c:pt>
                <c:pt idx="79">
                  <c:v>-6.0000000000000143E-2</c:v>
                </c:pt>
                <c:pt idx="80">
                  <c:v>-6.0000000000000143E-2</c:v>
                </c:pt>
                <c:pt idx="81">
                  <c:v>-0.12000000000000029</c:v>
                </c:pt>
                <c:pt idx="82">
                  <c:v>0.15999999999999978</c:v>
                </c:pt>
                <c:pt idx="83">
                  <c:v>0.33999999999999986</c:v>
                </c:pt>
                <c:pt idx="84">
                  <c:v>0.14000000000000021</c:v>
                </c:pt>
                <c:pt idx="85">
                  <c:v>0.22000000000000028</c:v>
                </c:pt>
                <c:pt idx="86">
                  <c:v>-7.999999999999971E-2</c:v>
                </c:pt>
                <c:pt idx="87">
                  <c:v>-3.9999999999999855E-2</c:v>
                </c:pt>
                <c:pt idx="88">
                  <c:v>-0.16000000000000014</c:v>
                </c:pt>
                <c:pt idx="89">
                  <c:v>-2.0000000000000285E-2</c:v>
                </c:pt>
                <c:pt idx="90">
                  <c:v>0.11999999999999958</c:v>
                </c:pt>
                <c:pt idx="91">
                  <c:v>0.59999999999999964</c:v>
                </c:pt>
                <c:pt idx="92">
                  <c:v>0.23999999999999985</c:v>
                </c:pt>
                <c:pt idx="93">
                  <c:v>0</c:v>
                </c:pt>
                <c:pt idx="94">
                  <c:v>-0.13999999999999985</c:v>
                </c:pt>
                <c:pt idx="95">
                  <c:v>-0.39999999999999963</c:v>
                </c:pt>
                <c:pt idx="96">
                  <c:v>-0.15999999999999978</c:v>
                </c:pt>
                <c:pt idx="97">
                  <c:v>-0.11999999999999993</c:v>
                </c:pt>
                <c:pt idx="98">
                  <c:v>1.9999999999999928E-2</c:v>
                </c:pt>
                <c:pt idx="99">
                  <c:v>0.28000000000000008</c:v>
                </c:pt>
                <c:pt idx="100">
                  <c:v>0.41999999999999993</c:v>
                </c:pt>
                <c:pt idx="101">
                  <c:v>0.23999999999999985</c:v>
                </c:pt>
                <c:pt idx="102">
                  <c:v>0.6</c:v>
                </c:pt>
                <c:pt idx="103">
                  <c:v>0.46000000000000052</c:v>
                </c:pt>
                <c:pt idx="104">
                  <c:v>0.44000000000000022</c:v>
                </c:pt>
                <c:pt idx="105">
                  <c:v>0.8</c:v>
                </c:pt>
                <c:pt idx="106">
                  <c:v>0.56000000000000016</c:v>
                </c:pt>
                <c:pt idx="107">
                  <c:v>0.48000000000000009</c:v>
                </c:pt>
                <c:pt idx="108">
                  <c:v>0.67999999999999972</c:v>
                </c:pt>
                <c:pt idx="109">
                  <c:v>0.6399999999999999</c:v>
                </c:pt>
                <c:pt idx="110">
                  <c:v>0.58000000000000007</c:v>
                </c:pt>
                <c:pt idx="111">
                  <c:v>0.59999999999999964</c:v>
                </c:pt>
                <c:pt idx="112">
                  <c:v>0.35999999999999976</c:v>
                </c:pt>
                <c:pt idx="113">
                  <c:v>0.41999999999999993</c:v>
                </c:pt>
                <c:pt idx="114">
                  <c:v>0.66000000000000014</c:v>
                </c:pt>
                <c:pt idx="115">
                  <c:v>0.60000000000000031</c:v>
                </c:pt>
                <c:pt idx="116">
                  <c:v>1.0400000000000005</c:v>
                </c:pt>
                <c:pt idx="117">
                  <c:v>1.7800000000000005</c:v>
                </c:pt>
                <c:pt idx="118">
                  <c:v>1.9000000000000004</c:v>
                </c:pt>
                <c:pt idx="119">
                  <c:v>2.04</c:v>
                </c:pt>
                <c:pt idx="120">
                  <c:v>2.2599999999999993</c:v>
                </c:pt>
                <c:pt idx="121">
                  <c:v>1.8999999999999997</c:v>
                </c:pt>
                <c:pt idx="122">
                  <c:v>1.4799999999999993</c:v>
                </c:pt>
                <c:pt idx="123">
                  <c:v>1.8799999999999994</c:v>
                </c:pt>
                <c:pt idx="124">
                  <c:v>1.6799999999999997</c:v>
                </c:pt>
                <c:pt idx="125">
                  <c:v>1.9</c:v>
                </c:pt>
                <c:pt idx="126">
                  <c:v>2.6999999999999997</c:v>
                </c:pt>
                <c:pt idx="127">
                  <c:v>3.3600000000000003</c:v>
                </c:pt>
                <c:pt idx="128">
                  <c:v>3.0000000000000004</c:v>
                </c:pt>
                <c:pt idx="129">
                  <c:v>3.28</c:v>
                </c:pt>
                <c:pt idx="130">
                  <c:v>1.3399999999999999</c:v>
                </c:pt>
                <c:pt idx="131">
                  <c:v>-0.73999999999999988</c:v>
                </c:pt>
                <c:pt idx="132">
                  <c:v>-1.3400000000000003</c:v>
                </c:pt>
                <c:pt idx="133">
                  <c:v>-0.86000000000000054</c:v>
                </c:pt>
                <c:pt idx="134">
                  <c:v>-0.96000000000000019</c:v>
                </c:pt>
                <c:pt idx="135">
                  <c:v>0.6</c:v>
                </c:pt>
                <c:pt idx="136">
                  <c:v>2.0799999999999996</c:v>
                </c:pt>
                <c:pt idx="137">
                  <c:v>1.92</c:v>
                </c:pt>
                <c:pt idx="138">
                  <c:v>1.48</c:v>
                </c:pt>
                <c:pt idx="139">
                  <c:v>1.5799999999999996</c:v>
                </c:pt>
                <c:pt idx="140">
                  <c:v>1.3599999999999999</c:v>
                </c:pt>
                <c:pt idx="141">
                  <c:v>1.1600000000000001</c:v>
                </c:pt>
                <c:pt idx="142">
                  <c:v>1.1599999999999997</c:v>
                </c:pt>
                <c:pt idx="143">
                  <c:v>1.2799999999999998</c:v>
                </c:pt>
                <c:pt idx="144">
                  <c:v>1</c:v>
                </c:pt>
                <c:pt idx="145">
                  <c:v>1.2599999999999998</c:v>
                </c:pt>
                <c:pt idx="146">
                  <c:v>1.4199999999999995</c:v>
                </c:pt>
                <c:pt idx="147">
                  <c:v>1.7999999999999996</c:v>
                </c:pt>
                <c:pt idx="148">
                  <c:v>1.9399999999999995</c:v>
                </c:pt>
                <c:pt idx="149">
                  <c:v>2.4399999999999995</c:v>
                </c:pt>
                <c:pt idx="150">
                  <c:v>2.8199999999999994</c:v>
                </c:pt>
                <c:pt idx="151">
                  <c:v>2.8999999999999995</c:v>
                </c:pt>
                <c:pt idx="152">
                  <c:v>2.52</c:v>
                </c:pt>
                <c:pt idx="153">
                  <c:v>2.12</c:v>
                </c:pt>
                <c:pt idx="154">
                  <c:v>1.56</c:v>
                </c:pt>
                <c:pt idx="155">
                  <c:v>1.3200000000000003</c:v>
                </c:pt>
                <c:pt idx="156">
                  <c:v>1.3400000000000003</c:v>
                </c:pt>
                <c:pt idx="157">
                  <c:v>1.1600000000000001</c:v>
                </c:pt>
                <c:pt idx="158">
                  <c:v>1.3800000000000001</c:v>
                </c:pt>
                <c:pt idx="159">
                  <c:v>1.2399999999999998</c:v>
                </c:pt>
                <c:pt idx="160">
                  <c:v>1.1199999999999999</c:v>
                </c:pt>
                <c:pt idx="161">
                  <c:v>0.83999999999999986</c:v>
                </c:pt>
                <c:pt idx="162">
                  <c:v>1.7</c:v>
                </c:pt>
                <c:pt idx="163">
                  <c:v>1.1999999999999997</c:v>
                </c:pt>
                <c:pt idx="164">
                  <c:v>1.5999999999999996</c:v>
                </c:pt>
                <c:pt idx="165">
                  <c:v>1.7599999999999993</c:v>
                </c:pt>
                <c:pt idx="166">
                  <c:v>1.9999999999999996</c:v>
                </c:pt>
                <c:pt idx="167">
                  <c:v>1.1999999999999997</c:v>
                </c:pt>
                <c:pt idx="168">
                  <c:v>1.3599999999999999</c:v>
                </c:pt>
                <c:pt idx="169">
                  <c:v>1.1399999999999999</c:v>
                </c:pt>
                <c:pt idx="170">
                  <c:v>0.93999999999999984</c:v>
                </c:pt>
                <c:pt idx="171">
                  <c:v>0.53999999999999981</c:v>
                </c:pt>
                <c:pt idx="172">
                  <c:v>0.67999999999999972</c:v>
                </c:pt>
                <c:pt idx="173">
                  <c:v>0.83999999999999986</c:v>
                </c:pt>
                <c:pt idx="174">
                  <c:v>0.82</c:v>
                </c:pt>
                <c:pt idx="175">
                  <c:v>0.65999999999999981</c:v>
                </c:pt>
                <c:pt idx="176">
                  <c:v>0.93999999999999984</c:v>
                </c:pt>
                <c:pt idx="177">
                  <c:v>0.96000000000000019</c:v>
                </c:pt>
                <c:pt idx="178">
                  <c:v>0.66000000000000014</c:v>
                </c:pt>
                <c:pt idx="179">
                  <c:v>0.48000000000000043</c:v>
                </c:pt>
                <c:pt idx="180">
                  <c:v>0.60000000000000075</c:v>
                </c:pt>
                <c:pt idx="181">
                  <c:v>0.82000000000000062</c:v>
                </c:pt>
                <c:pt idx="182">
                  <c:v>0.86000000000000054</c:v>
                </c:pt>
                <c:pt idx="183">
                  <c:v>1.1400000000000006</c:v>
                </c:pt>
                <c:pt idx="184">
                  <c:v>1.4200000000000004</c:v>
                </c:pt>
                <c:pt idx="185">
                  <c:v>1.5200000000000002</c:v>
                </c:pt>
                <c:pt idx="186">
                  <c:v>1.0000000000000004</c:v>
                </c:pt>
                <c:pt idx="187">
                  <c:v>0.6</c:v>
                </c:pt>
                <c:pt idx="188">
                  <c:v>0.33999999999999986</c:v>
                </c:pt>
                <c:pt idx="189">
                  <c:v>0.41999999999999993</c:v>
                </c:pt>
                <c:pt idx="190">
                  <c:v>-3.9999999999999855E-2</c:v>
                </c:pt>
                <c:pt idx="191">
                  <c:v>0.66000000000000014</c:v>
                </c:pt>
                <c:pt idx="192">
                  <c:v>0.40000000000000036</c:v>
                </c:pt>
                <c:pt idx="193">
                  <c:v>0.40000000000000036</c:v>
                </c:pt>
                <c:pt idx="194">
                  <c:v>0.26000000000000051</c:v>
                </c:pt>
                <c:pt idx="195">
                  <c:v>0.96000000000000019</c:v>
                </c:pt>
                <c:pt idx="196">
                  <c:v>0.6</c:v>
                </c:pt>
                <c:pt idx="197">
                  <c:v>1.1800000000000002</c:v>
                </c:pt>
                <c:pt idx="198">
                  <c:v>1.5000000000000004</c:v>
                </c:pt>
                <c:pt idx="199">
                  <c:v>1.2600000000000005</c:v>
                </c:pt>
                <c:pt idx="200">
                  <c:v>0.64000000000000057</c:v>
                </c:pt>
                <c:pt idx="201">
                  <c:v>0.56000000000000083</c:v>
                </c:pt>
                <c:pt idx="202">
                  <c:v>0.34000000000000058</c:v>
                </c:pt>
                <c:pt idx="203">
                  <c:v>0.24000000000000057</c:v>
                </c:pt>
                <c:pt idx="204">
                  <c:v>0.44000000000000022</c:v>
                </c:pt>
                <c:pt idx="205">
                  <c:v>1.2399999999999998</c:v>
                </c:pt>
                <c:pt idx="206">
                  <c:v>1.4599999999999995</c:v>
                </c:pt>
                <c:pt idx="207">
                  <c:v>1.7999999999999996</c:v>
                </c:pt>
                <c:pt idx="208">
                  <c:v>1.7399999999999998</c:v>
                </c:pt>
                <c:pt idx="209">
                  <c:v>1.7599999999999998</c:v>
                </c:pt>
                <c:pt idx="210">
                  <c:v>1.3800000000000003</c:v>
                </c:pt>
                <c:pt idx="211">
                  <c:v>1.120000000000001</c:v>
                </c:pt>
                <c:pt idx="212">
                  <c:v>1.0600000000000009</c:v>
                </c:pt>
                <c:pt idx="213">
                  <c:v>0.9</c:v>
                </c:pt>
                <c:pt idx="214">
                  <c:v>0.78000000000000047</c:v>
                </c:pt>
                <c:pt idx="215">
                  <c:v>0.62000000000000033</c:v>
                </c:pt>
                <c:pt idx="216">
                  <c:v>0.6399999999999999</c:v>
                </c:pt>
                <c:pt idx="217">
                  <c:v>0.8</c:v>
                </c:pt>
                <c:pt idx="218">
                  <c:v>1.0800000000000005</c:v>
                </c:pt>
                <c:pt idx="219">
                  <c:v>1.1000000000000001</c:v>
                </c:pt>
                <c:pt idx="220">
                  <c:v>1.0799999999999996</c:v>
                </c:pt>
                <c:pt idx="221">
                  <c:v>0.97999999999999976</c:v>
                </c:pt>
                <c:pt idx="222">
                  <c:v>0.7</c:v>
                </c:pt>
                <c:pt idx="223">
                  <c:v>0.4</c:v>
                </c:pt>
                <c:pt idx="224">
                  <c:v>0.43999999999999984</c:v>
                </c:pt>
                <c:pt idx="225">
                  <c:v>0.24000000000000057</c:v>
                </c:pt>
                <c:pt idx="226">
                  <c:v>-1.9999999999999574E-2</c:v>
                </c:pt>
                <c:pt idx="227">
                  <c:v>-1.9999999999999574E-2</c:v>
                </c:pt>
                <c:pt idx="228">
                  <c:v>-0.11999999999999922</c:v>
                </c:pt>
                <c:pt idx="229">
                  <c:v>-0.2399999999999988</c:v>
                </c:pt>
                <c:pt idx="230">
                  <c:v>-3.9999999999999147E-2</c:v>
                </c:pt>
                <c:pt idx="231">
                  <c:v>0.36000000000000087</c:v>
                </c:pt>
                <c:pt idx="232">
                  <c:v>0.2000000000000007</c:v>
                </c:pt>
                <c:pt idx="233">
                  <c:v>0.40000000000000036</c:v>
                </c:pt>
                <c:pt idx="234">
                  <c:v>0.16000000000000014</c:v>
                </c:pt>
                <c:pt idx="235">
                  <c:v>0.1</c:v>
                </c:pt>
                <c:pt idx="236">
                  <c:v>-3.9999999999999855E-2</c:v>
                </c:pt>
                <c:pt idx="237">
                  <c:v>8.0000000000000071E-2</c:v>
                </c:pt>
                <c:pt idx="238">
                  <c:v>-0.11999999999999993</c:v>
                </c:pt>
                <c:pt idx="239">
                  <c:v>0.11999999999999993</c:v>
                </c:pt>
                <c:pt idx="240">
                  <c:v>9.9999999999999645E-2</c:v>
                </c:pt>
                <c:pt idx="241">
                  <c:v>0.43999999999999984</c:v>
                </c:pt>
                <c:pt idx="242">
                  <c:v>0.68</c:v>
                </c:pt>
                <c:pt idx="243">
                  <c:v>1.02</c:v>
                </c:pt>
                <c:pt idx="244">
                  <c:v>1</c:v>
                </c:pt>
                <c:pt idx="245">
                  <c:v>1.0200000000000002</c:v>
                </c:pt>
                <c:pt idx="246">
                  <c:v>0.54000000000000026</c:v>
                </c:pt>
                <c:pt idx="247">
                  <c:v>0.55999999999999983</c:v>
                </c:pt>
                <c:pt idx="248">
                  <c:v>0.48000000000000009</c:v>
                </c:pt>
                <c:pt idx="249">
                  <c:v>0.48000000000000009</c:v>
                </c:pt>
                <c:pt idx="250">
                  <c:v>0.3</c:v>
                </c:pt>
                <c:pt idx="251">
                  <c:v>0.53999999999999981</c:v>
                </c:pt>
                <c:pt idx="252">
                  <c:v>0.21999999999999992</c:v>
                </c:pt>
                <c:pt idx="253">
                  <c:v>-8.0000000000000432E-2</c:v>
                </c:pt>
                <c:pt idx="254">
                  <c:v>0</c:v>
                </c:pt>
                <c:pt idx="255">
                  <c:v>5.999999999999979E-2</c:v>
                </c:pt>
                <c:pt idx="256">
                  <c:v>7.999999999999971E-2</c:v>
                </c:pt>
                <c:pt idx="257">
                  <c:v>0.15999999999999978</c:v>
                </c:pt>
                <c:pt idx="258">
                  <c:v>0.46000000000000013</c:v>
                </c:pt>
                <c:pt idx="259">
                  <c:v>0.29999999999999982</c:v>
                </c:pt>
                <c:pt idx="260">
                  <c:v>0.18000000000000024</c:v>
                </c:pt>
                <c:pt idx="261">
                  <c:v>0.34000000000000041</c:v>
                </c:pt>
                <c:pt idx="262">
                  <c:v>0.42000000000000048</c:v>
                </c:pt>
                <c:pt idx="263">
                  <c:v>0.64000000000000035</c:v>
                </c:pt>
                <c:pt idx="264">
                  <c:v>0.98000000000000043</c:v>
                </c:pt>
                <c:pt idx="265">
                  <c:v>1.4400000000000002</c:v>
                </c:pt>
                <c:pt idx="266">
                  <c:v>1.3800000000000001</c:v>
                </c:pt>
                <c:pt idx="267">
                  <c:v>1.2</c:v>
                </c:pt>
                <c:pt idx="268">
                  <c:v>1.2599999999999998</c:v>
                </c:pt>
                <c:pt idx="269">
                  <c:v>0.93999999999999984</c:v>
                </c:pt>
                <c:pt idx="270">
                  <c:v>0.85999999999999976</c:v>
                </c:pt>
                <c:pt idx="271">
                  <c:v>0.7999999999999996</c:v>
                </c:pt>
                <c:pt idx="272">
                  <c:v>0.85999999999999976</c:v>
                </c:pt>
                <c:pt idx="273">
                  <c:v>0.75999999999999979</c:v>
                </c:pt>
                <c:pt idx="274">
                  <c:v>0.91999999999999993</c:v>
                </c:pt>
                <c:pt idx="275">
                  <c:v>0.97999999999999976</c:v>
                </c:pt>
                <c:pt idx="276">
                  <c:v>0.99999999999999967</c:v>
                </c:pt>
                <c:pt idx="277">
                  <c:v>1.3999999999999997</c:v>
                </c:pt>
                <c:pt idx="278">
                  <c:v>1.3999999999999997</c:v>
                </c:pt>
                <c:pt idx="279">
                  <c:v>1.4199999999999995</c:v>
                </c:pt>
                <c:pt idx="280">
                  <c:v>1.3799999999999997</c:v>
                </c:pt>
                <c:pt idx="281">
                  <c:v>1.4400000000000002</c:v>
                </c:pt>
                <c:pt idx="282">
                  <c:v>1.1400000000000001</c:v>
                </c:pt>
                <c:pt idx="283">
                  <c:v>1.2200000000000002</c:v>
                </c:pt>
                <c:pt idx="284">
                  <c:v>1.2200000000000002</c:v>
                </c:pt>
                <c:pt idx="285">
                  <c:v>1.1000000000000003</c:v>
                </c:pt>
                <c:pt idx="286">
                  <c:v>1.1400000000000001</c:v>
                </c:pt>
                <c:pt idx="287">
                  <c:v>1.4200000000000004</c:v>
                </c:pt>
                <c:pt idx="288">
                  <c:v>1.1600000000000006</c:v>
                </c:pt>
                <c:pt idx="289">
                  <c:v>0.94000000000000061</c:v>
                </c:pt>
                <c:pt idx="290">
                  <c:v>0.74000000000000021</c:v>
                </c:pt>
                <c:pt idx="291">
                  <c:v>0.4799999999999997</c:v>
                </c:pt>
                <c:pt idx="292">
                  <c:v>0.37999999999999934</c:v>
                </c:pt>
                <c:pt idx="293">
                  <c:v>0.53999999999999948</c:v>
                </c:pt>
                <c:pt idx="294">
                  <c:v>0.99999999999999933</c:v>
                </c:pt>
                <c:pt idx="295">
                  <c:v>1.1599999999999995</c:v>
                </c:pt>
                <c:pt idx="296">
                  <c:v>1.3</c:v>
                </c:pt>
                <c:pt idx="297">
                  <c:v>1</c:v>
                </c:pt>
                <c:pt idx="298">
                  <c:v>0.71999999999999953</c:v>
                </c:pt>
                <c:pt idx="299">
                  <c:v>0.67999999999999972</c:v>
                </c:pt>
                <c:pt idx="300">
                  <c:v>0.4</c:v>
                </c:pt>
                <c:pt idx="301">
                  <c:v>0.56000000000000016</c:v>
                </c:pt>
                <c:pt idx="302">
                  <c:v>0.7</c:v>
                </c:pt>
                <c:pt idx="303">
                  <c:v>0.92000000000000026</c:v>
                </c:pt>
                <c:pt idx="304">
                  <c:v>0.98000000000000043</c:v>
                </c:pt>
                <c:pt idx="305">
                  <c:v>1.5</c:v>
                </c:pt>
                <c:pt idx="306">
                  <c:v>1.3799999999999997</c:v>
                </c:pt>
                <c:pt idx="307">
                  <c:v>1.4599999999999995</c:v>
                </c:pt>
                <c:pt idx="308">
                  <c:v>1.0599999999999994</c:v>
                </c:pt>
                <c:pt idx="309">
                  <c:v>1.2399999999999991</c:v>
                </c:pt>
                <c:pt idx="310">
                  <c:v>1.3199999999999996</c:v>
                </c:pt>
                <c:pt idx="311">
                  <c:v>1.3199999999999996</c:v>
                </c:pt>
                <c:pt idx="312">
                  <c:v>1.1600000000000001</c:v>
                </c:pt>
                <c:pt idx="313">
                  <c:v>1.5</c:v>
                </c:pt>
                <c:pt idx="314">
                  <c:v>1.1199999999999988</c:v>
                </c:pt>
                <c:pt idx="315">
                  <c:v>0.83999999999999919</c:v>
                </c:pt>
                <c:pt idx="316">
                  <c:v>1.2399999999999991</c:v>
                </c:pt>
                <c:pt idx="317">
                  <c:v>1.4799999999999998</c:v>
                </c:pt>
                <c:pt idx="318">
                  <c:v>1.6199999999999988</c:v>
                </c:pt>
                <c:pt idx="319">
                  <c:v>2.0199999999999987</c:v>
                </c:pt>
                <c:pt idx="320">
                  <c:v>2.3599999999999994</c:v>
                </c:pt>
                <c:pt idx="321">
                  <c:v>1.6599999999999995</c:v>
                </c:pt>
                <c:pt idx="322">
                  <c:v>1.1799999999999984</c:v>
                </c:pt>
                <c:pt idx="323">
                  <c:v>1.2399999999999991</c:v>
                </c:pt>
                <c:pt idx="324">
                  <c:v>0.97999999999999976</c:v>
                </c:pt>
                <c:pt idx="325">
                  <c:v>0.61999999999999889</c:v>
                </c:pt>
                <c:pt idx="326">
                  <c:v>1.1799999999999997</c:v>
                </c:pt>
                <c:pt idx="327">
                  <c:v>1.4400000000000006</c:v>
                </c:pt>
                <c:pt idx="328">
                  <c:v>1.0400000000000005</c:v>
                </c:pt>
                <c:pt idx="329">
                  <c:v>0.66000000000000081</c:v>
                </c:pt>
                <c:pt idx="330">
                  <c:v>0.54000000000000059</c:v>
                </c:pt>
                <c:pt idx="331">
                  <c:v>0.6</c:v>
                </c:pt>
                <c:pt idx="332">
                  <c:v>0.8</c:v>
                </c:pt>
                <c:pt idx="333">
                  <c:v>0.94000000000000061</c:v>
                </c:pt>
                <c:pt idx="334">
                  <c:v>0.84000000000000052</c:v>
                </c:pt>
                <c:pt idx="335">
                  <c:v>0.98000000000000109</c:v>
                </c:pt>
                <c:pt idx="336">
                  <c:v>0.38000000000000111</c:v>
                </c:pt>
                <c:pt idx="337">
                  <c:v>0.16000000000000086</c:v>
                </c:pt>
                <c:pt idx="338">
                  <c:v>0.25999999999999945</c:v>
                </c:pt>
                <c:pt idx="339">
                  <c:v>0.59999999999999853</c:v>
                </c:pt>
                <c:pt idx="340">
                  <c:v>0.67999999999999827</c:v>
                </c:pt>
                <c:pt idx="341">
                  <c:v>0.8799999999999969</c:v>
                </c:pt>
                <c:pt idx="342">
                  <c:v>0.67999999999999683</c:v>
                </c:pt>
                <c:pt idx="343">
                  <c:v>0.3799999999999969</c:v>
                </c:pt>
                <c:pt idx="344">
                  <c:v>0.39999999999999858</c:v>
                </c:pt>
                <c:pt idx="345">
                  <c:v>0.33999999999999914</c:v>
                </c:pt>
                <c:pt idx="346">
                  <c:v>0.30000000000000143</c:v>
                </c:pt>
                <c:pt idx="347">
                  <c:v>0.7600000000000009</c:v>
                </c:pt>
                <c:pt idx="348">
                  <c:v>0.92000000000000171</c:v>
                </c:pt>
                <c:pt idx="349">
                  <c:v>0.54000000000000203</c:v>
                </c:pt>
                <c:pt idx="350">
                  <c:v>0.28000000000000114</c:v>
                </c:pt>
                <c:pt idx="351">
                  <c:v>0.14000000000000057</c:v>
                </c:pt>
                <c:pt idx="352">
                  <c:v>0.16000000000000228</c:v>
                </c:pt>
                <c:pt idx="353">
                  <c:v>4.0000000000001992E-2</c:v>
                </c:pt>
                <c:pt idx="354">
                  <c:v>-3.9999999999999147E-2</c:v>
                </c:pt>
                <c:pt idx="355">
                  <c:v>0.30000000000000143</c:v>
                </c:pt>
                <c:pt idx="356">
                  <c:v>0.440000000000002</c:v>
                </c:pt>
                <c:pt idx="357">
                  <c:v>2.0000000000000285E-2</c:v>
                </c:pt>
                <c:pt idx="358">
                  <c:v>0</c:v>
                </c:pt>
                <c:pt idx="359">
                  <c:v>0.1</c:v>
                </c:pt>
                <c:pt idx="360">
                  <c:v>-0.12000000000000029</c:v>
                </c:pt>
                <c:pt idx="361">
                  <c:v>-0.10000000000000142</c:v>
                </c:pt>
                <c:pt idx="362">
                  <c:v>-6.0000000000000851E-2</c:v>
                </c:pt>
                <c:pt idx="363">
                  <c:v>5.9999999999999429E-2</c:v>
                </c:pt>
                <c:pt idx="364">
                  <c:v>0.32000000000000028</c:v>
                </c:pt>
                <c:pt idx="365">
                  <c:v>0.35999999999999943</c:v>
                </c:pt>
                <c:pt idx="366">
                  <c:v>0.33999999999999914</c:v>
                </c:pt>
                <c:pt idx="367">
                  <c:v>0.27999999999999969</c:v>
                </c:pt>
                <c:pt idx="368">
                  <c:v>4.000000000000057E-2</c:v>
                </c:pt>
                <c:pt idx="369">
                  <c:v>-0.25999999999999945</c:v>
                </c:pt>
                <c:pt idx="370">
                  <c:v>-0.11999999999999886</c:v>
                </c:pt>
                <c:pt idx="371">
                  <c:v>-9.9999999999998576E-2</c:v>
                </c:pt>
                <c:pt idx="372">
                  <c:v>-0.15999999999999942</c:v>
                </c:pt>
                <c:pt idx="373">
                  <c:v>-0.2</c:v>
                </c:pt>
                <c:pt idx="374">
                  <c:v>-0.24000000000000057</c:v>
                </c:pt>
                <c:pt idx="375">
                  <c:v>-0.5</c:v>
                </c:pt>
                <c:pt idx="376">
                  <c:v>-0.62000000000000033</c:v>
                </c:pt>
                <c:pt idx="377">
                  <c:v>-0.37999999999999973</c:v>
                </c:pt>
                <c:pt idx="378">
                  <c:v>-0.4</c:v>
                </c:pt>
                <c:pt idx="379">
                  <c:v>-5.9999999999999429E-2</c:v>
                </c:pt>
                <c:pt idx="380">
                  <c:v>-0.31999999999999884</c:v>
                </c:pt>
                <c:pt idx="381">
                  <c:v>-0.51999999999999746</c:v>
                </c:pt>
                <c:pt idx="382">
                  <c:v>-0.5399999999999977</c:v>
                </c:pt>
                <c:pt idx="383">
                  <c:v>-0.21999999999999745</c:v>
                </c:pt>
                <c:pt idx="384">
                  <c:v>-0.73999999999999777</c:v>
                </c:pt>
                <c:pt idx="385">
                  <c:v>-0.61999999999999744</c:v>
                </c:pt>
                <c:pt idx="386">
                  <c:v>-0.17999999999999972</c:v>
                </c:pt>
                <c:pt idx="387">
                  <c:v>0.11999999999999958</c:v>
                </c:pt>
                <c:pt idx="388">
                  <c:v>1.9999999999999574E-2</c:v>
                </c:pt>
                <c:pt idx="389">
                  <c:v>0.25999999999999945</c:v>
                </c:pt>
                <c:pt idx="390">
                  <c:v>0.7199999999999982</c:v>
                </c:pt>
                <c:pt idx="391">
                  <c:v>0.65999999999999948</c:v>
                </c:pt>
                <c:pt idx="392">
                  <c:v>0.11999999999999958</c:v>
                </c:pt>
                <c:pt idx="393">
                  <c:v>-0.30000000000000071</c:v>
                </c:pt>
                <c:pt idx="394">
                  <c:v>-4.000000000000057E-2</c:v>
                </c:pt>
                <c:pt idx="395">
                  <c:v>-0.23999999999999985</c:v>
                </c:pt>
                <c:pt idx="396">
                  <c:v>-0.32000000000000028</c:v>
                </c:pt>
                <c:pt idx="397">
                  <c:v>-0.42000000000000026</c:v>
                </c:pt>
                <c:pt idx="398">
                  <c:v>-0.1</c:v>
                </c:pt>
                <c:pt idx="399">
                  <c:v>-0.12000000000000029</c:v>
                </c:pt>
                <c:pt idx="400">
                  <c:v>-0.34000000000000058</c:v>
                </c:pt>
                <c:pt idx="401">
                  <c:v>-0.48000000000000043</c:v>
                </c:pt>
                <c:pt idx="402">
                  <c:v>-0.23999999999999985</c:v>
                </c:pt>
                <c:pt idx="403">
                  <c:v>-0.5</c:v>
                </c:pt>
                <c:pt idx="404">
                  <c:v>-0.78000000000000047</c:v>
                </c:pt>
                <c:pt idx="405">
                  <c:v>-0.48000000000000043</c:v>
                </c:pt>
                <c:pt idx="406">
                  <c:v>-0.28000000000000042</c:v>
                </c:pt>
                <c:pt idx="407">
                  <c:v>-0.4</c:v>
                </c:pt>
                <c:pt idx="408">
                  <c:v>4.000000000000057E-2</c:v>
                </c:pt>
                <c:pt idx="409">
                  <c:v>0.16000000000000086</c:v>
                </c:pt>
                <c:pt idx="410">
                  <c:v>-0.17999999999999899</c:v>
                </c:pt>
                <c:pt idx="411">
                  <c:v>2.0000000000000996E-2</c:v>
                </c:pt>
                <c:pt idx="412">
                  <c:v>0.48000000000000043</c:v>
                </c:pt>
                <c:pt idx="413">
                  <c:v>0.42000000000000026</c:v>
                </c:pt>
                <c:pt idx="414">
                  <c:v>0.68000000000000038</c:v>
                </c:pt>
                <c:pt idx="415">
                  <c:v>1.0799999999999996</c:v>
                </c:pt>
                <c:pt idx="416">
                  <c:v>0.81999999999999962</c:v>
                </c:pt>
                <c:pt idx="417">
                  <c:v>0.87999999999999967</c:v>
                </c:pt>
                <c:pt idx="418">
                  <c:v>0.75999999999999945</c:v>
                </c:pt>
                <c:pt idx="419">
                  <c:v>0.59999999999999931</c:v>
                </c:pt>
                <c:pt idx="420">
                  <c:v>0.27999999999999969</c:v>
                </c:pt>
                <c:pt idx="421">
                  <c:v>0.42000000000000026</c:v>
                </c:pt>
                <c:pt idx="422">
                  <c:v>0.10000000000000071</c:v>
                </c:pt>
                <c:pt idx="423">
                  <c:v>0.40000000000000069</c:v>
                </c:pt>
                <c:pt idx="424">
                  <c:v>0.36000000000000087</c:v>
                </c:pt>
                <c:pt idx="425">
                  <c:v>0.62000000000000099</c:v>
                </c:pt>
                <c:pt idx="426">
                  <c:v>0.48000000000000043</c:v>
                </c:pt>
                <c:pt idx="427">
                  <c:v>0.4</c:v>
                </c:pt>
                <c:pt idx="428">
                  <c:v>0.22000000000000028</c:v>
                </c:pt>
                <c:pt idx="429">
                  <c:v>0.26000000000000012</c:v>
                </c:pt>
                <c:pt idx="430">
                  <c:v>0.27999999999999969</c:v>
                </c:pt>
                <c:pt idx="431">
                  <c:v>0.43999999999999984</c:v>
                </c:pt>
                <c:pt idx="432">
                  <c:v>0.13999999999999985</c:v>
                </c:pt>
                <c:pt idx="433">
                  <c:v>0.23999999999999916</c:v>
                </c:pt>
                <c:pt idx="434">
                  <c:v>-0.14000000000000057</c:v>
                </c:pt>
                <c:pt idx="435">
                  <c:v>-0.24000000000000057</c:v>
                </c:pt>
                <c:pt idx="436">
                  <c:v>-0.68000000000000038</c:v>
                </c:pt>
                <c:pt idx="437">
                  <c:v>-0.32000000000000101</c:v>
                </c:pt>
                <c:pt idx="438">
                  <c:v>-0.38000000000000111</c:v>
                </c:pt>
                <c:pt idx="439">
                  <c:v>0.27999999999999831</c:v>
                </c:pt>
                <c:pt idx="440">
                  <c:v>7.9999999999998295E-2</c:v>
                </c:pt>
                <c:pt idx="441">
                  <c:v>0.11999999999999815</c:v>
                </c:pt>
                <c:pt idx="442">
                  <c:v>-0.10000000000000142</c:v>
                </c:pt>
                <c:pt idx="443">
                  <c:v>0.11999999999999886</c:v>
                </c:pt>
                <c:pt idx="444">
                  <c:v>-0.52000000000000102</c:v>
                </c:pt>
                <c:pt idx="445">
                  <c:v>-0.64000000000000057</c:v>
                </c:pt>
                <c:pt idx="446">
                  <c:v>-0.40000000000000069</c:v>
                </c:pt>
                <c:pt idx="447">
                  <c:v>-0.28000000000000042</c:v>
                </c:pt>
                <c:pt idx="448">
                  <c:v>-6.0000000000000143E-2</c:v>
                </c:pt>
                <c:pt idx="449">
                  <c:v>0.32000000000000028</c:v>
                </c:pt>
                <c:pt idx="450">
                  <c:v>0.57999999999999974</c:v>
                </c:pt>
                <c:pt idx="451">
                  <c:v>0.77999999999999969</c:v>
                </c:pt>
                <c:pt idx="452">
                  <c:v>0.89999999999999925</c:v>
                </c:pt>
                <c:pt idx="453">
                  <c:v>0.61999999999999955</c:v>
                </c:pt>
                <c:pt idx="454">
                  <c:v>0.57999999999999896</c:v>
                </c:pt>
                <c:pt idx="455">
                  <c:v>0.63999999999999913</c:v>
                </c:pt>
                <c:pt idx="456">
                  <c:v>0.49999999999999928</c:v>
                </c:pt>
                <c:pt idx="457">
                  <c:v>0.3999999999999993</c:v>
                </c:pt>
                <c:pt idx="458">
                  <c:v>0.17999999999999899</c:v>
                </c:pt>
                <c:pt idx="459">
                  <c:v>0.19999999999999929</c:v>
                </c:pt>
                <c:pt idx="460">
                  <c:v>0.11999999999999958</c:v>
                </c:pt>
                <c:pt idx="461">
                  <c:v>0.15999999999999942</c:v>
                </c:pt>
                <c:pt idx="462">
                  <c:v>0.13999999999999985</c:v>
                </c:pt>
                <c:pt idx="463">
                  <c:v>0.19999999999999929</c:v>
                </c:pt>
                <c:pt idx="464">
                  <c:v>7.999999999999971E-2</c:v>
                </c:pt>
                <c:pt idx="465">
                  <c:v>0.55999999999999939</c:v>
                </c:pt>
                <c:pt idx="466">
                  <c:v>0.4</c:v>
                </c:pt>
                <c:pt idx="467">
                  <c:v>0.71999999999999953</c:v>
                </c:pt>
                <c:pt idx="468">
                  <c:v>0.8</c:v>
                </c:pt>
                <c:pt idx="469">
                  <c:v>0.33999999999999914</c:v>
                </c:pt>
                <c:pt idx="470">
                  <c:v>-4.000000000000057E-2</c:v>
                </c:pt>
                <c:pt idx="471">
                  <c:v>-7.1054273576010023E-16</c:v>
                </c:pt>
                <c:pt idx="472">
                  <c:v>-0.24000000000000057</c:v>
                </c:pt>
                <c:pt idx="473">
                  <c:v>-0.26000000000000012</c:v>
                </c:pt>
                <c:pt idx="474">
                  <c:v>0.28000000000000042</c:v>
                </c:pt>
                <c:pt idx="475">
                  <c:v>0.2000000000000007</c:v>
                </c:pt>
                <c:pt idx="476">
                  <c:v>0.64000000000000057</c:v>
                </c:pt>
                <c:pt idx="477">
                  <c:v>0.46000000000000085</c:v>
                </c:pt>
                <c:pt idx="478">
                  <c:v>0.14000000000000057</c:v>
                </c:pt>
                <c:pt idx="479">
                  <c:v>0.18000000000000044</c:v>
                </c:pt>
                <c:pt idx="480">
                  <c:v>0.46000000000000013</c:v>
                </c:pt>
                <c:pt idx="481">
                  <c:v>0.13999999999999985</c:v>
                </c:pt>
                <c:pt idx="482">
                  <c:v>0.31999999999999956</c:v>
                </c:pt>
                <c:pt idx="483">
                  <c:v>0.53999999999999915</c:v>
                </c:pt>
                <c:pt idx="484">
                  <c:v>0.51999999999999891</c:v>
                </c:pt>
                <c:pt idx="485">
                  <c:v>0.43999999999999917</c:v>
                </c:pt>
                <c:pt idx="486">
                  <c:v>0.21999999999999958</c:v>
                </c:pt>
                <c:pt idx="487">
                  <c:v>0.15999999999999942</c:v>
                </c:pt>
                <c:pt idx="488">
                  <c:v>-0.1</c:v>
                </c:pt>
                <c:pt idx="489">
                  <c:v>-9.9999999999999284E-2</c:v>
                </c:pt>
                <c:pt idx="490">
                  <c:v>-0.27999999999999969</c:v>
                </c:pt>
                <c:pt idx="491">
                  <c:v>-0.2</c:v>
                </c:pt>
                <c:pt idx="492">
                  <c:v>-0.13999999999999985</c:v>
                </c:pt>
                <c:pt idx="493">
                  <c:v>0.24000000000000057</c:v>
                </c:pt>
                <c:pt idx="494">
                  <c:v>0.36000000000000015</c:v>
                </c:pt>
                <c:pt idx="495">
                  <c:v>0.62000000000000033</c:v>
                </c:pt>
                <c:pt idx="496">
                  <c:v>0.93999999999999984</c:v>
                </c:pt>
                <c:pt idx="497">
                  <c:v>1.2800000000000005</c:v>
                </c:pt>
                <c:pt idx="498">
                  <c:v>1.36</c:v>
                </c:pt>
                <c:pt idx="499">
                  <c:v>1.5200000000000002</c:v>
                </c:pt>
                <c:pt idx="500">
                  <c:v>1.6</c:v>
                </c:pt>
                <c:pt idx="501">
                  <c:v>0.88000000000000045</c:v>
                </c:pt>
                <c:pt idx="502">
                  <c:v>0.8</c:v>
                </c:pt>
                <c:pt idx="503">
                  <c:v>0.69999999999999929</c:v>
                </c:pt>
                <c:pt idx="504">
                  <c:v>0.49999999999999928</c:v>
                </c:pt>
                <c:pt idx="505">
                  <c:v>7.9999999999999002E-2</c:v>
                </c:pt>
                <c:pt idx="506">
                  <c:v>0.59999999999999931</c:v>
                </c:pt>
                <c:pt idx="507">
                  <c:v>0.51999999999999891</c:v>
                </c:pt>
                <c:pt idx="508">
                  <c:v>0.75999999999999945</c:v>
                </c:pt>
                <c:pt idx="509">
                  <c:v>0.61999999999999889</c:v>
                </c:pt>
                <c:pt idx="510">
                  <c:v>0.77999999999999903</c:v>
                </c:pt>
                <c:pt idx="511">
                  <c:v>0.81999999999999884</c:v>
                </c:pt>
                <c:pt idx="512">
                  <c:v>0.57999999999999974</c:v>
                </c:pt>
                <c:pt idx="513">
                  <c:v>0.17999999999999972</c:v>
                </c:pt>
                <c:pt idx="514">
                  <c:v>0.56000000000000016</c:v>
                </c:pt>
                <c:pt idx="515">
                  <c:v>0.48000000000000043</c:v>
                </c:pt>
                <c:pt idx="516">
                  <c:v>-1.9999999999999574E-2</c:v>
                </c:pt>
                <c:pt idx="517">
                  <c:v>0.17999999999999972</c:v>
                </c:pt>
                <c:pt idx="518">
                  <c:v>0.29999999999999927</c:v>
                </c:pt>
                <c:pt idx="519">
                  <c:v>0.23999999999999916</c:v>
                </c:pt>
                <c:pt idx="520">
                  <c:v>0.29999999999999927</c:v>
                </c:pt>
                <c:pt idx="521">
                  <c:v>0.6399999999999999</c:v>
                </c:pt>
                <c:pt idx="522">
                  <c:v>1.0399999999999998</c:v>
                </c:pt>
                <c:pt idx="523">
                  <c:v>1.4200000000000004</c:v>
                </c:pt>
                <c:pt idx="524">
                  <c:v>1.3200000000000003</c:v>
                </c:pt>
                <c:pt idx="525">
                  <c:v>1.6400000000000012</c:v>
                </c:pt>
                <c:pt idx="526">
                  <c:v>1.620000000000001</c:v>
                </c:pt>
                <c:pt idx="527">
                  <c:v>1.5800000000000018</c:v>
                </c:pt>
                <c:pt idx="528">
                  <c:v>2.3000000000000016</c:v>
                </c:pt>
                <c:pt idx="529">
                  <c:v>0.74000000000000199</c:v>
                </c:pt>
                <c:pt idx="530">
                  <c:v>-0.29999999999999927</c:v>
                </c:pt>
                <c:pt idx="531">
                  <c:v>-0.57999999999999896</c:v>
                </c:pt>
                <c:pt idx="532">
                  <c:v>-0.6</c:v>
                </c:pt>
                <c:pt idx="533">
                  <c:v>-1.6199999999999988</c:v>
                </c:pt>
                <c:pt idx="534">
                  <c:v>-0.49999999999999856</c:v>
                </c:pt>
                <c:pt idx="535">
                  <c:v>6.0000000000001566E-2</c:v>
                </c:pt>
                <c:pt idx="536">
                  <c:v>0.40000000000000069</c:v>
                </c:pt>
                <c:pt idx="537">
                  <c:v>-0.27999999999999969</c:v>
                </c:pt>
                <c:pt idx="538">
                  <c:v>-0.42000000000000026</c:v>
                </c:pt>
                <c:pt idx="539">
                  <c:v>7.9999999999998295E-2</c:v>
                </c:pt>
                <c:pt idx="540">
                  <c:v>-6.0000000000002274E-2</c:v>
                </c:pt>
                <c:pt idx="541">
                  <c:v>-0.14000000000000198</c:v>
                </c:pt>
                <c:pt idx="542">
                  <c:v>0.1799999999999983</c:v>
                </c:pt>
                <c:pt idx="543">
                  <c:v>0.19999999999999715</c:v>
                </c:pt>
                <c:pt idx="544">
                  <c:v>5.9999999999998013E-2</c:v>
                </c:pt>
                <c:pt idx="545">
                  <c:v>0.39999999999999858</c:v>
                </c:pt>
                <c:pt idx="546">
                  <c:v>0.49999999999999856</c:v>
                </c:pt>
                <c:pt idx="547">
                  <c:v>0.3</c:v>
                </c:pt>
                <c:pt idx="548">
                  <c:v>0.28000000000000114</c:v>
                </c:pt>
                <c:pt idx="549">
                  <c:v>0.42000000000000026</c:v>
                </c:pt>
                <c:pt idx="550">
                  <c:v>0.2</c:v>
                </c:pt>
                <c:pt idx="551">
                  <c:v>-6.0000000000000851E-2</c:v>
                </c:pt>
                <c:pt idx="552">
                  <c:v>-0.14000000000000057</c:v>
                </c:pt>
                <c:pt idx="553">
                  <c:v>-0.30000000000000143</c:v>
                </c:pt>
                <c:pt idx="554">
                  <c:v>-0.24000000000000057</c:v>
                </c:pt>
                <c:pt idx="555">
                  <c:v>0.2</c:v>
                </c:pt>
                <c:pt idx="556">
                  <c:v>0.24000000000000057</c:v>
                </c:pt>
                <c:pt idx="557">
                  <c:v>0.17999999999999972</c:v>
                </c:pt>
                <c:pt idx="558">
                  <c:v>0.25999999999999945</c:v>
                </c:pt>
                <c:pt idx="559">
                  <c:v>-5.9999999999999429E-2</c:v>
                </c:pt>
                <c:pt idx="560">
                  <c:v>-0.27999999999999969</c:v>
                </c:pt>
                <c:pt idx="561">
                  <c:v>-3.9999999999999147E-2</c:v>
                </c:pt>
                <c:pt idx="562">
                  <c:v>8.000000000000114E-2</c:v>
                </c:pt>
                <c:pt idx="563">
                  <c:v>0.14000000000000198</c:v>
                </c:pt>
                <c:pt idx="564">
                  <c:v>0.3</c:v>
                </c:pt>
                <c:pt idx="565">
                  <c:v>0.2</c:v>
                </c:pt>
                <c:pt idx="566">
                  <c:v>-1.4210854715202005E-15</c:v>
                </c:pt>
                <c:pt idx="567">
                  <c:v>3.9999999999997725E-2</c:v>
                </c:pt>
                <c:pt idx="568">
                  <c:v>0.25999999999999657</c:v>
                </c:pt>
                <c:pt idx="569">
                  <c:v>0.27999999999999686</c:v>
                </c:pt>
                <c:pt idx="570">
                  <c:v>9.9999999999997161E-2</c:v>
                </c:pt>
                <c:pt idx="571">
                  <c:v>0.11999999999999744</c:v>
                </c:pt>
                <c:pt idx="572">
                  <c:v>3.9999999999997725E-2</c:v>
                </c:pt>
                <c:pt idx="573">
                  <c:v>0.13999999999999915</c:v>
                </c:pt>
                <c:pt idx="574">
                  <c:v>0.2</c:v>
                </c:pt>
                <c:pt idx="575">
                  <c:v>0.37999999999999973</c:v>
                </c:pt>
                <c:pt idx="576">
                  <c:v>0.42000000000000026</c:v>
                </c:pt>
                <c:pt idx="577">
                  <c:v>0.34000000000000058</c:v>
                </c:pt>
                <c:pt idx="578">
                  <c:v>0</c:v>
                </c:pt>
                <c:pt idx="579">
                  <c:v>-0.11999999999999958</c:v>
                </c:pt>
                <c:pt idx="580">
                  <c:v>-0.31999999999999956</c:v>
                </c:pt>
                <c:pt idx="581">
                  <c:v>-0.29999999999999927</c:v>
                </c:pt>
                <c:pt idx="582">
                  <c:v>-0.15999999999999873</c:v>
                </c:pt>
                <c:pt idx="583">
                  <c:v>-0.33999999999999841</c:v>
                </c:pt>
                <c:pt idx="584">
                  <c:v>-0.1</c:v>
                </c:pt>
                <c:pt idx="585">
                  <c:v>2.0000000000000285E-2</c:v>
                </c:pt>
                <c:pt idx="586">
                  <c:v>-1.9999999999998862E-2</c:v>
                </c:pt>
                <c:pt idx="587">
                  <c:v>-4.000000000000057E-2</c:v>
                </c:pt>
                <c:pt idx="588">
                  <c:v>1.9999999999998862E-2</c:v>
                </c:pt>
                <c:pt idx="589">
                  <c:v>-0.62000000000000033</c:v>
                </c:pt>
                <c:pt idx="590">
                  <c:v>-0.62000000000000033</c:v>
                </c:pt>
                <c:pt idx="591">
                  <c:v>-0.60000000000000142</c:v>
                </c:pt>
                <c:pt idx="592">
                  <c:v>-0.17999999999999972</c:v>
                </c:pt>
                <c:pt idx="593">
                  <c:v>-0.17999999999999972</c:v>
                </c:pt>
                <c:pt idx="594">
                  <c:v>0.43999999999999917</c:v>
                </c:pt>
                <c:pt idx="595">
                  <c:v>0.7999999999999986</c:v>
                </c:pt>
                <c:pt idx="596">
                  <c:v>0.93999999999999917</c:v>
                </c:pt>
                <c:pt idx="597">
                  <c:v>0.71999999999999886</c:v>
                </c:pt>
                <c:pt idx="598">
                  <c:v>1.0400000000000005</c:v>
                </c:pt>
                <c:pt idx="599">
                  <c:v>0.98000000000000109</c:v>
                </c:pt>
                <c:pt idx="600">
                  <c:v>0.82000000000000173</c:v>
                </c:pt>
                <c:pt idx="601">
                  <c:v>0.76000000000000223</c:v>
                </c:pt>
                <c:pt idx="602">
                  <c:v>1.0200000000000018</c:v>
                </c:pt>
                <c:pt idx="603">
                  <c:v>0.66000000000000081</c:v>
                </c:pt>
                <c:pt idx="604">
                  <c:v>0.30000000000000143</c:v>
                </c:pt>
                <c:pt idx="605">
                  <c:v>0.30000000000000143</c:v>
                </c:pt>
                <c:pt idx="606">
                  <c:v>6.0000000000000851E-2</c:v>
                </c:pt>
                <c:pt idx="607">
                  <c:v>-0.53999999999999915</c:v>
                </c:pt>
                <c:pt idx="608">
                  <c:v>-0.4799999999999997</c:v>
                </c:pt>
                <c:pt idx="609">
                  <c:v>-0.46000000000000085</c:v>
                </c:pt>
                <c:pt idx="610">
                  <c:v>-0.7600000000000009</c:v>
                </c:pt>
                <c:pt idx="611">
                  <c:v>-0.74000000000000199</c:v>
                </c:pt>
                <c:pt idx="612">
                  <c:v>-0.72000000000000242</c:v>
                </c:pt>
                <c:pt idx="613">
                  <c:v>-0.74000000000000199</c:v>
                </c:pt>
                <c:pt idx="614">
                  <c:v>-0.14000000000000057</c:v>
                </c:pt>
                <c:pt idx="615">
                  <c:v>0.15999999999999942</c:v>
                </c:pt>
                <c:pt idx="616">
                  <c:v>0.5</c:v>
                </c:pt>
                <c:pt idx="617">
                  <c:v>0.84000000000000052</c:v>
                </c:pt>
                <c:pt idx="618">
                  <c:v>0.94000000000000061</c:v>
                </c:pt>
                <c:pt idx="619">
                  <c:v>0.50000000000000067</c:v>
                </c:pt>
                <c:pt idx="620">
                  <c:v>0.32000000000000028</c:v>
                </c:pt>
                <c:pt idx="621">
                  <c:v>0.48000000000000043</c:v>
                </c:pt>
                <c:pt idx="622">
                  <c:v>0.56000000000000083</c:v>
                </c:pt>
                <c:pt idx="623">
                  <c:v>1.2600000000000002</c:v>
                </c:pt>
                <c:pt idx="624">
                  <c:v>1.44</c:v>
                </c:pt>
                <c:pt idx="625">
                  <c:v>1.7200000000000002</c:v>
                </c:pt>
                <c:pt idx="626">
                  <c:v>1.6000000000000008</c:v>
                </c:pt>
                <c:pt idx="627">
                  <c:v>1.5200000000000002</c:v>
                </c:pt>
                <c:pt idx="628">
                  <c:v>1</c:v>
                </c:pt>
                <c:pt idx="629">
                  <c:v>0.55999999999999872</c:v>
                </c:pt>
                <c:pt idx="630">
                  <c:v>0.43999999999999845</c:v>
                </c:pt>
                <c:pt idx="631">
                  <c:v>0.33999999999999841</c:v>
                </c:pt>
                <c:pt idx="632">
                  <c:v>9.9999999999998576E-2</c:v>
                </c:pt>
                <c:pt idx="633">
                  <c:v>-7.999999999999971E-2</c:v>
                </c:pt>
                <c:pt idx="634">
                  <c:v>8.000000000000114E-2</c:v>
                </c:pt>
                <c:pt idx="635">
                  <c:v>0.46000000000000085</c:v>
                </c:pt>
                <c:pt idx="636">
                  <c:v>0.14000000000000057</c:v>
                </c:pt>
                <c:pt idx="637">
                  <c:v>0.24000000000000057</c:v>
                </c:pt>
                <c:pt idx="638">
                  <c:v>0.32000000000000028</c:v>
                </c:pt>
                <c:pt idx="639">
                  <c:v>0.3</c:v>
                </c:pt>
                <c:pt idx="640">
                  <c:v>8.000000000000114E-2</c:v>
                </c:pt>
                <c:pt idx="641">
                  <c:v>1.4210854715202005E-15</c:v>
                </c:pt>
                <c:pt idx="642">
                  <c:v>-0.31999999999999884</c:v>
                </c:pt>
                <c:pt idx="643">
                  <c:v>-0.39999999999999858</c:v>
                </c:pt>
                <c:pt idx="644">
                  <c:v>-0.55999999999999805</c:v>
                </c:pt>
                <c:pt idx="645">
                  <c:v>-0.95999999999999941</c:v>
                </c:pt>
                <c:pt idx="646">
                  <c:v>-0.53999999999999915</c:v>
                </c:pt>
                <c:pt idx="647">
                  <c:v>8.000000000000114E-2</c:v>
                </c:pt>
                <c:pt idx="648">
                  <c:v>0.17999999999999972</c:v>
                </c:pt>
                <c:pt idx="649">
                  <c:v>0.42000000000000026</c:v>
                </c:pt>
                <c:pt idx="650">
                  <c:v>0.54000000000000059</c:v>
                </c:pt>
                <c:pt idx="651">
                  <c:v>0.1</c:v>
                </c:pt>
                <c:pt idx="652">
                  <c:v>-8.000000000000114E-2</c:v>
                </c:pt>
                <c:pt idx="653">
                  <c:v>-1.4210854715202005E-15</c:v>
                </c:pt>
                <c:pt idx="654">
                  <c:v>3.9999999999997725E-2</c:v>
                </c:pt>
                <c:pt idx="655">
                  <c:v>0.45999999999999802</c:v>
                </c:pt>
                <c:pt idx="656">
                  <c:v>0.85999999999999799</c:v>
                </c:pt>
                <c:pt idx="657">
                  <c:v>0.75999999999999945</c:v>
                </c:pt>
                <c:pt idx="658">
                  <c:v>0.67999999999999972</c:v>
                </c:pt>
                <c:pt idx="659">
                  <c:v>0.66000000000000014</c:v>
                </c:pt>
                <c:pt idx="660">
                  <c:v>0.4799999999999997</c:v>
                </c:pt>
                <c:pt idx="661">
                  <c:v>0.48000000000000043</c:v>
                </c:pt>
                <c:pt idx="662">
                  <c:v>0.64000000000000057</c:v>
                </c:pt>
                <c:pt idx="663">
                  <c:v>0.64000000000000057</c:v>
                </c:pt>
                <c:pt idx="664">
                  <c:v>0.53999999999999981</c:v>
                </c:pt>
                <c:pt idx="665">
                  <c:v>0.32000000000000028</c:v>
                </c:pt>
                <c:pt idx="666">
                  <c:v>0.62000000000000033</c:v>
                </c:pt>
                <c:pt idx="667">
                  <c:v>0.31999999999999956</c:v>
                </c:pt>
                <c:pt idx="668">
                  <c:v>0.40000000000000069</c:v>
                </c:pt>
                <c:pt idx="669">
                  <c:v>0.44000000000000128</c:v>
                </c:pt>
                <c:pt idx="670">
                  <c:v>0.50000000000000144</c:v>
                </c:pt>
                <c:pt idx="671">
                  <c:v>0.10000000000000071</c:v>
                </c:pt>
                <c:pt idx="672">
                  <c:v>0.3400000000000013</c:v>
                </c:pt>
                <c:pt idx="673">
                  <c:v>-1.9999999999999574E-2</c:v>
                </c:pt>
                <c:pt idx="674">
                  <c:v>6.0000000000000143E-2</c:v>
                </c:pt>
                <c:pt idx="675">
                  <c:v>2.0000000000000285E-2</c:v>
                </c:pt>
                <c:pt idx="676">
                  <c:v>-0.3</c:v>
                </c:pt>
                <c:pt idx="677">
                  <c:v>-0.62000000000000033</c:v>
                </c:pt>
                <c:pt idx="678">
                  <c:v>0.27999999999999969</c:v>
                </c:pt>
                <c:pt idx="679">
                  <c:v>1.7600000000000009</c:v>
                </c:pt>
                <c:pt idx="680">
                  <c:v>3.22</c:v>
                </c:pt>
                <c:pt idx="681">
                  <c:v>4.1400000000000006</c:v>
                </c:pt>
                <c:pt idx="682">
                  <c:v>3.1400000000000006</c:v>
                </c:pt>
                <c:pt idx="683">
                  <c:v>-0.71999999999999886</c:v>
                </c:pt>
                <c:pt idx="684">
                  <c:v>-4.1399999999999988</c:v>
                </c:pt>
                <c:pt idx="685">
                  <c:v>-5.8599999999999985</c:v>
                </c:pt>
                <c:pt idx="686">
                  <c:v>-5.56</c:v>
                </c:pt>
                <c:pt idx="687">
                  <c:v>-3.3999999999999986</c:v>
                </c:pt>
                <c:pt idx="688">
                  <c:v>8.0000000000000432E-2</c:v>
                </c:pt>
                <c:pt idx="689">
                  <c:v>2.2400000000000002</c:v>
                </c:pt>
                <c:pt idx="690">
                  <c:v>2.8400000000000003</c:v>
                </c:pt>
                <c:pt idx="691">
                  <c:v>2.04</c:v>
                </c:pt>
                <c:pt idx="692">
                  <c:v>1.36</c:v>
                </c:pt>
                <c:pt idx="693">
                  <c:v>1.1200000000000003</c:v>
                </c:pt>
                <c:pt idx="694">
                  <c:v>0.87999999999999967</c:v>
                </c:pt>
                <c:pt idx="695">
                  <c:v>0.2</c:v>
                </c:pt>
                <c:pt idx="696">
                  <c:v>0.2</c:v>
                </c:pt>
                <c:pt idx="697">
                  <c:v>-2.0000000000000285E-2</c:v>
                </c:pt>
                <c:pt idx="698">
                  <c:v>-8.0000000000000432E-2</c:v>
                </c:pt>
                <c:pt idx="699">
                  <c:v>2.0000000000000285E-2</c:v>
                </c:pt>
                <c:pt idx="700">
                  <c:v>0.35999999999999943</c:v>
                </c:pt>
                <c:pt idx="701">
                  <c:v>0.43999999999999984</c:v>
                </c:pt>
                <c:pt idx="702">
                  <c:v>0.62000000000000033</c:v>
                </c:pt>
                <c:pt idx="703">
                  <c:v>1</c:v>
                </c:pt>
                <c:pt idx="704">
                  <c:v>0.83999999999999986</c:v>
                </c:pt>
                <c:pt idx="705">
                  <c:v>0.80000000000000071</c:v>
                </c:pt>
                <c:pt idx="706">
                  <c:v>1.0200000000000002</c:v>
                </c:pt>
                <c:pt idx="707">
                  <c:v>1</c:v>
                </c:pt>
                <c:pt idx="708">
                  <c:v>0.6399999999999999</c:v>
                </c:pt>
                <c:pt idx="709">
                  <c:v>1</c:v>
                </c:pt>
                <c:pt idx="710">
                  <c:v>1.1199999999999997</c:v>
                </c:pt>
                <c:pt idx="711">
                  <c:v>0.9</c:v>
                </c:pt>
                <c:pt idx="712">
                  <c:v>0.82000000000000028</c:v>
                </c:pt>
                <c:pt idx="713">
                  <c:v>0.88000000000000111</c:v>
                </c:pt>
                <c:pt idx="714">
                  <c:v>0.90000000000000147</c:v>
                </c:pt>
                <c:pt idx="715">
                  <c:v>1.0400000000000014</c:v>
                </c:pt>
                <c:pt idx="716">
                  <c:v>0.88000000000000111</c:v>
                </c:pt>
                <c:pt idx="717">
                  <c:v>0.96000000000000085</c:v>
                </c:pt>
                <c:pt idx="718">
                  <c:v>1.2800000000000005</c:v>
                </c:pt>
                <c:pt idx="719">
                  <c:v>1.1200000000000003</c:v>
                </c:pt>
                <c:pt idx="720">
                  <c:v>1.06</c:v>
                </c:pt>
                <c:pt idx="721">
                  <c:v>1.2200000000000002</c:v>
                </c:pt>
                <c:pt idx="722">
                  <c:v>1.0400000000000014</c:v>
                </c:pt>
                <c:pt idx="723">
                  <c:v>1.0600000000000016</c:v>
                </c:pt>
                <c:pt idx="724">
                  <c:v>0.78000000000000047</c:v>
                </c:pt>
                <c:pt idx="725">
                  <c:v>0.96000000000000019</c:v>
                </c:pt>
                <c:pt idx="726">
                  <c:v>1.0600000000000009</c:v>
                </c:pt>
                <c:pt idx="727">
                  <c:v>1.1799999999999997</c:v>
                </c:pt>
                <c:pt idx="728">
                  <c:v>0.85999999999999943</c:v>
                </c:pt>
                <c:pt idx="729">
                  <c:v>0.65999999999999948</c:v>
                </c:pt>
                <c:pt idx="730">
                  <c:v>0.18000000000000113</c:v>
                </c:pt>
                <c:pt idx="731">
                  <c:v>-4.000000000000057E-2</c:v>
                </c:pt>
                <c:pt idx="732">
                  <c:v>-0.16000000000000086</c:v>
                </c:pt>
                <c:pt idx="733">
                  <c:v>-0.14000000000000057</c:v>
                </c:pt>
                <c:pt idx="734">
                  <c:v>-0.17999999999999972</c:v>
                </c:pt>
                <c:pt idx="735">
                  <c:v>-8.000000000000114E-2</c:v>
                </c:pt>
                <c:pt idx="736">
                  <c:v>-1.4210854715202005E-15</c:v>
                </c:pt>
                <c:pt idx="737">
                  <c:v>-0.24000000000000057</c:v>
                </c:pt>
                <c:pt idx="738">
                  <c:v>-0.24000000000000057</c:v>
                </c:pt>
                <c:pt idx="739">
                  <c:v>0.25999999999999945</c:v>
                </c:pt>
                <c:pt idx="740">
                  <c:v>0.95999999999999941</c:v>
                </c:pt>
                <c:pt idx="741">
                  <c:v>0.96000000000000085</c:v>
                </c:pt>
                <c:pt idx="742">
                  <c:v>1.180000000000001</c:v>
                </c:pt>
                <c:pt idx="743">
                  <c:v>1.3400000000000005</c:v>
                </c:pt>
                <c:pt idx="744">
                  <c:v>1.2400000000000007</c:v>
                </c:pt>
                <c:pt idx="745">
                  <c:v>0.66000000000000081</c:v>
                </c:pt>
                <c:pt idx="746">
                  <c:v>0.42000000000000026</c:v>
                </c:pt>
                <c:pt idx="747">
                  <c:v>0.44000000000000056</c:v>
                </c:pt>
                <c:pt idx="748">
                  <c:v>0.28000000000000114</c:v>
                </c:pt>
                <c:pt idx="749">
                  <c:v>0.1200000000000017</c:v>
                </c:pt>
                <c:pt idx="750">
                  <c:v>-0.19999999999999857</c:v>
                </c:pt>
                <c:pt idx="751">
                  <c:v>2.0000000000001704E-2</c:v>
                </c:pt>
                <c:pt idx="752">
                  <c:v>-0.11999999999999886</c:v>
                </c:pt>
                <c:pt idx="753">
                  <c:v>-0.33999999999999914</c:v>
                </c:pt>
                <c:pt idx="754">
                  <c:v>-0.34000000000000058</c:v>
                </c:pt>
                <c:pt idx="755">
                  <c:v>-0.17999999999999972</c:v>
                </c:pt>
                <c:pt idx="756">
                  <c:v>-0.4799999999999997</c:v>
                </c:pt>
                <c:pt idx="757">
                  <c:v>-0.52000000000000024</c:v>
                </c:pt>
                <c:pt idx="758">
                  <c:v>-0.75999999999999945</c:v>
                </c:pt>
                <c:pt idx="759">
                  <c:v>-0.39999999999999858</c:v>
                </c:pt>
                <c:pt idx="760">
                  <c:v>-0.4799999999999997</c:v>
                </c:pt>
                <c:pt idx="761">
                  <c:v>-0.33999999999999914</c:v>
                </c:pt>
                <c:pt idx="762">
                  <c:v>-9.9999999999998576E-2</c:v>
                </c:pt>
                <c:pt idx="763">
                  <c:v>0.37999999999999973</c:v>
                </c:pt>
                <c:pt idx="764">
                  <c:v>0.11999999999999886</c:v>
                </c:pt>
                <c:pt idx="765">
                  <c:v>0.24000000000000057</c:v>
                </c:pt>
                <c:pt idx="766">
                  <c:v>0.12000000000000029</c:v>
                </c:pt>
                <c:pt idx="767">
                  <c:v>0.1</c:v>
                </c:pt>
                <c:pt idx="768">
                  <c:v>0.10000000000000142</c:v>
                </c:pt>
                <c:pt idx="769">
                  <c:v>-0.13999999999999774</c:v>
                </c:pt>
                <c:pt idx="770">
                  <c:v>-0.43999999999999917</c:v>
                </c:pt>
                <c:pt idx="771">
                  <c:v>-0.17999999999999972</c:v>
                </c:pt>
                <c:pt idx="772">
                  <c:v>-0.13999999999999915</c:v>
                </c:pt>
                <c:pt idx="773">
                  <c:v>-0.52000000000000024</c:v>
                </c:pt>
                <c:pt idx="774">
                  <c:v>-0.17999999999999972</c:v>
                </c:pt>
                <c:pt idx="775">
                  <c:v>0.20000000000000143</c:v>
                </c:pt>
                <c:pt idx="776">
                  <c:v>0.24000000000000057</c:v>
                </c:pt>
                <c:pt idx="777">
                  <c:v>0.4799999999999997</c:v>
                </c:pt>
                <c:pt idx="778">
                  <c:v>0.54000000000000059</c:v>
                </c:pt>
                <c:pt idx="779">
                  <c:v>0.33999999999999914</c:v>
                </c:pt>
                <c:pt idx="780">
                  <c:v>0.47999999999999832</c:v>
                </c:pt>
                <c:pt idx="781">
                  <c:v>0.21999999999999958</c:v>
                </c:pt>
                <c:pt idx="782">
                  <c:v>0.13999999999999985</c:v>
                </c:pt>
                <c:pt idx="783">
                  <c:v>7.9999999999999002E-2</c:v>
                </c:pt>
                <c:pt idx="784">
                  <c:v>-1.9999999999999574E-2</c:v>
                </c:pt>
                <c:pt idx="785">
                  <c:v>-0.35999999999999871</c:v>
                </c:pt>
                <c:pt idx="786">
                  <c:v>-0.23999999999999916</c:v>
                </c:pt>
                <c:pt idx="787">
                  <c:v>-0.53999999999999915</c:v>
                </c:pt>
                <c:pt idx="788">
                  <c:v>-0.19999999999999857</c:v>
                </c:pt>
                <c:pt idx="789">
                  <c:v>0.24000000000000057</c:v>
                </c:pt>
                <c:pt idx="790">
                  <c:v>0.51999999999999891</c:v>
                </c:pt>
                <c:pt idx="791">
                  <c:v>0.59999999999999853</c:v>
                </c:pt>
                <c:pt idx="792">
                  <c:v>0.75999999999999801</c:v>
                </c:pt>
                <c:pt idx="793">
                  <c:v>0.8199999999999974</c:v>
                </c:pt>
                <c:pt idx="794">
                  <c:v>0.83999999999999775</c:v>
                </c:pt>
                <c:pt idx="795">
                  <c:v>0.57999999999999896</c:v>
                </c:pt>
                <c:pt idx="796">
                  <c:v>0.97999999999999898</c:v>
                </c:pt>
                <c:pt idx="797">
                  <c:v>0.75999999999999868</c:v>
                </c:pt>
                <c:pt idx="798">
                  <c:v>0.77999999999999903</c:v>
                </c:pt>
                <c:pt idx="799">
                  <c:v>0.57999999999999896</c:v>
                </c:pt>
                <c:pt idx="800">
                  <c:v>0.7399999999999991</c:v>
                </c:pt>
                <c:pt idx="801">
                  <c:v>0.3</c:v>
                </c:pt>
                <c:pt idx="802">
                  <c:v>0.64000000000000201</c:v>
                </c:pt>
                <c:pt idx="803">
                  <c:v>0.60000000000000142</c:v>
                </c:pt>
                <c:pt idx="804">
                  <c:v>0.54000000000000203</c:v>
                </c:pt>
                <c:pt idx="805">
                  <c:v>0.36000000000000087</c:v>
                </c:pt>
                <c:pt idx="806">
                  <c:v>0.30000000000000143</c:v>
                </c:pt>
                <c:pt idx="807">
                  <c:v>0.4</c:v>
                </c:pt>
                <c:pt idx="808">
                  <c:v>0.58000000000000118</c:v>
                </c:pt>
                <c:pt idx="809">
                  <c:v>0.64000000000000057</c:v>
                </c:pt>
                <c:pt idx="810">
                  <c:v>0.48000000000000115</c:v>
                </c:pt>
                <c:pt idx="811">
                  <c:v>1.0200000000000002</c:v>
                </c:pt>
                <c:pt idx="812">
                  <c:v>0.8</c:v>
                </c:pt>
                <c:pt idx="813">
                  <c:v>0.65999999999999948</c:v>
                </c:pt>
                <c:pt idx="814">
                  <c:v>0.77999999999999969</c:v>
                </c:pt>
                <c:pt idx="815">
                  <c:v>1.1200000000000003</c:v>
                </c:pt>
                <c:pt idx="816">
                  <c:v>0.85999999999999943</c:v>
                </c:pt>
                <c:pt idx="817">
                  <c:v>0.95999999999999941</c:v>
                </c:pt>
                <c:pt idx="818">
                  <c:v>1.1400000000000006</c:v>
                </c:pt>
                <c:pt idx="819">
                  <c:v>0.92000000000000026</c:v>
                </c:pt>
                <c:pt idx="820">
                  <c:v>0.89999999999999858</c:v>
                </c:pt>
                <c:pt idx="821">
                  <c:v>1.0199999999999989</c:v>
                </c:pt>
                <c:pt idx="822">
                  <c:v>1.0999999999999985</c:v>
                </c:pt>
                <c:pt idx="823">
                  <c:v>0.77999999999999825</c:v>
                </c:pt>
                <c:pt idx="824">
                  <c:v>0.43999999999999773</c:v>
                </c:pt>
                <c:pt idx="825">
                  <c:v>0.47999999999999832</c:v>
                </c:pt>
                <c:pt idx="826">
                  <c:v>0.31999999999999745</c:v>
                </c:pt>
                <c:pt idx="827">
                  <c:v>0.35999999999999799</c:v>
                </c:pt>
                <c:pt idx="828">
                  <c:v>0.23999999999999772</c:v>
                </c:pt>
                <c:pt idx="829">
                  <c:v>0.51999999999999891</c:v>
                </c:pt>
                <c:pt idx="830">
                  <c:v>0.23999999999999916</c:v>
                </c:pt>
                <c:pt idx="831">
                  <c:v>-4.000000000000057E-2</c:v>
                </c:pt>
                <c:pt idx="832">
                  <c:v>-0.2</c:v>
                </c:pt>
                <c:pt idx="833">
                  <c:v>0</c:v>
                </c:pt>
                <c:pt idx="834">
                  <c:v>0.34000000000000058</c:v>
                </c:pt>
                <c:pt idx="835">
                  <c:v>0.20000000000000143</c:v>
                </c:pt>
                <c:pt idx="836">
                  <c:v>0.16000000000000228</c:v>
                </c:pt>
                <c:pt idx="837">
                  <c:v>-0.29999999999999716</c:v>
                </c:pt>
                <c:pt idx="838">
                  <c:v>-0.49999999999999856</c:v>
                </c:pt>
                <c:pt idx="839">
                  <c:v>-0.85999999999999943</c:v>
                </c:pt>
                <c:pt idx="840">
                  <c:v>-0.35999999999999943</c:v>
                </c:pt>
                <c:pt idx="841">
                  <c:v>-0.37999999999999973</c:v>
                </c:pt>
                <c:pt idx="842">
                  <c:v>-0.36000000000000087</c:v>
                </c:pt>
                <c:pt idx="843">
                  <c:v>-0.4</c:v>
                </c:pt>
                <c:pt idx="844">
                  <c:v>-0.16000000000000086</c:v>
                </c:pt>
                <c:pt idx="845">
                  <c:v>-0.30000000000000143</c:v>
                </c:pt>
                <c:pt idx="846">
                  <c:v>-0.10000000000000142</c:v>
                </c:pt>
                <c:pt idx="847">
                  <c:v>0.11999999999999886</c:v>
                </c:pt>
                <c:pt idx="848">
                  <c:v>0.37999999999999828</c:v>
                </c:pt>
                <c:pt idx="849">
                  <c:v>9.9999999999998576E-2</c:v>
                </c:pt>
                <c:pt idx="850">
                  <c:v>-0.22000000000000169</c:v>
                </c:pt>
                <c:pt idx="851">
                  <c:v>-0.16000000000000086</c:v>
                </c:pt>
                <c:pt idx="852">
                  <c:v>-2.0000000000000285E-2</c:v>
                </c:pt>
                <c:pt idx="853">
                  <c:v>-0.34000000000000058</c:v>
                </c:pt>
                <c:pt idx="854">
                  <c:v>-0.17999999999999972</c:v>
                </c:pt>
                <c:pt idx="855">
                  <c:v>8.000000000000114E-2</c:v>
                </c:pt>
                <c:pt idx="856">
                  <c:v>-7.9999999999998295E-2</c:v>
                </c:pt>
                <c:pt idx="857">
                  <c:v>-0.3</c:v>
                </c:pt>
                <c:pt idx="858">
                  <c:v>-0.1</c:v>
                </c:pt>
                <c:pt idx="859">
                  <c:v>-0.20000000000000143</c:v>
                </c:pt>
                <c:pt idx="860">
                  <c:v>-0.32000000000000173</c:v>
                </c:pt>
                <c:pt idx="861">
                  <c:v>-0.84000000000000197</c:v>
                </c:pt>
                <c:pt idx="862">
                  <c:v>-0.82000000000000028</c:v>
                </c:pt>
                <c:pt idx="863">
                  <c:v>-1.1599999999999979</c:v>
                </c:pt>
                <c:pt idx="864">
                  <c:v>-1.4399999999999977</c:v>
                </c:pt>
                <c:pt idx="865">
                  <c:v>-1.579999999999997</c:v>
                </c:pt>
                <c:pt idx="866">
                  <c:v>-1.2999999999999985</c:v>
                </c:pt>
                <c:pt idx="867">
                  <c:v>-1.2199999999999989</c:v>
                </c:pt>
                <c:pt idx="868">
                  <c:v>-0.7</c:v>
                </c:pt>
                <c:pt idx="869">
                  <c:v>-0.43999999999999917</c:v>
                </c:pt>
                <c:pt idx="870">
                  <c:v>3.9999999999999147E-2</c:v>
                </c:pt>
                <c:pt idx="871">
                  <c:v>0.8</c:v>
                </c:pt>
                <c:pt idx="872">
                  <c:v>0.57999999999999974</c:v>
                </c:pt>
                <c:pt idx="873">
                  <c:v>0.25999999999999945</c:v>
                </c:pt>
                <c:pt idx="874">
                  <c:v>-2.0000000000000285E-2</c:v>
                </c:pt>
                <c:pt idx="875">
                  <c:v>-0.67999999999999972</c:v>
                </c:pt>
                <c:pt idx="876">
                  <c:v>-1.2799999999999998</c:v>
                </c:pt>
                <c:pt idx="877">
                  <c:v>-1.2200000000000002</c:v>
                </c:pt>
                <c:pt idx="878">
                  <c:v>-1.3199999999999996</c:v>
                </c:pt>
                <c:pt idx="879">
                  <c:v>-0.92000000000000026</c:v>
                </c:pt>
                <c:pt idx="880">
                  <c:v>-0.38000000000000045</c:v>
                </c:pt>
                <c:pt idx="881">
                  <c:v>-0.26000000000000012</c:v>
                </c:pt>
                <c:pt idx="882">
                  <c:v>-0.25999999999999945</c:v>
                </c:pt>
                <c:pt idx="883">
                  <c:v>-6.0000000000000143E-2</c:v>
                </c:pt>
                <c:pt idx="884">
                  <c:v>-0.26000000000000012</c:v>
                </c:pt>
                <c:pt idx="885">
                  <c:v>-0.2</c:v>
                </c:pt>
                <c:pt idx="886">
                  <c:v>-0.2</c:v>
                </c:pt>
                <c:pt idx="887">
                  <c:v>-0.23999999999999985</c:v>
                </c:pt>
                <c:pt idx="888">
                  <c:v>-0.23999999999999916</c:v>
                </c:pt>
                <c:pt idx="889">
                  <c:v>-3.9999999999999147E-2</c:v>
                </c:pt>
                <c:pt idx="890">
                  <c:v>-0.15999999999999873</c:v>
                </c:pt>
                <c:pt idx="891">
                  <c:v>0.10000000000000071</c:v>
                </c:pt>
                <c:pt idx="892">
                  <c:v>0.1</c:v>
                </c:pt>
                <c:pt idx="893">
                  <c:v>1.9999999999999574E-2</c:v>
                </c:pt>
                <c:pt idx="894">
                  <c:v>3.9999999999999147E-2</c:v>
                </c:pt>
                <c:pt idx="895">
                  <c:v>-0.1200000000000017</c:v>
                </c:pt>
                <c:pt idx="896">
                  <c:v>-0.44000000000000128</c:v>
                </c:pt>
                <c:pt idx="897">
                  <c:v>-0.44000000000000056</c:v>
                </c:pt>
                <c:pt idx="898">
                  <c:v>-0.2000000000000007</c:v>
                </c:pt>
                <c:pt idx="899">
                  <c:v>-0.26000000000000012</c:v>
                </c:pt>
                <c:pt idx="900">
                  <c:v>-0.23999999999999985</c:v>
                </c:pt>
                <c:pt idx="901">
                  <c:v>-0.37999999999999973</c:v>
                </c:pt>
                <c:pt idx="902">
                  <c:v>0</c:v>
                </c:pt>
                <c:pt idx="903">
                  <c:v>-0.29999999999999927</c:v>
                </c:pt>
                <c:pt idx="904">
                  <c:v>-0.13999999999999915</c:v>
                </c:pt>
                <c:pt idx="905">
                  <c:v>-1.9999999999998862E-2</c:v>
                </c:pt>
                <c:pt idx="906">
                  <c:v>4.000000000000057E-2</c:v>
                </c:pt>
                <c:pt idx="907">
                  <c:v>-7.999999999999971E-2</c:v>
                </c:pt>
                <c:pt idx="908">
                  <c:v>-3.9999999999999855E-2</c:v>
                </c:pt>
                <c:pt idx="909">
                  <c:v>3.9999999999999855E-2</c:v>
                </c:pt>
                <c:pt idx="910">
                  <c:v>-0.23999999999999985</c:v>
                </c:pt>
                <c:pt idx="911">
                  <c:v>-0.2</c:v>
                </c:pt>
                <c:pt idx="912">
                  <c:v>-0.27999999999999969</c:v>
                </c:pt>
                <c:pt idx="913">
                  <c:v>-0.12000000000000029</c:v>
                </c:pt>
                <c:pt idx="914">
                  <c:v>-0.8</c:v>
                </c:pt>
                <c:pt idx="915">
                  <c:v>-0.28000000000000042</c:v>
                </c:pt>
                <c:pt idx="916">
                  <c:v>-0.2</c:v>
                </c:pt>
                <c:pt idx="917">
                  <c:v>-0.27999999999999969</c:v>
                </c:pt>
                <c:pt idx="918">
                  <c:v>-0.53999999999999981</c:v>
                </c:pt>
                <c:pt idx="919">
                  <c:v>0.53999999999999981</c:v>
                </c:pt>
                <c:pt idx="920">
                  <c:v>0.35999999999999943</c:v>
                </c:pt>
                <c:pt idx="921">
                  <c:v>0.25999999999999945</c:v>
                </c:pt>
                <c:pt idx="922">
                  <c:v>0.55999999999999939</c:v>
                </c:pt>
                <c:pt idx="923">
                  <c:v>1.44</c:v>
                </c:pt>
                <c:pt idx="924">
                  <c:v>1.1399999999999999</c:v>
                </c:pt>
                <c:pt idx="925">
                  <c:v>1.06</c:v>
                </c:pt>
                <c:pt idx="926">
                  <c:v>2.44</c:v>
                </c:pt>
                <c:pt idx="927">
                  <c:v>2.0800000000000005</c:v>
                </c:pt>
                <c:pt idx="928">
                  <c:v>-0.79999999999999927</c:v>
                </c:pt>
                <c:pt idx="929">
                  <c:v>-1.4199999999999988</c:v>
                </c:pt>
                <c:pt idx="930">
                  <c:v>-1.8599999999999988</c:v>
                </c:pt>
                <c:pt idx="931">
                  <c:v>-2.9999999999999987</c:v>
                </c:pt>
                <c:pt idx="932">
                  <c:v>-2.4999999999999991</c:v>
                </c:pt>
                <c:pt idx="933">
                  <c:v>0</c:v>
                </c:pt>
                <c:pt idx="934">
                  <c:v>0.57999999999999974</c:v>
                </c:pt>
                <c:pt idx="935">
                  <c:v>1.0999999999999992</c:v>
                </c:pt>
                <c:pt idx="936">
                  <c:v>1.3399999999999992</c:v>
                </c:pt>
                <c:pt idx="937">
                  <c:v>1.3599999999999994</c:v>
                </c:pt>
                <c:pt idx="938">
                  <c:v>1.2200000000000002</c:v>
                </c:pt>
                <c:pt idx="939">
                  <c:v>0.72000000000000031</c:v>
                </c:pt>
                <c:pt idx="940">
                  <c:v>0.5800000000000004</c:v>
                </c:pt>
                <c:pt idx="941">
                  <c:v>0.48000000000000115</c:v>
                </c:pt>
                <c:pt idx="942">
                  <c:v>0.24000000000000057</c:v>
                </c:pt>
                <c:pt idx="943">
                  <c:v>0.4</c:v>
                </c:pt>
                <c:pt idx="944">
                  <c:v>0.7</c:v>
                </c:pt>
                <c:pt idx="945">
                  <c:v>0.64000000000000057</c:v>
                </c:pt>
                <c:pt idx="946">
                  <c:v>0.42000000000000026</c:v>
                </c:pt>
                <c:pt idx="947">
                  <c:v>0.56000000000000016</c:v>
                </c:pt>
                <c:pt idx="948">
                  <c:v>0.30000000000000071</c:v>
                </c:pt>
                <c:pt idx="949">
                  <c:v>0.26000000000000084</c:v>
                </c:pt>
                <c:pt idx="950">
                  <c:v>0.5</c:v>
                </c:pt>
                <c:pt idx="951">
                  <c:v>0.43999999999999984</c:v>
                </c:pt>
                <c:pt idx="952">
                  <c:v>0.44000000000000056</c:v>
                </c:pt>
                <c:pt idx="953">
                  <c:v>0.36000000000000015</c:v>
                </c:pt>
                <c:pt idx="954">
                  <c:v>0</c:v>
                </c:pt>
                <c:pt idx="955">
                  <c:v>-0.13999999999999915</c:v>
                </c:pt>
                <c:pt idx="956">
                  <c:v>4.000000000000057E-2</c:v>
                </c:pt>
                <c:pt idx="957">
                  <c:v>-0.46000000000000013</c:v>
                </c:pt>
                <c:pt idx="958">
                  <c:v>-0.3</c:v>
                </c:pt>
                <c:pt idx="959">
                  <c:v>0.27999999999999969</c:v>
                </c:pt>
                <c:pt idx="960">
                  <c:v>0.25999999999999945</c:v>
                </c:pt>
                <c:pt idx="961">
                  <c:v>0.13999999999999985</c:v>
                </c:pt>
                <c:pt idx="962">
                  <c:v>0.5</c:v>
                </c:pt>
                <c:pt idx="963">
                  <c:v>0.72000000000000031</c:v>
                </c:pt>
                <c:pt idx="964">
                  <c:v>0.68000000000000038</c:v>
                </c:pt>
                <c:pt idx="965">
                  <c:v>0.98000000000000043</c:v>
                </c:pt>
                <c:pt idx="966">
                  <c:v>0.57999999999999974</c:v>
                </c:pt>
                <c:pt idx="967">
                  <c:v>0.4799999999999997</c:v>
                </c:pt>
                <c:pt idx="968">
                  <c:v>0.35999999999999871</c:v>
                </c:pt>
                <c:pt idx="969">
                  <c:v>0.63999999999999913</c:v>
                </c:pt>
                <c:pt idx="970">
                  <c:v>0.99999999999999856</c:v>
                </c:pt>
                <c:pt idx="971">
                  <c:v>1.2599999999999993</c:v>
                </c:pt>
                <c:pt idx="972">
                  <c:v>1.6999999999999993</c:v>
                </c:pt>
                <c:pt idx="973">
                  <c:v>1.6600000000000008</c:v>
                </c:pt>
                <c:pt idx="974">
                  <c:v>1.4200000000000004</c:v>
                </c:pt>
                <c:pt idx="975">
                  <c:v>0.94000000000000061</c:v>
                </c:pt>
                <c:pt idx="976">
                  <c:v>1.3400000000000005</c:v>
                </c:pt>
                <c:pt idx="977">
                  <c:v>1.0800000000000012</c:v>
                </c:pt>
                <c:pt idx="978">
                  <c:v>1.4</c:v>
                </c:pt>
                <c:pt idx="979">
                  <c:v>1.5200000000000002</c:v>
                </c:pt>
                <c:pt idx="980">
                  <c:v>1.9400000000000006</c:v>
                </c:pt>
                <c:pt idx="981">
                  <c:v>1.8200000000000003</c:v>
                </c:pt>
                <c:pt idx="982">
                  <c:v>2.2000000000000002</c:v>
                </c:pt>
                <c:pt idx="983">
                  <c:v>1.8600000000000008</c:v>
                </c:pt>
                <c:pt idx="984">
                  <c:v>1.7400000000000007</c:v>
                </c:pt>
                <c:pt idx="985">
                  <c:v>1.5200000000000002</c:v>
                </c:pt>
                <c:pt idx="986">
                  <c:v>1.8</c:v>
                </c:pt>
                <c:pt idx="987">
                  <c:v>1.5600000000000009</c:v>
                </c:pt>
                <c:pt idx="988">
                  <c:v>1.7</c:v>
                </c:pt>
                <c:pt idx="989">
                  <c:v>1.4000000000000015</c:v>
                </c:pt>
                <c:pt idx="990">
                  <c:v>1.5800000000000025</c:v>
                </c:pt>
                <c:pt idx="991">
                  <c:v>1.5400000000000034</c:v>
                </c:pt>
                <c:pt idx="992">
                  <c:v>1.6200000000000032</c:v>
                </c:pt>
                <c:pt idx="993">
                  <c:v>1.6200000000000032</c:v>
                </c:pt>
                <c:pt idx="994">
                  <c:v>1.9000000000000028</c:v>
                </c:pt>
                <c:pt idx="995">
                  <c:v>2.1000000000000014</c:v>
                </c:pt>
                <c:pt idx="996">
                  <c:v>2.0600000000000009</c:v>
                </c:pt>
                <c:pt idx="997">
                  <c:v>2.0400000000000018</c:v>
                </c:pt>
                <c:pt idx="998">
                  <c:v>1.9200000000000004</c:v>
                </c:pt>
                <c:pt idx="999">
                  <c:v>1.9199999999999988</c:v>
                </c:pt>
                <c:pt idx="1000">
                  <c:v>1.7</c:v>
                </c:pt>
                <c:pt idx="1001">
                  <c:v>1.2</c:v>
                </c:pt>
                <c:pt idx="1002">
                  <c:v>0.95999999999999941</c:v>
                </c:pt>
                <c:pt idx="1003">
                  <c:v>0.98000000000000109</c:v>
                </c:pt>
                <c:pt idx="1004">
                  <c:v>0.68000000000000116</c:v>
                </c:pt>
                <c:pt idx="1005">
                  <c:v>0.24000000000000057</c:v>
                </c:pt>
                <c:pt idx="1006">
                  <c:v>0.48000000000000115</c:v>
                </c:pt>
                <c:pt idx="1007">
                  <c:v>0.14000000000000057</c:v>
                </c:pt>
                <c:pt idx="1008">
                  <c:v>-0.34000000000000058</c:v>
                </c:pt>
                <c:pt idx="1009">
                  <c:v>-0.24000000000000057</c:v>
                </c:pt>
                <c:pt idx="1010">
                  <c:v>-0.54000000000000059</c:v>
                </c:pt>
                <c:pt idx="1011">
                  <c:v>-0.74000000000000055</c:v>
                </c:pt>
                <c:pt idx="1012">
                  <c:v>-0.74000000000000055</c:v>
                </c:pt>
                <c:pt idx="1013">
                  <c:v>-0.92000000000000171</c:v>
                </c:pt>
                <c:pt idx="1014">
                  <c:v>-1.2600000000000022</c:v>
                </c:pt>
                <c:pt idx="1015">
                  <c:v>-1.0000000000000029</c:v>
                </c:pt>
                <c:pt idx="1016">
                  <c:v>-1.6600000000000024</c:v>
                </c:pt>
                <c:pt idx="1017">
                  <c:v>-1.980000000000004</c:v>
                </c:pt>
                <c:pt idx="1018">
                  <c:v>-2.0599999999999996</c:v>
                </c:pt>
                <c:pt idx="1019">
                  <c:v>-1.7999999999999972</c:v>
                </c:pt>
                <c:pt idx="1020">
                  <c:v>-2.2999999999999972</c:v>
                </c:pt>
                <c:pt idx="1021">
                  <c:v>-2.2799999999999998</c:v>
                </c:pt>
                <c:pt idx="1022">
                  <c:v>-1.9799999999999982</c:v>
                </c:pt>
                <c:pt idx="1023">
                  <c:v>-2</c:v>
                </c:pt>
                <c:pt idx="1024">
                  <c:v>-2.3600000000000008</c:v>
                </c:pt>
                <c:pt idx="1025">
                  <c:v>-2.0600000000000009</c:v>
                </c:pt>
                <c:pt idx="1026">
                  <c:v>-1.5799999999999996</c:v>
                </c:pt>
                <c:pt idx="1027">
                  <c:v>-1.8</c:v>
                </c:pt>
                <c:pt idx="1028">
                  <c:v>-1.9800000000000011</c:v>
                </c:pt>
                <c:pt idx="1029">
                  <c:v>-1.9000000000000015</c:v>
                </c:pt>
                <c:pt idx="1030">
                  <c:v>-1.5800000000000012</c:v>
                </c:pt>
                <c:pt idx="1031">
                  <c:v>-1.6799999999999997</c:v>
                </c:pt>
                <c:pt idx="1032">
                  <c:v>-1.5</c:v>
                </c:pt>
                <c:pt idx="1033">
                  <c:v>-0.97999999999999976</c:v>
                </c:pt>
                <c:pt idx="1034">
                  <c:v>-1.1599999999999995</c:v>
                </c:pt>
                <c:pt idx="1035">
                  <c:v>-1.4199999999999988</c:v>
                </c:pt>
                <c:pt idx="1036">
                  <c:v>-1.5</c:v>
                </c:pt>
                <c:pt idx="1037">
                  <c:v>-1.3799999999999997</c:v>
                </c:pt>
                <c:pt idx="1038">
                  <c:v>-1.5399999999999991</c:v>
                </c:pt>
                <c:pt idx="1039">
                  <c:v>-1.1999999999999993</c:v>
                </c:pt>
                <c:pt idx="1040">
                  <c:v>-1.4999999999999993</c:v>
                </c:pt>
                <c:pt idx="1041">
                  <c:v>-0.97999999999999976</c:v>
                </c:pt>
                <c:pt idx="1042">
                  <c:v>-1.0599999999999994</c:v>
                </c:pt>
                <c:pt idx="1043">
                  <c:v>-1.06</c:v>
                </c:pt>
                <c:pt idx="1044">
                  <c:v>-1.0400000000000005</c:v>
                </c:pt>
                <c:pt idx="1045">
                  <c:v>-0.74000000000000055</c:v>
                </c:pt>
                <c:pt idx="1046">
                  <c:v>-1.2600000000000002</c:v>
                </c:pt>
                <c:pt idx="1047">
                  <c:v>-1.6400000000000006</c:v>
                </c:pt>
                <c:pt idx="1048">
                  <c:v>-1.6800000000000004</c:v>
                </c:pt>
                <c:pt idx="1049">
                  <c:v>-1.56</c:v>
                </c:pt>
                <c:pt idx="1050">
                  <c:v>-1.3800000000000003</c:v>
                </c:pt>
                <c:pt idx="1051">
                  <c:v>-0.94000000000000061</c:v>
                </c:pt>
                <c:pt idx="1052">
                  <c:v>-0.12000000000000029</c:v>
                </c:pt>
                <c:pt idx="1053">
                  <c:v>0.2</c:v>
                </c:pt>
                <c:pt idx="1054">
                  <c:v>0.27999999999999969</c:v>
                </c:pt>
                <c:pt idx="1055">
                  <c:v>-2.0000000000000285E-2</c:v>
                </c:pt>
                <c:pt idx="1056">
                  <c:v>-0.3</c:v>
                </c:pt>
                <c:pt idx="1057">
                  <c:v>-0.52000000000000024</c:v>
                </c:pt>
                <c:pt idx="1058">
                  <c:v>-0.44000000000000056</c:v>
                </c:pt>
                <c:pt idx="1059">
                  <c:v>-0.64000000000000057</c:v>
                </c:pt>
                <c:pt idx="1060">
                  <c:v>-0.3</c:v>
                </c:pt>
                <c:pt idx="1061">
                  <c:v>-0.42000000000000026</c:v>
                </c:pt>
                <c:pt idx="1062">
                  <c:v>-0.70000000000000073</c:v>
                </c:pt>
                <c:pt idx="1063">
                  <c:v>-0.70000000000000073</c:v>
                </c:pt>
                <c:pt idx="1064">
                  <c:v>-0.40000000000000069</c:v>
                </c:pt>
                <c:pt idx="1065">
                  <c:v>-0.46000000000000119</c:v>
                </c:pt>
                <c:pt idx="1066">
                  <c:v>0.11999999999999922</c:v>
                </c:pt>
                <c:pt idx="1067">
                  <c:v>0.58000000000000007</c:v>
                </c:pt>
                <c:pt idx="1068">
                  <c:v>0.58000000000000074</c:v>
                </c:pt>
                <c:pt idx="1069">
                  <c:v>0.74000000000000088</c:v>
                </c:pt>
                <c:pt idx="1070">
                  <c:v>0.84000000000000097</c:v>
                </c:pt>
                <c:pt idx="1071">
                  <c:v>0.30000000000000104</c:v>
                </c:pt>
                <c:pt idx="1072">
                  <c:v>-3.9999999999999147E-2</c:v>
                </c:pt>
                <c:pt idx="1073">
                  <c:v>3.5527136788005011E-16</c:v>
                </c:pt>
                <c:pt idx="1074">
                  <c:v>-0.19999999999999929</c:v>
                </c:pt>
                <c:pt idx="1075">
                  <c:v>-7.9999999999999002E-2</c:v>
                </c:pt>
                <c:pt idx="1076">
                  <c:v>-0.19999999999999929</c:v>
                </c:pt>
                <c:pt idx="1077">
                  <c:v>-0.23999999999999949</c:v>
                </c:pt>
                <c:pt idx="1078">
                  <c:v>-0.13999999999999915</c:v>
                </c:pt>
                <c:pt idx="1079">
                  <c:v>-0.29999999999999927</c:v>
                </c:pt>
                <c:pt idx="1080">
                  <c:v>-0.4799999999999997</c:v>
                </c:pt>
                <c:pt idx="1081">
                  <c:v>0.22000000000000028</c:v>
                </c:pt>
                <c:pt idx="1082">
                  <c:v>0.46000000000000052</c:v>
                </c:pt>
                <c:pt idx="1083">
                  <c:v>0.16000000000000014</c:v>
                </c:pt>
                <c:pt idx="1084">
                  <c:v>-0.13999999999999985</c:v>
                </c:pt>
                <c:pt idx="1085">
                  <c:v>-0.13999999999999951</c:v>
                </c:pt>
                <c:pt idx="1086">
                  <c:v>-0.29999999999999966</c:v>
                </c:pt>
                <c:pt idx="1087">
                  <c:v>-0.39999999999999963</c:v>
                </c:pt>
                <c:pt idx="1088">
                  <c:v>-0.31999999999999956</c:v>
                </c:pt>
                <c:pt idx="1089">
                  <c:v>-0.15999999999999978</c:v>
                </c:pt>
                <c:pt idx="1090">
                  <c:v>-4.0000000000000216E-2</c:v>
                </c:pt>
                <c:pt idx="1091">
                  <c:v>0</c:v>
                </c:pt>
                <c:pt idx="1092">
                  <c:v>0.1</c:v>
                </c:pt>
                <c:pt idx="1093">
                  <c:v>0.25999999999999979</c:v>
                </c:pt>
                <c:pt idx="1094">
                  <c:v>0.25999999999999979</c:v>
                </c:pt>
                <c:pt idx="1095">
                  <c:v>0.15999999999999978</c:v>
                </c:pt>
                <c:pt idx="1096">
                  <c:v>3.9999999999999501E-2</c:v>
                </c:pt>
                <c:pt idx="1097">
                  <c:v>1.9999999999999574E-2</c:v>
                </c:pt>
                <c:pt idx="1098">
                  <c:v>-0.14000000000000021</c:v>
                </c:pt>
                <c:pt idx="1099">
                  <c:v>0.17999999999999972</c:v>
                </c:pt>
                <c:pt idx="1100">
                  <c:v>0.33999999999999986</c:v>
                </c:pt>
                <c:pt idx="1101">
                  <c:v>0.4599999999999998</c:v>
                </c:pt>
                <c:pt idx="1102">
                  <c:v>3.9999999999999501E-2</c:v>
                </c:pt>
                <c:pt idx="1103">
                  <c:v>0.27999999999999969</c:v>
                </c:pt>
                <c:pt idx="1104">
                  <c:v>0.25999999999999979</c:v>
                </c:pt>
                <c:pt idx="1105">
                  <c:v>7.999999999999971E-2</c:v>
                </c:pt>
                <c:pt idx="1106">
                  <c:v>0.19999999999999965</c:v>
                </c:pt>
                <c:pt idx="1107">
                  <c:v>0.65999999999999981</c:v>
                </c:pt>
                <c:pt idx="1108">
                  <c:v>0.23999999999999949</c:v>
                </c:pt>
                <c:pt idx="1109">
                  <c:v>0.4199999999999996</c:v>
                </c:pt>
                <c:pt idx="1110">
                  <c:v>7.999999999999971E-2</c:v>
                </c:pt>
                <c:pt idx="1111">
                  <c:v>-0.4</c:v>
                </c:pt>
                <c:pt idx="1112">
                  <c:v>-0.3</c:v>
                </c:pt>
                <c:pt idx="1113">
                  <c:v>-0.14000000000000021</c:v>
                </c:pt>
                <c:pt idx="1114">
                  <c:v>-0.26000000000000012</c:v>
                </c:pt>
                <c:pt idx="1115">
                  <c:v>1.9999999999999928E-2</c:v>
                </c:pt>
                <c:pt idx="1116">
                  <c:v>0.2</c:v>
                </c:pt>
                <c:pt idx="1117">
                  <c:v>-0.22000000000000028</c:v>
                </c:pt>
                <c:pt idx="1118">
                  <c:v>6.0000000000000143E-2</c:v>
                </c:pt>
                <c:pt idx="1119">
                  <c:v>-3.9999999999999855E-2</c:v>
                </c:pt>
                <c:pt idx="1120">
                  <c:v>0</c:v>
                </c:pt>
                <c:pt idx="1121">
                  <c:v>3.9999999999999855E-2</c:v>
                </c:pt>
                <c:pt idx="1122">
                  <c:v>0.42000000000000026</c:v>
                </c:pt>
                <c:pt idx="1123">
                  <c:v>0.56000000000000016</c:v>
                </c:pt>
                <c:pt idx="1124">
                  <c:v>0.30000000000000038</c:v>
                </c:pt>
                <c:pt idx="1125">
                  <c:v>4.000000000000057E-2</c:v>
                </c:pt>
                <c:pt idx="1126">
                  <c:v>-0.17999999999999972</c:v>
                </c:pt>
                <c:pt idx="1127">
                  <c:v>-0.23999999999999985</c:v>
                </c:pt>
                <c:pt idx="1128">
                  <c:v>-0.38000000000000006</c:v>
                </c:pt>
                <c:pt idx="1129">
                  <c:v>-0.26000000000000051</c:v>
                </c:pt>
                <c:pt idx="1130">
                  <c:v>0.19999999999999929</c:v>
                </c:pt>
                <c:pt idx="1131">
                  <c:v>0.83999999999999952</c:v>
                </c:pt>
                <c:pt idx="1132">
                  <c:v>0.89999999999999925</c:v>
                </c:pt>
                <c:pt idx="1133">
                  <c:v>0.95999999999999941</c:v>
                </c:pt>
                <c:pt idx="1134">
                  <c:v>1.0199999999999996</c:v>
                </c:pt>
                <c:pt idx="1135">
                  <c:v>0.93999999999999984</c:v>
                </c:pt>
                <c:pt idx="1136">
                  <c:v>0.85999999999999976</c:v>
                </c:pt>
                <c:pt idx="1137">
                  <c:v>0.95999999999999974</c:v>
                </c:pt>
                <c:pt idx="1138">
                  <c:v>0.82</c:v>
                </c:pt>
                <c:pt idx="1139">
                  <c:v>0.9</c:v>
                </c:pt>
                <c:pt idx="1140">
                  <c:v>0.5</c:v>
                </c:pt>
                <c:pt idx="1141">
                  <c:v>0.20000000000000034</c:v>
                </c:pt>
                <c:pt idx="1142">
                  <c:v>-5.9999999999999429E-2</c:v>
                </c:pt>
                <c:pt idx="1143">
                  <c:v>-0.21999999999999958</c:v>
                </c:pt>
                <c:pt idx="1144">
                  <c:v>-0.29999999999999966</c:v>
                </c:pt>
                <c:pt idx="1145">
                  <c:v>-7.999999999999971E-2</c:v>
                </c:pt>
                <c:pt idx="1146">
                  <c:v>-8.0000000000000071E-2</c:v>
                </c:pt>
                <c:pt idx="1147">
                  <c:v>-0.2</c:v>
                </c:pt>
                <c:pt idx="1148">
                  <c:v>0.10000000000000035</c:v>
                </c:pt>
                <c:pt idx="1149">
                  <c:v>0.10000000000000035</c:v>
                </c:pt>
                <c:pt idx="1150">
                  <c:v>0.28000000000000008</c:v>
                </c:pt>
                <c:pt idx="1151">
                  <c:v>0.26000000000000012</c:v>
                </c:pt>
                <c:pt idx="1152">
                  <c:v>0.42000000000000026</c:v>
                </c:pt>
                <c:pt idx="1153">
                  <c:v>0.7</c:v>
                </c:pt>
                <c:pt idx="1154">
                  <c:v>0.8</c:v>
                </c:pt>
                <c:pt idx="1155">
                  <c:v>0.96000000000000019</c:v>
                </c:pt>
                <c:pt idx="1156">
                  <c:v>0.96000000000000019</c:v>
                </c:pt>
                <c:pt idx="1157">
                  <c:v>0.82</c:v>
                </c:pt>
                <c:pt idx="1158">
                  <c:v>0.35999999999999976</c:v>
                </c:pt>
                <c:pt idx="1159">
                  <c:v>0.68</c:v>
                </c:pt>
                <c:pt idx="1160">
                  <c:v>0.57999999999999974</c:v>
                </c:pt>
                <c:pt idx="1161">
                  <c:v>0.77999999999999969</c:v>
                </c:pt>
                <c:pt idx="1162">
                  <c:v>0.59999999999999964</c:v>
                </c:pt>
                <c:pt idx="1163">
                  <c:v>0.55999999999999983</c:v>
                </c:pt>
                <c:pt idx="1164">
                  <c:v>-0.10000000000000035</c:v>
                </c:pt>
                <c:pt idx="1165">
                  <c:v>-0.38000000000000006</c:v>
                </c:pt>
                <c:pt idx="1166">
                  <c:v>-0.76000000000000012</c:v>
                </c:pt>
                <c:pt idx="1167">
                  <c:v>-0.65999999999999981</c:v>
                </c:pt>
                <c:pt idx="1168">
                  <c:v>-0.35999999999999976</c:v>
                </c:pt>
                <c:pt idx="1169">
                  <c:v>-0.13999999999999985</c:v>
                </c:pt>
                <c:pt idx="1170">
                  <c:v>4.0000000000000216E-2</c:v>
                </c:pt>
                <c:pt idx="1171">
                  <c:v>0.32000000000000028</c:v>
                </c:pt>
                <c:pt idx="1172">
                  <c:v>0.61999999999999988</c:v>
                </c:pt>
                <c:pt idx="1173">
                  <c:v>0.4</c:v>
                </c:pt>
                <c:pt idx="1174">
                  <c:v>0.84000000000000019</c:v>
                </c:pt>
                <c:pt idx="1175">
                  <c:v>1.0399999999999998</c:v>
                </c:pt>
                <c:pt idx="1176">
                  <c:v>1.1399999999999999</c:v>
                </c:pt>
                <c:pt idx="1177">
                  <c:v>1.1599999999999997</c:v>
                </c:pt>
                <c:pt idx="1178">
                  <c:v>1.2199999999999995</c:v>
                </c:pt>
                <c:pt idx="1179">
                  <c:v>0.89999999999999969</c:v>
                </c:pt>
                <c:pt idx="1180">
                  <c:v>0.7</c:v>
                </c:pt>
                <c:pt idx="1181">
                  <c:v>0.51999999999999991</c:v>
                </c:pt>
                <c:pt idx="1182">
                  <c:v>0.28000000000000008</c:v>
                </c:pt>
                <c:pt idx="1183">
                  <c:v>-1.9999999999999574E-2</c:v>
                </c:pt>
                <c:pt idx="1184">
                  <c:v>8.0000000000000071E-2</c:v>
                </c:pt>
                <c:pt idx="1185">
                  <c:v>3.9999999999999855E-2</c:v>
                </c:pt>
                <c:pt idx="1186">
                  <c:v>0.36000000000000015</c:v>
                </c:pt>
                <c:pt idx="1187">
                  <c:v>0.32000000000000028</c:v>
                </c:pt>
                <c:pt idx="1188">
                  <c:v>0.48000000000000009</c:v>
                </c:pt>
                <c:pt idx="1189">
                  <c:v>0.46000000000000013</c:v>
                </c:pt>
                <c:pt idx="1190">
                  <c:v>0.66000000000000014</c:v>
                </c:pt>
                <c:pt idx="1191">
                  <c:v>0.25999999999999979</c:v>
                </c:pt>
                <c:pt idx="1192">
                  <c:v>0.95999999999999974</c:v>
                </c:pt>
                <c:pt idx="1193">
                  <c:v>1.1399999999999999</c:v>
                </c:pt>
                <c:pt idx="1194">
                  <c:v>1</c:v>
                </c:pt>
                <c:pt idx="1195">
                  <c:v>0.64000000000000024</c:v>
                </c:pt>
                <c:pt idx="1196">
                  <c:v>0.94000000000000061</c:v>
                </c:pt>
                <c:pt idx="1197">
                  <c:v>0.44000000000000056</c:v>
                </c:pt>
                <c:pt idx="1198">
                  <c:v>0.32000000000000028</c:v>
                </c:pt>
                <c:pt idx="1199">
                  <c:v>0.36000000000000015</c:v>
                </c:pt>
                <c:pt idx="1200">
                  <c:v>0.52000000000000024</c:v>
                </c:pt>
                <c:pt idx="1201">
                  <c:v>0.10000000000000035</c:v>
                </c:pt>
                <c:pt idx="1202">
                  <c:v>0.24000000000000021</c:v>
                </c:pt>
                <c:pt idx="1203">
                  <c:v>0.50000000000000033</c:v>
                </c:pt>
                <c:pt idx="1204">
                  <c:v>0.60000000000000031</c:v>
                </c:pt>
                <c:pt idx="1205">
                  <c:v>0.62000000000000033</c:v>
                </c:pt>
                <c:pt idx="1206">
                  <c:v>1.2</c:v>
                </c:pt>
                <c:pt idx="1207">
                  <c:v>1.3399999999999999</c:v>
                </c:pt>
                <c:pt idx="1208">
                  <c:v>0.91999999999999993</c:v>
                </c:pt>
                <c:pt idx="1209">
                  <c:v>0.7999999999999996</c:v>
                </c:pt>
                <c:pt idx="1210">
                  <c:v>0.99999999999999967</c:v>
                </c:pt>
                <c:pt idx="1211">
                  <c:v>0.85999999999999976</c:v>
                </c:pt>
                <c:pt idx="1212">
                  <c:v>0.68</c:v>
                </c:pt>
                <c:pt idx="1213">
                  <c:v>0.6399999999999999</c:v>
                </c:pt>
                <c:pt idx="1214">
                  <c:v>0.54000000000000026</c:v>
                </c:pt>
                <c:pt idx="1215">
                  <c:v>0.5</c:v>
                </c:pt>
                <c:pt idx="1216">
                  <c:v>0.17999999999999972</c:v>
                </c:pt>
                <c:pt idx="1217">
                  <c:v>-2.0000000000000285E-2</c:v>
                </c:pt>
                <c:pt idx="1218">
                  <c:v>0.18000000000000008</c:v>
                </c:pt>
                <c:pt idx="1219">
                  <c:v>0.25999999999999979</c:v>
                </c:pt>
                <c:pt idx="1220">
                  <c:v>0.28000000000000008</c:v>
                </c:pt>
                <c:pt idx="1221">
                  <c:v>0.50000000000000033</c:v>
                </c:pt>
                <c:pt idx="1222">
                  <c:v>0.74000000000000021</c:v>
                </c:pt>
                <c:pt idx="1223">
                  <c:v>0.76000000000000012</c:v>
                </c:pt>
                <c:pt idx="1224">
                  <c:v>0.92000000000000026</c:v>
                </c:pt>
                <c:pt idx="1225">
                  <c:v>0.95999999999999974</c:v>
                </c:pt>
                <c:pt idx="1226">
                  <c:v>1.0399999999999996</c:v>
                </c:pt>
                <c:pt idx="1227">
                  <c:v>0.71999999999999953</c:v>
                </c:pt>
                <c:pt idx="1228">
                  <c:v>0.97999999999999932</c:v>
                </c:pt>
                <c:pt idx="1229">
                  <c:v>0.79999999999999927</c:v>
                </c:pt>
                <c:pt idx="1230">
                  <c:v>0.67999999999999972</c:v>
                </c:pt>
                <c:pt idx="1231">
                  <c:v>0.82</c:v>
                </c:pt>
                <c:pt idx="1232">
                  <c:v>1.02</c:v>
                </c:pt>
                <c:pt idx="1233">
                  <c:v>0.56000000000000016</c:v>
                </c:pt>
                <c:pt idx="1234">
                  <c:v>0.54000000000000026</c:v>
                </c:pt>
                <c:pt idx="1235">
                  <c:v>0.58000000000000007</c:v>
                </c:pt>
                <c:pt idx="1236">
                  <c:v>0.30000000000000038</c:v>
                </c:pt>
                <c:pt idx="1237">
                  <c:v>0.32000000000000028</c:v>
                </c:pt>
                <c:pt idx="1238">
                  <c:v>0.6</c:v>
                </c:pt>
                <c:pt idx="1239">
                  <c:v>0.66000000000000014</c:v>
                </c:pt>
                <c:pt idx="1240">
                  <c:v>0.50000000000000033</c:v>
                </c:pt>
                <c:pt idx="1241">
                  <c:v>0.46000000000000013</c:v>
                </c:pt>
                <c:pt idx="1242">
                  <c:v>0.38000000000000006</c:v>
                </c:pt>
                <c:pt idx="1243">
                  <c:v>0.22000000000000028</c:v>
                </c:pt>
                <c:pt idx="1244">
                  <c:v>0.28000000000000042</c:v>
                </c:pt>
                <c:pt idx="1245">
                  <c:v>0.52000000000000024</c:v>
                </c:pt>
                <c:pt idx="1246">
                  <c:v>0.7</c:v>
                </c:pt>
                <c:pt idx="1247">
                  <c:v>1.1799999999999997</c:v>
                </c:pt>
                <c:pt idx="1248">
                  <c:v>1.4399999999999995</c:v>
                </c:pt>
                <c:pt idx="1249">
                  <c:v>1.5799999999999994</c:v>
                </c:pt>
                <c:pt idx="1250">
                  <c:v>1.1799999999999993</c:v>
                </c:pt>
                <c:pt idx="1251">
                  <c:v>1.1599999999999995</c:v>
                </c:pt>
                <c:pt idx="1252">
                  <c:v>0.68</c:v>
                </c:pt>
                <c:pt idx="1253">
                  <c:v>0.50000000000000067</c:v>
                </c:pt>
                <c:pt idx="1254">
                  <c:v>0.38000000000000045</c:v>
                </c:pt>
                <c:pt idx="1255">
                  <c:v>0.7000000000000004</c:v>
                </c:pt>
                <c:pt idx="1256">
                  <c:v>0.76000000000000045</c:v>
                </c:pt>
                <c:pt idx="1257">
                  <c:v>1.0200000000000002</c:v>
                </c:pt>
                <c:pt idx="1258">
                  <c:v>0.87999999999999967</c:v>
                </c:pt>
                <c:pt idx="1259">
                  <c:v>1.1399999999999999</c:v>
                </c:pt>
                <c:pt idx="1260">
                  <c:v>1.08</c:v>
                </c:pt>
                <c:pt idx="1261">
                  <c:v>1.28</c:v>
                </c:pt>
                <c:pt idx="1262">
                  <c:v>1.1000000000000001</c:v>
                </c:pt>
                <c:pt idx="1263">
                  <c:v>1.1400000000000001</c:v>
                </c:pt>
                <c:pt idx="1264">
                  <c:v>0.9200000000000006</c:v>
                </c:pt>
                <c:pt idx="1265">
                  <c:v>0.78000000000000047</c:v>
                </c:pt>
                <c:pt idx="1266">
                  <c:v>0.74000000000000055</c:v>
                </c:pt>
                <c:pt idx="1267">
                  <c:v>0.90000000000000069</c:v>
                </c:pt>
                <c:pt idx="1268">
                  <c:v>1.140000000000001</c:v>
                </c:pt>
                <c:pt idx="1269">
                  <c:v>1.3200000000000007</c:v>
                </c:pt>
                <c:pt idx="1270">
                  <c:v>1.600000000000001</c:v>
                </c:pt>
                <c:pt idx="1271">
                  <c:v>1.3000000000000003</c:v>
                </c:pt>
                <c:pt idx="1272">
                  <c:v>0.90000000000000036</c:v>
                </c:pt>
                <c:pt idx="1273">
                  <c:v>0.38000000000000006</c:v>
                </c:pt>
                <c:pt idx="1274">
                  <c:v>0.11999999999999958</c:v>
                </c:pt>
                <c:pt idx="1275">
                  <c:v>-2.0000000000000996E-2</c:v>
                </c:pt>
                <c:pt idx="1276">
                  <c:v>-0.36000000000000015</c:v>
                </c:pt>
                <c:pt idx="1277">
                  <c:v>-0.1</c:v>
                </c:pt>
                <c:pt idx="1278">
                  <c:v>0.31999999999999956</c:v>
                </c:pt>
                <c:pt idx="1279">
                  <c:v>0.4799999999999997</c:v>
                </c:pt>
                <c:pt idx="1280">
                  <c:v>0.43999999999999984</c:v>
                </c:pt>
                <c:pt idx="1281">
                  <c:v>0.5</c:v>
                </c:pt>
                <c:pt idx="1282">
                  <c:v>0.33999999999999986</c:v>
                </c:pt>
                <c:pt idx="1283">
                  <c:v>0.22000000000000028</c:v>
                </c:pt>
                <c:pt idx="1284">
                  <c:v>2.0000000000000285E-2</c:v>
                </c:pt>
                <c:pt idx="1285">
                  <c:v>0.14000000000000057</c:v>
                </c:pt>
                <c:pt idx="1286">
                  <c:v>0.68000000000000038</c:v>
                </c:pt>
                <c:pt idx="1287">
                  <c:v>1.06</c:v>
                </c:pt>
                <c:pt idx="1288">
                  <c:v>1.6400000000000006</c:v>
                </c:pt>
                <c:pt idx="1289">
                  <c:v>1.7800000000000011</c:v>
                </c:pt>
                <c:pt idx="1290">
                  <c:v>1.7200000000000011</c:v>
                </c:pt>
                <c:pt idx="1291">
                  <c:v>1.0600000000000009</c:v>
                </c:pt>
                <c:pt idx="1292">
                  <c:v>0.8400000000000013</c:v>
                </c:pt>
                <c:pt idx="1293">
                  <c:v>0.70000000000000073</c:v>
                </c:pt>
                <c:pt idx="1294">
                  <c:v>0.76000000000000012</c:v>
                </c:pt>
                <c:pt idx="1295">
                  <c:v>0.92000000000000026</c:v>
                </c:pt>
                <c:pt idx="1296">
                  <c:v>1.1000000000000001</c:v>
                </c:pt>
                <c:pt idx="1297">
                  <c:v>1.2999999999999994</c:v>
                </c:pt>
                <c:pt idx="1298">
                  <c:v>1.4199999999999995</c:v>
                </c:pt>
                <c:pt idx="1299">
                  <c:v>1.3599999999999994</c:v>
                </c:pt>
                <c:pt idx="1300">
                  <c:v>1.4199999999999988</c:v>
                </c:pt>
                <c:pt idx="1301">
                  <c:v>1.7999999999999985</c:v>
                </c:pt>
                <c:pt idx="1302">
                  <c:v>1.4599999999999986</c:v>
                </c:pt>
                <c:pt idx="1303">
                  <c:v>0.73999999999999844</c:v>
                </c:pt>
                <c:pt idx="1304">
                  <c:v>0.67999999999999905</c:v>
                </c:pt>
                <c:pt idx="1305">
                  <c:v>0.29999999999999927</c:v>
                </c:pt>
                <c:pt idx="1306">
                  <c:v>0.37999999999999973</c:v>
                </c:pt>
                <c:pt idx="1307">
                  <c:v>1.2799999999999998</c:v>
                </c:pt>
                <c:pt idx="1308">
                  <c:v>3</c:v>
                </c:pt>
                <c:pt idx="1309">
                  <c:v>4.84</c:v>
                </c:pt>
                <c:pt idx="1310">
                  <c:v>7.1599999999999993</c:v>
                </c:pt>
                <c:pt idx="1311">
                  <c:v>10.059999999999999</c:v>
                </c:pt>
                <c:pt idx="1312">
                  <c:v>10.940000000000001</c:v>
                </c:pt>
                <c:pt idx="1313">
                  <c:v>5.2800000000000011</c:v>
                </c:pt>
                <c:pt idx="1314">
                  <c:v>-1.6999999999999986</c:v>
                </c:pt>
                <c:pt idx="1315">
                  <c:v>-5.7599999999999989</c:v>
                </c:pt>
                <c:pt idx="1316">
                  <c:v>-8.26</c:v>
                </c:pt>
                <c:pt idx="1317">
                  <c:v>-8.1999999999999993</c:v>
                </c:pt>
                <c:pt idx="1318">
                  <c:v>-2.759999999999998</c:v>
                </c:pt>
                <c:pt idx="1319">
                  <c:v>3.120000000000001</c:v>
                </c:pt>
                <c:pt idx="1320">
                  <c:v>5.6000000000000014</c:v>
                </c:pt>
                <c:pt idx="1321">
                  <c:v>5.5600000000000005</c:v>
                </c:pt>
                <c:pt idx="1322">
                  <c:v>5.2800000000000011</c:v>
                </c:pt>
                <c:pt idx="1323">
                  <c:v>4.8600000000000012</c:v>
                </c:pt>
                <c:pt idx="1324">
                  <c:v>4.8800000000000008</c:v>
                </c:pt>
                <c:pt idx="1325">
                  <c:v>6.3800000000000008</c:v>
                </c:pt>
                <c:pt idx="1326">
                  <c:v>4.5400000000000018</c:v>
                </c:pt>
                <c:pt idx="1327">
                  <c:v>1.0200000000000018</c:v>
                </c:pt>
                <c:pt idx="1328">
                  <c:v>0.38000000000000111</c:v>
                </c:pt>
                <c:pt idx="1329">
                  <c:v>0.42000000000000026</c:v>
                </c:pt>
                <c:pt idx="1330">
                  <c:v>-0.52000000000000024</c:v>
                </c:pt>
                <c:pt idx="1331">
                  <c:v>1.5399999999999991</c:v>
                </c:pt>
                <c:pt idx="1332">
                  <c:v>4.0199999999999987</c:v>
                </c:pt>
                <c:pt idx="1333">
                  <c:v>4.1199999999999992</c:v>
                </c:pt>
                <c:pt idx="1334">
                  <c:v>3.8999999999999986</c:v>
                </c:pt>
                <c:pt idx="1335">
                  <c:v>3.0799999999999996</c:v>
                </c:pt>
                <c:pt idx="1336">
                  <c:v>2.8200000000000016</c:v>
                </c:pt>
                <c:pt idx="1337">
                  <c:v>3.2000000000000028</c:v>
                </c:pt>
                <c:pt idx="1338">
                  <c:v>3.5600000000000036</c:v>
                </c:pt>
                <c:pt idx="1339">
                  <c:v>3.2800000000000038</c:v>
                </c:pt>
                <c:pt idx="1340">
                  <c:v>3.2600000000000051</c:v>
                </c:pt>
                <c:pt idx="1341">
                  <c:v>3.2200000000000015</c:v>
                </c:pt>
                <c:pt idx="1342">
                  <c:v>3.0400000000000005</c:v>
                </c:pt>
                <c:pt idx="1343">
                  <c:v>2.8</c:v>
                </c:pt>
                <c:pt idx="1344">
                  <c:v>2.7599999999999993</c:v>
                </c:pt>
                <c:pt idx="1345">
                  <c:v>2.6399999999999979</c:v>
                </c:pt>
                <c:pt idx="1346">
                  <c:v>2.4599999999999995</c:v>
                </c:pt>
                <c:pt idx="1347">
                  <c:v>2.1999999999999971</c:v>
                </c:pt>
                <c:pt idx="1348">
                  <c:v>2.4199999999999959</c:v>
                </c:pt>
                <c:pt idx="1349">
                  <c:v>2.5199999999999987</c:v>
                </c:pt>
                <c:pt idx="1350">
                  <c:v>2.4799999999999982</c:v>
                </c:pt>
                <c:pt idx="1351">
                  <c:v>2.3399999999999976</c:v>
                </c:pt>
                <c:pt idx="1352">
                  <c:v>2.580000000000001</c:v>
                </c:pt>
                <c:pt idx="1353">
                  <c:v>2.5400000000000005</c:v>
                </c:pt>
                <c:pt idx="1354">
                  <c:v>2.1999999999999971</c:v>
                </c:pt>
                <c:pt idx="1355">
                  <c:v>2.3999999999999972</c:v>
                </c:pt>
                <c:pt idx="1356">
                  <c:v>2.1399999999999979</c:v>
                </c:pt>
                <c:pt idx="1357">
                  <c:v>1.9599999999999966</c:v>
                </c:pt>
                <c:pt idx="1358">
                  <c:v>1.6199999999999988</c:v>
                </c:pt>
                <c:pt idx="1359">
                  <c:v>1.680000000000001</c:v>
                </c:pt>
                <c:pt idx="1360">
                  <c:v>1.7400000000000007</c:v>
                </c:pt>
                <c:pt idx="1361">
                  <c:v>2.0000000000000027</c:v>
                </c:pt>
                <c:pt idx="1362">
                  <c:v>1.5800000000000041</c:v>
                </c:pt>
                <c:pt idx="1363">
                  <c:v>1.5400000000000034</c:v>
                </c:pt>
                <c:pt idx="1364">
                  <c:v>1.5600000000000023</c:v>
                </c:pt>
                <c:pt idx="1365">
                  <c:v>1.480000000000004</c:v>
                </c:pt>
                <c:pt idx="1366">
                  <c:v>1.7000000000000028</c:v>
                </c:pt>
                <c:pt idx="1367">
                  <c:v>1.9000000000000028</c:v>
                </c:pt>
                <c:pt idx="1368">
                  <c:v>1.9400000000000035</c:v>
                </c:pt>
                <c:pt idx="1369">
                  <c:v>1.8600000000000052</c:v>
                </c:pt>
                <c:pt idx="1370">
                  <c:v>1.5200000000000018</c:v>
                </c:pt>
                <c:pt idx="1371">
                  <c:v>0.87999999999999834</c:v>
                </c:pt>
                <c:pt idx="1372">
                  <c:v>0.85999999999999654</c:v>
                </c:pt>
                <c:pt idx="1373">
                  <c:v>0.45999999999999375</c:v>
                </c:pt>
                <c:pt idx="1374">
                  <c:v>0.11999999999999318</c:v>
                </c:pt>
                <c:pt idx="1375">
                  <c:v>-5.6843418860808018E-15</c:v>
                </c:pt>
                <c:pt idx="1376">
                  <c:v>0.3599999999999966</c:v>
                </c:pt>
                <c:pt idx="1377">
                  <c:v>0.43999999999999773</c:v>
                </c:pt>
                <c:pt idx="1378">
                  <c:v>0.75999999999999945</c:v>
                </c:pt>
                <c:pt idx="1379">
                  <c:v>1.0199999999999989</c:v>
                </c:pt>
                <c:pt idx="1380">
                  <c:v>0.64000000000000057</c:v>
                </c:pt>
                <c:pt idx="1381">
                  <c:v>0.42000000000000171</c:v>
                </c:pt>
                <c:pt idx="1382">
                  <c:v>-0.11999999999999886</c:v>
                </c:pt>
                <c:pt idx="1383">
                  <c:v>-0.41999999999999604</c:v>
                </c:pt>
                <c:pt idx="1384">
                  <c:v>-0.99999999999999434</c:v>
                </c:pt>
                <c:pt idx="1385">
                  <c:v>-0.73999999999999488</c:v>
                </c:pt>
                <c:pt idx="1386">
                  <c:v>-0.73999999999999488</c:v>
                </c:pt>
                <c:pt idx="1387">
                  <c:v>-0.89999999999999714</c:v>
                </c:pt>
                <c:pt idx="1388">
                  <c:v>-1.319999999999999</c:v>
                </c:pt>
                <c:pt idx="1389">
                  <c:v>-0.86000000000000232</c:v>
                </c:pt>
                <c:pt idx="1390">
                  <c:v>-0.9000000000000028</c:v>
                </c:pt>
                <c:pt idx="1391">
                  <c:v>-1.1200000000000045</c:v>
                </c:pt>
                <c:pt idx="1392">
                  <c:v>-0.94000000000000061</c:v>
                </c:pt>
                <c:pt idx="1393">
                  <c:v>-0.48000000000000115</c:v>
                </c:pt>
                <c:pt idx="1394">
                  <c:v>-0.75999999999999945</c:v>
                </c:pt>
                <c:pt idx="1395">
                  <c:v>-0.73999999999999777</c:v>
                </c:pt>
                <c:pt idx="1396">
                  <c:v>-0.55999999999999661</c:v>
                </c:pt>
                <c:pt idx="1397">
                  <c:v>-0.27999999999999831</c:v>
                </c:pt>
                <c:pt idx="1398">
                  <c:v>-0.13999999999999774</c:v>
                </c:pt>
                <c:pt idx="1399">
                  <c:v>2.0000000000004549E-2</c:v>
                </c:pt>
                <c:pt idx="1400">
                  <c:v>0.42000000000000454</c:v>
                </c:pt>
                <c:pt idx="1401">
                  <c:v>0.20000000000000284</c:v>
                </c:pt>
                <c:pt idx="1402">
                  <c:v>0.1400000000000034</c:v>
                </c:pt>
                <c:pt idx="1403">
                  <c:v>8.0000000000003985E-2</c:v>
                </c:pt>
                <c:pt idx="1404">
                  <c:v>-7.9999999999998295E-2</c:v>
                </c:pt>
                <c:pt idx="1405">
                  <c:v>-0.54000000000000059</c:v>
                </c:pt>
                <c:pt idx="1406">
                  <c:v>-0.35999999999999943</c:v>
                </c:pt>
                <c:pt idx="1407">
                  <c:v>-0.32000000000000173</c:v>
                </c:pt>
                <c:pt idx="1408">
                  <c:v>-0.32000000000000456</c:v>
                </c:pt>
                <c:pt idx="1409">
                  <c:v>-0.14000000000000626</c:v>
                </c:pt>
                <c:pt idx="1410">
                  <c:v>-0.10000000000000284</c:v>
                </c:pt>
                <c:pt idx="1411">
                  <c:v>-0.34000000000000341</c:v>
                </c:pt>
                <c:pt idx="1412">
                  <c:v>-0.72000000000000175</c:v>
                </c:pt>
                <c:pt idx="1413">
                  <c:v>-0.8</c:v>
                </c:pt>
                <c:pt idx="1414">
                  <c:v>-0.65999999999999948</c:v>
                </c:pt>
                <c:pt idx="1415">
                  <c:v>-0.5</c:v>
                </c:pt>
                <c:pt idx="1416">
                  <c:v>-0.43999999999999773</c:v>
                </c:pt>
                <c:pt idx="1417">
                  <c:v>8.000000000000114E-2</c:v>
                </c:pt>
                <c:pt idx="1418">
                  <c:v>2.0000000000001704E-2</c:v>
                </c:pt>
                <c:pt idx="1419">
                  <c:v>0.28000000000000114</c:v>
                </c:pt>
                <c:pt idx="1420">
                  <c:v>0.35999999999999943</c:v>
                </c:pt>
                <c:pt idx="1421">
                  <c:v>0.43999999999999773</c:v>
                </c:pt>
                <c:pt idx="1422">
                  <c:v>9.9999999999997161E-2</c:v>
                </c:pt>
                <c:pt idx="1423">
                  <c:v>-6.0000000000002274E-2</c:v>
                </c:pt>
                <c:pt idx="1424">
                  <c:v>-0.2</c:v>
                </c:pt>
                <c:pt idx="1425">
                  <c:v>-0.45999999999999941</c:v>
                </c:pt>
                <c:pt idx="1426">
                  <c:v>-0.57999999999999829</c:v>
                </c:pt>
                <c:pt idx="1427">
                  <c:v>-0.5399999999999977</c:v>
                </c:pt>
                <c:pt idx="1428">
                  <c:v>-0.55999999999999661</c:v>
                </c:pt>
                <c:pt idx="1429">
                  <c:v>-0.69999999999999718</c:v>
                </c:pt>
                <c:pt idx="1430">
                  <c:v>-0.47999999999999832</c:v>
                </c:pt>
                <c:pt idx="1431">
                  <c:v>-0.74000000000000055</c:v>
                </c:pt>
                <c:pt idx="1432">
                  <c:v>-0.93999999999999773</c:v>
                </c:pt>
                <c:pt idx="1433">
                  <c:v>-1.1199999999999988</c:v>
                </c:pt>
                <c:pt idx="1434">
                  <c:v>-1.2</c:v>
                </c:pt>
                <c:pt idx="1435">
                  <c:v>-1.3800000000000012</c:v>
                </c:pt>
                <c:pt idx="1436">
                  <c:v>-1.180000000000001</c:v>
                </c:pt>
                <c:pt idx="1437">
                  <c:v>-0.74000000000000343</c:v>
                </c:pt>
                <c:pt idx="1438">
                  <c:v>-0.32000000000000456</c:v>
                </c:pt>
                <c:pt idx="1439">
                  <c:v>-0.44000000000000339</c:v>
                </c:pt>
                <c:pt idx="1440">
                  <c:v>-0.24000000000000057</c:v>
                </c:pt>
                <c:pt idx="1441">
                  <c:v>8.000000000000114E-2</c:v>
                </c:pt>
                <c:pt idx="1442">
                  <c:v>-0.23999999999999772</c:v>
                </c:pt>
                <c:pt idx="1443">
                  <c:v>0.18000000000000113</c:v>
                </c:pt>
                <c:pt idx="1444">
                  <c:v>0.66000000000000225</c:v>
                </c:pt>
                <c:pt idx="1445">
                  <c:v>0.86000000000000232</c:v>
                </c:pt>
                <c:pt idx="1446">
                  <c:v>0.94000000000000339</c:v>
                </c:pt>
                <c:pt idx="1447">
                  <c:v>1.1400000000000006</c:v>
                </c:pt>
                <c:pt idx="1448">
                  <c:v>0.50000000000000289</c:v>
                </c:pt>
                <c:pt idx="1449">
                  <c:v>8.000000000000114E-2</c:v>
                </c:pt>
                <c:pt idx="1450">
                  <c:v>-0.25999999999999945</c:v>
                </c:pt>
                <c:pt idx="1451">
                  <c:v>5.9999999999999429E-2</c:v>
                </c:pt>
                <c:pt idx="1452">
                  <c:v>0.10000000000000284</c:v>
                </c:pt>
                <c:pt idx="1453">
                  <c:v>0.20000000000000284</c:v>
                </c:pt>
                <c:pt idx="1454">
                  <c:v>0.1200000000000017</c:v>
                </c:pt>
                <c:pt idx="1455">
                  <c:v>0.22000000000000169</c:v>
                </c:pt>
                <c:pt idx="1456">
                  <c:v>-0.37999999999999973</c:v>
                </c:pt>
                <c:pt idx="1457">
                  <c:v>-0.46000000000000085</c:v>
                </c:pt>
                <c:pt idx="1458">
                  <c:v>-0.18000000000000255</c:v>
                </c:pt>
                <c:pt idx="1459">
                  <c:v>0.13999999999999915</c:v>
                </c:pt>
                <c:pt idx="1460">
                  <c:v>3.9999999999999147E-2</c:v>
                </c:pt>
                <c:pt idx="1461">
                  <c:v>0.12000000000000029</c:v>
                </c:pt>
                <c:pt idx="1462">
                  <c:v>0.12000000000000029</c:v>
                </c:pt>
                <c:pt idx="1463">
                  <c:v>2.0000000000000285E-2</c:v>
                </c:pt>
                <c:pt idx="1464">
                  <c:v>-3.9999999999999147E-2</c:v>
                </c:pt>
                <c:pt idx="1465">
                  <c:v>6.0000000000000851E-2</c:v>
                </c:pt>
                <c:pt idx="1466">
                  <c:v>0.40000000000000141</c:v>
                </c:pt>
                <c:pt idx="1467">
                  <c:v>0.18000000000000113</c:v>
                </c:pt>
                <c:pt idx="1468">
                  <c:v>0.14000000000000198</c:v>
                </c:pt>
                <c:pt idx="1469">
                  <c:v>0.54000000000000203</c:v>
                </c:pt>
                <c:pt idx="1470">
                  <c:v>0.44000000000000056</c:v>
                </c:pt>
                <c:pt idx="1471">
                  <c:v>0.23999999999999916</c:v>
                </c:pt>
                <c:pt idx="1472">
                  <c:v>0.57999999999999829</c:v>
                </c:pt>
                <c:pt idx="1473">
                  <c:v>0.43999999999999773</c:v>
                </c:pt>
                <c:pt idx="1474">
                  <c:v>1.9999999999997443E-2</c:v>
                </c:pt>
                <c:pt idx="1475">
                  <c:v>7.9999999999998295E-2</c:v>
                </c:pt>
                <c:pt idx="1476">
                  <c:v>-0.14000000000000198</c:v>
                </c:pt>
                <c:pt idx="1477">
                  <c:v>3.9999999999999147E-2</c:v>
                </c:pt>
                <c:pt idx="1478">
                  <c:v>0.2999999999999986</c:v>
                </c:pt>
                <c:pt idx="1479">
                  <c:v>0.55999999999999939</c:v>
                </c:pt>
                <c:pt idx="1480">
                  <c:v>0.61999999999999889</c:v>
                </c:pt>
                <c:pt idx="1481">
                  <c:v>1.0799999999999996</c:v>
                </c:pt>
                <c:pt idx="1482">
                  <c:v>0.61999999999999889</c:v>
                </c:pt>
                <c:pt idx="1483">
                  <c:v>0.52000000000000024</c:v>
                </c:pt>
                <c:pt idx="1484">
                  <c:v>0.35999999999999943</c:v>
                </c:pt>
                <c:pt idx="1485">
                  <c:v>0.48000000000000115</c:v>
                </c:pt>
                <c:pt idx="1486">
                  <c:v>0.46000000000000085</c:v>
                </c:pt>
                <c:pt idx="1487">
                  <c:v>0.82000000000000173</c:v>
                </c:pt>
                <c:pt idx="1488">
                  <c:v>1.0800000000000012</c:v>
                </c:pt>
                <c:pt idx="1489">
                  <c:v>1.1600000000000008</c:v>
                </c:pt>
                <c:pt idx="1490">
                  <c:v>0.95999999999999941</c:v>
                </c:pt>
                <c:pt idx="1491">
                  <c:v>1.0799999999999996</c:v>
                </c:pt>
                <c:pt idx="1492">
                  <c:v>1.3200000000000003</c:v>
                </c:pt>
                <c:pt idx="1493">
                  <c:v>1.4799999999999998</c:v>
                </c:pt>
                <c:pt idx="1494">
                  <c:v>1.6399999999999992</c:v>
                </c:pt>
                <c:pt idx="1495">
                  <c:v>1.9199999999999988</c:v>
                </c:pt>
                <c:pt idx="1496">
                  <c:v>1.8799999999999983</c:v>
                </c:pt>
                <c:pt idx="1497">
                  <c:v>1.5399999999999978</c:v>
                </c:pt>
                <c:pt idx="1498">
                  <c:v>1.1599999999999979</c:v>
                </c:pt>
                <c:pt idx="1499">
                  <c:v>0.73999999999999777</c:v>
                </c:pt>
                <c:pt idx="1500">
                  <c:v>0.77999999999999825</c:v>
                </c:pt>
                <c:pt idx="1501">
                  <c:v>0.85999999999999799</c:v>
                </c:pt>
                <c:pt idx="1502">
                  <c:v>1.0399999999999978</c:v>
                </c:pt>
                <c:pt idx="1503">
                  <c:v>0.91999999999999749</c:v>
                </c:pt>
                <c:pt idx="1504">
                  <c:v>0.97999999999999832</c:v>
                </c:pt>
                <c:pt idx="1505">
                  <c:v>1.0399999999999991</c:v>
                </c:pt>
                <c:pt idx="1506">
                  <c:v>0.72000000000000031</c:v>
                </c:pt>
                <c:pt idx="1507">
                  <c:v>0.54000000000000059</c:v>
                </c:pt>
                <c:pt idx="1508">
                  <c:v>0.80000000000000138</c:v>
                </c:pt>
                <c:pt idx="1509">
                  <c:v>1.1200000000000017</c:v>
                </c:pt>
                <c:pt idx="1510">
                  <c:v>1.1000000000000014</c:v>
                </c:pt>
                <c:pt idx="1511">
                  <c:v>1.2800000000000011</c:v>
                </c:pt>
                <c:pt idx="1512">
                  <c:v>1.3600000000000008</c:v>
                </c:pt>
                <c:pt idx="1513">
                  <c:v>1.3799999999999997</c:v>
                </c:pt>
                <c:pt idx="1514">
                  <c:v>1</c:v>
                </c:pt>
                <c:pt idx="1515">
                  <c:v>0.67999999999999972</c:v>
                </c:pt>
                <c:pt idx="1516">
                  <c:v>0.51999999999999891</c:v>
                </c:pt>
                <c:pt idx="1517">
                  <c:v>0.33999999999999914</c:v>
                </c:pt>
                <c:pt idx="1518">
                  <c:v>-0.2</c:v>
                </c:pt>
                <c:pt idx="1519">
                  <c:v>-7.999999999999971E-2</c:v>
                </c:pt>
                <c:pt idx="1520">
                  <c:v>0.13999999999999915</c:v>
                </c:pt>
                <c:pt idx="1521">
                  <c:v>0.36000000000000087</c:v>
                </c:pt>
                <c:pt idx="1522">
                  <c:v>0.54000000000000059</c:v>
                </c:pt>
                <c:pt idx="1523">
                  <c:v>0.84000000000000052</c:v>
                </c:pt>
                <c:pt idx="1524">
                  <c:v>0.7</c:v>
                </c:pt>
                <c:pt idx="1525">
                  <c:v>0.57999999999999974</c:v>
                </c:pt>
                <c:pt idx="1526">
                  <c:v>3.9999999999999147E-2</c:v>
                </c:pt>
                <c:pt idx="1527">
                  <c:v>-0.14000000000000057</c:v>
                </c:pt>
                <c:pt idx="1528">
                  <c:v>3.9999999999999147E-2</c:v>
                </c:pt>
                <c:pt idx="1529">
                  <c:v>0.21999999999999886</c:v>
                </c:pt>
                <c:pt idx="1530">
                  <c:v>0.27999999999999969</c:v>
                </c:pt>
                <c:pt idx="1531">
                  <c:v>0.62000000000000033</c:v>
                </c:pt>
                <c:pt idx="1532">
                  <c:v>1.0600000000000009</c:v>
                </c:pt>
                <c:pt idx="1533">
                  <c:v>0.82000000000000173</c:v>
                </c:pt>
                <c:pt idx="1534">
                  <c:v>0.60000000000000142</c:v>
                </c:pt>
                <c:pt idx="1535">
                  <c:v>0.30000000000000143</c:v>
                </c:pt>
                <c:pt idx="1536">
                  <c:v>0.48000000000000115</c:v>
                </c:pt>
                <c:pt idx="1537">
                  <c:v>0.10000000000000142</c:v>
                </c:pt>
                <c:pt idx="1538">
                  <c:v>0.20000000000000143</c:v>
                </c:pt>
                <c:pt idx="1539">
                  <c:v>0.34000000000000197</c:v>
                </c:pt>
                <c:pt idx="1540">
                  <c:v>0.72000000000000175</c:v>
                </c:pt>
                <c:pt idx="1541">
                  <c:v>0.58000000000000118</c:v>
                </c:pt>
                <c:pt idx="1542">
                  <c:v>0.7600000000000009</c:v>
                </c:pt>
                <c:pt idx="1543">
                  <c:v>0.77999999999999969</c:v>
                </c:pt>
                <c:pt idx="1544">
                  <c:v>0.7999999999999986</c:v>
                </c:pt>
                <c:pt idx="1545">
                  <c:v>0.63999999999999913</c:v>
                </c:pt>
                <c:pt idx="1546">
                  <c:v>0.22000000000000028</c:v>
                </c:pt>
                <c:pt idx="1547">
                  <c:v>0.2999999999999986</c:v>
                </c:pt>
                <c:pt idx="1548">
                  <c:v>0.37999999999999973</c:v>
                </c:pt>
                <c:pt idx="1549">
                  <c:v>0.67999999999999972</c:v>
                </c:pt>
                <c:pt idx="1550">
                  <c:v>0.43999999999999917</c:v>
                </c:pt>
                <c:pt idx="1551">
                  <c:v>0.91999999999999749</c:v>
                </c:pt>
                <c:pt idx="1552">
                  <c:v>0.59999999999999853</c:v>
                </c:pt>
                <c:pt idx="1553">
                  <c:v>0.65999999999999803</c:v>
                </c:pt>
                <c:pt idx="1554">
                  <c:v>0.35999999999999943</c:v>
                </c:pt>
                <c:pt idx="1555">
                  <c:v>0.82000000000000028</c:v>
                </c:pt>
                <c:pt idx="1556">
                  <c:v>0.86000000000000087</c:v>
                </c:pt>
                <c:pt idx="1557">
                  <c:v>1.2000000000000015</c:v>
                </c:pt>
                <c:pt idx="1558">
                  <c:v>1.0800000000000025</c:v>
                </c:pt>
                <c:pt idx="1559">
                  <c:v>1.2200000000000017</c:v>
                </c:pt>
                <c:pt idx="1560">
                  <c:v>1.0800000000000012</c:v>
                </c:pt>
                <c:pt idx="1561">
                  <c:v>0.64000000000000057</c:v>
                </c:pt>
                <c:pt idx="1562">
                  <c:v>0.65999999999999948</c:v>
                </c:pt>
                <c:pt idx="1563">
                  <c:v>0.7999999999999986</c:v>
                </c:pt>
                <c:pt idx="1564">
                  <c:v>0.77999999999999969</c:v>
                </c:pt>
                <c:pt idx="1565">
                  <c:v>0.6</c:v>
                </c:pt>
                <c:pt idx="1566">
                  <c:v>0.96000000000000085</c:v>
                </c:pt>
                <c:pt idx="1567">
                  <c:v>0.50000000000000144</c:v>
                </c:pt>
                <c:pt idx="1568">
                  <c:v>2.0000000000001704E-2</c:v>
                </c:pt>
                <c:pt idx="1569">
                  <c:v>6.0000000000000851E-2</c:v>
                </c:pt>
                <c:pt idx="1570">
                  <c:v>6.0000000000000851E-2</c:v>
                </c:pt>
                <c:pt idx="1571">
                  <c:v>-0.15999999999999942</c:v>
                </c:pt>
                <c:pt idx="1572">
                  <c:v>-0.17999999999999972</c:v>
                </c:pt>
                <c:pt idx="1573">
                  <c:v>0.27999999999999969</c:v>
                </c:pt>
                <c:pt idx="1574">
                  <c:v>0.1</c:v>
                </c:pt>
                <c:pt idx="1575">
                  <c:v>0.24000000000000057</c:v>
                </c:pt>
                <c:pt idx="1576">
                  <c:v>0.1</c:v>
                </c:pt>
                <c:pt idx="1577">
                  <c:v>0.37999999999999973</c:v>
                </c:pt>
                <c:pt idx="1578">
                  <c:v>0.34000000000000058</c:v>
                </c:pt>
                <c:pt idx="1579">
                  <c:v>0.32000000000000028</c:v>
                </c:pt>
                <c:pt idx="1580">
                  <c:v>0.23999999999999916</c:v>
                </c:pt>
                <c:pt idx="1581">
                  <c:v>0.4</c:v>
                </c:pt>
                <c:pt idx="1582">
                  <c:v>0.26000000000000084</c:v>
                </c:pt>
                <c:pt idx="1583">
                  <c:v>4.000000000000057E-2</c:v>
                </c:pt>
                <c:pt idx="1584">
                  <c:v>0.37999999999999973</c:v>
                </c:pt>
                <c:pt idx="1585">
                  <c:v>0.44000000000000056</c:v>
                </c:pt>
                <c:pt idx="1586">
                  <c:v>0.54000000000000059</c:v>
                </c:pt>
                <c:pt idx="1587">
                  <c:v>0.57999999999999974</c:v>
                </c:pt>
                <c:pt idx="1588">
                  <c:v>0.69999999999999862</c:v>
                </c:pt>
                <c:pt idx="1589">
                  <c:v>0.62000000000000033</c:v>
                </c:pt>
                <c:pt idx="1590">
                  <c:v>0.65999999999999948</c:v>
                </c:pt>
                <c:pt idx="1591">
                  <c:v>0.57999999999999829</c:v>
                </c:pt>
                <c:pt idx="1592">
                  <c:v>0.83999999999999919</c:v>
                </c:pt>
                <c:pt idx="1593">
                  <c:v>1.0399999999999991</c:v>
                </c:pt>
                <c:pt idx="1594">
                  <c:v>0.7999999999999986</c:v>
                </c:pt>
                <c:pt idx="1595">
                  <c:v>0.51999999999999891</c:v>
                </c:pt>
                <c:pt idx="1596">
                  <c:v>1.0599999999999994</c:v>
                </c:pt>
                <c:pt idx="1597">
                  <c:v>1.1599999999999995</c:v>
                </c:pt>
                <c:pt idx="1598">
                  <c:v>1.1000000000000001</c:v>
                </c:pt>
                <c:pt idx="1599">
                  <c:v>1.2200000000000002</c:v>
                </c:pt>
                <c:pt idx="1600">
                  <c:v>1.2600000000000009</c:v>
                </c:pt>
                <c:pt idx="1601">
                  <c:v>0.74000000000000199</c:v>
                </c:pt>
                <c:pt idx="1602">
                  <c:v>0.4600000000000023</c:v>
                </c:pt>
                <c:pt idx="1603">
                  <c:v>2.0000000000001704E-2</c:v>
                </c:pt>
                <c:pt idx="1604">
                  <c:v>-0.69999999999999862</c:v>
                </c:pt>
                <c:pt idx="1605">
                  <c:v>-0.83999999999999919</c:v>
                </c:pt>
                <c:pt idx="1606">
                  <c:v>-1.1400000000000006</c:v>
                </c:pt>
                <c:pt idx="1607">
                  <c:v>-1.4400000000000019</c:v>
                </c:pt>
                <c:pt idx="1608">
                  <c:v>-1.3800000000000012</c:v>
                </c:pt>
                <c:pt idx="1609">
                  <c:v>-0.80000000000000138</c:v>
                </c:pt>
                <c:pt idx="1610">
                  <c:v>-0.78000000000000114</c:v>
                </c:pt>
                <c:pt idx="1611">
                  <c:v>-0.64000000000000057</c:v>
                </c:pt>
                <c:pt idx="1612">
                  <c:v>-0.7399999999999991</c:v>
                </c:pt>
                <c:pt idx="1613">
                  <c:v>-0.65999999999999948</c:v>
                </c:pt>
                <c:pt idx="1614">
                  <c:v>-0.51999999999999891</c:v>
                </c:pt>
                <c:pt idx="1615">
                  <c:v>-0.41999999999999887</c:v>
                </c:pt>
                <c:pt idx="1616">
                  <c:v>-0.23999999999999916</c:v>
                </c:pt>
                <c:pt idx="1617">
                  <c:v>-0.2</c:v>
                </c:pt>
                <c:pt idx="1618">
                  <c:v>-0.24000000000000057</c:v>
                </c:pt>
                <c:pt idx="1619">
                  <c:v>-0.66000000000000081</c:v>
                </c:pt>
                <c:pt idx="1620">
                  <c:v>-0.66000000000000081</c:v>
                </c:pt>
                <c:pt idx="1621">
                  <c:v>-0.7</c:v>
                </c:pt>
                <c:pt idx="1622">
                  <c:v>-0.65999999999999948</c:v>
                </c:pt>
                <c:pt idx="1623">
                  <c:v>-0.43999999999999917</c:v>
                </c:pt>
                <c:pt idx="1624">
                  <c:v>-0.37999999999999828</c:v>
                </c:pt>
                <c:pt idx="1625">
                  <c:v>-0.43999999999999773</c:v>
                </c:pt>
                <c:pt idx="1626">
                  <c:v>-0.63999999999999768</c:v>
                </c:pt>
                <c:pt idx="1627">
                  <c:v>-0.33999999999999775</c:v>
                </c:pt>
                <c:pt idx="1628">
                  <c:v>-0.27999999999999831</c:v>
                </c:pt>
                <c:pt idx="1629">
                  <c:v>-5.9999999999999429E-2</c:v>
                </c:pt>
                <c:pt idx="1630">
                  <c:v>-7.999999999999971E-2</c:v>
                </c:pt>
                <c:pt idx="1631">
                  <c:v>-4.000000000000057E-2</c:v>
                </c:pt>
                <c:pt idx="1632">
                  <c:v>-4.000000000000057E-2</c:v>
                </c:pt>
                <c:pt idx="1633">
                  <c:v>-0.36000000000000015</c:v>
                </c:pt>
                <c:pt idx="1634">
                  <c:v>-0.53999999999999981</c:v>
                </c:pt>
                <c:pt idx="1635">
                  <c:v>-0.28000000000000042</c:v>
                </c:pt>
                <c:pt idx="1636">
                  <c:v>-0.1</c:v>
                </c:pt>
                <c:pt idx="1637">
                  <c:v>0.11999999999999958</c:v>
                </c:pt>
                <c:pt idx="1638">
                  <c:v>0.7</c:v>
                </c:pt>
                <c:pt idx="1639">
                  <c:v>1.1199999999999997</c:v>
                </c:pt>
                <c:pt idx="1640">
                  <c:v>0.67999999999999972</c:v>
                </c:pt>
                <c:pt idx="1641">
                  <c:v>0.75999999999999945</c:v>
                </c:pt>
                <c:pt idx="1642">
                  <c:v>0.53999999999999981</c:v>
                </c:pt>
                <c:pt idx="1643">
                  <c:v>0.28000000000000042</c:v>
                </c:pt>
                <c:pt idx="1644">
                  <c:v>0.220000000000001</c:v>
                </c:pt>
                <c:pt idx="1645">
                  <c:v>0.38000000000000111</c:v>
                </c:pt>
                <c:pt idx="1646">
                  <c:v>0.44000000000000128</c:v>
                </c:pt>
                <c:pt idx="1647">
                  <c:v>0.3400000000000013</c:v>
                </c:pt>
                <c:pt idx="1648">
                  <c:v>0.36000000000000015</c:v>
                </c:pt>
                <c:pt idx="1649">
                  <c:v>0.13999999999999985</c:v>
                </c:pt>
                <c:pt idx="1650">
                  <c:v>0.6399999999999999</c:v>
                </c:pt>
                <c:pt idx="1651">
                  <c:v>0.67999999999999972</c:v>
                </c:pt>
                <c:pt idx="1652">
                  <c:v>0.59999999999999931</c:v>
                </c:pt>
                <c:pt idx="1653">
                  <c:v>0.23999999999999985</c:v>
                </c:pt>
                <c:pt idx="1654">
                  <c:v>0.49999999999999928</c:v>
                </c:pt>
                <c:pt idx="1655">
                  <c:v>0.29999999999999927</c:v>
                </c:pt>
                <c:pt idx="1656">
                  <c:v>7.9999999999999002E-2</c:v>
                </c:pt>
                <c:pt idx="1657">
                  <c:v>0.3999999999999993</c:v>
                </c:pt>
                <c:pt idx="1658">
                  <c:v>0.89999999999999925</c:v>
                </c:pt>
                <c:pt idx="1659">
                  <c:v>0.96000000000000019</c:v>
                </c:pt>
                <c:pt idx="1660">
                  <c:v>0.9</c:v>
                </c:pt>
                <c:pt idx="1661">
                  <c:v>1.0400000000000005</c:v>
                </c:pt>
                <c:pt idx="1662">
                  <c:v>0.80000000000000071</c:v>
                </c:pt>
                <c:pt idx="1663">
                  <c:v>0.46000000000000085</c:v>
                </c:pt>
                <c:pt idx="1664">
                  <c:v>-7.999999999999971E-2</c:v>
                </c:pt>
                <c:pt idx="1665">
                  <c:v>-0.31999999999999956</c:v>
                </c:pt>
                <c:pt idx="1666">
                  <c:v>-0.51999999999999957</c:v>
                </c:pt>
                <c:pt idx="1667">
                  <c:v>-0.16000000000000014</c:v>
                </c:pt>
                <c:pt idx="1668">
                  <c:v>-8.0000000000000432E-2</c:v>
                </c:pt>
                <c:pt idx="1669">
                  <c:v>0.35999999999999943</c:v>
                </c:pt>
                <c:pt idx="1670">
                  <c:v>0.97999999999999976</c:v>
                </c:pt>
                <c:pt idx="1671">
                  <c:v>0.83999999999999986</c:v>
                </c:pt>
                <c:pt idx="1672">
                  <c:v>0.78000000000000047</c:v>
                </c:pt>
                <c:pt idx="1673">
                  <c:v>0.92000000000000026</c:v>
                </c:pt>
                <c:pt idx="1674">
                  <c:v>1</c:v>
                </c:pt>
                <c:pt idx="1675">
                  <c:v>0.6</c:v>
                </c:pt>
                <c:pt idx="1676">
                  <c:v>0.8600000000000001</c:v>
                </c:pt>
                <c:pt idx="1677">
                  <c:v>1.1600000000000001</c:v>
                </c:pt>
                <c:pt idx="1678">
                  <c:v>1.1400000000000006</c:v>
                </c:pt>
                <c:pt idx="1679">
                  <c:v>0.7600000000000009</c:v>
                </c:pt>
                <c:pt idx="1680">
                  <c:v>1.0400000000000005</c:v>
                </c:pt>
                <c:pt idx="1681">
                  <c:v>0.96000000000000019</c:v>
                </c:pt>
                <c:pt idx="1682">
                  <c:v>0.32000000000000028</c:v>
                </c:pt>
                <c:pt idx="1683">
                  <c:v>-7.999999999999971E-2</c:v>
                </c:pt>
                <c:pt idx="1684">
                  <c:v>-0.13999999999999985</c:v>
                </c:pt>
                <c:pt idx="1685">
                  <c:v>-0.1</c:v>
                </c:pt>
                <c:pt idx="1686">
                  <c:v>-0.22000000000000028</c:v>
                </c:pt>
                <c:pt idx="1687">
                  <c:v>-0.12000000000000099</c:v>
                </c:pt>
                <c:pt idx="1688">
                  <c:v>0.49999999999999856</c:v>
                </c:pt>
                <c:pt idx="1689">
                  <c:v>0.63999999999999913</c:v>
                </c:pt>
                <c:pt idx="1690">
                  <c:v>0.4199999999999996</c:v>
                </c:pt>
                <c:pt idx="1691">
                  <c:v>0.76000000000000012</c:v>
                </c:pt>
                <c:pt idx="1692">
                  <c:v>0.88000000000000045</c:v>
                </c:pt>
                <c:pt idx="1693">
                  <c:v>0.68000000000000116</c:v>
                </c:pt>
                <c:pt idx="1694">
                  <c:v>0.72000000000000097</c:v>
                </c:pt>
                <c:pt idx="1695">
                  <c:v>0.42000000000000098</c:v>
                </c:pt>
                <c:pt idx="1696">
                  <c:v>2.0000000000000996E-2</c:v>
                </c:pt>
                <c:pt idx="1697">
                  <c:v>0.14000000000000129</c:v>
                </c:pt>
                <c:pt idx="1698">
                  <c:v>7.1054273576010023E-16</c:v>
                </c:pt>
                <c:pt idx="1699">
                  <c:v>0.220000000000001</c:v>
                </c:pt>
                <c:pt idx="1700">
                  <c:v>0.40000000000000069</c:v>
                </c:pt>
                <c:pt idx="1701">
                  <c:v>0.42000000000000098</c:v>
                </c:pt>
                <c:pt idx="1702">
                  <c:v>0.36000000000000087</c:v>
                </c:pt>
                <c:pt idx="1703">
                  <c:v>0.42000000000000098</c:v>
                </c:pt>
                <c:pt idx="1704">
                  <c:v>0.32000000000000101</c:v>
                </c:pt>
                <c:pt idx="1705">
                  <c:v>0.46000000000000157</c:v>
                </c:pt>
                <c:pt idx="1706">
                  <c:v>0.66000000000000081</c:v>
                </c:pt>
                <c:pt idx="1707">
                  <c:v>0.86000000000000087</c:v>
                </c:pt>
                <c:pt idx="1708">
                  <c:v>1.2000000000000006</c:v>
                </c:pt>
                <c:pt idx="1709">
                  <c:v>1.4</c:v>
                </c:pt>
                <c:pt idx="1710">
                  <c:v>1.3599999999999994</c:v>
                </c:pt>
                <c:pt idx="1711">
                  <c:v>1.5399999999999991</c:v>
                </c:pt>
                <c:pt idx="1712">
                  <c:v>1.3399999999999992</c:v>
                </c:pt>
                <c:pt idx="1713">
                  <c:v>0.97999999999999898</c:v>
                </c:pt>
                <c:pt idx="1714">
                  <c:v>0.77999999999999969</c:v>
                </c:pt>
                <c:pt idx="1715">
                  <c:v>0.67999999999999972</c:v>
                </c:pt>
                <c:pt idx="1716">
                  <c:v>0.6399999999999999</c:v>
                </c:pt>
                <c:pt idx="1717">
                  <c:v>0.5</c:v>
                </c:pt>
                <c:pt idx="1718">
                  <c:v>0.56000000000000016</c:v>
                </c:pt>
                <c:pt idx="1719">
                  <c:v>0.6</c:v>
                </c:pt>
                <c:pt idx="1720">
                  <c:v>1.5200000000000002</c:v>
                </c:pt>
                <c:pt idx="1721">
                  <c:v>1.8</c:v>
                </c:pt>
                <c:pt idx="1722">
                  <c:v>2.1799999999999997</c:v>
                </c:pt>
                <c:pt idx="1723">
                  <c:v>3.4199999999999995</c:v>
                </c:pt>
                <c:pt idx="1724">
                  <c:v>3.1399999999999992</c:v>
                </c:pt>
                <c:pt idx="1725">
                  <c:v>1.0999999999999985</c:v>
                </c:pt>
                <c:pt idx="1726">
                  <c:v>0.77999999999999903</c:v>
                </c:pt>
                <c:pt idx="1727">
                  <c:v>0.63999999999999913</c:v>
                </c:pt>
                <c:pt idx="1728">
                  <c:v>-4.000000000000057E-2</c:v>
                </c:pt>
                <c:pt idx="1729">
                  <c:v>0.55999999999999939</c:v>
                </c:pt>
                <c:pt idx="1730">
                  <c:v>1.9199999999999988</c:v>
                </c:pt>
                <c:pt idx="1731">
                  <c:v>1.7599999999999987</c:v>
                </c:pt>
                <c:pt idx="1732">
                  <c:v>1.3399999999999976</c:v>
                </c:pt>
                <c:pt idx="1733">
                  <c:v>0.61999999999999744</c:v>
                </c:pt>
                <c:pt idx="1734">
                  <c:v>0.43999999999999773</c:v>
                </c:pt>
                <c:pt idx="1735">
                  <c:v>0.33999999999999914</c:v>
                </c:pt>
                <c:pt idx="1736">
                  <c:v>0.49999999999999856</c:v>
                </c:pt>
                <c:pt idx="1737">
                  <c:v>0.87999999999999967</c:v>
                </c:pt>
                <c:pt idx="1738">
                  <c:v>1.1599999999999995</c:v>
                </c:pt>
                <c:pt idx="1739">
                  <c:v>1.0200000000000002</c:v>
                </c:pt>
                <c:pt idx="1740">
                  <c:v>0.97999999999999976</c:v>
                </c:pt>
                <c:pt idx="1741">
                  <c:v>1.3400000000000005</c:v>
                </c:pt>
                <c:pt idx="1742">
                  <c:v>1.2799999999999998</c:v>
                </c:pt>
                <c:pt idx="1743">
                  <c:v>1</c:v>
                </c:pt>
                <c:pt idx="1744">
                  <c:v>1.1599999999999995</c:v>
                </c:pt>
                <c:pt idx="1745">
                  <c:v>1.2200000000000002</c:v>
                </c:pt>
                <c:pt idx="1746">
                  <c:v>0.97999999999999976</c:v>
                </c:pt>
                <c:pt idx="1747">
                  <c:v>0.86000000000000087</c:v>
                </c:pt>
                <c:pt idx="1748">
                  <c:v>0.96000000000000085</c:v>
                </c:pt>
                <c:pt idx="1749">
                  <c:v>0.84000000000000052</c:v>
                </c:pt>
                <c:pt idx="1750">
                  <c:v>0.53999999999999915</c:v>
                </c:pt>
                <c:pt idx="1751">
                  <c:v>0.23999999999999916</c:v>
                </c:pt>
                <c:pt idx="1752">
                  <c:v>0.33999999999999914</c:v>
                </c:pt>
                <c:pt idx="1753">
                  <c:v>-0.10000000000000284</c:v>
                </c:pt>
                <c:pt idx="1754">
                  <c:v>-0.12000000000000455</c:v>
                </c:pt>
                <c:pt idx="1755">
                  <c:v>-0.10000000000000284</c:v>
                </c:pt>
                <c:pt idx="1756">
                  <c:v>0.25999999999999945</c:v>
                </c:pt>
                <c:pt idx="1757">
                  <c:v>0.27999999999999831</c:v>
                </c:pt>
                <c:pt idx="1758">
                  <c:v>1.2400000000000007</c:v>
                </c:pt>
                <c:pt idx="1759">
                  <c:v>1.3800000000000012</c:v>
                </c:pt>
                <c:pt idx="1760">
                  <c:v>1.2399999999999978</c:v>
                </c:pt>
                <c:pt idx="1761">
                  <c:v>1.0399999999999949</c:v>
                </c:pt>
                <c:pt idx="1762">
                  <c:v>0.93999999999999773</c:v>
                </c:pt>
                <c:pt idx="1763">
                  <c:v>0.47999999999999832</c:v>
                </c:pt>
                <c:pt idx="1764">
                  <c:v>0.21999999999999886</c:v>
                </c:pt>
                <c:pt idx="1765">
                  <c:v>0.74000000000000055</c:v>
                </c:pt>
                <c:pt idx="1766">
                  <c:v>0.66000000000000225</c:v>
                </c:pt>
                <c:pt idx="1767">
                  <c:v>0.5</c:v>
                </c:pt>
                <c:pt idx="1768">
                  <c:v>0.54000000000000059</c:v>
                </c:pt>
                <c:pt idx="1769">
                  <c:v>0.55999999999999939</c:v>
                </c:pt>
                <c:pt idx="1770">
                  <c:v>0.58000000000000118</c:v>
                </c:pt>
                <c:pt idx="1771">
                  <c:v>0.70000000000000284</c:v>
                </c:pt>
                <c:pt idx="1772">
                  <c:v>0.8200000000000045</c:v>
                </c:pt>
                <c:pt idx="1773">
                  <c:v>0.94000000000000339</c:v>
                </c:pt>
                <c:pt idx="1774">
                  <c:v>0.84000000000000341</c:v>
                </c:pt>
                <c:pt idx="1775">
                  <c:v>0.4600000000000023</c:v>
                </c:pt>
                <c:pt idx="1776">
                  <c:v>0.45999999999999941</c:v>
                </c:pt>
                <c:pt idx="1777">
                  <c:v>0.27999999999999831</c:v>
                </c:pt>
                <c:pt idx="1778">
                  <c:v>-6.0000000000002274E-2</c:v>
                </c:pt>
                <c:pt idx="1779">
                  <c:v>-0.15999999999999942</c:v>
                </c:pt>
                <c:pt idx="1780">
                  <c:v>-0.4</c:v>
                </c:pt>
                <c:pt idx="1781">
                  <c:v>-0.51999999999999891</c:v>
                </c:pt>
                <c:pt idx="1782">
                  <c:v>-0.44000000000000056</c:v>
                </c:pt>
                <c:pt idx="1783">
                  <c:v>-0.32000000000000173</c:v>
                </c:pt>
                <c:pt idx="1784">
                  <c:v>-0.52000000000000457</c:v>
                </c:pt>
                <c:pt idx="1785">
                  <c:v>-0.36000000000000509</c:v>
                </c:pt>
                <c:pt idx="1786">
                  <c:v>-0.28000000000000397</c:v>
                </c:pt>
                <c:pt idx="1787">
                  <c:v>-0.26000000000000228</c:v>
                </c:pt>
                <c:pt idx="1788">
                  <c:v>-0.38000000000000111</c:v>
                </c:pt>
                <c:pt idx="1789">
                  <c:v>5.9999999999999429E-2</c:v>
                </c:pt>
                <c:pt idx="1790">
                  <c:v>0.45999999999999941</c:v>
                </c:pt>
                <c:pt idx="1791">
                  <c:v>0.27999999999999831</c:v>
                </c:pt>
                <c:pt idx="1792">
                  <c:v>0.31999999999999601</c:v>
                </c:pt>
                <c:pt idx="1793">
                  <c:v>0.5399999999999977</c:v>
                </c:pt>
                <c:pt idx="1794">
                  <c:v>7.9999999999998295E-2</c:v>
                </c:pt>
                <c:pt idx="1795">
                  <c:v>-0.11999999999999886</c:v>
                </c:pt>
                <c:pt idx="1796">
                  <c:v>-0.13999999999999774</c:v>
                </c:pt>
                <c:pt idx="1797">
                  <c:v>-0.51999999999999602</c:v>
                </c:pt>
                <c:pt idx="1798">
                  <c:v>-0.67999999999999827</c:v>
                </c:pt>
                <c:pt idx="1799">
                  <c:v>-0.25999999999999945</c:v>
                </c:pt>
                <c:pt idx="1800">
                  <c:v>-0.28000000000000114</c:v>
                </c:pt>
                <c:pt idx="1801">
                  <c:v>-4.0000000000003408E-2</c:v>
                </c:pt>
                <c:pt idx="1802">
                  <c:v>9.9999999999997161E-2</c:v>
                </c:pt>
                <c:pt idx="1803">
                  <c:v>-8.000000000000114E-2</c:v>
                </c:pt>
                <c:pt idx="1804">
                  <c:v>-0.1799999999999983</c:v>
                </c:pt>
                <c:pt idx="1805">
                  <c:v>0.1200000000000017</c:v>
                </c:pt>
                <c:pt idx="1806">
                  <c:v>0.14000000000000057</c:v>
                </c:pt>
                <c:pt idx="1807">
                  <c:v>0.78000000000000114</c:v>
                </c:pt>
                <c:pt idx="1808">
                  <c:v>0.84000000000000052</c:v>
                </c:pt>
                <c:pt idx="1809">
                  <c:v>0.77999999999999825</c:v>
                </c:pt>
                <c:pt idx="1810">
                  <c:v>0.61999999999999889</c:v>
                </c:pt>
                <c:pt idx="1811">
                  <c:v>0.34000000000000058</c:v>
                </c:pt>
                <c:pt idx="1812">
                  <c:v>0.21999999999999886</c:v>
                </c:pt>
                <c:pt idx="1813">
                  <c:v>0.35999999999999943</c:v>
                </c:pt>
                <c:pt idx="1814">
                  <c:v>0.55999999999999939</c:v>
                </c:pt>
                <c:pt idx="1815">
                  <c:v>0.7</c:v>
                </c:pt>
                <c:pt idx="1816">
                  <c:v>0.84000000000000052</c:v>
                </c:pt>
                <c:pt idx="1817">
                  <c:v>1.0800000000000012</c:v>
                </c:pt>
                <c:pt idx="1818">
                  <c:v>1.4199999999999988</c:v>
                </c:pt>
                <c:pt idx="1819">
                  <c:v>1.5199999999999989</c:v>
                </c:pt>
                <c:pt idx="1820">
                  <c:v>1.4999999999999971</c:v>
                </c:pt>
                <c:pt idx="1821">
                  <c:v>1.4799999999999955</c:v>
                </c:pt>
                <c:pt idx="1822">
                  <c:v>0.83999999999999486</c:v>
                </c:pt>
                <c:pt idx="1823">
                  <c:v>0.57999999999999541</c:v>
                </c:pt>
                <c:pt idx="1824">
                  <c:v>0.5399999999999977</c:v>
                </c:pt>
                <c:pt idx="1825">
                  <c:v>0.57999999999999829</c:v>
                </c:pt>
                <c:pt idx="1826">
                  <c:v>0.71999999999999886</c:v>
                </c:pt>
                <c:pt idx="1827">
                  <c:v>0.94000000000000061</c:v>
                </c:pt>
                <c:pt idx="1828">
                  <c:v>1.1200000000000017</c:v>
                </c:pt>
                <c:pt idx="1829">
                  <c:v>0.98000000000000109</c:v>
                </c:pt>
                <c:pt idx="1830">
                  <c:v>0.66000000000000225</c:v>
                </c:pt>
                <c:pt idx="1831">
                  <c:v>0.44000000000000339</c:v>
                </c:pt>
                <c:pt idx="1832">
                  <c:v>0.44000000000000339</c:v>
                </c:pt>
                <c:pt idx="1833">
                  <c:v>0.12000000000000455</c:v>
                </c:pt>
                <c:pt idx="1834">
                  <c:v>0.26000000000000512</c:v>
                </c:pt>
                <c:pt idx="1835">
                  <c:v>0.40000000000000285</c:v>
                </c:pt>
                <c:pt idx="1836">
                  <c:v>0.66000000000000225</c:v>
                </c:pt>
                <c:pt idx="1837">
                  <c:v>0.44000000000000056</c:v>
                </c:pt>
                <c:pt idx="1838">
                  <c:v>0.3</c:v>
                </c:pt>
                <c:pt idx="1839">
                  <c:v>0.29999999999999716</c:v>
                </c:pt>
                <c:pt idx="1840">
                  <c:v>0.23999999999999772</c:v>
                </c:pt>
                <c:pt idx="1841">
                  <c:v>0.57999999999999829</c:v>
                </c:pt>
                <c:pt idx="1842">
                  <c:v>0.69999999999999718</c:v>
                </c:pt>
                <c:pt idx="1843">
                  <c:v>0.83999999999999775</c:v>
                </c:pt>
                <c:pt idx="1844">
                  <c:v>0.64000000000000057</c:v>
                </c:pt>
                <c:pt idx="1845">
                  <c:v>0.82000000000000173</c:v>
                </c:pt>
                <c:pt idx="1846">
                  <c:v>0.54000000000000059</c:v>
                </c:pt>
                <c:pt idx="1847">
                  <c:v>0.44000000000000339</c:v>
                </c:pt>
                <c:pt idx="1848">
                  <c:v>0.66000000000000225</c:v>
                </c:pt>
                <c:pt idx="1849">
                  <c:v>0.68000000000000116</c:v>
                </c:pt>
                <c:pt idx="1850">
                  <c:v>0.48000000000000115</c:v>
                </c:pt>
                <c:pt idx="1851">
                  <c:v>0.24000000000000341</c:v>
                </c:pt>
                <c:pt idx="1852">
                  <c:v>0.24000000000000341</c:v>
                </c:pt>
                <c:pt idx="1853">
                  <c:v>-0.15999999999999659</c:v>
                </c:pt>
                <c:pt idx="1854">
                  <c:v>-0.11999999999999603</c:v>
                </c:pt>
                <c:pt idx="1855">
                  <c:v>-5.9999999999996591E-2</c:v>
                </c:pt>
                <c:pt idx="1856">
                  <c:v>0.10000000000000284</c:v>
                </c:pt>
                <c:pt idx="1857">
                  <c:v>0.9600000000000023</c:v>
                </c:pt>
                <c:pt idx="1858">
                  <c:v>1.7600000000000022</c:v>
                </c:pt>
                <c:pt idx="1859">
                  <c:v>2.3200000000000016</c:v>
                </c:pt>
                <c:pt idx="1860">
                  <c:v>0.42000000000000171</c:v>
                </c:pt>
                <c:pt idx="1861">
                  <c:v>-1.7400000000000007</c:v>
                </c:pt>
                <c:pt idx="1862">
                  <c:v>-2.7800000000000011</c:v>
                </c:pt>
                <c:pt idx="1863">
                  <c:v>-3.180000000000001</c:v>
                </c:pt>
                <c:pt idx="1864">
                  <c:v>-3.2200000000000015</c:v>
                </c:pt>
                <c:pt idx="1865">
                  <c:v>-1.4400000000000035</c:v>
                </c:pt>
                <c:pt idx="1866">
                  <c:v>0.85999999999999943</c:v>
                </c:pt>
                <c:pt idx="1867">
                  <c:v>1.1999999999999971</c:v>
                </c:pt>
                <c:pt idx="1868">
                  <c:v>1.0399999999999978</c:v>
                </c:pt>
                <c:pt idx="1869">
                  <c:v>0.57999999999999829</c:v>
                </c:pt>
                <c:pt idx="1870">
                  <c:v>0.7</c:v>
                </c:pt>
                <c:pt idx="1871">
                  <c:v>0.43999999999999773</c:v>
                </c:pt>
                <c:pt idx="1872">
                  <c:v>8.000000000000114E-2</c:v>
                </c:pt>
                <c:pt idx="1873">
                  <c:v>-0.25999999999999945</c:v>
                </c:pt>
                <c:pt idx="1874">
                  <c:v>-0.15999999999999942</c:v>
                </c:pt>
                <c:pt idx="1875">
                  <c:v>8.000000000000114E-2</c:v>
                </c:pt>
                <c:pt idx="1876">
                  <c:v>0.18000000000000399</c:v>
                </c:pt>
                <c:pt idx="1877">
                  <c:v>0.68000000000000393</c:v>
                </c:pt>
                <c:pt idx="1878">
                  <c:v>1.1200000000000045</c:v>
                </c:pt>
                <c:pt idx="1879">
                  <c:v>0.90000000000000424</c:v>
                </c:pt>
                <c:pt idx="1880">
                  <c:v>0.74000000000000488</c:v>
                </c:pt>
                <c:pt idx="1881">
                  <c:v>0.60000000000000142</c:v>
                </c:pt>
                <c:pt idx="1882">
                  <c:v>0.74000000000000055</c:v>
                </c:pt>
                <c:pt idx="1883">
                  <c:v>0.57999999999999974</c:v>
                </c:pt>
                <c:pt idx="1884">
                  <c:v>0.63999999999999913</c:v>
                </c:pt>
                <c:pt idx="1885">
                  <c:v>0.61999999999999744</c:v>
                </c:pt>
                <c:pt idx="1886">
                  <c:v>0.59999999999999853</c:v>
                </c:pt>
                <c:pt idx="1887">
                  <c:v>0.39999999999999858</c:v>
                </c:pt>
                <c:pt idx="1888">
                  <c:v>0.31999999999999884</c:v>
                </c:pt>
                <c:pt idx="1889">
                  <c:v>0.4799999999999997</c:v>
                </c:pt>
                <c:pt idx="1890">
                  <c:v>0.7399999999999991</c:v>
                </c:pt>
                <c:pt idx="1891">
                  <c:v>0.65999999999999948</c:v>
                </c:pt>
                <c:pt idx="1892">
                  <c:v>0.49999999999999856</c:v>
                </c:pt>
                <c:pt idx="1893">
                  <c:v>0.63999999999999913</c:v>
                </c:pt>
                <c:pt idx="1894">
                  <c:v>0.51999999999999891</c:v>
                </c:pt>
                <c:pt idx="1895">
                  <c:v>7.999999999999971E-2</c:v>
                </c:pt>
                <c:pt idx="1896">
                  <c:v>0.53999999999999915</c:v>
                </c:pt>
                <c:pt idx="1897">
                  <c:v>0.46000000000000085</c:v>
                </c:pt>
                <c:pt idx="1898">
                  <c:v>0.42000000000000026</c:v>
                </c:pt>
                <c:pt idx="1899">
                  <c:v>0.36000000000000087</c:v>
                </c:pt>
                <c:pt idx="1900">
                  <c:v>0.68000000000000116</c:v>
                </c:pt>
                <c:pt idx="1901">
                  <c:v>0.72000000000000175</c:v>
                </c:pt>
                <c:pt idx="1902">
                  <c:v>0.4</c:v>
                </c:pt>
                <c:pt idx="1903">
                  <c:v>0.6</c:v>
                </c:pt>
                <c:pt idx="1904">
                  <c:v>0.55999999999999939</c:v>
                </c:pt>
                <c:pt idx="1905">
                  <c:v>0.33999999999999914</c:v>
                </c:pt>
                <c:pt idx="1906">
                  <c:v>0.11999999999999886</c:v>
                </c:pt>
                <c:pt idx="1907">
                  <c:v>0.7399999999999991</c:v>
                </c:pt>
                <c:pt idx="1908">
                  <c:v>0.63999999999999913</c:v>
                </c:pt>
                <c:pt idx="1909">
                  <c:v>0.82000000000000028</c:v>
                </c:pt>
                <c:pt idx="1910">
                  <c:v>0.75999999999999945</c:v>
                </c:pt>
                <c:pt idx="1911">
                  <c:v>0.89999999999999858</c:v>
                </c:pt>
                <c:pt idx="1912">
                  <c:v>0.63999999999999913</c:v>
                </c:pt>
                <c:pt idx="1913">
                  <c:v>0.37999999999999973</c:v>
                </c:pt>
                <c:pt idx="1914">
                  <c:v>0.17999999999999972</c:v>
                </c:pt>
                <c:pt idx="1915">
                  <c:v>0.36000000000000087</c:v>
                </c:pt>
                <c:pt idx="1916">
                  <c:v>0.52000000000000168</c:v>
                </c:pt>
                <c:pt idx="1917">
                  <c:v>0.62000000000000033</c:v>
                </c:pt>
                <c:pt idx="1918">
                  <c:v>1.2799999999999998</c:v>
                </c:pt>
                <c:pt idx="1919">
                  <c:v>1.4999999999999987</c:v>
                </c:pt>
                <c:pt idx="1920">
                  <c:v>1.4199999999999988</c:v>
                </c:pt>
                <c:pt idx="1921">
                  <c:v>1.4199999999999988</c:v>
                </c:pt>
                <c:pt idx="1922">
                  <c:v>1.3400000000000005</c:v>
                </c:pt>
                <c:pt idx="1923">
                  <c:v>0.94000000000000061</c:v>
                </c:pt>
                <c:pt idx="1924">
                  <c:v>0.24000000000000057</c:v>
                </c:pt>
                <c:pt idx="1925">
                  <c:v>-7.999999999999971E-2</c:v>
                </c:pt>
                <c:pt idx="1926">
                  <c:v>-0.57999999999999974</c:v>
                </c:pt>
                <c:pt idx="1927">
                  <c:v>-0.7</c:v>
                </c:pt>
                <c:pt idx="1928">
                  <c:v>-0.1</c:v>
                </c:pt>
                <c:pt idx="1929">
                  <c:v>0.64000000000000057</c:v>
                </c:pt>
                <c:pt idx="1930">
                  <c:v>1.0400000000000005</c:v>
                </c:pt>
                <c:pt idx="1931">
                  <c:v>1.4000000000000015</c:v>
                </c:pt>
                <c:pt idx="1932">
                  <c:v>1.4800000000000011</c:v>
                </c:pt>
                <c:pt idx="1933">
                  <c:v>0.94000000000000061</c:v>
                </c:pt>
                <c:pt idx="1934">
                  <c:v>0.95999999999999941</c:v>
                </c:pt>
                <c:pt idx="1935">
                  <c:v>0.85999999999999943</c:v>
                </c:pt>
                <c:pt idx="1936">
                  <c:v>0.45999999999999941</c:v>
                </c:pt>
                <c:pt idx="1937">
                  <c:v>0.75999999999999945</c:v>
                </c:pt>
                <c:pt idx="1938">
                  <c:v>1.0599999999999994</c:v>
                </c:pt>
                <c:pt idx="1939">
                  <c:v>1.1800000000000026</c:v>
                </c:pt>
                <c:pt idx="1940">
                  <c:v>0.96000000000000085</c:v>
                </c:pt>
                <c:pt idx="1941">
                  <c:v>1.319999999999999</c:v>
                </c:pt>
                <c:pt idx="1942">
                  <c:v>1.1599999999999995</c:v>
                </c:pt>
                <c:pt idx="1943">
                  <c:v>0.72000000000000175</c:v>
                </c:pt>
                <c:pt idx="1944">
                  <c:v>0.44000000000000056</c:v>
                </c:pt>
                <c:pt idx="1945">
                  <c:v>0.38000000000000111</c:v>
                </c:pt>
                <c:pt idx="1946">
                  <c:v>0.22000000000000169</c:v>
                </c:pt>
                <c:pt idx="1947">
                  <c:v>0.1200000000000017</c:v>
                </c:pt>
                <c:pt idx="1948">
                  <c:v>0.52000000000000168</c:v>
                </c:pt>
                <c:pt idx="1949">
                  <c:v>0.75999999999999945</c:v>
                </c:pt>
                <c:pt idx="1950">
                  <c:v>1.2400000000000007</c:v>
                </c:pt>
                <c:pt idx="1951">
                  <c:v>1.4000000000000028</c:v>
                </c:pt>
                <c:pt idx="1952">
                  <c:v>1.3400000000000005</c:v>
                </c:pt>
                <c:pt idx="1953">
                  <c:v>0.99999999999999711</c:v>
                </c:pt>
                <c:pt idx="1954">
                  <c:v>0.93999999999999773</c:v>
                </c:pt>
                <c:pt idx="1955">
                  <c:v>0.73999999999999777</c:v>
                </c:pt>
                <c:pt idx="1956">
                  <c:v>0.47999999999999543</c:v>
                </c:pt>
                <c:pt idx="1957">
                  <c:v>0.3599999999999966</c:v>
                </c:pt>
                <c:pt idx="1958">
                  <c:v>0.31999999999999884</c:v>
                </c:pt>
                <c:pt idx="1959">
                  <c:v>0.15999999999999942</c:v>
                </c:pt>
                <c:pt idx="1960">
                  <c:v>1.9999999999998862E-2</c:v>
                </c:pt>
                <c:pt idx="1961">
                  <c:v>0.22000000000000169</c:v>
                </c:pt>
                <c:pt idx="1962">
                  <c:v>0.7</c:v>
                </c:pt>
                <c:pt idx="1963">
                  <c:v>0.7</c:v>
                </c:pt>
                <c:pt idx="1964">
                  <c:v>0.76000000000000223</c:v>
                </c:pt>
                <c:pt idx="1965">
                  <c:v>1.0000000000000029</c:v>
                </c:pt>
                <c:pt idx="1966">
                  <c:v>0.88000000000000111</c:v>
                </c:pt>
                <c:pt idx="1967">
                  <c:v>0.70000000000000284</c:v>
                </c:pt>
                <c:pt idx="1968">
                  <c:v>0.56000000000000227</c:v>
                </c:pt>
                <c:pt idx="1969">
                  <c:v>0.44000000000000056</c:v>
                </c:pt>
                <c:pt idx="1970">
                  <c:v>0.1799999999999983</c:v>
                </c:pt>
                <c:pt idx="1971">
                  <c:v>5.9999999999996591E-2</c:v>
                </c:pt>
                <c:pt idx="1972">
                  <c:v>-0.10000000000000284</c:v>
                </c:pt>
                <c:pt idx="1973">
                  <c:v>5.9999999999996591E-2</c:v>
                </c:pt>
                <c:pt idx="1974">
                  <c:v>-0.10000000000000568</c:v>
                </c:pt>
                <c:pt idx="1975">
                  <c:v>0.33999999999999775</c:v>
                </c:pt>
                <c:pt idx="1976">
                  <c:v>0.23999999999999772</c:v>
                </c:pt>
                <c:pt idx="1977">
                  <c:v>0.33999999999999775</c:v>
                </c:pt>
                <c:pt idx="1978">
                  <c:v>0.47999999999999832</c:v>
                </c:pt>
                <c:pt idx="1979">
                  <c:v>0.71999999999999886</c:v>
                </c:pt>
                <c:pt idx="1980">
                  <c:v>0.35999999999999943</c:v>
                </c:pt>
                <c:pt idx="1981">
                  <c:v>0.7</c:v>
                </c:pt>
                <c:pt idx="1982">
                  <c:v>0.95999999999999941</c:v>
                </c:pt>
                <c:pt idx="1983">
                  <c:v>0.54000000000000059</c:v>
                </c:pt>
                <c:pt idx="1984">
                  <c:v>0.40000000000000285</c:v>
                </c:pt>
                <c:pt idx="1985">
                  <c:v>0.68000000000000116</c:v>
                </c:pt>
                <c:pt idx="1986">
                  <c:v>0.56000000000000227</c:v>
                </c:pt>
                <c:pt idx="1987">
                  <c:v>0.20000000000000284</c:v>
                </c:pt>
                <c:pt idx="1988">
                  <c:v>0.42000000000000171</c:v>
                </c:pt>
                <c:pt idx="1989">
                  <c:v>0.4</c:v>
                </c:pt>
                <c:pt idx="1990">
                  <c:v>0.24000000000000057</c:v>
                </c:pt>
                <c:pt idx="1991">
                  <c:v>5.9999999999999429E-2</c:v>
                </c:pt>
                <c:pt idx="1992">
                  <c:v>-0.34000000000000058</c:v>
                </c:pt>
                <c:pt idx="1993">
                  <c:v>-0.35999999999999943</c:v>
                </c:pt>
                <c:pt idx="1994">
                  <c:v>-0.3</c:v>
                </c:pt>
                <c:pt idx="1995">
                  <c:v>-0.4</c:v>
                </c:pt>
                <c:pt idx="1996">
                  <c:v>-0.23999999999999772</c:v>
                </c:pt>
                <c:pt idx="1997">
                  <c:v>0.30000000000000282</c:v>
                </c:pt>
                <c:pt idx="1998">
                  <c:v>0.4600000000000023</c:v>
                </c:pt>
                <c:pt idx="1999">
                  <c:v>0.24000000000000341</c:v>
                </c:pt>
                <c:pt idx="2000">
                  <c:v>0.56000000000000227</c:v>
                </c:pt>
                <c:pt idx="2001">
                  <c:v>0.4</c:v>
                </c:pt>
                <c:pt idx="2002">
                  <c:v>0.13999999999999774</c:v>
                </c:pt>
                <c:pt idx="2003">
                  <c:v>-4.0000000000003408E-2</c:v>
                </c:pt>
                <c:pt idx="2004">
                  <c:v>3.9999999999994887E-2</c:v>
                </c:pt>
                <c:pt idx="2005">
                  <c:v>-0.42000000000000454</c:v>
                </c:pt>
                <c:pt idx="2006">
                  <c:v>-0.58000000000000396</c:v>
                </c:pt>
                <c:pt idx="2007">
                  <c:v>-0.54000000000000337</c:v>
                </c:pt>
                <c:pt idx="2008">
                  <c:v>-0.380000000000004</c:v>
                </c:pt>
                <c:pt idx="2009">
                  <c:v>-0.48000000000000115</c:v>
                </c:pt>
                <c:pt idx="2010">
                  <c:v>-0.32000000000000173</c:v>
                </c:pt>
                <c:pt idx="2011">
                  <c:v>-8.0000000000003985E-2</c:v>
                </c:pt>
                <c:pt idx="2012">
                  <c:v>-0.26000000000000228</c:v>
                </c:pt>
                <c:pt idx="2013">
                  <c:v>-0.51999999999999891</c:v>
                </c:pt>
                <c:pt idx="2014">
                  <c:v>-0.31999999999999884</c:v>
                </c:pt>
                <c:pt idx="2015">
                  <c:v>-0.35999999999999943</c:v>
                </c:pt>
                <c:pt idx="2016">
                  <c:v>-0.75999999999999657</c:v>
                </c:pt>
                <c:pt idx="2017">
                  <c:v>-0.37999999999999828</c:v>
                </c:pt>
                <c:pt idx="2018">
                  <c:v>-0.6</c:v>
                </c:pt>
                <c:pt idx="2019">
                  <c:v>-0.65999999999999948</c:v>
                </c:pt>
                <c:pt idx="2020">
                  <c:v>-0.95999999999999663</c:v>
                </c:pt>
                <c:pt idx="2021">
                  <c:v>-0.81999999999999607</c:v>
                </c:pt>
                <c:pt idx="2022">
                  <c:v>-1.2199999999999931</c:v>
                </c:pt>
                <c:pt idx="2023">
                  <c:v>-0.6599999999999937</c:v>
                </c:pt>
                <c:pt idx="2024">
                  <c:v>-0.45999999999999658</c:v>
                </c:pt>
                <c:pt idx="2025">
                  <c:v>0</c:v>
                </c:pt>
                <c:pt idx="2026">
                  <c:v>0.23999999999999772</c:v>
                </c:pt>
                <c:pt idx="2027">
                  <c:v>0.619999999999996</c:v>
                </c:pt>
                <c:pt idx="2028">
                  <c:v>0.31999999999999601</c:v>
                </c:pt>
                <c:pt idx="2029">
                  <c:v>0.41999999999999604</c:v>
                </c:pt>
                <c:pt idx="2030">
                  <c:v>0.25999999999999945</c:v>
                </c:pt>
                <c:pt idx="2031">
                  <c:v>5.9999999999999429E-2</c:v>
                </c:pt>
                <c:pt idx="2032">
                  <c:v>0.15999999999999942</c:v>
                </c:pt>
                <c:pt idx="2033">
                  <c:v>0.21999999999999886</c:v>
                </c:pt>
                <c:pt idx="2034">
                  <c:v>0.1799999999999983</c:v>
                </c:pt>
                <c:pt idx="2035">
                  <c:v>5.9999999999996591E-2</c:v>
                </c:pt>
                <c:pt idx="2036">
                  <c:v>-8.000000000000114E-2</c:v>
                </c:pt>
                <c:pt idx="2037">
                  <c:v>-0.1200000000000017</c:v>
                </c:pt>
                <c:pt idx="2038">
                  <c:v>5.9999999999999429E-2</c:v>
                </c:pt>
                <c:pt idx="2039">
                  <c:v>0.25999999999999945</c:v>
                </c:pt>
                <c:pt idx="2040">
                  <c:v>0.23999999999999772</c:v>
                </c:pt>
                <c:pt idx="2041">
                  <c:v>1.9999999999996021E-2</c:v>
                </c:pt>
                <c:pt idx="2042">
                  <c:v>-0.1400000000000034</c:v>
                </c:pt>
                <c:pt idx="2043">
                  <c:v>-0.66000000000000225</c:v>
                </c:pt>
                <c:pt idx="2044">
                  <c:v>-1.2599999999999993</c:v>
                </c:pt>
                <c:pt idx="2045">
                  <c:v>-0.89999999999999714</c:v>
                </c:pt>
                <c:pt idx="2046">
                  <c:v>-0.33999999999999775</c:v>
                </c:pt>
                <c:pt idx="2047">
                  <c:v>-0.29999999999999716</c:v>
                </c:pt>
                <c:pt idx="2048">
                  <c:v>0.20000000000000284</c:v>
                </c:pt>
                <c:pt idx="2049">
                  <c:v>0.16000000000000228</c:v>
                </c:pt>
                <c:pt idx="2050">
                  <c:v>0.28000000000000397</c:v>
                </c:pt>
                <c:pt idx="2051">
                  <c:v>0.12000000000000739</c:v>
                </c:pt>
                <c:pt idx="2052">
                  <c:v>0.30000000000000571</c:v>
                </c:pt>
                <c:pt idx="2053">
                  <c:v>0.380000000000004</c:v>
                </c:pt>
                <c:pt idx="2054">
                  <c:v>0.70000000000000284</c:v>
                </c:pt>
                <c:pt idx="2055">
                  <c:v>0.4</c:v>
                </c:pt>
                <c:pt idx="2056">
                  <c:v>0.43999999999999773</c:v>
                </c:pt>
                <c:pt idx="2057">
                  <c:v>0.41999999999999887</c:v>
                </c:pt>
                <c:pt idx="2058">
                  <c:v>0.37999999999999828</c:v>
                </c:pt>
                <c:pt idx="2059">
                  <c:v>0.75999999999999945</c:v>
                </c:pt>
                <c:pt idx="2060">
                  <c:v>0.75999999999999945</c:v>
                </c:pt>
                <c:pt idx="2061">
                  <c:v>0.88000000000000111</c:v>
                </c:pt>
                <c:pt idx="2062">
                  <c:v>0.70000000000000284</c:v>
                </c:pt>
                <c:pt idx="2063">
                  <c:v>0.60000000000000286</c:v>
                </c:pt>
                <c:pt idx="2064">
                  <c:v>8.0000000000003985E-2</c:v>
                </c:pt>
                <c:pt idx="2065">
                  <c:v>-0.17999999999999544</c:v>
                </c:pt>
                <c:pt idx="2066">
                  <c:v>-0.11999999999999603</c:v>
                </c:pt>
                <c:pt idx="2067">
                  <c:v>-0.41999999999999887</c:v>
                </c:pt>
                <c:pt idx="2068">
                  <c:v>-0.4</c:v>
                </c:pt>
                <c:pt idx="2069">
                  <c:v>-0.22000000000000169</c:v>
                </c:pt>
                <c:pt idx="2070">
                  <c:v>0.11999999999999886</c:v>
                </c:pt>
                <c:pt idx="2071">
                  <c:v>0.19999999999999715</c:v>
                </c:pt>
                <c:pt idx="2072">
                  <c:v>0.31999999999999884</c:v>
                </c:pt>
                <c:pt idx="2073">
                  <c:v>5.9999999999999429E-2</c:v>
                </c:pt>
                <c:pt idx="2074">
                  <c:v>1.9999999999998862E-2</c:v>
                </c:pt>
                <c:pt idx="2075">
                  <c:v>-8.000000000000114E-2</c:v>
                </c:pt>
                <c:pt idx="2076">
                  <c:v>-0.14000000000000057</c:v>
                </c:pt>
                <c:pt idx="2077">
                  <c:v>0.23999999999999772</c:v>
                </c:pt>
                <c:pt idx="2078">
                  <c:v>0.25999999999999945</c:v>
                </c:pt>
                <c:pt idx="2079">
                  <c:v>-1.9999999999998862E-2</c:v>
                </c:pt>
                <c:pt idx="2080">
                  <c:v>-3.9999999999997725E-2</c:v>
                </c:pt>
                <c:pt idx="2081">
                  <c:v>0.16000000000000228</c:v>
                </c:pt>
                <c:pt idx="2082">
                  <c:v>-0.27999999999999547</c:v>
                </c:pt>
                <c:pt idx="2083">
                  <c:v>-0.13999999999999774</c:v>
                </c:pt>
                <c:pt idx="2084">
                  <c:v>0.34000000000000058</c:v>
                </c:pt>
                <c:pt idx="2085">
                  <c:v>0.24000000000000057</c:v>
                </c:pt>
                <c:pt idx="2086">
                  <c:v>-0.3</c:v>
                </c:pt>
                <c:pt idx="2087">
                  <c:v>-0.38000000000000111</c:v>
                </c:pt>
                <c:pt idx="2088">
                  <c:v>-0.32000000000000173</c:v>
                </c:pt>
                <c:pt idx="2089">
                  <c:v>-0.74000000000000055</c:v>
                </c:pt>
                <c:pt idx="2090">
                  <c:v>-0.62000000000000166</c:v>
                </c:pt>
                <c:pt idx="2091">
                  <c:v>-0.3</c:v>
                </c:pt>
                <c:pt idx="2092">
                  <c:v>0.34000000000000058</c:v>
                </c:pt>
                <c:pt idx="2093">
                  <c:v>0.30000000000000282</c:v>
                </c:pt>
                <c:pt idx="2094">
                  <c:v>0.4600000000000023</c:v>
                </c:pt>
                <c:pt idx="2095">
                  <c:v>0.64000000000000057</c:v>
                </c:pt>
                <c:pt idx="2096">
                  <c:v>3.9999999999997725E-2</c:v>
                </c:pt>
                <c:pt idx="2097">
                  <c:v>-0.36000000000000509</c:v>
                </c:pt>
                <c:pt idx="2098">
                  <c:v>-0.30000000000000571</c:v>
                </c:pt>
                <c:pt idx="2099">
                  <c:v>-0.42000000000000454</c:v>
                </c:pt>
                <c:pt idx="2100">
                  <c:v>-0.50000000000000566</c:v>
                </c:pt>
                <c:pt idx="2101">
                  <c:v>-0.1400000000000034</c:v>
                </c:pt>
                <c:pt idx="2102">
                  <c:v>0.3</c:v>
                </c:pt>
                <c:pt idx="2103">
                  <c:v>0.28000000000000114</c:v>
                </c:pt>
                <c:pt idx="2104">
                  <c:v>0.21999999999999886</c:v>
                </c:pt>
                <c:pt idx="2105">
                  <c:v>-0.11999999999999886</c:v>
                </c:pt>
                <c:pt idx="2106">
                  <c:v>-1.9999999999998862E-2</c:v>
                </c:pt>
                <c:pt idx="2107">
                  <c:v>-0.36000000000000226</c:v>
                </c:pt>
                <c:pt idx="2108">
                  <c:v>-4.0000000000003408E-2</c:v>
                </c:pt>
                <c:pt idx="2109">
                  <c:v>7.9999999999998295E-2</c:v>
                </c:pt>
                <c:pt idx="2110">
                  <c:v>0.19999999999999715</c:v>
                </c:pt>
                <c:pt idx="2111">
                  <c:v>0.53999999999999493</c:v>
                </c:pt>
                <c:pt idx="2112">
                  <c:v>0.55999999999999661</c:v>
                </c:pt>
                <c:pt idx="2113">
                  <c:v>0.15999999999999659</c:v>
                </c:pt>
                <c:pt idx="2114">
                  <c:v>0.619999999999996</c:v>
                </c:pt>
                <c:pt idx="2115">
                  <c:v>0.79999999999999716</c:v>
                </c:pt>
                <c:pt idx="2116">
                  <c:v>0.47999999999999832</c:v>
                </c:pt>
                <c:pt idx="2117">
                  <c:v>0.29999999999999716</c:v>
                </c:pt>
                <c:pt idx="2118">
                  <c:v>0.43999999999999773</c:v>
                </c:pt>
                <c:pt idx="2119">
                  <c:v>-0.26000000000000228</c:v>
                </c:pt>
                <c:pt idx="2120">
                  <c:v>-0.40000000000000285</c:v>
                </c:pt>
                <c:pt idx="2121">
                  <c:v>-0.1200000000000017</c:v>
                </c:pt>
                <c:pt idx="2122">
                  <c:v>-1.9999999999998862E-2</c:v>
                </c:pt>
                <c:pt idx="2123">
                  <c:v>0.15999999999999942</c:v>
                </c:pt>
                <c:pt idx="2124">
                  <c:v>0.5399999999999977</c:v>
                </c:pt>
                <c:pt idx="2125">
                  <c:v>0.84000000000000052</c:v>
                </c:pt>
                <c:pt idx="2126">
                  <c:v>0.87999999999999834</c:v>
                </c:pt>
                <c:pt idx="2127">
                  <c:v>1.1399999999999963</c:v>
                </c:pt>
                <c:pt idx="2128">
                  <c:v>0.87999999999999834</c:v>
                </c:pt>
                <c:pt idx="2129">
                  <c:v>0.75999999999999945</c:v>
                </c:pt>
                <c:pt idx="2130">
                  <c:v>0.71999999999999742</c:v>
                </c:pt>
                <c:pt idx="2131">
                  <c:v>0.31999999999999884</c:v>
                </c:pt>
                <c:pt idx="2132">
                  <c:v>0.32000000000000028</c:v>
                </c:pt>
                <c:pt idx="2133">
                  <c:v>0.57999999999999974</c:v>
                </c:pt>
                <c:pt idx="2134">
                  <c:v>0.7</c:v>
                </c:pt>
                <c:pt idx="2135">
                  <c:v>0.75999999999999945</c:v>
                </c:pt>
                <c:pt idx="2136">
                  <c:v>1.0599999999999994</c:v>
                </c:pt>
                <c:pt idx="2137">
                  <c:v>1.1199999999999988</c:v>
                </c:pt>
                <c:pt idx="2138">
                  <c:v>1.0199999999999989</c:v>
                </c:pt>
                <c:pt idx="2139">
                  <c:v>0.95999999999999941</c:v>
                </c:pt>
                <c:pt idx="2140">
                  <c:v>0.94000000000000061</c:v>
                </c:pt>
                <c:pt idx="2141">
                  <c:v>0.82000000000000028</c:v>
                </c:pt>
                <c:pt idx="2142">
                  <c:v>0.7600000000000009</c:v>
                </c:pt>
                <c:pt idx="2143">
                  <c:v>0.98000000000000109</c:v>
                </c:pt>
                <c:pt idx="2144">
                  <c:v>1.0400000000000005</c:v>
                </c:pt>
                <c:pt idx="2145">
                  <c:v>0.87999999999999967</c:v>
                </c:pt>
                <c:pt idx="2146">
                  <c:v>0.8</c:v>
                </c:pt>
                <c:pt idx="2147">
                  <c:v>0.37999999999999828</c:v>
                </c:pt>
                <c:pt idx="2148">
                  <c:v>9.9999999999997161E-2</c:v>
                </c:pt>
                <c:pt idx="2149">
                  <c:v>0.3599999999999966</c:v>
                </c:pt>
                <c:pt idx="2150">
                  <c:v>0.33999999999999631</c:v>
                </c:pt>
                <c:pt idx="2151">
                  <c:v>0.3599999999999966</c:v>
                </c:pt>
                <c:pt idx="2152">
                  <c:v>0.61999999999999744</c:v>
                </c:pt>
                <c:pt idx="2153">
                  <c:v>0.65999999999999803</c:v>
                </c:pt>
                <c:pt idx="2154">
                  <c:v>0.15999999999999942</c:v>
                </c:pt>
                <c:pt idx="2155">
                  <c:v>0.16000000000000086</c:v>
                </c:pt>
                <c:pt idx="2156">
                  <c:v>0.3</c:v>
                </c:pt>
                <c:pt idx="2157">
                  <c:v>0.6</c:v>
                </c:pt>
                <c:pt idx="2158">
                  <c:v>0.42000000000000026</c:v>
                </c:pt>
                <c:pt idx="2159">
                  <c:v>0.77999999999999969</c:v>
                </c:pt>
                <c:pt idx="2160">
                  <c:v>0.53999999999999915</c:v>
                </c:pt>
                <c:pt idx="2161">
                  <c:v>0.46000000000000085</c:v>
                </c:pt>
                <c:pt idx="2162">
                  <c:v>0.52000000000000024</c:v>
                </c:pt>
                <c:pt idx="2163">
                  <c:v>0.48000000000000115</c:v>
                </c:pt>
                <c:pt idx="2164">
                  <c:v>0.22000000000000028</c:v>
                </c:pt>
                <c:pt idx="2165">
                  <c:v>0.4799999999999997</c:v>
                </c:pt>
                <c:pt idx="2166">
                  <c:v>0.51999999999999891</c:v>
                </c:pt>
                <c:pt idx="2167">
                  <c:v>5.9999999999999429E-2</c:v>
                </c:pt>
                <c:pt idx="2168">
                  <c:v>0.2999999999999986</c:v>
                </c:pt>
                <c:pt idx="2169">
                  <c:v>0.45999999999999941</c:v>
                </c:pt>
                <c:pt idx="2170">
                  <c:v>0.63999999999999913</c:v>
                </c:pt>
                <c:pt idx="2171">
                  <c:v>0.7399999999999991</c:v>
                </c:pt>
                <c:pt idx="2172">
                  <c:v>0.95999999999999941</c:v>
                </c:pt>
                <c:pt idx="2173">
                  <c:v>0.97999999999999976</c:v>
                </c:pt>
                <c:pt idx="2174">
                  <c:v>1.1000000000000001</c:v>
                </c:pt>
                <c:pt idx="2175">
                  <c:v>1.0800000000000012</c:v>
                </c:pt>
                <c:pt idx="2176">
                  <c:v>1.1200000000000017</c:v>
                </c:pt>
                <c:pt idx="2177">
                  <c:v>0.90000000000000147</c:v>
                </c:pt>
                <c:pt idx="2178">
                  <c:v>1.2800000000000011</c:v>
                </c:pt>
                <c:pt idx="2179">
                  <c:v>1.1400000000000006</c:v>
                </c:pt>
                <c:pt idx="2180">
                  <c:v>1.0599999999999994</c:v>
                </c:pt>
                <c:pt idx="2181">
                  <c:v>0.99999999999999856</c:v>
                </c:pt>
                <c:pt idx="2182">
                  <c:v>1.1599999999999995</c:v>
                </c:pt>
                <c:pt idx="2183">
                  <c:v>0.64000000000000057</c:v>
                </c:pt>
                <c:pt idx="2184">
                  <c:v>0.88000000000000111</c:v>
                </c:pt>
                <c:pt idx="2185">
                  <c:v>0.96000000000000085</c:v>
                </c:pt>
                <c:pt idx="2186">
                  <c:v>1.2600000000000009</c:v>
                </c:pt>
                <c:pt idx="2187">
                  <c:v>1.3400000000000005</c:v>
                </c:pt>
                <c:pt idx="2188">
                  <c:v>1.2799999999999998</c:v>
                </c:pt>
                <c:pt idx="2189">
                  <c:v>1.3</c:v>
                </c:pt>
                <c:pt idx="2190">
                  <c:v>1.5400000000000005</c:v>
                </c:pt>
                <c:pt idx="2191">
                  <c:v>1.4800000000000011</c:v>
                </c:pt>
                <c:pt idx="2192">
                  <c:v>1.6600000000000008</c:v>
                </c:pt>
                <c:pt idx="2193">
                  <c:v>2.080000000000001</c:v>
                </c:pt>
                <c:pt idx="2194">
                  <c:v>1.7400000000000007</c:v>
                </c:pt>
                <c:pt idx="2195">
                  <c:v>1.5200000000000002</c:v>
                </c:pt>
                <c:pt idx="2196">
                  <c:v>1.2</c:v>
                </c:pt>
                <c:pt idx="2197">
                  <c:v>0.95999999999999941</c:v>
                </c:pt>
                <c:pt idx="2198">
                  <c:v>0.85999999999999943</c:v>
                </c:pt>
                <c:pt idx="2199">
                  <c:v>1.3</c:v>
                </c:pt>
                <c:pt idx="2200">
                  <c:v>1.3599999999999994</c:v>
                </c:pt>
                <c:pt idx="2201">
                  <c:v>1.7599999999999993</c:v>
                </c:pt>
                <c:pt idx="2202">
                  <c:v>2.2000000000000002</c:v>
                </c:pt>
                <c:pt idx="2203">
                  <c:v>2.38</c:v>
                </c:pt>
                <c:pt idx="2204">
                  <c:v>2.3999999999999986</c:v>
                </c:pt>
                <c:pt idx="2205">
                  <c:v>2.5399999999999991</c:v>
                </c:pt>
                <c:pt idx="2206">
                  <c:v>2.2399999999999993</c:v>
                </c:pt>
                <c:pt idx="2207">
                  <c:v>1.8</c:v>
                </c:pt>
                <c:pt idx="2208">
                  <c:v>1.4600000000000009</c:v>
                </c:pt>
                <c:pt idx="2209">
                  <c:v>1.4000000000000015</c:v>
                </c:pt>
                <c:pt idx="2210">
                  <c:v>1.1000000000000014</c:v>
                </c:pt>
                <c:pt idx="2211">
                  <c:v>0.98000000000000109</c:v>
                </c:pt>
                <c:pt idx="2212">
                  <c:v>0.86000000000000087</c:v>
                </c:pt>
                <c:pt idx="2213">
                  <c:v>0.7</c:v>
                </c:pt>
                <c:pt idx="2214">
                  <c:v>0.6</c:v>
                </c:pt>
                <c:pt idx="2215">
                  <c:v>0.57999999999999974</c:v>
                </c:pt>
                <c:pt idx="2216">
                  <c:v>0.75999999999999945</c:v>
                </c:pt>
                <c:pt idx="2217">
                  <c:v>0.61999999999999889</c:v>
                </c:pt>
                <c:pt idx="2218">
                  <c:v>0.71999999999999886</c:v>
                </c:pt>
                <c:pt idx="2219">
                  <c:v>0.2999999999999986</c:v>
                </c:pt>
                <c:pt idx="2220">
                  <c:v>5.9999999999999429E-2</c:v>
                </c:pt>
                <c:pt idx="2221">
                  <c:v>-0.34000000000000058</c:v>
                </c:pt>
                <c:pt idx="2222">
                  <c:v>-0.58000000000000118</c:v>
                </c:pt>
                <c:pt idx="2223">
                  <c:v>-1.0600000000000009</c:v>
                </c:pt>
                <c:pt idx="2224">
                  <c:v>-0.87999999999999967</c:v>
                </c:pt>
                <c:pt idx="2225">
                  <c:v>-0.52000000000000024</c:v>
                </c:pt>
                <c:pt idx="2226">
                  <c:v>-0.52000000000000024</c:v>
                </c:pt>
                <c:pt idx="2227">
                  <c:v>-0.53999999999999915</c:v>
                </c:pt>
                <c:pt idx="2228">
                  <c:v>-0.3</c:v>
                </c:pt>
                <c:pt idx="2229">
                  <c:v>-1.0400000000000005</c:v>
                </c:pt>
                <c:pt idx="2230">
                  <c:v>-2.0599999999999996</c:v>
                </c:pt>
                <c:pt idx="2231">
                  <c:v>-2.5399999999999991</c:v>
                </c:pt>
                <c:pt idx="2232">
                  <c:v>-2.8400000000000007</c:v>
                </c:pt>
                <c:pt idx="2233">
                  <c:v>-2.9200000000000004</c:v>
                </c:pt>
                <c:pt idx="2234">
                  <c:v>-2.3800000000000012</c:v>
                </c:pt>
                <c:pt idx="2235">
                  <c:v>-1.8600000000000023</c:v>
                </c:pt>
                <c:pt idx="2236">
                  <c:v>-1.6200000000000003</c:v>
                </c:pt>
                <c:pt idx="2237">
                  <c:v>-1.1199999999999988</c:v>
                </c:pt>
                <c:pt idx="2238">
                  <c:v>-1.459999999999998</c:v>
                </c:pt>
                <c:pt idx="2239">
                  <c:v>-2.4399999999999991</c:v>
                </c:pt>
                <c:pt idx="2240">
                  <c:v>-2.6799999999999984</c:v>
                </c:pt>
                <c:pt idx="2241">
                  <c:v>-2.8599999999999994</c:v>
                </c:pt>
                <c:pt idx="2242">
                  <c:v>-3.3400000000000007</c:v>
                </c:pt>
                <c:pt idx="2243">
                  <c:v>-2.8000000000000029</c:v>
                </c:pt>
                <c:pt idx="2244">
                  <c:v>-2.3800000000000012</c:v>
                </c:pt>
                <c:pt idx="2245">
                  <c:v>-1.9600000000000022</c:v>
                </c:pt>
                <c:pt idx="2246">
                  <c:v>-1.8600000000000052</c:v>
                </c:pt>
                <c:pt idx="2247">
                  <c:v>-1.4200000000000046</c:v>
                </c:pt>
                <c:pt idx="2248">
                  <c:v>-1.5800000000000012</c:v>
                </c:pt>
                <c:pt idx="2249">
                  <c:v>-1.1400000000000006</c:v>
                </c:pt>
                <c:pt idx="2250">
                  <c:v>-1.5200000000000018</c:v>
                </c:pt>
                <c:pt idx="2251">
                  <c:v>-1.1199999999999988</c:v>
                </c:pt>
                <c:pt idx="2252">
                  <c:v>-1.4</c:v>
                </c:pt>
                <c:pt idx="2253">
                  <c:v>-1.5400000000000034</c:v>
                </c:pt>
                <c:pt idx="2254">
                  <c:v>-1.8400000000000063</c:v>
                </c:pt>
                <c:pt idx="2255">
                  <c:v>-1.8600000000000052</c:v>
                </c:pt>
                <c:pt idx="2256">
                  <c:v>-2.1800000000000068</c:v>
                </c:pt>
                <c:pt idx="2257">
                  <c:v>-1.7400000000000033</c:v>
                </c:pt>
                <c:pt idx="2258">
                  <c:v>-1.7600000000000022</c:v>
                </c:pt>
                <c:pt idx="2259">
                  <c:v>-1.5599999999999994</c:v>
                </c:pt>
                <c:pt idx="2260">
                  <c:v>-1.3599999999999994</c:v>
                </c:pt>
                <c:pt idx="2261">
                  <c:v>-1.2599999999999967</c:v>
                </c:pt>
                <c:pt idx="2262">
                  <c:v>-1.4400000000000006</c:v>
                </c:pt>
                <c:pt idx="2263">
                  <c:v>-0.93999999999999773</c:v>
                </c:pt>
                <c:pt idx="2264">
                  <c:v>-0.7</c:v>
                </c:pt>
                <c:pt idx="2265">
                  <c:v>-0.4</c:v>
                </c:pt>
                <c:pt idx="2266">
                  <c:v>-0.38000000000000111</c:v>
                </c:pt>
                <c:pt idx="2267">
                  <c:v>-0.1799999999999983</c:v>
                </c:pt>
                <c:pt idx="2268">
                  <c:v>-0.65999999999999948</c:v>
                </c:pt>
                <c:pt idx="2269">
                  <c:v>-0.85999999999999654</c:v>
                </c:pt>
                <c:pt idx="2270">
                  <c:v>-1.2399999999999978</c:v>
                </c:pt>
                <c:pt idx="2271">
                  <c:v>-1.4</c:v>
                </c:pt>
                <c:pt idx="2272">
                  <c:v>-1.6600000000000024</c:v>
                </c:pt>
                <c:pt idx="2273">
                  <c:v>-1.660000000000005</c:v>
                </c:pt>
                <c:pt idx="2274">
                  <c:v>-1.9200000000000046</c:v>
                </c:pt>
                <c:pt idx="2275">
                  <c:v>-1.9400000000000035</c:v>
                </c:pt>
                <c:pt idx="2276">
                  <c:v>-2.0200000000000018</c:v>
                </c:pt>
                <c:pt idx="2277">
                  <c:v>-2.5199999999999987</c:v>
                </c:pt>
                <c:pt idx="2278">
                  <c:v>-2.9599999999999964</c:v>
                </c:pt>
                <c:pt idx="2279">
                  <c:v>-3.0799999999999983</c:v>
                </c:pt>
                <c:pt idx="2280">
                  <c:v>-3.2399999999999975</c:v>
                </c:pt>
                <c:pt idx="2281">
                  <c:v>-3.3599999999999994</c:v>
                </c:pt>
                <c:pt idx="2282">
                  <c:v>-3.3200000000000016</c:v>
                </c:pt>
                <c:pt idx="2283">
                  <c:v>-3.1800000000000042</c:v>
                </c:pt>
                <c:pt idx="2284">
                  <c:v>-3.4000000000000057</c:v>
                </c:pt>
                <c:pt idx="2285">
                  <c:v>-3.5000000000000058</c:v>
                </c:pt>
                <c:pt idx="2286">
                  <c:v>-3.6800000000000042</c:v>
                </c:pt>
                <c:pt idx="2287">
                  <c:v>-3.6200000000000019</c:v>
                </c:pt>
                <c:pt idx="2288">
                  <c:v>-3.5400000000000005</c:v>
                </c:pt>
                <c:pt idx="2289">
                  <c:v>-3.5199999999999987</c:v>
                </c:pt>
                <c:pt idx="2290">
                  <c:v>-3.8599999999999968</c:v>
                </c:pt>
                <c:pt idx="2291">
                  <c:v>-4.2199999999999962</c:v>
                </c:pt>
                <c:pt idx="2292">
                  <c:v>-4.3199999999999958</c:v>
                </c:pt>
                <c:pt idx="2293">
                  <c:v>-4.4599999999999964</c:v>
                </c:pt>
                <c:pt idx="2294">
                  <c:v>-4.5399999999999974</c:v>
                </c:pt>
                <c:pt idx="2295">
                  <c:v>-4.2200000000000015</c:v>
                </c:pt>
                <c:pt idx="2296">
                  <c:v>-3.8800000000000012</c:v>
                </c:pt>
                <c:pt idx="2297">
                  <c:v>-3.8200000000000047</c:v>
                </c:pt>
                <c:pt idx="2298">
                  <c:v>-3.9400000000000035</c:v>
                </c:pt>
                <c:pt idx="2299">
                  <c:v>-3.2600000000000025</c:v>
                </c:pt>
                <c:pt idx="2300">
                  <c:v>-3.2400000000000007</c:v>
                </c:pt>
                <c:pt idx="2301">
                  <c:v>-3.3600000000000021</c:v>
                </c:pt>
                <c:pt idx="2302">
                  <c:v>-3.5400000000000005</c:v>
                </c:pt>
                <c:pt idx="2303">
                  <c:v>-3.6400000000000006</c:v>
                </c:pt>
                <c:pt idx="2304">
                  <c:v>-4.24</c:v>
                </c:pt>
                <c:pt idx="2305">
                  <c:v>-4.5799999999999983</c:v>
                </c:pt>
                <c:pt idx="2306">
                  <c:v>-4.4599999999999964</c:v>
                </c:pt>
                <c:pt idx="2307">
                  <c:v>-4.5399999999999974</c:v>
                </c:pt>
                <c:pt idx="2308">
                  <c:v>-4.4599999999999964</c:v>
                </c:pt>
                <c:pt idx="2309">
                  <c:v>-4.1599999999999966</c:v>
                </c:pt>
                <c:pt idx="2310">
                  <c:v>-3.7199999999999989</c:v>
                </c:pt>
                <c:pt idx="2311">
                  <c:v>-3.5</c:v>
                </c:pt>
                <c:pt idx="2312">
                  <c:v>-3.180000000000001</c:v>
                </c:pt>
                <c:pt idx="2313">
                  <c:v>-2.7000000000000028</c:v>
                </c:pt>
                <c:pt idx="2314">
                  <c:v>-2.400000000000003</c:v>
                </c:pt>
                <c:pt idx="2315">
                  <c:v>-2.400000000000003</c:v>
                </c:pt>
                <c:pt idx="2316">
                  <c:v>-2.4400000000000035</c:v>
                </c:pt>
              </c:numCache>
            </c:numRef>
          </c:xVal>
          <c:yVal>
            <c:numRef>
              <c:f>'66M_18'!$A$2:$A$2324</c:f>
              <c:numCache>
                <c:formatCode>General</c:formatCode>
                <c:ptCount val="2323"/>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numCache>
            </c:numRef>
          </c:yVal>
          <c:smooth val="1"/>
          <c:extLst>
            <c:ext xmlns:c16="http://schemas.microsoft.com/office/drawing/2014/chart" uri="{C3380CC4-5D6E-409C-BE32-E72D297353CC}">
              <c16:uniqueId val="{00000003-0D75-42EF-AA0C-440414E33850}"/>
            </c:ext>
          </c:extLst>
        </c:ser>
        <c:ser>
          <c:idx val="13"/>
          <c:order val="4"/>
          <c:tx>
            <c:strRef>
              <c:f>'66M_18'!$S$1</c:f>
              <c:strCache>
                <c:ptCount val="1"/>
                <c:pt idx="0">
                  <c:v>2019-2020</c:v>
                </c:pt>
              </c:strCache>
            </c:strRef>
          </c:tx>
          <c:spPr>
            <a:ln w="12700" cap="rnd">
              <a:solidFill>
                <a:schemeClr val="accent4">
                  <a:lumMod val="75000"/>
                </a:schemeClr>
              </a:solidFill>
              <a:round/>
            </a:ln>
            <a:effectLst/>
          </c:spPr>
          <c:marker>
            <c:symbol val="none"/>
          </c:marker>
          <c:xVal>
            <c:numRef>
              <c:f>'66M_18'!$S$2:$S$2318</c:f>
              <c:numCache>
                <c:formatCode>General</c:formatCode>
                <c:ptCount val="2317"/>
                <c:pt idx="8">
                  <c:v>-0.92000000000000026</c:v>
                </c:pt>
                <c:pt idx="9">
                  <c:v>-0.70000000000000018</c:v>
                </c:pt>
                <c:pt idx="10">
                  <c:v>-0.82000000000000028</c:v>
                </c:pt>
                <c:pt idx="11">
                  <c:v>-0.8600000000000001</c:v>
                </c:pt>
                <c:pt idx="12">
                  <c:v>-0.92000000000000026</c:v>
                </c:pt>
                <c:pt idx="13">
                  <c:v>-0.78</c:v>
                </c:pt>
                <c:pt idx="14">
                  <c:v>-0.92000000000000015</c:v>
                </c:pt>
                <c:pt idx="15">
                  <c:v>-0.8</c:v>
                </c:pt>
                <c:pt idx="16">
                  <c:v>-0.82</c:v>
                </c:pt>
                <c:pt idx="17">
                  <c:v>-0.73999999999999988</c:v>
                </c:pt>
                <c:pt idx="18">
                  <c:v>-1.02</c:v>
                </c:pt>
                <c:pt idx="19">
                  <c:v>-1.24</c:v>
                </c:pt>
                <c:pt idx="20">
                  <c:v>-1.3599999999999999</c:v>
                </c:pt>
                <c:pt idx="21">
                  <c:v>-1.3</c:v>
                </c:pt>
                <c:pt idx="22">
                  <c:v>-1.48</c:v>
                </c:pt>
                <c:pt idx="23">
                  <c:v>-1.42</c:v>
                </c:pt>
                <c:pt idx="24">
                  <c:v>-1.4199999999999997</c:v>
                </c:pt>
                <c:pt idx="25">
                  <c:v>-1.1199999999999997</c:v>
                </c:pt>
                <c:pt idx="26">
                  <c:v>-1.3399999999999999</c:v>
                </c:pt>
                <c:pt idx="27">
                  <c:v>-1.2999999999999998</c:v>
                </c:pt>
                <c:pt idx="28">
                  <c:v>-1.2199999999999998</c:v>
                </c:pt>
                <c:pt idx="29">
                  <c:v>-1.1799999999999997</c:v>
                </c:pt>
                <c:pt idx="30">
                  <c:v>-1.5399999999999998</c:v>
                </c:pt>
                <c:pt idx="31">
                  <c:v>-1.4599999999999997</c:v>
                </c:pt>
                <c:pt idx="32">
                  <c:v>-1.6599999999999997</c:v>
                </c:pt>
                <c:pt idx="33">
                  <c:v>-1.9</c:v>
                </c:pt>
                <c:pt idx="34">
                  <c:v>-2.2000000000000002</c:v>
                </c:pt>
                <c:pt idx="35">
                  <c:v>-2.0599999999999996</c:v>
                </c:pt>
                <c:pt idx="36">
                  <c:v>-2.14</c:v>
                </c:pt>
                <c:pt idx="37">
                  <c:v>-2.1</c:v>
                </c:pt>
                <c:pt idx="38">
                  <c:v>-2.1</c:v>
                </c:pt>
                <c:pt idx="39">
                  <c:v>-1.9600000000000002</c:v>
                </c:pt>
                <c:pt idx="40">
                  <c:v>-2.2200000000000002</c:v>
                </c:pt>
                <c:pt idx="41">
                  <c:v>-2.12</c:v>
                </c:pt>
                <c:pt idx="42">
                  <c:v>-2.1000000000000005</c:v>
                </c:pt>
                <c:pt idx="43">
                  <c:v>-2.2200000000000002</c:v>
                </c:pt>
                <c:pt idx="44">
                  <c:v>-2.0800000000000005</c:v>
                </c:pt>
                <c:pt idx="45">
                  <c:v>-1.98</c:v>
                </c:pt>
                <c:pt idx="46">
                  <c:v>-2.0200000000000005</c:v>
                </c:pt>
                <c:pt idx="47">
                  <c:v>-2.12</c:v>
                </c:pt>
                <c:pt idx="48">
                  <c:v>-2.06</c:v>
                </c:pt>
                <c:pt idx="49">
                  <c:v>-2.12</c:v>
                </c:pt>
                <c:pt idx="50">
                  <c:v>-2.04</c:v>
                </c:pt>
                <c:pt idx="51">
                  <c:v>-2.1399999999999997</c:v>
                </c:pt>
                <c:pt idx="52">
                  <c:v>-1.7799999999999998</c:v>
                </c:pt>
                <c:pt idx="53">
                  <c:v>-1.72</c:v>
                </c:pt>
                <c:pt idx="54">
                  <c:v>-1.64</c:v>
                </c:pt>
                <c:pt idx="55">
                  <c:v>-1.6599999999999997</c:v>
                </c:pt>
                <c:pt idx="56">
                  <c:v>-1.6</c:v>
                </c:pt>
                <c:pt idx="57">
                  <c:v>-1.7</c:v>
                </c:pt>
                <c:pt idx="58">
                  <c:v>-1.5599999999999998</c:v>
                </c:pt>
                <c:pt idx="59">
                  <c:v>-1.5599999999999998</c:v>
                </c:pt>
                <c:pt idx="60">
                  <c:v>-1.4799999999999998</c:v>
                </c:pt>
                <c:pt idx="61">
                  <c:v>-1.3599999999999999</c:v>
                </c:pt>
                <c:pt idx="62">
                  <c:v>-1.42</c:v>
                </c:pt>
                <c:pt idx="63">
                  <c:v>-1.3800000000000001</c:v>
                </c:pt>
                <c:pt idx="64">
                  <c:v>-1.4</c:v>
                </c:pt>
                <c:pt idx="65">
                  <c:v>-1.4400000000000002</c:v>
                </c:pt>
                <c:pt idx="66">
                  <c:v>-1.44</c:v>
                </c:pt>
                <c:pt idx="67">
                  <c:v>-1.2999999999999996</c:v>
                </c:pt>
                <c:pt idx="68">
                  <c:v>-1.3599999999999999</c:v>
                </c:pt>
                <c:pt idx="69">
                  <c:v>-1.2399999999999995</c:v>
                </c:pt>
                <c:pt idx="70">
                  <c:v>-1.0799999999999994</c:v>
                </c:pt>
                <c:pt idx="71">
                  <c:v>-1.4199999999999993</c:v>
                </c:pt>
                <c:pt idx="72">
                  <c:v>-1.4999999999999996</c:v>
                </c:pt>
                <c:pt idx="73">
                  <c:v>-1.1999999999999997</c:v>
                </c:pt>
                <c:pt idx="74">
                  <c:v>-1.1799999999999997</c:v>
                </c:pt>
                <c:pt idx="75">
                  <c:v>-1.1799999999999997</c:v>
                </c:pt>
                <c:pt idx="76">
                  <c:v>-0.9</c:v>
                </c:pt>
                <c:pt idx="77">
                  <c:v>-0.77999999999999969</c:v>
                </c:pt>
                <c:pt idx="78">
                  <c:v>-1.1999999999999997</c:v>
                </c:pt>
                <c:pt idx="79">
                  <c:v>-1.3999999999999997</c:v>
                </c:pt>
                <c:pt idx="80">
                  <c:v>-1.42</c:v>
                </c:pt>
                <c:pt idx="81">
                  <c:v>-1.48</c:v>
                </c:pt>
                <c:pt idx="82">
                  <c:v>-1.78</c:v>
                </c:pt>
                <c:pt idx="83">
                  <c:v>-1.56</c:v>
                </c:pt>
                <c:pt idx="84">
                  <c:v>-1.3400000000000005</c:v>
                </c:pt>
                <c:pt idx="85">
                  <c:v>-1.2000000000000004</c:v>
                </c:pt>
                <c:pt idx="86">
                  <c:v>-0.90000000000000036</c:v>
                </c:pt>
                <c:pt idx="87">
                  <c:v>-0.60000000000000031</c:v>
                </c:pt>
                <c:pt idx="88">
                  <c:v>-0.62000000000000033</c:v>
                </c:pt>
                <c:pt idx="89">
                  <c:v>-0.7</c:v>
                </c:pt>
                <c:pt idx="90">
                  <c:v>-0.91999999999999993</c:v>
                </c:pt>
                <c:pt idx="91">
                  <c:v>-1.1000000000000001</c:v>
                </c:pt>
                <c:pt idx="92">
                  <c:v>-1</c:v>
                </c:pt>
                <c:pt idx="93">
                  <c:v>-0.6399999999999999</c:v>
                </c:pt>
                <c:pt idx="94">
                  <c:v>-0.53999999999999981</c:v>
                </c:pt>
                <c:pt idx="95">
                  <c:v>-0.56000000000000016</c:v>
                </c:pt>
                <c:pt idx="96">
                  <c:v>-0.57999999999999974</c:v>
                </c:pt>
                <c:pt idx="97">
                  <c:v>-0.49999999999999967</c:v>
                </c:pt>
                <c:pt idx="98">
                  <c:v>-0.87999999999999967</c:v>
                </c:pt>
                <c:pt idx="99">
                  <c:v>-0.9</c:v>
                </c:pt>
                <c:pt idx="100">
                  <c:v>-1.22</c:v>
                </c:pt>
                <c:pt idx="101">
                  <c:v>-1.1400000000000001</c:v>
                </c:pt>
                <c:pt idx="102">
                  <c:v>-1.5800000000000005</c:v>
                </c:pt>
                <c:pt idx="103">
                  <c:v>-1.3000000000000007</c:v>
                </c:pt>
                <c:pt idx="104">
                  <c:v>-1.0600000000000005</c:v>
                </c:pt>
                <c:pt idx="105">
                  <c:v>-0.7000000000000004</c:v>
                </c:pt>
                <c:pt idx="106">
                  <c:v>-0.66000000000000048</c:v>
                </c:pt>
                <c:pt idx="107">
                  <c:v>-0.62000000000000033</c:v>
                </c:pt>
                <c:pt idx="108">
                  <c:v>-0.7</c:v>
                </c:pt>
                <c:pt idx="109">
                  <c:v>-0.82</c:v>
                </c:pt>
                <c:pt idx="110">
                  <c:v>-0.61999999999999988</c:v>
                </c:pt>
                <c:pt idx="111">
                  <c:v>-0.59999999999999964</c:v>
                </c:pt>
                <c:pt idx="112">
                  <c:v>-0.43999999999999984</c:v>
                </c:pt>
                <c:pt idx="113">
                  <c:v>-0.3</c:v>
                </c:pt>
                <c:pt idx="114">
                  <c:v>-0.78000000000000047</c:v>
                </c:pt>
                <c:pt idx="115">
                  <c:v>-0.72000000000000064</c:v>
                </c:pt>
                <c:pt idx="116">
                  <c:v>-1.0000000000000007</c:v>
                </c:pt>
                <c:pt idx="117">
                  <c:v>-1.4000000000000008</c:v>
                </c:pt>
                <c:pt idx="118">
                  <c:v>-1.6600000000000008</c:v>
                </c:pt>
                <c:pt idx="119">
                  <c:v>-1.4600000000000004</c:v>
                </c:pt>
                <c:pt idx="120">
                  <c:v>-1.7600000000000002</c:v>
                </c:pt>
                <c:pt idx="121">
                  <c:v>-1.4</c:v>
                </c:pt>
                <c:pt idx="122">
                  <c:v>-1.1999999999999997</c:v>
                </c:pt>
                <c:pt idx="123">
                  <c:v>-0.99999999999999933</c:v>
                </c:pt>
                <c:pt idx="124">
                  <c:v>-0.75999999999999945</c:v>
                </c:pt>
                <c:pt idx="125">
                  <c:v>-0.83999999999999952</c:v>
                </c:pt>
                <c:pt idx="126">
                  <c:v>-1.4199999999999993</c:v>
                </c:pt>
                <c:pt idx="127">
                  <c:v>-1.2599999999999993</c:v>
                </c:pt>
                <c:pt idx="128">
                  <c:v>-1.3599999999999994</c:v>
                </c:pt>
                <c:pt idx="129">
                  <c:v>-1.2599999999999993</c:v>
                </c:pt>
                <c:pt idx="130">
                  <c:v>0.92000000000000026</c:v>
                </c:pt>
                <c:pt idx="131">
                  <c:v>2.2999999999999998</c:v>
                </c:pt>
                <c:pt idx="132">
                  <c:v>2.5799999999999996</c:v>
                </c:pt>
                <c:pt idx="133">
                  <c:v>2.3199999999999994</c:v>
                </c:pt>
                <c:pt idx="134">
                  <c:v>2.1799999999999997</c:v>
                </c:pt>
                <c:pt idx="135">
                  <c:v>0.41999999999999993</c:v>
                </c:pt>
                <c:pt idx="136">
                  <c:v>-0.23999999999999985</c:v>
                </c:pt>
                <c:pt idx="137">
                  <c:v>-0.1</c:v>
                </c:pt>
                <c:pt idx="138">
                  <c:v>8.0000000000000071E-2</c:v>
                </c:pt>
                <c:pt idx="139">
                  <c:v>0.4</c:v>
                </c:pt>
                <c:pt idx="140">
                  <c:v>0.43999999999999984</c:v>
                </c:pt>
                <c:pt idx="141">
                  <c:v>0.2</c:v>
                </c:pt>
                <c:pt idx="142">
                  <c:v>-1.9999999999999928E-2</c:v>
                </c:pt>
                <c:pt idx="143">
                  <c:v>8.0000000000000071E-2</c:v>
                </c:pt>
                <c:pt idx="144">
                  <c:v>1.9999999999999928E-2</c:v>
                </c:pt>
                <c:pt idx="145">
                  <c:v>-0.16000000000000014</c:v>
                </c:pt>
                <c:pt idx="146">
                  <c:v>0.13999999999999985</c:v>
                </c:pt>
                <c:pt idx="147">
                  <c:v>0.13999999999999985</c:v>
                </c:pt>
                <c:pt idx="148">
                  <c:v>7.999999999999971E-2</c:v>
                </c:pt>
                <c:pt idx="149">
                  <c:v>-0.32000000000000028</c:v>
                </c:pt>
                <c:pt idx="150">
                  <c:v>-0.62000000000000033</c:v>
                </c:pt>
                <c:pt idx="151">
                  <c:v>-0.7000000000000004</c:v>
                </c:pt>
                <c:pt idx="152">
                  <c:v>-0.82000000000000028</c:v>
                </c:pt>
                <c:pt idx="153">
                  <c:v>-0.54000000000000026</c:v>
                </c:pt>
                <c:pt idx="154">
                  <c:v>-0.5</c:v>
                </c:pt>
                <c:pt idx="155">
                  <c:v>-3.9999999999999855E-2</c:v>
                </c:pt>
                <c:pt idx="156">
                  <c:v>-0.11999999999999993</c:v>
                </c:pt>
                <c:pt idx="157">
                  <c:v>-1.9999999999999928E-2</c:v>
                </c:pt>
                <c:pt idx="158">
                  <c:v>-0.28000000000000008</c:v>
                </c:pt>
                <c:pt idx="159">
                  <c:v>0.23999999999999985</c:v>
                </c:pt>
                <c:pt idx="160">
                  <c:v>-0.10000000000000035</c:v>
                </c:pt>
                <c:pt idx="161">
                  <c:v>3.9999999999999855E-2</c:v>
                </c:pt>
                <c:pt idx="162">
                  <c:v>-0.28000000000000042</c:v>
                </c:pt>
                <c:pt idx="163">
                  <c:v>0.2</c:v>
                </c:pt>
                <c:pt idx="164">
                  <c:v>-9.9999999999999645E-2</c:v>
                </c:pt>
                <c:pt idx="165">
                  <c:v>-0.21999999999999958</c:v>
                </c:pt>
                <c:pt idx="166">
                  <c:v>-0.6</c:v>
                </c:pt>
                <c:pt idx="167">
                  <c:v>-0.15999999999999978</c:v>
                </c:pt>
                <c:pt idx="168">
                  <c:v>-0.61999999999999988</c:v>
                </c:pt>
                <c:pt idx="169">
                  <c:v>-0.68</c:v>
                </c:pt>
                <c:pt idx="170">
                  <c:v>-0.65999999999999981</c:v>
                </c:pt>
                <c:pt idx="171">
                  <c:v>-0.25999999999999945</c:v>
                </c:pt>
                <c:pt idx="172">
                  <c:v>-0.55999999999999939</c:v>
                </c:pt>
                <c:pt idx="173">
                  <c:v>-0.55999999999999939</c:v>
                </c:pt>
                <c:pt idx="174">
                  <c:v>-0.73999999999999955</c:v>
                </c:pt>
                <c:pt idx="175">
                  <c:v>-0.53999999999999948</c:v>
                </c:pt>
                <c:pt idx="176">
                  <c:v>-1.0999999999999996</c:v>
                </c:pt>
                <c:pt idx="177">
                  <c:v>-0.97999999999999976</c:v>
                </c:pt>
                <c:pt idx="178">
                  <c:v>-0.93999999999999984</c:v>
                </c:pt>
                <c:pt idx="179">
                  <c:v>-0.73999999999999988</c:v>
                </c:pt>
                <c:pt idx="180">
                  <c:v>-0.8</c:v>
                </c:pt>
                <c:pt idx="181">
                  <c:v>-0.55999999999999983</c:v>
                </c:pt>
                <c:pt idx="182">
                  <c:v>-0.49999999999999967</c:v>
                </c:pt>
                <c:pt idx="183">
                  <c:v>-0.35999999999999976</c:v>
                </c:pt>
                <c:pt idx="184">
                  <c:v>-0.83999999999999986</c:v>
                </c:pt>
                <c:pt idx="185">
                  <c:v>-0.73999999999999988</c:v>
                </c:pt>
                <c:pt idx="186">
                  <c:v>-0.54000000000000026</c:v>
                </c:pt>
                <c:pt idx="187">
                  <c:v>-0.52000000000000024</c:v>
                </c:pt>
                <c:pt idx="188">
                  <c:v>-0.41999999999999993</c:v>
                </c:pt>
                <c:pt idx="189">
                  <c:v>-0.38000000000000006</c:v>
                </c:pt>
                <c:pt idx="190">
                  <c:v>-0.26000000000000012</c:v>
                </c:pt>
                <c:pt idx="191">
                  <c:v>-0.41999999999999993</c:v>
                </c:pt>
                <c:pt idx="192">
                  <c:v>-0.11999999999999993</c:v>
                </c:pt>
                <c:pt idx="193">
                  <c:v>-0.16000000000000014</c:v>
                </c:pt>
                <c:pt idx="194">
                  <c:v>0.28000000000000008</c:v>
                </c:pt>
                <c:pt idx="195">
                  <c:v>0.32000000000000028</c:v>
                </c:pt>
                <c:pt idx="196">
                  <c:v>0.36000000000000015</c:v>
                </c:pt>
                <c:pt idx="197">
                  <c:v>-7.999999999999971E-2</c:v>
                </c:pt>
                <c:pt idx="198">
                  <c:v>-0.35999999999999976</c:v>
                </c:pt>
                <c:pt idx="199">
                  <c:v>-0.6</c:v>
                </c:pt>
                <c:pt idx="200">
                  <c:v>-0.74000000000000021</c:v>
                </c:pt>
                <c:pt idx="201">
                  <c:v>-0.94000000000000017</c:v>
                </c:pt>
                <c:pt idx="202">
                  <c:v>-0.88000000000000045</c:v>
                </c:pt>
                <c:pt idx="203">
                  <c:v>-0.96000000000000052</c:v>
                </c:pt>
                <c:pt idx="204">
                  <c:v>-0.72</c:v>
                </c:pt>
                <c:pt idx="205">
                  <c:v>-1.3199999999999996</c:v>
                </c:pt>
                <c:pt idx="206">
                  <c:v>-1.2399999999999995</c:v>
                </c:pt>
                <c:pt idx="207">
                  <c:v>-1.3999999999999992</c:v>
                </c:pt>
                <c:pt idx="208">
                  <c:v>-1.4399999999999991</c:v>
                </c:pt>
                <c:pt idx="209">
                  <c:v>-1.6799999999999997</c:v>
                </c:pt>
                <c:pt idx="210">
                  <c:v>-1.1800000000000004</c:v>
                </c:pt>
                <c:pt idx="211">
                  <c:v>-0.88000000000000045</c:v>
                </c:pt>
                <c:pt idx="212">
                  <c:v>-0.62000000000000033</c:v>
                </c:pt>
                <c:pt idx="213">
                  <c:v>-0.4</c:v>
                </c:pt>
                <c:pt idx="214">
                  <c:v>-6.0000000000000143E-2</c:v>
                </c:pt>
                <c:pt idx="215">
                  <c:v>0.10000000000000071</c:v>
                </c:pt>
                <c:pt idx="216">
                  <c:v>-0.3999999999999993</c:v>
                </c:pt>
                <c:pt idx="217">
                  <c:v>-0.35999999999999943</c:v>
                </c:pt>
                <c:pt idx="218">
                  <c:v>-0.11999999999999958</c:v>
                </c:pt>
                <c:pt idx="219">
                  <c:v>-0.15999999999999942</c:v>
                </c:pt>
                <c:pt idx="220">
                  <c:v>6.0000000000000143E-2</c:v>
                </c:pt>
                <c:pt idx="221">
                  <c:v>0.33999999999999986</c:v>
                </c:pt>
                <c:pt idx="222">
                  <c:v>3.9999999999999147E-2</c:v>
                </c:pt>
                <c:pt idx="223">
                  <c:v>-0.30000000000000071</c:v>
                </c:pt>
                <c:pt idx="224">
                  <c:v>-0.52000000000000024</c:v>
                </c:pt>
                <c:pt idx="225">
                  <c:v>-0.80000000000000071</c:v>
                </c:pt>
                <c:pt idx="226">
                  <c:v>-0.5</c:v>
                </c:pt>
                <c:pt idx="227">
                  <c:v>-0.27999999999999969</c:v>
                </c:pt>
                <c:pt idx="228">
                  <c:v>0.15999999999999978</c:v>
                </c:pt>
                <c:pt idx="229">
                  <c:v>0.29999999999999966</c:v>
                </c:pt>
                <c:pt idx="230">
                  <c:v>0.28000000000000008</c:v>
                </c:pt>
                <c:pt idx="231">
                  <c:v>5.999999999999979E-2</c:v>
                </c:pt>
                <c:pt idx="232">
                  <c:v>-3.9999999999999855E-2</c:v>
                </c:pt>
                <c:pt idx="233">
                  <c:v>-0.39999999999999963</c:v>
                </c:pt>
                <c:pt idx="234">
                  <c:v>-0.29999999999999966</c:v>
                </c:pt>
                <c:pt idx="235">
                  <c:v>-0.37999999999999973</c:v>
                </c:pt>
                <c:pt idx="236">
                  <c:v>-0.2</c:v>
                </c:pt>
                <c:pt idx="237">
                  <c:v>1.9999999999999928E-2</c:v>
                </c:pt>
                <c:pt idx="238">
                  <c:v>0.4799999999999997</c:v>
                </c:pt>
                <c:pt idx="239">
                  <c:v>0.21999999999999958</c:v>
                </c:pt>
                <c:pt idx="240">
                  <c:v>0.31999999999999956</c:v>
                </c:pt>
                <c:pt idx="241">
                  <c:v>-2.0000000000000285E-2</c:v>
                </c:pt>
                <c:pt idx="242">
                  <c:v>-0.30000000000000038</c:v>
                </c:pt>
                <c:pt idx="243">
                  <c:v>-0.62000000000000033</c:v>
                </c:pt>
                <c:pt idx="244">
                  <c:v>-0.62000000000000033</c:v>
                </c:pt>
                <c:pt idx="245">
                  <c:v>-0.5600000000000005</c:v>
                </c:pt>
                <c:pt idx="246">
                  <c:v>-0.68000000000000038</c:v>
                </c:pt>
                <c:pt idx="247">
                  <c:v>-0.54000000000000026</c:v>
                </c:pt>
                <c:pt idx="248">
                  <c:v>-0.58000000000000007</c:v>
                </c:pt>
                <c:pt idx="249">
                  <c:v>-0.26000000000000012</c:v>
                </c:pt>
                <c:pt idx="250">
                  <c:v>-0.25999999999999979</c:v>
                </c:pt>
                <c:pt idx="251">
                  <c:v>6.0000000000000143E-2</c:v>
                </c:pt>
                <c:pt idx="252">
                  <c:v>6.0000000000000143E-2</c:v>
                </c:pt>
                <c:pt idx="253">
                  <c:v>2.0000000000000285E-2</c:v>
                </c:pt>
                <c:pt idx="254">
                  <c:v>-0.17999999999999972</c:v>
                </c:pt>
                <c:pt idx="255">
                  <c:v>-0.11999999999999958</c:v>
                </c:pt>
                <c:pt idx="256">
                  <c:v>-0.39999999999999963</c:v>
                </c:pt>
                <c:pt idx="257">
                  <c:v>-0.4799999999999997</c:v>
                </c:pt>
                <c:pt idx="258">
                  <c:v>-0.43999999999999984</c:v>
                </c:pt>
                <c:pt idx="259">
                  <c:v>-1.9999999999999751E-2</c:v>
                </c:pt>
                <c:pt idx="260">
                  <c:v>0.17999999999999988</c:v>
                </c:pt>
                <c:pt idx="261">
                  <c:v>0.67999999999999994</c:v>
                </c:pt>
                <c:pt idx="262">
                  <c:v>0.8999999999999998</c:v>
                </c:pt>
                <c:pt idx="263">
                  <c:v>0.55999999999999961</c:v>
                </c:pt>
                <c:pt idx="264">
                  <c:v>-3.5527136788005011E-16</c:v>
                </c:pt>
                <c:pt idx="265">
                  <c:v>-0.50000000000000033</c:v>
                </c:pt>
                <c:pt idx="266">
                  <c:v>-0.92000000000000026</c:v>
                </c:pt>
                <c:pt idx="267">
                  <c:v>-1.0200000000000002</c:v>
                </c:pt>
                <c:pt idx="268">
                  <c:v>-0.75999999999999979</c:v>
                </c:pt>
                <c:pt idx="269">
                  <c:v>-0.33999999999999986</c:v>
                </c:pt>
                <c:pt idx="270">
                  <c:v>-0.19999999999999965</c:v>
                </c:pt>
                <c:pt idx="271">
                  <c:v>-1.9999999999999574E-2</c:v>
                </c:pt>
                <c:pt idx="272">
                  <c:v>-7.999999999999971E-2</c:v>
                </c:pt>
                <c:pt idx="273">
                  <c:v>-0.13999999999999985</c:v>
                </c:pt>
                <c:pt idx="274">
                  <c:v>-0.3</c:v>
                </c:pt>
                <c:pt idx="275">
                  <c:v>-0.25999999999999979</c:v>
                </c:pt>
                <c:pt idx="276">
                  <c:v>-0.21999999999999958</c:v>
                </c:pt>
                <c:pt idx="277">
                  <c:v>-0.31999999999999956</c:v>
                </c:pt>
                <c:pt idx="278">
                  <c:v>-0.53999999999999948</c:v>
                </c:pt>
                <c:pt idx="279">
                  <c:v>-0.75999999999999945</c:v>
                </c:pt>
                <c:pt idx="280">
                  <c:v>-0.7999999999999996</c:v>
                </c:pt>
                <c:pt idx="281">
                  <c:v>-0.82</c:v>
                </c:pt>
                <c:pt idx="282">
                  <c:v>-0.75999999999999979</c:v>
                </c:pt>
                <c:pt idx="283">
                  <c:v>-0.66000000000000014</c:v>
                </c:pt>
                <c:pt idx="284">
                  <c:v>-0.94000000000000017</c:v>
                </c:pt>
                <c:pt idx="285">
                  <c:v>-1.2600000000000002</c:v>
                </c:pt>
                <c:pt idx="286">
                  <c:v>-1.6000000000000003</c:v>
                </c:pt>
                <c:pt idx="287">
                  <c:v>-1.7000000000000006</c:v>
                </c:pt>
                <c:pt idx="288">
                  <c:v>-1.7600000000000009</c:v>
                </c:pt>
                <c:pt idx="289">
                  <c:v>-0.90000000000000102</c:v>
                </c:pt>
                <c:pt idx="290">
                  <c:v>-0.56000000000000116</c:v>
                </c:pt>
                <c:pt idx="291">
                  <c:v>-0.46000000000000085</c:v>
                </c:pt>
                <c:pt idx="292">
                  <c:v>-0.74000000000000088</c:v>
                </c:pt>
                <c:pt idx="293">
                  <c:v>-0.74000000000000088</c:v>
                </c:pt>
                <c:pt idx="294">
                  <c:v>-1.5800000000000012</c:v>
                </c:pt>
                <c:pt idx="295">
                  <c:v>-1.5200000000000009</c:v>
                </c:pt>
                <c:pt idx="296">
                  <c:v>-1.620000000000001</c:v>
                </c:pt>
                <c:pt idx="297">
                  <c:v>-1.1400000000000006</c:v>
                </c:pt>
                <c:pt idx="298">
                  <c:v>-0.76000000000000012</c:v>
                </c:pt>
                <c:pt idx="299">
                  <c:v>-0.65999999999999948</c:v>
                </c:pt>
                <c:pt idx="300">
                  <c:v>-0.53999999999999981</c:v>
                </c:pt>
                <c:pt idx="301">
                  <c:v>-0.4</c:v>
                </c:pt>
                <c:pt idx="302">
                  <c:v>-0.87999999999999967</c:v>
                </c:pt>
                <c:pt idx="303">
                  <c:v>-0.83999999999999986</c:v>
                </c:pt>
                <c:pt idx="304">
                  <c:v>-0.94000000000000061</c:v>
                </c:pt>
                <c:pt idx="305">
                  <c:v>-1.1000000000000001</c:v>
                </c:pt>
                <c:pt idx="306">
                  <c:v>-1.2399999999999998</c:v>
                </c:pt>
                <c:pt idx="307">
                  <c:v>-0.81999999999999962</c:v>
                </c:pt>
                <c:pt idx="308">
                  <c:v>-1.0399999999999998</c:v>
                </c:pt>
                <c:pt idx="309">
                  <c:v>-1.079999999999999</c:v>
                </c:pt>
                <c:pt idx="310">
                  <c:v>-1.0999999999999992</c:v>
                </c:pt>
                <c:pt idx="311">
                  <c:v>-0.75999999999999945</c:v>
                </c:pt>
                <c:pt idx="312">
                  <c:v>-0.56000000000000016</c:v>
                </c:pt>
                <c:pt idx="313">
                  <c:v>-0.7</c:v>
                </c:pt>
                <c:pt idx="314">
                  <c:v>-0.4</c:v>
                </c:pt>
                <c:pt idx="315">
                  <c:v>-0.48000000000000115</c:v>
                </c:pt>
                <c:pt idx="316">
                  <c:v>-0.68000000000000116</c:v>
                </c:pt>
                <c:pt idx="317">
                  <c:v>-0.96000000000000152</c:v>
                </c:pt>
                <c:pt idx="318">
                  <c:v>-0.80000000000000138</c:v>
                </c:pt>
                <c:pt idx="319">
                  <c:v>-0.92000000000000171</c:v>
                </c:pt>
                <c:pt idx="320">
                  <c:v>-0.94000000000000061</c:v>
                </c:pt>
                <c:pt idx="321">
                  <c:v>-0.84000000000000052</c:v>
                </c:pt>
                <c:pt idx="322">
                  <c:v>-0.61999999999999889</c:v>
                </c:pt>
                <c:pt idx="323">
                  <c:v>-0.41999999999999887</c:v>
                </c:pt>
                <c:pt idx="324">
                  <c:v>-0.27999999999999831</c:v>
                </c:pt>
                <c:pt idx="325">
                  <c:v>-0.1799999999999983</c:v>
                </c:pt>
                <c:pt idx="326">
                  <c:v>-0.47999999999999832</c:v>
                </c:pt>
                <c:pt idx="327">
                  <c:v>-0.7</c:v>
                </c:pt>
                <c:pt idx="328">
                  <c:v>-1.0599999999999994</c:v>
                </c:pt>
                <c:pt idx="329">
                  <c:v>-0.7600000000000009</c:v>
                </c:pt>
                <c:pt idx="330">
                  <c:v>-0.22000000000000028</c:v>
                </c:pt>
                <c:pt idx="331">
                  <c:v>0.1</c:v>
                </c:pt>
                <c:pt idx="332">
                  <c:v>0.35999999999999943</c:v>
                </c:pt>
                <c:pt idx="333">
                  <c:v>0.63999999999999913</c:v>
                </c:pt>
                <c:pt idx="334">
                  <c:v>0.45999999999999941</c:v>
                </c:pt>
                <c:pt idx="335">
                  <c:v>-0.14000000000000057</c:v>
                </c:pt>
                <c:pt idx="336">
                  <c:v>-0.28000000000000114</c:v>
                </c:pt>
                <c:pt idx="337">
                  <c:v>-0.34000000000000058</c:v>
                </c:pt>
                <c:pt idx="338">
                  <c:v>-0.3</c:v>
                </c:pt>
                <c:pt idx="339">
                  <c:v>-0.11999999999999886</c:v>
                </c:pt>
                <c:pt idx="340">
                  <c:v>-9.9999999999998576E-2</c:v>
                </c:pt>
                <c:pt idx="341">
                  <c:v>2.8421709430404009E-15</c:v>
                </c:pt>
                <c:pt idx="342">
                  <c:v>0.12000000000000313</c:v>
                </c:pt>
                <c:pt idx="343">
                  <c:v>8.0000000000002555E-2</c:v>
                </c:pt>
                <c:pt idx="344">
                  <c:v>-0.19999999999999857</c:v>
                </c:pt>
                <c:pt idx="345">
                  <c:v>-0.23999999999999916</c:v>
                </c:pt>
                <c:pt idx="346">
                  <c:v>-0.24000000000000057</c:v>
                </c:pt>
                <c:pt idx="347">
                  <c:v>-0.96000000000000085</c:v>
                </c:pt>
                <c:pt idx="348">
                  <c:v>-1.3200000000000016</c:v>
                </c:pt>
                <c:pt idx="349">
                  <c:v>-0.96000000000000085</c:v>
                </c:pt>
                <c:pt idx="350">
                  <c:v>-1.0800000000000012</c:v>
                </c:pt>
                <c:pt idx="351">
                  <c:v>-0.88000000000000111</c:v>
                </c:pt>
                <c:pt idx="352">
                  <c:v>-0.58000000000000118</c:v>
                </c:pt>
                <c:pt idx="353">
                  <c:v>-0.22000000000000028</c:v>
                </c:pt>
                <c:pt idx="354">
                  <c:v>-0.42000000000000026</c:v>
                </c:pt>
                <c:pt idx="355">
                  <c:v>-0.22000000000000028</c:v>
                </c:pt>
                <c:pt idx="356">
                  <c:v>-0.16000000000000086</c:v>
                </c:pt>
                <c:pt idx="357">
                  <c:v>7.999999999999971E-2</c:v>
                </c:pt>
                <c:pt idx="358">
                  <c:v>0.41999999999999887</c:v>
                </c:pt>
                <c:pt idx="359">
                  <c:v>0.47999999999999832</c:v>
                </c:pt>
                <c:pt idx="360">
                  <c:v>0.55999999999999805</c:v>
                </c:pt>
                <c:pt idx="361">
                  <c:v>0.13999999999999915</c:v>
                </c:pt>
                <c:pt idx="362">
                  <c:v>0.33999999999999914</c:v>
                </c:pt>
                <c:pt idx="363">
                  <c:v>0</c:v>
                </c:pt>
                <c:pt idx="364">
                  <c:v>-0.22000000000000028</c:v>
                </c:pt>
                <c:pt idx="365">
                  <c:v>-0.27999999999999969</c:v>
                </c:pt>
                <c:pt idx="366">
                  <c:v>0.14000000000000057</c:v>
                </c:pt>
                <c:pt idx="367">
                  <c:v>0.24000000000000057</c:v>
                </c:pt>
                <c:pt idx="368">
                  <c:v>5.9999999999999429E-2</c:v>
                </c:pt>
                <c:pt idx="369">
                  <c:v>0.4</c:v>
                </c:pt>
                <c:pt idx="370">
                  <c:v>0.3</c:v>
                </c:pt>
                <c:pt idx="371">
                  <c:v>0.13999999999999915</c:v>
                </c:pt>
                <c:pt idx="372">
                  <c:v>-0.16000000000000086</c:v>
                </c:pt>
                <c:pt idx="373">
                  <c:v>0.44000000000000056</c:v>
                </c:pt>
                <c:pt idx="374">
                  <c:v>0.37999999999999973</c:v>
                </c:pt>
                <c:pt idx="375">
                  <c:v>0.83999999999999919</c:v>
                </c:pt>
                <c:pt idx="376">
                  <c:v>1.2399999999999991</c:v>
                </c:pt>
                <c:pt idx="377">
                  <c:v>0.91999999999999882</c:v>
                </c:pt>
                <c:pt idx="378">
                  <c:v>0.55999999999999805</c:v>
                </c:pt>
                <c:pt idx="379">
                  <c:v>0.47999999999999832</c:v>
                </c:pt>
                <c:pt idx="380">
                  <c:v>0.39999999999999858</c:v>
                </c:pt>
                <c:pt idx="381">
                  <c:v>-4.0000000000001992E-2</c:v>
                </c:pt>
                <c:pt idx="382">
                  <c:v>0.25999999999999801</c:v>
                </c:pt>
                <c:pt idx="383">
                  <c:v>0.37999999999999828</c:v>
                </c:pt>
                <c:pt idx="384">
                  <c:v>0.43999999999999917</c:v>
                </c:pt>
                <c:pt idx="385">
                  <c:v>0.39999999999999858</c:v>
                </c:pt>
                <c:pt idx="386">
                  <c:v>0.27999999999999969</c:v>
                </c:pt>
                <c:pt idx="387">
                  <c:v>0.3</c:v>
                </c:pt>
                <c:pt idx="388">
                  <c:v>0.13999999999999915</c:v>
                </c:pt>
                <c:pt idx="389">
                  <c:v>0.35999999999999871</c:v>
                </c:pt>
                <c:pt idx="390">
                  <c:v>0.13999999999999985</c:v>
                </c:pt>
                <c:pt idx="391">
                  <c:v>0.23999999999999916</c:v>
                </c:pt>
                <c:pt idx="392">
                  <c:v>0.71999999999999953</c:v>
                </c:pt>
                <c:pt idx="393">
                  <c:v>0.94000000000000061</c:v>
                </c:pt>
                <c:pt idx="394">
                  <c:v>0.30000000000000071</c:v>
                </c:pt>
                <c:pt idx="395">
                  <c:v>0.51999999999999957</c:v>
                </c:pt>
                <c:pt idx="396">
                  <c:v>0.8</c:v>
                </c:pt>
                <c:pt idx="397">
                  <c:v>0.57999999999999974</c:v>
                </c:pt>
                <c:pt idx="398">
                  <c:v>3.9999999999999855E-2</c:v>
                </c:pt>
                <c:pt idx="399">
                  <c:v>3.9999999999999855E-2</c:v>
                </c:pt>
                <c:pt idx="400">
                  <c:v>-6.0000000000000143E-2</c:v>
                </c:pt>
                <c:pt idx="401">
                  <c:v>-8.0000000000000432E-2</c:v>
                </c:pt>
                <c:pt idx="402">
                  <c:v>-0.36000000000000015</c:v>
                </c:pt>
                <c:pt idx="403">
                  <c:v>-0.10000000000000071</c:v>
                </c:pt>
                <c:pt idx="404">
                  <c:v>0.23999999999999916</c:v>
                </c:pt>
                <c:pt idx="405">
                  <c:v>-2.0000000000000285E-2</c:v>
                </c:pt>
                <c:pt idx="406">
                  <c:v>-7.999999999999971E-2</c:v>
                </c:pt>
                <c:pt idx="407">
                  <c:v>-0.1</c:v>
                </c:pt>
                <c:pt idx="408">
                  <c:v>-0.27999999999999969</c:v>
                </c:pt>
                <c:pt idx="409">
                  <c:v>-0.61999999999999955</c:v>
                </c:pt>
                <c:pt idx="410">
                  <c:v>-0.2</c:v>
                </c:pt>
                <c:pt idx="411">
                  <c:v>-0.56000000000000016</c:v>
                </c:pt>
                <c:pt idx="412">
                  <c:v>-1.0000000000000007</c:v>
                </c:pt>
                <c:pt idx="413">
                  <c:v>-0.98000000000000109</c:v>
                </c:pt>
                <c:pt idx="414">
                  <c:v>-0.78000000000000114</c:v>
                </c:pt>
                <c:pt idx="415">
                  <c:v>-1.0400000000000005</c:v>
                </c:pt>
                <c:pt idx="416">
                  <c:v>-0.84000000000000052</c:v>
                </c:pt>
                <c:pt idx="417">
                  <c:v>-0.37999999999999973</c:v>
                </c:pt>
                <c:pt idx="418">
                  <c:v>-0.17999999999999972</c:v>
                </c:pt>
                <c:pt idx="419">
                  <c:v>2.0000000000000285E-2</c:v>
                </c:pt>
                <c:pt idx="420">
                  <c:v>7.999999999999971E-2</c:v>
                </c:pt>
                <c:pt idx="421">
                  <c:v>-8.0000000000000432E-2</c:v>
                </c:pt>
                <c:pt idx="422">
                  <c:v>-0.220000000000001</c:v>
                </c:pt>
                <c:pt idx="423">
                  <c:v>-0.52000000000000102</c:v>
                </c:pt>
                <c:pt idx="424">
                  <c:v>-0.7000000000000014</c:v>
                </c:pt>
                <c:pt idx="425">
                  <c:v>-0.90000000000000147</c:v>
                </c:pt>
                <c:pt idx="426">
                  <c:v>-1.2400000000000013</c:v>
                </c:pt>
                <c:pt idx="427">
                  <c:v>-1.120000000000001</c:v>
                </c:pt>
                <c:pt idx="428">
                  <c:v>-1.1000000000000008</c:v>
                </c:pt>
                <c:pt idx="429">
                  <c:v>-1.0800000000000005</c:v>
                </c:pt>
                <c:pt idx="430">
                  <c:v>-0.76000000000000012</c:v>
                </c:pt>
                <c:pt idx="431">
                  <c:v>-0.33999999999999986</c:v>
                </c:pt>
                <c:pt idx="432">
                  <c:v>-0.2</c:v>
                </c:pt>
                <c:pt idx="433">
                  <c:v>0.10000000000000071</c:v>
                </c:pt>
                <c:pt idx="434">
                  <c:v>2.0000000000000285E-2</c:v>
                </c:pt>
                <c:pt idx="435">
                  <c:v>-0.45999999999999941</c:v>
                </c:pt>
                <c:pt idx="436">
                  <c:v>-0.23999999999999985</c:v>
                </c:pt>
                <c:pt idx="437">
                  <c:v>-0.31999999999999956</c:v>
                </c:pt>
                <c:pt idx="438">
                  <c:v>-0.51999999999999957</c:v>
                </c:pt>
                <c:pt idx="439">
                  <c:v>-0.69999999999999862</c:v>
                </c:pt>
                <c:pt idx="440">
                  <c:v>-0.25999999999999873</c:v>
                </c:pt>
                <c:pt idx="441">
                  <c:v>0.16000000000000156</c:v>
                </c:pt>
                <c:pt idx="442">
                  <c:v>0.40000000000000141</c:v>
                </c:pt>
                <c:pt idx="443">
                  <c:v>0.34000000000000058</c:v>
                </c:pt>
                <c:pt idx="444">
                  <c:v>0.8</c:v>
                </c:pt>
                <c:pt idx="445">
                  <c:v>0.8</c:v>
                </c:pt>
                <c:pt idx="446">
                  <c:v>0.3</c:v>
                </c:pt>
                <c:pt idx="447">
                  <c:v>-0.12000000000000029</c:v>
                </c:pt>
                <c:pt idx="448">
                  <c:v>-0.1</c:v>
                </c:pt>
                <c:pt idx="449">
                  <c:v>-0.3</c:v>
                </c:pt>
                <c:pt idx="450">
                  <c:v>-6.0000000000000143E-2</c:v>
                </c:pt>
                <c:pt idx="451">
                  <c:v>-0.36000000000000015</c:v>
                </c:pt>
                <c:pt idx="452">
                  <c:v>-0.22000000000000028</c:v>
                </c:pt>
                <c:pt idx="453">
                  <c:v>-0.24000000000000057</c:v>
                </c:pt>
                <c:pt idx="454">
                  <c:v>-0.14000000000000057</c:v>
                </c:pt>
                <c:pt idx="455">
                  <c:v>-0.6</c:v>
                </c:pt>
                <c:pt idx="456">
                  <c:v>-0.54000000000000059</c:v>
                </c:pt>
                <c:pt idx="457">
                  <c:v>-0.66000000000000014</c:v>
                </c:pt>
                <c:pt idx="458">
                  <c:v>-0.3</c:v>
                </c:pt>
                <c:pt idx="459">
                  <c:v>-0.55999999999999939</c:v>
                </c:pt>
                <c:pt idx="460">
                  <c:v>-0.52000000000000024</c:v>
                </c:pt>
                <c:pt idx="461">
                  <c:v>-0.33999999999999986</c:v>
                </c:pt>
                <c:pt idx="462">
                  <c:v>-0.12000000000000029</c:v>
                </c:pt>
                <c:pt idx="463">
                  <c:v>-0.5</c:v>
                </c:pt>
                <c:pt idx="464">
                  <c:v>-0.44000000000000056</c:v>
                </c:pt>
                <c:pt idx="465">
                  <c:v>-0.8</c:v>
                </c:pt>
                <c:pt idx="466">
                  <c:v>-0.78000000000000047</c:v>
                </c:pt>
                <c:pt idx="467">
                  <c:v>-1.1200000000000003</c:v>
                </c:pt>
                <c:pt idx="468">
                  <c:v>-1.2200000000000002</c:v>
                </c:pt>
                <c:pt idx="469">
                  <c:v>-0.53999999999999981</c:v>
                </c:pt>
                <c:pt idx="470">
                  <c:v>-0.17999999999999972</c:v>
                </c:pt>
                <c:pt idx="471">
                  <c:v>0.14000000000000057</c:v>
                </c:pt>
                <c:pt idx="472">
                  <c:v>0.2000000000000007</c:v>
                </c:pt>
                <c:pt idx="473">
                  <c:v>0.50000000000000067</c:v>
                </c:pt>
                <c:pt idx="474">
                  <c:v>-0.29999999999999927</c:v>
                </c:pt>
                <c:pt idx="475">
                  <c:v>-0.37999999999999973</c:v>
                </c:pt>
                <c:pt idx="476">
                  <c:v>-0.8600000000000001</c:v>
                </c:pt>
                <c:pt idx="477">
                  <c:v>-0.56000000000000016</c:v>
                </c:pt>
                <c:pt idx="478">
                  <c:v>-0.6</c:v>
                </c:pt>
                <c:pt idx="479">
                  <c:v>-0.50000000000000067</c:v>
                </c:pt>
                <c:pt idx="480">
                  <c:v>-0.42000000000000026</c:v>
                </c:pt>
                <c:pt idx="481">
                  <c:v>-0.61999999999999955</c:v>
                </c:pt>
                <c:pt idx="482">
                  <c:v>-0.81999999999999962</c:v>
                </c:pt>
                <c:pt idx="483">
                  <c:v>-0.67999999999999972</c:v>
                </c:pt>
                <c:pt idx="484">
                  <c:v>-0.69999999999999929</c:v>
                </c:pt>
                <c:pt idx="485">
                  <c:v>-0.37999999999999973</c:v>
                </c:pt>
                <c:pt idx="486">
                  <c:v>0.15999999999999942</c:v>
                </c:pt>
                <c:pt idx="487">
                  <c:v>0.25999999999999945</c:v>
                </c:pt>
                <c:pt idx="488">
                  <c:v>7.9999999999999002E-2</c:v>
                </c:pt>
                <c:pt idx="489">
                  <c:v>0.13999999999999915</c:v>
                </c:pt>
                <c:pt idx="490">
                  <c:v>-2.0000000000000285E-2</c:v>
                </c:pt>
                <c:pt idx="491">
                  <c:v>-0.3</c:v>
                </c:pt>
                <c:pt idx="492">
                  <c:v>-0.27999999999999969</c:v>
                </c:pt>
                <c:pt idx="493">
                  <c:v>-0.17999999999999972</c:v>
                </c:pt>
                <c:pt idx="494">
                  <c:v>7.1054273576010023E-16</c:v>
                </c:pt>
                <c:pt idx="495">
                  <c:v>-0.21999999999999958</c:v>
                </c:pt>
                <c:pt idx="496">
                  <c:v>-0.17999999999999899</c:v>
                </c:pt>
                <c:pt idx="497">
                  <c:v>-0.55999999999999939</c:v>
                </c:pt>
                <c:pt idx="498">
                  <c:v>-0.7399999999999991</c:v>
                </c:pt>
                <c:pt idx="499">
                  <c:v>-1</c:v>
                </c:pt>
                <c:pt idx="500">
                  <c:v>-1.1000000000000001</c:v>
                </c:pt>
                <c:pt idx="501">
                  <c:v>-0.77999999999999969</c:v>
                </c:pt>
                <c:pt idx="502">
                  <c:v>-0.3999999999999993</c:v>
                </c:pt>
                <c:pt idx="503">
                  <c:v>-0.37999999999999901</c:v>
                </c:pt>
                <c:pt idx="504">
                  <c:v>-0.19999999999999857</c:v>
                </c:pt>
                <c:pt idx="505">
                  <c:v>2.0000000000001704E-2</c:v>
                </c:pt>
                <c:pt idx="506">
                  <c:v>-0.25999999999999945</c:v>
                </c:pt>
                <c:pt idx="507">
                  <c:v>-0.49999999999999928</c:v>
                </c:pt>
                <c:pt idx="508">
                  <c:v>-0.55999999999999939</c:v>
                </c:pt>
                <c:pt idx="509">
                  <c:v>-0.55999999999999939</c:v>
                </c:pt>
                <c:pt idx="510">
                  <c:v>-0.57999999999999974</c:v>
                </c:pt>
                <c:pt idx="511">
                  <c:v>-0.85999999999999877</c:v>
                </c:pt>
                <c:pt idx="512">
                  <c:v>-0.75999999999999945</c:v>
                </c:pt>
                <c:pt idx="513">
                  <c:v>-0.6</c:v>
                </c:pt>
                <c:pt idx="514">
                  <c:v>-0.7</c:v>
                </c:pt>
                <c:pt idx="515">
                  <c:v>-0.98000000000000043</c:v>
                </c:pt>
                <c:pt idx="516">
                  <c:v>-0.50000000000000067</c:v>
                </c:pt>
                <c:pt idx="517">
                  <c:v>-0.72000000000000031</c:v>
                </c:pt>
                <c:pt idx="518">
                  <c:v>-0.61999999999999955</c:v>
                </c:pt>
                <c:pt idx="519">
                  <c:v>-0.57999999999999974</c:v>
                </c:pt>
                <c:pt idx="520">
                  <c:v>-0.21999999999999958</c:v>
                </c:pt>
                <c:pt idx="521">
                  <c:v>-0.6399999999999999</c:v>
                </c:pt>
                <c:pt idx="522">
                  <c:v>-0.36000000000000015</c:v>
                </c:pt>
                <c:pt idx="523">
                  <c:v>-0.66000000000000081</c:v>
                </c:pt>
                <c:pt idx="524">
                  <c:v>-0.96000000000000085</c:v>
                </c:pt>
                <c:pt idx="525">
                  <c:v>-1.420000000000001</c:v>
                </c:pt>
                <c:pt idx="526">
                  <c:v>-1.040000000000002</c:v>
                </c:pt>
                <c:pt idx="527">
                  <c:v>-1.3600000000000017</c:v>
                </c:pt>
                <c:pt idx="528">
                  <c:v>-2.0200000000000018</c:v>
                </c:pt>
                <c:pt idx="529">
                  <c:v>-0.54000000000000203</c:v>
                </c:pt>
                <c:pt idx="530">
                  <c:v>0.31999999999999817</c:v>
                </c:pt>
                <c:pt idx="531">
                  <c:v>0.15999999999999873</c:v>
                </c:pt>
                <c:pt idx="532">
                  <c:v>0.2999999999999986</c:v>
                </c:pt>
                <c:pt idx="533">
                  <c:v>1.1599999999999979</c:v>
                </c:pt>
                <c:pt idx="534">
                  <c:v>7.9999999999998295E-2</c:v>
                </c:pt>
                <c:pt idx="535">
                  <c:v>-0.40000000000000069</c:v>
                </c:pt>
                <c:pt idx="536">
                  <c:v>-0.33999999999999986</c:v>
                </c:pt>
                <c:pt idx="537">
                  <c:v>-5.9999999999999429E-2</c:v>
                </c:pt>
                <c:pt idx="538">
                  <c:v>-7.9999999999998295E-2</c:v>
                </c:pt>
                <c:pt idx="539">
                  <c:v>-0.37999999999999828</c:v>
                </c:pt>
                <c:pt idx="540">
                  <c:v>-0.11999999999999886</c:v>
                </c:pt>
                <c:pt idx="541">
                  <c:v>-0.41999999999999887</c:v>
                </c:pt>
                <c:pt idx="542">
                  <c:v>-0.51999999999999891</c:v>
                </c:pt>
                <c:pt idx="543">
                  <c:v>-0.59999999999999853</c:v>
                </c:pt>
                <c:pt idx="544">
                  <c:v>-0.69999999999999862</c:v>
                </c:pt>
                <c:pt idx="545">
                  <c:v>-0.99999999999999856</c:v>
                </c:pt>
                <c:pt idx="546">
                  <c:v>-0.81999999999999884</c:v>
                </c:pt>
                <c:pt idx="547">
                  <c:v>-1.0799999999999996</c:v>
                </c:pt>
                <c:pt idx="548">
                  <c:v>-0.9</c:v>
                </c:pt>
                <c:pt idx="549">
                  <c:v>-0.5</c:v>
                </c:pt>
                <c:pt idx="550">
                  <c:v>-0.52000000000000024</c:v>
                </c:pt>
                <c:pt idx="551">
                  <c:v>-0.4799999999999997</c:v>
                </c:pt>
                <c:pt idx="552">
                  <c:v>-0.34000000000000058</c:v>
                </c:pt>
                <c:pt idx="553">
                  <c:v>-0.6</c:v>
                </c:pt>
                <c:pt idx="554">
                  <c:v>-0.6</c:v>
                </c:pt>
                <c:pt idx="555">
                  <c:v>-0.94000000000000061</c:v>
                </c:pt>
                <c:pt idx="556">
                  <c:v>-0.84000000000000052</c:v>
                </c:pt>
                <c:pt idx="557">
                  <c:v>-0.67999999999999972</c:v>
                </c:pt>
                <c:pt idx="558">
                  <c:v>-0.15999999999999942</c:v>
                </c:pt>
                <c:pt idx="559">
                  <c:v>-0.34000000000000058</c:v>
                </c:pt>
                <c:pt idx="560">
                  <c:v>-8.000000000000114E-2</c:v>
                </c:pt>
                <c:pt idx="561">
                  <c:v>0.11999999999999886</c:v>
                </c:pt>
                <c:pt idx="562">
                  <c:v>7.999999999999971E-2</c:v>
                </c:pt>
                <c:pt idx="563">
                  <c:v>-0.18000000000000113</c:v>
                </c:pt>
                <c:pt idx="564">
                  <c:v>0</c:v>
                </c:pt>
                <c:pt idx="565">
                  <c:v>0.28000000000000114</c:v>
                </c:pt>
                <c:pt idx="566">
                  <c:v>0.28000000000000114</c:v>
                </c:pt>
                <c:pt idx="567">
                  <c:v>0.42000000000000026</c:v>
                </c:pt>
                <c:pt idx="568">
                  <c:v>0.60000000000000142</c:v>
                </c:pt>
                <c:pt idx="569">
                  <c:v>0.38000000000000111</c:v>
                </c:pt>
                <c:pt idx="570">
                  <c:v>0.24000000000000057</c:v>
                </c:pt>
                <c:pt idx="571">
                  <c:v>-3.9999999999999147E-2</c:v>
                </c:pt>
                <c:pt idx="572">
                  <c:v>-0.19999999999999857</c:v>
                </c:pt>
                <c:pt idx="573">
                  <c:v>-0.3</c:v>
                </c:pt>
                <c:pt idx="574">
                  <c:v>0.14000000000000057</c:v>
                </c:pt>
                <c:pt idx="575">
                  <c:v>0.28000000000000114</c:v>
                </c:pt>
                <c:pt idx="576">
                  <c:v>0.18000000000000113</c:v>
                </c:pt>
                <c:pt idx="577">
                  <c:v>0.22000000000000028</c:v>
                </c:pt>
                <c:pt idx="578">
                  <c:v>6.0000000000000851E-2</c:v>
                </c:pt>
                <c:pt idx="579">
                  <c:v>-2.0000000000000285E-2</c:v>
                </c:pt>
                <c:pt idx="580">
                  <c:v>-0.27999999999999969</c:v>
                </c:pt>
                <c:pt idx="581">
                  <c:v>-0.32000000000000028</c:v>
                </c:pt>
                <c:pt idx="582">
                  <c:v>-0.35999999999999943</c:v>
                </c:pt>
                <c:pt idx="583">
                  <c:v>-0.2999999999999986</c:v>
                </c:pt>
                <c:pt idx="584">
                  <c:v>-0.55999999999999805</c:v>
                </c:pt>
                <c:pt idx="585">
                  <c:v>-0.43999999999999917</c:v>
                </c:pt>
                <c:pt idx="586">
                  <c:v>-0.24000000000000057</c:v>
                </c:pt>
                <c:pt idx="587">
                  <c:v>-0.26000000000000084</c:v>
                </c:pt>
                <c:pt idx="588">
                  <c:v>-0.26000000000000228</c:v>
                </c:pt>
                <c:pt idx="589">
                  <c:v>-4.0000000000001992E-2</c:v>
                </c:pt>
                <c:pt idx="590">
                  <c:v>3.9999999999997725E-2</c:v>
                </c:pt>
                <c:pt idx="591">
                  <c:v>1.9999999999998862E-2</c:v>
                </c:pt>
                <c:pt idx="592">
                  <c:v>-1.4210854715202005E-15</c:v>
                </c:pt>
                <c:pt idx="593">
                  <c:v>1.9999999999998862E-2</c:v>
                </c:pt>
                <c:pt idx="594">
                  <c:v>-0.54000000000000059</c:v>
                </c:pt>
                <c:pt idx="595">
                  <c:v>-0.95999999999999941</c:v>
                </c:pt>
                <c:pt idx="596">
                  <c:v>-1.2400000000000007</c:v>
                </c:pt>
                <c:pt idx="597">
                  <c:v>-1.3200000000000003</c:v>
                </c:pt>
                <c:pt idx="598">
                  <c:v>-1.6600000000000008</c:v>
                </c:pt>
                <c:pt idx="599">
                  <c:v>-1.3000000000000014</c:v>
                </c:pt>
                <c:pt idx="600">
                  <c:v>-1.0200000000000018</c:v>
                </c:pt>
                <c:pt idx="601">
                  <c:v>-0.96000000000000085</c:v>
                </c:pt>
                <c:pt idx="602">
                  <c:v>-0.7600000000000009</c:v>
                </c:pt>
                <c:pt idx="603">
                  <c:v>-1.4210854715202005E-15</c:v>
                </c:pt>
                <c:pt idx="604">
                  <c:v>0.13999999999999774</c:v>
                </c:pt>
                <c:pt idx="605">
                  <c:v>0.27999999999999831</c:v>
                </c:pt>
                <c:pt idx="606">
                  <c:v>0.63999999999999913</c:v>
                </c:pt>
                <c:pt idx="607">
                  <c:v>0.65999999999999948</c:v>
                </c:pt>
                <c:pt idx="608">
                  <c:v>0.38000000000000111</c:v>
                </c:pt>
                <c:pt idx="609">
                  <c:v>0.6800000000000026</c:v>
                </c:pt>
                <c:pt idx="610">
                  <c:v>0.9600000000000023</c:v>
                </c:pt>
                <c:pt idx="611">
                  <c:v>0.98000000000000254</c:v>
                </c:pt>
                <c:pt idx="612">
                  <c:v>0.92000000000000237</c:v>
                </c:pt>
                <c:pt idx="613">
                  <c:v>1.0000000000000013</c:v>
                </c:pt>
                <c:pt idx="614">
                  <c:v>0.38000000000000045</c:v>
                </c:pt>
                <c:pt idx="615">
                  <c:v>2.0000000000000285E-2</c:v>
                </c:pt>
                <c:pt idx="616">
                  <c:v>-0.24000000000000057</c:v>
                </c:pt>
                <c:pt idx="617">
                  <c:v>-0.56000000000000083</c:v>
                </c:pt>
                <c:pt idx="618">
                  <c:v>-0.90000000000000069</c:v>
                </c:pt>
                <c:pt idx="619">
                  <c:v>-0.78000000000000047</c:v>
                </c:pt>
                <c:pt idx="620">
                  <c:v>-0.74000000000000055</c:v>
                </c:pt>
                <c:pt idx="621">
                  <c:v>-0.72000000000000031</c:v>
                </c:pt>
                <c:pt idx="622">
                  <c:v>-0.46000000000000013</c:v>
                </c:pt>
                <c:pt idx="623">
                  <c:v>-1.0599999999999994</c:v>
                </c:pt>
                <c:pt idx="624">
                  <c:v>-1.0199999999999996</c:v>
                </c:pt>
                <c:pt idx="625">
                  <c:v>-1.2999999999999994</c:v>
                </c:pt>
                <c:pt idx="626">
                  <c:v>-1.44</c:v>
                </c:pt>
                <c:pt idx="627">
                  <c:v>-1.6200000000000003</c:v>
                </c:pt>
                <c:pt idx="628">
                  <c:v>-1.36</c:v>
                </c:pt>
                <c:pt idx="629">
                  <c:v>-1.4199999999999995</c:v>
                </c:pt>
                <c:pt idx="630">
                  <c:v>-1.4800000000000004</c:v>
                </c:pt>
                <c:pt idx="631">
                  <c:v>-1.3400000000000012</c:v>
                </c:pt>
                <c:pt idx="632">
                  <c:v>-0.80000000000000138</c:v>
                </c:pt>
                <c:pt idx="633">
                  <c:v>-0.4600000000000023</c:v>
                </c:pt>
                <c:pt idx="634">
                  <c:v>-0.34000000000000197</c:v>
                </c:pt>
                <c:pt idx="635">
                  <c:v>-0.42000000000000171</c:v>
                </c:pt>
                <c:pt idx="636">
                  <c:v>-0.14000000000000057</c:v>
                </c:pt>
                <c:pt idx="637">
                  <c:v>-0.44000000000000056</c:v>
                </c:pt>
                <c:pt idx="638">
                  <c:v>-0.7</c:v>
                </c:pt>
                <c:pt idx="639">
                  <c:v>-0.7600000000000009</c:v>
                </c:pt>
                <c:pt idx="640">
                  <c:v>-0.38000000000000111</c:v>
                </c:pt>
                <c:pt idx="641">
                  <c:v>-0.64000000000000201</c:v>
                </c:pt>
                <c:pt idx="642">
                  <c:v>-0.440000000000002</c:v>
                </c:pt>
                <c:pt idx="643">
                  <c:v>-6.0000000000002274E-2</c:v>
                </c:pt>
                <c:pt idx="644">
                  <c:v>9.9999999999997161E-2</c:v>
                </c:pt>
                <c:pt idx="645">
                  <c:v>0.159999999999998</c:v>
                </c:pt>
                <c:pt idx="646">
                  <c:v>-0.1200000000000017</c:v>
                </c:pt>
                <c:pt idx="647">
                  <c:v>-0.54000000000000203</c:v>
                </c:pt>
                <c:pt idx="648">
                  <c:v>-0.58000000000000118</c:v>
                </c:pt>
                <c:pt idx="649">
                  <c:v>-0.66000000000000081</c:v>
                </c:pt>
                <c:pt idx="650">
                  <c:v>-0.62000000000000166</c:v>
                </c:pt>
                <c:pt idx="651">
                  <c:v>-2.0000000000001704E-2</c:v>
                </c:pt>
                <c:pt idx="652">
                  <c:v>2.0000000000000285E-2</c:v>
                </c:pt>
                <c:pt idx="653">
                  <c:v>-0.16000000000000086</c:v>
                </c:pt>
                <c:pt idx="654">
                  <c:v>-0.2</c:v>
                </c:pt>
                <c:pt idx="655">
                  <c:v>-0.45999999999999941</c:v>
                </c:pt>
                <c:pt idx="656">
                  <c:v>-0.81999999999999884</c:v>
                </c:pt>
                <c:pt idx="657">
                  <c:v>-0.84000000000000052</c:v>
                </c:pt>
                <c:pt idx="658">
                  <c:v>-0.66000000000000014</c:v>
                </c:pt>
                <c:pt idx="659">
                  <c:v>-0.56000000000000083</c:v>
                </c:pt>
                <c:pt idx="660">
                  <c:v>-0.54000000000000059</c:v>
                </c:pt>
                <c:pt idx="661">
                  <c:v>-0.60000000000000142</c:v>
                </c:pt>
                <c:pt idx="662">
                  <c:v>-0.50000000000000144</c:v>
                </c:pt>
                <c:pt idx="663">
                  <c:v>-0.56000000000000161</c:v>
                </c:pt>
                <c:pt idx="664">
                  <c:v>-0.88000000000000111</c:v>
                </c:pt>
                <c:pt idx="665">
                  <c:v>-0.96000000000000085</c:v>
                </c:pt>
                <c:pt idx="666">
                  <c:v>-1</c:v>
                </c:pt>
                <c:pt idx="667">
                  <c:v>-0.95999999999999941</c:v>
                </c:pt>
                <c:pt idx="668">
                  <c:v>-1.0599999999999994</c:v>
                </c:pt>
                <c:pt idx="669">
                  <c:v>-0.67999999999999905</c:v>
                </c:pt>
                <c:pt idx="670">
                  <c:v>-0.61999999999999955</c:v>
                </c:pt>
                <c:pt idx="671">
                  <c:v>-0.55999999999999939</c:v>
                </c:pt>
                <c:pt idx="672">
                  <c:v>-0.44000000000000056</c:v>
                </c:pt>
                <c:pt idx="673">
                  <c:v>3.9999999999999147E-2</c:v>
                </c:pt>
                <c:pt idx="674">
                  <c:v>0.17999999999999899</c:v>
                </c:pt>
                <c:pt idx="675">
                  <c:v>0.31999999999999884</c:v>
                </c:pt>
                <c:pt idx="676">
                  <c:v>0.6599999999999987</c:v>
                </c:pt>
                <c:pt idx="677">
                  <c:v>0.77999999999999969</c:v>
                </c:pt>
                <c:pt idx="678">
                  <c:v>-0.11999999999999958</c:v>
                </c:pt>
                <c:pt idx="679">
                  <c:v>-1.7800000000000005</c:v>
                </c:pt>
                <c:pt idx="680">
                  <c:v>-2.680000000000001</c:v>
                </c:pt>
                <c:pt idx="681">
                  <c:v>-3.0600000000000009</c:v>
                </c:pt>
                <c:pt idx="682">
                  <c:v>-1.5600000000000016</c:v>
                </c:pt>
                <c:pt idx="683">
                  <c:v>2.3999999999999986</c:v>
                </c:pt>
                <c:pt idx="684">
                  <c:v>5.5999999999999988</c:v>
                </c:pt>
                <c:pt idx="685">
                  <c:v>6.3199999999999994</c:v>
                </c:pt>
                <c:pt idx="686">
                  <c:v>5.44</c:v>
                </c:pt>
                <c:pt idx="687">
                  <c:v>3.1399999999999997</c:v>
                </c:pt>
                <c:pt idx="688">
                  <c:v>-0.4199999999999996</c:v>
                </c:pt>
                <c:pt idx="689">
                  <c:v>-2.6999999999999997</c:v>
                </c:pt>
                <c:pt idx="690">
                  <c:v>-2.46</c:v>
                </c:pt>
                <c:pt idx="691">
                  <c:v>-1.56</c:v>
                </c:pt>
                <c:pt idx="692">
                  <c:v>-0.94000000000000061</c:v>
                </c:pt>
                <c:pt idx="693">
                  <c:v>-0.76000000000000156</c:v>
                </c:pt>
                <c:pt idx="694">
                  <c:v>-0.42000000000000098</c:v>
                </c:pt>
                <c:pt idx="695">
                  <c:v>-0.56000000000000161</c:v>
                </c:pt>
                <c:pt idx="696">
                  <c:v>-0.42000000000000171</c:v>
                </c:pt>
                <c:pt idx="697">
                  <c:v>-0.62000000000000099</c:v>
                </c:pt>
                <c:pt idx="698">
                  <c:v>-0.7</c:v>
                </c:pt>
                <c:pt idx="699">
                  <c:v>-0.7</c:v>
                </c:pt>
                <c:pt idx="700">
                  <c:v>-0.69999999999999929</c:v>
                </c:pt>
                <c:pt idx="701">
                  <c:v>-0.75999999999999945</c:v>
                </c:pt>
                <c:pt idx="702">
                  <c:v>-0.6</c:v>
                </c:pt>
                <c:pt idx="703">
                  <c:v>-0.84000000000000052</c:v>
                </c:pt>
                <c:pt idx="704">
                  <c:v>-0.86000000000000087</c:v>
                </c:pt>
                <c:pt idx="705">
                  <c:v>-0.92000000000000104</c:v>
                </c:pt>
                <c:pt idx="706">
                  <c:v>-1.0800000000000012</c:v>
                </c:pt>
                <c:pt idx="707">
                  <c:v>-1.0800000000000012</c:v>
                </c:pt>
                <c:pt idx="708">
                  <c:v>-0.72000000000000097</c:v>
                </c:pt>
                <c:pt idx="709">
                  <c:v>-0.7600000000000009</c:v>
                </c:pt>
                <c:pt idx="710">
                  <c:v>-0.56000000000000083</c:v>
                </c:pt>
                <c:pt idx="711">
                  <c:v>-0.42000000000000026</c:v>
                </c:pt>
                <c:pt idx="712">
                  <c:v>-0.53999999999999981</c:v>
                </c:pt>
                <c:pt idx="713">
                  <c:v>-0.52000000000000024</c:v>
                </c:pt>
                <c:pt idx="714">
                  <c:v>-0.68000000000000038</c:v>
                </c:pt>
                <c:pt idx="715">
                  <c:v>-0.76000000000000012</c:v>
                </c:pt>
                <c:pt idx="716">
                  <c:v>-0.7</c:v>
                </c:pt>
                <c:pt idx="717">
                  <c:v>-0.92000000000000026</c:v>
                </c:pt>
                <c:pt idx="718">
                  <c:v>-1.0800000000000005</c:v>
                </c:pt>
                <c:pt idx="719">
                  <c:v>-0.78000000000000047</c:v>
                </c:pt>
                <c:pt idx="720">
                  <c:v>-1.06</c:v>
                </c:pt>
                <c:pt idx="721">
                  <c:v>-1.1000000000000001</c:v>
                </c:pt>
                <c:pt idx="722">
                  <c:v>-0.82000000000000028</c:v>
                </c:pt>
                <c:pt idx="723">
                  <c:v>-1.1000000000000001</c:v>
                </c:pt>
                <c:pt idx="724">
                  <c:v>-1.3799999999999997</c:v>
                </c:pt>
                <c:pt idx="725">
                  <c:v>-1.4200000000000004</c:v>
                </c:pt>
                <c:pt idx="726">
                  <c:v>-1.6000000000000014</c:v>
                </c:pt>
                <c:pt idx="727">
                  <c:v>-1.4600000000000009</c:v>
                </c:pt>
                <c:pt idx="728">
                  <c:v>-1.0600000000000009</c:v>
                </c:pt>
                <c:pt idx="729">
                  <c:v>-0.56000000000000083</c:v>
                </c:pt>
                <c:pt idx="730">
                  <c:v>-1.4210854715202005E-15</c:v>
                </c:pt>
                <c:pt idx="731">
                  <c:v>7.999999999999971E-2</c:v>
                </c:pt>
                <c:pt idx="732">
                  <c:v>0</c:v>
                </c:pt>
                <c:pt idx="733">
                  <c:v>-0.22000000000000028</c:v>
                </c:pt>
                <c:pt idx="734">
                  <c:v>-0.3</c:v>
                </c:pt>
                <c:pt idx="735">
                  <c:v>-0.6</c:v>
                </c:pt>
                <c:pt idx="736">
                  <c:v>-0.4799999999999997</c:v>
                </c:pt>
                <c:pt idx="737">
                  <c:v>-0.54000000000000059</c:v>
                </c:pt>
                <c:pt idx="738">
                  <c:v>-0.34000000000000058</c:v>
                </c:pt>
                <c:pt idx="739">
                  <c:v>-0.36000000000000087</c:v>
                </c:pt>
                <c:pt idx="740">
                  <c:v>-0.62000000000000033</c:v>
                </c:pt>
                <c:pt idx="741">
                  <c:v>-0.36000000000000087</c:v>
                </c:pt>
                <c:pt idx="742">
                  <c:v>-0.16000000000000086</c:v>
                </c:pt>
                <c:pt idx="743">
                  <c:v>-0.4799999999999997</c:v>
                </c:pt>
                <c:pt idx="744">
                  <c:v>-0.54000000000000059</c:v>
                </c:pt>
                <c:pt idx="745">
                  <c:v>-2.0000000000000285E-2</c:v>
                </c:pt>
                <c:pt idx="746">
                  <c:v>-0.22000000000000028</c:v>
                </c:pt>
                <c:pt idx="747">
                  <c:v>-0.3</c:v>
                </c:pt>
                <c:pt idx="748">
                  <c:v>-1.4210854715202005E-15</c:v>
                </c:pt>
                <c:pt idx="749">
                  <c:v>9.9999999999998576E-2</c:v>
                </c:pt>
                <c:pt idx="750">
                  <c:v>0.1799999999999983</c:v>
                </c:pt>
                <c:pt idx="751">
                  <c:v>0.23999999999999916</c:v>
                </c:pt>
                <c:pt idx="752">
                  <c:v>0.41999999999999887</c:v>
                </c:pt>
                <c:pt idx="753">
                  <c:v>0.39999999999999858</c:v>
                </c:pt>
                <c:pt idx="754">
                  <c:v>0.27999999999999969</c:v>
                </c:pt>
                <c:pt idx="755">
                  <c:v>0.33999999999999914</c:v>
                </c:pt>
                <c:pt idx="756">
                  <c:v>0.2999999999999986</c:v>
                </c:pt>
                <c:pt idx="757">
                  <c:v>0.15999999999999942</c:v>
                </c:pt>
                <c:pt idx="758">
                  <c:v>0.16000000000000086</c:v>
                </c:pt>
                <c:pt idx="759">
                  <c:v>0</c:v>
                </c:pt>
                <c:pt idx="760">
                  <c:v>-0.27999999999999969</c:v>
                </c:pt>
                <c:pt idx="761">
                  <c:v>-0.38000000000000111</c:v>
                </c:pt>
                <c:pt idx="762">
                  <c:v>-0.58000000000000118</c:v>
                </c:pt>
                <c:pt idx="763">
                  <c:v>-0.58000000000000118</c:v>
                </c:pt>
                <c:pt idx="764">
                  <c:v>-0.54000000000000059</c:v>
                </c:pt>
                <c:pt idx="765">
                  <c:v>-0.46000000000000085</c:v>
                </c:pt>
                <c:pt idx="766">
                  <c:v>-0.65999999999999948</c:v>
                </c:pt>
                <c:pt idx="767">
                  <c:v>-0.69999999999999862</c:v>
                </c:pt>
                <c:pt idx="768">
                  <c:v>-0.53999999999999915</c:v>
                </c:pt>
                <c:pt idx="769">
                  <c:v>-0.53999999999999915</c:v>
                </c:pt>
                <c:pt idx="770">
                  <c:v>-0.35999999999999799</c:v>
                </c:pt>
                <c:pt idx="771">
                  <c:v>-0.55999999999999805</c:v>
                </c:pt>
                <c:pt idx="772">
                  <c:v>-0.55999999999999939</c:v>
                </c:pt>
                <c:pt idx="773">
                  <c:v>-0.51999999999999891</c:v>
                </c:pt>
                <c:pt idx="774">
                  <c:v>-0.45999999999999941</c:v>
                </c:pt>
                <c:pt idx="775">
                  <c:v>-0.7</c:v>
                </c:pt>
                <c:pt idx="776">
                  <c:v>-7.999999999999971E-2</c:v>
                </c:pt>
                <c:pt idx="777">
                  <c:v>-0.37999999999999973</c:v>
                </c:pt>
                <c:pt idx="778">
                  <c:v>-0.38000000000000111</c:v>
                </c:pt>
                <c:pt idx="779">
                  <c:v>-0.16000000000000086</c:v>
                </c:pt>
                <c:pt idx="780">
                  <c:v>7.999999999999971E-2</c:v>
                </c:pt>
                <c:pt idx="781">
                  <c:v>7.9999999999999002E-2</c:v>
                </c:pt>
                <c:pt idx="782">
                  <c:v>0.46000000000000013</c:v>
                </c:pt>
                <c:pt idx="783">
                  <c:v>0.38000000000000111</c:v>
                </c:pt>
                <c:pt idx="784">
                  <c:v>0.3</c:v>
                </c:pt>
                <c:pt idx="785">
                  <c:v>0.21999999999999886</c:v>
                </c:pt>
                <c:pt idx="786">
                  <c:v>-4.000000000000057E-2</c:v>
                </c:pt>
                <c:pt idx="787">
                  <c:v>7.9999999999998295E-2</c:v>
                </c:pt>
                <c:pt idx="788">
                  <c:v>-0.42000000000000243</c:v>
                </c:pt>
                <c:pt idx="789">
                  <c:v>-0.58000000000000118</c:v>
                </c:pt>
                <c:pt idx="790">
                  <c:v>-0.93999999999999984</c:v>
                </c:pt>
                <c:pt idx="791">
                  <c:v>-0.84000000000000052</c:v>
                </c:pt>
                <c:pt idx="792">
                  <c:v>-0.93999999999999917</c:v>
                </c:pt>
                <c:pt idx="793">
                  <c:v>-0.63999999999999768</c:v>
                </c:pt>
                <c:pt idx="794">
                  <c:v>-0.79999999999999782</c:v>
                </c:pt>
                <c:pt idx="795">
                  <c:v>-0.33999999999999841</c:v>
                </c:pt>
                <c:pt idx="796">
                  <c:v>-0.85999999999999877</c:v>
                </c:pt>
                <c:pt idx="797">
                  <c:v>-0.81999999999999962</c:v>
                </c:pt>
                <c:pt idx="798">
                  <c:v>-0.88000000000000045</c:v>
                </c:pt>
                <c:pt idx="799">
                  <c:v>-0.66000000000000014</c:v>
                </c:pt>
                <c:pt idx="800">
                  <c:v>-1.180000000000001</c:v>
                </c:pt>
                <c:pt idx="801">
                  <c:v>-0.90000000000000147</c:v>
                </c:pt>
                <c:pt idx="802">
                  <c:v>-0.88000000000000256</c:v>
                </c:pt>
                <c:pt idx="803">
                  <c:v>-0.94000000000000195</c:v>
                </c:pt>
                <c:pt idx="804">
                  <c:v>-0.76000000000000223</c:v>
                </c:pt>
                <c:pt idx="805">
                  <c:v>-0.22000000000000028</c:v>
                </c:pt>
                <c:pt idx="806">
                  <c:v>-0.1</c:v>
                </c:pt>
                <c:pt idx="807">
                  <c:v>-7.999999999999971E-2</c:v>
                </c:pt>
                <c:pt idx="808">
                  <c:v>-7.999999999999971E-2</c:v>
                </c:pt>
                <c:pt idx="809">
                  <c:v>-0.4</c:v>
                </c:pt>
                <c:pt idx="810">
                  <c:v>-0.7</c:v>
                </c:pt>
                <c:pt idx="811">
                  <c:v>-0.67999999999999972</c:v>
                </c:pt>
                <c:pt idx="812">
                  <c:v>-0.71999999999999886</c:v>
                </c:pt>
                <c:pt idx="813">
                  <c:v>-0.57999999999999974</c:v>
                </c:pt>
                <c:pt idx="814">
                  <c:v>-0.37999999999999973</c:v>
                </c:pt>
                <c:pt idx="815">
                  <c:v>-0.44000000000000056</c:v>
                </c:pt>
                <c:pt idx="816">
                  <c:v>-0.53999999999999915</c:v>
                </c:pt>
                <c:pt idx="817">
                  <c:v>-0.85999999999999943</c:v>
                </c:pt>
                <c:pt idx="818">
                  <c:v>-0.87999999999999967</c:v>
                </c:pt>
                <c:pt idx="819">
                  <c:v>-1.0599999999999994</c:v>
                </c:pt>
                <c:pt idx="820">
                  <c:v>-1.1199999999999988</c:v>
                </c:pt>
                <c:pt idx="821">
                  <c:v>-0.92000000000000026</c:v>
                </c:pt>
                <c:pt idx="822">
                  <c:v>-0.7399999999999991</c:v>
                </c:pt>
                <c:pt idx="823">
                  <c:v>-0.63999999999999913</c:v>
                </c:pt>
                <c:pt idx="824">
                  <c:v>-0.25999999999999945</c:v>
                </c:pt>
                <c:pt idx="825">
                  <c:v>0</c:v>
                </c:pt>
                <c:pt idx="826">
                  <c:v>-7.999999999999971E-2</c:v>
                </c:pt>
                <c:pt idx="827">
                  <c:v>-0.3</c:v>
                </c:pt>
                <c:pt idx="828">
                  <c:v>-0.23999999999999916</c:v>
                </c:pt>
                <c:pt idx="829">
                  <c:v>-0.7</c:v>
                </c:pt>
                <c:pt idx="830">
                  <c:v>-0.72000000000000031</c:v>
                </c:pt>
                <c:pt idx="831">
                  <c:v>-0.7</c:v>
                </c:pt>
                <c:pt idx="832">
                  <c:v>-0.58000000000000118</c:v>
                </c:pt>
                <c:pt idx="833">
                  <c:v>-0.68000000000000116</c:v>
                </c:pt>
                <c:pt idx="834">
                  <c:v>-0.62000000000000033</c:v>
                </c:pt>
                <c:pt idx="835">
                  <c:v>-0.30000000000000143</c:v>
                </c:pt>
                <c:pt idx="836">
                  <c:v>-0.36000000000000226</c:v>
                </c:pt>
                <c:pt idx="837">
                  <c:v>-6.0000000000002274E-2</c:v>
                </c:pt>
                <c:pt idx="838">
                  <c:v>-8.000000000000114E-2</c:v>
                </c:pt>
                <c:pt idx="839">
                  <c:v>0.1799999999999983</c:v>
                </c:pt>
                <c:pt idx="840">
                  <c:v>-0.44000000000000056</c:v>
                </c:pt>
                <c:pt idx="841">
                  <c:v>4.000000000000057E-2</c:v>
                </c:pt>
                <c:pt idx="842">
                  <c:v>0</c:v>
                </c:pt>
                <c:pt idx="843">
                  <c:v>-1.4210854715202005E-15</c:v>
                </c:pt>
                <c:pt idx="844">
                  <c:v>0.23999999999999916</c:v>
                </c:pt>
                <c:pt idx="845">
                  <c:v>0.49999999999999856</c:v>
                </c:pt>
                <c:pt idx="846">
                  <c:v>0.13999999999999774</c:v>
                </c:pt>
                <c:pt idx="847">
                  <c:v>0.13999999999999915</c:v>
                </c:pt>
                <c:pt idx="848">
                  <c:v>2.0000000000000285E-2</c:v>
                </c:pt>
                <c:pt idx="849">
                  <c:v>-0.25999999999999945</c:v>
                </c:pt>
                <c:pt idx="850">
                  <c:v>-0.13999999999999915</c:v>
                </c:pt>
                <c:pt idx="851">
                  <c:v>-0.13999999999999915</c:v>
                </c:pt>
                <c:pt idx="852">
                  <c:v>-0.15999999999999942</c:v>
                </c:pt>
                <c:pt idx="853">
                  <c:v>0.32000000000000028</c:v>
                </c:pt>
                <c:pt idx="854">
                  <c:v>0.54000000000000059</c:v>
                </c:pt>
                <c:pt idx="855">
                  <c:v>0.22000000000000028</c:v>
                </c:pt>
                <c:pt idx="856">
                  <c:v>7.999999999999971E-2</c:v>
                </c:pt>
                <c:pt idx="857">
                  <c:v>0.32000000000000028</c:v>
                </c:pt>
                <c:pt idx="858">
                  <c:v>7.999999999999971E-2</c:v>
                </c:pt>
                <c:pt idx="859">
                  <c:v>-0.14000000000000057</c:v>
                </c:pt>
                <c:pt idx="860">
                  <c:v>0.17999999999999972</c:v>
                </c:pt>
                <c:pt idx="861">
                  <c:v>0.66000000000000081</c:v>
                </c:pt>
                <c:pt idx="862">
                  <c:v>0.57999999999999974</c:v>
                </c:pt>
                <c:pt idx="863">
                  <c:v>0.89999999999999858</c:v>
                </c:pt>
                <c:pt idx="864">
                  <c:v>1.1199999999999988</c:v>
                </c:pt>
                <c:pt idx="865">
                  <c:v>1.259999999999998</c:v>
                </c:pt>
                <c:pt idx="866">
                  <c:v>0.97999999999999832</c:v>
                </c:pt>
                <c:pt idx="867">
                  <c:v>1.0399999999999991</c:v>
                </c:pt>
                <c:pt idx="868">
                  <c:v>0.57999999999999974</c:v>
                </c:pt>
                <c:pt idx="869">
                  <c:v>0.7</c:v>
                </c:pt>
                <c:pt idx="870">
                  <c:v>0.4600000000000023</c:v>
                </c:pt>
                <c:pt idx="871">
                  <c:v>0.20000000000000284</c:v>
                </c:pt>
                <c:pt idx="872">
                  <c:v>0.34000000000000197</c:v>
                </c:pt>
                <c:pt idx="873">
                  <c:v>0.6800000000000026</c:v>
                </c:pt>
                <c:pt idx="874">
                  <c:v>0.60000000000000142</c:v>
                </c:pt>
                <c:pt idx="875">
                  <c:v>0.67999999999999972</c:v>
                </c:pt>
                <c:pt idx="876">
                  <c:v>1.0199999999999974</c:v>
                </c:pt>
                <c:pt idx="877">
                  <c:v>0.7999999999999986</c:v>
                </c:pt>
                <c:pt idx="878">
                  <c:v>0.81999999999999817</c:v>
                </c:pt>
                <c:pt idx="879">
                  <c:v>0.71999999999999886</c:v>
                </c:pt>
                <c:pt idx="880">
                  <c:v>0.23999999999999985</c:v>
                </c:pt>
                <c:pt idx="881">
                  <c:v>0.24000000000000057</c:v>
                </c:pt>
                <c:pt idx="882">
                  <c:v>0.23999999999999985</c:v>
                </c:pt>
                <c:pt idx="883">
                  <c:v>2.0000000000000285E-2</c:v>
                </c:pt>
                <c:pt idx="884">
                  <c:v>0.33999999999999986</c:v>
                </c:pt>
                <c:pt idx="885">
                  <c:v>0.51999999999999957</c:v>
                </c:pt>
                <c:pt idx="886">
                  <c:v>0.57999999999999974</c:v>
                </c:pt>
                <c:pt idx="887">
                  <c:v>0.57999999999999896</c:v>
                </c:pt>
                <c:pt idx="888">
                  <c:v>0.57999999999999896</c:v>
                </c:pt>
                <c:pt idx="889">
                  <c:v>-0.16000000000000086</c:v>
                </c:pt>
                <c:pt idx="890">
                  <c:v>-8.000000000000114E-2</c:v>
                </c:pt>
                <c:pt idx="891">
                  <c:v>-0.48000000000000043</c:v>
                </c:pt>
                <c:pt idx="892">
                  <c:v>-0.3999999999999993</c:v>
                </c:pt>
                <c:pt idx="893">
                  <c:v>-0.21999999999999958</c:v>
                </c:pt>
                <c:pt idx="894">
                  <c:v>-1.9999999999998862E-2</c:v>
                </c:pt>
                <c:pt idx="895">
                  <c:v>0.16000000000000156</c:v>
                </c:pt>
                <c:pt idx="896">
                  <c:v>2.0000000000000996E-2</c:v>
                </c:pt>
                <c:pt idx="897">
                  <c:v>-0.17999999999999972</c:v>
                </c:pt>
                <c:pt idx="898">
                  <c:v>-0.43999999999999917</c:v>
                </c:pt>
                <c:pt idx="899">
                  <c:v>-0.25999999999999945</c:v>
                </c:pt>
                <c:pt idx="900">
                  <c:v>-0.33999999999999986</c:v>
                </c:pt>
                <c:pt idx="901">
                  <c:v>0</c:v>
                </c:pt>
                <c:pt idx="902">
                  <c:v>-7.999999999999971E-2</c:v>
                </c:pt>
                <c:pt idx="903">
                  <c:v>-4.000000000000057E-2</c:v>
                </c:pt>
                <c:pt idx="904">
                  <c:v>-0.12000000000000099</c:v>
                </c:pt>
                <c:pt idx="905">
                  <c:v>-0.26000000000000084</c:v>
                </c:pt>
                <c:pt idx="906">
                  <c:v>3.9999999999999855E-2</c:v>
                </c:pt>
                <c:pt idx="907">
                  <c:v>0.13999999999999985</c:v>
                </c:pt>
                <c:pt idx="908">
                  <c:v>8.0000000000000432E-2</c:v>
                </c:pt>
                <c:pt idx="909">
                  <c:v>-7.9999999999999002E-2</c:v>
                </c:pt>
                <c:pt idx="910">
                  <c:v>6.0000000000000851E-2</c:v>
                </c:pt>
                <c:pt idx="911">
                  <c:v>-0.37999999999999973</c:v>
                </c:pt>
                <c:pt idx="912">
                  <c:v>0</c:v>
                </c:pt>
                <c:pt idx="913">
                  <c:v>0.28000000000000042</c:v>
                </c:pt>
                <c:pt idx="914">
                  <c:v>0.5</c:v>
                </c:pt>
                <c:pt idx="915">
                  <c:v>0.36000000000000015</c:v>
                </c:pt>
                <c:pt idx="916">
                  <c:v>0.54000000000000059</c:v>
                </c:pt>
                <c:pt idx="917">
                  <c:v>0.30000000000000071</c:v>
                </c:pt>
                <c:pt idx="918">
                  <c:v>-3.9999999999999147E-2</c:v>
                </c:pt>
                <c:pt idx="919">
                  <c:v>-0.89999999999999925</c:v>
                </c:pt>
                <c:pt idx="920">
                  <c:v>-0.93999999999999917</c:v>
                </c:pt>
                <c:pt idx="921">
                  <c:v>-0.61999999999999889</c:v>
                </c:pt>
                <c:pt idx="922">
                  <c:v>-0.77999999999999903</c:v>
                </c:pt>
                <c:pt idx="923">
                  <c:v>-1.0999999999999992</c:v>
                </c:pt>
                <c:pt idx="924">
                  <c:v>-0.47999999999999898</c:v>
                </c:pt>
                <c:pt idx="925">
                  <c:v>-7.9999999999999002E-2</c:v>
                </c:pt>
                <c:pt idx="926">
                  <c:v>-1.5999999999999992</c:v>
                </c:pt>
                <c:pt idx="927">
                  <c:v>-1.0599999999999994</c:v>
                </c:pt>
                <c:pt idx="928">
                  <c:v>0.92000000000000026</c:v>
                </c:pt>
                <c:pt idx="929">
                  <c:v>1.0399999999999998</c:v>
                </c:pt>
                <c:pt idx="930">
                  <c:v>0.87999999999999967</c:v>
                </c:pt>
                <c:pt idx="931">
                  <c:v>1.7599999999999993</c:v>
                </c:pt>
                <c:pt idx="932">
                  <c:v>0.93999999999999984</c:v>
                </c:pt>
                <c:pt idx="933">
                  <c:v>-0.72000000000000031</c:v>
                </c:pt>
                <c:pt idx="934">
                  <c:v>-0.9</c:v>
                </c:pt>
                <c:pt idx="935">
                  <c:v>-1.2399999999999998</c:v>
                </c:pt>
                <c:pt idx="936">
                  <c:v>-1.1199999999999997</c:v>
                </c:pt>
                <c:pt idx="937">
                  <c:v>-1.1799999999999997</c:v>
                </c:pt>
                <c:pt idx="938">
                  <c:v>-1.1199999999999997</c:v>
                </c:pt>
                <c:pt idx="939">
                  <c:v>-1.0799999999999996</c:v>
                </c:pt>
                <c:pt idx="940">
                  <c:v>-0.66000000000000014</c:v>
                </c:pt>
                <c:pt idx="941">
                  <c:v>-0.28000000000000042</c:v>
                </c:pt>
                <c:pt idx="942">
                  <c:v>-4.000000000000057E-2</c:v>
                </c:pt>
                <c:pt idx="943">
                  <c:v>-0.12000000000000099</c:v>
                </c:pt>
                <c:pt idx="944">
                  <c:v>1.9999999999998862E-2</c:v>
                </c:pt>
                <c:pt idx="945">
                  <c:v>-8.000000000000114E-2</c:v>
                </c:pt>
                <c:pt idx="946">
                  <c:v>-0.44000000000000128</c:v>
                </c:pt>
                <c:pt idx="947">
                  <c:v>-0.40000000000000069</c:v>
                </c:pt>
                <c:pt idx="948">
                  <c:v>-0.32000000000000028</c:v>
                </c:pt>
                <c:pt idx="949">
                  <c:v>-0.26000000000000012</c:v>
                </c:pt>
                <c:pt idx="950">
                  <c:v>-0.49999999999999928</c:v>
                </c:pt>
                <c:pt idx="951">
                  <c:v>-0.15999999999999942</c:v>
                </c:pt>
                <c:pt idx="952">
                  <c:v>-0.22000000000000028</c:v>
                </c:pt>
                <c:pt idx="953">
                  <c:v>-6.0000000000000851E-2</c:v>
                </c:pt>
                <c:pt idx="954">
                  <c:v>-7.1054273576010023E-16</c:v>
                </c:pt>
                <c:pt idx="955">
                  <c:v>0.2999999999999986</c:v>
                </c:pt>
                <c:pt idx="956">
                  <c:v>7.9999999999999002E-2</c:v>
                </c:pt>
                <c:pt idx="957">
                  <c:v>0.15999999999999942</c:v>
                </c:pt>
                <c:pt idx="958">
                  <c:v>-0.1</c:v>
                </c:pt>
                <c:pt idx="959">
                  <c:v>-0.45999999999999941</c:v>
                </c:pt>
                <c:pt idx="960">
                  <c:v>-0.65999999999999948</c:v>
                </c:pt>
                <c:pt idx="961">
                  <c:v>-0.83999999999999986</c:v>
                </c:pt>
                <c:pt idx="962">
                  <c:v>-0.8</c:v>
                </c:pt>
                <c:pt idx="963">
                  <c:v>-0.84000000000000052</c:v>
                </c:pt>
                <c:pt idx="964">
                  <c:v>-0.66000000000000081</c:v>
                </c:pt>
                <c:pt idx="965">
                  <c:v>-0.8400000000000013</c:v>
                </c:pt>
                <c:pt idx="966">
                  <c:v>-0.44000000000000056</c:v>
                </c:pt>
                <c:pt idx="967">
                  <c:v>-0.60000000000000075</c:v>
                </c:pt>
                <c:pt idx="968">
                  <c:v>-0.3</c:v>
                </c:pt>
                <c:pt idx="969">
                  <c:v>-0.82000000000000028</c:v>
                </c:pt>
                <c:pt idx="970">
                  <c:v>-0.81999999999999884</c:v>
                </c:pt>
                <c:pt idx="971">
                  <c:v>-1.0599999999999987</c:v>
                </c:pt>
                <c:pt idx="972">
                  <c:v>-1.1999999999999993</c:v>
                </c:pt>
                <c:pt idx="973">
                  <c:v>-1.6</c:v>
                </c:pt>
                <c:pt idx="974">
                  <c:v>-1.3</c:v>
                </c:pt>
                <c:pt idx="975">
                  <c:v>-1.0799999999999996</c:v>
                </c:pt>
                <c:pt idx="976">
                  <c:v>-1.3200000000000003</c:v>
                </c:pt>
                <c:pt idx="977">
                  <c:v>-1.1599999999999995</c:v>
                </c:pt>
                <c:pt idx="978">
                  <c:v>-1.1599999999999995</c:v>
                </c:pt>
                <c:pt idx="979">
                  <c:v>-1.1599999999999995</c:v>
                </c:pt>
                <c:pt idx="980">
                  <c:v>-1.4800000000000011</c:v>
                </c:pt>
                <c:pt idx="981">
                  <c:v>-1.040000000000002</c:v>
                </c:pt>
                <c:pt idx="982">
                  <c:v>-1.1200000000000017</c:v>
                </c:pt>
                <c:pt idx="983">
                  <c:v>-0.94000000000000195</c:v>
                </c:pt>
                <c:pt idx="984">
                  <c:v>-0.72000000000000175</c:v>
                </c:pt>
                <c:pt idx="985">
                  <c:v>-0.66000000000000081</c:v>
                </c:pt>
                <c:pt idx="986">
                  <c:v>-1.0799999999999996</c:v>
                </c:pt>
                <c:pt idx="987">
                  <c:v>-1.0200000000000002</c:v>
                </c:pt>
                <c:pt idx="988">
                  <c:v>-1.3599999999999994</c:v>
                </c:pt>
                <c:pt idx="989">
                  <c:v>-1.3400000000000005</c:v>
                </c:pt>
                <c:pt idx="990">
                  <c:v>-1.1600000000000008</c:v>
                </c:pt>
                <c:pt idx="991">
                  <c:v>-1.1200000000000017</c:v>
                </c:pt>
                <c:pt idx="992">
                  <c:v>-1.1200000000000017</c:v>
                </c:pt>
                <c:pt idx="993">
                  <c:v>-0.88000000000000111</c:v>
                </c:pt>
                <c:pt idx="994">
                  <c:v>-1.240000000000002</c:v>
                </c:pt>
                <c:pt idx="995">
                  <c:v>-1.7800000000000011</c:v>
                </c:pt>
                <c:pt idx="996">
                  <c:v>-1.7800000000000011</c:v>
                </c:pt>
                <c:pt idx="997">
                  <c:v>-1.8000000000000014</c:v>
                </c:pt>
                <c:pt idx="998">
                  <c:v>-1.7799999999999998</c:v>
                </c:pt>
                <c:pt idx="999">
                  <c:v>-1.6399999999999992</c:v>
                </c:pt>
                <c:pt idx="1000">
                  <c:v>-1.1599999999999995</c:v>
                </c:pt>
                <c:pt idx="1001">
                  <c:v>-1.0199999999999989</c:v>
                </c:pt>
                <c:pt idx="1002">
                  <c:v>-0.8</c:v>
                </c:pt>
                <c:pt idx="1003">
                  <c:v>-0.50000000000000289</c:v>
                </c:pt>
                <c:pt idx="1004">
                  <c:v>-0.26000000000000228</c:v>
                </c:pt>
                <c:pt idx="1005">
                  <c:v>-0.28000000000000397</c:v>
                </c:pt>
                <c:pt idx="1006">
                  <c:v>-0.26000000000000228</c:v>
                </c:pt>
                <c:pt idx="1007">
                  <c:v>-8.000000000000114E-2</c:v>
                </c:pt>
                <c:pt idx="1008">
                  <c:v>0.24000000000000057</c:v>
                </c:pt>
                <c:pt idx="1009">
                  <c:v>0.32000000000000173</c:v>
                </c:pt>
                <c:pt idx="1010">
                  <c:v>0.62000000000000455</c:v>
                </c:pt>
                <c:pt idx="1011">
                  <c:v>0.52000000000000457</c:v>
                </c:pt>
                <c:pt idx="1012">
                  <c:v>0.8200000000000045</c:v>
                </c:pt>
                <c:pt idx="1013">
                  <c:v>0.34000000000000341</c:v>
                </c:pt>
                <c:pt idx="1014">
                  <c:v>0.28000000000000397</c:v>
                </c:pt>
                <c:pt idx="1015">
                  <c:v>0.30000000000000282</c:v>
                </c:pt>
                <c:pt idx="1016">
                  <c:v>1</c:v>
                </c:pt>
                <c:pt idx="1017">
                  <c:v>0.68000000000000116</c:v>
                </c:pt>
                <c:pt idx="1018">
                  <c:v>1.0800000000000012</c:v>
                </c:pt>
                <c:pt idx="1019">
                  <c:v>1.1599999999999995</c:v>
                </c:pt>
                <c:pt idx="1020">
                  <c:v>1.5199999999999989</c:v>
                </c:pt>
                <c:pt idx="1021">
                  <c:v>1.5799999999999996</c:v>
                </c:pt>
                <c:pt idx="1022">
                  <c:v>1.7799999999999998</c:v>
                </c:pt>
                <c:pt idx="1023">
                  <c:v>2.0399999999999991</c:v>
                </c:pt>
                <c:pt idx="1024">
                  <c:v>2.0799999999999996</c:v>
                </c:pt>
                <c:pt idx="1025">
                  <c:v>1.9200000000000004</c:v>
                </c:pt>
                <c:pt idx="1026">
                  <c:v>1.8600000000000008</c:v>
                </c:pt>
                <c:pt idx="1027">
                  <c:v>1.9400000000000006</c:v>
                </c:pt>
                <c:pt idx="1028">
                  <c:v>1.4400000000000019</c:v>
                </c:pt>
                <c:pt idx="1029">
                  <c:v>1.4800000000000011</c:v>
                </c:pt>
                <c:pt idx="1030">
                  <c:v>1.2200000000000002</c:v>
                </c:pt>
                <c:pt idx="1031">
                  <c:v>0.83999999999999919</c:v>
                </c:pt>
                <c:pt idx="1032">
                  <c:v>0.65999999999999948</c:v>
                </c:pt>
                <c:pt idx="1033">
                  <c:v>0.75999999999999801</c:v>
                </c:pt>
                <c:pt idx="1034">
                  <c:v>0.91999999999999882</c:v>
                </c:pt>
                <c:pt idx="1035">
                  <c:v>1.0399999999999991</c:v>
                </c:pt>
                <c:pt idx="1036">
                  <c:v>1.2</c:v>
                </c:pt>
                <c:pt idx="1037">
                  <c:v>1.2399999999999991</c:v>
                </c:pt>
                <c:pt idx="1038">
                  <c:v>1.3399999999999992</c:v>
                </c:pt>
                <c:pt idx="1039">
                  <c:v>1.5199999999999989</c:v>
                </c:pt>
                <c:pt idx="1040">
                  <c:v>1.6999999999999986</c:v>
                </c:pt>
                <c:pt idx="1041">
                  <c:v>1.1199999999999988</c:v>
                </c:pt>
                <c:pt idx="1042">
                  <c:v>1.179999999999999</c:v>
                </c:pt>
                <c:pt idx="1043">
                  <c:v>1.1199999999999997</c:v>
                </c:pt>
                <c:pt idx="1044">
                  <c:v>0.82000000000000028</c:v>
                </c:pt>
                <c:pt idx="1045">
                  <c:v>0.54000000000000059</c:v>
                </c:pt>
                <c:pt idx="1046">
                  <c:v>0.74000000000000055</c:v>
                </c:pt>
                <c:pt idx="1047">
                  <c:v>0.66000000000000081</c:v>
                </c:pt>
                <c:pt idx="1048">
                  <c:v>0.64000000000000057</c:v>
                </c:pt>
                <c:pt idx="1049">
                  <c:v>0.6399999999999999</c:v>
                </c:pt>
                <c:pt idx="1050">
                  <c:v>0.76000000000000012</c:v>
                </c:pt>
                <c:pt idx="1051">
                  <c:v>0.7</c:v>
                </c:pt>
                <c:pt idx="1052">
                  <c:v>6.0000000000000143E-2</c:v>
                </c:pt>
                <c:pt idx="1053">
                  <c:v>-0.13999999999999985</c:v>
                </c:pt>
                <c:pt idx="1054">
                  <c:v>-0.35999999999999943</c:v>
                </c:pt>
                <c:pt idx="1055">
                  <c:v>-0.33999999999999986</c:v>
                </c:pt>
                <c:pt idx="1056">
                  <c:v>-0.2</c:v>
                </c:pt>
                <c:pt idx="1057">
                  <c:v>0.15999999999999942</c:v>
                </c:pt>
                <c:pt idx="1058">
                  <c:v>0.17999999999999972</c:v>
                </c:pt>
                <c:pt idx="1059">
                  <c:v>0.13999999999999985</c:v>
                </c:pt>
                <c:pt idx="1060">
                  <c:v>-8.0000000000000432E-2</c:v>
                </c:pt>
                <c:pt idx="1061">
                  <c:v>-2.0000000000000285E-2</c:v>
                </c:pt>
                <c:pt idx="1062">
                  <c:v>0.22000000000000028</c:v>
                </c:pt>
                <c:pt idx="1063">
                  <c:v>-0.15999999999999942</c:v>
                </c:pt>
                <c:pt idx="1064">
                  <c:v>-0.4799999999999997</c:v>
                </c:pt>
                <c:pt idx="1065">
                  <c:v>-0.25999999999999945</c:v>
                </c:pt>
                <c:pt idx="1066">
                  <c:v>-0.4</c:v>
                </c:pt>
                <c:pt idx="1067">
                  <c:v>-0.94000000000000061</c:v>
                </c:pt>
                <c:pt idx="1068">
                  <c:v>-0.80000000000000104</c:v>
                </c:pt>
                <c:pt idx="1069">
                  <c:v>-0.48000000000000076</c:v>
                </c:pt>
                <c:pt idx="1070">
                  <c:v>-0.88000000000000078</c:v>
                </c:pt>
                <c:pt idx="1071">
                  <c:v>-0.60000000000000031</c:v>
                </c:pt>
                <c:pt idx="1072">
                  <c:v>-0.36000000000000015</c:v>
                </c:pt>
                <c:pt idx="1073">
                  <c:v>-0.21999999999999992</c:v>
                </c:pt>
                <c:pt idx="1074">
                  <c:v>-0.44000000000000022</c:v>
                </c:pt>
                <c:pt idx="1075">
                  <c:v>-0.54000000000000026</c:v>
                </c:pt>
                <c:pt idx="1076">
                  <c:v>-0.38000000000000045</c:v>
                </c:pt>
                <c:pt idx="1077">
                  <c:v>-0.44000000000000022</c:v>
                </c:pt>
                <c:pt idx="1078">
                  <c:v>-0.60000000000000031</c:v>
                </c:pt>
                <c:pt idx="1079">
                  <c:v>-0.34000000000000019</c:v>
                </c:pt>
                <c:pt idx="1080">
                  <c:v>0</c:v>
                </c:pt>
                <c:pt idx="1081">
                  <c:v>-0.18000000000000008</c:v>
                </c:pt>
                <c:pt idx="1082">
                  <c:v>-0.44000000000000022</c:v>
                </c:pt>
                <c:pt idx="1083">
                  <c:v>-0.28000000000000008</c:v>
                </c:pt>
                <c:pt idx="1084">
                  <c:v>0.17999999999999972</c:v>
                </c:pt>
                <c:pt idx="1085">
                  <c:v>-0.18000000000000044</c:v>
                </c:pt>
                <c:pt idx="1086">
                  <c:v>-0.28000000000000008</c:v>
                </c:pt>
                <c:pt idx="1087">
                  <c:v>0.11999999999999993</c:v>
                </c:pt>
                <c:pt idx="1088">
                  <c:v>0.36000000000000015</c:v>
                </c:pt>
                <c:pt idx="1089">
                  <c:v>2.0000000000000285E-2</c:v>
                </c:pt>
                <c:pt idx="1090">
                  <c:v>-3.9999999999999501E-2</c:v>
                </c:pt>
                <c:pt idx="1091">
                  <c:v>-0.55999999999999983</c:v>
                </c:pt>
                <c:pt idx="1092">
                  <c:v>-0.55999999999999983</c:v>
                </c:pt>
                <c:pt idx="1093">
                  <c:v>-0.6</c:v>
                </c:pt>
                <c:pt idx="1094">
                  <c:v>-0.78</c:v>
                </c:pt>
                <c:pt idx="1095">
                  <c:v>-0.68</c:v>
                </c:pt>
                <c:pt idx="1096">
                  <c:v>6.0000000000000143E-2</c:v>
                </c:pt>
                <c:pt idx="1097">
                  <c:v>-0.31999999999999995</c:v>
                </c:pt>
                <c:pt idx="1098">
                  <c:v>-0.35999999999999976</c:v>
                </c:pt>
                <c:pt idx="1099">
                  <c:v>-0.19999999999999965</c:v>
                </c:pt>
                <c:pt idx="1100">
                  <c:v>-0.23999999999999985</c:v>
                </c:pt>
                <c:pt idx="1101">
                  <c:v>-0.55999999999999983</c:v>
                </c:pt>
                <c:pt idx="1102">
                  <c:v>-0.17999999999999972</c:v>
                </c:pt>
                <c:pt idx="1103">
                  <c:v>-0.55999999999999983</c:v>
                </c:pt>
                <c:pt idx="1104">
                  <c:v>-0.72</c:v>
                </c:pt>
                <c:pt idx="1105">
                  <c:v>-0.51999999999999957</c:v>
                </c:pt>
                <c:pt idx="1106">
                  <c:v>-0.61999999999999955</c:v>
                </c:pt>
                <c:pt idx="1107">
                  <c:v>-0.49999999999999967</c:v>
                </c:pt>
                <c:pt idx="1108">
                  <c:v>0.12000000000000029</c:v>
                </c:pt>
                <c:pt idx="1109">
                  <c:v>-0.33999999999999986</c:v>
                </c:pt>
                <c:pt idx="1110">
                  <c:v>-0.22000000000000028</c:v>
                </c:pt>
                <c:pt idx="1111">
                  <c:v>-0.32000000000000062</c:v>
                </c:pt>
                <c:pt idx="1112">
                  <c:v>-0.86000000000000087</c:v>
                </c:pt>
                <c:pt idx="1113">
                  <c:v>-1.3000000000000007</c:v>
                </c:pt>
                <c:pt idx="1114">
                  <c:v>-0.84000000000000052</c:v>
                </c:pt>
                <c:pt idx="1115">
                  <c:v>-0.88000000000000045</c:v>
                </c:pt>
                <c:pt idx="1116">
                  <c:v>-0.84000000000000019</c:v>
                </c:pt>
                <c:pt idx="1117">
                  <c:v>-0.53999999999999981</c:v>
                </c:pt>
                <c:pt idx="1118">
                  <c:v>-0.68</c:v>
                </c:pt>
                <c:pt idx="1119">
                  <c:v>-0.66000000000000014</c:v>
                </c:pt>
                <c:pt idx="1120">
                  <c:v>-0.74000000000000021</c:v>
                </c:pt>
                <c:pt idx="1121">
                  <c:v>-0.50000000000000033</c:v>
                </c:pt>
                <c:pt idx="1122">
                  <c:v>-0.38000000000000045</c:v>
                </c:pt>
                <c:pt idx="1123">
                  <c:v>-0.40000000000000036</c:v>
                </c:pt>
                <c:pt idx="1124">
                  <c:v>-0.30000000000000038</c:v>
                </c:pt>
                <c:pt idx="1125">
                  <c:v>-0.10000000000000035</c:v>
                </c:pt>
                <c:pt idx="1126">
                  <c:v>-3.9999999999999855E-2</c:v>
                </c:pt>
                <c:pt idx="1127">
                  <c:v>-0.15999999999999978</c:v>
                </c:pt>
                <c:pt idx="1128">
                  <c:v>3.5527136788005011E-16</c:v>
                </c:pt>
                <c:pt idx="1129">
                  <c:v>7.1054273576010023E-16</c:v>
                </c:pt>
                <c:pt idx="1130">
                  <c:v>-1.999999999999922E-2</c:v>
                </c:pt>
                <c:pt idx="1131">
                  <c:v>-0.33999999999999952</c:v>
                </c:pt>
                <c:pt idx="1132">
                  <c:v>-9.9999999999999645E-2</c:v>
                </c:pt>
                <c:pt idx="1133">
                  <c:v>-5.999999999999979E-2</c:v>
                </c:pt>
                <c:pt idx="1134">
                  <c:v>-2.0000000000000285E-2</c:v>
                </c:pt>
                <c:pt idx="1135">
                  <c:v>-0.26000000000000051</c:v>
                </c:pt>
                <c:pt idx="1136">
                  <c:v>-6.0000000000000497E-2</c:v>
                </c:pt>
                <c:pt idx="1137">
                  <c:v>-0.44000000000000022</c:v>
                </c:pt>
                <c:pt idx="1138">
                  <c:v>-0.42000000000000026</c:v>
                </c:pt>
                <c:pt idx="1139">
                  <c:v>-0.46000000000000013</c:v>
                </c:pt>
                <c:pt idx="1140">
                  <c:v>-6.0000000000000143E-2</c:v>
                </c:pt>
                <c:pt idx="1141">
                  <c:v>-4.0000000000000216E-2</c:v>
                </c:pt>
                <c:pt idx="1142">
                  <c:v>5.9999999999999429E-2</c:v>
                </c:pt>
                <c:pt idx="1143">
                  <c:v>0.15999999999999942</c:v>
                </c:pt>
                <c:pt idx="1144">
                  <c:v>0.23999999999999949</c:v>
                </c:pt>
                <c:pt idx="1145">
                  <c:v>-8.0000000000000432E-2</c:v>
                </c:pt>
                <c:pt idx="1146">
                  <c:v>-0.16000000000000014</c:v>
                </c:pt>
                <c:pt idx="1147">
                  <c:v>5.999999999999979E-2</c:v>
                </c:pt>
                <c:pt idx="1148">
                  <c:v>-4.0000000000000216E-2</c:v>
                </c:pt>
                <c:pt idx="1149">
                  <c:v>-0.32000000000000028</c:v>
                </c:pt>
                <c:pt idx="1150">
                  <c:v>-0.28000000000000008</c:v>
                </c:pt>
                <c:pt idx="1151">
                  <c:v>-0.2</c:v>
                </c:pt>
                <c:pt idx="1152">
                  <c:v>-0.25999999999999979</c:v>
                </c:pt>
                <c:pt idx="1153">
                  <c:v>-0.67999999999999972</c:v>
                </c:pt>
                <c:pt idx="1154">
                  <c:v>-0.87999999999999967</c:v>
                </c:pt>
                <c:pt idx="1155">
                  <c:v>-1.02</c:v>
                </c:pt>
                <c:pt idx="1156">
                  <c:v>-1.3</c:v>
                </c:pt>
                <c:pt idx="1157">
                  <c:v>-1.0400000000000003</c:v>
                </c:pt>
                <c:pt idx="1158">
                  <c:v>-0.7000000000000004</c:v>
                </c:pt>
                <c:pt idx="1159">
                  <c:v>-0.5800000000000004</c:v>
                </c:pt>
                <c:pt idx="1160">
                  <c:v>-0.26000000000000012</c:v>
                </c:pt>
                <c:pt idx="1161">
                  <c:v>9.9999999999999645E-2</c:v>
                </c:pt>
                <c:pt idx="1162">
                  <c:v>-0.22000000000000028</c:v>
                </c:pt>
                <c:pt idx="1163">
                  <c:v>-0.14000000000000021</c:v>
                </c:pt>
                <c:pt idx="1164">
                  <c:v>0.3</c:v>
                </c:pt>
                <c:pt idx="1165">
                  <c:v>-3.5527136788005011E-16</c:v>
                </c:pt>
                <c:pt idx="1166">
                  <c:v>-3.5527136788005011E-16</c:v>
                </c:pt>
                <c:pt idx="1167">
                  <c:v>0.21999999999999958</c:v>
                </c:pt>
                <c:pt idx="1168">
                  <c:v>-4.0000000000000216E-2</c:v>
                </c:pt>
                <c:pt idx="1169">
                  <c:v>-8.0000000000000432E-2</c:v>
                </c:pt>
                <c:pt idx="1170">
                  <c:v>9.9999999999999645E-2</c:v>
                </c:pt>
                <c:pt idx="1171">
                  <c:v>5.999999999999979E-2</c:v>
                </c:pt>
                <c:pt idx="1172">
                  <c:v>-0.28000000000000008</c:v>
                </c:pt>
                <c:pt idx="1173">
                  <c:v>0.11999999999999993</c:v>
                </c:pt>
                <c:pt idx="1174">
                  <c:v>-0.11999999999999993</c:v>
                </c:pt>
                <c:pt idx="1175">
                  <c:v>-0.19999999999999965</c:v>
                </c:pt>
                <c:pt idx="1176">
                  <c:v>-0.43999999999999984</c:v>
                </c:pt>
                <c:pt idx="1177">
                  <c:v>-0.4599999999999998</c:v>
                </c:pt>
                <c:pt idx="1178">
                  <c:v>-0.61999999999999988</c:v>
                </c:pt>
                <c:pt idx="1179">
                  <c:v>-0.94000000000000017</c:v>
                </c:pt>
                <c:pt idx="1180">
                  <c:v>-1.0800000000000005</c:v>
                </c:pt>
                <c:pt idx="1181">
                  <c:v>-0.48000000000000009</c:v>
                </c:pt>
                <c:pt idx="1182">
                  <c:v>-8.0000000000000071E-2</c:v>
                </c:pt>
                <c:pt idx="1183">
                  <c:v>-8.0000000000000071E-2</c:v>
                </c:pt>
                <c:pt idx="1184">
                  <c:v>0.24000000000000021</c:v>
                </c:pt>
                <c:pt idx="1185">
                  <c:v>0.22000000000000028</c:v>
                </c:pt>
                <c:pt idx="1186">
                  <c:v>-0.78</c:v>
                </c:pt>
                <c:pt idx="1187">
                  <c:v>-0.80000000000000038</c:v>
                </c:pt>
                <c:pt idx="1188">
                  <c:v>-0.46000000000000052</c:v>
                </c:pt>
                <c:pt idx="1189">
                  <c:v>-0.7000000000000004</c:v>
                </c:pt>
                <c:pt idx="1190">
                  <c:v>-0.78000000000000047</c:v>
                </c:pt>
                <c:pt idx="1191">
                  <c:v>-0.14000000000000021</c:v>
                </c:pt>
                <c:pt idx="1192">
                  <c:v>-0.34000000000000019</c:v>
                </c:pt>
                <c:pt idx="1193">
                  <c:v>-0.74000000000000021</c:v>
                </c:pt>
                <c:pt idx="1194">
                  <c:v>-0.52000000000000024</c:v>
                </c:pt>
                <c:pt idx="1195">
                  <c:v>-0.26000000000000051</c:v>
                </c:pt>
                <c:pt idx="1196">
                  <c:v>-0.50000000000000067</c:v>
                </c:pt>
                <c:pt idx="1197">
                  <c:v>-0.72000000000000031</c:v>
                </c:pt>
                <c:pt idx="1198">
                  <c:v>-0.44000000000000022</c:v>
                </c:pt>
                <c:pt idx="1199">
                  <c:v>-0.5800000000000004</c:v>
                </c:pt>
                <c:pt idx="1200">
                  <c:v>-0.62000000000000033</c:v>
                </c:pt>
                <c:pt idx="1201">
                  <c:v>-0.64000000000000024</c:v>
                </c:pt>
                <c:pt idx="1202">
                  <c:v>-0.42000000000000026</c:v>
                </c:pt>
                <c:pt idx="1203">
                  <c:v>-0.92000000000000026</c:v>
                </c:pt>
                <c:pt idx="1204">
                  <c:v>-0.84000000000000019</c:v>
                </c:pt>
                <c:pt idx="1205">
                  <c:v>-0.8600000000000001</c:v>
                </c:pt>
                <c:pt idx="1206">
                  <c:v>-0.90000000000000036</c:v>
                </c:pt>
                <c:pt idx="1207">
                  <c:v>-0.76000000000000045</c:v>
                </c:pt>
                <c:pt idx="1208">
                  <c:v>-0.42000000000000026</c:v>
                </c:pt>
                <c:pt idx="1209">
                  <c:v>-0.61999999999999988</c:v>
                </c:pt>
                <c:pt idx="1210">
                  <c:v>-0.73999999999999988</c:v>
                </c:pt>
                <c:pt idx="1211">
                  <c:v>-0.57999999999999974</c:v>
                </c:pt>
                <c:pt idx="1212">
                  <c:v>-1.0799999999999996</c:v>
                </c:pt>
                <c:pt idx="1213">
                  <c:v>-1.0599999999999998</c:v>
                </c:pt>
                <c:pt idx="1214">
                  <c:v>-0.46000000000000013</c:v>
                </c:pt>
                <c:pt idx="1215">
                  <c:v>-0.32000000000000028</c:v>
                </c:pt>
                <c:pt idx="1216">
                  <c:v>-0.3</c:v>
                </c:pt>
                <c:pt idx="1217">
                  <c:v>3.9999999999999855E-2</c:v>
                </c:pt>
                <c:pt idx="1218">
                  <c:v>-8.0000000000000432E-2</c:v>
                </c:pt>
                <c:pt idx="1219">
                  <c:v>-0.56000000000000016</c:v>
                </c:pt>
                <c:pt idx="1220">
                  <c:v>-0.78</c:v>
                </c:pt>
                <c:pt idx="1221">
                  <c:v>-1.06</c:v>
                </c:pt>
                <c:pt idx="1222">
                  <c:v>-1.1000000000000001</c:v>
                </c:pt>
                <c:pt idx="1223">
                  <c:v>-0.83999999999999986</c:v>
                </c:pt>
                <c:pt idx="1224">
                  <c:v>-0.61999999999999988</c:v>
                </c:pt>
                <c:pt idx="1225">
                  <c:v>-0.69999999999999962</c:v>
                </c:pt>
                <c:pt idx="1226">
                  <c:v>-0.19999999999999965</c:v>
                </c:pt>
                <c:pt idx="1227">
                  <c:v>-9.9999999999999645E-2</c:v>
                </c:pt>
                <c:pt idx="1228">
                  <c:v>-0.47999999999999937</c:v>
                </c:pt>
                <c:pt idx="1229">
                  <c:v>-0.5799999999999994</c:v>
                </c:pt>
                <c:pt idx="1230">
                  <c:v>-3.9999999999999501E-2</c:v>
                </c:pt>
                <c:pt idx="1231">
                  <c:v>-0.59999999999999964</c:v>
                </c:pt>
                <c:pt idx="1232">
                  <c:v>-0.57999999999999974</c:v>
                </c:pt>
                <c:pt idx="1233">
                  <c:v>-0.4599999999999998</c:v>
                </c:pt>
                <c:pt idx="1234">
                  <c:v>-0.61999999999999988</c:v>
                </c:pt>
                <c:pt idx="1235">
                  <c:v>-0.8600000000000001</c:v>
                </c:pt>
                <c:pt idx="1236">
                  <c:v>-0.54000000000000026</c:v>
                </c:pt>
                <c:pt idx="1237">
                  <c:v>-0.66000000000000014</c:v>
                </c:pt>
                <c:pt idx="1238">
                  <c:v>-0.66000000000000014</c:v>
                </c:pt>
                <c:pt idx="1239">
                  <c:v>-0.52000000000000024</c:v>
                </c:pt>
                <c:pt idx="1240">
                  <c:v>-0.42000000000000026</c:v>
                </c:pt>
                <c:pt idx="1241">
                  <c:v>-0.22000000000000028</c:v>
                </c:pt>
                <c:pt idx="1242">
                  <c:v>-0.26000000000000012</c:v>
                </c:pt>
                <c:pt idx="1243">
                  <c:v>-0.20000000000000034</c:v>
                </c:pt>
                <c:pt idx="1244">
                  <c:v>5.999999999999979E-2</c:v>
                </c:pt>
                <c:pt idx="1245">
                  <c:v>-0.16000000000000014</c:v>
                </c:pt>
                <c:pt idx="1246">
                  <c:v>-0.38000000000000006</c:v>
                </c:pt>
                <c:pt idx="1247">
                  <c:v>-0.55999999999999983</c:v>
                </c:pt>
                <c:pt idx="1248">
                  <c:v>-0.4399999999999995</c:v>
                </c:pt>
                <c:pt idx="1249">
                  <c:v>-0.85999999999999976</c:v>
                </c:pt>
                <c:pt idx="1250">
                  <c:v>-0.6399999999999999</c:v>
                </c:pt>
                <c:pt idx="1251">
                  <c:v>-0.6</c:v>
                </c:pt>
                <c:pt idx="1252">
                  <c:v>-0.44000000000000056</c:v>
                </c:pt>
                <c:pt idx="1253">
                  <c:v>-0.52000000000000102</c:v>
                </c:pt>
                <c:pt idx="1254">
                  <c:v>-0.28000000000000042</c:v>
                </c:pt>
                <c:pt idx="1255">
                  <c:v>-0.26000000000000012</c:v>
                </c:pt>
                <c:pt idx="1256">
                  <c:v>-0.51999999999999991</c:v>
                </c:pt>
                <c:pt idx="1257">
                  <c:v>-0.61999999999999988</c:v>
                </c:pt>
                <c:pt idx="1258">
                  <c:v>-0.65999999999999981</c:v>
                </c:pt>
                <c:pt idx="1259">
                  <c:v>-0.88000000000000012</c:v>
                </c:pt>
                <c:pt idx="1260">
                  <c:v>-1.0000000000000004</c:v>
                </c:pt>
                <c:pt idx="1261">
                  <c:v>-0.94000000000000061</c:v>
                </c:pt>
                <c:pt idx="1262">
                  <c:v>-0.82</c:v>
                </c:pt>
                <c:pt idx="1263">
                  <c:v>-0.65999999999999981</c:v>
                </c:pt>
                <c:pt idx="1264">
                  <c:v>-0.35999999999999976</c:v>
                </c:pt>
                <c:pt idx="1265">
                  <c:v>-0.39999999999999963</c:v>
                </c:pt>
                <c:pt idx="1266">
                  <c:v>-0.4599999999999998</c:v>
                </c:pt>
                <c:pt idx="1267">
                  <c:v>-0.61999999999999988</c:v>
                </c:pt>
                <c:pt idx="1268">
                  <c:v>-0.64000000000000057</c:v>
                </c:pt>
                <c:pt idx="1269">
                  <c:v>-0.84000000000000052</c:v>
                </c:pt>
                <c:pt idx="1270">
                  <c:v>-1.0000000000000007</c:v>
                </c:pt>
                <c:pt idx="1271">
                  <c:v>-0.68000000000000038</c:v>
                </c:pt>
                <c:pt idx="1272">
                  <c:v>-0.42000000000000098</c:v>
                </c:pt>
                <c:pt idx="1273">
                  <c:v>-0.28000000000000042</c:v>
                </c:pt>
                <c:pt idx="1274">
                  <c:v>-0.28000000000000042</c:v>
                </c:pt>
                <c:pt idx="1275">
                  <c:v>5.9999999999999429E-2</c:v>
                </c:pt>
                <c:pt idx="1276">
                  <c:v>0.11999999999999886</c:v>
                </c:pt>
                <c:pt idx="1277">
                  <c:v>3.9999999999999147E-2</c:v>
                </c:pt>
                <c:pt idx="1278">
                  <c:v>-0.2000000000000007</c:v>
                </c:pt>
                <c:pt idx="1279">
                  <c:v>-0.38000000000000045</c:v>
                </c:pt>
                <c:pt idx="1280">
                  <c:v>-0.48000000000000043</c:v>
                </c:pt>
                <c:pt idx="1281">
                  <c:v>-0.43999999999999984</c:v>
                </c:pt>
                <c:pt idx="1282">
                  <c:v>-0.6399999999999999</c:v>
                </c:pt>
                <c:pt idx="1283">
                  <c:v>-0.57999999999999974</c:v>
                </c:pt>
                <c:pt idx="1284">
                  <c:v>-0.11999999999999958</c:v>
                </c:pt>
                <c:pt idx="1285">
                  <c:v>-0.33999999999999914</c:v>
                </c:pt>
                <c:pt idx="1286">
                  <c:v>-0.61999999999999955</c:v>
                </c:pt>
                <c:pt idx="1287">
                  <c:v>-0.55999999999999939</c:v>
                </c:pt>
                <c:pt idx="1288">
                  <c:v>-0.77999999999999969</c:v>
                </c:pt>
                <c:pt idx="1289">
                  <c:v>-0.96000000000000019</c:v>
                </c:pt>
                <c:pt idx="1290">
                  <c:v>-0.96000000000000019</c:v>
                </c:pt>
                <c:pt idx="1291">
                  <c:v>-0.9</c:v>
                </c:pt>
                <c:pt idx="1292">
                  <c:v>-1.06</c:v>
                </c:pt>
                <c:pt idx="1293">
                  <c:v>-1</c:v>
                </c:pt>
                <c:pt idx="1294">
                  <c:v>-1.4799999999999998</c:v>
                </c:pt>
                <c:pt idx="1295">
                  <c:v>-1.2399999999999998</c:v>
                </c:pt>
                <c:pt idx="1296">
                  <c:v>-0.97999999999999976</c:v>
                </c:pt>
                <c:pt idx="1297">
                  <c:v>-0.75999999999999945</c:v>
                </c:pt>
                <c:pt idx="1298">
                  <c:v>-0.99999999999999933</c:v>
                </c:pt>
                <c:pt idx="1299">
                  <c:v>-0.69999999999999929</c:v>
                </c:pt>
                <c:pt idx="1300">
                  <c:v>-0.61999999999999889</c:v>
                </c:pt>
                <c:pt idx="1301">
                  <c:v>-0.91999999999999815</c:v>
                </c:pt>
                <c:pt idx="1302">
                  <c:v>-0.75999999999999801</c:v>
                </c:pt>
                <c:pt idx="1303">
                  <c:v>-5.9999999999998013E-2</c:v>
                </c:pt>
                <c:pt idx="1304">
                  <c:v>0.14000000000000198</c:v>
                </c:pt>
                <c:pt idx="1305">
                  <c:v>0.36000000000000154</c:v>
                </c:pt>
                <c:pt idx="1306">
                  <c:v>0.38000000000000111</c:v>
                </c:pt>
                <c:pt idx="1307">
                  <c:v>-9.9999999999999284E-2</c:v>
                </c:pt>
                <c:pt idx="1308">
                  <c:v>-1.64</c:v>
                </c:pt>
                <c:pt idx="1309">
                  <c:v>-2.9000000000000008</c:v>
                </c:pt>
                <c:pt idx="1310">
                  <c:v>-4.7400000000000011</c:v>
                </c:pt>
                <c:pt idx="1311">
                  <c:v>-7.080000000000001</c:v>
                </c:pt>
                <c:pt idx="1312">
                  <c:v>-7.4000000000000012</c:v>
                </c:pt>
                <c:pt idx="1313">
                  <c:v>-2.3800000000000012</c:v>
                </c:pt>
                <c:pt idx="1314">
                  <c:v>1.3799999999999997</c:v>
                </c:pt>
                <c:pt idx="1315">
                  <c:v>3.6800000000000006</c:v>
                </c:pt>
                <c:pt idx="1316">
                  <c:v>5.26</c:v>
                </c:pt>
                <c:pt idx="1317">
                  <c:v>5.2200000000000006</c:v>
                </c:pt>
                <c:pt idx="1318">
                  <c:v>1.0200000000000002</c:v>
                </c:pt>
                <c:pt idx="1319">
                  <c:v>-1.6599999999999995</c:v>
                </c:pt>
                <c:pt idx="1320">
                  <c:v>-2.7999999999999994</c:v>
                </c:pt>
                <c:pt idx="1321">
                  <c:v>-2.3999999999999995</c:v>
                </c:pt>
                <c:pt idx="1322">
                  <c:v>-2.8</c:v>
                </c:pt>
                <c:pt idx="1323">
                  <c:v>-2.9200000000000004</c:v>
                </c:pt>
                <c:pt idx="1324">
                  <c:v>-3.4800000000000013</c:v>
                </c:pt>
                <c:pt idx="1325">
                  <c:v>-4.6800000000000015</c:v>
                </c:pt>
                <c:pt idx="1326">
                  <c:v>-1.7200000000000017</c:v>
                </c:pt>
                <c:pt idx="1327">
                  <c:v>0.41999999999999887</c:v>
                </c:pt>
                <c:pt idx="1328">
                  <c:v>0.87999999999999967</c:v>
                </c:pt>
                <c:pt idx="1329">
                  <c:v>0.86000000000000087</c:v>
                </c:pt>
                <c:pt idx="1330">
                  <c:v>1.5600000000000009</c:v>
                </c:pt>
                <c:pt idx="1331">
                  <c:v>-1.319999999999999</c:v>
                </c:pt>
                <c:pt idx="1332">
                  <c:v>-2.3599999999999981</c:v>
                </c:pt>
                <c:pt idx="1333">
                  <c:v>-2.319999999999999</c:v>
                </c:pt>
                <c:pt idx="1334">
                  <c:v>-1.959999999999998</c:v>
                </c:pt>
                <c:pt idx="1335">
                  <c:v>-1.5400000000000005</c:v>
                </c:pt>
                <c:pt idx="1336">
                  <c:v>-1.3400000000000021</c:v>
                </c:pt>
                <c:pt idx="1337">
                  <c:v>-1.5800000000000025</c:v>
                </c:pt>
                <c:pt idx="1338">
                  <c:v>-2.0200000000000018</c:v>
                </c:pt>
                <c:pt idx="1339">
                  <c:v>-2.0400000000000036</c:v>
                </c:pt>
                <c:pt idx="1340">
                  <c:v>-1.9000000000000028</c:v>
                </c:pt>
                <c:pt idx="1341">
                  <c:v>-2.2800000000000011</c:v>
                </c:pt>
                <c:pt idx="1342">
                  <c:v>-2.400000000000003</c:v>
                </c:pt>
                <c:pt idx="1343">
                  <c:v>-2.3000000000000029</c:v>
                </c:pt>
                <c:pt idx="1344">
                  <c:v>-2.1000000000000028</c:v>
                </c:pt>
                <c:pt idx="1345">
                  <c:v>-1.9600000000000022</c:v>
                </c:pt>
                <c:pt idx="1346">
                  <c:v>-1.5800000000000041</c:v>
                </c:pt>
                <c:pt idx="1347">
                  <c:v>-1.2</c:v>
                </c:pt>
                <c:pt idx="1348">
                  <c:v>-1.0799999999999983</c:v>
                </c:pt>
                <c:pt idx="1349">
                  <c:v>-1.0199999999999989</c:v>
                </c:pt>
                <c:pt idx="1350">
                  <c:v>-1.1799999999999955</c:v>
                </c:pt>
                <c:pt idx="1351">
                  <c:v>-1.3399999999999921</c:v>
                </c:pt>
                <c:pt idx="1352">
                  <c:v>-1.3999999999999944</c:v>
                </c:pt>
                <c:pt idx="1353">
                  <c:v>-1.3999999999999972</c:v>
                </c:pt>
                <c:pt idx="1354">
                  <c:v>-1.019999999999996</c:v>
                </c:pt>
                <c:pt idx="1355">
                  <c:v>-1.2199999999999989</c:v>
                </c:pt>
                <c:pt idx="1356">
                  <c:v>-0.94000000000000061</c:v>
                </c:pt>
                <c:pt idx="1357">
                  <c:v>-0.78000000000000114</c:v>
                </c:pt>
                <c:pt idx="1358">
                  <c:v>-0.74000000000000055</c:v>
                </c:pt>
                <c:pt idx="1359">
                  <c:v>-1.2000000000000028</c:v>
                </c:pt>
                <c:pt idx="1360">
                  <c:v>-0.82000000000000173</c:v>
                </c:pt>
                <c:pt idx="1361">
                  <c:v>-0.880000000000004</c:v>
                </c:pt>
                <c:pt idx="1362">
                  <c:v>-0.96000000000000507</c:v>
                </c:pt>
                <c:pt idx="1363">
                  <c:v>-0.96000000000000507</c:v>
                </c:pt>
                <c:pt idx="1364">
                  <c:v>-0.70000000000000284</c:v>
                </c:pt>
                <c:pt idx="1365">
                  <c:v>-0.78000000000000402</c:v>
                </c:pt>
                <c:pt idx="1366">
                  <c:v>-0.86000000000000232</c:v>
                </c:pt>
                <c:pt idx="1367">
                  <c:v>-0.7</c:v>
                </c:pt>
                <c:pt idx="1368">
                  <c:v>-0.74000000000000055</c:v>
                </c:pt>
                <c:pt idx="1369">
                  <c:v>-0.48000000000000115</c:v>
                </c:pt>
                <c:pt idx="1370">
                  <c:v>-0.25999999999999945</c:v>
                </c:pt>
                <c:pt idx="1371">
                  <c:v>-0.11999999999999886</c:v>
                </c:pt>
                <c:pt idx="1372">
                  <c:v>-0.35999999999999943</c:v>
                </c:pt>
                <c:pt idx="1373">
                  <c:v>-1.9999999999998862E-2</c:v>
                </c:pt>
                <c:pt idx="1374">
                  <c:v>-0.24000000000000057</c:v>
                </c:pt>
                <c:pt idx="1375">
                  <c:v>-0.44000000000000056</c:v>
                </c:pt>
                <c:pt idx="1376">
                  <c:v>-0.28000000000000114</c:v>
                </c:pt>
                <c:pt idx="1377">
                  <c:v>-4.000000000000057E-2</c:v>
                </c:pt>
                <c:pt idx="1378">
                  <c:v>-0.24000000000000057</c:v>
                </c:pt>
                <c:pt idx="1379">
                  <c:v>-0.51999999999999891</c:v>
                </c:pt>
                <c:pt idx="1380">
                  <c:v>0.1</c:v>
                </c:pt>
                <c:pt idx="1381">
                  <c:v>-0.14000000000000057</c:v>
                </c:pt>
                <c:pt idx="1382">
                  <c:v>-5.9999999999999429E-2</c:v>
                </c:pt>
                <c:pt idx="1383">
                  <c:v>0.1799999999999983</c:v>
                </c:pt>
                <c:pt idx="1384">
                  <c:v>0.75999999999999657</c:v>
                </c:pt>
                <c:pt idx="1385">
                  <c:v>0.63999999999999491</c:v>
                </c:pt>
                <c:pt idx="1386">
                  <c:v>0.6599999999999937</c:v>
                </c:pt>
                <c:pt idx="1387">
                  <c:v>0.6599999999999937</c:v>
                </c:pt>
                <c:pt idx="1388">
                  <c:v>0.45999999999999658</c:v>
                </c:pt>
                <c:pt idx="1389">
                  <c:v>0.23999999999999772</c:v>
                </c:pt>
                <c:pt idx="1390">
                  <c:v>0.51999999999999891</c:v>
                </c:pt>
                <c:pt idx="1391">
                  <c:v>0.66000000000000225</c:v>
                </c:pt>
                <c:pt idx="1392">
                  <c:v>0.74000000000000055</c:v>
                </c:pt>
                <c:pt idx="1393">
                  <c:v>0.68000000000000116</c:v>
                </c:pt>
                <c:pt idx="1394">
                  <c:v>0.62000000000000166</c:v>
                </c:pt>
                <c:pt idx="1395">
                  <c:v>-5.9999999999999429E-2</c:v>
                </c:pt>
                <c:pt idx="1396">
                  <c:v>-0.16000000000000228</c:v>
                </c:pt>
                <c:pt idx="1397">
                  <c:v>-4.0000000000003408E-2</c:v>
                </c:pt>
                <c:pt idx="1398">
                  <c:v>0.21999999999999603</c:v>
                </c:pt>
                <c:pt idx="1399">
                  <c:v>0.23999999999999488</c:v>
                </c:pt>
                <c:pt idx="1400">
                  <c:v>0.619999999999996</c:v>
                </c:pt>
                <c:pt idx="1401">
                  <c:v>0.73999999999999777</c:v>
                </c:pt>
                <c:pt idx="1402">
                  <c:v>0.61999999999999889</c:v>
                </c:pt>
                <c:pt idx="1403">
                  <c:v>0.49999999999999717</c:v>
                </c:pt>
                <c:pt idx="1404">
                  <c:v>0.37999999999999828</c:v>
                </c:pt>
                <c:pt idx="1405">
                  <c:v>0.5</c:v>
                </c:pt>
                <c:pt idx="1406">
                  <c:v>0.45999999999999941</c:v>
                </c:pt>
                <c:pt idx="1407">
                  <c:v>0.25999999999999945</c:v>
                </c:pt>
                <c:pt idx="1408">
                  <c:v>0.26000000000000228</c:v>
                </c:pt>
                <c:pt idx="1409">
                  <c:v>0.380000000000004</c:v>
                </c:pt>
                <c:pt idx="1410">
                  <c:v>0.18000000000000113</c:v>
                </c:pt>
                <c:pt idx="1411">
                  <c:v>0.14000000000000057</c:v>
                </c:pt>
                <c:pt idx="1412">
                  <c:v>0.31999999999999884</c:v>
                </c:pt>
                <c:pt idx="1413">
                  <c:v>0.67999999999999827</c:v>
                </c:pt>
                <c:pt idx="1414">
                  <c:v>0.95999999999999663</c:v>
                </c:pt>
                <c:pt idx="1415">
                  <c:v>0.67999999999999827</c:v>
                </c:pt>
                <c:pt idx="1416">
                  <c:v>0.8</c:v>
                </c:pt>
                <c:pt idx="1417">
                  <c:v>0.58000000000000118</c:v>
                </c:pt>
                <c:pt idx="1418">
                  <c:v>0.48000000000000115</c:v>
                </c:pt>
                <c:pt idx="1419">
                  <c:v>4.0000000000003408E-2</c:v>
                </c:pt>
                <c:pt idx="1420">
                  <c:v>8.0000000000003985E-2</c:v>
                </c:pt>
                <c:pt idx="1421">
                  <c:v>0.36000000000000226</c:v>
                </c:pt>
                <c:pt idx="1422">
                  <c:v>0.56000000000000227</c:v>
                </c:pt>
                <c:pt idx="1423">
                  <c:v>0.68000000000000116</c:v>
                </c:pt>
                <c:pt idx="1424">
                  <c:v>0.63999999999999768</c:v>
                </c:pt>
                <c:pt idx="1425">
                  <c:v>0.89999999999999714</c:v>
                </c:pt>
                <c:pt idx="1426">
                  <c:v>1.0599999999999994</c:v>
                </c:pt>
                <c:pt idx="1427">
                  <c:v>1.2</c:v>
                </c:pt>
                <c:pt idx="1428">
                  <c:v>0.87999999999999834</c:v>
                </c:pt>
                <c:pt idx="1429">
                  <c:v>1.2599999999999993</c:v>
                </c:pt>
                <c:pt idx="1430">
                  <c:v>0.88000000000000111</c:v>
                </c:pt>
                <c:pt idx="1431">
                  <c:v>0.95999999999999941</c:v>
                </c:pt>
                <c:pt idx="1432">
                  <c:v>1.0199999999999989</c:v>
                </c:pt>
                <c:pt idx="1433">
                  <c:v>1.1400000000000006</c:v>
                </c:pt>
                <c:pt idx="1434">
                  <c:v>1.2599999999999993</c:v>
                </c:pt>
                <c:pt idx="1435">
                  <c:v>1.6799999999999984</c:v>
                </c:pt>
                <c:pt idx="1436">
                  <c:v>1.4399999999999977</c:v>
                </c:pt>
                <c:pt idx="1437">
                  <c:v>0.9</c:v>
                </c:pt>
                <c:pt idx="1438">
                  <c:v>0.5</c:v>
                </c:pt>
                <c:pt idx="1439">
                  <c:v>0.24000000000000057</c:v>
                </c:pt>
                <c:pt idx="1440">
                  <c:v>0.23999999999999772</c:v>
                </c:pt>
                <c:pt idx="1441">
                  <c:v>7.9999999999998295E-2</c:v>
                </c:pt>
                <c:pt idx="1442">
                  <c:v>-4.0000000000003408E-2</c:v>
                </c:pt>
                <c:pt idx="1443">
                  <c:v>0.45999999999999658</c:v>
                </c:pt>
                <c:pt idx="1444">
                  <c:v>0.11999999999999603</c:v>
                </c:pt>
                <c:pt idx="1445">
                  <c:v>-0.30000000000000282</c:v>
                </c:pt>
                <c:pt idx="1446">
                  <c:v>-0.36000000000000226</c:v>
                </c:pt>
                <c:pt idx="1447">
                  <c:v>0.33999999999999775</c:v>
                </c:pt>
                <c:pt idx="1448">
                  <c:v>0.27999999999999547</c:v>
                </c:pt>
                <c:pt idx="1449">
                  <c:v>0.89999999999999714</c:v>
                </c:pt>
                <c:pt idx="1450">
                  <c:v>1.3799999999999983</c:v>
                </c:pt>
                <c:pt idx="1451">
                  <c:v>1.2599999999999993</c:v>
                </c:pt>
                <c:pt idx="1452">
                  <c:v>1.0399999999999978</c:v>
                </c:pt>
                <c:pt idx="1453">
                  <c:v>0.67999999999999827</c:v>
                </c:pt>
                <c:pt idx="1454">
                  <c:v>0.37999999999999828</c:v>
                </c:pt>
                <c:pt idx="1455">
                  <c:v>0.13999999999999774</c:v>
                </c:pt>
                <c:pt idx="1456">
                  <c:v>0.59999999999999576</c:v>
                </c:pt>
                <c:pt idx="1457">
                  <c:v>0.51999999999999746</c:v>
                </c:pt>
                <c:pt idx="1458">
                  <c:v>0.57999999999999974</c:v>
                </c:pt>
                <c:pt idx="1459">
                  <c:v>0.65999999999999948</c:v>
                </c:pt>
                <c:pt idx="1460">
                  <c:v>0.95999999999999941</c:v>
                </c:pt>
                <c:pt idx="1461">
                  <c:v>0.68000000000000116</c:v>
                </c:pt>
                <c:pt idx="1462">
                  <c:v>0.72000000000000031</c:v>
                </c:pt>
                <c:pt idx="1463">
                  <c:v>0.6</c:v>
                </c:pt>
                <c:pt idx="1464">
                  <c:v>0.6</c:v>
                </c:pt>
                <c:pt idx="1465">
                  <c:v>0.6</c:v>
                </c:pt>
                <c:pt idx="1466">
                  <c:v>0.49999999999999856</c:v>
                </c:pt>
                <c:pt idx="1467">
                  <c:v>0.7</c:v>
                </c:pt>
                <c:pt idx="1468">
                  <c:v>1.3</c:v>
                </c:pt>
                <c:pt idx="1469">
                  <c:v>1.2199999999999989</c:v>
                </c:pt>
                <c:pt idx="1470">
                  <c:v>0.52000000000000024</c:v>
                </c:pt>
                <c:pt idx="1471">
                  <c:v>0.46000000000000085</c:v>
                </c:pt>
                <c:pt idx="1472">
                  <c:v>0.18000000000000113</c:v>
                </c:pt>
                <c:pt idx="1473">
                  <c:v>6.0000000000000851E-2</c:v>
                </c:pt>
                <c:pt idx="1474">
                  <c:v>-0.15999999999999942</c:v>
                </c:pt>
                <c:pt idx="1475">
                  <c:v>0.46000000000000085</c:v>
                </c:pt>
                <c:pt idx="1476">
                  <c:v>0.48000000000000115</c:v>
                </c:pt>
                <c:pt idx="1477">
                  <c:v>0.52000000000000024</c:v>
                </c:pt>
                <c:pt idx="1478">
                  <c:v>0.36000000000000087</c:v>
                </c:pt>
                <c:pt idx="1479">
                  <c:v>0.66000000000000081</c:v>
                </c:pt>
                <c:pt idx="1480">
                  <c:v>0.24000000000000057</c:v>
                </c:pt>
                <c:pt idx="1481">
                  <c:v>0.3</c:v>
                </c:pt>
                <c:pt idx="1482">
                  <c:v>0.3</c:v>
                </c:pt>
                <c:pt idx="1483">
                  <c:v>0.17999999999999972</c:v>
                </c:pt>
                <c:pt idx="1484">
                  <c:v>0.42000000000000171</c:v>
                </c:pt>
                <c:pt idx="1485">
                  <c:v>0.57999999999999974</c:v>
                </c:pt>
                <c:pt idx="1486">
                  <c:v>0.36000000000000087</c:v>
                </c:pt>
                <c:pt idx="1487">
                  <c:v>1.4210854715202005E-15</c:v>
                </c:pt>
                <c:pt idx="1488">
                  <c:v>-0.11999999999999886</c:v>
                </c:pt>
                <c:pt idx="1489">
                  <c:v>-0.57999999999999974</c:v>
                </c:pt>
                <c:pt idx="1490">
                  <c:v>-0.37999999999999828</c:v>
                </c:pt>
                <c:pt idx="1491">
                  <c:v>-0.45999999999999941</c:v>
                </c:pt>
                <c:pt idx="1492">
                  <c:v>-0.55999999999999939</c:v>
                </c:pt>
                <c:pt idx="1493">
                  <c:v>-0.31999999999999884</c:v>
                </c:pt>
                <c:pt idx="1494">
                  <c:v>-0.159999999999998</c:v>
                </c:pt>
                <c:pt idx="1495">
                  <c:v>-0.5399999999999977</c:v>
                </c:pt>
                <c:pt idx="1496">
                  <c:v>-0.57999999999999685</c:v>
                </c:pt>
                <c:pt idx="1497">
                  <c:v>-0.5399999999999977</c:v>
                </c:pt>
                <c:pt idx="1498">
                  <c:v>-0.59999999999999853</c:v>
                </c:pt>
                <c:pt idx="1499">
                  <c:v>-0.71999999999999886</c:v>
                </c:pt>
                <c:pt idx="1500">
                  <c:v>-0.59999999999999853</c:v>
                </c:pt>
                <c:pt idx="1501">
                  <c:v>-0.89999999999999858</c:v>
                </c:pt>
                <c:pt idx="1502">
                  <c:v>-0.85999999999999799</c:v>
                </c:pt>
                <c:pt idx="1503">
                  <c:v>-0.95999999999999663</c:v>
                </c:pt>
                <c:pt idx="1504">
                  <c:v>-1.1599999999999979</c:v>
                </c:pt>
                <c:pt idx="1505">
                  <c:v>-1.2199999999999989</c:v>
                </c:pt>
                <c:pt idx="1506">
                  <c:v>-0.53999999999999915</c:v>
                </c:pt>
                <c:pt idx="1507">
                  <c:v>-0.27999999999999831</c:v>
                </c:pt>
                <c:pt idx="1508">
                  <c:v>-0.37999999999999973</c:v>
                </c:pt>
                <c:pt idx="1509">
                  <c:v>-0.41999999999999887</c:v>
                </c:pt>
                <c:pt idx="1510">
                  <c:v>-0.49999999999999856</c:v>
                </c:pt>
                <c:pt idx="1511">
                  <c:v>-0.63999999999999768</c:v>
                </c:pt>
                <c:pt idx="1512">
                  <c:v>-0.89999999999999858</c:v>
                </c:pt>
                <c:pt idx="1513">
                  <c:v>-0.71999999999999742</c:v>
                </c:pt>
                <c:pt idx="1514">
                  <c:v>-0.159999999999998</c:v>
                </c:pt>
                <c:pt idx="1515">
                  <c:v>0.1200000000000017</c:v>
                </c:pt>
                <c:pt idx="1516">
                  <c:v>1.4210854715202005E-15</c:v>
                </c:pt>
                <c:pt idx="1517">
                  <c:v>0.1200000000000017</c:v>
                </c:pt>
                <c:pt idx="1518">
                  <c:v>0.42000000000000171</c:v>
                </c:pt>
                <c:pt idx="1519">
                  <c:v>0.34000000000000197</c:v>
                </c:pt>
                <c:pt idx="1520">
                  <c:v>0.18000000000000255</c:v>
                </c:pt>
                <c:pt idx="1521">
                  <c:v>0.10000000000000142</c:v>
                </c:pt>
                <c:pt idx="1522">
                  <c:v>0.30000000000000143</c:v>
                </c:pt>
                <c:pt idx="1523">
                  <c:v>0.30000000000000143</c:v>
                </c:pt>
                <c:pt idx="1524">
                  <c:v>-7.9999999999998295E-2</c:v>
                </c:pt>
                <c:pt idx="1525">
                  <c:v>-0.1799999999999983</c:v>
                </c:pt>
                <c:pt idx="1526">
                  <c:v>0.32000000000000173</c:v>
                </c:pt>
                <c:pt idx="1527">
                  <c:v>0.50000000000000144</c:v>
                </c:pt>
                <c:pt idx="1528">
                  <c:v>2.0000000000000285E-2</c:v>
                </c:pt>
                <c:pt idx="1529">
                  <c:v>0.17999999999999972</c:v>
                </c:pt>
                <c:pt idx="1530">
                  <c:v>0.47999999999999832</c:v>
                </c:pt>
                <c:pt idx="1531">
                  <c:v>0.13999999999999774</c:v>
                </c:pt>
                <c:pt idx="1532">
                  <c:v>1.9999999999997443E-2</c:v>
                </c:pt>
                <c:pt idx="1533">
                  <c:v>0.31999999999999745</c:v>
                </c:pt>
                <c:pt idx="1534">
                  <c:v>0.45999999999999802</c:v>
                </c:pt>
                <c:pt idx="1535">
                  <c:v>0.43999999999999917</c:v>
                </c:pt>
                <c:pt idx="1536">
                  <c:v>0.5</c:v>
                </c:pt>
                <c:pt idx="1537">
                  <c:v>0.7399999999999991</c:v>
                </c:pt>
                <c:pt idx="1538">
                  <c:v>0.69999999999999862</c:v>
                </c:pt>
                <c:pt idx="1539">
                  <c:v>1.0199999999999989</c:v>
                </c:pt>
                <c:pt idx="1540">
                  <c:v>0.77999999999999825</c:v>
                </c:pt>
                <c:pt idx="1541">
                  <c:v>0.97999999999999832</c:v>
                </c:pt>
                <c:pt idx="1542">
                  <c:v>0.49999999999999856</c:v>
                </c:pt>
                <c:pt idx="1543">
                  <c:v>0.25999999999999945</c:v>
                </c:pt>
                <c:pt idx="1544">
                  <c:v>-0.22000000000000028</c:v>
                </c:pt>
                <c:pt idx="1545">
                  <c:v>-0.14000000000000057</c:v>
                </c:pt>
                <c:pt idx="1546">
                  <c:v>-2.0000000000001704E-2</c:v>
                </c:pt>
                <c:pt idx="1547">
                  <c:v>-8.000000000000114E-2</c:v>
                </c:pt>
                <c:pt idx="1548">
                  <c:v>3.9999999999997725E-2</c:v>
                </c:pt>
                <c:pt idx="1549">
                  <c:v>-2.0000000000001704E-2</c:v>
                </c:pt>
                <c:pt idx="1550">
                  <c:v>0.15999999999999942</c:v>
                </c:pt>
                <c:pt idx="1551">
                  <c:v>-0.33999999999999914</c:v>
                </c:pt>
                <c:pt idx="1552">
                  <c:v>-0.31999999999999884</c:v>
                </c:pt>
                <c:pt idx="1553">
                  <c:v>-0.23999999999999772</c:v>
                </c:pt>
                <c:pt idx="1554">
                  <c:v>-0.21999999999999886</c:v>
                </c:pt>
                <c:pt idx="1555">
                  <c:v>-0.55999999999999939</c:v>
                </c:pt>
                <c:pt idx="1556">
                  <c:v>-0.53999999999999915</c:v>
                </c:pt>
                <c:pt idx="1557">
                  <c:v>-0.37999999999999973</c:v>
                </c:pt>
                <c:pt idx="1558">
                  <c:v>-0.6</c:v>
                </c:pt>
                <c:pt idx="1559">
                  <c:v>-0.67999999999999972</c:v>
                </c:pt>
                <c:pt idx="1560">
                  <c:v>-0.49999999999999856</c:v>
                </c:pt>
                <c:pt idx="1561">
                  <c:v>-7.9999999999998295E-2</c:v>
                </c:pt>
                <c:pt idx="1562">
                  <c:v>-7.9999999999998295E-2</c:v>
                </c:pt>
                <c:pt idx="1563">
                  <c:v>-1.9999999999998862E-2</c:v>
                </c:pt>
                <c:pt idx="1564">
                  <c:v>0.17999999999999972</c:v>
                </c:pt>
                <c:pt idx="1565">
                  <c:v>7.9999999999998295E-2</c:v>
                </c:pt>
                <c:pt idx="1566">
                  <c:v>-0.32000000000000312</c:v>
                </c:pt>
                <c:pt idx="1567">
                  <c:v>-0.20000000000000284</c:v>
                </c:pt>
                <c:pt idx="1568">
                  <c:v>0.17999999999999688</c:v>
                </c:pt>
                <c:pt idx="1569">
                  <c:v>-0.24000000000000199</c:v>
                </c:pt>
                <c:pt idx="1570">
                  <c:v>-1.4210854715202005E-15</c:v>
                </c:pt>
                <c:pt idx="1571">
                  <c:v>-2.0000000000000285E-2</c:v>
                </c:pt>
                <c:pt idx="1572">
                  <c:v>0.24000000000000057</c:v>
                </c:pt>
                <c:pt idx="1573">
                  <c:v>-0.21999999999999886</c:v>
                </c:pt>
                <c:pt idx="1574">
                  <c:v>8.000000000000114E-2</c:v>
                </c:pt>
                <c:pt idx="1575">
                  <c:v>-0.25999999999999945</c:v>
                </c:pt>
                <c:pt idx="1576">
                  <c:v>-0.12000000000000029</c:v>
                </c:pt>
                <c:pt idx="1577">
                  <c:v>-0.64000000000000057</c:v>
                </c:pt>
                <c:pt idx="1578">
                  <c:v>-0.58000000000000118</c:v>
                </c:pt>
                <c:pt idx="1579">
                  <c:v>-0.42000000000000026</c:v>
                </c:pt>
                <c:pt idx="1580">
                  <c:v>-0.45999999999999941</c:v>
                </c:pt>
                <c:pt idx="1581">
                  <c:v>-0.65999999999999948</c:v>
                </c:pt>
                <c:pt idx="1582">
                  <c:v>-0.5</c:v>
                </c:pt>
                <c:pt idx="1583">
                  <c:v>-0.67999999999999972</c:v>
                </c:pt>
                <c:pt idx="1584">
                  <c:v>-0.84000000000000052</c:v>
                </c:pt>
                <c:pt idx="1585">
                  <c:v>-0.72000000000000175</c:v>
                </c:pt>
                <c:pt idx="1586">
                  <c:v>-0.44000000000000056</c:v>
                </c:pt>
                <c:pt idx="1587">
                  <c:v>-0.34000000000000058</c:v>
                </c:pt>
                <c:pt idx="1588">
                  <c:v>0.1</c:v>
                </c:pt>
                <c:pt idx="1589">
                  <c:v>0.3</c:v>
                </c:pt>
                <c:pt idx="1590">
                  <c:v>0.3</c:v>
                </c:pt>
                <c:pt idx="1591">
                  <c:v>0.27999999999999969</c:v>
                </c:pt>
                <c:pt idx="1592">
                  <c:v>0.27999999999999969</c:v>
                </c:pt>
                <c:pt idx="1593">
                  <c:v>-0.12000000000000029</c:v>
                </c:pt>
                <c:pt idx="1594">
                  <c:v>-0.35999999999999943</c:v>
                </c:pt>
                <c:pt idx="1595">
                  <c:v>-0.27999999999999831</c:v>
                </c:pt>
                <c:pt idx="1596">
                  <c:v>-0.61999999999999889</c:v>
                </c:pt>
                <c:pt idx="1597">
                  <c:v>-0.85999999999999943</c:v>
                </c:pt>
                <c:pt idx="1598">
                  <c:v>-0.92000000000000026</c:v>
                </c:pt>
                <c:pt idx="1599">
                  <c:v>-0.94000000000000195</c:v>
                </c:pt>
                <c:pt idx="1600">
                  <c:v>-0.70000000000000284</c:v>
                </c:pt>
                <c:pt idx="1601">
                  <c:v>-0.42000000000000315</c:v>
                </c:pt>
                <c:pt idx="1602">
                  <c:v>-0.4600000000000023</c:v>
                </c:pt>
                <c:pt idx="1603">
                  <c:v>0.17999999999999972</c:v>
                </c:pt>
                <c:pt idx="1604">
                  <c:v>0.58000000000000118</c:v>
                </c:pt>
                <c:pt idx="1605">
                  <c:v>0.6800000000000026</c:v>
                </c:pt>
                <c:pt idx="1606">
                  <c:v>0.82000000000000317</c:v>
                </c:pt>
                <c:pt idx="1607">
                  <c:v>0.82000000000000317</c:v>
                </c:pt>
                <c:pt idx="1608">
                  <c:v>0.60000000000000286</c:v>
                </c:pt>
                <c:pt idx="1609">
                  <c:v>0.54000000000000203</c:v>
                </c:pt>
                <c:pt idx="1610">
                  <c:v>0.54000000000000203</c:v>
                </c:pt>
                <c:pt idx="1611">
                  <c:v>0.26000000000000084</c:v>
                </c:pt>
                <c:pt idx="1612">
                  <c:v>0.28000000000000114</c:v>
                </c:pt>
                <c:pt idx="1613">
                  <c:v>1.4210854715202005E-15</c:v>
                </c:pt>
                <c:pt idx="1614">
                  <c:v>-0.15999999999999942</c:v>
                </c:pt>
                <c:pt idx="1615">
                  <c:v>3.9999999999999147E-2</c:v>
                </c:pt>
                <c:pt idx="1616">
                  <c:v>0.18000000000000113</c:v>
                </c:pt>
                <c:pt idx="1617">
                  <c:v>0.36000000000000087</c:v>
                </c:pt>
                <c:pt idx="1618">
                  <c:v>0.14000000000000057</c:v>
                </c:pt>
                <c:pt idx="1619">
                  <c:v>0.22000000000000169</c:v>
                </c:pt>
                <c:pt idx="1620">
                  <c:v>-0.13999999999999915</c:v>
                </c:pt>
                <c:pt idx="1621">
                  <c:v>-0.16000000000000086</c:v>
                </c:pt>
                <c:pt idx="1622">
                  <c:v>5.9999999999998013E-2</c:v>
                </c:pt>
                <c:pt idx="1623">
                  <c:v>0.41999999999999743</c:v>
                </c:pt>
                <c:pt idx="1624">
                  <c:v>0.3799999999999969</c:v>
                </c:pt>
                <c:pt idx="1625">
                  <c:v>0.27999999999999831</c:v>
                </c:pt>
                <c:pt idx="1626">
                  <c:v>0.1799999999999983</c:v>
                </c:pt>
                <c:pt idx="1627">
                  <c:v>-0.34000000000000197</c:v>
                </c:pt>
                <c:pt idx="1628">
                  <c:v>-0.36000000000000087</c:v>
                </c:pt>
                <c:pt idx="1629">
                  <c:v>-0.26000000000000084</c:v>
                </c:pt>
                <c:pt idx="1630">
                  <c:v>-0.1200000000000017</c:v>
                </c:pt>
                <c:pt idx="1631">
                  <c:v>0.19999999999999857</c:v>
                </c:pt>
                <c:pt idx="1632">
                  <c:v>0.31999999999999956</c:v>
                </c:pt>
                <c:pt idx="1633">
                  <c:v>0.27999999999999903</c:v>
                </c:pt>
                <c:pt idx="1634">
                  <c:v>0.69999999999999929</c:v>
                </c:pt>
                <c:pt idx="1635">
                  <c:v>0.51999999999999957</c:v>
                </c:pt>
                <c:pt idx="1636">
                  <c:v>0.27999999999999969</c:v>
                </c:pt>
                <c:pt idx="1637">
                  <c:v>0.3</c:v>
                </c:pt>
                <c:pt idx="1638">
                  <c:v>0.13999999999999985</c:v>
                </c:pt>
                <c:pt idx="1639">
                  <c:v>-0.46000000000000013</c:v>
                </c:pt>
                <c:pt idx="1640">
                  <c:v>0.26000000000000012</c:v>
                </c:pt>
                <c:pt idx="1641">
                  <c:v>0.36000000000000015</c:v>
                </c:pt>
                <c:pt idx="1642">
                  <c:v>0.43999999999999984</c:v>
                </c:pt>
                <c:pt idx="1643">
                  <c:v>0.63999999999999913</c:v>
                </c:pt>
                <c:pt idx="1644">
                  <c:v>0.59999999999999931</c:v>
                </c:pt>
                <c:pt idx="1645">
                  <c:v>0.31999999999999884</c:v>
                </c:pt>
                <c:pt idx="1646">
                  <c:v>0.25999999999999945</c:v>
                </c:pt>
                <c:pt idx="1647">
                  <c:v>0.21999999999999958</c:v>
                </c:pt>
                <c:pt idx="1648">
                  <c:v>0.26000000000000012</c:v>
                </c:pt>
                <c:pt idx="1649">
                  <c:v>0.42000000000000026</c:v>
                </c:pt>
                <c:pt idx="1650">
                  <c:v>-0.43999999999999917</c:v>
                </c:pt>
                <c:pt idx="1651">
                  <c:v>-0.55999999999999939</c:v>
                </c:pt>
                <c:pt idx="1652">
                  <c:v>-0.59999999999999931</c:v>
                </c:pt>
                <c:pt idx="1653">
                  <c:v>-0.45999999999999941</c:v>
                </c:pt>
                <c:pt idx="1654">
                  <c:v>-0.99999999999999933</c:v>
                </c:pt>
                <c:pt idx="1655">
                  <c:v>-0.55999999999999939</c:v>
                </c:pt>
                <c:pt idx="1656">
                  <c:v>-0.81999999999999962</c:v>
                </c:pt>
                <c:pt idx="1657">
                  <c:v>-0.7</c:v>
                </c:pt>
                <c:pt idx="1658">
                  <c:v>-0.96000000000000019</c:v>
                </c:pt>
                <c:pt idx="1659">
                  <c:v>-0.52000000000000024</c:v>
                </c:pt>
                <c:pt idx="1660">
                  <c:v>-0.62000000000000033</c:v>
                </c:pt>
                <c:pt idx="1661">
                  <c:v>-0.2000000000000007</c:v>
                </c:pt>
                <c:pt idx="1662">
                  <c:v>-0.40000000000000069</c:v>
                </c:pt>
                <c:pt idx="1663">
                  <c:v>-0.10000000000000071</c:v>
                </c:pt>
                <c:pt idx="1664">
                  <c:v>0.21999999999999958</c:v>
                </c:pt>
                <c:pt idx="1665">
                  <c:v>0.73999999999999988</c:v>
                </c:pt>
                <c:pt idx="1666">
                  <c:v>0.72000000000000031</c:v>
                </c:pt>
                <c:pt idx="1667">
                  <c:v>0.92000000000000104</c:v>
                </c:pt>
                <c:pt idx="1668">
                  <c:v>0.28000000000000114</c:v>
                </c:pt>
                <c:pt idx="1669">
                  <c:v>-0.2999999999999986</c:v>
                </c:pt>
                <c:pt idx="1670">
                  <c:v>-0.63999999999999913</c:v>
                </c:pt>
                <c:pt idx="1671">
                  <c:v>-0.33999999999999914</c:v>
                </c:pt>
                <c:pt idx="1672">
                  <c:v>-0.4199999999999996</c:v>
                </c:pt>
                <c:pt idx="1673">
                  <c:v>-7.999999999999971E-2</c:v>
                </c:pt>
                <c:pt idx="1674">
                  <c:v>0.26000000000000012</c:v>
                </c:pt>
                <c:pt idx="1675">
                  <c:v>0.22000000000000028</c:v>
                </c:pt>
                <c:pt idx="1676">
                  <c:v>6.0000000000000143E-2</c:v>
                </c:pt>
                <c:pt idx="1677">
                  <c:v>-2.0000000000000285E-2</c:v>
                </c:pt>
                <c:pt idx="1678">
                  <c:v>0.3</c:v>
                </c:pt>
                <c:pt idx="1679">
                  <c:v>0.2</c:v>
                </c:pt>
                <c:pt idx="1680">
                  <c:v>-7.999999999999971E-2</c:v>
                </c:pt>
                <c:pt idx="1681">
                  <c:v>-9.9999999999999284E-2</c:v>
                </c:pt>
                <c:pt idx="1682">
                  <c:v>0.40000000000000069</c:v>
                </c:pt>
                <c:pt idx="1683">
                  <c:v>0.40000000000000069</c:v>
                </c:pt>
                <c:pt idx="1684">
                  <c:v>0.78000000000000047</c:v>
                </c:pt>
                <c:pt idx="1685">
                  <c:v>0.88000000000000045</c:v>
                </c:pt>
                <c:pt idx="1686">
                  <c:v>0.82000000000000028</c:v>
                </c:pt>
                <c:pt idx="1687">
                  <c:v>0.52000000000000102</c:v>
                </c:pt>
                <c:pt idx="1688">
                  <c:v>-3.9999999999999147E-2</c:v>
                </c:pt>
                <c:pt idx="1689">
                  <c:v>-0.43999999999999917</c:v>
                </c:pt>
                <c:pt idx="1690">
                  <c:v>-0.23999999999999916</c:v>
                </c:pt>
                <c:pt idx="1691">
                  <c:v>-0.45999999999999941</c:v>
                </c:pt>
                <c:pt idx="1692">
                  <c:v>-0.45999999999999941</c:v>
                </c:pt>
                <c:pt idx="1693">
                  <c:v>-0.2</c:v>
                </c:pt>
                <c:pt idx="1694">
                  <c:v>-0.23999999999999985</c:v>
                </c:pt>
                <c:pt idx="1695">
                  <c:v>-0.26000000000000012</c:v>
                </c:pt>
                <c:pt idx="1696">
                  <c:v>-3.9999999999999855E-2</c:v>
                </c:pt>
                <c:pt idx="1697">
                  <c:v>-0.22000000000000028</c:v>
                </c:pt>
                <c:pt idx="1698">
                  <c:v>-0.31999999999999956</c:v>
                </c:pt>
                <c:pt idx="1699">
                  <c:v>-0.3</c:v>
                </c:pt>
                <c:pt idx="1700">
                  <c:v>-0.36000000000000015</c:v>
                </c:pt>
                <c:pt idx="1701">
                  <c:v>-0.16000000000000086</c:v>
                </c:pt>
                <c:pt idx="1702">
                  <c:v>-0.28000000000000042</c:v>
                </c:pt>
                <c:pt idx="1703">
                  <c:v>5.9999999999999429E-2</c:v>
                </c:pt>
                <c:pt idx="1704">
                  <c:v>0.23999999999999916</c:v>
                </c:pt>
                <c:pt idx="1705">
                  <c:v>0.21999999999999886</c:v>
                </c:pt>
                <c:pt idx="1706">
                  <c:v>9.9999999999999284E-2</c:v>
                </c:pt>
                <c:pt idx="1707">
                  <c:v>1.9999999999998862E-2</c:v>
                </c:pt>
                <c:pt idx="1708">
                  <c:v>-0.30000000000000143</c:v>
                </c:pt>
                <c:pt idx="1709">
                  <c:v>-0.46000000000000085</c:v>
                </c:pt>
                <c:pt idx="1710">
                  <c:v>-0.33999999999999986</c:v>
                </c:pt>
                <c:pt idx="1711">
                  <c:v>-0.25999999999999945</c:v>
                </c:pt>
                <c:pt idx="1712">
                  <c:v>0.12000000000000029</c:v>
                </c:pt>
                <c:pt idx="1713">
                  <c:v>0.82000000000000095</c:v>
                </c:pt>
                <c:pt idx="1714">
                  <c:v>0.92000000000000104</c:v>
                </c:pt>
                <c:pt idx="1715">
                  <c:v>0.82000000000000028</c:v>
                </c:pt>
                <c:pt idx="1716">
                  <c:v>0.43999999999999984</c:v>
                </c:pt>
                <c:pt idx="1717">
                  <c:v>0.34000000000000058</c:v>
                </c:pt>
                <c:pt idx="1718">
                  <c:v>-0.28000000000000042</c:v>
                </c:pt>
                <c:pt idx="1719">
                  <c:v>-0.46000000000000013</c:v>
                </c:pt>
                <c:pt idx="1720">
                  <c:v>-0.78000000000000047</c:v>
                </c:pt>
                <c:pt idx="1721">
                  <c:v>-0.64000000000000057</c:v>
                </c:pt>
                <c:pt idx="1722">
                  <c:v>-0.68000000000000116</c:v>
                </c:pt>
                <c:pt idx="1723">
                  <c:v>-0.52000000000000102</c:v>
                </c:pt>
                <c:pt idx="1724">
                  <c:v>-0.24000000000000057</c:v>
                </c:pt>
                <c:pt idx="1725">
                  <c:v>0.55999999999999939</c:v>
                </c:pt>
                <c:pt idx="1726">
                  <c:v>0.83999999999999986</c:v>
                </c:pt>
                <c:pt idx="1727">
                  <c:v>0.87999999999999967</c:v>
                </c:pt>
                <c:pt idx="1728">
                  <c:v>0.42000000000000026</c:v>
                </c:pt>
                <c:pt idx="1729">
                  <c:v>0.15999999999999942</c:v>
                </c:pt>
                <c:pt idx="1730">
                  <c:v>-0.27999999999999969</c:v>
                </c:pt>
                <c:pt idx="1731">
                  <c:v>-0.61999999999999955</c:v>
                </c:pt>
                <c:pt idx="1732">
                  <c:v>-0.57999999999999829</c:v>
                </c:pt>
                <c:pt idx="1733">
                  <c:v>-0.13999999999999915</c:v>
                </c:pt>
                <c:pt idx="1734">
                  <c:v>0.18000000000000113</c:v>
                </c:pt>
                <c:pt idx="1735">
                  <c:v>-1.9999999999998862E-2</c:v>
                </c:pt>
                <c:pt idx="1736">
                  <c:v>0.18000000000000113</c:v>
                </c:pt>
                <c:pt idx="1737">
                  <c:v>0.1</c:v>
                </c:pt>
                <c:pt idx="1738">
                  <c:v>8.000000000000114E-2</c:v>
                </c:pt>
                <c:pt idx="1739">
                  <c:v>0</c:v>
                </c:pt>
                <c:pt idx="1740">
                  <c:v>0.27999999999999969</c:v>
                </c:pt>
                <c:pt idx="1741">
                  <c:v>-0.14000000000000057</c:v>
                </c:pt>
                <c:pt idx="1742">
                  <c:v>-0.14000000000000057</c:v>
                </c:pt>
                <c:pt idx="1743">
                  <c:v>1.9999999999998862E-2</c:v>
                </c:pt>
                <c:pt idx="1744">
                  <c:v>-0.27999999999999969</c:v>
                </c:pt>
                <c:pt idx="1745">
                  <c:v>-0.32000000000000028</c:v>
                </c:pt>
                <c:pt idx="1746">
                  <c:v>-0.2</c:v>
                </c:pt>
                <c:pt idx="1747">
                  <c:v>0.17999999999999972</c:v>
                </c:pt>
                <c:pt idx="1748">
                  <c:v>-0.35999999999999943</c:v>
                </c:pt>
                <c:pt idx="1749">
                  <c:v>-0.25999999999999945</c:v>
                </c:pt>
                <c:pt idx="1750">
                  <c:v>-0.23999999999999772</c:v>
                </c:pt>
                <c:pt idx="1751">
                  <c:v>-5.9999999999998013E-2</c:v>
                </c:pt>
                <c:pt idx="1752">
                  <c:v>-0.159999999999998</c:v>
                </c:pt>
                <c:pt idx="1753">
                  <c:v>0.74000000000000343</c:v>
                </c:pt>
                <c:pt idx="1754">
                  <c:v>1.2200000000000046</c:v>
                </c:pt>
                <c:pt idx="1755">
                  <c:v>1.7000000000000028</c:v>
                </c:pt>
                <c:pt idx="1756">
                  <c:v>1.7200000000000017</c:v>
                </c:pt>
                <c:pt idx="1757">
                  <c:v>1.7200000000000017</c:v>
                </c:pt>
                <c:pt idx="1758">
                  <c:v>0.99999999999999711</c:v>
                </c:pt>
                <c:pt idx="1759">
                  <c:v>0.4399999999999949</c:v>
                </c:pt>
                <c:pt idx="1760">
                  <c:v>0.11999999999999603</c:v>
                </c:pt>
                <c:pt idx="1761">
                  <c:v>0.39999999999999714</c:v>
                </c:pt>
                <c:pt idx="1762">
                  <c:v>0.33999999999999775</c:v>
                </c:pt>
                <c:pt idx="1763">
                  <c:v>0.85999999999999943</c:v>
                </c:pt>
                <c:pt idx="1764">
                  <c:v>1.2600000000000022</c:v>
                </c:pt>
                <c:pt idx="1765">
                  <c:v>1.1000000000000001</c:v>
                </c:pt>
                <c:pt idx="1766">
                  <c:v>0.85999999999999943</c:v>
                </c:pt>
                <c:pt idx="1767">
                  <c:v>0.7</c:v>
                </c:pt>
                <c:pt idx="1768">
                  <c:v>0.44000000000000056</c:v>
                </c:pt>
                <c:pt idx="1769">
                  <c:v>0.3</c:v>
                </c:pt>
                <c:pt idx="1770">
                  <c:v>0.32000000000000173</c:v>
                </c:pt>
                <c:pt idx="1771">
                  <c:v>0.36000000000000226</c:v>
                </c:pt>
                <c:pt idx="1772">
                  <c:v>0.44000000000000056</c:v>
                </c:pt>
                <c:pt idx="1773">
                  <c:v>0.4</c:v>
                </c:pt>
                <c:pt idx="1774">
                  <c:v>5.9999999999999429E-2</c:v>
                </c:pt>
                <c:pt idx="1775">
                  <c:v>0.1</c:v>
                </c:pt>
                <c:pt idx="1776">
                  <c:v>1.9999999999998862E-2</c:v>
                </c:pt>
                <c:pt idx="1777">
                  <c:v>-0.21999999999999886</c:v>
                </c:pt>
                <c:pt idx="1778">
                  <c:v>-0.23999999999999772</c:v>
                </c:pt>
                <c:pt idx="1779">
                  <c:v>0.1</c:v>
                </c:pt>
                <c:pt idx="1780">
                  <c:v>0.11999999999999886</c:v>
                </c:pt>
                <c:pt idx="1781">
                  <c:v>0.11999999999999886</c:v>
                </c:pt>
                <c:pt idx="1782">
                  <c:v>0.33999999999999775</c:v>
                </c:pt>
                <c:pt idx="1783">
                  <c:v>7.9999999999998295E-2</c:v>
                </c:pt>
                <c:pt idx="1784">
                  <c:v>0.1</c:v>
                </c:pt>
                <c:pt idx="1785">
                  <c:v>0.1</c:v>
                </c:pt>
                <c:pt idx="1786">
                  <c:v>-8.000000000000114E-2</c:v>
                </c:pt>
                <c:pt idx="1787">
                  <c:v>-0.24000000000000057</c:v>
                </c:pt>
                <c:pt idx="1788">
                  <c:v>-2.0000000000001704E-2</c:v>
                </c:pt>
                <c:pt idx="1789">
                  <c:v>-6.0000000000002274E-2</c:v>
                </c:pt>
                <c:pt idx="1790">
                  <c:v>-0.28000000000000114</c:v>
                </c:pt>
                <c:pt idx="1791">
                  <c:v>0.11999999999999886</c:v>
                </c:pt>
                <c:pt idx="1792">
                  <c:v>0.21999999999999886</c:v>
                </c:pt>
                <c:pt idx="1793">
                  <c:v>0.31999999999999884</c:v>
                </c:pt>
                <c:pt idx="1794">
                  <c:v>9.9999999999997161E-2</c:v>
                </c:pt>
                <c:pt idx="1795">
                  <c:v>9.9999999999994316E-2</c:v>
                </c:pt>
                <c:pt idx="1796">
                  <c:v>0.27999999999999547</c:v>
                </c:pt>
                <c:pt idx="1797">
                  <c:v>0.45999999999999658</c:v>
                </c:pt>
                <c:pt idx="1798">
                  <c:v>0.29999999999999716</c:v>
                </c:pt>
                <c:pt idx="1799">
                  <c:v>0.61999999999999889</c:v>
                </c:pt>
                <c:pt idx="1800">
                  <c:v>0.98000000000000109</c:v>
                </c:pt>
                <c:pt idx="1801">
                  <c:v>0.70000000000000284</c:v>
                </c:pt>
                <c:pt idx="1802">
                  <c:v>0.88000000000000111</c:v>
                </c:pt>
                <c:pt idx="1803">
                  <c:v>1.0400000000000005</c:v>
                </c:pt>
                <c:pt idx="1804">
                  <c:v>0.88000000000000111</c:v>
                </c:pt>
                <c:pt idx="1805">
                  <c:v>0.65999999999999948</c:v>
                </c:pt>
                <c:pt idx="1806">
                  <c:v>0.34000000000000058</c:v>
                </c:pt>
                <c:pt idx="1807">
                  <c:v>0.1</c:v>
                </c:pt>
                <c:pt idx="1808">
                  <c:v>0</c:v>
                </c:pt>
                <c:pt idx="1809">
                  <c:v>7.9999999999998295E-2</c:v>
                </c:pt>
                <c:pt idx="1810">
                  <c:v>0.25999999999999945</c:v>
                </c:pt>
                <c:pt idx="1811">
                  <c:v>0.5999999999999972</c:v>
                </c:pt>
                <c:pt idx="1812">
                  <c:v>0.31999999999999884</c:v>
                </c:pt>
                <c:pt idx="1813">
                  <c:v>0.23999999999999772</c:v>
                </c:pt>
                <c:pt idx="1814">
                  <c:v>1.9999999999998862E-2</c:v>
                </c:pt>
                <c:pt idx="1815">
                  <c:v>-4.000000000000057E-2</c:v>
                </c:pt>
                <c:pt idx="1816">
                  <c:v>-5.9999999999999429E-2</c:v>
                </c:pt>
                <c:pt idx="1817">
                  <c:v>-0.1</c:v>
                </c:pt>
                <c:pt idx="1818">
                  <c:v>-5.9999999999999429E-2</c:v>
                </c:pt>
                <c:pt idx="1819">
                  <c:v>-5.9999999999999429E-2</c:v>
                </c:pt>
                <c:pt idx="1820">
                  <c:v>-0.25999999999999945</c:v>
                </c:pt>
                <c:pt idx="1821">
                  <c:v>-0.4</c:v>
                </c:pt>
                <c:pt idx="1822">
                  <c:v>0.14000000000000057</c:v>
                </c:pt>
                <c:pt idx="1823">
                  <c:v>0.20000000000000284</c:v>
                </c:pt>
                <c:pt idx="1824">
                  <c:v>0.40000000000000285</c:v>
                </c:pt>
                <c:pt idx="1825">
                  <c:v>0.20000000000000284</c:v>
                </c:pt>
                <c:pt idx="1826">
                  <c:v>0.30000000000000282</c:v>
                </c:pt>
                <c:pt idx="1827">
                  <c:v>6.0000000000002274E-2</c:v>
                </c:pt>
                <c:pt idx="1828">
                  <c:v>0.27999999999999831</c:v>
                </c:pt>
                <c:pt idx="1829">
                  <c:v>5.9999999999996591E-2</c:v>
                </c:pt>
                <c:pt idx="1830">
                  <c:v>0.27999999999999547</c:v>
                </c:pt>
                <c:pt idx="1831">
                  <c:v>0.45999999999999658</c:v>
                </c:pt>
                <c:pt idx="1832">
                  <c:v>0.21999999999999603</c:v>
                </c:pt>
                <c:pt idx="1833">
                  <c:v>0.11999999999999886</c:v>
                </c:pt>
                <c:pt idx="1834">
                  <c:v>0.14000000000000057</c:v>
                </c:pt>
                <c:pt idx="1835">
                  <c:v>0.18000000000000113</c:v>
                </c:pt>
                <c:pt idx="1836">
                  <c:v>1.9999999999998862E-2</c:v>
                </c:pt>
                <c:pt idx="1837">
                  <c:v>0.3</c:v>
                </c:pt>
                <c:pt idx="1838">
                  <c:v>0.41999999999999887</c:v>
                </c:pt>
                <c:pt idx="1839">
                  <c:v>0.34000000000000058</c:v>
                </c:pt>
                <c:pt idx="1840">
                  <c:v>0.48000000000000115</c:v>
                </c:pt>
                <c:pt idx="1841">
                  <c:v>0.28000000000000397</c:v>
                </c:pt>
                <c:pt idx="1842">
                  <c:v>6.0000000000002274E-2</c:v>
                </c:pt>
                <c:pt idx="1843">
                  <c:v>-0.15999999999999659</c:v>
                </c:pt>
                <c:pt idx="1844">
                  <c:v>0.2</c:v>
                </c:pt>
                <c:pt idx="1845">
                  <c:v>0.11999999999999886</c:v>
                </c:pt>
                <c:pt idx="1846">
                  <c:v>-0.10000000000000284</c:v>
                </c:pt>
                <c:pt idx="1847">
                  <c:v>0.21999999999999603</c:v>
                </c:pt>
                <c:pt idx="1848">
                  <c:v>-0.16000000000000511</c:v>
                </c:pt>
                <c:pt idx="1849">
                  <c:v>-0.42000000000000171</c:v>
                </c:pt>
                <c:pt idx="1850">
                  <c:v>-0.70000000000000284</c:v>
                </c:pt>
                <c:pt idx="1851">
                  <c:v>-0.36000000000000509</c:v>
                </c:pt>
                <c:pt idx="1852">
                  <c:v>-0.4600000000000023</c:v>
                </c:pt>
                <c:pt idx="1853">
                  <c:v>0.21999999999999886</c:v>
                </c:pt>
                <c:pt idx="1854">
                  <c:v>0.39999999999999714</c:v>
                </c:pt>
                <c:pt idx="1855">
                  <c:v>0.65999999999999948</c:v>
                </c:pt>
                <c:pt idx="1856">
                  <c:v>1.2600000000000022</c:v>
                </c:pt>
                <c:pt idx="1857">
                  <c:v>2.9600000000000022</c:v>
                </c:pt>
                <c:pt idx="1858">
                  <c:v>3.900000000000003</c:v>
                </c:pt>
                <c:pt idx="1859">
                  <c:v>4.9600000000000053</c:v>
                </c:pt>
                <c:pt idx="1860">
                  <c:v>5.4600000000000053</c:v>
                </c:pt>
                <c:pt idx="1861">
                  <c:v>3.7200000000000046</c:v>
                </c:pt>
                <c:pt idx="1862">
                  <c:v>1.5800000000000025</c:v>
                </c:pt>
                <c:pt idx="1863">
                  <c:v>0.64000000000000201</c:v>
                </c:pt>
                <c:pt idx="1864">
                  <c:v>-6.0000000000000851E-2</c:v>
                </c:pt>
                <c:pt idx="1865">
                  <c:v>-0.27999999999999969</c:v>
                </c:pt>
                <c:pt idx="1866">
                  <c:v>0.89999999999999858</c:v>
                </c:pt>
                <c:pt idx="1867">
                  <c:v>1.0800000000000012</c:v>
                </c:pt>
                <c:pt idx="1868">
                  <c:v>0.74000000000000055</c:v>
                </c:pt>
                <c:pt idx="1869">
                  <c:v>8.000000000000114E-2</c:v>
                </c:pt>
                <c:pt idx="1870">
                  <c:v>-0.81999999999999884</c:v>
                </c:pt>
                <c:pt idx="1871">
                  <c:v>-1.0199999999999989</c:v>
                </c:pt>
                <c:pt idx="1872">
                  <c:v>-0.94000000000000061</c:v>
                </c:pt>
                <c:pt idx="1873">
                  <c:v>-0.64000000000000057</c:v>
                </c:pt>
                <c:pt idx="1874">
                  <c:v>-0.4600000000000023</c:v>
                </c:pt>
                <c:pt idx="1875">
                  <c:v>9.9999999999994316E-2</c:v>
                </c:pt>
                <c:pt idx="1876">
                  <c:v>1.9999999999996021E-2</c:v>
                </c:pt>
                <c:pt idx="1877">
                  <c:v>0.47999999999999543</c:v>
                </c:pt>
                <c:pt idx="1878">
                  <c:v>-0.10000000000000568</c:v>
                </c:pt>
                <c:pt idx="1879">
                  <c:v>-0.28000000000000397</c:v>
                </c:pt>
                <c:pt idx="1880">
                  <c:v>-0.20000000000000284</c:v>
                </c:pt>
                <c:pt idx="1881">
                  <c:v>3.9999999999997725E-2</c:v>
                </c:pt>
                <c:pt idx="1882">
                  <c:v>-0.50000000000000144</c:v>
                </c:pt>
                <c:pt idx="1883">
                  <c:v>-0.2</c:v>
                </c:pt>
                <c:pt idx="1884">
                  <c:v>-0.4799999999999997</c:v>
                </c:pt>
                <c:pt idx="1885">
                  <c:v>-0.75999999999999801</c:v>
                </c:pt>
                <c:pt idx="1886">
                  <c:v>-0.89999999999999858</c:v>
                </c:pt>
                <c:pt idx="1887">
                  <c:v>-0.7999999999999986</c:v>
                </c:pt>
                <c:pt idx="1888">
                  <c:v>-0.85999999999999943</c:v>
                </c:pt>
                <c:pt idx="1889">
                  <c:v>-0.31999999999999884</c:v>
                </c:pt>
                <c:pt idx="1890">
                  <c:v>-0.2999999999999986</c:v>
                </c:pt>
                <c:pt idx="1891">
                  <c:v>-0.13999999999999915</c:v>
                </c:pt>
                <c:pt idx="1892">
                  <c:v>-1.9999999999998862E-2</c:v>
                </c:pt>
                <c:pt idx="1893">
                  <c:v>-0.11999999999999886</c:v>
                </c:pt>
                <c:pt idx="1894">
                  <c:v>-0.23999999999999916</c:v>
                </c:pt>
                <c:pt idx="1895">
                  <c:v>-0.2</c:v>
                </c:pt>
                <c:pt idx="1896">
                  <c:v>-0.41999999999999887</c:v>
                </c:pt>
                <c:pt idx="1897">
                  <c:v>-0.35999999999999943</c:v>
                </c:pt>
                <c:pt idx="1898">
                  <c:v>-0.19999999999999857</c:v>
                </c:pt>
                <c:pt idx="1899">
                  <c:v>-0.23999999999999916</c:v>
                </c:pt>
                <c:pt idx="1900">
                  <c:v>-5.9999999999999429E-2</c:v>
                </c:pt>
                <c:pt idx="1901">
                  <c:v>0.2</c:v>
                </c:pt>
                <c:pt idx="1902">
                  <c:v>0.46000000000000085</c:v>
                </c:pt>
                <c:pt idx="1903">
                  <c:v>0.42000000000000026</c:v>
                </c:pt>
                <c:pt idx="1904">
                  <c:v>0.4</c:v>
                </c:pt>
                <c:pt idx="1905">
                  <c:v>0.2</c:v>
                </c:pt>
                <c:pt idx="1906">
                  <c:v>-0.12000000000000029</c:v>
                </c:pt>
                <c:pt idx="1907">
                  <c:v>-0.52000000000000024</c:v>
                </c:pt>
                <c:pt idx="1908">
                  <c:v>-0.64000000000000057</c:v>
                </c:pt>
                <c:pt idx="1909">
                  <c:v>-0.48000000000000115</c:v>
                </c:pt>
                <c:pt idx="1910">
                  <c:v>-0.4</c:v>
                </c:pt>
                <c:pt idx="1911">
                  <c:v>-5.9999999999999429E-2</c:v>
                </c:pt>
                <c:pt idx="1912">
                  <c:v>-0.14000000000000057</c:v>
                </c:pt>
                <c:pt idx="1913">
                  <c:v>-0.14000000000000057</c:v>
                </c:pt>
                <c:pt idx="1914">
                  <c:v>4.000000000000057E-2</c:v>
                </c:pt>
                <c:pt idx="1915">
                  <c:v>0.17999999999999972</c:v>
                </c:pt>
                <c:pt idx="1916">
                  <c:v>-0.42000000000000171</c:v>
                </c:pt>
                <c:pt idx="1917">
                  <c:v>-0.42000000000000026</c:v>
                </c:pt>
                <c:pt idx="1918">
                  <c:v>-0.54000000000000059</c:v>
                </c:pt>
                <c:pt idx="1919">
                  <c:v>-0.82000000000000028</c:v>
                </c:pt>
                <c:pt idx="1920">
                  <c:v>-0.7600000000000009</c:v>
                </c:pt>
                <c:pt idx="1921">
                  <c:v>-0.39999999999999858</c:v>
                </c:pt>
                <c:pt idx="1922">
                  <c:v>-0.17999999999999972</c:v>
                </c:pt>
                <c:pt idx="1923">
                  <c:v>0.28000000000000114</c:v>
                </c:pt>
                <c:pt idx="1924">
                  <c:v>0.4</c:v>
                </c:pt>
                <c:pt idx="1925">
                  <c:v>0.44000000000000056</c:v>
                </c:pt>
                <c:pt idx="1926">
                  <c:v>0.7</c:v>
                </c:pt>
                <c:pt idx="1927">
                  <c:v>0.8</c:v>
                </c:pt>
                <c:pt idx="1928">
                  <c:v>0.4799999999999997</c:v>
                </c:pt>
                <c:pt idx="1929">
                  <c:v>0.44000000000000056</c:v>
                </c:pt>
                <c:pt idx="1930">
                  <c:v>0.36000000000000087</c:v>
                </c:pt>
                <c:pt idx="1931">
                  <c:v>0.15999999999999942</c:v>
                </c:pt>
                <c:pt idx="1932">
                  <c:v>4.000000000000057E-2</c:v>
                </c:pt>
                <c:pt idx="1933">
                  <c:v>0.34000000000000197</c:v>
                </c:pt>
                <c:pt idx="1934">
                  <c:v>6.0000000000002274E-2</c:v>
                </c:pt>
                <c:pt idx="1935">
                  <c:v>-1.9999999999998862E-2</c:v>
                </c:pt>
                <c:pt idx="1936">
                  <c:v>0.1200000000000017</c:v>
                </c:pt>
                <c:pt idx="1937">
                  <c:v>0.3</c:v>
                </c:pt>
                <c:pt idx="1938">
                  <c:v>8.000000000000114E-2</c:v>
                </c:pt>
                <c:pt idx="1939">
                  <c:v>0.15999999999999942</c:v>
                </c:pt>
                <c:pt idx="1940">
                  <c:v>0.24000000000000199</c:v>
                </c:pt>
                <c:pt idx="1941">
                  <c:v>0.18000000000000399</c:v>
                </c:pt>
                <c:pt idx="1942">
                  <c:v>-9.9999999999997161E-2</c:v>
                </c:pt>
                <c:pt idx="1943">
                  <c:v>8.000000000000114E-2</c:v>
                </c:pt>
                <c:pt idx="1944">
                  <c:v>0.32000000000000173</c:v>
                </c:pt>
                <c:pt idx="1945">
                  <c:v>0.34000000000000058</c:v>
                </c:pt>
                <c:pt idx="1946">
                  <c:v>0.15999999999999942</c:v>
                </c:pt>
                <c:pt idx="1947">
                  <c:v>0.4</c:v>
                </c:pt>
                <c:pt idx="1948">
                  <c:v>0.27999999999999831</c:v>
                </c:pt>
                <c:pt idx="1949">
                  <c:v>-0.22000000000000169</c:v>
                </c:pt>
                <c:pt idx="1950">
                  <c:v>-0.54000000000000337</c:v>
                </c:pt>
                <c:pt idx="1951">
                  <c:v>-0.64000000000000346</c:v>
                </c:pt>
                <c:pt idx="1952">
                  <c:v>-0.64000000000000057</c:v>
                </c:pt>
                <c:pt idx="1953">
                  <c:v>-0.35999999999999943</c:v>
                </c:pt>
                <c:pt idx="1954">
                  <c:v>8.000000000000114E-2</c:v>
                </c:pt>
                <c:pt idx="1955">
                  <c:v>0.20000000000000284</c:v>
                </c:pt>
                <c:pt idx="1956">
                  <c:v>0.44000000000000339</c:v>
                </c:pt>
                <c:pt idx="1957">
                  <c:v>0.78000000000000114</c:v>
                </c:pt>
                <c:pt idx="1958">
                  <c:v>0.80000000000000282</c:v>
                </c:pt>
                <c:pt idx="1959">
                  <c:v>0.86000000000000232</c:v>
                </c:pt>
                <c:pt idx="1960">
                  <c:v>0.64000000000000057</c:v>
                </c:pt>
                <c:pt idx="1961">
                  <c:v>0.51999999999999891</c:v>
                </c:pt>
                <c:pt idx="1962">
                  <c:v>-0.35999999999999943</c:v>
                </c:pt>
                <c:pt idx="1963">
                  <c:v>-0.68000000000000116</c:v>
                </c:pt>
                <c:pt idx="1964">
                  <c:v>-0.72000000000000175</c:v>
                </c:pt>
                <c:pt idx="1965">
                  <c:v>-0.35999999999999943</c:v>
                </c:pt>
                <c:pt idx="1966">
                  <c:v>-0.43999999999999773</c:v>
                </c:pt>
                <c:pt idx="1967">
                  <c:v>-0.23999999999999772</c:v>
                </c:pt>
                <c:pt idx="1968">
                  <c:v>-5.9999999999996591E-2</c:v>
                </c:pt>
                <c:pt idx="1969">
                  <c:v>0.18000000000000399</c:v>
                </c:pt>
                <c:pt idx="1970">
                  <c:v>0.22000000000000455</c:v>
                </c:pt>
                <c:pt idx="1971">
                  <c:v>0.10000000000000284</c:v>
                </c:pt>
                <c:pt idx="1972">
                  <c:v>0.40000000000000285</c:v>
                </c:pt>
                <c:pt idx="1973">
                  <c:v>0.38000000000000111</c:v>
                </c:pt>
                <c:pt idx="1974">
                  <c:v>0.58000000000000118</c:v>
                </c:pt>
                <c:pt idx="1975">
                  <c:v>0.34000000000000058</c:v>
                </c:pt>
                <c:pt idx="1976">
                  <c:v>0.66000000000000225</c:v>
                </c:pt>
                <c:pt idx="1977">
                  <c:v>0.52000000000000168</c:v>
                </c:pt>
                <c:pt idx="1978">
                  <c:v>0.26000000000000228</c:v>
                </c:pt>
                <c:pt idx="1979">
                  <c:v>2.8421709430404009E-15</c:v>
                </c:pt>
                <c:pt idx="1980">
                  <c:v>-7.9999999999998295E-2</c:v>
                </c:pt>
                <c:pt idx="1981">
                  <c:v>-5.9999999999999429E-2</c:v>
                </c:pt>
                <c:pt idx="1982">
                  <c:v>-0.25999999999999945</c:v>
                </c:pt>
                <c:pt idx="1983">
                  <c:v>5.9999999999999429E-2</c:v>
                </c:pt>
                <c:pt idx="1984">
                  <c:v>0.23999999999999772</c:v>
                </c:pt>
                <c:pt idx="1985">
                  <c:v>0.51999999999999602</c:v>
                </c:pt>
                <c:pt idx="1986">
                  <c:v>0.13999999999999488</c:v>
                </c:pt>
                <c:pt idx="1987">
                  <c:v>-6.0000000000005119E-2</c:v>
                </c:pt>
                <c:pt idx="1988">
                  <c:v>-0.16000000000000511</c:v>
                </c:pt>
                <c:pt idx="1989">
                  <c:v>-0.48000000000000398</c:v>
                </c:pt>
                <c:pt idx="1990">
                  <c:v>-0.380000000000004</c:v>
                </c:pt>
                <c:pt idx="1991">
                  <c:v>7.9999999999998295E-2</c:v>
                </c:pt>
                <c:pt idx="1992">
                  <c:v>0.47999999999999832</c:v>
                </c:pt>
                <c:pt idx="1993">
                  <c:v>0.54000000000000059</c:v>
                </c:pt>
                <c:pt idx="1994">
                  <c:v>0.5</c:v>
                </c:pt>
                <c:pt idx="1995">
                  <c:v>0.66000000000000225</c:v>
                </c:pt>
                <c:pt idx="1996">
                  <c:v>0.54000000000000059</c:v>
                </c:pt>
                <c:pt idx="1997">
                  <c:v>0.47999999999999832</c:v>
                </c:pt>
                <c:pt idx="1998">
                  <c:v>-0.10000000000000284</c:v>
                </c:pt>
                <c:pt idx="1999">
                  <c:v>0.4</c:v>
                </c:pt>
                <c:pt idx="2000">
                  <c:v>-0.25999999999999945</c:v>
                </c:pt>
                <c:pt idx="2001">
                  <c:v>0</c:v>
                </c:pt>
                <c:pt idx="2002">
                  <c:v>6.0000000000002274E-2</c:v>
                </c:pt>
                <c:pt idx="2003">
                  <c:v>0.56000000000000227</c:v>
                </c:pt>
                <c:pt idx="2004">
                  <c:v>0.22000000000000169</c:v>
                </c:pt>
                <c:pt idx="2005">
                  <c:v>-1.9999999999998862E-2</c:v>
                </c:pt>
                <c:pt idx="2006">
                  <c:v>-1.9999999999996021E-2</c:v>
                </c:pt>
                <c:pt idx="2007">
                  <c:v>0.1400000000000034</c:v>
                </c:pt>
                <c:pt idx="2008">
                  <c:v>-0.19999999999999715</c:v>
                </c:pt>
                <c:pt idx="2009">
                  <c:v>-0.27999999999999831</c:v>
                </c:pt>
                <c:pt idx="2010">
                  <c:v>0.24000000000000341</c:v>
                </c:pt>
                <c:pt idx="2011">
                  <c:v>0.16000000000000228</c:v>
                </c:pt>
                <c:pt idx="2012">
                  <c:v>0.26000000000000228</c:v>
                </c:pt>
                <c:pt idx="2013">
                  <c:v>0.94000000000000061</c:v>
                </c:pt>
                <c:pt idx="2014">
                  <c:v>0.74000000000000055</c:v>
                </c:pt>
                <c:pt idx="2015">
                  <c:v>1.2199999999999989</c:v>
                </c:pt>
                <c:pt idx="2016">
                  <c:v>1.2999999999999972</c:v>
                </c:pt>
                <c:pt idx="2017">
                  <c:v>0.65999999999999948</c:v>
                </c:pt>
                <c:pt idx="2018">
                  <c:v>0.60000000000000286</c:v>
                </c:pt>
                <c:pt idx="2019">
                  <c:v>0.86000000000000232</c:v>
                </c:pt>
                <c:pt idx="2020">
                  <c:v>0.74000000000000055</c:v>
                </c:pt>
                <c:pt idx="2021">
                  <c:v>0.98000000000000109</c:v>
                </c:pt>
                <c:pt idx="2022">
                  <c:v>1.5199999999999989</c:v>
                </c:pt>
                <c:pt idx="2023">
                  <c:v>0.87999999999999834</c:v>
                </c:pt>
                <c:pt idx="2024">
                  <c:v>0.81999999999999884</c:v>
                </c:pt>
                <c:pt idx="2025">
                  <c:v>0.44000000000000056</c:v>
                </c:pt>
                <c:pt idx="2026">
                  <c:v>-1.9999999999998862E-2</c:v>
                </c:pt>
                <c:pt idx="2027">
                  <c:v>-0.21999999999999886</c:v>
                </c:pt>
                <c:pt idx="2028">
                  <c:v>0.18000000000000113</c:v>
                </c:pt>
                <c:pt idx="2029">
                  <c:v>-7.9999999999998295E-2</c:v>
                </c:pt>
                <c:pt idx="2030">
                  <c:v>8.000000000000114E-2</c:v>
                </c:pt>
                <c:pt idx="2031">
                  <c:v>0.24000000000000057</c:v>
                </c:pt>
                <c:pt idx="2032">
                  <c:v>5.9999999999999429E-2</c:v>
                </c:pt>
                <c:pt idx="2033">
                  <c:v>5.9999999999999429E-2</c:v>
                </c:pt>
                <c:pt idx="2034">
                  <c:v>0.21999999999999886</c:v>
                </c:pt>
                <c:pt idx="2035">
                  <c:v>0.37999999999999828</c:v>
                </c:pt>
                <c:pt idx="2036">
                  <c:v>0.65999999999999948</c:v>
                </c:pt>
                <c:pt idx="2037">
                  <c:v>1.1599999999999995</c:v>
                </c:pt>
                <c:pt idx="2038">
                  <c:v>1.1400000000000006</c:v>
                </c:pt>
                <c:pt idx="2039">
                  <c:v>1.2800000000000011</c:v>
                </c:pt>
                <c:pt idx="2040">
                  <c:v>1.0800000000000012</c:v>
                </c:pt>
                <c:pt idx="2041">
                  <c:v>1.1400000000000006</c:v>
                </c:pt>
                <c:pt idx="2042">
                  <c:v>1.0800000000000012</c:v>
                </c:pt>
                <c:pt idx="2043">
                  <c:v>1.1799999999999984</c:v>
                </c:pt>
                <c:pt idx="2044">
                  <c:v>1.0199999999999989</c:v>
                </c:pt>
                <c:pt idx="2045">
                  <c:v>1.0199999999999989</c:v>
                </c:pt>
                <c:pt idx="2046">
                  <c:v>0.34000000000000058</c:v>
                </c:pt>
                <c:pt idx="2047">
                  <c:v>0.28000000000000114</c:v>
                </c:pt>
                <c:pt idx="2048">
                  <c:v>6.0000000000002274E-2</c:v>
                </c:pt>
                <c:pt idx="2049">
                  <c:v>0.14000000000000057</c:v>
                </c:pt>
                <c:pt idx="2050">
                  <c:v>4.000000000000057E-2</c:v>
                </c:pt>
                <c:pt idx="2051">
                  <c:v>0.31999999999999884</c:v>
                </c:pt>
                <c:pt idx="2052">
                  <c:v>-8.000000000000114E-2</c:v>
                </c:pt>
                <c:pt idx="2053">
                  <c:v>-0.26000000000000228</c:v>
                </c:pt>
                <c:pt idx="2054">
                  <c:v>-0.42000000000000171</c:v>
                </c:pt>
                <c:pt idx="2055">
                  <c:v>-0.50000000000000289</c:v>
                </c:pt>
                <c:pt idx="2056">
                  <c:v>-0.38000000000000111</c:v>
                </c:pt>
                <c:pt idx="2057">
                  <c:v>0.13999999999999774</c:v>
                </c:pt>
                <c:pt idx="2058">
                  <c:v>0.25999999999999945</c:v>
                </c:pt>
                <c:pt idx="2059">
                  <c:v>0.1</c:v>
                </c:pt>
                <c:pt idx="2060">
                  <c:v>2.0000000000001704E-2</c:v>
                </c:pt>
                <c:pt idx="2061">
                  <c:v>7.9999999999998295E-2</c:v>
                </c:pt>
                <c:pt idx="2062">
                  <c:v>1.9999999999998862E-2</c:v>
                </c:pt>
                <c:pt idx="2063">
                  <c:v>0.47999999999999832</c:v>
                </c:pt>
                <c:pt idx="2064">
                  <c:v>0.79999999999999716</c:v>
                </c:pt>
                <c:pt idx="2065">
                  <c:v>1.0399999999999978</c:v>
                </c:pt>
                <c:pt idx="2066">
                  <c:v>0.75999999999999945</c:v>
                </c:pt>
                <c:pt idx="2067">
                  <c:v>0.76000000000000223</c:v>
                </c:pt>
                <c:pt idx="2068">
                  <c:v>0.28000000000000397</c:v>
                </c:pt>
                <c:pt idx="2069">
                  <c:v>0.40000000000000285</c:v>
                </c:pt>
                <c:pt idx="2070">
                  <c:v>0.32000000000000173</c:v>
                </c:pt>
                <c:pt idx="2071">
                  <c:v>0.24000000000000057</c:v>
                </c:pt>
                <c:pt idx="2072">
                  <c:v>0.21999999999999603</c:v>
                </c:pt>
                <c:pt idx="2073">
                  <c:v>0.55999999999999373</c:v>
                </c:pt>
                <c:pt idx="2074">
                  <c:v>0.53999999999999493</c:v>
                </c:pt>
                <c:pt idx="2075">
                  <c:v>0.6599999999999937</c:v>
                </c:pt>
                <c:pt idx="2076">
                  <c:v>0.75999999999999379</c:v>
                </c:pt>
                <c:pt idx="2077">
                  <c:v>0.67999999999999827</c:v>
                </c:pt>
                <c:pt idx="2078">
                  <c:v>0.69999999999999718</c:v>
                </c:pt>
                <c:pt idx="2079">
                  <c:v>0.65999999999999659</c:v>
                </c:pt>
                <c:pt idx="2080">
                  <c:v>0.5999999999999972</c:v>
                </c:pt>
                <c:pt idx="2081">
                  <c:v>0.63999999999999768</c:v>
                </c:pt>
                <c:pt idx="2082">
                  <c:v>0.87999999999999545</c:v>
                </c:pt>
                <c:pt idx="2083">
                  <c:v>0.49999999999999717</c:v>
                </c:pt>
                <c:pt idx="2084">
                  <c:v>0.27999999999999831</c:v>
                </c:pt>
                <c:pt idx="2085">
                  <c:v>0.19999999999999715</c:v>
                </c:pt>
                <c:pt idx="2086">
                  <c:v>0.4</c:v>
                </c:pt>
                <c:pt idx="2087">
                  <c:v>0.34000000000000058</c:v>
                </c:pt>
                <c:pt idx="2088">
                  <c:v>0.30000000000000282</c:v>
                </c:pt>
                <c:pt idx="2089">
                  <c:v>0.62000000000000166</c:v>
                </c:pt>
                <c:pt idx="2090">
                  <c:v>0.880000000000004</c:v>
                </c:pt>
                <c:pt idx="2091">
                  <c:v>0.68000000000000116</c:v>
                </c:pt>
                <c:pt idx="2092">
                  <c:v>0.22000000000000169</c:v>
                </c:pt>
                <c:pt idx="2093">
                  <c:v>0.21999999999999886</c:v>
                </c:pt>
                <c:pt idx="2094">
                  <c:v>-8.000000000000114E-2</c:v>
                </c:pt>
                <c:pt idx="2095">
                  <c:v>-0.24000000000000057</c:v>
                </c:pt>
                <c:pt idx="2096">
                  <c:v>0.22000000000000169</c:v>
                </c:pt>
                <c:pt idx="2097">
                  <c:v>0.40000000000000285</c:v>
                </c:pt>
                <c:pt idx="2098">
                  <c:v>0.20000000000000284</c:v>
                </c:pt>
                <c:pt idx="2099">
                  <c:v>0.70000000000000284</c:v>
                </c:pt>
                <c:pt idx="2100">
                  <c:v>0.42000000000000454</c:v>
                </c:pt>
                <c:pt idx="2101">
                  <c:v>4.0000000000003408E-2</c:v>
                </c:pt>
                <c:pt idx="2102">
                  <c:v>-0.11999999999999886</c:v>
                </c:pt>
                <c:pt idx="2103">
                  <c:v>0.1</c:v>
                </c:pt>
                <c:pt idx="2104">
                  <c:v>-3.9999999999997725E-2</c:v>
                </c:pt>
                <c:pt idx="2105">
                  <c:v>0.52000000000000168</c:v>
                </c:pt>
                <c:pt idx="2106">
                  <c:v>0.1200000000000017</c:v>
                </c:pt>
                <c:pt idx="2107">
                  <c:v>0.1400000000000034</c:v>
                </c:pt>
                <c:pt idx="2108">
                  <c:v>-0.11999999999999603</c:v>
                </c:pt>
                <c:pt idx="2109">
                  <c:v>-0.25999999999999657</c:v>
                </c:pt>
                <c:pt idx="2110">
                  <c:v>-0.25999999999999945</c:v>
                </c:pt>
                <c:pt idx="2111">
                  <c:v>-0.1</c:v>
                </c:pt>
                <c:pt idx="2112">
                  <c:v>5.9999999999996591E-2</c:v>
                </c:pt>
                <c:pt idx="2113">
                  <c:v>0.5399999999999977</c:v>
                </c:pt>
                <c:pt idx="2114">
                  <c:v>0.15999999999999659</c:v>
                </c:pt>
                <c:pt idx="2115">
                  <c:v>-0.20000000000000284</c:v>
                </c:pt>
                <c:pt idx="2116">
                  <c:v>0.13999999999999774</c:v>
                </c:pt>
                <c:pt idx="2117">
                  <c:v>0.18000000000000113</c:v>
                </c:pt>
                <c:pt idx="2118">
                  <c:v>6.0000000000002274E-2</c:v>
                </c:pt>
                <c:pt idx="2119">
                  <c:v>0.24000000000000057</c:v>
                </c:pt>
                <c:pt idx="2120">
                  <c:v>0.24000000000000057</c:v>
                </c:pt>
                <c:pt idx="2121">
                  <c:v>-0.4</c:v>
                </c:pt>
                <c:pt idx="2122">
                  <c:v>-0.1400000000000034</c:v>
                </c:pt>
                <c:pt idx="2123">
                  <c:v>-0.54000000000000337</c:v>
                </c:pt>
                <c:pt idx="2124">
                  <c:v>-0.6</c:v>
                </c:pt>
                <c:pt idx="2125">
                  <c:v>-1.0599999999999994</c:v>
                </c:pt>
                <c:pt idx="2126">
                  <c:v>-1.0399999999999978</c:v>
                </c:pt>
                <c:pt idx="2127">
                  <c:v>-1.4999999999999958</c:v>
                </c:pt>
                <c:pt idx="2128">
                  <c:v>-1.1799999999999968</c:v>
                </c:pt>
                <c:pt idx="2129">
                  <c:v>-0.79999999999999716</c:v>
                </c:pt>
                <c:pt idx="2130">
                  <c:v>-0.33999999999999631</c:v>
                </c:pt>
                <c:pt idx="2131">
                  <c:v>-7.9999999999996879E-2</c:v>
                </c:pt>
                <c:pt idx="2132">
                  <c:v>-5.9999999999996591E-2</c:v>
                </c:pt>
                <c:pt idx="2133">
                  <c:v>-0.31999999999999601</c:v>
                </c:pt>
                <c:pt idx="2134">
                  <c:v>-0.5999999999999972</c:v>
                </c:pt>
                <c:pt idx="2135">
                  <c:v>-0.77999999999999692</c:v>
                </c:pt>
                <c:pt idx="2136">
                  <c:v>-0.77999999999999692</c:v>
                </c:pt>
                <c:pt idx="2137">
                  <c:v>-0.91999999999999749</c:v>
                </c:pt>
                <c:pt idx="2138">
                  <c:v>-0.71999999999999742</c:v>
                </c:pt>
                <c:pt idx="2139">
                  <c:v>-0.83999999999999775</c:v>
                </c:pt>
                <c:pt idx="2140">
                  <c:v>-0.35999999999999943</c:v>
                </c:pt>
                <c:pt idx="2141">
                  <c:v>-0.28000000000000114</c:v>
                </c:pt>
                <c:pt idx="2142">
                  <c:v>-0.440000000000002</c:v>
                </c:pt>
                <c:pt idx="2143">
                  <c:v>-0.86000000000000365</c:v>
                </c:pt>
                <c:pt idx="2144">
                  <c:v>-1.0200000000000031</c:v>
                </c:pt>
                <c:pt idx="2145">
                  <c:v>-1.3200000000000016</c:v>
                </c:pt>
                <c:pt idx="2146">
                  <c:v>-1.3400000000000005</c:v>
                </c:pt>
                <c:pt idx="2147">
                  <c:v>-0.67999999999999972</c:v>
                </c:pt>
                <c:pt idx="2148">
                  <c:v>-0.2999999999999986</c:v>
                </c:pt>
                <c:pt idx="2149">
                  <c:v>-0.19999999999999857</c:v>
                </c:pt>
                <c:pt idx="2150">
                  <c:v>-9.9999999999998576E-2</c:v>
                </c:pt>
                <c:pt idx="2151">
                  <c:v>8.000000000000114E-2</c:v>
                </c:pt>
                <c:pt idx="2152">
                  <c:v>-0.23999999999999916</c:v>
                </c:pt>
                <c:pt idx="2153">
                  <c:v>2.0000000000001704E-2</c:v>
                </c:pt>
                <c:pt idx="2154">
                  <c:v>0.66000000000000081</c:v>
                </c:pt>
                <c:pt idx="2155">
                  <c:v>0.45999999999999941</c:v>
                </c:pt>
                <c:pt idx="2156">
                  <c:v>0.45999999999999941</c:v>
                </c:pt>
                <c:pt idx="2157">
                  <c:v>0.45999999999999941</c:v>
                </c:pt>
                <c:pt idx="2158">
                  <c:v>0.35999999999999799</c:v>
                </c:pt>
                <c:pt idx="2159">
                  <c:v>-0.28000000000000114</c:v>
                </c:pt>
                <c:pt idx="2160">
                  <c:v>-0.20000000000000143</c:v>
                </c:pt>
                <c:pt idx="2161">
                  <c:v>-0.440000000000002</c:v>
                </c:pt>
                <c:pt idx="2162">
                  <c:v>-0.60000000000000142</c:v>
                </c:pt>
                <c:pt idx="2163">
                  <c:v>-0.32000000000000173</c:v>
                </c:pt>
                <c:pt idx="2164">
                  <c:v>5.9999999999998013E-2</c:v>
                </c:pt>
                <c:pt idx="2165">
                  <c:v>0.13999999999999915</c:v>
                </c:pt>
                <c:pt idx="2166">
                  <c:v>0.39999999999999858</c:v>
                </c:pt>
                <c:pt idx="2167">
                  <c:v>0.53999999999999915</c:v>
                </c:pt>
                <c:pt idx="2168">
                  <c:v>0.42000000000000026</c:v>
                </c:pt>
                <c:pt idx="2169">
                  <c:v>6.0000000000000851E-2</c:v>
                </c:pt>
                <c:pt idx="2170">
                  <c:v>0</c:v>
                </c:pt>
                <c:pt idx="2171">
                  <c:v>-3.9999999999999147E-2</c:v>
                </c:pt>
                <c:pt idx="2172">
                  <c:v>-0.16000000000000086</c:v>
                </c:pt>
                <c:pt idx="2173">
                  <c:v>-0.22000000000000028</c:v>
                </c:pt>
                <c:pt idx="2174">
                  <c:v>-0.1200000000000017</c:v>
                </c:pt>
                <c:pt idx="2175">
                  <c:v>0.13999999999999915</c:v>
                </c:pt>
                <c:pt idx="2176">
                  <c:v>-1.4210854715202005E-15</c:v>
                </c:pt>
                <c:pt idx="2177">
                  <c:v>0.23999999999999916</c:v>
                </c:pt>
                <c:pt idx="2178">
                  <c:v>-0.20000000000000143</c:v>
                </c:pt>
                <c:pt idx="2179">
                  <c:v>-7.999999999999971E-2</c:v>
                </c:pt>
                <c:pt idx="2180">
                  <c:v>-0.4799999999999997</c:v>
                </c:pt>
                <c:pt idx="2181">
                  <c:v>-0.35999999999999943</c:v>
                </c:pt>
                <c:pt idx="2182">
                  <c:v>-0.35999999999999943</c:v>
                </c:pt>
                <c:pt idx="2183">
                  <c:v>-2.0000000000000285E-2</c:v>
                </c:pt>
                <c:pt idx="2184">
                  <c:v>-0.30000000000000143</c:v>
                </c:pt>
                <c:pt idx="2185">
                  <c:v>-4.0000000000001992E-2</c:v>
                </c:pt>
                <c:pt idx="2186">
                  <c:v>-0.16000000000000086</c:v>
                </c:pt>
                <c:pt idx="2187">
                  <c:v>0.15999999999999942</c:v>
                </c:pt>
                <c:pt idx="2188">
                  <c:v>0.43999999999999917</c:v>
                </c:pt>
                <c:pt idx="2189">
                  <c:v>0.33999999999999914</c:v>
                </c:pt>
                <c:pt idx="2190">
                  <c:v>0.32000000000000028</c:v>
                </c:pt>
                <c:pt idx="2191">
                  <c:v>0.33999999999999914</c:v>
                </c:pt>
                <c:pt idx="2192">
                  <c:v>1.9999999999998862E-2</c:v>
                </c:pt>
                <c:pt idx="2193">
                  <c:v>-0.32000000000000028</c:v>
                </c:pt>
                <c:pt idx="2194">
                  <c:v>-7.999999999999971E-2</c:v>
                </c:pt>
                <c:pt idx="2195">
                  <c:v>-0.2</c:v>
                </c:pt>
                <c:pt idx="2196">
                  <c:v>0.12000000000000029</c:v>
                </c:pt>
                <c:pt idx="2197">
                  <c:v>-3.9999999999999147E-2</c:v>
                </c:pt>
                <c:pt idx="2198">
                  <c:v>0.1</c:v>
                </c:pt>
                <c:pt idx="2199">
                  <c:v>0.12000000000000029</c:v>
                </c:pt>
                <c:pt idx="2200">
                  <c:v>0.24000000000000057</c:v>
                </c:pt>
                <c:pt idx="2201">
                  <c:v>0.16000000000000086</c:v>
                </c:pt>
                <c:pt idx="2202">
                  <c:v>0.3</c:v>
                </c:pt>
                <c:pt idx="2203">
                  <c:v>0.52000000000000024</c:v>
                </c:pt>
                <c:pt idx="2204">
                  <c:v>0.66000000000000081</c:v>
                </c:pt>
                <c:pt idx="2205">
                  <c:v>0.58000000000000118</c:v>
                </c:pt>
                <c:pt idx="2206">
                  <c:v>0.42000000000000026</c:v>
                </c:pt>
                <c:pt idx="2207">
                  <c:v>0.7600000000000009</c:v>
                </c:pt>
                <c:pt idx="2208">
                  <c:v>0.88000000000000111</c:v>
                </c:pt>
                <c:pt idx="2209">
                  <c:v>1.0599999999999994</c:v>
                </c:pt>
                <c:pt idx="2210">
                  <c:v>1.4999999999999987</c:v>
                </c:pt>
                <c:pt idx="2211">
                  <c:v>1.7</c:v>
                </c:pt>
                <c:pt idx="2212">
                  <c:v>1.6799999999999997</c:v>
                </c:pt>
                <c:pt idx="2213">
                  <c:v>1.8</c:v>
                </c:pt>
                <c:pt idx="2214">
                  <c:v>2.180000000000001</c:v>
                </c:pt>
                <c:pt idx="2215">
                  <c:v>2.4000000000000012</c:v>
                </c:pt>
                <c:pt idx="2216">
                  <c:v>2.8400000000000007</c:v>
                </c:pt>
                <c:pt idx="2217">
                  <c:v>3.3200000000000003</c:v>
                </c:pt>
                <c:pt idx="2218">
                  <c:v>3.78</c:v>
                </c:pt>
                <c:pt idx="2219">
                  <c:v>3.7999999999999985</c:v>
                </c:pt>
                <c:pt idx="2220">
                  <c:v>3.9599999999999982</c:v>
                </c:pt>
                <c:pt idx="2221">
                  <c:v>4.5999999999999988</c:v>
                </c:pt>
                <c:pt idx="2222">
                  <c:v>4.6199999999999992</c:v>
                </c:pt>
                <c:pt idx="2223">
                  <c:v>4.9799999999999986</c:v>
                </c:pt>
                <c:pt idx="2224">
                  <c:v>5.0599999999999978</c:v>
                </c:pt>
                <c:pt idx="2225">
                  <c:v>4.8399999999999981</c:v>
                </c:pt>
                <c:pt idx="2226">
                  <c:v>4.1399999999999979</c:v>
                </c:pt>
                <c:pt idx="2227">
                  <c:v>4.259999999999998</c:v>
                </c:pt>
                <c:pt idx="2228">
                  <c:v>3.6199999999999988</c:v>
                </c:pt>
                <c:pt idx="2229">
                  <c:v>4.3</c:v>
                </c:pt>
                <c:pt idx="2230">
                  <c:v>4.9399999999999995</c:v>
                </c:pt>
                <c:pt idx="2231">
                  <c:v>5.7799999999999994</c:v>
                </c:pt>
                <c:pt idx="2232">
                  <c:v>5.9</c:v>
                </c:pt>
                <c:pt idx="2233">
                  <c:v>6.26</c:v>
                </c:pt>
                <c:pt idx="2234">
                  <c:v>5.7199999999999989</c:v>
                </c:pt>
                <c:pt idx="2235">
                  <c:v>5.6400000000000006</c:v>
                </c:pt>
                <c:pt idx="2236">
                  <c:v>4.9000000000000004</c:v>
                </c:pt>
                <c:pt idx="2237">
                  <c:v>4.7200000000000006</c:v>
                </c:pt>
                <c:pt idx="2238">
                  <c:v>4.4800000000000013</c:v>
                </c:pt>
                <c:pt idx="2239">
                  <c:v>5.1000000000000032</c:v>
                </c:pt>
                <c:pt idx="2240">
                  <c:v>4.5600000000000023</c:v>
                </c:pt>
                <c:pt idx="2241">
                  <c:v>4.3800000000000008</c:v>
                </c:pt>
                <c:pt idx="2242">
                  <c:v>3.9</c:v>
                </c:pt>
                <c:pt idx="2243">
                  <c:v>3.0400000000000005</c:v>
                </c:pt>
                <c:pt idx="2244">
                  <c:v>2.7399999999999975</c:v>
                </c:pt>
                <c:pt idx="2245">
                  <c:v>2.2799999999999985</c:v>
                </c:pt>
                <c:pt idx="2246">
                  <c:v>2.419999999999999</c:v>
                </c:pt>
                <c:pt idx="2247">
                  <c:v>2.7599999999999993</c:v>
                </c:pt>
                <c:pt idx="2248">
                  <c:v>3.7799999999999985</c:v>
                </c:pt>
                <c:pt idx="2249">
                  <c:v>3.0400000000000005</c:v>
                </c:pt>
                <c:pt idx="2250">
                  <c:v>3.6400000000000006</c:v>
                </c:pt>
                <c:pt idx="2251">
                  <c:v>3.5400000000000005</c:v>
                </c:pt>
                <c:pt idx="2252">
                  <c:v>3.3599999999999994</c:v>
                </c:pt>
                <c:pt idx="2253">
                  <c:v>3.0400000000000005</c:v>
                </c:pt>
                <c:pt idx="2254">
                  <c:v>3.5400000000000005</c:v>
                </c:pt>
                <c:pt idx="2255">
                  <c:v>3.5199999999999987</c:v>
                </c:pt>
                <c:pt idx="2256">
                  <c:v>4.0199999999999987</c:v>
                </c:pt>
                <c:pt idx="2257">
                  <c:v>4.3399999999999981</c:v>
                </c:pt>
                <c:pt idx="2258">
                  <c:v>4.5799999999999983</c:v>
                </c:pt>
                <c:pt idx="2259">
                  <c:v>4.3799999999999955</c:v>
                </c:pt>
                <c:pt idx="2260">
                  <c:v>4.6599999999999966</c:v>
                </c:pt>
                <c:pt idx="2261">
                  <c:v>4.7599999999999962</c:v>
                </c:pt>
                <c:pt idx="2262">
                  <c:v>5.0199999999999987</c:v>
                </c:pt>
                <c:pt idx="2263">
                  <c:v>5.019999999999996</c:v>
                </c:pt>
                <c:pt idx="2264">
                  <c:v>5.0199999999999987</c:v>
                </c:pt>
                <c:pt idx="2265">
                  <c:v>5.1599999999999993</c:v>
                </c:pt>
                <c:pt idx="2266">
                  <c:v>5.26</c:v>
                </c:pt>
                <c:pt idx="2267">
                  <c:v>5.3599999999999994</c:v>
                </c:pt>
                <c:pt idx="2268">
                  <c:v>6.1200000000000019</c:v>
                </c:pt>
                <c:pt idx="2269">
                  <c:v>6.76</c:v>
                </c:pt>
                <c:pt idx="2270">
                  <c:v>7.3</c:v>
                </c:pt>
                <c:pt idx="2271">
                  <c:v>7.6400000000000006</c:v>
                </c:pt>
                <c:pt idx="2272">
                  <c:v>7.6800000000000015</c:v>
                </c:pt>
                <c:pt idx="2273">
                  <c:v>7.4800000000000013</c:v>
                </c:pt>
                <c:pt idx="2274">
                  <c:v>7.7800000000000011</c:v>
                </c:pt>
                <c:pt idx="2275">
                  <c:v>7.4</c:v>
                </c:pt>
                <c:pt idx="2276">
                  <c:v>7.2799999999999985</c:v>
                </c:pt>
                <c:pt idx="2277">
                  <c:v>7.6799999999999953</c:v>
                </c:pt>
                <c:pt idx="2278">
                  <c:v>7.6599999999999966</c:v>
                </c:pt>
                <c:pt idx="2279">
                  <c:v>7.6399999999999979</c:v>
                </c:pt>
                <c:pt idx="2280">
                  <c:v>7.7199999999999962</c:v>
                </c:pt>
                <c:pt idx="2281">
                  <c:v>7.1599999999999993</c:v>
                </c:pt>
                <c:pt idx="2282">
                  <c:v>6.9400000000000031</c:v>
                </c:pt>
                <c:pt idx="2283">
                  <c:v>6.5200000000000014</c:v>
                </c:pt>
                <c:pt idx="2284">
                  <c:v>5.980000000000004</c:v>
                </c:pt>
                <c:pt idx="2285">
                  <c:v>5.3400000000000061</c:v>
                </c:pt>
                <c:pt idx="2286">
                  <c:v>5.0000000000000027</c:v>
                </c:pt>
                <c:pt idx="2287">
                  <c:v>4.3599999999999994</c:v>
                </c:pt>
                <c:pt idx="2288">
                  <c:v>4.24</c:v>
                </c:pt>
                <c:pt idx="2289">
                  <c:v>4.0599999999999996</c:v>
                </c:pt>
                <c:pt idx="2290">
                  <c:v>4.0399999999999974</c:v>
                </c:pt>
                <c:pt idx="2291">
                  <c:v>4.1399999999999979</c:v>
                </c:pt>
                <c:pt idx="2292">
                  <c:v>3.9599999999999995</c:v>
                </c:pt>
                <c:pt idx="2293">
                  <c:v>3.7799999999999985</c:v>
                </c:pt>
                <c:pt idx="2294">
                  <c:v>3.3799999999999981</c:v>
                </c:pt>
                <c:pt idx="2295">
                  <c:v>3.1599999999999993</c:v>
                </c:pt>
                <c:pt idx="2296">
                  <c:v>3.1200000000000019</c:v>
                </c:pt>
                <c:pt idx="2297">
                  <c:v>2.9200000000000017</c:v>
                </c:pt>
                <c:pt idx="2298">
                  <c:v>2.7400000000000007</c:v>
                </c:pt>
                <c:pt idx="2299">
                  <c:v>2.4800000000000013</c:v>
                </c:pt>
                <c:pt idx="2300">
                  <c:v>2.2800000000000011</c:v>
                </c:pt>
                <c:pt idx="2301">
                  <c:v>1.9</c:v>
                </c:pt>
                <c:pt idx="2302">
                  <c:v>1.7800000000000011</c:v>
                </c:pt>
                <c:pt idx="2303">
                  <c:v>1.9000000000000028</c:v>
                </c:pt>
                <c:pt idx="2304">
                  <c:v>2.1200000000000019</c:v>
                </c:pt>
                <c:pt idx="2305">
                  <c:v>2.3200000000000016</c:v>
                </c:pt>
                <c:pt idx="2306">
                  <c:v>2.2200000000000015</c:v>
                </c:pt>
                <c:pt idx="2307">
                  <c:v>2.1400000000000006</c:v>
                </c:pt>
                <c:pt idx="2308">
                  <c:v>1.819999999999999</c:v>
                </c:pt>
                <c:pt idx="2309">
                  <c:v>1.4</c:v>
                </c:pt>
                <c:pt idx="2310">
                  <c:v>0.71999999999999886</c:v>
                </c:pt>
                <c:pt idx="2311">
                  <c:v>0.51999999999999891</c:v>
                </c:pt>
                <c:pt idx="2312">
                  <c:v>0.1</c:v>
                </c:pt>
                <c:pt idx="2313">
                  <c:v>-0.73999999999999777</c:v>
                </c:pt>
                <c:pt idx="2314">
                  <c:v>-1.0399999999999978</c:v>
                </c:pt>
                <c:pt idx="2315">
                  <c:v>-1.3599999999999965</c:v>
                </c:pt>
                <c:pt idx="2316">
                  <c:v>-1.719999999999996</c:v>
                </c:pt>
              </c:numCache>
            </c:numRef>
          </c:xVal>
          <c:yVal>
            <c:numRef>
              <c:f>'66M_18'!$A$2:$A$2324</c:f>
              <c:numCache>
                <c:formatCode>General</c:formatCode>
                <c:ptCount val="2323"/>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numCache>
            </c:numRef>
          </c:yVal>
          <c:smooth val="1"/>
          <c:extLst>
            <c:ext xmlns:c16="http://schemas.microsoft.com/office/drawing/2014/chart" uri="{C3380CC4-5D6E-409C-BE32-E72D297353CC}">
              <c16:uniqueId val="{00000004-0D75-42EF-AA0C-440414E33850}"/>
            </c:ext>
          </c:extLst>
        </c:ser>
        <c:ser>
          <c:idx val="3"/>
          <c:order val="5"/>
          <c:tx>
            <c:strRef>
              <c:f>'66M_18'!$V$1</c:f>
              <c:strCache>
                <c:ptCount val="1"/>
                <c:pt idx="0">
                  <c:v>Net Change</c:v>
                </c:pt>
              </c:strCache>
            </c:strRef>
          </c:tx>
          <c:spPr>
            <a:ln w="19050" cap="rnd">
              <a:solidFill>
                <a:srgbClr val="FF0000"/>
              </a:solidFill>
              <a:round/>
            </a:ln>
            <a:effectLst/>
          </c:spPr>
          <c:marker>
            <c:symbol val="none"/>
          </c:marker>
          <c:xVal>
            <c:numRef>
              <c:f>'66M_18'!$V$2:$V$2320</c:f>
              <c:numCache>
                <c:formatCode>General</c:formatCode>
                <c:ptCount val="2319"/>
                <c:pt idx="8">
                  <c:v>-1.08</c:v>
                </c:pt>
                <c:pt idx="9">
                  <c:v>-1</c:v>
                </c:pt>
                <c:pt idx="10">
                  <c:v>-0.90000000000000013</c:v>
                </c:pt>
                <c:pt idx="11">
                  <c:v>-0.90000000000000013</c:v>
                </c:pt>
                <c:pt idx="12">
                  <c:v>-0.88000000000000023</c:v>
                </c:pt>
                <c:pt idx="13">
                  <c:v>-0.88000000000000012</c:v>
                </c:pt>
                <c:pt idx="14">
                  <c:v>-0.86</c:v>
                </c:pt>
                <c:pt idx="15">
                  <c:v>-0.91999999999999971</c:v>
                </c:pt>
                <c:pt idx="16">
                  <c:v>-0.87999999999999967</c:v>
                </c:pt>
                <c:pt idx="17">
                  <c:v>-0.75999999999999979</c:v>
                </c:pt>
                <c:pt idx="18">
                  <c:v>-0.79999999999999982</c:v>
                </c:pt>
                <c:pt idx="19">
                  <c:v>-0.96</c:v>
                </c:pt>
                <c:pt idx="20">
                  <c:v>-1</c:v>
                </c:pt>
                <c:pt idx="21">
                  <c:v>-1.06</c:v>
                </c:pt>
                <c:pt idx="22">
                  <c:v>-1.2599999999999998</c:v>
                </c:pt>
                <c:pt idx="23">
                  <c:v>-1.2999999999999998</c:v>
                </c:pt>
                <c:pt idx="24">
                  <c:v>-1.2799999999999998</c:v>
                </c:pt>
                <c:pt idx="25">
                  <c:v>-1.0999999999999999</c:v>
                </c:pt>
                <c:pt idx="26">
                  <c:v>-1.1399999999999999</c:v>
                </c:pt>
                <c:pt idx="27">
                  <c:v>-1</c:v>
                </c:pt>
                <c:pt idx="28">
                  <c:v>-0.9</c:v>
                </c:pt>
                <c:pt idx="29">
                  <c:v>-0.9</c:v>
                </c:pt>
                <c:pt idx="30">
                  <c:v>-0.96</c:v>
                </c:pt>
                <c:pt idx="31">
                  <c:v>-0.78</c:v>
                </c:pt>
                <c:pt idx="32">
                  <c:v>-1.1400000000000001</c:v>
                </c:pt>
                <c:pt idx="33">
                  <c:v>-1.1200000000000001</c:v>
                </c:pt>
                <c:pt idx="34">
                  <c:v>-1.1200000000000001</c:v>
                </c:pt>
                <c:pt idx="35">
                  <c:v>-0.92000000000000015</c:v>
                </c:pt>
                <c:pt idx="36">
                  <c:v>-0.73999999999999988</c:v>
                </c:pt>
                <c:pt idx="37">
                  <c:v>-0.23999999999999985</c:v>
                </c:pt>
                <c:pt idx="38">
                  <c:v>-0.25999999999999979</c:v>
                </c:pt>
                <c:pt idx="39">
                  <c:v>-7.999999999999971E-2</c:v>
                </c:pt>
                <c:pt idx="40">
                  <c:v>-0.41999999999999976</c:v>
                </c:pt>
                <c:pt idx="41">
                  <c:v>-0.44000000000000006</c:v>
                </c:pt>
                <c:pt idx="42">
                  <c:v>-0.36000000000000015</c:v>
                </c:pt>
                <c:pt idx="43">
                  <c:v>-0.38000000000000006</c:v>
                </c:pt>
                <c:pt idx="44">
                  <c:v>-6.0000000000000317E-2</c:v>
                </c:pt>
                <c:pt idx="45">
                  <c:v>9.9999999999999645E-2</c:v>
                </c:pt>
                <c:pt idx="46">
                  <c:v>5.999999999999979E-2</c:v>
                </c:pt>
                <c:pt idx="47">
                  <c:v>-0.16000000000000014</c:v>
                </c:pt>
                <c:pt idx="48">
                  <c:v>3.9999999999999855E-2</c:v>
                </c:pt>
                <c:pt idx="49">
                  <c:v>-0.22000000000000028</c:v>
                </c:pt>
                <c:pt idx="50">
                  <c:v>-0.28000000000000008</c:v>
                </c:pt>
                <c:pt idx="51">
                  <c:v>-0.43999999999999984</c:v>
                </c:pt>
                <c:pt idx="52">
                  <c:v>-0.29999999999999966</c:v>
                </c:pt>
                <c:pt idx="53">
                  <c:v>-0.4799999999999997</c:v>
                </c:pt>
                <c:pt idx="54">
                  <c:v>-0.35999999999999943</c:v>
                </c:pt>
                <c:pt idx="55">
                  <c:v>-0.4399999999999995</c:v>
                </c:pt>
                <c:pt idx="56">
                  <c:v>-0.31999999999999995</c:v>
                </c:pt>
                <c:pt idx="57">
                  <c:v>-0.6</c:v>
                </c:pt>
                <c:pt idx="58">
                  <c:v>-0.8</c:v>
                </c:pt>
                <c:pt idx="59">
                  <c:v>-1.1000000000000001</c:v>
                </c:pt>
                <c:pt idx="60">
                  <c:v>-1.1199999999999999</c:v>
                </c:pt>
                <c:pt idx="61">
                  <c:v>-1.22</c:v>
                </c:pt>
                <c:pt idx="62">
                  <c:v>-1.1199999999999999</c:v>
                </c:pt>
                <c:pt idx="63">
                  <c:v>-1.02</c:v>
                </c:pt>
                <c:pt idx="64">
                  <c:v>-0.83999999999999986</c:v>
                </c:pt>
                <c:pt idx="65">
                  <c:v>-0.72</c:v>
                </c:pt>
                <c:pt idx="66">
                  <c:v>-0.71999999999999953</c:v>
                </c:pt>
                <c:pt idx="67">
                  <c:v>-0.83999999999999952</c:v>
                </c:pt>
                <c:pt idx="68">
                  <c:v>-0.77999999999999969</c:v>
                </c:pt>
                <c:pt idx="69">
                  <c:v>-0.89999999999999969</c:v>
                </c:pt>
                <c:pt idx="70">
                  <c:v>-0.73999999999999988</c:v>
                </c:pt>
                <c:pt idx="71">
                  <c:v>-0.91999999999999993</c:v>
                </c:pt>
                <c:pt idx="72">
                  <c:v>-0.5800000000000004</c:v>
                </c:pt>
                <c:pt idx="73">
                  <c:v>0.19999999999999965</c:v>
                </c:pt>
                <c:pt idx="74">
                  <c:v>0.17999999999999972</c:v>
                </c:pt>
                <c:pt idx="75">
                  <c:v>0.1</c:v>
                </c:pt>
                <c:pt idx="76">
                  <c:v>0.2</c:v>
                </c:pt>
                <c:pt idx="77">
                  <c:v>8.0000000000000071E-2</c:v>
                </c:pt>
                <c:pt idx="78">
                  <c:v>-0.61999999999999955</c:v>
                </c:pt>
                <c:pt idx="79">
                  <c:v>-0.33999999999999986</c:v>
                </c:pt>
                <c:pt idx="80">
                  <c:v>-0.4</c:v>
                </c:pt>
                <c:pt idx="81">
                  <c:v>-0.30000000000000038</c:v>
                </c:pt>
                <c:pt idx="82">
                  <c:v>-0.2</c:v>
                </c:pt>
                <c:pt idx="83">
                  <c:v>3.9999999999999855E-2</c:v>
                </c:pt>
                <c:pt idx="84">
                  <c:v>-2.0000000000000285E-2</c:v>
                </c:pt>
                <c:pt idx="85">
                  <c:v>-3.5527136788005011E-16</c:v>
                </c:pt>
                <c:pt idx="86">
                  <c:v>0</c:v>
                </c:pt>
                <c:pt idx="87">
                  <c:v>1.9999999999999574E-2</c:v>
                </c:pt>
                <c:pt idx="88">
                  <c:v>0.21999999999999922</c:v>
                </c:pt>
                <c:pt idx="89">
                  <c:v>0.15999999999999942</c:v>
                </c:pt>
                <c:pt idx="90">
                  <c:v>0.31999999999999956</c:v>
                </c:pt>
                <c:pt idx="91">
                  <c:v>0.29999999999999927</c:v>
                </c:pt>
                <c:pt idx="92">
                  <c:v>0.17999999999999972</c:v>
                </c:pt>
                <c:pt idx="93">
                  <c:v>-1.9999999999999928E-2</c:v>
                </c:pt>
                <c:pt idx="94">
                  <c:v>-0.25999999999999979</c:v>
                </c:pt>
                <c:pt idx="95">
                  <c:v>-0.53999999999999981</c:v>
                </c:pt>
                <c:pt idx="96">
                  <c:v>-1.9999999999999574E-2</c:v>
                </c:pt>
                <c:pt idx="97">
                  <c:v>-3.9999999999999501E-2</c:v>
                </c:pt>
                <c:pt idx="98">
                  <c:v>3.5527136788005011E-16</c:v>
                </c:pt>
                <c:pt idx="99">
                  <c:v>0.52000000000000024</c:v>
                </c:pt>
                <c:pt idx="100">
                  <c:v>0.34000000000000019</c:v>
                </c:pt>
                <c:pt idx="101">
                  <c:v>-5.999999999999979E-2</c:v>
                </c:pt>
                <c:pt idx="102">
                  <c:v>-6.0000000000000143E-2</c:v>
                </c:pt>
                <c:pt idx="103">
                  <c:v>-0.12000000000000029</c:v>
                </c:pt>
                <c:pt idx="104">
                  <c:v>-0.34000000000000019</c:v>
                </c:pt>
                <c:pt idx="105">
                  <c:v>0.17999999999999972</c:v>
                </c:pt>
                <c:pt idx="106">
                  <c:v>0.23999999999999949</c:v>
                </c:pt>
                <c:pt idx="107">
                  <c:v>0.13999999999999985</c:v>
                </c:pt>
                <c:pt idx="108">
                  <c:v>4.0000000000000216E-2</c:v>
                </c:pt>
                <c:pt idx="109">
                  <c:v>6.0000000000000143E-2</c:v>
                </c:pt>
                <c:pt idx="110">
                  <c:v>0.18000000000000044</c:v>
                </c:pt>
                <c:pt idx="111">
                  <c:v>0.34000000000000058</c:v>
                </c:pt>
                <c:pt idx="112">
                  <c:v>0.36000000000000015</c:v>
                </c:pt>
                <c:pt idx="113">
                  <c:v>0.64000000000000024</c:v>
                </c:pt>
                <c:pt idx="114">
                  <c:v>0.48000000000000009</c:v>
                </c:pt>
                <c:pt idx="115">
                  <c:v>0.4799999999999997</c:v>
                </c:pt>
                <c:pt idx="116">
                  <c:v>1.9999999999999574E-2</c:v>
                </c:pt>
                <c:pt idx="117">
                  <c:v>7.999999999999971E-2</c:v>
                </c:pt>
                <c:pt idx="118">
                  <c:v>-0.1600000000000005</c:v>
                </c:pt>
                <c:pt idx="119">
                  <c:v>5.9999999999999429E-2</c:v>
                </c:pt>
                <c:pt idx="120">
                  <c:v>-0.22000000000000028</c:v>
                </c:pt>
                <c:pt idx="121">
                  <c:v>-6.0000000000000143E-2</c:v>
                </c:pt>
                <c:pt idx="122">
                  <c:v>-0.16000000000000014</c:v>
                </c:pt>
                <c:pt idx="123">
                  <c:v>-0.11999999999999993</c:v>
                </c:pt>
                <c:pt idx="124">
                  <c:v>-0.31999999999999995</c:v>
                </c:pt>
                <c:pt idx="125">
                  <c:v>-0.6</c:v>
                </c:pt>
                <c:pt idx="126">
                  <c:v>-0.73999999999999988</c:v>
                </c:pt>
                <c:pt idx="127">
                  <c:v>-0.51999999999999991</c:v>
                </c:pt>
                <c:pt idx="128">
                  <c:v>-0.66000000000000014</c:v>
                </c:pt>
                <c:pt idx="129">
                  <c:v>-1.06</c:v>
                </c:pt>
                <c:pt idx="130">
                  <c:v>-0.62000000000000033</c:v>
                </c:pt>
                <c:pt idx="131">
                  <c:v>0.41999999999999921</c:v>
                </c:pt>
                <c:pt idx="132">
                  <c:v>0.4399999999999995</c:v>
                </c:pt>
                <c:pt idx="133">
                  <c:v>0.59999999999999964</c:v>
                </c:pt>
                <c:pt idx="134">
                  <c:v>0.65999999999999981</c:v>
                </c:pt>
                <c:pt idx="135">
                  <c:v>0.23999999999999985</c:v>
                </c:pt>
                <c:pt idx="136">
                  <c:v>-0.53999999999999981</c:v>
                </c:pt>
                <c:pt idx="137">
                  <c:v>-0.54000000000000026</c:v>
                </c:pt>
                <c:pt idx="138">
                  <c:v>-0.94000000000000017</c:v>
                </c:pt>
                <c:pt idx="139">
                  <c:v>-0.24000000000000021</c:v>
                </c:pt>
                <c:pt idx="140">
                  <c:v>0.13999999999999985</c:v>
                </c:pt>
                <c:pt idx="141">
                  <c:v>-0.21999999999999992</c:v>
                </c:pt>
                <c:pt idx="142">
                  <c:v>-0.37999999999999973</c:v>
                </c:pt>
                <c:pt idx="143">
                  <c:v>0</c:v>
                </c:pt>
                <c:pt idx="144">
                  <c:v>-0.4</c:v>
                </c:pt>
                <c:pt idx="145">
                  <c:v>-0.56000000000000016</c:v>
                </c:pt>
                <c:pt idx="146">
                  <c:v>-0.4</c:v>
                </c:pt>
                <c:pt idx="147">
                  <c:v>-0.3</c:v>
                </c:pt>
                <c:pt idx="148">
                  <c:v>-0.28000000000000008</c:v>
                </c:pt>
                <c:pt idx="149">
                  <c:v>-0.12000000000000029</c:v>
                </c:pt>
                <c:pt idx="150">
                  <c:v>-0.28000000000000008</c:v>
                </c:pt>
                <c:pt idx="151">
                  <c:v>-0.14000000000000021</c:v>
                </c:pt>
                <c:pt idx="152">
                  <c:v>-0.32000000000000028</c:v>
                </c:pt>
                <c:pt idx="153">
                  <c:v>-0.31999999999999995</c:v>
                </c:pt>
                <c:pt idx="154">
                  <c:v>-0.75999999999999945</c:v>
                </c:pt>
                <c:pt idx="155">
                  <c:v>-0.47999999999999937</c:v>
                </c:pt>
                <c:pt idx="156">
                  <c:v>-0.53999999999999948</c:v>
                </c:pt>
                <c:pt idx="157">
                  <c:v>-0.51999999999999924</c:v>
                </c:pt>
                <c:pt idx="158">
                  <c:v>-0.35999999999999943</c:v>
                </c:pt>
                <c:pt idx="159">
                  <c:v>0.16000000000000014</c:v>
                </c:pt>
                <c:pt idx="160">
                  <c:v>-0.22000000000000028</c:v>
                </c:pt>
                <c:pt idx="161">
                  <c:v>1.9999999999999928E-2</c:v>
                </c:pt>
                <c:pt idx="162">
                  <c:v>-0.1600000000000005</c:v>
                </c:pt>
                <c:pt idx="163">
                  <c:v>-0.14000000000000021</c:v>
                </c:pt>
                <c:pt idx="164">
                  <c:v>-0.11999999999999993</c:v>
                </c:pt>
                <c:pt idx="165">
                  <c:v>8.0000000000000071E-2</c:v>
                </c:pt>
                <c:pt idx="166">
                  <c:v>-8.0000000000000432E-2</c:v>
                </c:pt>
                <c:pt idx="167">
                  <c:v>0.13999999999999985</c:v>
                </c:pt>
                <c:pt idx="168">
                  <c:v>-0.34000000000000019</c:v>
                </c:pt>
                <c:pt idx="169">
                  <c:v>-0.58000000000000007</c:v>
                </c:pt>
                <c:pt idx="170">
                  <c:v>-0.67999999999999972</c:v>
                </c:pt>
                <c:pt idx="171">
                  <c:v>-0.79999999999999927</c:v>
                </c:pt>
                <c:pt idx="172">
                  <c:v>-0.91999999999999926</c:v>
                </c:pt>
                <c:pt idx="173">
                  <c:v>-0.93999999999999917</c:v>
                </c:pt>
                <c:pt idx="174">
                  <c:v>-1.0399999999999991</c:v>
                </c:pt>
                <c:pt idx="175">
                  <c:v>-1.0599999999999992</c:v>
                </c:pt>
                <c:pt idx="176">
                  <c:v>-1.2199999999999993</c:v>
                </c:pt>
                <c:pt idx="177">
                  <c:v>-1.1999999999999993</c:v>
                </c:pt>
                <c:pt idx="178">
                  <c:v>-1.2399999999999995</c:v>
                </c:pt>
                <c:pt idx="179">
                  <c:v>-1.3399999999999994</c:v>
                </c:pt>
                <c:pt idx="180">
                  <c:v>-1.2199999999999995</c:v>
                </c:pt>
                <c:pt idx="181">
                  <c:v>-1.1199999999999997</c:v>
                </c:pt>
                <c:pt idx="182">
                  <c:v>-0.95999999999999941</c:v>
                </c:pt>
                <c:pt idx="183">
                  <c:v>-0.67999999999999938</c:v>
                </c:pt>
                <c:pt idx="184">
                  <c:v>-0.87999999999999967</c:v>
                </c:pt>
                <c:pt idx="185">
                  <c:v>-0.87999999999999967</c:v>
                </c:pt>
                <c:pt idx="186">
                  <c:v>-0.61999999999999988</c:v>
                </c:pt>
                <c:pt idx="187">
                  <c:v>-0.68000000000000038</c:v>
                </c:pt>
                <c:pt idx="188">
                  <c:v>-0.76000000000000045</c:v>
                </c:pt>
                <c:pt idx="189">
                  <c:v>-0.5600000000000005</c:v>
                </c:pt>
                <c:pt idx="190">
                  <c:v>-0.5800000000000004</c:v>
                </c:pt>
                <c:pt idx="191">
                  <c:v>-0.44000000000000022</c:v>
                </c:pt>
                <c:pt idx="192">
                  <c:v>-6.0000000000000143E-2</c:v>
                </c:pt>
                <c:pt idx="193">
                  <c:v>7.999999999999971E-2</c:v>
                </c:pt>
                <c:pt idx="194">
                  <c:v>0.61999999999999988</c:v>
                </c:pt>
                <c:pt idx="195">
                  <c:v>0.7999999999999996</c:v>
                </c:pt>
                <c:pt idx="196">
                  <c:v>0.27999999999999969</c:v>
                </c:pt>
                <c:pt idx="197">
                  <c:v>-0.26000000000000012</c:v>
                </c:pt>
                <c:pt idx="198">
                  <c:v>-0.23999999999999985</c:v>
                </c:pt>
                <c:pt idx="199">
                  <c:v>-0.83999999999999986</c:v>
                </c:pt>
                <c:pt idx="200">
                  <c:v>-0.97999999999999976</c:v>
                </c:pt>
                <c:pt idx="201">
                  <c:v>-0.93999999999999984</c:v>
                </c:pt>
                <c:pt idx="202">
                  <c:v>-0.75999999999999979</c:v>
                </c:pt>
                <c:pt idx="203">
                  <c:v>-1.1599999999999997</c:v>
                </c:pt>
                <c:pt idx="204">
                  <c:v>-1.0399999999999996</c:v>
                </c:pt>
                <c:pt idx="205">
                  <c:v>-1.3999999999999997</c:v>
                </c:pt>
                <c:pt idx="206">
                  <c:v>-1.1599999999999995</c:v>
                </c:pt>
                <c:pt idx="207">
                  <c:v>-1.2399999999999991</c:v>
                </c:pt>
                <c:pt idx="208">
                  <c:v>-1.179999999999999</c:v>
                </c:pt>
                <c:pt idx="209">
                  <c:v>-1.0799999999999996</c:v>
                </c:pt>
                <c:pt idx="210">
                  <c:v>-0.76000000000000012</c:v>
                </c:pt>
                <c:pt idx="211">
                  <c:v>-0.7</c:v>
                </c:pt>
                <c:pt idx="212">
                  <c:v>-0.36000000000000015</c:v>
                </c:pt>
                <c:pt idx="213">
                  <c:v>-0.18000000000000044</c:v>
                </c:pt>
                <c:pt idx="214">
                  <c:v>-0.12000000000000029</c:v>
                </c:pt>
                <c:pt idx="215">
                  <c:v>-3.9999999999999147E-2</c:v>
                </c:pt>
                <c:pt idx="216">
                  <c:v>-0.31999999999999956</c:v>
                </c:pt>
                <c:pt idx="217">
                  <c:v>-0.37999999999999973</c:v>
                </c:pt>
                <c:pt idx="218">
                  <c:v>-0.33999999999999914</c:v>
                </c:pt>
                <c:pt idx="219">
                  <c:v>-0.33999999999999914</c:v>
                </c:pt>
                <c:pt idx="220">
                  <c:v>-0.2</c:v>
                </c:pt>
                <c:pt idx="221">
                  <c:v>-0.1</c:v>
                </c:pt>
                <c:pt idx="222">
                  <c:v>-0.24000000000000057</c:v>
                </c:pt>
                <c:pt idx="223">
                  <c:v>-0.28000000000000114</c:v>
                </c:pt>
                <c:pt idx="224">
                  <c:v>-0.28000000000000042</c:v>
                </c:pt>
                <c:pt idx="225">
                  <c:v>-0.56000000000000016</c:v>
                </c:pt>
                <c:pt idx="226">
                  <c:v>-0.4</c:v>
                </c:pt>
                <c:pt idx="227">
                  <c:v>-0.55999999999999939</c:v>
                </c:pt>
                <c:pt idx="228">
                  <c:v>-0.19999999999999965</c:v>
                </c:pt>
                <c:pt idx="229">
                  <c:v>-0.20000000000000034</c:v>
                </c:pt>
                <c:pt idx="230">
                  <c:v>-0.21999999999999992</c:v>
                </c:pt>
                <c:pt idx="231">
                  <c:v>-0.4599999999999998</c:v>
                </c:pt>
                <c:pt idx="232">
                  <c:v>-0.55999999999999983</c:v>
                </c:pt>
                <c:pt idx="233">
                  <c:v>-0.73999999999999955</c:v>
                </c:pt>
                <c:pt idx="234">
                  <c:v>-0.79999999999999927</c:v>
                </c:pt>
                <c:pt idx="235">
                  <c:v>-0.72</c:v>
                </c:pt>
                <c:pt idx="236">
                  <c:v>-0.8</c:v>
                </c:pt>
                <c:pt idx="237">
                  <c:v>-0.55999999999999983</c:v>
                </c:pt>
                <c:pt idx="238">
                  <c:v>-0.6</c:v>
                </c:pt>
                <c:pt idx="239">
                  <c:v>-0.60000000000000031</c:v>
                </c:pt>
                <c:pt idx="240">
                  <c:v>-0.56000000000000016</c:v>
                </c:pt>
                <c:pt idx="241">
                  <c:v>-0.4</c:v>
                </c:pt>
                <c:pt idx="242">
                  <c:v>-0.24000000000000021</c:v>
                </c:pt>
                <c:pt idx="243">
                  <c:v>-0.22000000000000028</c:v>
                </c:pt>
                <c:pt idx="244">
                  <c:v>-0.3</c:v>
                </c:pt>
                <c:pt idx="245">
                  <c:v>-0.36000000000000015</c:v>
                </c:pt>
                <c:pt idx="246">
                  <c:v>-0.64000000000000024</c:v>
                </c:pt>
                <c:pt idx="247">
                  <c:v>-1.0200000000000002</c:v>
                </c:pt>
                <c:pt idx="248">
                  <c:v>-1.3599999999999999</c:v>
                </c:pt>
                <c:pt idx="249">
                  <c:v>-1.1399999999999999</c:v>
                </c:pt>
                <c:pt idx="250">
                  <c:v>-1.0599999999999998</c:v>
                </c:pt>
                <c:pt idx="251">
                  <c:v>-0.66000000000000014</c:v>
                </c:pt>
                <c:pt idx="252">
                  <c:v>-0.7</c:v>
                </c:pt>
                <c:pt idx="253">
                  <c:v>-0.5800000000000004</c:v>
                </c:pt>
                <c:pt idx="254">
                  <c:v>-0.68000000000000038</c:v>
                </c:pt>
                <c:pt idx="255">
                  <c:v>-0.88000000000000012</c:v>
                </c:pt>
                <c:pt idx="256">
                  <c:v>-1.36</c:v>
                </c:pt>
                <c:pt idx="257">
                  <c:v>-1.1400000000000001</c:v>
                </c:pt>
                <c:pt idx="258">
                  <c:v>-1.1199999999999999</c:v>
                </c:pt>
                <c:pt idx="259">
                  <c:v>-1.0599999999999998</c:v>
                </c:pt>
                <c:pt idx="260">
                  <c:v>-0.68</c:v>
                </c:pt>
                <c:pt idx="261">
                  <c:v>-0.25999999999999979</c:v>
                </c:pt>
                <c:pt idx="262">
                  <c:v>-0.27999999999999969</c:v>
                </c:pt>
                <c:pt idx="263">
                  <c:v>-0.61999999999999988</c:v>
                </c:pt>
                <c:pt idx="264">
                  <c:v>-0.75999999999999979</c:v>
                </c:pt>
                <c:pt idx="265">
                  <c:v>-1.1599999999999997</c:v>
                </c:pt>
                <c:pt idx="266">
                  <c:v>-1.1999999999999997</c:v>
                </c:pt>
                <c:pt idx="267">
                  <c:v>-1.2199999999999995</c:v>
                </c:pt>
                <c:pt idx="268">
                  <c:v>-0.51999999999999924</c:v>
                </c:pt>
                <c:pt idx="269">
                  <c:v>-0.31999999999999923</c:v>
                </c:pt>
                <c:pt idx="270">
                  <c:v>-0.17999999999999899</c:v>
                </c:pt>
                <c:pt idx="271">
                  <c:v>-5.9999999999999075E-2</c:v>
                </c:pt>
                <c:pt idx="272">
                  <c:v>-0.29999999999999927</c:v>
                </c:pt>
                <c:pt idx="273">
                  <c:v>-0.83999999999999952</c:v>
                </c:pt>
                <c:pt idx="274">
                  <c:v>-1.0399999999999998</c:v>
                </c:pt>
                <c:pt idx="275">
                  <c:v>-1</c:v>
                </c:pt>
                <c:pt idx="276">
                  <c:v>-0.95999999999999974</c:v>
                </c:pt>
                <c:pt idx="277">
                  <c:v>-0.65999999999999981</c:v>
                </c:pt>
                <c:pt idx="278">
                  <c:v>-0.67999999999999972</c:v>
                </c:pt>
                <c:pt idx="279">
                  <c:v>-0.77999999999999969</c:v>
                </c:pt>
                <c:pt idx="280">
                  <c:v>-0.82</c:v>
                </c:pt>
                <c:pt idx="281">
                  <c:v>-0.88000000000000012</c:v>
                </c:pt>
                <c:pt idx="282">
                  <c:v>-1.1000000000000001</c:v>
                </c:pt>
                <c:pt idx="283">
                  <c:v>-1.0400000000000003</c:v>
                </c:pt>
                <c:pt idx="284">
                  <c:v>-1.42</c:v>
                </c:pt>
                <c:pt idx="285">
                  <c:v>-1.5799999999999996</c:v>
                </c:pt>
                <c:pt idx="286">
                  <c:v>-1.8199999999999998</c:v>
                </c:pt>
                <c:pt idx="287">
                  <c:v>-1.64</c:v>
                </c:pt>
                <c:pt idx="288">
                  <c:v>-1.6800000000000002</c:v>
                </c:pt>
                <c:pt idx="289">
                  <c:v>-0.94000000000000061</c:v>
                </c:pt>
                <c:pt idx="290">
                  <c:v>-0.52000000000000068</c:v>
                </c:pt>
                <c:pt idx="291">
                  <c:v>-0.56000000000000083</c:v>
                </c:pt>
                <c:pt idx="292">
                  <c:v>-0.94000000000000095</c:v>
                </c:pt>
                <c:pt idx="293">
                  <c:v>-0.82000000000000062</c:v>
                </c:pt>
                <c:pt idx="294">
                  <c:v>-1.1800000000000004</c:v>
                </c:pt>
                <c:pt idx="295">
                  <c:v>-1.1800000000000004</c:v>
                </c:pt>
                <c:pt idx="296">
                  <c:v>-1.1000000000000001</c:v>
                </c:pt>
                <c:pt idx="297">
                  <c:v>-0.6399999999999999</c:v>
                </c:pt>
                <c:pt idx="298">
                  <c:v>-0.6</c:v>
                </c:pt>
                <c:pt idx="299">
                  <c:v>-0.87999999999999967</c:v>
                </c:pt>
                <c:pt idx="300">
                  <c:v>-1.44</c:v>
                </c:pt>
                <c:pt idx="301">
                  <c:v>-1.44</c:v>
                </c:pt>
                <c:pt idx="302">
                  <c:v>-1.5399999999999998</c:v>
                </c:pt>
                <c:pt idx="303">
                  <c:v>-1.3399999999999992</c:v>
                </c:pt>
                <c:pt idx="304">
                  <c:v>-1.1999999999999993</c:v>
                </c:pt>
                <c:pt idx="305">
                  <c:v>-0.87999999999999901</c:v>
                </c:pt>
                <c:pt idx="306">
                  <c:v>-0.83999999999999919</c:v>
                </c:pt>
                <c:pt idx="307">
                  <c:v>-0.61999999999999889</c:v>
                </c:pt>
                <c:pt idx="308">
                  <c:v>-0.99999999999999933</c:v>
                </c:pt>
                <c:pt idx="309">
                  <c:v>-0.91999999999999882</c:v>
                </c:pt>
                <c:pt idx="310">
                  <c:v>-0.53999999999999915</c:v>
                </c:pt>
                <c:pt idx="311">
                  <c:v>-0.19999999999999929</c:v>
                </c:pt>
                <c:pt idx="312">
                  <c:v>-2.0000000000000285E-2</c:v>
                </c:pt>
                <c:pt idx="313">
                  <c:v>0.3</c:v>
                </c:pt>
                <c:pt idx="314">
                  <c:v>0.6599999999999987</c:v>
                </c:pt>
                <c:pt idx="315">
                  <c:v>0.51999999999999891</c:v>
                </c:pt>
                <c:pt idx="316">
                  <c:v>0.3999999999999993</c:v>
                </c:pt>
                <c:pt idx="317">
                  <c:v>0.23999999999999985</c:v>
                </c:pt>
                <c:pt idx="318">
                  <c:v>0.37999999999999828</c:v>
                </c:pt>
                <c:pt idx="319">
                  <c:v>-6.0000000000000851E-2</c:v>
                </c:pt>
                <c:pt idx="320">
                  <c:v>-6.0000000000000851E-2</c:v>
                </c:pt>
                <c:pt idx="321">
                  <c:v>-0.10000000000000142</c:v>
                </c:pt>
                <c:pt idx="322">
                  <c:v>-0.32000000000000028</c:v>
                </c:pt>
                <c:pt idx="323">
                  <c:v>-0.31999999999999884</c:v>
                </c:pt>
                <c:pt idx="324">
                  <c:v>4.000000000000057E-2</c:v>
                </c:pt>
                <c:pt idx="325">
                  <c:v>-0.27999999999999969</c:v>
                </c:pt>
                <c:pt idx="326">
                  <c:v>-0.33999999999999914</c:v>
                </c:pt>
                <c:pt idx="327">
                  <c:v>-4.000000000000057E-2</c:v>
                </c:pt>
                <c:pt idx="328">
                  <c:v>-0.14000000000000057</c:v>
                </c:pt>
                <c:pt idx="329">
                  <c:v>-0.2</c:v>
                </c:pt>
                <c:pt idx="330">
                  <c:v>0.54000000000000059</c:v>
                </c:pt>
                <c:pt idx="331">
                  <c:v>1.0600000000000009</c:v>
                </c:pt>
                <c:pt idx="332">
                  <c:v>1.0200000000000002</c:v>
                </c:pt>
                <c:pt idx="333">
                  <c:v>0.9</c:v>
                </c:pt>
                <c:pt idx="334">
                  <c:v>0.85999999999999943</c:v>
                </c:pt>
                <c:pt idx="335">
                  <c:v>0.1</c:v>
                </c:pt>
                <c:pt idx="336">
                  <c:v>-0.34000000000000058</c:v>
                </c:pt>
                <c:pt idx="337">
                  <c:v>-0.42000000000000026</c:v>
                </c:pt>
                <c:pt idx="338">
                  <c:v>-0.15999999999999942</c:v>
                </c:pt>
                <c:pt idx="339">
                  <c:v>0.16000000000000086</c:v>
                </c:pt>
                <c:pt idx="340">
                  <c:v>0.2</c:v>
                </c:pt>
                <c:pt idx="341">
                  <c:v>8.000000000000114E-2</c:v>
                </c:pt>
                <c:pt idx="342">
                  <c:v>-5.9999999999998013E-2</c:v>
                </c:pt>
                <c:pt idx="343">
                  <c:v>-0.25999999999999945</c:v>
                </c:pt>
                <c:pt idx="344">
                  <c:v>-0.75999999999999945</c:v>
                </c:pt>
                <c:pt idx="345">
                  <c:v>-0.71999999999999886</c:v>
                </c:pt>
                <c:pt idx="346">
                  <c:v>-0.43999999999999917</c:v>
                </c:pt>
                <c:pt idx="347">
                  <c:v>-0.45999999999999941</c:v>
                </c:pt>
                <c:pt idx="348">
                  <c:v>-0.71999999999999886</c:v>
                </c:pt>
                <c:pt idx="349">
                  <c:v>2.0000000000001704E-2</c:v>
                </c:pt>
                <c:pt idx="350">
                  <c:v>4.000000000000057E-2</c:v>
                </c:pt>
                <c:pt idx="351">
                  <c:v>-0.17999999999999972</c:v>
                </c:pt>
                <c:pt idx="352">
                  <c:v>-0.12000000000000029</c:v>
                </c:pt>
                <c:pt idx="353">
                  <c:v>-0.16000000000000086</c:v>
                </c:pt>
                <c:pt idx="354">
                  <c:v>-0.92000000000000171</c:v>
                </c:pt>
                <c:pt idx="355">
                  <c:v>-0.92000000000000171</c:v>
                </c:pt>
                <c:pt idx="356">
                  <c:v>-0.86000000000000232</c:v>
                </c:pt>
                <c:pt idx="357">
                  <c:v>-0.62000000000000166</c:v>
                </c:pt>
                <c:pt idx="358">
                  <c:v>-0.10000000000000142</c:v>
                </c:pt>
                <c:pt idx="359">
                  <c:v>7.999999999999971E-2</c:v>
                </c:pt>
                <c:pt idx="360">
                  <c:v>0.15999999999999942</c:v>
                </c:pt>
                <c:pt idx="361">
                  <c:v>-0.10000000000000142</c:v>
                </c:pt>
                <c:pt idx="362">
                  <c:v>-0.36000000000000226</c:v>
                </c:pt>
                <c:pt idx="363">
                  <c:v>-0.62000000000000166</c:v>
                </c:pt>
                <c:pt idx="364">
                  <c:v>-0.4600000000000023</c:v>
                </c:pt>
                <c:pt idx="365">
                  <c:v>-0.32000000000000173</c:v>
                </c:pt>
                <c:pt idx="366">
                  <c:v>-0.16000000000000086</c:v>
                </c:pt>
                <c:pt idx="367">
                  <c:v>0.1</c:v>
                </c:pt>
                <c:pt idx="368">
                  <c:v>-6.0000000000000851E-2</c:v>
                </c:pt>
                <c:pt idx="369">
                  <c:v>0.12000000000000029</c:v>
                </c:pt>
                <c:pt idx="370">
                  <c:v>-0.11999999999999886</c:v>
                </c:pt>
                <c:pt idx="371">
                  <c:v>0.14000000000000057</c:v>
                </c:pt>
                <c:pt idx="372">
                  <c:v>-0.22000000000000028</c:v>
                </c:pt>
                <c:pt idx="373">
                  <c:v>0.28000000000000114</c:v>
                </c:pt>
                <c:pt idx="374">
                  <c:v>5.9999999999999429E-2</c:v>
                </c:pt>
                <c:pt idx="375">
                  <c:v>0.49999999999999856</c:v>
                </c:pt>
                <c:pt idx="376">
                  <c:v>0.63999999999999913</c:v>
                </c:pt>
                <c:pt idx="377">
                  <c:v>0.8</c:v>
                </c:pt>
                <c:pt idx="378">
                  <c:v>0.27999999999999969</c:v>
                </c:pt>
                <c:pt idx="379">
                  <c:v>0.46000000000000085</c:v>
                </c:pt>
                <c:pt idx="380">
                  <c:v>8.000000000000114E-2</c:v>
                </c:pt>
                <c:pt idx="381">
                  <c:v>-0.53999999999999915</c:v>
                </c:pt>
                <c:pt idx="382">
                  <c:v>-0.67999999999999972</c:v>
                </c:pt>
                <c:pt idx="383">
                  <c:v>-0.27999999999999969</c:v>
                </c:pt>
                <c:pt idx="384">
                  <c:v>-0.62000000000000033</c:v>
                </c:pt>
                <c:pt idx="385">
                  <c:v>-0.62000000000000033</c:v>
                </c:pt>
                <c:pt idx="386">
                  <c:v>-0.32000000000000028</c:v>
                </c:pt>
                <c:pt idx="387">
                  <c:v>-0.17999999999999972</c:v>
                </c:pt>
                <c:pt idx="388">
                  <c:v>-0.18000000000000044</c:v>
                </c:pt>
                <c:pt idx="389">
                  <c:v>0.29999999999999927</c:v>
                </c:pt>
                <c:pt idx="390">
                  <c:v>0.49999999999999928</c:v>
                </c:pt>
                <c:pt idx="391">
                  <c:v>0.43999999999999917</c:v>
                </c:pt>
                <c:pt idx="392">
                  <c:v>0.61999999999999955</c:v>
                </c:pt>
                <c:pt idx="393">
                  <c:v>0.53999999999999981</c:v>
                </c:pt>
                <c:pt idx="394">
                  <c:v>0.24000000000000057</c:v>
                </c:pt>
                <c:pt idx="395">
                  <c:v>0.2</c:v>
                </c:pt>
                <c:pt idx="396">
                  <c:v>0.42000000000000026</c:v>
                </c:pt>
                <c:pt idx="397">
                  <c:v>0.31999999999999956</c:v>
                </c:pt>
                <c:pt idx="398">
                  <c:v>7.999999999999971E-2</c:v>
                </c:pt>
                <c:pt idx="399">
                  <c:v>-6.0000000000000851E-2</c:v>
                </c:pt>
                <c:pt idx="400">
                  <c:v>-8.0000000000000432E-2</c:v>
                </c:pt>
                <c:pt idx="401">
                  <c:v>-0.22000000000000028</c:v>
                </c:pt>
                <c:pt idx="402">
                  <c:v>-0.4</c:v>
                </c:pt>
                <c:pt idx="403">
                  <c:v>-0.28000000000000042</c:v>
                </c:pt>
                <c:pt idx="404">
                  <c:v>-0.50000000000000067</c:v>
                </c:pt>
                <c:pt idx="405">
                  <c:v>-0.48000000000000043</c:v>
                </c:pt>
                <c:pt idx="406">
                  <c:v>-0.36000000000000015</c:v>
                </c:pt>
                <c:pt idx="407">
                  <c:v>-0.5</c:v>
                </c:pt>
                <c:pt idx="408">
                  <c:v>-0.6399999999999999</c:v>
                </c:pt>
                <c:pt idx="409">
                  <c:v>-0.53999999999999981</c:v>
                </c:pt>
                <c:pt idx="410">
                  <c:v>-0.56000000000000016</c:v>
                </c:pt>
                <c:pt idx="411">
                  <c:v>-0.7</c:v>
                </c:pt>
                <c:pt idx="412">
                  <c:v>-0.72000000000000031</c:v>
                </c:pt>
                <c:pt idx="413">
                  <c:v>-0.82000000000000028</c:v>
                </c:pt>
                <c:pt idx="414">
                  <c:v>-0.6</c:v>
                </c:pt>
                <c:pt idx="415">
                  <c:v>-0.92000000000000026</c:v>
                </c:pt>
                <c:pt idx="416">
                  <c:v>-0.84000000000000052</c:v>
                </c:pt>
                <c:pt idx="417">
                  <c:v>-0.5800000000000004</c:v>
                </c:pt>
                <c:pt idx="418">
                  <c:v>-0.32000000000000101</c:v>
                </c:pt>
                <c:pt idx="419">
                  <c:v>-0.10000000000000142</c:v>
                </c:pt>
                <c:pt idx="420">
                  <c:v>-8.000000000000114E-2</c:v>
                </c:pt>
                <c:pt idx="421">
                  <c:v>-0.30000000000000143</c:v>
                </c:pt>
                <c:pt idx="422">
                  <c:v>-0.46000000000000157</c:v>
                </c:pt>
                <c:pt idx="423">
                  <c:v>-0.50000000000000144</c:v>
                </c:pt>
                <c:pt idx="424">
                  <c:v>-0.7600000000000009</c:v>
                </c:pt>
                <c:pt idx="425">
                  <c:v>-0.46000000000000085</c:v>
                </c:pt>
                <c:pt idx="426">
                  <c:v>-0.78000000000000047</c:v>
                </c:pt>
                <c:pt idx="427">
                  <c:v>-0.4</c:v>
                </c:pt>
                <c:pt idx="428">
                  <c:v>-0.63999999999999913</c:v>
                </c:pt>
                <c:pt idx="429">
                  <c:v>-0.63999999999999913</c:v>
                </c:pt>
                <c:pt idx="430">
                  <c:v>-0.55999999999999939</c:v>
                </c:pt>
                <c:pt idx="431">
                  <c:v>-7.999999999999971E-2</c:v>
                </c:pt>
                <c:pt idx="432">
                  <c:v>-0.43999999999999984</c:v>
                </c:pt>
                <c:pt idx="433">
                  <c:v>-0.13999999999999985</c:v>
                </c:pt>
                <c:pt idx="434">
                  <c:v>-3.9999999999999855E-2</c:v>
                </c:pt>
                <c:pt idx="435">
                  <c:v>-0.35999999999999943</c:v>
                </c:pt>
                <c:pt idx="436">
                  <c:v>-0.4199999999999996</c:v>
                </c:pt>
                <c:pt idx="437">
                  <c:v>-0.23999999999999985</c:v>
                </c:pt>
                <c:pt idx="438">
                  <c:v>-0.12000000000000029</c:v>
                </c:pt>
                <c:pt idx="439">
                  <c:v>-0.28000000000000042</c:v>
                </c:pt>
                <c:pt idx="440">
                  <c:v>-0.36000000000000087</c:v>
                </c:pt>
                <c:pt idx="441">
                  <c:v>-7.1054273576010023E-16</c:v>
                </c:pt>
                <c:pt idx="442">
                  <c:v>9.9999999999999284E-2</c:v>
                </c:pt>
                <c:pt idx="443">
                  <c:v>7.9999999999999002E-2</c:v>
                </c:pt>
                <c:pt idx="444">
                  <c:v>7.9999999999999002E-2</c:v>
                </c:pt>
                <c:pt idx="445">
                  <c:v>0.45999999999999941</c:v>
                </c:pt>
                <c:pt idx="446">
                  <c:v>0.33999999999999914</c:v>
                </c:pt>
                <c:pt idx="447">
                  <c:v>0.13999999999999915</c:v>
                </c:pt>
                <c:pt idx="448">
                  <c:v>-0.16000000000000014</c:v>
                </c:pt>
                <c:pt idx="449">
                  <c:v>-0.16000000000000014</c:v>
                </c:pt>
                <c:pt idx="450">
                  <c:v>-0.16000000000000014</c:v>
                </c:pt>
                <c:pt idx="451">
                  <c:v>-0.4799999999999997</c:v>
                </c:pt>
                <c:pt idx="452">
                  <c:v>-0.51999999999999957</c:v>
                </c:pt>
                <c:pt idx="453">
                  <c:v>-0.33999999999999986</c:v>
                </c:pt>
                <c:pt idx="454">
                  <c:v>-7.999999999999971E-2</c:v>
                </c:pt>
                <c:pt idx="455">
                  <c:v>-0.29999999999999927</c:v>
                </c:pt>
                <c:pt idx="456">
                  <c:v>-0.35999999999999943</c:v>
                </c:pt>
                <c:pt idx="457">
                  <c:v>-0.49999999999999928</c:v>
                </c:pt>
                <c:pt idx="458">
                  <c:v>-0.57999999999999974</c:v>
                </c:pt>
                <c:pt idx="459">
                  <c:v>-0.81999999999999962</c:v>
                </c:pt>
                <c:pt idx="460">
                  <c:v>-0.76000000000000012</c:v>
                </c:pt>
                <c:pt idx="461">
                  <c:v>-0.72000000000000031</c:v>
                </c:pt>
                <c:pt idx="462">
                  <c:v>-0.52000000000000024</c:v>
                </c:pt>
                <c:pt idx="463">
                  <c:v>-0.5</c:v>
                </c:pt>
                <c:pt idx="464">
                  <c:v>-0.46000000000000013</c:v>
                </c:pt>
                <c:pt idx="465">
                  <c:v>-0.8</c:v>
                </c:pt>
                <c:pt idx="466">
                  <c:v>-0.72000000000000031</c:v>
                </c:pt>
                <c:pt idx="467">
                  <c:v>-0.78000000000000047</c:v>
                </c:pt>
                <c:pt idx="468">
                  <c:v>-0.78000000000000047</c:v>
                </c:pt>
                <c:pt idx="469">
                  <c:v>-0.56000000000000016</c:v>
                </c:pt>
                <c:pt idx="470">
                  <c:v>-0.23999999999999985</c:v>
                </c:pt>
                <c:pt idx="471">
                  <c:v>4.000000000000057E-2</c:v>
                </c:pt>
                <c:pt idx="472">
                  <c:v>6.0000000000000851E-2</c:v>
                </c:pt>
                <c:pt idx="473">
                  <c:v>0.14000000000000129</c:v>
                </c:pt>
                <c:pt idx="474">
                  <c:v>-0.15999999999999873</c:v>
                </c:pt>
                <c:pt idx="475">
                  <c:v>-0.25999999999999873</c:v>
                </c:pt>
                <c:pt idx="476">
                  <c:v>-0.31999999999999884</c:v>
                </c:pt>
                <c:pt idx="477">
                  <c:v>-0.33999999999999914</c:v>
                </c:pt>
                <c:pt idx="478">
                  <c:v>-0.51999999999999957</c:v>
                </c:pt>
                <c:pt idx="479">
                  <c:v>-0.7</c:v>
                </c:pt>
                <c:pt idx="480">
                  <c:v>-1.0800000000000005</c:v>
                </c:pt>
                <c:pt idx="481">
                  <c:v>-1.5</c:v>
                </c:pt>
                <c:pt idx="482">
                  <c:v>-1.3399999999999999</c:v>
                </c:pt>
                <c:pt idx="483">
                  <c:v>-1.1399999999999999</c:v>
                </c:pt>
                <c:pt idx="484">
                  <c:v>-0.8</c:v>
                </c:pt>
                <c:pt idx="485">
                  <c:v>-6.0000000000000143E-2</c:v>
                </c:pt>
                <c:pt idx="486">
                  <c:v>0.19999999999999929</c:v>
                </c:pt>
                <c:pt idx="487">
                  <c:v>0.37999999999999901</c:v>
                </c:pt>
                <c:pt idx="488">
                  <c:v>0.13999999999999843</c:v>
                </c:pt>
                <c:pt idx="489">
                  <c:v>1.9999999999998862E-2</c:v>
                </c:pt>
                <c:pt idx="490">
                  <c:v>-0.12000000000000099</c:v>
                </c:pt>
                <c:pt idx="491">
                  <c:v>-0.18000000000000113</c:v>
                </c:pt>
                <c:pt idx="492">
                  <c:v>-0.36000000000000087</c:v>
                </c:pt>
                <c:pt idx="493">
                  <c:v>0.15999999999999942</c:v>
                </c:pt>
                <c:pt idx="494">
                  <c:v>0.23999999999999985</c:v>
                </c:pt>
                <c:pt idx="495">
                  <c:v>0.26000000000000012</c:v>
                </c:pt>
                <c:pt idx="496">
                  <c:v>0.34000000000000058</c:v>
                </c:pt>
                <c:pt idx="497">
                  <c:v>0.18000000000000044</c:v>
                </c:pt>
                <c:pt idx="498">
                  <c:v>-9.9999999999999284E-2</c:v>
                </c:pt>
                <c:pt idx="499">
                  <c:v>0.11999999999999958</c:v>
                </c:pt>
                <c:pt idx="500">
                  <c:v>7.9999999999999002E-2</c:v>
                </c:pt>
                <c:pt idx="501">
                  <c:v>7.9999999999999002E-2</c:v>
                </c:pt>
                <c:pt idx="502">
                  <c:v>-0.10000000000000071</c:v>
                </c:pt>
                <c:pt idx="503">
                  <c:v>-0.18000000000000044</c:v>
                </c:pt>
                <c:pt idx="504">
                  <c:v>-0.31999999999999956</c:v>
                </c:pt>
                <c:pt idx="505">
                  <c:v>-0.27999999999999903</c:v>
                </c:pt>
                <c:pt idx="506">
                  <c:v>-0.27999999999999903</c:v>
                </c:pt>
                <c:pt idx="507">
                  <c:v>4.000000000000057E-2</c:v>
                </c:pt>
                <c:pt idx="508">
                  <c:v>-1.9999999999999574E-2</c:v>
                </c:pt>
                <c:pt idx="509">
                  <c:v>-0.2</c:v>
                </c:pt>
                <c:pt idx="510">
                  <c:v>-0.36000000000000015</c:v>
                </c:pt>
                <c:pt idx="511">
                  <c:v>-0.66000000000000014</c:v>
                </c:pt>
                <c:pt idx="512">
                  <c:v>-0.82000000000000028</c:v>
                </c:pt>
                <c:pt idx="513">
                  <c:v>-0.66000000000000081</c:v>
                </c:pt>
                <c:pt idx="514">
                  <c:v>-0.38000000000000045</c:v>
                </c:pt>
                <c:pt idx="515">
                  <c:v>-0.5800000000000004</c:v>
                </c:pt>
                <c:pt idx="516">
                  <c:v>-0.28000000000000042</c:v>
                </c:pt>
                <c:pt idx="517">
                  <c:v>-0.42000000000000026</c:v>
                </c:pt>
                <c:pt idx="518">
                  <c:v>-0.43999999999999984</c:v>
                </c:pt>
                <c:pt idx="519">
                  <c:v>-0.28000000000000042</c:v>
                </c:pt>
                <c:pt idx="520">
                  <c:v>0.31999999999999956</c:v>
                </c:pt>
                <c:pt idx="521">
                  <c:v>1.9999999999999574E-2</c:v>
                </c:pt>
                <c:pt idx="522">
                  <c:v>7.999999999999971E-2</c:v>
                </c:pt>
                <c:pt idx="523">
                  <c:v>-8.0000000000000432E-2</c:v>
                </c:pt>
                <c:pt idx="524">
                  <c:v>-0.5</c:v>
                </c:pt>
                <c:pt idx="525">
                  <c:v>-1.1200000000000003</c:v>
                </c:pt>
                <c:pt idx="526">
                  <c:v>-1.2000000000000015</c:v>
                </c:pt>
                <c:pt idx="527">
                  <c:v>-1.1600000000000008</c:v>
                </c:pt>
                <c:pt idx="528">
                  <c:v>-1.3000000000000007</c:v>
                </c:pt>
                <c:pt idx="529">
                  <c:v>-1.3600000000000008</c:v>
                </c:pt>
                <c:pt idx="530">
                  <c:v>-1.0400000000000005</c:v>
                </c:pt>
                <c:pt idx="531">
                  <c:v>-0.93999999999999984</c:v>
                </c:pt>
                <c:pt idx="532">
                  <c:v>-0.72000000000000031</c:v>
                </c:pt>
                <c:pt idx="533">
                  <c:v>-0.22000000000000028</c:v>
                </c:pt>
                <c:pt idx="534">
                  <c:v>-7.999999999999971E-2</c:v>
                </c:pt>
                <c:pt idx="535">
                  <c:v>-0.25999999999999945</c:v>
                </c:pt>
                <c:pt idx="536">
                  <c:v>2.0000000000000996E-2</c:v>
                </c:pt>
                <c:pt idx="537">
                  <c:v>-3.9999999999999147E-2</c:v>
                </c:pt>
                <c:pt idx="538">
                  <c:v>-0.45999999999999941</c:v>
                </c:pt>
                <c:pt idx="539">
                  <c:v>-0.8</c:v>
                </c:pt>
                <c:pt idx="540">
                  <c:v>-0.66000000000000081</c:v>
                </c:pt>
                <c:pt idx="541">
                  <c:v>-0.64000000000000057</c:v>
                </c:pt>
                <c:pt idx="542">
                  <c:v>-0.52000000000000024</c:v>
                </c:pt>
                <c:pt idx="543">
                  <c:v>-0.32000000000000028</c:v>
                </c:pt>
                <c:pt idx="544">
                  <c:v>-0.2</c:v>
                </c:pt>
                <c:pt idx="545">
                  <c:v>-0.3</c:v>
                </c:pt>
                <c:pt idx="546">
                  <c:v>-0.36000000000000087</c:v>
                </c:pt>
                <c:pt idx="547">
                  <c:v>-0.66000000000000081</c:v>
                </c:pt>
                <c:pt idx="548">
                  <c:v>-0.68000000000000116</c:v>
                </c:pt>
                <c:pt idx="549">
                  <c:v>-0.56000000000000227</c:v>
                </c:pt>
                <c:pt idx="550">
                  <c:v>-0.9600000000000023</c:v>
                </c:pt>
                <c:pt idx="551">
                  <c:v>-1.2200000000000017</c:v>
                </c:pt>
                <c:pt idx="552">
                  <c:v>-1.0600000000000023</c:v>
                </c:pt>
                <c:pt idx="553">
                  <c:v>-1.240000000000002</c:v>
                </c:pt>
                <c:pt idx="554">
                  <c:v>-1.0600000000000009</c:v>
                </c:pt>
                <c:pt idx="555">
                  <c:v>-0.5</c:v>
                </c:pt>
                <c:pt idx="556">
                  <c:v>-0.21999999999999886</c:v>
                </c:pt>
                <c:pt idx="557">
                  <c:v>-0.25999999999999945</c:v>
                </c:pt>
                <c:pt idx="558">
                  <c:v>-7.9999999999998295E-2</c:v>
                </c:pt>
                <c:pt idx="559">
                  <c:v>-0.41999999999999887</c:v>
                </c:pt>
                <c:pt idx="560">
                  <c:v>-0.75999999999999945</c:v>
                </c:pt>
                <c:pt idx="561">
                  <c:v>-0.67999999999999972</c:v>
                </c:pt>
                <c:pt idx="562">
                  <c:v>-0.77999999999999825</c:v>
                </c:pt>
                <c:pt idx="563">
                  <c:v>-0.87999999999999967</c:v>
                </c:pt>
                <c:pt idx="564">
                  <c:v>-0.67999999999999972</c:v>
                </c:pt>
                <c:pt idx="565">
                  <c:v>-0.3</c:v>
                </c:pt>
                <c:pt idx="566">
                  <c:v>-0.52000000000000024</c:v>
                </c:pt>
                <c:pt idx="567">
                  <c:v>-0.36000000000000087</c:v>
                </c:pt>
                <c:pt idx="568">
                  <c:v>0</c:v>
                </c:pt>
                <c:pt idx="569">
                  <c:v>-0.12000000000000029</c:v>
                </c:pt>
                <c:pt idx="570">
                  <c:v>-0.3</c:v>
                </c:pt>
                <c:pt idx="571">
                  <c:v>-0.26000000000000084</c:v>
                </c:pt>
                <c:pt idx="572">
                  <c:v>-0.37999999999999973</c:v>
                </c:pt>
                <c:pt idx="573">
                  <c:v>-0.6</c:v>
                </c:pt>
                <c:pt idx="574">
                  <c:v>-7.999999999999971E-2</c:v>
                </c:pt>
                <c:pt idx="575">
                  <c:v>0.14000000000000057</c:v>
                </c:pt>
                <c:pt idx="576">
                  <c:v>0.20000000000000143</c:v>
                </c:pt>
                <c:pt idx="577">
                  <c:v>-7.999999999999971E-2</c:v>
                </c:pt>
                <c:pt idx="578">
                  <c:v>-0.27999999999999969</c:v>
                </c:pt>
                <c:pt idx="579">
                  <c:v>-0.6</c:v>
                </c:pt>
                <c:pt idx="580">
                  <c:v>-1.0400000000000005</c:v>
                </c:pt>
                <c:pt idx="581">
                  <c:v>-1.180000000000001</c:v>
                </c:pt>
                <c:pt idx="582">
                  <c:v>-0.88000000000000111</c:v>
                </c:pt>
                <c:pt idx="583">
                  <c:v>-0.68000000000000116</c:v>
                </c:pt>
                <c:pt idx="584">
                  <c:v>-0.56000000000000083</c:v>
                </c:pt>
                <c:pt idx="585">
                  <c:v>-0.36000000000000087</c:v>
                </c:pt>
                <c:pt idx="586">
                  <c:v>-0.440000000000002</c:v>
                </c:pt>
                <c:pt idx="587">
                  <c:v>-0.34000000000000197</c:v>
                </c:pt>
                <c:pt idx="588">
                  <c:v>-0.76000000000000223</c:v>
                </c:pt>
                <c:pt idx="589">
                  <c:v>-1.1800000000000026</c:v>
                </c:pt>
                <c:pt idx="590">
                  <c:v>-1.1000000000000028</c:v>
                </c:pt>
                <c:pt idx="591">
                  <c:v>-0.66000000000000081</c:v>
                </c:pt>
                <c:pt idx="592">
                  <c:v>-0.80000000000000138</c:v>
                </c:pt>
                <c:pt idx="593">
                  <c:v>-0.48000000000000115</c:v>
                </c:pt>
                <c:pt idx="594">
                  <c:v>-0.18000000000000113</c:v>
                </c:pt>
                <c:pt idx="595">
                  <c:v>-0.4</c:v>
                </c:pt>
                <c:pt idx="596">
                  <c:v>-0.90000000000000147</c:v>
                </c:pt>
                <c:pt idx="597">
                  <c:v>-0.88000000000000111</c:v>
                </c:pt>
                <c:pt idx="598">
                  <c:v>-0.86000000000000087</c:v>
                </c:pt>
                <c:pt idx="599">
                  <c:v>-1.1600000000000008</c:v>
                </c:pt>
                <c:pt idx="600">
                  <c:v>-1.1200000000000017</c:v>
                </c:pt>
                <c:pt idx="601">
                  <c:v>-1.1200000000000017</c:v>
                </c:pt>
                <c:pt idx="602">
                  <c:v>-0.88000000000000256</c:v>
                </c:pt>
                <c:pt idx="603">
                  <c:v>-0.6200000000000031</c:v>
                </c:pt>
                <c:pt idx="604">
                  <c:v>-0.60000000000000286</c:v>
                </c:pt>
                <c:pt idx="605">
                  <c:v>-0.38000000000000256</c:v>
                </c:pt>
                <c:pt idx="606">
                  <c:v>-0.10000000000000142</c:v>
                </c:pt>
                <c:pt idx="607">
                  <c:v>-0.42000000000000026</c:v>
                </c:pt>
                <c:pt idx="608">
                  <c:v>-0.71999999999999886</c:v>
                </c:pt>
                <c:pt idx="609">
                  <c:v>0.10000000000000142</c:v>
                </c:pt>
                <c:pt idx="610">
                  <c:v>0.18000000000000255</c:v>
                </c:pt>
                <c:pt idx="611">
                  <c:v>0.10000000000000284</c:v>
                </c:pt>
                <c:pt idx="612">
                  <c:v>4.00000000000027E-2</c:v>
                </c:pt>
                <c:pt idx="613">
                  <c:v>0.24000000000000127</c:v>
                </c:pt>
                <c:pt idx="614">
                  <c:v>-0.35999999999999871</c:v>
                </c:pt>
                <c:pt idx="615">
                  <c:v>-0.55999999999999939</c:v>
                </c:pt>
                <c:pt idx="616">
                  <c:v>-0.24000000000000057</c:v>
                </c:pt>
                <c:pt idx="617">
                  <c:v>-0.24000000000000057</c:v>
                </c:pt>
                <c:pt idx="618">
                  <c:v>-0.40000000000000069</c:v>
                </c:pt>
                <c:pt idx="619">
                  <c:v>-0.48000000000000043</c:v>
                </c:pt>
                <c:pt idx="620">
                  <c:v>-0.56000000000000083</c:v>
                </c:pt>
                <c:pt idx="621">
                  <c:v>-0.66000000000000081</c:v>
                </c:pt>
                <c:pt idx="622">
                  <c:v>-0.52000000000000024</c:v>
                </c:pt>
                <c:pt idx="623">
                  <c:v>-0.7</c:v>
                </c:pt>
                <c:pt idx="624">
                  <c:v>-0.64000000000000057</c:v>
                </c:pt>
                <c:pt idx="625">
                  <c:v>-0.77999999999999969</c:v>
                </c:pt>
                <c:pt idx="626">
                  <c:v>-1.0399999999999998</c:v>
                </c:pt>
                <c:pt idx="627">
                  <c:v>-1.0400000000000005</c:v>
                </c:pt>
                <c:pt idx="628">
                  <c:v>-1.1000000000000008</c:v>
                </c:pt>
                <c:pt idx="629">
                  <c:v>-1.4400000000000013</c:v>
                </c:pt>
                <c:pt idx="630">
                  <c:v>-1.4800000000000018</c:v>
                </c:pt>
                <c:pt idx="631">
                  <c:v>-1.3600000000000023</c:v>
                </c:pt>
                <c:pt idx="632">
                  <c:v>-1.1200000000000032</c:v>
                </c:pt>
                <c:pt idx="633">
                  <c:v>-0.66000000000000225</c:v>
                </c:pt>
                <c:pt idx="634">
                  <c:v>-0.42000000000000026</c:v>
                </c:pt>
                <c:pt idx="635">
                  <c:v>-0.3</c:v>
                </c:pt>
                <c:pt idx="636">
                  <c:v>-0.43999999999999917</c:v>
                </c:pt>
                <c:pt idx="637">
                  <c:v>-0.71999999999999742</c:v>
                </c:pt>
                <c:pt idx="638">
                  <c:v>-1.0199999999999974</c:v>
                </c:pt>
                <c:pt idx="639">
                  <c:v>-1.1799999999999984</c:v>
                </c:pt>
                <c:pt idx="640">
                  <c:v>-1.0199999999999989</c:v>
                </c:pt>
                <c:pt idx="641">
                  <c:v>-0.75999999999999945</c:v>
                </c:pt>
                <c:pt idx="642">
                  <c:v>-0.5</c:v>
                </c:pt>
                <c:pt idx="643">
                  <c:v>-0.66000000000000081</c:v>
                </c:pt>
                <c:pt idx="644">
                  <c:v>-0.46000000000000085</c:v>
                </c:pt>
                <c:pt idx="645">
                  <c:v>-0.56000000000000083</c:v>
                </c:pt>
                <c:pt idx="646">
                  <c:v>-0.96000000000000085</c:v>
                </c:pt>
                <c:pt idx="647">
                  <c:v>-1.2400000000000007</c:v>
                </c:pt>
                <c:pt idx="648">
                  <c:v>-0.77999999999999969</c:v>
                </c:pt>
                <c:pt idx="649">
                  <c:v>-0.74000000000000055</c:v>
                </c:pt>
                <c:pt idx="650">
                  <c:v>-0.46000000000000085</c:v>
                </c:pt>
                <c:pt idx="651">
                  <c:v>-0.28000000000000114</c:v>
                </c:pt>
                <c:pt idx="652">
                  <c:v>-0.18000000000000113</c:v>
                </c:pt>
                <c:pt idx="653">
                  <c:v>-0.40000000000000285</c:v>
                </c:pt>
                <c:pt idx="654">
                  <c:v>-0.50000000000000144</c:v>
                </c:pt>
                <c:pt idx="655">
                  <c:v>-0.80000000000000138</c:v>
                </c:pt>
                <c:pt idx="656">
                  <c:v>-0.67999999999999972</c:v>
                </c:pt>
                <c:pt idx="657">
                  <c:v>-0.95999999999999941</c:v>
                </c:pt>
                <c:pt idx="658">
                  <c:v>-0.95999999999999874</c:v>
                </c:pt>
                <c:pt idx="659">
                  <c:v>-0.9</c:v>
                </c:pt>
                <c:pt idx="660">
                  <c:v>-0.55999999999999939</c:v>
                </c:pt>
                <c:pt idx="661">
                  <c:v>-0.74000000000000055</c:v>
                </c:pt>
                <c:pt idx="662">
                  <c:v>-0.48000000000000115</c:v>
                </c:pt>
                <c:pt idx="663">
                  <c:v>-0.52000000000000102</c:v>
                </c:pt>
                <c:pt idx="664">
                  <c:v>-0.44000000000000056</c:v>
                </c:pt>
                <c:pt idx="665">
                  <c:v>-0.8</c:v>
                </c:pt>
                <c:pt idx="666">
                  <c:v>-0.7999999999999986</c:v>
                </c:pt>
                <c:pt idx="667">
                  <c:v>-0.83999999999999775</c:v>
                </c:pt>
                <c:pt idx="668">
                  <c:v>-0.83999999999999775</c:v>
                </c:pt>
                <c:pt idx="669">
                  <c:v>-0.67999999999999683</c:v>
                </c:pt>
                <c:pt idx="670">
                  <c:v>-0.69999999999999718</c:v>
                </c:pt>
                <c:pt idx="671">
                  <c:v>-0.59999999999999787</c:v>
                </c:pt>
                <c:pt idx="672">
                  <c:v>-0.33999999999999914</c:v>
                </c:pt>
                <c:pt idx="673">
                  <c:v>8.000000000000114E-2</c:v>
                </c:pt>
                <c:pt idx="674">
                  <c:v>0.16000000000000014</c:v>
                </c:pt>
                <c:pt idx="675">
                  <c:v>0.16000000000000014</c:v>
                </c:pt>
                <c:pt idx="676">
                  <c:v>0.37999999999999973</c:v>
                </c:pt>
                <c:pt idx="677">
                  <c:v>0.16000000000000014</c:v>
                </c:pt>
                <c:pt idx="678">
                  <c:v>-0.3999999999999993</c:v>
                </c:pt>
                <c:pt idx="679">
                  <c:v>-1.0399999999999991</c:v>
                </c:pt>
                <c:pt idx="680">
                  <c:v>-0.92000000000000026</c:v>
                </c:pt>
                <c:pt idx="681">
                  <c:v>-1.0200000000000002</c:v>
                </c:pt>
                <c:pt idx="682">
                  <c:v>-0.72000000000000031</c:v>
                </c:pt>
                <c:pt idx="683">
                  <c:v>0.75999999999999945</c:v>
                </c:pt>
                <c:pt idx="684">
                  <c:v>1.8599999999999994</c:v>
                </c:pt>
                <c:pt idx="685">
                  <c:v>1.7000000000000004</c:v>
                </c:pt>
                <c:pt idx="686">
                  <c:v>1.0800000000000005</c:v>
                </c:pt>
                <c:pt idx="687">
                  <c:v>0.42000000000000026</c:v>
                </c:pt>
                <c:pt idx="688">
                  <c:v>-1.06</c:v>
                </c:pt>
                <c:pt idx="689">
                  <c:v>-1.8400000000000005</c:v>
                </c:pt>
                <c:pt idx="690">
                  <c:v>-1.4800000000000009</c:v>
                </c:pt>
                <c:pt idx="691">
                  <c:v>-1.180000000000001</c:v>
                </c:pt>
                <c:pt idx="692">
                  <c:v>-0.60000000000000142</c:v>
                </c:pt>
                <c:pt idx="693">
                  <c:v>-0.54000000000000126</c:v>
                </c:pt>
                <c:pt idx="694">
                  <c:v>-0.62000000000000099</c:v>
                </c:pt>
                <c:pt idx="695">
                  <c:v>-0.86000000000000087</c:v>
                </c:pt>
                <c:pt idx="696">
                  <c:v>-0.48000000000000043</c:v>
                </c:pt>
                <c:pt idx="697">
                  <c:v>-0.93999999999999984</c:v>
                </c:pt>
                <c:pt idx="698">
                  <c:v>-0.75999999999999945</c:v>
                </c:pt>
                <c:pt idx="699">
                  <c:v>-0.83999999999999919</c:v>
                </c:pt>
                <c:pt idx="700">
                  <c:v>-0.61999999999999955</c:v>
                </c:pt>
                <c:pt idx="701">
                  <c:v>-0.82000000000000028</c:v>
                </c:pt>
                <c:pt idx="702">
                  <c:v>-0.46000000000000085</c:v>
                </c:pt>
                <c:pt idx="703">
                  <c:v>-0.64000000000000123</c:v>
                </c:pt>
                <c:pt idx="704">
                  <c:v>-0.60000000000000142</c:v>
                </c:pt>
                <c:pt idx="705">
                  <c:v>-0.68000000000000116</c:v>
                </c:pt>
                <c:pt idx="706">
                  <c:v>-0.90000000000000069</c:v>
                </c:pt>
                <c:pt idx="707">
                  <c:v>-0.94000000000000061</c:v>
                </c:pt>
                <c:pt idx="708">
                  <c:v>-0.74000000000000055</c:v>
                </c:pt>
                <c:pt idx="709">
                  <c:v>-0.66000000000000014</c:v>
                </c:pt>
                <c:pt idx="710">
                  <c:v>-0.54000000000000059</c:v>
                </c:pt>
                <c:pt idx="711">
                  <c:v>-0.28000000000000042</c:v>
                </c:pt>
                <c:pt idx="712">
                  <c:v>-0.43999999999999984</c:v>
                </c:pt>
                <c:pt idx="713">
                  <c:v>-0.33999999999999986</c:v>
                </c:pt>
                <c:pt idx="714">
                  <c:v>-0.4</c:v>
                </c:pt>
                <c:pt idx="715">
                  <c:v>-0.25999999999999945</c:v>
                </c:pt>
                <c:pt idx="716">
                  <c:v>-0.45999999999999941</c:v>
                </c:pt>
                <c:pt idx="717">
                  <c:v>-0.67999999999999972</c:v>
                </c:pt>
                <c:pt idx="718">
                  <c:v>-0.6</c:v>
                </c:pt>
                <c:pt idx="719">
                  <c:v>-0.36000000000000015</c:v>
                </c:pt>
                <c:pt idx="720">
                  <c:v>-0.88000000000000045</c:v>
                </c:pt>
                <c:pt idx="721">
                  <c:v>-0.61999999999999955</c:v>
                </c:pt>
                <c:pt idx="722">
                  <c:v>-0.49999999999999928</c:v>
                </c:pt>
                <c:pt idx="723">
                  <c:v>-1.1999999999999993</c:v>
                </c:pt>
                <c:pt idx="724">
                  <c:v>-1.7</c:v>
                </c:pt>
                <c:pt idx="725">
                  <c:v>-1.5200000000000002</c:v>
                </c:pt>
                <c:pt idx="726">
                  <c:v>-1.7800000000000011</c:v>
                </c:pt>
                <c:pt idx="727">
                  <c:v>-1.4800000000000011</c:v>
                </c:pt>
                <c:pt idx="728">
                  <c:v>-1.1400000000000006</c:v>
                </c:pt>
                <c:pt idx="729">
                  <c:v>-0.57999999999999974</c:v>
                </c:pt>
                <c:pt idx="730">
                  <c:v>-0.11999999999999886</c:v>
                </c:pt>
                <c:pt idx="731">
                  <c:v>-0.19999999999999857</c:v>
                </c:pt>
                <c:pt idx="732">
                  <c:v>-0.59999999999999853</c:v>
                </c:pt>
                <c:pt idx="733">
                  <c:v>-0.61999999999999889</c:v>
                </c:pt>
                <c:pt idx="734">
                  <c:v>-0.69999999999999862</c:v>
                </c:pt>
                <c:pt idx="735">
                  <c:v>-1.319999999999999</c:v>
                </c:pt>
                <c:pt idx="736">
                  <c:v>-1.0199999999999989</c:v>
                </c:pt>
                <c:pt idx="737">
                  <c:v>-0.77999999999999969</c:v>
                </c:pt>
                <c:pt idx="738">
                  <c:v>-0.65999999999999948</c:v>
                </c:pt>
                <c:pt idx="739">
                  <c:v>-0.75999999999999945</c:v>
                </c:pt>
                <c:pt idx="740">
                  <c:v>-0.54000000000000059</c:v>
                </c:pt>
                <c:pt idx="741">
                  <c:v>-0.46000000000000085</c:v>
                </c:pt>
                <c:pt idx="742">
                  <c:v>-0.54000000000000059</c:v>
                </c:pt>
                <c:pt idx="743">
                  <c:v>-0.57999999999999974</c:v>
                </c:pt>
                <c:pt idx="744">
                  <c:v>-0.60000000000000142</c:v>
                </c:pt>
                <c:pt idx="745">
                  <c:v>-0.4</c:v>
                </c:pt>
                <c:pt idx="746">
                  <c:v>-0.32000000000000028</c:v>
                </c:pt>
                <c:pt idx="747">
                  <c:v>-0.15999999999999942</c:v>
                </c:pt>
                <c:pt idx="748">
                  <c:v>-2.0000000000001704E-2</c:v>
                </c:pt>
                <c:pt idx="749">
                  <c:v>-0.14000000000000057</c:v>
                </c:pt>
                <c:pt idx="750">
                  <c:v>-0.36000000000000087</c:v>
                </c:pt>
                <c:pt idx="751">
                  <c:v>-0.4</c:v>
                </c:pt>
                <c:pt idx="752">
                  <c:v>-0.22000000000000169</c:v>
                </c:pt>
                <c:pt idx="753">
                  <c:v>-0.56000000000000083</c:v>
                </c:pt>
                <c:pt idx="754">
                  <c:v>-0.72000000000000031</c:v>
                </c:pt>
                <c:pt idx="755">
                  <c:v>-0.72000000000000031</c:v>
                </c:pt>
                <c:pt idx="756">
                  <c:v>-0.66000000000000081</c:v>
                </c:pt>
                <c:pt idx="757">
                  <c:v>-0.89999999999999858</c:v>
                </c:pt>
                <c:pt idx="758">
                  <c:v>-0.73999999999999777</c:v>
                </c:pt>
                <c:pt idx="759">
                  <c:v>-0.2999999999999986</c:v>
                </c:pt>
                <c:pt idx="760">
                  <c:v>-0.41999999999999887</c:v>
                </c:pt>
                <c:pt idx="761">
                  <c:v>-0.81999999999999884</c:v>
                </c:pt>
                <c:pt idx="762">
                  <c:v>-1.0799999999999996</c:v>
                </c:pt>
                <c:pt idx="763">
                  <c:v>-1.2</c:v>
                </c:pt>
                <c:pt idx="764">
                  <c:v>-1.2799999999999998</c:v>
                </c:pt>
                <c:pt idx="765">
                  <c:v>-1.1000000000000001</c:v>
                </c:pt>
                <c:pt idx="766">
                  <c:v>-1.4</c:v>
                </c:pt>
                <c:pt idx="767">
                  <c:v>-1.2599999999999993</c:v>
                </c:pt>
                <c:pt idx="768">
                  <c:v>-1.1599999999999995</c:v>
                </c:pt>
                <c:pt idx="769">
                  <c:v>-1.5599999999999994</c:v>
                </c:pt>
                <c:pt idx="770">
                  <c:v>-1.3999999999999986</c:v>
                </c:pt>
                <c:pt idx="771">
                  <c:v>-1.2399999999999991</c:v>
                </c:pt>
                <c:pt idx="772">
                  <c:v>-1.2600000000000009</c:v>
                </c:pt>
                <c:pt idx="773">
                  <c:v>-1.1400000000000006</c:v>
                </c:pt>
                <c:pt idx="774">
                  <c:v>-0.60000000000000142</c:v>
                </c:pt>
                <c:pt idx="775">
                  <c:v>-0.68000000000000116</c:v>
                </c:pt>
                <c:pt idx="776">
                  <c:v>-0.14000000000000057</c:v>
                </c:pt>
                <c:pt idx="777">
                  <c:v>-0.17999999999999972</c:v>
                </c:pt>
                <c:pt idx="778">
                  <c:v>-0.16000000000000086</c:v>
                </c:pt>
                <c:pt idx="779">
                  <c:v>-0.46000000000000085</c:v>
                </c:pt>
                <c:pt idx="780">
                  <c:v>-0.36000000000000087</c:v>
                </c:pt>
                <c:pt idx="781">
                  <c:v>-0.62000000000000166</c:v>
                </c:pt>
                <c:pt idx="782">
                  <c:v>-0.58000000000000118</c:v>
                </c:pt>
                <c:pt idx="783">
                  <c:v>-0.72000000000000097</c:v>
                </c:pt>
                <c:pt idx="784">
                  <c:v>-0.38000000000000045</c:v>
                </c:pt>
                <c:pt idx="785">
                  <c:v>-0.66000000000000159</c:v>
                </c:pt>
                <c:pt idx="786">
                  <c:v>-0.82000000000000028</c:v>
                </c:pt>
                <c:pt idx="787">
                  <c:v>-0.7000000000000014</c:v>
                </c:pt>
                <c:pt idx="788">
                  <c:v>-1.2200000000000011</c:v>
                </c:pt>
                <c:pt idx="789">
                  <c:v>-1.5200000000000002</c:v>
                </c:pt>
                <c:pt idx="790">
                  <c:v>-1.5199999999999996</c:v>
                </c:pt>
                <c:pt idx="791">
                  <c:v>-1.1600000000000008</c:v>
                </c:pt>
                <c:pt idx="792">
                  <c:v>-1.1200000000000003</c:v>
                </c:pt>
                <c:pt idx="793">
                  <c:v>-0.55999999999999939</c:v>
                </c:pt>
                <c:pt idx="794">
                  <c:v>-0.27999999999999969</c:v>
                </c:pt>
                <c:pt idx="795">
                  <c:v>-0.21999999999999958</c:v>
                </c:pt>
                <c:pt idx="796">
                  <c:v>-0.57999999999999896</c:v>
                </c:pt>
                <c:pt idx="797">
                  <c:v>-0.83999999999999841</c:v>
                </c:pt>
                <c:pt idx="798">
                  <c:v>-1.179999999999999</c:v>
                </c:pt>
                <c:pt idx="799">
                  <c:v>-1.3399999999999992</c:v>
                </c:pt>
                <c:pt idx="800">
                  <c:v>-1.5799999999999996</c:v>
                </c:pt>
                <c:pt idx="801">
                  <c:v>-1.4399999999999991</c:v>
                </c:pt>
                <c:pt idx="802">
                  <c:v>-1.1799999999999997</c:v>
                </c:pt>
                <c:pt idx="803">
                  <c:v>-1</c:v>
                </c:pt>
                <c:pt idx="804">
                  <c:v>-1.0200000000000002</c:v>
                </c:pt>
                <c:pt idx="805">
                  <c:v>-0.75999999999999945</c:v>
                </c:pt>
                <c:pt idx="806">
                  <c:v>-0.8</c:v>
                </c:pt>
                <c:pt idx="807">
                  <c:v>-0.67999999999999972</c:v>
                </c:pt>
                <c:pt idx="808">
                  <c:v>-0.77999999999999969</c:v>
                </c:pt>
                <c:pt idx="809">
                  <c:v>-0.99999999999999856</c:v>
                </c:pt>
                <c:pt idx="810">
                  <c:v>-1.2999999999999985</c:v>
                </c:pt>
                <c:pt idx="811">
                  <c:v>-1.3799999999999983</c:v>
                </c:pt>
                <c:pt idx="812">
                  <c:v>-1.6199999999999988</c:v>
                </c:pt>
                <c:pt idx="813">
                  <c:v>-1.6199999999999988</c:v>
                </c:pt>
                <c:pt idx="814">
                  <c:v>-1.5</c:v>
                </c:pt>
                <c:pt idx="815">
                  <c:v>-1.3799999999999997</c:v>
                </c:pt>
                <c:pt idx="816">
                  <c:v>-1.3799999999999997</c:v>
                </c:pt>
                <c:pt idx="817">
                  <c:v>-1.6399999999999992</c:v>
                </c:pt>
                <c:pt idx="818">
                  <c:v>-1.2599999999999993</c:v>
                </c:pt>
                <c:pt idx="819">
                  <c:v>-1.4599999999999995</c:v>
                </c:pt>
                <c:pt idx="820">
                  <c:v>-1.3599999999999994</c:v>
                </c:pt>
                <c:pt idx="821">
                  <c:v>-1.1799999999999997</c:v>
                </c:pt>
                <c:pt idx="822">
                  <c:v>-0.6</c:v>
                </c:pt>
                <c:pt idx="823">
                  <c:v>-0.62000000000000033</c:v>
                </c:pt>
                <c:pt idx="824">
                  <c:v>-0.12000000000000029</c:v>
                </c:pt>
                <c:pt idx="825">
                  <c:v>-0.22000000000000169</c:v>
                </c:pt>
                <c:pt idx="826">
                  <c:v>-0.22000000000000169</c:v>
                </c:pt>
                <c:pt idx="827">
                  <c:v>-0.62000000000000166</c:v>
                </c:pt>
                <c:pt idx="828">
                  <c:v>-1.0000000000000013</c:v>
                </c:pt>
                <c:pt idx="829">
                  <c:v>-1.3600000000000023</c:v>
                </c:pt>
                <c:pt idx="830">
                  <c:v>-1.1600000000000008</c:v>
                </c:pt>
                <c:pt idx="831">
                  <c:v>-1.180000000000001</c:v>
                </c:pt>
                <c:pt idx="832">
                  <c:v>-1.0600000000000009</c:v>
                </c:pt>
                <c:pt idx="833">
                  <c:v>-0.60000000000000142</c:v>
                </c:pt>
                <c:pt idx="834">
                  <c:v>-0.42000000000000026</c:v>
                </c:pt>
                <c:pt idx="835">
                  <c:v>-0.4600000000000023</c:v>
                </c:pt>
                <c:pt idx="836">
                  <c:v>-0.54000000000000203</c:v>
                </c:pt>
                <c:pt idx="837">
                  <c:v>-0.50000000000000144</c:v>
                </c:pt>
                <c:pt idx="838">
                  <c:v>-0.84000000000000052</c:v>
                </c:pt>
                <c:pt idx="839">
                  <c:v>-0.90000000000000147</c:v>
                </c:pt>
                <c:pt idx="840">
                  <c:v>-0.96000000000000085</c:v>
                </c:pt>
                <c:pt idx="841">
                  <c:v>-0.77999999999999969</c:v>
                </c:pt>
                <c:pt idx="842">
                  <c:v>-0.94000000000000061</c:v>
                </c:pt>
                <c:pt idx="843">
                  <c:v>-0.8</c:v>
                </c:pt>
                <c:pt idx="844">
                  <c:v>-0.5</c:v>
                </c:pt>
                <c:pt idx="845">
                  <c:v>-0.31999999999999884</c:v>
                </c:pt>
                <c:pt idx="846">
                  <c:v>-0.44000000000000056</c:v>
                </c:pt>
                <c:pt idx="847">
                  <c:v>-0.32000000000000028</c:v>
                </c:pt>
                <c:pt idx="848">
                  <c:v>-0.48000000000000115</c:v>
                </c:pt>
                <c:pt idx="849">
                  <c:v>-0.4</c:v>
                </c:pt>
                <c:pt idx="850">
                  <c:v>-0.78000000000000114</c:v>
                </c:pt>
                <c:pt idx="851">
                  <c:v>-0.6</c:v>
                </c:pt>
                <c:pt idx="852">
                  <c:v>-0.5</c:v>
                </c:pt>
                <c:pt idx="853">
                  <c:v>-0.3</c:v>
                </c:pt>
                <c:pt idx="854">
                  <c:v>-0.62000000000000033</c:v>
                </c:pt>
                <c:pt idx="855">
                  <c:v>-0.75999999999999945</c:v>
                </c:pt>
                <c:pt idx="856">
                  <c:v>-1.2200000000000002</c:v>
                </c:pt>
                <c:pt idx="857">
                  <c:v>-1.2200000000000002</c:v>
                </c:pt>
                <c:pt idx="858">
                  <c:v>-1.1000000000000001</c:v>
                </c:pt>
                <c:pt idx="859">
                  <c:v>-1.0799999999999996</c:v>
                </c:pt>
                <c:pt idx="860">
                  <c:v>-0.6</c:v>
                </c:pt>
                <c:pt idx="861">
                  <c:v>-7.9999999999998295E-2</c:v>
                </c:pt>
                <c:pt idx="862">
                  <c:v>0.18000000000000113</c:v>
                </c:pt>
                <c:pt idx="863">
                  <c:v>-3.9999999999999147E-2</c:v>
                </c:pt>
                <c:pt idx="864">
                  <c:v>-1.9999999999998862E-2</c:v>
                </c:pt>
                <c:pt idx="865">
                  <c:v>0.12000000000000029</c:v>
                </c:pt>
                <c:pt idx="866">
                  <c:v>-4.000000000000057E-2</c:v>
                </c:pt>
                <c:pt idx="867">
                  <c:v>-4.000000000000057E-2</c:v>
                </c:pt>
                <c:pt idx="868">
                  <c:v>3.9999999999999147E-2</c:v>
                </c:pt>
                <c:pt idx="869">
                  <c:v>0.37999999999999828</c:v>
                </c:pt>
                <c:pt idx="870">
                  <c:v>0.13999999999999915</c:v>
                </c:pt>
                <c:pt idx="871">
                  <c:v>3.9999999999999147E-2</c:v>
                </c:pt>
                <c:pt idx="872">
                  <c:v>0</c:v>
                </c:pt>
                <c:pt idx="873">
                  <c:v>-2.0000000000000285E-2</c:v>
                </c:pt>
                <c:pt idx="874">
                  <c:v>-0.52000000000000024</c:v>
                </c:pt>
                <c:pt idx="875">
                  <c:v>-0.48000000000000115</c:v>
                </c:pt>
                <c:pt idx="876">
                  <c:v>-0.10000000000000142</c:v>
                </c:pt>
                <c:pt idx="877">
                  <c:v>-0.26000000000000084</c:v>
                </c:pt>
                <c:pt idx="878">
                  <c:v>-0.28000000000000114</c:v>
                </c:pt>
                <c:pt idx="879">
                  <c:v>-0.22000000000000028</c:v>
                </c:pt>
                <c:pt idx="880">
                  <c:v>-0.51999999999999891</c:v>
                </c:pt>
                <c:pt idx="881">
                  <c:v>-0.57999999999999896</c:v>
                </c:pt>
                <c:pt idx="882">
                  <c:v>-0.6399999999999999</c:v>
                </c:pt>
                <c:pt idx="883">
                  <c:v>-0.57999999999999896</c:v>
                </c:pt>
                <c:pt idx="884">
                  <c:v>-0.1</c:v>
                </c:pt>
                <c:pt idx="885">
                  <c:v>1.9999999999999574E-2</c:v>
                </c:pt>
                <c:pt idx="886">
                  <c:v>0.2</c:v>
                </c:pt>
                <c:pt idx="887">
                  <c:v>0.33999999999999914</c:v>
                </c:pt>
                <c:pt idx="888">
                  <c:v>0.27999999999999969</c:v>
                </c:pt>
                <c:pt idx="889">
                  <c:v>-0.33999999999999986</c:v>
                </c:pt>
                <c:pt idx="890">
                  <c:v>-0.23999999999999985</c:v>
                </c:pt>
                <c:pt idx="891">
                  <c:v>-1</c:v>
                </c:pt>
                <c:pt idx="892">
                  <c:v>-1.0399999999999991</c:v>
                </c:pt>
                <c:pt idx="893">
                  <c:v>-0.77999999999999969</c:v>
                </c:pt>
                <c:pt idx="894">
                  <c:v>-0.33999999999999914</c:v>
                </c:pt>
                <c:pt idx="895">
                  <c:v>-0.25999999999999945</c:v>
                </c:pt>
                <c:pt idx="896">
                  <c:v>-0.13999999999999915</c:v>
                </c:pt>
                <c:pt idx="897">
                  <c:v>-0.47999999999999898</c:v>
                </c:pt>
                <c:pt idx="898">
                  <c:v>-0.51999999999999891</c:v>
                </c:pt>
                <c:pt idx="899">
                  <c:v>-0.79999999999999927</c:v>
                </c:pt>
                <c:pt idx="900">
                  <c:v>-0.95999999999999941</c:v>
                </c:pt>
                <c:pt idx="901">
                  <c:v>-0.82000000000000028</c:v>
                </c:pt>
                <c:pt idx="902">
                  <c:v>-0.72000000000000031</c:v>
                </c:pt>
                <c:pt idx="903">
                  <c:v>-0.90000000000000069</c:v>
                </c:pt>
                <c:pt idx="904">
                  <c:v>-0.98000000000000043</c:v>
                </c:pt>
                <c:pt idx="905">
                  <c:v>-1.1200000000000003</c:v>
                </c:pt>
                <c:pt idx="906">
                  <c:v>-0.85999999999999943</c:v>
                </c:pt>
                <c:pt idx="907">
                  <c:v>-1.1199999999999997</c:v>
                </c:pt>
                <c:pt idx="908">
                  <c:v>-1.5199999999999989</c:v>
                </c:pt>
                <c:pt idx="909">
                  <c:v>-1.579999999999999</c:v>
                </c:pt>
                <c:pt idx="910">
                  <c:v>-1.4599999999999986</c:v>
                </c:pt>
                <c:pt idx="911">
                  <c:v>-1.8599999999999994</c:v>
                </c:pt>
                <c:pt idx="912">
                  <c:v>-1.2399999999999998</c:v>
                </c:pt>
                <c:pt idx="913">
                  <c:v>-1</c:v>
                </c:pt>
                <c:pt idx="914">
                  <c:v>-1.1800000000000004</c:v>
                </c:pt>
                <c:pt idx="915">
                  <c:v>-0.90000000000000069</c:v>
                </c:pt>
                <c:pt idx="916">
                  <c:v>-0.52000000000000024</c:v>
                </c:pt>
                <c:pt idx="917">
                  <c:v>-0.76000000000000012</c:v>
                </c:pt>
                <c:pt idx="918">
                  <c:v>-0.83999999999999986</c:v>
                </c:pt>
                <c:pt idx="919">
                  <c:v>-0.77999999999999969</c:v>
                </c:pt>
                <c:pt idx="920">
                  <c:v>-0.93999999999999984</c:v>
                </c:pt>
                <c:pt idx="921">
                  <c:v>-0.97999999999999976</c:v>
                </c:pt>
                <c:pt idx="922">
                  <c:v>-0.97999999999999976</c:v>
                </c:pt>
                <c:pt idx="923">
                  <c:v>-1.5199999999999996</c:v>
                </c:pt>
                <c:pt idx="924">
                  <c:v>-1.1399999999999999</c:v>
                </c:pt>
                <c:pt idx="925">
                  <c:v>-0.89999999999999925</c:v>
                </c:pt>
                <c:pt idx="926">
                  <c:v>-1.7399999999999998</c:v>
                </c:pt>
                <c:pt idx="927">
                  <c:v>-1.6600000000000001</c:v>
                </c:pt>
                <c:pt idx="928">
                  <c:v>0.4199999999999996</c:v>
                </c:pt>
                <c:pt idx="929">
                  <c:v>0.31999999999999956</c:v>
                </c:pt>
                <c:pt idx="930">
                  <c:v>-0.12000000000000099</c:v>
                </c:pt>
                <c:pt idx="931">
                  <c:v>9.9999999999999284E-2</c:v>
                </c:pt>
                <c:pt idx="932">
                  <c:v>-0.14000000000000057</c:v>
                </c:pt>
                <c:pt idx="933">
                  <c:v>-1.3600000000000008</c:v>
                </c:pt>
                <c:pt idx="934">
                  <c:v>-1.2000000000000006</c:v>
                </c:pt>
                <c:pt idx="935">
                  <c:v>-1.2200000000000002</c:v>
                </c:pt>
                <c:pt idx="936">
                  <c:v>-0.67999999999999972</c:v>
                </c:pt>
                <c:pt idx="937">
                  <c:v>-0.79999999999999927</c:v>
                </c:pt>
                <c:pt idx="938">
                  <c:v>-0.91999999999999882</c:v>
                </c:pt>
                <c:pt idx="939">
                  <c:v>-1.2399999999999984</c:v>
                </c:pt>
                <c:pt idx="940">
                  <c:v>-1.1199999999999988</c:v>
                </c:pt>
                <c:pt idx="941">
                  <c:v>-1.079999999999999</c:v>
                </c:pt>
                <c:pt idx="942">
                  <c:v>-0.7399999999999991</c:v>
                </c:pt>
                <c:pt idx="943">
                  <c:v>-0.77999999999999969</c:v>
                </c:pt>
                <c:pt idx="944">
                  <c:v>-0.6399999999999999</c:v>
                </c:pt>
                <c:pt idx="945">
                  <c:v>-0.7</c:v>
                </c:pt>
                <c:pt idx="946">
                  <c:v>-0.8600000000000001</c:v>
                </c:pt>
                <c:pt idx="947">
                  <c:v>-0.87999999999999967</c:v>
                </c:pt>
                <c:pt idx="948">
                  <c:v>-0.57999999999999896</c:v>
                </c:pt>
                <c:pt idx="949">
                  <c:v>-0.6599999999999987</c:v>
                </c:pt>
                <c:pt idx="950">
                  <c:v>-0.35999999999999799</c:v>
                </c:pt>
                <c:pt idx="951">
                  <c:v>-0.25999999999999801</c:v>
                </c:pt>
                <c:pt idx="952">
                  <c:v>-0.21999999999999886</c:v>
                </c:pt>
                <c:pt idx="953">
                  <c:v>-0.55999999999999939</c:v>
                </c:pt>
                <c:pt idx="954">
                  <c:v>-0.3999999999999993</c:v>
                </c:pt>
                <c:pt idx="955">
                  <c:v>-0.37999999999999973</c:v>
                </c:pt>
                <c:pt idx="956">
                  <c:v>-0.32000000000000028</c:v>
                </c:pt>
                <c:pt idx="957">
                  <c:v>-0.46000000000000013</c:v>
                </c:pt>
                <c:pt idx="958">
                  <c:v>-0.22000000000000028</c:v>
                </c:pt>
                <c:pt idx="959">
                  <c:v>-0.18000000000000044</c:v>
                </c:pt>
                <c:pt idx="960">
                  <c:v>-0.36000000000000015</c:v>
                </c:pt>
                <c:pt idx="961">
                  <c:v>-0.73999999999999988</c:v>
                </c:pt>
                <c:pt idx="962">
                  <c:v>-0.43999999999999984</c:v>
                </c:pt>
                <c:pt idx="963">
                  <c:v>-0.71999999999999953</c:v>
                </c:pt>
                <c:pt idx="964">
                  <c:v>-0.8</c:v>
                </c:pt>
                <c:pt idx="965">
                  <c:v>-0.64000000000000057</c:v>
                </c:pt>
                <c:pt idx="966">
                  <c:v>-0.44000000000000056</c:v>
                </c:pt>
                <c:pt idx="967">
                  <c:v>-0.84000000000000052</c:v>
                </c:pt>
                <c:pt idx="968">
                  <c:v>-0.80000000000000071</c:v>
                </c:pt>
                <c:pt idx="969">
                  <c:v>-1.2000000000000006</c:v>
                </c:pt>
                <c:pt idx="970">
                  <c:v>-1.1799999999999997</c:v>
                </c:pt>
                <c:pt idx="971">
                  <c:v>-1.0599999999999994</c:v>
                </c:pt>
                <c:pt idx="972">
                  <c:v>-1.06</c:v>
                </c:pt>
                <c:pt idx="973">
                  <c:v>-1.4799999999999998</c:v>
                </c:pt>
                <c:pt idx="974">
                  <c:v>-1.5799999999999996</c:v>
                </c:pt>
                <c:pt idx="975">
                  <c:v>-1.8599999999999994</c:v>
                </c:pt>
                <c:pt idx="976">
                  <c:v>-2</c:v>
                </c:pt>
                <c:pt idx="977">
                  <c:v>-1.8799999999999983</c:v>
                </c:pt>
                <c:pt idx="978">
                  <c:v>-1.5399999999999991</c:v>
                </c:pt>
                <c:pt idx="979">
                  <c:v>-1.3999999999999986</c:v>
                </c:pt>
                <c:pt idx="980">
                  <c:v>-1.3799999999999997</c:v>
                </c:pt>
                <c:pt idx="981">
                  <c:v>-1.2599999999999993</c:v>
                </c:pt>
                <c:pt idx="982">
                  <c:v>-1.3799999999999997</c:v>
                </c:pt>
                <c:pt idx="983">
                  <c:v>-1.3799999999999997</c:v>
                </c:pt>
                <c:pt idx="984">
                  <c:v>-1.1000000000000001</c:v>
                </c:pt>
                <c:pt idx="985">
                  <c:v>-0.93999999999999917</c:v>
                </c:pt>
                <c:pt idx="986">
                  <c:v>-1.0399999999999991</c:v>
                </c:pt>
                <c:pt idx="987">
                  <c:v>-0.93999999999999917</c:v>
                </c:pt>
                <c:pt idx="988">
                  <c:v>-0.89999999999999858</c:v>
                </c:pt>
                <c:pt idx="989">
                  <c:v>-0.93999999999999917</c:v>
                </c:pt>
                <c:pt idx="990">
                  <c:v>-1.1799999999999997</c:v>
                </c:pt>
                <c:pt idx="991">
                  <c:v>-1.4799999999999998</c:v>
                </c:pt>
                <c:pt idx="992">
                  <c:v>-1.5200000000000002</c:v>
                </c:pt>
                <c:pt idx="993">
                  <c:v>-1.1400000000000006</c:v>
                </c:pt>
                <c:pt idx="994">
                  <c:v>-1.240000000000002</c:v>
                </c:pt>
                <c:pt idx="995">
                  <c:v>-1.2600000000000022</c:v>
                </c:pt>
                <c:pt idx="996">
                  <c:v>-0.9600000000000023</c:v>
                </c:pt>
                <c:pt idx="997">
                  <c:v>-1.0800000000000012</c:v>
                </c:pt>
                <c:pt idx="998">
                  <c:v>-1.4799999999999998</c:v>
                </c:pt>
                <c:pt idx="999">
                  <c:v>-1.7799999999999998</c:v>
                </c:pt>
                <c:pt idx="1000">
                  <c:v>-1.6199999999999988</c:v>
                </c:pt>
                <c:pt idx="1001">
                  <c:v>-1.9</c:v>
                </c:pt>
                <c:pt idx="1002">
                  <c:v>-1.5800000000000012</c:v>
                </c:pt>
                <c:pt idx="1003">
                  <c:v>-1.4000000000000028</c:v>
                </c:pt>
                <c:pt idx="1004">
                  <c:v>-1.0600000000000023</c:v>
                </c:pt>
                <c:pt idx="1005">
                  <c:v>-1.3400000000000034</c:v>
                </c:pt>
                <c:pt idx="1006">
                  <c:v>-0.6</c:v>
                </c:pt>
                <c:pt idx="1007">
                  <c:v>-0.4600000000000023</c:v>
                </c:pt>
                <c:pt idx="1008">
                  <c:v>-0.36000000000000226</c:v>
                </c:pt>
                <c:pt idx="1009">
                  <c:v>0</c:v>
                </c:pt>
                <c:pt idx="1010">
                  <c:v>0.54000000000000059</c:v>
                </c:pt>
                <c:pt idx="1011">
                  <c:v>0.15999999999999942</c:v>
                </c:pt>
                <c:pt idx="1012">
                  <c:v>0.42000000000000171</c:v>
                </c:pt>
                <c:pt idx="1013">
                  <c:v>0.14000000000000057</c:v>
                </c:pt>
                <c:pt idx="1014">
                  <c:v>-0.25999999999999945</c:v>
                </c:pt>
                <c:pt idx="1015">
                  <c:v>-0.45999999999999941</c:v>
                </c:pt>
                <c:pt idx="1016">
                  <c:v>-0.34000000000000058</c:v>
                </c:pt>
                <c:pt idx="1017">
                  <c:v>-0.82000000000000173</c:v>
                </c:pt>
                <c:pt idx="1018">
                  <c:v>-0.6</c:v>
                </c:pt>
                <c:pt idx="1019">
                  <c:v>-0.35999999999999943</c:v>
                </c:pt>
                <c:pt idx="1020">
                  <c:v>-0.21999999999999886</c:v>
                </c:pt>
                <c:pt idx="1021">
                  <c:v>0.1</c:v>
                </c:pt>
                <c:pt idx="1022">
                  <c:v>0.54000000000000203</c:v>
                </c:pt>
                <c:pt idx="1023">
                  <c:v>0.62000000000000166</c:v>
                </c:pt>
                <c:pt idx="1024">
                  <c:v>0.8</c:v>
                </c:pt>
                <c:pt idx="1025">
                  <c:v>0.72000000000000031</c:v>
                </c:pt>
                <c:pt idx="1026">
                  <c:v>0.58000000000000118</c:v>
                </c:pt>
                <c:pt idx="1027">
                  <c:v>0.62000000000000033</c:v>
                </c:pt>
                <c:pt idx="1028">
                  <c:v>0.46000000000000085</c:v>
                </c:pt>
                <c:pt idx="1029">
                  <c:v>0.32000000000000028</c:v>
                </c:pt>
                <c:pt idx="1030">
                  <c:v>5.9999999999999429E-2</c:v>
                </c:pt>
                <c:pt idx="1031">
                  <c:v>-0.28000000000000114</c:v>
                </c:pt>
                <c:pt idx="1032">
                  <c:v>-0.54000000000000059</c:v>
                </c:pt>
                <c:pt idx="1033">
                  <c:v>-0.26000000000000084</c:v>
                </c:pt>
                <c:pt idx="1034">
                  <c:v>-0.3</c:v>
                </c:pt>
                <c:pt idx="1035">
                  <c:v>0.27999999999999969</c:v>
                </c:pt>
                <c:pt idx="1036">
                  <c:v>0.6</c:v>
                </c:pt>
                <c:pt idx="1037">
                  <c:v>0.53999999999999915</c:v>
                </c:pt>
                <c:pt idx="1038">
                  <c:v>0.39999999999999858</c:v>
                </c:pt>
                <c:pt idx="1039">
                  <c:v>0.81999999999999817</c:v>
                </c:pt>
                <c:pt idx="1040">
                  <c:v>0.53999999999999848</c:v>
                </c:pt>
                <c:pt idx="1041">
                  <c:v>0.19999999999999929</c:v>
                </c:pt>
                <c:pt idx="1042">
                  <c:v>0.33999999999999914</c:v>
                </c:pt>
                <c:pt idx="1043">
                  <c:v>0.43999999999999917</c:v>
                </c:pt>
                <c:pt idx="1044">
                  <c:v>-0.14000000000000057</c:v>
                </c:pt>
                <c:pt idx="1045">
                  <c:v>-0.26000000000000012</c:v>
                </c:pt>
                <c:pt idx="1046">
                  <c:v>-0.5</c:v>
                </c:pt>
                <c:pt idx="1047">
                  <c:v>-0.65999999999999948</c:v>
                </c:pt>
                <c:pt idx="1048">
                  <c:v>-0.79999999999999927</c:v>
                </c:pt>
                <c:pt idx="1049">
                  <c:v>-0.59999999999999931</c:v>
                </c:pt>
                <c:pt idx="1050">
                  <c:v>-0.61999999999999955</c:v>
                </c:pt>
                <c:pt idx="1051">
                  <c:v>-0.1</c:v>
                </c:pt>
                <c:pt idx="1052">
                  <c:v>-0.37999999999999973</c:v>
                </c:pt>
                <c:pt idx="1053">
                  <c:v>-0.59999999999999931</c:v>
                </c:pt>
                <c:pt idx="1054">
                  <c:v>-0.85999999999999943</c:v>
                </c:pt>
                <c:pt idx="1055">
                  <c:v>-0.87999999999999967</c:v>
                </c:pt>
                <c:pt idx="1056">
                  <c:v>-0.96000000000000019</c:v>
                </c:pt>
                <c:pt idx="1057">
                  <c:v>-0.78000000000000114</c:v>
                </c:pt>
                <c:pt idx="1058">
                  <c:v>-0.60000000000000142</c:v>
                </c:pt>
                <c:pt idx="1059">
                  <c:v>-0.60000000000000142</c:v>
                </c:pt>
                <c:pt idx="1060">
                  <c:v>-0.44000000000000128</c:v>
                </c:pt>
                <c:pt idx="1061">
                  <c:v>-0.66000000000000081</c:v>
                </c:pt>
                <c:pt idx="1062">
                  <c:v>-0.48000000000000043</c:v>
                </c:pt>
                <c:pt idx="1063">
                  <c:v>-0.92000000000000026</c:v>
                </c:pt>
                <c:pt idx="1064">
                  <c:v>-1.0400000000000005</c:v>
                </c:pt>
                <c:pt idx="1065">
                  <c:v>-1.0000000000000007</c:v>
                </c:pt>
                <c:pt idx="1066">
                  <c:v>-0.88000000000000111</c:v>
                </c:pt>
                <c:pt idx="1067">
                  <c:v>-1.5800000000000012</c:v>
                </c:pt>
                <c:pt idx="1068">
                  <c:v>-1.4400000000000008</c:v>
                </c:pt>
                <c:pt idx="1069">
                  <c:v>-1.1200000000000006</c:v>
                </c:pt>
                <c:pt idx="1070">
                  <c:v>-1.3800000000000008</c:v>
                </c:pt>
                <c:pt idx="1071">
                  <c:v>-1.2600000000000002</c:v>
                </c:pt>
                <c:pt idx="1072">
                  <c:v>-0.84000000000000019</c:v>
                </c:pt>
                <c:pt idx="1073">
                  <c:v>-0.6</c:v>
                </c:pt>
                <c:pt idx="1074">
                  <c:v>-0.75999999999999979</c:v>
                </c:pt>
                <c:pt idx="1075">
                  <c:v>-0.73999999999999955</c:v>
                </c:pt>
                <c:pt idx="1076">
                  <c:v>-1.1399999999999995</c:v>
                </c:pt>
                <c:pt idx="1077">
                  <c:v>-1.4799999999999991</c:v>
                </c:pt>
                <c:pt idx="1078">
                  <c:v>-1.7999999999999994</c:v>
                </c:pt>
                <c:pt idx="1079">
                  <c:v>-1.7599999999999991</c:v>
                </c:pt>
                <c:pt idx="1080">
                  <c:v>-1.7399999999999991</c:v>
                </c:pt>
                <c:pt idx="1081">
                  <c:v>-1.3799999999999994</c:v>
                </c:pt>
                <c:pt idx="1082">
                  <c:v>-1.1599999999999997</c:v>
                </c:pt>
                <c:pt idx="1083">
                  <c:v>-0.99999999999999967</c:v>
                </c:pt>
                <c:pt idx="1084">
                  <c:v>-0.88000000000000012</c:v>
                </c:pt>
                <c:pt idx="1085">
                  <c:v>-1.1399999999999999</c:v>
                </c:pt>
                <c:pt idx="1086">
                  <c:v>-1.3399999999999999</c:v>
                </c:pt>
                <c:pt idx="1087">
                  <c:v>-1.2199999999999995</c:v>
                </c:pt>
                <c:pt idx="1088">
                  <c:v>-0.9199999999999996</c:v>
                </c:pt>
                <c:pt idx="1089">
                  <c:v>-1.1599999999999997</c:v>
                </c:pt>
                <c:pt idx="1090">
                  <c:v>-1</c:v>
                </c:pt>
                <c:pt idx="1091">
                  <c:v>-1.3800000000000001</c:v>
                </c:pt>
                <c:pt idx="1092">
                  <c:v>-1.1800000000000002</c:v>
                </c:pt>
                <c:pt idx="1093">
                  <c:v>-0.88000000000000045</c:v>
                </c:pt>
                <c:pt idx="1094">
                  <c:v>-0.92000000000000026</c:v>
                </c:pt>
                <c:pt idx="1095">
                  <c:v>-0.8</c:v>
                </c:pt>
                <c:pt idx="1096">
                  <c:v>-0.15999999999999978</c:v>
                </c:pt>
                <c:pt idx="1097">
                  <c:v>-0.55999999999999983</c:v>
                </c:pt>
                <c:pt idx="1098">
                  <c:v>-1.2199999999999995</c:v>
                </c:pt>
                <c:pt idx="1099">
                  <c:v>-0.77999999999999936</c:v>
                </c:pt>
                <c:pt idx="1100">
                  <c:v>-0.97999999999999932</c:v>
                </c:pt>
                <c:pt idx="1101">
                  <c:v>-1.1999999999999997</c:v>
                </c:pt>
                <c:pt idx="1102">
                  <c:v>-1.1199999999999999</c:v>
                </c:pt>
                <c:pt idx="1103">
                  <c:v>-0.93999999999999984</c:v>
                </c:pt>
                <c:pt idx="1104">
                  <c:v>-1.2</c:v>
                </c:pt>
                <c:pt idx="1105">
                  <c:v>-1.06</c:v>
                </c:pt>
                <c:pt idx="1106">
                  <c:v>-0.8600000000000001</c:v>
                </c:pt>
                <c:pt idx="1107">
                  <c:v>-0.8</c:v>
                </c:pt>
                <c:pt idx="1108">
                  <c:v>-0.74000000000000021</c:v>
                </c:pt>
                <c:pt idx="1109">
                  <c:v>-0.80000000000000038</c:v>
                </c:pt>
                <c:pt idx="1110">
                  <c:v>-0.90000000000000036</c:v>
                </c:pt>
                <c:pt idx="1111">
                  <c:v>-1.1000000000000003</c:v>
                </c:pt>
                <c:pt idx="1112">
                  <c:v>-1.3400000000000005</c:v>
                </c:pt>
                <c:pt idx="1113">
                  <c:v>-1.4400000000000006</c:v>
                </c:pt>
                <c:pt idx="1114">
                  <c:v>-1.2600000000000005</c:v>
                </c:pt>
                <c:pt idx="1115">
                  <c:v>-0.94000000000000061</c:v>
                </c:pt>
                <c:pt idx="1116">
                  <c:v>-1.1000000000000003</c:v>
                </c:pt>
                <c:pt idx="1117">
                  <c:v>-0.90000000000000036</c:v>
                </c:pt>
                <c:pt idx="1118">
                  <c:v>-0.9</c:v>
                </c:pt>
                <c:pt idx="1119">
                  <c:v>-1.02</c:v>
                </c:pt>
                <c:pt idx="1120">
                  <c:v>-0.97999999999999976</c:v>
                </c:pt>
                <c:pt idx="1121">
                  <c:v>-0.67999999999999972</c:v>
                </c:pt>
                <c:pt idx="1122">
                  <c:v>-0.77999999999999936</c:v>
                </c:pt>
                <c:pt idx="1123">
                  <c:v>-0.5799999999999994</c:v>
                </c:pt>
                <c:pt idx="1124">
                  <c:v>-0.61999999999999922</c:v>
                </c:pt>
                <c:pt idx="1125">
                  <c:v>-0.59999999999999931</c:v>
                </c:pt>
                <c:pt idx="1126">
                  <c:v>-0.69999999999999929</c:v>
                </c:pt>
                <c:pt idx="1127">
                  <c:v>-0.47999999999999937</c:v>
                </c:pt>
                <c:pt idx="1128">
                  <c:v>-0.65999999999999948</c:v>
                </c:pt>
                <c:pt idx="1129">
                  <c:v>-0.69999999999999929</c:v>
                </c:pt>
                <c:pt idx="1130">
                  <c:v>-0.85999999999999943</c:v>
                </c:pt>
                <c:pt idx="1131">
                  <c:v>-0.63999999999999946</c:v>
                </c:pt>
                <c:pt idx="1132">
                  <c:v>-0.73999999999999988</c:v>
                </c:pt>
                <c:pt idx="1133">
                  <c:v>-0.6</c:v>
                </c:pt>
                <c:pt idx="1134">
                  <c:v>-0.60000000000000031</c:v>
                </c:pt>
                <c:pt idx="1135">
                  <c:v>-0.88000000000000045</c:v>
                </c:pt>
                <c:pt idx="1136">
                  <c:v>-1.3400000000000005</c:v>
                </c:pt>
                <c:pt idx="1137">
                  <c:v>-1.48</c:v>
                </c:pt>
                <c:pt idx="1138">
                  <c:v>-1.8200000000000003</c:v>
                </c:pt>
                <c:pt idx="1139">
                  <c:v>-1.8000000000000003</c:v>
                </c:pt>
                <c:pt idx="1140">
                  <c:v>-1.3400000000000003</c:v>
                </c:pt>
                <c:pt idx="1141">
                  <c:v>-1.2399999999999998</c:v>
                </c:pt>
                <c:pt idx="1142">
                  <c:v>-1.28</c:v>
                </c:pt>
                <c:pt idx="1143">
                  <c:v>-1.2</c:v>
                </c:pt>
                <c:pt idx="1144">
                  <c:v>-0.87999999999999967</c:v>
                </c:pt>
                <c:pt idx="1145">
                  <c:v>-1.1399999999999999</c:v>
                </c:pt>
                <c:pt idx="1146">
                  <c:v>-1.22</c:v>
                </c:pt>
                <c:pt idx="1147">
                  <c:v>-0.96000000000000019</c:v>
                </c:pt>
                <c:pt idx="1148">
                  <c:v>-0.83999999999999986</c:v>
                </c:pt>
                <c:pt idx="1149">
                  <c:v>-1.28</c:v>
                </c:pt>
                <c:pt idx="1150">
                  <c:v>-1.28</c:v>
                </c:pt>
                <c:pt idx="1151">
                  <c:v>-1.4400000000000002</c:v>
                </c:pt>
                <c:pt idx="1152">
                  <c:v>-1.3399999999999999</c:v>
                </c:pt>
                <c:pt idx="1153">
                  <c:v>-1.5</c:v>
                </c:pt>
                <c:pt idx="1154">
                  <c:v>-1.42</c:v>
                </c:pt>
                <c:pt idx="1155">
                  <c:v>-1.22</c:v>
                </c:pt>
                <c:pt idx="1156">
                  <c:v>-0.91999999999999993</c:v>
                </c:pt>
                <c:pt idx="1157">
                  <c:v>-1.1000000000000003</c:v>
                </c:pt>
                <c:pt idx="1158">
                  <c:v>-0.98000000000000043</c:v>
                </c:pt>
                <c:pt idx="1159">
                  <c:v>-0.82000000000000062</c:v>
                </c:pt>
                <c:pt idx="1160">
                  <c:v>-0.86000000000000054</c:v>
                </c:pt>
                <c:pt idx="1161">
                  <c:v>-1.140000000000001</c:v>
                </c:pt>
                <c:pt idx="1162">
                  <c:v>-1.1200000000000006</c:v>
                </c:pt>
                <c:pt idx="1163">
                  <c:v>-1.0600000000000005</c:v>
                </c:pt>
                <c:pt idx="1164">
                  <c:v>-1.0400000000000003</c:v>
                </c:pt>
                <c:pt idx="1165">
                  <c:v>-1.3000000000000003</c:v>
                </c:pt>
                <c:pt idx="1166">
                  <c:v>-0.83999999999999986</c:v>
                </c:pt>
                <c:pt idx="1167">
                  <c:v>-0.83999999999999986</c:v>
                </c:pt>
                <c:pt idx="1168">
                  <c:v>-0.77999999999999969</c:v>
                </c:pt>
                <c:pt idx="1169">
                  <c:v>-0.91999999999999993</c:v>
                </c:pt>
                <c:pt idx="1170">
                  <c:v>-0.91999999999999993</c:v>
                </c:pt>
                <c:pt idx="1171">
                  <c:v>-1</c:v>
                </c:pt>
                <c:pt idx="1172">
                  <c:v>-1.1000000000000001</c:v>
                </c:pt>
                <c:pt idx="1173">
                  <c:v>-1.0400000000000003</c:v>
                </c:pt>
                <c:pt idx="1174">
                  <c:v>-1.0399999999999998</c:v>
                </c:pt>
                <c:pt idx="1175">
                  <c:v>-0.82</c:v>
                </c:pt>
                <c:pt idx="1176">
                  <c:v>-1.1000000000000001</c:v>
                </c:pt>
                <c:pt idx="1177">
                  <c:v>-1.1000000000000001</c:v>
                </c:pt>
                <c:pt idx="1178">
                  <c:v>-1.1600000000000001</c:v>
                </c:pt>
                <c:pt idx="1179">
                  <c:v>-1.4200000000000006</c:v>
                </c:pt>
                <c:pt idx="1180">
                  <c:v>-1.6800000000000004</c:v>
                </c:pt>
                <c:pt idx="1181">
                  <c:v>-1.08</c:v>
                </c:pt>
                <c:pt idx="1182">
                  <c:v>-0.98000000000000009</c:v>
                </c:pt>
                <c:pt idx="1183">
                  <c:v>-1.02</c:v>
                </c:pt>
                <c:pt idx="1184">
                  <c:v>-0.59999999999999964</c:v>
                </c:pt>
                <c:pt idx="1185">
                  <c:v>-0.6399999999999999</c:v>
                </c:pt>
                <c:pt idx="1186">
                  <c:v>-1.2200000000000002</c:v>
                </c:pt>
                <c:pt idx="1187">
                  <c:v>-0.96000000000000052</c:v>
                </c:pt>
                <c:pt idx="1188">
                  <c:v>-0.70000000000000073</c:v>
                </c:pt>
                <c:pt idx="1189">
                  <c:v>-1.0000000000000007</c:v>
                </c:pt>
                <c:pt idx="1190">
                  <c:v>-0.84000000000000052</c:v>
                </c:pt>
                <c:pt idx="1191">
                  <c:v>-0.52000000000000024</c:v>
                </c:pt>
                <c:pt idx="1192">
                  <c:v>-0.64000000000000024</c:v>
                </c:pt>
                <c:pt idx="1193">
                  <c:v>-1.1000000000000001</c:v>
                </c:pt>
                <c:pt idx="1194">
                  <c:v>-0.83999999999999986</c:v>
                </c:pt>
                <c:pt idx="1195">
                  <c:v>-0.6399999999999999</c:v>
                </c:pt>
                <c:pt idx="1196">
                  <c:v>-0.78</c:v>
                </c:pt>
                <c:pt idx="1197">
                  <c:v>-0.85999999999999976</c:v>
                </c:pt>
                <c:pt idx="1198">
                  <c:v>-0.5</c:v>
                </c:pt>
                <c:pt idx="1199">
                  <c:v>-0.62000000000000033</c:v>
                </c:pt>
                <c:pt idx="1200">
                  <c:v>-0.84000000000000019</c:v>
                </c:pt>
                <c:pt idx="1201">
                  <c:v>-1.0399999999999998</c:v>
                </c:pt>
                <c:pt idx="1202">
                  <c:v>-1.1800000000000002</c:v>
                </c:pt>
                <c:pt idx="1203">
                  <c:v>-1.72</c:v>
                </c:pt>
                <c:pt idx="1204">
                  <c:v>-1.8999999999999997</c:v>
                </c:pt>
                <c:pt idx="1205">
                  <c:v>-1.9799999999999998</c:v>
                </c:pt>
                <c:pt idx="1206">
                  <c:v>-1.7600000000000002</c:v>
                </c:pt>
                <c:pt idx="1207">
                  <c:v>-1.56</c:v>
                </c:pt>
                <c:pt idx="1208">
                  <c:v>-1.22</c:v>
                </c:pt>
                <c:pt idx="1209">
                  <c:v>-1.1599999999999997</c:v>
                </c:pt>
                <c:pt idx="1210">
                  <c:v>-0.65999999999999981</c:v>
                </c:pt>
                <c:pt idx="1211">
                  <c:v>-0.99999999999999967</c:v>
                </c:pt>
                <c:pt idx="1212">
                  <c:v>-1.4799999999999993</c:v>
                </c:pt>
                <c:pt idx="1213">
                  <c:v>-1.6999999999999997</c:v>
                </c:pt>
                <c:pt idx="1214">
                  <c:v>-1.28</c:v>
                </c:pt>
                <c:pt idx="1215">
                  <c:v>-1.7000000000000004</c:v>
                </c:pt>
                <c:pt idx="1216">
                  <c:v>-1.7000000000000004</c:v>
                </c:pt>
                <c:pt idx="1217">
                  <c:v>-1.4400000000000006</c:v>
                </c:pt>
                <c:pt idx="1218">
                  <c:v>-1.1200000000000006</c:v>
                </c:pt>
                <c:pt idx="1219">
                  <c:v>-1.7400000000000002</c:v>
                </c:pt>
                <c:pt idx="1220">
                  <c:v>-1.8199999999999998</c:v>
                </c:pt>
                <c:pt idx="1221">
                  <c:v>-1.5799999999999996</c:v>
                </c:pt>
                <c:pt idx="1222">
                  <c:v>-1.4599999999999997</c:v>
                </c:pt>
                <c:pt idx="1223">
                  <c:v>-1.5199999999999996</c:v>
                </c:pt>
                <c:pt idx="1224">
                  <c:v>-1.1599999999999997</c:v>
                </c:pt>
                <c:pt idx="1225">
                  <c:v>-1.2599999999999998</c:v>
                </c:pt>
                <c:pt idx="1226">
                  <c:v>-1</c:v>
                </c:pt>
                <c:pt idx="1227">
                  <c:v>-1.0599999999999998</c:v>
                </c:pt>
                <c:pt idx="1228">
                  <c:v>-1.0799999999999996</c:v>
                </c:pt>
                <c:pt idx="1229">
                  <c:v>-1.0599999999999998</c:v>
                </c:pt>
                <c:pt idx="1230">
                  <c:v>-0.9</c:v>
                </c:pt>
                <c:pt idx="1231">
                  <c:v>-1.3199999999999998</c:v>
                </c:pt>
                <c:pt idx="1232">
                  <c:v>-1.1400000000000001</c:v>
                </c:pt>
                <c:pt idx="1233">
                  <c:v>-1.28</c:v>
                </c:pt>
                <c:pt idx="1234">
                  <c:v>-1.4200000000000004</c:v>
                </c:pt>
                <c:pt idx="1235">
                  <c:v>-1.42</c:v>
                </c:pt>
                <c:pt idx="1236">
                  <c:v>-1.22</c:v>
                </c:pt>
                <c:pt idx="1237">
                  <c:v>-1.36</c:v>
                </c:pt>
                <c:pt idx="1238">
                  <c:v>-1.1600000000000006</c:v>
                </c:pt>
                <c:pt idx="1239">
                  <c:v>-1.2600000000000005</c:v>
                </c:pt>
                <c:pt idx="1240">
                  <c:v>-1.3800000000000008</c:v>
                </c:pt>
                <c:pt idx="1241">
                  <c:v>-1.2000000000000011</c:v>
                </c:pt>
                <c:pt idx="1242">
                  <c:v>-1.3800000000000008</c:v>
                </c:pt>
                <c:pt idx="1243">
                  <c:v>-1.5800000000000007</c:v>
                </c:pt>
                <c:pt idx="1244">
                  <c:v>-1.2000000000000004</c:v>
                </c:pt>
                <c:pt idx="1245">
                  <c:v>-0.96000000000000019</c:v>
                </c:pt>
                <c:pt idx="1246">
                  <c:v>-1.06</c:v>
                </c:pt>
                <c:pt idx="1247">
                  <c:v>-0.82000000000000028</c:v>
                </c:pt>
                <c:pt idx="1248">
                  <c:v>-0.57999999999999974</c:v>
                </c:pt>
                <c:pt idx="1249">
                  <c:v>-0.95999999999999974</c:v>
                </c:pt>
                <c:pt idx="1250">
                  <c:v>-1.06</c:v>
                </c:pt>
                <c:pt idx="1251">
                  <c:v>-1.2400000000000002</c:v>
                </c:pt>
                <c:pt idx="1252">
                  <c:v>-1.3400000000000003</c:v>
                </c:pt>
                <c:pt idx="1253">
                  <c:v>-1.2000000000000006</c:v>
                </c:pt>
                <c:pt idx="1254">
                  <c:v>-1.1000000000000008</c:v>
                </c:pt>
                <c:pt idx="1255">
                  <c:v>-1.0400000000000003</c:v>
                </c:pt>
                <c:pt idx="1256">
                  <c:v>-1.0799999999999996</c:v>
                </c:pt>
                <c:pt idx="1257">
                  <c:v>-1.4999999999999993</c:v>
                </c:pt>
                <c:pt idx="1258">
                  <c:v>-1.7999999999999994</c:v>
                </c:pt>
                <c:pt idx="1259">
                  <c:v>-1.5799999999999996</c:v>
                </c:pt>
                <c:pt idx="1260">
                  <c:v>-1.7399999999999998</c:v>
                </c:pt>
                <c:pt idx="1261">
                  <c:v>-1.78</c:v>
                </c:pt>
                <c:pt idx="1262">
                  <c:v>-1.3200000000000003</c:v>
                </c:pt>
                <c:pt idx="1263">
                  <c:v>-1.42</c:v>
                </c:pt>
                <c:pt idx="1264">
                  <c:v>-1.3999999999999997</c:v>
                </c:pt>
                <c:pt idx="1265">
                  <c:v>-1.1599999999999995</c:v>
                </c:pt>
                <c:pt idx="1266">
                  <c:v>-1.0399999999999998</c:v>
                </c:pt>
                <c:pt idx="1267">
                  <c:v>-1.2399999999999998</c:v>
                </c:pt>
                <c:pt idx="1268">
                  <c:v>-1.06</c:v>
                </c:pt>
                <c:pt idx="1269">
                  <c:v>-1.3399999999999999</c:v>
                </c:pt>
                <c:pt idx="1270">
                  <c:v>-1.6</c:v>
                </c:pt>
                <c:pt idx="1271">
                  <c:v>-1.4199999999999995</c:v>
                </c:pt>
                <c:pt idx="1272">
                  <c:v>-1.3399999999999999</c:v>
                </c:pt>
                <c:pt idx="1273">
                  <c:v>-1.1600000000000001</c:v>
                </c:pt>
                <c:pt idx="1274">
                  <c:v>-1.1200000000000003</c:v>
                </c:pt>
                <c:pt idx="1275">
                  <c:v>-0.80000000000000071</c:v>
                </c:pt>
                <c:pt idx="1276">
                  <c:v>-0.90000000000000069</c:v>
                </c:pt>
                <c:pt idx="1277">
                  <c:v>-0.76000000000000012</c:v>
                </c:pt>
                <c:pt idx="1278">
                  <c:v>-0.96000000000000019</c:v>
                </c:pt>
                <c:pt idx="1279">
                  <c:v>-1.0399999999999998</c:v>
                </c:pt>
                <c:pt idx="1280">
                  <c:v>-1.0599999999999994</c:v>
                </c:pt>
                <c:pt idx="1281">
                  <c:v>-1.1999999999999993</c:v>
                </c:pt>
                <c:pt idx="1282">
                  <c:v>-1.5199999999999996</c:v>
                </c:pt>
                <c:pt idx="1283">
                  <c:v>-1.5599999999999994</c:v>
                </c:pt>
                <c:pt idx="1284">
                  <c:v>-1.8</c:v>
                </c:pt>
                <c:pt idx="1285">
                  <c:v>-1.94</c:v>
                </c:pt>
                <c:pt idx="1286">
                  <c:v>-1.64</c:v>
                </c:pt>
                <c:pt idx="1287">
                  <c:v>-1.5599999999999994</c:v>
                </c:pt>
                <c:pt idx="1288">
                  <c:v>-1.319999999999999</c:v>
                </c:pt>
                <c:pt idx="1289">
                  <c:v>-0.95999999999999874</c:v>
                </c:pt>
                <c:pt idx="1290">
                  <c:v>-1.0399999999999991</c:v>
                </c:pt>
                <c:pt idx="1291">
                  <c:v>-1.2599999999999993</c:v>
                </c:pt>
                <c:pt idx="1292">
                  <c:v>-1.2599999999999993</c:v>
                </c:pt>
                <c:pt idx="1293">
                  <c:v>-1.4599999999999995</c:v>
                </c:pt>
                <c:pt idx="1294">
                  <c:v>-1.7599999999999993</c:v>
                </c:pt>
                <c:pt idx="1295">
                  <c:v>-1.7399999999999991</c:v>
                </c:pt>
                <c:pt idx="1296">
                  <c:v>-1.4999999999999993</c:v>
                </c:pt>
                <c:pt idx="1297">
                  <c:v>-1.2599999999999993</c:v>
                </c:pt>
                <c:pt idx="1298">
                  <c:v>-1.2999999999999994</c:v>
                </c:pt>
                <c:pt idx="1299">
                  <c:v>-1.2399999999999991</c:v>
                </c:pt>
                <c:pt idx="1300">
                  <c:v>-1.2999999999999994</c:v>
                </c:pt>
                <c:pt idx="1301">
                  <c:v>-1.4999999999999987</c:v>
                </c:pt>
                <c:pt idx="1302">
                  <c:v>-1.7199999999999989</c:v>
                </c:pt>
                <c:pt idx="1303">
                  <c:v>-1.3999999999999992</c:v>
                </c:pt>
                <c:pt idx="1304">
                  <c:v>-1.0599999999999994</c:v>
                </c:pt>
                <c:pt idx="1305">
                  <c:v>-0.59999999999999931</c:v>
                </c:pt>
                <c:pt idx="1306">
                  <c:v>-0.45999999999999941</c:v>
                </c:pt>
                <c:pt idx="1307">
                  <c:v>-0.5</c:v>
                </c:pt>
                <c:pt idx="1308">
                  <c:v>-1.7399999999999998</c:v>
                </c:pt>
                <c:pt idx="1309">
                  <c:v>-3.1399999999999997</c:v>
                </c:pt>
                <c:pt idx="1310">
                  <c:v>-4.5200000000000005</c:v>
                </c:pt>
                <c:pt idx="1311">
                  <c:v>-6.0000000000000018</c:v>
                </c:pt>
                <c:pt idx="1312">
                  <c:v>-6.24</c:v>
                </c:pt>
                <c:pt idx="1313">
                  <c:v>-2.2400000000000007</c:v>
                </c:pt>
                <c:pt idx="1314">
                  <c:v>1.3799999999999997</c:v>
                </c:pt>
                <c:pt idx="1315">
                  <c:v>3.2</c:v>
                </c:pt>
                <c:pt idx="1316">
                  <c:v>3.8600000000000008</c:v>
                </c:pt>
                <c:pt idx="1317">
                  <c:v>3.8600000000000003</c:v>
                </c:pt>
                <c:pt idx="1318">
                  <c:v>0.5800000000000004</c:v>
                </c:pt>
                <c:pt idx="1319">
                  <c:v>-1.9199999999999995</c:v>
                </c:pt>
                <c:pt idx="1320">
                  <c:v>-2.94</c:v>
                </c:pt>
                <c:pt idx="1321">
                  <c:v>-2.7000000000000006</c:v>
                </c:pt>
                <c:pt idx="1322">
                  <c:v>-3.5200000000000005</c:v>
                </c:pt>
                <c:pt idx="1323">
                  <c:v>-3.6400000000000006</c:v>
                </c:pt>
                <c:pt idx="1324">
                  <c:v>-4.1800000000000015</c:v>
                </c:pt>
                <c:pt idx="1325">
                  <c:v>-5.5200000000000005</c:v>
                </c:pt>
                <c:pt idx="1326">
                  <c:v>-2.88</c:v>
                </c:pt>
                <c:pt idx="1327">
                  <c:v>-0.21999999999999886</c:v>
                </c:pt>
                <c:pt idx="1328">
                  <c:v>0.36000000000000087</c:v>
                </c:pt>
                <c:pt idx="1329">
                  <c:v>0.92000000000000171</c:v>
                </c:pt>
                <c:pt idx="1330">
                  <c:v>1.7600000000000022</c:v>
                </c:pt>
                <c:pt idx="1331">
                  <c:v>-0.5999999999999972</c:v>
                </c:pt>
                <c:pt idx="1332">
                  <c:v>-1.8999999999999986</c:v>
                </c:pt>
                <c:pt idx="1333">
                  <c:v>-2.1599999999999993</c:v>
                </c:pt>
                <c:pt idx="1334">
                  <c:v>-2.2599999999999993</c:v>
                </c:pt>
                <c:pt idx="1335">
                  <c:v>-2.2000000000000028</c:v>
                </c:pt>
                <c:pt idx="1336">
                  <c:v>-2.2400000000000047</c:v>
                </c:pt>
                <c:pt idx="1337">
                  <c:v>-2.5200000000000031</c:v>
                </c:pt>
                <c:pt idx="1338">
                  <c:v>-2.7200000000000015</c:v>
                </c:pt>
                <c:pt idx="1339">
                  <c:v>-2.5000000000000027</c:v>
                </c:pt>
                <c:pt idx="1340">
                  <c:v>-2.1</c:v>
                </c:pt>
                <c:pt idx="1341">
                  <c:v>-2.1199999999999988</c:v>
                </c:pt>
                <c:pt idx="1342">
                  <c:v>-2.3800000000000012</c:v>
                </c:pt>
                <c:pt idx="1343">
                  <c:v>-2.680000000000001</c:v>
                </c:pt>
                <c:pt idx="1344">
                  <c:v>-2.6</c:v>
                </c:pt>
                <c:pt idx="1345">
                  <c:v>-2.4400000000000004</c:v>
                </c:pt>
                <c:pt idx="1346">
                  <c:v>-2.2800000000000011</c:v>
                </c:pt>
                <c:pt idx="1347">
                  <c:v>-1.7199999999999989</c:v>
                </c:pt>
                <c:pt idx="1348">
                  <c:v>-1.2999999999999972</c:v>
                </c:pt>
                <c:pt idx="1349">
                  <c:v>-1.1399999999999977</c:v>
                </c:pt>
                <c:pt idx="1350">
                  <c:v>-1.2599999999999967</c:v>
                </c:pt>
                <c:pt idx="1351">
                  <c:v>-1.6599999999999937</c:v>
                </c:pt>
                <c:pt idx="1352">
                  <c:v>-1.7599999999999938</c:v>
                </c:pt>
                <c:pt idx="1353">
                  <c:v>-1.7799999999999983</c:v>
                </c:pt>
                <c:pt idx="1354">
                  <c:v>-1.7399999999999978</c:v>
                </c:pt>
                <c:pt idx="1355">
                  <c:v>-1.7400000000000007</c:v>
                </c:pt>
                <c:pt idx="1356">
                  <c:v>-1.3600000000000023</c:v>
                </c:pt>
                <c:pt idx="1357">
                  <c:v>-1.4600000000000051</c:v>
                </c:pt>
                <c:pt idx="1358">
                  <c:v>-1.5000000000000029</c:v>
                </c:pt>
                <c:pt idx="1359">
                  <c:v>-1.8200000000000045</c:v>
                </c:pt>
                <c:pt idx="1360">
                  <c:v>-1.8000000000000029</c:v>
                </c:pt>
                <c:pt idx="1361">
                  <c:v>-1.8800000000000039</c:v>
                </c:pt>
                <c:pt idx="1362">
                  <c:v>-1.6600000000000024</c:v>
                </c:pt>
                <c:pt idx="1363">
                  <c:v>-1.6200000000000045</c:v>
                </c:pt>
                <c:pt idx="1364">
                  <c:v>-1.4600000000000022</c:v>
                </c:pt>
                <c:pt idx="1365">
                  <c:v>-1.8800000000000039</c:v>
                </c:pt>
                <c:pt idx="1366">
                  <c:v>-1.780000000000004</c:v>
                </c:pt>
                <c:pt idx="1367">
                  <c:v>-1.6400000000000035</c:v>
                </c:pt>
                <c:pt idx="1368">
                  <c:v>-2.0400000000000036</c:v>
                </c:pt>
                <c:pt idx="1369">
                  <c:v>-1.8600000000000023</c:v>
                </c:pt>
                <c:pt idx="1370">
                  <c:v>-1.1599999999999995</c:v>
                </c:pt>
                <c:pt idx="1371">
                  <c:v>-1.0799999999999983</c:v>
                </c:pt>
                <c:pt idx="1372">
                  <c:v>-1.4599999999999995</c:v>
                </c:pt>
                <c:pt idx="1373">
                  <c:v>-0.91999999999999882</c:v>
                </c:pt>
                <c:pt idx="1374">
                  <c:v>-1.2400000000000007</c:v>
                </c:pt>
                <c:pt idx="1375">
                  <c:v>-1.5800000000000012</c:v>
                </c:pt>
                <c:pt idx="1376">
                  <c:v>-1.2800000000000011</c:v>
                </c:pt>
                <c:pt idx="1377">
                  <c:v>-0.85999999999999943</c:v>
                </c:pt>
                <c:pt idx="1378">
                  <c:v>-0.65999999999999659</c:v>
                </c:pt>
                <c:pt idx="1379">
                  <c:v>-0.63999999999999768</c:v>
                </c:pt>
                <c:pt idx="1380">
                  <c:v>-0.25999999999999657</c:v>
                </c:pt>
                <c:pt idx="1381">
                  <c:v>-0.63999999999999768</c:v>
                </c:pt>
                <c:pt idx="1382">
                  <c:v>-0.77999999999999825</c:v>
                </c:pt>
                <c:pt idx="1383">
                  <c:v>-0.9</c:v>
                </c:pt>
                <c:pt idx="1384">
                  <c:v>-0.78000000000000114</c:v>
                </c:pt>
                <c:pt idx="1385">
                  <c:v>-0.70000000000000284</c:v>
                </c:pt>
                <c:pt idx="1386">
                  <c:v>-0.60000000000000286</c:v>
                </c:pt>
                <c:pt idx="1387">
                  <c:v>-0.68000000000000393</c:v>
                </c:pt>
                <c:pt idx="1388">
                  <c:v>-0.64000000000000346</c:v>
                </c:pt>
                <c:pt idx="1389">
                  <c:v>-0.60000000000000286</c:v>
                </c:pt>
                <c:pt idx="1390">
                  <c:v>-0.44000000000000339</c:v>
                </c:pt>
                <c:pt idx="1391">
                  <c:v>-0.58000000000000118</c:v>
                </c:pt>
                <c:pt idx="1392">
                  <c:v>-0.6</c:v>
                </c:pt>
                <c:pt idx="1393">
                  <c:v>-0.64000000000000057</c:v>
                </c:pt>
                <c:pt idx="1394">
                  <c:v>-0.7</c:v>
                </c:pt>
                <c:pt idx="1395">
                  <c:v>-1.0800000000000012</c:v>
                </c:pt>
                <c:pt idx="1396">
                  <c:v>-0.9000000000000028</c:v>
                </c:pt>
                <c:pt idx="1397">
                  <c:v>-0.64000000000000346</c:v>
                </c:pt>
                <c:pt idx="1398">
                  <c:v>-0.68000000000000393</c:v>
                </c:pt>
                <c:pt idx="1399">
                  <c:v>-0.78000000000000402</c:v>
                </c:pt>
                <c:pt idx="1400">
                  <c:v>-0.4600000000000023</c:v>
                </c:pt>
                <c:pt idx="1401">
                  <c:v>-0.68000000000000116</c:v>
                </c:pt>
                <c:pt idx="1402">
                  <c:v>-0.8</c:v>
                </c:pt>
                <c:pt idx="1403">
                  <c:v>-0.8</c:v>
                </c:pt>
                <c:pt idx="1404">
                  <c:v>-0.78000000000000114</c:v>
                </c:pt>
                <c:pt idx="1405">
                  <c:v>-0.76000000000000223</c:v>
                </c:pt>
                <c:pt idx="1406">
                  <c:v>-0.50000000000000289</c:v>
                </c:pt>
                <c:pt idx="1407">
                  <c:v>-1.0200000000000045</c:v>
                </c:pt>
                <c:pt idx="1408">
                  <c:v>-0.64000000000000346</c:v>
                </c:pt>
                <c:pt idx="1409">
                  <c:v>-0.6</c:v>
                </c:pt>
                <c:pt idx="1410">
                  <c:v>-0.7</c:v>
                </c:pt>
                <c:pt idx="1411">
                  <c:v>-1</c:v>
                </c:pt>
                <c:pt idx="1412">
                  <c:v>-0.6</c:v>
                </c:pt>
                <c:pt idx="1413">
                  <c:v>-0.7</c:v>
                </c:pt>
                <c:pt idx="1414">
                  <c:v>-0.1200000000000017</c:v>
                </c:pt>
                <c:pt idx="1415">
                  <c:v>-0.51999999999999891</c:v>
                </c:pt>
                <c:pt idx="1416">
                  <c:v>-0.27999999999999831</c:v>
                </c:pt>
                <c:pt idx="1417">
                  <c:v>-7.9999999999998295E-2</c:v>
                </c:pt>
                <c:pt idx="1418">
                  <c:v>-1.9999999999996021E-2</c:v>
                </c:pt>
                <c:pt idx="1419">
                  <c:v>-0.35999999999999377</c:v>
                </c:pt>
                <c:pt idx="1420">
                  <c:v>6.0000000000005119E-2</c:v>
                </c:pt>
                <c:pt idx="1421">
                  <c:v>0.64000000000000346</c:v>
                </c:pt>
                <c:pt idx="1422">
                  <c:v>0.56000000000000227</c:v>
                </c:pt>
                <c:pt idx="1423">
                  <c:v>0.58000000000000118</c:v>
                </c:pt>
                <c:pt idx="1424">
                  <c:v>0.75999999999999945</c:v>
                </c:pt>
                <c:pt idx="1425">
                  <c:v>0.67999999999999827</c:v>
                </c:pt>
                <c:pt idx="1426">
                  <c:v>0.4</c:v>
                </c:pt>
                <c:pt idx="1427">
                  <c:v>0.56000000000000227</c:v>
                </c:pt>
                <c:pt idx="1428">
                  <c:v>0.14000000000000057</c:v>
                </c:pt>
                <c:pt idx="1429">
                  <c:v>8.000000000000114E-2</c:v>
                </c:pt>
                <c:pt idx="1430">
                  <c:v>0.18000000000000113</c:v>
                </c:pt>
                <c:pt idx="1431">
                  <c:v>0.14000000000000057</c:v>
                </c:pt>
                <c:pt idx="1432">
                  <c:v>4.000000000000057E-2</c:v>
                </c:pt>
                <c:pt idx="1433">
                  <c:v>0.30000000000000282</c:v>
                </c:pt>
                <c:pt idx="1434">
                  <c:v>0.34000000000000058</c:v>
                </c:pt>
                <c:pt idx="1435">
                  <c:v>0.56000000000000227</c:v>
                </c:pt>
                <c:pt idx="1436">
                  <c:v>0.4</c:v>
                </c:pt>
                <c:pt idx="1437">
                  <c:v>8.000000000000114E-2</c:v>
                </c:pt>
                <c:pt idx="1438">
                  <c:v>-0.1200000000000017</c:v>
                </c:pt>
                <c:pt idx="1439">
                  <c:v>-0.24000000000000057</c:v>
                </c:pt>
                <c:pt idx="1440">
                  <c:v>-0.36000000000000226</c:v>
                </c:pt>
                <c:pt idx="1441">
                  <c:v>-0.18000000000000113</c:v>
                </c:pt>
                <c:pt idx="1442">
                  <c:v>-0.34000000000000058</c:v>
                </c:pt>
                <c:pt idx="1443">
                  <c:v>4.000000000000057E-2</c:v>
                </c:pt>
                <c:pt idx="1444">
                  <c:v>4.000000000000057E-2</c:v>
                </c:pt>
                <c:pt idx="1445">
                  <c:v>-0.3</c:v>
                </c:pt>
                <c:pt idx="1446">
                  <c:v>-0.37999999999999828</c:v>
                </c:pt>
                <c:pt idx="1447">
                  <c:v>0.1799999999999983</c:v>
                </c:pt>
                <c:pt idx="1448">
                  <c:v>9.9999999999997161E-2</c:v>
                </c:pt>
                <c:pt idx="1449">
                  <c:v>0.13999999999999774</c:v>
                </c:pt>
                <c:pt idx="1450">
                  <c:v>0.39999999999999714</c:v>
                </c:pt>
                <c:pt idx="1451">
                  <c:v>0.33999999999999775</c:v>
                </c:pt>
                <c:pt idx="1452">
                  <c:v>0.11999999999999886</c:v>
                </c:pt>
                <c:pt idx="1453">
                  <c:v>-5.9999999999999429E-2</c:v>
                </c:pt>
                <c:pt idx="1454">
                  <c:v>-0.24000000000000057</c:v>
                </c:pt>
                <c:pt idx="1455">
                  <c:v>-0.5</c:v>
                </c:pt>
                <c:pt idx="1456">
                  <c:v>-0.60000000000000286</c:v>
                </c:pt>
                <c:pt idx="1457">
                  <c:v>-0.60000000000000286</c:v>
                </c:pt>
                <c:pt idx="1458">
                  <c:v>-0.74000000000000343</c:v>
                </c:pt>
                <c:pt idx="1459">
                  <c:v>-0.74000000000000343</c:v>
                </c:pt>
                <c:pt idx="1460">
                  <c:v>-0.32000000000000312</c:v>
                </c:pt>
                <c:pt idx="1461">
                  <c:v>-0.38000000000000111</c:v>
                </c:pt>
                <c:pt idx="1462">
                  <c:v>-0.52000000000000168</c:v>
                </c:pt>
                <c:pt idx="1463">
                  <c:v>-0.48000000000000115</c:v>
                </c:pt>
                <c:pt idx="1464">
                  <c:v>-0.4</c:v>
                </c:pt>
                <c:pt idx="1465">
                  <c:v>-0.51999999999999891</c:v>
                </c:pt>
                <c:pt idx="1466">
                  <c:v>-0.27999999999999969</c:v>
                </c:pt>
                <c:pt idx="1467">
                  <c:v>0.22000000000000169</c:v>
                </c:pt>
                <c:pt idx="1468">
                  <c:v>0.24000000000000057</c:v>
                </c:pt>
                <c:pt idx="1469">
                  <c:v>0.41999999999999887</c:v>
                </c:pt>
                <c:pt idx="1470">
                  <c:v>-4.000000000000057E-2</c:v>
                </c:pt>
                <c:pt idx="1471">
                  <c:v>-0.32000000000000028</c:v>
                </c:pt>
                <c:pt idx="1472">
                  <c:v>-0.58000000000000118</c:v>
                </c:pt>
                <c:pt idx="1473">
                  <c:v>-0.66000000000000081</c:v>
                </c:pt>
                <c:pt idx="1474">
                  <c:v>-1.0799999999999996</c:v>
                </c:pt>
                <c:pt idx="1475">
                  <c:v>-0.77999999999999969</c:v>
                </c:pt>
                <c:pt idx="1476">
                  <c:v>-0.83999999999999919</c:v>
                </c:pt>
                <c:pt idx="1477">
                  <c:v>-1.0599999999999994</c:v>
                </c:pt>
                <c:pt idx="1478">
                  <c:v>-1.1599999999999995</c:v>
                </c:pt>
                <c:pt idx="1479">
                  <c:v>-0.85999999999999943</c:v>
                </c:pt>
                <c:pt idx="1480">
                  <c:v>-0.94000000000000061</c:v>
                </c:pt>
                <c:pt idx="1481">
                  <c:v>-0.58000000000000118</c:v>
                </c:pt>
                <c:pt idx="1482">
                  <c:v>-0.26000000000000084</c:v>
                </c:pt>
                <c:pt idx="1483">
                  <c:v>-0.25999999999999945</c:v>
                </c:pt>
                <c:pt idx="1484">
                  <c:v>-0.25999999999999945</c:v>
                </c:pt>
                <c:pt idx="1485">
                  <c:v>-0.57999999999999974</c:v>
                </c:pt>
                <c:pt idx="1486">
                  <c:v>-0.87999999999999834</c:v>
                </c:pt>
                <c:pt idx="1487">
                  <c:v>-1.4999999999999987</c:v>
                </c:pt>
                <c:pt idx="1488">
                  <c:v>-1.2799999999999998</c:v>
                </c:pt>
                <c:pt idx="1489">
                  <c:v>-1.8200000000000003</c:v>
                </c:pt>
                <c:pt idx="1490">
                  <c:v>-1.1999999999999986</c:v>
                </c:pt>
                <c:pt idx="1491">
                  <c:v>-1.3799999999999997</c:v>
                </c:pt>
                <c:pt idx="1492">
                  <c:v>-1.2199999999999989</c:v>
                </c:pt>
                <c:pt idx="1493">
                  <c:v>-1.0999999999999985</c:v>
                </c:pt>
                <c:pt idx="1494">
                  <c:v>-0.8199999999999974</c:v>
                </c:pt>
                <c:pt idx="1495">
                  <c:v>-1.3999999999999986</c:v>
                </c:pt>
                <c:pt idx="1496">
                  <c:v>-1.3799999999999983</c:v>
                </c:pt>
                <c:pt idx="1497">
                  <c:v>-1.4199999999999988</c:v>
                </c:pt>
                <c:pt idx="1498">
                  <c:v>-1.7399999999999991</c:v>
                </c:pt>
                <c:pt idx="1499">
                  <c:v>-1.7399999999999991</c:v>
                </c:pt>
                <c:pt idx="1500">
                  <c:v>-1.5599999999999994</c:v>
                </c:pt>
                <c:pt idx="1501">
                  <c:v>-1.7799999999999998</c:v>
                </c:pt>
                <c:pt idx="1502">
                  <c:v>-1.3799999999999997</c:v>
                </c:pt>
                <c:pt idx="1503">
                  <c:v>-1.6199999999999988</c:v>
                </c:pt>
                <c:pt idx="1504">
                  <c:v>-1.7200000000000002</c:v>
                </c:pt>
                <c:pt idx="1505">
                  <c:v>-1.8799999999999997</c:v>
                </c:pt>
                <c:pt idx="1506">
                  <c:v>-1.3</c:v>
                </c:pt>
                <c:pt idx="1507">
                  <c:v>-1.2599999999999993</c:v>
                </c:pt>
                <c:pt idx="1508">
                  <c:v>-1.0800000000000012</c:v>
                </c:pt>
                <c:pt idx="1509">
                  <c:v>-0.75999999999999945</c:v>
                </c:pt>
                <c:pt idx="1510">
                  <c:v>-0.17999999999999972</c:v>
                </c:pt>
                <c:pt idx="1511">
                  <c:v>-0.23999999999999916</c:v>
                </c:pt>
                <c:pt idx="1512">
                  <c:v>-0.65999999999999948</c:v>
                </c:pt>
                <c:pt idx="1513">
                  <c:v>-0.13999999999999774</c:v>
                </c:pt>
                <c:pt idx="1514">
                  <c:v>-7.9999999999998295E-2</c:v>
                </c:pt>
                <c:pt idx="1515">
                  <c:v>-0.31999999999999745</c:v>
                </c:pt>
                <c:pt idx="1516">
                  <c:v>-0.41999999999999743</c:v>
                </c:pt>
                <c:pt idx="1517">
                  <c:v>-0.3599999999999966</c:v>
                </c:pt>
                <c:pt idx="1518">
                  <c:v>-0.65999999999999659</c:v>
                </c:pt>
                <c:pt idx="1519">
                  <c:v>-0.43999999999999628</c:v>
                </c:pt>
                <c:pt idx="1520">
                  <c:v>-0.49999999999999717</c:v>
                </c:pt>
                <c:pt idx="1521">
                  <c:v>-0.8199999999999974</c:v>
                </c:pt>
                <c:pt idx="1522">
                  <c:v>-0.85999999999999799</c:v>
                </c:pt>
                <c:pt idx="1523">
                  <c:v>-0.77999999999999825</c:v>
                </c:pt>
                <c:pt idx="1524">
                  <c:v>-1.2999999999999985</c:v>
                </c:pt>
                <c:pt idx="1525">
                  <c:v>-1.5399999999999991</c:v>
                </c:pt>
                <c:pt idx="1526">
                  <c:v>-0.81999999999999884</c:v>
                </c:pt>
                <c:pt idx="1527">
                  <c:v>-0.41999999999999887</c:v>
                </c:pt>
                <c:pt idx="1528">
                  <c:v>-0.82000000000000028</c:v>
                </c:pt>
                <c:pt idx="1529">
                  <c:v>-0.84000000000000052</c:v>
                </c:pt>
                <c:pt idx="1530">
                  <c:v>-0.74000000000000055</c:v>
                </c:pt>
                <c:pt idx="1531">
                  <c:v>-1.1000000000000014</c:v>
                </c:pt>
                <c:pt idx="1532">
                  <c:v>-0.84000000000000197</c:v>
                </c:pt>
                <c:pt idx="1533">
                  <c:v>-0.52000000000000168</c:v>
                </c:pt>
                <c:pt idx="1534">
                  <c:v>-0.48000000000000115</c:v>
                </c:pt>
                <c:pt idx="1535">
                  <c:v>-0.24000000000000057</c:v>
                </c:pt>
                <c:pt idx="1536">
                  <c:v>-0.3</c:v>
                </c:pt>
                <c:pt idx="1537">
                  <c:v>-0.36000000000000087</c:v>
                </c:pt>
                <c:pt idx="1538">
                  <c:v>-0.40000000000000141</c:v>
                </c:pt>
                <c:pt idx="1539">
                  <c:v>-0.30000000000000143</c:v>
                </c:pt>
                <c:pt idx="1540">
                  <c:v>-0.4600000000000023</c:v>
                </c:pt>
                <c:pt idx="1541">
                  <c:v>-0.18000000000000255</c:v>
                </c:pt>
                <c:pt idx="1542">
                  <c:v>-0.64000000000000201</c:v>
                </c:pt>
                <c:pt idx="1543">
                  <c:v>-0.60000000000000142</c:v>
                </c:pt>
                <c:pt idx="1544">
                  <c:v>-0.94000000000000195</c:v>
                </c:pt>
                <c:pt idx="1545">
                  <c:v>-0.88000000000000111</c:v>
                </c:pt>
                <c:pt idx="1546">
                  <c:v>-1.0000000000000013</c:v>
                </c:pt>
                <c:pt idx="1547">
                  <c:v>-0.72000000000000175</c:v>
                </c:pt>
                <c:pt idx="1548">
                  <c:v>-0.16000000000000228</c:v>
                </c:pt>
                <c:pt idx="1549">
                  <c:v>-0.16000000000000228</c:v>
                </c:pt>
                <c:pt idx="1550">
                  <c:v>-0.16000000000000228</c:v>
                </c:pt>
                <c:pt idx="1551">
                  <c:v>-0.22000000000000169</c:v>
                </c:pt>
                <c:pt idx="1552">
                  <c:v>-0.44000000000000056</c:v>
                </c:pt>
                <c:pt idx="1553">
                  <c:v>-1.0399999999999991</c:v>
                </c:pt>
                <c:pt idx="1554">
                  <c:v>-0.87999999999999834</c:v>
                </c:pt>
                <c:pt idx="1555">
                  <c:v>-1.0799999999999983</c:v>
                </c:pt>
                <c:pt idx="1556">
                  <c:v>-1.2799999999999983</c:v>
                </c:pt>
                <c:pt idx="1557">
                  <c:v>-1.2199999999999989</c:v>
                </c:pt>
                <c:pt idx="1558">
                  <c:v>-1.2999999999999985</c:v>
                </c:pt>
                <c:pt idx="1559">
                  <c:v>-1.1799999999999997</c:v>
                </c:pt>
                <c:pt idx="1560">
                  <c:v>-1.0599999999999994</c:v>
                </c:pt>
                <c:pt idx="1561">
                  <c:v>-0.75999999999999945</c:v>
                </c:pt>
                <c:pt idx="1562">
                  <c:v>-0.82000000000000028</c:v>
                </c:pt>
                <c:pt idx="1563">
                  <c:v>-0.84000000000000197</c:v>
                </c:pt>
                <c:pt idx="1564">
                  <c:v>-0.62000000000000166</c:v>
                </c:pt>
                <c:pt idx="1565">
                  <c:v>-0.66000000000000225</c:v>
                </c:pt>
                <c:pt idx="1566">
                  <c:v>-0.86000000000000232</c:v>
                </c:pt>
                <c:pt idx="1567">
                  <c:v>-1.1200000000000017</c:v>
                </c:pt>
                <c:pt idx="1568">
                  <c:v>-0.86000000000000087</c:v>
                </c:pt>
                <c:pt idx="1569">
                  <c:v>-1.4600000000000009</c:v>
                </c:pt>
                <c:pt idx="1570">
                  <c:v>-1.2600000000000009</c:v>
                </c:pt>
                <c:pt idx="1571">
                  <c:v>-1.3800000000000012</c:v>
                </c:pt>
                <c:pt idx="1572">
                  <c:v>-1</c:v>
                </c:pt>
                <c:pt idx="1573">
                  <c:v>-1.0200000000000002</c:v>
                </c:pt>
                <c:pt idx="1574">
                  <c:v>-0.84000000000000052</c:v>
                </c:pt>
                <c:pt idx="1575">
                  <c:v>-1.0799999999999996</c:v>
                </c:pt>
                <c:pt idx="1576">
                  <c:v>-1.1200000000000003</c:v>
                </c:pt>
                <c:pt idx="1577">
                  <c:v>-1.1000000000000014</c:v>
                </c:pt>
                <c:pt idx="1578">
                  <c:v>-1.2800000000000011</c:v>
                </c:pt>
                <c:pt idx="1579">
                  <c:v>-0.98000000000000109</c:v>
                </c:pt>
                <c:pt idx="1580">
                  <c:v>-1.0400000000000005</c:v>
                </c:pt>
                <c:pt idx="1581">
                  <c:v>-0.9</c:v>
                </c:pt>
                <c:pt idx="1582">
                  <c:v>-1.3999999999999986</c:v>
                </c:pt>
                <c:pt idx="1583">
                  <c:v>-1.4399999999999991</c:v>
                </c:pt>
                <c:pt idx="1584">
                  <c:v>-1.7199999999999989</c:v>
                </c:pt>
                <c:pt idx="1585">
                  <c:v>-1.6</c:v>
                </c:pt>
                <c:pt idx="1586">
                  <c:v>-1.7199999999999989</c:v>
                </c:pt>
                <c:pt idx="1587">
                  <c:v>-1.3600000000000008</c:v>
                </c:pt>
                <c:pt idx="1588">
                  <c:v>-1.3200000000000003</c:v>
                </c:pt>
                <c:pt idx="1589">
                  <c:v>-0.97999999999999976</c:v>
                </c:pt>
                <c:pt idx="1590">
                  <c:v>-1.0200000000000002</c:v>
                </c:pt>
                <c:pt idx="1591">
                  <c:v>-0.80000000000000138</c:v>
                </c:pt>
                <c:pt idx="1592">
                  <c:v>-0.95999999999999941</c:v>
                </c:pt>
                <c:pt idx="1593">
                  <c:v>-1.0399999999999991</c:v>
                </c:pt>
                <c:pt idx="1594">
                  <c:v>-1.2399999999999991</c:v>
                </c:pt>
                <c:pt idx="1595">
                  <c:v>-1.3399999999999976</c:v>
                </c:pt>
                <c:pt idx="1596">
                  <c:v>-1.4199999999999975</c:v>
                </c:pt>
                <c:pt idx="1597">
                  <c:v>-1.2799999999999998</c:v>
                </c:pt>
                <c:pt idx="1598">
                  <c:v>-1.6600000000000008</c:v>
                </c:pt>
                <c:pt idx="1599">
                  <c:v>-1.6600000000000024</c:v>
                </c:pt>
                <c:pt idx="1600">
                  <c:v>-1.4400000000000035</c:v>
                </c:pt>
                <c:pt idx="1601">
                  <c:v>-1.4600000000000037</c:v>
                </c:pt>
                <c:pt idx="1602">
                  <c:v>-1.4800000000000026</c:v>
                </c:pt>
                <c:pt idx="1603">
                  <c:v>-1.0000000000000013</c:v>
                </c:pt>
                <c:pt idx="1604">
                  <c:v>-0.75999999999999945</c:v>
                </c:pt>
                <c:pt idx="1605">
                  <c:v>-0.35999999999999799</c:v>
                </c:pt>
                <c:pt idx="1606">
                  <c:v>-0.13999999999999774</c:v>
                </c:pt>
                <c:pt idx="1607">
                  <c:v>0.26000000000000228</c:v>
                </c:pt>
                <c:pt idx="1608">
                  <c:v>0.60000000000000286</c:v>
                </c:pt>
                <c:pt idx="1609">
                  <c:v>0.80000000000000138</c:v>
                </c:pt>
                <c:pt idx="1610">
                  <c:v>0.66000000000000081</c:v>
                </c:pt>
                <c:pt idx="1611">
                  <c:v>0.64000000000000057</c:v>
                </c:pt>
                <c:pt idx="1612">
                  <c:v>0.18000000000000113</c:v>
                </c:pt>
                <c:pt idx="1613">
                  <c:v>-0.11999999999999886</c:v>
                </c:pt>
                <c:pt idx="1614">
                  <c:v>-9.9999999999998576E-2</c:v>
                </c:pt>
                <c:pt idx="1615">
                  <c:v>0.18000000000000113</c:v>
                </c:pt>
                <c:pt idx="1616">
                  <c:v>-9.9999999999998576E-2</c:v>
                </c:pt>
                <c:pt idx="1617">
                  <c:v>-0.11999999999999886</c:v>
                </c:pt>
                <c:pt idx="1618">
                  <c:v>-0.23999999999999916</c:v>
                </c:pt>
                <c:pt idx="1619">
                  <c:v>-0.67999999999999827</c:v>
                </c:pt>
                <c:pt idx="1620">
                  <c:v>-1.1799999999999997</c:v>
                </c:pt>
                <c:pt idx="1621">
                  <c:v>-0.8</c:v>
                </c:pt>
                <c:pt idx="1622">
                  <c:v>-0.6</c:v>
                </c:pt>
                <c:pt idx="1623">
                  <c:v>-0.32000000000000028</c:v>
                </c:pt>
                <c:pt idx="1624">
                  <c:v>-0.40000000000000141</c:v>
                </c:pt>
                <c:pt idx="1625">
                  <c:v>-0.17999999999999972</c:v>
                </c:pt>
                <c:pt idx="1626">
                  <c:v>-0.4</c:v>
                </c:pt>
                <c:pt idx="1627">
                  <c:v>-0.52000000000000024</c:v>
                </c:pt>
                <c:pt idx="1628">
                  <c:v>-0.52000000000000024</c:v>
                </c:pt>
                <c:pt idx="1629">
                  <c:v>-0.4</c:v>
                </c:pt>
                <c:pt idx="1630">
                  <c:v>-0.42000000000000171</c:v>
                </c:pt>
                <c:pt idx="1631">
                  <c:v>-0.24000000000000199</c:v>
                </c:pt>
                <c:pt idx="1632">
                  <c:v>-0.40000000000000213</c:v>
                </c:pt>
                <c:pt idx="1633">
                  <c:v>-0.50000000000000211</c:v>
                </c:pt>
                <c:pt idx="1634">
                  <c:v>3.9999999999997725E-2</c:v>
                </c:pt>
                <c:pt idx="1635">
                  <c:v>-0.10000000000000142</c:v>
                </c:pt>
                <c:pt idx="1636">
                  <c:v>-0.30000000000000071</c:v>
                </c:pt>
                <c:pt idx="1637">
                  <c:v>3.9999999999999855E-2</c:v>
                </c:pt>
                <c:pt idx="1638">
                  <c:v>0.12000000000000029</c:v>
                </c:pt>
                <c:pt idx="1639">
                  <c:v>-0.31999999999999956</c:v>
                </c:pt>
                <c:pt idx="1640">
                  <c:v>-0.11999999999999958</c:v>
                </c:pt>
                <c:pt idx="1641">
                  <c:v>0.14000000000000057</c:v>
                </c:pt>
                <c:pt idx="1642">
                  <c:v>-0.12000000000000029</c:v>
                </c:pt>
                <c:pt idx="1643">
                  <c:v>-0.16000000000000086</c:v>
                </c:pt>
                <c:pt idx="1644">
                  <c:v>-0.2000000000000007</c:v>
                </c:pt>
                <c:pt idx="1645">
                  <c:v>-0.40000000000000069</c:v>
                </c:pt>
                <c:pt idx="1646">
                  <c:v>-0.68000000000000038</c:v>
                </c:pt>
                <c:pt idx="1647">
                  <c:v>-0.73999999999999988</c:v>
                </c:pt>
                <c:pt idx="1648">
                  <c:v>-0.81999999999999962</c:v>
                </c:pt>
                <c:pt idx="1649">
                  <c:v>-0.7399999999999991</c:v>
                </c:pt>
                <c:pt idx="1650">
                  <c:v>-1.1599999999999988</c:v>
                </c:pt>
                <c:pt idx="1651">
                  <c:v>-1.1399999999999992</c:v>
                </c:pt>
                <c:pt idx="1652">
                  <c:v>-0.95999999999999874</c:v>
                </c:pt>
                <c:pt idx="1653">
                  <c:v>-1.0399999999999985</c:v>
                </c:pt>
                <c:pt idx="1654">
                  <c:v>-1.379999999999999</c:v>
                </c:pt>
                <c:pt idx="1655">
                  <c:v>-1.379999999999999</c:v>
                </c:pt>
                <c:pt idx="1656">
                  <c:v>-1.6399999999999992</c:v>
                </c:pt>
                <c:pt idx="1657">
                  <c:v>-1.44</c:v>
                </c:pt>
                <c:pt idx="1658">
                  <c:v>-1.5200000000000002</c:v>
                </c:pt>
                <c:pt idx="1659">
                  <c:v>-1.1800000000000004</c:v>
                </c:pt>
                <c:pt idx="1660">
                  <c:v>-1.0800000000000012</c:v>
                </c:pt>
                <c:pt idx="1661">
                  <c:v>-0.8400000000000013</c:v>
                </c:pt>
                <c:pt idx="1662">
                  <c:v>-1.2600000000000016</c:v>
                </c:pt>
                <c:pt idx="1663">
                  <c:v>-1.0600000000000016</c:v>
                </c:pt>
                <c:pt idx="1664">
                  <c:v>-0.94000000000000128</c:v>
                </c:pt>
                <c:pt idx="1665">
                  <c:v>-0.7600000000000009</c:v>
                </c:pt>
                <c:pt idx="1666">
                  <c:v>-1</c:v>
                </c:pt>
                <c:pt idx="1667">
                  <c:v>-0.35999999999999943</c:v>
                </c:pt>
                <c:pt idx="1668">
                  <c:v>-0.93999999999999917</c:v>
                </c:pt>
                <c:pt idx="1669">
                  <c:v>-1.1399999999999992</c:v>
                </c:pt>
                <c:pt idx="1670">
                  <c:v>-1.0999999999999992</c:v>
                </c:pt>
                <c:pt idx="1671">
                  <c:v>-0.87999999999999967</c:v>
                </c:pt>
                <c:pt idx="1672">
                  <c:v>-1.3399999999999999</c:v>
                </c:pt>
                <c:pt idx="1673">
                  <c:v>-0.92000000000000026</c:v>
                </c:pt>
                <c:pt idx="1674">
                  <c:v>-0.6</c:v>
                </c:pt>
                <c:pt idx="1675">
                  <c:v>-0.67999999999999972</c:v>
                </c:pt>
                <c:pt idx="1676">
                  <c:v>-0.27999999999999969</c:v>
                </c:pt>
                <c:pt idx="1677">
                  <c:v>-3.9999999999999855E-2</c:v>
                </c:pt>
                <c:pt idx="1678">
                  <c:v>0.2000000000000007</c:v>
                </c:pt>
                <c:pt idx="1679">
                  <c:v>6.0000000000000143E-2</c:v>
                </c:pt>
                <c:pt idx="1680">
                  <c:v>0.23999999999999985</c:v>
                </c:pt>
                <c:pt idx="1681">
                  <c:v>-0.36000000000000015</c:v>
                </c:pt>
                <c:pt idx="1682">
                  <c:v>-0.26000000000000012</c:v>
                </c:pt>
                <c:pt idx="1683">
                  <c:v>-0.54000000000000059</c:v>
                </c:pt>
                <c:pt idx="1684">
                  <c:v>-0.44000000000000056</c:v>
                </c:pt>
                <c:pt idx="1685">
                  <c:v>-0.24000000000000057</c:v>
                </c:pt>
                <c:pt idx="1686">
                  <c:v>0.17999999999999972</c:v>
                </c:pt>
                <c:pt idx="1687">
                  <c:v>0.26000000000000012</c:v>
                </c:pt>
                <c:pt idx="1688">
                  <c:v>0.2</c:v>
                </c:pt>
                <c:pt idx="1689">
                  <c:v>-0.17999999999999972</c:v>
                </c:pt>
                <c:pt idx="1690">
                  <c:v>-0.53999999999999915</c:v>
                </c:pt>
                <c:pt idx="1691">
                  <c:v>-0.55999999999999939</c:v>
                </c:pt>
                <c:pt idx="1692">
                  <c:v>-0.93999999999999984</c:v>
                </c:pt>
                <c:pt idx="1693">
                  <c:v>-0.71999999999999953</c:v>
                </c:pt>
                <c:pt idx="1694">
                  <c:v>-0.93999999999999917</c:v>
                </c:pt>
                <c:pt idx="1695">
                  <c:v>-0.9199999999999996</c:v>
                </c:pt>
                <c:pt idx="1696">
                  <c:v>-1.3399999999999992</c:v>
                </c:pt>
                <c:pt idx="1697">
                  <c:v>-1.5199999999999989</c:v>
                </c:pt>
                <c:pt idx="1698">
                  <c:v>-1.9799999999999991</c:v>
                </c:pt>
                <c:pt idx="1699">
                  <c:v>-1.6399999999999992</c:v>
                </c:pt>
                <c:pt idx="1700">
                  <c:v>-1.6999999999999993</c:v>
                </c:pt>
                <c:pt idx="1701">
                  <c:v>-1.2799999999999998</c:v>
                </c:pt>
                <c:pt idx="1702">
                  <c:v>-1.0599999999999994</c:v>
                </c:pt>
                <c:pt idx="1703">
                  <c:v>-0.69999999999999929</c:v>
                </c:pt>
                <c:pt idx="1704">
                  <c:v>-0.6</c:v>
                </c:pt>
                <c:pt idx="1705">
                  <c:v>-0.56000000000000016</c:v>
                </c:pt>
                <c:pt idx="1706">
                  <c:v>-0.56000000000000016</c:v>
                </c:pt>
                <c:pt idx="1707">
                  <c:v>-0.46000000000000013</c:v>
                </c:pt>
                <c:pt idx="1708">
                  <c:v>-0.32000000000000028</c:v>
                </c:pt>
                <c:pt idx="1709">
                  <c:v>-0.1</c:v>
                </c:pt>
                <c:pt idx="1710">
                  <c:v>7.1054273576010023E-16</c:v>
                </c:pt>
                <c:pt idx="1711">
                  <c:v>0.24000000000000057</c:v>
                </c:pt>
                <c:pt idx="1712">
                  <c:v>0.27999999999999969</c:v>
                </c:pt>
                <c:pt idx="1713">
                  <c:v>0.56000000000000016</c:v>
                </c:pt>
                <c:pt idx="1714">
                  <c:v>6.0000000000000143E-2</c:v>
                </c:pt>
                <c:pt idx="1715">
                  <c:v>0</c:v>
                </c:pt>
                <c:pt idx="1716">
                  <c:v>-0.3</c:v>
                </c:pt>
                <c:pt idx="1717">
                  <c:v>-0.65999999999999948</c:v>
                </c:pt>
                <c:pt idx="1718">
                  <c:v>-1.06</c:v>
                </c:pt>
                <c:pt idx="1719">
                  <c:v>-1.2999999999999994</c:v>
                </c:pt>
                <c:pt idx="1720">
                  <c:v>-1.8799999999999997</c:v>
                </c:pt>
                <c:pt idx="1721">
                  <c:v>-2.06</c:v>
                </c:pt>
                <c:pt idx="1722">
                  <c:v>-2.4200000000000004</c:v>
                </c:pt>
                <c:pt idx="1723">
                  <c:v>-2.9799999999999995</c:v>
                </c:pt>
                <c:pt idx="1724">
                  <c:v>-0.96000000000000085</c:v>
                </c:pt>
                <c:pt idx="1725">
                  <c:v>-1.4210854715202005E-15</c:v>
                </c:pt>
                <c:pt idx="1726">
                  <c:v>0.27999999999999903</c:v>
                </c:pt>
                <c:pt idx="1727">
                  <c:v>0.59999999999999931</c:v>
                </c:pt>
                <c:pt idx="1728">
                  <c:v>0.97999999999999898</c:v>
                </c:pt>
                <c:pt idx="1729">
                  <c:v>-0.76000000000000156</c:v>
                </c:pt>
                <c:pt idx="1730">
                  <c:v>-1.3400000000000012</c:v>
                </c:pt>
                <c:pt idx="1731">
                  <c:v>-1.8000000000000014</c:v>
                </c:pt>
                <c:pt idx="1732">
                  <c:v>-1.7800000000000011</c:v>
                </c:pt>
                <c:pt idx="1733">
                  <c:v>-1.7800000000000011</c:v>
                </c:pt>
                <c:pt idx="1734">
                  <c:v>-1.6599999999999995</c:v>
                </c:pt>
                <c:pt idx="1735">
                  <c:v>-1.5599999999999981</c:v>
                </c:pt>
                <c:pt idx="1736">
                  <c:v>-1.3799999999999983</c:v>
                </c:pt>
                <c:pt idx="1737">
                  <c:v>-1.319999999999999</c:v>
                </c:pt>
                <c:pt idx="1738">
                  <c:v>-1.0999999999999985</c:v>
                </c:pt>
                <c:pt idx="1739">
                  <c:v>-1.4200000000000004</c:v>
                </c:pt>
                <c:pt idx="1740">
                  <c:v>-1.8200000000000003</c:v>
                </c:pt>
                <c:pt idx="1741">
                  <c:v>-2.1400000000000006</c:v>
                </c:pt>
                <c:pt idx="1742">
                  <c:v>-2.4200000000000004</c:v>
                </c:pt>
                <c:pt idx="1743">
                  <c:v>-2.3600000000000008</c:v>
                </c:pt>
                <c:pt idx="1744">
                  <c:v>-2.5200000000000005</c:v>
                </c:pt>
                <c:pt idx="1745">
                  <c:v>-2.3200000000000016</c:v>
                </c:pt>
                <c:pt idx="1746">
                  <c:v>-2.2800000000000011</c:v>
                </c:pt>
                <c:pt idx="1747">
                  <c:v>-2.0600000000000023</c:v>
                </c:pt>
                <c:pt idx="1748">
                  <c:v>-2.72</c:v>
                </c:pt>
                <c:pt idx="1749">
                  <c:v>-2.319999999999999</c:v>
                </c:pt>
                <c:pt idx="1750">
                  <c:v>-2.2799999999999985</c:v>
                </c:pt>
                <c:pt idx="1751">
                  <c:v>-2.2999999999999985</c:v>
                </c:pt>
                <c:pt idx="1752">
                  <c:v>-2.5</c:v>
                </c:pt>
                <c:pt idx="1753">
                  <c:v>-1.9400000000000006</c:v>
                </c:pt>
                <c:pt idx="1754">
                  <c:v>-2.080000000000001</c:v>
                </c:pt>
                <c:pt idx="1755">
                  <c:v>-1.5</c:v>
                </c:pt>
                <c:pt idx="1756">
                  <c:v>-1.2799999999999983</c:v>
                </c:pt>
                <c:pt idx="1757">
                  <c:v>-1.0599999999999965</c:v>
                </c:pt>
                <c:pt idx="1758">
                  <c:v>-1.1000000000000001</c:v>
                </c:pt>
                <c:pt idx="1759">
                  <c:v>-0.86000000000000232</c:v>
                </c:pt>
                <c:pt idx="1760">
                  <c:v>-1.3400000000000034</c:v>
                </c:pt>
                <c:pt idx="1761">
                  <c:v>-1.2600000000000051</c:v>
                </c:pt>
                <c:pt idx="1762">
                  <c:v>-1.5000000000000029</c:v>
                </c:pt>
                <c:pt idx="1763">
                  <c:v>-1.4400000000000006</c:v>
                </c:pt>
                <c:pt idx="1764">
                  <c:v>-0.97999999999999832</c:v>
                </c:pt>
                <c:pt idx="1765">
                  <c:v>-1.1000000000000001</c:v>
                </c:pt>
                <c:pt idx="1766">
                  <c:v>-1.1399999999999977</c:v>
                </c:pt>
                <c:pt idx="1767">
                  <c:v>-1.4799999999999982</c:v>
                </c:pt>
                <c:pt idx="1768">
                  <c:v>-1.9599999999999966</c:v>
                </c:pt>
                <c:pt idx="1769">
                  <c:v>-2.7799999999999954</c:v>
                </c:pt>
                <c:pt idx="1770">
                  <c:v>-2.6799999999999926</c:v>
                </c:pt>
                <c:pt idx="1771">
                  <c:v>-2.439999999999992</c:v>
                </c:pt>
                <c:pt idx="1772">
                  <c:v>-1.8599999999999937</c:v>
                </c:pt>
                <c:pt idx="1773">
                  <c:v>-1.519999999999996</c:v>
                </c:pt>
                <c:pt idx="1774">
                  <c:v>-1.5999999999999972</c:v>
                </c:pt>
                <c:pt idx="1775">
                  <c:v>-1.3399999999999976</c:v>
                </c:pt>
                <c:pt idx="1776">
                  <c:v>-1.7200000000000017</c:v>
                </c:pt>
                <c:pt idx="1777">
                  <c:v>-1.819999999999999</c:v>
                </c:pt>
                <c:pt idx="1778">
                  <c:v>-1.8399999999999976</c:v>
                </c:pt>
                <c:pt idx="1779">
                  <c:v>-1.2999999999999972</c:v>
                </c:pt>
                <c:pt idx="1780">
                  <c:v>-1.5399999999999978</c:v>
                </c:pt>
                <c:pt idx="1781">
                  <c:v>-1.3399999999999976</c:v>
                </c:pt>
                <c:pt idx="1782">
                  <c:v>-1.1199999999999988</c:v>
                </c:pt>
                <c:pt idx="1783">
                  <c:v>-1.1000000000000001</c:v>
                </c:pt>
                <c:pt idx="1784">
                  <c:v>-1.2</c:v>
                </c:pt>
                <c:pt idx="1785">
                  <c:v>-1.2</c:v>
                </c:pt>
                <c:pt idx="1786">
                  <c:v>-1.2199999999999989</c:v>
                </c:pt>
                <c:pt idx="1787">
                  <c:v>-1.9</c:v>
                </c:pt>
                <c:pt idx="1788">
                  <c:v>-1.8400000000000005</c:v>
                </c:pt>
                <c:pt idx="1789">
                  <c:v>-2.1200000000000019</c:v>
                </c:pt>
                <c:pt idx="1790">
                  <c:v>-2.2800000000000011</c:v>
                </c:pt>
                <c:pt idx="1791">
                  <c:v>-2.2400000000000007</c:v>
                </c:pt>
                <c:pt idx="1792">
                  <c:v>-1.6</c:v>
                </c:pt>
                <c:pt idx="1793">
                  <c:v>-1.6399999999999977</c:v>
                </c:pt>
                <c:pt idx="1794">
                  <c:v>-1.7399999999999978</c:v>
                </c:pt>
                <c:pt idx="1795">
                  <c:v>-1.6400000000000006</c:v>
                </c:pt>
                <c:pt idx="1796">
                  <c:v>-1.3400000000000005</c:v>
                </c:pt>
                <c:pt idx="1797">
                  <c:v>-1.1599999999999995</c:v>
                </c:pt>
                <c:pt idx="1798">
                  <c:v>-0.9</c:v>
                </c:pt>
                <c:pt idx="1799">
                  <c:v>-0.54000000000000059</c:v>
                </c:pt>
                <c:pt idx="1800">
                  <c:v>-0.13999999999999774</c:v>
                </c:pt>
                <c:pt idx="1801">
                  <c:v>-0.33999999999999775</c:v>
                </c:pt>
                <c:pt idx="1802">
                  <c:v>-0.3</c:v>
                </c:pt>
                <c:pt idx="1803">
                  <c:v>-0.48000000000000115</c:v>
                </c:pt>
                <c:pt idx="1804">
                  <c:v>-0.8</c:v>
                </c:pt>
                <c:pt idx="1805">
                  <c:v>-1.1400000000000006</c:v>
                </c:pt>
                <c:pt idx="1806">
                  <c:v>-1.5</c:v>
                </c:pt>
                <c:pt idx="1807">
                  <c:v>-1.5400000000000005</c:v>
                </c:pt>
                <c:pt idx="1808">
                  <c:v>-1.5599999999999994</c:v>
                </c:pt>
                <c:pt idx="1809">
                  <c:v>-1.3200000000000016</c:v>
                </c:pt>
                <c:pt idx="1810">
                  <c:v>-1.1000000000000028</c:v>
                </c:pt>
                <c:pt idx="1811">
                  <c:v>-0.9600000000000023</c:v>
                </c:pt>
                <c:pt idx="1812">
                  <c:v>-1.2199999999999989</c:v>
                </c:pt>
                <c:pt idx="1813">
                  <c:v>-1.3799999999999983</c:v>
                </c:pt>
                <c:pt idx="1814">
                  <c:v>-1.4999999999999971</c:v>
                </c:pt>
                <c:pt idx="1815">
                  <c:v>-1.0799999999999954</c:v>
                </c:pt>
                <c:pt idx="1816">
                  <c:v>-0.93999999999999484</c:v>
                </c:pt>
                <c:pt idx="1817">
                  <c:v>-0.91999999999999604</c:v>
                </c:pt>
                <c:pt idx="1818">
                  <c:v>-0.61999999999999889</c:v>
                </c:pt>
                <c:pt idx="1819">
                  <c:v>-0.45999999999999941</c:v>
                </c:pt>
                <c:pt idx="1820">
                  <c:v>-1.2</c:v>
                </c:pt>
                <c:pt idx="1821">
                  <c:v>-1.2000000000000028</c:v>
                </c:pt>
                <c:pt idx="1822">
                  <c:v>-0.82000000000000173</c:v>
                </c:pt>
                <c:pt idx="1823">
                  <c:v>-0.97999999999999832</c:v>
                </c:pt>
                <c:pt idx="1824">
                  <c:v>-1.0799999999999983</c:v>
                </c:pt>
                <c:pt idx="1825">
                  <c:v>-0.87999999999999834</c:v>
                </c:pt>
                <c:pt idx="1826">
                  <c:v>-0.89999999999999714</c:v>
                </c:pt>
                <c:pt idx="1827">
                  <c:v>-1.3799999999999983</c:v>
                </c:pt>
                <c:pt idx="1828">
                  <c:v>-1.1200000000000017</c:v>
                </c:pt>
                <c:pt idx="1829">
                  <c:v>-1.2</c:v>
                </c:pt>
                <c:pt idx="1830">
                  <c:v>-1.2599999999999993</c:v>
                </c:pt>
                <c:pt idx="1831">
                  <c:v>-1.319999999999999</c:v>
                </c:pt>
                <c:pt idx="1832">
                  <c:v>-1.3400000000000005</c:v>
                </c:pt>
                <c:pt idx="1833">
                  <c:v>-1.1599999999999995</c:v>
                </c:pt>
                <c:pt idx="1834">
                  <c:v>-1.1799999999999984</c:v>
                </c:pt>
                <c:pt idx="1835">
                  <c:v>-1.1400000000000006</c:v>
                </c:pt>
                <c:pt idx="1836">
                  <c:v>-1.0000000000000029</c:v>
                </c:pt>
                <c:pt idx="1837">
                  <c:v>-0.84000000000000052</c:v>
                </c:pt>
                <c:pt idx="1838">
                  <c:v>-1.1400000000000006</c:v>
                </c:pt>
                <c:pt idx="1839">
                  <c:v>-0.9600000000000023</c:v>
                </c:pt>
                <c:pt idx="1840">
                  <c:v>-0.68000000000000116</c:v>
                </c:pt>
                <c:pt idx="1841">
                  <c:v>-0.69999999999999718</c:v>
                </c:pt>
                <c:pt idx="1842">
                  <c:v>-0.75999999999999945</c:v>
                </c:pt>
                <c:pt idx="1843">
                  <c:v>-0.83999999999999775</c:v>
                </c:pt>
                <c:pt idx="1844">
                  <c:v>-0.73999999999999777</c:v>
                </c:pt>
                <c:pt idx="1845">
                  <c:v>-1.0399999999999978</c:v>
                </c:pt>
                <c:pt idx="1846">
                  <c:v>-1.1400000000000006</c:v>
                </c:pt>
                <c:pt idx="1847">
                  <c:v>-0.85999999999999943</c:v>
                </c:pt>
                <c:pt idx="1848">
                  <c:v>-1.2</c:v>
                </c:pt>
                <c:pt idx="1849">
                  <c:v>-1.4199999999999988</c:v>
                </c:pt>
                <c:pt idx="1850">
                  <c:v>-1.5199999999999989</c:v>
                </c:pt>
                <c:pt idx="1851">
                  <c:v>-1.3400000000000005</c:v>
                </c:pt>
                <c:pt idx="1852">
                  <c:v>-1.3800000000000012</c:v>
                </c:pt>
                <c:pt idx="1853">
                  <c:v>-0.6</c:v>
                </c:pt>
                <c:pt idx="1854">
                  <c:v>-0.1200000000000017</c:v>
                </c:pt>
                <c:pt idx="1855">
                  <c:v>-0.18000000000000113</c:v>
                </c:pt>
                <c:pt idx="1856">
                  <c:v>-0.81999999999999884</c:v>
                </c:pt>
                <c:pt idx="1857">
                  <c:v>-1.0799999999999983</c:v>
                </c:pt>
                <c:pt idx="1858">
                  <c:v>-2.319999999999999</c:v>
                </c:pt>
                <c:pt idx="1859">
                  <c:v>-2.7999999999999972</c:v>
                </c:pt>
                <c:pt idx="1860">
                  <c:v>0.50000000000000289</c:v>
                </c:pt>
                <c:pt idx="1861">
                  <c:v>2.900000000000003</c:v>
                </c:pt>
                <c:pt idx="1862">
                  <c:v>2.9800000000000026</c:v>
                </c:pt>
                <c:pt idx="1863">
                  <c:v>3.660000000000001</c:v>
                </c:pt>
                <c:pt idx="1864">
                  <c:v>3.9799999999999995</c:v>
                </c:pt>
                <c:pt idx="1865">
                  <c:v>1.1399999999999992</c:v>
                </c:pt>
                <c:pt idx="1866">
                  <c:v>-0.42000000000000026</c:v>
                </c:pt>
                <c:pt idx="1867">
                  <c:v>-0.44000000000000056</c:v>
                </c:pt>
                <c:pt idx="1868">
                  <c:v>5.9999999999999429E-2</c:v>
                </c:pt>
                <c:pt idx="1869">
                  <c:v>-0.25999999999999945</c:v>
                </c:pt>
                <c:pt idx="1870">
                  <c:v>-0.71999999999999886</c:v>
                </c:pt>
                <c:pt idx="1871">
                  <c:v>-1.180000000000001</c:v>
                </c:pt>
                <c:pt idx="1872">
                  <c:v>-1.3400000000000005</c:v>
                </c:pt>
                <c:pt idx="1873">
                  <c:v>-1.3799999999999983</c:v>
                </c:pt>
                <c:pt idx="1874">
                  <c:v>-1.1199999999999988</c:v>
                </c:pt>
                <c:pt idx="1875">
                  <c:v>-0.74000000000000055</c:v>
                </c:pt>
                <c:pt idx="1876">
                  <c:v>-0.75999999999999657</c:v>
                </c:pt>
                <c:pt idx="1877">
                  <c:v>-0.13999999999999774</c:v>
                </c:pt>
                <c:pt idx="1878">
                  <c:v>-0.21999999999999886</c:v>
                </c:pt>
                <c:pt idx="1879">
                  <c:v>-0.69999999999999862</c:v>
                </c:pt>
                <c:pt idx="1880">
                  <c:v>-0.77999999999999692</c:v>
                </c:pt>
                <c:pt idx="1881">
                  <c:v>-0.33999999999999914</c:v>
                </c:pt>
                <c:pt idx="1882">
                  <c:v>-0.45999999999999802</c:v>
                </c:pt>
                <c:pt idx="1883">
                  <c:v>-0.35999999999999799</c:v>
                </c:pt>
                <c:pt idx="1884">
                  <c:v>-0.27999999999999831</c:v>
                </c:pt>
                <c:pt idx="1885">
                  <c:v>-0.61999999999999744</c:v>
                </c:pt>
                <c:pt idx="1886">
                  <c:v>-0.99999999999999711</c:v>
                </c:pt>
                <c:pt idx="1887">
                  <c:v>-0.93999999999999773</c:v>
                </c:pt>
                <c:pt idx="1888">
                  <c:v>-1.1799999999999984</c:v>
                </c:pt>
                <c:pt idx="1889">
                  <c:v>-0.83999999999999775</c:v>
                </c:pt>
                <c:pt idx="1890">
                  <c:v>-0.59999999999999853</c:v>
                </c:pt>
                <c:pt idx="1891">
                  <c:v>-0.51999999999999891</c:v>
                </c:pt>
                <c:pt idx="1892">
                  <c:v>-0.81999999999999884</c:v>
                </c:pt>
                <c:pt idx="1893">
                  <c:v>-1.2599999999999993</c:v>
                </c:pt>
                <c:pt idx="1894">
                  <c:v>-1.3200000000000003</c:v>
                </c:pt>
                <c:pt idx="1895">
                  <c:v>-1.3000000000000014</c:v>
                </c:pt>
                <c:pt idx="1896">
                  <c:v>-1.3200000000000016</c:v>
                </c:pt>
                <c:pt idx="1897">
                  <c:v>-1.3000000000000014</c:v>
                </c:pt>
                <c:pt idx="1898">
                  <c:v>-0.84000000000000052</c:v>
                </c:pt>
                <c:pt idx="1899">
                  <c:v>-0.97999999999999976</c:v>
                </c:pt>
                <c:pt idx="1900">
                  <c:v>-0.83999999999999775</c:v>
                </c:pt>
                <c:pt idx="1901">
                  <c:v>-0.61999999999999744</c:v>
                </c:pt>
                <c:pt idx="1902">
                  <c:v>-0.51999999999999746</c:v>
                </c:pt>
                <c:pt idx="1903">
                  <c:v>-0.2999999999999986</c:v>
                </c:pt>
                <c:pt idx="1904">
                  <c:v>-0.2</c:v>
                </c:pt>
                <c:pt idx="1905">
                  <c:v>-0.66000000000000081</c:v>
                </c:pt>
                <c:pt idx="1906">
                  <c:v>-0.88000000000000111</c:v>
                </c:pt>
                <c:pt idx="1907">
                  <c:v>-1.0200000000000018</c:v>
                </c:pt>
                <c:pt idx="1908">
                  <c:v>-1.3400000000000021</c:v>
                </c:pt>
                <c:pt idx="1909">
                  <c:v>-1.3000000000000014</c:v>
                </c:pt>
                <c:pt idx="1910">
                  <c:v>-0.98000000000000109</c:v>
                </c:pt>
                <c:pt idx="1911">
                  <c:v>-0.74000000000000055</c:v>
                </c:pt>
                <c:pt idx="1912">
                  <c:v>-0.7600000000000009</c:v>
                </c:pt>
                <c:pt idx="1913">
                  <c:v>-0.85999999999999943</c:v>
                </c:pt>
                <c:pt idx="1914">
                  <c:v>-0.57999999999999974</c:v>
                </c:pt>
                <c:pt idx="1915">
                  <c:v>-0.7</c:v>
                </c:pt>
                <c:pt idx="1916">
                  <c:v>-0.94000000000000061</c:v>
                </c:pt>
                <c:pt idx="1917">
                  <c:v>-0.95999999999999941</c:v>
                </c:pt>
                <c:pt idx="1918">
                  <c:v>-0.86000000000000087</c:v>
                </c:pt>
                <c:pt idx="1919">
                  <c:v>-1.0800000000000012</c:v>
                </c:pt>
                <c:pt idx="1920">
                  <c:v>-1.1200000000000017</c:v>
                </c:pt>
                <c:pt idx="1921">
                  <c:v>-1.4400000000000006</c:v>
                </c:pt>
                <c:pt idx="1922">
                  <c:v>-1.2200000000000017</c:v>
                </c:pt>
                <c:pt idx="1923">
                  <c:v>-1.0000000000000013</c:v>
                </c:pt>
                <c:pt idx="1924">
                  <c:v>-0.88000000000000111</c:v>
                </c:pt>
                <c:pt idx="1925">
                  <c:v>-0.36000000000000087</c:v>
                </c:pt>
                <c:pt idx="1926">
                  <c:v>1.9999999999998862E-2</c:v>
                </c:pt>
                <c:pt idx="1927">
                  <c:v>0</c:v>
                </c:pt>
                <c:pt idx="1928">
                  <c:v>-0.13999999999999915</c:v>
                </c:pt>
                <c:pt idx="1929">
                  <c:v>-0.25999999999999945</c:v>
                </c:pt>
                <c:pt idx="1930">
                  <c:v>-0.61999999999999889</c:v>
                </c:pt>
                <c:pt idx="1931">
                  <c:v>-0.75999999999999945</c:v>
                </c:pt>
                <c:pt idx="1932">
                  <c:v>-0.93999999999999917</c:v>
                </c:pt>
                <c:pt idx="1933">
                  <c:v>-0.7999999999999986</c:v>
                </c:pt>
                <c:pt idx="1934">
                  <c:v>-1.1599999999999995</c:v>
                </c:pt>
                <c:pt idx="1935">
                  <c:v>-1.2000000000000015</c:v>
                </c:pt>
                <c:pt idx="1936">
                  <c:v>-1.1000000000000014</c:v>
                </c:pt>
                <c:pt idx="1937">
                  <c:v>-0.94000000000000339</c:v>
                </c:pt>
                <c:pt idx="1938">
                  <c:v>-1.1800000000000039</c:v>
                </c:pt>
                <c:pt idx="1939">
                  <c:v>-1.2200000000000017</c:v>
                </c:pt>
                <c:pt idx="1940">
                  <c:v>-1.1199999999999988</c:v>
                </c:pt>
                <c:pt idx="1941">
                  <c:v>-1.0199999999999989</c:v>
                </c:pt>
                <c:pt idx="1942">
                  <c:v>-1.0799999999999983</c:v>
                </c:pt>
                <c:pt idx="1943">
                  <c:v>-1.1999999999999971</c:v>
                </c:pt>
                <c:pt idx="1944">
                  <c:v>-0.95999999999999941</c:v>
                </c:pt>
                <c:pt idx="1945">
                  <c:v>-0.71999999999999886</c:v>
                </c:pt>
                <c:pt idx="1946">
                  <c:v>-0.85999999999999654</c:v>
                </c:pt>
                <c:pt idx="1947">
                  <c:v>-0.77999999999999825</c:v>
                </c:pt>
                <c:pt idx="1948">
                  <c:v>-0.34000000000000058</c:v>
                </c:pt>
                <c:pt idx="1949">
                  <c:v>-0.31999999999999884</c:v>
                </c:pt>
                <c:pt idx="1950">
                  <c:v>-0.78000000000000114</c:v>
                </c:pt>
                <c:pt idx="1951">
                  <c:v>-0.94000000000000339</c:v>
                </c:pt>
                <c:pt idx="1952">
                  <c:v>-1.2</c:v>
                </c:pt>
                <c:pt idx="1953">
                  <c:v>-1.0599999999999994</c:v>
                </c:pt>
                <c:pt idx="1954">
                  <c:v>-1.2400000000000007</c:v>
                </c:pt>
                <c:pt idx="1955">
                  <c:v>-1.3</c:v>
                </c:pt>
                <c:pt idx="1956">
                  <c:v>-1.2399999999999978</c:v>
                </c:pt>
                <c:pt idx="1957">
                  <c:v>-0.64000000000000057</c:v>
                </c:pt>
                <c:pt idx="1958">
                  <c:v>-0.85999999999999943</c:v>
                </c:pt>
                <c:pt idx="1959">
                  <c:v>-0.5</c:v>
                </c:pt>
                <c:pt idx="1960">
                  <c:v>-0.3</c:v>
                </c:pt>
                <c:pt idx="1961">
                  <c:v>-4.000000000000057E-2</c:v>
                </c:pt>
                <c:pt idx="1962">
                  <c:v>-0.55999999999999939</c:v>
                </c:pt>
                <c:pt idx="1963">
                  <c:v>-0.77999999999999825</c:v>
                </c:pt>
                <c:pt idx="1964">
                  <c:v>-0.69999999999999718</c:v>
                </c:pt>
                <c:pt idx="1965">
                  <c:v>-0.619999999999996</c:v>
                </c:pt>
                <c:pt idx="1966">
                  <c:v>-1.1599999999999966</c:v>
                </c:pt>
                <c:pt idx="1967">
                  <c:v>-1.3799999999999955</c:v>
                </c:pt>
                <c:pt idx="1968">
                  <c:v>-1.5599999999999965</c:v>
                </c:pt>
                <c:pt idx="1969">
                  <c:v>-1.5799999999999983</c:v>
                </c:pt>
                <c:pt idx="1970">
                  <c:v>-1.5599999999999994</c:v>
                </c:pt>
                <c:pt idx="1971">
                  <c:v>-1.2200000000000017</c:v>
                </c:pt>
                <c:pt idx="1972">
                  <c:v>-1.1600000000000024</c:v>
                </c:pt>
                <c:pt idx="1973">
                  <c:v>-0.98000000000000398</c:v>
                </c:pt>
                <c:pt idx="1974">
                  <c:v>-0.72000000000000453</c:v>
                </c:pt>
                <c:pt idx="1975">
                  <c:v>-0.74000000000000343</c:v>
                </c:pt>
                <c:pt idx="1976">
                  <c:v>-0.84000000000000052</c:v>
                </c:pt>
                <c:pt idx="1977">
                  <c:v>-0.57999999999999829</c:v>
                </c:pt>
                <c:pt idx="1978">
                  <c:v>-0.69999999999999718</c:v>
                </c:pt>
                <c:pt idx="1979">
                  <c:v>-1.0999999999999972</c:v>
                </c:pt>
                <c:pt idx="1980">
                  <c:v>-1.4199999999999988</c:v>
                </c:pt>
                <c:pt idx="1981">
                  <c:v>-1.0200000000000018</c:v>
                </c:pt>
                <c:pt idx="1982">
                  <c:v>-1.3800000000000039</c:v>
                </c:pt>
                <c:pt idx="1983">
                  <c:v>-1.3200000000000045</c:v>
                </c:pt>
                <c:pt idx="1984">
                  <c:v>-1.3200000000000016</c:v>
                </c:pt>
                <c:pt idx="1985">
                  <c:v>-0.86000000000000232</c:v>
                </c:pt>
                <c:pt idx="1986">
                  <c:v>-1.3400000000000005</c:v>
                </c:pt>
                <c:pt idx="1987">
                  <c:v>-1.3</c:v>
                </c:pt>
                <c:pt idx="1988">
                  <c:v>-1.1400000000000006</c:v>
                </c:pt>
                <c:pt idx="1989">
                  <c:v>-1.2000000000000028</c:v>
                </c:pt>
                <c:pt idx="1990">
                  <c:v>-1.2400000000000033</c:v>
                </c:pt>
                <c:pt idx="1991">
                  <c:v>-0.94000000000000339</c:v>
                </c:pt>
                <c:pt idx="1992">
                  <c:v>-0.68000000000000393</c:v>
                </c:pt>
                <c:pt idx="1993">
                  <c:v>-0.36000000000000226</c:v>
                </c:pt>
                <c:pt idx="1994">
                  <c:v>-0.22000000000000169</c:v>
                </c:pt>
                <c:pt idx="1995">
                  <c:v>0.1</c:v>
                </c:pt>
                <c:pt idx="1996">
                  <c:v>0.21999999999999886</c:v>
                </c:pt>
                <c:pt idx="1997">
                  <c:v>7.9999999999998295E-2</c:v>
                </c:pt>
                <c:pt idx="1998">
                  <c:v>-0.42000000000000171</c:v>
                </c:pt>
                <c:pt idx="1999">
                  <c:v>-0.31999999999999884</c:v>
                </c:pt>
                <c:pt idx="2000">
                  <c:v>-0.77999999999999825</c:v>
                </c:pt>
                <c:pt idx="2001">
                  <c:v>-0.93999999999999773</c:v>
                </c:pt>
                <c:pt idx="2002">
                  <c:v>-0.55999999999999661</c:v>
                </c:pt>
                <c:pt idx="2003">
                  <c:v>-0.5999999999999972</c:v>
                </c:pt>
                <c:pt idx="2004">
                  <c:v>-0.61999999999999889</c:v>
                </c:pt>
                <c:pt idx="2005">
                  <c:v>-1.0599999999999994</c:v>
                </c:pt>
                <c:pt idx="2006">
                  <c:v>-1.0799999999999983</c:v>
                </c:pt>
                <c:pt idx="2007">
                  <c:v>-1.4400000000000006</c:v>
                </c:pt>
                <c:pt idx="2008">
                  <c:v>-1.7600000000000022</c:v>
                </c:pt>
                <c:pt idx="2009">
                  <c:v>-1.7000000000000028</c:v>
                </c:pt>
                <c:pt idx="2010">
                  <c:v>-1.2200000000000017</c:v>
                </c:pt>
                <c:pt idx="2011">
                  <c:v>-1.1800000000000039</c:v>
                </c:pt>
                <c:pt idx="2012">
                  <c:v>-1.0200000000000018</c:v>
                </c:pt>
                <c:pt idx="2013">
                  <c:v>-0.5</c:v>
                </c:pt>
                <c:pt idx="2014">
                  <c:v>-1.1199999999999988</c:v>
                </c:pt>
                <c:pt idx="2015">
                  <c:v>-1.0599999999999994</c:v>
                </c:pt>
                <c:pt idx="2016">
                  <c:v>-1.3799999999999983</c:v>
                </c:pt>
                <c:pt idx="2017">
                  <c:v>-1.6999999999999971</c:v>
                </c:pt>
                <c:pt idx="2018">
                  <c:v>-1.7399999999999978</c:v>
                </c:pt>
                <c:pt idx="2019">
                  <c:v>-1.2799999999999983</c:v>
                </c:pt>
                <c:pt idx="2020">
                  <c:v>-1.2599999999999993</c:v>
                </c:pt>
                <c:pt idx="2021">
                  <c:v>-0.77999999999999825</c:v>
                </c:pt>
                <c:pt idx="2022">
                  <c:v>-0.57999999999999829</c:v>
                </c:pt>
                <c:pt idx="2023">
                  <c:v>-0.91999999999999882</c:v>
                </c:pt>
                <c:pt idx="2024">
                  <c:v>-1</c:v>
                </c:pt>
                <c:pt idx="2025">
                  <c:v>-0.98000000000000109</c:v>
                </c:pt>
                <c:pt idx="2026">
                  <c:v>-1.1000000000000028</c:v>
                </c:pt>
                <c:pt idx="2027">
                  <c:v>-1.1200000000000045</c:v>
                </c:pt>
                <c:pt idx="2028">
                  <c:v>-0.66000000000000225</c:v>
                </c:pt>
                <c:pt idx="2029">
                  <c:v>-0.74000000000000055</c:v>
                </c:pt>
                <c:pt idx="2030">
                  <c:v>-1.0399999999999978</c:v>
                </c:pt>
                <c:pt idx="2031">
                  <c:v>-1.0199999999999989</c:v>
                </c:pt>
                <c:pt idx="2032">
                  <c:v>-1.1400000000000006</c:v>
                </c:pt>
                <c:pt idx="2033">
                  <c:v>-1.2200000000000017</c:v>
                </c:pt>
                <c:pt idx="2034">
                  <c:v>-1.0400000000000034</c:v>
                </c:pt>
                <c:pt idx="2035">
                  <c:v>-0.60000000000000564</c:v>
                </c:pt>
                <c:pt idx="2036">
                  <c:v>-0.42000000000000454</c:v>
                </c:pt>
                <c:pt idx="2037">
                  <c:v>0.21999999999999603</c:v>
                </c:pt>
                <c:pt idx="2038">
                  <c:v>0.45999999999999658</c:v>
                </c:pt>
                <c:pt idx="2039">
                  <c:v>0.61999999999999889</c:v>
                </c:pt>
                <c:pt idx="2040">
                  <c:v>0.7</c:v>
                </c:pt>
                <c:pt idx="2041">
                  <c:v>0.54000000000000059</c:v>
                </c:pt>
                <c:pt idx="2042">
                  <c:v>0.14000000000000057</c:v>
                </c:pt>
                <c:pt idx="2043">
                  <c:v>-0.34000000000000058</c:v>
                </c:pt>
                <c:pt idx="2044">
                  <c:v>-0.58000000000000118</c:v>
                </c:pt>
                <c:pt idx="2045">
                  <c:v>-0.84000000000000052</c:v>
                </c:pt>
                <c:pt idx="2046">
                  <c:v>-1.0799999999999983</c:v>
                </c:pt>
                <c:pt idx="2047">
                  <c:v>-0.95999999999999663</c:v>
                </c:pt>
                <c:pt idx="2048">
                  <c:v>-0.69999999999999429</c:v>
                </c:pt>
                <c:pt idx="2049">
                  <c:v>-0.59999999999999432</c:v>
                </c:pt>
                <c:pt idx="2050">
                  <c:v>-0.49999999999999434</c:v>
                </c:pt>
                <c:pt idx="2051">
                  <c:v>-0.4399999999999949</c:v>
                </c:pt>
                <c:pt idx="2052">
                  <c:v>-0.75999999999999657</c:v>
                </c:pt>
                <c:pt idx="2053">
                  <c:v>-0.95999999999999941</c:v>
                </c:pt>
                <c:pt idx="2054">
                  <c:v>-1.1200000000000017</c:v>
                </c:pt>
                <c:pt idx="2055">
                  <c:v>-1.3600000000000023</c:v>
                </c:pt>
                <c:pt idx="2056">
                  <c:v>-0.72000000000000175</c:v>
                </c:pt>
                <c:pt idx="2057">
                  <c:v>-0.1</c:v>
                </c:pt>
                <c:pt idx="2058">
                  <c:v>8.000000000000114E-2</c:v>
                </c:pt>
                <c:pt idx="2059">
                  <c:v>-3.9999999999997725E-2</c:v>
                </c:pt>
                <c:pt idx="2060">
                  <c:v>-5.9999999999999429E-2</c:v>
                </c:pt>
                <c:pt idx="2061">
                  <c:v>-0.34000000000000341</c:v>
                </c:pt>
                <c:pt idx="2062">
                  <c:v>-0.50000000000000289</c:v>
                </c:pt>
                <c:pt idx="2063">
                  <c:v>-0.26000000000000228</c:v>
                </c:pt>
                <c:pt idx="2064">
                  <c:v>1.9999999999998862E-2</c:v>
                </c:pt>
                <c:pt idx="2065">
                  <c:v>-1.9999999999998862E-2</c:v>
                </c:pt>
                <c:pt idx="2066">
                  <c:v>-0.23999999999999488</c:v>
                </c:pt>
                <c:pt idx="2067">
                  <c:v>-0.37999999999999545</c:v>
                </c:pt>
                <c:pt idx="2068">
                  <c:v>-0.69999999999999429</c:v>
                </c:pt>
                <c:pt idx="2069">
                  <c:v>-0.73999999999999488</c:v>
                </c:pt>
                <c:pt idx="2070">
                  <c:v>-0.55999999999999661</c:v>
                </c:pt>
                <c:pt idx="2071">
                  <c:v>-0.51999999999999891</c:v>
                </c:pt>
                <c:pt idx="2072">
                  <c:v>-1</c:v>
                </c:pt>
                <c:pt idx="2073">
                  <c:v>-0.94000000000000339</c:v>
                </c:pt>
                <c:pt idx="2074">
                  <c:v>-0.880000000000004</c:v>
                </c:pt>
                <c:pt idx="2075">
                  <c:v>-1.2200000000000046</c:v>
                </c:pt>
                <c:pt idx="2076">
                  <c:v>-1.3200000000000045</c:v>
                </c:pt>
                <c:pt idx="2077">
                  <c:v>-0.84000000000000341</c:v>
                </c:pt>
                <c:pt idx="2078">
                  <c:v>-0.78000000000000114</c:v>
                </c:pt>
                <c:pt idx="2079">
                  <c:v>-1.1200000000000017</c:v>
                </c:pt>
                <c:pt idx="2080">
                  <c:v>-1.0400000000000005</c:v>
                </c:pt>
                <c:pt idx="2081">
                  <c:v>-0.84000000000000052</c:v>
                </c:pt>
                <c:pt idx="2082">
                  <c:v>-0.84000000000000052</c:v>
                </c:pt>
                <c:pt idx="2083">
                  <c:v>-0.72000000000000175</c:v>
                </c:pt>
                <c:pt idx="2084">
                  <c:v>-0.48000000000000115</c:v>
                </c:pt>
                <c:pt idx="2085">
                  <c:v>-0.42000000000000171</c:v>
                </c:pt>
                <c:pt idx="2086">
                  <c:v>-0.54000000000000059</c:v>
                </c:pt>
                <c:pt idx="2087">
                  <c:v>-0.55999999999999939</c:v>
                </c:pt>
                <c:pt idx="2088">
                  <c:v>-0.95999999999999663</c:v>
                </c:pt>
                <c:pt idx="2089">
                  <c:v>-0.95999999999999663</c:v>
                </c:pt>
                <c:pt idx="2090">
                  <c:v>-0.61999999999999322</c:v>
                </c:pt>
                <c:pt idx="2091">
                  <c:v>-0.83999999999999486</c:v>
                </c:pt>
                <c:pt idx="2092">
                  <c:v>-0.97999999999999543</c:v>
                </c:pt>
                <c:pt idx="2093">
                  <c:v>-0.97999999999999832</c:v>
                </c:pt>
                <c:pt idx="2094">
                  <c:v>-1.0199999999999989</c:v>
                </c:pt>
                <c:pt idx="2095">
                  <c:v>-1.5</c:v>
                </c:pt>
                <c:pt idx="2096">
                  <c:v>-1.0399999999999978</c:v>
                </c:pt>
                <c:pt idx="2097">
                  <c:v>-0.97999999999999832</c:v>
                </c:pt>
                <c:pt idx="2098">
                  <c:v>-1.3399999999999976</c:v>
                </c:pt>
                <c:pt idx="2099">
                  <c:v>-1.3199999999999961</c:v>
                </c:pt>
                <c:pt idx="2100">
                  <c:v>-1.2799999999999954</c:v>
                </c:pt>
                <c:pt idx="2101">
                  <c:v>-1.4999999999999971</c:v>
                </c:pt>
                <c:pt idx="2102">
                  <c:v>-1.3399999999999976</c:v>
                </c:pt>
                <c:pt idx="2103">
                  <c:v>-1.0199999999999989</c:v>
                </c:pt>
                <c:pt idx="2104">
                  <c:v>-1.1599999999999995</c:v>
                </c:pt>
                <c:pt idx="2105">
                  <c:v>-1.2</c:v>
                </c:pt>
                <c:pt idx="2106">
                  <c:v>-1.3400000000000005</c:v>
                </c:pt>
                <c:pt idx="2107">
                  <c:v>-1.4199999999999988</c:v>
                </c:pt>
                <c:pt idx="2108">
                  <c:v>-1.1799999999999984</c:v>
                </c:pt>
                <c:pt idx="2109">
                  <c:v>-0.91999999999999882</c:v>
                </c:pt>
                <c:pt idx="2110">
                  <c:v>-0.56000000000000227</c:v>
                </c:pt>
                <c:pt idx="2111">
                  <c:v>-0.28000000000000397</c:v>
                </c:pt>
                <c:pt idx="2112">
                  <c:v>-0.34000000000000624</c:v>
                </c:pt>
                <c:pt idx="2113">
                  <c:v>-0.26000000000000512</c:v>
                </c:pt>
                <c:pt idx="2114">
                  <c:v>-0.56000000000000516</c:v>
                </c:pt>
                <c:pt idx="2115">
                  <c:v>-0.72000000000000175</c:v>
                </c:pt>
                <c:pt idx="2116">
                  <c:v>-0.63999999999999768</c:v>
                </c:pt>
                <c:pt idx="2117">
                  <c:v>-0.47999999999999543</c:v>
                </c:pt>
                <c:pt idx="2118">
                  <c:v>-0.4399999999999949</c:v>
                </c:pt>
                <c:pt idx="2119">
                  <c:v>-0.3599999999999966</c:v>
                </c:pt>
                <c:pt idx="2120">
                  <c:v>-0.5</c:v>
                </c:pt>
                <c:pt idx="2121">
                  <c:v>-0.84000000000000052</c:v>
                </c:pt>
                <c:pt idx="2122">
                  <c:v>-0.98000000000000398</c:v>
                </c:pt>
                <c:pt idx="2123">
                  <c:v>-1.3400000000000063</c:v>
                </c:pt>
                <c:pt idx="2124">
                  <c:v>-1.1200000000000045</c:v>
                </c:pt>
                <c:pt idx="2125">
                  <c:v>-1.4800000000000011</c:v>
                </c:pt>
                <c:pt idx="2126">
                  <c:v>-1.5</c:v>
                </c:pt>
                <c:pt idx="2127">
                  <c:v>-1.7399999999999991</c:v>
                </c:pt>
                <c:pt idx="2128">
                  <c:v>-1.4999999999999971</c:v>
                </c:pt>
                <c:pt idx="2129">
                  <c:v>-1.3599999999999965</c:v>
                </c:pt>
                <c:pt idx="2130">
                  <c:v>-0.77999999999999692</c:v>
                </c:pt>
                <c:pt idx="2131">
                  <c:v>-0.83999999999999919</c:v>
                </c:pt>
                <c:pt idx="2132">
                  <c:v>-0.85999999999999799</c:v>
                </c:pt>
                <c:pt idx="2133">
                  <c:v>-0.91999999999999882</c:v>
                </c:pt>
                <c:pt idx="2134">
                  <c:v>-1.0599999999999994</c:v>
                </c:pt>
                <c:pt idx="2135">
                  <c:v>-1.3599999999999994</c:v>
                </c:pt>
                <c:pt idx="2136">
                  <c:v>-1.3799999999999983</c:v>
                </c:pt>
                <c:pt idx="2137">
                  <c:v>-1.0999999999999985</c:v>
                </c:pt>
                <c:pt idx="2138">
                  <c:v>-1.2199999999999975</c:v>
                </c:pt>
                <c:pt idx="2139">
                  <c:v>-1.459999999999998</c:v>
                </c:pt>
                <c:pt idx="2140">
                  <c:v>-1.0199999999999989</c:v>
                </c:pt>
                <c:pt idx="2141">
                  <c:v>-1.0800000000000012</c:v>
                </c:pt>
                <c:pt idx="2142">
                  <c:v>-1.2800000000000011</c:v>
                </c:pt>
                <c:pt idx="2143">
                  <c:v>-1.2000000000000028</c:v>
                </c:pt>
                <c:pt idx="2144">
                  <c:v>-1.1600000000000024</c:v>
                </c:pt>
                <c:pt idx="2145">
                  <c:v>-1.2800000000000011</c:v>
                </c:pt>
                <c:pt idx="2146">
                  <c:v>-1.3599999999999994</c:v>
                </c:pt>
                <c:pt idx="2147">
                  <c:v>-1.1400000000000006</c:v>
                </c:pt>
                <c:pt idx="2148">
                  <c:v>-1.6200000000000003</c:v>
                </c:pt>
                <c:pt idx="2149">
                  <c:v>-1.4400000000000006</c:v>
                </c:pt>
                <c:pt idx="2150">
                  <c:v>-1.3800000000000012</c:v>
                </c:pt>
                <c:pt idx="2151">
                  <c:v>-1.0000000000000013</c:v>
                </c:pt>
                <c:pt idx="2152">
                  <c:v>-1.1200000000000003</c:v>
                </c:pt>
                <c:pt idx="2153">
                  <c:v>-0.42000000000000026</c:v>
                </c:pt>
                <c:pt idx="2154">
                  <c:v>-0.37999999999999973</c:v>
                </c:pt>
                <c:pt idx="2155">
                  <c:v>-0.7</c:v>
                </c:pt>
                <c:pt idx="2156">
                  <c:v>-0.72000000000000031</c:v>
                </c:pt>
                <c:pt idx="2157">
                  <c:v>-0.52000000000000024</c:v>
                </c:pt>
                <c:pt idx="2158">
                  <c:v>-0.9</c:v>
                </c:pt>
                <c:pt idx="2159">
                  <c:v>-1.0599999999999994</c:v>
                </c:pt>
                <c:pt idx="2160">
                  <c:v>-1</c:v>
                </c:pt>
                <c:pt idx="2161">
                  <c:v>-1.3799999999999997</c:v>
                </c:pt>
                <c:pt idx="2162">
                  <c:v>-1.8399999999999992</c:v>
                </c:pt>
                <c:pt idx="2163">
                  <c:v>-1.3599999999999994</c:v>
                </c:pt>
                <c:pt idx="2164">
                  <c:v>-1.4200000000000004</c:v>
                </c:pt>
                <c:pt idx="2165">
                  <c:v>-1.3599999999999994</c:v>
                </c:pt>
                <c:pt idx="2166">
                  <c:v>-0.97999999999999976</c:v>
                </c:pt>
                <c:pt idx="2167">
                  <c:v>-0.87999999999999967</c:v>
                </c:pt>
                <c:pt idx="2168">
                  <c:v>-0.93999999999999917</c:v>
                </c:pt>
                <c:pt idx="2169">
                  <c:v>-0.93999999999999917</c:v>
                </c:pt>
                <c:pt idx="2170">
                  <c:v>-1</c:v>
                </c:pt>
                <c:pt idx="2171">
                  <c:v>-1.1000000000000001</c:v>
                </c:pt>
                <c:pt idx="2172">
                  <c:v>-1.0600000000000009</c:v>
                </c:pt>
                <c:pt idx="2173">
                  <c:v>-1.2800000000000011</c:v>
                </c:pt>
                <c:pt idx="2174">
                  <c:v>-1.6600000000000008</c:v>
                </c:pt>
                <c:pt idx="2175">
                  <c:v>-1.5400000000000005</c:v>
                </c:pt>
                <c:pt idx="2176">
                  <c:v>-1.7800000000000011</c:v>
                </c:pt>
                <c:pt idx="2177">
                  <c:v>-1.6600000000000008</c:v>
                </c:pt>
                <c:pt idx="2178">
                  <c:v>-1.8</c:v>
                </c:pt>
                <c:pt idx="2179">
                  <c:v>-1.5399999999999991</c:v>
                </c:pt>
                <c:pt idx="2180">
                  <c:v>-2.0199999999999987</c:v>
                </c:pt>
                <c:pt idx="2181">
                  <c:v>-1.9999999999999987</c:v>
                </c:pt>
                <c:pt idx="2182">
                  <c:v>-2.0999999999999988</c:v>
                </c:pt>
                <c:pt idx="2183">
                  <c:v>-2.5199999999999987</c:v>
                </c:pt>
                <c:pt idx="2184">
                  <c:v>-2.6400000000000006</c:v>
                </c:pt>
                <c:pt idx="2185">
                  <c:v>-2.4400000000000004</c:v>
                </c:pt>
                <c:pt idx="2186">
                  <c:v>-2.6399999999999992</c:v>
                </c:pt>
                <c:pt idx="2187">
                  <c:v>-2.4999999999999987</c:v>
                </c:pt>
                <c:pt idx="2188">
                  <c:v>-2</c:v>
                </c:pt>
                <c:pt idx="2189">
                  <c:v>-2.1999999999999984</c:v>
                </c:pt>
                <c:pt idx="2190">
                  <c:v>-2.3999999999999986</c:v>
                </c:pt>
                <c:pt idx="2191">
                  <c:v>-2.0799999999999996</c:v>
                </c:pt>
                <c:pt idx="2192">
                  <c:v>-2.5</c:v>
                </c:pt>
                <c:pt idx="2193">
                  <c:v>-2.9799999999999995</c:v>
                </c:pt>
                <c:pt idx="2194">
                  <c:v>-3.2199999999999989</c:v>
                </c:pt>
                <c:pt idx="2195">
                  <c:v>-3.0799999999999983</c:v>
                </c:pt>
                <c:pt idx="2196">
                  <c:v>-3.3799999999999981</c:v>
                </c:pt>
                <c:pt idx="2197">
                  <c:v>-3.5999999999999988</c:v>
                </c:pt>
                <c:pt idx="2198">
                  <c:v>-3.3599999999999981</c:v>
                </c:pt>
                <c:pt idx="2199">
                  <c:v>-3.0799999999999983</c:v>
                </c:pt>
                <c:pt idx="2200">
                  <c:v>-2.7799999999999985</c:v>
                </c:pt>
                <c:pt idx="2201">
                  <c:v>-2.4799999999999982</c:v>
                </c:pt>
                <c:pt idx="2202">
                  <c:v>-1.9999999999999987</c:v>
                </c:pt>
                <c:pt idx="2203">
                  <c:v>-1.6599999999999995</c:v>
                </c:pt>
                <c:pt idx="2204">
                  <c:v>-1.3400000000000005</c:v>
                </c:pt>
                <c:pt idx="2205">
                  <c:v>-2.12</c:v>
                </c:pt>
                <c:pt idx="2206">
                  <c:v>-2.7000000000000015</c:v>
                </c:pt>
                <c:pt idx="2207">
                  <c:v>-2.9200000000000004</c:v>
                </c:pt>
                <c:pt idx="2208">
                  <c:v>-3.2999999999999985</c:v>
                </c:pt>
                <c:pt idx="2209">
                  <c:v>-3.6799999999999984</c:v>
                </c:pt>
                <c:pt idx="2210">
                  <c:v>-3.339999999999999</c:v>
                </c:pt>
                <c:pt idx="2211">
                  <c:v>-3.2399999999999975</c:v>
                </c:pt>
                <c:pt idx="2212">
                  <c:v>-3.0999999999999988</c:v>
                </c:pt>
                <c:pt idx="2213">
                  <c:v>-3.1799999999999997</c:v>
                </c:pt>
                <c:pt idx="2214">
                  <c:v>-3.1599999999999993</c:v>
                </c:pt>
                <c:pt idx="2215">
                  <c:v>-3.0799999999999996</c:v>
                </c:pt>
                <c:pt idx="2216">
                  <c:v>-3.1400000000000006</c:v>
                </c:pt>
                <c:pt idx="2217">
                  <c:v>-3.4800000000000013</c:v>
                </c:pt>
                <c:pt idx="2218">
                  <c:v>-3.2600000000000007</c:v>
                </c:pt>
                <c:pt idx="2219">
                  <c:v>-3.3800000000000012</c:v>
                </c:pt>
                <c:pt idx="2220">
                  <c:v>-3.4800000000000013</c:v>
                </c:pt>
                <c:pt idx="2221">
                  <c:v>-3.62</c:v>
                </c:pt>
                <c:pt idx="2222">
                  <c:v>-3.9200000000000004</c:v>
                </c:pt>
                <c:pt idx="2223">
                  <c:v>-4.660000000000001</c:v>
                </c:pt>
                <c:pt idx="2224">
                  <c:v>-5.3400000000000016</c:v>
                </c:pt>
                <c:pt idx="2225">
                  <c:v>-6.3200000000000029</c:v>
                </c:pt>
                <c:pt idx="2226">
                  <c:v>-7.0600000000000023</c:v>
                </c:pt>
                <c:pt idx="2227">
                  <c:v>-7.8600000000000021</c:v>
                </c:pt>
                <c:pt idx="2228">
                  <c:v>-8.6600000000000019</c:v>
                </c:pt>
                <c:pt idx="2229">
                  <c:v>-8.7800000000000011</c:v>
                </c:pt>
                <c:pt idx="2230">
                  <c:v>-9.2800000000000011</c:v>
                </c:pt>
                <c:pt idx="2231">
                  <c:v>-9.120000000000001</c:v>
                </c:pt>
                <c:pt idx="2232">
                  <c:v>-9.120000000000001</c:v>
                </c:pt>
                <c:pt idx="2233">
                  <c:v>-9.0400000000000009</c:v>
                </c:pt>
                <c:pt idx="2234">
                  <c:v>-9.24</c:v>
                </c:pt>
                <c:pt idx="2235">
                  <c:v>-8.9399999999999977</c:v>
                </c:pt>
                <c:pt idx="2236">
                  <c:v>-9.6199999999999957</c:v>
                </c:pt>
                <c:pt idx="2237">
                  <c:v>-10.599999999999994</c:v>
                </c:pt>
                <c:pt idx="2238">
                  <c:v>-12.739999999999995</c:v>
                </c:pt>
                <c:pt idx="2239">
                  <c:v>-14.719999999999994</c:v>
                </c:pt>
                <c:pt idx="2240">
                  <c:v>-18.599999999999994</c:v>
                </c:pt>
                <c:pt idx="2241">
                  <c:v>-23.839999999999996</c:v>
                </c:pt>
                <c:pt idx="2242">
                  <c:v>-25.7</c:v>
                </c:pt>
                <c:pt idx="2243">
                  <c:v>-24.599999999999998</c:v>
                </c:pt>
                <c:pt idx="2244">
                  <c:v>-22.82</c:v>
                </c:pt>
                <c:pt idx="2245">
                  <c:v>-19.399999999999999</c:v>
                </c:pt>
                <c:pt idx="2246">
                  <c:v>-14.540000000000003</c:v>
                </c:pt>
                <c:pt idx="2247">
                  <c:v>-12.24</c:v>
                </c:pt>
                <c:pt idx="2248">
                  <c:v>-12.040000000000001</c:v>
                </c:pt>
                <c:pt idx="2249">
                  <c:v>-12.88</c:v>
                </c:pt>
                <c:pt idx="2250">
                  <c:v>-13.260000000000002</c:v>
                </c:pt>
                <c:pt idx="2251">
                  <c:v>-13.52</c:v>
                </c:pt>
                <c:pt idx="2252">
                  <c:v>-14.200000000000003</c:v>
                </c:pt>
                <c:pt idx="2253">
                  <c:v>-14.600000000000003</c:v>
                </c:pt>
                <c:pt idx="2254">
                  <c:v>-14.860000000000003</c:v>
                </c:pt>
                <c:pt idx="2255">
                  <c:v>-15.440000000000001</c:v>
                </c:pt>
                <c:pt idx="2256">
                  <c:v>-15.480000000000004</c:v>
                </c:pt>
                <c:pt idx="2257">
                  <c:v>-15.380000000000004</c:v>
                </c:pt>
                <c:pt idx="2258">
                  <c:v>-15.360000000000003</c:v>
                </c:pt>
                <c:pt idx="2259">
                  <c:v>-15.700000000000003</c:v>
                </c:pt>
                <c:pt idx="2260">
                  <c:v>-15.900000000000002</c:v>
                </c:pt>
                <c:pt idx="2261">
                  <c:v>-16.240000000000002</c:v>
                </c:pt>
                <c:pt idx="2262">
                  <c:v>-16.8</c:v>
                </c:pt>
                <c:pt idx="2263">
                  <c:v>-17.080000000000002</c:v>
                </c:pt>
                <c:pt idx="2264">
                  <c:v>-17.760000000000002</c:v>
                </c:pt>
                <c:pt idx="2265">
                  <c:v>-17.800000000000004</c:v>
                </c:pt>
                <c:pt idx="2266">
                  <c:v>-17.940000000000005</c:v>
                </c:pt>
                <c:pt idx="2267">
                  <c:v>-18.020000000000003</c:v>
                </c:pt>
                <c:pt idx="2268">
                  <c:v>-18.14</c:v>
                </c:pt>
                <c:pt idx="2269">
                  <c:v>-17.82</c:v>
                </c:pt>
                <c:pt idx="2270">
                  <c:v>-17.799999999999997</c:v>
                </c:pt>
                <c:pt idx="2271">
                  <c:v>-17.979999999999997</c:v>
                </c:pt>
                <c:pt idx="2272">
                  <c:v>-18.279999999999998</c:v>
                </c:pt>
                <c:pt idx="2273">
                  <c:v>-18.46</c:v>
                </c:pt>
                <c:pt idx="2274">
                  <c:v>-18.220000000000002</c:v>
                </c:pt>
                <c:pt idx="2275">
                  <c:v>-18.280000000000005</c:v>
                </c:pt>
                <c:pt idx="2276">
                  <c:v>-14.600000000000003</c:v>
                </c:pt>
                <c:pt idx="2277">
                  <c:v>-14.300000000000002</c:v>
                </c:pt>
                <c:pt idx="2278">
                  <c:v>-14.500000000000004</c:v>
                </c:pt>
                <c:pt idx="2279">
                  <c:v>-14.520000000000001</c:v>
                </c:pt>
                <c:pt idx="2280">
                  <c:v>-14.420000000000002</c:v>
                </c:pt>
                <c:pt idx="2281">
                  <c:v>-18.380000000000003</c:v>
                </c:pt>
                <c:pt idx="2282">
                  <c:v>-18.14</c:v>
                </c:pt>
                <c:pt idx="2283">
                  <c:v>-17.940000000000001</c:v>
                </c:pt>
                <c:pt idx="2284">
                  <c:v>-18.299999999999997</c:v>
                </c:pt>
                <c:pt idx="2285">
                  <c:v>-18.639999999999993</c:v>
                </c:pt>
                <c:pt idx="2286">
                  <c:v>-18.479999999999997</c:v>
                </c:pt>
                <c:pt idx="2287">
                  <c:v>-18.719999999999995</c:v>
                </c:pt>
                <c:pt idx="2288">
                  <c:v>-18.539999999999996</c:v>
                </c:pt>
                <c:pt idx="2289">
                  <c:v>-18.119999999999997</c:v>
                </c:pt>
                <c:pt idx="2290">
                  <c:v>-18.100000000000001</c:v>
                </c:pt>
                <c:pt idx="2291">
                  <c:v>-18.100000000000001</c:v>
                </c:pt>
                <c:pt idx="2292">
                  <c:v>-17.940000000000001</c:v>
                </c:pt>
                <c:pt idx="2293">
                  <c:v>-18.080000000000002</c:v>
                </c:pt>
                <c:pt idx="2294">
                  <c:v>-18.059999999999999</c:v>
                </c:pt>
                <c:pt idx="2295">
                  <c:v>-17.84</c:v>
                </c:pt>
                <c:pt idx="2296">
                  <c:v>-17.440000000000001</c:v>
                </c:pt>
                <c:pt idx="2297">
                  <c:v>-17.440000000000001</c:v>
                </c:pt>
                <c:pt idx="2298">
                  <c:v>-17.200000000000003</c:v>
                </c:pt>
                <c:pt idx="2299">
                  <c:v>-17.140000000000004</c:v>
                </c:pt>
                <c:pt idx="2300">
                  <c:v>-16.680000000000003</c:v>
                </c:pt>
                <c:pt idx="2301">
                  <c:v>-16.840000000000003</c:v>
                </c:pt>
                <c:pt idx="2302">
                  <c:v>-16.420000000000002</c:v>
                </c:pt>
                <c:pt idx="2303">
                  <c:v>-16.419999999999998</c:v>
                </c:pt>
                <c:pt idx="2304">
                  <c:v>-16.18</c:v>
                </c:pt>
                <c:pt idx="2305">
                  <c:v>-16.099999999999994</c:v>
                </c:pt>
                <c:pt idx="2306">
                  <c:v>-15.759999999999994</c:v>
                </c:pt>
                <c:pt idx="2307">
                  <c:v>-15.739999999999995</c:v>
                </c:pt>
                <c:pt idx="2308">
                  <c:v>-15.399999999999997</c:v>
                </c:pt>
                <c:pt idx="2309">
                  <c:v>-15.239999999999998</c:v>
                </c:pt>
                <c:pt idx="2310">
                  <c:v>-15.440000000000001</c:v>
                </c:pt>
                <c:pt idx="2311">
                  <c:v>-15.400000000000002</c:v>
                </c:pt>
                <c:pt idx="2312">
                  <c:v>-15.620000000000001</c:v>
                </c:pt>
                <c:pt idx="2313">
                  <c:v>-15.86</c:v>
                </c:pt>
                <c:pt idx="2314">
                  <c:v>-15.9</c:v>
                </c:pt>
                <c:pt idx="2315">
                  <c:v>-15.919999999999998</c:v>
                </c:pt>
                <c:pt idx="2316">
                  <c:v>-16.059999999999995</c:v>
                </c:pt>
              </c:numCache>
            </c:numRef>
          </c:xVal>
          <c:yVal>
            <c:numRef>
              <c:f>'66M_18'!$A$2:$A$2324</c:f>
              <c:numCache>
                <c:formatCode>General</c:formatCode>
                <c:ptCount val="2323"/>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numCache>
            </c:numRef>
          </c:yVal>
          <c:smooth val="1"/>
          <c:extLst>
            <c:ext xmlns:c16="http://schemas.microsoft.com/office/drawing/2014/chart" uri="{C3380CC4-5D6E-409C-BE32-E72D297353CC}">
              <c16:uniqueId val="{00000005-0D75-42EF-AA0C-440414E33850}"/>
            </c:ext>
          </c:extLst>
        </c:ser>
        <c:ser>
          <c:idx val="4"/>
          <c:order val="6"/>
          <c:tx>
            <c:strRef>
              <c:f>'66M_18'!$X$1</c:f>
              <c:strCache>
                <c:ptCount val="1"/>
                <c:pt idx="0">
                  <c:v>UPCUDEP</c:v>
                </c:pt>
              </c:strCache>
            </c:strRef>
          </c:tx>
          <c:spPr>
            <a:ln w="19050" cap="rnd">
              <a:solidFill>
                <a:sysClr val="windowText" lastClr="000000"/>
              </a:solidFill>
              <a:round/>
            </a:ln>
            <a:effectLst/>
          </c:spPr>
          <c:marker>
            <c:symbol val="none"/>
          </c:marker>
          <c:xVal>
            <c:numRef>
              <c:f>'66M_18'!$Y$4:$Y$5</c:f>
              <c:numCache>
                <c:formatCode>General</c:formatCode>
                <c:ptCount val="2"/>
                <c:pt idx="0">
                  <c:v>-30</c:v>
                </c:pt>
                <c:pt idx="1">
                  <c:v>15</c:v>
                </c:pt>
              </c:numCache>
            </c:numRef>
          </c:xVal>
          <c:yVal>
            <c:numRef>
              <c:f>'66M_18'!$X$2:$X$3</c:f>
              <c:numCache>
                <c:formatCode>General</c:formatCode>
                <c:ptCount val="2"/>
                <c:pt idx="0">
                  <c:v>37</c:v>
                </c:pt>
                <c:pt idx="1">
                  <c:v>37</c:v>
                </c:pt>
              </c:numCache>
            </c:numRef>
          </c:yVal>
          <c:smooth val="1"/>
          <c:extLst>
            <c:ext xmlns:c16="http://schemas.microsoft.com/office/drawing/2014/chart" uri="{C3380CC4-5D6E-409C-BE32-E72D297353CC}">
              <c16:uniqueId val="{00000006-0D75-42EF-AA0C-440414E33850}"/>
            </c:ext>
          </c:extLst>
        </c:ser>
        <c:ser>
          <c:idx val="5"/>
          <c:order val="7"/>
          <c:tx>
            <c:strRef>
              <c:f>'66M_18'!$Y$1</c:f>
              <c:strCache>
                <c:ptCount val="1"/>
                <c:pt idx="0">
                  <c:v>UPPCAQDEP</c:v>
                </c:pt>
              </c:strCache>
            </c:strRef>
          </c:tx>
          <c:spPr>
            <a:ln w="19050" cap="rnd">
              <a:solidFill>
                <a:sysClr val="windowText" lastClr="000000"/>
              </a:solidFill>
              <a:round/>
            </a:ln>
            <a:effectLst/>
          </c:spPr>
          <c:marker>
            <c:symbol val="none"/>
          </c:marker>
          <c:xVal>
            <c:numRef>
              <c:f>'66M_18'!$Y$4:$Y$5</c:f>
              <c:numCache>
                <c:formatCode>General</c:formatCode>
                <c:ptCount val="2"/>
                <c:pt idx="0">
                  <c:v>-30</c:v>
                </c:pt>
                <c:pt idx="1">
                  <c:v>15</c:v>
                </c:pt>
              </c:numCache>
            </c:numRef>
          </c:xVal>
          <c:yVal>
            <c:numRef>
              <c:f>'66M_18'!$Y$2:$Y$3</c:f>
              <c:numCache>
                <c:formatCode>General</c:formatCode>
                <c:ptCount val="2"/>
                <c:pt idx="0">
                  <c:v>110</c:v>
                </c:pt>
                <c:pt idx="1">
                  <c:v>110</c:v>
                </c:pt>
              </c:numCache>
            </c:numRef>
          </c:yVal>
          <c:smooth val="1"/>
          <c:extLst>
            <c:ext xmlns:c16="http://schemas.microsoft.com/office/drawing/2014/chart" uri="{C3380CC4-5D6E-409C-BE32-E72D297353CC}">
              <c16:uniqueId val="{00000007-0D75-42EF-AA0C-440414E33850}"/>
            </c:ext>
          </c:extLst>
        </c:ser>
        <c:ser>
          <c:idx val="6"/>
          <c:order val="8"/>
          <c:tx>
            <c:strRef>
              <c:f>'66M_18'!$Z$1</c:f>
              <c:strCache>
                <c:ptCount val="1"/>
                <c:pt idx="0">
                  <c:v>PCCUDEP</c:v>
                </c:pt>
              </c:strCache>
            </c:strRef>
          </c:tx>
          <c:spPr>
            <a:ln w="19050" cap="rnd">
              <a:solidFill>
                <a:sysClr val="windowText" lastClr="000000"/>
              </a:solidFill>
              <a:round/>
            </a:ln>
            <a:effectLst/>
          </c:spPr>
          <c:marker>
            <c:symbol val="none"/>
          </c:marker>
          <c:xVal>
            <c:numRef>
              <c:f>'66M_18'!$Y$4:$Y$5</c:f>
              <c:numCache>
                <c:formatCode>General</c:formatCode>
                <c:ptCount val="2"/>
                <c:pt idx="0">
                  <c:v>-30</c:v>
                </c:pt>
                <c:pt idx="1">
                  <c:v>15</c:v>
                </c:pt>
              </c:numCache>
            </c:numRef>
          </c:xVal>
          <c:yVal>
            <c:numRef>
              <c:f>'66M_18'!$Z$2:$Z$3</c:f>
              <c:numCache>
                <c:formatCode>General</c:formatCode>
                <c:ptCount val="2"/>
                <c:pt idx="0">
                  <c:v>138</c:v>
                </c:pt>
                <c:pt idx="1">
                  <c:v>138</c:v>
                </c:pt>
              </c:numCache>
            </c:numRef>
          </c:yVal>
          <c:smooth val="1"/>
          <c:extLst>
            <c:ext xmlns:c16="http://schemas.microsoft.com/office/drawing/2014/chart" uri="{C3380CC4-5D6E-409C-BE32-E72D297353CC}">
              <c16:uniqueId val="{00000008-0D75-42EF-AA0C-440414E33850}"/>
            </c:ext>
          </c:extLst>
        </c:ser>
        <c:ser>
          <c:idx val="7"/>
          <c:order val="9"/>
          <c:tx>
            <c:strRef>
              <c:f>'66M_18'!$AA$1</c:f>
              <c:strCache>
                <c:ptCount val="1"/>
                <c:pt idx="0">
                  <c:v>MIDCUDEP</c:v>
                </c:pt>
              </c:strCache>
            </c:strRef>
          </c:tx>
          <c:spPr>
            <a:ln w="19050" cap="rnd">
              <a:solidFill>
                <a:sysClr val="windowText" lastClr="000000"/>
              </a:solidFill>
              <a:round/>
            </a:ln>
            <a:effectLst/>
          </c:spPr>
          <c:marker>
            <c:symbol val="none"/>
          </c:marker>
          <c:xVal>
            <c:numRef>
              <c:f>'66M_18'!$Y$4:$Y$5</c:f>
              <c:numCache>
                <c:formatCode>General</c:formatCode>
                <c:ptCount val="2"/>
                <c:pt idx="0">
                  <c:v>-30</c:v>
                </c:pt>
                <c:pt idx="1">
                  <c:v>15</c:v>
                </c:pt>
              </c:numCache>
            </c:numRef>
          </c:xVal>
          <c:yVal>
            <c:numRef>
              <c:f>'66M_18'!$AA$2:$AA$3</c:f>
              <c:numCache>
                <c:formatCode>General</c:formatCode>
                <c:ptCount val="2"/>
                <c:pt idx="0">
                  <c:v>151</c:v>
                </c:pt>
                <c:pt idx="1">
                  <c:v>151</c:v>
                </c:pt>
              </c:numCache>
            </c:numRef>
          </c:yVal>
          <c:smooth val="1"/>
          <c:extLst>
            <c:ext xmlns:c16="http://schemas.microsoft.com/office/drawing/2014/chart" uri="{C3380CC4-5D6E-409C-BE32-E72D297353CC}">
              <c16:uniqueId val="{00000009-0D75-42EF-AA0C-440414E33850}"/>
            </c:ext>
          </c:extLst>
        </c:ser>
        <c:ser>
          <c:idx val="8"/>
          <c:order val="10"/>
          <c:tx>
            <c:strRef>
              <c:f>'66M_18'!$AB$1</c:f>
              <c:strCache>
                <c:ptCount val="1"/>
                <c:pt idx="0">
                  <c:v>MIDAQDEP</c:v>
                </c:pt>
              </c:strCache>
            </c:strRef>
          </c:tx>
          <c:spPr>
            <a:ln w="19050" cap="rnd">
              <a:solidFill>
                <a:sysClr val="windowText" lastClr="000000"/>
              </a:solidFill>
              <a:round/>
            </a:ln>
            <a:effectLst/>
          </c:spPr>
          <c:marker>
            <c:symbol val="none"/>
          </c:marker>
          <c:xVal>
            <c:numRef>
              <c:f>'66M_18'!$Y$4:$Y$5</c:f>
              <c:numCache>
                <c:formatCode>General</c:formatCode>
                <c:ptCount val="2"/>
                <c:pt idx="0">
                  <c:v>-30</c:v>
                </c:pt>
                <c:pt idx="1">
                  <c:v>15</c:v>
                </c:pt>
              </c:numCache>
            </c:numRef>
          </c:xVal>
          <c:yVal>
            <c:numRef>
              <c:f>'66M_18'!$AB$2:$AB$3</c:f>
              <c:numCache>
                <c:formatCode>General</c:formatCode>
                <c:ptCount val="2"/>
                <c:pt idx="0">
                  <c:v>166</c:v>
                </c:pt>
                <c:pt idx="1">
                  <c:v>166</c:v>
                </c:pt>
              </c:numCache>
            </c:numRef>
          </c:yVal>
          <c:smooth val="1"/>
          <c:extLst>
            <c:ext xmlns:c16="http://schemas.microsoft.com/office/drawing/2014/chart" uri="{C3380CC4-5D6E-409C-BE32-E72D297353CC}">
              <c16:uniqueId val="{0000000A-0D75-42EF-AA0C-440414E33850}"/>
            </c:ext>
          </c:extLst>
        </c:ser>
        <c:ser>
          <c:idx val="9"/>
          <c:order val="11"/>
          <c:tx>
            <c:strRef>
              <c:f>'66M_18'!$AC$1</c:f>
              <c:strCache>
                <c:ptCount val="1"/>
                <c:pt idx="0">
                  <c:v>LOCUDEP</c:v>
                </c:pt>
              </c:strCache>
            </c:strRef>
          </c:tx>
          <c:spPr>
            <a:ln w="19050" cap="rnd">
              <a:solidFill>
                <a:sysClr val="windowText" lastClr="000000"/>
              </a:solidFill>
              <a:round/>
            </a:ln>
            <a:effectLst/>
          </c:spPr>
          <c:marker>
            <c:symbol val="none"/>
          </c:marker>
          <c:xVal>
            <c:numRef>
              <c:f>'66M_18'!$Y$4:$Y$5</c:f>
              <c:numCache>
                <c:formatCode>General</c:formatCode>
                <c:ptCount val="2"/>
                <c:pt idx="0">
                  <c:v>-30</c:v>
                </c:pt>
                <c:pt idx="1">
                  <c:v>15</c:v>
                </c:pt>
              </c:numCache>
            </c:numRef>
          </c:xVal>
          <c:yVal>
            <c:numRef>
              <c:f>'66M_18'!$AC$2:$AC$3</c:f>
              <c:numCache>
                <c:formatCode>General</c:formatCode>
                <c:ptCount val="2"/>
                <c:pt idx="0">
                  <c:v>182</c:v>
                </c:pt>
                <c:pt idx="1">
                  <c:v>182</c:v>
                </c:pt>
              </c:numCache>
            </c:numRef>
          </c:yVal>
          <c:smooth val="1"/>
          <c:extLst>
            <c:ext xmlns:c16="http://schemas.microsoft.com/office/drawing/2014/chart" uri="{C3380CC4-5D6E-409C-BE32-E72D297353CC}">
              <c16:uniqueId val="{0000000B-0D75-42EF-AA0C-440414E33850}"/>
            </c:ext>
          </c:extLst>
        </c:ser>
        <c:ser>
          <c:idx val="10"/>
          <c:order val="12"/>
          <c:tx>
            <c:strRef>
              <c:f>'66M_18'!$AD$1</c:f>
              <c:strCache>
                <c:ptCount val="1"/>
                <c:pt idx="0">
                  <c:v>LOAQDEP</c:v>
                </c:pt>
              </c:strCache>
            </c:strRef>
          </c:tx>
          <c:spPr>
            <a:ln w="19050" cap="rnd">
              <a:solidFill>
                <a:sysClr val="windowText" lastClr="000000"/>
              </a:solidFill>
              <a:round/>
            </a:ln>
            <a:effectLst/>
          </c:spPr>
          <c:marker>
            <c:symbol val="none"/>
          </c:marker>
          <c:xVal>
            <c:numRef>
              <c:f>'66M_18'!$Y$4:$Y$5</c:f>
              <c:numCache>
                <c:formatCode>General</c:formatCode>
                <c:ptCount val="2"/>
                <c:pt idx="0">
                  <c:v>-30</c:v>
                </c:pt>
                <c:pt idx="1">
                  <c:v>15</c:v>
                </c:pt>
              </c:numCache>
            </c:numRef>
          </c:xVal>
          <c:yVal>
            <c:numRef>
              <c:f>'66M_18'!$AD$2:$AD$3</c:f>
              <c:numCache>
                <c:formatCode>General</c:formatCode>
                <c:ptCount val="2"/>
                <c:pt idx="0">
                  <c:v>219</c:v>
                </c:pt>
                <c:pt idx="1">
                  <c:v>219</c:v>
                </c:pt>
              </c:numCache>
            </c:numRef>
          </c:yVal>
          <c:smooth val="1"/>
          <c:extLst>
            <c:ext xmlns:c16="http://schemas.microsoft.com/office/drawing/2014/chart" uri="{C3380CC4-5D6E-409C-BE32-E72D297353CC}">
              <c16:uniqueId val="{0000000C-0D75-42EF-AA0C-440414E33850}"/>
            </c:ext>
          </c:extLst>
        </c:ser>
        <c:dLbls>
          <c:showLegendKey val="0"/>
          <c:showVal val="0"/>
          <c:showCatName val="0"/>
          <c:showSerName val="0"/>
          <c:showPercent val="0"/>
          <c:showBubbleSize val="0"/>
        </c:dLbls>
        <c:axId val="981805064"/>
        <c:axId val="981805392"/>
      </c:scatterChart>
      <c:valAx>
        <c:axId val="981805064"/>
        <c:scaling>
          <c:orientation val="minMax"/>
          <c:max val="15"/>
          <c:min val="-3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Calibri" panose="020F0502020204030204" pitchFamily="34" charset="0"/>
                    <a:ea typeface="+mn-ea"/>
                    <a:cs typeface="Calibri" panose="020F0502020204030204" pitchFamily="34" charset="0"/>
                  </a:defRPr>
                </a:pPr>
                <a:r>
                  <a:rPr lang="el-GR" dirty="0">
                    <a:solidFill>
                      <a:sysClr val="windowText" lastClr="000000"/>
                    </a:solidFill>
                    <a:latin typeface="Calibri" panose="020F0502020204030204" pitchFamily="34" charset="0"/>
                    <a:cs typeface="Calibri" panose="020F0502020204030204" pitchFamily="34" charset="0"/>
                  </a:rPr>
                  <a:t>Δ</a:t>
                </a:r>
                <a:r>
                  <a:rPr lang="en-US" dirty="0">
                    <a:solidFill>
                      <a:sysClr val="windowText" lastClr="000000"/>
                    </a:solidFill>
                    <a:latin typeface="Calibri" panose="020F0502020204030204" pitchFamily="34" charset="0"/>
                    <a:cs typeface="Calibri" panose="020F0502020204030204" pitchFamily="34" charset="0"/>
                  </a:rPr>
                  <a:t> in Conductance Over Time (mS/m)</a:t>
                </a: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Calibri" panose="020F0502020204030204" pitchFamily="34" charset="0"/>
                  <a:ea typeface="+mn-ea"/>
                  <a:cs typeface="Calibri" panose="020F0502020204030204" pitchFamily="34" charset="0"/>
                </a:defRPr>
              </a:pPr>
              <a:endParaRPr lang="en-US"/>
            </a:p>
          </c:txPr>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981805392"/>
        <c:crosses val="autoZero"/>
        <c:crossBetween val="midCat"/>
      </c:valAx>
      <c:valAx>
        <c:axId val="981805392"/>
        <c:scaling>
          <c:orientation val="maxMin"/>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981805064"/>
        <c:crosses val="autoZero"/>
        <c:crossBetween val="midCat"/>
      </c:valAx>
      <c:spPr>
        <a:noFill/>
        <a:ln>
          <a:solidFill>
            <a:sysClr val="windowText" lastClr="000000"/>
          </a:solidFill>
        </a:ln>
        <a:effectLst/>
      </c:spPr>
    </c:plotArea>
    <c:legend>
      <c:legendPos val="r"/>
      <c:layout>
        <c:manualLayout>
          <c:xMode val="edge"/>
          <c:yMode val="edge"/>
          <c:x val="4.8444444444444443E-2"/>
          <c:y val="0.26755874265716789"/>
          <c:w val="0.2873127624046195"/>
          <c:h val="0.13429415073115861"/>
        </c:manualLayout>
      </c:layout>
      <c:overlay val="0"/>
      <c:spPr>
        <a:noFill/>
        <a:ln>
          <a:noFill/>
        </a:ln>
        <a:effectLst/>
      </c:spPr>
      <c:txPr>
        <a:bodyPr rot="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2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r>
              <a:rPr lang="en-US" b="1">
                <a:solidFill>
                  <a:sysClr val="windowText" lastClr="000000"/>
                </a:solidFill>
              </a:rPr>
              <a:t>66M 18 </a:t>
            </a:r>
            <a:r>
              <a:rPr lang="el-GR" b="1">
                <a:solidFill>
                  <a:sysClr val="windowText" lastClr="000000"/>
                </a:solidFill>
              </a:rPr>
              <a:t>Δ</a:t>
            </a:r>
            <a:r>
              <a:rPr lang="en-US" b="1">
                <a:solidFill>
                  <a:sysClr val="windowText" lastClr="000000"/>
                </a:solidFill>
              </a:rPr>
              <a:t> in Conductance</a:t>
            </a:r>
            <a:r>
              <a:rPr lang="en-US" b="1" baseline="0">
                <a:solidFill>
                  <a:sysClr val="windowText" lastClr="000000"/>
                </a:solidFill>
              </a:rPr>
              <a:t> Over Time</a:t>
            </a:r>
            <a:endParaRPr lang="el-GR" b="1">
              <a:solidFill>
                <a:sysClr val="windowText" lastClr="000000"/>
              </a:solidFill>
            </a:endParaRPr>
          </a:p>
        </c:rich>
      </c:tx>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4.9798556430446193E-2"/>
          <c:y val="0.13092582177227846"/>
          <c:w val="0.90486811023622049"/>
          <c:h val="0.84643528933883261"/>
        </c:manualLayout>
      </c:layout>
      <c:scatterChart>
        <c:scatterStyle val="smoothMarker"/>
        <c:varyColors val="0"/>
        <c:ser>
          <c:idx val="0"/>
          <c:order val="0"/>
          <c:tx>
            <c:strRef>
              <c:f>'66M_18'!$O$1</c:f>
              <c:strCache>
                <c:ptCount val="1"/>
                <c:pt idx="0">
                  <c:v>2008-2016</c:v>
                </c:pt>
              </c:strCache>
            </c:strRef>
          </c:tx>
          <c:spPr>
            <a:ln w="12700" cap="rnd">
              <a:solidFill>
                <a:schemeClr val="accent5">
                  <a:lumMod val="40000"/>
                  <a:lumOff val="60000"/>
                </a:schemeClr>
              </a:solidFill>
              <a:round/>
            </a:ln>
            <a:effectLst/>
          </c:spPr>
          <c:marker>
            <c:symbol val="none"/>
          </c:marker>
          <c:xVal>
            <c:numRef>
              <c:f>'66M_18'!$O$2:$O$2319</c:f>
              <c:numCache>
                <c:formatCode>General</c:formatCode>
                <c:ptCount val="2318"/>
                <c:pt idx="4">
                  <c:v>0.85999999999999976</c:v>
                </c:pt>
                <c:pt idx="5">
                  <c:v>0.71999999999999975</c:v>
                </c:pt>
                <c:pt idx="6">
                  <c:v>0.53999999999999981</c:v>
                </c:pt>
                <c:pt idx="7">
                  <c:v>0.64</c:v>
                </c:pt>
                <c:pt idx="8">
                  <c:v>0.68</c:v>
                </c:pt>
                <c:pt idx="9">
                  <c:v>0.58000000000000029</c:v>
                </c:pt>
                <c:pt idx="10">
                  <c:v>0.54000000000000026</c:v>
                </c:pt>
                <c:pt idx="11">
                  <c:v>0.58000000000000007</c:v>
                </c:pt>
                <c:pt idx="12">
                  <c:v>0.25999999999999995</c:v>
                </c:pt>
                <c:pt idx="13">
                  <c:v>0.25999999999999995</c:v>
                </c:pt>
                <c:pt idx="14">
                  <c:v>0.33999999999999986</c:v>
                </c:pt>
                <c:pt idx="15">
                  <c:v>0.21999999999999992</c:v>
                </c:pt>
                <c:pt idx="16">
                  <c:v>0.12000000000000011</c:v>
                </c:pt>
                <c:pt idx="17">
                  <c:v>0.38000000000000006</c:v>
                </c:pt>
                <c:pt idx="18">
                  <c:v>0.48000000000000009</c:v>
                </c:pt>
                <c:pt idx="19">
                  <c:v>0.50000000000000022</c:v>
                </c:pt>
                <c:pt idx="20">
                  <c:v>0.74000000000000021</c:v>
                </c:pt>
                <c:pt idx="21">
                  <c:v>0.78000000000000025</c:v>
                </c:pt>
                <c:pt idx="22">
                  <c:v>0.80000000000000038</c:v>
                </c:pt>
                <c:pt idx="23">
                  <c:v>0.76000000000000034</c:v>
                </c:pt>
                <c:pt idx="24">
                  <c:v>0.80000000000000038</c:v>
                </c:pt>
                <c:pt idx="25">
                  <c:v>0.84000000000000019</c:v>
                </c:pt>
                <c:pt idx="26">
                  <c:v>1.0600000000000003</c:v>
                </c:pt>
                <c:pt idx="27">
                  <c:v>1.08</c:v>
                </c:pt>
                <c:pt idx="28">
                  <c:v>1.2200000000000002</c:v>
                </c:pt>
                <c:pt idx="29">
                  <c:v>1.32</c:v>
                </c:pt>
                <c:pt idx="30">
                  <c:v>1.4200000000000004</c:v>
                </c:pt>
                <c:pt idx="31">
                  <c:v>1.46</c:v>
                </c:pt>
                <c:pt idx="32">
                  <c:v>1.56</c:v>
                </c:pt>
                <c:pt idx="33">
                  <c:v>1.7600000000000002</c:v>
                </c:pt>
                <c:pt idx="34">
                  <c:v>1.9799999999999998</c:v>
                </c:pt>
                <c:pt idx="35">
                  <c:v>2.1399999999999997</c:v>
                </c:pt>
                <c:pt idx="36">
                  <c:v>2.52</c:v>
                </c:pt>
                <c:pt idx="37">
                  <c:v>2.9</c:v>
                </c:pt>
                <c:pt idx="38">
                  <c:v>3.06</c:v>
                </c:pt>
                <c:pt idx="39">
                  <c:v>3.04</c:v>
                </c:pt>
                <c:pt idx="40">
                  <c:v>3.3200000000000003</c:v>
                </c:pt>
                <c:pt idx="41">
                  <c:v>3.3</c:v>
                </c:pt>
                <c:pt idx="42">
                  <c:v>3.2600000000000002</c:v>
                </c:pt>
                <c:pt idx="43">
                  <c:v>3.5400000000000005</c:v>
                </c:pt>
                <c:pt idx="44">
                  <c:v>4.0200000000000005</c:v>
                </c:pt>
                <c:pt idx="45">
                  <c:v>4.0999999999999996</c:v>
                </c:pt>
                <c:pt idx="46">
                  <c:v>4.46</c:v>
                </c:pt>
                <c:pt idx="47">
                  <c:v>4.8400000000000007</c:v>
                </c:pt>
                <c:pt idx="48">
                  <c:v>5.0600000000000005</c:v>
                </c:pt>
                <c:pt idx="49">
                  <c:v>5.2200000000000006</c:v>
                </c:pt>
                <c:pt idx="50">
                  <c:v>5.3600000000000012</c:v>
                </c:pt>
                <c:pt idx="51">
                  <c:v>5.5400000000000009</c:v>
                </c:pt>
                <c:pt idx="52">
                  <c:v>5.7800000000000011</c:v>
                </c:pt>
                <c:pt idx="53">
                  <c:v>6.1400000000000015</c:v>
                </c:pt>
                <c:pt idx="54">
                  <c:v>6.6800000000000015</c:v>
                </c:pt>
                <c:pt idx="55">
                  <c:v>6.8800000000000008</c:v>
                </c:pt>
                <c:pt idx="56">
                  <c:v>7.2</c:v>
                </c:pt>
                <c:pt idx="57">
                  <c:v>7.1400000000000006</c:v>
                </c:pt>
                <c:pt idx="58">
                  <c:v>6.8400000000000007</c:v>
                </c:pt>
                <c:pt idx="59">
                  <c:v>6.3400000000000007</c:v>
                </c:pt>
                <c:pt idx="60">
                  <c:v>6.3799999999999981</c:v>
                </c:pt>
                <c:pt idx="61">
                  <c:v>6.3999999999999986</c:v>
                </c:pt>
                <c:pt idx="62">
                  <c:v>6.7399999999999993</c:v>
                </c:pt>
                <c:pt idx="63">
                  <c:v>7</c:v>
                </c:pt>
                <c:pt idx="64">
                  <c:v>7.38</c:v>
                </c:pt>
                <c:pt idx="65">
                  <c:v>7.7199999999999989</c:v>
                </c:pt>
                <c:pt idx="66">
                  <c:v>7.6</c:v>
                </c:pt>
                <c:pt idx="67">
                  <c:v>7.2799999999999994</c:v>
                </c:pt>
                <c:pt idx="68">
                  <c:v>7.38</c:v>
                </c:pt>
                <c:pt idx="69">
                  <c:v>7.44</c:v>
                </c:pt>
                <c:pt idx="70">
                  <c:v>7.419999999999999</c:v>
                </c:pt>
                <c:pt idx="71">
                  <c:v>7.4</c:v>
                </c:pt>
                <c:pt idx="72">
                  <c:v>7.6400000000000006</c:v>
                </c:pt>
                <c:pt idx="73">
                  <c:v>7.8</c:v>
                </c:pt>
                <c:pt idx="74">
                  <c:v>7.5200000000000005</c:v>
                </c:pt>
                <c:pt idx="75">
                  <c:v>7.5</c:v>
                </c:pt>
                <c:pt idx="76">
                  <c:v>7.18</c:v>
                </c:pt>
                <c:pt idx="77">
                  <c:v>6.9</c:v>
                </c:pt>
                <c:pt idx="78">
                  <c:v>6.56</c:v>
                </c:pt>
                <c:pt idx="79">
                  <c:v>6.6799999999999979</c:v>
                </c:pt>
                <c:pt idx="80">
                  <c:v>6.6</c:v>
                </c:pt>
                <c:pt idx="81">
                  <c:v>6.9</c:v>
                </c:pt>
                <c:pt idx="82">
                  <c:v>7.26</c:v>
                </c:pt>
                <c:pt idx="83">
                  <c:v>7.3999999999999986</c:v>
                </c:pt>
                <c:pt idx="84">
                  <c:v>7.2</c:v>
                </c:pt>
                <c:pt idx="85">
                  <c:v>6.839999999999999</c:v>
                </c:pt>
                <c:pt idx="86">
                  <c:v>6.9</c:v>
                </c:pt>
                <c:pt idx="87">
                  <c:v>6.3999999999999986</c:v>
                </c:pt>
                <c:pt idx="88">
                  <c:v>5.9799999999999986</c:v>
                </c:pt>
                <c:pt idx="89">
                  <c:v>5.76</c:v>
                </c:pt>
                <c:pt idx="90">
                  <c:v>5.48</c:v>
                </c:pt>
                <c:pt idx="91">
                  <c:v>4.62</c:v>
                </c:pt>
                <c:pt idx="92">
                  <c:v>4.2200000000000006</c:v>
                </c:pt>
                <c:pt idx="93">
                  <c:v>3.9599999999999995</c:v>
                </c:pt>
                <c:pt idx="94">
                  <c:v>3.8</c:v>
                </c:pt>
                <c:pt idx="95">
                  <c:v>3.8</c:v>
                </c:pt>
                <c:pt idx="96">
                  <c:v>4.42</c:v>
                </c:pt>
                <c:pt idx="97">
                  <c:v>4.4200000000000008</c:v>
                </c:pt>
                <c:pt idx="98">
                  <c:v>4.4000000000000004</c:v>
                </c:pt>
                <c:pt idx="99">
                  <c:v>4.3200000000000012</c:v>
                </c:pt>
                <c:pt idx="100">
                  <c:v>4.2600000000000007</c:v>
                </c:pt>
                <c:pt idx="101">
                  <c:v>3.5</c:v>
                </c:pt>
                <c:pt idx="102">
                  <c:v>3.5799999999999996</c:v>
                </c:pt>
                <c:pt idx="103">
                  <c:v>3.5</c:v>
                </c:pt>
                <c:pt idx="104">
                  <c:v>3.38</c:v>
                </c:pt>
                <c:pt idx="105">
                  <c:v>3.3599999999999994</c:v>
                </c:pt>
                <c:pt idx="106">
                  <c:v>3.5799999999999996</c:v>
                </c:pt>
                <c:pt idx="107">
                  <c:v>3.12</c:v>
                </c:pt>
                <c:pt idx="108">
                  <c:v>2.96</c:v>
                </c:pt>
                <c:pt idx="109">
                  <c:v>3.04</c:v>
                </c:pt>
                <c:pt idx="110">
                  <c:v>2.64</c:v>
                </c:pt>
                <c:pt idx="111">
                  <c:v>2.6800000000000006</c:v>
                </c:pt>
                <c:pt idx="112">
                  <c:v>2.6000000000000005</c:v>
                </c:pt>
                <c:pt idx="113">
                  <c:v>2.3600000000000003</c:v>
                </c:pt>
                <c:pt idx="114">
                  <c:v>2.0200000000000005</c:v>
                </c:pt>
                <c:pt idx="115">
                  <c:v>1.9600000000000002</c:v>
                </c:pt>
                <c:pt idx="116">
                  <c:v>1.5399999999999998</c:v>
                </c:pt>
                <c:pt idx="117">
                  <c:v>1.7799999999999998</c:v>
                </c:pt>
                <c:pt idx="118">
                  <c:v>1.72</c:v>
                </c:pt>
                <c:pt idx="119">
                  <c:v>1.6</c:v>
                </c:pt>
                <c:pt idx="120">
                  <c:v>1.42</c:v>
                </c:pt>
                <c:pt idx="121">
                  <c:v>1.2</c:v>
                </c:pt>
                <c:pt idx="122">
                  <c:v>1.02</c:v>
                </c:pt>
                <c:pt idx="123">
                  <c:v>0.93999999999999984</c:v>
                </c:pt>
                <c:pt idx="124">
                  <c:v>0.67999999999999972</c:v>
                </c:pt>
                <c:pt idx="125">
                  <c:v>0.17999999999999972</c:v>
                </c:pt>
                <c:pt idx="126">
                  <c:v>-0.26000000000000012</c:v>
                </c:pt>
                <c:pt idx="127">
                  <c:v>-0.98000000000000043</c:v>
                </c:pt>
                <c:pt idx="128">
                  <c:v>-1.2800000000000011</c:v>
                </c:pt>
                <c:pt idx="129">
                  <c:v>-1.7000000000000011</c:v>
                </c:pt>
                <c:pt idx="130">
                  <c:v>-1.4000000000000008</c:v>
                </c:pt>
                <c:pt idx="131">
                  <c:v>0.79999999999999893</c:v>
                </c:pt>
                <c:pt idx="132">
                  <c:v>1.5799999999999996</c:v>
                </c:pt>
                <c:pt idx="133">
                  <c:v>1.9400000000000006</c:v>
                </c:pt>
                <c:pt idx="134">
                  <c:v>1.7800000000000005</c:v>
                </c:pt>
                <c:pt idx="135">
                  <c:v>1.48</c:v>
                </c:pt>
                <c:pt idx="136">
                  <c:v>-0.55999999999999983</c:v>
                </c:pt>
                <c:pt idx="137">
                  <c:v>-0.94000000000000017</c:v>
                </c:pt>
                <c:pt idx="138">
                  <c:v>-1.4000000000000004</c:v>
                </c:pt>
                <c:pt idx="139">
                  <c:v>-0.92000000000000026</c:v>
                </c:pt>
                <c:pt idx="140">
                  <c:v>-0.44000000000000022</c:v>
                </c:pt>
                <c:pt idx="141">
                  <c:v>-0.26000000000000012</c:v>
                </c:pt>
                <c:pt idx="142">
                  <c:v>-0.39999999999999963</c:v>
                </c:pt>
                <c:pt idx="143">
                  <c:v>-8.0000000000000071E-2</c:v>
                </c:pt>
                <c:pt idx="144">
                  <c:v>4.0000000000000216E-2</c:v>
                </c:pt>
                <c:pt idx="145">
                  <c:v>-0.35999999999999976</c:v>
                </c:pt>
                <c:pt idx="146">
                  <c:v>-0.33999999999999952</c:v>
                </c:pt>
                <c:pt idx="147">
                  <c:v>-0.23999999999999949</c:v>
                </c:pt>
                <c:pt idx="148">
                  <c:v>-0.19999999999999929</c:v>
                </c:pt>
                <c:pt idx="149">
                  <c:v>-5.999999999999979E-2</c:v>
                </c:pt>
                <c:pt idx="150">
                  <c:v>0.18000000000000044</c:v>
                </c:pt>
                <c:pt idx="151">
                  <c:v>-7.999999999999971E-2</c:v>
                </c:pt>
                <c:pt idx="152">
                  <c:v>8.0000000000000071E-2</c:v>
                </c:pt>
                <c:pt idx="153">
                  <c:v>0.14000000000000021</c:v>
                </c:pt>
                <c:pt idx="154">
                  <c:v>2.0000000000000639E-2</c:v>
                </c:pt>
                <c:pt idx="155">
                  <c:v>0.1600000000000005</c:v>
                </c:pt>
                <c:pt idx="156">
                  <c:v>0.18000000000000044</c:v>
                </c:pt>
                <c:pt idx="157">
                  <c:v>8.0000000000000432E-2</c:v>
                </c:pt>
                <c:pt idx="158">
                  <c:v>6.0000000000000497E-2</c:v>
                </c:pt>
                <c:pt idx="159">
                  <c:v>0.12000000000000029</c:v>
                </c:pt>
                <c:pt idx="160">
                  <c:v>1.9999999999999928E-2</c:v>
                </c:pt>
                <c:pt idx="161">
                  <c:v>0.23999999999999985</c:v>
                </c:pt>
                <c:pt idx="162">
                  <c:v>-0.10000000000000035</c:v>
                </c:pt>
                <c:pt idx="163">
                  <c:v>-3.5527136788005011E-16</c:v>
                </c:pt>
                <c:pt idx="164">
                  <c:v>-0.14000000000000021</c:v>
                </c:pt>
                <c:pt idx="165">
                  <c:v>-6.0000000000000143E-2</c:v>
                </c:pt>
                <c:pt idx="166">
                  <c:v>9.9999999999999645E-2</c:v>
                </c:pt>
                <c:pt idx="167">
                  <c:v>0.49999999999999967</c:v>
                </c:pt>
                <c:pt idx="168">
                  <c:v>5.9999999999999429E-2</c:v>
                </c:pt>
                <c:pt idx="169">
                  <c:v>0.25999999999999945</c:v>
                </c:pt>
                <c:pt idx="170">
                  <c:v>0.29999999999999966</c:v>
                </c:pt>
                <c:pt idx="171">
                  <c:v>-1.9999999999999928E-2</c:v>
                </c:pt>
                <c:pt idx="172">
                  <c:v>-0.27999999999999969</c:v>
                </c:pt>
                <c:pt idx="173">
                  <c:v>-0.39999999999999963</c:v>
                </c:pt>
                <c:pt idx="174">
                  <c:v>-0.4799999999999997</c:v>
                </c:pt>
                <c:pt idx="175">
                  <c:v>-0.51999999999999957</c:v>
                </c:pt>
                <c:pt idx="176">
                  <c:v>-0.57999999999999974</c:v>
                </c:pt>
                <c:pt idx="177">
                  <c:v>-0.49999999999999967</c:v>
                </c:pt>
                <c:pt idx="178">
                  <c:v>-0.4199999999999996</c:v>
                </c:pt>
                <c:pt idx="179">
                  <c:v>-0.49999999999999928</c:v>
                </c:pt>
                <c:pt idx="180">
                  <c:v>-0.59999999999999931</c:v>
                </c:pt>
                <c:pt idx="181">
                  <c:v>-0.4199999999999996</c:v>
                </c:pt>
                <c:pt idx="182">
                  <c:v>-0.27999999999999969</c:v>
                </c:pt>
                <c:pt idx="183">
                  <c:v>0.24000000000000021</c:v>
                </c:pt>
                <c:pt idx="184">
                  <c:v>-8.0000000000000071E-2</c:v>
                </c:pt>
                <c:pt idx="185">
                  <c:v>1.9999999999999928E-2</c:v>
                </c:pt>
                <c:pt idx="186">
                  <c:v>0.3</c:v>
                </c:pt>
                <c:pt idx="187">
                  <c:v>0.25999999999999979</c:v>
                </c:pt>
                <c:pt idx="188">
                  <c:v>-0.14000000000000021</c:v>
                </c:pt>
                <c:pt idx="189">
                  <c:v>9.9999999999999645E-2</c:v>
                </c:pt>
                <c:pt idx="190">
                  <c:v>-3.5527136788005011E-16</c:v>
                </c:pt>
                <c:pt idx="191">
                  <c:v>5.999999999999979E-2</c:v>
                </c:pt>
                <c:pt idx="192">
                  <c:v>0.21999999999999992</c:v>
                </c:pt>
                <c:pt idx="193">
                  <c:v>0.33999999999999986</c:v>
                </c:pt>
                <c:pt idx="194">
                  <c:v>0.48000000000000009</c:v>
                </c:pt>
                <c:pt idx="195">
                  <c:v>0.61999999999999988</c:v>
                </c:pt>
                <c:pt idx="196">
                  <c:v>1.9999999999999928E-2</c:v>
                </c:pt>
                <c:pt idx="197">
                  <c:v>-4.0000000000000216E-2</c:v>
                </c:pt>
                <c:pt idx="198">
                  <c:v>-4.0000000000000216E-2</c:v>
                </c:pt>
                <c:pt idx="199">
                  <c:v>-0.32000000000000028</c:v>
                </c:pt>
                <c:pt idx="200">
                  <c:v>-0.46000000000000013</c:v>
                </c:pt>
                <c:pt idx="201">
                  <c:v>-0.54000000000000026</c:v>
                </c:pt>
                <c:pt idx="202">
                  <c:v>-0.7</c:v>
                </c:pt>
                <c:pt idx="203">
                  <c:v>-1.0599999999999998</c:v>
                </c:pt>
                <c:pt idx="204">
                  <c:v>-0.97999999999999932</c:v>
                </c:pt>
                <c:pt idx="205">
                  <c:v>-1.1799999999999993</c:v>
                </c:pt>
                <c:pt idx="206">
                  <c:v>-0.57999999999999896</c:v>
                </c:pt>
                <c:pt idx="207">
                  <c:v>-0.95999999999999874</c:v>
                </c:pt>
                <c:pt idx="208">
                  <c:v>-0.77999999999999903</c:v>
                </c:pt>
                <c:pt idx="209">
                  <c:v>-0.6</c:v>
                </c:pt>
                <c:pt idx="210">
                  <c:v>-0.54000000000000059</c:v>
                </c:pt>
                <c:pt idx="211">
                  <c:v>-1.120000000000001</c:v>
                </c:pt>
                <c:pt idx="212">
                  <c:v>-0.48000000000000115</c:v>
                </c:pt>
                <c:pt idx="213">
                  <c:v>-0.3400000000000013</c:v>
                </c:pt>
                <c:pt idx="214">
                  <c:v>-0.36000000000000087</c:v>
                </c:pt>
                <c:pt idx="215">
                  <c:v>6.0000000000000143E-2</c:v>
                </c:pt>
                <c:pt idx="216">
                  <c:v>0.53999999999999981</c:v>
                </c:pt>
                <c:pt idx="217">
                  <c:v>0.45999999999999941</c:v>
                </c:pt>
                <c:pt idx="218">
                  <c:v>0.3</c:v>
                </c:pt>
                <c:pt idx="219">
                  <c:v>6.0000000000000143E-2</c:v>
                </c:pt>
                <c:pt idx="220">
                  <c:v>-0.12000000000000029</c:v>
                </c:pt>
                <c:pt idx="221">
                  <c:v>-2.0000000000000285E-2</c:v>
                </c:pt>
                <c:pt idx="222">
                  <c:v>0.1</c:v>
                </c:pt>
                <c:pt idx="223">
                  <c:v>0.31999999999999956</c:v>
                </c:pt>
                <c:pt idx="224">
                  <c:v>0.46000000000000013</c:v>
                </c:pt>
                <c:pt idx="225">
                  <c:v>0.4</c:v>
                </c:pt>
                <c:pt idx="226">
                  <c:v>0.28000000000000042</c:v>
                </c:pt>
                <c:pt idx="227">
                  <c:v>0.12000000000000029</c:v>
                </c:pt>
                <c:pt idx="228">
                  <c:v>0.38000000000000006</c:v>
                </c:pt>
                <c:pt idx="229">
                  <c:v>0.59999999999999898</c:v>
                </c:pt>
                <c:pt idx="230">
                  <c:v>0.61999999999999922</c:v>
                </c:pt>
                <c:pt idx="231">
                  <c:v>0.21999999999999922</c:v>
                </c:pt>
                <c:pt idx="232">
                  <c:v>-2.0000000000000639E-2</c:v>
                </c:pt>
                <c:pt idx="233">
                  <c:v>0</c:v>
                </c:pt>
                <c:pt idx="234">
                  <c:v>-5.9999999999999429E-2</c:v>
                </c:pt>
                <c:pt idx="235">
                  <c:v>6.0000000000000143E-2</c:v>
                </c:pt>
                <c:pt idx="236">
                  <c:v>0.12000000000000029</c:v>
                </c:pt>
                <c:pt idx="237">
                  <c:v>0.48000000000000043</c:v>
                </c:pt>
                <c:pt idx="238">
                  <c:v>0.21999999999999992</c:v>
                </c:pt>
                <c:pt idx="239">
                  <c:v>9.9999999999999645E-2</c:v>
                </c:pt>
                <c:pt idx="240">
                  <c:v>0.13999999999999985</c:v>
                </c:pt>
                <c:pt idx="241">
                  <c:v>0.4599999999999998</c:v>
                </c:pt>
                <c:pt idx="242">
                  <c:v>0.63999999999999946</c:v>
                </c:pt>
                <c:pt idx="243">
                  <c:v>0.97999999999999976</c:v>
                </c:pt>
                <c:pt idx="244">
                  <c:v>0.98000000000000009</c:v>
                </c:pt>
                <c:pt idx="245">
                  <c:v>0.6</c:v>
                </c:pt>
                <c:pt idx="246">
                  <c:v>0.48000000000000009</c:v>
                </c:pt>
                <c:pt idx="247">
                  <c:v>-5.999999999999979E-2</c:v>
                </c:pt>
                <c:pt idx="248">
                  <c:v>-0.69999999999999962</c:v>
                </c:pt>
                <c:pt idx="249">
                  <c:v>-0.25999999999999979</c:v>
                </c:pt>
                <c:pt idx="250">
                  <c:v>0</c:v>
                </c:pt>
                <c:pt idx="251">
                  <c:v>7.999999999999971E-2</c:v>
                </c:pt>
                <c:pt idx="252">
                  <c:v>0.13999999999999985</c:v>
                </c:pt>
                <c:pt idx="253">
                  <c:v>0.4399999999999995</c:v>
                </c:pt>
                <c:pt idx="254">
                  <c:v>0.27999999999999936</c:v>
                </c:pt>
                <c:pt idx="255">
                  <c:v>-0.10000000000000035</c:v>
                </c:pt>
                <c:pt idx="256">
                  <c:v>-0.30000000000000038</c:v>
                </c:pt>
                <c:pt idx="257">
                  <c:v>1.9999999999999574E-2</c:v>
                </c:pt>
                <c:pt idx="258">
                  <c:v>-2.0000000000000285E-2</c:v>
                </c:pt>
                <c:pt idx="259">
                  <c:v>-0.21999999999999992</c:v>
                </c:pt>
                <c:pt idx="260">
                  <c:v>0.43999999999999984</c:v>
                </c:pt>
                <c:pt idx="261">
                  <c:v>0.51999999999999991</c:v>
                </c:pt>
                <c:pt idx="262">
                  <c:v>-0.16000000000000014</c:v>
                </c:pt>
                <c:pt idx="263">
                  <c:v>-0.18000000000000008</c:v>
                </c:pt>
                <c:pt idx="264">
                  <c:v>-6.0000000000000143E-2</c:v>
                </c:pt>
                <c:pt idx="265">
                  <c:v>-0.41999999999999993</c:v>
                </c:pt>
                <c:pt idx="266">
                  <c:v>-0.37999999999999973</c:v>
                </c:pt>
                <c:pt idx="267">
                  <c:v>0.26000000000000051</c:v>
                </c:pt>
                <c:pt idx="268">
                  <c:v>0.38000000000000078</c:v>
                </c:pt>
                <c:pt idx="269">
                  <c:v>0.10000000000000071</c:v>
                </c:pt>
                <c:pt idx="270">
                  <c:v>0.34000000000000091</c:v>
                </c:pt>
                <c:pt idx="271">
                  <c:v>0.26000000000000084</c:v>
                </c:pt>
                <c:pt idx="272">
                  <c:v>-3.9999999999999501E-2</c:v>
                </c:pt>
                <c:pt idx="273">
                  <c:v>-0.49999999999999967</c:v>
                </c:pt>
                <c:pt idx="274">
                  <c:v>-0.49999999999999967</c:v>
                </c:pt>
                <c:pt idx="275">
                  <c:v>-1.02</c:v>
                </c:pt>
                <c:pt idx="276">
                  <c:v>-0.82</c:v>
                </c:pt>
                <c:pt idx="277">
                  <c:v>-0.83999999999999986</c:v>
                </c:pt>
                <c:pt idx="278">
                  <c:v>-0.72</c:v>
                </c:pt>
                <c:pt idx="279">
                  <c:v>-0.82</c:v>
                </c:pt>
                <c:pt idx="280">
                  <c:v>-0.31999999999999995</c:v>
                </c:pt>
                <c:pt idx="281">
                  <c:v>-0.58000000000000007</c:v>
                </c:pt>
                <c:pt idx="282">
                  <c:v>-0.6</c:v>
                </c:pt>
                <c:pt idx="283">
                  <c:v>-0.51999999999999991</c:v>
                </c:pt>
                <c:pt idx="284">
                  <c:v>-0.39999999999999963</c:v>
                </c:pt>
                <c:pt idx="285">
                  <c:v>-0.39999999999999963</c:v>
                </c:pt>
                <c:pt idx="286">
                  <c:v>-0.29999999999999966</c:v>
                </c:pt>
                <c:pt idx="287">
                  <c:v>-0.29999999999999966</c:v>
                </c:pt>
                <c:pt idx="288">
                  <c:v>-9.9999999999999645E-2</c:v>
                </c:pt>
                <c:pt idx="289">
                  <c:v>0.17999999999999972</c:v>
                </c:pt>
                <c:pt idx="290">
                  <c:v>0.16000000000000014</c:v>
                </c:pt>
                <c:pt idx="291">
                  <c:v>0.35999999999999976</c:v>
                </c:pt>
                <c:pt idx="292">
                  <c:v>0.40000000000000036</c:v>
                </c:pt>
                <c:pt idx="293">
                  <c:v>0.34000000000000019</c:v>
                </c:pt>
                <c:pt idx="294">
                  <c:v>2.0000000000000996E-2</c:v>
                </c:pt>
                <c:pt idx="295">
                  <c:v>-0.19999999999999929</c:v>
                </c:pt>
                <c:pt idx="296">
                  <c:v>-0.47999999999999898</c:v>
                </c:pt>
                <c:pt idx="297">
                  <c:v>-0.29999999999999927</c:v>
                </c:pt>
                <c:pt idx="298">
                  <c:v>-0.3999999999999993</c:v>
                </c:pt>
                <c:pt idx="299">
                  <c:v>-0.71999999999999953</c:v>
                </c:pt>
                <c:pt idx="300">
                  <c:v>-1</c:v>
                </c:pt>
                <c:pt idx="301">
                  <c:v>-1.2600000000000002</c:v>
                </c:pt>
                <c:pt idx="302">
                  <c:v>-1.3200000000000003</c:v>
                </c:pt>
                <c:pt idx="303">
                  <c:v>-1.1600000000000001</c:v>
                </c:pt>
                <c:pt idx="304">
                  <c:v>-0.72000000000000031</c:v>
                </c:pt>
                <c:pt idx="305">
                  <c:v>-0.61999999999999955</c:v>
                </c:pt>
                <c:pt idx="306">
                  <c:v>-0.13999999999999985</c:v>
                </c:pt>
                <c:pt idx="307">
                  <c:v>-0.11999999999999958</c:v>
                </c:pt>
                <c:pt idx="308">
                  <c:v>-0.53999999999999981</c:v>
                </c:pt>
                <c:pt idx="309">
                  <c:v>-0.6399999999999999</c:v>
                </c:pt>
                <c:pt idx="310">
                  <c:v>-0.6</c:v>
                </c:pt>
                <c:pt idx="311">
                  <c:v>-1.0199999999999996</c:v>
                </c:pt>
                <c:pt idx="312">
                  <c:v>-0.88000000000000045</c:v>
                </c:pt>
                <c:pt idx="313">
                  <c:v>-0.4</c:v>
                </c:pt>
                <c:pt idx="314">
                  <c:v>-0.7600000000000009</c:v>
                </c:pt>
                <c:pt idx="315">
                  <c:v>-0.42000000000000026</c:v>
                </c:pt>
                <c:pt idx="316">
                  <c:v>-0.13999999999999985</c:v>
                </c:pt>
                <c:pt idx="317">
                  <c:v>-0.3</c:v>
                </c:pt>
                <c:pt idx="318">
                  <c:v>-0.68000000000000116</c:v>
                </c:pt>
                <c:pt idx="319">
                  <c:v>-0.5</c:v>
                </c:pt>
                <c:pt idx="320">
                  <c:v>-0.54000000000000203</c:v>
                </c:pt>
                <c:pt idx="321">
                  <c:v>-0.4600000000000023</c:v>
                </c:pt>
                <c:pt idx="322">
                  <c:v>-0.66000000000000081</c:v>
                </c:pt>
                <c:pt idx="323">
                  <c:v>-0.24000000000000057</c:v>
                </c:pt>
                <c:pt idx="324">
                  <c:v>-0.22000000000000169</c:v>
                </c:pt>
                <c:pt idx="325">
                  <c:v>-0.2</c:v>
                </c:pt>
                <c:pt idx="326">
                  <c:v>-0.36000000000000087</c:v>
                </c:pt>
                <c:pt idx="327">
                  <c:v>9.9999999999998576E-2</c:v>
                </c:pt>
                <c:pt idx="328">
                  <c:v>0.27999999999999969</c:v>
                </c:pt>
                <c:pt idx="329">
                  <c:v>0.54000000000000059</c:v>
                </c:pt>
                <c:pt idx="330">
                  <c:v>0.85999999999999943</c:v>
                </c:pt>
                <c:pt idx="331">
                  <c:v>1.5600000000000009</c:v>
                </c:pt>
                <c:pt idx="332">
                  <c:v>1.3200000000000003</c:v>
                </c:pt>
                <c:pt idx="333">
                  <c:v>0.81999999999999884</c:v>
                </c:pt>
                <c:pt idx="334">
                  <c:v>0.75999999999999945</c:v>
                </c:pt>
                <c:pt idx="335">
                  <c:v>6.0000000000000851E-2</c:v>
                </c:pt>
                <c:pt idx="336">
                  <c:v>-0.4</c:v>
                </c:pt>
                <c:pt idx="337">
                  <c:v>-0.14000000000000057</c:v>
                </c:pt>
                <c:pt idx="338">
                  <c:v>6.0000000000000851E-2</c:v>
                </c:pt>
                <c:pt idx="339">
                  <c:v>5.9999999999999429E-2</c:v>
                </c:pt>
                <c:pt idx="340">
                  <c:v>0.1799999999999983</c:v>
                </c:pt>
                <c:pt idx="341">
                  <c:v>0.27999999999999969</c:v>
                </c:pt>
                <c:pt idx="342">
                  <c:v>2.0000000000001704E-2</c:v>
                </c:pt>
                <c:pt idx="343">
                  <c:v>0.24000000000000057</c:v>
                </c:pt>
                <c:pt idx="344">
                  <c:v>0.34000000000000197</c:v>
                </c:pt>
                <c:pt idx="345">
                  <c:v>0.6800000000000026</c:v>
                </c:pt>
                <c:pt idx="346">
                  <c:v>0.84000000000000197</c:v>
                </c:pt>
                <c:pt idx="347">
                  <c:v>0.90000000000000147</c:v>
                </c:pt>
                <c:pt idx="348">
                  <c:v>0.70000000000000284</c:v>
                </c:pt>
                <c:pt idx="349">
                  <c:v>1.3600000000000023</c:v>
                </c:pt>
                <c:pt idx="350">
                  <c:v>1.4800000000000011</c:v>
                </c:pt>
                <c:pt idx="351">
                  <c:v>1.2600000000000009</c:v>
                </c:pt>
                <c:pt idx="352">
                  <c:v>1.3399999999999992</c:v>
                </c:pt>
                <c:pt idx="353">
                  <c:v>1.1999999999999986</c:v>
                </c:pt>
                <c:pt idx="354">
                  <c:v>0.35999999999999799</c:v>
                </c:pt>
                <c:pt idx="355">
                  <c:v>3.9999999999999147E-2</c:v>
                </c:pt>
                <c:pt idx="356">
                  <c:v>9.9999999999998576E-2</c:v>
                </c:pt>
                <c:pt idx="357">
                  <c:v>7.999999999999971E-2</c:v>
                </c:pt>
                <c:pt idx="358">
                  <c:v>0.12000000000000029</c:v>
                </c:pt>
                <c:pt idx="359">
                  <c:v>0.46000000000000085</c:v>
                </c:pt>
                <c:pt idx="360">
                  <c:v>0.75999999999999945</c:v>
                </c:pt>
                <c:pt idx="361">
                  <c:v>0.59999999999999853</c:v>
                </c:pt>
                <c:pt idx="362">
                  <c:v>0.67999999999999827</c:v>
                </c:pt>
                <c:pt idx="363">
                  <c:v>0.75999999999999801</c:v>
                </c:pt>
                <c:pt idx="364">
                  <c:v>1.0399999999999978</c:v>
                </c:pt>
                <c:pt idx="365">
                  <c:v>0.7999999999999986</c:v>
                </c:pt>
                <c:pt idx="366">
                  <c:v>0.69999999999999862</c:v>
                </c:pt>
                <c:pt idx="367">
                  <c:v>0.47999999999999832</c:v>
                </c:pt>
                <c:pt idx="368">
                  <c:v>0.5999999999999972</c:v>
                </c:pt>
                <c:pt idx="369">
                  <c:v>0.45999999999999802</c:v>
                </c:pt>
                <c:pt idx="370">
                  <c:v>0.53999999999999915</c:v>
                </c:pt>
                <c:pt idx="371">
                  <c:v>0.95999999999999941</c:v>
                </c:pt>
                <c:pt idx="372">
                  <c:v>1.2</c:v>
                </c:pt>
                <c:pt idx="373">
                  <c:v>1.3000000000000014</c:v>
                </c:pt>
                <c:pt idx="374">
                  <c:v>1.0600000000000009</c:v>
                </c:pt>
                <c:pt idx="375">
                  <c:v>1.3</c:v>
                </c:pt>
                <c:pt idx="376">
                  <c:v>1.2200000000000002</c:v>
                </c:pt>
                <c:pt idx="377">
                  <c:v>1.2400000000000007</c:v>
                </c:pt>
                <c:pt idx="378">
                  <c:v>1.1799999999999997</c:v>
                </c:pt>
                <c:pt idx="379">
                  <c:v>1.3799999999999997</c:v>
                </c:pt>
                <c:pt idx="380">
                  <c:v>1.0199999999999989</c:v>
                </c:pt>
                <c:pt idx="381">
                  <c:v>0.95999999999999941</c:v>
                </c:pt>
                <c:pt idx="382">
                  <c:v>0.85999999999999799</c:v>
                </c:pt>
                <c:pt idx="383">
                  <c:v>1.0599999999999981</c:v>
                </c:pt>
                <c:pt idx="384">
                  <c:v>0.85999999999999799</c:v>
                </c:pt>
                <c:pt idx="385">
                  <c:v>1.0599999999999994</c:v>
                </c:pt>
                <c:pt idx="386">
                  <c:v>0.87999999999999967</c:v>
                </c:pt>
                <c:pt idx="387">
                  <c:v>0.84000000000000197</c:v>
                </c:pt>
                <c:pt idx="388">
                  <c:v>0.62000000000000244</c:v>
                </c:pt>
                <c:pt idx="389">
                  <c:v>0.84000000000000274</c:v>
                </c:pt>
                <c:pt idx="390">
                  <c:v>1.2600000000000016</c:v>
                </c:pt>
                <c:pt idx="391">
                  <c:v>1.3000000000000007</c:v>
                </c:pt>
                <c:pt idx="392">
                  <c:v>1.4</c:v>
                </c:pt>
                <c:pt idx="393">
                  <c:v>1.5</c:v>
                </c:pt>
                <c:pt idx="394">
                  <c:v>1.6</c:v>
                </c:pt>
                <c:pt idx="395">
                  <c:v>1.1000000000000001</c:v>
                </c:pt>
                <c:pt idx="396">
                  <c:v>1.2400000000000007</c:v>
                </c:pt>
                <c:pt idx="397">
                  <c:v>0.96000000000000019</c:v>
                </c:pt>
                <c:pt idx="398">
                  <c:v>0.96000000000000019</c:v>
                </c:pt>
                <c:pt idx="399">
                  <c:v>0.6399999999999999</c:v>
                </c:pt>
                <c:pt idx="400">
                  <c:v>0.84000000000000052</c:v>
                </c:pt>
                <c:pt idx="401">
                  <c:v>0.80000000000000071</c:v>
                </c:pt>
                <c:pt idx="402">
                  <c:v>0.96000000000000085</c:v>
                </c:pt>
                <c:pt idx="403">
                  <c:v>0.90000000000000069</c:v>
                </c:pt>
                <c:pt idx="404">
                  <c:v>0.84000000000000052</c:v>
                </c:pt>
                <c:pt idx="405">
                  <c:v>0.70000000000000073</c:v>
                </c:pt>
                <c:pt idx="406">
                  <c:v>0.52000000000000024</c:v>
                </c:pt>
                <c:pt idx="407">
                  <c:v>0.36000000000000015</c:v>
                </c:pt>
                <c:pt idx="408">
                  <c:v>0.17999999999999972</c:v>
                </c:pt>
                <c:pt idx="409">
                  <c:v>9.9999999999999284E-2</c:v>
                </c:pt>
                <c:pt idx="410">
                  <c:v>-7.1054273576010023E-16</c:v>
                </c:pt>
                <c:pt idx="411">
                  <c:v>0.13999999999999985</c:v>
                </c:pt>
                <c:pt idx="412">
                  <c:v>0.23999999999999985</c:v>
                </c:pt>
                <c:pt idx="413">
                  <c:v>0.26000000000000012</c:v>
                </c:pt>
                <c:pt idx="414">
                  <c:v>0.34000000000000058</c:v>
                </c:pt>
                <c:pt idx="415">
                  <c:v>7.999999999999971E-2</c:v>
                </c:pt>
                <c:pt idx="416">
                  <c:v>-0.12000000000000029</c:v>
                </c:pt>
                <c:pt idx="417">
                  <c:v>-0.50000000000000067</c:v>
                </c:pt>
                <c:pt idx="418">
                  <c:v>-0.68000000000000116</c:v>
                </c:pt>
                <c:pt idx="419">
                  <c:v>-0.68000000000000116</c:v>
                </c:pt>
                <c:pt idx="420">
                  <c:v>-0.72000000000000031</c:v>
                </c:pt>
                <c:pt idx="421">
                  <c:v>-0.86000000000000087</c:v>
                </c:pt>
                <c:pt idx="422">
                  <c:v>-0.82000000000000028</c:v>
                </c:pt>
                <c:pt idx="423">
                  <c:v>-0.66000000000000014</c:v>
                </c:pt>
                <c:pt idx="424">
                  <c:v>-0.66000000000000014</c:v>
                </c:pt>
                <c:pt idx="425">
                  <c:v>-0.26000000000000012</c:v>
                </c:pt>
                <c:pt idx="426">
                  <c:v>0.26000000000000012</c:v>
                </c:pt>
                <c:pt idx="427">
                  <c:v>0.8</c:v>
                </c:pt>
                <c:pt idx="428">
                  <c:v>0.76000000000000012</c:v>
                </c:pt>
                <c:pt idx="429">
                  <c:v>0.66000000000000014</c:v>
                </c:pt>
                <c:pt idx="430">
                  <c:v>0.4799999999999997</c:v>
                </c:pt>
                <c:pt idx="431">
                  <c:v>0.15999999999999942</c:v>
                </c:pt>
                <c:pt idx="432">
                  <c:v>3.9999999999999147E-2</c:v>
                </c:pt>
                <c:pt idx="433">
                  <c:v>0.15999999999999942</c:v>
                </c:pt>
                <c:pt idx="434">
                  <c:v>0.4799999999999997</c:v>
                </c:pt>
                <c:pt idx="435">
                  <c:v>0.4799999999999997</c:v>
                </c:pt>
                <c:pt idx="436">
                  <c:v>0.6</c:v>
                </c:pt>
                <c:pt idx="437">
                  <c:v>0.83999999999999986</c:v>
                </c:pt>
                <c:pt idx="438">
                  <c:v>1.0399999999999991</c:v>
                </c:pt>
                <c:pt idx="439">
                  <c:v>0.71999999999999886</c:v>
                </c:pt>
                <c:pt idx="440">
                  <c:v>0.63999999999999846</c:v>
                </c:pt>
                <c:pt idx="441">
                  <c:v>0.83999999999999841</c:v>
                </c:pt>
                <c:pt idx="442">
                  <c:v>0.6599999999999987</c:v>
                </c:pt>
                <c:pt idx="443">
                  <c:v>0.51999999999999891</c:v>
                </c:pt>
                <c:pt idx="444">
                  <c:v>0.45999999999999874</c:v>
                </c:pt>
                <c:pt idx="445">
                  <c:v>0.67999999999999905</c:v>
                </c:pt>
                <c:pt idx="446">
                  <c:v>0.81999999999999884</c:v>
                </c:pt>
                <c:pt idx="447">
                  <c:v>0.75999999999999945</c:v>
                </c:pt>
                <c:pt idx="448">
                  <c:v>0.37999999999999973</c:v>
                </c:pt>
                <c:pt idx="449">
                  <c:v>0.62000000000000033</c:v>
                </c:pt>
                <c:pt idx="450">
                  <c:v>0.18000000000000113</c:v>
                </c:pt>
                <c:pt idx="451">
                  <c:v>-0.21999999999999886</c:v>
                </c:pt>
                <c:pt idx="452">
                  <c:v>-0.29999999999999927</c:v>
                </c:pt>
                <c:pt idx="453">
                  <c:v>-1.9999999999998862E-2</c:v>
                </c:pt>
                <c:pt idx="454">
                  <c:v>-0.13999999999999915</c:v>
                </c:pt>
                <c:pt idx="455">
                  <c:v>6.0000000000000143E-2</c:v>
                </c:pt>
                <c:pt idx="456">
                  <c:v>0.14000000000000057</c:v>
                </c:pt>
                <c:pt idx="457">
                  <c:v>4.000000000000057E-2</c:v>
                </c:pt>
                <c:pt idx="458">
                  <c:v>-0.26000000000000012</c:v>
                </c:pt>
                <c:pt idx="459">
                  <c:v>-6.0000000000000143E-2</c:v>
                </c:pt>
                <c:pt idx="460">
                  <c:v>8.0000000000000432E-2</c:v>
                </c:pt>
                <c:pt idx="461">
                  <c:v>-6.0000000000000143E-2</c:v>
                </c:pt>
                <c:pt idx="462">
                  <c:v>0.16000000000000014</c:v>
                </c:pt>
                <c:pt idx="463">
                  <c:v>0.62000000000000033</c:v>
                </c:pt>
                <c:pt idx="464">
                  <c:v>0.42000000000000026</c:v>
                </c:pt>
                <c:pt idx="465">
                  <c:v>0.11999999999999958</c:v>
                </c:pt>
                <c:pt idx="466">
                  <c:v>0.33999999999999986</c:v>
                </c:pt>
                <c:pt idx="467">
                  <c:v>0.33999999999999986</c:v>
                </c:pt>
                <c:pt idx="468">
                  <c:v>0.4</c:v>
                </c:pt>
                <c:pt idx="469">
                  <c:v>0.74000000000000055</c:v>
                </c:pt>
                <c:pt idx="470">
                  <c:v>0.72000000000000097</c:v>
                </c:pt>
                <c:pt idx="471">
                  <c:v>0.64000000000000123</c:v>
                </c:pt>
                <c:pt idx="472">
                  <c:v>0.88000000000000111</c:v>
                </c:pt>
                <c:pt idx="473">
                  <c:v>0.8400000000000013</c:v>
                </c:pt>
                <c:pt idx="474">
                  <c:v>0.34000000000000058</c:v>
                </c:pt>
                <c:pt idx="475">
                  <c:v>0.54000000000000059</c:v>
                </c:pt>
                <c:pt idx="476">
                  <c:v>0.68000000000000038</c:v>
                </c:pt>
                <c:pt idx="477">
                  <c:v>0.2</c:v>
                </c:pt>
                <c:pt idx="478">
                  <c:v>-8.0000000000000432E-2</c:v>
                </c:pt>
                <c:pt idx="479">
                  <c:v>-0.28000000000000042</c:v>
                </c:pt>
                <c:pt idx="480">
                  <c:v>-0.68000000000000116</c:v>
                </c:pt>
                <c:pt idx="481">
                  <c:v>-0.74000000000000132</c:v>
                </c:pt>
                <c:pt idx="482">
                  <c:v>-0.42000000000000098</c:v>
                </c:pt>
                <c:pt idx="483">
                  <c:v>-0.220000000000001</c:v>
                </c:pt>
                <c:pt idx="484">
                  <c:v>0.49999999999999928</c:v>
                </c:pt>
                <c:pt idx="485">
                  <c:v>1.0799999999999996</c:v>
                </c:pt>
                <c:pt idx="486">
                  <c:v>0.8</c:v>
                </c:pt>
                <c:pt idx="487">
                  <c:v>0.9199999999999996</c:v>
                </c:pt>
                <c:pt idx="488">
                  <c:v>0.97999999999999976</c:v>
                </c:pt>
                <c:pt idx="489">
                  <c:v>0.67999999999999972</c:v>
                </c:pt>
                <c:pt idx="490">
                  <c:v>0.81999999999999962</c:v>
                </c:pt>
                <c:pt idx="491">
                  <c:v>0.99999999999999933</c:v>
                </c:pt>
                <c:pt idx="492">
                  <c:v>0.85999999999999943</c:v>
                </c:pt>
                <c:pt idx="493">
                  <c:v>0.79999999999999927</c:v>
                </c:pt>
                <c:pt idx="494">
                  <c:v>0.7399999999999991</c:v>
                </c:pt>
                <c:pt idx="495">
                  <c:v>0.71999999999999953</c:v>
                </c:pt>
                <c:pt idx="496">
                  <c:v>0.83999999999999986</c:v>
                </c:pt>
                <c:pt idx="497">
                  <c:v>0.77999999999999969</c:v>
                </c:pt>
                <c:pt idx="498">
                  <c:v>0.65999999999999948</c:v>
                </c:pt>
                <c:pt idx="499">
                  <c:v>0.77999999999999903</c:v>
                </c:pt>
                <c:pt idx="500">
                  <c:v>0.49999999999999856</c:v>
                </c:pt>
                <c:pt idx="501">
                  <c:v>0.35999999999999799</c:v>
                </c:pt>
                <c:pt idx="502">
                  <c:v>7.9999999999999002E-2</c:v>
                </c:pt>
                <c:pt idx="503">
                  <c:v>6.0000000000000143E-2</c:v>
                </c:pt>
                <c:pt idx="504">
                  <c:v>-7.999999999999971E-2</c:v>
                </c:pt>
                <c:pt idx="505">
                  <c:v>8.0000000000000432E-2</c:v>
                </c:pt>
                <c:pt idx="506">
                  <c:v>0.36000000000000087</c:v>
                </c:pt>
                <c:pt idx="507">
                  <c:v>0.93999999999999984</c:v>
                </c:pt>
                <c:pt idx="508">
                  <c:v>0.89999999999999925</c:v>
                </c:pt>
                <c:pt idx="509">
                  <c:v>0.89999999999999925</c:v>
                </c:pt>
                <c:pt idx="510">
                  <c:v>0.87999999999999901</c:v>
                </c:pt>
                <c:pt idx="511">
                  <c:v>0.67999999999999905</c:v>
                </c:pt>
                <c:pt idx="512">
                  <c:v>0.35999999999999943</c:v>
                </c:pt>
                <c:pt idx="513">
                  <c:v>0.35999999999999943</c:v>
                </c:pt>
                <c:pt idx="514">
                  <c:v>0.2</c:v>
                </c:pt>
                <c:pt idx="515">
                  <c:v>0.32000000000000028</c:v>
                </c:pt>
                <c:pt idx="516">
                  <c:v>3.9999999999999855E-2</c:v>
                </c:pt>
                <c:pt idx="517">
                  <c:v>-2.0000000000000285E-2</c:v>
                </c:pt>
                <c:pt idx="518">
                  <c:v>-8.0000000000000432E-2</c:v>
                </c:pt>
                <c:pt idx="519">
                  <c:v>0.61999999999999889</c:v>
                </c:pt>
                <c:pt idx="520">
                  <c:v>0.81999999999999884</c:v>
                </c:pt>
                <c:pt idx="521">
                  <c:v>0.79999999999999927</c:v>
                </c:pt>
                <c:pt idx="522">
                  <c:v>0.7</c:v>
                </c:pt>
                <c:pt idx="523">
                  <c:v>0.72000000000000031</c:v>
                </c:pt>
                <c:pt idx="524">
                  <c:v>0.18000000000000113</c:v>
                </c:pt>
                <c:pt idx="525">
                  <c:v>-0.81999999999999962</c:v>
                </c:pt>
                <c:pt idx="526">
                  <c:v>-0.97999999999999976</c:v>
                </c:pt>
                <c:pt idx="527">
                  <c:v>-1.0600000000000009</c:v>
                </c:pt>
                <c:pt idx="528">
                  <c:v>-1.9800000000000004</c:v>
                </c:pt>
                <c:pt idx="529">
                  <c:v>-1.2</c:v>
                </c:pt>
                <c:pt idx="530">
                  <c:v>1.2000000000000015</c:v>
                </c:pt>
                <c:pt idx="531">
                  <c:v>1.6400000000000012</c:v>
                </c:pt>
                <c:pt idx="532">
                  <c:v>2.1400000000000028</c:v>
                </c:pt>
                <c:pt idx="533">
                  <c:v>3.1400000000000028</c:v>
                </c:pt>
                <c:pt idx="534">
                  <c:v>2.6200000000000023</c:v>
                </c:pt>
                <c:pt idx="535">
                  <c:v>0.66000000000000159</c:v>
                </c:pt>
                <c:pt idx="536">
                  <c:v>0.72000000000000175</c:v>
                </c:pt>
                <c:pt idx="537">
                  <c:v>0.54000000000000059</c:v>
                </c:pt>
                <c:pt idx="538">
                  <c:v>0.4799999999999997</c:v>
                </c:pt>
                <c:pt idx="539">
                  <c:v>2.0000000000000285E-2</c:v>
                </c:pt>
                <c:pt idx="540">
                  <c:v>2.0000000000000285E-2</c:v>
                </c:pt>
                <c:pt idx="541">
                  <c:v>4.000000000000057E-2</c:v>
                </c:pt>
                <c:pt idx="542">
                  <c:v>-0.15999999999999942</c:v>
                </c:pt>
                <c:pt idx="543">
                  <c:v>2.0000000000000285E-2</c:v>
                </c:pt>
                <c:pt idx="544">
                  <c:v>0.41999999999999887</c:v>
                </c:pt>
                <c:pt idx="545">
                  <c:v>0.49999999999999856</c:v>
                </c:pt>
                <c:pt idx="546">
                  <c:v>0.41999999999999743</c:v>
                </c:pt>
                <c:pt idx="547">
                  <c:v>0.31999999999999745</c:v>
                </c:pt>
                <c:pt idx="548">
                  <c:v>0.13999999999999774</c:v>
                </c:pt>
                <c:pt idx="549">
                  <c:v>-0.20000000000000284</c:v>
                </c:pt>
                <c:pt idx="550">
                  <c:v>-0.40000000000000285</c:v>
                </c:pt>
                <c:pt idx="551">
                  <c:v>-0.7000000000000014</c:v>
                </c:pt>
                <c:pt idx="552">
                  <c:v>-0.54000000000000059</c:v>
                </c:pt>
                <c:pt idx="553">
                  <c:v>-0.34000000000000058</c:v>
                </c:pt>
                <c:pt idx="554">
                  <c:v>-0.35999999999999943</c:v>
                </c:pt>
                <c:pt idx="555">
                  <c:v>8.000000000000114E-2</c:v>
                </c:pt>
                <c:pt idx="556">
                  <c:v>0.50000000000000144</c:v>
                </c:pt>
                <c:pt idx="557">
                  <c:v>0.7</c:v>
                </c:pt>
                <c:pt idx="558">
                  <c:v>0.60000000000000142</c:v>
                </c:pt>
                <c:pt idx="559">
                  <c:v>0.96000000000000085</c:v>
                </c:pt>
                <c:pt idx="560">
                  <c:v>0.80000000000000138</c:v>
                </c:pt>
                <c:pt idx="561">
                  <c:v>0.7000000000000014</c:v>
                </c:pt>
                <c:pt idx="562">
                  <c:v>0.40000000000000285</c:v>
                </c:pt>
                <c:pt idx="563">
                  <c:v>0.26000000000000084</c:v>
                </c:pt>
                <c:pt idx="564">
                  <c:v>-0.159999999999998</c:v>
                </c:pt>
                <c:pt idx="565">
                  <c:v>0.22000000000000169</c:v>
                </c:pt>
                <c:pt idx="566">
                  <c:v>-0.13999999999999915</c:v>
                </c:pt>
                <c:pt idx="567">
                  <c:v>0.12000000000000029</c:v>
                </c:pt>
                <c:pt idx="568">
                  <c:v>0.34000000000000058</c:v>
                </c:pt>
                <c:pt idx="569">
                  <c:v>0.8</c:v>
                </c:pt>
                <c:pt idx="570">
                  <c:v>0.77999999999999969</c:v>
                </c:pt>
                <c:pt idx="571">
                  <c:v>1.0799999999999996</c:v>
                </c:pt>
                <c:pt idx="572">
                  <c:v>0.97999999999999976</c:v>
                </c:pt>
                <c:pt idx="573">
                  <c:v>1.0600000000000009</c:v>
                </c:pt>
                <c:pt idx="574">
                  <c:v>1.1600000000000008</c:v>
                </c:pt>
                <c:pt idx="575">
                  <c:v>1.0200000000000018</c:v>
                </c:pt>
                <c:pt idx="576">
                  <c:v>1.2000000000000015</c:v>
                </c:pt>
                <c:pt idx="577">
                  <c:v>0.98000000000000109</c:v>
                </c:pt>
                <c:pt idx="578">
                  <c:v>0.7600000000000009</c:v>
                </c:pt>
                <c:pt idx="579">
                  <c:v>0.37999999999999973</c:v>
                </c:pt>
                <c:pt idx="580">
                  <c:v>0.31999999999999884</c:v>
                </c:pt>
                <c:pt idx="581">
                  <c:v>-0.14000000000000198</c:v>
                </c:pt>
                <c:pt idx="582">
                  <c:v>-2.8421709430404009E-15</c:v>
                </c:pt>
                <c:pt idx="583">
                  <c:v>-6.0000000000003696E-2</c:v>
                </c:pt>
                <c:pt idx="584">
                  <c:v>3.9999999999997725E-2</c:v>
                </c:pt>
                <c:pt idx="585">
                  <c:v>-0.42000000000000315</c:v>
                </c:pt>
                <c:pt idx="586">
                  <c:v>-0.24000000000000199</c:v>
                </c:pt>
                <c:pt idx="587">
                  <c:v>-0.26000000000000084</c:v>
                </c:pt>
                <c:pt idx="588">
                  <c:v>-0.25999999999999945</c:v>
                </c:pt>
                <c:pt idx="589">
                  <c:v>-0.1</c:v>
                </c:pt>
                <c:pt idx="590">
                  <c:v>0.16000000000000086</c:v>
                </c:pt>
                <c:pt idx="591">
                  <c:v>0.38000000000000111</c:v>
                </c:pt>
                <c:pt idx="592">
                  <c:v>0.48000000000000115</c:v>
                </c:pt>
                <c:pt idx="593">
                  <c:v>0.32000000000000028</c:v>
                </c:pt>
                <c:pt idx="594">
                  <c:v>0.4799999999999997</c:v>
                </c:pt>
                <c:pt idx="595">
                  <c:v>0.6</c:v>
                </c:pt>
                <c:pt idx="596">
                  <c:v>0.23999999999999916</c:v>
                </c:pt>
                <c:pt idx="597">
                  <c:v>0.2999999999999986</c:v>
                </c:pt>
                <c:pt idx="598">
                  <c:v>0.87999999999999834</c:v>
                </c:pt>
                <c:pt idx="599">
                  <c:v>0.65999999999999803</c:v>
                </c:pt>
                <c:pt idx="600">
                  <c:v>0.5399999999999977</c:v>
                </c:pt>
                <c:pt idx="601">
                  <c:v>0.89999999999999714</c:v>
                </c:pt>
                <c:pt idx="602">
                  <c:v>0.85999999999999654</c:v>
                </c:pt>
                <c:pt idx="603">
                  <c:v>0.69999999999999718</c:v>
                </c:pt>
                <c:pt idx="604">
                  <c:v>0.65999999999999803</c:v>
                </c:pt>
                <c:pt idx="605">
                  <c:v>0.89999999999999714</c:v>
                </c:pt>
                <c:pt idx="606">
                  <c:v>1.0599999999999981</c:v>
                </c:pt>
                <c:pt idx="607">
                  <c:v>1.2599999999999993</c:v>
                </c:pt>
                <c:pt idx="608">
                  <c:v>1.0399999999999991</c:v>
                </c:pt>
                <c:pt idx="609">
                  <c:v>1.2599999999999993</c:v>
                </c:pt>
                <c:pt idx="610">
                  <c:v>1.3600000000000008</c:v>
                </c:pt>
                <c:pt idx="611">
                  <c:v>1.3400000000000021</c:v>
                </c:pt>
                <c:pt idx="612">
                  <c:v>1.2400000000000013</c:v>
                </c:pt>
                <c:pt idx="613">
                  <c:v>1.5400000000000005</c:v>
                </c:pt>
                <c:pt idx="614">
                  <c:v>1.3800000000000003</c:v>
                </c:pt>
                <c:pt idx="615">
                  <c:v>1.2600000000000002</c:v>
                </c:pt>
                <c:pt idx="616">
                  <c:v>1.379999999999999</c:v>
                </c:pt>
                <c:pt idx="617">
                  <c:v>1.1399999999999992</c:v>
                </c:pt>
                <c:pt idx="618">
                  <c:v>1.0599999999999994</c:v>
                </c:pt>
                <c:pt idx="619">
                  <c:v>1.0399999999999991</c:v>
                </c:pt>
                <c:pt idx="620">
                  <c:v>0.59999999999999853</c:v>
                </c:pt>
                <c:pt idx="621">
                  <c:v>1.9999999999998862E-2</c:v>
                </c:pt>
                <c:pt idx="622">
                  <c:v>0.19999999999999929</c:v>
                </c:pt>
                <c:pt idx="623">
                  <c:v>0.21999999999999958</c:v>
                </c:pt>
                <c:pt idx="624">
                  <c:v>0.5</c:v>
                </c:pt>
                <c:pt idx="625">
                  <c:v>0.82000000000000028</c:v>
                </c:pt>
                <c:pt idx="626">
                  <c:v>0.8</c:v>
                </c:pt>
                <c:pt idx="627">
                  <c:v>0.9</c:v>
                </c:pt>
                <c:pt idx="628">
                  <c:v>0.73999999999999988</c:v>
                </c:pt>
                <c:pt idx="629">
                  <c:v>0.17999999999999899</c:v>
                </c:pt>
                <c:pt idx="630">
                  <c:v>-8.0000000000000432E-2</c:v>
                </c:pt>
                <c:pt idx="631">
                  <c:v>-7.1054273576010023E-16</c:v>
                </c:pt>
                <c:pt idx="632">
                  <c:v>-0.40000000000000141</c:v>
                </c:pt>
                <c:pt idx="633">
                  <c:v>-0.46000000000000085</c:v>
                </c:pt>
                <c:pt idx="634">
                  <c:v>-0.57999999999999974</c:v>
                </c:pt>
                <c:pt idx="635">
                  <c:v>-0.14000000000000057</c:v>
                </c:pt>
                <c:pt idx="636">
                  <c:v>-0.12000000000000029</c:v>
                </c:pt>
                <c:pt idx="637">
                  <c:v>4.000000000000057E-2</c:v>
                </c:pt>
                <c:pt idx="638">
                  <c:v>-0.1</c:v>
                </c:pt>
                <c:pt idx="639">
                  <c:v>-2.0000000000000285E-2</c:v>
                </c:pt>
                <c:pt idx="640">
                  <c:v>-0.3</c:v>
                </c:pt>
                <c:pt idx="641">
                  <c:v>-5.9999999999999429E-2</c:v>
                </c:pt>
                <c:pt idx="642">
                  <c:v>0.14000000000000057</c:v>
                </c:pt>
                <c:pt idx="643">
                  <c:v>0.24000000000000057</c:v>
                </c:pt>
                <c:pt idx="644">
                  <c:v>0.7600000000000009</c:v>
                </c:pt>
                <c:pt idx="645">
                  <c:v>0.66000000000000081</c:v>
                </c:pt>
                <c:pt idx="646">
                  <c:v>0.62000000000000033</c:v>
                </c:pt>
                <c:pt idx="647">
                  <c:v>0.46000000000000085</c:v>
                </c:pt>
                <c:pt idx="648">
                  <c:v>0.68000000000000116</c:v>
                </c:pt>
                <c:pt idx="649">
                  <c:v>0.72000000000000031</c:v>
                </c:pt>
                <c:pt idx="650">
                  <c:v>0.95999999999999941</c:v>
                </c:pt>
                <c:pt idx="651">
                  <c:v>0.61999999999999889</c:v>
                </c:pt>
                <c:pt idx="652">
                  <c:v>0.71999999999999742</c:v>
                </c:pt>
                <c:pt idx="653">
                  <c:v>0.71999999999999742</c:v>
                </c:pt>
                <c:pt idx="654">
                  <c:v>0.49999999999999856</c:v>
                </c:pt>
                <c:pt idx="655">
                  <c:v>0.51999999999999891</c:v>
                </c:pt>
                <c:pt idx="656">
                  <c:v>0.84000000000000052</c:v>
                </c:pt>
                <c:pt idx="657">
                  <c:v>0.64000000000000201</c:v>
                </c:pt>
                <c:pt idx="658">
                  <c:v>0.440000000000002</c:v>
                </c:pt>
                <c:pt idx="659">
                  <c:v>0.54000000000000059</c:v>
                </c:pt>
                <c:pt idx="660">
                  <c:v>0.52000000000000168</c:v>
                </c:pt>
                <c:pt idx="661">
                  <c:v>0.50000000000000144</c:v>
                </c:pt>
                <c:pt idx="662">
                  <c:v>0.52000000000000024</c:v>
                </c:pt>
                <c:pt idx="663">
                  <c:v>0.52000000000000024</c:v>
                </c:pt>
                <c:pt idx="664">
                  <c:v>0.16000000000000086</c:v>
                </c:pt>
                <c:pt idx="665">
                  <c:v>-0.21999999999999958</c:v>
                </c:pt>
                <c:pt idx="666">
                  <c:v>-0.31999999999999956</c:v>
                </c:pt>
                <c:pt idx="667">
                  <c:v>-1.9999999999998151E-2</c:v>
                </c:pt>
                <c:pt idx="668">
                  <c:v>0.14000000000000129</c:v>
                </c:pt>
                <c:pt idx="669">
                  <c:v>0.62000000000000099</c:v>
                </c:pt>
                <c:pt idx="670">
                  <c:v>1.1000000000000014</c:v>
                </c:pt>
                <c:pt idx="671">
                  <c:v>1.3600000000000008</c:v>
                </c:pt>
                <c:pt idx="672">
                  <c:v>1.2999999999999994</c:v>
                </c:pt>
                <c:pt idx="673">
                  <c:v>1.6800000000000004</c:v>
                </c:pt>
                <c:pt idx="674">
                  <c:v>1.5400000000000005</c:v>
                </c:pt>
                <c:pt idx="675">
                  <c:v>1.1000000000000001</c:v>
                </c:pt>
                <c:pt idx="676">
                  <c:v>1.2200000000000002</c:v>
                </c:pt>
                <c:pt idx="677">
                  <c:v>1.0800000000000005</c:v>
                </c:pt>
                <c:pt idx="678">
                  <c:v>0.23999999999999985</c:v>
                </c:pt>
                <c:pt idx="679">
                  <c:v>-1</c:v>
                </c:pt>
                <c:pt idx="680">
                  <c:v>-2.3400000000000007</c:v>
                </c:pt>
                <c:pt idx="681">
                  <c:v>-3.6400000000000006</c:v>
                </c:pt>
                <c:pt idx="682">
                  <c:v>-3.78</c:v>
                </c:pt>
                <c:pt idx="683">
                  <c:v>-0.12000000000000029</c:v>
                </c:pt>
                <c:pt idx="684">
                  <c:v>4.34</c:v>
                </c:pt>
                <c:pt idx="685">
                  <c:v>7.2</c:v>
                </c:pt>
                <c:pt idx="686">
                  <c:v>8.08</c:v>
                </c:pt>
                <c:pt idx="687">
                  <c:v>7.1399999999999988</c:v>
                </c:pt>
                <c:pt idx="688">
                  <c:v>2.88</c:v>
                </c:pt>
                <c:pt idx="689">
                  <c:v>-1.0400000000000003</c:v>
                </c:pt>
                <c:pt idx="690">
                  <c:v>-2.3600000000000003</c:v>
                </c:pt>
                <c:pt idx="691">
                  <c:v>-2.7800000000000002</c:v>
                </c:pt>
                <c:pt idx="692">
                  <c:v>-1.8800000000000003</c:v>
                </c:pt>
                <c:pt idx="693">
                  <c:v>-1.2600000000000002</c:v>
                </c:pt>
                <c:pt idx="694">
                  <c:v>-0.5800000000000004</c:v>
                </c:pt>
                <c:pt idx="695">
                  <c:v>-0.42000000000000026</c:v>
                </c:pt>
                <c:pt idx="696">
                  <c:v>8.0000000000000432E-2</c:v>
                </c:pt>
                <c:pt idx="697">
                  <c:v>0.24000000000000057</c:v>
                </c:pt>
                <c:pt idx="698">
                  <c:v>0.72000000000000031</c:v>
                </c:pt>
                <c:pt idx="699">
                  <c:v>0.34000000000000058</c:v>
                </c:pt>
                <c:pt idx="700">
                  <c:v>0.1</c:v>
                </c:pt>
                <c:pt idx="701">
                  <c:v>3.9999999999999147E-2</c:v>
                </c:pt>
                <c:pt idx="702">
                  <c:v>0.11999999999999886</c:v>
                </c:pt>
                <c:pt idx="703">
                  <c:v>-0.18000000000000113</c:v>
                </c:pt>
                <c:pt idx="704">
                  <c:v>-4.0000000000001278E-2</c:v>
                </c:pt>
                <c:pt idx="705">
                  <c:v>0.11999999999999886</c:v>
                </c:pt>
                <c:pt idx="706">
                  <c:v>-6.0000000000000851E-2</c:v>
                </c:pt>
                <c:pt idx="707">
                  <c:v>-6.0000000000000851E-2</c:v>
                </c:pt>
                <c:pt idx="708">
                  <c:v>0.13999999999999915</c:v>
                </c:pt>
                <c:pt idx="709">
                  <c:v>1.9999999999999574E-2</c:v>
                </c:pt>
                <c:pt idx="710">
                  <c:v>7.999999999999971E-2</c:v>
                </c:pt>
                <c:pt idx="711">
                  <c:v>0.23999999999999985</c:v>
                </c:pt>
                <c:pt idx="712">
                  <c:v>2.0000000000000285E-2</c:v>
                </c:pt>
                <c:pt idx="713">
                  <c:v>4.000000000000057E-2</c:v>
                </c:pt>
                <c:pt idx="714">
                  <c:v>0.22000000000000028</c:v>
                </c:pt>
                <c:pt idx="715">
                  <c:v>0.22000000000000028</c:v>
                </c:pt>
                <c:pt idx="716">
                  <c:v>6.0000000000000143E-2</c:v>
                </c:pt>
                <c:pt idx="717">
                  <c:v>-7.999999999999971E-2</c:v>
                </c:pt>
                <c:pt idx="718">
                  <c:v>-0.16000000000000014</c:v>
                </c:pt>
                <c:pt idx="719">
                  <c:v>-0.13999999999999985</c:v>
                </c:pt>
                <c:pt idx="720">
                  <c:v>-0.27999999999999969</c:v>
                </c:pt>
                <c:pt idx="721">
                  <c:v>8.0000000000000432E-2</c:v>
                </c:pt>
                <c:pt idx="722">
                  <c:v>-3.9999999999999147E-2</c:v>
                </c:pt>
                <c:pt idx="723">
                  <c:v>-0.49999999999999928</c:v>
                </c:pt>
                <c:pt idx="724">
                  <c:v>-0.5</c:v>
                </c:pt>
                <c:pt idx="725">
                  <c:v>-0.54000000000000059</c:v>
                </c:pt>
                <c:pt idx="726">
                  <c:v>-0.56000000000000083</c:v>
                </c:pt>
                <c:pt idx="727">
                  <c:v>0.159999999999998</c:v>
                </c:pt>
                <c:pt idx="728">
                  <c:v>0.59999999999999853</c:v>
                </c:pt>
                <c:pt idx="729">
                  <c:v>0.75999999999999945</c:v>
                </c:pt>
                <c:pt idx="730">
                  <c:v>0.97999999999999976</c:v>
                </c:pt>
                <c:pt idx="731">
                  <c:v>0.87999999999999967</c:v>
                </c:pt>
                <c:pt idx="732">
                  <c:v>0.34000000000000058</c:v>
                </c:pt>
                <c:pt idx="733">
                  <c:v>0.34000000000000058</c:v>
                </c:pt>
                <c:pt idx="734">
                  <c:v>0.2</c:v>
                </c:pt>
                <c:pt idx="735">
                  <c:v>0</c:v>
                </c:pt>
                <c:pt idx="736">
                  <c:v>-0.13999999999999915</c:v>
                </c:pt>
                <c:pt idx="737">
                  <c:v>0.12000000000000029</c:v>
                </c:pt>
                <c:pt idx="738">
                  <c:v>7.999999999999971E-2</c:v>
                </c:pt>
                <c:pt idx="739">
                  <c:v>0.14000000000000057</c:v>
                </c:pt>
                <c:pt idx="740">
                  <c:v>0.46000000000000085</c:v>
                </c:pt>
                <c:pt idx="741">
                  <c:v>0.8</c:v>
                </c:pt>
                <c:pt idx="742">
                  <c:v>0.54000000000000059</c:v>
                </c:pt>
                <c:pt idx="743">
                  <c:v>0.84000000000000197</c:v>
                </c:pt>
                <c:pt idx="744">
                  <c:v>0.88000000000000111</c:v>
                </c:pt>
                <c:pt idx="745">
                  <c:v>0.72000000000000175</c:v>
                </c:pt>
                <c:pt idx="746">
                  <c:v>0.7000000000000014</c:v>
                </c:pt>
                <c:pt idx="747">
                  <c:v>0.96000000000000085</c:v>
                </c:pt>
                <c:pt idx="748">
                  <c:v>0.83999999999999919</c:v>
                </c:pt>
                <c:pt idx="749">
                  <c:v>0.51999999999999891</c:v>
                </c:pt>
                <c:pt idx="750">
                  <c:v>0.45999999999999802</c:v>
                </c:pt>
                <c:pt idx="751">
                  <c:v>0.41999999999999887</c:v>
                </c:pt>
                <c:pt idx="752">
                  <c:v>0.45999999999999802</c:v>
                </c:pt>
                <c:pt idx="753">
                  <c:v>0.27999999999999831</c:v>
                </c:pt>
                <c:pt idx="754">
                  <c:v>0.3</c:v>
                </c:pt>
                <c:pt idx="755">
                  <c:v>0.16000000000000086</c:v>
                </c:pt>
                <c:pt idx="756">
                  <c:v>0.12000000000000029</c:v>
                </c:pt>
                <c:pt idx="757">
                  <c:v>-3.9999999999997725E-2</c:v>
                </c:pt>
                <c:pt idx="758">
                  <c:v>0.12000000000000313</c:v>
                </c:pt>
                <c:pt idx="759">
                  <c:v>0.36000000000000226</c:v>
                </c:pt>
                <c:pt idx="760">
                  <c:v>0.54000000000000203</c:v>
                </c:pt>
                <c:pt idx="761">
                  <c:v>0.44000000000000339</c:v>
                </c:pt>
                <c:pt idx="762">
                  <c:v>0.64000000000000201</c:v>
                </c:pt>
                <c:pt idx="763">
                  <c:v>0.36000000000000226</c:v>
                </c:pt>
                <c:pt idx="764">
                  <c:v>0.4600000000000023</c:v>
                </c:pt>
                <c:pt idx="765">
                  <c:v>0.38000000000000111</c:v>
                </c:pt>
                <c:pt idx="766">
                  <c:v>0.35999999999999943</c:v>
                </c:pt>
                <c:pt idx="767">
                  <c:v>4.000000000000057E-2</c:v>
                </c:pt>
                <c:pt idx="768">
                  <c:v>0.14000000000000057</c:v>
                </c:pt>
                <c:pt idx="769">
                  <c:v>-0.17999999999999972</c:v>
                </c:pt>
                <c:pt idx="770">
                  <c:v>-9.9999999999998576E-2</c:v>
                </c:pt>
                <c:pt idx="771">
                  <c:v>-5.9999999999998013E-2</c:v>
                </c:pt>
                <c:pt idx="772">
                  <c:v>8.000000000000114E-2</c:v>
                </c:pt>
                <c:pt idx="773">
                  <c:v>0.28000000000000114</c:v>
                </c:pt>
                <c:pt idx="774">
                  <c:v>0.46000000000000085</c:v>
                </c:pt>
                <c:pt idx="775">
                  <c:v>0.62000000000000033</c:v>
                </c:pt>
                <c:pt idx="776">
                  <c:v>0.66000000000000081</c:v>
                </c:pt>
                <c:pt idx="777">
                  <c:v>0.64000000000000057</c:v>
                </c:pt>
                <c:pt idx="778">
                  <c:v>0.8</c:v>
                </c:pt>
                <c:pt idx="779">
                  <c:v>0.65999999999999948</c:v>
                </c:pt>
                <c:pt idx="780">
                  <c:v>0.53999999999999915</c:v>
                </c:pt>
                <c:pt idx="781">
                  <c:v>0.49999999999999856</c:v>
                </c:pt>
                <c:pt idx="782">
                  <c:v>0.63999999999999913</c:v>
                </c:pt>
                <c:pt idx="783">
                  <c:v>0.31999999999999884</c:v>
                </c:pt>
                <c:pt idx="784">
                  <c:v>0.55999999999999939</c:v>
                </c:pt>
                <c:pt idx="785">
                  <c:v>0.27999999999999969</c:v>
                </c:pt>
                <c:pt idx="786">
                  <c:v>2.0000000000000285E-2</c:v>
                </c:pt>
                <c:pt idx="787">
                  <c:v>5.9999999999999429E-2</c:v>
                </c:pt>
                <c:pt idx="788">
                  <c:v>-0.12000000000000029</c:v>
                </c:pt>
                <c:pt idx="789">
                  <c:v>-0.17999999999999972</c:v>
                </c:pt>
                <c:pt idx="790">
                  <c:v>0.5</c:v>
                </c:pt>
                <c:pt idx="791">
                  <c:v>0.81999999999999884</c:v>
                </c:pt>
                <c:pt idx="792">
                  <c:v>0.69999999999999862</c:v>
                </c:pt>
                <c:pt idx="793">
                  <c:v>1.0799999999999983</c:v>
                </c:pt>
                <c:pt idx="794">
                  <c:v>1.199999999999998</c:v>
                </c:pt>
                <c:pt idx="795">
                  <c:v>0.49999999999999789</c:v>
                </c:pt>
                <c:pt idx="796">
                  <c:v>0.39999999999999786</c:v>
                </c:pt>
                <c:pt idx="797">
                  <c:v>0.17999999999999899</c:v>
                </c:pt>
                <c:pt idx="798">
                  <c:v>-8.0000000000000432E-2</c:v>
                </c:pt>
                <c:pt idx="799">
                  <c:v>-7.999999999999971E-2</c:v>
                </c:pt>
                <c:pt idx="800">
                  <c:v>-3.9999999999999147E-2</c:v>
                </c:pt>
                <c:pt idx="801">
                  <c:v>0.22000000000000169</c:v>
                </c:pt>
                <c:pt idx="802">
                  <c:v>0.4600000000000023</c:v>
                </c:pt>
                <c:pt idx="803">
                  <c:v>0.58000000000000118</c:v>
                </c:pt>
                <c:pt idx="804">
                  <c:v>0.42000000000000026</c:v>
                </c:pt>
                <c:pt idx="805">
                  <c:v>0.54000000000000059</c:v>
                </c:pt>
                <c:pt idx="806">
                  <c:v>7.999999999999971E-2</c:v>
                </c:pt>
                <c:pt idx="807">
                  <c:v>-0.24000000000000057</c:v>
                </c:pt>
                <c:pt idx="808">
                  <c:v>-0.37999999999999973</c:v>
                </c:pt>
                <c:pt idx="809">
                  <c:v>-0.37999999999999828</c:v>
                </c:pt>
                <c:pt idx="810">
                  <c:v>-0.33999999999999914</c:v>
                </c:pt>
                <c:pt idx="811">
                  <c:v>-0.25999999999999801</c:v>
                </c:pt>
                <c:pt idx="812">
                  <c:v>0.10000000000000142</c:v>
                </c:pt>
                <c:pt idx="813">
                  <c:v>0.18000000000000113</c:v>
                </c:pt>
                <c:pt idx="814">
                  <c:v>-0.17999999999999972</c:v>
                </c:pt>
                <c:pt idx="815">
                  <c:v>-0.31999999999999884</c:v>
                </c:pt>
                <c:pt idx="816">
                  <c:v>-0.4</c:v>
                </c:pt>
                <c:pt idx="817">
                  <c:v>-0.67999999999999972</c:v>
                </c:pt>
                <c:pt idx="818">
                  <c:v>-0.53999999999999915</c:v>
                </c:pt>
                <c:pt idx="819">
                  <c:v>-0.4799999999999997</c:v>
                </c:pt>
                <c:pt idx="820">
                  <c:v>-0.31999999999999884</c:v>
                </c:pt>
                <c:pt idx="821">
                  <c:v>-1.9999999999998862E-2</c:v>
                </c:pt>
                <c:pt idx="822">
                  <c:v>0.5</c:v>
                </c:pt>
                <c:pt idx="823">
                  <c:v>0.37999999999999973</c:v>
                </c:pt>
                <c:pt idx="824">
                  <c:v>0.94000000000000061</c:v>
                </c:pt>
                <c:pt idx="825">
                  <c:v>0.69999999999999862</c:v>
                </c:pt>
                <c:pt idx="826">
                  <c:v>0.4799999999999997</c:v>
                </c:pt>
                <c:pt idx="827">
                  <c:v>-5.9999999999999429E-2</c:v>
                </c:pt>
                <c:pt idx="828">
                  <c:v>-0.2</c:v>
                </c:pt>
                <c:pt idx="829">
                  <c:v>-0.44000000000000056</c:v>
                </c:pt>
                <c:pt idx="830">
                  <c:v>-0.17999999999999972</c:v>
                </c:pt>
                <c:pt idx="831">
                  <c:v>9.9999999999998576E-2</c:v>
                </c:pt>
                <c:pt idx="832">
                  <c:v>0.91999999999999882</c:v>
                </c:pt>
                <c:pt idx="833">
                  <c:v>1.3599999999999981</c:v>
                </c:pt>
                <c:pt idx="834">
                  <c:v>1.4399999999999977</c:v>
                </c:pt>
                <c:pt idx="835">
                  <c:v>1.3399999999999976</c:v>
                </c:pt>
                <c:pt idx="836">
                  <c:v>1.1599999999999979</c:v>
                </c:pt>
                <c:pt idx="837">
                  <c:v>0.71999999999999886</c:v>
                </c:pt>
                <c:pt idx="838">
                  <c:v>0.33999999999999914</c:v>
                </c:pt>
                <c:pt idx="839">
                  <c:v>0.23999999999999916</c:v>
                </c:pt>
                <c:pt idx="840">
                  <c:v>0.49999999999999856</c:v>
                </c:pt>
                <c:pt idx="841">
                  <c:v>0.65999999999999948</c:v>
                </c:pt>
                <c:pt idx="842">
                  <c:v>0.33999999999999914</c:v>
                </c:pt>
                <c:pt idx="843">
                  <c:v>0.56000000000000083</c:v>
                </c:pt>
                <c:pt idx="844">
                  <c:v>0.8</c:v>
                </c:pt>
                <c:pt idx="845">
                  <c:v>0.52000000000000168</c:v>
                </c:pt>
                <c:pt idx="846">
                  <c:v>0.28000000000000114</c:v>
                </c:pt>
                <c:pt idx="847">
                  <c:v>0.34000000000000058</c:v>
                </c:pt>
                <c:pt idx="848">
                  <c:v>0.25999999999999945</c:v>
                </c:pt>
                <c:pt idx="849">
                  <c:v>-3.9999999999999147E-2</c:v>
                </c:pt>
                <c:pt idx="850">
                  <c:v>-0.38000000000000111</c:v>
                </c:pt>
                <c:pt idx="851">
                  <c:v>0.11999999999999886</c:v>
                </c:pt>
                <c:pt idx="852">
                  <c:v>0.7399999999999991</c:v>
                </c:pt>
                <c:pt idx="853">
                  <c:v>0.91999999999999882</c:v>
                </c:pt>
                <c:pt idx="854">
                  <c:v>0.81999999999999884</c:v>
                </c:pt>
                <c:pt idx="855">
                  <c:v>1.3200000000000003</c:v>
                </c:pt>
                <c:pt idx="856">
                  <c:v>0.98000000000000109</c:v>
                </c:pt>
                <c:pt idx="857">
                  <c:v>0.68000000000000116</c:v>
                </c:pt>
                <c:pt idx="858">
                  <c:v>0.4600000000000023</c:v>
                </c:pt>
                <c:pt idx="859">
                  <c:v>0.88000000000000256</c:v>
                </c:pt>
                <c:pt idx="860">
                  <c:v>1.040000000000002</c:v>
                </c:pt>
                <c:pt idx="861">
                  <c:v>1.3600000000000023</c:v>
                </c:pt>
                <c:pt idx="862">
                  <c:v>1.4000000000000015</c:v>
                </c:pt>
                <c:pt idx="863">
                  <c:v>1.3200000000000016</c:v>
                </c:pt>
                <c:pt idx="864">
                  <c:v>1.240000000000002</c:v>
                </c:pt>
                <c:pt idx="865">
                  <c:v>1.2200000000000017</c:v>
                </c:pt>
                <c:pt idx="866">
                  <c:v>0.84000000000000052</c:v>
                </c:pt>
                <c:pt idx="867">
                  <c:v>0.57999999999999974</c:v>
                </c:pt>
                <c:pt idx="868">
                  <c:v>0.67999999999999827</c:v>
                </c:pt>
                <c:pt idx="869">
                  <c:v>0.69999999999999718</c:v>
                </c:pt>
                <c:pt idx="870">
                  <c:v>0.71999999999999742</c:v>
                </c:pt>
                <c:pt idx="871">
                  <c:v>0.73999999999999777</c:v>
                </c:pt>
                <c:pt idx="872">
                  <c:v>1.0799999999999996</c:v>
                </c:pt>
                <c:pt idx="873">
                  <c:v>1.1000000000000001</c:v>
                </c:pt>
                <c:pt idx="874">
                  <c:v>0.8</c:v>
                </c:pt>
                <c:pt idx="875">
                  <c:v>0.75999999999999945</c:v>
                </c:pt>
                <c:pt idx="876">
                  <c:v>1.2200000000000002</c:v>
                </c:pt>
                <c:pt idx="877">
                  <c:v>1.0400000000000005</c:v>
                </c:pt>
                <c:pt idx="878">
                  <c:v>1.1200000000000003</c:v>
                </c:pt>
                <c:pt idx="879">
                  <c:v>1.2000000000000015</c:v>
                </c:pt>
                <c:pt idx="880">
                  <c:v>1.1400000000000019</c:v>
                </c:pt>
                <c:pt idx="881">
                  <c:v>1.0000000000000022</c:v>
                </c:pt>
                <c:pt idx="882">
                  <c:v>1.2600000000000009</c:v>
                </c:pt>
                <c:pt idx="883">
                  <c:v>1.180000000000001</c:v>
                </c:pt>
                <c:pt idx="884">
                  <c:v>1.2600000000000002</c:v>
                </c:pt>
                <c:pt idx="885">
                  <c:v>1.0200000000000002</c:v>
                </c:pt>
                <c:pt idx="886">
                  <c:v>1.1399999999999999</c:v>
                </c:pt>
                <c:pt idx="887">
                  <c:v>0.93999999999999984</c:v>
                </c:pt>
                <c:pt idx="888">
                  <c:v>1.1000000000000001</c:v>
                </c:pt>
                <c:pt idx="889">
                  <c:v>1.1600000000000001</c:v>
                </c:pt>
                <c:pt idx="890">
                  <c:v>1.2200000000000002</c:v>
                </c:pt>
                <c:pt idx="891">
                  <c:v>0.53999999999999981</c:v>
                </c:pt>
                <c:pt idx="892">
                  <c:v>0.57999999999999974</c:v>
                </c:pt>
                <c:pt idx="893">
                  <c:v>0.61999999999999955</c:v>
                </c:pt>
                <c:pt idx="894">
                  <c:v>0.93999999999999984</c:v>
                </c:pt>
                <c:pt idx="895">
                  <c:v>0.99999999999999933</c:v>
                </c:pt>
                <c:pt idx="896">
                  <c:v>0.95999999999999941</c:v>
                </c:pt>
                <c:pt idx="897">
                  <c:v>0.93999999999999984</c:v>
                </c:pt>
                <c:pt idx="898">
                  <c:v>1.0399999999999998</c:v>
                </c:pt>
                <c:pt idx="899">
                  <c:v>0.55999999999999939</c:v>
                </c:pt>
                <c:pt idx="900">
                  <c:v>0.49999999999999928</c:v>
                </c:pt>
                <c:pt idx="901">
                  <c:v>0.87999999999999901</c:v>
                </c:pt>
                <c:pt idx="902">
                  <c:v>0.71999999999999886</c:v>
                </c:pt>
                <c:pt idx="903">
                  <c:v>0.59999999999999853</c:v>
                </c:pt>
                <c:pt idx="904">
                  <c:v>0.7399999999999991</c:v>
                </c:pt>
                <c:pt idx="905">
                  <c:v>0.93999999999999984</c:v>
                </c:pt>
                <c:pt idx="906">
                  <c:v>0.94000000000000061</c:v>
                </c:pt>
                <c:pt idx="907">
                  <c:v>0.88000000000000045</c:v>
                </c:pt>
                <c:pt idx="908">
                  <c:v>0.90000000000000069</c:v>
                </c:pt>
                <c:pt idx="909">
                  <c:v>0.74000000000000055</c:v>
                </c:pt>
                <c:pt idx="910">
                  <c:v>0.40000000000000069</c:v>
                </c:pt>
                <c:pt idx="911">
                  <c:v>0.52000000000000024</c:v>
                </c:pt>
                <c:pt idx="912">
                  <c:v>0.56000000000000016</c:v>
                </c:pt>
                <c:pt idx="913">
                  <c:v>0.34000000000000058</c:v>
                </c:pt>
                <c:pt idx="914">
                  <c:v>0.27999999999999969</c:v>
                </c:pt>
                <c:pt idx="915">
                  <c:v>0.61999999999999955</c:v>
                </c:pt>
                <c:pt idx="916">
                  <c:v>0.45999999999999941</c:v>
                </c:pt>
                <c:pt idx="917">
                  <c:v>0.31999999999999956</c:v>
                </c:pt>
                <c:pt idx="918">
                  <c:v>0.31999999999999956</c:v>
                </c:pt>
                <c:pt idx="919">
                  <c:v>0.5</c:v>
                </c:pt>
                <c:pt idx="920">
                  <c:v>0.4799999999999997</c:v>
                </c:pt>
                <c:pt idx="921">
                  <c:v>0.23999999999999985</c:v>
                </c:pt>
                <c:pt idx="922">
                  <c:v>0.21999999999999958</c:v>
                </c:pt>
                <c:pt idx="923">
                  <c:v>-0.48000000000000043</c:v>
                </c:pt>
                <c:pt idx="924">
                  <c:v>-0.94000000000000061</c:v>
                </c:pt>
                <c:pt idx="925">
                  <c:v>-1.0200000000000002</c:v>
                </c:pt>
                <c:pt idx="926">
                  <c:v>-1.6000000000000008</c:v>
                </c:pt>
                <c:pt idx="927">
                  <c:v>-1.7400000000000007</c:v>
                </c:pt>
                <c:pt idx="928">
                  <c:v>1.0199999999999996</c:v>
                </c:pt>
                <c:pt idx="929">
                  <c:v>2</c:v>
                </c:pt>
                <c:pt idx="930">
                  <c:v>2.2599999999999993</c:v>
                </c:pt>
                <c:pt idx="931">
                  <c:v>2.5800000000000005</c:v>
                </c:pt>
                <c:pt idx="932">
                  <c:v>2.6800000000000006</c:v>
                </c:pt>
                <c:pt idx="933">
                  <c:v>0.56000000000000016</c:v>
                </c:pt>
                <c:pt idx="934">
                  <c:v>7.999999999999971E-2</c:v>
                </c:pt>
                <c:pt idx="935">
                  <c:v>-0.26000000000000012</c:v>
                </c:pt>
                <c:pt idx="936">
                  <c:v>0.15999999999999942</c:v>
                </c:pt>
                <c:pt idx="937">
                  <c:v>0</c:v>
                </c:pt>
                <c:pt idx="938">
                  <c:v>0.22000000000000028</c:v>
                </c:pt>
                <c:pt idx="939">
                  <c:v>-5.9999999999999429E-2</c:v>
                </c:pt>
                <c:pt idx="940">
                  <c:v>-1.9999999999999574E-2</c:v>
                </c:pt>
                <c:pt idx="941">
                  <c:v>-1.9999999999999574E-2</c:v>
                </c:pt>
                <c:pt idx="942">
                  <c:v>0.36000000000000015</c:v>
                </c:pt>
                <c:pt idx="943">
                  <c:v>0.43999999999999984</c:v>
                </c:pt>
                <c:pt idx="944">
                  <c:v>0.56000000000000016</c:v>
                </c:pt>
                <c:pt idx="945">
                  <c:v>0.68000000000000038</c:v>
                </c:pt>
                <c:pt idx="946">
                  <c:v>0.66000000000000081</c:v>
                </c:pt>
                <c:pt idx="947">
                  <c:v>0.54000000000000126</c:v>
                </c:pt>
                <c:pt idx="948">
                  <c:v>0.62000000000000166</c:v>
                </c:pt>
                <c:pt idx="949">
                  <c:v>0.66000000000000159</c:v>
                </c:pt>
                <c:pt idx="950">
                  <c:v>0.8400000000000013</c:v>
                </c:pt>
                <c:pt idx="951">
                  <c:v>0.80000000000000071</c:v>
                </c:pt>
                <c:pt idx="952">
                  <c:v>0.88000000000000045</c:v>
                </c:pt>
                <c:pt idx="953">
                  <c:v>0.5</c:v>
                </c:pt>
                <c:pt idx="954">
                  <c:v>0.8600000000000001</c:v>
                </c:pt>
                <c:pt idx="955">
                  <c:v>0.56000000000000016</c:v>
                </c:pt>
                <c:pt idx="956">
                  <c:v>0.56000000000000016</c:v>
                </c:pt>
                <c:pt idx="957">
                  <c:v>0.7</c:v>
                </c:pt>
                <c:pt idx="958">
                  <c:v>0.7</c:v>
                </c:pt>
                <c:pt idx="959">
                  <c:v>0.4799999999999997</c:v>
                </c:pt>
                <c:pt idx="960">
                  <c:v>0.56000000000000016</c:v>
                </c:pt>
                <c:pt idx="961">
                  <c:v>0.68000000000000038</c:v>
                </c:pt>
                <c:pt idx="962">
                  <c:v>0.9</c:v>
                </c:pt>
                <c:pt idx="963">
                  <c:v>0.78000000000000047</c:v>
                </c:pt>
                <c:pt idx="964">
                  <c:v>0.64000000000000057</c:v>
                </c:pt>
                <c:pt idx="965">
                  <c:v>0.94000000000000061</c:v>
                </c:pt>
                <c:pt idx="966">
                  <c:v>0.72000000000000031</c:v>
                </c:pt>
                <c:pt idx="967">
                  <c:v>0.46000000000000085</c:v>
                </c:pt>
                <c:pt idx="968">
                  <c:v>0.14000000000000057</c:v>
                </c:pt>
                <c:pt idx="969">
                  <c:v>0</c:v>
                </c:pt>
                <c:pt idx="970">
                  <c:v>-0.52000000000000024</c:v>
                </c:pt>
                <c:pt idx="971">
                  <c:v>-0.2</c:v>
                </c:pt>
                <c:pt idx="972">
                  <c:v>-0.60000000000000075</c:v>
                </c:pt>
                <c:pt idx="973">
                  <c:v>-0.46000000000000085</c:v>
                </c:pt>
                <c:pt idx="974">
                  <c:v>-0.66000000000000014</c:v>
                </c:pt>
                <c:pt idx="975">
                  <c:v>-0.7</c:v>
                </c:pt>
                <c:pt idx="976">
                  <c:v>-0.88000000000000111</c:v>
                </c:pt>
                <c:pt idx="977">
                  <c:v>-0.42000000000000026</c:v>
                </c:pt>
                <c:pt idx="978">
                  <c:v>-0.16000000000000086</c:v>
                </c:pt>
                <c:pt idx="979">
                  <c:v>-6.0000000000000851E-2</c:v>
                </c:pt>
                <c:pt idx="980">
                  <c:v>0.13999999999999915</c:v>
                </c:pt>
                <c:pt idx="981">
                  <c:v>0.1</c:v>
                </c:pt>
                <c:pt idx="982">
                  <c:v>-0.1</c:v>
                </c:pt>
                <c:pt idx="983">
                  <c:v>-0.11999999999999886</c:v>
                </c:pt>
                <c:pt idx="984">
                  <c:v>0</c:v>
                </c:pt>
                <c:pt idx="985">
                  <c:v>-0.15999999999999942</c:v>
                </c:pt>
                <c:pt idx="986">
                  <c:v>6.0000000000000851E-2</c:v>
                </c:pt>
                <c:pt idx="987">
                  <c:v>-7.999999999999971E-2</c:v>
                </c:pt>
                <c:pt idx="988">
                  <c:v>5.9999999999999429E-2</c:v>
                </c:pt>
                <c:pt idx="989">
                  <c:v>0.26000000000000084</c:v>
                </c:pt>
                <c:pt idx="990">
                  <c:v>0.25999999999999945</c:v>
                </c:pt>
                <c:pt idx="991">
                  <c:v>-0.44000000000000056</c:v>
                </c:pt>
                <c:pt idx="992">
                  <c:v>-0.5</c:v>
                </c:pt>
                <c:pt idx="993">
                  <c:v>-0.32000000000000028</c:v>
                </c:pt>
                <c:pt idx="994">
                  <c:v>-0.6800000000000026</c:v>
                </c:pt>
                <c:pt idx="995">
                  <c:v>-0.68000000000000116</c:v>
                </c:pt>
                <c:pt idx="996">
                  <c:v>2.0000000000000285E-2</c:v>
                </c:pt>
                <c:pt idx="997">
                  <c:v>8.000000000000114E-2</c:v>
                </c:pt>
                <c:pt idx="998">
                  <c:v>-0.29999999999999716</c:v>
                </c:pt>
                <c:pt idx="999">
                  <c:v>-0.83999999999999486</c:v>
                </c:pt>
                <c:pt idx="1000">
                  <c:v>-0.97999999999999543</c:v>
                </c:pt>
                <c:pt idx="1001">
                  <c:v>-1.4999999999999971</c:v>
                </c:pt>
                <c:pt idx="1002">
                  <c:v>-1.1199999999999961</c:v>
                </c:pt>
                <c:pt idx="1003">
                  <c:v>-0.93999999999999773</c:v>
                </c:pt>
                <c:pt idx="1004">
                  <c:v>-0.45999999999999941</c:v>
                </c:pt>
                <c:pt idx="1005">
                  <c:v>-0.31999999999999884</c:v>
                </c:pt>
                <c:pt idx="1006">
                  <c:v>0.42000000000000171</c:v>
                </c:pt>
                <c:pt idx="1007">
                  <c:v>0.23999999999999772</c:v>
                </c:pt>
                <c:pt idx="1008">
                  <c:v>0.27999999999999831</c:v>
                </c:pt>
                <c:pt idx="1009">
                  <c:v>0.85999999999999943</c:v>
                </c:pt>
                <c:pt idx="1010">
                  <c:v>1.319999999999999</c:v>
                </c:pt>
                <c:pt idx="1011">
                  <c:v>1.1399999999999977</c:v>
                </c:pt>
                <c:pt idx="1012">
                  <c:v>1.2</c:v>
                </c:pt>
                <c:pt idx="1013">
                  <c:v>1.3599999999999994</c:v>
                </c:pt>
                <c:pt idx="1014">
                  <c:v>1.0799999999999983</c:v>
                </c:pt>
                <c:pt idx="1015">
                  <c:v>0.57999999999999829</c:v>
                </c:pt>
                <c:pt idx="1016">
                  <c:v>0.81999999999999884</c:v>
                </c:pt>
                <c:pt idx="1017">
                  <c:v>0.85999999999999654</c:v>
                </c:pt>
                <c:pt idx="1018">
                  <c:v>1.0999999999999972</c:v>
                </c:pt>
                <c:pt idx="1019">
                  <c:v>1.5</c:v>
                </c:pt>
                <c:pt idx="1020">
                  <c:v>1.5800000000000012</c:v>
                </c:pt>
                <c:pt idx="1021">
                  <c:v>1.5800000000000012</c:v>
                </c:pt>
                <c:pt idx="1022">
                  <c:v>1.8800000000000026</c:v>
                </c:pt>
                <c:pt idx="1023">
                  <c:v>1.5200000000000031</c:v>
                </c:pt>
                <c:pt idx="1024">
                  <c:v>1.680000000000001</c:v>
                </c:pt>
                <c:pt idx="1025">
                  <c:v>2.0600000000000009</c:v>
                </c:pt>
                <c:pt idx="1026">
                  <c:v>1.680000000000001</c:v>
                </c:pt>
                <c:pt idx="1027">
                  <c:v>1.4000000000000015</c:v>
                </c:pt>
                <c:pt idx="1028">
                  <c:v>1.5000000000000013</c:v>
                </c:pt>
                <c:pt idx="1029">
                  <c:v>1.3400000000000021</c:v>
                </c:pt>
                <c:pt idx="1030">
                  <c:v>1.040000000000002</c:v>
                </c:pt>
                <c:pt idx="1031">
                  <c:v>1.5600000000000009</c:v>
                </c:pt>
                <c:pt idx="1032">
                  <c:v>1.6200000000000017</c:v>
                </c:pt>
                <c:pt idx="1033">
                  <c:v>1.9200000000000017</c:v>
                </c:pt>
                <c:pt idx="1034">
                  <c:v>1.9600000000000009</c:v>
                </c:pt>
                <c:pt idx="1035">
                  <c:v>2.5200000000000005</c:v>
                </c:pt>
                <c:pt idx="1036">
                  <c:v>2.12</c:v>
                </c:pt>
                <c:pt idx="1037">
                  <c:v>2.319999999999999</c:v>
                </c:pt>
                <c:pt idx="1038">
                  <c:v>2.3599999999999981</c:v>
                </c:pt>
                <c:pt idx="1039">
                  <c:v>2.4199999999999982</c:v>
                </c:pt>
                <c:pt idx="1040">
                  <c:v>2.0399999999999983</c:v>
                </c:pt>
                <c:pt idx="1041">
                  <c:v>1.8199999999999996</c:v>
                </c:pt>
                <c:pt idx="1042">
                  <c:v>1.8</c:v>
                </c:pt>
                <c:pt idx="1043">
                  <c:v>1.5</c:v>
                </c:pt>
                <c:pt idx="1044">
                  <c:v>1.0000000000000007</c:v>
                </c:pt>
                <c:pt idx="1045">
                  <c:v>0.98000000000000043</c:v>
                </c:pt>
                <c:pt idx="1046">
                  <c:v>1</c:v>
                </c:pt>
                <c:pt idx="1047">
                  <c:v>0.80000000000000071</c:v>
                </c:pt>
                <c:pt idx="1048">
                  <c:v>0.80000000000000071</c:v>
                </c:pt>
                <c:pt idx="1049">
                  <c:v>0.82000000000000095</c:v>
                </c:pt>
                <c:pt idx="1050">
                  <c:v>0.72000000000000031</c:v>
                </c:pt>
                <c:pt idx="1051">
                  <c:v>1.1800000000000004</c:v>
                </c:pt>
                <c:pt idx="1052">
                  <c:v>1.2</c:v>
                </c:pt>
                <c:pt idx="1053">
                  <c:v>0.88000000000000045</c:v>
                </c:pt>
                <c:pt idx="1054">
                  <c:v>0.65999999999999948</c:v>
                </c:pt>
                <c:pt idx="1055">
                  <c:v>0.57999999999999974</c:v>
                </c:pt>
                <c:pt idx="1056">
                  <c:v>0.53999999999999915</c:v>
                </c:pt>
                <c:pt idx="1057">
                  <c:v>0.55999999999999872</c:v>
                </c:pt>
                <c:pt idx="1058">
                  <c:v>0.71999999999999886</c:v>
                </c:pt>
                <c:pt idx="1059">
                  <c:v>1.0399999999999991</c:v>
                </c:pt>
                <c:pt idx="1060">
                  <c:v>1.0799999999999996</c:v>
                </c:pt>
                <c:pt idx="1061">
                  <c:v>0.80000000000000071</c:v>
                </c:pt>
                <c:pt idx="1062">
                  <c:v>0.82000000000000095</c:v>
                </c:pt>
                <c:pt idx="1063">
                  <c:v>0.66000000000000014</c:v>
                </c:pt>
                <c:pt idx="1064">
                  <c:v>0.67999999999999972</c:v>
                </c:pt>
                <c:pt idx="1065">
                  <c:v>0.79999999999999927</c:v>
                </c:pt>
                <c:pt idx="1066">
                  <c:v>0.53999999999999848</c:v>
                </c:pt>
                <c:pt idx="1067">
                  <c:v>-8.0000000000001847E-2</c:v>
                </c:pt>
                <c:pt idx="1068">
                  <c:v>1.9999999999998862E-2</c:v>
                </c:pt>
                <c:pt idx="1069">
                  <c:v>-0.220000000000001</c:v>
                </c:pt>
                <c:pt idx="1070">
                  <c:v>-4.0000000000001278E-2</c:v>
                </c:pt>
                <c:pt idx="1071">
                  <c:v>0.17999999999999935</c:v>
                </c:pt>
                <c:pt idx="1072">
                  <c:v>0.75999999999999945</c:v>
                </c:pt>
                <c:pt idx="1073">
                  <c:v>0.69999999999999929</c:v>
                </c:pt>
                <c:pt idx="1074">
                  <c:v>0.99999999999999967</c:v>
                </c:pt>
                <c:pt idx="1075">
                  <c:v>0.9399999999999995</c:v>
                </c:pt>
                <c:pt idx="1076">
                  <c:v>0.55999999999999939</c:v>
                </c:pt>
                <c:pt idx="1077">
                  <c:v>7.999999999999971E-2</c:v>
                </c:pt>
                <c:pt idx="1078">
                  <c:v>-2.0000000000000285E-2</c:v>
                </c:pt>
                <c:pt idx="1079">
                  <c:v>-0.29999999999999966</c:v>
                </c:pt>
                <c:pt idx="1080">
                  <c:v>-0.53999999999999915</c:v>
                </c:pt>
                <c:pt idx="1081">
                  <c:v>-0.3999999999999993</c:v>
                </c:pt>
                <c:pt idx="1082">
                  <c:v>-1.9999999999999574E-2</c:v>
                </c:pt>
                <c:pt idx="1083">
                  <c:v>6.0000000000000497E-2</c:v>
                </c:pt>
                <c:pt idx="1084">
                  <c:v>1.9999999999999928E-2</c:v>
                </c:pt>
                <c:pt idx="1085">
                  <c:v>-1.9999999999999928E-2</c:v>
                </c:pt>
                <c:pt idx="1086">
                  <c:v>5.999999999999979E-2</c:v>
                </c:pt>
                <c:pt idx="1087">
                  <c:v>4.0000000000000216E-2</c:v>
                </c:pt>
                <c:pt idx="1088">
                  <c:v>0.33999999999999986</c:v>
                </c:pt>
                <c:pt idx="1089">
                  <c:v>0.31999999999999956</c:v>
                </c:pt>
                <c:pt idx="1090">
                  <c:v>0.3599999999999991</c:v>
                </c:pt>
                <c:pt idx="1091">
                  <c:v>0.17999999999999935</c:v>
                </c:pt>
                <c:pt idx="1092">
                  <c:v>0.53999999999999915</c:v>
                </c:pt>
                <c:pt idx="1093">
                  <c:v>0.67999999999999938</c:v>
                </c:pt>
                <c:pt idx="1094">
                  <c:v>0.61999999999999955</c:v>
                </c:pt>
                <c:pt idx="1095">
                  <c:v>0.68</c:v>
                </c:pt>
                <c:pt idx="1096">
                  <c:v>1.08</c:v>
                </c:pt>
                <c:pt idx="1097">
                  <c:v>0.84000000000000019</c:v>
                </c:pt>
                <c:pt idx="1098">
                  <c:v>0.30000000000000038</c:v>
                </c:pt>
                <c:pt idx="1099">
                  <c:v>0.60000000000000031</c:v>
                </c:pt>
                <c:pt idx="1100">
                  <c:v>0.50000000000000033</c:v>
                </c:pt>
                <c:pt idx="1101">
                  <c:v>0.28000000000000042</c:v>
                </c:pt>
                <c:pt idx="1102">
                  <c:v>-5.999999999999979E-2</c:v>
                </c:pt>
                <c:pt idx="1103">
                  <c:v>8.0000000000000071E-2</c:v>
                </c:pt>
                <c:pt idx="1104">
                  <c:v>0.24000000000000057</c:v>
                </c:pt>
                <c:pt idx="1105">
                  <c:v>0.54000000000000026</c:v>
                </c:pt>
                <c:pt idx="1106">
                  <c:v>0.9</c:v>
                </c:pt>
                <c:pt idx="1107">
                  <c:v>0.8</c:v>
                </c:pt>
                <c:pt idx="1108">
                  <c:v>0.8</c:v>
                </c:pt>
                <c:pt idx="1109">
                  <c:v>0.9199999999999996</c:v>
                </c:pt>
                <c:pt idx="1110">
                  <c:v>0.57999999999999974</c:v>
                </c:pt>
                <c:pt idx="1111">
                  <c:v>0.4799999999999997</c:v>
                </c:pt>
                <c:pt idx="1112">
                  <c:v>0.59999999999999964</c:v>
                </c:pt>
                <c:pt idx="1113">
                  <c:v>0.65999999999999948</c:v>
                </c:pt>
                <c:pt idx="1114">
                  <c:v>0.35999999999999943</c:v>
                </c:pt>
                <c:pt idx="1115">
                  <c:v>0.69999999999999929</c:v>
                </c:pt>
                <c:pt idx="1116">
                  <c:v>0.35999999999999943</c:v>
                </c:pt>
                <c:pt idx="1117">
                  <c:v>0.71999999999999953</c:v>
                </c:pt>
                <c:pt idx="1118">
                  <c:v>0.68</c:v>
                </c:pt>
                <c:pt idx="1119">
                  <c:v>0.78</c:v>
                </c:pt>
                <c:pt idx="1120">
                  <c:v>0.74000000000000021</c:v>
                </c:pt>
                <c:pt idx="1121">
                  <c:v>0.78000000000000047</c:v>
                </c:pt>
                <c:pt idx="1122">
                  <c:v>0.46000000000000052</c:v>
                </c:pt>
                <c:pt idx="1123">
                  <c:v>0.74000000000000055</c:v>
                </c:pt>
                <c:pt idx="1124">
                  <c:v>0.34000000000000058</c:v>
                </c:pt>
                <c:pt idx="1125">
                  <c:v>0.12000000000000063</c:v>
                </c:pt>
                <c:pt idx="1126">
                  <c:v>0.20000000000000034</c:v>
                </c:pt>
                <c:pt idx="1127">
                  <c:v>0.46000000000000052</c:v>
                </c:pt>
                <c:pt idx="1128">
                  <c:v>0.20000000000000034</c:v>
                </c:pt>
                <c:pt idx="1129">
                  <c:v>0.28000000000000042</c:v>
                </c:pt>
                <c:pt idx="1130">
                  <c:v>0.30000000000000038</c:v>
                </c:pt>
                <c:pt idx="1131">
                  <c:v>0.46000000000000052</c:v>
                </c:pt>
                <c:pt idx="1132">
                  <c:v>0.38000000000000006</c:v>
                </c:pt>
                <c:pt idx="1133">
                  <c:v>0.4</c:v>
                </c:pt>
                <c:pt idx="1134">
                  <c:v>0.4</c:v>
                </c:pt>
                <c:pt idx="1135">
                  <c:v>0.31999999999999995</c:v>
                </c:pt>
                <c:pt idx="1136">
                  <c:v>0.21999999999999958</c:v>
                </c:pt>
                <c:pt idx="1137">
                  <c:v>0.2</c:v>
                </c:pt>
                <c:pt idx="1138">
                  <c:v>0.13999999999999985</c:v>
                </c:pt>
                <c:pt idx="1139">
                  <c:v>0.35999999999999976</c:v>
                </c:pt>
                <c:pt idx="1140">
                  <c:v>0.53999999999999981</c:v>
                </c:pt>
                <c:pt idx="1141">
                  <c:v>0.42000000000000026</c:v>
                </c:pt>
                <c:pt idx="1142">
                  <c:v>0.46000000000000013</c:v>
                </c:pt>
                <c:pt idx="1143">
                  <c:v>0.4</c:v>
                </c:pt>
                <c:pt idx="1144">
                  <c:v>0.44000000000000022</c:v>
                </c:pt>
                <c:pt idx="1145">
                  <c:v>0.42000000000000026</c:v>
                </c:pt>
                <c:pt idx="1146">
                  <c:v>0.4</c:v>
                </c:pt>
                <c:pt idx="1147">
                  <c:v>0.39999999999999963</c:v>
                </c:pt>
                <c:pt idx="1148">
                  <c:v>0.72</c:v>
                </c:pt>
                <c:pt idx="1149">
                  <c:v>0.53999999999999948</c:v>
                </c:pt>
                <c:pt idx="1150">
                  <c:v>0.45999999999999941</c:v>
                </c:pt>
                <c:pt idx="1151">
                  <c:v>0.35999999999999943</c:v>
                </c:pt>
                <c:pt idx="1152">
                  <c:v>0.51999999999999991</c:v>
                </c:pt>
                <c:pt idx="1153">
                  <c:v>0.61999999999999988</c:v>
                </c:pt>
                <c:pt idx="1154">
                  <c:v>1.0600000000000005</c:v>
                </c:pt>
                <c:pt idx="1155">
                  <c:v>1.3200000000000007</c:v>
                </c:pt>
                <c:pt idx="1156">
                  <c:v>1.8800000000000008</c:v>
                </c:pt>
                <c:pt idx="1157">
                  <c:v>1.3000000000000003</c:v>
                </c:pt>
                <c:pt idx="1158">
                  <c:v>1.1400000000000001</c:v>
                </c:pt>
                <c:pt idx="1159">
                  <c:v>0.77999999999999969</c:v>
                </c:pt>
                <c:pt idx="1160">
                  <c:v>0.29999999999999966</c:v>
                </c:pt>
                <c:pt idx="1161">
                  <c:v>-0.38000000000000078</c:v>
                </c:pt>
                <c:pt idx="1162">
                  <c:v>7.9999999999999363E-2</c:v>
                </c:pt>
                <c:pt idx="1163">
                  <c:v>-0.34000000000000058</c:v>
                </c:pt>
                <c:pt idx="1164">
                  <c:v>-0.38000000000000045</c:v>
                </c:pt>
                <c:pt idx="1165">
                  <c:v>-0.24000000000000057</c:v>
                </c:pt>
                <c:pt idx="1166">
                  <c:v>0.2</c:v>
                </c:pt>
                <c:pt idx="1167">
                  <c:v>-0.2</c:v>
                </c:pt>
                <c:pt idx="1168">
                  <c:v>0.1</c:v>
                </c:pt>
                <c:pt idx="1169">
                  <c:v>-4.0000000000000216E-2</c:v>
                </c:pt>
                <c:pt idx="1170">
                  <c:v>-0.28000000000000008</c:v>
                </c:pt>
                <c:pt idx="1171">
                  <c:v>-0.44000000000000022</c:v>
                </c:pt>
                <c:pt idx="1172">
                  <c:v>-0.38000000000000006</c:v>
                </c:pt>
                <c:pt idx="1173">
                  <c:v>-0.56000000000000016</c:v>
                </c:pt>
                <c:pt idx="1174">
                  <c:v>-0.35999999999999976</c:v>
                </c:pt>
                <c:pt idx="1175">
                  <c:v>0.11999999999999993</c:v>
                </c:pt>
                <c:pt idx="1176">
                  <c:v>-0.13999999999999985</c:v>
                </c:pt>
                <c:pt idx="1177">
                  <c:v>-1.9999999999999928E-2</c:v>
                </c:pt>
                <c:pt idx="1178">
                  <c:v>0.12000000000000029</c:v>
                </c:pt>
                <c:pt idx="1179">
                  <c:v>0.11999999999999993</c:v>
                </c:pt>
                <c:pt idx="1180">
                  <c:v>-0.21999999999999992</c:v>
                </c:pt>
                <c:pt idx="1181">
                  <c:v>0.13999999999999985</c:v>
                </c:pt>
                <c:pt idx="1182">
                  <c:v>-2.0000000000000285E-2</c:v>
                </c:pt>
                <c:pt idx="1183">
                  <c:v>5.9999999999999429E-2</c:v>
                </c:pt>
                <c:pt idx="1184">
                  <c:v>3.9999999999999501E-2</c:v>
                </c:pt>
                <c:pt idx="1185">
                  <c:v>0.31999999999999956</c:v>
                </c:pt>
                <c:pt idx="1186">
                  <c:v>0.27999999999999936</c:v>
                </c:pt>
                <c:pt idx="1187">
                  <c:v>0.45999999999999941</c:v>
                </c:pt>
                <c:pt idx="1188">
                  <c:v>0.69999999999999962</c:v>
                </c:pt>
                <c:pt idx="1189">
                  <c:v>0.7999999999999996</c:v>
                </c:pt>
                <c:pt idx="1190">
                  <c:v>0.4599999999999998</c:v>
                </c:pt>
                <c:pt idx="1191">
                  <c:v>0.6</c:v>
                </c:pt>
                <c:pt idx="1192">
                  <c:v>0.6</c:v>
                </c:pt>
                <c:pt idx="1193">
                  <c:v>-4.0000000000000216E-2</c:v>
                </c:pt>
                <c:pt idx="1194">
                  <c:v>-0.23999999999999985</c:v>
                </c:pt>
                <c:pt idx="1195">
                  <c:v>0.1</c:v>
                </c:pt>
                <c:pt idx="1196">
                  <c:v>0.13999999999999985</c:v>
                </c:pt>
                <c:pt idx="1197">
                  <c:v>0.41999999999999993</c:v>
                </c:pt>
                <c:pt idx="1198">
                  <c:v>0.6</c:v>
                </c:pt>
                <c:pt idx="1199">
                  <c:v>0.57999999999999974</c:v>
                </c:pt>
                <c:pt idx="1200">
                  <c:v>0.57999999999999974</c:v>
                </c:pt>
                <c:pt idx="1201">
                  <c:v>0.38000000000000006</c:v>
                </c:pt>
                <c:pt idx="1202">
                  <c:v>-4.0000000000000216E-2</c:v>
                </c:pt>
                <c:pt idx="1203">
                  <c:v>-0.10000000000000035</c:v>
                </c:pt>
                <c:pt idx="1204">
                  <c:v>-0.48000000000000009</c:v>
                </c:pt>
                <c:pt idx="1205">
                  <c:v>-0.72</c:v>
                </c:pt>
                <c:pt idx="1206">
                  <c:v>-0.98000000000000009</c:v>
                </c:pt>
                <c:pt idx="1207">
                  <c:v>-0.99999999999999967</c:v>
                </c:pt>
                <c:pt idx="1208">
                  <c:v>-0.79999999999999927</c:v>
                </c:pt>
                <c:pt idx="1209">
                  <c:v>-0.35999999999999943</c:v>
                </c:pt>
                <c:pt idx="1210">
                  <c:v>3.5527136788005011E-16</c:v>
                </c:pt>
                <c:pt idx="1211">
                  <c:v>-0.15999999999999942</c:v>
                </c:pt>
                <c:pt idx="1212">
                  <c:v>4.000000000000057E-2</c:v>
                </c:pt>
                <c:pt idx="1213">
                  <c:v>-0.19999999999999965</c:v>
                </c:pt>
                <c:pt idx="1214">
                  <c:v>0.18000000000000008</c:v>
                </c:pt>
                <c:pt idx="1215">
                  <c:v>-0.11999999999999993</c:v>
                </c:pt>
                <c:pt idx="1216">
                  <c:v>1.9999999999999574E-2</c:v>
                </c:pt>
                <c:pt idx="1217">
                  <c:v>3.9999999999999501E-2</c:v>
                </c:pt>
                <c:pt idx="1218">
                  <c:v>0.47999999999999937</c:v>
                </c:pt>
                <c:pt idx="1219">
                  <c:v>0.15999999999999978</c:v>
                </c:pt>
                <c:pt idx="1220">
                  <c:v>0.43999999999999984</c:v>
                </c:pt>
                <c:pt idx="1221">
                  <c:v>0.56000000000000016</c:v>
                </c:pt>
                <c:pt idx="1222">
                  <c:v>0.43999999999999984</c:v>
                </c:pt>
                <c:pt idx="1223">
                  <c:v>6.0000000000000143E-2</c:v>
                </c:pt>
                <c:pt idx="1224">
                  <c:v>-0.1</c:v>
                </c:pt>
                <c:pt idx="1225">
                  <c:v>-0.36000000000000015</c:v>
                </c:pt>
                <c:pt idx="1226">
                  <c:v>-0.10000000000000035</c:v>
                </c:pt>
                <c:pt idx="1227">
                  <c:v>-0.14000000000000021</c:v>
                </c:pt>
                <c:pt idx="1228">
                  <c:v>0.33999999999999952</c:v>
                </c:pt>
                <c:pt idx="1229">
                  <c:v>0.61999999999999955</c:v>
                </c:pt>
                <c:pt idx="1230">
                  <c:v>0.17999999999999935</c:v>
                </c:pt>
                <c:pt idx="1231">
                  <c:v>-0.2000000000000007</c:v>
                </c:pt>
                <c:pt idx="1232">
                  <c:v>-6.0000000000000497E-2</c:v>
                </c:pt>
                <c:pt idx="1233">
                  <c:v>-0.42000000000000026</c:v>
                </c:pt>
                <c:pt idx="1234">
                  <c:v>-0.54000000000000059</c:v>
                </c:pt>
                <c:pt idx="1235">
                  <c:v>0</c:v>
                </c:pt>
                <c:pt idx="1236">
                  <c:v>0.41999999999999993</c:v>
                </c:pt>
                <c:pt idx="1237">
                  <c:v>0.33999999999999952</c:v>
                </c:pt>
                <c:pt idx="1238">
                  <c:v>0.4399999999999995</c:v>
                </c:pt>
                <c:pt idx="1239">
                  <c:v>0.7199999999999992</c:v>
                </c:pt>
                <c:pt idx="1240">
                  <c:v>0.43999999999999878</c:v>
                </c:pt>
                <c:pt idx="1241">
                  <c:v>0.25999999999999907</c:v>
                </c:pt>
                <c:pt idx="1242">
                  <c:v>0.31999999999999923</c:v>
                </c:pt>
                <c:pt idx="1243">
                  <c:v>0.15999999999999909</c:v>
                </c:pt>
                <c:pt idx="1244">
                  <c:v>1.9999999999999574E-2</c:v>
                </c:pt>
                <c:pt idx="1245">
                  <c:v>0.29999999999999966</c:v>
                </c:pt>
                <c:pt idx="1246">
                  <c:v>0.45999999999999941</c:v>
                </c:pt>
                <c:pt idx="1247">
                  <c:v>0.55999999999999939</c:v>
                </c:pt>
                <c:pt idx="1248">
                  <c:v>0.87999999999999967</c:v>
                </c:pt>
                <c:pt idx="1249">
                  <c:v>0.6</c:v>
                </c:pt>
                <c:pt idx="1250">
                  <c:v>0.26000000000000012</c:v>
                </c:pt>
                <c:pt idx="1251">
                  <c:v>6.0000000000000497E-2</c:v>
                </c:pt>
                <c:pt idx="1252">
                  <c:v>-0.13999999999999951</c:v>
                </c:pt>
                <c:pt idx="1253">
                  <c:v>-0.19999999999999965</c:v>
                </c:pt>
                <c:pt idx="1254">
                  <c:v>0</c:v>
                </c:pt>
                <c:pt idx="1255">
                  <c:v>0.48000000000000043</c:v>
                </c:pt>
                <c:pt idx="1256">
                  <c:v>0.70000000000000073</c:v>
                </c:pt>
                <c:pt idx="1257">
                  <c:v>0.42000000000000098</c:v>
                </c:pt>
                <c:pt idx="1258">
                  <c:v>0.40000000000000069</c:v>
                </c:pt>
                <c:pt idx="1259">
                  <c:v>0.68000000000000038</c:v>
                </c:pt>
                <c:pt idx="1260">
                  <c:v>0.5</c:v>
                </c:pt>
                <c:pt idx="1261">
                  <c:v>0.15999999999999942</c:v>
                </c:pt>
                <c:pt idx="1262">
                  <c:v>0.61999999999999889</c:v>
                </c:pt>
                <c:pt idx="1263">
                  <c:v>0.23999999999999916</c:v>
                </c:pt>
                <c:pt idx="1264">
                  <c:v>-8.000000000000114E-2</c:v>
                </c:pt>
                <c:pt idx="1265">
                  <c:v>-0.16000000000000086</c:v>
                </c:pt>
                <c:pt idx="1266">
                  <c:v>0.25999999999999873</c:v>
                </c:pt>
                <c:pt idx="1267">
                  <c:v>-0.16000000000000086</c:v>
                </c:pt>
                <c:pt idx="1268">
                  <c:v>-0.2000000000000007</c:v>
                </c:pt>
                <c:pt idx="1269">
                  <c:v>-0.57999999999999974</c:v>
                </c:pt>
                <c:pt idx="1270">
                  <c:v>-0.42000000000000026</c:v>
                </c:pt>
                <c:pt idx="1271">
                  <c:v>-0.85999999999999943</c:v>
                </c:pt>
                <c:pt idx="1272">
                  <c:v>-0.65999999999999948</c:v>
                </c:pt>
                <c:pt idx="1273">
                  <c:v>-0.2</c:v>
                </c:pt>
                <c:pt idx="1274">
                  <c:v>0.57999999999999974</c:v>
                </c:pt>
                <c:pt idx="1275">
                  <c:v>0.46000000000000013</c:v>
                </c:pt>
                <c:pt idx="1276">
                  <c:v>0.66000000000000014</c:v>
                </c:pt>
                <c:pt idx="1277">
                  <c:v>0.92000000000000026</c:v>
                </c:pt>
                <c:pt idx="1278">
                  <c:v>0.76000000000000012</c:v>
                </c:pt>
                <c:pt idx="1279">
                  <c:v>0.22000000000000028</c:v>
                </c:pt>
                <c:pt idx="1280">
                  <c:v>0.24000000000000057</c:v>
                </c:pt>
                <c:pt idx="1281">
                  <c:v>-1.9999999999999574E-2</c:v>
                </c:pt>
                <c:pt idx="1282">
                  <c:v>-0.2</c:v>
                </c:pt>
                <c:pt idx="1283">
                  <c:v>-0.11999999999999958</c:v>
                </c:pt>
                <c:pt idx="1284">
                  <c:v>-0.52000000000000024</c:v>
                </c:pt>
                <c:pt idx="1285">
                  <c:v>-0.50000000000000067</c:v>
                </c:pt>
                <c:pt idx="1286">
                  <c:v>-2.0000000000000285E-2</c:v>
                </c:pt>
                <c:pt idx="1287">
                  <c:v>0</c:v>
                </c:pt>
                <c:pt idx="1288">
                  <c:v>-3.9999999999999855E-2</c:v>
                </c:pt>
                <c:pt idx="1289">
                  <c:v>0.60000000000000075</c:v>
                </c:pt>
                <c:pt idx="1290">
                  <c:v>0.54000000000000059</c:v>
                </c:pt>
                <c:pt idx="1291">
                  <c:v>0.53999999999999981</c:v>
                </c:pt>
                <c:pt idx="1292">
                  <c:v>0.5</c:v>
                </c:pt>
                <c:pt idx="1293">
                  <c:v>3.9999999999999855E-2</c:v>
                </c:pt>
                <c:pt idx="1294">
                  <c:v>-0.18000000000000044</c:v>
                </c:pt>
                <c:pt idx="1295">
                  <c:v>-0.26000000000000012</c:v>
                </c:pt>
                <c:pt idx="1296">
                  <c:v>-0.3</c:v>
                </c:pt>
                <c:pt idx="1297">
                  <c:v>-0.2</c:v>
                </c:pt>
                <c:pt idx="1298">
                  <c:v>0.2000000000000007</c:v>
                </c:pt>
                <c:pt idx="1299">
                  <c:v>-7.9999999999999002E-2</c:v>
                </c:pt>
                <c:pt idx="1300">
                  <c:v>-0.37999999999999973</c:v>
                </c:pt>
                <c:pt idx="1301">
                  <c:v>-0.4199999999999996</c:v>
                </c:pt>
                <c:pt idx="1302">
                  <c:v>-0.46000000000000013</c:v>
                </c:pt>
                <c:pt idx="1303">
                  <c:v>-0.28000000000000042</c:v>
                </c:pt>
                <c:pt idx="1304">
                  <c:v>0.25999999999999945</c:v>
                </c:pt>
                <c:pt idx="1305">
                  <c:v>0.57999999999999974</c:v>
                </c:pt>
                <c:pt idx="1306">
                  <c:v>0.43999999999999984</c:v>
                </c:pt>
                <c:pt idx="1307">
                  <c:v>6.0000000000000143E-2</c:v>
                </c:pt>
                <c:pt idx="1308">
                  <c:v>-0.66000000000000014</c:v>
                </c:pt>
                <c:pt idx="1309">
                  <c:v>-2.1199999999999997</c:v>
                </c:pt>
                <c:pt idx="1310">
                  <c:v>-3.06</c:v>
                </c:pt>
                <c:pt idx="1311">
                  <c:v>-3.4600000000000017</c:v>
                </c:pt>
                <c:pt idx="1312">
                  <c:v>-2.7600000000000007</c:v>
                </c:pt>
                <c:pt idx="1313">
                  <c:v>1.0199999999999989</c:v>
                </c:pt>
                <c:pt idx="1314">
                  <c:v>4.4399999999999995</c:v>
                </c:pt>
                <c:pt idx="1315">
                  <c:v>5.8</c:v>
                </c:pt>
                <c:pt idx="1316">
                  <c:v>5.580000000000001</c:v>
                </c:pt>
                <c:pt idx="1317">
                  <c:v>4.8800000000000008</c:v>
                </c:pt>
                <c:pt idx="1318">
                  <c:v>1.320000000000001</c:v>
                </c:pt>
                <c:pt idx="1319">
                  <c:v>-1.1800000000000004</c:v>
                </c:pt>
                <c:pt idx="1320">
                  <c:v>-1.7000000000000006</c:v>
                </c:pt>
                <c:pt idx="1321">
                  <c:v>-1.5800000000000005</c:v>
                </c:pt>
                <c:pt idx="1322">
                  <c:v>-2.2000000000000002</c:v>
                </c:pt>
                <c:pt idx="1323">
                  <c:v>-1.7600000000000009</c:v>
                </c:pt>
                <c:pt idx="1324">
                  <c:v>-2.0200000000000005</c:v>
                </c:pt>
                <c:pt idx="1325">
                  <c:v>-3.0599999999999996</c:v>
                </c:pt>
                <c:pt idx="1326">
                  <c:v>-0.55999999999999939</c:v>
                </c:pt>
                <c:pt idx="1327">
                  <c:v>1.2600000000000009</c:v>
                </c:pt>
                <c:pt idx="1328">
                  <c:v>1.2600000000000009</c:v>
                </c:pt>
                <c:pt idx="1329">
                  <c:v>1.8000000000000014</c:v>
                </c:pt>
                <c:pt idx="1330">
                  <c:v>2.6000000000000014</c:v>
                </c:pt>
                <c:pt idx="1331">
                  <c:v>0.50000000000000144</c:v>
                </c:pt>
                <c:pt idx="1332">
                  <c:v>-0.4799999999999997</c:v>
                </c:pt>
                <c:pt idx="1333">
                  <c:v>-0.9</c:v>
                </c:pt>
                <c:pt idx="1334">
                  <c:v>-1.2800000000000011</c:v>
                </c:pt>
                <c:pt idx="1335">
                  <c:v>-1.0800000000000041</c:v>
                </c:pt>
                <c:pt idx="1336">
                  <c:v>-1.6000000000000043</c:v>
                </c:pt>
                <c:pt idx="1337">
                  <c:v>-1.420000000000003</c:v>
                </c:pt>
                <c:pt idx="1338">
                  <c:v>-1.3200000000000016</c:v>
                </c:pt>
                <c:pt idx="1339">
                  <c:v>-0.84000000000000052</c:v>
                </c:pt>
                <c:pt idx="1340">
                  <c:v>-0.71999999999999598</c:v>
                </c:pt>
                <c:pt idx="1341">
                  <c:v>-0.25999999999999657</c:v>
                </c:pt>
                <c:pt idx="1342">
                  <c:v>-0.81999999999999884</c:v>
                </c:pt>
                <c:pt idx="1343">
                  <c:v>-0.95999999999999941</c:v>
                </c:pt>
                <c:pt idx="1344">
                  <c:v>-1.2199999999999989</c:v>
                </c:pt>
                <c:pt idx="1345">
                  <c:v>-1.3599999999999994</c:v>
                </c:pt>
                <c:pt idx="1346">
                  <c:v>-1.3599999999999994</c:v>
                </c:pt>
                <c:pt idx="1347">
                  <c:v>-0.87999999999999834</c:v>
                </c:pt>
                <c:pt idx="1348">
                  <c:v>-0.47999999999999832</c:v>
                </c:pt>
                <c:pt idx="1349">
                  <c:v>-0.41999999999999887</c:v>
                </c:pt>
                <c:pt idx="1350">
                  <c:v>-0.42000000000000171</c:v>
                </c:pt>
                <c:pt idx="1351">
                  <c:v>-0.42000000000000171</c:v>
                </c:pt>
                <c:pt idx="1352">
                  <c:v>-0.25999999999999945</c:v>
                </c:pt>
                <c:pt idx="1353">
                  <c:v>-0.52000000000000168</c:v>
                </c:pt>
                <c:pt idx="1354">
                  <c:v>-0.36000000000000226</c:v>
                </c:pt>
                <c:pt idx="1355">
                  <c:v>-0.18000000000000113</c:v>
                </c:pt>
                <c:pt idx="1356">
                  <c:v>3.9999999999997725E-2</c:v>
                </c:pt>
                <c:pt idx="1357">
                  <c:v>-0.54000000000000337</c:v>
                </c:pt>
                <c:pt idx="1358">
                  <c:v>-0.36000000000000226</c:v>
                </c:pt>
                <c:pt idx="1359">
                  <c:v>-0.66000000000000225</c:v>
                </c:pt>
                <c:pt idx="1360">
                  <c:v>-0.60000000000000286</c:v>
                </c:pt>
                <c:pt idx="1361">
                  <c:v>-0.88000000000000111</c:v>
                </c:pt>
                <c:pt idx="1362">
                  <c:v>-0.18000000000000113</c:v>
                </c:pt>
                <c:pt idx="1363">
                  <c:v>-0.24000000000000057</c:v>
                </c:pt>
                <c:pt idx="1364">
                  <c:v>1.9999999999998862E-2</c:v>
                </c:pt>
                <c:pt idx="1365">
                  <c:v>-0.50000000000000289</c:v>
                </c:pt>
                <c:pt idx="1366">
                  <c:v>-0.48000000000000398</c:v>
                </c:pt>
                <c:pt idx="1367">
                  <c:v>-0.62000000000000455</c:v>
                </c:pt>
                <c:pt idx="1368">
                  <c:v>-0.72000000000000453</c:v>
                </c:pt>
                <c:pt idx="1369">
                  <c:v>-0.4600000000000023</c:v>
                </c:pt>
                <c:pt idx="1370">
                  <c:v>0.16000000000000228</c:v>
                </c:pt>
                <c:pt idx="1371">
                  <c:v>0.380000000000004</c:v>
                </c:pt>
                <c:pt idx="1372">
                  <c:v>0.50000000000000566</c:v>
                </c:pt>
                <c:pt idx="1373">
                  <c:v>0.72000000000000453</c:v>
                </c:pt>
                <c:pt idx="1374">
                  <c:v>0.66000000000000514</c:v>
                </c:pt>
                <c:pt idx="1375">
                  <c:v>0.24000000000000341</c:v>
                </c:pt>
                <c:pt idx="1376">
                  <c:v>0.78000000000000402</c:v>
                </c:pt>
                <c:pt idx="1377">
                  <c:v>0.48000000000000398</c:v>
                </c:pt>
                <c:pt idx="1378">
                  <c:v>0.80000000000000571</c:v>
                </c:pt>
                <c:pt idx="1379">
                  <c:v>0.94000000000000339</c:v>
                </c:pt>
                <c:pt idx="1380">
                  <c:v>1.2200000000000046</c:v>
                </c:pt>
                <c:pt idx="1381">
                  <c:v>0.68000000000000393</c:v>
                </c:pt>
                <c:pt idx="1382">
                  <c:v>1.1200000000000017</c:v>
                </c:pt>
                <c:pt idx="1383">
                  <c:v>0.80000000000000282</c:v>
                </c:pt>
                <c:pt idx="1384">
                  <c:v>0.64000000000000346</c:v>
                </c:pt>
                <c:pt idx="1385">
                  <c:v>0.64000000000000346</c:v>
                </c:pt>
                <c:pt idx="1386">
                  <c:v>0.78000000000000402</c:v>
                </c:pt>
                <c:pt idx="1387">
                  <c:v>0.44000000000000339</c:v>
                </c:pt>
                <c:pt idx="1388">
                  <c:v>0.64000000000000346</c:v>
                </c:pt>
                <c:pt idx="1389">
                  <c:v>0.380000000000004</c:v>
                </c:pt>
                <c:pt idx="1390">
                  <c:v>0.50000000000000289</c:v>
                </c:pt>
                <c:pt idx="1391">
                  <c:v>0.26000000000000228</c:v>
                </c:pt>
                <c:pt idx="1392">
                  <c:v>0.22000000000000169</c:v>
                </c:pt>
                <c:pt idx="1393">
                  <c:v>0.1799999999999983</c:v>
                </c:pt>
                <c:pt idx="1394">
                  <c:v>0.69999999999999718</c:v>
                </c:pt>
                <c:pt idx="1395">
                  <c:v>0.59999999999999432</c:v>
                </c:pt>
                <c:pt idx="1396">
                  <c:v>0.85999999999999377</c:v>
                </c:pt>
                <c:pt idx="1397">
                  <c:v>1.0799999999999954</c:v>
                </c:pt>
                <c:pt idx="1398">
                  <c:v>0.97999999999999543</c:v>
                </c:pt>
                <c:pt idx="1399">
                  <c:v>0.6799999999999955</c:v>
                </c:pt>
                <c:pt idx="1400">
                  <c:v>0.83999999999999775</c:v>
                </c:pt>
                <c:pt idx="1401">
                  <c:v>0.55999999999999939</c:v>
                </c:pt>
                <c:pt idx="1402">
                  <c:v>0.3</c:v>
                </c:pt>
                <c:pt idx="1403">
                  <c:v>0.44000000000000056</c:v>
                </c:pt>
                <c:pt idx="1404">
                  <c:v>0.5</c:v>
                </c:pt>
                <c:pt idx="1405">
                  <c:v>0.37999999999999828</c:v>
                </c:pt>
                <c:pt idx="1406">
                  <c:v>0.5999999999999972</c:v>
                </c:pt>
                <c:pt idx="1407">
                  <c:v>0.49999999999999717</c:v>
                </c:pt>
                <c:pt idx="1408">
                  <c:v>0.1799999999999983</c:v>
                </c:pt>
                <c:pt idx="1409">
                  <c:v>-1.9999999999998862E-2</c:v>
                </c:pt>
                <c:pt idx="1410">
                  <c:v>0.1400000000000034</c:v>
                </c:pt>
                <c:pt idx="1411">
                  <c:v>-9.9999999999997161E-2</c:v>
                </c:pt>
                <c:pt idx="1412">
                  <c:v>0.20000000000000284</c:v>
                </c:pt>
                <c:pt idx="1413">
                  <c:v>0.30000000000000282</c:v>
                </c:pt>
                <c:pt idx="1414">
                  <c:v>0.60000000000000286</c:v>
                </c:pt>
                <c:pt idx="1415">
                  <c:v>0.42000000000000171</c:v>
                </c:pt>
                <c:pt idx="1416">
                  <c:v>0.74000000000000055</c:v>
                </c:pt>
                <c:pt idx="1417">
                  <c:v>0.92000000000000171</c:v>
                </c:pt>
                <c:pt idx="1418">
                  <c:v>1.0600000000000023</c:v>
                </c:pt>
                <c:pt idx="1419">
                  <c:v>1.1000000000000001</c:v>
                </c:pt>
                <c:pt idx="1420">
                  <c:v>1.3800000000000012</c:v>
                </c:pt>
                <c:pt idx="1421">
                  <c:v>1.4600000000000022</c:v>
                </c:pt>
                <c:pt idx="1422">
                  <c:v>1.2400000000000007</c:v>
                </c:pt>
                <c:pt idx="1423">
                  <c:v>1.1000000000000001</c:v>
                </c:pt>
                <c:pt idx="1424">
                  <c:v>1.2</c:v>
                </c:pt>
                <c:pt idx="1425">
                  <c:v>0.84000000000000052</c:v>
                </c:pt>
                <c:pt idx="1426">
                  <c:v>0.68000000000000116</c:v>
                </c:pt>
                <c:pt idx="1427">
                  <c:v>0.80000000000000282</c:v>
                </c:pt>
                <c:pt idx="1428">
                  <c:v>0.64000000000000346</c:v>
                </c:pt>
                <c:pt idx="1429">
                  <c:v>0.44000000000000339</c:v>
                </c:pt>
                <c:pt idx="1430">
                  <c:v>0.98000000000000109</c:v>
                </c:pt>
                <c:pt idx="1431">
                  <c:v>0.94000000000000061</c:v>
                </c:pt>
                <c:pt idx="1432">
                  <c:v>0.75999999999999945</c:v>
                </c:pt>
                <c:pt idx="1433">
                  <c:v>0.78000000000000114</c:v>
                </c:pt>
                <c:pt idx="1434">
                  <c:v>0.84000000000000052</c:v>
                </c:pt>
                <c:pt idx="1435">
                  <c:v>0.64000000000000346</c:v>
                </c:pt>
                <c:pt idx="1436">
                  <c:v>0.36000000000000226</c:v>
                </c:pt>
                <c:pt idx="1437">
                  <c:v>0.50000000000000289</c:v>
                </c:pt>
                <c:pt idx="1438">
                  <c:v>0.61999999999999889</c:v>
                </c:pt>
                <c:pt idx="1439">
                  <c:v>0.35999999999999943</c:v>
                </c:pt>
                <c:pt idx="1440">
                  <c:v>-0.14000000000000057</c:v>
                </c:pt>
                <c:pt idx="1441">
                  <c:v>0.28000000000000114</c:v>
                </c:pt>
                <c:pt idx="1442">
                  <c:v>0.14000000000000057</c:v>
                </c:pt>
                <c:pt idx="1443">
                  <c:v>0.16000000000000228</c:v>
                </c:pt>
                <c:pt idx="1444">
                  <c:v>0.40000000000000285</c:v>
                </c:pt>
                <c:pt idx="1445">
                  <c:v>0.54000000000000059</c:v>
                </c:pt>
                <c:pt idx="1446">
                  <c:v>0.45999999999999941</c:v>
                </c:pt>
                <c:pt idx="1447">
                  <c:v>0.33999999999999775</c:v>
                </c:pt>
                <c:pt idx="1448">
                  <c:v>0.43999999999999773</c:v>
                </c:pt>
                <c:pt idx="1449">
                  <c:v>0.25999999999999657</c:v>
                </c:pt>
                <c:pt idx="1450">
                  <c:v>0.39999999999999714</c:v>
                </c:pt>
                <c:pt idx="1451">
                  <c:v>0.21999999999999886</c:v>
                </c:pt>
                <c:pt idx="1452">
                  <c:v>0.32000000000000173</c:v>
                </c:pt>
                <c:pt idx="1453">
                  <c:v>0.40000000000000285</c:v>
                </c:pt>
                <c:pt idx="1454">
                  <c:v>0.54000000000000337</c:v>
                </c:pt>
                <c:pt idx="1455">
                  <c:v>0.42000000000000171</c:v>
                </c:pt>
                <c:pt idx="1456">
                  <c:v>0.84000000000000052</c:v>
                </c:pt>
                <c:pt idx="1457">
                  <c:v>0.95999999999999941</c:v>
                </c:pt>
                <c:pt idx="1458">
                  <c:v>0.77999999999999825</c:v>
                </c:pt>
                <c:pt idx="1459">
                  <c:v>0.5399999999999977</c:v>
                </c:pt>
                <c:pt idx="1460">
                  <c:v>0.75999999999999945</c:v>
                </c:pt>
                <c:pt idx="1461">
                  <c:v>0.19999999999999857</c:v>
                </c:pt>
                <c:pt idx="1462">
                  <c:v>0.13999999999999774</c:v>
                </c:pt>
                <c:pt idx="1463">
                  <c:v>0.37999999999999828</c:v>
                </c:pt>
                <c:pt idx="1464">
                  <c:v>0.53999999999999915</c:v>
                </c:pt>
                <c:pt idx="1465">
                  <c:v>0.1</c:v>
                </c:pt>
                <c:pt idx="1466">
                  <c:v>0.54000000000000059</c:v>
                </c:pt>
                <c:pt idx="1467">
                  <c:v>0.66000000000000081</c:v>
                </c:pt>
                <c:pt idx="1468">
                  <c:v>0.17999999999999972</c:v>
                </c:pt>
                <c:pt idx="1469">
                  <c:v>0.27999999999999831</c:v>
                </c:pt>
                <c:pt idx="1470">
                  <c:v>0.69999999999999862</c:v>
                </c:pt>
                <c:pt idx="1471">
                  <c:v>0.41999999999999887</c:v>
                </c:pt>
                <c:pt idx="1472">
                  <c:v>0.53999999999999915</c:v>
                </c:pt>
                <c:pt idx="1473">
                  <c:v>0.48000000000000115</c:v>
                </c:pt>
                <c:pt idx="1474">
                  <c:v>0.24000000000000341</c:v>
                </c:pt>
                <c:pt idx="1475">
                  <c:v>0.20000000000000284</c:v>
                </c:pt>
                <c:pt idx="1476">
                  <c:v>0.34000000000000341</c:v>
                </c:pt>
                <c:pt idx="1477">
                  <c:v>0.1400000000000034</c:v>
                </c:pt>
                <c:pt idx="1478">
                  <c:v>8.0000000000002555E-2</c:v>
                </c:pt>
                <c:pt idx="1479">
                  <c:v>0.22000000000000169</c:v>
                </c:pt>
                <c:pt idx="1480">
                  <c:v>0.66000000000000081</c:v>
                </c:pt>
                <c:pt idx="1481">
                  <c:v>0.72000000000000031</c:v>
                </c:pt>
                <c:pt idx="1482">
                  <c:v>0.97999999999999976</c:v>
                </c:pt>
                <c:pt idx="1483">
                  <c:v>1.2400000000000007</c:v>
                </c:pt>
                <c:pt idx="1484">
                  <c:v>1.0599999999999994</c:v>
                </c:pt>
                <c:pt idx="1485">
                  <c:v>0.1</c:v>
                </c:pt>
                <c:pt idx="1486">
                  <c:v>-0.3</c:v>
                </c:pt>
                <c:pt idx="1487">
                  <c:v>-0.67999999999999972</c:v>
                </c:pt>
                <c:pt idx="1488">
                  <c:v>-0.5</c:v>
                </c:pt>
                <c:pt idx="1489">
                  <c:v>-0.39999999999999858</c:v>
                </c:pt>
                <c:pt idx="1490">
                  <c:v>0.24000000000000199</c:v>
                </c:pt>
                <c:pt idx="1491">
                  <c:v>0.50000000000000289</c:v>
                </c:pt>
                <c:pt idx="1492">
                  <c:v>0.50000000000000289</c:v>
                </c:pt>
                <c:pt idx="1493">
                  <c:v>0.22000000000000314</c:v>
                </c:pt>
                <c:pt idx="1494">
                  <c:v>0.16000000000000228</c:v>
                </c:pt>
                <c:pt idx="1495">
                  <c:v>-0.27999999999999831</c:v>
                </c:pt>
                <c:pt idx="1496">
                  <c:v>-0.33999999999999914</c:v>
                </c:pt>
                <c:pt idx="1497">
                  <c:v>-0.45999999999999802</c:v>
                </c:pt>
                <c:pt idx="1498">
                  <c:v>-0.43999999999999917</c:v>
                </c:pt>
                <c:pt idx="1499">
                  <c:v>-0.23999999999999772</c:v>
                </c:pt>
                <c:pt idx="1500">
                  <c:v>0.16000000000000086</c:v>
                </c:pt>
                <c:pt idx="1501">
                  <c:v>0.34000000000000058</c:v>
                </c:pt>
                <c:pt idx="1502">
                  <c:v>0.65999999999999948</c:v>
                </c:pt>
                <c:pt idx="1503">
                  <c:v>0.45999999999999941</c:v>
                </c:pt>
                <c:pt idx="1504">
                  <c:v>0.51999999999999746</c:v>
                </c:pt>
                <c:pt idx="1505">
                  <c:v>3.9999999999997725E-2</c:v>
                </c:pt>
                <c:pt idx="1506">
                  <c:v>7.9999999999996879E-2</c:v>
                </c:pt>
                <c:pt idx="1507">
                  <c:v>0.39999999999999714</c:v>
                </c:pt>
                <c:pt idx="1508">
                  <c:v>0.31999999999999745</c:v>
                </c:pt>
                <c:pt idx="1509">
                  <c:v>0.31999999999999884</c:v>
                </c:pt>
                <c:pt idx="1510">
                  <c:v>0.87999999999999967</c:v>
                </c:pt>
                <c:pt idx="1511">
                  <c:v>1.0200000000000002</c:v>
                </c:pt>
                <c:pt idx="1512">
                  <c:v>0.75999999999999945</c:v>
                </c:pt>
                <c:pt idx="1513">
                  <c:v>1.4799999999999998</c:v>
                </c:pt>
                <c:pt idx="1514">
                  <c:v>1.3</c:v>
                </c:pt>
                <c:pt idx="1515">
                  <c:v>1.0800000000000012</c:v>
                </c:pt>
                <c:pt idx="1516">
                  <c:v>0.78000000000000114</c:v>
                </c:pt>
                <c:pt idx="1517">
                  <c:v>0.58000000000000251</c:v>
                </c:pt>
                <c:pt idx="1518">
                  <c:v>8.0000000000002555E-2</c:v>
                </c:pt>
                <c:pt idx="1519">
                  <c:v>0.24000000000000199</c:v>
                </c:pt>
                <c:pt idx="1520">
                  <c:v>0.34000000000000058</c:v>
                </c:pt>
                <c:pt idx="1521">
                  <c:v>2.0000000000000285E-2</c:v>
                </c:pt>
                <c:pt idx="1522">
                  <c:v>-0.14000000000000057</c:v>
                </c:pt>
                <c:pt idx="1523">
                  <c:v>3.9999999999999147E-2</c:v>
                </c:pt>
                <c:pt idx="1524">
                  <c:v>9.9999999999998576E-2</c:v>
                </c:pt>
                <c:pt idx="1525">
                  <c:v>0.21999999999999886</c:v>
                </c:pt>
                <c:pt idx="1526">
                  <c:v>0.87999999999999967</c:v>
                </c:pt>
                <c:pt idx="1527">
                  <c:v>0.95999999999999941</c:v>
                </c:pt>
                <c:pt idx="1528">
                  <c:v>0.91999999999999882</c:v>
                </c:pt>
                <c:pt idx="1529">
                  <c:v>0.5</c:v>
                </c:pt>
                <c:pt idx="1530">
                  <c:v>0.22000000000000028</c:v>
                </c:pt>
                <c:pt idx="1531">
                  <c:v>-0.24000000000000057</c:v>
                </c:pt>
                <c:pt idx="1532">
                  <c:v>-0.28000000000000114</c:v>
                </c:pt>
                <c:pt idx="1533">
                  <c:v>-0.26000000000000084</c:v>
                </c:pt>
                <c:pt idx="1534">
                  <c:v>-0.22000000000000169</c:v>
                </c:pt>
                <c:pt idx="1535">
                  <c:v>-0.22000000000000169</c:v>
                </c:pt>
                <c:pt idx="1536">
                  <c:v>-0.14000000000000198</c:v>
                </c:pt>
                <c:pt idx="1537">
                  <c:v>0.13999999999999774</c:v>
                </c:pt>
                <c:pt idx="1538">
                  <c:v>0.159999999999998</c:v>
                </c:pt>
                <c:pt idx="1539">
                  <c:v>0.33999999999999914</c:v>
                </c:pt>
                <c:pt idx="1540">
                  <c:v>0.25999999999999801</c:v>
                </c:pt>
                <c:pt idx="1541">
                  <c:v>0.41999999999999887</c:v>
                </c:pt>
                <c:pt idx="1542">
                  <c:v>0.25999999999999945</c:v>
                </c:pt>
                <c:pt idx="1543">
                  <c:v>0.31999999999999884</c:v>
                </c:pt>
                <c:pt idx="1544">
                  <c:v>-0.24000000000000199</c:v>
                </c:pt>
                <c:pt idx="1545">
                  <c:v>7.999999999999971E-2</c:v>
                </c:pt>
                <c:pt idx="1546">
                  <c:v>-0.14000000000000057</c:v>
                </c:pt>
                <c:pt idx="1547">
                  <c:v>0.14000000000000057</c:v>
                </c:pt>
                <c:pt idx="1548">
                  <c:v>0.26000000000000084</c:v>
                </c:pt>
                <c:pt idx="1549">
                  <c:v>0.32000000000000028</c:v>
                </c:pt>
                <c:pt idx="1550">
                  <c:v>5.9999999999999429E-2</c:v>
                </c:pt>
                <c:pt idx="1551">
                  <c:v>0.42000000000000026</c:v>
                </c:pt>
                <c:pt idx="1552">
                  <c:v>0.45999999999999941</c:v>
                </c:pt>
                <c:pt idx="1553">
                  <c:v>0.25999999999999945</c:v>
                </c:pt>
                <c:pt idx="1554">
                  <c:v>0.57999999999999974</c:v>
                </c:pt>
                <c:pt idx="1555">
                  <c:v>0.43999999999999917</c:v>
                </c:pt>
                <c:pt idx="1556">
                  <c:v>5.9999999999998013E-2</c:v>
                </c:pt>
                <c:pt idx="1557">
                  <c:v>-6.0000000000002274E-2</c:v>
                </c:pt>
                <c:pt idx="1558">
                  <c:v>-0.26000000000000228</c:v>
                </c:pt>
                <c:pt idx="1559">
                  <c:v>-0.16000000000000228</c:v>
                </c:pt>
                <c:pt idx="1560">
                  <c:v>0.159999999999998</c:v>
                </c:pt>
                <c:pt idx="1561">
                  <c:v>0.47999999999999832</c:v>
                </c:pt>
                <c:pt idx="1562">
                  <c:v>0.23999999999999916</c:v>
                </c:pt>
                <c:pt idx="1563">
                  <c:v>0.35999999999999943</c:v>
                </c:pt>
                <c:pt idx="1564">
                  <c:v>0.34000000000000058</c:v>
                </c:pt>
                <c:pt idx="1565">
                  <c:v>8.000000000000114E-2</c:v>
                </c:pt>
                <c:pt idx="1566">
                  <c:v>-0.23999999999999772</c:v>
                </c:pt>
                <c:pt idx="1567">
                  <c:v>-0.41999999999999887</c:v>
                </c:pt>
                <c:pt idx="1568">
                  <c:v>-0.159999999999998</c:v>
                </c:pt>
                <c:pt idx="1569">
                  <c:v>-0.41999999999999887</c:v>
                </c:pt>
                <c:pt idx="1570">
                  <c:v>-0.45999999999999941</c:v>
                </c:pt>
                <c:pt idx="1571">
                  <c:v>-0.1</c:v>
                </c:pt>
                <c:pt idx="1572">
                  <c:v>-0.13999999999999915</c:v>
                </c:pt>
                <c:pt idx="1573">
                  <c:v>-0.14000000000000057</c:v>
                </c:pt>
                <c:pt idx="1574">
                  <c:v>9.9999999999998576E-2</c:v>
                </c:pt>
                <c:pt idx="1575">
                  <c:v>0.4799999999999997</c:v>
                </c:pt>
                <c:pt idx="1576">
                  <c:v>7.999999999999971E-2</c:v>
                </c:pt>
                <c:pt idx="1577">
                  <c:v>0.69999999999999862</c:v>
                </c:pt>
                <c:pt idx="1578">
                  <c:v>0.33999999999999914</c:v>
                </c:pt>
                <c:pt idx="1579">
                  <c:v>0.41999999999999887</c:v>
                </c:pt>
                <c:pt idx="1580">
                  <c:v>0.2999999999999986</c:v>
                </c:pt>
                <c:pt idx="1581">
                  <c:v>0.71999999999999886</c:v>
                </c:pt>
                <c:pt idx="1582">
                  <c:v>-0.1</c:v>
                </c:pt>
                <c:pt idx="1583">
                  <c:v>0.15999999999999942</c:v>
                </c:pt>
                <c:pt idx="1584">
                  <c:v>-0.27999999999999969</c:v>
                </c:pt>
                <c:pt idx="1585">
                  <c:v>-0.34000000000000058</c:v>
                </c:pt>
                <c:pt idx="1586">
                  <c:v>-0.94000000000000061</c:v>
                </c:pt>
                <c:pt idx="1587">
                  <c:v>-0.48000000000000115</c:v>
                </c:pt>
                <c:pt idx="1588">
                  <c:v>-0.64000000000000057</c:v>
                </c:pt>
                <c:pt idx="1589">
                  <c:v>3.9999999999999147E-2</c:v>
                </c:pt>
                <c:pt idx="1590">
                  <c:v>-6.0000000000000851E-2</c:v>
                </c:pt>
                <c:pt idx="1591">
                  <c:v>0.39999999999999858</c:v>
                </c:pt>
                <c:pt idx="1592">
                  <c:v>0.17999999999999972</c:v>
                </c:pt>
                <c:pt idx="1593">
                  <c:v>0.17999999999999972</c:v>
                </c:pt>
                <c:pt idx="1594">
                  <c:v>0.24000000000000057</c:v>
                </c:pt>
                <c:pt idx="1595">
                  <c:v>0.40000000000000141</c:v>
                </c:pt>
                <c:pt idx="1596">
                  <c:v>0.32000000000000173</c:v>
                </c:pt>
                <c:pt idx="1597">
                  <c:v>0.3</c:v>
                </c:pt>
                <c:pt idx="1598">
                  <c:v>-0.1</c:v>
                </c:pt>
                <c:pt idx="1599">
                  <c:v>-0.42000000000000026</c:v>
                </c:pt>
                <c:pt idx="1600">
                  <c:v>-0.44000000000000056</c:v>
                </c:pt>
                <c:pt idx="1601">
                  <c:v>-0.7000000000000014</c:v>
                </c:pt>
                <c:pt idx="1602">
                  <c:v>-0.38000000000000111</c:v>
                </c:pt>
                <c:pt idx="1603">
                  <c:v>5.9999999999998013E-2</c:v>
                </c:pt>
                <c:pt idx="1604">
                  <c:v>0.159999999999998</c:v>
                </c:pt>
                <c:pt idx="1605">
                  <c:v>0.25999999999999801</c:v>
                </c:pt>
                <c:pt idx="1606">
                  <c:v>0.53999999999999915</c:v>
                </c:pt>
                <c:pt idx="1607">
                  <c:v>0.7600000000000009</c:v>
                </c:pt>
                <c:pt idx="1608">
                  <c:v>1.1400000000000019</c:v>
                </c:pt>
                <c:pt idx="1609">
                  <c:v>1.5200000000000018</c:v>
                </c:pt>
                <c:pt idx="1610">
                  <c:v>1.7000000000000015</c:v>
                </c:pt>
                <c:pt idx="1611">
                  <c:v>2.0000000000000013</c:v>
                </c:pt>
                <c:pt idx="1612">
                  <c:v>2.080000000000001</c:v>
                </c:pt>
                <c:pt idx="1613">
                  <c:v>2.0200000000000018</c:v>
                </c:pt>
                <c:pt idx="1614">
                  <c:v>1.8000000000000029</c:v>
                </c:pt>
                <c:pt idx="1615">
                  <c:v>1.5400000000000034</c:v>
                </c:pt>
                <c:pt idx="1616">
                  <c:v>0.94000000000000195</c:v>
                </c:pt>
                <c:pt idx="1617">
                  <c:v>0.40000000000000141</c:v>
                </c:pt>
                <c:pt idx="1618">
                  <c:v>0.34000000000000058</c:v>
                </c:pt>
                <c:pt idx="1619">
                  <c:v>7.999999999999971E-2</c:v>
                </c:pt>
                <c:pt idx="1620">
                  <c:v>-0.1200000000000017</c:v>
                </c:pt>
                <c:pt idx="1621">
                  <c:v>0.21999999999999886</c:v>
                </c:pt>
                <c:pt idx="1622">
                  <c:v>0.21999999999999886</c:v>
                </c:pt>
                <c:pt idx="1623">
                  <c:v>-0.18000000000000113</c:v>
                </c:pt>
                <c:pt idx="1624">
                  <c:v>-0.1200000000000017</c:v>
                </c:pt>
                <c:pt idx="1625">
                  <c:v>3.9999999999999147E-2</c:v>
                </c:pt>
                <c:pt idx="1626">
                  <c:v>3.9999999999999147E-2</c:v>
                </c:pt>
                <c:pt idx="1627">
                  <c:v>0.45999999999999941</c:v>
                </c:pt>
                <c:pt idx="1628">
                  <c:v>0.75999999999999945</c:v>
                </c:pt>
                <c:pt idx="1629">
                  <c:v>0.57999999999999974</c:v>
                </c:pt>
                <c:pt idx="1630">
                  <c:v>0.55999999999999939</c:v>
                </c:pt>
                <c:pt idx="1631">
                  <c:v>0.43999999999999917</c:v>
                </c:pt>
                <c:pt idx="1632">
                  <c:v>0.13999999999999915</c:v>
                </c:pt>
                <c:pt idx="1633">
                  <c:v>0.25999999999999945</c:v>
                </c:pt>
                <c:pt idx="1634">
                  <c:v>0.31999999999999956</c:v>
                </c:pt>
                <c:pt idx="1635">
                  <c:v>0.4199999999999996</c:v>
                </c:pt>
                <c:pt idx="1636">
                  <c:v>0.34000000000000058</c:v>
                </c:pt>
                <c:pt idx="1637">
                  <c:v>0.72000000000000031</c:v>
                </c:pt>
                <c:pt idx="1638">
                  <c:v>0.6</c:v>
                </c:pt>
                <c:pt idx="1639">
                  <c:v>0.7</c:v>
                </c:pt>
                <c:pt idx="1640">
                  <c:v>0.7</c:v>
                </c:pt>
                <c:pt idx="1641">
                  <c:v>1.0199999999999996</c:v>
                </c:pt>
                <c:pt idx="1642">
                  <c:v>0.45999999999999941</c:v>
                </c:pt>
                <c:pt idx="1643">
                  <c:v>0.47999999999999898</c:v>
                </c:pt>
                <c:pt idx="1644">
                  <c:v>0.31999999999999884</c:v>
                </c:pt>
                <c:pt idx="1645">
                  <c:v>0.13999999999999915</c:v>
                </c:pt>
                <c:pt idx="1646">
                  <c:v>-0.28000000000000042</c:v>
                </c:pt>
                <c:pt idx="1647">
                  <c:v>-0.28000000000000042</c:v>
                </c:pt>
                <c:pt idx="1648">
                  <c:v>-0.36000000000000015</c:v>
                </c:pt>
                <c:pt idx="1649">
                  <c:v>-0.2</c:v>
                </c:pt>
                <c:pt idx="1650">
                  <c:v>-0.11999999999999958</c:v>
                </c:pt>
                <c:pt idx="1651">
                  <c:v>0.16000000000000014</c:v>
                </c:pt>
                <c:pt idx="1652">
                  <c:v>0.50000000000000067</c:v>
                </c:pt>
                <c:pt idx="1653">
                  <c:v>0.30000000000000071</c:v>
                </c:pt>
                <c:pt idx="1654">
                  <c:v>0.26000000000000084</c:v>
                </c:pt>
                <c:pt idx="1655">
                  <c:v>0.26000000000000012</c:v>
                </c:pt>
                <c:pt idx="1656">
                  <c:v>0.22000000000000028</c:v>
                </c:pt>
                <c:pt idx="1657">
                  <c:v>0.46000000000000013</c:v>
                </c:pt>
                <c:pt idx="1658">
                  <c:v>0.60000000000000075</c:v>
                </c:pt>
                <c:pt idx="1659">
                  <c:v>0.52000000000000024</c:v>
                </c:pt>
                <c:pt idx="1660">
                  <c:v>0.3</c:v>
                </c:pt>
                <c:pt idx="1661">
                  <c:v>-6.0000000000000143E-2</c:v>
                </c:pt>
                <c:pt idx="1662">
                  <c:v>-0.46000000000000085</c:v>
                </c:pt>
                <c:pt idx="1663">
                  <c:v>-0.12000000000000099</c:v>
                </c:pt>
                <c:pt idx="1664">
                  <c:v>-0.12000000000000099</c:v>
                </c:pt>
                <c:pt idx="1665">
                  <c:v>-0.26000000000000084</c:v>
                </c:pt>
                <c:pt idx="1666">
                  <c:v>-0.10000000000000071</c:v>
                </c:pt>
                <c:pt idx="1667">
                  <c:v>0.13999999999999985</c:v>
                </c:pt>
                <c:pt idx="1668">
                  <c:v>-0.23999999999999985</c:v>
                </c:pt>
                <c:pt idx="1669">
                  <c:v>-0.13999999999999985</c:v>
                </c:pt>
                <c:pt idx="1670">
                  <c:v>0.2000000000000007</c:v>
                </c:pt>
                <c:pt idx="1671">
                  <c:v>-0.17999999999999899</c:v>
                </c:pt>
                <c:pt idx="1672">
                  <c:v>-0.47999999999999898</c:v>
                </c:pt>
                <c:pt idx="1673">
                  <c:v>-0.31999999999999956</c:v>
                </c:pt>
                <c:pt idx="1674">
                  <c:v>-5.9999999999999429E-2</c:v>
                </c:pt>
                <c:pt idx="1675">
                  <c:v>-0.31999999999999956</c:v>
                </c:pt>
                <c:pt idx="1676">
                  <c:v>0.3</c:v>
                </c:pt>
                <c:pt idx="1677">
                  <c:v>0.37999999999999973</c:v>
                </c:pt>
                <c:pt idx="1678">
                  <c:v>0.33999999999999986</c:v>
                </c:pt>
                <c:pt idx="1679">
                  <c:v>0.43999999999999984</c:v>
                </c:pt>
                <c:pt idx="1680">
                  <c:v>0.75999999999999945</c:v>
                </c:pt>
                <c:pt idx="1681">
                  <c:v>0.53999999999999915</c:v>
                </c:pt>
                <c:pt idx="1682">
                  <c:v>0.51999999999999957</c:v>
                </c:pt>
                <c:pt idx="1683">
                  <c:v>0.33999999999999914</c:v>
                </c:pt>
                <c:pt idx="1684">
                  <c:v>-0.12000000000000099</c:v>
                </c:pt>
                <c:pt idx="1685">
                  <c:v>-0.26000000000000084</c:v>
                </c:pt>
                <c:pt idx="1686">
                  <c:v>-6.0000000000000143E-2</c:v>
                </c:pt>
                <c:pt idx="1687">
                  <c:v>0.33999999999999986</c:v>
                </c:pt>
                <c:pt idx="1688">
                  <c:v>0.53999999999999981</c:v>
                </c:pt>
                <c:pt idx="1689">
                  <c:v>0.5800000000000004</c:v>
                </c:pt>
                <c:pt idx="1690">
                  <c:v>0.30000000000000071</c:v>
                </c:pt>
                <c:pt idx="1691">
                  <c:v>0.36000000000000015</c:v>
                </c:pt>
                <c:pt idx="1692">
                  <c:v>-0.1</c:v>
                </c:pt>
                <c:pt idx="1693">
                  <c:v>-1.9999999999999574E-2</c:v>
                </c:pt>
                <c:pt idx="1694">
                  <c:v>0</c:v>
                </c:pt>
                <c:pt idx="1695">
                  <c:v>0.72000000000000031</c:v>
                </c:pt>
                <c:pt idx="1696">
                  <c:v>0.32000000000000101</c:v>
                </c:pt>
                <c:pt idx="1697">
                  <c:v>0.2000000000000007</c:v>
                </c:pt>
                <c:pt idx="1698">
                  <c:v>-0.13999999999999915</c:v>
                </c:pt>
                <c:pt idx="1699">
                  <c:v>-0.39999999999999858</c:v>
                </c:pt>
                <c:pt idx="1700">
                  <c:v>-0.7999999999999986</c:v>
                </c:pt>
                <c:pt idx="1701">
                  <c:v>-0.95999999999999874</c:v>
                </c:pt>
                <c:pt idx="1702">
                  <c:v>-0.6599999999999987</c:v>
                </c:pt>
                <c:pt idx="1703">
                  <c:v>-0.55999999999999939</c:v>
                </c:pt>
                <c:pt idx="1704">
                  <c:v>-0.38000000000000045</c:v>
                </c:pt>
                <c:pt idx="1705">
                  <c:v>-0.56000000000000083</c:v>
                </c:pt>
                <c:pt idx="1706">
                  <c:v>-0.2000000000000007</c:v>
                </c:pt>
                <c:pt idx="1707">
                  <c:v>5.9999999999999429E-2</c:v>
                </c:pt>
                <c:pt idx="1708">
                  <c:v>0.3</c:v>
                </c:pt>
                <c:pt idx="1709">
                  <c:v>0.62000000000000033</c:v>
                </c:pt>
                <c:pt idx="1710">
                  <c:v>0.88000000000000045</c:v>
                </c:pt>
                <c:pt idx="1711">
                  <c:v>1.0799999999999996</c:v>
                </c:pt>
                <c:pt idx="1712">
                  <c:v>0.69999999999999929</c:v>
                </c:pt>
                <c:pt idx="1713">
                  <c:v>0.21999999999999958</c:v>
                </c:pt>
                <c:pt idx="1714">
                  <c:v>-0.10000000000000071</c:v>
                </c:pt>
                <c:pt idx="1715">
                  <c:v>-0.26000000000000012</c:v>
                </c:pt>
                <c:pt idx="1716">
                  <c:v>-0.11999999999999958</c:v>
                </c:pt>
                <c:pt idx="1717">
                  <c:v>-0.37999999999999901</c:v>
                </c:pt>
                <c:pt idx="1718">
                  <c:v>-0.11999999999999958</c:v>
                </c:pt>
                <c:pt idx="1719">
                  <c:v>-0.23999999999999844</c:v>
                </c:pt>
                <c:pt idx="1720">
                  <c:v>-0.6599999999999987</c:v>
                </c:pt>
                <c:pt idx="1721">
                  <c:v>-1.0599999999999987</c:v>
                </c:pt>
                <c:pt idx="1722">
                  <c:v>-1.2599999999999993</c:v>
                </c:pt>
                <c:pt idx="1723">
                  <c:v>-1.9399999999999984</c:v>
                </c:pt>
                <c:pt idx="1724">
                  <c:v>-0.62000000000000033</c:v>
                </c:pt>
                <c:pt idx="1725">
                  <c:v>-0.42000000000000098</c:v>
                </c:pt>
                <c:pt idx="1726">
                  <c:v>-0.28000000000000114</c:v>
                </c:pt>
                <c:pt idx="1727">
                  <c:v>-2.0000000000000285E-2</c:v>
                </c:pt>
                <c:pt idx="1728">
                  <c:v>0.87999999999999834</c:v>
                </c:pt>
                <c:pt idx="1729">
                  <c:v>-0.36000000000000087</c:v>
                </c:pt>
                <c:pt idx="1730">
                  <c:v>-0.16000000000000014</c:v>
                </c:pt>
                <c:pt idx="1731">
                  <c:v>-0.32000000000000028</c:v>
                </c:pt>
                <c:pt idx="1732">
                  <c:v>-0.32000000000000028</c:v>
                </c:pt>
                <c:pt idx="1733">
                  <c:v>-0.7399999999999991</c:v>
                </c:pt>
                <c:pt idx="1734">
                  <c:v>-0.91999999999999882</c:v>
                </c:pt>
                <c:pt idx="1735">
                  <c:v>-0.71999999999999886</c:v>
                </c:pt>
                <c:pt idx="1736">
                  <c:v>-0.95999999999999941</c:v>
                </c:pt>
                <c:pt idx="1737">
                  <c:v>-0.95999999999999941</c:v>
                </c:pt>
                <c:pt idx="1738">
                  <c:v>-0.94000000000000061</c:v>
                </c:pt>
                <c:pt idx="1739">
                  <c:v>-1.1000000000000014</c:v>
                </c:pt>
                <c:pt idx="1740">
                  <c:v>-1.6000000000000014</c:v>
                </c:pt>
                <c:pt idx="1741">
                  <c:v>-1.3200000000000016</c:v>
                </c:pt>
                <c:pt idx="1742">
                  <c:v>-1.3400000000000021</c:v>
                </c:pt>
                <c:pt idx="1743">
                  <c:v>-1.2000000000000015</c:v>
                </c:pt>
                <c:pt idx="1744">
                  <c:v>-1.1200000000000017</c:v>
                </c:pt>
                <c:pt idx="1745">
                  <c:v>-1.1200000000000032</c:v>
                </c:pt>
                <c:pt idx="1746">
                  <c:v>-1.2000000000000028</c:v>
                </c:pt>
                <c:pt idx="1747">
                  <c:v>-1.2000000000000028</c:v>
                </c:pt>
                <c:pt idx="1748">
                  <c:v>-1.3200000000000016</c:v>
                </c:pt>
                <c:pt idx="1749">
                  <c:v>-0.71999999999999886</c:v>
                </c:pt>
                <c:pt idx="1750">
                  <c:v>-0.5999999999999972</c:v>
                </c:pt>
                <c:pt idx="1751">
                  <c:v>-0.77999999999999825</c:v>
                </c:pt>
                <c:pt idx="1752">
                  <c:v>-0.87999999999999834</c:v>
                </c:pt>
                <c:pt idx="1753">
                  <c:v>-0.7</c:v>
                </c:pt>
                <c:pt idx="1754">
                  <c:v>-1.3800000000000012</c:v>
                </c:pt>
                <c:pt idx="1755">
                  <c:v>-1.0800000000000012</c:v>
                </c:pt>
                <c:pt idx="1756">
                  <c:v>-0.85999999999999943</c:v>
                </c:pt>
                <c:pt idx="1757">
                  <c:v>-0.83999999999999775</c:v>
                </c:pt>
                <c:pt idx="1758">
                  <c:v>-1.1199999999999988</c:v>
                </c:pt>
                <c:pt idx="1759">
                  <c:v>-0.65999999999999948</c:v>
                </c:pt>
                <c:pt idx="1760">
                  <c:v>-0.9</c:v>
                </c:pt>
                <c:pt idx="1761">
                  <c:v>-0.57999999999999829</c:v>
                </c:pt>
                <c:pt idx="1762">
                  <c:v>-0.54000000000000059</c:v>
                </c:pt>
                <c:pt idx="1763">
                  <c:v>-0.21999999999999886</c:v>
                </c:pt>
                <c:pt idx="1764">
                  <c:v>0.2</c:v>
                </c:pt>
                <c:pt idx="1765">
                  <c:v>0.45999999999999941</c:v>
                </c:pt>
                <c:pt idx="1766">
                  <c:v>0.23999999999999772</c:v>
                </c:pt>
                <c:pt idx="1767">
                  <c:v>-0.14000000000000057</c:v>
                </c:pt>
                <c:pt idx="1768">
                  <c:v>-0.71999999999999886</c:v>
                </c:pt>
                <c:pt idx="1769">
                  <c:v>-1.0999999999999972</c:v>
                </c:pt>
                <c:pt idx="1770">
                  <c:v>-1.2399999999999949</c:v>
                </c:pt>
                <c:pt idx="1771">
                  <c:v>-1.3799999999999926</c:v>
                </c:pt>
                <c:pt idx="1772">
                  <c:v>-1.0799999999999925</c:v>
                </c:pt>
                <c:pt idx="1773">
                  <c:v>-0.55999999999999373</c:v>
                </c:pt>
                <c:pt idx="1774">
                  <c:v>-0.85999999999999377</c:v>
                </c:pt>
                <c:pt idx="1775">
                  <c:v>-0.51999999999999313</c:v>
                </c:pt>
                <c:pt idx="1776">
                  <c:v>-0.43999999999999773</c:v>
                </c:pt>
                <c:pt idx="1777">
                  <c:v>-7.9999999999998295E-2</c:v>
                </c:pt>
                <c:pt idx="1778">
                  <c:v>6.0000000000002274E-2</c:v>
                </c:pt>
                <c:pt idx="1779">
                  <c:v>0.72000000000000175</c:v>
                </c:pt>
                <c:pt idx="1780">
                  <c:v>0.4</c:v>
                </c:pt>
                <c:pt idx="1781">
                  <c:v>0.4600000000000023</c:v>
                </c:pt>
                <c:pt idx="1782">
                  <c:v>0.50000000000000289</c:v>
                </c:pt>
                <c:pt idx="1783">
                  <c:v>0.34000000000000058</c:v>
                </c:pt>
                <c:pt idx="1784">
                  <c:v>0.20000000000000284</c:v>
                </c:pt>
                <c:pt idx="1785">
                  <c:v>2.0000000000004549E-2</c:v>
                </c:pt>
                <c:pt idx="1786">
                  <c:v>6.0000000000005119E-2</c:v>
                </c:pt>
                <c:pt idx="1787">
                  <c:v>-0.37999999999999828</c:v>
                </c:pt>
                <c:pt idx="1788">
                  <c:v>-0.21999999999999886</c:v>
                </c:pt>
                <c:pt idx="1789">
                  <c:v>-0.66000000000000225</c:v>
                </c:pt>
                <c:pt idx="1790">
                  <c:v>-0.70000000000000284</c:v>
                </c:pt>
                <c:pt idx="1791">
                  <c:v>-0.58000000000000118</c:v>
                </c:pt>
                <c:pt idx="1792">
                  <c:v>-0.29999999999999716</c:v>
                </c:pt>
                <c:pt idx="1793">
                  <c:v>-0.41999999999999604</c:v>
                </c:pt>
                <c:pt idx="1794">
                  <c:v>-3.9999999999994887E-2</c:v>
                </c:pt>
                <c:pt idx="1795">
                  <c:v>0.22000000000000169</c:v>
                </c:pt>
                <c:pt idx="1796">
                  <c:v>0.3</c:v>
                </c:pt>
                <c:pt idx="1797">
                  <c:v>0.64000000000000057</c:v>
                </c:pt>
                <c:pt idx="1798">
                  <c:v>0.7</c:v>
                </c:pt>
                <c:pt idx="1799">
                  <c:v>0.48000000000000115</c:v>
                </c:pt>
                <c:pt idx="1800">
                  <c:v>0.74000000000000343</c:v>
                </c:pt>
                <c:pt idx="1801">
                  <c:v>0.36000000000000226</c:v>
                </c:pt>
                <c:pt idx="1802">
                  <c:v>0.15999999999999942</c:v>
                </c:pt>
                <c:pt idx="1803">
                  <c:v>-0.11999999999999886</c:v>
                </c:pt>
                <c:pt idx="1804">
                  <c:v>-0.38000000000000111</c:v>
                </c:pt>
                <c:pt idx="1805">
                  <c:v>-0.68000000000000116</c:v>
                </c:pt>
                <c:pt idx="1806">
                  <c:v>-0.66000000000000225</c:v>
                </c:pt>
                <c:pt idx="1807">
                  <c:v>-0.68000000000000116</c:v>
                </c:pt>
                <c:pt idx="1808">
                  <c:v>-0.16000000000000228</c:v>
                </c:pt>
                <c:pt idx="1809">
                  <c:v>0.15999999999999942</c:v>
                </c:pt>
                <c:pt idx="1810">
                  <c:v>0.65999999999999659</c:v>
                </c:pt>
                <c:pt idx="1811">
                  <c:v>0.77999999999999825</c:v>
                </c:pt>
                <c:pt idx="1812">
                  <c:v>0.8</c:v>
                </c:pt>
                <c:pt idx="1813">
                  <c:v>0.68000000000000116</c:v>
                </c:pt>
                <c:pt idx="1814">
                  <c:v>0.44000000000000056</c:v>
                </c:pt>
                <c:pt idx="1815">
                  <c:v>0.10000000000000284</c:v>
                </c:pt>
                <c:pt idx="1816">
                  <c:v>0.10000000000000284</c:v>
                </c:pt>
                <c:pt idx="1817">
                  <c:v>-0.21999999999999886</c:v>
                </c:pt>
                <c:pt idx="1818">
                  <c:v>-0.3</c:v>
                </c:pt>
                <c:pt idx="1819">
                  <c:v>0.15999999999999942</c:v>
                </c:pt>
                <c:pt idx="1820">
                  <c:v>-0.31999999999999884</c:v>
                </c:pt>
                <c:pt idx="1821">
                  <c:v>-0.51999999999999891</c:v>
                </c:pt>
                <c:pt idx="1822">
                  <c:v>-0.19999999999999715</c:v>
                </c:pt>
                <c:pt idx="1823">
                  <c:v>-0.23999999999999488</c:v>
                </c:pt>
                <c:pt idx="1824">
                  <c:v>-0.79999999999999427</c:v>
                </c:pt>
                <c:pt idx="1825">
                  <c:v>-0.29999999999999716</c:v>
                </c:pt>
                <c:pt idx="1826">
                  <c:v>-3.9999999999997725E-2</c:v>
                </c:pt>
                <c:pt idx="1827">
                  <c:v>-0.24000000000000057</c:v>
                </c:pt>
                <c:pt idx="1828">
                  <c:v>-0.36000000000000226</c:v>
                </c:pt>
                <c:pt idx="1829">
                  <c:v>7.9999999999998295E-2</c:v>
                </c:pt>
                <c:pt idx="1830">
                  <c:v>-5.9999999999999429E-2</c:v>
                </c:pt>
                <c:pt idx="1831">
                  <c:v>-0.2</c:v>
                </c:pt>
                <c:pt idx="1832">
                  <c:v>-0.24000000000000057</c:v>
                </c:pt>
                <c:pt idx="1833">
                  <c:v>0.21999999999999886</c:v>
                </c:pt>
                <c:pt idx="1834">
                  <c:v>0.11999999999999886</c:v>
                </c:pt>
                <c:pt idx="1835">
                  <c:v>0.11999999999999603</c:v>
                </c:pt>
                <c:pt idx="1836">
                  <c:v>0.3599999999999966</c:v>
                </c:pt>
                <c:pt idx="1837">
                  <c:v>0.75999999999999945</c:v>
                </c:pt>
                <c:pt idx="1838">
                  <c:v>0.58000000000000118</c:v>
                </c:pt>
                <c:pt idx="1839">
                  <c:v>0.45999999999999941</c:v>
                </c:pt>
                <c:pt idx="1840">
                  <c:v>0.9</c:v>
                </c:pt>
                <c:pt idx="1841">
                  <c:v>0.80000000000000282</c:v>
                </c:pt>
                <c:pt idx="1842">
                  <c:v>0.52000000000000168</c:v>
                </c:pt>
                <c:pt idx="1843">
                  <c:v>0.3</c:v>
                </c:pt>
                <c:pt idx="1844">
                  <c:v>0.24000000000000341</c:v>
                </c:pt>
                <c:pt idx="1845">
                  <c:v>-0.25999999999999374</c:v>
                </c:pt>
                <c:pt idx="1846">
                  <c:v>6.0000000000005119E-2</c:v>
                </c:pt>
                <c:pt idx="1847">
                  <c:v>8.0000000000006816E-2</c:v>
                </c:pt>
                <c:pt idx="1848">
                  <c:v>2.000000000000739E-2</c:v>
                </c:pt>
                <c:pt idx="1849">
                  <c:v>0.2800000000000068</c:v>
                </c:pt>
                <c:pt idx="1850">
                  <c:v>0.50000000000000566</c:v>
                </c:pt>
                <c:pt idx="1851">
                  <c:v>0.4600000000000023</c:v>
                </c:pt>
                <c:pt idx="1852">
                  <c:v>0.71999999999999886</c:v>
                </c:pt>
                <c:pt idx="1853">
                  <c:v>1.1000000000000001</c:v>
                </c:pt>
                <c:pt idx="1854">
                  <c:v>1.2999999999999972</c:v>
                </c:pt>
                <c:pt idx="1855">
                  <c:v>1.019999999999996</c:v>
                </c:pt>
                <c:pt idx="1856">
                  <c:v>-0.40000000000000285</c:v>
                </c:pt>
                <c:pt idx="1857">
                  <c:v>-1.8600000000000023</c:v>
                </c:pt>
                <c:pt idx="1858">
                  <c:v>-3.8200000000000047</c:v>
                </c:pt>
                <c:pt idx="1859">
                  <c:v>-5.1600000000000019</c:v>
                </c:pt>
                <c:pt idx="1860">
                  <c:v>-0.84000000000000052</c:v>
                </c:pt>
                <c:pt idx="1861">
                  <c:v>3.5200000000000018</c:v>
                </c:pt>
                <c:pt idx="1862">
                  <c:v>4.9400000000000031</c:v>
                </c:pt>
                <c:pt idx="1863">
                  <c:v>6.1000000000000032</c:v>
                </c:pt>
                <c:pt idx="1864">
                  <c:v>6.9200000000000017</c:v>
                </c:pt>
                <c:pt idx="1865">
                  <c:v>2.9400000000000004</c:v>
                </c:pt>
                <c:pt idx="1866">
                  <c:v>8.000000000000114E-2</c:v>
                </c:pt>
                <c:pt idx="1867">
                  <c:v>-0.32000000000000173</c:v>
                </c:pt>
                <c:pt idx="1868">
                  <c:v>0.23999999999999772</c:v>
                </c:pt>
                <c:pt idx="1869">
                  <c:v>0.43999999999999773</c:v>
                </c:pt>
                <c:pt idx="1870">
                  <c:v>0.47999999999999543</c:v>
                </c:pt>
                <c:pt idx="1871">
                  <c:v>7.9999999999992605E-2</c:v>
                </c:pt>
                <c:pt idx="1872">
                  <c:v>0.15999999999999376</c:v>
                </c:pt>
                <c:pt idx="1873">
                  <c:v>0.3599999999999966</c:v>
                </c:pt>
                <c:pt idx="1874">
                  <c:v>0.63999999999999768</c:v>
                </c:pt>
                <c:pt idx="1875">
                  <c:v>0.61999999999999889</c:v>
                </c:pt>
                <c:pt idx="1876">
                  <c:v>0.82000000000000173</c:v>
                </c:pt>
                <c:pt idx="1877">
                  <c:v>1.0400000000000005</c:v>
                </c:pt>
                <c:pt idx="1878">
                  <c:v>1.0800000000000012</c:v>
                </c:pt>
                <c:pt idx="1879">
                  <c:v>0.84000000000000052</c:v>
                </c:pt>
                <c:pt idx="1880">
                  <c:v>0.82000000000000173</c:v>
                </c:pt>
                <c:pt idx="1881">
                  <c:v>0.84000000000000052</c:v>
                </c:pt>
                <c:pt idx="1882">
                  <c:v>0.88000000000000256</c:v>
                </c:pt>
                <c:pt idx="1883">
                  <c:v>0.90000000000000147</c:v>
                </c:pt>
                <c:pt idx="1884">
                  <c:v>0.7600000000000009</c:v>
                </c:pt>
                <c:pt idx="1885">
                  <c:v>0.58000000000000118</c:v>
                </c:pt>
                <c:pt idx="1886">
                  <c:v>0.46000000000000085</c:v>
                </c:pt>
                <c:pt idx="1887">
                  <c:v>0.4</c:v>
                </c:pt>
                <c:pt idx="1888">
                  <c:v>-0.15999999999999942</c:v>
                </c:pt>
                <c:pt idx="1889">
                  <c:v>2.0000000000001704E-2</c:v>
                </c:pt>
                <c:pt idx="1890">
                  <c:v>1.4210854715202005E-15</c:v>
                </c:pt>
                <c:pt idx="1891">
                  <c:v>-0.11999999999999886</c:v>
                </c:pt>
                <c:pt idx="1892">
                  <c:v>-0.11999999999999886</c:v>
                </c:pt>
                <c:pt idx="1893">
                  <c:v>-0.3</c:v>
                </c:pt>
                <c:pt idx="1894">
                  <c:v>-0.38000000000000111</c:v>
                </c:pt>
                <c:pt idx="1895">
                  <c:v>-0.34000000000000197</c:v>
                </c:pt>
                <c:pt idx="1896">
                  <c:v>-0.38000000000000256</c:v>
                </c:pt>
                <c:pt idx="1897">
                  <c:v>-0.26000000000000228</c:v>
                </c:pt>
                <c:pt idx="1898">
                  <c:v>0.39999999999999858</c:v>
                </c:pt>
                <c:pt idx="1899">
                  <c:v>0.27999999999999969</c:v>
                </c:pt>
                <c:pt idx="1900">
                  <c:v>0.1200000000000017</c:v>
                </c:pt>
                <c:pt idx="1901">
                  <c:v>0.30000000000000282</c:v>
                </c:pt>
                <c:pt idx="1902">
                  <c:v>0.16000000000000228</c:v>
                </c:pt>
                <c:pt idx="1903">
                  <c:v>0.1200000000000017</c:v>
                </c:pt>
                <c:pt idx="1904">
                  <c:v>0.48000000000000115</c:v>
                </c:pt>
                <c:pt idx="1905">
                  <c:v>0.38000000000000111</c:v>
                </c:pt>
                <c:pt idx="1906">
                  <c:v>0.28000000000000114</c:v>
                </c:pt>
                <c:pt idx="1907">
                  <c:v>0.24000000000000199</c:v>
                </c:pt>
                <c:pt idx="1908">
                  <c:v>-1.9999999999998862E-2</c:v>
                </c:pt>
                <c:pt idx="1909">
                  <c:v>-0.23999999999999916</c:v>
                </c:pt>
                <c:pt idx="1910">
                  <c:v>-0.1</c:v>
                </c:pt>
                <c:pt idx="1911">
                  <c:v>-0.12000000000000029</c:v>
                </c:pt>
                <c:pt idx="1912">
                  <c:v>-0.36000000000000087</c:v>
                </c:pt>
                <c:pt idx="1913">
                  <c:v>-0.27999999999999969</c:v>
                </c:pt>
                <c:pt idx="1914">
                  <c:v>-0.2</c:v>
                </c:pt>
                <c:pt idx="1915">
                  <c:v>-0.48000000000000115</c:v>
                </c:pt>
                <c:pt idx="1916">
                  <c:v>-0.36000000000000087</c:v>
                </c:pt>
                <c:pt idx="1917">
                  <c:v>-0.14000000000000057</c:v>
                </c:pt>
                <c:pt idx="1918">
                  <c:v>-4.000000000000057E-2</c:v>
                </c:pt>
                <c:pt idx="1919">
                  <c:v>-0.34000000000000058</c:v>
                </c:pt>
                <c:pt idx="1920">
                  <c:v>-0.37999999999999973</c:v>
                </c:pt>
                <c:pt idx="1921">
                  <c:v>-0.77999999999999969</c:v>
                </c:pt>
                <c:pt idx="1922">
                  <c:v>-0.54000000000000059</c:v>
                </c:pt>
                <c:pt idx="1923">
                  <c:v>-0.78000000000000114</c:v>
                </c:pt>
                <c:pt idx="1924">
                  <c:v>-0.3</c:v>
                </c:pt>
                <c:pt idx="1925">
                  <c:v>0.33999999999999914</c:v>
                </c:pt>
                <c:pt idx="1926">
                  <c:v>0.71999999999999886</c:v>
                </c:pt>
                <c:pt idx="1927">
                  <c:v>0.28000000000000114</c:v>
                </c:pt>
                <c:pt idx="1928">
                  <c:v>0.34000000000000197</c:v>
                </c:pt>
                <c:pt idx="1929">
                  <c:v>-0.17999999999999972</c:v>
                </c:pt>
                <c:pt idx="1930">
                  <c:v>-0.39999999999999858</c:v>
                </c:pt>
                <c:pt idx="1931">
                  <c:v>-0.57999999999999829</c:v>
                </c:pt>
                <c:pt idx="1932">
                  <c:v>-0.33999999999999914</c:v>
                </c:pt>
                <c:pt idx="1933">
                  <c:v>-0.31999999999999884</c:v>
                </c:pt>
                <c:pt idx="1934">
                  <c:v>-0.21999999999999886</c:v>
                </c:pt>
                <c:pt idx="1935">
                  <c:v>-0.36000000000000087</c:v>
                </c:pt>
                <c:pt idx="1936">
                  <c:v>-0.36000000000000087</c:v>
                </c:pt>
                <c:pt idx="1937">
                  <c:v>-0.34000000000000058</c:v>
                </c:pt>
                <c:pt idx="1938">
                  <c:v>-0.78000000000000114</c:v>
                </c:pt>
                <c:pt idx="1939">
                  <c:v>-0.8</c:v>
                </c:pt>
                <c:pt idx="1940">
                  <c:v>-0.5999999999999972</c:v>
                </c:pt>
                <c:pt idx="1941">
                  <c:v>-0.63999999999999768</c:v>
                </c:pt>
                <c:pt idx="1942">
                  <c:v>-0.81999999999999884</c:v>
                </c:pt>
                <c:pt idx="1943">
                  <c:v>-0.3</c:v>
                </c:pt>
                <c:pt idx="1944">
                  <c:v>-0.4600000000000023</c:v>
                </c:pt>
                <c:pt idx="1945">
                  <c:v>-0.44000000000000339</c:v>
                </c:pt>
                <c:pt idx="1946">
                  <c:v>-6.0000000000002274E-2</c:v>
                </c:pt>
                <c:pt idx="1947">
                  <c:v>7.9999999999998295E-2</c:v>
                </c:pt>
                <c:pt idx="1948">
                  <c:v>0.3</c:v>
                </c:pt>
                <c:pt idx="1949">
                  <c:v>1.0400000000000034</c:v>
                </c:pt>
                <c:pt idx="1950">
                  <c:v>0.68000000000000393</c:v>
                </c:pt>
                <c:pt idx="1951">
                  <c:v>0.44000000000000056</c:v>
                </c:pt>
                <c:pt idx="1952">
                  <c:v>0.35999999999999943</c:v>
                </c:pt>
                <c:pt idx="1953">
                  <c:v>0.47999999999999832</c:v>
                </c:pt>
                <c:pt idx="1954">
                  <c:v>1.9999999999996021E-2</c:v>
                </c:pt>
                <c:pt idx="1955">
                  <c:v>0.15999999999999376</c:v>
                </c:pt>
                <c:pt idx="1956">
                  <c:v>3.9999999999997725E-2</c:v>
                </c:pt>
                <c:pt idx="1957">
                  <c:v>0.21999999999999886</c:v>
                </c:pt>
                <c:pt idx="1958">
                  <c:v>-2.0000000000001704E-2</c:v>
                </c:pt>
                <c:pt idx="1959">
                  <c:v>0.1799999999999983</c:v>
                </c:pt>
                <c:pt idx="1960">
                  <c:v>0.52000000000000168</c:v>
                </c:pt>
                <c:pt idx="1961">
                  <c:v>0.88000000000000111</c:v>
                </c:pt>
                <c:pt idx="1962">
                  <c:v>0.9</c:v>
                </c:pt>
                <c:pt idx="1963">
                  <c:v>0.68000000000000116</c:v>
                </c:pt>
                <c:pt idx="1964">
                  <c:v>0.52000000000000168</c:v>
                </c:pt>
                <c:pt idx="1965">
                  <c:v>0.3</c:v>
                </c:pt>
                <c:pt idx="1966">
                  <c:v>-0.3</c:v>
                </c:pt>
                <c:pt idx="1967">
                  <c:v>-0.47999999999999832</c:v>
                </c:pt>
                <c:pt idx="1968">
                  <c:v>-0.49999999999999717</c:v>
                </c:pt>
                <c:pt idx="1969">
                  <c:v>-0.45999999999999941</c:v>
                </c:pt>
                <c:pt idx="1970">
                  <c:v>-0.4</c:v>
                </c:pt>
                <c:pt idx="1971">
                  <c:v>0.11999999999999886</c:v>
                </c:pt>
                <c:pt idx="1972">
                  <c:v>5.9999999999996591E-2</c:v>
                </c:pt>
                <c:pt idx="1973">
                  <c:v>0.21999999999999603</c:v>
                </c:pt>
                <c:pt idx="1974">
                  <c:v>0.23999999999999772</c:v>
                </c:pt>
                <c:pt idx="1975">
                  <c:v>0.25999999999999945</c:v>
                </c:pt>
                <c:pt idx="1976">
                  <c:v>-0.1</c:v>
                </c:pt>
                <c:pt idx="1977">
                  <c:v>8.0000000000003985E-2</c:v>
                </c:pt>
                <c:pt idx="1978">
                  <c:v>-5.9999999999996591E-2</c:v>
                </c:pt>
                <c:pt idx="1979">
                  <c:v>-0.15999999999999659</c:v>
                </c:pt>
                <c:pt idx="1980">
                  <c:v>-0.3</c:v>
                </c:pt>
                <c:pt idx="1981">
                  <c:v>0.11999999999999886</c:v>
                </c:pt>
                <c:pt idx="1982">
                  <c:v>-0.1400000000000034</c:v>
                </c:pt>
                <c:pt idx="1983">
                  <c:v>-0.1400000000000034</c:v>
                </c:pt>
                <c:pt idx="1984">
                  <c:v>-0.20000000000000284</c:v>
                </c:pt>
                <c:pt idx="1985">
                  <c:v>-8.000000000000114E-2</c:v>
                </c:pt>
                <c:pt idx="1986">
                  <c:v>-0.21999999999999886</c:v>
                </c:pt>
                <c:pt idx="1987">
                  <c:v>2.0000000000001704E-2</c:v>
                </c:pt>
                <c:pt idx="1988">
                  <c:v>0.14000000000000057</c:v>
                </c:pt>
                <c:pt idx="1989">
                  <c:v>0.37999999999999828</c:v>
                </c:pt>
                <c:pt idx="1990">
                  <c:v>0.41999999999999887</c:v>
                </c:pt>
                <c:pt idx="1991">
                  <c:v>0.89999999999999714</c:v>
                </c:pt>
                <c:pt idx="1992">
                  <c:v>1.1599999999999966</c:v>
                </c:pt>
                <c:pt idx="1993">
                  <c:v>1.6599999999999966</c:v>
                </c:pt>
                <c:pt idx="1994">
                  <c:v>1.5799999999999983</c:v>
                </c:pt>
                <c:pt idx="1995">
                  <c:v>1.8399999999999976</c:v>
                </c:pt>
                <c:pt idx="1996">
                  <c:v>1.5999999999999972</c:v>
                </c:pt>
                <c:pt idx="1997">
                  <c:v>1.0999999999999972</c:v>
                </c:pt>
                <c:pt idx="1998">
                  <c:v>0.65999999999999659</c:v>
                </c:pt>
                <c:pt idx="1999">
                  <c:v>0.43999999999999773</c:v>
                </c:pt>
                <c:pt idx="2000">
                  <c:v>0.25999999999999945</c:v>
                </c:pt>
                <c:pt idx="2001">
                  <c:v>-0.14000000000000057</c:v>
                </c:pt>
                <c:pt idx="2002">
                  <c:v>0.32000000000000173</c:v>
                </c:pt>
                <c:pt idx="2003">
                  <c:v>0.1400000000000034</c:v>
                </c:pt>
                <c:pt idx="2004">
                  <c:v>0.42000000000000171</c:v>
                </c:pt>
                <c:pt idx="2005">
                  <c:v>0.38000000000000111</c:v>
                </c:pt>
                <c:pt idx="2006">
                  <c:v>0.54000000000000059</c:v>
                </c:pt>
                <c:pt idx="2007">
                  <c:v>0.45999999999999658</c:v>
                </c:pt>
                <c:pt idx="2008">
                  <c:v>0.51999999999999602</c:v>
                </c:pt>
                <c:pt idx="2009">
                  <c:v>0.53999999999999493</c:v>
                </c:pt>
                <c:pt idx="2010">
                  <c:v>0.27999999999999547</c:v>
                </c:pt>
                <c:pt idx="2011">
                  <c:v>0.21999999999999603</c:v>
                </c:pt>
                <c:pt idx="2012">
                  <c:v>7.9999999999998295E-2</c:v>
                </c:pt>
                <c:pt idx="2013">
                  <c:v>0.11999999999999886</c:v>
                </c:pt>
                <c:pt idx="2014">
                  <c:v>0.1200000000000017</c:v>
                </c:pt>
                <c:pt idx="2015">
                  <c:v>-0.1</c:v>
                </c:pt>
                <c:pt idx="2016">
                  <c:v>-0.51999999999999891</c:v>
                </c:pt>
                <c:pt idx="2017">
                  <c:v>-0.75999999999999945</c:v>
                </c:pt>
                <c:pt idx="2018">
                  <c:v>-0.72000000000000175</c:v>
                </c:pt>
                <c:pt idx="2019">
                  <c:v>-0.880000000000004</c:v>
                </c:pt>
                <c:pt idx="2020">
                  <c:v>-0.32000000000000456</c:v>
                </c:pt>
                <c:pt idx="2021">
                  <c:v>0.21999999999999603</c:v>
                </c:pt>
                <c:pt idx="2022">
                  <c:v>0.3599999999999966</c:v>
                </c:pt>
                <c:pt idx="2023">
                  <c:v>0.13999999999999774</c:v>
                </c:pt>
                <c:pt idx="2024">
                  <c:v>4.000000000000057E-2</c:v>
                </c:pt>
                <c:pt idx="2025">
                  <c:v>-0.1</c:v>
                </c:pt>
                <c:pt idx="2026">
                  <c:v>-0.32000000000000173</c:v>
                </c:pt>
                <c:pt idx="2027">
                  <c:v>-0.18000000000000113</c:v>
                </c:pt>
                <c:pt idx="2028">
                  <c:v>-7.9999999999998295E-2</c:v>
                </c:pt>
                <c:pt idx="2029">
                  <c:v>0.18000000000000113</c:v>
                </c:pt>
                <c:pt idx="2030">
                  <c:v>-1.9999999999996021E-2</c:v>
                </c:pt>
                <c:pt idx="2031">
                  <c:v>4.0000000000003408E-2</c:v>
                </c:pt>
                <c:pt idx="2032">
                  <c:v>-3.9999999999997725E-2</c:v>
                </c:pt>
                <c:pt idx="2033">
                  <c:v>0.44000000000000056</c:v>
                </c:pt>
                <c:pt idx="2034">
                  <c:v>0.35999999999999943</c:v>
                </c:pt>
                <c:pt idx="2035">
                  <c:v>0.63999999999999768</c:v>
                </c:pt>
                <c:pt idx="2036">
                  <c:v>0.91999999999999882</c:v>
                </c:pt>
                <c:pt idx="2037">
                  <c:v>1.1199999999999988</c:v>
                </c:pt>
                <c:pt idx="2038">
                  <c:v>0.95999999999999941</c:v>
                </c:pt>
                <c:pt idx="2039">
                  <c:v>0.72000000000000175</c:v>
                </c:pt>
                <c:pt idx="2040">
                  <c:v>0.9600000000000023</c:v>
                </c:pt>
                <c:pt idx="2041">
                  <c:v>0.80000000000000282</c:v>
                </c:pt>
                <c:pt idx="2042">
                  <c:v>0.80000000000000282</c:v>
                </c:pt>
                <c:pt idx="2043">
                  <c:v>0.36000000000000226</c:v>
                </c:pt>
                <c:pt idx="2044">
                  <c:v>0.85999999999999943</c:v>
                </c:pt>
                <c:pt idx="2045">
                  <c:v>0.44000000000000056</c:v>
                </c:pt>
                <c:pt idx="2046">
                  <c:v>0.48000000000000115</c:v>
                </c:pt>
                <c:pt idx="2047">
                  <c:v>0.16000000000000228</c:v>
                </c:pt>
                <c:pt idx="2048">
                  <c:v>0.24000000000000341</c:v>
                </c:pt>
                <c:pt idx="2049">
                  <c:v>0.16000000000000511</c:v>
                </c:pt>
                <c:pt idx="2050">
                  <c:v>0.34000000000000341</c:v>
                </c:pt>
                <c:pt idx="2051">
                  <c:v>0.26000000000000228</c:v>
                </c:pt>
                <c:pt idx="2052">
                  <c:v>0.18000000000000113</c:v>
                </c:pt>
                <c:pt idx="2053">
                  <c:v>0.58000000000000118</c:v>
                </c:pt>
                <c:pt idx="2054">
                  <c:v>0.61999999999999889</c:v>
                </c:pt>
                <c:pt idx="2055">
                  <c:v>0.58000000000000118</c:v>
                </c:pt>
                <c:pt idx="2056">
                  <c:v>0.98000000000000109</c:v>
                </c:pt>
                <c:pt idx="2057">
                  <c:v>1.3400000000000034</c:v>
                </c:pt>
                <c:pt idx="2058">
                  <c:v>1.5200000000000018</c:v>
                </c:pt>
                <c:pt idx="2059">
                  <c:v>1.1600000000000024</c:v>
                </c:pt>
                <c:pt idx="2060">
                  <c:v>1.180000000000001</c:v>
                </c:pt>
                <c:pt idx="2061">
                  <c:v>0.7</c:v>
                </c:pt>
                <c:pt idx="2062">
                  <c:v>0.9</c:v>
                </c:pt>
                <c:pt idx="2063">
                  <c:v>0.56000000000000227</c:v>
                </c:pt>
                <c:pt idx="2064">
                  <c:v>0.9000000000000028</c:v>
                </c:pt>
                <c:pt idx="2065">
                  <c:v>0.80000000000000282</c:v>
                </c:pt>
                <c:pt idx="2066">
                  <c:v>1.0200000000000045</c:v>
                </c:pt>
                <c:pt idx="2067">
                  <c:v>0.74000000000000055</c:v>
                </c:pt>
                <c:pt idx="2068">
                  <c:v>0.8</c:v>
                </c:pt>
                <c:pt idx="2069">
                  <c:v>0.5</c:v>
                </c:pt>
                <c:pt idx="2070">
                  <c:v>0.6</c:v>
                </c:pt>
                <c:pt idx="2071">
                  <c:v>0.55999999999999939</c:v>
                </c:pt>
                <c:pt idx="2072">
                  <c:v>0.62000000000000166</c:v>
                </c:pt>
                <c:pt idx="2073">
                  <c:v>0.78000000000000114</c:v>
                </c:pt>
                <c:pt idx="2074">
                  <c:v>1.0000000000000029</c:v>
                </c:pt>
                <c:pt idx="2075">
                  <c:v>0.58000000000000118</c:v>
                </c:pt>
                <c:pt idx="2076">
                  <c:v>0.4600000000000023</c:v>
                </c:pt>
                <c:pt idx="2077">
                  <c:v>0.34000000000000058</c:v>
                </c:pt>
                <c:pt idx="2078">
                  <c:v>-0.13999999999999774</c:v>
                </c:pt>
                <c:pt idx="2079">
                  <c:v>-0.25999999999999945</c:v>
                </c:pt>
                <c:pt idx="2080">
                  <c:v>8.000000000000114E-2</c:v>
                </c:pt>
                <c:pt idx="2081">
                  <c:v>-8.000000000000114E-2</c:v>
                </c:pt>
                <c:pt idx="2082">
                  <c:v>-0.35999999999999943</c:v>
                </c:pt>
                <c:pt idx="2083">
                  <c:v>0.15999999999999942</c:v>
                </c:pt>
                <c:pt idx="2084">
                  <c:v>0.21999999999999886</c:v>
                </c:pt>
                <c:pt idx="2085">
                  <c:v>0.3</c:v>
                </c:pt>
                <c:pt idx="2086">
                  <c:v>0.4</c:v>
                </c:pt>
                <c:pt idx="2087">
                  <c:v>0.78000000000000114</c:v>
                </c:pt>
                <c:pt idx="2088">
                  <c:v>0.24000000000000057</c:v>
                </c:pt>
                <c:pt idx="2089">
                  <c:v>0</c:v>
                </c:pt>
                <c:pt idx="2090">
                  <c:v>0.1200000000000017</c:v>
                </c:pt>
                <c:pt idx="2091">
                  <c:v>0.32000000000000173</c:v>
                </c:pt>
                <c:pt idx="2092">
                  <c:v>0.38000000000000111</c:v>
                </c:pt>
                <c:pt idx="2093">
                  <c:v>0.68000000000000116</c:v>
                </c:pt>
                <c:pt idx="2094">
                  <c:v>1.1400000000000035</c:v>
                </c:pt>
                <c:pt idx="2095">
                  <c:v>0.80000000000000282</c:v>
                </c:pt>
                <c:pt idx="2096">
                  <c:v>0.94000000000000627</c:v>
                </c:pt>
                <c:pt idx="2097">
                  <c:v>1.0000000000000058</c:v>
                </c:pt>
                <c:pt idx="2098">
                  <c:v>0.92000000000000737</c:v>
                </c:pt>
                <c:pt idx="2099">
                  <c:v>0.40000000000000852</c:v>
                </c:pt>
                <c:pt idx="2100">
                  <c:v>0.68000000000000682</c:v>
                </c:pt>
                <c:pt idx="2101">
                  <c:v>0.4600000000000023</c:v>
                </c:pt>
                <c:pt idx="2102">
                  <c:v>0.40000000000000285</c:v>
                </c:pt>
                <c:pt idx="2103">
                  <c:v>0.38000000000000111</c:v>
                </c:pt>
                <c:pt idx="2104">
                  <c:v>0.63999999999999768</c:v>
                </c:pt>
                <c:pt idx="2105">
                  <c:v>0.21999999999999886</c:v>
                </c:pt>
                <c:pt idx="2106">
                  <c:v>0.15999999999999942</c:v>
                </c:pt>
                <c:pt idx="2107">
                  <c:v>0.21999999999999886</c:v>
                </c:pt>
                <c:pt idx="2108">
                  <c:v>0.61999999999999889</c:v>
                </c:pt>
                <c:pt idx="2109">
                  <c:v>0.94000000000000061</c:v>
                </c:pt>
                <c:pt idx="2110">
                  <c:v>1.0999999999999972</c:v>
                </c:pt>
                <c:pt idx="2111">
                  <c:v>1.5999999999999972</c:v>
                </c:pt>
                <c:pt idx="2112">
                  <c:v>1.5399999999999978</c:v>
                </c:pt>
                <c:pt idx="2113">
                  <c:v>1.3399999999999976</c:v>
                </c:pt>
                <c:pt idx="2114">
                  <c:v>1.0399999999999978</c:v>
                </c:pt>
                <c:pt idx="2115">
                  <c:v>1.4599999999999995</c:v>
                </c:pt>
                <c:pt idx="2116">
                  <c:v>1.3600000000000023</c:v>
                </c:pt>
                <c:pt idx="2117">
                  <c:v>1.7200000000000017</c:v>
                </c:pt>
                <c:pt idx="2118">
                  <c:v>1.9200000000000017</c:v>
                </c:pt>
                <c:pt idx="2119">
                  <c:v>2.2400000000000007</c:v>
                </c:pt>
                <c:pt idx="2120">
                  <c:v>2.1199999999999988</c:v>
                </c:pt>
                <c:pt idx="2121">
                  <c:v>2.0199999999999987</c:v>
                </c:pt>
                <c:pt idx="2122">
                  <c:v>1.3599999999999965</c:v>
                </c:pt>
                <c:pt idx="2123">
                  <c:v>1.1799999999999955</c:v>
                </c:pt>
                <c:pt idx="2124">
                  <c:v>1.1999999999999944</c:v>
                </c:pt>
                <c:pt idx="2125">
                  <c:v>0.93999999999999773</c:v>
                </c:pt>
                <c:pt idx="2126">
                  <c:v>0.81999999999999884</c:v>
                </c:pt>
                <c:pt idx="2127">
                  <c:v>1</c:v>
                </c:pt>
                <c:pt idx="2128">
                  <c:v>0.72000000000000031</c:v>
                </c:pt>
                <c:pt idx="2129">
                  <c:v>0.56000000000000227</c:v>
                </c:pt>
                <c:pt idx="2130">
                  <c:v>0.90000000000000147</c:v>
                </c:pt>
                <c:pt idx="2131">
                  <c:v>0.89999999999999858</c:v>
                </c:pt>
                <c:pt idx="2132">
                  <c:v>0.85999999999999943</c:v>
                </c:pt>
                <c:pt idx="2133">
                  <c:v>1.1999999999999986</c:v>
                </c:pt>
                <c:pt idx="2134">
                  <c:v>1.1399999999999992</c:v>
                </c:pt>
                <c:pt idx="2135">
                  <c:v>0.91999999999999882</c:v>
                </c:pt>
                <c:pt idx="2136">
                  <c:v>0.94000000000000061</c:v>
                </c:pt>
                <c:pt idx="2137">
                  <c:v>1.1600000000000008</c:v>
                </c:pt>
                <c:pt idx="2138">
                  <c:v>0.84000000000000197</c:v>
                </c:pt>
                <c:pt idx="2139">
                  <c:v>0.50000000000000144</c:v>
                </c:pt>
                <c:pt idx="2140">
                  <c:v>0.60000000000000142</c:v>
                </c:pt>
                <c:pt idx="2141">
                  <c:v>0.32000000000000028</c:v>
                </c:pt>
                <c:pt idx="2142">
                  <c:v>0.27999999999999969</c:v>
                </c:pt>
                <c:pt idx="2143">
                  <c:v>1.0399999999999991</c:v>
                </c:pt>
                <c:pt idx="2144">
                  <c:v>1.4599999999999995</c:v>
                </c:pt>
                <c:pt idx="2145">
                  <c:v>1.7400000000000007</c:v>
                </c:pt>
                <c:pt idx="2146">
                  <c:v>1.6600000000000008</c:v>
                </c:pt>
                <c:pt idx="2147">
                  <c:v>1.3200000000000003</c:v>
                </c:pt>
                <c:pt idx="2148">
                  <c:v>0.26000000000000084</c:v>
                </c:pt>
                <c:pt idx="2149">
                  <c:v>2.0000000000000285E-2</c:v>
                </c:pt>
                <c:pt idx="2150">
                  <c:v>-0.52000000000000024</c:v>
                </c:pt>
                <c:pt idx="2151">
                  <c:v>-0.25999999999999945</c:v>
                </c:pt>
                <c:pt idx="2152">
                  <c:v>0.20000000000000143</c:v>
                </c:pt>
                <c:pt idx="2153">
                  <c:v>0.7000000000000014</c:v>
                </c:pt>
                <c:pt idx="2154">
                  <c:v>0.64000000000000201</c:v>
                </c:pt>
                <c:pt idx="2155">
                  <c:v>0.4600000000000023</c:v>
                </c:pt>
                <c:pt idx="2156">
                  <c:v>0.24000000000000199</c:v>
                </c:pt>
                <c:pt idx="2157">
                  <c:v>4.0000000000001992E-2</c:v>
                </c:pt>
                <c:pt idx="2158">
                  <c:v>-7.9999999999998295E-2</c:v>
                </c:pt>
                <c:pt idx="2159">
                  <c:v>4.0000000000001992E-2</c:v>
                </c:pt>
                <c:pt idx="2160">
                  <c:v>0.46000000000000085</c:v>
                </c:pt>
                <c:pt idx="2161">
                  <c:v>0.56000000000000083</c:v>
                </c:pt>
                <c:pt idx="2162">
                  <c:v>0.16000000000000086</c:v>
                </c:pt>
                <c:pt idx="2163">
                  <c:v>0.440000000000002</c:v>
                </c:pt>
                <c:pt idx="2164">
                  <c:v>0.36000000000000226</c:v>
                </c:pt>
                <c:pt idx="2165">
                  <c:v>-1.9999999999997443E-2</c:v>
                </c:pt>
                <c:pt idx="2166">
                  <c:v>2.8421709430404009E-15</c:v>
                </c:pt>
                <c:pt idx="2167">
                  <c:v>0.38000000000000256</c:v>
                </c:pt>
                <c:pt idx="2168">
                  <c:v>0.16000000000000228</c:v>
                </c:pt>
                <c:pt idx="2169">
                  <c:v>0.26000000000000084</c:v>
                </c:pt>
                <c:pt idx="2170">
                  <c:v>0.44000000000000056</c:v>
                </c:pt>
                <c:pt idx="2171">
                  <c:v>0.65999999999999948</c:v>
                </c:pt>
                <c:pt idx="2172">
                  <c:v>0.63999999999999913</c:v>
                </c:pt>
                <c:pt idx="2173">
                  <c:v>0.81999999999999884</c:v>
                </c:pt>
                <c:pt idx="2174">
                  <c:v>0.4799999999999997</c:v>
                </c:pt>
                <c:pt idx="2175">
                  <c:v>0.25999999999999945</c:v>
                </c:pt>
                <c:pt idx="2176">
                  <c:v>9.9999999999998576E-2</c:v>
                </c:pt>
                <c:pt idx="2177">
                  <c:v>0.47999999999999832</c:v>
                </c:pt>
                <c:pt idx="2178">
                  <c:v>0.13999999999999774</c:v>
                </c:pt>
                <c:pt idx="2179">
                  <c:v>0.49999999999999717</c:v>
                </c:pt>
                <c:pt idx="2180">
                  <c:v>0.61999999999999744</c:v>
                </c:pt>
                <c:pt idx="2181">
                  <c:v>0.19999999999999857</c:v>
                </c:pt>
                <c:pt idx="2182">
                  <c:v>-8.000000000000114E-2</c:v>
                </c:pt>
                <c:pt idx="2183">
                  <c:v>-7.999999999999971E-2</c:v>
                </c:pt>
                <c:pt idx="2184">
                  <c:v>-0.43999999999999917</c:v>
                </c:pt>
                <c:pt idx="2185">
                  <c:v>-0.63999999999999768</c:v>
                </c:pt>
                <c:pt idx="2186">
                  <c:v>-0.35999999999999799</c:v>
                </c:pt>
                <c:pt idx="2187">
                  <c:v>-0.47999999999999687</c:v>
                </c:pt>
                <c:pt idx="2188">
                  <c:v>-0.2999999999999986</c:v>
                </c:pt>
                <c:pt idx="2189">
                  <c:v>-0.37999999999999828</c:v>
                </c:pt>
                <c:pt idx="2190">
                  <c:v>-0.43999999999999917</c:v>
                </c:pt>
                <c:pt idx="2191">
                  <c:v>-0.27999999999999969</c:v>
                </c:pt>
                <c:pt idx="2192">
                  <c:v>-0.57999999999999974</c:v>
                </c:pt>
                <c:pt idx="2193">
                  <c:v>-0.93999999999999917</c:v>
                </c:pt>
                <c:pt idx="2194">
                  <c:v>-0.95999999999999941</c:v>
                </c:pt>
                <c:pt idx="2195">
                  <c:v>-0.75999999999999945</c:v>
                </c:pt>
                <c:pt idx="2196">
                  <c:v>-1.4999999999999987</c:v>
                </c:pt>
                <c:pt idx="2197">
                  <c:v>-1.8599999999999994</c:v>
                </c:pt>
                <c:pt idx="2198">
                  <c:v>-1.9199999999999988</c:v>
                </c:pt>
                <c:pt idx="2199">
                  <c:v>-2.1599999999999979</c:v>
                </c:pt>
                <c:pt idx="2200">
                  <c:v>-1.9999999999999971</c:v>
                </c:pt>
                <c:pt idx="2201">
                  <c:v>-1.6599999999999979</c:v>
                </c:pt>
                <c:pt idx="2202">
                  <c:v>-1.3799999999999983</c:v>
                </c:pt>
                <c:pt idx="2203">
                  <c:v>-1.1799999999999997</c:v>
                </c:pt>
                <c:pt idx="2204">
                  <c:v>-0.94000000000000061</c:v>
                </c:pt>
                <c:pt idx="2205">
                  <c:v>-1.9000000000000015</c:v>
                </c:pt>
                <c:pt idx="2206">
                  <c:v>-2.4400000000000022</c:v>
                </c:pt>
                <c:pt idx="2207">
                  <c:v>-2.8000000000000016</c:v>
                </c:pt>
                <c:pt idx="2208">
                  <c:v>-3.2400000000000007</c:v>
                </c:pt>
                <c:pt idx="2209">
                  <c:v>-3.78</c:v>
                </c:pt>
                <c:pt idx="2210">
                  <c:v>-3.7400000000000007</c:v>
                </c:pt>
                <c:pt idx="2211">
                  <c:v>-3.6799999999999997</c:v>
                </c:pt>
                <c:pt idx="2212">
                  <c:v>-3.8599999999999994</c:v>
                </c:pt>
                <c:pt idx="2213">
                  <c:v>-4.08</c:v>
                </c:pt>
                <c:pt idx="2214">
                  <c:v>-4.1400000000000006</c:v>
                </c:pt>
                <c:pt idx="2215">
                  <c:v>-4.2800000000000011</c:v>
                </c:pt>
                <c:pt idx="2216">
                  <c:v>-4.8400000000000016</c:v>
                </c:pt>
                <c:pt idx="2217">
                  <c:v>-5.0200000000000031</c:v>
                </c:pt>
                <c:pt idx="2218">
                  <c:v>-5.2800000000000029</c:v>
                </c:pt>
                <c:pt idx="2219">
                  <c:v>-5.3800000000000026</c:v>
                </c:pt>
                <c:pt idx="2220">
                  <c:v>-5.2600000000000025</c:v>
                </c:pt>
                <c:pt idx="2221">
                  <c:v>-5.44</c:v>
                </c:pt>
                <c:pt idx="2222">
                  <c:v>-5.5200000000000005</c:v>
                </c:pt>
                <c:pt idx="2223">
                  <c:v>-5.8400000000000007</c:v>
                </c:pt>
                <c:pt idx="2224">
                  <c:v>-6.3400000000000007</c:v>
                </c:pt>
                <c:pt idx="2225">
                  <c:v>-6.82</c:v>
                </c:pt>
                <c:pt idx="2226">
                  <c:v>-6.9</c:v>
                </c:pt>
                <c:pt idx="2227">
                  <c:v>-7.3</c:v>
                </c:pt>
                <c:pt idx="2228">
                  <c:v>-7.44</c:v>
                </c:pt>
                <c:pt idx="2229">
                  <c:v>-7.660000000000001</c:v>
                </c:pt>
                <c:pt idx="2230">
                  <c:v>-8.2800000000000011</c:v>
                </c:pt>
                <c:pt idx="2231">
                  <c:v>-8.1800000000000033</c:v>
                </c:pt>
                <c:pt idx="2232">
                  <c:v>-8.0400000000000027</c:v>
                </c:pt>
                <c:pt idx="2233">
                  <c:v>-7.7800000000000011</c:v>
                </c:pt>
                <c:pt idx="2234">
                  <c:v>-6.9600000000000009</c:v>
                </c:pt>
                <c:pt idx="2235">
                  <c:v>-6.0799999999999983</c:v>
                </c:pt>
                <c:pt idx="2236">
                  <c:v>-5.7599999999999962</c:v>
                </c:pt>
                <c:pt idx="2237">
                  <c:v>-6.3999999999999941</c:v>
                </c:pt>
                <c:pt idx="2238">
                  <c:v>-7.9799999999999951</c:v>
                </c:pt>
                <c:pt idx="2239">
                  <c:v>-10.339999999999995</c:v>
                </c:pt>
                <c:pt idx="2240">
                  <c:v>-13.419999999999996</c:v>
                </c:pt>
                <c:pt idx="2241">
                  <c:v>-18.019999999999996</c:v>
                </c:pt>
                <c:pt idx="2242">
                  <c:v>-18.939999999999998</c:v>
                </c:pt>
                <c:pt idx="2243">
                  <c:v>-16.88</c:v>
                </c:pt>
                <c:pt idx="2244">
                  <c:v>-13.779999999999998</c:v>
                </c:pt>
                <c:pt idx="2245">
                  <c:v>-9.8000000000000007</c:v>
                </c:pt>
                <c:pt idx="2246">
                  <c:v>-4.9400000000000004</c:v>
                </c:pt>
                <c:pt idx="2247">
                  <c:v>-2.919999999999999</c:v>
                </c:pt>
                <c:pt idx="2248">
                  <c:v>-3.6</c:v>
                </c:pt>
                <c:pt idx="2249">
                  <c:v>-4.400000000000003</c:v>
                </c:pt>
                <c:pt idx="2250">
                  <c:v>-4.9400000000000031</c:v>
                </c:pt>
                <c:pt idx="2251">
                  <c:v>-5.400000000000003</c:v>
                </c:pt>
                <c:pt idx="2252">
                  <c:v>-5.5200000000000049</c:v>
                </c:pt>
                <c:pt idx="2253">
                  <c:v>-5.2600000000000025</c:v>
                </c:pt>
                <c:pt idx="2254">
                  <c:v>-5.5199999999999987</c:v>
                </c:pt>
                <c:pt idx="2255">
                  <c:v>-5.9599999999999964</c:v>
                </c:pt>
                <c:pt idx="2256">
                  <c:v>-5.4999999999999973</c:v>
                </c:pt>
                <c:pt idx="2257">
                  <c:v>-5.9999999999999973</c:v>
                </c:pt>
                <c:pt idx="2258">
                  <c:v>-6.519999999999996</c:v>
                </c:pt>
                <c:pt idx="2259">
                  <c:v>-6.519999999999996</c:v>
                </c:pt>
                <c:pt idx="2260">
                  <c:v>-6.7799999999999985</c:v>
                </c:pt>
                <c:pt idx="2261">
                  <c:v>-7.4</c:v>
                </c:pt>
                <c:pt idx="2262">
                  <c:v>-7.3200000000000021</c:v>
                </c:pt>
                <c:pt idx="2263">
                  <c:v>-7.1000000000000032</c:v>
                </c:pt>
                <c:pt idx="2264">
                  <c:v>-7.7400000000000064</c:v>
                </c:pt>
                <c:pt idx="2265">
                  <c:v>-7.8600000000000048</c:v>
                </c:pt>
                <c:pt idx="2266">
                  <c:v>-8.1400000000000041</c:v>
                </c:pt>
                <c:pt idx="2267">
                  <c:v>-8.4000000000000021</c:v>
                </c:pt>
                <c:pt idx="2268">
                  <c:v>-8.3800000000000043</c:v>
                </c:pt>
                <c:pt idx="2269">
                  <c:v>-8.0800000000000018</c:v>
                </c:pt>
                <c:pt idx="2270">
                  <c:v>-7.8</c:v>
                </c:pt>
                <c:pt idx="2271">
                  <c:v>-7.3400000000000007</c:v>
                </c:pt>
                <c:pt idx="2272">
                  <c:v>-7.2</c:v>
                </c:pt>
                <c:pt idx="2273">
                  <c:v>-7.0799999999999983</c:v>
                </c:pt>
                <c:pt idx="2274">
                  <c:v>-6.44</c:v>
                </c:pt>
                <c:pt idx="2275">
                  <c:v>-6.1000000000000032</c:v>
                </c:pt>
                <c:pt idx="2276">
                  <c:v>-2.080000000000001</c:v>
                </c:pt>
                <c:pt idx="2277">
                  <c:v>-1.4599999999999995</c:v>
                </c:pt>
                <c:pt idx="2278">
                  <c:v>-1.4200000000000017</c:v>
                </c:pt>
                <c:pt idx="2279">
                  <c:v>-1.3400000000000005</c:v>
                </c:pt>
                <c:pt idx="2280">
                  <c:v>-1.1000000000000001</c:v>
                </c:pt>
                <c:pt idx="2281">
                  <c:v>-4.5600000000000023</c:v>
                </c:pt>
                <c:pt idx="2282">
                  <c:v>-4.6200000000000019</c:v>
                </c:pt>
                <c:pt idx="2283">
                  <c:v>-3.8599999999999994</c:v>
                </c:pt>
                <c:pt idx="2284">
                  <c:v>-3.9599999999999964</c:v>
                </c:pt>
                <c:pt idx="2285">
                  <c:v>-3.7799999999999954</c:v>
                </c:pt>
                <c:pt idx="2286">
                  <c:v>-3.4599999999999937</c:v>
                </c:pt>
                <c:pt idx="2287">
                  <c:v>-2.9199999999999933</c:v>
                </c:pt>
                <c:pt idx="2288">
                  <c:v>-3.0199999999999934</c:v>
                </c:pt>
                <c:pt idx="2289">
                  <c:v>-2.6599999999999966</c:v>
                </c:pt>
                <c:pt idx="2290">
                  <c:v>-2.8999999999999972</c:v>
                </c:pt>
                <c:pt idx="2291">
                  <c:v>-3.1199999999999988</c:v>
                </c:pt>
                <c:pt idx="2292">
                  <c:v>-3.3400000000000007</c:v>
                </c:pt>
                <c:pt idx="2293">
                  <c:v>-3.4600000000000022</c:v>
                </c:pt>
                <c:pt idx="2294">
                  <c:v>-3.5200000000000018</c:v>
                </c:pt>
                <c:pt idx="2295">
                  <c:v>-3.4800000000000013</c:v>
                </c:pt>
                <c:pt idx="2296">
                  <c:v>-3.400000000000003</c:v>
                </c:pt>
                <c:pt idx="2297">
                  <c:v>-3.5400000000000036</c:v>
                </c:pt>
                <c:pt idx="2298">
                  <c:v>-3.5600000000000049</c:v>
                </c:pt>
                <c:pt idx="2299">
                  <c:v>-3.8000000000000056</c:v>
                </c:pt>
                <c:pt idx="2300">
                  <c:v>-3.6000000000000059</c:v>
                </c:pt>
                <c:pt idx="2301">
                  <c:v>-4.2200000000000015</c:v>
                </c:pt>
                <c:pt idx="2302">
                  <c:v>-3.8600000000000021</c:v>
                </c:pt>
                <c:pt idx="2303">
                  <c:v>-4.2</c:v>
                </c:pt>
                <c:pt idx="2304">
                  <c:v>-4.1799999999999979</c:v>
                </c:pt>
                <c:pt idx="2305">
                  <c:v>-4.5399999999999974</c:v>
                </c:pt>
                <c:pt idx="2306">
                  <c:v>-4.26</c:v>
                </c:pt>
                <c:pt idx="2307">
                  <c:v>-4.7399999999999975</c:v>
                </c:pt>
                <c:pt idx="2308">
                  <c:v>-4.7199999999999989</c:v>
                </c:pt>
                <c:pt idx="2309">
                  <c:v>-4.8599999999999994</c:v>
                </c:pt>
                <c:pt idx="2310">
                  <c:v>-4.919999999999999</c:v>
                </c:pt>
                <c:pt idx="2311">
                  <c:v>-5.0999999999999996</c:v>
                </c:pt>
                <c:pt idx="2312">
                  <c:v>-5.3599999999999994</c:v>
                </c:pt>
                <c:pt idx="2313">
                  <c:v>-5.3999999999999968</c:v>
                </c:pt>
                <c:pt idx="2314">
                  <c:v>-5.5199999999999987</c:v>
                </c:pt>
                <c:pt idx="2315">
                  <c:v>-5.7799999999999985</c:v>
                </c:pt>
                <c:pt idx="2316">
                  <c:v>-6.019999999999996</c:v>
                </c:pt>
                <c:pt idx="2317">
                  <c:v>-5.9599999999999964</c:v>
                </c:pt>
              </c:numCache>
            </c:numRef>
          </c:xVal>
          <c:yVal>
            <c:numRef>
              <c:f>'66M_18'!$A$2:$A$2319</c:f>
              <c:numCache>
                <c:formatCode>General</c:formatCode>
                <c:ptCount val="2318"/>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numCache>
            </c:numRef>
          </c:yVal>
          <c:smooth val="1"/>
          <c:extLst>
            <c:ext xmlns:c16="http://schemas.microsoft.com/office/drawing/2014/chart" uri="{C3380CC4-5D6E-409C-BE32-E72D297353CC}">
              <c16:uniqueId val="{00000000-D07E-402D-B572-274F7A33B72F}"/>
            </c:ext>
          </c:extLst>
        </c:ser>
        <c:ser>
          <c:idx val="1"/>
          <c:order val="1"/>
          <c:tx>
            <c:strRef>
              <c:f>'66M_18'!$P$1</c:f>
              <c:strCache>
                <c:ptCount val="1"/>
                <c:pt idx="0">
                  <c:v>2016-2017</c:v>
                </c:pt>
              </c:strCache>
            </c:strRef>
          </c:tx>
          <c:spPr>
            <a:ln w="12700" cap="rnd">
              <a:solidFill>
                <a:schemeClr val="accent2">
                  <a:lumMod val="40000"/>
                  <a:lumOff val="60000"/>
                </a:schemeClr>
              </a:solidFill>
              <a:round/>
            </a:ln>
            <a:effectLst/>
          </c:spPr>
          <c:marker>
            <c:symbol val="none"/>
          </c:marker>
          <c:xVal>
            <c:numRef>
              <c:f>'66M_18'!$P$2:$P$2319</c:f>
              <c:numCache>
                <c:formatCode>General</c:formatCode>
                <c:ptCount val="2318"/>
                <c:pt idx="14">
                  <c:v>-2</c:v>
                </c:pt>
                <c:pt idx="15">
                  <c:v>-1.6600000000000001</c:v>
                </c:pt>
                <c:pt idx="16">
                  <c:v>-1.34</c:v>
                </c:pt>
                <c:pt idx="17">
                  <c:v>-1.7</c:v>
                </c:pt>
                <c:pt idx="18">
                  <c:v>-1.8199999999999998</c:v>
                </c:pt>
                <c:pt idx="19">
                  <c:v>-1.94</c:v>
                </c:pt>
                <c:pt idx="20">
                  <c:v>-2.3400000000000003</c:v>
                </c:pt>
                <c:pt idx="21">
                  <c:v>-2.8600000000000003</c:v>
                </c:pt>
                <c:pt idx="22">
                  <c:v>-2.7</c:v>
                </c:pt>
                <c:pt idx="23">
                  <c:v>-2.7399999999999998</c:v>
                </c:pt>
                <c:pt idx="24">
                  <c:v>-2.7600000000000002</c:v>
                </c:pt>
                <c:pt idx="25">
                  <c:v>-2.9400000000000004</c:v>
                </c:pt>
                <c:pt idx="26">
                  <c:v>-2.9400000000000004</c:v>
                </c:pt>
                <c:pt idx="27">
                  <c:v>-3.04</c:v>
                </c:pt>
                <c:pt idx="28">
                  <c:v>-2.96</c:v>
                </c:pt>
                <c:pt idx="29">
                  <c:v>-2.72</c:v>
                </c:pt>
                <c:pt idx="30">
                  <c:v>-2.4</c:v>
                </c:pt>
                <c:pt idx="31">
                  <c:v>-2.3200000000000003</c:v>
                </c:pt>
                <c:pt idx="32">
                  <c:v>-2.2800000000000002</c:v>
                </c:pt>
                <c:pt idx="33">
                  <c:v>-2.5200000000000005</c:v>
                </c:pt>
                <c:pt idx="34">
                  <c:v>-2.8600000000000003</c:v>
                </c:pt>
                <c:pt idx="35">
                  <c:v>-3.08</c:v>
                </c:pt>
                <c:pt idx="36">
                  <c:v>-3.3199999999999994</c:v>
                </c:pt>
                <c:pt idx="37">
                  <c:v>-3.1599999999999993</c:v>
                </c:pt>
                <c:pt idx="38">
                  <c:v>-3.1399999999999992</c:v>
                </c:pt>
                <c:pt idx="39">
                  <c:v>-3.1199999999999997</c:v>
                </c:pt>
                <c:pt idx="40">
                  <c:v>-3.1999999999999993</c:v>
                </c:pt>
                <c:pt idx="41">
                  <c:v>-2.8599999999999994</c:v>
                </c:pt>
                <c:pt idx="42">
                  <c:v>-3.0799999999999992</c:v>
                </c:pt>
                <c:pt idx="43">
                  <c:v>-3.1799999999999997</c:v>
                </c:pt>
                <c:pt idx="44">
                  <c:v>-3.44</c:v>
                </c:pt>
                <c:pt idx="45">
                  <c:v>-3.3200000000000003</c:v>
                </c:pt>
                <c:pt idx="46">
                  <c:v>-3.62</c:v>
                </c:pt>
                <c:pt idx="47">
                  <c:v>-3.7</c:v>
                </c:pt>
                <c:pt idx="48">
                  <c:v>-3.72</c:v>
                </c:pt>
                <c:pt idx="49">
                  <c:v>-3.44</c:v>
                </c:pt>
                <c:pt idx="50">
                  <c:v>-3.56</c:v>
                </c:pt>
                <c:pt idx="51">
                  <c:v>-3.8</c:v>
                </c:pt>
                <c:pt idx="52">
                  <c:v>-3.8400000000000007</c:v>
                </c:pt>
                <c:pt idx="53">
                  <c:v>-4.1000000000000005</c:v>
                </c:pt>
                <c:pt idx="54">
                  <c:v>-4.4600000000000009</c:v>
                </c:pt>
                <c:pt idx="55">
                  <c:v>-4.4000000000000004</c:v>
                </c:pt>
                <c:pt idx="56">
                  <c:v>-4.5000000000000009</c:v>
                </c:pt>
                <c:pt idx="57">
                  <c:v>-4.4800000000000004</c:v>
                </c:pt>
                <c:pt idx="58">
                  <c:v>-4.4000000000000004</c:v>
                </c:pt>
                <c:pt idx="59">
                  <c:v>-4.16</c:v>
                </c:pt>
                <c:pt idx="60">
                  <c:v>-4.3999999999999995</c:v>
                </c:pt>
                <c:pt idx="61">
                  <c:v>-4.26</c:v>
                </c:pt>
                <c:pt idx="62">
                  <c:v>-4.4599999999999991</c:v>
                </c:pt>
                <c:pt idx="63">
                  <c:v>-4.6399999999999988</c:v>
                </c:pt>
                <c:pt idx="64">
                  <c:v>-4.879999999999999</c:v>
                </c:pt>
                <c:pt idx="65">
                  <c:v>-5.0199999999999996</c:v>
                </c:pt>
                <c:pt idx="66">
                  <c:v>-5.0199999999999996</c:v>
                </c:pt>
                <c:pt idx="67">
                  <c:v>-4.88</c:v>
                </c:pt>
                <c:pt idx="68">
                  <c:v>-4.68</c:v>
                </c:pt>
                <c:pt idx="69">
                  <c:v>-4.8600000000000003</c:v>
                </c:pt>
                <c:pt idx="70">
                  <c:v>-4.7799999999999994</c:v>
                </c:pt>
                <c:pt idx="71">
                  <c:v>-4.7</c:v>
                </c:pt>
                <c:pt idx="72">
                  <c:v>-4.8</c:v>
                </c:pt>
                <c:pt idx="73">
                  <c:v>-4.7200000000000006</c:v>
                </c:pt>
                <c:pt idx="74">
                  <c:v>-4.1799999999999988</c:v>
                </c:pt>
                <c:pt idx="75">
                  <c:v>-4.1599999999999993</c:v>
                </c:pt>
                <c:pt idx="76">
                  <c:v>-3.839999999999999</c:v>
                </c:pt>
                <c:pt idx="77">
                  <c:v>-3.5799999999999983</c:v>
                </c:pt>
                <c:pt idx="78">
                  <c:v>-3.5799999999999983</c:v>
                </c:pt>
                <c:pt idx="79">
                  <c:v>-3.5599999999999996</c:v>
                </c:pt>
                <c:pt idx="80">
                  <c:v>-3.6199999999999988</c:v>
                </c:pt>
                <c:pt idx="81">
                  <c:v>-3.7199999999999989</c:v>
                </c:pt>
                <c:pt idx="82">
                  <c:v>-3.819999999999999</c:v>
                </c:pt>
                <c:pt idx="83">
                  <c:v>-4.0399999999999991</c:v>
                </c:pt>
                <c:pt idx="84">
                  <c:v>-4.26</c:v>
                </c:pt>
                <c:pt idx="85">
                  <c:v>-3.9399999999999991</c:v>
                </c:pt>
                <c:pt idx="86">
                  <c:v>-3.9799999999999991</c:v>
                </c:pt>
                <c:pt idx="87">
                  <c:v>-3.919999999999999</c:v>
                </c:pt>
                <c:pt idx="88">
                  <c:v>-3.5</c:v>
                </c:pt>
                <c:pt idx="89">
                  <c:v>-3.3</c:v>
                </c:pt>
                <c:pt idx="90">
                  <c:v>-2.8</c:v>
                </c:pt>
                <c:pt idx="91">
                  <c:v>-2.3400000000000003</c:v>
                </c:pt>
                <c:pt idx="92">
                  <c:v>-2.1800000000000006</c:v>
                </c:pt>
                <c:pt idx="93">
                  <c:v>-2</c:v>
                </c:pt>
                <c:pt idx="94">
                  <c:v>-1.9600000000000002</c:v>
                </c:pt>
                <c:pt idx="95">
                  <c:v>-2.3000000000000003</c:v>
                </c:pt>
                <c:pt idx="96">
                  <c:v>-2.4600000000000004</c:v>
                </c:pt>
                <c:pt idx="97">
                  <c:v>-2.2400000000000007</c:v>
                </c:pt>
                <c:pt idx="98">
                  <c:v>-2.2800000000000007</c:v>
                </c:pt>
                <c:pt idx="99">
                  <c:v>-1.7400000000000013</c:v>
                </c:pt>
                <c:pt idx="100">
                  <c:v>-1.840000000000001</c:v>
                </c:pt>
                <c:pt idx="101">
                  <c:v>-1.7200000000000002</c:v>
                </c:pt>
                <c:pt idx="102">
                  <c:v>-2.0199999999999996</c:v>
                </c:pt>
                <c:pt idx="103">
                  <c:v>-2.0799999999999996</c:v>
                </c:pt>
                <c:pt idx="104">
                  <c:v>-2.3999999999999995</c:v>
                </c:pt>
                <c:pt idx="105">
                  <c:v>-2.1199999999999992</c:v>
                </c:pt>
                <c:pt idx="106">
                  <c:v>-2.1199999999999997</c:v>
                </c:pt>
                <c:pt idx="107">
                  <c:v>-1.4599999999999997</c:v>
                </c:pt>
                <c:pt idx="108">
                  <c:v>-1.2199999999999995</c:v>
                </c:pt>
                <c:pt idx="109">
                  <c:v>-1.4999999999999996</c:v>
                </c:pt>
                <c:pt idx="110">
                  <c:v>-1.22</c:v>
                </c:pt>
                <c:pt idx="111">
                  <c:v>-1.6</c:v>
                </c:pt>
                <c:pt idx="112">
                  <c:v>-1.8800000000000001</c:v>
                </c:pt>
                <c:pt idx="113">
                  <c:v>-1.9</c:v>
                </c:pt>
                <c:pt idx="114">
                  <c:v>-1.4599999999999997</c:v>
                </c:pt>
                <c:pt idx="115">
                  <c:v>-1.44</c:v>
                </c:pt>
                <c:pt idx="116">
                  <c:v>-1</c:v>
                </c:pt>
                <c:pt idx="117">
                  <c:v>-1.1599999999999997</c:v>
                </c:pt>
                <c:pt idx="118">
                  <c:v>-1.4</c:v>
                </c:pt>
                <c:pt idx="119">
                  <c:v>-1.58</c:v>
                </c:pt>
                <c:pt idx="120">
                  <c:v>-1.8199999999999998</c:v>
                </c:pt>
                <c:pt idx="121">
                  <c:v>-1.64</c:v>
                </c:pt>
                <c:pt idx="122">
                  <c:v>-1.5399999999999998</c:v>
                </c:pt>
                <c:pt idx="123">
                  <c:v>-1.2399999999999998</c:v>
                </c:pt>
                <c:pt idx="124">
                  <c:v>-1.0999999999999996</c:v>
                </c:pt>
                <c:pt idx="125">
                  <c:v>-1.1199999999999997</c:v>
                </c:pt>
                <c:pt idx="126">
                  <c:v>-1.3399999999999994</c:v>
                </c:pt>
                <c:pt idx="127">
                  <c:v>-1.6799999999999993</c:v>
                </c:pt>
                <c:pt idx="128">
                  <c:v>-2.419999999999999</c:v>
                </c:pt>
                <c:pt idx="129">
                  <c:v>-2.9799999999999995</c:v>
                </c:pt>
                <c:pt idx="130">
                  <c:v>-3.0799999999999996</c:v>
                </c:pt>
                <c:pt idx="131">
                  <c:v>-3.0999999999999992</c:v>
                </c:pt>
                <c:pt idx="132">
                  <c:v>-1.3199999999999998</c:v>
                </c:pt>
                <c:pt idx="133">
                  <c:v>-0.32000000000000028</c:v>
                </c:pt>
                <c:pt idx="134">
                  <c:v>0.35999999999999976</c:v>
                </c:pt>
                <c:pt idx="135">
                  <c:v>0.5</c:v>
                </c:pt>
                <c:pt idx="136">
                  <c:v>0.39999999999999963</c:v>
                </c:pt>
                <c:pt idx="137">
                  <c:v>-0.85999999999999976</c:v>
                </c:pt>
                <c:pt idx="138">
                  <c:v>-0.81999999999999962</c:v>
                </c:pt>
                <c:pt idx="139">
                  <c:v>-0.89999999999999969</c:v>
                </c:pt>
                <c:pt idx="140">
                  <c:v>-0.81999999999999962</c:v>
                </c:pt>
                <c:pt idx="141">
                  <c:v>-0.69999999999999962</c:v>
                </c:pt>
                <c:pt idx="142">
                  <c:v>-0.91999999999999993</c:v>
                </c:pt>
                <c:pt idx="143">
                  <c:v>-1.1599999999999997</c:v>
                </c:pt>
                <c:pt idx="144">
                  <c:v>-1.3</c:v>
                </c:pt>
                <c:pt idx="145">
                  <c:v>-1.2</c:v>
                </c:pt>
                <c:pt idx="146">
                  <c:v>-1.3</c:v>
                </c:pt>
                <c:pt idx="147">
                  <c:v>-1.28</c:v>
                </c:pt>
                <c:pt idx="148">
                  <c:v>-1.56</c:v>
                </c:pt>
                <c:pt idx="149">
                  <c:v>-1.64</c:v>
                </c:pt>
                <c:pt idx="150">
                  <c:v>-1.78</c:v>
                </c:pt>
                <c:pt idx="151">
                  <c:v>-1.5400000000000003</c:v>
                </c:pt>
                <c:pt idx="152">
                  <c:v>-1.86</c:v>
                </c:pt>
                <c:pt idx="153">
                  <c:v>-1.8000000000000003</c:v>
                </c:pt>
                <c:pt idx="154">
                  <c:v>-2.0000000000000004</c:v>
                </c:pt>
                <c:pt idx="155">
                  <c:v>-1.78</c:v>
                </c:pt>
                <c:pt idx="156">
                  <c:v>-1.9600000000000002</c:v>
                </c:pt>
                <c:pt idx="157">
                  <c:v>-1.6200000000000003</c:v>
                </c:pt>
                <c:pt idx="158">
                  <c:v>-1.6600000000000006</c:v>
                </c:pt>
                <c:pt idx="159">
                  <c:v>-1.4600000000000004</c:v>
                </c:pt>
                <c:pt idx="160">
                  <c:v>-1.9200000000000004</c:v>
                </c:pt>
                <c:pt idx="161">
                  <c:v>-1.8399999999999999</c:v>
                </c:pt>
                <c:pt idx="162">
                  <c:v>-1.6599999999999997</c:v>
                </c:pt>
                <c:pt idx="163">
                  <c:v>-1.5199999999999996</c:v>
                </c:pt>
                <c:pt idx="164">
                  <c:v>-1.0399999999999998</c:v>
                </c:pt>
                <c:pt idx="165">
                  <c:v>-0.68</c:v>
                </c:pt>
                <c:pt idx="166">
                  <c:v>-0.84000000000000019</c:v>
                </c:pt>
                <c:pt idx="167">
                  <c:v>-1.1000000000000001</c:v>
                </c:pt>
                <c:pt idx="168">
                  <c:v>-0.7</c:v>
                </c:pt>
                <c:pt idx="169">
                  <c:v>-1.1599999999999997</c:v>
                </c:pt>
                <c:pt idx="170">
                  <c:v>-1.4</c:v>
                </c:pt>
                <c:pt idx="171">
                  <c:v>-1.1200000000000003</c:v>
                </c:pt>
                <c:pt idx="172">
                  <c:v>-0.82000000000000028</c:v>
                </c:pt>
                <c:pt idx="173">
                  <c:v>-0.98000000000000009</c:v>
                </c:pt>
                <c:pt idx="174">
                  <c:v>-0.88000000000000012</c:v>
                </c:pt>
                <c:pt idx="175">
                  <c:v>-0.5</c:v>
                </c:pt>
                <c:pt idx="176">
                  <c:v>-0.53999999999999981</c:v>
                </c:pt>
                <c:pt idx="177">
                  <c:v>-0.54000000000000026</c:v>
                </c:pt>
                <c:pt idx="178">
                  <c:v>-0.38000000000000045</c:v>
                </c:pt>
                <c:pt idx="179">
                  <c:v>-0.40000000000000069</c:v>
                </c:pt>
                <c:pt idx="180">
                  <c:v>-0.46000000000000085</c:v>
                </c:pt>
                <c:pt idx="181">
                  <c:v>-0.74000000000000055</c:v>
                </c:pt>
                <c:pt idx="182">
                  <c:v>-1.2000000000000004</c:v>
                </c:pt>
                <c:pt idx="183">
                  <c:v>-2.06</c:v>
                </c:pt>
                <c:pt idx="184">
                  <c:v>-2.04</c:v>
                </c:pt>
                <c:pt idx="185">
                  <c:v>-2.38</c:v>
                </c:pt>
                <c:pt idx="186">
                  <c:v>-2.38</c:v>
                </c:pt>
                <c:pt idx="187">
                  <c:v>-1.94</c:v>
                </c:pt>
                <c:pt idx="188">
                  <c:v>-1.3800000000000001</c:v>
                </c:pt>
                <c:pt idx="189">
                  <c:v>-1.28</c:v>
                </c:pt>
                <c:pt idx="190">
                  <c:v>-1.22</c:v>
                </c:pt>
                <c:pt idx="191">
                  <c:v>-1.3799999999999997</c:v>
                </c:pt>
                <c:pt idx="192">
                  <c:v>-1.6599999999999997</c:v>
                </c:pt>
                <c:pt idx="193">
                  <c:v>-1.7599999999999998</c:v>
                </c:pt>
                <c:pt idx="194">
                  <c:v>-1.9</c:v>
                </c:pt>
                <c:pt idx="195">
                  <c:v>-2.1000000000000005</c:v>
                </c:pt>
                <c:pt idx="196">
                  <c:v>-1.5000000000000004</c:v>
                </c:pt>
                <c:pt idx="197">
                  <c:v>-1.5400000000000005</c:v>
                </c:pt>
                <c:pt idx="198">
                  <c:v>-1.4800000000000004</c:v>
                </c:pt>
                <c:pt idx="199">
                  <c:v>-1.6400000000000001</c:v>
                </c:pt>
                <c:pt idx="200">
                  <c:v>-1.28</c:v>
                </c:pt>
                <c:pt idx="201">
                  <c:v>-1.2400000000000002</c:v>
                </c:pt>
                <c:pt idx="202">
                  <c:v>-1</c:v>
                </c:pt>
                <c:pt idx="203">
                  <c:v>-1.0200000000000002</c:v>
                </c:pt>
                <c:pt idx="204">
                  <c:v>-0.98000000000000043</c:v>
                </c:pt>
                <c:pt idx="205">
                  <c:v>-1.1400000000000006</c:v>
                </c:pt>
                <c:pt idx="206">
                  <c:v>-1.9800000000000004</c:v>
                </c:pt>
                <c:pt idx="207">
                  <c:v>-1.7200000000000011</c:v>
                </c:pt>
                <c:pt idx="208">
                  <c:v>-1.9400000000000006</c:v>
                </c:pt>
                <c:pt idx="209">
                  <c:v>-1.8399999999999999</c:v>
                </c:pt>
                <c:pt idx="210">
                  <c:v>-1.7999999999999994</c:v>
                </c:pt>
                <c:pt idx="211">
                  <c:v>-0.93999999999999884</c:v>
                </c:pt>
                <c:pt idx="212">
                  <c:v>-1.4399999999999982</c:v>
                </c:pt>
                <c:pt idx="213">
                  <c:v>-1.2999999999999978</c:v>
                </c:pt>
                <c:pt idx="214">
                  <c:v>-1.459999999999998</c:v>
                </c:pt>
                <c:pt idx="215">
                  <c:v>-1.7999999999999985</c:v>
                </c:pt>
                <c:pt idx="216">
                  <c:v>-2.0599999999999987</c:v>
                </c:pt>
                <c:pt idx="217">
                  <c:v>-1.679999999999999</c:v>
                </c:pt>
                <c:pt idx="218">
                  <c:v>-1.6399999999999992</c:v>
                </c:pt>
                <c:pt idx="219">
                  <c:v>-1.1399999999999999</c:v>
                </c:pt>
                <c:pt idx="220">
                  <c:v>-0.73999999999999988</c:v>
                </c:pt>
                <c:pt idx="221">
                  <c:v>-1.0399999999999998</c:v>
                </c:pt>
                <c:pt idx="222">
                  <c:v>-1.2</c:v>
                </c:pt>
                <c:pt idx="223">
                  <c:v>-1.1000000000000001</c:v>
                </c:pt>
                <c:pt idx="224">
                  <c:v>-1.1200000000000003</c:v>
                </c:pt>
                <c:pt idx="225">
                  <c:v>-1.0799999999999996</c:v>
                </c:pt>
                <c:pt idx="226">
                  <c:v>-0.68000000000000038</c:v>
                </c:pt>
                <c:pt idx="227">
                  <c:v>-0.88000000000000045</c:v>
                </c:pt>
                <c:pt idx="228">
                  <c:v>-1.0000000000000004</c:v>
                </c:pt>
                <c:pt idx="229">
                  <c:v>-1.4599999999999995</c:v>
                </c:pt>
                <c:pt idx="230">
                  <c:v>-1.6599999999999997</c:v>
                </c:pt>
                <c:pt idx="231">
                  <c:v>-1.5199999999999991</c:v>
                </c:pt>
                <c:pt idx="232">
                  <c:v>-0.95999999999999908</c:v>
                </c:pt>
                <c:pt idx="233">
                  <c:v>-0.97999999999999976</c:v>
                </c:pt>
                <c:pt idx="234">
                  <c:v>-0.9</c:v>
                </c:pt>
                <c:pt idx="235">
                  <c:v>-0.53999999999999981</c:v>
                </c:pt>
                <c:pt idx="236">
                  <c:v>-0.76000000000000012</c:v>
                </c:pt>
                <c:pt idx="237">
                  <c:v>-1.1400000000000001</c:v>
                </c:pt>
                <c:pt idx="238">
                  <c:v>-1.1599999999999997</c:v>
                </c:pt>
                <c:pt idx="239">
                  <c:v>-0.7999999999999996</c:v>
                </c:pt>
                <c:pt idx="240">
                  <c:v>-1.3999999999999997</c:v>
                </c:pt>
                <c:pt idx="241">
                  <c:v>-1.3999999999999997</c:v>
                </c:pt>
                <c:pt idx="242">
                  <c:v>-1.5199999999999996</c:v>
                </c:pt>
                <c:pt idx="243">
                  <c:v>-1.7599999999999998</c:v>
                </c:pt>
                <c:pt idx="244">
                  <c:v>-2.1</c:v>
                </c:pt>
                <c:pt idx="245">
                  <c:v>-1.6800000000000002</c:v>
                </c:pt>
                <c:pt idx="246">
                  <c:v>-1.7200000000000002</c:v>
                </c:pt>
                <c:pt idx="247">
                  <c:v>-1.7000000000000004</c:v>
                </c:pt>
                <c:pt idx="248">
                  <c:v>-1.56</c:v>
                </c:pt>
                <c:pt idx="249">
                  <c:v>-1.6400000000000001</c:v>
                </c:pt>
                <c:pt idx="250">
                  <c:v>-1.6400000000000001</c:v>
                </c:pt>
                <c:pt idx="251">
                  <c:v>-1.42</c:v>
                </c:pt>
                <c:pt idx="252">
                  <c:v>-1.3800000000000001</c:v>
                </c:pt>
                <c:pt idx="253">
                  <c:v>-1.28</c:v>
                </c:pt>
                <c:pt idx="254">
                  <c:v>-1.42</c:v>
                </c:pt>
                <c:pt idx="255">
                  <c:v>-1.44</c:v>
                </c:pt>
                <c:pt idx="256">
                  <c:v>-1.7</c:v>
                </c:pt>
                <c:pt idx="257">
                  <c:v>-1.8599999999999999</c:v>
                </c:pt>
                <c:pt idx="258">
                  <c:v>-2.12</c:v>
                </c:pt>
                <c:pt idx="259">
                  <c:v>-2</c:v>
                </c:pt>
                <c:pt idx="260">
                  <c:v>-2.2000000000000002</c:v>
                </c:pt>
                <c:pt idx="261">
                  <c:v>-2.2399999999999998</c:v>
                </c:pt>
                <c:pt idx="262">
                  <c:v>-2</c:v>
                </c:pt>
                <c:pt idx="263">
                  <c:v>-1.7199999999999995</c:v>
                </c:pt>
                <c:pt idx="264">
                  <c:v>-1.6599999999999995</c:v>
                </c:pt>
                <c:pt idx="265">
                  <c:v>-1.6199999999999997</c:v>
                </c:pt>
                <c:pt idx="266">
                  <c:v>-1.56</c:v>
                </c:pt>
                <c:pt idx="267">
                  <c:v>-2.02</c:v>
                </c:pt>
                <c:pt idx="268">
                  <c:v>-2.12</c:v>
                </c:pt>
                <c:pt idx="269">
                  <c:v>-2.0000000000000004</c:v>
                </c:pt>
                <c:pt idx="270">
                  <c:v>-1.8400000000000005</c:v>
                </c:pt>
                <c:pt idx="271">
                  <c:v>-1.8600000000000005</c:v>
                </c:pt>
                <c:pt idx="272">
                  <c:v>-1.5600000000000005</c:v>
                </c:pt>
                <c:pt idx="273">
                  <c:v>-1.3600000000000005</c:v>
                </c:pt>
                <c:pt idx="274">
                  <c:v>-1.4000000000000008</c:v>
                </c:pt>
                <c:pt idx="275">
                  <c:v>-1.4800000000000004</c:v>
                </c:pt>
                <c:pt idx="276">
                  <c:v>-1.7800000000000005</c:v>
                </c:pt>
                <c:pt idx="277">
                  <c:v>-1.7400000000000007</c:v>
                </c:pt>
                <c:pt idx="278">
                  <c:v>-2.3200000000000003</c:v>
                </c:pt>
                <c:pt idx="279">
                  <c:v>-2.46</c:v>
                </c:pt>
                <c:pt idx="280">
                  <c:v>-2.68</c:v>
                </c:pt>
                <c:pt idx="281">
                  <c:v>-2.5</c:v>
                </c:pt>
                <c:pt idx="282">
                  <c:v>-2.8</c:v>
                </c:pt>
                <c:pt idx="283">
                  <c:v>-2.5</c:v>
                </c:pt>
                <c:pt idx="284">
                  <c:v>-2.48</c:v>
                </c:pt>
                <c:pt idx="285">
                  <c:v>-2.74</c:v>
                </c:pt>
                <c:pt idx="286">
                  <c:v>-2.62</c:v>
                </c:pt>
                <c:pt idx="287">
                  <c:v>-2.6</c:v>
                </c:pt>
                <c:pt idx="288">
                  <c:v>-2.8400000000000003</c:v>
                </c:pt>
                <c:pt idx="289">
                  <c:v>-2.86</c:v>
                </c:pt>
                <c:pt idx="290">
                  <c:v>-2.7199999999999998</c:v>
                </c:pt>
                <c:pt idx="291">
                  <c:v>-3.0999999999999996</c:v>
                </c:pt>
                <c:pt idx="292">
                  <c:v>-3.0200000000000005</c:v>
                </c:pt>
                <c:pt idx="293">
                  <c:v>-2.68</c:v>
                </c:pt>
                <c:pt idx="294">
                  <c:v>-2.6800000000000006</c:v>
                </c:pt>
                <c:pt idx="295">
                  <c:v>-2.5000000000000009</c:v>
                </c:pt>
                <c:pt idx="296">
                  <c:v>-2.0000000000000009</c:v>
                </c:pt>
                <c:pt idx="297">
                  <c:v>-2.140000000000001</c:v>
                </c:pt>
                <c:pt idx="298">
                  <c:v>-2.4200000000000013</c:v>
                </c:pt>
                <c:pt idx="299">
                  <c:v>-2.3000000000000007</c:v>
                </c:pt>
                <c:pt idx="300">
                  <c:v>-2.5200000000000005</c:v>
                </c:pt>
                <c:pt idx="301">
                  <c:v>-2.3600000000000003</c:v>
                </c:pt>
                <c:pt idx="302">
                  <c:v>-2.2399999999999998</c:v>
                </c:pt>
                <c:pt idx="303">
                  <c:v>-2.0599999999999996</c:v>
                </c:pt>
                <c:pt idx="304">
                  <c:v>-2.2999999999999994</c:v>
                </c:pt>
                <c:pt idx="305">
                  <c:v>-2.2399999999999998</c:v>
                </c:pt>
                <c:pt idx="306">
                  <c:v>-3.0199999999999996</c:v>
                </c:pt>
                <c:pt idx="307">
                  <c:v>-3.0199999999999996</c:v>
                </c:pt>
                <c:pt idx="308">
                  <c:v>-2.9199999999999995</c:v>
                </c:pt>
                <c:pt idx="309">
                  <c:v>-2.84</c:v>
                </c:pt>
                <c:pt idx="310">
                  <c:v>-3.0199999999999996</c:v>
                </c:pt>
                <c:pt idx="311">
                  <c:v>-2.5599999999999996</c:v>
                </c:pt>
                <c:pt idx="312">
                  <c:v>-2.8999999999999995</c:v>
                </c:pt>
                <c:pt idx="313">
                  <c:v>-3.339999999999999</c:v>
                </c:pt>
                <c:pt idx="314">
                  <c:v>-2.8599999999999985</c:v>
                </c:pt>
                <c:pt idx="315">
                  <c:v>-2.9799999999999991</c:v>
                </c:pt>
                <c:pt idx="316">
                  <c:v>-3.1999999999999984</c:v>
                </c:pt>
                <c:pt idx="317">
                  <c:v>-2.9399999999999986</c:v>
                </c:pt>
                <c:pt idx="318">
                  <c:v>-2.5799999999999983</c:v>
                </c:pt>
                <c:pt idx="319">
                  <c:v>-3.319999999999999</c:v>
                </c:pt>
                <c:pt idx="320">
                  <c:v>-2.9799999999999982</c:v>
                </c:pt>
                <c:pt idx="321">
                  <c:v>-3.1799999999999984</c:v>
                </c:pt>
                <c:pt idx="322">
                  <c:v>-3.0199999999999987</c:v>
                </c:pt>
                <c:pt idx="323">
                  <c:v>-3.5199999999999987</c:v>
                </c:pt>
                <c:pt idx="324">
                  <c:v>-3.1799999999999984</c:v>
                </c:pt>
                <c:pt idx="325">
                  <c:v>-3.4799999999999982</c:v>
                </c:pt>
                <c:pt idx="326">
                  <c:v>-3.3799999999999981</c:v>
                </c:pt>
                <c:pt idx="327">
                  <c:v>-3.6999999999999984</c:v>
                </c:pt>
                <c:pt idx="328">
                  <c:v>-3.3599999999999994</c:v>
                </c:pt>
                <c:pt idx="329">
                  <c:v>-3.4</c:v>
                </c:pt>
                <c:pt idx="330">
                  <c:v>-3</c:v>
                </c:pt>
                <c:pt idx="331">
                  <c:v>-2.4800000000000013</c:v>
                </c:pt>
                <c:pt idx="332">
                  <c:v>-2.0600000000000009</c:v>
                </c:pt>
                <c:pt idx="333">
                  <c:v>-1.6599999999999995</c:v>
                </c:pt>
                <c:pt idx="334">
                  <c:v>-1.5200000000000002</c:v>
                </c:pt>
                <c:pt idx="335">
                  <c:v>-1.3200000000000003</c:v>
                </c:pt>
                <c:pt idx="336">
                  <c:v>-1.5200000000000002</c:v>
                </c:pt>
                <c:pt idx="337">
                  <c:v>-1.5399999999999991</c:v>
                </c:pt>
                <c:pt idx="338">
                  <c:v>-1.5</c:v>
                </c:pt>
                <c:pt idx="339">
                  <c:v>-1.3399999999999992</c:v>
                </c:pt>
                <c:pt idx="340">
                  <c:v>-1.1599999999999995</c:v>
                </c:pt>
                <c:pt idx="341">
                  <c:v>-1.0599999999999994</c:v>
                </c:pt>
                <c:pt idx="342">
                  <c:v>-1.0400000000000005</c:v>
                </c:pt>
                <c:pt idx="343">
                  <c:v>-1.2200000000000002</c:v>
                </c:pt>
                <c:pt idx="344">
                  <c:v>-1.7000000000000015</c:v>
                </c:pt>
                <c:pt idx="345">
                  <c:v>-2.0600000000000009</c:v>
                </c:pt>
                <c:pt idx="346">
                  <c:v>-2.2200000000000002</c:v>
                </c:pt>
                <c:pt idx="347">
                  <c:v>-1.9799999999999998</c:v>
                </c:pt>
                <c:pt idx="348">
                  <c:v>-2</c:v>
                </c:pt>
                <c:pt idx="349">
                  <c:v>-1.7399999999999991</c:v>
                </c:pt>
                <c:pt idx="350">
                  <c:v>-1.7</c:v>
                </c:pt>
                <c:pt idx="351">
                  <c:v>-1.5200000000000002</c:v>
                </c:pt>
                <c:pt idx="352">
                  <c:v>-1.8400000000000005</c:v>
                </c:pt>
                <c:pt idx="353">
                  <c:v>-1.7200000000000017</c:v>
                </c:pt>
                <c:pt idx="354">
                  <c:v>-1.6600000000000008</c:v>
                </c:pt>
                <c:pt idx="355">
                  <c:v>-1.6200000000000017</c:v>
                </c:pt>
                <c:pt idx="356">
                  <c:v>-1.7400000000000007</c:v>
                </c:pt>
                <c:pt idx="357">
                  <c:v>-1.5400000000000005</c:v>
                </c:pt>
                <c:pt idx="358">
                  <c:v>-1.5599999999999994</c:v>
                </c:pt>
                <c:pt idx="359">
                  <c:v>-1.8</c:v>
                </c:pt>
                <c:pt idx="360">
                  <c:v>-2.2399999999999975</c:v>
                </c:pt>
                <c:pt idx="361">
                  <c:v>-2.0999999999999988</c:v>
                </c:pt>
                <c:pt idx="362">
                  <c:v>-2.1999999999999984</c:v>
                </c:pt>
                <c:pt idx="363">
                  <c:v>-2.2999999999999985</c:v>
                </c:pt>
                <c:pt idx="364">
                  <c:v>-2.1599999999999979</c:v>
                </c:pt>
                <c:pt idx="365">
                  <c:v>-1.5399999999999991</c:v>
                </c:pt>
                <c:pt idx="366">
                  <c:v>-1.4199999999999988</c:v>
                </c:pt>
                <c:pt idx="367">
                  <c:v>-1.2799999999999983</c:v>
                </c:pt>
                <c:pt idx="368">
                  <c:v>-1.259999999999998</c:v>
                </c:pt>
                <c:pt idx="369">
                  <c:v>-1.1999999999999986</c:v>
                </c:pt>
                <c:pt idx="370">
                  <c:v>-1.319999999999999</c:v>
                </c:pt>
                <c:pt idx="371">
                  <c:v>-1.7199999999999989</c:v>
                </c:pt>
                <c:pt idx="372">
                  <c:v>-1.7599999999999993</c:v>
                </c:pt>
                <c:pt idx="373">
                  <c:v>-1.5400000000000005</c:v>
                </c:pt>
                <c:pt idx="374">
                  <c:v>-1.2600000000000009</c:v>
                </c:pt>
                <c:pt idx="375">
                  <c:v>-1.5</c:v>
                </c:pt>
                <c:pt idx="376">
                  <c:v>-1.4799999999999998</c:v>
                </c:pt>
                <c:pt idx="377">
                  <c:v>-1.4</c:v>
                </c:pt>
                <c:pt idx="378">
                  <c:v>-1.6799999999999984</c:v>
                </c:pt>
                <c:pt idx="379">
                  <c:v>-1.8199999999999974</c:v>
                </c:pt>
                <c:pt idx="380">
                  <c:v>-1.5399999999999978</c:v>
                </c:pt>
                <c:pt idx="381">
                  <c:v>-1.6199999999999988</c:v>
                </c:pt>
                <c:pt idx="382">
                  <c:v>-1.3599999999999981</c:v>
                </c:pt>
                <c:pt idx="383">
                  <c:v>-1.3399999999999992</c:v>
                </c:pt>
                <c:pt idx="384">
                  <c:v>-1.2200000000000002</c:v>
                </c:pt>
                <c:pt idx="385">
                  <c:v>-1.1200000000000017</c:v>
                </c:pt>
                <c:pt idx="386">
                  <c:v>-0.440000000000002</c:v>
                </c:pt>
                <c:pt idx="387">
                  <c:v>-0.60000000000000286</c:v>
                </c:pt>
                <c:pt idx="388">
                  <c:v>-0.40000000000000285</c:v>
                </c:pt>
                <c:pt idx="389">
                  <c:v>-0.52000000000000246</c:v>
                </c:pt>
                <c:pt idx="390">
                  <c:v>-1.0000000000000007</c:v>
                </c:pt>
                <c:pt idx="391">
                  <c:v>-1.2</c:v>
                </c:pt>
                <c:pt idx="392">
                  <c:v>-1.56</c:v>
                </c:pt>
                <c:pt idx="393">
                  <c:v>-1.6</c:v>
                </c:pt>
                <c:pt idx="394">
                  <c:v>-1.5799999999999996</c:v>
                </c:pt>
                <c:pt idx="395">
                  <c:v>-0.97999999999999976</c:v>
                </c:pt>
                <c:pt idx="396">
                  <c:v>-1.2399999999999998</c:v>
                </c:pt>
                <c:pt idx="397">
                  <c:v>-0.59999999999999931</c:v>
                </c:pt>
                <c:pt idx="398">
                  <c:v>-0.69999999999999929</c:v>
                </c:pt>
                <c:pt idx="399">
                  <c:v>-0.81999999999999962</c:v>
                </c:pt>
                <c:pt idx="400">
                  <c:v>-1.2399999999999998</c:v>
                </c:pt>
                <c:pt idx="401">
                  <c:v>-1.2</c:v>
                </c:pt>
                <c:pt idx="402">
                  <c:v>-1.8000000000000007</c:v>
                </c:pt>
                <c:pt idx="403">
                  <c:v>-1.8400000000000005</c:v>
                </c:pt>
                <c:pt idx="404">
                  <c:v>-2.0400000000000005</c:v>
                </c:pt>
                <c:pt idx="405">
                  <c:v>-1.680000000000001</c:v>
                </c:pt>
                <c:pt idx="406">
                  <c:v>-1.5400000000000005</c:v>
                </c:pt>
                <c:pt idx="407">
                  <c:v>-1.4200000000000004</c:v>
                </c:pt>
                <c:pt idx="408">
                  <c:v>-1.2800000000000005</c:v>
                </c:pt>
                <c:pt idx="409">
                  <c:v>-0.9</c:v>
                </c:pt>
                <c:pt idx="410">
                  <c:v>-1.1199999999999997</c:v>
                </c:pt>
                <c:pt idx="411">
                  <c:v>-1.2399999999999998</c:v>
                </c:pt>
                <c:pt idx="412">
                  <c:v>-1.4199999999999995</c:v>
                </c:pt>
                <c:pt idx="413">
                  <c:v>-1.4399999999999991</c:v>
                </c:pt>
                <c:pt idx="414">
                  <c:v>-1.5799999999999996</c:v>
                </c:pt>
                <c:pt idx="415">
                  <c:v>-1.7599999999999993</c:v>
                </c:pt>
                <c:pt idx="416">
                  <c:v>-1.8599999999999994</c:v>
                </c:pt>
                <c:pt idx="417">
                  <c:v>-1.2799999999999989</c:v>
                </c:pt>
                <c:pt idx="418">
                  <c:v>-1.4599999999999995</c:v>
                </c:pt>
                <c:pt idx="419">
                  <c:v>-1.5399999999999991</c:v>
                </c:pt>
                <c:pt idx="420">
                  <c:v>-1.3199999999999996</c:v>
                </c:pt>
                <c:pt idx="421">
                  <c:v>-1.2199999999999995</c:v>
                </c:pt>
                <c:pt idx="422">
                  <c:v>-1.1800000000000004</c:v>
                </c:pt>
                <c:pt idx="423">
                  <c:v>-1.1200000000000003</c:v>
                </c:pt>
                <c:pt idx="424">
                  <c:v>-1.1799999999999997</c:v>
                </c:pt>
                <c:pt idx="425">
                  <c:v>-1.3</c:v>
                </c:pt>
                <c:pt idx="426">
                  <c:v>-1.8799999999999997</c:v>
                </c:pt>
                <c:pt idx="427">
                  <c:v>-2.319999999999999</c:v>
                </c:pt>
                <c:pt idx="428">
                  <c:v>-2.5999999999999988</c:v>
                </c:pt>
                <c:pt idx="429">
                  <c:v>-2.2199999999999989</c:v>
                </c:pt>
                <c:pt idx="430">
                  <c:v>-2.2599999999999989</c:v>
                </c:pt>
                <c:pt idx="431">
                  <c:v>-1.9999999999999993</c:v>
                </c:pt>
                <c:pt idx="432">
                  <c:v>-2.2399999999999998</c:v>
                </c:pt>
                <c:pt idx="433">
                  <c:v>-1.7400000000000007</c:v>
                </c:pt>
                <c:pt idx="434">
                  <c:v>-2.0200000000000009</c:v>
                </c:pt>
                <c:pt idx="435">
                  <c:v>-1.9000000000000008</c:v>
                </c:pt>
                <c:pt idx="436">
                  <c:v>-1.5200000000000002</c:v>
                </c:pt>
                <c:pt idx="437">
                  <c:v>-1.8</c:v>
                </c:pt>
                <c:pt idx="438">
                  <c:v>-2.0599999999999996</c:v>
                </c:pt>
                <c:pt idx="439">
                  <c:v>-2.1799999999999997</c:v>
                </c:pt>
                <c:pt idx="440">
                  <c:v>-2.44</c:v>
                </c:pt>
                <c:pt idx="441">
                  <c:v>-2.62</c:v>
                </c:pt>
                <c:pt idx="442">
                  <c:v>-2.3000000000000007</c:v>
                </c:pt>
                <c:pt idx="443">
                  <c:v>-2.1400000000000006</c:v>
                </c:pt>
                <c:pt idx="444">
                  <c:v>-2.1199999999999997</c:v>
                </c:pt>
                <c:pt idx="445">
                  <c:v>-1.7199999999999995</c:v>
                </c:pt>
                <c:pt idx="446">
                  <c:v>-2.1399999999999997</c:v>
                </c:pt>
                <c:pt idx="447">
                  <c:v>-2.0799999999999996</c:v>
                </c:pt>
                <c:pt idx="448">
                  <c:v>-1.9600000000000002</c:v>
                </c:pt>
                <c:pt idx="449">
                  <c:v>-2.0200000000000009</c:v>
                </c:pt>
                <c:pt idx="450">
                  <c:v>-2.080000000000001</c:v>
                </c:pt>
                <c:pt idx="451">
                  <c:v>-1.7000000000000006</c:v>
                </c:pt>
                <c:pt idx="452">
                  <c:v>-1.3800000000000003</c:v>
                </c:pt>
                <c:pt idx="453">
                  <c:v>-1.6400000000000006</c:v>
                </c:pt>
                <c:pt idx="454">
                  <c:v>-1.44</c:v>
                </c:pt>
                <c:pt idx="455">
                  <c:v>-1.3999999999999992</c:v>
                </c:pt>
                <c:pt idx="456">
                  <c:v>-1.2199999999999995</c:v>
                </c:pt>
                <c:pt idx="457">
                  <c:v>-1.8199999999999996</c:v>
                </c:pt>
                <c:pt idx="458">
                  <c:v>-1.879999999999999</c:v>
                </c:pt>
                <c:pt idx="459">
                  <c:v>-1.9599999999999995</c:v>
                </c:pt>
                <c:pt idx="460">
                  <c:v>-1.94</c:v>
                </c:pt>
                <c:pt idx="461">
                  <c:v>-2.0599999999999996</c:v>
                </c:pt>
                <c:pt idx="462">
                  <c:v>-1.9799999999999998</c:v>
                </c:pt>
                <c:pt idx="463">
                  <c:v>-2.2199999999999998</c:v>
                </c:pt>
                <c:pt idx="464">
                  <c:v>-2.2999999999999994</c:v>
                </c:pt>
                <c:pt idx="465">
                  <c:v>-2.7399999999999993</c:v>
                </c:pt>
                <c:pt idx="466">
                  <c:v>-2.9999999999999991</c:v>
                </c:pt>
                <c:pt idx="467">
                  <c:v>-2.6199999999999988</c:v>
                </c:pt>
                <c:pt idx="468">
                  <c:v>-2.2199999999999998</c:v>
                </c:pt>
                <c:pt idx="469">
                  <c:v>-2.4200000000000004</c:v>
                </c:pt>
                <c:pt idx="470">
                  <c:v>-1.9800000000000004</c:v>
                </c:pt>
                <c:pt idx="471">
                  <c:v>-1.5600000000000009</c:v>
                </c:pt>
                <c:pt idx="472">
                  <c:v>-2.080000000000001</c:v>
                </c:pt>
                <c:pt idx="473">
                  <c:v>-2.4000000000000008</c:v>
                </c:pt>
                <c:pt idx="474">
                  <c:v>-2</c:v>
                </c:pt>
                <c:pt idx="475">
                  <c:v>-1.9600000000000002</c:v>
                </c:pt>
                <c:pt idx="476">
                  <c:v>-2.0599999999999996</c:v>
                </c:pt>
                <c:pt idx="477">
                  <c:v>-1.3599999999999994</c:v>
                </c:pt>
                <c:pt idx="478">
                  <c:v>-1.1399999999999992</c:v>
                </c:pt>
                <c:pt idx="479">
                  <c:v>-1.179999999999999</c:v>
                </c:pt>
                <c:pt idx="480">
                  <c:v>-1.4399999999999984</c:v>
                </c:pt>
                <c:pt idx="481">
                  <c:v>-1.7199999999999989</c:v>
                </c:pt>
                <c:pt idx="482">
                  <c:v>-1.9799999999999991</c:v>
                </c:pt>
                <c:pt idx="483">
                  <c:v>-1.879999999999999</c:v>
                </c:pt>
                <c:pt idx="484">
                  <c:v>-2.1599999999999993</c:v>
                </c:pt>
                <c:pt idx="485">
                  <c:v>-2.2000000000000002</c:v>
                </c:pt>
                <c:pt idx="486">
                  <c:v>-2.1399999999999997</c:v>
                </c:pt>
                <c:pt idx="487">
                  <c:v>-2.1799999999999997</c:v>
                </c:pt>
                <c:pt idx="488">
                  <c:v>-2.4</c:v>
                </c:pt>
                <c:pt idx="489">
                  <c:v>-2.2600000000000002</c:v>
                </c:pt>
                <c:pt idx="490">
                  <c:v>-2.5799999999999996</c:v>
                </c:pt>
                <c:pt idx="491">
                  <c:v>-2.5199999999999996</c:v>
                </c:pt>
                <c:pt idx="492">
                  <c:v>-2.3999999999999995</c:v>
                </c:pt>
                <c:pt idx="493">
                  <c:v>-2.0199999999999996</c:v>
                </c:pt>
                <c:pt idx="494">
                  <c:v>-1.4999999999999993</c:v>
                </c:pt>
                <c:pt idx="495">
                  <c:v>-1.2</c:v>
                </c:pt>
                <c:pt idx="496">
                  <c:v>-1.1000000000000008</c:v>
                </c:pt>
                <c:pt idx="497">
                  <c:v>-1.2600000000000009</c:v>
                </c:pt>
                <c:pt idx="498">
                  <c:v>-1.1800000000000004</c:v>
                </c:pt>
                <c:pt idx="499">
                  <c:v>-1.56</c:v>
                </c:pt>
                <c:pt idx="500">
                  <c:v>-1.3</c:v>
                </c:pt>
                <c:pt idx="501">
                  <c:v>-1.2799999999999998</c:v>
                </c:pt>
                <c:pt idx="502">
                  <c:v>-1.4800000000000004</c:v>
                </c:pt>
                <c:pt idx="503">
                  <c:v>-1.9400000000000013</c:v>
                </c:pt>
                <c:pt idx="504">
                  <c:v>-2.080000000000001</c:v>
                </c:pt>
                <c:pt idx="505">
                  <c:v>-2.4600000000000009</c:v>
                </c:pt>
                <c:pt idx="506">
                  <c:v>-2.8200000000000003</c:v>
                </c:pt>
                <c:pt idx="507">
                  <c:v>-2.9999999999999991</c:v>
                </c:pt>
                <c:pt idx="508">
                  <c:v>-3.319999999999999</c:v>
                </c:pt>
                <c:pt idx="509">
                  <c:v>-3.2599999999999993</c:v>
                </c:pt>
                <c:pt idx="510">
                  <c:v>-3.319999999999999</c:v>
                </c:pt>
                <c:pt idx="511">
                  <c:v>-3.3199999999999994</c:v>
                </c:pt>
                <c:pt idx="512">
                  <c:v>-3.0200000000000005</c:v>
                </c:pt>
                <c:pt idx="513">
                  <c:v>-2.56</c:v>
                </c:pt>
                <c:pt idx="514">
                  <c:v>-2.3400000000000007</c:v>
                </c:pt>
                <c:pt idx="515">
                  <c:v>-2.3600000000000008</c:v>
                </c:pt>
                <c:pt idx="516">
                  <c:v>-1.6</c:v>
                </c:pt>
                <c:pt idx="517">
                  <c:v>-1.44</c:v>
                </c:pt>
                <c:pt idx="518">
                  <c:v>-1.3199999999999996</c:v>
                </c:pt>
                <c:pt idx="519">
                  <c:v>-1.7199999999999989</c:v>
                </c:pt>
                <c:pt idx="520">
                  <c:v>-1.6399999999999992</c:v>
                </c:pt>
                <c:pt idx="521">
                  <c:v>-2.2000000000000002</c:v>
                </c:pt>
                <c:pt idx="522">
                  <c:v>-2.72</c:v>
                </c:pt>
                <c:pt idx="523">
                  <c:v>-2.7000000000000006</c:v>
                </c:pt>
                <c:pt idx="524">
                  <c:v>-2.8600000000000017</c:v>
                </c:pt>
                <c:pt idx="525">
                  <c:v>-2.9200000000000008</c:v>
                </c:pt>
                <c:pt idx="526">
                  <c:v>-3.3600000000000008</c:v>
                </c:pt>
                <c:pt idx="527">
                  <c:v>-3.2999999999999994</c:v>
                </c:pt>
                <c:pt idx="528">
                  <c:v>-3.7199999999999989</c:v>
                </c:pt>
                <c:pt idx="529">
                  <c:v>-4.7199999999999989</c:v>
                </c:pt>
                <c:pt idx="530">
                  <c:v>-3.6599999999999993</c:v>
                </c:pt>
                <c:pt idx="531">
                  <c:v>-1.5999999999999985</c:v>
                </c:pt>
                <c:pt idx="532">
                  <c:v>-1.5200000000000002</c:v>
                </c:pt>
                <c:pt idx="533">
                  <c:v>-1.3600000000000008</c:v>
                </c:pt>
                <c:pt idx="534">
                  <c:v>-0.26000000000000084</c:v>
                </c:pt>
                <c:pt idx="535">
                  <c:v>-0.94000000000000061</c:v>
                </c:pt>
                <c:pt idx="536">
                  <c:v>-2.6600000000000024</c:v>
                </c:pt>
                <c:pt idx="537">
                  <c:v>-2.2600000000000007</c:v>
                </c:pt>
                <c:pt idx="538">
                  <c:v>-2.160000000000001</c:v>
                </c:pt>
                <c:pt idx="539">
                  <c:v>-1.8000000000000014</c:v>
                </c:pt>
                <c:pt idx="540">
                  <c:v>-1.9200000000000017</c:v>
                </c:pt>
                <c:pt idx="541">
                  <c:v>-2.0200000000000005</c:v>
                </c:pt>
                <c:pt idx="542">
                  <c:v>-2.4400000000000004</c:v>
                </c:pt>
                <c:pt idx="543">
                  <c:v>-2.6799999999999997</c:v>
                </c:pt>
                <c:pt idx="544">
                  <c:v>-2.8999999999999986</c:v>
                </c:pt>
                <c:pt idx="545">
                  <c:v>-3.1199999999999988</c:v>
                </c:pt>
                <c:pt idx="546">
                  <c:v>-3.0599999999999978</c:v>
                </c:pt>
                <c:pt idx="547">
                  <c:v>-2.8399999999999976</c:v>
                </c:pt>
                <c:pt idx="548">
                  <c:v>-2.4399999999999977</c:v>
                </c:pt>
                <c:pt idx="549">
                  <c:v>-2.0599999999999978</c:v>
                </c:pt>
                <c:pt idx="550">
                  <c:v>-1.6999999999999971</c:v>
                </c:pt>
                <c:pt idx="551">
                  <c:v>-1.319999999999999</c:v>
                </c:pt>
                <c:pt idx="552">
                  <c:v>-1.1200000000000003</c:v>
                </c:pt>
                <c:pt idx="553">
                  <c:v>-1.2000000000000015</c:v>
                </c:pt>
                <c:pt idx="554">
                  <c:v>-1.3000000000000014</c:v>
                </c:pt>
                <c:pt idx="555">
                  <c:v>-1.2800000000000011</c:v>
                </c:pt>
                <c:pt idx="556">
                  <c:v>-1.2400000000000007</c:v>
                </c:pt>
                <c:pt idx="557">
                  <c:v>-1.5799999999999996</c:v>
                </c:pt>
                <c:pt idx="558">
                  <c:v>-1.6399999999999992</c:v>
                </c:pt>
                <c:pt idx="559">
                  <c:v>-1.7399999999999978</c:v>
                </c:pt>
                <c:pt idx="560">
                  <c:v>-1.5599999999999994</c:v>
                </c:pt>
                <c:pt idx="561">
                  <c:v>-1.5200000000000002</c:v>
                </c:pt>
                <c:pt idx="562">
                  <c:v>-1.0400000000000005</c:v>
                </c:pt>
                <c:pt idx="563">
                  <c:v>-0.8</c:v>
                </c:pt>
                <c:pt idx="564">
                  <c:v>-0.54000000000000203</c:v>
                </c:pt>
                <c:pt idx="565">
                  <c:v>-0.86000000000000232</c:v>
                </c:pt>
                <c:pt idx="566">
                  <c:v>-0.74000000000000055</c:v>
                </c:pt>
                <c:pt idx="567">
                  <c:v>-0.75999999999999945</c:v>
                </c:pt>
                <c:pt idx="568">
                  <c:v>-0.32000000000000028</c:v>
                </c:pt>
                <c:pt idx="569">
                  <c:v>-0.4799999999999997</c:v>
                </c:pt>
                <c:pt idx="570">
                  <c:v>-0.65999999999999803</c:v>
                </c:pt>
                <c:pt idx="571">
                  <c:v>-0.93999999999999917</c:v>
                </c:pt>
                <c:pt idx="572">
                  <c:v>-1.2599999999999993</c:v>
                </c:pt>
                <c:pt idx="573">
                  <c:v>-1.8399999999999992</c:v>
                </c:pt>
                <c:pt idx="574">
                  <c:v>-1.9399999999999991</c:v>
                </c:pt>
                <c:pt idx="575">
                  <c:v>-1.7400000000000007</c:v>
                </c:pt>
                <c:pt idx="576">
                  <c:v>-1.7799999999999998</c:v>
                </c:pt>
                <c:pt idx="577">
                  <c:v>-1.4799999999999998</c:v>
                </c:pt>
                <c:pt idx="578">
                  <c:v>-1.3599999999999994</c:v>
                </c:pt>
                <c:pt idx="579">
                  <c:v>-1.319999999999999</c:v>
                </c:pt>
                <c:pt idx="580">
                  <c:v>-1.5799999999999983</c:v>
                </c:pt>
                <c:pt idx="581">
                  <c:v>-1.3799999999999983</c:v>
                </c:pt>
                <c:pt idx="582">
                  <c:v>-1.6999999999999986</c:v>
                </c:pt>
                <c:pt idx="583">
                  <c:v>-1.9399999999999991</c:v>
                </c:pt>
                <c:pt idx="584">
                  <c:v>-2.1599999999999993</c:v>
                </c:pt>
                <c:pt idx="585">
                  <c:v>-1.9799999999999982</c:v>
                </c:pt>
                <c:pt idx="586">
                  <c:v>-2.5</c:v>
                </c:pt>
                <c:pt idx="587">
                  <c:v>-2.38</c:v>
                </c:pt>
                <c:pt idx="588">
                  <c:v>-2.7400000000000007</c:v>
                </c:pt>
                <c:pt idx="589">
                  <c:v>-3.0400000000000005</c:v>
                </c:pt>
                <c:pt idx="590">
                  <c:v>-3.1200000000000019</c:v>
                </c:pt>
                <c:pt idx="591">
                  <c:v>-3</c:v>
                </c:pt>
                <c:pt idx="592">
                  <c:v>-3.080000000000001</c:v>
                </c:pt>
                <c:pt idx="593">
                  <c:v>-2.5599999999999996</c:v>
                </c:pt>
                <c:pt idx="594">
                  <c:v>-2.319999999999999</c:v>
                </c:pt>
                <c:pt idx="595">
                  <c:v>-2.4599999999999995</c:v>
                </c:pt>
                <c:pt idx="596">
                  <c:v>-2.2399999999999993</c:v>
                </c:pt>
                <c:pt idx="597">
                  <c:v>-2.2399999999999993</c:v>
                </c:pt>
                <c:pt idx="598">
                  <c:v>-2.7999999999999985</c:v>
                </c:pt>
                <c:pt idx="599">
                  <c:v>-2.9799999999999982</c:v>
                </c:pt>
                <c:pt idx="600">
                  <c:v>-2.6999999999999984</c:v>
                </c:pt>
                <c:pt idx="601">
                  <c:v>-2.6799999999999984</c:v>
                </c:pt>
                <c:pt idx="602">
                  <c:v>-2.6199999999999974</c:v>
                </c:pt>
                <c:pt idx="603">
                  <c:v>-2.1399999999999992</c:v>
                </c:pt>
                <c:pt idx="604">
                  <c:v>-1.9599999999999995</c:v>
                </c:pt>
                <c:pt idx="605">
                  <c:v>-1.959999999999998</c:v>
                </c:pt>
                <c:pt idx="606">
                  <c:v>-2.1799999999999984</c:v>
                </c:pt>
                <c:pt idx="607">
                  <c:v>-2.3999999999999986</c:v>
                </c:pt>
                <c:pt idx="608">
                  <c:v>-2.6199999999999974</c:v>
                </c:pt>
                <c:pt idx="609">
                  <c:v>-2.5399999999999983</c:v>
                </c:pt>
                <c:pt idx="610">
                  <c:v>-2.5599999999999987</c:v>
                </c:pt>
                <c:pt idx="611">
                  <c:v>-2.46</c:v>
                </c:pt>
                <c:pt idx="612">
                  <c:v>-2.0800000000000005</c:v>
                </c:pt>
                <c:pt idx="613">
                  <c:v>-1.7600000000000002</c:v>
                </c:pt>
                <c:pt idx="614">
                  <c:v>-1.5</c:v>
                </c:pt>
                <c:pt idx="615">
                  <c:v>-1.6800000000000004</c:v>
                </c:pt>
                <c:pt idx="616">
                  <c:v>-1.6199999999999997</c:v>
                </c:pt>
                <c:pt idx="617">
                  <c:v>-1.7199999999999995</c:v>
                </c:pt>
                <c:pt idx="618">
                  <c:v>-1.64</c:v>
                </c:pt>
                <c:pt idx="619">
                  <c:v>-2.2599999999999993</c:v>
                </c:pt>
                <c:pt idx="620">
                  <c:v>-1.9199999999999988</c:v>
                </c:pt>
                <c:pt idx="621">
                  <c:v>-1.7999999999999994</c:v>
                </c:pt>
                <c:pt idx="622">
                  <c:v>-1.7999999999999994</c:v>
                </c:pt>
                <c:pt idx="623">
                  <c:v>-2.0799999999999996</c:v>
                </c:pt>
                <c:pt idx="624">
                  <c:v>-2.0000000000000009</c:v>
                </c:pt>
                <c:pt idx="625">
                  <c:v>-2.3800000000000003</c:v>
                </c:pt>
                <c:pt idx="626">
                  <c:v>-2.5</c:v>
                </c:pt>
                <c:pt idx="627">
                  <c:v>-2.6800000000000006</c:v>
                </c:pt>
                <c:pt idx="628">
                  <c:v>-2.7400000000000007</c:v>
                </c:pt>
                <c:pt idx="629">
                  <c:v>-2.6799999999999997</c:v>
                </c:pt>
                <c:pt idx="630">
                  <c:v>-2.72</c:v>
                </c:pt>
                <c:pt idx="631">
                  <c:v>-2.8400000000000007</c:v>
                </c:pt>
                <c:pt idx="632">
                  <c:v>-2.5199999999999996</c:v>
                </c:pt>
                <c:pt idx="633">
                  <c:v>-2.1199999999999997</c:v>
                </c:pt>
                <c:pt idx="634">
                  <c:v>-1.7999999999999994</c:v>
                </c:pt>
                <c:pt idx="635">
                  <c:v>-1.8599999999999981</c:v>
                </c:pt>
                <c:pt idx="636">
                  <c:v>-1.7399999999999978</c:v>
                </c:pt>
                <c:pt idx="637">
                  <c:v>-2.3599999999999981</c:v>
                </c:pt>
                <c:pt idx="638">
                  <c:v>-2.5199999999999974</c:v>
                </c:pt>
                <c:pt idx="639">
                  <c:v>-2.4799999999999969</c:v>
                </c:pt>
                <c:pt idx="640">
                  <c:v>-2.2999999999999985</c:v>
                </c:pt>
                <c:pt idx="641">
                  <c:v>-2.38</c:v>
                </c:pt>
                <c:pt idx="642">
                  <c:v>-1.8599999999999994</c:v>
                </c:pt>
                <c:pt idx="643">
                  <c:v>-1.7799999999999998</c:v>
                </c:pt>
                <c:pt idx="644">
                  <c:v>-1.9600000000000009</c:v>
                </c:pt>
                <c:pt idx="645">
                  <c:v>-1.5800000000000012</c:v>
                </c:pt>
                <c:pt idx="646">
                  <c:v>-1.3400000000000005</c:v>
                </c:pt>
                <c:pt idx="647">
                  <c:v>-1.4400000000000019</c:v>
                </c:pt>
                <c:pt idx="648">
                  <c:v>-1.4400000000000019</c:v>
                </c:pt>
                <c:pt idx="649">
                  <c:v>-1.3000000000000014</c:v>
                </c:pt>
                <c:pt idx="650">
                  <c:v>-1.3200000000000003</c:v>
                </c:pt>
                <c:pt idx="651">
                  <c:v>-1.2</c:v>
                </c:pt>
                <c:pt idx="652">
                  <c:v>-0.95999999999999941</c:v>
                </c:pt>
                <c:pt idx="653">
                  <c:v>-1.0600000000000009</c:v>
                </c:pt>
                <c:pt idx="654">
                  <c:v>-1.1000000000000014</c:v>
                </c:pt>
                <c:pt idx="655">
                  <c:v>-1.3000000000000014</c:v>
                </c:pt>
                <c:pt idx="656">
                  <c:v>-1.8000000000000014</c:v>
                </c:pt>
                <c:pt idx="657">
                  <c:v>-2.1200000000000019</c:v>
                </c:pt>
                <c:pt idx="658">
                  <c:v>-1.9400000000000006</c:v>
                </c:pt>
                <c:pt idx="659">
                  <c:v>-2.34</c:v>
                </c:pt>
                <c:pt idx="660">
                  <c:v>-2.4000000000000008</c:v>
                </c:pt>
                <c:pt idx="661">
                  <c:v>-2.3800000000000012</c:v>
                </c:pt>
                <c:pt idx="662">
                  <c:v>-2.1400000000000006</c:v>
                </c:pt>
                <c:pt idx="663">
                  <c:v>-2.2800000000000011</c:v>
                </c:pt>
                <c:pt idx="664">
                  <c:v>-1.920000000000001</c:v>
                </c:pt>
                <c:pt idx="665">
                  <c:v>-1.6400000000000006</c:v>
                </c:pt>
                <c:pt idx="666">
                  <c:v>-1.4800000000000004</c:v>
                </c:pt>
                <c:pt idx="667">
                  <c:v>-2.120000000000001</c:v>
                </c:pt>
                <c:pt idx="668">
                  <c:v>-2.2600000000000002</c:v>
                </c:pt>
                <c:pt idx="669">
                  <c:v>-2.34</c:v>
                </c:pt>
                <c:pt idx="670">
                  <c:v>-2.7800000000000002</c:v>
                </c:pt>
                <c:pt idx="671">
                  <c:v>-2.7599999999999993</c:v>
                </c:pt>
                <c:pt idx="672">
                  <c:v>-2.1999999999999984</c:v>
                </c:pt>
                <c:pt idx="673">
                  <c:v>-2.1599999999999993</c:v>
                </c:pt>
                <c:pt idx="674">
                  <c:v>-1.7000000000000006</c:v>
                </c:pt>
                <c:pt idx="675">
                  <c:v>-1.0799999999999996</c:v>
                </c:pt>
                <c:pt idx="676">
                  <c:v>-1.0600000000000009</c:v>
                </c:pt>
                <c:pt idx="677">
                  <c:v>-1.1600000000000008</c:v>
                </c:pt>
                <c:pt idx="678">
                  <c:v>-1.1000000000000001</c:v>
                </c:pt>
                <c:pt idx="679">
                  <c:v>-2.0399999999999991</c:v>
                </c:pt>
                <c:pt idx="680">
                  <c:v>-4.0599999999999996</c:v>
                </c:pt>
                <c:pt idx="681">
                  <c:v>-6.7799999999999985</c:v>
                </c:pt>
                <c:pt idx="682">
                  <c:v>-8.5799999999999983</c:v>
                </c:pt>
                <c:pt idx="683">
                  <c:v>-8.84</c:v>
                </c:pt>
                <c:pt idx="684">
                  <c:v>-4.1799999999999979</c:v>
                </c:pt>
                <c:pt idx="685">
                  <c:v>1.680000000000001</c:v>
                </c:pt>
                <c:pt idx="686">
                  <c:v>5.4000000000000012</c:v>
                </c:pt>
                <c:pt idx="687">
                  <c:v>7.2000000000000011</c:v>
                </c:pt>
                <c:pt idx="688">
                  <c:v>6.9</c:v>
                </c:pt>
                <c:pt idx="689">
                  <c:v>2.7199999999999998</c:v>
                </c:pt>
                <c:pt idx="690">
                  <c:v>-1.9600000000000004</c:v>
                </c:pt>
                <c:pt idx="691">
                  <c:v>-2.8400000000000007</c:v>
                </c:pt>
                <c:pt idx="692">
                  <c:v>-2.5200000000000005</c:v>
                </c:pt>
                <c:pt idx="693">
                  <c:v>-2.0400000000000005</c:v>
                </c:pt>
                <c:pt idx="694">
                  <c:v>-2.2600000000000002</c:v>
                </c:pt>
                <c:pt idx="695">
                  <c:v>-1.9799999999999998</c:v>
                </c:pt>
                <c:pt idx="696">
                  <c:v>-2</c:v>
                </c:pt>
                <c:pt idx="697">
                  <c:v>-2.6</c:v>
                </c:pt>
                <c:pt idx="698">
                  <c:v>-2.88</c:v>
                </c:pt>
                <c:pt idx="699">
                  <c:v>-2.5</c:v>
                </c:pt>
                <c:pt idx="700">
                  <c:v>-2.2999999999999998</c:v>
                </c:pt>
                <c:pt idx="701">
                  <c:v>-2.5199999999999996</c:v>
                </c:pt>
                <c:pt idx="702">
                  <c:v>-2.1799999999999997</c:v>
                </c:pt>
                <c:pt idx="703">
                  <c:v>-1.8399999999999999</c:v>
                </c:pt>
                <c:pt idx="704">
                  <c:v>-2.0800000000000005</c:v>
                </c:pt>
                <c:pt idx="705">
                  <c:v>-2.1800000000000006</c:v>
                </c:pt>
                <c:pt idx="706">
                  <c:v>-2.2399999999999998</c:v>
                </c:pt>
                <c:pt idx="707">
                  <c:v>-2.2599999999999993</c:v>
                </c:pt>
                <c:pt idx="708">
                  <c:v>-2.6799999999999988</c:v>
                </c:pt>
                <c:pt idx="709">
                  <c:v>-2.7399999999999984</c:v>
                </c:pt>
                <c:pt idx="710">
                  <c:v>-2.9999999999999987</c:v>
                </c:pt>
                <c:pt idx="711">
                  <c:v>-2.839999999999999</c:v>
                </c:pt>
                <c:pt idx="712">
                  <c:v>-3.0199999999999996</c:v>
                </c:pt>
                <c:pt idx="713">
                  <c:v>-2.6800000000000006</c:v>
                </c:pt>
                <c:pt idx="714">
                  <c:v>-2.4400000000000004</c:v>
                </c:pt>
                <c:pt idx="715">
                  <c:v>-2.3000000000000007</c:v>
                </c:pt>
                <c:pt idx="716">
                  <c:v>-2.2800000000000002</c:v>
                </c:pt>
                <c:pt idx="717">
                  <c:v>-2.16</c:v>
                </c:pt>
                <c:pt idx="718">
                  <c:v>-2.1599999999999993</c:v>
                </c:pt>
                <c:pt idx="719">
                  <c:v>-2.2600000000000002</c:v>
                </c:pt>
                <c:pt idx="720">
                  <c:v>-2.62</c:v>
                </c:pt>
                <c:pt idx="721">
                  <c:v>-2.9800000000000004</c:v>
                </c:pt>
                <c:pt idx="722">
                  <c:v>-3.0600000000000009</c:v>
                </c:pt>
                <c:pt idx="723">
                  <c:v>-2.8600000000000008</c:v>
                </c:pt>
                <c:pt idx="724">
                  <c:v>-2.62</c:v>
                </c:pt>
                <c:pt idx="725">
                  <c:v>-2.5199999999999996</c:v>
                </c:pt>
                <c:pt idx="726">
                  <c:v>-2.7599999999999993</c:v>
                </c:pt>
                <c:pt idx="727">
                  <c:v>-3.1599999999999988</c:v>
                </c:pt>
                <c:pt idx="728">
                  <c:v>-3.44</c:v>
                </c:pt>
                <c:pt idx="729">
                  <c:v>-3.4199999999999995</c:v>
                </c:pt>
                <c:pt idx="730">
                  <c:v>-2.78</c:v>
                </c:pt>
                <c:pt idx="731">
                  <c:v>-2.4599999999999995</c:v>
                </c:pt>
                <c:pt idx="732">
                  <c:v>-2.0200000000000005</c:v>
                </c:pt>
                <c:pt idx="733">
                  <c:v>-1.8399999999999992</c:v>
                </c:pt>
                <c:pt idx="734">
                  <c:v>-1.9399999999999991</c:v>
                </c:pt>
                <c:pt idx="735">
                  <c:v>-2.1799999999999984</c:v>
                </c:pt>
                <c:pt idx="736">
                  <c:v>-1.7799999999999998</c:v>
                </c:pt>
                <c:pt idx="737">
                  <c:v>-1.8</c:v>
                </c:pt>
                <c:pt idx="738">
                  <c:v>-1.9399999999999991</c:v>
                </c:pt>
                <c:pt idx="739">
                  <c:v>-2.1799999999999997</c:v>
                </c:pt>
                <c:pt idx="740">
                  <c:v>-2.1200000000000019</c:v>
                </c:pt>
                <c:pt idx="741">
                  <c:v>-2.2000000000000015</c:v>
                </c:pt>
                <c:pt idx="742">
                  <c:v>-1.7400000000000007</c:v>
                </c:pt>
                <c:pt idx="743">
                  <c:v>-1.5600000000000023</c:v>
                </c:pt>
                <c:pt idx="744">
                  <c:v>-1.5200000000000018</c:v>
                </c:pt>
                <c:pt idx="745">
                  <c:v>-1.6200000000000017</c:v>
                </c:pt>
                <c:pt idx="746">
                  <c:v>-1.7400000000000007</c:v>
                </c:pt>
                <c:pt idx="747">
                  <c:v>-1.9400000000000006</c:v>
                </c:pt>
                <c:pt idx="748">
                  <c:v>-1.9200000000000004</c:v>
                </c:pt>
                <c:pt idx="749">
                  <c:v>-1.5</c:v>
                </c:pt>
                <c:pt idx="750">
                  <c:v>-1.4199999999999988</c:v>
                </c:pt>
                <c:pt idx="751">
                  <c:v>-1.6799999999999997</c:v>
                </c:pt>
                <c:pt idx="752">
                  <c:v>-1.9</c:v>
                </c:pt>
                <c:pt idx="753">
                  <c:v>-2.1999999999999984</c:v>
                </c:pt>
                <c:pt idx="754">
                  <c:v>-2.5</c:v>
                </c:pt>
                <c:pt idx="755">
                  <c:v>-2.62</c:v>
                </c:pt>
                <c:pt idx="756">
                  <c:v>-2.1400000000000006</c:v>
                </c:pt>
                <c:pt idx="757">
                  <c:v>-2.0200000000000005</c:v>
                </c:pt>
                <c:pt idx="758">
                  <c:v>-1.8600000000000023</c:v>
                </c:pt>
                <c:pt idx="759">
                  <c:v>-1.540000000000002</c:v>
                </c:pt>
                <c:pt idx="760">
                  <c:v>-1.2200000000000017</c:v>
                </c:pt>
                <c:pt idx="761">
                  <c:v>-1.3200000000000016</c:v>
                </c:pt>
                <c:pt idx="762">
                  <c:v>-1.8200000000000016</c:v>
                </c:pt>
                <c:pt idx="763">
                  <c:v>-1.8200000000000016</c:v>
                </c:pt>
                <c:pt idx="764">
                  <c:v>-1.8800000000000012</c:v>
                </c:pt>
                <c:pt idx="765">
                  <c:v>-1.9400000000000006</c:v>
                </c:pt>
                <c:pt idx="766">
                  <c:v>-1.8799999999999997</c:v>
                </c:pt>
                <c:pt idx="767">
                  <c:v>-1</c:v>
                </c:pt>
                <c:pt idx="768">
                  <c:v>-0.87999999999999967</c:v>
                </c:pt>
                <c:pt idx="769">
                  <c:v>-0.77999999999999969</c:v>
                </c:pt>
                <c:pt idx="770">
                  <c:v>-0.7</c:v>
                </c:pt>
                <c:pt idx="771">
                  <c:v>-0.56000000000000083</c:v>
                </c:pt>
                <c:pt idx="772">
                  <c:v>-0.68000000000000116</c:v>
                </c:pt>
                <c:pt idx="773">
                  <c:v>-0.84000000000000052</c:v>
                </c:pt>
                <c:pt idx="774">
                  <c:v>-1.1200000000000003</c:v>
                </c:pt>
                <c:pt idx="775">
                  <c:v>-1.2200000000000002</c:v>
                </c:pt>
                <c:pt idx="776">
                  <c:v>-1.1600000000000008</c:v>
                </c:pt>
                <c:pt idx="777">
                  <c:v>-1.1400000000000006</c:v>
                </c:pt>
                <c:pt idx="778">
                  <c:v>-1.0400000000000005</c:v>
                </c:pt>
                <c:pt idx="779">
                  <c:v>-0.92000000000000026</c:v>
                </c:pt>
                <c:pt idx="780">
                  <c:v>-0.97999999999999976</c:v>
                </c:pt>
                <c:pt idx="781">
                  <c:v>-1.3599999999999994</c:v>
                </c:pt>
                <c:pt idx="782">
                  <c:v>-1.6799999999999997</c:v>
                </c:pt>
                <c:pt idx="783">
                  <c:v>-1.4599999999999995</c:v>
                </c:pt>
                <c:pt idx="784">
                  <c:v>-1.4199999999999995</c:v>
                </c:pt>
                <c:pt idx="785">
                  <c:v>-1.1000000000000008</c:v>
                </c:pt>
                <c:pt idx="786">
                  <c:v>-0.61999999999999955</c:v>
                </c:pt>
                <c:pt idx="787">
                  <c:v>-0.53999999999999848</c:v>
                </c:pt>
                <c:pt idx="788">
                  <c:v>-0.77999999999999903</c:v>
                </c:pt>
                <c:pt idx="789">
                  <c:v>-0.81999999999999962</c:v>
                </c:pt>
                <c:pt idx="790">
                  <c:v>-1.6999999999999993</c:v>
                </c:pt>
                <c:pt idx="791">
                  <c:v>-2.0199999999999996</c:v>
                </c:pt>
                <c:pt idx="792">
                  <c:v>-2.1199999999999997</c:v>
                </c:pt>
                <c:pt idx="793">
                  <c:v>-2.3399999999999985</c:v>
                </c:pt>
                <c:pt idx="794">
                  <c:v>-2.3599999999999981</c:v>
                </c:pt>
                <c:pt idx="795">
                  <c:v>-1.6399999999999977</c:v>
                </c:pt>
                <c:pt idx="796">
                  <c:v>-1.8799999999999968</c:v>
                </c:pt>
                <c:pt idx="797">
                  <c:v>-1.7199999999999975</c:v>
                </c:pt>
                <c:pt idx="798">
                  <c:v>-1.8399999999999985</c:v>
                </c:pt>
                <c:pt idx="799">
                  <c:v>-2.0999999999999992</c:v>
                </c:pt>
                <c:pt idx="800">
                  <c:v>-2.1199999999999997</c:v>
                </c:pt>
                <c:pt idx="801">
                  <c:v>-2.1800000000000006</c:v>
                </c:pt>
                <c:pt idx="802">
                  <c:v>-2.6000000000000005</c:v>
                </c:pt>
                <c:pt idx="803">
                  <c:v>-2.1799999999999997</c:v>
                </c:pt>
                <c:pt idx="804">
                  <c:v>-2.0399999999999991</c:v>
                </c:pt>
                <c:pt idx="805">
                  <c:v>-2.0399999999999991</c:v>
                </c:pt>
                <c:pt idx="806">
                  <c:v>-1.3799999999999983</c:v>
                </c:pt>
                <c:pt idx="807">
                  <c:v>-1.1799999999999984</c:v>
                </c:pt>
                <c:pt idx="808">
                  <c:v>-1.3</c:v>
                </c:pt>
                <c:pt idx="809">
                  <c:v>-1.3800000000000012</c:v>
                </c:pt>
                <c:pt idx="810">
                  <c:v>-1.7600000000000009</c:v>
                </c:pt>
                <c:pt idx="811">
                  <c:v>-2.6600000000000024</c:v>
                </c:pt>
                <c:pt idx="812">
                  <c:v>-2.7600000000000025</c:v>
                </c:pt>
                <c:pt idx="813">
                  <c:v>-2.9200000000000004</c:v>
                </c:pt>
                <c:pt idx="814">
                  <c:v>-2.839999999999999</c:v>
                </c:pt>
                <c:pt idx="815">
                  <c:v>-2.88</c:v>
                </c:pt>
                <c:pt idx="816">
                  <c:v>-2.6399999999999992</c:v>
                </c:pt>
                <c:pt idx="817">
                  <c:v>-2.4599999999999995</c:v>
                </c:pt>
                <c:pt idx="818">
                  <c:v>-2.4400000000000004</c:v>
                </c:pt>
                <c:pt idx="819">
                  <c:v>-2.2799999999999998</c:v>
                </c:pt>
                <c:pt idx="820">
                  <c:v>-2.0200000000000005</c:v>
                </c:pt>
                <c:pt idx="821">
                  <c:v>-2.3200000000000003</c:v>
                </c:pt>
                <c:pt idx="822">
                  <c:v>-2.6799999999999997</c:v>
                </c:pt>
                <c:pt idx="823">
                  <c:v>-2.5599999999999996</c:v>
                </c:pt>
                <c:pt idx="824">
                  <c:v>-2.72</c:v>
                </c:pt>
                <c:pt idx="825">
                  <c:v>-2.6199999999999988</c:v>
                </c:pt>
                <c:pt idx="826">
                  <c:v>-2.1199999999999988</c:v>
                </c:pt>
                <c:pt idx="827">
                  <c:v>-1.6</c:v>
                </c:pt>
                <c:pt idx="828">
                  <c:v>-1.4799999999999998</c:v>
                </c:pt>
                <c:pt idx="829">
                  <c:v>-1.5799999999999996</c:v>
                </c:pt>
                <c:pt idx="830">
                  <c:v>-1.6</c:v>
                </c:pt>
                <c:pt idx="831">
                  <c:v>-1.5599999999999994</c:v>
                </c:pt>
                <c:pt idx="832">
                  <c:v>-2.0599999999999978</c:v>
                </c:pt>
                <c:pt idx="833">
                  <c:v>-2.2799999999999985</c:v>
                </c:pt>
                <c:pt idx="834">
                  <c:v>-2.3399999999999976</c:v>
                </c:pt>
                <c:pt idx="835">
                  <c:v>-2.2799999999999985</c:v>
                </c:pt>
                <c:pt idx="836">
                  <c:v>-2.2199999999999989</c:v>
                </c:pt>
                <c:pt idx="837">
                  <c:v>-2</c:v>
                </c:pt>
                <c:pt idx="838">
                  <c:v>-1.7599999999999993</c:v>
                </c:pt>
                <c:pt idx="839">
                  <c:v>-1.3799999999999997</c:v>
                </c:pt>
                <c:pt idx="840">
                  <c:v>-1.4399999999999991</c:v>
                </c:pt>
                <c:pt idx="841">
                  <c:v>-1.2599999999999993</c:v>
                </c:pt>
                <c:pt idx="842">
                  <c:v>-0.89999999999999858</c:v>
                </c:pt>
                <c:pt idx="843">
                  <c:v>-0.92000000000000026</c:v>
                </c:pt>
                <c:pt idx="844">
                  <c:v>-1.2</c:v>
                </c:pt>
                <c:pt idx="845">
                  <c:v>-0.7600000000000009</c:v>
                </c:pt>
                <c:pt idx="846">
                  <c:v>-0.72000000000000031</c:v>
                </c:pt>
                <c:pt idx="847">
                  <c:v>-1.1400000000000006</c:v>
                </c:pt>
                <c:pt idx="848">
                  <c:v>-1.1200000000000003</c:v>
                </c:pt>
                <c:pt idx="849">
                  <c:v>-0.58000000000000118</c:v>
                </c:pt>
                <c:pt idx="850">
                  <c:v>-0.74000000000000055</c:v>
                </c:pt>
                <c:pt idx="851">
                  <c:v>-1.2200000000000002</c:v>
                </c:pt>
                <c:pt idx="852">
                  <c:v>-1.180000000000001</c:v>
                </c:pt>
                <c:pt idx="853">
                  <c:v>-1.2600000000000009</c:v>
                </c:pt>
                <c:pt idx="854">
                  <c:v>-1.4800000000000011</c:v>
                </c:pt>
                <c:pt idx="855">
                  <c:v>-2.2000000000000015</c:v>
                </c:pt>
                <c:pt idx="856">
                  <c:v>-1.920000000000003</c:v>
                </c:pt>
                <c:pt idx="857">
                  <c:v>-1.6000000000000028</c:v>
                </c:pt>
                <c:pt idx="858">
                  <c:v>-1.2600000000000022</c:v>
                </c:pt>
                <c:pt idx="859">
                  <c:v>-1.5200000000000018</c:v>
                </c:pt>
                <c:pt idx="860">
                  <c:v>-1.0800000000000025</c:v>
                </c:pt>
                <c:pt idx="861">
                  <c:v>-1.0800000000000012</c:v>
                </c:pt>
                <c:pt idx="862">
                  <c:v>-1.1599999999999995</c:v>
                </c:pt>
                <c:pt idx="863">
                  <c:v>-1.3799999999999997</c:v>
                </c:pt>
                <c:pt idx="864">
                  <c:v>-1.2400000000000007</c:v>
                </c:pt>
                <c:pt idx="865">
                  <c:v>-1.1000000000000001</c:v>
                </c:pt>
                <c:pt idx="866">
                  <c:v>-0.77999999999999969</c:v>
                </c:pt>
                <c:pt idx="867">
                  <c:v>-0.54000000000000059</c:v>
                </c:pt>
                <c:pt idx="868">
                  <c:v>-0.37999999999999973</c:v>
                </c:pt>
                <c:pt idx="869">
                  <c:v>-0.61999999999999889</c:v>
                </c:pt>
                <c:pt idx="870">
                  <c:v>-0.99999999999999856</c:v>
                </c:pt>
                <c:pt idx="871">
                  <c:v>-1.4199999999999988</c:v>
                </c:pt>
                <c:pt idx="872">
                  <c:v>-1.5399999999999991</c:v>
                </c:pt>
                <c:pt idx="873">
                  <c:v>-1.6799999999999997</c:v>
                </c:pt>
                <c:pt idx="874">
                  <c:v>-1.3200000000000003</c:v>
                </c:pt>
                <c:pt idx="875">
                  <c:v>-1.2</c:v>
                </c:pt>
                <c:pt idx="876">
                  <c:v>-1.2400000000000007</c:v>
                </c:pt>
                <c:pt idx="877">
                  <c:v>-1.4200000000000004</c:v>
                </c:pt>
                <c:pt idx="878">
                  <c:v>-1.6</c:v>
                </c:pt>
                <c:pt idx="879">
                  <c:v>-1.8199999999999996</c:v>
                </c:pt>
                <c:pt idx="880">
                  <c:v>-1.6799999999999997</c:v>
                </c:pt>
                <c:pt idx="881">
                  <c:v>-1.44</c:v>
                </c:pt>
                <c:pt idx="882">
                  <c:v>-1.5999999999999992</c:v>
                </c:pt>
                <c:pt idx="883">
                  <c:v>-1.3799999999999997</c:v>
                </c:pt>
                <c:pt idx="884">
                  <c:v>-1.6</c:v>
                </c:pt>
                <c:pt idx="885">
                  <c:v>-1.6400000000000006</c:v>
                </c:pt>
                <c:pt idx="886">
                  <c:v>-1.7800000000000005</c:v>
                </c:pt>
                <c:pt idx="887">
                  <c:v>-1.420000000000001</c:v>
                </c:pt>
                <c:pt idx="888">
                  <c:v>-1.4800000000000011</c:v>
                </c:pt>
                <c:pt idx="889">
                  <c:v>-0.98000000000000043</c:v>
                </c:pt>
                <c:pt idx="890">
                  <c:v>-0.8600000000000001</c:v>
                </c:pt>
                <c:pt idx="891">
                  <c:v>-0.65999999999999948</c:v>
                </c:pt>
                <c:pt idx="892">
                  <c:v>-0.7399999999999991</c:v>
                </c:pt>
                <c:pt idx="893">
                  <c:v>-0.87999999999999901</c:v>
                </c:pt>
                <c:pt idx="894">
                  <c:v>-1.3599999999999994</c:v>
                </c:pt>
                <c:pt idx="895">
                  <c:v>-1.5999999999999992</c:v>
                </c:pt>
                <c:pt idx="896">
                  <c:v>-1.5399999999999991</c:v>
                </c:pt>
                <c:pt idx="897">
                  <c:v>-1.5999999999999992</c:v>
                </c:pt>
                <c:pt idx="898">
                  <c:v>-1.5999999999999992</c:v>
                </c:pt>
                <c:pt idx="899">
                  <c:v>-1.3999999999999992</c:v>
                </c:pt>
                <c:pt idx="900">
                  <c:v>-1.4199999999999988</c:v>
                </c:pt>
                <c:pt idx="901">
                  <c:v>-1.4799999999999991</c:v>
                </c:pt>
                <c:pt idx="902">
                  <c:v>-1.3999999999999992</c:v>
                </c:pt>
                <c:pt idx="903">
                  <c:v>-1.6399999999999992</c:v>
                </c:pt>
                <c:pt idx="904">
                  <c:v>-1.7199999999999989</c:v>
                </c:pt>
                <c:pt idx="905">
                  <c:v>-1.6999999999999993</c:v>
                </c:pt>
                <c:pt idx="906">
                  <c:v>-1.9600000000000002</c:v>
                </c:pt>
                <c:pt idx="907">
                  <c:v>-2.2799999999999998</c:v>
                </c:pt>
                <c:pt idx="908">
                  <c:v>-2.38</c:v>
                </c:pt>
                <c:pt idx="909">
                  <c:v>-2.3600000000000003</c:v>
                </c:pt>
                <c:pt idx="910">
                  <c:v>-2.2000000000000006</c:v>
                </c:pt>
                <c:pt idx="911">
                  <c:v>-2.2600000000000002</c:v>
                </c:pt>
                <c:pt idx="912">
                  <c:v>-2.12</c:v>
                </c:pt>
                <c:pt idx="913">
                  <c:v>-2.0200000000000009</c:v>
                </c:pt>
                <c:pt idx="914">
                  <c:v>-1.86</c:v>
                </c:pt>
                <c:pt idx="915">
                  <c:v>-2.2799999999999998</c:v>
                </c:pt>
                <c:pt idx="916">
                  <c:v>-2.4799999999999995</c:v>
                </c:pt>
                <c:pt idx="917">
                  <c:v>-2.7399999999999998</c:v>
                </c:pt>
                <c:pt idx="918">
                  <c:v>-2.54</c:v>
                </c:pt>
                <c:pt idx="919">
                  <c:v>-3</c:v>
                </c:pt>
                <c:pt idx="920">
                  <c:v>-2.62</c:v>
                </c:pt>
                <c:pt idx="921">
                  <c:v>-2.3200000000000003</c:v>
                </c:pt>
                <c:pt idx="922">
                  <c:v>-1.9799999999999998</c:v>
                </c:pt>
                <c:pt idx="923">
                  <c:v>-2.0999999999999992</c:v>
                </c:pt>
                <c:pt idx="924">
                  <c:v>-2</c:v>
                </c:pt>
                <c:pt idx="925">
                  <c:v>-2.6199999999999997</c:v>
                </c:pt>
                <c:pt idx="926">
                  <c:v>-2.34</c:v>
                </c:pt>
                <c:pt idx="927">
                  <c:v>-3.2000000000000006</c:v>
                </c:pt>
                <c:pt idx="928">
                  <c:v>-3.06</c:v>
                </c:pt>
                <c:pt idx="929">
                  <c:v>-0.50000000000000067</c:v>
                </c:pt>
                <c:pt idx="930">
                  <c:v>0.3999999999999993</c:v>
                </c:pt>
                <c:pt idx="931">
                  <c:v>0.21999999999999886</c:v>
                </c:pt>
                <c:pt idx="932">
                  <c:v>1.079999999999999</c:v>
                </c:pt>
                <c:pt idx="933">
                  <c:v>1.0799999999999983</c:v>
                </c:pt>
                <c:pt idx="934">
                  <c:v>-1.1000000000000008</c:v>
                </c:pt>
                <c:pt idx="935">
                  <c:v>-1.6400000000000006</c:v>
                </c:pt>
                <c:pt idx="936">
                  <c:v>-1.7799999999999998</c:v>
                </c:pt>
                <c:pt idx="937">
                  <c:v>-1.8199999999999996</c:v>
                </c:pt>
                <c:pt idx="938">
                  <c:v>-2.2399999999999998</c:v>
                </c:pt>
                <c:pt idx="939">
                  <c:v>-2.2799999999999998</c:v>
                </c:pt>
                <c:pt idx="940">
                  <c:v>-2.1199999999999997</c:v>
                </c:pt>
                <c:pt idx="941">
                  <c:v>-2.2199999999999998</c:v>
                </c:pt>
                <c:pt idx="942">
                  <c:v>-2.339999999999999</c:v>
                </c:pt>
                <c:pt idx="943">
                  <c:v>-2.0599999999999987</c:v>
                </c:pt>
                <c:pt idx="944">
                  <c:v>-2.1599999999999993</c:v>
                </c:pt>
                <c:pt idx="945">
                  <c:v>-2.12</c:v>
                </c:pt>
                <c:pt idx="946">
                  <c:v>-1.8800000000000012</c:v>
                </c:pt>
                <c:pt idx="947">
                  <c:v>-1.7200000000000017</c:v>
                </c:pt>
                <c:pt idx="948">
                  <c:v>-1.5000000000000022</c:v>
                </c:pt>
                <c:pt idx="949">
                  <c:v>-1.6400000000000012</c:v>
                </c:pt>
                <c:pt idx="950">
                  <c:v>-1.9400000000000006</c:v>
                </c:pt>
                <c:pt idx="951">
                  <c:v>-2.1399999999999997</c:v>
                </c:pt>
                <c:pt idx="952">
                  <c:v>-2.2000000000000002</c:v>
                </c:pt>
                <c:pt idx="953">
                  <c:v>-2.3599999999999994</c:v>
                </c:pt>
                <c:pt idx="954">
                  <c:v>-2.4199999999999995</c:v>
                </c:pt>
                <c:pt idx="955">
                  <c:v>-1.8399999999999992</c:v>
                </c:pt>
                <c:pt idx="956">
                  <c:v>-1.5999999999999992</c:v>
                </c:pt>
                <c:pt idx="957">
                  <c:v>-1.9199999999999988</c:v>
                </c:pt>
                <c:pt idx="958">
                  <c:v>-1.8599999999999994</c:v>
                </c:pt>
                <c:pt idx="959">
                  <c:v>-1.7599999999999993</c:v>
                </c:pt>
                <c:pt idx="960">
                  <c:v>-2.12</c:v>
                </c:pt>
                <c:pt idx="961">
                  <c:v>-2.5000000000000009</c:v>
                </c:pt>
                <c:pt idx="962">
                  <c:v>-2.5800000000000005</c:v>
                </c:pt>
                <c:pt idx="963">
                  <c:v>-2.7399999999999998</c:v>
                </c:pt>
                <c:pt idx="964">
                  <c:v>-2.5400000000000005</c:v>
                </c:pt>
                <c:pt idx="965">
                  <c:v>-2.8400000000000007</c:v>
                </c:pt>
                <c:pt idx="966">
                  <c:v>-2.5200000000000005</c:v>
                </c:pt>
                <c:pt idx="967">
                  <c:v>-2.4600000000000009</c:v>
                </c:pt>
                <c:pt idx="968">
                  <c:v>-2.0600000000000009</c:v>
                </c:pt>
                <c:pt idx="969">
                  <c:v>-2.0400000000000005</c:v>
                </c:pt>
                <c:pt idx="970">
                  <c:v>-1.7200000000000002</c:v>
                </c:pt>
                <c:pt idx="971">
                  <c:v>-1.9400000000000006</c:v>
                </c:pt>
                <c:pt idx="972">
                  <c:v>-1.5200000000000002</c:v>
                </c:pt>
                <c:pt idx="973">
                  <c:v>-2.04</c:v>
                </c:pt>
                <c:pt idx="974">
                  <c:v>-2.4</c:v>
                </c:pt>
                <c:pt idx="975">
                  <c:v>-2.5399999999999991</c:v>
                </c:pt>
                <c:pt idx="976">
                  <c:v>-2.799999999999998</c:v>
                </c:pt>
                <c:pt idx="977">
                  <c:v>-3.4799999999999982</c:v>
                </c:pt>
                <c:pt idx="978">
                  <c:v>-3.9399999999999991</c:v>
                </c:pt>
                <c:pt idx="979">
                  <c:v>-3.9999999999999987</c:v>
                </c:pt>
                <c:pt idx="980">
                  <c:v>-4.4799999999999995</c:v>
                </c:pt>
                <c:pt idx="981">
                  <c:v>-4.7</c:v>
                </c:pt>
                <c:pt idx="982">
                  <c:v>-4.7399999999999993</c:v>
                </c:pt>
                <c:pt idx="983">
                  <c:v>-4.4399999999999995</c:v>
                </c:pt>
                <c:pt idx="984">
                  <c:v>-4.2799999999999985</c:v>
                </c:pt>
                <c:pt idx="985">
                  <c:v>-3.9999999999999987</c:v>
                </c:pt>
                <c:pt idx="986">
                  <c:v>-3.9599999999999995</c:v>
                </c:pt>
                <c:pt idx="987">
                  <c:v>-3.4599999999999995</c:v>
                </c:pt>
                <c:pt idx="988">
                  <c:v>-3.5</c:v>
                </c:pt>
                <c:pt idx="989">
                  <c:v>-3.9000000000000012</c:v>
                </c:pt>
                <c:pt idx="990">
                  <c:v>-4.0600000000000005</c:v>
                </c:pt>
                <c:pt idx="991">
                  <c:v>-3.72</c:v>
                </c:pt>
                <c:pt idx="992">
                  <c:v>-3.8200000000000016</c:v>
                </c:pt>
                <c:pt idx="993">
                  <c:v>-3.6400000000000006</c:v>
                </c:pt>
                <c:pt idx="994">
                  <c:v>-3.1599999999999993</c:v>
                </c:pt>
                <c:pt idx="995">
                  <c:v>-2.680000000000001</c:v>
                </c:pt>
                <c:pt idx="996">
                  <c:v>-2.7800000000000025</c:v>
                </c:pt>
                <c:pt idx="997">
                  <c:v>-2.9600000000000022</c:v>
                </c:pt>
                <c:pt idx="998">
                  <c:v>-2.8800000000000026</c:v>
                </c:pt>
                <c:pt idx="999">
                  <c:v>-2.7400000000000033</c:v>
                </c:pt>
                <c:pt idx="1000">
                  <c:v>-2.9800000000000013</c:v>
                </c:pt>
                <c:pt idx="1001">
                  <c:v>-2.7400000000000007</c:v>
                </c:pt>
                <c:pt idx="1002">
                  <c:v>-2.8400000000000007</c:v>
                </c:pt>
                <c:pt idx="1003">
                  <c:v>-2.680000000000001</c:v>
                </c:pt>
                <c:pt idx="1004">
                  <c:v>-2.6400000000000006</c:v>
                </c:pt>
                <c:pt idx="1005">
                  <c:v>-2.3800000000000012</c:v>
                </c:pt>
                <c:pt idx="1006">
                  <c:v>-2.6400000000000006</c:v>
                </c:pt>
                <c:pt idx="1007">
                  <c:v>-2.0400000000000005</c:v>
                </c:pt>
                <c:pt idx="1008">
                  <c:v>-2.2000000000000002</c:v>
                </c:pt>
                <c:pt idx="1009">
                  <c:v>-2.3400000000000007</c:v>
                </c:pt>
                <c:pt idx="1010">
                  <c:v>-2.3600000000000021</c:v>
                </c:pt>
                <c:pt idx="1011">
                  <c:v>-1.9200000000000017</c:v>
                </c:pt>
                <c:pt idx="1012">
                  <c:v>-1.7200000000000017</c:v>
                </c:pt>
                <c:pt idx="1013">
                  <c:v>-1.2200000000000017</c:v>
                </c:pt>
                <c:pt idx="1014">
                  <c:v>-0.9</c:v>
                </c:pt>
                <c:pt idx="1015">
                  <c:v>-0.27999999999999831</c:v>
                </c:pt>
                <c:pt idx="1016">
                  <c:v>-0.43999999999999773</c:v>
                </c:pt>
                <c:pt idx="1017">
                  <c:v>-0.33999999999999775</c:v>
                </c:pt>
                <c:pt idx="1018">
                  <c:v>-0.37999999999999828</c:v>
                </c:pt>
                <c:pt idx="1019">
                  <c:v>-0.25999999999999945</c:v>
                </c:pt>
                <c:pt idx="1020">
                  <c:v>-0.1200000000000017</c:v>
                </c:pt>
                <c:pt idx="1021">
                  <c:v>0.33999999999999775</c:v>
                </c:pt>
                <c:pt idx="1022">
                  <c:v>0.65999999999999948</c:v>
                </c:pt>
                <c:pt idx="1023">
                  <c:v>0.95999999999999941</c:v>
                </c:pt>
                <c:pt idx="1024">
                  <c:v>0.61999999999999889</c:v>
                </c:pt>
                <c:pt idx="1025">
                  <c:v>-0.21999999999999886</c:v>
                </c:pt>
                <c:pt idx="1026">
                  <c:v>-0.14000000000000057</c:v>
                </c:pt>
                <c:pt idx="1027">
                  <c:v>7.9999999999998295E-2</c:v>
                </c:pt>
                <c:pt idx="1028">
                  <c:v>1.9999999999998862E-2</c:v>
                </c:pt>
                <c:pt idx="1029">
                  <c:v>0.39999999999999858</c:v>
                </c:pt>
                <c:pt idx="1030">
                  <c:v>0.87999999999999834</c:v>
                </c:pt>
                <c:pt idx="1031">
                  <c:v>0.32000000000000028</c:v>
                </c:pt>
                <c:pt idx="1032">
                  <c:v>3.9999999999999147E-2</c:v>
                </c:pt>
                <c:pt idx="1033">
                  <c:v>-1.4210854715202005E-15</c:v>
                </c:pt>
                <c:pt idx="1034">
                  <c:v>-0.54000000000000059</c:v>
                </c:pt>
                <c:pt idx="1035">
                  <c:v>-0.82000000000000028</c:v>
                </c:pt>
                <c:pt idx="1036">
                  <c:v>-0.82000000000000028</c:v>
                </c:pt>
                <c:pt idx="1037">
                  <c:v>-1.4999999999999987</c:v>
                </c:pt>
                <c:pt idx="1038">
                  <c:v>-1.9199999999999975</c:v>
                </c:pt>
                <c:pt idx="1039">
                  <c:v>-1.6799999999999984</c:v>
                </c:pt>
                <c:pt idx="1040">
                  <c:v>-1.2399999999999991</c:v>
                </c:pt>
                <c:pt idx="1041">
                  <c:v>-0.6</c:v>
                </c:pt>
                <c:pt idx="1042">
                  <c:v>-0.68000000000000038</c:v>
                </c:pt>
                <c:pt idx="1043">
                  <c:v>-0.48000000000000115</c:v>
                </c:pt>
                <c:pt idx="1044">
                  <c:v>-0.60000000000000142</c:v>
                </c:pt>
                <c:pt idx="1045">
                  <c:v>-0.74000000000000055</c:v>
                </c:pt>
                <c:pt idx="1046">
                  <c:v>-1</c:v>
                </c:pt>
                <c:pt idx="1047">
                  <c:v>-0.62000000000000033</c:v>
                </c:pt>
                <c:pt idx="1048">
                  <c:v>-0.73999999999999988</c:v>
                </c:pt>
                <c:pt idx="1049">
                  <c:v>-0.55999999999999939</c:v>
                </c:pt>
                <c:pt idx="1050">
                  <c:v>-1.1999999999999993</c:v>
                </c:pt>
                <c:pt idx="1051">
                  <c:v>-1.6200000000000003</c:v>
                </c:pt>
                <c:pt idx="1052">
                  <c:v>-2.0799999999999996</c:v>
                </c:pt>
                <c:pt idx="1053">
                  <c:v>-2.1199999999999997</c:v>
                </c:pt>
                <c:pt idx="1054">
                  <c:v>-2.1599999999999993</c:v>
                </c:pt>
                <c:pt idx="1055">
                  <c:v>-1.7999999999999994</c:v>
                </c:pt>
                <c:pt idx="1056">
                  <c:v>-1.5999999999999985</c:v>
                </c:pt>
                <c:pt idx="1057">
                  <c:v>-1.6199999999999988</c:v>
                </c:pt>
                <c:pt idx="1058">
                  <c:v>-1.4199999999999995</c:v>
                </c:pt>
                <c:pt idx="1059">
                  <c:v>-1.6999999999999993</c:v>
                </c:pt>
                <c:pt idx="1060">
                  <c:v>-1.86</c:v>
                </c:pt>
                <c:pt idx="1061">
                  <c:v>-2.1800000000000006</c:v>
                </c:pt>
                <c:pt idx="1062">
                  <c:v>-2.2800000000000007</c:v>
                </c:pt>
                <c:pt idx="1063">
                  <c:v>-2.6000000000000005</c:v>
                </c:pt>
                <c:pt idx="1064">
                  <c:v>-2.48</c:v>
                </c:pt>
                <c:pt idx="1065">
                  <c:v>-2.5999999999999996</c:v>
                </c:pt>
                <c:pt idx="1066">
                  <c:v>-2.3599999999999994</c:v>
                </c:pt>
                <c:pt idx="1067">
                  <c:v>-2.1999999999999988</c:v>
                </c:pt>
                <c:pt idx="1068">
                  <c:v>-2.2599999999999989</c:v>
                </c:pt>
                <c:pt idx="1069">
                  <c:v>-2.0799999999999992</c:v>
                </c:pt>
                <c:pt idx="1070">
                  <c:v>-2.1599999999999993</c:v>
                </c:pt>
                <c:pt idx="1071">
                  <c:v>-2.0799999999999992</c:v>
                </c:pt>
                <c:pt idx="1072">
                  <c:v>-2.1999999999999997</c:v>
                </c:pt>
                <c:pt idx="1073">
                  <c:v>-1.9999999999999993</c:v>
                </c:pt>
                <c:pt idx="1074">
                  <c:v>-2.2799999999999994</c:v>
                </c:pt>
                <c:pt idx="1075">
                  <c:v>-2.2399999999999993</c:v>
                </c:pt>
                <c:pt idx="1076">
                  <c:v>-2.1199999999999988</c:v>
                </c:pt>
                <c:pt idx="1077">
                  <c:v>-1.8799999999999986</c:v>
                </c:pt>
                <c:pt idx="1078">
                  <c:v>-2.0599999999999992</c:v>
                </c:pt>
                <c:pt idx="1079">
                  <c:v>-1.9399999999999995</c:v>
                </c:pt>
                <c:pt idx="1080">
                  <c:v>-1.7</c:v>
                </c:pt>
                <c:pt idx="1081">
                  <c:v>-1.7</c:v>
                </c:pt>
                <c:pt idx="1082">
                  <c:v>-1.6800000000000002</c:v>
                </c:pt>
                <c:pt idx="1083">
                  <c:v>-1.5599999999999998</c:v>
                </c:pt>
                <c:pt idx="1084">
                  <c:v>-1.4599999999999995</c:v>
                </c:pt>
                <c:pt idx="1085">
                  <c:v>-1.2199999999999995</c:v>
                </c:pt>
                <c:pt idx="1086">
                  <c:v>-1.4399999999999995</c:v>
                </c:pt>
                <c:pt idx="1087">
                  <c:v>-1.6999999999999997</c:v>
                </c:pt>
                <c:pt idx="1088">
                  <c:v>-1.9399999999999995</c:v>
                </c:pt>
                <c:pt idx="1089">
                  <c:v>-2.2199999999999998</c:v>
                </c:pt>
                <c:pt idx="1090">
                  <c:v>-2.5999999999999992</c:v>
                </c:pt>
                <c:pt idx="1091">
                  <c:v>-2.2199999999999998</c:v>
                </c:pt>
                <c:pt idx="1092">
                  <c:v>-2.1199999999999997</c:v>
                </c:pt>
                <c:pt idx="1093">
                  <c:v>-1.9</c:v>
                </c:pt>
                <c:pt idx="1094">
                  <c:v>-1.72</c:v>
                </c:pt>
                <c:pt idx="1095">
                  <c:v>-1.7399999999999998</c:v>
                </c:pt>
                <c:pt idx="1096">
                  <c:v>-2.0999999999999996</c:v>
                </c:pt>
                <c:pt idx="1097">
                  <c:v>-2.0199999999999996</c:v>
                </c:pt>
                <c:pt idx="1098">
                  <c:v>-2.2999999999999998</c:v>
                </c:pt>
                <c:pt idx="1099">
                  <c:v>-2.2199999999999998</c:v>
                </c:pt>
                <c:pt idx="1100">
                  <c:v>-2.1199999999999997</c:v>
                </c:pt>
                <c:pt idx="1101">
                  <c:v>-2.52</c:v>
                </c:pt>
                <c:pt idx="1102">
                  <c:v>-2.48</c:v>
                </c:pt>
                <c:pt idx="1103">
                  <c:v>-2.2599999999999998</c:v>
                </c:pt>
                <c:pt idx="1104">
                  <c:v>-2.8000000000000003</c:v>
                </c:pt>
                <c:pt idx="1105">
                  <c:v>-2.9200000000000004</c:v>
                </c:pt>
                <c:pt idx="1106">
                  <c:v>-2.46</c:v>
                </c:pt>
                <c:pt idx="1107">
                  <c:v>-2.36</c:v>
                </c:pt>
                <c:pt idx="1108">
                  <c:v>-2.2399999999999998</c:v>
                </c:pt>
                <c:pt idx="1109">
                  <c:v>-2.0399999999999996</c:v>
                </c:pt>
                <c:pt idx="1110">
                  <c:v>-1.9799999999999993</c:v>
                </c:pt>
                <c:pt idx="1111">
                  <c:v>-2.0599999999999992</c:v>
                </c:pt>
                <c:pt idx="1112">
                  <c:v>-2.0599999999999996</c:v>
                </c:pt>
                <c:pt idx="1113">
                  <c:v>-2.1799999999999993</c:v>
                </c:pt>
                <c:pt idx="1114">
                  <c:v>-2.3399999999999994</c:v>
                </c:pt>
                <c:pt idx="1115">
                  <c:v>-2.4999999999999996</c:v>
                </c:pt>
                <c:pt idx="1116">
                  <c:v>-2.4</c:v>
                </c:pt>
                <c:pt idx="1117">
                  <c:v>-2.2999999999999998</c:v>
                </c:pt>
                <c:pt idx="1118">
                  <c:v>-2.3600000000000003</c:v>
                </c:pt>
                <c:pt idx="1119">
                  <c:v>-2.2399999999999998</c:v>
                </c:pt>
                <c:pt idx="1120">
                  <c:v>-1.8399999999999999</c:v>
                </c:pt>
                <c:pt idx="1121">
                  <c:v>-1.8399999999999999</c:v>
                </c:pt>
                <c:pt idx="1122">
                  <c:v>-2.0799999999999996</c:v>
                </c:pt>
                <c:pt idx="1123">
                  <c:v>-1.8199999999999998</c:v>
                </c:pt>
                <c:pt idx="1124">
                  <c:v>-1.4599999999999997</c:v>
                </c:pt>
                <c:pt idx="1125">
                  <c:v>-1.3599999999999999</c:v>
                </c:pt>
                <c:pt idx="1126">
                  <c:v>-1.2399999999999998</c:v>
                </c:pt>
                <c:pt idx="1127">
                  <c:v>-1.02</c:v>
                </c:pt>
                <c:pt idx="1128">
                  <c:v>-0.99999999999999967</c:v>
                </c:pt>
                <c:pt idx="1129">
                  <c:v>-1.0599999999999998</c:v>
                </c:pt>
                <c:pt idx="1130">
                  <c:v>-1.4</c:v>
                </c:pt>
                <c:pt idx="1131">
                  <c:v>-1.7</c:v>
                </c:pt>
                <c:pt idx="1132">
                  <c:v>-2.2599999999999998</c:v>
                </c:pt>
                <c:pt idx="1133">
                  <c:v>-2.38</c:v>
                </c:pt>
                <c:pt idx="1134">
                  <c:v>-2.2800000000000002</c:v>
                </c:pt>
                <c:pt idx="1135">
                  <c:v>-2.2199999999999998</c:v>
                </c:pt>
                <c:pt idx="1136">
                  <c:v>-2.2799999999999998</c:v>
                </c:pt>
                <c:pt idx="1137">
                  <c:v>-1.9600000000000002</c:v>
                </c:pt>
                <c:pt idx="1138">
                  <c:v>-2.34</c:v>
                </c:pt>
                <c:pt idx="1139">
                  <c:v>-2.5200000000000005</c:v>
                </c:pt>
                <c:pt idx="1140">
                  <c:v>-2.46</c:v>
                </c:pt>
                <c:pt idx="1141">
                  <c:v>-2.3600000000000003</c:v>
                </c:pt>
                <c:pt idx="1142">
                  <c:v>-2.36</c:v>
                </c:pt>
                <c:pt idx="1143">
                  <c:v>-2.1199999999999997</c:v>
                </c:pt>
                <c:pt idx="1144">
                  <c:v>-2.0599999999999996</c:v>
                </c:pt>
                <c:pt idx="1145">
                  <c:v>-2.2599999999999998</c:v>
                </c:pt>
                <c:pt idx="1146">
                  <c:v>-2.1599999999999997</c:v>
                </c:pt>
                <c:pt idx="1147">
                  <c:v>-1.94</c:v>
                </c:pt>
                <c:pt idx="1148">
                  <c:v>-2.2400000000000002</c:v>
                </c:pt>
                <c:pt idx="1149">
                  <c:v>-2.38</c:v>
                </c:pt>
                <c:pt idx="1150">
                  <c:v>-2.2800000000000002</c:v>
                </c:pt>
                <c:pt idx="1151">
                  <c:v>-2.3600000000000003</c:v>
                </c:pt>
                <c:pt idx="1152">
                  <c:v>-2.74</c:v>
                </c:pt>
                <c:pt idx="1153">
                  <c:v>-2.7800000000000002</c:v>
                </c:pt>
                <c:pt idx="1154">
                  <c:v>-2.6400000000000006</c:v>
                </c:pt>
                <c:pt idx="1155">
                  <c:v>-2.6400000000000006</c:v>
                </c:pt>
                <c:pt idx="1156">
                  <c:v>-2.8000000000000007</c:v>
                </c:pt>
                <c:pt idx="1157">
                  <c:v>-2.4800000000000009</c:v>
                </c:pt>
                <c:pt idx="1158">
                  <c:v>-2.1800000000000006</c:v>
                </c:pt>
                <c:pt idx="1159">
                  <c:v>-2.06</c:v>
                </c:pt>
                <c:pt idx="1160">
                  <c:v>-1.92</c:v>
                </c:pt>
                <c:pt idx="1161">
                  <c:v>-1.7199999999999995</c:v>
                </c:pt>
                <c:pt idx="1162">
                  <c:v>-1.7999999999999994</c:v>
                </c:pt>
                <c:pt idx="1163">
                  <c:v>-1.4999999999999993</c:v>
                </c:pt>
                <c:pt idx="1164">
                  <c:v>-1.9199999999999995</c:v>
                </c:pt>
                <c:pt idx="1165">
                  <c:v>-1.6599999999999995</c:v>
                </c:pt>
                <c:pt idx="1166">
                  <c:v>-1.4799999999999998</c:v>
                </c:pt>
                <c:pt idx="1167">
                  <c:v>-1.64</c:v>
                </c:pt>
                <c:pt idx="1168">
                  <c:v>-1.72</c:v>
                </c:pt>
                <c:pt idx="1169">
                  <c:v>-1.3599999999999999</c:v>
                </c:pt>
                <c:pt idx="1170">
                  <c:v>-1.6200000000000003</c:v>
                </c:pt>
                <c:pt idx="1171">
                  <c:v>-1.7800000000000005</c:v>
                </c:pt>
                <c:pt idx="1172">
                  <c:v>-1.4600000000000004</c:v>
                </c:pt>
                <c:pt idx="1173">
                  <c:v>-1.7800000000000005</c:v>
                </c:pt>
                <c:pt idx="1174">
                  <c:v>-1.9800000000000004</c:v>
                </c:pt>
                <c:pt idx="1175">
                  <c:v>-2.02</c:v>
                </c:pt>
                <c:pt idx="1176">
                  <c:v>-2.0799999999999996</c:v>
                </c:pt>
                <c:pt idx="1177">
                  <c:v>-2.38</c:v>
                </c:pt>
                <c:pt idx="1178">
                  <c:v>-1.9</c:v>
                </c:pt>
                <c:pt idx="1179">
                  <c:v>-1.8399999999999999</c:v>
                </c:pt>
                <c:pt idx="1180">
                  <c:v>-1.86</c:v>
                </c:pt>
                <c:pt idx="1181">
                  <c:v>-1.8399999999999999</c:v>
                </c:pt>
                <c:pt idx="1182">
                  <c:v>-1.4999999999999996</c:v>
                </c:pt>
                <c:pt idx="1183">
                  <c:v>-1.9799999999999993</c:v>
                </c:pt>
                <c:pt idx="1184">
                  <c:v>-2.0599999999999996</c:v>
                </c:pt>
                <c:pt idx="1185">
                  <c:v>-2.0999999999999992</c:v>
                </c:pt>
                <c:pt idx="1186">
                  <c:v>-1.7199999999999995</c:v>
                </c:pt>
                <c:pt idx="1187">
                  <c:v>-1.7799999999999998</c:v>
                </c:pt>
                <c:pt idx="1188">
                  <c:v>-1.6800000000000002</c:v>
                </c:pt>
                <c:pt idx="1189">
                  <c:v>-1.6</c:v>
                </c:pt>
                <c:pt idx="1190">
                  <c:v>-1.2200000000000002</c:v>
                </c:pt>
                <c:pt idx="1191">
                  <c:v>-1.7600000000000002</c:v>
                </c:pt>
                <c:pt idx="1192">
                  <c:v>-1.8800000000000001</c:v>
                </c:pt>
                <c:pt idx="1193">
                  <c:v>-1.2399999999999995</c:v>
                </c:pt>
                <c:pt idx="1194">
                  <c:v>-0.87999999999999967</c:v>
                </c:pt>
                <c:pt idx="1195">
                  <c:v>-1.2399999999999995</c:v>
                </c:pt>
                <c:pt idx="1196">
                  <c:v>-1.1799999999999997</c:v>
                </c:pt>
                <c:pt idx="1197">
                  <c:v>-1.5</c:v>
                </c:pt>
                <c:pt idx="1198">
                  <c:v>-1.9400000000000002</c:v>
                </c:pt>
                <c:pt idx="1199">
                  <c:v>-2.1800000000000002</c:v>
                </c:pt>
                <c:pt idx="1200">
                  <c:v>-2.2199999999999998</c:v>
                </c:pt>
                <c:pt idx="1201">
                  <c:v>-2.2000000000000002</c:v>
                </c:pt>
                <c:pt idx="1202">
                  <c:v>-1.94</c:v>
                </c:pt>
                <c:pt idx="1203">
                  <c:v>-2.1399999999999997</c:v>
                </c:pt>
                <c:pt idx="1204">
                  <c:v>-2.1</c:v>
                </c:pt>
                <c:pt idx="1205">
                  <c:v>-2.3600000000000003</c:v>
                </c:pt>
                <c:pt idx="1206">
                  <c:v>-2.2000000000000002</c:v>
                </c:pt>
                <c:pt idx="1207">
                  <c:v>-1.9200000000000004</c:v>
                </c:pt>
                <c:pt idx="1208">
                  <c:v>-1.6600000000000006</c:v>
                </c:pt>
                <c:pt idx="1209">
                  <c:v>-1.4800000000000004</c:v>
                </c:pt>
                <c:pt idx="1210">
                  <c:v>-1.4400000000000006</c:v>
                </c:pt>
                <c:pt idx="1211">
                  <c:v>-1.7000000000000006</c:v>
                </c:pt>
                <c:pt idx="1212">
                  <c:v>-2.1600000000000006</c:v>
                </c:pt>
                <c:pt idx="1213">
                  <c:v>-2.2000000000000002</c:v>
                </c:pt>
                <c:pt idx="1214">
                  <c:v>-2.54</c:v>
                </c:pt>
                <c:pt idx="1215">
                  <c:v>-2.3200000000000003</c:v>
                </c:pt>
                <c:pt idx="1216">
                  <c:v>-2.3199999999999998</c:v>
                </c:pt>
                <c:pt idx="1217">
                  <c:v>-2.2799999999999998</c:v>
                </c:pt>
                <c:pt idx="1218">
                  <c:v>-2.4999999999999996</c:v>
                </c:pt>
                <c:pt idx="1219">
                  <c:v>-2.52</c:v>
                </c:pt>
                <c:pt idx="1220">
                  <c:v>-2.7199999999999998</c:v>
                </c:pt>
                <c:pt idx="1221">
                  <c:v>-2.2999999999999998</c:v>
                </c:pt>
                <c:pt idx="1222">
                  <c:v>-2.06</c:v>
                </c:pt>
                <c:pt idx="1223">
                  <c:v>-1.78</c:v>
                </c:pt>
                <c:pt idx="1224">
                  <c:v>-1.8399999999999999</c:v>
                </c:pt>
                <c:pt idx="1225">
                  <c:v>-1.7199999999999995</c:v>
                </c:pt>
                <c:pt idx="1226">
                  <c:v>-2.0599999999999996</c:v>
                </c:pt>
                <c:pt idx="1227">
                  <c:v>-2.0399999999999991</c:v>
                </c:pt>
                <c:pt idx="1228">
                  <c:v>-2.3999999999999995</c:v>
                </c:pt>
                <c:pt idx="1229">
                  <c:v>-2.1599999999999993</c:v>
                </c:pt>
                <c:pt idx="1230">
                  <c:v>-1.8799999999999994</c:v>
                </c:pt>
                <c:pt idx="1231">
                  <c:v>-1.4399999999999995</c:v>
                </c:pt>
                <c:pt idx="1232">
                  <c:v>-1.6800000000000002</c:v>
                </c:pt>
                <c:pt idx="1233">
                  <c:v>-1.5</c:v>
                </c:pt>
                <c:pt idx="1234">
                  <c:v>-1.4</c:v>
                </c:pt>
                <c:pt idx="1235">
                  <c:v>-1.6200000000000003</c:v>
                </c:pt>
                <c:pt idx="1236">
                  <c:v>-2.16</c:v>
                </c:pt>
                <c:pt idx="1237">
                  <c:v>-1.92</c:v>
                </c:pt>
                <c:pt idx="1238">
                  <c:v>-2.2400000000000002</c:v>
                </c:pt>
                <c:pt idx="1239">
                  <c:v>-3.0799999999999996</c:v>
                </c:pt>
                <c:pt idx="1240">
                  <c:v>-3.0599999999999996</c:v>
                </c:pt>
                <c:pt idx="1241">
                  <c:v>-3.02</c:v>
                </c:pt>
                <c:pt idx="1242">
                  <c:v>-3.4200000000000004</c:v>
                </c:pt>
                <c:pt idx="1243">
                  <c:v>-3.0199999999999996</c:v>
                </c:pt>
                <c:pt idx="1244">
                  <c:v>-2.46</c:v>
                </c:pt>
                <c:pt idx="1245">
                  <c:v>-2.4</c:v>
                </c:pt>
                <c:pt idx="1246">
                  <c:v>-2.36</c:v>
                </c:pt>
                <c:pt idx="1247">
                  <c:v>-1.94</c:v>
                </c:pt>
                <c:pt idx="1248">
                  <c:v>-2.34</c:v>
                </c:pt>
                <c:pt idx="1249">
                  <c:v>-1.9999999999999996</c:v>
                </c:pt>
                <c:pt idx="1250">
                  <c:v>-2</c:v>
                </c:pt>
                <c:pt idx="1251">
                  <c:v>-1.9600000000000002</c:v>
                </c:pt>
                <c:pt idx="1252">
                  <c:v>-1.8200000000000003</c:v>
                </c:pt>
                <c:pt idx="1253">
                  <c:v>-1.6200000000000006</c:v>
                </c:pt>
                <c:pt idx="1254">
                  <c:v>-2.0400000000000005</c:v>
                </c:pt>
                <c:pt idx="1255">
                  <c:v>-2.2400000000000011</c:v>
                </c:pt>
                <c:pt idx="1256">
                  <c:v>-2.620000000000001</c:v>
                </c:pt>
                <c:pt idx="1257">
                  <c:v>-2.8800000000000003</c:v>
                </c:pt>
                <c:pt idx="1258">
                  <c:v>-2.92</c:v>
                </c:pt>
                <c:pt idx="1259">
                  <c:v>-2.94</c:v>
                </c:pt>
                <c:pt idx="1260">
                  <c:v>-2.9799999999999995</c:v>
                </c:pt>
                <c:pt idx="1261">
                  <c:v>-2.4399999999999991</c:v>
                </c:pt>
                <c:pt idx="1262">
                  <c:v>-2.6799999999999988</c:v>
                </c:pt>
                <c:pt idx="1263">
                  <c:v>-2.4399999999999991</c:v>
                </c:pt>
                <c:pt idx="1264">
                  <c:v>-2.2599999999999989</c:v>
                </c:pt>
                <c:pt idx="1265">
                  <c:v>-1.8599999999999994</c:v>
                </c:pt>
                <c:pt idx="1266">
                  <c:v>-2.1199999999999988</c:v>
                </c:pt>
                <c:pt idx="1267">
                  <c:v>-1.6799999999999997</c:v>
                </c:pt>
                <c:pt idx="1268">
                  <c:v>-1.4799999999999998</c:v>
                </c:pt>
                <c:pt idx="1269">
                  <c:v>-1.3</c:v>
                </c:pt>
                <c:pt idx="1270">
                  <c:v>-1.7199999999999995</c:v>
                </c:pt>
                <c:pt idx="1271">
                  <c:v>-1.6400000000000001</c:v>
                </c:pt>
                <c:pt idx="1272">
                  <c:v>-1.8599999999999999</c:v>
                </c:pt>
                <c:pt idx="1273">
                  <c:v>-1.9999999999999996</c:v>
                </c:pt>
                <c:pt idx="1274">
                  <c:v>-2.3799999999999994</c:v>
                </c:pt>
                <c:pt idx="1275">
                  <c:v>-2.1599999999999997</c:v>
                </c:pt>
                <c:pt idx="1276">
                  <c:v>-1.9</c:v>
                </c:pt>
                <c:pt idx="1277">
                  <c:v>-2</c:v>
                </c:pt>
                <c:pt idx="1278">
                  <c:v>-2.42</c:v>
                </c:pt>
                <c:pt idx="1279">
                  <c:v>-2.4400000000000004</c:v>
                </c:pt>
                <c:pt idx="1280">
                  <c:v>-2.7199999999999998</c:v>
                </c:pt>
                <c:pt idx="1281">
                  <c:v>-2.9400000000000004</c:v>
                </c:pt>
                <c:pt idx="1282">
                  <c:v>-2.7</c:v>
                </c:pt>
                <c:pt idx="1283">
                  <c:v>-2.4800000000000004</c:v>
                </c:pt>
                <c:pt idx="1284">
                  <c:v>-2.4200000000000004</c:v>
                </c:pt>
                <c:pt idx="1285">
                  <c:v>-2.1</c:v>
                </c:pt>
                <c:pt idx="1286">
                  <c:v>-2.0599999999999996</c:v>
                </c:pt>
                <c:pt idx="1287">
                  <c:v>-2.5799999999999992</c:v>
                </c:pt>
                <c:pt idx="1288">
                  <c:v>-2.5999999999999992</c:v>
                </c:pt>
                <c:pt idx="1289">
                  <c:v>-2.54</c:v>
                </c:pt>
                <c:pt idx="1290">
                  <c:v>-2.56</c:v>
                </c:pt>
                <c:pt idx="1291">
                  <c:v>-2.84</c:v>
                </c:pt>
                <c:pt idx="1292">
                  <c:v>-2.5</c:v>
                </c:pt>
                <c:pt idx="1293">
                  <c:v>-2.0199999999999996</c:v>
                </c:pt>
                <c:pt idx="1294">
                  <c:v>-1.8999999999999992</c:v>
                </c:pt>
                <c:pt idx="1295">
                  <c:v>-2.0399999999999991</c:v>
                </c:pt>
                <c:pt idx="1296">
                  <c:v>-1.5999999999999992</c:v>
                </c:pt>
                <c:pt idx="1297">
                  <c:v>-1.579999999999999</c:v>
                </c:pt>
                <c:pt idx="1298">
                  <c:v>-2.44</c:v>
                </c:pt>
                <c:pt idx="1299">
                  <c:v>-2.56</c:v>
                </c:pt>
                <c:pt idx="1300">
                  <c:v>-2.4200000000000004</c:v>
                </c:pt>
                <c:pt idx="1301">
                  <c:v>-2.9800000000000004</c:v>
                </c:pt>
                <c:pt idx="1302">
                  <c:v>-3.2600000000000007</c:v>
                </c:pt>
                <c:pt idx="1303">
                  <c:v>-2.8600000000000008</c:v>
                </c:pt>
                <c:pt idx="1304">
                  <c:v>-2.6400000000000006</c:v>
                </c:pt>
                <c:pt idx="1305">
                  <c:v>-2.5000000000000009</c:v>
                </c:pt>
                <c:pt idx="1306">
                  <c:v>-2.2600000000000007</c:v>
                </c:pt>
                <c:pt idx="1307">
                  <c:v>-1.8800000000000012</c:v>
                </c:pt>
                <c:pt idx="1308">
                  <c:v>-2.3200000000000003</c:v>
                </c:pt>
                <c:pt idx="1309">
                  <c:v>-3.3400000000000007</c:v>
                </c:pt>
                <c:pt idx="1310">
                  <c:v>-5.22</c:v>
                </c:pt>
                <c:pt idx="1311">
                  <c:v>-7.5199999999999987</c:v>
                </c:pt>
                <c:pt idx="1312">
                  <c:v>-9.5399999999999991</c:v>
                </c:pt>
                <c:pt idx="1313">
                  <c:v>-9.2399999999999984</c:v>
                </c:pt>
                <c:pt idx="1314">
                  <c:v>-4.88</c:v>
                </c:pt>
                <c:pt idx="1315">
                  <c:v>-0.72000000000000031</c:v>
                </c:pt>
                <c:pt idx="1316">
                  <c:v>1.9799999999999991</c:v>
                </c:pt>
                <c:pt idx="1317">
                  <c:v>3.1999999999999993</c:v>
                </c:pt>
                <c:pt idx="1318">
                  <c:v>2.4599999999999995</c:v>
                </c:pt>
                <c:pt idx="1319">
                  <c:v>-1.7599999999999993</c:v>
                </c:pt>
                <c:pt idx="1320">
                  <c:v>-4.88</c:v>
                </c:pt>
                <c:pt idx="1321">
                  <c:v>-5.6800000000000006</c:v>
                </c:pt>
                <c:pt idx="1322">
                  <c:v>-5.6000000000000005</c:v>
                </c:pt>
                <c:pt idx="1323">
                  <c:v>-6.12</c:v>
                </c:pt>
                <c:pt idx="1324">
                  <c:v>-5.7000000000000011</c:v>
                </c:pt>
                <c:pt idx="1325">
                  <c:v>-6.1600000000000019</c:v>
                </c:pt>
                <c:pt idx="1326">
                  <c:v>-7.2600000000000025</c:v>
                </c:pt>
                <c:pt idx="1327">
                  <c:v>-4.5000000000000018</c:v>
                </c:pt>
                <c:pt idx="1328">
                  <c:v>-2.8000000000000016</c:v>
                </c:pt>
                <c:pt idx="1329">
                  <c:v>-3.2000000000000015</c:v>
                </c:pt>
                <c:pt idx="1330">
                  <c:v>-3.0200000000000005</c:v>
                </c:pt>
                <c:pt idx="1331">
                  <c:v>-2.1399999999999992</c:v>
                </c:pt>
                <c:pt idx="1332">
                  <c:v>-4.6199999999999992</c:v>
                </c:pt>
                <c:pt idx="1333">
                  <c:v>-5.1599999999999993</c:v>
                </c:pt>
                <c:pt idx="1334">
                  <c:v>-4.7799999999999985</c:v>
                </c:pt>
                <c:pt idx="1335">
                  <c:v>-4.2799999999999967</c:v>
                </c:pt>
                <c:pt idx="1336">
                  <c:v>-3.7599999999999993</c:v>
                </c:pt>
                <c:pt idx="1337">
                  <c:v>-4.26</c:v>
                </c:pt>
                <c:pt idx="1338">
                  <c:v>-4.32</c:v>
                </c:pt>
                <c:pt idx="1339">
                  <c:v>-4.2000000000000028</c:v>
                </c:pt>
                <c:pt idx="1340">
                  <c:v>-4.3400000000000061</c:v>
                </c:pt>
                <c:pt idx="1341">
                  <c:v>-4.0800000000000036</c:v>
                </c:pt>
                <c:pt idx="1342">
                  <c:v>-3.3400000000000034</c:v>
                </c:pt>
                <c:pt idx="1343">
                  <c:v>-3.4600000000000022</c:v>
                </c:pt>
                <c:pt idx="1344">
                  <c:v>-3.5</c:v>
                </c:pt>
                <c:pt idx="1345">
                  <c:v>-3.1199999999999988</c:v>
                </c:pt>
                <c:pt idx="1346">
                  <c:v>-3.4799999999999982</c:v>
                </c:pt>
                <c:pt idx="1347">
                  <c:v>-3.5</c:v>
                </c:pt>
                <c:pt idx="1348">
                  <c:v>-3.5599999999999996</c:v>
                </c:pt>
                <c:pt idx="1349">
                  <c:v>-3.4599999999999995</c:v>
                </c:pt>
                <c:pt idx="1350">
                  <c:v>-3.2799999999999985</c:v>
                </c:pt>
                <c:pt idx="1351">
                  <c:v>-3.319999999999999</c:v>
                </c:pt>
                <c:pt idx="1352">
                  <c:v>-3.7</c:v>
                </c:pt>
                <c:pt idx="1353">
                  <c:v>-3.1599999999999993</c:v>
                </c:pt>
                <c:pt idx="1354">
                  <c:v>-3.4599999999999995</c:v>
                </c:pt>
                <c:pt idx="1355">
                  <c:v>-3.5400000000000005</c:v>
                </c:pt>
                <c:pt idx="1356">
                  <c:v>-3.5599999999999996</c:v>
                </c:pt>
                <c:pt idx="1357">
                  <c:v>-2.8</c:v>
                </c:pt>
                <c:pt idx="1358">
                  <c:v>-3.1</c:v>
                </c:pt>
                <c:pt idx="1359">
                  <c:v>-2.6400000000000006</c:v>
                </c:pt>
                <c:pt idx="1360">
                  <c:v>-2.6399999999999979</c:v>
                </c:pt>
                <c:pt idx="1361">
                  <c:v>-2.2799999999999985</c:v>
                </c:pt>
                <c:pt idx="1362">
                  <c:v>-2.6999999999999944</c:v>
                </c:pt>
                <c:pt idx="1363">
                  <c:v>-2.3999999999999972</c:v>
                </c:pt>
                <c:pt idx="1364">
                  <c:v>-2.599999999999997</c:v>
                </c:pt>
                <c:pt idx="1365">
                  <c:v>-2.6199999999999988</c:v>
                </c:pt>
                <c:pt idx="1366">
                  <c:v>-2.5</c:v>
                </c:pt>
                <c:pt idx="1367">
                  <c:v>-2.3200000000000016</c:v>
                </c:pt>
                <c:pt idx="1368">
                  <c:v>-2.7599999999999993</c:v>
                </c:pt>
                <c:pt idx="1369">
                  <c:v>-2.680000000000001</c:v>
                </c:pt>
                <c:pt idx="1370">
                  <c:v>-2.900000000000003</c:v>
                </c:pt>
                <c:pt idx="1371">
                  <c:v>-2.7400000000000007</c:v>
                </c:pt>
                <c:pt idx="1372">
                  <c:v>-2.9600000000000022</c:v>
                </c:pt>
                <c:pt idx="1373">
                  <c:v>-2.5600000000000023</c:v>
                </c:pt>
                <c:pt idx="1374">
                  <c:v>-2.580000000000001</c:v>
                </c:pt>
                <c:pt idx="1375">
                  <c:v>-1.9</c:v>
                </c:pt>
                <c:pt idx="1376">
                  <c:v>-2.4800000000000013</c:v>
                </c:pt>
                <c:pt idx="1377">
                  <c:v>-2.0599999999999996</c:v>
                </c:pt>
                <c:pt idx="1378">
                  <c:v>-2.1399999999999979</c:v>
                </c:pt>
                <c:pt idx="1379">
                  <c:v>-2.099999999999997</c:v>
                </c:pt>
                <c:pt idx="1380">
                  <c:v>-2.6599999999999993</c:v>
                </c:pt>
                <c:pt idx="1381">
                  <c:v>-2.1599999999999993</c:v>
                </c:pt>
                <c:pt idx="1382">
                  <c:v>-2.7</c:v>
                </c:pt>
                <c:pt idx="1383">
                  <c:v>-2.5400000000000036</c:v>
                </c:pt>
                <c:pt idx="1384">
                  <c:v>-2.6000000000000059</c:v>
                </c:pt>
                <c:pt idx="1385">
                  <c:v>-2.2400000000000033</c:v>
                </c:pt>
                <c:pt idx="1386">
                  <c:v>-2.3200000000000047</c:v>
                </c:pt>
                <c:pt idx="1387">
                  <c:v>-2.0000000000000027</c:v>
                </c:pt>
                <c:pt idx="1388">
                  <c:v>-2.0600000000000023</c:v>
                </c:pt>
                <c:pt idx="1389">
                  <c:v>-1.4800000000000011</c:v>
                </c:pt>
                <c:pt idx="1390">
                  <c:v>-1.4200000000000017</c:v>
                </c:pt>
                <c:pt idx="1391">
                  <c:v>-1.2400000000000007</c:v>
                </c:pt>
                <c:pt idx="1392">
                  <c:v>-1.2200000000000017</c:v>
                </c:pt>
                <c:pt idx="1393">
                  <c:v>-1.3</c:v>
                </c:pt>
                <c:pt idx="1394">
                  <c:v>-2.1599999999999993</c:v>
                </c:pt>
                <c:pt idx="1395">
                  <c:v>-2.1799999999999984</c:v>
                </c:pt>
                <c:pt idx="1396">
                  <c:v>-2.6199999999999988</c:v>
                </c:pt>
                <c:pt idx="1397">
                  <c:v>-2.819999999999999</c:v>
                </c:pt>
                <c:pt idx="1398">
                  <c:v>-2.7599999999999993</c:v>
                </c:pt>
                <c:pt idx="1399">
                  <c:v>-2.4</c:v>
                </c:pt>
                <c:pt idx="1400">
                  <c:v>-2.6200000000000019</c:v>
                </c:pt>
                <c:pt idx="1401">
                  <c:v>-2.2800000000000038</c:v>
                </c:pt>
                <c:pt idx="1402">
                  <c:v>-2.0400000000000036</c:v>
                </c:pt>
                <c:pt idx="1403">
                  <c:v>-2.2000000000000028</c:v>
                </c:pt>
                <c:pt idx="1404">
                  <c:v>-2.3400000000000007</c:v>
                </c:pt>
                <c:pt idx="1405">
                  <c:v>-2.319999999999999</c:v>
                </c:pt>
                <c:pt idx="1406">
                  <c:v>-2.3199999999999958</c:v>
                </c:pt>
                <c:pt idx="1407">
                  <c:v>-2.2799999999999954</c:v>
                </c:pt>
                <c:pt idx="1408">
                  <c:v>-1.7799999999999983</c:v>
                </c:pt>
                <c:pt idx="1409">
                  <c:v>-1.6200000000000017</c:v>
                </c:pt>
                <c:pt idx="1410">
                  <c:v>-1.3600000000000023</c:v>
                </c:pt>
                <c:pt idx="1411">
                  <c:v>-1.4200000000000017</c:v>
                </c:pt>
                <c:pt idx="1412">
                  <c:v>-1.5000000000000029</c:v>
                </c:pt>
                <c:pt idx="1413">
                  <c:v>-1.5400000000000005</c:v>
                </c:pt>
                <c:pt idx="1414">
                  <c:v>-1.319999999999999</c:v>
                </c:pt>
                <c:pt idx="1415">
                  <c:v>-1.1399999999999977</c:v>
                </c:pt>
                <c:pt idx="1416">
                  <c:v>-1.0799999999999983</c:v>
                </c:pt>
                <c:pt idx="1417">
                  <c:v>-0.91999999999999882</c:v>
                </c:pt>
                <c:pt idx="1418">
                  <c:v>-1.0399999999999978</c:v>
                </c:pt>
                <c:pt idx="1419">
                  <c:v>-1.3599999999999965</c:v>
                </c:pt>
                <c:pt idx="1420">
                  <c:v>-1.7199999999999989</c:v>
                </c:pt>
                <c:pt idx="1421">
                  <c:v>-1.680000000000001</c:v>
                </c:pt>
                <c:pt idx="1422">
                  <c:v>-1.9600000000000022</c:v>
                </c:pt>
                <c:pt idx="1423">
                  <c:v>-1.6200000000000045</c:v>
                </c:pt>
                <c:pt idx="1424">
                  <c:v>-1.4000000000000057</c:v>
                </c:pt>
                <c:pt idx="1425">
                  <c:v>-1.1200000000000045</c:v>
                </c:pt>
                <c:pt idx="1426">
                  <c:v>-1.3200000000000045</c:v>
                </c:pt>
                <c:pt idx="1427">
                  <c:v>-0.84000000000000341</c:v>
                </c:pt>
                <c:pt idx="1428">
                  <c:v>-1.0200000000000018</c:v>
                </c:pt>
                <c:pt idx="1429">
                  <c:v>-0.7</c:v>
                </c:pt>
                <c:pt idx="1430">
                  <c:v>-0.85999999999999943</c:v>
                </c:pt>
                <c:pt idx="1431">
                  <c:v>-0.65999999999999659</c:v>
                </c:pt>
                <c:pt idx="1432">
                  <c:v>-0.87999999999999545</c:v>
                </c:pt>
                <c:pt idx="1433">
                  <c:v>-0.83999999999999775</c:v>
                </c:pt>
                <c:pt idx="1434">
                  <c:v>-1.2999999999999972</c:v>
                </c:pt>
                <c:pt idx="1435">
                  <c:v>-1.1599999999999995</c:v>
                </c:pt>
                <c:pt idx="1436">
                  <c:v>-1.1599999999999995</c:v>
                </c:pt>
                <c:pt idx="1437">
                  <c:v>-1.5199999999999989</c:v>
                </c:pt>
                <c:pt idx="1438">
                  <c:v>-1.4799999999999955</c:v>
                </c:pt>
                <c:pt idx="1439">
                  <c:v>-1.1999999999999971</c:v>
                </c:pt>
                <c:pt idx="1440">
                  <c:v>-1.2999999999999972</c:v>
                </c:pt>
                <c:pt idx="1441">
                  <c:v>-1.5</c:v>
                </c:pt>
                <c:pt idx="1442">
                  <c:v>-1.3</c:v>
                </c:pt>
                <c:pt idx="1443">
                  <c:v>-1.2800000000000011</c:v>
                </c:pt>
                <c:pt idx="1444">
                  <c:v>-0.9600000000000023</c:v>
                </c:pt>
                <c:pt idx="1445">
                  <c:v>-0.9</c:v>
                </c:pt>
                <c:pt idx="1446">
                  <c:v>-0.83999999999999775</c:v>
                </c:pt>
                <c:pt idx="1447">
                  <c:v>-0.5399999999999977</c:v>
                </c:pt>
                <c:pt idx="1448">
                  <c:v>-0.95999999999999941</c:v>
                </c:pt>
                <c:pt idx="1449">
                  <c:v>-1.5199999999999989</c:v>
                </c:pt>
                <c:pt idx="1450">
                  <c:v>-1.5800000000000012</c:v>
                </c:pt>
                <c:pt idx="1451">
                  <c:v>-1.3200000000000016</c:v>
                </c:pt>
                <c:pt idx="1452">
                  <c:v>-1.3000000000000029</c:v>
                </c:pt>
                <c:pt idx="1453">
                  <c:v>-1.3800000000000012</c:v>
                </c:pt>
                <c:pt idx="1454">
                  <c:v>-1.5800000000000012</c:v>
                </c:pt>
                <c:pt idx="1455">
                  <c:v>-1.4599999999999995</c:v>
                </c:pt>
                <c:pt idx="1456">
                  <c:v>-1.8800000000000012</c:v>
                </c:pt>
                <c:pt idx="1457">
                  <c:v>-2.0000000000000027</c:v>
                </c:pt>
                <c:pt idx="1458">
                  <c:v>-1.6600000000000037</c:v>
                </c:pt>
                <c:pt idx="1459">
                  <c:v>-1.4000000000000028</c:v>
                </c:pt>
                <c:pt idx="1460">
                  <c:v>-1.7400000000000033</c:v>
                </c:pt>
                <c:pt idx="1461">
                  <c:v>-1.3200000000000016</c:v>
                </c:pt>
                <c:pt idx="1462">
                  <c:v>-1.8200000000000003</c:v>
                </c:pt>
                <c:pt idx="1463">
                  <c:v>-1.9400000000000006</c:v>
                </c:pt>
                <c:pt idx="1464">
                  <c:v>-1.9000000000000015</c:v>
                </c:pt>
                <c:pt idx="1465">
                  <c:v>-1.4400000000000019</c:v>
                </c:pt>
                <c:pt idx="1466">
                  <c:v>-1.740000000000002</c:v>
                </c:pt>
                <c:pt idx="1467">
                  <c:v>-1.1400000000000006</c:v>
                </c:pt>
                <c:pt idx="1468">
                  <c:v>-1.3200000000000003</c:v>
                </c:pt>
                <c:pt idx="1469">
                  <c:v>-1.5799999999999996</c:v>
                </c:pt>
                <c:pt idx="1470">
                  <c:v>-1.8399999999999992</c:v>
                </c:pt>
                <c:pt idx="1471">
                  <c:v>-1.6399999999999992</c:v>
                </c:pt>
                <c:pt idx="1472">
                  <c:v>-2.0600000000000009</c:v>
                </c:pt>
                <c:pt idx="1473">
                  <c:v>-1.740000000000002</c:v>
                </c:pt>
                <c:pt idx="1474">
                  <c:v>-1.3200000000000032</c:v>
                </c:pt>
                <c:pt idx="1475">
                  <c:v>-1.5400000000000034</c:v>
                </c:pt>
                <c:pt idx="1476">
                  <c:v>-1.7000000000000028</c:v>
                </c:pt>
                <c:pt idx="1477">
                  <c:v>-1.8800000000000026</c:v>
                </c:pt>
                <c:pt idx="1478">
                  <c:v>-2.2200000000000015</c:v>
                </c:pt>
                <c:pt idx="1479">
                  <c:v>-2.2999999999999998</c:v>
                </c:pt>
                <c:pt idx="1480">
                  <c:v>-2.4399999999999991</c:v>
                </c:pt>
                <c:pt idx="1481">
                  <c:v>-2.8</c:v>
                </c:pt>
                <c:pt idx="1482">
                  <c:v>-2.4999999999999987</c:v>
                </c:pt>
                <c:pt idx="1483">
                  <c:v>-2.4799999999999982</c:v>
                </c:pt>
                <c:pt idx="1484">
                  <c:v>-2.7999999999999985</c:v>
                </c:pt>
                <c:pt idx="1485">
                  <c:v>-2.419999999999999</c:v>
                </c:pt>
                <c:pt idx="1486">
                  <c:v>-2.0599999999999978</c:v>
                </c:pt>
                <c:pt idx="1487">
                  <c:v>-1.8200000000000003</c:v>
                </c:pt>
                <c:pt idx="1488">
                  <c:v>-1.9000000000000015</c:v>
                </c:pt>
                <c:pt idx="1489">
                  <c:v>-1.9600000000000022</c:v>
                </c:pt>
                <c:pt idx="1490">
                  <c:v>-2.1800000000000024</c:v>
                </c:pt>
                <c:pt idx="1491">
                  <c:v>-2.4600000000000035</c:v>
                </c:pt>
                <c:pt idx="1492">
                  <c:v>-2.8400000000000021</c:v>
                </c:pt>
                <c:pt idx="1493">
                  <c:v>-2.6000000000000014</c:v>
                </c:pt>
                <c:pt idx="1494">
                  <c:v>-2.4800000000000013</c:v>
                </c:pt>
                <c:pt idx="1495">
                  <c:v>-2.2600000000000007</c:v>
                </c:pt>
                <c:pt idx="1496">
                  <c:v>-2.2799999999999998</c:v>
                </c:pt>
                <c:pt idx="1497">
                  <c:v>-2.2000000000000015</c:v>
                </c:pt>
                <c:pt idx="1498">
                  <c:v>-2.5400000000000005</c:v>
                </c:pt>
                <c:pt idx="1499">
                  <c:v>-2.4600000000000009</c:v>
                </c:pt>
                <c:pt idx="1500">
                  <c:v>-2.8</c:v>
                </c:pt>
                <c:pt idx="1501">
                  <c:v>-2.9</c:v>
                </c:pt>
                <c:pt idx="1502">
                  <c:v>-2.6799999999999997</c:v>
                </c:pt>
                <c:pt idx="1503">
                  <c:v>-2.4399999999999991</c:v>
                </c:pt>
                <c:pt idx="1504">
                  <c:v>-2.9799999999999982</c:v>
                </c:pt>
                <c:pt idx="1505">
                  <c:v>-2.6399999999999979</c:v>
                </c:pt>
                <c:pt idx="1506">
                  <c:v>-2.4799999999999982</c:v>
                </c:pt>
                <c:pt idx="1507">
                  <c:v>-2.9599999999999982</c:v>
                </c:pt>
                <c:pt idx="1508">
                  <c:v>-2.7399999999999993</c:v>
                </c:pt>
                <c:pt idx="1509">
                  <c:v>-2.2399999999999993</c:v>
                </c:pt>
                <c:pt idx="1510">
                  <c:v>-2.2200000000000002</c:v>
                </c:pt>
                <c:pt idx="1511">
                  <c:v>-2.2000000000000002</c:v>
                </c:pt>
                <c:pt idx="1512">
                  <c:v>-2.0799999999999996</c:v>
                </c:pt>
                <c:pt idx="1513">
                  <c:v>-2.5199999999999987</c:v>
                </c:pt>
                <c:pt idx="1514">
                  <c:v>-2.419999999999999</c:v>
                </c:pt>
                <c:pt idx="1515">
                  <c:v>-2.6399999999999992</c:v>
                </c:pt>
                <c:pt idx="1516">
                  <c:v>-2.339999999999999</c:v>
                </c:pt>
                <c:pt idx="1517">
                  <c:v>-2.2599999999999993</c:v>
                </c:pt>
                <c:pt idx="1518">
                  <c:v>-2</c:v>
                </c:pt>
                <c:pt idx="1519">
                  <c:v>-1.9400000000000006</c:v>
                </c:pt>
                <c:pt idx="1520">
                  <c:v>-1.9</c:v>
                </c:pt>
                <c:pt idx="1521">
                  <c:v>-2.0200000000000005</c:v>
                </c:pt>
                <c:pt idx="1522">
                  <c:v>-1.9599999999999995</c:v>
                </c:pt>
                <c:pt idx="1523">
                  <c:v>-2</c:v>
                </c:pt>
                <c:pt idx="1524">
                  <c:v>-1.9200000000000004</c:v>
                </c:pt>
                <c:pt idx="1525">
                  <c:v>-1.7600000000000009</c:v>
                </c:pt>
                <c:pt idx="1526">
                  <c:v>-1.5000000000000013</c:v>
                </c:pt>
                <c:pt idx="1527">
                  <c:v>-1.4200000000000017</c:v>
                </c:pt>
                <c:pt idx="1528">
                  <c:v>-1.3800000000000012</c:v>
                </c:pt>
                <c:pt idx="1529">
                  <c:v>-1.5200000000000018</c:v>
                </c:pt>
                <c:pt idx="1530">
                  <c:v>-1.9200000000000017</c:v>
                </c:pt>
                <c:pt idx="1531">
                  <c:v>-2.1</c:v>
                </c:pt>
                <c:pt idx="1532">
                  <c:v>-1.8</c:v>
                </c:pt>
                <c:pt idx="1533">
                  <c:v>-1.7799999999999998</c:v>
                </c:pt>
                <c:pt idx="1534">
                  <c:v>-1.8399999999999976</c:v>
                </c:pt>
                <c:pt idx="1535">
                  <c:v>-1.3799999999999968</c:v>
                </c:pt>
                <c:pt idx="1536">
                  <c:v>-1.5999999999999972</c:v>
                </c:pt>
                <c:pt idx="1537">
                  <c:v>-2.1599999999999966</c:v>
                </c:pt>
                <c:pt idx="1538">
                  <c:v>-2.259999999999998</c:v>
                </c:pt>
                <c:pt idx="1539">
                  <c:v>-2.5199999999999987</c:v>
                </c:pt>
                <c:pt idx="1540">
                  <c:v>-2.8599999999999994</c:v>
                </c:pt>
                <c:pt idx="1541">
                  <c:v>-2.88</c:v>
                </c:pt>
                <c:pt idx="1542">
                  <c:v>-2.7599999999999993</c:v>
                </c:pt>
                <c:pt idx="1543">
                  <c:v>-2.6199999999999988</c:v>
                </c:pt>
                <c:pt idx="1544">
                  <c:v>-2.2999999999999998</c:v>
                </c:pt>
                <c:pt idx="1545">
                  <c:v>-2.4</c:v>
                </c:pt>
                <c:pt idx="1546">
                  <c:v>-2.0400000000000005</c:v>
                </c:pt>
                <c:pt idx="1547">
                  <c:v>-1.9200000000000017</c:v>
                </c:pt>
                <c:pt idx="1548">
                  <c:v>-2.1600000000000024</c:v>
                </c:pt>
                <c:pt idx="1549">
                  <c:v>-2.2000000000000015</c:v>
                </c:pt>
                <c:pt idx="1550">
                  <c:v>-2.1000000000000014</c:v>
                </c:pt>
                <c:pt idx="1551">
                  <c:v>-2.5400000000000018</c:v>
                </c:pt>
                <c:pt idx="1552">
                  <c:v>-2.660000000000001</c:v>
                </c:pt>
                <c:pt idx="1553">
                  <c:v>-2.6799999999999997</c:v>
                </c:pt>
                <c:pt idx="1554">
                  <c:v>-2.88</c:v>
                </c:pt>
                <c:pt idx="1555">
                  <c:v>-2.7199999999999989</c:v>
                </c:pt>
                <c:pt idx="1556">
                  <c:v>-2.7999999999999985</c:v>
                </c:pt>
                <c:pt idx="1557">
                  <c:v>-3.2399999999999993</c:v>
                </c:pt>
                <c:pt idx="1558">
                  <c:v>-3.1399999999999992</c:v>
                </c:pt>
                <c:pt idx="1559">
                  <c:v>-2.819999999999999</c:v>
                </c:pt>
                <c:pt idx="1560">
                  <c:v>-3.339999999999999</c:v>
                </c:pt>
                <c:pt idx="1561">
                  <c:v>-3.4599999999999982</c:v>
                </c:pt>
                <c:pt idx="1562">
                  <c:v>-3.3799999999999981</c:v>
                </c:pt>
                <c:pt idx="1563">
                  <c:v>-3.6599999999999993</c:v>
                </c:pt>
                <c:pt idx="1564">
                  <c:v>-3.78</c:v>
                </c:pt>
                <c:pt idx="1565">
                  <c:v>-3.4799999999999995</c:v>
                </c:pt>
                <c:pt idx="1566">
                  <c:v>-3.180000000000001</c:v>
                </c:pt>
                <c:pt idx="1567">
                  <c:v>-2.7</c:v>
                </c:pt>
                <c:pt idx="1568">
                  <c:v>-2.5599999999999996</c:v>
                </c:pt>
                <c:pt idx="1569">
                  <c:v>-2.6</c:v>
                </c:pt>
                <c:pt idx="1570">
                  <c:v>-2.5600000000000009</c:v>
                </c:pt>
                <c:pt idx="1571">
                  <c:v>-2.5000000000000013</c:v>
                </c:pt>
                <c:pt idx="1572">
                  <c:v>-2.7000000000000015</c:v>
                </c:pt>
                <c:pt idx="1573">
                  <c:v>-2.680000000000001</c:v>
                </c:pt>
                <c:pt idx="1574">
                  <c:v>-2.8400000000000007</c:v>
                </c:pt>
                <c:pt idx="1575">
                  <c:v>-3.3200000000000003</c:v>
                </c:pt>
                <c:pt idx="1576">
                  <c:v>-3.339999999999999</c:v>
                </c:pt>
                <c:pt idx="1577">
                  <c:v>-3.6399999999999992</c:v>
                </c:pt>
                <c:pt idx="1578">
                  <c:v>-3.4999999999999987</c:v>
                </c:pt>
                <c:pt idx="1579">
                  <c:v>-3.3199999999999976</c:v>
                </c:pt>
                <c:pt idx="1580">
                  <c:v>-2.8199999999999976</c:v>
                </c:pt>
                <c:pt idx="1581">
                  <c:v>-3.1199999999999974</c:v>
                </c:pt>
                <c:pt idx="1582">
                  <c:v>-2.9799999999999982</c:v>
                </c:pt>
                <c:pt idx="1583">
                  <c:v>-3.259999999999998</c:v>
                </c:pt>
                <c:pt idx="1584">
                  <c:v>-3.2799999999999985</c:v>
                </c:pt>
                <c:pt idx="1585">
                  <c:v>-3.5199999999999974</c:v>
                </c:pt>
                <c:pt idx="1586">
                  <c:v>-3.3999999999999972</c:v>
                </c:pt>
                <c:pt idx="1587">
                  <c:v>-3.3799999999999968</c:v>
                </c:pt>
                <c:pt idx="1588">
                  <c:v>-3.1199999999999974</c:v>
                </c:pt>
                <c:pt idx="1589">
                  <c:v>-3.599999999999997</c:v>
                </c:pt>
                <c:pt idx="1590">
                  <c:v>-3.4199999999999973</c:v>
                </c:pt>
                <c:pt idx="1591">
                  <c:v>-3.3999999999999972</c:v>
                </c:pt>
                <c:pt idx="1592">
                  <c:v>-3.1399999999999979</c:v>
                </c:pt>
                <c:pt idx="1593">
                  <c:v>-3.3399999999999976</c:v>
                </c:pt>
                <c:pt idx="1594">
                  <c:v>-3.3999999999999986</c:v>
                </c:pt>
                <c:pt idx="1595">
                  <c:v>-3.5199999999999987</c:v>
                </c:pt>
                <c:pt idx="1596">
                  <c:v>-3.4399999999999991</c:v>
                </c:pt>
                <c:pt idx="1597">
                  <c:v>-3.4399999999999991</c:v>
                </c:pt>
                <c:pt idx="1598">
                  <c:v>-2.9400000000000004</c:v>
                </c:pt>
                <c:pt idx="1599">
                  <c:v>-2.4800000000000013</c:v>
                </c:pt>
                <c:pt idx="1600">
                  <c:v>-2.6000000000000014</c:v>
                </c:pt>
                <c:pt idx="1601">
                  <c:v>-2.4200000000000017</c:v>
                </c:pt>
                <c:pt idx="1602">
                  <c:v>-2.3800000000000012</c:v>
                </c:pt>
                <c:pt idx="1603">
                  <c:v>-2.7399999999999993</c:v>
                </c:pt>
                <c:pt idx="1604">
                  <c:v>-2.6799999999999984</c:v>
                </c:pt>
                <c:pt idx="1605">
                  <c:v>-2.1399999999999979</c:v>
                </c:pt>
                <c:pt idx="1606">
                  <c:v>-1.6799999999999984</c:v>
                </c:pt>
                <c:pt idx="1607">
                  <c:v>-1.3</c:v>
                </c:pt>
                <c:pt idx="1608">
                  <c:v>-0.96000000000000085</c:v>
                </c:pt>
                <c:pt idx="1609">
                  <c:v>-0.7000000000000014</c:v>
                </c:pt>
                <c:pt idx="1610">
                  <c:v>-0.72000000000000175</c:v>
                </c:pt>
                <c:pt idx="1611">
                  <c:v>-1.1000000000000014</c:v>
                </c:pt>
                <c:pt idx="1612">
                  <c:v>-1.680000000000001</c:v>
                </c:pt>
                <c:pt idx="1613">
                  <c:v>-1.9400000000000019</c:v>
                </c:pt>
                <c:pt idx="1614">
                  <c:v>-1.8600000000000023</c:v>
                </c:pt>
                <c:pt idx="1615">
                  <c:v>-1.5200000000000031</c:v>
                </c:pt>
                <c:pt idx="1616">
                  <c:v>-1.5000000000000029</c:v>
                </c:pt>
                <c:pt idx="1617">
                  <c:v>-1.0200000000000018</c:v>
                </c:pt>
                <c:pt idx="1618">
                  <c:v>-1.1400000000000006</c:v>
                </c:pt>
                <c:pt idx="1619">
                  <c:v>-1.5400000000000005</c:v>
                </c:pt>
                <c:pt idx="1620">
                  <c:v>-1.9599999999999995</c:v>
                </c:pt>
                <c:pt idx="1621">
                  <c:v>-1.819999999999999</c:v>
                </c:pt>
                <c:pt idx="1622">
                  <c:v>-1.959999999999998</c:v>
                </c:pt>
                <c:pt idx="1623">
                  <c:v>-1.5199999999999974</c:v>
                </c:pt>
                <c:pt idx="1624">
                  <c:v>-1.7599999999999967</c:v>
                </c:pt>
                <c:pt idx="1625">
                  <c:v>-1.6599999999999966</c:v>
                </c:pt>
                <c:pt idx="1626">
                  <c:v>-1.8999999999999972</c:v>
                </c:pt>
                <c:pt idx="1627">
                  <c:v>-2.1799999999999984</c:v>
                </c:pt>
                <c:pt idx="1628">
                  <c:v>-2.3599999999999994</c:v>
                </c:pt>
                <c:pt idx="1629">
                  <c:v>-1.9799999999999998</c:v>
                </c:pt>
                <c:pt idx="1630">
                  <c:v>-2.2400000000000007</c:v>
                </c:pt>
                <c:pt idx="1631">
                  <c:v>-2.2600000000000002</c:v>
                </c:pt>
                <c:pt idx="1632">
                  <c:v>-2.160000000000001</c:v>
                </c:pt>
                <c:pt idx="1633">
                  <c:v>-2.1400000000000015</c:v>
                </c:pt>
                <c:pt idx="1634">
                  <c:v>-1.8000000000000014</c:v>
                </c:pt>
                <c:pt idx="1635">
                  <c:v>-1.5800000000000012</c:v>
                </c:pt>
                <c:pt idx="1636">
                  <c:v>-1.5000000000000013</c:v>
                </c:pt>
                <c:pt idx="1637">
                  <c:v>-1.8200000000000003</c:v>
                </c:pt>
                <c:pt idx="1638">
                  <c:v>-1.9799999999999991</c:v>
                </c:pt>
                <c:pt idx="1639">
                  <c:v>-2.5599999999999987</c:v>
                </c:pt>
                <c:pt idx="1640">
                  <c:v>-2.7599999999999989</c:v>
                </c:pt>
                <c:pt idx="1641">
                  <c:v>-2.9599999999999986</c:v>
                </c:pt>
                <c:pt idx="1642">
                  <c:v>-2.2999999999999994</c:v>
                </c:pt>
                <c:pt idx="1643">
                  <c:v>-2.2399999999999998</c:v>
                </c:pt>
                <c:pt idx="1644">
                  <c:v>-2</c:v>
                </c:pt>
                <c:pt idx="1645">
                  <c:v>-1.5799999999999996</c:v>
                </c:pt>
                <c:pt idx="1646">
                  <c:v>-1.2399999999999998</c:v>
                </c:pt>
                <c:pt idx="1647">
                  <c:v>-1.3199999999999996</c:v>
                </c:pt>
                <c:pt idx="1648">
                  <c:v>-1.3399999999999992</c:v>
                </c:pt>
                <c:pt idx="1649">
                  <c:v>-1.3599999999999988</c:v>
                </c:pt>
                <c:pt idx="1650">
                  <c:v>-1.679999999999999</c:v>
                </c:pt>
                <c:pt idx="1651">
                  <c:v>-1.9199999999999988</c:v>
                </c:pt>
                <c:pt idx="1652">
                  <c:v>-2.1199999999999988</c:v>
                </c:pt>
                <c:pt idx="1653">
                  <c:v>-2.0199999999999987</c:v>
                </c:pt>
                <c:pt idx="1654">
                  <c:v>-2.1399999999999992</c:v>
                </c:pt>
                <c:pt idx="1655">
                  <c:v>-2.379999999999999</c:v>
                </c:pt>
                <c:pt idx="1656">
                  <c:v>-2.2999999999999994</c:v>
                </c:pt>
                <c:pt idx="1657">
                  <c:v>-2.5999999999999992</c:v>
                </c:pt>
                <c:pt idx="1658">
                  <c:v>-2.5199999999999996</c:v>
                </c:pt>
                <c:pt idx="1659">
                  <c:v>-2.84</c:v>
                </c:pt>
                <c:pt idx="1660">
                  <c:v>-2.4799999999999995</c:v>
                </c:pt>
                <c:pt idx="1661">
                  <c:v>-2.4199999999999995</c:v>
                </c:pt>
                <c:pt idx="1662">
                  <c:v>-2.1799999999999997</c:v>
                </c:pt>
                <c:pt idx="1663">
                  <c:v>-2.94</c:v>
                </c:pt>
                <c:pt idx="1664">
                  <c:v>-2.2199999999999998</c:v>
                </c:pt>
                <c:pt idx="1665">
                  <c:v>-2.5199999999999996</c:v>
                </c:pt>
                <c:pt idx="1666">
                  <c:v>-2.8599999999999994</c:v>
                </c:pt>
                <c:pt idx="1667">
                  <c:v>-2.7999999999999994</c:v>
                </c:pt>
                <c:pt idx="1668">
                  <c:v>-2.2399999999999998</c:v>
                </c:pt>
                <c:pt idx="1669">
                  <c:v>-2.54</c:v>
                </c:pt>
                <c:pt idx="1670">
                  <c:v>-2.5</c:v>
                </c:pt>
                <c:pt idx="1671">
                  <c:v>-2.16</c:v>
                </c:pt>
                <c:pt idx="1672">
                  <c:v>-2.2000000000000006</c:v>
                </c:pt>
                <c:pt idx="1673">
                  <c:v>-2.38</c:v>
                </c:pt>
                <c:pt idx="1674">
                  <c:v>-2.3599999999999994</c:v>
                </c:pt>
                <c:pt idx="1675">
                  <c:v>-2.0399999999999991</c:v>
                </c:pt>
                <c:pt idx="1676">
                  <c:v>-2.2999999999999994</c:v>
                </c:pt>
                <c:pt idx="1677">
                  <c:v>-2.1599999999999988</c:v>
                </c:pt>
                <c:pt idx="1678">
                  <c:v>-2.2399999999999993</c:v>
                </c:pt>
                <c:pt idx="1679">
                  <c:v>-2.2999999999999998</c:v>
                </c:pt>
                <c:pt idx="1680">
                  <c:v>-2.3600000000000003</c:v>
                </c:pt>
                <c:pt idx="1681">
                  <c:v>-2.3199999999999994</c:v>
                </c:pt>
                <c:pt idx="1682">
                  <c:v>-2.3600000000000003</c:v>
                </c:pt>
                <c:pt idx="1683">
                  <c:v>-1.9600000000000002</c:v>
                </c:pt>
                <c:pt idx="1684">
                  <c:v>-1.9199999999999995</c:v>
                </c:pt>
                <c:pt idx="1685">
                  <c:v>-1.9199999999999995</c:v>
                </c:pt>
                <c:pt idx="1686">
                  <c:v>-2.0200000000000005</c:v>
                </c:pt>
                <c:pt idx="1687">
                  <c:v>-2.2799999999999998</c:v>
                </c:pt>
                <c:pt idx="1688">
                  <c:v>-2.4799999999999995</c:v>
                </c:pt>
                <c:pt idx="1689">
                  <c:v>-2.5200000000000005</c:v>
                </c:pt>
                <c:pt idx="1690">
                  <c:v>-2.5600000000000009</c:v>
                </c:pt>
                <c:pt idx="1691">
                  <c:v>-2.2600000000000002</c:v>
                </c:pt>
                <c:pt idx="1692">
                  <c:v>-1.9800000000000004</c:v>
                </c:pt>
                <c:pt idx="1693">
                  <c:v>-1.9600000000000002</c:v>
                </c:pt>
                <c:pt idx="1694">
                  <c:v>-1.9399999999999991</c:v>
                </c:pt>
                <c:pt idx="1695">
                  <c:v>-2.339999999999999</c:v>
                </c:pt>
                <c:pt idx="1696">
                  <c:v>-2.38</c:v>
                </c:pt>
                <c:pt idx="1697">
                  <c:v>-2.4799999999999991</c:v>
                </c:pt>
                <c:pt idx="1698">
                  <c:v>-2.4799999999999995</c:v>
                </c:pt>
                <c:pt idx="1699">
                  <c:v>-2.1400000000000006</c:v>
                </c:pt>
                <c:pt idx="1700">
                  <c:v>-1.9000000000000008</c:v>
                </c:pt>
                <c:pt idx="1701">
                  <c:v>-1.5400000000000005</c:v>
                </c:pt>
                <c:pt idx="1702">
                  <c:v>-1.620000000000001</c:v>
                </c:pt>
                <c:pt idx="1703">
                  <c:v>-1.7</c:v>
                </c:pt>
                <c:pt idx="1704">
                  <c:v>-1.7599999999999993</c:v>
                </c:pt>
                <c:pt idx="1705">
                  <c:v>-1.319999999999999</c:v>
                </c:pt>
                <c:pt idx="1706">
                  <c:v>-1.7799999999999989</c:v>
                </c:pt>
                <c:pt idx="1707">
                  <c:v>-2.0599999999999987</c:v>
                </c:pt>
                <c:pt idx="1708">
                  <c:v>-2.0399999999999991</c:v>
                </c:pt>
                <c:pt idx="1709">
                  <c:v>-2.2799999999999989</c:v>
                </c:pt>
                <c:pt idx="1710">
                  <c:v>-2.9599999999999986</c:v>
                </c:pt>
                <c:pt idx="1711">
                  <c:v>-3.0999999999999988</c:v>
                </c:pt>
                <c:pt idx="1712">
                  <c:v>-2.7599999999999989</c:v>
                </c:pt>
                <c:pt idx="1713">
                  <c:v>-2.5399999999999991</c:v>
                </c:pt>
                <c:pt idx="1714">
                  <c:v>-2.7199999999999998</c:v>
                </c:pt>
                <c:pt idx="1715">
                  <c:v>-2.5</c:v>
                </c:pt>
                <c:pt idx="1716">
                  <c:v>-2.6800000000000006</c:v>
                </c:pt>
                <c:pt idx="1717">
                  <c:v>-2.2600000000000007</c:v>
                </c:pt>
                <c:pt idx="1718">
                  <c:v>-2.4000000000000008</c:v>
                </c:pt>
                <c:pt idx="1719">
                  <c:v>-2.4800000000000013</c:v>
                </c:pt>
                <c:pt idx="1720">
                  <c:v>-3.0400000000000014</c:v>
                </c:pt>
                <c:pt idx="1721">
                  <c:v>-3.080000000000001</c:v>
                </c:pt>
                <c:pt idx="1722">
                  <c:v>-3.56</c:v>
                </c:pt>
                <c:pt idx="1723">
                  <c:v>-5.160000000000001</c:v>
                </c:pt>
                <c:pt idx="1724">
                  <c:v>-4.7999999999999989</c:v>
                </c:pt>
                <c:pt idx="1725">
                  <c:v>-1.379999999999999</c:v>
                </c:pt>
                <c:pt idx="1726">
                  <c:v>-1.0399999999999991</c:v>
                </c:pt>
                <c:pt idx="1727">
                  <c:v>-1.4599999999999995</c:v>
                </c:pt>
                <c:pt idx="1728">
                  <c:v>-0.55999999999999805</c:v>
                </c:pt>
                <c:pt idx="1729">
                  <c:v>-1.2199999999999995</c:v>
                </c:pt>
                <c:pt idx="1730">
                  <c:v>-4.2600000000000007</c:v>
                </c:pt>
                <c:pt idx="1731">
                  <c:v>-4.4600000000000017</c:v>
                </c:pt>
                <c:pt idx="1732">
                  <c:v>-3.9800000000000018</c:v>
                </c:pt>
                <c:pt idx="1733">
                  <c:v>-3.4000000000000021</c:v>
                </c:pt>
                <c:pt idx="1734">
                  <c:v>-3.0200000000000018</c:v>
                </c:pt>
                <c:pt idx="1735">
                  <c:v>-3.1</c:v>
                </c:pt>
                <c:pt idx="1736">
                  <c:v>-2.839999999999999</c:v>
                </c:pt>
                <c:pt idx="1737">
                  <c:v>-3.0799999999999996</c:v>
                </c:pt>
                <c:pt idx="1738">
                  <c:v>-2.9799999999999995</c:v>
                </c:pt>
                <c:pt idx="1739">
                  <c:v>-3.1799999999999997</c:v>
                </c:pt>
                <c:pt idx="1740">
                  <c:v>-3.28</c:v>
                </c:pt>
                <c:pt idx="1741">
                  <c:v>-3.5599999999999996</c:v>
                </c:pt>
                <c:pt idx="1742">
                  <c:v>-3.839999999999999</c:v>
                </c:pt>
                <c:pt idx="1743">
                  <c:v>-4.2</c:v>
                </c:pt>
                <c:pt idx="1744">
                  <c:v>-4.0399999999999991</c:v>
                </c:pt>
                <c:pt idx="1745">
                  <c:v>-4.0399999999999991</c:v>
                </c:pt>
                <c:pt idx="1746">
                  <c:v>-4.1599999999999984</c:v>
                </c:pt>
                <c:pt idx="1747">
                  <c:v>-4.1399999999999988</c:v>
                </c:pt>
                <c:pt idx="1748">
                  <c:v>-4.6399999999999988</c:v>
                </c:pt>
                <c:pt idx="1749">
                  <c:v>-5.44</c:v>
                </c:pt>
                <c:pt idx="1750">
                  <c:v>-5.3000000000000016</c:v>
                </c:pt>
                <c:pt idx="1751">
                  <c:v>-5.3600000000000012</c:v>
                </c:pt>
                <c:pt idx="1752">
                  <c:v>-5.5400000000000018</c:v>
                </c:pt>
                <c:pt idx="1753">
                  <c:v>-5.1400000000000023</c:v>
                </c:pt>
                <c:pt idx="1754">
                  <c:v>-4.4200000000000035</c:v>
                </c:pt>
                <c:pt idx="1755">
                  <c:v>-4.6000000000000032</c:v>
                </c:pt>
                <c:pt idx="1756">
                  <c:v>-4.2400000000000038</c:v>
                </c:pt>
                <c:pt idx="1757">
                  <c:v>-3.9600000000000022</c:v>
                </c:pt>
                <c:pt idx="1758">
                  <c:v>-3.8600000000000021</c:v>
                </c:pt>
                <c:pt idx="1759">
                  <c:v>-3.9200000000000017</c:v>
                </c:pt>
                <c:pt idx="1760">
                  <c:v>-3.4</c:v>
                </c:pt>
                <c:pt idx="1761">
                  <c:v>-4.080000000000001</c:v>
                </c:pt>
                <c:pt idx="1762">
                  <c:v>-4.0799999999999983</c:v>
                </c:pt>
                <c:pt idx="1763">
                  <c:v>-4.2199999999999962</c:v>
                </c:pt>
                <c:pt idx="1764">
                  <c:v>-4.4599999999999937</c:v>
                </c:pt>
                <c:pt idx="1765">
                  <c:v>-5.199999999999994</c:v>
                </c:pt>
                <c:pt idx="1766">
                  <c:v>-4.8999999999999941</c:v>
                </c:pt>
                <c:pt idx="1767">
                  <c:v>-4.7799999999999958</c:v>
                </c:pt>
                <c:pt idx="1768">
                  <c:v>-4.6799999999999979</c:v>
                </c:pt>
                <c:pt idx="1769">
                  <c:v>-4.7</c:v>
                </c:pt>
                <c:pt idx="1770">
                  <c:v>-4.400000000000003</c:v>
                </c:pt>
                <c:pt idx="1771">
                  <c:v>-3.8400000000000034</c:v>
                </c:pt>
                <c:pt idx="1772">
                  <c:v>-3.3400000000000061</c:v>
                </c:pt>
                <c:pt idx="1773">
                  <c:v>-3.1200000000000072</c:v>
                </c:pt>
                <c:pt idx="1774">
                  <c:v>-2.6200000000000072</c:v>
                </c:pt>
                <c:pt idx="1775">
                  <c:v>-2.3400000000000061</c:v>
                </c:pt>
                <c:pt idx="1776">
                  <c:v>-2.8200000000000047</c:v>
                </c:pt>
                <c:pt idx="1777">
                  <c:v>-3.400000000000003</c:v>
                </c:pt>
                <c:pt idx="1778">
                  <c:v>-3.5</c:v>
                </c:pt>
                <c:pt idx="1779">
                  <c:v>-3.8799999999999981</c:v>
                </c:pt>
                <c:pt idx="1780">
                  <c:v>-3.7999999999999972</c:v>
                </c:pt>
                <c:pt idx="1781">
                  <c:v>-3.5400000000000005</c:v>
                </c:pt>
                <c:pt idx="1782">
                  <c:v>-3</c:v>
                </c:pt>
                <c:pt idx="1783">
                  <c:v>-2.9</c:v>
                </c:pt>
                <c:pt idx="1784">
                  <c:v>-2.6400000000000032</c:v>
                </c:pt>
                <c:pt idx="1785">
                  <c:v>-2.7000000000000055</c:v>
                </c:pt>
                <c:pt idx="1786">
                  <c:v>-2.4200000000000044</c:v>
                </c:pt>
                <c:pt idx="1787">
                  <c:v>-2.6200000000000045</c:v>
                </c:pt>
                <c:pt idx="1788">
                  <c:v>-2.6200000000000045</c:v>
                </c:pt>
                <c:pt idx="1789">
                  <c:v>-2.180000000000001</c:v>
                </c:pt>
                <c:pt idx="1790">
                  <c:v>-2.0200000000000018</c:v>
                </c:pt>
                <c:pt idx="1791">
                  <c:v>-2.5000000000000027</c:v>
                </c:pt>
                <c:pt idx="1792">
                  <c:v>-2.2200000000000046</c:v>
                </c:pt>
                <c:pt idx="1793">
                  <c:v>-2.3200000000000047</c:v>
                </c:pt>
                <c:pt idx="1794">
                  <c:v>-2.5400000000000036</c:v>
                </c:pt>
                <c:pt idx="1795">
                  <c:v>-2.4400000000000004</c:v>
                </c:pt>
                <c:pt idx="1796">
                  <c:v>-2.4799999999999982</c:v>
                </c:pt>
                <c:pt idx="1797">
                  <c:v>-2.5599999999999965</c:v>
                </c:pt>
                <c:pt idx="1798">
                  <c:v>-2.3199999999999958</c:v>
                </c:pt>
                <c:pt idx="1799">
                  <c:v>-2.6</c:v>
                </c:pt>
                <c:pt idx="1800">
                  <c:v>-2.9</c:v>
                </c:pt>
                <c:pt idx="1801">
                  <c:v>-2.3200000000000016</c:v>
                </c:pt>
                <c:pt idx="1802">
                  <c:v>-2.4600000000000022</c:v>
                </c:pt>
                <c:pt idx="1803">
                  <c:v>-2.5200000000000045</c:v>
                </c:pt>
                <c:pt idx="1804">
                  <c:v>-2.3400000000000034</c:v>
                </c:pt>
                <c:pt idx="1805">
                  <c:v>-2.2000000000000028</c:v>
                </c:pt>
                <c:pt idx="1806">
                  <c:v>-2.2800000000000011</c:v>
                </c:pt>
                <c:pt idx="1807">
                  <c:v>-2.3600000000000021</c:v>
                </c:pt>
                <c:pt idx="1808">
                  <c:v>-2.4599999999999995</c:v>
                </c:pt>
                <c:pt idx="1809">
                  <c:v>-2.580000000000001</c:v>
                </c:pt>
                <c:pt idx="1810">
                  <c:v>-3.180000000000001</c:v>
                </c:pt>
                <c:pt idx="1811">
                  <c:v>-3.4200000000000017</c:v>
                </c:pt>
                <c:pt idx="1812">
                  <c:v>-3.6600000000000024</c:v>
                </c:pt>
                <c:pt idx="1813">
                  <c:v>-3.8800000000000039</c:v>
                </c:pt>
                <c:pt idx="1814">
                  <c:v>-3.5600000000000023</c:v>
                </c:pt>
                <c:pt idx="1815">
                  <c:v>-3.0200000000000045</c:v>
                </c:pt>
                <c:pt idx="1816">
                  <c:v>-2.980000000000004</c:v>
                </c:pt>
                <c:pt idx="1817">
                  <c:v>-2.7600000000000025</c:v>
                </c:pt>
                <c:pt idx="1818">
                  <c:v>-2.2400000000000033</c:v>
                </c:pt>
                <c:pt idx="1819">
                  <c:v>-2.3000000000000029</c:v>
                </c:pt>
                <c:pt idx="1820">
                  <c:v>-2.2200000000000015</c:v>
                </c:pt>
                <c:pt idx="1821">
                  <c:v>-1.8200000000000016</c:v>
                </c:pt>
                <c:pt idx="1822">
                  <c:v>-1.5800000000000012</c:v>
                </c:pt>
                <c:pt idx="1823">
                  <c:v>-1.5600000000000023</c:v>
                </c:pt>
                <c:pt idx="1824">
                  <c:v>-1.480000000000004</c:v>
                </c:pt>
                <c:pt idx="1825">
                  <c:v>-1.5600000000000023</c:v>
                </c:pt>
                <c:pt idx="1826">
                  <c:v>-1.9800000000000011</c:v>
                </c:pt>
                <c:pt idx="1827">
                  <c:v>-2.2800000000000011</c:v>
                </c:pt>
                <c:pt idx="1828">
                  <c:v>-2.4599999999999995</c:v>
                </c:pt>
                <c:pt idx="1829">
                  <c:v>-2.8199999999999958</c:v>
                </c:pt>
                <c:pt idx="1830">
                  <c:v>-2.7799999999999985</c:v>
                </c:pt>
                <c:pt idx="1831">
                  <c:v>-2.7799999999999985</c:v>
                </c:pt>
                <c:pt idx="1832">
                  <c:v>-2.5399999999999978</c:v>
                </c:pt>
                <c:pt idx="1833">
                  <c:v>-2.5199999999999987</c:v>
                </c:pt>
                <c:pt idx="1834">
                  <c:v>-2.580000000000001</c:v>
                </c:pt>
                <c:pt idx="1835">
                  <c:v>-2.6199999999999988</c:v>
                </c:pt>
                <c:pt idx="1836">
                  <c:v>-2.7</c:v>
                </c:pt>
                <c:pt idx="1837">
                  <c:v>-2.8600000000000021</c:v>
                </c:pt>
                <c:pt idx="1838">
                  <c:v>-2.9</c:v>
                </c:pt>
                <c:pt idx="1839">
                  <c:v>-2.4400000000000004</c:v>
                </c:pt>
                <c:pt idx="1840">
                  <c:v>-2.8200000000000016</c:v>
                </c:pt>
                <c:pt idx="1841">
                  <c:v>-2.5400000000000036</c:v>
                </c:pt>
                <c:pt idx="1842">
                  <c:v>-2.400000000000003</c:v>
                </c:pt>
                <c:pt idx="1843">
                  <c:v>-2.2600000000000025</c:v>
                </c:pt>
                <c:pt idx="1844">
                  <c:v>-2.1600000000000024</c:v>
                </c:pt>
                <c:pt idx="1845">
                  <c:v>-1.5200000000000045</c:v>
                </c:pt>
                <c:pt idx="1846">
                  <c:v>-1.8400000000000034</c:v>
                </c:pt>
                <c:pt idx="1847">
                  <c:v>-1.6200000000000045</c:v>
                </c:pt>
                <c:pt idx="1848">
                  <c:v>-1.4800000000000069</c:v>
                </c:pt>
                <c:pt idx="1849">
                  <c:v>-1.6200000000000074</c:v>
                </c:pt>
                <c:pt idx="1850">
                  <c:v>-1.9600000000000051</c:v>
                </c:pt>
                <c:pt idx="1851">
                  <c:v>-1.8200000000000045</c:v>
                </c:pt>
                <c:pt idx="1852">
                  <c:v>-2.0000000000000027</c:v>
                </c:pt>
                <c:pt idx="1853">
                  <c:v>-1.8600000000000023</c:v>
                </c:pt>
                <c:pt idx="1854">
                  <c:v>-1.6599999999999995</c:v>
                </c:pt>
                <c:pt idx="1855">
                  <c:v>-1.3599999999999994</c:v>
                </c:pt>
                <c:pt idx="1856">
                  <c:v>-1.8599999999999994</c:v>
                </c:pt>
                <c:pt idx="1857">
                  <c:v>-4.919999999999999</c:v>
                </c:pt>
                <c:pt idx="1858">
                  <c:v>-8.879999999999999</c:v>
                </c:pt>
                <c:pt idx="1859">
                  <c:v>-11.800000000000002</c:v>
                </c:pt>
                <c:pt idx="1860">
                  <c:v>-12.220000000000004</c:v>
                </c:pt>
                <c:pt idx="1861">
                  <c:v>-5.7800000000000065</c:v>
                </c:pt>
                <c:pt idx="1862">
                  <c:v>1.0999999999999914</c:v>
                </c:pt>
                <c:pt idx="1863">
                  <c:v>5.0599999999999934</c:v>
                </c:pt>
                <c:pt idx="1864">
                  <c:v>6.3599999999999994</c:v>
                </c:pt>
                <c:pt idx="1865">
                  <c:v>5.5</c:v>
                </c:pt>
                <c:pt idx="1866">
                  <c:v>-0.95999999999999941</c:v>
                </c:pt>
                <c:pt idx="1867">
                  <c:v>-4.519999999999996</c:v>
                </c:pt>
                <c:pt idx="1868">
                  <c:v>-4.6599999999999966</c:v>
                </c:pt>
                <c:pt idx="1869">
                  <c:v>-3.0199999999999987</c:v>
                </c:pt>
                <c:pt idx="1870">
                  <c:v>-1.719999999999996</c:v>
                </c:pt>
                <c:pt idx="1871">
                  <c:v>-1.0599999999999938</c:v>
                </c:pt>
                <c:pt idx="1872">
                  <c:v>-1.1399999999999948</c:v>
                </c:pt>
                <c:pt idx="1873">
                  <c:v>-1.2599999999999967</c:v>
                </c:pt>
                <c:pt idx="1874">
                  <c:v>-1.5399999999999978</c:v>
                </c:pt>
                <c:pt idx="1875">
                  <c:v>-1.6799999999999984</c:v>
                </c:pt>
                <c:pt idx="1876">
                  <c:v>-2.0199999999999987</c:v>
                </c:pt>
                <c:pt idx="1877">
                  <c:v>-2.2999999999999985</c:v>
                </c:pt>
                <c:pt idx="1878">
                  <c:v>-2.1399999999999992</c:v>
                </c:pt>
                <c:pt idx="1879">
                  <c:v>-2.3799999999999981</c:v>
                </c:pt>
                <c:pt idx="1880">
                  <c:v>-2.7199999999999989</c:v>
                </c:pt>
                <c:pt idx="1881">
                  <c:v>-2.4</c:v>
                </c:pt>
                <c:pt idx="1882">
                  <c:v>-2.2400000000000007</c:v>
                </c:pt>
                <c:pt idx="1883">
                  <c:v>-2.3599999999999994</c:v>
                </c:pt>
                <c:pt idx="1884">
                  <c:v>-2.0799999999999983</c:v>
                </c:pt>
                <c:pt idx="1885">
                  <c:v>-1.8399999999999992</c:v>
                </c:pt>
                <c:pt idx="1886">
                  <c:v>-1.7999999999999985</c:v>
                </c:pt>
                <c:pt idx="1887">
                  <c:v>-1.6799999999999984</c:v>
                </c:pt>
                <c:pt idx="1888">
                  <c:v>-1.5399999999999991</c:v>
                </c:pt>
                <c:pt idx="1889">
                  <c:v>-1.5200000000000002</c:v>
                </c:pt>
                <c:pt idx="1890">
                  <c:v>-1.6200000000000003</c:v>
                </c:pt>
                <c:pt idx="1891">
                  <c:v>-1.7399999999999991</c:v>
                </c:pt>
                <c:pt idx="1892">
                  <c:v>-2.1399999999999992</c:v>
                </c:pt>
                <c:pt idx="1893">
                  <c:v>-2.1199999999999988</c:v>
                </c:pt>
                <c:pt idx="1894">
                  <c:v>-2.4799999999999982</c:v>
                </c:pt>
                <c:pt idx="1895">
                  <c:v>-2.2199999999999989</c:v>
                </c:pt>
                <c:pt idx="1896">
                  <c:v>-2.5</c:v>
                </c:pt>
                <c:pt idx="1897">
                  <c:v>-2.4800000000000013</c:v>
                </c:pt>
                <c:pt idx="1898">
                  <c:v>-2.9200000000000017</c:v>
                </c:pt>
                <c:pt idx="1899">
                  <c:v>-2.6200000000000032</c:v>
                </c:pt>
                <c:pt idx="1900">
                  <c:v>-2.5400000000000036</c:v>
                </c:pt>
                <c:pt idx="1901">
                  <c:v>-2.3200000000000029</c:v>
                </c:pt>
                <c:pt idx="1902">
                  <c:v>-2.240000000000002</c:v>
                </c:pt>
                <c:pt idx="1903">
                  <c:v>-1.9600000000000009</c:v>
                </c:pt>
                <c:pt idx="1904">
                  <c:v>-2.1400000000000006</c:v>
                </c:pt>
                <c:pt idx="1905">
                  <c:v>-2.2800000000000011</c:v>
                </c:pt>
                <c:pt idx="1906">
                  <c:v>-2.3400000000000021</c:v>
                </c:pt>
                <c:pt idx="1907">
                  <c:v>-2.3400000000000034</c:v>
                </c:pt>
                <c:pt idx="1908">
                  <c:v>-2.2400000000000033</c:v>
                </c:pt>
                <c:pt idx="1909">
                  <c:v>-2.2000000000000028</c:v>
                </c:pt>
                <c:pt idx="1910">
                  <c:v>-2.0800000000000027</c:v>
                </c:pt>
                <c:pt idx="1911">
                  <c:v>-2.080000000000001</c:v>
                </c:pt>
                <c:pt idx="1912">
                  <c:v>-1.7799999999999998</c:v>
                </c:pt>
                <c:pt idx="1913">
                  <c:v>-2.0400000000000005</c:v>
                </c:pt>
                <c:pt idx="1914">
                  <c:v>-1.8600000000000008</c:v>
                </c:pt>
                <c:pt idx="1915">
                  <c:v>-1.6</c:v>
                </c:pt>
                <c:pt idx="1916">
                  <c:v>-1.6200000000000003</c:v>
                </c:pt>
                <c:pt idx="1917">
                  <c:v>-1.9</c:v>
                </c:pt>
                <c:pt idx="1918">
                  <c:v>-1.6600000000000008</c:v>
                </c:pt>
                <c:pt idx="1919">
                  <c:v>-1.4000000000000015</c:v>
                </c:pt>
                <c:pt idx="1920">
                  <c:v>-2.0200000000000018</c:v>
                </c:pt>
                <c:pt idx="1921">
                  <c:v>-2.4400000000000022</c:v>
                </c:pt>
                <c:pt idx="1922">
                  <c:v>-2.6000000000000028</c:v>
                </c:pt>
                <c:pt idx="1923">
                  <c:v>-2.4600000000000022</c:v>
                </c:pt>
                <c:pt idx="1924">
                  <c:v>-2.5000000000000013</c:v>
                </c:pt>
                <c:pt idx="1925">
                  <c:v>-2.080000000000001</c:v>
                </c:pt>
                <c:pt idx="1926">
                  <c:v>-1.7400000000000007</c:v>
                </c:pt>
                <c:pt idx="1927">
                  <c:v>-1.7000000000000015</c:v>
                </c:pt>
                <c:pt idx="1928">
                  <c:v>-2.680000000000001</c:v>
                </c:pt>
                <c:pt idx="1929">
                  <c:v>-3.3800000000000012</c:v>
                </c:pt>
                <c:pt idx="1930">
                  <c:v>-4.0000000000000018</c:v>
                </c:pt>
                <c:pt idx="1931">
                  <c:v>-3.8800000000000012</c:v>
                </c:pt>
                <c:pt idx="1932">
                  <c:v>-3.8</c:v>
                </c:pt>
                <c:pt idx="1933">
                  <c:v>-3.1400000000000006</c:v>
                </c:pt>
                <c:pt idx="1934">
                  <c:v>-2.9</c:v>
                </c:pt>
                <c:pt idx="1935">
                  <c:v>-2.5599999999999978</c:v>
                </c:pt>
                <c:pt idx="1936">
                  <c:v>-2.3599999999999994</c:v>
                </c:pt>
                <c:pt idx="1937">
                  <c:v>-2.4600000000000009</c:v>
                </c:pt>
                <c:pt idx="1938">
                  <c:v>-2.3400000000000007</c:v>
                </c:pt>
                <c:pt idx="1939">
                  <c:v>-2.1799999999999997</c:v>
                </c:pt>
                <c:pt idx="1940">
                  <c:v>-2.3200000000000029</c:v>
                </c:pt>
                <c:pt idx="1941">
                  <c:v>-2.1600000000000024</c:v>
                </c:pt>
                <c:pt idx="1942">
                  <c:v>-1.9400000000000006</c:v>
                </c:pt>
                <c:pt idx="1943">
                  <c:v>-2.0599999999999996</c:v>
                </c:pt>
                <c:pt idx="1944">
                  <c:v>-2.2199999999999989</c:v>
                </c:pt>
                <c:pt idx="1945">
                  <c:v>-2.1599999999999966</c:v>
                </c:pt>
                <c:pt idx="1946">
                  <c:v>-2.6799999999999953</c:v>
                </c:pt>
                <c:pt idx="1947">
                  <c:v>-2.7999999999999972</c:v>
                </c:pt>
                <c:pt idx="1948">
                  <c:v>-3.0199999999999987</c:v>
                </c:pt>
                <c:pt idx="1949">
                  <c:v>-2.8800000000000012</c:v>
                </c:pt>
                <c:pt idx="1950">
                  <c:v>-2.9600000000000022</c:v>
                </c:pt>
                <c:pt idx="1951">
                  <c:v>-2.8600000000000021</c:v>
                </c:pt>
                <c:pt idx="1952">
                  <c:v>-3.2800000000000011</c:v>
                </c:pt>
                <c:pt idx="1953">
                  <c:v>-3.5599999999999996</c:v>
                </c:pt>
                <c:pt idx="1954">
                  <c:v>-3.9799999999999982</c:v>
                </c:pt>
                <c:pt idx="1955">
                  <c:v>-3.9999999999999973</c:v>
                </c:pt>
                <c:pt idx="1956">
                  <c:v>-4.0599999999999996</c:v>
                </c:pt>
                <c:pt idx="1957">
                  <c:v>-3.6</c:v>
                </c:pt>
                <c:pt idx="1958">
                  <c:v>-3.580000000000001</c:v>
                </c:pt>
                <c:pt idx="1959">
                  <c:v>-3.5600000000000023</c:v>
                </c:pt>
                <c:pt idx="1960">
                  <c:v>-3.6600000000000024</c:v>
                </c:pt>
                <c:pt idx="1961">
                  <c:v>-3.7400000000000007</c:v>
                </c:pt>
                <c:pt idx="1962">
                  <c:v>-4.1599999999999993</c:v>
                </c:pt>
                <c:pt idx="1963">
                  <c:v>-3.9399999999999977</c:v>
                </c:pt>
                <c:pt idx="1964">
                  <c:v>-4.099999999999997</c:v>
                </c:pt>
                <c:pt idx="1965">
                  <c:v>-4.0599999999999969</c:v>
                </c:pt>
                <c:pt idx="1966">
                  <c:v>-3.9999999999999973</c:v>
                </c:pt>
                <c:pt idx="1967">
                  <c:v>-4.1399999999999979</c:v>
                </c:pt>
                <c:pt idx="1968">
                  <c:v>-4.2799999999999985</c:v>
                </c:pt>
                <c:pt idx="1969">
                  <c:v>-4.3199999999999958</c:v>
                </c:pt>
                <c:pt idx="1970">
                  <c:v>-4.7599999999999962</c:v>
                </c:pt>
                <c:pt idx="1971">
                  <c:v>-4.8199999999999958</c:v>
                </c:pt>
                <c:pt idx="1972">
                  <c:v>-4.9799999999999951</c:v>
                </c:pt>
                <c:pt idx="1973">
                  <c:v>-5.1599999999999966</c:v>
                </c:pt>
                <c:pt idx="1974">
                  <c:v>-5.0400000000000009</c:v>
                </c:pt>
                <c:pt idx="1975">
                  <c:v>-4.6800000000000015</c:v>
                </c:pt>
                <c:pt idx="1976">
                  <c:v>-4.6800000000000015</c:v>
                </c:pt>
                <c:pt idx="1977">
                  <c:v>-4.2800000000000038</c:v>
                </c:pt>
                <c:pt idx="1978">
                  <c:v>-4.0200000000000014</c:v>
                </c:pt>
                <c:pt idx="1979">
                  <c:v>-4.0200000000000014</c:v>
                </c:pt>
                <c:pt idx="1980">
                  <c:v>-4.24</c:v>
                </c:pt>
                <c:pt idx="1981">
                  <c:v>-4.5</c:v>
                </c:pt>
                <c:pt idx="1982">
                  <c:v>-4.5599999999999969</c:v>
                </c:pt>
                <c:pt idx="1983">
                  <c:v>-4.3199999999999985</c:v>
                </c:pt>
                <c:pt idx="1984">
                  <c:v>-4.2999999999999972</c:v>
                </c:pt>
                <c:pt idx="1985">
                  <c:v>-3.8799999999999981</c:v>
                </c:pt>
                <c:pt idx="1986">
                  <c:v>-3.5599999999999996</c:v>
                </c:pt>
                <c:pt idx="1987">
                  <c:v>-3.2199999999999989</c:v>
                </c:pt>
                <c:pt idx="1988">
                  <c:v>-3.3399999999999976</c:v>
                </c:pt>
                <c:pt idx="1989">
                  <c:v>-3.1399999999999979</c:v>
                </c:pt>
                <c:pt idx="1990">
                  <c:v>-3.0199999999999987</c:v>
                </c:pt>
                <c:pt idx="1991">
                  <c:v>-3.2799999999999985</c:v>
                </c:pt>
                <c:pt idx="1992">
                  <c:v>-3.2</c:v>
                </c:pt>
                <c:pt idx="1993">
                  <c:v>-2.9800000000000013</c:v>
                </c:pt>
                <c:pt idx="1994">
                  <c:v>-2.6400000000000006</c:v>
                </c:pt>
                <c:pt idx="1995">
                  <c:v>-2.5399999999999978</c:v>
                </c:pt>
                <c:pt idx="1996">
                  <c:v>-2.099999999999997</c:v>
                </c:pt>
                <c:pt idx="1997">
                  <c:v>-2.0599999999999965</c:v>
                </c:pt>
                <c:pt idx="1998">
                  <c:v>-1.6399999999999948</c:v>
                </c:pt>
                <c:pt idx="1999">
                  <c:v>-1.7599999999999967</c:v>
                </c:pt>
                <c:pt idx="2000">
                  <c:v>-1.9599999999999995</c:v>
                </c:pt>
                <c:pt idx="2001">
                  <c:v>-1.6599999999999995</c:v>
                </c:pt>
                <c:pt idx="2002">
                  <c:v>-1.8400000000000005</c:v>
                </c:pt>
                <c:pt idx="2003">
                  <c:v>-2.0200000000000018</c:v>
                </c:pt>
                <c:pt idx="2004">
                  <c:v>-2.0599999999999996</c:v>
                </c:pt>
                <c:pt idx="2005">
                  <c:v>-1.9799999999999982</c:v>
                </c:pt>
                <c:pt idx="2006">
                  <c:v>-2.1999999999999971</c:v>
                </c:pt>
                <c:pt idx="2007">
                  <c:v>-2.0399999999999947</c:v>
                </c:pt>
                <c:pt idx="2008">
                  <c:v>-2.1199999999999961</c:v>
                </c:pt>
                <c:pt idx="2009">
                  <c:v>-1.8999999999999972</c:v>
                </c:pt>
                <c:pt idx="2010">
                  <c:v>-1.6999999999999971</c:v>
                </c:pt>
                <c:pt idx="2011">
                  <c:v>-1.819999999999999</c:v>
                </c:pt>
                <c:pt idx="2012">
                  <c:v>-1.7800000000000011</c:v>
                </c:pt>
                <c:pt idx="2013">
                  <c:v>-1.8599999999999994</c:v>
                </c:pt>
                <c:pt idx="2014">
                  <c:v>-2.2199999999999989</c:v>
                </c:pt>
                <c:pt idx="2015">
                  <c:v>-2.0599999999999996</c:v>
                </c:pt>
                <c:pt idx="2016">
                  <c:v>-1.7599999999999993</c:v>
                </c:pt>
                <c:pt idx="2017">
                  <c:v>-1.6999999999999971</c:v>
                </c:pt>
                <c:pt idx="2018">
                  <c:v>-1.9399999999999977</c:v>
                </c:pt>
                <c:pt idx="2019">
                  <c:v>-1.4399999999999977</c:v>
                </c:pt>
                <c:pt idx="2020">
                  <c:v>-1.6799999999999955</c:v>
                </c:pt>
                <c:pt idx="2021">
                  <c:v>-1.9199999999999959</c:v>
                </c:pt>
                <c:pt idx="2022">
                  <c:v>-1.8999999999999972</c:v>
                </c:pt>
                <c:pt idx="2023">
                  <c:v>-2.1399999999999979</c:v>
                </c:pt>
                <c:pt idx="2024">
                  <c:v>-2.4400000000000004</c:v>
                </c:pt>
                <c:pt idx="2025">
                  <c:v>-2.2000000000000028</c:v>
                </c:pt>
                <c:pt idx="2026">
                  <c:v>-2.0400000000000036</c:v>
                </c:pt>
                <c:pt idx="2027">
                  <c:v>-2.7600000000000051</c:v>
                </c:pt>
                <c:pt idx="2028">
                  <c:v>-2.4800000000000066</c:v>
                </c:pt>
                <c:pt idx="2029">
                  <c:v>-2.8600000000000052</c:v>
                </c:pt>
                <c:pt idx="2030">
                  <c:v>-3.1000000000000059</c:v>
                </c:pt>
                <c:pt idx="2031">
                  <c:v>-3.2400000000000064</c:v>
                </c:pt>
                <c:pt idx="2032">
                  <c:v>-2.8400000000000061</c:v>
                </c:pt>
                <c:pt idx="2033">
                  <c:v>-3.0600000000000049</c:v>
                </c:pt>
                <c:pt idx="2034">
                  <c:v>-2.6800000000000042</c:v>
                </c:pt>
                <c:pt idx="2035">
                  <c:v>-2.7600000000000025</c:v>
                </c:pt>
                <c:pt idx="2036">
                  <c:v>-3.0000000000000027</c:v>
                </c:pt>
                <c:pt idx="2037">
                  <c:v>-2.6000000000000028</c:v>
                </c:pt>
                <c:pt idx="2038">
                  <c:v>-2.3400000000000034</c:v>
                </c:pt>
                <c:pt idx="2039">
                  <c:v>-2.0800000000000041</c:v>
                </c:pt>
                <c:pt idx="2040">
                  <c:v>-2.2800000000000038</c:v>
                </c:pt>
                <c:pt idx="2041">
                  <c:v>-2.1200000000000045</c:v>
                </c:pt>
                <c:pt idx="2042">
                  <c:v>-2.4200000000000044</c:v>
                </c:pt>
                <c:pt idx="2043">
                  <c:v>-2.2600000000000025</c:v>
                </c:pt>
                <c:pt idx="2044">
                  <c:v>-2.7400000000000007</c:v>
                </c:pt>
                <c:pt idx="2045">
                  <c:v>-2.7400000000000007</c:v>
                </c:pt>
                <c:pt idx="2046">
                  <c:v>-2.6399999999999979</c:v>
                </c:pt>
                <c:pt idx="2047">
                  <c:v>-2.4399999999999977</c:v>
                </c:pt>
                <c:pt idx="2048">
                  <c:v>-2.2199999999999989</c:v>
                </c:pt>
                <c:pt idx="2049">
                  <c:v>-1.7400000000000007</c:v>
                </c:pt>
                <c:pt idx="2050">
                  <c:v>-1.7</c:v>
                </c:pt>
                <c:pt idx="2051">
                  <c:v>-1.9199999999999988</c:v>
                </c:pt>
                <c:pt idx="2052">
                  <c:v>-1.6199999999999988</c:v>
                </c:pt>
                <c:pt idx="2053">
                  <c:v>-2.0799999999999983</c:v>
                </c:pt>
                <c:pt idx="2054">
                  <c:v>-2.2599999999999967</c:v>
                </c:pt>
                <c:pt idx="2055">
                  <c:v>-1.8799999999999983</c:v>
                </c:pt>
                <c:pt idx="2056">
                  <c:v>-1.4399999999999977</c:v>
                </c:pt>
                <c:pt idx="2057">
                  <c:v>-1.7599999999999967</c:v>
                </c:pt>
                <c:pt idx="2058">
                  <c:v>-1.839999999999995</c:v>
                </c:pt>
                <c:pt idx="2059">
                  <c:v>-1.8599999999999965</c:v>
                </c:pt>
                <c:pt idx="2060">
                  <c:v>-2.1599999999999966</c:v>
                </c:pt>
                <c:pt idx="2061">
                  <c:v>-2.1399999999999979</c:v>
                </c:pt>
                <c:pt idx="2062">
                  <c:v>-2.5199999999999987</c:v>
                </c:pt>
                <c:pt idx="2063">
                  <c:v>-2.5</c:v>
                </c:pt>
                <c:pt idx="2064">
                  <c:v>-2.5199999999999987</c:v>
                </c:pt>
                <c:pt idx="2065">
                  <c:v>-2.3399999999999976</c:v>
                </c:pt>
                <c:pt idx="2066">
                  <c:v>-2.6199999999999988</c:v>
                </c:pt>
                <c:pt idx="2067">
                  <c:v>-2.4999999999999973</c:v>
                </c:pt>
                <c:pt idx="2068">
                  <c:v>-2.3799999999999981</c:v>
                </c:pt>
                <c:pt idx="2069">
                  <c:v>-2.319999999999999</c:v>
                </c:pt>
                <c:pt idx="2070">
                  <c:v>-2.3400000000000007</c:v>
                </c:pt>
                <c:pt idx="2071">
                  <c:v>-2.3799999999999981</c:v>
                </c:pt>
                <c:pt idx="2072">
                  <c:v>-2.8599999999999994</c:v>
                </c:pt>
                <c:pt idx="2073">
                  <c:v>-3.2199999999999989</c:v>
                </c:pt>
                <c:pt idx="2074">
                  <c:v>-3.5200000000000018</c:v>
                </c:pt>
                <c:pt idx="2075">
                  <c:v>-3.6400000000000006</c:v>
                </c:pt>
                <c:pt idx="2076">
                  <c:v>-3.6800000000000042</c:v>
                </c:pt>
                <c:pt idx="2077">
                  <c:v>-3.2000000000000028</c:v>
                </c:pt>
                <c:pt idx="2078">
                  <c:v>-2.5200000000000045</c:v>
                </c:pt>
                <c:pt idx="2079">
                  <c:v>-2.480000000000004</c:v>
                </c:pt>
                <c:pt idx="2080">
                  <c:v>-2.7000000000000028</c:v>
                </c:pt>
                <c:pt idx="2081">
                  <c:v>-2.5400000000000005</c:v>
                </c:pt>
                <c:pt idx="2082">
                  <c:v>-2.3400000000000034</c:v>
                </c:pt>
                <c:pt idx="2083">
                  <c:v>-2.6400000000000032</c:v>
                </c:pt>
                <c:pt idx="2084">
                  <c:v>-2.4400000000000004</c:v>
                </c:pt>
                <c:pt idx="2085">
                  <c:v>-2.0400000000000036</c:v>
                </c:pt>
                <c:pt idx="2086">
                  <c:v>-1.9000000000000028</c:v>
                </c:pt>
                <c:pt idx="2087">
                  <c:v>-2.0600000000000023</c:v>
                </c:pt>
                <c:pt idx="2088">
                  <c:v>-1.8599999999999994</c:v>
                </c:pt>
                <c:pt idx="2089">
                  <c:v>-1.6799999999999984</c:v>
                </c:pt>
                <c:pt idx="2090">
                  <c:v>-2.099999999999997</c:v>
                </c:pt>
                <c:pt idx="2091">
                  <c:v>-2.6199999999999988</c:v>
                </c:pt>
                <c:pt idx="2092">
                  <c:v>-2.6799999999999984</c:v>
                </c:pt>
                <c:pt idx="2093">
                  <c:v>-2.8400000000000007</c:v>
                </c:pt>
                <c:pt idx="2094">
                  <c:v>-3.1800000000000042</c:v>
                </c:pt>
                <c:pt idx="2095">
                  <c:v>-2.980000000000004</c:v>
                </c:pt>
                <c:pt idx="2096">
                  <c:v>-2.7200000000000046</c:v>
                </c:pt>
                <c:pt idx="2097">
                  <c:v>-2.8200000000000047</c:v>
                </c:pt>
                <c:pt idx="2098">
                  <c:v>-3.0600000000000049</c:v>
                </c:pt>
                <c:pt idx="2099">
                  <c:v>-2.8400000000000034</c:v>
                </c:pt>
                <c:pt idx="2100">
                  <c:v>-3.2000000000000028</c:v>
                </c:pt>
                <c:pt idx="2101">
                  <c:v>-3.2200000000000015</c:v>
                </c:pt>
                <c:pt idx="2102">
                  <c:v>-3.1400000000000006</c:v>
                </c:pt>
                <c:pt idx="2103">
                  <c:v>-3.2199999999999989</c:v>
                </c:pt>
                <c:pt idx="2104">
                  <c:v>-3.4399999999999977</c:v>
                </c:pt>
                <c:pt idx="2105">
                  <c:v>-2.919999999999999</c:v>
                </c:pt>
                <c:pt idx="2106">
                  <c:v>-2.5399999999999978</c:v>
                </c:pt>
                <c:pt idx="2107">
                  <c:v>-2.4599999999999964</c:v>
                </c:pt>
                <c:pt idx="2108">
                  <c:v>-2.099999999999997</c:v>
                </c:pt>
                <c:pt idx="2109">
                  <c:v>-1.9400000000000006</c:v>
                </c:pt>
                <c:pt idx="2110">
                  <c:v>-1.7999999999999972</c:v>
                </c:pt>
                <c:pt idx="2111">
                  <c:v>-2.3999999999999972</c:v>
                </c:pt>
                <c:pt idx="2112">
                  <c:v>-2</c:v>
                </c:pt>
                <c:pt idx="2113">
                  <c:v>-1.6399999999999977</c:v>
                </c:pt>
                <c:pt idx="2114">
                  <c:v>-1.219999999999996</c:v>
                </c:pt>
                <c:pt idx="2115">
                  <c:v>-1.2399999999999978</c:v>
                </c:pt>
                <c:pt idx="2116">
                  <c:v>-0.9</c:v>
                </c:pt>
                <c:pt idx="2117">
                  <c:v>-1.0199999999999989</c:v>
                </c:pt>
                <c:pt idx="2118">
                  <c:v>-1.1400000000000006</c:v>
                </c:pt>
                <c:pt idx="2119">
                  <c:v>-1.5200000000000018</c:v>
                </c:pt>
                <c:pt idx="2120">
                  <c:v>-1.6</c:v>
                </c:pt>
                <c:pt idx="2121">
                  <c:v>-1.3800000000000012</c:v>
                </c:pt>
                <c:pt idx="2122">
                  <c:v>-0.97999999999999832</c:v>
                </c:pt>
                <c:pt idx="2123">
                  <c:v>-0.67999999999999827</c:v>
                </c:pt>
                <c:pt idx="2124">
                  <c:v>2.0000000000004549E-2</c:v>
                </c:pt>
                <c:pt idx="2125">
                  <c:v>0.26000000000000228</c:v>
                </c:pt>
                <c:pt idx="2126">
                  <c:v>0.9000000000000028</c:v>
                </c:pt>
                <c:pt idx="2127">
                  <c:v>1</c:v>
                </c:pt>
                <c:pt idx="2128">
                  <c:v>1.1000000000000001</c:v>
                </c:pt>
                <c:pt idx="2129">
                  <c:v>0.77999999999999825</c:v>
                </c:pt>
                <c:pt idx="2130">
                  <c:v>0.67999999999999827</c:v>
                </c:pt>
                <c:pt idx="2131">
                  <c:v>0.3</c:v>
                </c:pt>
                <c:pt idx="2132">
                  <c:v>2.0000000000000285E-2</c:v>
                </c:pt>
                <c:pt idx="2133">
                  <c:v>-0.15999999999999942</c:v>
                </c:pt>
                <c:pt idx="2134">
                  <c:v>-0.13999999999999915</c:v>
                </c:pt>
                <c:pt idx="2135">
                  <c:v>-0.15999999999999942</c:v>
                </c:pt>
                <c:pt idx="2136">
                  <c:v>-0.58000000000000118</c:v>
                </c:pt>
                <c:pt idx="2137">
                  <c:v>-0.90000000000000147</c:v>
                </c:pt>
                <c:pt idx="2138">
                  <c:v>-1.3000000000000014</c:v>
                </c:pt>
                <c:pt idx="2139">
                  <c:v>-1.4400000000000019</c:v>
                </c:pt>
                <c:pt idx="2140">
                  <c:v>-1.6600000000000024</c:v>
                </c:pt>
                <c:pt idx="2141">
                  <c:v>-1.5600000000000023</c:v>
                </c:pt>
                <c:pt idx="2142">
                  <c:v>-1.6400000000000006</c:v>
                </c:pt>
                <c:pt idx="2143">
                  <c:v>-1.9799999999999998</c:v>
                </c:pt>
                <c:pt idx="2144">
                  <c:v>-2.419999999999999</c:v>
                </c:pt>
                <c:pt idx="2145">
                  <c:v>-2.9999999999999987</c:v>
                </c:pt>
                <c:pt idx="2146">
                  <c:v>-3.079999999999997</c:v>
                </c:pt>
                <c:pt idx="2147">
                  <c:v>-2.9199999999999973</c:v>
                </c:pt>
                <c:pt idx="2148">
                  <c:v>-2.7999999999999985</c:v>
                </c:pt>
                <c:pt idx="2149">
                  <c:v>-2.4599999999999995</c:v>
                </c:pt>
                <c:pt idx="2150">
                  <c:v>-1.7399999999999991</c:v>
                </c:pt>
                <c:pt idx="2151">
                  <c:v>-2.0799999999999996</c:v>
                </c:pt>
                <c:pt idx="2152">
                  <c:v>-2.660000000000001</c:v>
                </c:pt>
                <c:pt idx="2153">
                  <c:v>-2.680000000000001</c:v>
                </c:pt>
                <c:pt idx="2154">
                  <c:v>-2.9800000000000013</c:v>
                </c:pt>
                <c:pt idx="2155">
                  <c:v>-2.9800000000000013</c:v>
                </c:pt>
                <c:pt idx="2156">
                  <c:v>-2.7200000000000015</c:v>
                </c:pt>
                <c:pt idx="2157">
                  <c:v>-2.080000000000001</c:v>
                </c:pt>
                <c:pt idx="2158">
                  <c:v>-2.38</c:v>
                </c:pt>
                <c:pt idx="2159">
                  <c:v>-2.1199999999999988</c:v>
                </c:pt>
                <c:pt idx="2160">
                  <c:v>-2.259999999999998</c:v>
                </c:pt>
                <c:pt idx="2161">
                  <c:v>-2.5199999999999974</c:v>
                </c:pt>
                <c:pt idx="2162">
                  <c:v>-2.4999999999999973</c:v>
                </c:pt>
                <c:pt idx="2163">
                  <c:v>-2.0199999999999987</c:v>
                </c:pt>
                <c:pt idx="2164">
                  <c:v>-2.2799999999999998</c:v>
                </c:pt>
                <c:pt idx="2165">
                  <c:v>-2.0799999999999996</c:v>
                </c:pt>
                <c:pt idx="2166">
                  <c:v>-1.8400000000000005</c:v>
                </c:pt>
                <c:pt idx="2167">
                  <c:v>-2.4200000000000004</c:v>
                </c:pt>
                <c:pt idx="2168">
                  <c:v>-2.5400000000000005</c:v>
                </c:pt>
                <c:pt idx="2169">
                  <c:v>-2.7399999999999993</c:v>
                </c:pt>
                <c:pt idx="2170">
                  <c:v>-3.0200000000000005</c:v>
                </c:pt>
                <c:pt idx="2171">
                  <c:v>-3.339999999999999</c:v>
                </c:pt>
                <c:pt idx="2172">
                  <c:v>-3.0199999999999987</c:v>
                </c:pt>
                <c:pt idx="2173">
                  <c:v>-2.919999999999999</c:v>
                </c:pt>
                <c:pt idx="2174">
                  <c:v>-2.8</c:v>
                </c:pt>
                <c:pt idx="2175">
                  <c:v>-2.62</c:v>
                </c:pt>
                <c:pt idx="2176">
                  <c:v>-2.5400000000000005</c:v>
                </c:pt>
                <c:pt idx="2177">
                  <c:v>-3.1400000000000006</c:v>
                </c:pt>
                <c:pt idx="2178">
                  <c:v>-3.1599999999999993</c:v>
                </c:pt>
                <c:pt idx="2179">
                  <c:v>-3.1799999999999984</c:v>
                </c:pt>
                <c:pt idx="2180">
                  <c:v>-3.5399999999999978</c:v>
                </c:pt>
                <c:pt idx="2181">
                  <c:v>-3.2799999999999985</c:v>
                </c:pt>
                <c:pt idx="2182">
                  <c:v>-3.0199999999999987</c:v>
                </c:pt>
                <c:pt idx="2183">
                  <c:v>-3.4</c:v>
                </c:pt>
                <c:pt idx="2184">
                  <c:v>-3.3600000000000021</c:v>
                </c:pt>
                <c:pt idx="2185">
                  <c:v>-3.1600000000000024</c:v>
                </c:pt>
                <c:pt idx="2186">
                  <c:v>-3.7400000000000007</c:v>
                </c:pt>
                <c:pt idx="2187">
                  <c:v>-3.680000000000001</c:v>
                </c:pt>
                <c:pt idx="2188">
                  <c:v>-3.5200000000000005</c:v>
                </c:pt>
                <c:pt idx="2189">
                  <c:v>-3.3599999999999994</c:v>
                </c:pt>
                <c:pt idx="2190">
                  <c:v>-3.5</c:v>
                </c:pt>
                <c:pt idx="2191">
                  <c:v>-3.2400000000000007</c:v>
                </c:pt>
                <c:pt idx="2192">
                  <c:v>-2.8600000000000008</c:v>
                </c:pt>
                <c:pt idx="2193">
                  <c:v>-2.5400000000000018</c:v>
                </c:pt>
                <c:pt idx="2194">
                  <c:v>-2.6200000000000019</c:v>
                </c:pt>
                <c:pt idx="2195">
                  <c:v>-2.680000000000001</c:v>
                </c:pt>
                <c:pt idx="2196">
                  <c:v>-2.0600000000000023</c:v>
                </c:pt>
                <c:pt idx="2197">
                  <c:v>-2.0600000000000009</c:v>
                </c:pt>
                <c:pt idx="2198">
                  <c:v>-2.3200000000000003</c:v>
                </c:pt>
                <c:pt idx="2199">
                  <c:v>-2.160000000000001</c:v>
                </c:pt>
                <c:pt idx="2200">
                  <c:v>-1.9400000000000019</c:v>
                </c:pt>
                <c:pt idx="2201">
                  <c:v>-2.5000000000000013</c:v>
                </c:pt>
                <c:pt idx="2202">
                  <c:v>-2.6000000000000028</c:v>
                </c:pt>
                <c:pt idx="2203">
                  <c:v>-2.5400000000000018</c:v>
                </c:pt>
                <c:pt idx="2204">
                  <c:v>-2.7600000000000025</c:v>
                </c:pt>
                <c:pt idx="2205">
                  <c:v>-2.6000000000000014</c:v>
                </c:pt>
                <c:pt idx="2206">
                  <c:v>-2.4400000000000004</c:v>
                </c:pt>
                <c:pt idx="2207">
                  <c:v>-2.2999999999999998</c:v>
                </c:pt>
                <c:pt idx="2208">
                  <c:v>-2.4599999999999995</c:v>
                </c:pt>
                <c:pt idx="2209">
                  <c:v>-2.319999999999999</c:v>
                </c:pt>
                <c:pt idx="2210">
                  <c:v>-2.319999999999999</c:v>
                </c:pt>
                <c:pt idx="2211">
                  <c:v>-2.38</c:v>
                </c:pt>
                <c:pt idx="2212">
                  <c:v>-2.3600000000000008</c:v>
                </c:pt>
                <c:pt idx="2213">
                  <c:v>-2.3800000000000012</c:v>
                </c:pt>
                <c:pt idx="2214">
                  <c:v>-2.5600000000000009</c:v>
                </c:pt>
                <c:pt idx="2215">
                  <c:v>-2.7400000000000007</c:v>
                </c:pt>
                <c:pt idx="2216">
                  <c:v>-2.8599999999999994</c:v>
                </c:pt>
                <c:pt idx="2217">
                  <c:v>-3.3399999999999976</c:v>
                </c:pt>
                <c:pt idx="2218">
                  <c:v>-3.7399999999999975</c:v>
                </c:pt>
                <c:pt idx="2219">
                  <c:v>-3.9799999999999969</c:v>
                </c:pt>
                <c:pt idx="2220">
                  <c:v>-4.3799999999999972</c:v>
                </c:pt>
                <c:pt idx="2221">
                  <c:v>-4.5199999999999987</c:v>
                </c:pt>
                <c:pt idx="2222">
                  <c:v>-4.8999999999999986</c:v>
                </c:pt>
                <c:pt idx="2223">
                  <c:v>-4.6199999999999992</c:v>
                </c:pt>
                <c:pt idx="2224">
                  <c:v>-4.6400000000000006</c:v>
                </c:pt>
                <c:pt idx="2225">
                  <c:v>-5.0400000000000009</c:v>
                </c:pt>
                <c:pt idx="2226">
                  <c:v>-5.2</c:v>
                </c:pt>
                <c:pt idx="2227">
                  <c:v>-5.1800000000000015</c:v>
                </c:pt>
                <c:pt idx="2228">
                  <c:v>-5.5000000000000018</c:v>
                </c:pt>
                <c:pt idx="2229">
                  <c:v>-5.9</c:v>
                </c:pt>
                <c:pt idx="2230">
                  <c:v>-6.12</c:v>
                </c:pt>
                <c:pt idx="2231">
                  <c:v>-6.7399999999999993</c:v>
                </c:pt>
                <c:pt idx="2232">
                  <c:v>-7.1999999999999984</c:v>
                </c:pt>
                <c:pt idx="2233">
                  <c:v>-7.4799999999999995</c:v>
                </c:pt>
                <c:pt idx="2234">
                  <c:v>-7.7</c:v>
                </c:pt>
                <c:pt idx="2235">
                  <c:v>-7.6</c:v>
                </c:pt>
                <c:pt idx="2236">
                  <c:v>-7.7600000000000007</c:v>
                </c:pt>
                <c:pt idx="2237">
                  <c:v>-7.8200000000000021</c:v>
                </c:pt>
                <c:pt idx="2238">
                  <c:v>-7.94</c:v>
                </c:pt>
                <c:pt idx="2239">
                  <c:v>-7.7399999999999993</c:v>
                </c:pt>
                <c:pt idx="2240">
                  <c:v>-8.3000000000000007</c:v>
                </c:pt>
                <c:pt idx="2241">
                  <c:v>-8.0599999999999987</c:v>
                </c:pt>
                <c:pt idx="2242">
                  <c:v>-7.6599999999999993</c:v>
                </c:pt>
                <c:pt idx="2243">
                  <c:v>-7.6799999999999979</c:v>
                </c:pt>
                <c:pt idx="2244">
                  <c:v>-7.6199999999999992</c:v>
                </c:pt>
                <c:pt idx="2245">
                  <c:v>-7.0399999999999974</c:v>
                </c:pt>
                <c:pt idx="2246">
                  <c:v>-7.44</c:v>
                </c:pt>
                <c:pt idx="2247">
                  <c:v>-7.8400000000000007</c:v>
                </c:pt>
                <c:pt idx="2248">
                  <c:v>-7.6400000000000006</c:v>
                </c:pt>
                <c:pt idx="2249">
                  <c:v>-7.9</c:v>
                </c:pt>
                <c:pt idx="2250">
                  <c:v>-8.34</c:v>
                </c:pt>
                <c:pt idx="2251">
                  <c:v>-7.6399999999999979</c:v>
                </c:pt>
                <c:pt idx="2252">
                  <c:v>-7.7999999999999972</c:v>
                </c:pt>
                <c:pt idx="2253">
                  <c:v>-7.9599999999999991</c:v>
                </c:pt>
                <c:pt idx="2254">
                  <c:v>-7.8800000000000008</c:v>
                </c:pt>
                <c:pt idx="2255">
                  <c:v>-7.6599999999999993</c:v>
                </c:pt>
                <c:pt idx="2256">
                  <c:v>-8.2600000000000016</c:v>
                </c:pt>
                <c:pt idx="2257">
                  <c:v>-8.0200000000000014</c:v>
                </c:pt>
                <c:pt idx="2258">
                  <c:v>-7.8200000000000021</c:v>
                </c:pt>
                <c:pt idx="2259">
                  <c:v>-8.3800000000000008</c:v>
                </c:pt>
                <c:pt idx="2260">
                  <c:v>-8.4200000000000017</c:v>
                </c:pt>
                <c:pt idx="2261">
                  <c:v>-8.0799999999999983</c:v>
                </c:pt>
                <c:pt idx="2262">
                  <c:v>-8.4599999999999973</c:v>
                </c:pt>
                <c:pt idx="2263">
                  <c:v>-9.0599999999999969</c:v>
                </c:pt>
                <c:pt idx="2264">
                  <c:v>-9.1799999999999962</c:v>
                </c:pt>
                <c:pt idx="2265">
                  <c:v>-9.3599999999999959</c:v>
                </c:pt>
                <c:pt idx="2266">
                  <c:v>-9.6199999999999992</c:v>
                </c:pt>
                <c:pt idx="2267">
                  <c:v>-9.9400000000000013</c:v>
                </c:pt>
                <c:pt idx="2268">
                  <c:v>-10.299999999999997</c:v>
                </c:pt>
                <c:pt idx="2269">
                  <c:v>-10.879999999999999</c:v>
                </c:pt>
                <c:pt idx="2270">
                  <c:v>-11.739999999999998</c:v>
                </c:pt>
                <c:pt idx="2271">
                  <c:v>-12.359999999999996</c:v>
                </c:pt>
                <c:pt idx="2272">
                  <c:v>-12.739999999999995</c:v>
                </c:pt>
                <c:pt idx="2273">
                  <c:v>-13.079999999999998</c:v>
                </c:pt>
                <c:pt idx="2274">
                  <c:v>-13.399999999999997</c:v>
                </c:pt>
                <c:pt idx="2275">
                  <c:v>-13.319999999999997</c:v>
                </c:pt>
                <c:pt idx="2276">
                  <c:v>-13.659999999999997</c:v>
                </c:pt>
                <c:pt idx="2277">
                  <c:v>-13.939999999999998</c:v>
                </c:pt>
                <c:pt idx="2278">
                  <c:v>-13.879999999999995</c:v>
                </c:pt>
                <c:pt idx="2279">
                  <c:v>-13.479999999999999</c:v>
                </c:pt>
                <c:pt idx="2280">
                  <c:v>-13.379999999999999</c:v>
                </c:pt>
                <c:pt idx="2281">
                  <c:v>-13.559999999999997</c:v>
                </c:pt>
                <c:pt idx="2282">
                  <c:v>-12.919999999999998</c:v>
                </c:pt>
                <c:pt idx="2283">
                  <c:v>-13.059999999999999</c:v>
                </c:pt>
                <c:pt idx="2284">
                  <c:v>-13.179999999999998</c:v>
                </c:pt>
                <c:pt idx="2285">
                  <c:v>-13.139999999999997</c:v>
                </c:pt>
                <c:pt idx="2286">
                  <c:v>-12.459999999999999</c:v>
                </c:pt>
                <c:pt idx="2287">
                  <c:v>-12.6</c:v>
                </c:pt>
                <c:pt idx="2288">
                  <c:v>-12.020000000000001</c:v>
                </c:pt>
                <c:pt idx="2289">
                  <c:v>-11.440000000000001</c:v>
                </c:pt>
                <c:pt idx="2290">
                  <c:v>-11.24</c:v>
                </c:pt>
                <c:pt idx="2291">
                  <c:v>-11.02</c:v>
                </c:pt>
                <c:pt idx="2292">
                  <c:v>-10.879999999999999</c:v>
                </c:pt>
                <c:pt idx="2293">
                  <c:v>-10.959999999999997</c:v>
                </c:pt>
                <c:pt idx="2294">
                  <c:v>-10.799999999999997</c:v>
                </c:pt>
                <c:pt idx="2295">
                  <c:v>-10.679999999999998</c:v>
                </c:pt>
                <c:pt idx="2296">
                  <c:v>-10.539999999999997</c:v>
                </c:pt>
                <c:pt idx="2297">
                  <c:v>-10.039999999999996</c:v>
                </c:pt>
                <c:pt idx="2298">
                  <c:v>-9.8599999999999941</c:v>
                </c:pt>
                <c:pt idx="2299">
                  <c:v>-9.659999999999993</c:v>
                </c:pt>
                <c:pt idx="2300">
                  <c:v>-9.3199999999999967</c:v>
                </c:pt>
                <c:pt idx="2301">
                  <c:v>-8.76</c:v>
                </c:pt>
                <c:pt idx="2302">
                  <c:v>-8.9</c:v>
                </c:pt>
                <c:pt idx="2303">
                  <c:v>-8.5600000000000023</c:v>
                </c:pt>
                <c:pt idx="2304">
                  <c:v>-8.6800000000000033</c:v>
                </c:pt>
                <c:pt idx="2305">
                  <c:v>-8.64</c:v>
                </c:pt>
                <c:pt idx="2306">
                  <c:v>-8.9799999999999986</c:v>
                </c:pt>
                <c:pt idx="2307">
                  <c:v>-8.6999999999999993</c:v>
                </c:pt>
                <c:pt idx="2308">
                  <c:v>-8.3999999999999968</c:v>
                </c:pt>
                <c:pt idx="2309">
                  <c:v>-7.8399999999999981</c:v>
                </c:pt>
                <c:pt idx="2310">
                  <c:v>-7.5400000000000009</c:v>
                </c:pt>
                <c:pt idx="2311">
                  <c:v>-6.9</c:v>
                </c:pt>
                <c:pt idx="2312">
                  <c:v>-6.4</c:v>
                </c:pt>
                <c:pt idx="2313">
                  <c:v>-6.1200000000000045</c:v>
                </c:pt>
                <c:pt idx="2314">
                  <c:v>-5.8400000000000034</c:v>
                </c:pt>
                <c:pt idx="2315">
                  <c:v>-5.2800000000000038</c:v>
                </c:pt>
                <c:pt idx="2316">
                  <c:v>-5.3400000000000061</c:v>
                </c:pt>
                <c:pt idx="2317">
                  <c:v>-5.2400000000000064</c:v>
                </c:pt>
              </c:numCache>
            </c:numRef>
          </c:xVal>
          <c:yVal>
            <c:numRef>
              <c:f>'66M_18'!$A$2:$A$2319</c:f>
              <c:numCache>
                <c:formatCode>General</c:formatCode>
                <c:ptCount val="2318"/>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numCache>
            </c:numRef>
          </c:yVal>
          <c:smooth val="1"/>
          <c:extLst>
            <c:ext xmlns:c16="http://schemas.microsoft.com/office/drawing/2014/chart" uri="{C3380CC4-5D6E-409C-BE32-E72D297353CC}">
              <c16:uniqueId val="{00000001-D07E-402D-B572-274F7A33B72F}"/>
            </c:ext>
          </c:extLst>
        </c:ser>
        <c:ser>
          <c:idx val="2"/>
          <c:order val="2"/>
          <c:tx>
            <c:strRef>
              <c:f>'66M_18'!$Q$1</c:f>
              <c:strCache>
                <c:ptCount val="1"/>
                <c:pt idx="0">
                  <c:v>2017-2018</c:v>
                </c:pt>
              </c:strCache>
            </c:strRef>
          </c:tx>
          <c:spPr>
            <a:ln w="12700" cap="rnd">
              <a:solidFill>
                <a:schemeClr val="accent6">
                  <a:lumMod val="40000"/>
                  <a:lumOff val="60000"/>
                </a:schemeClr>
              </a:solidFill>
              <a:round/>
            </a:ln>
            <a:effectLst/>
          </c:spPr>
          <c:marker>
            <c:symbol val="none"/>
          </c:marker>
          <c:xVal>
            <c:numRef>
              <c:f>'66M_18'!$Q$2:$Q$2320</c:f>
              <c:numCache>
                <c:formatCode>General</c:formatCode>
                <c:ptCount val="2319"/>
                <c:pt idx="14">
                  <c:v>0.47999999999999987</c:v>
                </c:pt>
                <c:pt idx="15">
                  <c:v>0.13999999999999985</c:v>
                </c:pt>
                <c:pt idx="16">
                  <c:v>-0.12000000000000029</c:v>
                </c:pt>
                <c:pt idx="17">
                  <c:v>-2.0000000000000285E-2</c:v>
                </c:pt>
                <c:pt idx="18">
                  <c:v>0.23999999999999969</c:v>
                </c:pt>
                <c:pt idx="19">
                  <c:v>0.3999999999999998</c:v>
                </c:pt>
                <c:pt idx="20">
                  <c:v>0.61999999999999988</c:v>
                </c:pt>
                <c:pt idx="21">
                  <c:v>1.2</c:v>
                </c:pt>
                <c:pt idx="22">
                  <c:v>0.96</c:v>
                </c:pt>
                <c:pt idx="23">
                  <c:v>0.92000000000000015</c:v>
                </c:pt>
                <c:pt idx="24">
                  <c:v>0.84000000000000008</c:v>
                </c:pt>
                <c:pt idx="25">
                  <c:v>0.87999999999999989</c:v>
                </c:pt>
                <c:pt idx="26">
                  <c:v>0.73999999999999988</c:v>
                </c:pt>
                <c:pt idx="27">
                  <c:v>0.88000000000000012</c:v>
                </c:pt>
                <c:pt idx="28">
                  <c:v>0.68</c:v>
                </c:pt>
                <c:pt idx="29">
                  <c:v>0.32000000000000012</c:v>
                </c:pt>
                <c:pt idx="30">
                  <c:v>0.16000000000000014</c:v>
                </c:pt>
                <c:pt idx="31">
                  <c:v>0.20000000000000034</c:v>
                </c:pt>
                <c:pt idx="32">
                  <c:v>0.10000000000000035</c:v>
                </c:pt>
                <c:pt idx="33">
                  <c:v>0.20000000000000018</c:v>
                </c:pt>
                <c:pt idx="34">
                  <c:v>0.56000000000000016</c:v>
                </c:pt>
                <c:pt idx="35">
                  <c:v>0.62000000000000011</c:v>
                </c:pt>
                <c:pt idx="36">
                  <c:v>0.54</c:v>
                </c:pt>
                <c:pt idx="37">
                  <c:v>0.3599999999999996</c:v>
                </c:pt>
                <c:pt idx="38">
                  <c:v>0.45999999999999963</c:v>
                </c:pt>
                <c:pt idx="39">
                  <c:v>0.23999999999999949</c:v>
                </c:pt>
                <c:pt idx="40">
                  <c:v>-4.000000000000057E-2</c:v>
                </c:pt>
                <c:pt idx="41">
                  <c:v>-0.50000000000000067</c:v>
                </c:pt>
                <c:pt idx="42">
                  <c:v>-0.28000000000000042</c:v>
                </c:pt>
                <c:pt idx="43">
                  <c:v>-0.68000000000000027</c:v>
                </c:pt>
                <c:pt idx="44">
                  <c:v>-0.44000000000000022</c:v>
                </c:pt>
                <c:pt idx="45">
                  <c:v>-0.40000000000000036</c:v>
                </c:pt>
                <c:pt idx="46">
                  <c:v>-0.28000000000000042</c:v>
                </c:pt>
                <c:pt idx="47">
                  <c:v>-0.66000000000000048</c:v>
                </c:pt>
                <c:pt idx="48">
                  <c:v>-0.66000000000000048</c:v>
                </c:pt>
                <c:pt idx="49">
                  <c:v>-1.2000000000000006</c:v>
                </c:pt>
                <c:pt idx="50">
                  <c:v>-1.3200000000000007</c:v>
                </c:pt>
                <c:pt idx="51">
                  <c:v>-1.4400000000000006</c:v>
                </c:pt>
                <c:pt idx="52">
                  <c:v>-1.5600000000000005</c:v>
                </c:pt>
                <c:pt idx="53">
                  <c:v>-1.7400000000000007</c:v>
                </c:pt>
                <c:pt idx="54">
                  <c:v>-1.6600000000000001</c:v>
                </c:pt>
                <c:pt idx="55">
                  <c:v>-2.0599999999999996</c:v>
                </c:pt>
                <c:pt idx="56">
                  <c:v>-2.2199999999999998</c:v>
                </c:pt>
                <c:pt idx="57">
                  <c:v>-2.4199999999999995</c:v>
                </c:pt>
                <c:pt idx="58">
                  <c:v>-2.5999999999999992</c:v>
                </c:pt>
                <c:pt idx="59">
                  <c:v>-2.8799999999999994</c:v>
                </c:pt>
                <c:pt idx="60">
                  <c:v>-2.6599999999999997</c:v>
                </c:pt>
                <c:pt idx="61">
                  <c:v>-2.66</c:v>
                </c:pt>
                <c:pt idx="62">
                  <c:v>-2.9200000000000004</c:v>
                </c:pt>
                <c:pt idx="63">
                  <c:v>-2.7600000000000007</c:v>
                </c:pt>
                <c:pt idx="64">
                  <c:v>-2.6200000000000006</c:v>
                </c:pt>
                <c:pt idx="65">
                  <c:v>-2.5000000000000004</c:v>
                </c:pt>
                <c:pt idx="66">
                  <c:v>-2.48</c:v>
                </c:pt>
                <c:pt idx="67">
                  <c:v>-2.12</c:v>
                </c:pt>
                <c:pt idx="68">
                  <c:v>-2.34</c:v>
                </c:pt>
                <c:pt idx="69">
                  <c:v>-2.2599999999999998</c:v>
                </c:pt>
                <c:pt idx="70">
                  <c:v>-2.42</c:v>
                </c:pt>
                <c:pt idx="71">
                  <c:v>-2.44</c:v>
                </c:pt>
                <c:pt idx="72">
                  <c:v>-2.2399999999999998</c:v>
                </c:pt>
                <c:pt idx="73">
                  <c:v>-2.1</c:v>
                </c:pt>
                <c:pt idx="74">
                  <c:v>-2.4000000000000004</c:v>
                </c:pt>
                <c:pt idx="75">
                  <c:v>-2.2400000000000002</c:v>
                </c:pt>
                <c:pt idx="76">
                  <c:v>-2.2600000000000007</c:v>
                </c:pt>
                <c:pt idx="77">
                  <c:v>-2.4200000000000008</c:v>
                </c:pt>
                <c:pt idx="78">
                  <c:v>-2.2600000000000007</c:v>
                </c:pt>
                <c:pt idx="79">
                  <c:v>-2</c:v>
                </c:pt>
                <c:pt idx="80">
                  <c:v>-1.9</c:v>
                </c:pt>
                <c:pt idx="81">
                  <c:v>-1.8800000000000001</c:v>
                </c:pt>
                <c:pt idx="82">
                  <c:v>-2.02</c:v>
                </c:pt>
                <c:pt idx="83">
                  <c:v>-2.1</c:v>
                </c:pt>
                <c:pt idx="84">
                  <c:v>-1.7600000000000002</c:v>
                </c:pt>
                <c:pt idx="85">
                  <c:v>-1.9200000000000004</c:v>
                </c:pt>
                <c:pt idx="86">
                  <c:v>-1.9400000000000002</c:v>
                </c:pt>
                <c:pt idx="87">
                  <c:v>-1.8200000000000003</c:v>
                </c:pt>
                <c:pt idx="88">
                  <c:v>-1.48</c:v>
                </c:pt>
                <c:pt idx="89">
                  <c:v>-1.58</c:v>
                </c:pt>
                <c:pt idx="90">
                  <c:v>-1.5599999999999998</c:v>
                </c:pt>
                <c:pt idx="91">
                  <c:v>-1.4799999999999998</c:v>
                </c:pt>
                <c:pt idx="92">
                  <c:v>-1.0999999999999996</c:v>
                </c:pt>
                <c:pt idx="93">
                  <c:v>-1.3399999999999999</c:v>
                </c:pt>
                <c:pt idx="94">
                  <c:v>-1.42</c:v>
                </c:pt>
                <c:pt idx="95">
                  <c:v>-1.08</c:v>
                </c:pt>
                <c:pt idx="96">
                  <c:v>-1.2400000000000002</c:v>
                </c:pt>
                <c:pt idx="97">
                  <c:v>-1.6</c:v>
                </c:pt>
                <c:pt idx="98">
                  <c:v>-1.2599999999999998</c:v>
                </c:pt>
                <c:pt idx="99">
                  <c:v>-1.4399999999999995</c:v>
                </c:pt>
                <c:pt idx="100">
                  <c:v>-1.2799999999999994</c:v>
                </c:pt>
                <c:pt idx="101">
                  <c:v>-0.93999999999999917</c:v>
                </c:pt>
                <c:pt idx="102">
                  <c:v>-0.63999999999999946</c:v>
                </c:pt>
                <c:pt idx="103">
                  <c:v>-0.7</c:v>
                </c:pt>
                <c:pt idx="104">
                  <c:v>-0.7</c:v>
                </c:pt>
                <c:pt idx="105">
                  <c:v>-1.1600000000000001</c:v>
                </c:pt>
                <c:pt idx="106">
                  <c:v>-1.1200000000000003</c:v>
                </c:pt>
                <c:pt idx="107">
                  <c:v>-1.3800000000000001</c:v>
                </c:pt>
                <c:pt idx="108">
                  <c:v>-1.6799999999999997</c:v>
                </c:pt>
                <c:pt idx="109">
                  <c:v>-1.3</c:v>
                </c:pt>
                <c:pt idx="110">
                  <c:v>-1.2</c:v>
                </c:pt>
                <c:pt idx="111">
                  <c:v>-0.73999999999999988</c:v>
                </c:pt>
                <c:pt idx="112">
                  <c:v>-0.28000000000000008</c:v>
                </c:pt>
                <c:pt idx="113">
                  <c:v>5.999999999999979E-2</c:v>
                </c:pt>
                <c:pt idx="114">
                  <c:v>3.9999999999999855E-2</c:v>
                </c:pt>
                <c:pt idx="115">
                  <c:v>7.999999999999971E-2</c:v>
                </c:pt>
                <c:pt idx="116">
                  <c:v>-0.56000000000000016</c:v>
                </c:pt>
                <c:pt idx="117">
                  <c:v>-0.91999999999999993</c:v>
                </c:pt>
                <c:pt idx="118">
                  <c:v>-0.72</c:v>
                </c:pt>
                <c:pt idx="119">
                  <c:v>-0.53999999999999981</c:v>
                </c:pt>
                <c:pt idx="120">
                  <c:v>-0.31999999999999956</c:v>
                </c:pt>
                <c:pt idx="121">
                  <c:v>-0.11999999999999993</c:v>
                </c:pt>
                <c:pt idx="122">
                  <c:v>8.0000000000000071E-2</c:v>
                </c:pt>
                <c:pt idx="123">
                  <c:v>-0.7</c:v>
                </c:pt>
                <c:pt idx="124">
                  <c:v>-0.82000000000000028</c:v>
                </c:pt>
                <c:pt idx="125">
                  <c:v>-0.72000000000000064</c:v>
                </c:pt>
                <c:pt idx="126">
                  <c:v>-0.42000000000000065</c:v>
                </c:pt>
                <c:pt idx="127">
                  <c:v>3.9999999999999147E-2</c:v>
                </c:pt>
                <c:pt idx="128">
                  <c:v>1.3999999999999992</c:v>
                </c:pt>
                <c:pt idx="129">
                  <c:v>1.5999999999999996</c:v>
                </c:pt>
                <c:pt idx="130">
                  <c:v>1.6</c:v>
                </c:pt>
                <c:pt idx="131">
                  <c:v>1.1599999999999997</c:v>
                </c:pt>
                <c:pt idx="132">
                  <c:v>-1.0599999999999998</c:v>
                </c:pt>
                <c:pt idx="133">
                  <c:v>-2.4799999999999995</c:v>
                </c:pt>
                <c:pt idx="134">
                  <c:v>-2.7</c:v>
                </c:pt>
                <c:pt idx="135">
                  <c:v>-2.7600000000000002</c:v>
                </c:pt>
                <c:pt idx="136">
                  <c:v>-2.2199999999999998</c:v>
                </c:pt>
                <c:pt idx="137">
                  <c:v>-0.56000000000000016</c:v>
                </c:pt>
                <c:pt idx="138">
                  <c:v>-0.28000000000000042</c:v>
                </c:pt>
                <c:pt idx="139">
                  <c:v>-0.4</c:v>
                </c:pt>
                <c:pt idx="140">
                  <c:v>-0.4</c:v>
                </c:pt>
                <c:pt idx="141">
                  <c:v>-0.62000000000000033</c:v>
                </c:pt>
                <c:pt idx="142">
                  <c:v>-0.2</c:v>
                </c:pt>
                <c:pt idx="143">
                  <c:v>-0.11999999999999993</c:v>
                </c:pt>
                <c:pt idx="144">
                  <c:v>-0.16000000000000014</c:v>
                </c:pt>
                <c:pt idx="145">
                  <c:v>-0.1</c:v>
                </c:pt>
                <c:pt idx="146">
                  <c:v>-0.31999999999999995</c:v>
                </c:pt>
                <c:pt idx="147">
                  <c:v>-0.72</c:v>
                </c:pt>
                <c:pt idx="148">
                  <c:v>-0.53999999999999981</c:v>
                </c:pt>
                <c:pt idx="149">
                  <c:v>-0.53999999999999981</c:v>
                </c:pt>
                <c:pt idx="150">
                  <c:v>-0.87999999999999967</c:v>
                </c:pt>
                <c:pt idx="151">
                  <c:v>-0.71999999999999953</c:v>
                </c:pt>
                <c:pt idx="152">
                  <c:v>-0.23999999999999985</c:v>
                </c:pt>
                <c:pt idx="153">
                  <c:v>-0.23999999999999985</c:v>
                </c:pt>
                <c:pt idx="154">
                  <c:v>0.16000000000000014</c:v>
                </c:pt>
                <c:pt idx="155">
                  <c:v>-0.14000000000000021</c:v>
                </c:pt>
                <c:pt idx="156">
                  <c:v>1.9999999999999928E-2</c:v>
                </c:pt>
                <c:pt idx="157">
                  <c:v>-0.11999999999999958</c:v>
                </c:pt>
                <c:pt idx="158">
                  <c:v>0.14000000000000057</c:v>
                </c:pt>
                <c:pt idx="159">
                  <c:v>2.0000000000000639E-2</c:v>
                </c:pt>
                <c:pt idx="160">
                  <c:v>0.66000000000000048</c:v>
                </c:pt>
                <c:pt idx="161">
                  <c:v>0.74000000000000021</c:v>
                </c:pt>
                <c:pt idx="162">
                  <c:v>0.18000000000000008</c:v>
                </c:pt>
                <c:pt idx="163">
                  <c:v>-1.9999999999999928E-2</c:v>
                </c:pt>
                <c:pt idx="164">
                  <c:v>-0.43999999999999984</c:v>
                </c:pt>
                <c:pt idx="165">
                  <c:v>-0.71999999999999953</c:v>
                </c:pt>
                <c:pt idx="166">
                  <c:v>-0.73999999999999955</c:v>
                </c:pt>
                <c:pt idx="167">
                  <c:v>-0.29999999999999966</c:v>
                </c:pt>
                <c:pt idx="168">
                  <c:v>-0.4399999999999995</c:v>
                </c:pt>
                <c:pt idx="169">
                  <c:v>-0.13999999999999951</c:v>
                </c:pt>
                <c:pt idx="170">
                  <c:v>0.14000000000000057</c:v>
                </c:pt>
                <c:pt idx="171">
                  <c:v>6.0000000000000497E-2</c:v>
                </c:pt>
                <c:pt idx="172">
                  <c:v>6.0000000000000497E-2</c:v>
                </c:pt>
                <c:pt idx="173">
                  <c:v>0.16000000000000014</c:v>
                </c:pt>
                <c:pt idx="174">
                  <c:v>0.24000000000000021</c:v>
                </c:pt>
                <c:pt idx="175">
                  <c:v>-0.15999999999999978</c:v>
                </c:pt>
                <c:pt idx="176">
                  <c:v>6.0000000000000143E-2</c:v>
                </c:pt>
                <c:pt idx="177">
                  <c:v>-0.13999999999999985</c:v>
                </c:pt>
                <c:pt idx="178">
                  <c:v>-0.15999999999999978</c:v>
                </c:pt>
                <c:pt idx="179">
                  <c:v>-0.18000000000000008</c:v>
                </c:pt>
                <c:pt idx="180">
                  <c:v>3.9999999999999855E-2</c:v>
                </c:pt>
                <c:pt idx="181">
                  <c:v>-0.22000000000000028</c:v>
                </c:pt>
                <c:pt idx="182">
                  <c:v>0.15999999999999978</c:v>
                </c:pt>
                <c:pt idx="183">
                  <c:v>0.35999999999999976</c:v>
                </c:pt>
                <c:pt idx="184">
                  <c:v>0.65999999999999981</c:v>
                </c:pt>
                <c:pt idx="185">
                  <c:v>0.69999999999999962</c:v>
                </c:pt>
                <c:pt idx="186">
                  <c:v>1</c:v>
                </c:pt>
                <c:pt idx="187">
                  <c:v>0.91999999999999993</c:v>
                </c:pt>
                <c:pt idx="188">
                  <c:v>0.83999999999999986</c:v>
                </c:pt>
                <c:pt idx="189">
                  <c:v>0.58000000000000007</c:v>
                </c:pt>
                <c:pt idx="190">
                  <c:v>0.93999999999999984</c:v>
                </c:pt>
                <c:pt idx="191">
                  <c:v>0.63999999999999946</c:v>
                </c:pt>
                <c:pt idx="192">
                  <c:v>1.0999999999999992</c:v>
                </c:pt>
                <c:pt idx="193">
                  <c:v>1.2599999999999993</c:v>
                </c:pt>
                <c:pt idx="194">
                  <c:v>1.4999999999999993</c:v>
                </c:pt>
                <c:pt idx="195">
                  <c:v>0.99999999999999967</c:v>
                </c:pt>
                <c:pt idx="196">
                  <c:v>0.8</c:v>
                </c:pt>
                <c:pt idx="197">
                  <c:v>0.22000000000000028</c:v>
                </c:pt>
                <c:pt idx="198">
                  <c:v>0.14000000000000021</c:v>
                </c:pt>
                <c:pt idx="199">
                  <c:v>0.46000000000000013</c:v>
                </c:pt>
                <c:pt idx="200">
                  <c:v>0.8600000000000001</c:v>
                </c:pt>
                <c:pt idx="201">
                  <c:v>1.22</c:v>
                </c:pt>
                <c:pt idx="202">
                  <c:v>1.48</c:v>
                </c:pt>
                <c:pt idx="203">
                  <c:v>1.6400000000000001</c:v>
                </c:pt>
                <c:pt idx="204">
                  <c:v>1.2</c:v>
                </c:pt>
                <c:pt idx="205">
                  <c:v>1</c:v>
                </c:pt>
                <c:pt idx="206">
                  <c:v>1.1800000000000002</c:v>
                </c:pt>
                <c:pt idx="207">
                  <c:v>1.0400000000000003</c:v>
                </c:pt>
                <c:pt idx="208">
                  <c:v>1.2399999999999998</c:v>
                </c:pt>
                <c:pt idx="209">
                  <c:v>1.28</c:v>
                </c:pt>
                <c:pt idx="210">
                  <c:v>1.3799999999999997</c:v>
                </c:pt>
                <c:pt idx="211">
                  <c:v>1.1199999999999992</c:v>
                </c:pt>
                <c:pt idx="212">
                  <c:v>1.1199999999999986</c:v>
                </c:pt>
                <c:pt idx="213">
                  <c:v>0.95999999999999874</c:v>
                </c:pt>
                <c:pt idx="214">
                  <c:v>0.97999999999999832</c:v>
                </c:pt>
                <c:pt idx="215">
                  <c:v>0.97999999999999832</c:v>
                </c:pt>
                <c:pt idx="216">
                  <c:v>0.95999999999999874</c:v>
                </c:pt>
                <c:pt idx="217">
                  <c:v>0.3999999999999993</c:v>
                </c:pt>
                <c:pt idx="218">
                  <c:v>3.9999999999999147E-2</c:v>
                </c:pt>
                <c:pt idx="219">
                  <c:v>-0.2</c:v>
                </c:pt>
                <c:pt idx="220">
                  <c:v>-0.4799999999999997</c:v>
                </c:pt>
                <c:pt idx="221">
                  <c:v>-0.35999999999999943</c:v>
                </c:pt>
                <c:pt idx="222">
                  <c:v>0.12000000000000029</c:v>
                </c:pt>
                <c:pt idx="223">
                  <c:v>0.4</c:v>
                </c:pt>
                <c:pt idx="224">
                  <c:v>0.46000000000000013</c:v>
                </c:pt>
                <c:pt idx="225">
                  <c:v>0.67999999999999972</c:v>
                </c:pt>
                <c:pt idx="226">
                  <c:v>0.51999999999999957</c:v>
                </c:pt>
                <c:pt idx="227">
                  <c:v>0.5</c:v>
                </c:pt>
                <c:pt idx="228">
                  <c:v>0.38000000000000006</c:v>
                </c:pt>
                <c:pt idx="229">
                  <c:v>0.59999999999999931</c:v>
                </c:pt>
                <c:pt idx="230">
                  <c:v>0.57999999999999974</c:v>
                </c:pt>
                <c:pt idx="231">
                  <c:v>0.4199999999999996</c:v>
                </c:pt>
                <c:pt idx="232">
                  <c:v>0.25999999999999907</c:v>
                </c:pt>
                <c:pt idx="233">
                  <c:v>0.23999999999999949</c:v>
                </c:pt>
                <c:pt idx="234">
                  <c:v>0.29999999999999966</c:v>
                </c:pt>
                <c:pt idx="235">
                  <c:v>3.9999999999999501E-2</c:v>
                </c:pt>
                <c:pt idx="236">
                  <c:v>7.999999999999971E-2</c:v>
                </c:pt>
                <c:pt idx="237">
                  <c:v>0</c:v>
                </c:pt>
                <c:pt idx="238">
                  <c:v>-1.9999999999999928E-2</c:v>
                </c:pt>
                <c:pt idx="239">
                  <c:v>-0.23999999999999985</c:v>
                </c:pt>
                <c:pt idx="240">
                  <c:v>0.28000000000000042</c:v>
                </c:pt>
                <c:pt idx="241">
                  <c:v>0.12000000000000029</c:v>
                </c:pt>
                <c:pt idx="242">
                  <c:v>0.26000000000000012</c:v>
                </c:pt>
                <c:pt idx="243">
                  <c:v>0.16000000000000014</c:v>
                </c:pt>
                <c:pt idx="244">
                  <c:v>0.44000000000000022</c:v>
                </c:pt>
                <c:pt idx="245">
                  <c:v>0.26000000000000012</c:v>
                </c:pt>
                <c:pt idx="246">
                  <c:v>0.74000000000000021</c:v>
                </c:pt>
                <c:pt idx="247">
                  <c:v>0.72000000000000031</c:v>
                </c:pt>
                <c:pt idx="248">
                  <c:v>1</c:v>
                </c:pt>
                <c:pt idx="249">
                  <c:v>0.54000000000000026</c:v>
                </c:pt>
                <c:pt idx="250">
                  <c:v>0.54000000000000026</c:v>
                </c:pt>
                <c:pt idx="251">
                  <c:v>8.0000000000000071E-2</c:v>
                </c:pt>
                <c:pt idx="252">
                  <c:v>0.26000000000000012</c:v>
                </c:pt>
                <c:pt idx="253">
                  <c:v>0.32000000000000028</c:v>
                </c:pt>
                <c:pt idx="254">
                  <c:v>0.6399999999999999</c:v>
                </c:pt>
                <c:pt idx="255">
                  <c:v>0.72</c:v>
                </c:pt>
                <c:pt idx="256">
                  <c:v>0.96000000000000019</c:v>
                </c:pt>
                <c:pt idx="257">
                  <c:v>1.02</c:v>
                </c:pt>
                <c:pt idx="258">
                  <c:v>1</c:v>
                </c:pt>
                <c:pt idx="259">
                  <c:v>0.88000000000000012</c:v>
                </c:pt>
                <c:pt idx="260">
                  <c:v>0.72</c:v>
                </c:pt>
                <c:pt idx="261">
                  <c:v>0.43999999999999984</c:v>
                </c:pt>
                <c:pt idx="262">
                  <c:v>0.55999999999999994</c:v>
                </c:pt>
                <c:pt idx="263">
                  <c:v>7.9999999999999891E-2</c:v>
                </c:pt>
                <c:pt idx="264">
                  <c:v>-2.0000000000000108E-2</c:v>
                </c:pt>
                <c:pt idx="265">
                  <c:v>-5.9999999999999963E-2</c:v>
                </c:pt>
                <c:pt idx="266">
                  <c:v>0.28000000000000025</c:v>
                </c:pt>
                <c:pt idx="267">
                  <c:v>0.36000000000000015</c:v>
                </c:pt>
                <c:pt idx="268">
                  <c:v>0.72000000000000031</c:v>
                </c:pt>
                <c:pt idx="269">
                  <c:v>0.98000000000000043</c:v>
                </c:pt>
                <c:pt idx="270">
                  <c:v>0.66000000000000048</c:v>
                </c:pt>
                <c:pt idx="271">
                  <c:v>0.76000000000000045</c:v>
                </c:pt>
                <c:pt idx="272">
                  <c:v>0.52000000000000068</c:v>
                </c:pt>
                <c:pt idx="273">
                  <c:v>0.40000000000000069</c:v>
                </c:pt>
                <c:pt idx="274">
                  <c:v>0.24000000000000057</c:v>
                </c:pt>
                <c:pt idx="275">
                  <c:v>0.78000000000000047</c:v>
                </c:pt>
                <c:pt idx="276">
                  <c:v>0.86000000000000054</c:v>
                </c:pt>
                <c:pt idx="277">
                  <c:v>0.84000000000000052</c:v>
                </c:pt>
                <c:pt idx="278">
                  <c:v>1.5000000000000004</c:v>
                </c:pt>
                <c:pt idx="279">
                  <c:v>1.8400000000000003</c:v>
                </c:pt>
                <c:pt idx="280">
                  <c:v>1.6</c:v>
                </c:pt>
                <c:pt idx="281">
                  <c:v>1.5799999999999996</c:v>
                </c:pt>
                <c:pt idx="282">
                  <c:v>1.9199999999999995</c:v>
                </c:pt>
                <c:pt idx="283">
                  <c:v>1.4199999999999995</c:v>
                </c:pt>
                <c:pt idx="284">
                  <c:v>1.1799999999999997</c:v>
                </c:pt>
                <c:pt idx="285">
                  <c:v>1.72</c:v>
                </c:pt>
                <c:pt idx="286">
                  <c:v>1.56</c:v>
                </c:pt>
                <c:pt idx="287">
                  <c:v>1.5400000000000003</c:v>
                </c:pt>
                <c:pt idx="288">
                  <c:v>1.86</c:v>
                </c:pt>
                <c:pt idx="289">
                  <c:v>1.7</c:v>
                </c:pt>
                <c:pt idx="290">
                  <c:v>1.86</c:v>
                </c:pt>
                <c:pt idx="291">
                  <c:v>2.16</c:v>
                </c:pt>
                <c:pt idx="292">
                  <c:v>2.0400000000000005</c:v>
                </c:pt>
                <c:pt idx="293">
                  <c:v>1.7200000000000006</c:v>
                </c:pt>
                <c:pt idx="294">
                  <c:v>2.0600000000000014</c:v>
                </c:pt>
                <c:pt idx="295">
                  <c:v>1.8800000000000012</c:v>
                </c:pt>
                <c:pt idx="296">
                  <c:v>1.7000000000000011</c:v>
                </c:pt>
                <c:pt idx="297">
                  <c:v>1.9400000000000008</c:v>
                </c:pt>
                <c:pt idx="298">
                  <c:v>2.2600000000000011</c:v>
                </c:pt>
                <c:pt idx="299">
                  <c:v>2.12</c:v>
                </c:pt>
                <c:pt idx="300">
                  <c:v>2.2200000000000002</c:v>
                </c:pt>
                <c:pt idx="301">
                  <c:v>2.0200000000000005</c:v>
                </c:pt>
                <c:pt idx="302">
                  <c:v>2.2000000000000002</c:v>
                </c:pt>
                <c:pt idx="303">
                  <c:v>1.8</c:v>
                </c:pt>
                <c:pt idx="304">
                  <c:v>1.7800000000000005</c:v>
                </c:pt>
                <c:pt idx="305">
                  <c:v>1.5800000000000005</c:v>
                </c:pt>
                <c:pt idx="306">
                  <c:v>2.1800000000000006</c:v>
                </c:pt>
                <c:pt idx="307">
                  <c:v>1.8800000000000003</c:v>
                </c:pt>
                <c:pt idx="308">
                  <c:v>2.4400000000000004</c:v>
                </c:pt>
                <c:pt idx="309">
                  <c:v>2.4000000000000008</c:v>
                </c:pt>
                <c:pt idx="310">
                  <c:v>2.8600000000000003</c:v>
                </c:pt>
                <c:pt idx="311">
                  <c:v>2.8199999999999994</c:v>
                </c:pt>
                <c:pt idx="312">
                  <c:v>3.1599999999999993</c:v>
                </c:pt>
                <c:pt idx="313">
                  <c:v>3.2399999999999993</c:v>
                </c:pt>
                <c:pt idx="314">
                  <c:v>3.5599999999999996</c:v>
                </c:pt>
                <c:pt idx="315">
                  <c:v>3.56</c:v>
                </c:pt>
                <c:pt idx="316">
                  <c:v>3.1799999999999997</c:v>
                </c:pt>
                <c:pt idx="317">
                  <c:v>2.96</c:v>
                </c:pt>
                <c:pt idx="318">
                  <c:v>2.8200000000000003</c:v>
                </c:pt>
                <c:pt idx="319">
                  <c:v>2.660000000000001</c:v>
                </c:pt>
                <c:pt idx="320">
                  <c:v>2.0400000000000005</c:v>
                </c:pt>
                <c:pt idx="321">
                  <c:v>2.72</c:v>
                </c:pt>
                <c:pt idx="322">
                  <c:v>2.8</c:v>
                </c:pt>
                <c:pt idx="323">
                  <c:v>2.62</c:v>
                </c:pt>
                <c:pt idx="324">
                  <c:v>2.7399999999999993</c:v>
                </c:pt>
                <c:pt idx="325">
                  <c:v>2.9599999999999982</c:v>
                </c:pt>
                <c:pt idx="326">
                  <c:v>2.6999999999999984</c:v>
                </c:pt>
                <c:pt idx="327">
                  <c:v>2.819999999999999</c:v>
                </c:pt>
                <c:pt idx="328">
                  <c:v>2.9599999999999982</c:v>
                </c:pt>
                <c:pt idx="329">
                  <c:v>2.7599999999999993</c:v>
                </c:pt>
                <c:pt idx="330">
                  <c:v>2.3600000000000008</c:v>
                </c:pt>
                <c:pt idx="331">
                  <c:v>1.2800000000000011</c:v>
                </c:pt>
                <c:pt idx="332">
                  <c:v>0.60000000000000142</c:v>
                </c:pt>
                <c:pt idx="333">
                  <c:v>0.16000000000000086</c:v>
                </c:pt>
                <c:pt idx="334">
                  <c:v>0.32000000000000028</c:v>
                </c:pt>
                <c:pt idx="335">
                  <c:v>0.51999999999999891</c:v>
                </c:pt>
                <c:pt idx="336">
                  <c:v>1.4799999999999998</c:v>
                </c:pt>
                <c:pt idx="337">
                  <c:v>1.4399999999999991</c:v>
                </c:pt>
                <c:pt idx="338">
                  <c:v>1.3200000000000003</c:v>
                </c:pt>
                <c:pt idx="339">
                  <c:v>0.96000000000000085</c:v>
                </c:pt>
                <c:pt idx="340">
                  <c:v>0.60000000000000142</c:v>
                </c:pt>
                <c:pt idx="341">
                  <c:v>-1.9999999999998862E-2</c:v>
                </c:pt>
                <c:pt idx="342">
                  <c:v>0.16000000000000086</c:v>
                </c:pt>
                <c:pt idx="343">
                  <c:v>0.26000000000000084</c:v>
                </c:pt>
                <c:pt idx="344">
                  <c:v>0.4</c:v>
                </c:pt>
                <c:pt idx="345">
                  <c:v>0.55999999999999939</c:v>
                </c:pt>
                <c:pt idx="346">
                  <c:v>0.87999999999999834</c:v>
                </c:pt>
                <c:pt idx="347">
                  <c:v>0.81999999999999884</c:v>
                </c:pt>
                <c:pt idx="348">
                  <c:v>0.97999999999999832</c:v>
                </c:pt>
                <c:pt idx="349">
                  <c:v>0.8199999999999974</c:v>
                </c:pt>
                <c:pt idx="350">
                  <c:v>1.0599999999999994</c:v>
                </c:pt>
                <c:pt idx="351">
                  <c:v>0.82000000000000028</c:v>
                </c:pt>
                <c:pt idx="352">
                  <c:v>0.8</c:v>
                </c:pt>
                <c:pt idx="353">
                  <c:v>0.54000000000000059</c:v>
                </c:pt>
                <c:pt idx="354">
                  <c:v>0.84000000000000052</c:v>
                </c:pt>
                <c:pt idx="355">
                  <c:v>0.57999999999999974</c:v>
                </c:pt>
                <c:pt idx="356">
                  <c:v>0.49999999999999856</c:v>
                </c:pt>
                <c:pt idx="357">
                  <c:v>0.7399999999999991</c:v>
                </c:pt>
                <c:pt idx="358">
                  <c:v>0.91999999999999882</c:v>
                </c:pt>
                <c:pt idx="359">
                  <c:v>0.84000000000000052</c:v>
                </c:pt>
                <c:pt idx="360">
                  <c:v>1.2</c:v>
                </c:pt>
                <c:pt idx="361">
                  <c:v>1.3600000000000008</c:v>
                </c:pt>
                <c:pt idx="362">
                  <c:v>0.87999999999999967</c:v>
                </c:pt>
                <c:pt idx="363">
                  <c:v>0.85999999999999943</c:v>
                </c:pt>
                <c:pt idx="364">
                  <c:v>0.55999999999999805</c:v>
                </c:pt>
                <c:pt idx="365">
                  <c:v>0.33999999999999914</c:v>
                </c:pt>
                <c:pt idx="366">
                  <c:v>7.999999999999971E-2</c:v>
                </c:pt>
                <c:pt idx="367">
                  <c:v>0.37999999999999973</c:v>
                </c:pt>
                <c:pt idx="368">
                  <c:v>0.5</c:v>
                </c:pt>
                <c:pt idx="369">
                  <c:v>0.72000000000000031</c:v>
                </c:pt>
                <c:pt idx="370">
                  <c:v>0.4799999999999997</c:v>
                </c:pt>
                <c:pt idx="371">
                  <c:v>0.85999999999999943</c:v>
                </c:pt>
                <c:pt idx="372">
                  <c:v>0.65999999999999948</c:v>
                </c:pt>
                <c:pt idx="373">
                  <c:v>0.27999999999999969</c:v>
                </c:pt>
                <c:pt idx="374">
                  <c:v>0.12000000000000029</c:v>
                </c:pt>
                <c:pt idx="375">
                  <c:v>0.35999999999999943</c:v>
                </c:pt>
                <c:pt idx="376">
                  <c:v>0.27999999999999969</c:v>
                </c:pt>
                <c:pt idx="377">
                  <c:v>0.42000000000000026</c:v>
                </c:pt>
                <c:pt idx="378">
                  <c:v>0.62000000000000033</c:v>
                </c:pt>
                <c:pt idx="379">
                  <c:v>0.4799999999999997</c:v>
                </c:pt>
                <c:pt idx="380">
                  <c:v>0.52000000000000024</c:v>
                </c:pt>
                <c:pt idx="381">
                  <c:v>0.67999999999999972</c:v>
                </c:pt>
                <c:pt idx="382">
                  <c:v>0.1</c:v>
                </c:pt>
                <c:pt idx="383">
                  <c:v>-0.15999999999999942</c:v>
                </c:pt>
                <c:pt idx="384">
                  <c:v>4.000000000000057E-2</c:v>
                </c:pt>
                <c:pt idx="385">
                  <c:v>-0.33999999999999914</c:v>
                </c:pt>
                <c:pt idx="386">
                  <c:v>-0.85999999999999799</c:v>
                </c:pt>
                <c:pt idx="387">
                  <c:v>-0.83999999999999841</c:v>
                </c:pt>
                <c:pt idx="388">
                  <c:v>-0.55999999999999872</c:v>
                </c:pt>
                <c:pt idx="389">
                  <c:v>-0.63999999999999913</c:v>
                </c:pt>
                <c:pt idx="390">
                  <c:v>-0.61999999999999955</c:v>
                </c:pt>
                <c:pt idx="391">
                  <c:v>-0.56000000000000016</c:v>
                </c:pt>
                <c:pt idx="392">
                  <c:v>-5.9999999999999429E-2</c:v>
                </c:pt>
                <c:pt idx="393">
                  <c:v>0</c:v>
                </c:pt>
                <c:pt idx="394">
                  <c:v>-3.9999999999999855E-2</c:v>
                </c:pt>
                <c:pt idx="395">
                  <c:v>-0.2</c:v>
                </c:pt>
                <c:pt idx="396">
                  <c:v>-6.0000000000000143E-2</c:v>
                </c:pt>
                <c:pt idx="397">
                  <c:v>-0.2000000000000007</c:v>
                </c:pt>
                <c:pt idx="398">
                  <c:v>-0.12000000000000099</c:v>
                </c:pt>
                <c:pt idx="399">
                  <c:v>0.19999999999999929</c:v>
                </c:pt>
                <c:pt idx="400">
                  <c:v>0.71999999999999953</c:v>
                </c:pt>
                <c:pt idx="401">
                  <c:v>0.73999999999999988</c:v>
                </c:pt>
                <c:pt idx="402">
                  <c:v>1.0399999999999998</c:v>
                </c:pt>
                <c:pt idx="403">
                  <c:v>1.2600000000000002</c:v>
                </c:pt>
                <c:pt idx="404">
                  <c:v>1.2400000000000007</c:v>
                </c:pt>
                <c:pt idx="405">
                  <c:v>1.0000000000000007</c:v>
                </c:pt>
                <c:pt idx="406">
                  <c:v>1.0200000000000002</c:v>
                </c:pt>
                <c:pt idx="407">
                  <c:v>1.06</c:v>
                </c:pt>
                <c:pt idx="408">
                  <c:v>0.7</c:v>
                </c:pt>
                <c:pt idx="409">
                  <c:v>0.71999999999999953</c:v>
                </c:pt>
                <c:pt idx="410">
                  <c:v>0.93999999999999917</c:v>
                </c:pt>
                <c:pt idx="411">
                  <c:v>0.93999999999999917</c:v>
                </c:pt>
                <c:pt idx="412">
                  <c:v>0.97999999999999976</c:v>
                </c:pt>
                <c:pt idx="413">
                  <c:v>0.9199999999999996</c:v>
                </c:pt>
                <c:pt idx="414">
                  <c:v>0.73999999999999988</c:v>
                </c:pt>
                <c:pt idx="415">
                  <c:v>0.72000000000000031</c:v>
                </c:pt>
                <c:pt idx="416">
                  <c:v>1.1600000000000001</c:v>
                </c:pt>
                <c:pt idx="417">
                  <c:v>0.69999999999999929</c:v>
                </c:pt>
                <c:pt idx="418">
                  <c:v>1.2399999999999998</c:v>
                </c:pt>
                <c:pt idx="419">
                  <c:v>1.4999999999999993</c:v>
                </c:pt>
                <c:pt idx="420">
                  <c:v>1.5999999999999992</c:v>
                </c:pt>
                <c:pt idx="421">
                  <c:v>1.4399999999999991</c:v>
                </c:pt>
                <c:pt idx="422">
                  <c:v>1.6599999999999995</c:v>
                </c:pt>
                <c:pt idx="423">
                  <c:v>1.3999999999999992</c:v>
                </c:pt>
                <c:pt idx="424">
                  <c:v>1.4199999999999995</c:v>
                </c:pt>
                <c:pt idx="425">
                  <c:v>1.3799999999999997</c:v>
                </c:pt>
                <c:pt idx="426">
                  <c:v>1.6</c:v>
                </c:pt>
                <c:pt idx="427">
                  <c:v>1.8399999999999999</c:v>
                </c:pt>
                <c:pt idx="428">
                  <c:v>2.0799999999999996</c:v>
                </c:pt>
                <c:pt idx="429">
                  <c:v>1.7399999999999998</c:v>
                </c:pt>
                <c:pt idx="430">
                  <c:v>1.7</c:v>
                </c:pt>
                <c:pt idx="431">
                  <c:v>1.6600000000000001</c:v>
                </c:pt>
                <c:pt idx="432">
                  <c:v>1.820000000000001</c:v>
                </c:pt>
                <c:pt idx="433">
                  <c:v>1.1000000000000014</c:v>
                </c:pt>
                <c:pt idx="434">
                  <c:v>1.6200000000000017</c:v>
                </c:pt>
                <c:pt idx="435">
                  <c:v>1.7600000000000016</c:v>
                </c:pt>
                <c:pt idx="436">
                  <c:v>1.420000000000001</c:v>
                </c:pt>
                <c:pt idx="437">
                  <c:v>1.3600000000000008</c:v>
                </c:pt>
                <c:pt idx="438">
                  <c:v>1.8000000000000007</c:v>
                </c:pt>
                <c:pt idx="439">
                  <c:v>1.6000000000000008</c:v>
                </c:pt>
                <c:pt idx="440">
                  <c:v>1.620000000000001</c:v>
                </c:pt>
                <c:pt idx="441">
                  <c:v>1.5000000000000013</c:v>
                </c:pt>
                <c:pt idx="442">
                  <c:v>1.4400000000000013</c:v>
                </c:pt>
                <c:pt idx="443">
                  <c:v>1.2400000000000013</c:v>
                </c:pt>
                <c:pt idx="444">
                  <c:v>1.4600000000000009</c:v>
                </c:pt>
                <c:pt idx="445">
                  <c:v>1.3400000000000005</c:v>
                </c:pt>
                <c:pt idx="446">
                  <c:v>1.7600000000000009</c:v>
                </c:pt>
                <c:pt idx="447">
                  <c:v>1.86</c:v>
                </c:pt>
                <c:pt idx="448">
                  <c:v>1.5800000000000005</c:v>
                </c:pt>
                <c:pt idx="449">
                  <c:v>1.2200000000000002</c:v>
                </c:pt>
                <c:pt idx="450">
                  <c:v>1.2200000000000002</c:v>
                </c:pt>
                <c:pt idx="451">
                  <c:v>1.0200000000000002</c:v>
                </c:pt>
                <c:pt idx="452">
                  <c:v>0.48000000000000115</c:v>
                </c:pt>
                <c:pt idx="453">
                  <c:v>0.94000000000000061</c:v>
                </c:pt>
                <c:pt idx="454">
                  <c:v>1.0600000000000009</c:v>
                </c:pt>
                <c:pt idx="455">
                  <c:v>1.0000000000000007</c:v>
                </c:pt>
                <c:pt idx="456">
                  <c:v>0.7600000000000009</c:v>
                </c:pt>
                <c:pt idx="457">
                  <c:v>1.5400000000000005</c:v>
                </c:pt>
                <c:pt idx="458">
                  <c:v>1.6800000000000004</c:v>
                </c:pt>
                <c:pt idx="459">
                  <c:v>1.56</c:v>
                </c:pt>
                <c:pt idx="460">
                  <c:v>1.5</c:v>
                </c:pt>
                <c:pt idx="461">
                  <c:v>1.5799999999999996</c:v>
                </c:pt>
                <c:pt idx="462">
                  <c:v>1.2799999999999998</c:v>
                </c:pt>
                <c:pt idx="463">
                  <c:v>1.4</c:v>
                </c:pt>
                <c:pt idx="464">
                  <c:v>1.7799999999999998</c:v>
                </c:pt>
                <c:pt idx="465">
                  <c:v>2.06</c:v>
                </c:pt>
                <c:pt idx="466">
                  <c:v>2.3199999999999994</c:v>
                </c:pt>
                <c:pt idx="467">
                  <c:v>1.8999999999999992</c:v>
                </c:pt>
                <c:pt idx="468">
                  <c:v>1.4599999999999995</c:v>
                </c:pt>
                <c:pt idx="469">
                  <c:v>1.3200000000000003</c:v>
                </c:pt>
                <c:pt idx="470">
                  <c:v>1.2399999999999998</c:v>
                </c:pt>
                <c:pt idx="471">
                  <c:v>0.82000000000000028</c:v>
                </c:pt>
                <c:pt idx="472">
                  <c:v>1.3000000000000007</c:v>
                </c:pt>
                <c:pt idx="473">
                  <c:v>1.4600000000000002</c:v>
                </c:pt>
                <c:pt idx="474">
                  <c:v>1.5199999999999996</c:v>
                </c:pt>
                <c:pt idx="475">
                  <c:v>1.3399999999999999</c:v>
                </c:pt>
                <c:pt idx="476">
                  <c:v>1.2799999999999998</c:v>
                </c:pt>
                <c:pt idx="477">
                  <c:v>0.9199999999999996</c:v>
                </c:pt>
                <c:pt idx="478">
                  <c:v>1.1599999999999995</c:v>
                </c:pt>
                <c:pt idx="479">
                  <c:v>1.0799999999999996</c:v>
                </c:pt>
                <c:pt idx="480">
                  <c:v>0.99999999999999933</c:v>
                </c:pt>
                <c:pt idx="481">
                  <c:v>1.44</c:v>
                </c:pt>
                <c:pt idx="482">
                  <c:v>1.56</c:v>
                </c:pt>
                <c:pt idx="483">
                  <c:v>1.1000000000000008</c:v>
                </c:pt>
                <c:pt idx="484">
                  <c:v>1.0400000000000005</c:v>
                </c:pt>
                <c:pt idx="485">
                  <c:v>1.0000000000000007</c:v>
                </c:pt>
                <c:pt idx="486">
                  <c:v>1.1600000000000001</c:v>
                </c:pt>
                <c:pt idx="487">
                  <c:v>1.2200000000000002</c:v>
                </c:pt>
                <c:pt idx="488">
                  <c:v>1.5799999999999996</c:v>
                </c:pt>
                <c:pt idx="489">
                  <c:v>1.5599999999999994</c:v>
                </c:pt>
                <c:pt idx="490">
                  <c:v>1.9399999999999991</c:v>
                </c:pt>
                <c:pt idx="491">
                  <c:v>1.8399999999999992</c:v>
                </c:pt>
                <c:pt idx="492">
                  <c:v>1.5999999999999985</c:v>
                </c:pt>
                <c:pt idx="493">
                  <c:v>1.319999999999999</c:v>
                </c:pt>
                <c:pt idx="494">
                  <c:v>0.63999999999999913</c:v>
                </c:pt>
                <c:pt idx="495">
                  <c:v>0.33999999999999986</c:v>
                </c:pt>
                <c:pt idx="496">
                  <c:v>-0.15999999999999942</c:v>
                </c:pt>
                <c:pt idx="497">
                  <c:v>-5.9999999999999429E-2</c:v>
                </c:pt>
                <c:pt idx="498">
                  <c:v>-0.19999999999999929</c:v>
                </c:pt>
                <c:pt idx="499">
                  <c:v>0.38000000000000045</c:v>
                </c:pt>
                <c:pt idx="500">
                  <c:v>0.38000000000000045</c:v>
                </c:pt>
                <c:pt idx="501">
                  <c:v>0.9</c:v>
                </c:pt>
                <c:pt idx="502">
                  <c:v>0.9</c:v>
                </c:pt>
                <c:pt idx="503">
                  <c:v>1.3800000000000003</c:v>
                </c:pt>
                <c:pt idx="504">
                  <c:v>1.5400000000000005</c:v>
                </c:pt>
                <c:pt idx="505">
                  <c:v>2.0000000000000009</c:v>
                </c:pt>
                <c:pt idx="506">
                  <c:v>1.8400000000000005</c:v>
                </c:pt>
                <c:pt idx="507">
                  <c:v>2.0800000000000005</c:v>
                </c:pt>
                <c:pt idx="508">
                  <c:v>2.2000000000000002</c:v>
                </c:pt>
                <c:pt idx="509">
                  <c:v>2.1000000000000005</c:v>
                </c:pt>
                <c:pt idx="510">
                  <c:v>1.8800000000000003</c:v>
                </c:pt>
                <c:pt idx="511">
                  <c:v>2.0200000000000005</c:v>
                </c:pt>
                <c:pt idx="512">
                  <c:v>2.0200000000000005</c:v>
                </c:pt>
                <c:pt idx="513">
                  <c:v>1.9600000000000002</c:v>
                </c:pt>
                <c:pt idx="514">
                  <c:v>1.9</c:v>
                </c:pt>
                <c:pt idx="515">
                  <c:v>1.9600000000000002</c:v>
                </c:pt>
                <c:pt idx="516">
                  <c:v>1.8</c:v>
                </c:pt>
                <c:pt idx="517">
                  <c:v>1.5800000000000005</c:v>
                </c:pt>
                <c:pt idx="518">
                  <c:v>1.2800000000000005</c:v>
                </c:pt>
                <c:pt idx="519">
                  <c:v>1.1600000000000001</c:v>
                </c:pt>
                <c:pt idx="520">
                  <c:v>1.06</c:v>
                </c:pt>
                <c:pt idx="521">
                  <c:v>1.4200000000000004</c:v>
                </c:pt>
                <c:pt idx="522">
                  <c:v>1.4200000000000004</c:v>
                </c:pt>
                <c:pt idx="523">
                  <c:v>1.1400000000000006</c:v>
                </c:pt>
                <c:pt idx="524">
                  <c:v>1.820000000000001</c:v>
                </c:pt>
                <c:pt idx="525">
                  <c:v>2.4</c:v>
                </c:pt>
                <c:pt idx="526">
                  <c:v>2.56</c:v>
                </c:pt>
                <c:pt idx="527">
                  <c:v>2.9799999999999991</c:v>
                </c:pt>
                <c:pt idx="528">
                  <c:v>4.1199999999999992</c:v>
                </c:pt>
                <c:pt idx="529">
                  <c:v>4.3599999999999977</c:v>
                </c:pt>
                <c:pt idx="530">
                  <c:v>1.3999999999999986</c:v>
                </c:pt>
                <c:pt idx="531">
                  <c:v>-0.56000000000000227</c:v>
                </c:pt>
                <c:pt idx="532">
                  <c:v>-1.0400000000000014</c:v>
                </c:pt>
                <c:pt idx="533">
                  <c:v>-1.5400000000000014</c:v>
                </c:pt>
                <c:pt idx="534">
                  <c:v>-2.0200000000000009</c:v>
                </c:pt>
                <c:pt idx="535">
                  <c:v>0.35999999999999871</c:v>
                </c:pt>
                <c:pt idx="536">
                  <c:v>1.9000000000000008</c:v>
                </c:pt>
                <c:pt idx="537">
                  <c:v>2.0200000000000005</c:v>
                </c:pt>
                <c:pt idx="538">
                  <c:v>1.7200000000000002</c:v>
                </c:pt>
                <c:pt idx="539">
                  <c:v>1.2800000000000011</c:v>
                </c:pt>
                <c:pt idx="540">
                  <c:v>1.4200000000000017</c:v>
                </c:pt>
                <c:pt idx="541">
                  <c:v>1.9</c:v>
                </c:pt>
                <c:pt idx="542">
                  <c:v>2.4200000000000004</c:v>
                </c:pt>
                <c:pt idx="543">
                  <c:v>2.7400000000000007</c:v>
                </c:pt>
                <c:pt idx="544">
                  <c:v>2.9200000000000004</c:v>
                </c:pt>
                <c:pt idx="545">
                  <c:v>2.9200000000000004</c:v>
                </c:pt>
                <c:pt idx="546">
                  <c:v>2.6</c:v>
                </c:pt>
                <c:pt idx="547">
                  <c:v>2.6399999999999992</c:v>
                </c:pt>
                <c:pt idx="548">
                  <c:v>2.2399999999999975</c:v>
                </c:pt>
                <c:pt idx="549">
                  <c:v>1.7799999999999983</c:v>
                </c:pt>
                <c:pt idx="550">
                  <c:v>1.459999999999998</c:v>
                </c:pt>
                <c:pt idx="551">
                  <c:v>1.3399999999999992</c:v>
                </c:pt>
                <c:pt idx="552">
                  <c:v>1.0799999999999996</c:v>
                </c:pt>
                <c:pt idx="553">
                  <c:v>1.2000000000000015</c:v>
                </c:pt>
                <c:pt idx="554">
                  <c:v>1.4400000000000006</c:v>
                </c:pt>
                <c:pt idx="555">
                  <c:v>1.4400000000000006</c:v>
                </c:pt>
                <c:pt idx="556">
                  <c:v>1.1200000000000003</c:v>
                </c:pt>
                <c:pt idx="557">
                  <c:v>1.1200000000000003</c:v>
                </c:pt>
                <c:pt idx="558">
                  <c:v>0.85999999999999943</c:v>
                </c:pt>
                <c:pt idx="559">
                  <c:v>0.75999999999999801</c:v>
                </c:pt>
                <c:pt idx="560">
                  <c:v>0.35999999999999943</c:v>
                </c:pt>
                <c:pt idx="561">
                  <c:v>5.9999999999999429E-2</c:v>
                </c:pt>
                <c:pt idx="562">
                  <c:v>-0.30000000000000143</c:v>
                </c:pt>
                <c:pt idx="563">
                  <c:v>-0.30000000000000143</c:v>
                </c:pt>
                <c:pt idx="564">
                  <c:v>-0.27999999999999969</c:v>
                </c:pt>
                <c:pt idx="565">
                  <c:v>-0.14000000000000057</c:v>
                </c:pt>
                <c:pt idx="566">
                  <c:v>7.999999999999971E-2</c:v>
                </c:pt>
                <c:pt idx="567">
                  <c:v>-0.17999999999999972</c:v>
                </c:pt>
                <c:pt idx="568">
                  <c:v>-0.87999999999999834</c:v>
                </c:pt>
                <c:pt idx="569">
                  <c:v>-1.0999999999999985</c:v>
                </c:pt>
                <c:pt idx="570">
                  <c:v>-0.75999999999999945</c:v>
                </c:pt>
                <c:pt idx="571">
                  <c:v>-0.4799999999999997</c:v>
                </c:pt>
                <c:pt idx="572">
                  <c:v>6.0000000000000851E-2</c:v>
                </c:pt>
                <c:pt idx="573">
                  <c:v>0.33999999999999914</c:v>
                </c:pt>
                <c:pt idx="574">
                  <c:v>0.35999999999999799</c:v>
                </c:pt>
                <c:pt idx="575">
                  <c:v>0.19999999999999857</c:v>
                </c:pt>
                <c:pt idx="576">
                  <c:v>0.1799999999999983</c:v>
                </c:pt>
                <c:pt idx="577">
                  <c:v>-0.14000000000000198</c:v>
                </c:pt>
                <c:pt idx="578">
                  <c:v>0.25999999999999801</c:v>
                </c:pt>
                <c:pt idx="579">
                  <c:v>0.47999999999999898</c:v>
                </c:pt>
                <c:pt idx="580">
                  <c:v>0.81999999999999817</c:v>
                </c:pt>
                <c:pt idx="581">
                  <c:v>0.95999999999999874</c:v>
                </c:pt>
                <c:pt idx="582">
                  <c:v>1.3399999999999985</c:v>
                </c:pt>
                <c:pt idx="583">
                  <c:v>1.9599999999999986</c:v>
                </c:pt>
                <c:pt idx="584">
                  <c:v>2.2199999999999989</c:v>
                </c:pt>
                <c:pt idx="585">
                  <c:v>2.4599999999999995</c:v>
                </c:pt>
                <c:pt idx="586">
                  <c:v>2.5599999999999996</c:v>
                </c:pt>
                <c:pt idx="587">
                  <c:v>2.6</c:v>
                </c:pt>
                <c:pt idx="588">
                  <c:v>2.4800000000000013</c:v>
                </c:pt>
                <c:pt idx="589">
                  <c:v>2.62</c:v>
                </c:pt>
                <c:pt idx="590">
                  <c:v>2.4400000000000004</c:v>
                </c:pt>
                <c:pt idx="591">
                  <c:v>2.5400000000000005</c:v>
                </c:pt>
                <c:pt idx="592">
                  <c:v>1.9799999999999998</c:v>
                </c:pt>
                <c:pt idx="593">
                  <c:v>1.9199999999999988</c:v>
                </c:pt>
                <c:pt idx="594">
                  <c:v>1.7599999999999993</c:v>
                </c:pt>
                <c:pt idx="595">
                  <c:v>1.6200000000000003</c:v>
                </c:pt>
                <c:pt idx="596">
                  <c:v>1.4</c:v>
                </c:pt>
                <c:pt idx="597">
                  <c:v>1.6600000000000008</c:v>
                </c:pt>
                <c:pt idx="598">
                  <c:v>1.6799999999999997</c:v>
                </c:pt>
                <c:pt idx="599">
                  <c:v>1.4799999999999998</c:v>
                </c:pt>
                <c:pt idx="600">
                  <c:v>1.2399999999999991</c:v>
                </c:pt>
                <c:pt idx="601">
                  <c:v>0.85999999999999799</c:v>
                </c:pt>
                <c:pt idx="602">
                  <c:v>0.61999999999999744</c:v>
                </c:pt>
                <c:pt idx="603">
                  <c:v>0.15999999999999942</c:v>
                </c:pt>
                <c:pt idx="604">
                  <c:v>0.25999999999999945</c:v>
                </c:pt>
                <c:pt idx="605">
                  <c:v>9.9999999999998576E-2</c:v>
                </c:pt>
                <c:pt idx="606">
                  <c:v>0.31999999999999884</c:v>
                </c:pt>
                <c:pt idx="607">
                  <c:v>0.59999999999999853</c:v>
                </c:pt>
                <c:pt idx="608">
                  <c:v>0.95999999999999797</c:v>
                </c:pt>
                <c:pt idx="609">
                  <c:v>1.1599999999999988</c:v>
                </c:pt>
                <c:pt idx="610">
                  <c:v>1.179999999999999</c:v>
                </c:pt>
                <c:pt idx="611">
                  <c:v>0.98000000000000043</c:v>
                </c:pt>
                <c:pt idx="612">
                  <c:v>0.68000000000000183</c:v>
                </c:pt>
                <c:pt idx="613">
                  <c:v>0.20000000000000143</c:v>
                </c:pt>
                <c:pt idx="614">
                  <c:v>-0.47999999999999898</c:v>
                </c:pt>
                <c:pt idx="615">
                  <c:v>-0.31999999999999884</c:v>
                </c:pt>
                <c:pt idx="616">
                  <c:v>-0.25999999999999945</c:v>
                </c:pt>
                <c:pt idx="617">
                  <c:v>6.0000000000000143E-2</c:v>
                </c:pt>
                <c:pt idx="618">
                  <c:v>0.13999999999999985</c:v>
                </c:pt>
                <c:pt idx="619">
                  <c:v>1.0199999999999996</c:v>
                </c:pt>
                <c:pt idx="620">
                  <c:v>1.1799999999999997</c:v>
                </c:pt>
                <c:pt idx="621">
                  <c:v>1.3599999999999994</c:v>
                </c:pt>
                <c:pt idx="622">
                  <c:v>0.97999999999999898</c:v>
                </c:pt>
                <c:pt idx="623">
                  <c:v>0.95999999999999941</c:v>
                </c:pt>
                <c:pt idx="624">
                  <c:v>0.43999999999999984</c:v>
                </c:pt>
                <c:pt idx="625">
                  <c:v>0.35999999999999943</c:v>
                </c:pt>
                <c:pt idx="626">
                  <c:v>0.49999999999999928</c:v>
                </c:pt>
                <c:pt idx="627">
                  <c:v>0.83999999999999986</c:v>
                </c:pt>
                <c:pt idx="628">
                  <c:v>1.2600000000000002</c:v>
                </c:pt>
                <c:pt idx="629">
                  <c:v>1.9200000000000004</c:v>
                </c:pt>
                <c:pt idx="630">
                  <c:v>2.3600000000000008</c:v>
                </c:pt>
                <c:pt idx="631">
                  <c:v>2.4800000000000018</c:v>
                </c:pt>
                <c:pt idx="632">
                  <c:v>2.5000000000000009</c:v>
                </c:pt>
                <c:pt idx="633">
                  <c:v>2.46</c:v>
                </c:pt>
                <c:pt idx="634">
                  <c:v>2.2199999999999998</c:v>
                </c:pt>
                <c:pt idx="635">
                  <c:v>1.6599999999999995</c:v>
                </c:pt>
                <c:pt idx="636">
                  <c:v>1.4199999999999988</c:v>
                </c:pt>
                <c:pt idx="637">
                  <c:v>1.8</c:v>
                </c:pt>
                <c:pt idx="638">
                  <c:v>1.9799999999999998</c:v>
                </c:pt>
                <c:pt idx="639">
                  <c:v>1.7799999999999998</c:v>
                </c:pt>
                <c:pt idx="640">
                  <c:v>1.8799999999999997</c:v>
                </c:pt>
                <c:pt idx="641">
                  <c:v>2.3200000000000003</c:v>
                </c:pt>
                <c:pt idx="642">
                  <c:v>1.9799999999999998</c:v>
                </c:pt>
                <c:pt idx="643">
                  <c:v>1.3399999999999992</c:v>
                </c:pt>
                <c:pt idx="644">
                  <c:v>1.2</c:v>
                </c:pt>
                <c:pt idx="645">
                  <c:v>1.1600000000000008</c:v>
                </c:pt>
                <c:pt idx="646">
                  <c:v>0.42000000000000026</c:v>
                </c:pt>
                <c:pt idx="647">
                  <c:v>0.20000000000000143</c:v>
                </c:pt>
                <c:pt idx="648">
                  <c:v>0.38000000000000256</c:v>
                </c:pt>
                <c:pt idx="649">
                  <c:v>8.000000000000114E-2</c:v>
                </c:pt>
                <c:pt idx="650">
                  <c:v>-1.9999999999998862E-2</c:v>
                </c:pt>
                <c:pt idx="651">
                  <c:v>0.22000000000000169</c:v>
                </c:pt>
                <c:pt idx="652">
                  <c:v>0.1200000000000017</c:v>
                </c:pt>
                <c:pt idx="653">
                  <c:v>0.10000000000000284</c:v>
                </c:pt>
                <c:pt idx="654">
                  <c:v>0.26000000000000367</c:v>
                </c:pt>
                <c:pt idx="655">
                  <c:v>-1.9999999999997443E-2</c:v>
                </c:pt>
                <c:pt idx="656">
                  <c:v>0.24000000000000199</c:v>
                </c:pt>
                <c:pt idx="657">
                  <c:v>0.60000000000000142</c:v>
                </c:pt>
                <c:pt idx="658">
                  <c:v>0.52000000000000024</c:v>
                </c:pt>
                <c:pt idx="659">
                  <c:v>0.8</c:v>
                </c:pt>
                <c:pt idx="660">
                  <c:v>1.3800000000000003</c:v>
                </c:pt>
                <c:pt idx="661">
                  <c:v>1.2600000000000002</c:v>
                </c:pt>
                <c:pt idx="662">
                  <c:v>1</c:v>
                </c:pt>
                <c:pt idx="663">
                  <c:v>1.1600000000000008</c:v>
                </c:pt>
                <c:pt idx="664">
                  <c:v>1.6600000000000008</c:v>
                </c:pt>
                <c:pt idx="665">
                  <c:v>1.7000000000000006</c:v>
                </c:pt>
                <c:pt idx="666">
                  <c:v>1.3800000000000012</c:v>
                </c:pt>
                <c:pt idx="667">
                  <c:v>1.9400000000000013</c:v>
                </c:pt>
                <c:pt idx="668">
                  <c:v>1.94</c:v>
                </c:pt>
                <c:pt idx="669">
                  <c:v>1.2799999999999998</c:v>
                </c:pt>
                <c:pt idx="670">
                  <c:v>1.1000000000000001</c:v>
                </c:pt>
                <c:pt idx="671">
                  <c:v>1.2599999999999993</c:v>
                </c:pt>
                <c:pt idx="672">
                  <c:v>0.65999999999999948</c:v>
                </c:pt>
                <c:pt idx="673">
                  <c:v>0.54000000000000059</c:v>
                </c:pt>
                <c:pt idx="674">
                  <c:v>8.000000000000114E-2</c:v>
                </c:pt>
                <c:pt idx="675">
                  <c:v>-0.19999999999999929</c:v>
                </c:pt>
                <c:pt idx="676">
                  <c:v>-0.13999999999999843</c:v>
                </c:pt>
                <c:pt idx="677">
                  <c:v>8.000000000000114E-2</c:v>
                </c:pt>
                <c:pt idx="678">
                  <c:v>0.30000000000000071</c:v>
                </c:pt>
                <c:pt idx="679">
                  <c:v>2.0199999999999996</c:v>
                </c:pt>
                <c:pt idx="680">
                  <c:v>4.9400000000000004</c:v>
                </c:pt>
                <c:pt idx="681">
                  <c:v>8.3199999999999985</c:v>
                </c:pt>
                <c:pt idx="682">
                  <c:v>10.059999999999999</c:v>
                </c:pt>
                <c:pt idx="683">
                  <c:v>8.0399999999999974</c:v>
                </c:pt>
                <c:pt idx="684">
                  <c:v>0.23999999999999916</c:v>
                </c:pt>
                <c:pt idx="685">
                  <c:v>-7.6400000000000006</c:v>
                </c:pt>
                <c:pt idx="686">
                  <c:v>-12.28</c:v>
                </c:pt>
                <c:pt idx="687">
                  <c:v>-13.660000000000002</c:v>
                </c:pt>
                <c:pt idx="688">
                  <c:v>-10.499999999999998</c:v>
                </c:pt>
                <c:pt idx="689">
                  <c:v>-3.06</c:v>
                </c:pt>
                <c:pt idx="690">
                  <c:v>2.4599999999999995</c:v>
                </c:pt>
                <c:pt idx="691">
                  <c:v>3.9599999999999995</c:v>
                </c:pt>
                <c:pt idx="692">
                  <c:v>3.38</c:v>
                </c:pt>
                <c:pt idx="693">
                  <c:v>2.4000000000000008</c:v>
                </c:pt>
                <c:pt idx="694">
                  <c:v>1.7600000000000009</c:v>
                </c:pt>
                <c:pt idx="695">
                  <c:v>1.9000000000000008</c:v>
                </c:pt>
                <c:pt idx="696">
                  <c:v>1.6600000000000008</c:v>
                </c:pt>
                <c:pt idx="697">
                  <c:v>2.0600000000000009</c:v>
                </c:pt>
                <c:pt idx="698">
                  <c:v>2.1800000000000006</c:v>
                </c:pt>
                <c:pt idx="699">
                  <c:v>2</c:v>
                </c:pt>
                <c:pt idx="700">
                  <c:v>1.9200000000000004</c:v>
                </c:pt>
                <c:pt idx="701">
                  <c:v>1.9799999999999998</c:v>
                </c:pt>
                <c:pt idx="702">
                  <c:v>1.5799999999999996</c:v>
                </c:pt>
                <c:pt idx="703">
                  <c:v>1.2200000000000002</c:v>
                </c:pt>
                <c:pt idx="704">
                  <c:v>1.5400000000000014</c:v>
                </c:pt>
                <c:pt idx="705">
                  <c:v>1.5000000000000007</c:v>
                </c:pt>
                <c:pt idx="706">
                  <c:v>1.4600000000000009</c:v>
                </c:pt>
                <c:pt idx="707">
                  <c:v>1.4600000000000009</c:v>
                </c:pt>
                <c:pt idx="708">
                  <c:v>1.8800000000000003</c:v>
                </c:pt>
                <c:pt idx="709">
                  <c:v>1.8199999999999996</c:v>
                </c:pt>
                <c:pt idx="710">
                  <c:v>1.8199999999999996</c:v>
                </c:pt>
                <c:pt idx="711">
                  <c:v>1.8399999999999992</c:v>
                </c:pt>
                <c:pt idx="712">
                  <c:v>2.2799999999999989</c:v>
                </c:pt>
                <c:pt idx="713">
                  <c:v>1.9399999999999991</c:v>
                </c:pt>
                <c:pt idx="714">
                  <c:v>1.5999999999999992</c:v>
                </c:pt>
                <c:pt idx="715">
                  <c:v>1.5399999999999998</c:v>
                </c:pt>
                <c:pt idx="716">
                  <c:v>1.5799999999999996</c:v>
                </c:pt>
                <c:pt idx="717">
                  <c:v>1.5199999999999996</c:v>
                </c:pt>
                <c:pt idx="718">
                  <c:v>1.5199999999999996</c:v>
                </c:pt>
                <c:pt idx="719">
                  <c:v>1.7</c:v>
                </c:pt>
                <c:pt idx="720">
                  <c:v>2.0199999999999996</c:v>
                </c:pt>
                <c:pt idx="721">
                  <c:v>2.16</c:v>
                </c:pt>
                <c:pt idx="722">
                  <c:v>2.38</c:v>
                </c:pt>
                <c:pt idx="723">
                  <c:v>2.1999999999999993</c:v>
                </c:pt>
                <c:pt idx="724">
                  <c:v>2.0199999999999996</c:v>
                </c:pt>
                <c:pt idx="725">
                  <c:v>2</c:v>
                </c:pt>
                <c:pt idx="726">
                  <c:v>2.0799999999999996</c:v>
                </c:pt>
                <c:pt idx="727">
                  <c:v>1.8000000000000007</c:v>
                </c:pt>
                <c:pt idx="728">
                  <c:v>1.9000000000000021</c:v>
                </c:pt>
                <c:pt idx="729">
                  <c:v>1.9800000000000018</c:v>
                </c:pt>
                <c:pt idx="730">
                  <c:v>1.5000000000000013</c:v>
                </c:pt>
                <c:pt idx="731">
                  <c:v>1.3400000000000021</c:v>
                </c:pt>
                <c:pt idx="732">
                  <c:v>1.240000000000002</c:v>
                </c:pt>
                <c:pt idx="733">
                  <c:v>1.2400000000000007</c:v>
                </c:pt>
                <c:pt idx="734">
                  <c:v>1.5200000000000002</c:v>
                </c:pt>
                <c:pt idx="735">
                  <c:v>1.5400000000000005</c:v>
                </c:pt>
                <c:pt idx="736">
                  <c:v>1.3800000000000012</c:v>
                </c:pt>
                <c:pt idx="737">
                  <c:v>1.680000000000001</c:v>
                </c:pt>
                <c:pt idx="738">
                  <c:v>1.7800000000000011</c:v>
                </c:pt>
                <c:pt idx="739">
                  <c:v>1.3800000000000012</c:v>
                </c:pt>
                <c:pt idx="740">
                  <c:v>0.78000000000000114</c:v>
                </c:pt>
                <c:pt idx="741">
                  <c:v>0.34000000000000058</c:v>
                </c:pt>
                <c:pt idx="742">
                  <c:v>-0.36000000000000087</c:v>
                </c:pt>
                <c:pt idx="743">
                  <c:v>-0.72000000000000031</c:v>
                </c:pt>
                <c:pt idx="744">
                  <c:v>-0.66000000000000081</c:v>
                </c:pt>
                <c:pt idx="745">
                  <c:v>-0.14000000000000057</c:v>
                </c:pt>
                <c:pt idx="746">
                  <c:v>0.51999999999999891</c:v>
                </c:pt>
                <c:pt idx="747">
                  <c:v>0.67999999999999972</c:v>
                </c:pt>
                <c:pt idx="748">
                  <c:v>0.77999999999999969</c:v>
                </c:pt>
                <c:pt idx="749">
                  <c:v>0.62000000000000033</c:v>
                </c:pt>
                <c:pt idx="750">
                  <c:v>0.62000000000000033</c:v>
                </c:pt>
                <c:pt idx="751">
                  <c:v>0.6</c:v>
                </c:pt>
                <c:pt idx="752">
                  <c:v>0.92000000000000026</c:v>
                </c:pt>
                <c:pt idx="753">
                  <c:v>1.3</c:v>
                </c:pt>
                <c:pt idx="754">
                  <c:v>1.5400000000000005</c:v>
                </c:pt>
                <c:pt idx="755">
                  <c:v>1.5799999999999996</c:v>
                </c:pt>
                <c:pt idx="756">
                  <c:v>1.5400000000000005</c:v>
                </c:pt>
                <c:pt idx="757">
                  <c:v>1.5200000000000002</c:v>
                </c:pt>
                <c:pt idx="758">
                  <c:v>1.6</c:v>
                </c:pt>
                <c:pt idx="759">
                  <c:v>1.2799999999999998</c:v>
                </c:pt>
                <c:pt idx="760">
                  <c:v>1.0200000000000002</c:v>
                </c:pt>
                <c:pt idx="761">
                  <c:v>0.77999999999999969</c:v>
                </c:pt>
                <c:pt idx="762">
                  <c:v>0.77999999999999969</c:v>
                </c:pt>
                <c:pt idx="763">
                  <c:v>0.46000000000000085</c:v>
                </c:pt>
                <c:pt idx="764">
                  <c:v>0.56000000000000083</c:v>
                </c:pt>
                <c:pt idx="765">
                  <c:v>0.67999999999999972</c:v>
                </c:pt>
                <c:pt idx="766">
                  <c:v>0.65999999999999948</c:v>
                </c:pt>
                <c:pt idx="767">
                  <c:v>0.2999999999999986</c:v>
                </c:pt>
                <c:pt idx="768">
                  <c:v>1.9999999999997443E-2</c:v>
                </c:pt>
                <c:pt idx="769">
                  <c:v>7.9999999999996879E-2</c:v>
                </c:pt>
                <c:pt idx="770">
                  <c:v>0.19999999999999715</c:v>
                </c:pt>
                <c:pt idx="771">
                  <c:v>0.11999999999999744</c:v>
                </c:pt>
                <c:pt idx="772">
                  <c:v>3.9999999999997725E-2</c:v>
                </c:pt>
                <c:pt idx="773">
                  <c:v>0.45999999999999802</c:v>
                </c:pt>
                <c:pt idx="774">
                  <c:v>0.69999999999999718</c:v>
                </c:pt>
                <c:pt idx="775">
                  <c:v>0.41999999999999743</c:v>
                </c:pt>
                <c:pt idx="776">
                  <c:v>0.19999999999999857</c:v>
                </c:pt>
                <c:pt idx="777">
                  <c:v>0.22000000000000028</c:v>
                </c:pt>
                <c:pt idx="778">
                  <c:v>-7.999999999999971E-2</c:v>
                </c:pt>
                <c:pt idx="779">
                  <c:v>-0.37999999999999828</c:v>
                </c:pt>
                <c:pt idx="780">
                  <c:v>-0.47999999999999832</c:v>
                </c:pt>
                <c:pt idx="781">
                  <c:v>-5.9999999999999429E-2</c:v>
                </c:pt>
                <c:pt idx="782">
                  <c:v>-0.14000000000000057</c:v>
                </c:pt>
                <c:pt idx="783">
                  <c:v>-4.000000000000057E-2</c:v>
                </c:pt>
                <c:pt idx="784">
                  <c:v>0.19999999999999929</c:v>
                </c:pt>
                <c:pt idx="785">
                  <c:v>0.29999999999999927</c:v>
                </c:pt>
                <c:pt idx="786">
                  <c:v>5.9999999999998721E-2</c:v>
                </c:pt>
                <c:pt idx="787">
                  <c:v>0.23999999999999844</c:v>
                </c:pt>
                <c:pt idx="788">
                  <c:v>0.29999999999999927</c:v>
                </c:pt>
                <c:pt idx="789">
                  <c:v>-0.18000000000000044</c:v>
                </c:pt>
                <c:pt idx="790">
                  <c:v>0.10000000000000071</c:v>
                </c:pt>
                <c:pt idx="791">
                  <c:v>0.28000000000000186</c:v>
                </c:pt>
                <c:pt idx="792">
                  <c:v>0.48000000000000187</c:v>
                </c:pt>
                <c:pt idx="793">
                  <c:v>0.52000000000000102</c:v>
                </c:pt>
                <c:pt idx="794">
                  <c:v>0.84000000000000052</c:v>
                </c:pt>
                <c:pt idx="795">
                  <c:v>0.67999999999999972</c:v>
                </c:pt>
                <c:pt idx="796">
                  <c:v>0.77999999999999969</c:v>
                </c:pt>
                <c:pt idx="797">
                  <c:v>0.7600000000000009</c:v>
                </c:pt>
                <c:pt idx="798">
                  <c:v>0.8400000000000013</c:v>
                </c:pt>
                <c:pt idx="799">
                  <c:v>0.92000000000000104</c:v>
                </c:pt>
                <c:pt idx="800">
                  <c:v>1.0200000000000009</c:v>
                </c:pt>
                <c:pt idx="801">
                  <c:v>1.120000000000001</c:v>
                </c:pt>
                <c:pt idx="802">
                  <c:v>1.1999999999999993</c:v>
                </c:pt>
                <c:pt idx="803">
                  <c:v>0.93999999999999917</c:v>
                </c:pt>
                <c:pt idx="804">
                  <c:v>0.81999999999999884</c:v>
                </c:pt>
                <c:pt idx="805">
                  <c:v>0.59999999999999853</c:v>
                </c:pt>
                <c:pt idx="806">
                  <c:v>0.29999999999999716</c:v>
                </c:pt>
                <c:pt idx="807">
                  <c:v>0.41999999999999887</c:v>
                </c:pt>
                <c:pt idx="808">
                  <c:v>0.39999999999999858</c:v>
                </c:pt>
                <c:pt idx="809">
                  <c:v>0.52000000000000024</c:v>
                </c:pt>
                <c:pt idx="810">
                  <c:v>1.0200000000000002</c:v>
                </c:pt>
                <c:pt idx="811">
                  <c:v>1.2000000000000015</c:v>
                </c:pt>
                <c:pt idx="812">
                  <c:v>0.96000000000000085</c:v>
                </c:pt>
                <c:pt idx="813">
                  <c:v>1.0400000000000005</c:v>
                </c:pt>
                <c:pt idx="814">
                  <c:v>1.1199999999999988</c:v>
                </c:pt>
                <c:pt idx="815">
                  <c:v>1.1399999999999992</c:v>
                </c:pt>
                <c:pt idx="816">
                  <c:v>1.3399999999999992</c:v>
                </c:pt>
                <c:pt idx="817">
                  <c:v>1.4</c:v>
                </c:pt>
                <c:pt idx="818">
                  <c:v>1.4599999999999995</c:v>
                </c:pt>
                <c:pt idx="819">
                  <c:v>1.4399999999999991</c:v>
                </c:pt>
                <c:pt idx="820">
                  <c:v>1.2</c:v>
                </c:pt>
                <c:pt idx="821">
                  <c:v>1.0600000000000009</c:v>
                </c:pt>
                <c:pt idx="822">
                  <c:v>1.2200000000000002</c:v>
                </c:pt>
                <c:pt idx="823">
                  <c:v>1.4200000000000004</c:v>
                </c:pt>
                <c:pt idx="824">
                  <c:v>1.4800000000000011</c:v>
                </c:pt>
                <c:pt idx="825">
                  <c:v>1.2200000000000002</c:v>
                </c:pt>
                <c:pt idx="826">
                  <c:v>1.1799999999999997</c:v>
                </c:pt>
                <c:pt idx="827">
                  <c:v>0.97999999999999976</c:v>
                </c:pt>
                <c:pt idx="828">
                  <c:v>0.67999999999999972</c:v>
                </c:pt>
                <c:pt idx="829">
                  <c:v>0.83999999999999919</c:v>
                </c:pt>
                <c:pt idx="830">
                  <c:v>1.1000000000000001</c:v>
                </c:pt>
                <c:pt idx="831">
                  <c:v>1.0200000000000002</c:v>
                </c:pt>
                <c:pt idx="832">
                  <c:v>0.85999999999999943</c:v>
                </c:pt>
                <c:pt idx="833">
                  <c:v>1</c:v>
                </c:pt>
                <c:pt idx="834">
                  <c:v>0.75999999999999945</c:v>
                </c:pt>
                <c:pt idx="835">
                  <c:v>0.57999999999999829</c:v>
                </c:pt>
                <c:pt idx="836">
                  <c:v>0.71999999999999886</c:v>
                </c:pt>
                <c:pt idx="837">
                  <c:v>1.1399999999999992</c:v>
                </c:pt>
                <c:pt idx="838">
                  <c:v>1.1599999999999995</c:v>
                </c:pt>
                <c:pt idx="839">
                  <c:v>0.92000000000000026</c:v>
                </c:pt>
                <c:pt idx="840">
                  <c:v>0.77999999999999969</c:v>
                </c:pt>
                <c:pt idx="841">
                  <c:v>0.15999999999999942</c:v>
                </c:pt>
                <c:pt idx="842">
                  <c:v>-2.0000000000000285E-2</c:v>
                </c:pt>
                <c:pt idx="843">
                  <c:v>-3.9999999999999147E-2</c:v>
                </c:pt>
                <c:pt idx="844">
                  <c:v>-0.1799999999999983</c:v>
                </c:pt>
                <c:pt idx="845">
                  <c:v>-0.27999999999999686</c:v>
                </c:pt>
                <c:pt idx="846">
                  <c:v>-3.9999999999997725E-2</c:v>
                </c:pt>
                <c:pt idx="847">
                  <c:v>0.22000000000000169</c:v>
                </c:pt>
                <c:pt idx="848">
                  <c:v>-1.9999999999998862E-2</c:v>
                </c:pt>
                <c:pt idx="849">
                  <c:v>0.38000000000000111</c:v>
                </c:pt>
                <c:pt idx="850">
                  <c:v>0.7000000000000014</c:v>
                </c:pt>
                <c:pt idx="851">
                  <c:v>0.80000000000000138</c:v>
                </c:pt>
                <c:pt idx="852">
                  <c:v>0.1200000000000017</c:v>
                </c:pt>
                <c:pt idx="853">
                  <c:v>6.0000000000002274E-2</c:v>
                </c:pt>
                <c:pt idx="854">
                  <c:v>-0.31999999999999884</c:v>
                </c:pt>
                <c:pt idx="855">
                  <c:v>-0.17999999999999972</c:v>
                </c:pt>
                <c:pt idx="856">
                  <c:v>-0.27999999999999969</c:v>
                </c:pt>
                <c:pt idx="857">
                  <c:v>-0.31999999999999884</c:v>
                </c:pt>
                <c:pt idx="858">
                  <c:v>-0.27999999999999969</c:v>
                </c:pt>
                <c:pt idx="859">
                  <c:v>-9.9999999999998576E-2</c:v>
                </c:pt>
                <c:pt idx="860">
                  <c:v>-0.41999999999999743</c:v>
                </c:pt>
                <c:pt idx="861">
                  <c:v>-0.1799999999999983</c:v>
                </c:pt>
                <c:pt idx="862">
                  <c:v>0.17999999999999972</c:v>
                </c:pt>
                <c:pt idx="863">
                  <c:v>0.27999999999999831</c:v>
                </c:pt>
                <c:pt idx="864">
                  <c:v>0.2999999999999986</c:v>
                </c:pt>
                <c:pt idx="865">
                  <c:v>0.31999999999999745</c:v>
                </c:pt>
                <c:pt idx="866">
                  <c:v>0.21999999999999886</c:v>
                </c:pt>
                <c:pt idx="867">
                  <c:v>0.1</c:v>
                </c:pt>
                <c:pt idx="868">
                  <c:v>-0.13999999999999915</c:v>
                </c:pt>
                <c:pt idx="869">
                  <c:v>3.9999999999999147E-2</c:v>
                </c:pt>
                <c:pt idx="870">
                  <c:v>-8.000000000000114E-2</c:v>
                </c:pt>
                <c:pt idx="871">
                  <c:v>-0.28000000000000258</c:v>
                </c:pt>
                <c:pt idx="872">
                  <c:v>-0.4600000000000023</c:v>
                </c:pt>
                <c:pt idx="873">
                  <c:v>-0.38000000000000256</c:v>
                </c:pt>
                <c:pt idx="874">
                  <c:v>-0.58000000000000118</c:v>
                </c:pt>
                <c:pt idx="875">
                  <c:v>-4.000000000000057E-2</c:v>
                </c:pt>
                <c:pt idx="876">
                  <c:v>0.18000000000000113</c:v>
                </c:pt>
                <c:pt idx="877">
                  <c:v>0.54000000000000059</c:v>
                </c:pt>
                <c:pt idx="878">
                  <c:v>0.7</c:v>
                </c:pt>
                <c:pt idx="879">
                  <c:v>0.59999999999999931</c:v>
                </c:pt>
                <c:pt idx="880">
                  <c:v>0.15999999999999942</c:v>
                </c:pt>
                <c:pt idx="881">
                  <c:v>-0.1200000000000017</c:v>
                </c:pt>
                <c:pt idx="882">
                  <c:v>-0.28000000000000186</c:v>
                </c:pt>
                <c:pt idx="883">
                  <c:v>-0.34000000000000058</c:v>
                </c:pt>
                <c:pt idx="884">
                  <c:v>0.16000000000000014</c:v>
                </c:pt>
                <c:pt idx="885">
                  <c:v>0.32000000000000028</c:v>
                </c:pt>
                <c:pt idx="886">
                  <c:v>0.46000000000000085</c:v>
                </c:pt>
                <c:pt idx="887">
                  <c:v>0.48000000000000115</c:v>
                </c:pt>
                <c:pt idx="888">
                  <c:v>0.32000000000000101</c:v>
                </c:pt>
                <c:pt idx="889">
                  <c:v>-0.31999999999999956</c:v>
                </c:pt>
                <c:pt idx="890">
                  <c:v>-0.36000000000000015</c:v>
                </c:pt>
                <c:pt idx="891">
                  <c:v>-0.50000000000000067</c:v>
                </c:pt>
                <c:pt idx="892">
                  <c:v>-0.5800000000000004</c:v>
                </c:pt>
                <c:pt idx="893">
                  <c:v>-0.32000000000000028</c:v>
                </c:pt>
                <c:pt idx="894">
                  <c:v>6.0000000000000143E-2</c:v>
                </c:pt>
                <c:pt idx="895">
                  <c:v>0.30000000000000071</c:v>
                </c:pt>
                <c:pt idx="896">
                  <c:v>0.86000000000000087</c:v>
                </c:pt>
                <c:pt idx="897">
                  <c:v>0.80000000000000071</c:v>
                </c:pt>
                <c:pt idx="898">
                  <c:v>0.68000000000000038</c:v>
                </c:pt>
                <c:pt idx="899">
                  <c:v>0.56000000000000016</c:v>
                </c:pt>
                <c:pt idx="900">
                  <c:v>0.53999999999999981</c:v>
                </c:pt>
                <c:pt idx="901">
                  <c:v>0.15999999999999942</c:v>
                </c:pt>
                <c:pt idx="902">
                  <c:v>3.9999999999999855E-2</c:v>
                </c:pt>
                <c:pt idx="903">
                  <c:v>0.4799999999999997</c:v>
                </c:pt>
                <c:pt idx="904">
                  <c:v>0.25999999999999945</c:v>
                </c:pt>
                <c:pt idx="905">
                  <c:v>-8.000000000000114E-2</c:v>
                </c:pt>
                <c:pt idx="906">
                  <c:v>7.999999999999971E-2</c:v>
                </c:pt>
                <c:pt idx="907">
                  <c:v>0.21999999999999958</c:v>
                </c:pt>
                <c:pt idx="908">
                  <c:v>-8.0000000000000432E-2</c:v>
                </c:pt>
                <c:pt idx="909">
                  <c:v>7.999999999999971E-2</c:v>
                </c:pt>
                <c:pt idx="910">
                  <c:v>0.52000000000000024</c:v>
                </c:pt>
                <c:pt idx="911">
                  <c:v>0.46000000000000013</c:v>
                </c:pt>
                <c:pt idx="912">
                  <c:v>0.6</c:v>
                </c:pt>
                <c:pt idx="913">
                  <c:v>0.52000000000000024</c:v>
                </c:pt>
                <c:pt idx="914">
                  <c:v>0.7</c:v>
                </c:pt>
                <c:pt idx="915">
                  <c:v>0.67999999999999972</c:v>
                </c:pt>
                <c:pt idx="916">
                  <c:v>1.1599999999999995</c:v>
                </c:pt>
                <c:pt idx="917">
                  <c:v>1.6399999999999992</c:v>
                </c:pt>
                <c:pt idx="918">
                  <c:v>1.9599999999999995</c:v>
                </c:pt>
                <c:pt idx="919">
                  <c:v>2.0799999999999996</c:v>
                </c:pt>
                <c:pt idx="920">
                  <c:v>1.7800000000000005</c:v>
                </c:pt>
                <c:pt idx="921">
                  <c:v>1.4600000000000002</c:v>
                </c:pt>
                <c:pt idx="922">
                  <c:v>1</c:v>
                </c:pt>
                <c:pt idx="923">
                  <c:v>0.71999999999999953</c:v>
                </c:pt>
                <c:pt idx="924">
                  <c:v>1.1399999999999999</c:v>
                </c:pt>
                <c:pt idx="925">
                  <c:v>1.7599999999999993</c:v>
                </c:pt>
                <c:pt idx="926">
                  <c:v>1.36</c:v>
                </c:pt>
                <c:pt idx="927">
                  <c:v>2.2600000000000002</c:v>
                </c:pt>
                <c:pt idx="928">
                  <c:v>2.339999999999999</c:v>
                </c:pt>
                <c:pt idx="929">
                  <c:v>-0.80000000000000071</c:v>
                </c:pt>
                <c:pt idx="930">
                  <c:v>-1.8000000000000007</c:v>
                </c:pt>
                <c:pt idx="931">
                  <c:v>-1.4600000000000009</c:v>
                </c:pt>
                <c:pt idx="932">
                  <c:v>-2.3400000000000007</c:v>
                </c:pt>
                <c:pt idx="933">
                  <c:v>-2.2799999999999989</c:v>
                </c:pt>
                <c:pt idx="934">
                  <c:v>0.14000000000000057</c:v>
                </c:pt>
                <c:pt idx="935">
                  <c:v>0.82000000000000095</c:v>
                </c:pt>
                <c:pt idx="936">
                  <c:v>0.72000000000000097</c:v>
                </c:pt>
                <c:pt idx="937">
                  <c:v>0.84000000000000052</c:v>
                </c:pt>
                <c:pt idx="938">
                  <c:v>1</c:v>
                </c:pt>
                <c:pt idx="939">
                  <c:v>1.4600000000000002</c:v>
                </c:pt>
                <c:pt idx="940">
                  <c:v>1.1000000000000001</c:v>
                </c:pt>
                <c:pt idx="941">
                  <c:v>0.95999999999999941</c:v>
                </c:pt>
                <c:pt idx="942">
                  <c:v>1.0399999999999998</c:v>
                </c:pt>
                <c:pt idx="943">
                  <c:v>0.56000000000000016</c:v>
                </c:pt>
                <c:pt idx="944">
                  <c:v>0.24000000000000057</c:v>
                </c:pt>
                <c:pt idx="945">
                  <c:v>0.18000000000000044</c:v>
                </c:pt>
                <c:pt idx="946">
                  <c:v>0.38000000000000111</c:v>
                </c:pt>
                <c:pt idx="947">
                  <c:v>0.14000000000000129</c:v>
                </c:pt>
                <c:pt idx="948">
                  <c:v>0.32000000000000101</c:v>
                </c:pt>
                <c:pt idx="949">
                  <c:v>0.32000000000000028</c:v>
                </c:pt>
                <c:pt idx="950">
                  <c:v>0.74000000000000055</c:v>
                </c:pt>
                <c:pt idx="951">
                  <c:v>0.80000000000000071</c:v>
                </c:pt>
                <c:pt idx="952">
                  <c:v>0.88000000000000045</c:v>
                </c:pt>
                <c:pt idx="953">
                  <c:v>1.0000000000000007</c:v>
                </c:pt>
                <c:pt idx="954">
                  <c:v>1.1600000000000008</c:v>
                </c:pt>
                <c:pt idx="955">
                  <c:v>0.73999999999999988</c:v>
                </c:pt>
                <c:pt idx="956">
                  <c:v>0.59999999999999931</c:v>
                </c:pt>
                <c:pt idx="957">
                  <c:v>1.0599999999999994</c:v>
                </c:pt>
                <c:pt idx="958">
                  <c:v>1.3399999999999992</c:v>
                </c:pt>
                <c:pt idx="959">
                  <c:v>1.2799999999999989</c:v>
                </c:pt>
                <c:pt idx="960">
                  <c:v>1.6</c:v>
                </c:pt>
                <c:pt idx="961">
                  <c:v>1.7800000000000005</c:v>
                </c:pt>
                <c:pt idx="962">
                  <c:v>1.5400000000000005</c:v>
                </c:pt>
                <c:pt idx="963">
                  <c:v>1.36</c:v>
                </c:pt>
                <c:pt idx="964">
                  <c:v>1.0800000000000005</c:v>
                </c:pt>
                <c:pt idx="965">
                  <c:v>1.1200000000000003</c:v>
                </c:pt>
                <c:pt idx="966">
                  <c:v>1.2200000000000002</c:v>
                </c:pt>
                <c:pt idx="967">
                  <c:v>1.2800000000000005</c:v>
                </c:pt>
                <c:pt idx="968">
                  <c:v>1.0600000000000009</c:v>
                </c:pt>
                <c:pt idx="969">
                  <c:v>1.0200000000000009</c:v>
                </c:pt>
                <c:pt idx="970">
                  <c:v>0.88000000000000111</c:v>
                </c:pt>
                <c:pt idx="971">
                  <c:v>0.88000000000000045</c:v>
                </c:pt>
                <c:pt idx="972">
                  <c:v>0.56000000000000083</c:v>
                </c:pt>
                <c:pt idx="973">
                  <c:v>0.96000000000000019</c:v>
                </c:pt>
                <c:pt idx="974">
                  <c:v>1.36</c:v>
                </c:pt>
                <c:pt idx="975">
                  <c:v>1.5199999999999989</c:v>
                </c:pt>
                <c:pt idx="976">
                  <c:v>1.6599999999999988</c:v>
                </c:pt>
                <c:pt idx="977">
                  <c:v>2.0999999999999988</c:v>
                </c:pt>
                <c:pt idx="978">
                  <c:v>2.3200000000000003</c:v>
                </c:pt>
                <c:pt idx="979">
                  <c:v>2.2999999999999998</c:v>
                </c:pt>
                <c:pt idx="980">
                  <c:v>2.5000000000000013</c:v>
                </c:pt>
                <c:pt idx="981">
                  <c:v>2.5600000000000023</c:v>
                </c:pt>
                <c:pt idx="982">
                  <c:v>2.3800000000000012</c:v>
                </c:pt>
                <c:pt idx="983">
                  <c:v>2.2599999999999993</c:v>
                </c:pt>
                <c:pt idx="984">
                  <c:v>2.1599999999999993</c:v>
                </c:pt>
                <c:pt idx="985">
                  <c:v>2.3599999999999994</c:v>
                </c:pt>
                <c:pt idx="986">
                  <c:v>2.1399999999999992</c:v>
                </c:pt>
                <c:pt idx="987">
                  <c:v>2.0599999999999996</c:v>
                </c:pt>
                <c:pt idx="988">
                  <c:v>2.2000000000000015</c:v>
                </c:pt>
                <c:pt idx="989">
                  <c:v>2.6400000000000006</c:v>
                </c:pt>
                <c:pt idx="990">
                  <c:v>2.2000000000000002</c:v>
                </c:pt>
                <c:pt idx="991">
                  <c:v>2.2599999999999993</c:v>
                </c:pt>
                <c:pt idx="992">
                  <c:v>2.2999999999999998</c:v>
                </c:pt>
                <c:pt idx="993">
                  <c:v>2.0799999999999983</c:v>
                </c:pt>
                <c:pt idx="994">
                  <c:v>1.9399999999999991</c:v>
                </c:pt>
                <c:pt idx="995">
                  <c:v>1.7799999999999998</c:v>
                </c:pt>
                <c:pt idx="996">
                  <c:v>1.5200000000000002</c:v>
                </c:pt>
                <c:pt idx="997">
                  <c:v>1.5599999999999994</c:v>
                </c:pt>
                <c:pt idx="998">
                  <c:v>1.5599999999999994</c:v>
                </c:pt>
                <c:pt idx="999">
                  <c:v>1.5199999999999989</c:v>
                </c:pt>
                <c:pt idx="1000">
                  <c:v>1.7999999999999972</c:v>
                </c:pt>
                <c:pt idx="1001">
                  <c:v>2.1599999999999966</c:v>
                </c:pt>
                <c:pt idx="1002">
                  <c:v>2.2199999999999962</c:v>
                </c:pt>
                <c:pt idx="1003">
                  <c:v>1.7399999999999978</c:v>
                </c:pt>
                <c:pt idx="1004">
                  <c:v>1.6199999999999988</c:v>
                </c:pt>
                <c:pt idx="1005">
                  <c:v>1.4</c:v>
                </c:pt>
                <c:pt idx="1006">
                  <c:v>1.4</c:v>
                </c:pt>
                <c:pt idx="1007">
                  <c:v>1.2800000000000011</c:v>
                </c:pt>
                <c:pt idx="1008">
                  <c:v>1.6599999999999995</c:v>
                </c:pt>
                <c:pt idx="1009">
                  <c:v>1.4</c:v>
                </c:pt>
                <c:pt idx="1010">
                  <c:v>1.5</c:v>
                </c:pt>
                <c:pt idx="1011">
                  <c:v>1.1599999999999995</c:v>
                </c:pt>
                <c:pt idx="1012">
                  <c:v>0.85999999999999943</c:v>
                </c:pt>
                <c:pt idx="1013">
                  <c:v>0.58000000000000118</c:v>
                </c:pt>
                <c:pt idx="1014">
                  <c:v>0.54000000000000059</c:v>
                </c:pt>
                <c:pt idx="1015">
                  <c:v>-5.9999999999999429E-2</c:v>
                </c:pt>
                <c:pt idx="1016">
                  <c:v>-5.9999999999999429E-2</c:v>
                </c:pt>
                <c:pt idx="1017">
                  <c:v>-3.9999999999997725E-2</c:v>
                </c:pt>
                <c:pt idx="1018">
                  <c:v>-0.34000000000000058</c:v>
                </c:pt>
                <c:pt idx="1019">
                  <c:v>-0.9600000000000023</c:v>
                </c:pt>
                <c:pt idx="1020">
                  <c:v>-0.9</c:v>
                </c:pt>
                <c:pt idx="1021">
                  <c:v>-1.1199999999999988</c:v>
                </c:pt>
                <c:pt idx="1022">
                  <c:v>-1.8000000000000014</c:v>
                </c:pt>
                <c:pt idx="1023">
                  <c:v>-1.9</c:v>
                </c:pt>
                <c:pt idx="1024">
                  <c:v>-1.2199999999999989</c:v>
                </c:pt>
                <c:pt idx="1025">
                  <c:v>-0.98000000000000109</c:v>
                </c:pt>
                <c:pt idx="1026">
                  <c:v>-1.2400000000000007</c:v>
                </c:pt>
                <c:pt idx="1027">
                  <c:v>-1</c:v>
                </c:pt>
                <c:pt idx="1028">
                  <c:v>-0.52000000000000024</c:v>
                </c:pt>
                <c:pt idx="1029">
                  <c:v>-1</c:v>
                </c:pt>
                <c:pt idx="1030">
                  <c:v>-1.5</c:v>
                </c:pt>
                <c:pt idx="1031">
                  <c:v>-1.3200000000000016</c:v>
                </c:pt>
                <c:pt idx="1032">
                  <c:v>-1.3600000000000008</c:v>
                </c:pt>
                <c:pt idx="1033">
                  <c:v>-1.9599999999999995</c:v>
                </c:pt>
                <c:pt idx="1034">
                  <c:v>-1.4799999999999998</c:v>
                </c:pt>
                <c:pt idx="1035">
                  <c:v>-1.0400000000000005</c:v>
                </c:pt>
                <c:pt idx="1036">
                  <c:v>-0.4</c:v>
                </c:pt>
                <c:pt idx="1037">
                  <c:v>-0.14000000000000057</c:v>
                </c:pt>
                <c:pt idx="1038">
                  <c:v>0.159999999999998</c:v>
                </c:pt>
                <c:pt idx="1039">
                  <c:v>-0.24000000000000127</c:v>
                </c:pt>
                <c:pt idx="1040">
                  <c:v>-0.46000000000000013</c:v>
                </c:pt>
                <c:pt idx="1041">
                  <c:v>-1.1599999999999995</c:v>
                </c:pt>
                <c:pt idx="1042">
                  <c:v>-0.9</c:v>
                </c:pt>
                <c:pt idx="1043">
                  <c:v>-0.63999999999999913</c:v>
                </c:pt>
                <c:pt idx="1044">
                  <c:v>-0.31999999999999956</c:v>
                </c:pt>
                <c:pt idx="1045">
                  <c:v>-0.3</c:v>
                </c:pt>
                <c:pt idx="1046">
                  <c:v>1.9999999999999574E-2</c:v>
                </c:pt>
                <c:pt idx="1047">
                  <c:v>0.13999999999999985</c:v>
                </c:pt>
                <c:pt idx="1048">
                  <c:v>0.17999999999999972</c:v>
                </c:pt>
                <c:pt idx="1049">
                  <c:v>5.9999999999999429E-2</c:v>
                </c:pt>
                <c:pt idx="1050">
                  <c:v>0.4799999999999997</c:v>
                </c:pt>
                <c:pt idx="1051">
                  <c:v>0.5800000000000004</c:v>
                </c:pt>
                <c:pt idx="1052">
                  <c:v>0.56000000000000016</c:v>
                </c:pt>
                <c:pt idx="1053">
                  <c:v>0.57999999999999974</c:v>
                </c:pt>
                <c:pt idx="1054">
                  <c:v>0.72000000000000031</c:v>
                </c:pt>
                <c:pt idx="1055">
                  <c:v>0.7</c:v>
                </c:pt>
                <c:pt idx="1056">
                  <c:v>0.59999999999999931</c:v>
                </c:pt>
                <c:pt idx="1057">
                  <c:v>0.6399999999999999</c:v>
                </c:pt>
                <c:pt idx="1058">
                  <c:v>0.36000000000000015</c:v>
                </c:pt>
                <c:pt idx="1059">
                  <c:v>0.55999999999999939</c:v>
                </c:pt>
                <c:pt idx="1060">
                  <c:v>0.71999999999999953</c:v>
                </c:pt>
                <c:pt idx="1061">
                  <c:v>1.1599999999999995</c:v>
                </c:pt>
                <c:pt idx="1062">
                  <c:v>1.4599999999999997</c:v>
                </c:pt>
                <c:pt idx="1063">
                  <c:v>1.8800000000000001</c:v>
                </c:pt>
                <c:pt idx="1064">
                  <c:v>1.6400000000000001</c:v>
                </c:pt>
                <c:pt idx="1065">
                  <c:v>1.5200000000000002</c:v>
                </c:pt>
                <c:pt idx="1066">
                  <c:v>1.2200000000000006</c:v>
                </c:pt>
                <c:pt idx="1067">
                  <c:v>1.06</c:v>
                </c:pt>
                <c:pt idx="1068">
                  <c:v>1.0199999999999996</c:v>
                </c:pt>
                <c:pt idx="1069">
                  <c:v>0.9199999999999996</c:v>
                </c:pt>
                <c:pt idx="1070">
                  <c:v>0.85999999999999943</c:v>
                </c:pt>
                <c:pt idx="1071">
                  <c:v>0.93999999999999917</c:v>
                </c:pt>
                <c:pt idx="1072">
                  <c:v>0.99999999999999933</c:v>
                </c:pt>
                <c:pt idx="1073">
                  <c:v>0.9199999999999996</c:v>
                </c:pt>
                <c:pt idx="1074">
                  <c:v>1.1599999999999995</c:v>
                </c:pt>
                <c:pt idx="1075">
                  <c:v>1.1799999999999993</c:v>
                </c:pt>
                <c:pt idx="1076">
                  <c:v>0.99999999999999967</c:v>
                </c:pt>
                <c:pt idx="1077">
                  <c:v>0.99999999999999967</c:v>
                </c:pt>
                <c:pt idx="1078">
                  <c:v>1.0199999999999996</c:v>
                </c:pt>
                <c:pt idx="1079">
                  <c:v>1.1199999999999997</c:v>
                </c:pt>
                <c:pt idx="1080">
                  <c:v>0.97999999999999976</c:v>
                </c:pt>
                <c:pt idx="1081">
                  <c:v>0.67999999999999972</c:v>
                </c:pt>
                <c:pt idx="1082">
                  <c:v>0.51999999999999957</c:v>
                </c:pt>
                <c:pt idx="1083">
                  <c:v>0.61999999999999955</c:v>
                </c:pt>
                <c:pt idx="1084">
                  <c:v>0.51999999999999957</c:v>
                </c:pt>
                <c:pt idx="1085">
                  <c:v>0.4199999999999996</c:v>
                </c:pt>
                <c:pt idx="1086">
                  <c:v>0.61999999999999955</c:v>
                </c:pt>
                <c:pt idx="1087">
                  <c:v>0.71999999999999953</c:v>
                </c:pt>
                <c:pt idx="1088">
                  <c:v>0.63999999999999946</c:v>
                </c:pt>
                <c:pt idx="1089">
                  <c:v>0.87999999999999967</c:v>
                </c:pt>
                <c:pt idx="1090">
                  <c:v>1.3199999999999998</c:v>
                </c:pt>
                <c:pt idx="1091">
                  <c:v>1.22</c:v>
                </c:pt>
                <c:pt idx="1092">
                  <c:v>0.8600000000000001</c:v>
                </c:pt>
                <c:pt idx="1093">
                  <c:v>0.68000000000000038</c:v>
                </c:pt>
                <c:pt idx="1094">
                  <c:v>0.7000000000000004</c:v>
                </c:pt>
                <c:pt idx="1095">
                  <c:v>0.78</c:v>
                </c:pt>
                <c:pt idx="1096">
                  <c:v>0.76000000000000012</c:v>
                </c:pt>
                <c:pt idx="1097">
                  <c:v>0.91999999999999993</c:v>
                </c:pt>
                <c:pt idx="1098">
                  <c:v>1.2799999999999998</c:v>
                </c:pt>
                <c:pt idx="1099">
                  <c:v>0.85999999999999976</c:v>
                </c:pt>
                <c:pt idx="1100">
                  <c:v>0.53999999999999981</c:v>
                </c:pt>
                <c:pt idx="1101">
                  <c:v>1.1399999999999999</c:v>
                </c:pt>
                <c:pt idx="1102">
                  <c:v>1.56</c:v>
                </c:pt>
                <c:pt idx="1103">
                  <c:v>1.52</c:v>
                </c:pt>
                <c:pt idx="1104">
                  <c:v>1.8199999999999998</c:v>
                </c:pt>
                <c:pt idx="1105">
                  <c:v>1.7599999999999998</c:v>
                </c:pt>
                <c:pt idx="1106">
                  <c:v>1.1199999999999999</c:v>
                </c:pt>
                <c:pt idx="1107">
                  <c:v>0.59999999999999964</c:v>
                </c:pt>
                <c:pt idx="1108">
                  <c:v>0.33999999999999986</c:v>
                </c:pt>
                <c:pt idx="1109">
                  <c:v>0.23999999999999985</c:v>
                </c:pt>
                <c:pt idx="1110">
                  <c:v>0.6399999999999999</c:v>
                </c:pt>
                <c:pt idx="1111">
                  <c:v>1.1999999999999997</c:v>
                </c:pt>
                <c:pt idx="1112">
                  <c:v>1.28</c:v>
                </c:pt>
                <c:pt idx="1113">
                  <c:v>1.5200000000000002</c:v>
                </c:pt>
                <c:pt idx="1114">
                  <c:v>1.8200000000000003</c:v>
                </c:pt>
                <c:pt idx="1115">
                  <c:v>1.7200000000000002</c:v>
                </c:pt>
                <c:pt idx="1116">
                  <c:v>1.5800000000000005</c:v>
                </c:pt>
                <c:pt idx="1117">
                  <c:v>1.4400000000000002</c:v>
                </c:pt>
                <c:pt idx="1118">
                  <c:v>1.4</c:v>
                </c:pt>
                <c:pt idx="1119">
                  <c:v>1.1399999999999999</c:v>
                </c:pt>
                <c:pt idx="1120">
                  <c:v>0.8600000000000001</c:v>
                </c:pt>
                <c:pt idx="1121">
                  <c:v>0.84000000000000019</c:v>
                </c:pt>
                <c:pt idx="1122">
                  <c:v>0.8</c:v>
                </c:pt>
                <c:pt idx="1123">
                  <c:v>0.34000000000000019</c:v>
                </c:pt>
                <c:pt idx="1124">
                  <c:v>0.5</c:v>
                </c:pt>
                <c:pt idx="1125">
                  <c:v>0.69999999999999962</c:v>
                </c:pt>
                <c:pt idx="1126">
                  <c:v>0.55999999999999983</c:v>
                </c:pt>
                <c:pt idx="1127">
                  <c:v>0.4799999999999997</c:v>
                </c:pt>
                <c:pt idx="1128">
                  <c:v>0.51999999999999957</c:v>
                </c:pt>
                <c:pt idx="1129">
                  <c:v>0.33999999999999986</c:v>
                </c:pt>
                <c:pt idx="1130">
                  <c:v>6.0000000000000143E-2</c:v>
                </c:pt>
                <c:pt idx="1131">
                  <c:v>0.1</c:v>
                </c:pt>
                <c:pt idx="1132">
                  <c:v>0.34000000000000019</c:v>
                </c:pt>
                <c:pt idx="1133">
                  <c:v>0.48000000000000043</c:v>
                </c:pt>
                <c:pt idx="1134">
                  <c:v>0.28000000000000042</c:v>
                </c:pt>
                <c:pt idx="1135">
                  <c:v>0.34000000000000019</c:v>
                </c:pt>
                <c:pt idx="1136">
                  <c:v>-7.999999999999971E-2</c:v>
                </c:pt>
                <c:pt idx="1137">
                  <c:v>-0.23999999999999949</c:v>
                </c:pt>
                <c:pt idx="1138">
                  <c:v>-1.9999999999999928E-2</c:v>
                </c:pt>
                <c:pt idx="1139">
                  <c:v>-7.999999999999971E-2</c:v>
                </c:pt>
                <c:pt idx="1140">
                  <c:v>0.14000000000000021</c:v>
                </c:pt>
                <c:pt idx="1141">
                  <c:v>0.53999999999999981</c:v>
                </c:pt>
                <c:pt idx="1142">
                  <c:v>0.61999999999999955</c:v>
                </c:pt>
                <c:pt idx="1143">
                  <c:v>0.57999999999999974</c:v>
                </c:pt>
                <c:pt idx="1144">
                  <c:v>0.7999999999999996</c:v>
                </c:pt>
                <c:pt idx="1145">
                  <c:v>0.85999999999999976</c:v>
                </c:pt>
                <c:pt idx="1146">
                  <c:v>0.78</c:v>
                </c:pt>
                <c:pt idx="1147">
                  <c:v>0.72000000000000031</c:v>
                </c:pt>
                <c:pt idx="1148">
                  <c:v>0.62000000000000033</c:v>
                </c:pt>
                <c:pt idx="1149">
                  <c:v>0.78000000000000047</c:v>
                </c:pt>
                <c:pt idx="1150">
                  <c:v>0.54000000000000059</c:v>
                </c:pt>
                <c:pt idx="1151">
                  <c:v>0.50000000000000033</c:v>
                </c:pt>
                <c:pt idx="1152">
                  <c:v>0.72</c:v>
                </c:pt>
                <c:pt idx="1153">
                  <c:v>0.64000000000000024</c:v>
                </c:pt>
                <c:pt idx="1154">
                  <c:v>0.23999999999999985</c:v>
                </c:pt>
                <c:pt idx="1155">
                  <c:v>0.15999999999999978</c:v>
                </c:pt>
                <c:pt idx="1156">
                  <c:v>0.33999999999999986</c:v>
                </c:pt>
                <c:pt idx="1157">
                  <c:v>0.30000000000000038</c:v>
                </c:pt>
                <c:pt idx="1158">
                  <c:v>0.40000000000000036</c:v>
                </c:pt>
                <c:pt idx="1159">
                  <c:v>0.36000000000000015</c:v>
                </c:pt>
                <c:pt idx="1160">
                  <c:v>0.44000000000000022</c:v>
                </c:pt>
                <c:pt idx="1161">
                  <c:v>8.0000000000000071E-2</c:v>
                </c:pt>
                <c:pt idx="1162">
                  <c:v>0.21999999999999992</c:v>
                </c:pt>
                <c:pt idx="1163">
                  <c:v>0.35999999999999976</c:v>
                </c:pt>
                <c:pt idx="1164">
                  <c:v>1.06</c:v>
                </c:pt>
                <c:pt idx="1165">
                  <c:v>0.98000000000000009</c:v>
                </c:pt>
                <c:pt idx="1166">
                  <c:v>1.2000000000000004</c:v>
                </c:pt>
                <c:pt idx="1167">
                  <c:v>1.4400000000000002</c:v>
                </c:pt>
                <c:pt idx="1168">
                  <c:v>1.2400000000000002</c:v>
                </c:pt>
                <c:pt idx="1169">
                  <c:v>0.7000000000000004</c:v>
                </c:pt>
                <c:pt idx="1170">
                  <c:v>0.84000000000000052</c:v>
                </c:pt>
                <c:pt idx="1171">
                  <c:v>0.84000000000000052</c:v>
                </c:pt>
                <c:pt idx="1172">
                  <c:v>0.40000000000000069</c:v>
                </c:pt>
                <c:pt idx="1173">
                  <c:v>0.78000000000000047</c:v>
                </c:pt>
                <c:pt idx="1174">
                  <c:v>0.58000000000000007</c:v>
                </c:pt>
                <c:pt idx="1175">
                  <c:v>0.23999999999999985</c:v>
                </c:pt>
                <c:pt idx="1176">
                  <c:v>0.4199999999999996</c:v>
                </c:pt>
                <c:pt idx="1177">
                  <c:v>0.59999999999999964</c:v>
                </c:pt>
                <c:pt idx="1178">
                  <c:v>1.9999999999999928E-2</c:v>
                </c:pt>
                <c:pt idx="1179">
                  <c:v>0.33999999999999986</c:v>
                </c:pt>
                <c:pt idx="1180">
                  <c:v>0.78</c:v>
                </c:pt>
                <c:pt idx="1181">
                  <c:v>0.58000000000000007</c:v>
                </c:pt>
                <c:pt idx="1182">
                  <c:v>0.33999999999999986</c:v>
                </c:pt>
                <c:pt idx="1183">
                  <c:v>0.99999999999999967</c:v>
                </c:pt>
                <c:pt idx="1184">
                  <c:v>1.1000000000000001</c:v>
                </c:pt>
                <c:pt idx="1185">
                  <c:v>0.87999999999999967</c:v>
                </c:pt>
                <c:pt idx="1186">
                  <c:v>0.6399999999999999</c:v>
                </c:pt>
                <c:pt idx="1187">
                  <c:v>0.83999999999999986</c:v>
                </c:pt>
                <c:pt idx="1188">
                  <c:v>0.26000000000000012</c:v>
                </c:pt>
                <c:pt idx="1189">
                  <c:v>3.9999999999999855E-2</c:v>
                </c:pt>
                <c:pt idx="1190">
                  <c:v>4.0000000000000216E-2</c:v>
                </c:pt>
                <c:pt idx="1191">
                  <c:v>0.52000000000000024</c:v>
                </c:pt>
                <c:pt idx="1192">
                  <c:v>2.0000000000000285E-2</c:v>
                </c:pt>
                <c:pt idx="1193">
                  <c:v>-0.21999999999999992</c:v>
                </c:pt>
                <c:pt idx="1194">
                  <c:v>-0.2</c:v>
                </c:pt>
                <c:pt idx="1195">
                  <c:v>0.11999999999999993</c:v>
                </c:pt>
                <c:pt idx="1196">
                  <c:v>-0.18000000000000008</c:v>
                </c:pt>
                <c:pt idx="1197">
                  <c:v>0.5</c:v>
                </c:pt>
                <c:pt idx="1198">
                  <c:v>0.96000000000000019</c:v>
                </c:pt>
                <c:pt idx="1199">
                  <c:v>1.2000000000000004</c:v>
                </c:pt>
                <c:pt idx="1200">
                  <c:v>0.9</c:v>
                </c:pt>
                <c:pt idx="1201">
                  <c:v>1.3199999999999998</c:v>
                </c:pt>
                <c:pt idx="1202">
                  <c:v>0.98000000000000009</c:v>
                </c:pt>
                <c:pt idx="1203">
                  <c:v>0.94000000000000017</c:v>
                </c:pt>
                <c:pt idx="1204">
                  <c:v>0.92000000000000026</c:v>
                </c:pt>
                <c:pt idx="1205">
                  <c:v>1.3400000000000003</c:v>
                </c:pt>
                <c:pt idx="1206">
                  <c:v>1.1200000000000003</c:v>
                </c:pt>
                <c:pt idx="1207">
                  <c:v>0.78000000000000047</c:v>
                </c:pt>
                <c:pt idx="1208">
                  <c:v>0.74000000000000021</c:v>
                </c:pt>
                <c:pt idx="1209">
                  <c:v>0.50000000000000033</c:v>
                </c:pt>
                <c:pt idx="1210">
                  <c:v>0.52000000000000068</c:v>
                </c:pt>
                <c:pt idx="1211">
                  <c:v>0.5800000000000004</c:v>
                </c:pt>
                <c:pt idx="1212">
                  <c:v>1.0400000000000003</c:v>
                </c:pt>
                <c:pt idx="1213">
                  <c:v>1.1200000000000003</c:v>
                </c:pt>
                <c:pt idx="1214">
                  <c:v>1</c:v>
                </c:pt>
                <c:pt idx="1215">
                  <c:v>0.56000000000000016</c:v>
                </c:pt>
                <c:pt idx="1216">
                  <c:v>0.72000000000000031</c:v>
                </c:pt>
                <c:pt idx="1217">
                  <c:v>0.78</c:v>
                </c:pt>
                <c:pt idx="1218">
                  <c:v>0.8</c:v>
                </c:pt>
                <c:pt idx="1219">
                  <c:v>0.92000000000000026</c:v>
                </c:pt>
                <c:pt idx="1220">
                  <c:v>0.96000000000000019</c:v>
                </c:pt>
                <c:pt idx="1221">
                  <c:v>0.72</c:v>
                </c:pt>
                <c:pt idx="1222">
                  <c:v>0.52000000000000024</c:v>
                </c:pt>
                <c:pt idx="1223">
                  <c:v>0.28000000000000008</c:v>
                </c:pt>
                <c:pt idx="1224">
                  <c:v>0.4799999999999997</c:v>
                </c:pt>
                <c:pt idx="1225">
                  <c:v>0.55999999999999983</c:v>
                </c:pt>
                <c:pt idx="1226">
                  <c:v>0.31999999999999995</c:v>
                </c:pt>
                <c:pt idx="1227">
                  <c:v>0.49999999999999967</c:v>
                </c:pt>
                <c:pt idx="1228">
                  <c:v>0.48000000000000009</c:v>
                </c:pt>
                <c:pt idx="1229">
                  <c:v>0.26000000000000012</c:v>
                </c:pt>
                <c:pt idx="1230">
                  <c:v>0.15999999999999978</c:v>
                </c:pt>
                <c:pt idx="1231">
                  <c:v>0.1</c:v>
                </c:pt>
                <c:pt idx="1232">
                  <c:v>0.16000000000000014</c:v>
                </c:pt>
                <c:pt idx="1233">
                  <c:v>0.53999999999999981</c:v>
                </c:pt>
                <c:pt idx="1234">
                  <c:v>0.6</c:v>
                </c:pt>
                <c:pt idx="1235">
                  <c:v>0.48000000000000043</c:v>
                </c:pt>
                <c:pt idx="1236">
                  <c:v>0.76000000000000012</c:v>
                </c:pt>
                <c:pt idx="1237">
                  <c:v>0.56000000000000016</c:v>
                </c:pt>
                <c:pt idx="1238">
                  <c:v>0.7000000000000004</c:v>
                </c:pt>
                <c:pt idx="1239">
                  <c:v>0.96000000000000019</c:v>
                </c:pt>
                <c:pt idx="1240">
                  <c:v>1.1599999999999997</c:v>
                </c:pt>
                <c:pt idx="1241">
                  <c:v>1.3199999999999998</c:v>
                </c:pt>
                <c:pt idx="1242">
                  <c:v>1.6</c:v>
                </c:pt>
                <c:pt idx="1243">
                  <c:v>1.2599999999999998</c:v>
                </c:pt>
                <c:pt idx="1244">
                  <c:v>0.9</c:v>
                </c:pt>
                <c:pt idx="1245">
                  <c:v>0.78</c:v>
                </c:pt>
                <c:pt idx="1246">
                  <c:v>0.52000000000000024</c:v>
                </c:pt>
                <c:pt idx="1247">
                  <c:v>-5.999999999999979E-2</c:v>
                </c:pt>
                <c:pt idx="1248">
                  <c:v>-0.11999999999999958</c:v>
                </c:pt>
                <c:pt idx="1249">
                  <c:v>-0.27999999999999969</c:v>
                </c:pt>
                <c:pt idx="1250">
                  <c:v>0.14000000000000021</c:v>
                </c:pt>
                <c:pt idx="1251">
                  <c:v>0.1</c:v>
                </c:pt>
                <c:pt idx="1252">
                  <c:v>0.38000000000000006</c:v>
                </c:pt>
                <c:pt idx="1253">
                  <c:v>0.6399999999999999</c:v>
                </c:pt>
                <c:pt idx="1254">
                  <c:v>0.83999999999999986</c:v>
                </c:pt>
                <c:pt idx="1255">
                  <c:v>0.28000000000000008</c:v>
                </c:pt>
                <c:pt idx="1256">
                  <c:v>0.6</c:v>
                </c:pt>
                <c:pt idx="1257">
                  <c:v>0.55999999999999983</c:v>
                </c:pt>
                <c:pt idx="1258">
                  <c:v>0.5</c:v>
                </c:pt>
                <c:pt idx="1259">
                  <c:v>0.41999999999999993</c:v>
                </c:pt>
                <c:pt idx="1260">
                  <c:v>0.65999999999999981</c:v>
                </c:pt>
                <c:pt idx="1261">
                  <c:v>0.16000000000000014</c:v>
                </c:pt>
                <c:pt idx="1262">
                  <c:v>0.4599999999999998</c:v>
                </c:pt>
                <c:pt idx="1263">
                  <c:v>0.29999999999999966</c:v>
                </c:pt>
                <c:pt idx="1264">
                  <c:v>0.37999999999999973</c:v>
                </c:pt>
                <c:pt idx="1265">
                  <c:v>0.48000000000000009</c:v>
                </c:pt>
                <c:pt idx="1266">
                  <c:v>0.53999999999999948</c:v>
                </c:pt>
                <c:pt idx="1267">
                  <c:v>0.31999999999999995</c:v>
                </c:pt>
                <c:pt idx="1268">
                  <c:v>0.11999999999999993</c:v>
                </c:pt>
                <c:pt idx="1269">
                  <c:v>5.999999999999979E-2</c:v>
                </c:pt>
                <c:pt idx="1270">
                  <c:v>-6.0000000000000497E-2</c:v>
                </c:pt>
                <c:pt idx="1271">
                  <c:v>0.46000000000000013</c:v>
                </c:pt>
                <c:pt idx="1272">
                  <c:v>0.7</c:v>
                </c:pt>
                <c:pt idx="1273">
                  <c:v>0.93999999999999984</c:v>
                </c:pt>
                <c:pt idx="1274">
                  <c:v>0.84000000000000019</c:v>
                </c:pt>
                <c:pt idx="1275">
                  <c:v>0.86000000000000054</c:v>
                </c:pt>
                <c:pt idx="1276">
                  <c:v>0.5800000000000004</c:v>
                </c:pt>
                <c:pt idx="1277">
                  <c:v>0.38000000000000045</c:v>
                </c:pt>
                <c:pt idx="1278">
                  <c:v>0.58000000000000074</c:v>
                </c:pt>
                <c:pt idx="1279">
                  <c:v>1.0800000000000007</c:v>
                </c:pt>
                <c:pt idx="1280">
                  <c:v>1.4600000000000004</c:v>
                </c:pt>
                <c:pt idx="1281">
                  <c:v>1.7000000000000004</c:v>
                </c:pt>
                <c:pt idx="1282">
                  <c:v>1.6800000000000008</c:v>
                </c:pt>
                <c:pt idx="1283">
                  <c:v>1.4</c:v>
                </c:pt>
                <c:pt idx="1284">
                  <c:v>1.2399999999999998</c:v>
                </c:pt>
                <c:pt idx="1285">
                  <c:v>0.85999999999999943</c:v>
                </c:pt>
                <c:pt idx="1286">
                  <c:v>0.37999999999999901</c:v>
                </c:pt>
                <c:pt idx="1287">
                  <c:v>0.51999999999999891</c:v>
                </c:pt>
                <c:pt idx="1288">
                  <c:v>0.45999999999999941</c:v>
                </c:pt>
                <c:pt idx="1289">
                  <c:v>0.15999999999999942</c:v>
                </c:pt>
                <c:pt idx="1290">
                  <c:v>0.21999999999999958</c:v>
                </c:pt>
                <c:pt idx="1291">
                  <c:v>0.87999999999999967</c:v>
                </c:pt>
                <c:pt idx="1292">
                  <c:v>0.95999999999999941</c:v>
                </c:pt>
                <c:pt idx="1293">
                  <c:v>0.81999999999999962</c:v>
                </c:pt>
                <c:pt idx="1294">
                  <c:v>1.0399999999999998</c:v>
                </c:pt>
                <c:pt idx="1295">
                  <c:v>0.87999999999999967</c:v>
                </c:pt>
                <c:pt idx="1296">
                  <c:v>0.27999999999999969</c:v>
                </c:pt>
                <c:pt idx="1297">
                  <c:v>-2.0000000000000285E-2</c:v>
                </c:pt>
                <c:pt idx="1298">
                  <c:v>0.51999999999999957</c:v>
                </c:pt>
                <c:pt idx="1299">
                  <c:v>0.73999999999999988</c:v>
                </c:pt>
                <c:pt idx="1300">
                  <c:v>0.70000000000000073</c:v>
                </c:pt>
                <c:pt idx="1301">
                  <c:v>1.0200000000000009</c:v>
                </c:pt>
                <c:pt idx="1302">
                  <c:v>1.3000000000000014</c:v>
                </c:pt>
                <c:pt idx="1303">
                  <c:v>1.0600000000000016</c:v>
                </c:pt>
                <c:pt idx="1304">
                  <c:v>0.50000000000000067</c:v>
                </c:pt>
                <c:pt idx="1305">
                  <c:v>0.66000000000000081</c:v>
                </c:pt>
                <c:pt idx="1306">
                  <c:v>0.60000000000000075</c:v>
                </c:pt>
                <c:pt idx="1307">
                  <c:v>0.14000000000000057</c:v>
                </c:pt>
                <c:pt idx="1308">
                  <c:v>-0.11999999999999958</c:v>
                </c:pt>
                <c:pt idx="1309">
                  <c:v>0.38000000000000111</c:v>
                </c:pt>
                <c:pt idx="1310">
                  <c:v>1.3400000000000005</c:v>
                </c:pt>
                <c:pt idx="1311">
                  <c:v>2</c:v>
                </c:pt>
                <c:pt idx="1312">
                  <c:v>2.5199999999999996</c:v>
                </c:pt>
                <c:pt idx="1313">
                  <c:v>3.0800000000000005</c:v>
                </c:pt>
                <c:pt idx="1314">
                  <c:v>2.1399999999999992</c:v>
                </c:pt>
                <c:pt idx="1315">
                  <c:v>0.19999999999999857</c:v>
                </c:pt>
                <c:pt idx="1316">
                  <c:v>-0.70000000000000073</c:v>
                </c:pt>
                <c:pt idx="1317">
                  <c:v>-1.2400000000000007</c:v>
                </c:pt>
                <c:pt idx="1318">
                  <c:v>-1.4600000000000015</c:v>
                </c:pt>
                <c:pt idx="1319">
                  <c:v>-0.44000000000000128</c:v>
                </c:pt>
                <c:pt idx="1320">
                  <c:v>0.83999999999999841</c:v>
                </c:pt>
                <c:pt idx="1321">
                  <c:v>1.3999999999999986</c:v>
                </c:pt>
                <c:pt idx="1322">
                  <c:v>1.7999999999999994</c:v>
                </c:pt>
                <c:pt idx="1323">
                  <c:v>2.2999999999999998</c:v>
                </c:pt>
                <c:pt idx="1324">
                  <c:v>2.1400000000000006</c:v>
                </c:pt>
                <c:pt idx="1325">
                  <c:v>2.0000000000000013</c:v>
                </c:pt>
                <c:pt idx="1326">
                  <c:v>2.1200000000000019</c:v>
                </c:pt>
                <c:pt idx="1327">
                  <c:v>1.5800000000000012</c:v>
                </c:pt>
                <c:pt idx="1328">
                  <c:v>0.64000000000000057</c:v>
                </c:pt>
                <c:pt idx="1329">
                  <c:v>1.0400000000000005</c:v>
                </c:pt>
                <c:pt idx="1330">
                  <c:v>1.1400000000000006</c:v>
                </c:pt>
                <c:pt idx="1331">
                  <c:v>0.82000000000000028</c:v>
                </c:pt>
                <c:pt idx="1332">
                  <c:v>1.5399999999999991</c:v>
                </c:pt>
                <c:pt idx="1333">
                  <c:v>2.1</c:v>
                </c:pt>
                <c:pt idx="1334">
                  <c:v>1.8599999999999994</c:v>
                </c:pt>
                <c:pt idx="1335">
                  <c:v>1.6199999999999988</c:v>
                </c:pt>
                <c:pt idx="1336">
                  <c:v>1.6399999999999992</c:v>
                </c:pt>
                <c:pt idx="1337">
                  <c:v>1.5399999999999991</c:v>
                </c:pt>
                <c:pt idx="1338">
                  <c:v>1.3799999999999983</c:v>
                </c:pt>
                <c:pt idx="1339">
                  <c:v>1.3</c:v>
                </c:pt>
                <c:pt idx="1340">
                  <c:v>1.6</c:v>
                </c:pt>
                <c:pt idx="1341">
                  <c:v>1.2800000000000011</c:v>
                </c:pt>
                <c:pt idx="1342">
                  <c:v>1.1400000000000035</c:v>
                </c:pt>
                <c:pt idx="1343">
                  <c:v>1.2400000000000033</c:v>
                </c:pt>
                <c:pt idx="1344">
                  <c:v>1.4600000000000022</c:v>
                </c:pt>
                <c:pt idx="1345">
                  <c:v>1.3600000000000023</c:v>
                </c:pt>
                <c:pt idx="1346">
                  <c:v>1.680000000000001</c:v>
                </c:pt>
                <c:pt idx="1347">
                  <c:v>1.6600000000000024</c:v>
                </c:pt>
                <c:pt idx="1348">
                  <c:v>1.4000000000000028</c:v>
                </c:pt>
                <c:pt idx="1349">
                  <c:v>1.2400000000000007</c:v>
                </c:pt>
                <c:pt idx="1350">
                  <c:v>1.1400000000000006</c:v>
                </c:pt>
                <c:pt idx="1351">
                  <c:v>1.0800000000000012</c:v>
                </c:pt>
                <c:pt idx="1352">
                  <c:v>1.0199999999999989</c:v>
                </c:pt>
                <c:pt idx="1353">
                  <c:v>0.75999999999999945</c:v>
                </c:pt>
                <c:pt idx="1354">
                  <c:v>0.9000000000000028</c:v>
                </c:pt>
                <c:pt idx="1355">
                  <c:v>0.80000000000000282</c:v>
                </c:pt>
                <c:pt idx="1356">
                  <c:v>0.9600000000000023</c:v>
                </c:pt>
                <c:pt idx="1357">
                  <c:v>0.70000000000000284</c:v>
                </c:pt>
                <c:pt idx="1358">
                  <c:v>1.0800000000000012</c:v>
                </c:pt>
                <c:pt idx="1359">
                  <c:v>1</c:v>
                </c:pt>
                <c:pt idx="1360">
                  <c:v>0.51999999999999891</c:v>
                </c:pt>
                <c:pt idx="1361">
                  <c:v>0.15999999999999659</c:v>
                </c:pt>
                <c:pt idx="1362">
                  <c:v>0.59999999999999432</c:v>
                </c:pt>
                <c:pt idx="1363">
                  <c:v>0.4399999999999949</c:v>
                </c:pt>
                <c:pt idx="1364">
                  <c:v>0.25999999999999657</c:v>
                </c:pt>
                <c:pt idx="1365">
                  <c:v>0.5399999999999977</c:v>
                </c:pt>
                <c:pt idx="1366">
                  <c:v>0.35999999999999943</c:v>
                </c:pt>
                <c:pt idx="1367">
                  <c:v>0.1</c:v>
                </c:pt>
                <c:pt idx="1368">
                  <c:v>0.23999999999999772</c:v>
                </c:pt>
                <c:pt idx="1369">
                  <c:v>-0.10000000000000284</c:v>
                </c:pt>
                <c:pt idx="1370">
                  <c:v>0.31999999999999884</c:v>
                </c:pt>
                <c:pt idx="1371">
                  <c:v>0.51999999999999891</c:v>
                </c:pt>
                <c:pt idx="1372">
                  <c:v>0.5</c:v>
                </c:pt>
                <c:pt idx="1373">
                  <c:v>0.48000000000000398</c:v>
                </c:pt>
                <c:pt idx="1374">
                  <c:v>0.80000000000000282</c:v>
                </c:pt>
                <c:pt idx="1375">
                  <c:v>0.52000000000000168</c:v>
                </c:pt>
                <c:pt idx="1376">
                  <c:v>0.34000000000000058</c:v>
                </c:pt>
                <c:pt idx="1377">
                  <c:v>0.31999999999999884</c:v>
                </c:pt>
                <c:pt idx="1378">
                  <c:v>0.15999999999999659</c:v>
                </c:pt>
                <c:pt idx="1379">
                  <c:v>1.9999999999996021E-2</c:v>
                </c:pt>
                <c:pt idx="1380">
                  <c:v>0.43999999999999773</c:v>
                </c:pt>
                <c:pt idx="1381">
                  <c:v>0.55999999999999661</c:v>
                </c:pt>
                <c:pt idx="1382">
                  <c:v>0.97999999999999832</c:v>
                </c:pt>
                <c:pt idx="1383">
                  <c:v>1.0799999999999983</c:v>
                </c:pt>
                <c:pt idx="1384">
                  <c:v>1.4199999999999988</c:v>
                </c:pt>
                <c:pt idx="1385">
                  <c:v>0.99999999999999711</c:v>
                </c:pt>
                <c:pt idx="1386">
                  <c:v>1.0199999999999989</c:v>
                </c:pt>
                <c:pt idx="1387">
                  <c:v>1.1199999999999988</c:v>
                </c:pt>
                <c:pt idx="1388">
                  <c:v>1.6399999999999977</c:v>
                </c:pt>
                <c:pt idx="1389">
                  <c:v>1.1199999999999988</c:v>
                </c:pt>
                <c:pt idx="1390">
                  <c:v>0.85999999999999943</c:v>
                </c:pt>
                <c:pt idx="1391">
                  <c:v>0.85999999999999943</c:v>
                </c:pt>
                <c:pt idx="1392">
                  <c:v>0.6</c:v>
                </c:pt>
                <c:pt idx="1393">
                  <c:v>0.28000000000000114</c:v>
                </c:pt>
                <c:pt idx="1394">
                  <c:v>0.9</c:v>
                </c:pt>
                <c:pt idx="1395">
                  <c:v>1.3</c:v>
                </c:pt>
                <c:pt idx="1396">
                  <c:v>1.5800000000000012</c:v>
                </c:pt>
                <c:pt idx="1397">
                  <c:v>1.4200000000000017</c:v>
                </c:pt>
                <c:pt idx="1398">
                  <c:v>1.0200000000000018</c:v>
                </c:pt>
                <c:pt idx="1399">
                  <c:v>0.68000000000000116</c:v>
                </c:pt>
                <c:pt idx="1400">
                  <c:v>0.28000000000000114</c:v>
                </c:pt>
                <c:pt idx="1401">
                  <c:v>0.10000000000000284</c:v>
                </c:pt>
                <c:pt idx="1402">
                  <c:v>0.18000000000000113</c:v>
                </c:pt>
                <c:pt idx="1403">
                  <c:v>0.38000000000000111</c:v>
                </c:pt>
                <c:pt idx="1404">
                  <c:v>0.75999999999999945</c:v>
                </c:pt>
                <c:pt idx="1405">
                  <c:v>1.2199999999999989</c:v>
                </c:pt>
                <c:pt idx="1406">
                  <c:v>1.1199999999999961</c:v>
                </c:pt>
                <c:pt idx="1407">
                  <c:v>0.81999999999999607</c:v>
                </c:pt>
                <c:pt idx="1408">
                  <c:v>1.0199999999999989</c:v>
                </c:pt>
                <c:pt idx="1409">
                  <c:v>0.80000000000000282</c:v>
                </c:pt>
                <c:pt idx="1410">
                  <c:v>0.44000000000000056</c:v>
                </c:pt>
                <c:pt idx="1411">
                  <c:v>0.72000000000000175</c:v>
                </c:pt>
                <c:pt idx="1412">
                  <c:v>1.1000000000000028</c:v>
                </c:pt>
                <c:pt idx="1413">
                  <c:v>0.65999999999999948</c:v>
                </c:pt>
                <c:pt idx="1414">
                  <c:v>0.29999999999999716</c:v>
                </c:pt>
                <c:pt idx="1415">
                  <c:v>1.9999999999998862E-2</c:v>
                </c:pt>
                <c:pt idx="1416">
                  <c:v>-0.30000000000000282</c:v>
                </c:pt>
                <c:pt idx="1417">
                  <c:v>-0.74000000000000343</c:v>
                </c:pt>
                <c:pt idx="1418">
                  <c:v>-0.54000000000000337</c:v>
                </c:pt>
                <c:pt idx="1419">
                  <c:v>-0.42000000000000171</c:v>
                </c:pt>
                <c:pt idx="1420">
                  <c:v>-4.000000000000057E-2</c:v>
                </c:pt>
                <c:pt idx="1421">
                  <c:v>6.0000000000002274E-2</c:v>
                </c:pt>
                <c:pt idx="1422">
                  <c:v>0.62000000000000455</c:v>
                </c:pt>
                <c:pt idx="1423">
                  <c:v>0.48000000000000681</c:v>
                </c:pt>
                <c:pt idx="1424">
                  <c:v>0.52000000000000735</c:v>
                </c:pt>
                <c:pt idx="1425">
                  <c:v>0.52000000000000457</c:v>
                </c:pt>
                <c:pt idx="1426">
                  <c:v>0.56000000000000227</c:v>
                </c:pt>
                <c:pt idx="1427">
                  <c:v>-5.9999999999999429E-2</c:v>
                </c:pt>
                <c:pt idx="1428">
                  <c:v>0.19999999999999715</c:v>
                </c:pt>
                <c:pt idx="1429">
                  <c:v>-0.22000000000000455</c:v>
                </c:pt>
                <c:pt idx="1430">
                  <c:v>-0.34000000000000341</c:v>
                </c:pt>
                <c:pt idx="1431">
                  <c:v>-0.36000000000000226</c:v>
                </c:pt>
                <c:pt idx="1432">
                  <c:v>7.999999999999545E-2</c:v>
                </c:pt>
                <c:pt idx="1433">
                  <c:v>0.33999999999999775</c:v>
                </c:pt>
                <c:pt idx="1434">
                  <c:v>0.73999999999999777</c:v>
                </c:pt>
                <c:pt idx="1435">
                  <c:v>0.78000000000000114</c:v>
                </c:pt>
                <c:pt idx="1436">
                  <c:v>0.94000000000000061</c:v>
                </c:pt>
                <c:pt idx="1437">
                  <c:v>0.94000000000000061</c:v>
                </c:pt>
                <c:pt idx="1438">
                  <c:v>0.55999999999999939</c:v>
                </c:pt>
                <c:pt idx="1439">
                  <c:v>0.8</c:v>
                </c:pt>
                <c:pt idx="1440">
                  <c:v>1.0799999999999983</c:v>
                </c:pt>
                <c:pt idx="1441">
                  <c:v>0.87999999999999834</c:v>
                </c:pt>
                <c:pt idx="1442">
                  <c:v>1.1000000000000001</c:v>
                </c:pt>
                <c:pt idx="1443">
                  <c:v>0.52000000000000168</c:v>
                </c:pt>
                <c:pt idx="1444">
                  <c:v>-0.1799999999999983</c:v>
                </c:pt>
                <c:pt idx="1445">
                  <c:v>-0.5</c:v>
                </c:pt>
                <c:pt idx="1446">
                  <c:v>-0.58000000000000118</c:v>
                </c:pt>
                <c:pt idx="1447">
                  <c:v>-1.1000000000000001</c:v>
                </c:pt>
                <c:pt idx="1448">
                  <c:v>-0.15999999999999942</c:v>
                </c:pt>
                <c:pt idx="1449">
                  <c:v>0.42000000000000171</c:v>
                </c:pt>
                <c:pt idx="1450">
                  <c:v>0.4600000000000023</c:v>
                </c:pt>
                <c:pt idx="1451">
                  <c:v>0.1200000000000017</c:v>
                </c:pt>
                <c:pt idx="1452">
                  <c:v>-4.000000000000057E-2</c:v>
                </c:pt>
                <c:pt idx="1453">
                  <c:v>3.9999999999997725E-2</c:v>
                </c:pt>
                <c:pt idx="1454">
                  <c:v>0.29999999999999716</c:v>
                </c:pt>
                <c:pt idx="1455">
                  <c:v>0.1799999999999983</c:v>
                </c:pt>
                <c:pt idx="1456">
                  <c:v>0.22000000000000169</c:v>
                </c:pt>
                <c:pt idx="1457">
                  <c:v>0.380000000000004</c:v>
                </c:pt>
                <c:pt idx="1458">
                  <c:v>-0.25999999999999518</c:v>
                </c:pt>
                <c:pt idx="1459">
                  <c:v>-0.67999999999999683</c:v>
                </c:pt>
                <c:pt idx="1460">
                  <c:v>-0.33999999999999775</c:v>
                </c:pt>
                <c:pt idx="1461">
                  <c:v>-5.9999999999999429E-2</c:v>
                </c:pt>
                <c:pt idx="1462">
                  <c:v>0.32000000000000028</c:v>
                </c:pt>
                <c:pt idx="1463">
                  <c:v>0.46000000000000085</c:v>
                </c:pt>
                <c:pt idx="1464">
                  <c:v>0.40000000000000141</c:v>
                </c:pt>
                <c:pt idx="1465">
                  <c:v>0.16000000000000228</c:v>
                </c:pt>
                <c:pt idx="1466">
                  <c:v>2.0000000000001704E-2</c:v>
                </c:pt>
                <c:pt idx="1467">
                  <c:v>-0.17999999999999972</c:v>
                </c:pt>
                <c:pt idx="1468">
                  <c:v>-6.0000000000000851E-2</c:v>
                </c:pt>
                <c:pt idx="1469">
                  <c:v>-4.000000000000057E-2</c:v>
                </c:pt>
                <c:pt idx="1470">
                  <c:v>0.13999999999999915</c:v>
                </c:pt>
                <c:pt idx="1471">
                  <c:v>0.2</c:v>
                </c:pt>
                <c:pt idx="1472">
                  <c:v>0.18000000000000113</c:v>
                </c:pt>
                <c:pt idx="1473">
                  <c:v>0.10000000000000142</c:v>
                </c:pt>
                <c:pt idx="1474">
                  <c:v>0.14000000000000198</c:v>
                </c:pt>
                <c:pt idx="1475">
                  <c:v>2.0000000000001704E-2</c:v>
                </c:pt>
                <c:pt idx="1476">
                  <c:v>0.18000000000000113</c:v>
                </c:pt>
                <c:pt idx="1477">
                  <c:v>0.12000000000000029</c:v>
                </c:pt>
                <c:pt idx="1478">
                  <c:v>0.32000000000000028</c:v>
                </c:pt>
                <c:pt idx="1479">
                  <c:v>-1.4210854715202005E-15</c:v>
                </c:pt>
                <c:pt idx="1480">
                  <c:v>-2.0000000000001704E-2</c:v>
                </c:pt>
                <c:pt idx="1481">
                  <c:v>0.11999999999999886</c:v>
                </c:pt>
                <c:pt idx="1482">
                  <c:v>0.33999999999999914</c:v>
                </c:pt>
                <c:pt idx="1483">
                  <c:v>0.27999999999999831</c:v>
                </c:pt>
                <c:pt idx="1484">
                  <c:v>0.69999999999999862</c:v>
                </c:pt>
                <c:pt idx="1485">
                  <c:v>0.67999999999999827</c:v>
                </c:pt>
                <c:pt idx="1486">
                  <c:v>0.65999999999999803</c:v>
                </c:pt>
                <c:pt idx="1487">
                  <c:v>0.1799999999999983</c:v>
                </c:pt>
                <c:pt idx="1488">
                  <c:v>0.15999999999999942</c:v>
                </c:pt>
                <c:pt idx="1489">
                  <c:v>-4.000000000000057E-2</c:v>
                </c:pt>
                <c:pt idx="1490">
                  <c:v>0.16000000000000086</c:v>
                </c:pt>
                <c:pt idx="1491">
                  <c:v>-3.9999999999999147E-2</c:v>
                </c:pt>
                <c:pt idx="1492">
                  <c:v>0.35999999999999943</c:v>
                </c:pt>
                <c:pt idx="1493">
                  <c:v>0.11999999999999886</c:v>
                </c:pt>
                <c:pt idx="1494">
                  <c:v>2.0000000000000285E-2</c:v>
                </c:pt>
                <c:pt idx="1495">
                  <c:v>-0.24000000000000057</c:v>
                </c:pt>
                <c:pt idx="1496">
                  <c:v>-6.0000000000000851E-2</c:v>
                </c:pt>
                <c:pt idx="1497">
                  <c:v>0.24000000000000057</c:v>
                </c:pt>
                <c:pt idx="1498">
                  <c:v>0.68000000000000116</c:v>
                </c:pt>
                <c:pt idx="1499">
                  <c:v>0.94000000000000061</c:v>
                </c:pt>
                <c:pt idx="1500">
                  <c:v>0.9</c:v>
                </c:pt>
                <c:pt idx="1501">
                  <c:v>0.82000000000000028</c:v>
                </c:pt>
                <c:pt idx="1502">
                  <c:v>0.46000000000000085</c:v>
                </c:pt>
                <c:pt idx="1503">
                  <c:v>0.4</c:v>
                </c:pt>
                <c:pt idx="1504">
                  <c:v>0.92000000000000026</c:v>
                </c:pt>
                <c:pt idx="1505">
                  <c:v>0.9</c:v>
                </c:pt>
                <c:pt idx="1506">
                  <c:v>0.92000000000000026</c:v>
                </c:pt>
                <c:pt idx="1507">
                  <c:v>1.0399999999999991</c:v>
                </c:pt>
                <c:pt idx="1508">
                  <c:v>0.91999999999999882</c:v>
                </c:pt>
                <c:pt idx="1509">
                  <c:v>0.45999999999999802</c:v>
                </c:pt>
                <c:pt idx="1510">
                  <c:v>0.55999999999999805</c:v>
                </c:pt>
                <c:pt idx="1511">
                  <c:v>0.29999999999999716</c:v>
                </c:pt>
                <c:pt idx="1512">
                  <c:v>0.19999999999999857</c:v>
                </c:pt>
                <c:pt idx="1513">
                  <c:v>0.23999999999999916</c:v>
                </c:pt>
                <c:pt idx="1514">
                  <c:v>0.19999999999999857</c:v>
                </c:pt>
                <c:pt idx="1515">
                  <c:v>0.43999999999999917</c:v>
                </c:pt>
                <c:pt idx="1516">
                  <c:v>0.62000000000000033</c:v>
                </c:pt>
                <c:pt idx="1517">
                  <c:v>0.85999999999999943</c:v>
                </c:pt>
                <c:pt idx="1518">
                  <c:v>1.0399999999999991</c:v>
                </c:pt>
                <c:pt idx="1519">
                  <c:v>1</c:v>
                </c:pt>
                <c:pt idx="1520">
                  <c:v>0.74000000000000055</c:v>
                </c:pt>
                <c:pt idx="1521">
                  <c:v>0.72000000000000031</c:v>
                </c:pt>
                <c:pt idx="1522">
                  <c:v>0.4</c:v>
                </c:pt>
                <c:pt idx="1523">
                  <c:v>4.000000000000057E-2</c:v>
                </c:pt>
                <c:pt idx="1524">
                  <c:v>-9.9999999999998576E-2</c:v>
                </c:pt>
                <c:pt idx="1525">
                  <c:v>-0.39999999999999858</c:v>
                </c:pt>
                <c:pt idx="1526">
                  <c:v>-0.55999999999999805</c:v>
                </c:pt>
                <c:pt idx="1527">
                  <c:v>-0.31999999999999745</c:v>
                </c:pt>
                <c:pt idx="1528">
                  <c:v>-0.41999999999999743</c:v>
                </c:pt>
                <c:pt idx="1529">
                  <c:v>-0.21999999999999745</c:v>
                </c:pt>
                <c:pt idx="1530">
                  <c:v>0.20000000000000284</c:v>
                </c:pt>
                <c:pt idx="1531">
                  <c:v>0.48000000000000115</c:v>
                </c:pt>
                <c:pt idx="1532">
                  <c:v>0.16000000000000086</c:v>
                </c:pt>
                <c:pt idx="1533">
                  <c:v>0.37999999999999973</c:v>
                </c:pt>
                <c:pt idx="1534">
                  <c:v>0.51999999999999891</c:v>
                </c:pt>
                <c:pt idx="1535">
                  <c:v>0.61999999999999744</c:v>
                </c:pt>
                <c:pt idx="1536">
                  <c:v>0.45999999999999802</c:v>
                </c:pt>
                <c:pt idx="1537">
                  <c:v>0.8199999999999974</c:v>
                </c:pt>
                <c:pt idx="1538">
                  <c:v>0.7999999999999986</c:v>
                </c:pt>
                <c:pt idx="1539">
                  <c:v>0.51999999999999746</c:v>
                </c:pt>
                <c:pt idx="1540">
                  <c:v>0.63999999999999913</c:v>
                </c:pt>
                <c:pt idx="1541">
                  <c:v>0.71999999999999886</c:v>
                </c:pt>
                <c:pt idx="1542">
                  <c:v>0.59999999999999853</c:v>
                </c:pt>
                <c:pt idx="1543">
                  <c:v>0.65999999999999948</c:v>
                </c:pt>
                <c:pt idx="1544">
                  <c:v>1.0200000000000018</c:v>
                </c:pt>
                <c:pt idx="1545">
                  <c:v>0.94000000000000061</c:v>
                </c:pt>
                <c:pt idx="1546">
                  <c:v>0.98000000000000109</c:v>
                </c:pt>
                <c:pt idx="1547">
                  <c:v>0.84000000000000197</c:v>
                </c:pt>
                <c:pt idx="1548">
                  <c:v>1.3200000000000016</c:v>
                </c:pt>
                <c:pt idx="1549">
                  <c:v>1.0600000000000009</c:v>
                </c:pt>
                <c:pt idx="1550">
                  <c:v>1.2800000000000011</c:v>
                </c:pt>
                <c:pt idx="1551">
                  <c:v>1.3200000000000016</c:v>
                </c:pt>
                <c:pt idx="1552">
                  <c:v>1.4800000000000011</c:v>
                </c:pt>
                <c:pt idx="1553">
                  <c:v>0.96000000000000085</c:v>
                </c:pt>
                <c:pt idx="1554">
                  <c:v>1.2800000000000011</c:v>
                </c:pt>
                <c:pt idx="1555">
                  <c:v>0.94000000000000061</c:v>
                </c:pt>
                <c:pt idx="1556">
                  <c:v>1.1400000000000006</c:v>
                </c:pt>
                <c:pt idx="1557">
                  <c:v>1.2600000000000009</c:v>
                </c:pt>
                <c:pt idx="1558">
                  <c:v>1.6200000000000003</c:v>
                </c:pt>
                <c:pt idx="1559">
                  <c:v>1.2599999999999993</c:v>
                </c:pt>
                <c:pt idx="1560">
                  <c:v>1.5399999999999991</c:v>
                </c:pt>
                <c:pt idx="1561">
                  <c:v>1.6599999999999979</c:v>
                </c:pt>
                <c:pt idx="1562">
                  <c:v>1.7399999999999978</c:v>
                </c:pt>
                <c:pt idx="1563">
                  <c:v>1.6799999999999984</c:v>
                </c:pt>
                <c:pt idx="1564">
                  <c:v>1.8599999999999981</c:v>
                </c:pt>
                <c:pt idx="1565">
                  <c:v>2.0599999999999978</c:v>
                </c:pt>
                <c:pt idx="1566">
                  <c:v>1.9199999999999988</c:v>
                </c:pt>
                <c:pt idx="1567">
                  <c:v>1.6999999999999986</c:v>
                </c:pt>
                <c:pt idx="1568">
                  <c:v>1.6599999999999979</c:v>
                </c:pt>
                <c:pt idx="1569">
                  <c:v>1.7399999999999991</c:v>
                </c:pt>
                <c:pt idx="1570">
                  <c:v>1.7</c:v>
                </c:pt>
                <c:pt idx="1571">
                  <c:v>1.4</c:v>
                </c:pt>
                <c:pt idx="1572">
                  <c:v>1.7799999999999998</c:v>
                </c:pt>
                <c:pt idx="1573">
                  <c:v>1.7400000000000007</c:v>
                </c:pt>
                <c:pt idx="1574">
                  <c:v>1.7200000000000002</c:v>
                </c:pt>
                <c:pt idx="1575">
                  <c:v>1.7799999999999998</c:v>
                </c:pt>
                <c:pt idx="1576">
                  <c:v>2.1599999999999993</c:v>
                </c:pt>
                <c:pt idx="1577">
                  <c:v>2.1</c:v>
                </c:pt>
                <c:pt idx="1578">
                  <c:v>2.1199999999999988</c:v>
                </c:pt>
                <c:pt idx="1579">
                  <c:v>2.0199999999999974</c:v>
                </c:pt>
                <c:pt idx="1580">
                  <c:v>1.6999999999999986</c:v>
                </c:pt>
                <c:pt idx="1581">
                  <c:v>1.759999999999998</c:v>
                </c:pt>
                <c:pt idx="1582">
                  <c:v>1.9199999999999988</c:v>
                </c:pt>
                <c:pt idx="1583">
                  <c:v>2.2999999999999985</c:v>
                </c:pt>
                <c:pt idx="1584">
                  <c:v>2.2999999999999998</c:v>
                </c:pt>
                <c:pt idx="1585">
                  <c:v>2.5399999999999991</c:v>
                </c:pt>
                <c:pt idx="1586">
                  <c:v>2.5199999999999987</c:v>
                </c:pt>
                <c:pt idx="1587">
                  <c:v>2.259999999999998</c:v>
                </c:pt>
                <c:pt idx="1588">
                  <c:v>1.6399999999999992</c:v>
                </c:pt>
                <c:pt idx="1589">
                  <c:v>1.6599999999999979</c:v>
                </c:pt>
                <c:pt idx="1590">
                  <c:v>1.4999999999999987</c:v>
                </c:pt>
                <c:pt idx="1591">
                  <c:v>1.3399999999999992</c:v>
                </c:pt>
                <c:pt idx="1592">
                  <c:v>0.87999999999999967</c:v>
                </c:pt>
                <c:pt idx="1593">
                  <c:v>1.2</c:v>
                </c:pt>
                <c:pt idx="1594">
                  <c:v>1.4799999999999998</c:v>
                </c:pt>
                <c:pt idx="1595">
                  <c:v>1.5399999999999991</c:v>
                </c:pt>
                <c:pt idx="1596">
                  <c:v>1.2599999999999993</c:v>
                </c:pt>
                <c:pt idx="1597">
                  <c:v>1.5599999999999994</c:v>
                </c:pt>
                <c:pt idx="1598">
                  <c:v>1.2</c:v>
                </c:pt>
                <c:pt idx="1599">
                  <c:v>0.96000000000000085</c:v>
                </c:pt>
                <c:pt idx="1600">
                  <c:v>1.0400000000000005</c:v>
                </c:pt>
                <c:pt idx="1601">
                  <c:v>1.3400000000000005</c:v>
                </c:pt>
                <c:pt idx="1602">
                  <c:v>1.2799999999999998</c:v>
                </c:pt>
                <c:pt idx="1603">
                  <c:v>1.4799999999999982</c:v>
                </c:pt>
                <c:pt idx="1604">
                  <c:v>1.8799999999999983</c:v>
                </c:pt>
                <c:pt idx="1605">
                  <c:v>1.6799999999999984</c:v>
                </c:pt>
                <c:pt idx="1606">
                  <c:v>1.319999999999999</c:v>
                </c:pt>
                <c:pt idx="1607">
                  <c:v>1.4200000000000004</c:v>
                </c:pt>
                <c:pt idx="1608">
                  <c:v>1.2</c:v>
                </c:pt>
                <c:pt idx="1609">
                  <c:v>0.24000000000000057</c:v>
                </c:pt>
                <c:pt idx="1610">
                  <c:v>-7.999999999999971E-2</c:v>
                </c:pt>
                <c:pt idx="1611">
                  <c:v>0.12000000000000029</c:v>
                </c:pt>
                <c:pt idx="1612">
                  <c:v>0.23999999999999916</c:v>
                </c:pt>
                <c:pt idx="1613">
                  <c:v>0.45999999999999941</c:v>
                </c:pt>
                <c:pt idx="1614">
                  <c:v>0.63999999999999913</c:v>
                </c:pt>
                <c:pt idx="1615">
                  <c:v>0.54000000000000059</c:v>
                </c:pt>
                <c:pt idx="1616">
                  <c:v>0.52000000000000024</c:v>
                </c:pt>
                <c:pt idx="1617">
                  <c:v>0.34000000000000058</c:v>
                </c:pt>
                <c:pt idx="1618">
                  <c:v>0.66000000000000081</c:v>
                </c:pt>
                <c:pt idx="1619">
                  <c:v>1.2200000000000017</c:v>
                </c:pt>
                <c:pt idx="1620">
                  <c:v>1.7000000000000015</c:v>
                </c:pt>
                <c:pt idx="1621">
                  <c:v>1.6600000000000008</c:v>
                </c:pt>
                <c:pt idx="1622">
                  <c:v>1.7400000000000007</c:v>
                </c:pt>
                <c:pt idx="1623">
                  <c:v>1.4</c:v>
                </c:pt>
                <c:pt idx="1624">
                  <c:v>1.4799999999999982</c:v>
                </c:pt>
                <c:pt idx="1625">
                  <c:v>1.5999999999999972</c:v>
                </c:pt>
                <c:pt idx="1626">
                  <c:v>1.9199999999999975</c:v>
                </c:pt>
                <c:pt idx="1627">
                  <c:v>1.8799999999999983</c:v>
                </c:pt>
                <c:pt idx="1628">
                  <c:v>1.7199999999999989</c:v>
                </c:pt>
                <c:pt idx="1629">
                  <c:v>1.3200000000000003</c:v>
                </c:pt>
                <c:pt idx="1630">
                  <c:v>1.4600000000000009</c:v>
                </c:pt>
                <c:pt idx="1631">
                  <c:v>1.420000000000001</c:v>
                </c:pt>
                <c:pt idx="1632">
                  <c:v>1.3400000000000005</c:v>
                </c:pt>
                <c:pt idx="1633">
                  <c:v>1.4600000000000009</c:v>
                </c:pt>
                <c:pt idx="1634">
                  <c:v>1.36</c:v>
                </c:pt>
                <c:pt idx="1635">
                  <c:v>0.82000000000000095</c:v>
                </c:pt>
                <c:pt idx="1636">
                  <c:v>0.68000000000000038</c:v>
                </c:pt>
                <c:pt idx="1637">
                  <c:v>0.72000000000000031</c:v>
                </c:pt>
                <c:pt idx="1638">
                  <c:v>0.65999999999999948</c:v>
                </c:pt>
                <c:pt idx="1639">
                  <c:v>0.87999999999999967</c:v>
                </c:pt>
                <c:pt idx="1640">
                  <c:v>0.99999999999999933</c:v>
                </c:pt>
                <c:pt idx="1641">
                  <c:v>0.96000000000000019</c:v>
                </c:pt>
                <c:pt idx="1642">
                  <c:v>0.73999999999999988</c:v>
                </c:pt>
                <c:pt idx="1643">
                  <c:v>0.68000000000000038</c:v>
                </c:pt>
                <c:pt idx="1644">
                  <c:v>0.66000000000000014</c:v>
                </c:pt>
                <c:pt idx="1645">
                  <c:v>0.33999999999999986</c:v>
                </c:pt>
                <c:pt idx="1646">
                  <c:v>0.13999999999999915</c:v>
                </c:pt>
                <c:pt idx="1647">
                  <c:v>0.29999999999999927</c:v>
                </c:pt>
                <c:pt idx="1648">
                  <c:v>0.25999999999999945</c:v>
                </c:pt>
                <c:pt idx="1649">
                  <c:v>0.25999999999999945</c:v>
                </c:pt>
                <c:pt idx="1650">
                  <c:v>0.43999999999999917</c:v>
                </c:pt>
                <c:pt idx="1651">
                  <c:v>0.49999999999999928</c:v>
                </c:pt>
                <c:pt idx="1652">
                  <c:v>0.65999999999999948</c:v>
                </c:pt>
                <c:pt idx="1653">
                  <c:v>0.89999999999999925</c:v>
                </c:pt>
                <c:pt idx="1654">
                  <c:v>0.99999999999999933</c:v>
                </c:pt>
                <c:pt idx="1655">
                  <c:v>1</c:v>
                </c:pt>
                <c:pt idx="1656">
                  <c:v>1.1800000000000004</c:v>
                </c:pt>
                <c:pt idx="1657">
                  <c:v>1</c:v>
                </c:pt>
                <c:pt idx="1658">
                  <c:v>0.45999999999999941</c:v>
                </c:pt>
                <c:pt idx="1659">
                  <c:v>0.69999999999999929</c:v>
                </c:pt>
                <c:pt idx="1660">
                  <c:v>0.81999999999999884</c:v>
                </c:pt>
                <c:pt idx="1661">
                  <c:v>0.7999999999999986</c:v>
                </c:pt>
                <c:pt idx="1662">
                  <c:v>0.97999999999999898</c:v>
                </c:pt>
                <c:pt idx="1663">
                  <c:v>1.6399999999999992</c:v>
                </c:pt>
                <c:pt idx="1664">
                  <c:v>1.2599999999999993</c:v>
                </c:pt>
                <c:pt idx="1665">
                  <c:v>1.5999999999999992</c:v>
                </c:pt>
                <c:pt idx="1666">
                  <c:v>1.7599999999999993</c:v>
                </c:pt>
                <c:pt idx="1667">
                  <c:v>1.5399999999999991</c:v>
                </c:pt>
                <c:pt idx="1668">
                  <c:v>1.3399999999999999</c:v>
                </c:pt>
                <c:pt idx="1669">
                  <c:v>1.4799999999999998</c:v>
                </c:pt>
                <c:pt idx="1670">
                  <c:v>0.85999999999999943</c:v>
                </c:pt>
                <c:pt idx="1671">
                  <c:v>0.95999999999999874</c:v>
                </c:pt>
                <c:pt idx="1672">
                  <c:v>0.97999999999999898</c:v>
                </c:pt>
                <c:pt idx="1673">
                  <c:v>0.93999999999999839</c:v>
                </c:pt>
                <c:pt idx="1674">
                  <c:v>0.55999999999999872</c:v>
                </c:pt>
                <c:pt idx="1675">
                  <c:v>0.85999999999999877</c:v>
                </c:pt>
                <c:pt idx="1676">
                  <c:v>0.79999999999999927</c:v>
                </c:pt>
                <c:pt idx="1677">
                  <c:v>0.59999999999999931</c:v>
                </c:pt>
                <c:pt idx="1678">
                  <c:v>0.65999999999999948</c:v>
                </c:pt>
                <c:pt idx="1679">
                  <c:v>0.95999999999999941</c:v>
                </c:pt>
                <c:pt idx="1680">
                  <c:v>0.87999999999999967</c:v>
                </c:pt>
                <c:pt idx="1681">
                  <c:v>0.55999999999999939</c:v>
                </c:pt>
                <c:pt idx="1682">
                  <c:v>0.85999999999999943</c:v>
                </c:pt>
                <c:pt idx="1683">
                  <c:v>0.75999999999999945</c:v>
                </c:pt>
                <c:pt idx="1684">
                  <c:v>0.95999999999999941</c:v>
                </c:pt>
                <c:pt idx="1685">
                  <c:v>1.1599999999999995</c:v>
                </c:pt>
                <c:pt idx="1686">
                  <c:v>1.6600000000000001</c:v>
                </c:pt>
                <c:pt idx="1687">
                  <c:v>1.8</c:v>
                </c:pt>
                <c:pt idx="1688">
                  <c:v>1.6800000000000004</c:v>
                </c:pt>
                <c:pt idx="1689">
                  <c:v>1.56</c:v>
                </c:pt>
                <c:pt idx="1690">
                  <c:v>1.5400000000000005</c:v>
                </c:pt>
                <c:pt idx="1691">
                  <c:v>1.0399999999999998</c:v>
                </c:pt>
                <c:pt idx="1692">
                  <c:v>0.71999999999999953</c:v>
                </c:pt>
                <c:pt idx="1693">
                  <c:v>0.77999999999999903</c:v>
                </c:pt>
                <c:pt idx="1694">
                  <c:v>0.51999999999999891</c:v>
                </c:pt>
                <c:pt idx="1695">
                  <c:v>0.53999999999999848</c:v>
                </c:pt>
                <c:pt idx="1696">
                  <c:v>0.73999999999999844</c:v>
                </c:pt>
                <c:pt idx="1697">
                  <c:v>0.83999999999999841</c:v>
                </c:pt>
                <c:pt idx="1698">
                  <c:v>0.95999999999999874</c:v>
                </c:pt>
                <c:pt idx="1699">
                  <c:v>0.97999999999999898</c:v>
                </c:pt>
                <c:pt idx="1700">
                  <c:v>0.95999999999999941</c:v>
                </c:pt>
                <c:pt idx="1701">
                  <c:v>0.95999999999999941</c:v>
                </c:pt>
                <c:pt idx="1702">
                  <c:v>1.1399999999999999</c:v>
                </c:pt>
                <c:pt idx="1703">
                  <c:v>1.0799999999999996</c:v>
                </c:pt>
                <c:pt idx="1704">
                  <c:v>0.97999999999999976</c:v>
                </c:pt>
                <c:pt idx="1705">
                  <c:v>0.63999999999999913</c:v>
                </c:pt>
                <c:pt idx="1706">
                  <c:v>0.65999999999999948</c:v>
                </c:pt>
                <c:pt idx="1707">
                  <c:v>0.65999999999999948</c:v>
                </c:pt>
                <c:pt idx="1708">
                  <c:v>0.51999999999999957</c:v>
                </c:pt>
                <c:pt idx="1709">
                  <c:v>0.61999999999999955</c:v>
                </c:pt>
                <c:pt idx="1710">
                  <c:v>1.0599999999999994</c:v>
                </c:pt>
                <c:pt idx="1711">
                  <c:v>0.97999999999999976</c:v>
                </c:pt>
                <c:pt idx="1712">
                  <c:v>0.87999999999999967</c:v>
                </c:pt>
                <c:pt idx="1713">
                  <c:v>1.0799999999999996</c:v>
                </c:pt>
                <c:pt idx="1714">
                  <c:v>1.1799999999999997</c:v>
                </c:pt>
                <c:pt idx="1715">
                  <c:v>1.2600000000000002</c:v>
                </c:pt>
                <c:pt idx="1716">
                  <c:v>1.4200000000000004</c:v>
                </c:pt>
                <c:pt idx="1717">
                  <c:v>1.1399999999999999</c:v>
                </c:pt>
                <c:pt idx="1718">
                  <c:v>1.1800000000000004</c:v>
                </c:pt>
                <c:pt idx="1719">
                  <c:v>1.2800000000000005</c:v>
                </c:pt>
                <c:pt idx="1720">
                  <c:v>1.0800000000000005</c:v>
                </c:pt>
                <c:pt idx="1721">
                  <c:v>0.92000000000000026</c:v>
                </c:pt>
                <c:pt idx="1722">
                  <c:v>0.90000000000000069</c:v>
                </c:pt>
                <c:pt idx="1723">
                  <c:v>1.2200000000000011</c:v>
                </c:pt>
                <c:pt idx="1724">
                  <c:v>1.56</c:v>
                </c:pt>
                <c:pt idx="1725">
                  <c:v>0.14000000000000057</c:v>
                </c:pt>
                <c:pt idx="1726">
                  <c:v>-1.9999999999999574E-2</c:v>
                </c:pt>
                <c:pt idx="1727">
                  <c:v>0.56000000000000016</c:v>
                </c:pt>
                <c:pt idx="1728">
                  <c:v>0.27999999999999903</c:v>
                </c:pt>
                <c:pt idx="1729">
                  <c:v>0.1</c:v>
                </c:pt>
                <c:pt idx="1730">
                  <c:v>1.4400000000000006</c:v>
                </c:pt>
                <c:pt idx="1731">
                  <c:v>1.8400000000000012</c:v>
                </c:pt>
                <c:pt idx="1732">
                  <c:v>1.7600000000000016</c:v>
                </c:pt>
                <c:pt idx="1733">
                  <c:v>1.8800000000000019</c:v>
                </c:pt>
                <c:pt idx="1734">
                  <c:v>1.6600000000000024</c:v>
                </c:pt>
                <c:pt idx="1735">
                  <c:v>1.9400000000000006</c:v>
                </c:pt>
                <c:pt idx="1736">
                  <c:v>1.7400000000000007</c:v>
                </c:pt>
                <c:pt idx="1737">
                  <c:v>1.7400000000000007</c:v>
                </c:pt>
                <c:pt idx="1738">
                  <c:v>1.5800000000000012</c:v>
                </c:pt>
                <c:pt idx="1739">
                  <c:v>1.8400000000000005</c:v>
                </c:pt>
                <c:pt idx="1740">
                  <c:v>1.8000000000000014</c:v>
                </c:pt>
                <c:pt idx="1741">
                  <c:v>1.5400000000000005</c:v>
                </c:pt>
                <c:pt idx="1742">
                  <c:v>1.6200000000000017</c:v>
                </c:pt>
                <c:pt idx="1743">
                  <c:v>2.0200000000000018</c:v>
                </c:pt>
                <c:pt idx="1744">
                  <c:v>1.7600000000000009</c:v>
                </c:pt>
                <c:pt idx="1745">
                  <c:v>1.9400000000000006</c:v>
                </c:pt>
                <c:pt idx="1746">
                  <c:v>2.2999999999999998</c:v>
                </c:pt>
                <c:pt idx="1747">
                  <c:v>2.2399999999999993</c:v>
                </c:pt>
                <c:pt idx="1748">
                  <c:v>2.6399999999999992</c:v>
                </c:pt>
                <c:pt idx="1749">
                  <c:v>3.2599999999999993</c:v>
                </c:pt>
                <c:pt idx="1750">
                  <c:v>3.319999999999999</c:v>
                </c:pt>
                <c:pt idx="1751">
                  <c:v>3.6599999999999993</c:v>
                </c:pt>
                <c:pt idx="1752">
                  <c:v>3.7399999999999993</c:v>
                </c:pt>
                <c:pt idx="1753">
                  <c:v>3.2600000000000007</c:v>
                </c:pt>
                <c:pt idx="1754">
                  <c:v>2.6200000000000032</c:v>
                </c:pt>
                <c:pt idx="1755">
                  <c:v>2.5800000000000041</c:v>
                </c:pt>
                <c:pt idx="1756">
                  <c:v>1.8400000000000034</c:v>
                </c:pt>
                <c:pt idx="1757">
                  <c:v>1.7400000000000033</c:v>
                </c:pt>
                <c:pt idx="1758">
                  <c:v>1.6400000000000035</c:v>
                </c:pt>
                <c:pt idx="1759">
                  <c:v>1.9000000000000028</c:v>
                </c:pt>
                <c:pt idx="1760">
                  <c:v>1.6000000000000028</c:v>
                </c:pt>
                <c:pt idx="1761">
                  <c:v>1.9600000000000022</c:v>
                </c:pt>
                <c:pt idx="1762">
                  <c:v>1.8400000000000005</c:v>
                </c:pt>
                <c:pt idx="1763">
                  <c:v>1.6599999999999966</c:v>
                </c:pt>
                <c:pt idx="1764">
                  <c:v>1.7999999999999943</c:v>
                </c:pt>
                <c:pt idx="1765">
                  <c:v>1.7999999999999943</c:v>
                </c:pt>
                <c:pt idx="1766">
                  <c:v>1.9999999999999971</c:v>
                </c:pt>
                <c:pt idx="1767">
                  <c:v>2.2399999999999975</c:v>
                </c:pt>
                <c:pt idx="1768">
                  <c:v>2.4599999999999995</c:v>
                </c:pt>
                <c:pt idx="1769">
                  <c:v>2.1600000000000024</c:v>
                </c:pt>
                <c:pt idx="1770">
                  <c:v>2.0600000000000023</c:v>
                </c:pt>
                <c:pt idx="1771">
                  <c:v>1.7199999999999989</c:v>
                </c:pt>
                <c:pt idx="1772">
                  <c:v>1.3</c:v>
                </c:pt>
                <c:pt idx="1773">
                  <c:v>0.82000000000000173</c:v>
                </c:pt>
                <c:pt idx="1774">
                  <c:v>0.98000000000000109</c:v>
                </c:pt>
                <c:pt idx="1775">
                  <c:v>0.95999999999999941</c:v>
                </c:pt>
                <c:pt idx="1776">
                  <c:v>1.0600000000000023</c:v>
                </c:pt>
                <c:pt idx="1777">
                  <c:v>1.6000000000000028</c:v>
                </c:pt>
                <c:pt idx="1778">
                  <c:v>1.9</c:v>
                </c:pt>
                <c:pt idx="1779">
                  <c:v>1.9199999999999988</c:v>
                </c:pt>
                <c:pt idx="1780">
                  <c:v>2.1400000000000006</c:v>
                </c:pt>
                <c:pt idx="1781">
                  <c:v>2.1400000000000006</c:v>
                </c:pt>
                <c:pt idx="1782">
                  <c:v>1.4800000000000011</c:v>
                </c:pt>
                <c:pt idx="1783">
                  <c:v>1.7000000000000028</c:v>
                </c:pt>
                <c:pt idx="1784">
                  <c:v>1.660000000000005</c:v>
                </c:pt>
                <c:pt idx="1785">
                  <c:v>1.7400000000000062</c:v>
                </c:pt>
                <c:pt idx="1786">
                  <c:v>1.5000000000000058</c:v>
                </c:pt>
                <c:pt idx="1787">
                  <c:v>1.6000000000000056</c:v>
                </c:pt>
                <c:pt idx="1788">
                  <c:v>1.4000000000000057</c:v>
                </c:pt>
                <c:pt idx="1789">
                  <c:v>0.72000000000000453</c:v>
                </c:pt>
                <c:pt idx="1790">
                  <c:v>0.26000000000000512</c:v>
                </c:pt>
                <c:pt idx="1791">
                  <c:v>0.44000000000000627</c:v>
                </c:pt>
                <c:pt idx="1792">
                  <c:v>0.38000000000000683</c:v>
                </c:pt>
                <c:pt idx="1793">
                  <c:v>0.24000000000000626</c:v>
                </c:pt>
                <c:pt idx="1794">
                  <c:v>0.66000000000000514</c:v>
                </c:pt>
                <c:pt idx="1795">
                  <c:v>0.60000000000000286</c:v>
                </c:pt>
                <c:pt idx="1796">
                  <c:v>0.7</c:v>
                </c:pt>
                <c:pt idx="1797">
                  <c:v>0.81999999999999607</c:v>
                </c:pt>
                <c:pt idx="1798">
                  <c:v>1.0999999999999972</c:v>
                </c:pt>
                <c:pt idx="1799">
                  <c:v>1.2199999999999989</c:v>
                </c:pt>
                <c:pt idx="1800">
                  <c:v>1.319999999999999</c:v>
                </c:pt>
                <c:pt idx="1801">
                  <c:v>0.9600000000000023</c:v>
                </c:pt>
                <c:pt idx="1802">
                  <c:v>1.0200000000000045</c:v>
                </c:pt>
                <c:pt idx="1803">
                  <c:v>1.2000000000000028</c:v>
                </c:pt>
                <c:pt idx="1804">
                  <c:v>1.2200000000000017</c:v>
                </c:pt>
                <c:pt idx="1805">
                  <c:v>0.9600000000000023</c:v>
                </c:pt>
                <c:pt idx="1806">
                  <c:v>0.9600000000000023</c:v>
                </c:pt>
                <c:pt idx="1807">
                  <c:v>0.62000000000000166</c:v>
                </c:pt>
                <c:pt idx="1808">
                  <c:v>0.22000000000000169</c:v>
                </c:pt>
                <c:pt idx="1809">
                  <c:v>0.24000000000000341</c:v>
                </c:pt>
                <c:pt idx="1810">
                  <c:v>0.54000000000000337</c:v>
                </c:pt>
                <c:pt idx="1811">
                  <c:v>0.74000000000000343</c:v>
                </c:pt>
                <c:pt idx="1812">
                  <c:v>1.1000000000000056</c:v>
                </c:pt>
                <c:pt idx="1813">
                  <c:v>1.2200000000000073</c:v>
                </c:pt>
                <c:pt idx="1814">
                  <c:v>1.0400000000000063</c:v>
                </c:pt>
                <c:pt idx="1815">
                  <c:v>1.1800000000000068</c:v>
                </c:pt>
                <c:pt idx="1816">
                  <c:v>1.160000000000005</c:v>
                </c:pt>
                <c:pt idx="1817">
                  <c:v>1.0800000000000041</c:v>
                </c:pt>
                <c:pt idx="1818">
                  <c:v>0.56000000000000516</c:v>
                </c:pt>
                <c:pt idx="1819">
                  <c:v>0.22000000000000455</c:v>
                </c:pt>
                <c:pt idx="1820">
                  <c:v>0.10000000000000284</c:v>
                </c:pt>
                <c:pt idx="1821">
                  <c:v>6.0000000000002274E-2</c:v>
                </c:pt>
                <c:pt idx="1822">
                  <c:v>-1.9999999999998862E-2</c:v>
                </c:pt>
                <c:pt idx="1823">
                  <c:v>4.000000000000057E-2</c:v>
                </c:pt>
                <c:pt idx="1824">
                  <c:v>0.25999999999999945</c:v>
                </c:pt>
                <c:pt idx="1825">
                  <c:v>0.2</c:v>
                </c:pt>
                <c:pt idx="1826">
                  <c:v>0.1</c:v>
                </c:pt>
                <c:pt idx="1827">
                  <c:v>0.14000000000000057</c:v>
                </c:pt>
                <c:pt idx="1828">
                  <c:v>0.3</c:v>
                </c:pt>
                <c:pt idx="1829">
                  <c:v>0.5</c:v>
                </c:pt>
                <c:pt idx="1830">
                  <c:v>0.64000000000000057</c:v>
                </c:pt>
                <c:pt idx="1831">
                  <c:v>0.75999999999999945</c:v>
                </c:pt>
                <c:pt idx="1832">
                  <c:v>0.77999999999999825</c:v>
                </c:pt>
                <c:pt idx="1833">
                  <c:v>0.89999999999999714</c:v>
                </c:pt>
                <c:pt idx="1834">
                  <c:v>0.87999999999999834</c:v>
                </c:pt>
                <c:pt idx="1835">
                  <c:v>0.77999999999999825</c:v>
                </c:pt>
                <c:pt idx="1836">
                  <c:v>0.65999999999999948</c:v>
                </c:pt>
                <c:pt idx="1837">
                  <c:v>0.52000000000000168</c:v>
                </c:pt>
                <c:pt idx="1838">
                  <c:v>0.45999999999999941</c:v>
                </c:pt>
                <c:pt idx="1839">
                  <c:v>0.38000000000000111</c:v>
                </c:pt>
                <c:pt idx="1840">
                  <c:v>0.52000000000000168</c:v>
                </c:pt>
                <c:pt idx="1841">
                  <c:v>0.18000000000000113</c:v>
                </c:pt>
                <c:pt idx="1842">
                  <c:v>0.36000000000000226</c:v>
                </c:pt>
                <c:pt idx="1843">
                  <c:v>0.44000000000000339</c:v>
                </c:pt>
                <c:pt idx="1844">
                  <c:v>0.34000000000000058</c:v>
                </c:pt>
                <c:pt idx="1845">
                  <c:v>-0.2</c:v>
                </c:pt>
                <c:pt idx="1846">
                  <c:v>0.2</c:v>
                </c:pt>
                <c:pt idx="1847">
                  <c:v>1.9999999999998862E-2</c:v>
                </c:pt>
                <c:pt idx="1848">
                  <c:v>-0.23999999999999772</c:v>
                </c:pt>
                <c:pt idx="1849">
                  <c:v>-0.33999999999999775</c:v>
                </c:pt>
                <c:pt idx="1850">
                  <c:v>0.16000000000000228</c:v>
                </c:pt>
                <c:pt idx="1851">
                  <c:v>0.1400000000000034</c:v>
                </c:pt>
                <c:pt idx="1852">
                  <c:v>0.1200000000000017</c:v>
                </c:pt>
                <c:pt idx="1853">
                  <c:v>0.1</c:v>
                </c:pt>
                <c:pt idx="1854">
                  <c:v>-4.000000000000057E-2</c:v>
                </c:pt>
                <c:pt idx="1855">
                  <c:v>-0.44000000000000056</c:v>
                </c:pt>
                <c:pt idx="1856">
                  <c:v>7.9999999999998295E-2</c:v>
                </c:pt>
                <c:pt idx="1857">
                  <c:v>1.7799999999999983</c:v>
                </c:pt>
                <c:pt idx="1858">
                  <c:v>4.7199999999999989</c:v>
                </c:pt>
                <c:pt idx="1859">
                  <c:v>6.8800000000000008</c:v>
                </c:pt>
                <c:pt idx="1860">
                  <c:v>7.6800000000000015</c:v>
                </c:pt>
                <c:pt idx="1861">
                  <c:v>3.1800000000000042</c:v>
                </c:pt>
                <c:pt idx="1862">
                  <c:v>-1.8599999999999937</c:v>
                </c:pt>
                <c:pt idx="1863">
                  <c:v>-4.9599999999999964</c:v>
                </c:pt>
                <c:pt idx="1864">
                  <c:v>-6.0199999999999987</c:v>
                </c:pt>
                <c:pt idx="1865">
                  <c:v>-5.5799999999999983</c:v>
                </c:pt>
                <c:pt idx="1866">
                  <c:v>-1.3</c:v>
                </c:pt>
                <c:pt idx="1867">
                  <c:v>2.1199999999999988</c:v>
                </c:pt>
                <c:pt idx="1868">
                  <c:v>2.7</c:v>
                </c:pt>
                <c:pt idx="1869">
                  <c:v>1.6600000000000024</c:v>
                </c:pt>
                <c:pt idx="1870">
                  <c:v>0.64000000000000057</c:v>
                </c:pt>
                <c:pt idx="1871">
                  <c:v>0.38000000000000111</c:v>
                </c:pt>
                <c:pt idx="1872">
                  <c:v>0.5</c:v>
                </c:pt>
                <c:pt idx="1873">
                  <c:v>0.42000000000000171</c:v>
                </c:pt>
                <c:pt idx="1874">
                  <c:v>0.40000000000000285</c:v>
                </c:pt>
                <c:pt idx="1875">
                  <c:v>0.1400000000000034</c:v>
                </c:pt>
                <c:pt idx="1876">
                  <c:v>0.24000000000000057</c:v>
                </c:pt>
                <c:pt idx="1877">
                  <c:v>-3.9999999999999147E-2</c:v>
                </c:pt>
                <c:pt idx="1878">
                  <c:v>-0.17999999999999972</c:v>
                </c:pt>
                <c:pt idx="1879">
                  <c:v>0.21999999999999886</c:v>
                </c:pt>
                <c:pt idx="1880">
                  <c:v>0.57999999999999829</c:v>
                </c:pt>
                <c:pt idx="1881">
                  <c:v>0.58000000000000118</c:v>
                </c:pt>
                <c:pt idx="1882">
                  <c:v>0.66000000000000081</c:v>
                </c:pt>
                <c:pt idx="1883">
                  <c:v>0.72000000000000031</c:v>
                </c:pt>
                <c:pt idx="1884">
                  <c:v>0.87999999999999967</c:v>
                </c:pt>
                <c:pt idx="1885">
                  <c:v>0.78000000000000114</c:v>
                </c:pt>
                <c:pt idx="1886">
                  <c:v>0.64000000000000057</c:v>
                </c:pt>
                <c:pt idx="1887">
                  <c:v>0.74000000000000055</c:v>
                </c:pt>
                <c:pt idx="1888">
                  <c:v>1.0600000000000009</c:v>
                </c:pt>
                <c:pt idx="1889">
                  <c:v>0.5</c:v>
                </c:pt>
                <c:pt idx="1890">
                  <c:v>0.57999999999999974</c:v>
                </c:pt>
                <c:pt idx="1891">
                  <c:v>0.81999999999999884</c:v>
                </c:pt>
                <c:pt idx="1892">
                  <c:v>0.95999999999999941</c:v>
                </c:pt>
                <c:pt idx="1893">
                  <c:v>0.63999999999999913</c:v>
                </c:pt>
                <c:pt idx="1894">
                  <c:v>1.2599999999999993</c:v>
                </c:pt>
                <c:pt idx="1895">
                  <c:v>1.3799999999999997</c:v>
                </c:pt>
                <c:pt idx="1896">
                  <c:v>1.4400000000000006</c:v>
                </c:pt>
                <c:pt idx="1897">
                  <c:v>1.3400000000000005</c:v>
                </c:pt>
                <c:pt idx="1898">
                  <c:v>1.4600000000000009</c:v>
                </c:pt>
                <c:pt idx="1899">
                  <c:v>1.240000000000002</c:v>
                </c:pt>
                <c:pt idx="1900">
                  <c:v>0.9600000000000023</c:v>
                </c:pt>
                <c:pt idx="1901">
                  <c:v>0.48000000000000115</c:v>
                </c:pt>
                <c:pt idx="1902">
                  <c:v>0.7000000000000014</c:v>
                </c:pt>
                <c:pt idx="1903">
                  <c:v>0.52000000000000024</c:v>
                </c:pt>
                <c:pt idx="1904">
                  <c:v>0.5</c:v>
                </c:pt>
                <c:pt idx="1905">
                  <c:v>0.7</c:v>
                </c:pt>
                <c:pt idx="1906">
                  <c:v>1.180000000000001</c:v>
                </c:pt>
                <c:pt idx="1907">
                  <c:v>0.86000000000000087</c:v>
                </c:pt>
                <c:pt idx="1908">
                  <c:v>0.92000000000000171</c:v>
                </c:pt>
                <c:pt idx="1909">
                  <c:v>0.80000000000000138</c:v>
                </c:pt>
                <c:pt idx="1910">
                  <c:v>0.84000000000000197</c:v>
                </c:pt>
                <c:pt idx="1911">
                  <c:v>0.62000000000000166</c:v>
                </c:pt>
                <c:pt idx="1912">
                  <c:v>0.88000000000000111</c:v>
                </c:pt>
                <c:pt idx="1913">
                  <c:v>1.2200000000000017</c:v>
                </c:pt>
                <c:pt idx="1914">
                  <c:v>1.2600000000000009</c:v>
                </c:pt>
                <c:pt idx="1915">
                  <c:v>0.84000000000000052</c:v>
                </c:pt>
                <c:pt idx="1916">
                  <c:v>0.94000000000000061</c:v>
                </c:pt>
                <c:pt idx="1917">
                  <c:v>0.88000000000000111</c:v>
                </c:pt>
                <c:pt idx="1918">
                  <c:v>0.10000000000000142</c:v>
                </c:pt>
                <c:pt idx="1919">
                  <c:v>-1.9999999999997443E-2</c:v>
                </c:pt>
                <c:pt idx="1920">
                  <c:v>0.62000000000000166</c:v>
                </c:pt>
                <c:pt idx="1921">
                  <c:v>0.7600000000000009</c:v>
                </c:pt>
                <c:pt idx="1922">
                  <c:v>0.7600000000000009</c:v>
                </c:pt>
                <c:pt idx="1923">
                  <c:v>1.0200000000000002</c:v>
                </c:pt>
                <c:pt idx="1924">
                  <c:v>1.2799999999999998</c:v>
                </c:pt>
                <c:pt idx="1925">
                  <c:v>1.0200000000000002</c:v>
                </c:pt>
                <c:pt idx="1926">
                  <c:v>0.92000000000000026</c:v>
                </c:pt>
                <c:pt idx="1927">
                  <c:v>1.3200000000000003</c:v>
                </c:pt>
                <c:pt idx="1928">
                  <c:v>1.8200000000000003</c:v>
                </c:pt>
                <c:pt idx="1929">
                  <c:v>2.2200000000000002</c:v>
                </c:pt>
                <c:pt idx="1930">
                  <c:v>2.38</c:v>
                </c:pt>
                <c:pt idx="1931">
                  <c:v>2.1399999999999992</c:v>
                </c:pt>
                <c:pt idx="1932">
                  <c:v>1.6799999999999984</c:v>
                </c:pt>
                <c:pt idx="1933">
                  <c:v>1.3799999999999983</c:v>
                </c:pt>
                <c:pt idx="1934">
                  <c:v>0.93999999999999773</c:v>
                </c:pt>
                <c:pt idx="1935">
                  <c:v>0.8799999999999969</c:v>
                </c:pt>
                <c:pt idx="1936">
                  <c:v>1.0399999999999978</c:v>
                </c:pt>
                <c:pt idx="1937">
                  <c:v>0.7999999999999986</c:v>
                </c:pt>
                <c:pt idx="1938">
                  <c:v>0.79999999999999716</c:v>
                </c:pt>
                <c:pt idx="1939">
                  <c:v>0.41999999999999604</c:v>
                </c:pt>
                <c:pt idx="1940">
                  <c:v>0.59999999999999853</c:v>
                </c:pt>
                <c:pt idx="1941">
                  <c:v>0.27999999999999831</c:v>
                </c:pt>
                <c:pt idx="1942">
                  <c:v>0.61999999999999889</c:v>
                </c:pt>
                <c:pt idx="1943">
                  <c:v>0.35999999999999943</c:v>
                </c:pt>
                <c:pt idx="1944">
                  <c:v>0.95999999999999941</c:v>
                </c:pt>
                <c:pt idx="1945">
                  <c:v>1.1599999999999995</c:v>
                </c:pt>
                <c:pt idx="1946">
                  <c:v>1.5</c:v>
                </c:pt>
                <c:pt idx="1947">
                  <c:v>1.4199999999999988</c:v>
                </c:pt>
                <c:pt idx="1948">
                  <c:v>1.5799999999999983</c:v>
                </c:pt>
                <c:pt idx="1949">
                  <c:v>0.98000000000000109</c:v>
                </c:pt>
                <c:pt idx="1950">
                  <c:v>0.8</c:v>
                </c:pt>
                <c:pt idx="1951">
                  <c:v>0.71999999999999886</c:v>
                </c:pt>
                <c:pt idx="1952">
                  <c:v>1.0200000000000018</c:v>
                </c:pt>
                <c:pt idx="1953">
                  <c:v>1.3800000000000039</c:v>
                </c:pt>
                <c:pt idx="1954">
                  <c:v>1.7000000000000028</c:v>
                </c:pt>
                <c:pt idx="1955">
                  <c:v>1.6000000000000028</c:v>
                </c:pt>
                <c:pt idx="1956">
                  <c:v>1.8600000000000052</c:v>
                </c:pt>
                <c:pt idx="1957">
                  <c:v>1.6000000000000028</c:v>
                </c:pt>
                <c:pt idx="1958">
                  <c:v>1.6200000000000017</c:v>
                </c:pt>
                <c:pt idx="1959">
                  <c:v>1.8600000000000023</c:v>
                </c:pt>
                <c:pt idx="1960">
                  <c:v>2.180000000000001</c:v>
                </c:pt>
                <c:pt idx="1961">
                  <c:v>2.0799999999999983</c:v>
                </c:pt>
                <c:pt idx="1962">
                  <c:v>2.3599999999999994</c:v>
                </c:pt>
                <c:pt idx="1963">
                  <c:v>2.4599999999999995</c:v>
                </c:pt>
                <c:pt idx="1964">
                  <c:v>2.8399999999999976</c:v>
                </c:pt>
                <c:pt idx="1965">
                  <c:v>2.4999999999999973</c:v>
                </c:pt>
                <c:pt idx="1966">
                  <c:v>2.6999999999999971</c:v>
                </c:pt>
                <c:pt idx="1967">
                  <c:v>2.7799999999999954</c:v>
                </c:pt>
                <c:pt idx="1968">
                  <c:v>2.7199999999999931</c:v>
                </c:pt>
                <c:pt idx="1969">
                  <c:v>2.5799999999999925</c:v>
                </c:pt>
                <c:pt idx="1970">
                  <c:v>3.1999999999999944</c:v>
                </c:pt>
                <c:pt idx="1971">
                  <c:v>3.3199999999999958</c:v>
                </c:pt>
                <c:pt idx="1972">
                  <c:v>3.4599999999999964</c:v>
                </c:pt>
                <c:pt idx="1973">
                  <c:v>3.5199999999999987</c:v>
                </c:pt>
                <c:pt idx="1974">
                  <c:v>3.6000000000000028</c:v>
                </c:pt>
                <c:pt idx="1975">
                  <c:v>3</c:v>
                </c:pt>
                <c:pt idx="1976">
                  <c:v>3.0400000000000005</c:v>
                </c:pt>
                <c:pt idx="1977">
                  <c:v>2.7600000000000025</c:v>
                </c:pt>
                <c:pt idx="1978">
                  <c:v>2.6400000000000006</c:v>
                </c:pt>
                <c:pt idx="1979">
                  <c:v>2.3599999999999994</c:v>
                </c:pt>
                <c:pt idx="1980">
                  <c:v>2.8400000000000007</c:v>
                </c:pt>
                <c:pt idx="1981">
                  <c:v>2.7199999999999989</c:v>
                </c:pt>
                <c:pt idx="1982">
                  <c:v>2.6199999999999961</c:v>
                </c:pt>
                <c:pt idx="1983">
                  <c:v>2.5399999999999978</c:v>
                </c:pt>
                <c:pt idx="1984">
                  <c:v>2.5399999999999978</c:v>
                </c:pt>
                <c:pt idx="1985">
                  <c:v>1.9</c:v>
                </c:pt>
                <c:pt idx="1986">
                  <c:v>1.7400000000000007</c:v>
                </c:pt>
                <c:pt idx="1987">
                  <c:v>1.7599999999999993</c:v>
                </c:pt>
                <c:pt idx="1988">
                  <c:v>1.8</c:v>
                </c:pt>
                <c:pt idx="1989">
                  <c:v>1.6400000000000006</c:v>
                </c:pt>
                <c:pt idx="1990">
                  <c:v>1.5</c:v>
                </c:pt>
                <c:pt idx="1991">
                  <c:v>1.3</c:v>
                </c:pt>
                <c:pt idx="1992">
                  <c:v>1.2200000000000017</c:v>
                </c:pt>
                <c:pt idx="1993">
                  <c:v>0.78000000000000114</c:v>
                </c:pt>
                <c:pt idx="1994">
                  <c:v>0.64000000000000057</c:v>
                </c:pt>
                <c:pt idx="1995">
                  <c:v>0.5399999999999977</c:v>
                </c:pt>
                <c:pt idx="1996">
                  <c:v>0.41999999999999604</c:v>
                </c:pt>
                <c:pt idx="1997">
                  <c:v>0.25999999999999657</c:v>
                </c:pt>
                <c:pt idx="1998">
                  <c:v>0.19999999999999715</c:v>
                </c:pt>
                <c:pt idx="1999">
                  <c:v>0.3599999999999966</c:v>
                </c:pt>
                <c:pt idx="2000">
                  <c:v>0.61999999999999889</c:v>
                </c:pt>
                <c:pt idx="2001">
                  <c:v>0.4600000000000023</c:v>
                </c:pt>
                <c:pt idx="2002">
                  <c:v>0.76000000000000223</c:v>
                </c:pt>
                <c:pt idx="2003">
                  <c:v>0.76000000000000223</c:v>
                </c:pt>
                <c:pt idx="2004">
                  <c:v>0.76000000000000223</c:v>
                </c:pt>
                <c:pt idx="2005">
                  <c:v>0.98000000000000109</c:v>
                </c:pt>
                <c:pt idx="2006">
                  <c:v>1.1799999999999984</c:v>
                </c:pt>
                <c:pt idx="2007">
                  <c:v>0.5399999999999977</c:v>
                </c:pt>
                <c:pt idx="2008">
                  <c:v>0.41999999999999887</c:v>
                </c:pt>
                <c:pt idx="2009">
                  <c:v>0.41999999999999887</c:v>
                </c:pt>
                <c:pt idx="2010">
                  <c:v>0.27999999999999831</c:v>
                </c:pt>
                <c:pt idx="2011">
                  <c:v>0.34000000000000058</c:v>
                </c:pt>
                <c:pt idx="2012">
                  <c:v>0.68000000000000116</c:v>
                </c:pt>
                <c:pt idx="2013">
                  <c:v>0.81999999999999884</c:v>
                </c:pt>
                <c:pt idx="2014">
                  <c:v>0.55999999999999661</c:v>
                </c:pt>
                <c:pt idx="2015">
                  <c:v>0.24000000000000057</c:v>
                </c:pt>
                <c:pt idx="2016">
                  <c:v>0.35999999999999943</c:v>
                </c:pt>
                <c:pt idx="2017">
                  <c:v>0.47999999999999832</c:v>
                </c:pt>
                <c:pt idx="2018">
                  <c:v>0.91999999999999882</c:v>
                </c:pt>
                <c:pt idx="2019">
                  <c:v>0.84000000000000052</c:v>
                </c:pt>
                <c:pt idx="2020">
                  <c:v>0.95999999999999663</c:v>
                </c:pt>
                <c:pt idx="2021">
                  <c:v>0.75999999999999657</c:v>
                </c:pt>
                <c:pt idx="2022">
                  <c:v>0.65999999999999659</c:v>
                </c:pt>
                <c:pt idx="2023">
                  <c:v>0.85999999999999654</c:v>
                </c:pt>
                <c:pt idx="2024">
                  <c:v>1.0399999999999978</c:v>
                </c:pt>
                <c:pt idx="2025">
                  <c:v>0.88000000000000111</c:v>
                </c:pt>
                <c:pt idx="2026">
                  <c:v>1.0400000000000034</c:v>
                </c:pt>
                <c:pt idx="2027">
                  <c:v>1.4200000000000046</c:v>
                </c:pt>
                <c:pt idx="2028">
                  <c:v>1.4000000000000057</c:v>
                </c:pt>
                <c:pt idx="2029">
                  <c:v>1.6000000000000056</c:v>
                </c:pt>
                <c:pt idx="2030">
                  <c:v>1.7400000000000033</c:v>
                </c:pt>
                <c:pt idx="2031">
                  <c:v>1.8800000000000039</c:v>
                </c:pt>
                <c:pt idx="2032">
                  <c:v>1.5200000000000045</c:v>
                </c:pt>
                <c:pt idx="2033">
                  <c:v>1.1200000000000045</c:v>
                </c:pt>
                <c:pt idx="2034">
                  <c:v>0.880000000000004</c:v>
                </c:pt>
                <c:pt idx="2035">
                  <c:v>1.0800000000000041</c:v>
                </c:pt>
                <c:pt idx="2036">
                  <c:v>1.0800000000000012</c:v>
                </c:pt>
                <c:pt idx="2037">
                  <c:v>0.66000000000000225</c:v>
                </c:pt>
                <c:pt idx="2038">
                  <c:v>0.64000000000000057</c:v>
                </c:pt>
                <c:pt idx="2039">
                  <c:v>0.44000000000000056</c:v>
                </c:pt>
                <c:pt idx="2040">
                  <c:v>0.70000000000000284</c:v>
                </c:pt>
                <c:pt idx="2041">
                  <c:v>0.70000000000000573</c:v>
                </c:pt>
                <c:pt idx="2042">
                  <c:v>0.8200000000000045</c:v>
                </c:pt>
                <c:pt idx="2043">
                  <c:v>1.0400000000000034</c:v>
                </c:pt>
                <c:pt idx="2044">
                  <c:v>1.5400000000000005</c:v>
                </c:pt>
                <c:pt idx="2045">
                  <c:v>1.3399999999999976</c:v>
                </c:pt>
                <c:pt idx="2046">
                  <c:v>1.0799999999999954</c:v>
                </c:pt>
                <c:pt idx="2047">
                  <c:v>1.339999999999995</c:v>
                </c:pt>
                <c:pt idx="2048">
                  <c:v>1.019999999999996</c:v>
                </c:pt>
                <c:pt idx="2049">
                  <c:v>0.67999999999999827</c:v>
                </c:pt>
                <c:pt idx="2050">
                  <c:v>0.5399999999999977</c:v>
                </c:pt>
                <c:pt idx="2051">
                  <c:v>0.77999999999999547</c:v>
                </c:pt>
                <c:pt idx="2052">
                  <c:v>0.45999999999999658</c:v>
                </c:pt>
                <c:pt idx="2053">
                  <c:v>0.41999999999999604</c:v>
                </c:pt>
                <c:pt idx="2054">
                  <c:v>0.23999999999999488</c:v>
                </c:pt>
                <c:pt idx="2055">
                  <c:v>3.9999999999997725E-2</c:v>
                </c:pt>
                <c:pt idx="2056">
                  <c:v>-0.32000000000000173</c:v>
                </c:pt>
                <c:pt idx="2057">
                  <c:v>-0.24000000000000341</c:v>
                </c:pt>
                <c:pt idx="2058">
                  <c:v>-0.24000000000000341</c:v>
                </c:pt>
                <c:pt idx="2059">
                  <c:v>-0.20000000000000284</c:v>
                </c:pt>
                <c:pt idx="2060">
                  <c:v>0.13999999999999488</c:v>
                </c:pt>
                <c:pt idx="2061">
                  <c:v>0.13999999999999488</c:v>
                </c:pt>
                <c:pt idx="2062">
                  <c:v>0.3999999999999943</c:v>
                </c:pt>
                <c:pt idx="2063">
                  <c:v>0.59999999999999432</c:v>
                </c:pt>
                <c:pt idx="2064">
                  <c:v>0.75999999999999379</c:v>
                </c:pt>
                <c:pt idx="2065">
                  <c:v>0.6599999999999937</c:v>
                </c:pt>
                <c:pt idx="2066">
                  <c:v>0.71999999999999598</c:v>
                </c:pt>
                <c:pt idx="2067">
                  <c:v>1.0399999999999978</c:v>
                </c:pt>
                <c:pt idx="2068">
                  <c:v>1</c:v>
                </c:pt>
                <c:pt idx="2069">
                  <c:v>0.9000000000000028</c:v>
                </c:pt>
                <c:pt idx="2070">
                  <c:v>0.74000000000000343</c:v>
                </c:pt>
                <c:pt idx="2071">
                  <c:v>0.86000000000000232</c:v>
                </c:pt>
                <c:pt idx="2072">
                  <c:v>0.70000000000000284</c:v>
                </c:pt>
                <c:pt idx="2073">
                  <c:v>0.88000000000000111</c:v>
                </c:pt>
                <c:pt idx="2074">
                  <c:v>1.0800000000000012</c:v>
                </c:pt>
                <c:pt idx="2075">
                  <c:v>1.2600000000000022</c:v>
                </c:pt>
                <c:pt idx="2076">
                  <c:v>1.280000000000004</c:v>
                </c:pt>
                <c:pt idx="2077">
                  <c:v>1.1000000000000028</c:v>
                </c:pt>
                <c:pt idx="2078">
                  <c:v>0.92000000000000459</c:v>
                </c:pt>
                <c:pt idx="2079">
                  <c:v>0.98000000000000398</c:v>
                </c:pt>
                <c:pt idx="2080">
                  <c:v>1.0200000000000018</c:v>
                </c:pt>
                <c:pt idx="2081">
                  <c:v>0.98000000000000109</c:v>
                </c:pt>
                <c:pt idx="2082">
                  <c:v>1.2600000000000022</c:v>
                </c:pt>
                <c:pt idx="2083">
                  <c:v>1.4000000000000028</c:v>
                </c:pt>
                <c:pt idx="2084">
                  <c:v>1.1200000000000017</c:v>
                </c:pt>
                <c:pt idx="2085">
                  <c:v>0.880000000000004</c:v>
                </c:pt>
                <c:pt idx="2086">
                  <c:v>0.86000000000000232</c:v>
                </c:pt>
                <c:pt idx="2087">
                  <c:v>0.76000000000000223</c:v>
                </c:pt>
                <c:pt idx="2088">
                  <c:v>0.68000000000000116</c:v>
                </c:pt>
                <c:pt idx="2089">
                  <c:v>0.84000000000000052</c:v>
                </c:pt>
                <c:pt idx="2090">
                  <c:v>1.1000000000000001</c:v>
                </c:pt>
                <c:pt idx="2091">
                  <c:v>1.0800000000000012</c:v>
                </c:pt>
                <c:pt idx="2092">
                  <c:v>0.75999999999999945</c:v>
                </c:pt>
                <c:pt idx="2093">
                  <c:v>0.65999999999999948</c:v>
                </c:pt>
                <c:pt idx="2094">
                  <c:v>0.64000000000000057</c:v>
                </c:pt>
                <c:pt idx="2095">
                  <c:v>0.28000000000000114</c:v>
                </c:pt>
                <c:pt idx="2096">
                  <c:v>0.48000000000000115</c:v>
                </c:pt>
                <c:pt idx="2097">
                  <c:v>0.80000000000000282</c:v>
                </c:pt>
                <c:pt idx="2098">
                  <c:v>0.9000000000000028</c:v>
                </c:pt>
                <c:pt idx="2099">
                  <c:v>0.84000000000000052</c:v>
                </c:pt>
                <c:pt idx="2100">
                  <c:v>1.3200000000000016</c:v>
                </c:pt>
                <c:pt idx="2101">
                  <c:v>1.3600000000000023</c:v>
                </c:pt>
                <c:pt idx="2102">
                  <c:v>1.2199999999999989</c:v>
                </c:pt>
                <c:pt idx="2103">
                  <c:v>1.4399999999999977</c:v>
                </c:pt>
                <c:pt idx="2104">
                  <c:v>1.4599999999999995</c:v>
                </c:pt>
                <c:pt idx="2105">
                  <c:v>1.0999999999999972</c:v>
                </c:pt>
                <c:pt idx="2106">
                  <c:v>0.93999999999999484</c:v>
                </c:pt>
                <c:pt idx="2107">
                  <c:v>1.0399999999999978</c:v>
                </c:pt>
                <c:pt idx="2108">
                  <c:v>0.45999999999999941</c:v>
                </c:pt>
                <c:pt idx="2109">
                  <c:v>0.25999999999999945</c:v>
                </c:pt>
                <c:pt idx="2110">
                  <c:v>0.2</c:v>
                </c:pt>
                <c:pt idx="2111">
                  <c:v>8.000000000000114E-2</c:v>
                </c:pt>
                <c:pt idx="2112">
                  <c:v>-0.49999999999999717</c:v>
                </c:pt>
                <c:pt idx="2113">
                  <c:v>-0.65999999999999948</c:v>
                </c:pt>
                <c:pt idx="2114">
                  <c:v>-1.1599999999999995</c:v>
                </c:pt>
                <c:pt idx="2115">
                  <c:v>-1.5399999999999978</c:v>
                </c:pt>
                <c:pt idx="2116">
                  <c:v>-1.719999999999996</c:v>
                </c:pt>
                <c:pt idx="2117">
                  <c:v>-1.6599999999999966</c:v>
                </c:pt>
                <c:pt idx="2118">
                  <c:v>-1.719999999999996</c:v>
                </c:pt>
                <c:pt idx="2119">
                  <c:v>-1.0599999999999938</c:v>
                </c:pt>
                <c:pt idx="2120">
                  <c:v>-0.85999999999999654</c:v>
                </c:pt>
                <c:pt idx="2121">
                  <c:v>-0.95999999999999663</c:v>
                </c:pt>
                <c:pt idx="2122">
                  <c:v>-1.2</c:v>
                </c:pt>
                <c:pt idx="2123">
                  <c:v>-1.4599999999999995</c:v>
                </c:pt>
                <c:pt idx="2124">
                  <c:v>-2.2800000000000011</c:v>
                </c:pt>
                <c:pt idx="2125">
                  <c:v>-2.4600000000000022</c:v>
                </c:pt>
                <c:pt idx="2126">
                  <c:v>-3.0600000000000023</c:v>
                </c:pt>
                <c:pt idx="2127">
                  <c:v>-3.38</c:v>
                </c:pt>
                <c:pt idx="2128">
                  <c:v>-3.0199999999999987</c:v>
                </c:pt>
                <c:pt idx="2129">
                  <c:v>-2.6599999999999993</c:v>
                </c:pt>
                <c:pt idx="2130">
                  <c:v>-2.7399999999999975</c:v>
                </c:pt>
                <c:pt idx="2131">
                  <c:v>-2.2799999999999998</c:v>
                </c:pt>
                <c:pt idx="2132">
                  <c:v>-2.0000000000000013</c:v>
                </c:pt>
                <c:pt idx="2133">
                  <c:v>-2.2200000000000015</c:v>
                </c:pt>
                <c:pt idx="2134">
                  <c:v>-2.1600000000000024</c:v>
                </c:pt>
                <c:pt idx="2135">
                  <c:v>-2.1000000000000014</c:v>
                </c:pt>
                <c:pt idx="2136">
                  <c:v>-2.0200000000000005</c:v>
                </c:pt>
                <c:pt idx="2137">
                  <c:v>-1.5599999999999994</c:v>
                </c:pt>
                <c:pt idx="2138">
                  <c:v>-1.0599999999999994</c:v>
                </c:pt>
                <c:pt idx="2139">
                  <c:v>-0.63999999999999913</c:v>
                </c:pt>
                <c:pt idx="2140">
                  <c:v>-0.53999999999999915</c:v>
                </c:pt>
                <c:pt idx="2141">
                  <c:v>-0.37999999999999828</c:v>
                </c:pt>
                <c:pt idx="2142">
                  <c:v>-0.23999999999999916</c:v>
                </c:pt>
                <c:pt idx="2143">
                  <c:v>-0.37999999999999973</c:v>
                </c:pt>
                <c:pt idx="2144">
                  <c:v>-0.22000000000000028</c:v>
                </c:pt>
                <c:pt idx="2145">
                  <c:v>0.41999999999999887</c:v>
                </c:pt>
                <c:pt idx="2146">
                  <c:v>0.5999999999999972</c:v>
                </c:pt>
                <c:pt idx="2147">
                  <c:v>0.75999999999999801</c:v>
                </c:pt>
                <c:pt idx="2148">
                  <c:v>1.1199999999999988</c:v>
                </c:pt>
                <c:pt idx="2149">
                  <c:v>0.84000000000000052</c:v>
                </c:pt>
                <c:pt idx="2150">
                  <c:v>0.64000000000000057</c:v>
                </c:pt>
                <c:pt idx="2151">
                  <c:v>0.9</c:v>
                </c:pt>
                <c:pt idx="2152">
                  <c:v>0.96000000000000085</c:v>
                </c:pt>
                <c:pt idx="2153">
                  <c:v>0.87999999999999967</c:v>
                </c:pt>
                <c:pt idx="2154">
                  <c:v>1.1399999999999992</c:v>
                </c:pt>
                <c:pt idx="2155">
                  <c:v>1.1999999999999986</c:v>
                </c:pt>
                <c:pt idx="2156">
                  <c:v>1</c:v>
                </c:pt>
                <c:pt idx="2157">
                  <c:v>0.45999999999999941</c:v>
                </c:pt>
                <c:pt idx="2158">
                  <c:v>0.77999999999999969</c:v>
                </c:pt>
                <c:pt idx="2159">
                  <c:v>0.51999999999999891</c:v>
                </c:pt>
                <c:pt idx="2160">
                  <c:v>0.45999999999999941</c:v>
                </c:pt>
                <c:pt idx="2161">
                  <c:v>0.55999999999999805</c:v>
                </c:pt>
                <c:pt idx="2162">
                  <c:v>0.57999999999999829</c:v>
                </c:pt>
                <c:pt idx="2163">
                  <c:v>5.9999999999998013E-2</c:v>
                </c:pt>
                <c:pt idx="2164">
                  <c:v>0.21999999999999886</c:v>
                </c:pt>
                <c:pt idx="2165">
                  <c:v>0.11999999999999886</c:v>
                </c:pt>
                <c:pt idx="2166">
                  <c:v>-5.9999999999999429E-2</c:v>
                </c:pt>
                <c:pt idx="2167">
                  <c:v>0.55999999999999939</c:v>
                </c:pt>
                <c:pt idx="2168">
                  <c:v>0.72000000000000031</c:v>
                </c:pt>
                <c:pt idx="2169">
                  <c:v>1.0199999999999989</c:v>
                </c:pt>
                <c:pt idx="2170">
                  <c:v>0.94000000000000061</c:v>
                </c:pt>
                <c:pt idx="2171">
                  <c:v>0.87999999999999967</c:v>
                </c:pt>
                <c:pt idx="2172">
                  <c:v>0.52000000000000024</c:v>
                </c:pt>
                <c:pt idx="2173">
                  <c:v>5.9999999999999429E-2</c:v>
                </c:pt>
                <c:pt idx="2174">
                  <c:v>-0.31999999999999884</c:v>
                </c:pt>
                <c:pt idx="2175">
                  <c:v>-0.4</c:v>
                </c:pt>
                <c:pt idx="2176">
                  <c:v>-0.45999999999999941</c:v>
                </c:pt>
                <c:pt idx="2177">
                  <c:v>-0.13999999999999915</c:v>
                </c:pt>
                <c:pt idx="2178">
                  <c:v>0.14000000000000198</c:v>
                </c:pt>
                <c:pt idx="2179">
                  <c:v>8.000000000000114E-2</c:v>
                </c:pt>
                <c:pt idx="2180">
                  <c:v>0.32000000000000173</c:v>
                </c:pt>
                <c:pt idx="2181">
                  <c:v>0.440000000000002</c:v>
                </c:pt>
                <c:pt idx="2182">
                  <c:v>0.20000000000000143</c:v>
                </c:pt>
                <c:pt idx="2183">
                  <c:v>0.34000000000000058</c:v>
                </c:pt>
                <c:pt idx="2184">
                  <c:v>0.58000000000000118</c:v>
                </c:pt>
                <c:pt idx="2185">
                  <c:v>0.44000000000000056</c:v>
                </c:pt>
                <c:pt idx="2186">
                  <c:v>0.35999999999999943</c:v>
                </c:pt>
                <c:pt idx="2187">
                  <c:v>0.15999999999999942</c:v>
                </c:pt>
                <c:pt idx="2188">
                  <c:v>0.1</c:v>
                </c:pt>
                <c:pt idx="2189">
                  <c:v>-0.1</c:v>
                </c:pt>
                <c:pt idx="2190">
                  <c:v>-0.32000000000000028</c:v>
                </c:pt>
                <c:pt idx="2191">
                  <c:v>-0.37999999999999973</c:v>
                </c:pt>
                <c:pt idx="2192">
                  <c:v>-0.7399999999999991</c:v>
                </c:pt>
                <c:pt idx="2193">
                  <c:v>-1.2599999999999993</c:v>
                </c:pt>
                <c:pt idx="2194">
                  <c:v>-1.2999999999999985</c:v>
                </c:pt>
                <c:pt idx="2195">
                  <c:v>-0.95999999999999797</c:v>
                </c:pt>
                <c:pt idx="2196">
                  <c:v>-1.1399999999999977</c:v>
                </c:pt>
                <c:pt idx="2197">
                  <c:v>-0.59999999999999853</c:v>
                </c:pt>
                <c:pt idx="2198">
                  <c:v>-7.9999999999998295E-2</c:v>
                </c:pt>
                <c:pt idx="2199">
                  <c:v>-0.17999999999999972</c:v>
                </c:pt>
                <c:pt idx="2200">
                  <c:v>-0.43999999999999917</c:v>
                </c:pt>
                <c:pt idx="2201">
                  <c:v>-0.23999999999999916</c:v>
                </c:pt>
                <c:pt idx="2202">
                  <c:v>-0.51999999999999746</c:v>
                </c:pt>
                <c:pt idx="2203">
                  <c:v>-0.83999999999999775</c:v>
                </c:pt>
                <c:pt idx="2204">
                  <c:v>-0.69999999999999718</c:v>
                </c:pt>
                <c:pt idx="2205">
                  <c:v>-0.73999999999999777</c:v>
                </c:pt>
                <c:pt idx="2206">
                  <c:v>-0.47999999999999832</c:v>
                </c:pt>
                <c:pt idx="2207">
                  <c:v>-0.37999999999999973</c:v>
                </c:pt>
                <c:pt idx="2208">
                  <c:v>5.9999999999999429E-2</c:v>
                </c:pt>
                <c:pt idx="2209">
                  <c:v>-4.000000000000057E-2</c:v>
                </c:pt>
                <c:pt idx="2210">
                  <c:v>0.12000000000000029</c:v>
                </c:pt>
                <c:pt idx="2211">
                  <c:v>0.14000000000000057</c:v>
                </c:pt>
                <c:pt idx="2212">
                  <c:v>0.58000000000000118</c:v>
                </c:pt>
                <c:pt idx="2213">
                  <c:v>0.78000000000000114</c:v>
                </c:pt>
                <c:pt idx="2214">
                  <c:v>0.7600000000000009</c:v>
                </c:pt>
                <c:pt idx="2215">
                  <c:v>0.96000000000000085</c:v>
                </c:pt>
                <c:pt idx="2216">
                  <c:v>0.96000000000000085</c:v>
                </c:pt>
                <c:pt idx="2217">
                  <c:v>0.94000000000000061</c:v>
                </c:pt>
                <c:pt idx="2218">
                  <c:v>1.2600000000000009</c:v>
                </c:pt>
                <c:pt idx="2219">
                  <c:v>1.8800000000000012</c:v>
                </c:pt>
                <c:pt idx="2220">
                  <c:v>2.1400000000000006</c:v>
                </c:pt>
                <c:pt idx="2221">
                  <c:v>2.080000000000001</c:v>
                </c:pt>
                <c:pt idx="2222">
                  <c:v>2.4600000000000009</c:v>
                </c:pt>
                <c:pt idx="2223">
                  <c:v>1.8800000000000012</c:v>
                </c:pt>
                <c:pt idx="2224">
                  <c:v>1.4600000000000009</c:v>
                </c:pt>
                <c:pt idx="2225">
                  <c:v>1.2200000000000002</c:v>
                </c:pt>
                <c:pt idx="2226">
                  <c:v>1.4200000000000004</c:v>
                </c:pt>
                <c:pt idx="2227">
                  <c:v>0.9</c:v>
                </c:pt>
                <c:pt idx="2228">
                  <c:v>0.96000000000000085</c:v>
                </c:pt>
                <c:pt idx="2229">
                  <c:v>1.5200000000000002</c:v>
                </c:pt>
                <c:pt idx="2230">
                  <c:v>2.2400000000000007</c:v>
                </c:pt>
                <c:pt idx="2231">
                  <c:v>2.5599999999999996</c:v>
                </c:pt>
                <c:pt idx="2232">
                  <c:v>3.0600000000000009</c:v>
                </c:pt>
                <c:pt idx="2233">
                  <c:v>2.8800000000000012</c:v>
                </c:pt>
                <c:pt idx="2234">
                  <c:v>2.0800000000000027</c:v>
                </c:pt>
                <c:pt idx="2235">
                  <c:v>0.9600000000000023</c:v>
                </c:pt>
                <c:pt idx="2236">
                  <c:v>0.62000000000000166</c:v>
                </c:pt>
                <c:pt idx="2237">
                  <c:v>2.0000000000000285E-2</c:v>
                </c:pt>
                <c:pt idx="2238">
                  <c:v>0.159999999999998</c:v>
                </c:pt>
                <c:pt idx="2239">
                  <c:v>0.69999999999999718</c:v>
                </c:pt>
                <c:pt idx="2240">
                  <c:v>1.2399999999999978</c:v>
                </c:pt>
                <c:pt idx="2241">
                  <c:v>0.71999999999999886</c:v>
                </c:pt>
                <c:pt idx="2242">
                  <c:v>0.34000000000000058</c:v>
                </c:pt>
                <c:pt idx="2243">
                  <c:v>-0.27999999999999831</c:v>
                </c:pt>
                <c:pt idx="2244">
                  <c:v>-1.7799999999999983</c:v>
                </c:pt>
                <c:pt idx="2245">
                  <c:v>-2.8799999999999981</c:v>
                </c:pt>
                <c:pt idx="2246">
                  <c:v>-2.7199999999999962</c:v>
                </c:pt>
                <c:pt idx="2247">
                  <c:v>-2.8199999999999958</c:v>
                </c:pt>
                <c:pt idx="2248">
                  <c:v>-2.9999999999999973</c:v>
                </c:pt>
                <c:pt idx="2249">
                  <c:v>-2.4799999999999982</c:v>
                </c:pt>
                <c:pt idx="2250">
                  <c:v>-2.099999999999997</c:v>
                </c:pt>
                <c:pt idx="2251">
                  <c:v>-2.9</c:v>
                </c:pt>
                <c:pt idx="2252">
                  <c:v>-2.8400000000000007</c:v>
                </c:pt>
                <c:pt idx="2253">
                  <c:v>-2.8799999999999981</c:v>
                </c:pt>
                <c:pt idx="2254">
                  <c:v>-3.1599999999999966</c:v>
                </c:pt>
                <c:pt idx="2255">
                  <c:v>-3.4799999999999982</c:v>
                </c:pt>
                <c:pt idx="2256">
                  <c:v>-3.5599999999999965</c:v>
                </c:pt>
                <c:pt idx="2257">
                  <c:v>-3.9599999999999995</c:v>
                </c:pt>
                <c:pt idx="2258">
                  <c:v>-3.8400000000000007</c:v>
                </c:pt>
                <c:pt idx="2259">
                  <c:v>-3.6200000000000019</c:v>
                </c:pt>
                <c:pt idx="2260">
                  <c:v>-4</c:v>
                </c:pt>
                <c:pt idx="2261">
                  <c:v>-4.2600000000000025</c:v>
                </c:pt>
                <c:pt idx="2262">
                  <c:v>-4.5999999999999996</c:v>
                </c:pt>
                <c:pt idx="2263">
                  <c:v>-5</c:v>
                </c:pt>
                <c:pt idx="2264">
                  <c:v>-5.1599999999999993</c:v>
                </c:pt>
                <c:pt idx="2265">
                  <c:v>-5.3400000000000007</c:v>
                </c:pt>
                <c:pt idx="2266">
                  <c:v>-5.0599999999999996</c:v>
                </c:pt>
                <c:pt idx="2267">
                  <c:v>-4.8599999999999994</c:v>
                </c:pt>
                <c:pt idx="2268">
                  <c:v>-4.9200000000000017</c:v>
                </c:pt>
                <c:pt idx="2269">
                  <c:v>-4.7600000000000025</c:v>
                </c:pt>
                <c:pt idx="2270">
                  <c:v>-4.3200000000000021</c:v>
                </c:pt>
                <c:pt idx="2271">
                  <c:v>-4.5200000000000014</c:v>
                </c:pt>
                <c:pt idx="2272">
                  <c:v>-4.3600000000000021</c:v>
                </c:pt>
                <c:pt idx="2273">
                  <c:v>-4.1199999999999992</c:v>
                </c:pt>
                <c:pt idx="2274">
                  <c:v>-4.24</c:v>
                </c:pt>
                <c:pt idx="2275">
                  <c:v>-4.3200000000000021</c:v>
                </c:pt>
                <c:pt idx="2276">
                  <c:v>-4.1200000000000019</c:v>
                </c:pt>
                <c:pt idx="2277">
                  <c:v>-4.0600000000000023</c:v>
                </c:pt>
                <c:pt idx="2278">
                  <c:v>-3.9000000000000057</c:v>
                </c:pt>
                <c:pt idx="2279">
                  <c:v>-4.2600000000000025</c:v>
                </c:pt>
                <c:pt idx="2280">
                  <c:v>-4.4200000000000017</c:v>
                </c:pt>
                <c:pt idx="2281">
                  <c:v>-4.0600000000000023</c:v>
                </c:pt>
                <c:pt idx="2282">
                  <c:v>-4.2200000000000015</c:v>
                </c:pt>
                <c:pt idx="2283">
                  <c:v>-4.3599999999999994</c:v>
                </c:pt>
                <c:pt idx="2284">
                  <c:v>-3.7400000000000007</c:v>
                </c:pt>
                <c:pt idx="2285">
                  <c:v>-3.5600000000000023</c:v>
                </c:pt>
                <c:pt idx="2286">
                  <c:v>-3.8800000000000012</c:v>
                </c:pt>
                <c:pt idx="2287">
                  <c:v>-3.9400000000000004</c:v>
                </c:pt>
                <c:pt idx="2288">
                  <c:v>-4.2</c:v>
                </c:pt>
                <c:pt idx="2289">
                  <c:v>-4.5600000000000023</c:v>
                </c:pt>
                <c:pt idx="2290">
                  <c:v>-4.1400000000000032</c:v>
                </c:pt>
                <c:pt idx="2291">
                  <c:v>-3.8800000000000039</c:v>
                </c:pt>
                <c:pt idx="2292">
                  <c:v>-3.3600000000000052</c:v>
                </c:pt>
                <c:pt idx="2293">
                  <c:v>-2.980000000000004</c:v>
                </c:pt>
                <c:pt idx="2294">
                  <c:v>-2.580000000000001</c:v>
                </c:pt>
                <c:pt idx="2295">
                  <c:v>-2.6199999999999988</c:v>
                </c:pt>
                <c:pt idx="2296">
                  <c:v>-2.7400000000000007</c:v>
                </c:pt>
                <c:pt idx="2297">
                  <c:v>-2.9599999999999995</c:v>
                </c:pt>
                <c:pt idx="2298">
                  <c:v>-2.580000000000001</c:v>
                </c:pt>
                <c:pt idx="2299">
                  <c:v>-2.900000000000003</c:v>
                </c:pt>
                <c:pt idx="2300">
                  <c:v>-2.8000000000000029</c:v>
                </c:pt>
                <c:pt idx="2301">
                  <c:v>-2.4</c:v>
                </c:pt>
                <c:pt idx="2302">
                  <c:v>-1.9</c:v>
                </c:pt>
                <c:pt idx="2303">
                  <c:v>-1.9199999999999988</c:v>
                </c:pt>
                <c:pt idx="2304">
                  <c:v>-1.1999999999999971</c:v>
                </c:pt>
                <c:pt idx="2305">
                  <c:v>-0.65999999999999948</c:v>
                </c:pt>
                <c:pt idx="2306">
                  <c:v>-0.28000000000000114</c:v>
                </c:pt>
                <c:pt idx="2307">
                  <c:v>0.1</c:v>
                </c:pt>
                <c:pt idx="2308">
                  <c:v>0.3599999999999966</c:v>
                </c:pt>
                <c:pt idx="2309">
                  <c:v>0.21999999999999603</c:v>
                </c:pt>
                <c:pt idx="2310">
                  <c:v>1.9999999999998862E-2</c:v>
                </c:pt>
                <c:pt idx="2311">
                  <c:v>-0.42000000000000171</c:v>
                </c:pt>
                <c:pt idx="2312">
                  <c:v>-0.78000000000000114</c:v>
                </c:pt>
                <c:pt idx="2313">
                  <c:v>-0.89999999999999714</c:v>
                </c:pt>
                <c:pt idx="2314">
                  <c:v>-1.0999999999999972</c:v>
                </c:pt>
                <c:pt idx="2315">
                  <c:v>-1.0999999999999972</c:v>
                </c:pt>
                <c:pt idx="2316">
                  <c:v>-0.53999999999999493</c:v>
                </c:pt>
                <c:pt idx="2317">
                  <c:v>-0.37999999999999828</c:v>
                </c:pt>
                <c:pt idx="2318">
                  <c:v>0.1</c:v>
                </c:pt>
              </c:numCache>
            </c:numRef>
          </c:xVal>
          <c:yVal>
            <c:numRef>
              <c:f>'66M_18'!$A$2:$A$2320</c:f>
              <c:numCache>
                <c:formatCode>General</c:formatCode>
                <c:ptCount val="2319"/>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numCache>
            </c:numRef>
          </c:yVal>
          <c:smooth val="1"/>
          <c:extLst>
            <c:ext xmlns:c16="http://schemas.microsoft.com/office/drawing/2014/chart" uri="{C3380CC4-5D6E-409C-BE32-E72D297353CC}">
              <c16:uniqueId val="{00000002-D07E-402D-B572-274F7A33B72F}"/>
            </c:ext>
          </c:extLst>
        </c:ser>
        <c:ser>
          <c:idx val="12"/>
          <c:order val="3"/>
          <c:tx>
            <c:strRef>
              <c:f>'66M_18'!$R$1</c:f>
              <c:strCache>
                <c:ptCount val="1"/>
                <c:pt idx="0">
                  <c:v>2018-2019</c:v>
                </c:pt>
              </c:strCache>
            </c:strRef>
          </c:tx>
          <c:spPr>
            <a:ln w="12700" cap="rnd">
              <a:solidFill>
                <a:schemeClr val="bg2">
                  <a:lumMod val="75000"/>
                </a:schemeClr>
              </a:solidFill>
              <a:round/>
            </a:ln>
            <a:effectLst/>
          </c:spPr>
          <c:marker>
            <c:symbol val="none"/>
          </c:marker>
          <c:xVal>
            <c:numRef>
              <c:f>'66M_18'!$R$2:$R$2318</c:f>
              <c:numCache>
                <c:formatCode>General</c:formatCode>
                <c:ptCount val="2317"/>
                <c:pt idx="13">
                  <c:v>1.1200000000000001</c:v>
                </c:pt>
                <c:pt idx="14">
                  <c:v>1.2400000000000004</c:v>
                </c:pt>
                <c:pt idx="15">
                  <c:v>1.1800000000000004</c:v>
                </c:pt>
                <c:pt idx="16">
                  <c:v>1.2800000000000005</c:v>
                </c:pt>
                <c:pt idx="17">
                  <c:v>1.3200000000000003</c:v>
                </c:pt>
                <c:pt idx="18">
                  <c:v>1.3200000000000003</c:v>
                </c:pt>
                <c:pt idx="19">
                  <c:v>1.32</c:v>
                </c:pt>
                <c:pt idx="20">
                  <c:v>1.3399999999999999</c:v>
                </c:pt>
                <c:pt idx="21">
                  <c:v>1.1199999999999999</c:v>
                </c:pt>
                <c:pt idx="22">
                  <c:v>1.1599999999999999</c:v>
                </c:pt>
                <c:pt idx="23">
                  <c:v>1.18</c:v>
                </c:pt>
                <c:pt idx="24">
                  <c:v>1.26</c:v>
                </c:pt>
                <c:pt idx="25">
                  <c:v>1.24</c:v>
                </c:pt>
                <c:pt idx="26">
                  <c:v>1.34</c:v>
                </c:pt>
                <c:pt idx="27">
                  <c:v>1.38</c:v>
                </c:pt>
                <c:pt idx="28">
                  <c:v>1.38</c:v>
                </c:pt>
                <c:pt idx="29">
                  <c:v>1.3599999999999999</c:v>
                </c:pt>
                <c:pt idx="30">
                  <c:v>1.4</c:v>
                </c:pt>
                <c:pt idx="31">
                  <c:v>1.3399999999999996</c:v>
                </c:pt>
                <c:pt idx="32">
                  <c:v>1.1399999999999997</c:v>
                </c:pt>
                <c:pt idx="33">
                  <c:v>1.3399999999999996</c:v>
                </c:pt>
                <c:pt idx="34">
                  <c:v>1.3999999999999997</c:v>
                </c:pt>
                <c:pt idx="35">
                  <c:v>1.4599999999999997</c:v>
                </c:pt>
                <c:pt idx="36">
                  <c:v>1.6600000000000001</c:v>
                </c:pt>
                <c:pt idx="37">
                  <c:v>1.7600000000000002</c:v>
                </c:pt>
                <c:pt idx="38">
                  <c:v>1.4600000000000004</c:v>
                </c:pt>
                <c:pt idx="39">
                  <c:v>1.7200000000000002</c:v>
                </c:pt>
                <c:pt idx="40">
                  <c:v>1.7200000000000002</c:v>
                </c:pt>
                <c:pt idx="41">
                  <c:v>1.7400000000000007</c:v>
                </c:pt>
                <c:pt idx="42">
                  <c:v>1.8399999999999999</c:v>
                </c:pt>
                <c:pt idx="43">
                  <c:v>2.1599999999999997</c:v>
                </c:pt>
                <c:pt idx="44">
                  <c:v>1.8799999999999997</c:v>
                </c:pt>
                <c:pt idx="45">
                  <c:v>1.6999999999999997</c:v>
                </c:pt>
                <c:pt idx="46">
                  <c:v>1.52</c:v>
                </c:pt>
                <c:pt idx="47">
                  <c:v>1.48</c:v>
                </c:pt>
                <c:pt idx="48">
                  <c:v>1.42</c:v>
                </c:pt>
                <c:pt idx="49">
                  <c:v>1.3200000000000003</c:v>
                </c:pt>
                <c:pt idx="50">
                  <c:v>1.2800000000000005</c:v>
                </c:pt>
                <c:pt idx="51">
                  <c:v>1.4000000000000004</c:v>
                </c:pt>
                <c:pt idx="52">
                  <c:v>1.1000000000000003</c:v>
                </c:pt>
                <c:pt idx="53">
                  <c:v>0.94000000000000061</c:v>
                </c:pt>
                <c:pt idx="54">
                  <c:v>0.72000000000000031</c:v>
                </c:pt>
                <c:pt idx="55">
                  <c:v>0.8</c:v>
                </c:pt>
                <c:pt idx="56">
                  <c:v>0.7999999999999996</c:v>
                </c:pt>
                <c:pt idx="57">
                  <c:v>0.85999999999999943</c:v>
                </c:pt>
                <c:pt idx="58">
                  <c:v>0.91999999999999926</c:v>
                </c:pt>
                <c:pt idx="59">
                  <c:v>1.1599999999999995</c:v>
                </c:pt>
                <c:pt idx="60">
                  <c:v>1.0399999999999996</c:v>
                </c:pt>
                <c:pt idx="61">
                  <c:v>0.65999999999999981</c:v>
                </c:pt>
                <c:pt idx="62">
                  <c:v>0.94000000000000017</c:v>
                </c:pt>
                <c:pt idx="63">
                  <c:v>0.76000000000000045</c:v>
                </c:pt>
                <c:pt idx="64">
                  <c:v>0.68000000000000038</c:v>
                </c:pt>
                <c:pt idx="65">
                  <c:v>0.52000000000000068</c:v>
                </c:pt>
                <c:pt idx="66">
                  <c:v>0.62000000000000033</c:v>
                </c:pt>
                <c:pt idx="67">
                  <c:v>0.18000000000000008</c:v>
                </c:pt>
                <c:pt idx="68">
                  <c:v>0.21999999999999992</c:v>
                </c:pt>
                <c:pt idx="69">
                  <c:v>1.9999999999999928E-2</c:v>
                </c:pt>
                <c:pt idx="70">
                  <c:v>0.11999999999999958</c:v>
                </c:pt>
                <c:pt idx="71">
                  <c:v>0.23999999999999949</c:v>
                </c:pt>
                <c:pt idx="72">
                  <c:v>0.31999999999999956</c:v>
                </c:pt>
                <c:pt idx="73">
                  <c:v>0.4199999999999996</c:v>
                </c:pt>
                <c:pt idx="74">
                  <c:v>0.4199999999999996</c:v>
                </c:pt>
                <c:pt idx="75">
                  <c:v>0.17999999999999972</c:v>
                </c:pt>
                <c:pt idx="76">
                  <c:v>2.0000000000000285E-2</c:v>
                </c:pt>
                <c:pt idx="77">
                  <c:v>-3.9999999999999855E-2</c:v>
                </c:pt>
                <c:pt idx="78">
                  <c:v>-0.13999999999999985</c:v>
                </c:pt>
                <c:pt idx="79">
                  <c:v>-6.0000000000000143E-2</c:v>
                </c:pt>
                <c:pt idx="80">
                  <c:v>-6.0000000000000143E-2</c:v>
                </c:pt>
                <c:pt idx="81">
                  <c:v>-0.12000000000000029</c:v>
                </c:pt>
                <c:pt idx="82">
                  <c:v>0.15999999999999978</c:v>
                </c:pt>
                <c:pt idx="83">
                  <c:v>0.33999999999999986</c:v>
                </c:pt>
                <c:pt idx="84">
                  <c:v>0.14000000000000021</c:v>
                </c:pt>
                <c:pt idx="85">
                  <c:v>0.22000000000000028</c:v>
                </c:pt>
                <c:pt idx="86">
                  <c:v>-7.999999999999971E-2</c:v>
                </c:pt>
                <c:pt idx="87">
                  <c:v>-3.9999999999999855E-2</c:v>
                </c:pt>
                <c:pt idx="88">
                  <c:v>-0.16000000000000014</c:v>
                </c:pt>
                <c:pt idx="89">
                  <c:v>-2.0000000000000285E-2</c:v>
                </c:pt>
                <c:pt idx="90">
                  <c:v>0.11999999999999958</c:v>
                </c:pt>
                <c:pt idx="91">
                  <c:v>0.59999999999999964</c:v>
                </c:pt>
                <c:pt idx="92">
                  <c:v>0.23999999999999985</c:v>
                </c:pt>
                <c:pt idx="93">
                  <c:v>0</c:v>
                </c:pt>
                <c:pt idx="94">
                  <c:v>-0.13999999999999985</c:v>
                </c:pt>
                <c:pt idx="95">
                  <c:v>-0.39999999999999963</c:v>
                </c:pt>
                <c:pt idx="96">
                  <c:v>-0.15999999999999978</c:v>
                </c:pt>
                <c:pt idx="97">
                  <c:v>-0.11999999999999993</c:v>
                </c:pt>
                <c:pt idx="98">
                  <c:v>1.9999999999999928E-2</c:v>
                </c:pt>
                <c:pt idx="99">
                  <c:v>0.28000000000000008</c:v>
                </c:pt>
                <c:pt idx="100">
                  <c:v>0.41999999999999993</c:v>
                </c:pt>
                <c:pt idx="101">
                  <c:v>0.23999999999999985</c:v>
                </c:pt>
                <c:pt idx="102">
                  <c:v>0.6</c:v>
                </c:pt>
                <c:pt idx="103">
                  <c:v>0.46000000000000052</c:v>
                </c:pt>
                <c:pt idx="104">
                  <c:v>0.44000000000000022</c:v>
                </c:pt>
                <c:pt idx="105">
                  <c:v>0.8</c:v>
                </c:pt>
                <c:pt idx="106">
                  <c:v>0.56000000000000016</c:v>
                </c:pt>
                <c:pt idx="107">
                  <c:v>0.48000000000000009</c:v>
                </c:pt>
                <c:pt idx="108">
                  <c:v>0.67999999999999972</c:v>
                </c:pt>
                <c:pt idx="109">
                  <c:v>0.6399999999999999</c:v>
                </c:pt>
                <c:pt idx="110">
                  <c:v>0.58000000000000007</c:v>
                </c:pt>
                <c:pt idx="111">
                  <c:v>0.59999999999999964</c:v>
                </c:pt>
                <c:pt idx="112">
                  <c:v>0.35999999999999976</c:v>
                </c:pt>
                <c:pt idx="113">
                  <c:v>0.41999999999999993</c:v>
                </c:pt>
                <c:pt idx="114">
                  <c:v>0.66000000000000014</c:v>
                </c:pt>
                <c:pt idx="115">
                  <c:v>0.60000000000000031</c:v>
                </c:pt>
                <c:pt idx="116">
                  <c:v>1.0400000000000005</c:v>
                </c:pt>
                <c:pt idx="117">
                  <c:v>1.7800000000000005</c:v>
                </c:pt>
                <c:pt idx="118">
                  <c:v>1.9000000000000004</c:v>
                </c:pt>
                <c:pt idx="119">
                  <c:v>2.04</c:v>
                </c:pt>
                <c:pt idx="120">
                  <c:v>2.2599999999999993</c:v>
                </c:pt>
                <c:pt idx="121">
                  <c:v>1.8999999999999997</c:v>
                </c:pt>
                <c:pt idx="122">
                  <c:v>1.4799999999999993</c:v>
                </c:pt>
                <c:pt idx="123">
                  <c:v>1.8799999999999994</c:v>
                </c:pt>
                <c:pt idx="124">
                  <c:v>1.6799999999999997</c:v>
                </c:pt>
                <c:pt idx="125">
                  <c:v>1.9</c:v>
                </c:pt>
                <c:pt idx="126">
                  <c:v>2.6999999999999997</c:v>
                </c:pt>
                <c:pt idx="127">
                  <c:v>3.3600000000000003</c:v>
                </c:pt>
                <c:pt idx="128">
                  <c:v>3.0000000000000004</c:v>
                </c:pt>
                <c:pt idx="129">
                  <c:v>3.28</c:v>
                </c:pt>
                <c:pt idx="130">
                  <c:v>1.3399999999999999</c:v>
                </c:pt>
                <c:pt idx="131">
                  <c:v>-0.73999999999999988</c:v>
                </c:pt>
                <c:pt idx="132">
                  <c:v>-1.3400000000000003</c:v>
                </c:pt>
                <c:pt idx="133">
                  <c:v>-0.86000000000000054</c:v>
                </c:pt>
                <c:pt idx="134">
                  <c:v>-0.96000000000000019</c:v>
                </c:pt>
                <c:pt idx="135">
                  <c:v>0.6</c:v>
                </c:pt>
                <c:pt idx="136">
                  <c:v>2.0799999999999996</c:v>
                </c:pt>
                <c:pt idx="137">
                  <c:v>1.92</c:v>
                </c:pt>
                <c:pt idx="138">
                  <c:v>1.48</c:v>
                </c:pt>
                <c:pt idx="139">
                  <c:v>1.5799999999999996</c:v>
                </c:pt>
                <c:pt idx="140">
                  <c:v>1.3599999999999999</c:v>
                </c:pt>
                <c:pt idx="141">
                  <c:v>1.1600000000000001</c:v>
                </c:pt>
                <c:pt idx="142">
                  <c:v>1.1599999999999997</c:v>
                </c:pt>
                <c:pt idx="143">
                  <c:v>1.2799999999999998</c:v>
                </c:pt>
                <c:pt idx="144">
                  <c:v>1</c:v>
                </c:pt>
                <c:pt idx="145">
                  <c:v>1.2599999999999998</c:v>
                </c:pt>
                <c:pt idx="146">
                  <c:v>1.4199999999999995</c:v>
                </c:pt>
                <c:pt idx="147">
                  <c:v>1.7999999999999996</c:v>
                </c:pt>
                <c:pt idx="148">
                  <c:v>1.9399999999999995</c:v>
                </c:pt>
                <c:pt idx="149">
                  <c:v>2.4399999999999995</c:v>
                </c:pt>
                <c:pt idx="150">
                  <c:v>2.8199999999999994</c:v>
                </c:pt>
                <c:pt idx="151">
                  <c:v>2.8999999999999995</c:v>
                </c:pt>
                <c:pt idx="152">
                  <c:v>2.52</c:v>
                </c:pt>
                <c:pt idx="153">
                  <c:v>2.12</c:v>
                </c:pt>
                <c:pt idx="154">
                  <c:v>1.56</c:v>
                </c:pt>
                <c:pt idx="155">
                  <c:v>1.3200000000000003</c:v>
                </c:pt>
                <c:pt idx="156">
                  <c:v>1.3400000000000003</c:v>
                </c:pt>
                <c:pt idx="157">
                  <c:v>1.1600000000000001</c:v>
                </c:pt>
                <c:pt idx="158">
                  <c:v>1.3800000000000001</c:v>
                </c:pt>
                <c:pt idx="159">
                  <c:v>1.2399999999999998</c:v>
                </c:pt>
                <c:pt idx="160">
                  <c:v>1.1199999999999999</c:v>
                </c:pt>
                <c:pt idx="161">
                  <c:v>0.83999999999999986</c:v>
                </c:pt>
                <c:pt idx="162">
                  <c:v>1.7</c:v>
                </c:pt>
                <c:pt idx="163">
                  <c:v>1.1999999999999997</c:v>
                </c:pt>
                <c:pt idx="164">
                  <c:v>1.5999999999999996</c:v>
                </c:pt>
                <c:pt idx="165">
                  <c:v>1.7599999999999993</c:v>
                </c:pt>
                <c:pt idx="166">
                  <c:v>1.9999999999999996</c:v>
                </c:pt>
                <c:pt idx="167">
                  <c:v>1.1999999999999997</c:v>
                </c:pt>
                <c:pt idx="168">
                  <c:v>1.3599999999999999</c:v>
                </c:pt>
                <c:pt idx="169">
                  <c:v>1.1399999999999999</c:v>
                </c:pt>
                <c:pt idx="170">
                  <c:v>0.93999999999999984</c:v>
                </c:pt>
                <c:pt idx="171">
                  <c:v>0.53999999999999981</c:v>
                </c:pt>
                <c:pt idx="172">
                  <c:v>0.67999999999999972</c:v>
                </c:pt>
                <c:pt idx="173">
                  <c:v>0.83999999999999986</c:v>
                </c:pt>
                <c:pt idx="174">
                  <c:v>0.82</c:v>
                </c:pt>
                <c:pt idx="175">
                  <c:v>0.65999999999999981</c:v>
                </c:pt>
                <c:pt idx="176">
                  <c:v>0.93999999999999984</c:v>
                </c:pt>
                <c:pt idx="177">
                  <c:v>0.96000000000000019</c:v>
                </c:pt>
                <c:pt idx="178">
                  <c:v>0.66000000000000014</c:v>
                </c:pt>
                <c:pt idx="179">
                  <c:v>0.48000000000000043</c:v>
                </c:pt>
                <c:pt idx="180">
                  <c:v>0.60000000000000075</c:v>
                </c:pt>
                <c:pt idx="181">
                  <c:v>0.82000000000000062</c:v>
                </c:pt>
                <c:pt idx="182">
                  <c:v>0.86000000000000054</c:v>
                </c:pt>
                <c:pt idx="183">
                  <c:v>1.1400000000000006</c:v>
                </c:pt>
                <c:pt idx="184">
                  <c:v>1.4200000000000004</c:v>
                </c:pt>
                <c:pt idx="185">
                  <c:v>1.5200000000000002</c:v>
                </c:pt>
                <c:pt idx="186">
                  <c:v>1.0000000000000004</c:v>
                </c:pt>
                <c:pt idx="187">
                  <c:v>0.6</c:v>
                </c:pt>
                <c:pt idx="188">
                  <c:v>0.33999999999999986</c:v>
                </c:pt>
                <c:pt idx="189">
                  <c:v>0.41999999999999993</c:v>
                </c:pt>
                <c:pt idx="190">
                  <c:v>-3.9999999999999855E-2</c:v>
                </c:pt>
                <c:pt idx="191">
                  <c:v>0.66000000000000014</c:v>
                </c:pt>
                <c:pt idx="192">
                  <c:v>0.40000000000000036</c:v>
                </c:pt>
                <c:pt idx="193">
                  <c:v>0.40000000000000036</c:v>
                </c:pt>
                <c:pt idx="194">
                  <c:v>0.26000000000000051</c:v>
                </c:pt>
                <c:pt idx="195">
                  <c:v>0.96000000000000019</c:v>
                </c:pt>
                <c:pt idx="196">
                  <c:v>0.6</c:v>
                </c:pt>
                <c:pt idx="197">
                  <c:v>1.1800000000000002</c:v>
                </c:pt>
                <c:pt idx="198">
                  <c:v>1.5000000000000004</c:v>
                </c:pt>
                <c:pt idx="199">
                  <c:v>1.2600000000000005</c:v>
                </c:pt>
                <c:pt idx="200">
                  <c:v>0.64000000000000057</c:v>
                </c:pt>
                <c:pt idx="201">
                  <c:v>0.56000000000000083</c:v>
                </c:pt>
                <c:pt idx="202">
                  <c:v>0.34000000000000058</c:v>
                </c:pt>
                <c:pt idx="203">
                  <c:v>0.24000000000000057</c:v>
                </c:pt>
                <c:pt idx="204">
                  <c:v>0.44000000000000022</c:v>
                </c:pt>
                <c:pt idx="205">
                  <c:v>1.2399999999999998</c:v>
                </c:pt>
                <c:pt idx="206">
                  <c:v>1.4599999999999995</c:v>
                </c:pt>
                <c:pt idx="207">
                  <c:v>1.7999999999999996</c:v>
                </c:pt>
                <c:pt idx="208">
                  <c:v>1.7399999999999998</c:v>
                </c:pt>
                <c:pt idx="209">
                  <c:v>1.7599999999999998</c:v>
                </c:pt>
                <c:pt idx="210">
                  <c:v>1.3800000000000003</c:v>
                </c:pt>
                <c:pt idx="211">
                  <c:v>1.120000000000001</c:v>
                </c:pt>
                <c:pt idx="212">
                  <c:v>1.0600000000000009</c:v>
                </c:pt>
                <c:pt idx="213">
                  <c:v>0.9</c:v>
                </c:pt>
                <c:pt idx="214">
                  <c:v>0.78000000000000047</c:v>
                </c:pt>
                <c:pt idx="215">
                  <c:v>0.62000000000000033</c:v>
                </c:pt>
                <c:pt idx="216">
                  <c:v>0.6399999999999999</c:v>
                </c:pt>
                <c:pt idx="217">
                  <c:v>0.8</c:v>
                </c:pt>
                <c:pt idx="218">
                  <c:v>1.0800000000000005</c:v>
                </c:pt>
                <c:pt idx="219">
                  <c:v>1.1000000000000001</c:v>
                </c:pt>
                <c:pt idx="220">
                  <c:v>1.0799999999999996</c:v>
                </c:pt>
                <c:pt idx="221">
                  <c:v>0.97999999999999976</c:v>
                </c:pt>
                <c:pt idx="222">
                  <c:v>0.7</c:v>
                </c:pt>
                <c:pt idx="223">
                  <c:v>0.4</c:v>
                </c:pt>
                <c:pt idx="224">
                  <c:v>0.43999999999999984</c:v>
                </c:pt>
                <c:pt idx="225">
                  <c:v>0.24000000000000057</c:v>
                </c:pt>
                <c:pt idx="226">
                  <c:v>-1.9999999999999574E-2</c:v>
                </c:pt>
                <c:pt idx="227">
                  <c:v>-1.9999999999999574E-2</c:v>
                </c:pt>
                <c:pt idx="228">
                  <c:v>-0.11999999999999922</c:v>
                </c:pt>
                <c:pt idx="229">
                  <c:v>-0.2399999999999988</c:v>
                </c:pt>
                <c:pt idx="230">
                  <c:v>-3.9999999999999147E-2</c:v>
                </c:pt>
                <c:pt idx="231">
                  <c:v>0.36000000000000087</c:v>
                </c:pt>
                <c:pt idx="232">
                  <c:v>0.2000000000000007</c:v>
                </c:pt>
                <c:pt idx="233">
                  <c:v>0.40000000000000036</c:v>
                </c:pt>
                <c:pt idx="234">
                  <c:v>0.16000000000000014</c:v>
                </c:pt>
                <c:pt idx="235">
                  <c:v>0.1</c:v>
                </c:pt>
                <c:pt idx="236">
                  <c:v>-3.9999999999999855E-2</c:v>
                </c:pt>
                <c:pt idx="237">
                  <c:v>8.0000000000000071E-2</c:v>
                </c:pt>
                <c:pt idx="238">
                  <c:v>-0.11999999999999993</c:v>
                </c:pt>
                <c:pt idx="239">
                  <c:v>0.11999999999999993</c:v>
                </c:pt>
                <c:pt idx="240">
                  <c:v>9.9999999999999645E-2</c:v>
                </c:pt>
                <c:pt idx="241">
                  <c:v>0.43999999999999984</c:v>
                </c:pt>
                <c:pt idx="242">
                  <c:v>0.68</c:v>
                </c:pt>
                <c:pt idx="243">
                  <c:v>1.02</c:v>
                </c:pt>
                <c:pt idx="244">
                  <c:v>1</c:v>
                </c:pt>
                <c:pt idx="245">
                  <c:v>1.0200000000000002</c:v>
                </c:pt>
                <c:pt idx="246">
                  <c:v>0.54000000000000026</c:v>
                </c:pt>
                <c:pt idx="247">
                  <c:v>0.55999999999999983</c:v>
                </c:pt>
                <c:pt idx="248">
                  <c:v>0.48000000000000009</c:v>
                </c:pt>
                <c:pt idx="249">
                  <c:v>0.48000000000000009</c:v>
                </c:pt>
                <c:pt idx="250">
                  <c:v>0.3</c:v>
                </c:pt>
                <c:pt idx="251">
                  <c:v>0.53999999999999981</c:v>
                </c:pt>
                <c:pt idx="252">
                  <c:v>0.21999999999999992</c:v>
                </c:pt>
                <c:pt idx="253">
                  <c:v>-8.0000000000000432E-2</c:v>
                </c:pt>
                <c:pt idx="254">
                  <c:v>0</c:v>
                </c:pt>
                <c:pt idx="255">
                  <c:v>5.999999999999979E-2</c:v>
                </c:pt>
                <c:pt idx="256">
                  <c:v>7.999999999999971E-2</c:v>
                </c:pt>
                <c:pt idx="257">
                  <c:v>0.15999999999999978</c:v>
                </c:pt>
                <c:pt idx="258">
                  <c:v>0.46000000000000013</c:v>
                </c:pt>
                <c:pt idx="259">
                  <c:v>0.29999999999999982</c:v>
                </c:pt>
                <c:pt idx="260">
                  <c:v>0.18000000000000024</c:v>
                </c:pt>
                <c:pt idx="261">
                  <c:v>0.34000000000000041</c:v>
                </c:pt>
                <c:pt idx="262">
                  <c:v>0.42000000000000048</c:v>
                </c:pt>
                <c:pt idx="263">
                  <c:v>0.64000000000000035</c:v>
                </c:pt>
                <c:pt idx="264">
                  <c:v>0.98000000000000043</c:v>
                </c:pt>
                <c:pt idx="265">
                  <c:v>1.4400000000000002</c:v>
                </c:pt>
                <c:pt idx="266">
                  <c:v>1.3800000000000001</c:v>
                </c:pt>
                <c:pt idx="267">
                  <c:v>1.2</c:v>
                </c:pt>
                <c:pt idx="268">
                  <c:v>1.2599999999999998</c:v>
                </c:pt>
                <c:pt idx="269">
                  <c:v>0.93999999999999984</c:v>
                </c:pt>
                <c:pt idx="270">
                  <c:v>0.85999999999999976</c:v>
                </c:pt>
                <c:pt idx="271">
                  <c:v>0.7999999999999996</c:v>
                </c:pt>
                <c:pt idx="272">
                  <c:v>0.85999999999999976</c:v>
                </c:pt>
                <c:pt idx="273">
                  <c:v>0.75999999999999979</c:v>
                </c:pt>
                <c:pt idx="274">
                  <c:v>0.91999999999999993</c:v>
                </c:pt>
                <c:pt idx="275">
                  <c:v>0.97999999999999976</c:v>
                </c:pt>
                <c:pt idx="276">
                  <c:v>0.99999999999999967</c:v>
                </c:pt>
                <c:pt idx="277">
                  <c:v>1.3999999999999997</c:v>
                </c:pt>
                <c:pt idx="278">
                  <c:v>1.3999999999999997</c:v>
                </c:pt>
                <c:pt idx="279">
                  <c:v>1.4199999999999995</c:v>
                </c:pt>
                <c:pt idx="280">
                  <c:v>1.3799999999999997</c:v>
                </c:pt>
                <c:pt idx="281">
                  <c:v>1.4400000000000002</c:v>
                </c:pt>
                <c:pt idx="282">
                  <c:v>1.1400000000000001</c:v>
                </c:pt>
                <c:pt idx="283">
                  <c:v>1.2200000000000002</c:v>
                </c:pt>
                <c:pt idx="284">
                  <c:v>1.2200000000000002</c:v>
                </c:pt>
                <c:pt idx="285">
                  <c:v>1.1000000000000003</c:v>
                </c:pt>
                <c:pt idx="286">
                  <c:v>1.1400000000000001</c:v>
                </c:pt>
                <c:pt idx="287">
                  <c:v>1.4200000000000004</c:v>
                </c:pt>
                <c:pt idx="288">
                  <c:v>1.1600000000000006</c:v>
                </c:pt>
                <c:pt idx="289">
                  <c:v>0.94000000000000061</c:v>
                </c:pt>
                <c:pt idx="290">
                  <c:v>0.74000000000000021</c:v>
                </c:pt>
                <c:pt idx="291">
                  <c:v>0.4799999999999997</c:v>
                </c:pt>
                <c:pt idx="292">
                  <c:v>0.37999999999999934</c:v>
                </c:pt>
                <c:pt idx="293">
                  <c:v>0.53999999999999948</c:v>
                </c:pt>
                <c:pt idx="294">
                  <c:v>0.99999999999999933</c:v>
                </c:pt>
                <c:pt idx="295">
                  <c:v>1.1599999999999995</c:v>
                </c:pt>
                <c:pt idx="296">
                  <c:v>1.3</c:v>
                </c:pt>
                <c:pt idx="297">
                  <c:v>1</c:v>
                </c:pt>
                <c:pt idx="298">
                  <c:v>0.71999999999999953</c:v>
                </c:pt>
                <c:pt idx="299">
                  <c:v>0.67999999999999972</c:v>
                </c:pt>
                <c:pt idx="300">
                  <c:v>0.4</c:v>
                </c:pt>
                <c:pt idx="301">
                  <c:v>0.56000000000000016</c:v>
                </c:pt>
                <c:pt idx="302">
                  <c:v>0.7</c:v>
                </c:pt>
                <c:pt idx="303">
                  <c:v>0.92000000000000026</c:v>
                </c:pt>
                <c:pt idx="304">
                  <c:v>0.98000000000000043</c:v>
                </c:pt>
                <c:pt idx="305">
                  <c:v>1.5</c:v>
                </c:pt>
                <c:pt idx="306">
                  <c:v>1.3799999999999997</c:v>
                </c:pt>
                <c:pt idx="307">
                  <c:v>1.4599999999999995</c:v>
                </c:pt>
                <c:pt idx="308">
                  <c:v>1.0599999999999994</c:v>
                </c:pt>
                <c:pt idx="309">
                  <c:v>1.2399999999999991</c:v>
                </c:pt>
                <c:pt idx="310">
                  <c:v>1.3199999999999996</c:v>
                </c:pt>
                <c:pt idx="311">
                  <c:v>1.3199999999999996</c:v>
                </c:pt>
                <c:pt idx="312">
                  <c:v>1.1600000000000001</c:v>
                </c:pt>
                <c:pt idx="313">
                  <c:v>1.5</c:v>
                </c:pt>
                <c:pt idx="314">
                  <c:v>1.1199999999999988</c:v>
                </c:pt>
                <c:pt idx="315">
                  <c:v>0.83999999999999919</c:v>
                </c:pt>
                <c:pt idx="316">
                  <c:v>1.2399999999999991</c:v>
                </c:pt>
                <c:pt idx="317">
                  <c:v>1.4799999999999998</c:v>
                </c:pt>
                <c:pt idx="318">
                  <c:v>1.6199999999999988</c:v>
                </c:pt>
                <c:pt idx="319">
                  <c:v>2.0199999999999987</c:v>
                </c:pt>
                <c:pt idx="320">
                  <c:v>2.3599999999999994</c:v>
                </c:pt>
                <c:pt idx="321">
                  <c:v>1.6599999999999995</c:v>
                </c:pt>
                <c:pt idx="322">
                  <c:v>1.1799999999999984</c:v>
                </c:pt>
                <c:pt idx="323">
                  <c:v>1.2399999999999991</c:v>
                </c:pt>
                <c:pt idx="324">
                  <c:v>0.97999999999999976</c:v>
                </c:pt>
                <c:pt idx="325">
                  <c:v>0.61999999999999889</c:v>
                </c:pt>
                <c:pt idx="326">
                  <c:v>1.1799999999999997</c:v>
                </c:pt>
                <c:pt idx="327">
                  <c:v>1.4400000000000006</c:v>
                </c:pt>
                <c:pt idx="328">
                  <c:v>1.0400000000000005</c:v>
                </c:pt>
                <c:pt idx="329">
                  <c:v>0.66000000000000081</c:v>
                </c:pt>
                <c:pt idx="330">
                  <c:v>0.54000000000000059</c:v>
                </c:pt>
                <c:pt idx="331">
                  <c:v>0.6</c:v>
                </c:pt>
                <c:pt idx="332">
                  <c:v>0.8</c:v>
                </c:pt>
                <c:pt idx="333">
                  <c:v>0.94000000000000061</c:v>
                </c:pt>
                <c:pt idx="334">
                  <c:v>0.84000000000000052</c:v>
                </c:pt>
                <c:pt idx="335">
                  <c:v>0.98000000000000109</c:v>
                </c:pt>
                <c:pt idx="336">
                  <c:v>0.38000000000000111</c:v>
                </c:pt>
                <c:pt idx="337">
                  <c:v>0.16000000000000086</c:v>
                </c:pt>
                <c:pt idx="338">
                  <c:v>0.25999999999999945</c:v>
                </c:pt>
                <c:pt idx="339">
                  <c:v>0.59999999999999853</c:v>
                </c:pt>
                <c:pt idx="340">
                  <c:v>0.67999999999999827</c:v>
                </c:pt>
                <c:pt idx="341">
                  <c:v>0.8799999999999969</c:v>
                </c:pt>
                <c:pt idx="342">
                  <c:v>0.67999999999999683</c:v>
                </c:pt>
                <c:pt idx="343">
                  <c:v>0.3799999999999969</c:v>
                </c:pt>
                <c:pt idx="344">
                  <c:v>0.39999999999999858</c:v>
                </c:pt>
                <c:pt idx="345">
                  <c:v>0.33999999999999914</c:v>
                </c:pt>
                <c:pt idx="346">
                  <c:v>0.30000000000000143</c:v>
                </c:pt>
                <c:pt idx="347">
                  <c:v>0.7600000000000009</c:v>
                </c:pt>
                <c:pt idx="348">
                  <c:v>0.92000000000000171</c:v>
                </c:pt>
                <c:pt idx="349">
                  <c:v>0.54000000000000203</c:v>
                </c:pt>
                <c:pt idx="350">
                  <c:v>0.28000000000000114</c:v>
                </c:pt>
                <c:pt idx="351">
                  <c:v>0.14000000000000057</c:v>
                </c:pt>
                <c:pt idx="352">
                  <c:v>0.16000000000000228</c:v>
                </c:pt>
                <c:pt idx="353">
                  <c:v>4.0000000000001992E-2</c:v>
                </c:pt>
                <c:pt idx="354">
                  <c:v>-3.9999999999999147E-2</c:v>
                </c:pt>
                <c:pt idx="355">
                  <c:v>0.30000000000000143</c:v>
                </c:pt>
                <c:pt idx="356">
                  <c:v>0.440000000000002</c:v>
                </c:pt>
                <c:pt idx="357">
                  <c:v>2.0000000000000285E-2</c:v>
                </c:pt>
                <c:pt idx="358">
                  <c:v>0</c:v>
                </c:pt>
                <c:pt idx="359">
                  <c:v>0.1</c:v>
                </c:pt>
                <c:pt idx="360">
                  <c:v>-0.12000000000000029</c:v>
                </c:pt>
                <c:pt idx="361">
                  <c:v>-0.10000000000000142</c:v>
                </c:pt>
                <c:pt idx="362">
                  <c:v>-6.0000000000000851E-2</c:v>
                </c:pt>
                <c:pt idx="363">
                  <c:v>5.9999999999999429E-2</c:v>
                </c:pt>
                <c:pt idx="364">
                  <c:v>0.32000000000000028</c:v>
                </c:pt>
                <c:pt idx="365">
                  <c:v>0.35999999999999943</c:v>
                </c:pt>
                <c:pt idx="366">
                  <c:v>0.33999999999999914</c:v>
                </c:pt>
                <c:pt idx="367">
                  <c:v>0.27999999999999969</c:v>
                </c:pt>
                <c:pt idx="368">
                  <c:v>4.000000000000057E-2</c:v>
                </c:pt>
                <c:pt idx="369">
                  <c:v>-0.25999999999999945</c:v>
                </c:pt>
                <c:pt idx="370">
                  <c:v>-0.11999999999999886</c:v>
                </c:pt>
                <c:pt idx="371">
                  <c:v>-9.9999999999998576E-2</c:v>
                </c:pt>
                <c:pt idx="372">
                  <c:v>-0.15999999999999942</c:v>
                </c:pt>
                <c:pt idx="373">
                  <c:v>-0.2</c:v>
                </c:pt>
                <c:pt idx="374">
                  <c:v>-0.24000000000000057</c:v>
                </c:pt>
                <c:pt idx="375">
                  <c:v>-0.5</c:v>
                </c:pt>
                <c:pt idx="376">
                  <c:v>-0.62000000000000033</c:v>
                </c:pt>
                <c:pt idx="377">
                  <c:v>-0.37999999999999973</c:v>
                </c:pt>
                <c:pt idx="378">
                  <c:v>-0.4</c:v>
                </c:pt>
                <c:pt idx="379">
                  <c:v>-5.9999999999999429E-2</c:v>
                </c:pt>
                <c:pt idx="380">
                  <c:v>-0.31999999999999884</c:v>
                </c:pt>
                <c:pt idx="381">
                  <c:v>-0.51999999999999746</c:v>
                </c:pt>
                <c:pt idx="382">
                  <c:v>-0.5399999999999977</c:v>
                </c:pt>
                <c:pt idx="383">
                  <c:v>-0.21999999999999745</c:v>
                </c:pt>
                <c:pt idx="384">
                  <c:v>-0.73999999999999777</c:v>
                </c:pt>
                <c:pt idx="385">
                  <c:v>-0.61999999999999744</c:v>
                </c:pt>
                <c:pt idx="386">
                  <c:v>-0.17999999999999972</c:v>
                </c:pt>
                <c:pt idx="387">
                  <c:v>0.11999999999999958</c:v>
                </c:pt>
                <c:pt idx="388">
                  <c:v>1.9999999999999574E-2</c:v>
                </c:pt>
                <c:pt idx="389">
                  <c:v>0.25999999999999945</c:v>
                </c:pt>
                <c:pt idx="390">
                  <c:v>0.7199999999999982</c:v>
                </c:pt>
                <c:pt idx="391">
                  <c:v>0.65999999999999948</c:v>
                </c:pt>
                <c:pt idx="392">
                  <c:v>0.11999999999999958</c:v>
                </c:pt>
                <c:pt idx="393">
                  <c:v>-0.30000000000000071</c:v>
                </c:pt>
                <c:pt idx="394">
                  <c:v>-4.000000000000057E-2</c:v>
                </c:pt>
                <c:pt idx="395">
                  <c:v>-0.23999999999999985</c:v>
                </c:pt>
                <c:pt idx="396">
                  <c:v>-0.32000000000000028</c:v>
                </c:pt>
                <c:pt idx="397">
                  <c:v>-0.42000000000000026</c:v>
                </c:pt>
                <c:pt idx="398">
                  <c:v>-0.1</c:v>
                </c:pt>
                <c:pt idx="399">
                  <c:v>-0.12000000000000029</c:v>
                </c:pt>
                <c:pt idx="400">
                  <c:v>-0.34000000000000058</c:v>
                </c:pt>
                <c:pt idx="401">
                  <c:v>-0.48000000000000043</c:v>
                </c:pt>
                <c:pt idx="402">
                  <c:v>-0.23999999999999985</c:v>
                </c:pt>
                <c:pt idx="403">
                  <c:v>-0.5</c:v>
                </c:pt>
                <c:pt idx="404">
                  <c:v>-0.78000000000000047</c:v>
                </c:pt>
                <c:pt idx="405">
                  <c:v>-0.48000000000000043</c:v>
                </c:pt>
                <c:pt idx="406">
                  <c:v>-0.28000000000000042</c:v>
                </c:pt>
                <c:pt idx="407">
                  <c:v>-0.4</c:v>
                </c:pt>
                <c:pt idx="408">
                  <c:v>4.000000000000057E-2</c:v>
                </c:pt>
                <c:pt idx="409">
                  <c:v>0.16000000000000086</c:v>
                </c:pt>
                <c:pt idx="410">
                  <c:v>-0.17999999999999899</c:v>
                </c:pt>
                <c:pt idx="411">
                  <c:v>2.0000000000000996E-2</c:v>
                </c:pt>
                <c:pt idx="412">
                  <c:v>0.48000000000000043</c:v>
                </c:pt>
                <c:pt idx="413">
                  <c:v>0.42000000000000026</c:v>
                </c:pt>
                <c:pt idx="414">
                  <c:v>0.68000000000000038</c:v>
                </c:pt>
                <c:pt idx="415">
                  <c:v>1.0799999999999996</c:v>
                </c:pt>
                <c:pt idx="416">
                  <c:v>0.81999999999999962</c:v>
                </c:pt>
                <c:pt idx="417">
                  <c:v>0.87999999999999967</c:v>
                </c:pt>
                <c:pt idx="418">
                  <c:v>0.75999999999999945</c:v>
                </c:pt>
                <c:pt idx="419">
                  <c:v>0.59999999999999931</c:v>
                </c:pt>
                <c:pt idx="420">
                  <c:v>0.27999999999999969</c:v>
                </c:pt>
                <c:pt idx="421">
                  <c:v>0.42000000000000026</c:v>
                </c:pt>
                <c:pt idx="422">
                  <c:v>0.10000000000000071</c:v>
                </c:pt>
                <c:pt idx="423">
                  <c:v>0.40000000000000069</c:v>
                </c:pt>
                <c:pt idx="424">
                  <c:v>0.36000000000000087</c:v>
                </c:pt>
                <c:pt idx="425">
                  <c:v>0.62000000000000099</c:v>
                </c:pt>
                <c:pt idx="426">
                  <c:v>0.48000000000000043</c:v>
                </c:pt>
                <c:pt idx="427">
                  <c:v>0.4</c:v>
                </c:pt>
                <c:pt idx="428">
                  <c:v>0.22000000000000028</c:v>
                </c:pt>
                <c:pt idx="429">
                  <c:v>0.26000000000000012</c:v>
                </c:pt>
                <c:pt idx="430">
                  <c:v>0.27999999999999969</c:v>
                </c:pt>
                <c:pt idx="431">
                  <c:v>0.43999999999999984</c:v>
                </c:pt>
                <c:pt idx="432">
                  <c:v>0.13999999999999985</c:v>
                </c:pt>
                <c:pt idx="433">
                  <c:v>0.23999999999999916</c:v>
                </c:pt>
                <c:pt idx="434">
                  <c:v>-0.14000000000000057</c:v>
                </c:pt>
                <c:pt idx="435">
                  <c:v>-0.24000000000000057</c:v>
                </c:pt>
                <c:pt idx="436">
                  <c:v>-0.68000000000000038</c:v>
                </c:pt>
                <c:pt idx="437">
                  <c:v>-0.32000000000000101</c:v>
                </c:pt>
                <c:pt idx="438">
                  <c:v>-0.38000000000000111</c:v>
                </c:pt>
                <c:pt idx="439">
                  <c:v>0.27999999999999831</c:v>
                </c:pt>
                <c:pt idx="440">
                  <c:v>7.9999999999998295E-2</c:v>
                </c:pt>
                <c:pt idx="441">
                  <c:v>0.11999999999999815</c:v>
                </c:pt>
                <c:pt idx="442">
                  <c:v>-0.10000000000000142</c:v>
                </c:pt>
                <c:pt idx="443">
                  <c:v>0.11999999999999886</c:v>
                </c:pt>
                <c:pt idx="444">
                  <c:v>-0.52000000000000102</c:v>
                </c:pt>
                <c:pt idx="445">
                  <c:v>-0.64000000000000057</c:v>
                </c:pt>
                <c:pt idx="446">
                  <c:v>-0.40000000000000069</c:v>
                </c:pt>
                <c:pt idx="447">
                  <c:v>-0.28000000000000042</c:v>
                </c:pt>
                <c:pt idx="448">
                  <c:v>-6.0000000000000143E-2</c:v>
                </c:pt>
                <c:pt idx="449">
                  <c:v>0.32000000000000028</c:v>
                </c:pt>
                <c:pt idx="450">
                  <c:v>0.57999999999999974</c:v>
                </c:pt>
                <c:pt idx="451">
                  <c:v>0.77999999999999969</c:v>
                </c:pt>
                <c:pt idx="452">
                  <c:v>0.89999999999999925</c:v>
                </c:pt>
                <c:pt idx="453">
                  <c:v>0.61999999999999955</c:v>
                </c:pt>
                <c:pt idx="454">
                  <c:v>0.57999999999999896</c:v>
                </c:pt>
                <c:pt idx="455">
                  <c:v>0.63999999999999913</c:v>
                </c:pt>
                <c:pt idx="456">
                  <c:v>0.49999999999999928</c:v>
                </c:pt>
                <c:pt idx="457">
                  <c:v>0.3999999999999993</c:v>
                </c:pt>
                <c:pt idx="458">
                  <c:v>0.17999999999999899</c:v>
                </c:pt>
                <c:pt idx="459">
                  <c:v>0.19999999999999929</c:v>
                </c:pt>
                <c:pt idx="460">
                  <c:v>0.11999999999999958</c:v>
                </c:pt>
                <c:pt idx="461">
                  <c:v>0.15999999999999942</c:v>
                </c:pt>
                <c:pt idx="462">
                  <c:v>0.13999999999999985</c:v>
                </c:pt>
                <c:pt idx="463">
                  <c:v>0.19999999999999929</c:v>
                </c:pt>
                <c:pt idx="464">
                  <c:v>7.999999999999971E-2</c:v>
                </c:pt>
                <c:pt idx="465">
                  <c:v>0.55999999999999939</c:v>
                </c:pt>
                <c:pt idx="466">
                  <c:v>0.4</c:v>
                </c:pt>
                <c:pt idx="467">
                  <c:v>0.71999999999999953</c:v>
                </c:pt>
                <c:pt idx="468">
                  <c:v>0.8</c:v>
                </c:pt>
                <c:pt idx="469">
                  <c:v>0.33999999999999914</c:v>
                </c:pt>
                <c:pt idx="470">
                  <c:v>-4.000000000000057E-2</c:v>
                </c:pt>
                <c:pt idx="471">
                  <c:v>-7.1054273576010023E-16</c:v>
                </c:pt>
                <c:pt idx="472">
                  <c:v>-0.24000000000000057</c:v>
                </c:pt>
                <c:pt idx="473">
                  <c:v>-0.26000000000000012</c:v>
                </c:pt>
                <c:pt idx="474">
                  <c:v>0.28000000000000042</c:v>
                </c:pt>
                <c:pt idx="475">
                  <c:v>0.2000000000000007</c:v>
                </c:pt>
                <c:pt idx="476">
                  <c:v>0.64000000000000057</c:v>
                </c:pt>
                <c:pt idx="477">
                  <c:v>0.46000000000000085</c:v>
                </c:pt>
                <c:pt idx="478">
                  <c:v>0.14000000000000057</c:v>
                </c:pt>
                <c:pt idx="479">
                  <c:v>0.18000000000000044</c:v>
                </c:pt>
                <c:pt idx="480">
                  <c:v>0.46000000000000013</c:v>
                </c:pt>
                <c:pt idx="481">
                  <c:v>0.13999999999999985</c:v>
                </c:pt>
                <c:pt idx="482">
                  <c:v>0.31999999999999956</c:v>
                </c:pt>
                <c:pt idx="483">
                  <c:v>0.53999999999999915</c:v>
                </c:pt>
                <c:pt idx="484">
                  <c:v>0.51999999999999891</c:v>
                </c:pt>
                <c:pt idx="485">
                  <c:v>0.43999999999999917</c:v>
                </c:pt>
                <c:pt idx="486">
                  <c:v>0.21999999999999958</c:v>
                </c:pt>
                <c:pt idx="487">
                  <c:v>0.15999999999999942</c:v>
                </c:pt>
                <c:pt idx="488">
                  <c:v>-0.1</c:v>
                </c:pt>
                <c:pt idx="489">
                  <c:v>-9.9999999999999284E-2</c:v>
                </c:pt>
                <c:pt idx="490">
                  <c:v>-0.27999999999999969</c:v>
                </c:pt>
                <c:pt idx="491">
                  <c:v>-0.2</c:v>
                </c:pt>
                <c:pt idx="492">
                  <c:v>-0.13999999999999985</c:v>
                </c:pt>
                <c:pt idx="493">
                  <c:v>0.24000000000000057</c:v>
                </c:pt>
                <c:pt idx="494">
                  <c:v>0.36000000000000015</c:v>
                </c:pt>
                <c:pt idx="495">
                  <c:v>0.62000000000000033</c:v>
                </c:pt>
                <c:pt idx="496">
                  <c:v>0.93999999999999984</c:v>
                </c:pt>
                <c:pt idx="497">
                  <c:v>1.2800000000000005</c:v>
                </c:pt>
                <c:pt idx="498">
                  <c:v>1.36</c:v>
                </c:pt>
                <c:pt idx="499">
                  <c:v>1.5200000000000002</c:v>
                </c:pt>
                <c:pt idx="500">
                  <c:v>1.6</c:v>
                </c:pt>
                <c:pt idx="501">
                  <c:v>0.88000000000000045</c:v>
                </c:pt>
                <c:pt idx="502">
                  <c:v>0.8</c:v>
                </c:pt>
                <c:pt idx="503">
                  <c:v>0.69999999999999929</c:v>
                </c:pt>
                <c:pt idx="504">
                  <c:v>0.49999999999999928</c:v>
                </c:pt>
                <c:pt idx="505">
                  <c:v>7.9999999999999002E-2</c:v>
                </c:pt>
                <c:pt idx="506">
                  <c:v>0.59999999999999931</c:v>
                </c:pt>
                <c:pt idx="507">
                  <c:v>0.51999999999999891</c:v>
                </c:pt>
                <c:pt idx="508">
                  <c:v>0.75999999999999945</c:v>
                </c:pt>
                <c:pt idx="509">
                  <c:v>0.61999999999999889</c:v>
                </c:pt>
                <c:pt idx="510">
                  <c:v>0.77999999999999903</c:v>
                </c:pt>
                <c:pt idx="511">
                  <c:v>0.81999999999999884</c:v>
                </c:pt>
                <c:pt idx="512">
                  <c:v>0.57999999999999974</c:v>
                </c:pt>
                <c:pt idx="513">
                  <c:v>0.17999999999999972</c:v>
                </c:pt>
                <c:pt idx="514">
                  <c:v>0.56000000000000016</c:v>
                </c:pt>
                <c:pt idx="515">
                  <c:v>0.48000000000000043</c:v>
                </c:pt>
                <c:pt idx="516">
                  <c:v>-1.9999999999999574E-2</c:v>
                </c:pt>
                <c:pt idx="517">
                  <c:v>0.17999999999999972</c:v>
                </c:pt>
                <c:pt idx="518">
                  <c:v>0.29999999999999927</c:v>
                </c:pt>
                <c:pt idx="519">
                  <c:v>0.23999999999999916</c:v>
                </c:pt>
                <c:pt idx="520">
                  <c:v>0.29999999999999927</c:v>
                </c:pt>
                <c:pt idx="521">
                  <c:v>0.6399999999999999</c:v>
                </c:pt>
                <c:pt idx="522">
                  <c:v>1.0399999999999998</c:v>
                </c:pt>
                <c:pt idx="523">
                  <c:v>1.4200000000000004</c:v>
                </c:pt>
                <c:pt idx="524">
                  <c:v>1.3200000000000003</c:v>
                </c:pt>
                <c:pt idx="525">
                  <c:v>1.6400000000000012</c:v>
                </c:pt>
                <c:pt idx="526">
                  <c:v>1.620000000000001</c:v>
                </c:pt>
                <c:pt idx="527">
                  <c:v>1.5800000000000018</c:v>
                </c:pt>
                <c:pt idx="528">
                  <c:v>2.3000000000000016</c:v>
                </c:pt>
                <c:pt idx="529">
                  <c:v>0.74000000000000199</c:v>
                </c:pt>
                <c:pt idx="530">
                  <c:v>-0.29999999999999927</c:v>
                </c:pt>
                <c:pt idx="531">
                  <c:v>-0.57999999999999896</c:v>
                </c:pt>
                <c:pt idx="532">
                  <c:v>-0.6</c:v>
                </c:pt>
                <c:pt idx="533">
                  <c:v>-1.6199999999999988</c:v>
                </c:pt>
                <c:pt idx="534">
                  <c:v>-0.49999999999999856</c:v>
                </c:pt>
                <c:pt idx="535">
                  <c:v>6.0000000000001566E-2</c:v>
                </c:pt>
                <c:pt idx="536">
                  <c:v>0.40000000000000069</c:v>
                </c:pt>
                <c:pt idx="537">
                  <c:v>-0.27999999999999969</c:v>
                </c:pt>
                <c:pt idx="538">
                  <c:v>-0.42000000000000026</c:v>
                </c:pt>
                <c:pt idx="539">
                  <c:v>7.9999999999998295E-2</c:v>
                </c:pt>
                <c:pt idx="540">
                  <c:v>-6.0000000000002274E-2</c:v>
                </c:pt>
                <c:pt idx="541">
                  <c:v>-0.14000000000000198</c:v>
                </c:pt>
                <c:pt idx="542">
                  <c:v>0.1799999999999983</c:v>
                </c:pt>
                <c:pt idx="543">
                  <c:v>0.19999999999999715</c:v>
                </c:pt>
                <c:pt idx="544">
                  <c:v>5.9999999999998013E-2</c:v>
                </c:pt>
                <c:pt idx="545">
                  <c:v>0.39999999999999858</c:v>
                </c:pt>
                <c:pt idx="546">
                  <c:v>0.49999999999999856</c:v>
                </c:pt>
                <c:pt idx="547">
                  <c:v>0.3</c:v>
                </c:pt>
                <c:pt idx="548">
                  <c:v>0.28000000000000114</c:v>
                </c:pt>
                <c:pt idx="549">
                  <c:v>0.42000000000000026</c:v>
                </c:pt>
                <c:pt idx="550">
                  <c:v>0.2</c:v>
                </c:pt>
                <c:pt idx="551">
                  <c:v>-6.0000000000000851E-2</c:v>
                </c:pt>
                <c:pt idx="552">
                  <c:v>-0.14000000000000057</c:v>
                </c:pt>
                <c:pt idx="553">
                  <c:v>-0.30000000000000143</c:v>
                </c:pt>
                <c:pt idx="554">
                  <c:v>-0.24000000000000057</c:v>
                </c:pt>
                <c:pt idx="555">
                  <c:v>0.2</c:v>
                </c:pt>
                <c:pt idx="556">
                  <c:v>0.24000000000000057</c:v>
                </c:pt>
                <c:pt idx="557">
                  <c:v>0.17999999999999972</c:v>
                </c:pt>
                <c:pt idx="558">
                  <c:v>0.25999999999999945</c:v>
                </c:pt>
                <c:pt idx="559">
                  <c:v>-5.9999999999999429E-2</c:v>
                </c:pt>
                <c:pt idx="560">
                  <c:v>-0.27999999999999969</c:v>
                </c:pt>
                <c:pt idx="561">
                  <c:v>-3.9999999999999147E-2</c:v>
                </c:pt>
                <c:pt idx="562">
                  <c:v>8.000000000000114E-2</c:v>
                </c:pt>
                <c:pt idx="563">
                  <c:v>0.14000000000000198</c:v>
                </c:pt>
                <c:pt idx="564">
                  <c:v>0.3</c:v>
                </c:pt>
                <c:pt idx="565">
                  <c:v>0.2</c:v>
                </c:pt>
                <c:pt idx="566">
                  <c:v>-1.4210854715202005E-15</c:v>
                </c:pt>
                <c:pt idx="567">
                  <c:v>3.9999999999997725E-2</c:v>
                </c:pt>
                <c:pt idx="568">
                  <c:v>0.25999999999999657</c:v>
                </c:pt>
                <c:pt idx="569">
                  <c:v>0.27999999999999686</c:v>
                </c:pt>
                <c:pt idx="570">
                  <c:v>9.9999999999997161E-2</c:v>
                </c:pt>
                <c:pt idx="571">
                  <c:v>0.11999999999999744</c:v>
                </c:pt>
                <c:pt idx="572">
                  <c:v>3.9999999999997725E-2</c:v>
                </c:pt>
                <c:pt idx="573">
                  <c:v>0.13999999999999915</c:v>
                </c:pt>
                <c:pt idx="574">
                  <c:v>0.2</c:v>
                </c:pt>
                <c:pt idx="575">
                  <c:v>0.37999999999999973</c:v>
                </c:pt>
                <c:pt idx="576">
                  <c:v>0.42000000000000026</c:v>
                </c:pt>
                <c:pt idx="577">
                  <c:v>0.34000000000000058</c:v>
                </c:pt>
                <c:pt idx="578">
                  <c:v>0</c:v>
                </c:pt>
                <c:pt idx="579">
                  <c:v>-0.11999999999999958</c:v>
                </c:pt>
                <c:pt idx="580">
                  <c:v>-0.31999999999999956</c:v>
                </c:pt>
                <c:pt idx="581">
                  <c:v>-0.29999999999999927</c:v>
                </c:pt>
                <c:pt idx="582">
                  <c:v>-0.15999999999999873</c:v>
                </c:pt>
                <c:pt idx="583">
                  <c:v>-0.33999999999999841</c:v>
                </c:pt>
                <c:pt idx="584">
                  <c:v>-0.1</c:v>
                </c:pt>
                <c:pt idx="585">
                  <c:v>2.0000000000000285E-2</c:v>
                </c:pt>
                <c:pt idx="586">
                  <c:v>-1.9999999999998862E-2</c:v>
                </c:pt>
                <c:pt idx="587">
                  <c:v>-4.000000000000057E-2</c:v>
                </c:pt>
                <c:pt idx="588">
                  <c:v>1.9999999999998862E-2</c:v>
                </c:pt>
                <c:pt idx="589">
                  <c:v>-0.62000000000000033</c:v>
                </c:pt>
                <c:pt idx="590">
                  <c:v>-0.62000000000000033</c:v>
                </c:pt>
                <c:pt idx="591">
                  <c:v>-0.60000000000000142</c:v>
                </c:pt>
                <c:pt idx="592">
                  <c:v>-0.17999999999999972</c:v>
                </c:pt>
                <c:pt idx="593">
                  <c:v>-0.17999999999999972</c:v>
                </c:pt>
                <c:pt idx="594">
                  <c:v>0.43999999999999917</c:v>
                </c:pt>
                <c:pt idx="595">
                  <c:v>0.7999999999999986</c:v>
                </c:pt>
                <c:pt idx="596">
                  <c:v>0.93999999999999917</c:v>
                </c:pt>
                <c:pt idx="597">
                  <c:v>0.71999999999999886</c:v>
                </c:pt>
                <c:pt idx="598">
                  <c:v>1.0400000000000005</c:v>
                </c:pt>
                <c:pt idx="599">
                  <c:v>0.98000000000000109</c:v>
                </c:pt>
                <c:pt idx="600">
                  <c:v>0.82000000000000173</c:v>
                </c:pt>
                <c:pt idx="601">
                  <c:v>0.76000000000000223</c:v>
                </c:pt>
                <c:pt idx="602">
                  <c:v>1.0200000000000018</c:v>
                </c:pt>
                <c:pt idx="603">
                  <c:v>0.66000000000000081</c:v>
                </c:pt>
                <c:pt idx="604">
                  <c:v>0.30000000000000143</c:v>
                </c:pt>
                <c:pt idx="605">
                  <c:v>0.30000000000000143</c:v>
                </c:pt>
                <c:pt idx="606">
                  <c:v>6.0000000000000851E-2</c:v>
                </c:pt>
                <c:pt idx="607">
                  <c:v>-0.53999999999999915</c:v>
                </c:pt>
                <c:pt idx="608">
                  <c:v>-0.4799999999999997</c:v>
                </c:pt>
                <c:pt idx="609">
                  <c:v>-0.46000000000000085</c:v>
                </c:pt>
                <c:pt idx="610">
                  <c:v>-0.7600000000000009</c:v>
                </c:pt>
                <c:pt idx="611">
                  <c:v>-0.74000000000000199</c:v>
                </c:pt>
                <c:pt idx="612">
                  <c:v>-0.72000000000000242</c:v>
                </c:pt>
                <c:pt idx="613">
                  <c:v>-0.74000000000000199</c:v>
                </c:pt>
                <c:pt idx="614">
                  <c:v>-0.14000000000000057</c:v>
                </c:pt>
                <c:pt idx="615">
                  <c:v>0.15999999999999942</c:v>
                </c:pt>
                <c:pt idx="616">
                  <c:v>0.5</c:v>
                </c:pt>
                <c:pt idx="617">
                  <c:v>0.84000000000000052</c:v>
                </c:pt>
                <c:pt idx="618">
                  <c:v>0.94000000000000061</c:v>
                </c:pt>
                <c:pt idx="619">
                  <c:v>0.50000000000000067</c:v>
                </c:pt>
                <c:pt idx="620">
                  <c:v>0.32000000000000028</c:v>
                </c:pt>
                <c:pt idx="621">
                  <c:v>0.48000000000000043</c:v>
                </c:pt>
                <c:pt idx="622">
                  <c:v>0.56000000000000083</c:v>
                </c:pt>
                <c:pt idx="623">
                  <c:v>1.2600000000000002</c:v>
                </c:pt>
                <c:pt idx="624">
                  <c:v>1.44</c:v>
                </c:pt>
                <c:pt idx="625">
                  <c:v>1.7200000000000002</c:v>
                </c:pt>
                <c:pt idx="626">
                  <c:v>1.6000000000000008</c:v>
                </c:pt>
                <c:pt idx="627">
                  <c:v>1.5200000000000002</c:v>
                </c:pt>
                <c:pt idx="628">
                  <c:v>1</c:v>
                </c:pt>
                <c:pt idx="629">
                  <c:v>0.55999999999999872</c:v>
                </c:pt>
                <c:pt idx="630">
                  <c:v>0.43999999999999845</c:v>
                </c:pt>
                <c:pt idx="631">
                  <c:v>0.33999999999999841</c:v>
                </c:pt>
                <c:pt idx="632">
                  <c:v>9.9999999999998576E-2</c:v>
                </c:pt>
                <c:pt idx="633">
                  <c:v>-7.999999999999971E-2</c:v>
                </c:pt>
                <c:pt idx="634">
                  <c:v>8.000000000000114E-2</c:v>
                </c:pt>
                <c:pt idx="635">
                  <c:v>0.46000000000000085</c:v>
                </c:pt>
                <c:pt idx="636">
                  <c:v>0.14000000000000057</c:v>
                </c:pt>
                <c:pt idx="637">
                  <c:v>0.24000000000000057</c:v>
                </c:pt>
                <c:pt idx="638">
                  <c:v>0.32000000000000028</c:v>
                </c:pt>
                <c:pt idx="639">
                  <c:v>0.3</c:v>
                </c:pt>
                <c:pt idx="640">
                  <c:v>8.000000000000114E-2</c:v>
                </c:pt>
                <c:pt idx="641">
                  <c:v>1.4210854715202005E-15</c:v>
                </c:pt>
                <c:pt idx="642">
                  <c:v>-0.31999999999999884</c:v>
                </c:pt>
                <c:pt idx="643">
                  <c:v>-0.39999999999999858</c:v>
                </c:pt>
                <c:pt idx="644">
                  <c:v>-0.55999999999999805</c:v>
                </c:pt>
                <c:pt idx="645">
                  <c:v>-0.95999999999999941</c:v>
                </c:pt>
                <c:pt idx="646">
                  <c:v>-0.53999999999999915</c:v>
                </c:pt>
                <c:pt idx="647">
                  <c:v>8.000000000000114E-2</c:v>
                </c:pt>
                <c:pt idx="648">
                  <c:v>0.17999999999999972</c:v>
                </c:pt>
                <c:pt idx="649">
                  <c:v>0.42000000000000026</c:v>
                </c:pt>
                <c:pt idx="650">
                  <c:v>0.54000000000000059</c:v>
                </c:pt>
                <c:pt idx="651">
                  <c:v>0.1</c:v>
                </c:pt>
                <c:pt idx="652">
                  <c:v>-8.000000000000114E-2</c:v>
                </c:pt>
                <c:pt idx="653">
                  <c:v>-1.4210854715202005E-15</c:v>
                </c:pt>
                <c:pt idx="654">
                  <c:v>3.9999999999997725E-2</c:v>
                </c:pt>
                <c:pt idx="655">
                  <c:v>0.45999999999999802</c:v>
                </c:pt>
                <c:pt idx="656">
                  <c:v>0.85999999999999799</c:v>
                </c:pt>
                <c:pt idx="657">
                  <c:v>0.75999999999999945</c:v>
                </c:pt>
                <c:pt idx="658">
                  <c:v>0.67999999999999972</c:v>
                </c:pt>
                <c:pt idx="659">
                  <c:v>0.66000000000000014</c:v>
                </c:pt>
                <c:pt idx="660">
                  <c:v>0.4799999999999997</c:v>
                </c:pt>
                <c:pt idx="661">
                  <c:v>0.48000000000000043</c:v>
                </c:pt>
                <c:pt idx="662">
                  <c:v>0.64000000000000057</c:v>
                </c:pt>
                <c:pt idx="663">
                  <c:v>0.64000000000000057</c:v>
                </c:pt>
                <c:pt idx="664">
                  <c:v>0.53999999999999981</c:v>
                </c:pt>
                <c:pt idx="665">
                  <c:v>0.32000000000000028</c:v>
                </c:pt>
                <c:pt idx="666">
                  <c:v>0.62000000000000033</c:v>
                </c:pt>
                <c:pt idx="667">
                  <c:v>0.31999999999999956</c:v>
                </c:pt>
                <c:pt idx="668">
                  <c:v>0.40000000000000069</c:v>
                </c:pt>
                <c:pt idx="669">
                  <c:v>0.44000000000000128</c:v>
                </c:pt>
                <c:pt idx="670">
                  <c:v>0.50000000000000144</c:v>
                </c:pt>
                <c:pt idx="671">
                  <c:v>0.10000000000000071</c:v>
                </c:pt>
                <c:pt idx="672">
                  <c:v>0.3400000000000013</c:v>
                </c:pt>
                <c:pt idx="673">
                  <c:v>-1.9999999999999574E-2</c:v>
                </c:pt>
                <c:pt idx="674">
                  <c:v>6.0000000000000143E-2</c:v>
                </c:pt>
                <c:pt idx="675">
                  <c:v>2.0000000000000285E-2</c:v>
                </c:pt>
                <c:pt idx="676">
                  <c:v>-0.3</c:v>
                </c:pt>
                <c:pt idx="677">
                  <c:v>-0.62000000000000033</c:v>
                </c:pt>
                <c:pt idx="678">
                  <c:v>0.27999999999999969</c:v>
                </c:pt>
                <c:pt idx="679">
                  <c:v>1.7600000000000009</c:v>
                </c:pt>
                <c:pt idx="680">
                  <c:v>3.22</c:v>
                </c:pt>
                <c:pt idx="681">
                  <c:v>4.1400000000000006</c:v>
                </c:pt>
                <c:pt idx="682">
                  <c:v>3.1400000000000006</c:v>
                </c:pt>
                <c:pt idx="683">
                  <c:v>-0.71999999999999886</c:v>
                </c:pt>
                <c:pt idx="684">
                  <c:v>-4.1399999999999988</c:v>
                </c:pt>
                <c:pt idx="685">
                  <c:v>-5.8599999999999985</c:v>
                </c:pt>
                <c:pt idx="686">
                  <c:v>-5.56</c:v>
                </c:pt>
                <c:pt idx="687">
                  <c:v>-3.3999999999999986</c:v>
                </c:pt>
                <c:pt idx="688">
                  <c:v>8.0000000000000432E-2</c:v>
                </c:pt>
                <c:pt idx="689">
                  <c:v>2.2400000000000002</c:v>
                </c:pt>
                <c:pt idx="690">
                  <c:v>2.8400000000000003</c:v>
                </c:pt>
                <c:pt idx="691">
                  <c:v>2.04</c:v>
                </c:pt>
                <c:pt idx="692">
                  <c:v>1.36</c:v>
                </c:pt>
                <c:pt idx="693">
                  <c:v>1.1200000000000003</c:v>
                </c:pt>
                <c:pt idx="694">
                  <c:v>0.87999999999999967</c:v>
                </c:pt>
                <c:pt idx="695">
                  <c:v>0.2</c:v>
                </c:pt>
                <c:pt idx="696">
                  <c:v>0.2</c:v>
                </c:pt>
                <c:pt idx="697">
                  <c:v>-2.0000000000000285E-2</c:v>
                </c:pt>
                <c:pt idx="698">
                  <c:v>-8.0000000000000432E-2</c:v>
                </c:pt>
                <c:pt idx="699">
                  <c:v>2.0000000000000285E-2</c:v>
                </c:pt>
                <c:pt idx="700">
                  <c:v>0.35999999999999943</c:v>
                </c:pt>
                <c:pt idx="701">
                  <c:v>0.43999999999999984</c:v>
                </c:pt>
                <c:pt idx="702">
                  <c:v>0.62000000000000033</c:v>
                </c:pt>
                <c:pt idx="703">
                  <c:v>1</c:v>
                </c:pt>
                <c:pt idx="704">
                  <c:v>0.83999999999999986</c:v>
                </c:pt>
                <c:pt idx="705">
                  <c:v>0.80000000000000071</c:v>
                </c:pt>
                <c:pt idx="706">
                  <c:v>1.0200000000000002</c:v>
                </c:pt>
                <c:pt idx="707">
                  <c:v>1</c:v>
                </c:pt>
                <c:pt idx="708">
                  <c:v>0.6399999999999999</c:v>
                </c:pt>
                <c:pt idx="709">
                  <c:v>1</c:v>
                </c:pt>
                <c:pt idx="710">
                  <c:v>1.1199999999999997</c:v>
                </c:pt>
                <c:pt idx="711">
                  <c:v>0.9</c:v>
                </c:pt>
                <c:pt idx="712">
                  <c:v>0.82000000000000028</c:v>
                </c:pt>
                <c:pt idx="713">
                  <c:v>0.88000000000000111</c:v>
                </c:pt>
                <c:pt idx="714">
                  <c:v>0.90000000000000147</c:v>
                </c:pt>
                <c:pt idx="715">
                  <c:v>1.0400000000000014</c:v>
                </c:pt>
                <c:pt idx="716">
                  <c:v>0.88000000000000111</c:v>
                </c:pt>
                <c:pt idx="717">
                  <c:v>0.96000000000000085</c:v>
                </c:pt>
                <c:pt idx="718">
                  <c:v>1.2800000000000005</c:v>
                </c:pt>
                <c:pt idx="719">
                  <c:v>1.1200000000000003</c:v>
                </c:pt>
                <c:pt idx="720">
                  <c:v>1.06</c:v>
                </c:pt>
                <c:pt idx="721">
                  <c:v>1.2200000000000002</c:v>
                </c:pt>
                <c:pt idx="722">
                  <c:v>1.0400000000000014</c:v>
                </c:pt>
                <c:pt idx="723">
                  <c:v>1.0600000000000016</c:v>
                </c:pt>
                <c:pt idx="724">
                  <c:v>0.78000000000000047</c:v>
                </c:pt>
                <c:pt idx="725">
                  <c:v>0.96000000000000019</c:v>
                </c:pt>
                <c:pt idx="726">
                  <c:v>1.0600000000000009</c:v>
                </c:pt>
                <c:pt idx="727">
                  <c:v>1.1799999999999997</c:v>
                </c:pt>
                <c:pt idx="728">
                  <c:v>0.85999999999999943</c:v>
                </c:pt>
                <c:pt idx="729">
                  <c:v>0.65999999999999948</c:v>
                </c:pt>
                <c:pt idx="730">
                  <c:v>0.18000000000000113</c:v>
                </c:pt>
                <c:pt idx="731">
                  <c:v>-4.000000000000057E-2</c:v>
                </c:pt>
                <c:pt idx="732">
                  <c:v>-0.16000000000000086</c:v>
                </c:pt>
                <c:pt idx="733">
                  <c:v>-0.14000000000000057</c:v>
                </c:pt>
                <c:pt idx="734">
                  <c:v>-0.17999999999999972</c:v>
                </c:pt>
                <c:pt idx="735">
                  <c:v>-8.000000000000114E-2</c:v>
                </c:pt>
                <c:pt idx="736">
                  <c:v>-1.4210854715202005E-15</c:v>
                </c:pt>
                <c:pt idx="737">
                  <c:v>-0.24000000000000057</c:v>
                </c:pt>
                <c:pt idx="738">
                  <c:v>-0.24000000000000057</c:v>
                </c:pt>
                <c:pt idx="739">
                  <c:v>0.25999999999999945</c:v>
                </c:pt>
                <c:pt idx="740">
                  <c:v>0.95999999999999941</c:v>
                </c:pt>
                <c:pt idx="741">
                  <c:v>0.96000000000000085</c:v>
                </c:pt>
                <c:pt idx="742">
                  <c:v>1.180000000000001</c:v>
                </c:pt>
                <c:pt idx="743">
                  <c:v>1.3400000000000005</c:v>
                </c:pt>
                <c:pt idx="744">
                  <c:v>1.2400000000000007</c:v>
                </c:pt>
                <c:pt idx="745">
                  <c:v>0.66000000000000081</c:v>
                </c:pt>
                <c:pt idx="746">
                  <c:v>0.42000000000000026</c:v>
                </c:pt>
                <c:pt idx="747">
                  <c:v>0.44000000000000056</c:v>
                </c:pt>
                <c:pt idx="748">
                  <c:v>0.28000000000000114</c:v>
                </c:pt>
                <c:pt idx="749">
                  <c:v>0.1200000000000017</c:v>
                </c:pt>
                <c:pt idx="750">
                  <c:v>-0.19999999999999857</c:v>
                </c:pt>
                <c:pt idx="751">
                  <c:v>2.0000000000001704E-2</c:v>
                </c:pt>
                <c:pt idx="752">
                  <c:v>-0.11999999999999886</c:v>
                </c:pt>
                <c:pt idx="753">
                  <c:v>-0.33999999999999914</c:v>
                </c:pt>
                <c:pt idx="754">
                  <c:v>-0.34000000000000058</c:v>
                </c:pt>
                <c:pt idx="755">
                  <c:v>-0.17999999999999972</c:v>
                </c:pt>
                <c:pt idx="756">
                  <c:v>-0.4799999999999997</c:v>
                </c:pt>
                <c:pt idx="757">
                  <c:v>-0.52000000000000024</c:v>
                </c:pt>
                <c:pt idx="758">
                  <c:v>-0.75999999999999945</c:v>
                </c:pt>
                <c:pt idx="759">
                  <c:v>-0.39999999999999858</c:v>
                </c:pt>
                <c:pt idx="760">
                  <c:v>-0.4799999999999997</c:v>
                </c:pt>
                <c:pt idx="761">
                  <c:v>-0.33999999999999914</c:v>
                </c:pt>
                <c:pt idx="762">
                  <c:v>-9.9999999999998576E-2</c:v>
                </c:pt>
                <c:pt idx="763">
                  <c:v>0.37999999999999973</c:v>
                </c:pt>
                <c:pt idx="764">
                  <c:v>0.11999999999999886</c:v>
                </c:pt>
                <c:pt idx="765">
                  <c:v>0.24000000000000057</c:v>
                </c:pt>
                <c:pt idx="766">
                  <c:v>0.12000000000000029</c:v>
                </c:pt>
                <c:pt idx="767">
                  <c:v>0.1</c:v>
                </c:pt>
                <c:pt idx="768">
                  <c:v>0.10000000000000142</c:v>
                </c:pt>
                <c:pt idx="769">
                  <c:v>-0.13999999999999774</c:v>
                </c:pt>
                <c:pt idx="770">
                  <c:v>-0.43999999999999917</c:v>
                </c:pt>
                <c:pt idx="771">
                  <c:v>-0.17999999999999972</c:v>
                </c:pt>
                <c:pt idx="772">
                  <c:v>-0.13999999999999915</c:v>
                </c:pt>
                <c:pt idx="773">
                  <c:v>-0.52000000000000024</c:v>
                </c:pt>
                <c:pt idx="774">
                  <c:v>-0.17999999999999972</c:v>
                </c:pt>
                <c:pt idx="775">
                  <c:v>0.20000000000000143</c:v>
                </c:pt>
                <c:pt idx="776">
                  <c:v>0.24000000000000057</c:v>
                </c:pt>
                <c:pt idx="777">
                  <c:v>0.4799999999999997</c:v>
                </c:pt>
                <c:pt idx="778">
                  <c:v>0.54000000000000059</c:v>
                </c:pt>
                <c:pt idx="779">
                  <c:v>0.33999999999999914</c:v>
                </c:pt>
                <c:pt idx="780">
                  <c:v>0.47999999999999832</c:v>
                </c:pt>
                <c:pt idx="781">
                  <c:v>0.21999999999999958</c:v>
                </c:pt>
                <c:pt idx="782">
                  <c:v>0.13999999999999985</c:v>
                </c:pt>
                <c:pt idx="783">
                  <c:v>7.9999999999999002E-2</c:v>
                </c:pt>
                <c:pt idx="784">
                  <c:v>-1.9999999999999574E-2</c:v>
                </c:pt>
                <c:pt idx="785">
                  <c:v>-0.35999999999999871</c:v>
                </c:pt>
                <c:pt idx="786">
                  <c:v>-0.23999999999999916</c:v>
                </c:pt>
                <c:pt idx="787">
                  <c:v>-0.53999999999999915</c:v>
                </c:pt>
                <c:pt idx="788">
                  <c:v>-0.19999999999999857</c:v>
                </c:pt>
                <c:pt idx="789">
                  <c:v>0.24000000000000057</c:v>
                </c:pt>
                <c:pt idx="790">
                  <c:v>0.51999999999999891</c:v>
                </c:pt>
                <c:pt idx="791">
                  <c:v>0.59999999999999853</c:v>
                </c:pt>
                <c:pt idx="792">
                  <c:v>0.75999999999999801</c:v>
                </c:pt>
                <c:pt idx="793">
                  <c:v>0.8199999999999974</c:v>
                </c:pt>
                <c:pt idx="794">
                  <c:v>0.83999999999999775</c:v>
                </c:pt>
                <c:pt idx="795">
                  <c:v>0.57999999999999896</c:v>
                </c:pt>
                <c:pt idx="796">
                  <c:v>0.97999999999999898</c:v>
                </c:pt>
                <c:pt idx="797">
                  <c:v>0.75999999999999868</c:v>
                </c:pt>
                <c:pt idx="798">
                  <c:v>0.77999999999999903</c:v>
                </c:pt>
                <c:pt idx="799">
                  <c:v>0.57999999999999896</c:v>
                </c:pt>
                <c:pt idx="800">
                  <c:v>0.7399999999999991</c:v>
                </c:pt>
                <c:pt idx="801">
                  <c:v>0.3</c:v>
                </c:pt>
                <c:pt idx="802">
                  <c:v>0.64000000000000201</c:v>
                </c:pt>
                <c:pt idx="803">
                  <c:v>0.60000000000000142</c:v>
                </c:pt>
                <c:pt idx="804">
                  <c:v>0.54000000000000203</c:v>
                </c:pt>
                <c:pt idx="805">
                  <c:v>0.36000000000000087</c:v>
                </c:pt>
                <c:pt idx="806">
                  <c:v>0.30000000000000143</c:v>
                </c:pt>
                <c:pt idx="807">
                  <c:v>0.4</c:v>
                </c:pt>
                <c:pt idx="808">
                  <c:v>0.58000000000000118</c:v>
                </c:pt>
                <c:pt idx="809">
                  <c:v>0.64000000000000057</c:v>
                </c:pt>
                <c:pt idx="810">
                  <c:v>0.48000000000000115</c:v>
                </c:pt>
                <c:pt idx="811">
                  <c:v>1.0200000000000002</c:v>
                </c:pt>
                <c:pt idx="812">
                  <c:v>0.8</c:v>
                </c:pt>
                <c:pt idx="813">
                  <c:v>0.65999999999999948</c:v>
                </c:pt>
                <c:pt idx="814">
                  <c:v>0.77999999999999969</c:v>
                </c:pt>
                <c:pt idx="815">
                  <c:v>1.1200000000000003</c:v>
                </c:pt>
                <c:pt idx="816">
                  <c:v>0.85999999999999943</c:v>
                </c:pt>
                <c:pt idx="817">
                  <c:v>0.95999999999999941</c:v>
                </c:pt>
                <c:pt idx="818">
                  <c:v>1.1400000000000006</c:v>
                </c:pt>
                <c:pt idx="819">
                  <c:v>0.92000000000000026</c:v>
                </c:pt>
                <c:pt idx="820">
                  <c:v>0.89999999999999858</c:v>
                </c:pt>
                <c:pt idx="821">
                  <c:v>1.0199999999999989</c:v>
                </c:pt>
                <c:pt idx="822">
                  <c:v>1.0999999999999985</c:v>
                </c:pt>
                <c:pt idx="823">
                  <c:v>0.77999999999999825</c:v>
                </c:pt>
                <c:pt idx="824">
                  <c:v>0.43999999999999773</c:v>
                </c:pt>
                <c:pt idx="825">
                  <c:v>0.47999999999999832</c:v>
                </c:pt>
                <c:pt idx="826">
                  <c:v>0.31999999999999745</c:v>
                </c:pt>
                <c:pt idx="827">
                  <c:v>0.35999999999999799</c:v>
                </c:pt>
                <c:pt idx="828">
                  <c:v>0.23999999999999772</c:v>
                </c:pt>
                <c:pt idx="829">
                  <c:v>0.51999999999999891</c:v>
                </c:pt>
                <c:pt idx="830">
                  <c:v>0.23999999999999916</c:v>
                </c:pt>
                <c:pt idx="831">
                  <c:v>-4.000000000000057E-2</c:v>
                </c:pt>
                <c:pt idx="832">
                  <c:v>-0.2</c:v>
                </c:pt>
                <c:pt idx="833">
                  <c:v>0</c:v>
                </c:pt>
                <c:pt idx="834">
                  <c:v>0.34000000000000058</c:v>
                </c:pt>
                <c:pt idx="835">
                  <c:v>0.20000000000000143</c:v>
                </c:pt>
                <c:pt idx="836">
                  <c:v>0.16000000000000228</c:v>
                </c:pt>
                <c:pt idx="837">
                  <c:v>-0.29999999999999716</c:v>
                </c:pt>
                <c:pt idx="838">
                  <c:v>-0.49999999999999856</c:v>
                </c:pt>
                <c:pt idx="839">
                  <c:v>-0.85999999999999943</c:v>
                </c:pt>
                <c:pt idx="840">
                  <c:v>-0.35999999999999943</c:v>
                </c:pt>
                <c:pt idx="841">
                  <c:v>-0.37999999999999973</c:v>
                </c:pt>
                <c:pt idx="842">
                  <c:v>-0.36000000000000087</c:v>
                </c:pt>
                <c:pt idx="843">
                  <c:v>-0.4</c:v>
                </c:pt>
                <c:pt idx="844">
                  <c:v>-0.16000000000000086</c:v>
                </c:pt>
                <c:pt idx="845">
                  <c:v>-0.30000000000000143</c:v>
                </c:pt>
                <c:pt idx="846">
                  <c:v>-0.10000000000000142</c:v>
                </c:pt>
                <c:pt idx="847">
                  <c:v>0.11999999999999886</c:v>
                </c:pt>
                <c:pt idx="848">
                  <c:v>0.37999999999999828</c:v>
                </c:pt>
                <c:pt idx="849">
                  <c:v>9.9999999999998576E-2</c:v>
                </c:pt>
                <c:pt idx="850">
                  <c:v>-0.22000000000000169</c:v>
                </c:pt>
                <c:pt idx="851">
                  <c:v>-0.16000000000000086</c:v>
                </c:pt>
                <c:pt idx="852">
                  <c:v>-2.0000000000000285E-2</c:v>
                </c:pt>
                <c:pt idx="853">
                  <c:v>-0.34000000000000058</c:v>
                </c:pt>
                <c:pt idx="854">
                  <c:v>-0.17999999999999972</c:v>
                </c:pt>
                <c:pt idx="855">
                  <c:v>8.000000000000114E-2</c:v>
                </c:pt>
                <c:pt idx="856">
                  <c:v>-7.9999999999998295E-2</c:v>
                </c:pt>
                <c:pt idx="857">
                  <c:v>-0.3</c:v>
                </c:pt>
                <c:pt idx="858">
                  <c:v>-0.1</c:v>
                </c:pt>
                <c:pt idx="859">
                  <c:v>-0.20000000000000143</c:v>
                </c:pt>
                <c:pt idx="860">
                  <c:v>-0.32000000000000173</c:v>
                </c:pt>
                <c:pt idx="861">
                  <c:v>-0.84000000000000197</c:v>
                </c:pt>
                <c:pt idx="862">
                  <c:v>-0.82000000000000028</c:v>
                </c:pt>
                <c:pt idx="863">
                  <c:v>-1.1599999999999979</c:v>
                </c:pt>
                <c:pt idx="864">
                  <c:v>-1.4399999999999977</c:v>
                </c:pt>
                <c:pt idx="865">
                  <c:v>-1.579999999999997</c:v>
                </c:pt>
                <c:pt idx="866">
                  <c:v>-1.2999999999999985</c:v>
                </c:pt>
                <c:pt idx="867">
                  <c:v>-1.2199999999999989</c:v>
                </c:pt>
                <c:pt idx="868">
                  <c:v>-0.7</c:v>
                </c:pt>
                <c:pt idx="869">
                  <c:v>-0.43999999999999917</c:v>
                </c:pt>
                <c:pt idx="870">
                  <c:v>3.9999999999999147E-2</c:v>
                </c:pt>
                <c:pt idx="871">
                  <c:v>0.8</c:v>
                </c:pt>
                <c:pt idx="872">
                  <c:v>0.57999999999999974</c:v>
                </c:pt>
                <c:pt idx="873">
                  <c:v>0.25999999999999945</c:v>
                </c:pt>
                <c:pt idx="874">
                  <c:v>-2.0000000000000285E-2</c:v>
                </c:pt>
                <c:pt idx="875">
                  <c:v>-0.67999999999999972</c:v>
                </c:pt>
                <c:pt idx="876">
                  <c:v>-1.2799999999999998</c:v>
                </c:pt>
                <c:pt idx="877">
                  <c:v>-1.2200000000000002</c:v>
                </c:pt>
                <c:pt idx="878">
                  <c:v>-1.3199999999999996</c:v>
                </c:pt>
                <c:pt idx="879">
                  <c:v>-0.92000000000000026</c:v>
                </c:pt>
                <c:pt idx="880">
                  <c:v>-0.38000000000000045</c:v>
                </c:pt>
                <c:pt idx="881">
                  <c:v>-0.26000000000000012</c:v>
                </c:pt>
                <c:pt idx="882">
                  <c:v>-0.25999999999999945</c:v>
                </c:pt>
                <c:pt idx="883">
                  <c:v>-6.0000000000000143E-2</c:v>
                </c:pt>
                <c:pt idx="884">
                  <c:v>-0.26000000000000012</c:v>
                </c:pt>
                <c:pt idx="885">
                  <c:v>-0.2</c:v>
                </c:pt>
                <c:pt idx="886">
                  <c:v>-0.2</c:v>
                </c:pt>
                <c:pt idx="887">
                  <c:v>-0.23999999999999985</c:v>
                </c:pt>
                <c:pt idx="888">
                  <c:v>-0.23999999999999916</c:v>
                </c:pt>
                <c:pt idx="889">
                  <c:v>-3.9999999999999147E-2</c:v>
                </c:pt>
                <c:pt idx="890">
                  <c:v>-0.15999999999999873</c:v>
                </c:pt>
                <c:pt idx="891">
                  <c:v>0.10000000000000071</c:v>
                </c:pt>
                <c:pt idx="892">
                  <c:v>0.1</c:v>
                </c:pt>
                <c:pt idx="893">
                  <c:v>1.9999999999999574E-2</c:v>
                </c:pt>
                <c:pt idx="894">
                  <c:v>3.9999999999999147E-2</c:v>
                </c:pt>
                <c:pt idx="895">
                  <c:v>-0.1200000000000017</c:v>
                </c:pt>
                <c:pt idx="896">
                  <c:v>-0.44000000000000128</c:v>
                </c:pt>
                <c:pt idx="897">
                  <c:v>-0.44000000000000056</c:v>
                </c:pt>
                <c:pt idx="898">
                  <c:v>-0.2000000000000007</c:v>
                </c:pt>
                <c:pt idx="899">
                  <c:v>-0.26000000000000012</c:v>
                </c:pt>
                <c:pt idx="900">
                  <c:v>-0.23999999999999985</c:v>
                </c:pt>
                <c:pt idx="901">
                  <c:v>-0.37999999999999973</c:v>
                </c:pt>
                <c:pt idx="902">
                  <c:v>0</c:v>
                </c:pt>
                <c:pt idx="903">
                  <c:v>-0.29999999999999927</c:v>
                </c:pt>
                <c:pt idx="904">
                  <c:v>-0.13999999999999915</c:v>
                </c:pt>
                <c:pt idx="905">
                  <c:v>-1.9999999999998862E-2</c:v>
                </c:pt>
                <c:pt idx="906">
                  <c:v>4.000000000000057E-2</c:v>
                </c:pt>
                <c:pt idx="907">
                  <c:v>-7.999999999999971E-2</c:v>
                </c:pt>
                <c:pt idx="908">
                  <c:v>-3.9999999999999855E-2</c:v>
                </c:pt>
                <c:pt idx="909">
                  <c:v>3.9999999999999855E-2</c:v>
                </c:pt>
                <c:pt idx="910">
                  <c:v>-0.23999999999999985</c:v>
                </c:pt>
                <c:pt idx="911">
                  <c:v>-0.2</c:v>
                </c:pt>
                <c:pt idx="912">
                  <c:v>-0.27999999999999969</c:v>
                </c:pt>
                <c:pt idx="913">
                  <c:v>-0.12000000000000029</c:v>
                </c:pt>
                <c:pt idx="914">
                  <c:v>-0.8</c:v>
                </c:pt>
                <c:pt idx="915">
                  <c:v>-0.28000000000000042</c:v>
                </c:pt>
                <c:pt idx="916">
                  <c:v>-0.2</c:v>
                </c:pt>
                <c:pt idx="917">
                  <c:v>-0.27999999999999969</c:v>
                </c:pt>
                <c:pt idx="918">
                  <c:v>-0.53999999999999981</c:v>
                </c:pt>
                <c:pt idx="919">
                  <c:v>0.53999999999999981</c:v>
                </c:pt>
                <c:pt idx="920">
                  <c:v>0.35999999999999943</c:v>
                </c:pt>
                <c:pt idx="921">
                  <c:v>0.25999999999999945</c:v>
                </c:pt>
                <c:pt idx="922">
                  <c:v>0.55999999999999939</c:v>
                </c:pt>
                <c:pt idx="923">
                  <c:v>1.44</c:v>
                </c:pt>
                <c:pt idx="924">
                  <c:v>1.1399999999999999</c:v>
                </c:pt>
                <c:pt idx="925">
                  <c:v>1.06</c:v>
                </c:pt>
                <c:pt idx="926">
                  <c:v>2.44</c:v>
                </c:pt>
                <c:pt idx="927">
                  <c:v>2.0800000000000005</c:v>
                </c:pt>
                <c:pt idx="928">
                  <c:v>-0.79999999999999927</c:v>
                </c:pt>
                <c:pt idx="929">
                  <c:v>-1.4199999999999988</c:v>
                </c:pt>
                <c:pt idx="930">
                  <c:v>-1.8599999999999988</c:v>
                </c:pt>
                <c:pt idx="931">
                  <c:v>-2.9999999999999987</c:v>
                </c:pt>
                <c:pt idx="932">
                  <c:v>-2.4999999999999991</c:v>
                </c:pt>
                <c:pt idx="933">
                  <c:v>0</c:v>
                </c:pt>
                <c:pt idx="934">
                  <c:v>0.57999999999999974</c:v>
                </c:pt>
                <c:pt idx="935">
                  <c:v>1.0999999999999992</c:v>
                </c:pt>
                <c:pt idx="936">
                  <c:v>1.3399999999999992</c:v>
                </c:pt>
                <c:pt idx="937">
                  <c:v>1.3599999999999994</c:v>
                </c:pt>
                <c:pt idx="938">
                  <c:v>1.2200000000000002</c:v>
                </c:pt>
                <c:pt idx="939">
                  <c:v>0.72000000000000031</c:v>
                </c:pt>
                <c:pt idx="940">
                  <c:v>0.5800000000000004</c:v>
                </c:pt>
                <c:pt idx="941">
                  <c:v>0.48000000000000115</c:v>
                </c:pt>
                <c:pt idx="942">
                  <c:v>0.24000000000000057</c:v>
                </c:pt>
                <c:pt idx="943">
                  <c:v>0.4</c:v>
                </c:pt>
                <c:pt idx="944">
                  <c:v>0.7</c:v>
                </c:pt>
                <c:pt idx="945">
                  <c:v>0.64000000000000057</c:v>
                </c:pt>
                <c:pt idx="946">
                  <c:v>0.42000000000000026</c:v>
                </c:pt>
                <c:pt idx="947">
                  <c:v>0.56000000000000016</c:v>
                </c:pt>
                <c:pt idx="948">
                  <c:v>0.30000000000000071</c:v>
                </c:pt>
                <c:pt idx="949">
                  <c:v>0.26000000000000084</c:v>
                </c:pt>
                <c:pt idx="950">
                  <c:v>0.5</c:v>
                </c:pt>
                <c:pt idx="951">
                  <c:v>0.43999999999999984</c:v>
                </c:pt>
                <c:pt idx="952">
                  <c:v>0.44000000000000056</c:v>
                </c:pt>
                <c:pt idx="953">
                  <c:v>0.36000000000000015</c:v>
                </c:pt>
                <c:pt idx="954">
                  <c:v>0</c:v>
                </c:pt>
                <c:pt idx="955">
                  <c:v>-0.13999999999999915</c:v>
                </c:pt>
                <c:pt idx="956">
                  <c:v>4.000000000000057E-2</c:v>
                </c:pt>
                <c:pt idx="957">
                  <c:v>-0.46000000000000013</c:v>
                </c:pt>
                <c:pt idx="958">
                  <c:v>-0.3</c:v>
                </c:pt>
                <c:pt idx="959">
                  <c:v>0.27999999999999969</c:v>
                </c:pt>
                <c:pt idx="960">
                  <c:v>0.25999999999999945</c:v>
                </c:pt>
                <c:pt idx="961">
                  <c:v>0.13999999999999985</c:v>
                </c:pt>
                <c:pt idx="962">
                  <c:v>0.5</c:v>
                </c:pt>
                <c:pt idx="963">
                  <c:v>0.72000000000000031</c:v>
                </c:pt>
                <c:pt idx="964">
                  <c:v>0.68000000000000038</c:v>
                </c:pt>
                <c:pt idx="965">
                  <c:v>0.98000000000000043</c:v>
                </c:pt>
                <c:pt idx="966">
                  <c:v>0.57999999999999974</c:v>
                </c:pt>
                <c:pt idx="967">
                  <c:v>0.4799999999999997</c:v>
                </c:pt>
                <c:pt idx="968">
                  <c:v>0.35999999999999871</c:v>
                </c:pt>
                <c:pt idx="969">
                  <c:v>0.63999999999999913</c:v>
                </c:pt>
                <c:pt idx="970">
                  <c:v>0.99999999999999856</c:v>
                </c:pt>
                <c:pt idx="971">
                  <c:v>1.2599999999999993</c:v>
                </c:pt>
                <c:pt idx="972">
                  <c:v>1.6999999999999993</c:v>
                </c:pt>
                <c:pt idx="973">
                  <c:v>1.6600000000000008</c:v>
                </c:pt>
                <c:pt idx="974">
                  <c:v>1.4200000000000004</c:v>
                </c:pt>
                <c:pt idx="975">
                  <c:v>0.94000000000000061</c:v>
                </c:pt>
                <c:pt idx="976">
                  <c:v>1.3400000000000005</c:v>
                </c:pt>
                <c:pt idx="977">
                  <c:v>1.0800000000000012</c:v>
                </c:pt>
                <c:pt idx="978">
                  <c:v>1.4</c:v>
                </c:pt>
                <c:pt idx="979">
                  <c:v>1.5200000000000002</c:v>
                </c:pt>
                <c:pt idx="980">
                  <c:v>1.9400000000000006</c:v>
                </c:pt>
                <c:pt idx="981">
                  <c:v>1.8200000000000003</c:v>
                </c:pt>
                <c:pt idx="982">
                  <c:v>2.2000000000000002</c:v>
                </c:pt>
                <c:pt idx="983">
                  <c:v>1.8600000000000008</c:v>
                </c:pt>
                <c:pt idx="984">
                  <c:v>1.7400000000000007</c:v>
                </c:pt>
                <c:pt idx="985">
                  <c:v>1.5200000000000002</c:v>
                </c:pt>
                <c:pt idx="986">
                  <c:v>1.8</c:v>
                </c:pt>
                <c:pt idx="987">
                  <c:v>1.5600000000000009</c:v>
                </c:pt>
                <c:pt idx="988">
                  <c:v>1.7</c:v>
                </c:pt>
                <c:pt idx="989">
                  <c:v>1.4000000000000015</c:v>
                </c:pt>
                <c:pt idx="990">
                  <c:v>1.5800000000000025</c:v>
                </c:pt>
                <c:pt idx="991">
                  <c:v>1.5400000000000034</c:v>
                </c:pt>
                <c:pt idx="992">
                  <c:v>1.6200000000000032</c:v>
                </c:pt>
                <c:pt idx="993">
                  <c:v>1.6200000000000032</c:v>
                </c:pt>
                <c:pt idx="994">
                  <c:v>1.9000000000000028</c:v>
                </c:pt>
                <c:pt idx="995">
                  <c:v>2.1000000000000014</c:v>
                </c:pt>
                <c:pt idx="996">
                  <c:v>2.0600000000000009</c:v>
                </c:pt>
                <c:pt idx="997">
                  <c:v>2.0400000000000018</c:v>
                </c:pt>
                <c:pt idx="998">
                  <c:v>1.9200000000000004</c:v>
                </c:pt>
                <c:pt idx="999">
                  <c:v>1.9199999999999988</c:v>
                </c:pt>
                <c:pt idx="1000">
                  <c:v>1.7</c:v>
                </c:pt>
                <c:pt idx="1001">
                  <c:v>1.2</c:v>
                </c:pt>
                <c:pt idx="1002">
                  <c:v>0.95999999999999941</c:v>
                </c:pt>
                <c:pt idx="1003">
                  <c:v>0.98000000000000109</c:v>
                </c:pt>
                <c:pt idx="1004">
                  <c:v>0.68000000000000116</c:v>
                </c:pt>
                <c:pt idx="1005">
                  <c:v>0.24000000000000057</c:v>
                </c:pt>
                <c:pt idx="1006">
                  <c:v>0.48000000000000115</c:v>
                </c:pt>
                <c:pt idx="1007">
                  <c:v>0.14000000000000057</c:v>
                </c:pt>
                <c:pt idx="1008">
                  <c:v>-0.34000000000000058</c:v>
                </c:pt>
                <c:pt idx="1009">
                  <c:v>-0.24000000000000057</c:v>
                </c:pt>
                <c:pt idx="1010">
                  <c:v>-0.54000000000000059</c:v>
                </c:pt>
                <c:pt idx="1011">
                  <c:v>-0.74000000000000055</c:v>
                </c:pt>
                <c:pt idx="1012">
                  <c:v>-0.74000000000000055</c:v>
                </c:pt>
                <c:pt idx="1013">
                  <c:v>-0.92000000000000171</c:v>
                </c:pt>
                <c:pt idx="1014">
                  <c:v>-1.2600000000000022</c:v>
                </c:pt>
                <c:pt idx="1015">
                  <c:v>-1.0000000000000029</c:v>
                </c:pt>
                <c:pt idx="1016">
                  <c:v>-1.6600000000000024</c:v>
                </c:pt>
                <c:pt idx="1017">
                  <c:v>-1.980000000000004</c:v>
                </c:pt>
                <c:pt idx="1018">
                  <c:v>-2.0599999999999996</c:v>
                </c:pt>
                <c:pt idx="1019">
                  <c:v>-1.7999999999999972</c:v>
                </c:pt>
                <c:pt idx="1020">
                  <c:v>-2.2999999999999972</c:v>
                </c:pt>
                <c:pt idx="1021">
                  <c:v>-2.2799999999999998</c:v>
                </c:pt>
                <c:pt idx="1022">
                  <c:v>-1.9799999999999982</c:v>
                </c:pt>
                <c:pt idx="1023">
                  <c:v>-2</c:v>
                </c:pt>
                <c:pt idx="1024">
                  <c:v>-2.3600000000000008</c:v>
                </c:pt>
                <c:pt idx="1025">
                  <c:v>-2.0600000000000009</c:v>
                </c:pt>
                <c:pt idx="1026">
                  <c:v>-1.5799999999999996</c:v>
                </c:pt>
                <c:pt idx="1027">
                  <c:v>-1.8</c:v>
                </c:pt>
                <c:pt idx="1028">
                  <c:v>-1.9800000000000011</c:v>
                </c:pt>
                <c:pt idx="1029">
                  <c:v>-1.9000000000000015</c:v>
                </c:pt>
                <c:pt idx="1030">
                  <c:v>-1.5800000000000012</c:v>
                </c:pt>
                <c:pt idx="1031">
                  <c:v>-1.6799999999999997</c:v>
                </c:pt>
                <c:pt idx="1032">
                  <c:v>-1.5</c:v>
                </c:pt>
                <c:pt idx="1033">
                  <c:v>-0.97999999999999976</c:v>
                </c:pt>
                <c:pt idx="1034">
                  <c:v>-1.1599999999999995</c:v>
                </c:pt>
                <c:pt idx="1035">
                  <c:v>-1.4199999999999988</c:v>
                </c:pt>
                <c:pt idx="1036">
                  <c:v>-1.5</c:v>
                </c:pt>
                <c:pt idx="1037">
                  <c:v>-1.3799999999999997</c:v>
                </c:pt>
                <c:pt idx="1038">
                  <c:v>-1.5399999999999991</c:v>
                </c:pt>
                <c:pt idx="1039">
                  <c:v>-1.1999999999999993</c:v>
                </c:pt>
                <c:pt idx="1040">
                  <c:v>-1.4999999999999993</c:v>
                </c:pt>
                <c:pt idx="1041">
                  <c:v>-0.97999999999999976</c:v>
                </c:pt>
                <c:pt idx="1042">
                  <c:v>-1.0599999999999994</c:v>
                </c:pt>
                <c:pt idx="1043">
                  <c:v>-1.06</c:v>
                </c:pt>
                <c:pt idx="1044">
                  <c:v>-1.0400000000000005</c:v>
                </c:pt>
                <c:pt idx="1045">
                  <c:v>-0.74000000000000055</c:v>
                </c:pt>
                <c:pt idx="1046">
                  <c:v>-1.2600000000000002</c:v>
                </c:pt>
                <c:pt idx="1047">
                  <c:v>-1.6400000000000006</c:v>
                </c:pt>
                <c:pt idx="1048">
                  <c:v>-1.6800000000000004</c:v>
                </c:pt>
                <c:pt idx="1049">
                  <c:v>-1.56</c:v>
                </c:pt>
                <c:pt idx="1050">
                  <c:v>-1.3800000000000003</c:v>
                </c:pt>
                <c:pt idx="1051">
                  <c:v>-0.94000000000000061</c:v>
                </c:pt>
                <c:pt idx="1052">
                  <c:v>-0.12000000000000029</c:v>
                </c:pt>
                <c:pt idx="1053">
                  <c:v>0.2</c:v>
                </c:pt>
                <c:pt idx="1054">
                  <c:v>0.27999999999999969</c:v>
                </c:pt>
                <c:pt idx="1055">
                  <c:v>-2.0000000000000285E-2</c:v>
                </c:pt>
                <c:pt idx="1056">
                  <c:v>-0.3</c:v>
                </c:pt>
                <c:pt idx="1057">
                  <c:v>-0.52000000000000024</c:v>
                </c:pt>
                <c:pt idx="1058">
                  <c:v>-0.44000000000000056</c:v>
                </c:pt>
                <c:pt idx="1059">
                  <c:v>-0.64000000000000057</c:v>
                </c:pt>
                <c:pt idx="1060">
                  <c:v>-0.3</c:v>
                </c:pt>
                <c:pt idx="1061">
                  <c:v>-0.42000000000000026</c:v>
                </c:pt>
                <c:pt idx="1062">
                  <c:v>-0.70000000000000073</c:v>
                </c:pt>
                <c:pt idx="1063">
                  <c:v>-0.70000000000000073</c:v>
                </c:pt>
                <c:pt idx="1064">
                  <c:v>-0.40000000000000069</c:v>
                </c:pt>
                <c:pt idx="1065">
                  <c:v>-0.46000000000000119</c:v>
                </c:pt>
                <c:pt idx="1066">
                  <c:v>0.11999999999999922</c:v>
                </c:pt>
                <c:pt idx="1067">
                  <c:v>0.58000000000000007</c:v>
                </c:pt>
                <c:pt idx="1068">
                  <c:v>0.58000000000000074</c:v>
                </c:pt>
                <c:pt idx="1069">
                  <c:v>0.74000000000000088</c:v>
                </c:pt>
                <c:pt idx="1070">
                  <c:v>0.84000000000000097</c:v>
                </c:pt>
                <c:pt idx="1071">
                  <c:v>0.30000000000000104</c:v>
                </c:pt>
                <c:pt idx="1072">
                  <c:v>-3.9999999999999147E-2</c:v>
                </c:pt>
                <c:pt idx="1073">
                  <c:v>3.5527136788005011E-16</c:v>
                </c:pt>
                <c:pt idx="1074">
                  <c:v>-0.19999999999999929</c:v>
                </c:pt>
                <c:pt idx="1075">
                  <c:v>-7.9999999999999002E-2</c:v>
                </c:pt>
                <c:pt idx="1076">
                  <c:v>-0.19999999999999929</c:v>
                </c:pt>
                <c:pt idx="1077">
                  <c:v>-0.23999999999999949</c:v>
                </c:pt>
                <c:pt idx="1078">
                  <c:v>-0.13999999999999915</c:v>
                </c:pt>
                <c:pt idx="1079">
                  <c:v>-0.29999999999999927</c:v>
                </c:pt>
                <c:pt idx="1080">
                  <c:v>-0.4799999999999997</c:v>
                </c:pt>
                <c:pt idx="1081">
                  <c:v>0.22000000000000028</c:v>
                </c:pt>
                <c:pt idx="1082">
                  <c:v>0.46000000000000052</c:v>
                </c:pt>
                <c:pt idx="1083">
                  <c:v>0.16000000000000014</c:v>
                </c:pt>
                <c:pt idx="1084">
                  <c:v>-0.13999999999999985</c:v>
                </c:pt>
                <c:pt idx="1085">
                  <c:v>-0.13999999999999951</c:v>
                </c:pt>
                <c:pt idx="1086">
                  <c:v>-0.29999999999999966</c:v>
                </c:pt>
                <c:pt idx="1087">
                  <c:v>-0.39999999999999963</c:v>
                </c:pt>
                <c:pt idx="1088">
                  <c:v>-0.31999999999999956</c:v>
                </c:pt>
                <c:pt idx="1089">
                  <c:v>-0.15999999999999978</c:v>
                </c:pt>
                <c:pt idx="1090">
                  <c:v>-4.0000000000000216E-2</c:v>
                </c:pt>
                <c:pt idx="1091">
                  <c:v>0</c:v>
                </c:pt>
                <c:pt idx="1092">
                  <c:v>0.1</c:v>
                </c:pt>
                <c:pt idx="1093">
                  <c:v>0.25999999999999979</c:v>
                </c:pt>
                <c:pt idx="1094">
                  <c:v>0.25999999999999979</c:v>
                </c:pt>
                <c:pt idx="1095">
                  <c:v>0.15999999999999978</c:v>
                </c:pt>
                <c:pt idx="1096">
                  <c:v>3.9999999999999501E-2</c:v>
                </c:pt>
                <c:pt idx="1097">
                  <c:v>1.9999999999999574E-2</c:v>
                </c:pt>
                <c:pt idx="1098">
                  <c:v>-0.14000000000000021</c:v>
                </c:pt>
                <c:pt idx="1099">
                  <c:v>0.17999999999999972</c:v>
                </c:pt>
                <c:pt idx="1100">
                  <c:v>0.33999999999999986</c:v>
                </c:pt>
                <c:pt idx="1101">
                  <c:v>0.4599999999999998</c:v>
                </c:pt>
                <c:pt idx="1102">
                  <c:v>3.9999999999999501E-2</c:v>
                </c:pt>
                <c:pt idx="1103">
                  <c:v>0.27999999999999969</c:v>
                </c:pt>
                <c:pt idx="1104">
                  <c:v>0.25999999999999979</c:v>
                </c:pt>
                <c:pt idx="1105">
                  <c:v>7.999999999999971E-2</c:v>
                </c:pt>
                <c:pt idx="1106">
                  <c:v>0.19999999999999965</c:v>
                </c:pt>
                <c:pt idx="1107">
                  <c:v>0.65999999999999981</c:v>
                </c:pt>
                <c:pt idx="1108">
                  <c:v>0.23999999999999949</c:v>
                </c:pt>
                <c:pt idx="1109">
                  <c:v>0.4199999999999996</c:v>
                </c:pt>
                <c:pt idx="1110">
                  <c:v>7.999999999999971E-2</c:v>
                </c:pt>
                <c:pt idx="1111">
                  <c:v>-0.4</c:v>
                </c:pt>
                <c:pt idx="1112">
                  <c:v>-0.3</c:v>
                </c:pt>
                <c:pt idx="1113">
                  <c:v>-0.14000000000000021</c:v>
                </c:pt>
                <c:pt idx="1114">
                  <c:v>-0.26000000000000012</c:v>
                </c:pt>
                <c:pt idx="1115">
                  <c:v>1.9999999999999928E-2</c:v>
                </c:pt>
                <c:pt idx="1116">
                  <c:v>0.2</c:v>
                </c:pt>
                <c:pt idx="1117">
                  <c:v>-0.22000000000000028</c:v>
                </c:pt>
                <c:pt idx="1118">
                  <c:v>6.0000000000000143E-2</c:v>
                </c:pt>
                <c:pt idx="1119">
                  <c:v>-3.9999999999999855E-2</c:v>
                </c:pt>
                <c:pt idx="1120">
                  <c:v>0</c:v>
                </c:pt>
                <c:pt idx="1121">
                  <c:v>3.9999999999999855E-2</c:v>
                </c:pt>
                <c:pt idx="1122">
                  <c:v>0.42000000000000026</c:v>
                </c:pt>
                <c:pt idx="1123">
                  <c:v>0.56000000000000016</c:v>
                </c:pt>
                <c:pt idx="1124">
                  <c:v>0.30000000000000038</c:v>
                </c:pt>
                <c:pt idx="1125">
                  <c:v>4.000000000000057E-2</c:v>
                </c:pt>
                <c:pt idx="1126">
                  <c:v>-0.17999999999999972</c:v>
                </c:pt>
                <c:pt idx="1127">
                  <c:v>-0.23999999999999985</c:v>
                </c:pt>
                <c:pt idx="1128">
                  <c:v>-0.38000000000000006</c:v>
                </c:pt>
                <c:pt idx="1129">
                  <c:v>-0.26000000000000051</c:v>
                </c:pt>
                <c:pt idx="1130">
                  <c:v>0.19999999999999929</c:v>
                </c:pt>
                <c:pt idx="1131">
                  <c:v>0.83999999999999952</c:v>
                </c:pt>
                <c:pt idx="1132">
                  <c:v>0.89999999999999925</c:v>
                </c:pt>
                <c:pt idx="1133">
                  <c:v>0.95999999999999941</c:v>
                </c:pt>
                <c:pt idx="1134">
                  <c:v>1.0199999999999996</c:v>
                </c:pt>
                <c:pt idx="1135">
                  <c:v>0.93999999999999984</c:v>
                </c:pt>
                <c:pt idx="1136">
                  <c:v>0.85999999999999976</c:v>
                </c:pt>
                <c:pt idx="1137">
                  <c:v>0.95999999999999974</c:v>
                </c:pt>
                <c:pt idx="1138">
                  <c:v>0.82</c:v>
                </c:pt>
                <c:pt idx="1139">
                  <c:v>0.9</c:v>
                </c:pt>
                <c:pt idx="1140">
                  <c:v>0.5</c:v>
                </c:pt>
                <c:pt idx="1141">
                  <c:v>0.20000000000000034</c:v>
                </c:pt>
                <c:pt idx="1142">
                  <c:v>-5.9999999999999429E-2</c:v>
                </c:pt>
                <c:pt idx="1143">
                  <c:v>-0.21999999999999958</c:v>
                </c:pt>
                <c:pt idx="1144">
                  <c:v>-0.29999999999999966</c:v>
                </c:pt>
                <c:pt idx="1145">
                  <c:v>-7.999999999999971E-2</c:v>
                </c:pt>
                <c:pt idx="1146">
                  <c:v>-8.0000000000000071E-2</c:v>
                </c:pt>
                <c:pt idx="1147">
                  <c:v>-0.2</c:v>
                </c:pt>
                <c:pt idx="1148">
                  <c:v>0.10000000000000035</c:v>
                </c:pt>
                <c:pt idx="1149">
                  <c:v>0.10000000000000035</c:v>
                </c:pt>
                <c:pt idx="1150">
                  <c:v>0.28000000000000008</c:v>
                </c:pt>
                <c:pt idx="1151">
                  <c:v>0.26000000000000012</c:v>
                </c:pt>
                <c:pt idx="1152">
                  <c:v>0.42000000000000026</c:v>
                </c:pt>
                <c:pt idx="1153">
                  <c:v>0.7</c:v>
                </c:pt>
                <c:pt idx="1154">
                  <c:v>0.8</c:v>
                </c:pt>
                <c:pt idx="1155">
                  <c:v>0.96000000000000019</c:v>
                </c:pt>
                <c:pt idx="1156">
                  <c:v>0.96000000000000019</c:v>
                </c:pt>
                <c:pt idx="1157">
                  <c:v>0.82</c:v>
                </c:pt>
                <c:pt idx="1158">
                  <c:v>0.35999999999999976</c:v>
                </c:pt>
                <c:pt idx="1159">
                  <c:v>0.68</c:v>
                </c:pt>
                <c:pt idx="1160">
                  <c:v>0.57999999999999974</c:v>
                </c:pt>
                <c:pt idx="1161">
                  <c:v>0.77999999999999969</c:v>
                </c:pt>
                <c:pt idx="1162">
                  <c:v>0.59999999999999964</c:v>
                </c:pt>
                <c:pt idx="1163">
                  <c:v>0.55999999999999983</c:v>
                </c:pt>
                <c:pt idx="1164">
                  <c:v>-0.10000000000000035</c:v>
                </c:pt>
                <c:pt idx="1165">
                  <c:v>-0.38000000000000006</c:v>
                </c:pt>
                <c:pt idx="1166">
                  <c:v>-0.76000000000000012</c:v>
                </c:pt>
                <c:pt idx="1167">
                  <c:v>-0.65999999999999981</c:v>
                </c:pt>
                <c:pt idx="1168">
                  <c:v>-0.35999999999999976</c:v>
                </c:pt>
                <c:pt idx="1169">
                  <c:v>-0.13999999999999985</c:v>
                </c:pt>
                <c:pt idx="1170">
                  <c:v>4.0000000000000216E-2</c:v>
                </c:pt>
                <c:pt idx="1171">
                  <c:v>0.32000000000000028</c:v>
                </c:pt>
                <c:pt idx="1172">
                  <c:v>0.61999999999999988</c:v>
                </c:pt>
                <c:pt idx="1173">
                  <c:v>0.4</c:v>
                </c:pt>
                <c:pt idx="1174">
                  <c:v>0.84000000000000019</c:v>
                </c:pt>
                <c:pt idx="1175">
                  <c:v>1.0399999999999998</c:v>
                </c:pt>
                <c:pt idx="1176">
                  <c:v>1.1399999999999999</c:v>
                </c:pt>
                <c:pt idx="1177">
                  <c:v>1.1599999999999997</c:v>
                </c:pt>
                <c:pt idx="1178">
                  <c:v>1.2199999999999995</c:v>
                </c:pt>
                <c:pt idx="1179">
                  <c:v>0.89999999999999969</c:v>
                </c:pt>
                <c:pt idx="1180">
                  <c:v>0.7</c:v>
                </c:pt>
                <c:pt idx="1181">
                  <c:v>0.51999999999999991</c:v>
                </c:pt>
                <c:pt idx="1182">
                  <c:v>0.28000000000000008</c:v>
                </c:pt>
                <c:pt idx="1183">
                  <c:v>-1.9999999999999574E-2</c:v>
                </c:pt>
                <c:pt idx="1184">
                  <c:v>8.0000000000000071E-2</c:v>
                </c:pt>
                <c:pt idx="1185">
                  <c:v>3.9999999999999855E-2</c:v>
                </c:pt>
                <c:pt idx="1186">
                  <c:v>0.36000000000000015</c:v>
                </c:pt>
                <c:pt idx="1187">
                  <c:v>0.32000000000000028</c:v>
                </c:pt>
                <c:pt idx="1188">
                  <c:v>0.48000000000000009</c:v>
                </c:pt>
                <c:pt idx="1189">
                  <c:v>0.46000000000000013</c:v>
                </c:pt>
                <c:pt idx="1190">
                  <c:v>0.66000000000000014</c:v>
                </c:pt>
                <c:pt idx="1191">
                  <c:v>0.25999999999999979</c:v>
                </c:pt>
                <c:pt idx="1192">
                  <c:v>0.95999999999999974</c:v>
                </c:pt>
                <c:pt idx="1193">
                  <c:v>1.1399999999999999</c:v>
                </c:pt>
                <c:pt idx="1194">
                  <c:v>1</c:v>
                </c:pt>
                <c:pt idx="1195">
                  <c:v>0.64000000000000024</c:v>
                </c:pt>
                <c:pt idx="1196">
                  <c:v>0.94000000000000061</c:v>
                </c:pt>
                <c:pt idx="1197">
                  <c:v>0.44000000000000056</c:v>
                </c:pt>
                <c:pt idx="1198">
                  <c:v>0.32000000000000028</c:v>
                </c:pt>
                <c:pt idx="1199">
                  <c:v>0.36000000000000015</c:v>
                </c:pt>
                <c:pt idx="1200">
                  <c:v>0.52000000000000024</c:v>
                </c:pt>
                <c:pt idx="1201">
                  <c:v>0.10000000000000035</c:v>
                </c:pt>
                <c:pt idx="1202">
                  <c:v>0.24000000000000021</c:v>
                </c:pt>
                <c:pt idx="1203">
                  <c:v>0.50000000000000033</c:v>
                </c:pt>
                <c:pt idx="1204">
                  <c:v>0.60000000000000031</c:v>
                </c:pt>
                <c:pt idx="1205">
                  <c:v>0.62000000000000033</c:v>
                </c:pt>
                <c:pt idx="1206">
                  <c:v>1.2</c:v>
                </c:pt>
                <c:pt idx="1207">
                  <c:v>1.3399999999999999</c:v>
                </c:pt>
                <c:pt idx="1208">
                  <c:v>0.91999999999999993</c:v>
                </c:pt>
                <c:pt idx="1209">
                  <c:v>0.7999999999999996</c:v>
                </c:pt>
                <c:pt idx="1210">
                  <c:v>0.99999999999999967</c:v>
                </c:pt>
                <c:pt idx="1211">
                  <c:v>0.85999999999999976</c:v>
                </c:pt>
                <c:pt idx="1212">
                  <c:v>0.68</c:v>
                </c:pt>
                <c:pt idx="1213">
                  <c:v>0.6399999999999999</c:v>
                </c:pt>
                <c:pt idx="1214">
                  <c:v>0.54000000000000026</c:v>
                </c:pt>
                <c:pt idx="1215">
                  <c:v>0.5</c:v>
                </c:pt>
                <c:pt idx="1216">
                  <c:v>0.17999999999999972</c:v>
                </c:pt>
                <c:pt idx="1217">
                  <c:v>-2.0000000000000285E-2</c:v>
                </c:pt>
                <c:pt idx="1218">
                  <c:v>0.18000000000000008</c:v>
                </c:pt>
                <c:pt idx="1219">
                  <c:v>0.25999999999999979</c:v>
                </c:pt>
                <c:pt idx="1220">
                  <c:v>0.28000000000000008</c:v>
                </c:pt>
                <c:pt idx="1221">
                  <c:v>0.50000000000000033</c:v>
                </c:pt>
                <c:pt idx="1222">
                  <c:v>0.74000000000000021</c:v>
                </c:pt>
                <c:pt idx="1223">
                  <c:v>0.76000000000000012</c:v>
                </c:pt>
                <c:pt idx="1224">
                  <c:v>0.92000000000000026</c:v>
                </c:pt>
                <c:pt idx="1225">
                  <c:v>0.95999999999999974</c:v>
                </c:pt>
                <c:pt idx="1226">
                  <c:v>1.0399999999999996</c:v>
                </c:pt>
                <c:pt idx="1227">
                  <c:v>0.71999999999999953</c:v>
                </c:pt>
                <c:pt idx="1228">
                  <c:v>0.97999999999999932</c:v>
                </c:pt>
                <c:pt idx="1229">
                  <c:v>0.79999999999999927</c:v>
                </c:pt>
                <c:pt idx="1230">
                  <c:v>0.67999999999999972</c:v>
                </c:pt>
                <c:pt idx="1231">
                  <c:v>0.82</c:v>
                </c:pt>
                <c:pt idx="1232">
                  <c:v>1.02</c:v>
                </c:pt>
                <c:pt idx="1233">
                  <c:v>0.56000000000000016</c:v>
                </c:pt>
                <c:pt idx="1234">
                  <c:v>0.54000000000000026</c:v>
                </c:pt>
                <c:pt idx="1235">
                  <c:v>0.58000000000000007</c:v>
                </c:pt>
                <c:pt idx="1236">
                  <c:v>0.30000000000000038</c:v>
                </c:pt>
                <c:pt idx="1237">
                  <c:v>0.32000000000000028</c:v>
                </c:pt>
                <c:pt idx="1238">
                  <c:v>0.6</c:v>
                </c:pt>
                <c:pt idx="1239">
                  <c:v>0.66000000000000014</c:v>
                </c:pt>
                <c:pt idx="1240">
                  <c:v>0.50000000000000033</c:v>
                </c:pt>
                <c:pt idx="1241">
                  <c:v>0.46000000000000013</c:v>
                </c:pt>
                <c:pt idx="1242">
                  <c:v>0.38000000000000006</c:v>
                </c:pt>
                <c:pt idx="1243">
                  <c:v>0.22000000000000028</c:v>
                </c:pt>
                <c:pt idx="1244">
                  <c:v>0.28000000000000042</c:v>
                </c:pt>
                <c:pt idx="1245">
                  <c:v>0.52000000000000024</c:v>
                </c:pt>
                <c:pt idx="1246">
                  <c:v>0.7</c:v>
                </c:pt>
                <c:pt idx="1247">
                  <c:v>1.1799999999999997</c:v>
                </c:pt>
                <c:pt idx="1248">
                  <c:v>1.4399999999999995</c:v>
                </c:pt>
                <c:pt idx="1249">
                  <c:v>1.5799999999999994</c:v>
                </c:pt>
                <c:pt idx="1250">
                  <c:v>1.1799999999999993</c:v>
                </c:pt>
                <c:pt idx="1251">
                  <c:v>1.1599999999999995</c:v>
                </c:pt>
                <c:pt idx="1252">
                  <c:v>0.68</c:v>
                </c:pt>
                <c:pt idx="1253">
                  <c:v>0.50000000000000067</c:v>
                </c:pt>
                <c:pt idx="1254">
                  <c:v>0.38000000000000045</c:v>
                </c:pt>
                <c:pt idx="1255">
                  <c:v>0.7000000000000004</c:v>
                </c:pt>
                <c:pt idx="1256">
                  <c:v>0.76000000000000045</c:v>
                </c:pt>
                <c:pt idx="1257">
                  <c:v>1.0200000000000002</c:v>
                </c:pt>
                <c:pt idx="1258">
                  <c:v>0.87999999999999967</c:v>
                </c:pt>
                <c:pt idx="1259">
                  <c:v>1.1399999999999999</c:v>
                </c:pt>
                <c:pt idx="1260">
                  <c:v>1.08</c:v>
                </c:pt>
                <c:pt idx="1261">
                  <c:v>1.28</c:v>
                </c:pt>
                <c:pt idx="1262">
                  <c:v>1.1000000000000001</c:v>
                </c:pt>
                <c:pt idx="1263">
                  <c:v>1.1400000000000001</c:v>
                </c:pt>
                <c:pt idx="1264">
                  <c:v>0.9200000000000006</c:v>
                </c:pt>
                <c:pt idx="1265">
                  <c:v>0.78000000000000047</c:v>
                </c:pt>
                <c:pt idx="1266">
                  <c:v>0.74000000000000055</c:v>
                </c:pt>
                <c:pt idx="1267">
                  <c:v>0.90000000000000069</c:v>
                </c:pt>
                <c:pt idx="1268">
                  <c:v>1.140000000000001</c:v>
                </c:pt>
                <c:pt idx="1269">
                  <c:v>1.3200000000000007</c:v>
                </c:pt>
                <c:pt idx="1270">
                  <c:v>1.600000000000001</c:v>
                </c:pt>
                <c:pt idx="1271">
                  <c:v>1.3000000000000003</c:v>
                </c:pt>
                <c:pt idx="1272">
                  <c:v>0.90000000000000036</c:v>
                </c:pt>
                <c:pt idx="1273">
                  <c:v>0.38000000000000006</c:v>
                </c:pt>
                <c:pt idx="1274">
                  <c:v>0.11999999999999958</c:v>
                </c:pt>
                <c:pt idx="1275">
                  <c:v>-2.0000000000000996E-2</c:v>
                </c:pt>
                <c:pt idx="1276">
                  <c:v>-0.36000000000000015</c:v>
                </c:pt>
                <c:pt idx="1277">
                  <c:v>-0.1</c:v>
                </c:pt>
                <c:pt idx="1278">
                  <c:v>0.31999999999999956</c:v>
                </c:pt>
                <c:pt idx="1279">
                  <c:v>0.4799999999999997</c:v>
                </c:pt>
                <c:pt idx="1280">
                  <c:v>0.43999999999999984</c:v>
                </c:pt>
                <c:pt idx="1281">
                  <c:v>0.5</c:v>
                </c:pt>
                <c:pt idx="1282">
                  <c:v>0.33999999999999986</c:v>
                </c:pt>
                <c:pt idx="1283">
                  <c:v>0.22000000000000028</c:v>
                </c:pt>
                <c:pt idx="1284">
                  <c:v>2.0000000000000285E-2</c:v>
                </c:pt>
                <c:pt idx="1285">
                  <c:v>0.14000000000000057</c:v>
                </c:pt>
                <c:pt idx="1286">
                  <c:v>0.68000000000000038</c:v>
                </c:pt>
                <c:pt idx="1287">
                  <c:v>1.06</c:v>
                </c:pt>
                <c:pt idx="1288">
                  <c:v>1.6400000000000006</c:v>
                </c:pt>
                <c:pt idx="1289">
                  <c:v>1.7800000000000011</c:v>
                </c:pt>
                <c:pt idx="1290">
                  <c:v>1.7200000000000011</c:v>
                </c:pt>
                <c:pt idx="1291">
                  <c:v>1.0600000000000009</c:v>
                </c:pt>
                <c:pt idx="1292">
                  <c:v>0.8400000000000013</c:v>
                </c:pt>
                <c:pt idx="1293">
                  <c:v>0.70000000000000073</c:v>
                </c:pt>
                <c:pt idx="1294">
                  <c:v>0.76000000000000012</c:v>
                </c:pt>
                <c:pt idx="1295">
                  <c:v>0.92000000000000026</c:v>
                </c:pt>
                <c:pt idx="1296">
                  <c:v>1.1000000000000001</c:v>
                </c:pt>
                <c:pt idx="1297">
                  <c:v>1.2999999999999994</c:v>
                </c:pt>
                <c:pt idx="1298">
                  <c:v>1.4199999999999995</c:v>
                </c:pt>
                <c:pt idx="1299">
                  <c:v>1.3599999999999994</c:v>
                </c:pt>
                <c:pt idx="1300">
                  <c:v>1.4199999999999988</c:v>
                </c:pt>
                <c:pt idx="1301">
                  <c:v>1.7999999999999985</c:v>
                </c:pt>
                <c:pt idx="1302">
                  <c:v>1.4599999999999986</c:v>
                </c:pt>
                <c:pt idx="1303">
                  <c:v>0.73999999999999844</c:v>
                </c:pt>
                <c:pt idx="1304">
                  <c:v>0.67999999999999905</c:v>
                </c:pt>
                <c:pt idx="1305">
                  <c:v>0.29999999999999927</c:v>
                </c:pt>
                <c:pt idx="1306">
                  <c:v>0.37999999999999973</c:v>
                </c:pt>
                <c:pt idx="1307">
                  <c:v>1.2799999999999998</c:v>
                </c:pt>
                <c:pt idx="1308">
                  <c:v>3</c:v>
                </c:pt>
                <c:pt idx="1309">
                  <c:v>4.84</c:v>
                </c:pt>
                <c:pt idx="1310">
                  <c:v>7.1599999999999993</c:v>
                </c:pt>
                <c:pt idx="1311">
                  <c:v>10.059999999999999</c:v>
                </c:pt>
                <c:pt idx="1312">
                  <c:v>10.940000000000001</c:v>
                </c:pt>
                <c:pt idx="1313">
                  <c:v>5.2800000000000011</c:v>
                </c:pt>
                <c:pt idx="1314">
                  <c:v>-1.6999999999999986</c:v>
                </c:pt>
                <c:pt idx="1315">
                  <c:v>-5.7599999999999989</c:v>
                </c:pt>
                <c:pt idx="1316">
                  <c:v>-8.26</c:v>
                </c:pt>
                <c:pt idx="1317">
                  <c:v>-8.1999999999999993</c:v>
                </c:pt>
                <c:pt idx="1318">
                  <c:v>-2.759999999999998</c:v>
                </c:pt>
                <c:pt idx="1319">
                  <c:v>3.120000000000001</c:v>
                </c:pt>
                <c:pt idx="1320">
                  <c:v>5.6000000000000014</c:v>
                </c:pt>
                <c:pt idx="1321">
                  <c:v>5.5600000000000005</c:v>
                </c:pt>
                <c:pt idx="1322">
                  <c:v>5.2800000000000011</c:v>
                </c:pt>
                <c:pt idx="1323">
                  <c:v>4.8600000000000012</c:v>
                </c:pt>
                <c:pt idx="1324">
                  <c:v>4.8800000000000008</c:v>
                </c:pt>
                <c:pt idx="1325">
                  <c:v>6.3800000000000008</c:v>
                </c:pt>
                <c:pt idx="1326">
                  <c:v>4.5400000000000018</c:v>
                </c:pt>
                <c:pt idx="1327">
                  <c:v>1.0200000000000018</c:v>
                </c:pt>
                <c:pt idx="1328">
                  <c:v>0.38000000000000111</c:v>
                </c:pt>
                <c:pt idx="1329">
                  <c:v>0.42000000000000026</c:v>
                </c:pt>
                <c:pt idx="1330">
                  <c:v>-0.52000000000000024</c:v>
                </c:pt>
                <c:pt idx="1331">
                  <c:v>1.5399999999999991</c:v>
                </c:pt>
                <c:pt idx="1332">
                  <c:v>4.0199999999999987</c:v>
                </c:pt>
                <c:pt idx="1333">
                  <c:v>4.1199999999999992</c:v>
                </c:pt>
                <c:pt idx="1334">
                  <c:v>3.8999999999999986</c:v>
                </c:pt>
                <c:pt idx="1335">
                  <c:v>3.0799999999999996</c:v>
                </c:pt>
                <c:pt idx="1336">
                  <c:v>2.8200000000000016</c:v>
                </c:pt>
                <c:pt idx="1337">
                  <c:v>3.2000000000000028</c:v>
                </c:pt>
                <c:pt idx="1338">
                  <c:v>3.5600000000000036</c:v>
                </c:pt>
                <c:pt idx="1339">
                  <c:v>3.2800000000000038</c:v>
                </c:pt>
                <c:pt idx="1340">
                  <c:v>3.2600000000000051</c:v>
                </c:pt>
                <c:pt idx="1341">
                  <c:v>3.2200000000000015</c:v>
                </c:pt>
                <c:pt idx="1342">
                  <c:v>3.0400000000000005</c:v>
                </c:pt>
                <c:pt idx="1343">
                  <c:v>2.8</c:v>
                </c:pt>
                <c:pt idx="1344">
                  <c:v>2.7599999999999993</c:v>
                </c:pt>
                <c:pt idx="1345">
                  <c:v>2.6399999999999979</c:v>
                </c:pt>
                <c:pt idx="1346">
                  <c:v>2.4599999999999995</c:v>
                </c:pt>
                <c:pt idx="1347">
                  <c:v>2.1999999999999971</c:v>
                </c:pt>
                <c:pt idx="1348">
                  <c:v>2.4199999999999959</c:v>
                </c:pt>
                <c:pt idx="1349">
                  <c:v>2.5199999999999987</c:v>
                </c:pt>
                <c:pt idx="1350">
                  <c:v>2.4799999999999982</c:v>
                </c:pt>
                <c:pt idx="1351">
                  <c:v>2.3399999999999976</c:v>
                </c:pt>
                <c:pt idx="1352">
                  <c:v>2.580000000000001</c:v>
                </c:pt>
                <c:pt idx="1353">
                  <c:v>2.5400000000000005</c:v>
                </c:pt>
                <c:pt idx="1354">
                  <c:v>2.1999999999999971</c:v>
                </c:pt>
                <c:pt idx="1355">
                  <c:v>2.3999999999999972</c:v>
                </c:pt>
                <c:pt idx="1356">
                  <c:v>2.1399999999999979</c:v>
                </c:pt>
                <c:pt idx="1357">
                  <c:v>1.9599999999999966</c:v>
                </c:pt>
                <c:pt idx="1358">
                  <c:v>1.6199999999999988</c:v>
                </c:pt>
                <c:pt idx="1359">
                  <c:v>1.680000000000001</c:v>
                </c:pt>
                <c:pt idx="1360">
                  <c:v>1.7400000000000007</c:v>
                </c:pt>
                <c:pt idx="1361">
                  <c:v>2.0000000000000027</c:v>
                </c:pt>
                <c:pt idx="1362">
                  <c:v>1.5800000000000041</c:v>
                </c:pt>
                <c:pt idx="1363">
                  <c:v>1.5400000000000034</c:v>
                </c:pt>
                <c:pt idx="1364">
                  <c:v>1.5600000000000023</c:v>
                </c:pt>
                <c:pt idx="1365">
                  <c:v>1.480000000000004</c:v>
                </c:pt>
                <c:pt idx="1366">
                  <c:v>1.7000000000000028</c:v>
                </c:pt>
                <c:pt idx="1367">
                  <c:v>1.9000000000000028</c:v>
                </c:pt>
                <c:pt idx="1368">
                  <c:v>1.9400000000000035</c:v>
                </c:pt>
                <c:pt idx="1369">
                  <c:v>1.8600000000000052</c:v>
                </c:pt>
                <c:pt idx="1370">
                  <c:v>1.5200000000000018</c:v>
                </c:pt>
                <c:pt idx="1371">
                  <c:v>0.87999999999999834</c:v>
                </c:pt>
                <c:pt idx="1372">
                  <c:v>0.85999999999999654</c:v>
                </c:pt>
                <c:pt idx="1373">
                  <c:v>0.45999999999999375</c:v>
                </c:pt>
                <c:pt idx="1374">
                  <c:v>0.11999999999999318</c:v>
                </c:pt>
                <c:pt idx="1375">
                  <c:v>-5.6843418860808018E-15</c:v>
                </c:pt>
                <c:pt idx="1376">
                  <c:v>0.3599999999999966</c:v>
                </c:pt>
                <c:pt idx="1377">
                  <c:v>0.43999999999999773</c:v>
                </c:pt>
                <c:pt idx="1378">
                  <c:v>0.75999999999999945</c:v>
                </c:pt>
                <c:pt idx="1379">
                  <c:v>1.0199999999999989</c:v>
                </c:pt>
                <c:pt idx="1380">
                  <c:v>0.64000000000000057</c:v>
                </c:pt>
                <c:pt idx="1381">
                  <c:v>0.42000000000000171</c:v>
                </c:pt>
                <c:pt idx="1382">
                  <c:v>-0.11999999999999886</c:v>
                </c:pt>
                <c:pt idx="1383">
                  <c:v>-0.41999999999999604</c:v>
                </c:pt>
                <c:pt idx="1384">
                  <c:v>-0.99999999999999434</c:v>
                </c:pt>
                <c:pt idx="1385">
                  <c:v>-0.73999999999999488</c:v>
                </c:pt>
                <c:pt idx="1386">
                  <c:v>-0.73999999999999488</c:v>
                </c:pt>
                <c:pt idx="1387">
                  <c:v>-0.89999999999999714</c:v>
                </c:pt>
                <c:pt idx="1388">
                  <c:v>-1.319999999999999</c:v>
                </c:pt>
                <c:pt idx="1389">
                  <c:v>-0.86000000000000232</c:v>
                </c:pt>
                <c:pt idx="1390">
                  <c:v>-0.9000000000000028</c:v>
                </c:pt>
                <c:pt idx="1391">
                  <c:v>-1.1200000000000045</c:v>
                </c:pt>
                <c:pt idx="1392">
                  <c:v>-0.94000000000000061</c:v>
                </c:pt>
                <c:pt idx="1393">
                  <c:v>-0.48000000000000115</c:v>
                </c:pt>
                <c:pt idx="1394">
                  <c:v>-0.75999999999999945</c:v>
                </c:pt>
                <c:pt idx="1395">
                  <c:v>-0.73999999999999777</c:v>
                </c:pt>
                <c:pt idx="1396">
                  <c:v>-0.55999999999999661</c:v>
                </c:pt>
                <c:pt idx="1397">
                  <c:v>-0.27999999999999831</c:v>
                </c:pt>
                <c:pt idx="1398">
                  <c:v>-0.13999999999999774</c:v>
                </c:pt>
                <c:pt idx="1399">
                  <c:v>2.0000000000004549E-2</c:v>
                </c:pt>
                <c:pt idx="1400">
                  <c:v>0.42000000000000454</c:v>
                </c:pt>
                <c:pt idx="1401">
                  <c:v>0.20000000000000284</c:v>
                </c:pt>
                <c:pt idx="1402">
                  <c:v>0.1400000000000034</c:v>
                </c:pt>
                <c:pt idx="1403">
                  <c:v>8.0000000000003985E-2</c:v>
                </c:pt>
                <c:pt idx="1404">
                  <c:v>-7.9999999999998295E-2</c:v>
                </c:pt>
                <c:pt idx="1405">
                  <c:v>-0.54000000000000059</c:v>
                </c:pt>
                <c:pt idx="1406">
                  <c:v>-0.35999999999999943</c:v>
                </c:pt>
                <c:pt idx="1407">
                  <c:v>-0.32000000000000173</c:v>
                </c:pt>
                <c:pt idx="1408">
                  <c:v>-0.32000000000000456</c:v>
                </c:pt>
                <c:pt idx="1409">
                  <c:v>-0.14000000000000626</c:v>
                </c:pt>
                <c:pt idx="1410">
                  <c:v>-0.10000000000000284</c:v>
                </c:pt>
                <c:pt idx="1411">
                  <c:v>-0.34000000000000341</c:v>
                </c:pt>
                <c:pt idx="1412">
                  <c:v>-0.72000000000000175</c:v>
                </c:pt>
                <c:pt idx="1413">
                  <c:v>-0.8</c:v>
                </c:pt>
                <c:pt idx="1414">
                  <c:v>-0.65999999999999948</c:v>
                </c:pt>
                <c:pt idx="1415">
                  <c:v>-0.5</c:v>
                </c:pt>
                <c:pt idx="1416">
                  <c:v>-0.43999999999999773</c:v>
                </c:pt>
                <c:pt idx="1417">
                  <c:v>8.000000000000114E-2</c:v>
                </c:pt>
                <c:pt idx="1418">
                  <c:v>2.0000000000001704E-2</c:v>
                </c:pt>
                <c:pt idx="1419">
                  <c:v>0.28000000000000114</c:v>
                </c:pt>
                <c:pt idx="1420">
                  <c:v>0.35999999999999943</c:v>
                </c:pt>
                <c:pt idx="1421">
                  <c:v>0.43999999999999773</c:v>
                </c:pt>
                <c:pt idx="1422">
                  <c:v>9.9999999999997161E-2</c:v>
                </c:pt>
                <c:pt idx="1423">
                  <c:v>-6.0000000000002274E-2</c:v>
                </c:pt>
                <c:pt idx="1424">
                  <c:v>-0.2</c:v>
                </c:pt>
                <c:pt idx="1425">
                  <c:v>-0.45999999999999941</c:v>
                </c:pt>
                <c:pt idx="1426">
                  <c:v>-0.57999999999999829</c:v>
                </c:pt>
                <c:pt idx="1427">
                  <c:v>-0.5399999999999977</c:v>
                </c:pt>
                <c:pt idx="1428">
                  <c:v>-0.55999999999999661</c:v>
                </c:pt>
                <c:pt idx="1429">
                  <c:v>-0.69999999999999718</c:v>
                </c:pt>
                <c:pt idx="1430">
                  <c:v>-0.47999999999999832</c:v>
                </c:pt>
                <c:pt idx="1431">
                  <c:v>-0.74000000000000055</c:v>
                </c:pt>
                <c:pt idx="1432">
                  <c:v>-0.93999999999999773</c:v>
                </c:pt>
                <c:pt idx="1433">
                  <c:v>-1.1199999999999988</c:v>
                </c:pt>
                <c:pt idx="1434">
                  <c:v>-1.2</c:v>
                </c:pt>
                <c:pt idx="1435">
                  <c:v>-1.3800000000000012</c:v>
                </c:pt>
                <c:pt idx="1436">
                  <c:v>-1.180000000000001</c:v>
                </c:pt>
                <c:pt idx="1437">
                  <c:v>-0.74000000000000343</c:v>
                </c:pt>
                <c:pt idx="1438">
                  <c:v>-0.32000000000000456</c:v>
                </c:pt>
                <c:pt idx="1439">
                  <c:v>-0.44000000000000339</c:v>
                </c:pt>
                <c:pt idx="1440">
                  <c:v>-0.24000000000000057</c:v>
                </c:pt>
                <c:pt idx="1441">
                  <c:v>8.000000000000114E-2</c:v>
                </c:pt>
                <c:pt idx="1442">
                  <c:v>-0.23999999999999772</c:v>
                </c:pt>
                <c:pt idx="1443">
                  <c:v>0.18000000000000113</c:v>
                </c:pt>
                <c:pt idx="1444">
                  <c:v>0.66000000000000225</c:v>
                </c:pt>
                <c:pt idx="1445">
                  <c:v>0.86000000000000232</c:v>
                </c:pt>
                <c:pt idx="1446">
                  <c:v>0.94000000000000339</c:v>
                </c:pt>
                <c:pt idx="1447">
                  <c:v>1.1400000000000006</c:v>
                </c:pt>
                <c:pt idx="1448">
                  <c:v>0.50000000000000289</c:v>
                </c:pt>
                <c:pt idx="1449">
                  <c:v>8.000000000000114E-2</c:v>
                </c:pt>
                <c:pt idx="1450">
                  <c:v>-0.25999999999999945</c:v>
                </c:pt>
                <c:pt idx="1451">
                  <c:v>5.9999999999999429E-2</c:v>
                </c:pt>
                <c:pt idx="1452">
                  <c:v>0.10000000000000284</c:v>
                </c:pt>
                <c:pt idx="1453">
                  <c:v>0.20000000000000284</c:v>
                </c:pt>
                <c:pt idx="1454">
                  <c:v>0.1200000000000017</c:v>
                </c:pt>
                <c:pt idx="1455">
                  <c:v>0.22000000000000169</c:v>
                </c:pt>
                <c:pt idx="1456">
                  <c:v>-0.37999999999999973</c:v>
                </c:pt>
                <c:pt idx="1457">
                  <c:v>-0.46000000000000085</c:v>
                </c:pt>
                <c:pt idx="1458">
                  <c:v>-0.18000000000000255</c:v>
                </c:pt>
                <c:pt idx="1459">
                  <c:v>0.13999999999999915</c:v>
                </c:pt>
                <c:pt idx="1460">
                  <c:v>3.9999999999999147E-2</c:v>
                </c:pt>
                <c:pt idx="1461">
                  <c:v>0.12000000000000029</c:v>
                </c:pt>
                <c:pt idx="1462">
                  <c:v>0.12000000000000029</c:v>
                </c:pt>
                <c:pt idx="1463">
                  <c:v>2.0000000000000285E-2</c:v>
                </c:pt>
                <c:pt idx="1464">
                  <c:v>-3.9999999999999147E-2</c:v>
                </c:pt>
                <c:pt idx="1465">
                  <c:v>6.0000000000000851E-2</c:v>
                </c:pt>
                <c:pt idx="1466">
                  <c:v>0.40000000000000141</c:v>
                </c:pt>
                <c:pt idx="1467">
                  <c:v>0.18000000000000113</c:v>
                </c:pt>
                <c:pt idx="1468">
                  <c:v>0.14000000000000198</c:v>
                </c:pt>
                <c:pt idx="1469">
                  <c:v>0.54000000000000203</c:v>
                </c:pt>
                <c:pt idx="1470">
                  <c:v>0.44000000000000056</c:v>
                </c:pt>
                <c:pt idx="1471">
                  <c:v>0.23999999999999916</c:v>
                </c:pt>
                <c:pt idx="1472">
                  <c:v>0.57999999999999829</c:v>
                </c:pt>
                <c:pt idx="1473">
                  <c:v>0.43999999999999773</c:v>
                </c:pt>
                <c:pt idx="1474">
                  <c:v>1.9999999999997443E-2</c:v>
                </c:pt>
                <c:pt idx="1475">
                  <c:v>7.9999999999998295E-2</c:v>
                </c:pt>
                <c:pt idx="1476">
                  <c:v>-0.14000000000000198</c:v>
                </c:pt>
                <c:pt idx="1477">
                  <c:v>3.9999999999999147E-2</c:v>
                </c:pt>
                <c:pt idx="1478">
                  <c:v>0.2999999999999986</c:v>
                </c:pt>
                <c:pt idx="1479">
                  <c:v>0.55999999999999939</c:v>
                </c:pt>
                <c:pt idx="1480">
                  <c:v>0.61999999999999889</c:v>
                </c:pt>
                <c:pt idx="1481">
                  <c:v>1.0799999999999996</c:v>
                </c:pt>
                <c:pt idx="1482">
                  <c:v>0.61999999999999889</c:v>
                </c:pt>
                <c:pt idx="1483">
                  <c:v>0.52000000000000024</c:v>
                </c:pt>
                <c:pt idx="1484">
                  <c:v>0.35999999999999943</c:v>
                </c:pt>
                <c:pt idx="1485">
                  <c:v>0.48000000000000115</c:v>
                </c:pt>
                <c:pt idx="1486">
                  <c:v>0.46000000000000085</c:v>
                </c:pt>
                <c:pt idx="1487">
                  <c:v>0.82000000000000173</c:v>
                </c:pt>
                <c:pt idx="1488">
                  <c:v>1.0800000000000012</c:v>
                </c:pt>
                <c:pt idx="1489">
                  <c:v>1.1600000000000008</c:v>
                </c:pt>
                <c:pt idx="1490">
                  <c:v>0.95999999999999941</c:v>
                </c:pt>
                <c:pt idx="1491">
                  <c:v>1.0799999999999996</c:v>
                </c:pt>
                <c:pt idx="1492">
                  <c:v>1.3200000000000003</c:v>
                </c:pt>
                <c:pt idx="1493">
                  <c:v>1.4799999999999998</c:v>
                </c:pt>
                <c:pt idx="1494">
                  <c:v>1.6399999999999992</c:v>
                </c:pt>
                <c:pt idx="1495">
                  <c:v>1.9199999999999988</c:v>
                </c:pt>
                <c:pt idx="1496">
                  <c:v>1.8799999999999983</c:v>
                </c:pt>
                <c:pt idx="1497">
                  <c:v>1.5399999999999978</c:v>
                </c:pt>
                <c:pt idx="1498">
                  <c:v>1.1599999999999979</c:v>
                </c:pt>
                <c:pt idx="1499">
                  <c:v>0.73999999999999777</c:v>
                </c:pt>
                <c:pt idx="1500">
                  <c:v>0.77999999999999825</c:v>
                </c:pt>
                <c:pt idx="1501">
                  <c:v>0.85999999999999799</c:v>
                </c:pt>
                <c:pt idx="1502">
                  <c:v>1.0399999999999978</c:v>
                </c:pt>
                <c:pt idx="1503">
                  <c:v>0.91999999999999749</c:v>
                </c:pt>
                <c:pt idx="1504">
                  <c:v>0.97999999999999832</c:v>
                </c:pt>
                <c:pt idx="1505">
                  <c:v>1.0399999999999991</c:v>
                </c:pt>
                <c:pt idx="1506">
                  <c:v>0.72000000000000031</c:v>
                </c:pt>
                <c:pt idx="1507">
                  <c:v>0.54000000000000059</c:v>
                </c:pt>
                <c:pt idx="1508">
                  <c:v>0.80000000000000138</c:v>
                </c:pt>
                <c:pt idx="1509">
                  <c:v>1.1200000000000017</c:v>
                </c:pt>
                <c:pt idx="1510">
                  <c:v>1.1000000000000014</c:v>
                </c:pt>
                <c:pt idx="1511">
                  <c:v>1.2800000000000011</c:v>
                </c:pt>
                <c:pt idx="1512">
                  <c:v>1.3600000000000008</c:v>
                </c:pt>
                <c:pt idx="1513">
                  <c:v>1.3799999999999997</c:v>
                </c:pt>
                <c:pt idx="1514">
                  <c:v>1</c:v>
                </c:pt>
                <c:pt idx="1515">
                  <c:v>0.67999999999999972</c:v>
                </c:pt>
                <c:pt idx="1516">
                  <c:v>0.51999999999999891</c:v>
                </c:pt>
                <c:pt idx="1517">
                  <c:v>0.33999999999999914</c:v>
                </c:pt>
                <c:pt idx="1518">
                  <c:v>-0.2</c:v>
                </c:pt>
                <c:pt idx="1519">
                  <c:v>-7.999999999999971E-2</c:v>
                </c:pt>
                <c:pt idx="1520">
                  <c:v>0.13999999999999915</c:v>
                </c:pt>
                <c:pt idx="1521">
                  <c:v>0.36000000000000087</c:v>
                </c:pt>
                <c:pt idx="1522">
                  <c:v>0.54000000000000059</c:v>
                </c:pt>
                <c:pt idx="1523">
                  <c:v>0.84000000000000052</c:v>
                </c:pt>
                <c:pt idx="1524">
                  <c:v>0.7</c:v>
                </c:pt>
                <c:pt idx="1525">
                  <c:v>0.57999999999999974</c:v>
                </c:pt>
                <c:pt idx="1526">
                  <c:v>3.9999999999999147E-2</c:v>
                </c:pt>
                <c:pt idx="1527">
                  <c:v>-0.14000000000000057</c:v>
                </c:pt>
                <c:pt idx="1528">
                  <c:v>3.9999999999999147E-2</c:v>
                </c:pt>
                <c:pt idx="1529">
                  <c:v>0.21999999999999886</c:v>
                </c:pt>
                <c:pt idx="1530">
                  <c:v>0.27999999999999969</c:v>
                </c:pt>
                <c:pt idx="1531">
                  <c:v>0.62000000000000033</c:v>
                </c:pt>
                <c:pt idx="1532">
                  <c:v>1.0600000000000009</c:v>
                </c:pt>
                <c:pt idx="1533">
                  <c:v>0.82000000000000173</c:v>
                </c:pt>
                <c:pt idx="1534">
                  <c:v>0.60000000000000142</c:v>
                </c:pt>
                <c:pt idx="1535">
                  <c:v>0.30000000000000143</c:v>
                </c:pt>
                <c:pt idx="1536">
                  <c:v>0.48000000000000115</c:v>
                </c:pt>
                <c:pt idx="1537">
                  <c:v>0.10000000000000142</c:v>
                </c:pt>
                <c:pt idx="1538">
                  <c:v>0.20000000000000143</c:v>
                </c:pt>
                <c:pt idx="1539">
                  <c:v>0.34000000000000197</c:v>
                </c:pt>
                <c:pt idx="1540">
                  <c:v>0.72000000000000175</c:v>
                </c:pt>
                <c:pt idx="1541">
                  <c:v>0.58000000000000118</c:v>
                </c:pt>
                <c:pt idx="1542">
                  <c:v>0.7600000000000009</c:v>
                </c:pt>
                <c:pt idx="1543">
                  <c:v>0.77999999999999969</c:v>
                </c:pt>
                <c:pt idx="1544">
                  <c:v>0.7999999999999986</c:v>
                </c:pt>
                <c:pt idx="1545">
                  <c:v>0.63999999999999913</c:v>
                </c:pt>
                <c:pt idx="1546">
                  <c:v>0.22000000000000028</c:v>
                </c:pt>
                <c:pt idx="1547">
                  <c:v>0.2999999999999986</c:v>
                </c:pt>
                <c:pt idx="1548">
                  <c:v>0.37999999999999973</c:v>
                </c:pt>
                <c:pt idx="1549">
                  <c:v>0.67999999999999972</c:v>
                </c:pt>
                <c:pt idx="1550">
                  <c:v>0.43999999999999917</c:v>
                </c:pt>
                <c:pt idx="1551">
                  <c:v>0.91999999999999749</c:v>
                </c:pt>
                <c:pt idx="1552">
                  <c:v>0.59999999999999853</c:v>
                </c:pt>
                <c:pt idx="1553">
                  <c:v>0.65999999999999803</c:v>
                </c:pt>
                <c:pt idx="1554">
                  <c:v>0.35999999999999943</c:v>
                </c:pt>
                <c:pt idx="1555">
                  <c:v>0.82000000000000028</c:v>
                </c:pt>
                <c:pt idx="1556">
                  <c:v>0.86000000000000087</c:v>
                </c:pt>
                <c:pt idx="1557">
                  <c:v>1.2000000000000015</c:v>
                </c:pt>
                <c:pt idx="1558">
                  <c:v>1.0800000000000025</c:v>
                </c:pt>
                <c:pt idx="1559">
                  <c:v>1.2200000000000017</c:v>
                </c:pt>
                <c:pt idx="1560">
                  <c:v>1.0800000000000012</c:v>
                </c:pt>
                <c:pt idx="1561">
                  <c:v>0.64000000000000057</c:v>
                </c:pt>
                <c:pt idx="1562">
                  <c:v>0.65999999999999948</c:v>
                </c:pt>
                <c:pt idx="1563">
                  <c:v>0.7999999999999986</c:v>
                </c:pt>
                <c:pt idx="1564">
                  <c:v>0.77999999999999969</c:v>
                </c:pt>
                <c:pt idx="1565">
                  <c:v>0.6</c:v>
                </c:pt>
                <c:pt idx="1566">
                  <c:v>0.96000000000000085</c:v>
                </c:pt>
                <c:pt idx="1567">
                  <c:v>0.50000000000000144</c:v>
                </c:pt>
                <c:pt idx="1568">
                  <c:v>2.0000000000001704E-2</c:v>
                </c:pt>
                <c:pt idx="1569">
                  <c:v>6.0000000000000851E-2</c:v>
                </c:pt>
                <c:pt idx="1570">
                  <c:v>6.0000000000000851E-2</c:v>
                </c:pt>
                <c:pt idx="1571">
                  <c:v>-0.15999999999999942</c:v>
                </c:pt>
                <c:pt idx="1572">
                  <c:v>-0.17999999999999972</c:v>
                </c:pt>
                <c:pt idx="1573">
                  <c:v>0.27999999999999969</c:v>
                </c:pt>
                <c:pt idx="1574">
                  <c:v>0.1</c:v>
                </c:pt>
                <c:pt idx="1575">
                  <c:v>0.24000000000000057</c:v>
                </c:pt>
                <c:pt idx="1576">
                  <c:v>0.1</c:v>
                </c:pt>
                <c:pt idx="1577">
                  <c:v>0.37999999999999973</c:v>
                </c:pt>
                <c:pt idx="1578">
                  <c:v>0.34000000000000058</c:v>
                </c:pt>
                <c:pt idx="1579">
                  <c:v>0.32000000000000028</c:v>
                </c:pt>
                <c:pt idx="1580">
                  <c:v>0.23999999999999916</c:v>
                </c:pt>
                <c:pt idx="1581">
                  <c:v>0.4</c:v>
                </c:pt>
                <c:pt idx="1582">
                  <c:v>0.26000000000000084</c:v>
                </c:pt>
                <c:pt idx="1583">
                  <c:v>4.000000000000057E-2</c:v>
                </c:pt>
                <c:pt idx="1584">
                  <c:v>0.37999999999999973</c:v>
                </c:pt>
                <c:pt idx="1585">
                  <c:v>0.44000000000000056</c:v>
                </c:pt>
                <c:pt idx="1586">
                  <c:v>0.54000000000000059</c:v>
                </c:pt>
                <c:pt idx="1587">
                  <c:v>0.57999999999999974</c:v>
                </c:pt>
                <c:pt idx="1588">
                  <c:v>0.69999999999999862</c:v>
                </c:pt>
                <c:pt idx="1589">
                  <c:v>0.62000000000000033</c:v>
                </c:pt>
                <c:pt idx="1590">
                  <c:v>0.65999999999999948</c:v>
                </c:pt>
                <c:pt idx="1591">
                  <c:v>0.57999999999999829</c:v>
                </c:pt>
                <c:pt idx="1592">
                  <c:v>0.83999999999999919</c:v>
                </c:pt>
                <c:pt idx="1593">
                  <c:v>1.0399999999999991</c:v>
                </c:pt>
                <c:pt idx="1594">
                  <c:v>0.7999999999999986</c:v>
                </c:pt>
                <c:pt idx="1595">
                  <c:v>0.51999999999999891</c:v>
                </c:pt>
                <c:pt idx="1596">
                  <c:v>1.0599999999999994</c:v>
                </c:pt>
                <c:pt idx="1597">
                  <c:v>1.1599999999999995</c:v>
                </c:pt>
                <c:pt idx="1598">
                  <c:v>1.1000000000000001</c:v>
                </c:pt>
                <c:pt idx="1599">
                  <c:v>1.2200000000000002</c:v>
                </c:pt>
                <c:pt idx="1600">
                  <c:v>1.2600000000000009</c:v>
                </c:pt>
                <c:pt idx="1601">
                  <c:v>0.74000000000000199</c:v>
                </c:pt>
                <c:pt idx="1602">
                  <c:v>0.4600000000000023</c:v>
                </c:pt>
                <c:pt idx="1603">
                  <c:v>2.0000000000001704E-2</c:v>
                </c:pt>
                <c:pt idx="1604">
                  <c:v>-0.69999999999999862</c:v>
                </c:pt>
                <c:pt idx="1605">
                  <c:v>-0.83999999999999919</c:v>
                </c:pt>
                <c:pt idx="1606">
                  <c:v>-1.1400000000000006</c:v>
                </c:pt>
                <c:pt idx="1607">
                  <c:v>-1.4400000000000019</c:v>
                </c:pt>
                <c:pt idx="1608">
                  <c:v>-1.3800000000000012</c:v>
                </c:pt>
                <c:pt idx="1609">
                  <c:v>-0.80000000000000138</c:v>
                </c:pt>
                <c:pt idx="1610">
                  <c:v>-0.78000000000000114</c:v>
                </c:pt>
                <c:pt idx="1611">
                  <c:v>-0.64000000000000057</c:v>
                </c:pt>
                <c:pt idx="1612">
                  <c:v>-0.7399999999999991</c:v>
                </c:pt>
                <c:pt idx="1613">
                  <c:v>-0.65999999999999948</c:v>
                </c:pt>
                <c:pt idx="1614">
                  <c:v>-0.51999999999999891</c:v>
                </c:pt>
                <c:pt idx="1615">
                  <c:v>-0.41999999999999887</c:v>
                </c:pt>
                <c:pt idx="1616">
                  <c:v>-0.23999999999999916</c:v>
                </c:pt>
                <c:pt idx="1617">
                  <c:v>-0.2</c:v>
                </c:pt>
                <c:pt idx="1618">
                  <c:v>-0.24000000000000057</c:v>
                </c:pt>
                <c:pt idx="1619">
                  <c:v>-0.66000000000000081</c:v>
                </c:pt>
                <c:pt idx="1620">
                  <c:v>-0.66000000000000081</c:v>
                </c:pt>
                <c:pt idx="1621">
                  <c:v>-0.7</c:v>
                </c:pt>
                <c:pt idx="1622">
                  <c:v>-0.65999999999999948</c:v>
                </c:pt>
                <c:pt idx="1623">
                  <c:v>-0.43999999999999917</c:v>
                </c:pt>
                <c:pt idx="1624">
                  <c:v>-0.37999999999999828</c:v>
                </c:pt>
                <c:pt idx="1625">
                  <c:v>-0.43999999999999773</c:v>
                </c:pt>
                <c:pt idx="1626">
                  <c:v>-0.63999999999999768</c:v>
                </c:pt>
                <c:pt idx="1627">
                  <c:v>-0.33999999999999775</c:v>
                </c:pt>
                <c:pt idx="1628">
                  <c:v>-0.27999999999999831</c:v>
                </c:pt>
                <c:pt idx="1629">
                  <c:v>-5.9999999999999429E-2</c:v>
                </c:pt>
                <c:pt idx="1630">
                  <c:v>-7.999999999999971E-2</c:v>
                </c:pt>
                <c:pt idx="1631">
                  <c:v>-4.000000000000057E-2</c:v>
                </c:pt>
                <c:pt idx="1632">
                  <c:v>-4.000000000000057E-2</c:v>
                </c:pt>
                <c:pt idx="1633">
                  <c:v>-0.36000000000000015</c:v>
                </c:pt>
                <c:pt idx="1634">
                  <c:v>-0.53999999999999981</c:v>
                </c:pt>
                <c:pt idx="1635">
                  <c:v>-0.28000000000000042</c:v>
                </c:pt>
                <c:pt idx="1636">
                  <c:v>-0.1</c:v>
                </c:pt>
                <c:pt idx="1637">
                  <c:v>0.11999999999999958</c:v>
                </c:pt>
                <c:pt idx="1638">
                  <c:v>0.7</c:v>
                </c:pt>
                <c:pt idx="1639">
                  <c:v>1.1199999999999997</c:v>
                </c:pt>
                <c:pt idx="1640">
                  <c:v>0.67999999999999972</c:v>
                </c:pt>
                <c:pt idx="1641">
                  <c:v>0.75999999999999945</c:v>
                </c:pt>
                <c:pt idx="1642">
                  <c:v>0.53999999999999981</c:v>
                </c:pt>
                <c:pt idx="1643">
                  <c:v>0.28000000000000042</c:v>
                </c:pt>
                <c:pt idx="1644">
                  <c:v>0.220000000000001</c:v>
                </c:pt>
                <c:pt idx="1645">
                  <c:v>0.38000000000000111</c:v>
                </c:pt>
                <c:pt idx="1646">
                  <c:v>0.44000000000000128</c:v>
                </c:pt>
                <c:pt idx="1647">
                  <c:v>0.3400000000000013</c:v>
                </c:pt>
                <c:pt idx="1648">
                  <c:v>0.36000000000000015</c:v>
                </c:pt>
                <c:pt idx="1649">
                  <c:v>0.13999999999999985</c:v>
                </c:pt>
                <c:pt idx="1650">
                  <c:v>0.6399999999999999</c:v>
                </c:pt>
                <c:pt idx="1651">
                  <c:v>0.67999999999999972</c:v>
                </c:pt>
                <c:pt idx="1652">
                  <c:v>0.59999999999999931</c:v>
                </c:pt>
                <c:pt idx="1653">
                  <c:v>0.23999999999999985</c:v>
                </c:pt>
                <c:pt idx="1654">
                  <c:v>0.49999999999999928</c:v>
                </c:pt>
                <c:pt idx="1655">
                  <c:v>0.29999999999999927</c:v>
                </c:pt>
                <c:pt idx="1656">
                  <c:v>7.9999999999999002E-2</c:v>
                </c:pt>
                <c:pt idx="1657">
                  <c:v>0.3999999999999993</c:v>
                </c:pt>
                <c:pt idx="1658">
                  <c:v>0.89999999999999925</c:v>
                </c:pt>
                <c:pt idx="1659">
                  <c:v>0.96000000000000019</c:v>
                </c:pt>
                <c:pt idx="1660">
                  <c:v>0.9</c:v>
                </c:pt>
                <c:pt idx="1661">
                  <c:v>1.0400000000000005</c:v>
                </c:pt>
                <c:pt idx="1662">
                  <c:v>0.80000000000000071</c:v>
                </c:pt>
                <c:pt idx="1663">
                  <c:v>0.46000000000000085</c:v>
                </c:pt>
                <c:pt idx="1664">
                  <c:v>-7.999999999999971E-2</c:v>
                </c:pt>
                <c:pt idx="1665">
                  <c:v>-0.31999999999999956</c:v>
                </c:pt>
                <c:pt idx="1666">
                  <c:v>-0.51999999999999957</c:v>
                </c:pt>
                <c:pt idx="1667">
                  <c:v>-0.16000000000000014</c:v>
                </c:pt>
                <c:pt idx="1668">
                  <c:v>-8.0000000000000432E-2</c:v>
                </c:pt>
                <c:pt idx="1669">
                  <c:v>0.35999999999999943</c:v>
                </c:pt>
                <c:pt idx="1670">
                  <c:v>0.97999999999999976</c:v>
                </c:pt>
                <c:pt idx="1671">
                  <c:v>0.83999999999999986</c:v>
                </c:pt>
                <c:pt idx="1672">
                  <c:v>0.78000000000000047</c:v>
                </c:pt>
                <c:pt idx="1673">
                  <c:v>0.92000000000000026</c:v>
                </c:pt>
                <c:pt idx="1674">
                  <c:v>1</c:v>
                </c:pt>
                <c:pt idx="1675">
                  <c:v>0.6</c:v>
                </c:pt>
                <c:pt idx="1676">
                  <c:v>0.8600000000000001</c:v>
                </c:pt>
                <c:pt idx="1677">
                  <c:v>1.1600000000000001</c:v>
                </c:pt>
                <c:pt idx="1678">
                  <c:v>1.1400000000000006</c:v>
                </c:pt>
                <c:pt idx="1679">
                  <c:v>0.7600000000000009</c:v>
                </c:pt>
                <c:pt idx="1680">
                  <c:v>1.0400000000000005</c:v>
                </c:pt>
                <c:pt idx="1681">
                  <c:v>0.96000000000000019</c:v>
                </c:pt>
                <c:pt idx="1682">
                  <c:v>0.32000000000000028</c:v>
                </c:pt>
                <c:pt idx="1683">
                  <c:v>-7.999999999999971E-2</c:v>
                </c:pt>
                <c:pt idx="1684">
                  <c:v>-0.13999999999999985</c:v>
                </c:pt>
                <c:pt idx="1685">
                  <c:v>-0.1</c:v>
                </c:pt>
                <c:pt idx="1686">
                  <c:v>-0.22000000000000028</c:v>
                </c:pt>
                <c:pt idx="1687">
                  <c:v>-0.12000000000000099</c:v>
                </c:pt>
                <c:pt idx="1688">
                  <c:v>0.49999999999999856</c:v>
                </c:pt>
                <c:pt idx="1689">
                  <c:v>0.63999999999999913</c:v>
                </c:pt>
                <c:pt idx="1690">
                  <c:v>0.4199999999999996</c:v>
                </c:pt>
                <c:pt idx="1691">
                  <c:v>0.76000000000000012</c:v>
                </c:pt>
                <c:pt idx="1692">
                  <c:v>0.88000000000000045</c:v>
                </c:pt>
                <c:pt idx="1693">
                  <c:v>0.68000000000000116</c:v>
                </c:pt>
                <c:pt idx="1694">
                  <c:v>0.72000000000000097</c:v>
                </c:pt>
                <c:pt idx="1695">
                  <c:v>0.42000000000000098</c:v>
                </c:pt>
                <c:pt idx="1696">
                  <c:v>2.0000000000000996E-2</c:v>
                </c:pt>
                <c:pt idx="1697">
                  <c:v>0.14000000000000129</c:v>
                </c:pt>
                <c:pt idx="1698">
                  <c:v>7.1054273576010023E-16</c:v>
                </c:pt>
                <c:pt idx="1699">
                  <c:v>0.220000000000001</c:v>
                </c:pt>
                <c:pt idx="1700">
                  <c:v>0.40000000000000069</c:v>
                </c:pt>
                <c:pt idx="1701">
                  <c:v>0.42000000000000098</c:v>
                </c:pt>
                <c:pt idx="1702">
                  <c:v>0.36000000000000087</c:v>
                </c:pt>
                <c:pt idx="1703">
                  <c:v>0.42000000000000098</c:v>
                </c:pt>
                <c:pt idx="1704">
                  <c:v>0.32000000000000101</c:v>
                </c:pt>
                <c:pt idx="1705">
                  <c:v>0.46000000000000157</c:v>
                </c:pt>
                <c:pt idx="1706">
                  <c:v>0.66000000000000081</c:v>
                </c:pt>
                <c:pt idx="1707">
                  <c:v>0.86000000000000087</c:v>
                </c:pt>
                <c:pt idx="1708">
                  <c:v>1.2000000000000006</c:v>
                </c:pt>
                <c:pt idx="1709">
                  <c:v>1.4</c:v>
                </c:pt>
                <c:pt idx="1710">
                  <c:v>1.3599999999999994</c:v>
                </c:pt>
                <c:pt idx="1711">
                  <c:v>1.5399999999999991</c:v>
                </c:pt>
                <c:pt idx="1712">
                  <c:v>1.3399999999999992</c:v>
                </c:pt>
                <c:pt idx="1713">
                  <c:v>0.97999999999999898</c:v>
                </c:pt>
                <c:pt idx="1714">
                  <c:v>0.77999999999999969</c:v>
                </c:pt>
                <c:pt idx="1715">
                  <c:v>0.67999999999999972</c:v>
                </c:pt>
                <c:pt idx="1716">
                  <c:v>0.6399999999999999</c:v>
                </c:pt>
                <c:pt idx="1717">
                  <c:v>0.5</c:v>
                </c:pt>
                <c:pt idx="1718">
                  <c:v>0.56000000000000016</c:v>
                </c:pt>
                <c:pt idx="1719">
                  <c:v>0.6</c:v>
                </c:pt>
                <c:pt idx="1720">
                  <c:v>1.5200000000000002</c:v>
                </c:pt>
                <c:pt idx="1721">
                  <c:v>1.8</c:v>
                </c:pt>
                <c:pt idx="1722">
                  <c:v>2.1799999999999997</c:v>
                </c:pt>
                <c:pt idx="1723">
                  <c:v>3.4199999999999995</c:v>
                </c:pt>
                <c:pt idx="1724">
                  <c:v>3.1399999999999992</c:v>
                </c:pt>
                <c:pt idx="1725">
                  <c:v>1.0999999999999985</c:v>
                </c:pt>
                <c:pt idx="1726">
                  <c:v>0.77999999999999903</c:v>
                </c:pt>
                <c:pt idx="1727">
                  <c:v>0.63999999999999913</c:v>
                </c:pt>
                <c:pt idx="1728">
                  <c:v>-4.000000000000057E-2</c:v>
                </c:pt>
                <c:pt idx="1729">
                  <c:v>0.55999999999999939</c:v>
                </c:pt>
                <c:pt idx="1730">
                  <c:v>1.9199999999999988</c:v>
                </c:pt>
                <c:pt idx="1731">
                  <c:v>1.7599999999999987</c:v>
                </c:pt>
                <c:pt idx="1732">
                  <c:v>1.3399999999999976</c:v>
                </c:pt>
                <c:pt idx="1733">
                  <c:v>0.61999999999999744</c:v>
                </c:pt>
                <c:pt idx="1734">
                  <c:v>0.43999999999999773</c:v>
                </c:pt>
                <c:pt idx="1735">
                  <c:v>0.33999999999999914</c:v>
                </c:pt>
                <c:pt idx="1736">
                  <c:v>0.49999999999999856</c:v>
                </c:pt>
                <c:pt idx="1737">
                  <c:v>0.87999999999999967</c:v>
                </c:pt>
                <c:pt idx="1738">
                  <c:v>1.1599999999999995</c:v>
                </c:pt>
                <c:pt idx="1739">
                  <c:v>1.0200000000000002</c:v>
                </c:pt>
                <c:pt idx="1740">
                  <c:v>0.97999999999999976</c:v>
                </c:pt>
                <c:pt idx="1741">
                  <c:v>1.3400000000000005</c:v>
                </c:pt>
                <c:pt idx="1742">
                  <c:v>1.2799999999999998</c:v>
                </c:pt>
                <c:pt idx="1743">
                  <c:v>1</c:v>
                </c:pt>
                <c:pt idx="1744">
                  <c:v>1.1599999999999995</c:v>
                </c:pt>
                <c:pt idx="1745">
                  <c:v>1.2200000000000002</c:v>
                </c:pt>
                <c:pt idx="1746">
                  <c:v>0.97999999999999976</c:v>
                </c:pt>
                <c:pt idx="1747">
                  <c:v>0.86000000000000087</c:v>
                </c:pt>
                <c:pt idx="1748">
                  <c:v>0.96000000000000085</c:v>
                </c:pt>
                <c:pt idx="1749">
                  <c:v>0.84000000000000052</c:v>
                </c:pt>
                <c:pt idx="1750">
                  <c:v>0.53999999999999915</c:v>
                </c:pt>
                <c:pt idx="1751">
                  <c:v>0.23999999999999916</c:v>
                </c:pt>
                <c:pt idx="1752">
                  <c:v>0.33999999999999914</c:v>
                </c:pt>
                <c:pt idx="1753">
                  <c:v>-0.10000000000000284</c:v>
                </c:pt>
                <c:pt idx="1754">
                  <c:v>-0.12000000000000455</c:v>
                </c:pt>
                <c:pt idx="1755">
                  <c:v>-0.10000000000000284</c:v>
                </c:pt>
                <c:pt idx="1756">
                  <c:v>0.25999999999999945</c:v>
                </c:pt>
                <c:pt idx="1757">
                  <c:v>0.27999999999999831</c:v>
                </c:pt>
                <c:pt idx="1758">
                  <c:v>1.2400000000000007</c:v>
                </c:pt>
                <c:pt idx="1759">
                  <c:v>1.3800000000000012</c:v>
                </c:pt>
                <c:pt idx="1760">
                  <c:v>1.2399999999999978</c:v>
                </c:pt>
                <c:pt idx="1761">
                  <c:v>1.0399999999999949</c:v>
                </c:pt>
                <c:pt idx="1762">
                  <c:v>0.93999999999999773</c:v>
                </c:pt>
                <c:pt idx="1763">
                  <c:v>0.47999999999999832</c:v>
                </c:pt>
                <c:pt idx="1764">
                  <c:v>0.21999999999999886</c:v>
                </c:pt>
                <c:pt idx="1765">
                  <c:v>0.74000000000000055</c:v>
                </c:pt>
                <c:pt idx="1766">
                  <c:v>0.66000000000000225</c:v>
                </c:pt>
                <c:pt idx="1767">
                  <c:v>0.5</c:v>
                </c:pt>
                <c:pt idx="1768">
                  <c:v>0.54000000000000059</c:v>
                </c:pt>
                <c:pt idx="1769">
                  <c:v>0.55999999999999939</c:v>
                </c:pt>
                <c:pt idx="1770">
                  <c:v>0.58000000000000118</c:v>
                </c:pt>
                <c:pt idx="1771">
                  <c:v>0.70000000000000284</c:v>
                </c:pt>
                <c:pt idx="1772">
                  <c:v>0.8200000000000045</c:v>
                </c:pt>
                <c:pt idx="1773">
                  <c:v>0.94000000000000339</c:v>
                </c:pt>
                <c:pt idx="1774">
                  <c:v>0.84000000000000341</c:v>
                </c:pt>
                <c:pt idx="1775">
                  <c:v>0.4600000000000023</c:v>
                </c:pt>
                <c:pt idx="1776">
                  <c:v>0.45999999999999941</c:v>
                </c:pt>
                <c:pt idx="1777">
                  <c:v>0.27999999999999831</c:v>
                </c:pt>
                <c:pt idx="1778">
                  <c:v>-6.0000000000002274E-2</c:v>
                </c:pt>
                <c:pt idx="1779">
                  <c:v>-0.15999999999999942</c:v>
                </c:pt>
                <c:pt idx="1780">
                  <c:v>-0.4</c:v>
                </c:pt>
                <c:pt idx="1781">
                  <c:v>-0.51999999999999891</c:v>
                </c:pt>
                <c:pt idx="1782">
                  <c:v>-0.44000000000000056</c:v>
                </c:pt>
                <c:pt idx="1783">
                  <c:v>-0.32000000000000173</c:v>
                </c:pt>
                <c:pt idx="1784">
                  <c:v>-0.52000000000000457</c:v>
                </c:pt>
                <c:pt idx="1785">
                  <c:v>-0.36000000000000509</c:v>
                </c:pt>
                <c:pt idx="1786">
                  <c:v>-0.28000000000000397</c:v>
                </c:pt>
                <c:pt idx="1787">
                  <c:v>-0.26000000000000228</c:v>
                </c:pt>
                <c:pt idx="1788">
                  <c:v>-0.38000000000000111</c:v>
                </c:pt>
                <c:pt idx="1789">
                  <c:v>5.9999999999999429E-2</c:v>
                </c:pt>
                <c:pt idx="1790">
                  <c:v>0.45999999999999941</c:v>
                </c:pt>
                <c:pt idx="1791">
                  <c:v>0.27999999999999831</c:v>
                </c:pt>
                <c:pt idx="1792">
                  <c:v>0.31999999999999601</c:v>
                </c:pt>
                <c:pt idx="1793">
                  <c:v>0.5399999999999977</c:v>
                </c:pt>
                <c:pt idx="1794">
                  <c:v>7.9999999999998295E-2</c:v>
                </c:pt>
                <c:pt idx="1795">
                  <c:v>-0.11999999999999886</c:v>
                </c:pt>
                <c:pt idx="1796">
                  <c:v>-0.13999999999999774</c:v>
                </c:pt>
                <c:pt idx="1797">
                  <c:v>-0.51999999999999602</c:v>
                </c:pt>
                <c:pt idx="1798">
                  <c:v>-0.67999999999999827</c:v>
                </c:pt>
                <c:pt idx="1799">
                  <c:v>-0.25999999999999945</c:v>
                </c:pt>
                <c:pt idx="1800">
                  <c:v>-0.28000000000000114</c:v>
                </c:pt>
                <c:pt idx="1801">
                  <c:v>-4.0000000000003408E-2</c:v>
                </c:pt>
                <c:pt idx="1802">
                  <c:v>9.9999999999997161E-2</c:v>
                </c:pt>
                <c:pt idx="1803">
                  <c:v>-8.000000000000114E-2</c:v>
                </c:pt>
                <c:pt idx="1804">
                  <c:v>-0.1799999999999983</c:v>
                </c:pt>
                <c:pt idx="1805">
                  <c:v>0.1200000000000017</c:v>
                </c:pt>
                <c:pt idx="1806">
                  <c:v>0.14000000000000057</c:v>
                </c:pt>
                <c:pt idx="1807">
                  <c:v>0.78000000000000114</c:v>
                </c:pt>
                <c:pt idx="1808">
                  <c:v>0.84000000000000052</c:v>
                </c:pt>
                <c:pt idx="1809">
                  <c:v>0.77999999999999825</c:v>
                </c:pt>
                <c:pt idx="1810">
                  <c:v>0.61999999999999889</c:v>
                </c:pt>
                <c:pt idx="1811">
                  <c:v>0.34000000000000058</c:v>
                </c:pt>
                <c:pt idx="1812">
                  <c:v>0.21999999999999886</c:v>
                </c:pt>
                <c:pt idx="1813">
                  <c:v>0.35999999999999943</c:v>
                </c:pt>
                <c:pt idx="1814">
                  <c:v>0.55999999999999939</c:v>
                </c:pt>
                <c:pt idx="1815">
                  <c:v>0.7</c:v>
                </c:pt>
                <c:pt idx="1816">
                  <c:v>0.84000000000000052</c:v>
                </c:pt>
                <c:pt idx="1817">
                  <c:v>1.0800000000000012</c:v>
                </c:pt>
                <c:pt idx="1818">
                  <c:v>1.4199999999999988</c:v>
                </c:pt>
                <c:pt idx="1819">
                  <c:v>1.5199999999999989</c:v>
                </c:pt>
                <c:pt idx="1820">
                  <c:v>1.4999999999999971</c:v>
                </c:pt>
                <c:pt idx="1821">
                  <c:v>1.4799999999999955</c:v>
                </c:pt>
                <c:pt idx="1822">
                  <c:v>0.83999999999999486</c:v>
                </c:pt>
                <c:pt idx="1823">
                  <c:v>0.57999999999999541</c:v>
                </c:pt>
                <c:pt idx="1824">
                  <c:v>0.5399999999999977</c:v>
                </c:pt>
                <c:pt idx="1825">
                  <c:v>0.57999999999999829</c:v>
                </c:pt>
                <c:pt idx="1826">
                  <c:v>0.71999999999999886</c:v>
                </c:pt>
                <c:pt idx="1827">
                  <c:v>0.94000000000000061</c:v>
                </c:pt>
                <c:pt idx="1828">
                  <c:v>1.1200000000000017</c:v>
                </c:pt>
                <c:pt idx="1829">
                  <c:v>0.98000000000000109</c:v>
                </c:pt>
                <c:pt idx="1830">
                  <c:v>0.66000000000000225</c:v>
                </c:pt>
                <c:pt idx="1831">
                  <c:v>0.44000000000000339</c:v>
                </c:pt>
                <c:pt idx="1832">
                  <c:v>0.44000000000000339</c:v>
                </c:pt>
                <c:pt idx="1833">
                  <c:v>0.12000000000000455</c:v>
                </c:pt>
                <c:pt idx="1834">
                  <c:v>0.26000000000000512</c:v>
                </c:pt>
                <c:pt idx="1835">
                  <c:v>0.40000000000000285</c:v>
                </c:pt>
                <c:pt idx="1836">
                  <c:v>0.66000000000000225</c:v>
                </c:pt>
                <c:pt idx="1837">
                  <c:v>0.44000000000000056</c:v>
                </c:pt>
                <c:pt idx="1838">
                  <c:v>0.3</c:v>
                </c:pt>
                <c:pt idx="1839">
                  <c:v>0.29999999999999716</c:v>
                </c:pt>
                <c:pt idx="1840">
                  <c:v>0.23999999999999772</c:v>
                </c:pt>
                <c:pt idx="1841">
                  <c:v>0.57999999999999829</c:v>
                </c:pt>
                <c:pt idx="1842">
                  <c:v>0.69999999999999718</c:v>
                </c:pt>
                <c:pt idx="1843">
                  <c:v>0.83999999999999775</c:v>
                </c:pt>
                <c:pt idx="1844">
                  <c:v>0.64000000000000057</c:v>
                </c:pt>
                <c:pt idx="1845">
                  <c:v>0.82000000000000173</c:v>
                </c:pt>
                <c:pt idx="1846">
                  <c:v>0.54000000000000059</c:v>
                </c:pt>
                <c:pt idx="1847">
                  <c:v>0.44000000000000339</c:v>
                </c:pt>
                <c:pt idx="1848">
                  <c:v>0.66000000000000225</c:v>
                </c:pt>
                <c:pt idx="1849">
                  <c:v>0.68000000000000116</c:v>
                </c:pt>
                <c:pt idx="1850">
                  <c:v>0.48000000000000115</c:v>
                </c:pt>
                <c:pt idx="1851">
                  <c:v>0.24000000000000341</c:v>
                </c:pt>
                <c:pt idx="1852">
                  <c:v>0.24000000000000341</c:v>
                </c:pt>
                <c:pt idx="1853">
                  <c:v>-0.15999999999999659</c:v>
                </c:pt>
                <c:pt idx="1854">
                  <c:v>-0.11999999999999603</c:v>
                </c:pt>
                <c:pt idx="1855">
                  <c:v>-5.9999999999996591E-2</c:v>
                </c:pt>
                <c:pt idx="1856">
                  <c:v>0.10000000000000284</c:v>
                </c:pt>
                <c:pt idx="1857">
                  <c:v>0.9600000000000023</c:v>
                </c:pt>
                <c:pt idx="1858">
                  <c:v>1.7600000000000022</c:v>
                </c:pt>
                <c:pt idx="1859">
                  <c:v>2.3200000000000016</c:v>
                </c:pt>
                <c:pt idx="1860">
                  <c:v>0.42000000000000171</c:v>
                </c:pt>
                <c:pt idx="1861">
                  <c:v>-1.7400000000000007</c:v>
                </c:pt>
                <c:pt idx="1862">
                  <c:v>-2.7800000000000011</c:v>
                </c:pt>
                <c:pt idx="1863">
                  <c:v>-3.180000000000001</c:v>
                </c:pt>
                <c:pt idx="1864">
                  <c:v>-3.2200000000000015</c:v>
                </c:pt>
                <c:pt idx="1865">
                  <c:v>-1.4400000000000035</c:v>
                </c:pt>
                <c:pt idx="1866">
                  <c:v>0.85999999999999943</c:v>
                </c:pt>
                <c:pt idx="1867">
                  <c:v>1.1999999999999971</c:v>
                </c:pt>
                <c:pt idx="1868">
                  <c:v>1.0399999999999978</c:v>
                </c:pt>
                <c:pt idx="1869">
                  <c:v>0.57999999999999829</c:v>
                </c:pt>
                <c:pt idx="1870">
                  <c:v>0.7</c:v>
                </c:pt>
                <c:pt idx="1871">
                  <c:v>0.43999999999999773</c:v>
                </c:pt>
                <c:pt idx="1872">
                  <c:v>8.000000000000114E-2</c:v>
                </c:pt>
                <c:pt idx="1873">
                  <c:v>-0.25999999999999945</c:v>
                </c:pt>
                <c:pt idx="1874">
                  <c:v>-0.15999999999999942</c:v>
                </c:pt>
                <c:pt idx="1875">
                  <c:v>8.000000000000114E-2</c:v>
                </c:pt>
                <c:pt idx="1876">
                  <c:v>0.18000000000000399</c:v>
                </c:pt>
                <c:pt idx="1877">
                  <c:v>0.68000000000000393</c:v>
                </c:pt>
                <c:pt idx="1878">
                  <c:v>1.1200000000000045</c:v>
                </c:pt>
                <c:pt idx="1879">
                  <c:v>0.90000000000000424</c:v>
                </c:pt>
                <c:pt idx="1880">
                  <c:v>0.74000000000000488</c:v>
                </c:pt>
                <c:pt idx="1881">
                  <c:v>0.60000000000000142</c:v>
                </c:pt>
                <c:pt idx="1882">
                  <c:v>0.74000000000000055</c:v>
                </c:pt>
                <c:pt idx="1883">
                  <c:v>0.57999999999999974</c:v>
                </c:pt>
                <c:pt idx="1884">
                  <c:v>0.63999999999999913</c:v>
                </c:pt>
                <c:pt idx="1885">
                  <c:v>0.61999999999999744</c:v>
                </c:pt>
                <c:pt idx="1886">
                  <c:v>0.59999999999999853</c:v>
                </c:pt>
                <c:pt idx="1887">
                  <c:v>0.39999999999999858</c:v>
                </c:pt>
                <c:pt idx="1888">
                  <c:v>0.31999999999999884</c:v>
                </c:pt>
                <c:pt idx="1889">
                  <c:v>0.4799999999999997</c:v>
                </c:pt>
                <c:pt idx="1890">
                  <c:v>0.7399999999999991</c:v>
                </c:pt>
                <c:pt idx="1891">
                  <c:v>0.65999999999999948</c:v>
                </c:pt>
                <c:pt idx="1892">
                  <c:v>0.49999999999999856</c:v>
                </c:pt>
                <c:pt idx="1893">
                  <c:v>0.63999999999999913</c:v>
                </c:pt>
                <c:pt idx="1894">
                  <c:v>0.51999999999999891</c:v>
                </c:pt>
                <c:pt idx="1895">
                  <c:v>7.999999999999971E-2</c:v>
                </c:pt>
                <c:pt idx="1896">
                  <c:v>0.53999999999999915</c:v>
                </c:pt>
                <c:pt idx="1897">
                  <c:v>0.46000000000000085</c:v>
                </c:pt>
                <c:pt idx="1898">
                  <c:v>0.42000000000000026</c:v>
                </c:pt>
                <c:pt idx="1899">
                  <c:v>0.36000000000000087</c:v>
                </c:pt>
                <c:pt idx="1900">
                  <c:v>0.68000000000000116</c:v>
                </c:pt>
                <c:pt idx="1901">
                  <c:v>0.72000000000000175</c:v>
                </c:pt>
                <c:pt idx="1902">
                  <c:v>0.4</c:v>
                </c:pt>
                <c:pt idx="1903">
                  <c:v>0.6</c:v>
                </c:pt>
                <c:pt idx="1904">
                  <c:v>0.55999999999999939</c:v>
                </c:pt>
                <c:pt idx="1905">
                  <c:v>0.33999999999999914</c:v>
                </c:pt>
                <c:pt idx="1906">
                  <c:v>0.11999999999999886</c:v>
                </c:pt>
                <c:pt idx="1907">
                  <c:v>0.7399999999999991</c:v>
                </c:pt>
                <c:pt idx="1908">
                  <c:v>0.63999999999999913</c:v>
                </c:pt>
                <c:pt idx="1909">
                  <c:v>0.82000000000000028</c:v>
                </c:pt>
                <c:pt idx="1910">
                  <c:v>0.75999999999999945</c:v>
                </c:pt>
                <c:pt idx="1911">
                  <c:v>0.89999999999999858</c:v>
                </c:pt>
                <c:pt idx="1912">
                  <c:v>0.63999999999999913</c:v>
                </c:pt>
                <c:pt idx="1913">
                  <c:v>0.37999999999999973</c:v>
                </c:pt>
                <c:pt idx="1914">
                  <c:v>0.17999999999999972</c:v>
                </c:pt>
                <c:pt idx="1915">
                  <c:v>0.36000000000000087</c:v>
                </c:pt>
                <c:pt idx="1916">
                  <c:v>0.52000000000000168</c:v>
                </c:pt>
                <c:pt idx="1917">
                  <c:v>0.62000000000000033</c:v>
                </c:pt>
                <c:pt idx="1918">
                  <c:v>1.2799999999999998</c:v>
                </c:pt>
                <c:pt idx="1919">
                  <c:v>1.4999999999999987</c:v>
                </c:pt>
                <c:pt idx="1920">
                  <c:v>1.4199999999999988</c:v>
                </c:pt>
                <c:pt idx="1921">
                  <c:v>1.4199999999999988</c:v>
                </c:pt>
                <c:pt idx="1922">
                  <c:v>1.3400000000000005</c:v>
                </c:pt>
                <c:pt idx="1923">
                  <c:v>0.94000000000000061</c:v>
                </c:pt>
                <c:pt idx="1924">
                  <c:v>0.24000000000000057</c:v>
                </c:pt>
                <c:pt idx="1925">
                  <c:v>-7.999999999999971E-2</c:v>
                </c:pt>
                <c:pt idx="1926">
                  <c:v>-0.57999999999999974</c:v>
                </c:pt>
                <c:pt idx="1927">
                  <c:v>-0.7</c:v>
                </c:pt>
                <c:pt idx="1928">
                  <c:v>-0.1</c:v>
                </c:pt>
                <c:pt idx="1929">
                  <c:v>0.64000000000000057</c:v>
                </c:pt>
                <c:pt idx="1930">
                  <c:v>1.0400000000000005</c:v>
                </c:pt>
                <c:pt idx="1931">
                  <c:v>1.4000000000000015</c:v>
                </c:pt>
                <c:pt idx="1932">
                  <c:v>1.4800000000000011</c:v>
                </c:pt>
                <c:pt idx="1933">
                  <c:v>0.94000000000000061</c:v>
                </c:pt>
                <c:pt idx="1934">
                  <c:v>0.95999999999999941</c:v>
                </c:pt>
                <c:pt idx="1935">
                  <c:v>0.85999999999999943</c:v>
                </c:pt>
                <c:pt idx="1936">
                  <c:v>0.45999999999999941</c:v>
                </c:pt>
                <c:pt idx="1937">
                  <c:v>0.75999999999999945</c:v>
                </c:pt>
                <c:pt idx="1938">
                  <c:v>1.0599999999999994</c:v>
                </c:pt>
                <c:pt idx="1939">
                  <c:v>1.1800000000000026</c:v>
                </c:pt>
                <c:pt idx="1940">
                  <c:v>0.96000000000000085</c:v>
                </c:pt>
                <c:pt idx="1941">
                  <c:v>1.319999999999999</c:v>
                </c:pt>
                <c:pt idx="1942">
                  <c:v>1.1599999999999995</c:v>
                </c:pt>
                <c:pt idx="1943">
                  <c:v>0.72000000000000175</c:v>
                </c:pt>
                <c:pt idx="1944">
                  <c:v>0.44000000000000056</c:v>
                </c:pt>
                <c:pt idx="1945">
                  <c:v>0.38000000000000111</c:v>
                </c:pt>
                <c:pt idx="1946">
                  <c:v>0.22000000000000169</c:v>
                </c:pt>
                <c:pt idx="1947">
                  <c:v>0.1200000000000017</c:v>
                </c:pt>
                <c:pt idx="1948">
                  <c:v>0.52000000000000168</c:v>
                </c:pt>
                <c:pt idx="1949">
                  <c:v>0.75999999999999945</c:v>
                </c:pt>
                <c:pt idx="1950">
                  <c:v>1.2400000000000007</c:v>
                </c:pt>
                <c:pt idx="1951">
                  <c:v>1.4000000000000028</c:v>
                </c:pt>
                <c:pt idx="1952">
                  <c:v>1.3400000000000005</c:v>
                </c:pt>
                <c:pt idx="1953">
                  <c:v>0.99999999999999711</c:v>
                </c:pt>
                <c:pt idx="1954">
                  <c:v>0.93999999999999773</c:v>
                </c:pt>
                <c:pt idx="1955">
                  <c:v>0.73999999999999777</c:v>
                </c:pt>
                <c:pt idx="1956">
                  <c:v>0.47999999999999543</c:v>
                </c:pt>
                <c:pt idx="1957">
                  <c:v>0.3599999999999966</c:v>
                </c:pt>
                <c:pt idx="1958">
                  <c:v>0.31999999999999884</c:v>
                </c:pt>
                <c:pt idx="1959">
                  <c:v>0.15999999999999942</c:v>
                </c:pt>
                <c:pt idx="1960">
                  <c:v>1.9999999999998862E-2</c:v>
                </c:pt>
                <c:pt idx="1961">
                  <c:v>0.22000000000000169</c:v>
                </c:pt>
                <c:pt idx="1962">
                  <c:v>0.7</c:v>
                </c:pt>
                <c:pt idx="1963">
                  <c:v>0.7</c:v>
                </c:pt>
                <c:pt idx="1964">
                  <c:v>0.76000000000000223</c:v>
                </c:pt>
                <c:pt idx="1965">
                  <c:v>1.0000000000000029</c:v>
                </c:pt>
                <c:pt idx="1966">
                  <c:v>0.88000000000000111</c:v>
                </c:pt>
                <c:pt idx="1967">
                  <c:v>0.70000000000000284</c:v>
                </c:pt>
                <c:pt idx="1968">
                  <c:v>0.56000000000000227</c:v>
                </c:pt>
                <c:pt idx="1969">
                  <c:v>0.44000000000000056</c:v>
                </c:pt>
                <c:pt idx="1970">
                  <c:v>0.1799999999999983</c:v>
                </c:pt>
                <c:pt idx="1971">
                  <c:v>5.9999999999996591E-2</c:v>
                </c:pt>
                <c:pt idx="1972">
                  <c:v>-0.10000000000000284</c:v>
                </c:pt>
                <c:pt idx="1973">
                  <c:v>5.9999999999996591E-2</c:v>
                </c:pt>
                <c:pt idx="1974">
                  <c:v>-0.10000000000000568</c:v>
                </c:pt>
                <c:pt idx="1975">
                  <c:v>0.33999999999999775</c:v>
                </c:pt>
                <c:pt idx="1976">
                  <c:v>0.23999999999999772</c:v>
                </c:pt>
                <c:pt idx="1977">
                  <c:v>0.33999999999999775</c:v>
                </c:pt>
                <c:pt idx="1978">
                  <c:v>0.47999999999999832</c:v>
                </c:pt>
                <c:pt idx="1979">
                  <c:v>0.71999999999999886</c:v>
                </c:pt>
                <c:pt idx="1980">
                  <c:v>0.35999999999999943</c:v>
                </c:pt>
                <c:pt idx="1981">
                  <c:v>0.7</c:v>
                </c:pt>
                <c:pt idx="1982">
                  <c:v>0.95999999999999941</c:v>
                </c:pt>
                <c:pt idx="1983">
                  <c:v>0.54000000000000059</c:v>
                </c:pt>
                <c:pt idx="1984">
                  <c:v>0.40000000000000285</c:v>
                </c:pt>
                <c:pt idx="1985">
                  <c:v>0.68000000000000116</c:v>
                </c:pt>
                <c:pt idx="1986">
                  <c:v>0.56000000000000227</c:v>
                </c:pt>
                <c:pt idx="1987">
                  <c:v>0.20000000000000284</c:v>
                </c:pt>
                <c:pt idx="1988">
                  <c:v>0.42000000000000171</c:v>
                </c:pt>
                <c:pt idx="1989">
                  <c:v>0.4</c:v>
                </c:pt>
                <c:pt idx="1990">
                  <c:v>0.24000000000000057</c:v>
                </c:pt>
                <c:pt idx="1991">
                  <c:v>5.9999999999999429E-2</c:v>
                </c:pt>
                <c:pt idx="1992">
                  <c:v>-0.34000000000000058</c:v>
                </c:pt>
                <c:pt idx="1993">
                  <c:v>-0.35999999999999943</c:v>
                </c:pt>
                <c:pt idx="1994">
                  <c:v>-0.3</c:v>
                </c:pt>
                <c:pt idx="1995">
                  <c:v>-0.4</c:v>
                </c:pt>
                <c:pt idx="1996">
                  <c:v>-0.23999999999999772</c:v>
                </c:pt>
                <c:pt idx="1997">
                  <c:v>0.30000000000000282</c:v>
                </c:pt>
                <c:pt idx="1998">
                  <c:v>0.4600000000000023</c:v>
                </c:pt>
                <c:pt idx="1999">
                  <c:v>0.24000000000000341</c:v>
                </c:pt>
                <c:pt idx="2000">
                  <c:v>0.56000000000000227</c:v>
                </c:pt>
                <c:pt idx="2001">
                  <c:v>0.4</c:v>
                </c:pt>
                <c:pt idx="2002">
                  <c:v>0.13999999999999774</c:v>
                </c:pt>
                <c:pt idx="2003">
                  <c:v>-4.0000000000003408E-2</c:v>
                </c:pt>
                <c:pt idx="2004">
                  <c:v>3.9999999999994887E-2</c:v>
                </c:pt>
                <c:pt idx="2005">
                  <c:v>-0.42000000000000454</c:v>
                </c:pt>
                <c:pt idx="2006">
                  <c:v>-0.58000000000000396</c:v>
                </c:pt>
                <c:pt idx="2007">
                  <c:v>-0.54000000000000337</c:v>
                </c:pt>
                <c:pt idx="2008">
                  <c:v>-0.380000000000004</c:v>
                </c:pt>
                <c:pt idx="2009">
                  <c:v>-0.48000000000000115</c:v>
                </c:pt>
                <c:pt idx="2010">
                  <c:v>-0.32000000000000173</c:v>
                </c:pt>
                <c:pt idx="2011">
                  <c:v>-8.0000000000003985E-2</c:v>
                </c:pt>
                <c:pt idx="2012">
                  <c:v>-0.26000000000000228</c:v>
                </c:pt>
                <c:pt idx="2013">
                  <c:v>-0.51999999999999891</c:v>
                </c:pt>
                <c:pt idx="2014">
                  <c:v>-0.31999999999999884</c:v>
                </c:pt>
                <c:pt idx="2015">
                  <c:v>-0.35999999999999943</c:v>
                </c:pt>
                <c:pt idx="2016">
                  <c:v>-0.75999999999999657</c:v>
                </c:pt>
                <c:pt idx="2017">
                  <c:v>-0.37999999999999828</c:v>
                </c:pt>
                <c:pt idx="2018">
                  <c:v>-0.6</c:v>
                </c:pt>
                <c:pt idx="2019">
                  <c:v>-0.65999999999999948</c:v>
                </c:pt>
                <c:pt idx="2020">
                  <c:v>-0.95999999999999663</c:v>
                </c:pt>
                <c:pt idx="2021">
                  <c:v>-0.81999999999999607</c:v>
                </c:pt>
                <c:pt idx="2022">
                  <c:v>-1.2199999999999931</c:v>
                </c:pt>
                <c:pt idx="2023">
                  <c:v>-0.6599999999999937</c:v>
                </c:pt>
                <c:pt idx="2024">
                  <c:v>-0.45999999999999658</c:v>
                </c:pt>
                <c:pt idx="2025">
                  <c:v>0</c:v>
                </c:pt>
                <c:pt idx="2026">
                  <c:v>0.23999999999999772</c:v>
                </c:pt>
                <c:pt idx="2027">
                  <c:v>0.619999999999996</c:v>
                </c:pt>
                <c:pt idx="2028">
                  <c:v>0.31999999999999601</c:v>
                </c:pt>
                <c:pt idx="2029">
                  <c:v>0.41999999999999604</c:v>
                </c:pt>
                <c:pt idx="2030">
                  <c:v>0.25999999999999945</c:v>
                </c:pt>
                <c:pt idx="2031">
                  <c:v>5.9999999999999429E-2</c:v>
                </c:pt>
                <c:pt idx="2032">
                  <c:v>0.15999999999999942</c:v>
                </c:pt>
                <c:pt idx="2033">
                  <c:v>0.21999999999999886</c:v>
                </c:pt>
                <c:pt idx="2034">
                  <c:v>0.1799999999999983</c:v>
                </c:pt>
                <c:pt idx="2035">
                  <c:v>5.9999999999996591E-2</c:v>
                </c:pt>
                <c:pt idx="2036">
                  <c:v>-8.000000000000114E-2</c:v>
                </c:pt>
                <c:pt idx="2037">
                  <c:v>-0.1200000000000017</c:v>
                </c:pt>
                <c:pt idx="2038">
                  <c:v>5.9999999999999429E-2</c:v>
                </c:pt>
                <c:pt idx="2039">
                  <c:v>0.25999999999999945</c:v>
                </c:pt>
                <c:pt idx="2040">
                  <c:v>0.23999999999999772</c:v>
                </c:pt>
                <c:pt idx="2041">
                  <c:v>1.9999999999996021E-2</c:v>
                </c:pt>
                <c:pt idx="2042">
                  <c:v>-0.1400000000000034</c:v>
                </c:pt>
                <c:pt idx="2043">
                  <c:v>-0.66000000000000225</c:v>
                </c:pt>
                <c:pt idx="2044">
                  <c:v>-1.2599999999999993</c:v>
                </c:pt>
                <c:pt idx="2045">
                  <c:v>-0.89999999999999714</c:v>
                </c:pt>
                <c:pt idx="2046">
                  <c:v>-0.33999999999999775</c:v>
                </c:pt>
                <c:pt idx="2047">
                  <c:v>-0.29999999999999716</c:v>
                </c:pt>
                <c:pt idx="2048">
                  <c:v>0.20000000000000284</c:v>
                </c:pt>
                <c:pt idx="2049">
                  <c:v>0.16000000000000228</c:v>
                </c:pt>
                <c:pt idx="2050">
                  <c:v>0.28000000000000397</c:v>
                </c:pt>
                <c:pt idx="2051">
                  <c:v>0.12000000000000739</c:v>
                </c:pt>
                <c:pt idx="2052">
                  <c:v>0.30000000000000571</c:v>
                </c:pt>
                <c:pt idx="2053">
                  <c:v>0.380000000000004</c:v>
                </c:pt>
                <c:pt idx="2054">
                  <c:v>0.70000000000000284</c:v>
                </c:pt>
                <c:pt idx="2055">
                  <c:v>0.4</c:v>
                </c:pt>
                <c:pt idx="2056">
                  <c:v>0.43999999999999773</c:v>
                </c:pt>
                <c:pt idx="2057">
                  <c:v>0.41999999999999887</c:v>
                </c:pt>
                <c:pt idx="2058">
                  <c:v>0.37999999999999828</c:v>
                </c:pt>
                <c:pt idx="2059">
                  <c:v>0.75999999999999945</c:v>
                </c:pt>
                <c:pt idx="2060">
                  <c:v>0.75999999999999945</c:v>
                </c:pt>
                <c:pt idx="2061">
                  <c:v>0.88000000000000111</c:v>
                </c:pt>
                <c:pt idx="2062">
                  <c:v>0.70000000000000284</c:v>
                </c:pt>
                <c:pt idx="2063">
                  <c:v>0.60000000000000286</c:v>
                </c:pt>
                <c:pt idx="2064">
                  <c:v>8.0000000000003985E-2</c:v>
                </c:pt>
                <c:pt idx="2065">
                  <c:v>-0.17999999999999544</c:v>
                </c:pt>
                <c:pt idx="2066">
                  <c:v>-0.11999999999999603</c:v>
                </c:pt>
                <c:pt idx="2067">
                  <c:v>-0.41999999999999887</c:v>
                </c:pt>
                <c:pt idx="2068">
                  <c:v>-0.4</c:v>
                </c:pt>
                <c:pt idx="2069">
                  <c:v>-0.22000000000000169</c:v>
                </c:pt>
                <c:pt idx="2070">
                  <c:v>0.11999999999999886</c:v>
                </c:pt>
                <c:pt idx="2071">
                  <c:v>0.19999999999999715</c:v>
                </c:pt>
                <c:pt idx="2072">
                  <c:v>0.31999999999999884</c:v>
                </c:pt>
                <c:pt idx="2073">
                  <c:v>5.9999999999999429E-2</c:v>
                </c:pt>
                <c:pt idx="2074">
                  <c:v>1.9999999999998862E-2</c:v>
                </c:pt>
                <c:pt idx="2075">
                  <c:v>-8.000000000000114E-2</c:v>
                </c:pt>
                <c:pt idx="2076">
                  <c:v>-0.14000000000000057</c:v>
                </c:pt>
                <c:pt idx="2077">
                  <c:v>0.23999999999999772</c:v>
                </c:pt>
                <c:pt idx="2078">
                  <c:v>0.25999999999999945</c:v>
                </c:pt>
                <c:pt idx="2079">
                  <c:v>-1.9999999999998862E-2</c:v>
                </c:pt>
                <c:pt idx="2080">
                  <c:v>-3.9999999999997725E-2</c:v>
                </c:pt>
                <c:pt idx="2081">
                  <c:v>0.16000000000000228</c:v>
                </c:pt>
                <c:pt idx="2082">
                  <c:v>-0.27999999999999547</c:v>
                </c:pt>
                <c:pt idx="2083">
                  <c:v>-0.13999999999999774</c:v>
                </c:pt>
                <c:pt idx="2084">
                  <c:v>0.34000000000000058</c:v>
                </c:pt>
                <c:pt idx="2085">
                  <c:v>0.24000000000000057</c:v>
                </c:pt>
                <c:pt idx="2086">
                  <c:v>-0.3</c:v>
                </c:pt>
                <c:pt idx="2087">
                  <c:v>-0.38000000000000111</c:v>
                </c:pt>
                <c:pt idx="2088">
                  <c:v>-0.32000000000000173</c:v>
                </c:pt>
                <c:pt idx="2089">
                  <c:v>-0.74000000000000055</c:v>
                </c:pt>
                <c:pt idx="2090">
                  <c:v>-0.62000000000000166</c:v>
                </c:pt>
                <c:pt idx="2091">
                  <c:v>-0.3</c:v>
                </c:pt>
                <c:pt idx="2092">
                  <c:v>0.34000000000000058</c:v>
                </c:pt>
                <c:pt idx="2093">
                  <c:v>0.30000000000000282</c:v>
                </c:pt>
                <c:pt idx="2094">
                  <c:v>0.4600000000000023</c:v>
                </c:pt>
                <c:pt idx="2095">
                  <c:v>0.64000000000000057</c:v>
                </c:pt>
                <c:pt idx="2096">
                  <c:v>3.9999999999997725E-2</c:v>
                </c:pt>
                <c:pt idx="2097">
                  <c:v>-0.36000000000000509</c:v>
                </c:pt>
                <c:pt idx="2098">
                  <c:v>-0.30000000000000571</c:v>
                </c:pt>
                <c:pt idx="2099">
                  <c:v>-0.42000000000000454</c:v>
                </c:pt>
                <c:pt idx="2100">
                  <c:v>-0.50000000000000566</c:v>
                </c:pt>
                <c:pt idx="2101">
                  <c:v>-0.1400000000000034</c:v>
                </c:pt>
                <c:pt idx="2102">
                  <c:v>0.3</c:v>
                </c:pt>
                <c:pt idx="2103">
                  <c:v>0.28000000000000114</c:v>
                </c:pt>
                <c:pt idx="2104">
                  <c:v>0.21999999999999886</c:v>
                </c:pt>
                <c:pt idx="2105">
                  <c:v>-0.11999999999999886</c:v>
                </c:pt>
                <c:pt idx="2106">
                  <c:v>-1.9999999999998862E-2</c:v>
                </c:pt>
                <c:pt idx="2107">
                  <c:v>-0.36000000000000226</c:v>
                </c:pt>
                <c:pt idx="2108">
                  <c:v>-4.0000000000003408E-2</c:v>
                </c:pt>
                <c:pt idx="2109">
                  <c:v>7.9999999999998295E-2</c:v>
                </c:pt>
                <c:pt idx="2110">
                  <c:v>0.19999999999999715</c:v>
                </c:pt>
                <c:pt idx="2111">
                  <c:v>0.53999999999999493</c:v>
                </c:pt>
                <c:pt idx="2112">
                  <c:v>0.55999999999999661</c:v>
                </c:pt>
                <c:pt idx="2113">
                  <c:v>0.15999999999999659</c:v>
                </c:pt>
                <c:pt idx="2114">
                  <c:v>0.619999999999996</c:v>
                </c:pt>
                <c:pt idx="2115">
                  <c:v>0.79999999999999716</c:v>
                </c:pt>
                <c:pt idx="2116">
                  <c:v>0.47999999999999832</c:v>
                </c:pt>
                <c:pt idx="2117">
                  <c:v>0.29999999999999716</c:v>
                </c:pt>
                <c:pt idx="2118">
                  <c:v>0.43999999999999773</c:v>
                </c:pt>
                <c:pt idx="2119">
                  <c:v>-0.26000000000000228</c:v>
                </c:pt>
                <c:pt idx="2120">
                  <c:v>-0.40000000000000285</c:v>
                </c:pt>
                <c:pt idx="2121">
                  <c:v>-0.1200000000000017</c:v>
                </c:pt>
                <c:pt idx="2122">
                  <c:v>-1.9999999999998862E-2</c:v>
                </c:pt>
                <c:pt idx="2123">
                  <c:v>0.15999999999999942</c:v>
                </c:pt>
                <c:pt idx="2124">
                  <c:v>0.5399999999999977</c:v>
                </c:pt>
                <c:pt idx="2125">
                  <c:v>0.84000000000000052</c:v>
                </c:pt>
                <c:pt idx="2126">
                  <c:v>0.87999999999999834</c:v>
                </c:pt>
                <c:pt idx="2127">
                  <c:v>1.1399999999999963</c:v>
                </c:pt>
                <c:pt idx="2128">
                  <c:v>0.87999999999999834</c:v>
                </c:pt>
                <c:pt idx="2129">
                  <c:v>0.75999999999999945</c:v>
                </c:pt>
                <c:pt idx="2130">
                  <c:v>0.71999999999999742</c:v>
                </c:pt>
                <c:pt idx="2131">
                  <c:v>0.31999999999999884</c:v>
                </c:pt>
                <c:pt idx="2132">
                  <c:v>0.32000000000000028</c:v>
                </c:pt>
                <c:pt idx="2133">
                  <c:v>0.57999999999999974</c:v>
                </c:pt>
                <c:pt idx="2134">
                  <c:v>0.7</c:v>
                </c:pt>
                <c:pt idx="2135">
                  <c:v>0.75999999999999945</c:v>
                </c:pt>
                <c:pt idx="2136">
                  <c:v>1.0599999999999994</c:v>
                </c:pt>
                <c:pt idx="2137">
                  <c:v>1.1199999999999988</c:v>
                </c:pt>
                <c:pt idx="2138">
                  <c:v>1.0199999999999989</c:v>
                </c:pt>
                <c:pt idx="2139">
                  <c:v>0.95999999999999941</c:v>
                </c:pt>
                <c:pt idx="2140">
                  <c:v>0.94000000000000061</c:v>
                </c:pt>
                <c:pt idx="2141">
                  <c:v>0.82000000000000028</c:v>
                </c:pt>
                <c:pt idx="2142">
                  <c:v>0.7600000000000009</c:v>
                </c:pt>
                <c:pt idx="2143">
                  <c:v>0.98000000000000109</c:v>
                </c:pt>
                <c:pt idx="2144">
                  <c:v>1.0400000000000005</c:v>
                </c:pt>
                <c:pt idx="2145">
                  <c:v>0.87999999999999967</c:v>
                </c:pt>
                <c:pt idx="2146">
                  <c:v>0.8</c:v>
                </c:pt>
                <c:pt idx="2147">
                  <c:v>0.37999999999999828</c:v>
                </c:pt>
                <c:pt idx="2148">
                  <c:v>9.9999999999997161E-2</c:v>
                </c:pt>
                <c:pt idx="2149">
                  <c:v>0.3599999999999966</c:v>
                </c:pt>
                <c:pt idx="2150">
                  <c:v>0.33999999999999631</c:v>
                </c:pt>
                <c:pt idx="2151">
                  <c:v>0.3599999999999966</c:v>
                </c:pt>
                <c:pt idx="2152">
                  <c:v>0.61999999999999744</c:v>
                </c:pt>
                <c:pt idx="2153">
                  <c:v>0.65999999999999803</c:v>
                </c:pt>
                <c:pt idx="2154">
                  <c:v>0.15999999999999942</c:v>
                </c:pt>
                <c:pt idx="2155">
                  <c:v>0.16000000000000086</c:v>
                </c:pt>
                <c:pt idx="2156">
                  <c:v>0.3</c:v>
                </c:pt>
                <c:pt idx="2157">
                  <c:v>0.6</c:v>
                </c:pt>
                <c:pt idx="2158">
                  <c:v>0.42000000000000026</c:v>
                </c:pt>
                <c:pt idx="2159">
                  <c:v>0.77999999999999969</c:v>
                </c:pt>
                <c:pt idx="2160">
                  <c:v>0.53999999999999915</c:v>
                </c:pt>
                <c:pt idx="2161">
                  <c:v>0.46000000000000085</c:v>
                </c:pt>
                <c:pt idx="2162">
                  <c:v>0.52000000000000024</c:v>
                </c:pt>
                <c:pt idx="2163">
                  <c:v>0.48000000000000115</c:v>
                </c:pt>
                <c:pt idx="2164">
                  <c:v>0.22000000000000028</c:v>
                </c:pt>
                <c:pt idx="2165">
                  <c:v>0.4799999999999997</c:v>
                </c:pt>
                <c:pt idx="2166">
                  <c:v>0.51999999999999891</c:v>
                </c:pt>
                <c:pt idx="2167">
                  <c:v>5.9999999999999429E-2</c:v>
                </c:pt>
                <c:pt idx="2168">
                  <c:v>0.2999999999999986</c:v>
                </c:pt>
                <c:pt idx="2169">
                  <c:v>0.45999999999999941</c:v>
                </c:pt>
                <c:pt idx="2170">
                  <c:v>0.63999999999999913</c:v>
                </c:pt>
                <c:pt idx="2171">
                  <c:v>0.7399999999999991</c:v>
                </c:pt>
                <c:pt idx="2172">
                  <c:v>0.95999999999999941</c:v>
                </c:pt>
                <c:pt idx="2173">
                  <c:v>0.97999999999999976</c:v>
                </c:pt>
                <c:pt idx="2174">
                  <c:v>1.1000000000000001</c:v>
                </c:pt>
                <c:pt idx="2175">
                  <c:v>1.0800000000000012</c:v>
                </c:pt>
                <c:pt idx="2176">
                  <c:v>1.1200000000000017</c:v>
                </c:pt>
                <c:pt idx="2177">
                  <c:v>0.90000000000000147</c:v>
                </c:pt>
                <c:pt idx="2178">
                  <c:v>1.2800000000000011</c:v>
                </c:pt>
                <c:pt idx="2179">
                  <c:v>1.1400000000000006</c:v>
                </c:pt>
                <c:pt idx="2180">
                  <c:v>1.0599999999999994</c:v>
                </c:pt>
                <c:pt idx="2181">
                  <c:v>0.99999999999999856</c:v>
                </c:pt>
                <c:pt idx="2182">
                  <c:v>1.1599999999999995</c:v>
                </c:pt>
                <c:pt idx="2183">
                  <c:v>0.64000000000000057</c:v>
                </c:pt>
                <c:pt idx="2184">
                  <c:v>0.88000000000000111</c:v>
                </c:pt>
                <c:pt idx="2185">
                  <c:v>0.96000000000000085</c:v>
                </c:pt>
                <c:pt idx="2186">
                  <c:v>1.2600000000000009</c:v>
                </c:pt>
                <c:pt idx="2187">
                  <c:v>1.3400000000000005</c:v>
                </c:pt>
                <c:pt idx="2188">
                  <c:v>1.2799999999999998</c:v>
                </c:pt>
                <c:pt idx="2189">
                  <c:v>1.3</c:v>
                </c:pt>
                <c:pt idx="2190">
                  <c:v>1.5400000000000005</c:v>
                </c:pt>
                <c:pt idx="2191">
                  <c:v>1.4800000000000011</c:v>
                </c:pt>
                <c:pt idx="2192">
                  <c:v>1.6600000000000008</c:v>
                </c:pt>
                <c:pt idx="2193">
                  <c:v>2.080000000000001</c:v>
                </c:pt>
                <c:pt idx="2194">
                  <c:v>1.7400000000000007</c:v>
                </c:pt>
                <c:pt idx="2195">
                  <c:v>1.5200000000000002</c:v>
                </c:pt>
                <c:pt idx="2196">
                  <c:v>1.2</c:v>
                </c:pt>
                <c:pt idx="2197">
                  <c:v>0.95999999999999941</c:v>
                </c:pt>
                <c:pt idx="2198">
                  <c:v>0.85999999999999943</c:v>
                </c:pt>
                <c:pt idx="2199">
                  <c:v>1.3</c:v>
                </c:pt>
                <c:pt idx="2200">
                  <c:v>1.3599999999999994</c:v>
                </c:pt>
                <c:pt idx="2201">
                  <c:v>1.7599999999999993</c:v>
                </c:pt>
                <c:pt idx="2202">
                  <c:v>2.2000000000000002</c:v>
                </c:pt>
                <c:pt idx="2203">
                  <c:v>2.38</c:v>
                </c:pt>
                <c:pt idx="2204">
                  <c:v>2.3999999999999986</c:v>
                </c:pt>
                <c:pt idx="2205">
                  <c:v>2.5399999999999991</c:v>
                </c:pt>
                <c:pt idx="2206">
                  <c:v>2.2399999999999993</c:v>
                </c:pt>
                <c:pt idx="2207">
                  <c:v>1.8</c:v>
                </c:pt>
                <c:pt idx="2208">
                  <c:v>1.4600000000000009</c:v>
                </c:pt>
                <c:pt idx="2209">
                  <c:v>1.4000000000000015</c:v>
                </c:pt>
                <c:pt idx="2210">
                  <c:v>1.1000000000000014</c:v>
                </c:pt>
                <c:pt idx="2211">
                  <c:v>0.98000000000000109</c:v>
                </c:pt>
                <c:pt idx="2212">
                  <c:v>0.86000000000000087</c:v>
                </c:pt>
                <c:pt idx="2213">
                  <c:v>0.7</c:v>
                </c:pt>
                <c:pt idx="2214">
                  <c:v>0.6</c:v>
                </c:pt>
                <c:pt idx="2215">
                  <c:v>0.57999999999999974</c:v>
                </c:pt>
                <c:pt idx="2216">
                  <c:v>0.75999999999999945</c:v>
                </c:pt>
                <c:pt idx="2217">
                  <c:v>0.61999999999999889</c:v>
                </c:pt>
                <c:pt idx="2218">
                  <c:v>0.71999999999999886</c:v>
                </c:pt>
                <c:pt idx="2219">
                  <c:v>0.2999999999999986</c:v>
                </c:pt>
                <c:pt idx="2220">
                  <c:v>5.9999999999999429E-2</c:v>
                </c:pt>
                <c:pt idx="2221">
                  <c:v>-0.34000000000000058</c:v>
                </c:pt>
                <c:pt idx="2222">
                  <c:v>-0.58000000000000118</c:v>
                </c:pt>
                <c:pt idx="2223">
                  <c:v>-1.0600000000000009</c:v>
                </c:pt>
                <c:pt idx="2224">
                  <c:v>-0.87999999999999967</c:v>
                </c:pt>
                <c:pt idx="2225">
                  <c:v>-0.52000000000000024</c:v>
                </c:pt>
                <c:pt idx="2226">
                  <c:v>-0.52000000000000024</c:v>
                </c:pt>
                <c:pt idx="2227">
                  <c:v>-0.53999999999999915</c:v>
                </c:pt>
                <c:pt idx="2228">
                  <c:v>-0.3</c:v>
                </c:pt>
                <c:pt idx="2229">
                  <c:v>-1.0400000000000005</c:v>
                </c:pt>
                <c:pt idx="2230">
                  <c:v>-2.0599999999999996</c:v>
                </c:pt>
                <c:pt idx="2231">
                  <c:v>-2.5399999999999991</c:v>
                </c:pt>
                <c:pt idx="2232">
                  <c:v>-2.8400000000000007</c:v>
                </c:pt>
                <c:pt idx="2233">
                  <c:v>-2.9200000000000004</c:v>
                </c:pt>
                <c:pt idx="2234">
                  <c:v>-2.3800000000000012</c:v>
                </c:pt>
                <c:pt idx="2235">
                  <c:v>-1.8600000000000023</c:v>
                </c:pt>
                <c:pt idx="2236">
                  <c:v>-1.6200000000000003</c:v>
                </c:pt>
                <c:pt idx="2237">
                  <c:v>-1.1199999999999988</c:v>
                </c:pt>
                <c:pt idx="2238">
                  <c:v>-1.459999999999998</c:v>
                </c:pt>
                <c:pt idx="2239">
                  <c:v>-2.4399999999999991</c:v>
                </c:pt>
                <c:pt idx="2240">
                  <c:v>-2.6799999999999984</c:v>
                </c:pt>
                <c:pt idx="2241">
                  <c:v>-2.8599999999999994</c:v>
                </c:pt>
                <c:pt idx="2242">
                  <c:v>-3.3400000000000007</c:v>
                </c:pt>
                <c:pt idx="2243">
                  <c:v>-2.8000000000000029</c:v>
                </c:pt>
                <c:pt idx="2244">
                  <c:v>-2.3800000000000012</c:v>
                </c:pt>
                <c:pt idx="2245">
                  <c:v>-1.9600000000000022</c:v>
                </c:pt>
                <c:pt idx="2246">
                  <c:v>-1.8600000000000052</c:v>
                </c:pt>
                <c:pt idx="2247">
                  <c:v>-1.4200000000000046</c:v>
                </c:pt>
                <c:pt idx="2248">
                  <c:v>-1.5800000000000012</c:v>
                </c:pt>
                <c:pt idx="2249">
                  <c:v>-1.1400000000000006</c:v>
                </c:pt>
                <c:pt idx="2250">
                  <c:v>-1.5200000000000018</c:v>
                </c:pt>
                <c:pt idx="2251">
                  <c:v>-1.1199999999999988</c:v>
                </c:pt>
                <c:pt idx="2252">
                  <c:v>-1.4</c:v>
                </c:pt>
                <c:pt idx="2253">
                  <c:v>-1.5400000000000034</c:v>
                </c:pt>
                <c:pt idx="2254">
                  <c:v>-1.8400000000000063</c:v>
                </c:pt>
                <c:pt idx="2255">
                  <c:v>-1.8600000000000052</c:v>
                </c:pt>
                <c:pt idx="2256">
                  <c:v>-2.1800000000000068</c:v>
                </c:pt>
                <c:pt idx="2257">
                  <c:v>-1.7400000000000033</c:v>
                </c:pt>
                <c:pt idx="2258">
                  <c:v>-1.7600000000000022</c:v>
                </c:pt>
                <c:pt idx="2259">
                  <c:v>-1.5599999999999994</c:v>
                </c:pt>
                <c:pt idx="2260">
                  <c:v>-1.3599999999999994</c:v>
                </c:pt>
                <c:pt idx="2261">
                  <c:v>-1.2599999999999967</c:v>
                </c:pt>
                <c:pt idx="2262">
                  <c:v>-1.4400000000000006</c:v>
                </c:pt>
                <c:pt idx="2263">
                  <c:v>-0.93999999999999773</c:v>
                </c:pt>
                <c:pt idx="2264">
                  <c:v>-0.7</c:v>
                </c:pt>
                <c:pt idx="2265">
                  <c:v>-0.4</c:v>
                </c:pt>
                <c:pt idx="2266">
                  <c:v>-0.38000000000000111</c:v>
                </c:pt>
                <c:pt idx="2267">
                  <c:v>-0.1799999999999983</c:v>
                </c:pt>
                <c:pt idx="2268">
                  <c:v>-0.65999999999999948</c:v>
                </c:pt>
                <c:pt idx="2269">
                  <c:v>-0.85999999999999654</c:v>
                </c:pt>
                <c:pt idx="2270">
                  <c:v>-1.2399999999999978</c:v>
                </c:pt>
                <c:pt idx="2271">
                  <c:v>-1.4</c:v>
                </c:pt>
                <c:pt idx="2272">
                  <c:v>-1.6600000000000024</c:v>
                </c:pt>
                <c:pt idx="2273">
                  <c:v>-1.660000000000005</c:v>
                </c:pt>
                <c:pt idx="2274">
                  <c:v>-1.9200000000000046</c:v>
                </c:pt>
                <c:pt idx="2275">
                  <c:v>-1.9400000000000035</c:v>
                </c:pt>
                <c:pt idx="2276">
                  <c:v>-2.0200000000000018</c:v>
                </c:pt>
                <c:pt idx="2277">
                  <c:v>-2.5199999999999987</c:v>
                </c:pt>
                <c:pt idx="2278">
                  <c:v>-2.9599999999999964</c:v>
                </c:pt>
                <c:pt idx="2279">
                  <c:v>-3.0799999999999983</c:v>
                </c:pt>
                <c:pt idx="2280">
                  <c:v>-3.2399999999999975</c:v>
                </c:pt>
                <c:pt idx="2281">
                  <c:v>-3.3599999999999994</c:v>
                </c:pt>
                <c:pt idx="2282">
                  <c:v>-3.3200000000000016</c:v>
                </c:pt>
                <c:pt idx="2283">
                  <c:v>-3.1800000000000042</c:v>
                </c:pt>
                <c:pt idx="2284">
                  <c:v>-3.4000000000000057</c:v>
                </c:pt>
                <c:pt idx="2285">
                  <c:v>-3.5000000000000058</c:v>
                </c:pt>
                <c:pt idx="2286">
                  <c:v>-3.6800000000000042</c:v>
                </c:pt>
                <c:pt idx="2287">
                  <c:v>-3.6200000000000019</c:v>
                </c:pt>
                <c:pt idx="2288">
                  <c:v>-3.5400000000000005</c:v>
                </c:pt>
                <c:pt idx="2289">
                  <c:v>-3.5199999999999987</c:v>
                </c:pt>
                <c:pt idx="2290">
                  <c:v>-3.8599999999999968</c:v>
                </c:pt>
                <c:pt idx="2291">
                  <c:v>-4.2199999999999962</c:v>
                </c:pt>
                <c:pt idx="2292">
                  <c:v>-4.3199999999999958</c:v>
                </c:pt>
                <c:pt idx="2293">
                  <c:v>-4.4599999999999964</c:v>
                </c:pt>
                <c:pt idx="2294">
                  <c:v>-4.5399999999999974</c:v>
                </c:pt>
                <c:pt idx="2295">
                  <c:v>-4.2200000000000015</c:v>
                </c:pt>
                <c:pt idx="2296">
                  <c:v>-3.8800000000000012</c:v>
                </c:pt>
                <c:pt idx="2297">
                  <c:v>-3.8200000000000047</c:v>
                </c:pt>
                <c:pt idx="2298">
                  <c:v>-3.9400000000000035</c:v>
                </c:pt>
                <c:pt idx="2299">
                  <c:v>-3.2600000000000025</c:v>
                </c:pt>
                <c:pt idx="2300">
                  <c:v>-3.2400000000000007</c:v>
                </c:pt>
                <c:pt idx="2301">
                  <c:v>-3.3600000000000021</c:v>
                </c:pt>
                <c:pt idx="2302">
                  <c:v>-3.5400000000000005</c:v>
                </c:pt>
                <c:pt idx="2303">
                  <c:v>-3.6400000000000006</c:v>
                </c:pt>
                <c:pt idx="2304">
                  <c:v>-4.24</c:v>
                </c:pt>
                <c:pt idx="2305">
                  <c:v>-4.5799999999999983</c:v>
                </c:pt>
                <c:pt idx="2306">
                  <c:v>-4.4599999999999964</c:v>
                </c:pt>
                <c:pt idx="2307">
                  <c:v>-4.5399999999999974</c:v>
                </c:pt>
                <c:pt idx="2308">
                  <c:v>-4.4599999999999964</c:v>
                </c:pt>
                <c:pt idx="2309">
                  <c:v>-4.1599999999999966</c:v>
                </c:pt>
                <c:pt idx="2310">
                  <c:v>-3.7199999999999989</c:v>
                </c:pt>
                <c:pt idx="2311">
                  <c:v>-3.5</c:v>
                </c:pt>
                <c:pt idx="2312">
                  <c:v>-3.180000000000001</c:v>
                </c:pt>
                <c:pt idx="2313">
                  <c:v>-2.7000000000000028</c:v>
                </c:pt>
                <c:pt idx="2314">
                  <c:v>-2.400000000000003</c:v>
                </c:pt>
                <c:pt idx="2315">
                  <c:v>-2.400000000000003</c:v>
                </c:pt>
                <c:pt idx="2316">
                  <c:v>-2.4400000000000035</c:v>
                </c:pt>
              </c:numCache>
            </c:numRef>
          </c:xVal>
          <c:yVal>
            <c:numRef>
              <c:f>'66M_18'!$A$2:$A$2324</c:f>
              <c:numCache>
                <c:formatCode>General</c:formatCode>
                <c:ptCount val="2323"/>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numCache>
            </c:numRef>
          </c:yVal>
          <c:smooth val="1"/>
          <c:extLst>
            <c:ext xmlns:c16="http://schemas.microsoft.com/office/drawing/2014/chart" uri="{C3380CC4-5D6E-409C-BE32-E72D297353CC}">
              <c16:uniqueId val="{00000003-D07E-402D-B572-274F7A33B72F}"/>
            </c:ext>
          </c:extLst>
        </c:ser>
        <c:ser>
          <c:idx val="13"/>
          <c:order val="4"/>
          <c:tx>
            <c:strRef>
              <c:f>'66M_18'!$S$1</c:f>
              <c:strCache>
                <c:ptCount val="1"/>
                <c:pt idx="0">
                  <c:v>2019-2020</c:v>
                </c:pt>
              </c:strCache>
            </c:strRef>
          </c:tx>
          <c:spPr>
            <a:ln w="12700" cap="rnd">
              <a:solidFill>
                <a:schemeClr val="accent4">
                  <a:lumMod val="75000"/>
                </a:schemeClr>
              </a:solidFill>
              <a:round/>
            </a:ln>
            <a:effectLst/>
          </c:spPr>
          <c:marker>
            <c:symbol val="none"/>
          </c:marker>
          <c:xVal>
            <c:numRef>
              <c:f>'66M_18'!$S$2:$S$2318</c:f>
              <c:numCache>
                <c:formatCode>General</c:formatCode>
                <c:ptCount val="2317"/>
                <c:pt idx="8">
                  <c:v>-0.92000000000000026</c:v>
                </c:pt>
                <c:pt idx="9">
                  <c:v>-0.70000000000000018</c:v>
                </c:pt>
                <c:pt idx="10">
                  <c:v>-0.82000000000000028</c:v>
                </c:pt>
                <c:pt idx="11">
                  <c:v>-0.8600000000000001</c:v>
                </c:pt>
                <c:pt idx="12">
                  <c:v>-0.92000000000000026</c:v>
                </c:pt>
                <c:pt idx="13">
                  <c:v>-0.78</c:v>
                </c:pt>
                <c:pt idx="14">
                  <c:v>-0.92000000000000015</c:v>
                </c:pt>
                <c:pt idx="15">
                  <c:v>-0.8</c:v>
                </c:pt>
                <c:pt idx="16">
                  <c:v>-0.82</c:v>
                </c:pt>
                <c:pt idx="17">
                  <c:v>-0.73999999999999988</c:v>
                </c:pt>
                <c:pt idx="18">
                  <c:v>-1.02</c:v>
                </c:pt>
                <c:pt idx="19">
                  <c:v>-1.24</c:v>
                </c:pt>
                <c:pt idx="20">
                  <c:v>-1.3599999999999999</c:v>
                </c:pt>
                <c:pt idx="21">
                  <c:v>-1.3</c:v>
                </c:pt>
                <c:pt idx="22">
                  <c:v>-1.48</c:v>
                </c:pt>
                <c:pt idx="23">
                  <c:v>-1.42</c:v>
                </c:pt>
                <c:pt idx="24">
                  <c:v>-1.4199999999999997</c:v>
                </c:pt>
                <c:pt idx="25">
                  <c:v>-1.1199999999999997</c:v>
                </c:pt>
                <c:pt idx="26">
                  <c:v>-1.3399999999999999</c:v>
                </c:pt>
                <c:pt idx="27">
                  <c:v>-1.2999999999999998</c:v>
                </c:pt>
                <c:pt idx="28">
                  <c:v>-1.2199999999999998</c:v>
                </c:pt>
                <c:pt idx="29">
                  <c:v>-1.1799999999999997</c:v>
                </c:pt>
                <c:pt idx="30">
                  <c:v>-1.5399999999999998</c:v>
                </c:pt>
                <c:pt idx="31">
                  <c:v>-1.4599999999999997</c:v>
                </c:pt>
                <c:pt idx="32">
                  <c:v>-1.6599999999999997</c:v>
                </c:pt>
                <c:pt idx="33">
                  <c:v>-1.9</c:v>
                </c:pt>
                <c:pt idx="34">
                  <c:v>-2.2000000000000002</c:v>
                </c:pt>
                <c:pt idx="35">
                  <c:v>-2.0599999999999996</c:v>
                </c:pt>
                <c:pt idx="36">
                  <c:v>-2.14</c:v>
                </c:pt>
                <c:pt idx="37">
                  <c:v>-2.1</c:v>
                </c:pt>
                <c:pt idx="38">
                  <c:v>-2.1</c:v>
                </c:pt>
                <c:pt idx="39">
                  <c:v>-1.9600000000000002</c:v>
                </c:pt>
                <c:pt idx="40">
                  <c:v>-2.2200000000000002</c:v>
                </c:pt>
                <c:pt idx="41">
                  <c:v>-2.12</c:v>
                </c:pt>
                <c:pt idx="42">
                  <c:v>-2.1000000000000005</c:v>
                </c:pt>
                <c:pt idx="43">
                  <c:v>-2.2200000000000002</c:v>
                </c:pt>
                <c:pt idx="44">
                  <c:v>-2.0800000000000005</c:v>
                </c:pt>
                <c:pt idx="45">
                  <c:v>-1.98</c:v>
                </c:pt>
                <c:pt idx="46">
                  <c:v>-2.0200000000000005</c:v>
                </c:pt>
                <c:pt idx="47">
                  <c:v>-2.12</c:v>
                </c:pt>
                <c:pt idx="48">
                  <c:v>-2.06</c:v>
                </c:pt>
                <c:pt idx="49">
                  <c:v>-2.12</c:v>
                </c:pt>
                <c:pt idx="50">
                  <c:v>-2.04</c:v>
                </c:pt>
                <c:pt idx="51">
                  <c:v>-2.1399999999999997</c:v>
                </c:pt>
                <c:pt idx="52">
                  <c:v>-1.7799999999999998</c:v>
                </c:pt>
                <c:pt idx="53">
                  <c:v>-1.72</c:v>
                </c:pt>
                <c:pt idx="54">
                  <c:v>-1.64</c:v>
                </c:pt>
                <c:pt idx="55">
                  <c:v>-1.6599999999999997</c:v>
                </c:pt>
                <c:pt idx="56">
                  <c:v>-1.6</c:v>
                </c:pt>
                <c:pt idx="57">
                  <c:v>-1.7</c:v>
                </c:pt>
                <c:pt idx="58">
                  <c:v>-1.5599999999999998</c:v>
                </c:pt>
                <c:pt idx="59">
                  <c:v>-1.5599999999999998</c:v>
                </c:pt>
                <c:pt idx="60">
                  <c:v>-1.4799999999999998</c:v>
                </c:pt>
                <c:pt idx="61">
                  <c:v>-1.3599999999999999</c:v>
                </c:pt>
                <c:pt idx="62">
                  <c:v>-1.42</c:v>
                </c:pt>
                <c:pt idx="63">
                  <c:v>-1.3800000000000001</c:v>
                </c:pt>
                <c:pt idx="64">
                  <c:v>-1.4</c:v>
                </c:pt>
                <c:pt idx="65">
                  <c:v>-1.4400000000000002</c:v>
                </c:pt>
                <c:pt idx="66">
                  <c:v>-1.44</c:v>
                </c:pt>
                <c:pt idx="67">
                  <c:v>-1.2999999999999996</c:v>
                </c:pt>
                <c:pt idx="68">
                  <c:v>-1.3599999999999999</c:v>
                </c:pt>
                <c:pt idx="69">
                  <c:v>-1.2399999999999995</c:v>
                </c:pt>
                <c:pt idx="70">
                  <c:v>-1.0799999999999994</c:v>
                </c:pt>
                <c:pt idx="71">
                  <c:v>-1.4199999999999993</c:v>
                </c:pt>
                <c:pt idx="72">
                  <c:v>-1.4999999999999996</c:v>
                </c:pt>
                <c:pt idx="73">
                  <c:v>-1.1999999999999997</c:v>
                </c:pt>
                <c:pt idx="74">
                  <c:v>-1.1799999999999997</c:v>
                </c:pt>
                <c:pt idx="75">
                  <c:v>-1.1799999999999997</c:v>
                </c:pt>
                <c:pt idx="76">
                  <c:v>-0.9</c:v>
                </c:pt>
                <c:pt idx="77">
                  <c:v>-0.77999999999999969</c:v>
                </c:pt>
                <c:pt idx="78">
                  <c:v>-1.1999999999999997</c:v>
                </c:pt>
                <c:pt idx="79">
                  <c:v>-1.3999999999999997</c:v>
                </c:pt>
                <c:pt idx="80">
                  <c:v>-1.42</c:v>
                </c:pt>
                <c:pt idx="81">
                  <c:v>-1.48</c:v>
                </c:pt>
                <c:pt idx="82">
                  <c:v>-1.78</c:v>
                </c:pt>
                <c:pt idx="83">
                  <c:v>-1.56</c:v>
                </c:pt>
                <c:pt idx="84">
                  <c:v>-1.3400000000000005</c:v>
                </c:pt>
                <c:pt idx="85">
                  <c:v>-1.2000000000000004</c:v>
                </c:pt>
                <c:pt idx="86">
                  <c:v>-0.90000000000000036</c:v>
                </c:pt>
                <c:pt idx="87">
                  <c:v>-0.60000000000000031</c:v>
                </c:pt>
                <c:pt idx="88">
                  <c:v>-0.62000000000000033</c:v>
                </c:pt>
                <c:pt idx="89">
                  <c:v>-0.7</c:v>
                </c:pt>
                <c:pt idx="90">
                  <c:v>-0.91999999999999993</c:v>
                </c:pt>
                <c:pt idx="91">
                  <c:v>-1.1000000000000001</c:v>
                </c:pt>
                <c:pt idx="92">
                  <c:v>-1</c:v>
                </c:pt>
                <c:pt idx="93">
                  <c:v>-0.6399999999999999</c:v>
                </c:pt>
                <c:pt idx="94">
                  <c:v>-0.53999999999999981</c:v>
                </c:pt>
                <c:pt idx="95">
                  <c:v>-0.56000000000000016</c:v>
                </c:pt>
                <c:pt idx="96">
                  <c:v>-0.57999999999999974</c:v>
                </c:pt>
                <c:pt idx="97">
                  <c:v>-0.49999999999999967</c:v>
                </c:pt>
                <c:pt idx="98">
                  <c:v>-0.87999999999999967</c:v>
                </c:pt>
                <c:pt idx="99">
                  <c:v>-0.9</c:v>
                </c:pt>
                <c:pt idx="100">
                  <c:v>-1.22</c:v>
                </c:pt>
                <c:pt idx="101">
                  <c:v>-1.1400000000000001</c:v>
                </c:pt>
                <c:pt idx="102">
                  <c:v>-1.5800000000000005</c:v>
                </c:pt>
                <c:pt idx="103">
                  <c:v>-1.3000000000000007</c:v>
                </c:pt>
                <c:pt idx="104">
                  <c:v>-1.0600000000000005</c:v>
                </c:pt>
                <c:pt idx="105">
                  <c:v>-0.7000000000000004</c:v>
                </c:pt>
                <c:pt idx="106">
                  <c:v>-0.66000000000000048</c:v>
                </c:pt>
                <c:pt idx="107">
                  <c:v>-0.62000000000000033</c:v>
                </c:pt>
                <c:pt idx="108">
                  <c:v>-0.7</c:v>
                </c:pt>
                <c:pt idx="109">
                  <c:v>-0.82</c:v>
                </c:pt>
                <c:pt idx="110">
                  <c:v>-0.61999999999999988</c:v>
                </c:pt>
                <c:pt idx="111">
                  <c:v>-0.59999999999999964</c:v>
                </c:pt>
                <c:pt idx="112">
                  <c:v>-0.43999999999999984</c:v>
                </c:pt>
                <c:pt idx="113">
                  <c:v>-0.3</c:v>
                </c:pt>
                <c:pt idx="114">
                  <c:v>-0.78000000000000047</c:v>
                </c:pt>
                <c:pt idx="115">
                  <c:v>-0.72000000000000064</c:v>
                </c:pt>
                <c:pt idx="116">
                  <c:v>-1.0000000000000007</c:v>
                </c:pt>
                <c:pt idx="117">
                  <c:v>-1.4000000000000008</c:v>
                </c:pt>
                <c:pt idx="118">
                  <c:v>-1.6600000000000008</c:v>
                </c:pt>
                <c:pt idx="119">
                  <c:v>-1.4600000000000004</c:v>
                </c:pt>
                <c:pt idx="120">
                  <c:v>-1.7600000000000002</c:v>
                </c:pt>
                <c:pt idx="121">
                  <c:v>-1.4</c:v>
                </c:pt>
                <c:pt idx="122">
                  <c:v>-1.1999999999999997</c:v>
                </c:pt>
                <c:pt idx="123">
                  <c:v>-0.99999999999999933</c:v>
                </c:pt>
                <c:pt idx="124">
                  <c:v>-0.75999999999999945</c:v>
                </c:pt>
                <c:pt idx="125">
                  <c:v>-0.83999999999999952</c:v>
                </c:pt>
                <c:pt idx="126">
                  <c:v>-1.4199999999999993</c:v>
                </c:pt>
                <c:pt idx="127">
                  <c:v>-1.2599999999999993</c:v>
                </c:pt>
                <c:pt idx="128">
                  <c:v>-1.3599999999999994</c:v>
                </c:pt>
                <c:pt idx="129">
                  <c:v>-1.2599999999999993</c:v>
                </c:pt>
                <c:pt idx="130">
                  <c:v>0.92000000000000026</c:v>
                </c:pt>
                <c:pt idx="131">
                  <c:v>2.2999999999999998</c:v>
                </c:pt>
                <c:pt idx="132">
                  <c:v>2.5799999999999996</c:v>
                </c:pt>
                <c:pt idx="133">
                  <c:v>2.3199999999999994</c:v>
                </c:pt>
                <c:pt idx="134">
                  <c:v>2.1799999999999997</c:v>
                </c:pt>
                <c:pt idx="135">
                  <c:v>0.41999999999999993</c:v>
                </c:pt>
                <c:pt idx="136">
                  <c:v>-0.23999999999999985</c:v>
                </c:pt>
                <c:pt idx="137">
                  <c:v>-0.1</c:v>
                </c:pt>
                <c:pt idx="138">
                  <c:v>8.0000000000000071E-2</c:v>
                </c:pt>
                <c:pt idx="139">
                  <c:v>0.4</c:v>
                </c:pt>
                <c:pt idx="140">
                  <c:v>0.43999999999999984</c:v>
                </c:pt>
                <c:pt idx="141">
                  <c:v>0.2</c:v>
                </c:pt>
                <c:pt idx="142">
                  <c:v>-1.9999999999999928E-2</c:v>
                </c:pt>
                <c:pt idx="143">
                  <c:v>8.0000000000000071E-2</c:v>
                </c:pt>
                <c:pt idx="144">
                  <c:v>1.9999999999999928E-2</c:v>
                </c:pt>
                <c:pt idx="145">
                  <c:v>-0.16000000000000014</c:v>
                </c:pt>
                <c:pt idx="146">
                  <c:v>0.13999999999999985</c:v>
                </c:pt>
                <c:pt idx="147">
                  <c:v>0.13999999999999985</c:v>
                </c:pt>
                <c:pt idx="148">
                  <c:v>7.999999999999971E-2</c:v>
                </c:pt>
                <c:pt idx="149">
                  <c:v>-0.32000000000000028</c:v>
                </c:pt>
                <c:pt idx="150">
                  <c:v>-0.62000000000000033</c:v>
                </c:pt>
                <c:pt idx="151">
                  <c:v>-0.7000000000000004</c:v>
                </c:pt>
                <c:pt idx="152">
                  <c:v>-0.82000000000000028</c:v>
                </c:pt>
                <c:pt idx="153">
                  <c:v>-0.54000000000000026</c:v>
                </c:pt>
                <c:pt idx="154">
                  <c:v>-0.5</c:v>
                </c:pt>
                <c:pt idx="155">
                  <c:v>-3.9999999999999855E-2</c:v>
                </c:pt>
                <c:pt idx="156">
                  <c:v>-0.11999999999999993</c:v>
                </c:pt>
                <c:pt idx="157">
                  <c:v>-1.9999999999999928E-2</c:v>
                </c:pt>
                <c:pt idx="158">
                  <c:v>-0.28000000000000008</c:v>
                </c:pt>
                <c:pt idx="159">
                  <c:v>0.23999999999999985</c:v>
                </c:pt>
                <c:pt idx="160">
                  <c:v>-0.10000000000000035</c:v>
                </c:pt>
                <c:pt idx="161">
                  <c:v>3.9999999999999855E-2</c:v>
                </c:pt>
                <c:pt idx="162">
                  <c:v>-0.28000000000000042</c:v>
                </c:pt>
                <c:pt idx="163">
                  <c:v>0.2</c:v>
                </c:pt>
                <c:pt idx="164">
                  <c:v>-9.9999999999999645E-2</c:v>
                </c:pt>
                <c:pt idx="165">
                  <c:v>-0.21999999999999958</c:v>
                </c:pt>
                <c:pt idx="166">
                  <c:v>-0.6</c:v>
                </c:pt>
                <c:pt idx="167">
                  <c:v>-0.15999999999999978</c:v>
                </c:pt>
                <c:pt idx="168">
                  <c:v>-0.61999999999999988</c:v>
                </c:pt>
                <c:pt idx="169">
                  <c:v>-0.68</c:v>
                </c:pt>
                <c:pt idx="170">
                  <c:v>-0.65999999999999981</c:v>
                </c:pt>
                <c:pt idx="171">
                  <c:v>-0.25999999999999945</c:v>
                </c:pt>
                <c:pt idx="172">
                  <c:v>-0.55999999999999939</c:v>
                </c:pt>
                <c:pt idx="173">
                  <c:v>-0.55999999999999939</c:v>
                </c:pt>
                <c:pt idx="174">
                  <c:v>-0.73999999999999955</c:v>
                </c:pt>
                <c:pt idx="175">
                  <c:v>-0.53999999999999948</c:v>
                </c:pt>
                <c:pt idx="176">
                  <c:v>-1.0999999999999996</c:v>
                </c:pt>
                <c:pt idx="177">
                  <c:v>-0.97999999999999976</c:v>
                </c:pt>
                <c:pt idx="178">
                  <c:v>-0.93999999999999984</c:v>
                </c:pt>
                <c:pt idx="179">
                  <c:v>-0.73999999999999988</c:v>
                </c:pt>
                <c:pt idx="180">
                  <c:v>-0.8</c:v>
                </c:pt>
                <c:pt idx="181">
                  <c:v>-0.55999999999999983</c:v>
                </c:pt>
                <c:pt idx="182">
                  <c:v>-0.49999999999999967</c:v>
                </c:pt>
                <c:pt idx="183">
                  <c:v>-0.35999999999999976</c:v>
                </c:pt>
                <c:pt idx="184">
                  <c:v>-0.83999999999999986</c:v>
                </c:pt>
                <c:pt idx="185">
                  <c:v>-0.73999999999999988</c:v>
                </c:pt>
                <c:pt idx="186">
                  <c:v>-0.54000000000000026</c:v>
                </c:pt>
                <c:pt idx="187">
                  <c:v>-0.52000000000000024</c:v>
                </c:pt>
                <c:pt idx="188">
                  <c:v>-0.41999999999999993</c:v>
                </c:pt>
                <c:pt idx="189">
                  <c:v>-0.38000000000000006</c:v>
                </c:pt>
                <c:pt idx="190">
                  <c:v>-0.26000000000000012</c:v>
                </c:pt>
                <c:pt idx="191">
                  <c:v>-0.41999999999999993</c:v>
                </c:pt>
                <c:pt idx="192">
                  <c:v>-0.11999999999999993</c:v>
                </c:pt>
                <c:pt idx="193">
                  <c:v>-0.16000000000000014</c:v>
                </c:pt>
                <c:pt idx="194">
                  <c:v>0.28000000000000008</c:v>
                </c:pt>
                <c:pt idx="195">
                  <c:v>0.32000000000000028</c:v>
                </c:pt>
                <c:pt idx="196">
                  <c:v>0.36000000000000015</c:v>
                </c:pt>
                <c:pt idx="197">
                  <c:v>-7.999999999999971E-2</c:v>
                </c:pt>
                <c:pt idx="198">
                  <c:v>-0.35999999999999976</c:v>
                </c:pt>
                <c:pt idx="199">
                  <c:v>-0.6</c:v>
                </c:pt>
                <c:pt idx="200">
                  <c:v>-0.74000000000000021</c:v>
                </c:pt>
                <c:pt idx="201">
                  <c:v>-0.94000000000000017</c:v>
                </c:pt>
                <c:pt idx="202">
                  <c:v>-0.88000000000000045</c:v>
                </c:pt>
                <c:pt idx="203">
                  <c:v>-0.96000000000000052</c:v>
                </c:pt>
                <c:pt idx="204">
                  <c:v>-0.72</c:v>
                </c:pt>
                <c:pt idx="205">
                  <c:v>-1.3199999999999996</c:v>
                </c:pt>
                <c:pt idx="206">
                  <c:v>-1.2399999999999995</c:v>
                </c:pt>
                <c:pt idx="207">
                  <c:v>-1.3999999999999992</c:v>
                </c:pt>
                <c:pt idx="208">
                  <c:v>-1.4399999999999991</c:v>
                </c:pt>
                <c:pt idx="209">
                  <c:v>-1.6799999999999997</c:v>
                </c:pt>
                <c:pt idx="210">
                  <c:v>-1.1800000000000004</c:v>
                </c:pt>
                <c:pt idx="211">
                  <c:v>-0.88000000000000045</c:v>
                </c:pt>
                <c:pt idx="212">
                  <c:v>-0.62000000000000033</c:v>
                </c:pt>
                <c:pt idx="213">
                  <c:v>-0.4</c:v>
                </c:pt>
                <c:pt idx="214">
                  <c:v>-6.0000000000000143E-2</c:v>
                </c:pt>
                <c:pt idx="215">
                  <c:v>0.10000000000000071</c:v>
                </c:pt>
                <c:pt idx="216">
                  <c:v>-0.3999999999999993</c:v>
                </c:pt>
                <c:pt idx="217">
                  <c:v>-0.35999999999999943</c:v>
                </c:pt>
                <c:pt idx="218">
                  <c:v>-0.11999999999999958</c:v>
                </c:pt>
                <c:pt idx="219">
                  <c:v>-0.15999999999999942</c:v>
                </c:pt>
                <c:pt idx="220">
                  <c:v>6.0000000000000143E-2</c:v>
                </c:pt>
                <c:pt idx="221">
                  <c:v>0.33999999999999986</c:v>
                </c:pt>
                <c:pt idx="222">
                  <c:v>3.9999999999999147E-2</c:v>
                </c:pt>
                <c:pt idx="223">
                  <c:v>-0.30000000000000071</c:v>
                </c:pt>
                <c:pt idx="224">
                  <c:v>-0.52000000000000024</c:v>
                </c:pt>
                <c:pt idx="225">
                  <c:v>-0.80000000000000071</c:v>
                </c:pt>
                <c:pt idx="226">
                  <c:v>-0.5</c:v>
                </c:pt>
                <c:pt idx="227">
                  <c:v>-0.27999999999999969</c:v>
                </c:pt>
                <c:pt idx="228">
                  <c:v>0.15999999999999978</c:v>
                </c:pt>
                <c:pt idx="229">
                  <c:v>0.29999999999999966</c:v>
                </c:pt>
                <c:pt idx="230">
                  <c:v>0.28000000000000008</c:v>
                </c:pt>
                <c:pt idx="231">
                  <c:v>5.999999999999979E-2</c:v>
                </c:pt>
                <c:pt idx="232">
                  <c:v>-3.9999999999999855E-2</c:v>
                </c:pt>
                <c:pt idx="233">
                  <c:v>-0.39999999999999963</c:v>
                </c:pt>
                <c:pt idx="234">
                  <c:v>-0.29999999999999966</c:v>
                </c:pt>
                <c:pt idx="235">
                  <c:v>-0.37999999999999973</c:v>
                </c:pt>
                <c:pt idx="236">
                  <c:v>-0.2</c:v>
                </c:pt>
                <c:pt idx="237">
                  <c:v>1.9999999999999928E-2</c:v>
                </c:pt>
                <c:pt idx="238">
                  <c:v>0.4799999999999997</c:v>
                </c:pt>
                <c:pt idx="239">
                  <c:v>0.21999999999999958</c:v>
                </c:pt>
                <c:pt idx="240">
                  <c:v>0.31999999999999956</c:v>
                </c:pt>
                <c:pt idx="241">
                  <c:v>-2.0000000000000285E-2</c:v>
                </c:pt>
                <c:pt idx="242">
                  <c:v>-0.30000000000000038</c:v>
                </c:pt>
                <c:pt idx="243">
                  <c:v>-0.62000000000000033</c:v>
                </c:pt>
                <c:pt idx="244">
                  <c:v>-0.62000000000000033</c:v>
                </c:pt>
                <c:pt idx="245">
                  <c:v>-0.5600000000000005</c:v>
                </c:pt>
                <c:pt idx="246">
                  <c:v>-0.68000000000000038</c:v>
                </c:pt>
                <c:pt idx="247">
                  <c:v>-0.54000000000000026</c:v>
                </c:pt>
                <c:pt idx="248">
                  <c:v>-0.58000000000000007</c:v>
                </c:pt>
                <c:pt idx="249">
                  <c:v>-0.26000000000000012</c:v>
                </c:pt>
                <c:pt idx="250">
                  <c:v>-0.25999999999999979</c:v>
                </c:pt>
                <c:pt idx="251">
                  <c:v>6.0000000000000143E-2</c:v>
                </c:pt>
                <c:pt idx="252">
                  <c:v>6.0000000000000143E-2</c:v>
                </c:pt>
                <c:pt idx="253">
                  <c:v>2.0000000000000285E-2</c:v>
                </c:pt>
                <c:pt idx="254">
                  <c:v>-0.17999999999999972</c:v>
                </c:pt>
                <c:pt idx="255">
                  <c:v>-0.11999999999999958</c:v>
                </c:pt>
                <c:pt idx="256">
                  <c:v>-0.39999999999999963</c:v>
                </c:pt>
                <c:pt idx="257">
                  <c:v>-0.4799999999999997</c:v>
                </c:pt>
                <c:pt idx="258">
                  <c:v>-0.43999999999999984</c:v>
                </c:pt>
                <c:pt idx="259">
                  <c:v>-1.9999999999999751E-2</c:v>
                </c:pt>
                <c:pt idx="260">
                  <c:v>0.17999999999999988</c:v>
                </c:pt>
                <c:pt idx="261">
                  <c:v>0.67999999999999994</c:v>
                </c:pt>
                <c:pt idx="262">
                  <c:v>0.8999999999999998</c:v>
                </c:pt>
                <c:pt idx="263">
                  <c:v>0.55999999999999961</c:v>
                </c:pt>
                <c:pt idx="264">
                  <c:v>-3.5527136788005011E-16</c:v>
                </c:pt>
                <c:pt idx="265">
                  <c:v>-0.50000000000000033</c:v>
                </c:pt>
                <c:pt idx="266">
                  <c:v>-0.92000000000000026</c:v>
                </c:pt>
                <c:pt idx="267">
                  <c:v>-1.0200000000000002</c:v>
                </c:pt>
                <c:pt idx="268">
                  <c:v>-0.75999999999999979</c:v>
                </c:pt>
                <c:pt idx="269">
                  <c:v>-0.33999999999999986</c:v>
                </c:pt>
                <c:pt idx="270">
                  <c:v>-0.19999999999999965</c:v>
                </c:pt>
                <c:pt idx="271">
                  <c:v>-1.9999999999999574E-2</c:v>
                </c:pt>
                <c:pt idx="272">
                  <c:v>-7.999999999999971E-2</c:v>
                </c:pt>
                <c:pt idx="273">
                  <c:v>-0.13999999999999985</c:v>
                </c:pt>
                <c:pt idx="274">
                  <c:v>-0.3</c:v>
                </c:pt>
                <c:pt idx="275">
                  <c:v>-0.25999999999999979</c:v>
                </c:pt>
                <c:pt idx="276">
                  <c:v>-0.21999999999999958</c:v>
                </c:pt>
                <c:pt idx="277">
                  <c:v>-0.31999999999999956</c:v>
                </c:pt>
                <c:pt idx="278">
                  <c:v>-0.53999999999999948</c:v>
                </c:pt>
                <c:pt idx="279">
                  <c:v>-0.75999999999999945</c:v>
                </c:pt>
                <c:pt idx="280">
                  <c:v>-0.7999999999999996</c:v>
                </c:pt>
                <c:pt idx="281">
                  <c:v>-0.82</c:v>
                </c:pt>
                <c:pt idx="282">
                  <c:v>-0.75999999999999979</c:v>
                </c:pt>
                <c:pt idx="283">
                  <c:v>-0.66000000000000014</c:v>
                </c:pt>
                <c:pt idx="284">
                  <c:v>-0.94000000000000017</c:v>
                </c:pt>
                <c:pt idx="285">
                  <c:v>-1.2600000000000002</c:v>
                </c:pt>
                <c:pt idx="286">
                  <c:v>-1.6000000000000003</c:v>
                </c:pt>
                <c:pt idx="287">
                  <c:v>-1.7000000000000006</c:v>
                </c:pt>
                <c:pt idx="288">
                  <c:v>-1.7600000000000009</c:v>
                </c:pt>
                <c:pt idx="289">
                  <c:v>-0.90000000000000102</c:v>
                </c:pt>
                <c:pt idx="290">
                  <c:v>-0.56000000000000116</c:v>
                </c:pt>
                <c:pt idx="291">
                  <c:v>-0.46000000000000085</c:v>
                </c:pt>
                <c:pt idx="292">
                  <c:v>-0.74000000000000088</c:v>
                </c:pt>
                <c:pt idx="293">
                  <c:v>-0.74000000000000088</c:v>
                </c:pt>
                <c:pt idx="294">
                  <c:v>-1.5800000000000012</c:v>
                </c:pt>
                <c:pt idx="295">
                  <c:v>-1.5200000000000009</c:v>
                </c:pt>
                <c:pt idx="296">
                  <c:v>-1.620000000000001</c:v>
                </c:pt>
                <c:pt idx="297">
                  <c:v>-1.1400000000000006</c:v>
                </c:pt>
                <c:pt idx="298">
                  <c:v>-0.76000000000000012</c:v>
                </c:pt>
                <c:pt idx="299">
                  <c:v>-0.65999999999999948</c:v>
                </c:pt>
                <c:pt idx="300">
                  <c:v>-0.53999999999999981</c:v>
                </c:pt>
                <c:pt idx="301">
                  <c:v>-0.4</c:v>
                </c:pt>
                <c:pt idx="302">
                  <c:v>-0.87999999999999967</c:v>
                </c:pt>
                <c:pt idx="303">
                  <c:v>-0.83999999999999986</c:v>
                </c:pt>
                <c:pt idx="304">
                  <c:v>-0.94000000000000061</c:v>
                </c:pt>
                <c:pt idx="305">
                  <c:v>-1.1000000000000001</c:v>
                </c:pt>
                <c:pt idx="306">
                  <c:v>-1.2399999999999998</c:v>
                </c:pt>
                <c:pt idx="307">
                  <c:v>-0.81999999999999962</c:v>
                </c:pt>
                <c:pt idx="308">
                  <c:v>-1.0399999999999998</c:v>
                </c:pt>
                <c:pt idx="309">
                  <c:v>-1.079999999999999</c:v>
                </c:pt>
                <c:pt idx="310">
                  <c:v>-1.0999999999999992</c:v>
                </c:pt>
                <c:pt idx="311">
                  <c:v>-0.75999999999999945</c:v>
                </c:pt>
                <c:pt idx="312">
                  <c:v>-0.56000000000000016</c:v>
                </c:pt>
                <c:pt idx="313">
                  <c:v>-0.7</c:v>
                </c:pt>
                <c:pt idx="314">
                  <c:v>-0.4</c:v>
                </c:pt>
                <c:pt idx="315">
                  <c:v>-0.48000000000000115</c:v>
                </c:pt>
                <c:pt idx="316">
                  <c:v>-0.68000000000000116</c:v>
                </c:pt>
                <c:pt idx="317">
                  <c:v>-0.96000000000000152</c:v>
                </c:pt>
                <c:pt idx="318">
                  <c:v>-0.80000000000000138</c:v>
                </c:pt>
                <c:pt idx="319">
                  <c:v>-0.92000000000000171</c:v>
                </c:pt>
                <c:pt idx="320">
                  <c:v>-0.94000000000000061</c:v>
                </c:pt>
                <c:pt idx="321">
                  <c:v>-0.84000000000000052</c:v>
                </c:pt>
                <c:pt idx="322">
                  <c:v>-0.61999999999999889</c:v>
                </c:pt>
                <c:pt idx="323">
                  <c:v>-0.41999999999999887</c:v>
                </c:pt>
                <c:pt idx="324">
                  <c:v>-0.27999999999999831</c:v>
                </c:pt>
                <c:pt idx="325">
                  <c:v>-0.1799999999999983</c:v>
                </c:pt>
                <c:pt idx="326">
                  <c:v>-0.47999999999999832</c:v>
                </c:pt>
                <c:pt idx="327">
                  <c:v>-0.7</c:v>
                </c:pt>
                <c:pt idx="328">
                  <c:v>-1.0599999999999994</c:v>
                </c:pt>
                <c:pt idx="329">
                  <c:v>-0.7600000000000009</c:v>
                </c:pt>
                <c:pt idx="330">
                  <c:v>-0.22000000000000028</c:v>
                </c:pt>
                <c:pt idx="331">
                  <c:v>0.1</c:v>
                </c:pt>
                <c:pt idx="332">
                  <c:v>0.35999999999999943</c:v>
                </c:pt>
                <c:pt idx="333">
                  <c:v>0.63999999999999913</c:v>
                </c:pt>
                <c:pt idx="334">
                  <c:v>0.45999999999999941</c:v>
                </c:pt>
                <c:pt idx="335">
                  <c:v>-0.14000000000000057</c:v>
                </c:pt>
                <c:pt idx="336">
                  <c:v>-0.28000000000000114</c:v>
                </c:pt>
                <c:pt idx="337">
                  <c:v>-0.34000000000000058</c:v>
                </c:pt>
                <c:pt idx="338">
                  <c:v>-0.3</c:v>
                </c:pt>
                <c:pt idx="339">
                  <c:v>-0.11999999999999886</c:v>
                </c:pt>
                <c:pt idx="340">
                  <c:v>-9.9999999999998576E-2</c:v>
                </c:pt>
                <c:pt idx="341">
                  <c:v>2.8421709430404009E-15</c:v>
                </c:pt>
                <c:pt idx="342">
                  <c:v>0.12000000000000313</c:v>
                </c:pt>
                <c:pt idx="343">
                  <c:v>8.0000000000002555E-2</c:v>
                </c:pt>
                <c:pt idx="344">
                  <c:v>-0.19999999999999857</c:v>
                </c:pt>
                <c:pt idx="345">
                  <c:v>-0.23999999999999916</c:v>
                </c:pt>
                <c:pt idx="346">
                  <c:v>-0.24000000000000057</c:v>
                </c:pt>
                <c:pt idx="347">
                  <c:v>-0.96000000000000085</c:v>
                </c:pt>
                <c:pt idx="348">
                  <c:v>-1.3200000000000016</c:v>
                </c:pt>
                <c:pt idx="349">
                  <c:v>-0.96000000000000085</c:v>
                </c:pt>
                <c:pt idx="350">
                  <c:v>-1.0800000000000012</c:v>
                </c:pt>
                <c:pt idx="351">
                  <c:v>-0.88000000000000111</c:v>
                </c:pt>
                <c:pt idx="352">
                  <c:v>-0.58000000000000118</c:v>
                </c:pt>
                <c:pt idx="353">
                  <c:v>-0.22000000000000028</c:v>
                </c:pt>
                <c:pt idx="354">
                  <c:v>-0.42000000000000026</c:v>
                </c:pt>
                <c:pt idx="355">
                  <c:v>-0.22000000000000028</c:v>
                </c:pt>
                <c:pt idx="356">
                  <c:v>-0.16000000000000086</c:v>
                </c:pt>
                <c:pt idx="357">
                  <c:v>7.999999999999971E-2</c:v>
                </c:pt>
                <c:pt idx="358">
                  <c:v>0.41999999999999887</c:v>
                </c:pt>
                <c:pt idx="359">
                  <c:v>0.47999999999999832</c:v>
                </c:pt>
                <c:pt idx="360">
                  <c:v>0.55999999999999805</c:v>
                </c:pt>
                <c:pt idx="361">
                  <c:v>0.13999999999999915</c:v>
                </c:pt>
                <c:pt idx="362">
                  <c:v>0.33999999999999914</c:v>
                </c:pt>
                <c:pt idx="363">
                  <c:v>0</c:v>
                </c:pt>
                <c:pt idx="364">
                  <c:v>-0.22000000000000028</c:v>
                </c:pt>
                <c:pt idx="365">
                  <c:v>-0.27999999999999969</c:v>
                </c:pt>
                <c:pt idx="366">
                  <c:v>0.14000000000000057</c:v>
                </c:pt>
                <c:pt idx="367">
                  <c:v>0.24000000000000057</c:v>
                </c:pt>
                <c:pt idx="368">
                  <c:v>5.9999999999999429E-2</c:v>
                </c:pt>
                <c:pt idx="369">
                  <c:v>0.4</c:v>
                </c:pt>
                <c:pt idx="370">
                  <c:v>0.3</c:v>
                </c:pt>
                <c:pt idx="371">
                  <c:v>0.13999999999999915</c:v>
                </c:pt>
                <c:pt idx="372">
                  <c:v>-0.16000000000000086</c:v>
                </c:pt>
                <c:pt idx="373">
                  <c:v>0.44000000000000056</c:v>
                </c:pt>
                <c:pt idx="374">
                  <c:v>0.37999999999999973</c:v>
                </c:pt>
                <c:pt idx="375">
                  <c:v>0.83999999999999919</c:v>
                </c:pt>
                <c:pt idx="376">
                  <c:v>1.2399999999999991</c:v>
                </c:pt>
                <c:pt idx="377">
                  <c:v>0.91999999999999882</c:v>
                </c:pt>
                <c:pt idx="378">
                  <c:v>0.55999999999999805</c:v>
                </c:pt>
                <c:pt idx="379">
                  <c:v>0.47999999999999832</c:v>
                </c:pt>
                <c:pt idx="380">
                  <c:v>0.39999999999999858</c:v>
                </c:pt>
                <c:pt idx="381">
                  <c:v>-4.0000000000001992E-2</c:v>
                </c:pt>
                <c:pt idx="382">
                  <c:v>0.25999999999999801</c:v>
                </c:pt>
                <c:pt idx="383">
                  <c:v>0.37999999999999828</c:v>
                </c:pt>
                <c:pt idx="384">
                  <c:v>0.43999999999999917</c:v>
                </c:pt>
                <c:pt idx="385">
                  <c:v>0.39999999999999858</c:v>
                </c:pt>
                <c:pt idx="386">
                  <c:v>0.27999999999999969</c:v>
                </c:pt>
                <c:pt idx="387">
                  <c:v>0.3</c:v>
                </c:pt>
                <c:pt idx="388">
                  <c:v>0.13999999999999915</c:v>
                </c:pt>
                <c:pt idx="389">
                  <c:v>0.35999999999999871</c:v>
                </c:pt>
                <c:pt idx="390">
                  <c:v>0.13999999999999985</c:v>
                </c:pt>
                <c:pt idx="391">
                  <c:v>0.23999999999999916</c:v>
                </c:pt>
                <c:pt idx="392">
                  <c:v>0.71999999999999953</c:v>
                </c:pt>
                <c:pt idx="393">
                  <c:v>0.94000000000000061</c:v>
                </c:pt>
                <c:pt idx="394">
                  <c:v>0.30000000000000071</c:v>
                </c:pt>
                <c:pt idx="395">
                  <c:v>0.51999999999999957</c:v>
                </c:pt>
                <c:pt idx="396">
                  <c:v>0.8</c:v>
                </c:pt>
                <c:pt idx="397">
                  <c:v>0.57999999999999974</c:v>
                </c:pt>
                <c:pt idx="398">
                  <c:v>3.9999999999999855E-2</c:v>
                </c:pt>
                <c:pt idx="399">
                  <c:v>3.9999999999999855E-2</c:v>
                </c:pt>
                <c:pt idx="400">
                  <c:v>-6.0000000000000143E-2</c:v>
                </c:pt>
                <c:pt idx="401">
                  <c:v>-8.0000000000000432E-2</c:v>
                </c:pt>
                <c:pt idx="402">
                  <c:v>-0.36000000000000015</c:v>
                </c:pt>
                <c:pt idx="403">
                  <c:v>-0.10000000000000071</c:v>
                </c:pt>
                <c:pt idx="404">
                  <c:v>0.23999999999999916</c:v>
                </c:pt>
                <c:pt idx="405">
                  <c:v>-2.0000000000000285E-2</c:v>
                </c:pt>
                <c:pt idx="406">
                  <c:v>-7.999999999999971E-2</c:v>
                </c:pt>
                <c:pt idx="407">
                  <c:v>-0.1</c:v>
                </c:pt>
                <c:pt idx="408">
                  <c:v>-0.27999999999999969</c:v>
                </c:pt>
                <c:pt idx="409">
                  <c:v>-0.61999999999999955</c:v>
                </c:pt>
                <c:pt idx="410">
                  <c:v>-0.2</c:v>
                </c:pt>
                <c:pt idx="411">
                  <c:v>-0.56000000000000016</c:v>
                </c:pt>
                <c:pt idx="412">
                  <c:v>-1.0000000000000007</c:v>
                </c:pt>
                <c:pt idx="413">
                  <c:v>-0.98000000000000109</c:v>
                </c:pt>
                <c:pt idx="414">
                  <c:v>-0.78000000000000114</c:v>
                </c:pt>
                <c:pt idx="415">
                  <c:v>-1.0400000000000005</c:v>
                </c:pt>
                <c:pt idx="416">
                  <c:v>-0.84000000000000052</c:v>
                </c:pt>
                <c:pt idx="417">
                  <c:v>-0.37999999999999973</c:v>
                </c:pt>
                <c:pt idx="418">
                  <c:v>-0.17999999999999972</c:v>
                </c:pt>
                <c:pt idx="419">
                  <c:v>2.0000000000000285E-2</c:v>
                </c:pt>
                <c:pt idx="420">
                  <c:v>7.999999999999971E-2</c:v>
                </c:pt>
                <c:pt idx="421">
                  <c:v>-8.0000000000000432E-2</c:v>
                </c:pt>
                <c:pt idx="422">
                  <c:v>-0.220000000000001</c:v>
                </c:pt>
                <c:pt idx="423">
                  <c:v>-0.52000000000000102</c:v>
                </c:pt>
                <c:pt idx="424">
                  <c:v>-0.7000000000000014</c:v>
                </c:pt>
                <c:pt idx="425">
                  <c:v>-0.90000000000000147</c:v>
                </c:pt>
                <c:pt idx="426">
                  <c:v>-1.2400000000000013</c:v>
                </c:pt>
                <c:pt idx="427">
                  <c:v>-1.120000000000001</c:v>
                </c:pt>
                <c:pt idx="428">
                  <c:v>-1.1000000000000008</c:v>
                </c:pt>
                <c:pt idx="429">
                  <c:v>-1.0800000000000005</c:v>
                </c:pt>
                <c:pt idx="430">
                  <c:v>-0.76000000000000012</c:v>
                </c:pt>
                <c:pt idx="431">
                  <c:v>-0.33999999999999986</c:v>
                </c:pt>
                <c:pt idx="432">
                  <c:v>-0.2</c:v>
                </c:pt>
                <c:pt idx="433">
                  <c:v>0.10000000000000071</c:v>
                </c:pt>
                <c:pt idx="434">
                  <c:v>2.0000000000000285E-2</c:v>
                </c:pt>
                <c:pt idx="435">
                  <c:v>-0.45999999999999941</c:v>
                </c:pt>
                <c:pt idx="436">
                  <c:v>-0.23999999999999985</c:v>
                </c:pt>
                <c:pt idx="437">
                  <c:v>-0.31999999999999956</c:v>
                </c:pt>
                <c:pt idx="438">
                  <c:v>-0.51999999999999957</c:v>
                </c:pt>
                <c:pt idx="439">
                  <c:v>-0.69999999999999862</c:v>
                </c:pt>
                <c:pt idx="440">
                  <c:v>-0.25999999999999873</c:v>
                </c:pt>
                <c:pt idx="441">
                  <c:v>0.16000000000000156</c:v>
                </c:pt>
                <c:pt idx="442">
                  <c:v>0.40000000000000141</c:v>
                </c:pt>
                <c:pt idx="443">
                  <c:v>0.34000000000000058</c:v>
                </c:pt>
                <c:pt idx="444">
                  <c:v>0.8</c:v>
                </c:pt>
                <c:pt idx="445">
                  <c:v>0.8</c:v>
                </c:pt>
                <c:pt idx="446">
                  <c:v>0.3</c:v>
                </c:pt>
                <c:pt idx="447">
                  <c:v>-0.12000000000000029</c:v>
                </c:pt>
                <c:pt idx="448">
                  <c:v>-0.1</c:v>
                </c:pt>
                <c:pt idx="449">
                  <c:v>-0.3</c:v>
                </c:pt>
                <c:pt idx="450">
                  <c:v>-6.0000000000000143E-2</c:v>
                </c:pt>
                <c:pt idx="451">
                  <c:v>-0.36000000000000015</c:v>
                </c:pt>
                <c:pt idx="452">
                  <c:v>-0.22000000000000028</c:v>
                </c:pt>
                <c:pt idx="453">
                  <c:v>-0.24000000000000057</c:v>
                </c:pt>
                <c:pt idx="454">
                  <c:v>-0.14000000000000057</c:v>
                </c:pt>
                <c:pt idx="455">
                  <c:v>-0.6</c:v>
                </c:pt>
                <c:pt idx="456">
                  <c:v>-0.54000000000000059</c:v>
                </c:pt>
                <c:pt idx="457">
                  <c:v>-0.66000000000000014</c:v>
                </c:pt>
                <c:pt idx="458">
                  <c:v>-0.3</c:v>
                </c:pt>
                <c:pt idx="459">
                  <c:v>-0.55999999999999939</c:v>
                </c:pt>
                <c:pt idx="460">
                  <c:v>-0.52000000000000024</c:v>
                </c:pt>
                <c:pt idx="461">
                  <c:v>-0.33999999999999986</c:v>
                </c:pt>
                <c:pt idx="462">
                  <c:v>-0.12000000000000029</c:v>
                </c:pt>
                <c:pt idx="463">
                  <c:v>-0.5</c:v>
                </c:pt>
                <c:pt idx="464">
                  <c:v>-0.44000000000000056</c:v>
                </c:pt>
                <c:pt idx="465">
                  <c:v>-0.8</c:v>
                </c:pt>
                <c:pt idx="466">
                  <c:v>-0.78000000000000047</c:v>
                </c:pt>
                <c:pt idx="467">
                  <c:v>-1.1200000000000003</c:v>
                </c:pt>
                <c:pt idx="468">
                  <c:v>-1.2200000000000002</c:v>
                </c:pt>
                <c:pt idx="469">
                  <c:v>-0.53999999999999981</c:v>
                </c:pt>
                <c:pt idx="470">
                  <c:v>-0.17999999999999972</c:v>
                </c:pt>
                <c:pt idx="471">
                  <c:v>0.14000000000000057</c:v>
                </c:pt>
                <c:pt idx="472">
                  <c:v>0.2000000000000007</c:v>
                </c:pt>
                <c:pt idx="473">
                  <c:v>0.50000000000000067</c:v>
                </c:pt>
                <c:pt idx="474">
                  <c:v>-0.29999999999999927</c:v>
                </c:pt>
                <c:pt idx="475">
                  <c:v>-0.37999999999999973</c:v>
                </c:pt>
                <c:pt idx="476">
                  <c:v>-0.8600000000000001</c:v>
                </c:pt>
                <c:pt idx="477">
                  <c:v>-0.56000000000000016</c:v>
                </c:pt>
                <c:pt idx="478">
                  <c:v>-0.6</c:v>
                </c:pt>
                <c:pt idx="479">
                  <c:v>-0.50000000000000067</c:v>
                </c:pt>
                <c:pt idx="480">
                  <c:v>-0.42000000000000026</c:v>
                </c:pt>
                <c:pt idx="481">
                  <c:v>-0.61999999999999955</c:v>
                </c:pt>
                <c:pt idx="482">
                  <c:v>-0.81999999999999962</c:v>
                </c:pt>
                <c:pt idx="483">
                  <c:v>-0.67999999999999972</c:v>
                </c:pt>
                <c:pt idx="484">
                  <c:v>-0.69999999999999929</c:v>
                </c:pt>
                <c:pt idx="485">
                  <c:v>-0.37999999999999973</c:v>
                </c:pt>
                <c:pt idx="486">
                  <c:v>0.15999999999999942</c:v>
                </c:pt>
                <c:pt idx="487">
                  <c:v>0.25999999999999945</c:v>
                </c:pt>
                <c:pt idx="488">
                  <c:v>7.9999999999999002E-2</c:v>
                </c:pt>
                <c:pt idx="489">
                  <c:v>0.13999999999999915</c:v>
                </c:pt>
                <c:pt idx="490">
                  <c:v>-2.0000000000000285E-2</c:v>
                </c:pt>
                <c:pt idx="491">
                  <c:v>-0.3</c:v>
                </c:pt>
                <c:pt idx="492">
                  <c:v>-0.27999999999999969</c:v>
                </c:pt>
                <c:pt idx="493">
                  <c:v>-0.17999999999999972</c:v>
                </c:pt>
                <c:pt idx="494">
                  <c:v>7.1054273576010023E-16</c:v>
                </c:pt>
                <c:pt idx="495">
                  <c:v>-0.21999999999999958</c:v>
                </c:pt>
                <c:pt idx="496">
                  <c:v>-0.17999999999999899</c:v>
                </c:pt>
                <c:pt idx="497">
                  <c:v>-0.55999999999999939</c:v>
                </c:pt>
                <c:pt idx="498">
                  <c:v>-0.7399999999999991</c:v>
                </c:pt>
                <c:pt idx="499">
                  <c:v>-1</c:v>
                </c:pt>
                <c:pt idx="500">
                  <c:v>-1.1000000000000001</c:v>
                </c:pt>
                <c:pt idx="501">
                  <c:v>-0.77999999999999969</c:v>
                </c:pt>
                <c:pt idx="502">
                  <c:v>-0.3999999999999993</c:v>
                </c:pt>
                <c:pt idx="503">
                  <c:v>-0.37999999999999901</c:v>
                </c:pt>
                <c:pt idx="504">
                  <c:v>-0.19999999999999857</c:v>
                </c:pt>
                <c:pt idx="505">
                  <c:v>2.0000000000001704E-2</c:v>
                </c:pt>
                <c:pt idx="506">
                  <c:v>-0.25999999999999945</c:v>
                </c:pt>
                <c:pt idx="507">
                  <c:v>-0.49999999999999928</c:v>
                </c:pt>
                <c:pt idx="508">
                  <c:v>-0.55999999999999939</c:v>
                </c:pt>
                <c:pt idx="509">
                  <c:v>-0.55999999999999939</c:v>
                </c:pt>
                <c:pt idx="510">
                  <c:v>-0.57999999999999974</c:v>
                </c:pt>
                <c:pt idx="511">
                  <c:v>-0.85999999999999877</c:v>
                </c:pt>
                <c:pt idx="512">
                  <c:v>-0.75999999999999945</c:v>
                </c:pt>
                <c:pt idx="513">
                  <c:v>-0.6</c:v>
                </c:pt>
                <c:pt idx="514">
                  <c:v>-0.7</c:v>
                </c:pt>
                <c:pt idx="515">
                  <c:v>-0.98000000000000043</c:v>
                </c:pt>
                <c:pt idx="516">
                  <c:v>-0.50000000000000067</c:v>
                </c:pt>
                <c:pt idx="517">
                  <c:v>-0.72000000000000031</c:v>
                </c:pt>
                <c:pt idx="518">
                  <c:v>-0.61999999999999955</c:v>
                </c:pt>
                <c:pt idx="519">
                  <c:v>-0.57999999999999974</c:v>
                </c:pt>
                <c:pt idx="520">
                  <c:v>-0.21999999999999958</c:v>
                </c:pt>
                <c:pt idx="521">
                  <c:v>-0.6399999999999999</c:v>
                </c:pt>
                <c:pt idx="522">
                  <c:v>-0.36000000000000015</c:v>
                </c:pt>
                <c:pt idx="523">
                  <c:v>-0.66000000000000081</c:v>
                </c:pt>
                <c:pt idx="524">
                  <c:v>-0.96000000000000085</c:v>
                </c:pt>
                <c:pt idx="525">
                  <c:v>-1.420000000000001</c:v>
                </c:pt>
                <c:pt idx="526">
                  <c:v>-1.040000000000002</c:v>
                </c:pt>
                <c:pt idx="527">
                  <c:v>-1.3600000000000017</c:v>
                </c:pt>
                <c:pt idx="528">
                  <c:v>-2.0200000000000018</c:v>
                </c:pt>
                <c:pt idx="529">
                  <c:v>-0.54000000000000203</c:v>
                </c:pt>
                <c:pt idx="530">
                  <c:v>0.31999999999999817</c:v>
                </c:pt>
                <c:pt idx="531">
                  <c:v>0.15999999999999873</c:v>
                </c:pt>
                <c:pt idx="532">
                  <c:v>0.2999999999999986</c:v>
                </c:pt>
                <c:pt idx="533">
                  <c:v>1.1599999999999979</c:v>
                </c:pt>
                <c:pt idx="534">
                  <c:v>7.9999999999998295E-2</c:v>
                </c:pt>
                <c:pt idx="535">
                  <c:v>-0.40000000000000069</c:v>
                </c:pt>
                <c:pt idx="536">
                  <c:v>-0.33999999999999986</c:v>
                </c:pt>
                <c:pt idx="537">
                  <c:v>-5.9999999999999429E-2</c:v>
                </c:pt>
                <c:pt idx="538">
                  <c:v>-7.9999999999998295E-2</c:v>
                </c:pt>
                <c:pt idx="539">
                  <c:v>-0.37999999999999828</c:v>
                </c:pt>
                <c:pt idx="540">
                  <c:v>-0.11999999999999886</c:v>
                </c:pt>
                <c:pt idx="541">
                  <c:v>-0.41999999999999887</c:v>
                </c:pt>
                <c:pt idx="542">
                  <c:v>-0.51999999999999891</c:v>
                </c:pt>
                <c:pt idx="543">
                  <c:v>-0.59999999999999853</c:v>
                </c:pt>
                <c:pt idx="544">
                  <c:v>-0.69999999999999862</c:v>
                </c:pt>
                <c:pt idx="545">
                  <c:v>-0.99999999999999856</c:v>
                </c:pt>
                <c:pt idx="546">
                  <c:v>-0.81999999999999884</c:v>
                </c:pt>
                <c:pt idx="547">
                  <c:v>-1.0799999999999996</c:v>
                </c:pt>
                <c:pt idx="548">
                  <c:v>-0.9</c:v>
                </c:pt>
                <c:pt idx="549">
                  <c:v>-0.5</c:v>
                </c:pt>
                <c:pt idx="550">
                  <c:v>-0.52000000000000024</c:v>
                </c:pt>
                <c:pt idx="551">
                  <c:v>-0.4799999999999997</c:v>
                </c:pt>
                <c:pt idx="552">
                  <c:v>-0.34000000000000058</c:v>
                </c:pt>
                <c:pt idx="553">
                  <c:v>-0.6</c:v>
                </c:pt>
                <c:pt idx="554">
                  <c:v>-0.6</c:v>
                </c:pt>
                <c:pt idx="555">
                  <c:v>-0.94000000000000061</c:v>
                </c:pt>
                <c:pt idx="556">
                  <c:v>-0.84000000000000052</c:v>
                </c:pt>
                <c:pt idx="557">
                  <c:v>-0.67999999999999972</c:v>
                </c:pt>
                <c:pt idx="558">
                  <c:v>-0.15999999999999942</c:v>
                </c:pt>
                <c:pt idx="559">
                  <c:v>-0.34000000000000058</c:v>
                </c:pt>
                <c:pt idx="560">
                  <c:v>-8.000000000000114E-2</c:v>
                </c:pt>
                <c:pt idx="561">
                  <c:v>0.11999999999999886</c:v>
                </c:pt>
                <c:pt idx="562">
                  <c:v>7.999999999999971E-2</c:v>
                </c:pt>
                <c:pt idx="563">
                  <c:v>-0.18000000000000113</c:v>
                </c:pt>
                <c:pt idx="564">
                  <c:v>0</c:v>
                </c:pt>
                <c:pt idx="565">
                  <c:v>0.28000000000000114</c:v>
                </c:pt>
                <c:pt idx="566">
                  <c:v>0.28000000000000114</c:v>
                </c:pt>
                <c:pt idx="567">
                  <c:v>0.42000000000000026</c:v>
                </c:pt>
                <c:pt idx="568">
                  <c:v>0.60000000000000142</c:v>
                </c:pt>
                <c:pt idx="569">
                  <c:v>0.38000000000000111</c:v>
                </c:pt>
                <c:pt idx="570">
                  <c:v>0.24000000000000057</c:v>
                </c:pt>
                <c:pt idx="571">
                  <c:v>-3.9999999999999147E-2</c:v>
                </c:pt>
                <c:pt idx="572">
                  <c:v>-0.19999999999999857</c:v>
                </c:pt>
                <c:pt idx="573">
                  <c:v>-0.3</c:v>
                </c:pt>
                <c:pt idx="574">
                  <c:v>0.14000000000000057</c:v>
                </c:pt>
                <c:pt idx="575">
                  <c:v>0.28000000000000114</c:v>
                </c:pt>
                <c:pt idx="576">
                  <c:v>0.18000000000000113</c:v>
                </c:pt>
                <c:pt idx="577">
                  <c:v>0.22000000000000028</c:v>
                </c:pt>
                <c:pt idx="578">
                  <c:v>6.0000000000000851E-2</c:v>
                </c:pt>
                <c:pt idx="579">
                  <c:v>-2.0000000000000285E-2</c:v>
                </c:pt>
                <c:pt idx="580">
                  <c:v>-0.27999999999999969</c:v>
                </c:pt>
                <c:pt idx="581">
                  <c:v>-0.32000000000000028</c:v>
                </c:pt>
                <c:pt idx="582">
                  <c:v>-0.35999999999999943</c:v>
                </c:pt>
                <c:pt idx="583">
                  <c:v>-0.2999999999999986</c:v>
                </c:pt>
                <c:pt idx="584">
                  <c:v>-0.55999999999999805</c:v>
                </c:pt>
                <c:pt idx="585">
                  <c:v>-0.43999999999999917</c:v>
                </c:pt>
                <c:pt idx="586">
                  <c:v>-0.24000000000000057</c:v>
                </c:pt>
                <c:pt idx="587">
                  <c:v>-0.26000000000000084</c:v>
                </c:pt>
                <c:pt idx="588">
                  <c:v>-0.26000000000000228</c:v>
                </c:pt>
                <c:pt idx="589">
                  <c:v>-4.0000000000001992E-2</c:v>
                </c:pt>
                <c:pt idx="590">
                  <c:v>3.9999999999997725E-2</c:v>
                </c:pt>
                <c:pt idx="591">
                  <c:v>1.9999999999998862E-2</c:v>
                </c:pt>
                <c:pt idx="592">
                  <c:v>-1.4210854715202005E-15</c:v>
                </c:pt>
                <c:pt idx="593">
                  <c:v>1.9999999999998862E-2</c:v>
                </c:pt>
                <c:pt idx="594">
                  <c:v>-0.54000000000000059</c:v>
                </c:pt>
                <c:pt idx="595">
                  <c:v>-0.95999999999999941</c:v>
                </c:pt>
                <c:pt idx="596">
                  <c:v>-1.2400000000000007</c:v>
                </c:pt>
                <c:pt idx="597">
                  <c:v>-1.3200000000000003</c:v>
                </c:pt>
                <c:pt idx="598">
                  <c:v>-1.6600000000000008</c:v>
                </c:pt>
                <c:pt idx="599">
                  <c:v>-1.3000000000000014</c:v>
                </c:pt>
                <c:pt idx="600">
                  <c:v>-1.0200000000000018</c:v>
                </c:pt>
                <c:pt idx="601">
                  <c:v>-0.96000000000000085</c:v>
                </c:pt>
                <c:pt idx="602">
                  <c:v>-0.7600000000000009</c:v>
                </c:pt>
                <c:pt idx="603">
                  <c:v>-1.4210854715202005E-15</c:v>
                </c:pt>
                <c:pt idx="604">
                  <c:v>0.13999999999999774</c:v>
                </c:pt>
                <c:pt idx="605">
                  <c:v>0.27999999999999831</c:v>
                </c:pt>
                <c:pt idx="606">
                  <c:v>0.63999999999999913</c:v>
                </c:pt>
                <c:pt idx="607">
                  <c:v>0.65999999999999948</c:v>
                </c:pt>
                <c:pt idx="608">
                  <c:v>0.38000000000000111</c:v>
                </c:pt>
                <c:pt idx="609">
                  <c:v>0.6800000000000026</c:v>
                </c:pt>
                <c:pt idx="610">
                  <c:v>0.9600000000000023</c:v>
                </c:pt>
                <c:pt idx="611">
                  <c:v>0.98000000000000254</c:v>
                </c:pt>
                <c:pt idx="612">
                  <c:v>0.92000000000000237</c:v>
                </c:pt>
                <c:pt idx="613">
                  <c:v>1.0000000000000013</c:v>
                </c:pt>
                <c:pt idx="614">
                  <c:v>0.38000000000000045</c:v>
                </c:pt>
                <c:pt idx="615">
                  <c:v>2.0000000000000285E-2</c:v>
                </c:pt>
                <c:pt idx="616">
                  <c:v>-0.24000000000000057</c:v>
                </c:pt>
                <c:pt idx="617">
                  <c:v>-0.56000000000000083</c:v>
                </c:pt>
                <c:pt idx="618">
                  <c:v>-0.90000000000000069</c:v>
                </c:pt>
                <c:pt idx="619">
                  <c:v>-0.78000000000000047</c:v>
                </c:pt>
                <c:pt idx="620">
                  <c:v>-0.74000000000000055</c:v>
                </c:pt>
                <c:pt idx="621">
                  <c:v>-0.72000000000000031</c:v>
                </c:pt>
                <c:pt idx="622">
                  <c:v>-0.46000000000000013</c:v>
                </c:pt>
                <c:pt idx="623">
                  <c:v>-1.0599999999999994</c:v>
                </c:pt>
                <c:pt idx="624">
                  <c:v>-1.0199999999999996</c:v>
                </c:pt>
                <c:pt idx="625">
                  <c:v>-1.2999999999999994</c:v>
                </c:pt>
                <c:pt idx="626">
                  <c:v>-1.44</c:v>
                </c:pt>
                <c:pt idx="627">
                  <c:v>-1.6200000000000003</c:v>
                </c:pt>
                <c:pt idx="628">
                  <c:v>-1.36</c:v>
                </c:pt>
                <c:pt idx="629">
                  <c:v>-1.4199999999999995</c:v>
                </c:pt>
                <c:pt idx="630">
                  <c:v>-1.4800000000000004</c:v>
                </c:pt>
                <c:pt idx="631">
                  <c:v>-1.3400000000000012</c:v>
                </c:pt>
                <c:pt idx="632">
                  <c:v>-0.80000000000000138</c:v>
                </c:pt>
                <c:pt idx="633">
                  <c:v>-0.4600000000000023</c:v>
                </c:pt>
                <c:pt idx="634">
                  <c:v>-0.34000000000000197</c:v>
                </c:pt>
                <c:pt idx="635">
                  <c:v>-0.42000000000000171</c:v>
                </c:pt>
                <c:pt idx="636">
                  <c:v>-0.14000000000000057</c:v>
                </c:pt>
                <c:pt idx="637">
                  <c:v>-0.44000000000000056</c:v>
                </c:pt>
                <c:pt idx="638">
                  <c:v>-0.7</c:v>
                </c:pt>
                <c:pt idx="639">
                  <c:v>-0.7600000000000009</c:v>
                </c:pt>
                <c:pt idx="640">
                  <c:v>-0.38000000000000111</c:v>
                </c:pt>
                <c:pt idx="641">
                  <c:v>-0.64000000000000201</c:v>
                </c:pt>
                <c:pt idx="642">
                  <c:v>-0.440000000000002</c:v>
                </c:pt>
                <c:pt idx="643">
                  <c:v>-6.0000000000002274E-2</c:v>
                </c:pt>
                <c:pt idx="644">
                  <c:v>9.9999999999997161E-2</c:v>
                </c:pt>
                <c:pt idx="645">
                  <c:v>0.159999999999998</c:v>
                </c:pt>
                <c:pt idx="646">
                  <c:v>-0.1200000000000017</c:v>
                </c:pt>
                <c:pt idx="647">
                  <c:v>-0.54000000000000203</c:v>
                </c:pt>
                <c:pt idx="648">
                  <c:v>-0.58000000000000118</c:v>
                </c:pt>
                <c:pt idx="649">
                  <c:v>-0.66000000000000081</c:v>
                </c:pt>
                <c:pt idx="650">
                  <c:v>-0.62000000000000166</c:v>
                </c:pt>
                <c:pt idx="651">
                  <c:v>-2.0000000000001704E-2</c:v>
                </c:pt>
                <c:pt idx="652">
                  <c:v>2.0000000000000285E-2</c:v>
                </c:pt>
                <c:pt idx="653">
                  <c:v>-0.16000000000000086</c:v>
                </c:pt>
                <c:pt idx="654">
                  <c:v>-0.2</c:v>
                </c:pt>
                <c:pt idx="655">
                  <c:v>-0.45999999999999941</c:v>
                </c:pt>
                <c:pt idx="656">
                  <c:v>-0.81999999999999884</c:v>
                </c:pt>
                <c:pt idx="657">
                  <c:v>-0.84000000000000052</c:v>
                </c:pt>
                <c:pt idx="658">
                  <c:v>-0.66000000000000014</c:v>
                </c:pt>
                <c:pt idx="659">
                  <c:v>-0.56000000000000083</c:v>
                </c:pt>
                <c:pt idx="660">
                  <c:v>-0.54000000000000059</c:v>
                </c:pt>
                <c:pt idx="661">
                  <c:v>-0.60000000000000142</c:v>
                </c:pt>
                <c:pt idx="662">
                  <c:v>-0.50000000000000144</c:v>
                </c:pt>
                <c:pt idx="663">
                  <c:v>-0.56000000000000161</c:v>
                </c:pt>
                <c:pt idx="664">
                  <c:v>-0.88000000000000111</c:v>
                </c:pt>
                <c:pt idx="665">
                  <c:v>-0.96000000000000085</c:v>
                </c:pt>
                <c:pt idx="666">
                  <c:v>-1</c:v>
                </c:pt>
                <c:pt idx="667">
                  <c:v>-0.95999999999999941</c:v>
                </c:pt>
                <c:pt idx="668">
                  <c:v>-1.0599999999999994</c:v>
                </c:pt>
                <c:pt idx="669">
                  <c:v>-0.67999999999999905</c:v>
                </c:pt>
                <c:pt idx="670">
                  <c:v>-0.61999999999999955</c:v>
                </c:pt>
                <c:pt idx="671">
                  <c:v>-0.55999999999999939</c:v>
                </c:pt>
                <c:pt idx="672">
                  <c:v>-0.44000000000000056</c:v>
                </c:pt>
                <c:pt idx="673">
                  <c:v>3.9999999999999147E-2</c:v>
                </c:pt>
                <c:pt idx="674">
                  <c:v>0.17999999999999899</c:v>
                </c:pt>
                <c:pt idx="675">
                  <c:v>0.31999999999999884</c:v>
                </c:pt>
                <c:pt idx="676">
                  <c:v>0.6599999999999987</c:v>
                </c:pt>
                <c:pt idx="677">
                  <c:v>0.77999999999999969</c:v>
                </c:pt>
                <c:pt idx="678">
                  <c:v>-0.11999999999999958</c:v>
                </c:pt>
                <c:pt idx="679">
                  <c:v>-1.7800000000000005</c:v>
                </c:pt>
                <c:pt idx="680">
                  <c:v>-2.680000000000001</c:v>
                </c:pt>
                <c:pt idx="681">
                  <c:v>-3.0600000000000009</c:v>
                </c:pt>
                <c:pt idx="682">
                  <c:v>-1.5600000000000016</c:v>
                </c:pt>
                <c:pt idx="683">
                  <c:v>2.3999999999999986</c:v>
                </c:pt>
                <c:pt idx="684">
                  <c:v>5.5999999999999988</c:v>
                </c:pt>
                <c:pt idx="685">
                  <c:v>6.3199999999999994</c:v>
                </c:pt>
                <c:pt idx="686">
                  <c:v>5.44</c:v>
                </c:pt>
                <c:pt idx="687">
                  <c:v>3.1399999999999997</c:v>
                </c:pt>
                <c:pt idx="688">
                  <c:v>-0.4199999999999996</c:v>
                </c:pt>
                <c:pt idx="689">
                  <c:v>-2.6999999999999997</c:v>
                </c:pt>
                <c:pt idx="690">
                  <c:v>-2.46</c:v>
                </c:pt>
                <c:pt idx="691">
                  <c:v>-1.56</c:v>
                </c:pt>
                <c:pt idx="692">
                  <c:v>-0.94000000000000061</c:v>
                </c:pt>
                <c:pt idx="693">
                  <c:v>-0.76000000000000156</c:v>
                </c:pt>
                <c:pt idx="694">
                  <c:v>-0.42000000000000098</c:v>
                </c:pt>
                <c:pt idx="695">
                  <c:v>-0.56000000000000161</c:v>
                </c:pt>
                <c:pt idx="696">
                  <c:v>-0.42000000000000171</c:v>
                </c:pt>
                <c:pt idx="697">
                  <c:v>-0.62000000000000099</c:v>
                </c:pt>
                <c:pt idx="698">
                  <c:v>-0.7</c:v>
                </c:pt>
                <c:pt idx="699">
                  <c:v>-0.7</c:v>
                </c:pt>
                <c:pt idx="700">
                  <c:v>-0.69999999999999929</c:v>
                </c:pt>
                <c:pt idx="701">
                  <c:v>-0.75999999999999945</c:v>
                </c:pt>
                <c:pt idx="702">
                  <c:v>-0.6</c:v>
                </c:pt>
                <c:pt idx="703">
                  <c:v>-0.84000000000000052</c:v>
                </c:pt>
                <c:pt idx="704">
                  <c:v>-0.86000000000000087</c:v>
                </c:pt>
                <c:pt idx="705">
                  <c:v>-0.92000000000000104</c:v>
                </c:pt>
                <c:pt idx="706">
                  <c:v>-1.0800000000000012</c:v>
                </c:pt>
                <c:pt idx="707">
                  <c:v>-1.0800000000000012</c:v>
                </c:pt>
                <c:pt idx="708">
                  <c:v>-0.72000000000000097</c:v>
                </c:pt>
                <c:pt idx="709">
                  <c:v>-0.7600000000000009</c:v>
                </c:pt>
                <c:pt idx="710">
                  <c:v>-0.56000000000000083</c:v>
                </c:pt>
                <c:pt idx="711">
                  <c:v>-0.42000000000000026</c:v>
                </c:pt>
                <c:pt idx="712">
                  <c:v>-0.53999999999999981</c:v>
                </c:pt>
                <c:pt idx="713">
                  <c:v>-0.52000000000000024</c:v>
                </c:pt>
                <c:pt idx="714">
                  <c:v>-0.68000000000000038</c:v>
                </c:pt>
                <c:pt idx="715">
                  <c:v>-0.76000000000000012</c:v>
                </c:pt>
                <c:pt idx="716">
                  <c:v>-0.7</c:v>
                </c:pt>
                <c:pt idx="717">
                  <c:v>-0.92000000000000026</c:v>
                </c:pt>
                <c:pt idx="718">
                  <c:v>-1.0800000000000005</c:v>
                </c:pt>
                <c:pt idx="719">
                  <c:v>-0.78000000000000047</c:v>
                </c:pt>
                <c:pt idx="720">
                  <c:v>-1.06</c:v>
                </c:pt>
                <c:pt idx="721">
                  <c:v>-1.1000000000000001</c:v>
                </c:pt>
                <c:pt idx="722">
                  <c:v>-0.82000000000000028</c:v>
                </c:pt>
                <c:pt idx="723">
                  <c:v>-1.1000000000000001</c:v>
                </c:pt>
                <c:pt idx="724">
                  <c:v>-1.3799999999999997</c:v>
                </c:pt>
                <c:pt idx="725">
                  <c:v>-1.4200000000000004</c:v>
                </c:pt>
                <c:pt idx="726">
                  <c:v>-1.6000000000000014</c:v>
                </c:pt>
                <c:pt idx="727">
                  <c:v>-1.4600000000000009</c:v>
                </c:pt>
                <c:pt idx="728">
                  <c:v>-1.0600000000000009</c:v>
                </c:pt>
                <c:pt idx="729">
                  <c:v>-0.56000000000000083</c:v>
                </c:pt>
                <c:pt idx="730">
                  <c:v>-1.4210854715202005E-15</c:v>
                </c:pt>
                <c:pt idx="731">
                  <c:v>7.999999999999971E-2</c:v>
                </c:pt>
                <c:pt idx="732">
                  <c:v>0</c:v>
                </c:pt>
                <c:pt idx="733">
                  <c:v>-0.22000000000000028</c:v>
                </c:pt>
                <c:pt idx="734">
                  <c:v>-0.3</c:v>
                </c:pt>
                <c:pt idx="735">
                  <c:v>-0.6</c:v>
                </c:pt>
                <c:pt idx="736">
                  <c:v>-0.4799999999999997</c:v>
                </c:pt>
                <c:pt idx="737">
                  <c:v>-0.54000000000000059</c:v>
                </c:pt>
                <c:pt idx="738">
                  <c:v>-0.34000000000000058</c:v>
                </c:pt>
                <c:pt idx="739">
                  <c:v>-0.36000000000000087</c:v>
                </c:pt>
                <c:pt idx="740">
                  <c:v>-0.62000000000000033</c:v>
                </c:pt>
                <c:pt idx="741">
                  <c:v>-0.36000000000000087</c:v>
                </c:pt>
                <c:pt idx="742">
                  <c:v>-0.16000000000000086</c:v>
                </c:pt>
                <c:pt idx="743">
                  <c:v>-0.4799999999999997</c:v>
                </c:pt>
                <c:pt idx="744">
                  <c:v>-0.54000000000000059</c:v>
                </c:pt>
                <c:pt idx="745">
                  <c:v>-2.0000000000000285E-2</c:v>
                </c:pt>
                <c:pt idx="746">
                  <c:v>-0.22000000000000028</c:v>
                </c:pt>
                <c:pt idx="747">
                  <c:v>-0.3</c:v>
                </c:pt>
                <c:pt idx="748">
                  <c:v>-1.4210854715202005E-15</c:v>
                </c:pt>
                <c:pt idx="749">
                  <c:v>9.9999999999998576E-2</c:v>
                </c:pt>
                <c:pt idx="750">
                  <c:v>0.1799999999999983</c:v>
                </c:pt>
                <c:pt idx="751">
                  <c:v>0.23999999999999916</c:v>
                </c:pt>
                <c:pt idx="752">
                  <c:v>0.41999999999999887</c:v>
                </c:pt>
                <c:pt idx="753">
                  <c:v>0.39999999999999858</c:v>
                </c:pt>
                <c:pt idx="754">
                  <c:v>0.27999999999999969</c:v>
                </c:pt>
                <c:pt idx="755">
                  <c:v>0.33999999999999914</c:v>
                </c:pt>
                <c:pt idx="756">
                  <c:v>0.2999999999999986</c:v>
                </c:pt>
                <c:pt idx="757">
                  <c:v>0.15999999999999942</c:v>
                </c:pt>
                <c:pt idx="758">
                  <c:v>0.16000000000000086</c:v>
                </c:pt>
                <c:pt idx="759">
                  <c:v>0</c:v>
                </c:pt>
                <c:pt idx="760">
                  <c:v>-0.27999999999999969</c:v>
                </c:pt>
                <c:pt idx="761">
                  <c:v>-0.38000000000000111</c:v>
                </c:pt>
                <c:pt idx="762">
                  <c:v>-0.58000000000000118</c:v>
                </c:pt>
                <c:pt idx="763">
                  <c:v>-0.58000000000000118</c:v>
                </c:pt>
                <c:pt idx="764">
                  <c:v>-0.54000000000000059</c:v>
                </c:pt>
                <c:pt idx="765">
                  <c:v>-0.46000000000000085</c:v>
                </c:pt>
                <c:pt idx="766">
                  <c:v>-0.65999999999999948</c:v>
                </c:pt>
                <c:pt idx="767">
                  <c:v>-0.69999999999999862</c:v>
                </c:pt>
                <c:pt idx="768">
                  <c:v>-0.53999999999999915</c:v>
                </c:pt>
                <c:pt idx="769">
                  <c:v>-0.53999999999999915</c:v>
                </c:pt>
                <c:pt idx="770">
                  <c:v>-0.35999999999999799</c:v>
                </c:pt>
                <c:pt idx="771">
                  <c:v>-0.55999999999999805</c:v>
                </c:pt>
                <c:pt idx="772">
                  <c:v>-0.55999999999999939</c:v>
                </c:pt>
                <c:pt idx="773">
                  <c:v>-0.51999999999999891</c:v>
                </c:pt>
                <c:pt idx="774">
                  <c:v>-0.45999999999999941</c:v>
                </c:pt>
                <c:pt idx="775">
                  <c:v>-0.7</c:v>
                </c:pt>
                <c:pt idx="776">
                  <c:v>-7.999999999999971E-2</c:v>
                </c:pt>
                <c:pt idx="777">
                  <c:v>-0.37999999999999973</c:v>
                </c:pt>
                <c:pt idx="778">
                  <c:v>-0.38000000000000111</c:v>
                </c:pt>
                <c:pt idx="779">
                  <c:v>-0.16000000000000086</c:v>
                </c:pt>
                <c:pt idx="780">
                  <c:v>7.999999999999971E-2</c:v>
                </c:pt>
                <c:pt idx="781">
                  <c:v>7.9999999999999002E-2</c:v>
                </c:pt>
                <c:pt idx="782">
                  <c:v>0.46000000000000013</c:v>
                </c:pt>
                <c:pt idx="783">
                  <c:v>0.38000000000000111</c:v>
                </c:pt>
                <c:pt idx="784">
                  <c:v>0.3</c:v>
                </c:pt>
                <c:pt idx="785">
                  <c:v>0.21999999999999886</c:v>
                </c:pt>
                <c:pt idx="786">
                  <c:v>-4.000000000000057E-2</c:v>
                </c:pt>
                <c:pt idx="787">
                  <c:v>7.9999999999998295E-2</c:v>
                </c:pt>
                <c:pt idx="788">
                  <c:v>-0.42000000000000243</c:v>
                </c:pt>
                <c:pt idx="789">
                  <c:v>-0.58000000000000118</c:v>
                </c:pt>
                <c:pt idx="790">
                  <c:v>-0.93999999999999984</c:v>
                </c:pt>
                <c:pt idx="791">
                  <c:v>-0.84000000000000052</c:v>
                </c:pt>
                <c:pt idx="792">
                  <c:v>-0.93999999999999917</c:v>
                </c:pt>
                <c:pt idx="793">
                  <c:v>-0.63999999999999768</c:v>
                </c:pt>
                <c:pt idx="794">
                  <c:v>-0.79999999999999782</c:v>
                </c:pt>
                <c:pt idx="795">
                  <c:v>-0.33999999999999841</c:v>
                </c:pt>
                <c:pt idx="796">
                  <c:v>-0.85999999999999877</c:v>
                </c:pt>
                <c:pt idx="797">
                  <c:v>-0.81999999999999962</c:v>
                </c:pt>
                <c:pt idx="798">
                  <c:v>-0.88000000000000045</c:v>
                </c:pt>
                <c:pt idx="799">
                  <c:v>-0.66000000000000014</c:v>
                </c:pt>
                <c:pt idx="800">
                  <c:v>-1.180000000000001</c:v>
                </c:pt>
                <c:pt idx="801">
                  <c:v>-0.90000000000000147</c:v>
                </c:pt>
                <c:pt idx="802">
                  <c:v>-0.88000000000000256</c:v>
                </c:pt>
                <c:pt idx="803">
                  <c:v>-0.94000000000000195</c:v>
                </c:pt>
                <c:pt idx="804">
                  <c:v>-0.76000000000000223</c:v>
                </c:pt>
                <c:pt idx="805">
                  <c:v>-0.22000000000000028</c:v>
                </c:pt>
                <c:pt idx="806">
                  <c:v>-0.1</c:v>
                </c:pt>
                <c:pt idx="807">
                  <c:v>-7.999999999999971E-2</c:v>
                </c:pt>
                <c:pt idx="808">
                  <c:v>-7.999999999999971E-2</c:v>
                </c:pt>
                <c:pt idx="809">
                  <c:v>-0.4</c:v>
                </c:pt>
                <c:pt idx="810">
                  <c:v>-0.7</c:v>
                </c:pt>
                <c:pt idx="811">
                  <c:v>-0.67999999999999972</c:v>
                </c:pt>
                <c:pt idx="812">
                  <c:v>-0.71999999999999886</c:v>
                </c:pt>
                <c:pt idx="813">
                  <c:v>-0.57999999999999974</c:v>
                </c:pt>
                <c:pt idx="814">
                  <c:v>-0.37999999999999973</c:v>
                </c:pt>
                <c:pt idx="815">
                  <c:v>-0.44000000000000056</c:v>
                </c:pt>
                <c:pt idx="816">
                  <c:v>-0.53999999999999915</c:v>
                </c:pt>
                <c:pt idx="817">
                  <c:v>-0.85999999999999943</c:v>
                </c:pt>
                <c:pt idx="818">
                  <c:v>-0.87999999999999967</c:v>
                </c:pt>
                <c:pt idx="819">
                  <c:v>-1.0599999999999994</c:v>
                </c:pt>
                <c:pt idx="820">
                  <c:v>-1.1199999999999988</c:v>
                </c:pt>
                <c:pt idx="821">
                  <c:v>-0.92000000000000026</c:v>
                </c:pt>
                <c:pt idx="822">
                  <c:v>-0.7399999999999991</c:v>
                </c:pt>
                <c:pt idx="823">
                  <c:v>-0.63999999999999913</c:v>
                </c:pt>
                <c:pt idx="824">
                  <c:v>-0.25999999999999945</c:v>
                </c:pt>
                <c:pt idx="825">
                  <c:v>0</c:v>
                </c:pt>
                <c:pt idx="826">
                  <c:v>-7.999999999999971E-2</c:v>
                </c:pt>
                <c:pt idx="827">
                  <c:v>-0.3</c:v>
                </c:pt>
                <c:pt idx="828">
                  <c:v>-0.23999999999999916</c:v>
                </c:pt>
                <c:pt idx="829">
                  <c:v>-0.7</c:v>
                </c:pt>
                <c:pt idx="830">
                  <c:v>-0.72000000000000031</c:v>
                </c:pt>
                <c:pt idx="831">
                  <c:v>-0.7</c:v>
                </c:pt>
                <c:pt idx="832">
                  <c:v>-0.58000000000000118</c:v>
                </c:pt>
                <c:pt idx="833">
                  <c:v>-0.68000000000000116</c:v>
                </c:pt>
                <c:pt idx="834">
                  <c:v>-0.62000000000000033</c:v>
                </c:pt>
                <c:pt idx="835">
                  <c:v>-0.30000000000000143</c:v>
                </c:pt>
                <c:pt idx="836">
                  <c:v>-0.36000000000000226</c:v>
                </c:pt>
                <c:pt idx="837">
                  <c:v>-6.0000000000002274E-2</c:v>
                </c:pt>
                <c:pt idx="838">
                  <c:v>-8.000000000000114E-2</c:v>
                </c:pt>
                <c:pt idx="839">
                  <c:v>0.1799999999999983</c:v>
                </c:pt>
                <c:pt idx="840">
                  <c:v>-0.44000000000000056</c:v>
                </c:pt>
                <c:pt idx="841">
                  <c:v>4.000000000000057E-2</c:v>
                </c:pt>
                <c:pt idx="842">
                  <c:v>0</c:v>
                </c:pt>
                <c:pt idx="843">
                  <c:v>-1.4210854715202005E-15</c:v>
                </c:pt>
                <c:pt idx="844">
                  <c:v>0.23999999999999916</c:v>
                </c:pt>
                <c:pt idx="845">
                  <c:v>0.49999999999999856</c:v>
                </c:pt>
                <c:pt idx="846">
                  <c:v>0.13999999999999774</c:v>
                </c:pt>
                <c:pt idx="847">
                  <c:v>0.13999999999999915</c:v>
                </c:pt>
                <c:pt idx="848">
                  <c:v>2.0000000000000285E-2</c:v>
                </c:pt>
                <c:pt idx="849">
                  <c:v>-0.25999999999999945</c:v>
                </c:pt>
                <c:pt idx="850">
                  <c:v>-0.13999999999999915</c:v>
                </c:pt>
                <c:pt idx="851">
                  <c:v>-0.13999999999999915</c:v>
                </c:pt>
                <c:pt idx="852">
                  <c:v>-0.15999999999999942</c:v>
                </c:pt>
                <c:pt idx="853">
                  <c:v>0.32000000000000028</c:v>
                </c:pt>
                <c:pt idx="854">
                  <c:v>0.54000000000000059</c:v>
                </c:pt>
                <c:pt idx="855">
                  <c:v>0.22000000000000028</c:v>
                </c:pt>
                <c:pt idx="856">
                  <c:v>7.999999999999971E-2</c:v>
                </c:pt>
                <c:pt idx="857">
                  <c:v>0.32000000000000028</c:v>
                </c:pt>
                <c:pt idx="858">
                  <c:v>7.999999999999971E-2</c:v>
                </c:pt>
                <c:pt idx="859">
                  <c:v>-0.14000000000000057</c:v>
                </c:pt>
                <c:pt idx="860">
                  <c:v>0.17999999999999972</c:v>
                </c:pt>
                <c:pt idx="861">
                  <c:v>0.66000000000000081</c:v>
                </c:pt>
                <c:pt idx="862">
                  <c:v>0.57999999999999974</c:v>
                </c:pt>
                <c:pt idx="863">
                  <c:v>0.89999999999999858</c:v>
                </c:pt>
                <c:pt idx="864">
                  <c:v>1.1199999999999988</c:v>
                </c:pt>
                <c:pt idx="865">
                  <c:v>1.259999999999998</c:v>
                </c:pt>
                <c:pt idx="866">
                  <c:v>0.97999999999999832</c:v>
                </c:pt>
                <c:pt idx="867">
                  <c:v>1.0399999999999991</c:v>
                </c:pt>
                <c:pt idx="868">
                  <c:v>0.57999999999999974</c:v>
                </c:pt>
                <c:pt idx="869">
                  <c:v>0.7</c:v>
                </c:pt>
                <c:pt idx="870">
                  <c:v>0.4600000000000023</c:v>
                </c:pt>
                <c:pt idx="871">
                  <c:v>0.20000000000000284</c:v>
                </c:pt>
                <c:pt idx="872">
                  <c:v>0.34000000000000197</c:v>
                </c:pt>
                <c:pt idx="873">
                  <c:v>0.6800000000000026</c:v>
                </c:pt>
                <c:pt idx="874">
                  <c:v>0.60000000000000142</c:v>
                </c:pt>
                <c:pt idx="875">
                  <c:v>0.67999999999999972</c:v>
                </c:pt>
                <c:pt idx="876">
                  <c:v>1.0199999999999974</c:v>
                </c:pt>
                <c:pt idx="877">
                  <c:v>0.7999999999999986</c:v>
                </c:pt>
                <c:pt idx="878">
                  <c:v>0.81999999999999817</c:v>
                </c:pt>
                <c:pt idx="879">
                  <c:v>0.71999999999999886</c:v>
                </c:pt>
                <c:pt idx="880">
                  <c:v>0.23999999999999985</c:v>
                </c:pt>
                <c:pt idx="881">
                  <c:v>0.24000000000000057</c:v>
                </c:pt>
                <c:pt idx="882">
                  <c:v>0.23999999999999985</c:v>
                </c:pt>
                <c:pt idx="883">
                  <c:v>2.0000000000000285E-2</c:v>
                </c:pt>
                <c:pt idx="884">
                  <c:v>0.33999999999999986</c:v>
                </c:pt>
                <c:pt idx="885">
                  <c:v>0.51999999999999957</c:v>
                </c:pt>
                <c:pt idx="886">
                  <c:v>0.57999999999999974</c:v>
                </c:pt>
                <c:pt idx="887">
                  <c:v>0.57999999999999896</c:v>
                </c:pt>
                <c:pt idx="888">
                  <c:v>0.57999999999999896</c:v>
                </c:pt>
                <c:pt idx="889">
                  <c:v>-0.16000000000000086</c:v>
                </c:pt>
                <c:pt idx="890">
                  <c:v>-8.000000000000114E-2</c:v>
                </c:pt>
                <c:pt idx="891">
                  <c:v>-0.48000000000000043</c:v>
                </c:pt>
                <c:pt idx="892">
                  <c:v>-0.3999999999999993</c:v>
                </c:pt>
                <c:pt idx="893">
                  <c:v>-0.21999999999999958</c:v>
                </c:pt>
                <c:pt idx="894">
                  <c:v>-1.9999999999998862E-2</c:v>
                </c:pt>
                <c:pt idx="895">
                  <c:v>0.16000000000000156</c:v>
                </c:pt>
                <c:pt idx="896">
                  <c:v>2.0000000000000996E-2</c:v>
                </c:pt>
                <c:pt idx="897">
                  <c:v>-0.17999999999999972</c:v>
                </c:pt>
                <c:pt idx="898">
                  <c:v>-0.43999999999999917</c:v>
                </c:pt>
                <c:pt idx="899">
                  <c:v>-0.25999999999999945</c:v>
                </c:pt>
                <c:pt idx="900">
                  <c:v>-0.33999999999999986</c:v>
                </c:pt>
                <c:pt idx="901">
                  <c:v>0</c:v>
                </c:pt>
                <c:pt idx="902">
                  <c:v>-7.999999999999971E-2</c:v>
                </c:pt>
                <c:pt idx="903">
                  <c:v>-4.000000000000057E-2</c:v>
                </c:pt>
                <c:pt idx="904">
                  <c:v>-0.12000000000000099</c:v>
                </c:pt>
                <c:pt idx="905">
                  <c:v>-0.26000000000000084</c:v>
                </c:pt>
                <c:pt idx="906">
                  <c:v>3.9999999999999855E-2</c:v>
                </c:pt>
                <c:pt idx="907">
                  <c:v>0.13999999999999985</c:v>
                </c:pt>
                <c:pt idx="908">
                  <c:v>8.0000000000000432E-2</c:v>
                </c:pt>
                <c:pt idx="909">
                  <c:v>-7.9999999999999002E-2</c:v>
                </c:pt>
                <c:pt idx="910">
                  <c:v>6.0000000000000851E-2</c:v>
                </c:pt>
                <c:pt idx="911">
                  <c:v>-0.37999999999999973</c:v>
                </c:pt>
                <c:pt idx="912">
                  <c:v>0</c:v>
                </c:pt>
                <c:pt idx="913">
                  <c:v>0.28000000000000042</c:v>
                </c:pt>
                <c:pt idx="914">
                  <c:v>0.5</c:v>
                </c:pt>
                <c:pt idx="915">
                  <c:v>0.36000000000000015</c:v>
                </c:pt>
                <c:pt idx="916">
                  <c:v>0.54000000000000059</c:v>
                </c:pt>
                <c:pt idx="917">
                  <c:v>0.30000000000000071</c:v>
                </c:pt>
                <c:pt idx="918">
                  <c:v>-3.9999999999999147E-2</c:v>
                </c:pt>
                <c:pt idx="919">
                  <c:v>-0.89999999999999925</c:v>
                </c:pt>
                <c:pt idx="920">
                  <c:v>-0.93999999999999917</c:v>
                </c:pt>
                <c:pt idx="921">
                  <c:v>-0.61999999999999889</c:v>
                </c:pt>
                <c:pt idx="922">
                  <c:v>-0.77999999999999903</c:v>
                </c:pt>
                <c:pt idx="923">
                  <c:v>-1.0999999999999992</c:v>
                </c:pt>
                <c:pt idx="924">
                  <c:v>-0.47999999999999898</c:v>
                </c:pt>
                <c:pt idx="925">
                  <c:v>-7.9999999999999002E-2</c:v>
                </c:pt>
                <c:pt idx="926">
                  <c:v>-1.5999999999999992</c:v>
                </c:pt>
                <c:pt idx="927">
                  <c:v>-1.0599999999999994</c:v>
                </c:pt>
                <c:pt idx="928">
                  <c:v>0.92000000000000026</c:v>
                </c:pt>
                <c:pt idx="929">
                  <c:v>1.0399999999999998</c:v>
                </c:pt>
                <c:pt idx="930">
                  <c:v>0.87999999999999967</c:v>
                </c:pt>
                <c:pt idx="931">
                  <c:v>1.7599999999999993</c:v>
                </c:pt>
                <c:pt idx="932">
                  <c:v>0.93999999999999984</c:v>
                </c:pt>
                <c:pt idx="933">
                  <c:v>-0.72000000000000031</c:v>
                </c:pt>
                <c:pt idx="934">
                  <c:v>-0.9</c:v>
                </c:pt>
                <c:pt idx="935">
                  <c:v>-1.2399999999999998</c:v>
                </c:pt>
                <c:pt idx="936">
                  <c:v>-1.1199999999999997</c:v>
                </c:pt>
                <c:pt idx="937">
                  <c:v>-1.1799999999999997</c:v>
                </c:pt>
                <c:pt idx="938">
                  <c:v>-1.1199999999999997</c:v>
                </c:pt>
                <c:pt idx="939">
                  <c:v>-1.0799999999999996</c:v>
                </c:pt>
                <c:pt idx="940">
                  <c:v>-0.66000000000000014</c:v>
                </c:pt>
                <c:pt idx="941">
                  <c:v>-0.28000000000000042</c:v>
                </c:pt>
                <c:pt idx="942">
                  <c:v>-4.000000000000057E-2</c:v>
                </c:pt>
                <c:pt idx="943">
                  <c:v>-0.12000000000000099</c:v>
                </c:pt>
                <c:pt idx="944">
                  <c:v>1.9999999999998862E-2</c:v>
                </c:pt>
                <c:pt idx="945">
                  <c:v>-8.000000000000114E-2</c:v>
                </c:pt>
                <c:pt idx="946">
                  <c:v>-0.44000000000000128</c:v>
                </c:pt>
                <c:pt idx="947">
                  <c:v>-0.40000000000000069</c:v>
                </c:pt>
                <c:pt idx="948">
                  <c:v>-0.32000000000000028</c:v>
                </c:pt>
                <c:pt idx="949">
                  <c:v>-0.26000000000000012</c:v>
                </c:pt>
                <c:pt idx="950">
                  <c:v>-0.49999999999999928</c:v>
                </c:pt>
                <c:pt idx="951">
                  <c:v>-0.15999999999999942</c:v>
                </c:pt>
                <c:pt idx="952">
                  <c:v>-0.22000000000000028</c:v>
                </c:pt>
                <c:pt idx="953">
                  <c:v>-6.0000000000000851E-2</c:v>
                </c:pt>
                <c:pt idx="954">
                  <c:v>-7.1054273576010023E-16</c:v>
                </c:pt>
                <c:pt idx="955">
                  <c:v>0.2999999999999986</c:v>
                </c:pt>
                <c:pt idx="956">
                  <c:v>7.9999999999999002E-2</c:v>
                </c:pt>
                <c:pt idx="957">
                  <c:v>0.15999999999999942</c:v>
                </c:pt>
                <c:pt idx="958">
                  <c:v>-0.1</c:v>
                </c:pt>
                <c:pt idx="959">
                  <c:v>-0.45999999999999941</c:v>
                </c:pt>
                <c:pt idx="960">
                  <c:v>-0.65999999999999948</c:v>
                </c:pt>
                <c:pt idx="961">
                  <c:v>-0.83999999999999986</c:v>
                </c:pt>
                <c:pt idx="962">
                  <c:v>-0.8</c:v>
                </c:pt>
                <c:pt idx="963">
                  <c:v>-0.84000000000000052</c:v>
                </c:pt>
                <c:pt idx="964">
                  <c:v>-0.66000000000000081</c:v>
                </c:pt>
                <c:pt idx="965">
                  <c:v>-0.8400000000000013</c:v>
                </c:pt>
                <c:pt idx="966">
                  <c:v>-0.44000000000000056</c:v>
                </c:pt>
                <c:pt idx="967">
                  <c:v>-0.60000000000000075</c:v>
                </c:pt>
                <c:pt idx="968">
                  <c:v>-0.3</c:v>
                </c:pt>
                <c:pt idx="969">
                  <c:v>-0.82000000000000028</c:v>
                </c:pt>
                <c:pt idx="970">
                  <c:v>-0.81999999999999884</c:v>
                </c:pt>
                <c:pt idx="971">
                  <c:v>-1.0599999999999987</c:v>
                </c:pt>
                <c:pt idx="972">
                  <c:v>-1.1999999999999993</c:v>
                </c:pt>
                <c:pt idx="973">
                  <c:v>-1.6</c:v>
                </c:pt>
                <c:pt idx="974">
                  <c:v>-1.3</c:v>
                </c:pt>
                <c:pt idx="975">
                  <c:v>-1.0799999999999996</c:v>
                </c:pt>
                <c:pt idx="976">
                  <c:v>-1.3200000000000003</c:v>
                </c:pt>
                <c:pt idx="977">
                  <c:v>-1.1599999999999995</c:v>
                </c:pt>
                <c:pt idx="978">
                  <c:v>-1.1599999999999995</c:v>
                </c:pt>
                <c:pt idx="979">
                  <c:v>-1.1599999999999995</c:v>
                </c:pt>
                <c:pt idx="980">
                  <c:v>-1.4800000000000011</c:v>
                </c:pt>
                <c:pt idx="981">
                  <c:v>-1.040000000000002</c:v>
                </c:pt>
                <c:pt idx="982">
                  <c:v>-1.1200000000000017</c:v>
                </c:pt>
                <c:pt idx="983">
                  <c:v>-0.94000000000000195</c:v>
                </c:pt>
                <c:pt idx="984">
                  <c:v>-0.72000000000000175</c:v>
                </c:pt>
                <c:pt idx="985">
                  <c:v>-0.66000000000000081</c:v>
                </c:pt>
                <c:pt idx="986">
                  <c:v>-1.0799999999999996</c:v>
                </c:pt>
                <c:pt idx="987">
                  <c:v>-1.0200000000000002</c:v>
                </c:pt>
                <c:pt idx="988">
                  <c:v>-1.3599999999999994</c:v>
                </c:pt>
                <c:pt idx="989">
                  <c:v>-1.3400000000000005</c:v>
                </c:pt>
                <c:pt idx="990">
                  <c:v>-1.1600000000000008</c:v>
                </c:pt>
                <c:pt idx="991">
                  <c:v>-1.1200000000000017</c:v>
                </c:pt>
                <c:pt idx="992">
                  <c:v>-1.1200000000000017</c:v>
                </c:pt>
                <c:pt idx="993">
                  <c:v>-0.88000000000000111</c:v>
                </c:pt>
                <c:pt idx="994">
                  <c:v>-1.240000000000002</c:v>
                </c:pt>
                <c:pt idx="995">
                  <c:v>-1.7800000000000011</c:v>
                </c:pt>
                <c:pt idx="996">
                  <c:v>-1.7800000000000011</c:v>
                </c:pt>
                <c:pt idx="997">
                  <c:v>-1.8000000000000014</c:v>
                </c:pt>
                <c:pt idx="998">
                  <c:v>-1.7799999999999998</c:v>
                </c:pt>
                <c:pt idx="999">
                  <c:v>-1.6399999999999992</c:v>
                </c:pt>
                <c:pt idx="1000">
                  <c:v>-1.1599999999999995</c:v>
                </c:pt>
                <c:pt idx="1001">
                  <c:v>-1.0199999999999989</c:v>
                </c:pt>
                <c:pt idx="1002">
                  <c:v>-0.8</c:v>
                </c:pt>
                <c:pt idx="1003">
                  <c:v>-0.50000000000000289</c:v>
                </c:pt>
                <c:pt idx="1004">
                  <c:v>-0.26000000000000228</c:v>
                </c:pt>
                <c:pt idx="1005">
                  <c:v>-0.28000000000000397</c:v>
                </c:pt>
                <c:pt idx="1006">
                  <c:v>-0.26000000000000228</c:v>
                </c:pt>
                <c:pt idx="1007">
                  <c:v>-8.000000000000114E-2</c:v>
                </c:pt>
                <c:pt idx="1008">
                  <c:v>0.24000000000000057</c:v>
                </c:pt>
                <c:pt idx="1009">
                  <c:v>0.32000000000000173</c:v>
                </c:pt>
                <c:pt idx="1010">
                  <c:v>0.62000000000000455</c:v>
                </c:pt>
                <c:pt idx="1011">
                  <c:v>0.52000000000000457</c:v>
                </c:pt>
                <c:pt idx="1012">
                  <c:v>0.8200000000000045</c:v>
                </c:pt>
                <c:pt idx="1013">
                  <c:v>0.34000000000000341</c:v>
                </c:pt>
                <c:pt idx="1014">
                  <c:v>0.28000000000000397</c:v>
                </c:pt>
                <c:pt idx="1015">
                  <c:v>0.30000000000000282</c:v>
                </c:pt>
                <c:pt idx="1016">
                  <c:v>1</c:v>
                </c:pt>
                <c:pt idx="1017">
                  <c:v>0.68000000000000116</c:v>
                </c:pt>
                <c:pt idx="1018">
                  <c:v>1.0800000000000012</c:v>
                </c:pt>
                <c:pt idx="1019">
                  <c:v>1.1599999999999995</c:v>
                </c:pt>
                <c:pt idx="1020">
                  <c:v>1.5199999999999989</c:v>
                </c:pt>
                <c:pt idx="1021">
                  <c:v>1.5799999999999996</c:v>
                </c:pt>
                <c:pt idx="1022">
                  <c:v>1.7799999999999998</c:v>
                </c:pt>
                <c:pt idx="1023">
                  <c:v>2.0399999999999991</c:v>
                </c:pt>
                <c:pt idx="1024">
                  <c:v>2.0799999999999996</c:v>
                </c:pt>
                <c:pt idx="1025">
                  <c:v>1.9200000000000004</c:v>
                </c:pt>
                <c:pt idx="1026">
                  <c:v>1.8600000000000008</c:v>
                </c:pt>
                <c:pt idx="1027">
                  <c:v>1.9400000000000006</c:v>
                </c:pt>
                <c:pt idx="1028">
                  <c:v>1.4400000000000019</c:v>
                </c:pt>
                <c:pt idx="1029">
                  <c:v>1.4800000000000011</c:v>
                </c:pt>
                <c:pt idx="1030">
                  <c:v>1.2200000000000002</c:v>
                </c:pt>
                <c:pt idx="1031">
                  <c:v>0.83999999999999919</c:v>
                </c:pt>
                <c:pt idx="1032">
                  <c:v>0.65999999999999948</c:v>
                </c:pt>
                <c:pt idx="1033">
                  <c:v>0.75999999999999801</c:v>
                </c:pt>
                <c:pt idx="1034">
                  <c:v>0.91999999999999882</c:v>
                </c:pt>
                <c:pt idx="1035">
                  <c:v>1.0399999999999991</c:v>
                </c:pt>
                <c:pt idx="1036">
                  <c:v>1.2</c:v>
                </c:pt>
                <c:pt idx="1037">
                  <c:v>1.2399999999999991</c:v>
                </c:pt>
                <c:pt idx="1038">
                  <c:v>1.3399999999999992</c:v>
                </c:pt>
                <c:pt idx="1039">
                  <c:v>1.5199999999999989</c:v>
                </c:pt>
                <c:pt idx="1040">
                  <c:v>1.6999999999999986</c:v>
                </c:pt>
                <c:pt idx="1041">
                  <c:v>1.1199999999999988</c:v>
                </c:pt>
                <c:pt idx="1042">
                  <c:v>1.179999999999999</c:v>
                </c:pt>
                <c:pt idx="1043">
                  <c:v>1.1199999999999997</c:v>
                </c:pt>
                <c:pt idx="1044">
                  <c:v>0.82000000000000028</c:v>
                </c:pt>
                <c:pt idx="1045">
                  <c:v>0.54000000000000059</c:v>
                </c:pt>
                <c:pt idx="1046">
                  <c:v>0.74000000000000055</c:v>
                </c:pt>
                <c:pt idx="1047">
                  <c:v>0.66000000000000081</c:v>
                </c:pt>
                <c:pt idx="1048">
                  <c:v>0.64000000000000057</c:v>
                </c:pt>
                <c:pt idx="1049">
                  <c:v>0.6399999999999999</c:v>
                </c:pt>
                <c:pt idx="1050">
                  <c:v>0.76000000000000012</c:v>
                </c:pt>
                <c:pt idx="1051">
                  <c:v>0.7</c:v>
                </c:pt>
                <c:pt idx="1052">
                  <c:v>6.0000000000000143E-2</c:v>
                </c:pt>
                <c:pt idx="1053">
                  <c:v>-0.13999999999999985</c:v>
                </c:pt>
                <c:pt idx="1054">
                  <c:v>-0.35999999999999943</c:v>
                </c:pt>
                <c:pt idx="1055">
                  <c:v>-0.33999999999999986</c:v>
                </c:pt>
                <c:pt idx="1056">
                  <c:v>-0.2</c:v>
                </c:pt>
                <c:pt idx="1057">
                  <c:v>0.15999999999999942</c:v>
                </c:pt>
                <c:pt idx="1058">
                  <c:v>0.17999999999999972</c:v>
                </c:pt>
                <c:pt idx="1059">
                  <c:v>0.13999999999999985</c:v>
                </c:pt>
                <c:pt idx="1060">
                  <c:v>-8.0000000000000432E-2</c:v>
                </c:pt>
                <c:pt idx="1061">
                  <c:v>-2.0000000000000285E-2</c:v>
                </c:pt>
                <c:pt idx="1062">
                  <c:v>0.22000000000000028</c:v>
                </c:pt>
                <c:pt idx="1063">
                  <c:v>-0.15999999999999942</c:v>
                </c:pt>
                <c:pt idx="1064">
                  <c:v>-0.4799999999999997</c:v>
                </c:pt>
                <c:pt idx="1065">
                  <c:v>-0.25999999999999945</c:v>
                </c:pt>
                <c:pt idx="1066">
                  <c:v>-0.4</c:v>
                </c:pt>
                <c:pt idx="1067">
                  <c:v>-0.94000000000000061</c:v>
                </c:pt>
                <c:pt idx="1068">
                  <c:v>-0.80000000000000104</c:v>
                </c:pt>
                <c:pt idx="1069">
                  <c:v>-0.48000000000000076</c:v>
                </c:pt>
                <c:pt idx="1070">
                  <c:v>-0.88000000000000078</c:v>
                </c:pt>
                <c:pt idx="1071">
                  <c:v>-0.60000000000000031</c:v>
                </c:pt>
                <c:pt idx="1072">
                  <c:v>-0.36000000000000015</c:v>
                </c:pt>
                <c:pt idx="1073">
                  <c:v>-0.21999999999999992</c:v>
                </c:pt>
                <c:pt idx="1074">
                  <c:v>-0.44000000000000022</c:v>
                </c:pt>
                <c:pt idx="1075">
                  <c:v>-0.54000000000000026</c:v>
                </c:pt>
                <c:pt idx="1076">
                  <c:v>-0.38000000000000045</c:v>
                </c:pt>
                <c:pt idx="1077">
                  <c:v>-0.44000000000000022</c:v>
                </c:pt>
                <c:pt idx="1078">
                  <c:v>-0.60000000000000031</c:v>
                </c:pt>
                <c:pt idx="1079">
                  <c:v>-0.34000000000000019</c:v>
                </c:pt>
                <c:pt idx="1080">
                  <c:v>0</c:v>
                </c:pt>
                <c:pt idx="1081">
                  <c:v>-0.18000000000000008</c:v>
                </c:pt>
                <c:pt idx="1082">
                  <c:v>-0.44000000000000022</c:v>
                </c:pt>
                <c:pt idx="1083">
                  <c:v>-0.28000000000000008</c:v>
                </c:pt>
                <c:pt idx="1084">
                  <c:v>0.17999999999999972</c:v>
                </c:pt>
                <c:pt idx="1085">
                  <c:v>-0.18000000000000044</c:v>
                </c:pt>
                <c:pt idx="1086">
                  <c:v>-0.28000000000000008</c:v>
                </c:pt>
                <c:pt idx="1087">
                  <c:v>0.11999999999999993</c:v>
                </c:pt>
                <c:pt idx="1088">
                  <c:v>0.36000000000000015</c:v>
                </c:pt>
                <c:pt idx="1089">
                  <c:v>2.0000000000000285E-2</c:v>
                </c:pt>
                <c:pt idx="1090">
                  <c:v>-3.9999999999999501E-2</c:v>
                </c:pt>
                <c:pt idx="1091">
                  <c:v>-0.55999999999999983</c:v>
                </c:pt>
                <c:pt idx="1092">
                  <c:v>-0.55999999999999983</c:v>
                </c:pt>
                <c:pt idx="1093">
                  <c:v>-0.6</c:v>
                </c:pt>
                <c:pt idx="1094">
                  <c:v>-0.78</c:v>
                </c:pt>
                <c:pt idx="1095">
                  <c:v>-0.68</c:v>
                </c:pt>
                <c:pt idx="1096">
                  <c:v>6.0000000000000143E-2</c:v>
                </c:pt>
                <c:pt idx="1097">
                  <c:v>-0.31999999999999995</c:v>
                </c:pt>
                <c:pt idx="1098">
                  <c:v>-0.35999999999999976</c:v>
                </c:pt>
                <c:pt idx="1099">
                  <c:v>-0.19999999999999965</c:v>
                </c:pt>
                <c:pt idx="1100">
                  <c:v>-0.23999999999999985</c:v>
                </c:pt>
                <c:pt idx="1101">
                  <c:v>-0.55999999999999983</c:v>
                </c:pt>
                <c:pt idx="1102">
                  <c:v>-0.17999999999999972</c:v>
                </c:pt>
                <c:pt idx="1103">
                  <c:v>-0.55999999999999983</c:v>
                </c:pt>
                <c:pt idx="1104">
                  <c:v>-0.72</c:v>
                </c:pt>
                <c:pt idx="1105">
                  <c:v>-0.51999999999999957</c:v>
                </c:pt>
                <c:pt idx="1106">
                  <c:v>-0.61999999999999955</c:v>
                </c:pt>
                <c:pt idx="1107">
                  <c:v>-0.49999999999999967</c:v>
                </c:pt>
                <c:pt idx="1108">
                  <c:v>0.12000000000000029</c:v>
                </c:pt>
                <c:pt idx="1109">
                  <c:v>-0.33999999999999986</c:v>
                </c:pt>
                <c:pt idx="1110">
                  <c:v>-0.22000000000000028</c:v>
                </c:pt>
                <c:pt idx="1111">
                  <c:v>-0.32000000000000062</c:v>
                </c:pt>
                <c:pt idx="1112">
                  <c:v>-0.86000000000000087</c:v>
                </c:pt>
                <c:pt idx="1113">
                  <c:v>-1.3000000000000007</c:v>
                </c:pt>
                <c:pt idx="1114">
                  <c:v>-0.84000000000000052</c:v>
                </c:pt>
                <c:pt idx="1115">
                  <c:v>-0.88000000000000045</c:v>
                </c:pt>
                <c:pt idx="1116">
                  <c:v>-0.84000000000000019</c:v>
                </c:pt>
                <c:pt idx="1117">
                  <c:v>-0.53999999999999981</c:v>
                </c:pt>
                <c:pt idx="1118">
                  <c:v>-0.68</c:v>
                </c:pt>
                <c:pt idx="1119">
                  <c:v>-0.66000000000000014</c:v>
                </c:pt>
                <c:pt idx="1120">
                  <c:v>-0.74000000000000021</c:v>
                </c:pt>
                <c:pt idx="1121">
                  <c:v>-0.50000000000000033</c:v>
                </c:pt>
                <c:pt idx="1122">
                  <c:v>-0.38000000000000045</c:v>
                </c:pt>
                <c:pt idx="1123">
                  <c:v>-0.40000000000000036</c:v>
                </c:pt>
                <c:pt idx="1124">
                  <c:v>-0.30000000000000038</c:v>
                </c:pt>
                <c:pt idx="1125">
                  <c:v>-0.10000000000000035</c:v>
                </c:pt>
                <c:pt idx="1126">
                  <c:v>-3.9999999999999855E-2</c:v>
                </c:pt>
                <c:pt idx="1127">
                  <c:v>-0.15999999999999978</c:v>
                </c:pt>
                <c:pt idx="1128">
                  <c:v>3.5527136788005011E-16</c:v>
                </c:pt>
                <c:pt idx="1129">
                  <c:v>7.1054273576010023E-16</c:v>
                </c:pt>
                <c:pt idx="1130">
                  <c:v>-1.999999999999922E-2</c:v>
                </c:pt>
                <c:pt idx="1131">
                  <c:v>-0.33999999999999952</c:v>
                </c:pt>
                <c:pt idx="1132">
                  <c:v>-9.9999999999999645E-2</c:v>
                </c:pt>
                <c:pt idx="1133">
                  <c:v>-5.999999999999979E-2</c:v>
                </c:pt>
                <c:pt idx="1134">
                  <c:v>-2.0000000000000285E-2</c:v>
                </c:pt>
                <c:pt idx="1135">
                  <c:v>-0.26000000000000051</c:v>
                </c:pt>
                <c:pt idx="1136">
                  <c:v>-6.0000000000000497E-2</c:v>
                </c:pt>
                <c:pt idx="1137">
                  <c:v>-0.44000000000000022</c:v>
                </c:pt>
                <c:pt idx="1138">
                  <c:v>-0.42000000000000026</c:v>
                </c:pt>
                <c:pt idx="1139">
                  <c:v>-0.46000000000000013</c:v>
                </c:pt>
                <c:pt idx="1140">
                  <c:v>-6.0000000000000143E-2</c:v>
                </c:pt>
                <c:pt idx="1141">
                  <c:v>-4.0000000000000216E-2</c:v>
                </c:pt>
                <c:pt idx="1142">
                  <c:v>5.9999999999999429E-2</c:v>
                </c:pt>
                <c:pt idx="1143">
                  <c:v>0.15999999999999942</c:v>
                </c:pt>
                <c:pt idx="1144">
                  <c:v>0.23999999999999949</c:v>
                </c:pt>
                <c:pt idx="1145">
                  <c:v>-8.0000000000000432E-2</c:v>
                </c:pt>
                <c:pt idx="1146">
                  <c:v>-0.16000000000000014</c:v>
                </c:pt>
                <c:pt idx="1147">
                  <c:v>5.999999999999979E-2</c:v>
                </c:pt>
                <c:pt idx="1148">
                  <c:v>-4.0000000000000216E-2</c:v>
                </c:pt>
                <c:pt idx="1149">
                  <c:v>-0.32000000000000028</c:v>
                </c:pt>
                <c:pt idx="1150">
                  <c:v>-0.28000000000000008</c:v>
                </c:pt>
                <c:pt idx="1151">
                  <c:v>-0.2</c:v>
                </c:pt>
                <c:pt idx="1152">
                  <c:v>-0.25999999999999979</c:v>
                </c:pt>
                <c:pt idx="1153">
                  <c:v>-0.67999999999999972</c:v>
                </c:pt>
                <c:pt idx="1154">
                  <c:v>-0.87999999999999967</c:v>
                </c:pt>
                <c:pt idx="1155">
                  <c:v>-1.02</c:v>
                </c:pt>
                <c:pt idx="1156">
                  <c:v>-1.3</c:v>
                </c:pt>
                <c:pt idx="1157">
                  <c:v>-1.0400000000000003</c:v>
                </c:pt>
                <c:pt idx="1158">
                  <c:v>-0.7000000000000004</c:v>
                </c:pt>
                <c:pt idx="1159">
                  <c:v>-0.5800000000000004</c:v>
                </c:pt>
                <c:pt idx="1160">
                  <c:v>-0.26000000000000012</c:v>
                </c:pt>
                <c:pt idx="1161">
                  <c:v>9.9999999999999645E-2</c:v>
                </c:pt>
                <c:pt idx="1162">
                  <c:v>-0.22000000000000028</c:v>
                </c:pt>
                <c:pt idx="1163">
                  <c:v>-0.14000000000000021</c:v>
                </c:pt>
                <c:pt idx="1164">
                  <c:v>0.3</c:v>
                </c:pt>
                <c:pt idx="1165">
                  <c:v>-3.5527136788005011E-16</c:v>
                </c:pt>
                <c:pt idx="1166">
                  <c:v>-3.5527136788005011E-16</c:v>
                </c:pt>
                <c:pt idx="1167">
                  <c:v>0.21999999999999958</c:v>
                </c:pt>
                <c:pt idx="1168">
                  <c:v>-4.0000000000000216E-2</c:v>
                </c:pt>
                <c:pt idx="1169">
                  <c:v>-8.0000000000000432E-2</c:v>
                </c:pt>
                <c:pt idx="1170">
                  <c:v>9.9999999999999645E-2</c:v>
                </c:pt>
                <c:pt idx="1171">
                  <c:v>5.999999999999979E-2</c:v>
                </c:pt>
                <c:pt idx="1172">
                  <c:v>-0.28000000000000008</c:v>
                </c:pt>
                <c:pt idx="1173">
                  <c:v>0.11999999999999993</c:v>
                </c:pt>
                <c:pt idx="1174">
                  <c:v>-0.11999999999999993</c:v>
                </c:pt>
                <c:pt idx="1175">
                  <c:v>-0.19999999999999965</c:v>
                </c:pt>
                <c:pt idx="1176">
                  <c:v>-0.43999999999999984</c:v>
                </c:pt>
                <c:pt idx="1177">
                  <c:v>-0.4599999999999998</c:v>
                </c:pt>
                <c:pt idx="1178">
                  <c:v>-0.61999999999999988</c:v>
                </c:pt>
                <c:pt idx="1179">
                  <c:v>-0.94000000000000017</c:v>
                </c:pt>
                <c:pt idx="1180">
                  <c:v>-1.0800000000000005</c:v>
                </c:pt>
                <c:pt idx="1181">
                  <c:v>-0.48000000000000009</c:v>
                </c:pt>
                <c:pt idx="1182">
                  <c:v>-8.0000000000000071E-2</c:v>
                </c:pt>
                <c:pt idx="1183">
                  <c:v>-8.0000000000000071E-2</c:v>
                </c:pt>
                <c:pt idx="1184">
                  <c:v>0.24000000000000021</c:v>
                </c:pt>
                <c:pt idx="1185">
                  <c:v>0.22000000000000028</c:v>
                </c:pt>
                <c:pt idx="1186">
                  <c:v>-0.78</c:v>
                </c:pt>
                <c:pt idx="1187">
                  <c:v>-0.80000000000000038</c:v>
                </c:pt>
                <c:pt idx="1188">
                  <c:v>-0.46000000000000052</c:v>
                </c:pt>
                <c:pt idx="1189">
                  <c:v>-0.7000000000000004</c:v>
                </c:pt>
                <c:pt idx="1190">
                  <c:v>-0.78000000000000047</c:v>
                </c:pt>
                <c:pt idx="1191">
                  <c:v>-0.14000000000000021</c:v>
                </c:pt>
                <c:pt idx="1192">
                  <c:v>-0.34000000000000019</c:v>
                </c:pt>
                <c:pt idx="1193">
                  <c:v>-0.74000000000000021</c:v>
                </c:pt>
                <c:pt idx="1194">
                  <c:v>-0.52000000000000024</c:v>
                </c:pt>
                <c:pt idx="1195">
                  <c:v>-0.26000000000000051</c:v>
                </c:pt>
                <c:pt idx="1196">
                  <c:v>-0.50000000000000067</c:v>
                </c:pt>
                <c:pt idx="1197">
                  <c:v>-0.72000000000000031</c:v>
                </c:pt>
                <c:pt idx="1198">
                  <c:v>-0.44000000000000022</c:v>
                </c:pt>
                <c:pt idx="1199">
                  <c:v>-0.5800000000000004</c:v>
                </c:pt>
                <c:pt idx="1200">
                  <c:v>-0.62000000000000033</c:v>
                </c:pt>
                <c:pt idx="1201">
                  <c:v>-0.64000000000000024</c:v>
                </c:pt>
                <c:pt idx="1202">
                  <c:v>-0.42000000000000026</c:v>
                </c:pt>
                <c:pt idx="1203">
                  <c:v>-0.92000000000000026</c:v>
                </c:pt>
                <c:pt idx="1204">
                  <c:v>-0.84000000000000019</c:v>
                </c:pt>
                <c:pt idx="1205">
                  <c:v>-0.8600000000000001</c:v>
                </c:pt>
                <c:pt idx="1206">
                  <c:v>-0.90000000000000036</c:v>
                </c:pt>
                <c:pt idx="1207">
                  <c:v>-0.76000000000000045</c:v>
                </c:pt>
                <c:pt idx="1208">
                  <c:v>-0.42000000000000026</c:v>
                </c:pt>
                <c:pt idx="1209">
                  <c:v>-0.61999999999999988</c:v>
                </c:pt>
                <c:pt idx="1210">
                  <c:v>-0.73999999999999988</c:v>
                </c:pt>
                <c:pt idx="1211">
                  <c:v>-0.57999999999999974</c:v>
                </c:pt>
                <c:pt idx="1212">
                  <c:v>-1.0799999999999996</c:v>
                </c:pt>
                <c:pt idx="1213">
                  <c:v>-1.0599999999999998</c:v>
                </c:pt>
                <c:pt idx="1214">
                  <c:v>-0.46000000000000013</c:v>
                </c:pt>
                <c:pt idx="1215">
                  <c:v>-0.32000000000000028</c:v>
                </c:pt>
                <c:pt idx="1216">
                  <c:v>-0.3</c:v>
                </c:pt>
                <c:pt idx="1217">
                  <c:v>3.9999999999999855E-2</c:v>
                </c:pt>
                <c:pt idx="1218">
                  <c:v>-8.0000000000000432E-2</c:v>
                </c:pt>
                <c:pt idx="1219">
                  <c:v>-0.56000000000000016</c:v>
                </c:pt>
                <c:pt idx="1220">
                  <c:v>-0.78</c:v>
                </c:pt>
                <c:pt idx="1221">
                  <c:v>-1.06</c:v>
                </c:pt>
                <c:pt idx="1222">
                  <c:v>-1.1000000000000001</c:v>
                </c:pt>
                <c:pt idx="1223">
                  <c:v>-0.83999999999999986</c:v>
                </c:pt>
                <c:pt idx="1224">
                  <c:v>-0.61999999999999988</c:v>
                </c:pt>
                <c:pt idx="1225">
                  <c:v>-0.69999999999999962</c:v>
                </c:pt>
                <c:pt idx="1226">
                  <c:v>-0.19999999999999965</c:v>
                </c:pt>
                <c:pt idx="1227">
                  <c:v>-9.9999999999999645E-2</c:v>
                </c:pt>
                <c:pt idx="1228">
                  <c:v>-0.47999999999999937</c:v>
                </c:pt>
                <c:pt idx="1229">
                  <c:v>-0.5799999999999994</c:v>
                </c:pt>
                <c:pt idx="1230">
                  <c:v>-3.9999999999999501E-2</c:v>
                </c:pt>
                <c:pt idx="1231">
                  <c:v>-0.59999999999999964</c:v>
                </c:pt>
                <c:pt idx="1232">
                  <c:v>-0.57999999999999974</c:v>
                </c:pt>
                <c:pt idx="1233">
                  <c:v>-0.4599999999999998</c:v>
                </c:pt>
                <c:pt idx="1234">
                  <c:v>-0.61999999999999988</c:v>
                </c:pt>
                <c:pt idx="1235">
                  <c:v>-0.8600000000000001</c:v>
                </c:pt>
                <c:pt idx="1236">
                  <c:v>-0.54000000000000026</c:v>
                </c:pt>
                <c:pt idx="1237">
                  <c:v>-0.66000000000000014</c:v>
                </c:pt>
                <c:pt idx="1238">
                  <c:v>-0.66000000000000014</c:v>
                </c:pt>
                <c:pt idx="1239">
                  <c:v>-0.52000000000000024</c:v>
                </c:pt>
                <c:pt idx="1240">
                  <c:v>-0.42000000000000026</c:v>
                </c:pt>
                <c:pt idx="1241">
                  <c:v>-0.22000000000000028</c:v>
                </c:pt>
                <c:pt idx="1242">
                  <c:v>-0.26000000000000012</c:v>
                </c:pt>
                <c:pt idx="1243">
                  <c:v>-0.20000000000000034</c:v>
                </c:pt>
                <c:pt idx="1244">
                  <c:v>5.999999999999979E-2</c:v>
                </c:pt>
                <c:pt idx="1245">
                  <c:v>-0.16000000000000014</c:v>
                </c:pt>
                <c:pt idx="1246">
                  <c:v>-0.38000000000000006</c:v>
                </c:pt>
                <c:pt idx="1247">
                  <c:v>-0.55999999999999983</c:v>
                </c:pt>
                <c:pt idx="1248">
                  <c:v>-0.4399999999999995</c:v>
                </c:pt>
                <c:pt idx="1249">
                  <c:v>-0.85999999999999976</c:v>
                </c:pt>
                <c:pt idx="1250">
                  <c:v>-0.6399999999999999</c:v>
                </c:pt>
                <c:pt idx="1251">
                  <c:v>-0.6</c:v>
                </c:pt>
                <c:pt idx="1252">
                  <c:v>-0.44000000000000056</c:v>
                </c:pt>
                <c:pt idx="1253">
                  <c:v>-0.52000000000000102</c:v>
                </c:pt>
                <c:pt idx="1254">
                  <c:v>-0.28000000000000042</c:v>
                </c:pt>
                <c:pt idx="1255">
                  <c:v>-0.26000000000000012</c:v>
                </c:pt>
                <c:pt idx="1256">
                  <c:v>-0.51999999999999991</c:v>
                </c:pt>
                <c:pt idx="1257">
                  <c:v>-0.61999999999999988</c:v>
                </c:pt>
                <c:pt idx="1258">
                  <c:v>-0.65999999999999981</c:v>
                </c:pt>
                <c:pt idx="1259">
                  <c:v>-0.88000000000000012</c:v>
                </c:pt>
                <c:pt idx="1260">
                  <c:v>-1.0000000000000004</c:v>
                </c:pt>
                <c:pt idx="1261">
                  <c:v>-0.94000000000000061</c:v>
                </c:pt>
                <c:pt idx="1262">
                  <c:v>-0.82</c:v>
                </c:pt>
                <c:pt idx="1263">
                  <c:v>-0.65999999999999981</c:v>
                </c:pt>
                <c:pt idx="1264">
                  <c:v>-0.35999999999999976</c:v>
                </c:pt>
                <c:pt idx="1265">
                  <c:v>-0.39999999999999963</c:v>
                </c:pt>
                <c:pt idx="1266">
                  <c:v>-0.4599999999999998</c:v>
                </c:pt>
                <c:pt idx="1267">
                  <c:v>-0.61999999999999988</c:v>
                </c:pt>
                <c:pt idx="1268">
                  <c:v>-0.64000000000000057</c:v>
                </c:pt>
                <c:pt idx="1269">
                  <c:v>-0.84000000000000052</c:v>
                </c:pt>
                <c:pt idx="1270">
                  <c:v>-1.0000000000000007</c:v>
                </c:pt>
                <c:pt idx="1271">
                  <c:v>-0.68000000000000038</c:v>
                </c:pt>
                <c:pt idx="1272">
                  <c:v>-0.42000000000000098</c:v>
                </c:pt>
                <c:pt idx="1273">
                  <c:v>-0.28000000000000042</c:v>
                </c:pt>
                <c:pt idx="1274">
                  <c:v>-0.28000000000000042</c:v>
                </c:pt>
                <c:pt idx="1275">
                  <c:v>5.9999999999999429E-2</c:v>
                </c:pt>
                <c:pt idx="1276">
                  <c:v>0.11999999999999886</c:v>
                </c:pt>
                <c:pt idx="1277">
                  <c:v>3.9999999999999147E-2</c:v>
                </c:pt>
                <c:pt idx="1278">
                  <c:v>-0.2000000000000007</c:v>
                </c:pt>
                <c:pt idx="1279">
                  <c:v>-0.38000000000000045</c:v>
                </c:pt>
                <c:pt idx="1280">
                  <c:v>-0.48000000000000043</c:v>
                </c:pt>
                <c:pt idx="1281">
                  <c:v>-0.43999999999999984</c:v>
                </c:pt>
                <c:pt idx="1282">
                  <c:v>-0.6399999999999999</c:v>
                </c:pt>
                <c:pt idx="1283">
                  <c:v>-0.57999999999999974</c:v>
                </c:pt>
                <c:pt idx="1284">
                  <c:v>-0.11999999999999958</c:v>
                </c:pt>
                <c:pt idx="1285">
                  <c:v>-0.33999999999999914</c:v>
                </c:pt>
                <c:pt idx="1286">
                  <c:v>-0.61999999999999955</c:v>
                </c:pt>
                <c:pt idx="1287">
                  <c:v>-0.55999999999999939</c:v>
                </c:pt>
                <c:pt idx="1288">
                  <c:v>-0.77999999999999969</c:v>
                </c:pt>
                <c:pt idx="1289">
                  <c:v>-0.96000000000000019</c:v>
                </c:pt>
                <c:pt idx="1290">
                  <c:v>-0.96000000000000019</c:v>
                </c:pt>
                <c:pt idx="1291">
                  <c:v>-0.9</c:v>
                </c:pt>
                <c:pt idx="1292">
                  <c:v>-1.06</c:v>
                </c:pt>
                <c:pt idx="1293">
                  <c:v>-1</c:v>
                </c:pt>
                <c:pt idx="1294">
                  <c:v>-1.4799999999999998</c:v>
                </c:pt>
                <c:pt idx="1295">
                  <c:v>-1.2399999999999998</c:v>
                </c:pt>
                <c:pt idx="1296">
                  <c:v>-0.97999999999999976</c:v>
                </c:pt>
                <c:pt idx="1297">
                  <c:v>-0.75999999999999945</c:v>
                </c:pt>
                <c:pt idx="1298">
                  <c:v>-0.99999999999999933</c:v>
                </c:pt>
                <c:pt idx="1299">
                  <c:v>-0.69999999999999929</c:v>
                </c:pt>
                <c:pt idx="1300">
                  <c:v>-0.61999999999999889</c:v>
                </c:pt>
                <c:pt idx="1301">
                  <c:v>-0.91999999999999815</c:v>
                </c:pt>
                <c:pt idx="1302">
                  <c:v>-0.75999999999999801</c:v>
                </c:pt>
                <c:pt idx="1303">
                  <c:v>-5.9999999999998013E-2</c:v>
                </c:pt>
                <c:pt idx="1304">
                  <c:v>0.14000000000000198</c:v>
                </c:pt>
                <c:pt idx="1305">
                  <c:v>0.36000000000000154</c:v>
                </c:pt>
                <c:pt idx="1306">
                  <c:v>0.38000000000000111</c:v>
                </c:pt>
                <c:pt idx="1307">
                  <c:v>-9.9999999999999284E-2</c:v>
                </c:pt>
                <c:pt idx="1308">
                  <c:v>-1.64</c:v>
                </c:pt>
                <c:pt idx="1309">
                  <c:v>-2.9000000000000008</c:v>
                </c:pt>
                <c:pt idx="1310">
                  <c:v>-4.7400000000000011</c:v>
                </c:pt>
                <c:pt idx="1311">
                  <c:v>-7.080000000000001</c:v>
                </c:pt>
                <c:pt idx="1312">
                  <c:v>-7.4000000000000012</c:v>
                </c:pt>
                <c:pt idx="1313">
                  <c:v>-2.3800000000000012</c:v>
                </c:pt>
                <c:pt idx="1314">
                  <c:v>1.3799999999999997</c:v>
                </c:pt>
                <c:pt idx="1315">
                  <c:v>3.6800000000000006</c:v>
                </c:pt>
                <c:pt idx="1316">
                  <c:v>5.26</c:v>
                </c:pt>
                <c:pt idx="1317">
                  <c:v>5.2200000000000006</c:v>
                </c:pt>
                <c:pt idx="1318">
                  <c:v>1.0200000000000002</c:v>
                </c:pt>
                <c:pt idx="1319">
                  <c:v>-1.6599999999999995</c:v>
                </c:pt>
                <c:pt idx="1320">
                  <c:v>-2.7999999999999994</c:v>
                </c:pt>
                <c:pt idx="1321">
                  <c:v>-2.3999999999999995</c:v>
                </c:pt>
                <c:pt idx="1322">
                  <c:v>-2.8</c:v>
                </c:pt>
                <c:pt idx="1323">
                  <c:v>-2.9200000000000004</c:v>
                </c:pt>
                <c:pt idx="1324">
                  <c:v>-3.4800000000000013</c:v>
                </c:pt>
                <c:pt idx="1325">
                  <c:v>-4.6800000000000015</c:v>
                </c:pt>
                <c:pt idx="1326">
                  <c:v>-1.7200000000000017</c:v>
                </c:pt>
                <c:pt idx="1327">
                  <c:v>0.41999999999999887</c:v>
                </c:pt>
                <c:pt idx="1328">
                  <c:v>0.87999999999999967</c:v>
                </c:pt>
                <c:pt idx="1329">
                  <c:v>0.86000000000000087</c:v>
                </c:pt>
                <c:pt idx="1330">
                  <c:v>1.5600000000000009</c:v>
                </c:pt>
                <c:pt idx="1331">
                  <c:v>-1.319999999999999</c:v>
                </c:pt>
                <c:pt idx="1332">
                  <c:v>-2.3599999999999981</c:v>
                </c:pt>
                <c:pt idx="1333">
                  <c:v>-2.319999999999999</c:v>
                </c:pt>
                <c:pt idx="1334">
                  <c:v>-1.959999999999998</c:v>
                </c:pt>
                <c:pt idx="1335">
                  <c:v>-1.5400000000000005</c:v>
                </c:pt>
                <c:pt idx="1336">
                  <c:v>-1.3400000000000021</c:v>
                </c:pt>
                <c:pt idx="1337">
                  <c:v>-1.5800000000000025</c:v>
                </c:pt>
                <c:pt idx="1338">
                  <c:v>-2.0200000000000018</c:v>
                </c:pt>
                <c:pt idx="1339">
                  <c:v>-2.0400000000000036</c:v>
                </c:pt>
                <c:pt idx="1340">
                  <c:v>-1.9000000000000028</c:v>
                </c:pt>
                <c:pt idx="1341">
                  <c:v>-2.2800000000000011</c:v>
                </c:pt>
                <c:pt idx="1342">
                  <c:v>-2.400000000000003</c:v>
                </c:pt>
                <c:pt idx="1343">
                  <c:v>-2.3000000000000029</c:v>
                </c:pt>
                <c:pt idx="1344">
                  <c:v>-2.1000000000000028</c:v>
                </c:pt>
                <c:pt idx="1345">
                  <c:v>-1.9600000000000022</c:v>
                </c:pt>
                <c:pt idx="1346">
                  <c:v>-1.5800000000000041</c:v>
                </c:pt>
                <c:pt idx="1347">
                  <c:v>-1.2</c:v>
                </c:pt>
                <c:pt idx="1348">
                  <c:v>-1.0799999999999983</c:v>
                </c:pt>
                <c:pt idx="1349">
                  <c:v>-1.0199999999999989</c:v>
                </c:pt>
                <c:pt idx="1350">
                  <c:v>-1.1799999999999955</c:v>
                </c:pt>
                <c:pt idx="1351">
                  <c:v>-1.3399999999999921</c:v>
                </c:pt>
                <c:pt idx="1352">
                  <c:v>-1.3999999999999944</c:v>
                </c:pt>
                <c:pt idx="1353">
                  <c:v>-1.3999999999999972</c:v>
                </c:pt>
                <c:pt idx="1354">
                  <c:v>-1.019999999999996</c:v>
                </c:pt>
                <c:pt idx="1355">
                  <c:v>-1.2199999999999989</c:v>
                </c:pt>
                <c:pt idx="1356">
                  <c:v>-0.94000000000000061</c:v>
                </c:pt>
                <c:pt idx="1357">
                  <c:v>-0.78000000000000114</c:v>
                </c:pt>
                <c:pt idx="1358">
                  <c:v>-0.74000000000000055</c:v>
                </c:pt>
                <c:pt idx="1359">
                  <c:v>-1.2000000000000028</c:v>
                </c:pt>
                <c:pt idx="1360">
                  <c:v>-0.82000000000000173</c:v>
                </c:pt>
                <c:pt idx="1361">
                  <c:v>-0.880000000000004</c:v>
                </c:pt>
                <c:pt idx="1362">
                  <c:v>-0.96000000000000507</c:v>
                </c:pt>
                <c:pt idx="1363">
                  <c:v>-0.96000000000000507</c:v>
                </c:pt>
                <c:pt idx="1364">
                  <c:v>-0.70000000000000284</c:v>
                </c:pt>
                <c:pt idx="1365">
                  <c:v>-0.78000000000000402</c:v>
                </c:pt>
                <c:pt idx="1366">
                  <c:v>-0.86000000000000232</c:v>
                </c:pt>
                <c:pt idx="1367">
                  <c:v>-0.7</c:v>
                </c:pt>
                <c:pt idx="1368">
                  <c:v>-0.74000000000000055</c:v>
                </c:pt>
                <c:pt idx="1369">
                  <c:v>-0.48000000000000115</c:v>
                </c:pt>
                <c:pt idx="1370">
                  <c:v>-0.25999999999999945</c:v>
                </c:pt>
                <c:pt idx="1371">
                  <c:v>-0.11999999999999886</c:v>
                </c:pt>
                <c:pt idx="1372">
                  <c:v>-0.35999999999999943</c:v>
                </c:pt>
                <c:pt idx="1373">
                  <c:v>-1.9999999999998862E-2</c:v>
                </c:pt>
                <c:pt idx="1374">
                  <c:v>-0.24000000000000057</c:v>
                </c:pt>
                <c:pt idx="1375">
                  <c:v>-0.44000000000000056</c:v>
                </c:pt>
                <c:pt idx="1376">
                  <c:v>-0.28000000000000114</c:v>
                </c:pt>
                <c:pt idx="1377">
                  <c:v>-4.000000000000057E-2</c:v>
                </c:pt>
                <c:pt idx="1378">
                  <c:v>-0.24000000000000057</c:v>
                </c:pt>
                <c:pt idx="1379">
                  <c:v>-0.51999999999999891</c:v>
                </c:pt>
                <c:pt idx="1380">
                  <c:v>0.1</c:v>
                </c:pt>
                <c:pt idx="1381">
                  <c:v>-0.14000000000000057</c:v>
                </c:pt>
                <c:pt idx="1382">
                  <c:v>-5.9999999999999429E-2</c:v>
                </c:pt>
                <c:pt idx="1383">
                  <c:v>0.1799999999999983</c:v>
                </c:pt>
                <c:pt idx="1384">
                  <c:v>0.75999999999999657</c:v>
                </c:pt>
                <c:pt idx="1385">
                  <c:v>0.63999999999999491</c:v>
                </c:pt>
                <c:pt idx="1386">
                  <c:v>0.6599999999999937</c:v>
                </c:pt>
                <c:pt idx="1387">
                  <c:v>0.6599999999999937</c:v>
                </c:pt>
                <c:pt idx="1388">
                  <c:v>0.45999999999999658</c:v>
                </c:pt>
                <c:pt idx="1389">
                  <c:v>0.23999999999999772</c:v>
                </c:pt>
                <c:pt idx="1390">
                  <c:v>0.51999999999999891</c:v>
                </c:pt>
                <c:pt idx="1391">
                  <c:v>0.66000000000000225</c:v>
                </c:pt>
                <c:pt idx="1392">
                  <c:v>0.74000000000000055</c:v>
                </c:pt>
                <c:pt idx="1393">
                  <c:v>0.68000000000000116</c:v>
                </c:pt>
                <c:pt idx="1394">
                  <c:v>0.62000000000000166</c:v>
                </c:pt>
                <c:pt idx="1395">
                  <c:v>-5.9999999999999429E-2</c:v>
                </c:pt>
                <c:pt idx="1396">
                  <c:v>-0.16000000000000228</c:v>
                </c:pt>
                <c:pt idx="1397">
                  <c:v>-4.0000000000003408E-2</c:v>
                </c:pt>
                <c:pt idx="1398">
                  <c:v>0.21999999999999603</c:v>
                </c:pt>
                <c:pt idx="1399">
                  <c:v>0.23999999999999488</c:v>
                </c:pt>
                <c:pt idx="1400">
                  <c:v>0.619999999999996</c:v>
                </c:pt>
                <c:pt idx="1401">
                  <c:v>0.73999999999999777</c:v>
                </c:pt>
                <c:pt idx="1402">
                  <c:v>0.61999999999999889</c:v>
                </c:pt>
                <c:pt idx="1403">
                  <c:v>0.49999999999999717</c:v>
                </c:pt>
                <c:pt idx="1404">
                  <c:v>0.37999999999999828</c:v>
                </c:pt>
                <c:pt idx="1405">
                  <c:v>0.5</c:v>
                </c:pt>
                <c:pt idx="1406">
                  <c:v>0.45999999999999941</c:v>
                </c:pt>
                <c:pt idx="1407">
                  <c:v>0.25999999999999945</c:v>
                </c:pt>
                <c:pt idx="1408">
                  <c:v>0.26000000000000228</c:v>
                </c:pt>
                <c:pt idx="1409">
                  <c:v>0.380000000000004</c:v>
                </c:pt>
                <c:pt idx="1410">
                  <c:v>0.18000000000000113</c:v>
                </c:pt>
                <c:pt idx="1411">
                  <c:v>0.14000000000000057</c:v>
                </c:pt>
                <c:pt idx="1412">
                  <c:v>0.31999999999999884</c:v>
                </c:pt>
                <c:pt idx="1413">
                  <c:v>0.67999999999999827</c:v>
                </c:pt>
                <c:pt idx="1414">
                  <c:v>0.95999999999999663</c:v>
                </c:pt>
                <c:pt idx="1415">
                  <c:v>0.67999999999999827</c:v>
                </c:pt>
                <c:pt idx="1416">
                  <c:v>0.8</c:v>
                </c:pt>
                <c:pt idx="1417">
                  <c:v>0.58000000000000118</c:v>
                </c:pt>
                <c:pt idx="1418">
                  <c:v>0.48000000000000115</c:v>
                </c:pt>
                <c:pt idx="1419">
                  <c:v>4.0000000000003408E-2</c:v>
                </c:pt>
                <c:pt idx="1420">
                  <c:v>8.0000000000003985E-2</c:v>
                </c:pt>
                <c:pt idx="1421">
                  <c:v>0.36000000000000226</c:v>
                </c:pt>
                <c:pt idx="1422">
                  <c:v>0.56000000000000227</c:v>
                </c:pt>
                <c:pt idx="1423">
                  <c:v>0.68000000000000116</c:v>
                </c:pt>
                <c:pt idx="1424">
                  <c:v>0.63999999999999768</c:v>
                </c:pt>
                <c:pt idx="1425">
                  <c:v>0.89999999999999714</c:v>
                </c:pt>
                <c:pt idx="1426">
                  <c:v>1.0599999999999994</c:v>
                </c:pt>
                <c:pt idx="1427">
                  <c:v>1.2</c:v>
                </c:pt>
                <c:pt idx="1428">
                  <c:v>0.87999999999999834</c:v>
                </c:pt>
                <c:pt idx="1429">
                  <c:v>1.2599999999999993</c:v>
                </c:pt>
                <c:pt idx="1430">
                  <c:v>0.88000000000000111</c:v>
                </c:pt>
                <c:pt idx="1431">
                  <c:v>0.95999999999999941</c:v>
                </c:pt>
                <c:pt idx="1432">
                  <c:v>1.0199999999999989</c:v>
                </c:pt>
                <c:pt idx="1433">
                  <c:v>1.1400000000000006</c:v>
                </c:pt>
                <c:pt idx="1434">
                  <c:v>1.2599999999999993</c:v>
                </c:pt>
                <c:pt idx="1435">
                  <c:v>1.6799999999999984</c:v>
                </c:pt>
                <c:pt idx="1436">
                  <c:v>1.4399999999999977</c:v>
                </c:pt>
                <c:pt idx="1437">
                  <c:v>0.9</c:v>
                </c:pt>
                <c:pt idx="1438">
                  <c:v>0.5</c:v>
                </c:pt>
                <c:pt idx="1439">
                  <c:v>0.24000000000000057</c:v>
                </c:pt>
                <c:pt idx="1440">
                  <c:v>0.23999999999999772</c:v>
                </c:pt>
                <c:pt idx="1441">
                  <c:v>7.9999999999998295E-2</c:v>
                </c:pt>
                <c:pt idx="1442">
                  <c:v>-4.0000000000003408E-2</c:v>
                </c:pt>
                <c:pt idx="1443">
                  <c:v>0.45999999999999658</c:v>
                </c:pt>
                <c:pt idx="1444">
                  <c:v>0.11999999999999603</c:v>
                </c:pt>
                <c:pt idx="1445">
                  <c:v>-0.30000000000000282</c:v>
                </c:pt>
                <c:pt idx="1446">
                  <c:v>-0.36000000000000226</c:v>
                </c:pt>
                <c:pt idx="1447">
                  <c:v>0.33999999999999775</c:v>
                </c:pt>
                <c:pt idx="1448">
                  <c:v>0.27999999999999547</c:v>
                </c:pt>
                <c:pt idx="1449">
                  <c:v>0.89999999999999714</c:v>
                </c:pt>
                <c:pt idx="1450">
                  <c:v>1.3799999999999983</c:v>
                </c:pt>
                <c:pt idx="1451">
                  <c:v>1.2599999999999993</c:v>
                </c:pt>
                <c:pt idx="1452">
                  <c:v>1.0399999999999978</c:v>
                </c:pt>
                <c:pt idx="1453">
                  <c:v>0.67999999999999827</c:v>
                </c:pt>
                <c:pt idx="1454">
                  <c:v>0.37999999999999828</c:v>
                </c:pt>
                <c:pt idx="1455">
                  <c:v>0.13999999999999774</c:v>
                </c:pt>
                <c:pt idx="1456">
                  <c:v>0.59999999999999576</c:v>
                </c:pt>
                <c:pt idx="1457">
                  <c:v>0.51999999999999746</c:v>
                </c:pt>
                <c:pt idx="1458">
                  <c:v>0.57999999999999974</c:v>
                </c:pt>
                <c:pt idx="1459">
                  <c:v>0.65999999999999948</c:v>
                </c:pt>
                <c:pt idx="1460">
                  <c:v>0.95999999999999941</c:v>
                </c:pt>
                <c:pt idx="1461">
                  <c:v>0.68000000000000116</c:v>
                </c:pt>
                <c:pt idx="1462">
                  <c:v>0.72000000000000031</c:v>
                </c:pt>
                <c:pt idx="1463">
                  <c:v>0.6</c:v>
                </c:pt>
                <c:pt idx="1464">
                  <c:v>0.6</c:v>
                </c:pt>
                <c:pt idx="1465">
                  <c:v>0.6</c:v>
                </c:pt>
                <c:pt idx="1466">
                  <c:v>0.49999999999999856</c:v>
                </c:pt>
                <c:pt idx="1467">
                  <c:v>0.7</c:v>
                </c:pt>
                <c:pt idx="1468">
                  <c:v>1.3</c:v>
                </c:pt>
                <c:pt idx="1469">
                  <c:v>1.2199999999999989</c:v>
                </c:pt>
                <c:pt idx="1470">
                  <c:v>0.52000000000000024</c:v>
                </c:pt>
                <c:pt idx="1471">
                  <c:v>0.46000000000000085</c:v>
                </c:pt>
                <c:pt idx="1472">
                  <c:v>0.18000000000000113</c:v>
                </c:pt>
                <c:pt idx="1473">
                  <c:v>6.0000000000000851E-2</c:v>
                </c:pt>
                <c:pt idx="1474">
                  <c:v>-0.15999999999999942</c:v>
                </c:pt>
                <c:pt idx="1475">
                  <c:v>0.46000000000000085</c:v>
                </c:pt>
                <c:pt idx="1476">
                  <c:v>0.48000000000000115</c:v>
                </c:pt>
                <c:pt idx="1477">
                  <c:v>0.52000000000000024</c:v>
                </c:pt>
                <c:pt idx="1478">
                  <c:v>0.36000000000000087</c:v>
                </c:pt>
                <c:pt idx="1479">
                  <c:v>0.66000000000000081</c:v>
                </c:pt>
                <c:pt idx="1480">
                  <c:v>0.24000000000000057</c:v>
                </c:pt>
                <c:pt idx="1481">
                  <c:v>0.3</c:v>
                </c:pt>
                <c:pt idx="1482">
                  <c:v>0.3</c:v>
                </c:pt>
                <c:pt idx="1483">
                  <c:v>0.17999999999999972</c:v>
                </c:pt>
                <c:pt idx="1484">
                  <c:v>0.42000000000000171</c:v>
                </c:pt>
                <c:pt idx="1485">
                  <c:v>0.57999999999999974</c:v>
                </c:pt>
                <c:pt idx="1486">
                  <c:v>0.36000000000000087</c:v>
                </c:pt>
                <c:pt idx="1487">
                  <c:v>1.4210854715202005E-15</c:v>
                </c:pt>
                <c:pt idx="1488">
                  <c:v>-0.11999999999999886</c:v>
                </c:pt>
                <c:pt idx="1489">
                  <c:v>-0.57999999999999974</c:v>
                </c:pt>
                <c:pt idx="1490">
                  <c:v>-0.37999999999999828</c:v>
                </c:pt>
                <c:pt idx="1491">
                  <c:v>-0.45999999999999941</c:v>
                </c:pt>
                <c:pt idx="1492">
                  <c:v>-0.55999999999999939</c:v>
                </c:pt>
                <c:pt idx="1493">
                  <c:v>-0.31999999999999884</c:v>
                </c:pt>
                <c:pt idx="1494">
                  <c:v>-0.159999999999998</c:v>
                </c:pt>
                <c:pt idx="1495">
                  <c:v>-0.5399999999999977</c:v>
                </c:pt>
                <c:pt idx="1496">
                  <c:v>-0.57999999999999685</c:v>
                </c:pt>
                <c:pt idx="1497">
                  <c:v>-0.5399999999999977</c:v>
                </c:pt>
                <c:pt idx="1498">
                  <c:v>-0.59999999999999853</c:v>
                </c:pt>
                <c:pt idx="1499">
                  <c:v>-0.71999999999999886</c:v>
                </c:pt>
                <c:pt idx="1500">
                  <c:v>-0.59999999999999853</c:v>
                </c:pt>
                <c:pt idx="1501">
                  <c:v>-0.89999999999999858</c:v>
                </c:pt>
                <c:pt idx="1502">
                  <c:v>-0.85999999999999799</c:v>
                </c:pt>
                <c:pt idx="1503">
                  <c:v>-0.95999999999999663</c:v>
                </c:pt>
                <c:pt idx="1504">
                  <c:v>-1.1599999999999979</c:v>
                </c:pt>
                <c:pt idx="1505">
                  <c:v>-1.2199999999999989</c:v>
                </c:pt>
                <c:pt idx="1506">
                  <c:v>-0.53999999999999915</c:v>
                </c:pt>
                <c:pt idx="1507">
                  <c:v>-0.27999999999999831</c:v>
                </c:pt>
                <c:pt idx="1508">
                  <c:v>-0.37999999999999973</c:v>
                </c:pt>
                <c:pt idx="1509">
                  <c:v>-0.41999999999999887</c:v>
                </c:pt>
                <c:pt idx="1510">
                  <c:v>-0.49999999999999856</c:v>
                </c:pt>
                <c:pt idx="1511">
                  <c:v>-0.63999999999999768</c:v>
                </c:pt>
                <c:pt idx="1512">
                  <c:v>-0.89999999999999858</c:v>
                </c:pt>
                <c:pt idx="1513">
                  <c:v>-0.71999999999999742</c:v>
                </c:pt>
                <c:pt idx="1514">
                  <c:v>-0.159999999999998</c:v>
                </c:pt>
                <c:pt idx="1515">
                  <c:v>0.1200000000000017</c:v>
                </c:pt>
                <c:pt idx="1516">
                  <c:v>1.4210854715202005E-15</c:v>
                </c:pt>
                <c:pt idx="1517">
                  <c:v>0.1200000000000017</c:v>
                </c:pt>
                <c:pt idx="1518">
                  <c:v>0.42000000000000171</c:v>
                </c:pt>
                <c:pt idx="1519">
                  <c:v>0.34000000000000197</c:v>
                </c:pt>
                <c:pt idx="1520">
                  <c:v>0.18000000000000255</c:v>
                </c:pt>
                <c:pt idx="1521">
                  <c:v>0.10000000000000142</c:v>
                </c:pt>
                <c:pt idx="1522">
                  <c:v>0.30000000000000143</c:v>
                </c:pt>
                <c:pt idx="1523">
                  <c:v>0.30000000000000143</c:v>
                </c:pt>
                <c:pt idx="1524">
                  <c:v>-7.9999999999998295E-2</c:v>
                </c:pt>
                <c:pt idx="1525">
                  <c:v>-0.1799999999999983</c:v>
                </c:pt>
                <c:pt idx="1526">
                  <c:v>0.32000000000000173</c:v>
                </c:pt>
                <c:pt idx="1527">
                  <c:v>0.50000000000000144</c:v>
                </c:pt>
                <c:pt idx="1528">
                  <c:v>2.0000000000000285E-2</c:v>
                </c:pt>
                <c:pt idx="1529">
                  <c:v>0.17999999999999972</c:v>
                </c:pt>
                <c:pt idx="1530">
                  <c:v>0.47999999999999832</c:v>
                </c:pt>
                <c:pt idx="1531">
                  <c:v>0.13999999999999774</c:v>
                </c:pt>
                <c:pt idx="1532">
                  <c:v>1.9999999999997443E-2</c:v>
                </c:pt>
                <c:pt idx="1533">
                  <c:v>0.31999999999999745</c:v>
                </c:pt>
                <c:pt idx="1534">
                  <c:v>0.45999999999999802</c:v>
                </c:pt>
                <c:pt idx="1535">
                  <c:v>0.43999999999999917</c:v>
                </c:pt>
                <c:pt idx="1536">
                  <c:v>0.5</c:v>
                </c:pt>
                <c:pt idx="1537">
                  <c:v>0.7399999999999991</c:v>
                </c:pt>
                <c:pt idx="1538">
                  <c:v>0.69999999999999862</c:v>
                </c:pt>
                <c:pt idx="1539">
                  <c:v>1.0199999999999989</c:v>
                </c:pt>
                <c:pt idx="1540">
                  <c:v>0.77999999999999825</c:v>
                </c:pt>
                <c:pt idx="1541">
                  <c:v>0.97999999999999832</c:v>
                </c:pt>
                <c:pt idx="1542">
                  <c:v>0.49999999999999856</c:v>
                </c:pt>
                <c:pt idx="1543">
                  <c:v>0.25999999999999945</c:v>
                </c:pt>
                <c:pt idx="1544">
                  <c:v>-0.22000000000000028</c:v>
                </c:pt>
                <c:pt idx="1545">
                  <c:v>-0.14000000000000057</c:v>
                </c:pt>
                <c:pt idx="1546">
                  <c:v>-2.0000000000001704E-2</c:v>
                </c:pt>
                <c:pt idx="1547">
                  <c:v>-8.000000000000114E-2</c:v>
                </c:pt>
                <c:pt idx="1548">
                  <c:v>3.9999999999997725E-2</c:v>
                </c:pt>
                <c:pt idx="1549">
                  <c:v>-2.0000000000001704E-2</c:v>
                </c:pt>
                <c:pt idx="1550">
                  <c:v>0.15999999999999942</c:v>
                </c:pt>
                <c:pt idx="1551">
                  <c:v>-0.33999999999999914</c:v>
                </c:pt>
                <c:pt idx="1552">
                  <c:v>-0.31999999999999884</c:v>
                </c:pt>
                <c:pt idx="1553">
                  <c:v>-0.23999999999999772</c:v>
                </c:pt>
                <c:pt idx="1554">
                  <c:v>-0.21999999999999886</c:v>
                </c:pt>
                <c:pt idx="1555">
                  <c:v>-0.55999999999999939</c:v>
                </c:pt>
                <c:pt idx="1556">
                  <c:v>-0.53999999999999915</c:v>
                </c:pt>
                <c:pt idx="1557">
                  <c:v>-0.37999999999999973</c:v>
                </c:pt>
                <c:pt idx="1558">
                  <c:v>-0.6</c:v>
                </c:pt>
                <c:pt idx="1559">
                  <c:v>-0.67999999999999972</c:v>
                </c:pt>
                <c:pt idx="1560">
                  <c:v>-0.49999999999999856</c:v>
                </c:pt>
                <c:pt idx="1561">
                  <c:v>-7.9999999999998295E-2</c:v>
                </c:pt>
                <c:pt idx="1562">
                  <c:v>-7.9999999999998295E-2</c:v>
                </c:pt>
                <c:pt idx="1563">
                  <c:v>-1.9999999999998862E-2</c:v>
                </c:pt>
                <c:pt idx="1564">
                  <c:v>0.17999999999999972</c:v>
                </c:pt>
                <c:pt idx="1565">
                  <c:v>7.9999999999998295E-2</c:v>
                </c:pt>
                <c:pt idx="1566">
                  <c:v>-0.32000000000000312</c:v>
                </c:pt>
                <c:pt idx="1567">
                  <c:v>-0.20000000000000284</c:v>
                </c:pt>
                <c:pt idx="1568">
                  <c:v>0.17999999999999688</c:v>
                </c:pt>
                <c:pt idx="1569">
                  <c:v>-0.24000000000000199</c:v>
                </c:pt>
                <c:pt idx="1570">
                  <c:v>-1.4210854715202005E-15</c:v>
                </c:pt>
                <c:pt idx="1571">
                  <c:v>-2.0000000000000285E-2</c:v>
                </c:pt>
                <c:pt idx="1572">
                  <c:v>0.24000000000000057</c:v>
                </c:pt>
                <c:pt idx="1573">
                  <c:v>-0.21999999999999886</c:v>
                </c:pt>
                <c:pt idx="1574">
                  <c:v>8.000000000000114E-2</c:v>
                </c:pt>
                <c:pt idx="1575">
                  <c:v>-0.25999999999999945</c:v>
                </c:pt>
                <c:pt idx="1576">
                  <c:v>-0.12000000000000029</c:v>
                </c:pt>
                <c:pt idx="1577">
                  <c:v>-0.64000000000000057</c:v>
                </c:pt>
                <c:pt idx="1578">
                  <c:v>-0.58000000000000118</c:v>
                </c:pt>
                <c:pt idx="1579">
                  <c:v>-0.42000000000000026</c:v>
                </c:pt>
                <c:pt idx="1580">
                  <c:v>-0.45999999999999941</c:v>
                </c:pt>
                <c:pt idx="1581">
                  <c:v>-0.65999999999999948</c:v>
                </c:pt>
                <c:pt idx="1582">
                  <c:v>-0.5</c:v>
                </c:pt>
                <c:pt idx="1583">
                  <c:v>-0.67999999999999972</c:v>
                </c:pt>
                <c:pt idx="1584">
                  <c:v>-0.84000000000000052</c:v>
                </c:pt>
                <c:pt idx="1585">
                  <c:v>-0.72000000000000175</c:v>
                </c:pt>
                <c:pt idx="1586">
                  <c:v>-0.44000000000000056</c:v>
                </c:pt>
                <c:pt idx="1587">
                  <c:v>-0.34000000000000058</c:v>
                </c:pt>
                <c:pt idx="1588">
                  <c:v>0.1</c:v>
                </c:pt>
                <c:pt idx="1589">
                  <c:v>0.3</c:v>
                </c:pt>
                <c:pt idx="1590">
                  <c:v>0.3</c:v>
                </c:pt>
                <c:pt idx="1591">
                  <c:v>0.27999999999999969</c:v>
                </c:pt>
                <c:pt idx="1592">
                  <c:v>0.27999999999999969</c:v>
                </c:pt>
                <c:pt idx="1593">
                  <c:v>-0.12000000000000029</c:v>
                </c:pt>
                <c:pt idx="1594">
                  <c:v>-0.35999999999999943</c:v>
                </c:pt>
                <c:pt idx="1595">
                  <c:v>-0.27999999999999831</c:v>
                </c:pt>
                <c:pt idx="1596">
                  <c:v>-0.61999999999999889</c:v>
                </c:pt>
                <c:pt idx="1597">
                  <c:v>-0.85999999999999943</c:v>
                </c:pt>
                <c:pt idx="1598">
                  <c:v>-0.92000000000000026</c:v>
                </c:pt>
                <c:pt idx="1599">
                  <c:v>-0.94000000000000195</c:v>
                </c:pt>
                <c:pt idx="1600">
                  <c:v>-0.70000000000000284</c:v>
                </c:pt>
                <c:pt idx="1601">
                  <c:v>-0.42000000000000315</c:v>
                </c:pt>
                <c:pt idx="1602">
                  <c:v>-0.4600000000000023</c:v>
                </c:pt>
                <c:pt idx="1603">
                  <c:v>0.17999999999999972</c:v>
                </c:pt>
                <c:pt idx="1604">
                  <c:v>0.58000000000000118</c:v>
                </c:pt>
                <c:pt idx="1605">
                  <c:v>0.6800000000000026</c:v>
                </c:pt>
                <c:pt idx="1606">
                  <c:v>0.82000000000000317</c:v>
                </c:pt>
                <c:pt idx="1607">
                  <c:v>0.82000000000000317</c:v>
                </c:pt>
                <c:pt idx="1608">
                  <c:v>0.60000000000000286</c:v>
                </c:pt>
                <c:pt idx="1609">
                  <c:v>0.54000000000000203</c:v>
                </c:pt>
                <c:pt idx="1610">
                  <c:v>0.54000000000000203</c:v>
                </c:pt>
                <c:pt idx="1611">
                  <c:v>0.26000000000000084</c:v>
                </c:pt>
                <c:pt idx="1612">
                  <c:v>0.28000000000000114</c:v>
                </c:pt>
                <c:pt idx="1613">
                  <c:v>1.4210854715202005E-15</c:v>
                </c:pt>
                <c:pt idx="1614">
                  <c:v>-0.15999999999999942</c:v>
                </c:pt>
                <c:pt idx="1615">
                  <c:v>3.9999999999999147E-2</c:v>
                </c:pt>
                <c:pt idx="1616">
                  <c:v>0.18000000000000113</c:v>
                </c:pt>
                <c:pt idx="1617">
                  <c:v>0.36000000000000087</c:v>
                </c:pt>
                <c:pt idx="1618">
                  <c:v>0.14000000000000057</c:v>
                </c:pt>
                <c:pt idx="1619">
                  <c:v>0.22000000000000169</c:v>
                </c:pt>
                <c:pt idx="1620">
                  <c:v>-0.13999999999999915</c:v>
                </c:pt>
                <c:pt idx="1621">
                  <c:v>-0.16000000000000086</c:v>
                </c:pt>
                <c:pt idx="1622">
                  <c:v>5.9999999999998013E-2</c:v>
                </c:pt>
                <c:pt idx="1623">
                  <c:v>0.41999999999999743</c:v>
                </c:pt>
                <c:pt idx="1624">
                  <c:v>0.3799999999999969</c:v>
                </c:pt>
                <c:pt idx="1625">
                  <c:v>0.27999999999999831</c:v>
                </c:pt>
                <c:pt idx="1626">
                  <c:v>0.1799999999999983</c:v>
                </c:pt>
                <c:pt idx="1627">
                  <c:v>-0.34000000000000197</c:v>
                </c:pt>
                <c:pt idx="1628">
                  <c:v>-0.36000000000000087</c:v>
                </c:pt>
                <c:pt idx="1629">
                  <c:v>-0.26000000000000084</c:v>
                </c:pt>
                <c:pt idx="1630">
                  <c:v>-0.1200000000000017</c:v>
                </c:pt>
                <c:pt idx="1631">
                  <c:v>0.19999999999999857</c:v>
                </c:pt>
                <c:pt idx="1632">
                  <c:v>0.31999999999999956</c:v>
                </c:pt>
                <c:pt idx="1633">
                  <c:v>0.27999999999999903</c:v>
                </c:pt>
                <c:pt idx="1634">
                  <c:v>0.69999999999999929</c:v>
                </c:pt>
                <c:pt idx="1635">
                  <c:v>0.51999999999999957</c:v>
                </c:pt>
                <c:pt idx="1636">
                  <c:v>0.27999999999999969</c:v>
                </c:pt>
                <c:pt idx="1637">
                  <c:v>0.3</c:v>
                </c:pt>
                <c:pt idx="1638">
                  <c:v>0.13999999999999985</c:v>
                </c:pt>
                <c:pt idx="1639">
                  <c:v>-0.46000000000000013</c:v>
                </c:pt>
                <c:pt idx="1640">
                  <c:v>0.26000000000000012</c:v>
                </c:pt>
                <c:pt idx="1641">
                  <c:v>0.36000000000000015</c:v>
                </c:pt>
                <c:pt idx="1642">
                  <c:v>0.43999999999999984</c:v>
                </c:pt>
                <c:pt idx="1643">
                  <c:v>0.63999999999999913</c:v>
                </c:pt>
                <c:pt idx="1644">
                  <c:v>0.59999999999999931</c:v>
                </c:pt>
                <c:pt idx="1645">
                  <c:v>0.31999999999999884</c:v>
                </c:pt>
                <c:pt idx="1646">
                  <c:v>0.25999999999999945</c:v>
                </c:pt>
                <c:pt idx="1647">
                  <c:v>0.21999999999999958</c:v>
                </c:pt>
                <c:pt idx="1648">
                  <c:v>0.26000000000000012</c:v>
                </c:pt>
                <c:pt idx="1649">
                  <c:v>0.42000000000000026</c:v>
                </c:pt>
                <c:pt idx="1650">
                  <c:v>-0.43999999999999917</c:v>
                </c:pt>
                <c:pt idx="1651">
                  <c:v>-0.55999999999999939</c:v>
                </c:pt>
                <c:pt idx="1652">
                  <c:v>-0.59999999999999931</c:v>
                </c:pt>
                <c:pt idx="1653">
                  <c:v>-0.45999999999999941</c:v>
                </c:pt>
                <c:pt idx="1654">
                  <c:v>-0.99999999999999933</c:v>
                </c:pt>
                <c:pt idx="1655">
                  <c:v>-0.55999999999999939</c:v>
                </c:pt>
                <c:pt idx="1656">
                  <c:v>-0.81999999999999962</c:v>
                </c:pt>
                <c:pt idx="1657">
                  <c:v>-0.7</c:v>
                </c:pt>
                <c:pt idx="1658">
                  <c:v>-0.96000000000000019</c:v>
                </c:pt>
                <c:pt idx="1659">
                  <c:v>-0.52000000000000024</c:v>
                </c:pt>
                <c:pt idx="1660">
                  <c:v>-0.62000000000000033</c:v>
                </c:pt>
                <c:pt idx="1661">
                  <c:v>-0.2000000000000007</c:v>
                </c:pt>
                <c:pt idx="1662">
                  <c:v>-0.40000000000000069</c:v>
                </c:pt>
                <c:pt idx="1663">
                  <c:v>-0.10000000000000071</c:v>
                </c:pt>
                <c:pt idx="1664">
                  <c:v>0.21999999999999958</c:v>
                </c:pt>
                <c:pt idx="1665">
                  <c:v>0.73999999999999988</c:v>
                </c:pt>
                <c:pt idx="1666">
                  <c:v>0.72000000000000031</c:v>
                </c:pt>
                <c:pt idx="1667">
                  <c:v>0.92000000000000104</c:v>
                </c:pt>
                <c:pt idx="1668">
                  <c:v>0.28000000000000114</c:v>
                </c:pt>
                <c:pt idx="1669">
                  <c:v>-0.2999999999999986</c:v>
                </c:pt>
                <c:pt idx="1670">
                  <c:v>-0.63999999999999913</c:v>
                </c:pt>
                <c:pt idx="1671">
                  <c:v>-0.33999999999999914</c:v>
                </c:pt>
                <c:pt idx="1672">
                  <c:v>-0.4199999999999996</c:v>
                </c:pt>
                <c:pt idx="1673">
                  <c:v>-7.999999999999971E-2</c:v>
                </c:pt>
                <c:pt idx="1674">
                  <c:v>0.26000000000000012</c:v>
                </c:pt>
                <c:pt idx="1675">
                  <c:v>0.22000000000000028</c:v>
                </c:pt>
                <c:pt idx="1676">
                  <c:v>6.0000000000000143E-2</c:v>
                </c:pt>
                <c:pt idx="1677">
                  <c:v>-2.0000000000000285E-2</c:v>
                </c:pt>
                <c:pt idx="1678">
                  <c:v>0.3</c:v>
                </c:pt>
                <c:pt idx="1679">
                  <c:v>0.2</c:v>
                </c:pt>
                <c:pt idx="1680">
                  <c:v>-7.999999999999971E-2</c:v>
                </c:pt>
                <c:pt idx="1681">
                  <c:v>-9.9999999999999284E-2</c:v>
                </c:pt>
                <c:pt idx="1682">
                  <c:v>0.40000000000000069</c:v>
                </c:pt>
                <c:pt idx="1683">
                  <c:v>0.40000000000000069</c:v>
                </c:pt>
                <c:pt idx="1684">
                  <c:v>0.78000000000000047</c:v>
                </c:pt>
                <c:pt idx="1685">
                  <c:v>0.88000000000000045</c:v>
                </c:pt>
                <c:pt idx="1686">
                  <c:v>0.82000000000000028</c:v>
                </c:pt>
                <c:pt idx="1687">
                  <c:v>0.52000000000000102</c:v>
                </c:pt>
                <c:pt idx="1688">
                  <c:v>-3.9999999999999147E-2</c:v>
                </c:pt>
                <c:pt idx="1689">
                  <c:v>-0.43999999999999917</c:v>
                </c:pt>
                <c:pt idx="1690">
                  <c:v>-0.23999999999999916</c:v>
                </c:pt>
                <c:pt idx="1691">
                  <c:v>-0.45999999999999941</c:v>
                </c:pt>
                <c:pt idx="1692">
                  <c:v>-0.45999999999999941</c:v>
                </c:pt>
                <c:pt idx="1693">
                  <c:v>-0.2</c:v>
                </c:pt>
                <c:pt idx="1694">
                  <c:v>-0.23999999999999985</c:v>
                </c:pt>
                <c:pt idx="1695">
                  <c:v>-0.26000000000000012</c:v>
                </c:pt>
                <c:pt idx="1696">
                  <c:v>-3.9999999999999855E-2</c:v>
                </c:pt>
                <c:pt idx="1697">
                  <c:v>-0.22000000000000028</c:v>
                </c:pt>
                <c:pt idx="1698">
                  <c:v>-0.31999999999999956</c:v>
                </c:pt>
                <c:pt idx="1699">
                  <c:v>-0.3</c:v>
                </c:pt>
                <c:pt idx="1700">
                  <c:v>-0.36000000000000015</c:v>
                </c:pt>
                <c:pt idx="1701">
                  <c:v>-0.16000000000000086</c:v>
                </c:pt>
                <c:pt idx="1702">
                  <c:v>-0.28000000000000042</c:v>
                </c:pt>
                <c:pt idx="1703">
                  <c:v>5.9999999999999429E-2</c:v>
                </c:pt>
                <c:pt idx="1704">
                  <c:v>0.23999999999999916</c:v>
                </c:pt>
                <c:pt idx="1705">
                  <c:v>0.21999999999999886</c:v>
                </c:pt>
                <c:pt idx="1706">
                  <c:v>9.9999999999999284E-2</c:v>
                </c:pt>
                <c:pt idx="1707">
                  <c:v>1.9999999999998862E-2</c:v>
                </c:pt>
                <c:pt idx="1708">
                  <c:v>-0.30000000000000143</c:v>
                </c:pt>
                <c:pt idx="1709">
                  <c:v>-0.46000000000000085</c:v>
                </c:pt>
                <c:pt idx="1710">
                  <c:v>-0.33999999999999986</c:v>
                </c:pt>
                <c:pt idx="1711">
                  <c:v>-0.25999999999999945</c:v>
                </c:pt>
                <c:pt idx="1712">
                  <c:v>0.12000000000000029</c:v>
                </c:pt>
                <c:pt idx="1713">
                  <c:v>0.82000000000000095</c:v>
                </c:pt>
                <c:pt idx="1714">
                  <c:v>0.92000000000000104</c:v>
                </c:pt>
                <c:pt idx="1715">
                  <c:v>0.82000000000000028</c:v>
                </c:pt>
                <c:pt idx="1716">
                  <c:v>0.43999999999999984</c:v>
                </c:pt>
                <c:pt idx="1717">
                  <c:v>0.34000000000000058</c:v>
                </c:pt>
                <c:pt idx="1718">
                  <c:v>-0.28000000000000042</c:v>
                </c:pt>
                <c:pt idx="1719">
                  <c:v>-0.46000000000000013</c:v>
                </c:pt>
                <c:pt idx="1720">
                  <c:v>-0.78000000000000047</c:v>
                </c:pt>
                <c:pt idx="1721">
                  <c:v>-0.64000000000000057</c:v>
                </c:pt>
                <c:pt idx="1722">
                  <c:v>-0.68000000000000116</c:v>
                </c:pt>
                <c:pt idx="1723">
                  <c:v>-0.52000000000000102</c:v>
                </c:pt>
                <c:pt idx="1724">
                  <c:v>-0.24000000000000057</c:v>
                </c:pt>
                <c:pt idx="1725">
                  <c:v>0.55999999999999939</c:v>
                </c:pt>
                <c:pt idx="1726">
                  <c:v>0.83999999999999986</c:v>
                </c:pt>
                <c:pt idx="1727">
                  <c:v>0.87999999999999967</c:v>
                </c:pt>
                <c:pt idx="1728">
                  <c:v>0.42000000000000026</c:v>
                </c:pt>
                <c:pt idx="1729">
                  <c:v>0.15999999999999942</c:v>
                </c:pt>
                <c:pt idx="1730">
                  <c:v>-0.27999999999999969</c:v>
                </c:pt>
                <c:pt idx="1731">
                  <c:v>-0.61999999999999955</c:v>
                </c:pt>
                <c:pt idx="1732">
                  <c:v>-0.57999999999999829</c:v>
                </c:pt>
                <c:pt idx="1733">
                  <c:v>-0.13999999999999915</c:v>
                </c:pt>
                <c:pt idx="1734">
                  <c:v>0.18000000000000113</c:v>
                </c:pt>
                <c:pt idx="1735">
                  <c:v>-1.9999999999998862E-2</c:v>
                </c:pt>
                <c:pt idx="1736">
                  <c:v>0.18000000000000113</c:v>
                </c:pt>
                <c:pt idx="1737">
                  <c:v>0.1</c:v>
                </c:pt>
                <c:pt idx="1738">
                  <c:v>8.000000000000114E-2</c:v>
                </c:pt>
                <c:pt idx="1739">
                  <c:v>0</c:v>
                </c:pt>
                <c:pt idx="1740">
                  <c:v>0.27999999999999969</c:v>
                </c:pt>
                <c:pt idx="1741">
                  <c:v>-0.14000000000000057</c:v>
                </c:pt>
                <c:pt idx="1742">
                  <c:v>-0.14000000000000057</c:v>
                </c:pt>
                <c:pt idx="1743">
                  <c:v>1.9999999999998862E-2</c:v>
                </c:pt>
                <c:pt idx="1744">
                  <c:v>-0.27999999999999969</c:v>
                </c:pt>
                <c:pt idx="1745">
                  <c:v>-0.32000000000000028</c:v>
                </c:pt>
                <c:pt idx="1746">
                  <c:v>-0.2</c:v>
                </c:pt>
                <c:pt idx="1747">
                  <c:v>0.17999999999999972</c:v>
                </c:pt>
                <c:pt idx="1748">
                  <c:v>-0.35999999999999943</c:v>
                </c:pt>
                <c:pt idx="1749">
                  <c:v>-0.25999999999999945</c:v>
                </c:pt>
                <c:pt idx="1750">
                  <c:v>-0.23999999999999772</c:v>
                </c:pt>
                <c:pt idx="1751">
                  <c:v>-5.9999999999998013E-2</c:v>
                </c:pt>
                <c:pt idx="1752">
                  <c:v>-0.159999999999998</c:v>
                </c:pt>
                <c:pt idx="1753">
                  <c:v>0.74000000000000343</c:v>
                </c:pt>
                <c:pt idx="1754">
                  <c:v>1.2200000000000046</c:v>
                </c:pt>
                <c:pt idx="1755">
                  <c:v>1.7000000000000028</c:v>
                </c:pt>
                <c:pt idx="1756">
                  <c:v>1.7200000000000017</c:v>
                </c:pt>
                <c:pt idx="1757">
                  <c:v>1.7200000000000017</c:v>
                </c:pt>
                <c:pt idx="1758">
                  <c:v>0.99999999999999711</c:v>
                </c:pt>
                <c:pt idx="1759">
                  <c:v>0.4399999999999949</c:v>
                </c:pt>
                <c:pt idx="1760">
                  <c:v>0.11999999999999603</c:v>
                </c:pt>
                <c:pt idx="1761">
                  <c:v>0.39999999999999714</c:v>
                </c:pt>
                <c:pt idx="1762">
                  <c:v>0.33999999999999775</c:v>
                </c:pt>
                <c:pt idx="1763">
                  <c:v>0.85999999999999943</c:v>
                </c:pt>
                <c:pt idx="1764">
                  <c:v>1.2600000000000022</c:v>
                </c:pt>
                <c:pt idx="1765">
                  <c:v>1.1000000000000001</c:v>
                </c:pt>
                <c:pt idx="1766">
                  <c:v>0.85999999999999943</c:v>
                </c:pt>
                <c:pt idx="1767">
                  <c:v>0.7</c:v>
                </c:pt>
                <c:pt idx="1768">
                  <c:v>0.44000000000000056</c:v>
                </c:pt>
                <c:pt idx="1769">
                  <c:v>0.3</c:v>
                </c:pt>
                <c:pt idx="1770">
                  <c:v>0.32000000000000173</c:v>
                </c:pt>
                <c:pt idx="1771">
                  <c:v>0.36000000000000226</c:v>
                </c:pt>
                <c:pt idx="1772">
                  <c:v>0.44000000000000056</c:v>
                </c:pt>
                <c:pt idx="1773">
                  <c:v>0.4</c:v>
                </c:pt>
                <c:pt idx="1774">
                  <c:v>5.9999999999999429E-2</c:v>
                </c:pt>
                <c:pt idx="1775">
                  <c:v>0.1</c:v>
                </c:pt>
                <c:pt idx="1776">
                  <c:v>1.9999999999998862E-2</c:v>
                </c:pt>
                <c:pt idx="1777">
                  <c:v>-0.21999999999999886</c:v>
                </c:pt>
                <c:pt idx="1778">
                  <c:v>-0.23999999999999772</c:v>
                </c:pt>
                <c:pt idx="1779">
                  <c:v>0.1</c:v>
                </c:pt>
                <c:pt idx="1780">
                  <c:v>0.11999999999999886</c:v>
                </c:pt>
                <c:pt idx="1781">
                  <c:v>0.11999999999999886</c:v>
                </c:pt>
                <c:pt idx="1782">
                  <c:v>0.33999999999999775</c:v>
                </c:pt>
                <c:pt idx="1783">
                  <c:v>7.9999999999998295E-2</c:v>
                </c:pt>
                <c:pt idx="1784">
                  <c:v>0.1</c:v>
                </c:pt>
                <c:pt idx="1785">
                  <c:v>0.1</c:v>
                </c:pt>
                <c:pt idx="1786">
                  <c:v>-8.000000000000114E-2</c:v>
                </c:pt>
                <c:pt idx="1787">
                  <c:v>-0.24000000000000057</c:v>
                </c:pt>
                <c:pt idx="1788">
                  <c:v>-2.0000000000001704E-2</c:v>
                </c:pt>
                <c:pt idx="1789">
                  <c:v>-6.0000000000002274E-2</c:v>
                </c:pt>
                <c:pt idx="1790">
                  <c:v>-0.28000000000000114</c:v>
                </c:pt>
                <c:pt idx="1791">
                  <c:v>0.11999999999999886</c:v>
                </c:pt>
                <c:pt idx="1792">
                  <c:v>0.21999999999999886</c:v>
                </c:pt>
                <c:pt idx="1793">
                  <c:v>0.31999999999999884</c:v>
                </c:pt>
                <c:pt idx="1794">
                  <c:v>9.9999999999997161E-2</c:v>
                </c:pt>
                <c:pt idx="1795">
                  <c:v>9.9999999999994316E-2</c:v>
                </c:pt>
                <c:pt idx="1796">
                  <c:v>0.27999999999999547</c:v>
                </c:pt>
                <c:pt idx="1797">
                  <c:v>0.45999999999999658</c:v>
                </c:pt>
                <c:pt idx="1798">
                  <c:v>0.29999999999999716</c:v>
                </c:pt>
                <c:pt idx="1799">
                  <c:v>0.61999999999999889</c:v>
                </c:pt>
                <c:pt idx="1800">
                  <c:v>0.98000000000000109</c:v>
                </c:pt>
                <c:pt idx="1801">
                  <c:v>0.70000000000000284</c:v>
                </c:pt>
                <c:pt idx="1802">
                  <c:v>0.88000000000000111</c:v>
                </c:pt>
                <c:pt idx="1803">
                  <c:v>1.0400000000000005</c:v>
                </c:pt>
                <c:pt idx="1804">
                  <c:v>0.88000000000000111</c:v>
                </c:pt>
                <c:pt idx="1805">
                  <c:v>0.65999999999999948</c:v>
                </c:pt>
                <c:pt idx="1806">
                  <c:v>0.34000000000000058</c:v>
                </c:pt>
                <c:pt idx="1807">
                  <c:v>0.1</c:v>
                </c:pt>
                <c:pt idx="1808">
                  <c:v>0</c:v>
                </c:pt>
                <c:pt idx="1809">
                  <c:v>7.9999999999998295E-2</c:v>
                </c:pt>
                <c:pt idx="1810">
                  <c:v>0.25999999999999945</c:v>
                </c:pt>
                <c:pt idx="1811">
                  <c:v>0.5999999999999972</c:v>
                </c:pt>
                <c:pt idx="1812">
                  <c:v>0.31999999999999884</c:v>
                </c:pt>
                <c:pt idx="1813">
                  <c:v>0.23999999999999772</c:v>
                </c:pt>
                <c:pt idx="1814">
                  <c:v>1.9999999999998862E-2</c:v>
                </c:pt>
                <c:pt idx="1815">
                  <c:v>-4.000000000000057E-2</c:v>
                </c:pt>
                <c:pt idx="1816">
                  <c:v>-5.9999999999999429E-2</c:v>
                </c:pt>
                <c:pt idx="1817">
                  <c:v>-0.1</c:v>
                </c:pt>
                <c:pt idx="1818">
                  <c:v>-5.9999999999999429E-2</c:v>
                </c:pt>
                <c:pt idx="1819">
                  <c:v>-5.9999999999999429E-2</c:v>
                </c:pt>
                <c:pt idx="1820">
                  <c:v>-0.25999999999999945</c:v>
                </c:pt>
                <c:pt idx="1821">
                  <c:v>-0.4</c:v>
                </c:pt>
                <c:pt idx="1822">
                  <c:v>0.14000000000000057</c:v>
                </c:pt>
                <c:pt idx="1823">
                  <c:v>0.20000000000000284</c:v>
                </c:pt>
                <c:pt idx="1824">
                  <c:v>0.40000000000000285</c:v>
                </c:pt>
                <c:pt idx="1825">
                  <c:v>0.20000000000000284</c:v>
                </c:pt>
                <c:pt idx="1826">
                  <c:v>0.30000000000000282</c:v>
                </c:pt>
                <c:pt idx="1827">
                  <c:v>6.0000000000002274E-2</c:v>
                </c:pt>
                <c:pt idx="1828">
                  <c:v>0.27999999999999831</c:v>
                </c:pt>
                <c:pt idx="1829">
                  <c:v>5.9999999999996591E-2</c:v>
                </c:pt>
                <c:pt idx="1830">
                  <c:v>0.27999999999999547</c:v>
                </c:pt>
                <c:pt idx="1831">
                  <c:v>0.45999999999999658</c:v>
                </c:pt>
                <c:pt idx="1832">
                  <c:v>0.21999999999999603</c:v>
                </c:pt>
                <c:pt idx="1833">
                  <c:v>0.11999999999999886</c:v>
                </c:pt>
                <c:pt idx="1834">
                  <c:v>0.14000000000000057</c:v>
                </c:pt>
                <c:pt idx="1835">
                  <c:v>0.18000000000000113</c:v>
                </c:pt>
                <c:pt idx="1836">
                  <c:v>1.9999999999998862E-2</c:v>
                </c:pt>
                <c:pt idx="1837">
                  <c:v>0.3</c:v>
                </c:pt>
                <c:pt idx="1838">
                  <c:v>0.41999999999999887</c:v>
                </c:pt>
                <c:pt idx="1839">
                  <c:v>0.34000000000000058</c:v>
                </c:pt>
                <c:pt idx="1840">
                  <c:v>0.48000000000000115</c:v>
                </c:pt>
                <c:pt idx="1841">
                  <c:v>0.28000000000000397</c:v>
                </c:pt>
                <c:pt idx="1842">
                  <c:v>6.0000000000002274E-2</c:v>
                </c:pt>
                <c:pt idx="1843">
                  <c:v>-0.15999999999999659</c:v>
                </c:pt>
                <c:pt idx="1844">
                  <c:v>0.2</c:v>
                </c:pt>
                <c:pt idx="1845">
                  <c:v>0.11999999999999886</c:v>
                </c:pt>
                <c:pt idx="1846">
                  <c:v>-0.10000000000000284</c:v>
                </c:pt>
                <c:pt idx="1847">
                  <c:v>0.21999999999999603</c:v>
                </c:pt>
                <c:pt idx="1848">
                  <c:v>-0.16000000000000511</c:v>
                </c:pt>
                <c:pt idx="1849">
                  <c:v>-0.42000000000000171</c:v>
                </c:pt>
                <c:pt idx="1850">
                  <c:v>-0.70000000000000284</c:v>
                </c:pt>
                <c:pt idx="1851">
                  <c:v>-0.36000000000000509</c:v>
                </c:pt>
                <c:pt idx="1852">
                  <c:v>-0.4600000000000023</c:v>
                </c:pt>
                <c:pt idx="1853">
                  <c:v>0.21999999999999886</c:v>
                </c:pt>
                <c:pt idx="1854">
                  <c:v>0.39999999999999714</c:v>
                </c:pt>
                <c:pt idx="1855">
                  <c:v>0.65999999999999948</c:v>
                </c:pt>
                <c:pt idx="1856">
                  <c:v>1.2600000000000022</c:v>
                </c:pt>
                <c:pt idx="1857">
                  <c:v>2.9600000000000022</c:v>
                </c:pt>
                <c:pt idx="1858">
                  <c:v>3.900000000000003</c:v>
                </c:pt>
                <c:pt idx="1859">
                  <c:v>4.9600000000000053</c:v>
                </c:pt>
                <c:pt idx="1860">
                  <c:v>5.4600000000000053</c:v>
                </c:pt>
                <c:pt idx="1861">
                  <c:v>3.7200000000000046</c:v>
                </c:pt>
                <c:pt idx="1862">
                  <c:v>1.5800000000000025</c:v>
                </c:pt>
                <c:pt idx="1863">
                  <c:v>0.64000000000000201</c:v>
                </c:pt>
                <c:pt idx="1864">
                  <c:v>-6.0000000000000851E-2</c:v>
                </c:pt>
                <c:pt idx="1865">
                  <c:v>-0.27999999999999969</c:v>
                </c:pt>
                <c:pt idx="1866">
                  <c:v>0.89999999999999858</c:v>
                </c:pt>
                <c:pt idx="1867">
                  <c:v>1.0800000000000012</c:v>
                </c:pt>
                <c:pt idx="1868">
                  <c:v>0.74000000000000055</c:v>
                </c:pt>
                <c:pt idx="1869">
                  <c:v>8.000000000000114E-2</c:v>
                </c:pt>
                <c:pt idx="1870">
                  <c:v>-0.81999999999999884</c:v>
                </c:pt>
                <c:pt idx="1871">
                  <c:v>-1.0199999999999989</c:v>
                </c:pt>
                <c:pt idx="1872">
                  <c:v>-0.94000000000000061</c:v>
                </c:pt>
                <c:pt idx="1873">
                  <c:v>-0.64000000000000057</c:v>
                </c:pt>
                <c:pt idx="1874">
                  <c:v>-0.4600000000000023</c:v>
                </c:pt>
                <c:pt idx="1875">
                  <c:v>9.9999999999994316E-2</c:v>
                </c:pt>
                <c:pt idx="1876">
                  <c:v>1.9999999999996021E-2</c:v>
                </c:pt>
                <c:pt idx="1877">
                  <c:v>0.47999999999999543</c:v>
                </c:pt>
                <c:pt idx="1878">
                  <c:v>-0.10000000000000568</c:v>
                </c:pt>
                <c:pt idx="1879">
                  <c:v>-0.28000000000000397</c:v>
                </c:pt>
                <c:pt idx="1880">
                  <c:v>-0.20000000000000284</c:v>
                </c:pt>
                <c:pt idx="1881">
                  <c:v>3.9999999999997725E-2</c:v>
                </c:pt>
                <c:pt idx="1882">
                  <c:v>-0.50000000000000144</c:v>
                </c:pt>
                <c:pt idx="1883">
                  <c:v>-0.2</c:v>
                </c:pt>
                <c:pt idx="1884">
                  <c:v>-0.4799999999999997</c:v>
                </c:pt>
                <c:pt idx="1885">
                  <c:v>-0.75999999999999801</c:v>
                </c:pt>
                <c:pt idx="1886">
                  <c:v>-0.89999999999999858</c:v>
                </c:pt>
                <c:pt idx="1887">
                  <c:v>-0.7999999999999986</c:v>
                </c:pt>
                <c:pt idx="1888">
                  <c:v>-0.85999999999999943</c:v>
                </c:pt>
                <c:pt idx="1889">
                  <c:v>-0.31999999999999884</c:v>
                </c:pt>
                <c:pt idx="1890">
                  <c:v>-0.2999999999999986</c:v>
                </c:pt>
                <c:pt idx="1891">
                  <c:v>-0.13999999999999915</c:v>
                </c:pt>
                <c:pt idx="1892">
                  <c:v>-1.9999999999998862E-2</c:v>
                </c:pt>
                <c:pt idx="1893">
                  <c:v>-0.11999999999999886</c:v>
                </c:pt>
                <c:pt idx="1894">
                  <c:v>-0.23999999999999916</c:v>
                </c:pt>
                <c:pt idx="1895">
                  <c:v>-0.2</c:v>
                </c:pt>
                <c:pt idx="1896">
                  <c:v>-0.41999999999999887</c:v>
                </c:pt>
                <c:pt idx="1897">
                  <c:v>-0.35999999999999943</c:v>
                </c:pt>
                <c:pt idx="1898">
                  <c:v>-0.19999999999999857</c:v>
                </c:pt>
                <c:pt idx="1899">
                  <c:v>-0.23999999999999916</c:v>
                </c:pt>
                <c:pt idx="1900">
                  <c:v>-5.9999999999999429E-2</c:v>
                </c:pt>
                <c:pt idx="1901">
                  <c:v>0.2</c:v>
                </c:pt>
                <c:pt idx="1902">
                  <c:v>0.46000000000000085</c:v>
                </c:pt>
                <c:pt idx="1903">
                  <c:v>0.42000000000000026</c:v>
                </c:pt>
                <c:pt idx="1904">
                  <c:v>0.4</c:v>
                </c:pt>
                <c:pt idx="1905">
                  <c:v>0.2</c:v>
                </c:pt>
                <c:pt idx="1906">
                  <c:v>-0.12000000000000029</c:v>
                </c:pt>
                <c:pt idx="1907">
                  <c:v>-0.52000000000000024</c:v>
                </c:pt>
                <c:pt idx="1908">
                  <c:v>-0.64000000000000057</c:v>
                </c:pt>
                <c:pt idx="1909">
                  <c:v>-0.48000000000000115</c:v>
                </c:pt>
                <c:pt idx="1910">
                  <c:v>-0.4</c:v>
                </c:pt>
                <c:pt idx="1911">
                  <c:v>-5.9999999999999429E-2</c:v>
                </c:pt>
                <c:pt idx="1912">
                  <c:v>-0.14000000000000057</c:v>
                </c:pt>
                <c:pt idx="1913">
                  <c:v>-0.14000000000000057</c:v>
                </c:pt>
                <c:pt idx="1914">
                  <c:v>4.000000000000057E-2</c:v>
                </c:pt>
                <c:pt idx="1915">
                  <c:v>0.17999999999999972</c:v>
                </c:pt>
                <c:pt idx="1916">
                  <c:v>-0.42000000000000171</c:v>
                </c:pt>
                <c:pt idx="1917">
                  <c:v>-0.42000000000000026</c:v>
                </c:pt>
                <c:pt idx="1918">
                  <c:v>-0.54000000000000059</c:v>
                </c:pt>
                <c:pt idx="1919">
                  <c:v>-0.82000000000000028</c:v>
                </c:pt>
                <c:pt idx="1920">
                  <c:v>-0.7600000000000009</c:v>
                </c:pt>
                <c:pt idx="1921">
                  <c:v>-0.39999999999999858</c:v>
                </c:pt>
                <c:pt idx="1922">
                  <c:v>-0.17999999999999972</c:v>
                </c:pt>
                <c:pt idx="1923">
                  <c:v>0.28000000000000114</c:v>
                </c:pt>
                <c:pt idx="1924">
                  <c:v>0.4</c:v>
                </c:pt>
                <c:pt idx="1925">
                  <c:v>0.44000000000000056</c:v>
                </c:pt>
                <c:pt idx="1926">
                  <c:v>0.7</c:v>
                </c:pt>
                <c:pt idx="1927">
                  <c:v>0.8</c:v>
                </c:pt>
                <c:pt idx="1928">
                  <c:v>0.4799999999999997</c:v>
                </c:pt>
                <c:pt idx="1929">
                  <c:v>0.44000000000000056</c:v>
                </c:pt>
                <c:pt idx="1930">
                  <c:v>0.36000000000000087</c:v>
                </c:pt>
                <c:pt idx="1931">
                  <c:v>0.15999999999999942</c:v>
                </c:pt>
                <c:pt idx="1932">
                  <c:v>4.000000000000057E-2</c:v>
                </c:pt>
                <c:pt idx="1933">
                  <c:v>0.34000000000000197</c:v>
                </c:pt>
                <c:pt idx="1934">
                  <c:v>6.0000000000002274E-2</c:v>
                </c:pt>
                <c:pt idx="1935">
                  <c:v>-1.9999999999998862E-2</c:v>
                </c:pt>
                <c:pt idx="1936">
                  <c:v>0.1200000000000017</c:v>
                </c:pt>
                <c:pt idx="1937">
                  <c:v>0.3</c:v>
                </c:pt>
                <c:pt idx="1938">
                  <c:v>8.000000000000114E-2</c:v>
                </c:pt>
                <c:pt idx="1939">
                  <c:v>0.15999999999999942</c:v>
                </c:pt>
                <c:pt idx="1940">
                  <c:v>0.24000000000000199</c:v>
                </c:pt>
                <c:pt idx="1941">
                  <c:v>0.18000000000000399</c:v>
                </c:pt>
                <c:pt idx="1942">
                  <c:v>-9.9999999999997161E-2</c:v>
                </c:pt>
                <c:pt idx="1943">
                  <c:v>8.000000000000114E-2</c:v>
                </c:pt>
                <c:pt idx="1944">
                  <c:v>0.32000000000000173</c:v>
                </c:pt>
                <c:pt idx="1945">
                  <c:v>0.34000000000000058</c:v>
                </c:pt>
                <c:pt idx="1946">
                  <c:v>0.15999999999999942</c:v>
                </c:pt>
                <c:pt idx="1947">
                  <c:v>0.4</c:v>
                </c:pt>
                <c:pt idx="1948">
                  <c:v>0.27999999999999831</c:v>
                </c:pt>
                <c:pt idx="1949">
                  <c:v>-0.22000000000000169</c:v>
                </c:pt>
                <c:pt idx="1950">
                  <c:v>-0.54000000000000337</c:v>
                </c:pt>
                <c:pt idx="1951">
                  <c:v>-0.64000000000000346</c:v>
                </c:pt>
                <c:pt idx="1952">
                  <c:v>-0.64000000000000057</c:v>
                </c:pt>
                <c:pt idx="1953">
                  <c:v>-0.35999999999999943</c:v>
                </c:pt>
                <c:pt idx="1954">
                  <c:v>8.000000000000114E-2</c:v>
                </c:pt>
                <c:pt idx="1955">
                  <c:v>0.20000000000000284</c:v>
                </c:pt>
                <c:pt idx="1956">
                  <c:v>0.44000000000000339</c:v>
                </c:pt>
                <c:pt idx="1957">
                  <c:v>0.78000000000000114</c:v>
                </c:pt>
                <c:pt idx="1958">
                  <c:v>0.80000000000000282</c:v>
                </c:pt>
                <c:pt idx="1959">
                  <c:v>0.86000000000000232</c:v>
                </c:pt>
                <c:pt idx="1960">
                  <c:v>0.64000000000000057</c:v>
                </c:pt>
                <c:pt idx="1961">
                  <c:v>0.51999999999999891</c:v>
                </c:pt>
                <c:pt idx="1962">
                  <c:v>-0.35999999999999943</c:v>
                </c:pt>
                <c:pt idx="1963">
                  <c:v>-0.68000000000000116</c:v>
                </c:pt>
                <c:pt idx="1964">
                  <c:v>-0.72000000000000175</c:v>
                </c:pt>
                <c:pt idx="1965">
                  <c:v>-0.35999999999999943</c:v>
                </c:pt>
                <c:pt idx="1966">
                  <c:v>-0.43999999999999773</c:v>
                </c:pt>
                <c:pt idx="1967">
                  <c:v>-0.23999999999999772</c:v>
                </c:pt>
                <c:pt idx="1968">
                  <c:v>-5.9999999999996591E-2</c:v>
                </c:pt>
                <c:pt idx="1969">
                  <c:v>0.18000000000000399</c:v>
                </c:pt>
                <c:pt idx="1970">
                  <c:v>0.22000000000000455</c:v>
                </c:pt>
                <c:pt idx="1971">
                  <c:v>0.10000000000000284</c:v>
                </c:pt>
                <c:pt idx="1972">
                  <c:v>0.40000000000000285</c:v>
                </c:pt>
                <c:pt idx="1973">
                  <c:v>0.38000000000000111</c:v>
                </c:pt>
                <c:pt idx="1974">
                  <c:v>0.58000000000000118</c:v>
                </c:pt>
                <c:pt idx="1975">
                  <c:v>0.34000000000000058</c:v>
                </c:pt>
                <c:pt idx="1976">
                  <c:v>0.66000000000000225</c:v>
                </c:pt>
                <c:pt idx="1977">
                  <c:v>0.52000000000000168</c:v>
                </c:pt>
                <c:pt idx="1978">
                  <c:v>0.26000000000000228</c:v>
                </c:pt>
                <c:pt idx="1979">
                  <c:v>2.8421709430404009E-15</c:v>
                </c:pt>
                <c:pt idx="1980">
                  <c:v>-7.9999999999998295E-2</c:v>
                </c:pt>
                <c:pt idx="1981">
                  <c:v>-5.9999999999999429E-2</c:v>
                </c:pt>
                <c:pt idx="1982">
                  <c:v>-0.25999999999999945</c:v>
                </c:pt>
                <c:pt idx="1983">
                  <c:v>5.9999999999999429E-2</c:v>
                </c:pt>
                <c:pt idx="1984">
                  <c:v>0.23999999999999772</c:v>
                </c:pt>
                <c:pt idx="1985">
                  <c:v>0.51999999999999602</c:v>
                </c:pt>
                <c:pt idx="1986">
                  <c:v>0.13999999999999488</c:v>
                </c:pt>
                <c:pt idx="1987">
                  <c:v>-6.0000000000005119E-2</c:v>
                </c:pt>
                <c:pt idx="1988">
                  <c:v>-0.16000000000000511</c:v>
                </c:pt>
                <c:pt idx="1989">
                  <c:v>-0.48000000000000398</c:v>
                </c:pt>
                <c:pt idx="1990">
                  <c:v>-0.380000000000004</c:v>
                </c:pt>
                <c:pt idx="1991">
                  <c:v>7.9999999999998295E-2</c:v>
                </c:pt>
                <c:pt idx="1992">
                  <c:v>0.47999999999999832</c:v>
                </c:pt>
                <c:pt idx="1993">
                  <c:v>0.54000000000000059</c:v>
                </c:pt>
                <c:pt idx="1994">
                  <c:v>0.5</c:v>
                </c:pt>
                <c:pt idx="1995">
                  <c:v>0.66000000000000225</c:v>
                </c:pt>
                <c:pt idx="1996">
                  <c:v>0.54000000000000059</c:v>
                </c:pt>
                <c:pt idx="1997">
                  <c:v>0.47999999999999832</c:v>
                </c:pt>
                <c:pt idx="1998">
                  <c:v>-0.10000000000000284</c:v>
                </c:pt>
                <c:pt idx="1999">
                  <c:v>0.4</c:v>
                </c:pt>
                <c:pt idx="2000">
                  <c:v>-0.25999999999999945</c:v>
                </c:pt>
                <c:pt idx="2001">
                  <c:v>0</c:v>
                </c:pt>
                <c:pt idx="2002">
                  <c:v>6.0000000000002274E-2</c:v>
                </c:pt>
                <c:pt idx="2003">
                  <c:v>0.56000000000000227</c:v>
                </c:pt>
                <c:pt idx="2004">
                  <c:v>0.22000000000000169</c:v>
                </c:pt>
                <c:pt idx="2005">
                  <c:v>-1.9999999999998862E-2</c:v>
                </c:pt>
                <c:pt idx="2006">
                  <c:v>-1.9999999999996021E-2</c:v>
                </c:pt>
                <c:pt idx="2007">
                  <c:v>0.1400000000000034</c:v>
                </c:pt>
                <c:pt idx="2008">
                  <c:v>-0.19999999999999715</c:v>
                </c:pt>
                <c:pt idx="2009">
                  <c:v>-0.27999999999999831</c:v>
                </c:pt>
                <c:pt idx="2010">
                  <c:v>0.24000000000000341</c:v>
                </c:pt>
                <c:pt idx="2011">
                  <c:v>0.16000000000000228</c:v>
                </c:pt>
                <c:pt idx="2012">
                  <c:v>0.26000000000000228</c:v>
                </c:pt>
                <c:pt idx="2013">
                  <c:v>0.94000000000000061</c:v>
                </c:pt>
                <c:pt idx="2014">
                  <c:v>0.74000000000000055</c:v>
                </c:pt>
                <c:pt idx="2015">
                  <c:v>1.2199999999999989</c:v>
                </c:pt>
                <c:pt idx="2016">
                  <c:v>1.2999999999999972</c:v>
                </c:pt>
                <c:pt idx="2017">
                  <c:v>0.65999999999999948</c:v>
                </c:pt>
                <c:pt idx="2018">
                  <c:v>0.60000000000000286</c:v>
                </c:pt>
                <c:pt idx="2019">
                  <c:v>0.86000000000000232</c:v>
                </c:pt>
                <c:pt idx="2020">
                  <c:v>0.74000000000000055</c:v>
                </c:pt>
                <c:pt idx="2021">
                  <c:v>0.98000000000000109</c:v>
                </c:pt>
                <c:pt idx="2022">
                  <c:v>1.5199999999999989</c:v>
                </c:pt>
                <c:pt idx="2023">
                  <c:v>0.87999999999999834</c:v>
                </c:pt>
                <c:pt idx="2024">
                  <c:v>0.81999999999999884</c:v>
                </c:pt>
                <c:pt idx="2025">
                  <c:v>0.44000000000000056</c:v>
                </c:pt>
                <c:pt idx="2026">
                  <c:v>-1.9999999999998862E-2</c:v>
                </c:pt>
                <c:pt idx="2027">
                  <c:v>-0.21999999999999886</c:v>
                </c:pt>
                <c:pt idx="2028">
                  <c:v>0.18000000000000113</c:v>
                </c:pt>
                <c:pt idx="2029">
                  <c:v>-7.9999999999998295E-2</c:v>
                </c:pt>
                <c:pt idx="2030">
                  <c:v>8.000000000000114E-2</c:v>
                </c:pt>
                <c:pt idx="2031">
                  <c:v>0.24000000000000057</c:v>
                </c:pt>
                <c:pt idx="2032">
                  <c:v>5.9999999999999429E-2</c:v>
                </c:pt>
                <c:pt idx="2033">
                  <c:v>5.9999999999999429E-2</c:v>
                </c:pt>
                <c:pt idx="2034">
                  <c:v>0.21999999999999886</c:v>
                </c:pt>
                <c:pt idx="2035">
                  <c:v>0.37999999999999828</c:v>
                </c:pt>
                <c:pt idx="2036">
                  <c:v>0.65999999999999948</c:v>
                </c:pt>
                <c:pt idx="2037">
                  <c:v>1.1599999999999995</c:v>
                </c:pt>
                <c:pt idx="2038">
                  <c:v>1.1400000000000006</c:v>
                </c:pt>
                <c:pt idx="2039">
                  <c:v>1.2800000000000011</c:v>
                </c:pt>
                <c:pt idx="2040">
                  <c:v>1.0800000000000012</c:v>
                </c:pt>
                <c:pt idx="2041">
                  <c:v>1.1400000000000006</c:v>
                </c:pt>
                <c:pt idx="2042">
                  <c:v>1.0800000000000012</c:v>
                </c:pt>
                <c:pt idx="2043">
                  <c:v>1.1799999999999984</c:v>
                </c:pt>
                <c:pt idx="2044">
                  <c:v>1.0199999999999989</c:v>
                </c:pt>
                <c:pt idx="2045">
                  <c:v>1.0199999999999989</c:v>
                </c:pt>
                <c:pt idx="2046">
                  <c:v>0.34000000000000058</c:v>
                </c:pt>
                <c:pt idx="2047">
                  <c:v>0.28000000000000114</c:v>
                </c:pt>
                <c:pt idx="2048">
                  <c:v>6.0000000000002274E-2</c:v>
                </c:pt>
                <c:pt idx="2049">
                  <c:v>0.14000000000000057</c:v>
                </c:pt>
                <c:pt idx="2050">
                  <c:v>4.000000000000057E-2</c:v>
                </c:pt>
                <c:pt idx="2051">
                  <c:v>0.31999999999999884</c:v>
                </c:pt>
                <c:pt idx="2052">
                  <c:v>-8.000000000000114E-2</c:v>
                </c:pt>
                <c:pt idx="2053">
                  <c:v>-0.26000000000000228</c:v>
                </c:pt>
                <c:pt idx="2054">
                  <c:v>-0.42000000000000171</c:v>
                </c:pt>
                <c:pt idx="2055">
                  <c:v>-0.50000000000000289</c:v>
                </c:pt>
                <c:pt idx="2056">
                  <c:v>-0.38000000000000111</c:v>
                </c:pt>
                <c:pt idx="2057">
                  <c:v>0.13999999999999774</c:v>
                </c:pt>
                <c:pt idx="2058">
                  <c:v>0.25999999999999945</c:v>
                </c:pt>
                <c:pt idx="2059">
                  <c:v>0.1</c:v>
                </c:pt>
                <c:pt idx="2060">
                  <c:v>2.0000000000001704E-2</c:v>
                </c:pt>
                <c:pt idx="2061">
                  <c:v>7.9999999999998295E-2</c:v>
                </c:pt>
                <c:pt idx="2062">
                  <c:v>1.9999999999998862E-2</c:v>
                </c:pt>
                <c:pt idx="2063">
                  <c:v>0.47999999999999832</c:v>
                </c:pt>
                <c:pt idx="2064">
                  <c:v>0.79999999999999716</c:v>
                </c:pt>
                <c:pt idx="2065">
                  <c:v>1.0399999999999978</c:v>
                </c:pt>
                <c:pt idx="2066">
                  <c:v>0.75999999999999945</c:v>
                </c:pt>
                <c:pt idx="2067">
                  <c:v>0.76000000000000223</c:v>
                </c:pt>
                <c:pt idx="2068">
                  <c:v>0.28000000000000397</c:v>
                </c:pt>
                <c:pt idx="2069">
                  <c:v>0.40000000000000285</c:v>
                </c:pt>
                <c:pt idx="2070">
                  <c:v>0.32000000000000173</c:v>
                </c:pt>
                <c:pt idx="2071">
                  <c:v>0.24000000000000057</c:v>
                </c:pt>
                <c:pt idx="2072">
                  <c:v>0.21999999999999603</c:v>
                </c:pt>
                <c:pt idx="2073">
                  <c:v>0.55999999999999373</c:v>
                </c:pt>
                <c:pt idx="2074">
                  <c:v>0.53999999999999493</c:v>
                </c:pt>
                <c:pt idx="2075">
                  <c:v>0.6599999999999937</c:v>
                </c:pt>
                <c:pt idx="2076">
                  <c:v>0.75999999999999379</c:v>
                </c:pt>
                <c:pt idx="2077">
                  <c:v>0.67999999999999827</c:v>
                </c:pt>
                <c:pt idx="2078">
                  <c:v>0.69999999999999718</c:v>
                </c:pt>
                <c:pt idx="2079">
                  <c:v>0.65999999999999659</c:v>
                </c:pt>
                <c:pt idx="2080">
                  <c:v>0.5999999999999972</c:v>
                </c:pt>
                <c:pt idx="2081">
                  <c:v>0.63999999999999768</c:v>
                </c:pt>
                <c:pt idx="2082">
                  <c:v>0.87999999999999545</c:v>
                </c:pt>
                <c:pt idx="2083">
                  <c:v>0.49999999999999717</c:v>
                </c:pt>
                <c:pt idx="2084">
                  <c:v>0.27999999999999831</c:v>
                </c:pt>
                <c:pt idx="2085">
                  <c:v>0.19999999999999715</c:v>
                </c:pt>
                <c:pt idx="2086">
                  <c:v>0.4</c:v>
                </c:pt>
                <c:pt idx="2087">
                  <c:v>0.34000000000000058</c:v>
                </c:pt>
                <c:pt idx="2088">
                  <c:v>0.30000000000000282</c:v>
                </c:pt>
                <c:pt idx="2089">
                  <c:v>0.62000000000000166</c:v>
                </c:pt>
                <c:pt idx="2090">
                  <c:v>0.880000000000004</c:v>
                </c:pt>
                <c:pt idx="2091">
                  <c:v>0.68000000000000116</c:v>
                </c:pt>
                <c:pt idx="2092">
                  <c:v>0.22000000000000169</c:v>
                </c:pt>
                <c:pt idx="2093">
                  <c:v>0.21999999999999886</c:v>
                </c:pt>
                <c:pt idx="2094">
                  <c:v>-8.000000000000114E-2</c:v>
                </c:pt>
                <c:pt idx="2095">
                  <c:v>-0.24000000000000057</c:v>
                </c:pt>
                <c:pt idx="2096">
                  <c:v>0.22000000000000169</c:v>
                </c:pt>
                <c:pt idx="2097">
                  <c:v>0.40000000000000285</c:v>
                </c:pt>
                <c:pt idx="2098">
                  <c:v>0.20000000000000284</c:v>
                </c:pt>
                <c:pt idx="2099">
                  <c:v>0.70000000000000284</c:v>
                </c:pt>
                <c:pt idx="2100">
                  <c:v>0.42000000000000454</c:v>
                </c:pt>
                <c:pt idx="2101">
                  <c:v>4.0000000000003408E-2</c:v>
                </c:pt>
                <c:pt idx="2102">
                  <c:v>-0.11999999999999886</c:v>
                </c:pt>
                <c:pt idx="2103">
                  <c:v>0.1</c:v>
                </c:pt>
                <c:pt idx="2104">
                  <c:v>-3.9999999999997725E-2</c:v>
                </c:pt>
                <c:pt idx="2105">
                  <c:v>0.52000000000000168</c:v>
                </c:pt>
                <c:pt idx="2106">
                  <c:v>0.1200000000000017</c:v>
                </c:pt>
                <c:pt idx="2107">
                  <c:v>0.1400000000000034</c:v>
                </c:pt>
                <c:pt idx="2108">
                  <c:v>-0.11999999999999603</c:v>
                </c:pt>
                <c:pt idx="2109">
                  <c:v>-0.25999999999999657</c:v>
                </c:pt>
                <c:pt idx="2110">
                  <c:v>-0.25999999999999945</c:v>
                </c:pt>
                <c:pt idx="2111">
                  <c:v>-0.1</c:v>
                </c:pt>
                <c:pt idx="2112">
                  <c:v>5.9999999999996591E-2</c:v>
                </c:pt>
                <c:pt idx="2113">
                  <c:v>0.5399999999999977</c:v>
                </c:pt>
                <c:pt idx="2114">
                  <c:v>0.15999999999999659</c:v>
                </c:pt>
                <c:pt idx="2115">
                  <c:v>-0.20000000000000284</c:v>
                </c:pt>
                <c:pt idx="2116">
                  <c:v>0.13999999999999774</c:v>
                </c:pt>
                <c:pt idx="2117">
                  <c:v>0.18000000000000113</c:v>
                </c:pt>
                <c:pt idx="2118">
                  <c:v>6.0000000000002274E-2</c:v>
                </c:pt>
                <c:pt idx="2119">
                  <c:v>0.24000000000000057</c:v>
                </c:pt>
                <c:pt idx="2120">
                  <c:v>0.24000000000000057</c:v>
                </c:pt>
                <c:pt idx="2121">
                  <c:v>-0.4</c:v>
                </c:pt>
                <c:pt idx="2122">
                  <c:v>-0.1400000000000034</c:v>
                </c:pt>
                <c:pt idx="2123">
                  <c:v>-0.54000000000000337</c:v>
                </c:pt>
                <c:pt idx="2124">
                  <c:v>-0.6</c:v>
                </c:pt>
                <c:pt idx="2125">
                  <c:v>-1.0599999999999994</c:v>
                </c:pt>
                <c:pt idx="2126">
                  <c:v>-1.0399999999999978</c:v>
                </c:pt>
                <c:pt idx="2127">
                  <c:v>-1.4999999999999958</c:v>
                </c:pt>
                <c:pt idx="2128">
                  <c:v>-1.1799999999999968</c:v>
                </c:pt>
                <c:pt idx="2129">
                  <c:v>-0.79999999999999716</c:v>
                </c:pt>
                <c:pt idx="2130">
                  <c:v>-0.33999999999999631</c:v>
                </c:pt>
                <c:pt idx="2131">
                  <c:v>-7.9999999999996879E-2</c:v>
                </c:pt>
                <c:pt idx="2132">
                  <c:v>-5.9999999999996591E-2</c:v>
                </c:pt>
                <c:pt idx="2133">
                  <c:v>-0.31999999999999601</c:v>
                </c:pt>
                <c:pt idx="2134">
                  <c:v>-0.5999999999999972</c:v>
                </c:pt>
                <c:pt idx="2135">
                  <c:v>-0.77999999999999692</c:v>
                </c:pt>
                <c:pt idx="2136">
                  <c:v>-0.77999999999999692</c:v>
                </c:pt>
                <c:pt idx="2137">
                  <c:v>-0.91999999999999749</c:v>
                </c:pt>
                <c:pt idx="2138">
                  <c:v>-0.71999999999999742</c:v>
                </c:pt>
                <c:pt idx="2139">
                  <c:v>-0.83999999999999775</c:v>
                </c:pt>
                <c:pt idx="2140">
                  <c:v>-0.35999999999999943</c:v>
                </c:pt>
                <c:pt idx="2141">
                  <c:v>-0.28000000000000114</c:v>
                </c:pt>
                <c:pt idx="2142">
                  <c:v>-0.440000000000002</c:v>
                </c:pt>
                <c:pt idx="2143">
                  <c:v>-0.86000000000000365</c:v>
                </c:pt>
                <c:pt idx="2144">
                  <c:v>-1.0200000000000031</c:v>
                </c:pt>
                <c:pt idx="2145">
                  <c:v>-1.3200000000000016</c:v>
                </c:pt>
                <c:pt idx="2146">
                  <c:v>-1.3400000000000005</c:v>
                </c:pt>
                <c:pt idx="2147">
                  <c:v>-0.67999999999999972</c:v>
                </c:pt>
                <c:pt idx="2148">
                  <c:v>-0.2999999999999986</c:v>
                </c:pt>
                <c:pt idx="2149">
                  <c:v>-0.19999999999999857</c:v>
                </c:pt>
                <c:pt idx="2150">
                  <c:v>-9.9999999999998576E-2</c:v>
                </c:pt>
                <c:pt idx="2151">
                  <c:v>8.000000000000114E-2</c:v>
                </c:pt>
                <c:pt idx="2152">
                  <c:v>-0.23999999999999916</c:v>
                </c:pt>
                <c:pt idx="2153">
                  <c:v>2.0000000000001704E-2</c:v>
                </c:pt>
                <c:pt idx="2154">
                  <c:v>0.66000000000000081</c:v>
                </c:pt>
                <c:pt idx="2155">
                  <c:v>0.45999999999999941</c:v>
                </c:pt>
                <c:pt idx="2156">
                  <c:v>0.45999999999999941</c:v>
                </c:pt>
                <c:pt idx="2157">
                  <c:v>0.45999999999999941</c:v>
                </c:pt>
                <c:pt idx="2158">
                  <c:v>0.35999999999999799</c:v>
                </c:pt>
                <c:pt idx="2159">
                  <c:v>-0.28000000000000114</c:v>
                </c:pt>
                <c:pt idx="2160">
                  <c:v>-0.20000000000000143</c:v>
                </c:pt>
                <c:pt idx="2161">
                  <c:v>-0.440000000000002</c:v>
                </c:pt>
                <c:pt idx="2162">
                  <c:v>-0.60000000000000142</c:v>
                </c:pt>
                <c:pt idx="2163">
                  <c:v>-0.32000000000000173</c:v>
                </c:pt>
                <c:pt idx="2164">
                  <c:v>5.9999999999998013E-2</c:v>
                </c:pt>
                <c:pt idx="2165">
                  <c:v>0.13999999999999915</c:v>
                </c:pt>
                <c:pt idx="2166">
                  <c:v>0.39999999999999858</c:v>
                </c:pt>
                <c:pt idx="2167">
                  <c:v>0.53999999999999915</c:v>
                </c:pt>
                <c:pt idx="2168">
                  <c:v>0.42000000000000026</c:v>
                </c:pt>
                <c:pt idx="2169">
                  <c:v>6.0000000000000851E-2</c:v>
                </c:pt>
                <c:pt idx="2170">
                  <c:v>0</c:v>
                </c:pt>
                <c:pt idx="2171">
                  <c:v>-3.9999999999999147E-2</c:v>
                </c:pt>
                <c:pt idx="2172">
                  <c:v>-0.16000000000000086</c:v>
                </c:pt>
                <c:pt idx="2173">
                  <c:v>-0.22000000000000028</c:v>
                </c:pt>
                <c:pt idx="2174">
                  <c:v>-0.1200000000000017</c:v>
                </c:pt>
                <c:pt idx="2175">
                  <c:v>0.13999999999999915</c:v>
                </c:pt>
                <c:pt idx="2176">
                  <c:v>-1.4210854715202005E-15</c:v>
                </c:pt>
                <c:pt idx="2177">
                  <c:v>0.23999999999999916</c:v>
                </c:pt>
                <c:pt idx="2178">
                  <c:v>-0.20000000000000143</c:v>
                </c:pt>
                <c:pt idx="2179">
                  <c:v>-7.999999999999971E-2</c:v>
                </c:pt>
                <c:pt idx="2180">
                  <c:v>-0.4799999999999997</c:v>
                </c:pt>
                <c:pt idx="2181">
                  <c:v>-0.35999999999999943</c:v>
                </c:pt>
                <c:pt idx="2182">
                  <c:v>-0.35999999999999943</c:v>
                </c:pt>
                <c:pt idx="2183">
                  <c:v>-2.0000000000000285E-2</c:v>
                </c:pt>
                <c:pt idx="2184">
                  <c:v>-0.30000000000000143</c:v>
                </c:pt>
                <c:pt idx="2185">
                  <c:v>-4.0000000000001992E-2</c:v>
                </c:pt>
                <c:pt idx="2186">
                  <c:v>-0.16000000000000086</c:v>
                </c:pt>
                <c:pt idx="2187">
                  <c:v>0.15999999999999942</c:v>
                </c:pt>
                <c:pt idx="2188">
                  <c:v>0.43999999999999917</c:v>
                </c:pt>
                <c:pt idx="2189">
                  <c:v>0.33999999999999914</c:v>
                </c:pt>
                <c:pt idx="2190">
                  <c:v>0.32000000000000028</c:v>
                </c:pt>
                <c:pt idx="2191">
                  <c:v>0.33999999999999914</c:v>
                </c:pt>
                <c:pt idx="2192">
                  <c:v>1.9999999999998862E-2</c:v>
                </c:pt>
                <c:pt idx="2193">
                  <c:v>-0.32000000000000028</c:v>
                </c:pt>
                <c:pt idx="2194">
                  <c:v>-7.999999999999971E-2</c:v>
                </c:pt>
                <c:pt idx="2195">
                  <c:v>-0.2</c:v>
                </c:pt>
                <c:pt idx="2196">
                  <c:v>0.12000000000000029</c:v>
                </c:pt>
                <c:pt idx="2197">
                  <c:v>-3.9999999999999147E-2</c:v>
                </c:pt>
                <c:pt idx="2198">
                  <c:v>0.1</c:v>
                </c:pt>
                <c:pt idx="2199">
                  <c:v>0.12000000000000029</c:v>
                </c:pt>
                <c:pt idx="2200">
                  <c:v>0.24000000000000057</c:v>
                </c:pt>
                <c:pt idx="2201">
                  <c:v>0.16000000000000086</c:v>
                </c:pt>
                <c:pt idx="2202">
                  <c:v>0.3</c:v>
                </c:pt>
                <c:pt idx="2203">
                  <c:v>0.52000000000000024</c:v>
                </c:pt>
                <c:pt idx="2204">
                  <c:v>0.66000000000000081</c:v>
                </c:pt>
                <c:pt idx="2205">
                  <c:v>0.58000000000000118</c:v>
                </c:pt>
                <c:pt idx="2206">
                  <c:v>0.42000000000000026</c:v>
                </c:pt>
                <c:pt idx="2207">
                  <c:v>0.7600000000000009</c:v>
                </c:pt>
                <c:pt idx="2208">
                  <c:v>0.88000000000000111</c:v>
                </c:pt>
                <c:pt idx="2209">
                  <c:v>1.0599999999999994</c:v>
                </c:pt>
                <c:pt idx="2210">
                  <c:v>1.4999999999999987</c:v>
                </c:pt>
                <c:pt idx="2211">
                  <c:v>1.7</c:v>
                </c:pt>
                <c:pt idx="2212">
                  <c:v>1.6799999999999997</c:v>
                </c:pt>
                <c:pt idx="2213">
                  <c:v>1.8</c:v>
                </c:pt>
                <c:pt idx="2214">
                  <c:v>2.180000000000001</c:v>
                </c:pt>
                <c:pt idx="2215">
                  <c:v>2.4000000000000012</c:v>
                </c:pt>
                <c:pt idx="2216">
                  <c:v>2.8400000000000007</c:v>
                </c:pt>
                <c:pt idx="2217">
                  <c:v>3.3200000000000003</c:v>
                </c:pt>
                <c:pt idx="2218">
                  <c:v>3.78</c:v>
                </c:pt>
                <c:pt idx="2219">
                  <c:v>3.7999999999999985</c:v>
                </c:pt>
                <c:pt idx="2220">
                  <c:v>3.9599999999999982</c:v>
                </c:pt>
                <c:pt idx="2221">
                  <c:v>4.5999999999999988</c:v>
                </c:pt>
                <c:pt idx="2222">
                  <c:v>4.6199999999999992</c:v>
                </c:pt>
                <c:pt idx="2223">
                  <c:v>4.9799999999999986</c:v>
                </c:pt>
                <c:pt idx="2224">
                  <c:v>5.0599999999999978</c:v>
                </c:pt>
                <c:pt idx="2225">
                  <c:v>4.8399999999999981</c:v>
                </c:pt>
                <c:pt idx="2226">
                  <c:v>4.1399999999999979</c:v>
                </c:pt>
                <c:pt idx="2227">
                  <c:v>4.259999999999998</c:v>
                </c:pt>
                <c:pt idx="2228">
                  <c:v>3.6199999999999988</c:v>
                </c:pt>
                <c:pt idx="2229">
                  <c:v>4.3</c:v>
                </c:pt>
                <c:pt idx="2230">
                  <c:v>4.9399999999999995</c:v>
                </c:pt>
                <c:pt idx="2231">
                  <c:v>5.7799999999999994</c:v>
                </c:pt>
                <c:pt idx="2232">
                  <c:v>5.9</c:v>
                </c:pt>
                <c:pt idx="2233">
                  <c:v>6.26</c:v>
                </c:pt>
                <c:pt idx="2234">
                  <c:v>5.7199999999999989</c:v>
                </c:pt>
                <c:pt idx="2235">
                  <c:v>5.6400000000000006</c:v>
                </c:pt>
                <c:pt idx="2236">
                  <c:v>4.9000000000000004</c:v>
                </c:pt>
                <c:pt idx="2237">
                  <c:v>4.7200000000000006</c:v>
                </c:pt>
                <c:pt idx="2238">
                  <c:v>4.4800000000000013</c:v>
                </c:pt>
                <c:pt idx="2239">
                  <c:v>5.1000000000000032</c:v>
                </c:pt>
                <c:pt idx="2240">
                  <c:v>4.5600000000000023</c:v>
                </c:pt>
                <c:pt idx="2241">
                  <c:v>4.3800000000000008</c:v>
                </c:pt>
                <c:pt idx="2242">
                  <c:v>3.9</c:v>
                </c:pt>
                <c:pt idx="2243">
                  <c:v>3.0400000000000005</c:v>
                </c:pt>
                <c:pt idx="2244">
                  <c:v>2.7399999999999975</c:v>
                </c:pt>
                <c:pt idx="2245">
                  <c:v>2.2799999999999985</c:v>
                </c:pt>
                <c:pt idx="2246">
                  <c:v>2.419999999999999</c:v>
                </c:pt>
                <c:pt idx="2247">
                  <c:v>2.7599999999999993</c:v>
                </c:pt>
                <c:pt idx="2248">
                  <c:v>3.7799999999999985</c:v>
                </c:pt>
                <c:pt idx="2249">
                  <c:v>3.0400000000000005</c:v>
                </c:pt>
                <c:pt idx="2250">
                  <c:v>3.6400000000000006</c:v>
                </c:pt>
                <c:pt idx="2251">
                  <c:v>3.5400000000000005</c:v>
                </c:pt>
                <c:pt idx="2252">
                  <c:v>3.3599999999999994</c:v>
                </c:pt>
                <c:pt idx="2253">
                  <c:v>3.0400000000000005</c:v>
                </c:pt>
                <c:pt idx="2254">
                  <c:v>3.5400000000000005</c:v>
                </c:pt>
                <c:pt idx="2255">
                  <c:v>3.5199999999999987</c:v>
                </c:pt>
                <c:pt idx="2256">
                  <c:v>4.0199999999999987</c:v>
                </c:pt>
                <c:pt idx="2257">
                  <c:v>4.3399999999999981</c:v>
                </c:pt>
                <c:pt idx="2258">
                  <c:v>4.5799999999999983</c:v>
                </c:pt>
                <c:pt idx="2259">
                  <c:v>4.3799999999999955</c:v>
                </c:pt>
                <c:pt idx="2260">
                  <c:v>4.6599999999999966</c:v>
                </c:pt>
                <c:pt idx="2261">
                  <c:v>4.7599999999999962</c:v>
                </c:pt>
                <c:pt idx="2262">
                  <c:v>5.0199999999999987</c:v>
                </c:pt>
                <c:pt idx="2263">
                  <c:v>5.019999999999996</c:v>
                </c:pt>
                <c:pt idx="2264">
                  <c:v>5.0199999999999987</c:v>
                </c:pt>
                <c:pt idx="2265">
                  <c:v>5.1599999999999993</c:v>
                </c:pt>
                <c:pt idx="2266">
                  <c:v>5.26</c:v>
                </c:pt>
                <c:pt idx="2267">
                  <c:v>5.3599999999999994</c:v>
                </c:pt>
                <c:pt idx="2268">
                  <c:v>6.1200000000000019</c:v>
                </c:pt>
                <c:pt idx="2269">
                  <c:v>6.76</c:v>
                </c:pt>
                <c:pt idx="2270">
                  <c:v>7.3</c:v>
                </c:pt>
                <c:pt idx="2271">
                  <c:v>7.6400000000000006</c:v>
                </c:pt>
                <c:pt idx="2272">
                  <c:v>7.6800000000000015</c:v>
                </c:pt>
                <c:pt idx="2273">
                  <c:v>7.4800000000000013</c:v>
                </c:pt>
                <c:pt idx="2274">
                  <c:v>7.7800000000000011</c:v>
                </c:pt>
                <c:pt idx="2275">
                  <c:v>7.4</c:v>
                </c:pt>
                <c:pt idx="2276">
                  <c:v>7.2799999999999985</c:v>
                </c:pt>
                <c:pt idx="2277">
                  <c:v>7.6799999999999953</c:v>
                </c:pt>
                <c:pt idx="2278">
                  <c:v>7.6599999999999966</c:v>
                </c:pt>
                <c:pt idx="2279">
                  <c:v>7.6399999999999979</c:v>
                </c:pt>
                <c:pt idx="2280">
                  <c:v>7.7199999999999962</c:v>
                </c:pt>
                <c:pt idx="2281">
                  <c:v>7.1599999999999993</c:v>
                </c:pt>
                <c:pt idx="2282">
                  <c:v>6.9400000000000031</c:v>
                </c:pt>
                <c:pt idx="2283">
                  <c:v>6.5200000000000014</c:v>
                </c:pt>
                <c:pt idx="2284">
                  <c:v>5.980000000000004</c:v>
                </c:pt>
                <c:pt idx="2285">
                  <c:v>5.3400000000000061</c:v>
                </c:pt>
                <c:pt idx="2286">
                  <c:v>5.0000000000000027</c:v>
                </c:pt>
                <c:pt idx="2287">
                  <c:v>4.3599999999999994</c:v>
                </c:pt>
                <c:pt idx="2288">
                  <c:v>4.24</c:v>
                </c:pt>
                <c:pt idx="2289">
                  <c:v>4.0599999999999996</c:v>
                </c:pt>
                <c:pt idx="2290">
                  <c:v>4.0399999999999974</c:v>
                </c:pt>
                <c:pt idx="2291">
                  <c:v>4.1399999999999979</c:v>
                </c:pt>
                <c:pt idx="2292">
                  <c:v>3.9599999999999995</c:v>
                </c:pt>
                <c:pt idx="2293">
                  <c:v>3.7799999999999985</c:v>
                </c:pt>
                <c:pt idx="2294">
                  <c:v>3.3799999999999981</c:v>
                </c:pt>
                <c:pt idx="2295">
                  <c:v>3.1599999999999993</c:v>
                </c:pt>
                <c:pt idx="2296">
                  <c:v>3.1200000000000019</c:v>
                </c:pt>
                <c:pt idx="2297">
                  <c:v>2.9200000000000017</c:v>
                </c:pt>
                <c:pt idx="2298">
                  <c:v>2.7400000000000007</c:v>
                </c:pt>
                <c:pt idx="2299">
                  <c:v>2.4800000000000013</c:v>
                </c:pt>
                <c:pt idx="2300">
                  <c:v>2.2800000000000011</c:v>
                </c:pt>
                <c:pt idx="2301">
                  <c:v>1.9</c:v>
                </c:pt>
                <c:pt idx="2302">
                  <c:v>1.7800000000000011</c:v>
                </c:pt>
                <c:pt idx="2303">
                  <c:v>1.9000000000000028</c:v>
                </c:pt>
                <c:pt idx="2304">
                  <c:v>2.1200000000000019</c:v>
                </c:pt>
                <c:pt idx="2305">
                  <c:v>2.3200000000000016</c:v>
                </c:pt>
                <c:pt idx="2306">
                  <c:v>2.2200000000000015</c:v>
                </c:pt>
                <c:pt idx="2307">
                  <c:v>2.1400000000000006</c:v>
                </c:pt>
                <c:pt idx="2308">
                  <c:v>1.819999999999999</c:v>
                </c:pt>
                <c:pt idx="2309">
                  <c:v>1.4</c:v>
                </c:pt>
                <c:pt idx="2310">
                  <c:v>0.71999999999999886</c:v>
                </c:pt>
                <c:pt idx="2311">
                  <c:v>0.51999999999999891</c:v>
                </c:pt>
                <c:pt idx="2312">
                  <c:v>0.1</c:v>
                </c:pt>
                <c:pt idx="2313">
                  <c:v>-0.73999999999999777</c:v>
                </c:pt>
                <c:pt idx="2314">
                  <c:v>-1.0399999999999978</c:v>
                </c:pt>
                <c:pt idx="2315">
                  <c:v>-1.3599999999999965</c:v>
                </c:pt>
                <c:pt idx="2316">
                  <c:v>-1.719999999999996</c:v>
                </c:pt>
              </c:numCache>
            </c:numRef>
          </c:xVal>
          <c:yVal>
            <c:numRef>
              <c:f>'66M_18'!$A$2:$A$2324</c:f>
              <c:numCache>
                <c:formatCode>General</c:formatCode>
                <c:ptCount val="2323"/>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numCache>
            </c:numRef>
          </c:yVal>
          <c:smooth val="1"/>
          <c:extLst>
            <c:ext xmlns:c16="http://schemas.microsoft.com/office/drawing/2014/chart" uri="{C3380CC4-5D6E-409C-BE32-E72D297353CC}">
              <c16:uniqueId val="{00000004-D07E-402D-B572-274F7A33B72F}"/>
            </c:ext>
          </c:extLst>
        </c:ser>
        <c:ser>
          <c:idx val="3"/>
          <c:order val="5"/>
          <c:tx>
            <c:strRef>
              <c:f>'66M_18'!$V$1</c:f>
              <c:strCache>
                <c:ptCount val="1"/>
                <c:pt idx="0">
                  <c:v>Net Change</c:v>
                </c:pt>
              </c:strCache>
            </c:strRef>
          </c:tx>
          <c:spPr>
            <a:ln w="19050" cap="rnd">
              <a:solidFill>
                <a:srgbClr val="FF0000"/>
              </a:solidFill>
              <a:round/>
            </a:ln>
            <a:effectLst/>
          </c:spPr>
          <c:marker>
            <c:symbol val="none"/>
          </c:marker>
          <c:xVal>
            <c:numRef>
              <c:f>'66M_18'!$V$2:$V$2320</c:f>
              <c:numCache>
                <c:formatCode>General</c:formatCode>
                <c:ptCount val="2319"/>
                <c:pt idx="8">
                  <c:v>-1.08</c:v>
                </c:pt>
                <c:pt idx="9">
                  <c:v>-1</c:v>
                </c:pt>
                <c:pt idx="10">
                  <c:v>-0.90000000000000013</c:v>
                </c:pt>
                <c:pt idx="11">
                  <c:v>-0.90000000000000013</c:v>
                </c:pt>
                <c:pt idx="12">
                  <c:v>-0.88000000000000023</c:v>
                </c:pt>
                <c:pt idx="13">
                  <c:v>-0.88000000000000012</c:v>
                </c:pt>
                <c:pt idx="14">
                  <c:v>-0.86</c:v>
                </c:pt>
                <c:pt idx="15">
                  <c:v>-0.91999999999999971</c:v>
                </c:pt>
                <c:pt idx="16">
                  <c:v>-0.87999999999999967</c:v>
                </c:pt>
                <c:pt idx="17">
                  <c:v>-0.75999999999999979</c:v>
                </c:pt>
                <c:pt idx="18">
                  <c:v>-0.79999999999999982</c:v>
                </c:pt>
                <c:pt idx="19">
                  <c:v>-0.96</c:v>
                </c:pt>
                <c:pt idx="20">
                  <c:v>-1</c:v>
                </c:pt>
                <c:pt idx="21">
                  <c:v>-1.06</c:v>
                </c:pt>
                <c:pt idx="22">
                  <c:v>-1.2599999999999998</c:v>
                </c:pt>
                <c:pt idx="23">
                  <c:v>-1.2999999999999998</c:v>
                </c:pt>
                <c:pt idx="24">
                  <c:v>-1.2799999999999998</c:v>
                </c:pt>
                <c:pt idx="25">
                  <c:v>-1.0999999999999999</c:v>
                </c:pt>
                <c:pt idx="26">
                  <c:v>-1.1399999999999999</c:v>
                </c:pt>
                <c:pt idx="27">
                  <c:v>-1</c:v>
                </c:pt>
                <c:pt idx="28">
                  <c:v>-0.9</c:v>
                </c:pt>
                <c:pt idx="29">
                  <c:v>-0.9</c:v>
                </c:pt>
                <c:pt idx="30">
                  <c:v>-0.96</c:v>
                </c:pt>
                <c:pt idx="31">
                  <c:v>-0.78</c:v>
                </c:pt>
                <c:pt idx="32">
                  <c:v>-1.1400000000000001</c:v>
                </c:pt>
                <c:pt idx="33">
                  <c:v>-1.1200000000000001</c:v>
                </c:pt>
                <c:pt idx="34">
                  <c:v>-1.1200000000000001</c:v>
                </c:pt>
                <c:pt idx="35">
                  <c:v>-0.92000000000000015</c:v>
                </c:pt>
                <c:pt idx="36">
                  <c:v>-0.73999999999999988</c:v>
                </c:pt>
                <c:pt idx="37">
                  <c:v>-0.23999999999999985</c:v>
                </c:pt>
                <c:pt idx="38">
                  <c:v>-0.25999999999999979</c:v>
                </c:pt>
                <c:pt idx="39">
                  <c:v>-7.999999999999971E-2</c:v>
                </c:pt>
                <c:pt idx="40">
                  <c:v>-0.41999999999999976</c:v>
                </c:pt>
                <c:pt idx="41">
                  <c:v>-0.44000000000000006</c:v>
                </c:pt>
                <c:pt idx="42">
                  <c:v>-0.36000000000000015</c:v>
                </c:pt>
                <c:pt idx="43">
                  <c:v>-0.38000000000000006</c:v>
                </c:pt>
                <c:pt idx="44">
                  <c:v>-6.0000000000000317E-2</c:v>
                </c:pt>
                <c:pt idx="45">
                  <c:v>9.9999999999999645E-2</c:v>
                </c:pt>
                <c:pt idx="46">
                  <c:v>5.999999999999979E-2</c:v>
                </c:pt>
                <c:pt idx="47">
                  <c:v>-0.16000000000000014</c:v>
                </c:pt>
                <c:pt idx="48">
                  <c:v>3.9999999999999855E-2</c:v>
                </c:pt>
                <c:pt idx="49">
                  <c:v>-0.22000000000000028</c:v>
                </c:pt>
                <c:pt idx="50">
                  <c:v>-0.28000000000000008</c:v>
                </c:pt>
                <c:pt idx="51">
                  <c:v>-0.43999999999999984</c:v>
                </c:pt>
                <c:pt idx="52">
                  <c:v>-0.29999999999999966</c:v>
                </c:pt>
                <c:pt idx="53">
                  <c:v>-0.4799999999999997</c:v>
                </c:pt>
                <c:pt idx="54">
                  <c:v>-0.35999999999999943</c:v>
                </c:pt>
                <c:pt idx="55">
                  <c:v>-0.4399999999999995</c:v>
                </c:pt>
                <c:pt idx="56">
                  <c:v>-0.31999999999999995</c:v>
                </c:pt>
                <c:pt idx="57">
                  <c:v>-0.6</c:v>
                </c:pt>
                <c:pt idx="58">
                  <c:v>-0.8</c:v>
                </c:pt>
                <c:pt idx="59">
                  <c:v>-1.1000000000000001</c:v>
                </c:pt>
                <c:pt idx="60">
                  <c:v>-1.1199999999999999</c:v>
                </c:pt>
                <c:pt idx="61">
                  <c:v>-1.22</c:v>
                </c:pt>
                <c:pt idx="62">
                  <c:v>-1.1199999999999999</c:v>
                </c:pt>
                <c:pt idx="63">
                  <c:v>-1.02</c:v>
                </c:pt>
                <c:pt idx="64">
                  <c:v>-0.83999999999999986</c:v>
                </c:pt>
                <c:pt idx="65">
                  <c:v>-0.72</c:v>
                </c:pt>
                <c:pt idx="66">
                  <c:v>-0.71999999999999953</c:v>
                </c:pt>
                <c:pt idx="67">
                  <c:v>-0.83999999999999952</c:v>
                </c:pt>
                <c:pt idx="68">
                  <c:v>-0.77999999999999969</c:v>
                </c:pt>
                <c:pt idx="69">
                  <c:v>-0.89999999999999969</c:v>
                </c:pt>
                <c:pt idx="70">
                  <c:v>-0.73999999999999988</c:v>
                </c:pt>
                <c:pt idx="71">
                  <c:v>-0.91999999999999993</c:v>
                </c:pt>
                <c:pt idx="72">
                  <c:v>-0.5800000000000004</c:v>
                </c:pt>
                <c:pt idx="73">
                  <c:v>0.19999999999999965</c:v>
                </c:pt>
                <c:pt idx="74">
                  <c:v>0.17999999999999972</c:v>
                </c:pt>
                <c:pt idx="75">
                  <c:v>0.1</c:v>
                </c:pt>
                <c:pt idx="76">
                  <c:v>0.2</c:v>
                </c:pt>
                <c:pt idx="77">
                  <c:v>8.0000000000000071E-2</c:v>
                </c:pt>
                <c:pt idx="78">
                  <c:v>-0.61999999999999955</c:v>
                </c:pt>
                <c:pt idx="79">
                  <c:v>-0.33999999999999986</c:v>
                </c:pt>
                <c:pt idx="80">
                  <c:v>-0.4</c:v>
                </c:pt>
                <c:pt idx="81">
                  <c:v>-0.30000000000000038</c:v>
                </c:pt>
                <c:pt idx="82">
                  <c:v>-0.2</c:v>
                </c:pt>
                <c:pt idx="83">
                  <c:v>3.9999999999999855E-2</c:v>
                </c:pt>
                <c:pt idx="84">
                  <c:v>-2.0000000000000285E-2</c:v>
                </c:pt>
                <c:pt idx="85">
                  <c:v>-3.5527136788005011E-16</c:v>
                </c:pt>
                <c:pt idx="86">
                  <c:v>0</c:v>
                </c:pt>
                <c:pt idx="87">
                  <c:v>1.9999999999999574E-2</c:v>
                </c:pt>
                <c:pt idx="88">
                  <c:v>0.21999999999999922</c:v>
                </c:pt>
                <c:pt idx="89">
                  <c:v>0.15999999999999942</c:v>
                </c:pt>
                <c:pt idx="90">
                  <c:v>0.31999999999999956</c:v>
                </c:pt>
                <c:pt idx="91">
                  <c:v>0.29999999999999927</c:v>
                </c:pt>
                <c:pt idx="92">
                  <c:v>0.17999999999999972</c:v>
                </c:pt>
                <c:pt idx="93">
                  <c:v>-1.9999999999999928E-2</c:v>
                </c:pt>
                <c:pt idx="94">
                  <c:v>-0.25999999999999979</c:v>
                </c:pt>
                <c:pt idx="95">
                  <c:v>-0.53999999999999981</c:v>
                </c:pt>
                <c:pt idx="96">
                  <c:v>-1.9999999999999574E-2</c:v>
                </c:pt>
                <c:pt idx="97">
                  <c:v>-3.9999999999999501E-2</c:v>
                </c:pt>
                <c:pt idx="98">
                  <c:v>3.5527136788005011E-16</c:v>
                </c:pt>
                <c:pt idx="99">
                  <c:v>0.52000000000000024</c:v>
                </c:pt>
                <c:pt idx="100">
                  <c:v>0.34000000000000019</c:v>
                </c:pt>
                <c:pt idx="101">
                  <c:v>-5.999999999999979E-2</c:v>
                </c:pt>
                <c:pt idx="102">
                  <c:v>-6.0000000000000143E-2</c:v>
                </c:pt>
                <c:pt idx="103">
                  <c:v>-0.12000000000000029</c:v>
                </c:pt>
                <c:pt idx="104">
                  <c:v>-0.34000000000000019</c:v>
                </c:pt>
                <c:pt idx="105">
                  <c:v>0.17999999999999972</c:v>
                </c:pt>
                <c:pt idx="106">
                  <c:v>0.23999999999999949</c:v>
                </c:pt>
                <c:pt idx="107">
                  <c:v>0.13999999999999985</c:v>
                </c:pt>
                <c:pt idx="108">
                  <c:v>4.0000000000000216E-2</c:v>
                </c:pt>
                <c:pt idx="109">
                  <c:v>6.0000000000000143E-2</c:v>
                </c:pt>
                <c:pt idx="110">
                  <c:v>0.18000000000000044</c:v>
                </c:pt>
                <c:pt idx="111">
                  <c:v>0.34000000000000058</c:v>
                </c:pt>
                <c:pt idx="112">
                  <c:v>0.36000000000000015</c:v>
                </c:pt>
                <c:pt idx="113">
                  <c:v>0.64000000000000024</c:v>
                </c:pt>
                <c:pt idx="114">
                  <c:v>0.48000000000000009</c:v>
                </c:pt>
                <c:pt idx="115">
                  <c:v>0.4799999999999997</c:v>
                </c:pt>
                <c:pt idx="116">
                  <c:v>1.9999999999999574E-2</c:v>
                </c:pt>
                <c:pt idx="117">
                  <c:v>7.999999999999971E-2</c:v>
                </c:pt>
                <c:pt idx="118">
                  <c:v>-0.1600000000000005</c:v>
                </c:pt>
                <c:pt idx="119">
                  <c:v>5.9999999999999429E-2</c:v>
                </c:pt>
                <c:pt idx="120">
                  <c:v>-0.22000000000000028</c:v>
                </c:pt>
                <c:pt idx="121">
                  <c:v>-6.0000000000000143E-2</c:v>
                </c:pt>
                <c:pt idx="122">
                  <c:v>-0.16000000000000014</c:v>
                </c:pt>
                <c:pt idx="123">
                  <c:v>-0.11999999999999993</c:v>
                </c:pt>
                <c:pt idx="124">
                  <c:v>-0.31999999999999995</c:v>
                </c:pt>
                <c:pt idx="125">
                  <c:v>-0.6</c:v>
                </c:pt>
                <c:pt idx="126">
                  <c:v>-0.73999999999999988</c:v>
                </c:pt>
                <c:pt idx="127">
                  <c:v>-0.51999999999999991</c:v>
                </c:pt>
                <c:pt idx="128">
                  <c:v>-0.66000000000000014</c:v>
                </c:pt>
                <c:pt idx="129">
                  <c:v>-1.06</c:v>
                </c:pt>
                <c:pt idx="130">
                  <c:v>-0.62000000000000033</c:v>
                </c:pt>
                <c:pt idx="131">
                  <c:v>0.41999999999999921</c:v>
                </c:pt>
                <c:pt idx="132">
                  <c:v>0.4399999999999995</c:v>
                </c:pt>
                <c:pt idx="133">
                  <c:v>0.59999999999999964</c:v>
                </c:pt>
                <c:pt idx="134">
                  <c:v>0.65999999999999981</c:v>
                </c:pt>
                <c:pt idx="135">
                  <c:v>0.23999999999999985</c:v>
                </c:pt>
                <c:pt idx="136">
                  <c:v>-0.53999999999999981</c:v>
                </c:pt>
                <c:pt idx="137">
                  <c:v>-0.54000000000000026</c:v>
                </c:pt>
                <c:pt idx="138">
                  <c:v>-0.94000000000000017</c:v>
                </c:pt>
                <c:pt idx="139">
                  <c:v>-0.24000000000000021</c:v>
                </c:pt>
                <c:pt idx="140">
                  <c:v>0.13999999999999985</c:v>
                </c:pt>
                <c:pt idx="141">
                  <c:v>-0.21999999999999992</c:v>
                </c:pt>
                <c:pt idx="142">
                  <c:v>-0.37999999999999973</c:v>
                </c:pt>
                <c:pt idx="143">
                  <c:v>0</c:v>
                </c:pt>
                <c:pt idx="144">
                  <c:v>-0.4</c:v>
                </c:pt>
                <c:pt idx="145">
                  <c:v>-0.56000000000000016</c:v>
                </c:pt>
                <c:pt idx="146">
                  <c:v>-0.4</c:v>
                </c:pt>
                <c:pt idx="147">
                  <c:v>-0.3</c:v>
                </c:pt>
                <c:pt idx="148">
                  <c:v>-0.28000000000000008</c:v>
                </c:pt>
                <c:pt idx="149">
                  <c:v>-0.12000000000000029</c:v>
                </c:pt>
                <c:pt idx="150">
                  <c:v>-0.28000000000000008</c:v>
                </c:pt>
                <c:pt idx="151">
                  <c:v>-0.14000000000000021</c:v>
                </c:pt>
                <c:pt idx="152">
                  <c:v>-0.32000000000000028</c:v>
                </c:pt>
                <c:pt idx="153">
                  <c:v>-0.31999999999999995</c:v>
                </c:pt>
                <c:pt idx="154">
                  <c:v>-0.75999999999999945</c:v>
                </c:pt>
                <c:pt idx="155">
                  <c:v>-0.47999999999999937</c:v>
                </c:pt>
                <c:pt idx="156">
                  <c:v>-0.53999999999999948</c:v>
                </c:pt>
                <c:pt idx="157">
                  <c:v>-0.51999999999999924</c:v>
                </c:pt>
                <c:pt idx="158">
                  <c:v>-0.35999999999999943</c:v>
                </c:pt>
                <c:pt idx="159">
                  <c:v>0.16000000000000014</c:v>
                </c:pt>
                <c:pt idx="160">
                  <c:v>-0.22000000000000028</c:v>
                </c:pt>
                <c:pt idx="161">
                  <c:v>1.9999999999999928E-2</c:v>
                </c:pt>
                <c:pt idx="162">
                  <c:v>-0.1600000000000005</c:v>
                </c:pt>
                <c:pt idx="163">
                  <c:v>-0.14000000000000021</c:v>
                </c:pt>
                <c:pt idx="164">
                  <c:v>-0.11999999999999993</c:v>
                </c:pt>
                <c:pt idx="165">
                  <c:v>8.0000000000000071E-2</c:v>
                </c:pt>
                <c:pt idx="166">
                  <c:v>-8.0000000000000432E-2</c:v>
                </c:pt>
                <c:pt idx="167">
                  <c:v>0.13999999999999985</c:v>
                </c:pt>
                <c:pt idx="168">
                  <c:v>-0.34000000000000019</c:v>
                </c:pt>
                <c:pt idx="169">
                  <c:v>-0.58000000000000007</c:v>
                </c:pt>
                <c:pt idx="170">
                  <c:v>-0.67999999999999972</c:v>
                </c:pt>
                <c:pt idx="171">
                  <c:v>-0.79999999999999927</c:v>
                </c:pt>
                <c:pt idx="172">
                  <c:v>-0.91999999999999926</c:v>
                </c:pt>
                <c:pt idx="173">
                  <c:v>-0.93999999999999917</c:v>
                </c:pt>
                <c:pt idx="174">
                  <c:v>-1.0399999999999991</c:v>
                </c:pt>
                <c:pt idx="175">
                  <c:v>-1.0599999999999992</c:v>
                </c:pt>
                <c:pt idx="176">
                  <c:v>-1.2199999999999993</c:v>
                </c:pt>
                <c:pt idx="177">
                  <c:v>-1.1999999999999993</c:v>
                </c:pt>
                <c:pt idx="178">
                  <c:v>-1.2399999999999995</c:v>
                </c:pt>
                <c:pt idx="179">
                  <c:v>-1.3399999999999994</c:v>
                </c:pt>
                <c:pt idx="180">
                  <c:v>-1.2199999999999995</c:v>
                </c:pt>
                <c:pt idx="181">
                  <c:v>-1.1199999999999997</c:v>
                </c:pt>
                <c:pt idx="182">
                  <c:v>-0.95999999999999941</c:v>
                </c:pt>
                <c:pt idx="183">
                  <c:v>-0.67999999999999938</c:v>
                </c:pt>
                <c:pt idx="184">
                  <c:v>-0.87999999999999967</c:v>
                </c:pt>
                <c:pt idx="185">
                  <c:v>-0.87999999999999967</c:v>
                </c:pt>
                <c:pt idx="186">
                  <c:v>-0.61999999999999988</c:v>
                </c:pt>
                <c:pt idx="187">
                  <c:v>-0.68000000000000038</c:v>
                </c:pt>
                <c:pt idx="188">
                  <c:v>-0.76000000000000045</c:v>
                </c:pt>
                <c:pt idx="189">
                  <c:v>-0.5600000000000005</c:v>
                </c:pt>
                <c:pt idx="190">
                  <c:v>-0.5800000000000004</c:v>
                </c:pt>
                <c:pt idx="191">
                  <c:v>-0.44000000000000022</c:v>
                </c:pt>
                <c:pt idx="192">
                  <c:v>-6.0000000000000143E-2</c:v>
                </c:pt>
                <c:pt idx="193">
                  <c:v>7.999999999999971E-2</c:v>
                </c:pt>
                <c:pt idx="194">
                  <c:v>0.61999999999999988</c:v>
                </c:pt>
                <c:pt idx="195">
                  <c:v>0.7999999999999996</c:v>
                </c:pt>
                <c:pt idx="196">
                  <c:v>0.27999999999999969</c:v>
                </c:pt>
                <c:pt idx="197">
                  <c:v>-0.26000000000000012</c:v>
                </c:pt>
                <c:pt idx="198">
                  <c:v>-0.23999999999999985</c:v>
                </c:pt>
                <c:pt idx="199">
                  <c:v>-0.83999999999999986</c:v>
                </c:pt>
                <c:pt idx="200">
                  <c:v>-0.97999999999999976</c:v>
                </c:pt>
                <c:pt idx="201">
                  <c:v>-0.93999999999999984</c:v>
                </c:pt>
                <c:pt idx="202">
                  <c:v>-0.75999999999999979</c:v>
                </c:pt>
                <c:pt idx="203">
                  <c:v>-1.1599999999999997</c:v>
                </c:pt>
                <c:pt idx="204">
                  <c:v>-1.0399999999999996</c:v>
                </c:pt>
                <c:pt idx="205">
                  <c:v>-1.3999999999999997</c:v>
                </c:pt>
                <c:pt idx="206">
                  <c:v>-1.1599999999999995</c:v>
                </c:pt>
                <c:pt idx="207">
                  <c:v>-1.2399999999999991</c:v>
                </c:pt>
                <c:pt idx="208">
                  <c:v>-1.179999999999999</c:v>
                </c:pt>
                <c:pt idx="209">
                  <c:v>-1.0799999999999996</c:v>
                </c:pt>
                <c:pt idx="210">
                  <c:v>-0.76000000000000012</c:v>
                </c:pt>
                <c:pt idx="211">
                  <c:v>-0.7</c:v>
                </c:pt>
                <c:pt idx="212">
                  <c:v>-0.36000000000000015</c:v>
                </c:pt>
                <c:pt idx="213">
                  <c:v>-0.18000000000000044</c:v>
                </c:pt>
                <c:pt idx="214">
                  <c:v>-0.12000000000000029</c:v>
                </c:pt>
                <c:pt idx="215">
                  <c:v>-3.9999999999999147E-2</c:v>
                </c:pt>
                <c:pt idx="216">
                  <c:v>-0.31999999999999956</c:v>
                </c:pt>
                <c:pt idx="217">
                  <c:v>-0.37999999999999973</c:v>
                </c:pt>
                <c:pt idx="218">
                  <c:v>-0.33999999999999914</c:v>
                </c:pt>
                <c:pt idx="219">
                  <c:v>-0.33999999999999914</c:v>
                </c:pt>
                <c:pt idx="220">
                  <c:v>-0.2</c:v>
                </c:pt>
                <c:pt idx="221">
                  <c:v>-0.1</c:v>
                </c:pt>
                <c:pt idx="222">
                  <c:v>-0.24000000000000057</c:v>
                </c:pt>
                <c:pt idx="223">
                  <c:v>-0.28000000000000114</c:v>
                </c:pt>
                <c:pt idx="224">
                  <c:v>-0.28000000000000042</c:v>
                </c:pt>
                <c:pt idx="225">
                  <c:v>-0.56000000000000016</c:v>
                </c:pt>
                <c:pt idx="226">
                  <c:v>-0.4</c:v>
                </c:pt>
                <c:pt idx="227">
                  <c:v>-0.55999999999999939</c:v>
                </c:pt>
                <c:pt idx="228">
                  <c:v>-0.19999999999999965</c:v>
                </c:pt>
                <c:pt idx="229">
                  <c:v>-0.20000000000000034</c:v>
                </c:pt>
                <c:pt idx="230">
                  <c:v>-0.21999999999999992</c:v>
                </c:pt>
                <c:pt idx="231">
                  <c:v>-0.4599999999999998</c:v>
                </c:pt>
                <c:pt idx="232">
                  <c:v>-0.55999999999999983</c:v>
                </c:pt>
                <c:pt idx="233">
                  <c:v>-0.73999999999999955</c:v>
                </c:pt>
                <c:pt idx="234">
                  <c:v>-0.79999999999999927</c:v>
                </c:pt>
                <c:pt idx="235">
                  <c:v>-0.72</c:v>
                </c:pt>
                <c:pt idx="236">
                  <c:v>-0.8</c:v>
                </c:pt>
                <c:pt idx="237">
                  <c:v>-0.55999999999999983</c:v>
                </c:pt>
                <c:pt idx="238">
                  <c:v>-0.6</c:v>
                </c:pt>
                <c:pt idx="239">
                  <c:v>-0.60000000000000031</c:v>
                </c:pt>
                <c:pt idx="240">
                  <c:v>-0.56000000000000016</c:v>
                </c:pt>
                <c:pt idx="241">
                  <c:v>-0.4</c:v>
                </c:pt>
                <c:pt idx="242">
                  <c:v>-0.24000000000000021</c:v>
                </c:pt>
                <c:pt idx="243">
                  <c:v>-0.22000000000000028</c:v>
                </c:pt>
                <c:pt idx="244">
                  <c:v>-0.3</c:v>
                </c:pt>
                <c:pt idx="245">
                  <c:v>-0.36000000000000015</c:v>
                </c:pt>
                <c:pt idx="246">
                  <c:v>-0.64000000000000024</c:v>
                </c:pt>
                <c:pt idx="247">
                  <c:v>-1.0200000000000002</c:v>
                </c:pt>
                <c:pt idx="248">
                  <c:v>-1.3599999999999999</c:v>
                </c:pt>
                <c:pt idx="249">
                  <c:v>-1.1399999999999999</c:v>
                </c:pt>
                <c:pt idx="250">
                  <c:v>-1.0599999999999998</c:v>
                </c:pt>
                <c:pt idx="251">
                  <c:v>-0.66000000000000014</c:v>
                </c:pt>
                <c:pt idx="252">
                  <c:v>-0.7</c:v>
                </c:pt>
                <c:pt idx="253">
                  <c:v>-0.5800000000000004</c:v>
                </c:pt>
                <c:pt idx="254">
                  <c:v>-0.68000000000000038</c:v>
                </c:pt>
                <c:pt idx="255">
                  <c:v>-0.88000000000000012</c:v>
                </c:pt>
                <c:pt idx="256">
                  <c:v>-1.36</c:v>
                </c:pt>
                <c:pt idx="257">
                  <c:v>-1.1400000000000001</c:v>
                </c:pt>
                <c:pt idx="258">
                  <c:v>-1.1199999999999999</c:v>
                </c:pt>
                <c:pt idx="259">
                  <c:v>-1.0599999999999998</c:v>
                </c:pt>
                <c:pt idx="260">
                  <c:v>-0.68</c:v>
                </c:pt>
                <c:pt idx="261">
                  <c:v>-0.25999999999999979</c:v>
                </c:pt>
                <c:pt idx="262">
                  <c:v>-0.27999999999999969</c:v>
                </c:pt>
                <c:pt idx="263">
                  <c:v>-0.61999999999999988</c:v>
                </c:pt>
                <c:pt idx="264">
                  <c:v>-0.75999999999999979</c:v>
                </c:pt>
                <c:pt idx="265">
                  <c:v>-1.1599999999999997</c:v>
                </c:pt>
                <c:pt idx="266">
                  <c:v>-1.1999999999999997</c:v>
                </c:pt>
                <c:pt idx="267">
                  <c:v>-1.2199999999999995</c:v>
                </c:pt>
                <c:pt idx="268">
                  <c:v>-0.51999999999999924</c:v>
                </c:pt>
                <c:pt idx="269">
                  <c:v>-0.31999999999999923</c:v>
                </c:pt>
                <c:pt idx="270">
                  <c:v>-0.17999999999999899</c:v>
                </c:pt>
                <c:pt idx="271">
                  <c:v>-5.9999999999999075E-2</c:v>
                </c:pt>
                <c:pt idx="272">
                  <c:v>-0.29999999999999927</c:v>
                </c:pt>
                <c:pt idx="273">
                  <c:v>-0.83999999999999952</c:v>
                </c:pt>
                <c:pt idx="274">
                  <c:v>-1.0399999999999998</c:v>
                </c:pt>
                <c:pt idx="275">
                  <c:v>-1</c:v>
                </c:pt>
                <c:pt idx="276">
                  <c:v>-0.95999999999999974</c:v>
                </c:pt>
                <c:pt idx="277">
                  <c:v>-0.65999999999999981</c:v>
                </c:pt>
                <c:pt idx="278">
                  <c:v>-0.67999999999999972</c:v>
                </c:pt>
                <c:pt idx="279">
                  <c:v>-0.77999999999999969</c:v>
                </c:pt>
                <c:pt idx="280">
                  <c:v>-0.82</c:v>
                </c:pt>
                <c:pt idx="281">
                  <c:v>-0.88000000000000012</c:v>
                </c:pt>
                <c:pt idx="282">
                  <c:v>-1.1000000000000001</c:v>
                </c:pt>
                <c:pt idx="283">
                  <c:v>-1.0400000000000003</c:v>
                </c:pt>
                <c:pt idx="284">
                  <c:v>-1.42</c:v>
                </c:pt>
                <c:pt idx="285">
                  <c:v>-1.5799999999999996</c:v>
                </c:pt>
                <c:pt idx="286">
                  <c:v>-1.8199999999999998</c:v>
                </c:pt>
                <c:pt idx="287">
                  <c:v>-1.64</c:v>
                </c:pt>
                <c:pt idx="288">
                  <c:v>-1.6800000000000002</c:v>
                </c:pt>
                <c:pt idx="289">
                  <c:v>-0.94000000000000061</c:v>
                </c:pt>
                <c:pt idx="290">
                  <c:v>-0.52000000000000068</c:v>
                </c:pt>
                <c:pt idx="291">
                  <c:v>-0.56000000000000083</c:v>
                </c:pt>
                <c:pt idx="292">
                  <c:v>-0.94000000000000095</c:v>
                </c:pt>
                <c:pt idx="293">
                  <c:v>-0.82000000000000062</c:v>
                </c:pt>
                <c:pt idx="294">
                  <c:v>-1.1800000000000004</c:v>
                </c:pt>
                <c:pt idx="295">
                  <c:v>-1.1800000000000004</c:v>
                </c:pt>
                <c:pt idx="296">
                  <c:v>-1.1000000000000001</c:v>
                </c:pt>
                <c:pt idx="297">
                  <c:v>-0.6399999999999999</c:v>
                </c:pt>
                <c:pt idx="298">
                  <c:v>-0.6</c:v>
                </c:pt>
                <c:pt idx="299">
                  <c:v>-0.87999999999999967</c:v>
                </c:pt>
                <c:pt idx="300">
                  <c:v>-1.44</c:v>
                </c:pt>
                <c:pt idx="301">
                  <c:v>-1.44</c:v>
                </c:pt>
                <c:pt idx="302">
                  <c:v>-1.5399999999999998</c:v>
                </c:pt>
                <c:pt idx="303">
                  <c:v>-1.3399999999999992</c:v>
                </c:pt>
                <c:pt idx="304">
                  <c:v>-1.1999999999999993</c:v>
                </c:pt>
                <c:pt idx="305">
                  <c:v>-0.87999999999999901</c:v>
                </c:pt>
                <c:pt idx="306">
                  <c:v>-0.83999999999999919</c:v>
                </c:pt>
                <c:pt idx="307">
                  <c:v>-0.61999999999999889</c:v>
                </c:pt>
                <c:pt idx="308">
                  <c:v>-0.99999999999999933</c:v>
                </c:pt>
                <c:pt idx="309">
                  <c:v>-0.91999999999999882</c:v>
                </c:pt>
                <c:pt idx="310">
                  <c:v>-0.53999999999999915</c:v>
                </c:pt>
                <c:pt idx="311">
                  <c:v>-0.19999999999999929</c:v>
                </c:pt>
                <c:pt idx="312">
                  <c:v>-2.0000000000000285E-2</c:v>
                </c:pt>
                <c:pt idx="313">
                  <c:v>0.3</c:v>
                </c:pt>
                <c:pt idx="314">
                  <c:v>0.6599999999999987</c:v>
                </c:pt>
                <c:pt idx="315">
                  <c:v>0.51999999999999891</c:v>
                </c:pt>
                <c:pt idx="316">
                  <c:v>0.3999999999999993</c:v>
                </c:pt>
                <c:pt idx="317">
                  <c:v>0.23999999999999985</c:v>
                </c:pt>
                <c:pt idx="318">
                  <c:v>0.37999999999999828</c:v>
                </c:pt>
                <c:pt idx="319">
                  <c:v>-6.0000000000000851E-2</c:v>
                </c:pt>
                <c:pt idx="320">
                  <c:v>-6.0000000000000851E-2</c:v>
                </c:pt>
                <c:pt idx="321">
                  <c:v>-0.10000000000000142</c:v>
                </c:pt>
                <c:pt idx="322">
                  <c:v>-0.32000000000000028</c:v>
                </c:pt>
                <c:pt idx="323">
                  <c:v>-0.31999999999999884</c:v>
                </c:pt>
                <c:pt idx="324">
                  <c:v>4.000000000000057E-2</c:v>
                </c:pt>
                <c:pt idx="325">
                  <c:v>-0.27999999999999969</c:v>
                </c:pt>
                <c:pt idx="326">
                  <c:v>-0.33999999999999914</c:v>
                </c:pt>
                <c:pt idx="327">
                  <c:v>-4.000000000000057E-2</c:v>
                </c:pt>
                <c:pt idx="328">
                  <c:v>-0.14000000000000057</c:v>
                </c:pt>
                <c:pt idx="329">
                  <c:v>-0.2</c:v>
                </c:pt>
                <c:pt idx="330">
                  <c:v>0.54000000000000059</c:v>
                </c:pt>
                <c:pt idx="331">
                  <c:v>1.0600000000000009</c:v>
                </c:pt>
                <c:pt idx="332">
                  <c:v>1.0200000000000002</c:v>
                </c:pt>
                <c:pt idx="333">
                  <c:v>0.9</c:v>
                </c:pt>
                <c:pt idx="334">
                  <c:v>0.85999999999999943</c:v>
                </c:pt>
                <c:pt idx="335">
                  <c:v>0.1</c:v>
                </c:pt>
                <c:pt idx="336">
                  <c:v>-0.34000000000000058</c:v>
                </c:pt>
                <c:pt idx="337">
                  <c:v>-0.42000000000000026</c:v>
                </c:pt>
                <c:pt idx="338">
                  <c:v>-0.15999999999999942</c:v>
                </c:pt>
                <c:pt idx="339">
                  <c:v>0.16000000000000086</c:v>
                </c:pt>
                <c:pt idx="340">
                  <c:v>0.2</c:v>
                </c:pt>
                <c:pt idx="341">
                  <c:v>8.000000000000114E-2</c:v>
                </c:pt>
                <c:pt idx="342">
                  <c:v>-5.9999999999998013E-2</c:v>
                </c:pt>
                <c:pt idx="343">
                  <c:v>-0.25999999999999945</c:v>
                </c:pt>
                <c:pt idx="344">
                  <c:v>-0.75999999999999945</c:v>
                </c:pt>
                <c:pt idx="345">
                  <c:v>-0.71999999999999886</c:v>
                </c:pt>
                <c:pt idx="346">
                  <c:v>-0.43999999999999917</c:v>
                </c:pt>
                <c:pt idx="347">
                  <c:v>-0.45999999999999941</c:v>
                </c:pt>
                <c:pt idx="348">
                  <c:v>-0.71999999999999886</c:v>
                </c:pt>
                <c:pt idx="349">
                  <c:v>2.0000000000001704E-2</c:v>
                </c:pt>
                <c:pt idx="350">
                  <c:v>4.000000000000057E-2</c:v>
                </c:pt>
                <c:pt idx="351">
                  <c:v>-0.17999999999999972</c:v>
                </c:pt>
                <c:pt idx="352">
                  <c:v>-0.12000000000000029</c:v>
                </c:pt>
                <c:pt idx="353">
                  <c:v>-0.16000000000000086</c:v>
                </c:pt>
                <c:pt idx="354">
                  <c:v>-0.92000000000000171</c:v>
                </c:pt>
                <c:pt idx="355">
                  <c:v>-0.92000000000000171</c:v>
                </c:pt>
                <c:pt idx="356">
                  <c:v>-0.86000000000000232</c:v>
                </c:pt>
                <c:pt idx="357">
                  <c:v>-0.62000000000000166</c:v>
                </c:pt>
                <c:pt idx="358">
                  <c:v>-0.10000000000000142</c:v>
                </c:pt>
                <c:pt idx="359">
                  <c:v>7.999999999999971E-2</c:v>
                </c:pt>
                <c:pt idx="360">
                  <c:v>0.15999999999999942</c:v>
                </c:pt>
                <c:pt idx="361">
                  <c:v>-0.10000000000000142</c:v>
                </c:pt>
                <c:pt idx="362">
                  <c:v>-0.36000000000000226</c:v>
                </c:pt>
                <c:pt idx="363">
                  <c:v>-0.62000000000000166</c:v>
                </c:pt>
                <c:pt idx="364">
                  <c:v>-0.4600000000000023</c:v>
                </c:pt>
                <c:pt idx="365">
                  <c:v>-0.32000000000000173</c:v>
                </c:pt>
                <c:pt idx="366">
                  <c:v>-0.16000000000000086</c:v>
                </c:pt>
                <c:pt idx="367">
                  <c:v>0.1</c:v>
                </c:pt>
                <c:pt idx="368">
                  <c:v>-6.0000000000000851E-2</c:v>
                </c:pt>
                <c:pt idx="369">
                  <c:v>0.12000000000000029</c:v>
                </c:pt>
                <c:pt idx="370">
                  <c:v>-0.11999999999999886</c:v>
                </c:pt>
                <c:pt idx="371">
                  <c:v>0.14000000000000057</c:v>
                </c:pt>
                <c:pt idx="372">
                  <c:v>-0.22000000000000028</c:v>
                </c:pt>
                <c:pt idx="373">
                  <c:v>0.28000000000000114</c:v>
                </c:pt>
                <c:pt idx="374">
                  <c:v>5.9999999999999429E-2</c:v>
                </c:pt>
                <c:pt idx="375">
                  <c:v>0.49999999999999856</c:v>
                </c:pt>
                <c:pt idx="376">
                  <c:v>0.63999999999999913</c:v>
                </c:pt>
                <c:pt idx="377">
                  <c:v>0.8</c:v>
                </c:pt>
                <c:pt idx="378">
                  <c:v>0.27999999999999969</c:v>
                </c:pt>
                <c:pt idx="379">
                  <c:v>0.46000000000000085</c:v>
                </c:pt>
                <c:pt idx="380">
                  <c:v>8.000000000000114E-2</c:v>
                </c:pt>
                <c:pt idx="381">
                  <c:v>-0.53999999999999915</c:v>
                </c:pt>
                <c:pt idx="382">
                  <c:v>-0.67999999999999972</c:v>
                </c:pt>
                <c:pt idx="383">
                  <c:v>-0.27999999999999969</c:v>
                </c:pt>
                <c:pt idx="384">
                  <c:v>-0.62000000000000033</c:v>
                </c:pt>
                <c:pt idx="385">
                  <c:v>-0.62000000000000033</c:v>
                </c:pt>
                <c:pt idx="386">
                  <c:v>-0.32000000000000028</c:v>
                </c:pt>
                <c:pt idx="387">
                  <c:v>-0.17999999999999972</c:v>
                </c:pt>
                <c:pt idx="388">
                  <c:v>-0.18000000000000044</c:v>
                </c:pt>
                <c:pt idx="389">
                  <c:v>0.29999999999999927</c:v>
                </c:pt>
                <c:pt idx="390">
                  <c:v>0.49999999999999928</c:v>
                </c:pt>
                <c:pt idx="391">
                  <c:v>0.43999999999999917</c:v>
                </c:pt>
                <c:pt idx="392">
                  <c:v>0.61999999999999955</c:v>
                </c:pt>
                <c:pt idx="393">
                  <c:v>0.53999999999999981</c:v>
                </c:pt>
                <c:pt idx="394">
                  <c:v>0.24000000000000057</c:v>
                </c:pt>
                <c:pt idx="395">
                  <c:v>0.2</c:v>
                </c:pt>
                <c:pt idx="396">
                  <c:v>0.42000000000000026</c:v>
                </c:pt>
                <c:pt idx="397">
                  <c:v>0.31999999999999956</c:v>
                </c:pt>
                <c:pt idx="398">
                  <c:v>7.999999999999971E-2</c:v>
                </c:pt>
                <c:pt idx="399">
                  <c:v>-6.0000000000000851E-2</c:v>
                </c:pt>
                <c:pt idx="400">
                  <c:v>-8.0000000000000432E-2</c:v>
                </c:pt>
                <c:pt idx="401">
                  <c:v>-0.22000000000000028</c:v>
                </c:pt>
                <c:pt idx="402">
                  <c:v>-0.4</c:v>
                </c:pt>
                <c:pt idx="403">
                  <c:v>-0.28000000000000042</c:v>
                </c:pt>
                <c:pt idx="404">
                  <c:v>-0.50000000000000067</c:v>
                </c:pt>
                <c:pt idx="405">
                  <c:v>-0.48000000000000043</c:v>
                </c:pt>
                <c:pt idx="406">
                  <c:v>-0.36000000000000015</c:v>
                </c:pt>
                <c:pt idx="407">
                  <c:v>-0.5</c:v>
                </c:pt>
                <c:pt idx="408">
                  <c:v>-0.6399999999999999</c:v>
                </c:pt>
                <c:pt idx="409">
                  <c:v>-0.53999999999999981</c:v>
                </c:pt>
                <c:pt idx="410">
                  <c:v>-0.56000000000000016</c:v>
                </c:pt>
                <c:pt idx="411">
                  <c:v>-0.7</c:v>
                </c:pt>
                <c:pt idx="412">
                  <c:v>-0.72000000000000031</c:v>
                </c:pt>
                <c:pt idx="413">
                  <c:v>-0.82000000000000028</c:v>
                </c:pt>
                <c:pt idx="414">
                  <c:v>-0.6</c:v>
                </c:pt>
                <c:pt idx="415">
                  <c:v>-0.92000000000000026</c:v>
                </c:pt>
                <c:pt idx="416">
                  <c:v>-0.84000000000000052</c:v>
                </c:pt>
                <c:pt idx="417">
                  <c:v>-0.5800000000000004</c:v>
                </c:pt>
                <c:pt idx="418">
                  <c:v>-0.32000000000000101</c:v>
                </c:pt>
                <c:pt idx="419">
                  <c:v>-0.10000000000000142</c:v>
                </c:pt>
                <c:pt idx="420">
                  <c:v>-8.000000000000114E-2</c:v>
                </c:pt>
                <c:pt idx="421">
                  <c:v>-0.30000000000000143</c:v>
                </c:pt>
                <c:pt idx="422">
                  <c:v>-0.46000000000000157</c:v>
                </c:pt>
                <c:pt idx="423">
                  <c:v>-0.50000000000000144</c:v>
                </c:pt>
                <c:pt idx="424">
                  <c:v>-0.7600000000000009</c:v>
                </c:pt>
                <c:pt idx="425">
                  <c:v>-0.46000000000000085</c:v>
                </c:pt>
                <c:pt idx="426">
                  <c:v>-0.78000000000000047</c:v>
                </c:pt>
                <c:pt idx="427">
                  <c:v>-0.4</c:v>
                </c:pt>
                <c:pt idx="428">
                  <c:v>-0.63999999999999913</c:v>
                </c:pt>
                <c:pt idx="429">
                  <c:v>-0.63999999999999913</c:v>
                </c:pt>
                <c:pt idx="430">
                  <c:v>-0.55999999999999939</c:v>
                </c:pt>
                <c:pt idx="431">
                  <c:v>-7.999999999999971E-2</c:v>
                </c:pt>
                <c:pt idx="432">
                  <c:v>-0.43999999999999984</c:v>
                </c:pt>
                <c:pt idx="433">
                  <c:v>-0.13999999999999985</c:v>
                </c:pt>
                <c:pt idx="434">
                  <c:v>-3.9999999999999855E-2</c:v>
                </c:pt>
                <c:pt idx="435">
                  <c:v>-0.35999999999999943</c:v>
                </c:pt>
                <c:pt idx="436">
                  <c:v>-0.4199999999999996</c:v>
                </c:pt>
                <c:pt idx="437">
                  <c:v>-0.23999999999999985</c:v>
                </c:pt>
                <c:pt idx="438">
                  <c:v>-0.12000000000000029</c:v>
                </c:pt>
                <c:pt idx="439">
                  <c:v>-0.28000000000000042</c:v>
                </c:pt>
                <c:pt idx="440">
                  <c:v>-0.36000000000000087</c:v>
                </c:pt>
                <c:pt idx="441">
                  <c:v>-7.1054273576010023E-16</c:v>
                </c:pt>
                <c:pt idx="442">
                  <c:v>9.9999999999999284E-2</c:v>
                </c:pt>
                <c:pt idx="443">
                  <c:v>7.9999999999999002E-2</c:v>
                </c:pt>
                <c:pt idx="444">
                  <c:v>7.9999999999999002E-2</c:v>
                </c:pt>
                <c:pt idx="445">
                  <c:v>0.45999999999999941</c:v>
                </c:pt>
                <c:pt idx="446">
                  <c:v>0.33999999999999914</c:v>
                </c:pt>
                <c:pt idx="447">
                  <c:v>0.13999999999999915</c:v>
                </c:pt>
                <c:pt idx="448">
                  <c:v>-0.16000000000000014</c:v>
                </c:pt>
                <c:pt idx="449">
                  <c:v>-0.16000000000000014</c:v>
                </c:pt>
                <c:pt idx="450">
                  <c:v>-0.16000000000000014</c:v>
                </c:pt>
                <c:pt idx="451">
                  <c:v>-0.4799999999999997</c:v>
                </c:pt>
                <c:pt idx="452">
                  <c:v>-0.51999999999999957</c:v>
                </c:pt>
                <c:pt idx="453">
                  <c:v>-0.33999999999999986</c:v>
                </c:pt>
                <c:pt idx="454">
                  <c:v>-7.999999999999971E-2</c:v>
                </c:pt>
                <c:pt idx="455">
                  <c:v>-0.29999999999999927</c:v>
                </c:pt>
                <c:pt idx="456">
                  <c:v>-0.35999999999999943</c:v>
                </c:pt>
                <c:pt idx="457">
                  <c:v>-0.49999999999999928</c:v>
                </c:pt>
                <c:pt idx="458">
                  <c:v>-0.57999999999999974</c:v>
                </c:pt>
                <c:pt idx="459">
                  <c:v>-0.81999999999999962</c:v>
                </c:pt>
                <c:pt idx="460">
                  <c:v>-0.76000000000000012</c:v>
                </c:pt>
                <c:pt idx="461">
                  <c:v>-0.72000000000000031</c:v>
                </c:pt>
                <c:pt idx="462">
                  <c:v>-0.52000000000000024</c:v>
                </c:pt>
                <c:pt idx="463">
                  <c:v>-0.5</c:v>
                </c:pt>
                <c:pt idx="464">
                  <c:v>-0.46000000000000013</c:v>
                </c:pt>
                <c:pt idx="465">
                  <c:v>-0.8</c:v>
                </c:pt>
                <c:pt idx="466">
                  <c:v>-0.72000000000000031</c:v>
                </c:pt>
                <c:pt idx="467">
                  <c:v>-0.78000000000000047</c:v>
                </c:pt>
                <c:pt idx="468">
                  <c:v>-0.78000000000000047</c:v>
                </c:pt>
                <c:pt idx="469">
                  <c:v>-0.56000000000000016</c:v>
                </c:pt>
                <c:pt idx="470">
                  <c:v>-0.23999999999999985</c:v>
                </c:pt>
                <c:pt idx="471">
                  <c:v>4.000000000000057E-2</c:v>
                </c:pt>
                <c:pt idx="472">
                  <c:v>6.0000000000000851E-2</c:v>
                </c:pt>
                <c:pt idx="473">
                  <c:v>0.14000000000000129</c:v>
                </c:pt>
                <c:pt idx="474">
                  <c:v>-0.15999999999999873</c:v>
                </c:pt>
                <c:pt idx="475">
                  <c:v>-0.25999999999999873</c:v>
                </c:pt>
                <c:pt idx="476">
                  <c:v>-0.31999999999999884</c:v>
                </c:pt>
                <c:pt idx="477">
                  <c:v>-0.33999999999999914</c:v>
                </c:pt>
                <c:pt idx="478">
                  <c:v>-0.51999999999999957</c:v>
                </c:pt>
                <c:pt idx="479">
                  <c:v>-0.7</c:v>
                </c:pt>
                <c:pt idx="480">
                  <c:v>-1.0800000000000005</c:v>
                </c:pt>
                <c:pt idx="481">
                  <c:v>-1.5</c:v>
                </c:pt>
                <c:pt idx="482">
                  <c:v>-1.3399999999999999</c:v>
                </c:pt>
                <c:pt idx="483">
                  <c:v>-1.1399999999999999</c:v>
                </c:pt>
                <c:pt idx="484">
                  <c:v>-0.8</c:v>
                </c:pt>
                <c:pt idx="485">
                  <c:v>-6.0000000000000143E-2</c:v>
                </c:pt>
                <c:pt idx="486">
                  <c:v>0.19999999999999929</c:v>
                </c:pt>
                <c:pt idx="487">
                  <c:v>0.37999999999999901</c:v>
                </c:pt>
                <c:pt idx="488">
                  <c:v>0.13999999999999843</c:v>
                </c:pt>
                <c:pt idx="489">
                  <c:v>1.9999999999998862E-2</c:v>
                </c:pt>
                <c:pt idx="490">
                  <c:v>-0.12000000000000099</c:v>
                </c:pt>
                <c:pt idx="491">
                  <c:v>-0.18000000000000113</c:v>
                </c:pt>
                <c:pt idx="492">
                  <c:v>-0.36000000000000087</c:v>
                </c:pt>
                <c:pt idx="493">
                  <c:v>0.15999999999999942</c:v>
                </c:pt>
                <c:pt idx="494">
                  <c:v>0.23999999999999985</c:v>
                </c:pt>
                <c:pt idx="495">
                  <c:v>0.26000000000000012</c:v>
                </c:pt>
                <c:pt idx="496">
                  <c:v>0.34000000000000058</c:v>
                </c:pt>
                <c:pt idx="497">
                  <c:v>0.18000000000000044</c:v>
                </c:pt>
                <c:pt idx="498">
                  <c:v>-9.9999999999999284E-2</c:v>
                </c:pt>
                <c:pt idx="499">
                  <c:v>0.11999999999999958</c:v>
                </c:pt>
                <c:pt idx="500">
                  <c:v>7.9999999999999002E-2</c:v>
                </c:pt>
                <c:pt idx="501">
                  <c:v>7.9999999999999002E-2</c:v>
                </c:pt>
                <c:pt idx="502">
                  <c:v>-0.10000000000000071</c:v>
                </c:pt>
                <c:pt idx="503">
                  <c:v>-0.18000000000000044</c:v>
                </c:pt>
                <c:pt idx="504">
                  <c:v>-0.31999999999999956</c:v>
                </c:pt>
                <c:pt idx="505">
                  <c:v>-0.27999999999999903</c:v>
                </c:pt>
                <c:pt idx="506">
                  <c:v>-0.27999999999999903</c:v>
                </c:pt>
                <c:pt idx="507">
                  <c:v>4.000000000000057E-2</c:v>
                </c:pt>
                <c:pt idx="508">
                  <c:v>-1.9999999999999574E-2</c:v>
                </c:pt>
                <c:pt idx="509">
                  <c:v>-0.2</c:v>
                </c:pt>
                <c:pt idx="510">
                  <c:v>-0.36000000000000015</c:v>
                </c:pt>
                <c:pt idx="511">
                  <c:v>-0.66000000000000014</c:v>
                </c:pt>
                <c:pt idx="512">
                  <c:v>-0.82000000000000028</c:v>
                </c:pt>
                <c:pt idx="513">
                  <c:v>-0.66000000000000081</c:v>
                </c:pt>
                <c:pt idx="514">
                  <c:v>-0.38000000000000045</c:v>
                </c:pt>
                <c:pt idx="515">
                  <c:v>-0.5800000000000004</c:v>
                </c:pt>
                <c:pt idx="516">
                  <c:v>-0.28000000000000042</c:v>
                </c:pt>
                <c:pt idx="517">
                  <c:v>-0.42000000000000026</c:v>
                </c:pt>
                <c:pt idx="518">
                  <c:v>-0.43999999999999984</c:v>
                </c:pt>
                <c:pt idx="519">
                  <c:v>-0.28000000000000042</c:v>
                </c:pt>
                <c:pt idx="520">
                  <c:v>0.31999999999999956</c:v>
                </c:pt>
                <c:pt idx="521">
                  <c:v>1.9999999999999574E-2</c:v>
                </c:pt>
                <c:pt idx="522">
                  <c:v>7.999999999999971E-2</c:v>
                </c:pt>
                <c:pt idx="523">
                  <c:v>-8.0000000000000432E-2</c:v>
                </c:pt>
                <c:pt idx="524">
                  <c:v>-0.5</c:v>
                </c:pt>
                <c:pt idx="525">
                  <c:v>-1.1200000000000003</c:v>
                </c:pt>
                <c:pt idx="526">
                  <c:v>-1.2000000000000015</c:v>
                </c:pt>
                <c:pt idx="527">
                  <c:v>-1.1600000000000008</c:v>
                </c:pt>
                <c:pt idx="528">
                  <c:v>-1.3000000000000007</c:v>
                </c:pt>
                <c:pt idx="529">
                  <c:v>-1.3600000000000008</c:v>
                </c:pt>
                <c:pt idx="530">
                  <c:v>-1.0400000000000005</c:v>
                </c:pt>
                <c:pt idx="531">
                  <c:v>-0.93999999999999984</c:v>
                </c:pt>
                <c:pt idx="532">
                  <c:v>-0.72000000000000031</c:v>
                </c:pt>
                <c:pt idx="533">
                  <c:v>-0.22000000000000028</c:v>
                </c:pt>
                <c:pt idx="534">
                  <c:v>-7.999999999999971E-2</c:v>
                </c:pt>
                <c:pt idx="535">
                  <c:v>-0.25999999999999945</c:v>
                </c:pt>
                <c:pt idx="536">
                  <c:v>2.0000000000000996E-2</c:v>
                </c:pt>
                <c:pt idx="537">
                  <c:v>-3.9999999999999147E-2</c:v>
                </c:pt>
                <c:pt idx="538">
                  <c:v>-0.45999999999999941</c:v>
                </c:pt>
                <c:pt idx="539">
                  <c:v>-0.8</c:v>
                </c:pt>
                <c:pt idx="540">
                  <c:v>-0.66000000000000081</c:v>
                </c:pt>
                <c:pt idx="541">
                  <c:v>-0.64000000000000057</c:v>
                </c:pt>
                <c:pt idx="542">
                  <c:v>-0.52000000000000024</c:v>
                </c:pt>
                <c:pt idx="543">
                  <c:v>-0.32000000000000028</c:v>
                </c:pt>
                <c:pt idx="544">
                  <c:v>-0.2</c:v>
                </c:pt>
                <c:pt idx="545">
                  <c:v>-0.3</c:v>
                </c:pt>
                <c:pt idx="546">
                  <c:v>-0.36000000000000087</c:v>
                </c:pt>
                <c:pt idx="547">
                  <c:v>-0.66000000000000081</c:v>
                </c:pt>
                <c:pt idx="548">
                  <c:v>-0.68000000000000116</c:v>
                </c:pt>
                <c:pt idx="549">
                  <c:v>-0.56000000000000227</c:v>
                </c:pt>
                <c:pt idx="550">
                  <c:v>-0.9600000000000023</c:v>
                </c:pt>
                <c:pt idx="551">
                  <c:v>-1.2200000000000017</c:v>
                </c:pt>
                <c:pt idx="552">
                  <c:v>-1.0600000000000023</c:v>
                </c:pt>
                <c:pt idx="553">
                  <c:v>-1.240000000000002</c:v>
                </c:pt>
                <c:pt idx="554">
                  <c:v>-1.0600000000000009</c:v>
                </c:pt>
                <c:pt idx="555">
                  <c:v>-0.5</c:v>
                </c:pt>
                <c:pt idx="556">
                  <c:v>-0.21999999999999886</c:v>
                </c:pt>
                <c:pt idx="557">
                  <c:v>-0.25999999999999945</c:v>
                </c:pt>
                <c:pt idx="558">
                  <c:v>-7.9999999999998295E-2</c:v>
                </c:pt>
                <c:pt idx="559">
                  <c:v>-0.41999999999999887</c:v>
                </c:pt>
                <c:pt idx="560">
                  <c:v>-0.75999999999999945</c:v>
                </c:pt>
                <c:pt idx="561">
                  <c:v>-0.67999999999999972</c:v>
                </c:pt>
                <c:pt idx="562">
                  <c:v>-0.77999999999999825</c:v>
                </c:pt>
                <c:pt idx="563">
                  <c:v>-0.87999999999999967</c:v>
                </c:pt>
                <c:pt idx="564">
                  <c:v>-0.67999999999999972</c:v>
                </c:pt>
                <c:pt idx="565">
                  <c:v>-0.3</c:v>
                </c:pt>
                <c:pt idx="566">
                  <c:v>-0.52000000000000024</c:v>
                </c:pt>
                <c:pt idx="567">
                  <c:v>-0.36000000000000087</c:v>
                </c:pt>
                <c:pt idx="568">
                  <c:v>0</c:v>
                </c:pt>
                <c:pt idx="569">
                  <c:v>-0.12000000000000029</c:v>
                </c:pt>
                <c:pt idx="570">
                  <c:v>-0.3</c:v>
                </c:pt>
                <c:pt idx="571">
                  <c:v>-0.26000000000000084</c:v>
                </c:pt>
                <c:pt idx="572">
                  <c:v>-0.37999999999999973</c:v>
                </c:pt>
                <c:pt idx="573">
                  <c:v>-0.6</c:v>
                </c:pt>
                <c:pt idx="574">
                  <c:v>-7.999999999999971E-2</c:v>
                </c:pt>
                <c:pt idx="575">
                  <c:v>0.14000000000000057</c:v>
                </c:pt>
                <c:pt idx="576">
                  <c:v>0.20000000000000143</c:v>
                </c:pt>
                <c:pt idx="577">
                  <c:v>-7.999999999999971E-2</c:v>
                </c:pt>
                <c:pt idx="578">
                  <c:v>-0.27999999999999969</c:v>
                </c:pt>
                <c:pt idx="579">
                  <c:v>-0.6</c:v>
                </c:pt>
                <c:pt idx="580">
                  <c:v>-1.0400000000000005</c:v>
                </c:pt>
                <c:pt idx="581">
                  <c:v>-1.180000000000001</c:v>
                </c:pt>
                <c:pt idx="582">
                  <c:v>-0.88000000000000111</c:v>
                </c:pt>
                <c:pt idx="583">
                  <c:v>-0.68000000000000116</c:v>
                </c:pt>
                <c:pt idx="584">
                  <c:v>-0.56000000000000083</c:v>
                </c:pt>
                <c:pt idx="585">
                  <c:v>-0.36000000000000087</c:v>
                </c:pt>
                <c:pt idx="586">
                  <c:v>-0.440000000000002</c:v>
                </c:pt>
                <c:pt idx="587">
                  <c:v>-0.34000000000000197</c:v>
                </c:pt>
                <c:pt idx="588">
                  <c:v>-0.76000000000000223</c:v>
                </c:pt>
                <c:pt idx="589">
                  <c:v>-1.1800000000000026</c:v>
                </c:pt>
                <c:pt idx="590">
                  <c:v>-1.1000000000000028</c:v>
                </c:pt>
                <c:pt idx="591">
                  <c:v>-0.66000000000000081</c:v>
                </c:pt>
                <c:pt idx="592">
                  <c:v>-0.80000000000000138</c:v>
                </c:pt>
                <c:pt idx="593">
                  <c:v>-0.48000000000000115</c:v>
                </c:pt>
                <c:pt idx="594">
                  <c:v>-0.18000000000000113</c:v>
                </c:pt>
                <c:pt idx="595">
                  <c:v>-0.4</c:v>
                </c:pt>
                <c:pt idx="596">
                  <c:v>-0.90000000000000147</c:v>
                </c:pt>
                <c:pt idx="597">
                  <c:v>-0.88000000000000111</c:v>
                </c:pt>
                <c:pt idx="598">
                  <c:v>-0.86000000000000087</c:v>
                </c:pt>
                <c:pt idx="599">
                  <c:v>-1.1600000000000008</c:v>
                </c:pt>
                <c:pt idx="600">
                  <c:v>-1.1200000000000017</c:v>
                </c:pt>
                <c:pt idx="601">
                  <c:v>-1.1200000000000017</c:v>
                </c:pt>
                <c:pt idx="602">
                  <c:v>-0.88000000000000256</c:v>
                </c:pt>
                <c:pt idx="603">
                  <c:v>-0.6200000000000031</c:v>
                </c:pt>
                <c:pt idx="604">
                  <c:v>-0.60000000000000286</c:v>
                </c:pt>
                <c:pt idx="605">
                  <c:v>-0.38000000000000256</c:v>
                </c:pt>
                <c:pt idx="606">
                  <c:v>-0.10000000000000142</c:v>
                </c:pt>
                <c:pt idx="607">
                  <c:v>-0.42000000000000026</c:v>
                </c:pt>
                <c:pt idx="608">
                  <c:v>-0.71999999999999886</c:v>
                </c:pt>
                <c:pt idx="609">
                  <c:v>0.10000000000000142</c:v>
                </c:pt>
                <c:pt idx="610">
                  <c:v>0.18000000000000255</c:v>
                </c:pt>
                <c:pt idx="611">
                  <c:v>0.10000000000000284</c:v>
                </c:pt>
                <c:pt idx="612">
                  <c:v>4.00000000000027E-2</c:v>
                </c:pt>
                <c:pt idx="613">
                  <c:v>0.24000000000000127</c:v>
                </c:pt>
                <c:pt idx="614">
                  <c:v>-0.35999999999999871</c:v>
                </c:pt>
                <c:pt idx="615">
                  <c:v>-0.55999999999999939</c:v>
                </c:pt>
                <c:pt idx="616">
                  <c:v>-0.24000000000000057</c:v>
                </c:pt>
                <c:pt idx="617">
                  <c:v>-0.24000000000000057</c:v>
                </c:pt>
                <c:pt idx="618">
                  <c:v>-0.40000000000000069</c:v>
                </c:pt>
                <c:pt idx="619">
                  <c:v>-0.48000000000000043</c:v>
                </c:pt>
                <c:pt idx="620">
                  <c:v>-0.56000000000000083</c:v>
                </c:pt>
                <c:pt idx="621">
                  <c:v>-0.66000000000000081</c:v>
                </c:pt>
                <c:pt idx="622">
                  <c:v>-0.52000000000000024</c:v>
                </c:pt>
                <c:pt idx="623">
                  <c:v>-0.7</c:v>
                </c:pt>
                <c:pt idx="624">
                  <c:v>-0.64000000000000057</c:v>
                </c:pt>
                <c:pt idx="625">
                  <c:v>-0.77999999999999969</c:v>
                </c:pt>
                <c:pt idx="626">
                  <c:v>-1.0399999999999998</c:v>
                </c:pt>
                <c:pt idx="627">
                  <c:v>-1.0400000000000005</c:v>
                </c:pt>
                <c:pt idx="628">
                  <c:v>-1.1000000000000008</c:v>
                </c:pt>
                <c:pt idx="629">
                  <c:v>-1.4400000000000013</c:v>
                </c:pt>
                <c:pt idx="630">
                  <c:v>-1.4800000000000018</c:v>
                </c:pt>
                <c:pt idx="631">
                  <c:v>-1.3600000000000023</c:v>
                </c:pt>
                <c:pt idx="632">
                  <c:v>-1.1200000000000032</c:v>
                </c:pt>
                <c:pt idx="633">
                  <c:v>-0.66000000000000225</c:v>
                </c:pt>
                <c:pt idx="634">
                  <c:v>-0.42000000000000026</c:v>
                </c:pt>
                <c:pt idx="635">
                  <c:v>-0.3</c:v>
                </c:pt>
                <c:pt idx="636">
                  <c:v>-0.43999999999999917</c:v>
                </c:pt>
                <c:pt idx="637">
                  <c:v>-0.71999999999999742</c:v>
                </c:pt>
                <c:pt idx="638">
                  <c:v>-1.0199999999999974</c:v>
                </c:pt>
                <c:pt idx="639">
                  <c:v>-1.1799999999999984</c:v>
                </c:pt>
                <c:pt idx="640">
                  <c:v>-1.0199999999999989</c:v>
                </c:pt>
                <c:pt idx="641">
                  <c:v>-0.75999999999999945</c:v>
                </c:pt>
                <c:pt idx="642">
                  <c:v>-0.5</c:v>
                </c:pt>
                <c:pt idx="643">
                  <c:v>-0.66000000000000081</c:v>
                </c:pt>
                <c:pt idx="644">
                  <c:v>-0.46000000000000085</c:v>
                </c:pt>
                <c:pt idx="645">
                  <c:v>-0.56000000000000083</c:v>
                </c:pt>
                <c:pt idx="646">
                  <c:v>-0.96000000000000085</c:v>
                </c:pt>
                <c:pt idx="647">
                  <c:v>-1.2400000000000007</c:v>
                </c:pt>
                <c:pt idx="648">
                  <c:v>-0.77999999999999969</c:v>
                </c:pt>
                <c:pt idx="649">
                  <c:v>-0.74000000000000055</c:v>
                </c:pt>
                <c:pt idx="650">
                  <c:v>-0.46000000000000085</c:v>
                </c:pt>
                <c:pt idx="651">
                  <c:v>-0.28000000000000114</c:v>
                </c:pt>
                <c:pt idx="652">
                  <c:v>-0.18000000000000113</c:v>
                </c:pt>
                <c:pt idx="653">
                  <c:v>-0.40000000000000285</c:v>
                </c:pt>
                <c:pt idx="654">
                  <c:v>-0.50000000000000144</c:v>
                </c:pt>
                <c:pt idx="655">
                  <c:v>-0.80000000000000138</c:v>
                </c:pt>
                <c:pt idx="656">
                  <c:v>-0.67999999999999972</c:v>
                </c:pt>
                <c:pt idx="657">
                  <c:v>-0.95999999999999941</c:v>
                </c:pt>
                <c:pt idx="658">
                  <c:v>-0.95999999999999874</c:v>
                </c:pt>
                <c:pt idx="659">
                  <c:v>-0.9</c:v>
                </c:pt>
                <c:pt idx="660">
                  <c:v>-0.55999999999999939</c:v>
                </c:pt>
                <c:pt idx="661">
                  <c:v>-0.74000000000000055</c:v>
                </c:pt>
                <c:pt idx="662">
                  <c:v>-0.48000000000000115</c:v>
                </c:pt>
                <c:pt idx="663">
                  <c:v>-0.52000000000000102</c:v>
                </c:pt>
                <c:pt idx="664">
                  <c:v>-0.44000000000000056</c:v>
                </c:pt>
                <c:pt idx="665">
                  <c:v>-0.8</c:v>
                </c:pt>
                <c:pt idx="666">
                  <c:v>-0.7999999999999986</c:v>
                </c:pt>
                <c:pt idx="667">
                  <c:v>-0.83999999999999775</c:v>
                </c:pt>
                <c:pt idx="668">
                  <c:v>-0.83999999999999775</c:v>
                </c:pt>
                <c:pt idx="669">
                  <c:v>-0.67999999999999683</c:v>
                </c:pt>
                <c:pt idx="670">
                  <c:v>-0.69999999999999718</c:v>
                </c:pt>
                <c:pt idx="671">
                  <c:v>-0.59999999999999787</c:v>
                </c:pt>
                <c:pt idx="672">
                  <c:v>-0.33999999999999914</c:v>
                </c:pt>
                <c:pt idx="673">
                  <c:v>8.000000000000114E-2</c:v>
                </c:pt>
                <c:pt idx="674">
                  <c:v>0.16000000000000014</c:v>
                </c:pt>
                <c:pt idx="675">
                  <c:v>0.16000000000000014</c:v>
                </c:pt>
                <c:pt idx="676">
                  <c:v>0.37999999999999973</c:v>
                </c:pt>
                <c:pt idx="677">
                  <c:v>0.16000000000000014</c:v>
                </c:pt>
                <c:pt idx="678">
                  <c:v>-0.3999999999999993</c:v>
                </c:pt>
                <c:pt idx="679">
                  <c:v>-1.0399999999999991</c:v>
                </c:pt>
                <c:pt idx="680">
                  <c:v>-0.92000000000000026</c:v>
                </c:pt>
                <c:pt idx="681">
                  <c:v>-1.0200000000000002</c:v>
                </c:pt>
                <c:pt idx="682">
                  <c:v>-0.72000000000000031</c:v>
                </c:pt>
                <c:pt idx="683">
                  <c:v>0.75999999999999945</c:v>
                </c:pt>
                <c:pt idx="684">
                  <c:v>1.8599999999999994</c:v>
                </c:pt>
                <c:pt idx="685">
                  <c:v>1.7000000000000004</c:v>
                </c:pt>
                <c:pt idx="686">
                  <c:v>1.0800000000000005</c:v>
                </c:pt>
                <c:pt idx="687">
                  <c:v>0.42000000000000026</c:v>
                </c:pt>
                <c:pt idx="688">
                  <c:v>-1.06</c:v>
                </c:pt>
                <c:pt idx="689">
                  <c:v>-1.8400000000000005</c:v>
                </c:pt>
                <c:pt idx="690">
                  <c:v>-1.4800000000000009</c:v>
                </c:pt>
                <c:pt idx="691">
                  <c:v>-1.180000000000001</c:v>
                </c:pt>
                <c:pt idx="692">
                  <c:v>-0.60000000000000142</c:v>
                </c:pt>
                <c:pt idx="693">
                  <c:v>-0.54000000000000126</c:v>
                </c:pt>
                <c:pt idx="694">
                  <c:v>-0.62000000000000099</c:v>
                </c:pt>
                <c:pt idx="695">
                  <c:v>-0.86000000000000087</c:v>
                </c:pt>
                <c:pt idx="696">
                  <c:v>-0.48000000000000043</c:v>
                </c:pt>
                <c:pt idx="697">
                  <c:v>-0.93999999999999984</c:v>
                </c:pt>
                <c:pt idx="698">
                  <c:v>-0.75999999999999945</c:v>
                </c:pt>
                <c:pt idx="699">
                  <c:v>-0.83999999999999919</c:v>
                </c:pt>
                <c:pt idx="700">
                  <c:v>-0.61999999999999955</c:v>
                </c:pt>
                <c:pt idx="701">
                  <c:v>-0.82000000000000028</c:v>
                </c:pt>
                <c:pt idx="702">
                  <c:v>-0.46000000000000085</c:v>
                </c:pt>
                <c:pt idx="703">
                  <c:v>-0.64000000000000123</c:v>
                </c:pt>
                <c:pt idx="704">
                  <c:v>-0.60000000000000142</c:v>
                </c:pt>
                <c:pt idx="705">
                  <c:v>-0.68000000000000116</c:v>
                </c:pt>
                <c:pt idx="706">
                  <c:v>-0.90000000000000069</c:v>
                </c:pt>
                <c:pt idx="707">
                  <c:v>-0.94000000000000061</c:v>
                </c:pt>
                <c:pt idx="708">
                  <c:v>-0.74000000000000055</c:v>
                </c:pt>
                <c:pt idx="709">
                  <c:v>-0.66000000000000014</c:v>
                </c:pt>
                <c:pt idx="710">
                  <c:v>-0.54000000000000059</c:v>
                </c:pt>
                <c:pt idx="711">
                  <c:v>-0.28000000000000042</c:v>
                </c:pt>
                <c:pt idx="712">
                  <c:v>-0.43999999999999984</c:v>
                </c:pt>
                <c:pt idx="713">
                  <c:v>-0.33999999999999986</c:v>
                </c:pt>
                <c:pt idx="714">
                  <c:v>-0.4</c:v>
                </c:pt>
                <c:pt idx="715">
                  <c:v>-0.25999999999999945</c:v>
                </c:pt>
                <c:pt idx="716">
                  <c:v>-0.45999999999999941</c:v>
                </c:pt>
                <c:pt idx="717">
                  <c:v>-0.67999999999999972</c:v>
                </c:pt>
                <c:pt idx="718">
                  <c:v>-0.6</c:v>
                </c:pt>
                <c:pt idx="719">
                  <c:v>-0.36000000000000015</c:v>
                </c:pt>
                <c:pt idx="720">
                  <c:v>-0.88000000000000045</c:v>
                </c:pt>
                <c:pt idx="721">
                  <c:v>-0.61999999999999955</c:v>
                </c:pt>
                <c:pt idx="722">
                  <c:v>-0.49999999999999928</c:v>
                </c:pt>
                <c:pt idx="723">
                  <c:v>-1.1999999999999993</c:v>
                </c:pt>
                <c:pt idx="724">
                  <c:v>-1.7</c:v>
                </c:pt>
                <c:pt idx="725">
                  <c:v>-1.5200000000000002</c:v>
                </c:pt>
                <c:pt idx="726">
                  <c:v>-1.7800000000000011</c:v>
                </c:pt>
                <c:pt idx="727">
                  <c:v>-1.4800000000000011</c:v>
                </c:pt>
                <c:pt idx="728">
                  <c:v>-1.1400000000000006</c:v>
                </c:pt>
                <c:pt idx="729">
                  <c:v>-0.57999999999999974</c:v>
                </c:pt>
                <c:pt idx="730">
                  <c:v>-0.11999999999999886</c:v>
                </c:pt>
                <c:pt idx="731">
                  <c:v>-0.19999999999999857</c:v>
                </c:pt>
                <c:pt idx="732">
                  <c:v>-0.59999999999999853</c:v>
                </c:pt>
                <c:pt idx="733">
                  <c:v>-0.61999999999999889</c:v>
                </c:pt>
                <c:pt idx="734">
                  <c:v>-0.69999999999999862</c:v>
                </c:pt>
                <c:pt idx="735">
                  <c:v>-1.319999999999999</c:v>
                </c:pt>
                <c:pt idx="736">
                  <c:v>-1.0199999999999989</c:v>
                </c:pt>
                <c:pt idx="737">
                  <c:v>-0.77999999999999969</c:v>
                </c:pt>
                <c:pt idx="738">
                  <c:v>-0.65999999999999948</c:v>
                </c:pt>
                <c:pt idx="739">
                  <c:v>-0.75999999999999945</c:v>
                </c:pt>
                <c:pt idx="740">
                  <c:v>-0.54000000000000059</c:v>
                </c:pt>
                <c:pt idx="741">
                  <c:v>-0.46000000000000085</c:v>
                </c:pt>
                <c:pt idx="742">
                  <c:v>-0.54000000000000059</c:v>
                </c:pt>
                <c:pt idx="743">
                  <c:v>-0.57999999999999974</c:v>
                </c:pt>
                <c:pt idx="744">
                  <c:v>-0.60000000000000142</c:v>
                </c:pt>
                <c:pt idx="745">
                  <c:v>-0.4</c:v>
                </c:pt>
                <c:pt idx="746">
                  <c:v>-0.32000000000000028</c:v>
                </c:pt>
                <c:pt idx="747">
                  <c:v>-0.15999999999999942</c:v>
                </c:pt>
                <c:pt idx="748">
                  <c:v>-2.0000000000001704E-2</c:v>
                </c:pt>
                <c:pt idx="749">
                  <c:v>-0.14000000000000057</c:v>
                </c:pt>
                <c:pt idx="750">
                  <c:v>-0.36000000000000087</c:v>
                </c:pt>
                <c:pt idx="751">
                  <c:v>-0.4</c:v>
                </c:pt>
                <c:pt idx="752">
                  <c:v>-0.22000000000000169</c:v>
                </c:pt>
                <c:pt idx="753">
                  <c:v>-0.56000000000000083</c:v>
                </c:pt>
                <c:pt idx="754">
                  <c:v>-0.72000000000000031</c:v>
                </c:pt>
                <c:pt idx="755">
                  <c:v>-0.72000000000000031</c:v>
                </c:pt>
                <c:pt idx="756">
                  <c:v>-0.66000000000000081</c:v>
                </c:pt>
                <c:pt idx="757">
                  <c:v>-0.89999999999999858</c:v>
                </c:pt>
                <c:pt idx="758">
                  <c:v>-0.73999999999999777</c:v>
                </c:pt>
                <c:pt idx="759">
                  <c:v>-0.2999999999999986</c:v>
                </c:pt>
                <c:pt idx="760">
                  <c:v>-0.41999999999999887</c:v>
                </c:pt>
                <c:pt idx="761">
                  <c:v>-0.81999999999999884</c:v>
                </c:pt>
                <c:pt idx="762">
                  <c:v>-1.0799999999999996</c:v>
                </c:pt>
                <c:pt idx="763">
                  <c:v>-1.2</c:v>
                </c:pt>
                <c:pt idx="764">
                  <c:v>-1.2799999999999998</c:v>
                </c:pt>
                <c:pt idx="765">
                  <c:v>-1.1000000000000001</c:v>
                </c:pt>
                <c:pt idx="766">
                  <c:v>-1.4</c:v>
                </c:pt>
                <c:pt idx="767">
                  <c:v>-1.2599999999999993</c:v>
                </c:pt>
                <c:pt idx="768">
                  <c:v>-1.1599999999999995</c:v>
                </c:pt>
                <c:pt idx="769">
                  <c:v>-1.5599999999999994</c:v>
                </c:pt>
                <c:pt idx="770">
                  <c:v>-1.3999999999999986</c:v>
                </c:pt>
                <c:pt idx="771">
                  <c:v>-1.2399999999999991</c:v>
                </c:pt>
                <c:pt idx="772">
                  <c:v>-1.2600000000000009</c:v>
                </c:pt>
                <c:pt idx="773">
                  <c:v>-1.1400000000000006</c:v>
                </c:pt>
                <c:pt idx="774">
                  <c:v>-0.60000000000000142</c:v>
                </c:pt>
                <c:pt idx="775">
                  <c:v>-0.68000000000000116</c:v>
                </c:pt>
                <c:pt idx="776">
                  <c:v>-0.14000000000000057</c:v>
                </c:pt>
                <c:pt idx="777">
                  <c:v>-0.17999999999999972</c:v>
                </c:pt>
                <c:pt idx="778">
                  <c:v>-0.16000000000000086</c:v>
                </c:pt>
                <c:pt idx="779">
                  <c:v>-0.46000000000000085</c:v>
                </c:pt>
                <c:pt idx="780">
                  <c:v>-0.36000000000000087</c:v>
                </c:pt>
                <c:pt idx="781">
                  <c:v>-0.62000000000000166</c:v>
                </c:pt>
                <c:pt idx="782">
                  <c:v>-0.58000000000000118</c:v>
                </c:pt>
                <c:pt idx="783">
                  <c:v>-0.72000000000000097</c:v>
                </c:pt>
                <c:pt idx="784">
                  <c:v>-0.38000000000000045</c:v>
                </c:pt>
                <c:pt idx="785">
                  <c:v>-0.66000000000000159</c:v>
                </c:pt>
                <c:pt idx="786">
                  <c:v>-0.82000000000000028</c:v>
                </c:pt>
                <c:pt idx="787">
                  <c:v>-0.7000000000000014</c:v>
                </c:pt>
                <c:pt idx="788">
                  <c:v>-1.2200000000000011</c:v>
                </c:pt>
                <c:pt idx="789">
                  <c:v>-1.5200000000000002</c:v>
                </c:pt>
                <c:pt idx="790">
                  <c:v>-1.5199999999999996</c:v>
                </c:pt>
                <c:pt idx="791">
                  <c:v>-1.1600000000000008</c:v>
                </c:pt>
                <c:pt idx="792">
                  <c:v>-1.1200000000000003</c:v>
                </c:pt>
                <c:pt idx="793">
                  <c:v>-0.55999999999999939</c:v>
                </c:pt>
                <c:pt idx="794">
                  <c:v>-0.27999999999999969</c:v>
                </c:pt>
                <c:pt idx="795">
                  <c:v>-0.21999999999999958</c:v>
                </c:pt>
                <c:pt idx="796">
                  <c:v>-0.57999999999999896</c:v>
                </c:pt>
                <c:pt idx="797">
                  <c:v>-0.83999999999999841</c:v>
                </c:pt>
                <c:pt idx="798">
                  <c:v>-1.179999999999999</c:v>
                </c:pt>
                <c:pt idx="799">
                  <c:v>-1.3399999999999992</c:v>
                </c:pt>
                <c:pt idx="800">
                  <c:v>-1.5799999999999996</c:v>
                </c:pt>
                <c:pt idx="801">
                  <c:v>-1.4399999999999991</c:v>
                </c:pt>
                <c:pt idx="802">
                  <c:v>-1.1799999999999997</c:v>
                </c:pt>
                <c:pt idx="803">
                  <c:v>-1</c:v>
                </c:pt>
                <c:pt idx="804">
                  <c:v>-1.0200000000000002</c:v>
                </c:pt>
                <c:pt idx="805">
                  <c:v>-0.75999999999999945</c:v>
                </c:pt>
                <c:pt idx="806">
                  <c:v>-0.8</c:v>
                </c:pt>
                <c:pt idx="807">
                  <c:v>-0.67999999999999972</c:v>
                </c:pt>
                <c:pt idx="808">
                  <c:v>-0.77999999999999969</c:v>
                </c:pt>
                <c:pt idx="809">
                  <c:v>-0.99999999999999856</c:v>
                </c:pt>
                <c:pt idx="810">
                  <c:v>-1.2999999999999985</c:v>
                </c:pt>
                <c:pt idx="811">
                  <c:v>-1.3799999999999983</c:v>
                </c:pt>
                <c:pt idx="812">
                  <c:v>-1.6199999999999988</c:v>
                </c:pt>
                <c:pt idx="813">
                  <c:v>-1.6199999999999988</c:v>
                </c:pt>
                <c:pt idx="814">
                  <c:v>-1.5</c:v>
                </c:pt>
                <c:pt idx="815">
                  <c:v>-1.3799999999999997</c:v>
                </c:pt>
                <c:pt idx="816">
                  <c:v>-1.3799999999999997</c:v>
                </c:pt>
                <c:pt idx="817">
                  <c:v>-1.6399999999999992</c:v>
                </c:pt>
                <c:pt idx="818">
                  <c:v>-1.2599999999999993</c:v>
                </c:pt>
                <c:pt idx="819">
                  <c:v>-1.4599999999999995</c:v>
                </c:pt>
                <c:pt idx="820">
                  <c:v>-1.3599999999999994</c:v>
                </c:pt>
                <c:pt idx="821">
                  <c:v>-1.1799999999999997</c:v>
                </c:pt>
                <c:pt idx="822">
                  <c:v>-0.6</c:v>
                </c:pt>
                <c:pt idx="823">
                  <c:v>-0.62000000000000033</c:v>
                </c:pt>
                <c:pt idx="824">
                  <c:v>-0.12000000000000029</c:v>
                </c:pt>
                <c:pt idx="825">
                  <c:v>-0.22000000000000169</c:v>
                </c:pt>
                <c:pt idx="826">
                  <c:v>-0.22000000000000169</c:v>
                </c:pt>
                <c:pt idx="827">
                  <c:v>-0.62000000000000166</c:v>
                </c:pt>
                <c:pt idx="828">
                  <c:v>-1.0000000000000013</c:v>
                </c:pt>
                <c:pt idx="829">
                  <c:v>-1.3600000000000023</c:v>
                </c:pt>
                <c:pt idx="830">
                  <c:v>-1.1600000000000008</c:v>
                </c:pt>
                <c:pt idx="831">
                  <c:v>-1.180000000000001</c:v>
                </c:pt>
                <c:pt idx="832">
                  <c:v>-1.0600000000000009</c:v>
                </c:pt>
                <c:pt idx="833">
                  <c:v>-0.60000000000000142</c:v>
                </c:pt>
                <c:pt idx="834">
                  <c:v>-0.42000000000000026</c:v>
                </c:pt>
                <c:pt idx="835">
                  <c:v>-0.4600000000000023</c:v>
                </c:pt>
                <c:pt idx="836">
                  <c:v>-0.54000000000000203</c:v>
                </c:pt>
                <c:pt idx="837">
                  <c:v>-0.50000000000000144</c:v>
                </c:pt>
                <c:pt idx="838">
                  <c:v>-0.84000000000000052</c:v>
                </c:pt>
                <c:pt idx="839">
                  <c:v>-0.90000000000000147</c:v>
                </c:pt>
                <c:pt idx="840">
                  <c:v>-0.96000000000000085</c:v>
                </c:pt>
                <c:pt idx="841">
                  <c:v>-0.77999999999999969</c:v>
                </c:pt>
                <c:pt idx="842">
                  <c:v>-0.94000000000000061</c:v>
                </c:pt>
                <c:pt idx="843">
                  <c:v>-0.8</c:v>
                </c:pt>
                <c:pt idx="844">
                  <c:v>-0.5</c:v>
                </c:pt>
                <c:pt idx="845">
                  <c:v>-0.31999999999999884</c:v>
                </c:pt>
                <c:pt idx="846">
                  <c:v>-0.44000000000000056</c:v>
                </c:pt>
                <c:pt idx="847">
                  <c:v>-0.32000000000000028</c:v>
                </c:pt>
                <c:pt idx="848">
                  <c:v>-0.48000000000000115</c:v>
                </c:pt>
                <c:pt idx="849">
                  <c:v>-0.4</c:v>
                </c:pt>
                <c:pt idx="850">
                  <c:v>-0.78000000000000114</c:v>
                </c:pt>
                <c:pt idx="851">
                  <c:v>-0.6</c:v>
                </c:pt>
                <c:pt idx="852">
                  <c:v>-0.5</c:v>
                </c:pt>
                <c:pt idx="853">
                  <c:v>-0.3</c:v>
                </c:pt>
                <c:pt idx="854">
                  <c:v>-0.62000000000000033</c:v>
                </c:pt>
                <c:pt idx="855">
                  <c:v>-0.75999999999999945</c:v>
                </c:pt>
                <c:pt idx="856">
                  <c:v>-1.2200000000000002</c:v>
                </c:pt>
                <c:pt idx="857">
                  <c:v>-1.2200000000000002</c:v>
                </c:pt>
                <c:pt idx="858">
                  <c:v>-1.1000000000000001</c:v>
                </c:pt>
                <c:pt idx="859">
                  <c:v>-1.0799999999999996</c:v>
                </c:pt>
                <c:pt idx="860">
                  <c:v>-0.6</c:v>
                </c:pt>
                <c:pt idx="861">
                  <c:v>-7.9999999999998295E-2</c:v>
                </c:pt>
                <c:pt idx="862">
                  <c:v>0.18000000000000113</c:v>
                </c:pt>
                <c:pt idx="863">
                  <c:v>-3.9999999999999147E-2</c:v>
                </c:pt>
                <c:pt idx="864">
                  <c:v>-1.9999999999998862E-2</c:v>
                </c:pt>
                <c:pt idx="865">
                  <c:v>0.12000000000000029</c:v>
                </c:pt>
                <c:pt idx="866">
                  <c:v>-4.000000000000057E-2</c:v>
                </c:pt>
                <c:pt idx="867">
                  <c:v>-4.000000000000057E-2</c:v>
                </c:pt>
                <c:pt idx="868">
                  <c:v>3.9999999999999147E-2</c:v>
                </c:pt>
                <c:pt idx="869">
                  <c:v>0.37999999999999828</c:v>
                </c:pt>
                <c:pt idx="870">
                  <c:v>0.13999999999999915</c:v>
                </c:pt>
                <c:pt idx="871">
                  <c:v>3.9999999999999147E-2</c:v>
                </c:pt>
                <c:pt idx="872">
                  <c:v>0</c:v>
                </c:pt>
                <c:pt idx="873">
                  <c:v>-2.0000000000000285E-2</c:v>
                </c:pt>
                <c:pt idx="874">
                  <c:v>-0.52000000000000024</c:v>
                </c:pt>
                <c:pt idx="875">
                  <c:v>-0.48000000000000115</c:v>
                </c:pt>
                <c:pt idx="876">
                  <c:v>-0.10000000000000142</c:v>
                </c:pt>
                <c:pt idx="877">
                  <c:v>-0.26000000000000084</c:v>
                </c:pt>
                <c:pt idx="878">
                  <c:v>-0.28000000000000114</c:v>
                </c:pt>
                <c:pt idx="879">
                  <c:v>-0.22000000000000028</c:v>
                </c:pt>
                <c:pt idx="880">
                  <c:v>-0.51999999999999891</c:v>
                </c:pt>
                <c:pt idx="881">
                  <c:v>-0.57999999999999896</c:v>
                </c:pt>
                <c:pt idx="882">
                  <c:v>-0.6399999999999999</c:v>
                </c:pt>
                <c:pt idx="883">
                  <c:v>-0.57999999999999896</c:v>
                </c:pt>
                <c:pt idx="884">
                  <c:v>-0.1</c:v>
                </c:pt>
                <c:pt idx="885">
                  <c:v>1.9999999999999574E-2</c:v>
                </c:pt>
                <c:pt idx="886">
                  <c:v>0.2</c:v>
                </c:pt>
                <c:pt idx="887">
                  <c:v>0.33999999999999914</c:v>
                </c:pt>
                <c:pt idx="888">
                  <c:v>0.27999999999999969</c:v>
                </c:pt>
                <c:pt idx="889">
                  <c:v>-0.33999999999999986</c:v>
                </c:pt>
                <c:pt idx="890">
                  <c:v>-0.23999999999999985</c:v>
                </c:pt>
                <c:pt idx="891">
                  <c:v>-1</c:v>
                </c:pt>
                <c:pt idx="892">
                  <c:v>-1.0399999999999991</c:v>
                </c:pt>
                <c:pt idx="893">
                  <c:v>-0.77999999999999969</c:v>
                </c:pt>
                <c:pt idx="894">
                  <c:v>-0.33999999999999914</c:v>
                </c:pt>
                <c:pt idx="895">
                  <c:v>-0.25999999999999945</c:v>
                </c:pt>
                <c:pt idx="896">
                  <c:v>-0.13999999999999915</c:v>
                </c:pt>
                <c:pt idx="897">
                  <c:v>-0.47999999999999898</c:v>
                </c:pt>
                <c:pt idx="898">
                  <c:v>-0.51999999999999891</c:v>
                </c:pt>
                <c:pt idx="899">
                  <c:v>-0.79999999999999927</c:v>
                </c:pt>
                <c:pt idx="900">
                  <c:v>-0.95999999999999941</c:v>
                </c:pt>
                <c:pt idx="901">
                  <c:v>-0.82000000000000028</c:v>
                </c:pt>
                <c:pt idx="902">
                  <c:v>-0.72000000000000031</c:v>
                </c:pt>
                <c:pt idx="903">
                  <c:v>-0.90000000000000069</c:v>
                </c:pt>
                <c:pt idx="904">
                  <c:v>-0.98000000000000043</c:v>
                </c:pt>
                <c:pt idx="905">
                  <c:v>-1.1200000000000003</c:v>
                </c:pt>
                <c:pt idx="906">
                  <c:v>-0.85999999999999943</c:v>
                </c:pt>
                <c:pt idx="907">
                  <c:v>-1.1199999999999997</c:v>
                </c:pt>
                <c:pt idx="908">
                  <c:v>-1.5199999999999989</c:v>
                </c:pt>
                <c:pt idx="909">
                  <c:v>-1.579999999999999</c:v>
                </c:pt>
                <c:pt idx="910">
                  <c:v>-1.4599999999999986</c:v>
                </c:pt>
                <c:pt idx="911">
                  <c:v>-1.8599999999999994</c:v>
                </c:pt>
                <c:pt idx="912">
                  <c:v>-1.2399999999999998</c:v>
                </c:pt>
                <c:pt idx="913">
                  <c:v>-1</c:v>
                </c:pt>
                <c:pt idx="914">
                  <c:v>-1.1800000000000004</c:v>
                </c:pt>
                <c:pt idx="915">
                  <c:v>-0.90000000000000069</c:v>
                </c:pt>
                <c:pt idx="916">
                  <c:v>-0.52000000000000024</c:v>
                </c:pt>
                <c:pt idx="917">
                  <c:v>-0.76000000000000012</c:v>
                </c:pt>
                <c:pt idx="918">
                  <c:v>-0.83999999999999986</c:v>
                </c:pt>
                <c:pt idx="919">
                  <c:v>-0.77999999999999969</c:v>
                </c:pt>
                <c:pt idx="920">
                  <c:v>-0.93999999999999984</c:v>
                </c:pt>
                <c:pt idx="921">
                  <c:v>-0.97999999999999976</c:v>
                </c:pt>
                <c:pt idx="922">
                  <c:v>-0.97999999999999976</c:v>
                </c:pt>
                <c:pt idx="923">
                  <c:v>-1.5199999999999996</c:v>
                </c:pt>
                <c:pt idx="924">
                  <c:v>-1.1399999999999999</c:v>
                </c:pt>
                <c:pt idx="925">
                  <c:v>-0.89999999999999925</c:v>
                </c:pt>
                <c:pt idx="926">
                  <c:v>-1.7399999999999998</c:v>
                </c:pt>
                <c:pt idx="927">
                  <c:v>-1.6600000000000001</c:v>
                </c:pt>
                <c:pt idx="928">
                  <c:v>0.4199999999999996</c:v>
                </c:pt>
                <c:pt idx="929">
                  <c:v>0.31999999999999956</c:v>
                </c:pt>
                <c:pt idx="930">
                  <c:v>-0.12000000000000099</c:v>
                </c:pt>
                <c:pt idx="931">
                  <c:v>9.9999999999999284E-2</c:v>
                </c:pt>
                <c:pt idx="932">
                  <c:v>-0.14000000000000057</c:v>
                </c:pt>
                <c:pt idx="933">
                  <c:v>-1.3600000000000008</c:v>
                </c:pt>
                <c:pt idx="934">
                  <c:v>-1.2000000000000006</c:v>
                </c:pt>
                <c:pt idx="935">
                  <c:v>-1.2200000000000002</c:v>
                </c:pt>
                <c:pt idx="936">
                  <c:v>-0.67999999999999972</c:v>
                </c:pt>
                <c:pt idx="937">
                  <c:v>-0.79999999999999927</c:v>
                </c:pt>
                <c:pt idx="938">
                  <c:v>-0.91999999999999882</c:v>
                </c:pt>
                <c:pt idx="939">
                  <c:v>-1.2399999999999984</c:v>
                </c:pt>
                <c:pt idx="940">
                  <c:v>-1.1199999999999988</c:v>
                </c:pt>
                <c:pt idx="941">
                  <c:v>-1.079999999999999</c:v>
                </c:pt>
                <c:pt idx="942">
                  <c:v>-0.7399999999999991</c:v>
                </c:pt>
                <c:pt idx="943">
                  <c:v>-0.77999999999999969</c:v>
                </c:pt>
                <c:pt idx="944">
                  <c:v>-0.6399999999999999</c:v>
                </c:pt>
                <c:pt idx="945">
                  <c:v>-0.7</c:v>
                </c:pt>
                <c:pt idx="946">
                  <c:v>-0.8600000000000001</c:v>
                </c:pt>
                <c:pt idx="947">
                  <c:v>-0.87999999999999967</c:v>
                </c:pt>
                <c:pt idx="948">
                  <c:v>-0.57999999999999896</c:v>
                </c:pt>
                <c:pt idx="949">
                  <c:v>-0.6599999999999987</c:v>
                </c:pt>
                <c:pt idx="950">
                  <c:v>-0.35999999999999799</c:v>
                </c:pt>
                <c:pt idx="951">
                  <c:v>-0.25999999999999801</c:v>
                </c:pt>
                <c:pt idx="952">
                  <c:v>-0.21999999999999886</c:v>
                </c:pt>
                <c:pt idx="953">
                  <c:v>-0.55999999999999939</c:v>
                </c:pt>
                <c:pt idx="954">
                  <c:v>-0.3999999999999993</c:v>
                </c:pt>
                <c:pt idx="955">
                  <c:v>-0.37999999999999973</c:v>
                </c:pt>
                <c:pt idx="956">
                  <c:v>-0.32000000000000028</c:v>
                </c:pt>
                <c:pt idx="957">
                  <c:v>-0.46000000000000013</c:v>
                </c:pt>
                <c:pt idx="958">
                  <c:v>-0.22000000000000028</c:v>
                </c:pt>
                <c:pt idx="959">
                  <c:v>-0.18000000000000044</c:v>
                </c:pt>
                <c:pt idx="960">
                  <c:v>-0.36000000000000015</c:v>
                </c:pt>
                <c:pt idx="961">
                  <c:v>-0.73999999999999988</c:v>
                </c:pt>
                <c:pt idx="962">
                  <c:v>-0.43999999999999984</c:v>
                </c:pt>
                <c:pt idx="963">
                  <c:v>-0.71999999999999953</c:v>
                </c:pt>
                <c:pt idx="964">
                  <c:v>-0.8</c:v>
                </c:pt>
                <c:pt idx="965">
                  <c:v>-0.64000000000000057</c:v>
                </c:pt>
                <c:pt idx="966">
                  <c:v>-0.44000000000000056</c:v>
                </c:pt>
                <c:pt idx="967">
                  <c:v>-0.84000000000000052</c:v>
                </c:pt>
                <c:pt idx="968">
                  <c:v>-0.80000000000000071</c:v>
                </c:pt>
                <c:pt idx="969">
                  <c:v>-1.2000000000000006</c:v>
                </c:pt>
                <c:pt idx="970">
                  <c:v>-1.1799999999999997</c:v>
                </c:pt>
                <c:pt idx="971">
                  <c:v>-1.0599999999999994</c:v>
                </c:pt>
                <c:pt idx="972">
                  <c:v>-1.06</c:v>
                </c:pt>
                <c:pt idx="973">
                  <c:v>-1.4799999999999998</c:v>
                </c:pt>
                <c:pt idx="974">
                  <c:v>-1.5799999999999996</c:v>
                </c:pt>
                <c:pt idx="975">
                  <c:v>-1.8599999999999994</c:v>
                </c:pt>
                <c:pt idx="976">
                  <c:v>-2</c:v>
                </c:pt>
                <c:pt idx="977">
                  <c:v>-1.8799999999999983</c:v>
                </c:pt>
                <c:pt idx="978">
                  <c:v>-1.5399999999999991</c:v>
                </c:pt>
                <c:pt idx="979">
                  <c:v>-1.3999999999999986</c:v>
                </c:pt>
                <c:pt idx="980">
                  <c:v>-1.3799999999999997</c:v>
                </c:pt>
                <c:pt idx="981">
                  <c:v>-1.2599999999999993</c:v>
                </c:pt>
                <c:pt idx="982">
                  <c:v>-1.3799999999999997</c:v>
                </c:pt>
                <c:pt idx="983">
                  <c:v>-1.3799999999999997</c:v>
                </c:pt>
                <c:pt idx="984">
                  <c:v>-1.1000000000000001</c:v>
                </c:pt>
                <c:pt idx="985">
                  <c:v>-0.93999999999999917</c:v>
                </c:pt>
                <c:pt idx="986">
                  <c:v>-1.0399999999999991</c:v>
                </c:pt>
                <c:pt idx="987">
                  <c:v>-0.93999999999999917</c:v>
                </c:pt>
                <c:pt idx="988">
                  <c:v>-0.89999999999999858</c:v>
                </c:pt>
                <c:pt idx="989">
                  <c:v>-0.93999999999999917</c:v>
                </c:pt>
                <c:pt idx="990">
                  <c:v>-1.1799999999999997</c:v>
                </c:pt>
                <c:pt idx="991">
                  <c:v>-1.4799999999999998</c:v>
                </c:pt>
                <c:pt idx="992">
                  <c:v>-1.5200000000000002</c:v>
                </c:pt>
                <c:pt idx="993">
                  <c:v>-1.1400000000000006</c:v>
                </c:pt>
                <c:pt idx="994">
                  <c:v>-1.240000000000002</c:v>
                </c:pt>
                <c:pt idx="995">
                  <c:v>-1.2600000000000022</c:v>
                </c:pt>
                <c:pt idx="996">
                  <c:v>-0.9600000000000023</c:v>
                </c:pt>
                <c:pt idx="997">
                  <c:v>-1.0800000000000012</c:v>
                </c:pt>
                <c:pt idx="998">
                  <c:v>-1.4799999999999998</c:v>
                </c:pt>
                <c:pt idx="999">
                  <c:v>-1.7799999999999998</c:v>
                </c:pt>
                <c:pt idx="1000">
                  <c:v>-1.6199999999999988</c:v>
                </c:pt>
                <c:pt idx="1001">
                  <c:v>-1.9</c:v>
                </c:pt>
                <c:pt idx="1002">
                  <c:v>-1.5800000000000012</c:v>
                </c:pt>
                <c:pt idx="1003">
                  <c:v>-1.4000000000000028</c:v>
                </c:pt>
                <c:pt idx="1004">
                  <c:v>-1.0600000000000023</c:v>
                </c:pt>
                <c:pt idx="1005">
                  <c:v>-1.3400000000000034</c:v>
                </c:pt>
                <c:pt idx="1006">
                  <c:v>-0.6</c:v>
                </c:pt>
                <c:pt idx="1007">
                  <c:v>-0.4600000000000023</c:v>
                </c:pt>
                <c:pt idx="1008">
                  <c:v>-0.36000000000000226</c:v>
                </c:pt>
                <c:pt idx="1009">
                  <c:v>0</c:v>
                </c:pt>
                <c:pt idx="1010">
                  <c:v>0.54000000000000059</c:v>
                </c:pt>
                <c:pt idx="1011">
                  <c:v>0.15999999999999942</c:v>
                </c:pt>
                <c:pt idx="1012">
                  <c:v>0.42000000000000171</c:v>
                </c:pt>
                <c:pt idx="1013">
                  <c:v>0.14000000000000057</c:v>
                </c:pt>
                <c:pt idx="1014">
                  <c:v>-0.25999999999999945</c:v>
                </c:pt>
                <c:pt idx="1015">
                  <c:v>-0.45999999999999941</c:v>
                </c:pt>
                <c:pt idx="1016">
                  <c:v>-0.34000000000000058</c:v>
                </c:pt>
                <c:pt idx="1017">
                  <c:v>-0.82000000000000173</c:v>
                </c:pt>
                <c:pt idx="1018">
                  <c:v>-0.6</c:v>
                </c:pt>
                <c:pt idx="1019">
                  <c:v>-0.35999999999999943</c:v>
                </c:pt>
                <c:pt idx="1020">
                  <c:v>-0.21999999999999886</c:v>
                </c:pt>
                <c:pt idx="1021">
                  <c:v>0.1</c:v>
                </c:pt>
                <c:pt idx="1022">
                  <c:v>0.54000000000000203</c:v>
                </c:pt>
                <c:pt idx="1023">
                  <c:v>0.62000000000000166</c:v>
                </c:pt>
                <c:pt idx="1024">
                  <c:v>0.8</c:v>
                </c:pt>
                <c:pt idx="1025">
                  <c:v>0.72000000000000031</c:v>
                </c:pt>
                <c:pt idx="1026">
                  <c:v>0.58000000000000118</c:v>
                </c:pt>
                <c:pt idx="1027">
                  <c:v>0.62000000000000033</c:v>
                </c:pt>
                <c:pt idx="1028">
                  <c:v>0.46000000000000085</c:v>
                </c:pt>
                <c:pt idx="1029">
                  <c:v>0.32000000000000028</c:v>
                </c:pt>
                <c:pt idx="1030">
                  <c:v>5.9999999999999429E-2</c:v>
                </c:pt>
                <c:pt idx="1031">
                  <c:v>-0.28000000000000114</c:v>
                </c:pt>
                <c:pt idx="1032">
                  <c:v>-0.54000000000000059</c:v>
                </c:pt>
                <c:pt idx="1033">
                  <c:v>-0.26000000000000084</c:v>
                </c:pt>
                <c:pt idx="1034">
                  <c:v>-0.3</c:v>
                </c:pt>
                <c:pt idx="1035">
                  <c:v>0.27999999999999969</c:v>
                </c:pt>
                <c:pt idx="1036">
                  <c:v>0.6</c:v>
                </c:pt>
                <c:pt idx="1037">
                  <c:v>0.53999999999999915</c:v>
                </c:pt>
                <c:pt idx="1038">
                  <c:v>0.39999999999999858</c:v>
                </c:pt>
                <c:pt idx="1039">
                  <c:v>0.81999999999999817</c:v>
                </c:pt>
                <c:pt idx="1040">
                  <c:v>0.53999999999999848</c:v>
                </c:pt>
                <c:pt idx="1041">
                  <c:v>0.19999999999999929</c:v>
                </c:pt>
                <c:pt idx="1042">
                  <c:v>0.33999999999999914</c:v>
                </c:pt>
                <c:pt idx="1043">
                  <c:v>0.43999999999999917</c:v>
                </c:pt>
                <c:pt idx="1044">
                  <c:v>-0.14000000000000057</c:v>
                </c:pt>
                <c:pt idx="1045">
                  <c:v>-0.26000000000000012</c:v>
                </c:pt>
                <c:pt idx="1046">
                  <c:v>-0.5</c:v>
                </c:pt>
                <c:pt idx="1047">
                  <c:v>-0.65999999999999948</c:v>
                </c:pt>
                <c:pt idx="1048">
                  <c:v>-0.79999999999999927</c:v>
                </c:pt>
                <c:pt idx="1049">
                  <c:v>-0.59999999999999931</c:v>
                </c:pt>
                <c:pt idx="1050">
                  <c:v>-0.61999999999999955</c:v>
                </c:pt>
                <c:pt idx="1051">
                  <c:v>-0.1</c:v>
                </c:pt>
                <c:pt idx="1052">
                  <c:v>-0.37999999999999973</c:v>
                </c:pt>
                <c:pt idx="1053">
                  <c:v>-0.59999999999999931</c:v>
                </c:pt>
                <c:pt idx="1054">
                  <c:v>-0.85999999999999943</c:v>
                </c:pt>
                <c:pt idx="1055">
                  <c:v>-0.87999999999999967</c:v>
                </c:pt>
                <c:pt idx="1056">
                  <c:v>-0.96000000000000019</c:v>
                </c:pt>
                <c:pt idx="1057">
                  <c:v>-0.78000000000000114</c:v>
                </c:pt>
                <c:pt idx="1058">
                  <c:v>-0.60000000000000142</c:v>
                </c:pt>
                <c:pt idx="1059">
                  <c:v>-0.60000000000000142</c:v>
                </c:pt>
                <c:pt idx="1060">
                  <c:v>-0.44000000000000128</c:v>
                </c:pt>
                <c:pt idx="1061">
                  <c:v>-0.66000000000000081</c:v>
                </c:pt>
                <c:pt idx="1062">
                  <c:v>-0.48000000000000043</c:v>
                </c:pt>
                <c:pt idx="1063">
                  <c:v>-0.92000000000000026</c:v>
                </c:pt>
                <c:pt idx="1064">
                  <c:v>-1.0400000000000005</c:v>
                </c:pt>
                <c:pt idx="1065">
                  <c:v>-1.0000000000000007</c:v>
                </c:pt>
                <c:pt idx="1066">
                  <c:v>-0.88000000000000111</c:v>
                </c:pt>
                <c:pt idx="1067">
                  <c:v>-1.5800000000000012</c:v>
                </c:pt>
                <c:pt idx="1068">
                  <c:v>-1.4400000000000008</c:v>
                </c:pt>
                <c:pt idx="1069">
                  <c:v>-1.1200000000000006</c:v>
                </c:pt>
                <c:pt idx="1070">
                  <c:v>-1.3800000000000008</c:v>
                </c:pt>
                <c:pt idx="1071">
                  <c:v>-1.2600000000000002</c:v>
                </c:pt>
                <c:pt idx="1072">
                  <c:v>-0.84000000000000019</c:v>
                </c:pt>
                <c:pt idx="1073">
                  <c:v>-0.6</c:v>
                </c:pt>
                <c:pt idx="1074">
                  <c:v>-0.75999999999999979</c:v>
                </c:pt>
                <c:pt idx="1075">
                  <c:v>-0.73999999999999955</c:v>
                </c:pt>
                <c:pt idx="1076">
                  <c:v>-1.1399999999999995</c:v>
                </c:pt>
                <c:pt idx="1077">
                  <c:v>-1.4799999999999991</c:v>
                </c:pt>
                <c:pt idx="1078">
                  <c:v>-1.7999999999999994</c:v>
                </c:pt>
                <c:pt idx="1079">
                  <c:v>-1.7599999999999991</c:v>
                </c:pt>
                <c:pt idx="1080">
                  <c:v>-1.7399999999999991</c:v>
                </c:pt>
                <c:pt idx="1081">
                  <c:v>-1.3799999999999994</c:v>
                </c:pt>
                <c:pt idx="1082">
                  <c:v>-1.1599999999999997</c:v>
                </c:pt>
                <c:pt idx="1083">
                  <c:v>-0.99999999999999967</c:v>
                </c:pt>
                <c:pt idx="1084">
                  <c:v>-0.88000000000000012</c:v>
                </c:pt>
                <c:pt idx="1085">
                  <c:v>-1.1399999999999999</c:v>
                </c:pt>
                <c:pt idx="1086">
                  <c:v>-1.3399999999999999</c:v>
                </c:pt>
                <c:pt idx="1087">
                  <c:v>-1.2199999999999995</c:v>
                </c:pt>
                <c:pt idx="1088">
                  <c:v>-0.9199999999999996</c:v>
                </c:pt>
                <c:pt idx="1089">
                  <c:v>-1.1599999999999997</c:v>
                </c:pt>
                <c:pt idx="1090">
                  <c:v>-1</c:v>
                </c:pt>
                <c:pt idx="1091">
                  <c:v>-1.3800000000000001</c:v>
                </c:pt>
                <c:pt idx="1092">
                  <c:v>-1.1800000000000002</c:v>
                </c:pt>
                <c:pt idx="1093">
                  <c:v>-0.88000000000000045</c:v>
                </c:pt>
                <c:pt idx="1094">
                  <c:v>-0.92000000000000026</c:v>
                </c:pt>
                <c:pt idx="1095">
                  <c:v>-0.8</c:v>
                </c:pt>
                <c:pt idx="1096">
                  <c:v>-0.15999999999999978</c:v>
                </c:pt>
                <c:pt idx="1097">
                  <c:v>-0.55999999999999983</c:v>
                </c:pt>
                <c:pt idx="1098">
                  <c:v>-1.2199999999999995</c:v>
                </c:pt>
                <c:pt idx="1099">
                  <c:v>-0.77999999999999936</c:v>
                </c:pt>
                <c:pt idx="1100">
                  <c:v>-0.97999999999999932</c:v>
                </c:pt>
                <c:pt idx="1101">
                  <c:v>-1.1999999999999997</c:v>
                </c:pt>
                <c:pt idx="1102">
                  <c:v>-1.1199999999999999</c:v>
                </c:pt>
                <c:pt idx="1103">
                  <c:v>-0.93999999999999984</c:v>
                </c:pt>
                <c:pt idx="1104">
                  <c:v>-1.2</c:v>
                </c:pt>
                <c:pt idx="1105">
                  <c:v>-1.06</c:v>
                </c:pt>
                <c:pt idx="1106">
                  <c:v>-0.8600000000000001</c:v>
                </c:pt>
                <c:pt idx="1107">
                  <c:v>-0.8</c:v>
                </c:pt>
                <c:pt idx="1108">
                  <c:v>-0.74000000000000021</c:v>
                </c:pt>
                <c:pt idx="1109">
                  <c:v>-0.80000000000000038</c:v>
                </c:pt>
                <c:pt idx="1110">
                  <c:v>-0.90000000000000036</c:v>
                </c:pt>
                <c:pt idx="1111">
                  <c:v>-1.1000000000000003</c:v>
                </c:pt>
                <c:pt idx="1112">
                  <c:v>-1.3400000000000005</c:v>
                </c:pt>
                <c:pt idx="1113">
                  <c:v>-1.4400000000000006</c:v>
                </c:pt>
                <c:pt idx="1114">
                  <c:v>-1.2600000000000005</c:v>
                </c:pt>
                <c:pt idx="1115">
                  <c:v>-0.94000000000000061</c:v>
                </c:pt>
                <c:pt idx="1116">
                  <c:v>-1.1000000000000003</c:v>
                </c:pt>
                <c:pt idx="1117">
                  <c:v>-0.90000000000000036</c:v>
                </c:pt>
                <c:pt idx="1118">
                  <c:v>-0.9</c:v>
                </c:pt>
                <c:pt idx="1119">
                  <c:v>-1.02</c:v>
                </c:pt>
                <c:pt idx="1120">
                  <c:v>-0.97999999999999976</c:v>
                </c:pt>
                <c:pt idx="1121">
                  <c:v>-0.67999999999999972</c:v>
                </c:pt>
                <c:pt idx="1122">
                  <c:v>-0.77999999999999936</c:v>
                </c:pt>
                <c:pt idx="1123">
                  <c:v>-0.5799999999999994</c:v>
                </c:pt>
                <c:pt idx="1124">
                  <c:v>-0.61999999999999922</c:v>
                </c:pt>
                <c:pt idx="1125">
                  <c:v>-0.59999999999999931</c:v>
                </c:pt>
                <c:pt idx="1126">
                  <c:v>-0.69999999999999929</c:v>
                </c:pt>
                <c:pt idx="1127">
                  <c:v>-0.47999999999999937</c:v>
                </c:pt>
                <c:pt idx="1128">
                  <c:v>-0.65999999999999948</c:v>
                </c:pt>
                <c:pt idx="1129">
                  <c:v>-0.69999999999999929</c:v>
                </c:pt>
                <c:pt idx="1130">
                  <c:v>-0.85999999999999943</c:v>
                </c:pt>
                <c:pt idx="1131">
                  <c:v>-0.63999999999999946</c:v>
                </c:pt>
                <c:pt idx="1132">
                  <c:v>-0.73999999999999988</c:v>
                </c:pt>
                <c:pt idx="1133">
                  <c:v>-0.6</c:v>
                </c:pt>
                <c:pt idx="1134">
                  <c:v>-0.60000000000000031</c:v>
                </c:pt>
                <c:pt idx="1135">
                  <c:v>-0.88000000000000045</c:v>
                </c:pt>
                <c:pt idx="1136">
                  <c:v>-1.3400000000000005</c:v>
                </c:pt>
                <c:pt idx="1137">
                  <c:v>-1.48</c:v>
                </c:pt>
                <c:pt idx="1138">
                  <c:v>-1.8200000000000003</c:v>
                </c:pt>
                <c:pt idx="1139">
                  <c:v>-1.8000000000000003</c:v>
                </c:pt>
                <c:pt idx="1140">
                  <c:v>-1.3400000000000003</c:v>
                </c:pt>
                <c:pt idx="1141">
                  <c:v>-1.2399999999999998</c:v>
                </c:pt>
                <c:pt idx="1142">
                  <c:v>-1.28</c:v>
                </c:pt>
                <c:pt idx="1143">
                  <c:v>-1.2</c:v>
                </c:pt>
                <c:pt idx="1144">
                  <c:v>-0.87999999999999967</c:v>
                </c:pt>
                <c:pt idx="1145">
                  <c:v>-1.1399999999999999</c:v>
                </c:pt>
                <c:pt idx="1146">
                  <c:v>-1.22</c:v>
                </c:pt>
                <c:pt idx="1147">
                  <c:v>-0.96000000000000019</c:v>
                </c:pt>
                <c:pt idx="1148">
                  <c:v>-0.83999999999999986</c:v>
                </c:pt>
                <c:pt idx="1149">
                  <c:v>-1.28</c:v>
                </c:pt>
                <c:pt idx="1150">
                  <c:v>-1.28</c:v>
                </c:pt>
                <c:pt idx="1151">
                  <c:v>-1.4400000000000002</c:v>
                </c:pt>
                <c:pt idx="1152">
                  <c:v>-1.3399999999999999</c:v>
                </c:pt>
                <c:pt idx="1153">
                  <c:v>-1.5</c:v>
                </c:pt>
                <c:pt idx="1154">
                  <c:v>-1.42</c:v>
                </c:pt>
                <c:pt idx="1155">
                  <c:v>-1.22</c:v>
                </c:pt>
                <c:pt idx="1156">
                  <c:v>-0.91999999999999993</c:v>
                </c:pt>
                <c:pt idx="1157">
                  <c:v>-1.1000000000000003</c:v>
                </c:pt>
                <c:pt idx="1158">
                  <c:v>-0.98000000000000043</c:v>
                </c:pt>
                <c:pt idx="1159">
                  <c:v>-0.82000000000000062</c:v>
                </c:pt>
                <c:pt idx="1160">
                  <c:v>-0.86000000000000054</c:v>
                </c:pt>
                <c:pt idx="1161">
                  <c:v>-1.140000000000001</c:v>
                </c:pt>
                <c:pt idx="1162">
                  <c:v>-1.1200000000000006</c:v>
                </c:pt>
                <c:pt idx="1163">
                  <c:v>-1.0600000000000005</c:v>
                </c:pt>
                <c:pt idx="1164">
                  <c:v>-1.0400000000000003</c:v>
                </c:pt>
                <c:pt idx="1165">
                  <c:v>-1.3000000000000003</c:v>
                </c:pt>
                <c:pt idx="1166">
                  <c:v>-0.83999999999999986</c:v>
                </c:pt>
                <c:pt idx="1167">
                  <c:v>-0.83999999999999986</c:v>
                </c:pt>
                <c:pt idx="1168">
                  <c:v>-0.77999999999999969</c:v>
                </c:pt>
                <c:pt idx="1169">
                  <c:v>-0.91999999999999993</c:v>
                </c:pt>
                <c:pt idx="1170">
                  <c:v>-0.91999999999999993</c:v>
                </c:pt>
                <c:pt idx="1171">
                  <c:v>-1</c:v>
                </c:pt>
                <c:pt idx="1172">
                  <c:v>-1.1000000000000001</c:v>
                </c:pt>
                <c:pt idx="1173">
                  <c:v>-1.0400000000000003</c:v>
                </c:pt>
                <c:pt idx="1174">
                  <c:v>-1.0399999999999998</c:v>
                </c:pt>
                <c:pt idx="1175">
                  <c:v>-0.82</c:v>
                </c:pt>
                <c:pt idx="1176">
                  <c:v>-1.1000000000000001</c:v>
                </c:pt>
                <c:pt idx="1177">
                  <c:v>-1.1000000000000001</c:v>
                </c:pt>
                <c:pt idx="1178">
                  <c:v>-1.1600000000000001</c:v>
                </c:pt>
                <c:pt idx="1179">
                  <c:v>-1.4200000000000006</c:v>
                </c:pt>
                <c:pt idx="1180">
                  <c:v>-1.6800000000000004</c:v>
                </c:pt>
                <c:pt idx="1181">
                  <c:v>-1.08</c:v>
                </c:pt>
                <c:pt idx="1182">
                  <c:v>-0.98000000000000009</c:v>
                </c:pt>
                <c:pt idx="1183">
                  <c:v>-1.02</c:v>
                </c:pt>
                <c:pt idx="1184">
                  <c:v>-0.59999999999999964</c:v>
                </c:pt>
                <c:pt idx="1185">
                  <c:v>-0.6399999999999999</c:v>
                </c:pt>
                <c:pt idx="1186">
                  <c:v>-1.2200000000000002</c:v>
                </c:pt>
                <c:pt idx="1187">
                  <c:v>-0.96000000000000052</c:v>
                </c:pt>
                <c:pt idx="1188">
                  <c:v>-0.70000000000000073</c:v>
                </c:pt>
                <c:pt idx="1189">
                  <c:v>-1.0000000000000007</c:v>
                </c:pt>
                <c:pt idx="1190">
                  <c:v>-0.84000000000000052</c:v>
                </c:pt>
                <c:pt idx="1191">
                  <c:v>-0.52000000000000024</c:v>
                </c:pt>
                <c:pt idx="1192">
                  <c:v>-0.64000000000000024</c:v>
                </c:pt>
                <c:pt idx="1193">
                  <c:v>-1.1000000000000001</c:v>
                </c:pt>
                <c:pt idx="1194">
                  <c:v>-0.83999999999999986</c:v>
                </c:pt>
                <c:pt idx="1195">
                  <c:v>-0.6399999999999999</c:v>
                </c:pt>
                <c:pt idx="1196">
                  <c:v>-0.78</c:v>
                </c:pt>
                <c:pt idx="1197">
                  <c:v>-0.85999999999999976</c:v>
                </c:pt>
                <c:pt idx="1198">
                  <c:v>-0.5</c:v>
                </c:pt>
                <c:pt idx="1199">
                  <c:v>-0.62000000000000033</c:v>
                </c:pt>
                <c:pt idx="1200">
                  <c:v>-0.84000000000000019</c:v>
                </c:pt>
                <c:pt idx="1201">
                  <c:v>-1.0399999999999998</c:v>
                </c:pt>
                <c:pt idx="1202">
                  <c:v>-1.1800000000000002</c:v>
                </c:pt>
                <c:pt idx="1203">
                  <c:v>-1.72</c:v>
                </c:pt>
                <c:pt idx="1204">
                  <c:v>-1.8999999999999997</c:v>
                </c:pt>
                <c:pt idx="1205">
                  <c:v>-1.9799999999999998</c:v>
                </c:pt>
                <c:pt idx="1206">
                  <c:v>-1.7600000000000002</c:v>
                </c:pt>
                <c:pt idx="1207">
                  <c:v>-1.56</c:v>
                </c:pt>
                <c:pt idx="1208">
                  <c:v>-1.22</c:v>
                </c:pt>
                <c:pt idx="1209">
                  <c:v>-1.1599999999999997</c:v>
                </c:pt>
                <c:pt idx="1210">
                  <c:v>-0.65999999999999981</c:v>
                </c:pt>
                <c:pt idx="1211">
                  <c:v>-0.99999999999999967</c:v>
                </c:pt>
                <c:pt idx="1212">
                  <c:v>-1.4799999999999993</c:v>
                </c:pt>
                <c:pt idx="1213">
                  <c:v>-1.6999999999999997</c:v>
                </c:pt>
                <c:pt idx="1214">
                  <c:v>-1.28</c:v>
                </c:pt>
                <c:pt idx="1215">
                  <c:v>-1.7000000000000004</c:v>
                </c:pt>
                <c:pt idx="1216">
                  <c:v>-1.7000000000000004</c:v>
                </c:pt>
                <c:pt idx="1217">
                  <c:v>-1.4400000000000006</c:v>
                </c:pt>
                <c:pt idx="1218">
                  <c:v>-1.1200000000000006</c:v>
                </c:pt>
                <c:pt idx="1219">
                  <c:v>-1.7400000000000002</c:v>
                </c:pt>
                <c:pt idx="1220">
                  <c:v>-1.8199999999999998</c:v>
                </c:pt>
                <c:pt idx="1221">
                  <c:v>-1.5799999999999996</c:v>
                </c:pt>
                <c:pt idx="1222">
                  <c:v>-1.4599999999999997</c:v>
                </c:pt>
                <c:pt idx="1223">
                  <c:v>-1.5199999999999996</c:v>
                </c:pt>
                <c:pt idx="1224">
                  <c:v>-1.1599999999999997</c:v>
                </c:pt>
                <c:pt idx="1225">
                  <c:v>-1.2599999999999998</c:v>
                </c:pt>
                <c:pt idx="1226">
                  <c:v>-1</c:v>
                </c:pt>
                <c:pt idx="1227">
                  <c:v>-1.0599999999999998</c:v>
                </c:pt>
                <c:pt idx="1228">
                  <c:v>-1.0799999999999996</c:v>
                </c:pt>
                <c:pt idx="1229">
                  <c:v>-1.0599999999999998</c:v>
                </c:pt>
                <c:pt idx="1230">
                  <c:v>-0.9</c:v>
                </c:pt>
                <c:pt idx="1231">
                  <c:v>-1.3199999999999998</c:v>
                </c:pt>
                <c:pt idx="1232">
                  <c:v>-1.1400000000000001</c:v>
                </c:pt>
                <c:pt idx="1233">
                  <c:v>-1.28</c:v>
                </c:pt>
                <c:pt idx="1234">
                  <c:v>-1.4200000000000004</c:v>
                </c:pt>
                <c:pt idx="1235">
                  <c:v>-1.42</c:v>
                </c:pt>
                <c:pt idx="1236">
                  <c:v>-1.22</c:v>
                </c:pt>
                <c:pt idx="1237">
                  <c:v>-1.36</c:v>
                </c:pt>
                <c:pt idx="1238">
                  <c:v>-1.1600000000000006</c:v>
                </c:pt>
                <c:pt idx="1239">
                  <c:v>-1.2600000000000005</c:v>
                </c:pt>
                <c:pt idx="1240">
                  <c:v>-1.3800000000000008</c:v>
                </c:pt>
                <c:pt idx="1241">
                  <c:v>-1.2000000000000011</c:v>
                </c:pt>
                <c:pt idx="1242">
                  <c:v>-1.3800000000000008</c:v>
                </c:pt>
                <c:pt idx="1243">
                  <c:v>-1.5800000000000007</c:v>
                </c:pt>
                <c:pt idx="1244">
                  <c:v>-1.2000000000000004</c:v>
                </c:pt>
                <c:pt idx="1245">
                  <c:v>-0.96000000000000019</c:v>
                </c:pt>
                <c:pt idx="1246">
                  <c:v>-1.06</c:v>
                </c:pt>
                <c:pt idx="1247">
                  <c:v>-0.82000000000000028</c:v>
                </c:pt>
                <c:pt idx="1248">
                  <c:v>-0.57999999999999974</c:v>
                </c:pt>
                <c:pt idx="1249">
                  <c:v>-0.95999999999999974</c:v>
                </c:pt>
                <c:pt idx="1250">
                  <c:v>-1.06</c:v>
                </c:pt>
                <c:pt idx="1251">
                  <c:v>-1.2400000000000002</c:v>
                </c:pt>
                <c:pt idx="1252">
                  <c:v>-1.3400000000000003</c:v>
                </c:pt>
                <c:pt idx="1253">
                  <c:v>-1.2000000000000006</c:v>
                </c:pt>
                <c:pt idx="1254">
                  <c:v>-1.1000000000000008</c:v>
                </c:pt>
                <c:pt idx="1255">
                  <c:v>-1.0400000000000003</c:v>
                </c:pt>
                <c:pt idx="1256">
                  <c:v>-1.0799999999999996</c:v>
                </c:pt>
                <c:pt idx="1257">
                  <c:v>-1.4999999999999993</c:v>
                </c:pt>
                <c:pt idx="1258">
                  <c:v>-1.7999999999999994</c:v>
                </c:pt>
                <c:pt idx="1259">
                  <c:v>-1.5799999999999996</c:v>
                </c:pt>
                <c:pt idx="1260">
                  <c:v>-1.7399999999999998</c:v>
                </c:pt>
                <c:pt idx="1261">
                  <c:v>-1.78</c:v>
                </c:pt>
                <c:pt idx="1262">
                  <c:v>-1.3200000000000003</c:v>
                </c:pt>
                <c:pt idx="1263">
                  <c:v>-1.42</c:v>
                </c:pt>
                <c:pt idx="1264">
                  <c:v>-1.3999999999999997</c:v>
                </c:pt>
                <c:pt idx="1265">
                  <c:v>-1.1599999999999995</c:v>
                </c:pt>
                <c:pt idx="1266">
                  <c:v>-1.0399999999999998</c:v>
                </c:pt>
                <c:pt idx="1267">
                  <c:v>-1.2399999999999998</c:v>
                </c:pt>
                <c:pt idx="1268">
                  <c:v>-1.06</c:v>
                </c:pt>
                <c:pt idx="1269">
                  <c:v>-1.3399999999999999</c:v>
                </c:pt>
                <c:pt idx="1270">
                  <c:v>-1.6</c:v>
                </c:pt>
                <c:pt idx="1271">
                  <c:v>-1.4199999999999995</c:v>
                </c:pt>
                <c:pt idx="1272">
                  <c:v>-1.3399999999999999</c:v>
                </c:pt>
                <c:pt idx="1273">
                  <c:v>-1.1600000000000001</c:v>
                </c:pt>
                <c:pt idx="1274">
                  <c:v>-1.1200000000000003</c:v>
                </c:pt>
                <c:pt idx="1275">
                  <c:v>-0.80000000000000071</c:v>
                </c:pt>
                <c:pt idx="1276">
                  <c:v>-0.90000000000000069</c:v>
                </c:pt>
                <c:pt idx="1277">
                  <c:v>-0.76000000000000012</c:v>
                </c:pt>
                <c:pt idx="1278">
                  <c:v>-0.96000000000000019</c:v>
                </c:pt>
                <c:pt idx="1279">
                  <c:v>-1.0399999999999998</c:v>
                </c:pt>
                <c:pt idx="1280">
                  <c:v>-1.0599999999999994</c:v>
                </c:pt>
                <c:pt idx="1281">
                  <c:v>-1.1999999999999993</c:v>
                </c:pt>
                <c:pt idx="1282">
                  <c:v>-1.5199999999999996</c:v>
                </c:pt>
                <c:pt idx="1283">
                  <c:v>-1.5599999999999994</c:v>
                </c:pt>
                <c:pt idx="1284">
                  <c:v>-1.8</c:v>
                </c:pt>
                <c:pt idx="1285">
                  <c:v>-1.94</c:v>
                </c:pt>
                <c:pt idx="1286">
                  <c:v>-1.64</c:v>
                </c:pt>
                <c:pt idx="1287">
                  <c:v>-1.5599999999999994</c:v>
                </c:pt>
                <c:pt idx="1288">
                  <c:v>-1.319999999999999</c:v>
                </c:pt>
                <c:pt idx="1289">
                  <c:v>-0.95999999999999874</c:v>
                </c:pt>
                <c:pt idx="1290">
                  <c:v>-1.0399999999999991</c:v>
                </c:pt>
                <c:pt idx="1291">
                  <c:v>-1.2599999999999993</c:v>
                </c:pt>
                <c:pt idx="1292">
                  <c:v>-1.2599999999999993</c:v>
                </c:pt>
                <c:pt idx="1293">
                  <c:v>-1.4599999999999995</c:v>
                </c:pt>
                <c:pt idx="1294">
                  <c:v>-1.7599999999999993</c:v>
                </c:pt>
                <c:pt idx="1295">
                  <c:v>-1.7399999999999991</c:v>
                </c:pt>
                <c:pt idx="1296">
                  <c:v>-1.4999999999999993</c:v>
                </c:pt>
                <c:pt idx="1297">
                  <c:v>-1.2599999999999993</c:v>
                </c:pt>
                <c:pt idx="1298">
                  <c:v>-1.2999999999999994</c:v>
                </c:pt>
                <c:pt idx="1299">
                  <c:v>-1.2399999999999991</c:v>
                </c:pt>
                <c:pt idx="1300">
                  <c:v>-1.2999999999999994</c:v>
                </c:pt>
                <c:pt idx="1301">
                  <c:v>-1.4999999999999987</c:v>
                </c:pt>
                <c:pt idx="1302">
                  <c:v>-1.7199999999999989</c:v>
                </c:pt>
                <c:pt idx="1303">
                  <c:v>-1.3999999999999992</c:v>
                </c:pt>
                <c:pt idx="1304">
                  <c:v>-1.0599999999999994</c:v>
                </c:pt>
                <c:pt idx="1305">
                  <c:v>-0.59999999999999931</c:v>
                </c:pt>
                <c:pt idx="1306">
                  <c:v>-0.45999999999999941</c:v>
                </c:pt>
                <c:pt idx="1307">
                  <c:v>-0.5</c:v>
                </c:pt>
                <c:pt idx="1308">
                  <c:v>-1.7399999999999998</c:v>
                </c:pt>
                <c:pt idx="1309">
                  <c:v>-3.1399999999999997</c:v>
                </c:pt>
                <c:pt idx="1310">
                  <c:v>-4.5200000000000005</c:v>
                </c:pt>
                <c:pt idx="1311">
                  <c:v>-6.0000000000000018</c:v>
                </c:pt>
                <c:pt idx="1312">
                  <c:v>-6.24</c:v>
                </c:pt>
                <c:pt idx="1313">
                  <c:v>-2.2400000000000007</c:v>
                </c:pt>
                <c:pt idx="1314">
                  <c:v>1.3799999999999997</c:v>
                </c:pt>
                <c:pt idx="1315">
                  <c:v>3.2</c:v>
                </c:pt>
                <c:pt idx="1316">
                  <c:v>3.8600000000000008</c:v>
                </c:pt>
                <c:pt idx="1317">
                  <c:v>3.8600000000000003</c:v>
                </c:pt>
                <c:pt idx="1318">
                  <c:v>0.5800000000000004</c:v>
                </c:pt>
                <c:pt idx="1319">
                  <c:v>-1.9199999999999995</c:v>
                </c:pt>
                <c:pt idx="1320">
                  <c:v>-2.94</c:v>
                </c:pt>
                <c:pt idx="1321">
                  <c:v>-2.7000000000000006</c:v>
                </c:pt>
                <c:pt idx="1322">
                  <c:v>-3.5200000000000005</c:v>
                </c:pt>
                <c:pt idx="1323">
                  <c:v>-3.6400000000000006</c:v>
                </c:pt>
                <c:pt idx="1324">
                  <c:v>-4.1800000000000015</c:v>
                </c:pt>
                <c:pt idx="1325">
                  <c:v>-5.5200000000000005</c:v>
                </c:pt>
                <c:pt idx="1326">
                  <c:v>-2.88</c:v>
                </c:pt>
                <c:pt idx="1327">
                  <c:v>-0.21999999999999886</c:v>
                </c:pt>
                <c:pt idx="1328">
                  <c:v>0.36000000000000087</c:v>
                </c:pt>
                <c:pt idx="1329">
                  <c:v>0.92000000000000171</c:v>
                </c:pt>
                <c:pt idx="1330">
                  <c:v>1.7600000000000022</c:v>
                </c:pt>
                <c:pt idx="1331">
                  <c:v>-0.5999999999999972</c:v>
                </c:pt>
                <c:pt idx="1332">
                  <c:v>-1.8999999999999986</c:v>
                </c:pt>
                <c:pt idx="1333">
                  <c:v>-2.1599999999999993</c:v>
                </c:pt>
                <c:pt idx="1334">
                  <c:v>-2.2599999999999993</c:v>
                </c:pt>
                <c:pt idx="1335">
                  <c:v>-2.2000000000000028</c:v>
                </c:pt>
                <c:pt idx="1336">
                  <c:v>-2.2400000000000047</c:v>
                </c:pt>
                <c:pt idx="1337">
                  <c:v>-2.5200000000000031</c:v>
                </c:pt>
                <c:pt idx="1338">
                  <c:v>-2.7200000000000015</c:v>
                </c:pt>
                <c:pt idx="1339">
                  <c:v>-2.5000000000000027</c:v>
                </c:pt>
                <c:pt idx="1340">
                  <c:v>-2.1</c:v>
                </c:pt>
                <c:pt idx="1341">
                  <c:v>-2.1199999999999988</c:v>
                </c:pt>
                <c:pt idx="1342">
                  <c:v>-2.3800000000000012</c:v>
                </c:pt>
                <c:pt idx="1343">
                  <c:v>-2.680000000000001</c:v>
                </c:pt>
                <c:pt idx="1344">
                  <c:v>-2.6</c:v>
                </c:pt>
                <c:pt idx="1345">
                  <c:v>-2.4400000000000004</c:v>
                </c:pt>
                <c:pt idx="1346">
                  <c:v>-2.2800000000000011</c:v>
                </c:pt>
                <c:pt idx="1347">
                  <c:v>-1.7199999999999989</c:v>
                </c:pt>
                <c:pt idx="1348">
                  <c:v>-1.2999999999999972</c:v>
                </c:pt>
                <c:pt idx="1349">
                  <c:v>-1.1399999999999977</c:v>
                </c:pt>
                <c:pt idx="1350">
                  <c:v>-1.2599999999999967</c:v>
                </c:pt>
                <c:pt idx="1351">
                  <c:v>-1.6599999999999937</c:v>
                </c:pt>
                <c:pt idx="1352">
                  <c:v>-1.7599999999999938</c:v>
                </c:pt>
                <c:pt idx="1353">
                  <c:v>-1.7799999999999983</c:v>
                </c:pt>
                <c:pt idx="1354">
                  <c:v>-1.7399999999999978</c:v>
                </c:pt>
                <c:pt idx="1355">
                  <c:v>-1.7400000000000007</c:v>
                </c:pt>
                <c:pt idx="1356">
                  <c:v>-1.3600000000000023</c:v>
                </c:pt>
                <c:pt idx="1357">
                  <c:v>-1.4600000000000051</c:v>
                </c:pt>
                <c:pt idx="1358">
                  <c:v>-1.5000000000000029</c:v>
                </c:pt>
                <c:pt idx="1359">
                  <c:v>-1.8200000000000045</c:v>
                </c:pt>
                <c:pt idx="1360">
                  <c:v>-1.8000000000000029</c:v>
                </c:pt>
                <c:pt idx="1361">
                  <c:v>-1.8800000000000039</c:v>
                </c:pt>
                <c:pt idx="1362">
                  <c:v>-1.6600000000000024</c:v>
                </c:pt>
                <c:pt idx="1363">
                  <c:v>-1.6200000000000045</c:v>
                </c:pt>
                <c:pt idx="1364">
                  <c:v>-1.4600000000000022</c:v>
                </c:pt>
                <c:pt idx="1365">
                  <c:v>-1.8800000000000039</c:v>
                </c:pt>
                <c:pt idx="1366">
                  <c:v>-1.780000000000004</c:v>
                </c:pt>
                <c:pt idx="1367">
                  <c:v>-1.6400000000000035</c:v>
                </c:pt>
                <c:pt idx="1368">
                  <c:v>-2.0400000000000036</c:v>
                </c:pt>
                <c:pt idx="1369">
                  <c:v>-1.8600000000000023</c:v>
                </c:pt>
                <c:pt idx="1370">
                  <c:v>-1.1599999999999995</c:v>
                </c:pt>
                <c:pt idx="1371">
                  <c:v>-1.0799999999999983</c:v>
                </c:pt>
                <c:pt idx="1372">
                  <c:v>-1.4599999999999995</c:v>
                </c:pt>
                <c:pt idx="1373">
                  <c:v>-0.91999999999999882</c:v>
                </c:pt>
                <c:pt idx="1374">
                  <c:v>-1.2400000000000007</c:v>
                </c:pt>
                <c:pt idx="1375">
                  <c:v>-1.5800000000000012</c:v>
                </c:pt>
                <c:pt idx="1376">
                  <c:v>-1.2800000000000011</c:v>
                </c:pt>
                <c:pt idx="1377">
                  <c:v>-0.85999999999999943</c:v>
                </c:pt>
                <c:pt idx="1378">
                  <c:v>-0.65999999999999659</c:v>
                </c:pt>
                <c:pt idx="1379">
                  <c:v>-0.63999999999999768</c:v>
                </c:pt>
                <c:pt idx="1380">
                  <c:v>-0.25999999999999657</c:v>
                </c:pt>
                <c:pt idx="1381">
                  <c:v>-0.63999999999999768</c:v>
                </c:pt>
                <c:pt idx="1382">
                  <c:v>-0.77999999999999825</c:v>
                </c:pt>
                <c:pt idx="1383">
                  <c:v>-0.9</c:v>
                </c:pt>
                <c:pt idx="1384">
                  <c:v>-0.78000000000000114</c:v>
                </c:pt>
                <c:pt idx="1385">
                  <c:v>-0.70000000000000284</c:v>
                </c:pt>
                <c:pt idx="1386">
                  <c:v>-0.60000000000000286</c:v>
                </c:pt>
                <c:pt idx="1387">
                  <c:v>-0.68000000000000393</c:v>
                </c:pt>
                <c:pt idx="1388">
                  <c:v>-0.64000000000000346</c:v>
                </c:pt>
                <c:pt idx="1389">
                  <c:v>-0.60000000000000286</c:v>
                </c:pt>
                <c:pt idx="1390">
                  <c:v>-0.44000000000000339</c:v>
                </c:pt>
                <c:pt idx="1391">
                  <c:v>-0.58000000000000118</c:v>
                </c:pt>
                <c:pt idx="1392">
                  <c:v>-0.6</c:v>
                </c:pt>
                <c:pt idx="1393">
                  <c:v>-0.64000000000000057</c:v>
                </c:pt>
                <c:pt idx="1394">
                  <c:v>-0.7</c:v>
                </c:pt>
                <c:pt idx="1395">
                  <c:v>-1.0800000000000012</c:v>
                </c:pt>
                <c:pt idx="1396">
                  <c:v>-0.9000000000000028</c:v>
                </c:pt>
                <c:pt idx="1397">
                  <c:v>-0.64000000000000346</c:v>
                </c:pt>
                <c:pt idx="1398">
                  <c:v>-0.68000000000000393</c:v>
                </c:pt>
                <c:pt idx="1399">
                  <c:v>-0.78000000000000402</c:v>
                </c:pt>
                <c:pt idx="1400">
                  <c:v>-0.4600000000000023</c:v>
                </c:pt>
                <c:pt idx="1401">
                  <c:v>-0.68000000000000116</c:v>
                </c:pt>
                <c:pt idx="1402">
                  <c:v>-0.8</c:v>
                </c:pt>
                <c:pt idx="1403">
                  <c:v>-0.8</c:v>
                </c:pt>
                <c:pt idx="1404">
                  <c:v>-0.78000000000000114</c:v>
                </c:pt>
                <c:pt idx="1405">
                  <c:v>-0.76000000000000223</c:v>
                </c:pt>
                <c:pt idx="1406">
                  <c:v>-0.50000000000000289</c:v>
                </c:pt>
                <c:pt idx="1407">
                  <c:v>-1.0200000000000045</c:v>
                </c:pt>
                <c:pt idx="1408">
                  <c:v>-0.64000000000000346</c:v>
                </c:pt>
                <c:pt idx="1409">
                  <c:v>-0.6</c:v>
                </c:pt>
                <c:pt idx="1410">
                  <c:v>-0.7</c:v>
                </c:pt>
                <c:pt idx="1411">
                  <c:v>-1</c:v>
                </c:pt>
                <c:pt idx="1412">
                  <c:v>-0.6</c:v>
                </c:pt>
                <c:pt idx="1413">
                  <c:v>-0.7</c:v>
                </c:pt>
                <c:pt idx="1414">
                  <c:v>-0.1200000000000017</c:v>
                </c:pt>
                <c:pt idx="1415">
                  <c:v>-0.51999999999999891</c:v>
                </c:pt>
                <c:pt idx="1416">
                  <c:v>-0.27999999999999831</c:v>
                </c:pt>
                <c:pt idx="1417">
                  <c:v>-7.9999999999998295E-2</c:v>
                </c:pt>
                <c:pt idx="1418">
                  <c:v>-1.9999999999996021E-2</c:v>
                </c:pt>
                <c:pt idx="1419">
                  <c:v>-0.35999999999999377</c:v>
                </c:pt>
                <c:pt idx="1420">
                  <c:v>6.0000000000005119E-2</c:v>
                </c:pt>
                <c:pt idx="1421">
                  <c:v>0.64000000000000346</c:v>
                </c:pt>
                <c:pt idx="1422">
                  <c:v>0.56000000000000227</c:v>
                </c:pt>
                <c:pt idx="1423">
                  <c:v>0.58000000000000118</c:v>
                </c:pt>
                <c:pt idx="1424">
                  <c:v>0.75999999999999945</c:v>
                </c:pt>
                <c:pt idx="1425">
                  <c:v>0.67999999999999827</c:v>
                </c:pt>
                <c:pt idx="1426">
                  <c:v>0.4</c:v>
                </c:pt>
                <c:pt idx="1427">
                  <c:v>0.56000000000000227</c:v>
                </c:pt>
                <c:pt idx="1428">
                  <c:v>0.14000000000000057</c:v>
                </c:pt>
                <c:pt idx="1429">
                  <c:v>8.000000000000114E-2</c:v>
                </c:pt>
                <c:pt idx="1430">
                  <c:v>0.18000000000000113</c:v>
                </c:pt>
                <c:pt idx="1431">
                  <c:v>0.14000000000000057</c:v>
                </c:pt>
                <c:pt idx="1432">
                  <c:v>4.000000000000057E-2</c:v>
                </c:pt>
                <c:pt idx="1433">
                  <c:v>0.30000000000000282</c:v>
                </c:pt>
                <c:pt idx="1434">
                  <c:v>0.34000000000000058</c:v>
                </c:pt>
                <c:pt idx="1435">
                  <c:v>0.56000000000000227</c:v>
                </c:pt>
                <c:pt idx="1436">
                  <c:v>0.4</c:v>
                </c:pt>
                <c:pt idx="1437">
                  <c:v>8.000000000000114E-2</c:v>
                </c:pt>
                <c:pt idx="1438">
                  <c:v>-0.1200000000000017</c:v>
                </c:pt>
                <c:pt idx="1439">
                  <c:v>-0.24000000000000057</c:v>
                </c:pt>
                <c:pt idx="1440">
                  <c:v>-0.36000000000000226</c:v>
                </c:pt>
                <c:pt idx="1441">
                  <c:v>-0.18000000000000113</c:v>
                </c:pt>
                <c:pt idx="1442">
                  <c:v>-0.34000000000000058</c:v>
                </c:pt>
                <c:pt idx="1443">
                  <c:v>4.000000000000057E-2</c:v>
                </c:pt>
                <c:pt idx="1444">
                  <c:v>4.000000000000057E-2</c:v>
                </c:pt>
                <c:pt idx="1445">
                  <c:v>-0.3</c:v>
                </c:pt>
                <c:pt idx="1446">
                  <c:v>-0.37999999999999828</c:v>
                </c:pt>
                <c:pt idx="1447">
                  <c:v>0.1799999999999983</c:v>
                </c:pt>
                <c:pt idx="1448">
                  <c:v>9.9999999999997161E-2</c:v>
                </c:pt>
                <c:pt idx="1449">
                  <c:v>0.13999999999999774</c:v>
                </c:pt>
                <c:pt idx="1450">
                  <c:v>0.39999999999999714</c:v>
                </c:pt>
                <c:pt idx="1451">
                  <c:v>0.33999999999999775</c:v>
                </c:pt>
                <c:pt idx="1452">
                  <c:v>0.11999999999999886</c:v>
                </c:pt>
                <c:pt idx="1453">
                  <c:v>-5.9999999999999429E-2</c:v>
                </c:pt>
                <c:pt idx="1454">
                  <c:v>-0.24000000000000057</c:v>
                </c:pt>
                <c:pt idx="1455">
                  <c:v>-0.5</c:v>
                </c:pt>
                <c:pt idx="1456">
                  <c:v>-0.60000000000000286</c:v>
                </c:pt>
                <c:pt idx="1457">
                  <c:v>-0.60000000000000286</c:v>
                </c:pt>
                <c:pt idx="1458">
                  <c:v>-0.74000000000000343</c:v>
                </c:pt>
                <c:pt idx="1459">
                  <c:v>-0.74000000000000343</c:v>
                </c:pt>
                <c:pt idx="1460">
                  <c:v>-0.32000000000000312</c:v>
                </c:pt>
                <c:pt idx="1461">
                  <c:v>-0.38000000000000111</c:v>
                </c:pt>
                <c:pt idx="1462">
                  <c:v>-0.52000000000000168</c:v>
                </c:pt>
                <c:pt idx="1463">
                  <c:v>-0.48000000000000115</c:v>
                </c:pt>
                <c:pt idx="1464">
                  <c:v>-0.4</c:v>
                </c:pt>
                <c:pt idx="1465">
                  <c:v>-0.51999999999999891</c:v>
                </c:pt>
                <c:pt idx="1466">
                  <c:v>-0.27999999999999969</c:v>
                </c:pt>
                <c:pt idx="1467">
                  <c:v>0.22000000000000169</c:v>
                </c:pt>
                <c:pt idx="1468">
                  <c:v>0.24000000000000057</c:v>
                </c:pt>
                <c:pt idx="1469">
                  <c:v>0.41999999999999887</c:v>
                </c:pt>
                <c:pt idx="1470">
                  <c:v>-4.000000000000057E-2</c:v>
                </c:pt>
                <c:pt idx="1471">
                  <c:v>-0.32000000000000028</c:v>
                </c:pt>
                <c:pt idx="1472">
                  <c:v>-0.58000000000000118</c:v>
                </c:pt>
                <c:pt idx="1473">
                  <c:v>-0.66000000000000081</c:v>
                </c:pt>
                <c:pt idx="1474">
                  <c:v>-1.0799999999999996</c:v>
                </c:pt>
                <c:pt idx="1475">
                  <c:v>-0.77999999999999969</c:v>
                </c:pt>
                <c:pt idx="1476">
                  <c:v>-0.83999999999999919</c:v>
                </c:pt>
                <c:pt idx="1477">
                  <c:v>-1.0599999999999994</c:v>
                </c:pt>
                <c:pt idx="1478">
                  <c:v>-1.1599999999999995</c:v>
                </c:pt>
                <c:pt idx="1479">
                  <c:v>-0.85999999999999943</c:v>
                </c:pt>
                <c:pt idx="1480">
                  <c:v>-0.94000000000000061</c:v>
                </c:pt>
                <c:pt idx="1481">
                  <c:v>-0.58000000000000118</c:v>
                </c:pt>
                <c:pt idx="1482">
                  <c:v>-0.26000000000000084</c:v>
                </c:pt>
                <c:pt idx="1483">
                  <c:v>-0.25999999999999945</c:v>
                </c:pt>
                <c:pt idx="1484">
                  <c:v>-0.25999999999999945</c:v>
                </c:pt>
                <c:pt idx="1485">
                  <c:v>-0.57999999999999974</c:v>
                </c:pt>
                <c:pt idx="1486">
                  <c:v>-0.87999999999999834</c:v>
                </c:pt>
                <c:pt idx="1487">
                  <c:v>-1.4999999999999987</c:v>
                </c:pt>
                <c:pt idx="1488">
                  <c:v>-1.2799999999999998</c:v>
                </c:pt>
                <c:pt idx="1489">
                  <c:v>-1.8200000000000003</c:v>
                </c:pt>
                <c:pt idx="1490">
                  <c:v>-1.1999999999999986</c:v>
                </c:pt>
                <c:pt idx="1491">
                  <c:v>-1.3799999999999997</c:v>
                </c:pt>
                <c:pt idx="1492">
                  <c:v>-1.2199999999999989</c:v>
                </c:pt>
                <c:pt idx="1493">
                  <c:v>-1.0999999999999985</c:v>
                </c:pt>
                <c:pt idx="1494">
                  <c:v>-0.8199999999999974</c:v>
                </c:pt>
                <c:pt idx="1495">
                  <c:v>-1.3999999999999986</c:v>
                </c:pt>
                <c:pt idx="1496">
                  <c:v>-1.3799999999999983</c:v>
                </c:pt>
                <c:pt idx="1497">
                  <c:v>-1.4199999999999988</c:v>
                </c:pt>
                <c:pt idx="1498">
                  <c:v>-1.7399999999999991</c:v>
                </c:pt>
                <c:pt idx="1499">
                  <c:v>-1.7399999999999991</c:v>
                </c:pt>
                <c:pt idx="1500">
                  <c:v>-1.5599999999999994</c:v>
                </c:pt>
                <c:pt idx="1501">
                  <c:v>-1.7799999999999998</c:v>
                </c:pt>
                <c:pt idx="1502">
                  <c:v>-1.3799999999999997</c:v>
                </c:pt>
                <c:pt idx="1503">
                  <c:v>-1.6199999999999988</c:v>
                </c:pt>
                <c:pt idx="1504">
                  <c:v>-1.7200000000000002</c:v>
                </c:pt>
                <c:pt idx="1505">
                  <c:v>-1.8799999999999997</c:v>
                </c:pt>
                <c:pt idx="1506">
                  <c:v>-1.3</c:v>
                </c:pt>
                <c:pt idx="1507">
                  <c:v>-1.2599999999999993</c:v>
                </c:pt>
                <c:pt idx="1508">
                  <c:v>-1.0800000000000012</c:v>
                </c:pt>
                <c:pt idx="1509">
                  <c:v>-0.75999999999999945</c:v>
                </c:pt>
                <c:pt idx="1510">
                  <c:v>-0.17999999999999972</c:v>
                </c:pt>
                <c:pt idx="1511">
                  <c:v>-0.23999999999999916</c:v>
                </c:pt>
                <c:pt idx="1512">
                  <c:v>-0.65999999999999948</c:v>
                </c:pt>
                <c:pt idx="1513">
                  <c:v>-0.13999999999999774</c:v>
                </c:pt>
                <c:pt idx="1514">
                  <c:v>-7.9999999999998295E-2</c:v>
                </c:pt>
                <c:pt idx="1515">
                  <c:v>-0.31999999999999745</c:v>
                </c:pt>
                <c:pt idx="1516">
                  <c:v>-0.41999999999999743</c:v>
                </c:pt>
                <c:pt idx="1517">
                  <c:v>-0.3599999999999966</c:v>
                </c:pt>
                <c:pt idx="1518">
                  <c:v>-0.65999999999999659</c:v>
                </c:pt>
                <c:pt idx="1519">
                  <c:v>-0.43999999999999628</c:v>
                </c:pt>
                <c:pt idx="1520">
                  <c:v>-0.49999999999999717</c:v>
                </c:pt>
                <c:pt idx="1521">
                  <c:v>-0.8199999999999974</c:v>
                </c:pt>
                <c:pt idx="1522">
                  <c:v>-0.85999999999999799</c:v>
                </c:pt>
                <c:pt idx="1523">
                  <c:v>-0.77999999999999825</c:v>
                </c:pt>
                <c:pt idx="1524">
                  <c:v>-1.2999999999999985</c:v>
                </c:pt>
                <c:pt idx="1525">
                  <c:v>-1.5399999999999991</c:v>
                </c:pt>
                <c:pt idx="1526">
                  <c:v>-0.81999999999999884</c:v>
                </c:pt>
                <c:pt idx="1527">
                  <c:v>-0.41999999999999887</c:v>
                </c:pt>
                <c:pt idx="1528">
                  <c:v>-0.82000000000000028</c:v>
                </c:pt>
                <c:pt idx="1529">
                  <c:v>-0.84000000000000052</c:v>
                </c:pt>
                <c:pt idx="1530">
                  <c:v>-0.74000000000000055</c:v>
                </c:pt>
                <c:pt idx="1531">
                  <c:v>-1.1000000000000014</c:v>
                </c:pt>
                <c:pt idx="1532">
                  <c:v>-0.84000000000000197</c:v>
                </c:pt>
                <c:pt idx="1533">
                  <c:v>-0.52000000000000168</c:v>
                </c:pt>
                <c:pt idx="1534">
                  <c:v>-0.48000000000000115</c:v>
                </c:pt>
                <c:pt idx="1535">
                  <c:v>-0.24000000000000057</c:v>
                </c:pt>
                <c:pt idx="1536">
                  <c:v>-0.3</c:v>
                </c:pt>
                <c:pt idx="1537">
                  <c:v>-0.36000000000000087</c:v>
                </c:pt>
                <c:pt idx="1538">
                  <c:v>-0.40000000000000141</c:v>
                </c:pt>
                <c:pt idx="1539">
                  <c:v>-0.30000000000000143</c:v>
                </c:pt>
                <c:pt idx="1540">
                  <c:v>-0.4600000000000023</c:v>
                </c:pt>
                <c:pt idx="1541">
                  <c:v>-0.18000000000000255</c:v>
                </c:pt>
                <c:pt idx="1542">
                  <c:v>-0.64000000000000201</c:v>
                </c:pt>
                <c:pt idx="1543">
                  <c:v>-0.60000000000000142</c:v>
                </c:pt>
                <c:pt idx="1544">
                  <c:v>-0.94000000000000195</c:v>
                </c:pt>
                <c:pt idx="1545">
                  <c:v>-0.88000000000000111</c:v>
                </c:pt>
                <c:pt idx="1546">
                  <c:v>-1.0000000000000013</c:v>
                </c:pt>
                <c:pt idx="1547">
                  <c:v>-0.72000000000000175</c:v>
                </c:pt>
                <c:pt idx="1548">
                  <c:v>-0.16000000000000228</c:v>
                </c:pt>
                <c:pt idx="1549">
                  <c:v>-0.16000000000000228</c:v>
                </c:pt>
                <c:pt idx="1550">
                  <c:v>-0.16000000000000228</c:v>
                </c:pt>
                <c:pt idx="1551">
                  <c:v>-0.22000000000000169</c:v>
                </c:pt>
                <c:pt idx="1552">
                  <c:v>-0.44000000000000056</c:v>
                </c:pt>
                <c:pt idx="1553">
                  <c:v>-1.0399999999999991</c:v>
                </c:pt>
                <c:pt idx="1554">
                  <c:v>-0.87999999999999834</c:v>
                </c:pt>
                <c:pt idx="1555">
                  <c:v>-1.0799999999999983</c:v>
                </c:pt>
                <c:pt idx="1556">
                  <c:v>-1.2799999999999983</c:v>
                </c:pt>
                <c:pt idx="1557">
                  <c:v>-1.2199999999999989</c:v>
                </c:pt>
                <c:pt idx="1558">
                  <c:v>-1.2999999999999985</c:v>
                </c:pt>
                <c:pt idx="1559">
                  <c:v>-1.1799999999999997</c:v>
                </c:pt>
                <c:pt idx="1560">
                  <c:v>-1.0599999999999994</c:v>
                </c:pt>
                <c:pt idx="1561">
                  <c:v>-0.75999999999999945</c:v>
                </c:pt>
                <c:pt idx="1562">
                  <c:v>-0.82000000000000028</c:v>
                </c:pt>
                <c:pt idx="1563">
                  <c:v>-0.84000000000000197</c:v>
                </c:pt>
                <c:pt idx="1564">
                  <c:v>-0.62000000000000166</c:v>
                </c:pt>
                <c:pt idx="1565">
                  <c:v>-0.66000000000000225</c:v>
                </c:pt>
                <c:pt idx="1566">
                  <c:v>-0.86000000000000232</c:v>
                </c:pt>
                <c:pt idx="1567">
                  <c:v>-1.1200000000000017</c:v>
                </c:pt>
                <c:pt idx="1568">
                  <c:v>-0.86000000000000087</c:v>
                </c:pt>
                <c:pt idx="1569">
                  <c:v>-1.4600000000000009</c:v>
                </c:pt>
                <c:pt idx="1570">
                  <c:v>-1.2600000000000009</c:v>
                </c:pt>
                <c:pt idx="1571">
                  <c:v>-1.3800000000000012</c:v>
                </c:pt>
                <c:pt idx="1572">
                  <c:v>-1</c:v>
                </c:pt>
                <c:pt idx="1573">
                  <c:v>-1.0200000000000002</c:v>
                </c:pt>
                <c:pt idx="1574">
                  <c:v>-0.84000000000000052</c:v>
                </c:pt>
                <c:pt idx="1575">
                  <c:v>-1.0799999999999996</c:v>
                </c:pt>
                <c:pt idx="1576">
                  <c:v>-1.1200000000000003</c:v>
                </c:pt>
                <c:pt idx="1577">
                  <c:v>-1.1000000000000014</c:v>
                </c:pt>
                <c:pt idx="1578">
                  <c:v>-1.2800000000000011</c:v>
                </c:pt>
                <c:pt idx="1579">
                  <c:v>-0.98000000000000109</c:v>
                </c:pt>
                <c:pt idx="1580">
                  <c:v>-1.0400000000000005</c:v>
                </c:pt>
                <c:pt idx="1581">
                  <c:v>-0.9</c:v>
                </c:pt>
                <c:pt idx="1582">
                  <c:v>-1.3999999999999986</c:v>
                </c:pt>
                <c:pt idx="1583">
                  <c:v>-1.4399999999999991</c:v>
                </c:pt>
                <c:pt idx="1584">
                  <c:v>-1.7199999999999989</c:v>
                </c:pt>
                <c:pt idx="1585">
                  <c:v>-1.6</c:v>
                </c:pt>
                <c:pt idx="1586">
                  <c:v>-1.7199999999999989</c:v>
                </c:pt>
                <c:pt idx="1587">
                  <c:v>-1.3600000000000008</c:v>
                </c:pt>
                <c:pt idx="1588">
                  <c:v>-1.3200000000000003</c:v>
                </c:pt>
                <c:pt idx="1589">
                  <c:v>-0.97999999999999976</c:v>
                </c:pt>
                <c:pt idx="1590">
                  <c:v>-1.0200000000000002</c:v>
                </c:pt>
                <c:pt idx="1591">
                  <c:v>-0.80000000000000138</c:v>
                </c:pt>
                <c:pt idx="1592">
                  <c:v>-0.95999999999999941</c:v>
                </c:pt>
                <c:pt idx="1593">
                  <c:v>-1.0399999999999991</c:v>
                </c:pt>
                <c:pt idx="1594">
                  <c:v>-1.2399999999999991</c:v>
                </c:pt>
                <c:pt idx="1595">
                  <c:v>-1.3399999999999976</c:v>
                </c:pt>
                <c:pt idx="1596">
                  <c:v>-1.4199999999999975</c:v>
                </c:pt>
                <c:pt idx="1597">
                  <c:v>-1.2799999999999998</c:v>
                </c:pt>
                <c:pt idx="1598">
                  <c:v>-1.6600000000000008</c:v>
                </c:pt>
                <c:pt idx="1599">
                  <c:v>-1.6600000000000024</c:v>
                </c:pt>
                <c:pt idx="1600">
                  <c:v>-1.4400000000000035</c:v>
                </c:pt>
                <c:pt idx="1601">
                  <c:v>-1.4600000000000037</c:v>
                </c:pt>
                <c:pt idx="1602">
                  <c:v>-1.4800000000000026</c:v>
                </c:pt>
                <c:pt idx="1603">
                  <c:v>-1.0000000000000013</c:v>
                </c:pt>
                <c:pt idx="1604">
                  <c:v>-0.75999999999999945</c:v>
                </c:pt>
                <c:pt idx="1605">
                  <c:v>-0.35999999999999799</c:v>
                </c:pt>
                <c:pt idx="1606">
                  <c:v>-0.13999999999999774</c:v>
                </c:pt>
                <c:pt idx="1607">
                  <c:v>0.26000000000000228</c:v>
                </c:pt>
                <c:pt idx="1608">
                  <c:v>0.60000000000000286</c:v>
                </c:pt>
                <c:pt idx="1609">
                  <c:v>0.80000000000000138</c:v>
                </c:pt>
                <c:pt idx="1610">
                  <c:v>0.66000000000000081</c:v>
                </c:pt>
                <c:pt idx="1611">
                  <c:v>0.64000000000000057</c:v>
                </c:pt>
                <c:pt idx="1612">
                  <c:v>0.18000000000000113</c:v>
                </c:pt>
                <c:pt idx="1613">
                  <c:v>-0.11999999999999886</c:v>
                </c:pt>
                <c:pt idx="1614">
                  <c:v>-9.9999999999998576E-2</c:v>
                </c:pt>
                <c:pt idx="1615">
                  <c:v>0.18000000000000113</c:v>
                </c:pt>
                <c:pt idx="1616">
                  <c:v>-9.9999999999998576E-2</c:v>
                </c:pt>
                <c:pt idx="1617">
                  <c:v>-0.11999999999999886</c:v>
                </c:pt>
                <c:pt idx="1618">
                  <c:v>-0.23999999999999916</c:v>
                </c:pt>
                <c:pt idx="1619">
                  <c:v>-0.67999999999999827</c:v>
                </c:pt>
                <c:pt idx="1620">
                  <c:v>-1.1799999999999997</c:v>
                </c:pt>
                <c:pt idx="1621">
                  <c:v>-0.8</c:v>
                </c:pt>
                <c:pt idx="1622">
                  <c:v>-0.6</c:v>
                </c:pt>
                <c:pt idx="1623">
                  <c:v>-0.32000000000000028</c:v>
                </c:pt>
                <c:pt idx="1624">
                  <c:v>-0.40000000000000141</c:v>
                </c:pt>
                <c:pt idx="1625">
                  <c:v>-0.17999999999999972</c:v>
                </c:pt>
                <c:pt idx="1626">
                  <c:v>-0.4</c:v>
                </c:pt>
                <c:pt idx="1627">
                  <c:v>-0.52000000000000024</c:v>
                </c:pt>
                <c:pt idx="1628">
                  <c:v>-0.52000000000000024</c:v>
                </c:pt>
                <c:pt idx="1629">
                  <c:v>-0.4</c:v>
                </c:pt>
                <c:pt idx="1630">
                  <c:v>-0.42000000000000171</c:v>
                </c:pt>
                <c:pt idx="1631">
                  <c:v>-0.24000000000000199</c:v>
                </c:pt>
                <c:pt idx="1632">
                  <c:v>-0.40000000000000213</c:v>
                </c:pt>
                <c:pt idx="1633">
                  <c:v>-0.50000000000000211</c:v>
                </c:pt>
                <c:pt idx="1634">
                  <c:v>3.9999999999997725E-2</c:v>
                </c:pt>
                <c:pt idx="1635">
                  <c:v>-0.10000000000000142</c:v>
                </c:pt>
                <c:pt idx="1636">
                  <c:v>-0.30000000000000071</c:v>
                </c:pt>
                <c:pt idx="1637">
                  <c:v>3.9999999999999855E-2</c:v>
                </c:pt>
                <c:pt idx="1638">
                  <c:v>0.12000000000000029</c:v>
                </c:pt>
                <c:pt idx="1639">
                  <c:v>-0.31999999999999956</c:v>
                </c:pt>
                <c:pt idx="1640">
                  <c:v>-0.11999999999999958</c:v>
                </c:pt>
                <c:pt idx="1641">
                  <c:v>0.14000000000000057</c:v>
                </c:pt>
                <c:pt idx="1642">
                  <c:v>-0.12000000000000029</c:v>
                </c:pt>
                <c:pt idx="1643">
                  <c:v>-0.16000000000000086</c:v>
                </c:pt>
                <c:pt idx="1644">
                  <c:v>-0.2000000000000007</c:v>
                </c:pt>
                <c:pt idx="1645">
                  <c:v>-0.40000000000000069</c:v>
                </c:pt>
                <c:pt idx="1646">
                  <c:v>-0.68000000000000038</c:v>
                </c:pt>
                <c:pt idx="1647">
                  <c:v>-0.73999999999999988</c:v>
                </c:pt>
                <c:pt idx="1648">
                  <c:v>-0.81999999999999962</c:v>
                </c:pt>
                <c:pt idx="1649">
                  <c:v>-0.7399999999999991</c:v>
                </c:pt>
                <c:pt idx="1650">
                  <c:v>-1.1599999999999988</c:v>
                </c:pt>
                <c:pt idx="1651">
                  <c:v>-1.1399999999999992</c:v>
                </c:pt>
                <c:pt idx="1652">
                  <c:v>-0.95999999999999874</c:v>
                </c:pt>
                <c:pt idx="1653">
                  <c:v>-1.0399999999999985</c:v>
                </c:pt>
                <c:pt idx="1654">
                  <c:v>-1.379999999999999</c:v>
                </c:pt>
                <c:pt idx="1655">
                  <c:v>-1.379999999999999</c:v>
                </c:pt>
                <c:pt idx="1656">
                  <c:v>-1.6399999999999992</c:v>
                </c:pt>
                <c:pt idx="1657">
                  <c:v>-1.44</c:v>
                </c:pt>
                <c:pt idx="1658">
                  <c:v>-1.5200000000000002</c:v>
                </c:pt>
                <c:pt idx="1659">
                  <c:v>-1.1800000000000004</c:v>
                </c:pt>
                <c:pt idx="1660">
                  <c:v>-1.0800000000000012</c:v>
                </c:pt>
                <c:pt idx="1661">
                  <c:v>-0.8400000000000013</c:v>
                </c:pt>
                <c:pt idx="1662">
                  <c:v>-1.2600000000000016</c:v>
                </c:pt>
                <c:pt idx="1663">
                  <c:v>-1.0600000000000016</c:v>
                </c:pt>
                <c:pt idx="1664">
                  <c:v>-0.94000000000000128</c:v>
                </c:pt>
                <c:pt idx="1665">
                  <c:v>-0.7600000000000009</c:v>
                </c:pt>
                <c:pt idx="1666">
                  <c:v>-1</c:v>
                </c:pt>
                <c:pt idx="1667">
                  <c:v>-0.35999999999999943</c:v>
                </c:pt>
                <c:pt idx="1668">
                  <c:v>-0.93999999999999917</c:v>
                </c:pt>
                <c:pt idx="1669">
                  <c:v>-1.1399999999999992</c:v>
                </c:pt>
                <c:pt idx="1670">
                  <c:v>-1.0999999999999992</c:v>
                </c:pt>
                <c:pt idx="1671">
                  <c:v>-0.87999999999999967</c:v>
                </c:pt>
                <c:pt idx="1672">
                  <c:v>-1.3399999999999999</c:v>
                </c:pt>
                <c:pt idx="1673">
                  <c:v>-0.92000000000000026</c:v>
                </c:pt>
                <c:pt idx="1674">
                  <c:v>-0.6</c:v>
                </c:pt>
                <c:pt idx="1675">
                  <c:v>-0.67999999999999972</c:v>
                </c:pt>
                <c:pt idx="1676">
                  <c:v>-0.27999999999999969</c:v>
                </c:pt>
                <c:pt idx="1677">
                  <c:v>-3.9999999999999855E-2</c:v>
                </c:pt>
                <c:pt idx="1678">
                  <c:v>0.2000000000000007</c:v>
                </c:pt>
                <c:pt idx="1679">
                  <c:v>6.0000000000000143E-2</c:v>
                </c:pt>
                <c:pt idx="1680">
                  <c:v>0.23999999999999985</c:v>
                </c:pt>
                <c:pt idx="1681">
                  <c:v>-0.36000000000000015</c:v>
                </c:pt>
                <c:pt idx="1682">
                  <c:v>-0.26000000000000012</c:v>
                </c:pt>
                <c:pt idx="1683">
                  <c:v>-0.54000000000000059</c:v>
                </c:pt>
                <c:pt idx="1684">
                  <c:v>-0.44000000000000056</c:v>
                </c:pt>
                <c:pt idx="1685">
                  <c:v>-0.24000000000000057</c:v>
                </c:pt>
                <c:pt idx="1686">
                  <c:v>0.17999999999999972</c:v>
                </c:pt>
                <c:pt idx="1687">
                  <c:v>0.26000000000000012</c:v>
                </c:pt>
                <c:pt idx="1688">
                  <c:v>0.2</c:v>
                </c:pt>
                <c:pt idx="1689">
                  <c:v>-0.17999999999999972</c:v>
                </c:pt>
                <c:pt idx="1690">
                  <c:v>-0.53999999999999915</c:v>
                </c:pt>
                <c:pt idx="1691">
                  <c:v>-0.55999999999999939</c:v>
                </c:pt>
                <c:pt idx="1692">
                  <c:v>-0.93999999999999984</c:v>
                </c:pt>
                <c:pt idx="1693">
                  <c:v>-0.71999999999999953</c:v>
                </c:pt>
                <c:pt idx="1694">
                  <c:v>-0.93999999999999917</c:v>
                </c:pt>
                <c:pt idx="1695">
                  <c:v>-0.9199999999999996</c:v>
                </c:pt>
                <c:pt idx="1696">
                  <c:v>-1.3399999999999992</c:v>
                </c:pt>
                <c:pt idx="1697">
                  <c:v>-1.5199999999999989</c:v>
                </c:pt>
                <c:pt idx="1698">
                  <c:v>-1.9799999999999991</c:v>
                </c:pt>
                <c:pt idx="1699">
                  <c:v>-1.6399999999999992</c:v>
                </c:pt>
                <c:pt idx="1700">
                  <c:v>-1.6999999999999993</c:v>
                </c:pt>
                <c:pt idx="1701">
                  <c:v>-1.2799999999999998</c:v>
                </c:pt>
                <c:pt idx="1702">
                  <c:v>-1.0599999999999994</c:v>
                </c:pt>
                <c:pt idx="1703">
                  <c:v>-0.69999999999999929</c:v>
                </c:pt>
                <c:pt idx="1704">
                  <c:v>-0.6</c:v>
                </c:pt>
                <c:pt idx="1705">
                  <c:v>-0.56000000000000016</c:v>
                </c:pt>
                <c:pt idx="1706">
                  <c:v>-0.56000000000000016</c:v>
                </c:pt>
                <c:pt idx="1707">
                  <c:v>-0.46000000000000013</c:v>
                </c:pt>
                <c:pt idx="1708">
                  <c:v>-0.32000000000000028</c:v>
                </c:pt>
                <c:pt idx="1709">
                  <c:v>-0.1</c:v>
                </c:pt>
                <c:pt idx="1710">
                  <c:v>7.1054273576010023E-16</c:v>
                </c:pt>
                <c:pt idx="1711">
                  <c:v>0.24000000000000057</c:v>
                </c:pt>
                <c:pt idx="1712">
                  <c:v>0.27999999999999969</c:v>
                </c:pt>
                <c:pt idx="1713">
                  <c:v>0.56000000000000016</c:v>
                </c:pt>
                <c:pt idx="1714">
                  <c:v>6.0000000000000143E-2</c:v>
                </c:pt>
                <c:pt idx="1715">
                  <c:v>0</c:v>
                </c:pt>
                <c:pt idx="1716">
                  <c:v>-0.3</c:v>
                </c:pt>
                <c:pt idx="1717">
                  <c:v>-0.65999999999999948</c:v>
                </c:pt>
                <c:pt idx="1718">
                  <c:v>-1.06</c:v>
                </c:pt>
                <c:pt idx="1719">
                  <c:v>-1.2999999999999994</c:v>
                </c:pt>
                <c:pt idx="1720">
                  <c:v>-1.8799999999999997</c:v>
                </c:pt>
                <c:pt idx="1721">
                  <c:v>-2.06</c:v>
                </c:pt>
                <c:pt idx="1722">
                  <c:v>-2.4200000000000004</c:v>
                </c:pt>
                <c:pt idx="1723">
                  <c:v>-2.9799999999999995</c:v>
                </c:pt>
                <c:pt idx="1724">
                  <c:v>-0.96000000000000085</c:v>
                </c:pt>
                <c:pt idx="1725">
                  <c:v>-1.4210854715202005E-15</c:v>
                </c:pt>
                <c:pt idx="1726">
                  <c:v>0.27999999999999903</c:v>
                </c:pt>
                <c:pt idx="1727">
                  <c:v>0.59999999999999931</c:v>
                </c:pt>
                <c:pt idx="1728">
                  <c:v>0.97999999999999898</c:v>
                </c:pt>
                <c:pt idx="1729">
                  <c:v>-0.76000000000000156</c:v>
                </c:pt>
                <c:pt idx="1730">
                  <c:v>-1.3400000000000012</c:v>
                </c:pt>
                <c:pt idx="1731">
                  <c:v>-1.8000000000000014</c:v>
                </c:pt>
                <c:pt idx="1732">
                  <c:v>-1.7800000000000011</c:v>
                </c:pt>
                <c:pt idx="1733">
                  <c:v>-1.7800000000000011</c:v>
                </c:pt>
                <c:pt idx="1734">
                  <c:v>-1.6599999999999995</c:v>
                </c:pt>
                <c:pt idx="1735">
                  <c:v>-1.5599999999999981</c:v>
                </c:pt>
                <c:pt idx="1736">
                  <c:v>-1.3799999999999983</c:v>
                </c:pt>
                <c:pt idx="1737">
                  <c:v>-1.319999999999999</c:v>
                </c:pt>
                <c:pt idx="1738">
                  <c:v>-1.0999999999999985</c:v>
                </c:pt>
                <c:pt idx="1739">
                  <c:v>-1.4200000000000004</c:v>
                </c:pt>
                <c:pt idx="1740">
                  <c:v>-1.8200000000000003</c:v>
                </c:pt>
                <c:pt idx="1741">
                  <c:v>-2.1400000000000006</c:v>
                </c:pt>
                <c:pt idx="1742">
                  <c:v>-2.4200000000000004</c:v>
                </c:pt>
                <c:pt idx="1743">
                  <c:v>-2.3600000000000008</c:v>
                </c:pt>
                <c:pt idx="1744">
                  <c:v>-2.5200000000000005</c:v>
                </c:pt>
                <c:pt idx="1745">
                  <c:v>-2.3200000000000016</c:v>
                </c:pt>
                <c:pt idx="1746">
                  <c:v>-2.2800000000000011</c:v>
                </c:pt>
                <c:pt idx="1747">
                  <c:v>-2.0600000000000023</c:v>
                </c:pt>
                <c:pt idx="1748">
                  <c:v>-2.72</c:v>
                </c:pt>
                <c:pt idx="1749">
                  <c:v>-2.319999999999999</c:v>
                </c:pt>
                <c:pt idx="1750">
                  <c:v>-2.2799999999999985</c:v>
                </c:pt>
                <c:pt idx="1751">
                  <c:v>-2.2999999999999985</c:v>
                </c:pt>
                <c:pt idx="1752">
                  <c:v>-2.5</c:v>
                </c:pt>
                <c:pt idx="1753">
                  <c:v>-1.9400000000000006</c:v>
                </c:pt>
                <c:pt idx="1754">
                  <c:v>-2.080000000000001</c:v>
                </c:pt>
                <c:pt idx="1755">
                  <c:v>-1.5</c:v>
                </c:pt>
                <c:pt idx="1756">
                  <c:v>-1.2799999999999983</c:v>
                </c:pt>
                <c:pt idx="1757">
                  <c:v>-1.0599999999999965</c:v>
                </c:pt>
                <c:pt idx="1758">
                  <c:v>-1.1000000000000001</c:v>
                </c:pt>
                <c:pt idx="1759">
                  <c:v>-0.86000000000000232</c:v>
                </c:pt>
                <c:pt idx="1760">
                  <c:v>-1.3400000000000034</c:v>
                </c:pt>
                <c:pt idx="1761">
                  <c:v>-1.2600000000000051</c:v>
                </c:pt>
                <c:pt idx="1762">
                  <c:v>-1.5000000000000029</c:v>
                </c:pt>
                <c:pt idx="1763">
                  <c:v>-1.4400000000000006</c:v>
                </c:pt>
                <c:pt idx="1764">
                  <c:v>-0.97999999999999832</c:v>
                </c:pt>
                <c:pt idx="1765">
                  <c:v>-1.1000000000000001</c:v>
                </c:pt>
                <c:pt idx="1766">
                  <c:v>-1.1399999999999977</c:v>
                </c:pt>
                <c:pt idx="1767">
                  <c:v>-1.4799999999999982</c:v>
                </c:pt>
                <c:pt idx="1768">
                  <c:v>-1.9599999999999966</c:v>
                </c:pt>
                <c:pt idx="1769">
                  <c:v>-2.7799999999999954</c:v>
                </c:pt>
                <c:pt idx="1770">
                  <c:v>-2.6799999999999926</c:v>
                </c:pt>
                <c:pt idx="1771">
                  <c:v>-2.439999999999992</c:v>
                </c:pt>
                <c:pt idx="1772">
                  <c:v>-1.8599999999999937</c:v>
                </c:pt>
                <c:pt idx="1773">
                  <c:v>-1.519999999999996</c:v>
                </c:pt>
                <c:pt idx="1774">
                  <c:v>-1.5999999999999972</c:v>
                </c:pt>
                <c:pt idx="1775">
                  <c:v>-1.3399999999999976</c:v>
                </c:pt>
                <c:pt idx="1776">
                  <c:v>-1.7200000000000017</c:v>
                </c:pt>
                <c:pt idx="1777">
                  <c:v>-1.819999999999999</c:v>
                </c:pt>
                <c:pt idx="1778">
                  <c:v>-1.8399999999999976</c:v>
                </c:pt>
                <c:pt idx="1779">
                  <c:v>-1.2999999999999972</c:v>
                </c:pt>
                <c:pt idx="1780">
                  <c:v>-1.5399999999999978</c:v>
                </c:pt>
                <c:pt idx="1781">
                  <c:v>-1.3399999999999976</c:v>
                </c:pt>
                <c:pt idx="1782">
                  <c:v>-1.1199999999999988</c:v>
                </c:pt>
                <c:pt idx="1783">
                  <c:v>-1.1000000000000001</c:v>
                </c:pt>
                <c:pt idx="1784">
                  <c:v>-1.2</c:v>
                </c:pt>
                <c:pt idx="1785">
                  <c:v>-1.2</c:v>
                </c:pt>
                <c:pt idx="1786">
                  <c:v>-1.2199999999999989</c:v>
                </c:pt>
                <c:pt idx="1787">
                  <c:v>-1.9</c:v>
                </c:pt>
                <c:pt idx="1788">
                  <c:v>-1.8400000000000005</c:v>
                </c:pt>
                <c:pt idx="1789">
                  <c:v>-2.1200000000000019</c:v>
                </c:pt>
                <c:pt idx="1790">
                  <c:v>-2.2800000000000011</c:v>
                </c:pt>
                <c:pt idx="1791">
                  <c:v>-2.2400000000000007</c:v>
                </c:pt>
                <c:pt idx="1792">
                  <c:v>-1.6</c:v>
                </c:pt>
                <c:pt idx="1793">
                  <c:v>-1.6399999999999977</c:v>
                </c:pt>
                <c:pt idx="1794">
                  <c:v>-1.7399999999999978</c:v>
                </c:pt>
                <c:pt idx="1795">
                  <c:v>-1.6400000000000006</c:v>
                </c:pt>
                <c:pt idx="1796">
                  <c:v>-1.3400000000000005</c:v>
                </c:pt>
                <c:pt idx="1797">
                  <c:v>-1.1599999999999995</c:v>
                </c:pt>
                <c:pt idx="1798">
                  <c:v>-0.9</c:v>
                </c:pt>
                <c:pt idx="1799">
                  <c:v>-0.54000000000000059</c:v>
                </c:pt>
                <c:pt idx="1800">
                  <c:v>-0.13999999999999774</c:v>
                </c:pt>
                <c:pt idx="1801">
                  <c:v>-0.33999999999999775</c:v>
                </c:pt>
                <c:pt idx="1802">
                  <c:v>-0.3</c:v>
                </c:pt>
                <c:pt idx="1803">
                  <c:v>-0.48000000000000115</c:v>
                </c:pt>
                <c:pt idx="1804">
                  <c:v>-0.8</c:v>
                </c:pt>
                <c:pt idx="1805">
                  <c:v>-1.1400000000000006</c:v>
                </c:pt>
                <c:pt idx="1806">
                  <c:v>-1.5</c:v>
                </c:pt>
                <c:pt idx="1807">
                  <c:v>-1.5400000000000005</c:v>
                </c:pt>
                <c:pt idx="1808">
                  <c:v>-1.5599999999999994</c:v>
                </c:pt>
                <c:pt idx="1809">
                  <c:v>-1.3200000000000016</c:v>
                </c:pt>
                <c:pt idx="1810">
                  <c:v>-1.1000000000000028</c:v>
                </c:pt>
                <c:pt idx="1811">
                  <c:v>-0.9600000000000023</c:v>
                </c:pt>
                <c:pt idx="1812">
                  <c:v>-1.2199999999999989</c:v>
                </c:pt>
                <c:pt idx="1813">
                  <c:v>-1.3799999999999983</c:v>
                </c:pt>
                <c:pt idx="1814">
                  <c:v>-1.4999999999999971</c:v>
                </c:pt>
                <c:pt idx="1815">
                  <c:v>-1.0799999999999954</c:v>
                </c:pt>
                <c:pt idx="1816">
                  <c:v>-0.93999999999999484</c:v>
                </c:pt>
                <c:pt idx="1817">
                  <c:v>-0.91999999999999604</c:v>
                </c:pt>
                <c:pt idx="1818">
                  <c:v>-0.61999999999999889</c:v>
                </c:pt>
                <c:pt idx="1819">
                  <c:v>-0.45999999999999941</c:v>
                </c:pt>
                <c:pt idx="1820">
                  <c:v>-1.2</c:v>
                </c:pt>
                <c:pt idx="1821">
                  <c:v>-1.2000000000000028</c:v>
                </c:pt>
                <c:pt idx="1822">
                  <c:v>-0.82000000000000173</c:v>
                </c:pt>
                <c:pt idx="1823">
                  <c:v>-0.97999999999999832</c:v>
                </c:pt>
                <c:pt idx="1824">
                  <c:v>-1.0799999999999983</c:v>
                </c:pt>
                <c:pt idx="1825">
                  <c:v>-0.87999999999999834</c:v>
                </c:pt>
                <c:pt idx="1826">
                  <c:v>-0.89999999999999714</c:v>
                </c:pt>
                <c:pt idx="1827">
                  <c:v>-1.3799999999999983</c:v>
                </c:pt>
                <c:pt idx="1828">
                  <c:v>-1.1200000000000017</c:v>
                </c:pt>
                <c:pt idx="1829">
                  <c:v>-1.2</c:v>
                </c:pt>
                <c:pt idx="1830">
                  <c:v>-1.2599999999999993</c:v>
                </c:pt>
                <c:pt idx="1831">
                  <c:v>-1.319999999999999</c:v>
                </c:pt>
                <c:pt idx="1832">
                  <c:v>-1.3400000000000005</c:v>
                </c:pt>
                <c:pt idx="1833">
                  <c:v>-1.1599999999999995</c:v>
                </c:pt>
                <c:pt idx="1834">
                  <c:v>-1.1799999999999984</c:v>
                </c:pt>
                <c:pt idx="1835">
                  <c:v>-1.1400000000000006</c:v>
                </c:pt>
                <c:pt idx="1836">
                  <c:v>-1.0000000000000029</c:v>
                </c:pt>
                <c:pt idx="1837">
                  <c:v>-0.84000000000000052</c:v>
                </c:pt>
                <c:pt idx="1838">
                  <c:v>-1.1400000000000006</c:v>
                </c:pt>
                <c:pt idx="1839">
                  <c:v>-0.9600000000000023</c:v>
                </c:pt>
                <c:pt idx="1840">
                  <c:v>-0.68000000000000116</c:v>
                </c:pt>
                <c:pt idx="1841">
                  <c:v>-0.69999999999999718</c:v>
                </c:pt>
                <c:pt idx="1842">
                  <c:v>-0.75999999999999945</c:v>
                </c:pt>
                <c:pt idx="1843">
                  <c:v>-0.83999999999999775</c:v>
                </c:pt>
                <c:pt idx="1844">
                  <c:v>-0.73999999999999777</c:v>
                </c:pt>
                <c:pt idx="1845">
                  <c:v>-1.0399999999999978</c:v>
                </c:pt>
                <c:pt idx="1846">
                  <c:v>-1.1400000000000006</c:v>
                </c:pt>
                <c:pt idx="1847">
                  <c:v>-0.85999999999999943</c:v>
                </c:pt>
                <c:pt idx="1848">
                  <c:v>-1.2</c:v>
                </c:pt>
                <c:pt idx="1849">
                  <c:v>-1.4199999999999988</c:v>
                </c:pt>
                <c:pt idx="1850">
                  <c:v>-1.5199999999999989</c:v>
                </c:pt>
                <c:pt idx="1851">
                  <c:v>-1.3400000000000005</c:v>
                </c:pt>
                <c:pt idx="1852">
                  <c:v>-1.3800000000000012</c:v>
                </c:pt>
                <c:pt idx="1853">
                  <c:v>-0.6</c:v>
                </c:pt>
                <c:pt idx="1854">
                  <c:v>-0.1200000000000017</c:v>
                </c:pt>
                <c:pt idx="1855">
                  <c:v>-0.18000000000000113</c:v>
                </c:pt>
                <c:pt idx="1856">
                  <c:v>-0.81999999999999884</c:v>
                </c:pt>
                <c:pt idx="1857">
                  <c:v>-1.0799999999999983</c:v>
                </c:pt>
                <c:pt idx="1858">
                  <c:v>-2.319999999999999</c:v>
                </c:pt>
                <c:pt idx="1859">
                  <c:v>-2.7999999999999972</c:v>
                </c:pt>
                <c:pt idx="1860">
                  <c:v>0.50000000000000289</c:v>
                </c:pt>
                <c:pt idx="1861">
                  <c:v>2.900000000000003</c:v>
                </c:pt>
                <c:pt idx="1862">
                  <c:v>2.9800000000000026</c:v>
                </c:pt>
                <c:pt idx="1863">
                  <c:v>3.660000000000001</c:v>
                </c:pt>
                <c:pt idx="1864">
                  <c:v>3.9799999999999995</c:v>
                </c:pt>
                <c:pt idx="1865">
                  <c:v>1.1399999999999992</c:v>
                </c:pt>
                <c:pt idx="1866">
                  <c:v>-0.42000000000000026</c:v>
                </c:pt>
                <c:pt idx="1867">
                  <c:v>-0.44000000000000056</c:v>
                </c:pt>
                <c:pt idx="1868">
                  <c:v>5.9999999999999429E-2</c:v>
                </c:pt>
                <c:pt idx="1869">
                  <c:v>-0.25999999999999945</c:v>
                </c:pt>
                <c:pt idx="1870">
                  <c:v>-0.71999999999999886</c:v>
                </c:pt>
                <c:pt idx="1871">
                  <c:v>-1.180000000000001</c:v>
                </c:pt>
                <c:pt idx="1872">
                  <c:v>-1.3400000000000005</c:v>
                </c:pt>
                <c:pt idx="1873">
                  <c:v>-1.3799999999999983</c:v>
                </c:pt>
                <c:pt idx="1874">
                  <c:v>-1.1199999999999988</c:v>
                </c:pt>
                <c:pt idx="1875">
                  <c:v>-0.74000000000000055</c:v>
                </c:pt>
                <c:pt idx="1876">
                  <c:v>-0.75999999999999657</c:v>
                </c:pt>
                <c:pt idx="1877">
                  <c:v>-0.13999999999999774</c:v>
                </c:pt>
                <c:pt idx="1878">
                  <c:v>-0.21999999999999886</c:v>
                </c:pt>
                <c:pt idx="1879">
                  <c:v>-0.69999999999999862</c:v>
                </c:pt>
                <c:pt idx="1880">
                  <c:v>-0.77999999999999692</c:v>
                </c:pt>
                <c:pt idx="1881">
                  <c:v>-0.33999999999999914</c:v>
                </c:pt>
                <c:pt idx="1882">
                  <c:v>-0.45999999999999802</c:v>
                </c:pt>
                <c:pt idx="1883">
                  <c:v>-0.35999999999999799</c:v>
                </c:pt>
                <c:pt idx="1884">
                  <c:v>-0.27999999999999831</c:v>
                </c:pt>
                <c:pt idx="1885">
                  <c:v>-0.61999999999999744</c:v>
                </c:pt>
                <c:pt idx="1886">
                  <c:v>-0.99999999999999711</c:v>
                </c:pt>
                <c:pt idx="1887">
                  <c:v>-0.93999999999999773</c:v>
                </c:pt>
                <c:pt idx="1888">
                  <c:v>-1.1799999999999984</c:v>
                </c:pt>
                <c:pt idx="1889">
                  <c:v>-0.83999999999999775</c:v>
                </c:pt>
                <c:pt idx="1890">
                  <c:v>-0.59999999999999853</c:v>
                </c:pt>
                <c:pt idx="1891">
                  <c:v>-0.51999999999999891</c:v>
                </c:pt>
                <c:pt idx="1892">
                  <c:v>-0.81999999999999884</c:v>
                </c:pt>
                <c:pt idx="1893">
                  <c:v>-1.2599999999999993</c:v>
                </c:pt>
                <c:pt idx="1894">
                  <c:v>-1.3200000000000003</c:v>
                </c:pt>
                <c:pt idx="1895">
                  <c:v>-1.3000000000000014</c:v>
                </c:pt>
                <c:pt idx="1896">
                  <c:v>-1.3200000000000016</c:v>
                </c:pt>
                <c:pt idx="1897">
                  <c:v>-1.3000000000000014</c:v>
                </c:pt>
                <c:pt idx="1898">
                  <c:v>-0.84000000000000052</c:v>
                </c:pt>
                <c:pt idx="1899">
                  <c:v>-0.97999999999999976</c:v>
                </c:pt>
                <c:pt idx="1900">
                  <c:v>-0.83999999999999775</c:v>
                </c:pt>
                <c:pt idx="1901">
                  <c:v>-0.61999999999999744</c:v>
                </c:pt>
                <c:pt idx="1902">
                  <c:v>-0.51999999999999746</c:v>
                </c:pt>
                <c:pt idx="1903">
                  <c:v>-0.2999999999999986</c:v>
                </c:pt>
                <c:pt idx="1904">
                  <c:v>-0.2</c:v>
                </c:pt>
                <c:pt idx="1905">
                  <c:v>-0.66000000000000081</c:v>
                </c:pt>
                <c:pt idx="1906">
                  <c:v>-0.88000000000000111</c:v>
                </c:pt>
                <c:pt idx="1907">
                  <c:v>-1.0200000000000018</c:v>
                </c:pt>
                <c:pt idx="1908">
                  <c:v>-1.3400000000000021</c:v>
                </c:pt>
                <c:pt idx="1909">
                  <c:v>-1.3000000000000014</c:v>
                </c:pt>
                <c:pt idx="1910">
                  <c:v>-0.98000000000000109</c:v>
                </c:pt>
                <c:pt idx="1911">
                  <c:v>-0.74000000000000055</c:v>
                </c:pt>
                <c:pt idx="1912">
                  <c:v>-0.7600000000000009</c:v>
                </c:pt>
                <c:pt idx="1913">
                  <c:v>-0.85999999999999943</c:v>
                </c:pt>
                <c:pt idx="1914">
                  <c:v>-0.57999999999999974</c:v>
                </c:pt>
                <c:pt idx="1915">
                  <c:v>-0.7</c:v>
                </c:pt>
                <c:pt idx="1916">
                  <c:v>-0.94000000000000061</c:v>
                </c:pt>
                <c:pt idx="1917">
                  <c:v>-0.95999999999999941</c:v>
                </c:pt>
                <c:pt idx="1918">
                  <c:v>-0.86000000000000087</c:v>
                </c:pt>
                <c:pt idx="1919">
                  <c:v>-1.0800000000000012</c:v>
                </c:pt>
                <c:pt idx="1920">
                  <c:v>-1.1200000000000017</c:v>
                </c:pt>
                <c:pt idx="1921">
                  <c:v>-1.4400000000000006</c:v>
                </c:pt>
                <c:pt idx="1922">
                  <c:v>-1.2200000000000017</c:v>
                </c:pt>
                <c:pt idx="1923">
                  <c:v>-1.0000000000000013</c:v>
                </c:pt>
                <c:pt idx="1924">
                  <c:v>-0.88000000000000111</c:v>
                </c:pt>
                <c:pt idx="1925">
                  <c:v>-0.36000000000000087</c:v>
                </c:pt>
                <c:pt idx="1926">
                  <c:v>1.9999999999998862E-2</c:v>
                </c:pt>
                <c:pt idx="1927">
                  <c:v>0</c:v>
                </c:pt>
                <c:pt idx="1928">
                  <c:v>-0.13999999999999915</c:v>
                </c:pt>
                <c:pt idx="1929">
                  <c:v>-0.25999999999999945</c:v>
                </c:pt>
                <c:pt idx="1930">
                  <c:v>-0.61999999999999889</c:v>
                </c:pt>
                <c:pt idx="1931">
                  <c:v>-0.75999999999999945</c:v>
                </c:pt>
                <c:pt idx="1932">
                  <c:v>-0.93999999999999917</c:v>
                </c:pt>
                <c:pt idx="1933">
                  <c:v>-0.7999999999999986</c:v>
                </c:pt>
                <c:pt idx="1934">
                  <c:v>-1.1599999999999995</c:v>
                </c:pt>
                <c:pt idx="1935">
                  <c:v>-1.2000000000000015</c:v>
                </c:pt>
                <c:pt idx="1936">
                  <c:v>-1.1000000000000014</c:v>
                </c:pt>
                <c:pt idx="1937">
                  <c:v>-0.94000000000000339</c:v>
                </c:pt>
                <c:pt idx="1938">
                  <c:v>-1.1800000000000039</c:v>
                </c:pt>
                <c:pt idx="1939">
                  <c:v>-1.2200000000000017</c:v>
                </c:pt>
                <c:pt idx="1940">
                  <c:v>-1.1199999999999988</c:v>
                </c:pt>
                <c:pt idx="1941">
                  <c:v>-1.0199999999999989</c:v>
                </c:pt>
                <c:pt idx="1942">
                  <c:v>-1.0799999999999983</c:v>
                </c:pt>
                <c:pt idx="1943">
                  <c:v>-1.1999999999999971</c:v>
                </c:pt>
                <c:pt idx="1944">
                  <c:v>-0.95999999999999941</c:v>
                </c:pt>
                <c:pt idx="1945">
                  <c:v>-0.71999999999999886</c:v>
                </c:pt>
                <c:pt idx="1946">
                  <c:v>-0.85999999999999654</c:v>
                </c:pt>
                <c:pt idx="1947">
                  <c:v>-0.77999999999999825</c:v>
                </c:pt>
                <c:pt idx="1948">
                  <c:v>-0.34000000000000058</c:v>
                </c:pt>
                <c:pt idx="1949">
                  <c:v>-0.31999999999999884</c:v>
                </c:pt>
                <c:pt idx="1950">
                  <c:v>-0.78000000000000114</c:v>
                </c:pt>
                <c:pt idx="1951">
                  <c:v>-0.94000000000000339</c:v>
                </c:pt>
                <c:pt idx="1952">
                  <c:v>-1.2</c:v>
                </c:pt>
                <c:pt idx="1953">
                  <c:v>-1.0599999999999994</c:v>
                </c:pt>
                <c:pt idx="1954">
                  <c:v>-1.2400000000000007</c:v>
                </c:pt>
                <c:pt idx="1955">
                  <c:v>-1.3</c:v>
                </c:pt>
                <c:pt idx="1956">
                  <c:v>-1.2399999999999978</c:v>
                </c:pt>
                <c:pt idx="1957">
                  <c:v>-0.64000000000000057</c:v>
                </c:pt>
                <c:pt idx="1958">
                  <c:v>-0.85999999999999943</c:v>
                </c:pt>
                <c:pt idx="1959">
                  <c:v>-0.5</c:v>
                </c:pt>
                <c:pt idx="1960">
                  <c:v>-0.3</c:v>
                </c:pt>
                <c:pt idx="1961">
                  <c:v>-4.000000000000057E-2</c:v>
                </c:pt>
                <c:pt idx="1962">
                  <c:v>-0.55999999999999939</c:v>
                </c:pt>
                <c:pt idx="1963">
                  <c:v>-0.77999999999999825</c:v>
                </c:pt>
                <c:pt idx="1964">
                  <c:v>-0.69999999999999718</c:v>
                </c:pt>
                <c:pt idx="1965">
                  <c:v>-0.619999999999996</c:v>
                </c:pt>
                <c:pt idx="1966">
                  <c:v>-1.1599999999999966</c:v>
                </c:pt>
                <c:pt idx="1967">
                  <c:v>-1.3799999999999955</c:v>
                </c:pt>
                <c:pt idx="1968">
                  <c:v>-1.5599999999999965</c:v>
                </c:pt>
                <c:pt idx="1969">
                  <c:v>-1.5799999999999983</c:v>
                </c:pt>
                <c:pt idx="1970">
                  <c:v>-1.5599999999999994</c:v>
                </c:pt>
                <c:pt idx="1971">
                  <c:v>-1.2200000000000017</c:v>
                </c:pt>
                <c:pt idx="1972">
                  <c:v>-1.1600000000000024</c:v>
                </c:pt>
                <c:pt idx="1973">
                  <c:v>-0.98000000000000398</c:v>
                </c:pt>
                <c:pt idx="1974">
                  <c:v>-0.72000000000000453</c:v>
                </c:pt>
                <c:pt idx="1975">
                  <c:v>-0.74000000000000343</c:v>
                </c:pt>
                <c:pt idx="1976">
                  <c:v>-0.84000000000000052</c:v>
                </c:pt>
                <c:pt idx="1977">
                  <c:v>-0.57999999999999829</c:v>
                </c:pt>
                <c:pt idx="1978">
                  <c:v>-0.69999999999999718</c:v>
                </c:pt>
                <c:pt idx="1979">
                  <c:v>-1.0999999999999972</c:v>
                </c:pt>
                <c:pt idx="1980">
                  <c:v>-1.4199999999999988</c:v>
                </c:pt>
                <c:pt idx="1981">
                  <c:v>-1.0200000000000018</c:v>
                </c:pt>
                <c:pt idx="1982">
                  <c:v>-1.3800000000000039</c:v>
                </c:pt>
                <c:pt idx="1983">
                  <c:v>-1.3200000000000045</c:v>
                </c:pt>
                <c:pt idx="1984">
                  <c:v>-1.3200000000000016</c:v>
                </c:pt>
                <c:pt idx="1985">
                  <c:v>-0.86000000000000232</c:v>
                </c:pt>
                <c:pt idx="1986">
                  <c:v>-1.3400000000000005</c:v>
                </c:pt>
                <c:pt idx="1987">
                  <c:v>-1.3</c:v>
                </c:pt>
                <c:pt idx="1988">
                  <c:v>-1.1400000000000006</c:v>
                </c:pt>
                <c:pt idx="1989">
                  <c:v>-1.2000000000000028</c:v>
                </c:pt>
                <c:pt idx="1990">
                  <c:v>-1.2400000000000033</c:v>
                </c:pt>
                <c:pt idx="1991">
                  <c:v>-0.94000000000000339</c:v>
                </c:pt>
                <c:pt idx="1992">
                  <c:v>-0.68000000000000393</c:v>
                </c:pt>
                <c:pt idx="1993">
                  <c:v>-0.36000000000000226</c:v>
                </c:pt>
                <c:pt idx="1994">
                  <c:v>-0.22000000000000169</c:v>
                </c:pt>
                <c:pt idx="1995">
                  <c:v>0.1</c:v>
                </c:pt>
                <c:pt idx="1996">
                  <c:v>0.21999999999999886</c:v>
                </c:pt>
                <c:pt idx="1997">
                  <c:v>7.9999999999998295E-2</c:v>
                </c:pt>
                <c:pt idx="1998">
                  <c:v>-0.42000000000000171</c:v>
                </c:pt>
                <c:pt idx="1999">
                  <c:v>-0.31999999999999884</c:v>
                </c:pt>
                <c:pt idx="2000">
                  <c:v>-0.77999999999999825</c:v>
                </c:pt>
                <c:pt idx="2001">
                  <c:v>-0.93999999999999773</c:v>
                </c:pt>
                <c:pt idx="2002">
                  <c:v>-0.55999999999999661</c:v>
                </c:pt>
                <c:pt idx="2003">
                  <c:v>-0.5999999999999972</c:v>
                </c:pt>
                <c:pt idx="2004">
                  <c:v>-0.61999999999999889</c:v>
                </c:pt>
                <c:pt idx="2005">
                  <c:v>-1.0599999999999994</c:v>
                </c:pt>
                <c:pt idx="2006">
                  <c:v>-1.0799999999999983</c:v>
                </c:pt>
                <c:pt idx="2007">
                  <c:v>-1.4400000000000006</c:v>
                </c:pt>
                <c:pt idx="2008">
                  <c:v>-1.7600000000000022</c:v>
                </c:pt>
                <c:pt idx="2009">
                  <c:v>-1.7000000000000028</c:v>
                </c:pt>
                <c:pt idx="2010">
                  <c:v>-1.2200000000000017</c:v>
                </c:pt>
                <c:pt idx="2011">
                  <c:v>-1.1800000000000039</c:v>
                </c:pt>
                <c:pt idx="2012">
                  <c:v>-1.0200000000000018</c:v>
                </c:pt>
                <c:pt idx="2013">
                  <c:v>-0.5</c:v>
                </c:pt>
                <c:pt idx="2014">
                  <c:v>-1.1199999999999988</c:v>
                </c:pt>
                <c:pt idx="2015">
                  <c:v>-1.0599999999999994</c:v>
                </c:pt>
                <c:pt idx="2016">
                  <c:v>-1.3799999999999983</c:v>
                </c:pt>
                <c:pt idx="2017">
                  <c:v>-1.6999999999999971</c:v>
                </c:pt>
                <c:pt idx="2018">
                  <c:v>-1.7399999999999978</c:v>
                </c:pt>
                <c:pt idx="2019">
                  <c:v>-1.2799999999999983</c:v>
                </c:pt>
                <c:pt idx="2020">
                  <c:v>-1.2599999999999993</c:v>
                </c:pt>
                <c:pt idx="2021">
                  <c:v>-0.77999999999999825</c:v>
                </c:pt>
                <c:pt idx="2022">
                  <c:v>-0.57999999999999829</c:v>
                </c:pt>
                <c:pt idx="2023">
                  <c:v>-0.91999999999999882</c:v>
                </c:pt>
                <c:pt idx="2024">
                  <c:v>-1</c:v>
                </c:pt>
                <c:pt idx="2025">
                  <c:v>-0.98000000000000109</c:v>
                </c:pt>
                <c:pt idx="2026">
                  <c:v>-1.1000000000000028</c:v>
                </c:pt>
                <c:pt idx="2027">
                  <c:v>-1.1200000000000045</c:v>
                </c:pt>
                <c:pt idx="2028">
                  <c:v>-0.66000000000000225</c:v>
                </c:pt>
                <c:pt idx="2029">
                  <c:v>-0.74000000000000055</c:v>
                </c:pt>
                <c:pt idx="2030">
                  <c:v>-1.0399999999999978</c:v>
                </c:pt>
                <c:pt idx="2031">
                  <c:v>-1.0199999999999989</c:v>
                </c:pt>
                <c:pt idx="2032">
                  <c:v>-1.1400000000000006</c:v>
                </c:pt>
                <c:pt idx="2033">
                  <c:v>-1.2200000000000017</c:v>
                </c:pt>
                <c:pt idx="2034">
                  <c:v>-1.0400000000000034</c:v>
                </c:pt>
                <c:pt idx="2035">
                  <c:v>-0.60000000000000564</c:v>
                </c:pt>
                <c:pt idx="2036">
                  <c:v>-0.42000000000000454</c:v>
                </c:pt>
                <c:pt idx="2037">
                  <c:v>0.21999999999999603</c:v>
                </c:pt>
                <c:pt idx="2038">
                  <c:v>0.45999999999999658</c:v>
                </c:pt>
                <c:pt idx="2039">
                  <c:v>0.61999999999999889</c:v>
                </c:pt>
                <c:pt idx="2040">
                  <c:v>0.7</c:v>
                </c:pt>
                <c:pt idx="2041">
                  <c:v>0.54000000000000059</c:v>
                </c:pt>
                <c:pt idx="2042">
                  <c:v>0.14000000000000057</c:v>
                </c:pt>
                <c:pt idx="2043">
                  <c:v>-0.34000000000000058</c:v>
                </c:pt>
                <c:pt idx="2044">
                  <c:v>-0.58000000000000118</c:v>
                </c:pt>
                <c:pt idx="2045">
                  <c:v>-0.84000000000000052</c:v>
                </c:pt>
                <c:pt idx="2046">
                  <c:v>-1.0799999999999983</c:v>
                </c:pt>
                <c:pt idx="2047">
                  <c:v>-0.95999999999999663</c:v>
                </c:pt>
                <c:pt idx="2048">
                  <c:v>-0.69999999999999429</c:v>
                </c:pt>
                <c:pt idx="2049">
                  <c:v>-0.59999999999999432</c:v>
                </c:pt>
                <c:pt idx="2050">
                  <c:v>-0.49999999999999434</c:v>
                </c:pt>
                <c:pt idx="2051">
                  <c:v>-0.4399999999999949</c:v>
                </c:pt>
                <c:pt idx="2052">
                  <c:v>-0.75999999999999657</c:v>
                </c:pt>
                <c:pt idx="2053">
                  <c:v>-0.95999999999999941</c:v>
                </c:pt>
                <c:pt idx="2054">
                  <c:v>-1.1200000000000017</c:v>
                </c:pt>
                <c:pt idx="2055">
                  <c:v>-1.3600000000000023</c:v>
                </c:pt>
                <c:pt idx="2056">
                  <c:v>-0.72000000000000175</c:v>
                </c:pt>
                <c:pt idx="2057">
                  <c:v>-0.1</c:v>
                </c:pt>
                <c:pt idx="2058">
                  <c:v>8.000000000000114E-2</c:v>
                </c:pt>
                <c:pt idx="2059">
                  <c:v>-3.9999999999997725E-2</c:v>
                </c:pt>
                <c:pt idx="2060">
                  <c:v>-5.9999999999999429E-2</c:v>
                </c:pt>
                <c:pt idx="2061">
                  <c:v>-0.34000000000000341</c:v>
                </c:pt>
                <c:pt idx="2062">
                  <c:v>-0.50000000000000289</c:v>
                </c:pt>
                <c:pt idx="2063">
                  <c:v>-0.26000000000000228</c:v>
                </c:pt>
                <c:pt idx="2064">
                  <c:v>1.9999999999998862E-2</c:v>
                </c:pt>
                <c:pt idx="2065">
                  <c:v>-1.9999999999998862E-2</c:v>
                </c:pt>
                <c:pt idx="2066">
                  <c:v>-0.23999999999999488</c:v>
                </c:pt>
                <c:pt idx="2067">
                  <c:v>-0.37999999999999545</c:v>
                </c:pt>
                <c:pt idx="2068">
                  <c:v>-0.69999999999999429</c:v>
                </c:pt>
                <c:pt idx="2069">
                  <c:v>-0.73999999999999488</c:v>
                </c:pt>
                <c:pt idx="2070">
                  <c:v>-0.55999999999999661</c:v>
                </c:pt>
                <c:pt idx="2071">
                  <c:v>-0.51999999999999891</c:v>
                </c:pt>
                <c:pt idx="2072">
                  <c:v>-1</c:v>
                </c:pt>
                <c:pt idx="2073">
                  <c:v>-0.94000000000000339</c:v>
                </c:pt>
                <c:pt idx="2074">
                  <c:v>-0.880000000000004</c:v>
                </c:pt>
                <c:pt idx="2075">
                  <c:v>-1.2200000000000046</c:v>
                </c:pt>
                <c:pt idx="2076">
                  <c:v>-1.3200000000000045</c:v>
                </c:pt>
                <c:pt idx="2077">
                  <c:v>-0.84000000000000341</c:v>
                </c:pt>
                <c:pt idx="2078">
                  <c:v>-0.78000000000000114</c:v>
                </c:pt>
                <c:pt idx="2079">
                  <c:v>-1.1200000000000017</c:v>
                </c:pt>
                <c:pt idx="2080">
                  <c:v>-1.0400000000000005</c:v>
                </c:pt>
                <c:pt idx="2081">
                  <c:v>-0.84000000000000052</c:v>
                </c:pt>
                <c:pt idx="2082">
                  <c:v>-0.84000000000000052</c:v>
                </c:pt>
                <c:pt idx="2083">
                  <c:v>-0.72000000000000175</c:v>
                </c:pt>
                <c:pt idx="2084">
                  <c:v>-0.48000000000000115</c:v>
                </c:pt>
                <c:pt idx="2085">
                  <c:v>-0.42000000000000171</c:v>
                </c:pt>
                <c:pt idx="2086">
                  <c:v>-0.54000000000000059</c:v>
                </c:pt>
                <c:pt idx="2087">
                  <c:v>-0.55999999999999939</c:v>
                </c:pt>
                <c:pt idx="2088">
                  <c:v>-0.95999999999999663</c:v>
                </c:pt>
                <c:pt idx="2089">
                  <c:v>-0.95999999999999663</c:v>
                </c:pt>
                <c:pt idx="2090">
                  <c:v>-0.61999999999999322</c:v>
                </c:pt>
                <c:pt idx="2091">
                  <c:v>-0.83999999999999486</c:v>
                </c:pt>
                <c:pt idx="2092">
                  <c:v>-0.97999999999999543</c:v>
                </c:pt>
                <c:pt idx="2093">
                  <c:v>-0.97999999999999832</c:v>
                </c:pt>
                <c:pt idx="2094">
                  <c:v>-1.0199999999999989</c:v>
                </c:pt>
                <c:pt idx="2095">
                  <c:v>-1.5</c:v>
                </c:pt>
                <c:pt idx="2096">
                  <c:v>-1.0399999999999978</c:v>
                </c:pt>
                <c:pt idx="2097">
                  <c:v>-0.97999999999999832</c:v>
                </c:pt>
                <c:pt idx="2098">
                  <c:v>-1.3399999999999976</c:v>
                </c:pt>
                <c:pt idx="2099">
                  <c:v>-1.3199999999999961</c:v>
                </c:pt>
                <c:pt idx="2100">
                  <c:v>-1.2799999999999954</c:v>
                </c:pt>
                <c:pt idx="2101">
                  <c:v>-1.4999999999999971</c:v>
                </c:pt>
                <c:pt idx="2102">
                  <c:v>-1.3399999999999976</c:v>
                </c:pt>
                <c:pt idx="2103">
                  <c:v>-1.0199999999999989</c:v>
                </c:pt>
                <c:pt idx="2104">
                  <c:v>-1.1599999999999995</c:v>
                </c:pt>
                <c:pt idx="2105">
                  <c:v>-1.2</c:v>
                </c:pt>
                <c:pt idx="2106">
                  <c:v>-1.3400000000000005</c:v>
                </c:pt>
                <c:pt idx="2107">
                  <c:v>-1.4199999999999988</c:v>
                </c:pt>
                <c:pt idx="2108">
                  <c:v>-1.1799999999999984</c:v>
                </c:pt>
                <c:pt idx="2109">
                  <c:v>-0.91999999999999882</c:v>
                </c:pt>
                <c:pt idx="2110">
                  <c:v>-0.56000000000000227</c:v>
                </c:pt>
                <c:pt idx="2111">
                  <c:v>-0.28000000000000397</c:v>
                </c:pt>
                <c:pt idx="2112">
                  <c:v>-0.34000000000000624</c:v>
                </c:pt>
                <c:pt idx="2113">
                  <c:v>-0.26000000000000512</c:v>
                </c:pt>
                <c:pt idx="2114">
                  <c:v>-0.56000000000000516</c:v>
                </c:pt>
                <c:pt idx="2115">
                  <c:v>-0.72000000000000175</c:v>
                </c:pt>
                <c:pt idx="2116">
                  <c:v>-0.63999999999999768</c:v>
                </c:pt>
                <c:pt idx="2117">
                  <c:v>-0.47999999999999543</c:v>
                </c:pt>
                <c:pt idx="2118">
                  <c:v>-0.4399999999999949</c:v>
                </c:pt>
                <c:pt idx="2119">
                  <c:v>-0.3599999999999966</c:v>
                </c:pt>
                <c:pt idx="2120">
                  <c:v>-0.5</c:v>
                </c:pt>
                <c:pt idx="2121">
                  <c:v>-0.84000000000000052</c:v>
                </c:pt>
                <c:pt idx="2122">
                  <c:v>-0.98000000000000398</c:v>
                </c:pt>
                <c:pt idx="2123">
                  <c:v>-1.3400000000000063</c:v>
                </c:pt>
                <c:pt idx="2124">
                  <c:v>-1.1200000000000045</c:v>
                </c:pt>
                <c:pt idx="2125">
                  <c:v>-1.4800000000000011</c:v>
                </c:pt>
                <c:pt idx="2126">
                  <c:v>-1.5</c:v>
                </c:pt>
                <c:pt idx="2127">
                  <c:v>-1.7399999999999991</c:v>
                </c:pt>
                <c:pt idx="2128">
                  <c:v>-1.4999999999999971</c:v>
                </c:pt>
                <c:pt idx="2129">
                  <c:v>-1.3599999999999965</c:v>
                </c:pt>
                <c:pt idx="2130">
                  <c:v>-0.77999999999999692</c:v>
                </c:pt>
                <c:pt idx="2131">
                  <c:v>-0.83999999999999919</c:v>
                </c:pt>
                <c:pt idx="2132">
                  <c:v>-0.85999999999999799</c:v>
                </c:pt>
                <c:pt idx="2133">
                  <c:v>-0.91999999999999882</c:v>
                </c:pt>
                <c:pt idx="2134">
                  <c:v>-1.0599999999999994</c:v>
                </c:pt>
                <c:pt idx="2135">
                  <c:v>-1.3599999999999994</c:v>
                </c:pt>
                <c:pt idx="2136">
                  <c:v>-1.3799999999999983</c:v>
                </c:pt>
                <c:pt idx="2137">
                  <c:v>-1.0999999999999985</c:v>
                </c:pt>
                <c:pt idx="2138">
                  <c:v>-1.2199999999999975</c:v>
                </c:pt>
                <c:pt idx="2139">
                  <c:v>-1.459999999999998</c:v>
                </c:pt>
                <c:pt idx="2140">
                  <c:v>-1.0199999999999989</c:v>
                </c:pt>
                <c:pt idx="2141">
                  <c:v>-1.0800000000000012</c:v>
                </c:pt>
                <c:pt idx="2142">
                  <c:v>-1.2800000000000011</c:v>
                </c:pt>
                <c:pt idx="2143">
                  <c:v>-1.2000000000000028</c:v>
                </c:pt>
                <c:pt idx="2144">
                  <c:v>-1.1600000000000024</c:v>
                </c:pt>
                <c:pt idx="2145">
                  <c:v>-1.2800000000000011</c:v>
                </c:pt>
                <c:pt idx="2146">
                  <c:v>-1.3599999999999994</c:v>
                </c:pt>
                <c:pt idx="2147">
                  <c:v>-1.1400000000000006</c:v>
                </c:pt>
                <c:pt idx="2148">
                  <c:v>-1.6200000000000003</c:v>
                </c:pt>
                <c:pt idx="2149">
                  <c:v>-1.4400000000000006</c:v>
                </c:pt>
                <c:pt idx="2150">
                  <c:v>-1.3800000000000012</c:v>
                </c:pt>
                <c:pt idx="2151">
                  <c:v>-1.0000000000000013</c:v>
                </c:pt>
                <c:pt idx="2152">
                  <c:v>-1.1200000000000003</c:v>
                </c:pt>
                <c:pt idx="2153">
                  <c:v>-0.42000000000000026</c:v>
                </c:pt>
                <c:pt idx="2154">
                  <c:v>-0.37999999999999973</c:v>
                </c:pt>
                <c:pt idx="2155">
                  <c:v>-0.7</c:v>
                </c:pt>
                <c:pt idx="2156">
                  <c:v>-0.72000000000000031</c:v>
                </c:pt>
                <c:pt idx="2157">
                  <c:v>-0.52000000000000024</c:v>
                </c:pt>
                <c:pt idx="2158">
                  <c:v>-0.9</c:v>
                </c:pt>
                <c:pt idx="2159">
                  <c:v>-1.0599999999999994</c:v>
                </c:pt>
                <c:pt idx="2160">
                  <c:v>-1</c:v>
                </c:pt>
                <c:pt idx="2161">
                  <c:v>-1.3799999999999997</c:v>
                </c:pt>
                <c:pt idx="2162">
                  <c:v>-1.8399999999999992</c:v>
                </c:pt>
                <c:pt idx="2163">
                  <c:v>-1.3599999999999994</c:v>
                </c:pt>
                <c:pt idx="2164">
                  <c:v>-1.4200000000000004</c:v>
                </c:pt>
                <c:pt idx="2165">
                  <c:v>-1.3599999999999994</c:v>
                </c:pt>
                <c:pt idx="2166">
                  <c:v>-0.97999999999999976</c:v>
                </c:pt>
                <c:pt idx="2167">
                  <c:v>-0.87999999999999967</c:v>
                </c:pt>
                <c:pt idx="2168">
                  <c:v>-0.93999999999999917</c:v>
                </c:pt>
                <c:pt idx="2169">
                  <c:v>-0.93999999999999917</c:v>
                </c:pt>
                <c:pt idx="2170">
                  <c:v>-1</c:v>
                </c:pt>
                <c:pt idx="2171">
                  <c:v>-1.1000000000000001</c:v>
                </c:pt>
                <c:pt idx="2172">
                  <c:v>-1.0600000000000009</c:v>
                </c:pt>
                <c:pt idx="2173">
                  <c:v>-1.2800000000000011</c:v>
                </c:pt>
                <c:pt idx="2174">
                  <c:v>-1.6600000000000008</c:v>
                </c:pt>
                <c:pt idx="2175">
                  <c:v>-1.5400000000000005</c:v>
                </c:pt>
                <c:pt idx="2176">
                  <c:v>-1.7800000000000011</c:v>
                </c:pt>
                <c:pt idx="2177">
                  <c:v>-1.6600000000000008</c:v>
                </c:pt>
                <c:pt idx="2178">
                  <c:v>-1.8</c:v>
                </c:pt>
                <c:pt idx="2179">
                  <c:v>-1.5399999999999991</c:v>
                </c:pt>
                <c:pt idx="2180">
                  <c:v>-2.0199999999999987</c:v>
                </c:pt>
                <c:pt idx="2181">
                  <c:v>-1.9999999999999987</c:v>
                </c:pt>
                <c:pt idx="2182">
                  <c:v>-2.0999999999999988</c:v>
                </c:pt>
                <c:pt idx="2183">
                  <c:v>-2.5199999999999987</c:v>
                </c:pt>
                <c:pt idx="2184">
                  <c:v>-2.6400000000000006</c:v>
                </c:pt>
                <c:pt idx="2185">
                  <c:v>-2.4400000000000004</c:v>
                </c:pt>
                <c:pt idx="2186">
                  <c:v>-2.6399999999999992</c:v>
                </c:pt>
                <c:pt idx="2187">
                  <c:v>-2.4999999999999987</c:v>
                </c:pt>
                <c:pt idx="2188">
                  <c:v>-2</c:v>
                </c:pt>
                <c:pt idx="2189">
                  <c:v>-2.1999999999999984</c:v>
                </c:pt>
                <c:pt idx="2190">
                  <c:v>-2.3999999999999986</c:v>
                </c:pt>
                <c:pt idx="2191">
                  <c:v>-2.0799999999999996</c:v>
                </c:pt>
                <c:pt idx="2192">
                  <c:v>-2.5</c:v>
                </c:pt>
                <c:pt idx="2193">
                  <c:v>-2.9799999999999995</c:v>
                </c:pt>
                <c:pt idx="2194">
                  <c:v>-3.2199999999999989</c:v>
                </c:pt>
                <c:pt idx="2195">
                  <c:v>-3.0799999999999983</c:v>
                </c:pt>
                <c:pt idx="2196">
                  <c:v>-3.3799999999999981</c:v>
                </c:pt>
                <c:pt idx="2197">
                  <c:v>-3.5999999999999988</c:v>
                </c:pt>
                <c:pt idx="2198">
                  <c:v>-3.3599999999999981</c:v>
                </c:pt>
                <c:pt idx="2199">
                  <c:v>-3.0799999999999983</c:v>
                </c:pt>
                <c:pt idx="2200">
                  <c:v>-2.7799999999999985</c:v>
                </c:pt>
                <c:pt idx="2201">
                  <c:v>-2.4799999999999982</c:v>
                </c:pt>
                <c:pt idx="2202">
                  <c:v>-1.9999999999999987</c:v>
                </c:pt>
                <c:pt idx="2203">
                  <c:v>-1.6599999999999995</c:v>
                </c:pt>
                <c:pt idx="2204">
                  <c:v>-1.3400000000000005</c:v>
                </c:pt>
                <c:pt idx="2205">
                  <c:v>-2.12</c:v>
                </c:pt>
                <c:pt idx="2206">
                  <c:v>-2.7000000000000015</c:v>
                </c:pt>
                <c:pt idx="2207">
                  <c:v>-2.9200000000000004</c:v>
                </c:pt>
                <c:pt idx="2208">
                  <c:v>-3.2999999999999985</c:v>
                </c:pt>
                <c:pt idx="2209">
                  <c:v>-3.6799999999999984</c:v>
                </c:pt>
                <c:pt idx="2210">
                  <c:v>-3.339999999999999</c:v>
                </c:pt>
                <c:pt idx="2211">
                  <c:v>-3.2399999999999975</c:v>
                </c:pt>
                <c:pt idx="2212">
                  <c:v>-3.0999999999999988</c:v>
                </c:pt>
                <c:pt idx="2213">
                  <c:v>-3.1799999999999997</c:v>
                </c:pt>
                <c:pt idx="2214">
                  <c:v>-3.1599999999999993</c:v>
                </c:pt>
                <c:pt idx="2215">
                  <c:v>-3.0799999999999996</c:v>
                </c:pt>
                <c:pt idx="2216">
                  <c:v>-3.1400000000000006</c:v>
                </c:pt>
                <c:pt idx="2217">
                  <c:v>-3.4800000000000013</c:v>
                </c:pt>
                <c:pt idx="2218">
                  <c:v>-3.2600000000000007</c:v>
                </c:pt>
                <c:pt idx="2219">
                  <c:v>-3.3800000000000012</c:v>
                </c:pt>
                <c:pt idx="2220">
                  <c:v>-3.4800000000000013</c:v>
                </c:pt>
                <c:pt idx="2221">
                  <c:v>-3.62</c:v>
                </c:pt>
                <c:pt idx="2222">
                  <c:v>-3.9200000000000004</c:v>
                </c:pt>
                <c:pt idx="2223">
                  <c:v>-4.660000000000001</c:v>
                </c:pt>
                <c:pt idx="2224">
                  <c:v>-5.3400000000000016</c:v>
                </c:pt>
                <c:pt idx="2225">
                  <c:v>-6.3200000000000029</c:v>
                </c:pt>
                <c:pt idx="2226">
                  <c:v>-7.0600000000000023</c:v>
                </c:pt>
                <c:pt idx="2227">
                  <c:v>-7.8600000000000021</c:v>
                </c:pt>
                <c:pt idx="2228">
                  <c:v>-8.6600000000000019</c:v>
                </c:pt>
                <c:pt idx="2229">
                  <c:v>-8.7800000000000011</c:v>
                </c:pt>
                <c:pt idx="2230">
                  <c:v>-9.2800000000000011</c:v>
                </c:pt>
                <c:pt idx="2231">
                  <c:v>-9.120000000000001</c:v>
                </c:pt>
                <c:pt idx="2232">
                  <c:v>-9.120000000000001</c:v>
                </c:pt>
                <c:pt idx="2233">
                  <c:v>-9.0400000000000009</c:v>
                </c:pt>
                <c:pt idx="2234">
                  <c:v>-9.24</c:v>
                </c:pt>
                <c:pt idx="2235">
                  <c:v>-8.9399999999999977</c:v>
                </c:pt>
                <c:pt idx="2236">
                  <c:v>-9.6199999999999957</c:v>
                </c:pt>
                <c:pt idx="2237">
                  <c:v>-10.599999999999994</c:v>
                </c:pt>
                <c:pt idx="2238">
                  <c:v>-12.739999999999995</c:v>
                </c:pt>
                <c:pt idx="2239">
                  <c:v>-14.719999999999994</c:v>
                </c:pt>
                <c:pt idx="2240">
                  <c:v>-18.599999999999994</c:v>
                </c:pt>
                <c:pt idx="2241">
                  <c:v>-23.839999999999996</c:v>
                </c:pt>
                <c:pt idx="2242">
                  <c:v>-25.7</c:v>
                </c:pt>
                <c:pt idx="2243">
                  <c:v>-24.599999999999998</c:v>
                </c:pt>
                <c:pt idx="2244">
                  <c:v>-22.82</c:v>
                </c:pt>
                <c:pt idx="2245">
                  <c:v>-19.399999999999999</c:v>
                </c:pt>
                <c:pt idx="2246">
                  <c:v>-14.540000000000003</c:v>
                </c:pt>
                <c:pt idx="2247">
                  <c:v>-12.24</c:v>
                </c:pt>
                <c:pt idx="2248">
                  <c:v>-12.040000000000001</c:v>
                </c:pt>
                <c:pt idx="2249">
                  <c:v>-12.88</c:v>
                </c:pt>
                <c:pt idx="2250">
                  <c:v>-13.260000000000002</c:v>
                </c:pt>
                <c:pt idx="2251">
                  <c:v>-13.52</c:v>
                </c:pt>
                <c:pt idx="2252">
                  <c:v>-14.200000000000003</c:v>
                </c:pt>
                <c:pt idx="2253">
                  <c:v>-14.600000000000003</c:v>
                </c:pt>
                <c:pt idx="2254">
                  <c:v>-14.860000000000003</c:v>
                </c:pt>
                <c:pt idx="2255">
                  <c:v>-15.440000000000001</c:v>
                </c:pt>
                <c:pt idx="2256">
                  <c:v>-15.480000000000004</c:v>
                </c:pt>
                <c:pt idx="2257">
                  <c:v>-15.380000000000004</c:v>
                </c:pt>
                <c:pt idx="2258">
                  <c:v>-15.360000000000003</c:v>
                </c:pt>
                <c:pt idx="2259">
                  <c:v>-15.700000000000003</c:v>
                </c:pt>
                <c:pt idx="2260">
                  <c:v>-15.900000000000002</c:v>
                </c:pt>
                <c:pt idx="2261">
                  <c:v>-16.240000000000002</c:v>
                </c:pt>
                <c:pt idx="2262">
                  <c:v>-16.8</c:v>
                </c:pt>
                <c:pt idx="2263">
                  <c:v>-17.080000000000002</c:v>
                </c:pt>
                <c:pt idx="2264">
                  <c:v>-17.760000000000002</c:v>
                </c:pt>
                <c:pt idx="2265">
                  <c:v>-17.800000000000004</c:v>
                </c:pt>
                <c:pt idx="2266">
                  <c:v>-17.940000000000005</c:v>
                </c:pt>
                <c:pt idx="2267">
                  <c:v>-18.020000000000003</c:v>
                </c:pt>
                <c:pt idx="2268">
                  <c:v>-18.14</c:v>
                </c:pt>
                <c:pt idx="2269">
                  <c:v>-17.82</c:v>
                </c:pt>
                <c:pt idx="2270">
                  <c:v>-17.799999999999997</c:v>
                </c:pt>
                <c:pt idx="2271">
                  <c:v>-17.979999999999997</c:v>
                </c:pt>
                <c:pt idx="2272">
                  <c:v>-18.279999999999998</c:v>
                </c:pt>
                <c:pt idx="2273">
                  <c:v>-18.46</c:v>
                </c:pt>
                <c:pt idx="2274">
                  <c:v>-18.220000000000002</c:v>
                </c:pt>
                <c:pt idx="2275">
                  <c:v>-18.280000000000005</c:v>
                </c:pt>
                <c:pt idx="2276">
                  <c:v>-14.600000000000003</c:v>
                </c:pt>
                <c:pt idx="2277">
                  <c:v>-14.300000000000002</c:v>
                </c:pt>
                <c:pt idx="2278">
                  <c:v>-14.500000000000004</c:v>
                </c:pt>
                <c:pt idx="2279">
                  <c:v>-14.520000000000001</c:v>
                </c:pt>
                <c:pt idx="2280">
                  <c:v>-14.420000000000002</c:v>
                </c:pt>
                <c:pt idx="2281">
                  <c:v>-18.380000000000003</c:v>
                </c:pt>
                <c:pt idx="2282">
                  <c:v>-18.14</c:v>
                </c:pt>
                <c:pt idx="2283">
                  <c:v>-17.940000000000001</c:v>
                </c:pt>
                <c:pt idx="2284">
                  <c:v>-18.299999999999997</c:v>
                </c:pt>
                <c:pt idx="2285">
                  <c:v>-18.639999999999993</c:v>
                </c:pt>
                <c:pt idx="2286">
                  <c:v>-18.479999999999997</c:v>
                </c:pt>
                <c:pt idx="2287">
                  <c:v>-18.719999999999995</c:v>
                </c:pt>
                <c:pt idx="2288">
                  <c:v>-18.539999999999996</c:v>
                </c:pt>
                <c:pt idx="2289">
                  <c:v>-18.119999999999997</c:v>
                </c:pt>
                <c:pt idx="2290">
                  <c:v>-18.100000000000001</c:v>
                </c:pt>
                <c:pt idx="2291">
                  <c:v>-18.100000000000001</c:v>
                </c:pt>
                <c:pt idx="2292">
                  <c:v>-17.940000000000001</c:v>
                </c:pt>
                <c:pt idx="2293">
                  <c:v>-18.080000000000002</c:v>
                </c:pt>
                <c:pt idx="2294">
                  <c:v>-18.059999999999999</c:v>
                </c:pt>
                <c:pt idx="2295">
                  <c:v>-17.84</c:v>
                </c:pt>
                <c:pt idx="2296">
                  <c:v>-17.440000000000001</c:v>
                </c:pt>
                <c:pt idx="2297">
                  <c:v>-17.440000000000001</c:v>
                </c:pt>
                <c:pt idx="2298">
                  <c:v>-17.200000000000003</c:v>
                </c:pt>
                <c:pt idx="2299">
                  <c:v>-17.140000000000004</c:v>
                </c:pt>
                <c:pt idx="2300">
                  <c:v>-16.680000000000003</c:v>
                </c:pt>
                <c:pt idx="2301">
                  <c:v>-16.840000000000003</c:v>
                </c:pt>
                <c:pt idx="2302">
                  <c:v>-16.420000000000002</c:v>
                </c:pt>
                <c:pt idx="2303">
                  <c:v>-16.419999999999998</c:v>
                </c:pt>
                <c:pt idx="2304">
                  <c:v>-16.18</c:v>
                </c:pt>
                <c:pt idx="2305">
                  <c:v>-16.099999999999994</c:v>
                </c:pt>
                <c:pt idx="2306">
                  <c:v>-15.759999999999994</c:v>
                </c:pt>
                <c:pt idx="2307">
                  <c:v>-15.739999999999995</c:v>
                </c:pt>
                <c:pt idx="2308">
                  <c:v>-15.399999999999997</c:v>
                </c:pt>
                <c:pt idx="2309">
                  <c:v>-15.239999999999998</c:v>
                </c:pt>
                <c:pt idx="2310">
                  <c:v>-15.440000000000001</c:v>
                </c:pt>
                <c:pt idx="2311">
                  <c:v>-15.400000000000002</c:v>
                </c:pt>
                <c:pt idx="2312">
                  <c:v>-15.620000000000001</c:v>
                </c:pt>
                <c:pt idx="2313">
                  <c:v>-15.86</c:v>
                </c:pt>
                <c:pt idx="2314">
                  <c:v>-15.9</c:v>
                </c:pt>
                <c:pt idx="2315">
                  <c:v>-15.919999999999998</c:v>
                </c:pt>
                <c:pt idx="2316">
                  <c:v>-16.059999999999995</c:v>
                </c:pt>
              </c:numCache>
            </c:numRef>
          </c:xVal>
          <c:yVal>
            <c:numRef>
              <c:f>'66M_18'!$A$2:$A$2324</c:f>
              <c:numCache>
                <c:formatCode>General</c:formatCode>
                <c:ptCount val="2323"/>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numCache>
            </c:numRef>
          </c:yVal>
          <c:smooth val="1"/>
          <c:extLst>
            <c:ext xmlns:c16="http://schemas.microsoft.com/office/drawing/2014/chart" uri="{C3380CC4-5D6E-409C-BE32-E72D297353CC}">
              <c16:uniqueId val="{00000005-D07E-402D-B572-274F7A33B72F}"/>
            </c:ext>
          </c:extLst>
        </c:ser>
        <c:ser>
          <c:idx val="4"/>
          <c:order val="6"/>
          <c:tx>
            <c:strRef>
              <c:f>'66M_18'!$X$1</c:f>
              <c:strCache>
                <c:ptCount val="1"/>
                <c:pt idx="0">
                  <c:v>UPCUDEP</c:v>
                </c:pt>
              </c:strCache>
            </c:strRef>
          </c:tx>
          <c:spPr>
            <a:ln w="19050" cap="rnd">
              <a:solidFill>
                <a:sysClr val="windowText" lastClr="000000"/>
              </a:solidFill>
              <a:round/>
            </a:ln>
            <a:effectLst/>
          </c:spPr>
          <c:marker>
            <c:symbol val="none"/>
          </c:marker>
          <c:xVal>
            <c:numRef>
              <c:f>'66M_18'!$Y$4:$Y$5</c:f>
              <c:numCache>
                <c:formatCode>General</c:formatCode>
                <c:ptCount val="2"/>
                <c:pt idx="0">
                  <c:v>-30</c:v>
                </c:pt>
                <c:pt idx="1">
                  <c:v>15</c:v>
                </c:pt>
              </c:numCache>
            </c:numRef>
          </c:xVal>
          <c:yVal>
            <c:numRef>
              <c:f>'66M_18'!$X$2:$X$3</c:f>
              <c:numCache>
                <c:formatCode>General</c:formatCode>
                <c:ptCount val="2"/>
                <c:pt idx="0">
                  <c:v>37</c:v>
                </c:pt>
                <c:pt idx="1">
                  <c:v>37</c:v>
                </c:pt>
              </c:numCache>
            </c:numRef>
          </c:yVal>
          <c:smooth val="1"/>
          <c:extLst>
            <c:ext xmlns:c16="http://schemas.microsoft.com/office/drawing/2014/chart" uri="{C3380CC4-5D6E-409C-BE32-E72D297353CC}">
              <c16:uniqueId val="{00000006-D07E-402D-B572-274F7A33B72F}"/>
            </c:ext>
          </c:extLst>
        </c:ser>
        <c:ser>
          <c:idx val="5"/>
          <c:order val="7"/>
          <c:tx>
            <c:strRef>
              <c:f>'66M_18'!$Y$1</c:f>
              <c:strCache>
                <c:ptCount val="1"/>
                <c:pt idx="0">
                  <c:v>UPPCAQDEP</c:v>
                </c:pt>
              </c:strCache>
            </c:strRef>
          </c:tx>
          <c:spPr>
            <a:ln w="19050" cap="rnd">
              <a:solidFill>
                <a:sysClr val="windowText" lastClr="000000"/>
              </a:solidFill>
              <a:round/>
            </a:ln>
            <a:effectLst/>
          </c:spPr>
          <c:marker>
            <c:symbol val="none"/>
          </c:marker>
          <c:xVal>
            <c:numRef>
              <c:f>'66M_18'!$Y$4:$Y$5</c:f>
              <c:numCache>
                <c:formatCode>General</c:formatCode>
                <c:ptCount val="2"/>
                <c:pt idx="0">
                  <c:v>-30</c:v>
                </c:pt>
                <c:pt idx="1">
                  <c:v>15</c:v>
                </c:pt>
              </c:numCache>
            </c:numRef>
          </c:xVal>
          <c:yVal>
            <c:numRef>
              <c:f>'66M_18'!$Y$2:$Y$3</c:f>
              <c:numCache>
                <c:formatCode>General</c:formatCode>
                <c:ptCount val="2"/>
                <c:pt idx="0">
                  <c:v>110</c:v>
                </c:pt>
                <c:pt idx="1">
                  <c:v>110</c:v>
                </c:pt>
              </c:numCache>
            </c:numRef>
          </c:yVal>
          <c:smooth val="1"/>
          <c:extLst>
            <c:ext xmlns:c16="http://schemas.microsoft.com/office/drawing/2014/chart" uri="{C3380CC4-5D6E-409C-BE32-E72D297353CC}">
              <c16:uniqueId val="{00000007-D07E-402D-B572-274F7A33B72F}"/>
            </c:ext>
          </c:extLst>
        </c:ser>
        <c:ser>
          <c:idx val="6"/>
          <c:order val="8"/>
          <c:tx>
            <c:strRef>
              <c:f>'66M_18'!$Z$1</c:f>
              <c:strCache>
                <c:ptCount val="1"/>
                <c:pt idx="0">
                  <c:v>PCCUDEP</c:v>
                </c:pt>
              </c:strCache>
            </c:strRef>
          </c:tx>
          <c:spPr>
            <a:ln w="19050" cap="rnd">
              <a:solidFill>
                <a:sysClr val="windowText" lastClr="000000"/>
              </a:solidFill>
              <a:round/>
            </a:ln>
            <a:effectLst/>
          </c:spPr>
          <c:marker>
            <c:symbol val="none"/>
          </c:marker>
          <c:xVal>
            <c:numRef>
              <c:f>'66M_18'!$Y$4:$Y$5</c:f>
              <c:numCache>
                <c:formatCode>General</c:formatCode>
                <c:ptCount val="2"/>
                <c:pt idx="0">
                  <c:v>-30</c:v>
                </c:pt>
                <c:pt idx="1">
                  <c:v>15</c:v>
                </c:pt>
              </c:numCache>
            </c:numRef>
          </c:xVal>
          <c:yVal>
            <c:numRef>
              <c:f>'66M_18'!$Z$2:$Z$3</c:f>
              <c:numCache>
                <c:formatCode>General</c:formatCode>
                <c:ptCount val="2"/>
                <c:pt idx="0">
                  <c:v>138</c:v>
                </c:pt>
                <c:pt idx="1">
                  <c:v>138</c:v>
                </c:pt>
              </c:numCache>
            </c:numRef>
          </c:yVal>
          <c:smooth val="1"/>
          <c:extLst>
            <c:ext xmlns:c16="http://schemas.microsoft.com/office/drawing/2014/chart" uri="{C3380CC4-5D6E-409C-BE32-E72D297353CC}">
              <c16:uniqueId val="{00000008-D07E-402D-B572-274F7A33B72F}"/>
            </c:ext>
          </c:extLst>
        </c:ser>
        <c:ser>
          <c:idx val="7"/>
          <c:order val="9"/>
          <c:tx>
            <c:strRef>
              <c:f>'66M_18'!$AA$1</c:f>
              <c:strCache>
                <c:ptCount val="1"/>
                <c:pt idx="0">
                  <c:v>MIDCUDEP</c:v>
                </c:pt>
              </c:strCache>
            </c:strRef>
          </c:tx>
          <c:spPr>
            <a:ln w="19050" cap="rnd">
              <a:solidFill>
                <a:sysClr val="windowText" lastClr="000000"/>
              </a:solidFill>
              <a:round/>
            </a:ln>
            <a:effectLst/>
          </c:spPr>
          <c:marker>
            <c:symbol val="none"/>
          </c:marker>
          <c:xVal>
            <c:numRef>
              <c:f>'66M_18'!$Y$4:$Y$5</c:f>
              <c:numCache>
                <c:formatCode>General</c:formatCode>
                <c:ptCount val="2"/>
                <c:pt idx="0">
                  <c:v>-30</c:v>
                </c:pt>
                <c:pt idx="1">
                  <c:v>15</c:v>
                </c:pt>
              </c:numCache>
            </c:numRef>
          </c:xVal>
          <c:yVal>
            <c:numRef>
              <c:f>'66M_18'!$AA$2:$AA$3</c:f>
              <c:numCache>
                <c:formatCode>General</c:formatCode>
                <c:ptCount val="2"/>
                <c:pt idx="0">
                  <c:v>151</c:v>
                </c:pt>
                <c:pt idx="1">
                  <c:v>151</c:v>
                </c:pt>
              </c:numCache>
            </c:numRef>
          </c:yVal>
          <c:smooth val="1"/>
          <c:extLst>
            <c:ext xmlns:c16="http://schemas.microsoft.com/office/drawing/2014/chart" uri="{C3380CC4-5D6E-409C-BE32-E72D297353CC}">
              <c16:uniqueId val="{00000009-D07E-402D-B572-274F7A33B72F}"/>
            </c:ext>
          </c:extLst>
        </c:ser>
        <c:ser>
          <c:idx val="8"/>
          <c:order val="10"/>
          <c:tx>
            <c:strRef>
              <c:f>'66M_18'!$AB$1</c:f>
              <c:strCache>
                <c:ptCount val="1"/>
                <c:pt idx="0">
                  <c:v>MIDAQDEP</c:v>
                </c:pt>
              </c:strCache>
            </c:strRef>
          </c:tx>
          <c:spPr>
            <a:ln w="19050" cap="rnd">
              <a:solidFill>
                <a:sysClr val="windowText" lastClr="000000"/>
              </a:solidFill>
              <a:round/>
            </a:ln>
            <a:effectLst/>
          </c:spPr>
          <c:marker>
            <c:symbol val="none"/>
          </c:marker>
          <c:xVal>
            <c:numRef>
              <c:f>'66M_18'!$Y$4:$Y$5</c:f>
              <c:numCache>
                <c:formatCode>General</c:formatCode>
                <c:ptCount val="2"/>
                <c:pt idx="0">
                  <c:v>-30</c:v>
                </c:pt>
                <c:pt idx="1">
                  <c:v>15</c:v>
                </c:pt>
              </c:numCache>
            </c:numRef>
          </c:xVal>
          <c:yVal>
            <c:numRef>
              <c:f>'66M_18'!$AB$2:$AB$3</c:f>
              <c:numCache>
                <c:formatCode>General</c:formatCode>
                <c:ptCount val="2"/>
                <c:pt idx="0">
                  <c:v>166</c:v>
                </c:pt>
                <c:pt idx="1">
                  <c:v>166</c:v>
                </c:pt>
              </c:numCache>
            </c:numRef>
          </c:yVal>
          <c:smooth val="1"/>
          <c:extLst>
            <c:ext xmlns:c16="http://schemas.microsoft.com/office/drawing/2014/chart" uri="{C3380CC4-5D6E-409C-BE32-E72D297353CC}">
              <c16:uniqueId val="{0000000A-D07E-402D-B572-274F7A33B72F}"/>
            </c:ext>
          </c:extLst>
        </c:ser>
        <c:ser>
          <c:idx val="9"/>
          <c:order val="11"/>
          <c:tx>
            <c:strRef>
              <c:f>'66M_18'!$AC$1</c:f>
              <c:strCache>
                <c:ptCount val="1"/>
                <c:pt idx="0">
                  <c:v>LOCUDEP</c:v>
                </c:pt>
              </c:strCache>
            </c:strRef>
          </c:tx>
          <c:spPr>
            <a:ln w="19050" cap="rnd">
              <a:solidFill>
                <a:sysClr val="windowText" lastClr="000000"/>
              </a:solidFill>
              <a:round/>
            </a:ln>
            <a:effectLst/>
          </c:spPr>
          <c:marker>
            <c:symbol val="none"/>
          </c:marker>
          <c:xVal>
            <c:numRef>
              <c:f>'66M_18'!$Y$4:$Y$5</c:f>
              <c:numCache>
                <c:formatCode>General</c:formatCode>
                <c:ptCount val="2"/>
                <c:pt idx="0">
                  <c:v>-30</c:v>
                </c:pt>
                <c:pt idx="1">
                  <c:v>15</c:v>
                </c:pt>
              </c:numCache>
            </c:numRef>
          </c:xVal>
          <c:yVal>
            <c:numRef>
              <c:f>'66M_18'!$AC$2:$AC$3</c:f>
              <c:numCache>
                <c:formatCode>General</c:formatCode>
                <c:ptCount val="2"/>
                <c:pt idx="0">
                  <c:v>182</c:v>
                </c:pt>
                <c:pt idx="1">
                  <c:v>182</c:v>
                </c:pt>
              </c:numCache>
            </c:numRef>
          </c:yVal>
          <c:smooth val="1"/>
          <c:extLst>
            <c:ext xmlns:c16="http://schemas.microsoft.com/office/drawing/2014/chart" uri="{C3380CC4-5D6E-409C-BE32-E72D297353CC}">
              <c16:uniqueId val="{0000000B-D07E-402D-B572-274F7A33B72F}"/>
            </c:ext>
          </c:extLst>
        </c:ser>
        <c:ser>
          <c:idx val="10"/>
          <c:order val="12"/>
          <c:tx>
            <c:strRef>
              <c:f>'66M_18'!$AD$1</c:f>
              <c:strCache>
                <c:ptCount val="1"/>
                <c:pt idx="0">
                  <c:v>LOAQDEP</c:v>
                </c:pt>
              </c:strCache>
            </c:strRef>
          </c:tx>
          <c:spPr>
            <a:ln w="19050" cap="rnd">
              <a:solidFill>
                <a:sysClr val="windowText" lastClr="000000"/>
              </a:solidFill>
              <a:round/>
            </a:ln>
            <a:effectLst/>
          </c:spPr>
          <c:marker>
            <c:symbol val="none"/>
          </c:marker>
          <c:xVal>
            <c:numRef>
              <c:f>'66M_18'!$Y$4:$Y$5</c:f>
              <c:numCache>
                <c:formatCode>General</c:formatCode>
                <c:ptCount val="2"/>
                <c:pt idx="0">
                  <c:v>-30</c:v>
                </c:pt>
                <c:pt idx="1">
                  <c:v>15</c:v>
                </c:pt>
              </c:numCache>
            </c:numRef>
          </c:xVal>
          <c:yVal>
            <c:numRef>
              <c:f>'66M_18'!$AD$2:$AD$3</c:f>
              <c:numCache>
                <c:formatCode>General</c:formatCode>
                <c:ptCount val="2"/>
                <c:pt idx="0">
                  <c:v>219</c:v>
                </c:pt>
                <c:pt idx="1">
                  <c:v>219</c:v>
                </c:pt>
              </c:numCache>
            </c:numRef>
          </c:yVal>
          <c:smooth val="1"/>
          <c:extLst>
            <c:ext xmlns:c16="http://schemas.microsoft.com/office/drawing/2014/chart" uri="{C3380CC4-5D6E-409C-BE32-E72D297353CC}">
              <c16:uniqueId val="{0000000C-D07E-402D-B572-274F7A33B72F}"/>
            </c:ext>
          </c:extLst>
        </c:ser>
        <c:dLbls>
          <c:showLegendKey val="0"/>
          <c:showVal val="0"/>
          <c:showCatName val="0"/>
          <c:showSerName val="0"/>
          <c:showPercent val="0"/>
          <c:showBubbleSize val="0"/>
        </c:dLbls>
        <c:axId val="981805064"/>
        <c:axId val="981805392"/>
      </c:scatterChart>
      <c:valAx>
        <c:axId val="981805064"/>
        <c:scaling>
          <c:orientation val="minMax"/>
          <c:max val="15"/>
          <c:min val="-3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Calibri" panose="020F0502020204030204" pitchFamily="34" charset="0"/>
                    <a:ea typeface="+mn-ea"/>
                    <a:cs typeface="Calibri" panose="020F0502020204030204" pitchFamily="34" charset="0"/>
                  </a:defRPr>
                </a:pPr>
                <a:r>
                  <a:rPr lang="el-GR" dirty="0">
                    <a:solidFill>
                      <a:sysClr val="windowText" lastClr="000000"/>
                    </a:solidFill>
                    <a:latin typeface="Calibri" panose="020F0502020204030204" pitchFamily="34" charset="0"/>
                    <a:cs typeface="Calibri" panose="020F0502020204030204" pitchFamily="34" charset="0"/>
                  </a:rPr>
                  <a:t>Δ</a:t>
                </a:r>
                <a:r>
                  <a:rPr lang="en-US" dirty="0">
                    <a:solidFill>
                      <a:sysClr val="windowText" lastClr="000000"/>
                    </a:solidFill>
                    <a:latin typeface="Calibri" panose="020F0502020204030204" pitchFamily="34" charset="0"/>
                    <a:cs typeface="Calibri" panose="020F0502020204030204" pitchFamily="34" charset="0"/>
                  </a:rPr>
                  <a:t> in Conductance Over Time mS/m</a:t>
                </a: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Calibri" panose="020F0502020204030204" pitchFamily="34" charset="0"/>
                  <a:ea typeface="+mn-ea"/>
                  <a:cs typeface="Calibri" panose="020F0502020204030204" pitchFamily="34" charset="0"/>
                </a:defRPr>
              </a:pPr>
              <a:endParaRPr lang="en-US"/>
            </a:p>
          </c:txPr>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981805392"/>
        <c:crosses val="autoZero"/>
        <c:crossBetween val="midCat"/>
      </c:valAx>
      <c:valAx>
        <c:axId val="981805392"/>
        <c:scaling>
          <c:orientation val="maxMin"/>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981805064"/>
        <c:crosses val="autoZero"/>
        <c:crossBetween val="midCat"/>
      </c:valAx>
      <c:spPr>
        <a:noFill/>
        <a:ln>
          <a:solidFill>
            <a:sysClr val="windowText" lastClr="000000"/>
          </a:solidFill>
        </a:ln>
        <a:effectLst/>
      </c:spPr>
    </c:plotArea>
    <c:legend>
      <c:legendPos val="r"/>
      <c:layout>
        <c:manualLayout>
          <c:xMode val="edge"/>
          <c:yMode val="edge"/>
          <c:x val="4.8444444444444443E-2"/>
          <c:y val="0.26755874265716789"/>
          <c:w val="0.2873127624046195"/>
          <c:h val="0.13429415073115861"/>
        </c:manualLayout>
      </c:layout>
      <c:overlay val="0"/>
      <c:spPr>
        <a:noFill/>
        <a:ln>
          <a:noFill/>
        </a:ln>
        <a:effectLst/>
      </c:spPr>
      <c:txPr>
        <a:bodyPr rot="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2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r>
              <a:rPr lang="en-US" b="1">
                <a:solidFill>
                  <a:sysClr val="windowText" lastClr="000000"/>
                </a:solidFill>
              </a:rPr>
              <a:t>63J 3 Conductance</a:t>
            </a:r>
            <a:r>
              <a:rPr lang="en-US" b="1" baseline="0">
                <a:solidFill>
                  <a:sysClr val="windowText" lastClr="000000"/>
                </a:solidFill>
              </a:rPr>
              <a:t> with Depth</a:t>
            </a:r>
            <a:endParaRPr lang="en-US" b="1">
              <a:solidFill>
                <a:sysClr val="windowText" lastClr="000000"/>
              </a:solidFill>
            </a:endParaRPr>
          </a:p>
        </c:rich>
      </c:tx>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0.16917393670783684"/>
          <c:y val="0.11845234695981252"/>
          <c:w val="0.78552143093905313"/>
          <c:h val="0.84586484787057892"/>
        </c:manualLayout>
      </c:layout>
      <c:scatterChart>
        <c:scatterStyle val="smoothMarker"/>
        <c:varyColors val="0"/>
        <c:ser>
          <c:idx val="12"/>
          <c:order val="0"/>
          <c:tx>
            <c:strRef>
              <c:f>'63J_3'!$B$1</c:f>
              <c:strCache>
                <c:ptCount val="1"/>
                <c:pt idx="0">
                  <c:v>2008</c:v>
                </c:pt>
              </c:strCache>
            </c:strRef>
          </c:tx>
          <c:spPr>
            <a:ln w="12700" cap="rnd">
              <a:solidFill>
                <a:schemeClr val="accent1">
                  <a:lumMod val="80000"/>
                  <a:lumOff val="20000"/>
                </a:schemeClr>
              </a:solidFill>
              <a:round/>
            </a:ln>
            <a:effectLst/>
          </c:spPr>
          <c:marker>
            <c:symbol val="none"/>
          </c:marker>
          <c:xVal>
            <c:numRef>
              <c:f>'63J_3'!$B$2:$B$2798</c:f>
              <c:numCache>
                <c:formatCode>General</c:formatCode>
                <c:ptCount val="2797"/>
                <c:pt idx="0">
                  <c:v>1.7</c:v>
                </c:pt>
                <c:pt idx="1">
                  <c:v>1.4</c:v>
                </c:pt>
                <c:pt idx="2">
                  <c:v>2.2000000000000002</c:v>
                </c:pt>
                <c:pt idx="3">
                  <c:v>2.2000000000000002</c:v>
                </c:pt>
                <c:pt idx="4">
                  <c:v>1.7</c:v>
                </c:pt>
                <c:pt idx="5">
                  <c:v>3.8</c:v>
                </c:pt>
                <c:pt idx="6">
                  <c:v>2</c:v>
                </c:pt>
                <c:pt idx="7">
                  <c:v>2.1</c:v>
                </c:pt>
                <c:pt idx="8">
                  <c:v>2.4</c:v>
                </c:pt>
                <c:pt idx="9">
                  <c:v>2.9</c:v>
                </c:pt>
                <c:pt idx="10">
                  <c:v>2</c:v>
                </c:pt>
                <c:pt idx="11">
                  <c:v>2.8</c:v>
                </c:pt>
                <c:pt idx="12">
                  <c:v>3.4</c:v>
                </c:pt>
                <c:pt idx="13">
                  <c:v>2.5</c:v>
                </c:pt>
                <c:pt idx="14">
                  <c:v>2.9</c:v>
                </c:pt>
                <c:pt idx="15">
                  <c:v>2.7</c:v>
                </c:pt>
                <c:pt idx="16">
                  <c:v>3.1</c:v>
                </c:pt>
                <c:pt idx="17">
                  <c:v>3.6</c:v>
                </c:pt>
                <c:pt idx="18">
                  <c:v>3.4</c:v>
                </c:pt>
                <c:pt idx="19">
                  <c:v>3.2</c:v>
                </c:pt>
                <c:pt idx="20">
                  <c:v>3</c:v>
                </c:pt>
                <c:pt idx="21">
                  <c:v>4.3</c:v>
                </c:pt>
                <c:pt idx="22">
                  <c:v>3.7</c:v>
                </c:pt>
                <c:pt idx="23">
                  <c:v>3.6</c:v>
                </c:pt>
                <c:pt idx="24">
                  <c:v>4.2</c:v>
                </c:pt>
                <c:pt idx="25">
                  <c:v>4.4000000000000004</c:v>
                </c:pt>
                <c:pt idx="26">
                  <c:v>6.1</c:v>
                </c:pt>
                <c:pt idx="27">
                  <c:v>5.0999999999999996</c:v>
                </c:pt>
                <c:pt idx="28">
                  <c:v>5.4</c:v>
                </c:pt>
                <c:pt idx="29">
                  <c:v>6.3</c:v>
                </c:pt>
                <c:pt idx="30">
                  <c:v>6.6</c:v>
                </c:pt>
                <c:pt idx="31">
                  <c:v>7.5</c:v>
                </c:pt>
                <c:pt idx="32">
                  <c:v>7.3</c:v>
                </c:pt>
                <c:pt idx="33">
                  <c:v>7.9</c:v>
                </c:pt>
                <c:pt idx="34">
                  <c:v>8.4</c:v>
                </c:pt>
                <c:pt idx="35">
                  <c:v>8.3000000000000007</c:v>
                </c:pt>
                <c:pt idx="36">
                  <c:v>8.1999999999999993</c:v>
                </c:pt>
                <c:pt idx="37">
                  <c:v>9.3000000000000007</c:v>
                </c:pt>
                <c:pt idx="38">
                  <c:v>8.9</c:v>
                </c:pt>
                <c:pt idx="39">
                  <c:v>9.8000000000000007</c:v>
                </c:pt>
                <c:pt idx="40">
                  <c:v>9.5</c:v>
                </c:pt>
                <c:pt idx="41">
                  <c:v>9.4</c:v>
                </c:pt>
                <c:pt idx="42">
                  <c:v>9.3000000000000007</c:v>
                </c:pt>
                <c:pt idx="43">
                  <c:v>10.8</c:v>
                </c:pt>
                <c:pt idx="44">
                  <c:v>11.6</c:v>
                </c:pt>
                <c:pt idx="45">
                  <c:v>12.2</c:v>
                </c:pt>
                <c:pt idx="46">
                  <c:v>11.5</c:v>
                </c:pt>
                <c:pt idx="47">
                  <c:v>11.6</c:v>
                </c:pt>
                <c:pt idx="48">
                  <c:v>11.2</c:v>
                </c:pt>
                <c:pt idx="49">
                  <c:v>12</c:v>
                </c:pt>
                <c:pt idx="50">
                  <c:v>12</c:v>
                </c:pt>
                <c:pt idx="51">
                  <c:v>10.4</c:v>
                </c:pt>
                <c:pt idx="52">
                  <c:v>11.1</c:v>
                </c:pt>
                <c:pt idx="53">
                  <c:v>12.4</c:v>
                </c:pt>
                <c:pt idx="54">
                  <c:v>12.2</c:v>
                </c:pt>
                <c:pt idx="55">
                  <c:v>12.2</c:v>
                </c:pt>
                <c:pt idx="56">
                  <c:v>12.3</c:v>
                </c:pt>
                <c:pt idx="57">
                  <c:v>11.2</c:v>
                </c:pt>
                <c:pt idx="58">
                  <c:v>10.8</c:v>
                </c:pt>
                <c:pt idx="59">
                  <c:v>10.8</c:v>
                </c:pt>
                <c:pt idx="60">
                  <c:v>10.5</c:v>
                </c:pt>
                <c:pt idx="61">
                  <c:v>10.5</c:v>
                </c:pt>
                <c:pt idx="62">
                  <c:v>8.9</c:v>
                </c:pt>
                <c:pt idx="63">
                  <c:v>7.7</c:v>
                </c:pt>
                <c:pt idx="64">
                  <c:v>8</c:v>
                </c:pt>
                <c:pt idx="65">
                  <c:v>9.1999999999999993</c:v>
                </c:pt>
                <c:pt idx="66">
                  <c:v>7.9</c:v>
                </c:pt>
                <c:pt idx="67">
                  <c:v>6.7</c:v>
                </c:pt>
                <c:pt idx="68">
                  <c:v>7.3</c:v>
                </c:pt>
                <c:pt idx="69">
                  <c:v>6.9</c:v>
                </c:pt>
                <c:pt idx="70">
                  <c:v>5.9</c:v>
                </c:pt>
                <c:pt idx="71">
                  <c:v>7.2</c:v>
                </c:pt>
                <c:pt idx="72">
                  <c:v>7.1</c:v>
                </c:pt>
                <c:pt idx="73">
                  <c:v>6.9</c:v>
                </c:pt>
                <c:pt idx="74">
                  <c:v>7.9</c:v>
                </c:pt>
                <c:pt idx="75">
                  <c:v>6.5</c:v>
                </c:pt>
                <c:pt idx="76">
                  <c:v>5.9</c:v>
                </c:pt>
                <c:pt idx="77">
                  <c:v>6.7</c:v>
                </c:pt>
                <c:pt idx="78">
                  <c:v>6.4</c:v>
                </c:pt>
                <c:pt idx="79">
                  <c:v>6.1</c:v>
                </c:pt>
                <c:pt idx="80">
                  <c:v>4.4000000000000004</c:v>
                </c:pt>
                <c:pt idx="81">
                  <c:v>5.2</c:v>
                </c:pt>
                <c:pt idx="82">
                  <c:v>4.4000000000000004</c:v>
                </c:pt>
                <c:pt idx="83">
                  <c:v>4.7</c:v>
                </c:pt>
                <c:pt idx="84">
                  <c:v>4.9000000000000004</c:v>
                </c:pt>
                <c:pt idx="85">
                  <c:v>3.3</c:v>
                </c:pt>
                <c:pt idx="86">
                  <c:v>3.6</c:v>
                </c:pt>
                <c:pt idx="87">
                  <c:v>3.6</c:v>
                </c:pt>
                <c:pt idx="88">
                  <c:v>2</c:v>
                </c:pt>
                <c:pt idx="89">
                  <c:v>3.1</c:v>
                </c:pt>
                <c:pt idx="90">
                  <c:v>1.6</c:v>
                </c:pt>
                <c:pt idx="91">
                  <c:v>1.9</c:v>
                </c:pt>
                <c:pt idx="92">
                  <c:v>0.8</c:v>
                </c:pt>
                <c:pt idx="93">
                  <c:v>1.8</c:v>
                </c:pt>
                <c:pt idx="94">
                  <c:v>2.2999999999999998</c:v>
                </c:pt>
                <c:pt idx="95">
                  <c:v>1.7</c:v>
                </c:pt>
                <c:pt idx="96">
                  <c:v>1.6</c:v>
                </c:pt>
                <c:pt idx="97">
                  <c:v>1.1000000000000001</c:v>
                </c:pt>
                <c:pt idx="98">
                  <c:v>1.4</c:v>
                </c:pt>
                <c:pt idx="99">
                  <c:v>2</c:v>
                </c:pt>
                <c:pt idx="100">
                  <c:v>1.8</c:v>
                </c:pt>
                <c:pt idx="101">
                  <c:v>1.8</c:v>
                </c:pt>
                <c:pt idx="102">
                  <c:v>1.9</c:v>
                </c:pt>
                <c:pt idx="103">
                  <c:v>1.4</c:v>
                </c:pt>
                <c:pt idx="104">
                  <c:v>2.2000000000000002</c:v>
                </c:pt>
                <c:pt idx="105">
                  <c:v>2.2000000000000002</c:v>
                </c:pt>
                <c:pt idx="106">
                  <c:v>1.7</c:v>
                </c:pt>
                <c:pt idx="107">
                  <c:v>1.4</c:v>
                </c:pt>
                <c:pt idx="108">
                  <c:v>2.7</c:v>
                </c:pt>
                <c:pt idx="109">
                  <c:v>2.1</c:v>
                </c:pt>
                <c:pt idx="110">
                  <c:v>1.8</c:v>
                </c:pt>
                <c:pt idx="111">
                  <c:v>2.2000000000000002</c:v>
                </c:pt>
                <c:pt idx="112">
                  <c:v>2.2000000000000002</c:v>
                </c:pt>
                <c:pt idx="113">
                  <c:v>3.1</c:v>
                </c:pt>
                <c:pt idx="114">
                  <c:v>2.1</c:v>
                </c:pt>
                <c:pt idx="115">
                  <c:v>2.5</c:v>
                </c:pt>
                <c:pt idx="116">
                  <c:v>2.2000000000000002</c:v>
                </c:pt>
                <c:pt idx="117">
                  <c:v>3</c:v>
                </c:pt>
                <c:pt idx="118">
                  <c:v>3.3</c:v>
                </c:pt>
                <c:pt idx="119">
                  <c:v>3.1</c:v>
                </c:pt>
                <c:pt idx="120">
                  <c:v>2.2999999999999998</c:v>
                </c:pt>
                <c:pt idx="121">
                  <c:v>2.5</c:v>
                </c:pt>
                <c:pt idx="122">
                  <c:v>2.6</c:v>
                </c:pt>
                <c:pt idx="123">
                  <c:v>3.1</c:v>
                </c:pt>
                <c:pt idx="124">
                  <c:v>3.4</c:v>
                </c:pt>
                <c:pt idx="125">
                  <c:v>3.1</c:v>
                </c:pt>
                <c:pt idx="126">
                  <c:v>2.5</c:v>
                </c:pt>
                <c:pt idx="127">
                  <c:v>3.5</c:v>
                </c:pt>
                <c:pt idx="128">
                  <c:v>1.2</c:v>
                </c:pt>
                <c:pt idx="129">
                  <c:v>3.4</c:v>
                </c:pt>
                <c:pt idx="130">
                  <c:v>3.2</c:v>
                </c:pt>
                <c:pt idx="131">
                  <c:v>3.1</c:v>
                </c:pt>
                <c:pt idx="132">
                  <c:v>3.1</c:v>
                </c:pt>
                <c:pt idx="133">
                  <c:v>3.5</c:v>
                </c:pt>
                <c:pt idx="134">
                  <c:v>3.4</c:v>
                </c:pt>
                <c:pt idx="135">
                  <c:v>3.2</c:v>
                </c:pt>
                <c:pt idx="136">
                  <c:v>3.6</c:v>
                </c:pt>
                <c:pt idx="137">
                  <c:v>3.4</c:v>
                </c:pt>
                <c:pt idx="138">
                  <c:v>3.7</c:v>
                </c:pt>
                <c:pt idx="139">
                  <c:v>2.4</c:v>
                </c:pt>
                <c:pt idx="140">
                  <c:v>4</c:v>
                </c:pt>
                <c:pt idx="141">
                  <c:v>3</c:v>
                </c:pt>
                <c:pt idx="142">
                  <c:v>2.8</c:v>
                </c:pt>
                <c:pt idx="143">
                  <c:v>2.4</c:v>
                </c:pt>
                <c:pt idx="144">
                  <c:v>2.7</c:v>
                </c:pt>
                <c:pt idx="145">
                  <c:v>2.5</c:v>
                </c:pt>
                <c:pt idx="146">
                  <c:v>3.7</c:v>
                </c:pt>
                <c:pt idx="147">
                  <c:v>3.3</c:v>
                </c:pt>
                <c:pt idx="148">
                  <c:v>3.8</c:v>
                </c:pt>
                <c:pt idx="149">
                  <c:v>2</c:v>
                </c:pt>
                <c:pt idx="150">
                  <c:v>3.4</c:v>
                </c:pt>
                <c:pt idx="151">
                  <c:v>2.6</c:v>
                </c:pt>
                <c:pt idx="152">
                  <c:v>3.2</c:v>
                </c:pt>
                <c:pt idx="153">
                  <c:v>3.9</c:v>
                </c:pt>
                <c:pt idx="154">
                  <c:v>3.9</c:v>
                </c:pt>
                <c:pt idx="155">
                  <c:v>4.4000000000000004</c:v>
                </c:pt>
                <c:pt idx="156">
                  <c:v>2.2000000000000002</c:v>
                </c:pt>
                <c:pt idx="157">
                  <c:v>2.2999999999999998</c:v>
                </c:pt>
                <c:pt idx="158">
                  <c:v>2.5</c:v>
                </c:pt>
                <c:pt idx="159">
                  <c:v>3.2</c:v>
                </c:pt>
                <c:pt idx="160">
                  <c:v>3.2</c:v>
                </c:pt>
                <c:pt idx="161">
                  <c:v>2.8</c:v>
                </c:pt>
                <c:pt idx="162">
                  <c:v>4</c:v>
                </c:pt>
                <c:pt idx="163">
                  <c:v>2.6</c:v>
                </c:pt>
                <c:pt idx="164">
                  <c:v>1.7</c:v>
                </c:pt>
                <c:pt idx="165">
                  <c:v>2.4</c:v>
                </c:pt>
                <c:pt idx="166">
                  <c:v>2.8</c:v>
                </c:pt>
                <c:pt idx="167">
                  <c:v>2.6</c:v>
                </c:pt>
                <c:pt idx="168">
                  <c:v>2.5</c:v>
                </c:pt>
                <c:pt idx="169">
                  <c:v>2.2000000000000002</c:v>
                </c:pt>
                <c:pt idx="170">
                  <c:v>2</c:v>
                </c:pt>
                <c:pt idx="171">
                  <c:v>3.1</c:v>
                </c:pt>
                <c:pt idx="172">
                  <c:v>3</c:v>
                </c:pt>
                <c:pt idx="173">
                  <c:v>1.5</c:v>
                </c:pt>
                <c:pt idx="174">
                  <c:v>2.6</c:v>
                </c:pt>
                <c:pt idx="175">
                  <c:v>1.5</c:v>
                </c:pt>
                <c:pt idx="176">
                  <c:v>1.6</c:v>
                </c:pt>
                <c:pt idx="177">
                  <c:v>2.5</c:v>
                </c:pt>
                <c:pt idx="178">
                  <c:v>2.2000000000000002</c:v>
                </c:pt>
                <c:pt idx="179">
                  <c:v>2.8</c:v>
                </c:pt>
                <c:pt idx="180">
                  <c:v>2</c:v>
                </c:pt>
                <c:pt idx="181">
                  <c:v>1.6</c:v>
                </c:pt>
                <c:pt idx="182">
                  <c:v>1</c:v>
                </c:pt>
                <c:pt idx="183">
                  <c:v>1.5</c:v>
                </c:pt>
                <c:pt idx="184">
                  <c:v>1.4</c:v>
                </c:pt>
                <c:pt idx="185">
                  <c:v>2.9</c:v>
                </c:pt>
                <c:pt idx="186">
                  <c:v>5.0999999999999996</c:v>
                </c:pt>
                <c:pt idx="187">
                  <c:v>6.3</c:v>
                </c:pt>
                <c:pt idx="188">
                  <c:v>6.9</c:v>
                </c:pt>
                <c:pt idx="189">
                  <c:v>3.8</c:v>
                </c:pt>
                <c:pt idx="190">
                  <c:v>0.3</c:v>
                </c:pt>
                <c:pt idx="191">
                  <c:v>-0.7</c:v>
                </c:pt>
                <c:pt idx="192">
                  <c:v>0.2</c:v>
                </c:pt>
                <c:pt idx="193">
                  <c:v>0.8</c:v>
                </c:pt>
                <c:pt idx="194">
                  <c:v>0.9</c:v>
                </c:pt>
                <c:pt idx="195">
                  <c:v>1.3</c:v>
                </c:pt>
                <c:pt idx="196">
                  <c:v>1.4</c:v>
                </c:pt>
                <c:pt idx="197">
                  <c:v>1.9</c:v>
                </c:pt>
                <c:pt idx="198">
                  <c:v>1.4</c:v>
                </c:pt>
                <c:pt idx="199">
                  <c:v>1.6</c:v>
                </c:pt>
                <c:pt idx="200">
                  <c:v>1.6</c:v>
                </c:pt>
                <c:pt idx="201">
                  <c:v>1</c:v>
                </c:pt>
                <c:pt idx="202">
                  <c:v>1.1000000000000001</c:v>
                </c:pt>
                <c:pt idx="203">
                  <c:v>1.8</c:v>
                </c:pt>
                <c:pt idx="204">
                  <c:v>2.2000000000000002</c:v>
                </c:pt>
                <c:pt idx="205">
                  <c:v>2.1</c:v>
                </c:pt>
                <c:pt idx="206">
                  <c:v>2.1</c:v>
                </c:pt>
                <c:pt idx="207">
                  <c:v>2.2999999999999998</c:v>
                </c:pt>
                <c:pt idx="208">
                  <c:v>1.6</c:v>
                </c:pt>
                <c:pt idx="209">
                  <c:v>1.6</c:v>
                </c:pt>
                <c:pt idx="210">
                  <c:v>3.5</c:v>
                </c:pt>
                <c:pt idx="211">
                  <c:v>1.6</c:v>
                </c:pt>
                <c:pt idx="212">
                  <c:v>0.9</c:v>
                </c:pt>
                <c:pt idx="213">
                  <c:v>2.4</c:v>
                </c:pt>
                <c:pt idx="214">
                  <c:v>2.2999999999999998</c:v>
                </c:pt>
                <c:pt idx="215">
                  <c:v>1.6</c:v>
                </c:pt>
                <c:pt idx="216">
                  <c:v>1</c:v>
                </c:pt>
                <c:pt idx="217">
                  <c:v>2.2999999999999998</c:v>
                </c:pt>
                <c:pt idx="218">
                  <c:v>1.1000000000000001</c:v>
                </c:pt>
                <c:pt idx="219">
                  <c:v>1</c:v>
                </c:pt>
                <c:pt idx="220">
                  <c:v>2.1</c:v>
                </c:pt>
                <c:pt idx="221">
                  <c:v>2</c:v>
                </c:pt>
                <c:pt idx="222">
                  <c:v>1.3</c:v>
                </c:pt>
                <c:pt idx="223">
                  <c:v>1.6</c:v>
                </c:pt>
                <c:pt idx="224">
                  <c:v>2.9</c:v>
                </c:pt>
                <c:pt idx="225">
                  <c:v>1.5</c:v>
                </c:pt>
                <c:pt idx="226">
                  <c:v>1.8</c:v>
                </c:pt>
                <c:pt idx="227">
                  <c:v>1.4</c:v>
                </c:pt>
                <c:pt idx="228">
                  <c:v>2.7</c:v>
                </c:pt>
                <c:pt idx="229">
                  <c:v>2.2000000000000002</c:v>
                </c:pt>
                <c:pt idx="230">
                  <c:v>2.1</c:v>
                </c:pt>
                <c:pt idx="231">
                  <c:v>2.6</c:v>
                </c:pt>
                <c:pt idx="232">
                  <c:v>2.4</c:v>
                </c:pt>
                <c:pt idx="233">
                  <c:v>2.2000000000000002</c:v>
                </c:pt>
                <c:pt idx="234">
                  <c:v>1.8</c:v>
                </c:pt>
                <c:pt idx="235">
                  <c:v>3</c:v>
                </c:pt>
                <c:pt idx="236">
                  <c:v>2.2000000000000002</c:v>
                </c:pt>
                <c:pt idx="237">
                  <c:v>3.1</c:v>
                </c:pt>
                <c:pt idx="238">
                  <c:v>2.4</c:v>
                </c:pt>
                <c:pt idx="239">
                  <c:v>2.5</c:v>
                </c:pt>
                <c:pt idx="240">
                  <c:v>3.1</c:v>
                </c:pt>
                <c:pt idx="241">
                  <c:v>2.2999999999999998</c:v>
                </c:pt>
                <c:pt idx="242">
                  <c:v>3.3</c:v>
                </c:pt>
                <c:pt idx="243">
                  <c:v>2.4</c:v>
                </c:pt>
                <c:pt idx="244">
                  <c:v>2.8</c:v>
                </c:pt>
                <c:pt idx="245">
                  <c:v>4.8</c:v>
                </c:pt>
                <c:pt idx="246">
                  <c:v>1.9</c:v>
                </c:pt>
                <c:pt idx="247">
                  <c:v>2.9</c:v>
                </c:pt>
                <c:pt idx="248">
                  <c:v>3.9</c:v>
                </c:pt>
                <c:pt idx="249">
                  <c:v>3.8</c:v>
                </c:pt>
                <c:pt idx="250">
                  <c:v>3.5</c:v>
                </c:pt>
                <c:pt idx="251">
                  <c:v>5.4</c:v>
                </c:pt>
                <c:pt idx="252">
                  <c:v>6.2</c:v>
                </c:pt>
                <c:pt idx="253">
                  <c:v>7.4</c:v>
                </c:pt>
                <c:pt idx="254">
                  <c:v>6.4</c:v>
                </c:pt>
                <c:pt idx="255">
                  <c:v>6.8</c:v>
                </c:pt>
                <c:pt idx="256">
                  <c:v>5.9</c:v>
                </c:pt>
                <c:pt idx="257">
                  <c:v>7.4</c:v>
                </c:pt>
                <c:pt idx="258">
                  <c:v>6.5</c:v>
                </c:pt>
                <c:pt idx="259">
                  <c:v>7.4</c:v>
                </c:pt>
                <c:pt idx="260">
                  <c:v>6.9</c:v>
                </c:pt>
                <c:pt idx="261">
                  <c:v>6.9</c:v>
                </c:pt>
                <c:pt idx="262">
                  <c:v>7.9</c:v>
                </c:pt>
                <c:pt idx="263">
                  <c:v>6.7</c:v>
                </c:pt>
                <c:pt idx="264">
                  <c:v>7.9</c:v>
                </c:pt>
                <c:pt idx="265">
                  <c:v>8.5</c:v>
                </c:pt>
                <c:pt idx="266">
                  <c:v>8.1999999999999993</c:v>
                </c:pt>
                <c:pt idx="267">
                  <c:v>7.6</c:v>
                </c:pt>
                <c:pt idx="268">
                  <c:v>7.7</c:v>
                </c:pt>
                <c:pt idx="269">
                  <c:v>7.2</c:v>
                </c:pt>
                <c:pt idx="270">
                  <c:v>7.4</c:v>
                </c:pt>
                <c:pt idx="271">
                  <c:v>6.8</c:v>
                </c:pt>
                <c:pt idx="272">
                  <c:v>8.3000000000000007</c:v>
                </c:pt>
                <c:pt idx="273">
                  <c:v>8</c:v>
                </c:pt>
                <c:pt idx="274">
                  <c:v>5.9</c:v>
                </c:pt>
                <c:pt idx="275">
                  <c:v>7</c:v>
                </c:pt>
                <c:pt idx="276">
                  <c:v>8</c:v>
                </c:pt>
                <c:pt idx="277">
                  <c:v>8</c:v>
                </c:pt>
                <c:pt idx="278">
                  <c:v>7</c:v>
                </c:pt>
                <c:pt idx="279">
                  <c:v>7.8</c:v>
                </c:pt>
                <c:pt idx="280">
                  <c:v>9.1</c:v>
                </c:pt>
                <c:pt idx="281">
                  <c:v>7.5</c:v>
                </c:pt>
                <c:pt idx="282">
                  <c:v>6.4</c:v>
                </c:pt>
                <c:pt idx="283">
                  <c:v>7.4</c:v>
                </c:pt>
                <c:pt idx="284">
                  <c:v>7.9</c:v>
                </c:pt>
                <c:pt idx="285">
                  <c:v>6.5</c:v>
                </c:pt>
                <c:pt idx="286">
                  <c:v>7.6</c:v>
                </c:pt>
                <c:pt idx="287">
                  <c:v>8.1999999999999993</c:v>
                </c:pt>
                <c:pt idx="288">
                  <c:v>7.5</c:v>
                </c:pt>
                <c:pt idx="289">
                  <c:v>7.8</c:v>
                </c:pt>
                <c:pt idx="290">
                  <c:v>7.9</c:v>
                </c:pt>
                <c:pt idx="291">
                  <c:v>8.1</c:v>
                </c:pt>
                <c:pt idx="292">
                  <c:v>7.8</c:v>
                </c:pt>
                <c:pt idx="293">
                  <c:v>7.7</c:v>
                </c:pt>
                <c:pt idx="294">
                  <c:v>7.5</c:v>
                </c:pt>
                <c:pt idx="295">
                  <c:v>6.8</c:v>
                </c:pt>
                <c:pt idx="296">
                  <c:v>8.1999999999999993</c:v>
                </c:pt>
                <c:pt idx="297">
                  <c:v>8.1</c:v>
                </c:pt>
                <c:pt idx="298">
                  <c:v>7.8</c:v>
                </c:pt>
                <c:pt idx="299">
                  <c:v>8.1</c:v>
                </c:pt>
                <c:pt idx="300">
                  <c:v>7.3</c:v>
                </c:pt>
                <c:pt idx="301">
                  <c:v>7.8</c:v>
                </c:pt>
                <c:pt idx="302">
                  <c:v>8.1999999999999993</c:v>
                </c:pt>
                <c:pt idx="303">
                  <c:v>7.3</c:v>
                </c:pt>
                <c:pt idx="304">
                  <c:v>7.5</c:v>
                </c:pt>
                <c:pt idx="305">
                  <c:v>7.1</c:v>
                </c:pt>
                <c:pt idx="306">
                  <c:v>7.2</c:v>
                </c:pt>
                <c:pt idx="307">
                  <c:v>7.5</c:v>
                </c:pt>
                <c:pt idx="308">
                  <c:v>7.4</c:v>
                </c:pt>
                <c:pt idx="309">
                  <c:v>7.4</c:v>
                </c:pt>
                <c:pt idx="310">
                  <c:v>7.4</c:v>
                </c:pt>
                <c:pt idx="311">
                  <c:v>7.8</c:v>
                </c:pt>
                <c:pt idx="312">
                  <c:v>7.6</c:v>
                </c:pt>
                <c:pt idx="313">
                  <c:v>8.1</c:v>
                </c:pt>
                <c:pt idx="314">
                  <c:v>8</c:v>
                </c:pt>
                <c:pt idx="315">
                  <c:v>6.6</c:v>
                </c:pt>
                <c:pt idx="316">
                  <c:v>6.3</c:v>
                </c:pt>
                <c:pt idx="317">
                  <c:v>7.8</c:v>
                </c:pt>
                <c:pt idx="318">
                  <c:v>6.7</c:v>
                </c:pt>
                <c:pt idx="319">
                  <c:v>7.6</c:v>
                </c:pt>
                <c:pt idx="320">
                  <c:v>6.1</c:v>
                </c:pt>
                <c:pt idx="321">
                  <c:v>7.8</c:v>
                </c:pt>
                <c:pt idx="322">
                  <c:v>7.8</c:v>
                </c:pt>
                <c:pt idx="323">
                  <c:v>6.1</c:v>
                </c:pt>
                <c:pt idx="324">
                  <c:v>7.6</c:v>
                </c:pt>
                <c:pt idx="325">
                  <c:v>7.4</c:v>
                </c:pt>
                <c:pt idx="326">
                  <c:v>7.3</c:v>
                </c:pt>
                <c:pt idx="327">
                  <c:v>7.5</c:v>
                </c:pt>
                <c:pt idx="328">
                  <c:v>7</c:v>
                </c:pt>
                <c:pt idx="329">
                  <c:v>7.7</c:v>
                </c:pt>
                <c:pt idx="330">
                  <c:v>7.2</c:v>
                </c:pt>
                <c:pt idx="331">
                  <c:v>7.7</c:v>
                </c:pt>
                <c:pt idx="332">
                  <c:v>7.6</c:v>
                </c:pt>
                <c:pt idx="333">
                  <c:v>9.5</c:v>
                </c:pt>
                <c:pt idx="334">
                  <c:v>9.3000000000000007</c:v>
                </c:pt>
                <c:pt idx="335">
                  <c:v>8.1</c:v>
                </c:pt>
                <c:pt idx="336">
                  <c:v>8.9</c:v>
                </c:pt>
                <c:pt idx="337">
                  <c:v>8.3000000000000007</c:v>
                </c:pt>
                <c:pt idx="338">
                  <c:v>8.1999999999999993</c:v>
                </c:pt>
                <c:pt idx="339">
                  <c:v>8.4</c:v>
                </c:pt>
                <c:pt idx="340">
                  <c:v>9.1999999999999993</c:v>
                </c:pt>
                <c:pt idx="341">
                  <c:v>9.1</c:v>
                </c:pt>
                <c:pt idx="342">
                  <c:v>9.6999999999999993</c:v>
                </c:pt>
                <c:pt idx="343">
                  <c:v>9.1999999999999993</c:v>
                </c:pt>
                <c:pt idx="344">
                  <c:v>10</c:v>
                </c:pt>
                <c:pt idx="345">
                  <c:v>8.8000000000000007</c:v>
                </c:pt>
                <c:pt idx="346">
                  <c:v>9.1999999999999993</c:v>
                </c:pt>
                <c:pt idx="347">
                  <c:v>9.6</c:v>
                </c:pt>
                <c:pt idx="348">
                  <c:v>10.9</c:v>
                </c:pt>
                <c:pt idx="349">
                  <c:v>10.7</c:v>
                </c:pt>
                <c:pt idx="350">
                  <c:v>10.7</c:v>
                </c:pt>
                <c:pt idx="351">
                  <c:v>10.4</c:v>
                </c:pt>
                <c:pt idx="352">
                  <c:v>10.4</c:v>
                </c:pt>
                <c:pt idx="353">
                  <c:v>12.4</c:v>
                </c:pt>
                <c:pt idx="354">
                  <c:v>10.9</c:v>
                </c:pt>
                <c:pt idx="355">
                  <c:v>11.9</c:v>
                </c:pt>
                <c:pt idx="356">
                  <c:v>12.1</c:v>
                </c:pt>
                <c:pt idx="357">
                  <c:v>11.7</c:v>
                </c:pt>
                <c:pt idx="358">
                  <c:v>12.4</c:v>
                </c:pt>
                <c:pt idx="359">
                  <c:v>12.3</c:v>
                </c:pt>
                <c:pt idx="360">
                  <c:v>12</c:v>
                </c:pt>
                <c:pt idx="361">
                  <c:v>11.9</c:v>
                </c:pt>
                <c:pt idx="362">
                  <c:v>11.3</c:v>
                </c:pt>
                <c:pt idx="363">
                  <c:v>12.4</c:v>
                </c:pt>
                <c:pt idx="364">
                  <c:v>12.6</c:v>
                </c:pt>
                <c:pt idx="365">
                  <c:v>12.3</c:v>
                </c:pt>
                <c:pt idx="366">
                  <c:v>12.9</c:v>
                </c:pt>
                <c:pt idx="367">
                  <c:v>13.8</c:v>
                </c:pt>
                <c:pt idx="368">
                  <c:v>12.2</c:v>
                </c:pt>
                <c:pt idx="369">
                  <c:v>12.1</c:v>
                </c:pt>
                <c:pt idx="370">
                  <c:v>12.5</c:v>
                </c:pt>
                <c:pt idx="371">
                  <c:v>13.3</c:v>
                </c:pt>
                <c:pt idx="372">
                  <c:v>13.5</c:v>
                </c:pt>
                <c:pt idx="373">
                  <c:v>13.8</c:v>
                </c:pt>
                <c:pt idx="374">
                  <c:v>13</c:v>
                </c:pt>
                <c:pt idx="375">
                  <c:v>14.4</c:v>
                </c:pt>
                <c:pt idx="376">
                  <c:v>14</c:v>
                </c:pt>
                <c:pt idx="377">
                  <c:v>15.8</c:v>
                </c:pt>
                <c:pt idx="378">
                  <c:v>15.9</c:v>
                </c:pt>
                <c:pt idx="379">
                  <c:v>16.5</c:v>
                </c:pt>
                <c:pt idx="380">
                  <c:v>16.600000000000001</c:v>
                </c:pt>
                <c:pt idx="381">
                  <c:v>18.100000000000001</c:v>
                </c:pt>
                <c:pt idx="382">
                  <c:v>20.8</c:v>
                </c:pt>
                <c:pt idx="383">
                  <c:v>25</c:v>
                </c:pt>
                <c:pt idx="384">
                  <c:v>25</c:v>
                </c:pt>
                <c:pt idx="385">
                  <c:v>26.9</c:v>
                </c:pt>
                <c:pt idx="386">
                  <c:v>22.9</c:v>
                </c:pt>
                <c:pt idx="387">
                  <c:v>19.7</c:v>
                </c:pt>
                <c:pt idx="388">
                  <c:v>19.100000000000001</c:v>
                </c:pt>
                <c:pt idx="389">
                  <c:v>20.3</c:v>
                </c:pt>
                <c:pt idx="390">
                  <c:v>21.4</c:v>
                </c:pt>
                <c:pt idx="391">
                  <c:v>22.3</c:v>
                </c:pt>
                <c:pt idx="392">
                  <c:v>22.8</c:v>
                </c:pt>
                <c:pt idx="393">
                  <c:v>22.7</c:v>
                </c:pt>
                <c:pt idx="394">
                  <c:v>23.4</c:v>
                </c:pt>
                <c:pt idx="395">
                  <c:v>22.8</c:v>
                </c:pt>
                <c:pt idx="396">
                  <c:v>23</c:v>
                </c:pt>
                <c:pt idx="397">
                  <c:v>21.5</c:v>
                </c:pt>
                <c:pt idx="398">
                  <c:v>22.1</c:v>
                </c:pt>
                <c:pt idx="399">
                  <c:v>21.6</c:v>
                </c:pt>
                <c:pt idx="400">
                  <c:v>21.6</c:v>
                </c:pt>
                <c:pt idx="401">
                  <c:v>20.2</c:v>
                </c:pt>
                <c:pt idx="402">
                  <c:v>19.899999999999999</c:v>
                </c:pt>
                <c:pt idx="403">
                  <c:v>19</c:v>
                </c:pt>
                <c:pt idx="404">
                  <c:v>18.3</c:v>
                </c:pt>
                <c:pt idx="405">
                  <c:v>17.2</c:v>
                </c:pt>
                <c:pt idx="406">
                  <c:v>17.7</c:v>
                </c:pt>
                <c:pt idx="407">
                  <c:v>17.100000000000001</c:v>
                </c:pt>
                <c:pt idx="408">
                  <c:v>15.8</c:v>
                </c:pt>
                <c:pt idx="409">
                  <c:v>14.3</c:v>
                </c:pt>
                <c:pt idx="410">
                  <c:v>16.7</c:v>
                </c:pt>
                <c:pt idx="411">
                  <c:v>15.3</c:v>
                </c:pt>
                <c:pt idx="412">
                  <c:v>13.3</c:v>
                </c:pt>
                <c:pt idx="413">
                  <c:v>15.7</c:v>
                </c:pt>
                <c:pt idx="414">
                  <c:v>14.1</c:v>
                </c:pt>
                <c:pt idx="415">
                  <c:v>13.2</c:v>
                </c:pt>
                <c:pt idx="416">
                  <c:v>13.2</c:v>
                </c:pt>
                <c:pt idx="417">
                  <c:v>13.1</c:v>
                </c:pt>
                <c:pt idx="418">
                  <c:v>13</c:v>
                </c:pt>
                <c:pt idx="419">
                  <c:v>12.6</c:v>
                </c:pt>
                <c:pt idx="420">
                  <c:v>12.4</c:v>
                </c:pt>
                <c:pt idx="421">
                  <c:v>13.5</c:v>
                </c:pt>
                <c:pt idx="422">
                  <c:v>11.8</c:v>
                </c:pt>
                <c:pt idx="423">
                  <c:v>11.2</c:v>
                </c:pt>
                <c:pt idx="424">
                  <c:v>13</c:v>
                </c:pt>
                <c:pt idx="425">
                  <c:v>12.5</c:v>
                </c:pt>
                <c:pt idx="426">
                  <c:v>12.9</c:v>
                </c:pt>
                <c:pt idx="427">
                  <c:v>13.1</c:v>
                </c:pt>
                <c:pt idx="428">
                  <c:v>13.3</c:v>
                </c:pt>
                <c:pt idx="429">
                  <c:v>11.6</c:v>
                </c:pt>
                <c:pt idx="430">
                  <c:v>13.8</c:v>
                </c:pt>
                <c:pt idx="431">
                  <c:v>13</c:v>
                </c:pt>
                <c:pt idx="432">
                  <c:v>14.3</c:v>
                </c:pt>
                <c:pt idx="433">
                  <c:v>14.4</c:v>
                </c:pt>
                <c:pt idx="434">
                  <c:v>13.6</c:v>
                </c:pt>
                <c:pt idx="435">
                  <c:v>13.3</c:v>
                </c:pt>
                <c:pt idx="436">
                  <c:v>13.6</c:v>
                </c:pt>
                <c:pt idx="437">
                  <c:v>13.9</c:v>
                </c:pt>
                <c:pt idx="438">
                  <c:v>13.3</c:v>
                </c:pt>
                <c:pt idx="439">
                  <c:v>14.1</c:v>
                </c:pt>
                <c:pt idx="440">
                  <c:v>13.9</c:v>
                </c:pt>
                <c:pt idx="441">
                  <c:v>14.9</c:v>
                </c:pt>
                <c:pt idx="442">
                  <c:v>14.5</c:v>
                </c:pt>
                <c:pt idx="443">
                  <c:v>14.3</c:v>
                </c:pt>
                <c:pt idx="444">
                  <c:v>12.7</c:v>
                </c:pt>
                <c:pt idx="445">
                  <c:v>15</c:v>
                </c:pt>
                <c:pt idx="446">
                  <c:v>12.8</c:v>
                </c:pt>
                <c:pt idx="447">
                  <c:v>13.8</c:v>
                </c:pt>
                <c:pt idx="448">
                  <c:v>14.4</c:v>
                </c:pt>
                <c:pt idx="449">
                  <c:v>12.3</c:v>
                </c:pt>
                <c:pt idx="450">
                  <c:v>13.4</c:v>
                </c:pt>
                <c:pt idx="451">
                  <c:v>13.2</c:v>
                </c:pt>
                <c:pt idx="452">
                  <c:v>13.5</c:v>
                </c:pt>
                <c:pt idx="453">
                  <c:v>11.8</c:v>
                </c:pt>
                <c:pt idx="454">
                  <c:v>12.3</c:v>
                </c:pt>
                <c:pt idx="455">
                  <c:v>12.3</c:v>
                </c:pt>
                <c:pt idx="456">
                  <c:v>12</c:v>
                </c:pt>
                <c:pt idx="457">
                  <c:v>11.6</c:v>
                </c:pt>
                <c:pt idx="458">
                  <c:v>11.1</c:v>
                </c:pt>
                <c:pt idx="459">
                  <c:v>11.7</c:v>
                </c:pt>
                <c:pt idx="460">
                  <c:v>10.9</c:v>
                </c:pt>
                <c:pt idx="461">
                  <c:v>10.199999999999999</c:v>
                </c:pt>
                <c:pt idx="462">
                  <c:v>11.4</c:v>
                </c:pt>
                <c:pt idx="463">
                  <c:v>10.7</c:v>
                </c:pt>
                <c:pt idx="464">
                  <c:v>12</c:v>
                </c:pt>
                <c:pt idx="465">
                  <c:v>10.3</c:v>
                </c:pt>
                <c:pt idx="466">
                  <c:v>10.5</c:v>
                </c:pt>
                <c:pt idx="467">
                  <c:v>10.5</c:v>
                </c:pt>
                <c:pt idx="468">
                  <c:v>11</c:v>
                </c:pt>
                <c:pt idx="469">
                  <c:v>9.6</c:v>
                </c:pt>
                <c:pt idx="470">
                  <c:v>9.6</c:v>
                </c:pt>
                <c:pt idx="471">
                  <c:v>9.6</c:v>
                </c:pt>
                <c:pt idx="472">
                  <c:v>11</c:v>
                </c:pt>
                <c:pt idx="473">
                  <c:v>11.8</c:v>
                </c:pt>
                <c:pt idx="474">
                  <c:v>11.2</c:v>
                </c:pt>
                <c:pt idx="475">
                  <c:v>11</c:v>
                </c:pt>
                <c:pt idx="476">
                  <c:v>11.5</c:v>
                </c:pt>
                <c:pt idx="477">
                  <c:v>11.4</c:v>
                </c:pt>
                <c:pt idx="478">
                  <c:v>11.1</c:v>
                </c:pt>
                <c:pt idx="479">
                  <c:v>11.9</c:v>
                </c:pt>
                <c:pt idx="480">
                  <c:v>11.4</c:v>
                </c:pt>
                <c:pt idx="481">
                  <c:v>12</c:v>
                </c:pt>
                <c:pt idx="482">
                  <c:v>10.8</c:v>
                </c:pt>
                <c:pt idx="483">
                  <c:v>11.6</c:v>
                </c:pt>
                <c:pt idx="484">
                  <c:v>12.5</c:v>
                </c:pt>
                <c:pt idx="485">
                  <c:v>11.2</c:v>
                </c:pt>
                <c:pt idx="486">
                  <c:v>10.5</c:v>
                </c:pt>
                <c:pt idx="487">
                  <c:v>12</c:v>
                </c:pt>
                <c:pt idx="488">
                  <c:v>11.3</c:v>
                </c:pt>
                <c:pt idx="489">
                  <c:v>12.6</c:v>
                </c:pt>
                <c:pt idx="490">
                  <c:v>12.2</c:v>
                </c:pt>
                <c:pt idx="491">
                  <c:v>12.3</c:v>
                </c:pt>
                <c:pt idx="492">
                  <c:v>11.8</c:v>
                </c:pt>
                <c:pt idx="493">
                  <c:v>13</c:v>
                </c:pt>
                <c:pt idx="494">
                  <c:v>12.4</c:v>
                </c:pt>
                <c:pt idx="495">
                  <c:v>13.6</c:v>
                </c:pt>
                <c:pt idx="496">
                  <c:v>15.4</c:v>
                </c:pt>
                <c:pt idx="497">
                  <c:v>15.3</c:v>
                </c:pt>
                <c:pt idx="498">
                  <c:v>16.7</c:v>
                </c:pt>
                <c:pt idx="499">
                  <c:v>16.100000000000001</c:v>
                </c:pt>
                <c:pt idx="500">
                  <c:v>16.5</c:v>
                </c:pt>
                <c:pt idx="501">
                  <c:v>18.899999999999999</c:v>
                </c:pt>
                <c:pt idx="502">
                  <c:v>18.8</c:v>
                </c:pt>
                <c:pt idx="503">
                  <c:v>21.8</c:v>
                </c:pt>
                <c:pt idx="504">
                  <c:v>21.5</c:v>
                </c:pt>
                <c:pt idx="505">
                  <c:v>23.3</c:v>
                </c:pt>
                <c:pt idx="506">
                  <c:v>25.2</c:v>
                </c:pt>
                <c:pt idx="507">
                  <c:v>25.9</c:v>
                </c:pt>
                <c:pt idx="508">
                  <c:v>27.7</c:v>
                </c:pt>
                <c:pt idx="509">
                  <c:v>29.8</c:v>
                </c:pt>
                <c:pt idx="510">
                  <c:v>31.5</c:v>
                </c:pt>
                <c:pt idx="511">
                  <c:v>32.4</c:v>
                </c:pt>
                <c:pt idx="512">
                  <c:v>34.4</c:v>
                </c:pt>
                <c:pt idx="513">
                  <c:v>35.299999999999997</c:v>
                </c:pt>
                <c:pt idx="514">
                  <c:v>36.1</c:v>
                </c:pt>
                <c:pt idx="515">
                  <c:v>38</c:v>
                </c:pt>
                <c:pt idx="516">
                  <c:v>39.4</c:v>
                </c:pt>
                <c:pt idx="517">
                  <c:v>40.1</c:v>
                </c:pt>
                <c:pt idx="518">
                  <c:v>41.3</c:v>
                </c:pt>
                <c:pt idx="519">
                  <c:v>41.4</c:v>
                </c:pt>
                <c:pt idx="520">
                  <c:v>43</c:v>
                </c:pt>
                <c:pt idx="521">
                  <c:v>43.9</c:v>
                </c:pt>
                <c:pt idx="522">
                  <c:v>43.9</c:v>
                </c:pt>
                <c:pt idx="523">
                  <c:v>44.2</c:v>
                </c:pt>
                <c:pt idx="524">
                  <c:v>45.1</c:v>
                </c:pt>
                <c:pt idx="525">
                  <c:v>45.3</c:v>
                </c:pt>
                <c:pt idx="526">
                  <c:v>46</c:v>
                </c:pt>
                <c:pt idx="527">
                  <c:v>46.1</c:v>
                </c:pt>
                <c:pt idx="528">
                  <c:v>45.1</c:v>
                </c:pt>
                <c:pt idx="529">
                  <c:v>46.5</c:v>
                </c:pt>
                <c:pt idx="530">
                  <c:v>44.2</c:v>
                </c:pt>
                <c:pt idx="531">
                  <c:v>45.8</c:v>
                </c:pt>
                <c:pt idx="532">
                  <c:v>43.9</c:v>
                </c:pt>
                <c:pt idx="533">
                  <c:v>46.3</c:v>
                </c:pt>
                <c:pt idx="534">
                  <c:v>44.6</c:v>
                </c:pt>
                <c:pt idx="535">
                  <c:v>44.1</c:v>
                </c:pt>
                <c:pt idx="536">
                  <c:v>44.3</c:v>
                </c:pt>
                <c:pt idx="537">
                  <c:v>44.2</c:v>
                </c:pt>
                <c:pt idx="538">
                  <c:v>44.8</c:v>
                </c:pt>
                <c:pt idx="539">
                  <c:v>45.4</c:v>
                </c:pt>
                <c:pt idx="540">
                  <c:v>45.3</c:v>
                </c:pt>
                <c:pt idx="541">
                  <c:v>44.6</c:v>
                </c:pt>
                <c:pt idx="542">
                  <c:v>44.1</c:v>
                </c:pt>
                <c:pt idx="543">
                  <c:v>44.6</c:v>
                </c:pt>
                <c:pt idx="544">
                  <c:v>45.8</c:v>
                </c:pt>
                <c:pt idx="545">
                  <c:v>45.4</c:v>
                </c:pt>
                <c:pt idx="546">
                  <c:v>44.3</c:v>
                </c:pt>
                <c:pt idx="547">
                  <c:v>44.2</c:v>
                </c:pt>
                <c:pt idx="548">
                  <c:v>45.6</c:v>
                </c:pt>
                <c:pt idx="549">
                  <c:v>43.6</c:v>
                </c:pt>
                <c:pt idx="550">
                  <c:v>43.6</c:v>
                </c:pt>
                <c:pt idx="551">
                  <c:v>43.9</c:v>
                </c:pt>
                <c:pt idx="552">
                  <c:v>43</c:v>
                </c:pt>
                <c:pt idx="553">
                  <c:v>44.3</c:v>
                </c:pt>
                <c:pt idx="554">
                  <c:v>43.7</c:v>
                </c:pt>
                <c:pt idx="555">
                  <c:v>45.6</c:v>
                </c:pt>
                <c:pt idx="556">
                  <c:v>45.7</c:v>
                </c:pt>
                <c:pt idx="557">
                  <c:v>45.1</c:v>
                </c:pt>
                <c:pt idx="558">
                  <c:v>44.1</c:v>
                </c:pt>
                <c:pt idx="559">
                  <c:v>42.9</c:v>
                </c:pt>
                <c:pt idx="560">
                  <c:v>44.1</c:v>
                </c:pt>
                <c:pt idx="561">
                  <c:v>42.7</c:v>
                </c:pt>
                <c:pt idx="562">
                  <c:v>42.6</c:v>
                </c:pt>
                <c:pt idx="563">
                  <c:v>43.4</c:v>
                </c:pt>
                <c:pt idx="564">
                  <c:v>42.9</c:v>
                </c:pt>
                <c:pt idx="565">
                  <c:v>43.4</c:v>
                </c:pt>
                <c:pt idx="566">
                  <c:v>42.7</c:v>
                </c:pt>
                <c:pt idx="567">
                  <c:v>42.3</c:v>
                </c:pt>
                <c:pt idx="568">
                  <c:v>43.7</c:v>
                </c:pt>
                <c:pt idx="569">
                  <c:v>43.6</c:v>
                </c:pt>
                <c:pt idx="570">
                  <c:v>44</c:v>
                </c:pt>
                <c:pt idx="571">
                  <c:v>43.7</c:v>
                </c:pt>
                <c:pt idx="572">
                  <c:v>41.4</c:v>
                </c:pt>
                <c:pt idx="573">
                  <c:v>43.5</c:v>
                </c:pt>
                <c:pt idx="574">
                  <c:v>42.5</c:v>
                </c:pt>
                <c:pt idx="575">
                  <c:v>42.2</c:v>
                </c:pt>
                <c:pt idx="576">
                  <c:v>43</c:v>
                </c:pt>
                <c:pt idx="577">
                  <c:v>42.7</c:v>
                </c:pt>
                <c:pt idx="578">
                  <c:v>45.9</c:v>
                </c:pt>
                <c:pt idx="579">
                  <c:v>47</c:v>
                </c:pt>
                <c:pt idx="580">
                  <c:v>46.4</c:v>
                </c:pt>
                <c:pt idx="581">
                  <c:v>48.4</c:v>
                </c:pt>
                <c:pt idx="582">
                  <c:v>43.7</c:v>
                </c:pt>
                <c:pt idx="583">
                  <c:v>40.4</c:v>
                </c:pt>
                <c:pt idx="584">
                  <c:v>39.799999999999997</c:v>
                </c:pt>
                <c:pt idx="585">
                  <c:v>40</c:v>
                </c:pt>
                <c:pt idx="586">
                  <c:v>40</c:v>
                </c:pt>
                <c:pt idx="587">
                  <c:v>41.3</c:v>
                </c:pt>
                <c:pt idx="588">
                  <c:v>41.9</c:v>
                </c:pt>
                <c:pt idx="589">
                  <c:v>42.2</c:v>
                </c:pt>
                <c:pt idx="590">
                  <c:v>42.2</c:v>
                </c:pt>
                <c:pt idx="591">
                  <c:v>42.5</c:v>
                </c:pt>
                <c:pt idx="592">
                  <c:v>41.7</c:v>
                </c:pt>
                <c:pt idx="593">
                  <c:v>41.7</c:v>
                </c:pt>
                <c:pt idx="594">
                  <c:v>42.3</c:v>
                </c:pt>
                <c:pt idx="595">
                  <c:v>41.2</c:v>
                </c:pt>
                <c:pt idx="596">
                  <c:v>41.6</c:v>
                </c:pt>
                <c:pt idx="597">
                  <c:v>42.6</c:v>
                </c:pt>
                <c:pt idx="598">
                  <c:v>43.3</c:v>
                </c:pt>
                <c:pt idx="599">
                  <c:v>42.2</c:v>
                </c:pt>
                <c:pt idx="600">
                  <c:v>42.7</c:v>
                </c:pt>
                <c:pt idx="601">
                  <c:v>42.4</c:v>
                </c:pt>
                <c:pt idx="602">
                  <c:v>44.7</c:v>
                </c:pt>
                <c:pt idx="603">
                  <c:v>43.2</c:v>
                </c:pt>
                <c:pt idx="604">
                  <c:v>44</c:v>
                </c:pt>
                <c:pt idx="605">
                  <c:v>44.2</c:v>
                </c:pt>
                <c:pt idx="606">
                  <c:v>45.5</c:v>
                </c:pt>
                <c:pt idx="607">
                  <c:v>45</c:v>
                </c:pt>
                <c:pt idx="608">
                  <c:v>45.7</c:v>
                </c:pt>
                <c:pt idx="609">
                  <c:v>45.3</c:v>
                </c:pt>
                <c:pt idx="610">
                  <c:v>44.9</c:v>
                </c:pt>
                <c:pt idx="611">
                  <c:v>43.7</c:v>
                </c:pt>
                <c:pt idx="612">
                  <c:v>45.5</c:v>
                </c:pt>
                <c:pt idx="613">
                  <c:v>46.3</c:v>
                </c:pt>
                <c:pt idx="614">
                  <c:v>45.5</c:v>
                </c:pt>
                <c:pt idx="615">
                  <c:v>45.4</c:v>
                </c:pt>
                <c:pt idx="616">
                  <c:v>45.2</c:v>
                </c:pt>
                <c:pt idx="617">
                  <c:v>45.6</c:v>
                </c:pt>
                <c:pt idx="618">
                  <c:v>46.6</c:v>
                </c:pt>
                <c:pt idx="619">
                  <c:v>46.4</c:v>
                </c:pt>
                <c:pt idx="620">
                  <c:v>47.2</c:v>
                </c:pt>
                <c:pt idx="621">
                  <c:v>46.3</c:v>
                </c:pt>
                <c:pt idx="622">
                  <c:v>44.9</c:v>
                </c:pt>
                <c:pt idx="623">
                  <c:v>46.5</c:v>
                </c:pt>
                <c:pt idx="624">
                  <c:v>46.5</c:v>
                </c:pt>
                <c:pt idx="625">
                  <c:v>46.5</c:v>
                </c:pt>
                <c:pt idx="626">
                  <c:v>45.5</c:v>
                </c:pt>
                <c:pt idx="627">
                  <c:v>47.1</c:v>
                </c:pt>
                <c:pt idx="628">
                  <c:v>47.4</c:v>
                </c:pt>
                <c:pt idx="629">
                  <c:v>48.5</c:v>
                </c:pt>
                <c:pt idx="630">
                  <c:v>46.9</c:v>
                </c:pt>
                <c:pt idx="631">
                  <c:v>47</c:v>
                </c:pt>
                <c:pt idx="632">
                  <c:v>47.5</c:v>
                </c:pt>
                <c:pt idx="633">
                  <c:v>47.1</c:v>
                </c:pt>
                <c:pt idx="634">
                  <c:v>47.9</c:v>
                </c:pt>
                <c:pt idx="635">
                  <c:v>48.1</c:v>
                </c:pt>
                <c:pt idx="636">
                  <c:v>49.1</c:v>
                </c:pt>
                <c:pt idx="637">
                  <c:v>48.3</c:v>
                </c:pt>
                <c:pt idx="638">
                  <c:v>49.6</c:v>
                </c:pt>
                <c:pt idx="639">
                  <c:v>48.8</c:v>
                </c:pt>
                <c:pt idx="640">
                  <c:v>49.4</c:v>
                </c:pt>
                <c:pt idx="641">
                  <c:v>50.6</c:v>
                </c:pt>
                <c:pt idx="642">
                  <c:v>49.5</c:v>
                </c:pt>
                <c:pt idx="643">
                  <c:v>48.7</c:v>
                </c:pt>
                <c:pt idx="644">
                  <c:v>50.4</c:v>
                </c:pt>
                <c:pt idx="645">
                  <c:v>50.2</c:v>
                </c:pt>
                <c:pt idx="646">
                  <c:v>50.6</c:v>
                </c:pt>
                <c:pt idx="647">
                  <c:v>51</c:v>
                </c:pt>
                <c:pt idx="648">
                  <c:v>51.2</c:v>
                </c:pt>
                <c:pt idx="649">
                  <c:v>51.9</c:v>
                </c:pt>
                <c:pt idx="650">
                  <c:v>50.5</c:v>
                </c:pt>
                <c:pt idx="651">
                  <c:v>50.9</c:v>
                </c:pt>
                <c:pt idx="652">
                  <c:v>51.3</c:v>
                </c:pt>
                <c:pt idx="653">
                  <c:v>49.9</c:v>
                </c:pt>
                <c:pt idx="654">
                  <c:v>49.9</c:v>
                </c:pt>
                <c:pt idx="655">
                  <c:v>50.3</c:v>
                </c:pt>
                <c:pt idx="656">
                  <c:v>50.6</c:v>
                </c:pt>
                <c:pt idx="657">
                  <c:v>51.2</c:v>
                </c:pt>
                <c:pt idx="658">
                  <c:v>51.3</c:v>
                </c:pt>
                <c:pt idx="659">
                  <c:v>52.4</c:v>
                </c:pt>
                <c:pt idx="660">
                  <c:v>51.8</c:v>
                </c:pt>
                <c:pt idx="661">
                  <c:v>52.2</c:v>
                </c:pt>
                <c:pt idx="662">
                  <c:v>52.4</c:v>
                </c:pt>
                <c:pt idx="663">
                  <c:v>52.3</c:v>
                </c:pt>
                <c:pt idx="664">
                  <c:v>53.4</c:v>
                </c:pt>
                <c:pt idx="665">
                  <c:v>52</c:v>
                </c:pt>
                <c:pt idx="666">
                  <c:v>53.5</c:v>
                </c:pt>
                <c:pt idx="667">
                  <c:v>53.8</c:v>
                </c:pt>
                <c:pt idx="668">
                  <c:v>54.5</c:v>
                </c:pt>
                <c:pt idx="669">
                  <c:v>54.8</c:v>
                </c:pt>
                <c:pt idx="670">
                  <c:v>55.6</c:v>
                </c:pt>
                <c:pt idx="671">
                  <c:v>56.2</c:v>
                </c:pt>
                <c:pt idx="672">
                  <c:v>54.4</c:v>
                </c:pt>
                <c:pt idx="673">
                  <c:v>55</c:v>
                </c:pt>
                <c:pt idx="674">
                  <c:v>55.7</c:v>
                </c:pt>
                <c:pt idx="675">
                  <c:v>55.5</c:v>
                </c:pt>
                <c:pt idx="676">
                  <c:v>54.9</c:v>
                </c:pt>
                <c:pt idx="677">
                  <c:v>53.1</c:v>
                </c:pt>
                <c:pt idx="678">
                  <c:v>52.8</c:v>
                </c:pt>
                <c:pt idx="679">
                  <c:v>51.4</c:v>
                </c:pt>
                <c:pt idx="680">
                  <c:v>52.4</c:v>
                </c:pt>
                <c:pt idx="681">
                  <c:v>52.3</c:v>
                </c:pt>
                <c:pt idx="682">
                  <c:v>50</c:v>
                </c:pt>
                <c:pt idx="683">
                  <c:v>50.4</c:v>
                </c:pt>
                <c:pt idx="684">
                  <c:v>49.8</c:v>
                </c:pt>
                <c:pt idx="685">
                  <c:v>48.7</c:v>
                </c:pt>
                <c:pt idx="686">
                  <c:v>47.5</c:v>
                </c:pt>
                <c:pt idx="687">
                  <c:v>46</c:v>
                </c:pt>
                <c:pt idx="688">
                  <c:v>45.3</c:v>
                </c:pt>
                <c:pt idx="689">
                  <c:v>44.9</c:v>
                </c:pt>
                <c:pt idx="690">
                  <c:v>42.1</c:v>
                </c:pt>
                <c:pt idx="691">
                  <c:v>42.3</c:v>
                </c:pt>
                <c:pt idx="692">
                  <c:v>41.4</c:v>
                </c:pt>
                <c:pt idx="693">
                  <c:v>41.1</c:v>
                </c:pt>
                <c:pt idx="694">
                  <c:v>39.299999999999997</c:v>
                </c:pt>
                <c:pt idx="695">
                  <c:v>38.700000000000003</c:v>
                </c:pt>
                <c:pt idx="696">
                  <c:v>38.1</c:v>
                </c:pt>
                <c:pt idx="697">
                  <c:v>36.1</c:v>
                </c:pt>
                <c:pt idx="698">
                  <c:v>36.5</c:v>
                </c:pt>
                <c:pt idx="699">
                  <c:v>36.1</c:v>
                </c:pt>
                <c:pt idx="700">
                  <c:v>35</c:v>
                </c:pt>
                <c:pt idx="701">
                  <c:v>33.700000000000003</c:v>
                </c:pt>
                <c:pt idx="702">
                  <c:v>32.799999999999997</c:v>
                </c:pt>
                <c:pt idx="703">
                  <c:v>32.5</c:v>
                </c:pt>
                <c:pt idx="704">
                  <c:v>31.3</c:v>
                </c:pt>
                <c:pt idx="705">
                  <c:v>30.5</c:v>
                </c:pt>
                <c:pt idx="706">
                  <c:v>30.3</c:v>
                </c:pt>
                <c:pt idx="707">
                  <c:v>30.2</c:v>
                </c:pt>
                <c:pt idx="708">
                  <c:v>29.1</c:v>
                </c:pt>
                <c:pt idx="709">
                  <c:v>26.9</c:v>
                </c:pt>
                <c:pt idx="710">
                  <c:v>26.8</c:v>
                </c:pt>
                <c:pt idx="711">
                  <c:v>25.8</c:v>
                </c:pt>
                <c:pt idx="712">
                  <c:v>25</c:v>
                </c:pt>
                <c:pt idx="713">
                  <c:v>22.8</c:v>
                </c:pt>
                <c:pt idx="714">
                  <c:v>24.2</c:v>
                </c:pt>
                <c:pt idx="715">
                  <c:v>23</c:v>
                </c:pt>
                <c:pt idx="716">
                  <c:v>21.3</c:v>
                </c:pt>
                <c:pt idx="717">
                  <c:v>21.2</c:v>
                </c:pt>
                <c:pt idx="718">
                  <c:v>19.899999999999999</c:v>
                </c:pt>
                <c:pt idx="719">
                  <c:v>20.2</c:v>
                </c:pt>
                <c:pt idx="720">
                  <c:v>18.8</c:v>
                </c:pt>
                <c:pt idx="721">
                  <c:v>18.899999999999999</c:v>
                </c:pt>
                <c:pt idx="722">
                  <c:v>18</c:v>
                </c:pt>
                <c:pt idx="723">
                  <c:v>18.8</c:v>
                </c:pt>
                <c:pt idx="724">
                  <c:v>17.3</c:v>
                </c:pt>
                <c:pt idx="725">
                  <c:v>17.5</c:v>
                </c:pt>
                <c:pt idx="726">
                  <c:v>17.8</c:v>
                </c:pt>
                <c:pt idx="727">
                  <c:v>17.600000000000001</c:v>
                </c:pt>
                <c:pt idx="728">
                  <c:v>17.7</c:v>
                </c:pt>
                <c:pt idx="729">
                  <c:v>17.3</c:v>
                </c:pt>
                <c:pt idx="730">
                  <c:v>17</c:v>
                </c:pt>
                <c:pt idx="731">
                  <c:v>17.2</c:v>
                </c:pt>
                <c:pt idx="732">
                  <c:v>16.600000000000001</c:v>
                </c:pt>
                <c:pt idx="733">
                  <c:v>15.8</c:v>
                </c:pt>
                <c:pt idx="734">
                  <c:v>16.8</c:v>
                </c:pt>
                <c:pt idx="735">
                  <c:v>16.8</c:v>
                </c:pt>
                <c:pt idx="736">
                  <c:v>16.899999999999999</c:v>
                </c:pt>
                <c:pt idx="737">
                  <c:v>16.2</c:v>
                </c:pt>
                <c:pt idx="738">
                  <c:v>15.6</c:v>
                </c:pt>
                <c:pt idx="739">
                  <c:v>16.2</c:v>
                </c:pt>
                <c:pt idx="740">
                  <c:v>15.2</c:v>
                </c:pt>
                <c:pt idx="741">
                  <c:v>16</c:v>
                </c:pt>
                <c:pt idx="742">
                  <c:v>15.9</c:v>
                </c:pt>
                <c:pt idx="743">
                  <c:v>15</c:v>
                </c:pt>
                <c:pt idx="744">
                  <c:v>16.399999999999999</c:v>
                </c:pt>
                <c:pt idx="745">
                  <c:v>15.8</c:v>
                </c:pt>
                <c:pt idx="746">
                  <c:v>15.3</c:v>
                </c:pt>
                <c:pt idx="747">
                  <c:v>16.100000000000001</c:v>
                </c:pt>
                <c:pt idx="748">
                  <c:v>15.9</c:v>
                </c:pt>
                <c:pt idx="749">
                  <c:v>14.6</c:v>
                </c:pt>
                <c:pt idx="750">
                  <c:v>15.1</c:v>
                </c:pt>
                <c:pt idx="751">
                  <c:v>14.7</c:v>
                </c:pt>
                <c:pt idx="752">
                  <c:v>15.8</c:v>
                </c:pt>
                <c:pt idx="753">
                  <c:v>15.4</c:v>
                </c:pt>
                <c:pt idx="754">
                  <c:v>15.5</c:v>
                </c:pt>
                <c:pt idx="755">
                  <c:v>15.6</c:v>
                </c:pt>
                <c:pt idx="756">
                  <c:v>14.9</c:v>
                </c:pt>
                <c:pt idx="757">
                  <c:v>15</c:v>
                </c:pt>
                <c:pt idx="758">
                  <c:v>14.3</c:v>
                </c:pt>
                <c:pt idx="759">
                  <c:v>14.3</c:v>
                </c:pt>
                <c:pt idx="760">
                  <c:v>15</c:v>
                </c:pt>
                <c:pt idx="761">
                  <c:v>13.9</c:v>
                </c:pt>
                <c:pt idx="762">
                  <c:v>13.6</c:v>
                </c:pt>
                <c:pt idx="763">
                  <c:v>14.6</c:v>
                </c:pt>
                <c:pt idx="764">
                  <c:v>14.3</c:v>
                </c:pt>
                <c:pt idx="765">
                  <c:v>14</c:v>
                </c:pt>
                <c:pt idx="766">
                  <c:v>13.4</c:v>
                </c:pt>
                <c:pt idx="767">
                  <c:v>13.5</c:v>
                </c:pt>
                <c:pt idx="768">
                  <c:v>14.7</c:v>
                </c:pt>
                <c:pt idx="769">
                  <c:v>14.5</c:v>
                </c:pt>
                <c:pt idx="770">
                  <c:v>14.1</c:v>
                </c:pt>
                <c:pt idx="771">
                  <c:v>13.9</c:v>
                </c:pt>
                <c:pt idx="772">
                  <c:v>13.7</c:v>
                </c:pt>
                <c:pt idx="773">
                  <c:v>14.3</c:v>
                </c:pt>
                <c:pt idx="774">
                  <c:v>14.1</c:v>
                </c:pt>
                <c:pt idx="775">
                  <c:v>14.5</c:v>
                </c:pt>
                <c:pt idx="776">
                  <c:v>14.6</c:v>
                </c:pt>
                <c:pt idx="777">
                  <c:v>14.4</c:v>
                </c:pt>
                <c:pt idx="778">
                  <c:v>13.3</c:v>
                </c:pt>
                <c:pt idx="779">
                  <c:v>12.9</c:v>
                </c:pt>
                <c:pt idx="780">
                  <c:v>11.4</c:v>
                </c:pt>
                <c:pt idx="781">
                  <c:v>11.3</c:v>
                </c:pt>
                <c:pt idx="782">
                  <c:v>11.4</c:v>
                </c:pt>
                <c:pt idx="783">
                  <c:v>11.7</c:v>
                </c:pt>
                <c:pt idx="784">
                  <c:v>13.5</c:v>
                </c:pt>
                <c:pt idx="785">
                  <c:v>12.3</c:v>
                </c:pt>
                <c:pt idx="786">
                  <c:v>13.8</c:v>
                </c:pt>
                <c:pt idx="787">
                  <c:v>11.7</c:v>
                </c:pt>
                <c:pt idx="788">
                  <c:v>12.3</c:v>
                </c:pt>
                <c:pt idx="789">
                  <c:v>11.4</c:v>
                </c:pt>
                <c:pt idx="790">
                  <c:v>11.2</c:v>
                </c:pt>
                <c:pt idx="791">
                  <c:v>12</c:v>
                </c:pt>
                <c:pt idx="792">
                  <c:v>10.6</c:v>
                </c:pt>
                <c:pt idx="793">
                  <c:v>11.3</c:v>
                </c:pt>
                <c:pt idx="794">
                  <c:v>11.1</c:v>
                </c:pt>
                <c:pt idx="795">
                  <c:v>11.5</c:v>
                </c:pt>
                <c:pt idx="796">
                  <c:v>11.5</c:v>
                </c:pt>
                <c:pt idx="797">
                  <c:v>11.8</c:v>
                </c:pt>
                <c:pt idx="798">
                  <c:v>11.1</c:v>
                </c:pt>
                <c:pt idx="799">
                  <c:v>10.199999999999999</c:v>
                </c:pt>
                <c:pt idx="800">
                  <c:v>10</c:v>
                </c:pt>
                <c:pt idx="801">
                  <c:v>10.9</c:v>
                </c:pt>
                <c:pt idx="802">
                  <c:v>9.9</c:v>
                </c:pt>
                <c:pt idx="803">
                  <c:v>10.3</c:v>
                </c:pt>
                <c:pt idx="804">
                  <c:v>10.8</c:v>
                </c:pt>
                <c:pt idx="805">
                  <c:v>10.6</c:v>
                </c:pt>
                <c:pt idx="806">
                  <c:v>10</c:v>
                </c:pt>
                <c:pt idx="807">
                  <c:v>10.7</c:v>
                </c:pt>
                <c:pt idx="808">
                  <c:v>10</c:v>
                </c:pt>
                <c:pt idx="809">
                  <c:v>10.5</c:v>
                </c:pt>
                <c:pt idx="810">
                  <c:v>9.1</c:v>
                </c:pt>
                <c:pt idx="811">
                  <c:v>10.9</c:v>
                </c:pt>
                <c:pt idx="812">
                  <c:v>9.5</c:v>
                </c:pt>
                <c:pt idx="813">
                  <c:v>9.6999999999999993</c:v>
                </c:pt>
                <c:pt idx="814">
                  <c:v>11.3</c:v>
                </c:pt>
                <c:pt idx="815">
                  <c:v>10.7</c:v>
                </c:pt>
                <c:pt idx="816">
                  <c:v>10</c:v>
                </c:pt>
                <c:pt idx="817">
                  <c:v>11</c:v>
                </c:pt>
                <c:pt idx="818">
                  <c:v>10.6</c:v>
                </c:pt>
                <c:pt idx="819">
                  <c:v>10.3</c:v>
                </c:pt>
                <c:pt idx="820">
                  <c:v>9.8000000000000007</c:v>
                </c:pt>
                <c:pt idx="821">
                  <c:v>10</c:v>
                </c:pt>
                <c:pt idx="822">
                  <c:v>10.6</c:v>
                </c:pt>
                <c:pt idx="823">
                  <c:v>9.1</c:v>
                </c:pt>
                <c:pt idx="824">
                  <c:v>10.9</c:v>
                </c:pt>
                <c:pt idx="825">
                  <c:v>9.1999999999999993</c:v>
                </c:pt>
                <c:pt idx="826">
                  <c:v>9.6</c:v>
                </c:pt>
                <c:pt idx="827">
                  <c:v>10.5</c:v>
                </c:pt>
                <c:pt idx="828">
                  <c:v>10.8</c:v>
                </c:pt>
                <c:pt idx="829">
                  <c:v>10.6</c:v>
                </c:pt>
                <c:pt idx="830">
                  <c:v>9.5</c:v>
                </c:pt>
                <c:pt idx="831">
                  <c:v>11</c:v>
                </c:pt>
                <c:pt idx="832">
                  <c:v>9.1</c:v>
                </c:pt>
                <c:pt idx="833">
                  <c:v>10.9</c:v>
                </c:pt>
                <c:pt idx="834">
                  <c:v>9</c:v>
                </c:pt>
                <c:pt idx="835">
                  <c:v>10.1</c:v>
                </c:pt>
                <c:pt idx="836">
                  <c:v>10.3</c:v>
                </c:pt>
                <c:pt idx="837">
                  <c:v>11.4</c:v>
                </c:pt>
                <c:pt idx="838">
                  <c:v>10.3</c:v>
                </c:pt>
                <c:pt idx="839">
                  <c:v>10.3</c:v>
                </c:pt>
                <c:pt idx="840">
                  <c:v>10.199999999999999</c:v>
                </c:pt>
                <c:pt idx="841">
                  <c:v>11.4</c:v>
                </c:pt>
                <c:pt idx="842">
                  <c:v>11.1</c:v>
                </c:pt>
                <c:pt idx="843">
                  <c:v>11.1</c:v>
                </c:pt>
                <c:pt idx="844">
                  <c:v>11.7</c:v>
                </c:pt>
                <c:pt idx="845">
                  <c:v>11.9</c:v>
                </c:pt>
                <c:pt idx="846">
                  <c:v>11</c:v>
                </c:pt>
                <c:pt idx="847">
                  <c:v>12.4</c:v>
                </c:pt>
                <c:pt idx="848">
                  <c:v>11.6</c:v>
                </c:pt>
                <c:pt idx="849">
                  <c:v>12.3</c:v>
                </c:pt>
                <c:pt idx="850">
                  <c:v>11.9</c:v>
                </c:pt>
                <c:pt idx="851">
                  <c:v>11.9</c:v>
                </c:pt>
                <c:pt idx="852">
                  <c:v>12.6</c:v>
                </c:pt>
                <c:pt idx="853">
                  <c:v>13</c:v>
                </c:pt>
                <c:pt idx="854">
                  <c:v>13.2</c:v>
                </c:pt>
                <c:pt idx="855">
                  <c:v>13.8</c:v>
                </c:pt>
                <c:pt idx="856">
                  <c:v>12.8</c:v>
                </c:pt>
                <c:pt idx="857">
                  <c:v>12.7</c:v>
                </c:pt>
                <c:pt idx="858">
                  <c:v>12.9</c:v>
                </c:pt>
                <c:pt idx="859">
                  <c:v>13.5</c:v>
                </c:pt>
                <c:pt idx="860">
                  <c:v>13.1</c:v>
                </c:pt>
                <c:pt idx="861">
                  <c:v>13.2</c:v>
                </c:pt>
                <c:pt idx="862">
                  <c:v>11.9</c:v>
                </c:pt>
                <c:pt idx="863">
                  <c:v>14.4</c:v>
                </c:pt>
                <c:pt idx="864">
                  <c:v>13.7</c:v>
                </c:pt>
                <c:pt idx="865">
                  <c:v>13.4</c:v>
                </c:pt>
                <c:pt idx="866">
                  <c:v>12.5</c:v>
                </c:pt>
                <c:pt idx="867">
                  <c:v>14.3</c:v>
                </c:pt>
                <c:pt idx="868">
                  <c:v>13.9</c:v>
                </c:pt>
                <c:pt idx="869">
                  <c:v>13.3</c:v>
                </c:pt>
                <c:pt idx="870">
                  <c:v>13.9</c:v>
                </c:pt>
                <c:pt idx="871">
                  <c:v>14.1</c:v>
                </c:pt>
                <c:pt idx="872">
                  <c:v>16</c:v>
                </c:pt>
                <c:pt idx="873">
                  <c:v>14.5</c:v>
                </c:pt>
                <c:pt idx="874">
                  <c:v>13.8</c:v>
                </c:pt>
                <c:pt idx="875">
                  <c:v>15.9</c:v>
                </c:pt>
                <c:pt idx="876">
                  <c:v>15.4</c:v>
                </c:pt>
                <c:pt idx="877">
                  <c:v>15.5</c:v>
                </c:pt>
                <c:pt idx="878">
                  <c:v>16.600000000000001</c:v>
                </c:pt>
                <c:pt idx="879">
                  <c:v>16.5</c:v>
                </c:pt>
                <c:pt idx="880">
                  <c:v>16.899999999999999</c:v>
                </c:pt>
                <c:pt idx="881">
                  <c:v>17.100000000000001</c:v>
                </c:pt>
                <c:pt idx="882">
                  <c:v>16.5</c:v>
                </c:pt>
                <c:pt idx="883">
                  <c:v>17.7</c:v>
                </c:pt>
                <c:pt idx="884">
                  <c:v>16.8</c:v>
                </c:pt>
                <c:pt idx="885">
                  <c:v>17.100000000000001</c:v>
                </c:pt>
                <c:pt idx="886">
                  <c:v>17.3</c:v>
                </c:pt>
                <c:pt idx="887">
                  <c:v>18.100000000000001</c:v>
                </c:pt>
                <c:pt idx="888">
                  <c:v>17.399999999999999</c:v>
                </c:pt>
                <c:pt idx="889">
                  <c:v>17.5</c:v>
                </c:pt>
                <c:pt idx="890">
                  <c:v>16.7</c:v>
                </c:pt>
                <c:pt idx="891">
                  <c:v>16.399999999999999</c:v>
                </c:pt>
                <c:pt idx="892">
                  <c:v>16</c:v>
                </c:pt>
                <c:pt idx="893">
                  <c:v>15.4</c:v>
                </c:pt>
                <c:pt idx="894">
                  <c:v>15.8</c:v>
                </c:pt>
                <c:pt idx="895">
                  <c:v>16.399999999999999</c:v>
                </c:pt>
                <c:pt idx="896">
                  <c:v>16.100000000000001</c:v>
                </c:pt>
                <c:pt idx="897">
                  <c:v>15.3</c:v>
                </c:pt>
                <c:pt idx="898">
                  <c:v>14.6</c:v>
                </c:pt>
                <c:pt idx="899">
                  <c:v>13.8</c:v>
                </c:pt>
                <c:pt idx="900">
                  <c:v>14.7</c:v>
                </c:pt>
                <c:pt idx="901">
                  <c:v>13.6</c:v>
                </c:pt>
                <c:pt idx="902">
                  <c:v>14.1</c:v>
                </c:pt>
                <c:pt idx="903">
                  <c:v>13.3</c:v>
                </c:pt>
                <c:pt idx="904">
                  <c:v>13.7</c:v>
                </c:pt>
                <c:pt idx="905">
                  <c:v>13</c:v>
                </c:pt>
                <c:pt idx="906">
                  <c:v>13.2</c:v>
                </c:pt>
                <c:pt idx="907">
                  <c:v>13.2</c:v>
                </c:pt>
                <c:pt idx="908">
                  <c:v>11.5</c:v>
                </c:pt>
                <c:pt idx="909">
                  <c:v>11.4</c:v>
                </c:pt>
                <c:pt idx="910">
                  <c:v>12.1</c:v>
                </c:pt>
                <c:pt idx="911">
                  <c:v>11.9</c:v>
                </c:pt>
                <c:pt idx="912">
                  <c:v>12</c:v>
                </c:pt>
                <c:pt idx="913">
                  <c:v>12.1</c:v>
                </c:pt>
                <c:pt idx="914">
                  <c:v>12.6</c:v>
                </c:pt>
                <c:pt idx="915">
                  <c:v>13.5</c:v>
                </c:pt>
                <c:pt idx="916">
                  <c:v>10.8</c:v>
                </c:pt>
                <c:pt idx="917">
                  <c:v>11.2</c:v>
                </c:pt>
                <c:pt idx="918">
                  <c:v>13.3</c:v>
                </c:pt>
                <c:pt idx="919">
                  <c:v>12</c:v>
                </c:pt>
                <c:pt idx="920">
                  <c:v>11.8</c:v>
                </c:pt>
                <c:pt idx="921">
                  <c:v>12.6</c:v>
                </c:pt>
                <c:pt idx="922">
                  <c:v>13.4</c:v>
                </c:pt>
                <c:pt idx="923">
                  <c:v>12.1</c:v>
                </c:pt>
                <c:pt idx="924">
                  <c:v>12.7</c:v>
                </c:pt>
                <c:pt idx="925">
                  <c:v>12.6</c:v>
                </c:pt>
                <c:pt idx="926">
                  <c:v>12.3</c:v>
                </c:pt>
                <c:pt idx="927">
                  <c:v>12.5</c:v>
                </c:pt>
                <c:pt idx="928">
                  <c:v>12.6</c:v>
                </c:pt>
                <c:pt idx="929">
                  <c:v>11.8</c:v>
                </c:pt>
                <c:pt idx="930">
                  <c:v>12.7</c:v>
                </c:pt>
                <c:pt idx="931">
                  <c:v>13.1</c:v>
                </c:pt>
                <c:pt idx="932">
                  <c:v>12.2</c:v>
                </c:pt>
                <c:pt idx="933">
                  <c:v>13.3</c:v>
                </c:pt>
                <c:pt idx="934">
                  <c:v>13.6</c:v>
                </c:pt>
                <c:pt idx="935">
                  <c:v>14</c:v>
                </c:pt>
                <c:pt idx="936">
                  <c:v>13.3</c:v>
                </c:pt>
                <c:pt idx="937">
                  <c:v>13</c:v>
                </c:pt>
                <c:pt idx="938">
                  <c:v>12.1</c:v>
                </c:pt>
                <c:pt idx="939">
                  <c:v>13.8</c:v>
                </c:pt>
                <c:pt idx="940">
                  <c:v>13.8</c:v>
                </c:pt>
                <c:pt idx="941">
                  <c:v>13.4</c:v>
                </c:pt>
                <c:pt idx="942">
                  <c:v>13.7</c:v>
                </c:pt>
                <c:pt idx="943">
                  <c:v>13.5</c:v>
                </c:pt>
                <c:pt idx="944">
                  <c:v>14</c:v>
                </c:pt>
                <c:pt idx="945">
                  <c:v>14.4</c:v>
                </c:pt>
                <c:pt idx="946">
                  <c:v>14.2</c:v>
                </c:pt>
                <c:pt idx="947">
                  <c:v>13.9</c:v>
                </c:pt>
                <c:pt idx="948">
                  <c:v>14.7</c:v>
                </c:pt>
                <c:pt idx="949">
                  <c:v>13.9</c:v>
                </c:pt>
                <c:pt idx="950">
                  <c:v>14.3</c:v>
                </c:pt>
                <c:pt idx="951">
                  <c:v>15.9</c:v>
                </c:pt>
                <c:pt idx="952">
                  <c:v>15.1</c:v>
                </c:pt>
                <c:pt idx="953">
                  <c:v>16.5</c:v>
                </c:pt>
                <c:pt idx="954">
                  <c:v>15.6</c:v>
                </c:pt>
                <c:pt idx="955">
                  <c:v>15.4</c:v>
                </c:pt>
                <c:pt idx="956">
                  <c:v>15.9</c:v>
                </c:pt>
                <c:pt idx="957">
                  <c:v>15.9</c:v>
                </c:pt>
                <c:pt idx="958">
                  <c:v>14.8</c:v>
                </c:pt>
                <c:pt idx="959">
                  <c:v>15.5</c:v>
                </c:pt>
                <c:pt idx="960">
                  <c:v>15.8</c:v>
                </c:pt>
                <c:pt idx="961">
                  <c:v>16.399999999999999</c:v>
                </c:pt>
                <c:pt idx="962">
                  <c:v>16.7</c:v>
                </c:pt>
                <c:pt idx="963">
                  <c:v>15.5</c:v>
                </c:pt>
                <c:pt idx="964">
                  <c:v>16.8</c:v>
                </c:pt>
                <c:pt idx="965">
                  <c:v>17</c:v>
                </c:pt>
                <c:pt idx="966">
                  <c:v>17.7</c:v>
                </c:pt>
                <c:pt idx="967">
                  <c:v>17.600000000000001</c:v>
                </c:pt>
                <c:pt idx="968">
                  <c:v>16.7</c:v>
                </c:pt>
                <c:pt idx="969">
                  <c:v>18.100000000000001</c:v>
                </c:pt>
                <c:pt idx="970">
                  <c:v>18.3</c:v>
                </c:pt>
                <c:pt idx="971">
                  <c:v>19.3</c:v>
                </c:pt>
                <c:pt idx="972">
                  <c:v>20.5</c:v>
                </c:pt>
                <c:pt idx="973">
                  <c:v>20.5</c:v>
                </c:pt>
                <c:pt idx="974">
                  <c:v>18</c:v>
                </c:pt>
                <c:pt idx="975">
                  <c:v>14.6</c:v>
                </c:pt>
                <c:pt idx="976">
                  <c:v>12.9</c:v>
                </c:pt>
                <c:pt idx="977">
                  <c:v>11.2</c:v>
                </c:pt>
                <c:pt idx="978">
                  <c:v>11.5</c:v>
                </c:pt>
                <c:pt idx="979">
                  <c:v>13.1</c:v>
                </c:pt>
                <c:pt idx="980">
                  <c:v>12.7</c:v>
                </c:pt>
                <c:pt idx="981">
                  <c:v>14.4</c:v>
                </c:pt>
                <c:pt idx="982">
                  <c:v>13.5</c:v>
                </c:pt>
                <c:pt idx="983">
                  <c:v>11.6</c:v>
                </c:pt>
                <c:pt idx="984">
                  <c:v>12.6</c:v>
                </c:pt>
                <c:pt idx="985">
                  <c:v>12.6</c:v>
                </c:pt>
                <c:pt idx="986">
                  <c:v>12</c:v>
                </c:pt>
                <c:pt idx="987">
                  <c:v>11.8</c:v>
                </c:pt>
                <c:pt idx="988">
                  <c:v>11.8</c:v>
                </c:pt>
                <c:pt idx="989">
                  <c:v>11.9</c:v>
                </c:pt>
                <c:pt idx="990">
                  <c:v>11.2</c:v>
                </c:pt>
                <c:pt idx="991">
                  <c:v>11.1</c:v>
                </c:pt>
                <c:pt idx="992">
                  <c:v>12.2</c:v>
                </c:pt>
                <c:pt idx="993">
                  <c:v>10.7</c:v>
                </c:pt>
                <c:pt idx="994">
                  <c:v>10.7</c:v>
                </c:pt>
                <c:pt idx="995">
                  <c:v>11</c:v>
                </c:pt>
                <c:pt idx="996">
                  <c:v>10.8</c:v>
                </c:pt>
                <c:pt idx="997">
                  <c:v>11.3</c:v>
                </c:pt>
                <c:pt idx="998">
                  <c:v>10.4</c:v>
                </c:pt>
                <c:pt idx="999">
                  <c:v>10.4</c:v>
                </c:pt>
                <c:pt idx="1000">
                  <c:v>10.8</c:v>
                </c:pt>
                <c:pt idx="1001">
                  <c:v>10.7</c:v>
                </c:pt>
                <c:pt idx="1002">
                  <c:v>9.6999999999999993</c:v>
                </c:pt>
                <c:pt idx="1003">
                  <c:v>10.199999999999999</c:v>
                </c:pt>
                <c:pt idx="1004">
                  <c:v>9.9</c:v>
                </c:pt>
                <c:pt idx="1005">
                  <c:v>9.3000000000000007</c:v>
                </c:pt>
                <c:pt idx="1006">
                  <c:v>9.6999999999999993</c:v>
                </c:pt>
                <c:pt idx="1007">
                  <c:v>10.6</c:v>
                </c:pt>
                <c:pt idx="1008">
                  <c:v>10</c:v>
                </c:pt>
                <c:pt idx="1009">
                  <c:v>9.8000000000000007</c:v>
                </c:pt>
                <c:pt idx="1010">
                  <c:v>9.3000000000000007</c:v>
                </c:pt>
                <c:pt idx="1011">
                  <c:v>8.6</c:v>
                </c:pt>
                <c:pt idx="1012">
                  <c:v>9.5</c:v>
                </c:pt>
                <c:pt idx="1013">
                  <c:v>10</c:v>
                </c:pt>
                <c:pt idx="1014">
                  <c:v>9.8000000000000007</c:v>
                </c:pt>
                <c:pt idx="1015">
                  <c:v>9</c:v>
                </c:pt>
                <c:pt idx="1016">
                  <c:v>9.4</c:v>
                </c:pt>
                <c:pt idx="1017">
                  <c:v>8.3000000000000007</c:v>
                </c:pt>
                <c:pt idx="1018">
                  <c:v>9.1999999999999993</c:v>
                </c:pt>
                <c:pt idx="1019">
                  <c:v>9.6999999999999993</c:v>
                </c:pt>
                <c:pt idx="1020">
                  <c:v>7.5</c:v>
                </c:pt>
                <c:pt idx="1021">
                  <c:v>10</c:v>
                </c:pt>
                <c:pt idx="1022">
                  <c:v>8.1999999999999993</c:v>
                </c:pt>
                <c:pt idx="1023">
                  <c:v>7.5</c:v>
                </c:pt>
                <c:pt idx="1024">
                  <c:v>8.8000000000000007</c:v>
                </c:pt>
                <c:pt idx="1025">
                  <c:v>7.7</c:v>
                </c:pt>
                <c:pt idx="1026">
                  <c:v>6.8</c:v>
                </c:pt>
                <c:pt idx="1027">
                  <c:v>7.8</c:v>
                </c:pt>
                <c:pt idx="1028">
                  <c:v>7.4</c:v>
                </c:pt>
                <c:pt idx="1029">
                  <c:v>8.1999999999999993</c:v>
                </c:pt>
                <c:pt idx="1030">
                  <c:v>8.3000000000000007</c:v>
                </c:pt>
                <c:pt idx="1031">
                  <c:v>7.6</c:v>
                </c:pt>
                <c:pt idx="1032">
                  <c:v>8</c:v>
                </c:pt>
                <c:pt idx="1033">
                  <c:v>8.4</c:v>
                </c:pt>
                <c:pt idx="1034">
                  <c:v>8.5</c:v>
                </c:pt>
                <c:pt idx="1035">
                  <c:v>8.1999999999999993</c:v>
                </c:pt>
                <c:pt idx="1036">
                  <c:v>8.1999999999999993</c:v>
                </c:pt>
                <c:pt idx="1037">
                  <c:v>7.8</c:v>
                </c:pt>
                <c:pt idx="1038">
                  <c:v>8.5</c:v>
                </c:pt>
                <c:pt idx="1039">
                  <c:v>8.4</c:v>
                </c:pt>
                <c:pt idx="1040">
                  <c:v>7.5</c:v>
                </c:pt>
                <c:pt idx="1041">
                  <c:v>9.1999999999999993</c:v>
                </c:pt>
                <c:pt idx="1042">
                  <c:v>9.9</c:v>
                </c:pt>
                <c:pt idx="1043">
                  <c:v>8.1</c:v>
                </c:pt>
                <c:pt idx="1044">
                  <c:v>8.6999999999999993</c:v>
                </c:pt>
                <c:pt idx="1045">
                  <c:v>8.1</c:v>
                </c:pt>
                <c:pt idx="1046">
                  <c:v>10.1</c:v>
                </c:pt>
                <c:pt idx="1047">
                  <c:v>9.3000000000000007</c:v>
                </c:pt>
                <c:pt idx="1048">
                  <c:v>9.3000000000000007</c:v>
                </c:pt>
                <c:pt idx="1049">
                  <c:v>9.4</c:v>
                </c:pt>
                <c:pt idx="1050">
                  <c:v>9.5</c:v>
                </c:pt>
                <c:pt idx="1051">
                  <c:v>10.3</c:v>
                </c:pt>
                <c:pt idx="1052">
                  <c:v>9.8000000000000007</c:v>
                </c:pt>
                <c:pt idx="1053">
                  <c:v>10.199999999999999</c:v>
                </c:pt>
                <c:pt idx="1054">
                  <c:v>10</c:v>
                </c:pt>
                <c:pt idx="1055">
                  <c:v>10.5</c:v>
                </c:pt>
                <c:pt idx="1056">
                  <c:v>9.1999999999999993</c:v>
                </c:pt>
                <c:pt idx="1057">
                  <c:v>9</c:v>
                </c:pt>
                <c:pt idx="1058">
                  <c:v>8.4</c:v>
                </c:pt>
                <c:pt idx="1059">
                  <c:v>8.3000000000000007</c:v>
                </c:pt>
                <c:pt idx="1060">
                  <c:v>6.8</c:v>
                </c:pt>
                <c:pt idx="1061">
                  <c:v>8.1999999999999993</c:v>
                </c:pt>
                <c:pt idx="1062">
                  <c:v>8.6</c:v>
                </c:pt>
                <c:pt idx="1063">
                  <c:v>7.8</c:v>
                </c:pt>
                <c:pt idx="1064">
                  <c:v>7.9</c:v>
                </c:pt>
                <c:pt idx="1065">
                  <c:v>7.8</c:v>
                </c:pt>
                <c:pt idx="1066">
                  <c:v>6.4</c:v>
                </c:pt>
                <c:pt idx="1067">
                  <c:v>7.4</c:v>
                </c:pt>
                <c:pt idx="1068">
                  <c:v>7.7</c:v>
                </c:pt>
                <c:pt idx="1069">
                  <c:v>7</c:v>
                </c:pt>
                <c:pt idx="1070">
                  <c:v>8</c:v>
                </c:pt>
                <c:pt idx="1071">
                  <c:v>8.3000000000000007</c:v>
                </c:pt>
                <c:pt idx="1072">
                  <c:v>7.2</c:v>
                </c:pt>
                <c:pt idx="1073">
                  <c:v>7.4</c:v>
                </c:pt>
                <c:pt idx="1074">
                  <c:v>6.3</c:v>
                </c:pt>
                <c:pt idx="1075">
                  <c:v>7.7</c:v>
                </c:pt>
                <c:pt idx="1076">
                  <c:v>8</c:v>
                </c:pt>
                <c:pt idx="1077">
                  <c:v>7.9</c:v>
                </c:pt>
                <c:pt idx="1078">
                  <c:v>8</c:v>
                </c:pt>
                <c:pt idx="1079">
                  <c:v>6.9</c:v>
                </c:pt>
                <c:pt idx="1080">
                  <c:v>7.8</c:v>
                </c:pt>
                <c:pt idx="1081">
                  <c:v>7.9</c:v>
                </c:pt>
                <c:pt idx="1082">
                  <c:v>7.5</c:v>
                </c:pt>
                <c:pt idx="1083">
                  <c:v>7</c:v>
                </c:pt>
                <c:pt idx="1084">
                  <c:v>6.8</c:v>
                </c:pt>
                <c:pt idx="1085">
                  <c:v>7.1</c:v>
                </c:pt>
                <c:pt idx="1086">
                  <c:v>8.6999999999999993</c:v>
                </c:pt>
                <c:pt idx="1087">
                  <c:v>9.1999999999999993</c:v>
                </c:pt>
                <c:pt idx="1088">
                  <c:v>8.5</c:v>
                </c:pt>
                <c:pt idx="1089">
                  <c:v>7.8</c:v>
                </c:pt>
                <c:pt idx="1090">
                  <c:v>6.4</c:v>
                </c:pt>
                <c:pt idx="1091">
                  <c:v>7.6</c:v>
                </c:pt>
                <c:pt idx="1092">
                  <c:v>7.9</c:v>
                </c:pt>
                <c:pt idx="1093">
                  <c:v>7.8</c:v>
                </c:pt>
                <c:pt idx="1094">
                  <c:v>7.4</c:v>
                </c:pt>
                <c:pt idx="1095">
                  <c:v>7</c:v>
                </c:pt>
                <c:pt idx="1096">
                  <c:v>8</c:v>
                </c:pt>
                <c:pt idx="1097">
                  <c:v>7.3</c:v>
                </c:pt>
                <c:pt idx="1098">
                  <c:v>8.3000000000000007</c:v>
                </c:pt>
                <c:pt idx="1099">
                  <c:v>8.1999999999999993</c:v>
                </c:pt>
                <c:pt idx="1100">
                  <c:v>7.6</c:v>
                </c:pt>
                <c:pt idx="1101">
                  <c:v>8</c:v>
                </c:pt>
                <c:pt idx="1102">
                  <c:v>8.6</c:v>
                </c:pt>
                <c:pt idx="1103">
                  <c:v>8.3000000000000007</c:v>
                </c:pt>
                <c:pt idx="1104">
                  <c:v>10.4</c:v>
                </c:pt>
                <c:pt idx="1105">
                  <c:v>10.5</c:v>
                </c:pt>
                <c:pt idx="1106">
                  <c:v>8.8000000000000007</c:v>
                </c:pt>
                <c:pt idx="1107">
                  <c:v>9.5</c:v>
                </c:pt>
                <c:pt idx="1108">
                  <c:v>8.9</c:v>
                </c:pt>
                <c:pt idx="1109">
                  <c:v>8.9</c:v>
                </c:pt>
                <c:pt idx="1110">
                  <c:v>9.1999999999999993</c:v>
                </c:pt>
                <c:pt idx="1111">
                  <c:v>9.1999999999999993</c:v>
                </c:pt>
                <c:pt idx="1112">
                  <c:v>8.6</c:v>
                </c:pt>
                <c:pt idx="1113">
                  <c:v>9.1999999999999993</c:v>
                </c:pt>
                <c:pt idx="1114">
                  <c:v>9.4</c:v>
                </c:pt>
                <c:pt idx="1115">
                  <c:v>9.9</c:v>
                </c:pt>
                <c:pt idx="1116">
                  <c:v>9.1999999999999993</c:v>
                </c:pt>
                <c:pt idx="1117">
                  <c:v>9.1999999999999993</c:v>
                </c:pt>
                <c:pt idx="1118">
                  <c:v>8.1</c:v>
                </c:pt>
                <c:pt idx="1119">
                  <c:v>10.4</c:v>
                </c:pt>
                <c:pt idx="1120">
                  <c:v>8.5</c:v>
                </c:pt>
                <c:pt idx="1121">
                  <c:v>8.4</c:v>
                </c:pt>
                <c:pt idx="1122">
                  <c:v>9.6</c:v>
                </c:pt>
                <c:pt idx="1123">
                  <c:v>8.9</c:v>
                </c:pt>
                <c:pt idx="1124">
                  <c:v>9.6999999999999993</c:v>
                </c:pt>
                <c:pt idx="1125">
                  <c:v>9.1</c:v>
                </c:pt>
                <c:pt idx="1126">
                  <c:v>9.6999999999999993</c:v>
                </c:pt>
                <c:pt idx="1127">
                  <c:v>10.6</c:v>
                </c:pt>
                <c:pt idx="1128">
                  <c:v>10.9</c:v>
                </c:pt>
                <c:pt idx="1129">
                  <c:v>10.8</c:v>
                </c:pt>
                <c:pt idx="1130">
                  <c:v>10.4</c:v>
                </c:pt>
                <c:pt idx="1131">
                  <c:v>11.3</c:v>
                </c:pt>
                <c:pt idx="1132">
                  <c:v>9.8000000000000007</c:v>
                </c:pt>
                <c:pt idx="1133">
                  <c:v>10.7</c:v>
                </c:pt>
                <c:pt idx="1134">
                  <c:v>11.6</c:v>
                </c:pt>
                <c:pt idx="1135">
                  <c:v>10.8</c:v>
                </c:pt>
                <c:pt idx="1136">
                  <c:v>11.1</c:v>
                </c:pt>
                <c:pt idx="1137">
                  <c:v>10.6</c:v>
                </c:pt>
                <c:pt idx="1138">
                  <c:v>10.5</c:v>
                </c:pt>
                <c:pt idx="1139">
                  <c:v>11.4</c:v>
                </c:pt>
                <c:pt idx="1140">
                  <c:v>10.4</c:v>
                </c:pt>
                <c:pt idx="1141">
                  <c:v>10.199999999999999</c:v>
                </c:pt>
                <c:pt idx="1142">
                  <c:v>8.8000000000000007</c:v>
                </c:pt>
                <c:pt idx="1143">
                  <c:v>9</c:v>
                </c:pt>
                <c:pt idx="1144">
                  <c:v>8.9</c:v>
                </c:pt>
                <c:pt idx="1145">
                  <c:v>9.3000000000000007</c:v>
                </c:pt>
                <c:pt idx="1146">
                  <c:v>7.9</c:v>
                </c:pt>
                <c:pt idx="1147">
                  <c:v>8.6</c:v>
                </c:pt>
                <c:pt idx="1148">
                  <c:v>7.7</c:v>
                </c:pt>
                <c:pt idx="1149">
                  <c:v>7.6</c:v>
                </c:pt>
                <c:pt idx="1150">
                  <c:v>8.4</c:v>
                </c:pt>
                <c:pt idx="1151">
                  <c:v>6.9</c:v>
                </c:pt>
                <c:pt idx="1152">
                  <c:v>7.8</c:v>
                </c:pt>
                <c:pt idx="1153">
                  <c:v>7.9</c:v>
                </c:pt>
                <c:pt idx="1154">
                  <c:v>8.3000000000000007</c:v>
                </c:pt>
                <c:pt idx="1155">
                  <c:v>8</c:v>
                </c:pt>
                <c:pt idx="1156">
                  <c:v>7.3</c:v>
                </c:pt>
                <c:pt idx="1157">
                  <c:v>8</c:v>
                </c:pt>
                <c:pt idx="1158">
                  <c:v>8.3000000000000007</c:v>
                </c:pt>
                <c:pt idx="1159">
                  <c:v>9.1999999999999993</c:v>
                </c:pt>
                <c:pt idx="1160">
                  <c:v>7.2</c:v>
                </c:pt>
                <c:pt idx="1161">
                  <c:v>8.3000000000000007</c:v>
                </c:pt>
                <c:pt idx="1162">
                  <c:v>7.6</c:v>
                </c:pt>
                <c:pt idx="1163">
                  <c:v>6.7</c:v>
                </c:pt>
                <c:pt idx="1164">
                  <c:v>7.2</c:v>
                </c:pt>
                <c:pt idx="1165">
                  <c:v>9.1</c:v>
                </c:pt>
                <c:pt idx="1166">
                  <c:v>13.4</c:v>
                </c:pt>
                <c:pt idx="1167">
                  <c:v>15.9</c:v>
                </c:pt>
                <c:pt idx="1168">
                  <c:v>17</c:v>
                </c:pt>
                <c:pt idx="1169">
                  <c:v>24</c:v>
                </c:pt>
                <c:pt idx="1170">
                  <c:v>13.4</c:v>
                </c:pt>
                <c:pt idx="1171">
                  <c:v>6.1</c:v>
                </c:pt>
                <c:pt idx="1172">
                  <c:v>5.8</c:v>
                </c:pt>
                <c:pt idx="1173">
                  <c:v>5.8</c:v>
                </c:pt>
                <c:pt idx="1174">
                  <c:v>6.8</c:v>
                </c:pt>
                <c:pt idx="1175">
                  <c:v>9.3000000000000007</c:v>
                </c:pt>
                <c:pt idx="1176">
                  <c:v>9.1</c:v>
                </c:pt>
                <c:pt idx="1177">
                  <c:v>8.6999999999999993</c:v>
                </c:pt>
                <c:pt idx="1178">
                  <c:v>9.5</c:v>
                </c:pt>
                <c:pt idx="1179">
                  <c:v>9.5</c:v>
                </c:pt>
                <c:pt idx="1180">
                  <c:v>10.3</c:v>
                </c:pt>
                <c:pt idx="1181">
                  <c:v>9.3000000000000007</c:v>
                </c:pt>
                <c:pt idx="1182">
                  <c:v>8.8000000000000007</c:v>
                </c:pt>
                <c:pt idx="1183">
                  <c:v>8.9</c:v>
                </c:pt>
                <c:pt idx="1184">
                  <c:v>9.1</c:v>
                </c:pt>
                <c:pt idx="1185">
                  <c:v>8.3000000000000007</c:v>
                </c:pt>
                <c:pt idx="1186">
                  <c:v>9.1999999999999993</c:v>
                </c:pt>
                <c:pt idx="1187">
                  <c:v>8</c:v>
                </c:pt>
                <c:pt idx="1188">
                  <c:v>7.8</c:v>
                </c:pt>
                <c:pt idx="1189">
                  <c:v>7.1</c:v>
                </c:pt>
                <c:pt idx="1190">
                  <c:v>8.8000000000000007</c:v>
                </c:pt>
                <c:pt idx="1191">
                  <c:v>8</c:v>
                </c:pt>
                <c:pt idx="1192">
                  <c:v>8.5</c:v>
                </c:pt>
                <c:pt idx="1193">
                  <c:v>8.6999999999999993</c:v>
                </c:pt>
                <c:pt idx="1194">
                  <c:v>7.9</c:v>
                </c:pt>
                <c:pt idx="1195">
                  <c:v>7</c:v>
                </c:pt>
                <c:pt idx="1196">
                  <c:v>7.9</c:v>
                </c:pt>
                <c:pt idx="1197">
                  <c:v>7.6</c:v>
                </c:pt>
                <c:pt idx="1198">
                  <c:v>8.4</c:v>
                </c:pt>
                <c:pt idx="1199">
                  <c:v>6.9</c:v>
                </c:pt>
                <c:pt idx="1200">
                  <c:v>8.8000000000000007</c:v>
                </c:pt>
                <c:pt idx="1201">
                  <c:v>8.3000000000000007</c:v>
                </c:pt>
                <c:pt idx="1202">
                  <c:v>7.5</c:v>
                </c:pt>
                <c:pt idx="1203">
                  <c:v>7.5</c:v>
                </c:pt>
                <c:pt idx="1204">
                  <c:v>8</c:v>
                </c:pt>
                <c:pt idx="1205">
                  <c:v>8.8000000000000007</c:v>
                </c:pt>
                <c:pt idx="1206">
                  <c:v>7.7</c:v>
                </c:pt>
                <c:pt idx="1207">
                  <c:v>9</c:v>
                </c:pt>
                <c:pt idx="1208">
                  <c:v>7.9</c:v>
                </c:pt>
                <c:pt idx="1209">
                  <c:v>8.1</c:v>
                </c:pt>
                <c:pt idx="1210">
                  <c:v>8.3000000000000007</c:v>
                </c:pt>
                <c:pt idx="1211">
                  <c:v>9</c:v>
                </c:pt>
                <c:pt idx="1212">
                  <c:v>9.3000000000000007</c:v>
                </c:pt>
                <c:pt idx="1213">
                  <c:v>9.6</c:v>
                </c:pt>
                <c:pt idx="1214">
                  <c:v>10.1</c:v>
                </c:pt>
                <c:pt idx="1215">
                  <c:v>7.6</c:v>
                </c:pt>
                <c:pt idx="1216">
                  <c:v>8.1</c:v>
                </c:pt>
                <c:pt idx="1217">
                  <c:v>9.1</c:v>
                </c:pt>
                <c:pt idx="1218">
                  <c:v>9.5</c:v>
                </c:pt>
                <c:pt idx="1219">
                  <c:v>9.8000000000000007</c:v>
                </c:pt>
                <c:pt idx="1220">
                  <c:v>9.3000000000000007</c:v>
                </c:pt>
                <c:pt idx="1221">
                  <c:v>9.3000000000000007</c:v>
                </c:pt>
                <c:pt idx="1222">
                  <c:v>9.4</c:v>
                </c:pt>
                <c:pt idx="1223">
                  <c:v>11</c:v>
                </c:pt>
                <c:pt idx="1224">
                  <c:v>9.9</c:v>
                </c:pt>
                <c:pt idx="1225">
                  <c:v>9.1999999999999993</c:v>
                </c:pt>
                <c:pt idx="1226">
                  <c:v>10.4</c:v>
                </c:pt>
                <c:pt idx="1227">
                  <c:v>9.5</c:v>
                </c:pt>
                <c:pt idx="1228">
                  <c:v>9.6999999999999993</c:v>
                </c:pt>
                <c:pt idx="1229">
                  <c:v>10.3</c:v>
                </c:pt>
                <c:pt idx="1230">
                  <c:v>10.3</c:v>
                </c:pt>
                <c:pt idx="1231">
                  <c:v>9.6</c:v>
                </c:pt>
                <c:pt idx="1232">
                  <c:v>9.3000000000000007</c:v>
                </c:pt>
                <c:pt idx="1233">
                  <c:v>9.1</c:v>
                </c:pt>
                <c:pt idx="1234">
                  <c:v>9</c:v>
                </c:pt>
                <c:pt idx="1235">
                  <c:v>10</c:v>
                </c:pt>
                <c:pt idx="1236">
                  <c:v>10.6</c:v>
                </c:pt>
                <c:pt idx="1237">
                  <c:v>9.5</c:v>
                </c:pt>
                <c:pt idx="1238">
                  <c:v>9</c:v>
                </c:pt>
                <c:pt idx="1239">
                  <c:v>8.9</c:v>
                </c:pt>
                <c:pt idx="1240">
                  <c:v>10.4</c:v>
                </c:pt>
                <c:pt idx="1241">
                  <c:v>9.1999999999999993</c:v>
                </c:pt>
                <c:pt idx="1242">
                  <c:v>10.6</c:v>
                </c:pt>
                <c:pt idx="1243">
                  <c:v>11.1</c:v>
                </c:pt>
                <c:pt idx="1244">
                  <c:v>11</c:v>
                </c:pt>
                <c:pt idx="1245">
                  <c:v>10.7</c:v>
                </c:pt>
                <c:pt idx="1246">
                  <c:v>11</c:v>
                </c:pt>
                <c:pt idx="1247">
                  <c:v>11.1</c:v>
                </c:pt>
                <c:pt idx="1248">
                  <c:v>12</c:v>
                </c:pt>
                <c:pt idx="1249">
                  <c:v>11.7</c:v>
                </c:pt>
                <c:pt idx="1250">
                  <c:v>12.5</c:v>
                </c:pt>
                <c:pt idx="1251">
                  <c:v>11.7</c:v>
                </c:pt>
                <c:pt idx="1252">
                  <c:v>13.7</c:v>
                </c:pt>
                <c:pt idx="1253">
                  <c:v>13.2</c:v>
                </c:pt>
                <c:pt idx="1254">
                  <c:v>13.5</c:v>
                </c:pt>
                <c:pt idx="1255">
                  <c:v>13.8</c:v>
                </c:pt>
                <c:pt idx="1256">
                  <c:v>12.7</c:v>
                </c:pt>
                <c:pt idx="1257">
                  <c:v>13.6</c:v>
                </c:pt>
                <c:pt idx="1258">
                  <c:v>13.2</c:v>
                </c:pt>
                <c:pt idx="1259">
                  <c:v>14.7</c:v>
                </c:pt>
                <c:pt idx="1260">
                  <c:v>14.6</c:v>
                </c:pt>
                <c:pt idx="1261">
                  <c:v>15.6</c:v>
                </c:pt>
                <c:pt idx="1262">
                  <c:v>15.3</c:v>
                </c:pt>
                <c:pt idx="1263">
                  <c:v>15.5</c:v>
                </c:pt>
                <c:pt idx="1264">
                  <c:v>16.2</c:v>
                </c:pt>
                <c:pt idx="1265">
                  <c:v>16.3</c:v>
                </c:pt>
                <c:pt idx="1266">
                  <c:v>17.8</c:v>
                </c:pt>
                <c:pt idx="1267">
                  <c:v>17.7</c:v>
                </c:pt>
                <c:pt idx="1268">
                  <c:v>19.5</c:v>
                </c:pt>
                <c:pt idx="1269">
                  <c:v>19.899999999999999</c:v>
                </c:pt>
                <c:pt idx="1270">
                  <c:v>19.600000000000001</c:v>
                </c:pt>
                <c:pt idx="1271">
                  <c:v>21</c:v>
                </c:pt>
                <c:pt idx="1272">
                  <c:v>22.8</c:v>
                </c:pt>
                <c:pt idx="1273">
                  <c:v>22.7</c:v>
                </c:pt>
                <c:pt idx="1274">
                  <c:v>23.6</c:v>
                </c:pt>
                <c:pt idx="1275">
                  <c:v>23.9</c:v>
                </c:pt>
                <c:pt idx="1276">
                  <c:v>24.4</c:v>
                </c:pt>
                <c:pt idx="1277">
                  <c:v>24.5</c:v>
                </c:pt>
                <c:pt idx="1278">
                  <c:v>26.3</c:v>
                </c:pt>
                <c:pt idx="1279">
                  <c:v>27.2</c:v>
                </c:pt>
                <c:pt idx="1280">
                  <c:v>28.1</c:v>
                </c:pt>
                <c:pt idx="1281">
                  <c:v>29.2</c:v>
                </c:pt>
                <c:pt idx="1282">
                  <c:v>30</c:v>
                </c:pt>
                <c:pt idx="1283">
                  <c:v>29.2</c:v>
                </c:pt>
                <c:pt idx="1284">
                  <c:v>30.1</c:v>
                </c:pt>
                <c:pt idx="1285">
                  <c:v>31</c:v>
                </c:pt>
                <c:pt idx="1286">
                  <c:v>30.7</c:v>
                </c:pt>
                <c:pt idx="1287">
                  <c:v>32.700000000000003</c:v>
                </c:pt>
                <c:pt idx="1288">
                  <c:v>33.4</c:v>
                </c:pt>
                <c:pt idx="1289">
                  <c:v>33.4</c:v>
                </c:pt>
                <c:pt idx="1290">
                  <c:v>33.4</c:v>
                </c:pt>
                <c:pt idx="1291">
                  <c:v>33.1</c:v>
                </c:pt>
                <c:pt idx="1292">
                  <c:v>34</c:v>
                </c:pt>
                <c:pt idx="1293">
                  <c:v>34.299999999999997</c:v>
                </c:pt>
                <c:pt idx="1294">
                  <c:v>35</c:v>
                </c:pt>
                <c:pt idx="1295">
                  <c:v>34.1</c:v>
                </c:pt>
                <c:pt idx="1296">
                  <c:v>33.799999999999997</c:v>
                </c:pt>
                <c:pt idx="1297">
                  <c:v>34.200000000000003</c:v>
                </c:pt>
                <c:pt idx="1298">
                  <c:v>33.200000000000003</c:v>
                </c:pt>
                <c:pt idx="1299">
                  <c:v>32.1</c:v>
                </c:pt>
                <c:pt idx="1300">
                  <c:v>32.799999999999997</c:v>
                </c:pt>
                <c:pt idx="1301">
                  <c:v>32.6</c:v>
                </c:pt>
                <c:pt idx="1302">
                  <c:v>31.8</c:v>
                </c:pt>
                <c:pt idx="1303">
                  <c:v>32.1</c:v>
                </c:pt>
                <c:pt idx="1304">
                  <c:v>30.1</c:v>
                </c:pt>
                <c:pt idx="1305">
                  <c:v>31.1</c:v>
                </c:pt>
                <c:pt idx="1306">
                  <c:v>30.6</c:v>
                </c:pt>
                <c:pt idx="1307">
                  <c:v>31.9</c:v>
                </c:pt>
                <c:pt idx="1308">
                  <c:v>30.8</c:v>
                </c:pt>
                <c:pt idx="1309">
                  <c:v>31.6</c:v>
                </c:pt>
                <c:pt idx="1310">
                  <c:v>31.1</c:v>
                </c:pt>
                <c:pt idx="1311">
                  <c:v>32.4</c:v>
                </c:pt>
                <c:pt idx="1312">
                  <c:v>31.2</c:v>
                </c:pt>
                <c:pt idx="1313">
                  <c:v>31.6</c:v>
                </c:pt>
                <c:pt idx="1314">
                  <c:v>32.700000000000003</c:v>
                </c:pt>
                <c:pt idx="1315">
                  <c:v>32.5</c:v>
                </c:pt>
                <c:pt idx="1316">
                  <c:v>32.9</c:v>
                </c:pt>
                <c:pt idx="1317">
                  <c:v>32.4</c:v>
                </c:pt>
                <c:pt idx="1318">
                  <c:v>34</c:v>
                </c:pt>
                <c:pt idx="1319">
                  <c:v>33.799999999999997</c:v>
                </c:pt>
                <c:pt idx="1320">
                  <c:v>34</c:v>
                </c:pt>
                <c:pt idx="1321">
                  <c:v>34.299999999999997</c:v>
                </c:pt>
                <c:pt idx="1322">
                  <c:v>34.700000000000003</c:v>
                </c:pt>
                <c:pt idx="1323">
                  <c:v>36</c:v>
                </c:pt>
                <c:pt idx="1324">
                  <c:v>35.200000000000003</c:v>
                </c:pt>
                <c:pt idx="1325">
                  <c:v>34.9</c:v>
                </c:pt>
                <c:pt idx="1326">
                  <c:v>33.799999999999997</c:v>
                </c:pt>
                <c:pt idx="1327">
                  <c:v>34.700000000000003</c:v>
                </c:pt>
                <c:pt idx="1328">
                  <c:v>35.9</c:v>
                </c:pt>
                <c:pt idx="1329">
                  <c:v>35.5</c:v>
                </c:pt>
                <c:pt idx="1330">
                  <c:v>35.5</c:v>
                </c:pt>
                <c:pt idx="1331">
                  <c:v>35.1</c:v>
                </c:pt>
                <c:pt idx="1332">
                  <c:v>36.200000000000003</c:v>
                </c:pt>
                <c:pt idx="1333">
                  <c:v>34.799999999999997</c:v>
                </c:pt>
                <c:pt idx="1334">
                  <c:v>35.5</c:v>
                </c:pt>
                <c:pt idx="1335">
                  <c:v>35.299999999999997</c:v>
                </c:pt>
                <c:pt idx="1336">
                  <c:v>36.200000000000003</c:v>
                </c:pt>
                <c:pt idx="1337">
                  <c:v>36.799999999999997</c:v>
                </c:pt>
                <c:pt idx="1338">
                  <c:v>37</c:v>
                </c:pt>
                <c:pt idx="1339">
                  <c:v>36</c:v>
                </c:pt>
                <c:pt idx="1340">
                  <c:v>36.9</c:v>
                </c:pt>
                <c:pt idx="1341">
                  <c:v>36.6</c:v>
                </c:pt>
                <c:pt idx="1342">
                  <c:v>36.299999999999997</c:v>
                </c:pt>
                <c:pt idx="1343">
                  <c:v>35.9</c:v>
                </c:pt>
                <c:pt idx="1344">
                  <c:v>37.6</c:v>
                </c:pt>
                <c:pt idx="1345">
                  <c:v>37.5</c:v>
                </c:pt>
                <c:pt idx="1346">
                  <c:v>37.299999999999997</c:v>
                </c:pt>
                <c:pt idx="1347">
                  <c:v>36.700000000000003</c:v>
                </c:pt>
                <c:pt idx="1348">
                  <c:v>37.1</c:v>
                </c:pt>
                <c:pt idx="1349">
                  <c:v>37.1</c:v>
                </c:pt>
                <c:pt idx="1350">
                  <c:v>36.799999999999997</c:v>
                </c:pt>
                <c:pt idx="1351">
                  <c:v>37.9</c:v>
                </c:pt>
                <c:pt idx="1352">
                  <c:v>38.6</c:v>
                </c:pt>
                <c:pt idx="1353">
                  <c:v>39.4</c:v>
                </c:pt>
                <c:pt idx="1354">
                  <c:v>39.1</c:v>
                </c:pt>
                <c:pt idx="1355">
                  <c:v>39.4</c:v>
                </c:pt>
                <c:pt idx="1356">
                  <c:v>40.5</c:v>
                </c:pt>
                <c:pt idx="1357">
                  <c:v>41.6</c:v>
                </c:pt>
                <c:pt idx="1358">
                  <c:v>41.6</c:v>
                </c:pt>
                <c:pt idx="1359">
                  <c:v>41.6</c:v>
                </c:pt>
                <c:pt idx="1360">
                  <c:v>42.5</c:v>
                </c:pt>
                <c:pt idx="1361">
                  <c:v>42.5</c:v>
                </c:pt>
                <c:pt idx="1362">
                  <c:v>42.9</c:v>
                </c:pt>
                <c:pt idx="1363">
                  <c:v>45</c:v>
                </c:pt>
                <c:pt idx="1364">
                  <c:v>44.6</c:v>
                </c:pt>
                <c:pt idx="1365">
                  <c:v>42.4</c:v>
                </c:pt>
                <c:pt idx="1366">
                  <c:v>41.9</c:v>
                </c:pt>
                <c:pt idx="1367">
                  <c:v>40.6</c:v>
                </c:pt>
                <c:pt idx="1368">
                  <c:v>39.200000000000003</c:v>
                </c:pt>
                <c:pt idx="1369">
                  <c:v>39.1</c:v>
                </c:pt>
                <c:pt idx="1370">
                  <c:v>39.5</c:v>
                </c:pt>
                <c:pt idx="1371">
                  <c:v>40.700000000000003</c:v>
                </c:pt>
                <c:pt idx="1372">
                  <c:v>40.5</c:v>
                </c:pt>
                <c:pt idx="1373">
                  <c:v>40</c:v>
                </c:pt>
                <c:pt idx="1374">
                  <c:v>39.700000000000003</c:v>
                </c:pt>
                <c:pt idx="1375">
                  <c:v>40.799999999999997</c:v>
                </c:pt>
                <c:pt idx="1376">
                  <c:v>39.9</c:v>
                </c:pt>
                <c:pt idx="1377">
                  <c:v>39.1</c:v>
                </c:pt>
                <c:pt idx="1378">
                  <c:v>40.4</c:v>
                </c:pt>
                <c:pt idx="1379">
                  <c:v>39.5</c:v>
                </c:pt>
                <c:pt idx="1380">
                  <c:v>38.200000000000003</c:v>
                </c:pt>
                <c:pt idx="1381">
                  <c:v>38.1</c:v>
                </c:pt>
                <c:pt idx="1382">
                  <c:v>39</c:v>
                </c:pt>
                <c:pt idx="1383">
                  <c:v>38.700000000000003</c:v>
                </c:pt>
                <c:pt idx="1384">
                  <c:v>39.1</c:v>
                </c:pt>
                <c:pt idx="1385">
                  <c:v>37.4</c:v>
                </c:pt>
                <c:pt idx="1386">
                  <c:v>38.200000000000003</c:v>
                </c:pt>
                <c:pt idx="1387">
                  <c:v>36.799999999999997</c:v>
                </c:pt>
                <c:pt idx="1388">
                  <c:v>37.299999999999997</c:v>
                </c:pt>
                <c:pt idx="1389">
                  <c:v>36.200000000000003</c:v>
                </c:pt>
                <c:pt idx="1390">
                  <c:v>36.1</c:v>
                </c:pt>
                <c:pt idx="1391">
                  <c:v>35.200000000000003</c:v>
                </c:pt>
                <c:pt idx="1392">
                  <c:v>34.700000000000003</c:v>
                </c:pt>
                <c:pt idx="1393">
                  <c:v>35.1</c:v>
                </c:pt>
                <c:pt idx="1394">
                  <c:v>35.5</c:v>
                </c:pt>
                <c:pt idx="1395">
                  <c:v>34.700000000000003</c:v>
                </c:pt>
                <c:pt idx="1396">
                  <c:v>34.299999999999997</c:v>
                </c:pt>
                <c:pt idx="1397">
                  <c:v>33.1</c:v>
                </c:pt>
                <c:pt idx="1398">
                  <c:v>33.799999999999997</c:v>
                </c:pt>
                <c:pt idx="1399">
                  <c:v>33.6</c:v>
                </c:pt>
                <c:pt idx="1400">
                  <c:v>33.5</c:v>
                </c:pt>
                <c:pt idx="1401">
                  <c:v>33.799999999999997</c:v>
                </c:pt>
                <c:pt idx="1402">
                  <c:v>34</c:v>
                </c:pt>
                <c:pt idx="1403">
                  <c:v>33.6</c:v>
                </c:pt>
                <c:pt idx="1404">
                  <c:v>34.299999999999997</c:v>
                </c:pt>
                <c:pt idx="1405">
                  <c:v>34.200000000000003</c:v>
                </c:pt>
                <c:pt idx="1406">
                  <c:v>32.799999999999997</c:v>
                </c:pt>
                <c:pt idx="1407">
                  <c:v>33.200000000000003</c:v>
                </c:pt>
                <c:pt idx="1408">
                  <c:v>34.6</c:v>
                </c:pt>
                <c:pt idx="1409">
                  <c:v>33.799999999999997</c:v>
                </c:pt>
                <c:pt idx="1410">
                  <c:v>32.700000000000003</c:v>
                </c:pt>
                <c:pt idx="1411">
                  <c:v>32.1</c:v>
                </c:pt>
                <c:pt idx="1412">
                  <c:v>33.1</c:v>
                </c:pt>
                <c:pt idx="1413">
                  <c:v>33.299999999999997</c:v>
                </c:pt>
                <c:pt idx="1414">
                  <c:v>32.200000000000003</c:v>
                </c:pt>
                <c:pt idx="1415">
                  <c:v>32.799999999999997</c:v>
                </c:pt>
                <c:pt idx="1416">
                  <c:v>33.700000000000003</c:v>
                </c:pt>
                <c:pt idx="1417">
                  <c:v>32.1</c:v>
                </c:pt>
                <c:pt idx="1418">
                  <c:v>32.5</c:v>
                </c:pt>
                <c:pt idx="1419">
                  <c:v>31.7</c:v>
                </c:pt>
                <c:pt idx="1420">
                  <c:v>33.1</c:v>
                </c:pt>
                <c:pt idx="1421">
                  <c:v>32.700000000000003</c:v>
                </c:pt>
                <c:pt idx="1422">
                  <c:v>32.299999999999997</c:v>
                </c:pt>
                <c:pt idx="1423">
                  <c:v>31.9</c:v>
                </c:pt>
                <c:pt idx="1424">
                  <c:v>32.1</c:v>
                </c:pt>
                <c:pt idx="1425">
                  <c:v>31.5</c:v>
                </c:pt>
                <c:pt idx="1426">
                  <c:v>31.7</c:v>
                </c:pt>
                <c:pt idx="1427">
                  <c:v>31.6</c:v>
                </c:pt>
                <c:pt idx="1428">
                  <c:v>32.5</c:v>
                </c:pt>
                <c:pt idx="1429">
                  <c:v>33</c:v>
                </c:pt>
                <c:pt idx="1430">
                  <c:v>32.9</c:v>
                </c:pt>
                <c:pt idx="1431">
                  <c:v>33.6</c:v>
                </c:pt>
                <c:pt idx="1432">
                  <c:v>32.299999999999997</c:v>
                </c:pt>
                <c:pt idx="1433">
                  <c:v>32.1</c:v>
                </c:pt>
                <c:pt idx="1434">
                  <c:v>32.6</c:v>
                </c:pt>
                <c:pt idx="1435">
                  <c:v>33.700000000000003</c:v>
                </c:pt>
                <c:pt idx="1436">
                  <c:v>34</c:v>
                </c:pt>
                <c:pt idx="1437">
                  <c:v>33.700000000000003</c:v>
                </c:pt>
                <c:pt idx="1438">
                  <c:v>35.4</c:v>
                </c:pt>
                <c:pt idx="1439">
                  <c:v>34.299999999999997</c:v>
                </c:pt>
                <c:pt idx="1440">
                  <c:v>33.6</c:v>
                </c:pt>
                <c:pt idx="1441">
                  <c:v>33.4</c:v>
                </c:pt>
                <c:pt idx="1442">
                  <c:v>33.799999999999997</c:v>
                </c:pt>
                <c:pt idx="1443">
                  <c:v>34</c:v>
                </c:pt>
                <c:pt idx="1444">
                  <c:v>35</c:v>
                </c:pt>
                <c:pt idx="1445">
                  <c:v>34.799999999999997</c:v>
                </c:pt>
                <c:pt idx="1446">
                  <c:v>34.700000000000003</c:v>
                </c:pt>
                <c:pt idx="1447">
                  <c:v>35.200000000000003</c:v>
                </c:pt>
                <c:pt idx="1448">
                  <c:v>34.4</c:v>
                </c:pt>
                <c:pt idx="1449">
                  <c:v>35.9</c:v>
                </c:pt>
                <c:pt idx="1450">
                  <c:v>35.6</c:v>
                </c:pt>
                <c:pt idx="1451">
                  <c:v>36.200000000000003</c:v>
                </c:pt>
                <c:pt idx="1452">
                  <c:v>36.799999999999997</c:v>
                </c:pt>
                <c:pt idx="1453">
                  <c:v>36.700000000000003</c:v>
                </c:pt>
                <c:pt idx="1454">
                  <c:v>35.799999999999997</c:v>
                </c:pt>
                <c:pt idx="1455">
                  <c:v>35.6</c:v>
                </c:pt>
                <c:pt idx="1456">
                  <c:v>35.6</c:v>
                </c:pt>
                <c:pt idx="1457">
                  <c:v>35.299999999999997</c:v>
                </c:pt>
                <c:pt idx="1458">
                  <c:v>36.299999999999997</c:v>
                </c:pt>
                <c:pt idx="1459">
                  <c:v>35.9</c:v>
                </c:pt>
                <c:pt idx="1460">
                  <c:v>36.200000000000003</c:v>
                </c:pt>
                <c:pt idx="1461">
                  <c:v>36.200000000000003</c:v>
                </c:pt>
                <c:pt idx="1462">
                  <c:v>35.6</c:v>
                </c:pt>
                <c:pt idx="1463">
                  <c:v>36.6</c:v>
                </c:pt>
                <c:pt idx="1464">
                  <c:v>35.1</c:v>
                </c:pt>
                <c:pt idx="1465">
                  <c:v>35.6</c:v>
                </c:pt>
                <c:pt idx="1466">
                  <c:v>38.1</c:v>
                </c:pt>
                <c:pt idx="1467">
                  <c:v>36.1</c:v>
                </c:pt>
                <c:pt idx="1468">
                  <c:v>37.1</c:v>
                </c:pt>
                <c:pt idx="1469">
                  <c:v>36</c:v>
                </c:pt>
                <c:pt idx="1470">
                  <c:v>37.700000000000003</c:v>
                </c:pt>
                <c:pt idx="1471">
                  <c:v>37.299999999999997</c:v>
                </c:pt>
                <c:pt idx="1472">
                  <c:v>38.1</c:v>
                </c:pt>
                <c:pt idx="1473">
                  <c:v>37.5</c:v>
                </c:pt>
                <c:pt idx="1474">
                  <c:v>37.9</c:v>
                </c:pt>
                <c:pt idx="1475">
                  <c:v>38.4</c:v>
                </c:pt>
                <c:pt idx="1476">
                  <c:v>37.9</c:v>
                </c:pt>
                <c:pt idx="1477">
                  <c:v>38.5</c:v>
                </c:pt>
                <c:pt idx="1478">
                  <c:v>39.1</c:v>
                </c:pt>
                <c:pt idx="1479">
                  <c:v>39.6</c:v>
                </c:pt>
                <c:pt idx="1480">
                  <c:v>38.700000000000003</c:v>
                </c:pt>
                <c:pt idx="1481">
                  <c:v>38.4</c:v>
                </c:pt>
                <c:pt idx="1482">
                  <c:v>38.299999999999997</c:v>
                </c:pt>
                <c:pt idx="1483">
                  <c:v>38</c:v>
                </c:pt>
                <c:pt idx="1484">
                  <c:v>39.1</c:v>
                </c:pt>
                <c:pt idx="1485">
                  <c:v>38.6</c:v>
                </c:pt>
                <c:pt idx="1486">
                  <c:v>38.6</c:v>
                </c:pt>
                <c:pt idx="1487">
                  <c:v>40.1</c:v>
                </c:pt>
                <c:pt idx="1488">
                  <c:v>38.799999999999997</c:v>
                </c:pt>
                <c:pt idx="1489">
                  <c:v>39.1</c:v>
                </c:pt>
                <c:pt idx="1490">
                  <c:v>40.299999999999997</c:v>
                </c:pt>
                <c:pt idx="1491">
                  <c:v>40.700000000000003</c:v>
                </c:pt>
                <c:pt idx="1492">
                  <c:v>39.9</c:v>
                </c:pt>
                <c:pt idx="1493">
                  <c:v>39.799999999999997</c:v>
                </c:pt>
                <c:pt idx="1494">
                  <c:v>40.200000000000003</c:v>
                </c:pt>
                <c:pt idx="1495">
                  <c:v>41</c:v>
                </c:pt>
                <c:pt idx="1496">
                  <c:v>41</c:v>
                </c:pt>
                <c:pt idx="1497">
                  <c:v>40.9</c:v>
                </c:pt>
                <c:pt idx="1498">
                  <c:v>39.6</c:v>
                </c:pt>
                <c:pt idx="1499">
                  <c:v>41.3</c:v>
                </c:pt>
                <c:pt idx="1500">
                  <c:v>41.7</c:v>
                </c:pt>
                <c:pt idx="1501">
                  <c:v>41.8</c:v>
                </c:pt>
                <c:pt idx="1502">
                  <c:v>42.5</c:v>
                </c:pt>
                <c:pt idx="1503">
                  <c:v>42.7</c:v>
                </c:pt>
                <c:pt idx="1504">
                  <c:v>44.2</c:v>
                </c:pt>
                <c:pt idx="1505">
                  <c:v>43.5</c:v>
                </c:pt>
                <c:pt idx="1506">
                  <c:v>43.6</c:v>
                </c:pt>
                <c:pt idx="1507">
                  <c:v>43.8</c:v>
                </c:pt>
                <c:pt idx="1508">
                  <c:v>43.7</c:v>
                </c:pt>
                <c:pt idx="1509">
                  <c:v>43.8</c:v>
                </c:pt>
                <c:pt idx="1510">
                  <c:v>44.7</c:v>
                </c:pt>
                <c:pt idx="1511">
                  <c:v>45.6</c:v>
                </c:pt>
                <c:pt idx="1512">
                  <c:v>46.4</c:v>
                </c:pt>
                <c:pt idx="1513">
                  <c:v>46.7</c:v>
                </c:pt>
                <c:pt idx="1514">
                  <c:v>47.8</c:v>
                </c:pt>
                <c:pt idx="1515">
                  <c:v>47.7</c:v>
                </c:pt>
                <c:pt idx="1516">
                  <c:v>48.5</c:v>
                </c:pt>
                <c:pt idx="1517">
                  <c:v>49.7</c:v>
                </c:pt>
                <c:pt idx="1518">
                  <c:v>49.1</c:v>
                </c:pt>
                <c:pt idx="1519">
                  <c:v>50.8</c:v>
                </c:pt>
                <c:pt idx="1520">
                  <c:v>51.6</c:v>
                </c:pt>
                <c:pt idx="1521">
                  <c:v>51.9</c:v>
                </c:pt>
                <c:pt idx="1522">
                  <c:v>52.8</c:v>
                </c:pt>
                <c:pt idx="1523">
                  <c:v>52.4</c:v>
                </c:pt>
                <c:pt idx="1524">
                  <c:v>53.6</c:v>
                </c:pt>
                <c:pt idx="1525">
                  <c:v>53.6</c:v>
                </c:pt>
                <c:pt idx="1526">
                  <c:v>53.6</c:v>
                </c:pt>
                <c:pt idx="1527">
                  <c:v>54.6</c:v>
                </c:pt>
                <c:pt idx="1528">
                  <c:v>55.2</c:v>
                </c:pt>
                <c:pt idx="1529">
                  <c:v>55</c:v>
                </c:pt>
                <c:pt idx="1530">
                  <c:v>54.4</c:v>
                </c:pt>
                <c:pt idx="1531">
                  <c:v>55.2</c:v>
                </c:pt>
                <c:pt idx="1532">
                  <c:v>55.7</c:v>
                </c:pt>
                <c:pt idx="1533">
                  <c:v>55.1</c:v>
                </c:pt>
                <c:pt idx="1534">
                  <c:v>57.5</c:v>
                </c:pt>
                <c:pt idx="1535">
                  <c:v>56</c:v>
                </c:pt>
                <c:pt idx="1536">
                  <c:v>56.9</c:v>
                </c:pt>
                <c:pt idx="1537">
                  <c:v>57.2</c:v>
                </c:pt>
                <c:pt idx="1538">
                  <c:v>57.3</c:v>
                </c:pt>
                <c:pt idx="1539">
                  <c:v>58</c:v>
                </c:pt>
                <c:pt idx="1540">
                  <c:v>56.2</c:v>
                </c:pt>
                <c:pt idx="1541">
                  <c:v>59.7</c:v>
                </c:pt>
                <c:pt idx="1542">
                  <c:v>58.9</c:v>
                </c:pt>
                <c:pt idx="1543">
                  <c:v>59.4</c:v>
                </c:pt>
                <c:pt idx="1544">
                  <c:v>60.1</c:v>
                </c:pt>
                <c:pt idx="1545">
                  <c:v>60.5</c:v>
                </c:pt>
                <c:pt idx="1546">
                  <c:v>60.7</c:v>
                </c:pt>
                <c:pt idx="1547">
                  <c:v>60.9</c:v>
                </c:pt>
                <c:pt idx="1548">
                  <c:v>61.5</c:v>
                </c:pt>
                <c:pt idx="1549">
                  <c:v>61.5</c:v>
                </c:pt>
                <c:pt idx="1550">
                  <c:v>62.5</c:v>
                </c:pt>
                <c:pt idx="1551">
                  <c:v>62</c:v>
                </c:pt>
                <c:pt idx="1552">
                  <c:v>61.8</c:v>
                </c:pt>
                <c:pt idx="1553">
                  <c:v>63</c:v>
                </c:pt>
                <c:pt idx="1554">
                  <c:v>62.2</c:v>
                </c:pt>
                <c:pt idx="1555">
                  <c:v>62.5</c:v>
                </c:pt>
                <c:pt idx="1556">
                  <c:v>63.2</c:v>
                </c:pt>
                <c:pt idx="1557">
                  <c:v>64.400000000000006</c:v>
                </c:pt>
                <c:pt idx="1558">
                  <c:v>64.400000000000006</c:v>
                </c:pt>
                <c:pt idx="1559">
                  <c:v>64.2</c:v>
                </c:pt>
                <c:pt idx="1560">
                  <c:v>64.099999999999994</c:v>
                </c:pt>
                <c:pt idx="1561">
                  <c:v>62.7</c:v>
                </c:pt>
                <c:pt idx="1562">
                  <c:v>63.2</c:v>
                </c:pt>
                <c:pt idx="1563">
                  <c:v>61.7</c:v>
                </c:pt>
                <c:pt idx="1564">
                  <c:v>62.4</c:v>
                </c:pt>
                <c:pt idx="1565">
                  <c:v>62.8</c:v>
                </c:pt>
                <c:pt idx="1566">
                  <c:v>61.9</c:v>
                </c:pt>
                <c:pt idx="1567">
                  <c:v>63.1</c:v>
                </c:pt>
                <c:pt idx="1568">
                  <c:v>63</c:v>
                </c:pt>
                <c:pt idx="1569">
                  <c:v>63.9</c:v>
                </c:pt>
                <c:pt idx="1570">
                  <c:v>63</c:v>
                </c:pt>
                <c:pt idx="1571">
                  <c:v>62.9</c:v>
                </c:pt>
                <c:pt idx="1572">
                  <c:v>63.6</c:v>
                </c:pt>
                <c:pt idx="1573">
                  <c:v>63</c:v>
                </c:pt>
                <c:pt idx="1574">
                  <c:v>62.3</c:v>
                </c:pt>
                <c:pt idx="1575">
                  <c:v>62.2</c:v>
                </c:pt>
                <c:pt idx="1576">
                  <c:v>63.4</c:v>
                </c:pt>
                <c:pt idx="1577">
                  <c:v>63.7</c:v>
                </c:pt>
                <c:pt idx="1578">
                  <c:v>62.5</c:v>
                </c:pt>
                <c:pt idx="1579">
                  <c:v>62.4</c:v>
                </c:pt>
                <c:pt idx="1580">
                  <c:v>62.7</c:v>
                </c:pt>
                <c:pt idx="1581">
                  <c:v>62.5</c:v>
                </c:pt>
                <c:pt idx="1582">
                  <c:v>62.5</c:v>
                </c:pt>
                <c:pt idx="1583">
                  <c:v>61.6</c:v>
                </c:pt>
                <c:pt idx="1584">
                  <c:v>61.8</c:v>
                </c:pt>
                <c:pt idx="1585">
                  <c:v>60.3</c:v>
                </c:pt>
                <c:pt idx="1586">
                  <c:v>60.8</c:v>
                </c:pt>
                <c:pt idx="1587">
                  <c:v>60.5</c:v>
                </c:pt>
                <c:pt idx="1588">
                  <c:v>61.6</c:v>
                </c:pt>
                <c:pt idx="1589">
                  <c:v>61.8</c:v>
                </c:pt>
                <c:pt idx="1590">
                  <c:v>61.8</c:v>
                </c:pt>
                <c:pt idx="1591">
                  <c:v>61.5</c:v>
                </c:pt>
                <c:pt idx="1592">
                  <c:v>61</c:v>
                </c:pt>
                <c:pt idx="1593">
                  <c:v>60.6</c:v>
                </c:pt>
                <c:pt idx="1594">
                  <c:v>61.1</c:v>
                </c:pt>
                <c:pt idx="1595">
                  <c:v>60.4</c:v>
                </c:pt>
                <c:pt idx="1596">
                  <c:v>61.3</c:v>
                </c:pt>
                <c:pt idx="1597">
                  <c:v>60.3</c:v>
                </c:pt>
                <c:pt idx="1598">
                  <c:v>60.3</c:v>
                </c:pt>
                <c:pt idx="1599">
                  <c:v>60.1</c:v>
                </c:pt>
                <c:pt idx="1600">
                  <c:v>58.8</c:v>
                </c:pt>
                <c:pt idx="1601">
                  <c:v>58.1</c:v>
                </c:pt>
                <c:pt idx="1602">
                  <c:v>57.9</c:v>
                </c:pt>
                <c:pt idx="1603">
                  <c:v>56.7</c:v>
                </c:pt>
                <c:pt idx="1604">
                  <c:v>58.5</c:v>
                </c:pt>
                <c:pt idx="1605">
                  <c:v>58.2</c:v>
                </c:pt>
                <c:pt idx="1606">
                  <c:v>58.9</c:v>
                </c:pt>
                <c:pt idx="1607">
                  <c:v>57.6</c:v>
                </c:pt>
                <c:pt idx="1608">
                  <c:v>56</c:v>
                </c:pt>
                <c:pt idx="1609">
                  <c:v>52.8</c:v>
                </c:pt>
                <c:pt idx="1610">
                  <c:v>52.8</c:v>
                </c:pt>
                <c:pt idx="1611">
                  <c:v>53.2</c:v>
                </c:pt>
                <c:pt idx="1612">
                  <c:v>52.4</c:v>
                </c:pt>
                <c:pt idx="1613">
                  <c:v>52.5</c:v>
                </c:pt>
                <c:pt idx="1614">
                  <c:v>53.4</c:v>
                </c:pt>
                <c:pt idx="1615">
                  <c:v>52.3</c:v>
                </c:pt>
                <c:pt idx="1616">
                  <c:v>52.9</c:v>
                </c:pt>
                <c:pt idx="1617">
                  <c:v>53.2</c:v>
                </c:pt>
                <c:pt idx="1618">
                  <c:v>52.3</c:v>
                </c:pt>
                <c:pt idx="1619">
                  <c:v>54.1</c:v>
                </c:pt>
                <c:pt idx="1620">
                  <c:v>54.4</c:v>
                </c:pt>
                <c:pt idx="1621">
                  <c:v>54.4</c:v>
                </c:pt>
                <c:pt idx="1622">
                  <c:v>55.7</c:v>
                </c:pt>
                <c:pt idx="1623">
                  <c:v>54.7</c:v>
                </c:pt>
                <c:pt idx="1624">
                  <c:v>53.6</c:v>
                </c:pt>
                <c:pt idx="1625">
                  <c:v>54.3</c:v>
                </c:pt>
                <c:pt idx="1626">
                  <c:v>53.6</c:v>
                </c:pt>
                <c:pt idx="1627">
                  <c:v>53.8</c:v>
                </c:pt>
                <c:pt idx="1628">
                  <c:v>53.6</c:v>
                </c:pt>
                <c:pt idx="1629">
                  <c:v>53.4</c:v>
                </c:pt>
                <c:pt idx="1630">
                  <c:v>55.5</c:v>
                </c:pt>
                <c:pt idx="1631">
                  <c:v>54</c:v>
                </c:pt>
                <c:pt idx="1632">
                  <c:v>54.8</c:v>
                </c:pt>
                <c:pt idx="1633">
                  <c:v>54.9</c:v>
                </c:pt>
                <c:pt idx="1634">
                  <c:v>55</c:v>
                </c:pt>
                <c:pt idx="1635">
                  <c:v>53.5</c:v>
                </c:pt>
                <c:pt idx="1636">
                  <c:v>53.6</c:v>
                </c:pt>
                <c:pt idx="1637">
                  <c:v>55.1</c:v>
                </c:pt>
                <c:pt idx="1638">
                  <c:v>54.8</c:v>
                </c:pt>
                <c:pt idx="1639">
                  <c:v>54.5</c:v>
                </c:pt>
                <c:pt idx="1640">
                  <c:v>53.8</c:v>
                </c:pt>
                <c:pt idx="1641">
                  <c:v>54.4</c:v>
                </c:pt>
                <c:pt idx="1642">
                  <c:v>54</c:v>
                </c:pt>
                <c:pt idx="1643">
                  <c:v>55.5</c:v>
                </c:pt>
                <c:pt idx="1644">
                  <c:v>53.9</c:v>
                </c:pt>
                <c:pt idx="1645">
                  <c:v>53.5</c:v>
                </c:pt>
                <c:pt idx="1646">
                  <c:v>54.2</c:v>
                </c:pt>
                <c:pt idx="1647">
                  <c:v>53.4</c:v>
                </c:pt>
                <c:pt idx="1648">
                  <c:v>54.2</c:v>
                </c:pt>
                <c:pt idx="1649">
                  <c:v>52.9</c:v>
                </c:pt>
                <c:pt idx="1650">
                  <c:v>53.4</c:v>
                </c:pt>
                <c:pt idx="1651">
                  <c:v>53.3</c:v>
                </c:pt>
                <c:pt idx="1652">
                  <c:v>55.4</c:v>
                </c:pt>
                <c:pt idx="1653">
                  <c:v>52.5</c:v>
                </c:pt>
                <c:pt idx="1654">
                  <c:v>53.5</c:v>
                </c:pt>
                <c:pt idx="1655">
                  <c:v>54.3</c:v>
                </c:pt>
                <c:pt idx="1656">
                  <c:v>53.9</c:v>
                </c:pt>
                <c:pt idx="1657">
                  <c:v>52.4</c:v>
                </c:pt>
                <c:pt idx="1658">
                  <c:v>53.1</c:v>
                </c:pt>
                <c:pt idx="1659">
                  <c:v>53.8</c:v>
                </c:pt>
                <c:pt idx="1660">
                  <c:v>52.5</c:v>
                </c:pt>
                <c:pt idx="1661">
                  <c:v>54.7</c:v>
                </c:pt>
                <c:pt idx="1662">
                  <c:v>54.3</c:v>
                </c:pt>
                <c:pt idx="1663">
                  <c:v>52.7</c:v>
                </c:pt>
                <c:pt idx="1664">
                  <c:v>52.4</c:v>
                </c:pt>
                <c:pt idx="1665">
                  <c:v>53.3</c:v>
                </c:pt>
                <c:pt idx="1666">
                  <c:v>53.2</c:v>
                </c:pt>
                <c:pt idx="1667">
                  <c:v>53.8</c:v>
                </c:pt>
                <c:pt idx="1668">
                  <c:v>53.8</c:v>
                </c:pt>
                <c:pt idx="1669">
                  <c:v>53.1</c:v>
                </c:pt>
                <c:pt idx="1670">
                  <c:v>53.7</c:v>
                </c:pt>
                <c:pt idx="1671">
                  <c:v>53.7</c:v>
                </c:pt>
                <c:pt idx="1672">
                  <c:v>54.2</c:v>
                </c:pt>
                <c:pt idx="1673">
                  <c:v>53.4</c:v>
                </c:pt>
                <c:pt idx="1674">
                  <c:v>54.6</c:v>
                </c:pt>
                <c:pt idx="1675">
                  <c:v>53.7</c:v>
                </c:pt>
                <c:pt idx="1676">
                  <c:v>54.3</c:v>
                </c:pt>
                <c:pt idx="1677">
                  <c:v>54.4</c:v>
                </c:pt>
                <c:pt idx="1678">
                  <c:v>54.1</c:v>
                </c:pt>
                <c:pt idx="1679">
                  <c:v>54.7</c:v>
                </c:pt>
                <c:pt idx="1680">
                  <c:v>55.1</c:v>
                </c:pt>
                <c:pt idx="1681">
                  <c:v>54.3</c:v>
                </c:pt>
                <c:pt idx="1682">
                  <c:v>53.4</c:v>
                </c:pt>
                <c:pt idx="1683">
                  <c:v>55</c:v>
                </c:pt>
                <c:pt idx="1684">
                  <c:v>55.1</c:v>
                </c:pt>
                <c:pt idx="1685">
                  <c:v>55.4</c:v>
                </c:pt>
                <c:pt idx="1686">
                  <c:v>55.8</c:v>
                </c:pt>
                <c:pt idx="1687">
                  <c:v>55.2</c:v>
                </c:pt>
                <c:pt idx="1688">
                  <c:v>54.3</c:v>
                </c:pt>
                <c:pt idx="1689">
                  <c:v>55.3</c:v>
                </c:pt>
                <c:pt idx="1690">
                  <c:v>54.7</c:v>
                </c:pt>
                <c:pt idx="1691">
                  <c:v>55.5</c:v>
                </c:pt>
                <c:pt idx="1692">
                  <c:v>55.3</c:v>
                </c:pt>
                <c:pt idx="1693">
                  <c:v>55.6</c:v>
                </c:pt>
                <c:pt idx="1694">
                  <c:v>55.2</c:v>
                </c:pt>
                <c:pt idx="1695">
                  <c:v>55.4</c:v>
                </c:pt>
                <c:pt idx="1696">
                  <c:v>56.2</c:v>
                </c:pt>
                <c:pt idx="1697">
                  <c:v>56.3</c:v>
                </c:pt>
                <c:pt idx="1698">
                  <c:v>57.7</c:v>
                </c:pt>
                <c:pt idx="1699">
                  <c:v>57.2</c:v>
                </c:pt>
                <c:pt idx="1700">
                  <c:v>57.4</c:v>
                </c:pt>
                <c:pt idx="1701">
                  <c:v>57.6</c:v>
                </c:pt>
                <c:pt idx="1702">
                  <c:v>56.7</c:v>
                </c:pt>
                <c:pt idx="1703">
                  <c:v>57.6</c:v>
                </c:pt>
                <c:pt idx="1704">
                  <c:v>58.1</c:v>
                </c:pt>
                <c:pt idx="1705">
                  <c:v>58.1</c:v>
                </c:pt>
                <c:pt idx="1706">
                  <c:v>59.5</c:v>
                </c:pt>
                <c:pt idx="1707">
                  <c:v>59.3</c:v>
                </c:pt>
                <c:pt idx="1708">
                  <c:v>59</c:v>
                </c:pt>
                <c:pt idx="1709">
                  <c:v>58.8</c:v>
                </c:pt>
                <c:pt idx="1710">
                  <c:v>59.9</c:v>
                </c:pt>
                <c:pt idx="1711">
                  <c:v>59</c:v>
                </c:pt>
                <c:pt idx="1712">
                  <c:v>58.3</c:v>
                </c:pt>
                <c:pt idx="1713">
                  <c:v>59.9</c:v>
                </c:pt>
                <c:pt idx="1714">
                  <c:v>61.3</c:v>
                </c:pt>
                <c:pt idx="1715">
                  <c:v>60.3</c:v>
                </c:pt>
                <c:pt idx="1716">
                  <c:v>59.9</c:v>
                </c:pt>
                <c:pt idx="1717">
                  <c:v>60.9</c:v>
                </c:pt>
                <c:pt idx="1718">
                  <c:v>61.1</c:v>
                </c:pt>
                <c:pt idx="1719">
                  <c:v>59.7</c:v>
                </c:pt>
                <c:pt idx="1720">
                  <c:v>61</c:v>
                </c:pt>
                <c:pt idx="1721">
                  <c:v>61.5</c:v>
                </c:pt>
                <c:pt idx="1722">
                  <c:v>61.9</c:v>
                </c:pt>
                <c:pt idx="1723">
                  <c:v>62.6</c:v>
                </c:pt>
                <c:pt idx="1724">
                  <c:v>61.2</c:v>
                </c:pt>
                <c:pt idx="1725">
                  <c:v>61.2</c:v>
                </c:pt>
                <c:pt idx="1726">
                  <c:v>61.9</c:v>
                </c:pt>
                <c:pt idx="1727">
                  <c:v>61.5</c:v>
                </c:pt>
                <c:pt idx="1728">
                  <c:v>63.2</c:v>
                </c:pt>
                <c:pt idx="1729">
                  <c:v>62.8</c:v>
                </c:pt>
                <c:pt idx="1730">
                  <c:v>63.2</c:v>
                </c:pt>
                <c:pt idx="1731">
                  <c:v>63.1</c:v>
                </c:pt>
                <c:pt idx="1732">
                  <c:v>63.2</c:v>
                </c:pt>
                <c:pt idx="1733">
                  <c:v>63.4</c:v>
                </c:pt>
                <c:pt idx="1734">
                  <c:v>64.2</c:v>
                </c:pt>
                <c:pt idx="1735">
                  <c:v>64.400000000000006</c:v>
                </c:pt>
                <c:pt idx="1736">
                  <c:v>64.3</c:v>
                </c:pt>
                <c:pt idx="1737">
                  <c:v>63.6</c:v>
                </c:pt>
                <c:pt idx="1738">
                  <c:v>64.3</c:v>
                </c:pt>
                <c:pt idx="1739">
                  <c:v>65.5</c:v>
                </c:pt>
                <c:pt idx="1740">
                  <c:v>64.7</c:v>
                </c:pt>
                <c:pt idx="1741">
                  <c:v>65.7</c:v>
                </c:pt>
                <c:pt idx="1742">
                  <c:v>65.400000000000006</c:v>
                </c:pt>
                <c:pt idx="1743">
                  <c:v>67.2</c:v>
                </c:pt>
                <c:pt idx="1744">
                  <c:v>65.599999999999994</c:v>
                </c:pt>
                <c:pt idx="1745">
                  <c:v>65.900000000000006</c:v>
                </c:pt>
                <c:pt idx="1746">
                  <c:v>65.5</c:v>
                </c:pt>
                <c:pt idx="1747">
                  <c:v>66.599999999999994</c:v>
                </c:pt>
                <c:pt idx="1748">
                  <c:v>65.099999999999994</c:v>
                </c:pt>
                <c:pt idx="1749">
                  <c:v>64.8</c:v>
                </c:pt>
                <c:pt idx="1750">
                  <c:v>67.099999999999994</c:v>
                </c:pt>
                <c:pt idx="1751">
                  <c:v>64.900000000000006</c:v>
                </c:pt>
                <c:pt idx="1752">
                  <c:v>64.8</c:v>
                </c:pt>
                <c:pt idx="1753">
                  <c:v>67</c:v>
                </c:pt>
                <c:pt idx="1754">
                  <c:v>66.8</c:v>
                </c:pt>
                <c:pt idx="1755">
                  <c:v>66.2</c:v>
                </c:pt>
                <c:pt idx="1756">
                  <c:v>67.2</c:v>
                </c:pt>
                <c:pt idx="1757">
                  <c:v>70.7</c:v>
                </c:pt>
                <c:pt idx="1758">
                  <c:v>68.5</c:v>
                </c:pt>
                <c:pt idx="1759">
                  <c:v>64.2</c:v>
                </c:pt>
                <c:pt idx="1760">
                  <c:v>64.3</c:v>
                </c:pt>
                <c:pt idx="1761">
                  <c:v>62.6</c:v>
                </c:pt>
                <c:pt idx="1762">
                  <c:v>65.2</c:v>
                </c:pt>
                <c:pt idx="1763">
                  <c:v>66.400000000000006</c:v>
                </c:pt>
                <c:pt idx="1764">
                  <c:v>66</c:v>
                </c:pt>
                <c:pt idx="1765">
                  <c:v>65.8</c:v>
                </c:pt>
                <c:pt idx="1766">
                  <c:v>66.2</c:v>
                </c:pt>
                <c:pt idx="1767">
                  <c:v>66.900000000000006</c:v>
                </c:pt>
                <c:pt idx="1768">
                  <c:v>67.7</c:v>
                </c:pt>
                <c:pt idx="1769">
                  <c:v>67</c:v>
                </c:pt>
                <c:pt idx="1770">
                  <c:v>68</c:v>
                </c:pt>
                <c:pt idx="1771">
                  <c:v>69</c:v>
                </c:pt>
                <c:pt idx="1772">
                  <c:v>69.2</c:v>
                </c:pt>
                <c:pt idx="1773">
                  <c:v>68.8</c:v>
                </c:pt>
                <c:pt idx="1774">
                  <c:v>70.3</c:v>
                </c:pt>
                <c:pt idx="1775">
                  <c:v>70.2</c:v>
                </c:pt>
                <c:pt idx="1776">
                  <c:v>69.900000000000006</c:v>
                </c:pt>
                <c:pt idx="1777">
                  <c:v>71.8</c:v>
                </c:pt>
                <c:pt idx="1778">
                  <c:v>71</c:v>
                </c:pt>
                <c:pt idx="1779">
                  <c:v>70.7</c:v>
                </c:pt>
                <c:pt idx="1780">
                  <c:v>72.5</c:v>
                </c:pt>
                <c:pt idx="1781">
                  <c:v>73.3</c:v>
                </c:pt>
                <c:pt idx="1782">
                  <c:v>71.099999999999994</c:v>
                </c:pt>
                <c:pt idx="1783">
                  <c:v>73.8</c:v>
                </c:pt>
                <c:pt idx="1784">
                  <c:v>74.400000000000006</c:v>
                </c:pt>
                <c:pt idx="1785">
                  <c:v>73.900000000000006</c:v>
                </c:pt>
                <c:pt idx="1786">
                  <c:v>74.5</c:v>
                </c:pt>
                <c:pt idx="1787">
                  <c:v>74.2</c:v>
                </c:pt>
                <c:pt idx="1788">
                  <c:v>74.900000000000006</c:v>
                </c:pt>
                <c:pt idx="1789">
                  <c:v>75.2</c:v>
                </c:pt>
                <c:pt idx="1790">
                  <c:v>75</c:v>
                </c:pt>
                <c:pt idx="1791">
                  <c:v>75.599999999999994</c:v>
                </c:pt>
                <c:pt idx="1792">
                  <c:v>75.8</c:v>
                </c:pt>
                <c:pt idx="1793">
                  <c:v>76.099999999999994</c:v>
                </c:pt>
                <c:pt idx="1794">
                  <c:v>75.3</c:v>
                </c:pt>
                <c:pt idx="1795">
                  <c:v>76.900000000000006</c:v>
                </c:pt>
                <c:pt idx="1796">
                  <c:v>77.400000000000006</c:v>
                </c:pt>
                <c:pt idx="1797">
                  <c:v>76.2</c:v>
                </c:pt>
                <c:pt idx="1798">
                  <c:v>76.7</c:v>
                </c:pt>
                <c:pt idx="1799">
                  <c:v>75.599999999999994</c:v>
                </c:pt>
                <c:pt idx="1800">
                  <c:v>76.900000000000006</c:v>
                </c:pt>
                <c:pt idx="1801">
                  <c:v>76.7</c:v>
                </c:pt>
                <c:pt idx="1802">
                  <c:v>76.2</c:v>
                </c:pt>
                <c:pt idx="1803">
                  <c:v>76.400000000000006</c:v>
                </c:pt>
                <c:pt idx="1804">
                  <c:v>76.400000000000006</c:v>
                </c:pt>
                <c:pt idx="1805">
                  <c:v>76.7</c:v>
                </c:pt>
                <c:pt idx="1806">
                  <c:v>75.099999999999994</c:v>
                </c:pt>
                <c:pt idx="1807">
                  <c:v>74.7</c:v>
                </c:pt>
                <c:pt idx="1808">
                  <c:v>76.099999999999994</c:v>
                </c:pt>
                <c:pt idx="1809">
                  <c:v>75.400000000000006</c:v>
                </c:pt>
                <c:pt idx="1810">
                  <c:v>76.099999999999994</c:v>
                </c:pt>
                <c:pt idx="1811">
                  <c:v>77.400000000000006</c:v>
                </c:pt>
                <c:pt idx="1812">
                  <c:v>75.099999999999994</c:v>
                </c:pt>
                <c:pt idx="1813">
                  <c:v>74.2</c:v>
                </c:pt>
                <c:pt idx="1814">
                  <c:v>75.900000000000006</c:v>
                </c:pt>
                <c:pt idx="1815">
                  <c:v>76.3</c:v>
                </c:pt>
                <c:pt idx="1816">
                  <c:v>75.900000000000006</c:v>
                </c:pt>
                <c:pt idx="1817">
                  <c:v>75.8</c:v>
                </c:pt>
                <c:pt idx="1818">
                  <c:v>75.599999999999994</c:v>
                </c:pt>
                <c:pt idx="1819">
                  <c:v>75.8</c:v>
                </c:pt>
                <c:pt idx="1820">
                  <c:v>75</c:v>
                </c:pt>
                <c:pt idx="1821">
                  <c:v>75.900000000000006</c:v>
                </c:pt>
                <c:pt idx="1822">
                  <c:v>75.8</c:v>
                </c:pt>
                <c:pt idx="1823">
                  <c:v>77.7</c:v>
                </c:pt>
                <c:pt idx="1824">
                  <c:v>76.7</c:v>
                </c:pt>
                <c:pt idx="1825">
                  <c:v>77.7</c:v>
                </c:pt>
                <c:pt idx="1826">
                  <c:v>78.8</c:v>
                </c:pt>
                <c:pt idx="1827">
                  <c:v>79.3</c:v>
                </c:pt>
                <c:pt idx="1828">
                  <c:v>81.2</c:v>
                </c:pt>
                <c:pt idx="1829">
                  <c:v>80.900000000000006</c:v>
                </c:pt>
                <c:pt idx="1830">
                  <c:v>83</c:v>
                </c:pt>
                <c:pt idx="1831">
                  <c:v>84.5</c:v>
                </c:pt>
                <c:pt idx="1832">
                  <c:v>84.2</c:v>
                </c:pt>
                <c:pt idx="1833">
                  <c:v>85.9</c:v>
                </c:pt>
                <c:pt idx="1834">
                  <c:v>85.3</c:v>
                </c:pt>
                <c:pt idx="1835">
                  <c:v>85.6</c:v>
                </c:pt>
                <c:pt idx="1836">
                  <c:v>86.7</c:v>
                </c:pt>
                <c:pt idx="1837">
                  <c:v>87.6</c:v>
                </c:pt>
                <c:pt idx="1838">
                  <c:v>89.9</c:v>
                </c:pt>
                <c:pt idx="1839">
                  <c:v>88.9</c:v>
                </c:pt>
                <c:pt idx="1840">
                  <c:v>90</c:v>
                </c:pt>
                <c:pt idx="1841">
                  <c:v>91.6</c:v>
                </c:pt>
                <c:pt idx="1842">
                  <c:v>91.6</c:v>
                </c:pt>
                <c:pt idx="1843">
                  <c:v>92.1</c:v>
                </c:pt>
                <c:pt idx="1844">
                  <c:v>92.8</c:v>
                </c:pt>
                <c:pt idx="1845">
                  <c:v>92.5</c:v>
                </c:pt>
                <c:pt idx="1846">
                  <c:v>94.4</c:v>
                </c:pt>
                <c:pt idx="1847">
                  <c:v>94.7</c:v>
                </c:pt>
                <c:pt idx="1848">
                  <c:v>95</c:v>
                </c:pt>
                <c:pt idx="1849">
                  <c:v>95.5</c:v>
                </c:pt>
                <c:pt idx="1850">
                  <c:v>96.5</c:v>
                </c:pt>
                <c:pt idx="1851">
                  <c:v>97.2</c:v>
                </c:pt>
                <c:pt idx="1852">
                  <c:v>95.6</c:v>
                </c:pt>
                <c:pt idx="1853">
                  <c:v>97.3</c:v>
                </c:pt>
                <c:pt idx="1854">
                  <c:v>98.4</c:v>
                </c:pt>
                <c:pt idx="1855">
                  <c:v>98.2</c:v>
                </c:pt>
                <c:pt idx="1856">
                  <c:v>98.1</c:v>
                </c:pt>
                <c:pt idx="1857">
                  <c:v>98.4</c:v>
                </c:pt>
                <c:pt idx="1858">
                  <c:v>99.1</c:v>
                </c:pt>
                <c:pt idx="1859">
                  <c:v>99.7</c:v>
                </c:pt>
                <c:pt idx="1860">
                  <c:v>98.4</c:v>
                </c:pt>
                <c:pt idx="1861">
                  <c:v>100.4</c:v>
                </c:pt>
                <c:pt idx="1862">
                  <c:v>100.4</c:v>
                </c:pt>
                <c:pt idx="1863">
                  <c:v>100.5</c:v>
                </c:pt>
                <c:pt idx="1864">
                  <c:v>100.5</c:v>
                </c:pt>
                <c:pt idx="1865">
                  <c:v>100.2</c:v>
                </c:pt>
                <c:pt idx="1866">
                  <c:v>101.6</c:v>
                </c:pt>
                <c:pt idx="1867">
                  <c:v>101.7</c:v>
                </c:pt>
                <c:pt idx="1868">
                  <c:v>100.5</c:v>
                </c:pt>
                <c:pt idx="1869">
                  <c:v>101.2</c:v>
                </c:pt>
                <c:pt idx="1870">
                  <c:v>102.3</c:v>
                </c:pt>
                <c:pt idx="1871">
                  <c:v>102.6</c:v>
                </c:pt>
                <c:pt idx="1872">
                  <c:v>101.6</c:v>
                </c:pt>
                <c:pt idx="1873">
                  <c:v>102.3</c:v>
                </c:pt>
                <c:pt idx="1874">
                  <c:v>103</c:v>
                </c:pt>
                <c:pt idx="1875">
                  <c:v>103.4</c:v>
                </c:pt>
                <c:pt idx="1876">
                  <c:v>103.1</c:v>
                </c:pt>
                <c:pt idx="1877">
                  <c:v>103.1</c:v>
                </c:pt>
                <c:pt idx="1878">
                  <c:v>103.9</c:v>
                </c:pt>
                <c:pt idx="1879">
                  <c:v>103.6</c:v>
                </c:pt>
                <c:pt idx="1880">
                  <c:v>103.4</c:v>
                </c:pt>
                <c:pt idx="1881">
                  <c:v>104.6</c:v>
                </c:pt>
                <c:pt idx="1882">
                  <c:v>103.8</c:v>
                </c:pt>
                <c:pt idx="1883">
                  <c:v>104.6</c:v>
                </c:pt>
                <c:pt idx="1884">
                  <c:v>104</c:v>
                </c:pt>
                <c:pt idx="1885">
                  <c:v>103.3</c:v>
                </c:pt>
                <c:pt idx="1886">
                  <c:v>104.9</c:v>
                </c:pt>
                <c:pt idx="1887">
                  <c:v>103.8</c:v>
                </c:pt>
                <c:pt idx="1888">
                  <c:v>105.3</c:v>
                </c:pt>
                <c:pt idx="1889">
                  <c:v>104.6</c:v>
                </c:pt>
                <c:pt idx="1890">
                  <c:v>104.3</c:v>
                </c:pt>
                <c:pt idx="1891">
                  <c:v>105.5</c:v>
                </c:pt>
                <c:pt idx="1892">
                  <c:v>104.8</c:v>
                </c:pt>
                <c:pt idx="1893">
                  <c:v>105.9</c:v>
                </c:pt>
                <c:pt idx="1894">
                  <c:v>104.9</c:v>
                </c:pt>
                <c:pt idx="1895">
                  <c:v>105.1</c:v>
                </c:pt>
                <c:pt idx="1896">
                  <c:v>105.2</c:v>
                </c:pt>
                <c:pt idx="1897">
                  <c:v>104.4</c:v>
                </c:pt>
                <c:pt idx="1898">
                  <c:v>105.9</c:v>
                </c:pt>
                <c:pt idx="1899">
                  <c:v>105.4</c:v>
                </c:pt>
                <c:pt idx="1900">
                  <c:v>105.5</c:v>
                </c:pt>
                <c:pt idx="1901">
                  <c:v>105.5</c:v>
                </c:pt>
                <c:pt idx="1902">
                  <c:v>106.4</c:v>
                </c:pt>
                <c:pt idx="1903">
                  <c:v>104.7</c:v>
                </c:pt>
                <c:pt idx="1904">
                  <c:v>105.6</c:v>
                </c:pt>
                <c:pt idx="1905">
                  <c:v>104.7</c:v>
                </c:pt>
                <c:pt idx="1906">
                  <c:v>105.2</c:v>
                </c:pt>
                <c:pt idx="1907">
                  <c:v>103.8</c:v>
                </c:pt>
                <c:pt idx="1908">
                  <c:v>105</c:v>
                </c:pt>
                <c:pt idx="1909">
                  <c:v>105.2</c:v>
                </c:pt>
                <c:pt idx="1910">
                  <c:v>105</c:v>
                </c:pt>
                <c:pt idx="1911">
                  <c:v>106.4</c:v>
                </c:pt>
                <c:pt idx="1912">
                  <c:v>105.5</c:v>
                </c:pt>
                <c:pt idx="1913">
                  <c:v>104.5</c:v>
                </c:pt>
                <c:pt idx="1914">
                  <c:v>104.9</c:v>
                </c:pt>
                <c:pt idx="1915">
                  <c:v>105.4</c:v>
                </c:pt>
                <c:pt idx="1916">
                  <c:v>104.5</c:v>
                </c:pt>
                <c:pt idx="1917">
                  <c:v>104.3</c:v>
                </c:pt>
                <c:pt idx="1918">
                  <c:v>103.8</c:v>
                </c:pt>
                <c:pt idx="1919">
                  <c:v>103.5</c:v>
                </c:pt>
                <c:pt idx="1920">
                  <c:v>103.3</c:v>
                </c:pt>
                <c:pt idx="1921">
                  <c:v>103.4</c:v>
                </c:pt>
                <c:pt idx="1922">
                  <c:v>103.2</c:v>
                </c:pt>
                <c:pt idx="1923">
                  <c:v>102.3</c:v>
                </c:pt>
                <c:pt idx="1924">
                  <c:v>102.5</c:v>
                </c:pt>
                <c:pt idx="1925">
                  <c:v>101.2</c:v>
                </c:pt>
                <c:pt idx="1926">
                  <c:v>100.4</c:v>
                </c:pt>
                <c:pt idx="1927">
                  <c:v>101.2</c:v>
                </c:pt>
                <c:pt idx="1928">
                  <c:v>102.1</c:v>
                </c:pt>
                <c:pt idx="1929">
                  <c:v>100.5</c:v>
                </c:pt>
                <c:pt idx="1930">
                  <c:v>100.4</c:v>
                </c:pt>
                <c:pt idx="1931">
                  <c:v>100.7</c:v>
                </c:pt>
                <c:pt idx="1932">
                  <c:v>99.4</c:v>
                </c:pt>
                <c:pt idx="1933">
                  <c:v>100.2</c:v>
                </c:pt>
                <c:pt idx="1934">
                  <c:v>100.2</c:v>
                </c:pt>
                <c:pt idx="1935">
                  <c:v>99.4</c:v>
                </c:pt>
                <c:pt idx="1936">
                  <c:v>99.7</c:v>
                </c:pt>
                <c:pt idx="1937">
                  <c:v>99.9</c:v>
                </c:pt>
                <c:pt idx="1938">
                  <c:v>100.4</c:v>
                </c:pt>
                <c:pt idx="1939">
                  <c:v>101.8</c:v>
                </c:pt>
                <c:pt idx="1940">
                  <c:v>100.9</c:v>
                </c:pt>
                <c:pt idx="1941">
                  <c:v>102.1</c:v>
                </c:pt>
                <c:pt idx="1942">
                  <c:v>103.4</c:v>
                </c:pt>
                <c:pt idx="1943">
                  <c:v>105.2</c:v>
                </c:pt>
                <c:pt idx="1944">
                  <c:v>104.6</c:v>
                </c:pt>
                <c:pt idx="1945">
                  <c:v>105.5</c:v>
                </c:pt>
                <c:pt idx="1946">
                  <c:v>106.5</c:v>
                </c:pt>
                <c:pt idx="1947">
                  <c:v>107.2</c:v>
                </c:pt>
                <c:pt idx="1948">
                  <c:v>106.8</c:v>
                </c:pt>
                <c:pt idx="1949">
                  <c:v>108.6</c:v>
                </c:pt>
                <c:pt idx="1950">
                  <c:v>110.9</c:v>
                </c:pt>
                <c:pt idx="1951">
                  <c:v>110.2</c:v>
                </c:pt>
                <c:pt idx="1952">
                  <c:v>111.2</c:v>
                </c:pt>
                <c:pt idx="1953">
                  <c:v>113.4</c:v>
                </c:pt>
                <c:pt idx="1954">
                  <c:v>111.9</c:v>
                </c:pt>
                <c:pt idx="1955">
                  <c:v>110</c:v>
                </c:pt>
                <c:pt idx="1956">
                  <c:v>110.3</c:v>
                </c:pt>
                <c:pt idx="1957">
                  <c:v>109.2</c:v>
                </c:pt>
                <c:pt idx="1958">
                  <c:v>110.8</c:v>
                </c:pt>
                <c:pt idx="1959">
                  <c:v>112.8</c:v>
                </c:pt>
                <c:pt idx="1960">
                  <c:v>112.8</c:v>
                </c:pt>
                <c:pt idx="1961">
                  <c:v>110.3</c:v>
                </c:pt>
                <c:pt idx="1962">
                  <c:v>110.3</c:v>
                </c:pt>
                <c:pt idx="1963">
                  <c:v>109.1</c:v>
                </c:pt>
                <c:pt idx="1964">
                  <c:v>109.7</c:v>
                </c:pt>
                <c:pt idx="1965">
                  <c:v>111.8</c:v>
                </c:pt>
                <c:pt idx="1966">
                  <c:v>111</c:v>
                </c:pt>
                <c:pt idx="1967">
                  <c:v>109.9</c:v>
                </c:pt>
                <c:pt idx="1968">
                  <c:v>111.1</c:v>
                </c:pt>
                <c:pt idx="1969">
                  <c:v>110.4</c:v>
                </c:pt>
                <c:pt idx="1970">
                  <c:v>110.7</c:v>
                </c:pt>
                <c:pt idx="1971">
                  <c:v>110.5</c:v>
                </c:pt>
                <c:pt idx="1972">
                  <c:v>111.2</c:v>
                </c:pt>
                <c:pt idx="1973">
                  <c:v>111.3</c:v>
                </c:pt>
                <c:pt idx="1974">
                  <c:v>110.9</c:v>
                </c:pt>
                <c:pt idx="1975">
                  <c:v>111</c:v>
                </c:pt>
                <c:pt idx="1976">
                  <c:v>111.4</c:v>
                </c:pt>
                <c:pt idx="1977">
                  <c:v>111.7</c:v>
                </c:pt>
                <c:pt idx="1978">
                  <c:v>111.7</c:v>
                </c:pt>
                <c:pt idx="1979">
                  <c:v>111.2</c:v>
                </c:pt>
                <c:pt idx="1980">
                  <c:v>111.1</c:v>
                </c:pt>
                <c:pt idx="1981">
                  <c:v>111.7</c:v>
                </c:pt>
                <c:pt idx="1982">
                  <c:v>111.8</c:v>
                </c:pt>
                <c:pt idx="1983">
                  <c:v>111.4</c:v>
                </c:pt>
                <c:pt idx="1984">
                  <c:v>111.6</c:v>
                </c:pt>
                <c:pt idx="1985">
                  <c:v>112</c:v>
                </c:pt>
                <c:pt idx="1986">
                  <c:v>112</c:v>
                </c:pt>
                <c:pt idx="1987">
                  <c:v>112.6</c:v>
                </c:pt>
                <c:pt idx="1988">
                  <c:v>112.5</c:v>
                </c:pt>
                <c:pt idx="1989">
                  <c:v>113.6</c:v>
                </c:pt>
                <c:pt idx="1990">
                  <c:v>111.9</c:v>
                </c:pt>
                <c:pt idx="1991">
                  <c:v>112.2</c:v>
                </c:pt>
                <c:pt idx="1992">
                  <c:v>112.6</c:v>
                </c:pt>
                <c:pt idx="1993">
                  <c:v>111.9</c:v>
                </c:pt>
                <c:pt idx="1994">
                  <c:v>112.7</c:v>
                </c:pt>
                <c:pt idx="1995">
                  <c:v>112.5</c:v>
                </c:pt>
                <c:pt idx="1996">
                  <c:v>112.9</c:v>
                </c:pt>
                <c:pt idx="1997">
                  <c:v>114.1</c:v>
                </c:pt>
                <c:pt idx="1998">
                  <c:v>114.3</c:v>
                </c:pt>
                <c:pt idx="1999">
                  <c:v>113.5</c:v>
                </c:pt>
                <c:pt idx="2000">
                  <c:v>113.5</c:v>
                </c:pt>
                <c:pt idx="2001">
                  <c:v>112.9</c:v>
                </c:pt>
                <c:pt idx="2002">
                  <c:v>113.8</c:v>
                </c:pt>
                <c:pt idx="2003">
                  <c:v>113.5</c:v>
                </c:pt>
                <c:pt idx="2004">
                  <c:v>114.1</c:v>
                </c:pt>
                <c:pt idx="2005">
                  <c:v>115.1</c:v>
                </c:pt>
                <c:pt idx="2006">
                  <c:v>113.5</c:v>
                </c:pt>
                <c:pt idx="2007">
                  <c:v>115.1</c:v>
                </c:pt>
                <c:pt idx="2008">
                  <c:v>114.9</c:v>
                </c:pt>
                <c:pt idx="2009">
                  <c:v>114.4</c:v>
                </c:pt>
                <c:pt idx="2010">
                  <c:v>113.8</c:v>
                </c:pt>
                <c:pt idx="2011">
                  <c:v>114.4</c:v>
                </c:pt>
                <c:pt idx="2012">
                  <c:v>115.2</c:v>
                </c:pt>
                <c:pt idx="2013">
                  <c:v>114.1</c:v>
                </c:pt>
                <c:pt idx="2014">
                  <c:v>114.4</c:v>
                </c:pt>
                <c:pt idx="2015">
                  <c:v>115.1</c:v>
                </c:pt>
                <c:pt idx="2016">
                  <c:v>113.9</c:v>
                </c:pt>
                <c:pt idx="2017">
                  <c:v>115.5</c:v>
                </c:pt>
                <c:pt idx="2018">
                  <c:v>114.9</c:v>
                </c:pt>
                <c:pt idx="2019">
                  <c:v>115.2</c:v>
                </c:pt>
                <c:pt idx="2020">
                  <c:v>114.5</c:v>
                </c:pt>
                <c:pt idx="2021">
                  <c:v>114.4</c:v>
                </c:pt>
                <c:pt idx="2022">
                  <c:v>115.3</c:v>
                </c:pt>
                <c:pt idx="2023">
                  <c:v>115.6</c:v>
                </c:pt>
                <c:pt idx="2024">
                  <c:v>113.8</c:v>
                </c:pt>
                <c:pt idx="2025">
                  <c:v>114.5</c:v>
                </c:pt>
                <c:pt idx="2026">
                  <c:v>115</c:v>
                </c:pt>
                <c:pt idx="2027">
                  <c:v>113.9</c:v>
                </c:pt>
                <c:pt idx="2028">
                  <c:v>115</c:v>
                </c:pt>
                <c:pt idx="2029">
                  <c:v>115.1</c:v>
                </c:pt>
                <c:pt idx="2030">
                  <c:v>115.8</c:v>
                </c:pt>
                <c:pt idx="2031">
                  <c:v>114</c:v>
                </c:pt>
                <c:pt idx="2032">
                  <c:v>114.7</c:v>
                </c:pt>
                <c:pt idx="2033">
                  <c:v>114.7</c:v>
                </c:pt>
                <c:pt idx="2034">
                  <c:v>114.1</c:v>
                </c:pt>
                <c:pt idx="2035">
                  <c:v>114.4</c:v>
                </c:pt>
                <c:pt idx="2036">
                  <c:v>114</c:v>
                </c:pt>
                <c:pt idx="2037">
                  <c:v>113.4</c:v>
                </c:pt>
                <c:pt idx="2038">
                  <c:v>115.6</c:v>
                </c:pt>
                <c:pt idx="2039">
                  <c:v>115.3</c:v>
                </c:pt>
                <c:pt idx="2040">
                  <c:v>114.8</c:v>
                </c:pt>
                <c:pt idx="2041">
                  <c:v>115</c:v>
                </c:pt>
                <c:pt idx="2042">
                  <c:v>115.4</c:v>
                </c:pt>
                <c:pt idx="2043">
                  <c:v>114.4</c:v>
                </c:pt>
                <c:pt idx="2044">
                  <c:v>115.6</c:v>
                </c:pt>
                <c:pt idx="2045">
                  <c:v>116.1</c:v>
                </c:pt>
                <c:pt idx="2046">
                  <c:v>114.7</c:v>
                </c:pt>
                <c:pt idx="2047">
                  <c:v>115.3</c:v>
                </c:pt>
                <c:pt idx="2048">
                  <c:v>116</c:v>
                </c:pt>
                <c:pt idx="2049">
                  <c:v>115.1</c:v>
                </c:pt>
                <c:pt idx="2050">
                  <c:v>115.5</c:v>
                </c:pt>
                <c:pt idx="2051">
                  <c:v>115.7</c:v>
                </c:pt>
                <c:pt idx="2052">
                  <c:v>116</c:v>
                </c:pt>
                <c:pt idx="2053">
                  <c:v>115.4</c:v>
                </c:pt>
                <c:pt idx="2054">
                  <c:v>116</c:v>
                </c:pt>
                <c:pt idx="2055">
                  <c:v>115.7</c:v>
                </c:pt>
                <c:pt idx="2056">
                  <c:v>115.7</c:v>
                </c:pt>
                <c:pt idx="2057">
                  <c:v>115.7</c:v>
                </c:pt>
                <c:pt idx="2058">
                  <c:v>113.8</c:v>
                </c:pt>
                <c:pt idx="2059">
                  <c:v>115.6</c:v>
                </c:pt>
                <c:pt idx="2060">
                  <c:v>115</c:v>
                </c:pt>
                <c:pt idx="2061">
                  <c:v>115.8</c:v>
                </c:pt>
                <c:pt idx="2062">
                  <c:v>115.6</c:v>
                </c:pt>
                <c:pt idx="2063">
                  <c:v>115.2</c:v>
                </c:pt>
                <c:pt idx="2064">
                  <c:v>116</c:v>
                </c:pt>
                <c:pt idx="2065">
                  <c:v>116</c:v>
                </c:pt>
                <c:pt idx="2066">
                  <c:v>115.9</c:v>
                </c:pt>
                <c:pt idx="2067">
                  <c:v>115.6</c:v>
                </c:pt>
                <c:pt idx="2068">
                  <c:v>117.8</c:v>
                </c:pt>
                <c:pt idx="2069">
                  <c:v>117.4</c:v>
                </c:pt>
                <c:pt idx="2070">
                  <c:v>116.5</c:v>
                </c:pt>
                <c:pt idx="2071">
                  <c:v>116.5</c:v>
                </c:pt>
                <c:pt idx="2072">
                  <c:v>117.4</c:v>
                </c:pt>
                <c:pt idx="2073">
                  <c:v>116.6</c:v>
                </c:pt>
                <c:pt idx="2074">
                  <c:v>117.4</c:v>
                </c:pt>
                <c:pt idx="2075">
                  <c:v>118</c:v>
                </c:pt>
                <c:pt idx="2076">
                  <c:v>118.7</c:v>
                </c:pt>
                <c:pt idx="2077">
                  <c:v>118.5</c:v>
                </c:pt>
                <c:pt idx="2078">
                  <c:v>119.1</c:v>
                </c:pt>
                <c:pt idx="2079">
                  <c:v>118.8</c:v>
                </c:pt>
                <c:pt idx="2080">
                  <c:v>118.6</c:v>
                </c:pt>
                <c:pt idx="2081">
                  <c:v>118.6</c:v>
                </c:pt>
                <c:pt idx="2082">
                  <c:v>118.7</c:v>
                </c:pt>
                <c:pt idx="2083">
                  <c:v>118.6</c:v>
                </c:pt>
                <c:pt idx="2084">
                  <c:v>119.8</c:v>
                </c:pt>
                <c:pt idx="2085">
                  <c:v>118.7</c:v>
                </c:pt>
                <c:pt idx="2086">
                  <c:v>117.7</c:v>
                </c:pt>
                <c:pt idx="2087">
                  <c:v>118.7</c:v>
                </c:pt>
                <c:pt idx="2088">
                  <c:v>119.9</c:v>
                </c:pt>
                <c:pt idx="2089">
                  <c:v>120</c:v>
                </c:pt>
                <c:pt idx="2090">
                  <c:v>119.5</c:v>
                </c:pt>
                <c:pt idx="2091">
                  <c:v>120.7</c:v>
                </c:pt>
                <c:pt idx="2092">
                  <c:v>119.9</c:v>
                </c:pt>
                <c:pt idx="2093">
                  <c:v>120.9</c:v>
                </c:pt>
                <c:pt idx="2094">
                  <c:v>121</c:v>
                </c:pt>
                <c:pt idx="2095">
                  <c:v>119.9</c:v>
                </c:pt>
                <c:pt idx="2096">
                  <c:v>120.1</c:v>
                </c:pt>
                <c:pt idx="2097">
                  <c:v>119</c:v>
                </c:pt>
                <c:pt idx="2098">
                  <c:v>119.6</c:v>
                </c:pt>
                <c:pt idx="2099">
                  <c:v>118.3</c:v>
                </c:pt>
                <c:pt idx="2100">
                  <c:v>117.9</c:v>
                </c:pt>
                <c:pt idx="2101">
                  <c:v>118.2</c:v>
                </c:pt>
                <c:pt idx="2102">
                  <c:v>117.9</c:v>
                </c:pt>
                <c:pt idx="2103">
                  <c:v>117.6</c:v>
                </c:pt>
                <c:pt idx="2104">
                  <c:v>117.7</c:v>
                </c:pt>
                <c:pt idx="2105">
                  <c:v>118.4</c:v>
                </c:pt>
                <c:pt idx="2106">
                  <c:v>118.3</c:v>
                </c:pt>
                <c:pt idx="2107">
                  <c:v>117.6</c:v>
                </c:pt>
                <c:pt idx="2108">
                  <c:v>117.6</c:v>
                </c:pt>
                <c:pt idx="2109">
                  <c:v>115.7</c:v>
                </c:pt>
                <c:pt idx="2110">
                  <c:v>116.3</c:v>
                </c:pt>
                <c:pt idx="2111">
                  <c:v>115.7</c:v>
                </c:pt>
                <c:pt idx="2112">
                  <c:v>117.2</c:v>
                </c:pt>
                <c:pt idx="2113">
                  <c:v>116.5</c:v>
                </c:pt>
                <c:pt idx="2114">
                  <c:v>115.7</c:v>
                </c:pt>
                <c:pt idx="2115">
                  <c:v>114.2</c:v>
                </c:pt>
                <c:pt idx="2116">
                  <c:v>114.6</c:v>
                </c:pt>
                <c:pt idx="2117">
                  <c:v>114</c:v>
                </c:pt>
                <c:pt idx="2118">
                  <c:v>113.5</c:v>
                </c:pt>
                <c:pt idx="2119">
                  <c:v>113</c:v>
                </c:pt>
                <c:pt idx="2120">
                  <c:v>112.7</c:v>
                </c:pt>
                <c:pt idx="2121">
                  <c:v>111.7</c:v>
                </c:pt>
                <c:pt idx="2122">
                  <c:v>110.3</c:v>
                </c:pt>
                <c:pt idx="2123">
                  <c:v>109</c:v>
                </c:pt>
                <c:pt idx="2124">
                  <c:v>108.1</c:v>
                </c:pt>
                <c:pt idx="2125">
                  <c:v>108.5</c:v>
                </c:pt>
                <c:pt idx="2126">
                  <c:v>107.1</c:v>
                </c:pt>
                <c:pt idx="2127">
                  <c:v>106.1</c:v>
                </c:pt>
                <c:pt idx="2128">
                  <c:v>104.3</c:v>
                </c:pt>
                <c:pt idx="2129">
                  <c:v>102.6</c:v>
                </c:pt>
                <c:pt idx="2130">
                  <c:v>101.2</c:v>
                </c:pt>
                <c:pt idx="2131">
                  <c:v>99.4</c:v>
                </c:pt>
                <c:pt idx="2132">
                  <c:v>98.9</c:v>
                </c:pt>
                <c:pt idx="2133">
                  <c:v>97.4</c:v>
                </c:pt>
                <c:pt idx="2134">
                  <c:v>94.4</c:v>
                </c:pt>
                <c:pt idx="2135">
                  <c:v>93.4</c:v>
                </c:pt>
                <c:pt idx="2136">
                  <c:v>92.2</c:v>
                </c:pt>
                <c:pt idx="2137">
                  <c:v>90.7</c:v>
                </c:pt>
                <c:pt idx="2138">
                  <c:v>90.6</c:v>
                </c:pt>
                <c:pt idx="2139">
                  <c:v>88.7</c:v>
                </c:pt>
                <c:pt idx="2140">
                  <c:v>88.6</c:v>
                </c:pt>
                <c:pt idx="2141">
                  <c:v>88.6</c:v>
                </c:pt>
                <c:pt idx="2142">
                  <c:v>88.2</c:v>
                </c:pt>
                <c:pt idx="2143">
                  <c:v>89.3</c:v>
                </c:pt>
                <c:pt idx="2144">
                  <c:v>88.2</c:v>
                </c:pt>
                <c:pt idx="2145">
                  <c:v>88.2</c:v>
                </c:pt>
                <c:pt idx="2146">
                  <c:v>88.7</c:v>
                </c:pt>
                <c:pt idx="2147">
                  <c:v>89.1</c:v>
                </c:pt>
                <c:pt idx="2148">
                  <c:v>91</c:v>
                </c:pt>
                <c:pt idx="2149">
                  <c:v>91</c:v>
                </c:pt>
                <c:pt idx="2150">
                  <c:v>91</c:v>
                </c:pt>
                <c:pt idx="2151">
                  <c:v>91.1</c:v>
                </c:pt>
                <c:pt idx="2152">
                  <c:v>91</c:v>
                </c:pt>
                <c:pt idx="2153">
                  <c:v>92.1</c:v>
                </c:pt>
                <c:pt idx="2154">
                  <c:v>91.8</c:v>
                </c:pt>
                <c:pt idx="2155">
                  <c:v>94.1</c:v>
                </c:pt>
                <c:pt idx="2156">
                  <c:v>96</c:v>
                </c:pt>
                <c:pt idx="2157">
                  <c:v>97.4</c:v>
                </c:pt>
                <c:pt idx="2158">
                  <c:v>98.4</c:v>
                </c:pt>
                <c:pt idx="2159">
                  <c:v>97.3</c:v>
                </c:pt>
                <c:pt idx="2160">
                  <c:v>98.8</c:v>
                </c:pt>
                <c:pt idx="2161">
                  <c:v>98.7</c:v>
                </c:pt>
                <c:pt idx="2162">
                  <c:v>98.9</c:v>
                </c:pt>
                <c:pt idx="2163">
                  <c:v>98.9</c:v>
                </c:pt>
                <c:pt idx="2164">
                  <c:v>98.7</c:v>
                </c:pt>
                <c:pt idx="2165">
                  <c:v>98.2</c:v>
                </c:pt>
                <c:pt idx="2166">
                  <c:v>98</c:v>
                </c:pt>
                <c:pt idx="2167">
                  <c:v>97.7</c:v>
                </c:pt>
                <c:pt idx="2168">
                  <c:v>97.2</c:v>
                </c:pt>
                <c:pt idx="2169">
                  <c:v>96.3</c:v>
                </c:pt>
                <c:pt idx="2170">
                  <c:v>95.6</c:v>
                </c:pt>
                <c:pt idx="2171">
                  <c:v>96.7</c:v>
                </c:pt>
                <c:pt idx="2172">
                  <c:v>95.3</c:v>
                </c:pt>
                <c:pt idx="2173">
                  <c:v>94.7</c:v>
                </c:pt>
                <c:pt idx="2174">
                  <c:v>94.7</c:v>
                </c:pt>
                <c:pt idx="2175">
                  <c:v>93.8</c:v>
                </c:pt>
                <c:pt idx="2176">
                  <c:v>93.5</c:v>
                </c:pt>
                <c:pt idx="2177">
                  <c:v>93.3</c:v>
                </c:pt>
                <c:pt idx="2178">
                  <c:v>93.8</c:v>
                </c:pt>
                <c:pt idx="2179">
                  <c:v>92.6</c:v>
                </c:pt>
                <c:pt idx="2180">
                  <c:v>93.8</c:v>
                </c:pt>
                <c:pt idx="2181">
                  <c:v>93.3</c:v>
                </c:pt>
                <c:pt idx="2182">
                  <c:v>93.6</c:v>
                </c:pt>
                <c:pt idx="2183">
                  <c:v>95.2</c:v>
                </c:pt>
                <c:pt idx="2184">
                  <c:v>92.4</c:v>
                </c:pt>
                <c:pt idx="2185">
                  <c:v>94.7</c:v>
                </c:pt>
                <c:pt idx="2186">
                  <c:v>92.5</c:v>
                </c:pt>
                <c:pt idx="2187">
                  <c:v>93.3</c:v>
                </c:pt>
                <c:pt idx="2188">
                  <c:v>93.6</c:v>
                </c:pt>
                <c:pt idx="2189">
                  <c:v>94.3</c:v>
                </c:pt>
                <c:pt idx="2190">
                  <c:v>93.4</c:v>
                </c:pt>
                <c:pt idx="2191">
                  <c:v>93.7</c:v>
                </c:pt>
                <c:pt idx="2192">
                  <c:v>93.7</c:v>
                </c:pt>
                <c:pt idx="2193">
                  <c:v>93.3</c:v>
                </c:pt>
                <c:pt idx="2194">
                  <c:v>94.3</c:v>
                </c:pt>
                <c:pt idx="2195">
                  <c:v>94</c:v>
                </c:pt>
                <c:pt idx="2196">
                  <c:v>95.1</c:v>
                </c:pt>
                <c:pt idx="2197">
                  <c:v>92.8</c:v>
                </c:pt>
                <c:pt idx="2198">
                  <c:v>94.4</c:v>
                </c:pt>
                <c:pt idx="2199">
                  <c:v>94.3</c:v>
                </c:pt>
                <c:pt idx="2200">
                  <c:v>94</c:v>
                </c:pt>
                <c:pt idx="2201">
                  <c:v>94.1</c:v>
                </c:pt>
                <c:pt idx="2202">
                  <c:v>94.9</c:v>
                </c:pt>
                <c:pt idx="2203">
                  <c:v>94</c:v>
                </c:pt>
                <c:pt idx="2204">
                  <c:v>93.4</c:v>
                </c:pt>
                <c:pt idx="2205">
                  <c:v>94.8</c:v>
                </c:pt>
                <c:pt idx="2206">
                  <c:v>94.6</c:v>
                </c:pt>
                <c:pt idx="2207">
                  <c:v>93.5</c:v>
                </c:pt>
                <c:pt idx="2208">
                  <c:v>93.9</c:v>
                </c:pt>
                <c:pt idx="2209">
                  <c:v>94.2</c:v>
                </c:pt>
                <c:pt idx="2210">
                  <c:v>93</c:v>
                </c:pt>
                <c:pt idx="2211">
                  <c:v>93.7</c:v>
                </c:pt>
                <c:pt idx="2212">
                  <c:v>93.3</c:v>
                </c:pt>
                <c:pt idx="2213">
                  <c:v>94.1</c:v>
                </c:pt>
                <c:pt idx="2214">
                  <c:v>92.5</c:v>
                </c:pt>
                <c:pt idx="2215">
                  <c:v>93.4</c:v>
                </c:pt>
                <c:pt idx="2216">
                  <c:v>93.4</c:v>
                </c:pt>
                <c:pt idx="2217">
                  <c:v>92.8</c:v>
                </c:pt>
                <c:pt idx="2218">
                  <c:v>92.1</c:v>
                </c:pt>
                <c:pt idx="2219">
                  <c:v>93.1</c:v>
                </c:pt>
                <c:pt idx="2220">
                  <c:v>94</c:v>
                </c:pt>
                <c:pt idx="2221">
                  <c:v>94.5</c:v>
                </c:pt>
                <c:pt idx="2222">
                  <c:v>93.6</c:v>
                </c:pt>
                <c:pt idx="2223">
                  <c:v>92.4</c:v>
                </c:pt>
                <c:pt idx="2224">
                  <c:v>92.8</c:v>
                </c:pt>
                <c:pt idx="2225">
                  <c:v>93.3</c:v>
                </c:pt>
                <c:pt idx="2226">
                  <c:v>93.4</c:v>
                </c:pt>
                <c:pt idx="2227">
                  <c:v>91.8</c:v>
                </c:pt>
                <c:pt idx="2228">
                  <c:v>90.6</c:v>
                </c:pt>
                <c:pt idx="2229">
                  <c:v>90.8</c:v>
                </c:pt>
                <c:pt idx="2230">
                  <c:v>88.6</c:v>
                </c:pt>
                <c:pt idx="2231">
                  <c:v>90</c:v>
                </c:pt>
                <c:pt idx="2232">
                  <c:v>89</c:v>
                </c:pt>
                <c:pt idx="2233">
                  <c:v>88.8</c:v>
                </c:pt>
                <c:pt idx="2234">
                  <c:v>88.3</c:v>
                </c:pt>
                <c:pt idx="2235">
                  <c:v>85.8</c:v>
                </c:pt>
                <c:pt idx="2236">
                  <c:v>89</c:v>
                </c:pt>
                <c:pt idx="2237">
                  <c:v>87.3</c:v>
                </c:pt>
                <c:pt idx="2238">
                  <c:v>85.8</c:v>
                </c:pt>
                <c:pt idx="2239">
                  <c:v>86.6</c:v>
                </c:pt>
                <c:pt idx="2240">
                  <c:v>86.2</c:v>
                </c:pt>
                <c:pt idx="2241">
                  <c:v>86.3</c:v>
                </c:pt>
                <c:pt idx="2242">
                  <c:v>86.2</c:v>
                </c:pt>
                <c:pt idx="2243">
                  <c:v>84.9</c:v>
                </c:pt>
                <c:pt idx="2244">
                  <c:v>86.1</c:v>
                </c:pt>
                <c:pt idx="2245">
                  <c:v>85.8</c:v>
                </c:pt>
                <c:pt idx="2246">
                  <c:v>86.3</c:v>
                </c:pt>
                <c:pt idx="2247">
                  <c:v>87.2</c:v>
                </c:pt>
                <c:pt idx="2248">
                  <c:v>86.7</c:v>
                </c:pt>
                <c:pt idx="2249">
                  <c:v>87.2</c:v>
                </c:pt>
                <c:pt idx="2250">
                  <c:v>85.8</c:v>
                </c:pt>
                <c:pt idx="2251">
                  <c:v>87</c:v>
                </c:pt>
                <c:pt idx="2252">
                  <c:v>86.3</c:v>
                </c:pt>
                <c:pt idx="2253">
                  <c:v>87.5</c:v>
                </c:pt>
                <c:pt idx="2254">
                  <c:v>87.9</c:v>
                </c:pt>
                <c:pt idx="2255">
                  <c:v>87.1</c:v>
                </c:pt>
                <c:pt idx="2256">
                  <c:v>88.2</c:v>
                </c:pt>
                <c:pt idx="2257">
                  <c:v>86</c:v>
                </c:pt>
                <c:pt idx="2258">
                  <c:v>89.3</c:v>
                </c:pt>
                <c:pt idx="2259">
                  <c:v>90.3</c:v>
                </c:pt>
                <c:pt idx="2260">
                  <c:v>89.9</c:v>
                </c:pt>
                <c:pt idx="2261">
                  <c:v>91.1</c:v>
                </c:pt>
                <c:pt idx="2262">
                  <c:v>91.5</c:v>
                </c:pt>
                <c:pt idx="2263">
                  <c:v>93.2</c:v>
                </c:pt>
                <c:pt idx="2264">
                  <c:v>94.1</c:v>
                </c:pt>
                <c:pt idx="2265">
                  <c:v>94.7</c:v>
                </c:pt>
                <c:pt idx="2266">
                  <c:v>96.5</c:v>
                </c:pt>
                <c:pt idx="2267">
                  <c:v>98.7</c:v>
                </c:pt>
                <c:pt idx="2268">
                  <c:v>97</c:v>
                </c:pt>
                <c:pt idx="2269">
                  <c:v>99.6</c:v>
                </c:pt>
                <c:pt idx="2270">
                  <c:v>100.2</c:v>
                </c:pt>
                <c:pt idx="2271">
                  <c:v>102</c:v>
                </c:pt>
                <c:pt idx="2272">
                  <c:v>100.6</c:v>
                </c:pt>
                <c:pt idx="2273">
                  <c:v>102.9</c:v>
                </c:pt>
                <c:pt idx="2274">
                  <c:v>104.1</c:v>
                </c:pt>
                <c:pt idx="2275">
                  <c:v>103.8</c:v>
                </c:pt>
                <c:pt idx="2276">
                  <c:v>104.1</c:v>
                </c:pt>
                <c:pt idx="2277">
                  <c:v>103.6</c:v>
                </c:pt>
                <c:pt idx="2278">
                  <c:v>104.7</c:v>
                </c:pt>
                <c:pt idx="2279">
                  <c:v>102.8</c:v>
                </c:pt>
                <c:pt idx="2280">
                  <c:v>103.4</c:v>
                </c:pt>
                <c:pt idx="2281">
                  <c:v>102.8</c:v>
                </c:pt>
                <c:pt idx="2282">
                  <c:v>103.2</c:v>
                </c:pt>
                <c:pt idx="2283">
                  <c:v>102.8</c:v>
                </c:pt>
                <c:pt idx="2284">
                  <c:v>102.1</c:v>
                </c:pt>
                <c:pt idx="2285">
                  <c:v>102.2</c:v>
                </c:pt>
                <c:pt idx="2286">
                  <c:v>100.9</c:v>
                </c:pt>
                <c:pt idx="2287">
                  <c:v>100.2</c:v>
                </c:pt>
                <c:pt idx="2288">
                  <c:v>101</c:v>
                </c:pt>
                <c:pt idx="2289">
                  <c:v>100.4</c:v>
                </c:pt>
                <c:pt idx="2290">
                  <c:v>98.5</c:v>
                </c:pt>
                <c:pt idx="2291">
                  <c:v>98</c:v>
                </c:pt>
                <c:pt idx="2292">
                  <c:v>98.5</c:v>
                </c:pt>
                <c:pt idx="2293">
                  <c:v>98.2</c:v>
                </c:pt>
                <c:pt idx="2294">
                  <c:v>96.7</c:v>
                </c:pt>
                <c:pt idx="2295">
                  <c:v>97.1</c:v>
                </c:pt>
                <c:pt idx="2296">
                  <c:v>96.6</c:v>
                </c:pt>
                <c:pt idx="2297">
                  <c:v>95.7</c:v>
                </c:pt>
                <c:pt idx="2298">
                  <c:v>95.4</c:v>
                </c:pt>
                <c:pt idx="2299">
                  <c:v>95.2</c:v>
                </c:pt>
                <c:pt idx="2300">
                  <c:v>95</c:v>
                </c:pt>
                <c:pt idx="2301">
                  <c:v>94.9</c:v>
                </c:pt>
                <c:pt idx="2302">
                  <c:v>95.7</c:v>
                </c:pt>
                <c:pt idx="2303">
                  <c:v>94.1</c:v>
                </c:pt>
                <c:pt idx="2304">
                  <c:v>96.3</c:v>
                </c:pt>
                <c:pt idx="2305">
                  <c:v>95.6</c:v>
                </c:pt>
                <c:pt idx="2306">
                  <c:v>94.8</c:v>
                </c:pt>
                <c:pt idx="2307">
                  <c:v>95.4</c:v>
                </c:pt>
                <c:pt idx="2308">
                  <c:v>94.3</c:v>
                </c:pt>
                <c:pt idx="2309">
                  <c:v>94.8</c:v>
                </c:pt>
                <c:pt idx="2310">
                  <c:v>94.1</c:v>
                </c:pt>
                <c:pt idx="2311">
                  <c:v>94.5</c:v>
                </c:pt>
                <c:pt idx="2312">
                  <c:v>94.5</c:v>
                </c:pt>
                <c:pt idx="2313">
                  <c:v>94.5</c:v>
                </c:pt>
                <c:pt idx="2314">
                  <c:v>93.1</c:v>
                </c:pt>
                <c:pt idx="2315">
                  <c:v>94.2</c:v>
                </c:pt>
                <c:pt idx="2316">
                  <c:v>93.7</c:v>
                </c:pt>
                <c:pt idx="2317">
                  <c:v>95.3</c:v>
                </c:pt>
                <c:pt idx="2318">
                  <c:v>94.6</c:v>
                </c:pt>
                <c:pt idx="2319">
                  <c:v>94.8</c:v>
                </c:pt>
                <c:pt idx="2320">
                  <c:v>94.8</c:v>
                </c:pt>
                <c:pt idx="2321">
                  <c:v>95.4</c:v>
                </c:pt>
                <c:pt idx="2322">
                  <c:v>95.1</c:v>
                </c:pt>
                <c:pt idx="2323">
                  <c:v>96.4</c:v>
                </c:pt>
                <c:pt idx="2324">
                  <c:v>95.9</c:v>
                </c:pt>
                <c:pt idx="2325">
                  <c:v>95.1</c:v>
                </c:pt>
                <c:pt idx="2326">
                  <c:v>95.1</c:v>
                </c:pt>
                <c:pt idx="2327">
                  <c:v>96.1</c:v>
                </c:pt>
                <c:pt idx="2328">
                  <c:v>96.3</c:v>
                </c:pt>
                <c:pt idx="2329">
                  <c:v>95.2</c:v>
                </c:pt>
                <c:pt idx="2330">
                  <c:v>96.8</c:v>
                </c:pt>
                <c:pt idx="2331">
                  <c:v>94.9</c:v>
                </c:pt>
                <c:pt idx="2332">
                  <c:v>96</c:v>
                </c:pt>
                <c:pt idx="2333">
                  <c:v>95.8</c:v>
                </c:pt>
                <c:pt idx="2334">
                  <c:v>95.9</c:v>
                </c:pt>
                <c:pt idx="2335">
                  <c:v>95</c:v>
                </c:pt>
                <c:pt idx="2336">
                  <c:v>95.6</c:v>
                </c:pt>
                <c:pt idx="2337">
                  <c:v>95</c:v>
                </c:pt>
                <c:pt idx="2338">
                  <c:v>94.6</c:v>
                </c:pt>
                <c:pt idx="2339">
                  <c:v>94.1</c:v>
                </c:pt>
                <c:pt idx="2340">
                  <c:v>93.7</c:v>
                </c:pt>
                <c:pt idx="2341">
                  <c:v>94.3</c:v>
                </c:pt>
                <c:pt idx="2342">
                  <c:v>93.7</c:v>
                </c:pt>
                <c:pt idx="2343">
                  <c:v>93.6</c:v>
                </c:pt>
                <c:pt idx="2344">
                  <c:v>92.8</c:v>
                </c:pt>
                <c:pt idx="2345">
                  <c:v>95</c:v>
                </c:pt>
                <c:pt idx="2346">
                  <c:v>96.2</c:v>
                </c:pt>
                <c:pt idx="2347">
                  <c:v>96.9</c:v>
                </c:pt>
                <c:pt idx="2348">
                  <c:v>94.1</c:v>
                </c:pt>
                <c:pt idx="2349">
                  <c:v>90.5</c:v>
                </c:pt>
                <c:pt idx="2350">
                  <c:v>88.8</c:v>
                </c:pt>
                <c:pt idx="2351">
                  <c:v>88.1</c:v>
                </c:pt>
                <c:pt idx="2352">
                  <c:v>88.1</c:v>
                </c:pt>
                <c:pt idx="2353">
                  <c:v>89.8</c:v>
                </c:pt>
                <c:pt idx="2354">
                  <c:v>91.9</c:v>
                </c:pt>
                <c:pt idx="2355">
                  <c:v>91.7</c:v>
                </c:pt>
                <c:pt idx="2356">
                  <c:v>90.3</c:v>
                </c:pt>
                <c:pt idx="2357">
                  <c:v>91</c:v>
                </c:pt>
                <c:pt idx="2358">
                  <c:v>92.3</c:v>
                </c:pt>
                <c:pt idx="2359">
                  <c:v>92.4</c:v>
                </c:pt>
                <c:pt idx="2360">
                  <c:v>93.8</c:v>
                </c:pt>
                <c:pt idx="2361">
                  <c:v>94.1</c:v>
                </c:pt>
                <c:pt idx="2362">
                  <c:v>95.6</c:v>
                </c:pt>
                <c:pt idx="2363">
                  <c:v>95.9</c:v>
                </c:pt>
                <c:pt idx="2364">
                  <c:v>97.6</c:v>
                </c:pt>
                <c:pt idx="2365">
                  <c:v>98.5</c:v>
                </c:pt>
                <c:pt idx="2366">
                  <c:v>101.1</c:v>
                </c:pt>
                <c:pt idx="2367">
                  <c:v>103.2</c:v>
                </c:pt>
                <c:pt idx="2368">
                  <c:v>104.5</c:v>
                </c:pt>
                <c:pt idx="2369">
                  <c:v>105.7</c:v>
                </c:pt>
                <c:pt idx="2370">
                  <c:v>108.6</c:v>
                </c:pt>
                <c:pt idx="2371">
                  <c:v>110.4</c:v>
                </c:pt>
                <c:pt idx="2372">
                  <c:v>111.8</c:v>
                </c:pt>
                <c:pt idx="2373">
                  <c:v>113</c:v>
                </c:pt>
                <c:pt idx="2374">
                  <c:v>113.8</c:v>
                </c:pt>
                <c:pt idx="2375">
                  <c:v>115.8</c:v>
                </c:pt>
                <c:pt idx="2376">
                  <c:v>116.4</c:v>
                </c:pt>
                <c:pt idx="2377">
                  <c:v>115.1</c:v>
                </c:pt>
                <c:pt idx="2378">
                  <c:v>116.4</c:v>
                </c:pt>
                <c:pt idx="2379">
                  <c:v>117.1</c:v>
                </c:pt>
                <c:pt idx="2380">
                  <c:v>116.2</c:v>
                </c:pt>
                <c:pt idx="2381">
                  <c:v>117.2</c:v>
                </c:pt>
                <c:pt idx="2382">
                  <c:v>118.1</c:v>
                </c:pt>
                <c:pt idx="2383">
                  <c:v>117.9</c:v>
                </c:pt>
                <c:pt idx="2384">
                  <c:v>118.4</c:v>
                </c:pt>
                <c:pt idx="2385">
                  <c:v>119.1</c:v>
                </c:pt>
                <c:pt idx="2386">
                  <c:v>118.6</c:v>
                </c:pt>
                <c:pt idx="2387">
                  <c:v>119</c:v>
                </c:pt>
                <c:pt idx="2388">
                  <c:v>119</c:v>
                </c:pt>
                <c:pt idx="2389">
                  <c:v>120.1</c:v>
                </c:pt>
                <c:pt idx="2390">
                  <c:v>121.5</c:v>
                </c:pt>
                <c:pt idx="2391">
                  <c:v>122.2</c:v>
                </c:pt>
                <c:pt idx="2392">
                  <c:v>123.1</c:v>
                </c:pt>
                <c:pt idx="2393">
                  <c:v>123.8</c:v>
                </c:pt>
                <c:pt idx="2394">
                  <c:v>124.2</c:v>
                </c:pt>
                <c:pt idx="2395">
                  <c:v>125.8</c:v>
                </c:pt>
                <c:pt idx="2396">
                  <c:v>126.4</c:v>
                </c:pt>
                <c:pt idx="2397">
                  <c:v>128.69999999999999</c:v>
                </c:pt>
                <c:pt idx="2398">
                  <c:v>127.9</c:v>
                </c:pt>
                <c:pt idx="2399">
                  <c:v>129.6</c:v>
                </c:pt>
                <c:pt idx="2400">
                  <c:v>131.6</c:v>
                </c:pt>
                <c:pt idx="2401">
                  <c:v>131.9</c:v>
                </c:pt>
                <c:pt idx="2402">
                  <c:v>133.9</c:v>
                </c:pt>
                <c:pt idx="2403">
                  <c:v>133.9</c:v>
                </c:pt>
                <c:pt idx="2404">
                  <c:v>135.1</c:v>
                </c:pt>
                <c:pt idx="2405">
                  <c:v>135.5</c:v>
                </c:pt>
                <c:pt idx="2406">
                  <c:v>136.1</c:v>
                </c:pt>
                <c:pt idx="2407">
                  <c:v>138.1</c:v>
                </c:pt>
                <c:pt idx="2408">
                  <c:v>139.1</c:v>
                </c:pt>
                <c:pt idx="2409">
                  <c:v>140.19999999999999</c:v>
                </c:pt>
                <c:pt idx="2410">
                  <c:v>140</c:v>
                </c:pt>
                <c:pt idx="2411">
                  <c:v>140.80000000000001</c:v>
                </c:pt>
                <c:pt idx="2412">
                  <c:v>140.30000000000001</c:v>
                </c:pt>
                <c:pt idx="2413">
                  <c:v>141.4</c:v>
                </c:pt>
                <c:pt idx="2414">
                  <c:v>142.30000000000001</c:v>
                </c:pt>
                <c:pt idx="2415">
                  <c:v>142.19999999999999</c:v>
                </c:pt>
                <c:pt idx="2416">
                  <c:v>142.9</c:v>
                </c:pt>
                <c:pt idx="2417">
                  <c:v>142.19999999999999</c:v>
                </c:pt>
                <c:pt idx="2418">
                  <c:v>143.6</c:v>
                </c:pt>
                <c:pt idx="2419">
                  <c:v>142.80000000000001</c:v>
                </c:pt>
                <c:pt idx="2420">
                  <c:v>142.6</c:v>
                </c:pt>
                <c:pt idx="2421">
                  <c:v>143.6</c:v>
                </c:pt>
                <c:pt idx="2422">
                  <c:v>143.30000000000001</c:v>
                </c:pt>
                <c:pt idx="2423">
                  <c:v>143.5</c:v>
                </c:pt>
                <c:pt idx="2424">
                  <c:v>142.80000000000001</c:v>
                </c:pt>
                <c:pt idx="2425">
                  <c:v>143.19999999999999</c:v>
                </c:pt>
                <c:pt idx="2426">
                  <c:v>142.69999999999999</c:v>
                </c:pt>
                <c:pt idx="2427">
                  <c:v>143.30000000000001</c:v>
                </c:pt>
                <c:pt idx="2428">
                  <c:v>142.1</c:v>
                </c:pt>
                <c:pt idx="2429">
                  <c:v>144</c:v>
                </c:pt>
                <c:pt idx="2430">
                  <c:v>143.69999999999999</c:v>
                </c:pt>
                <c:pt idx="2431">
                  <c:v>144</c:v>
                </c:pt>
                <c:pt idx="2432">
                  <c:v>144.80000000000001</c:v>
                </c:pt>
                <c:pt idx="2433">
                  <c:v>145.1</c:v>
                </c:pt>
                <c:pt idx="2434">
                  <c:v>143.69999999999999</c:v>
                </c:pt>
                <c:pt idx="2435">
                  <c:v>145.80000000000001</c:v>
                </c:pt>
                <c:pt idx="2436">
                  <c:v>147</c:v>
                </c:pt>
                <c:pt idx="2437">
                  <c:v>147.80000000000001</c:v>
                </c:pt>
                <c:pt idx="2438">
                  <c:v>146.5</c:v>
                </c:pt>
                <c:pt idx="2439">
                  <c:v>148</c:v>
                </c:pt>
                <c:pt idx="2440">
                  <c:v>147.5</c:v>
                </c:pt>
                <c:pt idx="2441">
                  <c:v>149.19999999999999</c:v>
                </c:pt>
                <c:pt idx="2442">
                  <c:v>149.6</c:v>
                </c:pt>
                <c:pt idx="2443">
                  <c:v>150.4</c:v>
                </c:pt>
                <c:pt idx="2444">
                  <c:v>151</c:v>
                </c:pt>
                <c:pt idx="2445">
                  <c:v>151.4</c:v>
                </c:pt>
                <c:pt idx="2446">
                  <c:v>152.69999999999999</c:v>
                </c:pt>
                <c:pt idx="2447">
                  <c:v>153.80000000000001</c:v>
                </c:pt>
                <c:pt idx="2448">
                  <c:v>153.6</c:v>
                </c:pt>
                <c:pt idx="2449">
                  <c:v>154.30000000000001</c:v>
                </c:pt>
                <c:pt idx="2450">
                  <c:v>154.4</c:v>
                </c:pt>
                <c:pt idx="2451">
                  <c:v>154.6</c:v>
                </c:pt>
                <c:pt idx="2452">
                  <c:v>154.80000000000001</c:v>
                </c:pt>
                <c:pt idx="2453">
                  <c:v>155.1</c:v>
                </c:pt>
                <c:pt idx="2454">
                  <c:v>153.5</c:v>
                </c:pt>
                <c:pt idx="2455">
                  <c:v>154.1</c:v>
                </c:pt>
                <c:pt idx="2456">
                  <c:v>154.1</c:v>
                </c:pt>
                <c:pt idx="2457">
                  <c:v>153.30000000000001</c:v>
                </c:pt>
                <c:pt idx="2458">
                  <c:v>153.69999999999999</c:v>
                </c:pt>
                <c:pt idx="2459">
                  <c:v>154.19999999999999</c:v>
                </c:pt>
                <c:pt idx="2460">
                  <c:v>153.6</c:v>
                </c:pt>
                <c:pt idx="2461">
                  <c:v>153.19999999999999</c:v>
                </c:pt>
                <c:pt idx="2462">
                  <c:v>152.19999999999999</c:v>
                </c:pt>
                <c:pt idx="2463">
                  <c:v>151.9</c:v>
                </c:pt>
                <c:pt idx="2464">
                  <c:v>151.4</c:v>
                </c:pt>
                <c:pt idx="2465">
                  <c:v>152</c:v>
                </c:pt>
                <c:pt idx="2466">
                  <c:v>152.6</c:v>
                </c:pt>
                <c:pt idx="2467">
                  <c:v>152.69999999999999</c:v>
                </c:pt>
                <c:pt idx="2468">
                  <c:v>153.4</c:v>
                </c:pt>
                <c:pt idx="2469">
                  <c:v>154.4</c:v>
                </c:pt>
                <c:pt idx="2470">
                  <c:v>154.80000000000001</c:v>
                </c:pt>
                <c:pt idx="2471">
                  <c:v>153.69999999999999</c:v>
                </c:pt>
                <c:pt idx="2472">
                  <c:v>155.6</c:v>
                </c:pt>
                <c:pt idx="2473">
                  <c:v>157.9</c:v>
                </c:pt>
                <c:pt idx="2474">
                  <c:v>159.6</c:v>
                </c:pt>
                <c:pt idx="2475">
                  <c:v>159.1</c:v>
                </c:pt>
                <c:pt idx="2476">
                  <c:v>160.69999999999999</c:v>
                </c:pt>
                <c:pt idx="2477">
                  <c:v>162.19999999999999</c:v>
                </c:pt>
                <c:pt idx="2478">
                  <c:v>162.1</c:v>
                </c:pt>
                <c:pt idx="2479">
                  <c:v>162.80000000000001</c:v>
                </c:pt>
                <c:pt idx="2480">
                  <c:v>162.9</c:v>
                </c:pt>
                <c:pt idx="2481">
                  <c:v>163.1</c:v>
                </c:pt>
                <c:pt idx="2482">
                  <c:v>164.9</c:v>
                </c:pt>
                <c:pt idx="2483">
                  <c:v>164.7</c:v>
                </c:pt>
                <c:pt idx="2484">
                  <c:v>164.9</c:v>
                </c:pt>
                <c:pt idx="2485">
                  <c:v>165.5</c:v>
                </c:pt>
                <c:pt idx="2486">
                  <c:v>166.4</c:v>
                </c:pt>
                <c:pt idx="2487">
                  <c:v>166.8</c:v>
                </c:pt>
                <c:pt idx="2488">
                  <c:v>166.6</c:v>
                </c:pt>
                <c:pt idx="2489">
                  <c:v>167</c:v>
                </c:pt>
                <c:pt idx="2490">
                  <c:v>167.3</c:v>
                </c:pt>
                <c:pt idx="2491">
                  <c:v>166.8</c:v>
                </c:pt>
                <c:pt idx="2492">
                  <c:v>168.4</c:v>
                </c:pt>
                <c:pt idx="2493">
                  <c:v>168.4</c:v>
                </c:pt>
                <c:pt idx="2494">
                  <c:v>167.8</c:v>
                </c:pt>
                <c:pt idx="2495">
                  <c:v>168.5</c:v>
                </c:pt>
                <c:pt idx="2496">
                  <c:v>168.3</c:v>
                </c:pt>
                <c:pt idx="2497">
                  <c:v>168.4</c:v>
                </c:pt>
                <c:pt idx="2498">
                  <c:v>169.5</c:v>
                </c:pt>
                <c:pt idx="2499">
                  <c:v>169.6</c:v>
                </c:pt>
                <c:pt idx="2500">
                  <c:v>169.9</c:v>
                </c:pt>
                <c:pt idx="2501">
                  <c:v>169.7</c:v>
                </c:pt>
                <c:pt idx="2502">
                  <c:v>170</c:v>
                </c:pt>
                <c:pt idx="2503">
                  <c:v>170.1</c:v>
                </c:pt>
                <c:pt idx="2504">
                  <c:v>170.7</c:v>
                </c:pt>
                <c:pt idx="2505">
                  <c:v>171.3</c:v>
                </c:pt>
                <c:pt idx="2506">
                  <c:v>171.6</c:v>
                </c:pt>
                <c:pt idx="2507">
                  <c:v>171.5</c:v>
                </c:pt>
                <c:pt idx="2508">
                  <c:v>171</c:v>
                </c:pt>
                <c:pt idx="2509">
                  <c:v>171.9</c:v>
                </c:pt>
                <c:pt idx="2510">
                  <c:v>173.2</c:v>
                </c:pt>
                <c:pt idx="2511">
                  <c:v>173.1</c:v>
                </c:pt>
                <c:pt idx="2512">
                  <c:v>173.5</c:v>
                </c:pt>
                <c:pt idx="2513">
                  <c:v>174.3</c:v>
                </c:pt>
                <c:pt idx="2514">
                  <c:v>174.1</c:v>
                </c:pt>
                <c:pt idx="2515">
                  <c:v>175</c:v>
                </c:pt>
                <c:pt idx="2516">
                  <c:v>174.5</c:v>
                </c:pt>
                <c:pt idx="2517">
                  <c:v>175.3</c:v>
                </c:pt>
                <c:pt idx="2518">
                  <c:v>176.1</c:v>
                </c:pt>
                <c:pt idx="2519">
                  <c:v>177.5</c:v>
                </c:pt>
                <c:pt idx="2520">
                  <c:v>177.3</c:v>
                </c:pt>
                <c:pt idx="2521">
                  <c:v>178.3</c:v>
                </c:pt>
                <c:pt idx="2522">
                  <c:v>179.2</c:v>
                </c:pt>
                <c:pt idx="2523">
                  <c:v>179.8</c:v>
                </c:pt>
                <c:pt idx="2524">
                  <c:v>178.1</c:v>
                </c:pt>
                <c:pt idx="2525">
                  <c:v>179.7</c:v>
                </c:pt>
                <c:pt idx="2526">
                  <c:v>180.3</c:v>
                </c:pt>
                <c:pt idx="2527">
                  <c:v>180.2</c:v>
                </c:pt>
                <c:pt idx="2528">
                  <c:v>180.9</c:v>
                </c:pt>
                <c:pt idx="2529">
                  <c:v>181.3</c:v>
                </c:pt>
                <c:pt idx="2530">
                  <c:v>181.7</c:v>
                </c:pt>
                <c:pt idx="2531">
                  <c:v>182.6</c:v>
                </c:pt>
                <c:pt idx="2532">
                  <c:v>182.6</c:v>
                </c:pt>
                <c:pt idx="2533">
                  <c:v>184.1</c:v>
                </c:pt>
                <c:pt idx="2534">
                  <c:v>184.8</c:v>
                </c:pt>
                <c:pt idx="2535">
                  <c:v>186.6</c:v>
                </c:pt>
                <c:pt idx="2536">
                  <c:v>187.2</c:v>
                </c:pt>
                <c:pt idx="2537">
                  <c:v>188.4</c:v>
                </c:pt>
                <c:pt idx="2538">
                  <c:v>188.5</c:v>
                </c:pt>
                <c:pt idx="2539">
                  <c:v>189.6</c:v>
                </c:pt>
                <c:pt idx="2540">
                  <c:v>191</c:v>
                </c:pt>
                <c:pt idx="2541">
                  <c:v>191.7</c:v>
                </c:pt>
                <c:pt idx="2542">
                  <c:v>193.2</c:v>
                </c:pt>
                <c:pt idx="2543">
                  <c:v>194.3</c:v>
                </c:pt>
                <c:pt idx="2544">
                  <c:v>193.7</c:v>
                </c:pt>
                <c:pt idx="2545">
                  <c:v>193.7</c:v>
                </c:pt>
                <c:pt idx="2546">
                  <c:v>194.6</c:v>
                </c:pt>
                <c:pt idx="2547">
                  <c:v>194.7</c:v>
                </c:pt>
                <c:pt idx="2548">
                  <c:v>194.7</c:v>
                </c:pt>
                <c:pt idx="2549">
                  <c:v>194.5</c:v>
                </c:pt>
                <c:pt idx="2550">
                  <c:v>195.6</c:v>
                </c:pt>
                <c:pt idx="2551">
                  <c:v>198.5</c:v>
                </c:pt>
                <c:pt idx="2552">
                  <c:v>201</c:v>
                </c:pt>
                <c:pt idx="2553">
                  <c:v>203.5</c:v>
                </c:pt>
                <c:pt idx="2554">
                  <c:v>204.1</c:v>
                </c:pt>
                <c:pt idx="2555">
                  <c:v>205.7</c:v>
                </c:pt>
                <c:pt idx="2556">
                  <c:v>207.1</c:v>
                </c:pt>
                <c:pt idx="2557">
                  <c:v>207.9</c:v>
                </c:pt>
                <c:pt idx="2558">
                  <c:v>210.3</c:v>
                </c:pt>
                <c:pt idx="2559">
                  <c:v>212.2</c:v>
                </c:pt>
                <c:pt idx="2560">
                  <c:v>213.2</c:v>
                </c:pt>
                <c:pt idx="2561">
                  <c:v>215.2</c:v>
                </c:pt>
                <c:pt idx="2562">
                  <c:v>216.3</c:v>
                </c:pt>
                <c:pt idx="2563">
                  <c:v>218.1</c:v>
                </c:pt>
                <c:pt idx="2564">
                  <c:v>220.2</c:v>
                </c:pt>
                <c:pt idx="2565">
                  <c:v>220.9</c:v>
                </c:pt>
                <c:pt idx="2566">
                  <c:v>222.3</c:v>
                </c:pt>
                <c:pt idx="2567">
                  <c:v>224.4</c:v>
                </c:pt>
                <c:pt idx="2568">
                  <c:v>226.7</c:v>
                </c:pt>
                <c:pt idx="2569">
                  <c:v>227.2</c:v>
                </c:pt>
                <c:pt idx="2570">
                  <c:v>228.8</c:v>
                </c:pt>
                <c:pt idx="2571">
                  <c:v>230.2</c:v>
                </c:pt>
                <c:pt idx="2572">
                  <c:v>232.4</c:v>
                </c:pt>
                <c:pt idx="2573">
                  <c:v>233.6</c:v>
                </c:pt>
                <c:pt idx="2574">
                  <c:v>234.9</c:v>
                </c:pt>
                <c:pt idx="2575">
                  <c:v>236.6</c:v>
                </c:pt>
                <c:pt idx="2576">
                  <c:v>236.8</c:v>
                </c:pt>
                <c:pt idx="2577">
                  <c:v>238.6</c:v>
                </c:pt>
                <c:pt idx="2578">
                  <c:v>240.6</c:v>
                </c:pt>
                <c:pt idx="2579">
                  <c:v>240.6</c:v>
                </c:pt>
                <c:pt idx="2580">
                  <c:v>242.2</c:v>
                </c:pt>
                <c:pt idx="2581">
                  <c:v>244.3</c:v>
                </c:pt>
                <c:pt idx="2582">
                  <c:v>245.4</c:v>
                </c:pt>
                <c:pt idx="2583">
                  <c:v>246.8</c:v>
                </c:pt>
                <c:pt idx="2584">
                  <c:v>247.8</c:v>
                </c:pt>
                <c:pt idx="2585">
                  <c:v>251.2</c:v>
                </c:pt>
                <c:pt idx="2586">
                  <c:v>251.2</c:v>
                </c:pt>
                <c:pt idx="2587">
                  <c:v>251.8</c:v>
                </c:pt>
                <c:pt idx="2588">
                  <c:v>253.6</c:v>
                </c:pt>
                <c:pt idx="2589">
                  <c:v>253.1</c:v>
                </c:pt>
                <c:pt idx="2590">
                  <c:v>254.4</c:v>
                </c:pt>
                <c:pt idx="2591">
                  <c:v>257.5</c:v>
                </c:pt>
                <c:pt idx="2592">
                  <c:v>258.2</c:v>
                </c:pt>
                <c:pt idx="2593">
                  <c:v>261.7</c:v>
                </c:pt>
                <c:pt idx="2594">
                  <c:v>260.8</c:v>
                </c:pt>
                <c:pt idx="2595">
                  <c:v>263</c:v>
                </c:pt>
                <c:pt idx="2596">
                  <c:v>263.39999999999998</c:v>
                </c:pt>
                <c:pt idx="2597">
                  <c:v>265.10000000000002</c:v>
                </c:pt>
                <c:pt idx="2598">
                  <c:v>266.2</c:v>
                </c:pt>
                <c:pt idx="2599">
                  <c:v>268.60000000000002</c:v>
                </c:pt>
                <c:pt idx="2600">
                  <c:v>269.10000000000002</c:v>
                </c:pt>
                <c:pt idx="2601">
                  <c:v>270.10000000000002</c:v>
                </c:pt>
                <c:pt idx="2602">
                  <c:v>270.10000000000002</c:v>
                </c:pt>
                <c:pt idx="2603">
                  <c:v>271.3</c:v>
                </c:pt>
                <c:pt idx="2604">
                  <c:v>272.2</c:v>
                </c:pt>
                <c:pt idx="2605">
                  <c:v>273.8</c:v>
                </c:pt>
                <c:pt idx="2606">
                  <c:v>273.7</c:v>
                </c:pt>
                <c:pt idx="2607">
                  <c:v>274.5</c:v>
                </c:pt>
                <c:pt idx="2608">
                  <c:v>275.3</c:v>
                </c:pt>
                <c:pt idx="2609">
                  <c:v>273.60000000000002</c:v>
                </c:pt>
                <c:pt idx="2610">
                  <c:v>275.8</c:v>
                </c:pt>
                <c:pt idx="2611">
                  <c:v>276.10000000000002</c:v>
                </c:pt>
                <c:pt idx="2612">
                  <c:v>276.39999999999998</c:v>
                </c:pt>
                <c:pt idx="2613">
                  <c:v>277.39999999999998</c:v>
                </c:pt>
                <c:pt idx="2614">
                  <c:v>277.7</c:v>
                </c:pt>
                <c:pt idx="2615">
                  <c:v>278.5</c:v>
                </c:pt>
                <c:pt idx="2616">
                  <c:v>278.7</c:v>
                </c:pt>
                <c:pt idx="2617">
                  <c:v>278</c:v>
                </c:pt>
                <c:pt idx="2618">
                  <c:v>279.10000000000002</c:v>
                </c:pt>
                <c:pt idx="2619">
                  <c:v>279.7</c:v>
                </c:pt>
                <c:pt idx="2620">
                  <c:v>279</c:v>
                </c:pt>
                <c:pt idx="2621">
                  <c:v>279.7</c:v>
                </c:pt>
                <c:pt idx="2622">
                  <c:v>280.5</c:v>
                </c:pt>
                <c:pt idx="2623">
                  <c:v>281.3</c:v>
                </c:pt>
                <c:pt idx="2624">
                  <c:v>281.7</c:v>
                </c:pt>
                <c:pt idx="2625">
                  <c:v>281.3</c:v>
                </c:pt>
                <c:pt idx="2626">
                  <c:v>282.7</c:v>
                </c:pt>
                <c:pt idx="2627">
                  <c:v>282.8</c:v>
                </c:pt>
                <c:pt idx="2628">
                  <c:v>283.3</c:v>
                </c:pt>
                <c:pt idx="2629">
                  <c:v>282.2</c:v>
                </c:pt>
                <c:pt idx="2630">
                  <c:v>283.60000000000002</c:v>
                </c:pt>
                <c:pt idx="2631">
                  <c:v>283.89999999999998</c:v>
                </c:pt>
                <c:pt idx="2632">
                  <c:v>284.3</c:v>
                </c:pt>
                <c:pt idx="2633">
                  <c:v>284.39999999999998</c:v>
                </c:pt>
                <c:pt idx="2634">
                  <c:v>285.89999999999998</c:v>
                </c:pt>
                <c:pt idx="2635">
                  <c:v>287.8</c:v>
                </c:pt>
                <c:pt idx="2636">
                  <c:v>288</c:v>
                </c:pt>
                <c:pt idx="2637">
                  <c:v>288.3</c:v>
                </c:pt>
                <c:pt idx="2638">
                  <c:v>290.89999999999998</c:v>
                </c:pt>
                <c:pt idx="2639">
                  <c:v>291.5</c:v>
                </c:pt>
                <c:pt idx="2640">
                  <c:v>292.89999999999998</c:v>
                </c:pt>
                <c:pt idx="2641">
                  <c:v>294.39999999999998</c:v>
                </c:pt>
                <c:pt idx="2642">
                  <c:v>294.89999999999998</c:v>
                </c:pt>
                <c:pt idx="2643">
                  <c:v>298.89999999999998</c:v>
                </c:pt>
                <c:pt idx="2644">
                  <c:v>298.3</c:v>
                </c:pt>
                <c:pt idx="2645">
                  <c:v>300.3</c:v>
                </c:pt>
                <c:pt idx="2646">
                  <c:v>300.5</c:v>
                </c:pt>
                <c:pt idx="2647">
                  <c:v>304.3</c:v>
                </c:pt>
                <c:pt idx="2648">
                  <c:v>304.3</c:v>
                </c:pt>
                <c:pt idx="2649">
                  <c:v>307.8</c:v>
                </c:pt>
                <c:pt idx="2650">
                  <c:v>307.89999999999998</c:v>
                </c:pt>
                <c:pt idx="2651">
                  <c:v>309.5</c:v>
                </c:pt>
                <c:pt idx="2652">
                  <c:v>310</c:v>
                </c:pt>
                <c:pt idx="2653">
                  <c:v>313</c:v>
                </c:pt>
                <c:pt idx="2654">
                  <c:v>314.5</c:v>
                </c:pt>
                <c:pt idx="2655">
                  <c:v>316</c:v>
                </c:pt>
                <c:pt idx="2656">
                  <c:v>317.39999999999998</c:v>
                </c:pt>
                <c:pt idx="2657">
                  <c:v>317.3</c:v>
                </c:pt>
                <c:pt idx="2658">
                  <c:v>318.7</c:v>
                </c:pt>
                <c:pt idx="2659">
                  <c:v>319.2</c:v>
                </c:pt>
                <c:pt idx="2660">
                  <c:v>319.7</c:v>
                </c:pt>
                <c:pt idx="2661">
                  <c:v>331.8</c:v>
                </c:pt>
                <c:pt idx="2662">
                  <c:v>331.8</c:v>
                </c:pt>
                <c:pt idx="2663">
                  <c:v>331.8</c:v>
                </c:pt>
                <c:pt idx="2664">
                  <c:v>331.8</c:v>
                </c:pt>
                <c:pt idx="2665">
                  <c:v>331.8</c:v>
                </c:pt>
                <c:pt idx="2666">
                  <c:v>331.8</c:v>
                </c:pt>
                <c:pt idx="2667">
                  <c:v>331.8</c:v>
                </c:pt>
                <c:pt idx="2668">
                  <c:v>330.2</c:v>
                </c:pt>
                <c:pt idx="2669">
                  <c:v>342.1</c:v>
                </c:pt>
                <c:pt idx="2670">
                  <c:v>342.1</c:v>
                </c:pt>
                <c:pt idx="2671">
                  <c:v>342.1</c:v>
                </c:pt>
                <c:pt idx="2672">
                  <c:v>342.1</c:v>
                </c:pt>
                <c:pt idx="2673">
                  <c:v>342.1</c:v>
                </c:pt>
                <c:pt idx="2674">
                  <c:v>342.1</c:v>
                </c:pt>
                <c:pt idx="2675">
                  <c:v>342.1</c:v>
                </c:pt>
                <c:pt idx="2676">
                  <c:v>342</c:v>
                </c:pt>
                <c:pt idx="2677">
                  <c:v>343.5</c:v>
                </c:pt>
                <c:pt idx="2678">
                  <c:v>345.5</c:v>
                </c:pt>
                <c:pt idx="2679">
                  <c:v>346.7</c:v>
                </c:pt>
                <c:pt idx="2680">
                  <c:v>347.1</c:v>
                </c:pt>
                <c:pt idx="2681">
                  <c:v>348.2</c:v>
                </c:pt>
                <c:pt idx="2682">
                  <c:v>350.6</c:v>
                </c:pt>
                <c:pt idx="2683">
                  <c:v>350.6</c:v>
                </c:pt>
                <c:pt idx="2684">
                  <c:v>352.1</c:v>
                </c:pt>
                <c:pt idx="2685">
                  <c:v>353.5</c:v>
                </c:pt>
                <c:pt idx="2686">
                  <c:v>354.4</c:v>
                </c:pt>
                <c:pt idx="2687">
                  <c:v>356.4</c:v>
                </c:pt>
                <c:pt idx="2688">
                  <c:v>359.5</c:v>
                </c:pt>
                <c:pt idx="2689">
                  <c:v>360.8</c:v>
                </c:pt>
                <c:pt idx="2690">
                  <c:v>363.4</c:v>
                </c:pt>
                <c:pt idx="2691">
                  <c:v>366</c:v>
                </c:pt>
                <c:pt idx="2692">
                  <c:v>370.2</c:v>
                </c:pt>
                <c:pt idx="2693">
                  <c:v>373</c:v>
                </c:pt>
                <c:pt idx="2694">
                  <c:v>377.2</c:v>
                </c:pt>
                <c:pt idx="2695">
                  <c:v>380.4</c:v>
                </c:pt>
                <c:pt idx="2696">
                  <c:v>382.1</c:v>
                </c:pt>
                <c:pt idx="2697">
                  <c:v>387.5</c:v>
                </c:pt>
                <c:pt idx="2698">
                  <c:v>393</c:v>
                </c:pt>
                <c:pt idx="2699">
                  <c:v>394</c:v>
                </c:pt>
                <c:pt idx="2700">
                  <c:v>398.9</c:v>
                </c:pt>
                <c:pt idx="2701">
                  <c:v>403.1</c:v>
                </c:pt>
                <c:pt idx="2702">
                  <c:v>405.6</c:v>
                </c:pt>
                <c:pt idx="2703">
                  <c:v>408.6</c:v>
                </c:pt>
                <c:pt idx="2704">
                  <c:v>412</c:v>
                </c:pt>
                <c:pt idx="2705">
                  <c:v>414.8</c:v>
                </c:pt>
                <c:pt idx="2706">
                  <c:v>417.8</c:v>
                </c:pt>
                <c:pt idx="2707">
                  <c:v>418.5</c:v>
                </c:pt>
                <c:pt idx="2708">
                  <c:v>421.1</c:v>
                </c:pt>
                <c:pt idx="2709">
                  <c:v>424.8</c:v>
                </c:pt>
                <c:pt idx="2710">
                  <c:v>424.8</c:v>
                </c:pt>
                <c:pt idx="2711">
                  <c:v>426</c:v>
                </c:pt>
                <c:pt idx="2712">
                  <c:v>427.8</c:v>
                </c:pt>
                <c:pt idx="2713">
                  <c:v>428.7</c:v>
                </c:pt>
                <c:pt idx="2714">
                  <c:v>430.7</c:v>
                </c:pt>
                <c:pt idx="2715">
                  <c:v>431.7</c:v>
                </c:pt>
                <c:pt idx="2716">
                  <c:v>432.2</c:v>
                </c:pt>
                <c:pt idx="2717">
                  <c:v>433.1</c:v>
                </c:pt>
                <c:pt idx="2718">
                  <c:v>434.8</c:v>
                </c:pt>
                <c:pt idx="2719">
                  <c:v>436.3</c:v>
                </c:pt>
                <c:pt idx="2720">
                  <c:v>437.6</c:v>
                </c:pt>
                <c:pt idx="2721">
                  <c:v>437.2</c:v>
                </c:pt>
                <c:pt idx="2722">
                  <c:v>439.1</c:v>
                </c:pt>
                <c:pt idx="2723">
                  <c:v>439.8</c:v>
                </c:pt>
                <c:pt idx="2724">
                  <c:v>441.5</c:v>
                </c:pt>
                <c:pt idx="2725">
                  <c:v>441.9</c:v>
                </c:pt>
                <c:pt idx="2726">
                  <c:v>445.2</c:v>
                </c:pt>
                <c:pt idx="2727">
                  <c:v>443.5</c:v>
                </c:pt>
                <c:pt idx="2728">
                  <c:v>447.3</c:v>
                </c:pt>
                <c:pt idx="2729">
                  <c:v>448.7</c:v>
                </c:pt>
                <c:pt idx="2730">
                  <c:v>452.1</c:v>
                </c:pt>
                <c:pt idx="2731">
                  <c:v>454</c:v>
                </c:pt>
                <c:pt idx="2732">
                  <c:v>457.1</c:v>
                </c:pt>
                <c:pt idx="2733">
                  <c:v>460.1</c:v>
                </c:pt>
                <c:pt idx="2734">
                  <c:v>461.7</c:v>
                </c:pt>
                <c:pt idx="2735">
                  <c:v>465.3</c:v>
                </c:pt>
                <c:pt idx="2736">
                  <c:v>468.1</c:v>
                </c:pt>
                <c:pt idx="2737">
                  <c:v>470.2</c:v>
                </c:pt>
                <c:pt idx="2738">
                  <c:v>473.4</c:v>
                </c:pt>
                <c:pt idx="2739">
                  <c:v>475.9</c:v>
                </c:pt>
                <c:pt idx="2740">
                  <c:v>478.9</c:v>
                </c:pt>
                <c:pt idx="2741">
                  <c:v>481.6</c:v>
                </c:pt>
                <c:pt idx="2742">
                  <c:v>483.7</c:v>
                </c:pt>
                <c:pt idx="2743">
                  <c:v>485.5</c:v>
                </c:pt>
                <c:pt idx="2744">
                  <c:v>488</c:v>
                </c:pt>
                <c:pt idx="2745">
                  <c:v>487.1</c:v>
                </c:pt>
                <c:pt idx="2746">
                  <c:v>486.1</c:v>
                </c:pt>
                <c:pt idx="2747">
                  <c:v>489.2</c:v>
                </c:pt>
                <c:pt idx="2748">
                  <c:v>492</c:v>
                </c:pt>
                <c:pt idx="2749">
                  <c:v>493.4</c:v>
                </c:pt>
                <c:pt idx="2750">
                  <c:v>491.4</c:v>
                </c:pt>
                <c:pt idx="2751">
                  <c:v>490.9</c:v>
                </c:pt>
                <c:pt idx="2752">
                  <c:v>491.9</c:v>
                </c:pt>
                <c:pt idx="2753">
                  <c:v>493</c:v>
                </c:pt>
                <c:pt idx="2754">
                  <c:v>493.9</c:v>
                </c:pt>
                <c:pt idx="2755">
                  <c:v>493.9</c:v>
                </c:pt>
                <c:pt idx="2756">
                  <c:v>493.7</c:v>
                </c:pt>
                <c:pt idx="2757">
                  <c:v>495</c:v>
                </c:pt>
                <c:pt idx="2758">
                  <c:v>493.5</c:v>
                </c:pt>
                <c:pt idx="2759">
                  <c:v>492.8</c:v>
                </c:pt>
                <c:pt idx="2760">
                  <c:v>493.1</c:v>
                </c:pt>
                <c:pt idx="2761">
                  <c:v>493.1</c:v>
                </c:pt>
                <c:pt idx="2762">
                  <c:v>494.6</c:v>
                </c:pt>
                <c:pt idx="2763">
                  <c:v>494.1</c:v>
                </c:pt>
                <c:pt idx="2764">
                  <c:v>494</c:v>
                </c:pt>
                <c:pt idx="2765">
                  <c:v>495.1</c:v>
                </c:pt>
                <c:pt idx="2766">
                  <c:v>494.9</c:v>
                </c:pt>
                <c:pt idx="2767">
                  <c:v>494.8</c:v>
                </c:pt>
                <c:pt idx="2768">
                  <c:v>493.3</c:v>
                </c:pt>
                <c:pt idx="2769">
                  <c:v>494</c:v>
                </c:pt>
                <c:pt idx="2770">
                  <c:v>494</c:v>
                </c:pt>
                <c:pt idx="2771">
                  <c:v>492.5</c:v>
                </c:pt>
                <c:pt idx="2772">
                  <c:v>493.9</c:v>
                </c:pt>
                <c:pt idx="2773">
                  <c:v>492.9</c:v>
                </c:pt>
                <c:pt idx="2774">
                  <c:v>492</c:v>
                </c:pt>
                <c:pt idx="2775">
                  <c:v>492.9</c:v>
                </c:pt>
                <c:pt idx="2776">
                  <c:v>491.4</c:v>
                </c:pt>
                <c:pt idx="2777">
                  <c:v>492.2</c:v>
                </c:pt>
                <c:pt idx="2778">
                  <c:v>491.4</c:v>
                </c:pt>
                <c:pt idx="2779">
                  <c:v>492.9</c:v>
                </c:pt>
                <c:pt idx="2780">
                  <c:v>492.1</c:v>
                </c:pt>
                <c:pt idx="2781">
                  <c:v>492.5</c:v>
                </c:pt>
                <c:pt idx="2782">
                  <c:v>491</c:v>
                </c:pt>
                <c:pt idx="2783">
                  <c:v>491.4</c:v>
                </c:pt>
                <c:pt idx="2784">
                  <c:v>491.6</c:v>
                </c:pt>
                <c:pt idx="2785">
                  <c:v>490.3</c:v>
                </c:pt>
                <c:pt idx="2786">
                  <c:v>489.9</c:v>
                </c:pt>
                <c:pt idx="2787">
                  <c:v>489.5</c:v>
                </c:pt>
                <c:pt idx="2788">
                  <c:v>488</c:v>
                </c:pt>
                <c:pt idx="2789">
                  <c:v>488.2</c:v>
                </c:pt>
                <c:pt idx="2790">
                  <c:v>487.6</c:v>
                </c:pt>
                <c:pt idx="2791">
                  <c:v>486.1</c:v>
                </c:pt>
                <c:pt idx="2792">
                  <c:v>485.2</c:v>
                </c:pt>
                <c:pt idx="2793">
                  <c:v>485.2</c:v>
                </c:pt>
                <c:pt idx="2794">
                  <c:v>486.2</c:v>
                </c:pt>
                <c:pt idx="2795">
                  <c:v>485.3</c:v>
                </c:pt>
                <c:pt idx="2796">
                  <c:v>484.3</c:v>
                </c:pt>
              </c:numCache>
            </c:numRef>
          </c:xVal>
          <c:yVal>
            <c:numRef>
              <c:f>'63J_3'!$A$2:$A$2798</c:f>
              <c:numCache>
                <c:formatCode>General</c:formatCode>
                <c:ptCount val="2797"/>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numCache>
            </c:numRef>
          </c:yVal>
          <c:smooth val="1"/>
          <c:extLst>
            <c:ext xmlns:c16="http://schemas.microsoft.com/office/drawing/2014/chart" uri="{C3380CC4-5D6E-409C-BE32-E72D297353CC}">
              <c16:uniqueId val="{00000000-0500-4C0E-9753-7C53A5F2A0C6}"/>
            </c:ext>
          </c:extLst>
        </c:ser>
        <c:ser>
          <c:idx val="13"/>
          <c:order val="1"/>
          <c:tx>
            <c:strRef>
              <c:f>'63J_3'!$C$1</c:f>
              <c:strCache>
                <c:ptCount val="1"/>
                <c:pt idx="0">
                  <c:v>2016</c:v>
                </c:pt>
              </c:strCache>
            </c:strRef>
          </c:tx>
          <c:spPr>
            <a:ln w="12700" cap="rnd">
              <a:solidFill>
                <a:schemeClr val="accent2">
                  <a:lumMod val="80000"/>
                  <a:lumOff val="20000"/>
                </a:schemeClr>
              </a:solidFill>
              <a:round/>
            </a:ln>
            <a:effectLst/>
          </c:spPr>
          <c:marker>
            <c:symbol val="none"/>
          </c:marker>
          <c:xVal>
            <c:numRef>
              <c:f>'63J_3'!$C$3:$C$2794</c:f>
              <c:numCache>
                <c:formatCode>General</c:formatCode>
                <c:ptCount val="2792"/>
                <c:pt idx="0">
                  <c:v>3.2</c:v>
                </c:pt>
                <c:pt idx="1">
                  <c:v>3.7</c:v>
                </c:pt>
                <c:pt idx="2">
                  <c:v>4.9000000000000004</c:v>
                </c:pt>
                <c:pt idx="3">
                  <c:v>5.0999999999999996</c:v>
                </c:pt>
                <c:pt idx="4">
                  <c:v>4.5</c:v>
                </c:pt>
                <c:pt idx="5">
                  <c:v>5.7</c:v>
                </c:pt>
                <c:pt idx="6">
                  <c:v>4.4000000000000004</c:v>
                </c:pt>
                <c:pt idx="7">
                  <c:v>5.4</c:v>
                </c:pt>
                <c:pt idx="8">
                  <c:v>5.3</c:v>
                </c:pt>
                <c:pt idx="9">
                  <c:v>5</c:v>
                </c:pt>
                <c:pt idx="10">
                  <c:v>6.3</c:v>
                </c:pt>
                <c:pt idx="11">
                  <c:v>5.8</c:v>
                </c:pt>
                <c:pt idx="12">
                  <c:v>5.4</c:v>
                </c:pt>
                <c:pt idx="13">
                  <c:v>5.4</c:v>
                </c:pt>
                <c:pt idx="14">
                  <c:v>5.5</c:v>
                </c:pt>
                <c:pt idx="15">
                  <c:v>5</c:v>
                </c:pt>
                <c:pt idx="16">
                  <c:v>4.3</c:v>
                </c:pt>
                <c:pt idx="17">
                  <c:v>6.1</c:v>
                </c:pt>
                <c:pt idx="18">
                  <c:v>6</c:v>
                </c:pt>
                <c:pt idx="19">
                  <c:v>4.9000000000000004</c:v>
                </c:pt>
                <c:pt idx="20">
                  <c:v>5.8</c:v>
                </c:pt>
                <c:pt idx="21">
                  <c:v>4.5</c:v>
                </c:pt>
                <c:pt idx="22">
                  <c:v>6</c:v>
                </c:pt>
                <c:pt idx="23">
                  <c:v>6.1</c:v>
                </c:pt>
                <c:pt idx="24">
                  <c:v>4.5</c:v>
                </c:pt>
                <c:pt idx="25">
                  <c:v>5.0999999999999996</c:v>
                </c:pt>
                <c:pt idx="26">
                  <c:v>4.4000000000000004</c:v>
                </c:pt>
                <c:pt idx="27">
                  <c:v>5.0999999999999996</c:v>
                </c:pt>
                <c:pt idx="28">
                  <c:v>5.5</c:v>
                </c:pt>
                <c:pt idx="29">
                  <c:v>6.2</c:v>
                </c:pt>
                <c:pt idx="30">
                  <c:v>6.4</c:v>
                </c:pt>
                <c:pt idx="31">
                  <c:v>6.7</c:v>
                </c:pt>
                <c:pt idx="32">
                  <c:v>7</c:v>
                </c:pt>
                <c:pt idx="33">
                  <c:v>6.9</c:v>
                </c:pt>
                <c:pt idx="34">
                  <c:v>8.3000000000000007</c:v>
                </c:pt>
                <c:pt idx="35">
                  <c:v>7.2</c:v>
                </c:pt>
                <c:pt idx="36">
                  <c:v>7.4</c:v>
                </c:pt>
                <c:pt idx="37">
                  <c:v>7.6</c:v>
                </c:pt>
                <c:pt idx="38">
                  <c:v>8.1</c:v>
                </c:pt>
                <c:pt idx="39">
                  <c:v>8.5</c:v>
                </c:pt>
                <c:pt idx="40">
                  <c:v>7.9</c:v>
                </c:pt>
                <c:pt idx="41">
                  <c:v>10.4</c:v>
                </c:pt>
                <c:pt idx="42">
                  <c:v>9.1</c:v>
                </c:pt>
                <c:pt idx="43">
                  <c:v>9.9</c:v>
                </c:pt>
                <c:pt idx="44">
                  <c:v>9.4</c:v>
                </c:pt>
                <c:pt idx="45">
                  <c:v>9.6</c:v>
                </c:pt>
                <c:pt idx="46">
                  <c:v>10.5</c:v>
                </c:pt>
                <c:pt idx="47">
                  <c:v>10.6</c:v>
                </c:pt>
                <c:pt idx="48">
                  <c:v>9.6999999999999993</c:v>
                </c:pt>
                <c:pt idx="49">
                  <c:v>9.9</c:v>
                </c:pt>
                <c:pt idx="50">
                  <c:v>11.6</c:v>
                </c:pt>
                <c:pt idx="51">
                  <c:v>10.9</c:v>
                </c:pt>
                <c:pt idx="52">
                  <c:v>10.3</c:v>
                </c:pt>
                <c:pt idx="53">
                  <c:v>11</c:v>
                </c:pt>
                <c:pt idx="54">
                  <c:v>12.7</c:v>
                </c:pt>
                <c:pt idx="55">
                  <c:v>11.2</c:v>
                </c:pt>
                <c:pt idx="56">
                  <c:v>11.4</c:v>
                </c:pt>
                <c:pt idx="57">
                  <c:v>12.2</c:v>
                </c:pt>
                <c:pt idx="58">
                  <c:v>11.7</c:v>
                </c:pt>
                <c:pt idx="59">
                  <c:v>12.3</c:v>
                </c:pt>
                <c:pt idx="60">
                  <c:v>10.6</c:v>
                </c:pt>
                <c:pt idx="61">
                  <c:v>11.7</c:v>
                </c:pt>
                <c:pt idx="62">
                  <c:v>12.6</c:v>
                </c:pt>
                <c:pt idx="63">
                  <c:v>12.5</c:v>
                </c:pt>
                <c:pt idx="64">
                  <c:v>11.3</c:v>
                </c:pt>
                <c:pt idx="65">
                  <c:v>11.5</c:v>
                </c:pt>
                <c:pt idx="66">
                  <c:v>10.7</c:v>
                </c:pt>
                <c:pt idx="67">
                  <c:v>10.9</c:v>
                </c:pt>
                <c:pt idx="68">
                  <c:v>10.7</c:v>
                </c:pt>
                <c:pt idx="69">
                  <c:v>10.5</c:v>
                </c:pt>
                <c:pt idx="70">
                  <c:v>9.8000000000000007</c:v>
                </c:pt>
                <c:pt idx="71">
                  <c:v>10.199999999999999</c:v>
                </c:pt>
                <c:pt idx="72">
                  <c:v>10.6</c:v>
                </c:pt>
                <c:pt idx="73">
                  <c:v>8.6999999999999993</c:v>
                </c:pt>
                <c:pt idx="74">
                  <c:v>8</c:v>
                </c:pt>
                <c:pt idx="75">
                  <c:v>8.9</c:v>
                </c:pt>
                <c:pt idx="76">
                  <c:v>9.1999999999999993</c:v>
                </c:pt>
                <c:pt idx="77">
                  <c:v>7.8</c:v>
                </c:pt>
                <c:pt idx="78">
                  <c:v>8.3000000000000007</c:v>
                </c:pt>
                <c:pt idx="79">
                  <c:v>7.9</c:v>
                </c:pt>
                <c:pt idx="80">
                  <c:v>9.1999999999999993</c:v>
                </c:pt>
                <c:pt idx="81">
                  <c:v>7.2</c:v>
                </c:pt>
                <c:pt idx="82">
                  <c:v>7.8</c:v>
                </c:pt>
                <c:pt idx="83">
                  <c:v>6.7</c:v>
                </c:pt>
                <c:pt idx="84">
                  <c:v>7.2</c:v>
                </c:pt>
                <c:pt idx="85">
                  <c:v>5.8</c:v>
                </c:pt>
                <c:pt idx="86">
                  <c:v>6.6</c:v>
                </c:pt>
                <c:pt idx="87">
                  <c:v>6.9</c:v>
                </c:pt>
                <c:pt idx="88">
                  <c:v>6</c:v>
                </c:pt>
                <c:pt idx="89">
                  <c:v>4.5999999999999996</c:v>
                </c:pt>
                <c:pt idx="90">
                  <c:v>5.8</c:v>
                </c:pt>
                <c:pt idx="91">
                  <c:v>5.3</c:v>
                </c:pt>
                <c:pt idx="92">
                  <c:v>5.8</c:v>
                </c:pt>
                <c:pt idx="93">
                  <c:v>4.7</c:v>
                </c:pt>
                <c:pt idx="94">
                  <c:v>5</c:v>
                </c:pt>
                <c:pt idx="95">
                  <c:v>4.4000000000000004</c:v>
                </c:pt>
                <c:pt idx="96">
                  <c:v>4.4000000000000004</c:v>
                </c:pt>
                <c:pt idx="97">
                  <c:v>3.4</c:v>
                </c:pt>
                <c:pt idx="98">
                  <c:v>4.5</c:v>
                </c:pt>
                <c:pt idx="99">
                  <c:v>2.5</c:v>
                </c:pt>
                <c:pt idx="100">
                  <c:v>4.5999999999999996</c:v>
                </c:pt>
                <c:pt idx="101">
                  <c:v>4.2</c:v>
                </c:pt>
                <c:pt idx="102">
                  <c:v>4.5999999999999996</c:v>
                </c:pt>
                <c:pt idx="103">
                  <c:v>4.4000000000000004</c:v>
                </c:pt>
                <c:pt idx="104">
                  <c:v>4.8</c:v>
                </c:pt>
                <c:pt idx="105">
                  <c:v>4.8</c:v>
                </c:pt>
                <c:pt idx="106">
                  <c:v>5</c:v>
                </c:pt>
                <c:pt idx="107">
                  <c:v>4.8</c:v>
                </c:pt>
                <c:pt idx="108">
                  <c:v>4.2</c:v>
                </c:pt>
                <c:pt idx="109">
                  <c:v>4.2</c:v>
                </c:pt>
                <c:pt idx="110">
                  <c:v>4.3</c:v>
                </c:pt>
                <c:pt idx="111">
                  <c:v>4.7</c:v>
                </c:pt>
                <c:pt idx="112">
                  <c:v>3.8</c:v>
                </c:pt>
                <c:pt idx="113">
                  <c:v>4.3</c:v>
                </c:pt>
                <c:pt idx="114">
                  <c:v>4.4000000000000004</c:v>
                </c:pt>
                <c:pt idx="115">
                  <c:v>4.9000000000000004</c:v>
                </c:pt>
                <c:pt idx="116">
                  <c:v>3.8</c:v>
                </c:pt>
                <c:pt idx="117">
                  <c:v>5.2</c:v>
                </c:pt>
                <c:pt idx="118">
                  <c:v>4</c:v>
                </c:pt>
                <c:pt idx="119">
                  <c:v>4</c:v>
                </c:pt>
                <c:pt idx="120">
                  <c:v>4.7</c:v>
                </c:pt>
                <c:pt idx="121">
                  <c:v>4</c:v>
                </c:pt>
                <c:pt idx="122">
                  <c:v>5.6</c:v>
                </c:pt>
                <c:pt idx="123">
                  <c:v>4.7</c:v>
                </c:pt>
                <c:pt idx="124">
                  <c:v>5.6</c:v>
                </c:pt>
                <c:pt idx="125">
                  <c:v>3.9</c:v>
                </c:pt>
                <c:pt idx="126">
                  <c:v>5.8</c:v>
                </c:pt>
                <c:pt idx="127">
                  <c:v>4.9000000000000004</c:v>
                </c:pt>
                <c:pt idx="128">
                  <c:v>4.9000000000000004</c:v>
                </c:pt>
                <c:pt idx="129">
                  <c:v>4.8</c:v>
                </c:pt>
                <c:pt idx="130">
                  <c:v>5.0999999999999996</c:v>
                </c:pt>
                <c:pt idx="131">
                  <c:v>4.3</c:v>
                </c:pt>
                <c:pt idx="132">
                  <c:v>5</c:v>
                </c:pt>
                <c:pt idx="133">
                  <c:v>5.7</c:v>
                </c:pt>
                <c:pt idx="134">
                  <c:v>4.9000000000000004</c:v>
                </c:pt>
                <c:pt idx="135">
                  <c:v>5</c:v>
                </c:pt>
                <c:pt idx="136">
                  <c:v>5.3</c:v>
                </c:pt>
                <c:pt idx="137">
                  <c:v>4.9000000000000004</c:v>
                </c:pt>
                <c:pt idx="138">
                  <c:v>5.2</c:v>
                </c:pt>
                <c:pt idx="139">
                  <c:v>5.3</c:v>
                </c:pt>
                <c:pt idx="140">
                  <c:v>5.5</c:v>
                </c:pt>
                <c:pt idx="141">
                  <c:v>5.6</c:v>
                </c:pt>
                <c:pt idx="142">
                  <c:v>5.5</c:v>
                </c:pt>
                <c:pt idx="143">
                  <c:v>5.3</c:v>
                </c:pt>
                <c:pt idx="144">
                  <c:v>5.3</c:v>
                </c:pt>
                <c:pt idx="145">
                  <c:v>5</c:v>
                </c:pt>
                <c:pt idx="146">
                  <c:v>5.2</c:v>
                </c:pt>
                <c:pt idx="147">
                  <c:v>5.5</c:v>
                </c:pt>
                <c:pt idx="148">
                  <c:v>5.6</c:v>
                </c:pt>
                <c:pt idx="149">
                  <c:v>4.8</c:v>
                </c:pt>
                <c:pt idx="150">
                  <c:v>5.3</c:v>
                </c:pt>
                <c:pt idx="151">
                  <c:v>5.6</c:v>
                </c:pt>
                <c:pt idx="152">
                  <c:v>6.2</c:v>
                </c:pt>
                <c:pt idx="153">
                  <c:v>5.3</c:v>
                </c:pt>
                <c:pt idx="154">
                  <c:v>5.8</c:v>
                </c:pt>
                <c:pt idx="155">
                  <c:v>5.2</c:v>
                </c:pt>
                <c:pt idx="156">
                  <c:v>5.2</c:v>
                </c:pt>
                <c:pt idx="157">
                  <c:v>5.4</c:v>
                </c:pt>
                <c:pt idx="158">
                  <c:v>5.2</c:v>
                </c:pt>
                <c:pt idx="159">
                  <c:v>6</c:v>
                </c:pt>
                <c:pt idx="160">
                  <c:v>5</c:v>
                </c:pt>
                <c:pt idx="161">
                  <c:v>6.1</c:v>
                </c:pt>
                <c:pt idx="162">
                  <c:v>4.5999999999999996</c:v>
                </c:pt>
                <c:pt idx="163">
                  <c:v>6.5</c:v>
                </c:pt>
                <c:pt idx="164">
                  <c:v>5.6</c:v>
                </c:pt>
                <c:pt idx="165">
                  <c:v>4.3</c:v>
                </c:pt>
                <c:pt idx="166">
                  <c:v>5.5</c:v>
                </c:pt>
                <c:pt idx="167">
                  <c:v>5.7</c:v>
                </c:pt>
                <c:pt idx="168">
                  <c:v>5.7</c:v>
                </c:pt>
                <c:pt idx="169">
                  <c:v>4.5</c:v>
                </c:pt>
                <c:pt idx="170">
                  <c:v>6.3</c:v>
                </c:pt>
                <c:pt idx="171">
                  <c:v>5</c:v>
                </c:pt>
                <c:pt idx="172">
                  <c:v>4.7</c:v>
                </c:pt>
                <c:pt idx="173">
                  <c:v>6.6</c:v>
                </c:pt>
                <c:pt idx="174">
                  <c:v>5.4</c:v>
                </c:pt>
                <c:pt idx="175">
                  <c:v>5.8</c:v>
                </c:pt>
                <c:pt idx="176">
                  <c:v>5.5</c:v>
                </c:pt>
                <c:pt idx="177">
                  <c:v>4.5999999999999996</c:v>
                </c:pt>
                <c:pt idx="178">
                  <c:v>5.4</c:v>
                </c:pt>
                <c:pt idx="179">
                  <c:v>6.2</c:v>
                </c:pt>
                <c:pt idx="180">
                  <c:v>4.9000000000000004</c:v>
                </c:pt>
                <c:pt idx="181">
                  <c:v>5.5</c:v>
                </c:pt>
                <c:pt idx="182">
                  <c:v>5.7</c:v>
                </c:pt>
                <c:pt idx="183">
                  <c:v>4.5999999999999996</c:v>
                </c:pt>
                <c:pt idx="184">
                  <c:v>5.2</c:v>
                </c:pt>
                <c:pt idx="185">
                  <c:v>4.3</c:v>
                </c:pt>
                <c:pt idx="186">
                  <c:v>4.3</c:v>
                </c:pt>
                <c:pt idx="187">
                  <c:v>3.9</c:v>
                </c:pt>
                <c:pt idx="188">
                  <c:v>4.7</c:v>
                </c:pt>
                <c:pt idx="189">
                  <c:v>7.2</c:v>
                </c:pt>
                <c:pt idx="190">
                  <c:v>7.8</c:v>
                </c:pt>
                <c:pt idx="191">
                  <c:v>10.8</c:v>
                </c:pt>
                <c:pt idx="192">
                  <c:v>8.9</c:v>
                </c:pt>
                <c:pt idx="193">
                  <c:v>5.2</c:v>
                </c:pt>
                <c:pt idx="194">
                  <c:v>2.9</c:v>
                </c:pt>
                <c:pt idx="195">
                  <c:v>2.9</c:v>
                </c:pt>
                <c:pt idx="196">
                  <c:v>1.7</c:v>
                </c:pt>
                <c:pt idx="197">
                  <c:v>3.5</c:v>
                </c:pt>
                <c:pt idx="198">
                  <c:v>3.5</c:v>
                </c:pt>
                <c:pt idx="199">
                  <c:v>5.3</c:v>
                </c:pt>
                <c:pt idx="200">
                  <c:v>5.4</c:v>
                </c:pt>
                <c:pt idx="201">
                  <c:v>4.4000000000000004</c:v>
                </c:pt>
                <c:pt idx="202">
                  <c:v>5</c:v>
                </c:pt>
                <c:pt idx="203">
                  <c:v>4.9000000000000004</c:v>
                </c:pt>
                <c:pt idx="204">
                  <c:v>5.8</c:v>
                </c:pt>
                <c:pt idx="205">
                  <c:v>5.3</c:v>
                </c:pt>
                <c:pt idx="206">
                  <c:v>5</c:v>
                </c:pt>
                <c:pt idx="207">
                  <c:v>4.9000000000000004</c:v>
                </c:pt>
                <c:pt idx="208">
                  <c:v>5.7</c:v>
                </c:pt>
                <c:pt idx="209">
                  <c:v>4.5999999999999996</c:v>
                </c:pt>
                <c:pt idx="210">
                  <c:v>4.5999999999999996</c:v>
                </c:pt>
                <c:pt idx="211">
                  <c:v>5.2</c:v>
                </c:pt>
                <c:pt idx="212">
                  <c:v>6.3</c:v>
                </c:pt>
                <c:pt idx="213">
                  <c:v>6.1</c:v>
                </c:pt>
                <c:pt idx="214">
                  <c:v>5.6</c:v>
                </c:pt>
                <c:pt idx="215">
                  <c:v>6.4</c:v>
                </c:pt>
                <c:pt idx="216">
                  <c:v>7.6</c:v>
                </c:pt>
                <c:pt idx="217">
                  <c:v>7.1</c:v>
                </c:pt>
                <c:pt idx="218">
                  <c:v>7.4</c:v>
                </c:pt>
                <c:pt idx="219">
                  <c:v>7.7</c:v>
                </c:pt>
                <c:pt idx="220">
                  <c:v>7.7</c:v>
                </c:pt>
                <c:pt idx="221">
                  <c:v>8.3000000000000007</c:v>
                </c:pt>
                <c:pt idx="222">
                  <c:v>9.4</c:v>
                </c:pt>
                <c:pt idx="223">
                  <c:v>9.6999999999999993</c:v>
                </c:pt>
                <c:pt idx="224">
                  <c:v>9.3000000000000007</c:v>
                </c:pt>
                <c:pt idx="225">
                  <c:v>8.3000000000000007</c:v>
                </c:pt>
                <c:pt idx="226">
                  <c:v>10.7</c:v>
                </c:pt>
                <c:pt idx="227">
                  <c:v>9.9</c:v>
                </c:pt>
                <c:pt idx="228">
                  <c:v>9.6999999999999993</c:v>
                </c:pt>
                <c:pt idx="229">
                  <c:v>9.4</c:v>
                </c:pt>
                <c:pt idx="230">
                  <c:v>8.5</c:v>
                </c:pt>
                <c:pt idx="231">
                  <c:v>10.1</c:v>
                </c:pt>
                <c:pt idx="232">
                  <c:v>9.3000000000000007</c:v>
                </c:pt>
                <c:pt idx="233">
                  <c:v>9.5</c:v>
                </c:pt>
                <c:pt idx="234">
                  <c:v>9.9</c:v>
                </c:pt>
                <c:pt idx="235">
                  <c:v>11.2</c:v>
                </c:pt>
                <c:pt idx="236">
                  <c:v>11</c:v>
                </c:pt>
                <c:pt idx="237">
                  <c:v>9.4</c:v>
                </c:pt>
                <c:pt idx="238">
                  <c:v>8.9</c:v>
                </c:pt>
                <c:pt idx="239">
                  <c:v>9.6999999999999993</c:v>
                </c:pt>
                <c:pt idx="240">
                  <c:v>9.8000000000000007</c:v>
                </c:pt>
                <c:pt idx="241">
                  <c:v>10.199999999999999</c:v>
                </c:pt>
                <c:pt idx="242">
                  <c:v>9.6999999999999993</c:v>
                </c:pt>
                <c:pt idx="243">
                  <c:v>10.3</c:v>
                </c:pt>
                <c:pt idx="244">
                  <c:v>9.8000000000000007</c:v>
                </c:pt>
                <c:pt idx="245">
                  <c:v>9.6999999999999993</c:v>
                </c:pt>
                <c:pt idx="246">
                  <c:v>9.4</c:v>
                </c:pt>
                <c:pt idx="247">
                  <c:v>9.1999999999999993</c:v>
                </c:pt>
                <c:pt idx="248">
                  <c:v>9.1999999999999993</c:v>
                </c:pt>
                <c:pt idx="249">
                  <c:v>9.5</c:v>
                </c:pt>
                <c:pt idx="250">
                  <c:v>7.8</c:v>
                </c:pt>
                <c:pt idx="251">
                  <c:v>8.1</c:v>
                </c:pt>
                <c:pt idx="252">
                  <c:v>9.5</c:v>
                </c:pt>
                <c:pt idx="253">
                  <c:v>8.8000000000000007</c:v>
                </c:pt>
                <c:pt idx="254">
                  <c:v>10.6</c:v>
                </c:pt>
                <c:pt idx="255">
                  <c:v>10</c:v>
                </c:pt>
                <c:pt idx="256">
                  <c:v>9.5</c:v>
                </c:pt>
                <c:pt idx="257">
                  <c:v>8.4</c:v>
                </c:pt>
                <c:pt idx="258">
                  <c:v>8.5</c:v>
                </c:pt>
                <c:pt idx="259">
                  <c:v>8.6999999999999993</c:v>
                </c:pt>
                <c:pt idx="260">
                  <c:v>8.9</c:v>
                </c:pt>
                <c:pt idx="261">
                  <c:v>8.5</c:v>
                </c:pt>
                <c:pt idx="262">
                  <c:v>10.3</c:v>
                </c:pt>
                <c:pt idx="263">
                  <c:v>8.9</c:v>
                </c:pt>
                <c:pt idx="264">
                  <c:v>8.3000000000000007</c:v>
                </c:pt>
                <c:pt idx="265">
                  <c:v>8.9</c:v>
                </c:pt>
                <c:pt idx="266">
                  <c:v>7.7</c:v>
                </c:pt>
                <c:pt idx="267">
                  <c:v>9.1999999999999993</c:v>
                </c:pt>
                <c:pt idx="268">
                  <c:v>9.3000000000000007</c:v>
                </c:pt>
                <c:pt idx="269">
                  <c:v>7.2</c:v>
                </c:pt>
                <c:pt idx="270">
                  <c:v>8.5</c:v>
                </c:pt>
                <c:pt idx="271">
                  <c:v>9.1999999999999993</c:v>
                </c:pt>
                <c:pt idx="272">
                  <c:v>7.5</c:v>
                </c:pt>
                <c:pt idx="273">
                  <c:v>6.8</c:v>
                </c:pt>
                <c:pt idx="274">
                  <c:v>7.7</c:v>
                </c:pt>
                <c:pt idx="275">
                  <c:v>8.9</c:v>
                </c:pt>
                <c:pt idx="276">
                  <c:v>8.6</c:v>
                </c:pt>
                <c:pt idx="277">
                  <c:v>7.9</c:v>
                </c:pt>
                <c:pt idx="278">
                  <c:v>9.6999999999999993</c:v>
                </c:pt>
                <c:pt idx="279">
                  <c:v>7.5</c:v>
                </c:pt>
                <c:pt idx="280">
                  <c:v>9.3000000000000007</c:v>
                </c:pt>
                <c:pt idx="281">
                  <c:v>7.4</c:v>
                </c:pt>
                <c:pt idx="282">
                  <c:v>8</c:v>
                </c:pt>
                <c:pt idx="283">
                  <c:v>9.9</c:v>
                </c:pt>
                <c:pt idx="284">
                  <c:v>7.5</c:v>
                </c:pt>
                <c:pt idx="285">
                  <c:v>8.4</c:v>
                </c:pt>
                <c:pt idx="286">
                  <c:v>8.6</c:v>
                </c:pt>
                <c:pt idx="287">
                  <c:v>9</c:v>
                </c:pt>
                <c:pt idx="288">
                  <c:v>8.5</c:v>
                </c:pt>
                <c:pt idx="289">
                  <c:v>7.7</c:v>
                </c:pt>
                <c:pt idx="290">
                  <c:v>9.1</c:v>
                </c:pt>
                <c:pt idx="291">
                  <c:v>8</c:v>
                </c:pt>
                <c:pt idx="292">
                  <c:v>8.5</c:v>
                </c:pt>
                <c:pt idx="293">
                  <c:v>8</c:v>
                </c:pt>
                <c:pt idx="294">
                  <c:v>6.4</c:v>
                </c:pt>
                <c:pt idx="295">
                  <c:v>9.3000000000000007</c:v>
                </c:pt>
                <c:pt idx="296">
                  <c:v>8.9</c:v>
                </c:pt>
                <c:pt idx="297">
                  <c:v>8.1999999999999993</c:v>
                </c:pt>
                <c:pt idx="298">
                  <c:v>9.9</c:v>
                </c:pt>
                <c:pt idx="299">
                  <c:v>8.4</c:v>
                </c:pt>
                <c:pt idx="300">
                  <c:v>8.8000000000000007</c:v>
                </c:pt>
                <c:pt idx="301">
                  <c:v>9.6</c:v>
                </c:pt>
                <c:pt idx="302">
                  <c:v>9.1999999999999993</c:v>
                </c:pt>
                <c:pt idx="303">
                  <c:v>8</c:v>
                </c:pt>
                <c:pt idx="304">
                  <c:v>9.5</c:v>
                </c:pt>
                <c:pt idx="305">
                  <c:v>8.4</c:v>
                </c:pt>
                <c:pt idx="306">
                  <c:v>8.5</c:v>
                </c:pt>
                <c:pt idx="307">
                  <c:v>8.1999999999999993</c:v>
                </c:pt>
                <c:pt idx="308">
                  <c:v>6.8</c:v>
                </c:pt>
                <c:pt idx="309">
                  <c:v>9.1999999999999993</c:v>
                </c:pt>
                <c:pt idx="310">
                  <c:v>7.7</c:v>
                </c:pt>
                <c:pt idx="311">
                  <c:v>8.9</c:v>
                </c:pt>
                <c:pt idx="312">
                  <c:v>8.1</c:v>
                </c:pt>
                <c:pt idx="313">
                  <c:v>7.8</c:v>
                </c:pt>
                <c:pt idx="314">
                  <c:v>8</c:v>
                </c:pt>
                <c:pt idx="315">
                  <c:v>7.5</c:v>
                </c:pt>
                <c:pt idx="316">
                  <c:v>7.9</c:v>
                </c:pt>
                <c:pt idx="317">
                  <c:v>8.5</c:v>
                </c:pt>
                <c:pt idx="318">
                  <c:v>7.4</c:v>
                </c:pt>
                <c:pt idx="319">
                  <c:v>7.8</c:v>
                </c:pt>
                <c:pt idx="320">
                  <c:v>8</c:v>
                </c:pt>
                <c:pt idx="321">
                  <c:v>8.4</c:v>
                </c:pt>
                <c:pt idx="322">
                  <c:v>8.8000000000000007</c:v>
                </c:pt>
                <c:pt idx="323">
                  <c:v>8.6999999999999993</c:v>
                </c:pt>
                <c:pt idx="324">
                  <c:v>7.4</c:v>
                </c:pt>
                <c:pt idx="325">
                  <c:v>9.1999999999999993</c:v>
                </c:pt>
                <c:pt idx="326">
                  <c:v>8.1</c:v>
                </c:pt>
                <c:pt idx="327">
                  <c:v>7.6</c:v>
                </c:pt>
                <c:pt idx="328">
                  <c:v>7.8</c:v>
                </c:pt>
                <c:pt idx="329">
                  <c:v>7.1</c:v>
                </c:pt>
                <c:pt idx="330">
                  <c:v>9.1</c:v>
                </c:pt>
                <c:pt idx="331">
                  <c:v>7.8</c:v>
                </c:pt>
                <c:pt idx="332">
                  <c:v>8.1</c:v>
                </c:pt>
                <c:pt idx="333">
                  <c:v>8.1</c:v>
                </c:pt>
                <c:pt idx="334">
                  <c:v>8</c:v>
                </c:pt>
                <c:pt idx="335">
                  <c:v>8.4</c:v>
                </c:pt>
                <c:pt idx="336">
                  <c:v>8.8000000000000007</c:v>
                </c:pt>
                <c:pt idx="337">
                  <c:v>8.5</c:v>
                </c:pt>
                <c:pt idx="338">
                  <c:v>8.5</c:v>
                </c:pt>
                <c:pt idx="339">
                  <c:v>8.5</c:v>
                </c:pt>
                <c:pt idx="340">
                  <c:v>8.6999999999999993</c:v>
                </c:pt>
                <c:pt idx="341">
                  <c:v>9.1999999999999993</c:v>
                </c:pt>
                <c:pt idx="342">
                  <c:v>8.6</c:v>
                </c:pt>
                <c:pt idx="343">
                  <c:v>8.8000000000000007</c:v>
                </c:pt>
                <c:pt idx="344">
                  <c:v>9.8000000000000007</c:v>
                </c:pt>
                <c:pt idx="345">
                  <c:v>9.3000000000000007</c:v>
                </c:pt>
                <c:pt idx="346">
                  <c:v>9</c:v>
                </c:pt>
                <c:pt idx="347">
                  <c:v>9.3000000000000007</c:v>
                </c:pt>
                <c:pt idx="348">
                  <c:v>9.8000000000000007</c:v>
                </c:pt>
                <c:pt idx="349">
                  <c:v>11.1</c:v>
                </c:pt>
                <c:pt idx="350">
                  <c:v>10.199999999999999</c:v>
                </c:pt>
                <c:pt idx="351">
                  <c:v>9.6</c:v>
                </c:pt>
                <c:pt idx="352">
                  <c:v>10.199999999999999</c:v>
                </c:pt>
                <c:pt idx="353">
                  <c:v>11.6</c:v>
                </c:pt>
                <c:pt idx="354">
                  <c:v>10.6</c:v>
                </c:pt>
                <c:pt idx="355">
                  <c:v>10.9</c:v>
                </c:pt>
                <c:pt idx="356">
                  <c:v>11.2</c:v>
                </c:pt>
                <c:pt idx="357">
                  <c:v>10.7</c:v>
                </c:pt>
                <c:pt idx="358">
                  <c:v>10.8</c:v>
                </c:pt>
                <c:pt idx="359">
                  <c:v>13.2</c:v>
                </c:pt>
                <c:pt idx="360">
                  <c:v>13.2</c:v>
                </c:pt>
                <c:pt idx="361">
                  <c:v>11.1</c:v>
                </c:pt>
                <c:pt idx="362">
                  <c:v>11.3</c:v>
                </c:pt>
                <c:pt idx="363">
                  <c:v>11.5</c:v>
                </c:pt>
                <c:pt idx="364">
                  <c:v>12.6</c:v>
                </c:pt>
                <c:pt idx="365">
                  <c:v>12.2</c:v>
                </c:pt>
                <c:pt idx="366">
                  <c:v>12</c:v>
                </c:pt>
                <c:pt idx="367">
                  <c:v>12.7</c:v>
                </c:pt>
                <c:pt idx="368">
                  <c:v>12.8</c:v>
                </c:pt>
                <c:pt idx="369">
                  <c:v>12.7</c:v>
                </c:pt>
                <c:pt idx="370">
                  <c:v>13.6</c:v>
                </c:pt>
                <c:pt idx="371">
                  <c:v>14.4</c:v>
                </c:pt>
                <c:pt idx="372">
                  <c:v>13.2</c:v>
                </c:pt>
                <c:pt idx="373">
                  <c:v>14.2</c:v>
                </c:pt>
                <c:pt idx="374">
                  <c:v>14.4</c:v>
                </c:pt>
                <c:pt idx="375">
                  <c:v>13.4</c:v>
                </c:pt>
                <c:pt idx="376">
                  <c:v>14.6</c:v>
                </c:pt>
                <c:pt idx="377">
                  <c:v>16.100000000000001</c:v>
                </c:pt>
                <c:pt idx="378">
                  <c:v>14.6</c:v>
                </c:pt>
                <c:pt idx="379">
                  <c:v>15.3</c:v>
                </c:pt>
                <c:pt idx="380">
                  <c:v>15.2</c:v>
                </c:pt>
                <c:pt idx="381">
                  <c:v>17.3</c:v>
                </c:pt>
                <c:pt idx="382">
                  <c:v>16.7</c:v>
                </c:pt>
                <c:pt idx="383">
                  <c:v>16.8</c:v>
                </c:pt>
                <c:pt idx="384">
                  <c:v>17.5</c:v>
                </c:pt>
                <c:pt idx="385">
                  <c:v>20.9</c:v>
                </c:pt>
                <c:pt idx="386">
                  <c:v>23.1</c:v>
                </c:pt>
                <c:pt idx="387">
                  <c:v>24.5</c:v>
                </c:pt>
                <c:pt idx="388">
                  <c:v>27.1</c:v>
                </c:pt>
                <c:pt idx="389">
                  <c:v>24.2</c:v>
                </c:pt>
                <c:pt idx="390">
                  <c:v>21</c:v>
                </c:pt>
                <c:pt idx="391">
                  <c:v>18.5</c:v>
                </c:pt>
                <c:pt idx="392">
                  <c:v>21.6</c:v>
                </c:pt>
                <c:pt idx="393">
                  <c:v>22.6</c:v>
                </c:pt>
                <c:pt idx="394">
                  <c:v>22.9</c:v>
                </c:pt>
                <c:pt idx="395">
                  <c:v>24.5</c:v>
                </c:pt>
                <c:pt idx="396">
                  <c:v>24.6</c:v>
                </c:pt>
                <c:pt idx="397">
                  <c:v>23.7</c:v>
                </c:pt>
                <c:pt idx="398">
                  <c:v>23.1</c:v>
                </c:pt>
                <c:pt idx="399">
                  <c:v>23.6</c:v>
                </c:pt>
                <c:pt idx="400">
                  <c:v>24.6</c:v>
                </c:pt>
                <c:pt idx="401">
                  <c:v>23.2</c:v>
                </c:pt>
                <c:pt idx="402">
                  <c:v>22.7</c:v>
                </c:pt>
                <c:pt idx="403">
                  <c:v>22.4</c:v>
                </c:pt>
                <c:pt idx="404">
                  <c:v>22.6</c:v>
                </c:pt>
                <c:pt idx="405">
                  <c:v>20.6</c:v>
                </c:pt>
                <c:pt idx="406">
                  <c:v>20.100000000000001</c:v>
                </c:pt>
                <c:pt idx="407">
                  <c:v>20.2</c:v>
                </c:pt>
                <c:pt idx="408">
                  <c:v>18.899999999999999</c:v>
                </c:pt>
                <c:pt idx="409">
                  <c:v>20.100000000000001</c:v>
                </c:pt>
                <c:pt idx="410">
                  <c:v>16.8</c:v>
                </c:pt>
                <c:pt idx="411">
                  <c:v>17.3</c:v>
                </c:pt>
                <c:pt idx="412">
                  <c:v>16.600000000000001</c:v>
                </c:pt>
                <c:pt idx="413">
                  <c:v>17.2</c:v>
                </c:pt>
                <c:pt idx="414">
                  <c:v>16.600000000000001</c:v>
                </c:pt>
                <c:pt idx="415">
                  <c:v>16</c:v>
                </c:pt>
                <c:pt idx="416">
                  <c:v>17.3</c:v>
                </c:pt>
                <c:pt idx="417">
                  <c:v>14.6</c:v>
                </c:pt>
                <c:pt idx="418">
                  <c:v>16.2</c:v>
                </c:pt>
                <c:pt idx="419">
                  <c:v>15.2</c:v>
                </c:pt>
                <c:pt idx="420">
                  <c:v>14.7</c:v>
                </c:pt>
                <c:pt idx="421">
                  <c:v>14.4</c:v>
                </c:pt>
                <c:pt idx="422">
                  <c:v>15.2</c:v>
                </c:pt>
                <c:pt idx="423">
                  <c:v>14.3</c:v>
                </c:pt>
                <c:pt idx="424">
                  <c:v>15</c:v>
                </c:pt>
                <c:pt idx="425">
                  <c:v>14.6</c:v>
                </c:pt>
                <c:pt idx="426">
                  <c:v>14.4</c:v>
                </c:pt>
                <c:pt idx="427">
                  <c:v>12.8</c:v>
                </c:pt>
                <c:pt idx="428">
                  <c:v>14.7</c:v>
                </c:pt>
                <c:pt idx="429">
                  <c:v>14.5</c:v>
                </c:pt>
                <c:pt idx="430">
                  <c:v>14.7</c:v>
                </c:pt>
                <c:pt idx="431">
                  <c:v>15.1</c:v>
                </c:pt>
                <c:pt idx="432">
                  <c:v>14.8</c:v>
                </c:pt>
                <c:pt idx="433">
                  <c:v>13.9</c:v>
                </c:pt>
                <c:pt idx="434">
                  <c:v>15.1</c:v>
                </c:pt>
                <c:pt idx="435">
                  <c:v>17.399999999999999</c:v>
                </c:pt>
                <c:pt idx="436">
                  <c:v>19.2</c:v>
                </c:pt>
                <c:pt idx="437">
                  <c:v>17.8</c:v>
                </c:pt>
                <c:pt idx="438">
                  <c:v>17.7</c:v>
                </c:pt>
                <c:pt idx="439">
                  <c:v>17.2</c:v>
                </c:pt>
                <c:pt idx="440">
                  <c:v>18.100000000000001</c:v>
                </c:pt>
                <c:pt idx="441">
                  <c:v>17.3</c:v>
                </c:pt>
                <c:pt idx="442">
                  <c:v>18.2</c:v>
                </c:pt>
                <c:pt idx="443">
                  <c:v>17.100000000000001</c:v>
                </c:pt>
                <c:pt idx="444">
                  <c:v>18.3</c:v>
                </c:pt>
                <c:pt idx="445">
                  <c:v>17.8</c:v>
                </c:pt>
                <c:pt idx="446">
                  <c:v>18.100000000000001</c:v>
                </c:pt>
                <c:pt idx="447">
                  <c:v>18.5</c:v>
                </c:pt>
                <c:pt idx="448">
                  <c:v>18.7</c:v>
                </c:pt>
                <c:pt idx="449">
                  <c:v>18.399999999999999</c:v>
                </c:pt>
                <c:pt idx="450">
                  <c:v>18.5</c:v>
                </c:pt>
                <c:pt idx="451">
                  <c:v>17.899999999999999</c:v>
                </c:pt>
                <c:pt idx="452">
                  <c:v>18.7</c:v>
                </c:pt>
                <c:pt idx="453">
                  <c:v>18.100000000000001</c:v>
                </c:pt>
                <c:pt idx="454">
                  <c:v>18</c:v>
                </c:pt>
                <c:pt idx="455">
                  <c:v>17.7</c:v>
                </c:pt>
                <c:pt idx="456">
                  <c:v>17.2</c:v>
                </c:pt>
                <c:pt idx="457">
                  <c:v>17.899999999999999</c:v>
                </c:pt>
                <c:pt idx="458">
                  <c:v>16.8</c:v>
                </c:pt>
                <c:pt idx="459">
                  <c:v>17.899999999999999</c:v>
                </c:pt>
                <c:pt idx="460">
                  <c:v>17.100000000000001</c:v>
                </c:pt>
                <c:pt idx="461">
                  <c:v>17.399999999999999</c:v>
                </c:pt>
                <c:pt idx="462">
                  <c:v>17.899999999999999</c:v>
                </c:pt>
                <c:pt idx="463">
                  <c:v>19.5</c:v>
                </c:pt>
                <c:pt idx="464">
                  <c:v>17.2</c:v>
                </c:pt>
                <c:pt idx="465">
                  <c:v>17.7</c:v>
                </c:pt>
                <c:pt idx="466">
                  <c:v>17.7</c:v>
                </c:pt>
                <c:pt idx="467">
                  <c:v>18.5</c:v>
                </c:pt>
                <c:pt idx="468">
                  <c:v>18</c:v>
                </c:pt>
                <c:pt idx="469">
                  <c:v>16.100000000000001</c:v>
                </c:pt>
                <c:pt idx="470">
                  <c:v>17.100000000000001</c:v>
                </c:pt>
                <c:pt idx="471">
                  <c:v>17.3</c:v>
                </c:pt>
                <c:pt idx="472">
                  <c:v>17.3</c:v>
                </c:pt>
                <c:pt idx="473">
                  <c:v>15.3</c:v>
                </c:pt>
                <c:pt idx="474">
                  <c:v>16.3</c:v>
                </c:pt>
                <c:pt idx="475">
                  <c:v>15.6</c:v>
                </c:pt>
                <c:pt idx="476">
                  <c:v>16</c:v>
                </c:pt>
                <c:pt idx="477">
                  <c:v>15.5</c:v>
                </c:pt>
                <c:pt idx="478">
                  <c:v>17.3</c:v>
                </c:pt>
                <c:pt idx="479">
                  <c:v>17.2</c:v>
                </c:pt>
                <c:pt idx="480">
                  <c:v>16.7</c:v>
                </c:pt>
                <c:pt idx="481">
                  <c:v>17.5</c:v>
                </c:pt>
                <c:pt idx="482">
                  <c:v>16.399999999999999</c:v>
                </c:pt>
                <c:pt idx="483">
                  <c:v>17.100000000000001</c:v>
                </c:pt>
                <c:pt idx="484">
                  <c:v>17.8</c:v>
                </c:pt>
                <c:pt idx="485">
                  <c:v>17</c:v>
                </c:pt>
                <c:pt idx="486">
                  <c:v>18.7</c:v>
                </c:pt>
                <c:pt idx="487">
                  <c:v>16.3</c:v>
                </c:pt>
                <c:pt idx="488">
                  <c:v>17.3</c:v>
                </c:pt>
                <c:pt idx="489">
                  <c:v>16.8</c:v>
                </c:pt>
                <c:pt idx="490">
                  <c:v>17.7</c:v>
                </c:pt>
                <c:pt idx="491">
                  <c:v>18.8</c:v>
                </c:pt>
                <c:pt idx="492">
                  <c:v>18.3</c:v>
                </c:pt>
                <c:pt idx="493">
                  <c:v>18.7</c:v>
                </c:pt>
                <c:pt idx="494">
                  <c:v>18.7</c:v>
                </c:pt>
                <c:pt idx="495">
                  <c:v>17.3</c:v>
                </c:pt>
                <c:pt idx="496">
                  <c:v>19.3</c:v>
                </c:pt>
                <c:pt idx="497">
                  <c:v>18.100000000000001</c:v>
                </c:pt>
                <c:pt idx="498">
                  <c:v>19.399999999999999</c:v>
                </c:pt>
                <c:pt idx="499">
                  <c:v>21.3</c:v>
                </c:pt>
                <c:pt idx="500">
                  <c:v>20.7</c:v>
                </c:pt>
                <c:pt idx="501">
                  <c:v>21.9</c:v>
                </c:pt>
                <c:pt idx="502">
                  <c:v>21.6</c:v>
                </c:pt>
                <c:pt idx="503">
                  <c:v>24.8</c:v>
                </c:pt>
                <c:pt idx="504">
                  <c:v>23.5</c:v>
                </c:pt>
                <c:pt idx="505">
                  <c:v>27.5</c:v>
                </c:pt>
                <c:pt idx="506">
                  <c:v>25.9</c:v>
                </c:pt>
                <c:pt idx="507">
                  <c:v>28.1</c:v>
                </c:pt>
                <c:pt idx="508">
                  <c:v>28.6</c:v>
                </c:pt>
                <c:pt idx="509">
                  <c:v>32.299999999999997</c:v>
                </c:pt>
                <c:pt idx="510">
                  <c:v>33.799999999999997</c:v>
                </c:pt>
                <c:pt idx="511">
                  <c:v>34</c:v>
                </c:pt>
                <c:pt idx="512">
                  <c:v>34.4</c:v>
                </c:pt>
                <c:pt idx="513">
                  <c:v>37.200000000000003</c:v>
                </c:pt>
                <c:pt idx="514">
                  <c:v>38.200000000000003</c:v>
                </c:pt>
                <c:pt idx="515">
                  <c:v>39.5</c:v>
                </c:pt>
                <c:pt idx="516">
                  <c:v>42.9</c:v>
                </c:pt>
                <c:pt idx="517">
                  <c:v>42.7</c:v>
                </c:pt>
                <c:pt idx="518">
                  <c:v>44</c:v>
                </c:pt>
                <c:pt idx="519">
                  <c:v>44.6</c:v>
                </c:pt>
                <c:pt idx="520">
                  <c:v>44.5</c:v>
                </c:pt>
                <c:pt idx="521">
                  <c:v>47.5</c:v>
                </c:pt>
                <c:pt idx="522">
                  <c:v>47.9</c:v>
                </c:pt>
                <c:pt idx="523">
                  <c:v>48.1</c:v>
                </c:pt>
                <c:pt idx="524">
                  <c:v>49.6</c:v>
                </c:pt>
                <c:pt idx="525">
                  <c:v>49.5</c:v>
                </c:pt>
                <c:pt idx="526">
                  <c:v>49.8</c:v>
                </c:pt>
                <c:pt idx="527">
                  <c:v>50.1</c:v>
                </c:pt>
                <c:pt idx="528">
                  <c:v>52</c:v>
                </c:pt>
                <c:pt idx="529">
                  <c:v>50.9</c:v>
                </c:pt>
                <c:pt idx="530">
                  <c:v>52.2</c:v>
                </c:pt>
                <c:pt idx="531">
                  <c:v>50.7</c:v>
                </c:pt>
                <c:pt idx="532">
                  <c:v>51.6</c:v>
                </c:pt>
                <c:pt idx="533">
                  <c:v>50.9</c:v>
                </c:pt>
                <c:pt idx="534">
                  <c:v>50</c:v>
                </c:pt>
                <c:pt idx="535">
                  <c:v>50</c:v>
                </c:pt>
                <c:pt idx="536">
                  <c:v>50.5</c:v>
                </c:pt>
                <c:pt idx="537">
                  <c:v>50.6</c:v>
                </c:pt>
                <c:pt idx="538">
                  <c:v>49.7</c:v>
                </c:pt>
                <c:pt idx="539">
                  <c:v>50.2</c:v>
                </c:pt>
                <c:pt idx="540">
                  <c:v>49.5</c:v>
                </c:pt>
                <c:pt idx="541">
                  <c:v>50</c:v>
                </c:pt>
                <c:pt idx="542">
                  <c:v>50.7</c:v>
                </c:pt>
                <c:pt idx="543">
                  <c:v>48.7</c:v>
                </c:pt>
                <c:pt idx="544">
                  <c:v>50.7</c:v>
                </c:pt>
                <c:pt idx="545">
                  <c:v>50.3</c:v>
                </c:pt>
                <c:pt idx="546">
                  <c:v>50.1</c:v>
                </c:pt>
                <c:pt idx="547">
                  <c:v>49.8</c:v>
                </c:pt>
                <c:pt idx="548">
                  <c:v>50</c:v>
                </c:pt>
                <c:pt idx="549">
                  <c:v>50.1</c:v>
                </c:pt>
                <c:pt idx="550">
                  <c:v>50.1</c:v>
                </c:pt>
                <c:pt idx="551">
                  <c:v>50.5</c:v>
                </c:pt>
                <c:pt idx="552">
                  <c:v>49.6</c:v>
                </c:pt>
                <c:pt idx="553">
                  <c:v>49.9</c:v>
                </c:pt>
                <c:pt idx="554">
                  <c:v>47.7</c:v>
                </c:pt>
                <c:pt idx="555">
                  <c:v>49.7</c:v>
                </c:pt>
                <c:pt idx="556">
                  <c:v>49.8</c:v>
                </c:pt>
                <c:pt idx="557">
                  <c:v>49.5</c:v>
                </c:pt>
                <c:pt idx="558">
                  <c:v>50.8</c:v>
                </c:pt>
                <c:pt idx="559">
                  <c:v>50.4</c:v>
                </c:pt>
                <c:pt idx="560">
                  <c:v>51</c:v>
                </c:pt>
                <c:pt idx="561">
                  <c:v>50.6</c:v>
                </c:pt>
                <c:pt idx="562">
                  <c:v>49.6</c:v>
                </c:pt>
                <c:pt idx="563">
                  <c:v>49.3</c:v>
                </c:pt>
                <c:pt idx="564">
                  <c:v>48.3</c:v>
                </c:pt>
                <c:pt idx="565">
                  <c:v>48.6</c:v>
                </c:pt>
                <c:pt idx="566">
                  <c:v>48.9</c:v>
                </c:pt>
                <c:pt idx="567">
                  <c:v>47.7</c:v>
                </c:pt>
                <c:pt idx="568">
                  <c:v>48.8</c:v>
                </c:pt>
                <c:pt idx="569">
                  <c:v>49.7</c:v>
                </c:pt>
                <c:pt idx="570">
                  <c:v>47.4</c:v>
                </c:pt>
                <c:pt idx="571">
                  <c:v>50.3</c:v>
                </c:pt>
                <c:pt idx="572">
                  <c:v>50.2</c:v>
                </c:pt>
                <c:pt idx="573">
                  <c:v>48.2</c:v>
                </c:pt>
                <c:pt idx="574">
                  <c:v>49.6</c:v>
                </c:pt>
                <c:pt idx="575">
                  <c:v>49.6</c:v>
                </c:pt>
                <c:pt idx="576">
                  <c:v>48.1</c:v>
                </c:pt>
                <c:pt idx="577">
                  <c:v>48.3</c:v>
                </c:pt>
                <c:pt idx="578">
                  <c:v>48.4</c:v>
                </c:pt>
                <c:pt idx="579">
                  <c:v>49.1</c:v>
                </c:pt>
                <c:pt idx="580">
                  <c:v>49.2</c:v>
                </c:pt>
                <c:pt idx="581">
                  <c:v>53.1</c:v>
                </c:pt>
                <c:pt idx="582">
                  <c:v>53.1</c:v>
                </c:pt>
                <c:pt idx="583">
                  <c:v>53.2</c:v>
                </c:pt>
                <c:pt idx="584">
                  <c:v>55.1</c:v>
                </c:pt>
                <c:pt idx="585">
                  <c:v>48.6</c:v>
                </c:pt>
                <c:pt idx="586">
                  <c:v>45.7</c:v>
                </c:pt>
                <c:pt idx="587">
                  <c:v>45.2</c:v>
                </c:pt>
                <c:pt idx="588">
                  <c:v>43.9</c:v>
                </c:pt>
                <c:pt idx="589">
                  <c:v>46.2</c:v>
                </c:pt>
                <c:pt idx="590">
                  <c:v>47</c:v>
                </c:pt>
                <c:pt idx="591">
                  <c:v>47.7</c:v>
                </c:pt>
                <c:pt idx="592">
                  <c:v>47.3</c:v>
                </c:pt>
                <c:pt idx="593">
                  <c:v>47.1</c:v>
                </c:pt>
                <c:pt idx="594">
                  <c:v>48.5</c:v>
                </c:pt>
                <c:pt idx="595">
                  <c:v>46.7</c:v>
                </c:pt>
                <c:pt idx="596">
                  <c:v>47.2</c:v>
                </c:pt>
                <c:pt idx="597">
                  <c:v>46.5</c:v>
                </c:pt>
                <c:pt idx="598">
                  <c:v>47.8</c:v>
                </c:pt>
                <c:pt idx="599">
                  <c:v>48.1</c:v>
                </c:pt>
                <c:pt idx="600">
                  <c:v>46.8</c:v>
                </c:pt>
                <c:pt idx="601">
                  <c:v>48.4</c:v>
                </c:pt>
                <c:pt idx="602">
                  <c:v>47.6</c:v>
                </c:pt>
                <c:pt idx="603">
                  <c:v>46.2</c:v>
                </c:pt>
                <c:pt idx="604">
                  <c:v>48.8</c:v>
                </c:pt>
                <c:pt idx="605">
                  <c:v>47.9</c:v>
                </c:pt>
                <c:pt idx="606">
                  <c:v>48.7</c:v>
                </c:pt>
                <c:pt idx="607">
                  <c:v>49.5</c:v>
                </c:pt>
                <c:pt idx="608">
                  <c:v>48.5</c:v>
                </c:pt>
                <c:pt idx="609">
                  <c:v>48</c:v>
                </c:pt>
                <c:pt idx="610">
                  <c:v>48.1</c:v>
                </c:pt>
                <c:pt idx="611">
                  <c:v>48.8</c:v>
                </c:pt>
                <c:pt idx="612">
                  <c:v>49</c:v>
                </c:pt>
                <c:pt idx="613">
                  <c:v>48.2</c:v>
                </c:pt>
                <c:pt idx="614">
                  <c:v>49</c:v>
                </c:pt>
                <c:pt idx="615">
                  <c:v>49.1</c:v>
                </c:pt>
                <c:pt idx="616">
                  <c:v>49.3</c:v>
                </c:pt>
                <c:pt idx="617">
                  <c:v>49.3</c:v>
                </c:pt>
                <c:pt idx="618">
                  <c:v>49.7</c:v>
                </c:pt>
                <c:pt idx="619">
                  <c:v>51.4</c:v>
                </c:pt>
                <c:pt idx="620">
                  <c:v>49.2</c:v>
                </c:pt>
                <c:pt idx="621">
                  <c:v>49.5</c:v>
                </c:pt>
                <c:pt idx="622">
                  <c:v>48.6</c:v>
                </c:pt>
                <c:pt idx="623">
                  <c:v>50.1</c:v>
                </c:pt>
                <c:pt idx="624">
                  <c:v>48.7</c:v>
                </c:pt>
                <c:pt idx="625">
                  <c:v>50</c:v>
                </c:pt>
                <c:pt idx="626">
                  <c:v>48.9</c:v>
                </c:pt>
                <c:pt idx="627">
                  <c:v>49.7</c:v>
                </c:pt>
                <c:pt idx="628">
                  <c:v>49.5</c:v>
                </c:pt>
                <c:pt idx="629">
                  <c:v>49.6</c:v>
                </c:pt>
                <c:pt idx="630">
                  <c:v>50.3</c:v>
                </c:pt>
                <c:pt idx="631">
                  <c:v>50.9</c:v>
                </c:pt>
                <c:pt idx="632">
                  <c:v>50.7</c:v>
                </c:pt>
                <c:pt idx="633">
                  <c:v>51.7</c:v>
                </c:pt>
                <c:pt idx="634">
                  <c:v>51.8</c:v>
                </c:pt>
                <c:pt idx="635">
                  <c:v>51</c:v>
                </c:pt>
                <c:pt idx="636">
                  <c:v>51.1</c:v>
                </c:pt>
                <c:pt idx="637">
                  <c:v>50.7</c:v>
                </c:pt>
                <c:pt idx="638">
                  <c:v>51.1</c:v>
                </c:pt>
                <c:pt idx="639">
                  <c:v>50.2</c:v>
                </c:pt>
                <c:pt idx="640">
                  <c:v>52.7</c:v>
                </c:pt>
                <c:pt idx="641">
                  <c:v>51.6</c:v>
                </c:pt>
                <c:pt idx="642">
                  <c:v>52.6</c:v>
                </c:pt>
                <c:pt idx="643">
                  <c:v>52.9</c:v>
                </c:pt>
                <c:pt idx="644">
                  <c:v>52.3</c:v>
                </c:pt>
                <c:pt idx="645">
                  <c:v>53.5</c:v>
                </c:pt>
                <c:pt idx="646">
                  <c:v>52.2</c:v>
                </c:pt>
                <c:pt idx="647">
                  <c:v>53.4</c:v>
                </c:pt>
                <c:pt idx="648">
                  <c:v>55</c:v>
                </c:pt>
                <c:pt idx="649">
                  <c:v>53.2</c:v>
                </c:pt>
                <c:pt idx="650">
                  <c:v>54.2</c:v>
                </c:pt>
                <c:pt idx="651">
                  <c:v>54</c:v>
                </c:pt>
                <c:pt idx="652">
                  <c:v>55.2</c:v>
                </c:pt>
                <c:pt idx="653">
                  <c:v>54.2</c:v>
                </c:pt>
                <c:pt idx="654">
                  <c:v>54.6</c:v>
                </c:pt>
                <c:pt idx="655">
                  <c:v>54.7</c:v>
                </c:pt>
                <c:pt idx="656">
                  <c:v>54.6</c:v>
                </c:pt>
                <c:pt idx="657">
                  <c:v>53.4</c:v>
                </c:pt>
                <c:pt idx="658">
                  <c:v>52.5</c:v>
                </c:pt>
                <c:pt idx="659">
                  <c:v>53.9</c:v>
                </c:pt>
                <c:pt idx="660">
                  <c:v>54.6</c:v>
                </c:pt>
                <c:pt idx="661">
                  <c:v>54.6</c:v>
                </c:pt>
                <c:pt idx="662">
                  <c:v>55.2</c:v>
                </c:pt>
                <c:pt idx="663">
                  <c:v>55.1</c:v>
                </c:pt>
                <c:pt idx="664">
                  <c:v>56.4</c:v>
                </c:pt>
                <c:pt idx="665">
                  <c:v>55.1</c:v>
                </c:pt>
                <c:pt idx="666">
                  <c:v>56.1</c:v>
                </c:pt>
                <c:pt idx="667">
                  <c:v>56.3</c:v>
                </c:pt>
                <c:pt idx="668">
                  <c:v>58</c:v>
                </c:pt>
                <c:pt idx="669">
                  <c:v>55.9</c:v>
                </c:pt>
                <c:pt idx="670">
                  <c:v>58.6</c:v>
                </c:pt>
                <c:pt idx="671">
                  <c:v>57.7</c:v>
                </c:pt>
                <c:pt idx="672">
                  <c:v>57.9</c:v>
                </c:pt>
                <c:pt idx="673">
                  <c:v>57.1</c:v>
                </c:pt>
                <c:pt idx="674">
                  <c:v>58.1</c:v>
                </c:pt>
                <c:pt idx="675">
                  <c:v>58.1</c:v>
                </c:pt>
                <c:pt idx="676">
                  <c:v>59.1</c:v>
                </c:pt>
                <c:pt idx="677">
                  <c:v>57.6</c:v>
                </c:pt>
                <c:pt idx="678">
                  <c:v>58</c:v>
                </c:pt>
                <c:pt idx="679">
                  <c:v>58.3</c:v>
                </c:pt>
                <c:pt idx="680">
                  <c:v>56.8</c:v>
                </c:pt>
                <c:pt idx="681">
                  <c:v>56.3</c:v>
                </c:pt>
                <c:pt idx="682">
                  <c:v>55.1</c:v>
                </c:pt>
                <c:pt idx="683">
                  <c:v>54.4</c:v>
                </c:pt>
                <c:pt idx="684">
                  <c:v>54.4</c:v>
                </c:pt>
                <c:pt idx="685">
                  <c:v>53</c:v>
                </c:pt>
                <c:pt idx="686">
                  <c:v>53.4</c:v>
                </c:pt>
                <c:pt idx="687">
                  <c:v>52.4</c:v>
                </c:pt>
                <c:pt idx="688">
                  <c:v>49.8</c:v>
                </c:pt>
                <c:pt idx="689">
                  <c:v>50.5</c:v>
                </c:pt>
                <c:pt idx="690">
                  <c:v>50</c:v>
                </c:pt>
                <c:pt idx="691">
                  <c:v>47.4</c:v>
                </c:pt>
                <c:pt idx="692">
                  <c:v>46.5</c:v>
                </c:pt>
                <c:pt idx="693">
                  <c:v>45.9</c:v>
                </c:pt>
                <c:pt idx="694">
                  <c:v>45</c:v>
                </c:pt>
                <c:pt idx="695">
                  <c:v>43.6</c:v>
                </c:pt>
                <c:pt idx="696">
                  <c:v>42.8</c:v>
                </c:pt>
                <c:pt idx="697">
                  <c:v>42.3</c:v>
                </c:pt>
                <c:pt idx="698">
                  <c:v>41.1</c:v>
                </c:pt>
                <c:pt idx="699">
                  <c:v>41.2</c:v>
                </c:pt>
                <c:pt idx="700">
                  <c:v>40.299999999999997</c:v>
                </c:pt>
                <c:pt idx="701">
                  <c:v>38.200000000000003</c:v>
                </c:pt>
                <c:pt idx="702">
                  <c:v>37.5</c:v>
                </c:pt>
                <c:pt idx="703">
                  <c:v>37.9</c:v>
                </c:pt>
                <c:pt idx="704">
                  <c:v>37.9</c:v>
                </c:pt>
                <c:pt idx="705">
                  <c:v>36.9</c:v>
                </c:pt>
                <c:pt idx="706">
                  <c:v>35.4</c:v>
                </c:pt>
                <c:pt idx="707">
                  <c:v>35.4</c:v>
                </c:pt>
                <c:pt idx="708">
                  <c:v>33.9</c:v>
                </c:pt>
                <c:pt idx="709">
                  <c:v>31.2</c:v>
                </c:pt>
                <c:pt idx="710">
                  <c:v>32.200000000000003</c:v>
                </c:pt>
                <c:pt idx="711">
                  <c:v>30.3</c:v>
                </c:pt>
                <c:pt idx="712">
                  <c:v>30.4</c:v>
                </c:pt>
                <c:pt idx="713">
                  <c:v>29.1</c:v>
                </c:pt>
                <c:pt idx="714">
                  <c:v>28.3</c:v>
                </c:pt>
                <c:pt idx="715">
                  <c:v>27</c:v>
                </c:pt>
                <c:pt idx="716">
                  <c:v>26.7</c:v>
                </c:pt>
                <c:pt idx="717">
                  <c:v>26.5</c:v>
                </c:pt>
                <c:pt idx="718">
                  <c:v>26.1</c:v>
                </c:pt>
                <c:pt idx="719">
                  <c:v>23.3</c:v>
                </c:pt>
                <c:pt idx="720">
                  <c:v>23.9</c:v>
                </c:pt>
                <c:pt idx="721">
                  <c:v>22.7</c:v>
                </c:pt>
                <c:pt idx="722">
                  <c:v>22.4</c:v>
                </c:pt>
                <c:pt idx="723">
                  <c:v>21.8</c:v>
                </c:pt>
                <c:pt idx="724">
                  <c:v>21.9</c:v>
                </c:pt>
                <c:pt idx="725">
                  <c:v>21.2</c:v>
                </c:pt>
                <c:pt idx="726">
                  <c:v>21.5</c:v>
                </c:pt>
                <c:pt idx="727">
                  <c:v>21.8</c:v>
                </c:pt>
                <c:pt idx="728">
                  <c:v>20.100000000000001</c:v>
                </c:pt>
                <c:pt idx="729">
                  <c:v>20.7</c:v>
                </c:pt>
                <c:pt idx="730">
                  <c:v>20.100000000000001</c:v>
                </c:pt>
                <c:pt idx="731">
                  <c:v>20.8</c:v>
                </c:pt>
                <c:pt idx="732">
                  <c:v>20.3</c:v>
                </c:pt>
                <c:pt idx="733">
                  <c:v>20.100000000000001</c:v>
                </c:pt>
                <c:pt idx="734">
                  <c:v>21.3</c:v>
                </c:pt>
                <c:pt idx="735">
                  <c:v>20.2</c:v>
                </c:pt>
                <c:pt idx="736">
                  <c:v>22</c:v>
                </c:pt>
                <c:pt idx="737">
                  <c:v>19.8</c:v>
                </c:pt>
                <c:pt idx="738">
                  <c:v>19.899999999999999</c:v>
                </c:pt>
                <c:pt idx="739">
                  <c:v>18.399999999999999</c:v>
                </c:pt>
                <c:pt idx="740">
                  <c:v>20.7</c:v>
                </c:pt>
                <c:pt idx="741">
                  <c:v>20.6</c:v>
                </c:pt>
                <c:pt idx="742">
                  <c:v>18.899999999999999</c:v>
                </c:pt>
                <c:pt idx="743">
                  <c:v>19.3</c:v>
                </c:pt>
                <c:pt idx="744">
                  <c:v>19.8</c:v>
                </c:pt>
                <c:pt idx="745">
                  <c:v>19.3</c:v>
                </c:pt>
                <c:pt idx="746">
                  <c:v>19</c:v>
                </c:pt>
                <c:pt idx="747">
                  <c:v>19.3</c:v>
                </c:pt>
                <c:pt idx="748">
                  <c:v>19</c:v>
                </c:pt>
                <c:pt idx="749">
                  <c:v>18.899999999999999</c:v>
                </c:pt>
                <c:pt idx="750">
                  <c:v>17.600000000000001</c:v>
                </c:pt>
                <c:pt idx="751">
                  <c:v>18.5</c:v>
                </c:pt>
                <c:pt idx="752">
                  <c:v>18.3</c:v>
                </c:pt>
                <c:pt idx="753">
                  <c:v>17.600000000000001</c:v>
                </c:pt>
                <c:pt idx="754">
                  <c:v>18.600000000000001</c:v>
                </c:pt>
                <c:pt idx="755">
                  <c:v>19.399999999999999</c:v>
                </c:pt>
                <c:pt idx="756">
                  <c:v>18.8</c:v>
                </c:pt>
                <c:pt idx="757">
                  <c:v>18</c:v>
                </c:pt>
                <c:pt idx="758">
                  <c:v>17.399999999999999</c:v>
                </c:pt>
                <c:pt idx="759">
                  <c:v>18.899999999999999</c:v>
                </c:pt>
                <c:pt idx="760">
                  <c:v>18.3</c:v>
                </c:pt>
                <c:pt idx="761">
                  <c:v>19.3</c:v>
                </c:pt>
                <c:pt idx="762">
                  <c:v>18.3</c:v>
                </c:pt>
                <c:pt idx="763">
                  <c:v>18.3</c:v>
                </c:pt>
                <c:pt idx="764">
                  <c:v>18.100000000000001</c:v>
                </c:pt>
                <c:pt idx="765">
                  <c:v>17.399999999999999</c:v>
                </c:pt>
                <c:pt idx="766">
                  <c:v>17.7</c:v>
                </c:pt>
                <c:pt idx="767">
                  <c:v>18</c:v>
                </c:pt>
                <c:pt idx="768">
                  <c:v>17.899999999999999</c:v>
                </c:pt>
                <c:pt idx="769">
                  <c:v>16.3</c:v>
                </c:pt>
                <c:pt idx="770">
                  <c:v>17.2</c:v>
                </c:pt>
                <c:pt idx="771">
                  <c:v>17.3</c:v>
                </c:pt>
                <c:pt idx="772">
                  <c:v>17.2</c:v>
                </c:pt>
                <c:pt idx="773">
                  <c:v>19</c:v>
                </c:pt>
                <c:pt idx="774">
                  <c:v>16.399999999999999</c:v>
                </c:pt>
                <c:pt idx="775">
                  <c:v>16.5</c:v>
                </c:pt>
                <c:pt idx="776">
                  <c:v>16.899999999999999</c:v>
                </c:pt>
                <c:pt idx="777">
                  <c:v>18</c:v>
                </c:pt>
                <c:pt idx="778">
                  <c:v>17.5</c:v>
                </c:pt>
                <c:pt idx="779">
                  <c:v>18.8</c:v>
                </c:pt>
                <c:pt idx="780">
                  <c:v>17</c:v>
                </c:pt>
                <c:pt idx="781">
                  <c:v>16.2</c:v>
                </c:pt>
                <c:pt idx="782">
                  <c:v>15.9</c:v>
                </c:pt>
                <c:pt idx="783">
                  <c:v>13.8</c:v>
                </c:pt>
                <c:pt idx="784">
                  <c:v>14.1</c:v>
                </c:pt>
                <c:pt idx="785">
                  <c:v>15</c:v>
                </c:pt>
                <c:pt idx="786">
                  <c:v>15.2</c:v>
                </c:pt>
                <c:pt idx="787">
                  <c:v>15.7</c:v>
                </c:pt>
                <c:pt idx="788">
                  <c:v>16.100000000000001</c:v>
                </c:pt>
                <c:pt idx="789">
                  <c:v>15.4</c:v>
                </c:pt>
                <c:pt idx="790">
                  <c:v>14.9</c:v>
                </c:pt>
                <c:pt idx="791">
                  <c:v>14.3</c:v>
                </c:pt>
                <c:pt idx="792">
                  <c:v>15.2</c:v>
                </c:pt>
                <c:pt idx="793">
                  <c:v>14.4</c:v>
                </c:pt>
                <c:pt idx="794">
                  <c:v>13.8</c:v>
                </c:pt>
                <c:pt idx="795">
                  <c:v>13.3</c:v>
                </c:pt>
                <c:pt idx="796">
                  <c:v>14.1</c:v>
                </c:pt>
                <c:pt idx="797">
                  <c:v>13.8</c:v>
                </c:pt>
                <c:pt idx="798">
                  <c:v>14.3</c:v>
                </c:pt>
                <c:pt idx="799">
                  <c:v>14</c:v>
                </c:pt>
                <c:pt idx="800">
                  <c:v>14.3</c:v>
                </c:pt>
                <c:pt idx="801">
                  <c:v>13.3</c:v>
                </c:pt>
                <c:pt idx="802">
                  <c:v>14.3</c:v>
                </c:pt>
                <c:pt idx="803">
                  <c:v>13.1</c:v>
                </c:pt>
                <c:pt idx="804">
                  <c:v>13.9</c:v>
                </c:pt>
                <c:pt idx="805">
                  <c:v>13.3</c:v>
                </c:pt>
                <c:pt idx="806">
                  <c:v>13.3</c:v>
                </c:pt>
                <c:pt idx="807">
                  <c:v>13.9</c:v>
                </c:pt>
                <c:pt idx="808">
                  <c:v>11.5</c:v>
                </c:pt>
                <c:pt idx="809">
                  <c:v>11.9</c:v>
                </c:pt>
                <c:pt idx="810">
                  <c:v>13.8</c:v>
                </c:pt>
                <c:pt idx="811">
                  <c:v>14.6</c:v>
                </c:pt>
                <c:pt idx="812">
                  <c:v>13.8</c:v>
                </c:pt>
                <c:pt idx="813">
                  <c:v>13.3</c:v>
                </c:pt>
                <c:pt idx="814">
                  <c:v>13.8</c:v>
                </c:pt>
                <c:pt idx="815">
                  <c:v>11.8</c:v>
                </c:pt>
                <c:pt idx="816">
                  <c:v>14.5</c:v>
                </c:pt>
                <c:pt idx="817">
                  <c:v>14.3</c:v>
                </c:pt>
                <c:pt idx="818">
                  <c:v>14.9</c:v>
                </c:pt>
                <c:pt idx="819">
                  <c:v>12.6</c:v>
                </c:pt>
                <c:pt idx="820">
                  <c:v>14.4</c:v>
                </c:pt>
                <c:pt idx="821">
                  <c:v>13.8</c:v>
                </c:pt>
                <c:pt idx="822">
                  <c:v>12.9</c:v>
                </c:pt>
                <c:pt idx="823">
                  <c:v>14.9</c:v>
                </c:pt>
                <c:pt idx="824">
                  <c:v>12.8</c:v>
                </c:pt>
                <c:pt idx="825">
                  <c:v>13.1</c:v>
                </c:pt>
                <c:pt idx="826">
                  <c:v>13.1</c:v>
                </c:pt>
                <c:pt idx="827">
                  <c:v>15</c:v>
                </c:pt>
                <c:pt idx="828">
                  <c:v>13.4</c:v>
                </c:pt>
                <c:pt idx="829">
                  <c:v>13.6</c:v>
                </c:pt>
                <c:pt idx="830">
                  <c:v>14.1</c:v>
                </c:pt>
                <c:pt idx="831">
                  <c:v>12.4</c:v>
                </c:pt>
                <c:pt idx="832">
                  <c:v>12.2</c:v>
                </c:pt>
                <c:pt idx="833">
                  <c:v>13.2</c:v>
                </c:pt>
                <c:pt idx="834">
                  <c:v>14.7</c:v>
                </c:pt>
                <c:pt idx="835">
                  <c:v>13.3</c:v>
                </c:pt>
                <c:pt idx="836">
                  <c:v>13.5</c:v>
                </c:pt>
                <c:pt idx="837">
                  <c:v>12.8</c:v>
                </c:pt>
                <c:pt idx="838">
                  <c:v>12.7</c:v>
                </c:pt>
                <c:pt idx="839">
                  <c:v>14.2</c:v>
                </c:pt>
                <c:pt idx="840">
                  <c:v>12.8</c:v>
                </c:pt>
                <c:pt idx="841">
                  <c:v>14.3</c:v>
                </c:pt>
                <c:pt idx="842">
                  <c:v>14.4</c:v>
                </c:pt>
                <c:pt idx="843">
                  <c:v>13.4</c:v>
                </c:pt>
                <c:pt idx="844">
                  <c:v>15.9</c:v>
                </c:pt>
                <c:pt idx="845">
                  <c:v>14.8</c:v>
                </c:pt>
                <c:pt idx="846">
                  <c:v>13.8</c:v>
                </c:pt>
                <c:pt idx="847">
                  <c:v>14.6</c:v>
                </c:pt>
                <c:pt idx="848">
                  <c:v>15</c:v>
                </c:pt>
                <c:pt idx="849">
                  <c:v>15.5</c:v>
                </c:pt>
                <c:pt idx="850">
                  <c:v>15.7</c:v>
                </c:pt>
                <c:pt idx="851">
                  <c:v>15.2</c:v>
                </c:pt>
                <c:pt idx="852">
                  <c:v>14.9</c:v>
                </c:pt>
                <c:pt idx="853">
                  <c:v>15</c:v>
                </c:pt>
                <c:pt idx="854">
                  <c:v>15.4</c:v>
                </c:pt>
                <c:pt idx="855">
                  <c:v>16.2</c:v>
                </c:pt>
                <c:pt idx="856">
                  <c:v>16</c:v>
                </c:pt>
                <c:pt idx="857">
                  <c:v>14.3</c:v>
                </c:pt>
                <c:pt idx="858">
                  <c:v>16</c:v>
                </c:pt>
                <c:pt idx="859">
                  <c:v>16.600000000000001</c:v>
                </c:pt>
                <c:pt idx="860">
                  <c:v>16.3</c:v>
                </c:pt>
                <c:pt idx="861">
                  <c:v>16</c:v>
                </c:pt>
                <c:pt idx="862">
                  <c:v>16.7</c:v>
                </c:pt>
                <c:pt idx="863">
                  <c:v>16.899999999999999</c:v>
                </c:pt>
                <c:pt idx="864">
                  <c:v>17.2</c:v>
                </c:pt>
                <c:pt idx="865">
                  <c:v>15.5</c:v>
                </c:pt>
                <c:pt idx="866">
                  <c:v>15.8</c:v>
                </c:pt>
                <c:pt idx="867">
                  <c:v>15.6</c:v>
                </c:pt>
                <c:pt idx="868">
                  <c:v>14.7</c:v>
                </c:pt>
                <c:pt idx="869">
                  <c:v>15.5</c:v>
                </c:pt>
                <c:pt idx="870">
                  <c:v>15.6</c:v>
                </c:pt>
                <c:pt idx="871">
                  <c:v>16.399999999999999</c:v>
                </c:pt>
                <c:pt idx="872">
                  <c:v>15.2</c:v>
                </c:pt>
                <c:pt idx="873">
                  <c:v>16.100000000000001</c:v>
                </c:pt>
                <c:pt idx="874">
                  <c:v>16.899999999999999</c:v>
                </c:pt>
                <c:pt idx="875">
                  <c:v>18</c:v>
                </c:pt>
                <c:pt idx="876">
                  <c:v>17.100000000000001</c:v>
                </c:pt>
                <c:pt idx="877">
                  <c:v>18.2</c:v>
                </c:pt>
                <c:pt idx="878">
                  <c:v>18.8</c:v>
                </c:pt>
                <c:pt idx="879">
                  <c:v>18.2</c:v>
                </c:pt>
                <c:pt idx="880">
                  <c:v>19</c:v>
                </c:pt>
                <c:pt idx="881">
                  <c:v>18.8</c:v>
                </c:pt>
                <c:pt idx="882">
                  <c:v>20.7</c:v>
                </c:pt>
                <c:pt idx="883">
                  <c:v>19.600000000000001</c:v>
                </c:pt>
                <c:pt idx="884">
                  <c:v>20</c:v>
                </c:pt>
                <c:pt idx="885">
                  <c:v>20.3</c:v>
                </c:pt>
                <c:pt idx="886">
                  <c:v>18.899999999999999</c:v>
                </c:pt>
                <c:pt idx="887">
                  <c:v>19.5</c:v>
                </c:pt>
                <c:pt idx="888">
                  <c:v>20</c:v>
                </c:pt>
                <c:pt idx="889">
                  <c:v>21</c:v>
                </c:pt>
                <c:pt idx="890">
                  <c:v>21.3</c:v>
                </c:pt>
                <c:pt idx="891">
                  <c:v>20</c:v>
                </c:pt>
                <c:pt idx="892">
                  <c:v>18.399999999999999</c:v>
                </c:pt>
                <c:pt idx="893">
                  <c:v>19.899999999999999</c:v>
                </c:pt>
                <c:pt idx="894">
                  <c:v>18.8</c:v>
                </c:pt>
                <c:pt idx="895">
                  <c:v>19.5</c:v>
                </c:pt>
                <c:pt idx="896">
                  <c:v>19.5</c:v>
                </c:pt>
                <c:pt idx="897">
                  <c:v>18.5</c:v>
                </c:pt>
                <c:pt idx="898">
                  <c:v>20.2</c:v>
                </c:pt>
                <c:pt idx="899">
                  <c:v>18.899999999999999</c:v>
                </c:pt>
                <c:pt idx="900">
                  <c:v>17.100000000000001</c:v>
                </c:pt>
                <c:pt idx="901">
                  <c:v>17.2</c:v>
                </c:pt>
                <c:pt idx="902">
                  <c:v>17.7</c:v>
                </c:pt>
                <c:pt idx="903">
                  <c:v>16.8</c:v>
                </c:pt>
                <c:pt idx="904">
                  <c:v>16.7</c:v>
                </c:pt>
                <c:pt idx="905">
                  <c:v>16.399999999999999</c:v>
                </c:pt>
                <c:pt idx="906">
                  <c:v>14.8</c:v>
                </c:pt>
                <c:pt idx="907">
                  <c:v>16</c:v>
                </c:pt>
                <c:pt idx="908">
                  <c:v>15.7</c:v>
                </c:pt>
                <c:pt idx="909">
                  <c:v>15.1</c:v>
                </c:pt>
                <c:pt idx="910">
                  <c:v>16.3</c:v>
                </c:pt>
                <c:pt idx="911">
                  <c:v>15.2</c:v>
                </c:pt>
                <c:pt idx="912">
                  <c:v>16.600000000000001</c:v>
                </c:pt>
                <c:pt idx="913">
                  <c:v>15.1</c:v>
                </c:pt>
                <c:pt idx="914">
                  <c:v>15.6</c:v>
                </c:pt>
                <c:pt idx="915">
                  <c:v>16.100000000000001</c:v>
                </c:pt>
                <c:pt idx="916">
                  <c:v>14.6</c:v>
                </c:pt>
                <c:pt idx="917">
                  <c:v>14.7</c:v>
                </c:pt>
                <c:pt idx="918">
                  <c:v>14.7</c:v>
                </c:pt>
                <c:pt idx="919">
                  <c:v>14.4</c:v>
                </c:pt>
                <c:pt idx="920">
                  <c:v>14.8</c:v>
                </c:pt>
                <c:pt idx="921">
                  <c:v>15</c:v>
                </c:pt>
                <c:pt idx="922">
                  <c:v>16.100000000000001</c:v>
                </c:pt>
                <c:pt idx="923">
                  <c:v>15.3</c:v>
                </c:pt>
                <c:pt idx="924">
                  <c:v>15.3</c:v>
                </c:pt>
                <c:pt idx="925">
                  <c:v>15.2</c:v>
                </c:pt>
                <c:pt idx="926">
                  <c:v>15.7</c:v>
                </c:pt>
                <c:pt idx="927">
                  <c:v>15.5</c:v>
                </c:pt>
                <c:pt idx="928">
                  <c:v>15.2</c:v>
                </c:pt>
                <c:pt idx="929">
                  <c:v>15.7</c:v>
                </c:pt>
                <c:pt idx="930">
                  <c:v>15.7</c:v>
                </c:pt>
                <c:pt idx="931">
                  <c:v>15.9</c:v>
                </c:pt>
                <c:pt idx="932">
                  <c:v>16.399999999999999</c:v>
                </c:pt>
                <c:pt idx="933">
                  <c:v>16.100000000000001</c:v>
                </c:pt>
                <c:pt idx="934">
                  <c:v>16</c:v>
                </c:pt>
                <c:pt idx="935">
                  <c:v>16.2</c:v>
                </c:pt>
                <c:pt idx="936">
                  <c:v>14.9</c:v>
                </c:pt>
                <c:pt idx="937">
                  <c:v>16.899999999999999</c:v>
                </c:pt>
                <c:pt idx="938">
                  <c:v>16.3</c:v>
                </c:pt>
                <c:pt idx="939">
                  <c:v>16.8</c:v>
                </c:pt>
                <c:pt idx="940">
                  <c:v>17.5</c:v>
                </c:pt>
                <c:pt idx="941">
                  <c:v>16.100000000000001</c:v>
                </c:pt>
                <c:pt idx="942">
                  <c:v>17.2</c:v>
                </c:pt>
                <c:pt idx="943">
                  <c:v>15.7</c:v>
                </c:pt>
                <c:pt idx="944">
                  <c:v>17.100000000000001</c:v>
                </c:pt>
                <c:pt idx="945">
                  <c:v>17.5</c:v>
                </c:pt>
                <c:pt idx="946">
                  <c:v>18.2</c:v>
                </c:pt>
                <c:pt idx="947">
                  <c:v>18.600000000000001</c:v>
                </c:pt>
                <c:pt idx="948">
                  <c:v>16.7</c:v>
                </c:pt>
                <c:pt idx="949">
                  <c:v>17.600000000000001</c:v>
                </c:pt>
                <c:pt idx="950">
                  <c:v>18.600000000000001</c:v>
                </c:pt>
                <c:pt idx="951">
                  <c:v>17.5</c:v>
                </c:pt>
                <c:pt idx="952">
                  <c:v>18</c:v>
                </c:pt>
                <c:pt idx="953">
                  <c:v>18</c:v>
                </c:pt>
                <c:pt idx="954">
                  <c:v>18.100000000000001</c:v>
                </c:pt>
                <c:pt idx="955">
                  <c:v>18.3</c:v>
                </c:pt>
                <c:pt idx="956">
                  <c:v>18.399999999999999</c:v>
                </c:pt>
                <c:pt idx="957">
                  <c:v>18.2</c:v>
                </c:pt>
                <c:pt idx="958">
                  <c:v>18.399999999999999</c:v>
                </c:pt>
                <c:pt idx="959">
                  <c:v>18</c:v>
                </c:pt>
                <c:pt idx="960">
                  <c:v>19</c:v>
                </c:pt>
                <c:pt idx="961">
                  <c:v>19.2</c:v>
                </c:pt>
                <c:pt idx="962">
                  <c:v>19.7</c:v>
                </c:pt>
                <c:pt idx="963">
                  <c:v>19.7</c:v>
                </c:pt>
                <c:pt idx="964">
                  <c:v>20.5</c:v>
                </c:pt>
                <c:pt idx="965">
                  <c:v>21.1</c:v>
                </c:pt>
                <c:pt idx="966">
                  <c:v>19.7</c:v>
                </c:pt>
                <c:pt idx="967">
                  <c:v>19.7</c:v>
                </c:pt>
                <c:pt idx="968">
                  <c:v>19.7</c:v>
                </c:pt>
                <c:pt idx="969">
                  <c:v>20.3</c:v>
                </c:pt>
                <c:pt idx="970">
                  <c:v>20</c:v>
                </c:pt>
                <c:pt idx="971">
                  <c:v>18.5</c:v>
                </c:pt>
                <c:pt idx="972">
                  <c:v>19.8</c:v>
                </c:pt>
                <c:pt idx="973">
                  <c:v>23.8</c:v>
                </c:pt>
                <c:pt idx="974">
                  <c:v>22.3</c:v>
                </c:pt>
                <c:pt idx="975">
                  <c:v>24.2</c:v>
                </c:pt>
                <c:pt idx="976">
                  <c:v>23.2</c:v>
                </c:pt>
                <c:pt idx="977">
                  <c:v>22.6</c:v>
                </c:pt>
                <c:pt idx="978">
                  <c:v>18.399999999999999</c:v>
                </c:pt>
                <c:pt idx="979">
                  <c:v>15.4</c:v>
                </c:pt>
                <c:pt idx="980">
                  <c:v>15.1</c:v>
                </c:pt>
                <c:pt idx="981">
                  <c:v>16.100000000000001</c:v>
                </c:pt>
                <c:pt idx="982">
                  <c:v>17</c:v>
                </c:pt>
                <c:pt idx="983">
                  <c:v>16.100000000000001</c:v>
                </c:pt>
                <c:pt idx="984">
                  <c:v>15.7</c:v>
                </c:pt>
                <c:pt idx="985">
                  <c:v>16.2</c:v>
                </c:pt>
                <c:pt idx="986">
                  <c:v>16</c:v>
                </c:pt>
                <c:pt idx="987">
                  <c:v>16.5</c:v>
                </c:pt>
                <c:pt idx="988">
                  <c:v>15.7</c:v>
                </c:pt>
                <c:pt idx="989">
                  <c:v>15.5</c:v>
                </c:pt>
                <c:pt idx="990">
                  <c:v>16.2</c:v>
                </c:pt>
                <c:pt idx="991">
                  <c:v>14.9</c:v>
                </c:pt>
                <c:pt idx="992">
                  <c:v>14.7</c:v>
                </c:pt>
                <c:pt idx="993">
                  <c:v>13.4</c:v>
                </c:pt>
                <c:pt idx="994">
                  <c:v>13</c:v>
                </c:pt>
                <c:pt idx="995">
                  <c:v>13.9</c:v>
                </c:pt>
                <c:pt idx="996">
                  <c:v>14.9</c:v>
                </c:pt>
                <c:pt idx="997">
                  <c:v>13</c:v>
                </c:pt>
                <c:pt idx="998">
                  <c:v>13.9</c:v>
                </c:pt>
                <c:pt idx="999">
                  <c:v>13.7</c:v>
                </c:pt>
                <c:pt idx="1000">
                  <c:v>13.9</c:v>
                </c:pt>
                <c:pt idx="1001">
                  <c:v>13.6</c:v>
                </c:pt>
                <c:pt idx="1002">
                  <c:v>13.6</c:v>
                </c:pt>
                <c:pt idx="1003">
                  <c:v>13.7</c:v>
                </c:pt>
                <c:pt idx="1004">
                  <c:v>12.7</c:v>
                </c:pt>
                <c:pt idx="1005">
                  <c:v>13.7</c:v>
                </c:pt>
                <c:pt idx="1006">
                  <c:v>14.3</c:v>
                </c:pt>
                <c:pt idx="1007">
                  <c:v>13.5</c:v>
                </c:pt>
                <c:pt idx="1008">
                  <c:v>13</c:v>
                </c:pt>
                <c:pt idx="1009">
                  <c:v>13.2</c:v>
                </c:pt>
                <c:pt idx="1010">
                  <c:v>11.9</c:v>
                </c:pt>
                <c:pt idx="1011">
                  <c:v>12.2</c:v>
                </c:pt>
                <c:pt idx="1012">
                  <c:v>14.2</c:v>
                </c:pt>
                <c:pt idx="1013">
                  <c:v>13.8</c:v>
                </c:pt>
                <c:pt idx="1014">
                  <c:v>12.3</c:v>
                </c:pt>
                <c:pt idx="1015">
                  <c:v>11.5</c:v>
                </c:pt>
                <c:pt idx="1016">
                  <c:v>12.2</c:v>
                </c:pt>
                <c:pt idx="1017">
                  <c:v>13.7</c:v>
                </c:pt>
                <c:pt idx="1018">
                  <c:v>12.4</c:v>
                </c:pt>
                <c:pt idx="1019">
                  <c:v>13.3</c:v>
                </c:pt>
                <c:pt idx="1020">
                  <c:v>12.5</c:v>
                </c:pt>
                <c:pt idx="1021">
                  <c:v>12.3</c:v>
                </c:pt>
                <c:pt idx="1022">
                  <c:v>13.7</c:v>
                </c:pt>
                <c:pt idx="1023">
                  <c:v>14.2</c:v>
                </c:pt>
                <c:pt idx="1024">
                  <c:v>12</c:v>
                </c:pt>
                <c:pt idx="1025">
                  <c:v>11.8</c:v>
                </c:pt>
                <c:pt idx="1026">
                  <c:v>12.7</c:v>
                </c:pt>
                <c:pt idx="1027">
                  <c:v>12.3</c:v>
                </c:pt>
                <c:pt idx="1028">
                  <c:v>12.1</c:v>
                </c:pt>
                <c:pt idx="1029">
                  <c:v>11.5</c:v>
                </c:pt>
                <c:pt idx="1030">
                  <c:v>12.1</c:v>
                </c:pt>
                <c:pt idx="1031">
                  <c:v>11.3</c:v>
                </c:pt>
                <c:pt idx="1032">
                  <c:v>11.6</c:v>
                </c:pt>
                <c:pt idx="1033">
                  <c:v>13.2</c:v>
                </c:pt>
                <c:pt idx="1034">
                  <c:v>11.7</c:v>
                </c:pt>
                <c:pt idx="1035">
                  <c:v>12.7</c:v>
                </c:pt>
                <c:pt idx="1036">
                  <c:v>12.2</c:v>
                </c:pt>
                <c:pt idx="1037">
                  <c:v>12</c:v>
                </c:pt>
                <c:pt idx="1038">
                  <c:v>11.5</c:v>
                </c:pt>
                <c:pt idx="1039">
                  <c:v>12.2</c:v>
                </c:pt>
                <c:pt idx="1040">
                  <c:v>11.2</c:v>
                </c:pt>
                <c:pt idx="1041">
                  <c:v>11.7</c:v>
                </c:pt>
                <c:pt idx="1042">
                  <c:v>11</c:v>
                </c:pt>
                <c:pt idx="1043">
                  <c:v>11.4</c:v>
                </c:pt>
                <c:pt idx="1044">
                  <c:v>13.2</c:v>
                </c:pt>
                <c:pt idx="1045">
                  <c:v>13</c:v>
                </c:pt>
                <c:pt idx="1046">
                  <c:v>14</c:v>
                </c:pt>
                <c:pt idx="1047">
                  <c:v>13.7</c:v>
                </c:pt>
                <c:pt idx="1048">
                  <c:v>13.9</c:v>
                </c:pt>
                <c:pt idx="1049">
                  <c:v>14.2</c:v>
                </c:pt>
                <c:pt idx="1050">
                  <c:v>13.6</c:v>
                </c:pt>
                <c:pt idx="1051">
                  <c:v>13.3</c:v>
                </c:pt>
                <c:pt idx="1052">
                  <c:v>14.8</c:v>
                </c:pt>
                <c:pt idx="1053">
                  <c:v>15.5</c:v>
                </c:pt>
                <c:pt idx="1054">
                  <c:v>14.6</c:v>
                </c:pt>
                <c:pt idx="1055">
                  <c:v>15.4</c:v>
                </c:pt>
                <c:pt idx="1056">
                  <c:v>13.4</c:v>
                </c:pt>
                <c:pt idx="1057">
                  <c:v>14.2</c:v>
                </c:pt>
                <c:pt idx="1058">
                  <c:v>12.7</c:v>
                </c:pt>
                <c:pt idx="1059">
                  <c:v>13.2</c:v>
                </c:pt>
                <c:pt idx="1060">
                  <c:v>13.4</c:v>
                </c:pt>
                <c:pt idx="1061">
                  <c:v>12.8</c:v>
                </c:pt>
                <c:pt idx="1062">
                  <c:v>12.7</c:v>
                </c:pt>
                <c:pt idx="1063">
                  <c:v>12.7</c:v>
                </c:pt>
                <c:pt idx="1064">
                  <c:v>13.1</c:v>
                </c:pt>
                <c:pt idx="1065">
                  <c:v>12.3</c:v>
                </c:pt>
                <c:pt idx="1066">
                  <c:v>12.9</c:v>
                </c:pt>
                <c:pt idx="1067">
                  <c:v>12</c:v>
                </c:pt>
                <c:pt idx="1068">
                  <c:v>13.1</c:v>
                </c:pt>
                <c:pt idx="1069">
                  <c:v>11.5</c:v>
                </c:pt>
                <c:pt idx="1070">
                  <c:v>11</c:v>
                </c:pt>
                <c:pt idx="1071">
                  <c:v>11.1</c:v>
                </c:pt>
                <c:pt idx="1072">
                  <c:v>12</c:v>
                </c:pt>
                <c:pt idx="1073">
                  <c:v>11.4</c:v>
                </c:pt>
                <c:pt idx="1074">
                  <c:v>11.2</c:v>
                </c:pt>
                <c:pt idx="1075">
                  <c:v>11.2</c:v>
                </c:pt>
                <c:pt idx="1076">
                  <c:v>11.3</c:v>
                </c:pt>
                <c:pt idx="1077">
                  <c:v>11.4</c:v>
                </c:pt>
                <c:pt idx="1078">
                  <c:v>12.7</c:v>
                </c:pt>
                <c:pt idx="1079">
                  <c:v>11.8</c:v>
                </c:pt>
                <c:pt idx="1080">
                  <c:v>12</c:v>
                </c:pt>
                <c:pt idx="1081">
                  <c:v>11.5</c:v>
                </c:pt>
                <c:pt idx="1082">
                  <c:v>11</c:v>
                </c:pt>
                <c:pt idx="1083">
                  <c:v>11.5</c:v>
                </c:pt>
                <c:pt idx="1084">
                  <c:v>11.1</c:v>
                </c:pt>
                <c:pt idx="1085">
                  <c:v>12.4</c:v>
                </c:pt>
                <c:pt idx="1086">
                  <c:v>11.5</c:v>
                </c:pt>
                <c:pt idx="1087">
                  <c:v>12.7</c:v>
                </c:pt>
                <c:pt idx="1088">
                  <c:v>12.9</c:v>
                </c:pt>
                <c:pt idx="1089">
                  <c:v>12.2</c:v>
                </c:pt>
                <c:pt idx="1090">
                  <c:v>11.5</c:v>
                </c:pt>
                <c:pt idx="1091">
                  <c:v>12</c:v>
                </c:pt>
                <c:pt idx="1092">
                  <c:v>11.1</c:v>
                </c:pt>
                <c:pt idx="1093">
                  <c:v>11</c:v>
                </c:pt>
                <c:pt idx="1094">
                  <c:v>12.1</c:v>
                </c:pt>
                <c:pt idx="1095">
                  <c:v>11</c:v>
                </c:pt>
                <c:pt idx="1096">
                  <c:v>11.5</c:v>
                </c:pt>
                <c:pt idx="1097">
                  <c:v>11.8</c:v>
                </c:pt>
                <c:pt idx="1098">
                  <c:v>11.3</c:v>
                </c:pt>
                <c:pt idx="1099">
                  <c:v>11.2</c:v>
                </c:pt>
                <c:pt idx="1100">
                  <c:v>11.3</c:v>
                </c:pt>
                <c:pt idx="1101">
                  <c:v>11.2</c:v>
                </c:pt>
                <c:pt idx="1102">
                  <c:v>12.7</c:v>
                </c:pt>
                <c:pt idx="1103">
                  <c:v>12.4</c:v>
                </c:pt>
                <c:pt idx="1104">
                  <c:v>13.1</c:v>
                </c:pt>
                <c:pt idx="1105">
                  <c:v>13.3</c:v>
                </c:pt>
                <c:pt idx="1106">
                  <c:v>12.7</c:v>
                </c:pt>
                <c:pt idx="1107">
                  <c:v>12.2</c:v>
                </c:pt>
                <c:pt idx="1108">
                  <c:v>13.2</c:v>
                </c:pt>
                <c:pt idx="1109">
                  <c:v>13.3</c:v>
                </c:pt>
                <c:pt idx="1110">
                  <c:v>14.1</c:v>
                </c:pt>
                <c:pt idx="1111">
                  <c:v>13.9</c:v>
                </c:pt>
                <c:pt idx="1112">
                  <c:v>14.3</c:v>
                </c:pt>
                <c:pt idx="1113">
                  <c:v>14.5</c:v>
                </c:pt>
                <c:pt idx="1114">
                  <c:v>13.2</c:v>
                </c:pt>
                <c:pt idx="1115">
                  <c:v>12.6</c:v>
                </c:pt>
                <c:pt idx="1116">
                  <c:v>13.7</c:v>
                </c:pt>
                <c:pt idx="1117">
                  <c:v>12.7</c:v>
                </c:pt>
                <c:pt idx="1118">
                  <c:v>12.5</c:v>
                </c:pt>
                <c:pt idx="1119">
                  <c:v>12.9</c:v>
                </c:pt>
                <c:pt idx="1120">
                  <c:v>12.7</c:v>
                </c:pt>
                <c:pt idx="1121">
                  <c:v>12.9</c:v>
                </c:pt>
                <c:pt idx="1122">
                  <c:v>13.2</c:v>
                </c:pt>
                <c:pt idx="1123">
                  <c:v>13.5</c:v>
                </c:pt>
                <c:pt idx="1124">
                  <c:v>12</c:v>
                </c:pt>
                <c:pt idx="1125">
                  <c:v>12.8</c:v>
                </c:pt>
                <c:pt idx="1126">
                  <c:v>12.8</c:v>
                </c:pt>
                <c:pt idx="1127">
                  <c:v>14.6</c:v>
                </c:pt>
                <c:pt idx="1128">
                  <c:v>11.7</c:v>
                </c:pt>
                <c:pt idx="1129">
                  <c:v>13.1</c:v>
                </c:pt>
                <c:pt idx="1130">
                  <c:v>14.4</c:v>
                </c:pt>
                <c:pt idx="1131">
                  <c:v>14.7</c:v>
                </c:pt>
                <c:pt idx="1132">
                  <c:v>14.1</c:v>
                </c:pt>
                <c:pt idx="1133">
                  <c:v>14.8</c:v>
                </c:pt>
                <c:pt idx="1134">
                  <c:v>15.3</c:v>
                </c:pt>
                <c:pt idx="1135">
                  <c:v>14.4</c:v>
                </c:pt>
                <c:pt idx="1136">
                  <c:v>14.4</c:v>
                </c:pt>
                <c:pt idx="1137">
                  <c:v>14.4</c:v>
                </c:pt>
                <c:pt idx="1138">
                  <c:v>14.7</c:v>
                </c:pt>
                <c:pt idx="1139">
                  <c:v>15.2</c:v>
                </c:pt>
                <c:pt idx="1140">
                  <c:v>16.100000000000001</c:v>
                </c:pt>
                <c:pt idx="1141">
                  <c:v>14.9</c:v>
                </c:pt>
                <c:pt idx="1142">
                  <c:v>14.6</c:v>
                </c:pt>
                <c:pt idx="1143">
                  <c:v>13.5</c:v>
                </c:pt>
                <c:pt idx="1144">
                  <c:v>14</c:v>
                </c:pt>
                <c:pt idx="1145">
                  <c:v>12.4</c:v>
                </c:pt>
                <c:pt idx="1146">
                  <c:v>12.2</c:v>
                </c:pt>
                <c:pt idx="1147">
                  <c:v>12.7</c:v>
                </c:pt>
                <c:pt idx="1148">
                  <c:v>12.3</c:v>
                </c:pt>
                <c:pt idx="1149">
                  <c:v>13</c:v>
                </c:pt>
                <c:pt idx="1150">
                  <c:v>12.4</c:v>
                </c:pt>
                <c:pt idx="1151">
                  <c:v>12</c:v>
                </c:pt>
                <c:pt idx="1152">
                  <c:v>11.3</c:v>
                </c:pt>
                <c:pt idx="1153">
                  <c:v>11.9</c:v>
                </c:pt>
                <c:pt idx="1154">
                  <c:v>11.3</c:v>
                </c:pt>
                <c:pt idx="1155">
                  <c:v>11.7</c:v>
                </c:pt>
                <c:pt idx="1156">
                  <c:v>11.9</c:v>
                </c:pt>
                <c:pt idx="1157">
                  <c:v>11.4</c:v>
                </c:pt>
                <c:pt idx="1158">
                  <c:v>12.1</c:v>
                </c:pt>
                <c:pt idx="1159">
                  <c:v>12.4</c:v>
                </c:pt>
                <c:pt idx="1160">
                  <c:v>10.3</c:v>
                </c:pt>
                <c:pt idx="1161">
                  <c:v>11.2</c:v>
                </c:pt>
                <c:pt idx="1162">
                  <c:v>12.7</c:v>
                </c:pt>
                <c:pt idx="1163">
                  <c:v>12.1</c:v>
                </c:pt>
                <c:pt idx="1164">
                  <c:v>11.1</c:v>
                </c:pt>
                <c:pt idx="1165">
                  <c:v>10.9</c:v>
                </c:pt>
                <c:pt idx="1166">
                  <c:v>10.3</c:v>
                </c:pt>
                <c:pt idx="1167">
                  <c:v>12.2</c:v>
                </c:pt>
                <c:pt idx="1168">
                  <c:v>11.4</c:v>
                </c:pt>
                <c:pt idx="1169">
                  <c:v>15.7</c:v>
                </c:pt>
                <c:pt idx="1170">
                  <c:v>17.899999999999999</c:v>
                </c:pt>
                <c:pt idx="1171">
                  <c:v>18.3</c:v>
                </c:pt>
                <c:pt idx="1172">
                  <c:v>25.3</c:v>
                </c:pt>
                <c:pt idx="1173">
                  <c:v>23.8</c:v>
                </c:pt>
                <c:pt idx="1174">
                  <c:v>10.9</c:v>
                </c:pt>
                <c:pt idx="1175">
                  <c:v>8.3000000000000007</c:v>
                </c:pt>
                <c:pt idx="1176">
                  <c:v>6.3</c:v>
                </c:pt>
                <c:pt idx="1177">
                  <c:v>9.6999999999999993</c:v>
                </c:pt>
                <c:pt idx="1178">
                  <c:v>11.2</c:v>
                </c:pt>
                <c:pt idx="1179">
                  <c:v>10.8</c:v>
                </c:pt>
                <c:pt idx="1180">
                  <c:v>12.1</c:v>
                </c:pt>
                <c:pt idx="1181">
                  <c:v>13.9</c:v>
                </c:pt>
                <c:pt idx="1182">
                  <c:v>11.1</c:v>
                </c:pt>
                <c:pt idx="1183">
                  <c:v>12.7</c:v>
                </c:pt>
                <c:pt idx="1184">
                  <c:v>12.8</c:v>
                </c:pt>
                <c:pt idx="1185">
                  <c:v>13.2</c:v>
                </c:pt>
                <c:pt idx="1186">
                  <c:v>11</c:v>
                </c:pt>
                <c:pt idx="1187">
                  <c:v>12.3</c:v>
                </c:pt>
                <c:pt idx="1188">
                  <c:v>12.4</c:v>
                </c:pt>
                <c:pt idx="1189">
                  <c:v>12.4</c:v>
                </c:pt>
                <c:pt idx="1190">
                  <c:v>13.4</c:v>
                </c:pt>
                <c:pt idx="1191">
                  <c:v>12.2</c:v>
                </c:pt>
                <c:pt idx="1192">
                  <c:v>11.1</c:v>
                </c:pt>
                <c:pt idx="1193">
                  <c:v>10.4</c:v>
                </c:pt>
                <c:pt idx="1194">
                  <c:v>11</c:v>
                </c:pt>
                <c:pt idx="1195">
                  <c:v>12.1</c:v>
                </c:pt>
                <c:pt idx="1196">
                  <c:v>11.3</c:v>
                </c:pt>
                <c:pt idx="1197">
                  <c:v>12.9</c:v>
                </c:pt>
                <c:pt idx="1198">
                  <c:v>12.1</c:v>
                </c:pt>
                <c:pt idx="1199">
                  <c:v>12.4</c:v>
                </c:pt>
                <c:pt idx="1200">
                  <c:v>13</c:v>
                </c:pt>
                <c:pt idx="1201">
                  <c:v>13.1</c:v>
                </c:pt>
                <c:pt idx="1202">
                  <c:v>11.4</c:v>
                </c:pt>
                <c:pt idx="1203">
                  <c:v>11.6</c:v>
                </c:pt>
                <c:pt idx="1204">
                  <c:v>12.4</c:v>
                </c:pt>
                <c:pt idx="1205">
                  <c:v>13.7</c:v>
                </c:pt>
                <c:pt idx="1206">
                  <c:v>11.3</c:v>
                </c:pt>
                <c:pt idx="1207">
                  <c:v>9.9</c:v>
                </c:pt>
                <c:pt idx="1208">
                  <c:v>10.4</c:v>
                </c:pt>
                <c:pt idx="1209">
                  <c:v>12.8</c:v>
                </c:pt>
                <c:pt idx="1210">
                  <c:v>11.7</c:v>
                </c:pt>
                <c:pt idx="1211">
                  <c:v>13.2</c:v>
                </c:pt>
                <c:pt idx="1212">
                  <c:v>12.2</c:v>
                </c:pt>
                <c:pt idx="1213">
                  <c:v>13.1</c:v>
                </c:pt>
                <c:pt idx="1214">
                  <c:v>13.1</c:v>
                </c:pt>
                <c:pt idx="1215">
                  <c:v>12</c:v>
                </c:pt>
                <c:pt idx="1216">
                  <c:v>12.2</c:v>
                </c:pt>
                <c:pt idx="1217">
                  <c:v>13.3</c:v>
                </c:pt>
                <c:pt idx="1218">
                  <c:v>12.4</c:v>
                </c:pt>
                <c:pt idx="1219">
                  <c:v>12.3</c:v>
                </c:pt>
                <c:pt idx="1220">
                  <c:v>12.6</c:v>
                </c:pt>
                <c:pt idx="1221">
                  <c:v>12.4</c:v>
                </c:pt>
                <c:pt idx="1222">
                  <c:v>12.8</c:v>
                </c:pt>
                <c:pt idx="1223">
                  <c:v>12.6</c:v>
                </c:pt>
                <c:pt idx="1224">
                  <c:v>12.6</c:v>
                </c:pt>
                <c:pt idx="1225">
                  <c:v>13.4</c:v>
                </c:pt>
                <c:pt idx="1226">
                  <c:v>12.1</c:v>
                </c:pt>
                <c:pt idx="1227">
                  <c:v>12.4</c:v>
                </c:pt>
                <c:pt idx="1228">
                  <c:v>12.2</c:v>
                </c:pt>
                <c:pt idx="1229">
                  <c:v>11.5</c:v>
                </c:pt>
                <c:pt idx="1230">
                  <c:v>12.8</c:v>
                </c:pt>
                <c:pt idx="1231">
                  <c:v>11.5</c:v>
                </c:pt>
                <c:pt idx="1232">
                  <c:v>11.7</c:v>
                </c:pt>
                <c:pt idx="1233">
                  <c:v>13</c:v>
                </c:pt>
                <c:pt idx="1234">
                  <c:v>12.5</c:v>
                </c:pt>
                <c:pt idx="1235">
                  <c:v>12.2</c:v>
                </c:pt>
                <c:pt idx="1236">
                  <c:v>11.9</c:v>
                </c:pt>
                <c:pt idx="1237">
                  <c:v>12</c:v>
                </c:pt>
                <c:pt idx="1238">
                  <c:v>13.6</c:v>
                </c:pt>
                <c:pt idx="1239">
                  <c:v>13.1</c:v>
                </c:pt>
                <c:pt idx="1240">
                  <c:v>12.1</c:v>
                </c:pt>
                <c:pt idx="1241">
                  <c:v>11.8</c:v>
                </c:pt>
                <c:pt idx="1242">
                  <c:v>13.3</c:v>
                </c:pt>
                <c:pt idx="1243">
                  <c:v>13.3</c:v>
                </c:pt>
                <c:pt idx="1244">
                  <c:v>13</c:v>
                </c:pt>
                <c:pt idx="1245">
                  <c:v>12.8</c:v>
                </c:pt>
                <c:pt idx="1246">
                  <c:v>13.4</c:v>
                </c:pt>
                <c:pt idx="1247">
                  <c:v>12.6</c:v>
                </c:pt>
                <c:pt idx="1248">
                  <c:v>13.7</c:v>
                </c:pt>
                <c:pt idx="1249">
                  <c:v>14.2</c:v>
                </c:pt>
                <c:pt idx="1250">
                  <c:v>13.6</c:v>
                </c:pt>
                <c:pt idx="1251">
                  <c:v>14.8</c:v>
                </c:pt>
                <c:pt idx="1252">
                  <c:v>15</c:v>
                </c:pt>
                <c:pt idx="1253">
                  <c:v>15.3</c:v>
                </c:pt>
                <c:pt idx="1254">
                  <c:v>15.5</c:v>
                </c:pt>
                <c:pt idx="1255">
                  <c:v>16.5</c:v>
                </c:pt>
                <c:pt idx="1256">
                  <c:v>15.7</c:v>
                </c:pt>
                <c:pt idx="1257">
                  <c:v>16.600000000000001</c:v>
                </c:pt>
                <c:pt idx="1258">
                  <c:v>17</c:v>
                </c:pt>
                <c:pt idx="1259">
                  <c:v>18</c:v>
                </c:pt>
                <c:pt idx="1260">
                  <c:v>17.3</c:v>
                </c:pt>
                <c:pt idx="1261">
                  <c:v>16.3</c:v>
                </c:pt>
                <c:pt idx="1262">
                  <c:v>17.8</c:v>
                </c:pt>
                <c:pt idx="1263">
                  <c:v>17.5</c:v>
                </c:pt>
                <c:pt idx="1264">
                  <c:v>19</c:v>
                </c:pt>
                <c:pt idx="1265">
                  <c:v>18.5</c:v>
                </c:pt>
                <c:pt idx="1266">
                  <c:v>19.3</c:v>
                </c:pt>
                <c:pt idx="1267">
                  <c:v>19.8</c:v>
                </c:pt>
                <c:pt idx="1268">
                  <c:v>20.3</c:v>
                </c:pt>
                <c:pt idx="1269">
                  <c:v>20.100000000000001</c:v>
                </c:pt>
                <c:pt idx="1270">
                  <c:v>21.8</c:v>
                </c:pt>
                <c:pt idx="1271">
                  <c:v>22.1</c:v>
                </c:pt>
                <c:pt idx="1272">
                  <c:v>23.3</c:v>
                </c:pt>
                <c:pt idx="1273">
                  <c:v>23.1</c:v>
                </c:pt>
                <c:pt idx="1274">
                  <c:v>23.4</c:v>
                </c:pt>
                <c:pt idx="1275">
                  <c:v>26.7</c:v>
                </c:pt>
                <c:pt idx="1276">
                  <c:v>26.1</c:v>
                </c:pt>
                <c:pt idx="1277">
                  <c:v>26.1</c:v>
                </c:pt>
                <c:pt idx="1278">
                  <c:v>25.3</c:v>
                </c:pt>
                <c:pt idx="1279">
                  <c:v>27.7</c:v>
                </c:pt>
                <c:pt idx="1280">
                  <c:v>28.2</c:v>
                </c:pt>
                <c:pt idx="1281">
                  <c:v>27.4</c:v>
                </c:pt>
                <c:pt idx="1282">
                  <c:v>27.9</c:v>
                </c:pt>
                <c:pt idx="1283">
                  <c:v>31</c:v>
                </c:pt>
                <c:pt idx="1284">
                  <c:v>30.9</c:v>
                </c:pt>
                <c:pt idx="1285">
                  <c:v>31.8</c:v>
                </c:pt>
                <c:pt idx="1286">
                  <c:v>32</c:v>
                </c:pt>
                <c:pt idx="1287">
                  <c:v>32.700000000000003</c:v>
                </c:pt>
                <c:pt idx="1288">
                  <c:v>34.1</c:v>
                </c:pt>
                <c:pt idx="1289">
                  <c:v>33.9</c:v>
                </c:pt>
                <c:pt idx="1290">
                  <c:v>34.9</c:v>
                </c:pt>
                <c:pt idx="1291">
                  <c:v>36.200000000000003</c:v>
                </c:pt>
                <c:pt idx="1292">
                  <c:v>36.200000000000003</c:v>
                </c:pt>
                <c:pt idx="1293">
                  <c:v>36.200000000000003</c:v>
                </c:pt>
                <c:pt idx="1294">
                  <c:v>37.9</c:v>
                </c:pt>
                <c:pt idx="1295">
                  <c:v>38</c:v>
                </c:pt>
                <c:pt idx="1296">
                  <c:v>36.6</c:v>
                </c:pt>
                <c:pt idx="1297">
                  <c:v>36.799999999999997</c:v>
                </c:pt>
                <c:pt idx="1298">
                  <c:v>37.1</c:v>
                </c:pt>
                <c:pt idx="1299">
                  <c:v>37.1</c:v>
                </c:pt>
                <c:pt idx="1300">
                  <c:v>36.9</c:v>
                </c:pt>
                <c:pt idx="1301">
                  <c:v>36.799999999999997</c:v>
                </c:pt>
                <c:pt idx="1302">
                  <c:v>37.1</c:v>
                </c:pt>
                <c:pt idx="1303">
                  <c:v>35.700000000000003</c:v>
                </c:pt>
                <c:pt idx="1304">
                  <c:v>35.9</c:v>
                </c:pt>
                <c:pt idx="1305">
                  <c:v>35.6</c:v>
                </c:pt>
                <c:pt idx="1306">
                  <c:v>34.200000000000003</c:v>
                </c:pt>
                <c:pt idx="1307">
                  <c:v>35.799999999999997</c:v>
                </c:pt>
                <c:pt idx="1308">
                  <c:v>36.4</c:v>
                </c:pt>
                <c:pt idx="1309">
                  <c:v>35.1</c:v>
                </c:pt>
                <c:pt idx="1310">
                  <c:v>36.5</c:v>
                </c:pt>
                <c:pt idx="1311">
                  <c:v>34.799999999999997</c:v>
                </c:pt>
                <c:pt idx="1312">
                  <c:v>34.799999999999997</c:v>
                </c:pt>
                <c:pt idx="1313">
                  <c:v>34.5</c:v>
                </c:pt>
                <c:pt idx="1314">
                  <c:v>35.5</c:v>
                </c:pt>
                <c:pt idx="1315">
                  <c:v>36</c:v>
                </c:pt>
                <c:pt idx="1316">
                  <c:v>34.299999999999997</c:v>
                </c:pt>
                <c:pt idx="1317">
                  <c:v>36.6</c:v>
                </c:pt>
                <c:pt idx="1318">
                  <c:v>35</c:v>
                </c:pt>
                <c:pt idx="1319">
                  <c:v>35.200000000000003</c:v>
                </c:pt>
                <c:pt idx="1320">
                  <c:v>36.4</c:v>
                </c:pt>
                <c:pt idx="1321">
                  <c:v>36.9</c:v>
                </c:pt>
                <c:pt idx="1322">
                  <c:v>36.4</c:v>
                </c:pt>
                <c:pt idx="1323">
                  <c:v>37.9</c:v>
                </c:pt>
                <c:pt idx="1324">
                  <c:v>36.700000000000003</c:v>
                </c:pt>
                <c:pt idx="1325">
                  <c:v>36.6</c:v>
                </c:pt>
                <c:pt idx="1326">
                  <c:v>37.9</c:v>
                </c:pt>
                <c:pt idx="1327">
                  <c:v>36.700000000000003</c:v>
                </c:pt>
                <c:pt idx="1328">
                  <c:v>38.6</c:v>
                </c:pt>
                <c:pt idx="1329">
                  <c:v>36.200000000000003</c:v>
                </c:pt>
                <c:pt idx="1330">
                  <c:v>38.299999999999997</c:v>
                </c:pt>
                <c:pt idx="1331">
                  <c:v>37.4</c:v>
                </c:pt>
                <c:pt idx="1332">
                  <c:v>39.200000000000003</c:v>
                </c:pt>
                <c:pt idx="1333">
                  <c:v>39.4</c:v>
                </c:pt>
                <c:pt idx="1334">
                  <c:v>37.700000000000003</c:v>
                </c:pt>
                <c:pt idx="1335">
                  <c:v>40.4</c:v>
                </c:pt>
                <c:pt idx="1336">
                  <c:v>38.9</c:v>
                </c:pt>
                <c:pt idx="1337">
                  <c:v>40.9</c:v>
                </c:pt>
                <c:pt idx="1338">
                  <c:v>40.1</c:v>
                </c:pt>
                <c:pt idx="1339">
                  <c:v>40.799999999999997</c:v>
                </c:pt>
                <c:pt idx="1340">
                  <c:v>40.6</c:v>
                </c:pt>
                <c:pt idx="1341">
                  <c:v>40.5</c:v>
                </c:pt>
                <c:pt idx="1342">
                  <c:v>40.4</c:v>
                </c:pt>
                <c:pt idx="1343">
                  <c:v>39.6</c:v>
                </c:pt>
                <c:pt idx="1344">
                  <c:v>40.200000000000003</c:v>
                </c:pt>
                <c:pt idx="1345">
                  <c:v>40.200000000000003</c:v>
                </c:pt>
                <c:pt idx="1346">
                  <c:v>40.299999999999997</c:v>
                </c:pt>
                <c:pt idx="1347">
                  <c:v>40.299999999999997</c:v>
                </c:pt>
                <c:pt idx="1348">
                  <c:v>40.200000000000003</c:v>
                </c:pt>
                <c:pt idx="1349">
                  <c:v>40.200000000000003</c:v>
                </c:pt>
                <c:pt idx="1350">
                  <c:v>40.5</c:v>
                </c:pt>
                <c:pt idx="1351">
                  <c:v>39.799999999999997</c:v>
                </c:pt>
                <c:pt idx="1352">
                  <c:v>40.1</c:v>
                </c:pt>
                <c:pt idx="1353">
                  <c:v>41.6</c:v>
                </c:pt>
                <c:pt idx="1354">
                  <c:v>41</c:v>
                </c:pt>
                <c:pt idx="1355">
                  <c:v>43.3</c:v>
                </c:pt>
                <c:pt idx="1356">
                  <c:v>41.7</c:v>
                </c:pt>
                <c:pt idx="1357">
                  <c:v>43.7</c:v>
                </c:pt>
                <c:pt idx="1358">
                  <c:v>43.5</c:v>
                </c:pt>
                <c:pt idx="1359">
                  <c:v>44.3</c:v>
                </c:pt>
                <c:pt idx="1360">
                  <c:v>44.8</c:v>
                </c:pt>
                <c:pt idx="1361">
                  <c:v>44.4</c:v>
                </c:pt>
                <c:pt idx="1362">
                  <c:v>45.5</c:v>
                </c:pt>
                <c:pt idx="1363">
                  <c:v>45.2</c:v>
                </c:pt>
                <c:pt idx="1364">
                  <c:v>45</c:v>
                </c:pt>
                <c:pt idx="1365">
                  <c:v>44.8</c:v>
                </c:pt>
                <c:pt idx="1366">
                  <c:v>46.9</c:v>
                </c:pt>
                <c:pt idx="1367">
                  <c:v>47.7</c:v>
                </c:pt>
                <c:pt idx="1368">
                  <c:v>46</c:v>
                </c:pt>
                <c:pt idx="1369">
                  <c:v>45.2</c:v>
                </c:pt>
                <c:pt idx="1370">
                  <c:v>44.5</c:v>
                </c:pt>
                <c:pt idx="1371">
                  <c:v>43.2</c:v>
                </c:pt>
                <c:pt idx="1372">
                  <c:v>42.3</c:v>
                </c:pt>
                <c:pt idx="1373">
                  <c:v>41.1</c:v>
                </c:pt>
                <c:pt idx="1374">
                  <c:v>40.799999999999997</c:v>
                </c:pt>
                <c:pt idx="1375">
                  <c:v>42.1</c:v>
                </c:pt>
                <c:pt idx="1376">
                  <c:v>43.7</c:v>
                </c:pt>
                <c:pt idx="1377">
                  <c:v>43.3</c:v>
                </c:pt>
                <c:pt idx="1378">
                  <c:v>43.4</c:v>
                </c:pt>
                <c:pt idx="1379">
                  <c:v>42</c:v>
                </c:pt>
                <c:pt idx="1380">
                  <c:v>40.5</c:v>
                </c:pt>
                <c:pt idx="1381">
                  <c:v>40.9</c:v>
                </c:pt>
                <c:pt idx="1382">
                  <c:v>41.6</c:v>
                </c:pt>
                <c:pt idx="1383">
                  <c:v>38.700000000000003</c:v>
                </c:pt>
                <c:pt idx="1384">
                  <c:v>39.6</c:v>
                </c:pt>
                <c:pt idx="1385">
                  <c:v>40.799999999999997</c:v>
                </c:pt>
                <c:pt idx="1386">
                  <c:v>39.700000000000003</c:v>
                </c:pt>
                <c:pt idx="1387">
                  <c:v>40.5</c:v>
                </c:pt>
                <c:pt idx="1388">
                  <c:v>39.799999999999997</c:v>
                </c:pt>
                <c:pt idx="1389">
                  <c:v>39.1</c:v>
                </c:pt>
                <c:pt idx="1390">
                  <c:v>37.9</c:v>
                </c:pt>
                <c:pt idx="1391">
                  <c:v>37.299999999999997</c:v>
                </c:pt>
                <c:pt idx="1392">
                  <c:v>38.1</c:v>
                </c:pt>
                <c:pt idx="1393">
                  <c:v>37.700000000000003</c:v>
                </c:pt>
                <c:pt idx="1394">
                  <c:v>36.4</c:v>
                </c:pt>
                <c:pt idx="1395">
                  <c:v>38.700000000000003</c:v>
                </c:pt>
                <c:pt idx="1396">
                  <c:v>37.299999999999997</c:v>
                </c:pt>
                <c:pt idx="1397">
                  <c:v>37.799999999999997</c:v>
                </c:pt>
                <c:pt idx="1398">
                  <c:v>36.700000000000003</c:v>
                </c:pt>
                <c:pt idx="1399">
                  <c:v>36.299999999999997</c:v>
                </c:pt>
                <c:pt idx="1400">
                  <c:v>35.9</c:v>
                </c:pt>
                <c:pt idx="1401">
                  <c:v>34.4</c:v>
                </c:pt>
                <c:pt idx="1402">
                  <c:v>35.4</c:v>
                </c:pt>
                <c:pt idx="1403">
                  <c:v>35.1</c:v>
                </c:pt>
                <c:pt idx="1404">
                  <c:v>35.799999999999997</c:v>
                </c:pt>
                <c:pt idx="1405">
                  <c:v>35.700000000000003</c:v>
                </c:pt>
                <c:pt idx="1406">
                  <c:v>34.5</c:v>
                </c:pt>
                <c:pt idx="1407">
                  <c:v>34.9</c:v>
                </c:pt>
                <c:pt idx="1408">
                  <c:v>33.1</c:v>
                </c:pt>
                <c:pt idx="1409">
                  <c:v>34.299999999999997</c:v>
                </c:pt>
                <c:pt idx="1410">
                  <c:v>35.200000000000003</c:v>
                </c:pt>
                <c:pt idx="1411">
                  <c:v>34.6</c:v>
                </c:pt>
                <c:pt idx="1412">
                  <c:v>33.9</c:v>
                </c:pt>
                <c:pt idx="1413">
                  <c:v>34.6</c:v>
                </c:pt>
                <c:pt idx="1414">
                  <c:v>33.4</c:v>
                </c:pt>
                <c:pt idx="1415">
                  <c:v>34.200000000000003</c:v>
                </c:pt>
                <c:pt idx="1416">
                  <c:v>34.9</c:v>
                </c:pt>
                <c:pt idx="1417">
                  <c:v>33.6</c:v>
                </c:pt>
                <c:pt idx="1418">
                  <c:v>31.8</c:v>
                </c:pt>
                <c:pt idx="1419">
                  <c:v>33</c:v>
                </c:pt>
                <c:pt idx="1420">
                  <c:v>32.9</c:v>
                </c:pt>
                <c:pt idx="1421">
                  <c:v>33</c:v>
                </c:pt>
                <c:pt idx="1422">
                  <c:v>32.700000000000003</c:v>
                </c:pt>
                <c:pt idx="1423">
                  <c:v>31.4</c:v>
                </c:pt>
                <c:pt idx="1424">
                  <c:v>32.700000000000003</c:v>
                </c:pt>
                <c:pt idx="1425">
                  <c:v>32.299999999999997</c:v>
                </c:pt>
                <c:pt idx="1426">
                  <c:v>33.200000000000003</c:v>
                </c:pt>
                <c:pt idx="1427">
                  <c:v>34.1</c:v>
                </c:pt>
                <c:pt idx="1428">
                  <c:v>33.9</c:v>
                </c:pt>
                <c:pt idx="1429">
                  <c:v>32</c:v>
                </c:pt>
                <c:pt idx="1430">
                  <c:v>32</c:v>
                </c:pt>
                <c:pt idx="1431">
                  <c:v>32.200000000000003</c:v>
                </c:pt>
                <c:pt idx="1432">
                  <c:v>31.2</c:v>
                </c:pt>
                <c:pt idx="1433">
                  <c:v>32.200000000000003</c:v>
                </c:pt>
                <c:pt idx="1434">
                  <c:v>32.799999999999997</c:v>
                </c:pt>
                <c:pt idx="1435">
                  <c:v>33.700000000000003</c:v>
                </c:pt>
                <c:pt idx="1436">
                  <c:v>33.5</c:v>
                </c:pt>
                <c:pt idx="1437">
                  <c:v>33.1</c:v>
                </c:pt>
                <c:pt idx="1438">
                  <c:v>32.200000000000003</c:v>
                </c:pt>
                <c:pt idx="1439">
                  <c:v>33</c:v>
                </c:pt>
                <c:pt idx="1440">
                  <c:v>33.4</c:v>
                </c:pt>
                <c:pt idx="1441">
                  <c:v>33.799999999999997</c:v>
                </c:pt>
                <c:pt idx="1442">
                  <c:v>33.5</c:v>
                </c:pt>
                <c:pt idx="1443">
                  <c:v>33.6</c:v>
                </c:pt>
                <c:pt idx="1444">
                  <c:v>34.1</c:v>
                </c:pt>
                <c:pt idx="1445">
                  <c:v>33</c:v>
                </c:pt>
                <c:pt idx="1446">
                  <c:v>33.799999999999997</c:v>
                </c:pt>
                <c:pt idx="1447">
                  <c:v>33.799999999999997</c:v>
                </c:pt>
                <c:pt idx="1448">
                  <c:v>34.200000000000003</c:v>
                </c:pt>
                <c:pt idx="1449">
                  <c:v>34.799999999999997</c:v>
                </c:pt>
                <c:pt idx="1450">
                  <c:v>34.700000000000003</c:v>
                </c:pt>
                <c:pt idx="1451">
                  <c:v>34.1</c:v>
                </c:pt>
                <c:pt idx="1452">
                  <c:v>34.799999999999997</c:v>
                </c:pt>
                <c:pt idx="1453">
                  <c:v>35.1</c:v>
                </c:pt>
                <c:pt idx="1454">
                  <c:v>34.299999999999997</c:v>
                </c:pt>
                <c:pt idx="1455">
                  <c:v>34.1</c:v>
                </c:pt>
                <c:pt idx="1456">
                  <c:v>35.299999999999997</c:v>
                </c:pt>
                <c:pt idx="1457">
                  <c:v>35.4</c:v>
                </c:pt>
                <c:pt idx="1458">
                  <c:v>34.5</c:v>
                </c:pt>
                <c:pt idx="1459">
                  <c:v>34.200000000000003</c:v>
                </c:pt>
                <c:pt idx="1460">
                  <c:v>33.5</c:v>
                </c:pt>
                <c:pt idx="1461">
                  <c:v>33.700000000000003</c:v>
                </c:pt>
                <c:pt idx="1462">
                  <c:v>34.700000000000003</c:v>
                </c:pt>
                <c:pt idx="1463">
                  <c:v>34.5</c:v>
                </c:pt>
                <c:pt idx="1464">
                  <c:v>34.200000000000003</c:v>
                </c:pt>
                <c:pt idx="1465">
                  <c:v>34.200000000000003</c:v>
                </c:pt>
                <c:pt idx="1466">
                  <c:v>34.1</c:v>
                </c:pt>
                <c:pt idx="1467">
                  <c:v>35.1</c:v>
                </c:pt>
                <c:pt idx="1468">
                  <c:v>35.5</c:v>
                </c:pt>
                <c:pt idx="1469">
                  <c:v>36</c:v>
                </c:pt>
                <c:pt idx="1470">
                  <c:v>35.200000000000003</c:v>
                </c:pt>
                <c:pt idx="1471">
                  <c:v>36.1</c:v>
                </c:pt>
                <c:pt idx="1472">
                  <c:v>34.700000000000003</c:v>
                </c:pt>
                <c:pt idx="1473">
                  <c:v>35.799999999999997</c:v>
                </c:pt>
                <c:pt idx="1474">
                  <c:v>36.5</c:v>
                </c:pt>
                <c:pt idx="1475">
                  <c:v>34.799999999999997</c:v>
                </c:pt>
                <c:pt idx="1476">
                  <c:v>35.200000000000003</c:v>
                </c:pt>
                <c:pt idx="1477">
                  <c:v>37.299999999999997</c:v>
                </c:pt>
                <c:pt idx="1478">
                  <c:v>36</c:v>
                </c:pt>
                <c:pt idx="1479">
                  <c:v>35.799999999999997</c:v>
                </c:pt>
                <c:pt idx="1480">
                  <c:v>36.200000000000003</c:v>
                </c:pt>
                <c:pt idx="1481">
                  <c:v>36.4</c:v>
                </c:pt>
                <c:pt idx="1482">
                  <c:v>37.700000000000003</c:v>
                </c:pt>
                <c:pt idx="1483">
                  <c:v>37.299999999999997</c:v>
                </c:pt>
                <c:pt idx="1484">
                  <c:v>36.4</c:v>
                </c:pt>
                <c:pt idx="1485">
                  <c:v>36.700000000000003</c:v>
                </c:pt>
                <c:pt idx="1486">
                  <c:v>38.299999999999997</c:v>
                </c:pt>
                <c:pt idx="1487">
                  <c:v>37.5</c:v>
                </c:pt>
                <c:pt idx="1488">
                  <c:v>39.1</c:v>
                </c:pt>
                <c:pt idx="1489">
                  <c:v>37.4</c:v>
                </c:pt>
                <c:pt idx="1490">
                  <c:v>38.700000000000003</c:v>
                </c:pt>
                <c:pt idx="1491">
                  <c:v>38.1</c:v>
                </c:pt>
                <c:pt idx="1492">
                  <c:v>39.200000000000003</c:v>
                </c:pt>
                <c:pt idx="1493">
                  <c:v>38.5</c:v>
                </c:pt>
                <c:pt idx="1494">
                  <c:v>39.1</c:v>
                </c:pt>
                <c:pt idx="1495">
                  <c:v>39.200000000000003</c:v>
                </c:pt>
                <c:pt idx="1496">
                  <c:v>38.9</c:v>
                </c:pt>
                <c:pt idx="1497">
                  <c:v>38.799999999999997</c:v>
                </c:pt>
                <c:pt idx="1498">
                  <c:v>38</c:v>
                </c:pt>
                <c:pt idx="1499">
                  <c:v>41</c:v>
                </c:pt>
                <c:pt idx="1500">
                  <c:v>38.1</c:v>
                </c:pt>
                <c:pt idx="1501">
                  <c:v>39.1</c:v>
                </c:pt>
                <c:pt idx="1502">
                  <c:v>40.200000000000003</c:v>
                </c:pt>
                <c:pt idx="1503">
                  <c:v>40.299999999999997</c:v>
                </c:pt>
                <c:pt idx="1504">
                  <c:v>41.4</c:v>
                </c:pt>
                <c:pt idx="1505">
                  <c:v>40.4</c:v>
                </c:pt>
                <c:pt idx="1506">
                  <c:v>40.200000000000003</c:v>
                </c:pt>
                <c:pt idx="1507">
                  <c:v>41.3</c:v>
                </c:pt>
                <c:pt idx="1508">
                  <c:v>42.7</c:v>
                </c:pt>
                <c:pt idx="1509">
                  <c:v>42.8</c:v>
                </c:pt>
                <c:pt idx="1510">
                  <c:v>42.5</c:v>
                </c:pt>
                <c:pt idx="1511">
                  <c:v>42</c:v>
                </c:pt>
                <c:pt idx="1512">
                  <c:v>43</c:v>
                </c:pt>
                <c:pt idx="1513">
                  <c:v>42.7</c:v>
                </c:pt>
                <c:pt idx="1514">
                  <c:v>43.7</c:v>
                </c:pt>
                <c:pt idx="1515">
                  <c:v>45.6</c:v>
                </c:pt>
                <c:pt idx="1516">
                  <c:v>45.2</c:v>
                </c:pt>
                <c:pt idx="1517">
                  <c:v>46.2</c:v>
                </c:pt>
                <c:pt idx="1518">
                  <c:v>47.3</c:v>
                </c:pt>
                <c:pt idx="1519">
                  <c:v>48.2</c:v>
                </c:pt>
                <c:pt idx="1520">
                  <c:v>47.9</c:v>
                </c:pt>
                <c:pt idx="1521">
                  <c:v>49.4</c:v>
                </c:pt>
                <c:pt idx="1522">
                  <c:v>50.1</c:v>
                </c:pt>
                <c:pt idx="1523">
                  <c:v>50.5</c:v>
                </c:pt>
                <c:pt idx="1524">
                  <c:v>52.1</c:v>
                </c:pt>
                <c:pt idx="1525">
                  <c:v>51.5</c:v>
                </c:pt>
                <c:pt idx="1526">
                  <c:v>51.3</c:v>
                </c:pt>
                <c:pt idx="1527">
                  <c:v>52.7</c:v>
                </c:pt>
                <c:pt idx="1528">
                  <c:v>52.5</c:v>
                </c:pt>
                <c:pt idx="1529">
                  <c:v>51.9</c:v>
                </c:pt>
                <c:pt idx="1530">
                  <c:v>52.3</c:v>
                </c:pt>
                <c:pt idx="1531">
                  <c:v>54</c:v>
                </c:pt>
                <c:pt idx="1532">
                  <c:v>53.3</c:v>
                </c:pt>
                <c:pt idx="1533">
                  <c:v>54.6</c:v>
                </c:pt>
                <c:pt idx="1534">
                  <c:v>54.7</c:v>
                </c:pt>
                <c:pt idx="1535">
                  <c:v>55.4</c:v>
                </c:pt>
                <c:pt idx="1536">
                  <c:v>55.4</c:v>
                </c:pt>
                <c:pt idx="1537">
                  <c:v>56.4</c:v>
                </c:pt>
                <c:pt idx="1538">
                  <c:v>55.9</c:v>
                </c:pt>
                <c:pt idx="1539">
                  <c:v>56.8</c:v>
                </c:pt>
                <c:pt idx="1540">
                  <c:v>55.4</c:v>
                </c:pt>
                <c:pt idx="1541">
                  <c:v>56.8</c:v>
                </c:pt>
                <c:pt idx="1542">
                  <c:v>56</c:v>
                </c:pt>
                <c:pt idx="1543">
                  <c:v>58</c:v>
                </c:pt>
                <c:pt idx="1544">
                  <c:v>58.3</c:v>
                </c:pt>
                <c:pt idx="1545">
                  <c:v>59.7</c:v>
                </c:pt>
                <c:pt idx="1546">
                  <c:v>60</c:v>
                </c:pt>
                <c:pt idx="1547">
                  <c:v>59.9</c:v>
                </c:pt>
                <c:pt idx="1548">
                  <c:v>59.7</c:v>
                </c:pt>
                <c:pt idx="1549">
                  <c:v>61</c:v>
                </c:pt>
                <c:pt idx="1550">
                  <c:v>63</c:v>
                </c:pt>
                <c:pt idx="1551">
                  <c:v>61.3</c:v>
                </c:pt>
                <c:pt idx="1552">
                  <c:v>62</c:v>
                </c:pt>
                <c:pt idx="1553">
                  <c:v>62</c:v>
                </c:pt>
                <c:pt idx="1554">
                  <c:v>63.2</c:v>
                </c:pt>
                <c:pt idx="1555">
                  <c:v>62.4</c:v>
                </c:pt>
                <c:pt idx="1556">
                  <c:v>62.4</c:v>
                </c:pt>
                <c:pt idx="1557">
                  <c:v>63.7</c:v>
                </c:pt>
                <c:pt idx="1558">
                  <c:v>62.8</c:v>
                </c:pt>
                <c:pt idx="1559">
                  <c:v>63.6</c:v>
                </c:pt>
                <c:pt idx="1560">
                  <c:v>63.9</c:v>
                </c:pt>
                <c:pt idx="1561">
                  <c:v>63.8</c:v>
                </c:pt>
                <c:pt idx="1562">
                  <c:v>65.099999999999994</c:v>
                </c:pt>
                <c:pt idx="1563">
                  <c:v>65.900000000000006</c:v>
                </c:pt>
                <c:pt idx="1564">
                  <c:v>64</c:v>
                </c:pt>
                <c:pt idx="1565">
                  <c:v>63.8</c:v>
                </c:pt>
                <c:pt idx="1566">
                  <c:v>64.2</c:v>
                </c:pt>
                <c:pt idx="1567">
                  <c:v>63.1</c:v>
                </c:pt>
                <c:pt idx="1568">
                  <c:v>62.4</c:v>
                </c:pt>
                <c:pt idx="1569">
                  <c:v>61.3</c:v>
                </c:pt>
                <c:pt idx="1570">
                  <c:v>64.7</c:v>
                </c:pt>
                <c:pt idx="1571">
                  <c:v>64.099999999999994</c:v>
                </c:pt>
                <c:pt idx="1572">
                  <c:v>64</c:v>
                </c:pt>
                <c:pt idx="1573">
                  <c:v>64.599999999999994</c:v>
                </c:pt>
                <c:pt idx="1574">
                  <c:v>66.5</c:v>
                </c:pt>
                <c:pt idx="1575">
                  <c:v>64.5</c:v>
                </c:pt>
                <c:pt idx="1576">
                  <c:v>64.8</c:v>
                </c:pt>
                <c:pt idx="1577">
                  <c:v>65.2</c:v>
                </c:pt>
                <c:pt idx="1578">
                  <c:v>66.400000000000006</c:v>
                </c:pt>
                <c:pt idx="1579">
                  <c:v>64.599999999999994</c:v>
                </c:pt>
                <c:pt idx="1580">
                  <c:v>63.7</c:v>
                </c:pt>
                <c:pt idx="1581">
                  <c:v>64.8</c:v>
                </c:pt>
                <c:pt idx="1582">
                  <c:v>63.8</c:v>
                </c:pt>
                <c:pt idx="1583">
                  <c:v>64.400000000000006</c:v>
                </c:pt>
                <c:pt idx="1584">
                  <c:v>64.099999999999994</c:v>
                </c:pt>
                <c:pt idx="1585">
                  <c:v>63.5</c:v>
                </c:pt>
                <c:pt idx="1586">
                  <c:v>65.099999999999994</c:v>
                </c:pt>
                <c:pt idx="1587">
                  <c:v>64.2</c:v>
                </c:pt>
                <c:pt idx="1588">
                  <c:v>63.9</c:v>
                </c:pt>
                <c:pt idx="1589">
                  <c:v>63.6</c:v>
                </c:pt>
                <c:pt idx="1590">
                  <c:v>61.6</c:v>
                </c:pt>
                <c:pt idx="1591">
                  <c:v>64.099999999999994</c:v>
                </c:pt>
                <c:pt idx="1592">
                  <c:v>62</c:v>
                </c:pt>
                <c:pt idx="1593">
                  <c:v>62.1</c:v>
                </c:pt>
                <c:pt idx="1594">
                  <c:v>63.6</c:v>
                </c:pt>
                <c:pt idx="1595">
                  <c:v>62.6</c:v>
                </c:pt>
                <c:pt idx="1596">
                  <c:v>61</c:v>
                </c:pt>
                <c:pt idx="1597">
                  <c:v>62.2</c:v>
                </c:pt>
                <c:pt idx="1598">
                  <c:v>62.8</c:v>
                </c:pt>
                <c:pt idx="1599">
                  <c:v>62.6</c:v>
                </c:pt>
                <c:pt idx="1600">
                  <c:v>62.3</c:v>
                </c:pt>
                <c:pt idx="1601">
                  <c:v>62</c:v>
                </c:pt>
                <c:pt idx="1602">
                  <c:v>60.9</c:v>
                </c:pt>
                <c:pt idx="1603">
                  <c:v>61.4</c:v>
                </c:pt>
                <c:pt idx="1604">
                  <c:v>61.6</c:v>
                </c:pt>
                <c:pt idx="1605">
                  <c:v>62.2</c:v>
                </c:pt>
                <c:pt idx="1606">
                  <c:v>61.3</c:v>
                </c:pt>
                <c:pt idx="1607">
                  <c:v>59.1</c:v>
                </c:pt>
                <c:pt idx="1608">
                  <c:v>62.1</c:v>
                </c:pt>
                <c:pt idx="1609">
                  <c:v>60.3</c:v>
                </c:pt>
                <c:pt idx="1610">
                  <c:v>60.1</c:v>
                </c:pt>
                <c:pt idx="1611">
                  <c:v>59.5</c:v>
                </c:pt>
                <c:pt idx="1612">
                  <c:v>56.6</c:v>
                </c:pt>
                <c:pt idx="1613">
                  <c:v>56.8</c:v>
                </c:pt>
                <c:pt idx="1614">
                  <c:v>54.5</c:v>
                </c:pt>
                <c:pt idx="1615">
                  <c:v>53.6</c:v>
                </c:pt>
                <c:pt idx="1616">
                  <c:v>54.2</c:v>
                </c:pt>
                <c:pt idx="1617">
                  <c:v>55.4</c:v>
                </c:pt>
                <c:pt idx="1618">
                  <c:v>53.6</c:v>
                </c:pt>
                <c:pt idx="1619">
                  <c:v>55</c:v>
                </c:pt>
                <c:pt idx="1620">
                  <c:v>54.4</c:v>
                </c:pt>
                <c:pt idx="1621">
                  <c:v>53.6</c:v>
                </c:pt>
                <c:pt idx="1622">
                  <c:v>54.1</c:v>
                </c:pt>
                <c:pt idx="1623">
                  <c:v>55.3</c:v>
                </c:pt>
                <c:pt idx="1624">
                  <c:v>55.9</c:v>
                </c:pt>
                <c:pt idx="1625">
                  <c:v>56.6</c:v>
                </c:pt>
                <c:pt idx="1626">
                  <c:v>56.7</c:v>
                </c:pt>
                <c:pt idx="1627">
                  <c:v>55.3</c:v>
                </c:pt>
                <c:pt idx="1628">
                  <c:v>55</c:v>
                </c:pt>
                <c:pt idx="1629">
                  <c:v>53.2</c:v>
                </c:pt>
                <c:pt idx="1630">
                  <c:v>54.3</c:v>
                </c:pt>
                <c:pt idx="1631">
                  <c:v>54.7</c:v>
                </c:pt>
                <c:pt idx="1632">
                  <c:v>55.6</c:v>
                </c:pt>
                <c:pt idx="1633">
                  <c:v>55.3</c:v>
                </c:pt>
                <c:pt idx="1634">
                  <c:v>56.3</c:v>
                </c:pt>
                <c:pt idx="1635">
                  <c:v>55.8</c:v>
                </c:pt>
                <c:pt idx="1636">
                  <c:v>55.4</c:v>
                </c:pt>
                <c:pt idx="1637">
                  <c:v>55.5</c:v>
                </c:pt>
                <c:pt idx="1638">
                  <c:v>57</c:v>
                </c:pt>
                <c:pt idx="1639">
                  <c:v>56.3</c:v>
                </c:pt>
                <c:pt idx="1640">
                  <c:v>55.6</c:v>
                </c:pt>
                <c:pt idx="1641">
                  <c:v>56.1</c:v>
                </c:pt>
                <c:pt idx="1642">
                  <c:v>56.3</c:v>
                </c:pt>
                <c:pt idx="1643">
                  <c:v>55.8</c:v>
                </c:pt>
                <c:pt idx="1644">
                  <c:v>55.7</c:v>
                </c:pt>
                <c:pt idx="1645">
                  <c:v>55.4</c:v>
                </c:pt>
                <c:pt idx="1646">
                  <c:v>55</c:v>
                </c:pt>
                <c:pt idx="1647">
                  <c:v>55.7</c:v>
                </c:pt>
                <c:pt idx="1648">
                  <c:v>54</c:v>
                </c:pt>
                <c:pt idx="1649">
                  <c:v>55.2</c:v>
                </c:pt>
                <c:pt idx="1650">
                  <c:v>55.9</c:v>
                </c:pt>
                <c:pt idx="1651">
                  <c:v>55</c:v>
                </c:pt>
                <c:pt idx="1652">
                  <c:v>54.7</c:v>
                </c:pt>
                <c:pt idx="1653">
                  <c:v>54.8</c:v>
                </c:pt>
                <c:pt idx="1654">
                  <c:v>55.5</c:v>
                </c:pt>
                <c:pt idx="1655">
                  <c:v>54.4</c:v>
                </c:pt>
                <c:pt idx="1656">
                  <c:v>54.4</c:v>
                </c:pt>
                <c:pt idx="1657">
                  <c:v>54.7</c:v>
                </c:pt>
                <c:pt idx="1658">
                  <c:v>55.4</c:v>
                </c:pt>
                <c:pt idx="1659">
                  <c:v>55.1</c:v>
                </c:pt>
                <c:pt idx="1660">
                  <c:v>54</c:v>
                </c:pt>
                <c:pt idx="1661">
                  <c:v>55.6</c:v>
                </c:pt>
                <c:pt idx="1662">
                  <c:v>55.8</c:v>
                </c:pt>
                <c:pt idx="1663">
                  <c:v>54.4</c:v>
                </c:pt>
                <c:pt idx="1664">
                  <c:v>55.7</c:v>
                </c:pt>
                <c:pt idx="1665">
                  <c:v>52.1</c:v>
                </c:pt>
                <c:pt idx="1666">
                  <c:v>54.3</c:v>
                </c:pt>
                <c:pt idx="1667">
                  <c:v>53.2</c:v>
                </c:pt>
                <c:pt idx="1668">
                  <c:v>54.3</c:v>
                </c:pt>
                <c:pt idx="1669">
                  <c:v>55.4</c:v>
                </c:pt>
                <c:pt idx="1670">
                  <c:v>54.5</c:v>
                </c:pt>
                <c:pt idx="1671">
                  <c:v>55.6</c:v>
                </c:pt>
                <c:pt idx="1672">
                  <c:v>53.8</c:v>
                </c:pt>
                <c:pt idx="1673">
                  <c:v>54.3</c:v>
                </c:pt>
                <c:pt idx="1674">
                  <c:v>53.9</c:v>
                </c:pt>
                <c:pt idx="1675">
                  <c:v>54.1</c:v>
                </c:pt>
                <c:pt idx="1676">
                  <c:v>56</c:v>
                </c:pt>
                <c:pt idx="1677">
                  <c:v>54</c:v>
                </c:pt>
                <c:pt idx="1678">
                  <c:v>55.9</c:v>
                </c:pt>
                <c:pt idx="1679">
                  <c:v>55.2</c:v>
                </c:pt>
                <c:pt idx="1680">
                  <c:v>53.9</c:v>
                </c:pt>
                <c:pt idx="1681">
                  <c:v>54.6</c:v>
                </c:pt>
                <c:pt idx="1682">
                  <c:v>54.7</c:v>
                </c:pt>
                <c:pt idx="1683">
                  <c:v>53.5</c:v>
                </c:pt>
                <c:pt idx="1684">
                  <c:v>54</c:v>
                </c:pt>
                <c:pt idx="1685">
                  <c:v>54</c:v>
                </c:pt>
                <c:pt idx="1686">
                  <c:v>53.5</c:v>
                </c:pt>
                <c:pt idx="1687">
                  <c:v>54.8</c:v>
                </c:pt>
                <c:pt idx="1688">
                  <c:v>54.3</c:v>
                </c:pt>
                <c:pt idx="1689">
                  <c:v>54.7</c:v>
                </c:pt>
                <c:pt idx="1690">
                  <c:v>55</c:v>
                </c:pt>
                <c:pt idx="1691">
                  <c:v>55.2</c:v>
                </c:pt>
                <c:pt idx="1692">
                  <c:v>54.8</c:v>
                </c:pt>
                <c:pt idx="1693">
                  <c:v>55.2</c:v>
                </c:pt>
                <c:pt idx="1694">
                  <c:v>55.2</c:v>
                </c:pt>
                <c:pt idx="1695">
                  <c:v>54.7</c:v>
                </c:pt>
                <c:pt idx="1696">
                  <c:v>55.2</c:v>
                </c:pt>
                <c:pt idx="1697">
                  <c:v>55.9</c:v>
                </c:pt>
                <c:pt idx="1698">
                  <c:v>56.5</c:v>
                </c:pt>
                <c:pt idx="1699">
                  <c:v>56.2</c:v>
                </c:pt>
                <c:pt idx="1700">
                  <c:v>55.6</c:v>
                </c:pt>
                <c:pt idx="1701">
                  <c:v>55.2</c:v>
                </c:pt>
                <c:pt idx="1702">
                  <c:v>55.8</c:v>
                </c:pt>
                <c:pt idx="1703">
                  <c:v>56.8</c:v>
                </c:pt>
                <c:pt idx="1704">
                  <c:v>56.6</c:v>
                </c:pt>
                <c:pt idx="1705">
                  <c:v>55.3</c:v>
                </c:pt>
                <c:pt idx="1706">
                  <c:v>57</c:v>
                </c:pt>
                <c:pt idx="1707">
                  <c:v>58.5</c:v>
                </c:pt>
                <c:pt idx="1708">
                  <c:v>57</c:v>
                </c:pt>
                <c:pt idx="1709">
                  <c:v>58.3</c:v>
                </c:pt>
                <c:pt idx="1710">
                  <c:v>58.9</c:v>
                </c:pt>
                <c:pt idx="1711">
                  <c:v>58.6</c:v>
                </c:pt>
                <c:pt idx="1712">
                  <c:v>57.9</c:v>
                </c:pt>
                <c:pt idx="1713">
                  <c:v>58.9</c:v>
                </c:pt>
                <c:pt idx="1714">
                  <c:v>59.2</c:v>
                </c:pt>
                <c:pt idx="1715">
                  <c:v>59.7</c:v>
                </c:pt>
                <c:pt idx="1716">
                  <c:v>59.3</c:v>
                </c:pt>
                <c:pt idx="1717">
                  <c:v>58.6</c:v>
                </c:pt>
                <c:pt idx="1718">
                  <c:v>60.4</c:v>
                </c:pt>
                <c:pt idx="1719">
                  <c:v>60.4</c:v>
                </c:pt>
                <c:pt idx="1720">
                  <c:v>59.7</c:v>
                </c:pt>
                <c:pt idx="1721">
                  <c:v>60</c:v>
                </c:pt>
                <c:pt idx="1722">
                  <c:v>59.7</c:v>
                </c:pt>
                <c:pt idx="1723">
                  <c:v>60</c:v>
                </c:pt>
                <c:pt idx="1724">
                  <c:v>60.5</c:v>
                </c:pt>
                <c:pt idx="1725">
                  <c:v>61.1</c:v>
                </c:pt>
                <c:pt idx="1726">
                  <c:v>60.3</c:v>
                </c:pt>
                <c:pt idx="1727">
                  <c:v>60.6</c:v>
                </c:pt>
                <c:pt idx="1728">
                  <c:v>61.2</c:v>
                </c:pt>
                <c:pt idx="1729">
                  <c:v>60.9</c:v>
                </c:pt>
                <c:pt idx="1730">
                  <c:v>62.1</c:v>
                </c:pt>
                <c:pt idx="1731">
                  <c:v>62.2</c:v>
                </c:pt>
                <c:pt idx="1732">
                  <c:v>61.2</c:v>
                </c:pt>
                <c:pt idx="1733">
                  <c:v>62.2</c:v>
                </c:pt>
                <c:pt idx="1734">
                  <c:v>61.7</c:v>
                </c:pt>
                <c:pt idx="1735">
                  <c:v>61.4</c:v>
                </c:pt>
                <c:pt idx="1736">
                  <c:v>61.4</c:v>
                </c:pt>
                <c:pt idx="1737">
                  <c:v>62</c:v>
                </c:pt>
                <c:pt idx="1738">
                  <c:v>61.4</c:v>
                </c:pt>
                <c:pt idx="1739">
                  <c:v>60.7</c:v>
                </c:pt>
                <c:pt idx="1740">
                  <c:v>61.9</c:v>
                </c:pt>
                <c:pt idx="1741">
                  <c:v>61.6</c:v>
                </c:pt>
                <c:pt idx="1742">
                  <c:v>62.9</c:v>
                </c:pt>
                <c:pt idx="1743">
                  <c:v>62.5</c:v>
                </c:pt>
                <c:pt idx="1744">
                  <c:v>63.6</c:v>
                </c:pt>
                <c:pt idx="1745">
                  <c:v>63.2</c:v>
                </c:pt>
                <c:pt idx="1746">
                  <c:v>63.3</c:v>
                </c:pt>
                <c:pt idx="1747">
                  <c:v>63.3</c:v>
                </c:pt>
                <c:pt idx="1748">
                  <c:v>63.8</c:v>
                </c:pt>
                <c:pt idx="1749">
                  <c:v>63.2</c:v>
                </c:pt>
                <c:pt idx="1750">
                  <c:v>65.400000000000006</c:v>
                </c:pt>
                <c:pt idx="1751">
                  <c:v>63.1</c:v>
                </c:pt>
                <c:pt idx="1752">
                  <c:v>63.3</c:v>
                </c:pt>
                <c:pt idx="1753">
                  <c:v>62.9</c:v>
                </c:pt>
                <c:pt idx="1754">
                  <c:v>64.400000000000006</c:v>
                </c:pt>
                <c:pt idx="1755">
                  <c:v>65.3</c:v>
                </c:pt>
                <c:pt idx="1756">
                  <c:v>63.2</c:v>
                </c:pt>
                <c:pt idx="1757">
                  <c:v>65</c:v>
                </c:pt>
                <c:pt idx="1758">
                  <c:v>65.400000000000006</c:v>
                </c:pt>
                <c:pt idx="1759">
                  <c:v>66.3</c:v>
                </c:pt>
                <c:pt idx="1760">
                  <c:v>68</c:v>
                </c:pt>
                <c:pt idx="1761">
                  <c:v>66.900000000000006</c:v>
                </c:pt>
                <c:pt idx="1762">
                  <c:v>62.6</c:v>
                </c:pt>
                <c:pt idx="1763">
                  <c:v>62.3</c:v>
                </c:pt>
                <c:pt idx="1764">
                  <c:v>61.8</c:v>
                </c:pt>
                <c:pt idx="1765">
                  <c:v>62.1</c:v>
                </c:pt>
                <c:pt idx="1766">
                  <c:v>63.8</c:v>
                </c:pt>
                <c:pt idx="1767">
                  <c:v>66.3</c:v>
                </c:pt>
                <c:pt idx="1768">
                  <c:v>65.8</c:v>
                </c:pt>
                <c:pt idx="1769">
                  <c:v>65</c:v>
                </c:pt>
                <c:pt idx="1770">
                  <c:v>66.3</c:v>
                </c:pt>
                <c:pt idx="1771">
                  <c:v>67.400000000000006</c:v>
                </c:pt>
                <c:pt idx="1772">
                  <c:v>67.599999999999994</c:v>
                </c:pt>
                <c:pt idx="1773">
                  <c:v>67</c:v>
                </c:pt>
                <c:pt idx="1774">
                  <c:v>66.599999999999994</c:v>
                </c:pt>
                <c:pt idx="1775">
                  <c:v>67.900000000000006</c:v>
                </c:pt>
                <c:pt idx="1776">
                  <c:v>67.2</c:v>
                </c:pt>
                <c:pt idx="1777">
                  <c:v>67.099999999999994</c:v>
                </c:pt>
                <c:pt idx="1778">
                  <c:v>70</c:v>
                </c:pt>
                <c:pt idx="1779">
                  <c:v>69.400000000000006</c:v>
                </c:pt>
                <c:pt idx="1780">
                  <c:v>70.7</c:v>
                </c:pt>
                <c:pt idx="1781">
                  <c:v>70.2</c:v>
                </c:pt>
                <c:pt idx="1782">
                  <c:v>70.3</c:v>
                </c:pt>
                <c:pt idx="1783">
                  <c:v>71.2</c:v>
                </c:pt>
                <c:pt idx="1784">
                  <c:v>71.3</c:v>
                </c:pt>
                <c:pt idx="1785">
                  <c:v>72.3</c:v>
                </c:pt>
                <c:pt idx="1786">
                  <c:v>73.900000000000006</c:v>
                </c:pt>
                <c:pt idx="1787">
                  <c:v>73</c:v>
                </c:pt>
                <c:pt idx="1788">
                  <c:v>72.8</c:v>
                </c:pt>
                <c:pt idx="1789">
                  <c:v>73.3</c:v>
                </c:pt>
                <c:pt idx="1790">
                  <c:v>74.5</c:v>
                </c:pt>
                <c:pt idx="1791">
                  <c:v>72.599999999999994</c:v>
                </c:pt>
                <c:pt idx="1792">
                  <c:v>73.7</c:v>
                </c:pt>
                <c:pt idx="1793">
                  <c:v>74.599999999999994</c:v>
                </c:pt>
                <c:pt idx="1794">
                  <c:v>75.599999999999994</c:v>
                </c:pt>
                <c:pt idx="1795">
                  <c:v>75.599999999999994</c:v>
                </c:pt>
                <c:pt idx="1796">
                  <c:v>76</c:v>
                </c:pt>
                <c:pt idx="1797">
                  <c:v>75.3</c:v>
                </c:pt>
                <c:pt idx="1798">
                  <c:v>76.099999999999994</c:v>
                </c:pt>
                <c:pt idx="1799">
                  <c:v>76.8</c:v>
                </c:pt>
                <c:pt idx="1800">
                  <c:v>76.599999999999994</c:v>
                </c:pt>
                <c:pt idx="1801">
                  <c:v>76.3</c:v>
                </c:pt>
                <c:pt idx="1802">
                  <c:v>77.3</c:v>
                </c:pt>
                <c:pt idx="1803">
                  <c:v>77.2</c:v>
                </c:pt>
                <c:pt idx="1804">
                  <c:v>76.5</c:v>
                </c:pt>
                <c:pt idx="1805">
                  <c:v>76.5</c:v>
                </c:pt>
                <c:pt idx="1806">
                  <c:v>75.599999999999994</c:v>
                </c:pt>
                <c:pt idx="1807">
                  <c:v>76.3</c:v>
                </c:pt>
                <c:pt idx="1808">
                  <c:v>76.099999999999994</c:v>
                </c:pt>
                <c:pt idx="1809">
                  <c:v>76.900000000000006</c:v>
                </c:pt>
                <c:pt idx="1810">
                  <c:v>77.400000000000006</c:v>
                </c:pt>
                <c:pt idx="1811">
                  <c:v>77.7</c:v>
                </c:pt>
                <c:pt idx="1812">
                  <c:v>76.5</c:v>
                </c:pt>
                <c:pt idx="1813">
                  <c:v>75</c:v>
                </c:pt>
                <c:pt idx="1814">
                  <c:v>75.3</c:v>
                </c:pt>
                <c:pt idx="1815">
                  <c:v>75</c:v>
                </c:pt>
                <c:pt idx="1816">
                  <c:v>74.900000000000006</c:v>
                </c:pt>
                <c:pt idx="1817">
                  <c:v>75</c:v>
                </c:pt>
                <c:pt idx="1818">
                  <c:v>76.400000000000006</c:v>
                </c:pt>
                <c:pt idx="1819">
                  <c:v>77.3</c:v>
                </c:pt>
                <c:pt idx="1820">
                  <c:v>76.8</c:v>
                </c:pt>
                <c:pt idx="1821">
                  <c:v>76.5</c:v>
                </c:pt>
                <c:pt idx="1822">
                  <c:v>76.2</c:v>
                </c:pt>
                <c:pt idx="1823">
                  <c:v>77.3</c:v>
                </c:pt>
                <c:pt idx="1824">
                  <c:v>77.7</c:v>
                </c:pt>
                <c:pt idx="1825">
                  <c:v>79</c:v>
                </c:pt>
                <c:pt idx="1826">
                  <c:v>78.3</c:v>
                </c:pt>
                <c:pt idx="1827">
                  <c:v>79</c:v>
                </c:pt>
                <c:pt idx="1828">
                  <c:v>81</c:v>
                </c:pt>
                <c:pt idx="1829">
                  <c:v>80</c:v>
                </c:pt>
                <c:pt idx="1830">
                  <c:v>79.8</c:v>
                </c:pt>
                <c:pt idx="1831">
                  <c:v>82.1</c:v>
                </c:pt>
                <c:pt idx="1832">
                  <c:v>82.4</c:v>
                </c:pt>
                <c:pt idx="1833">
                  <c:v>82.5</c:v>
                </c:pt>
                <c:pt idx="1834">
                  <c:v>83.3</c:v>
                </c:pt>
                <c:pt idx="1835">
                  <c:v>85</c:v>
                </c:pt>
                <c:pt idx="1836">
                  <c:v>85.9</c:v>
                </c:pt>
                <c:pt idx="1837">
                  <c:v>87.2</c:v>
                </c:pt>
                <c:pt idx="1838">
                  <c:v>88.2</c:v>
                </c:pt>
                <c:pt idx="1839">
                  <c:v>88.7</c:v>
                </c:pt>
                <c:pt idx="1840">
                  <c:v>88.9</c:v>
                </c:pt>
                <c:pt idx="1841">
                  <c:v>90.7</c:v>
                </c:pt>
                <c:pt idx="1842">
                  <c:v>90.4</c:v>
                </c:pt>
                <c:pt idx="1843">
                  <c:v>92.9</c:v>
                </c:pt>
                <c:pt idx="1844">
                  <c:v>92.4</c:v>
                </c:pt>
                <c:pt idx="1845">
                  <c:v>94.3</c:v>
                </c:pt>
                <c:pt idx="1846">
                  <c:v>93.5</c:v>
                </c:pt>
                <c:pt idx="1847">
                  <c:v>93.8</c:v>
                </c:pt>
                <c:pt idx="1848">
                  <c:v>95.9</c:v>
                </c:pt>
                <c:pt idx="1849">
                  <c:v>95.9</c:v>
                </c:pt>
                <c:pt idx="1850">
                  <c:v>95.6</c:v>
                </c:pt>
                <c:pt idx="1851">
                  <c:v>97.6</c:v>
                </c:pt>
                <c:pt idx="1852">
                  <c:v>96.5</c:v>
                </c:pt>
                <c:pt idx="1853">
                  <c:v>97.3</c:v>
                </c:pt>
                <c:pt idx="1854">
                  <c:v>98.3</c:v>
                </c:pt>
                <c:pt idx="1855">
                  <c:v>97.5</c:v>
                </c:pt>
                <c:pt idx="1856">
                  <c:v>99.4</c:v>
                </c:pt>
                <c:pt idx="1857">
                  <c:v>99.3</c:v>
                </c:pt>
                <c:pt idx="1858">
                  <c:v>98.8</c:v>
                </c:pt>
                <c:pt idx="1859">
                  <c:v>99.5</c:v>
                </c:pt>
                <c:pt idx="1860">
                  <c:v>100.8</c:v>
                </c:pt>
                <c:pt idx="1861">
                  <c:v>100.6</c:v>
                </c:pt>
                <c:pt idx="1862">
                  <c:v>99.9</c:v>
                </c:pt>
                <c:pt idx="1863">
                  <c:v>101.1</c:v>
                </c:pt>
                <c:pt idx="1864">
                  <c:v>100.8</c:v>
                </c:pt>
                <c:pt idx="1865">
                  <c:v>101.1</c:v>
                </c:pt>
                <c:pt idx="1866">
                  <c:v>102.4</c:v>
                </c:pt>
                <c:pt idx="1867">
                  <c:v>102.1</c:v>
                </c:pt>
                <c:pt idx="1868">
                  <c:v>101.8</c:v>
                </c:pt>
                <c:pt idx="1869">
                  <c:v>103.5</c:v>
                </c:pt>
                <c:pt idx="1870">
                  <c:v>103.6</c:v>
                </c:pt>
                <c:pt idx="1871">
                  <c:v>103.4</c:v>
                </c:pt>
                <c:pt idx="1872">
                  <c:v>102.9</c:v>
                </c:pt>
                <c:pt idx="1873">
                  <c:v>102.7</c:v>
                </c:pt>
                <c:pt idx="1874">
                  <c:v>103.6</c:v>
                </c:pt>
                <c:pt idx="1875">
                  <c:v>103.8</c:v>
                </c:pt>
                <c:pt idx="1876">
                  <c:v>104.4</c:v>
                </c:pt>
                <c:pt idx="1877">
                  <c:v>105.5</c:v>
                </c:pt>
                <c:pt idx="1878">
                  <c:v>103.4</c:v>
                </c:pt>
                <c:pt idx="1879">
                  <c:v>104.4</c:v>
                </c:pt>
                <c:pt idx="1880">
                  <c:v>103.9</c:v>
                </c:pt>
                <c:pt idx="1881">
                  <c:v>105.6</c:v>
                </c:pt>
                <c:pt idx="1882">
                  <c:v>105.2</c:v>
                </c:pt>
                <c:pt idx="1883">
                  <c:v>104.8</c:v>
                </c:pt>
                <c:pt idx="1884">
                  <c:v>106.1</c:v>
                </c:pt>
                <c:pt idx="1885">
                  <c:v>105.4</c:v>
                </c:pt>
                <c:pt idx="1886">
                  <c:v>104.8</c:v>
                </c:pt>
                <c:pt idx="1887">
                  <c:v>105</c:v>
                </c:pt>
                <c:pt idx="1888">
                  <c:v>106.3</c:v>
                </c:pt>
                <c:pt idx="1889">
                  <c:v>105.4</c:v>
                </c:pt>
                <c:pt idx="1890">
                  <c:v>105.7</c:v>
                </c:pt>
                <c:pt idx="1891">
                  <c:v>107.5</c:v>
                </c:pt>
                <c:pt idx="1892">
                  <c:v>106.4</c:v>
                </c:pt>
                <c:pt idx="1893">
                  <c:v>107.1</c:v>
                </c:pt>
                <c:pt idx="1894">
                  <c:v>106</c:v>
                </c:pt>
                <c:pt idx="1895">
                  <c:v>106.1</c:v>
                </c:pt>
                <c:pt idx="1896">
                  <c:v>106.7</c:v>
                </c:pt>
                <c:pt idx="1897">
                  <c:v>107</c:v>
                </c:pt>
                <c:pt idx="1898">
                  <c:v>106.7</c:v>
                </c:pt>
                <c:pt idx="1899">
                  <c:v>107.7</c:v>
                </c:pt>
                <c:pt idx="1900">
                  <c:v>106.6</c:v>
                </c:pt>
                <c:pt idx="1901">
                  <c:v>106.7</c:v>
                </c:pt>
                <c:pt idx="1902">
                  <c:v>107.2</c:v>
                </c:pt>
                <c:pt idx="1903">
                  <c:v>108.1</c:v>
                </c:pt>
                <c:pt idx="1904">
                  <c:v>106.6</c:v>
                </c:pt>
                <c:pt idx="1905">
                  <c:v>106.7</c:v>
                </c:pt>
                <c:pt idx="1906">
                  <c:v>107.1</c:v>
                </c:pt>
                <c:pt idx="1907">
                  <c:v>107.8</c:v>
                </c:pt>
                <c:pt idx="1908">
                  <c:v>106.9</c:v>
                </c:pt>
                <c:pt idx="1909">
                  <c:v>107.5</c:v>
                </c:pt>
                <c:pt idx="1910">
                  <c:v>107.5</c:v>
                </c:pt>
                <c:pt idx="1911">
                  <c:v>107.5</c:v>
                </c:pt>
                <c:pt idx="1912">
                  <c:v>108.2</c:v>
                </c:pt>
                <c:pt idx="1913">
                  <c:v>107</c:v>
                </c:pt>
                <c:pt idx="1914">
                  <c:v>106.6</c:v>
                </c:pt>
                <c:pt idx="1915">
                  <c:v>107.6</c:v>
                </c:pt>
                <c:pt idx="1916">
                  <c:v>106.1</c:v>
                </c:pt>
                <c:pt idx="1917">
                  <c:v>106</c:v>
                </c:pt>
                <c:pt idx="1918">
                  <c:v>107.2</c:v>
                </c:pt>
                <c:pt idx="1919">
                  <c:v>105.6</c:v>
                </c:pt>
                <c:pt idx="1920">
                  <c:v>106.1</c:v>
                </c:pt>
                <c:pt idx="1921">
                  <c:v>105.1</c:v>
                </c:pt>
                <c:pt idx="1922">
                  <c:v>105</c:v>
                </c:pt>
                <c:pt idx="1923">
                  <c:v>104.9</c:v>
                </c:pt>
                <c:pt idx="1924">
                  <c:v>104.2</c:v>
                </c:pt>
                <c:pt idx="1925">
                  <c:v>103.3</c:v>
                </c:pt>
                <c:pt idx="1926">
                  <c:v>104.9</c:v>
                </c:pt>
                <c:pt idx="1927">
                  <c:v>104</c:v>
                </c:pt>
                <c:pt idx="1928">
                  <c:v>102.2</c:v>
                </c:pt>
                <c:pt idx="1929">
                  <c:v>103.4</c:v>
                </c:pt>
                <c:pt idx="1930">
                  <c:v>101.9</c:v>
                </c:pt>
                <c:pt idx="1931">
                  <c:v>100.4</c:v>
                </c:pt>
                <c:pt idx="1932">
                  <c:v>101.1</c:v>
                </c:pt>
                <c:pt idx="1933">
                  <c:v>101.5</c:v>
                </c:pt>
                <c:pt idx="1934">
                  <c:v>101.1</c:v>
                </c:pt>
                <c:pt idx="1935">
                  <c:v>102.3</c:v>
                </c:pt>
                <c:pt idx="1936">
                  <c:v>100.2</c:v>
                </c:pt>
                <c:pt idx="1937">
                  <c:v>100.5</c:v>
                </c:pt>
                <c:pt idx="1938">
                  <c:v>101.1</c:v>
                </c:pt>
                <c:pt idx="1939">
                  <c:v>101.3</c:v>
                </c:pt>
                <c:pt idx="1940">
                  <c:v>101.1</c:v>
                </c:pt>
                <c:pt idx="1941">
                  <c:v>99.7</c:v>
                </c:pt>
                <c:pt idx="1942">
                  <c:v>101.1</c:v>
                </c:pt>
                <c:pt idx="1943">
                  <c:v>102.4</c:v>
                </c:pt>
                <c:pt idx="1944">
                  <c:v>103.4</c:v>
                </c:pt>
                <c:pt idx="1945">
                  <c:v>103.8</c:v>
                </c:pt>
                <c:pt idx="1946">
                  <c:v>103.6</c:v>
                </c:pt>
                <c:pt idx="1947">
                  <c:v>106</c:v>
                </c:pt>
                <c:pt idx="1948">
                  <c:v>105.6</c:v>
                </c:pt>
                <c:pt idx="1949">
                  <c:v>106.2</c:v>
                </c:pt>
                <c:pt idx="1950">
                  <c:v>106.7</c:v>
                </c:pt>
                <c:pt idx="1951">
                  <c:v>107.7</c:v>
                </c:pt>
                <c:pt idx="1952">
                  <c:v>107.5</c:v>
                </c:pt>
                <c:pt idx="1953">
                  <c:v>109</c:v>
                </c:pt>
                <c:pt idx="1954">
                  <c:v>110.9</c:v>
                </c:pt>
                <c:pt idx="1955">
                  <c:v>111.6</c:v>
                </c:pt>
                <c:pt idx="1956">
                  <c:v>113.1</c:v>
                </c:pt>
                <c:pt idx="1957">
                  <c:v>113.4</c:v>
                </c:pt>
                <c:pt idx="1958">
                  <c:v>109.7</c:v>
                </c:pt>
                <c:pt idx="1959">
                  <c:v>110.1</c:v>
                </c:pt>
                <c:pt idx="1960">
                  <c:v>109.9</c:v>
                </c:pt>
                <c:pt idx="1961">
                  <c:v>112.2</c:v>
                </c:pt>
                <c:pt idx="1962">
                  <c:v>113.6</c:v>
                </c:pt>
                <c:pt idx="1963">
                  <c:v>114.6</c:v>
                </c:pt>
                <c:pt idx="1964">
                  <c:v>113.9</c:v>
                </c:pt>
                <c:pt idx="1965">
                  <c:v>112.3</c:v>
                </c:pt>
                <c:pt idx="1966">
                  <c:v>114.2</c:v>
                </c:pt>
                <c:pt idx="1967">
                  <c:v>112.8</c:v>
                </c:pt>
                <c:pt idx="1968">
                  <c:v>113.5</c:v>
                </c:pt>
                <c:pt idx="1969">
                  <c:v>113.7</c:v>
                </c:pt>
                <c:pt idx="1970">
                  <c:v>110.9</c:v>
                </c:pt>
                <c:pt idx="1971">
                  <c:v>111.6</c:v>
                </c:pt>
                <c:pt idx="1972">
                  <c:v>111.4</c:v>
                </c:pt>
                <c:pt idx="1973">
                  <c:v>112.6</c:v>
                </c:pt>
                <c:pt idx="1974">
                  <c:v>112.7</c:v>
                </c:pt>
                <c:pt idx="1975">
                  <c:v>112.8</c:v>
                </c:pt>
                <c:pt idx="1976">
                  <c:v>112.5</c:v>
                </c:pt>
                <c:pt idx="1977">
                  <c:v>112.5</c:v>
                </c:pt>
                <c:pt idx="1978">
                  <c:v>112.9</c:v>
                </c:pt>
                <c:pt idx="1979">
                  <c:v>114</c:v>
                </c:pt>
                <c:pt idx="1980">
                  <c:v>113.2</c:v>
                </c:pt>
                <c:pt idx="1981">
                  <c:v>113.4</c:v>
                </c:pt>
                <c:pt idx="1982">
                  <c:v>112.8</c:v>
                </c:pt>
                <c:pt idx="1983">
                  <c:v>114</c:v>
                </c:pt>
                <c:pt idx="1984">
                  <c:v>112.6</c:v>
                </c:pt>
                <c:pt idx="1985">
                  <c:v>114.1</c:v>
                </c:pt>
                <c:pt idx="1986">
                  <c:v>113.6</c:v>
                </c:pt>
                <c:pt idx="1987">
                  <c:v>112.7</c:v>
                </c:pt>
                <c:pt idx="1988">
                  <c:v>114.4</c:v>
                </c:pt>
                <c:pt idx="1989">
                  <c:v>113.6</c:v>
                </c:pt>
                <c:pt idx="1990">
                  <c:v>112.6</c:v>
                </c:pt>
                <c:pt idx="1991">
                  <c:v>114.7</c:v>
                </c:pt>
                <c:pt idx="1992">
                  <c:v>113.1</c:v>
                </c:pt>
                <c:pt idx="1993">
                  <c:v>114</c:v>
                </c:pt>
                <c:pt idx="1994">
                  <c:v>113.8</c:v>
                </c:pt>
                <c:pt idx="1995">
                  <c:v>114.4</c:v>
                </c:pt>
                <c:pt idx="1996">
                  <c:v>113.3</c:v>
                </c:pt>
                <c:pt idx="1997">
                  <c:v>114.1</c:v>
                </c:pt>
                <c:pt idx="1998">
                  <c:v>114</c:v>
                </c:pt>
                <c:pt idx="1999">
                  <c:v>113.8</c:v>
                </c:pt>
                <c:pt idx="2000">
                  <c:v>114.4</c:v>
                </c:pt>
                <c:pt idx="2001">
                  <c:v>114.5</c:v>
                </c:pt>
                <c:pt idx="2002">
                  <c:v>115.2</c:v>
                </c:pt>
                <c:pt idx="2003">
                  <c:v>115.5</c:v>
                </c:pt>
                <c:pt idx="2004">
                  <c:v>115.5</c:v>
                </c:pt>
                <c:pt idx="2005">
                  <c:v>114.5</c:v>
                </c:pt>
                <c:pt idx="2006">
                  <c:v>115.5</c:v>
                </c:pt>
                <c:pt idx="2007">
                  <c:v>114.5</c:v>
                </c:pt>
                <c:pt idx="2008">
                  <c:v>115.1</c:v>
                </c:pt>
                <c:pt idx="2009">
                  <c:v>115.8</c:v>
                </c:pt>
                <c:pt idx="2010">
                  <c:v>115.4</c:v>
                </c:pt>
                <c:pt idx="2011">
                  <c:v>114.6</c:v>
                </c:pt>
                <c:pt idx="2012">
                  <c:v>116.1</c:v>
                </c:pt>
                <c:pt idx="2013">
                  <c:v>116.1</c:v>
                </c:pt>
                <c:pt idx="2014">
                  <c:v>115.8</c:v>
                </c:pt>
                <c:pt idx="2015">
                  <c:v>115.8</c:v>
                </c:pt>
                <c:pt idx="2016">
                  <c:v>115</c:v>
                </c:pt>
                <c:pt idx="2017">
                  <c:v>115</c:v>
                </c:pt>
                <c:pt idx="2018">
                  <c:v>114.5</c:v>
                </c:pt>
                <c:pt idx="2019">
                  <c:v>114.9</c:v>
                </c:pt>
                <c:pt idx="2020">
                  <c:v>115.6</c:v>
                </c:pt>
                <c:pt idx="2021">
                  <c:v>115.5</c:v>
                </c:pt>
                <c:pt idx="2022">
                  <c:v>113.5</c:v>
                </c:pt>
                <c:pt idx="2023">
                  <c:v>114.5</c:v>
                </c:pt>
                <c:pt idx="2024">
                  <c:v>114.6</c:v>
                </c:pt>
                <c:pt idx="2025">
                  <c:v>113.6</c:v>
                </c:pt>
                <c:pt idx="2026">
                  <c:v>114.2</c:v>
                </c:pt>
                <c:pt idx="2027">
                  <c:v>114.8</c:v>
                </c:pt>
                <c:pt idx="2028">
                  <c:v>114.6</c:v>
                </c:pt>
                <c:pt idx="2029">
                  <c:v>114.9</c:v>
                </c:pt>
                <c:pt idx="2030">
                  <c:v>115.1</c:v>
                </c:pt>
                <c:pt idx="2031">
                  <c:v>115</c:v>
                </c:pt>
                <c:pt idx="2032">
                  <c:v>114.4</c:v>
                </c:pt>
                <c:pt idx="2033">
                  <c:v>113.4</c:v>
                </c:pt>
                <c:pt idx="2034">
                  <c:v>114.1</c:v>
                </c:pt>
                <c:pt idx="2035">
                  <c:v>114.8</c:v>
                </c:pt>
                <c:pt idx="2036">
                  <c:v>114.5</c:v>
                </c:pt>
                <c:pt idx="2037">
                  <c:v>113.8</c:v>
                </c:pt>
                <c:pt idx="2038">
                  <c:v>114.7</c:v>
                </c:pt>
                <c:pt idx="2039">
                  <c:v>114.8</c:v>
                </c:pt>
                <c:pt idx="2040">
                  <c:v>115</c:v>
                </c:pt>
                <c:pt idx="2041">
                  <c:v>115.1</c:v>
                </c:pt>
                <c:pt idx="2042">
                  <c:v>114.7</c:v>
                </c:pt>
                <c:pt idx="2043">
                  <c:v>114.3</c:v>
                </c:pt>
                <c:pt idx="2044">
                  <c:v>115.1</c:v>
                </c:pt>
                <c:pt idx="2045">
                  <c:v>113.9</c:v>
                </c:pt>
                <c:pt idx="2046">
                  <c:v>115</c:v>
                </c:pt>
                <c:pt idx="2047">
                  <c:v>115.5</c:v>
                </c:pt>
                <c:pt idx="2048">
                  <c:v>115.6</c:v>
                </c:pt>
                <c:pt idx="2049">
                  <c:v>114.4</c:v>
                </c:pt>
                <c:pt idx="2050">
                  <c:v>114.1</c:v>
                </c:pt>
                <c:pt idx="2051">
                  <c:v>114.6</c:v>
                </c:pt>
                <c:pt idx="2052">
                  <c:v>115</c:v>
                </c:pt>
                <c:pt idx="2053">
                  <c:v>114.8</c:v>
                </c:pt>
                <c:pt idx="2054">
                  <c:v>114.4</c:v>
                </c:pt>
                <c:pt idx="2055">
                  <c:v>115</c:v>
                </c:pt>
                <c:pt idx="2056">
                  <c:v>115.8</c:v>
                </c:pt>
                <c:pt idx="2057">
                  <c:v>114.6</c:v>
                </c:pt>
                <c:pt idx="2058">
                  <c:v>115.8</c:v>
                </c:pt>
                <c:pt idx="2059">
                  <c:v>116.2</c:v>
                </c:pt>
                <c:pt idx="2060">
                  <c:v>115.4</c:v>
                </c:pt>
                <c:pt idx="2061">
                  <c:v>115.9</c:v>
                </c:pt>
                <c:pt idx="2062">
                  <c:v>115.8</c:v>
                </c:pt>
                <c:pt idx="2063">
                  <c:v>115.6</c:v>
                </c:pt>
                <c:pt idx="2064">
                  <c:v>115</c:v>
                </c:pt>
                <c:pt idx="2065">
                  <c:v>116.2</c:v>
                </c:pt>
                <c:pt idx="2066">
                  <c:v>116.3</c:v>
                </c:pt>
                <c:pt idx="2067">
                  <c:v>115.3</c:v>
                </c:pt>
                <c:pt idx="2068">
                  <c:v>115.8</c:v>
                </c:pt>
                <c:pt idx="2069">
                  <c:v>116.1</c:v>
                </c:pt>
                <c:pt idx="2070">
                  <c:v>116.7</c:v>
                </c:pt>
                <c:pt idx="2071">
                  <c:v>116.5</c:v>
                </c:pt>
                <c:pt idx="2072">
                  <c:v>116</c:v>
                </c:pt>
                <c:pt idx="2073">
                  <c:v>116.7</c:v>
                </c:pt>
                <c:pt idx="2074">
                  <c:v>116.2</c:v>
                </c:pt>
                <c:pt idx="2075">
                  <c:v>116.4</c:v>
                </c:pt>
                <c:pt idx="2076">
                  <c:v>116.7</c:v>
                </c:pt>
                <c:pt idx="2077">
                  <c:v>117.8</c:v>
                </c:pt>
                <c:pt idx="2078">
                  <c:v>117.3</c:v>
                </c:pt>
                <c:pt idx="2079">
                  <c:v>117.4</c:v>
                </c:pt>
                <c:pt idx="2080">
                  <c:v>118.2</c:v>
                </c:pt>
                <c:pt idx="2081">
                  <c:v>118.8</c:v>
                </c:pt>
                <c:pt idx="2082">
                  <c:v>117.9</c:v>
                </c:pt>
                <c:pt idx="2083">
                  <c:v>119.1</c:v>
                </c:pt>
                <c:pt idx="2084">
                  <c:v>119.9</c:v>
                </c:pt>
                <c:pt idx="2085">
                  <c:v>119.1</c:v>
                </c:pt>
                <c:pt idx="2086">
                  <c:v>118.3</c:v>
                </c:pt>
                <c:pt idx="2087">
                  <c:v>118.7</c:v>
                </c:pt>
                <c:pt idx="2088">
                  <c:v>119.3</c:v>
                </c:pt>
                <c:pt idx="2089">
                  <c:v>119.5</c:v>
                </c:pt>
                <c:pt idx="2090">
                  <c:v>119</c:v>
                </c:pt>
                <c:pt idx="2091">
                  <c:v>119.1</c:v>
                </c:pt>
                <c:pt idx="2092">
                  <c:v>120.2</c:v>
                </c:pt>
                <c:pt idx="2093">
                  <c:v>120.1</c:v>
                </c:pt>
                <c:pt idx="2094">
                  <c:v>118.7</c:v>
                </c:pt>
                <c:pt idx="2095">
                  <c:v>121.1</c:v>
                </c:pt>
                <c:pt idx="2096">
                  <c:v>119.2</c:v>
                </c:pt>
                <c:pt idx="2097">
                  <c:v>118.7</c:v>
                </c:pt>
                <c:pt idx="2098">
                  <c:v>119.2</c:v>
                </c:pt>
                <c:pt idx="2099">
                  <c:v>118.6</c:v>
                </c:pt>
                <c:pt idx="2100">
                  <c:v>119.4</c:v>
                </c:pt>
                <c:pt idx="2101">
                  <c:v>118.2</c:v>
                </c:pt>
                <c:pt idx="2102">
                  <c:v>118.2</c:v>
                </c:pt>
                <c:pt idx="2103">
                  <c:v>117.9</c:v>
                </c:pt>
                <c:pt idx="2104">
                  <c:v>117.5</c:v>
                </c:pt>
                <c:pt idx="2105">
                  <c:v>117.3</c:v>
                </c:pt>
                <c:pt idx="2106">
                  <c:v>118.1</c:v>
                </c:pt>
                <c:pt idx="2107">
                  <c:v>116.7</c:v>
                </c:pt>
                <c:pt idx="2108">
                  <c:v>116.8</c:v>
                </c:pt>
                <c:pt idx="2109">
                  <c:v>116.5</c:v>
                </c:pt>
                <c:pt idx="2110">
                  <c:v>117.2</c:v>
                </c:pt>
                <c:pt idx="2111">
                  <c:v>117.4</c:v>
                </c:pt>
                <c:pt idx="2112">
                  <c:v>116.6</c:v>
                </c:pt>
                <c:pt idx="2113">
                  <c:v>116.5</c:v>
                </c:pt>
                <c:pt idx="2114">
                  <c:v>116.1</c:v>
                </c:pt>
                <c:pt idx="2115">
                  <c:v>116.5</c:v>
                </c:pt>
                <c:pt idx="2116">
                  <c:v>114.7</c:v>
                </c:pt>
                <c:pt idx="2117">
                  <c:v>115.6</c:v>
                </c:pt>
                <c:pt idx="2118">
                  <c:v>115.3</c:v>
                </c:pt>
                <c:pt idx="2119">
                  <c:v>114.3</c:v>
                </c:pt>
                <c:pt idx="2120">
                  <c:v>113.7</c:v>
                </c:pt>
                <c:pt idx="2121">
                  <c:v>115</c:v>
                </c:pt>
                <c:pt idx="2122">
                  <c:v>113.1</c:v>
                </c:pt>
                <c:pt idx="2123">
                  <c:v>111.5</c:v>
                </c:pt>
                <c:pt idx="2124">
                  <c:v>111.7</c:v>
                </c:pt>
                <c:pt idx="2125">
                  <c:v>111</c:v>
                </c:pt>
                <c:pt idx="2126">
                  <c:v>109.9</c:v>
                </c:pt>
                <c:pt idx="2127">
                  <c:v>108.2</c:v>
                </c:pt>
                <c:pt idx="2128">
                  <c:v>107.3</c:v>
                </c:pt>
                <c:pt idx="2129">
                  <c:v>106.9</c:v>
                </c:pt>
                <c:pt idx="2130">
                  <c:v>105.1</c:v>
                </c:pt>
                <c:pt idx="2131">
                  <c:v>103.5</c:v>
                </c:pt>
                <c:pt idx="2132">
                  <c:v>102.3</c:v>
                </c:pt>
                <c:pt idx="2133">
                  <c:v>101.2</c:v>
                </c:pt>
                <c:pt idx="2134">
                  <c:v>99.2</c:v>
                </c:pt>
                <c:pt idx="2135">
                  <c:v>97</c:v>
                </c:pt>
                <c:pt idx="2136">
                  <c:v>95.1</c:v>
                </c:pt>
                <c:pt idx="2137">
                  <c:v>94.3</c:v>
                </c:pt>
                <c:pt idx="2138">
                  <c:v>92</c:v>
                </c:pt>
                <c:pt idx="2139">
                  <c:v>91.1</c:v>
                </c:pt>
                <c:pt idx="2140">
                  <c:v>90.4</c:v>
                </c:pt>
                <c:pt idx="2141">
                  <c:v>89.3</c:v>
                </c:pt>
                <c:pt idx="2142">
                  <c:v>88.4</c:v>
                </c:pt>
                <c:pt idx="2143">
                  <c:v>87.6</c:v>
                </c:pt>
                <c:pt idx="2144">
                  <c:v>86.8</c:v>
                </c:pt>
                <c:pt idx="2145">
                  <c:v>87</c:v>
                </c:pt>
                <c:pt idx="2146">
                  <c:v>87.4</c:v>
                </c:pt>
                <c:pt idx="2147">
                  <c:v>86.8</c:v>
                </c:pt>
                <c:pt idx="2148">
                  <c:v>88.5</c:v>
                </c:pt>
                <c:pt idx="2149">
                  <c:v>88.9</c:v>
                </c:pt>
                <c:pt idx="2150">
                  <c:v>89.3</c:v>
                </c:pt>
                <c:pt idx="2151">
                  <c:v>89.5</c:v>
                </c:pt>
                <c:pt idx="2152">
                  <c:v>89.9</c:v>
                </c:pt>
                <c:pt idx="2153">
                  <c:v>88.7</c:v>
                </c:pt>
                <c:pt idx="2154">
                  <c:v>89.1</c:v>
                </c:pt>
                <c:pt idx="2155">
                  <c:v>90.1</c:v>
                </c:pt>
                <c:pt idx="2156">
                  <c:v>90.7</c:v>
                </c:pt>
                <c:pt idx="2157">
                  <c:v>92.7</c:v>
                </c:pt>
                <c:pt idx="2158">
                  <c:v>94</c:v>
                </c:pt>
                <c:pt idx="2159">
                  <c:v>96</c:v>
                </c:pt>
                <c:pt idx="2160">
                  <c:v>96.2</c:v>
                </c:pt>
                <c:pt idx="2161">
                  <c:v>97.9</c:v>
                </c:pt>
                <c:pt idx="2162">
                  <c:v>97.4</c:v>
                </c:pt>
                <c:pt idx="2163">
                  <c:v>97.5</c:v>
                </c:pt>
                <c:pt idx="2164">
                  <c:v>97.4</c:v>
                </c:pt>
                <c:pt idx="2165">
                  <c:v>98.5</c:v>
                </c:pt>
                <c:pt idx="2166">
                  <c:v>98.2</c:v>
                </c:pt>
                <c:pt idx="2167">
                  <c:v>98.7</c:v>
                </c:pt>
                <c:pt idx="2168">
                  <c:v>97.3</c:v>
                </c:pt>
                <c:pt idx="2169">
                  <c:v>97.9</c:v>
                </c:pt>
                <c:pt idx="2170">
                  <c:v>95.6</c:v>
                </c:pt>
                <c:pt idx="2171">
                  <c:v>96</c:v>
                </c:pt>
                <c:pt idx="2172">
                  <c:v>95.6</c:v>
                </c:pt>
                <c:pt idx="2173">
                  <c:v>94.6</c:v>
                </c:pt>
                <c:pt idx="2174">
                  <c:v>95.6</c:v>
                </c:pt>
                <c:pt idx="2175">
                  <c:v>95.1</c:v>
                </c:pt>
                <c:pt idx="2176">
                  <c:v>94.4</c:v>
                </c:pt>
                <c:pt idx="2177">
                  <c:v>93.1</c:v>
                </c:pt>
                <c:pt idx="2178">
                  <c:v>93.7</c:v>
                </c:pt>
                <c:pt idx="2179">
                  <c:v>92.5</c:v>
                </c:pt>
                <c:pt idx="2180">
                  <c:v>93.4</c:v>
                </c:pt>
                <c:pt idx="2181">
                  <c:v>93.4</c:v>
                </c:pt>
                <c:pt idx="2182">
                  <c:v>92.8</c:v>
                </c:pt>
                <c:pt idx="2183">
                  <c:v>92.7</c:v>
                </c:pt>
                <c:pt idx="2184">
                  <c:v>92.4</c:v>
                </c:pt>
                <c:pt idx="2185">
                  <c:v>92.1</c:v>
                </c:pt>
                <c:pt idx="2186">
                  <c:v>92.2</c:v>
                </c:pt>
                <c:pt idx="2187">
                  <c:v>92.4</c:v>
                </c:pt>
                <c:pt idx="2188">
                  <c:v>93.4</c:v>
                </c:pt>
                <c:pt idx="2189">
                  <c:v>92.6</c:v>
                </c:pt>
                <c:pt idx="2190">
                  <c:v>91.9</c:v>
                </c:pt>
                <c:pt idx="2191">
                  <c:v>92.2</c:v>
                </c:pt>
                <c:pt idx="2192">
                  <c:v>91.7</c:v>
                </c:pt>
                <c:pt idx="2193">
                  <c:v>92.7</c:v>
                </c:pt>
                <c:pt idx="2194">
                  <c:v>91.5</c:v>
                </c:pt>
                <c:pt idx="2195">
                  <c:v>93.4</c:v>
                </c:pt>
                <c:pt idx="2196">
                  <c:v>92.1</c:v>
                </c:pt>
                <c:pt idx="2197">
                  <c:v>93.1</c:v>
                </c:pt>
                <c:pt idx="2198">
                  <c:v>92.6</c:v>
                </c:pt>
                <c:pt idx="2199">
                  <c:v>92.8</c:v>
                </c:pt>
                <c:pt idx="2200">
                  <c:v>93</c:v>
                </c:pt>
                <c:pt idx="2201">
                  <c:v>93.6</c:v>
                </c:pt>
                <c:pt idx="2202">
                  <c:v>93.4</c:v>
                </c:pt>
                <c:pt idx="2203">
                  <c:v>93.2</c:v>
                </c:pt>
                <c:pt idx="2204">
                  <c:v>94.5</c:v>
                </c:pt>
                <c:pt idx="2205">
                  <c:v>93.8</c:v>
                </c:pt>
                <c:pt idx="2206">
                  <c:v>93.1</c:v>
                </c:pt>
                <c:pt idx="2207">
                  <c:v>93.5</c:v>
                </c:pt>
                <c:pt idx="2208">
                  <c:v>94.4</c:v>
                </c:pt>
                <c:pt idx="2209">
                  <c:v>93.6</c:v>
                </c:pt>
                <c:pt idx="2210">
                  <c:v>93.3</c:v>
                </c:pt>
                <c:pt idx="2211">
                  <c:v>94.1</c:v>
                </c:pt>
                <c:pt idx="2212">
                  <c:v>94.3</c:v>
                </c:pt>
                <c:pt idx="2213">
                  <c:v>91.9</c:v>
                </c:pt>
                <c:pt idx="2214">
                  <c:v>93.2</c:v>
                </c:pt>
                <c:pt idx="2215">
                  <c:v>94.2</c:v>
                </c:pt>
                <c:pt idx="2216">
                  <c:v>91.5</c:v>
                </c:pt>
                <c:pt idx="2217">
                  <c:v>92</c:v>
                </c:pt>
                <c:pt idx="2218">
                  <c:v>92.5</c:v>
                </c:pt>
                <c:pt idx="2219">
                  <c:v>92.5</c:v>
                </c:pt>
                <c:pt idx="2220">
                  <c:v>91.6</c:v>
                </c:pt>
                <c:pt idx="2221">
                  <c:v>93.4</c:v>
                </c:pt>
                <c:pt idx="2222">
                  <c:v>92.6</c:v>
                </c:pt>
                <c:pt idx="2223">
                  <c:v>93.1</c:v>
                </c:pt>
                <c:pt idx="2224">
                  <c:v>92.8</c:v>
                </c:pt>
                <c:pt idx="2225">
                  <c:v>91.8</c:v>
                </c:pt>
                <c:pt idx="2226">
                  <c:v>91.9</c:v>
                </c:pt>
                <c:pt idx="2227">
                  <c:v>91.7</c:v>
                </c:pt>
                <c:pt idx="2228">
                  <c:v>93.1</c:v>
                </c:pt>
                <c:pt idx="2229">
                  <c:v>92.1</c:v>
                </c:pt>
                <c:pt idx="2230">
                  <c:v>92.3</c:v>
                </c:pt>
                <c:pt idx="2231">
                  <c:v>90.1</c:v>
                </c:pt>
                <c:pt idx="2232">
                  <c:v>90.1</c:v>
                </c:pt>
                <c:pt idx="2233">
                  <c:v>89.1</c:v>
                </c:pt>
                <c:pt idx="2234">
                  <c:v>88.6</c:v>
                </c:pt>
                <c:pt idx="2235">
                  <c:v>88</c:v>
                </c:pt>
                <c:pt idx="2236">
                  <c:v>86.7</c:v>
                </c:pt>
                <c:pt idx="2237">
                  <c:v>86.9</c:v>
                </c:pt>
                <c:pt idx="2238">
                  <c:v>84.3</c:v>
                </c:pt>
                <c:pt idx="2239">
                  <c:v>84.5</c:v>
                </c:pt>
                <c:pt idx="2240">
                  <c:v>84.7</c:v>
                </c:pt>
                <c:pt idx="2241">
                  <c:v>83.2</c:v>
                </c:pt>
                <c:pt idx="2242">
                  <c:v>84.6</c:v>
                </c:pt>
                <c:pt idx="2243">
                  <c:v>84.5</c:v>
                </c:pt>
                <c:pt idx="2244">
                  <c:v>84.2</c:v>
                </c:pt>
                <c:pt idx="2245">
                  <c:v>84</c:v>
                </c:pt>
                <c:pt idx="2246">
                  <c:v>83.7</c:v>
                </c:pt>
                <c:pt idx="2247">
                  <c:v>84.1</c:v>
                </c:pt>
                <c:pt idx="2248">
                  <c:v>84.3</c:v>
                </c:pt>
                <c:pt idx="2249">
                  <c:v>83.7</c:v>
                </c:pt>
                <c:pt idx="2250">
                  <c:v>83.9</c:v>
                </c:pt>
                <c:pt idx="2251">
                  <c:v>84</c:v>
                </c:pt>
                <c:pt idx="2252">
                  <c:v>83.8</c:v>
                </c:pt>
                <c:pt idx="2253">
                  <c:v>85.6</c:v>
                </c:pt>
                <c:pt idx="2254">
                  <c:v>83.5</c:v>
                </c:pt>
                <c:pt idx="2255">
                  <c:v>83.3</c:v>
                </c:pt>
                <c:pt idx="2256">
                  <c:v>83.6</c:v>
                </c:pt>
                <c:pt idx="2257">
                  <c:v>83.6</c:v>
                </c:pt>
                <c:pt idx="2258">
                  <c:v>84.9</c:v>
                </c:pt>
                <c:pt idx="2259">
                  <c:v>84.5</c:v>
                </c:pt>
                <c:pt idx="2260">
                  <c:v>85.8</c:v>
                </c:pt>
                <c:pt idx="2261">
                  <c:v>87.5</c:v>
                </c:pt>
                <c:pt idx="2262">
                  <c:v>85.9</c:v>
                </c:pt>
                <c:pt idx="2263">
                  <c:v>88.8</c:v>
                </c:pt>
                <c:pt idx="2264">
                  <c:v>88.1</c:v>
                </c:pt>
                <c:pt idx="2265">
                  <c:v>90.4</c:v>
                </c:pt>
                <c:pt idx="2266">
                  <c:v>90.4</c:v>
                </c:pt>
                <c:pt idx="2267">
                  <c:v>90.7</c:v>
                </c:pt>
                <c:pt idx="2268">
                  <c:v>92.5</c:v>
                </c:pt>
                <c:pt idx="2269">
                  <c:v>94</c:v>
                </c:pt>
                <c:pt idx="2270">
                  <c:v>95.3</c:v>
                </c:pt>
                <c:pt idx="2271">
                  <c:v>97.3</c:v>
                </c:pt>
                <c:pt idx="2272">
                  <c:v>96.3</c:v>
                </c:pt>
                <c:pt idx="2273">
                  <c:v>99.2</c:v>
                </c:pt>
                <c:pt idx="2274">
                  <c:v>99.5</c:v>
                </c:pt>
                <c:pt idx="2275">
                  <c:v>99.6</c:v>
                </c:pt>
                <c:pt idx="2276">
                  <c:v>100.9</c:v>
                </c:pt>
                <c:pt idx="2277">
                  <c:v>101.6</c:v>
                </c:pt>
                <c:pt idx="2278">
                  <c:v>101.3</c:v>
                </c:pt>
                <c:pt idx="2279">
                  <c:v>102.9</c:v>
                </c:pt>
                <c:pt idx="2280">
                  <c:v>101.5</c:v>
                </c:pt>
                <c:pt idx="2281">
                  <c:v>102</c:v>
                </c:pt>
                <c:pt idx="2282">
                  <c:v>101.5</c:v>
                </c:pt>
                <c:pt idx="2283">
                  <c:v>101.7</c:v>
                </c:pt>
                <c:pt idx="2284">
                  <c:v>101.2</c:v>
                </c:pt>
                <c:pt idx="2285">
                  <c:v>100.7</c:v>
                </c:pt>
                <c:pt idx="2286">
                  <c:v>100.8</c:v>
                </c:pt>
                <c:pt idx="2287">
                  <c:v>99.4</c:v>
                </c:pt>
                <c:pt idx="2288">
                  <c:v>98.2</c:v>
                </c:pt>
                <c:pt idx="2289">
                  <c:v>96.4</c:v>
                </c:pt>
                <c:pt idx="2290">
                  <c:v>98.4</c:v>
                </c:pt>
                <c:pt idx="2291">
                  <c:v>97.6</c:v>
                </c:pt>
                <c:pt idx="2292">
                  <c:v>97.2</c:v>
                </c:pt>
                <c:pt idx="2293">
                  <c:v>97.1</c:v>
                </c:pt>
                <c:pt idx="2294">
                  <c:v>96.7</c:v>
                </c:pt>
                <c:pt idx="2295">
                  <c:v>97.2</c:v>
                </c:pt>
                <c:pt idx="2296">
                  <c:v>96.8</c:v>
                </c:pt>
                <c:pt idx="2297">
                  <c:v>94.1</c:v>
                </c:pt>
                <c:pt idx="2298">
                  <c:v>95.3</c:v>
                </c:pt>
                <c:pt idx="2299">
                  <c:v>95.2</c:v>
                </c:pt>
                <c:pt idx="2300">
                  <c:v>94.6</c:v>
                </c:pt>
                <c:pt idx="2301">
                  <c:v>94.3</c:v>
                </c:pt>
                <c:pt idx="2302">
                  <c:v>94.4</c:v>
                </c:pt>
                <c:pt idx="2303">
                  <c:v>93</c:v>
                </c:pt>
                <c:pt idx="2304">
                  <c:v>94</c:v>
                </c:pt>
                <c:pt idx="2305">
                  <c:v>93.9</c:v>
                </c:pt>
                <c:pt idx="2306">
                  <c:v>93.7</c:v>
                </c:pt>
                <c:pt idx="2307">
                  <c:v>92.9</c:v>
                </c:pt>
                <c:pt idx="2308">
                  <c:v>93.5</c:v>
                </c:pt>
                <c:pt idx="2309">
                  <c:v>93.5</c:v>
                </c:pt>
                <c:pt idx="2310">
                  <c:v>92.5</c:v>
                </c:pt>
                <c:pt idx="2311">
                  <c:v>93.3</c:v>
                </c:pt>
                <c:pt idx="2312">
                  <c:v>92.6</c:v>
                </c:pt>
                <c:pt idx="2313">
                  <c:v>93.9</c:v>
                </c:pt>
                <c:pt idx="2314">
                  <c:v>92.9</c:v>
                </c:pt>
                <c:pt idx="2315">
                  <c:v>93.3</c:v>
                </c:pt>
                <c:pt idx="2316">
                  <c:v>93</c:v>
                </c:pt>
                <c:pt idx="2317">
                  <c:v>93</c:v>
                </c:pt>
                <c:pt idx="2318">
                  <c:v>92.4</c:v>
                </c:pt>
                <c:pt idx="2319">
                  <c:v>93.1</c:v>
                </c:pt>
                <c:pt idx="2320">
                  <c:v>93.1</c:v>
                </c:pt>
                <c:pt idx="2321">
                  <c:v>93.2</c:v>
                </c:pt>
                <c:pt idx="2322">
                  <c:v>93</c:v>
                </c:pt>
                <c:pt idx="2323">
                  <c:v>93.1</c:v>
                </c:pt>
                <c:pt idx="2324">
                  <c:v>92.7</c:v>
                </c:pt>
                <c:pt idx="2325">
                  <c:v>93.7</c:v>
                </c:pt>
                <c:pt idx="2326">
                  <c:v>94.5</c:v>
                </c:pt>
                <c:pt idx="2327">
                  <c:v>93.9</c:v>
                </c:pt>
                <c:pt idx="2328">
                  <c:v>92.9</c:v>
                </c:pt>
                <c:pt idx="2329">
                  <c:v>92.6</c:v>
                </c:pt>
                <c:pt idx="2330">
                  <c:v>93.8</c:v>
                </c:pt>
                <c:pt idx="2331">
                  <c:v>93.7</c:v>
                </c:pt>
                <c:pt idx="2332">
                  <c:v>94.8</c:v>
                </c:pt>
                <c:pt idx="2333">
                  <c:v>95</c:v>
                </c:pt>
                <c:pt idx="2334">
                  <c:v>94.2</c:v>
                </c:pt>
                <c:pt idx="2335">
                  <c:v>93.5</c:v>
                </c:pt>
                <c:pt idx="2336">
                  <c:v>93.1</c:v>
                </c:pt>
                <c:pt idx="2337">
                  <c:v>94.5</c:v>
                </c:pt>
                <c:pt idx="2338">
                  <c:v>92.9</c:v>
                </c:pt>
                <c:pt idx="2339">
                  <c:v>93.4</c:v>
                </c:pt>
                <c:pt idx="2340">
                  <c:v>92.3</c:v>
                </c:pt>
                <c:pt idx="2341">
                  <c:v>91.7</c:v>
                </c:pt>
                <c:pt idx="2342">
                  <c:v>92.3</c:v>
                </c:pt>
                <c:pt idx="2343">
                  <c:v>91.9</c:v>
                </c:pt>
                <c:pt idx="2344">
                  <c:v>91.8</c:v>
                </c:pt>
                <c:pt idx="2345">
                  <c:v>92.2</c:v>
                </c:pt>
                <c:pt idx="2346">
                  <c:v>91.4</c:v>
                </c:pt>
                <c:pt idx="2347">
                  <c:v>92.1</c:v>
                </c:pt>
                <c:pt idx="2348">
                  <c:v>90.6</c:v>
                </c:pt>
                <c:pt idx="2349">
                  <c:v>90.7</c:v>
                </c:pt>
                <c:pt idx="2350">
                  <c:v>89.9</c:v>
                </c:pt>
                <c:pt idx="2351">
                  <c:v>89</c:v>
                </c:pt>
                <c:pt idx="2352">
                  <c:v>89</c:v>
                </c:pt>
                <c:pt idx="2353">
                  <c:v>87.9</c:v>
                </c:pt>
                <c:pt idx="2354">
                  <c:v>87.3</c:v>
                </c:pt>
                <c:pt idx="2355">
                  <c:v>89.4</c:v>
                </c:pt>
                <c:pt idx="2356">
                  <c:v>90.2</c:v>
                </c:pt>
                <c:pt idx="2357">
                  <c:v>89.9</c:v>
                </c:pt>
                <c:pt idx="2358">
                  <c:v>89</c:v>
                </c:pt>
                <c:pt idx="2359">
                  <c:v>89.6</c:v>
                </c:pt>
                <c:pt idx="2360">
                  <c:v>90.4</c:v>
                </c:pt>
                <c:pt idx="2361">
                  <c:v>91.2</c:v>
                </c:pt>
                <c:pt idx="2362">
                  <c:v>91</c:v>
                </c:pt>
                <c:pt idx="2363">
                  <c:v>93</c:v>
                </c:pt>
                <c:pt idx="2364">
                  <c:v>94.7</c:v>
                </c:pt>
                <c:pt idx="2365">
                  <c:v>94</c:v>
                </c:pt>
                <c:pt idx="2366">
                  <c:v>94.9</c:v>
                </c:pt>
                <c:pt idx="2367">
                  <c:v>96.5</c:v>
                </c:pt>
                <c:pt idx="2368">
                  <c:v>99.3</c:v>
                </c:pt>
                <c:pt idx="2369">
                  <c:v>100.9</c:v>
                </c:pt>
                <c:pt idx="2370">
                  <c:v>102.8</c:v>
                </c:pt>
                <c:pt idx="2371">
                  <c:v>104.6</c:v>
                </c:pt>
                <c:pt idx="2372">
                  <c:v>107.2</c:v>
                </c:pt>
                <c:pt idx="2373">
                  <c:v>108.6</c:v>
                </c:pt>
                <c:pt idx="2374">
                  <c:v>110</c:v>
                </c:pt>
                <c:pt idx="2375">
                  <c:v>110.7</c:v>
                </c:pt>
                <c:pt idx="2376">
                  <c:v>112.2</c:v>
                </c:pt>
                <c:pt idx="2377">
                  <c:v>113.2</c:v>
                </c:pt>
                <c:pt idx="2378">
                  <c:v>112.8</c:v>
                </c:pt>
                <c:pt idx="2379">
                  <c:v>112.6</c:v>
                </c:pt>
                <c:pt idx="2380">
                  <c:v>114</c:v>
                </c:pt>
                <c:pt idx="2381">
                  <c:v>114.1</c:v>
                </c:pt>
                <c:pt idx="2382">
                  <c:v>114.9</c:v>
                </c:pt>
                <c:pt idx="2383">
                  <c:v>116.1</c:v>
                </c:pt>
                <c:pt idx="2384">
                  <c:v>114.3</c:v>
                </c:pt>
                <c:pt idx="2385">
                  <c:v>116.1</c:v>
                </c:pt>
                <c:pt idx="2386">
                  <c:v>114.9</c:v>
                </c:pt>
                <c:pt idx="2387">
                  <c:v>115.6</c:v>
                </c:pt>
                <c:pt idx="2388">
                  <c:v>116.7</c:v>
                </c:pt>
                <c:pt idx="2389">
                  <c:v>117.4</c:v>
                </c:pt>
                <c:pt idx="2390">
                  <c:v>119.3</c:v>
                </c:pt>
                <c:pt idx="2391">
                  <c:v>118.8</c:v>
                </c:pt>
                <c:pt idx="2392">
                  <c:v>119.7</c:v>
                </c:pt>
                <c:pt idx="2393">
                  <c:v>121.2</c:v>
                </c:pt>
                <c:pt idx="2394">
                  <c:v>121.9</c:v>
                </c:pt>
                <c:pt idx="2395">
                  <c:v>121.6</c:v>
                </c:pt>
                <c:pt idx="2396">
                  <c:v>121.2</c:v>
                </c:pt>
                <c:pt idx="2397">
                  <c:v>122.8</c:v>
                </c:pt>
                <c:pt idx="2398">
                  <c:v>124.7</c:v>
                </c:pt>
                <c:pt idx="2399">
                  <c:v>126.7</c:v>
                </c:pt>
                <c:pt idx="2400">
                  <c:v>127.2</c:v>
                </c:pt>
                <c:pt idx="2401">
                  <c:v>127.1</c:v>
                </c:pt>
                <c:pt idx="2402">
                  <c:v>127.9</c:v>
                </c:pt>
                <c:pt idx="2403">
                  <c:v>129.5</c:v>
                </c:pt>
                <c:pt idx="2404">
                  <c:v>130.5</c:v>
                </c:pt>
                <c:pt idx="2405">
                  <c:v>131.5</c:v>
                </c:pt>
                <c:pt idx="2406">
                  <c:v>132.19999999999999</c:v>
                </c:pt>
                <c:pt idx="2407">
                  <c:v>134.80000000000001</c:v>
                </c:pt>
                <c:pt idx="2408">
                  <c:v>134.6</c:v>
                </c:pt>
                <c:pt idx="2409">
                  <c:v>135.69999999999999</c:v>
                </c:pt>
                <c:pt idx="2410">
                  <c:v>135.1</c:v>
                </c:pt>
                <c:pt idx="2411">
                  <c:v>137.80000000000001</c:v>
                </c:pt>
                <c:pt idx="2412">
                  <c:v>138.80000000000001</c:v>
                </c:pt>
                <c:pt idx="2413">
                  <c:v>138.9</c:v>
                </c:pt>
                <c:pt idx="2414">
                  <c:v>139.80000000000001</c:v>
                </c:pt>
                <c:pt idx="2415">
                  <c:v>139.9</c:v>
                </c:pt>
                <c:pt idx="2416">
                  <c:v>141.9</c:v>
                </c:pt>
                <c:pt idx="2417">
                  <c:v>141.5</c:v>
                </c:pt>
                <c:pt idx="2418">
                  <c:v>141.4</c:v>
                </c:pt>
                <c:pt idx="2419">
                  <c:v>142.1</c:v>
                </c:pt>
                <c:pt idx="2420">
                  <c:v>142.9</c:v>
                </c:pt>
                <c:pt idx="2421">
                  <c:v>141.80000000000001</c:v>
                </c:pt>
                <c:pt idx="2422">
                  <c:v>142.19999999999999</c:v>
                </c:pt>
                <c:pt idx="2423">
                  <c:v>143.80000000000001</c:v>
                </c:pt>
                <c:pt idx="2424">
                  <c:v>142</c:v>
                </c:pt>
                <c:pt idx="2425">
                  <c:v>142.9</c:v>
                </c:pt>
                <c:pt idx="2426">
                  <c:v>142.19999999999999</c:v>
                </c:pt>
                <c:pt idx="2427">
                  <c:v>142.80000000000001</c:v>
                </c:pt>
                <c:pt idx="2428">
                  <c:v>143</c:v>
                </c:pt>
                <c:pt idx="2429">
                  <c:v>143.69999999999999</c:v>
                </c:pt>
                <c:pt idx="2430">
                  <c:v>142.30000000000001</c:v>
                </c:pt>
                <c:pt idx="2431">
                  <c:v>143</c:v>
                </c:pt>
                <c:pt idx="2432">
                  <c:v>142.9</c:v>
                </c:pt>
                <c:pt idx="2433">
                  <c:v>143.5</c:v>
                </c:pt>
                <c:pt idx="2434">
                  <c:v>143.30000000000001</c:v>
                </c:pt>
                <c:pt idx="2435">
                  <c:v>144.80000000000001</c:v>
                </c:pt>
                <c:pt idx="2436">
                  <c:v>144.69999999999999</c:v>
                </c:pt>
                <c:pt idx="2437">
                  <c:v>145.30000000000001</c:v>
                </c:pt>
                <c:pt idx="2438">
                  <c:v>145.30000000000001</c:v>
                </c:pt>
                <c:pt idx="2439">
                  <c:v>146.6</c:v>
                </c:pt>
                <c:pt idx="2440">
                  <c:v>147.4</c:v>
                </c:pt>
                <c:pt idx="2441">
                  <c:v>146.9</c:v>
                </c:pt>
                <c:pt idx="2442">
                  <c:v>148.80000000000001</c:v>
                </c:pt>
                <c:pt idx="2443">
                  <c:v>149.1</c:v>
                </c:pt>
                <c:pt idx="2444">
                  <c:v>149.5</c:v>
                </c:pt>
                <c:pt idx="2445">
                  <c:v>150.5</c:v>
                </c:pt>
                <c:pt idx="2446">
                  <c:v>151.80000000000001</c:v>
                </c:pt>
                <c:pt idx="2447">
                  <c:v>151.4</c:v>
                </c:pt>
                <c:pt idx="2448">
                  <c:v>151.69999999999999</c:v>
                </c:pt>
                <c:pt idx="2449">
                  <c:v>152.80000000000001</c:v>
                </c:pt>
                <c:pt idx="2450">
                  <c:v>153</c:v>
                </c:pt>
                <c:pt idx="2451">
                  <c:v>152.80000000000001</c:v>
                </c:pt>
                <c:pt idx="2452">
                  <c:v>154.69999999999999</c:v>
                </c:pt>
                <c:pt idx="2453">
                  <c:v>154.4</c:v>
                </c:pt>
                <c:pt idx="2454">
                  <c:v>153</c:v>
                </c:pt>
                <c:pt idx="2455">
                  <c:v>154.30000000000001</c:v>
                </c:pt>
                <c:pt idx="2456">
                  <c:v>153.4</c:v>
                </c:pt>
                <c:pt idx="2457">
                  <c:v>155.1</c:v>
                </c:pt>
                <c:pt idx="2458">
                  <c:v>153.30000000000001</c:v>
                </c:pt>
                <c:pt idx="2459">
                  <c:v>153.69999999999999</c:v>
                </c:pt>
                <c:pt idx="2460">
                  <c:v>152.9</c:v>
                </c:pt>
                <c:pt idx="2461">
                  <c:v>152.30000000000001</c:v>
                </c:pt>
                <c:pt idx="2462">
                  <c:v>152.19999999999999</c:v>
                </c:pt>
                <c:pt idx="2463">
                  <c:v>151.1</c:v>
                </c:pt>
                <c:pt idx="2464">
                  <c:v>150.1</c:v>
                </c:pt>
                <c:pt idx="2465">
                  <c:v>151.80000000000001</c:v>
                </c:pt>
                <c:pt idx="2466">
                  <c:v>151.80000000000001</c:v>
                </c:pt>
                <c:pt idx="2467">
                  <c:v>152.30000000000001</c:v>
                </c:pt>
                <c:pt idx="2468">
                  <c:v>151.69999999999999</c:v>
                </c:pt>
                <c:pt idx="2469">
                  <c:v>151.69999999999999</c:v>
                </c:pt>
                <c:pt idx="2470">
                  <c:v>153.5</c:v>
                </c:pt>
                <c:pt idx="2471">
                  <c:v>152.9</c:v>
                </c:pt>
                <c:pt idx="2472">
                  <c:v>154.19999999999999</c:v>
                </c:pt>
                <c:pt idx="2473">
                  <c:v>155.19999999999999</c:v>
                </c:pt>
                <c:pt idx="2474">
                  <c:v>155.30000000000001</c:v>
                </c:pt>
                <c:pt idx="2475">
                  <c:v>157.9</c:v>
                </c:pt>
                <c:pt idx="2476">
                  <c:v>157.5</c:v>
                </c:pt>
                <c:pt idx="2477">
                  <c:v>158.30000000000001</c:v>
                </c:pt>
                <c:pt idx="2478">
                  <c:v>159.19999999999999</c:v>
                </c:pt>
                <c:pt idx="2479">
                  <c:v>159.30000000000001</c:v>
                </c:pt>
                <c:pt idx="2480">
                  <c:v>161.30000000000001</c:v>
                </c:pt>
                <c:pt idx="2481">
                  <c:v>162.1</c:v>
                </c:pt>
                <c:pt idx="2482">
                  <c:v>161.6</c:v>
                </c:pt>
                <c:pt idx="2483">
                  <c:v>162.4</c:v>
                </c:pt>
                <c:pt idx="2484">
                  <c:v>161.69999999999999</c:v>
                </c:pt>
                <c:pt idx="2485">
                  <c:v>163.9</c:v>
                </c:pt>
                <c:pt idx="2486">
                  <c:v>163.9</c:v>
                </c:pt>
                <c:pt idx="2487">
                  <c:v>164.4</c:v>
                </c:pt>
                <c:pt idx="2488">
                  <c:v>164.7</c:v>
                </c:pt>
                <c:pt idx="2489">
                  <c:v>165.3</c:v>
                </c:pt>
                <c:pt idx="2490">
                  <c:v>165.2</c:v>
                </c:pt>
                <c:pt idx="2491">
                  <c:v>166.2</c:v>
                </c:pt>
                <c:pt idx="2492">
                  <c:v>166.9</c:v>
                </c:pt>
                <c:pt idx="2493">
                  <c:v>167.9</c:v>
                </c:pt>
                <c:pt idx="2494">
                  <c:v>165.6</c:v>
                </c:pt>
                <c:pt idx="2495">
                  <c:v>166.6</c:v>
                </c:pt>
                <c:pt idx="2496">
                  <c:v>166.6</c:v>
                </c:pt>
                <c:pt idx="2497">
                  <c:v>167.2</c:v>
                </c:pt>
                <c:pt idx="2498">
                  <c:v>167.1</c:v>
                </c:pt>
                <c:pt idx="2499">
                  <c:v>167.2</c:v>
                </c:pt>
                <c:pt idx="2500">
                  <c:v>167.1</c:v>
                </c:pt>
                <c:pt idx="2501">
                  <c:v>169.2</c:v>
                </c:pt>
                <c:pt idx="2502">
                  <c:v>168.6</c:v>
                </c:pt>
                <c:pt idx="2503">
                  <c:v>169</c:v>
                </c:pt>
                <c:pt idx="2504">
                  <c:v>171</c:v>
                </c:pt>
                <c:pt idx="2505">
                  <c:v>170.6</c:v>
                </c:pt>
                <c:pt idx="2506">
                  <c:v>172.6</c:v>
                </c:pt>
                <c:pt idx="2507">
                  <c:v>172.2</c:v>
                </c:pt>
                <c:pt idx="2508">
                  <c:v>170.4</c:v>
                </c:pt>
                <c:pt idx="2509">
                  <c:v>170.6</c:v>
                </c:pt>
                <c:pt idx="2510">
                  <c:v>172.9</c:v>
                </c:pt>
                <c:pt idx="2511">
                  <c:v>172.5</c:v>
                </c:pt>
                <c:pt idx="2512">
                  <c:v>171.3</c:v>
                </c:pt>
                <c:pt idx="2513">
                  <c:v>172.9</c:v>
                </c:pt>
                <c:pt idx="2514">
                  <c:v>172.3</c:v>
                </c:pt>
                <c:pt idx="2515">
                  <c:v>172.9</c:v>
                </c:pt>
                <c:pt idx="2516">
                  <c:v>173</c:v>
                </c:pt>
                <c:pt idx="2517">
                  <c:v>173.8</c:v>
                </c:pt>
                <c:pt idx="2518">
                  <c:v>172.6</c:v>
                </c:pt>
                <c:pt idx="2519">
                  <c:v>173.2</c:v>
                </c:pt>
                <c:pt idx="2520">
                  <c:v>174.1</c:v>
                </c:pt>
                <c:pt idx="2521">
                  <c:v>172.3</c:v>
                </c:pt>
                <c:pt idx="2522">
                  <c:v>175</c:v>
                </c:pt>
                <c:pt idx="2523">
                  <c:v>174.5</c:v>
                </c:pt>
                <c:pt idx="2524">
                  <c:v>173.7</c:v>
                </c:pt>
                <c:pt idx="2525">
                  <c:v>175.7</c:v>
                </c:pt>
                <c:pt idx="2526">
                  <c:v>176.9</c:v>
                </c:pt>
                <c:pt idx="2527">
                  <c:v>177</c:v>
                </c:pt>
                <c:pt idx="2528">
                  <c:v>177.5</c:v>
                </c:pt>
                <c:pt idx="2529">
                  <c:v>176.9</c:v>
                </c:pt>
                <c:pt idx="2530">
                  <c:v>176.9</c:v>
                </c:pt>
                <c:pt idx="2531">
                  <c:v>179.3</c:v>
                </c:pt>
                <c:pt idx="2532">
                  <c:v>179.9</c:v>
                </c:pt>
                <c:pt idx="2533">
                  <c:v>181</c:v>
                </c:pt>
                <c:pt idx="2534">
                  <c:v>181.7</c:v>
                </c:pt>
                <c:pt idx="2535">
                  <c:v>181.5</c:v>
                </c:pt>
                <c:pt idx="2536">
                  <c:v>181.2</c:v>
                </c:pt>
                <c:pt idx="2537">
                  <c:v>182.7</c:v>
                </c:pt>
                <c:pt idx="2538">
                  <c:v>184</c:v>
                </c:pt>
                <c:pt idx="2539">
                  <c:v>183</c:v>
                </c:pt>
                <c:pt idx="2540">
                  <c:v>184.1</c:v>
                </c:pt>
                <c:pt idx="2541">
                  <c:v>185.3</c:v>
                </c:pt>
                <c:pt idx="2542">
                  <c:v>187.3</c:v>
                </c:pt>
                <c:pt idx="2543">
                  <c:v>186.9</c:v>
                </c:pt>
                <c:pt idx="2544">
                  <c:v>187.3</c:v>
                </c:pt>
                <c:pt idx="2545">
                  <c:v>188.6</c:v>
                </c:pt>
                <c:pt idx="2546">
                  <c:v>188.2</c:v>
                </c:pt>
                <c:pt idx="2547">
                  <c:v>188.1</c:v>
                </c:pt>
                <c:pt idx="2548">
                  <c:v>188.6</c:v>
                </c:pt>
                <c:pt idx="2549">
                  <c:v>188.5</c:v>
                </c:pt>
                <c:pt idx="2550">
                  <c:v>187.3</c:v>
                </c:pt>
                <c:pt idx="2551">
                  <c:v>188.1</c:v>
                </c:pt>
                <c:pt idx="2552">
                  <c:v>189.6</c:v>
                </c:pt>
                <c:pt idx="2553">
                  <c:v>192.2</c:v>
                </c:pt>
                <c:pt idx="2554">
                  <c:v>196</c:v>
                </c:pt>
                <c:pt idx="2555">
                  <c:v>198.2</c:v>
                </c:pt>
                <c:pt idx="2556">
                  <c:v>198.4</c:v>
                </c:pt>
                <c:pt idx="2557">
                  <c:v>198.6</c:v>
                </c:pt>
                <c:pt idx="2558">
                  <c:v>199.5</c:v>
                </c:pt>
                <c:pt idx="2559">
                  <c:v>200.8</c:v>
                </c:pt>
                <c:pt idx="2560">
                  <c:v>201.7</c:v>
                </c:pt>
                <c:pt idx="2561">
                  <c:v>204.7</c:v>
                </c:pt>
                <c:pt idx="2562">
                  <c:v>204.5</c:v>
                </c:pt>
                <c:pt idx="2563">
                  <c:v>205.1</c:v>
                </c:pt>
                <c:pt idx="2564">
                  <c:v>206.3</c:v>
                </c:pt>
                <c:pt idx="2565">
                  <c:v>207.1</c:v>
                </c:pt>
                <c:pt idx="2566">
                  <c:v>208.1</c:v>
                </c:pt>
                <c:pt idx="2567">
                  <c:v>210</c:v>
                </c:pt>
                <c:pt idx="2568">
                  <c:v>210.9</c:v>
                </c:pt>
                <c:pt idx="2569">
                  <c:v>211.4</c:v>
                </c:pt>
                <c:pt idx="2570">
                  <c:v>214</c:v>
                </c:pt>
                <c:pt idx="2571">
                  <c:v>216</c:v>
                </c:pt>
                <c:pt idx="2572">
                  <c:v>217</c:v>
                </c:pt>
                <c:pt idx="2573">
                  <c:v>216.8</c:v>
                </c:pt>
                <c:pt idx="2574">
                  <c:v>217.5</c:v>
                </c:pt>
                <c:pt idx="2575">
                  <c:v>218.9</c:v>
                </c:pt>
                <c:pt idx="2576">
                  <c:v>220.4</c:v>
                </c:pt>
                <c:pt idx="2577">
                  <c:v>221.4</c:v>
                </c:pt>
                <c:pt idx="2578">
                  <c:v>223.3</c:v>
                </c:pt>
                <c:pt idx="2579">
                  <c:v>225.1</c:v>
                </c:pt>
                <c:pt idx="2580">
                  <c:v>225.8</c:v>
                </c:pt>
                <c:pt idx="2581">
                  <c:v>225.9</c:v>
                </c:pt>
                <c:pt idx="2582">
                  <c:v>227.8</c:v>
                </c:pt>
                <c:pt idx="2583">
                  <c:v>229.2</c:v>
                </c:pt>
                <c:pt idx="2584">
                  <c:v>230.1</c:v>
                </c:pt>
                <c:pt idx="2585">
                  <c:v>231.1</c:v>
                </c:pt>
                <c:pt idx="2586">
                  <c:v>232.1</c:v>
                </c:pt>
                <c:pt idx="2587">
                  <c:v>234.9</c:v>
                </c:pt>
                <c:pt idx="2588">
                  <c:v>232.6</c:v>
                </c:pt>
                <c:pt idx="2589">
                  <c:v>235.1</c:v>
                </c:pt>
                <c:pt idx="2590">
                  <c:v>235.7</c:v>
                </c:pt>
                <c:pt idx="2591">
                  <c:v>237.1</c:v>
                </c:pt>
                <c:pt idx="2592">
                  <c:v>237.6</c:v>
                </c:pt>
                <c:pt idx="2593">
                  <c:v>239.4</c:v>
                </c:pt>
                <c:pt idx="2594">
                  <c:v>241.5</c:v>
                </c:pt>
                <c:pt idx="2595">
                  <c:v>240.8</c:v>
                </c:pt>
                <c:pt idx="2596">
                  <c:v>243.8</c:v>
                </c:pt>
                <c:pt idx="2597">
                  <c:v>243.5</c:v>
                </c:pt>
                <c:pt idx="2598">
                  <c:v>244.7</c:v>
                </c:pt>
                <c:pt idx="2599">
                  <c:v>245.7</c:v>
                </c:pt>
                <c:pt idx="2600">
                  <c:v>246.5</c:v>
                </c:pt>
                <c:pt idx="2601">
                  <c:v>249.4</c:v>
                </c:pt>
                <c:pt idx="2602">
                  <c:v>249.8</c:v>
                </c:pt>
                <c:pt idx="2603">
                  <c:v>250.2</c:v>
                </c:pt>
                <c:pt idx="2604">
                  <c:v>249.5</c:v>
                </c:pt>
                <c:pt idx="2605">
                  <c:v>252.1</c:v>
                </c:pt>
                <c:pt idx="2606">
                  <c:v>253.8</c:v>
                </c:pt>
                <c:pt idx="2607">
                  <c:v>254</c:v>
                </c:pt>
                <c:pt idx="2608">
                  <c:v>256.10000000000002</c:v>
                </c:pt>
                <c:pt idx="2609">
                  <c:v>255.7</c:v>
                </c:pt>
                <c:pt idx="2610">
                  <c:v>257</c:v>
                </c:pt>
                <c:pt idx="2611">
                  <c:v>256.89999999999998</c:v>
                </c:pt>
                <c:pt idx="2612">
                  <c:v>257.8</c:v>
                </c:pt>
                <c:pt idx="2613">
                  <c:v>257.89999999999998</c:v>
                </c:pt>
                <c:pt idx="2614">
                  <c:v>259.60000000000002</c:v>
                </c:pt>
                <c:pt idx="2615">
                  <c:v>259</c:v>
                </c:pt>
                <c:pt idx="2616">
                  <c:v>260.10000000000002</c:v>
                </c:pt>
                <c:pt idx="2617">
                  <c:v>259.10000000000002</c:v>
                </c:pt>
                <c:pt idx="2618">
                  <c:v>261.8</c:v>
                </c:pt>
                <c:pt idx="2619">
                  <c:v>262.3</c:v>
                </c:pt>
                <c:pt idx="2620">
                  <c:v>260.7</c:v>
                </c:pt>
                <c:pt idx="2621">
                  <c:v>263.39999999999998</c:v>
                </c:pt>
                <c:pt idx="2622">
                  <c:v>263.7</c:v>
                </c:pt>
                <c:pt idx="2623">
                  <c:v>264.3</c:v>
                </c:pt>
                <c:pt idx="2624">
                  <c:v>264.5</c:v>
                </c:pt>
                <c:pt idx="2625">
                  <c:v>264.5</c:v>
                </c:pt>
                <c:pt idx="2626">
                  <c:v>264.5</c:v>
                </c:pt>
                <c:pt idx="2627">
                  <c:v>264.2</c:v>
                </c:pt>
                <c:pt idx="2628">
                  <c:v>266</c:v>
                </c:pt>
                <c:pt idx="2629">
                  <c:v>265.89999999999998</c:v>
                </c:pt>
                <c:pt idx="2630">
                  <c:v>265.8</c:v>
                </c:pt>
                <c:pt idx="2631">
                  <c:v>267.39999999999998</c:v>
                </c:pt>
                <c:pt idx="2632">
                  <c:v>267.10000000000002</c:v>
                </c:pt>
                <c:pt idx="2633">
                  <c:v>267</c:v>
                </c:pt>
                <c:pt idx="2634">
                  <c:v>267.89999999999998</c:v>
                </c:pt>
                <c:pt idx="2635">
                  <c:v>269.39999999999998</c:v>
                </c:pt>
                <c:pt idx="2636">
                  <c:v>268.7</c:v>
                </c:pt>
                <c:pt idx="2637">
                  <c:v>269.10000000000002</c:v>
                </c:pt>
                <c:pt idx="2638">
                  <c:v>270.10000000000002</c:v>
                </c:pt>
                <c:pt idx="2639">
                  <c:v>272.10000000000002</c:v>
                </c:pt>
                <c:pt idx="2640">
                  <c:v>272.60000000000002</c:v>
                </c:pt>
                <c:pt idx="2641">
                  <c:v>273</c:v>
                </c:pt>
                <c:pt idx="2642">
                  <c:v>275.10000000000002</c:v>
                </c:pt>
                <c:pt idx="2643">
                  <c:v>275.5</c:v>
                </c:pt>
                <c:pt idx="2644">
                  <c:v>277.3</c:v>
                </c:pt>
                <c:pt idx="2645">
                  <c:v>278.2</c:v>
                </c:pt>
                <c:pt idx="2646">
                  <c:v>280.3</c:v>
                </c:pt>
                <c:pt idx="2647">
                  <c:v>281.10000000000002</c:v>
                </c:pt>
                <c:pt idx="2648">
                  <c:v>282.8</c:v>
                </c:pt>
                <c:pt idx="2649">
                  <c:v>285.2</c:v>
                </c:pt>
                <c:pt idx="2650">
                  <c:v>285.8</c:v>
                </c:pt>
                <c:pt idx="2651">
                  <c:v>287.8</c:v>
                </c:pt>
                <c:pt idx="2652">
                  <c:v>289.60000000000002</c:v>
                </c:pt>
                <c:pt idx="2653">
                  <c:v>289.39999999999998</c:v>
                </c:pt>
                <c:pt idx="2654">
                  <c:v>290.39999999999998</c:v>
                </c:pt>
                <c:pt idx="2655">
                  <c:v>292.5</c:v>
                </c:pt>
                <c:pt idx="2656">
                  <c:v>293.3</c:v>
                </c:pt>
                <c:pt idx="2657">
                  <c:v>295.89999999999998</c:v>
                </c:pt>
                <c:pt idx="2658">
                  <c:v>296.7</c:v>
                </c:pt>
                <c:pt idx="2659">
                  <c:v>297.60000000000002</c:v>
                </c:pt>
                <c:pt idx="2660">
                  <c:v>298.89999999999998</c:v>
                </c:pt>
                <c:pt idx="2661">
                  <c:v>299.3</c:v>
                </c:pt>
                <c:pt idx="2662">
                  <c:v>301.3</c:v>
                </c:pt>
                <c:pt idx="2663">
                  <c:v>301.5</c:v>
                </c:pt>
                <c:pt idx="2664">
                  <c:v>303.3</c:v>
                </c:pt>
                <c:pt idx="2665">
                  <c:v>305.3</c:v>
                </c:pt>
                <c:pt idx="2666">
                  <c:v>305.60000000000002</c:v>
                </c:pt>
                <c:pt idx="2667">
                  <c:v>306.89999999999998</c:v>
                </c:pt>
                <c:pt idx="2668">
                  <c:v>307.89999999999998</c:v>
                </c:pt>
                <c:pt idx="2669">
                  <c:v>309.10000000000002</c:v>
                </c:pt>
                <c:pt idx="2670">
                  <c:v>309.5</c:v>
                </c:pt>
                <c:pt idx="2671">
                  <c:v>312.10000000000002</c:v>
                </c:pt>
                <c:pt idx="2672">
                  <c:v>312.5</c:v>
                </c:pt>
                <c:pt idx="2673">
                  <c:v>315</c:v>
                </c:pt>
                <c:pt idx="2674">
                  <c:v>317.2</c:v>
                </c:pt>
                <c:pt idx="2675">
                  <c:v>318.60000000000002</c:v>
                </c:pt>
                <c:pt idx="2676">
                  <c:v>319.2</c:v>
                </c:pt>
                <c:pt idx="2677">
                  <c:v>321.3</c:v>
                </c:pt>
                <c:pt idx="2678">
                  <c:v>321.60000000000002</c:v>
                </c:pt>
                <c:pt idx="2679">
                  <c:v>323.2</c:v>
                </c:pt>
                <c:pt idx="2680">
                  <c:v>323.8</c:v>
                </c:pt>
                <c:pt idx="2681">
                  <c:v>325.2</c:v>
                </c:pt>
                <c:pt idx="2682">
                  <c:v>326.39999999999998</c:v>
                </c:pt>
                <c:pt idx="2683">
                  <c:v>326.39999999999998</c:v>
                </c:pt>
                <c:pt idx="2684">
                  <c:v>328.9</c:v>
                </c:pt>
                <c:pt idx="2685">
                  <c:v>330.7</c:v>
                </c:pt>
                <c:pt idx="2686">
                  <c:v>329.6</c:v>
                </c:pt>
                <c:pt idx="2687">
                  <c:v>333</c:v>
                </c:pt>
                <c:pt idx="2688">
                  <c:v>334.4</c:v>
                </c:pt>
                <c:pt idx="2689">
                  <c:v>335.2</c:v>
                </c:pt>
                <c:pt idx="2690">
                  <c:v>336.8</c:v>
                </c:pt>
                <c:pt idx="2691">
                  <c:v>341</c:v>
                </c:pt>
                <c:pt idx="2692">
                  <c:v>342.2</c:v>
                </c:pt>
                <c:pt idx="2693">
                  <c:v>343.7</c:v>
                </c:pt>
                <c:pt idx="2694">
                  <c:v>347.2</c:v>
                </c:pt>
                <c:pt idx="2695">
                  <c:v>348.7</c:v>
                </c:pt>
                <c:pt idx="2696">
                  <c:v>352.8</c:v>
                </c:pt>
                <c:pt idx="2697">
                  <c:v>354.7</c:v>
                </c:pt>
                <c:pt idx="2698">
                  <c:v>358</c:v>
                </c:pt>
                <c:pt idx="2699">
                  <c:v>361.3</c:v>
                </c:pt>
                <c:pt idx="2700">
                  <c:v>362.6</c:v>
                </c:pt>
                <c:pt idx="2701">
                  <c:v>368.3</c:v>
                </c:pt>
                <c:pt idx="2702">
                  <c:v>369.2</c:v>
                </c:pt>
                <c:pt idx="2703">
                  <c:v>373.1</c:v>
                </c:pt>
                <c:pt idx="2704">
                  <c:v>376.1</c:v>
                </c:pt>
                <c:pt idx="2705">
                  <c:v>379.8</c:v>
                </c:pt>
                <c:pt idx="2706">
                  <c:v>382.2</c:v>
                </c:pt>
                <c:pt idx="2707">
                  <c:v>384.2</c:v>
                </c:pt>
                <c:pt idx="2708">
                  <c:v>386.4</c:v>
                </c:pt>
                <c:pt idx="2709">
                  <c:v>388.6</c:v>
                </c:pt>
                <c:pt idx="2710">
                  <c:v>390.8</c:v>
                </c:pt>
                <c:pt idx="2711">
                  <c:v>394.3</c:v>
                </c:pt>
                <c:pt idx="2712">
                  <c:v>397.2</c:v>
                </c:pt>
                <c:pt idx="2713">
                  <c:v>398.7</c:v>
                </c:pt>
                <c:pt idx="2714">
                  <c:v>399.8</c:v>
                </c:pt>
                <c:pt idx="2715">
                  <c:v>401.9</c:v>
                </c:pt>
                <c:pt idx="2716">
                  <c:v>404.4</c:v>
                </c:pt>
                <c:pt idx="2717">
                  <c:v>405.2</c:v>
                </c:pt>
                <c:pt idx="2718">
                  <c:v>406.6</c:v>
                </c:pt>
                <c:pt idx="2719">
                  <c:v>408.8</c:v>
                </c:pt>
                <c:pt idx="2720">
                  <c:v>409.7</c:v>
                </c:pt>
                <c:pt idx="2721">
                  <c:v>410.8</c:v>
                </c:pt>
                <c:pt idx="2722">
                  <c:v>412.1</c:v>
                </c:pt>
                <c:pt idx="2723">
                  <c:v>412.9</c:v>
                </c:pt>
                <c:pt idx="2724">
                  <c:v>413.3</c:v>
                </c:pt>
                <c:pt idx="2725">
                  <c:v>414.9</c:v>
                </c:pt>
                <c:pt idx="2726">
                  <c:v>415</c:v>
                </c:pt>
                <c:pt idx="2727">
                  <c:v>417.6</c:v>
                </c:pt>
                <c:pt idx="2728">
                  <c:v>419.5</c:v>
                </c:pt>
                <c:pt idx="2729">
                  <c:v>419.7</c:v>
                </c:pt>
                <c:pt idx="2730">
                  <c:v>422.7</c:v>
                </c:pt>
                <c:pt idx="2731">
                  <c:v>423.8</c:v>
                </c:pt>
                <c:pt idx="2732">
                  <c:v>425.3</c:v>
                </c:pt>
                <c:pt idx="2733">
                  <c:v>428</c:v>
                </c:pt>
                <c:pt idx="2734">
                  <c:v>429.5</c:v>
                </c:pt>
                <c:pt idx="2735">
                  <c:v>432.6</c:v>
                </c:pt>
                <c:pt idx="2736">
                  <c:v>434.2</c:v>
                </c:pt>
                <c:pt idx="2737">
                  <c:v>437.5</c:v>
                </c:pt>
                <c:pt idx="2738">
                  <c:v>440.4</c:v>
                </c:pt>
                <c:pt idx="2739">
                  <c:v>442.1</c:v>
                </c:pt>
                <c:pt idx="2740">
                  <c:v>443.6</c:v>
                </c:pt>
                <c:pt idx="2741">
                  <c:v>447.3</c:v>
                </c:pt>
                <c:pt idx="2742">
                  <c:v>449.9</c:v>
                </c:pt>
                <c:pt idx="2743">
                  <c:v>451.6</c:v>
                </c:pt>
                <c:pt idx="2744">
                  <c:v>454.4</c:v>
                </c:pt>
                <c:pt idx="2745">
                  <c:v>454.9</c:v>
                </c:pt>
                <c:pt idx="2746">
                  <c:v>457.7</c:v>
                </c:pt>
                <c:pt idx="2747">
                  <c:v>458.6</c:v>
                </c:pt>
                <c:pt idx="2748">
                  <c:v>457.8</c:v>
                </c:pt>
                <c:pt idx="2749">
                  <c:v>458.9</c:v>
                </c:pt>
                <c:pt idx="2750">
                  <c:v>460.4</c:v>
                </c:pt>
                <c:pt idx="2751">
                  <c:v>465.9</c:v>
                </c:pt>
                <c:pt idx="2752">
                  <c:v>467.4</c:v>
                </c:pt>
                <c:pt idx="2753">
                  <c:v>465.6</c:v>
                </c:pt>
                <c:pt idx="2754">
                  <c:v>467.1</c:v>
                </c:pt>
                <c:pt idx="2755">
                  <c:v>466.9</c:v>
                </c:pt>
                <c:pt idx="2756">
                  <c:v>468.2</c:v>
                </c:pt>
                <c:pt idx="2757">
                  <c:v>468.6</c:v>
                </c:pt>
                <c:pt idx="2758">
                  <c:v>470.3</c:v>
                </c:pt>
                <c:pt idx="2759">
                  <c:v>470.8</c:v>
                </c:pt>
                <c:pt idx="2760">
                  <c:v>471</c:v>
                </c:pt>
                <c:pt idx="2761">
                  <c:v>468.7</c:v>
                </c:pt>
                <c:pt idx="2762">
                  <c:v>469.6</c:v>
                </c:pt>
                <c:pt idx="2763">
                  <c:v>469.1</c:v>
                </c:pt>
                <c:pt idx="2764">
                  <c:v>470.2</c:v>
                </c:pt>
                <c:pt idx="2765">
                  <c:v>470.2</c:v>
                </c:pt>
                <c:pt idx="2766">
                  <c:v>471.9</c:v>
                </c:pt>
                <c:pt idx="2767">
                  <c:v>470.7</c:v>
                </c:pt>
                <c:pt idx="2768">
                  <c:v>470.6</c:v>
                </c:pt>
                <c:pt idx="2769">
                  <c:v>470.5</c:v>
                </c:pt>
                <c:pt idx="2770">
                  <c:v>471.3</c:v>
                </c:pt>
                <c:pt idx="2771">
                  <c:v>471.2</c:v>
                </c:pt>
                <c:pt idx="2772">
                  <c:v>470.3</c:v>
                </c:pt>
                <c:pt idx="2773">
                  <c:v>472.2</c:v>
                </c:pt>
                <c:pt idx="2774">
                  <c:v>472.7</c:v>
                </c:pt>
                <c:pt idx="2775">
                  <c:v>470.5</c:v>
                </c:pt>
                <c:pt idx="2776">
                  <c:v>472.1</c:v>
                </c:pt>
                <c:pt idx="2777">
                  <c:v>470.7</c:v>
                </c:pt>
                <c:pt idx="2778">
                  <c:v>470.8</c:v>
                </c:pt>
                <c:pt idx="2779">
                  <c:v>471.3</c:v>
                </c:pt>
                <c:pt idx="2780">
                  <c:v>471.6</c:v>
                </c:pt>
                <c:pt idx="2781">
                  <c:v>471.8</c:v>
                </c:pt>
                <c:pt idx="2782">
                  <c:v>471.2</c:v>
                </c:pt>
                <c:pt idx="2783">
                  <c:v>471.8</c:v>
                </c:pt>
                <c:pt idx="2784">
                  <c:v>471.3</c:v>
                </c:pt>
                <c:pt idx="2785">
                  <c:v>471.9</c:v>
                </c:pt>
                <c:pt idx="2786">
                  <c:v>472.6</c:v>
                </c:pt>
                <c:pt idx="2787">
                  <c:v>472</c:v>
                </c:pt>
                <c:pt idx="2788">
                  <c:v>470.8</c:v>
                </c:pt>
                <c:pt idx="2789">
                  <c:v>469.7</c:v>
                </c:pt>
                <c:pt idx="2790">
                  <c:v>469.9</c:v>
                </c:pt>
                <c:pt idx="2791">
                  <c:v>468.7</c:v>
                </c:pt>
              </c:numCache>
            </c:numRef>
          </c:xVal>
          <c:yVal>
            <c:numRef>
              <c:f>'63J_3'!$A$2:$A$2794</c:f>
              <c:numCache>
                <c:formatCode>General</c:formatCode>
                <c:ptCount val="2793"/>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numCache>
            </c:numRef>
          </c:yVal>
          <c:smooth val="1"/>
          <c:extLst>
            <c:ext xmlns:c16="http://schemas.microsoft.com/office/drawing/2014/chart" uri="{C3380CC4-5D6E-409C-BE32-E72D297353CC}">
              <c16:uniqueId val="{00000001-0500-4C0E-9753-7C53A5F2A0C6}"/>
            </c:ext>
          </c:extLst>
        </c:ser>
        <c:ser>
          <c:idx val="14"/>
          <c:order val="2"/>
          <c:tx>
            <c:strRef>
              <c:f>'63J_3'!$D$1</c:f>
              <c:strCache>
                <c:ptCount val="1"/>
                <c:pt idx="0">
                  <c:v>2017</c:v>
                </c:pt>
              </c:strCache>
            </c:strRef>
          </c:tx>
          <c:spPr>
            <a:ln w="12700" cap="rnd">
              <a:solidFill>
                <a:schemeClr val="accent3">
                  <a:lumMod val="80000"/>
                  <a:lumOff val="20000"/>
                </a:schemeClr>
              </a:solidFill>
              <a:round/>
            </a:ln>
            <a:effectLst/>
          </c:spPr>
          <c:marker>
            <c:symbol val="none"/>
          </c:marker>
          <c:xVal>
            <c:numRef>
              <c:f>'63J_3'!$D$2:$D$2793</c:f>
              <c:numCache>
                <c:formatCode>General</c:formatCode>
                <c:ptCount val="2792"/>
                <c:pt idx="1">
                  <c:v>5.7</c:v>
                </c:pt>
                <c:pt idx="2">
                  <c:v>6</c:v>
                </c:pt>
                <c:pt idx="3">
                  <c:v>4.9000000000000004</c:v>
                </c:pt>
                <c:pt idx="4">
                  <c:v>6.4</c:v>
                </c:pt>
                <c:pt idx="5">
                  <c:v>5.8</c:v>
                </c:pt>
                <c:pt idx="6">
                  <c:v>5.7</c:v>
                </c:pt>
                <c:pt idx="7">
                  <c:v>5.3</c:v>
                </c:pt>
                <c:pt idx="8">
                  <c:v>4.5999999999999996</c:v>
                </c:pt>
                <c:pt idx="9">
                  <c:v>4.5</c:v>
                </c:pt>
                <c:pt idx="10">
                  <c:v>5.6</c:v>
                </c:pt>
                <c:pt idx="11">
                  <c:v>5.8</c:v>
                </c:pt>
                <c:pt idx="12">
                  <c:v>5.3</c:v>
                </c:pt>
                <c:pt idx="13">
                  <c:v>4.5999999999999996</c:v>
                </c:pt>
                <c:pt idx="14">
                  <c:v>4.5999999999999996</c:v>
                </c:pt>
                <c:pt idx="15">
                  <c:v>5.7</c:v>
                </c:pt>
                <c:pt idx="16">
                  <c:v>4.8</c:v>
                </c:pt>
                <c:pt idx="17">
                  <c:v>4.2</c:v>
                </c:pt>
                <c:pt idx="18">
                  <c:v>4.2</c:v>
                </c:pt>
                <c:pt idx="19">
                  <c:v>5.2</c:v>
                </c:pt>
                <c:pt idx="20">
                  <c:v>5.7</c:v>
                </c:pt>
                <c:pt idx="21">
                  <c:v>5.6</c:v>
                </c:pt>
                <c:pt idx="22">
                  <c:v>5.8</c:v>
                </c:pt>
                <c:pt idx="23">
                  <c:v>6.6</c:v>
                </c:pt>
                <c:pt idx="24">
                  <c:v>4.7</c:v>
                </c:pt>
                <c:pt idx="25">
                  <c:v>5.5</c:v>
                </c:pt>
                <c:pt idx="26">
                  <c:v>5.7</c:v>
                </c:pt>
                <c:pt idx="27">
                  <c:v>5.4</c:v>
                </c:pt>
                <c:pt idx="28">
                  <c:v>5.0999999999999996</c:v>
                </c:pt>
                <c:pt idx="29">
                  <c:v>5.8</c:v>
                </c:pt>
                <c:pt idx="30">
                  <c:v>6.4</c:v>
                </c:pt>
                <c:pt idx="31">
                  <c:v>7.2</c:v>
                </c:pt>
                <c:pt idx="32">
                  <c:v>7.4</c:v>
                </c:pt>
                <c:pt idx="33">
                  <c:v>6.5</c:v>
                </c:pt>
                <c:pt idx="34">
                  <c:v>7</c:v>
                </c:pt>
                <c:pt idx="35">
                  <c:v>8</c:v>
                </c:pt>
                <c:pt idx="36">
                  <c:v>7</c:v>
                </c:pt>
                <c:pt idx="37">
                  <c:v>7.1</c:v>
                </c:pt>
                <c:pt idx="38">
                  <c:v>8.6</c:v>
                </c:pt>
                <c:pt idx="39">
                  <c:v>8.9</c:v>
                </c:pt>
                <c:pt idx="40">
                  <c:v>9.4</c:v>
                </c:pt>
                <c:pt idx="41">
                  <c:v>8.3000000000000007</c:v>
                </c:pt>
                <c:pt idx="42">
                  <c:v>8.6</c:v>
                </c:pt>
                <c:pt idx="43">
                  <c:v>9.6999999999999993</c:v>
                </c:pt>
                <c:pt idx="44">
                  <c:v>9.4</c:v>
                </c:pt>
                <c:pt idx="45">
                  <c:v>9.8000000000000007</c:v>
                </c:pt>
                <c:pt idx="46">
                  <c:v>9.6</c:v>
                </c:pt>
                <c:pt idx="47">
                  <c:v>10.1</c:v>
                </c:pt>
                <c:pt idx="48">
                  <c:v>10.6</c:v>
                </c:pt>
                <c:pt idx="49">
                  <c:v>9.1999999999999993</c:v>
                </c:pt>
                <c:pt idx="50">
                  <c:v>10.6</c:v>
                </c:pt>
                <c:pt idx="51">
                  <c:v>9.8000000000000007</c:v>
                </c:pt>
                <c:pt idx="52">
                  <c:v>8.8000000000000007</c:v>
                </c:pt>
                <c:pt idx="53">
                  <c:v>9.1</c:v>
                </c:pt>
                <c:pt idx="54">
                  <c:v>10</c:v>
                </c:pt>
                <c:pt idx="55">
                  <c:v>10.5</c:v>
                </c:pt>
                <c:pt idx="56">
                  <c:v>11.2</c:v>
                </c:pt>
                <c:pt idx="57">
                  <c:v>9.9</c:v>
                </c:pt>
                <c:pt idx="58">
                  <c:v>10.199999999999999</c:v>
                </c:pt>
                <c:pt idx="59">
                  <c:v>10.7</c:v>
                </c:pt>
                <c:pt idx="60">
                  <c:v>9.8000000000000007</c:v>
                </c:pt>
                <c:pt idx="61">
                  <c:v>10.1</c:v>
                </c:pt>
                <c:pt idx="62">
                  <c:v>9.1</c:v>
                </c:pt>
                <c:pt idx="63">
                  <c:v>9.6</c:v>
                </c:pt>
                <c:pt idx="64">
                  <c:v>9.8000000000000007</c:v>
                </c:pt>
                <c:pt idx="65">
                  <c:v>10</c:v>
                </c:pt>
                <c:pt idx="66">
                  <c:v>9.3000000000000007</c:v>
                </c:pt>
                <c:pt idx="67">
                  <c:v>10.1</c:v>
                </c:pt>
                <c:pt idx="68">
                  <c:v>9.3000000000000007</c:v>
                </c:pt>
                <c:pt idx="69">
                  <c:v>8.8000000000000007</c:v>
                </c:pt>
                <c:pt idx="70">
                  <c:v>9.8000000000000007</c:v>
                </c:pt>
                <c:pt idx="71">
                  <c:v>9.3000000000000007</c:v>
                </c:pt>
                <c:pt idx="72">
                  <c:v>8.6</c:v>
                </c:pt>
                <c:pt idx="73">
                  <c:v>9</c:v>
                </c:pt>
                <c:pt idx="74">
                  <c:v>8.4</c:v>
                </c:pt>
                <c:pt idx="75">
                  <c:v>8.5</c:v>
                </c:pt>
                <c:pt idx="76">
                  <c:v>8.6999999999999993</c:v>
                </c:pt>
                <c:pt idx="77">
                  <c:v>9.5</c:v>
                </c:pt>
                <c:pt idx="78">
                  <c:v>8.6</c:v>
                </c:pt>
                <c:pt idx="79">
                  <c:v>7.6</c:v>
                </c:pt>
                <c:pt idx="80">
                  <c:v>8</c:v>
                </c:pt>
                <c:pt idx="81">
                  <c:v>7.5</c:v>
                </c:pt>
                <c:pt idx="82">
                  <c:v>7.4</c:v>
                </c:pt>
                <c:pt idx="83">
                  <c:v>6.7</c:v>
                </c:pt>
                <c:pt idx="84">
                  <c:v>5.9</c:v>
                </c:pt>
                <c:pt idx="85">
                  <c:v>6.9</c:v>
                </c:pt>
                <c:pt idx="86">
                  <c:v>5.5</c:v>
                </c:pt>
                <c:pt idx="87">
                  <c:v>6.8</c:v>
                </c:pt>
                <c:pt idx="88">
                  <c:v>5.7</c:v>
                </c:pt>
                <c:pt idx="89">
                  <c:v>4.8</c:v>
                </c:pt>
                <c:pt idx="90">
                  <c:v>5.5</c:v>
                </c:pt>
                <c:pt idx="91">
                  <c:v>5</c:v>
                </c:pt>
                <c:pt idx="92">
                  <c:v>4.4000000000000004</c:v>
                </c:pt>
                <c:pt idx="93">
                  <c:v>4.2</c:v>
                </c:pt>
                <c:pt idx="94">
                  <c:v>4.7</c:v>
                </c:pt>
                <c:pt idx="95">
                  <c:v>3.3</c:v>
                </c:pt>
                <c:pt idx="96">
                  <c:v>3.7</c:v>
                </c:pt>
                <c:pt idx="97">
                  <c:v>3</c:v>
                </c:pt>
                <c:pt idx="98">
                  <c:v>3.6</c:v>
                </c:pt>
                <c:pt idx="99">
                  <c:v>4.7</c:v>
                </c:pt>
                <c:pt idx="100">
                  <c:v>3.5</c:v>
                </c:pt>
                <c:pt idx="101">
                  <c:v>2.6</c:v>
                </c:pt>
                <c:pt idx="102">
                  <c:v>3.6</c:v>
                </c:pt>
                <c:pt idx="103">
                  <c:v>3</c:v>
                </c:pt>
                <c:pt idx="104">
                  <c:v>4.2</c:v>
                </c:pt>
                <c:pt idx="105">
                  <c:v>4.4000000000000004</c:v>
                </c:pt>
                <c:pt idx="106">
                  <c:v>3.8</c:v>
                </c:pt>
                <c:pt idx="107">
                  <c:v>3.9</c:v>
                </c:pt>
                <c:pt idx="108">
                  <c:v>4.0999999999999996</c:v>
                </c:pt>
                <c:pt idx="109">
                  <c:v>3.8</c:v>
                </c:pt>
                <c:pt idx="110">
                  <c:v>4.2</c:v>
                </c:pt>
                <c:pt idx="111">
                  <c:v>4</c:v>
                </c:pt>
                <c:pt idx="112">
                  <c:v>3.5</c:v>
                </c:pt>
                <c:pt idx="113">
                  <c:v>4.2</c:v>
                </c:pt>
                <c:pt idx="114">
                  <c:v>5.0999999999999996</c:v>
                </c:pt>
                <c:pt idx="115">
                  <c:v>4.2</c:v>
                </c:pt>
                <c:pt idx="116">
                  <c:v>4.7</c:v>
                </c:pt>
                <c:pt idx="117">
                  <c:v>4.8</c:v>
                </c:pt>
                <c:pt idx="118">
                  <c:v>4.3</c:v>
                </c:pt>
                <c:pt idx="119">
                  <c:v>4.3</c:v>
                </c:pt>
                <c:pt idx="120">
                  <c:v>5.5</c:v>
                </c:pt>
                <c:pt idx="121">
                  <c:v>3.9</c:v>
                </c:pt>
                <c:pt idx="122">
                  <c:v>5.4</c:v>
                </c:pt>
                <c:pt idx="123">
                  <c:v>3.6</c:v>
                </c:pt>
                <c:pt idx="124">
                  <c:v>4</c:v>
                </c:pt>
                <c:pt idx="125">
                  <c:v>4.8</c:v>
                </c:pt>
                <c:pt idx="126">
                  <c:v>4.3</c:v>
                </c:pt>
                <c:pt idx="127">
                  <c:v>5.8</c:v>
                </c:pt>
                <c:pt idx="128">
                  <c:v>5.3</c:v>
                </c:pt>
                <c:pt idx="129">
                  <c:v>5.5</c:v>
                </c:pt>
                <c:pt idx="130">
                  <c:v>4.3</c:v>
                </c:pt>
                <c:pt idx="131">
                  <c:v>5.6</c:v>
                </c:pt>
                <c:pt idx="132">
                  <c:v>4.4000000000000004</c:v>
                </c:pt>
                <c:pt idx="133">
                  <c:v>5.4</c:v>
                </c:pt>
                <c:pt idx="134">
                  <c:v>5.8</c:v>
                </c:pt>
                <c:pt idx="135">
                  <c:v>5.8</c:v>
                </c:pt>
                <c:pt idx="136">
                  <c:v>4.8</c:v>
                </c:pt>
                <c:pt idx="137">
                  <c:v>5.0999999999999996</c:v>
                </c:pt>
                <c:pt idx="138">
                  <c:v>5.6</c:v>
                </c:pt>
                <c:pt idx="139">
                  <c:v>4.5</c:v>
                </c:pt>
                <c:pt idx="140">
                  <c:v>4.3</c:v>
                </c:pt>
                <c:pt idx="141">
                  <c:v>4.8</c:v>
                </c:pt>
                <c:pt idx="142">
                  <c:v>5.4</c:v>
                </c:pt>
                <c:pt idx="143">
                  <c:v>5.5</c:v>
                </c:pt>
                <c:pt idx="144">
                  <c:v>4.4000000000000004</c:v>
                </c:pt>
                <c:pt idx="145">
                  <c:v>4.9000000000000004</c:v>
                </c:pt>
                <c:pt idx="146">
                  <c:v>5.7</c:v>
                </c:pt>
                <c:pt idx="147">
                  <c:v>5.0999999999999996</c:v>
                </c:pt>
                <c:pt idx="148">
                  <c:v>4.0999999999999996</c:v>
                </c:pt>
                <c:pt idx="149">
                  <c:v>4.3</c:v>
                </c:pt>
                <c:pt idx="150">
                  <c:v>3.9</c:v>
                </c:pt>
                <c:pt idx="151">
                  <c:v>3.7</c:v>
                </c:pt>
                <c:pt idx="152">
                  <c:v>3.7</c:v>
                </c:pt>
                <c:pt idx="153">
                  <c:v>4</c:v>
                </c:pt>
                <c:pt idx="154">
                  <c:v>4.2</c:v>
                </c:pt>
                <c:pt idx="155">
                  <c:v>4.7</c:v>
                </c:pt>
                <c:pt idx="156">
                  <c:v>4.0999999999999996</c:v>
                </c:pt>
                <c:pt idx="157">
                  <c:v>4</c:v>
                </c:pt>
                <c:pt idx="158">
                  <c:v>5</c:v>
                </c:pt>
                <c:pt idx="159">
                  <c:v>4.0999999999999996</c:v>
                </c:pt>
                <c:pt idx="160">
                  <c:v>4.2</c:v>
                </c:pt>
                <c:pt idx="161">
                  <c:v>4.0999999999999996</c:v>
                </c:pt>
                <c:pt idx="162">
                  <c:v>4.5</c:v>
                </c:pt>
                <c:pt idx="163">
                  <c:v>5.3</c:v>
                </c:pt>
                <c:pt idx="164">
                  <c:v>3.3</c:v>
                </c:pt>
                <c:pt idx="165">
                  <c:v>3.4</c:v>
                </c:pt>
                <c:pt idx="166">
                  <c:v>4.4000000000000004</c:v>
                </c:pt>
                <c:pt idx="167">
                  <c:v>4.7</c:v>
                </c:pt>
                <c:pt idx="168">
                  <c:v>4.3</c:v>
                </c:pt>
                <c:pt idx="169">
                  <c:v>4.0999999999999996</c:v>
                </c:pt>
                <c:pt idx="170">
                  <c:v>4.5</c:v>
                </c:pt>
                <c:pt idx="171">
                  <c:v>4.5</c:v>
                </c:pt>
                <c:pt idx="172">
                  <c:v>5.4</c:v>
                </c:pt>
                <c:pt idx="173">
                  <c:v>4.7</c:v>
                </c:pt>
                <c:pt idx="174">
                  <c:v>5.0999999999999996</c:v>
                </c:pt>
                <c:pt idx="175">
                  <c:v>4.4000000000000004</c:v>
                </c:pt>
                <c:pt idx="176">
                  <c:v>4.3</c:v>
                </c:pt>
                <c:pt idx="177">
                  <c:v>4.4000000000000004</c:v>
                </c:pt>
                <c:pt idx="178">
                  <c:v>4.5</c:v>
                </c:pt>
                <c:pt idx="179">
                  <c:v>4</c:v>
                </c:pt>
                <c:pt idx="180">
                  <c:v>5</c:v>
                </c:pt>
                <c:pt idx="181">
                  <c:v>4.5999999999999996</c:v>
                </c:pt>
                <c:pt idx="182">
                  <c:v>4.4000000000000004</c:v>
                </c:pt>
                <c:pt idx="183">
                  <c:v>3.3</c:v>
                </c:pt>
                <c:pt idx="184">
                  <c:v>4</c:v>
                </c:pt>
                <c:pt idx="185">
                  <c:v>4</c:v>
                </c:pt>
                <c:pt idx="186">
                  <c:v>3.7</c:v>
                </c:pt>
                <c:pt idx="187">
                  <c:v>3</c:v>
                </c:pt>
                <c:pt idx="188">
                  <c:v>5.2</c:v>
                </c:pt>
                <c:pt idx="189">
                  <c:v>7.4</c:v>
                </c:pt>
                <c:pt idx="190">
                  <c:v>9.3000000000000007</c:v>
                </c:pt>
                <c:pt idx="191">
                  <c:v>10.199999999999999</c:v>
                </c:pt>
                <c:pt idx="192">
                  <c:v>5.5</c:v>
                </c:pt>
                <c:pt idx="193">
                  <c:v>2.4</c:v>
                </c:pt>
                <c:pt idx="194">
                  <c:v>0.9</c:v>
                </c:pt>
                <c:pt idx="195">
                  <c:v>1.2</c:v>
                </c:pt>
                <c:pt idx="196">
                  <c:v>1.1000000000000001</c:v>
                </c:pt>
                <c:pt idx="197">
                  <c:v>3.6</c:v>
                </c:pt>
                <c:pt idx="198">
                  <c:v>4.2</c:v>
                </c:pt>
                <c:pt idx="199">
                  <c:v>4.3</c:v>
                </c:pt>
                <c:pt idx="200">
                  <c:v>4.5999999999999996</c:v>
                </c:pt>
                <c:pt idx="201">
                  <c:v>3.6</c:v>
                </c:pt>
                <c:pt idx="202">
                  <c:v>3.9</c:v>
                </c:pt>
                <c:pt idx="203">
                  <c:v>5</c:v>
                </c:pt>
                <c:pt idx="204">
                  <c:v>3.3</c:v>
                </c:pt>
                <c:pt idx="205">
                  <c:v>3.8</c:v>
                </c:pt>
                <c:pt idx="206">
                  <c:v>3.1</c:v>
                </c:pt>
                <c:pt idx="207">
                  <c:v>4</c:v>
                </c:pt>
                <c:pt idx="208">
                  <c:v>3.7</c:v>
                </c:pt>
                <c:pt idx="209">
                  <c:v>4.5</c:v>
                </c:pt>
                <c:pt idx="210">
                  <c:v>4.5</c:v>
                </c:pt>
                <c:pt idx="211">
                  <c:v>4.8</c:v>
                </c:pt>
                <c:pt idx="212">
                  <c:v>4.7</c:v>
                </c:pt>
                <c:pt idx="213">
                  <c:v>4.5999999999999996</c:v>
                </c:pt>
                <c:pt idx="214">
                  <c:v>3.6</c:v>
                </c:pt>
                <c:pt idx="215">
                  <c:v>4.5</c:v>
                </c:pt>
                <c:pt idx="216">
                  <c:v>4.4000000000000004</c:v>
                </c:pt>
                <c:pt idx="217">
                  <c:v>3.7</c:v>
                </c:pt>
                <c:pt idx="218">
                  <c:v>4.9000000000000004</c:v>
                </c:pt>
                <c:pt idx="219">
                  <c:v>4.4000000000000004</c:v>
                </c:pt>
                <c:pt idx="220">
                  <c:v>4.5</c:v>
                </c:pt>
                <c:pt idx="221">
                  <c:v>6.4</c:v>
                </c:pt>
                <c:pt idx="222">
                  <c:v>6.9</c:v>
                </c:pt>
                <c:pt idx="223">
                  <c:v>7.3</c:v>
                </c:pt>
                <c:pt idx="224">
                  <c:v>8.1999999999999993</c:v>
                </c:pt>
                <c:pt idx="225">
                  <c:v>7.7</c:v>
                </c:pt>
                <c:pt idx="226">
                  <c:v>7.5</c:v>
                </c:pt>
                <c:pt idx="227">
                  <c:v>6.1</c:v>
                </c:pt>
                <c:pt idx="228">
                  <c:v>8.3000000000000007</c:v>
                </c:pt>
                <c:pt idx="229">
                  <c:v>8.4</c:v>
                </c:pt>
                <c:pt idx="230">
                  <c:v>8.5</c:v>
                </c:pt>
                <c:pt idx="231">
                  <c:v>8.6999999999999993</c:v>
                </c:pt>
                <c:pt idx="232">
                  <c:v>9.1999999999999993</c:v>
                </c:pt>
                <c:pt idx="233">
                  <c:v>8.1999999999999993</c:v>
                </c:pt>
                <c:pt idx="234">
                  <c:v>9.8000000000000007</c:v>
                </c:pt>
                <c:pt idx="235">
                  <c:v>9.4</c:v>
                </c:pt>
                <c:pt idx="236">
                  <c:v>9.3000000000000007</c:v>
                </c:pt>
                <c:pt idx="237">
                  <c:v>8.6999999999999993</c:v>
                </c:pt>
                <c:pt idx="238">
                  <c:v>9.1999999999999993</c:v>
                </c:pt>
                <c:pt idx="239">
                  <c:v>9.5</c:v>
                </c:pt>
                <c:pt idx="240">
                  <c:v>8.9</c:v>
                </c:pt>
                <c:pt idx="241">
                  <c:v>7.8</c:v>
                </c:pt>
                <c:pt idx="242">
                  <c:v>7.9</c:v>
                </c:pt>
                <c:pt idx="243">
                  <c:v>8</c:v>
                </c:pt>
                <c:pt idx="244">
                  <c:v>8.9</c:v>
                </c:pt>
                <c:pt idx="245">
                  <c:v>9.1</c:v>
                </c:pt>
                <c:pt idx="246">
                  <c:v>9.6</c:v>
                </c:pt>
                <c:pt idx="247">
                  <c:v>9.5</c:v>
                </c:pt>
                <c:pt idx="248">
                  <c:v>9.1999999999999993</c:v>
                </c:pt>
                <c:pt idx="249">
                  <c:v>8.9</c:v>
                </c:pt>
                <c:pt idx="250">
                  <c:v>9.8000000000000007</c:v>
                </c:pt>
                <c:pt idx="251">
                  <c:v>10</c:v>
                </c:pt>
                <c:pt idx="252">
                  <c:v>10.3</c:v>
                </c:pt>
                <c:pt idx="253">
                  <c:v>9.1999999999999993</c:v>
                </c:pt>
                <c:pt idx="254">
                  <c:v>9.5</c:v>
                </c:pt>
                <c:pt idx="255">
                  <c:v>9.8000000000000007</c:v>
                </c:pt>
                <c:pt idx="256">
                  <c:v>8.5</c:v>
                </c:pt>
                <c:pt idx="257">
                  <c:v>10.1</c:v>
                </c:pt>
                <c:pt idx="258">
                  <c:v>9.9</c:v>
                </c:pt>
                <c:pt idx="259">
                  <c:v>9.8000000000000007</c:v>
                </c:pt>
                <c:pt idx="260">
                  <c:v>10.5</c:v>
                </c:pt>
                <c:pt idx="261">
                  <c:v>8.6</c:v>
                </c:pt>
                <c:pt idx="262">
                  <c:v>9.4</c:v>
                </c:pt>
                <c:pt idx="263">
                  <c:v>10</c:v>
                </c:pt>
                <c:pt idx="264">
                  <c:v>10.3</c:v>
                </c:pt>
                <c:pt idx="265">
                  <c:v>10.7</c:v>
                </c:pt>
                <c:pt idx="266">
                  <c:v>10.199999999999999</c:v>
                </c:pt>
                <c:pt idx="267">
                  <c:v>9</c:v>
                </c:pt>
                <c:pt idx="268">
                  <c:v>9.8000000000000007</c:v>
                </c:pt>
                <c:pt idx="269">
                  <c:v>8.8000000000000007</c:v>
                </c:pt>
                <c:pt idx="270">
                  <c:v>10</c:v>
                </c:pt>
                <c:pt idx="271">
                  <c:v>8.6999999999999993</c:v>
                </c:pt>
                <c:pt idx="272">
                  <c:v>8.4</c:v>
                </c:pt>
                <c:pt idx="273">
                  <c:v>9</c:v>
                </c:pt>
                <c:pt idx="274">
                  <c:v>9</c:v>
                </c:pt>
                <c:pt idx="275">
                  <c:v>8.9</c:v>
                </c:pt>
                <c:pt idx="276">
                  <c:v>9.1</c:v>
                </c:pt>
                <c:pt idx="277">
                  <c:v>8</c:v>
                </c:pt>
                <c:pt idx="278">
                  <c:v>9.3000000000000007</c:v>
                </c:pt>
                <c:pt idx="279">
                  <c:v>9.4</c:v>
                </c:pt>
                <c:pt idx="280">
                  <c:v>8.3000000000000007</c:v>
                </c:pt>
                <c:pt idx="281">
                  <c:v>8.8000000000000007</c:v>
                </c:pt>
                <c:pt idx="282">
                  <c:v>8.1999999999999993</c:v>
                </c:pt>
                <c:pt idx="283">
                  <c:v>9.3000000000000007</c:v>
                </c:pt>
                <c:pt idx="284">
                  <c:v>8.9</c:v>
                </c:pt>
                <c:pt idx="285">
                  <c:v>9.5</c:v>
                </c:pt>
                <c:pt idx="286">
                  <c:v>9.4</c:v>
                </c:pt>
                <c:pt idx="287">
                  <c:v>9.5</c:v>
                </c:pt>
                <c:pt idx="288">
                  <c:v>8.9</c:v>
                </c:pt>
                <c:pt idx="289">
                  <c:v>10.199999999999999</c:v>
                </c:pt>
                <c:pt idx="290">
                  <c:v>8.1</c:v>
                </c:pt>
                <c:pt idx="291">
                  <c:v>8.6999999999999993</c:v>
                </c:pt>
                <c:pt idx="292">
                  <c:v>9.6</c:v>
                </c:pt>
                <c:pt idx="293">
                  <c:v>8</c:v>
                </c:pt>
                <c:pt idx="294">
                  <c:v>8.6</c:v>
                </c:pt>
                <c:pt idx="295">
                  <c:v>8.5</c:v>
                </c:pt>
                <c:pt idx="296">
                  <c:v>9</c:v>
                </c:pt>
                <c:pt idx="297">
                  <c:v>8.1</c:v>
                </c:pt>
                <c:pt idx="298">
                  <c:v>9.3000000000000007</c:v>
                </c:pt>
                <c:pt idx="299">
                  <c:v>8.1999999999999993</c:v>
                </c:pt>
                <c:pt idx="300">
                  <c:v>9.5</c:v>
                </c:pt>
                <c:pt idx="301">
                  <c:v>8.4</c:v>
                </c:pt>
                <c:pt idx="302">
                  <c:v>8.4</c:v>
                </c:pt>
                <c:pt idx="303">
                  <c:v>9.6</c:v>
                </c:pt>
                <c:pt idx="304">
                  <c:v>9.3000000000000007</c:v>
                </c:pt>
                <c:pt idx="305">
                  <c:v>9.3000000000000007</c:v>
                </c:pt>
                <c:pt idx="306">
                  <c:v>8.4</c:v>
                </c:pt>
                <c:pt idx="307">
                  <c:v>9.1</c:v>
                </c:pt>
                <c:pt idx="308">
                  <c:v>8.6</c:v>
                </c:pt>
                <c:pt idx="309">
                  <c:v>8.8000000000000007</c:v>
                </c:pt>
                <c:pt idx="310">
                  <c:v>9.1999999999999993</c:v>
                </c:pt>
                <c:pt idx="311">
                  <c:v>8.9</c:v>
                </c:pt>
                <c:pt idx="312">
                  <c:v>9.8000000000000007</c:v>
                </c:pt>
                <c:pt idx="313">
                  <c:v>8.1</c:v>
                </c:pt>
                <c:pt idx="314">
                  <c:v>9.6</c:v>
                </c:pt>
                <c:pt idx="315">
                  <c:v>8.8000000000000007</c:v>
                </c:pt>
                <c:pt idx="316">
                  <c:v>8.6</c:v>
                </c:pt>
                <c:pt idx="317">
                  <c:v>8.1999999999999993</c:v>
                </c:pt>
                <c:pt idx="318">
                  <c:v>9.6</c:v>
                </c:pt>
                <c:pt idx="319">
                  <c:v>8.9</c:v>
                </c:pt>
                <c:pt idx="320">
                  <c:v>9.1999999999999993</c:v>
                </c:pt>
                <c:pt idx="321">
                  <c:v>7</c:v>
                </c:pt>
                <c:pt idx="322">
                  <c:v>10</c:v>
                </c:pt>
                <c:pt idx="323">
                  <c:v>9.6</c:v>
                </c:pt>
                <c:pt idx="324">
                  <c:v>10.1</c:v>
                </c:pt>
                <c:pt idx="325">
                  <c:v>9.8000000000000007</c:v>
                </c:pt>
                <c:pt idx="326">
                  <c:v>9.5</c:v>
                </c:pt>
                <c:pt idx="327">
                  <c:v>9.8000000000000007</c:v>
                </c:pt>
                <c:pt idx="328">
                  <c:v>8.3000000000000007</c:v>
                </c:pt>
                <c:pt idx="329">
                  <c:v>9</c:v>
                </c:pt>
                <c:pt idx="330">
                  <c:v>9.9</c:v>
                </c:pt>
                <c:pt idx="331">
                  <c:v>9.8000000000000007</c:v>
                </c:pt>
                <c:pt idx="332">
                  <c:v>10.199999999999999</c:v>
                </c:pt>
                <c:pt idx="333">
                  <c:v>10.1</c:v>
                </c:pt>
                <c:pt idx="334">
                  <c:v>10.1</c:v>
                </c:pt>
                <c:pt idx="335">
                  <c:v>10.8</c:v>
                </c:pt>
                <c:pt idx="336">
                  <c:v>9.9</c:v>
                </c:pt>
                <c:pt idx="337">
                  <c:v>8.8000000000000007</c:v>
                </c:pt>
                <c:pt idx="338">
                  <c:v>10.4</c:v>
                </c:pt>
                <c:pt idx="339">
                  <c:v>10.6</c:v>
                </c:pt>
                <c:pt idx="340">
                  <c:v>11.5</c:v>
                </c:pt>
                <c:pt idx="341">
                  <c:v>10.8</c:v>
                </c:pt>
                <c:pt idx="342">
                  <c:v>10.1</c:v>
                </c:pt>
                <c:pt idx="343">
                  <c:v>10.8</c:v>
                </c:pt>
                <c:pt idx="344">
                  <c:v>10.5</c:v>
                </c:pt>
                <c:pt idx="345">
                  <c:v>11.5</c:v>
                </c:pt>
                <c:pt idx="346">
                  <c:v>12.2</c:v>
                </c:pt>
                <c:pt idx="347">
                  <c:v>12.4</c:v>
                </c:pt>
                <c:pt idx="348">
                  <c:v>12.9</c:v>
                </c:pt>
                <c:pt idx="349">
                  <c:v>13.2</c:v>
                </c:pt>
                <c:pt idx="350">
                  <c:v>13.1</c:v>
                </c:pt>
                <c:pt idx="351">
                  <c:v>13.1</c:v>
                </c:pt>
                <c:pt idx="352">
                  <c:v>13.2</c:v>
                </c:pt>
                <c:pt idx="353">
                  <c:v>12</c:v>
                </c:pt>
                <c:pt idx="354">
                  <c:v>12.6</c:v>
                </c:pt>
                <c:pt idx="355">
                  <c:v>12.3</c:v>
                </c:pt>
                <c:pt idx="356">
                  <c:v>12.4</c:v>
                </c:pt>
                <c:pt idx="357">
                  <c:v>13.9</c:v>
                </c:pt>
                <c:pt idx="358">
                  <c:v>14.5</c:v>
                </c:pt>
                <c:pt idx="359">
                  <c:v>13.6</c:v>
                </c:pt>
                <c:pt idx="360">
                  <c:v>13.2</c:v>
                </c:pt>
                <c:pt idx="361">
                  <c:v>13.7</c:v>
                </c:pt>
                <c:pt idx="362">
                  <c:v>14.5</c:v>
                </c:pt>
                <c:pt idx="363">
                  <c:v>13.6</c:v>
                </c:pt>
                <c:pt idx="364">
                  <c:v>14.5</c:v>
                </c:pt>
                <c:pt idx="365">
                  <c:v>15</c:v>
                </c:pt>
                <c:pt idx="366">
                  <c:v>14</c:v>
                </c:pt>
                <c:pt idx="367">
                  <c:v>14.5</c:v>
                </c:pt>
                <c:pt idx="368">
                  <c:v>15.2</c:v>
                </c:pt>
                <c:pt idx="369">
                  <c:v>15.1</c:v>
                </c:pt>
                <c:pt idx="370">
                  <c:v>15.5</c:v>
                </c:pt>
                <c:pt idx="371">
                  <c:v>17.3</c:v>
                </c:pt>
                <c:pt idx="372">
                  <c:v>14.6</c:v>
                </c:pt>
                <c:pt idx="373">
                  <c:v>14.8</c:v>
                </c:pt>
                <c:pt idx="374">
                  <c:v>16</c:v>
                </c:pt>
                <c:pt idx="375">
                  <c:v>16.600000000000001</c:v>
                </c:pt>
                <c:pt idx="376">
                  <c:v>17.399999999999999</c:v>
                </c:pt>
                <c:pt idx="377">
                  <c:v>17.3</c:v>
                </c:pt>
                <c:pt idx="378">
                  <c:v>18.600000000000001</c:v>
                </c:pt>
                <c:pt idx="379">
                  <c:v>18.2</c:v>
                </c:pt>
                <c:pt idx="380">
                  <c:v>17.100000000000001</c:v>
                </c:pt>
                <c:pt idx="381">
                  <c:v>19</c:v>
                </c:pt>
                <c:pt idx="382">
                  <c:v>20.6</c:v>
                </c:pt>
                <c:pt idx="383">
                  <c:v>21.1</c:v>
                </c:pt>
                <c:pt idx="384">
                  <c:v>21.2</c:v>
                </c:pt>
                <c:pt idx="385">
                  <c:v>22.9</c:v>
                </c:pt>
                <c:pt idx="386">
                  <c:v>25.2</c:v>
                </c:pt>
                <c:pt idx="387">
                  <c:v>27</c:v>
                </c:pt>
                <c:pt idx="388">
                  <c:v>28.1</c:v>
                </c:pt>
                <c:pt idx="389">
                  <c:v>26</c:v>
                </c:pt>
                <c:pt idx="390">
                  <c:v>21.8</c:v>
                </c:pt>
                <c:pt idx="391">
                  <c:v>21.6</c:v>
                </c:pt>
                <c:pt idx="392">
                  <c:v>22.8</c:v>
                </c:pt>
                <c:pt idx="393">
                  <c:v>23</c:v>
                </c:pt>
                <c:pt idx="394">
                  <c:v>24.2</c:v>
                </c:pt>
                <c:pt idx="395">
                  <c:v>26.8</c:v>
                </c:pt>
                <c:pt idx="396">
                  <c:v>24.7</c:v>
                </c:pt>
                <c:pt idx="397">
                  <c:v>27.6</c:v>
                </c:pt>
                <c:pt idx="398">
                  <c:v>26.5</c:v>
                </c:pt>
                <c:pt idx="399">
                  <c:v>25.9</c:v>
                </c:pt>
                <c:pt idx="400">
                  <c:v>25.1</c:v>
                </c:pt>
                <c:pt idx="401">
                  <c:v>24.4</c:v>
                </c:pt>
                <c:pt idx="402">
                  <c:v>24.7</c:v>
                </c:pt>
                <c:pt idx="403">
                  <c:v>23.7</c:v>
                </c:pt>
                <c:pt idx="404">
                  <c:v>23.1</c:v>
                </c:pt>
                <c:pt idx="405">
                  <c:v>22.8</c:v>
                </c:pt>
                <c:pt idx="406">
                  <c:v>23</c:v>
                </c:pt>
                <c:pt idx="407">
                  <c:v>21.2</c:v>
                </c:pt>
                <c:pt idx="408">
                  <c:v>21</c:v>
                </c:pt>
                <c:pt idx="409">
                  <c:v>19.899999999999999</c:v>
                </c:pt>
                <c:pt idx="410">
                  <c:v>19.899999999999999</c:v>
                </c:pt>
                <c:pt idx="411">
                  <c:v>19.2</c:v>
                </c:pt>
                <c:pt idx="412">
                  <c:v>19</c:v>
                </c:pt>
                <c:pt idx="413">
                  <c:v>18.7</c:v>
                </c:pt>
                <c:pt idx="414">
                  <c:v>17.8</c:v>
                </c:pt>
                <c:pt idx="415">
                  <c:v>17.3</c:v>
                </c:pt>
                <c:pt idx="416">
                  <c:v>16.8</c:v>
                </c:pt>
                <c:pt idx="417">
                  <c:v>16.5</c:v>
                </c:pt>
                <c:pt idx="418">
                  <c:v>17.3</c:v>
                </c:pt>
                <c:pt idx="419">
                  <c:v>15.9</c:v>
                </c:pt>
                <c:pt idx="420">
                  <c:v>16.5</c:v>
                </c:pt>
                <c:pt idx="421">
                  <c:v>16.100000000000001</c:v>
                </c:pt>
                <c:pt idx="422">
                  <c:v>16.3</c:v>
                </c:pt>
                <c:pt idx="423">
                  <c:v>15.2</c:v>
                </c:pt>
                <c:pt idx="424">
                  <c:v>15.9</c:v>
                </c:pt>
                <c:pt idx="425">
                  <c:v>16.100000000000001</c:v>
                </c:pt>
                <c:pt idx="426">
                  <c:v>15.1</c:v>
                </c:pt>
                <c:pt idx="427">
                  <c:v>14.7</c:v>
                </c:pt>
                <c:pt idx="428">
                  <c:v>15.7</c:v>
                </c:pt>
                <c:pt idx="429">
                  <c:v>16.399999999999999</c:v>
                </c:pt>
                <c:pt idx="430">
                  <c:v>15</c:v>
                </c:pt>
                <c:pt idx="431">
                  <c:v>16.3</c:v>
                </c:pt>
                <c:pt idx="432">
                  <c:v>16.399999999999999</c:v>
                </c:pt>
                <c:pt idx="433">
                  <c:v>15.7</c:v>
                </c:pt>
                <c:pt idx="434">
                  <c:v>17.899999999999999</c:v>
                </c:pt>
                <c:pt idx="435">
                  <c:v>17.399999999999999</c:v>
                </c:pt>
                <c:pt idx="436">
                  <c:v>16.5</c:v>
                </c:pt>
                <c:pt idx="437">
                  <c:v>17</c:v>
                </c:pt>
                <c:pt idx="438">
                  <c:v>17.100000000000001</c:v>
                </c:pt>
                <c:pt idx="439">
                  <c:v>17.399999999999999</c:v>
                </c:pt>
                <c:pt idx="440">
                  <c:v>17.2</c:v>
                </c:pt>
                <c:pt idx="441">
                  <c:v>17</c:v>
                </c:pt>
                <c:pt idx="442">
                  <c:v>17</c:v>
                </c:pt>
                <c:pt idx="443">
                  <c:v>15.9</c:v>
                </c:pt>
                <c:pt idx="444">
                  <c:v>17</c:v>
                </c:pt>
                <c:pt idx="445">
                  <c:v>16.7</c:v>
                </c:pt>
                <c:pt idx="446">
                  <c:v>16.5</c:v>
                </c:pt>
                <c:pt idx="447">
                  <c:v>16.2</c:v>
                </c:pt>
                <c:pt idx="448">
                  <c:v>16.100000000000001</c:v>
                </c:pt>
                <c:pt idx="449">
                  <c:v>16.8</c:v>
                </c:pt>
                <c:pt idx="450">
                  <c:v>16.2</c:v>
                </c:pt>
                <c:pt idx="451">
                  <c:v>16.8</c:v>
                </c:pt>
                <c:pt idx="452">
                  <c:v>17.399999999999999</c:v>
                </c:pt>
                <c:pt idx="453">
                  <c:v>16.399999999999999</c:v>
                </c:pt>
                <c:pt idx="454">
                  <c:v>16.899999999999999</c:v>
                </c:pt>
                <c:pt idx="455">
                  <c:v>16.100000000000001</c:v>
                </c:pt>
                <c:pt idx="456">
                  <c:v>15.3</c:v>
                </c:pt>
                <c:pt idx="457">
                  <c:v>15.3</c:v>
                </c:pt>
                <c:pt idx="458">
                  <c:v>15.4</c:v>
                </c:pt>
                <c:pt idx="459">
                  <c:v>14.8</c:v>
                </c:pt>
                <c:pt idx="460">
                  <c:v>15.7</c:v>
                </c:pt>
                <c:pt idx="461">
                  <c:v>15.9</c:v>
                </c:pt>
                <c:pt idx="462">
                  <c:v>14.8</c:v>
                </c:pt>
                <c:pt idx="463">
                  <c:v>15.9</c:v>
                </c:pt>
                <c:pt idx="464">
                  <c:v>16</c:v>
                </c:pt>
                <c:pt idx="465">
                  <c:v>15.4</c:v>
                </c:pt>
                <c:pt idx="466">
                  <c:v>14.4</c:v>
                </c:pt>
                <c:pt idx="467">
                  <c:v>14.6</c:v>
                </c:pt>
                <c:pt idx="468">
                  <c:v>15.3</c:v>
                </c:pt>
                <c:pt idx="469">
                  <c:v>14.8</c:v>
                </c:pt>
                <c:pt idx="470">
                  <c:v>13.9</c:v>
                </c:pt>
                <c:pt idx="471">
                  <c:v>14.4</c:v>
                </c:pt>
                <c:pt idx="472">
                  <c:v>14.1</c:v>
                </c:pt>
                <c:pt idx="473">
                  <c:v>15.3</c:v>
                </c:pt>
                <c:pt idx="474">
                  <c:v>14.4</c:v>
                </c:pt>
                <c:pt idx="475">
                  <c:v>14.7</c:v>
                </c:pt>
                <c:pt idx="476">
                  <c:v>15.1</c:v>
                </c:pt>
                <c:pt idx="477">
                  <c:v>14.1</c:v>
                </c:pt>
                <c:pt idx="478">
                  <c:v>14.6</c:v>
                </c:pt>
                <c:pt idx="479">
                  <c:v>13.7</c:v>
                </c:pt>
                <c:pt idx="480">
                  <c:v>15.2</c:v>
                </c:pt>
                <c:pt idx="481">
                  <c:v>14.4</c:v>
                </c:pt>
                <c:pt idx="482">
                  <c:v>14.8</c:v>
                </c:pt>
                <c:pt idx="483">
                  <c:v>14.8</c:v>
                </c:pt>
                <c:pt idx="484">
                  <c:v>15.4</c:v>
                </c:pt>
                <c:pt idx="485">
                  <c:v>14.5</c:v>
                </c:pt>
                <c:pt idx="486">
                  <c:v>15.2</c:v>
                </c:pt>
                <c:pt idx="487">
                  <c:v>14.6</c:v>
                </c:pt>
                <c:pt idx="488">
                  <c:v>14.8</c:v>
                </c:pt>
                <c:pt idx="489">
                  <c:v>15.5</c:v>
                </c:pt>
                <c:pt idx="490">
                  <c:v>15.1</c:v>
                </c:pt>
                <c:pt idx="491">
                  <c:v>16.3</c:v>
                </c:pt>
                <c:pt idx="492">
                  <c:v>15.7</c:v>
                </c:pt>
                <c:pt idx="493">
                  <c:v>15.4</c:v>
                </c:pt>
                <c:pt idx="494">
                  <c:v>14.8</c:v>
                </c:pt>
                <c:pt idx="495">
                  <c:v>16.7</c:v>
                </c:pt>
                <c:pt idx="496">
                  <c:v>17</c:v>
                </c:pt>
                <c:pt idx="497">
                  <c:v>15.5</c:v>
                </c:pt>
                <c:pt idx="498">
                  <c:v>18.100000000000001</c:v>
                </c:pt>
                <c:pt idx="499">
                  <c:v>17.600000000000001</c:v>
                </c:pt>
                <c:pt idx="500">
                  <c:v>18</c:v>
                </c:pt>
                <c:pt idx="501">
                  <c:v>19.100000000000001</c:v>
                </c:pt>
                <c:pt idx="502">
                  <c:v>19.600000000000001</c:v>
                </c:pt>
                <c:pt idx="503">
                  <c:v>21.2</c:v>
                </c:pt>
                <c:pt idx="504">
                  <c:v>23.2</c:v>
                </c:pt>
                <c:pt idx="505">
                  <c:v>22.7</c:v>
                </c:pt>
                <c:pt idx="506">
                  <c:v>24.1</c:v>
                </c:pt>
                <c:pt idx="507">
                  <c:v>25.5</c:v>
                </c:pt>
                <c:pt idx="508">
                  <c:v>26.8</c:v>
                </c:pt>
                <c:pt idx="509">
                  <c:v>28.8</c:v>
                </c:pt>
                <c:pt idx="510">
                  <c:v>29.6</c:v>
                </c:pt>
                <c:pt idx="511">
                  <c:v>31.1</c:v>
                </c:pt>
                <c:pt idx="512">
                  <c:v>32.700000000000003</c:v>
                </c:pt>
                <c:pt idx="513">
                  <c:v>33.5</c:v>
                </c:pt>
                <c:pt idx="514">
                  <c:v>36.1</c:v>
                </c:pt>
                <c:pt idx="515">
                  <c:v>36.200000000000003</c:v>
                </c:pt>
                <c:pt idx="516">
                  <c:v>38.4</c:v>
                </c:pt>
                <c:pt idx="517">
                  <c:v>40.1</c:v>
                </c:pt>
                <c:pt idx="518">
                  <c:v>40.4</c:v>
                </c:pt>
                <c:pt idx="519">
                  <c:v>42.7</c:v>
                </c:pt>
                <c:pt idx="520">
                  <c:v>43.4</c:v>
                </c:pt>
                <c:pt idx="521">
                  <c:v>45.4</c:v>
                </c:pt>
                <c:pt idx="522">
                  <c:v>47.3</c:v>
                </c:pt>
                <c:pt idx="523">
                  <c:v>46.1</c:v>
                </c:pt>
                <c:pt idx="524">
                  <c:v>47.2</c:v>
                </c:pt>
                <c:pt idx="525">
                  <c:v>45.8</c:v>
                </c:pt>
                <c:pt idx="526">
                  <c:v>46.6</c:v>
                </c:pt>
                <c:pt idx="527">
                  <c:v>49.5</c:v>
                </c:pt>
                <c:pt idx="528">
                  <c:v>49.5</c:v>
                </c:pt>
                <c:pt idx="529">
                  <c:v>49.5</c:v>
                </c:pt>
                <c:pt idx="530">
                  <c:v>48.8</c:v>
                </c:pt>
                <c:pt idx="531">
                  <c:v>49.3</c:v>
                </c:pt>
                <c:pt idx="532">
                  <c:v>48.7</c:v>
                </c:pt>
                <c:pt idx="533">
                  <c:v>48.8</c:v>
                </c:pt>
                <c:pt idx="534">
                  <c:v>48.4</c:v>
                </c:pt>
                <c:pt idx="535">
                  <c:v>48.5</c:v>
                </c:pt>
                <c:pt idx="536">
                  <c:v>48.8</c:v>
                </c:pt>
                <c:pt idx="537">
                  <c:v>49</c:v>
                </c:pt>
                <c:pt idx="538">
                  <c:v>48.5</c:v>
                </c:pt>
                <c:pt idx="539">
                  <c:v>47.4</c:v>
                </c:pt>
                <c:pt idx="540">
                  <c:v>48</c:v>
                </c:pt>
                <c:pt idx="541">
                  <c:v>47.6</c:v>
                </c:pt>
                <c:pt idx="542">
                  <c:v>48.1</c:v>
                </c:pt>
                <c:pt idx="543">
                  <c:v>48.4</c:v>
                </c:pt>
                <c:pt idx="544">
                  <c:v>48</c:v>
                </c:pt>
                <c:pt idx="545">
                  <c:v>48.9</c:v>
                </c:pt>
                <c:pt idx="546">
                  <c:v>49.2</c:v>
                </c:pt>
                <c:pt idx="547">
                  <c:v>48.6</c:v>
                </c:pt>
                <c:pt idx="548">
                  <c:v>47.8</c:v>
                </c:pt>
                <c:pt idx="549">
                  <c:v>48</c:v>
                </c:pt>
                <c:pt idx="550">
                  <c:v>47.9</c:v>
                </c:pt>
                <c:pt idx="551">
                  <c:v>48.4</c:v>
                </c:pt>
                <c:pt idx="552">
                  <c:v>47.3</c:v>
                </c:pt>
                <c:pt idx="553">
                  <c:v>46.3</c:v>
                </c:pt>
                <c:pt idx="554">
                  <c:v>48.2</c:v>
                </c:pt>
                <c:pt idx="555">
                  <c:v>47</c:v>
                </c:pt>
                <c:pt idx="556">
                  <c:v>48.8</c:v>
                </c:pt>
                <c:pt idx="557">
                  <c:v>48</c:v>
                </c:pt>
                <c:pt idx="558">
                  <c:v>47.3</c:v>
                </c:pt>
                <c:pt idx="559">
                  <c:v>50.1</c:v>
                </c:pt>
                <c:pt idx="560">
                  <c:v>47.4</c:v>
                </c:pt>
                <c:pt idx="561">
                  <c:v>48.1</c:v>
                </c:pt>
                <c:pt idx="562">
                  <c:v>47.6</c:v>
                </c:pt>
                <c:pt idx="563">
                  <c:v>46.8</c:v>
                </c:pt>
                <c:pt idx="564">
                  <c:v>46.2</c:v>
                </c:pt>
                <c:pt idx="565">
                  <c:v>46.8</c:v>
                </c:pt>
                <c:pt idx="566">
                  <c:v>47.4</c:v>
                </c:pt>
                <c:pt idx="567">
                  <c:v>47.5</c:v>
                </c:pt>
                <c:pt idx="568">
                  <c:v>47.1</c:v>
                </c:pt>
                <c:pt idx="569">
                  <c:v>46.9</c:v>
                </c:pt>
                <c:pt idx="570">
                  <c:v>46.3</c:v>
                </c:pt>
                <c:pt idx="571">
                  <c:v>46.6</c:v>
                </c:pt>
                <c:pt idx="572">
                  <c:v>46.9</c:v>
                </c:pt>
                <c:pt idx="573">
                  <c:v>46</c:v>
                </c:pt>
                <c:pt idx="574">
                  <c:v>46.6</c:v>
                </c:pt>
                <c:pt idx="575">
                  <c:v>45.7</c:v>
                </c:pt>
                <c:pt idx="576">
                  <c:v>45.9</c:v>
                </c:pt>
                <c:pt idx="577">
                  <c:v>46.2</c:v>
                </c:pt>
                <c:pt idx="578">
                  <c:v>45.5</c:v>
                </c:pt>
                <c:pt idx="579">
                  <c:v>45.8</c:v>
                </c:pt>
                <c:pt idx="580">
                  <c:v>45.8</c:v>
                </c:pt>
                <c:pt idx="581">
                  <c:v>48.7</c:v>
                </c:pt>
                <c:pt idx="582">
                  <c:v>50.6</c:v>
                </c:pt>
                <c:pt idx="583">
                  <c:v>51.2</c:v>
                </c:pt>
                <c:pt idx="584">
                  <c:v>51.4</c:v>
                </c:pt>
                <c:pt idx="585">
                  <c:v>47.3</c:v>
                </c:pt>
                <c:pt idx="586">
                  <c:v>43.8</c:v>
                </c:pt>
                <c:pt idx="587">
                  <c:v>43.7</c:v>
                </c:pt>
                <c:pt idx="588">
                  <c:v>43.6</c:v>
                </c:pt>
                <c:pt idx="589">
                  <c:v>44.2</c:v>
                </c:pt>
                <c:pt idx="590">
                  <c:v>46.6</c:v>
                </c:pt>
                <c:pt idx="591">
                  <c:v>46</c:v>
                </c:pt>
                <c:pt idx="592">
                  <c:v>46.1</c:v>
                </c:pt>
                <c:pt idx="593">
                  <c:v>44.5</c:v>
                </c:pt>
                <c:pt idx="594">
                  <c:v>43.7</c:v>
                </c:pt>
                <c:pt idx="595">
                  <c:v>44.3</c:v>
                </c:pt>
                <c:pt idx="596">
                  <c:v>45.4</c:v>
                </c:pt>
                <c:pt idx="597">
                  <c:v>46.4</c:v>
                </c:pt>
                <c:pt idx="598">
                  <c:v>47.2</c:v>
                </c:pt>
                <c:pt idx="599">
                  <c:v>45.8</c:v>
                </c:pt>
                <c:pt idx="600">
                  <c:v>47.1</c:v>
                </c:pt>
                <c:pt idx="601">
                  <c:v>46.5</c:v>
                </c:pt>
                <c:pt idx="602">
                  <c:v>45.7</c:v>
                </c:pt>
                <c:pt idx="603">
                  <c:v>46.7</c:v>
                </c:pt>
                <c:pt idx="604">
                  <c:v>46.1</c:v>
                </c:pt>
                <c:pt idx="605">
                  <c:v>47.8</c:v>
                </c:pt>
                <c:pt idx="606">
                  <c:v>47.7</c:v>
                </c:pt>
                <c:pt idx="607">
                  <c:v>47.4</c:v>
                </c:pt>
                <c:pt idx="608">
                  <c:v>48.5</c:v>
                </c:pt>
                <c:pt idx="609">
                  <c:v>48.8</c:v>
                </c:pt>
                <c:pt idx="610">
                  <c:v>46.7</c:v>
                </c:pt>
                <c:pt idx="611">
                  <c:v>47.9</c:v>
                </c:pt>
                <c:pt idx="612">
                  <c:v>48.6</c:v>
                </c:pt>
                <c:pt idx="613">
                  <c:v>47.9</c:v>
                </c:pt>
                <c:pt idx="614">
                  <c:v>48.9</c:v>
                </c:pt>
                <c:pt idx="615">
                  <c:v>48.1</c:v>
                </c:pt>
                <c:pt idx="616">
                  <c:v>47.8</c:v>
                </c:pt>
                <c:pt idx="617">
                  <c:v>48</c:v>
                </c:pt>
                <c:pt idx="618">
                  <c:v>47.9</c:v>
                </c:pt>
                <c:pt idx="619">
                  <c:v>46.7</c:v>
                </c:pt>
                <c:pt idx="620">
                  <c:v>50</c:v>
                </c:pt>
                <c:pt idx="621">
                  <c:v>48.8</c:v>
                </c:pt>
                <c:pt idx="622">
                  <c:v>48.8</c:v>
                </c:pt>
                <c:pt idx="623">
                  <c:v>48.3</c:v>
                </c:pt>
                <c:pt idx="624">
                  <c:v>46.9</c:v>
                </c:pt>
                <c:pt idx="625">
                  <c:v>48.9</c:v>
                </c:pt>
                <c:pt idx="626">
                  <c:v>50.7</c:v>
                </c:pt>
                <c:pt idx="627">
                  <c:v>49.5</c:v>
                </c:pt>
                <c:pt idx="628">
                  <c:v>48.6</c:v>
                </c:pt>
                <c:pt idx="629">
                  <c:v>50.1</c:v>
                </c:pt>
                <c:pt idx="630">
                  <c:v>49.9</c:v>
                </c:pt>
                <c:pt idx="631">
                  <c:v>50.5</c:v>
                </c:pt>
                <c:pt idx="632">
                  <c:v>50.1</c:v>
                </c:pt>
                <c:pt idx="633">
                  <c:v>50.1</c:v>
                </c:pt>
                <c:pt idx="634">
                  <c:v>50.7</c:v>
                </c:pt>
                <c:pt idx="635">
                  <c:v>50.8</c:v>
                </c:pt>
                <c:pt idx="636">
                  <c:v>50.1</c:v>
                </c:pt>
                <c:pt idx="637">
                  <c:v>51.1</c:v>
                </c:pt>
                <c:pt idx="638">
                  <c:v>50.6</c:v>
                </c:pt>
                <c:pt idx="639">
                  <c:v>51.3</c:v>
                </c:pt>
                <c:pt idx="640">
                  <c:v>52.2</c:v>
                </c:pt>
                <c:pt idx="641">
                  <c:v>50.9</c:v>
                </c:pt>
                <c:pt idx="642">
                  <c:v>51.7</c:v>
                </c:pt>
                <c:pt idx="643">
                  <c:v>51.9</c:v>
                </c:pt>
                <c:pt idx="644">
                  <c:v>52</c:v>
                </c:pt>
                <c:pt idx="645">
                  <c:v>52.1</c:v>
                </c:pt>
                <c:pt idx="646">
                  <c:v>52.7</c:v>
                </c:pt>
                <c:pt idx="647">
                  <c:v>51.8</c:v>
                </c:pt>
                <c:pt idx="648">
                  <c:v>52.2</c:v>
                </c:pt>
                <c:pt idx="649">
                  <c:v>53</c:v>
                </c:pt>
                <c:pt idx="650">
                  <c:v>52.8</c:v>
                </c:pt>
                <c:pt idx="651">
                  <c:v>53.5</c:v>
                </c:pt>
                <c:pt idx="652">
                  <c:v>52.6</c:v>
                </c:pt>
                <c:pt idx="653">
                  <c:v>53.7</c:v>
                </c:pt>
                <c:pt idx="654">
                  <c:v>53</c:v>
                </c:pt>
                <c:pt idx="655">
                  <c:v>54.2</c:v>
                </c:pt>
                <c:pt idx="656">
                  <c:v>54</c:v>
                </c:pt>
                <c:pt idx="657">
                  <c:v>53.4</c:v>
                </c:pt>
                <c:pt idx="658">
                  <c:v>53.8</c:v>
                </c:pt>
                <c:pt idx="659">
                  <c:v>52.5</c:v>
                </c:pt>
                <c:pt idx="660">
                  <c:v>53.8</c:v>
                </c:pt>
                <c:pt idx="661">
                  <c:v>53.4</c:v>
                </c:pt>
                <c:pt idx="662">
                  <c:v>54.1</c:v>
                </c:pt>
                <c:pt idx="663">
                  <c:v>53.8</c:v>
                </c:pt>
                <c:pt idx="664">
                  <c:v>56</c:v>
                </c:pt>
                <c:pt idx="665">
                  <c:v>55.2</c:v>
                </c:pt>
                <c:pt idx="666">
                  <c:v>55.2</c:v>
                </c:pt>
                <c:pt idx="667">
                  <c:v>56.5</c:v>
                </c:pt>
                <c:pt idx="668">
                  <c:v>55.7</c:v>
                </c:pt>
                <c:pt idx="669">
                  <c:v>56</c:v>
                </c:pt>
                <c:pt idx="670">
                  <c:v>57.1</c:v>
                </c:pt>
                <c:pt idx="671">
                  <c:v>57.2</c:v>
                </c:pt>
                <c:pt idx="672">
                  <c:v>56.8</c:v>
                </c:pt>
                <c:pt idx="673">
                  <c:v>57.6</c:v>
                </c:pt>
                <c:pt idx="674">
                  <c:v>56.9</c:v>
                </c:pt>
                <c:pt idx="675">
                  <c:v>57</c:v>
                </c:pt>
                <c:pt idx="676">
                  <c:v>57.2</c:v>
                </c:pt>
                <c:pt idx="677">
                  <c:v>56.6</c:v>
                </c:pt>
                <c:pt idx="678">
                  <c:v>55.6</c:v>
                </c:pt>
                <c:pt idx="679">
                  <c:v>55.9</c:v>
                </c:pt>
                <c:pt idx="680">
                  <c:v>55.4</c:v>
                </c:pt>
                <c:pt idx="681">
                  <c:v>55.4</c:v>
                </c:pt>
                <c:pt idx="682">
                  <c:v>55.4</c:v>
                </c:pt>
                <c:pt idx="683">
                  <c:v>54.8</c:v>
                </c:pt>
                <c:pt idx="684">
                  <c:v>54.2</c:v>
                </c:pt>
                <c:pt idx="685">
                  <c:v>52.7</c:v>
                </c:pt>
                <c:pt idx="686">
                  <c:v>52.9</c:v>
                </c:pt>
                <c:pt idx="687">
                  <c:v>51</c:v>
                </c:pt>
                <c:pt idx="688">
                  <c:v>48.9</c:v>
                </c:pt>
                <c:pt idx="689">
                  <c:v>49.1</c:v>
                </c:pt>
                <c:pt idx="690">
                  <c:v>48.7</c:v>
                </c:pt>
                <c:pt idx="691">
                  <c:v>46.3</c:v>
                </c:pt>
                <c:pt idx="692">
                  <c:v>46.5</c:v>
                </c:pt>
                <c:pt idx="693">
                  <c:v>44.4</c:v>
                </c:pt>
                <c:pt idx="694">
                  <c:v>45.1</c:v>
                </c:pt>
                <c:pt idx="695">
                  <c:v>44.1</c:v>
                </c:pt>
                <c:pt idx="696">
                  <c:v>42.9</c:v>
                </c:pt>
                <c:pt idx="697">
                  <c:v>41.4</c:v>
                </c:pt>
                <c:pt idx="698">
                  <c:v>40.799999999999997</c:v>
                </c:pt>
                <c:pt idx="699">
                  <c:v>40.299999999999997</c:v>
                </c:pt>
                <c:pt idx="700">
                  <c:v>39.6</c:v>
                </c:pt>
                <c:pt idx="701">
                  <c:v>38.4</c:v>
                </c:pt>
                <c:pt idx="702">
                  <c:v>37.1</c:v>
                </c:pt>
                <c:pt idx="703">
                  <c:v>37.200000000000003</c:v>
                </c:pt>
                <c:pt idx="704">
                  <c:v>36</c:v>
                </c:pt>
                <c:pt idx="705">
                  <c:v>34.9</c:v>
                </c:pt>
                <c:pt idx="706">
                  <c:v>35.299999999999997</c:v>
                </c:pt>
                <c:pt idx="707">
                  <c:v>34.799999999999997</c:v>
                </c:pt>
                <c:pt idx="708">
                  <c:v>32.299999999999997</c:v>
                </c:pt>
                <c:pt idx="709">
                  <c:v>31.2</c:v>
                </c:pt>
                <c:pt idx="710">
                  <c:v>31.1</c:v>
                </c:pt>
                <c:pt idx="711">
                  <c:v>31.2</c:v>
                </c:pt>
                <c:pt idx="712">
                  <c:v>29.5</c:v>
                </c:pt>
                <c:pt idx="713">
                  <c:v>28.8</c:v>
                </c:pt>
                <c:pt idx="714">
                  <c:v>28.8</c:v>
                </c:pt>
                <c:pt idx="715">
                  <c:v>26.6</c:v>
                </c:pt>
                <c:pt idx="716">
                  <c:v>26</c:v>
                </c:pt>
                <c:pt idx="717">
                  <c:v>26.4</c:v>
                </c:pt>
                <c:pt idx="718">
                  <c:v>25.2</c:v>
                </c:pt>
                <c:pt idx="719">
                  <c:v>23.5</c:v>
                </c:pt>
                <c:pt idx="720">
                  <c:v>22.5</c:v>
                </c:pt>
                <c:pt idx="721">
                  <c:v>22.5</c:v>
                </c:pt>
                <c:pt idx="722">
                  <c:v>23</c:v>
                </c:pt>
                <c:pt idx="723">
                  <c:v>21.3</c:v>
                </c:pt>
                <c:pt idx="724">
                  <c:v>20.100000000000001</c:v>
                </c:pt>
                <c:pt idx="725">
                  <c:v>21.1</c:v>
                </c:pt>
                <c:pt idx="726">
                  <c:v>21.2</c:v>
                </c:pt>
                <c:pt idx="727">
                  <c:v>20.5</c:v>
                </c:pt>
                <c:pt idx="728">
                  <c:v>19.8</c:v>
                </c:pt>
                <c:pt idx="729">
                  <c:v>19.5</c:v>
                </c:pt>
                <c:pt idx="730">
                  <c:v>19.7</c:v>
                </c:pt>
                <c:pt idx="731">
                  <c:v>19.600000000000001</c:v>
                </c:pt>
                <c:pt idx="732">
                  <c:v>19.399999999999999</c:v>
                </c:pt>
                <c:pt idx="733">
                  <c:v>19.100000000000001</c:v>
                </c:pt>
                <c:pt idx="734">
                  <c:v>19.7</c:v>
                </c:pt>
                <c:pt idx="735">
                  <c:v>19.899999999999999</c:v>
                </c:pt>
                <c:pt idx="736">
                  <c:v>18.5</c:v>
                </c:pt>
                <c:pt idx="737">
                  <c:v>18.7</c:v>
                </c:pt>
                <c:pt idx="738">
                  <c:v>19.2</c:v>
                </c:pt>
                <c:pt idx="739">
                  <c:v>19</c:v>
                </c:pt>
                <c:pt idx="740">
                  <c:v>19</c:v>
                </c:pt>
                <c:pt idx="741">
                  <c:v>18.3</c:v>
                </c:pt>
                <c:pt idx="742">
                  <c:v>18.100000000000001</c:v>
                </c:pt>
                <c:pt idx="743">
                  <c:v>19.399999999999999</c:v>
                </c:pt>
                <c:pt idx="744">
                  <c:v>19.3</c:v>
                </c:pt>
                <c:pt idx="745">
                  <c:v>19.600000000000001</c:v>
                </c:pt>
                <c:pt idx="746">
                  <c:v>17.5</c:v>
                </c:pt>
                <c:pt idx="747">
                  <c:v>19.2</c:v>
                </c:pt>
                <c:pt idx="748">
                  <c:v>18.2</c:v>
                </c:pt>
                <c:pt idx="749">
                  <c:v>18.3</c:v>
                </c:pt>
                <c:pt idx="750">
                  <c:v>17.5</c:v>
                </c:pt>
                <c:pt idx="751">
                  <c:v>16.7</c:v>
                </c:pt>
                <c:pt idx="752">
                  <c:v>17.5</c:v>
                </c:pt>
                <c:pt idx="753">
                  <c:v>18.3</c:v>
                </c:pt>
                <c:pt idx="754">
                  <c:v>19</c:v>
                </c:pt>
                <c:pt idx="755">
                  <c:v>15.8</c:v>
                </c:pt>
                <c:pt idx="756">
                  <c:v>18.2</c:v>
                </c:pt>
                <c:pt idx="757">
                  <c:v>18.600000000000001</c:v>
                </c:pt>
                <c:pt idx="758">
                  <c:v>19.100000000000001</c:v>
                </c:pt>
                <c:pt idx="759">
                  <c:v>16.3</c:v>
                </c:pt>
                <c:pt idx="760">
                  <c:v>17.600000000000001</c:v>
                </c:pt>
                <c:pt idx="761">
                  <c:v>17.5</c:v>
                </c:pt>
                <c:pt idx="762">
                  <c:v>17.5</c:v>
                </c:pt>
                <c:pt idx="763">
                  <c:v>17.2</c:v>
                </c:pt>
                <c:pt idx="764">
                  <c:v>16.899999999999999</c:v>
                </c:pt>
                <c:pt idx="765">
                  <c:v>17.8</c:v>
                </c:pt>
                <c:pt idx="766">
                  <c:v>17.100000000000001</c:v>
                </c:pt>
                <c:pt idx="767">
                  <c:v>17</c:v>
                </c:pt>
                <c:pt idx="768">
                  <c:v>17.600000000000001</c:v>
                </c:pt>
                <c:pt idx="769">
                  <c:v>17.2</c:v>
                </c:pt>
                <c:pt idx="770">
                  <c:v>17.100000000000001</c:v>
                </c:pt>
                <c:pt idx="771">
                  <c:v>16.7</c:v>
                </c:pt>
                <c:pt idx="772">
                  <c:v>17</c:v>
                </c:pt>
                <c:pt idx="773">
                  <c:v>17.100000000000001</c:v>
                </c:pt>
                <c:pt idx="774">
                  <c:v>14.5</c:v>
                </c:pt>
                <c:pt idx="775">
                  <c:v>16.100000000000001</c:v>
                </c:pt>
                <c:pt idx="776">
                  <c:v>16.2</c:v>
                </c:pt>
                <c:pt idx="777">
                  <c:v>17.600000000000001</c:v>
                </c:pt>
                <c:pt idx="778">
                  <c:v>18.2</c:v>
                </c:pt>
                <c:pt idx="779">
                  <c:v>18.3</c:v>
                </c:pt>
                <c:pt idx="780">
                  <c:v>17.600000000000001</c:v>
                </c:pt>
                <c:pt idx="781">
                  <c:v>15.4</c:v>
                </c:pt>
                <c:pt idx="782">
                  <c:v>14.9</c:v>
                </c:pt>
                <c:pt idx="783">
                  <c:v>11.9</c:v>
                </c:pt>
                <c:pt idx="784">
                  <c:v>12.9</c:v>
                </c:pt>
                <c:pt idx="785">
                  <c:v>13.7</c:v>
                </c:pt>
                <c:pt idx="786">
                  <c:v>15.9</c:v>
                </c:pt>
                <c:pt idx="787">
                  <c:v>15.6</c:v>
                </c:pt>
                <c:pt idx="788">
                  <c:v>15.3</c:v>
                </c:pt>
                <c:pt idx="789">
                  <c:v>16.7</c:v>
                </c:pt>
                <c:pt idx="790">
                  <c:v>15.5</c:v>
                </c:pt>
                <c:pt idx="791">
                  <c:v>15.3</c:v>
                </c:pt>
                <c:pt idx="792">
                  <c:v>14.1</c:v>
                </c:pt>
                <c:pt idx="793">
                  <c:v>14.7</c:v>
                </c:pt>
                <c:pt idx="794">
                  <c:v>14.6</c:v>
                </c:pt>
                <c:pt idx="795">
                  <c:v>13.6</c:v>
                </c:pt>
                <c:pt idx="796">
                  <c:v>13.3</c:v>
                </c:pt>
                <c:pt idx="797">
                  <c:v>14.1</c:v>
                </c:pt>
                <c:pt idx="798">
                  <c:v>14.4</c:v>
                </c:pt>
                <c:pt idx="799">
                  <c:v>13.1</c:v>
                </c:pt>
                <c:pt idx="800">
                  <c:v>12.7</c:v>
                </c:pt>
                <c:pt idx="801">
                  <c:v>14</c:v>
                </c:pt>
                <c:pt idx="802">
                  <c:v>13.6</c:v>
                </c:pt>
                <c:pt idx="803">
                  <c:v>13.2</c:v>
                </c:pt>
                <c:pt idx="804">
                  <c:v>14.6</c:v>
                </c:pt>
                <c:pt idx="805">
                  <c:v>14</c:v>
                </c:pt>
                <c:pt idx="806">
                  <c:v>13.1</c:v>
                </c:pt>
                <c:pt idx="807">
                  <c:v>13.7</c:v>
                </c:pt>
                <c:pt idx="808">
                  <c:v>14.2</c:v>
                </c:pt>
                <c:pt idx="809">
                  <c:v>14</c:v>
                </c:pt>
                <c:pt idx="810">
                  <c:v>13.7</c:v>
                </c:pt>
                <c:pt idx="811">
                  <c:v>13.5</c:v>
                </c:pt>
                <c:pt idx="812">
                  <c:v>13.9</c:v>
                </c:pt>
                <c:pt idx="813">
                  <c:v>12.2</c:v>
                </c:pt>
                <c:pt idx="814">
                  <c:v>13.2</c:v>
                </c:pt>
                <c:pt idx="815">
                  <c:v>12.4</c:v>
                </c:pt>
                <c:pt idx="816">
                  <c:v>12.6</c:v>
                </c:pt>
                <c:pt idx="817">
                  <c:v>13.6</c:v>
                </c:pt>
                <c:pt idx="818">
                  <c:v>13.9</c:v>
                </c:pt>
                <c:pt idx="819">
                  <c:v>13.5</c:v>
                </c:pt>
                <c:pt idx="820">
                  <c:v>12.6</c:v>
                </c:pt>
                <c:pt idx="821">
                  <c:v>13.8</c:v>
                </c:pt>
                <c:pt idx="822">
                  <c:v>13.5</c:v>
                </c:pt>
                <c:pt idx="823">
                  <c:v>12.4</c:v>
                </c:pt>
                <c:pt idx="824">
                  <c:v>11.9</c:v>
                </c:pt>
                <c:pt idx="825">
                  <c:v>13.2</c:v>
                </c:pt>
                <c:pt idx="826">
                  <c:v>12.8</c:v>
                </c:pt>
                <c:pt idx="827">
                  <c:v>13.2</c:v>
                </c:pt>
                <c:pt idx="828">
                  <c:v>12.3</c:v>
                </c:pt>
                <c:pt idx="829">
                  <c:v>12.2</c:v>
                </c:pt>
                <c:pt idx="830">
                  <c:v>13</c:v>
                </c:pt>
                <c:pt idx="831">
                  <c:v>13.1</c:v>
                </c:pt>
                <c:pt idx="832">
                  <c:v>12.3</c:v>
                </c:pt>
                <c:pt idx="833">
                  <c:v>12.9</c:v>
                </c:pt>
                <c:pt idx="834">
                  <c:v>13.1</c:v>
                </c:pt>
                <c:pt idx="835">
                  <c:v>14.2</c:v>
                </c:pt>
                <c:pt idx="836">
                  <c:v>12.1</c:v>
                </c:pt>
                <c:pt idx="837">
                  <c:v>12.5</c:v>
                </c:pt>
                <c:pt idx="838">
                  <c:v>14.2</c:v>
                </c:pt>
                <c:pt idx="839">
                  <c:v>14.5</c:v>
                </c:pt>
                <c:pt idx="840">
                  <c:v>14.6</c:v>
                </c:pt>
                <c:pt idx="841">
                  <c:v>15.4</c:v>
                </c:pt>
                <c:pt idx="842">
                  <c:v>13.5</c:v>
                </c:pt>
                <c:pt idx="843">
                  <c:v>14.6</c:v>
                </c:pt>
                <c:pt idx="844">
                  <c:v>13.1</c:v>
                </c:pt>
                <c:pt idx="845">
                  <c:v>14.1</c:v>
                </c:pt>
                <c:pt idx="846">
                  <c:v>13.6</c:v>
                </c:pt>
                <c:pt idx="847">
                  <c:v>13.1</c:v>
                </c:pt>
                <c:pt idx="848">
                  <c:v>13.3</c:v>
                </c:pt>
                <c:pt idx="849">
                  <c:v>14.3</c:v>
                </c:pt>
                <c:pt idx="850">
                  <c:v>14.3</c:v>
                </c:pt>
                <c:pt idx="851">
                  <c:v>13.8</c:v>
                </c:pt>
                <c:pt idx="852">
                  <c:v>13.9</c:v>
                </c:pt>
                <c:pt idx="853">
                  <c:v>15</c:v>
                </c:pt>
                <c:pt idx="854">
                  <c:v>14.3</c:v>
                </c:pt>
                <c:pt idx="855">
                  <c:v>15</c:v>
                </c:pt>
                <c:pt idx="856">
                  <c:v>13.7</c:v>
                </c:pt>
                <c:pt idx="857">
                  <c:v>14.4</c:v>
                </c:pt>
                <c:pt idx="858">
                  <c:v>14.7</c:v>
                </c:pt>
                <c:pt idx="859">
                  <c:v>15.8</c:v>
                </c:pt>
                <c:pt idx="860">
                  <c:v>15</c:v>
                </c:pt>
                <c:pt idx="861">
                  <c:v>15.5</c:v>
                </c:pt>
                <c:pt idx="862">
                  <c:v>15.5</c:v>
                </c:pt>
                <c:pt idx="863">
                  <c:v>15.8</c:v>
                </c:pt>
                <c:pt idx="864">
                  <c:v>15.2</c:v>
                </c:pt>
                <c:pt idx="865">
                  <c:v>15.1</c:v>
                </c:pt>
                <c:pt idx="866">
                  <c:v>15.9</c:v>
                </c:pt>
                <c:pt idx="867">
                  <c:v>14.6</c:v>
                </c:pt>
                <c:pt idx="868">
                  <c:v>15.4</c:v>
                </c:pt>
                <c:pt idx="869">
                  <c:v>14.6</c:v>
                </c:pt>
                <c:pt idx="870">
                  <c:v>15.1</c:v>
                </c:pt>
                <c:pt idx="871">
                  <c:v>14.8</c:v>
                </c:pt>
                <c:pt idx="872">
                  <c:v>16.5</c:v>
                </c:pt>
                <c:pt idx="873">
                  <c:v>15.5</c:v>
                </c:pt>
                <c:pt idx="874">
                  <c:v>15.9</c:v>
                </c:pt>
                <c:pt idx="875">
                  <c:v>16</c:v>
                </c:pt>
                <c:pt idx="876">
                  <c:v>17.3</c:v>
                </c:pt>
                <c:pt idx="877">
                  <c:v>17</c:v>
                </c:pt>
                <c:pt idx="878">
                  <c:v>17.899999999999999</c:v>
                </c:pt>
                <c:pt idx="879">
                  <c:v>17.3</c:v>
                </c:pt>
                <c:pt idx="880">
                  <c:v>17.3</c:v>
                </c:pt>
                <c:pt idx="881">
                  <c:v>17.8</c:v>
                </c:pt>
                <c:pt idx="882">
                  <c:v>18.2</c:v>
                </c:pt>
                <c:pt idx="883">
                  <c:v>17.3</c:v>
                </c:pt>
                <c:pt idx="884">
                  <c:v>18</c:v>
                </c:pt>
                <c:pt idx="885">
                  <c:v>17.5</c:v>
                </c:pt>
                <c:pt idx="886">
                  <c:v>18.5</c:v>
                </c:pt>
                <c:pt idx="887">
                  <c:v>19.3</c:v>
                </c:pt>
                <c:pt idx="888">
                  <c:v>20.2</c:v>
                </c:pt>
                <c:pt idx="889">
                  <c:v>21.1</c:v>
                </c:pt>
                <c:pt idx="890">
                  <c:v>20.8</c:v>
                </c:pt>
                <c:pt idx="891">
                  <c:v>19.2</c:v>
                </c:pt>
                <c:pt idx="892">
                  <c:v>19.600000000000001</c:v>
                </c:pt>
                <c:pt idx="893">
                  <c:v>19.600000000000001</c:v>
                </c:pt>
                <c:pt idx="894">
                  <c:v>18.600000000000001</c:v>
                </c:pt>
                <c:pt idx="895">
                  <c:v>20.7</c:v>
                </c:pt>
                <c:pt idx="896">
                  <c:v>18.3</c:v>
                </c:pt>
                <c:pt idx="897">
                  <c:v>17.899999999999999</c:v>
                </c:pt>
                <c:pt idx="898">
                  <c:v>20.100000000000001</c:v>
                </c:pt>
                <c:pt idx="899">
                  <c:v>18.600000000000001</c:v>
                </c:pt>
                <c:pt idx="900">
                  <c:v>17.7</c:v>
                </c:pt>
                <c:pt idx="901">
                  <c:v>17.3</c:v>
                </c:pt>
                <c:pt idx="902">
                  <c:v>15.8</c:v>
                </c:pt>
                <c:pt idx="903">
                  <c:v>16.8</c:v>
                </c:pt>
                <c:pt idx="904">
                  <c:v>16.899999999999999</c:v>
                </c:pt>
                <c:pt idx="905">
                  <c:v>15.9</c:v>
                </c:pt>
                <c:pt idx="906">
                  <c:v>15.5</c:v>
                </c:pt>
                <c:pt idx="907">
                  <c:v>15.8</c:v>
                </c:pt>
                <c:pt idx="908">
                  <c:v>15.6</c:v>
                </c:pt>
                <c:pt idx="909">
                  <c:v>15.3</c:v>
                </c:pt>
                <c:pt idx="910">
                  <c:v>16.7</c:v>
                </c:pt>
                <c:pt idx="911">
                  <c:v>15</c:v>
                </c:pt>
                <c:pt idx="912">
                  <c:v>15.3</c:v>
                </c:pt>
                <c:pt idx="913">
                  <c:v>14.7</c:v>
                </c:pt>
                <c:pt idx="914">
                  <c:v>15.5</c:v>
                </c:pt>
                <c:pt idx="915">
                  <c:v>15</c:v>
                </c:pt>
                <c:pt idx="916">
                  <c:v>14.1</c:v>
                </c:pt>
                <c:pt idx="917">
                  <c:v>14.4</c:v>
                </c:pt>
                <c:pt idx="918">
                  <c:v>14.3</c:v>
                </c:pt>
                <c:pt idx="919">
                  <c:v>15.4</c:v>
                </c:pt>
                <c:pt idx="920">
                  <c:v>14.9</c:v>
                </c:pt>
                <c:pt idx="921">
                  <c:v>13.9</c:v>
                </c:pt>
                <c:pt idx="922">
                  <c:v>14.8</c:v>
                </c:pt>
                <c:pt idx="923">
                  <c:v>14.6</c:v>
                </c:pt>
                <c:pt idx="924">
                  <c:v>14.8</c:v>
                </c:pt>
                <c:pt idx="925">
                  <c:v>14.5</c:v>
                </c:pt>
                <c:pt idx="926">
                  <c:v>14.8</c:v>
                </c:pt>
                <c:pt idx="927">
                  <c:v>14.1</c:v>
                </c:pt>
                <c:pt idx="928">
                  <c:v>15.5</c:v>
                </c:pt>
                <c:pt idx="929">
                  <c:v>15.2</c:v>
                </c:pt>
                <c:pt idx="930">
                  <c:v>15.1</c:v>
                </c:pt>
                <c:pt idx="931">
                  <c:v>16.399999999999999</c:v>
                </c:pt>
                <c:pt idx="932">
                  <c:v>15.4</c:v>
                </c:pt>
                <c:pt idx="933">
                  <c:v>14.4</c:v>
                </c:pt>
                <c:pt idx="934">
                  <c:v>16.2</c:v>
                </c:pt>
                <c:pt idx="935">
                  <c:v>15.7</c:v>
                </c:pt>
                <c:pt idx="936">
                  <c:v>15.2</c:v>
                </c:pt>
                <c:pt idx="937">
                  <c:v>16.600000000000001</c:v>
                </c:pt>
                <c:pt idx="938">
                  <c:v>16.5</c:v>
                </c:pt>
                <c:pt idx="939">
                  <c:v>17</c:v>
                </c:pt>
                <c:pt idx="940">
                  <c:v>17.100000000000001</c:v>
                </c:pt>
                <c:pt idx="941">
                  <c:v>17.2</c:v>
                </c:pt>
                <c:pt idx="942">
                  <c:v>17</c:v>
                </c:pt>
                <c:pt idx="943">
                  <c:v>18.3</c:v>
                </c:pt>
                <c:pt idx="944">
                  <c:v>15.7</c:v>
                </c:pt>
                <c:pt idx="945">
                  <c:v>16.399999999999999</c:v>
                </c:pt>
                <c:pt idx="946">
                  <c:v>16.399999999999999</c:v>
                </c:pt>
                <c:pt idx="947">
                  <c:v>16.399999999999999</c:v>
                </c:pt>
                <c:pt idx="948">
                  <c:v>15.3</c:v>
                </c:pt>
                <c:pt idx="949">
                  <c:v>16.100000000000001</c:v>
                </c:pt>
                <c:pt idx="950">
                  <c:v>16</c:v>
                </c:pt>
                <c:pt idx="951">
                  <c:v>16.5</c:v>
                </c:pt>
                <c:pt idx="952">
                  <c:v>16.8</c:v>
                </c:pt>
                <c:pt idx="953">
                  <c:v>16.5</c:v>
                </c:pt>
                <c:pt idx="954">
                  <c:v>17.7</c:v>
                </c:pt>
                <c:pt idx="955">
                  <c:v>16.3</c:v>
                </c:pt>
                <c:pt idx="956">
                  <c:v>17.600000000000001</c:v>
                </c:pt>
                <c:pt idx="957">
                  <c:v>17.399999999999999</c:v>
                </c:pt>
                <c:pt idx="958">
                  <c:v>19</c:v>
                </c:pt>
                <c:pt idx="959">
                  <c:v>18</c:v>
                </c:pt>
                <c:pt idx="960">
                  <c:v>18.7</c:v>
                </c:pt>
                <c:pt idx="961">
                  <c:v>18.399999999999999</c:v>
                </c:pt>
                <c:pt idx="962">
                  <c:v>18</c:v>
                </c:pt>
                <c:pt idx="963">
                  <c:v>18.899999999999999</c:v>
                </c:pt>
                <c:pt idx="964">
                  <c:v>19.100000000000001</c:v>
                </c:pt>
                <c:pt idx="965">
                  <c:v>19.600000000000001</c:v>
                </c:pt>
                <c:pt idx="966">
                  <c:v>19.3</c:v>
                </c:pt>
                <c:pt idx="967">
                  <c:v>19.100000000000001</c:v>
                </c:pt>
                <c:pt idx="968">
                  <c:v>19.100000000000001</c:v>
                </c:pt>
                <c:pt idx="969">
                  <c:v>19.399999999999999</c:v>
                </c:pt>
                <c:pt idx="970">
                  <c:v>18.600000000000001</c:v>
                </c:pt>
                <c:pt idx="971">
                  <c:v>19.2</c:v>
                </c:pt>
                <c:pt idx="972">
                  <c:v>20</c:v>
                </c:pt>
                <c:pt idx="973">
                  <c:v>19.5</c:v>
                </c:pt>
                <c:pt idx="974">
                  <c:v>22.3</c:v>
                </c:pt>
                <c:pt idx="975">
                  <c:v>23.4</c:v>
                </c:pt>
                <c:pt idx="976">
                  <c:v>23.1</c:v>
                </c:pt>
                <c:pt idx="977">
                  <c:v>21.3</c:v>
                </c:pt>
                <c:pt idx="978">
                  <c:v>17.2</c:v>
                </c:pt>
                <c:pt idx="979">
                  <c:v>16.100000000000001</c:v>
                </c:pt>
                <c:pt idx="980">
                  <c:v>13.3</c:v>
                </c:pt>
                <c:pt idx="981">
                  <c:v>14.8</c:v>
                </c:pt>
                <c:pt idx="982">
                  <c:v>16.3</c:v>
                </c:pt>
                <c:pt idx="983">
                  <c:v>17.399999999999999</c:v>
                </c:pt>
                <c:pt idx="984">
                  <c:v>16.5</c:v>
                </c:pt>
                <c:pt idx="985">
                  <c:v>17.100000000000001</c:v>
                </c:pt>
                <c:pt idx="986">
                  <c:v>17.3</c:v>
                </c:pt>
                <c:pt idx="987">
                  <c:v>16.100000000000001</c:v>
                </c:pt>
                <c:pt idx="988">
                  <c:v>15.6</c:v>
                </c:pt>
                <c:pt idx="989">
                  <c:v>14.5</c:v>
                </c:pt>
                <c:pt idx="990">
                  <c:v>14.5</c:v>
                </c:pt>
                <c:pt idx="991">
                  <c:v>13.9</c:v>
                </c:pt>
                <c:pt idx="992">
                  <c:v>15.8</c:v>
                </c:pt>
                <c:pt idx="993">
                  <c:v>16.3</c:v>
                </c:pt>
                <c:pt idx="994">
                  <c:v>14</c:v>
                </c:pt>
                <c:pt idx="995">
                  <c:v>15.5</c:v>
                </c:pt>
                <c:pt idx="996">
                  <c:v>14.5</c:v>
                </c:pt>
                <c:pt idx="997">
                  <c:v>14.5</c:v>
                </c:pt>
                <c:pt idx="998">
                  <c:v>14.6</c:v>
                </c:pt>
                <c:pt idx="999">
                  <c:v>15.7</c:v>
                </c:pt>
                <c:pt idx="1000">
                  <c:v>14.4</c:v>
                </c:pt>
                <c:pt idx="1001">
                  <c:v>13.2</c:v>
                </c:pt>
                <c:pt idx="1002">
                  <c:v>12.5</c:v>
                </c:pt>
                <c:pt idx="1003">
                  <c:v>13.6</c:v>
                </c:pt>
                <c:pt idx="1004">
                  <c:v>14.2</c:v>
                </c:pt>
                <c:pt idx="1005">
                  <c:v>15.1</c:v>
                </c:pt>
                <c:pt idx="1006">
                  <c:v>14.7</c:v>
                </c:pt>
                <c:pt idx="1007">
                  <c:v>14.5</c:v>
                </c:pt>
                <c:pt idx="1008">
                  <c:v>14.6</c:v>
                </c:pt>
                <c:pt idx="1009">
                  <c:v>14.1</c:v>
                </c:pt>
                <c:pt idx="1010">
                  <c:v>12.9</c:v>
                </c:pt>
                <c:pt idx="1011">
                  <c:v>13.7</c:v>
                </c:pt>
                <c:pt idx="1012">
                  <c:v>13.2</c:v>
                </c:pt>
                <c:pt idx="1013">
                  <c:v>14.2</c:v>
                </c:pt>
                <c:pt idx="1014">
                  <c:v>13</c:v>
                </c:pt>
                <c:pt idx="1015">
                  <c:v>12.4</c:v>
                </c:pt>
                <c:pt idx="1016">
                  <c:v>11.7</c:v>
                </c:pt>
                <c:pt idx="1017">
                  <c:v>12.8</c:v>
                </c:pt>
                <c:pt idx="1018">
                  <c:v>13</c:v>
                </c:pt>
                <c:pt idx="1019">
                  <c:v>13.2</c:v>
                </c:pt>
                <c:pt idx="1020">
                  <c:v>12.4</c:v>
                </c:pt>
                <c:pt idx="1021">
                  <c:v>13.6</c:v>
                </c:pt>
                <c:pt idx="1022">
                  <c:v>12.1</c:v>
                </c:pt>
                <c:pt idx="1023">
                  <c:v>11.8</c:v>
                </c:pt>
                <c:pt idx="1024">
                  <c:v>11.4</c:v>
                </c:pt>
                <c:pt idx="1025">
                  <c:v>11.5</c:v>
                </c:pt>
                <c:pt idx="1026">
                  <c:v>11.6</c:v>
                </c:pt>
                <c:pt idx="1027">
                  <c:v>14</c:v>
                </c:pt>
                <c:pt idx="1028">
                  <c:v>12.3</c:v>
                </c:pt>
                <c:pt idx="1029">
                  <c:v>11.1</c:v>
                </c:pt>
                <c:pt idx="1030">
                  <c:v>11.6</c:v>
                </c:pt>
                <c:pt idx="1031">
                  <c:v>10.9</c:v>
                </c:pt>
                <c:pt idx="1032">
                  <c:v>11.9</c:v>
                </c:pt>
                <c:pt idx="1033">
                  <c:v>11.2</c:v>
                </c:pt>
                <c:pt idx="1034">
                  <c:v>11.3</c:v>
                </c:pt>
                <c:pt idx="1035">
                  <c:v>11.1</c:v>
                </c:pt>
                <c:pt idx="1036">
                  <c:v>11.5</c:v>
                </c:pt>
                <c:pt idx="1037">
                  <c:v>11.5</c:v>
                </c:pt>
                <c:pt idx="1038">
                  <c:v>11.3</c:v>
                </c:pt>
                <c:pt idx="1039">
                  <c:v>11.9</c:v>
                </c:pt>
                <c:pt idx="1040">
                  <c:v>11</c:v>
                </c:pt>
                <c:pt idx="1041">
                  <c:v>11.2</c:v>
                </c:pt>
                <c:pt idx="1042">
                  <c:v>11.2</c:v>
                </c:pt>
                <c:pt idx="1043">
                  <c:v>11.3</c:v>
                </c:pt>
                <c:pt idx="1044">
                  <c:v>12.1</c:v>
                </c:pt>
                <c:pt idx="1045">
                  <c:v>11.9</c:v>
                </c:pt>
                <c:pt idx="1046">
                  <c:v>12.1</c:v>
                </c:pt>
                <c:pt idx="1047">
                  <c:v>11.3</c:v>
                </c:pt>
                <c:pt idx="1048">
                  <c:v>14.2</c:v>
                </c:pt>
                <c:pt idx="1049">
                  <c:v>13.6</c:v>
                </c:pt>
                <c:pt idx="1050">
                  <c:v>13.3</c:v>
                </c:pt>
                <c:pt idx="1051">
                  <c:v>12.5</c:v>
                </c:pt>
                <c:pt idx="1052">
                  <c:v>14.2</c:v>
                </c:pt>
                <c:pt idx="1053">
                  <c:v>13.8</c:v>
                </c:pt>
                <c:pt idx="1054">
                  <c:v>13.4</c:v>
                </c:pt>
                <c:pt idx="1055">
                  <c:v>13.4</c:v>
                </c:pt>
                <c:pt idx="1056">
                  <c:v>14</c:v>
                </c:pt>
                <c:pt idx="1057">
                  <c:v>13.7</c:v>
                </c:pt>
                <c:pt idx="1058">
                  <c:v>13.6</c:v>
                </c:pt>
                <c:pt idx="1059">
                  <c:v>13.1</c:v>
                </c:pt>
                <c:pt idx="1060">
                  <c:v>12</c:v>
                </c:pt>
                <c:pt idx="1061">
                  <c:v>13.8</c:v>
                </c:pt>
                <c:pt idx="1062">
                  <c:v>12.2</c:v>
                </c:pt>
                <c:pt idx="1063">
                  <c:v>11.3</c:v>
                </c:pt>
                <c:pt idx="1064">
                  <c:v>11</c:v>
                </c:pt>
                <c:pt idx="1065">
                  <c:v>11.7</c:v>
                </c:pt>
                <c:pt idx="1066">
                  <c:v>11.2</c:v>
                </c:pt>
                <c:pt idx="1067">
                  <c:v>12.4</c:v>
                </c:pt>
                <c:pt idx="1068">
                  <c:v>11.7</c:v>
                </c:pt>
                <c:pt idx="1069">
                  <c:v>10.9</c:v>
                </c:pt>
                <c:pt idx="1070">
                  <c:v>11.4</c:v>
                </c:pt>
                <c:pt idx="1071">
                  <c:v>11.1</c:v>
                </c:pt>
                <c:pt idx="1072">
                  <c:v>11.5</c:v>
                </c:pt>
                <c:pt idx="1073">
                  <c:v>10.9</c:v>
                </c:pt>
                <c:pt idx="1074">
                  <c:v>11.3</c:v>
                </c:pt>
                <c:pt idx="1075">
                  <c:v>10.9</c:v>
                </c:pt>
                <c:pt idx="1076">
                  <c:v>11.4</c:v>
                </c:pt>
                <c:pt idx="1077">
                  <c:v>11.5</c:v>
                </c:pt>
                <c:pt idx="1078">
                  <c:v>11.1</c:v>
                </c:pt>
                <c:pt idx="1079">
                  <c:v>11.5</c:v>
                </c:pt>
                <c:pt idx="1080">
                  <c:v>12.3</c:v>
                </c:pt>
                <c:pt idx="1081">
                  <c:v>10.9</c:v>
                </c:pt>
                <c:pt idx="1082">
                  <c:v>11.5</c:v>
                </c:pt>
                <c:pt idx="1083">
                  <c:v>12.7</c:v>
                </c:pt>
                <c:pt idx="1084">
                  <c:v>11.4</c:v>
                </c:pt>
                <c:pt idx="1085">
                  <c:v>12.4</c:v>
                </c:pt>
                <c:pt idx="1086">
                  <c:v>10.9</c:v>
                </c:pt>
                <c:pt idx="1087">
                  <c:v>10.9</c:v>
                </c:pt>
                <c:pt idx="1088">
                  <c:v>11.8</c:v>
                </c:pt>
                <c:pt idx="1089">
                  <c:v>10.5</c:v>
                </c:pt>
                <c:pt idx="1090">
                  <c:v>12.2</c:v>
                </c:pt>
                <c:pt idx="1091">
                  <c:v>11.4</c:v>
                </c:pt>
                <c:pt idx="1092">
                  <c:v>11.1</c:v>
                </c:pt>
                <c:pt idx="1093">
                  <c:v>11.1</c:v>
                </c:pt>
                <c:pt idx="1094">
                  <c:v>11.2</c:v>
                </c:pt>
                <c:pt idx="1095">
                  <c:v>11</c:v>
                </c:pt>
                <c:pt idx="1096">
                  <c:v>11.9</c:v>
                </c:pt>
                <c:pt idx="1097">
                  <c:v>11.3</c:v>
                </c:pt>
                <c:pt idx="1098">
                  <c:v>10.7</c:v>
                </c:pt>
                <c:pt idx="1099">
                  <c:v>10.3</c:v>
                </c:pt>
                <c:pt idx="1100">
                  <c:v>11</c:v>
                </c:pt>
                <c:pt idx="1101">
                  <c:v>11.6</c:v>
                </c:pt>
                <c:pt idx="1102">
                  <c:v>12.3</c:v>
                </c:pt>
                <c:pt idx="1103">
                  <c:v>12.1</c:v>
                </c:pt>
                <c:pt idx="1104">
                  <c:v>10</c:v>
                </c:pt>
                <c:pt idx="1105">
                  <c:v>12.7</c:v>
                </c:pt>
                <c:pt idx="1106">
                  <c:v>13.3</c:v>
                </c:pt>
                <c:pt idx="1107">
                  <c:v>11.9</c:v>
                </c:pt>
                <c:pt idx="1108">
                  <c:v>13.1</c:v>
                </c:pt>
                <c:pt idx="1109">
                  <c:v>12.8</c:v>
                </c:pt>
                <c:pt idx="1110">
                  <c:v>13.1</c:v>
                </c:pt>
                <c:pt idx="1111">
                  <c:v>13.3</c:v>
                </c:pt>
                <c:pt idx="1112">
                  <c:v>13.3</c:v>
                </c:pt>
                <c:pt idx="1113">
                  <c:v>13.9</c:v>
                </c:pt>
                <c:pt idx="1114">
                  <c:v>12.6</c:v>
                </c:pt>
                <c:pt idx="1115">
                  <c:v>11.7</c:v>
                </c:pt>
                <c:pt idx="1116">
                  <c:v>13</c:v>
                </c:pt>
                <c:pt idx="1117">
                  <c:v>12.9</c:v>
                </c:pt>
                <c:pt idx="1118">
                  <c:v>13.7</c:v>
                </c:pt>
                <c:pt idx="1119">
                  <c:v>12.1</c:v>
                </c:pt>
                <c:pt idx="1120">
                  <c:v>13.7</c:v>
                </c:pt>
                <c:pt idx="1121">
                  <c:v>13.6</c:v>
                </c:pt>
                <c:pt idx="1122">
                  <c:v>14</c:v>
                </c:pt>
                <c:pt idx="1123">
                  <c:v>11.7</c:v>
                </c:pt>
                <c:pt idx="1124">
                  <c:v>12.7</c:v>
                </c:pt>
                <c:pt idx="1125">
                  <c:v>13.1</c:v>
                </c:pt>
                <c:pt idx="1126">
                  <c:v>13.7</c:v>
                </c:pt>
                <c:pt idx="1127">
                  <c:v>14.3</c:v>
                </c:pt>
                <c:pt idx="1128">
                  <c:v>13.3</c:v>
                </c:pt>
                <c:pt idx="1129">
                  <c:v>14.2</c:v>
                </c:pt>
                <c:pt idx="1130">
                  <c:v>13.1</c:v>
                </c:pt>
                <c:pt idx="1131">
                  <c:v>14.9</c:v>
                </c:pt>
                <c:pt idx="1132">
                  <c:v>14.2</c:v>
                </c:pt>
                <c:pt idx="1133">
                  <c:v>13.8</c:v>
                </c:pt>
                <c:pt idx="1134">
                  <c:v>14.5</c:v>
                </c:pt>
                <c:pt idx="1135">
                  <c:v>14.8</c:v>
                </c:pt>
                <c:pt idx="1136">
                  <c:v>13.6</c:v>
                </c:pt>
                <c:pt idx="1137">
                  <c:v>14.7</c:v>
                </c:pt>
                <c:pt idx="1138">
                  <c:v>14.6</c:v>
                </c:pt>
                <c:pt idx="1139">
                  <c:v>14.4</c:v>
                </c:pt>
                <c:pt idx="1140">
                  <c:v>15.1</c:v>
                </c:pt>
                <c:pt idx="1141">
                  <c:v>14</c:v>
                </c:pt>
                <c:pt idx="1142">
                  <c:v>14.2</c:v>
                </c:pt>
                <c:pt idx="1143">
                  <c:v>15.1</c:v>
                </c:pt>
                <c:pt idx="1144">
                  <c:v>13.4</c:v>
                </c:pt>
                <c:pt idx="1145">
                  <c:v>14.5</c:v>
                </c:pt>
                <c:pt idx="1146">
                  <c:v>12.4</c:v>
                </c:pt>
                <c:pt idx="1147">
                  <c:v>11.7</c:v>
                </c:pt>
                <c:pt idx="1148">
                  <c:v>13</c:v>
                </c:pt>
                <c:pt idx="1149">
                  <c:v>12.3</c:v>
                </c:pt>
                <c:pt idx="1150">
                  <c:v>11.3</c:v>
                </c:pt>
                <c:pt idx="1151">
                  <c:v>11.9</c:v>
                </c:pt>
                <c:pt idx="1152">
                  <c:v>11.8</c:v>
                </c:pt>
                <c:pt idx="1153">
                  <c:v>10.4</c:v>
                </c:pt>
                <c:pt idx="1154">
                  <c:v>10.9</c:v>
                </c:pt>
                <c:pt idx="1155">
                  <c:v>10.8</c:v>
                </c:pt>
                <c:pt idx="1156">
                  <c:v>11.4</c:v>
                </c:pt>
                <c:pt idx="1157">
                  <c:v>11.9</c:v>
                </c:pt>
                <c:pt idx="1158">
                  <c:v>11.4</c:v>
                </c:pt>
                <c:pt idx="1159">
                  <c:v>11.5</c:v>
                </c:pt>
                <c:pt idx="1160">
                  <c:v>12.1</c:v>
                </c:pt>
                <c:pt idx="1161">
                  <c:v>12</c:v>
                </c:pt>
                <c:pt idx="1162">
                  <c:v>10.5</c:v>
                </c:pt>
                <c:pt idx="1163">
                  <c:v>12</c:v>
                </c:pt>
                <c:pt idx="1164">
                  <c:v>11.7</c:v>
                </c:pt>
                <c:pt idx="1165">
                  <c:v>10.3</c:v>
                </c:pt>
                <c:pt idx="1166">
                  <c:v>11.8</c:v>
                </c:pt>
                <c:pt idx="1167">
                  <c:v>12.3</c:v>
                </c:pt>
                <c:pt idx="1168">
                  <c:v>11.8</c:v>
                </c:pt>
                <c:pt idx="1169">
                  <c:v>17</c:v>
                </c:pt>
                <c:pt idx="1170">
                  <c:v>17.899999999999999</c:v>
                </c:pt>
                <c:pt idx="1171">
                  <c:v>16.899999999999999</c:v>
                </c:pt>
                <c:pt idx="1172">
                  <c:v>25.4</c:v>
                </c:pt>
                <c:pt idx="1173">
                  <c:v>18.399999999999999</c:v>
                </c:pt>
                <c:pt idx="1174">
                  <c:v>7.3</c:v>
                </c:pt>
                <c:pt idx="1175">
                  <c:v>8.5</c:v>
                </c:pt>
                <c:pt idx="1176">
                  <c:v>8.5</c:v>
                </c:pt>
                <c:pt idx="1177">
                  <c:v>10.8</c:v>
                </c:pt>
                <c:pt idx="1178">
                  <c:v>12.3</c:v>
                </c:pt>
                <c:pt idx="1179">
                  <c:v>13.6</c:v>
                </c:pt>
                <c:pt idx="1180">
                  <c:v>14.6</c:v>
                </c:pt>
                <c:pt idx="1181">
                  <c:v>13.1</c:v>
                </c:pt>
                <c:pt idx="1182">
                  <c:v>12.1</c:v>
                </c:pt>
                <c:pt idx="1183">
                  <c:v>13.4</c:v>
                </c:pt>
                <c:pt idx="1184">
                  <c:v>11.3</c:v>
                </c:pt>
                <c:pt idx="1185">
                  <c:v>11.9</c:v>
                </c:pt>
                <c:pt idx="1186">
                  <c:v>12.5</c:v>
                </c:pt>
                <c:pt idx="1187">
                  <c:v>12.3</c:v>
                </c:pt>
                <c:pt idx="1188">
                  <c:v>13.1</c:v>
                </c:pt>
                <c:pt idx="1189">
                  <c:v>12.1</c:v>
                </c:pt>
                <c:pt idx="1190">
                  <c:v>12.3</c:v>
                </c:pt>
                <c:pt idx="1191">
                  <c:v>11.6</c:v>
                </c:pt>
                <c:pt idx="1192">
                  <c:v>11.2</c:v>
                </c:pt>
                <c:pt idx="1193">
                  <c:v>11.1</c:v>
                </c:pt>
                <c:pt idx="1194">
                  <c:v>12.1</c:v>
                </c:pt>
                <c:pt idx="1195">
                  <c:v>10.9</c:v>
                </c:pt>
                <c:pt idx="1196">
                  <c:v>11.8</c:v>
                </c:pt>
                <c:pt idx="1197">
                  <c:v>12.2</c:v>
                </c:pt>
                <c:pt idx="1198">
                  <c:v>12.2</c:v>
                </c:pt>
                <c:pt idx="1199">
                  <c:v>11.4</c:v>
                </c:pt>
                <c:pt idx="1200">
                  <c:v>10.7</c:v>
                </c:pt>
                <c:pt idx="1201">
                  <c:v>10.7</c:v>
                </c:pt>
                <c:pt idx="1202">
                  <c:v>11.1</c:v>
                </c:pt>
                <c:pt idx="1203">
                  <c:v>10.9</c:v>
                </c:pt>
                <c:pt idx="1204">
                  <c:v>11.3</c:v>
                </c:pt>
                <c:pt idx="1205">
                  <c:v>10.9</c:v>
                </c:pt>
                <c:pt idx="1206">
                  <c:v>9.9</c:v>
                </c:pt>
                <c:pt idx="1207">
                  <c:v>11.3</c:v>
                </c:pt>
                <c:pt idx="1208">
                  <c:v>11.5</c:v>
                </c:pt>
                <c:pt idx="1209">
                  <c:v>12.3</c:v>
                </c:pt>
                <c:pt idx="1210">
                  <c:v>11.8</c:v>
                </c:pt>
                <c:pt idx="1211">
                  <c:v>11.1</c:v>
                </c:pt>
                <c:pt idx="1212">
                  <c:v>11.8</c:v>
                </c:pt>
                <c:pt idx="1213">
                  <c:v>10.6</c:v>
                </c:pt>
                <c:pt idx="1214">
                  <c:v>11.5</c:v>
                </c:pt>
                <c:pt idx="1215">
                  <c:v>11.4</c:v>
                </c:pt>
                <c:pt idx="1216">
                  <c:v>10.9</c:v>
                </c:pt>
                <c:pt idx="1217">
                  <c:v>11.7</c:v>
                </c:pt>
                <c:pt idx="1218">
                  <c:v>11.6</c:v>
                </c:pt>
                <c:pt idx="1219">
                  <c:v>10.9</c:v>
                </c:pt>
                <c:pt idx="1220">
                  <c:v>11.5</c:v>
                </c:pt>
                <c:pt idx="1221">
                  <c:v>11.3</c:v>
                </c:pt>
                <c:pt idx="1222">
                  <c:v>11.3</c:v>
                </c:pt>
                <c:pt idx="1223">
                  <c:v>12</c:v>
                </c:pt>
                <c:pt idx="1224">
                  <c:v>11</c:v>
                </c:pt>
                <c:pt idx="1225">
                  <c:v>12</c:v>
                </c:pt>
                <c:pt idx="1226">
                  <c:v>12</c:v>
                </c:pt>
                <c:pt idx="1227">
                  <c:v>12.2</c:v>
                </c:pt>
                <c:pt idx="1228">
                  <c:v>12.5</c:v>
                </c:pt>
                <c:pt idx="1229">
                  <c:v>12.6</c:v>
                </c:pt>
                <c:pt idx="1230">
                  <c:v>13.1</c:v>
                </c:pt>
                <c:pt idx="1231">
                  <c:v>12.8</c:v>
                </c:pt>
                <c:pt idx="1232">
                  <c:v>12.9</c:v>
                </c:pt>
                <c:pt idx="1233">
                  <c:v>12.4</c:v>
                </c:pt>
                <c:pt idx="1234">
                  <c:v>12.7</c:v>
                </c:pt>
                <c:pt idx="1235">
                  <c:v>12.3</c:v>
                </c:pt>
                <c:pt idx="1236">
                  <c:v>12.9</c:v>
                </c:pt>
                <c:pt idx="1237">
                  <c:v>12.1</c:v>
                </c:pt>
                <c:pt idx="1238">
                  <c:v>12.7</c:v>
                </c:pt>
                <c:pt idx="1239">
                  <c:v>12</c:v>
                </c:pt>
                <c:pt idx="1240">
                  <c:v>13</c:v>
                </c:pt>
                <c:pt idx="1241">
                  <c:v>12.6</c:v>
                </c:pt>
                <c:pt idx="1242">
                  <c:v>12.4</c:v>
                </c:pt>
                <c:pt idx="1243">
                  <c:v>13.7</c:v>
                </c:pt>
                <c:pt idx="1244">
                  <c:v>12.9</c:v>
                </c:pt>
                <c:pt idx="1245">
                  <c:v>12.3</c:v>
                </c:pt>
                <c:pt idx="1246">
                  <c:v>13.7</c:v>
                </c:pt>
                <c:pt idx="1247">
                  <c:v>14.8</c:v>
                </c:pt>
                <c:pt idx="1248">
                  <c:v>15</c:v>
                </c:pt>
                <c:pt idx="1249">
                  <c:v>15.4</c:v>
                </c:pt>
                <c:pt idx="1250">
                  <c:v>15.2</c:v>
                </c:pt>
                <c:pt idx="1251">
                  <c:v>15.8</c:v>
                </c:pt>
                <c:pt idx="1252">
                  <c:v>15.9</c:v>
                </c:pt>
                <c:pt idx="1253">
                  <c:v>15</c:v>
                </c:pt>
                <c:pt idx="1254">
                  <c:v>16.2</c:v>
                </c:pt>
                <c:pt idx="1255">
                  <c:v>16.2</c:v>
                </c:pt>
                <c:pt idx="1256">
                  <c:v>16.5</c:v>
                </c:pt>
                <c:pt idx="1257">
                  <c:v>16.2</c:v>
                </c:pt>
                <c:pt idx="1258">
                  <c:v>17.100000000000001</c:v>
                </c:pt>
                <c:pt idx="1259">
                  <c:v>17</c:v>
                </c:pt>
                <c:pt idx="1260">
                  <c:v>18</c:v>
                </c:pt>
                <c:pt idx="1261">
                  <c:v>16.7</c:v>
                </c:pt>
                <c:pt idx="1262">
                  <c:v>17.899999999999999</c:v>
                </c:pt>
                <c:pt idx="1263">
                  <c:v>20.3</c:v>
                </c:pt>
                <c:pt idx="1264">
                  <c:v>18.899999999999999</c:v>
                </c:pt>
                <c:pt idx="1265">
                  <c:v>20.3</c:v>
                </c:pt>
                <c:pt idx="1266">
                  <c:v>19.600000000000001</c:v>
                </c:pt>
                <c:pt idx="1267">
                  <c:v>21</c:v>
                </c:pt>
                <c:pt idx="1268">
                  <c:v>21.1</c:v>
                </c:pt>
                <c:pt idx="1269">
                  <c:v>20.9</c:v>
                </c:pt>
                <c:pt idx="1270">
                  <c:v>21.2</c:v>
                </c:pt>
                <c:pt idx="1271">
                  <c:v>23.5</c:v>
                </c:pt>
                <c:pt idx="1272">
                  <c:v>23.1</c:v>
                </c:pt>
                <c:pt idx="1273">
                  <c:v>24.8</c:v>
                </c:pt>
                <c:pt idx="1274">
                  <c:v>24.9</c:v>
                </c:pt>
                <c:pt idx="1275">
                  <c:v>26.5</c:v>
                </c:pt>
                <c:pt idx="1276">
                  <c:v>25.4</c:v>
                </c:pt>
                <c:pt idx="1277">
                  <c:v>27.4</c:v>
                </c:pt>
                <c:pt idx="1278">
                  <c:v>26.1</c:v>
                </c:pt>
                <c:pt idx="1279">
                  <c:v>27.8</c:v>
                </c:pt>
                <c:pt idx="1280">
                  <c:v>29.6</c:v>
                </c:pt>
                <c:pt idx="1281">
                  <c:v>29.7</c:v>
                </c:pt>
                <c:pt idx="1282">
                  <c:v>30.1</c:v>
                </c:pt>
                <c:pt idx="1283">
                  <c:v>30.9</c:v>
                </c:pt>
                <c:pt idx="1284">
                  <c:v>31.4</c:v>
                </c:pt>
                <c:pt idx="1285">
                  <c:v>32.1</c:v>
                </c:pt>
                <c:pt idx="1286">
                  <c:v>33.299999999999997</c:v>
                </c:pt>
                <c:pt idx="1287">
                  <c:v>34</c:v>
                </c:pt>
                <c:pt idx="1288">
                  <c:v>34.799999999999997</c:v>
                </c:pt>
                <c:pt idx="1289">
                  <c:v>34.700000000000003</c:v>
                </c:pt>
                <c:pt idx="1290">
                  <c:v>36</c:v>
                </c:pt>
                <c:pt idx="1291">
                  <c:v>36.6</c:v>
                </c:pt>
                <c:pt idx="1292">
                  <c:v>36.9</c:v>
                </c:pt>
                <c:pt idx="1293">
                  <c:v>38.4</c:v>
                </c:pt>
                <c:pt idx="1294">
                  <c:v>38.299999999999997</c:v>
                </c:pt>
                <c:pt idx="1295">
                  <c:v>38.299999999999997</c:v>
                </c:pt>
                <c:pt idx="1296">
                  <c:v>38.200000000000003</c:v>
                </c:pt>
                <c:pt idx="1297">
                  <c:v>38.799999999999997</c:v>
                </c:pt>
                <c:pt idx="1298">
                  <c:v>39.6</c:v>
                </c:pt>
                <c:pt idx="1299">
                  <c:v>37.4</c:v>
                </c:pt>
                <c:pt idx="1300">
                  <c:v>38.5</c:v>
                </c:pt>
                <c:pt idx="1301">
                  <c:v>37.700000000000003</c:v>
                </c:pt>
                <c:pt idx="1302">
                  <c:v>37.299999999999997</c:v>
                </c:pt>
                <c:pt idx="1303">
                  <c:v>36.700000000000003</c:v>
                </c:pt>
                <c:pt idx="1304">
                  <c:v>36.5</c:v>
                </c:pt>
                <c:pt idx="1305">
                  <c:v>35.9</c:v>
                </c:pt>
                <c:pt idx="1306">
                  <c:v>35.799999999999997</c:v>
                </c:pt>
                <c:pt idx="1307">
                  <c:v>35.6</c:v>
                </c:pt>
                <c:pt idx="1308">
                  <c:v>36</c:v>
                </c:pt>
                <c:pt idx="1309">
                  <c:v>34.799999999999997</c:v>
                </c:pt>
                <c:pt idx="1310">
                  <c:v>35.5</c:v>
                </c:pt>
                <c:pt idx="1311">
                  <c:v>34.799999999999997</c:v>
                </c:pt>
                <c:pt idx="1312">
                  <c:v>34.700000000000003</c:v>
                </c:pt>
                <c:pt idx="1313">
                  <c:v>35.5</c:v>
                </c:pt>
                <c:pt idx="1314">
                  <c:v>35.299999999999997</c:v>
                </c:pt>
                <c:pt idx="1315">
                  <c:v>35.4</c:v>
                </c:pt>
                <c:pt idx="1316">
                  <c:v>35.299999999999997</c:v>
                </c:pt>
                <c:pt idx="1317">
                  <c:v>36</c:v>
                </c:pt>
                <c:pt idx="1318">
                  <c:v>37.4</c:v>
                </c:pt>
                <c:pt idx="1319">
                  <c:v>36.1</c:v>
                </c:pt>
                <c:pt idx="1320">
                  <c:v>36.799999999999997</c:v>
                </c:pt>
                <c:pt idx="1321">
                  <c:v>36.4</c:v>
                </c:pt>
                <c:pt idx="1322">
                  <c:v>37.9</c:v>
                </c:pt>
                <c:pt idx="1323">
                  <c:v>36.4</c:v>
                </c:pt>
                <c:pt idx="1324">
                  <c:v>37.299999999999997</c:v>
                </c:pt>
                <c:pt idx="1325">
                  <c:v>38.6</c:v>
                </c:pt>
                <c:pt idx="1326">
                  <c:v>38.4</c:v>
                </c:pt>
                <c:pt idx="1327">
                  <c:v>38.5</c:v>
                </c:pt>
                <c:pt idx="1328">
                  <c:v>38.4</c:v>
                </c:pt>
                <c:pt idx="1329">
                  <c:v>37.4</c:v>
                </c:pt>
                <c:pt idx="1330">
                  <c:v>38.6</c:v>
                </c:pt>
                <c:pt idx="1331">
                  <c:v>38.700000000000003</c:v>
                </c:pt>
                <c:pt idx="1332">
                  <c:v>39.4</c:v>
                </c:pt>
                <c:pt idx="1333">
                  <c:v>39.1</c:v>
                </c:pt>
                <c:pt idx="1334">
                  <c:v>38.200000000000003</c:v>
                </c:pt>
                <c:pt idx="1335">
                  <c:v>39.200000000000003</c:v>
                </c:pt>
                <c:pt idx="1336">
                  <c:v>40.5</c:v>
                </c:pt>
                <c:pt idx="1337">
                  <c:v>39.1</c:v>
                </c:pt>
                <c:pt idx="1338">
                  <c:v>40</c:v>
                </c:pt>
                <c:pt idx="1339">
                  <c:v>39.200000000000003</c:v>
                </c:pt>
                <c:pt idx="1340">
                  <c:v>38.6</c:v>
                </c:pt>
                <c:pt idx="1341">
                  <c:v>38.6</c:v>
                </c:pt>
                <c:pt idx="1342">
                  <c:v>40.200000000000003</c:v>
                </c:pt>
                <c:pt idx="1343">
                  <c:v>40.200000000000003</c:v>
                </c:pt>
                <c:pt idx="1344">
                  <c:v>39.5</c:v>
                </c:pt>
                <c:pt idx="1345">
                  <c:v>40.200000000000003</c:v>
                </c:pt>
                <c:pt idx="1346">
                  <c:v>39</c:v>
                </c:pt>
                <c:pt idx="1347">
                  <c:v>39.5</c:v>
                </c:pt>
                <c:pt idx="1348">
                  <c:v>39.4</c:v>
                </c:pt>
                <c:pt idx="1349">
                  <c:v>39.299999999999997</c:v>
                </c:pt>
                <c:pt idx="1350">
                  <c:v>39.200000000000003</c:v>
                </c:pt>
                <c:pt idx="1351">
                  <c:v>40.200000000000003</c:v>
                </c:pt>
                <c:pt idx="1352">
                  <c:v>39.5</c:v>
                </c:pt>
                <c:pt idx="1353">
                  <c:v>40.6</c:v>
                </c:pt>
                <c:pt idx="1354">
                  <c:v>40.799999999999997</c:v>
                </c:pt>
                <c:pt idx="1355">
                  <c:v>41.7</c:v>
                </c:pt>
                <c:pt idx="1356">
                  <c:v>41.4</c:v>
                </c:pt>
                <c:pt idx="1357">
                  <c:v>42.1</c:v>
                </c:pt>
                <c:pt idx="1358">
                  <c:v>41.2</c:v>
                </c:pt>
                <c:pt idx="1359">
                  <c:v>42</c:v>
                </c:pt>
                <c:pt idx="1360">
                  <c:v>41.9</c:v>
                </c:pt>
                <c:pt idx="1361">
                  <c:v>43</c:v>
                </c:pt>
                <c:pt idx="1362">
                  <c:v>42.9</c:v>
                </c:pt>
                <c:pt idx="1363">
                  <c:v>44.4</c:v>
                </c:pt>
                <c:pt idx="1364">
                  <c:v>44.7</c:v>
                </c:pt>
                <c:pt idx="1365">
                  <c:v>45.5</c:v>
                </c:pt>
                <c:pt idx="1366">
                  <c:v>46.2</c:v>
                </c:pt>
                <c:pt idx="1367">
                  <c:v>45.7</c:v>
                </c:pt>
                <c:pt idx="1368">
                  <c:v>45.2</c:v>
                </c:pt>
                <c:pt idx="1369">
                  <c:v>44.6</c:v>
                </c:pt>
                <c:pt idx="1370">
                  <c:v>42.4</c:v>
                </c:pt>
                <c:pt idx="1371">
                  <c:v>41.3</c:v>
                </c:pt>
                <c:pt idx="1372">
                  <c:v>40.1</c:v>
                </c:pt>
                <c:pt idx="1373">
                  <c:v>39.5</c:v>
                </c:pt>
                <c:pt idx="1374">
                  <c:v>41</c:v>
                </c:pt>
                <c:pt idx="1375">
                  <c:v>41.8</c:v>
                </c:pt>
                <c:pt idx="1376">
                  <c:v>41.7</c:v>
                </c:pt>
                <c:pt idx="1377">
                  <c:v>41.6</c:v>
                </c:pt>
                <c:pt idx="1378">
                  <c:v>40.200000000000003</c:v>
                </c:pt>
                <c:pt idx="1379">
                  <c:v>41.2</c:v>
                </c:pt>
                <c:pt idx="1380">
                  <c:v>39.299999999999997</c:v>
                </c:pt>
                <c:pt idx="1381">
                  <c:v>40.299999999999997</c:v>
                </c:pt>
                <c:pt idx="1382">
                  <c:v>39.5</c:v>
                </c:pt>
                <c:pt idx="1383">
                  <c:v>37.299999999999997</c:v>
                </c:pt>
                <c:pt idx="1384">
                  <c:v>39</c:v>
                </c:pt>
                <c:pt idx="1385">
                  <c:v>39</c:v>
                </c:pt>
                <c:pt idx="1386">
                  <c:v>39</c:v>
                </c:pt>
                <c:pt idx="1387">
                  <c:v>38.299999999999997</c:v>
                </c:pt>
                <c:pt idx="1388">
                  <c:v>39.299999999999997</c:v>
                </c:pt>
                <c:pt idx="1389">
                  <c:v>39.299999999999997</c:v>
                </c:pt>
                <c:pt idx="1390">
                  <c:v>38.200000000000003</c:v>
                </c:pt>
                <c:pt idx="1391">
                  <c:v>39</c:v>
                </c:pt>
                <c:pt idx="1392">
                  <c:v>38.299999999999997</c:v>
                </c:pt>
                <c:pt idx="1393">
                  <c:v>38.299999999999997</c:v>
                </c:pt>
                <c:pt idx="1394">
                  <c:v>37</c:v>
                </c:pt>
                <c:pt idx="1395">
                  <c:v>37.299999999999997</c:v>
                </c:pt>
                <c:pt idx="1396">
                  <c:v>35.799999999999997</c:v>
                </c:pt>
                <c:pt idx="1397">
                  <c:v>37</c:v>
                </c:pt>
                <c:pt idx="1398">
                  <c:v>34.700000000000003</c:v>
                </c:pt>
                <c:pt idx="1399">
                  <c:v>36.1</c:v>
                </c:pt>
                <c:pt idx="1400">
                  <c:v>36.200000000000003</c:v>
                </c:pt>
                <c:pt idx="1401">
                  <c:v>35.9</c:v>
                </c:pt>
                <c:pt idx="1402">
                  <c:v>34.799999999999997</c:v>
                </c:pt>
                <c:pt idx="1403">
                  <c:v>34.700000000000003</c:v>
                </c:pt>
                <c:pt idx="1404">
                  <c:v>35.4</c:v>
                </c:pt>
                <c:pt idx="1405">
                  <c:v>35</c:v>
                </c:pt>
                <c:pt idx="1406">
                  <c:v>33.9</c:v>
                </c:pt>
                <c:pt idx="1407">
                  <c:v>33.700000000000003</c:v>
                </c:pt>
                <c:pt idx="1408">
                  <c:v>33.200000000000003</c:v>
                </c:pt>
                <c:pt idx="1409">
                  <c:v>34.6</c:v>
                </c:pt>
                <c:pt idx="1410">
                  <c:v>34.5</c:v>
                </c:pt>
                <c:pt idx="1411">
                  <c:v>33.4</c:v>
                </c:pt>
                <c:pt idx="1412">
                  <c:v>33.9</c:v>
                </c:pt>
                <c:pt idx="1413">
                  <c:v>32.9</c:v>
                </c:pt>
                <c:pt idx="1414">
                  <c:v>33.6</c:v>
                </c:pt>
                <c:pt idx="1415">
                  <c:v>33</c:v>
                </c:pt>
                <c:pt idx="1416">
                  <c:v>32.700000000000003</c:v>
                </c:pt>
                <c:pt idx="1417">
                  <c:v>34.9</c:v>
                </c:pt>
                <c:pt idx="1418">
                  <c:v>33.5</c:v>
                </c:pt>
                <c:pt idx="1419">
                  <c:v>33.1</c:v>
                </c:pt>
                <c:pt idx="1420">
                  <c:v>34.799999999999997</c:v>
                </c:pt>
                <c:pt idx="1421">
                  <c:v>31.7</c:v>
                </c:pt>
                <c:pt idx="1422">
                  <c:v>30</c:v>
                </c:pt>
                <c:pt idx="1423">
                  <c:v>30</c:v>
                </c:pt>
                <c:pt idx="1424">
                  <c:v>29.3</c:v>
                </c:pt>
                <c:pt idx="1425">
                  <c:v>29</c:v>
                </c:pt>
                <c:pt idx="1426">
                  <c:v>29.1</c:v>
                </c:pt>
                <c:pt idx="1427">
                  <c:v>31.1</c:v>
                </c:pt>
                <c:pt idx="1428">
                  <c:v>33</c:v>
                </c:pt>
                <c:pt idx="1429">
                  <c:v>34.200000000000003</c:v>
                </c:pt>
                <c:pt idx="1430">
                  <c:v>33.299999999999997</c:v>
                </c:pt>
                <c:pt idx="1431">
                  <c:v>35.6</c:v>
                </c:pt>
                <c:pt idx="1432">
                  <c:v>33.799999999999997</c:v>
                </c:pt>
                <c:pt idx="1433">
                  <c:v>35.6</c:v>
                </c:pt>
                <c:pt idx="1434">
                  <c:v>33.1</c:v>
                </c:pt>
                <c:pt idx="1435">
                  <c:v>33.6</c:v>
                </c:pt>
                <c:pt idx="1436">
                  <c:v>34.4</c:v>
                </c:pt>
                <c:pt idx="1437">
                  <c:v>34.9</c:v>
                </c:pt>
                <c:pt idx="1438">
                  <c:v>34.700000000000003</c:v>
                </c:pt>
                <c:pt idx="1439">
                  <c:v>34.299999999999997</c:v>
                </c:pt>
                <c:pt idx="1440">
                  <c:v>34.1</c:v>
                </c:pt>
                <c:pt idx="1441">
                  <c:v>33.5</c:v>
                </c:pt>
                <c:pt idx="1442">
                  <c:v>35.299999999999997</c:v>
                </c:pt>
                <c:pt idx="1443">
                  <c:v>34.700000000000003</c:v>
                </c:pt>
                <c:pt idx="1444">
                  <c:v>34</c:v>
                </c:pt>
                <c:pt idx="1445">
                  <c:v>34.4</c:v>
                </c:pt>
                <c:pt idx="1446">
                  <c:v>35.4</c:v>
                </c:pt>
                <c:pt idx="1447">
                  <c:v>34.9</c:v>
                </c:pt>
                <c:pt idx="1448">
                  <c:v>36.5</c:v>
                </c:pt>
                <c:pt idx="1449">
                  <c:v>35.799999999999997</c:v>
                </c:pt>
                <c:pt idx="1450">
                  <c:v>35.700000000000003</c:v>
                </c:pt>
                <c:pt idx="1451">
                  <c:v>37.299999999999997</c:v>
                </c:pt>
                <c:pt idx="1452">
                  <c:v>35.5</c:v>
                </c:pt>
                <c:pt idx="1453">
                  <c:v>35.799999999999997</c:v>
                </c:pt>
                <c:pt idx="1454">
                  <c:v>35.5</c:v>
                </c:pt>
                <c:pt idx="1455">
                  <c:v>36.200000000000003</c:v>
                </c:pt>
                <c:pt idx="1456">
                  <c:v>37.4</c:v>
                </c:pt>
                <c:pt idx="1457">
                  <c:v>35.9</c:v>
                </c:pt>
                <c:pt idx="1458">
                  <c:v>35.299999999999997</c:v>
                </c:pt>
                <c:pt idx="1459">
                  <c:v>35.1</c:v>
                </c:pt>
                <c:pt idx="1460">
                  <c:v>35.200000000000003</c:v>
                </c:pt>
                <c:pt idx="1461">
                  <c:v>35.9</c:v>
                </c:pt>
                <c:pt idx="1462">
                  <c:v>37.299999999999997</c:v>
                </c:pt>
                <c:pt idx="1463">
                  <c:v>36.700000000000003</c:v>
                </c:pt>
                <c:pt idx="1464">
                  <c:v>37</c:v>
                </c:pt>
                <c:pt idx="1465">
                  <c:v>36.6</c:v>
                </c:pt>
                <c:pt idx="1466">
                  <c:v>36.1</c:v>
                </c:pt>
                <c:pt idx="1467">
                  <c:v>35.4</c:v>
                </c:pt>
                <c:pt idx="1468">
                  <c:v>37.4</c:v>
                </c:pt>
                <c:pt idx="1469">
                  <c:v>37.700000000000003</c:v>
                </c:pt>
                <c:pt idx="1470">
                  <c:v>38.200000000000003</c:v>
                </c:pt>
                <c:pt idx="1471">
                  <c:v>37.700000000000003</c:v>
                </c:pt>
                <c:pt idx="1472">
                  <c:v>38.4</c:v>
                </c:pt>
                <c:pt idx="1473">
                  <c:v>37.799999999999997</c:v>
                </c:pt>
                <c:pt idx="1474">
                  <c:v>39</c:v>
                </c:pt>
                <c:pt idx="1475">
                  <c:v>38.5</c:v>
                </c:pt>
                <c:pt idx="1476">
                  <c:v>37.4</c:v>
                </c:pt>
                <c:pt idx="1477">
                  <c:v>37.299999999999997</c:v>
                </c:pt>
                <c:pt idx="1478">
                  <c:v>38.5</c:v>
                </c:pt>
                <c:pt idx="1479">
                  <c:v>39.799999999999997</c:v>
                </c:pt>
                <c:pt idx="1480">
                  <c:v>38.700000000000003</c:v>
                </c:pt>
                <c:pt idx="1481">
                  <c:v>38.5</c:v>
                </c:pt>
                <c:pt idx="1482">
                  <c:v>39.700000000000003</c:v>
                </c:pt>
                <c:pt idx="1483">
                  <c:v>37.9</c:v>
                </c:pt>
                <c:pt idx="1484">
                  <c:v>38.9</c:v>
                </c:pt>
                <c:pt idx="1485">
                  <c:v>38.700000000000003</c:v>
                </c:pt>
                <c:pt idx="1486">
                  <c:v>39.299999999999997</c:v>
                </c:pt>
                <c:pt idx="1487">
                  <c:v>39.200000000000003</c:v>
                </c:pt>
                <c:pt idx="1488">
                  <c:v>39.1</c:v>
                </c:pt>
                <c:pt idx="1489">
                  <c:v>40.1</c:v>
                </c:pt>
                <c:pt idx="1490">
                  <c:v>38.5</c:v>
                </c:pt>
                <c:pt idx="1491">
                  <c:v>37.6</c:v>
                </c:pt>
                <c:pt idx="1492">
                  <c:v>39.700000000000003</c:v>
                </c:pt>
                <c:pt idx="1493">
                  <c:v>40.299999999999997</c:v>
                </c:pt>
                <c:pt idx="1494">
                  <c:v>40</c:v>
                </c:pt>
                <c:pt idx="1495">
                  <c:v>40.6</c:v>
                </c:pt>
                <c:pt idx="1496">
                  <c:v>41.3</c:v>
                </c:pt>
                <c:pt idx="1497">
                  <c:v>40.4</c:v>
                </c:pt>
                <c:pt idx="1498">
                  <c:v>40.799999999999997</c:v>
                </c:pt>
                <c:pt idx="1499">
                  <c:v>41.3</c:v>
                </c:pt>
                <c:pt idx="1500">
                  <c:v>41.1</c:v>
                </c:pt>
                <c:pt idx="1501">
                  <c:v>41.1</c:v>
                </c:pt>
                <c:pt idx="1502">
                  <c:v>40.4</c:v>
                </c:pt>
                <c:pt idx="1503">
                  <c:v>41.8</c:v>
                </c:pt>
                <c:pt idx="1504">
                  <c:v>40.1</c:v>
                </c:pt>
                <c:pt idx="1505">
                  <c:v>42.4</c:v>
                </c:pt>
                <c:pt idx="1506">
                  <c:v>42.7</c:v>
                </c:pt>
                <c:pt idx="1507">
                  <c:v>42.4</c:v>
                </c:pt>
                <c:pt idx="1508">
                  <c:v>42.9</c:v>
                </c:pt>
                <c:pt idx="1509">
                  <c:v>43.4</c:v>
                </c:pt>
                <c:pt idx="1510">
                  <c:v>42.8</c:v>
                </c:pt>
                <c:pt idx="1511">
                  <c:v>44.5</c:v>
                </c:pt>
                <c:pt idx="1512">
                  <c:v>44.4</c:v>
                </c:pt>
                <c:pt idx="1513">
                  <c:v>45.2</c:v>
                </c:pt>
                <c:pt idx="1514">
                  <c:v>45</c:v>
                </c:pt>
                <c:pt idx="1515">
                  <c:v>44.3</c:v>
                </c:pt>
                <c:pt idx="1516">
                  <c:v>47.4</c:v>
                </c:pt>
                <c:pt idx="1517">
                  <c:v>48.1</c:v>
                </c:pt>
                <c:pt idx="1518">
                  <c:v>48.7</c:v>
                </c:pt>
                <c:pt idx="1519">
                  <c:v>49.4</c:v>
                </c:pt>
                <c:pt idx="1520">
                  <c:v>48.3</c:v>
                </c:pt>
                <c:pt idx="1521">
                  <c:v>50.1</c:v>
                </c:pt>
                <c:pt idx="1522">
                  <c:v>50.6</c:v>
                </c:pt>
                <c:pt idx="1523">
                  <c:v>50.7</c:v>
                </c:pt>
                <c:pt idx="1524">
                  <c:v>52</c:v>
                </c:pt>
                <c:pt idx="1525">
                  <c:v>52.4</c:v>
                </c:pt>
                <c:pt idx="1526">
                  <c:v>53.5</c:v>
                </c:pt>
                <c:pt idx="1527">
                  <c:v>52.7</c:v>
                </c:pt>
                <c:pt idx="1528">
                  <c:v>54.2</c:v>
                </c:pt>
                <c:pt idx="1529">
                  <c:v>54.5</c:v>
                </c:pt>
                <c:pt idx="1530">
                  <c:v>54</c:v>
                </c:pt>
                <c:pt idx="1531">
                  <c:v>53.6</c:v>
                </c:pt>
                <c:pt idx="1532">
                  <c:v>55.4</c:v>
                </c:pt>
                <c:pt idx="1533">
                  <c:v>56</c:v>
                </c:pt>
                <c:pt idx="1534">
                  <c:v>56.9</c:v>
                </c:pt>
                <c:pt idx="1535">
                  <c:v>56.4</c:v>
                </c:pt>
                <c:pt idx="1536">
                  <c:v>56.2</c:v>
                </c:pt>
                <c:pt idx="1537">
                  <c:v>57.2</c:v>
                </c:pt>
                <c:pt idx="1538">
                  <c:v>56.6</c:v>
                </c:pt>
                <c:pt idx="1539">
                  <c:v>58.1</c:v>
                </c:pt>
                <c:pt idx="1540">
                  <c:v>57.5</c:v>
                </c:pt>
                <c:pt idx="1541">
                  <c:v>57.6</c:v>
                </c:pt>
                <c:pt idx="1542">
                  <c:v>59</c:v>
                </c:pt>
                <c:pt idx="1543">
                  <c:v>60.3</c:v>
                </c:pt>
                <c:pt idx="1544">
                  <c:v>60.9</c:v>
                </c:pt>
                <c:pt idx="1545">
                  <c:v>58.8</c:v>
                </c:pt>
                <c:pt idx="1546">
                  <c:v>59.4</c:v>
                </c:pt>
                <c:pt idx="1547">
                  <c:v>61</c:v>
                </c:pt>
                <c:pt idx="1548">
                  <c:v>60.3</c:v>
                </c:pt>
                <c:pt idx="1549">
                  <c:v>62.1</c:v>
                </c:pt>
                <c:pt idx="1550">
                  <c:v>62.6</c:v>
                </c:pt>
                <c:pt idx="1551">
                  <c:v>61.8</c:v>
                </c:pt>
                <c:pt idx="1552">
                  <c:v>62.1</c:v>
                </c:pt>
                <c:pt idx="1553">
                  <c:v>63</c:v>
                </c:pt>
                <c:pt idx="1554">
                  <c:v>62.8</c:v>
                </c:pt>
                <c:pt idx="1555">
                  <c:v>63.4</c:v>
                </c:pt>
                <c:pt idx="1556">
                  <c:v>63.6</c:v>
                </c:pt>
                <c:pt idx="1557">
                  <c:v>63.9</c:v>
                </c:pt>
                <c:pt idx="1558">
                  <c:v>63.7</c:v>
                </c:pt>
                <c:pt idx="1559">
                  <c:v>64.2</c:v>
                </c:pt>
                <c:pt idx="1560">
                  <c:v>64.599999999999994</c:v>
                </c:pt>
                <c:pt idx="1561">
                  <c:v>66.3</c:v>
                </c:pt>
                <c:pt idx="1562">
                  <c:v>65.599999999999994</c:v>
                </c:pt>
                <c:pt idx="1563">
                  <c:v>66.400000000000006</c:v>
                </c:pt>
                <c:pt idx="1564">
                  <c:v>65.5</c:v>
                </c:pt>
                <c:pt idx="1565">
                  <c:v>63.7</c:v>
                </c:pt>
                <c:pt idx="1566">
                  <c:v>62.4</c:v>
                </c:pt>
                <c:pt idx="1567">
                  <c:v>62.6</c:v>
                </c:pt>
                <c:pt idx="1568">
                  <c:v>63.7</c:v>
                </c:pt>
                <c:pt idx="1569">
                  <c:v>63.4</c:v>
                </c:pt>
                <c:pt idx="1570">
                  <c:v>63.8</c:v>
                </c:pt>
                <c:pt idx="1571">
                  <c:v>64</c:v>
                </c:pt>
                <c:pt idx="1572">
                  <c:v>64.400000000000006</c:v>
                </c:pt>
                <c:pt idx="1573">
                  <c:v>64.8</c:v>
                </c:pt>
                <c:pt idx="1574">
                  <c:v>65.7</c:v>
                </c:pt>
                <c:pt idx="1575">
                  <c:v>64.7</c:v>
                </c:pt>
                <c:pt idx="1576">
                  <c:v>64.599999999999994</c:v>
                </c:pt>
                <c:pt idx="1577">
                  <c:v>64.400000000000006</c:v>
                </c:pt>
                <c:pt idx="1578">
                  <c:v>63.7</c:v>
                </c:pt>
                <c:pt idx="1579">
                  <c:v>64.099999999999994</c:v>
                </c:pt>
                <c:pt idx="1580">
                  <c:v>64.5</c:v>
                </c:pt>
                <c:pt idx="1581">
                  <c:v>64.099999999999994</c:v>
                </c:pt>
                <c:pt idx="1582">
                  <c:v>63.1</c:v>
                </c:pt>
                <c:pt idx="1583">
                  <c:v>63</c:v>
                </c:pt>
                <c:pt idx="1584">
                  <c:v>63.2</c:v>
                </c:pt>
                <c:pt idx="1585">
                  <c:v>62.6</c:v>
                </c:pt>
                <c:pt idx="1586">
                  <c:v>63.8</c:v>
                </c:pt>
                <c:pt idx="1587">
                  <c:v>62.5</c:v>
                </c:pt>
                <c:pt idx="1588">
                  <c:v>62.9</c:v>
                </c:pt>
                <c:pt idx="1589">
                  <c:v>63.7</c:v>
                </c:pt>
                <c:pt idx="1590">
                  <c:v>62.8</c:v>
                </c:pt>
                <c:pt idx="1591">
                  <c:v>63</c:v>
                </c:pt>
                <c:pt idx="1592">
                  <c:v>61.9</c:v>
                </c:pt>
                <c:pt idx="1593">
                  <c:v>62.3</c:v>
                </c:pt>
                <c:pt idx="1594">
                  <c:v>62.5</c:v>
                </c:pt>
                <c:pt idx="1595">
                  <c:v>62.4</c:v>
                </c:pt>
                <c:pt idx="1596">
                  <c:v>63</c:v>
                </c:pt>
                <c:pt idx="1597">
                  <c:v>61.7</c:v>
                </c:pt>
                <c:pt idx="1598">
                  <c:v>63.8</c:v>
                </c:pt>
                <c:pt idx="1599">
                  <c:v>63.2</c:v>
                </c:pt>
                <c:pt idx="1600">
                  <c:v>62.2</c:v>
                </c:pt>
                <c:pt idx="1601">
                  <c:v>62</c:v>
                </c:pt>
                <c:pt idx="1602">
                  <c:v>62</c:v>
                </c:pt>
                <c:pt idx="1603">
                  <c:v>61.4</c:v>
                </c:pt>
                <c:pt idx="1604">
                  <c:v>61</c:v>
                </c:pt>
                <c:pt idx="1605">
                  <c:v>61.4</c:v>
                </c:pt>
                <c:pt idx="1606">
                  <c:v>59.2</c:v>
                </c:pt>
                <c:pt idx="1607">
                  <c:v>59.7</c:v>
                </c:pt>
                <c:pt idx="1608">
                  <c:v>58.9</c:v>
                </c:pt>
                <c:pt idx="1609">
                  <c:v>60.2</c:v>
                </c:pt>
                <c:pt idx="1610">
                  <c:v>60.7</c:v>
                </c:pt>
                <c:pt idx="1611">
                  <c:v>58.7</c:v>
                </c:pt>
                <c:pt idx="1612">
                  <c:v>55.8</c:v>
                </c:pt>
                <c:pt idx="1613">
                  <c:v>54.9</c:v>
                </c:pt>
                <c:pt idx="1614">
                  <c:v>54.5</c:v>
                </c:pt>
                <c:pt idx="1615">
                  <c:v>55.9</c:v>
                </c:pt>
                <c:pt idx="1616">
                  <c:v>55.3</c:v>
                </c:pt>
                <c:pt idx="1617">
                  <c:v>56</c:v>
                </c:pt>
                <c:pt idx="1618">
                  <c:v>54.2</c:v>
                </c:pt>
                <c:pt idx="1619">
                  <c:v>54.2</c:v>
                </c:pt>
                <c:pt idx="1620">
                  <c:v>56.4</c:v>
                </c:pt>
                <c:pt idx="1621">
                  <c:v>55.6</c:v>
                </c:pt>
                <c:pt idx="1622">
                  <c:v>54.3</c:v>
                </c:pt>
                <c:pt idx="1623">
                  <c:v>57.2</c:v>
                </c:pt>
                <c:pt idx="1624">
                  <c:v>56.8</c:v>
                </c:pt>
                <c:pt idx="1625">
                  <c:v>58.5</c:v>
                </c:pt>
                <c:pt idx="1626">
                  <c:v>57.6</c:v>
                </c:pt>
                <c:pt idx="1627">
                  <c:v>56.7</c:v>
                </c:pt>
                <c:pt idx="1628">
                  <c:v>56.5</c:v>
                </c:pt>
                <c:pt idx="1629">
                  <c:v>56.1</c:v>
                </c:pt>
                <c:pt idx="1630">
                  <c:v>56.3</c:v>
                </c:pt>
                <c:pt idx="1631">
                  <c:v>56.6</c:v>
                </c:pt>
                <c:pt idx="1632">
                  <c:v>56.6</c:v>
                </c:pt>
                <c:pt idx="1633">
                  <c:v>56.7</c:v>
                </c:pt>
                <c:pt idx="1634">
                  <c:v>55.8</c:v>
                </c:pt>
                <c:pt idx="1635">
                  <c:v>56.9</c:v>
                </c:pt>
                <c:pt idx="1636">
                  <c:v>57.1</c:v>
                </c:pt>
                <c:pt idx="1637">
                  <c:v>57.9</c:v>
                </c:pt>
                <c:pt idx="1638">
                  <c:v>56.8</c:v>
                </c:pt>
                <c:pt idx="1639">
                  <c:v>56.4</c:v>
                </c:pt>
                <c:pt idx="1640">
                  <c:v>56.9</c:v>
                </c:pt>
                <c:pt idx="1641">
                  <c:v>58.4</c:v>
                </c:pt>
                <c:pt idx="1642">
                  <c:v>57.5</c:v>
                </c:pt>
                <c:pt idx="1643">
                  <c:v>57</c:v>
                </c:pt>
                <c:pt idx="1644">
                  <c:v>56.1</c:v>
                </c:pt>
                <c:pt idx="1645">
                  <c:v>55.8</c:v>
                </c:pt>
                <c:pt idx="1646">
                  <c:v>57.4</c:v>
                </c:pt>
                <c:pt idx="1647">
                  <c:v>56.4</c:v>
                </c:pt>
                <c:pt idx="1648">
                  <c:v>56.4</c:v>
                </c:pt>
                <c:pt idx="1649">
                  <c:v>56.1</c:v>
                </c:pt>
                <c:pt idx="1650">
                  <c:v>56.2</c:v>
                </c:pt>
                <c:pt idx="1651">
                  <c:v>57.1</c:v>
                </c:pt>
                <c:pt idx="1652">
                  <c:v>56.8</c:v>
                </c:pt>
                <c:pt idx="1653">
                  <c:v>56.4</c:v>
                </c:pt>
                <c:pt idx="1654">
                  <c:v>55.8</c:v>
                </c:pt>
                <c:pt idx="1655">
                  <c:v>56.1</c:v>
                </c:pt>
                <c:pt idx="1656">
                  <c:v>55.2</c:v>
                </c:pt>
                <c:pt idx="1657">
                  <c:v>56.7</c:v>
                </c:pt>
                <c:pt idx="1658">
                  <c:v>55.5</c:v>
                </c:pt>
                <c:pt idx="1659">
                  <c:v>55.5</c:v>
                </c:pt>
                <c:pt idx="1660">
                  <c:v>54.5</c:v>
                </c:pt>
                <c:pt idx="1661">
                  <c:v>56.1</c:v>
                </c:pt>
                <c:pt idx="1662">
                  <c:v>55.3</c:v>
                </c:pt>
                <c:pt idx="1663">
                  <c:v>55.3</c:v>
                </c:pt>
                <c:pt idx="1664">
                  <c:v>54</c:v>
                </c:pt>
                <c:pt idx="1665">
                  <c:v>54.7</c:v>
                </c:pt>
                <c:pt idx="1666">
                  <c:v>55.9</c:v>
                </c:pt>
                <c:pt idx="1667">
                  <c:v>56.2</c:v>
                </c:pt>
                <c:pt idx="1668">
                  <c:v>55.6</c:v>
                </c:pt>
                <c:pt idx="1669">
                  <c:v>55.7</c:v>
                </c:pt>
                <c:pt idx="1670">
                  <c:v>53.8</c:v>
                </c:pt>
                <c:pt idx="1671">
                  <c:v>54.9</c:v>
                </c:pt>
                <c:pt idx="1672">
                  <c:v>55.6</c:v>
                </c:pt>
                <c:pt idx="1673">
                  <c:v>56.3</c:v>
                </c:pt>
                <c:pt idx="1674">
                  <c:v>54.9</c:v>
                </c:pt>
                <c:pt idx="1675">
                  <c:v>56.1</c:v>
                </c:pt>
                <c:pt idx="1676">
                  <c:v>57</c:v>
                </c:pt>
                <c:pt idx="1677">
                  <c:v>54.9</c:v>
                </c:pt>
                <c:pt idx="1678">
                  <c:v>56.5</c:v>
                </c:pt>
                <c:pt idx="1679">
                  <c:v>57.1</c:v>
                </c:pt>
                <c:pt idx="1680">
                  <c:v>56.2</c:v>
                </c:pt>
                <c:pt idx="1681">
                  <c:v>55.9</c:v>
                </c:pt>
                <c:pt idx="1682">
                  <c:v>57.4</c:v>
                </c:pt>
                <c:pt idx="1683">
                  <c:v>56.1</c:v>
                </c:pt>
                <c:pt idx="1684">
                  <c:v>56.6</c:v>
                </c:pt>
                <c:pt idx="1685">
                  <c:v>56.4</c:v>
                </c:pt>
                <c:pt idx="1686">
                  <c:v>55.5</c:v>
                </c:pt>
                <c:pt idx="1687">
                  <c:v>56</c:v>
                </c:pt>
                <c:pt idx="1688">
                  <c:v>55.6</c:v>
                </c:pt>
                <c:pt idx="1689">
                  <c:v>56.4</c:v>
                </c:pt>
                <c:pt idx="1690">
                  <c:v>57.2</c:v>
                </c:pt>
                <c:pt idx="1691">
                  <c:v>58</c:v>
                </c:pt>
                <c:pt idx="1692">
                  <c:v>57.4</c:v>
                </c:pt>
                <c:pt idx="1693">
                  <c:v>56.9</c:v>
                </c:pt>
                <c:pt idx="1694">
                  <c:v>57.6</c:v>
                </c:pt>
                <c:pt idx="1695">
                  <c:v>56.6</c:v>
                </c:pt>
                <c:pt idx="1696">
                  <c:v>57.2</c:v>
                </c:pt>
                <c:pt idx="1697">
                  <c:v>58.4</c:v>
                </c:pt>
                <c:pt idx="1698">
                  <c:v>58.4</c:v>
                </c:pt>
                <c:pt idx="1699">
                  <c:v>59.5</c:v>
                </c:pt>
                <c:pt idx="1700">
                  <c:v>57.5</c:v>
                </c:pt>
                <c:pt idx="1701">
                  <c:v>58.2</c:v>
                </c:pt>
                <c:pt idx="1702">
                  <c:v>57.6</c:v>
                </c:pt>
                <c:pt idx="1703">
                  <c:v>58.9</c:v>
                </c:pt>
                <c:pt idx="1704">
                  <c:v>59.1</c:v>
                </c:pt>
                <c:pt idx="1705">
                  <c:v>58.8</c:v>
                </c:pt>
                <c:pt idx="1706">
                  <c:v>59.5</c:v>
                </c:pt>
                <c:pt idx="1707">
                  <c:v>60.5</c:v>
                </c:pt>
                <c:pt idx="1708">
                  <c:v>59.3</c:v>
                </c:pt>
                <c:pt idx="1709">
                  <c:v>59.7</c:v>
                </c:pt>
                <c:pt idx="1710">
                  <c:v>60.3</c:v>
                </c:pt>
                <c:pt idx="1711">
                  <c:v>61.9</c:v>
                </c:pt>
                <c:pt idx="1712">
                  <c:v>61</c:v>
                </c:pt>
                <c:pt idx="1713">
                  <c:v>61.2</c:v>
                </c:pt>
                <c:pt idx="1714">
                  <c:v>61.5</c:v>
                </c:pt>
                <c:pt idx="1715">
                  <c:v>61.9</c:v>
                </c:pt>
                <c:pt idx="1716">
                  <c:v>62.1</c:v>
                </c:pt>
                <c:pt idx="1717">
                  <c:v>60.4</c:v>
                </c:pt>
                <c:pt idx="1718">
                  <c:v>61.8</c:v>
                </c:pt>
                <c:pt idx="1719">
                  <c:v>61.8</c:v>
                </c:pt>
                <c:pt idx="1720">
                  <c:v>61.6</c:v>
                </c:pt>
                <c:pt idx="1721">
                  <c:v>62.7</c:v>
                </c:pt>
                <c:pt idx="1722">
                  <c:v>63.2</c:v>
                </c:pt>
                <c:pt idx="1723">
                  <c:v>62.2</c:v>
                </c:pt>
                <c:pt idx="1724">
                  <c:v>62.2</c:v>
                </c:pt>
                <c:pt idx="1725">
                  <c:v>63.1</c:v>
                </c:pt>
                <c:pt idx="1726">
                  <c:v>61.5</c:v>
                </c:pt>
                <c:pt idx="1727">
                  <c:v>62.6</c:v>
                </c:pt>
                <c:pt idx="1728">
                  <c:v>62.6</c:v>
                </c:pt>
                <c:pt idx="1729">
                  <c:v>63.7</c:v>
                </c:pt>
                <c:pt idx="1730">
                  <c:v>63.4</c:v>
                </c:pt>
                <c:pt idx="1731">
                  <c:v>63.4</c:v>
                </c:pt>
                <c:pt idx="1732">
                  <c:v>62.8</c:v>
                </c:pt>
                <c:pt idx="1733">
                  <c:v>65</c:v>
                </c:pt>
                <c:pt idx="1734">
                  <c:v>63.2</c:v>
                </c:pt>
                <c:pt idx="1735">
                  <c:v>62.7</c:v>
                </c:pt>
                <c:pt idx="1736">
                  <c:v>63.8</c:v>
                </c:pt>
                <c:pt idx="1737">
                  <c:v>63.7</c:v>
                </c:pt>
                <c:pt idx="1738">
                  <c:v>63.7</c:v>
                </c:pt>
                <c:pt idx="1739">
                  <c:v>63.6</c:v>
                </c:pt>
                <c:pt idx="1740">
                  <c:v>63.8</c:v>
                </c:pt>
                <c:pt idx="1741">
                  <c:v>64</c:v>
                </c:pt>
                <c:pt idx="1742">
                  <c:v>65.400000000000006</c:v>
                </c:pt>
                <c:pt idx="1743">
                  <c:v>63.2</c:v>
                </c:pt>
                <c:pt idx="1744">
                  <c:v>63.5</c:v>
                </c:pt>
                <c:pt idx="1745">
                  <c:v>64.2</c:v>
                </c:pt>
                <c:pt idx="1746">
                  <c:v>64.8</c:v>
                </c:pt>
                <c:pt idx="1747">
                  <c:v>65.400000000000006</c:v>
                </c:pt>
                <c:pt idx="1748">
                  <c:v>64.7</c:v>
                </c:pt>
                <c:pt idx="1749">
                  <c:v>65.900000000000006</c:v>
                </c:pt>
                <c:pt idx="1750">
                  <c:v>64.8</c:v>
                </c:pt>
                <c:pt idx="1751">
                  <c:v>65.8</c:v>
                </c:pt>
                <c:pt idx="1752">
                  <c:v>66.400000000000006</c:v>
                </c:pt>
                <c:pt idx="1753">
                  <c:v>64.599999999999994</c:v>
                </c:pt>
                <c:pt idx="1754">
                  <c:v>65.8</c:v>
                </c:pt>
                <c:pt idx="1755">
                  <c:v>65.2</c:v>
                </c:pt>
                <c:pt idx="1756">
                  <c:v>66</c:v>
                </c:pt>
                <c:pt idx="1757">
                  <c:v>67.599999999999994</c:v>
                </c:pt>
                <c:pt idx="1758">
                  <c:v>66.8</c:v>
                </c:pt>
                <c:pt idx="1759">
                  <c:v>65.7</c:v>
                </c:pt>
                <c:pt idx="1760">
                  <c:v>68.5</c:v>
                </c:pt>
                <c:pt idx="1761">
                  <c:v>70.400000000000006</c:v>
                </c:pt>
                <c:pt idx="1762">
                  <c:v>66.099999999999994</c:v>
                </c:pt>
                <c:pt idx="1763">
                  <c:v>63.7</c:v>
                </c:pt>
                <c:pt idx="1764">
                  <c:v>63</c:v>
                </c:pt>
                <c:pt idx="1765">
                  <c:v>63.1</c:v>
                </c:pt>
                <c:pt idx="1766">
                  <c:v>66.3</c:v>
                </c:pt>
                <c:pt idx="1767">
                  <c:v>67.099999999999994</c:v>
                </c:pt>
                <c:pt idx="1768">
                  <c:v>68</c:v>
                </c:pt>
                <c:pt idx="1769">
                  <c:v>67.5</c:v>
                </c:pt>
                <c:pt idx="1770">
                  <c:v>68.099999999999994</c:v>
                </c:pt>
                <c:pt idx="1771">
                  <c:v>69.400000000000006</c:v>
                </c:pt>
                <c:pt idx="1772">
                  <c:v>69.2</c:v>
                </c:pt>
                <c:pt idx="1773">
                  <c:v>69.3</c:v>
                </c:pt>
                <c:pt idx="1774">
                  <c:v>69.7</c:v>
                </c:pt>
                <c:pt idx="1775">
                  <c:v>69.400000000000006</c:v>
                </c:pt>
                <c:pt idx="1776">
                  <c:v>68.900000000000006</c:v>
                </c:pt>
                <c:pt idx="1777">
                  <c:v>70.3</c:v>
                </c:pt>
                <c:pt idx="1778">
                  <c:v>70.900000000000006</c:v>
                </c:pt>
                <c:pt idx="1779">
                  <c:v>70.8</c:v>
                </c:pt>
                <c:pt idx="1780">
                  <c:v>71.8</c:v>
                </c:pt>
                <c:pt idx="1781">
                  <c:v>72.599999999999994</c:v>
                </c:pt>
                <c:pt idx="1782">
                  <c:v>73</c:v>
                </c:pt>
                <c:pt idx="1783">
                  <c:v>72.599999999999994</c:v>
                </c:pt>
                <c:pt idx="1784">
                  <c:v>73.2</c:v>
                </c:pt>
                <c:pt idx="1785">
                  <c:v>72.599999999999994</c:v>
                </c:pt>
                <c:pt idx="1786">
                  <c:v>74.2</c:v>
                </c:pt>
                <c:pt idx="1787">
                  <c:v>74.3</c:v>
                </c:pt>
                <c:pt idx="1788">
                  <c:v>74.599999999999994</c:v>
                </c:pt>
                <c:pt idx="1789">
                  <c:v>74.099999999999994</c:v>
                </c:pt>
                <c:pt idx="1790">
                  <c:v>75.8</c:v>
                </c:pt>
                <c:pt idx="1791">
                  <c:v>76.099999999999994</c:v>
                </c:pt>
                <c:pt idx="1792">
                  <c:v>76.099999999999994</c:v>
                </c:pt>
                <c:pt idx="1793">
                  <c:v>77.3</c:v>
                </c:pt>
                <c:pt idx="1794">
                  <c:v>77</c:v>
                </c:pt>
                <c:pt idx="1795">
                  <c:v>77.2</c:v>
                </c:pt>
                <c:pt idx="1796">
                  <c:v>76.2</c:v>
                </c:pt>
                <c:pt idx="1797">
                  <c:v>77.900000000000006</c:v>
                </c:pt>
                <c:pt idx="1798">
                  <c:v>76.400000000000006</c:v>
                </c:pt>
                <c:pt idx="1799">
                  <c:v>77.5</c:v>
                </c:pt>
                <c:pt idx="1800">
                  <c:v>78.099999999999994</c:v>
                </c:pt>
                <c:pt idx="1801">
                  <c:v>79.099999999999994</c:v>
                </c:pt>
                <c:pt idx="1802">
                  <c:v>79</c:v>
                </c:pt>
                <c:pt idx="1803">
                  <c:v>78.7</c:v>
                </c:pt>
                <c:pt idx="1804">
                  <c:v>77.2</c:v>
                </c:pt>
                <c:pt idx="1805">
                  <c:v>77.900000000000006</c:v>
                </c:pt>
                <c:pt idx="1806">
                  <c:v>79.599999999999994</c:v>
                </c:pt>
                <c:pt idx="1807">
                  <c:v>77.7</c:v>
                </c:pt>
                <c:pt idx="1808">
                  <c:v>77.7</c:v>
                </c:pt>
                <c:pt idx="1809">
                  <c:v>79.7</c:v>
                </c:pt>
                <c:pt idx="1810">
                  <c:v>79.7</c:v>
                </c:pt>
                <c:pt idx="1811">
                  <c:v>78.900000000000006</c:v>
                </c:pt>
                <c:pt idx="1812">
                  <c:v>76.400000000000006</c:v>
                </c:pt>
                <c:pt idx="1813">
                  <c:v>77.400000000000006</c:v>
                </c:pt>
                <c:pt idx="1814">
                  <c:v>78</c:v>
                </c:pt>
                <c:pt idx="1815">
                  <c:v>78</c:v>
                </c:pt>
                <c:pt idx="1816">
                  <c:v>76.400000000000006</c:v>
                </c:pt>
                <c:pt idx="1817">
                  <c:v>76.900000000000006</c:v>
                </c:pt>
                <c:pt idx="1818">
                  <c:v>79.2</c:v>
                </c:pt>
                <c:pt idx="1819">
                  <c:v>79.3</c:v>
                </c:pt>
                <c:pt idx="1820">
                  <c:v>78.400000000000006</c:v>
                </c:pt>
                <c:pt idx="1821">
                  <c:v>76.400000000000006</c:v>
                </c:pt>
                <c:pt idx="1822">
                  <c:v>78.3</c:v>
                </c:pt>
                <c:pt idx="1823">
                  <c:v>79.7</c:v>
                </c:pt>
                <c:pt idx="1824">
                  <c:v>79</c:v>
                </c:pt>
                <c:pt idx="1825">
                  <c:v>79.400000000000006</c:v>
                </c:pt>
                <c:pt idx="1826">
                  <c:v>80.3</c:v>
                </c:pt>
                <c:pt idx="1827">
                  <c:v>79.599999999999994</c:v>
                </c:pt>
                <c:pt idx="1828">
                  <c:v>80.900000000000006</c:v>
                </c:pt>
                <c:pt idx="1829">
                  <c:v>81.900000000000006</c:v>
                </c:pt>
                <c:pt idx="1830">
                  <c:v>81.8</c:v>
                </c:pt>
                <c:pt idx="1831">
                  <c:v>84.8</c:v>
                </c:pt>
                <c:pt idx="1832">
                  <c:v>84.9</c:v>
                </c:pt>
                <c:pt idx="1833">
                  <c:v>85.4</c:v>
                </c:pt>
                <c:pt idx="1834">
                  <c:v>86</c:v>
                </c:pt>
                <c:pt idx="1835">
                  <c:v>86.9</c:v>
                </c:pt>
                <c:pt idx="1836">
                  <c:v>87.7</c:v>
                </c:pt>
                <c:pt idx="1837">
                  <c:v>88.5</c:v>
                </c:pt>
                <c:pt idx="1838">
                  <c:v>91</c:v>
                </c:pt>
                <c:pt idx="1839">
                  <c:v>89.6</c:v>
                </c:pt>
                <c:pt idx="1840">
                  <c:v>92.4</c:v>
                </c:pt>
                <c:pt idx="1841">
                  <c:v>92.2</c:v>
                </c:pt>
                <c:pt idx="1842">
                  <c:v>93.7</c:v>
                </c:pt>
                <c:pt idx="1843">
                  <c:v>94</c:v>
                </c:pt>
                <c:pt idx="1844">
                  <c:v>93.8</c:v>
                </c:pt>
                <c:pt idx="1845">
                  <c:v>95.3</c:v>
                </c:pt>
                <c:pt idx="1846">
                  <c:v>94.8</c:v>
                </c:pt>
                <c:pt idx="1847">
                  <c:v>96.5</c:v>
                </c:pt>
                <c:pt idx="1848">
                  <c:v>97.5</c:v>
                </c:pt>
                <c:pt idx="1849">
                  <c:v>98.3</c:v>
                </c:pt>
                <c:pt idx="1850">
                  <c:v>98.2</c:v>
                </c:pt>
                <c:pt idx="1851">
                  <c:v>98.4</c:v>
                </c:pt>
                <c:pt idx="1852">
                  <c:v>99</c:v>
                </c:pt>
                <c:pt idx="1853">
                  <c:v>99.5</c:v>
                </c:pt>
                <c:pt idx="1854">
                  <c:v>100.1</c:v>
                </c:pt>
                <c:pt idx="1855">
                  <c:v>99.9</c:v>
                </c:pt>
                <c:pt idx="1856">
                  <c:v>100.2</c:v>
                </c:pt>
                <c:pt idx="1857">
                  <c:v>100.9</c:v>
                </c:pt>
                <c:pt idx="1858">
                  <c:v>100.6</c:v>
                </c:pt>
                <c:pt idx="1859">
                  <c:v>100.9</c:v>
                </c:pt>
                <c:pt idx="1860">
                  <c:v>101.4</c:v>
                </c:pt>
                <c:pt idx="1861">
                  <c:v>101.6</c:v>
                </c:pt>
                <c:pt idx="1862">
                  <c:v>103.3</c:v>
                </c:pt>
                <c:pt idx="1863">
                  <c:v>101.8</c:v>
                </c:pt>
                <c:pt idx="1864">
                  <c:v>102.8</c:v>
                </c:pt>
                <c:pt idx="1865">
                  <c:v>104.8</c:v>
                </c:pt>
                <c:pt idx="1866">
                  <c:v>104.6</c:v>
                </c:pt>
                <c:pt idx="1867">
                  <c:v>104.2</c:v>
                </c:pt>
                <c:pt idx="1868">
                  <c:v>104.2</c:v>
                </c:pt>
                <c:pt idx="1869">
                  <c:v>105</c:v>
                </c:pt>
                <c:pt idx="1870">
                  <c:v>104.8</c:v>
                </c:pt>
                <c:pt idx="1871">
                  <c:v>105.7</c:v>
                </c:pt>
                <c:pt idx="1872">
                  <c:v>105.9</c:v>
                </c:pt>
                <c:pt idx="1873">
                  <c:v>105.6</c:v>
                </c:pt>
                <c:pt idx="1874">
                  <c:v>105.5</c:v>
                </c:pt>
                <c:pt idx="1875">
                  <c:v>106.8</c:v>
                </c:pt>
                <c:pt idx="1876">
                  <c:v>105.6</c:v>
                </c:pt>
                <c:pt idx="1877">
                  <c:v>105.9</c:v>
                </c:pt>
                <c:pt idx="1878">
                  <c:v>105.5</c:v>
                </c:pt>
                <c:pt idx="1879">
                  <c:v>106</c:v>
                </c:pt>
                <c:pt idx="1880">
                  <c:v>106.4</c:v>
                </c:pt>
                <c:pt idx="1881">
                  <c:v>108.4</c:v>
                </c:pt>
                <c:pt idx="1882">
                  <c:v>105.1</c:v>
                </c:pt>
                <c:pt idx="1883">
                  <c:v>107.9</c:v>
                </c:pt>
                <c:pt idx="1884">
                  <c:v>107.9</c:v>
                </c:pt>
                <c:pt idx="1885">
                  <c:v>107.5</c:v>
                </c:pt>
                <c:pt idx="1886">
                  <c:v>108.1</c:v>
                </c:pt>
                <c:pt idx="1887">
                  <c:v>107.9</c:v>
                </c:pt>
                <c:pt idx="1888">
                  <c:v>109.4</c:v>
                </c:pt>
                <c:pt idx="1889">
                  <c:v>107.6</c:v>
                </c:pt>
                <c:pt idx="1890">
                  <c:v>108.6</c:v>
                </c:pt>
                <c:pt idx="1891">
                  <c:v>107.3</c:v>
                </c:pt>
                <c:pt idx="1892">
                  <c:v>108.4</c:v>
                </c:pt>
                <c:pt idx="1893">
                  <c:v>107.8</c:v>
                </c:pt>
                <c:pt idx="1894">
                  <c:v>106.7</c:v>
                </c:pt>
                <c:pt idx="1895">
                  <c:v>107.2</c:v>
                </c:pt>
                <c:pt idx="1896">
                  <c:v>108</c:v>
                </c:pt>
                <c:pt idx="1897">
                  <c:v>108.7</c:v>
                </c:pt>
                <c:pt idx="1898">
                  <c:v>108.2</c:v>
                </c:pt>
                <c:pt idx="1899">
                  <c:v>108.6</c:v>
                </c:pt>
                <c:pt idx="1900">
                  <c:v>108.6</c:v>
                </c:pt>
                <c:pt idx="1901">
                  <c:v>108.1</c:v>
                </c:pt>
                <c:pt idx="1902">
                  <c:v>108</c:v>
                </c:pt>
                <c:pt idx="1903">
                  <c:v>106.8</c:v>
                </c:pt>
                <c:pt idx="1904">
                  <c:v>108.4</c:v>
                </c:pt>
                <c:pt idx="1905">
                  <c:v>108.2</c:v>
                </c:pt>
                <c:pt idx="1906">
                  <c:v>108.1</c:v>
                </c:pt>
                <c:pt idx="1907">
                  <c:v>109.2</c:v>
                </c:pt>
                <c:pt idx="1908">
                  <c:v>108.9</c:v>
                </c:pt>
                <c:pt idx="1909">
                  <c:v>108.5</c:v>
                </c:pt>
                <c:pt idx="1910">
                  <c:v>107.8</c:v>
                </c:pt>
                <c:pt idx="1911">
                  <c:v>107.7</c:v>
                </c:pt>
                <c:pt idx="1912">
                  <c:v>108.1</c:v>
                </c:pt>
                <c:pt idx="1913">
                  <c:v>107.2</c:v>
                </c:pt>
                <c:pt idx="1914">
                  <c:v>109.4</c:v>
                </c:pt>
                <c:pt idx="1915">
                  <c:v>107.4</c:v>
                </c:pt>
                <c:pt idx="1916">
                  <c:v>106.7</c:v>
                </c:pt>
                <c:pt idx="1917">
                  <c:v>108.1</c:v>
                </c:pt>
                <c:pt idx="1918">
                  <c:v>106.8</c:v>
                </c:pt>
                <c:pt idx="1919">
                  <c:v>107</c:v>
                </c:pt>
                <c:pt idx="1920">
                  <c:v>106.8</c:v>
                </c:pt>
                <c:pt idx="1921">
                  <c:v>106</c:v>
                </c:pt>
                <c:pt idx="1922">
                  <c:v>106.7</c:v>
                </c:pt>
                <c:pt idx="1923">
                  <c:v>104.7</c:v>
                </c:pt>
                <c:pt idx="1924">
                  <c:v>105.1</c:v>
                </c:pt>
                <c:pt idx="1925">
                  <c:v>104.1</c:v>
                </c:pt>
                <c:pt idx="1926">
                  <c:v>104.7</c:v>
                </c:pt>
                <c:pt idx="1927">
                  <c:v>104.9</c:v>
                </c:pt>
                <c:pt idx="1928">
                  <c:v>103.7</c:v>
                </c:pt>
                <c:pt idx="1929">
                  <c:v>103</c:v>
                </c:pt>
                <c:pt idx="1930">
                  <c:v>104.6</c:v>
                </c:pt>
                <c:pt idx="1931">
                  <c:v>103</c:v>
                </c:pt>
                <c:pt idx="1932">
                  <c:v>102.5</c:v>
                </c:pt>
                <c:pt idx="1933">
                  <c:v>101.8</c:v>
                </c:pt>
                <c:pt idx="1934">
                  <c:v>101.7</c:v>
                </c:pt>
                <c:pt idx="1935">
                  <c:v>103.3</c:v>
                </c:pt>
                <c:pt idx="1936">
                  <c:v>101.8</c:v>
                </c:pt>
                <c:pt idx="1937">
                  <c:v>100.8</c:v>
                </c:pt>
                <c:pt idx="1938">
                  <c:v>101.2</c:v>
                </c:pt>
                <c:pt idx="1939">
                  <c:v>101.4</c:v>
                </c:pt>
                <c:pt idx="1940">
                  <c:v>101.5</c:v>
                </c:pt>
                <c:pt idx="1941">
                  <c:v>102.4</c:v>
                </c:pt>
                <c:pt idx="1942">
                  <c:v>102</c:v>
                </c:pt>
                <c:pt idx="1943">
                  <c:v>104</c:v>
                </c:pt>
                <c:pt idx="1944">
                  <c:v>103.6</c:v>
                </c:pt>
                <c:pt idx="1945">
                  <c:v>104.9</c:v>
                </c:pt>
                <c:pt idx="1946">
                  <c:v>105.7</c:v>
                </c:pt>
                <c:pt idx="1947">
                  <c:v>107</c:v>
                </c:pt>
                <c:pt idx="1948">
                  <c:v>105.8</c:v>
                </c:pt>
                <c:pt idx="1949">
                  <c:v>107.9</c:v>
                </c:pt>
                <c:pt idx="1950">
                  <c:v>107.8</c:v>
                </c:pt>
                <c:pt idx="1951">
                  <c:v>108.7</c:v>
                </c:pt>
                <c:pt idx="1952">
                  <c:v>110.1</c:v>
                </c:pt>
                <c:pt idx="1953">
                  <c:v>110.8</c:v>
                </c:pt>
                <c:pt idx="1954">
                  <c:v>112.4</c:v>
                </c:pt>
                <c:pt idx="1955">
                  <c:v>113.8</c:v>
                </c:pt>
                <c:pt idx="1956">
                  <c:v>114.7</c:v>
                </c:pt>
                <c:pt idx="1957">
                  <c:v>114</c:v>
                </c:pt>
                <c:pt idx="1958">
                  <c:v>111.4</c:v>
                </c:pt>
                <c:pt idx="1959">
                  <c:v>110.6</c:v>
                </c:pt>
                <c:pt idx="1960">
                  <c:v>110.5</c:v>
                </c:pt>
                <c:pt idx="1961">
                  <c:v>112.1</c:v>
                </c:pt>
                <c:pt idx="1962">
                  <c:v>115.9</c:v>
                </c:pt>
                <c:pt idx="1963">
                  <c:v>114.8</c:v>
                </c:pt>
                <c:pt idx="1964">
                  <c:v>114.4</c:v>
                </c:pt>
                <c:pt idx="1965">
                  <c:v>114.6</c:v>
                </c:pt>
                <c:pt idx="1966">
                  <c:v>113.8</c:v>
                </c:pt>
                <c:pt idx="1967">
                  <c:v>114.9</c:v>
                </c:pt>
                <c:pt idx="1968">
                  <c:v>113.1</c:v>
                </c:pt>
                <c:pt idx="1969">
                  <c:v>113.7</c:v>
                </c:pt>
                <c:pt idx="1970">
                  <c:v>113.2</c:v>
                </c:pt>
                <c:pt idx="1971">
                  <c:v>113.6</c:v>
                </c:pt>
                <c:pt idx="1972">
                  <c:v>114.2</c:v>
                </c:pt>
                <c:pt idx="1973">
                  <c:v>113.1</c:v>
                </c:pt>
                <c:pt idx="1974">
                  <c:v>112.9</c:v>
                </c:pt>
                <c:pt idx="1975">
                  <c:v>113.3</c:v>
                </c:pt>
                <c:pt idx="1976">
                  <c:v>112.9</c:v>
                </c:pt>
                <c:pt idx="1977">
                  <c:v>114.3</c:v>
                </c:pt>
                <c:pt idx="1978">
                  <c:v>113.2</c:v>
                </c:pt>
                <c:pt idx="1979">
                  <c:v>114.4</c:v>
                </c:pt>
                <c:pt idx="1980">
                  <c:v>114.4</c:v>
                </c:pt>
                <c:pt idx="1981">
                  <c:v>114.7</c:v>
                </c:pt>
                <c:pt idx="1982">
                  <c:v>114.5</c:v>
                </c:pt>
                <c:pt idx="1983">
                  <c:v>114.6</c:v>
                </c:pt>
                <c:pt idx="1984">
                  <c:v>114.4</c:v>
                </c:pt>
                <c:pt idx="1985">
                  <c:v>113.3</c:v>
                </c:pt>
                <c:pt idx="1986">
                  <c:v>113.3</c:v>
                </c:pt>
                <c:pt idx="1987">
                  <c:v>114.1</c:v>
                </c:pt>
                <c:pt idx="1988">
                  <c:v>115.7</c:v>
                </c:pt>
                <c:pt idx="1989">
                  <c:v>114.6</c:v>
                </c:pt>
                <c:pt idx="1990">
                  <c:v>114.5</c:v>
                </c:pt>
                <c:pt idx="1991">
                  <c:v>115.8</c:v>
                </c:pt>
                <c:pt idx="1992">
                  <c:v>113.7</c:v>
                </c:pt>
                <c:pt idx="1993">
                  <c:v>114.9</c:v>
                </c:pt>
                <c:pt idx="1994">
                  <c:v>114.2</c:v>
                </c:pt>
                <c:pt idx="1995">
                  <c:v>115.8</c:v>
                </c:pt>
                <c:pt idx="1996">
                  <c:v>115.7</c:v>
                </c:pt>
                <c:pt idx="1997">
                  <c:v>116.6</c:v>
                </c:pt>
                <c:pt idx="1998">
                  <c:v>116.1</c:v>
                </c:pt>
                <c:pt idx="1999">
                  <c:v>116.1</c:v>
                </c:pt>
                <c:pt idx="2000">
                  <c:v>115.1</c:v>
                </c:pt>
                <c:pt idx="2001">
                  <c:v>114.9</c:v>
                </c:pt>
                <c:pt idx="2002">
                  <c:v>115.1</c:v>
                </c:pt>
                <c:pt idx="2003">
                  <c:v>116.1</c:v>
                </c:pt>
                <c:pt idx="2004">
                  <c:v>116.3</c:v>
                </c:pt>
                <c:pt idx="2005">
                  <c:v>115.7</c:v>
                </c:pt>
                <c:pt idx="2006">
                  <c:v>115.4</c:v>
                </c:pt>
                <c:pt idx="2007">
                  <c:v>116.4</c:v>
                </c:pt>
                <c:pt idx="2008">
                  <c:v>116.6</c:v>
                </c:pt>
                <c:pt idx="2009">
                  <c:v>116.2</c:v>
                </c:pt>
                <c:pt idx="2010">
                  <c:v>116.3</c:v>
                </c:pt>
                <c:pt idx="2011">
                  <c:v>116.6</c:v>
                </c:pt>
                <c:pt idx="2012">
                  <c:v>117.9</c:v>
                </c:pt>
                <c:pt idx="2013">
                  <c:v>115.7</c:v>
                </c:pt>
                <c:pt idx="2014">
                  <c:v>116.2</c:v>
                </c:pt>
                <c:pt idx="2015">
                  <c:v>115.9</c:v>
                </c:pt>
                <c:pt idx="2016">
                  <c:v>116</c:v>
                </c:pt>
                <c:pt idx="2017">
                  <c:v>115.2</c:v>
                </c:pt>
                <c:pt idx="2018">
                  <c:v>116</c:v>
                </c:pt>
                <c:pt idx="2019">
                  <c:v>116.1</c:v>
                </c:pt>
                <c:pt idx="2020">
                  <c:v>115.8</c:v>
                </c:pt>
                <c:pt idx="2021">
                  <c:v>115.8</c:v>
                </c:pt>
                <c:pt idx="2022">
                  <c:v>115.9</c:v>
                </c:pt>
                <c:pt idx="2023">
                  <c:v>115.4</c:v>
                </c:pt>
                <c:pt idx="2024">
                  <c:v>114.9</c:v>
                </c:pt>
                <c:pt idx="2025">
                  <c:v>115.5</c:v>
                </c:pt>
                <c:pt idx="2026">
                  <c:v>115.9</c:v>
                </c:pt>
                <c:pt idx="2027">
                  <c:v>115.6</c:v>
                </c:pt>
                <c:pt idx="2028">
                  <c:v>115.8</c:v>
                </c:pt>
                <c:pt idx="2029">
                  <c:v>115.3</c:v>
                </c:pt>
                <c:pt idx="2030">
                  <c:v>115.2</c:v>
                </c:pt>
                <c:pt idx="2031">
                  <c:v>116</c:v>
                </c:pt>
                <c:pt idx="2032">
                  <c:v>115.5</c:v>
                </c:pt>
                <c:pt idx="2033">
                  <c:v>115.5</c:v>
                </c:pt>
                <c:pt idx="2034">
                  <c:v>115.3</c:v>
                </c:pt>
                <c:pt idx="2035">
                  <c:v>116.3</c:v>
                </c:pt>
                <c:pt idx="2036">
                  <c:v>116.4</c:v>
                </c:pt>
                <c:pt idx="2037">
                  <c:v>115.7</c:v>
                </c:pt>
                <c:pt idx="2038">
                  <c:v>116.6</c:v>
                </c:pt>
                <c:pt idx="2039">
                  <c:v>116</c:v>
                </c:pt>
                <c:pt idx="2040">
                  <c:v>114.8</c:v>
                </c:pt>
                <c:pt idx="2041">
                  <c:v>114.8</c:v>
                </c:pt>
                <c:pt idx="2042">
                  <c:v>116.1</c:v>
                </c:pt>
                <c:pt idx="2043">
                  <c:v>115.8</c:v>
                </c:pt>
                <c:pt idx="2044">
                  <c:v>115.4</c:v>
                </c:pt>
                <c:pt idx="2045">
                  <c:v>117.3</c:v>
                </c:pt>
                <c:pt idx="2046">
                  <c:v>116.2</c:v>
                </c:pt>
                <c:pt idx="2047">
                  <c:v>115.5</c:v>
                </c:pt>
                <c:pt idx="2048">
                  <c:v>115.6</c:v>
                </c:pt>
                <c:pt idx="2049">
                  <c:v>116.2</c:v>
                </c:pt>
                <c:pt idx="2050">
                  <c:v>114.2</c:v>
                </c:pt>
                <c:pt idx="2051">
                  <c:v>115.8</c:v>
                </c:pt>
                <c:pt idx="2052">
                  <c:v>116.8</c:v>
                </c:pt>
                <c:pt idx="2053">
                  <c:v>115.7</c:v>
                </c:pt>
                <c:pt idx="2054">
                  <c:v>115.4</c:v>
                </c:pt>
                <c:pt idx="2055">
                  <c:v>116</c:v>
                </c:pt>
                <c:pt idx="2056">
                  <c:v>116.7</c:v>
                </c:pt>
                <c:pt idx="2057">
                  <c:v>116.1</c:v>
                </c:pt>
                <c:pt idx="2058">
                  <c:v>116.7</c:v>
                </c:pt>
                <c:pt idx="2059">
                  <c:v>116.8</c:v>
                </c:pt>
                <c:pt idx="2060">
                  <c:v>115.5</c:v>
                </c:pt>
                <c:pt idx="2061">
                  <c:v>116.2</c:v>
                </c:pt>
                <c:pt idx="2062">
                  <c:v>116</c:v>
                </c:pt>
                <c:pt idx="2063">
                  <c:v>116</c:v>
                </c:pt>
                <c:pt idx="2064">
                  <c:v>116.3</c:v>
                </c:pt>
                <c:pt idx="2065">
                  <c:v>116.5</c:v>
                </c:pt>
                <c:pt idx="2066">
                  <c:v>115.4</c:v>
                </c:pt>
                <c:pt idx="2067">
                  <c:v>117.2</c:v>
                </c:pt>
                <c:pt idx="2068">
                  <c:v>116.2</c:v>
                </c:pt>
                <c:pt idx="2069">
                  <c:v>116.3</c:v>
                </c:pt>
                <c:pt idx="2070">
                  <c:v>116.9</c:v>
                </c:pt>
                <c:pt idx="2071">
                  <c:v>115.5</c:v>
                </c:pt>
                <c:pt idx="2072">
                  <c:v>117.5</c:v>
                </c:pt>
                <c:pt idx="2073">
                  <c:v>117.4</c:v>
                </c:pt>
                <c:pt idx="2074">
                  <c:v>117.4</c:v>
                </c:pt>
                <c:pt idx="2075">
                  <c:v>116.7</c:v>
                </c:pt>
                <c:pt idx="2076">
                  <c:v>117.9</c:v>
                </c:pt>
                <c:pt idx="2077">
                  <c:v>118.5</c:v>
                </c:pt>
                <c:pt idx="2078">
                  <c:v>118.6</c:v>
                </c:pt>
                <c:pt idx="2079">
                  <c:v>118.8</c:v>
                </c:pt>
                <c:pt idx="2080">
                  <c:v>119.2</c:v>
                </c:pt>
                <c:pt idx="2081">
                  <c:v>119.6</c:v>
                </c:pt>
                <c:pt idx="2082">
                  <c:v>118.2</c:v>
                </c:pt>
                <c:pt idx="2083">
                  <c:v>118.8</c:v>
                </c:pt>
                <c:pt idx="2084">
                  <c:v>119.2</c:v>
                </c:pt>
                <c:pt idx="2085">
                  <c:v>119.8</c:v>
                </c:pt>
                <c:pt idx="2086">
                  <c:v>119.9</c:v>
                </c:pt>
                <c:pt idx="2087">
                  <c:v>120.2</c:v>
                </c:pt>
                <c:pt idx="2088">
                  <c:v>120.4</c:v>
                </c:pt>
                <c:pt idx="2089">
                  <c:v>119.9</c:v>
                </c:pt>
                <c:pt idx="2090">
                  <c:v>120.3</c:v>
                </c:pt>
                <c:pt idx="2091">
                  <c:v>120.3</c:v>
                </c:pt>
                <c:pt idx="2092">
                  <c:v>121</c:v>
                </c:pt>
                <c:pt idx="2093">
                  <c:v>121.2</c:v>
                </c:pt>
                <c:pt idx="2094">
                  <c:v>121.4</c:v>
                </c:pt>
                <c:pt idx="2095">
                  <c:v>121</c:v>
                </c:pt>
                <c:pt idx="2096">
                  <c:v>119.8</c:v>
                </c:pt>
                <c:pt idx="2097">
                  <c:v>120.3</c:v>
                </c:pt>
                <c:pt idx="2098">
                  <c:v>120.7</c:v>
                </c:pt>
                <c:pt idx="2099">
                  <c:v>119.6</c:v>
                </c:pt>
                <c:pt idx="2100">
                  <c:v>120</c:v>
                </c:pt>
                <c:pt idx="2101">
                  <c:v>120.3</c:v>
                </c:pt>
                <c:pt idx="2102">
                  <c:v>120.3</c:v>
                </c:pt>
                <c:pt idx="2103">
                  <c:v>119.1</c:v>
                </c:pt>
                <c:pt idx="2104">
                  <c:v>118.4</c:v>
                </c:pt>
                <c:pt idx="2105">
                  <c:v>119.8</c:v>
                </c:pt>
                <c:pt idx="2106">
                  <c:v>118.5</c:v>
                </c:pt>
                <c:pt idx="2107">
                  <c:v>118.5</c:v>
                </c:pt>
                <c:pt idx="2108">
                  <c:v>118.1</c:v>
                </c:pt>
                <c:pt idx="2109">
                  <c:v>118.8</c:v>
                </c:pt>
                <c:pt idx="2110">
                  <c:v>118.6</c:v>
                </c:pt>
                <c:pt idx="2111">
                  <c:v>117.7</c:v>
                </c:pt>
                <c:pt idx="2112">
                  <c:v>117.8</c:v>
                </c:pt>
                <c:pt idx="2113">
                  <c:v>117.4</c:v>
                </c:pt>
                <c:pt idx="2114">
                  <c:v>117.6</c:v>
                </c:pt>
                <c:pt idx="2115">
                  <c:v>117.1</c:v>
                </c:pt>
                <c:pt idx="2116">
                  <c:v>116.5</c:v>
                </c:pt>
                <c:pt idx="2117">
                  <c:v>116.4</c:v>
                </c:pt>
                <c:pt idx="2118">
                  <c:v>115.2</c:v>
                </c:pt>
                <c:pt idx="2119">
                  <c:v>116</c:v>
                </c:pt>
                <c:pt idx="2120">
                  <c:v>115.4</c:v>
                </c:pt>
                <c:pt idx="2121">
                  <c:v>115.4</c:v>
                </c:pt>
                <c:pt idx="2122">
                  <c:v>114.7</c:v>
                </c:pt>
                <c:pt idx="2123">
                  <c:v>114.4</c:v>
                </c:pt>
                <c:pt idx="2124">
                  <c:v>112.6</c:v>
                </c:pt>
                <c:pt idx="2125">
                  <c:v>111.4</c:v>
                </c:pt>
                <c:pt idx="2126">
                  <c:v>110.9</c:v>
                </c:pt>
                <c:pt idx="2127">
                  <c:v>109.7</c:v>
                </c:pt>
                <c:pt idx="2128">
                  <c:v>108.3</c:v>
                </c:pt>
                <c:pt idx="2129">
                  <c:v>106.3</c:v>
                </c:pt>
                <c:pt idx="2130">
                  <c:v>105.5</c:v>
                </c:pt>
                <c:pt idx="2131">
                  <c:v>104.1</c:v>
                </c:pt>
                <c:pt idx="2132">
                  <c:v>102.4</c:v>
                </c:pt>
                <c:pt idx="2133">
                  <c:v>101.5</c:v>
                </c:pt>
                <c:pt idx="2134">
                  <c:v>99.5</c:v>
                </c:pt>
                <c:pt idx="2135">
                  <c:v>97.6</c:v>
                </c:pt>
                <c:pt idx="2136">
                  <c:v>96.3</c:v>
                </c:pt>
                <c:pt idx="2137">
                  <c:v>95.1</c:v>
                </c:pt>
                <c:pt idx="2138">
                  <c:v>94.1</c:v>
                </c:pt>
                <c:pt idx="2139">
                  <c:v>93</c:v>
                </c:pt>
                <c:pt idx="2140">
                  <c:v>90.9</c:v>
                </c:pt>
                <c:pt idx="2141">
                  <c:v>91.2</c:v>
                </c:pt>
                <c:pt idx="2142">
                  <c:v>88.8</c:v>
                </c:pt>
                <c:pt idx="2143">
                  <c:v>89</c:v>
                </c:pt>
                <c:pt idx="2144">
                  <c:v>89</c:v>
                </c:pt>
                <c:pt idx="2145">
                  <c:v>87.2</c:v>
                </c:pt>
                <c:pt idx="2146">
                  <c:v>88.1</c:v>
                </c:pt>
                <c:pt idx="2147">
                  <c:v>88.5</c:v>
                </c:pt>
                <c:pt idx="2148">
                  <c:v>88</c:v>
                </c:pt>
                <c:pt idx="2149">
                  <c:v>89.4</c:v>
                </c:pt>
                <c:pt idx="2150">
                  <c:v>89.8</c:v>
                </c:pt>
                <c:pt idx="2151">
                  <c:v>88.5</c:v>
                </c:pt>
                <c:pt idx="2152">
                  <c:v>88.9</c:v>
                </c:pt>
                <c:pt idx="2153">
                  <c:v>90.4</c:v>
                </c:pt>
                <c:pt idx="2154">
                  <c:v>91.1</c:v>
                </c:pt>
                <c:pt idx="2155">
                  <c:v>91.7</c:v>
                </c:pt>
                <c:pt idx="2156">
                  <c:v>90.7</c:v>
                </c:pt>
                <c:pt idx="2157">
                  <c:v>91.9</c:v>
                </c:pt>
                <c:pt idx="2158">
                  <c:v>93.9</c:v>
                </c:pt>
                <c:pt idx="2159">
                  <c:v>96.8</c:v>
                </c:pt>
                <c:pt idx="2160">
                  <c:v>97.5</c:v>
                </c:pt>
                <c:pt idx="2161">
                  <c:v>97.9</c:v>
                </c:pt>
                <c:pt idx="2162">
                  <c:v>98.4</c:v>
                </c:pt>
                <c:pt idx="2163">
                  <c:v>98.1</c:v>
                </c:pt>
                <c:pt idx="2164">
                  <c:v>99.9</c:v>
                </c:pt>
                <c:pt idx="2165">
                  <c:v>99.1</c:v>
                </c:pt>
                <c:pt idx="2166">
                  <c:v>97.5</c:v>
                </c:pt>
                <c:pt idx="2167">
                  <c:v>98.8</c:v>
                </c:pt>
                <c:pt idx="2168">
                  <c:v>97.9</c:v>
                </c:pt>
                <c:pt idx="2169">
                  <c:v>96.5</c:v>
                </c:pt>
                <c:pt idx="2170">
                  <c:v>97</c:v>
                </c:pt>
                <c:pt idx="2171">
                  <c:v>97.2</c:v>
                </c:pt>
                <c:pt idx="2172">
                  <c:v>98.2</c:v>
                </c:pt>
                <c:pt idx="2173">
                  <c:v>97.6</c:v>
                </c:pt>
                <c:pt idx="2174">
                  <c:v>96.3</c:v>
                </c:pt>
                <c:pt idx="2175">
                  <c:v>95.8</c:v>
                </c:pt>
                <c:pt idx="2176">
                  <c:v>94.4</c:v>
                </c:pt>
                <c:pt idx="2177">
                  <c:v>93.9</c:v>
                </c:pt>
                <c:pt idx="2178">
                  <c:v>93.9</c:v>
                </c:pt>
                <c:pt idx="2179">
                  <c:v>94.6</c:v>
                </c:pt>
                <c:pt idx="2180">
                  <c:v>94.5</c:v>
                </c:pt>
                <c:pt idx="2181">
                  <c:v>93.9</c:v>
                </c:pt>
                <c:pt idx="2182">
                  <c:v>94.1</c:v>
                </c:pt>
                <c:pt idx="2183">
                  <c:v>93.1</c:v>
                </c:pt>
                <c:pt idx="2184">
                  <c:v>93.6</c:v>
                </c:pt>
                <c:pt idx="2185">
                  <c:v>94.7</c:v>
                </c:pt>
                <c:pt idx="2186">
                  <c:v>94.5</c:v>
                </c:pt>
                <c:pt idx="2187">
                  <c:v>94.6</c:v>
                </c:pt>
                <c:pt idx="2188">
                  <c:v>94.5</c:v>
                </c:pt>
                <c:pt idx="2189">
                  <c:v>93</c:v>
                </c:pt>
                <c:pt idx="2190">
                  <c:v>93.9</c:v>
                </c:pt>
                <c:pt idx="2191">
                  <c:v>93.2</c:v>
                </c:pt>
                <c:pt idx="2192">
                  <c:v>94.1</c:v>
                </c:pt>
                <c:pt idx="2193">
                  <c:v>94.7</c:v>
                </c:pt>
                <c:pt idx="2194">
                  <c:v>94.3</c:v>
                </c:pt>
                <c:pt idx="2195">
                  <c:v>93.5</c:v>
                </c:pt>
                <c:pt idx="2196">
                  <c:v>93.1</c:v>
                </c:pt>
                <c:pt idx="2197">
                  <c:v>93.5</c:v>
                </c:pt>
                <c:pt idx="2198">
                  <c:v>95.4</c:v>
                </c:pt>
                <c:pt idx="2199">
                  <c:v>93.8</c:v>
                </c:pt>
                <c:pt idx="2200">
                  <c:v>94.1</c:v>
                </c:pt>
                <c:pt idx="2201">
                  <c:v>94.9</c:v>
                </c:pt>
                <c:pt idx="2202">
                  <c:v>95.8</c:v>
                </c:pt>
                <c:pt idx="2203">
                  <c:v>95.8</c:v>
                </c:pt>
                <c:pt idx="2204">
                  <c:v>94.7</c:v>
                </c:pt>
                <c:pt idx="2205">
                  <c:v>96.7</c:v>
                </c:pt>
                <c:pt idx="2206">
                  <c:v>94.8</c:v>
                </c:pt>
                <c:pt idx="2207">
                  <c:v>95.3</c:v>
                </c:pt>
                <c:pt idx="2208">
                  <c:v>95.6</c:v>
                </c:pt>
                <c:pt idx="2209">
                  <c:v>95.6</c:v>
                </c:pt>
                <c:pt idx="2210">
                  <c:v>94.9</c:v>
                </c:pt>
                <c:pt idx="2211">
                  <c:v>95.6</c:v>
                </c:pt>
                <c:pt idx="2212">
                  <c:v>94.9</c:v>
                </c:pt>
                <c:pt idx="2213">
                  <c:v>95</c:v>
                </c:pt>
                <c:pt idx="2214">
                  <c:v>94.5</c:v>
                </c:pt>
                <c:pt idx="2215">
                  <c:v>94.4</c:v>
                </c:pt>
                <c:pt idx="2216">
                  <c:v>95</c:v>
                </c:pt>
                <c:pt idx="2217">
                  <c:v>94.6</c:v>
                </c:pt>
                <c:pt idx="2218">
                  <c:v>94.8</c:v>
                </c:pt>
                <c:pt idx="2219">
                  <c:v>93.7</c:v>
                </c:pt>
                <c:pt idx="2220">
                  <c:v>95</c:v>
                </c:pt>
                <c:pt idx="2221">
                  <c:v>95.5</c:v>
                </c:pt>
                <c:pt idx="2222">
                  <c:v>94.9</c:v>
                </c:pt>
                <c:pt idx="2223">
                  <c:v>94.5</c:v>
                </c:pt>
                <c:pt idx="2224">
                  <c:v>94.8</c:v>
                </c:pt>
                <c:pt idx="2225">
                  <c:v>94.2</c:v>
                </c:pt>
                <c:pt idx="2226">
                  <c:v>93.7</c:v>
                </c:pt>
                <c:pt idx="2227">
                  <c:v>93.2</c:v>
                </c:pt>
                <c:pt idx="2228">
                  <c:v>93.9</c:v>
                </c:pt>
                <c:pt idx="2229">
                  <c:v>92.3</c:v>
                </c:pt>
                <c:pt idx="2230">
                  <c:v>91.7</c:v>
                </c:pt>
                <c:pt idx="2231">
                  <c:v>92.1</c:v>
                </c:pt>
                <c:pt idx="2232">
                  <c:v>91.8</c:v>
                </c:pt>
                <c:pt idx="2233">
                  <c:v>90.9</c:v>
                </c:pt>
                <c:pt idx="2234">
                  <c:v>90.7</c:v>
                </c:pt>
                <c:pt idx="2235">
                  <c:v>89</c:v>
                </c:pt>
                <c:pt idx="2236">
                  <c:v>88.6</c:v>
                </c:pt>
                <c:pt idx="2237">
                  <c:v>87.5</c:v>
                </c:pt>
                <c:pt idx="2238">
                  <c:v>86.9</c:v>
                </c:pt>
                <c:pt idx="2239">
                  <c:v>86.9</c:v>
                </c:pt>
                <c:pt idx="2240">
                  <c:v>86.7</c:v>
                </c:pt>
                <c:pt idx="2241">
                  <c:v>86.2</c:v>
                </c:pt>
                <c:pt idx="2242">
                  <c:v>87.9</c:v>
                </c:pt>
                <c:pt idx="2243">
                  <c:v>86.4</c:v>
                </c:pt>
                <c:pt idx="2244">
                  <c:v>86.2</c:v>
                </c:pt>
                <c:pt idx="2245">
                  <c:v>86</c:v>
                </c:pt>
                <c:pt idx="2246">
                  <c:v>86.6</c:v>
                </c:pt>
                <c:pt idx="2247">
                  <c:v>85.7</c:v>
                </c:pt>
                <c:pt idx="2248">
                  <c:v>86.5</c:v>
                </c:pt>
                <c:pt idx="2249">
                  <c:v>85.6</c:v>
                </c:pt>
                <c:pt idx="2250">
                  <c:v>85.5</c:v>
                </c:pt>
                <c:pt idx="2251">
                  <c:v>84.8</c:v>
                </c:pt>
                <c:pt idx="2252">
                  <c:v>86</c:v>
                </c:pt>
                <c:pt idx="2253">
                  <c:v>85.9</c:v>
                </c:pt>
                <c:pt idx="2254">
                  <c:v>85.5</c:v>
                </c:pt>
                <c:pt idx="2255">
                  <c:v>86.4</c:v>
                </c:pt>
                <c:pt idx="2256">
                  <c:v>85.1</c:v>
                </c:pt>
                <c:pt idx="2257">
                  <c:v>85.3</c:v>
                </c:pt>
                <c:pt idx="2258">
                  <c:v>86</c:v>
                </c:pt>
                <c:pt idx="2259">
                  <c:v>87</c:v>
                </c:pt>
                <c:pt idx="2260">
                  <c:v>87.1</c:v>
                </c:pt>
                <c:pt idx="2261">
                  <c:v>88.2</c:v>
                </c:pt>
                <c:pt idx="2262">
                  <c:v>88.6</c:v>
                </c:pt>
                <c:pt idx="2263">
                  <c:v>89.5</c:v>
                </c:pt>
                <c:pt idx="2264">
                  <c:v>88.9</c:v>
                </c:pt>
                <c:pt idx="2265">
                  <c:v>90.8</c:v>
                </c:pt>
                <c:pt idx="2266">
                  <c:v>92.3</c:v>
                </c:pt>
                <c:pt idx="2267">
                  <c:v>92.9</c:v>
                </c:pt>
                <c:pt idx="2268">
                  <c:v>93</c:v>
                </c:pt>
                <c:pt idx="2269">
                  <c:v>94.1</c:v>
                </c:pt>
                <c:pt idx="2270">
                  <c:v>95.7</c:v>
                </c:pt>
                <c:pt idx="2271">
                  <c:v>96.5</c:v>
                </c:pt>
                <c:pt idx="2272">
                  <c:v>96.5</c:v>
                </c:pt>
                <c:pt idx="2273">
                  <c:v>98</c:v>
                </c:pt>
                <c:pt idx="2274">
                  <c:v>99.5</c:v>
                </c:pt>
                <c:pt idx="2275">
                  <c:v>100.2</c:v>
                </c:pt>
                <c:pt idx="2276">
                  <c:v>101.1</c:v>
                </c:pt>
                <c:pt idx="2277">
                  <c:v>101.5</c:v>
                </c:pt>
                <c:pt idx="2278">
                  <c:v>101.3</c:v>
                </c:pt>
                <c:pt idx="2279">
                  <c:v>102.2</c:v>
                </c:pt>
                <c:pt idx="2280">
                  <c:v>102.8</c:v>
                </c:pt>
                <c:pt idx="2281">
                  <c:v>103.3</c:v>
                </c:pt>
                <c:pt idx="2282">
                  <c:v>103.9</c:v>
                </c:pt>
                <c:pt idx="2283">
                  <c:v>102.7</c:v>
                </c:pt>
                <c:pt idx="2284">
                  <c:v>102.3</c:v>
                </c:pt>
                <c:pt idx="2285">
                  <c:v>101.6</c:v>
                </c:pt>
                <c:pt idx="2286">
                  <c:v>100.9</c:v>
                </c:pt>
                <c:pt idx="2287">
                  <c:v>101</c:v>
                </c:pt>
                <c:pt idx="2288">
                  <c:v>100.7</c:v>
                </c:pt>
                <c:pt idx="2289">
                  <c:v>100.7</c:v>
                </c:pt>
                <c:pt idx="2290">
                  <c:v>99.2</c:v>
                </c:pt>
                <c:pt idx="2291">
                  <c:v>98.9</c:v>
                </c:pt>
                <c:pt idx="2292">
                  <c:v>100.2</c:v>
                </c:pt>
                <c:pt idx="2293">
                  <c:v>97.9</c:v>
                </c:pt>
                <c:pt idx="2294">
                  <c:v>97.6</c:v>
                </c:pt>
                <c:pt idx="2295">
                  <c:v>96.8</c:v>
                </c:pt>
                <c:pt idx="2296">
                  <c:v>96.4</c:v>
                </c:pt>
                <c:pt idx="2297">
                  <c:v>96.1</c:v>
                </c:pt>
                <c:pt idx="2298">
                  <c:v>95.5</c:v>
                </c:pt>
                <c:pt idx="2299">
                  <c:v>95.4</c:v>
                </c:pt>
                <c:pt idx="2300">
                  <c:v>94.7</c:v>
                </c:pt>
                <c:pt idx="2301">
                  <c:v>94.6</c:v>
                </c:pt>
                <c:pt idx="2302">
                  <c:v>96.1</c:v>
                </c:pt>
                <c:pt idx="2303">
                  <c:v>94.6</c:v>
                </c:pt>
                <c:pt idx="2304">
                  <c:v>94.4</c:v>
                </c:pt>
                <c:pt idx="2305">
                  <c:v>93.5</c:v>
                </c:pt>
                <c:pt idx="2306">
                  <c:v>93.8</c:v>
                </c:pt>
                <c:pt idx="2307">
                  <c:v>94.9</c:v>
                </c:pt>
                <c:pt idx="2308">
                  <c:v>93.5</c:v>
                </c:pt>
                <c:pt idx="2309">
                  <c:v>94.7</c:v>
                </c:pt>
                <c:pt idx="2310">
                  <c:v>93.2</c:v>
                </c:pt>
                <c:pt idx="2311">
                  <c:v>93.1</c:v>
                </c:pt>
                <c:pt idx="2312">
                  <c:v>94.9</c:v>
                </c:pt>
                <c:pt idx="2313">
                  <c:v>94.7</c:v>
                </c:pt>
                <c:pt idx="2314">
                  <c:v>94.8</c:v>
                </c:pt>
                <c:pt idx="2315">
                  <c:v>92.6</c:v>
                </c:pt>
                <c:pt idx="2316">
                  <c:v>93.6</c:v>
                </c:pt>
                <c:pt idx="2317">
                  <c:v>94.5</c:v>
                </c:pt>
                <c:pt idx="2318">
                  <c:v>94.3</c:v>
                </c:pt>
                <c:pt idx="2319">
                  <c:v>94.4</c:v>
                </c:pt>
                <c:pt idx="2320">
                  <c:v>93.4</c:v>
                </c:pt>
                <c:pt idx="2321">
                  <c:v>94.1</c:v>
                </c:pt>
                <c:pt idx="2322">
                  <c:v>93.2</c:v>
                </c:pt>
                <c:pt idx="2323">
                  <c:v>93.7</c:v>
                </c:pt>
                <c:pt idx="2324">
                  <c:v>94.3</c:v>
                </c:pt>
                <c:pt idx="2325">
                  <c:v>94.8</c:v>
                </c:pt>
                <c:pt idx="2326">
                  <c:v>94.3</c:v>
                </c:pt>
                <c:pt idx="2327">
                  <c:v>94.9</c:v>
                </c:pt>
                <c:pt idx="2328">
                  <c:v>94.4</c:v>
                </c:pt>
                <c:pt idx="2329">
                  <c:v>95.9</c:v>
                </c:pt>
                <c:pt idx="2330">
                  <c:v>96</c:v>
                </c:pt>
                <c:pt idx="2331">
                  <c:v>95.8</c:v>
                </c:pt>
                <c:pt idx="2332">
                  <c:v>96.1</c:v>
                </c:pt>
                <c:pt idx="2333">
                  <c:v>95.7</c:v>
                </c:pt>
                <c:pt idx="2334">
                  <c:v>95.6</c:v>
                </c:pt>
                <c:pt idx="2335">
                  <c:v>95.7</c:v>
                </c:pt>
                <c:pt idx="2336">
                  <c:v>95.3</c:v>
                </c:pt>
                <c:pt idx="2337">
                  <c:v>94.5</c:v>
                </c:pt>
                <c:pt idx="2338">
                  <c:v>94.4</c:v>
                </c:pt>
                <c:pt idx="2339">
                  <c:v>94.3</c:v>
                </c:pt>
                <c:pt idx="2340">
                  <c:v>95.9</c:v>
                </c:pt>
                <c:pt idx="2341">
                  <c:v>94.4</c:v>
                </c:pt>
                <c:pt idx="2342">
                  <c:v>93.3</c:v>
                </c:pt>
                <c:pt idx="2343">
                  <c:v>94.2</c:v>
                </c:pt>
                <c:pt idx="2344">
                  <c:v>93.8</c:v>
                </c:pt>
                <c:pt idx="2345">
                  <c:v>93.6</c:v>
                </c:pt>
                <c:pt idx="2346">
                  <c:v>92.2</c:v>
                </c:pt>
                <c:pt idx="2347">
                  <c:v>92.4</c:v>
                </c:pt>
                <c:pt idx="2348">
                  <c:v>93.1</c:v>
                </c:pt>
                <c:pt idx="2349">
                  <c:v>90.8</c:v>
                </c:pt>
                <c:pt idx="2350">
                  <c:v>90.6</c:v>
                </c:pt>
                <c:pt idx="2351">
                  <c:v>89.9</c:v>
                </c:pt>
                <c:pt idx="2352">
                  <c:v>89</c:v>
                </c:pt>
                <c:pt idx="2353">
                  <c:v>89.1</c:v>
                </c:pt>
                <c:pt idx="2354">
                  <c:v>88.6</c:v>
                </c:pt>
                <c:pt idx="2355">
                  <c:v>90.3</c:v>
                </c:pt>
                <c:pt idx="2356">
                  <c:v>91.8</c:v>
                </c:pt>
                <c:pt idx="2357">
                  <c:v>93.2</c:v>
                </c:pt>
                <c:pt idx="2358">
                  <c:v>91.5</c:v>
                </c:pt>
                <c:pt idx="2359">
                  <c:v>91.2</c:v>
                </c:pt>
                <c:pt idx="2360">
                  <c:v>92</c:v>
                </c:pt>
                <c:pt idx="2361">
                  <c:v>92.3</c:v>
                </c:pt>
                <c:pt idx="2362">
                  <c:v>92.6</c:v>
                </c:pt>
                <c:pt idx="2363">
                  <c:v>93.7</c:v>
                </c:pt>
                <c:pt idx="2364">
                  <c:v>94.1</c:v>
                </c:pt>
                <c:pt idx="2365">
                  <c:v>95.1</c:v>
                </c:pt>
                <c:pt idx="2366">
                  <c:v>96.3</c:v>
                </c:pt>
                <c:pt idx="2367">
                  <c:v>98.5</c:v>
                </c:pt>
                <c:pt idx="2368">
                  <c:v>100.6</c:v>
                </c:pt>
                <c:pt idx="2369">
                  <c:v>101.8</c:v>
                </c:pt>
                <c:pt idx="2370">
                  <c:v>102.1</c:v>
                </c:pt>
                <c:pt idx="2371">
                  <c:v>103.9</c:v>
                </c:pt>
                <c:pt idx="2372">
                  <c:v>107.2</c:v>
                </c:pt>
                <c:pt idx="2373">
                  <c:v>108.7</c:v>
                </c:pt>
                <c:pt idx="2374">
                  <c:v>110.2</c:v>
                </c:pt>
                <c:pt idx="2375">
                  <c:v>113.4</c:v>
                </c:pt>
                <c:pt idx="2376">
                  <c:v>113.7</c:v>
                </c:pt>
                <c:pt idx="2377">
                  <c:v>114.7</c:v>
                </c:pt>
                <c:pt idx="2378">
                  <c:v>114.4</c:v>
                </c:pt>
                <c:pt idx="2379">
                  <c:v>115.2</c:v>
                </c:pt>
                <c:pt idx="2380">
                  <c:v>115</c:v>
                </c:pt>
                <c:pt idx="2381">
                  <c:v>116.5</c:v>
                </c:pt>
                <c:pt idx="2382">
                  <c:v>117</c:v>
                </c:pt>
                <c:pt idx="2383">
                  <c:v>116.5</c:v>
                </c:pt>
                <c:pt idx="2384">
                  <c:v>116.4</c:v>
                </c:pt>
                <c:pt idx="2385">
                  <c:v>116.9</c:v>
                </c:pt>
                <c:pt idx="2386">
                  <c:v>119.1</c:v>
                </c:pt>
                <c:pt idx="2387">
                  <c:v>118.4</c:v>
                </c:pt>
                <c:pt idx="2388">
                  <c:v>118.8</c:v>
                </c:pt>
                <c:pt idx="2389">
                  <c:v>120.3</c:v>
                </c:pt>
                <c:pt idx="2390">
                  <c:v>119.7</c:v>
                </c:pt>
                <c:pt idx="2391">
                  <c:v>119</c:v>
                </c:pt>
                <c:pt idx="2392">
                  <c:v>120.7</c:v>
                </c:pt>
                <c:pt idx="2393">
                  <c:v>120.9</c:v>
                </c:pt>
                <c:pt idx="2394">
                  <c:v>120.9</c:v>
                </c:pt>
                <c:pt idx="2395">
                  <c:v>123.3</c:v>
                </c:pt>
                <c:pt idx="2396">
                  <c:v>123.5</c:v>
                </c:pt>
                <c:pt idx="2397">
                  <c:v>125.8</c:v>
                </c:pt>
                <c:pt idx="2398">
                  <c:v>125.3</c:v>
                </c:pt>
                <c:pt idx="2399">
                  <c:v>125.2</c:v>
                </c:pt>
                <c:pt idx="2400">
                  <c:v>128.30000000000001</c:v>
                </c:pt>
                <c:pt idx="2401">
                  <c:v>128.80000000000001</c:v>
                </c:pt>
                <c:pt idx="2402">
                  <c:v>130.80000000000001</c:v>
                </c:pt>
                <c:pt idx="2403">
                  <c:v>131.30000000000001</c:v>
                </c:pt>
                <c:pt idx="2404">
                  <c:v>132.1</c:v>
                </c:pt>
                <c:pt idx="2405">
                  <c:v>132.80000000000001</c:v>
                </c:pt>
                <c:pt idx="2406">
                  <c:v>134.80000000000001</c:v>
                </c:pt>
                <c:pt idx="2407">
                  <c:v>136.30000000000001</c:v>
                </c:pt>
                <c:pt idx="2408">
                  <c:v>136.6</c:v>
                </c:pt>
                <c:pt idx="2409">
                  <c:v>136.9</c:v>
                </c:pt>
                <c:pt idx="2410">
                  <c:v>138.1</c:v>
                </c:pt>
                <c:pt idx="2411">
                  <c:v>138.9</c:v>
                </c:pt>
                <c:pt idx="2412">
                  <c:v>139.30000000000001</c:v>
                </c:pt>
                <c:pt idx="2413">
                  <c:v>139.4</c:v>
                </c:pt>
                <c:pt idx="2414">
                  <c:v>140.30000000000001</c:v>
                </c:pt>
                <c:pt idx="2415">
                  <c:v>141.69999999999999</c:v>
                </c:pt>
                <c:pt idx="2416">
                  <c:v>142.4</c:v>
                </c:pt>
                <c:pt idx="2417">
                  <c:v>143.19999999999999</c:v>
                </c:pt>
                <c:pt idx="2418">
                  <c:v>143</c:v>
                </c:pt>
                <c:pt idx="2419">
                  <c:v>142.5</c:v>
                </c:pt>
                <c:pt idx="2420">
                  <c:v>142.19999999999999</c:v>
                </c:pt>
                <c:pt idx="2421">
                  <c:v>143.4</c:v>
                </c:pt>
                <c:pt idx="2422">
                  <c:v>143.30000000000001</c:v>
                </c:pt>
                <c:pt idx="2423">
                  <c:v>143.4</c:v>
                </c:pt>
                <c:pt idx="2424">
                  <c:v>143.1</c:v>
                </c:pt>
                <c:pt idx="2425">
                  <c:v>142.4</c:v>
                </c:pt>
                <c:pt idx="2426">
                  <c:v>142.1</c:v>
                </c:pt>
                <c:pt idx="2427">
                  <c:v>143.5</c:v>
                </c:pt>
                <c:pt idx="2428">
                  <c:v>143.69999999999999</c:v>
                </c:pt>
                <c:pt idx="2429">
                  <c:v>143.4</c:v>
                </c:pt>
                <c:pt idx="2430">
                  <c:v>142</c:v>
                </c:pt>
                <c:pt idx="2431">
                  <c:v>142.30000000000001</c:v>
                </c:pt>
                <c:pt idx="2432">
                  <c:v>142.69999999999999</c:v>
                </c:pt>
                <c:pt idx="2433">
                  <c:v>142.80000000000001</c:v>
                </c:pt>
                <c:pt idx="2434">
                  <c:v>142.30000000000001</c:v>
                </c:pt>
                <c:pt idx="2435">
                  <c:v>144</c:v>
                </c:pt>
                <c:pt idx="2436">
                  <c:v>144.69999999999999</c:v>
                </c:pt>
                <c:pt idx="2437">
                  <c:v>145.5</c:v>
                </c:pt>
                <c:pt idx="2438">
                  <c:v>145.30000000000001</c:v>
                </c:pt>
                <c:pt idx="2439">
                  <c:v>146.19999999999999</c:v>
                </c:pt>
                <c:pt idx="2440">
                  <c:v>147.4</c:v>
                </c:pt>
                <c:pt idx="2441">
                  <c:v>148.19999999999999</c:v>
                </c:pt>
                <c:pt idx="2442">
                  <c:v>148.4</c:v>
                </c:pt>
                <c:pt idx="2443">
                  <c:v>149.9</c:v>
                </c:pt>
                <c:pt idx="2444">
                  <c:v>149.5</c:v>
                </c:pt>
                <c:pt idx="2445">
                  <c:v>150.9</c:v>
                </c:pt>
                <c:pt idx="2446">
                  <c:v>151.19999999999999</c:v>
                </c:pt>
                <c:pt idx="2447">
                  <c:v>151</c:v>
                </c:pt>
                <c:pt idx="2448">
                  <c:v>152.69999999999999</c:v>
                </c:pt>
                <c:pt idx="2449">
                  <c:v>153.4</c:v>
                </c:pt>
                <c:pt idx="2450">
                  <c:v>153.1</c:v>
                </c:pt>
                <c:pt idx="2451">
                  <c:v>154.5</c:v>
                </c:pt>
                <c:pt idx="2452">
                  <c:v>154.5</c:v>
                </c:pt>
                <c:pt idx="2453">
                  <c:v>154.5</c:v>
                </c:pt>
                <c:pt idx="2454">
                  <c:v>154.69999999999999</c:v>
                </c:pt>
                <c:pt idx="2455">
                  <c:v>155.5</c:v>
                </c:pt>
                <c:pt idx="2456">
                  <c:v>155</c:v>
                </c:pt>
                <c:pt idx="2457">
                  <c:v>155.30000000000001</c:v>
                </c:pt>
                <c:pt idx="2458">
                  <c:v>153.69999999999999</c:v>
                </c:pt>
                <c:pt idx="2459">
                  <c:v>154.4</c:v>
                </c:pt>
                <c:pt idx="2460">
                  <c:v>152.19999999999999</c:v>
                </c:pt>
                <c:pt idx="2461">
                  <c:v>153.19999999999999</c:v>
                </c:pt>
                <c:pt idx="2462">
                  <c:v>153.1</c:v>
                </c:pt>
                <c:pt idx="2463">
                  <c:v>152</c:v>
                </c:pt>
                <c:pt idx="2464">
                  <c:v>151.30000000000001</c:v>
                </c:pt>
                <c:pt idx="2465">
                  <c:v>150.69999999999999</c:v>
                </c:pt>
                <c:pt idx="2466">
                  <c:v>152</c:v>
                </c:pt>
                <c:pt idx="2467">
                  <c:v>152.69999999999999</c:v>
                </c:pt>
                <c:pt idx="2468">
                  <c:v>151.30000000000001</c:v>
                </c:pt>
                <c:pt idx="2469">
                  <c:v>151.69999999999999</c:v>
                </c:pt>
                <c:pt idx="2470">
                  <c:v>152.30000000000001</c:v>
                </c:pt>
                <c:pt idx="2471">
                  <c:v>152.4</c:v>
                </c:pt>
                <c:pt idx="2472">
                  <c:v>154.1</c:v>
                </c:pt>
                <c:pt idx="2473">
                  <c:v>155</c:v>
                </c:pt>
                <c:pt idx="2474">
                  <c:v>155.6</c:v>
                </c:pt>
                <c:pt idx="2475">
                  <c:v>157.9</c:v>
                </c:pt>
                <c:pt idx="2476">
                  <c:v>157.19999999999999</c:v>
                </c:pt>
                <c:pt idx="2477">
                  <c:v>158.30000000000001</c:v>
                </c:pt>
                <c:pt idx="2478">
                  <c:v>158.80000000000001</c:v>
                </c:pt>
                <c:pt idx="2479">
                  <c:v>160.6</c:v>
                </c:pt>
                <c:pt idx="2480">
                  <c:v>160.30000000000001</c:v>
                </c:pt>
                <c:pt idx="2481">
                  <c:v>161.6</c:v>
                </c:pt>
                <c:pt idx="2482">
                  <c:v>161.69999999999999</c:v>
                </c:pt>
                <c:pt idx="2483">
                  <c:v>160.69999999999999</c:v>
                </c:pt>
                <c:pt idx="2484">
                  <c:v>162.9</c:v>
                </c:pt>
                <c:pt idx="2485">
                  <c:v>164.1</c:v>
                </c:pt>
                <c:pt idx="2486">
                  <c:v>163.6</c:v>
                </c:pt>
                <c:pt idx="2487">
                  <c:v>164.7</c:v>
                </c:pt>
                <c:pt idx="2488">
                  <c:v>165.7</c:v>
                </c:pt>
                <c:pt idx="2489">
                  <c:v>165.3</c:v>
                </c:pt>
                <c:pt idx="2490">
                  <c:v>165.7</c:v>
                </c:pt>
                <c:pt idx="2491">
                  <c:v>166.4</c:v>
                </c:pt>
                <c:pt idx="2492">
                  <c:v>166.5</c:v>
                </c:pt>
                <c:pt idx="2493">
                  <c:v>165.5</c:v>
                </c:pt>
                <c:pt idx="2494">
                  <c:v>165.4</c:v>
                </c:pt>
                <c:pt idx="2495">
                  <c:v>166.2</c:v>
                </c:pt>
                <c:pt idx="2496">
                  <c:v>168.1</c:v>
                </c:pt>
                <c:pt idx="2497">
                  <c:v>167.3</c:v>
                </c:pt>
                <c:pt idx="2498">
                  <c:v>166.6</c:v>
                </c:pt>
                <c:pt idx="2499">
                  <c:v>166.3</c:v>
                </c:pt>
                <c:pt idx="2500">
                  <c:v>168.5</c:v>
                </c:pt>
                <c:pt idx="2501">
                  <c:v>168.6</c:v>
                </c:pt>
                <c:pt idx="2502">
                  <c:v>167.5</c:v>
                </c:pt>
                <c:pt idx="2503">
                  <c:v>167.9</c:v>
                </c:pt>
                <c:pt idx="2504">
                  <c:v>169</c:v>
                </c:pt>
                <c:pt idx="2505">
                  <c:v>169.7</c:v>
                </c:pt>
                <c:pt idx="2506">
                  <c:v>168.7</c:v>
                </c:pt>
                <c:pt idx="2507">
                  <c:v>169.9</c:v>
                </c:pt>
                <c:pt idx="2508">
                  <c:v>170.1</c:v>
                </c:pt>
                <c:pt idx="2509">
                  <c:v>170</c:v>
                </c:pt>
                <c:pt idx="2510">
                  <c:v>170.9</c:v>
                </c:pt>
                <c:pt idx="2511">
                  <c:v>170.5</c:v>
                </c:pt>
                <c:pt idx="2512">
                  <c:v>172.9</c:v>
                </c:pt>
                <c:pt idx="2513">
                  <c:v>170.7</c:v>
                </c:pt>
                <c:pt idx="2514">
                  <c:v>170.9</c:v>
                </c:pt>
                <c:pt idx="2515">
                  <c:v>172.1</c:v>
                </c:pt>
                <c:pt idx="2516">
                  <c:v>173.7</c:v>
                </c:pt>
                <c:pt idx="2517">
                  <c:v>172.9</c:v>
                </c:pt>
                <c:pt idx="2518">
                  <c:v>174.8</c:v>
                </c:pt>
                <c:pt idx="2519">
                  <c:v>173.4</c:v>
                </c:pt>
                <c:pt idx="2520">
                  <c:v>173.7</c:v>
                </c:pt>
                <c:pt idx="2521">
                  <c:v>173.1</c:v>
                </c:pt>
                <c:pt idx="2522">
                  <c:v>174.7</c:v>
                </c:pt>
                <c:pt idx="2523">
                  <c:v>175.1</c:v>
                </c:pt>
                <c:pt idx="2524">
                  <c:v>175.3</c:v>
                </c:pt>
                <c:pt idx="2525">
                  <c:v>174.3</c:v>
                </c:pt>
                <c:pt idx="2526">
                  <c:v>176.1</c:v>
                </c:pt>
                <c:pt idx="2527">
                  <c:v>176</c:v>
                </c:pt>
                <c:pt idx="2528">
                  <c:v>177.4</c:v>
                </c:pt>
                <c:pt idx="2529">
                  <c:v>175.7</c:v>
                </c:pt>
                <c:pt idx="2530">
                  <c:v>178.8</c:v>
                </c:pt>
                <c:pt idx="2531">
                  <c:v>176.3</c:v>
                </c:pt>
                <c:pt idx="2532">
                  <c:v>178.2</c:v>
                </c:pt>
                <c:pt idx="2533">
                  <c:v>177.4</c:v>
                </c:pt>
                <c:pt idx="2534">
                  <c:v>179.6</c:v>
                </c:pt>
                <c:pt idx="2535">
                  <c:v>181.2</c:v>
                </c:pt>
                <c:pt idx="2536">
                  <c:v>182.1</c:v>
                </c:pt>
                <c:pt idx="2537">
                  <c:v>181.6</c:v>
                </c:pt>
                <c:pt idx="2538">
                  <c:v>182.8</c:v>
                </c:pt>
                <c:pt idx="2539">
                  <c:v>184.9</c:v>
                </c:pt>
                <c:pt idx="2540">
                  <c:v>184.7</c:v>
                </c:pt>
                <c:pt idx="2541">
                  <c:v>186.7</c:v>
                </c:pt>
                <c:pt idx="2542">
                  <c:v>187.2</c:v>
                </c:pt>
                <c:pt idx="2543">
                  <c:v>188.2</c:v>
                </c:pt>
                <c:pt idx="2544">
                  <c:v>188.2</c:v>
                </c:pt>
                <c:pt idx="2545">
                  <c:v>188.1</c:v>
                </c:pt>
                <c:pt idx="2546">
                  <c:v>189.1</c:v>
                </c:pt>
                <c:pt idx="2547">
                  <c:v>188.4</c:v>
                </c:pt>
                <c:pt idx="2548">
                  <c:v>189.8</c:v>
                </c:pt>
                <c:pt idx="2549">
                  <c:v>189.4</c:v>
                </c:pt>
                <c:pt idx="2550">
                  <c:v>189.6</c:v>
                </c:pt>
                <c:pt idx="2551">
                  <c:v>187.1</c:v>
                </c:pt>
                <c:pt idx="2552">
                  <c:v>188.2</c:v>
                </c:pt>
                <c:pt idx="2553">
                  <c:v>190.5</c:v>
                </c:pt>
                <c:pt idx="2554">
                  <c:v>194.5</c:v>
                </c:pt>
                <c:pt idx="2555">
                  <c:v>194.7</c:v>
                </c:pt>
                <c:pt idx="2556">
                  <c:v>197.5</c:v>
                </c:pt>
                <c:pt idx="2557">
                  <c:v>198.4</c:v>
                </c:pt>
                <c:pt idx="2558">
                  <c:v>197.8</c:v>
                </c:pt>
                <c:pt idx="2559">
                  <c:v>200.6</c:v>
                </c:pt>
                <c:pt idx="2560">
                  <c:v>202</c:v>
                </c:pt>
                <c:pt idx="2561">
                  <c:v>201.4</c:v>
                </c:pt>
                <c:pt idx="2562">
                  <c:v>202.5</c:v>
                </c:pt>
                <c:pt idx="2563">
                  <c:v>204</c:v>
                </c:pt>
                <c:pt idx="2564">
                  <c:v>205.4</c:v>
                </c:pt>
                <c:pt idx="2565">
                  <c:v>205.7</c:v>
                </c:pt>
                <c:pt idx="2566">
                  <c:v>208.2</c:v>
                </c:pt>
                <c:pt idx="2567">
                  <c:v>209.4</c:v>
                </c:pt>
                <c:pt idx="2568">
                  <c:v>210.1</c:v>
                </c:pt>
                <c:pt idx="2569">
                  <c:v>210.2</c:v>
                </c:pt>
                <c:pt idx="2570">
                  <c:v>210.9</c:v>
                </c:pt>
                <c:pt idx="2571">
                  <c:v>212.8</c:v>
                </c:pt>
                <c:pt idx="2572">
                  <c:v>213.7</c:v>
                </c:pt>
                <c:pt idx="2573">
                  <c:v>214.8</c:v>
                </c:pt>
                <c:pt idx="2574">
                  <c:v>216.6</c:v>
                </c:pt>
                <c:pt idx="2575">
                  <c:v>217.9</c:v>
                </c:pt>
                <c:pt idx="2576">
                  <c:v>219.3</c:v>
                </c:pt>
                <c:pt idx="2577">
                  <c:v>219.8</c:v>
                </c:pt>
                <c:pt idx="2578">
                  <c:v>221.5</c:v>
                </c:pt>
                <c:pt idx="2579">
                  <c:v>221.9</c:v>
                </c:pt>
                <c:pt idx="2580">
                  <c:v>223.2</c:v>
                </c:pt>
                <c:pt idx="2581">
                  <c:v>225.6</c:v>
                </c:pt>
                <c:pt idx="2582">
                  <c:v>225.7</c:v>
                </c:pt>
                <c:pt idx="2583">
                  <c:v>227.8</c:v>
                </c:pt>
                <c:pt idx="2584">
                  <c:v>227</c:v>
                </c:pt>
                <c:pt idx="2585">
                  <c:v>229</c:v>
                </c:pt>
                <c:pt idx="2586">
                  <c:v>229.9</c:v>
                </c:pt>
                <c:pt idx="2587">
                  <c:v>232.6</c:v>
                </c:pt>
                <c:pt idx="2588">
                  <c:v>232.5</c:v>
                </c:pt>
                <c:pt idx="2589">
                  <c:v>233.6</c:v>
                </c:pt>
                <c:pt idx="2590">
                  <c:v>235</c:v>
                </c:pt>
                <c:pt idx="2591">
                  <c:v>236</c:v>
                </c:pt>
                <c:pt idx="2592">
                  <c:v>236.1</c:v>
                </c:pt>
                <c:pt idx="2593">
                  <c:v>238.1</c:v>
                </c:pt>
                <c:pt idx="2594">
                  <c:v>239.4</c:v>
                </c:pt>
                <c:pt idx="2595">
                  <c:v>239.6</c:v>
                </c:pt>
                <c:pt idx="2596">
                  <c:v>241</c:v>
                </c:pt>
                <c:pt idx="2597">
                  <c:v>241.5</c:v>
                </c:pt>
                <c:pt idx="2598">
                  <c:v>243.8</c:v>
                </c:pt>
                <c:pt idx="2599">
                  <c:v>244.7</c:v>
                </c:pt>
                <c:pt idx="2600">
                  <c:v>246.8</c:v>
                </c:pt>
                <c:pt idx="2601">
                  <c:v>246.5</c:v>
                </c:pt>
                <c:pt idx="2602">
                  <c:v>246.7</c:v>
                </c:pt>
                <c:pt idx="2603">
                  <c:v>246.9</c:v>
                </c:pt>
                <c:pt idx="2604">
                  <c:v>246.9</c:v>
                </c:pt>
                <c:pt idx="2605">
                  <c:v>249.3</c:v>
                </c:pt>
                <c:pt idx="2606">
                  <c:v>252</c:v>
                </c:pt>
                <c:pt idx="2607">
                  <c:v>252.6</c:v>
                </c:pt>
                <c:pt idx="2608">
                  <c:v>252.9</c:v>
                </c:pt>
                <c:pt idx="2609">
                  <c:v>255.9</c:v>
                </c:pt>
                <c:pt idx="2610">
                  <c:v>257.5</c:v>
                </c:pt>
                <c:pt idx="2611">
                  <c:v>257.3</c:v>
                </c:pt>
                <c:pt idx="2612">
                  <c:v>257.10000000000002</c:v>
                </c:pt>
                <c:pt idx="2613">
                  <c:v>258.7</c:v>
                </c:pt>
                <c:pt idx="2614">
                  <c:v>257.7</c:v>
                </c:pt>
                <c:pt idx="2615">
                  <c:v>259.60000000000002</c:v>
                </c:pt>
                <c:pt idx="2616">
                  <c:v>258.2</c:v>
                </c:pt>
                <c:pt idx="2617">
                  <c:v>259.10000000000002</c:v>
                </c:pt>
                <c:pt idx="2618">
                  <c:v>261.5</c:v>
                </c:pt>
                <c:pt idx="2619">
                  <c:v>260.7</c:v>
                </c:pt>
                <c:pt idx="2620">
                  <c:v>263.3</c:v>
                </c:pt>
                <c:pt idx="2621">
                  <c:v>262.7</c:v>
                </c:pt>
                <c:pt idx="2622">
                  <c:v>263</c:v>
                </c:pt>
                <c:pt idx="2623">
                  <c:v>262.10000000000002</c:v>
                </c:pt>
                <c:pt idx="2624">
                  <c:v>263.60000000000002</c:v>
                </c:pt>
                <c:pt idx="2625">
                  <c:v>266.60000000000002</c:v>
                </c:pt>
                <c:pt idx="2626">
                  <c:v>264.7</c:v>
                </c:pt>
                <c:pt idx="2627">
                  <c:v>265.39999999999998</c:v>
                </c:pt>
                <c:pt idx="2628">
                  <c:v>267.2</c:v>
                </c:pt>
                <c:pt idx="2629">
                  <c:v>266.7</c:v>
                </c:pt>
                <c:pt idx="2630">
                  <c:v>266.8</c:v>
                </c:pt>
                <c:pt idx="2631">
                  <c:v>267.7</c:v>
                </c:pt>
                <c:pt idx="2632">
                  <c:v>268.2</c:v>
                </c:pt>
                <c:pt idx="2633">
                  <c:v>268.89999999999998</c:v>
                </c:pt>
                <c:pt idx="2634">
                  <c:v>268.89999999999998</c:v>
                </c:pt>
                <c:pt idx="2635">
                  <c:v>270</c:v>
                </c:pt>
                <c:pt idx="2636">
                  <c:v>270.7</c:v>
                </c:pt>
                <c:pt idx="2637">
                  <c:v>272.10000000000002</c:v>
                </c:pt>
                <c:pt idx="2638">
                  <c:v>271.2</c:v>
                </c:pt>
                <c:pt idx="2639">
                  <c:v>271.3</c:v>
                </c:pt>
                <c:pt idx="2640">
                  <c:v>273.8</c:v>
                </c:pt>
                <c:pt idx="2641">
                  <c:v>275.5</c:v>
                </c:pt>
                <c:pt idx="2642">
                  <c:v>275.10000000000002</c:v>
                </c:pt>
                <c:pt idx="2643">
                  <c:v>276.60000000000002</c:v>
                </c:pt>
                <c:pt idx="2644">
                  <c:v>278.5</c:v>
                </c:pt>
                <c:pt idx="2645">
                  <c:v>279.7</c:v>
                </c:pt>
                <c:pt idx="2646">
                  <c:v>281</c:v>
                </c:pt>
                <c:pt idx="2647">
                  <c:v>281.89999999999998</c:v>
                </c:pt>
                <c:pt idx="2648">
                  <c:v>283.5</c:v>
                </c:pt>
                <c:pt idx="2649">
                  <c:v>286.10000000000002</c:v>
                </c:pt>
                <c:pt idx="2650">
                  <c:v>286.10000000000002</c:v>
                </c:pt>
                <c:pt idx="2651">
                  <c:v>288.5</c:v>
                </c:pt>
                <c:pt idx="2652">
                  <c:v>289.5</c:v>
                </c:pt>
                <c:pt idx="2653">
                  <c:v>291.2</c:v>
                </c:pt>
                <c:pt idx="2654">
                  <c:v>292.2</c:v>
                </c:pt>
                <c:pt idx="2655">
                  <c:v>293.3</c:v>
                </c:pt>
                <c:pt idx="2656">
                  <c:v>295.3</c:v>
                </c:pt>
                <c:pt idx="2657">
                  <c:v>295.3</c:v>
                </c:pt>
                <c:pt idx="2658">
                  <c:v>296.3</c:v>
                </c:pt>
                <c:pt idx="2659">
                  <c:v>297.5</c:v>
                </c:pt>
                <c:pt idx="2660">
                  <c:v>298.8</c:v>
                </c:pt>
                <c:pt idx="2661">
                  <c:v>301</c:v>
                </c:pt>
                <c:pt idx="2662">
                  <c:v>301</c:v>
                </c:pt>
                <c:pt idx="2663">
                  <c:v>302.3</c:v>
                </c:pt>
                <c:pt idx="2664">
                  <c:v>303.89999999999998</c:v>
                </c:pt>
                <c:pt idx="2665">
                  <c:v>305.5</c:v>
                </c:pt>
                <c:pt idx="2666">
                  <c:v>305.8</c:v>
                </c:pt>
                <c:pt idx="2667">
                  <c:v>306.39999999999998</c:v>
                </c:pt>
                <c:pt idx="2668">
                  <c:v>308.2</c:v>
                </c:pt>
                <c:pt idx="2669">
                  <c:v>309.3</c:v>
                </c:pt>
                <c:pt idx="2670">
                  <c:v>312.10000000000002</c:v>
                </c:pt>
                <c:pt idx="2671">
                  <c:v>312.7</c:v>
                </c:pt>
                <c:pt idx="2672">
                  <c:v>313.8</c:v>
                </c:pt>
                <c:pt idx="2673">
                  <c:v>314.89999999999998</c:v>
                </c:pt>
                <c:pt idx="2674">
                  <c:v>316.89999999999998</c:v>
                </c:pt>
                <c:pt idx="2675">
                  <c:v>317.3</c:v>
                </c:pt>
                <c:pt idx="2676">
                  <c:v>318.60000000000002</c:v>
                </c:pt>
                <c:pt idx="2677">
                  <c:v>320.10000000000002</c:v>
                </c:pt>
                <c:pt idx="2678">
                  <c:v>321</c:v>
                </c:pt>
                <c:pt idx="2679">
                  <c:v>322.5</c:v>
                </c:pt>
                <c:pt idx="2680">
                  <c:v>322.60000000000002</c:v>
                </c:pt>
                <c:pt idx="2681">
                  <c:v>324.5</c:v>
                </c:pt>
                <c:pt idx="2682">
                  <c:v>326.39999999999998</c:v>
                </c:pt>
                <c:pt idx="2683">
                  <c:v>325.60000000000002</c:v>
                </c:pt>
                <c:pt idx="2684">
                  <c:v>327.60000000000002</c:v>
                </c:pt>
                <c:pt idx="2685">
                  <c:v>330.6</c:v>
                </c:pt>
                <c:pt idx="2686">
                  <c:v>331</c:v>
                </c:pt>
                <c:pt idx="2687">
                  <c:v>330.3</c:v>
                </c:pt>
                <c:pt idx="2688">
                  <c:v>333.1</c:v>
                </c:pt>
                <c:pt idx="2689">
                  <c:v>334.5</c:v>
                </c:pt>
                <c:pt idx="2690">
                  <c:v>336</c:v>
                </c:pt>
                <c:pt idx="2691">
                  <c:v>338.3</c:v>
                </c:pt>
                <c:pt idx="2692">
                  <c:v>340.7</c:v>
                </c:pt>
                <c:pt idx="2693">
                  <c:v>341.2</c:v>
                </c:pt>
                <c:pt idx="2694">
                  <c:v>344.6</c:v>
                </c:pt>
                <c:pt idx="2695">
                  <c:v>348.1</c:v>
                </c:pt>
                <c:pt idx="2696">
                  <c:v>349.5</c:v>
                </c:pt>
                <c:pt idx="2697">
                  <c:v>352.7</c:v>
                </c:pt>
                <c:pt idx="2698">
                  <c:v>356.5</c:v>
                </c:pt>
                <c:pt idx="2699">
                  <c:v>357.7</c:v>
                </c:pt>
                <c:pt idx="2700">
                  <c:v>361.7</c:v>
                </c:pt>
                <c:pt idx="2701">
                  <c:v>365.7</c:v>
                </c:pt>
                <c:pt idx="2702">
                  <c:v>368.9</c:v>
                </c:pt>
                <c:pt idx="2703">
                  <c:v>370.2</c:v>
                </c:pt>
                <c:pt idx="2704">
                  <c:v>375.8</c:v>
                </c:pt>
                <c:pt idx="2705">
                  <c:v>378</c:v>
                </c:pt>
                <c:pt idx="2706">
                  <c:v>381.8</c:v>
                </c:pt>
                <c:pt idx="2707">
                  <c:v>384.5</c:v>
                </c:pt>
                <c:pt idx="2708">
                  <c:v>387.9</c:v>
                </c:pt>
                <c:pt idx="2709">
                  <c:v>388.9</c:v>
                </c:pt>
                <c:pt idx="2710">
                  <c:v>391.6</c:v>
                </c:pt>
                <c:pt idx="2711">
                  <c:v>393.7</c:v>
                </c:pt>
                <c:pt idx="2712">
                  <c:v>395.3</c:v>
                </c:pt>
                <c:pt idx="2713">
                  <c:v>397</c:v>
                </c:pt>
                <c:pt idx="2714">
                  <c:v>399.5</c:v>
                </c:pt>
                <c:pt idx="2715">
                  <c:v>400</c:v>
                </c:pt>
                <c:pt idx="2716">
                  <c:v>402.3</c:v>
                </c:pt>
                <c:pt idx="2717">
                  <c:v>404.3</c:v>
                </c:pt>
                <c:pt idx="2718">
                  <c:v>405</c:v>
                </c:pt>
                <c:pt idx="2719">
                  <c:v>406.7</c:v>
                </c:pt>
                <c:pt idx="2720">
                  <c:v>408.8</c:v>
                </c:pt>
                <c:pt idx="2721">
                  <c:v>409.3</c:v>
                </c:pt>
                <c:pt idx="2722">
                  <c:v>409.2</c:v>
                </c:pt>
                <c:pt idx="2723">
                  <c:v>412.5</c:v>
                </c:pt>
                <c:pt idx="2724">
                  <c:v>413.7</c:v>
                </c:pt>
                <c:pt idx="2725">
                  <c:v>413.4</c:v>
                </c:pt>
                <c:pt idx="2726">
                  <c:v>414.8</c:v>
                </c:pt>
                <c:pt idx="2727">
                  <c:v>416.2</c:v>
                </c:pt>
                <c:pt idx="2728">
                  <c:v>416.4</c:v>
                </c:pt>
                <c:pt idx="2729">
                  <c:v>418.1</c:v>
                </c:pt>
                <c:pt idx="2730">
                  <c:v>419.6</c:v>
                </c:pt>
                <c:pt idx="2731">
                  <c:v>420.9</c:v>
                </c:pt>
                <c:pt idx="2732">
                  <c:v>423.6</c:v>
                </c:pt>
                <c:pt idx="2733">
                  <c:v>425.3</c:v>
                </c:pt>
                <c:pt idx="2734">
                  <c:v>426.4</c:v>
                </c:pt>
                <c:pt idx="2735">
                  <c:v>428.9</c:v>
                </c:pt>
                <c:pt idx="2736">
                  <c:v>431.9</c:v>
                </c:pt>
                <c:pt idx="2737">
                  <c:v>434.5</c:v>
                </c:pt>
                <c:pt idx="2738">
                  <c:v>437.2</c:v>
                </c:pt>
                <c:pt idx="2739">
                  <c:v>438.7</c:v>
                </c:pt>
                <c:pt idx="2740">
                  <c:v>441.7</c:v>
                </c:pt>
                <c:pt idx="2741">
                  <c:v>443.7</c:v>
                </c:pt>
                <c:pt idx="2742">
                  <c:v>447.1</c:v>
                </c:pt>
                <c:pt idx="2743">
                  <c:v>450.5</c:v>
                </c:pt>
                <c:pt idx="2744">
                  <c:v>452.2</c:v>
                </c:pt>
                <c:pt idx="2745">
                  <c:v>454.4</c:v>
                </c:pt>
                <c:pt idx="2746">
                  <c:v>455.5</c:v>
                </c:pt>
                <c:pt idx="2747">
                  <c:v>457.4</c:v>
                </c:pt>
                <c:pt idx="2748">
                  <c:v>456.5</c:v>
                </c:pt>
                <c:pt idx="2749">
                  <c:v>455.8</c:v>
                </c:pt>
                <c:pt idx="2750">
                  <c:v>460.1</c:v>
                </c:pt>
                <c:pt idx="2751">
                  <c:v>463.5</c:v>
                </c:pt>
                <c:pt idx="2752">
                  <c:v>465.6</c:v>
                </c:pt>
                <c:pt idx="2753">
                  <c:v>464.8</c:v>
                </c:pt>
                <c:pt idx="2754">
                  <c:v>465</c:v>
                </c:pt>
                <c:pt idx="2755">
                  <c:v>465.7</c:v>
                </c:pt>
                <c:pt idx="2756">
                  <c:v>466.5</c:v>
                </c:pt>
                <c:pt idx="2757">
                  <c:v>466.3</c:v>
                </c:pt>
                <c:pt idx="2758">
                  <c:v>466.9</c:v>
                </c:pt>
                <c:pt idx="2759">
                  <c:v>468.9</c:v>
                </c:pt>
                <c:pt idx="2760">
                  <c:v>467.3</c:v>
                </c:pt>
                <c:pt idx="2761">
                  <c:v>468.2</c:v>
                </c:pt>
                <c:pt idx="2762">
                  <c:v>468.2</c:v>
                </c:pt>
                <c:pt idx="2763">
                  <c:v>468.7</c:v>
                </c:pt>
                <c:pt idx="2764">
                  <c:v>469.3</c:v>
                </c:pt>
                <c:pt idx="2765">
                  <c:v>469.5</c:v>
                </c:pt>
                <c:pt idx="2766">
                  <c:v>470.2</c:v>
                </c:pt>
                <c:pt idx="2767">
                  <c:v>470.8</c:v>
                </c:pt>
                <c:pt idx="2768">
                  <c:v>470.2</c:v>
                </c:pt>
                <c:pt idx="2769">
                  <c:v>471.5</c:v>
                </c:pt>
                <c:pt idx="2770">
                  <c:v>469.8</c:v>
                </c:pt>
                <c:pt idx="2771">
                  <c:v>469.3</c:v>
                </c:pt>
                <c:pt idx="2772">
                  <c:v>469.8</c:v>
                </c:pt>
                <c:pt idx="2773">
                  <c:v>469.2</c:v>
                </c:pt>
                <c:pt idx="2774">
                  <c:v>470.1</c:v>
                </c:pt>
                <c:pt idx="2775">
                  <c:v>471.3</c:v>
                </c:pt>
                <c:pt idx="2776">
                  <c:v>469.5</c:v>
                </c:pt>
                <c:pt idx="2777">
                  <c:v>468.7</c:v>
                </c:pt>
                <c:pt idx="2778">
                  <c:v>470.1</c:v>
                </c:pt>
                <c:pt idx="2779">
                  <c:v>469.8</c:v>
                </c:pt>
                <c:pt idx="2780">
                  <c:v>470.1</c:v>
                </c:pt>
                <c:pt idx="2781">
                  <c:v>469.2</c:v>
                </c:pt>
                <c:pt idx="2782">
                  <c:v>470.2</c:v>
                </c:pt>
                <c:pt idx="2783">
                  <c:v>469</c:v>
                </c:pt>
                <c:pt idx="2784">
                  <c:v>468.7</c:v>
                </c:pt>
                <c:pt idx="2785">
                  <c:v>469.3</c:v>
                </c:pt>
                <c:pt idx="2786">
                  <c:v>469.9</c:v>
                </c:pt>
                <c:pt idx="2787">
                  <c:v>468</c:v>
                </c:pt>
                <c:pt idx="2788">
                  <c:v>469.4</c:v>
                </c:pt>
                <c:pt idx="2789">
                  <c:v>468.9</c:v>
                </c:pt>
                <c:pt idx="2790">
                  <c:v>468.1</c:v>
                </c:pt>
                <c:pt idx="2791">
                  <c:v>467.4</c:v>
                </c:pt>
              </c:numCache>
            </c:numRef>
          </c:xVal>
          <c:yVal>
            <c:numRef>
              <c:f>'63J_3'!$A$2:$A$2793</c:f>
              <c:numCache>
                <c:formatCode>General</c:formatCode>
                <c:ptCount val="279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numCache>
            </c:numRef>
          </c:yVal>
          <c:smooth val="1"/>
          <c:extLst>
            <c:ext xmlns:c16="http://schemas.microsoft.com/office/drawing/2014/chart" uri="{C3380CC4-5D6E-409C-BE32-E72D297353CC}">
              <c16:uniqueId val="{00000002-0500-4C0E-9753-7C53A5F2A0C6}"/>
            </c:ext>
          </c:extLst>
        </c:ser>
        <c:ser>
          <c:idx val="15"/>
          <c:order val="3"/>
          <c:tx>
            <c:strRef>
              <c:f>'63J_3'!$E$1</c:f>
              <c:strCache>
                <c:ptCount val="1"/>
                <c:pt idx="0">
                  <c:v>2018</c:v>
                </c:pt>
              </c:strCache>
            </c:strRef>
          </c:tx>
          <c:spPr>
            <a:ln w="12700" cap="rnd">
              <a:solidFill>
                <a:schemeClr val="accent4">
                  <a:lumMod val="80000"/>
                  <a:lumOff val="20000"/>
                </a:schemeClr>
              </a:solidFill>
              <a:round/>
            </a:ln>
            <a:effectLst/>
          </c:spPr>
          <c:marker>
            <c:symbol val="none"/>
          </c:marker>
          <c:xVal>
            <c:numRef>
              <c:f>'63J_3'!$E$2:$E$2830</c:f>
              <c:numCache>
                <c:formatCode>General</c:formatCode>
                <c:ptCount val="2829"/>
                <c:pt idx="0">
                  <c:v>4.4000000000000004</c:v>
                </c:pt>
                <c:pt idx="1">
                  <c:v>4.2</c:v>
                </c:pt>
                <c:pt idx="2">
                  <c:v>4.3</c:v>
                </c:pt>
                <c:pt idx="3">
                  <c:v>4.5</c:v>
                </c:pt>
                <c:pt idx="4">
                  <c:v>4.3</c:v>
                </c:pt>
                <c:pt idx="5">
                  <c:v>4.4000000000000004</c:v>
                </c:pt>
                <c:pt idx="6">
                  <c:v>4.7</c:v>
                </c:pt>
                <c:pt idx="7">
                  <c:v>4.0999999999999996</c:v>
                </c:pt>
                <c:pt idx="8">
                  <c:v>4.3</c:v>
                </c:pt>
                <c:pt idx="9">
                  <c:v>4.0999999999999996</c:v>
                </c:pt>
                <c:pt idx="10">
                  <c:v>4.0999999999999996</c:v>
                </c:pt>
                <c:pt idx="11">
                  <c:v>3.3</c:v>
                </c:pt>
                <c:pt idx="12">
                  <c:v>3.2</c:v>
                </c:pt>
                <c:pt idx="13">
                  <c:v>3.8</c:v>
                </c:pt>
                <c:pt idx="14">
                  <c:v>4.5</c:v>
                </c:pt>
                <c:pt idx="15">
                  <c:v>4</c:v>
                </c:pt>
                <c:pt idx="16">
                  <c:v>4.0999999999999996</c:v>
                </c:pt>
                <c:pt idx="17">
                  <c:v>4.4000000000000004</c:v>
                </c:pt>
                <c:pt idx="18">
                  <c:v>4.7</c:v>
                </c:pt>
                <c:pt idx="19">
                  <c:v>4.4000000000000004</c:v>
                </c:pt>
                <c:pt idx="20">
                  <c:v>4.9000000000000004</c:v>
                </c:pt>
                <c:pt idx="21">
                  <c:v>3.5999999999999996</c:v>
                </c:pt>
                <c:pt idx="22">
                  <c:v>3.5</c:v>
                </c:pt>
                <c:pt idx="23">
                  <c:v>3.5</c:v>
                </c:pt>
                <c:pt idx="24">
                  <c:v>2.8</c:v>
                </c:pt>
                <c:pt idx="25">
                  <c:v>3.9000000000000004</c:v>
                </c:pt>
                <c:pt idx="26">
                  <c:v>4.2</c:v>
                </c:pt>
                <c:pt idx="27">
                  <c:v>3.9000000000000004</c:v>
                </c:pt>
                <c:pt idx="28">
                  <c:v>4.8</c:v>
                </c:pt>
                <c:pt idx="29">
                  <c:v>4.3</c:v>
                </c:pt>
                <c:pt idx="30">
                  <c:v>5.8000000000000007</c:v>
                </c:pt>
                <c:pt idx="31">
                  <c:v>4.3</c:v>
                </c:pt>
                <c:pt idx="32">
                  <c:v>5.1999999999999993</c:v>
                </c:pt>
                <c:pt idx="33">
                  <c:v>6.3000000000000007</c:v>
                </c:pt>
                <c:pt idx="34">
                  <c:v>6.3000000000000007</c:v>
                </c:pt>
                <c:pt idx="35">
                  <c:v>6.3000000000000007</c:v>
                </c:pt>
                <c:pt idx="36">
                  <c:v>6.5</c:v>
                </c:pt>
                <c:pt idx="37">
                  <c:v>6.9</c:v>
                </c:pt>
                <c:pt idx="38">
                  <c:v>6.9</c:v>
                </c:pt>
                <c:pt idx="39">
                  <c:v>7.5</c:v>
                </c:pt>
                <c:pt idx="40">
                  <c:v>7.9</c:v>
                </c:pt>
                <c:pt idx="41">
                  <c:v>7.6999999999999993</c:v>
                </c:pt>
                <c:pt idx="42">
                  <c:v>7.9</c:v>
                </c:pt>
                <c:pt idx="43">
                  <c:v>8.3000000000000007</c:v>
                </c:pt>
                <c:pt idx="44">
                  <c:v>8.5</c:v>
                </c:pt>
                <c:pt idx="45">
                  <c:v>8.3000000000000007</c:v>
                </c:pt>
                <c:pt idx="46">
                  <c:v>8.5</c:v>
                </c:pt>
                <c:pt idx="47">
                  <c:v>8.4</c:v>
                </c:pt>
                <c:pt idx="48">
                  <c:v>7.6999999999999993</c:v>
                </c:pt>
                <c:pt idx="49">
                  <c:v>7.8000000000000007</c:v>
                </c:pt>
                <c:pt idx="50">
                  <c:v>9.3000000000000007</c:v>
                </c:pt>
                <c:pt idx="51">
                  <c:v>8.4</c:v>
                </c:pt>
                <c:pt idx="52">
                  <c:v>8</c:v>
                </c:pt>
                <c:pt idx="53">
                  <c:v>10.199999999999999</c:v>
                </c:pt>
                <c:pt idx="54">
                  <c:v>9.1999999999999993</c:v>
                </c:pt>
                <c:pt idx="55">
                  <c:v>10.6</c:v>
                </c:pt>
                <c:pt idx="56">
                  <c:v>10.199999999999999</c:v>
                </c:pt>
                <c:pt idx="57">
                  <c:v>9.8000000000000007</c:v>
                </c:pt>
                <c:pt idx="58">
                  <c:v>10</c:v>
                </c:pt>
                <c:pt idx="59">
                  <c:v>10.8</c:v>
                </c:pt>
                <c:pt idx="60">
                  <c:v>10.8</c:v>
                </c:pt>
                <c:pt idx="61">
                  <c:v>10</c:v>
                </c:pt>
                <c:pt idx="62">
                  <c:v>10</c:v>
                </c:pt>
                <c:pt idx="63">
                  <c:v>9.3000000000000007</c:v>
                </c:pt>
                <c:pt idx="64">
                  <c:v>9.1999999999999993</c:v>
                </c:pt>
                <c:pt idx="65">
                  <c:v>9.1999999999999993</c:v>
                </c:pt>
                <c:pt idx="66">
                  <c:v>9</c:v>
                </c:pt>
                <c:pt idx="67">
                  <c:v>9.8000000000000007</c:v>
                </c:pt>
                <c:pt idx="68">
                  <c:v>9.1999999999999993</c:v>
                </c:pt>
                <c:pt idx="69">
                  <c:v>9.1999999999999993</c:v>
                </c:pt>
                <c:pt idx="70">
                  <c:v>8</c:v>
                </c:pt>
                <c:pt idx="71">
                  <c:v>8.6</c:v>
                </c:pt>
                <c:pt idx="72">
                  <c:v>8</c:v>
                </c:pt>
                <c:pt idx="73">
                  <c:v>7.6999999999999993</c:v>
                </c:pt>
                <c:pt idx="74">
                  <c:v>8</c:v>
                </c:pt>
                <c:pt idx="75">
                  <c:v>7.8000000000000007</c:v>
                </c:pt>
                <c:pt idx="76">
                  <c:v>7.8000000000000007</c:v>
                </c:pt>
                <c:pt idx="77">
                  <c:v>8</c:v>
                </c:pt>
                <c:pt idx="78">
                  <c:v>7.1999999999999993</c:v>
                </c:pt>
                <c:pt idx="79">
                  <c:v>8</c:v>
                </c:pt>
                <c:pt idx="80">
                  <c:v>7.6</c:v>
                </c:pt>
                <c:pt idx="81">
                  <c:v>6.1</c:v>
                </c:pt>
                <c:pt idx="82">
                  <c:v>6.6</c:v>
                </c:pt>
                <c:pt idx="83">
                  <c:v>5.6</c:v>
                </c:pt>
                <c:pt idx="84">
                  <c:v>5.1999999999999993</c:v>
                </c:pt>
                <c:pt idx="85">
                  <c:v>5.5</c:v>
                </c:pt>
                <c:pt idx="86">
                  <c:v>5.5</c:v>
                </c:pt>
                <c:pt idx="87">
                  <c:v>3.8</c:v>
                </c:pt>
                <c:pt idx="88">
                  <c:v>3.7</c:v>
                </c:pt>
                <c:pt idx="89">
                  <c:v>4.7</c:v>
                </c:pt>
                <c:pt idx="90">
                  <c:v>4.3</c:v>
                </c:pt>
                <c:pt idx="91">
                  <c:v>4.2</c:v>
                </c:pt>
                <c:pt idx="92">
                  <c:v>3.4000000000000004</c:v>
                </c:pt>
                <c:pt idx="93">
                  <c:v>3</c:v>
                </c:pt>
                <c:pt idx="94">
                  <c:v>3.5</c:v>
                </c:pt>
                <c:pt idx="95">
                  <c:v>4.3</c:v>
                </c:pt>
                <c:pt idx="96">
                  <c:v>3</c:v>
                </c:pt>
                <c:pt idx="97">
                  <c:v>2.8</c:v>
                </c:pt>
                <c:pt idx="98">
                  <c:v>3.0999999999999996</c:v>
                </c:pt>
                <c:pt idx="99">
                  <c:v>2.7</c:v>
                </c:pt>
                <c:pt idx="100">
                  <c:v>2.5</c:v>
                </c:pt>
                <c:pt idx="101">
                  <c:v>3.5999999999999996</c:v>
                </c:pt>
                <c:pt idx="102">
                  <c:v>4.2</c:v>
                </c:pt>
                <c:pt idx="103">
                  <c:v>2.7</c:v>
                </c:pt>
                <c:pt idx="104">
                  <c:v>3.9000000000000004</c:v>
                </c:pt>
                <c:pt idx="105">
                  <c:v>3.5</c:v>
                </c:pt>
                <c:pt idx="106">
                  <c:v>4.0999999999999996</c:v>
                </c:pt>
                <c:pt idx="107">
                  <c:v>2.2999999999999998</c:v>
                </c:pt>
                <c:pt idx="108">
                  <c:v>2.8</c:v>
                </c:pt>
                <c:pt idx="109">
                  <c:v>4.3</c:v>
                </c:pt>
                <c:pt idx="110">
                  <c:v>2.5999999999999996</c:v>
                </c:pt>
                <c:pt idx="111">
                  <c:v>3.9000000000000004</c:v>
                </c:pt>
                <c:pt idx="112">
                  <c:v>3.4000000000000004</c:v>
                </c:pt>
                <c:pt idx="113">
                  <c:v>4</c:v>
                </c:pt>
                <c:pt idx="114">
                  <c:v>4.2</c:v>
                </c:pt>
                <c:pt idx="115">
                  <c:v>4.7</c:v>
                </c:pt>
                <c:pt idx="116">
                  <c:v>2.5999999999999996</c:v>
                </c:pt>
                <c:pt idx="117">
                  <c:v>3.4000000000000004</c:v>
                </c:pt>
                <c:pt idx="118">
                  <c:v>3.4000000000000004</c:v>
                </c:pt>
                <c:pt idx="119">
                  <c:v>2.5</c:v>
                </c:pt>
                <c:pt idx="120">
                  <c:v>3.7</c:v>
                </c:pt>
                <c:pt idx="121">
                  <c:v>3.5</c:v>
                </c:pt>
                <c:pt idx="122">
                  <c:v>3.8</c:v>
                </c:pt>
                <c:pt idx="123">
                  <c:v>2.8</c:v>
                </c:pt>
                <c:pt idx="124">
                  <c:v>4.0999999999999996</c:v>
                </c:pt>
                <c:pt idx="125">
                  <c:v>4</c:v>
                </c:pt>
                <c:pt idx="126">
                  <c:v>3.7</c:v>
                </c:pt>
                <c:pt idx="127">
                  <c:v>3.4000000000000004</c:v>
                </c:pt>
                <c:pt idx="128">
                  <c:v>3.0999999999999996</c:v>
                </c:pt>
                <c:pt idx="129">
                  <c:v>3.9000000000000004</c:v>
                </c:pt>
                <c:pt idx="130">
                  <c:v>2.5999999999999996</c:v>
                </c:pt>
                <c:pt idx="131">
                  <c:v>5.5</c:v>
                </c:pt>
                <c:pt idx="132">
                  <c:v>3.2</c:v>
                </c:pt>
                <c:pt idx="133">
                  <c:v>4.7</c:v>
                </c:pt>
                <c:pt idx="134">
                  <c:v>4.5</c:v>
                </c:pt>
                <c:pt idx="135">
                  <c:v>3.7</c:v>
                </c:pt>
                <c:pt idx="136">
                  <c:v>3.5999999999999996</c:v>
                </c:pt>
                <c:pt idx="137">
                  <c:v>3.9000000000000004</c:v>
                </c:pt>
                <c:pt idx="138">
                  <c:v>3.7</c:v>
                </c:pt>
                <c:pt idx="139">
                  <c:v>3.7</c:v>
                </c:pt>
                <c:pt idx="140">
                  <c:v>3.3</c:v>
                </c:pt>
                <c:pt idx="141">
                  <c:v>3.9000000000000004</c:v>
                </c:pt>
                <c:pt idx="142">
                  <c:v>3.5999999999999996</c:v>
                </c:pt>
                <c:pt idx="143">
                  <c:v>3.9000000000000004</c:v>
                </c:pt>
                <c:pt idx="144">
                  <c:v>3.9000000000000004</c:v>
                </c:pt>
                <c:pt idx="145">
                  <c:v>3.8</c:v>
                </c:pt>
                <c:pt idx="146">
                  <c:v>3.4000000000000004</c:v>
                </c:pt>
                <c:pt idx="147">
                  <c:v>4</c:v>
                </c:pt>
                <c:pt idx="148">
                  <c:v>3.7</c:v>
                </c:pt>
                <c:pt idx="149">
                  <c:v>4.0999999999999996</c:v>
                </c:pt>
                <c:pt idx="150">
                  <c:v>4.2</c:v>
                </c:pt>
                <c:pt idx="151">
                  <c:v>3.8</c:v>
                </c:pt>
                <c:pt idx="152">
                  <c:v>3.7</c:v>
                </c:pt>
                <c:pt idx="153">
                  <c:v>3.5999999999999996</c:v>
                </c:pt>
                <c:pt idx="154">
                  <c:v>3.4000000000000004</c:v>
                </c:pt>
                <c:pt idx="155">
                  <c:v>2.7</c:v>
                </c:pt>
                <c:pt idx="156">
                  <c:v>4.3</c:v>
                </c:pt>
                <c:pt idx="157">
                  <c:v>3.3</c:v>
                </c:pt>
                <c:pt idx="158">
                  <c:v>4</c:v>
                </c:pt>
                <c:pt idx="159">
                  <c:v>4.2</c:v>
                </c:pt>
                <c:pt idx="160">
                  <c:v>5</c:v>
                </c:pt>
                <c:pt idx="161">
                  <c:v>4.3</c:v>
                </c:pt>
                <c:pt idx="162">
                  <c:v>4.5</c:v>
                </c:pt>
                <c:pt idx="163">
                  <c:v>3.8</c:v>
                </c:pt>
                <c:pt idx="164">
                  <c:v>3.4000000000000004</c:v>
                </c:pt>
                <c:pt idx="165">
                  <c:v>2.9000000000000004</c:v>
                </c:pt>
                <c:pt idx="166">
                  <c:v>3.8</c:v>
                </c:pt>
                <c:pt idx="167">
                  <c:v>3.0999999999999996</c:v>
                </c:pt>
                <c:pt idx="168">
                  <c:v>3</c:v>
                </c:pt>
                <c:pt idx="169">
                  <c:v>4.7</c:v>
                </c:pt>
                <c:pt idx="170">
                  <c:v>3.5999999999999996</c:v>
                </c:pt>
                <c:pt idx="171">
                  <c:v>4.5999999999999996</c:v>
                </c:pt>
                <c:pt idx="172">
                  <c:v>2.9000000000000004</c:v>
                </c:pt>
                <c:pt idx="173">
                  <c:v>3.2</c:v>
                </c:pt>
                <c:pt idx="174">
                  <c:v>2.9000000000000004</c:v>
                </c:pt>
                <c:pt idx="175">
                  <c:v>2</c:v>
                </c:pt>
                <c:pt idx="176">
                  <c:v>4.2</c:v>
                </c:pt>
                <c:pt idx="177">
                  <c:v>4</c:v>
                </c:pt>
                <c:pt idx="178">
                  <c:v>3.3</c:v>
                </c:pt>
                <c:pt idx="179">
                  <c:v>2.9000000000000004</c:v>
                </c:pt>
                <c:pt idx="180">
                  <c:v>3.5999999999999996</c:v>
                </c:pt>
                <c:pt idx="181">
                  <c:v>3.5999999999999996</c:v>
                </c:pt>
                <c:pt idx="182">
                  <c:v>5.6999999999999993</c:v>
                </c:pt>
                <c:pt idx="183">
                  <c:v>2.5</c:v>
                </c:pt>
                <c:pt idx="184">
                  <c:v>3.3</c:v>
                </c:pt>
                <c:pt idx="185">
                  <c:v>2.5</c:v>
                </c:pt>
                <c:pt idx="186">
                  <c:v>3.7</c:v>
                </c:pt>
                <c:pt idx="187">
                  <c:v>3.5</c:v>
                </c:pt>
                <c:pt idx="188">
                  <c:v>6.1999999999999993</c:v>
                </c:pt>
                <c:pt idx="189">
                  <c:v>8.1999999999999993</c:v>
                </c:pt>
                <c:pt idx="190">
                  <c:v>10.6</c:v>
                </c:pt>
                <c:pt idx="191">
                  <c:v>7.6</c:v>
                </c:pt>
                <c:pt idx="192">
                  <c:v>2.0999999999999996</c:v>
                </c:pt>
                <c:pt idx="193">
                  <c:v>0.5</c:v>
                </c:pt>
                <c:pt idx="194">
                  <c:v>0.70000000000000018</c:v>
                </c:pt>
                <c:pt idx="195">
                  <c:v>1.9000000000000004</c:v>
                </c:pt>
                <c:pt idx="196">
                  <c:v>0.10000000000000009</c:v>
                </c:pt>
                <c:pt idx="197">
                  <c:v>2.0999999999999996</c:v>
                </c:pt>
                <c:pt idx="198">
                  <c:v>3.2</c:v>
                </c:pt>
                <c:pt idx="199">
                  <c:v>1.9000000000000004</c:v>
                </c:pt>
                <c:pt idx="200">
                  <c:v>2.2999999999999998</c:v>
                </c:pt>
                <c:pt idx="201">
                  <c:v>3.3</c:v>
                </c:pt>
                <c:pt idx="202">
                  <c:v>3.2</c:v>
                </c:pt>
                <c:pt idx="203">
                  <c:v>4.7</c:v>
                </c:pt>
                <c:pt idx="204">
                  <c:v>4</c:v>
                </c:pt>
                <c:pt idx="205">
                  <c:v>4.3</c:v>
                </c:pt>
                <c:pt idx="206">
                  <c:v>2.4000000000000004</c:v>
                </c:pt>
                <c:pt idx="207">
                  <c:v>2.8</c:v>
                </c:pt>
                <c:pt idx="208">
                  <c:v>2.2000000000000002</c:v>
                </c:pt>
                <c:pt idx="209">
                  <c:v>1.7999999999999998</c:v>
                </c:pt>
                <c:pt idx="210">
                  <c:v>1.0999999999999996</c:v>
                </c:pt>
                <c:pt idx="211">
                  <c:v>0.39999999999999991</c:v>
                </c:pt>
                <c:pt idx="212">
                  <c:v>1.2000000000000002</c:v>
                </c:pt>
                <c:pt idx="213">
                  <c:v>2.0999999999999996</c:v>
                </c:pt>
                <c:pt idx="214">
                  <c:v>3.4000000000000004</c:v>
                </c:pt>
                <c:pt idx="215">
                  <c:v>3.0999999999999996</c:v>
                </c:pt>
                <c:pt idx="216">
                  <c:v>4.8</c:v>
                </c:pt>
                <c:pt idx="217">
                  <c:v>5</c:v>
                </c:pt>
                <c:pt idx="218">
                  <c:v>4.5</c:v>
                </c:pt>
                <c:pt idx="219">
                  <c:v>5.1999999999999993</c:v>
                </c:pt>
                <c:pt idx="220">
                  <c:v>5.5</c:v>
                </c:pt>
                <c:pt idx="221">
                  <c:v>5.6999999999999993</c:v>
                </c:pt>
                <c:pt idx="222">
                  <c:v>5.9</c:v>
                </c:pt>
                <c:pt idx="223">
                  <c:v>7.1</c:v>
                </c:pt>
                <c:pt idx="224">
                  <c:v>6.9</c:v>
                </c:pt>
                <c:pt idx="225">
                  <c:v>5.0999999999999996</c:v>
                </c:pt>
                <c:pt idx="226">
                  <c:v>6.3000000000000007</c:v>
                </c:pt>
                <c:pt idx="227">
                  <c:v>5.4</c:v>
                </c:pt>
                <c:pt idx="228">
                  <c:v>6.4</c:v>
                </c:pt>
                <c:pt idx="229">
                  <c:v>5.3000000000000007</c:v>
                </c:pt>
                <c:pt idx="230">
                  <c:v>5.1999999999999993</c:v>
                </c:pt>
                <c:pt idx="231">
                  <c:v>5.1999999999999993</c:v>
                </c:pt>
                <c:pt idx="232">
                  <c:v>5.5</c:v>
                </c:pt>
                <c:pt idx="233">
                  <c:v>6.1</c:v>
                </c:pt>
                <c:pt idx="234">
                  <c:v>6.5</c:v>
                </c:pt>
                <c:pt idx="235">
                  <c:v>6.1</c:v>
                </c:pt>
                <c:pt idx="236">
                  <c:v>5.5</c:v>
                </c:pt>
                <c:pt idx="237">
                  <c:v>6.6</c:v>
                </c:pt>
                <c:pt idx="238">
                  <c:v>8</c:v>
                </c:pt>
                <c:pt idx="239">
                  <c:v>6.1</c:v>
                </c:pt>
                <c:pt idx="240">
                  <c:v>6.3000000000000007</c:v>
                </c:pt>
                <c:pt idx="241">
                  <c:v>7.1999999999999993</c:v>
                </c:pt>
                <c:pt idx="242">
                  <c:v>6.6999999999999993</c:v>
                </c:pt>
                <c:pt idx="243">
                  <c:v>5.8000000000000007</c:v>
                </c:pt>
                <c:pt idx="244">
                  <c:v>7.4</c:v>
                </c:pt>
                <c:pt idx="245">
                  <c:v>7.3000000000000007</c:v>
                </c:pt>
                <c:pt idx="246">
                  <c:v>6.4</c:v>
                </c:pt>
                <c:pt idx="247">
                  <c:v>6.5</c:v>
                </c:pt>
                <c:pt idx="248">
                  <c:v>6.5</c:v>
                </c:pt>
                <c:pt idx="249">
                  <c:v>5.9</c:v>
                </c:pt>
                <c:pt idx="250">
                  <c:v>7.5</c:v>
                </c:pt>
                <c:pt idx="251">
                  <c:v>7.1999999999999993</c:v>
                </c:pt>
                <c:pt idx="252">
                  <c:v>7.1999999999999993</c:v>
                </c:pt>
                <c:pt idx="253">
                  <c:v>6.5</c:v>
                </c:pt>
                <c:pt idx="254">
                  <c:v>7.6</c:v>
                </c:pt>
                <c:pt idx="255">
                  <c:v>6</c:v>
                </c:pt>
                <c:pt idx="256">
                  <c:v>7.6</c:v>
                </c:pt>
                <c:pt idx="257">
                  <c:v>7.1999999999999993</c:v>
                </c:pt>
                <c:pt idx="258">
                  <c:v>6.6</c:v>
                </c:pt>
                <c:pt idx="259">
                  <c:v>6.9</c:v>
                </c:pt>
                <c:pt idx="260">
                  <c:v>7.4</c:v>
                </c:pt>
                <c:pt idx="261">
                  <c:v>7.1999999999999993</c:v>
                </c:pt>
                <c:pt idx="262">
                  <c:v>7.8000000000000007</c:v>
                </c:pt>
                <c:pt idx="263">
                  <c:v>7.3000000000000007</c:v>
                </c:pt>
                <c:pt idx="264">
                  <c:v>7.5</c:v>
                </c:pt>
                <c:pt idx="265">
                  <c:v>6.4</c:v>
                </c:pt>
                <c:pt idx="266">
                  <c:v>7.5</c:v>
                </c:pt>
                <c:pt idx="267">
                  <c:v>7.3000000000000007</c:v>
                </c:pt>
                <c:pt idx="268">
                  <c:v>6.5</c:v>
                </c:pt>
                <c:pt idx="269">
                  <c:v>5.5</c:v>
                </c:pt>
                <c:pt idx="270">
                  <c:v>6.4</c:v>
                </c:pt>
                <c:pt idx="271">
                  <c:v>8.1</c:v>
                </c:pt>
                <c:pt idx="272">
                  <c:v>7.5</c:v>
                </c:pt>
                <c:pt idx="273">
                  <c:v>6</c:v>
                </c:pt>
                <c:pt idx="274">
                  <c:v>6.6999999999999993</c:v>
                </c:pt>
                <c:pt idx="275">
                  <c:v>8.1999999999999993</c:v>
                </c:pt>
                <c:pt idx="276">
                  <c:v>7.6</c:v>
                </c:pt>
                <c:pt idx="277">
                  <c:v>7.6</c:v>
                </c:pt>
                <c:pt idx="278">
                  <c:v>6.9</c:v>
                </c:pt>
                <c:pt idx="279">
                  <c:v>7.4</c:v>
                </c:pt>
                <c:pt idx="280">
                  <c:v>7.1</c:v>
                </c:pt>
                <c:pt idx="281">
                  <c:v>7.4</c:v>
                </c:pt>
                <c:pt idx="282">
                  <c:v>8.1999999999999993</c:v>
                </c:pt>
                <c:pt idx="283">
                  <c:v>6.6</c:v>
                </c:pt>
                <c:pt idx="284">
                  <c:v>6.9</c:v>
                </c:pt>
                <c:pt idx="285">
                  <c:v>6.9</c:v>
                </c:pt>
                <c:pt idx="286">
                  <c:v>8.1999999999999993</c:v>
                </c:pt>
                <c:pt idx="287">
                  <c:v>7.6</c:v>
                </c:pt>
                <c:pt idx="288">
                  <c:v>7.1</c:v>
                </c:pt>
                <c:pt idx="289">
                  <c:v>6.6</c:v>
                </c:pt>
                <c:pt idx="290">
                  <c:v>6.6</c:v>
                </c:pt>
                <c:pt idx="291">
                  <c:v>6.8000000000000007</c:v>
                </c:pt>
                <c:pt idx="292">
                  <c:v>7</c:v>
                </c:pt>
                <c:pt idx="293">
                  <c:v>6.9</c:v>
                </c:pt>
                <c:pt idx="294">
                  <c:v>6.4</c:v>
                </c:pt>
                <c:pt idx="295">
                  <c:v>7.1999999999999993</c:v>
                </c:pt>
                <c:pt idx="296">
                  <c:v>7.8000000000000007</c:v>
                </c:pt>
                <c:pt idx="297">
                  <c:v>7.8000000000000007</c:v>
                </c:pt>
                <c:pt idx="298">
                  <c:v>6.8000000000000007</c:v>
                </c:pt>
                <c:pt idx="299">
                  <c:v>7</c:v>
                </c:pt>
                <c:pt idx="300">
                  <c:v>7.4</c:v>
                </c:pt>
                <c:pt idx="301">
                  <c:v>7.1999999999999993</c:v>
                </c:pt>
                <c:pt idx="302">
                  <c:v>6</c:v>
                </c:pt>
                <c:pt idx="303">
                  <c:v>7.9</c:v>
                </c:pt>
                <c:pt idx="304">
                  <c:v>6.6</c:v>
                </c:pt>
                <c:pt idx="305">
                  <c:v>7.3000000000000007</c:v>
                </c:pt>
                <c:pt idx="306">
                  <c:v>7</c:v>
                </c:pt>
                <c:pt idx="307">
                  <c:v>6.6</c:v>
                </c:pt>
                <c:pt idx="308">
                  <c:v>7.4</c:v>
                </c:pt>
                <c:pt idx="309">
                  <c:v>7.6999999999999993</c:v>
                </c:pt>
                <c:pt idx="310">
                  <c:v>6.6999999999999993</c:v>
                </c:pt>
                <c:pt idx="311">
                  <c:v>7</c:v>
                </c:pt>
                <c:pt idx="312">
                  <c:v>6.6999999999999993</c:v>
                </c:pt>
                <c:pt idx="313">
                  <c:v>6.6</c:v>
                </c:pt>
                <c:pt idx="314">
                  <c:v>5.3000000000000007</c:v>
                </c:pt>
                <c:pt idx="315">
                  <c:v>7.6</c:v>
                </c:pt>
                <c:pt idx="316">
                  <c:v>7</c:v>
                </c:pt>
                <c:pt idx="317">
                  <c:v>6.9</c:v>
                </c:pt>
                <c:pt idx="318">
                  <c:v>6.5</c:v>
                </c:pt>
                <c:pt idx="319">
                  <c:v>6.1999999999999993</c:v>
                </c:pt>
                <c:pt idx="320">
                  <c:v>7.4</c:v>
                </c:pt>
                <c:pt idx="321">
                  <c:v>6.3000000000000007</c:v>
                </c:pt>
                <c:pt idx="322">
                  <c:v>6.5</c:v>
                </c:pt>
                <c:pt idx="323">
                  <c:v>7.1</c:v>
                </c:pt>
                <c:pt idx="324">
                  <c:v>7.4</c:v>
                </c:pt>
                <c:pt idx="325">
                  <c:v>5.8000000000000007</c:v>
                </c:pt>
                <c:pt idx="326">
                  <c:v>6.9</c:v>
                </c:pt>
                <c:pt idx="327">
                  <c:v>5.9</c:v>
                </c:pt>
                <c:pt idx="328">
                  <c:v>6.9</c:v>
                </c:pt>
                <c:pt idx="329">
                  <c:v>6.6999999999999993</c:v>
                </c:pt>
                <c:pt idx="330">
                  <c:v>7.1</c:v>
                </c:pt>
                <c:pt idx="331">
                  <c:v>6.8000000000000007</c:v>
                </c:pt>
                <c:pt idx="332">
                  <c:v>7.9</c:v>
                </c:pt>
                <c:pt idx="333">
                  <c:v>7.8000000000000007</c:v>
                </c:pt>
                <c:pt idx="334">
                  <c:v>8</c:v>
                </c:pt>
                <c:pt idx="335">
                  <c:v>8</c:v>
                </c:pt>
                <c:pt idx="336">
                  <c:v>7</c:v>
                </c:pt>
                <c:pt idx="337">
                  <c:v>6.6999999999999993</c:v>
                </c:pt>
                <c:pt idx="338">
                  <c:v>9.8000000000000007</c:v>
                </c:pt>
                <c:pt idx="339">
                  <c:v>8.6999999999999993</c:v>
                </c:pt>
                <c:pt idx="340">
                  <c:v>7.1999999999999993</c:v>
                </c:pt>
                <c:pt idx="341">
                  <c:v>7.4</c:v>
                </c:pt>
                <c:pt idx="342">
                  <c:v>8.5</c:v>
                </c:pt>
                <c:pt idx="343">
                  <c:v>8.6</c:v>
                </c:pt>
                <c:pt idx="344">
                  <c:v>8</c:v>
                </c:pt>
                <c:pt idx="345">
                  <c:v>9.6999999999999993</c:v>
                </c:pt>
                <c:pt idx="346">
                  <c:v>8.4</c:v>
                </c:pt>
                <c:pt idx="347">
                  <c:v>8.6</c:v>
                </c:pt>
                <c:pt idx="348">
                  <c:v>10.9</c:v>
                </c:pt>
                <c:pt idx="349">
                  <c:v>9.6999999999999993</c:v>
                </c:pt>
                <c:pt idx="350">
                  <c:v>10</c:v>
                </c:pt>
                <c:pt idx="351">
                  <c:v>10.3</c:v>
                </c:pt>
                <c:pt idx="352">
                  <c:v>9.8000000000000007</c:v>
                </c:pt>
                <c:pt idx="353">
                  <c:v>9.1999999999999993</c:v>
                </c:pt>
                <c:pt idx="354">
                  <c:v>10.1</c:v>
                </c:pt>
                <c:pt idx="355">
                  <c:v>10.9</c:v>
                </c:pt>
                <c:pt idx="356">
                  <c:v>11.4</c:v>
                </c:pt>
                <c:pt idx="357">
                  <c:v>10.7</c:v>
                </c:pt>
                <c:pt idx="358">
                  <c:v>10.8</c:v>
                </c:pt>
                <c:pt idx="359">
                  <c:v>10.5</c:v>
                </c:pt>
                <c:pt idx="360">
                  <c:v>11</c:v>
                </c:pt>
                <c:pt idx="361">
                  <c:v>11.8</c:v>
                </c:pt>
                <c:pt idx="362">
                  <c:v>11.8</c:v>
                </c:pt>
                <c:pt idx="363">
                  <c:v>10.9</c:v>
                </c:pt>
                <c:pt idx="364">
                  <c:v>11.8</c:v>
                </c:pt>
                <c:pt idx="365">
                  <c:v>10.7</c:v>
                </c:pt>
                <c:pt idx="366">
                  <c:v>11.5</c:v>
                </c:pt>
                <c:pt idx="367">
                  <c:v>11.5</c:v>
                </c:pt>
                <c:pt idx="368">
                  <c:v>11.4</c:v>
                </c:pt>
                <c:pt idx="369">
                  <c:v>11.9</c:v>
                </c:pt>
                <c:pt idx="370">
                  <c:v>12.3</c:v>
                </c:pt>
                <c:pt idx="371">
                  <c:v>13.2</c:v>
                </c:pt>
                <c:pt idx="372">
                  <c:v>12.9</c:v>
                </c:pt>
                <c:pt idx="373">
                  <c:v>13.2</c:v>
                </c:pt>
                <c:pt idx="374">
                  <c:v>13.2</c:v>
                </c:pt>
                <c:pt idx="375">
                  <c:v>13.3</c:v>
                </c:pt>
                <c:pt idx="376">
                  <c:v>14.5</c:v>
                </c:pt>
                <c:pt idx="377">
                  <c:v>15.600000000000001</c:v>
                </c:pt>
                <c:pt idx="378">
                  <c:v>15.3</c:v>
                </c:pt>
                <c:pt idx="379">
                  <c:v>14.2</c:v>
                </c:pt>
                <c:pt idx="380">
                  <c:v>15.899999999999999</c:v>
                </c:pt>
                <c:pt idx="381">
                  <c:v>15.8</c:v>
                </c:pt>
                <c:pt idx="382">
                  <c:v>17.3</c:v>
                </c:pt>
                <c:pt idx="383">
                  <c:v>17.100000000000001</c:v>
                </c:pt>
                <c:pt idx="384">
                  <c:v>19.2</c:v>
                </c:pt>
                <c:pt idx="385">
                  <c:v>24.5</c:v>
                </c:pt>
                <c:pt idx="386">
                  <c:v>24.9</c:v>
                </c:pt>
                <c:pt idx="387">
                  <c:v>27.2</c:v>
                </c:pt>
                <c:pt idx="388">
                  <c:v>24.4</c:v>
                </c:pt>
                <c:pt idx="389">
                  <c:v>19.899999999999999</c:v>
                </c:pt>
                <c:pt idx="390">
                  <c:v>20.8</c:v>
                </c:pt>
                <c:pt idx="391">
                  <c:v>19.5</c:v>
                </c:pt>
                <c:pt idx="392">
                  <c:v>20.7</c:v>
                </c:pt>
                <c:pt idx="393">
                  <c:v>22.9</c:v>
                </c:pt>
                <c:pt idx="394">
                  <c:v>23.2</c:v>
                </c:pt>
                <c:pt idx="395">
                  <c:v>23.3</c:v>
                </c:pt>
                <c:pt idx="396">
                  <c:v>23</c:v>
                </c:pt>
                <c:pt idx="397">
                  <c:v>22.7</c:v>
                </c:pt>
                <c:pt idx="398">
                  <c:v>24.3</c:v>
                </c:pt>
                <c:pt idx="399">
                  <c:v>22</c:v>
                </c:pt>
                <c:pt idx="400">
                  <c:v>22.8</c:v>
                </c:pt>
                <c:pt idx="401">
                  <c:v>21.8</c:v>
                </c:pt>
                <c:pt idx="402">
                  <c:v>21.7</c:v>
                </c:pt>
                <c:pt idx="403">
                  <c:v>20.7</c:v>
                </c:pt>
                <c:pt idx="404">
                  <c:v>19.399999999999999</c:v>
                </c:pt>
                <c:pt idx="405">
                  <c:v>20.5</c:v>
                </c:pt>
                <c:pt idx="406">
                  <c:v>19.5</c:v>
                </c:pt>
                <c:pt idx="407">
                  <c:v>18.7</c:v>
                </c:pt>
                <c:pt idx="408">
                  <c:v>18</c:v>
                </c:pt>
                <c:pt idx="409">
                  <c:v>17.899999999999999</c:v>
                </c:pt>
                <c:pt idx="410">
                  <c:v>16.600000000000001</c:v>
                </c:pt>
                <c:pt idx="411">
                  <c:v>16.2</c:v>
                </c:pt>
                <c:pt idx="412">
                  <c:v>15.3</c:v>
                </c:pt>
                <c:pt idx="413">
                  <c:v>15.399999999999999</c:v>
                </c:pt>
                <c:pt idx="414">
                  <c:v>14.3</c:v>
                </c:pt>
                <c:pt idx="415">
                  <c:v>13</c:v>
                </c:pt>
                <c:pt idx="416">
                  <c:v>14.5</c:v>
                </c:pt>
                <c:pt idx="417">
                  <c:v>13.7</c:v>
                </c:pt>
                <c:pt idx="418">
                  <c:v>13</c:v>
                </c:pt>
                <c:pt idx="419">
                  <c:v>13.399999999999999</c:v>
                </c:pt>
                <c:pt idx="420">
                  <c:v>12.8</c:v>
                </c:pt>
                <c:pt idx="421">
                  <c:v>13.899999999999999</c:v>
                </c:pt>
                <c:pt idx="422">
                  <c:v>12.7</c:v>
                </c:pt>
                <c:pt idx="423">
                  <c:v>13</c:v>
                </c:pt>
                <c:pt idx="424">
                  <c:v>12.9</c:v>
                </c:pt>
                <c:pt idx="425">
                  <c:v>13.899999999999999</c:v>
                </c:pt>
                <c:pt idx="426">
                  <c:v>13</c:v>
                </c:pt>
                <c:pt idx="427">
                  <c:v>13.3</c:v>
                </c:pt>
                <c:pt idx="428">
                  <c:v>12.4</c:v>
                </c:pt>
                <c:pt idx="429">
                  <c:v>13.3</c:v>
                </c:pt>
                <c:pt idx="430">
                  <c:v>14.3</c:v>
                </c:pt>
                <c:pt idx="431">
                  <c:v>11.6</c:v>
                </c:pt>
                <c:pt idx="432">
                  <c:v>13.899999999999999</c:v>
                </c:pt>
                <c:pt idx="433">
                  <c:v>14.3</c:v>
                </c:pt>
                <c:pt idx="434">
                  <c:v>13.8</c:v>
                </c:pt>
                <c:pt idx="435">
                  <c:v>13.899999999999999</c:v>
                </c:pt>
                <c:pt idx="436">
                  <c:v>13.600000000000001</c:v>
                </c:pt>
                <c:pt idx="437">
                  <c:v>13</c:v>
                </c:pt>
                <c:pt idx="438">
                  <c:v>14.899999999999999</c:v>
                </c:pt>
                <c:pt idx="439">
                  <c:v>14.3</c:v>
                </c:pt>
                <c:pt idx="440">
                  <c:v>13.600000000000001</c:v>
                </c:pt>
                <c:pt idx="441">
                  <c:v>15.2</c:v>
                </c:pt>
                <c:pt idx="442">
                  <c:v>15</c:v>
                </c:pt>
                <c:pt idx="443">
                  <c:v>15.600000000000001</c:v>
                </c:pt>
                <c:pt idx="444">
                  <c:v>14.5</c:v>
                </c:pt>
                <c:pt idx="445">
                  <c:v>14.100000000000001</c:v>
                </c:pt>
                <c:pt idx="446">
                  <c:v>13.600000000000001</c:v>
                </c:pt>
                <c:pt idx="447">
                  <c:v>14.399999999999999</c:v>
                </c:pt>
                <c:pt idx="448">
                  <c:v>15.2</c:v>
                </c:pt>
                <c:pt idx="449">
                  <c:v>13.7</c:v>
                </c:pt>
                <c:pt idx="450">
                  <c:v>13.5</c:v>
                </c:pt>
                <c:pt idx="451">
                  <c:v>13.399999999999999</c:v>
                </c:pt>
                <c:pt idx="452">
                  <c:v>14.2</c:v>
                </c:pt>
                <c:pt idx="453">
                  <c:v>13.8</c:v>
                </c:pt>
                <c:pt idx="454">
                  <c:v>12.4</c:v>
                </c:pt>
                <c:pt idx="455">
                  <c:v>13.399999999999999</c:v>
                </c:pt>
                <c:pt idx="456">
                  <c:v>12.1</c:v>
                </c:pt>
                <c:pt idx="457">
                  <c:v>12.3</c:v>
                </c:pt>
                <c:pt idx="458">
                  <c:v>11.5</c:v>
                </c:pt>
                <c:pt idx="459">
                  <c:v>12.7</c:v>
                </c:pt>
                <c:pt idx="460">
                  <c:v>13.899999999999999</c:v>
                </c:pt>
                <c:pt idx="461">
                  <c:v>13.2</c:v>
                </c:pt>
                <c:pt idx="462">
                  <c:v>11.4</c:v>
                </c:pt>
                <c:pt idx="463">
                  <c:v>12.3</c:v>
                </c:pt>
                <c:pt idx="464">
                  <c:v>12.2</c:v>
                </c:pt>
                <c:pt idx="465">
                  <c:v>11</c:v>
                </c:pt>
                <c:pt idx="466">
                  <c:v>12</c:v>
                </c:pt>
                <c:pt idx="467">
                  <c:v>12.7</c:v>
                </c:pt>
                <c:pt idx="468">
                  <c:v>12.6</c:v>
                </c:pt>
                <c:pt idx="469">
                  <c:v>12.7</c:v>
                </c:pt>
                <c:pt idx="470">
                  <c:v>11.5</c:v>
                </c:pt>
                <c:pt idx="471">
                  <c:v>11.4</c:v>
                </c:pt>
                <c:pt idx="472">
                  <c:v>10.8</c:v>
                </c:pt>
                <c:pt idx="473">
                  <c:v>11.9</c:v>
                </c:pt>
                <c:pt idx="474">
                  <c:v>12.4</c:v>
                </c:pt>
                <c:pt idx="475">
                  <c:v>12.4</c:v>
                </c:pt>
                <c:pt idx="476">
                  <c:v>12.9</c:v>
                </c:pt>
                <c:pt idx="477">
                  <c:v>11.9</c:v>
                </c:pt>
                <c:pt idx="478">
                  <c:v>12.6</c:v>
                </c:pt>
                <c:pt idx="479">
                  <c:v>11.6</c:v>
                </c:pt>
                <c:pt idx="480">
                  <c:v>11.9</c:v>
                </c:pt>
                <c:pt idx="481">
                  <c:v>12.4</c:v>
                </c:pt>
                <c:pt idx="482">
                  <c:v>11.6</c:v>
                </c:pt>
                <c:pt idx="483">
                  <c:v>12.9</c:v>
                </c:pt>
                <c:pt idx="484">
                  <c:v>12.1</c:v>
                </c:pt>
                <c:pt idx="485">
                  <c:v>11.2</c:v>
                </c:pt>
                <c:pt idx="486">
                  <c:v>12.1</c:v>
                </c:pt>
                <c:pt idx="487">
                  <c:v>13.2</c:v>
                </c:pt>
                <c:pt idx="488">
                  <c:v>12.7</c:v>
                </c:pt>
                <c:pt idx="489">
                  <c:v>13.600000000000001</c:v>
                </c:pt>
                <c:pt idx="490">
                  <c:v>13.3</c:v>
                </c:pt>
                <c:pt idx="491">
                  <c:v>14</c:v>
                </c:pt>
                <c:pt idx="492">
                  <c:v>12.7</c:v>
                </c:pt>
                <c:pt idx="493">
                  <c:v>11.8</c:v>
                </c:pt>
                <c:pt idx="494">
                  <c:v>14.3</c:v>
                </c:pt>
                <c:pt idx="495">
                  <c:v>13.2</c:v>
                </c:pt>
                <c:pt idx="496">
                  <c:v>13.7</c:v>
                </c:pt>
                <c:pt idx="497">
                  <c:v>13.100000000000001</c:v>
                </c:pt>
                <c:pt idx="498">
                  <c:v>14.899999999999999</c:v>
                </c:pt>
                <c:pt idx="499">
                  <c:v>16.7</c:v>
                </c:pt>
                <c:pt idx="500">
                  <c:v>16.3</c:v>
                </c:pt>
                <c:pt idx="501">
                  <c:v>16.100000000000001</c:v>
                </c:pt>
                <c:pt idx="502">
                  <c:v>19.100000000000001</c:v>
                </c:pt>
                <c:pt idx="503">
                  <c:v>19</c:v>
                </c:pt>
                <c:pt idx="504">
                  <c:v>20.8</c:v>
                </c:pt>
                <c:pt idx="505">
                  <c:v>21.3</c:v>
                </c:pt>
                <c:pt idx="506">
                  <c:v>24.1</c:v>
                </c:pt>
                <c:pt idx="507">
                  <c:v>26.2</c:v>
                </c:pt>
                <c:pt idx="508">
                  <c:v>26</c:v>
                </c:pt>
                <c:pt idx="509">
                  <c:v>27.6</c:v>
                </c:pt>
                <c:pt idx="510">
                  <c:v>27.7</c:v>
                </c:pt>
                <c:pt idx="511">
                  <c:v>29.799999999999997</c:v>
                </c:pt>
                <c:pt idx="512">
                  <c:v>32.200000000000003</c:v>
                </c:pt>
                <c:pt idx="513">
                  <c:v>34.299999999999997</c:v>
                </c:pt>
                <c:pt idx="514">
                  <c:v>35.5</c:v>
                </c:pt>
                <c:pt idx="515">
                  <c:v>36.200000000000003</c:v>
                </c:pt>
                <c:pt idx="516">
                  <c:v>38.5</c:v>
                </c:pt>
                <c:pt idx="517">
                  <c:v>40.1</c:v>
                </c:pt>
                <c:pt idx="518">
                  <c:v>39.700000000000003</c:v>
                </c:pt>
                <c:pt idx="519">
                  <c:v>42</c:v>
                </c:pt>
                <c:pt idx="520">
                  <c:v>41.6</c:v>
                </c:pt>
                <c:pt idx="521">
                  <c:v>43.4</c:v>
                </c:pt>
                <c:pt idx="522">
                  <c:v>43.9</c:v>
                </c:pt>
                <c:pt idx="523">
                  <c:v>44.8</c:v>
                </c:pt>
                <c:pt idx="524">
                  <c:v>45.9</c:v>
                </c:pt>
                <c:pt idx="525">
                  <c:v>46</c:v>
                </c:pt>
                <c:pt idx="526">
                  <c:v>46.5</c:v>
                </c:pt>
                <c:pt idx="527">
                  <c:v>46.9</c:v>
                </c:pt>
                <c:pt idx="528">
                  <c:v>46.5</c:v>
                </c:pt>
                <c:pt idx="529">
                  <c:v>46.7</c:v>
                </c:pt>
                <c:pt idx="530">
                  <c:v>46.5</c:v>
                </c:pt>
                <c:pt idx="531">
                  <c:v>46.5</c:v>
                </c:pt>
                <c:pt idx="532">
                  <c:v>47.2</c:v>
                </c:pt>
                <c:pt idx="533">
                  <c:v>47</c:v>
                </c:pt>
                <c:pt idx="534">
                  <c:v>45.9</c:v>
                </c:pt>
                <c:pt idx="535">
                  <c:v>47.3</c:v>
                </c:pt>
                <c:pt idx="536">
                  <c:v>46.6</c:v>
                </c:pt>
                <c:pt idx="537">
                  <c:v>45.9</c:v>
                </c:pt>
                <c:pt idx="538">
                  <c:v>46.5</c:v>
                </c:pt>
                <c:pt idx="539">
                  <c:v>44.6</c:v>
                </c:pt>
                <c:pt idx="540">
                  <c:v>45.3</c:v>
                </c:pt>
                <c:pt idx="541">
                  <c:v>45.5</c:v>
                </c:pt>
                <c:pt idx="542">
                  <c:v>44.9</c:v>
                </c:pt>
                <c:pt idx="543">
                  <c:v>46</c:v>
                </c:pt>
                <c:pt idx="544">
                  <c:v>44.7</c:v>
                </c:pt>
                <c:pt idx="545">
                  <c:v>46.6</c:v>
                </c:pt>
                <c:pt idx="546">
                  <c:v>44.3</c:v>
                </c:pt>
                <c:pt idx="547">
                  <c:v>45.7</c:v>
                </c:pt>
                <c:pt idx="548">
                  <c:v>44.8</c:v>
                </c:pt>
                <c:pt idx="549">
                  <c:v>45.4</c:v>
                </c:pt>
                <c:pt idx="550">
                  <c:v>46.2</c:v>
                </c:pt>
                <c:pt idx="551">
                  <c:v>45.4</c:v>
                </c:pt>
                <c:pt idx="552">
                  <c:v>44.5</c:v>
                </c:pt>
                <c:pt idx="553">
                  <c:v>45.3</c:v>
                </c:pt>
                <c:pt idx="554">
                  <c:v>44.6</c:v>
                </c:pt>
                <c:pt idx="555">
                  <c:v>43</c:v>
                </c:pt>
                <c:pt idx="556">
                  <c:v>45.1</c:v>
                </c:pt>
                <c:pt idx="557">
                  <c:v>46.3</c:v>
                </c:pt>
                <c:pt idx="558">
                  <c:v>45.8</c:v>
                </c:pt>
                <c:pt idx="559">
                  <c:v>43.9</c:v>
                </c:pt>
                <c:pt idx="560">
                  <c:v>43.7</c:v>
                </c:pt>
                <c:pt idx="561">
                  <c:v>44.6</c:v>
                </c:pt>
                <c:pt idx="562">
                  <c:v>43.7</c:v>
                </c:pt>
                <c:pt idx="563">
                  <c:v>42.8</c:v>
                </c:pt>
                <c:pt idx="564">
                  <c:v>42.8</c:v>
                </c:pt>
                <c:pt idx="565">
                  <c:v>43</c:v>
                </c:pt>
                <c:pt idx="566">
                  <c:v>43.3</c:v>
                </c:pt>
                <c:pt idx="567">
                  <c:v>42.7</c:v>
                </c:pt>
                <c:pt idx="568">
                  <c:v>44.1</c:v>
                </c:pt>
                <c:pt idx="569">
                  <c:v>42.7</c:v>
                </c:pt>
                <c:pt idx="570">
                  <c:v>43.5</c:v>
                </c:pt>
                <c:pt idx="571">
                  <c:v>43.2</c:v>
                </c:pt>
                <c:pt idx="572">
                  <c:v>43.8</c:v>
                </c:pt>
                <c:pt idx="573">
                  <c:v>43.5</c:v>
                </c:pt>
                <c:pt idx="574">
                  <c:v>44.6</c:v>
                </c:pt>
                <c:pt idx="575">
                  <c:v>42.6</c:v>
                </c:pt>
                <c:pt idx="576">
                  <c:v>42.4</c:v>
                </c:pt>
                <c:pt idx="577">
                  <c:v>42.5</c:v>
                </c:pt>
                <c:pt idx="578">
                  <c:v>44.4</c:v>
                </c:pt>
                <c:pt idx="579">
                  <c:v>42</c:v>
                </c:pt>
                <c:pt idx="580">
                  <c:v>44.8</c:v>
                </c:pt>
                <c:pt idx="581">
                  <c:v>46.6</c:v>
                </c:pt>
                <c:pt idx="582">
                  <c:v>47.4</c:v>
                </c:pt>
                <c:pt idx="583">
                  <c:v>49</c:v>
                </c:pt>
                <c:pt idx="584">
                  <c:v>44.4</c:v>
                </c:pt>
                <c:pt idx="585">
                  <c:v>41.5</c:v>
                </c:pt>
                <c:pt idx="586">
                  <c:v>41.5</c:v>
                </c:pt>
                <c:pt idx="587">
                  <c:v>42.4</c:v>
                </c:pt>
                <c:pt idx="588">
                  <c:v>42.2</c:v>
                </c:pt>
                <c:pt idx="589">
                  <c:v>42</c:v>
                </c:pt>
                <c:pt idx="590">
                  <c:v>42.2</c:v>
                </c:pt>
                <c:pt idx="591">
                  <c:v>42.2</c:v>
                </c:pt>
                <c:pt idx="592">
                  <c:v>43.2</c:v>
                </c:pt>
                <c:pt idx="593">
                  <c:v>42.6</c:v>
                </c:pt>
                <c:pt idx="594">
                  <c:v>43.2</c:v>
                </c:pt>
                <c:pt idx="595">
                  <c:v>43.4</c:v>
                </c:pt>
                <c:pt idx="596">
                  <c:v>43</c:v>
                </c:pt>
                <c:pt idx="597">
                  <c:v>43.4</c:v>
                </c:pt>
                <c:pt idx="598">
                  <c:v>43.3</c:v>
                </c:pt>
                <c:pt idx="599">
                  <c:v>43.8</c:v>
                </c:pt>
                <c:pt idx="600">
                  <c:v>43.3</c:v>
                </c:pt>
                <c:pt idx="601">
                  <c:v>43.2</c:v>
                </c:pt>
                <c:pt idx="602">
                  <c:v>43.9</c:v>
                </c:pt>
                <c:pt idx="603">
                  <c:v>43.2</c:v>
                </c:pt>
                <c:pt idx="604">
                  <c:v>44.7</c:v>
                </c:pt>
                <c:pt idx="605">
                  <c:v>45.6</c:v>
                </c:pt>
                <c:pt idx="606">
                  <c:v>45.6</c:v>
                </c:pt>
                <c:pt idx="607">
                  <c:v>46</c:v>
                </c:pt>
                <c:pt idx="608">
                  <c:v>46</c:v>
                </c:pt>
                <c:pt idx="609">
                  <c:v>46</c:v>
                </c:pt>
                <c:pt idx="610">
                  <c:v>46</c:v>
                </c:pt>
                <c:pt idx="611">
                  <c:v>44.9</c:v>
                </c:pt>
                <c:pt idx="612">
                  <c:v>45.8</c:v>
                </c:pt>
                <c:pt idx="613">
                  <c:v>45.6</c:v>
                </c:pt>
                <c:pt idx="614">
                  <c:v>46.7</c:v>
                </c:pt>
                <c:pt idx="615">
                  <c:v>46.8</c:v>
                </c:pt>
                <c:pt idx="616">
                  <c:v>45.1</c:v>
                </c:pt>
                <c:pt idx="617">
                  <c:v>45.1</c:v>
                </c:pt>
                <c:pt idx="618">
                  <c:v>47.1</c:v>
                </c:pt>
                <c:pt idx="619">
                  <c:v>46.4</c:v>
                </c:pt>
                <c:pt idx="620">
                  <c:v>46.4</c:v>
                </c:pt>
                <c:pt idx="621">
                  <c:v>46.1</c:v>
                </c:pt>
                <c:pt idx="622">
                  <c:v>46.8</c:v>
                </c:pt>
                <c:pt idx="623">
                  <c:v>47.8</c:v>
                </c:pt>
                <c:pt idx="624">
                  <c:v>47.4</c:v>
                </c:pt>
                <c:pt idx="625">
                  <c:v>47.6</c:v>
                </c:pt>
                <c:pt idx="626">
                  <c:v>45.7</c:v>
                </c:pt>
                <c:pt idx="627">
                  <c:v>48.3</c:v>
                </c:pt>
                <c:pt idx="628">
                  <c:v>47.5</c:v>
                </c:pt>
                <c:pt idx="629">
                  <c:v>47.5</c:v>
                </c:pt>
                <c:pt idx="630">
                  <c:v>48.8</c:v>
                </c:pt>
                <c:pt idx="631">
                  <c:v>46.3</c:v>
                </c:pt>
                <c:pt idx="632">
                  <c:v>47.7</c:v>
                </c:pt>
                <c:pt idx="633">
                  <c:v>47.5</c:v>
                </c:pt>
                <c:pt idx="634">
                  <c:v>48</c:v>
                </c:pt>
                <c:pt idx="635">
                  <c:v>47.2</c:v>
                </c:pt>
                <c:pt idx="636">
                  <c:v>48.5</c:v>
                </c:pt>
                <c:pt idx="637">
                  <c:v>49.1</c:v>
                </c:pt>
                <c:pt idx="638">
                  <c:v>49.4</c:v>
                </c:pt>
                <c:pt idx="639">
                  <c:v>48.5</c:v>
                </c:pt>
                <c:pt idx="640">
                  <c:v>47.9</c:v>
                </c:pt>
                <c:pt idx="641">
                  <c:v>48.5</c:v>
                </c:pt>
                <c:pt idx="642">
                  <c:v>50</c:v>
                </c:pt>
                <c:pt idx="643">
                  <c:v>48.8</c:v>
                </c:pt>
                <c:pt idx="644">
                  <c:v>49.3</c:v>
                </c:pt>
                <c:pt idx="645">
                  <c:v>49.1</c:v>
                </c:pt>
                <c:pt idx="646">
                  <c:v>50</c:v>
                </c:pt>
                <c:pt idx="647">
                  <c:v>51</c:v>
                </c:pt>
                <c:pt idx="648">
                  <c:v>50.6</c:v>
                </c:pt>
                <c:pt idx="649">
                  <c:v>50.8</c:v>
                </c:pt>
                <c:pt idx="650">
                  <c:v>50.6</c:v>
                </c:pt>
                <c:pt idx="651">
                  <c:v>50.7</c:v>
                </c:pt>
                <c:pt idx="652">
                  <c:v>51.2</c:v>
                </c:pt>
                <c:pt idx="653">
                  <c:v>51.7</c:v>
                </c:pt>
                <c:pt idx="654">
                  <c:v>51.4</c:v>
                </c:pt>
                <c:pt idx="655">
                  <c:v>50.9</c:v>
                </c:pt>
                <c:pt idx="656">
                  <c:v>51.1</c:v>
                </c:pt>
                <c:pt idx="657">
                  <c:v>50.7</c:v>
                </c:pt>
                <c:pt idx="658">
                  <c:v>52</c:v>
                </c:pt>
                <c:pt idx="659">
                  <c:v>51.7</c:v>
                </c:pt>
                <c:pt idx="660">
                  <c:v>52.6</c:v>
                </c:pt>
                <c:pt idx="661">
                  <c:v>51.9</c:v>
                </c:pt>
                <c:pt idx="662">
                  <c:v>51.5</c:v>
                </c:pt>
                <c:pt idx="663">
                  <c:v>52</c:v>
                </c:pt>
                <c:pt idx="664">
                  <c:v>53.2</c:v>
                </c:pt>
                <c:pt idx="665">
                  <c:v>53.6</c:v>
                </c:pt>
                <c:pt idx="666">
                  <c:v>52.4</c:v>
                </c:pt>
                <c:pt idx="667">
                  <c:v>53.2</c:v>
                </c:pt>
                <c:pt idx="668">
                  <c:v>53.5</c:v>
                </c:pt>
                <c:pt idx="669">
                  <c:v>53.5</c:v>
                </c:pt>
                <c:pt idx="670">
                  <c:v>55.6</c:v>
                </c:pt>
                <c:pt idx="671">
                  <c:v>55.7</c:v>
                </c:pt>
                <c:pt idx="672">
                  <c:v>55.6</c:v>
                </c:pt>
                <c:pt idx="673">
                  <c:v>53.3</c:v>
                </c:pt>
                <c:pt idx="674">
                  <c:v>54.9</c:v>
                </c:pt>
                <c:pt idx="675">
                  <c:v>55.6</c:v>
                </c:pt>
                <c:pt idx="676">
                  <c:v>55.5</c:v>
                </c:pt>
                <c:pt idx="677">
                  <c:v>54.4</c:v>
                </c:pt>
                <c:pt idx="678">
                  <c:v>54.6</c:v>
                </c:pt>
                <c:pt idx="679">
                  <c:v>53.1</c:v>
                </c:pt>
                <c:pt idx="680">
                  <c:v>54.7</c:v>
                </c:pt>
                <c:pt idx="681">
                  <c:v>53.7</c:v>
                </c:pt>
                <c:pt idx="682">
                  <c:v>51.4</c:v>
                </c:pt>
                <c:pt idx="683">
                  <c:v>51.7</c:v>
                </c:pt>
                <c:pt idx="684">
                  <c:v>51.2</c:v>
                </c:pt>
                <c:pt idx="685">
                  <c:v>49.8</c:v>
                </c:pt>
                <c:pt idx="686">
                  <c:v>49.1</c:v>
                </c:pt>
                <c:pt idx="687">
                  <c:v>49.2</c:v>
                </c:pt>
                <c:pt idx="688">
                  <c:v>46.8</c:v>
                </c:pt>
                <c:pt idx="689">
                  <c:v>46.9</c:v>
                </c:pt>
                <c:pt idx="690">
                  <c:v>45.1</c:v>
                </c:pt>
                <c:pt idx="691">
                  <c:v>43.8</c:v>
                </c:pt>
                <c:pt idx="692">
                  <c:v>44.6</c:v>
                </c:pt>
                <c:pt idx="693">
                  <c:v>42.2</c:v>
                </c:pt>
                <c:pt idx="694">
                  <c:v>42.6</c:v>
                </c:pt>
                <c:pt idx="695">
                  <c:v>41.8</c:v>
                </c:pt>
                <c:pt idx="696">
                  <c:v>40</c:v>
                </c:pt>
                <c:pt idx="697">
                  <c:v>39.6</c:v>
                </c:pt>
                <c:pt idx="698">
                  <c:v>38.4</c:v>
                </c:pt>
                <c:pt idx="699">
                  <c:v>38.4</c:v>
                </c:pt>
                <c:pt idx="700">
                  <c:v>37.6</c:v>
                </c:pt>
                <c:pt idx="701">
                  <c:v>37.299999999999997</c:v>
                </c:pt>
                <c:pt idx="702">
                  <c:v>35.4</c:v>
                </c:pt>
                <c:pt idx="703">
                  <c:v>35.799999999999997</c:v>
                </c:pt>
                <c:pt idx="704">
                  <c:v>33.799999999999997</c:v>
                </c:pt>
                <c:pt idx="705">
                  <c:v>33.1</c:v>
                </c:pt>
                <c:pt idx="706">
                  <c:v>32.6</c:v>
                </c:pt>
                <c:pt idx="707">
                  <c:v>30.799999999999997</c:v>
                </c:pt>
                <c:pt idx="708">
                  <c:v>30.9</c:v>
                </c:pt>
                <c:pt idx="709">
                  <c:v>27.6</c:v>
                </c:pt>
                <c:pt idx="710">
                  <c:v>27.8</c:v>
                </c:pt>
                <c:pt idx="711">
                  <c:v>28.4</c:v>
                </c:pt>
                <c:pt idx="712">
                  <c:v>26.6</c:v>
                </c:pt>
                <c:pt idx="713">
                  <c:v>25.8</c:v>
                </c:pt>
                <c:pt idx="714">
                  <c:v>26.1</c:v>
                </c:pt>
                <c:pt idx="715">
                  <c:v>24.8</c:v>
                </c:pt>
                <c:pt idx="716">
                  <c:v>23.7</c:v>
                </c:pt>
                <c:pt idx="717">
                  <c:v>23</c:v>
                </c:pt>
                <c:pt idx="718">
                  <c:v>22.7</c:v>
                </c:pt>
                <c:pt idx="719">
                  <c:v>21.6</c:v>
                </c:pt>
                <c:pt idx="720">
                  <c:v>20.100000000000001</c:v>
                </c:pt>
                <c:pt idx="721">
                  <c:v>19.7</c:v>
                </c:pt>
                <c:pt idx="722">
                  <c:v>19</c:v>
                </c:pt>
                <c:pt idx="723">
                  <c:v>19.8</c:v>
                </c:pt>
                <c:pt idx="724">
                  <c:v>19.2</c:v>
                </c:pt>
                <c:pt idx="725">
                  <c:v>19</c:v>
                </c:pt>
                <c:pt idx="726">
                  <c:v>18.600000000000001</c:v>
                </c:pt>
                <c:pt idx="727">
                  <c:v>19.100000000000001</c:v>
                </c:pt>
                <c:pt idx="728">
                  <c:v>17.8</c:v>
                </c:pt>
                <c:pt idx="729">
                  <c:v>17.899999999999999</c:v>
                </c:pt>
                <c:pt idx="730">
                  <c:v>18</c:v>
                </c:pt>
                <c:pt idx="731">
                  <c:v>18.5</c:v>
                </c:pt>
                <c:pt idx="732">
                  <c:v>15.8</c:v>
                </c:pt>
                <c:pt idx="733">
                  <c:v>16.100000000000001</c:v>
                </c:pt>
                <c:pt idx="734">
                  <c:v>17.7</c:v>
                </c:pt>
                <c:pt idx="735">
                  <c:v>16.600000000000001</c:v>
                </c:pt>
                <c:pt idx="736">
                  <c:v>16.399999999999999</c:v>
                </c:pt>
                <c:pt idx="737">
                  <c:v>16.8</c:v>
                </c:pt>
                <c:pt idx="738">
                  <c:v>16.5</c:v>
                </c:pt>
                <c:pt idx="739">
                  <c:v>17.2</c:v>
                </c:pt>
                <c:pt idx="740">
                  <c:v>16.100000000000001</c:v>
                </c:pt>
                <c:pt idx="741">
                  <c:v>16.8</c:v>
                </c:pt>
                <c:pt idx="742">
                  <c:v>17.600000000000001</c:v>
                </c:pt>
                <c:pt idx="743">
                  <c:v>16.8</c:v>
                </c:pt>
                <c:pt idx="744">
                  <c:v>16.100000000000001</c:v>
                </c:pt>
                <c:pt idx="745">
                  <c:v>16.899999999999999</c:v>
                </c:pt>
                <c:pt idx="746">
                  <c:v>16.2</c:v>
                </c:pt>
                <c:pt idx="747">
                  <c:v>15.7</c:v>
                </c:pt>
                <c:pt idx="748">
                  <c:v>17.3</c:v>
                </c:pt>
                <c:pt idx="749">
                  <c:v>16</c:v>
                </c:pt>
                <c:pt idx="750">
                  <c:v>15.600000000000001</c:v>
                </c:pt>
                <c:pt idx="751">
                  <c:v>15.5</c:v>
                </c:pt>
                <c:pt idx="752">
                  <c:v>17</c:v>
                </c:pt>
                <c:pt idx="753">
                  <c:v>16.8</c:v>
                </c:pt>
                <c:pt idx="754">
                  <c:v>15.899999999999999</c:v>
                </c:pt>
                <c:pt idx="755">
                  <c:v>17.100000000000001</c:v>
                </c:pt>
                <c:pt idx="756">
                  <c:v>15.8</c:v>
                </c:pt>
                <c:pt idx="757">
                  <c:v>15.5</c:v>
                </c:pt>
                <c:pt idx="758">
                  <c:v>16.2</c:v>
                </c:pt>
                <c:pt idx="759">
                  <c:v>15.399999999999999</c:v>
                </c:pt>
                <c:pt idx="760">
                  <c:v>14.899999999999999</c:v>
                </c:pt>
                <c:pt idx="761">
                  <c:v>15</c:v>
                </c:pt>
                <c:pt idx="762">
                  <c:v>15.5</c:v>
                </c:pt>
                <c:pt idx="763">
                  <c:v>14.8</c:v>
                </c:pt>
                <c:pt idx="764">
                  <c:v>16</c:v>
                </c:pt>
                <c:pt idx="765">
                  <c:v>14.3</c:v>
                </c:pt>
                <c:pt idx="766">
                  <c:v>15.5</c:v>
                </c:pt>
                <c:pt idx="767">
                  <c:v>15.3</c:v>
                </c:pt>
                <c:pt idx="768">
                  <c:v>15.5</c:v>
                </c:pt>
                <c:pt idx="769">
                  <c:v>15.3</c:v>
                </c:pt>
                <c:pt idx="770">
                  <c:v>15.100000000000001</c:v>
                </c:pt>
                <c:pt idx="771">
                  <c:v>13.600000000000001</c:v>
                </c:pt>
                <c:pt idx="772">
                  <c:v>14.2</c:v>
                </c:pt>
                <c:pt idx="773">
                  <c:v>14.600000000000001</c:v>
                </c:pt>
                <c:pt idx="774">
                  <c:v>15.3</c:v>
                </c:pt>
                <c:pt idx="775">
                  <c:v>15.899999999999999</c:v>
                </c:pt>
                <c:pt idx="776">
                  <c:v>14.7</c:v>
                </c:pt>
                <c:pt idx="777">
                  <c:v>15.600000000000001</c:v>
                </c:pt>
                <c:pt idx="778">
                  <c:v>15.399999999999999</c:v>
                </c:pt>
                <c:pt idx="779">
                  <c:v>13.899999999999999</c:v>
                </c:pt>
                <c:pt idx="780">
                  <c:v>13.899999999999999</c:v>
                </c:pt>
                <c:pt idx="781">
                  <c:v>13.399999999999999</c:v>
                </c:pt>
                <c:pt idx="782">
                  <c:v>12.4</c:v>
                </c:pt>
                <c:pt idx="783">
                  <c:v>11.8</c:v>
                </c:pt>
                <c:pt idx="784">
                  <c:v>11.9</c:v>
                </c:pt>
                <c:pt idx="785">
                  <c:v>13.600000000000001</c:v>
                </c:pt>
                <c:pt idx="786">
                  <c:v>15.100000000000001</c:v>
                </c:pt>
                <c:pt idx="787">
                  <c:v>14.2</c:v>
                </c:pt>
                <c:pt idx="788">
                  <c:v>15.3</c:v>
                </c:pt>
                <c:pt idx="789">
                  <c:v>13.600000000000001</c:v>
                </c:pt>
                <c:pt idx="790">
                  <c:v>13.7</c:v>
                </c:pt>
                <c:pt idx="791">
                  <c:v>13.399999999999999</c:v>
                </c:pt>
                <c:pt idx="792">
                  <c:v>13.100000000000001</c:v>
                </c:pt>
                <c:pt idx="793">
                  <c:v>12.7</c:v>
                </c:pt>
                <c:pt idx="794">
                  <c:v>13</c:v>
                </c:pt>
                <c:pt idx="795">
                  <c:v>12.3</c:v>
                </c:pt>
                <c:pt idx="796">
                  <c:v>11.5</c:v>
                </c:pt>
                <c:pt idx="797">
                  <c:v>13.100000000000001</c:v>
                </c:pt>
                <c:pt idx="798">
                  <c:v>11.7</c:v>
                </c:pt>
                <c:pt idx="799">
                  <c:v>11.1</c:v>
                </c:pt>
                <c:pt idx="800">
                  <c:v>10.4</c:v>
                </c:pt>
                <c:pt idx="801">
                  <c:v>11.1</c:v>
                </c:pt>
                <c:pt idx="802">
                  <c:v>11.3</c:v>
                </c:pt>
                <c:pt idx="803">
                  <c:v>11.9</c:v>
                </c:pt>
                <c:pt idx="804">
                  <c:v>10</c:v>
                </c:pt>
                <c:pt idx="805">
                  <c:v>9.6</c:v>
                </c:pt>
                <c:pt idx="806">
                  <c:v>11</c:v>
                </c:pt>
                <c:pt idx="807">
                  <c:v>9.3000000000000007</c:v>
                </c:pt>
                <c:pt idx="808">
                  <c:v>12</c:v>
                </c:pt>
                <c:pt idx="809">
                  <c:v>11</c:v>
                </c:pt>
                <c:pt idx="810">
                  <c:v>11.5</c:v>
                </c:pt>
                <c:pt idx="811">
                  <c:v>10.7</c:v>
                </c:pt>
                <c:pt idx="812">
                  <c:v>11.9</c:v>
                </c:pt>
                <c:pt idx="813">
                  <c:v>12</c:v>
                </c:pt>
                <c:pt idx="814">
                  <c:v>11</c:v>
                </c:pt>
                <c:pt idx="815">
                  <c:v>12.1</c:v>
                </c:pt>
                <c:pt idx="816">
                  <c:v>11.7</c:v>
                </c:pt>
                <c:pt idx="817">
                  <c:v>10.7</c:v>
                </c:pt>
                <c:pt idx="818">
                  <c:v>12.2</c:v>
                </c:pt>
                <c:pt idx="819">
                  <c:v>10.5</c:v>
                </c:pt>
                <c:pt idx="820">
                  <c:v>11.9</c:v>
                </c:pt>
                <c:pt idx="821">
                  <c:v>11</c:v>
                </c:pt>
                <c:pt idx="822">
                  <c:v>10.6</c:v>
                </c:pt>
                <c:pt idx="823">
                  <c:v>10.9</c:v>
                </c:pt>
                <c:pt idx="824">
                  <c:v>10.5</c:v>
                </c:pt>
                <c:pt idx="825">
                  <c:v>10.4</c:v>
                </c:pt>
                <c:pt idx="826">
                  <c:v>12.1</c:v>
                </c:pt>
                <c:pt idx="827">
                  <c:v>11</c:v>
                </c:pt>
                <c:pt idx="828">
                  <c:v>10.8</c:v>
                </c:pt>
                <c:pt idx="829">
                  <c:v>11.8</c:v>
                </c:pt>
                <c:pt idx="830">
                  <c:v>11.9</c:v>
                </c:pt>
                <c:pt idx="831">
                  <c:v>12.5</c:v>
                </c:pt>
                <c:pt idx="832">
                  <c:v>11.8</c:v>
                </c:pt>
                <c:pt idx="833">
                  <c:v>9.9</c:v>
                </c:pt>
                <c:pt idx="834">
                  <c:v>12.4</c:v>
                </c:pt>
                <c:pt idx="835">
                  <c:v>11.3</c:v>
                </c:pt>
                <c:pt idx="836">
                  <c:v>10.4</c:v>
                </c:pt>
                <c:pt idx="837">
                  <c:v>10.7</c:v>
                </c:pt>
                <c:pt idx="838">
                  <c:v>11.4</c:v>
                </c:pt>
                <c:pt idx="839">
                  <c:v>11.7</c:v>
                </c:pt>
                <c:pt idx="840">
                  <c:v>12.1</c:v>
                </c:pt>
                <c:pt idx="841">
                  <c:v>12.4</c:v>
                </c:pt>
                <c:pt idx="842">
                  <c:v>11.1</c:v>
                </c:pt>
                <c:pt idx="843">
                  <c:v>11.9</c:v>
                </c:pt>
                <c:pt idx="844">
                  <c:v>12.3</c:v>
                </c:pt>
                <c:pt idx="845">
                  <c:v>12.8</c:v>
                </c:pt>
                <c:pt idx="846">
                  <c:v>13.600000000000001</c:v>
                </c:pt>
                <c:pt idx="847">
                  <c:v>13.100000000000001</c:v>
                </c:pt>
                <c:pt idx="848">
                  <c:v>12.4</c:v>
                </c:pt>
                <c:pt idx="849">
                  <c:v>12.3</c:v>
                </c:pt>
                <c:pt idx="850">
                  <c:v>13.100000000000001</c:v>
                </c:pt>
                <c:pt idx="851">
                  <c:v>13.7</c:v>
                </c:pt>
                <c:pt idx="852">
                  <c:v>12.6</c:v>
                </c:pt>
                <c:pt idx="853">
                  <c:v>13.899999999999999</c:v>
                </c:pt>
                <c:pt idx="854">
                  <c:v>13.3</c:v>
                </c:pt>
                <c:pt idx="855">
                  <c:v>13.5</c:v>
                </c:pt>
                <c:pt idx="856">
                  <c:v>13.100000000000001</c:v>
                </c:pt>
                <c:pt idx="857">
                  <c:v>13.600000000000001</c:v>
                </c:pt>
                <c:pt idx="858">
                  <c:v>14.2</c:v>
                </c:pt>
                <c:pt idx="859">
                  <c:v>14.399999999999999</c:v>
                </c:pt>
                <c:pt idx="860">
                  <c:v>14.8</c:v>
                </c:pt>
                <c:pt idx="861">
                  <c:v>13.899999999999999</c:v>
                </c:pt>
                <c:pt idx="862">
                  <c:v>14.600000000000001</c:v>
                </c:pt>
                <c:pt idx="863">
                  <c:v>14</c:v>
                </c:pt>
                <c:pt idx="864">
                  <c:v>14.3</c:v>
                </c:pt>
                <c:pt idx="865">
                  <c:v>14.3</c:v>
                </c:pt>
                <c:pt idx="866">
                  <c:v>13.399999999999999</c:v>
                </c:pt>
                <c:pt idx="867">
                  <c:v>13.100000000000001</c:v>
                </c:pt>
                <c:pt idx="868">
                  <c:v>14.100000000000001</c:v>
                </c:pt>
                <c:pt idx="869">
                  <c:v>14.8</c:v>
                </c:pt>
                <c:pt idx="870">
                  <c:v>13.600000000000001</c:v>
                </c:pt>
                <c:pt idx="871">
                  <c:v>15.8</c:v>
                </c:pt>
                <c:pt idx="872">
                  <c:v>14.7</c:v>
                </c:pt>
                <c:pt idx="873">
                  <c:v>14.2</c:v>
                </c:pt>
                <c:pt idx="874">
                  <c:v>15.399999999999999</c:v>
                </c:pt>
                <c:pt idx="875">
                  <c:v>15.399999999999999</c:v>
                </c:pt>
                <c:pt idx="876">
                  <c:v>15.2</c:v>
                </c:pt>
                <c:pt idx="877">
                  <c:v>16.2</c:v>
                </c:pt>
                <c:pt idx="878">
                  <c:v>15.100000000000001</c:v>
                </c:pt>
                <c:pt idx="879">
                  <c:v>16.2</c:v>
                </c:pt>
                <c:pt idx="880">
                  <c:v>16.7</c:v>
                </c:pt>
                <c:pt idx="881">
                  <c:v>16.399999999999999</c:v>
                </c:pt>
                <c:pt idx="882">
                  <c:v>17.3</c:v>
                </c:pt>
                <c:pt idx="883">
                  <c:v>16.600000000000001</c:v>
                </c:pt>
                <c:pt idx="884">
                  <c:v>16.5</c:v>
                </c:pt>
                <c:pt idx="885">
                  <c:v>16.7</c:v>
                </c:pt>
                <c:pt idx="886">
                  <c:v>16.3</c:v>
                </c:pt>
                <c:pt idx="887">
                  <c:v>16.899999999999999</c:v>
                </c:pt>
                <c:pt idx="888">
                  <c:v>17</c:v>
                </c:pt>
                <c:pt idx="889">
                  <c:v>16.8</c:v>
                </c:pt>
                <c:pt idx="890">
                  <c:v>17.2</c:v>
                </c:pt>
                <c:pt idx="891">
                  <c:v>14.3</c:v>
                </c:pt>
                <c:pt idx="892">
                  <c:v>16.2</c:v>
                </c:pt>
                <c:pt idx="893">
                  <c:v>15.8</c:v>
                </c:pt>
                <c:pt idx="894">
                  <c:v>15.600000000000001</c:v>
                </c:pt>
                <c:pt idx="895">
                  <c:v>15.5</c:v>
                </c:pt>
                <c:pt idx="896">
                  <c:v>15.899999999999999</c:v>
                </c:pt>
                <c:pt idx="897">
                  <c:v>15.8</c:v>
                </c:pt>
                <c:pt idx="898">
                  <c:v>15.100000000000001</c:v>
                </c:pt>
                <c:pt idx="899">
                  <c:v>14.399999999999999</c:v>
                </c:pt>
                <c:pt idx="900">
                  <c:v>14.100000000000001</c:v>
                </c:pt>
                <c:pt idx="901">
                  <c:v>14.100000000000001</c:v>
                </c:pt>
                <c:pt idx="902">
                  <c:v>14</c:v>
                </c:pt>
                <c:pt idx="903">
                  <c:v>12.4</c:v>
                </c:pt>
                <c:pt idx="904">
                  <c:v>11.6</c:v>
                </c:pt>
                <c:pt idx="905">
                  <c:v>11.9</c:v>
                </c:pt>
                <c:pt idx="906">
                  <c:v>11.9</c:v>
                </c:pt>
                <c:pt idx="907">
                  <c:v>12</c:v>
                </c:pt>
                <c:pt idx="908">
                  <c:v>12.7</c:v>
                </c:pt>
                <c:pt idx="909">
                  <c:v>11.8</c:v>
                </c:pt>
                <c:pt idx="910">
                  <c:v>12.8</c:v>
                </c:pt>
                <c:pt idx="911">
                  <c:v>12.6</c:v>
                </c:pt>
                <c:pt idx="912">
                  <c:v>13</c:v>
                </c:pt>
                <c:pt idx="913">
                  <c:v>11.9</c:v>
                </c:pt>
                <c:pt idx="914">
                  <c:v>11.4</c:v>
                </c:pt>
                <c:pt idx="915">
                  <c:v>11.7</c:v>
                </c:pt>
                <c:pt idx="916">
                  <c:v>11.4</c:v>
                </c:pt>
                <c:pt idx="917">
                  <c:v>11.8</c:v>
                </c:pt>
                <c:pt idx="918">
                  <c:v>11.5</c:v>
                </c:pt>
                <c:pt idx="919">
                  <c:v>12.4</c:v>
                </c:pt>
                <c:pt idx="920">
                  <c:v>12.2</c:v>
                </c:pt>
                <c:pt idx="921">
                  <c:v>12.1</c:v>
                </c:pt>
                <c:pt idx="922">
                  <c:v>12</c:v>
                </c:pt>
                <c:pt idx="923">
                  <c:v>13.399999999999999</c:v>
                </c:pt>
                <c:pt idx="924">
                  <c:v>12.9</c:v>
                </c:pt>
                <c:pt idx="925">
                  <c:v>12</c:v>
                </c:pt>
                <c:pt idx="926">
                  <c:v>13.600000000000001</c:v>
                </c:pt>
                <c:pt idx="927">
                  <c:v>11.7</c:v>
                </c:pt>
                <c:pt idx="928">
                  <c:v>12.4</c:v>
                </c:pt>
                <c:pt idx="929">
                  <c:v>12.2</c:v>
                </c:pt>
                <c:pt idx="930">
                  <c:v>13.7</c:v>
                </c:pt>
                <c:pt idx="931">
                  <c:v>12.6</c:v>
                </c:pt>
                <c:pt idx="932">
                  <c:v>12.7</c:v>
                </c:pt>
                <c:pt idx="933">
                  <c:v>13.7</c:v>
                </c:pt>
                <c:pt idx="934">
                  <c:v>13.7</c:v>
                </c:pt>
                <c:pt idx="935">
                  <c:v>11.9</c:v>
                </c:pt>
                <c:pt idx="936">
                  <c:v>13.899999999999999</c:v>
                </c:pt>
                <c:pt idx="937">
                  <c:v>12.9</c:v>
                </c:pt>
                <c:pt idx="938">
                  <c:v>13.100000000000001</c:v>
                </c:pt>
                <c:pt idx="939">
                  <c:v>13.7</c:v>
                </c:pt>
                <c:pt idx="940">
                  <c:v>13.5</c:v>
                </c:pt>
                <c:pt idx="941">
                  <c:v>13.7</c:v>
                </c:pt>
                <c:pt idx="942">
                  <c:v>12.8</c:v>
                </c:pt>
                <c:pt idx="943">
                  <c:v>14.3</c:v>
                </c:pt>
                <c:pt idx="944">
                  <c:v>14.5</c:v>
                </c:pt>
                <c:pt idx="945">
                  <c:v>14</c:v>
                </c:pt>
                <c:pt idx="946">
                  <c:v>14.2</c:v>
                </c:pt>
                <c:pt idx="947">
                  <c:v>12.7</c:v>
                </c:pt>
                <c:pt idx="948">
                  <c:v>14.2</c:v>
                </c:pt>
                <c:pt idx="949">
                  <c:v>14.5</c:v>
                </c:pt>
                <c:pt idx="950">
                  <c:v>14.600000000000001</c:v>
                </c:pt>
                <c:pt idx="951">
                  <c:v>13.3</c:v>
                </c:pt>
                <c:pt idx="952">
                  <c:v>14.8</c:v>
                </c:pt>
                <c:pt idx="953">
                  <c:v>16.2</c:v>
                </c:pt>
                <c:pt idx="954">
                  <c:v>16</c:v>
                </c:pt>
                <c:pt idx="955">
                  <c:v>15.399999999999999</c:v>
                </c:pt>
                <c:pt idx="956">
                  <c:v>15.5</c:v>
                </c:pt>
                <c:pt idx="957">
                  <c:v>16</c:v>
                </c:pt>
                <c:pt idx="958">
                  <c:v>15</c:v>
                </c:pt>
                <c:pt idx="959">
                  <c:v>17.3</c:v>
                </c:pt>
                <c:pt idx="960">
                  <c:v>17.100000000000001</c:v>
                </c:pt>
                <c:pt idx="961">
                  <c:v>16.2</c:v>
                </c:pt>
                <c:pt idx="962">
                  <c:v>17.600000000000001</c:v>
                </c:pt>
                <c:pt idx="963">
                  <c:v>16.7</c:v>
                </c:pt>
                <c:pt idx="964">
                  <c:v>16.5</c:v>
                </c:pt>
                <c:pt idx="965">
                  <c:v>17.3</c:v>
                </c:pt>
                <c:pt idx="966">
                  <c:v>17.2</c:v>
                </c:pt>
                <c:pt idx="967">
                  <c:v>18.8</c:v>
                </c:pt>
                <c:pt idx="968">
                  <c:v>16.7</c:v>
                </c:pt>
                <c:pt idx="969">
                  <c:v>18.8</c:v>
                </c:pt>
                <c:pt idx="970">
                  <c:v>17.899999999999999</c:v>
                </c:pt>
                <c:pt idx="971">
                  <c:v>19.100000000000001</c:v>
                </c:pt>
                <c:pt idx="972">
                  <c:v>18.5</c:v>
                </c:pt>
                <c:pt idx="973">
                  <c:v>19.399999999999999</c:v>
                </c:pt>
                <c:pt idx="974">
                  <c:v>20.5</c:v>
                </c:pt>
                <c:pt idx="975">
                  <c:v>20</c:v>
                </c:pt>
                <c:pt idx="976">
                  <c:v>19.899999999999999</c:v>
                </c:pt>
                <c:pt idx="977">
                  <c:v>17.7</c:v>
                </c:pt>
                <c:pt idx="978">
                  <c:v>15.3</c:v>
                </c:pt>
                <c:pt idx="979">
                  <c:v>12.9</c:v>
                </c:pt>
                <c:pt idx="980">
                  <c:v>11.9</c:v>
                </c:pt>
                <c:pt idx="981">
                  <c:v>12.2</c:v>
                </c:pt>
                <c:pt idx="982">
                  <c:v>13.2</c:v>
                </c:pt>
                <c:pt idx="983">
                  <c:v>14.100000000000001</c:v>
                </c:pt>
                <c:pt idx="984">
                  <c:v>13.899999999999999</c:v>
                </c:pt>
                <c:pt idx="985">
                  <c:v>14.399999999999999</c:v>
                </c:pt>
                <c:pt idx="986">
                  <c:v>13</c:v>
                </c:pt>
                <c:pt idx="987">
                  <c:v>14.8</c:v>
                </c:pt>
                <c:pt idx="988">
                  <c:v>13.7</c:v>
                </c:pt>
                <c:pt idx="989">
                  <c:v>12.5</c:v>
                </c:pt>
                <c:pt idx="990">
                  <c:v>11.3</c:v>
                </c:pt>
                <c:pt idx="991">
                  <c:v>12.5</c:v>
                </c:pt>
                <c:pt idx="992">
                  <c:v>12.1</c:v>
                </c:pt>
                <c:pt idx="993">
                  <c:v>13.100000000000001</c:v>
                </c:pt>
                <c:pt idx="994">
                  <c:v>11.9</c:v>
                </c:pt>
                <c:pt idx="995">
                  <c:v>11.6</c:v>
                </c:pt>
                <c:pt idx="996">
                  <c:v>10</c:v>
                </c:pt>
                <c:pt idx="997">
                  <c:v>12.2</c:v>
                </c:pt>
                <c:pt idx="998">
                  <c:v>9.6999999999999993</c:v>
                </c:pt>
                <c:pt idx="999">
                  <c:v>10</c:v>
                </c:pt>
                <c:pt idx="1000">
                  <c:v>11.1</c:v>
                </c:pt>
                <c:pt idx="1001">
                  <c:v>10.8</c:v>
                </c:pt>
                <c:pt idx="1002">
                  <c:v>10.8</c:v>
                </c:pt>
                <c:pt idx="1003">
                  <c:v>11.4</c:v>
                </c:pt>
                <c:pt idx="1004">
                  <c:v>10.199999999999999</c:v>
                </c:pt>
                <c:pt idx="1005">
                  <c:v>11.3</c:v>
                </c:pt>
                <c:pt idx="1006">
                  <c:v>10</c:v>
                </c:pt>
                <c:pt idx="1007">
                  <c:v>10.7</c:v>
                </c:pt>
                <c:pt idx="1008">
                  <c:v>11.6</c:v>
                </c:pt>
                <c:pt idx="1009">
                  <c:v>11.2</c:v>
                </c:pt>
                <c:pt idx="1010">
                  <c:v>11.7</c:v>
                </c:pt>
                <c:pt idx="1011">
                  <c:v>10.3</c:v>
                </c:pt>
                <c:pt idx="1012">
                  <c:v>10.3</c:v>
                </c:pt>
                <c:pt idx="1013">
                  <c:v>10.1</c:v>
                </c:pt>
                <c:pt idx="1014">
                  <c:v>10.199999999999999</c:v>
                </c:pt>
                <c:pt idx="1015">
                  <c:v>10.1</c:v>
                </c:pt>
                <c:pt idx="1016">
                  <c:v>11.2</c:v>
                </c:pt>
                <c:pt idx="1017">
                  <c:v>10.1</c:v>
                </c:pt>
                <c:pt idx="1018">
                  <c:v>10</c:v>
                </c:pt>
                <c:pt idx="1019">
                  <c:v>10</c:v>
                </c:pt>
                <c:pt idx="1020">
                  <c:v>10.4</c:v>
                </c:pt>
                <c:pt idx="1021">
                  <c:v>9.9</c:v>
                </c:pt>
                <c:pt idx="1022">
                  <c:v>10.199999999999999</c:v>
                </c:pt>
                <c:pt idx="1023">
                  <c:v>8.5</c:v>
                </c:pt>
                <c:pt idx="1024">
                  <c:v>9.6</c:v>
                </c:pt>
                <c:pt idx="1025">
                  <c:v>10</c:v>
                </c:pt>
                <c:pt idx="1026">
                  <c:v>10.4</c:v>
                </c:pt>
                <c:pt idx="1027">
                  <c:v>9.6999999999999993</c:v>
                </c:pt>
                <c:pt idx="1028">
                  <c:v>9.6999999999999993</c:v>
                </c:pt>
                <c:pt idx="1029">
                  <c:v>10.5</c:v>
                </c:pt>
                <c:pt idx="1030">
                  <c:v>10.199999999999999</c:v>
                </c:pt>
                <c:pt idx="1031">
                  <c:v>9.5</c:v>
                </c:pt>
                <c:pt idx="1032">
                  <c:v>10.8</c:v>
                </c:pt>
                <c:pt idx="1033">
                  <c:v>9.6999999999999993</c:v>
                </c:pt>
                <c:pt idx="1034">
                  <c:v>10.199999999999999</c:v>
                </c:pt>
                <c:pt idx="1035">
                  <c:v>10.1</c:v>
                </c:pt>
                <c:pt idx="1036">
                  <c:v>10.7</c:v>
                </c:pt>
                <c:pt idx="1037">
                  <c:v>9.1</c:v>
                </c:pt>
                <c:pt idx="1038">
                  <c:v>9.6</c:v>
                </c:pt>
                <c:pt idx="1039">
                  <c:v>10</c:v>
                </c:pt>
                <c:pt idx="1040">
                  <c:v>9.1999999999999993</c:v>
                </c:pt>
                <c:pt idx="1041">
                  <c:v>8.8000000000000007</c:v>
                </c:pt>
                <c:pt idx="1042">
                  <c:v>9.6</c:v>
                </c:pt>
                <c:pt idx="1043">
                  <c:v>10.3</c:v>
                </c:pt>
                <c:pt idx="1044">
                  <c:v>10.3</c:v>
                </c:pt>
                <c:pt idx="1045">
                  <c:v>10.9</c:v>
                </c:pt>
                <c:pt idx="1046">
                  <c:v>11.8</c:v>
                </c:pt>
                <c:pt idx="1047">
                  <c:v>10.8</c:v>
                </c:pt>
                <c:pt idx="1048">
                  <c:v>11.6</c:v>
                </c:pt>
                <c:pt idx="1049">
                  <c:v>11.2</c:v>
                </c:pt>
                <c:pt idx="1050">
                  <c:v>10.5</c:v>
                </c:pt>
                <c:pt idx="1051">
                  <c:v>11.4</c:v>
                </c:pt>
                <c:pt idx="1052">
                  <c:v>12</c:v>
                </c:pt>
                <c:pt idx="1053">
                  <c:v>11.7</c:v>
                </c:pt>
                <c:pt idx="1054">
                  <c:v>11.7</c:v>
                </c:pt>
                <c:pt idx="1055">
                  <c:v>12.9</c:v>
                </c:pt>
                <c:pt idx="1056">
                  <c:v>11.7</c:v>
                </c:pt>
                <c:pt idx="1057">
                  <c:v>12.2</c:v>
                </c:pt>
                <c:pt idx="1058">
                  <c:v>10.5</c:v>
                </c:pt>
                <c:pt idx="1059">
                  <c:v>10.4</c:v>
                </c:pt>
                <c:pt idx="1060">
                  <c:v>10.9</c:v>
                </c:pt>
                <c:pt idx="1061">
                  <c:v>10</c:v>
                </c:pt>
                <c:pt idx="1062">
                  <c:v>9.8000000000000007</c:v>
                </c:pt>
                <c:pt idx="1063">
                  <c:v>9</c:v>
                </c:pt>
                <c:pt idx="1064">
                  <c:v>10.4</c:v>
                </c:pt>
                <c:pt idx="1065">
                  <c:v>9.6999999999999993</c:v>
                </c:pt>
                <c:pt idx="1066">
                  <c:v>9.6999999999999993</c:v>
                </c:pt>
                <c:pt idx="1067">
                  <c:v>9.6999999999999993</c:v>
                </c:pt>
                <c:pt idx="1068">
                  <c:v>9.8000000000000007</c:v>
                </c:pt>
                <c:pt idx="1069">
                  <c:v>10.5</c:v>
                </c:pt>
                <c:pt idx="1070">
                  <c:v>9.1999999999999993</c:v>
                </c:pt>
                <c:pt idx="1071">
                  <c:v>9.5</c:v>
                </c:pt>
                <c:pt idx="1072">
                  <c:v>8.3000000000000007</c:v>
                </c:pt>
                <c:pt idx="1073">
                  <c:v>8.5</c:v>
                </c:pt>
                <c:pt idx="1074">
                  <c:v>8.6999999999999993</c:v>
                </c:pt>
                <c:pt idx="1075">
                  <c:v>9.6</c:v>
                </c:pt>
                <c:pt idx="1076">
                  <c:v>10.7</c:v>
                </c:pt>
                <c:pt idx="1077">
                  <c:v>8.6999999999999993</c:v>
                </c:pt>
                <c:pt idx="1078">
                  <c:v>9.4</c:v>
                </c:pt>
                <c:pt idx="1079">
                  <c:v>9.6999999999999993</c:v>
                </c:pt>
                <c:pt idx="1080">
                  <c:v>10.199999999999999</c:v>
                </c:pt>
                <c:pt idx="1081">
                  <c:v>10.5</c:v>
                </c:pt>
                <c:pt idx="1082">
                  <c:v>9.5</c:v>
                </c:pt>
                <c:pt idx="1083">
                  <c:v>9.4</c:v>
                </c:pt>
                <c:pt idx="1084">
                  <c:v>8.6</c:v>
                </c:pt>
                <c:pt idx="1085">
                  <c:v>9.9</c:v>
                </c:pt>
                <c:pt idx="1086">
                  <c:v>10.9</c:v>
                </c:pt>
                <c:pt idx="1087">
                  <c:v>9.1999999999999993</c:v>
                </c:pt>
                <c:pt idx="1088">
                  <c:v>10.7</c:v>
                </c:pt>
                <c:pt idx="1089">
                  <c:v>10.4</c:v>
                </c:pt>
                <c:pt idx="1090">
                  <c:v>11</c:v>
                </c:pt>
                <c:pt idx="1091">
                  <c:v>8.9</c:v>
                </c:pt>
                <c:pt idx="1092">
                  <c:v>9.1999999999999993</c:v>
                </c:pt>
                <c:pt idx="1093">
                  <c:v>9.3000000000000007</c:v>
                </c:pt>
                <c:pt idx="1094">
                  <c:v>9.9</c:v>
                </c:pt>
                <c:pt idx="1095">
                  <c:v>9.5</c:v>
                </c:pt>
                <c:pt idx="1096">
                  <c:v>9.6</c:v>
                </c:pt>
                <c:pt idx="1097">
                  <c:v>10</c:v>
                </c:pt>
                <c:pt idx="1098">
                  <c:v>10</c:v>
                </c:pt>
                <c:pt idx="1099">
                  <c:v>10.5</c:v>
                </c:pt>
                <c:pt idx="1100">
                  <c:v>10.9</c:v>
                </c:pt>
                <c:pt idx="1101">
                  <c:v>10.9</c:v>
                </c:pt>
                <c:pt idx="1102">
                  <c:v>9.4</c:v>
                </c:pt>
                <c:pt idx="1103">
                  <c:v>9.4</c:v>
                </c:pt>
                <c:pt idx="1104">
                  <c:v>10.3</c:v>
                </c:pt>
                <c:pt idx="1105">
                  <c:v>9.6999999999999993</c:v>
                </c:pt>
                <c:pt idx="1106">
                  <c:v>9.9</c:v>
                </c:pt>
                <c:pt idx="1107">
                  <c:v>10.199999999999999</c:v>
                </c:pt>
                <c:pt idx="1108">
                  <c:v>11.6</c:v>
                </c:pt>
                <c:pt idx="1109">
                  <c:v>11.9</c:v>
                </c:pt>
                <c:pt idx="1110">
                  <c:v>12.8</c:v>
                </c:pt>
                <c:pt idx="1111">
                  <c:v>11.3</c:v>
                </c:pt>
                <c:pt idx="1112">
                  <c:v>12.5</c:v>
                </c:pt>
                <c:pt idx="1113">
                  <c:v>10.8</c:v>
                </c:pt>
                <c:pt idx="1114">
                  <c:v>10.9</c:v>
                </c:pt>
                <c:pt idx="1115">
                  <c:v>11.3</c:v>
                </c:pt>
                <c:pt idx="1116">
                  <c:v>11.5</c:v>
                </c:pt>
                <c:pt idx="1117">
                  <c:v>10.9</c:v>
                </c:pt>
                <c:pt idx="1118">
                  <c:v>11.9</c:v>
                </c:pt>
                <c:pt idx="1119">
                  <c:v>11.7</c:v>
                </c:pt>
                <c:pt idx="1120">
                  <c:v>11.8</c:v>
                </c:pt>
                <c:pt idx="1121">
                  <c:v>10.7</c:v>
                </c:pt>
                <c:pt idx="1122">
                  <c:v>10.6</c:v>
                </c:pt>
                <c:pt idx="1123">
                  <c:v>12.5</c:v>
                </c:pt>
                <c:pt idx="1124">
                  <c:v>11.4</c:v>
                </c:pt>
                <c:pt idx="1125">
                  <c:v>10.8</c:v>
                </c:pt>
                <c:pt idx="1126">
                  <c:v>11.2</c:v>
                </c:pt>
                <c:pt idx="1127">
                  <c:v>11.4</c:v>
                </c:pt>
                <c:pt idx="1128">
                  <c:v>10.199999999999999</c:v>
                </c:pt>
                <c:pt idx="1129">
                  <c:v>11.7</c:v>
                </c:pt>
                <c:pt idx="1130">
                  <c:v>12.6</c:v>
                </c:pt>
                <c:pt idx="1131">
                  <c:v>11.2</c:v>
                </c:pt>
                <c:pt idx="1132">
                  <c:v>12.1</c:v>
                </c:pt>
                <c:pt idx="1133">
                  <c:v>11.6</c:v>
                </c:pt>
                <c:pt idx="1134">
                  <c:v>12.6</c:v>
                </c:pt>
                <c:pt idx="1135">
                  <c:v>12.3</c:v>
                </c:pt>
                <c:pt idx="1136">
                  <c:v>12.3</c:v>
                </c:pt>
                <c:pt idx="1137">
                  <c:v>12.9</c:v>
                </c:pt>
                <c:pt idx="1138">
                  <c:v>13.600000000000001</c:v>
                </c:pt>
                <c:pt idx="1139">
                  <c:v>12.6</c:v>
                </c:pt>
                <c:pt idx="1140">
                  <c:v>12.9</c:v>
                </c:pt>
                <c:pt idx="1141">
                  <c:v>13.600000000000001</c:v>
                </c:pt>
                <c:pt idx="1142">
                  <c:v>12.8</c:v>
                </c:pt>
                <c:pt idx="1143">
                  <c:v>12.3</c:v>
                </c:pt>
                <c:pt idx="1144">
                  <c:v>12.8</c:v>
                </c:pt>
                <c:pt idx="1145">
                  <c:v>13.7</c:v>
                </c:pt>
                <c:pt idx="1146">
                  <c:v>11.3</c:v>
                </c:pt>
                <c:pt idx="1147">
                  <c:v>9.9</c:v>
                </c:pt>
                <c:pt idx="1148">
                  <c:v>10.199999999999999</c:v>
                </c:pt>
                <c:pt idx="1149">
                  <c:v>10.5</c:v>
                </c:pt>
                <c:pt idx="1150">
                  <c:v>10.9</c:v>
                </c:pt>
                <c:pt idx="1151">
                  <c:v>10.6</c:v>
                </c:pt>
                <c:pt idx="1152">
                  <c:v>9.3000000000000007</c:v>
                </c:pt>
                <c:pt idx="1153">
                  <c:v>10.3</c:v>
                </c:pt>
                <c:pt idx="1154">
                  <c:v>9.9</c:v>
                </c:pt>
                <c:pt idx="1155">
                  <c:v>9.6</c:v>
                </c:pt>
                <c:pt idx="1156">
                  <c:v>9.8000000000000007</c:v>
                </c:pt>
                <c:pt idx="1157">
                  <c:v>8.9</c:v>
                </c:pt>
                <c:pt idx="1158">
                  <c:v>8.1999999999999993</c:v>
                </c:pt>
                <c:pt idx="1159">
                  <c:v>8.6999999999999993</c:v>
                </c:pt>
                <c:pt idx="1160">
                  <c:v>10.1</c:v>
                </c:pt>
                <c:pt idx="1161">
                  <c:v>9.6999999999999993</c:v>
                </c:pt>
                <c:pt idx="1162">
                  <c:v>8.8000000000000007</c:v>
                </c:pt>
                <c:pt idx="1163">
                  <c:v>9.5</c:v>
                </c:pt>
                <c:pt idx="1164">
                  <c:v>9</c:v>
                </c:pt>
                <c:pt idx="1165">
                  <c:v>8.6999999999999993</c:v>
                </c:pt>
                <c:pt idx="1166">
                  <c:v>8.3000000000000007</c:v>
                </c:pt>
                <c:pt idx="1167">
                  <c:v>9.6999999999999993</c:v>
                </c:pt>
                <c:pt idx="1168">
                  <c:v>10.6</c:v>
                </c:pt>
                <c:pt idx="1169">
                  <c:v>15.399999999999999</c:v>
                </c:pt>
                <c:pt idx="1170">
                  <c:v>14.8</c:v>
                </c:pt>
                <c:pt idx="1171">
                  <c:v>16.5</c:v>
                </c:pt>
                <c:pt idx="1172">
                  <c:v>24.4</c:v>
                </c:pt>
                <c:pt idx="1173">
                  <c:v>11.5</c:v>
                </c:pt>
                <c:pt idx="1174">
                  <c:v>6.1999999999999993</c:v>
                </c:pt>
                <c:pt idx="1175">
                  <c:v>4.8</c:v>
                </c:pt>
                <c:pt idx="1176">
                  <c:v>5.0999999999999996</c:v>
                </c:pt>
                <c:pt idx="1177">
                  <c:v>7.1</c:v>
                </c:pt>
                <c:pt idx="1178">
                  <c:v>9.3000000000000007</c:v>
                </c:pt>
                <c:pt idx="1179">
                  <c:v>10.7</c:v>
                </c:pt>
                <c:pt idx="1180">
                  <c:v>10.199999999999999</c:v>
                </c:pt>
                <c:pt idx="1181">
                  <c:v>10.1</c:v>
                </c:pt>
                <c:pt idx="1182">
                  <c:v>11.2</c:v>
                </c:pt>
                <c:pt idx="1183">
                  <c:v>10.3</c:v>
                </c:pt>
                <c:pt idx="1184">
                  <c:v>10.3</c:v>
                </c:pt>
                <c:pt idx="1185">
                  <c:v>10.7</c:v>
                </c:pt>
                <c:pt idx="1186">
                  <c:v>10.3</c:v>
                </c:pt>
                <c:pt idx="1187">
                  <c:v>10.6</c:v>
                </c:pt>
                <c:pt idx="1188">
                  <c:v>9.9</c:v>
                </c:pt>
                <c:pt idx="1189">
                  <c:v>10.9</c:v>
                </c:pt>
                <c:pt idx="1190">
                  <c:v>10.9</c:v>
                </c:pt>
                <c:pt idx="1191">
                  <c:v>10.9</c:v>
                </c:pt>
                <c:pt idx="1192">
                  <c:v>9.3000000000000007</c:v>
                </c:pt>
                <c:pt idx="1193">
                  <c:v>8.8000000000000007</c:v>
                </c:pt>
                <c:pt idx="1194">
                  <c:v>9.6999999999999993</c:v>
                </c:pt>
                <c:pt idx="1195">
                  <c:v>9.6</c:v>
                </c:pt>
                <c:pt idx="1196">
                  <c:v>10.3</c:v>
                </c:pt>
                <c:pt idx="1197">
                  <c:v>8.6</c:v>
                </c:pt>
                <c:pt idx="1198">
                  <c:v>9.4</c:v>
                </c:pt>
                <c:pt idx="1199">
                  <c:v>10</c:v>
                </c:pt>
                <c:pt idx="1200">
                  <c:v>11.3</c:v>
                </c:pt>
                <c:pt idx="1201">
                  <c:v>9.6</c:v>
                </c:pt>
                <c:pt idx="1202">
                  <c:v>9.9</c:v>
                </c:pt>
                <c:pt idx="1203">
                  <c:v>9.6</c:v>
                </c:pt>
                <c:pt idx="1204">
                  <c:v>9.4</c:v>
                </c:pt>
                <c:pt idx="1205">
                  <c:v>9.8000000000000007</c:v>
                </c:pt>
                <c:pt idx="1206">
                  <c:v>9.4</c:v>
                </c:pt>
                <c:pt idx="1207">
                  <c:v>10.7</c:v>
                </c:pt>
                <c:pt idx="1208">
                  <c:v>9.8000000000000007</c:v>
                </c:pt>
                <c:pt idx="1209">
                  <c:v>9.1999999999999993</c:v>
                </c:pt>
                <c:pt idx="1210">
                  <c:v>9.4</c:v>
                </c:pt>
                <c:pt idx="1211">
                  <c:v>9</c:v>
                </c:pt>
                <c:pt idx="1212">
                  <c:v>10.4</c:v>
                </c:pt>
                <c:pt idx="1213">
                  <c:v>9.9</c:v>
                </c:pt>
                <c:pt idx="1214">
                  <c:v>10.9</c:v>
                </c:pt>
                <c:pt idx="1215">
                  <c:v>9.1</c:v>
                </c:pt>
                <c:pt idx="1216">
                  <c:v>9.3000000000000007</c:v>
                </c:pt>
                <c:pt idx="1217">
                  <c:v>9.4</c:v>
                </c:pt>
                <c:pt idx="1218">
                  <c:v>10.7</c:v>
                </c:pt>
                <c:pt idx="1219">
                  <c:v>11.1</c:v>
                </c:pt>
                <c:pt idx="1220">
                  <c:v>10.1</c:v>
                </c:pt>
                <c:pt idx="1221">
                  <c:v>10</c:v>
                </c:pt>
                <c:pt idx="1222">
                  <c:v>10.8</c:v>
                </c:pt>
                <c:pt idx="1223">
                  <c:v>10.1</c:v>
                </c:pt>
                <c:pt idx="1224">
                  <c:v>11.4</c:v>
                </c:pt>
                <c:pt idx="1225">
                  <c:v>10.3</c:v>
                </c:pt>
                <c:pt idx="1226">
                  <c:v>10.1</c:v>
                </c:pt>
                <c:pt idx="1227">
                  <c:v>9.4</c:v>
                </c:pt>
                <c:pt idx="1228">
                  <c:v>11</c:v>
                </c:pt>
                <c:pt idx="1229">
                  <c:v>9.8000000000000007</c:v>
                </c:pt>
                <c:pt idx="1230">
                  <c:v>10.3</c:v>
                </c:pt>
                <c:pt idx="1231">
                  <c:v>10.8</c:v>
                </c:pt>
                <c:pt idx="1232">
                  <c:v>10.6</c:v>
                </c:pt>
                <c:pt idx="1233">
                  <c:v>10.199999999999999</c:v>
                </c:pt>
                <c:pt idx="1234">
                  <c:v>11</c:v>
                </c:pt>
                <c:pt idx="1235">
                  <c:v>10.1</c:v>
                </c:pt>
                <c:pt idx="1236">
                  <c:v>11.3</c:v>
                </c:pt>
                <c:pt idx="1237">
                  <c:v>11.2</c:v>
                </c:pt>
                <c:pt idx="1238">
                  <c:v>10.5</c:v>
                </c:pt>
                <c:pt idx="1239">
                  <c:v>11</c:v>
                </c:pt>
                <c:pt idx="1240">
                  <c:v>10.7</c:v>
                </c:pt>
                <c:pt idx="1241">
                  <c:v>9.6</c:v>
                </c:pt>
                <c:pt idx="1242">
                  <c:v>11.6</c:v>
                </c:pt>
                <c:pt idx="1243">
                  <c:v>10.1</c:v>
                </c:pt>
                <c:pt idx="1244">
                  <c:v>10.4</c:v>
                </c:pt>
                <c:pt idx="1245">
                  <c:v>11.4</c:v>
                </c:pt>
                <c:pt idx="1246">
                  <c:v>11.8</c:v>
                </c:pt>
                <c:pt idx="1247">
                  <c:v>10.5</c:v>
                </c:pt>
                <c:pt idx="1248">
                  <c:v>10.9</c:v>
                </c:pt>
                <c:pt idx="1249">
                  <c:v>12</c:v>
                </c:pt>
                <c:pt idx="1250">
                  <c:v>12.1</c:v>
                </c:pt>
                <c:pt idx="1251">
                  <c:v>12.9</c:v>
                </c:pt>
                <c:pt idx="1252">
                  <c:v>12.6</c:v>
                </c:pt>
                <c:pt idx="1253">
                  <c:v>14.2</c:v>
                </c:pt>
                <c:pt idx="1254">
                  <c:v>13.8</c:v>
                </c:pt>
                <c:pt idx="1255">
                  <c:v>13.8</c:v>
                </c:pt>
                <c:pt idx="1256">
                  <c:v>13.7</c:v>
                </c:pt>
                <c:pt idx="1257">
                  <c:v>14.100000000000001</c:v>
                </c:pt>
                <c:pt idx="1258">
                  <c:v>14.7</c:v>
                </c:pt>
                <c:pt idx="1259">
                  <c:v>12.8</c:v>
                </c:pt>
                <c:pt idx="1260">
                  <c:v>14.600000000000001</c:v>
                </c:pt>
                <c:pt idx="1261">
                  <c:v>15.5</c:v>
                </c:pt>
                <c:pt idx="1262">
                  <c:v>15.600000000000001</c:v>
                </c:pt>
                <c:pt idx="1263">
                  <c:v>16.3</c:v>
                </c:pt>
                <c:pt idx="1264">
                  <c:v>15.7</c:v>
                </c:pt>
                <c:pt idx="1265">
                  <c:v>16.899999999999999</c:v>
                </c:pt>
                <c:pt idx="1266">
                  <c:v>17.100000000000001</c:v>
                </c:pt>
                <c:pt idx="1267">
                  <c:v>16.5</c:v>
                </c:pt>
                <c:pt idx="1268">
                  <c:v>18.399999999999999</c:v>
                </c:pt>
                <c:pt idx="1269">
                  <c:v>18.8</c:v>
                </c:pt>
                <c:pt idx="1270">
                  <c:v>19.5</c:v>
                </c:pt>
                <c:pt idx="1271">
                  <c:v>19.7</c:v>
                </c:pt>
                <c:pt idx="1272">
                  <c:v>20.7</c:v>
                </c:pt>
                <c:pt idx="1273">
                  <c:v>21.4</c:v>
                </c:pt>
                <c:pt idx="1274">
                  <c:v>22.5</c:v>
                </c:pt>
                <c:pt idx="1275">
                  <c:v>22.4</c:v>
                </c:pt>
                <c:pt idx="1276">
                  <c:v>22.3</c:v>
                </c:pt>
                <c:pt idx="1277">
                  <c:v>23.3</c:v>
                </c:pt>
                <c:pt idx="1278">
                  <c:v>23.9</c:v>
                </c:pt>
                <c:pt idx="1279">
                  <c:v>24.6</c:v>
                </c:pt>
                <c:pt idx="1280">
                  <c:v>25.8</c:v>
                </c:pt>
                <c:pt idx="1281">
                  <c:v>26.5</c:v>
                </c:pt>
                <c:pt idx="1282">
                  <c:v>26.1</c:v>
                </c:pt>
                <c:pt idx="1283">
                  <c:v>27.7</c:v>
                </c:pt>
                <c:pt idx="1284">
                  <c:v>29.1</c:v>
                </c:pt>
                <c:pt idx="1285">
                  <c:v>29.1</c:v>
                </c:pt>
                <c:pt idx="1286">
                  <c:v>31.200000000000003</c:v>
                </c:pt>
                <c:pt idx="1287">
                  <c:v>31.200000000000003</c:v>
                </c:pt>
                <c:pt idx="1288">
                  <c:v>32.9</c:v>
                </c:pt>
                <c:pt idx="1289">
                  <c:v>32.9</c:v>
                </c:pt>
                <c:pt idx="1290">
                  <c:v>33.299999999999997</c:v>
                </c:pt>
                <c:pt idx="1291">
                  <c:v>34.9</c:v>
                </c:pt>
                <c:pt idx="1292">
                  <c:v>35</c:v>
                </c:pt>
                <c:pt idx="1293">
                  <c:v>35.5</c:v>
                </c:pt>
                <c:pt idx="1294">
                  <c:v>34.299999999999997</c:v>
                </c:pt>
                <c:pt idx="1295">
                  <c:v>35.1</c:v>
                </c:pt>
                <c:pt idx="1296">
                  <c:v>35.9</c:v>
                </c:pt>
                <c:pt idx="1297">
                  <c:v>35.200000000000003</c:v>
                </c:pt>
                <c:pt idx="1298">
                  <c:v>35.1</c:v>
                </c:pt>
                <c:pt idx="1299">
                  <c:v>35.5</c:v>
                </c:pt>
                <c:pt idx="1300">
                  <c:v>34.6</c:v>
                </c:pt>
                <c:pt idx="1301">
                  <c:v>35.1</c:v>
                </c:pt>
                <c:pt idx="1302">
                  <c:v>34.299999999999997</c:v>
                </c:pt>
                <c:pt idx="1303">
                  <c:v>34.200000000000003</c:v>
                </c:pt>
                <c:pt idx="1304">
                  <c:v>33.700000000000003</c:v>
                </c:pt>
                <c:pt idx="1305">
                  <c:v>33.200000000000003</c:v>
                </c:pt>
                <c:pt idx="1306">
                  <c:v>33.1</c:v>
                </c:pt>
                <c:pt idx="1307">
                  <c:v>33</c:v>
                </c:pt>
                <c:pt idx="1308">
                  <c:v>33.1</c:v>
                </c:pt>
                <c:pt idx="1309">
                  <c:v>32.299999999999997</c:v>
                </c:pt>
                <c:pt idx="1310">
                  <c:v>31.5</c:v>
                </c:pt>
                <c:pt idx="1311">
                  <c:v>31.6</c:v>
                </c:pt>
                <c:pt idx="1312">
                  <c:v>32.200000000000003</c:v>
                </c:pt>
                <c:pt idx="1313">
                  <c:v>33.299999999999997</c:v>
                </c:pt>
                <c:pt idx="1314">
                  <c:v>31.700000000000003</c:v>
                </c:pt>
                <c:pt idx="1315">
                  <c:v>33.700000000000003</c:v>
                </c:pt>
                <c:pt idx="1316">
                  <c:v>32.4</c:v>
                </c:pt>
                <c:pt idx="1317">
                  <c:v>33.4</c:v>
                </c:pt>
                <c:pt idx="1318">
                  <c:v>33.4</c:v>
                </c:pt>
                <c:pt idx="1319">
                  <c:v>33.1</c:v>
                </c:pt>
                <c:pt idx="1320">
                  <c:v>33.9</c:v>
                </c:pt>
                <c:pt idx="1321">
                  <c:v>34.9</c:v>
                </c:pt>
                <c:pt idx="1322">
                  <c:v>34.4</c:v>
                </c:pt>
                <c:pt idx="1323">
                  <c:v>34.299999999999997</c:v>
                </c:pt>
                <c:pt idx="1324">
                  <c:v>34.9</c:v>
                </c:pt>
                <c:pt idx="1325">
                  <c:v>34.1</c:v>
                </c:pt>
                <c:pt idx="1326">
                  <c:v>35.9</c:v>
                </c:pt>
                <c:pt idx="1327">
                  <c:v>36.1</c:v>
                </c:pt>
                <c:pt idx="1328">
                  <c:v>35.200000000000003</c:v>
                </c:pt>
                <c:pt idx="1329">
                  <c:v>34.9</c:v>
                </c:pt>
                <c:pt idx="1330">
                  <c:v>35.799999999999997</c:v>
                </c:pt>
                <c:pt idx="1331">
                  <c:v>35.9</c:v>
                </c:pt>
                <c:pt idx="1332">
                  <c:v>36.4</c:v>
                </c:pt>
                <c:pt idx="1333">
                  <c:v>36</c:v>
                </c:pt>
                <c:pt idx="1334">
                  <c:v>37</c:v>
                </c:pt>
                <c:pt idx="1335">
                  <c:v>36.1</c:v>
                </c:pt>
                <c:pt idx="1336">
                  <c:v>37.6</c:v>
                </c:pt>
                <c:pt idx="1337">
                  <c:v>36.1</c:v>
                </c:pt>
                <c:pt idx="1338">
                  <c:v>36.299999999999997</c:v>
                </c:pt>
                <c:pt idx="1339">
                  <c:v>36.799999999999997</c:v>
                </c:pt>
                <c:pt idx="1340">
                  <c:v>37.4</c:v>
                </c:pt>
                <c:pt idx="1341">
                  <c:v>37</c:v>
                </c:pt>
                <c:pt idx="1342">
                  <c:v>36.5</c:v>
                </c:pt>
                <c:pt idx="1343">
                  <c:v>38</c:v>
                </c:pt>
                <c:pt idx="1344">
                  <c:v>38</c:v>
                </c:pt>
                <c:pt idx="1345">
                  <c:v>37.700000000000003</c:v>
                </c:pt>
                <c:pt idx="1346">
                  <c:v>38.1</c:v>
                </c:pt>
                <c:pt idx="1347">
                  <c:v>37.4</c:v>
                </c:pt>
                <c:pt idx="1348">
                  <c:v>38</c:v>
                </c:pt>
                <c:pt idx="1349">
                  <c:v>37.299999999999997</c:v>
                </c:pt>
                <c:pt idx="1350">
                  <c:v>37.200000000000003</c:v>
                </c:pt>
                <c:pt idx="1351">
                  <c:v>38</c:v>
                </c:pt>
                <c:pt idx="1352">
                  <c:v>38.5</c:v>
                </c:pt>
                <c:pt idx="1353">
                  <c:v>38.200000000000003</c:v>
                </c:pt>
                <c:pt idx="1354">
                  <c:v>39.4</c:v>
                </c:pt>
                <c:pt idx="1355">
                  <c:v>39.799999999999997</c:v>
                </c:pt>
                <c:pt idx="1356">
                  <c:v>39.9</c:v>
                </c:pt>
                <c:pt idx="1357">
                  <c:v>41.5</c:v>
                </c:pt>
                <c:pt idx="1358">
                  <c:v>41.3</c:v>
                </c:pt>
                <c:pt idx="1359">
                  <c:v>41.7</c:v>
                </c:pt>
                <c:pt idx="1360">
                  <c:v>42.3</c:v>
                </c:pt>
                <c:pt idx="1361">
                  <c:v>42.7</c:v>
                </c:pt>
                <c:pt idx="1362">
                  <c:v>43.3</c:v>
                </c:pt>
                <c:pt idx="1363">
                  <c:v>42.5</c:v>
                </c:pt>
                <c:pt idx="1364">
                  <c:v>42.8</c:v>
                </c:pt>
                <c:pt idx="1365">
                  <c:v>44.5</c:v>
                </c:pt>
                <c:pt idx="1366">
                  <c:v>45.7</c:v>
                </c:pt>
                <c:pt idx="1367">
                  <c:v>45.8</c:v>
                </c:pt>
                <c:pt idx="1368">
                  <c:v>44.4</c:v>
                </c:pt>
                <c:pt idx="1369">
                  <c:v>42.9</c:v>
                </c:pt>
                <c:pt idx="1370">
                  <c:v>41.5</c:v>
                </c:pt>
                <c:pt idx="1371">
                  <c:v>41.7</c:v>
                </c:pt>
                <c:pt idx="1372">
                  <c:v>39.799999999999997</c:v>
                </c:pt>
                <c:pt idx="1373">
                  <c:v>38.5</c:v>
                </c:pt>
                <c:pt idx="1374">
                  <c:v>39.700000000000003</c:v>
                </c:pt>
                <c:pt idx="1375">
                  <c:v>41.3</c:v>
                </c:pt>
                <c:pt idx="1376">
                  <c:v>40.6</c:v>
                </c:pt>
                <c:pt idx="1377">
                  <c:v>40.9</c:v>
                </c:pt>
                <c:pt idx="1378">
                  <c:v>42.1</c:v>
                </c:pt>
                <c:pt idx="1379">
                  <c:v>39.6</c:v>
                </c:pt>
                <c:pt idx="1380">
                  <c:v>39.299999999999997</c:v>
                </c:pt>
                <c:pt idx="1381">
                  <c:v>39.1</c:v>
                </c:pt>
                <c:pt idx="1382">
                  <c:v>39.799999999999997</c:v>
                </c:pt>
                <c:pt idx="1383">
                  <c:v>39.299999999999997</c:v>
                </c:pt>
                <c:pt idx="1384">
                  <c:v>38.1</c:v>
                </c:pt>
                <c:pt idx="1385">
                  <c:v>37.799999999999997</c:v>
                </c:pt>
                <c:pt idx="1386">
                  <c:v>36.4</c:v>
                </c:pt>
                <c:pt idx="1387">
                  <c:v>38.1</c:v>
                </c:pt>
                <c:pt idx="1388">
                  <c:v>37.4</c:v>
                </c:pt>
                <c:pt idx="1389">
                  <c:v>36.700000000000003</c:v>
                </c:pt>
                <c:pt idx="1390">
                  <c:v>36.1</c:v>
                </c:pt>
                <c:pt idx="1391">
                  <c:v>35</c:v>
                </c:pt>
                <c:pt idx="1392">
                  <c:v>35.700000000000003</c:v>
                </c:pt>
                <c:pt idx="1393">
                  <c:v>34.799999999999997</c:v>
                </c:pt>
                <c:pt idx="1394">
                  <c:v>34.6</c:v>
                </c:pt>
                <c:pt idx="1395">
                  <c:v>35</c:v>
                </c:pt>
                <c:pt idx="1396">
                  <c:v>34.200000000000003</c:v>
                </c:pt>
                <c:pt idx="1397">
                  <c:v>34.1</c:v>
                </c:pt>
                <c:pt idx="1398">
                  <c:v>33.9</c:v>
                </c:pt>
                <c:pt idx="1399">
                  <c:v>33.5</c:v>
                </c:pt>
                <c:pt idx="1400">
                  <c:v>32.700000000000003</c:v>
                </c:pt>
                <c:pt idx="1401">
                  <c:v>32.200000000000003</c:v>
                </c:pt>
                <c:pt idx="1402">
                  <c:v>33.700000000000003</c:v>
                </c:pt>
                <c:pt idx="1403">
                  <c:v>33.299999999999997</c:v>
                </c:pt>
                <c:pt idx="1404">
                  <c:v>33.5</c:v>
                </c:pt>
                <c:pt idx="1405">
                  <c:v>33.299999999999997</c:v>
                </c:pt>
                <c:pt idx="1406">
                  <c:v>31.299999999999997</c:v>
                </c:pt>
                <c:pt idx="1407">
                  <c:v>33.200000000000003</c:v>
                </c:pt>
                <c:pt idx="1408">
                  <c:v>31.9</c:v>
                </c:pt>
                <c:pt idx="1409">
                  <c:v>31.9</c:v>
                </c:pt>
                <c:pt idx="1410">
                  <c:v>32</c:v>
                </c:pt>
                <c:pt idx="1411">
                  <c:v>31.9</c:v>
                </c:pt>
                <c:pt idx="1412">
                  <c:v>32.4</c:v>
                </c:pt>
                <c:pt idx="1413">
                  <c:v>32.299999999999997</c:v>
                </c:pt>
                <c:pt idx="1414">
                  <c:v>32.200000000000003</c:v>
                </c:pt>
                <c:pt idx="1415">
                  <c:v>30.4</c:v>
                </c:pt>
                <c:pt idx="1416">
                  <c:v>32.1</c:v>
                </c:pt>
                <c:pt idx="1417">
                  <c:v>32.200000000000003</c:v>
                </c:pt>
                <c:pt idx="1418">
                  <c:v>31.700000000000003</c:v>
                </c:pt>
                <c:pt idx="1419">
                  <c:v>32.700000000000003</c:v>
                </c:pt>
                <c:pt idx="1420">
                  <c:v>31</c:v>
                </c:pt>
                <c:pt idx="1421">
                  <c:v>31.5</c:v>
                </c:pt>
                <c:pt idx="1422">
                  <c:v>30.799999999999997</c:v>
                </c:pt>
                <c:pt idx="1423">
                  <c:v>30.299999999999997</c:v>
                </c:pt>
                <c:pt idx="1424">
                  <c:v>29.4</c:v>
                </c:pt>
                <c:pt idx="1425">
                  <c:v>30.700000000000003</c:v>
                </c:pt>
                <c:pt idx="1426">
                  <c:v>31.1</c:v>
                </c:pt>
                <c:pt idx="1427">
                  <c:v>32.4</c:v>
                </c:pt>
                <c:pt idx="1428">
                  <c:v>30.6</c:v>
                </c:pt>
                <c:pt idx="1429">
                  <c:v>31.6</c:v>
                </c:pt>
                <c:pt idx="1430">
                  <c:v>31.700000000000003</c:v>
                </c:pt>
                <c:pt idx="1431">
                  <c:v>32.200000000000003</c:v>
                </c:pt>
                <c:pt idx="1432">
                  <c:v>30.799999999999997</c:v>
                </c:pt>
                <c:pt idx="1433">
                  <c:v>32.700000000000003</c:v>
                </c:pt>
                <c:pt idx="1434">
                  <c:v>31.6</c:v>
                </c:pt>
                <c:pt idx="1435">
                  <c:v>32.5</c:v>
                </c:pt>
                <c:pt idx="1436">
                  <c:v>32.799999999999997</c:v>
                </c:pt>
                <c:pt idx="1437">
                  <c:v>34.1</c:v>
                </c:pt>
                <c:pt idx="1438">
                  <c:v>32.200000000000003</c:v>
                </c:pt>
                <c:pt idx="1439">
                  <c:v>33.299999999999997</c:v>
                </c:pt>
                <c:pt idx="1440">
                  <c:v>32.299999999999997</c:v>
                </c:pt>
                <c:pt idx="1441">
                  <c:v>33.700000000000003</c:v>
                </c:pt>
                <c:pt idx="1442">
                  <c:v>33.799999999999997</c:v>
                </c:pt>
                <c:pt idx="1443">
                  <c:v>33.799999999999997</c:v>
                </c:pt>
                <c:pt idx="1444">
                  <c:v>34.200000000000003</c:v>
                </c:pt>
                <c:pt idx="1445">
                  <c:v>33.4</c:v>
                </c:pt>
                <c:pt idx="1446">
                  <c:v>32.9</c:v>
                </c:pt>
                <c:pt idx="1447">
                  <c:v>33.6</c:v>
                </c:pt>
                <c:pt idx="1448">
                  <c:v>32.9</c:v>
                </c:pt>
                <c:pt idx="1449">
                  <c:v>33.700000000000003</c:v>
                </c:pt>
                <c:pt idx="1450">
                  <c:v>32.9</c:v>
                </c:pt>
                <c:pt idx="1451">
                  <c:v>34.299999999999997</c:v>
                </c:pt>
                <c:pt idx="1452">
                  <c:v>34.200000000000003</c:v>
                </c:pt>
                <c:pt idx="1453">
                  <c:v>34</c:v>
                </c:pt>
                <c:pt idx="1454">
                  <c:v>33.5</c:v>
                </c:pt>
                <c:pt idx="1455">
                  <c:v>32.4</c:v>
                </c:pt>
                <c:pt idx="1456">
                  <c:v>33.799999999999997</c:v>
                </c:pt>
                <c:pt idx="1457">
                  <c:v>34.799999999999997</c:v>
                </c:pt>
                <c:pt idx="1458">
                  <c:v>33.4</c:v>
                </c:pt>
                <c:pt idx="1459">
                  <c:v>33.700000000000003</c:v>
                </c:pt>
                <c:pt idx="1460">
                  <c:v>33.200000000000003</c:v>
                </c:pt>
                <c:pt idx="1461">
                  <c:v>33.700000000000003</c:v>
                </c:pt>
                <c:pt idx="1462">
                  <c:v>34.4</c:v>
                </c:pt>
                <c:pt idx="1463">
                  <c:v>36.1</c:v>
                </c:pt>
                <c:pt idx="1464">
                  <c:v>34.299999999999997</c:v>
                </c:pt>
                <c:pt idx="1465">
                  <c:v>34</c:v>
                </c:pt>
                <c:pt idx="1466">
                  <c:v>34.700000000000003</c:v>
                </c:pt>
                <c:pt idx="1467">
                  <c:v>34.9</c:v>
                </c:pt>
                <c:pt idx="1468">
                  <c:v>33.9</c:v>
                </c:pt>
                <c:pt idx="1469">
                  <c:v>34.200000000000003</c:v>
                </c:pt>
                <c:pt idx="1470">
                  <c:v>34.1</c:v>
                </c:pt>
                <c:pt idx="1471">
                  <c:v>35.1</c:v>
                </c:pt>
                <c:pt idx="1472">
                  <c:v>35.200000000000003</c:v>
                </c:pt>
                <c:pt idx="1473">
                  <c:v>34.5</c:v>
                </c:pt>
                <c:pt idx="1474">
                  <c:v>35.700000000000003</c:v>
                </c:pt>
                <c:pt idx="1475">
                  <c:v>34.5</c:v>
                </c:pt>
                <c:pt idx="1476">
                  <c:v>35.299999999999997</c:v>
                </c:pt>
                <c:pt idx="1477">
                  <c:v>35.4</c:v>
                </c:pt>
                <c:pt idx="1478">
                  <c:v>35.299999999999997</c:v>
                </c:pt>
                <c:pt idx="1479">
                  <c:v>35</c:v>
                </c:pt>
                <c:pt idx="1480">
                  <c:v>35.700000000000003</c:v>
                </c:pt>
                <c:pt idx="1481">
                  <c:v>37.200000000000003</c:v>
                </c:pt>
                <c:pt idx="1482">
                  <c:v>36.1</c:v>
                </c:pt>
                <c:pt idx="1483">
                  <c:v>35.799999999999997</c:v>
                </c:pt>
                <c:pt idx="1484">
                  <c:v>34.6</c:v>
                </c:pt>
                <c:pt idx="1485">
                  <c:v>35.200000000000003</c:v>
                </c:pt>
                <c:pt idx="1486">
                  <c:v>35.6</c:v>
                </c:pt>
                <c:pt idx="1487">
                  <c:v>37.1</c:v>
                </c:pt>
                <c:pt idx="1488">
                  <c:v>35.700000000000003</c:v>
                </c:pt>
                <c:pt idx="1489">
                  <c:v>36.700000000000003</c:v>
                </c:pt>
                <c:pt idx="1490">
                  <c:v>37.6</c:v>
                </c:pt>
                <c:pt idx="1491">
                  <c:v>37.1</c:v>
                </c:pt>
                <c:pt idx="1492">
                  <c:v>35.9</c:v>
                </c:pt>
                <c:pt idx="1493">
                  <c:v>36.5</c:v>
                </c:pt>
                <c:pt idx="1494">
                  <c:v>37.299999999999997</c:v>
                </c:pt>
                <c:pt idx="1495">
                  <c:v>37.9</c:v>
                </c:pt>
                <c:pt idx="1496">
                  <c:v>36.6</c:v>
                </c:pt>
                <c:pt idx="1497">
                  <c:v>37.1</c:v>
                </c:pt>
                <c:pt idx="1498">
                  <c:v>37.4</c:v>
                </c:pt>
                <c:pt idx="1499">
                  <c:v>38.700000000000003</c:v>
                </c:pt>
                <c:pt idx="1500">
                  <c:v>38.9</c:v>
                </c:pt>
                <c:pt idx="1501">
                  <c:v>38.799999999999997</c:v>
                </c:pt>
                <c:pt idx="1502">
                  <c:v>38.799999999999997</c:v>
                </c:pt>
                <c:pt idx="1503">
                  <c:v>39.799999999999997</c:v>
                </c:pt>
                <c:pt idx="1504">
                  <c:v>39.4</c:v>
                </c:pt>
                <c:pt idx="1505">
                  <c:v>40.700000000000003</c:v>
                </c:pt>
                <c:pt idx="1506">
                  <c:v>40</c:v>
                </c:pt>
                <c:pt idx="1507">
                  <c:v>42</c:v>
                </c:pt>
                <c:pt idx="1508">
                  <c:v>41.8</c:v>
                </c:pt>
                <c:pt idx="1509">
                  <c:v>42.8</c:v>
                </c:pt>
                <c:pt idx="1510">
                  <c:v>43.3</c:v>
                </c:pt>
                <c:pt idx="1511">
                  <c:v>44.4</c:v>
                </c:pt>
                <c:pt idx="1512">
                  <c:v>44.1</c:v>
                </c:pt>
                <c:pt idx="1513">
                  <c:v>44.1</c:v>
                </c:pt>
                <c:pt idx="1514">
                  <c:v>44.7</c:v>
                </c:pt>
                <c:pt idx="1515">
                  <c:v>45.1</c:v>
                </c:pt>
                <c:pt idx="1516">
                  <c:v>45.7</c:v>
                </c:pt>
                <c:pt idx="1517">
                  <c:v>46.8</c:v>
                </c:pt>
                <c:pt idx="1518">
                  <c:v>47.7</c:v>
                </c:pt>
                <c:pt idx="1519">
                  <c:v>47.6</c:v>
                </c:pt>
                <c:pt idx="1520">
                  <c:v>48.8</c:v>
                </c:pt>
                <c:pt idx="1521">
                  <c:v>49</c:v>
                </c:pt>
                <c:pt idx="1522">
                  <c:v>49.5</c:v>
                </c:pt>
                <c:pt idx="1523">
                  <c:v>51.3</c:v>
                </c:pt>
                <c:pt idx="1524">
                  <c:v>52.3</c:v>
                </c:pt>
                <c:pt idx="1525">
                  <c:v>52.3</c:v>
                </c:pt>
                <c:pt idx="1526">
                  <c:v>53</c:v>
                </c:pt>
                <c:pt idx="1527">
                  <c:v>52</c:v>
                </c:pt>
                <c:pt idx="1528">
                  <c:v>53</c:v>
                </c:pt>
                <c:pt idx="1529">
                  <c:v>52.8</c:v>
                </c:pt>
                <c:pt idx="1530">
                  <c:v>55.1</c:v>
                </c:pt>
                <c:pt idx="1531">
                  <c:v>54.5</c:v>
                </c:pt>
                <c:pt idx="1532">
                  <c:v>55.6</c:v>
                </c:pt>
                <c:pt idx="1533">
                  <c:v>56.1</c:v>
                </c:pt>
                <c:pt idx="1534">
                  <c:v>55.4</c:v>
                </c:pt>
                <c:pt idx="1535">
                  <c:v>55.1</c:v>
                </c:pt>
                <c:pt idx="1536">
                  <c:v>54.5</c:v>
                </c:pt>
                <c:pt idx="1537">
                  <c:v>56.6</c:v>
                </c:pt>
                <c:pt idx="1538">
                  <c:v>56.7</c:v>
                </c:pt>
                <c:pt idx="1539">
                  <c:v>56.4</c:v>
                </c:pt>
                <c:pt idx="1540">
                  <c:v>57.5</c:v>
                </c:pt>
                <c:pt idx="1541">
                  <c:v>56.9</c:v>
                </c:pt>
                <c:pt idx="1542">
                  <c:v>57.8</c:v>
                </c:pt>
                <c:pt idx="1543">
                  <c:v>58.3</c:v>
                </c:pt>
                <c:pt idx="1544">
                  <c:v>58.4</c:v>
                </c:pt>
                <c:pt idx="1545">
                  <c:v>58.9</c:v>
                </c:pt>
                <c:pt idx="1546">
                  <c:v>59.4</c:v>
                </c:pt>
                <c:pt idx="1547">
                  <c:v>59.7</c:v>
                </c:pt>
                <c:pt idx="1548">
                  <c:v>59.4</c:v>
                </c:pt>
                <c:pt idx="1549">
                  <c:v>60.7</c:v>
                </c:pt>
                <c:pt idx="1550">
                  <c:v>61.900000000000006</c:v>
                </c:pt>
                <c:pt idx="1551">
                  <c:v>59.6</c:v>
                </c:pt>
                <c:pt idx="1552">
                  <c:v>60.9</c:v>
                </c:pt>
                <c:pt idx="1553">
                  <c:v>63.099999999999994</c:v>
                </c:pt>
                <c:pt idx="1554">
                  <c:v>63.5</c:v>
                </c:pt>
                <c:pt idx="1555">
                  <c:v>62</c:v>
                </c:pt>
                <c:pt idx="1556">
                  <c:v>62.8</c:v>
                </c:pt>
                <c:pt idx="1557">
                  <c:v>61.400000000000006</c:v>
                </c:pt>
                <c:pt idx="1558">
                  <c:v>63</c:v>
                </c:pt>
                <c:pt idx="1559">
                  <c:v>62.7</c:v>
                </c:pt>
                <c:pt idx="1560">
                  <c:v>63.3</c:v>
                </c:pt>
                <c:pt idx="1561">
                  <c:v>64.599999999999994</c:v>
                </c:pt>
                <c:pt idx="1562">
                  <c:v>65</c:v>
                </c:pt>
                <c:pt idx="1563">
                  <c:v>64.099999999999994</c:v>
                </c:pt>
                <c:pt idx="1564">
                  <c:v>64.2</c:v>
                </c:pt>
                <c:pt idx="1565">
                  <c:v>62.3</c:v>
                </c:pt>
                <c:pt idx="1566">
                  <c:v>62.2</c:v>
                </c:pt>
                <c:pt idx="1567">
                  <c:v>62.400000000000006</c:v>
                </c:pt>
                <c:pt idx="1568">
                  <c:v>61.400000000000006</c:v>
                </c:pt>
                <c:pt idx="1569">
                  <c:v>62.8</c:v>
                </c:pt>
                <c:pt idx="1570">
                  <c:v>63</c:v>
                </c:pt>
                <c:pt idx="1571">
                  <c:v>63</c:v>
                </c:pt>
                <c:pt idx="1572">
                  <c:v>63.7</c:v>
                </c:pt>
                <c:pt idx="1573">
                  <c:v>63.8</c:v>
                </c:pt>
                <c:pt idx="1574">
                  <c:v>65</c:v>
                </c:pt>
                <c:pt idx="1575">
                  <c:v>63</c:v>
                </c:pt>
                <c:pt idx="1576">
                  <c:v>62.900000000000006</c:v>
                </c:pt>
                <c:pt idx="1577">
                  <c:v>62.3</c:v>
                </c:pt>
                <c:pt idx="1578">
                  <c:v>63.8</c:v>
                </c:pt>
                <c:pt idx="1579">
                  <c:v>63.599999999999994</c:v>
                </c:pt>
                <c:pt idx="1580">
                  <c:v>63.400000000000006</c:v>
                </c:pt>
                <c:pt idx="1581">
                  <c:v>63.8</c:v>
                </c:pt>
                <c:pt idx="1582">
                  <c:v>63.099999999999994</c:v>
                </c:pt>
                <c:pt idx="1583">
                  <c:v>62.099999999999994</c:v>
                </c:pt>
                <c:pt idx="1584">
                  <c:v>63.2</c:v>
                </c:pt>
                <c:pt idx="1585">
                  <c:v>61.8</c:v>
                </c:pt>
                <c:pt idx="1586">
                  <c:v>62.099999999999994</c:v>
                </c:pt>
                <c:pt idx="1587">
                  <c:v>61.7</c:v>
                </c:pt>
                <c:pt idx="1588">
                  <c:v>59.3</c:v>
                </c:pt>
                <c:pt idx="1589">
                  <c:v>62.7</c:v>
                </c:pt>
                <c:pt idx="1590">
                  <c:v>59.9</c:v>
                </c:pt>
                <c:pt idx="1591">
                  <c:v>61.099999999999994</c:v>
                </c:pt>
                <c:pt idx="1592">
                  <c:v>61.3</c:v>
                </c:pt>
                <c:pt idx="1593">
                  <c:v>61.8</c:v>
                </c:pt>
                <c:pt idx="1594">
                  <c:v>60</c:v>
                </c:pt>
                <c:pt idx="1595">
                  <c:v>61.8</c:v>
                </c:pt>
                <c:pt idx="1596">
                  <c:v>61.099999999999994</c:v>
                </c:pt>
                <c:pt idx="1597">
                  <c:v>61.5</c:v>
                </c:pt>
                <c:pt idx="1598">
                  <c:v>60</c:v>
                </c:pt>
                <c:pt idx="1599">
                  <c:v>60.4</c:v>
                </c:pt>
                <c:pt idx="1600">
                  <c:v>60.2</c:v>
                </c:pt>
                <c:pt idx="1601">
                  <c:v>59.8</c:v>
                </c:pt>
                <c:pt idx="1602">
                  <c:v>59.1</c:v>
                </c:pt>
                <c:pt idx="1603">
                  <c:v>58.9</c:v>
                </c:pt>
                <c:pt idx="1604">
                  <c:v>59.6</c:v>
                </c:pt>
                <c:pt idx="1605">
                  <c:v>58.7</c:v>
                </c:pt>
                <c:pt idx="1606">
                  <c:v>58.4</c:v>
                </c:pt>
                <c:pt idx="1607">
                  <c:v>58.2</c:v>
                </c:pt>
                <c:pt idx="1608">
                  <c:v>59.2</c:v>
                </c:pt>
                <c:pt idx="1609">
                  <c:v>59.1</c:v>
                </c:pt>
                <c:pt idx="1610">
                  <c:v>59.1</c:v>
                </c:pt>
                <c:pt idx="1611">
                  <c:v>57.3</c:v>
                </c:pt>
                <c:pt idx="1612">
                  <c:v>55.8</c:v>
                </c:pt>
                <c:pt idx="1613">
                  <c:v>53.6</c:v>
                </c:pt>
                <c:pt idx="1614">
                  <c:v>52.5</c:v>
                </c:pt>
                <c:pt idx="1615">
                  <c:v>54</c:v>
                </c:pt>
                <c:pt idx="1616">
                  <c:v>55.5</c:v>
                </c:pt>
                <c:pt idx="1617">
                  <c:v>54.2</c:v>
                </c:pt>
                <c:pt idx="1618">
                  <c:v>56.1</c:v>
                </c:pt>
                <c:pt idx="1619">
                  <c:v>55</c:v>
                </c:pt>
                <c:pt idx="1620">
                  <c:v>53.5</c:v>
                </c:pt>
                <c:pt idx="1621">
                  <c:v>53.8</c:v>
                </c:pt>
                <c:pt idx="1622">
                  <c:v>53.8</c:v>
                </c:pt>
                <c:pt idx="1623">
                  <c:v>56</c:v>
                </c:pt>
                <c:pt idx="1624">
                  <c:v>55.9</c:v>
                </c:pt>
                <c:pt idx="1625">
                  <c:v>56.4</c:v>
                </c:pt>
                <c:pt idx="1626">
                  <c:v>56.5</c:v>
                </c:pt>
                <c:pt idx="1627">
                  <c:v>55.4</c:v>
                </c:pt>
                <c:pt idx="1628">
                  <c:v>55.4</c:v>
                </c:pt>
                <c:pt idx="1629">
                  <c:v>55</c:v>
                </c:pt>
                <c:pt idx="1630">
                  <c:v>55.2</c:v>
                </c:pt>
                <c:pt idx="1631">
                  <c:v>55.3</c:v>
                </c:pt>
                <c:pt idx="1632">
                  <c:v>54.1</c:v>
                </c:pt>
                <c:pt idx="1633">
                  <c:v>56.5</c:v>
                </c:pt>
                <c:pt idx="1634">
                  <c:v>56.5</c:v>
                </c:pt>
                <c:pt idx="1635">
                  <c:v>56.6</c:v>
                </c:pt>
                <c:pt idx="1636">
                  <c:v>56.8</c:v>
                </c:pt>
                <c:pt idx="1637">
                  <c:v>54.8</c:v>
                </c:pt>
                <c:pt idx="1638">
                  <c:v>56</c:v>
                </c:pt>
                <c:pt idx="1639">
                  <c:v>54.8</c:v>
                </c:pt>
                <c:pt idx="1640">
                  <c:v>57</c:v>
                </c:pt>
                <c:pt idx="1641">
                  <c:v>55.8</c:v>
                </c:pt>
                <c:pt idx="1642">
                  <c:v>54.9</c:v>
                </c:pt>
                <c:pt idx="1643">
                  <c:v>55.6</c:v>
                </c:pt>
                <c:pt idx="1644">
                  <c:v>55.5</c:v>
                </c:pt>
                <c:pt idx="1645">
                  <c:v>55.6</c:v>
                </c:pt>
                <c:pt idx="1646">
                  <c:v>56.3</c:v>
                </c:pt>
                <c:pt idx="1647">
                  <c:v>55.3</c:v>
                </c:pt>
                <c:pt idx="1648">
                  <c:v>55.9</c:v>
                </c:pt>
                <c:pt idx="1649">
                  <c:v>55.8</c:v>
                </c:pt>
                <c:pt idx="1650">
                  <c:v>56</c:v>
                </c:pt>
                <c:pt idx="1651">
                  <c:v>55.2</c:v>
                </c:pt>
                <c:pt idx="1652">
                  <c:v>56.3</c:v>
                </c:pt>
                <c:pt idx="1653">
                  <c:v>54.6</c:v>
                </c:pt>
                <c:pt idx="1654">
                  <c:v>53.1</c:v>
                </c:pt>
                <c:pt idx="1655">
                  <c:v>55.9</c:v>
                </c:pt>
                <c:pt idx="1656">
                  <c:v>55.2</c:v>
                </c:pt>
                <c:pt idx="1657">
                  <c:v>55.2</c:v>
                </c:pt>
                <c:pt idx="1658">
                  <c:v>54.8</c:v>
                </c:pt>
                <c:pt idx="1659">
                  <c:v>55.4</c:v>
                </c:pt>
                <c:pt idx="1660">
                  <c:v>54.9</c:v>
                </c:pt>
                <c:pt idx="1661">
                  <c:v>53.9</c:v>
                </c:pt>
                <c:pt idx="1662">
                  <c:v>53.8</c:v>
                </c:pt>
                <c:pt idx="1663">
                  <c:v>53.8</c:v>
                </c:pt>
                <c:pt idx="1664">
                  <c:v>55.2</c:v>
                </c:pt>
                <c:pt idx="1665">
                  <c:v>54</c:v>
                </c:pt>
                <c:pt idx="1666">
                  <c:v>53.7</c:v>
                </c:pt>
                <c:pt idx="1667">
                  <c:v>55.3</c:v>
                </c:pt>
                <c:pt idx="1668">
                  <c:v>54.2</c:v>
                </c:pt>
                <c:pt idx="1669">
                  <c:v>53.7</c:v>
                </c:pt>
                <c:pt idx="1670">
                  <c:v>54.7</c:v>
                </c:pt>
                <c:pt idx="1671">
                  <c:v>55.1</c:v>
                </c:pt>
                <c:pt idx="1672">
                  <c:v>54.1</c:v>
                </c:pt>
                <c:pt idx="1673">
                  <c:v>55.3</c:v>
                </c:pt>
                <c:pt idx="1674">
                  <c:v>55.1</c:v>
                </c:pt>
                <c:pt idx="1675">
                  <c:v>56.5</c:v>
                </c:pt>
                <c:pt idx="1676">
                  <c:v>54.3</c:v>
                </c:pt>
                <c:pt idx="1677">
                  <c:v>55.2</c:v>
                </c:pt>
                <c:pt idx="1678">
                  <c:v>54.9</c:v>
                </c:pt>
                <c:pt idx="1679">
                  <c:v>55.2</c:v>
                </c:pt>
                <c:pt idx="1680">
                  <c:v>54.9</c:v>
                </c:pt>
                <c:pt idx="1681">
                  <c:v>55.8</c:v>
                </c:pt>
                <c:pt idx="1682">
                  <c:v>55.5</c:v>
                </c:pt>
                <c:pt idx="1683">
                  <c:v>55.4</c:v>
                </c:pt>
                <c:pt idx="1684">
                  <c:v>55.1</c:v>
                </c:pt>
                <c:pt idx="1685">
                  <c:v>55</c:v>
                </c:pt>
                <c:pt idx="1686">
                  <c:v>54.6</c:v>
                </c:pt>
                <c:pt idx="1687">
                  <c:v>55.3</c:v>
                </c:pt>
                <c:pt idx="1688">
                  <c:v>55.5</c:v>
                </c:pt>
                <c:pt idx="1689">
                  <c:v>54.9</c:v>
                </c:pt>
                <c:pt idx="1690">
                  <c:v>55.2</c:v>
                </c:pt>
                <c:pt idx="1691">
                  <c:v>55.7</c:v>
                </c:pt>
                <c:pt idx="1692">
                  <c:v>55.7</c:v>
                </c:pt>
                <c:pt idx="1693">
                  <c:v>56.3</c:v>
                </c:pt>
                <c:pt idx="1694">
                  <c:v>56.2</c:v>
                </c:pt>
                <c:pt idx="1695">
                  <c:v>54.7</c:v>
                </c:pt>
                <c:pt idx="1696">
                  <c:v>56</c:v>
                </c:pt>
                <c:pt idx="1697">
                  <c:v>56.8</c:v>
                </c:pt>
                <c:pt idx="1698">
                  <c:v>58.1</c:v>
                </c:pt>
                <c:pt idx="1699">
                  <c:v>56.5</c:v>
                </c:pt>
                <c:pt idx="1700">
                  <c:v>56.2</c:v>
                </c:pt>
                <c:pt idx="1701">
                  <c:v>57</c:v>
                </c:pt>
                <c:pt idx="1702">
                  <c:v>58.2</c:v>
                </c:pt>
                <c:pt idx="1703">
                  <c:v>56.9</c:v>
                </c:pt>
                <c:pt idx="1704">
                  <c:v>56.9</c:v>
                </c:pt>
                <c:pt idx="1705">
                  <c:v>58</c:v>
                </c:pt>
                <c:pt idx="1706">
                  <c:v>58.1</c:v>
                </c:pt>
                <c:pt idx="1707">
                  <c:v>59.5</c:v>
                </c:pt>
                <c:pt idx="1708">
                  <c:v>58.2</c:v>
                </c:pt>
                <c:pt idx="1709">
                  <c:v>59</c:v>
                </c:pt>
                <c:pt idx="1710">
                  <c:v>57.9</c:v>
                </c:pt>
                <c:pt idx="1711">
                  <c:v>58.5</c:v>
                </c:pt>
                <c:pt idx="1712">
                  <c:v>59.6</c:v>
                </c:pt>
                <c:pt idx="1713">
                  <c:v>59.4</c:v>
                </c:pt>
                <c:pt idx="1714">
                  <c:v>59.3</c:v>
                </c:pt>
                <c:pt idx="1715">
                  <c:v>59.5</c:v>
                </c:pt>
                <c:pt idx="1716">
                  <c:v>60.9</c:v>
                </c:pt>
                <c:pt idx="1717">
                  <c:v>61.099999999999994</c:v>
                </c:pt>
                <c:pt idx="1718">
                  <c:v>60.2</c:v>
                </c:pt>
                <c:pt idx="1719">
                  <c:v>59.6</c:v>
                </c:pt>
                <c:pt idx="1720">
                  <c:v>58.7</c:v>
                </c:pt>
                <c:pt idx="1721">
                  <c:v>61.2</c:v>
                </c:pt>
                <c:pt idx="1722">
                  <c:v>61.599999999999994</c:v>
                </c:pt>
                <c:pt idx="1723">
                  <c:v>61.8</c:v>
                </c:pt>
                <c:pt idx="1724">
                  <c:v>61.099999999999994</c:v>
                </c:pt>
                <c:pt idx="1725">
                  <c:v>60.5</c:v>
                </c:pt>
                <c:pt idx="1726">
                  <c:v>62.099999999999994</c:v>
                </c:pt>
                <c:pt idx="1727">
                  <c:v>60.9</c:v>
                </c:pt>
                <c:pt idx="1728">
                  <c:v>61.8</c:v>
                </c:pt>
                <c:pt idx="1729">
                  <c:v>61.099999999999994</c:v>
                </c:pt>
                <c:pt idx="1730">
                  <c:v>61.400000000000006</c:v>
                </c:pt>
                <c:pt idx="1731">
                  <c:v>61.400000000000006</c:v>
                </c:pt>
                <c:pt idx="1732">
                  <c:v>62.3</c:v>
                </c:pt>
                <c:pt idx="1733">
                  <c:v>61.2</c:v>
                </c:pt>
                <c:pt idx="1734">
                  <c:v>63.7</c:v>
                </c:pt>
                <c:pt idx="1735">
                  <c:v>64.099999999999994</c:v>
                </c:pt>
                <c:pt idx="1736">
                  <c:v>63.599999999999994</c:v>
                </c:pt>
                <c:pt idx="1737">
                  <c:v>63.900000000000006</c:v>
                </c:pt>
                <c:pt idx="1738">
                  <c:v>64.3</c:v>
                </c:pt>
                <c:pt idx="1739">
                  <c:v>63.3</c:v>
                </c:pt>
                <c:pt idx="1740">
                  <c:v>63.900000000000006</c:v>
                </c:pt>
                <c:pt idx="1741">
                  <c:v>63.400000000000006</c:v>
                </c:pt>
                <c:pt idx="1742">
                  <c:v>62.900000000000006</c:v>
                </c:pt>
                <c:pt idx="1743">
                  <c:v>64.5</c:v>
                </c:pt>
                <c:pt idx="1744">
                  <c:v>64.599999999999994</c:v>
                </c:pt>
                <c:pt idx="1745">
                  <c:v>63.8</c:v>
                </c:pt>
                <c:pt idx="1746">
                  <c:v>64.900000000000006</c:v>
                </c:pt>
                <c:pt idx="1747">
                  <c:v>64.900000000000006</c:v>
                </c:pt>
                <c:pt idx="1748">
                  <c:v>66</c:v>
                </c:pt>
                <c:pt idx="1749">
                  <c:v>66.2</c:v>
                </c:pt>
                <c:pt idx="1750">
                  <c:v>66</c:v>
                </c:pt>
                <c:pt idx="1751">
                  <c:v>64.099999999999994</c:v>
                </c:pt>
                <c:pt idx="1752">
                  <c:v>64.099999999999994</c:v>
                </c:pt>
                <c:pt idx="1753">
                  <c:v>64.3</c:v>
                </c:pt>
                <c:pt idx="1754">
                  <c:v>64.7</c:v>
                </c:pt>
                <c:pt idx="1755">
                  <c:v>64.099999999999994</c:v>
                </c:pt>
                <c:pt idx="1756">
                  <c:v>65.2</c:v>
                </c:pt>
                <c:pt idx="1757">
                  <c:v>65.400000000000006</c:v>
                </c:pt>
                <c:pt idx="1758">
                  <c:v>65.900000000000006</c:v>
                </c:pt>
                <c:pt idx="1759">
                  <c:v>65.7</c:v>
                </c:pt>
                <c:pt idx="1760">
                  <c:v>68.099999999999994</c:v>
                </c:pt>
                <c:pt idx="1761">
                  <c:v>67.7</c:v>
                </c:pt>
                <c:pt idx="1762">
                  <c:v>63.900000000000006</c:v>
                </c:pt>
                <c:pt idx="1763">
                  <c:v>63.3</c:v>
                </c:pt>
                <c:pt idx="1764">
                  <c:v>62</c:v>
                </c:pt>
                <c:pt idx="1765">
                  <c:v>64.900000000000006</c:v>
                </c:pt>
                <c:pt idx="1766">
                  <c:v>65.599999999999994</c:v>
                </c:pt>
                <c:pt idx="1767">
                  <c:v>66.099999999999994</c:v>
                </c:pt>
                <c:pt idx="1768">
                  <c:v>67.5</c:v>
                </c:pt>
                <c:pt idx="1769">
                  <c:v>65.8</c:v>
                </c:pt>
                <c:pt idx="1770">
                  <c:v>67.599999999999994</c:v>
                </c:pt>
                <c:pt idx="1771">
                  <c:v>66.3</c:v>
                </c:pt>
                <c:pt idx="1772">
                  <c:v>67.599999999999994</c:v>
                </c:pt>
                <c:pt idx="1773">
                  <c:v>68.3</c:v>
                </c:pt>
                <c:pt idx="1774">
                  <c:v>69</c:v>
                </c:pt>
                <c:pt idx="1775">
                  <c:v>68.3</c:v>
                </c:pt>
                <c:pt idx="1776">
                  <c:v>68.8</c:v>
                </c:pt>
                <c:pt idx="1777">
                  <c:v>70.7</c:v>
                </c:pt>
                <c:pt idx="1778">
                  <c:v>68.8</c:v>
                </c:pt>
                <c:pt idx="1779">
                  <c:v>72.099999999999994</c:v>
                </c:pt>
                <c:pt idx="1780">
                  <c:v>70.400000000000006</c:v>
                </c:pt>
                <c:pt idx="1781">
                  <c:v>72.099999999999994</c:v>
                </c:pt>
                <c:pt idx="1782">
                  <c:v>74</c:v>
                </c:pt>
                <c:pt idx="1783">
                  <c:v>73.2</c:v>
                </c:pt>
                <c:pt idx="1784">
                  <c:v>72.8</c:v>
                </c:pt>
                <c:pt idx="1785">
                  <c:v>73.400000000000006</c:v>
                </c:pt>
                <c:pt idx="1786">
                  <c:v>73.400000000000006</c:v>
                </c:pt>
                <c:pt idx="1787">
                  <c:v>73.400000000000006</c:v>
                </c:pt>
                <c:pt idx="1788">
                  <c:v>74.599999999999994</c:v>
                </c:pt>
                <c:pt idx="1789">
                  <c:v>74.099999999999994</c:v>
                </c:pt>
                <c:pt idx="1790">
                  <c:v>75.8</c:v>
                </c:pt>
                <c:pt idx="1791">
                  <c:v>75.3</c:v>
                </c:pt>
                <c:pt idx="1792">
                  <c:v>77</c:v>
                </c:pt>
                <c:pt idx="1793">
                  <c:v>76.3</c:v>
                </c:pt>
                <c:pt idx="1794">
                  <c:v>77.400000000000006</c:v>
                </c:pt>
                <c:pt idx="1795">
                  <c:v>78.8</c:v>
                </c:pt>
                <c:pt idx="1796">
                  <c:v>77.599999999999994</c:v>
                </c:pt>
                <c:pt idx="1797">
                  <c:v>76.8</c:v>
                </c:pt>
                <c:pt idx="1798">
                  <c:v>78.5</c:v>
                </c:pt>
                <c:pt idx="1799">
                  <c:v>77.400000000000006</c:v>
                </c:pt>
                <c:pt idx="1800">
                  <c:v>77.8</c:v>
                </c:pt>
                <c:pt idx="1801">
                  <c:v>79.7</c:v>
                </c:pt>
                <c:pt idx="1802">
                  <c:v>80.099999999999994</c:v>
                </c:pt>
                <c:pt idx="1803">
                  <c:v>78.400000000000006</c:v>
                </c:pt>
                <c:pt idx="1804">
                  <c:v>79.2</c:v>
                </c:pt>
                <c:pt idx="1805">
                  <c:v>80.2</c:v>
                </c:pt>
                <c:pt idx="1806">
                  <c:v>79.099999999999994</c:v>
                </c:pt>
                <c:pt idx="1807">
                  <c:v>78.599999999999994</c:v>
                </c:pt>
                <c:pt idx="1808">
                  <c:v>78.2</c:v>
                </c:pt>
                <c:pt idx="1809">
                  <c:v>78.2</c:v>
                </c:pt>
                <c:pt idx="1810">
                  <c:v>77</c:v>
                </c:pt>
                <c:pt idx="1811">
                  <c:v>76.400000000000006</c:v>
                </c:pt>
                <c:pt idx="1812">
                  <c:v>78.7</c:v>
                </c:pt>
                <c:pt idx="1813">
                  <c:v>79</c:v>
                </c:pt>
                <c:pt idx="1814">
                  <c:v>76.3</c:v>
                </c:pt>
                <c:pt idx="1815">
                  <c:v>76.099999999999994</c:v>
                </c:pt>
                <c:pt idx="1816">
                  <c:v>76</c:v>
                </c:pt>
                <c:pt idx="1817">
                  <c:v>76.599999999999994</c:v>
                </c:pt>
                <c:pt idx="1818">
                  <c:v>78.400000000000006</c:v>
                </c:pt>
                <c:pt idx="1819">
                  <c:v>77.8</c:v>
                </c:pt>
                <c:pt idx="1820">
                  <c:v>77.099999999999994</c:v>
                </c:pt>
                <c:pt idx="1821">
                  <c:v>79.099999999999994</c:v>
                </c:pt>
                <c:pt idx="1822">
                  <c:v>77.400000000000006</c:v>
                </c:pt>
                <c:pt idx="1823">
                  <c:v>79.2</c:v>
                </c:pt>
                <c:pt idx="1824">
                  <c:v>78.599999999999994</c:v>
                </c:pt>
                <c:pt idx="1825">
                  <c:v>79.099999999999994</c:v>
                </c:pt>
                <c:pt idx="1826">
                  <c:v>81.2</c:v>
                </c:pt>
                <c:pt idx="1827">
                  <c:v>81.400000000000006</c:v>
                </c:pt>
                <c:pt idx="1828">
                  <c:v>81.099999999999994</c:v>
                </c:pt>
                <c:pt idx="1829">
                  <c:v>82.9</c:v>
                </c:pt>
                <c:pt idx="1830">
                  <c:v>84.5</c:v>
                </c:pt>
                <c:pt idx="1831">
                  <c:v>85.1</c:v>
                </c:pt>
                <c:pt idx="1832">
                  <c:v>85.4</c:v>
                </c:pt>
                <c:pt idx="1833">
                  <c:v>84.6</c:v>
                </c:pt>
                <c:pt idx="1834">
                  <c:v>85.9</c:v>
                </c:pt>
                <c:pt idx="1835">
                  <c:v>86.2</c:v>
                </c:pt>
                <c:pt idx="1836">
                  <c:v>86</c:v>
                </c:pt>
                <c:pt idx="1837">
                  <c:v>89.2</c:v>
                </c:pt>
                <c:pt idx="1838">
                  <c:v>89.3</c:v>
                </c:pt>
                <c:pt idx="1839">
                  <c:v>88.9</c:v>
                </c:pt>
                <c:pt idx="1840">
                  <c:v>89.4</c:v>
                </c:pt>
                <c:pt idx="1841">
                  <c:v>91</c:v>
                </c:pt>
                <c:pt idx="1842">
                  <c:v>91.1</c:v>
                </c:pt>
                <c:pt idx="1843">
                  <c:v>93.2</c:v>
                </c:pt>
                <c:pt idx="1844">
                  <c:v>93.6</c:v>
                </c:pt>
                <c:pt idx="1845">
                  <c:v>95.1</c:v>
                </c:pt>
                <c:pt idx="1846">
                  <c:v>94.6</c:v>
                </c:pt>
                <c:pt idx="1847">
                  <c:v>95.6</c:v>
                </c:pt>
                <c:pt idx="1848">
                  <c:v>96.2</c:v>
                </c:pt>
                <c:pt idx="1849">
                  <c:v>98.2</c:v>
                </c:pt>
                <c:pt idx="1850">
                  <c:v>95.9</c:v>
                </c:pt>
                <c:pt idx="1851">
                  <c:v>97</c:v>
                </c:pt>
                <c:pt idx="1852">
                  <c:v>97.8</c:v>
                </c:pt>
                <c:pt idx="1853">
                  <c:v>98.1</c:v>
                </c:pt>
                <c:pt idx="1854">
                  <c:v>97.6</c:v>
                </c:pt>
                <c:pt idx="1855">
                  <c:v>97.8</c:v>
                </c:pt>
                <c:pt idx="1856">
                  <c:v>99.4</c:v>
                </c:pt>
                <c:pt idx="1857">
                  <c:v>99</c:v>
                </c:pt>
                <c:pt idx="1858">
                  <c:v>98.6</c:v>
                </c:pt>
                <c:pt idx="1859">
                  <c:v>101.6</c:v>
                </c:pt>
                <c:pt idx="1860">
                  <c:v>100.3</c:v>
                </c:pt>
                <c:pt idx="1861">
                  <c:v>100.2</c:v>
                </c:pt>
                <c:pt idx="1862">
                  <c:v>102</c:v>
                </c:pt>
                <c:pt idx="1863">
                  <c:v>101.1</c:v>
                </c:pt>
                <c:pt idx="1864">
                  <c:v>101.1</c:v>
                </c:pt>
                <c:pt idx="1865">
                  <c:v>100.4</c:v>
                </c:pt>
                <c:pt idx="1866">
                  <c:v>102.5</c:v>
                </c:pt>
                <c:pt idx="1867">
                  <c:v>102.1</c:v>
                </c:pt>
                <c:pt idx="1868">
                  <c:v>101.1</c:v>
                </c:pt>
                <c:pt idx="1869">
                  <c:v>102.3</c:v>
                </c:pt>
                <c:pt idx="1870">
                  <c:v>102.6</c:v>
                </c:pt>
                <c:pt idx="1871">
                  <c:v>103.3</c:v>
                </c:pt>
                <c:pt idx="1872">
                  <c:v>102.8</c:v>
                </c:pt>
                <c:pt idx="1873">
                  <c:v>102.6</c:v>
                </c:pt>
                <c:pt idx="1874">
                  <c:v>103.1</c:v>
                </c:pt>
                <c:pt idx="1875">
                  <c:v>104.3</c:v>
                </c:pt>
                <c:pt idx="1876">
                  <c:v>103.7</c:v>
                </c:pt>
                <c:pt idx="1877">
                  <c:v>104</c:v>
                </c:pt>
                <c:pt idx="1878">
                  <c:v>104.1</c:v>
                </c:pt>
                <c:pt idx="1879">
                  <c:v>105.6</c:v>
                </c:pt>
                <c:pt idx="1880">
                  <c:v>105.3</c:v>
                </c:pt>
                <c:pt idx="1881">
                  <c:v>105.1</c:v>
                </c:pt>
                <c:pt idx="1882">
                  <c:v>104.7</c:v>
                </c:pt>
                <c:pt idx="1883">
                  <c:v>104.6</c:v>
                </c:pt>
                <c:pt idx="1884">
                  <c:v>105.6</c:v>
                </c:pt>
                <c:pt idx="1885">
                  <c:v>104.8</c:v>
                </c:pt>
                <c:pt idx="1886">
                  <c:v>105.9</c:v>
                </c:pt>
                <c:pt idx="1887">
                  <c:v>105.2</c:v>
                </c:pt>
                <c:pt idx="1888">
                  <c:v>105.5</c:v>
                </c:pt>
                <c:pt idx="1889">
                  <c:v>106</c:v>
                </c:pt>
                <c:pt idx="1890">
                  <c:v>105.7</c:v>
                </c:pt>
                <c:pt idx="1891">
                  <c:v>106.6</c:v>
                </c:pt>
                <c:pt idx="1892">
                  <c:v>105.8</c:v>
                </c:pt>
                <c:pt idx="1893">
                  <c:v>105.6</c:v>
                </c:pt>
                <c:pt idx="1894">
                  <c:v>104.8</c:v>
                </c:pt>
                <c:pt idx="1895">
                  <c:v>105.7</c:v>
                </c:pt>
                <c:pt idx="1896">
                  <c:v>106.9</c:v>
                </c:pt>
                <c:pt idx="1897">
                  <c:v>106.4</c:v>
                </c:pt>
                <c:pt idx="1898">
                  <c:v>105.7</c:v>
                </c:pt>
                <c:pt idx="1899">
                  <c:v>106.2</c:v>
                </c:pt>
                <c:pt idx="1900">
                  <c:v>105.5</c:v>
                </c:pt>
                <c:pt idx="1901">
                  <c:v>107.4</c:v>
                </c:pt>
                <c:pt idx="1902">
                  <c:v>106.9</c:v>
                </c:pt>
                <c:pt idx="1903">
                  <c:v>106.4</c:v>
                </c:pt>
                <c:pt idx="1904">
                  <c:v>105.5</c:v>
                </c:pt>
                <c:pt idx="1905">
                  <c:v>106.8</c:v>
                </c:pt>
                <c:pt idx="1906">
                  <c:v>105.3</c:v>
                </c:pt>
                <c:pt idx="1907">
                  <c:v>106.4</c:v>
                </c:pt>
                <c:pt idx="1908">
                  <c:v>107.5</c:v>
                </c:pt>
                <c:pt idx="1909">
                  <c:v>106</c:v>
                </c:pt>
                <c:pt idx="1910">
                  <c:v>106.4</c:v>
                </c:pt>
                <c:pt idx="1911">
                  <c:v>105.7</c:v>
                </c:pt>
                <c:pt idx="1912">
                  <c:v>105.8</c:v>
                </c:pt>
                <c:pt idx="1913">
                  <c:v>105.4</c:v>
                </c:pt>
                <c:pt idx="1914">
                  <c:v>107.1</c:v>
                </c:pt>
                <c:pt idx="1915">
                  <c:v>106.2</c:v>
                </c:pt>
                <c:pt idx="1916">
                  <c:v>106.1</c:v>
                </c:pt>
                <c:pt idx="1917">
                  <c:v>106.7</c:v>
                </c:pt>
                <c:pt idx="1918">
                  <c:v>105.8</c:v>
                </c:pt>
                <c:pt idx="1919">
                  <c:v>105.9</c:v>
                </c:pt>
                <c:pt idx="1920">
                  <c:v>105.1</c:v>
                </c:pt>
                <c:pt idx="1921">
                  <c:v>104.9</c:v>
                </c:pt>
                <c:pt idx="1922">
                  <c:v>104.6</c:v>
                </c:pt>
                <c:pt idx="1923">
                  <c:v>104.6</c:v>
                </c:pt>
                <c:pt idx="1924">
                  <c:v>104</c:v>
                </c:pt>
                <c:pt idx="1925">
                  <c:v>103.5</c:v>
                </c:pt>
                <c:pt idx="1926">
                  <c:v>103.5</c:v>
                </c:pt>
                <c:pt idx="1927">
                  <c:v>103.5</c:v>
                </c:pt>
                <c:pt idx="1928">
                  <c:v>102.8</c:v>
                </c:pt>
                <c:pt idx="1929">
                  <c:v>101.4</c:v>
                </c:pt>
                <c:pt idx="1930">
                  <c:v>101.8</c:v>
                </c:pt>
                <c:pt idx="1931">
                  <c:v>100.9</c:v>
                </c:pt>
                <c:pt idx="1932">
                  <c:v>101.2</c:v>
                </c:pt>
                <c:pt idx="1933">
                  <c:v>100.7</c:v>
                </c:pt>
                <c:pt idx="1934">
                  <c:v>100.1</c:v>
                </c:pt>
                <c:pt idx="1935">
                  <c:v>100.9</c:v>
                </c:pt>
                <c:pt idx="1936">
                  <c:v>99.2</c:v>
                </c:pt>
                <c:pt idx="1937">
                  <c:v>100.7</c:v>
                </c:pt>
                <c:pt idx="1938">
                  <c:v>99.8</c:v>
                </c:pt>
                <c:pt idx="1939">
                  <c:v>100.7</c:v>
                </c:pt>
                <c:pt idx="1940">
                  <c:v>100.8</c:v>
                </c:pt>
                <c:pt idx="1941">
                  <c:v>101.9</c:v>
                </c:pt>
                <c:pt idx="1942">
                  <c:v>101.6</c:v>
                </c:pt>
                <c:pt idx="1943">
                  <c:v>102.5</c:v>
                </c:pt>
                <c:pt idx="1944">
                  <c:v>102.8</c:v>
                </c:pt>
                <c:pt idx="1945">
                  <c:v>104.7</c:v>
                </c:pt>
                <c:pt idx="1946">
                  <c:v>105.3</c:v>
                </c:pt>
                <c:pt idx="1947">
                  <c:v>106</c:v>
                </c:pt>
                <c:pt idx="1948">
                  <c:v>106.2</c:v>
                </c:pt>
                <c:pt idx="1949">
                  <c:v>107.2</c:v>
                </c:pt>
                <c:pt idx="1950">
                  <c:v>107.7</c:v>
                </c:pt>
                <c:pt idx="1951">
                  <c:v>108.1</c:v>
                </c:pt>
                <c:pt idx="1952">
                  <c:v>110.8</c:v>
                </c:pt>
                <c:pt idx="1953">
                  <c:v>110.2</c:v>
                </c:pt>
                <c:pt idx="1954">
                  <c:v>110.2</c:v>
                </c:pt>
                <c:pt idx="1955">
                  <c:v>112.5</c:v>
                </c:pt>
                <c:pt idx="1956">
                  <c:v>114.2</c:v>
                </c:pt>
                <c:pt idx="1957">
                  <c:v>112</c:v>
                </c:pt>
                <c:pt idx="1958">
                  <c:v>111.2</c:v>
                </c:pt>
                <c:pt idx="1959">
                  <c:v>110.6</c:v>
                </c:pt>
                <c:pt idx="1960">
                  <c:v>109.7</c:v>
                </c:pt>
                <c:pt idx="1961">
                  <c:v>112.4</c:v>
                </c:pt>
                <c:pt idx="1962">
                  <c:v>113.4</c:v>
                </c:pt>
                <c:pt idx="1963">
                  <c:v>113.4</c:v>
                </c:pt>
                <c:pt idx="1964">
                  <c:v>113.3</c:v>
                </c:pt>
                <c:pt idx="1965">
                  <c:v>112.9</c:v>
                </c:pt>
                <c:pt idx="1966">
                  <c:v>113.2</c:v>
                </c:pt>
                <c:pt idx="1967">
                  <c:v>111</c:v>
                </c:pt>
                <c:pt idx="1968">
                  <c:v>113.7</c:v>
                </c:pt>
                <c:pt idx="1969">
                  <c:v>112.2</c:v>
                </c:pt>
                <c:pt idx="1970">
                  <c:v>111.3</c:v>
                </c:pt>
                <c:pt idx="1971">
                  <c:v>112</c:v>
                </c:pt>
                <c:pt idx="1972">
                  <c:v>112.9</c:v>
                </c:pt>
                <c:pt idx="1973">
                  <c:v>112.9</c:v>
                </c:pt>
                <c:pt idx="1974">
                  <c:v>112.6</c:v>
                </c:pt>
                <c:pt idx="1975">
                  <c:v>113</c:v>
                </c:pt>
                <c:pt idx="1976">
                  <c:v>111.8</c:v>
                </c:pt>
                <c:pt idx="1977">
                  <c:v>112.5</c:v>
                </c:pt>
                <c:pt idx="1978">
                  <c:v>112.2</c:v>
                </c:pt>
                <c:pt idx="1979">
                  <c:v>112.3</c:v>
                </c:pt>
                <c:pt idx="1980">
                  <c:v>112.6</c:v>
                </c:pt>
                <c:pt idx="1981">
                  <c:v>113</c:v>
                </c:pt>
                <c:pt idx="1982">
                  <c:v>113.6</c:v>
                </c:pt>
                <c:pt idx="1983">
                  <c:v>112.3</c:v>
                </c:pt>
                <c:pt idx="1984">
                  <c:v>113.6</c:v>
                </c:pt>
                <c:pt idx="1985">
                  <c:v>114.2</c:v>
                </c:pt>
                <c:pt idx="1986">
                  <c:v>113.4</c:v>
                </c:pt>
                <c:pt idx="1987">
                  <c:v>113.6</c:v>
                </c:pt>
                <c:pt idx="1988">
                  <c:v>112.5</c:v>
                </c:pt>
                <c:pt idx="1989">
                  <c:v>112.2</c:v>
                </c:pt>
                <c:pt idx="1990">
                  <c:v>114.2</c:v>
                </c:pt>
                <c:pt idx="1991">
                  <c:v>114.9</c:v>
                </c:pt>
                <c:pt idx="1992">
                  <c:v>114.1</c:v>
                </c:pt>
                <c:pt idx="1993">
                  <c:v>113.4</c:v>
                </c:pt>
                <c:pt idx="1994">
                  <c:v>114</c:v>
                </c:pt>
                <c:pt idx="1995">
                  <c:v>113.9</c:v>
                </c:pt>
                <c:pt idx="1996">
                  <c:v>114.4</c:v>
                </c:pt>
                <c:pt idx="1997">
                  <c:v>114.8</c:v>
                </c:pt>
                <c:pt idx="1998">
                  <c:v>114.8</c:v>
                </c:pt>
                <c:pt idx="1999">
                  <c:v>115.2</c:v>
                </c:pt>
                <c:pt idx="2000">
                  <c:v>113.8</c:v>
                </c:pt>
                <c:pt idx="2001">
                  <c:v>115.4</c:v>
                </c:pt>
                <c:pt idx="2002">
                  <c:v>113.4</c:v>
                </c:pt>
                <c:pt idx="2003">
                  <c:v>115.7</c:v>
                </c:pt>
                <c:pt idx="2004">
                  <c:v>114.8</c:v>
                </c:pt>
                <c:pt idx="2005">
                  <c:v>114.6</c:v>
                </c:pt>
                <c:pt idx="2006">
                  <c:v>116</c:v>
                </c:pt>
                <c:pt idx="2007">
                  <c:v>115.7</c:v>
                </c:pt>
                <c:pt idx="2008">
                  <c:v>115.4</c:v>
                </c:pt>
                <c:pt idx="2009">
                  <c:v>116.6</c:v>
                </c:pt>
                <c:pt idx="2010">
                  <c:v>116.2</c:v>
                </c:pt>
                <c:pt idx="2011">
                  <c:v>116.3</c:v>
                </c:pt>
                <c:pt idx="2012">
                  <c:v>115.7</c:v>
                </c:pt>
                <c:pt idx="2013">
                  <c:v>115.8</c:v>
                </c:pt>
                <c:pt idx="2014">
                  <c:v>116.9</c:v>
                </c:pt>
                <c:pt idx="2015">
                  <c:v>115.5</c:v>
                </c:pt>
                <c:pt idx="2016">
                  <c:v>115.7</c:v>
                </c:pt>
                <c:pt idx="2017">
                  <c:v>116.4</c:v>
                </c:pt>
                <c:pt idx="2018">
                  <c:v>115.3</c:v>
                </c:pt>
                <c:pt idx="2019">
                  <c:v>115.6</c:v>
                </c:pt>
                <c:pt idx="2020">
                  <c:v>116.4</c:v>
                </c:pt>
                <c:pt idx="2021">
                  <c:v>115.8</c:v>
                </c:pt>
                <c:pt idx="2022">
                  <c:v>116.2</c:v>
                </c:pt>
                <c:pt idx="2023">
                  <c:v>116.5</c:v>
                </c:pt>
                <c:pt idx="2024">
                  <c:v>115.8</c:v>
                </c:pt>
                <c:pt idx="2025">
                  <c:v>116.4</c:v>
                </c:pt>
                <c:pt idx="2026">
                  <c:v>115.5</c:v>
                </c:pt>
                <c:pt idx="2027">
                  <c:v>115.8</c:v>
                </c:pt>
                <c:pt idx="2028">
                  <c:v>115.4</c:v>
                </c:pt>
                <c:pt idx="2029">
                  <c:v>114.2</c:v>
                </c:pt>
                <c:pt idx="2030">
                  <c:v>115.7</c:v>
                </c:pt>
                <c:pt idx="2031">
                  <c:v>116.4</c:v>
                </c:pt>
                <c:pt idx="2032">
                  <c:v>116.2</c:v>
                </c:pt>
                <c:pt idx="2033">
                  <c:v>115.5</c:v>
                </c:pt>
                <c:pt idx="2034">
                  <c:v>114.8</c:v>
                </c:pt>
                <c:pt idx="2035">
                  <c:v>116.3</c:v>
                </c:pt>
                <c:pt idx="2036">
                  <c:v>115.3</c:v>
                </c:pt>
                <c:pt idx="2037">
                  <c:v>115</c:v>
                </c:pt>
                <c:pt idx="2038">
                  <c:v>116</c:v>
                </c:pt>
                <c:pt idx="2039">
                  <c:v>116.1</c:v>
                </c:pt>
                <c:pt idx="2040">
                  <c:v>115.8</c:v>
                </c:pt>
                <c:pt idx="2041">
                  <c:v>116</c:v>
                </c:pt>
                <c:pt idx="2042">
                  <c:v>115.8</c:v>
                </c:pt>
                <c:pt idx="2043">
                  <c:v>117.1</c:v>
                </c:pt>
                <c:pt idx="2044">
                  <c:v>115.7</c:v>
                </c:pt>
                <c:pt idx="2045">
                  <c:v>117.3</c:v>
                </c:pt>
                <c:pt idx="2046">
                  <c:v>115.7</c:v>
                </c:pt>
                <c:pt idx="2047">
                  <c:v>116.6</c:v>
                </c:pt>
                <c:pt idx="2048">
                  <c:v>116.3</c:v>
                </c:pt>
                <c:pt idx="2049">
                  <c:v>116.1</c:v>
                </c:pt>
                <c:pt idx="2050">
                  <c:v>116</c:v>
                </c:pt>
                <c:pt idx="2051">
                  <c:v>116.1</c:v>
                </c:pt>
                <c:pt idx="2052">
                  <c:v>115.7</c:v>
                </c:pt>
                <c:pt idx="2053">
                  <c:v>116.3</c:v>
                </c:pt>
                <c:pt idx="2054">
                  <c:v>116.2</c:v>
                </c:pt>
                <c:pt idx="2055">
                  <c:v>115</c:v>
                </c:pt>
                <c:pt idx="2056">
                  <c:v>115.5</c:v>
                </c:pt>
                <c:pt idx="2057">
                  <c:v>116.3</c:v>
                </c:pt>
                <c:pt idx="2058">
                  <c:v>116.5</c:v>
                </c:pt>
                <c:pt idx="2059">
                  <c:v>117.5</c:v>
                </c:pt>
                <c:pt idx="2060">
                  <c:v>116.1</c:v>
                </c:pt>
                <c:pt idx="2061">
                  <c:v>117.1</c:v>
                </c:pt>
                <c:pt idx="2062">
                  <c:v>116.6</c:v>
                </c:pt>
                <c:pt idx="2063">
                  <c:v>116.4</c:v>
                </c:pt>
                <c:pt idx="2064">
                  <c:v>115.1</c:v>
                </c:pt>
                <c:pt idx="2065">
                  <c:v>116.5</c:v>
                </c:pt>
                <c:pt idx="2066">
                  <c:v>116</c:v>
                </c:pt>
                <c:pt idx="2067">
                  <c:v>117.3</c:v>
                </c:pt>
                <c:pt idx="2068">
                  <c:v>116.8</c:v>
                </c:pt>
                <c:pt idx="2069">
                  <c:v>116.5</c:v>
                </c:pt>
                <c:pt idx="2070">
                  <c:v>117.2</c:v>
                </c:pt>
                <c:pt idx="2071">
                  <c:v>117.9</c:v>
                </c:pt>
                <c:pt idx="2072">
                  <c:v>117.1</c:v>
                </c:pt>
                <c:pt idx="2073">
                  <c:v>118.9</c:v>
                </c:pt>
                <c:pt idx="2074">
                  <c:v>119.8</c:v>
                </c:pt>
                <c:pt idx="2075">
                  <c:v>117</c:v>
                </c:pt>
                <c:pt idx="2076">
                  <c:v>117.9</c:v>
                </c:pt>
                <c:pt idx="2077">
                  <c:v>118</c:v>
                </c:pt>
                <c:pt idx="2078">
                  <c:v>118.4</c:v>
                </c:pt>
                <c:pt idx="2079">
                  <c:v>118.7</c:v>
                </c:pt>
                <c:pt idx="2080">
                  <c:v>119.1</c:v>
                </c:pt>
                <c:pt idx="2081">
                  <c:v>119.5</c:v>
                </c:pt>
                <c:pt idx="2082">
                  <c:v>120.3</c:v>
                </c:pt>
                <c:pt idx="2083">
                  <c:v>118.8</c:v>
                </c:pt>
                <c:pt idx="2084">
                  <c:v>120.5</c:v>
                </c:pt>
                <c:pt idx="2085">
                  <c:v>120.4</c:v>
                </c:pt>
                <c:pt idx="2086">
                  <c:v>120.2</c:v>
                </c:pt>
                <c:pt idx="2087">
                  <c:v>119.9</c:v>
                </c:pt>
                <c:pt idx="2088">
                  <c:v>121</c:v>
                </c:pt>
                <c:pt idx="2089">
                  <c:v>120.7</c:v>
                </c:pt>
                <c:pt idx="2090">
                  <c:v>121.4</c:v>
                </c:pt>
                <c:pt idx="2091">
                  <c:v>120.2</c:v>
                </c:pt>
                <c:pt idx="2092">
                  <c:v>120.9</c:v>
                </c:pt>
                <c:pt idx="2093">
                  <c:v>121.4</c:v>
                </c:pt>
                <c:pt idx="2094">
                  <c:v>119.9</c:v>
                </c:pt>
                <c:pt idx="2095">
                  <c:v>120.5</c:v>
                </c:pt>
                <c:pt idx="2096">
                  <c:v>121.5</c:v>
                </c:pt>
                <c:pt idx="2097">
                  <c:v>121.6</c:v>
                </c:pt>
                <c:pt idx="2098">
                  <c:v>120.1</c:v>
                </c:pt>
                <c:pt idx="2099">
                  <c:v>120.7</c:v>
                </c:pt>
                <c:pt idx="2100">
                  <c:v>120.6</c:v>
                </c:pt>
                <c:pt idx="2101">
                  <c:v>118.8</c:v>
                </c:pt>
                <c:pt idx="2102">
                  <c:v>120.4</c:v>
                </c:pt>
                <c:pt idx="2103">
                  <c:v>120.4</c:v>
                </c:pt>
                <c:pt idx="2104">
                  <c:v>119.4</c:v>
                </c:pt>
                <c:pt idx="2105">
                  <c:v>118.5</c:v>
                </c:pt>
                <c:pt idx="2106">
                  <c:v>119.1</c:v>
                </c:pt>
                <c:pt idx="2107">
                  <c:v>118</c:v>
                </c:pt>
                <c:pt idx="2108">
                  <c:v>118</c:v>
                </c:pt>
                <c:pt idx="2109">
                  <c:v>118.4</c:v>
                </c:pt>
                <c:pt idx="2110">
                  <c:v>118.9</c:v>
                </c:pt>
                <c:pt idx="2111">
                  <c:v>117.7</c:v>
                </c:pt>
                <c:pt idx="2112">
                  <c:v>118.3</c:v>
                </c:pt>
                <c:pt idx="2113">
                  <c:v>118.4</c:v>
                </c:pt>
                <c:pt idx="2114">
                  <c:v>116.5</c:v>
                </c:pt>
                <c:pt idx="2115">
                  <c:v>116.3</c:v>
                </c:pt>
                <c:pt idx="2116">
                  <c:v>116.9</c:v>
                </c:pt>
                <c:pt idx="2117">
                  <c:v>116.3</c:v>
                </c:pt>
                <c:pt idx="2118">
                  <c:v>115.6</c:v>
                </c:pt>
                <c:pt idx="2119">
                  <c:v>115.7</c:v>
                </c:pt>
                <c:pt idx="2120">
                  <c:v>115.6</c:v>
                </c:pt>
                <c:pt idx="2121">
                  <c:v>114</c:v>
                </c:pt>
                <c:pt idx="2122">
                  <c:v>114.5</c:v>
                </c:pt>
                <c:pt idx="2123">
                  <c:v>112.3</c:v>
                </c:pt>
                <c:pt idx="2124">
                  <c:v>111.6</c:v>
                </c:pt>
                <c:pt idx="2125">
                  <c:v>110.9</c:v>
                </c:pt>
                <c:pt idx="2126">
                  <c:v>110.6</c:v>
                </c:pt>
                <c:pt idx="2127">
                  <c:v>110.1</c:v>
                </c:pt>
                <c:pt idx="2128">
                  <c:v>109.1</c:v>
                </c:pt>
                <c:pt idx="2129">
                  <c:v>105.4</c:v>
                </c:pt>
                <c:pt idx="2130">
                  <c:v>105.1</c:v>
                </c:pt>
                <c:pt idx="2131">
                  <c:v>103</c:v>
                </c:pt>
                <c:pt idx="2132">
                  <c:v>102.1</c:v>
                </c:pt>
                <c:pt idx="2133">
                  <c:v>100.6</c:v>
                </c:pt>
                <c:pt idx="2134">
                  <c:v>101.1</c:v>
                </c:pt>
                <c:pt idx="2135">
                  <c:v>99</c:v>
                </c:pt>
                <c:pt idx="2136">
                  <c:v>97.1</c:v>
                </c:pt>
                <c:pt idx="2137">
                  <c:v>96.1</c:v>
                </c:pt>
                <c:pt idx="2138">
                  <c:v>93.8</c:v>
                </c:pt>
                <c:pt idx="2139">
                  <c:v>92.1</c:v>
                </c:pt>
                <c:pt idx="2140">
                  <c:v>91.2</c:v>
                </c:pt>
                <c:pt idx="2141">
                  <c:v>90.2</c:v>
                </c:pt>
                <c:pt idx="2142">
                  <c:v>89.4</c:v>
                </c:pt>
                <c:pt idx="2143">
                  <c:v>88.8</c:v>
                </c:pt>
                <c:pt idx="2144">
                  <c:v>88.5</c:v>
                </c:pt>
                <c:pt idx="2145">
                  <c:v>88</c:v>
                </c:pt>
                <c:pt idx="2146">
                  <c:v>87.8</c:v>
                </c:pt>
                <c:pt idx="2147">
                  <c:v>89.8</c:v>
                </c:pt>
                <c:pt idx="2148">
                  <c:v>88.7</c:v>
                </c:pt>
                <c:pt idx="2149">
                  <c:v>89.4</c:v>
                </c:pt>
                <c:pt idx="2150">
                  <c:v>89.3</c:v>
                </c:pt>
                <c:pt idx="2151">
                  <c:v>90.1</c:v>
                </c:pt>
                <c:pt idx="2152">
                  <c:v>90.9</c:v>
                </c:pt>
                <c:pt idx="2153">
                  <c:v>90.3</c:v>
                </c:pt>
                <c:pt idx="2154">
                  <c:v>91.4</c:v>
                </c:pt>
                <c:pt idx="2155">
                  <c:v>91.2</c:v>
                </c:pt>
                <c:pt idx="2156">
                  <c:v>92.7</c:v>
                </c:pt>
                <c:pt idx="2157">
                  <c:v>93.1</c:v>
                </c:pt>
                <c:pt idx="2158">
                  <c:v>94.2</c:v>
                </c:pt>
                <c:pt idx="2159">
                  <c:v>96.2</c:v>
                </c:pt>
                <c:pt idx="2160">
                  <c:v>97.7</c:v>
                </c:pt>
                <c:pt idx="2161">
                  <c:v>98.7</c:v>
                </c:pt>
                <c:pt idx="2162">
                  <c:v>98.5</c:v>
                </c:pt>
                <c:pt idx="2163">
                  <c:v>97.5</c:v>
                </c:pt>
                <c:pt idx="2164">
                  <c:v>99.2</c:v>
                </c:pt>
                <c:pt idx="2165">
                  <c:v>98.5</c:v>
                </c:pt>
                <c:pt idx="2166">
                  <c:v>99.5</c:v>
                </c:pt>
                <c:pt idx="2167">
                  <c:v>98.1</c:v>
                </c:pt>
                <c:pt idx="2168">
                  <c:v>97.1</c:v>
                </c:pt>
                <c:pt idx="2169">
                  <c:v>98.5</c:v>
                </c:pt>
                <c:pt idx="2170">
                  <c:v>98</c:v>
                </c:pt>
                <c:pt idx="2171">
                  <c:v>97.9</c:v>
                </c:pt>
                <c:pt idx="2172">
                  <c:v>97.8</c:v>
                </c:pt>
                <c:pt idx="2173">
                  <c:v>95.9</c:v>
                </c:pt>
                <c:pt idx="2174">
                  <c:v>94.3</c:v>
                </c:pt>
                <c:pt idx="2175">
                  <c:v>95.8</c:v>
                </c:pt>
                <c:pt idx="2176">
                  <c:v>94.7</c:v>
                </c:pt>
                <c:pt idx="2177">
                  <c:v>94.3</c:v>
                </c:pt>
                <c:pt idx="2178">
                  <c:v>94.6</c:v>
                </c:pt>
                <c:pt idx="2179">
                  <c:v>94.1</c:v>
                </c:pt>
                <c:pt idx="2180">
                  <c:v>94.5</c:v>
                </c:pt>
                <c:pt idx="2181">
                  <c:v>93.7</c:v>
                </c:pt>
                <c:pt idx="2182">
                  <c:v>94.4</c:v>
                </c:pt>
                <c:pt idx="2183">
                  <c:v>94.1</c:v>
                </c:pt>
                <c:pt idx="2184">
                  <c:v>94.1</c:v>
                </c:pt>
                <c:pt idx="2185">
                  <c:v>94.8</c:v>
                </c:pt>
                <c:pt idx="2186">
                  <c:v>92.8</c:v>
                </c:pt>
                <c:pt idx="2187">
                  <c:v>94</c:v>
                </c:pt>
                <c:pt idx="2188">
                  <c:v>94.9</c:v>
                </c:pt>
                <c:pt idx="2189">
                  <c:v>93.3</c:v>
                </c:pt>
                <c:pt idx="2190">
                  <c:v>93.7</c:v>
                </c:pt>
                <c:pt idx="2191">
                  <c:v>94</c:v>
                </c:pt>
                <c:pt idx="2192">
                  <c:v>94.1</c:v>
                </c:pt>
                <c:pt idx="2193">
                  <c:v>94</c:v>
                </c:pt>
                <c:pt idx="2194">
                  <c:v>93.4</c:v>
                </c:pt>
                <c:pt idx="2195">
                  <c:v>94.8</c:v>
                </c:pt>
                <c:pt idx="2196">
                  <c:v>94.3</c:v>
                </c:pt>
                <c:pt idx="2197">
                  <c:v>94</c:v>
                </c:pt>
                <c:pt idx="2198">
                  <c:v>95</c:v>
                </c:pt>
                <c:pt idx="2199">
                  <c:v>93.6</c:v>
                </c:pt>
                <c:pt idx="2200">
                  <c:v>94.1</c:v>
                </c:pt>
                <c:pt idx="2201">
                  <c:v>95.3</c:v>
                </c:pt>
                <c:pt idx="2202">
                  <c:v>94.2</c:v>
                </c:pt>
                <c:pt idx="2203">
                  <c:v>94.1</c:v>
                </c:pt>
                <c:pt idx="2204">
                  <c:v>92.7</c:v>
                </c:pt>
                <c:pt idx="2205">
                  <c:v>93.9</c:v>
                </c:pt>
                <c:pt idx="2206">
                  <c:v>92.5</c:v>
                </c:pt>
                <c:pt idx="2207">
                  <c:v>92.8</c:v>
                </c:pt>
                <c:pt idx="2208">
                  <c:v>93</c:v>
                </c:pt>
                <c:pt idx="2209">
                  <c:v>93.1</c:v>
                </c:pt>
                <c:pt idx="2210">
                  <c:v>93.4</c:v>
                </c:pt>
                <c:pt idx="2211">
                  <c:v>92.4</c:v>
                </c:pt>
                <c:pt idx="2212">
                  <c:v>93.1</c:v>
                </c:pt>
                <c:pt idx="2213">
                  <c:v>92.7</c:v>
                </c:pt>
                <c:pt idx="2214">
                  <c:v>92.4</c:v>
                </c:pt>
                <c:pt idx="2215">
                  <c:v>92.9</c:v>
                </c:pt>
                <c:pt idx="2216">
                  <c:v>92.6</c:v>
                </c:pt>
                <c:pt idx="2217">
                  <c:v>91.4</c:v>
                </c:pt>
                <c:pt idx="2218">
                  <c:v>92.2</c:v>
                </c:pt>
                <c:pt idx="2219">
                  <c:v>92.8</c:v>
                </c:pt>
                <c:pt idx="2220">
                  <c:v>92.1</c:v>
                </c:pt>
                <c:pt idx="2221">
                  <c:v>92.8</c:v>
                </c:pt>
                <c:pt idx="2222">
                  <c:v>92.8</c:v>
                </c:pt>
                <c:pt idx="2223">
                  <c:v>94.1</c:v>
                </c:pt>
                <c:pt idx="2224">
                  <c:v>93.3</c:v>
                </c:pt>
                <c:pt idx="2225">
                  <c:v>92.9</c:v>
                </c:pt>
                <c:pt idx="2226">
                  <c:v>92.4</c:v>
                </c:pt>
                <c:pt idx="2227">
                  <c:v>92</c:v>
                </c:pt>
                <c:pt idx="2228">
                  <c:v>92.3</c:v>
                </c:pt>
                <c:pt idx="2229">
                  <c:v>93.9</c:v>
                </c:pt>
                <c:pt idx="2230">
                  <c:v>91.9</c:v>
                </c:pt>
                <c:pt idx="2231">
                  <c:v>90.8</c:v>
                </c:pt>
                <c:pt idx="2232">
                  <c:v>89.7</c:v>
                </c:pt>
                <c:pt idx="2233">
                  <c:v>89.7</c:v>
                </c:pt>
                <c:pt idx="2234">
                  <c:v>90.2</c:v>
                </c:pt>
                <c:pt idx="2235">
                  <c:v>87.9</c:v>
                </c:pt>
                <c:pt idx="2236">
                  <c:v>89</c:v>
                </c:pt>
                <c:pt idx="2237">
                  <c:v>86.9</c:v>
                </c:pt>
                <c:pt idx="2238">
                  <c:v>86.6</c:v>
                </c:pt>
                <c:pt idx="2239">
                  <c:v>85.4</c:v>
                </c:pt>
                <c:pt idx="2240">
                  <c:v>85</c:v>
                </c:pt>
                <c:pt idx="2241">
                  <c:v>85.7</c:v>
                </c:pt>
                <c:pt idx="2242">
                  <c:v>87.4</c:v>
                </c:pt>
                <c:pt idx="2243">
                  <c:v>85.2</c:v>
                </c:pt>
                <c:pt idx="2244">
                  <c:v>86.7</c:v>
                </c:pt>
                <c:pt idx="2245">
                  <c:v>85.3</c:v>
                </c:pt>
                <c:pt idx="2246">
                  <c:v>86.2</c:v>
                </c:pt>
                <c:pt idx="2247">
                  <c:v>84.4</c:v>
                </c:pt>
                <c:pt idx="2248">
                  <c:v>85.4</c:v>
                </c:pt>
                <c:pt idx="2249">
                  <c:v>84.9</c:v>
                </c:pt>
                <c:pt idx="2250">
                  <c:v>86.8</c:v>
                </c:pt>
                <c:pt idx="2251">
                  <c:v>85.2</c:v>
                </c:pt>
                <c:pt idx="2252">
                  <c:v>86.6</c:v>
                </c:pt>
                <c:pt idx="2253">
                  <c:v>86.7</c:v>
                </c:pt>
                <c:pt idx="2254">
                  <c:v>86</c:v>
                </c:pt>
                <c:pt idx="2255">
                  <c:v>86.2</c:v>
                </c:pt>
                <c:pt idx="2256">
                  <c:v>86.5</c:v>
                </c:pt>
                <c:pt idx="2257">
                  <c:v>86.6</c:v>
                </c:pt>
                <c:pt idx="2258">
                  <c:v>87.2</c:v>
                </c:pt>
                <c:pt idx="2259">
                  <c:v>87.7</c:v>
                </c:pt>
                <c:pt idx="2260">
                  <c:v>88.2</c:v>
                </c:pt>
                <c:pt idx="2261">
                  <c:v>89.6</c:v>
                </c:pt>
                <c:pt idx="2262">
                  <c:v>89.5</c:v>
                </c:pt>
                <c:pt idx="2263">
                  <c:v>91.2</c:v>
                </c:pt>
                <c:pt idx="2264">
                  <c:v>91.4</c:v>
                </c:pt>
                <c:pt idx="2265">
                  <c:v>91.9</c:v>
                </c:pt>
                <c:pt idx="2266">
                  <c:v>93.2</c:v>
                </c:pt>
                <c:pt idx="2267">
                  <c:v>94.8</c:v>
                </c:pt>
                <c:pt idx="2268">
                  <c:v>94.6</c:v>
                </c:pt>
                <c:pt idx="2269">
                  <c:v>96.5</c:v>
                </c:pt>
                <c:pt idx="2270">
                  <c:v>97.5</c:v>
                </c:pt>
                <c:pt idx="2271">
                  <c:v>98.3</c:v>
                </c:pt>
                <c:pt idx="2272">
                  <c:v>98.7</c:v>
                </c:pt>
                <c:pt idx="2273">
                  <c:v>100</c:v>
                </c:pt>
                <c:pt idx="2274">
                  <c:v>101</c:v>
                </c:pt>
                <c:pt idx="2275">
                  <c:v>101.3</c:v>
                </c:pt>
                <c:pt idx="2276">
                  <c:v>102.5</c:v>
                </c:pt>
                <c:pt idx="2277">
                  <c:v>102.6</c:v>
                </c:pt>
                <c:pt idx="2278">
                  <c:v>102.9</c:v>
                </c:pt>
                <c:pt idx="2279">
                  <c:v>104.2</c:v>
                </c:pt>
                <c:pt idx="2280">
                  <c:v>104.7</c:v>
                </c:pt>
                <c:pt idx="2281">
                  <c:v>104.1</c:v>
                </c:pt>
                <c:pt idx="2282">
                  <c:v>104.3</c:v>
                </c:pt>
                <c:pt idx="2283">
                  <c:v>104.5</c:v>
                </c:pt>
                <c:pt idx="2284">
                  <c:v>103</c:v>
                </c:pt>
                <c:pt idx="2285">
                  <c:v>102.4</c:v>
                </c:pt>
                <c:pt idx="2286">
                  <c:v>102.8</c:v>
                </c:pt>
                <c:pt idx="2287">
                  <c:v>102.3</c:v>
                </c:pt>
                <c:pt idx="2288">
                  <c:v>101.9</c:v>
                </c:pt>
                <c:pt idx="2289">
                  <c:v>100.9</c:v>
                </c:pt>
                <c:pt idx="2290">
                  <c:v>99.6</c:v>
                </c:pt>
                <c:pt idx="2291">
                  <c:v>100</c:v>
                </c:pt>
                <c:pt idx="2292">
                  <c:v>99.7</c:v>
                </c:pt>
                <c:pt idx="2293">
                  <c:v>98.1</c:v>
                </c:pt>
                <c:pt idx="2294">
                  <c:v>98.4</c:v>
                </c:pt>
                <c:pt idx="2295">
                  <c:v>98.4</c:v>
                </c:pt>
                <c:pt idx="2296">
                  <c:v>98.4</c:v>
                </c:pt>
                <c:pt idx="2297">
                  <c:v>96.4</c:v>
                </c:pt>
                <c:pt idx="2298">
                  <c:v>96.3</c:v>
                </c:pt>
                <c:pt idx="2299">
                  <c:v>96.9</c:v>
                </c:pt>
                <c:pt idx="2300">
                  <c:v>96.5</c:v>
                </c:pt>
                <c:pt idx="2301">
                  <c:v>96.3</c:v>
                </c:pt>
                <c:pt idx="2302">
                  <c:v>95.1</c:v>
                </c:pt>
                <c:pt idx="2303">
                  <c:v>95.3</c:v>
                </c:pt>
                <c:pt idx="2304">
                  <c:v>96</c:v>
                </c:pt>
                <c:pt idx="2305">
                  <c:v>96.8</c:v>
                </c:pt>
                <c:pt idx="2306">
                  <c:v>95.7</c:v>
                </c:pt>
                <c:pt idx="2307">
                  <c:v>94.8</c:v>
                </c:pt>
                <c:pt idx="2308">
                  <c:v>95.4</c:v>
                </c:pt>
                <c:pt idx="2309">
                  <c:v>94.1</c:v>
                </c:pt>
                <c:pt idx="2310">
                  <c:v>95.1</c:v>
                </c:pt>
                <c:pt idx="2311">
                  <c:v>95.3</c:v>
                </c:pt>
                <c:pt idx="2312">
                  <c:v>95.5</c:v>
                </c:pt>
                <c:pt idx="2313">
                  <c:v>95.5</c:v>
                </c:pt>
                <c:pt idx="2314">
                  <c:v>95.7</c:v>
                </c:pt>
                <c:pt idx="2315">
                  <c:v>94.7</c:v>
                </c:pt>
                <c:pt idx="2316">
                  <c:v>94.3</c:v>
                </c:pt>
                <c:pt idx="2317">
                  <c:v>95</c:v>
                </c:pt>
                <c:pt idx="2318">
                  <c:v>93.7</c:v>
                </c:pt>
                <c:pt idx="2319">
                  <c:v>94.4</c:v>
                </c:pt>
                <c:pt idx="2320">
                  <c:v>95.8</c:v>
                </c:pt>
                <c:pt idx="2321">
                  <c:v>94.5</c:v>
                </c:pt>
                <c:pt idx="2322">
                  <c:v>96.4</c:v>
                </c:pt>
                <c:pt idx="2323">
                  <c:v>94.8</c:v>
                </c:pt>
                <c:pt idx="2324">
                  <c:v>93.8</c:v>
                </c:pt>
                <c:pt idx="2325">
                  <c:v>94.8</c:v>
                </c:pt>
                <c:pt idx="2326">
                  <c:v>95.2</c:v>
                </c:pt>
                <c:pt idx="2327">
                  <c:v>94.9</c:v>
                </c:pt>
                <c:pt idx="2328">
                  <c:v>94.7</c:v>
                </c:pt>
                <c:pt idx="2329">
                  <c:v>96.8</c:v>
                </c:pt>
                <c:pt idx="2330">
                  <c:v>95.8</c:v>
                </c:pt>
                <c:pt idx="2331">
                  <c:v>97.2</c:v>
                </c:pt>
                <c:pt idx="2332">
                  <c:v>96.5</c:v>
                </c:pt>
                <c:pt idx="2333">
                  <c:v>95.5</c:v>
                </c:pt>
                <c:pt idx="2334">
                  <c:v>95.6</c:v>
                </c:pt>
                <c:pt idx="2335">
                  <c:v>96.1</c:v>
                </c:pt>
                <c:pt idx="2336">
                  <c:v>95.2</c:v>
                </c:pt>
                <c:pt idx="2337">
                  <c:v>96.2</c:v>
                </c:pt>
                <c:pt idx="2338">
                  <c:v>95.4</c:v>
                </c:pt>
                <c:pt idx="2339">
                  <c:v>95</c:v>
                </c:pt>
                <c:pt idx="2340">
                  <c:v>94.3</c:v>
                </c:pt>
                <c:pt idx="2341">
                  <c:v>95.3</c:v>
                </c:pt>
                <c:pt idx="2342">
                  <c:v>94.6</c:v>
                </c:pt>
                <c:pt idx="2343">
                  <c:v>94</c:v>
                </c:pt>
                <c:pt idx="2344">
                  <c:v>95.1</c:v>
                </c:pt>
                <c:pt idx="2345">
                  <c:v>94.6</c:v>
                </c:pt>
                <c:pt idx="2346">
                  <c:v>93.8</c:v>
                </c:pt>
                <c:pt idx="2347">
                  <c:v>93.4</c:v>
                </c:pt>
                <c:pt idx="2348">
                  <c:v>93.3</c:v>
                </c:pt>
                <c:pt idx="2349">
                  <c:v>92.6</c:v>
                </c:pt>
                <c:pt idx="2350">
                  <c:v>92.6</c:v>
                </c:pt>
                <c:pt idx="2351">
                  <c:v>91.5</c:v>
                </c:pt>
                <c:pt idx="2352">
                  <c:v>90.1</c:v>
                </c:pt>
                <c:pt idx="2353">
                  <c:v>88.2</c:v>
                </c:pt>
                <c:pt idx="2354">
                  <c:v>89.2</c:v>
                </c:pt>
                <c:pt idx="2355">
                  <c:v>90.9</c:v>
                </c:pt>
                <c:pt idx="2356">
                  <c:v>92.6</c:v>
                </c:pt>
                <c:pt idx="2357">
                  <c:v>92</c:v>
                </c:pt>
                <c:pt idx="2358">
                  <c:v>91</c:v>
                </c:pt>
                <c:pt idx="2359">
                  <c:v>91.7</c:v>
                </c:pt>
                <c:pt idx="2360">
                  <c:v>91.5</c:v>
                </c:pt>
                <c:pt idx="2361">
                  <c:v>92.7</c:v>
                </c:pt>
                <c:pt idx="2362">
                  <c:v>93.3</c:v>
                </c:pt>
                <c:pt idx="2363">
                  <c:v>94.7</c:v>
                </c:pt>
                <c:pt idx="2364">
                  <c:v>95.8</c:v>
                </c:pt>
                <c:pt idx="2365">
                  <c:v>96.2</c:v>
                </c:pt>
                <c:pt idx="2366">
                  <c:v>97</c:v>
                </c:pt>
                <c:pt idx="2367">
                  <c:v>99</c:v>
                </c:pt>
                <c:pt idx="2368">
                  <c:v>101</c:v>
                </c:pt>
                <c:pt idx="2369">
                  <c:v>102.4</c:v>
                </c:pt>
                <c:pt idx="2370">
                  <c:v>105.6</c:v>
                </c:pt>
                <c:pt idx="2371">
                  <c:v>106.4</c:v>
                </c:pt>
                <c:pt idx="2372">
                  <c:v>107.8</c:v>
                </c:pt>
                <c:pt idx="2373">
                  <c:v>110.7</c:v>
                </c:pt>
                <c:pt idx="2374">
                  <c:v>112.9</c:v>
                </c:pt>
                <c:pt idx="2375">
                  <c:v>114.4</c:v>
                </c:pt>
                <c:pt idx="2376">
                  <c:v>114.7</c:v>
                </c:pt>
                <c:pt idx="2377">
                  <c:v>114.9</c:v>
                </c:pt>
                <c:pt idx="2378">
                  <c:v>114.1</c:v>
                </c:pt>
                <c:pt idx="2379">
                  <c:v>114.4</c:v>
                </c:pt>
                <c:pt idx="2380">
                  <c:v>115.3</c:v>
                </c:pt>
                <c:pt idx="2381">
                  <c:v>115.7</c:v>
                </c:pt>
                <c:pt idx="2382">
                  <c:v>116.2</c:v>
                </c:pt>
                <c:pt idx="2383">
                  <c:v>116.6</c:v>
                </c:pt>
                <c:pt idx="2384">
                  <c:v>116.5</c:v>
                </c:pt>
                <c:pt idx="2385">
                  <c:v>116.6</c:v>
                </c:pt>
                <c:pt idx="2386">
                  <c:v>116.2</c:v>
                </c:pt>
                <c:pt idx="2387">
                  <c:v>117.7</c:v>
                </c:pt>
                <c:pt idx="2388">
                  <c:v>118.1</c:v>
                </c:pt>
                <c:pt idx="2389">
                  <c:v>118.8</c:v>
                </c:pt>
                <c:pt idx="2390">
                  <c:v>119.7</c:v>
                </c:pt>
                <c:pt idx="2391">
                  <c:v>118.6</c:v>
                </c:pt>
                <c:pt idx="2392">
                  <c:v>120.3</c:v>
                </c:pt>
                <c:pt idx="2393">
                  <c:v>121.1</c:v>
                </c:pt>
                <c:pt idx="2394">
                  <c:v>122.4</c:v>
                </c:pt>
                <c:pt idx="2395">
                  <c:v>123.2</c:v>
                </c:pt>
                <c:pt idx="2396">
                  <c:v>124.9</c:v>
                </c:pt>
                <c:pt idx="2397">
                  <c:v>124.7</c:v>
                </c:pt>
                <c:pt idx="2398">
                  <c:v>125.69999999999999</c:v>
                </c:pt>
                <c:pt idx="2399">
                  <c:v>126.4</c:v>
                </c:pt>
                <c:pt idx="2400">
                  <c:v>127.9</c:v>
                </c:pt>
                <c:pt idx="2401">
                  <c:v>128.80000000000001</c:v>
                </c:pt>
                <c:pt idx="2402">
                  <c:v>129</c:v>
                </c:pt>
                <c:pt idx="2403">
                  <c:v>131</c:v>
                </c:pt>
                <c:pt idx="2404">
                  <c:v>131.6</c:v>
                </c:pt>
                <c:pt idx="2405">
                  <c:v>133.6</c:v>
                </c:pt>
                <c:pt idx="2406">
                  <c:v>134.19999999999999</c:v>
                </c:pt>
                <c:pt idx="2407">
                  <c:v>134.9</c:v>
                </c:pt>
                <c:pt idx="2408">
                  <c:v>134.80000000000001</c:v>
                </c:pt>
                <c:pt idx="2409">
                  <c:v>135.6</c:v>
                </c:pt>
                <c:pt idx="2410">
                  <c:v>136.30000000000001</c:v>
                </c:pt>
                <c:pt idx="2411">
                  <c:v>138.1</c:v>
                </c:pt>
                <c:pt idx="2412">
                  <c:v>139.69999999999999</c:v>
                </c:pt>
                <c:pt idx="2413">
                  <c:v>139.69999999999999</c:v>
                </c:pt>
                <c:pt idx="2414">
                  <c:v>138.19999999999999</c:v>
                </c:pt>
                <c:pt idx="2415">
                  <c:v>139.9</c:v>
                </c:pt>
                <c:pt idx="2416">
                  <c:v>141.80000000000001</c:v>
                </c:pt>
                <c:pt idx="2417">
                  <c:v>140.69999999999999</c:v>
                </c:pt>
                <c:pt idx="2418">
                  <c:v>141</c:v>
                </c:pt>
                <c:pt idx="2419">
                  <c:v>140.5</c:v>
                </c:pt>
                <c:pt idx="2420">
                  <c:v>140.80000000000001</c:v>
                </c:pt>
                <c:pt idx="2421">
                  <c:v>139.5</c:v>
                </c:pt>
                <c:pt idx="2422">
                  <c:v>141.6</c:v>
                </c:pt>
                <c:pt idx="2423">
                  <c:v>142.4</c:v>
                </c:pt>
                <c:pt idx="2424">
                  <c:v>142.4</c:v>
                </c:pt>
                <c:pt idx="2425">
                  <c:v>142.19999999999999</c:v>
                </c:pt>
                <c:pt idx="2426">
                  <c:v>141</c:v>
                </c:pt>
                <c:pt idx="2427">
                  <c:v>141.4</c:v>
                </c:pt>
                <c:pt idx="2428">
                  <c:v>141.69999999999999</c:v>
                </c:pt>
                <c:pt idx="2429">
                  <c:v>140.9</c:v>
                </c:pt>
                <c:pt idx="2430">
                  <c:v>142.19999999999999</c:v>
                </c:pt>
                <c:pt idx="2431">
                  <c:v>142.4</c:v>
                </c:pt>
                <c:pt idx="2432">
                  <c:v>143.30000000000001</c:v>
                </c:pt>
                <c:pt idx="2433">
                  <c:v>142.5</c:v>
                </c:pt>
                <c:pt idx="2434">
                  <c:v>143.1</c:v>
                </c:pt>
                <c:pt idx="2435">
                  <c:v>143.30000000000001</c:v>
                </c:pt>
                <c:pt idx="2436">
                  <c:v>143.69999999999999</c:v>
                </c:pt>
                <c:pt idx="2437">
                  <c:v>144.80000000000001</c:v>
                </c:pt>
                <c:pt idx="2438">
                  <c:v>145.80000000000001</c:v>
                </c:pt>
                <c:pt idx="2439">
                  <c:v>145.80000000000001</c:v>
                </c:pt>
                <c:pt idx="2440">
                  <c:v>147.69999999999999</c:v>
                </c:pt>
                <c:pt idx="2441">
                  <c:v>148.1</c:v>
                </c:pt>
                <c:pt idx="2442">
                  <c:v>148.1</c:v>
                </c:pt>
                <c:pt idx="2443">
                  <c:v>149.80000000000001</c:v>
                </c:pt>
                <c:pt idx="2444">
                  <c:v>150.69999999999999</c:v>
                </c:pt>
                <c:pt idx="2445">
                  <c:v>151.5</c:v>
                </c:pt>
                <c:pt idx="2446">
                  <c:v>152.30000000000001</c:v>
                </c:pt>
                <c:pt idx="2447">
                  <c:v>151.9</c:v>
                </c:pt>
                <c:pt idx="2448">
                  <c:v>153.5</c:v>
                </c:pt>
                <c:pt idx="2449">
                  <c:v>153.4</c:v>
                </c:pt>
                <c:pt idx="2450">
                  <c:v>154.5</c:v>
                </c:pt>
                <c:pt idx="2451">
                  <c:v>154.30000000000001</c:v>
                </c:pt>
                <c:pt idx="2452">
                  <c:v>155.5</c:v>
                </c:pt>
                <c:pt idx="2453">
                  <c:v>155.19999999999999</c:v>
                </c:pt>
                <c:pt idx="2454">
                  <c:v>155.6</c:v>
                </c:pt>
                <c:pt idx="2455">
                  <c:v>154.69999999999999</c:v>
                </c:pt>
                <c:pt idx="2456">
                  <c:v>154.4</c:v>
                </c:pt>
                <c:pt idx="2457">
                  <c:v>154.5</c:v>
                </c:pt>
                <c:pt idx="2458">
                  <c:v>154.5</c:v>
                </c:pt>
                <c:pt idx="2459">
                  <c:v>153.80000000000001</c:v>
                </c:pt>
                <c:pt idx="2460">
                  <c:v>154.19999999999999</c:v>
                </c:pt>
                <c:pt idx="2461">
                  <c:v>153.80000000000001</c:v>
                </c:pt>
                <c:pt idx="2462">
                  <c:v>153.30000000000001</c:v>
                </c:pt>
                <c:pt idx="2463">
                  <c:v>154.19999999999999</c:v>
                </c:pt>
                <c:pt idx="2464">
                  <c:v>152.6</c:v>
                </c:pt>
                <c:pt idx="2465">
                  <c:v>152</c:v>
                </c:pt>
                <c:pt idx="2466">
                  <c:v>152.6</c:v>
                </c:pt>
                <c:pt idx="2467">
                  <c:v>151.6</c:v>
                </c:pt>
                <c:pt idx="2468">
                  <c:v>152.5</c:v>
                </c:pt>
                <c:pt idx="2469">
                  <c:v>152.5</c:v>
                </c:pt>
                <c:pt idx="2470">
                  <c:v>153.6</c:v>
                </c:pt>
                <c:pt idx="2471">
                  <c:v>154.80000000000001</c:v>
                </c:pt>
                <c:pt idx="2472">
                  <c:v>155.30000000000001</c:v>
                </c:pt>
                <c:pt idx="2473">
                  <c:v>156</c:v>
                </c:pt>
                <c:pt idx="2474">
                  <c:v>156.6</c:v>
                </c:pt>
                <c:pt idx="2475">
                  <c:v>158.69999999999999</c:v>
                </c:pt>
                <c:pt idx="2476">
                  <c:v>159.30000000000001</c:v>
                </c:pt>
                <c:pt idx="2477">
                  <c:v>159.69999999999999</c:v>
                </c:pt>
                <c:pt idx="2478">
                  <c:v>160.1</c:v>
                </c:pt>
                <c:pt idx="2479">
                  <c:v>160.9</c:v>
                </c:pt>
                <c:pt idx="2480">
                  <c:v>161.4</c:v>
                </c:pt>
                <c:pt idx="2481">
                  <c:v>162.19999999999999</c:v>
                </c:pt>
                <c:pt idx="2482">
                  <c:v>162.30000000000001</c:v>
                </c:pt>
                <c:pt idx="2483">
                  <c:v>165</c:v>
                </c:pt>
                <c:pt idx="2484">
                  <c:v>165</c:v>
                </c:pt>
                <c:pt idx="2485">
                  <c:v>164.7</c:v>
                </c:pt>
                <c:pt idx="2486">
                  <c:v>167.1</c:v>
                </c:pt>
                <c:pt idx="2487">
                  <c:v>164.3</c:v>
                </c:pt>
                <c:pt idx="2488">
                  <c:v>166.1</c:v>
                </c:pt>
                <c:pt idx="2489">
                  <c:v>165.8</c:v>
                </c:pt>
                <c:pt idx="2490">
                  <c:v>167.5</c:v>
                </c:pt>
                <c:pt idx="2491">
                  <c:v>165.9</c:v>
                </c:pt>
                <c:pt idx="2492">
                  <c:v>167.1</c:v>
                </c:pt>
                <c:pt idx="2493">
                  <c:v>168.1</c:v>
                </c:pt>
                <c:pt idx="2494">
                  <c:v>166.6</c:v>
                </c:pt>
                <c:pt idx="2495">
                  <c:v>168.4</c:v>
                </c:pt>
                <c:pt idx="2496">
                  <c:v>169.3</c:v>
                </c:pt>
                <c:pt idx="2497">
                  <c:v>167.8</c:v>
                </c:pt>
                <c:pt idx="2498">
                  <c:v>168.3</c:v>
                </c:pt>
                <c:pt idx="2499">
                  <c:v>169.8</c:v>
                </c:pt>
                <c:pt idx="2500">
                  <c:v>170.3</c:v>
                </c:pt>
                <c:pt idx="2501">
                  <c:v>169.2</c:v>
                </c:pt>
                <c:pt idx="2502">
                  <c:v>170.1</c:v>
                </c:pt>
                <c:pt idx="2503">
                  <c:v>170.3</c:v>
                </c:pt>
                <c:pt idx="2504">
                  <c:v>170.8</c:v>
                </c:pt>
                <c:pt idx="2505">
                  <c:v>170.6</c:v>
                </c:pt>
                <c:pt idx="2506">
                  <c:v>170.1</c:v>
                </c:pt>
                <c:pt idx="2507">
                  <c:v>170.3</c:v>
                </c:pt>
                <c:pt idx="2508">
                  <c:v>170.4</c:v>
                </c:pt>
                <c:pt idx="2509">
                  <c:v>171.3</c:v>
                </c:pt>
                <c:pt idx="2510">
                  <c:v>170.9</c:v>
                </c:pt>
                <c:pt idx="2511">
                  <c:v>171.1</c:v>
                </c:pt>
                <c:pt idx="2512">
                  <c:v>171</c:v>
                </c:pt>
                <c:pt idx="2513">
                  <c:v>172.4</c:v>
                </c:pt>
                <c:pt idx="2514">
                  <c:v>172.7</c:v>
                </c:pt>
                <c:pt idx="2515">
                  <c:v>172.2</c:v>
                </c:pt>
                <c:pt idx="2516">
                  <c:v>172.1</c:v>
                </c:pt>
                <c:pt idx="2517">
                  <c:v>173</c:v>
                </c:pt>
                <c:pt idx="2518">
                  <c:v>172.1</c:v>
                </c:pt>
                <c:pt idx="2519">
                  <c:v>172.5</c:v>
                </c:pt>
                <c:pt idx="2520">
                  <c:v>174.7</c:v>
                </c:pt>
                <c:pt idx="2521">
                  <c:v>173.4</c:v>
                </c:pt>
                <c:pt idx="2522">
                  <c:v>175.6</c:v>
                </c:pt>
                <c:pt idx="2523">
                  <c:v>175.5</c:v>
                </c:pt>
                <c:pt idx="2524">
                  <c:v>174.1</c:v>
                </c:pt>
                <c:pt idx="2525">
                  <c:v>176.6</c:v>
                </c:pt>
                <c:pt idx="2526">
                  <c:v>176.8</c:v>
                </c:pt>
                <c:pt idx="2527">
                  <c:v>177.1</c:v>
                </c:pt>
                <c:pt idx="2528">
                  <c:v>176.7</c:v>
                </c:pt>
                <c:pt idx="2529">
                  <c:v>177.4</c:v>
                </c:pt>
                <c:pt idx="2530">
                  <c:v>178.8</c:v>
                </c:pt>
                <c:pt idx="2531">
                  <c:v>179.4</c:v>
                </c:pt>
                <c:pt idx="2532">
                  <c:v>180</c:v>
                </c:pt>
                <c:pt idx="2533">
                  <c:v>180</c:v>
                </c:pt>
                <c:pt idx="2534">
                  <c:v>180.9</c:v>
                </c:pt>
                <c:pt idx="2535">
                  <c:v>180.2</c:v>
                </c:pt>
                <c:pt idx="2536">
                  <c:v>181.9</c:v>
                </c:pt>
                <c:pt idx="2537">
                  <c:v>181.2</c:v>
                </c:pt>
                <c:pt idx="2538">
                  <c:v>183.6</c:v>
                </c:pt>
                <c:pt idx="2539">
                  <c:v>183.8</c:v>
                </c:pt>
                <c:pt idx="2540">
                  <c:v>184.7</c:v>
                </c:pt>
                <c:pt idx="2541">
                  <c:v>185.1</c:v>
                </c:pt>
                <c:pt idx="2542">
                  <c:v>185.5</c:v>
                </c:pt>
                <c:pt idx="2543">
                  <c:v>187.6</c:v>
                </c:pt>
                <c:pt idx="2544">
                  <c:v>187.9</c:v>
                </c:pt>
                <c:pt idx="2545">
                  <c:v>186.6</c:v>
                </c:pt>
                <c:pt idx="2546">
                  <c:v>187.5</c:v>
                </c:pt>
                <c:pt idx="2547">
                  <c:v>187.7</c:v>
                </c:pt>
                <c:pt idx="2548">
                  <c:v>189.1</c:v>
                </c:pt>
                <c:pt idx="2549">
                  <c:v>187.6</c:v>
                </c:pt>
                <c:pt idx="2550">
                  <c:v>186.8</c:v>
                </c:pt>
                <c:pt idx="2551">
                  <c:v>187.9</c:v>
                </c:pt>
                <c:pt idx="2552">
                  <c:v>189.4</c:v>
                </c:pt>
                <c:pt idx="2553">
                  <c:v>192.6</c:v>
                </c:pt>
                <c:pt idx="2554">
                  <c:v>194.6</c:v>
                </c:pt>
                <c:pt idx="2555">
                  <c:v>196.1</c:v>
                </c:pt>
                <c:pt idx="2556">
                  <c:v>197.5</c:v>
                </c:pt>
                <c:pt idx="2557">
                  <c:v>199.4</c:v>
                </c:pt>
                <c:pt idx="2558">
                  <c:v>200.3</c:v>
                </c:pt>
                <c:pt idx="2559">
                  <c:v>199.9</c:v>
                </c:pt>
                <c:pt idx="2560">
                  <c:v>201.5</c:v>
                </c:pt>
                <c:pt idx="2561">
                  <c:v>202.2</c:v>
                </c:pt>
                <c:pt idx="2562">
                  <c:v>203</c:v>
                </c:pt>
                <c:pt idx="2563">
                  <c:v>204</c:v>
                </c:pt>
                <c:pt idx="2564">
                  <c:v>205.2</c:v>
                </c:pt>
                <c:pt idx="2565">
                  <c:v>206.5</c:v>
                </c:pt>
                <c:pt idx="2566">
                  <c:v>206.7</c:v>
                </c:pt>
                <c:pt idx="2567">
                  <c:v>207.8</c:v>
                </c:pt>
                <c:pt idx="2568">
                  <c:v>210.3</c:v>
                </c:pt>
                <c:pt idx="2569">
                  <c:v>209.7</c:v>
                </c:pt>
                <c:pt idx="2570">
                  <c:v>210.3</c:v>
                </c:pt>
                <c:pt idx="2571">
                  <c:v>211.6</c:v>
                </c:pt>
                <c:pt idx="2572">
                  <c:v>213.4</c:v>
                </c:pt>
                <c:pt idx="2573">
                  <c:v>214.3</c:v>
                </c:pt>
                <c:pt idx="2574">
                  <c:v>215.7</c:v>
                </c:pt>
                <c:pt idx="2575">
                  <c:v>217.7</c:v>
                </c:pt>
                <c:pt idx="2576">
                  <c:v>218.7</c:v>
                </c:pt>
                <c:pt idx="2577">
                  <c:v>220.5</c:v>
                </c:pt>
                <c:pt idx="2578">
                  <c:v>220.5</c:v>
                </c:pt>
                <c:pt idx="2579">
                  <c:v>222.7</c:v>
                </c:pt>
                <c:pt idx="2580">
                  <c:v>223.1</c:v>
                </c:pt>
                <c:pt idx="2581">
                  <c:v>223.9</c:v>
                </c:pt>
                <c:pt idx="2582">
                  <c:v>226.3</c:v>
                </c:pt>
                <c:pt idx="2583">
                  <c:v>225.1</c:v>
                </c:pt>
                <c:pt idx="2584">
                  <c:v>227</c:v>
                </c:pt>
                <c:pt idx="2585">
                  <c:v>229.4</c:v>
                </c:pt>
                <c:pt idx="2586">
                  <c:v>228.2</c:v>
                </c:pt>
                <c:pt idx="2587">
                  <c:v>230.4</c:v>
                </c:pt>
                <c:pt idx="2588">
                  <c:v>231.1</c:v>
                </c:pt>
                <c:pt idx="2589">
                  <c:v>231.8</c:v>
                </c:pt>
                <c:pt idx="2590">
                  <c:v>233.4</c:v>
                </c:pt>
                <c:pt idx="2591">
                  <c:v>234.8</c:v>
                </c:pt>
                <c:pt idx="2592">
                  <c:v>235.8</c:v>
                </c:pt>
                <c:pt idx="2593">
                  <c:v>237.9</c:v>
                </c:pt>
                <c:pt idx="2594">
                  <c:v>238.2</c:v>
                </c:pt>
                <c:pt idx="2595">
                  <c:v>239.2</c:v>
                </c:pt>
                <c:pt idx="2596">
                  <c:v>241</c:v>
                </c:pt>
                <c:pt idx="2597">
                  <c:v>241.9</c:v>
                </c:pt>
                <c:pt idx="2598">
                  <c:v>242.1</c:v>
                </c:pt>
                <c:pt idx="2599">
                  <c:v>242.4</c:v>
                </c:pt>
                <c:pt idx="2600">
                  <c:v>243.9</c:v>
                </c:pt>
                <c:pt idx="2601">
                  <c:v>245.4</c:v>
                </c:pt>
                <c:pt idx="2602">
                  <c:v>246.6</c:v>
                </c:pt>
                <c:pt idx="2603">
                  <c:v>247.6</c:v>
                </c:pt>
                <c:pt idx="2604">
                  <c:v>248.2</c:v>
                </c:pt>
                <c:pt idx="2605">
                  <c:v>248.9</c:v>
                </c:pt>
                <c:pt idx="2606">
                  <c:v>249.3</c:v>
                </c:pt>
                <c:pt idx="2607">
                  <c:v>250.5</c:v>
                </c:pt>
                <c:pt idx="2608">
                  <c:v>250.8</c:v>
                </c:pt>
                <c:pt idx="2609">
                  <c:v>252.3</c:v>
                </c:pt>
                <c:pt idx="2610">
                  <c:v>253.39999999999998</c:v>
                </c:pt>
                <c:pt idx="2611">
                  <c:v>253.60000000000002</c:v>
                </c:pt>
                <c:pt idx="2612">
                  <c:v>254</c:v>
                </c:pt>
                <c:pt idx="2613">
                  <c:v>255.5</c:v>
                </c:pt>
                <c:pt idx="2614">
                  <c:v>254.60000000000002</c:v>
                </c:pt>
                <c:pt idx="2615">
                  <c:v>254.5</c:v>
                </c:pt>
                <c:pt idx="2616">
                  <c:v>255.8</c:v>
                </c:pt>
                <c:pt idx="2617">
                  <c:v>254.8</c:v>
                </c:pt>
                <c:pt idx="2618">
                  <c:v>257.3</c:v>
                </c:pt>
                <c:pt idx="2619">
                  <c:v>259</c:v>
                </c:pt>
                <c:pt idx="2620">
                  <c:v>258.8</c:v>
                </c:pt>
                <c:pt idx="2621">
                  <c:v>259.39999999999998</c:v>
                </c:pt>
                <c:pt idx="2622">
                  <c:v>261</c:v>
                </c:pt>
                <c:pt idx="2623">
                  <c:v>260.2</c:v>
                </c:pt>
                <c:pt idx="2624">
                  <c:v>260.10000000000002</c:v>
                </c:pt>
                <c:pt idx="2625">
                  <c:v>261</c:v>
                </c:pt>
                <c:pt idx="2626">
                  <c:v>261.39999999999998</c:v>
                </c:pt>
                <c:pt idx="2627">
                  <c:v>260.89999999999998</c:v>
                </c:pt>
                <c:pt idx="2628">
                  <c:v>261</c:v>
                </c:pt>
                <c:pt idx="2629">
                  <c:v>260.89999999999998</c:v>
                </c:pt>
                <c:pt idx="2630">
                  <c:v>261.7</c:v>
                </c:pt>
                <c:pt idx="2631">
                  <c:v>263.10000000000002</c:v>
                </c:pt>
                <c:pt idx="2632">
                  <c:v>262.89999999999998</c:v>
                </c:pt>
                <c:pt idx="2633">
                  <c:v>263.39999999999998</c:v>
                </c:pt>
                <c:pt idx="2634">
                  <c:v>264.5</c:v>
                </c:pt>
                <c:pt idx="2635">
                  <c:v>264.5</c:v>
                </c:pt>
                <c:pt idx="2636">
                  <c:v>265.60000000000002</c:v>
                </c:pt>
                <c:pt idx="2637">
                  <c:v>265.2</c:v>
                </c:pt>
                <c:pt idx="2638">
                  <c:v>266.60000000000002</c:v>
                </c:pt>
                <c:pt idx="2639">
                  <c:v>267.89999999999998</c:v>
                </c:pt>
                <c:pt idx="2640">
                  <c:v>269.89999999999998</c:v>
                </c:pt>
                <c:pt idx="2641">
                  <c:v>270</c:v>
                </c:pt>
                <c:pt idx="2642">
                  <c:v>271</c:v>
                </c:pt>
                <c:pt idx="2643">
                  <c:v>273.10000000000002</c:v>
                </c:pt>
                <c:pt idx="2644">
                  <c:v>273.60000000000002</c:v>
                </c:pt>
                <c:pt idx="2645">
                  <c:v>273.8</c:v>
                </c:pt>
                <c:pt idx="2646">
                  <c:v>275.60000000000002</c:v>
                </c:pt>
                <c:pt idx="2647">
                  <c:v>278.10000000000002</c:v>
                </c:pt>
                <c:pt idx="2648">
                  <c:v>278.60000000000002</c:v>
                </c:pt>
                <c:pt idx="2649">
                  <c:v>281.5</c:v>
                </c:pt>
                <c:pt idx="2650">
                  <c:v>282</c:v>
                </c:pt>
                <c:pt idx="2651">
                  <c:v>282.39999999999998</c:v>
                </c:pt>
                <c:pt idx="2652">
                  <c:v>285</c:v>
                </c:pt>
                <c:pt idx="2653">
                  <c:v>287.2</c:v>
                </c:pt>
                <c:pt idx="2654">
                  <c:v>288.7</c:v>
                </c:pt>
                <c:pt idx="2655">
                  <c:v>290</c:v>
                </c:pt>
                <c:pt idx="2656">
                  <c:v>290.7</c:v>
                </c:pt>
                <c:pt idx="2657">
                  <c:v>292.60000000000002</c:v>
                </c:pt>
                <c:pt idx="2658">
                  <c:v>293</c:v>
                </c:pt>
                <c:pt idx="2659">
                  <c:v>294.5</c:v>
                </c:pt>
                <c:pt idx="2660">
                  <c:v>295.7</c:v>
                </c:pt>
                <c:pt idx="2661">
                  <c:v>296.39999999999998</c:v>
                </c:pt>
                <c:pt idx="2662">
                  <c:v>298.39999999999998</c:v>
                </c:pt>
                <c:pt idx="2663">
                  <c:v>299.39999999999998</c:v>
                </c:pt>
                <c:pt idx="2664">
                  <c:v>299.8</c:v>
                </c:pt>
                <c:pt idx="2665">
                  <c:v>300.39999999999998</c:v>
                </c:pt>
                <c:pt idx="2666">
                  <c:v>302.8</c:v>
                </c:pt>
                <c:pt idx="2667">
                  <c:v>302.39999999999998</c:v>
                </c:pt>
                <c:pt idx="2668">
                  <c:v>305.7</c:v>
                </c:pt>
                <c:pt idx="2669">
                  <c:v>306</c:v>
                </c:pt>
                <c:pt idx="2670">
                  <c:v>307.89999999999998</c:v>
                </c:pt>
                <c:pt idx="2671">
                  <c:v>309.10000000000002</c:v>
                </c:pt>
                <c:pt idx="2672">
                  <c:v>309.89999999999998</c:v>
                </c:pt>
                <c:pt idx="2673">
                  <c:v>310.5</c:v>
                </c:pt>
                <c:pt idx="2674">
                  <c:v>312.7</c:v>
                </c:pt>
                <c:pt idx="2675">
                  <c:v>315.89999999999998</c:v>
                </c:pt>
                <c:pt idx="2676">
                  <c:v>315.8</c:v>
                </c:pt>
                <c:pt idx="2677">
                  <c:v>315.7</c:v>
                </c:pt>
                <c:pt idx="2678">
                  <c:v>318.2</c:v>
                </c:pt>
                <c:pt idx="2679">
                  <c:v>318.89999999999998</c:v>
                </c:pt>
                <c:pt idx="2680">
                  <c:v>320.3</c:v>
                </c:pt>
                <c:pt idx="2681">
                  <c:v>323</c:v>
                </c:pt>
                <c:pt idx="2682">
                  <c:v>323.10000000000002</c:v>
                </c:pt>
                <c:pt idx="2683">
                  <c:v>324.7</c:v>
                </c:pt>
                <c:pt idx="2684">
                  <c:v>324.60000000000002</c:v>
                </c:pt>
                <c:pt idx="2685">
                  <c:v>327.5</c:v>
                </c:pt>
                <c:pt idx="2686">
                  <c:v>328.7</c:v>
                </c:pt>
                <c:pt idx="2687">
                  <c:v>329.5</c:v>
                </c:pt>
                <c:pt idx="2688">
                  <c:v>328.9</c:v>
                </c:pt>
                <c:pt idx="2689">
                  <c:v>331.9</c:v>
                </c:pt>
                <c:pt idx="2690">
                  <c:v>334.2</c:v>
                </c:pt>
                <c:pt idx="2691">
                  <c:v>335.1</c:v>
                </c:pt>
                <c:pt idx="2692">
                  <c:v>336.5</c:v>
                </c:pt>
                <c:pt idx="2693">
                  <c:v>340.6</c:v>
                </c:pt>
                <c:pt idx="2694">
                  <c:v>343.3</c:v>
                </c:pt>
                <c:pt idx="2695">
                  <c:v>345.9</c:v>
                </c:pt>
                <c:pt idx="2696">
                  <c:v>348.9</c:v>
                </c:pt>
                <c:pt idx="2697">
                  <c:v>351</c:v>
                </c:pt>
                <c:pt idx="2698">
                  <c:v>353.5</c:v>
                </c:pt>
                <c:pt idx="2699">
                  <c:v>358.2</c:v>
                </c:pt>
                <c:pt idx="2700">
                  <c:v>360.3</c:v>
                </c:pt>
                <c:pt idx="2701">
                  <c:v>362.2</c:v>
                </c:pt>
                <c:pt idx="2702">
                  <c:v>365.8</c:v>
                </c:pt>
                <c:pt idx="2703">
                  <c:v>369</c:v>
                </c:pt>
                <c:pt idx="2704">
                  <c:v>371.2</c:v>
                </c:pt>
                <c:pt idx="2705">
                  <c:v>376.1</c:v>
                </c:pt>
                <c:pt idx="2706">
                  <c:v>379.4</c:v>
                </c:pt>
                <c:pt idx="2707">
                  <c:v>381.7</c:v>
                </c:pt>
                <c:pt idx="2708">
                  <c:v>383.2</c:v>
                </c:pt>
                <c:pt idx="2709">
                  <c:v>385.9</c:v>
                </c:pt>
                <c:pt idx="2710">
                  <c:v>387.5</c:v>
                </c:pt>
                <c:pt idx="2711">
                  <c:v>389.9</c:v>
                </c:pt>
                <c:pt idx="2712">
                  <c:v>390.8</c:v>
                </c:pt>
                <c:pt idx="2713">
                  <c:v>394.1</c:v>
                </c:pt>
                <c:pt idx="2714">
                  <c:v>396.8</c:v>
                </c:pt>
                <c:pt idx="2715">
                  <c:v>398.1</c:v>
                </c:pt>
                <c:pt idx="2716">
                  <c:v>398.7</c:v>
                </c:pt>
                <c:pt idx="2717">
                  <c:v>400.8</c:v>
                </c:pt>
                <c:pt idx="2718">
                  <c:v>401.8</c:v>
                </c:pt>
                <c:pt idx="2719">
                  <c:v>401.6</c:v>
                </c:pt>
                <c:pt idx="2720">
                  <c:v>404.4</c:v>
                </c:pt>
                <c:pt idx="2721">
                  <c:v>406</c:v>
                </c:pt>
                <c:pt idx="2722">
                  <c:v>407.6</c:v>
                </c:pt>
                <c:pt idx="2723">
                  <c:v>408.2</c:v>
                </c:pt>
                <c:pt idx="2724">
                  <c:v>409.3</c:v>
                </c:pt>
                <c:pt idx="2725">
                  <c:v>410.5</c:v>
                </c:pt>
                <c:pt idx="2726">
                  <c:v>411.7</c:v>
                </c:pt>
                <c:pt idx="2727">
                  <c:v>413.1</c:v>
                </c:pt>
                <c:pt idx="2728">
                  <c:v>413.7</c:v>
                </c:pt>
                <c:pt idx="2729">
                  <c:v>415.2</c:v>
                </c:pt>
                <c:pt idx="2730">
                  <c:v>416.4</c:v>
                </c:pt>
                <c:pt idx="2731">
                  <c:v>419.8</c:v>
                </c:pt>
                <c:pt idx="2732">
                  <c:v>421.9</c:v>
                </c:pt>
                <c:pt idx="2733">
                  <c:v>423.1</c:v>
                </c:pt>
                <c:pt idx="2734">
                  <c:v>426.1</c:v>
                </c:pt>
                <c:pt idx="2735">
                  <c:v>429.6</c:v>
                </c:pt>
                <c:pt idx="2736">
                  <c:v>431.6</c:v>
                </c:pt>
                <c:pt idx="2737">
                  <c:v>430.9</c:v>
                </c:pt>
                <c:pt idx="2738">
                  <c:v>435.2</c:v>
                </c:pt>
                <c:pt idx="2739">
                  <c:v>437.9</c:v>
                </c:pt>
                <c:pt idx="2740">
                  <c:v>440.4</c:v>
                </c:pt>
                <c:pt idx="2741">
                  <c:v>442.3</c:v>
                </c:pt>
                <c:pt idx="2742">
                  <c:v>445.6</c:v>
                </c:pt>
                <c:pt idx="2743">
                  <c:v>448.8</c:v>
                </c:pt>
                <c:pt idx="2744">
                  <c:v>450.1</c:v>
                </c:pt>
                <c:pt idx="2745">
                  <c:v>453.8</c:v>
                </c:pt>
                <c:pt idx="2746">
                  <c:v>454.9</c:v>
                </c:pt>
                <c:pt idx="2747">
                  <c:v>454.5</c:v>
                </c:pt>
                <c:pt idx="2748">
                  <c:v>455.4</c:v>
                </c:pt>
                <c:pt idx="2749">
                  <c:v>455</c:v>
                </c:pt>
                <c:pt idx="2750">
                  <c:v>459.3</c:v>
                </c:pt>
                <c:pt idx="2751">
                  <c:v>463.3</c:v>
                </c:pt>
                <c:pt idx="2752">
                  <c:v>462.9</c:v>
                </c:pt>
                <c:pt idx="2753">
                  <c:v>461.7</c:v>
                </c:pt>
                <c:pt idx="2754">
                  <c:v>462.4</c:v>
                </c:pt>
                <c:pt idx="2755">
                  <c:v>463</c:v>
                </c:pt>
                <c:pt idx="2756">
                  <c:v>463</c:v>
                </c:pt>
                <c:pt idx="2757">
                  <c:v>463.9</c:v>
                </c:pt>
                <c:pt idx="2758">
                  <c:v>465.3</c:v>
                </c:pt>
                <c:pt idx="2759">
                  <c:v>466.1</c:v>
                </c:pt>
                <c:pt idx="2760">
                  <c:v>465.6</c:v>
                </c:pt>
                <c:pt idx="2761">
                  <c:v>465.6</c:v>
                </c:pt>
                <c:pt idx="2762">
                  <c:v>466.3</c:v>
                </c:pt>
                <c:pt idx="2763">
                  <c:v>465.6</c:v>
                </c:pt>
                <c:pt idx="2764">
                  <c:v>467.3</c:v>
                </c:pt>
                <c:pt idx="2765">
                  <c:v>467.4</c:v>
                </c:pt>
                <c:pt idx="2766">
                  <c:v>468.1</c:v>
                </c:pt>
                <c:pt idx="2767">
                  <c:v>469</c:v>
                </c:pt>
                <c:pt idx="2768">
                  <c:v>469.5</c:v>
                </c:pt>
                <c:pt idx="2769">
                  <c:v>469.3</c:v>
                </c:pt>
                <c:pt idx="2770">
                  <c:v>469.7</c:v>
                </c:pt>
                <c:pt idx="2771">
                  <c:v>468.6</c:v>
                </c:pt>
                <c:pt idx="2772">
                  <c:v>468.6</c:v>
                </c:pt>
                <c:pt idx="2773">
                  <c:v>468.6</c:v>
                </c:pt>
                <c:pt idx="2774">
                  <c:v>467.1</c:v>
                </c:pt>
                <c:pt idx="2775">
                  <c:v>467.7</c:v>
                </c:pt>
                <c:pt idx="2776">
                  <c:v>469.1</c:v>
                </c:pt>
                <c:pt idx="2777">
                  <c:v>468.3</c:v>
                </c:pt>
                <c:pt idx="2778">
                  <c:v>469.2</c:v>
                </c:pt>
                <c:pt idx="2779">
                  <c:v>469.7</c:v>
                </c:pt>
                <c:pt idx="2780">
                  <c:v>468.7</c:v>
                </c:pt>
                <c:pt idx="2781">
                  <c:v>468.1</c:v>
                </c:pt>
                <c:pt idx="2782">
                  <c:v>468.4</c:v>
                </c:pt>
                <c:pt idx="2783">
                  <c:v>469.1</c:v>
                </c:pt>
                <c:pt idx="2784">
                  <c:v>468.7</c:v>
                </c:pt>
                <c:pt idx="2785">
                  <c:v>468.3</c:v>
                </c:pt>
                <c:pt idx="2786">
                  <c:v>468.9</c:v>
                </c:pt>
                <c:pt idx="2787">
                  <c:v>468.8</c:v>
                </c:pt>
                <c:pt idx="2788">
                  <c:v>468.2</c:v>
                </c:pt>
                <c:pt idx="2789">
                  <c:v>467.5</c:v>
                </c:pt>
                <c:pt idx="2790">
                  <c:v>467</c:v>
                </c:pt>
                <c:pt idx="2791">
                  <c:v>467.9</c:v>
                </c:pt>
                <c:pt idx="2792">
                  <c:v>465.5</c:v>
                </c:pt>
                <c:pt idx="2793">
                  <c:v>465.3</c:v>
                </c:pt>
                <c:pt idx="2794">
                  <c:v>464.1</c:v>
                </c:pt>
                <c:pt idx="2795">
                  <c:v>463.5</c:v>
                </c:pt>
                <c:pt idx="2796">
                  <c:v>462.8</c:v>
                </c:pt>
              </c:numCache>
            </c:numRef>
          </c:xVal>
          <c:yVal>
            <c:numRef>
              <c:f>'63J_3'!$A$2:$A$2830</c:f>
              <c:numCache>
                <c:formatCode>General</c:formatCode>
                <c:ptCount val="2829"/>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numCache>
            </c:numRef>
          </c:yVal>
          <c:smooth val="1"/>
          <c:extLst>
            <c:ext xmlns:c16="http://schemas.microsoft.com/office/drawing/2014/chart" uri="{C3380CC4-5D6E-409C-BE32-E72D297353CC}">
              <c16:uniqueId val="{00000003-0500-4C0E-9753-7C53A5F2A0C6}"/>
            </c:ext>
          </c:extLst>
        </c:ser>
        <c:ser>
          <c:idx val="0"/>
          <c:order val="4"/>
          <c:tx>
            <c:strRef>
              <c:f>'63J_3'!$F$1</c:f>
              <c:strCache>
                <c:ptCount val="1"/>
                <c:pt idx="0">
                  <c:v>2019</c:v>
                </c:pt>
              </c:strCache>
            </c:strRef>
          </c:tx>
          <c:spPr>
            <a:ln w="12700" cap="rnd">
              <a:solidFill>
                <a:srgbClr val="00B050"/>
              </a:solidFill>
              <a:round/>
            </a:ln>
            <a:effectLst/>
          </c:spPr>
          <c:marker>
            <c:symbol val="none"/>
          </c:marker>
          <c:xVal>
            <c:numRef>
              <c:f>'63J_3'!$F$2:$F$2793</c:f>
              <c:numCache>
                <c:formatCode>General</c:formatCode>
                <c:ptCount val="2792"/>
                <c:pt idx="0">
                  <c:v>3.8</c:v>
                </c:pt>
                <c:pt idx="1">
                  <c:v>4.3</c:v>
                </c:pt>
                <c:pt idx="2">
                  <c:v>4.2</c:v>
                </c:pt>
                <c:pt idx="3">
                  <c:v>4</c:v>
                </c:pt>
                <c:pt idx="4">
                  <c:v>4.4000000000000004</c:v>
                </c:pt>
                <c:pt idx="5">
                  <c:v>4.0999999999999996</c:v>
                </c:pt>
                <c:pt idx="6">
                  <c:v>3.4</c:v>
                </c:pt>
                <c:pt idx="7">
                  <c:v>3.5</c:v>
                </c:pt>
                <c:pt idx="8">
                  <c:v>4.2</c:v>
                </c:pt>
                <c:pt idx="9">
                  <c:v>4</c:v>
                </c:pt>
                <c:pt idx="10">
                  <c:v>4.2</c:v>
                </c:pt>
                <c:pt idx="11">
                  <c:v>3</c:v>
                </c:pt>
                <c:pt idx="12">
                  <c:v>4.0999999999999996</c:v>
                </c:pt>
                <c:pt idx="13">
                  <c:v>3.8</c:v>
                </c:pt>
                <c:pt idx="14">
                  <c:v>3.9</c:v>
                </c:pt>
                <c:pt idx="15">
                  <c:v>4.4000000000000004</c:v>
                </c:pt>
                <c:pt idx="16">
                  <c:v>5.5</c:v>
                </c:pt>
                <c:pt idx="17">
                  <c:v>4.5999999999999996</c:v>
                </c:pt>
                <c:pt idx="18">
                  <c:v>4.5</c:v>
                </c:pt>
                <c:pt idx="19">
                  <c:v>4.8</c:v>
                </c:pt>
                <c:pt idx="20">
                  <c:v>4.7</c:v>
                </c:pt>
                <c:pt idx="21">
                  <c:v>4.4000000000000004</c:v>
                </c:pt>
                <c:pt idx="22">
                  <c:v>4.5</c:v>
                </c:pt>
                <c:pt idx="23">
                  <c:v>4</c:v>
                </c:pt>
                <c:pt idx="24">
                  <c:v>4.5999999999999996</c:v>
                </c:pt>
                <c:pt idx="25">
                  <c:v>4.3</c:v>
                </c:pt>
                <c:pt idx="26">
                  <c:v>4.7</c:v>
                </c:pt>
                <c:pt idx="27">
                  <c:v>5.5</c:v>
                </c:pt>
                <c:pt idx="28">
                  <c:v>5.6</c:v>
                </c:pt>
                <c:pt idx="29">
                  <c:v>6.3</c:v>
                </c:pt>
                <c:pt idx="30">
                  <c:v>6.7</c:v>
                </c:pt>
                <c:pt idx="31">
                  <c:v>6.9</c:v>
                </c:pt>
                <c:pt idx="32">
                  <c:v>6.3</c:v>
                </c:pt>
                <c:pt idx="33">
                  <c:v>6.4</c:v>
                </c:pt>
                <c:pt idx="34">
                  <c:v>5.7</c:v>
                </c:pt>
                <c:pt idx="35">
                  <c:v>8</c:v>
                </c:pt>
                <c:pt idx="36">
                  <c:v>6.8</c:v>
                </c:pt>
                <c:pt idx="37">
                  <c:v>7.9</c:v>
                </c:pt>
                <c:pt idx="38">
                  <c:v>7.9</c:v>
                </c:pt>
                <c:pt idx="39">
                  <c:v>8</c:v>
                </c:pt>
                <c:pt idx="40">
                  <c:v>7.8</c:v>
                </c:pt>
                <c:pt idx="41">
                  <c:v>9.1999999999999993</c:v>
                </c:pt>
                <c:pt idx="42">
                  <c:v>8.8000000000000007</c:v>
                </c:pt>
                <c:pt idx="43">
                  <c:v>7.6</c:v>
                </c:pt>
                <c:pt idx="44">
                  <c:v>8.9</c:v>
                </c:pt>
                <c:pt idx="45">
                  <c:v>8.6999999999999993</c:v>
                </c:pt>
                <c:pt idx="46">
                  <c:v>8.1</c:v>
                </c:pt>
                <c:pt idx="47">
                  <c:v>9.5</c:v>
                </c:pt>
                <c:pt idx="48">
                  <c:v>9.3000000000000007</c:v>
                </c:pt>
                <c:pt idx="49">
                  <c:v>8.1</c:v>
                </c:pt>
                <c:pt idx="50">
                  <c:v>8.3000000000000007</c:v>
                </c:pt>
                <c:pt idx="51">
                  <c:v>7.8</c:v>
                </c:pt>
                <c:pt idx="52">
                  <c:v>7.8</c:v>
                </c:pt>
                <c:pt idx="53">
                  <c:v>9.1</c:v>
                </c:pt>
                <c:pt idx="54">
                  <c:v>8.1999999999999993</c:v>
                </c:pt>
                <c:pt idx="55">
                  <c:v>9.6999999999999993</c:v>
                </c:pt>
                <c:pt idx="56">
                  <c:v>9.6999999999999993</c:v>
                </c:pt>
                <c:pt idx="57">
                  <c:v>9.3000000000000007</c:v>
                </c:pt>
                <c:pt idx="58">
                  <c:v>9.3000000000000007</c:v>
                </c:pt>
                <c:pt idx="59">
                  <c:v>10.8</c:v>
                </c:pt>
                <c:pt idx="60">
                  <c:v>9.5</c:v>
                </c:pt>
                <c:pt idx="61">
                  <c:v>9.6</c:v>
                </c:pt>
                <c:pt idx="62">
                  <c:v>9.1</c:v>
                </c:pt>
                <c:pt idx="63">
                  <c:v>9.6999999999999993</c:v>
                </c:pt>
                <c:pt idx="64">
                  <c:v>8.6999999999999993</c:v>
                </c:pt>
                <c:pt idx="65">
                  <c:v>8.1999999999999993</c:v>
                </c:pt>
                <c:pt idx="66">
                  <c:v>8</c:v>
                </c:pt>
                <c:pt idx="67">
                  <c:v>8.3000000000000007</c:v>
                </c:pt>
                <c:pt idx="68">
                  <c:v>8.6</c:v>
                </c:pt>
                <c:pt idx="69">
                  <c:v>8.1</c:v>
                </c:pt>
                <c:pt idx="70">
                  <c:v>9</c:v>
                </c:pt>
                <c:pt idx="71">
                  <c:v>8.6</c:v>
                </c:pt>
                <c:pt idx="72">
                  <c:v>9.3000000000000007</c:v>
                </c:pt>
                <c:pt idx="73">
                  <c:v>9.1</c:v>
                </c:pt>
                <c:pt idx="74">
                  <c:v>8.6999999999999993</c:v>
                </c:pt>
                <c:pt idx="75">
                  <c:v>9.1</c:v>
                </c:pt>
                <c:pt idx="76">
                  <c:v>9</c:v>
                </c:pt>
                <c:pt idx="77">
                  <c:v>7.5</c:v>
                </c:pt>
                <c:pt idx="78">
                  <c:v>7.3</c:v>
                </c:pt>
                <c:pt idx="79">
                  <c:v>7.6</c:v>
                </c:pt>
                <c:pt idx="80">
                  <c:v>7.1</c:v>
                </c:pt>
                <c:pt idx="81">
                  <c:v>6.5</c:v>
                </c:pt>
                <c:pt idx="82">
                  <c:v>7.2</c:v>
                </c:pt>
                <c:pt idx="83">
                  <c:v>7.5</c:v>
                </c:pt>
                <c:pt idx="84">
                  <c:v>6.2</c:v>
                </c:pt>
                <c:pt idx="85">
                  <c:v>5.0999999999999996</c:v>
                </c:pt>
                <c:pt idx="86">
                  <c:v>6.1</c:v>
                </c:pt>
                <c:pt idx="87">
                  <c:v>6</c:v>
                </c:pt>
                <c:pt idx="88">
                  <c:v>4.5</c:v>
                </c:pt>
                <c:pt idx="89">
                  <c:v>4.7</c:v>
                </c:pt>
                <c:pt idx="90">
                  <c:v>3.5</c:v>
                </c:pt>
                <c:pt idx="91">
                  <c:v>4.0999999999999996</c:v>
                </c:pt>
                <c:pt idx="92">
                  <c:v>4</c:v>
                </c:pt>
                <c:pt idx="93">
                  <c:v>3.6</c:v>
                </c:pt>
                <c:pt idx="94">
                  <c:v>3.7</c:v>
                </c:pt>
                <c:pt idx="95">
                  <c:v>3.1</c:v>
                </c:pt>
                <c:pt idx="96">
                  <c:v>3.2</c:v>
                </c:pt>
                <c:pt idx="97">
                  <c:v>3.9</c:v>
                </c:pt>
                <c:pt idx="98">
                  <c:v>4.0999999999999996</c:v>
                </c:pt>
                <c:pt idx="99">
                  <c:v>3.7</c:v>
                </c:pt>
                <c:pt idx="100">
                  <c:v>4.5999999999999996</c:v>
                </c:pt>
                <c:pt idx="101">
                  <c:v>3.8</c:v>
                </c:pt>
                <c:pt idx="102">
                  <c:v>3.6</c:v>
                </c:pt>
                <c:pt idx="103">
                  <c:v>3.5</c:v>
                </c:pt>
                <c:pt idx="104">
                  <c:v>3.8</c:v>
                </c:pt>
                <c:pt idx="105">
                  <c:v>3.8</c:v>
                </c:pt>
                <c:pt idx="106">
                  <c:v>4</c:v>
                </c:pt>
                <c:pt idx="107">
                  <c:v>2.9</c:v>
                </c:pt>
                <c:pt idx="108">
                  <c:v>4.4000000000000004</c:v>
                </c:pt>
                <c:pt idx="109">
                  <c:v>5</c:v>
                </c:pt>
                <c:pt idx="110">
                  <c:v>4.0999999999999996</c:v>
                </c:pt>
                <c:pt idx="111">
                  <c:v>4.0999999999999996</c:v>
                </c:pt>
                <c:pt idx="112">
                  <c:v>3.2</c:v>
                </c:pt>
                <c:pt idx="113">
                  <c:v>4.5</c:v>
                </c:pt>
                <c:pt idx="114">
                  <c:v>3.7</c:v>
                </c:pt>
                <c:pt idx="115">
                  <c:v>3.3</c:v>
                </c:pt>
                <c:pt idx="116">
                  <c:v>3.8</c:v>
                </c:pt>
                <c:pt idx="117">
                  <c:v>5.0999999999999996</c:v>
                </c:pt>
                <c:pt idx="118">
                  <c:v>4.2</c:v>
                </c:pt>
                <c:pt idx="119">
                  <c:v>5.7</c:v>
                </c:pt>
                <c:pt idx="120">
                  <c:v>4.9000000000000004</c:v>
                </c:pt>
                <c:pt idx="121">
                  <c:v>4.5999999999999996</c:v>
                </c:pt>
                <c:pt idx="122">
                  <c:v>4.9000000000000004</c:v>
                </c:pt>
                <c:pt idx="123">
                  <c:v>5.0999999999999996</c:v>
                </c:pt>
                <c:pt idx="124">
                  <c:v>4.2</c:v>
                </c:pt>
                <c:pt idx="125">
                  <c:v>4.5999999999999996</c:v>
                </c:pt>
                <c:pt idx="126">
                  <c:v>4.3</c:v>
                </c:pt>
                <c:pt idx="127">
                  <c:v>5.3</c:v>
                </c:pt>
                <c:pt idx="128">
                  <c:v>3.1</c:v>
                </c:pt>
                <c:pt idx="129">
                  <c:v>4.4000000000000004</c:v>
                </c:pt>
                <c:pt idx="130">
                  <c:v>4.9000000000000004</c:v>
                </c:pt>
                <c:pt idx="131">
                  <c:v>6.2</c:v>
                </c:pt>
                <c:pt idx="132">
                  <c:v>5.3</c:v>
                </c:pt>
                <c:pt idx="133">
                  <c:v>5.3</c:v>
                </c:pt>
                <c:pt idx="134">
                  <c:v>6</c:v>
                </c:pt>
                <c:pt idx="135">
                  <c:v>5.8</c:v>
                </c:pt>
                <c:pt idx="136">
                  <c:v>6</c:v>
                </c:pt>
                <c:pt idx="137">
                  <c:v>5.3</c:v>
                </c:pt>
                <c:pt idx="138">
                  <c:v>3.8</c:v>
                </c:pt>
                <c:pt idx="139">
                  <c:v>5.3</c:v>
                </c:pt>
                <c:pt idx="140">
                  <c:v>4.7</c:v>
                </c:pt>
                <c:pt idx="141">
                  <c:v>5.7</c:v>
                </c:pt>
                <c:pt idx="142">
                  <c:v>4.5999999999999996</c:v>
                </c:pt>
                <c:pt idx="143">
                  <c:v>4.3</c:v>
                </c:pt>
                <c:pt idx="144">
                  <c:v>4.5</c:v>
                </c:pt>
                <c:pt idx="145">
                  <c:v>6</c:v>
                </c:pt>
                <c:pt idx="146">
                  <c:v>4.8</c:v>
                </c:pt>
                <c:pt idx="147">
                  <c:v>4.7</c:v>
                </c:pt>
                <c:pt idx="148">
                  <c:v>5.0999999999999996</c:v>
                </c:pt>
                <c:pt idx="149">
                  <c:v>4.9000000000000004</c:v>
                </c:pt>
                <c:pt idx="150">
                  <c:v>5.2</c:v>
                </c:pt>
                <c:pt idx="151">
                  <c:v>4.7</c:v>
                </c:pt>
                <c:pt idx="152">
                  <c:v>4.5999999999999996</c:v>
                </c:pt>
                <c:pt idx="153">
                  <c:v>4.5999999999999996</c:v>
                </c:pt>
                <c:pt idx="154">
                  <c:v>5.5</c:v>
                </c:pt>
                <c:pt idx="155">
                  <c:v>5.9</c:v>
                </c:pt>
                <c:pt idx="156">
                  <c:v>4.5</c:v>
                </c:pt>
                <c:pt idx="157">
                  <c:v>4.3</c:v>
                </c:pt>
                <c:pt idx="158">
                  <c:v>4.5</c:v>
                </c:pt>
                <c:pt idx="159">
                  <c:v>3.5</c:v>
                </c:pt>
                <c:pt idx="160">
                  <c:v>3.8</c:v>
                </c:pt>
                <c:pt idx="161">
                  <c:v>4.8</c:v>
                </c:pt>
                <c:pt idx="162">
                  <c:v>4.2</c:v>
                </c:pt>
                <c:pt idx="163">
                  <c:v>4.4000000000000004</c:v>
                </c:pt>
                <c:pt idx="164">
                  <c:v>2.6</c:v>
                </c:pt>
                <c:pt idx="165">
                  <c:v>4.5</c:v>
                </c:pt>
                <c:pt idx="166">
                  <c:v>4.0999999999999996</c:v>
                </c:pt>
                <c:pt idx="167">
                  <c:v>3.4</c:v>
                </c:pt>
                <c:pt idx="168">
                  <c:v>3.9</c:v>
                </c:pt>
                <c:pt idx="169">
                  <c:v>4.3</c:v>
                </c:pt>
                <c:pt idx="170">
                  <c:v>3.2</c:v>
                </c:pt>
                <c:pt idx="171">
                  <c:v>4.5</c:v>
                </c:pt>
                <c:pt idx="172">
                  <c:v>3.5</c:v>
                </c:pt>
                <c:pt idx="173">
                  <c:v>3.6</c:v>
                </c:pt>
                <c:pt idx="174">
                  <c:v>3</c:v>
                </c:pt>
                <c:pt idx="175">
                  <c:v>3.7</c:v>
                </c:pt>
                <c:pt idx="176">
                  <c:v>3.9</c:v>
                </c:pt>
                <c:pt idx="177">
                  <c:v>3.8</c:v>
                </c:pt>
                <c:pt idx="178">
                  <c:v>4.0999999999999996</c:v>
                </c:pt>
                <c:pt idx="179">
                  <c:v>4.4000000000000004</c:v>
                </c:pt>
                <c:pt idx="180">
                  <c:v>3.5</c:v>
                </c:pt>
                <c:pt idx="181">
                  <c:v>3.3</c:v>
                </c:pt>
                <c:pt idx="182">
                  <c:v>3.3</c:v>
                </c:pt>
                <c:pt idx="183">
                  <c:v>3.9</c:v>
                </c:pt>
                <c:pt idx="184">
                  <c:v>3.2</c:v>
                </c:pt>
                <c:pt idx="185">
                  <c:v>4.3</c:v>
                </c:pt>
                <c:pt idx="186">
                  <c:v>5.2</c:v>
                </c:pt>
                <c:pt idx="187">
                  <c:v>7.7</c:v>
                </c:pt>
                <c:pt idx="188">
                  <c:v>9.4</c:v>
                </c:pt>
                <c:pt idx="189">
                  <c:v>10.6</c:v>
                </c:pt>
                <c:pt idx="190">
                  <c:v>6.4</c:v>
                </c:pt>
                <c:pt idx="191">
                  <c:v>2.5</c:v>
                </c:pt>
                <c:pt idx="192">
                  <c:v>0.3</c:v>
                </c:pt>
                <c:pt idx="193">
                  <c:v>1.2</c:v>
                </c:pt>
                <c:pt idx="194">
                  <c:v>3</c:v>
                </c:pt>
                <c:pt idx="195">
                  <c:v>3.3</c:v>
                </c:pt>
                <c:pt idx="196">
                  <c:v>3.4</c:v>
                </c:pt>
                <c:pt idx="197">
                  <c:v>4.0999999999999996</c:v>
                </c:pt>
                <c:pt idx="198">
                  <c:v>4.9000000000000004</c:v>
                </c:pt>
                <c:pt idx="199">
                  <c:v>4.0999999999999996</c:v>
                </c:pt>
                <c:pt idx="200">
                  <c:v>2.5</c:v>
                </c:pt>
                <c:pt idx="201">
                  <c:v>4.5</c:v>
                </c:pt>
                <c:pt idx="202">
                  <c:v>4</c:v>
                </c:pt>
                <c:pt idx="203">
                  <c:v>3.7</c:v>
                </c:pt>
                <c:pt idx="204">
                  <c:v>2.8</c:v>
                </c:pt>
                <c:pt idx="205">
                  <c:v>4.2</c:v>
                </c:pt>
                <c:pt idx="206">
                  <c:v>4.2</c:v>
                </c:pt>
                <c:pt idx="207">
                  <c:v>4.8</c:v>
                </c:pt>
                <c:pt idx="208">
                  <c:v>6</c:v>
                </c:pt>
                <c:pt idx="209">
                  <c:v>5.7</c:v>
                </c:pt>
                <c:pt idx="210">
                  <c:v>6.5</c:v>
                </c:pt>
                <c:pt idx="211">
                  <c:v>6.1</c:v>
                </c:pt>
                <c:pt idx="212">
                  <c:v>6.2</c:v>
                </c:pt>
                <c:pt idx="213">
                  <c:v>5.4</c:v>
                </c:pt>
                <c:pt idx="214">
                  <c:v>7.2</c:v>
                </c:pt>
                <c:pt idx="215">
                  <c:v>6.7</c:v>
                </c:pt>
                <c:pt idx="216">
                  <c:v>8.4</c:v>
                </c:pt>
                <c:pt idx="217">
                  <c:v>8</c:v>
                </c:pt>
                <c:pt idx="218">
                  <c:v>6.8</c:v>
                </c:pt>
                <c:pt idx="219">
                  <c:v>7.5</c:v>
                </c:pt>
                <c:pt idx="220">
                  <c:v>7.3</c:v>
                </c:pt>
                <c:pt idx="221">
                  <c:v>8</c:v>
                </c:pt>
                <c:pt idx="222">
                  <c:v>7.5</c:v>
                </c:pt>
                <c:pt idx="223">
                  <c:v>7</c:v>
                </c:pt>
                <c:pt idx="224">
                  <c:v>7.3</c:v>
                </c:pt>
                <c:pt idx="225">
                  <c:v>7.4</c:v>
                </c:pt>
                <c:pt idx="226">
                  <c:v>8</c:v>
                </c:pt>
                <c:pt idx="227">
                  <c:v>8.9</c:v>
                </c:pt>
                <c:pt idx="228">
                  <c:v>7.5</c:v>
                </c:pt>
                <c:pt idx="229">
                  <c:v>8.6999999999999993</c:v>
                </c:pt>
                <c:pt idx="230">
                  <c:v>8.1999999999999993</c:v>
                </c:pt>
                <c:pt idx="231">
                  <c:v>9.9</c:v>
                </c:pt>
                <c:pt idx="232">
                  <c:v>7.6</c:v>
                </c:pt>
                <c:pt idx="233">
                  <c:v>7.3</c:v>
                </c:pt>
                <c:pt idx="234">
                  <c:v>7.9</c:v>
                </c:pt>
                <c:pt idx="235">
                  <c:v>9</c:v>
                </c:pt>
                <c:pt idx="236">
                  <c:v>7.9</c:v>
                </c:pt>
                <c:pt idx="237">
                  <c:v>7.9</c:v>
                </c:pt>
                <c:pt idx="238">
                  <c:v>8.1</c:v>
                </c:pt>
                <c:pt idx="239">
                  <c:v>8.8000000000000007</c:v>
                </c:pt>
                <c:pt idx="240">
                  <c:v>8.4</c:v>
                </c:pt>
                <c:pt idx="241">
                  <c:v>9.1</c:v>
                </c:pt>
                <c:pt idx="242">
                  <c:v>9.4</c:v>
                </c:pt>
                <c:pt idx="243">
                  <c:v>7.9</c:v>
                </c:pt>
                <c:pt idx="244">
                  <c:v>9.3000000000000007</c:v>
                </c:pt>
                <c:pt idx="245">
                  <c:v>9.4</c:v>
                </c:pt>
                <c:pt idx="246">
                  <c:v>9.1999999999999993</c:v>
                </c:pt>
                <c:pt idx="247">
                  <c:v>8.6999999999999993</c:v>
                </c:pt>
                <c:pt idx="248">
                  <c:v>9.3000000000000007</c:v>
                </c:pt>
                <c:pt idx="249">
                  <c:v>8</c:v>
                </c:pt>
                <c:pt idx="250">
                  <c:v>8.9</c:v>
                </c:pt>
                <c:pt idx="251">
                  <c:v>9.6</c:v>
                </c:pt>
                <c:pt idx="252">
                  <c:v>9.6</c:v>
                </c:pt>
                <c:pt idx="253">
                  <c:v>9.6999999999999993</c:v>
                </c:pt>
                <c:pt idx="254">
                  <c:v>7.9</c:v>
                </c:pt>
                <c:pt idx="255">
                  <c:v>8.8000000000000007</c:v>
                </c:pt>
                <c:pt idx="256">
                  <c:v>9.3000000000000007</c:v>
                </c:pt>
                <c:pt idx="257">
                  <c:v>9.3000000000000007</c:v>
                </c:pt>
                <c:pt idx="258">
                  <c:v>10.3</c:v>
                </c:pt>
                <c:pt idx="259">
                  <c:v>8.6999999999999993</c:v>
                </c:pt>
                <c:pt idx="260">
                  <c:v>9.1</c:v>
                </c:pt>
                <c:pt idx="261">
                  <c:v>8.6</c:v>
                </c:pt>
                <c:pt idx="262">
                  <c:v>8.6999999999999993</c:v>
                </c:pt>
                <c:pt idx="263">
                  <c:v>7.8</c:v>
                </c:pt>
                <c:pt idx="264">
                  <c:v>9.5</c:v>
                </c:pt>
                <c:pt idx="265">
                  <c:v>8.6999999999999993</c:v>
                </c:pt>
                <c:pt idx="266">
                  <c:v>9.4</c:v>
                </c:pt>
                <c:pt idx="267">
                  <c:v>9</c:v>
                </c:pt>
                <c:pt idx="268">
                  <c:v>9.9</c:v>
                </c:pt>
                <c:pt idx="269">
                  <c:v>9.1999999999999993</c:v>
                </c:pt>
                <c:pt idx="270">
                  <c:v>10.5</c:v>
                </c:pt>
                <c:pt idx="271">
                  <c:v>9.5</c:v>
                </c:pt>
                <c:pt idx="272">
                  <c:v>9.6</c:v>
                </c:pt>
                <c:pt idx="273">
                  <c:v>9.4</c:v>
                </c:pt>
                <c:pt idx="274">
                  <c:v>9.4</c:v>
                </c:pt>
                <c:pt idx="275">
                  <c:v>8.9</c:v>
                </c:pt>
                <c:pt idx="276">
                  <c:v>10.199999999999999</c:v>
                </c:pt>
                <c:pt idx="277">
                  <c:v>10.199999999999999</c:v>
                </c:pt>
                <c:pt idx="278">
                  <c:v>8.8000000000000007</c:v>
                </c:pt>
                <c:pt idx="279">
                  <c:v>9.6</c:v>
                </c:pt>
                <c:pt idx="280">
                  <c:v>10.8</c:v>
                </c:pt>
                <c:pt idx="281">
                  <c:v>10.9</c:v>
                </c:pt>
                <c:pt idx="282">
                  <c:v>8.4</c:v>
                </c:pt>
                <c:pt idx="283">
                  <c:v>9.4</c:v>
                </c:pt>
                <c:pt idx="284">
                  <c:v>9.6999999999999993</c:v>
                </c:pt>
                <c:pt idx="285">
                  <c:v>9.6999999999999993</c:v>
                </c:pt>
                <c:pt idx="286">
                  <c:v>10.4</c:v>
                </c:pt>
                <c:pt idx="287">
                  <c:v>10.3</c:v>
                </c:pt>
                <c:pt idx="288">
                  <c:v>10.6</c:v>
                </c:pt>
                <c:pt idx="289">
                  <c:v>10.199999999999999</c:v>
                </c:pt>
                <c:pt idx="290">
                  <c:v>9.5</c:v>
                </c:pt>
                <c:pt idx="291">
                  <c:v>10</c:v>
                </c:pt>
                <c:pt idx="292">
                  <c:v>9.6</c:v>
                </c:pt>
                <c:pt idx="293">
                  <c:v>9.3000000000000007</c:v>
                </c:pt>
                <c:pt idx="294">
                  <c:v>9.4</c:v>
                </c:pt>
                <c:pt idx="295">
                  <c:v>9.6</c:v>
                </c:pt>
                <c:pt idx="296">
                  <c:v>9.6999999999999993</c:v>
                </c:pt>
                <c:pt idx="297">
                  <c:v>10.199999999999999</c:v>
                </c:pt>
                <c:pt idx="298">
                  <c:v>9.6999999999999993</c:v>
                </c:pt>
                <c:pt idx="299">
                  <c:v>9.6</c:v>
                </c:pt>
                <c:pt idx="300">
                  <c:v>8.5</c:v>
                </c:pt>
                <c:pt idx="301">
                  <c:v>9.3000000000000007</c:v>
                </c:pt>
                <c:pt idx="302">
                  <c:v>10.1</c:v>
                </c:pt>
                <c:pt idx="303">
                  <c:v>9.6999999999999993</c:v>
                </c:pt>
                <c:pt idx="304">
                  <c:v>10.199999999999999</c:v>
                </c:pt>
                <c:pt idx="305">
                  <c:v>10.199999999999999</c:v>
                </c:pt>
                <c:pt idx="306">
                  <c:v>9</c:v>
                </c:pt>
                <c:pt idx="307">
                  <c:v>8.3000000000000007</c:v>
                </c:pt>
                <c:pt idx="308">
                  <c:v>9.1</c:v>
                </c:pt>
                <c:pt idx="309">
                  <c:v>9.5</c:v>
                </c:pt>
                <c:pt idx="310">
                  <c:v>7.7</c:v>
                </c:pt>
                <c:pt idx="311">
                  <c:v>9.4</c:v>
                </c:pt>
                <c:pt idx="312">
                  <c:v>10.199999999999999</c:v>
                </c:pt>
                <c:pt idx="313">
                  <c:v>8.5</c:v>
                </c:pt>
                <c:pt idx="314">
                  <c:v>9.5</c:v>
                </c:pt>
                <c:pt idx="315">
                  <c:v>9.9</c:v>
                </c:pt>
                <c:pt idx="316">
                  <c:v>10</c:v>
                </c:pt>
                <c:pt idx="317">
                  <c:v>9.1999999999999993</c:v>
                </c:pt>
                <c:pt idx="318">
                  <c:v>9.8000000000000007</c:v>
                </c:pt>
                <c:pt idx="319">
                  <c:v>9.3000000000000007</c:v>
                </c:pt>
                <c:pt idx="320">
                  <c:v>8.9</c:v>
                </c:pt>
                <c:pt idx="321">
                  <c:v>9.6</c:v>
                </c:pt>
                <c:pt idx="322">
                  <c:v>9.1999999999999993</c:v>
                </c:pt>
                <c:pt idx="323">
                  <c:v>9.6</c:v>
                </c:pt>
                <c:pt idx="324">
                  <c:v>8.3000000000000007</c:v>
                </c:pt>
                <c:pt idx="325">
                  <c:v>7.8</c:v>
                </c:pt>
                <c:pt idx="326">
                  <c:v>8.1999999999999993</c:v>
                </c:pt>
                <c:pt idx="327">
                  <c:v>8.8000000000000007</c:v>
                </c:pt>
                <c:pt idx="328">
                  <c:v>9.6999999999999993</c:v>
                </c:pt>
                <c:pt idx="329">
                  <c:v>8.6999999999999993</c:v>
                </c:pt>
                <c:pt idx="330">
                  <c:v>9.3000000000000007</c:v>
                </c:pt>
                <c:pt idx="331">
                  <c:v>10.3</c:v>
                </c:pt>
                <c:pt idx="332">
                  <c:v>9</c:v>
                </c:pt>
                <c:pt idx="333">
                  <c:v>9.3000000000000007</c:v>
                </c:pt>
                <c:pt idx="334">
                  <c:v>11</c:v>
                </c:pt>
                <c:pt idx="335">
                  <c:v>9.9</c:v>
                </c:pt>
                <c:pt idx="336">
                  <c:v>10.7</c:v>
                </c:pt>
                <c:pt idx="337">
                  <c:v>10.199999999999999</c:v>
                </c:pt>
                <c:pt idx="338">
                  <c:v>9.6999999999999993</c:v>
                </c:pt>
                <c:pt idx="339">
                  <c:v>10.6</c:v>
                </c:pt>
                <c:pt idx="340">
                  <c:v>11.2</c:v>
                </c:pt>
                <c:pt idx="341">
                  <c:v>11.2</c:v>
                </c:pt>
                <c:pt idx="342">
                  <c:v>10.6</c:v>
                </c:pt>
                <c:pt idx="343">
                  <c:v>11.2</c:v>
                </c:pt>
                <c:pt idx="344">
                  <c:v>10.9</c:v>
                </c:pt>
                <c:pt idx="345">
                  <c:v>11.4</c:v>
                </c:pt>
                <c:pt idx="346">
                  <c:v>10.6</c:v>
                </c:pt>
                <c:pt idx="347">
                  <c:v>10.9</c:v>
                </c:pt>
                <c:pt idx="348">
                  <c:v>12.9</c:v>
                </c:pt>
                <c:pt idx="349">
                  <c:v>12.3</c:v>
                </c:pt>
                <c:pt idx="350">
                  <c:v>12.4</c:v>
                </c:pt>
                <c:pt idx="351">
                  <c:v>11.8</c:v>
                </c:pt>
                <c:pt idx="352">
                  <c:v>12.1</c:v>
                </c:pt>
                <c:pt idx="353">
                  <c:v>12</c:v>
                </c:pt>
                <c:pt idx="354">
                  <c:v>12.2</c:v>
                </c:pt>
                <c:pt idx="355">
                  <c:v>12.8</c:v>
                </c:pt>
                <c:pt idx="356">
                  <c:v>11.6</c:v>
                </c:pt>
                <c:pt idx="357">
                  <c:v>12.3</c:v>
                </c:pt>
                <c:pt idx="358">
                  <c:v>12.4</c:v>
                </c:pt>
                <c:pt idx="359">
                  <c:v>12.2</c:v>
                </c:pt>
                <c:pt idx="360">
                  <c:v>13.3</c:v>
                </c:pt>
                <c:pt idx="361">
                  <c:v>13.8</c:v>
                </c:pt>
                <c:pt idx="362">
                  <c:v>12</c:v>
                </c:pt>
                <c:pt idx="363">
                  <c:v>12.9</c:v>
                </c:pt>
                <c:pt idx="364">
                  <c:v>14.5</c:v>
                </c:pt>
                <c:pt idx="365">
                  <c:v>14.4</c:v>
                </c:pt>
                <c:pt idx="366">
                  <c:v>14.2</c:v>
                </c:pt>
                <c:pt idx="367">
                  <c:v>13.9</c:v>
                </c:pt>
                <c:pt idx="368">
                  <c:v>14.6</c:v>
                </c:pt>
                <c:pt idx="369">
                  <c:v>14.1</c:v>
                </c:pt>
                <c:pt idx="370">
                  <c:v>15.5</c:v>
                </c:pt>
                <c:pt idx="371">
                  <c:v>15.2</c:v>
                </c:pt>
                <c:pt idx="372">
                  <c:v>15.6</c:v>
                </c:pt>
                <c:pt idx="373">
                  <c:v>15.1</c:v>
                </c:pt>
                <c:pt idx="374">
                  <c:v>15.6</c:v>
                </c:pt>
                <c:pt idx="375">
                  <c:v>15.8</c:v>
                </c:pt>
                <c:pt idx="376">
                  <c:v>17.399999999999999</c:v>
                </c:pt>
                <c:pt idx="377">
                  <c:v>16.8</c:v>
                </c:pt>
                <c:pt idx="378">
                  <c:v>17.5</c:v>
                </c:pt>
                <c:pt idx="379">
                  <c:v>18.3</c:v>
                </c:pt>
                <c:pt idx="380">
                  <c:v>18.7</c:v>
                </c:pt>
                <c:pt idx="381">
                  <c:v>19.100000000000001</c:v>
                </c:pt>
                <c:pt idx="382">
                  <c:v>19.3</c:v>
                </c:pt>
                <c:pt idx="383">
                  <c:v>21.1</c:v>
                </c:pt>
                <c:pt idx="384">
                  <c:v>22.5</c:v>
                </c:pt>
                <c:pt idx="385">
                  <c:v>24.1</c:v>
                </c:pt>
                <c:pt idx="386">
                  <c:v>25.1</c:v>
                </c:pt>
                <c:pt idx="387">
                  <c:v>22.3</c:v>
                </c:pt>
                <c:pt idx="388">
                  <c:v>18.899999999999999</c:v>
                </c:pt>
                <c:pt idx="389">
                  <c:v>18.5</c:v>
                </c:pt>
                <c:pt idx="390">
                  <c:v>19.7</c:v>
                </c:pt>
                <c:pt idx="391">
                  <c:v>20.6</c:v>
                </c:pt>
                <c:pt idx="392">
                  <c:v>22.9</c:v>
                </c:pt>
                <c:pt idx="393">
                  <c:v>25.4</c:v>
                </c:pt>
                <c:pt idx="394">
                  <c:v>24.6</c:v>
                </c:pt>
                <c:pt idx="395">
                  <c:v>25.6</c:v>
                </c:pt>
                <c:pt idx="396">
                  <c:v>25</c:v>
                </c:pt>
                <c:pt idx="397">
                  <c:v>23.5</c:v>
                </c:pt>
                <c:pt idx="398">
                  <c:v>25</c:v>
                </c:pt>
                <c:pt idx="399">
                  <c:v>24</c:v>
                </c:pt>
                <c:pt idx="400">
                  <c:v>23.5</c:v>
                </c:pt>
                <c:pt idx="401">
                  <c:v>23.2</c:v>
                </c:pt>
                <c:pt idx="402">
                  <c:v>24.2</c:v>
                </c:pt>
                <c:pt idx="403">
                  <c:v>22.8</c:v>
                </c:pt>
                <c:pt idx="404">
                  <c:v>21.8</c:v>
                </c:pt>
                <c:pt idx="405">
                  <c:v>21.1</c:v>
                </c:pt>
                <c:pt idx="406">
                  <c:v>20.3</c:v>
                </c:pt>
                <c:pt idx="407">
                  <c:v>21.6</c:v>
                </c:pt>
                <c:pt idx="408">
                  <c:v>20.9</c:v>
                </c:pt>
                <c:pt idx="409">
                  <c:v>19.8</c:v>
                </c:pt>
                <c:pt idx="410">
                  <c:v>18.600000000000001</c:v>
                </c:pt>
                <c:pt idx="411">
                  <c:v>18</c:v>
                </c:pt>
                <c:pt idx="412">
                  <c:v>18.7</c:v>
                </c:pt>
                <c:pt idx="413">
                  <c:v>16.600000000000001</c:v>
                </c:pt>
                <c:pt idx="414">
                  <c:v>17.8</c:v>
                </c:pt>
                <c:pt idx="415">
                  <c:v>16.8</c:v>
                </c:pt>
                <c:pt idx="416">
                  <c:v>17.100000000000001</c:v>
                </c:pt>
                <c:pt idx="417">
                  <c:v>17.100000000000001</c:v>
                </c:pt>
                <c:pt idx="418">
                  <c:v>17.399999999999999</c:v>
                </c:pt>
                <c:pt idx="419">
                  <c:v>17.399999999999999</c:v>
                </c:pt>
                <c:pt idx="420">
                  <c:v>16.7</c:v>
                </c:pt>
                <c:pt idx="421">
                  <c:v>16.600000000000001</c:v>
                </c:pt>
                <c:pt idx="422">
                  <c:v>16.3</c:v>
                </c:pt>
                <c:pt idx="423">
                  <c:v>16.2</c:v>
                </c:pt>
                <c:pt idx="424">
                  <c:v>16.5</c:v>
                </c:pt>
                <c:pt idx="425">
                  <c:v>15.8</c:v>
                </c:pt>
                <c:pt idx="426">
                  <c:v>17.899999999999999</c:v>
                </c:pt>
                <c:pt idx="427">
                  <c:v>17.399999999999999</c:v>
                </c:pt>
                <c:pt idx="428">
                  <c:v>16.899999999999999</c:v>
                </c:pt>
                <c:pt idx="429">
                  <c:v>15.7</c:v>
                </c:pt>
                <c:pt idx="430">
                  <c:v>17</c:v>
                </c:pt>
                <c:pt idx="431">
                  <c:v>14.8</c:v>
                </c:pt>
                <c:pt idx="432">
                  <c:v>15.4</c:v>
                </c:pt>
                <c:pt idx="433">
                  <c:v>15.7</c:v>
                </c:pt>
                <c:pt idx="434">
                  <c:v>17.600000000000001</c:v>
                </c:pt>
                <c:pt idx="435">
                  <c:v>16.2</c:v>
                </c:pt>
                <c:pt idx="436">
                  <c:v>15.8</c:v>
                </c:pt>
                <c:pt idx="437">
                  <c:v>17.7</c:v>
                </c:pt>
                <c:pt idx="438">
                  <c:v>16.2</c:v>
                </c:pt>
                <c:pt idx="439">
                  <c:v>17</c:v>
                </c:pt>
                <c:pt idx="440">
                  <c:v>17.100000000000001</c:v>
                </c:pt>
                <c:pt idx="441">
                  <c:v>17.8</c:v>
                </c:pt>
                <c:pt idx="442">
                  <c:v>17.600000000000001</c:v>
                </c:pt>
                <c:pt idx="443">
                  <c:v>17.5</c:v>
                </c:pt>
                <c:pt idx="444">
                  <c:v>17.2</c:v>
                </c:pt>
                <c:pt idx="445">
                  <c:v>19</c:v>
                </c:pt>
                <c:pt idx="446">
                  <c:v>15.9</c:v>
                </c:pt>
                <c:pt idx="447">
                  <c:v>16</c:v>
                </c:pt>
                <c:pt idx="448">
                  <c:v>16.600000000000001</c:v>
                </c:pt>
                <c:pt idx="449">
                  <c:v>16.100000000000001</c:v>
                </c:pt>
                <c:pt idx="450">
                  <c:v>16.7</c:v>
                </c:pt>
                <c:pt idx="451">
                  <c:v>15.3</c:v>
                </c:pt>
                <c:pt idx="452">
                  <c:v>16.5</c:v>
                </c:pt>
                <c:pt idx="453">
                  <c:v>15.9</c:v>
                </c:pt>
                <c:pt idx="454">
                  <c:v>16.3</c:v>
                </c:pt>
                <c:pt idx="455">
                  <c:v>15.4</c:v>
                </c:pt>
                <c:pt idx="456">
                  <c:v>16.2</c:v>
                </c:pt>
                <c:pt idx="457">
                  <c:v>14.8</c:v>
                </c:pt>
                <c:pt idx="458">
                  <c:v>15.2</c:v>
                </c:pt>
                <c:pt idx="459">
                  <c:v>15.5</c:v>
                </c:pt>
                <c:pt idx="460">
                  <c:v>14</c:v>
                </c:pt>
                <c:pt idx="461">
                  <c:v>15</c:v>
                </c:pt>
                <c:pt idx="462">
                  <c:v>14.2</c:v>
                </c:pt>
                <c:pt idx="463">
                  <c:v>14.5</c:v>
                </c:pt>
                <c:pt idx="464">
                  <c:v>15.6</c:v>
                </c:pt>
                <c:pt idx="465">
                  <c:v>14.1</c:v>
                </c:pt>
                <c:pt idx="466">
                  <c:v>14.1</c:v>
                </c:pt>
                <c:pt idx="467">
                  <c:v>15.1</c:v>
                </c:pt>
                <c:pt idx="468">
                  <c:v>13.3</c:v>
                </c:pt>
                <c:pt idx="469">
                  <c:v>12.9</c:v>
                </c:pt>
                <c:pt idx="470">
                  <c:v>13.7</c:v>
                </c:pt>
                <c:pt idx="471">
                  <c:v>13.8</c:v>
                </c:pt>
                <c:pt idx="472">
                  <c:v>13.1</c:v>
                </c:pt>
                <c:pt idx="473">
                  <c:v>13.8</c:v>
                </c:pt>
                <c:pt idx="474">
                  <c:v>13.4</c:v>
                </c:pt>
                <c:pt idx="475">
                  <c:v>14.8</c:v>
                </c:pt>
                <c:pt idx="476">
                  <c:v>14.8</c:v>
                </c:pt>
                <c:pt idx="477">
                  <c:v>15</c:v>
                </c:pt>
                <c:pt idx="478">
                  <c:v>14.2</c:v>
                </c:pt>
                <c:pt idx="479">
                  <c:v>14.1</c:v>
                </c:pt>
                <c:pt idx="480">
                  <c:v>13.8</c:v>
                </c:pt>
                <c:pt idx="481">
                  <c:v>15.2</c:v>
                </c:pt>
                <c:pt idx="482">
                  <c:v>13.5</c:v>
                </c:pt>
                <c:pt idx="483">
                  <c:v>14.6</c:v>
                </c:pt>
                <c:pt idx="484">
                  <c:v>14.5</c:v>
                </c:pt>
                <c:pt idx="485">
                  <c:v>14.6</c:v>
                </c:pt>
                <c:pt idx="486">
                  <c:v>14.9</c:v>
                </c:pt>
                <c:pt idx="487">
                  <c:v>15.2</c:v>
                </c:pt>
                <c:pt idx="488">
                  <c:v>15.7</c:v>
                </c:pt>
                <c:pt idx="489">
                  <c:v>15.6</c:v>
                </c:pt>
                <c:pt idx="490">
                  <c:v>16.8</c:v>
                </c:pt>
                <c:pt idx="491">
                  <c:v>15.1</c:v>
                </c:pt>
                <c:pt idx="492">
                  <c:v>15.1</c:v>
                </c:pt>
                <c:pt idx="493">
                  <c:v>15.4</c:v>
                </c:pt>
                <c:pt idx="494">
                  <c:v>16.100000000000001</c:v>
                </c:pt>
                <c:pt idx="495">
                  <c:v>16.3</c:v>
                </c:pt>
                <c:pt idx="496">
                  <c:v>16.7</c:v>
                </c:pt>
                <c:pt idx="497">
                  <c:v>17.100000000000001</c:v>
                </c:pt>
                <c:pt idx="498">
                  <c:v>17.899999999999999</c:v>
                </c:pt>
                <c:pt idx="499">
                  <c:v>19.2</c:v>
                </c:pt>
                <c:pt idx="500">
                  <c:v>19.600000000000001</c:v>
                </c:pt>
                <c:pt idx="501">
                  <c:v>19.5</c:v>
                </c:pt>
                <c:pt idx="502">
                  <c:v>21.8</c:v>
                </c:pt>
                <c:pt idx="503">
                  <c:v>22.5</c:v>
                </c:pt>
                <c:pt idx="504">
                  <c:v>23.2</c:v>
                </c:pt>
                <c:pt idx="505">
                  <c:v>25.9</c:v>
                </c:pt>
                <c:pt idx="506">
                  <c:v>26.4</c:v>
                </c:pt>
                <c:pt idx="507">
                  <c:v>29</c:v>
                </c:pt>
                <c:pt idx="508">
                  <c:v>29.8</c:v>
                </c:pt>
                <c:pt idx="509">
                  <c:v>29.7</c:v>
                </c:pt>
                <c:pt idx="510">
                  <c:v>32.299999999999997</c:v>
                </c:pt>
                <c:pt idx="511">
                  <c:v>33.299999999999997</c:v>
                </c:pt>
                <c:pt idx="512">
                  <c:v>35.1</c:v>
                </c:pt>
                <c:pt idx="513">
                  <c:v>35.6</c:v>
                </c:pt>
                <c:pt idx="514">
                  <c:v>38.4</c:v>
                </c:pt>
                <c:pt idx="515">
                  <c:v>37.5</c:v>
                </c:pt>
                <c:pt idx="516">
                  <c:v>39.1</c:v>
                </c:pt>
                <c:pt idx="517">
                  <c:v>40.799999999999997</c:v>
                </c:pt>
                <c:pt idx="518">
                  <c:v>41.4</c:v>
                </c:pt>
                <c:pt idx="519">
                  <c:v>41.9</c:v>
                </c:pt>
                <c:pt idx="520">
                  <c:v>44</c:v>
                </c:pt>
                <c:pt idx="521">
                  <c:v>44.2</c:v>
                </c:pt>
                <c:pt idx="522">
                  <c:v>44.8</c:v>
                </c:pt>
                <c:pt idx="523">
                  <c:v>46</c:v>
                </c:pt>
                <c:pt idx="524">
                  <c:v>44.8</c:v>
                </c:pt>
                <c:pt idx="525">
                  <c:v>46.3</c:v>
                </c:pt>
                <c:pt idx="526">
                  <c:v>47.4</c:v>
                </c:pt>
                <c:pt idx="527">
                  <c:v>47.4</c:v>
                </c:pt>
                <c:pt idx="528">
                  <c:v>48.8</c:v>
                </c:pt>
                <c:pt idx="529">
                  <c:v>46.9</c:v>
                </c:pt>
                <c:pt idx="530">
                  <c:v>46.8</c:v>
                </c:pt>
                <c:pt idx="531">
                  <c:v>45.8</c:v>
                </c:pt>
                <c:pt idx="532">
                  <c:v>46.9</c:v>
                </c:pt>
                <c:pt idx="533">
                  <c:v>46.3</c:v>
                </c:pt>
                <c:pt idx="534">
                  <c:v>47.5</c:v>
                </c:pt>
                <c:pt idx="535">
                  <c:v>46.2</c:v>
                </c:pt>
                <c:pt idx="536">
                  <c:v>46.3</c:v>
                </c:pt>
                <c:pt idx="537">
                  <c:v>46.8</c:v>
                </c:pt>
                <c:pt idx="538">
                  <c:v>46.4</c:v>
                </c:pt>
                <c:pt idx="539">
                  <c:v>45.4</c:v>
                </c:pt>
                <c:pt idx="540">
                  <c:v>46.2</c:v>
                </c:pt>
                <c:pt idx="541">
                  <c:v>45.9</c:v>
                </c:pt>
                <c:pt idx="542">
                  <c:v>45.7</c:v>
                </c:pt>
                <c:pt idx="543">
                  <c:v>45.1</c:v>
                </c:pt>
                <c:pt idx="544">
                  <c:v>45.3</c:v>
                </c:pt>
                <c:pt idx="545">
                  <c:v>47.6</c:v>
                </c:pt>
                <c:pt idx="546">
                  <c:v>45.5</c:v>
                </c:pt>
                <c:pt idx="547">
                  <c:v>47.4</c:v>
                </c:pt>
                <c:pt idx="548">
                  <c:v>45.9</c:v>
                </c:pt>
                <c:pt idx="549">
                  <c:v>46.8</c:v>
                </c:pt>
                <c:pt idx="550">
                  <c:v>46.8</c:v>
                </c:pt>
                <c:pt idx="551">
                  <c:v>45.4</c:v>
                </c:pt>
                <c:pt idx="552">
                  <c:v>44.1</c:v>
                </c:pt>
                <c:pt idx="553">
                  <c:v>44.8</c:v>
                </c:pt>
                <c:pt idx="554">
                  <c:v>44.8</c:v>
                </c:pt>
                <c:pt idx="555">
                  <c:v>45.5</c:v>
                </c:pt>
                <c:pt idx="556">
                  <c:v>44.8</c:v>
                </c:pt>
                <c:pt idx="557">
                  <c:v>46.4</c:v>
                </c:pt>
                <c:pt idx="558">
                  <c:v>47</c:v>
                </c:pt>
                <c:pt idx="559">
                  <c:v>47.1</c:v>
                </c:pt>
                <c:pt idx="560">
                  <c:v>45.8</c:v>
                </c:pt>
                <c:pt idx="561">
                  <c:v>45.6</c:v>
                </c:pt>
                <c:pt idx="562">
                  <c:v>44.5</c:v>
                </c:pt>
                <c:pt idx="563">
                  <c:v>45.1</c:v>
                </c:pt>
                <c:pt idx="564">
                  <c:v>44.3</c:v>
                </c:pt>
                <c:pt idx="565">
                  <c:v>44.6</c:v>
                </c:pt>
                <c:pt idx="566">
                  <c:v>46.2</c:v>
                </c:pt>
                <c:pt idx="567">
                  <c:v>45.3</c:v>
                </c:pt>
                <c:pt idx="568">
                  <c:v>46.2</c:v>
                </c:pt>
                <c:pt idx="569">
                  <c:v>46</c:v>
                </c:pt>
                <c:pt idx="570">
                  <c:v>46.2</c:v>
                </c:pt>
                <c:pt idx="571">
                  <c:v>45.2</c:v>
                </c:pt>
                <c:pt idx="572">
                  <c:v>44.7</c:v>
                </c:pt>
                <c:pt idx="573">
                  <c:v>44.6</c:v>
                </c:pt>
                <c:pt idx="574">
                  <c:v>45.6</c:v>
                </c:pt>
                <c:pt idx="575">
                  <c:v>45.7</c:v>
                </c:pt>
                <c:pt idx="576">
                  <c:v>45.2</c:v>
                </c:pt>
                <c:pt idx="577">
                  <c:v>46.1</c:v>
                </c:pt>
                <c:pt idx="578">
                  <c:v>46.2</c:v>
                </c:pt>
                <c:pt idx="579">
                  <c:v>47.3</c:v>
                </c:pt>
                <c:pt idx="580">
                  <c:v>48.5</c:v>
                </c:pt>
                <c:pt idx="581">
                  <c:v>48.7</c:v>
                </c:pt>
                <c:pt idx="582">
                  <c:v>47.8</c:v>
                </c:pt>
                <c:pt idx="583">
                  <c:v>46.4</c:v>
                </c:pt>
                <c:pt idx="584">
                  <c:v>43.4</c:v>
                </c:pt>
                <c:pt idx="585">
                  <c:v>42.1</c:v>
                </c:pt>
                <c:pt idx="586">
                  <c:v>42.7</c:v>
                </c:pt>
                <c:pt idx="587">
                  <c:v>42.4</c:v>
                </c:pt>
                <c:pt idx="588">
                  <c:v>44.3</c:v>
                </c:pt>
                <c:pt idx="589">
                  <c:v>43.4</c:v>
                </c:pt>
                <c:pt idx="590">
                  <c:v>44.4</c:v>
                </c:pt>
                <c:pt idx="591">
                  <c:v>44.4</c:v>
                </c:pt>
                <c:pt idx="592">
                  <c:v>43.8</c:v>
                </c:pt>
                <c:pt idx="593">
                  <c:v>45.5</c:v>
                </c:pt>
                <c:pt idx="594">
                  <c:v>44.8</c:v>
                </c:pt>
                <c:pt idx="595">
                  <c:v>44.1</c:v>
                </c:pt>
                <c:pt idx="596">
                  <c:v>43.8</c:v>
                </c:pt>
                <c:pt idx="597">
                  <c:v>44.8</c:v>
                </c:pt>
                <c:pt idx="598">
                  <c:v>44.6</c:v>
                </c:pt>
                <c:pt idx="599">
                  <c:v>44</c:v>
                </c:pt>
                <c:pt idx="600">
                  <c:v>44.3</c:v>
                </c:pt>
                <c:pt idx="601">
                  <c:v>44.5</c:v>
                </c:pt>
                <c:pt idx="602">
                  <c:v>44.9</c:v>
                </c:pt>
                <c:pt idx="603">
                  <c:v>45.2</c:v>
                </c:pt>
                <c:pt idx="604">
                  <c:v>44.3</c:v>
                </c:pt>
                <c:pt idx="605">
                  <c:v>45.7</c:v>
                </c:pt>
                <c:pt idx="606">
                  <c:v>47.3</c:v>
                </c:pt>
                <c:pt idx="607">
                  <c:v>47.9</c:v>
                </c:pt>
                <c:pt idx="608">
                  <c:v>46.3</c:v>
                </c:pt>
                <c:pt idx="609">
                  <c:v>46.4</c:v>
                </c:pt>
                <c:pt idx="610">
                  <c:v>46.6</c:v>
                </c:pt>
                <c:pt idx="611">
                  <c:v>47.2</c:v>
                </c:pt>
                <c:pt idx="612">
                  <c:v>47.3</c:v>
                </c:pt>
                <c:pt idx="613">
                  <c:v>45.8</c:v>
                </c:pt>
                <c:pt idx="614">
                  <c:v>46.2</c:v>
                </c:pt>
                <c:pt idx="615">
                  <c:v>46.6</c:v>
                </c:pt>
                <c:pt idx="616">
                  <c:v>46.4</c:v>
                </c:pt>
                <c:pt idx="617">
                  <c:v>46.3</c:v>
                </c:pt>
                <c:pt idx="618">
                  <c:v>47.1</c:v>
                </c:pt>
                <c:pt idx="619">
                  <c:v>45.7</c:v>
                </c:pt>
                <c:pt idx="620">
                  <c:v>45.9</c:v>
                </c:pt>
                <c:pt idx="621">
                  <c:v>46.9</c:v>
                </c:pt>
                <c:pt idx="622">
                  <c:v>45.9</c:v>
                </c:pt>
                <c:pt idx="623">
                  <c:v>45.8</c:v>
                </c:pt>
                <c:pt idx="624">
                  <c:v>46.7</c:v>
                </c:pt>
                <c:pt idx="625">
                  <c:v>47.2</c:v>
                </c:pt>
                <c:pt idx="626">
                  <c:v>47.3</c:v>
                </c:pt>
                <c:pt idx="627">
                  <c:v>47.8</c:v>
                </c:pt>
                <c:pt idx="628">
                  <c:v>46.3</c:v>
                </c:pt>
                <c:pt idx="629">
                  <c:v>48.7</c:v>
                </c:pt>
                <c:pt idx="630">
                  <c:v>47.2</c:v>
                </c:pt>
                <c:pt idx="631">
                  <c:v>47.6</c:v>
                </c:pt>
                <c:pt idx="632">
                  <c:v>48.5</c:v>
                </c:pt>
                <c:pt idx="633">
                  <c:v>47.4</c:v>
                </c:pt>
                <c:pt idx="634">
                  <c:v>47.7</c:v>
                </c:pt>
                <c:pt idx="635">
                  <c:v>48.5</c:v>
                </c:pt>
                <c:pt idx="636">
                  <c:v>49.8</c:v>
                </c:pt>
                <c:pt idx="637">
                  <c:v>49.1</c:v>
                </c:pt>
                <c:pt idx="638">
                  <c:v>48.6</c:v>
                </c:pt>
                <c:pt idx="639">
                  <c:v>50.2</c:v>
                </c:pt>
                <c:pt idx="640">
                  <c:v>49.8</c:v>
                </c:pt>
                <c:pt idx="641">
                  <c:v>49.3</c:v>
                </c:pt>
                <c:pt idx="642">
                  <c:v>50.2</c:v>
                </c:pt>
                <c:pt idx="643">
                  <c:v>50.1</c:v>
                </c:pt>
                <c:pt idx="644">
                  <c:v>50.2</c:v>
                </c:pt>
                <c:pt idx="645">
                  <c:v>49.5</c:v>
                </c:pt>
                <c:pt idx="646">
                  <c:v>50.9</c:v>
                </c:pt>
                <c:pt idx="647">
                  <c:v>52.1</c:v>
                </c:pt>
                <c:pt idx="648">
                  <c:v>51</c:v>
                </c:pt>
                <c:pt idx="649">
                  <c:v>51.3</c:v>
                </c:pt>
                <c:pt idx="650">
                  <c:v>50.8</c:v>
                </c:pt>
                <c:pt idx="651">
                  <c:v>51.4</c:v>
                </c:pt>
                <c:pt idx="652">
                  <c:v>50.6</c:v>
                </c:pt>
                <c:pt idx="653">
                  <c:v>51.6</c:v>
                </c:pt>
                <c:pt idx="654">
                  <c:v>51.3</c:v>
                </c:pt>
                <c:pt idx="655">
                  <c:v>50.8</c:v>
                </c:pt>
                <c:pt idx="656">
                  <c:v>51.5</c:v>
                </c:pt>
                <c:pt idx="657">
                  <c:v>50.8</c:v>
                </c:pt>
                <c:pt idx="658">
                  <c:v>50.6</c:v>
                </c:pt>
                <c:pt idx="659">
                  <c:v>51.9</c:v>
                </c:pt>
                <c:pt idx="660">
                  <c:v>53.2</c:v>
                </c:pt>
                <c:pt idx="661">
                  <c:v>53</c:v>
                </c:pt>
                <c:pt idx="662">
                  <c:v>52.7</c:v>
                </c:pt>
                <c:pt idx="663">
                  <c:v>53.3</c:v>
                </c:pt>
                <c:pt idx="664">
                  <c:v>52.9</c:v>
                </c:pt>
                <c:pt idx="665">
                  <c:v>54.6</c:v>
                </c:pt>
                <c:pt idx="666">
                  <c:v>53.8</c:v>
                </c:pt>
                <c:pt idx="667">
                  <c:v>53.3</c:v>
                </c:pt>
                <c:pt idx="668">
                  <c:v>54.5</c:v>
                </c:pt>
                <c:pt idx="669">
                  <c:v>54.8</c:v>
                </c:pt>
                <c:pt idx="670">
                  <c:v>54.8</c:v>
                </c:pt>
                <c:pt idx="671">
                  <c:v>56.6</c:v>
                </c:pt>
                <c:pt idx="672">
                  <c:v>55.4</c:v>
                </c:pt>
                <c:pt idx="673">
                  <c:v>55.4</c:v>
                </c:pt>
                <c:pt idx="674">
                  <c:v>56.7</c:v>
                </c:pt>
                <c:pt idx="675">
                  <c:v>55.4</c:v>
                </c:pt>
                <c:pt idx="676">
                  <c:v>54.4</c:v>
                </c:pt>
                <c:pt idx="677">
                  <c:v>55.4</c:v>
                </c:pt>
                <c:pt idx="678">
                  <c:v>54.1</c:v>
                </c:pt>
                <c:pt idx="679">
                  <c:v>53.3</c:v>
                </c:pt>
                <c:pt idx="680">
                  <c:v>53</c:v>
                </c:pt>
                <c:pt idx="681">
                  <c:v>52.3</c:v>
                </c:pt>
                <c:pt idx="682">
                  <c:v>50.7</c:v>
                </c:pt>
                <c:pt idx="683">
                  <c:v>51.3</c:v>
                </c:pt>
                <c:pt idx="684">
                  <c:v>50.1</c:v>
                </c:pt>
                <c:pt idx="685">
                  <c:v>48.4</c:v>
                </c:pt>
                <c:pt idx="686">
                  <c:v>48.7</c:v>
                </c:pt>
                <c:pt idx="687">
                  <c:v>47.7</c:v>
                </c:pt>
                <c:pt idx="688">
                  <c:v>47.5</c:v>
                </c:pt>
                <c:pt idx="689">
                  <c:v>45.5</c:v>
                </c:pt>
                <c:pt idx="690">
                  <c:v>44.7</c:v>
                </c:pt>
                <c:pt idx="691">
                  <c:v>43.7</c:v>
                </c:pt>
                <c:pt idx="692">
                  <c:v>42.7</c:v>
                </c:pt>
                <c:pt idx="693">
                  <c:v>42.7</c:v>
                </c:pt>
                <c:pt idx="694">
                  <c:v>41.5</c:v>
                </c:pt>
                <c:pt idx="695">
                  <c:v>41.2</c:v>
                </c:pt>
                <c:pt idx="696">
                  <c:v>39.799999999999997</c:v>
                </c:pt>
                <c:pt idx="697">
                  <c:v>38.4</c:v>
                </c:pt>
                <c:pt idx="698">
                  <c:v>37.5</c:v>
                </c:pt>
                <c:pt idx="699">
                  <c:v>37.6</c:v>
                </c:pt>
                <c:pt idx="700">
                  <c:v>36.799999999999997</c:v>
                </c:pt>
                <c:pt idx="701">
                  <c:v>34.700000000000003</c:v>
                </c:pt>
                <c:pt idx="702">
                  <c:v>33.700000000000003</c:v>
                </c:pt>
                <c:pt idx="703">
                  <c:v>33.4</c:v>
                </c:pt>
                <c:pt idx="704">
                  <c:v>33.4</c:v>
                </c:pt>
                <c:pt idx="705">
                  <c:v>32.5</c:v>
                </c:pt>
                <c:pt idx="706">
                  <c:v>31.3</c:v>
                </c:pt>
                <c:pt idx="707">
                  <c:v>30.5</c:v>
                </c:pt>
                <c:pt idx="708">
                  <c:v>31.4</c:v>
                </c:pt>
                <c:pt idx="709">
                  <c:v>28.5</c:v>
                </c:pt>
                <c:pt idx="710">
                  <c:v>26.9</c:v>
                </c:pt>
                <c:pt idx="711">
                  <c:v>27.9</c:v>
                </c:pt>
                <c:pt idx="712">
                  <c:v>27.7</c:v>
                </c:pt>
                <c:pt idx="713">
                  <c:v>25.7</c:v>
                </c:pt>
                <c:pt idx="714">
                  <c:v>24.9</c:v>
                </c:pt>
                <c:pt idx="715">
                  <c:v>24.6</c:v>
                </c:pt>
                <c:pt idx="716">
                  <c:v>23.1</c:v>
                </c:pt>
                <c:pt idx="717">
                  <c:v>22.2</c:v>
                </c:pt>
                <c:pt idx="718">
                  <c:v>20.8</c:v>
                </c:pt>
                <c:pt idx="719">
                  <c:v>21.6</c:v>
                </c:pt>
                <c:pt idx="720">
                  <c:v>19.899999999999999</c:v>
                </c:pt>
                <c:pt idx="721">
                  <c:v>19.100000000000001</c:v>
                </c:pt>
                <c:pt idx="722">
                  <c:v>18.8</c:v>
                </c:pt>
                <c:pt idx="723">
                  <c:v>19.2</c:v>
                </c:pt>
                <c:pt idx="724">
                  <c:v>17.100000000000001</c:v>
                </c:pt>
                <c:pt idx="725">
                  <c:v>18</c:v>
                </c:pt>
                <c:pt idx="726">
                  <c:v>18</c:v>
                </c:pt>
                <c:pt idx="727">
                  <c:v>17.600000000000001</c:v>
                </c:pt>
                <c:pt idx="728">
                  <c:v>17.7</c:v>
                </c:pt>
                <c:pt idx="729">
                  <c:v>16.8</c:v>
                </c:pt>
                <c:pt idx="730">
                  <c:v>16.8</c:v>
                </c:pt>
                <c:pt idx="731">
                  <c:v>17.899999999999999</c:v>
                </c:pt>
                <c:pt idx="732">
                  <c:v>16</c:v>
                </c:pt>
                <c:pt idx="733">
                  <c:v>17.399999999999999</c:v>
                </c:pt>
                <c:pt idx="734">
                  <c:v>16.600000000000001</c:v>
                </c:pt>
                <c:pt idx="735">
                  <c:v>16.600000000000001</c:v>
                </c:pt>
                <c:pt idx="736">
                  <c:v>17.3</c:v>
                </c:pt>
                <c:pt idx="737">
                  <c:v>16.3</c:v>
                </c:pt>
                <c:pt idx="738">
                  <c:v>16.5</c:v>
                </c:pt>
                <c:pt idx="739">
                  <c:v>17.2</c:v>
                </c:pt>
                <c:pt idx="740">
                  <c:v>16</c:v>
                </c:pt>
                <c:pt idx="741">
                  <c:v>15.9</c:v>
                </c:pt>
                <c:pt idx="742">
                  <c:v>16.5</c:v>
                </c:pt>
                <c:pt idx="743">
                  <c:v>17.5</c:v>
                </c:pt>
                <c:pt idx="744">
                  <c:v>17.3</c:v>
                </c:pt>
                <c:pt idx="745">
                  <c:v>16.899999999999999</c:v>
                </c:pt>
                <c:pt idx="746">
                  <c:v>16.899999999999999</c:v>
                </c:pt>
                <c:pt idx="747">
                  <c:v>16.5</c:v>
                </c:pt>
                <c:pt idx="748">
                  <c:v>16.3</c:v>
                </c:pt>
                <c:pt idx="749">
                  <c:v>18.100000000000001</c:v>
                </c:pt>
                <c:pt idx="750">
                  <c:v>14.8</c:v>
                </c:pt>
                <c:pt idx="751">
                  <c:v>16.5</c:v>
                </c:pt>
                <c:pt idx="752">
                  <c:v>16</c:v>
                </c:pt>
                <c:pt idx="753">
                  <c:v>15.8</c:v>
                </c:pt>
                <c:pt idx="754">
                  <c:v>15.4</c:v>
                </c:pt>
                <c:pt idx="755">
                  <c:v>15.4</c:v>
                </c:pt>
                <c:pt idx="756">
                  <c:v>15.5</c:v>
                </c:pt>
                <c:pt idx="757">
                  <c:v>16.100000000000001</c:v>
                </c:pt>
                <c:pt idx="758">
                  <c:v>15.3</c:v>
                </c:pt>
                <c:pt idx="759">
                  <c:v>14.9</c:v>
                </c:pt>
                <c:pt idx="760">
                  <c:v>16.8</c:v>
                </c:pt>
                <c:pt idx="761">
                  <c:v>15.2</c:v>
                </c:pt>
                <c:pt idx="762">
                  <c:v>15.1</c:v>
                </c:pt>
                <c:pt idx="763">
                  <c:v>15.8</c:v>
                </c:pt>
                <c:pt idx="764">
                  <c:v>15.5</c:v>
                </c:pt>
                <c:pt idx="765">
                  <c:v>13.1</c:v>
                </c:pt>
                <c:pt idx="766">
                  <c:v>16.3</c:v>
                </c:pt>
                <c:pt idx="767">
                  <c:v>15.1</c:v>
                </c:pt>
                <c:pt idx="768">
                  <c:v>14.9</c:v>
                </c:pt>
                <c:pt idx="769">
                  <c:v>14.2</c:v>
                </c:pt>
                <c:pt idx="770">
                  <c:v>14</c:v>
                </c:pt>
                <c:pt idx="771">
                  <c:v>15</c:v>
                </c:pt>
                <c:pt idx="772">
                  <c:v>15.1</c:v>
                </c:pt>
                <c:pt idx="773">
                  <c:v>13.7</c:v>
                </c:pt>
                <c:pt idx="774">
                  <c:v>14.9</c:v>
                </c:pt>
                <c:pt idx="775">
                  <c:v>16</c:v>
                </c:pt>
                <c:pt idx="776">
                  <c:v>15</c:v>
                </c:pt>
                <c:pt idx="777">
                  <c:v>16</c:v>
                </c:pt>
                <c:pt idx="778">
                  <c:v>16.100000000000001</c:v>
                </c:pt>
                <c:pt idx="779">
                  <c:v>14.3</c:v>
                </c:pt>
                <c:pt idx="780">
                  <c:v>12.5</c:v>
                </c:pt>
                <c:pt idx="781">
                  <c:v>10.199999999999999</c:v>
                </c:pt>
                <c:pt idx="782">
                  <c:v>12</c:v>
                </c:pt>
                <c:pt idx="783">
                  <c:v>11.7</c:v>
                </c:pt>
                <c:pt idx="784">
                  <c:v>12.1</c:v>
                </c:pt>
                <c:pt idx="785">
                  <c:v>14.5</c:v>
                </c:pt>
                <c:pt idx="786">
                  <c:v>13.7</c:v>
                </c:pt>
                <c:pt idx="787">
                  <c:v>12.9</c:v>
                </c:pt>
                <c:pt idx="788">
                  <c:v>13.2</c:v>
                </c:pt>
                <c:pt idx="789">
                  <c:v>12.7</c:v>
                </c:pt>
                <c:pt idx="790">
                  <c:v>12.8</c:v>
                </c:pt>
                <c:pt idx="791">
                  <c:v>11.4</c:v>
                </c:pt>
                <c:pt idx="792">
                  <c:v>12</c:v>
                </c:pt>
                <c:pt idx="793">
                  <c:v>11.3</c:v>
                </c:pt>
                <c:pt idx="794">
                  <c:v>11.5</c:v>
                </c:pt>
                <c:pt idx="795">
                  <c:v>10.7</c:v>
                </c:pt>
                <c:pt idx="796">
                  <c:v>11.8</c:v>
                </c:pt>
                <c:pt idx="797">
                  <c:v>11.3</c:v>
                </c:pt>
                <c:pt idx="798">
                  <c:v>10.6</c:v>
                </c:pt>
                <c:pt idx="799">
                  <c:v>11.6</c:v>
                </c:pt>
                <c:pt idx="800">
                  <c:v>11.3</c:v>
                </c:pt>
                <c:pt idx="801">
                  <c:v>11.8</c:v>
                </c:pt>
                <c:pt idx="802">
                  <c:v>11.6</c:v>
                </c:pt>
                <c:pt idx="803">
                  <c:v>11.4</c:v>
                </c:pt>
                <c:pt idx="804">
                  <c:v>12.2</c:v>
                </c:pt>
                <c:pt idx="805">
                  <c:v>11.7</c:v>
                </c:pt>
                <c:pt idx="806">
                  <c:v>10.7</c:v>
                </c:pt>
                <c:pt idx="807">
                  <c:v>10.5</c:v>
                </c:pt>
                <c:pt idx="808">
                  <c:v>10.3</c:v>
                </c:pt>
                <c:pt idx="809">
                  <c:v>10.5</c:v>
                </c:pt>
                <c:pt idx="810">
                  <c:v>11.4</c:v>
                </c:pt>
                <c:pt idx="811">
                  <c:v>11.9</c:v>
                </c:pt>
                <c:pt idx="812">
                  <c:v>11</c:v>
                </c:pt>
                <c:pt idx="813">
                  <c:v>11.5</c:v>
                </c:pt>
                <c:pt idx="814">
                  <c:v>11.2</c:v>
                </c:pt>
                <c:pt idx="815">
                  <c:v>11.4</c:v>
                </c:pt>
                <c:pt idx="816">
                  <c:v>11.3</c:v>
                </c:pt>
                <c:pt idx="817">
                  <c:v>11.7</c:v>
                </c:pt>
                <c:pt idx="818">
                  <c:v>10.3</c:v>
                </c:pt>
                <c:pt idx="819">
                  <c:v>11.2</c:v>
                </c:pt>
                <c:pt idx="820">
                  <c:v>10.3</c:v>
                </c:pt>
                <c:pt idx="821">
                  <c:v>12.2</c:v>
                </c:pt>
                <c:pt idx="822">
                  <c:v>11.8</c:v>
                </c:pt>
                <c:pt idx="823">
                  <c:v>11.5</c:v>
                </c:pt>
                <c:pt idx="824">
                  <c:v>11.6</c:v>
                </c:pt>
                <c:pt idx="825">
                  <c:v>11.5</c:v>
                </c:pt>
                <c:pt idx="826">
                  <c:v>11.5</c:v>
                </c:pt>
                <c:pt idx="827">
                  <c:v>10.5</c:v>
                </c:pt>
                <c:pt idx="828">
                  <c:v>11</c:v>
                </c:pt>
                <c:pt idx="829">
                  <c:v>11</c:v>
                </c:pt>
                <c:pt idx="830">
                  <c:v>12.3</c:v>
                </c:pt>
                <c:pt idx="831">
                  <c:v>11</c:v>
                </c:pt>
                <c:pt idx="832">
                  <c:v>10.5</c:v>
                </c:pt>
                <c:pt idx="833">
                  <c:v>12.1</c:v>
                </c:pt>
                <c:pt idx="834">
                  <c:v>12.1</c:v>
                </c:pt>
                <c:pt idx="835">
                  <c:v>10.9</c:v>
                </c:pt>
                <c:pt idx="836">
                  <c:v>12.3</c:v>
                </c:pt>
                <c:pt idx="837">
                  <c:v>11</c:v>
                </c:pt>
                <c:pt idx="838">
                  <c:v>11.7</c:v>
                </c:pt>
                <c:pt idx="839">
                  <c:v>11.9</c:v>
                </c:pt>
                <c:pt idx="840">
                  <c:v>11.7</c:v>
                </c:pt>
                <c:pt idx="841">
                  <c:v>12.6</c:v>
                </c:pt>
                <c:pt idx="842">
                  <c:v>11.7</c:v>
                </c:pt>
                <c:pt idx="843">
                  <c:v>12</c:v>
                </c:pt>
                <c:pt idx="844">
                  <c:v>12</c:v>
                </c:pt>
                <c:pt idx="845">
                  <c:v>11.7</c:v>
                </c:pt>
                <c:pt idx="846">
                  <c:v>11.6</c:v>
                </c:pt>
                <c:pt idx="847">
                  <c:v>12.4</c:v>
                </c:pt>
                <c:pt idx="848">
                  <c:v>13.4</c:v>
                </c:pt>
                <c:pt idx="849">
                  <c:v>13.5</c:v>
                </c:pt>
                <c:pt idx="850">
                  <c:v>13.8</c:v>
                </c:pt>
                <c:pt idx="851">
                  <c:v>13.3</c:v>
                </c:pt>
                <c:pt idx="852">
                  <c:v>14.5</c:v>
                </c:pt>
                <c:pt idx="853">
                  <c:v>14.1</c:v>
                </c:pt>
                <c:pt idx="854">
                  <c:v>13.2</c:v>
                </c:pt>
                <c:pt idx="855">
                  <c:v>14.6</c:v>
                </c:pt>
                <c:pt idx="856">
                  <c:v>14.1</c:v>
                </c:pt>
                <c:pt idx="857">
                  <c:v>13.8</c:v>
                </c:pt>
                <c:pt idx="858">
                  <c:v>14.7</c:v>
                </c:pt>
                <c:pt idx="859">
                  <c:v>14.8</c:v>
                </c:pt>
                <c:pt idx="860">
                  <c:v>14</c:v>
                </c:pt>
                <c:pt idx="861">
                  <c:v>14.3</c:v>
                </c:pt>
                <c:pt idx="862">
                  <c:v>14.9</c:v>
                </c:pt>
                <c:pt idx="863">
                  <c:v>16.3</c:v>
                </c:pt>
                <c:pt idx="864">
                  <c:v>13.5</c:v>
                </c:pt>
                <c:pt idx="865">
                  <c:v>16.399999999999999</c:v>
                </c:pt>
                <c:pt idx="866">
                  <c:v>15.2</c:v>
                </c:pt>
                <c:pt idx="867">
                  <c:v>14.1</c:v>
                </c:pt>
                <c:pt idx="868">
                  <c:v>13.1</c:v>
                </c:pt>
                <c:pt idx="869">
                  <c:v>14.5</c:v>
                </c:pt>
                <c:pt idx="870">
                  <c:v>14.9</c:v>
                </c:pt>
                <c:pt idx="871">
                  <c:v>13.8</c:v>
                </c:pt>
                <c:pt idx="872">
                  <c:v>14.6</c:v>
                </c:pt>
                <c:pt idx="873">
                  <c:v>15.6</c:v>
                </c:pt>
                <c:pt idx="874">
                  <c:v>15</c:v>
                </c:pt>
                <c:pt idx="875">
                  <c:v>16.600000000000001</c:v>
                </c:pt>
                <c:pt idx="876">
                  <c:v>15.4</c:v>
                </c:pt>
                <c:pt idx="877">
                  <c:v>16.5</c:v>
                </c:pt>
                <c:pt idx="878">
                  <c:v>17.5</c:v>
                </c:pt>
                <c:pt idx="879">
                  <c:v>15.6</c:v>
                </c:pt>
                <c:pt idx="880">
                  <c:v>16.8</c:v>
                </c:pt>
                <c:pt idx="881">
                  <c:v>16.8</c:v>
                </c:pt>
                <c:pt idx="882">
                  <c:v>18.3</c:v>
                </c:pt>
                <c:pt idx="883">
                  <c:v>18.2</c:v>
                </c:pt>
                <c:pt idx="884">
                  <c:v>18.8</c:v>
                </c:pt>
                <c:pt idx="885">
                  <c:v>18.100000000000001</c:v>
                </c:pt>
                <c:pt idx="886">
                  <c:v>17.8</c:v>
                </c:pt>
                <c:pt idx="887">
                  <c:v>19</c:v>
                </c:pt>
                <c:pt idx="888">
                  <c:v>19.399999999999999</c:v>
                </c:pt>
                <c:pt idx="889">
                  <c:v>18</c:v>
                </c:pt>
                <c:pt idx="890">
                  <c:v>18</c:v>
                </c:pt>
                <c:pt idx="891">
                  <c:v>18.100000000000001</c:v>
                </c:pt>
                <c:pt idx="892">
                  <c:v>17.8</c:v>
                </c:pt>
                <c:pt idx="893">
                  <c:v>18.5</c:v>
                </c:pt>
                <c:pt idx="894">
                  <c:v>17.2</c:v>
                </c:pt>
                <c:pt idx="895">
                  <c:v>16.899999999999999</c:v>
                </c:pt>
                <c:pt idx="896">
                  <c:v>17.2</c:v>
                </c:pt>
                <c:pt idx="897">
                  <c:v>16.899999999999999</c:v>
                </c:pt>
                <c:pt idx="898">
                  <c:v>15.3</c:v>
                </c:pt>
                <c:pt idx="899">
                  <c:v>15.6</c:v>
                </c:pt>
                <c:pt idx="900">
                  <c:v>16.2</c:v>
                </c:pt>
                <c:pt idx="901">
                  <c:v>15.1</c:v>
                </c:pt>
                <c:pt idx="902">
                  <c:v>16</c:v>
                </c:pt>
                <c:pt idx="903">
                  <c:v>14.9</c:v>
                </c:pt>
                <c:pt idx="904">
                  <c:v>13.3</c:v>
                </c:pt>
                <c:pt idx="905">
                  <c:v>13.7</c:v>
                </c:pt>
                <c:pt idx="906">
                  <c:v>14.8</c:v>
                </c:pt>
                <c:pt idx="907">
                  <c:v>14.9</c:v>
                </c:pt>
                <c:pt idx="908">
                  <c:v>13.7</c:v>
                </c:pt>
                <c:pt idx="909">
                  <c:v>13.7</c:v>
                </c:pt>
                <c:pt idx="910">
                  <c:v>14.7</c:v>
                </c:pt>
                <c:pt idx="911">
                  <c:v>13.7</c:v>
                </c:pt>
                <c:pt idx="912">
                  <c:v>13.8</c:v>
                </c:pt>
                <c:pt idx="913">
                  <c:v>13.6</c:v>
                </c:pt>
                <c:pt idx="914">
                  <c:v>12.7</c:v>
                </c:pt>
                <c:pt idx="915">
                  <c:v>12.6</c:v>
                </c:pt>
                <c:pt idx="916">
                  <c:v>13.6</c:v>
                </c:pt>
                <c:pt idx="917">
                  <c:v>13.3</c:v>
                </c:pt>
                <c:pt idx="918">
                  <c:v>13.2</c:v>
                </c:pt>
                <c:pt idx="919">
                  <c:v>13.4</c:v>
                </c:pt>
                <c:pt idx="920">
                  <c:v>13.2</c:v>
                </c:pt>
                <c:pt idx="921">
                  <c:v>13.4</c:v>
                </c:pt>
                <c:pt idx="922">
                  <c:v>13.6</c:v>
                </c:pt>
                <c:pt idx="923">
                  <c:v>12.5</c:v>
                </c:pt>
                <c:pt idx="924">
                  <c:v>12.1</c:v>
                </c:pt>
                <c:pt idx="925">
                  <c:v>13.6</c:v>
                </c:pt>
                <c:pt idx="926">
                  <c:v>13</c:v>
                </c:pt>
                <c:pt idx="927">
                  <c:v>13.1</c:v>
                </c:pt>
                <c:pt idx="928">
                  <c:v>13.4</c:v>
                </c:pt>
                <c:pt idx="929">
                  <c:v>14.2</c:v>
                </c:pt>
                <c:pt idx="930">
                  <c:v>14.1</c:v>
                </c:pt>
                <c:pt idx="931">
                  <c:v>14.6</c:v>
                </c:pt>
                <c:pt idx="932">
                  <c:v>12.7</c:v>
                </c:pt>
                <c:pt idx="933">
                  <c:v>14.6</c:v>
                </c:pt>
                <c:pt idx="934">
                  <c:v>14.4</c:v>
                </c:pt>
                <c:pt idx="935">
                  <c:v>13.6</c:v>
                </c:pt>
                <c:pt idx="936">
                  <c:v>15.3</c:v>
                </c:pt>
                <c:pt idx="937">
                  <c:v>13.7</c:v>
                </c:pt>
                <c:pt idx="938">
                  <c:v>14.1</c:v>
                </c:pt>
                <c:pt idx="939">
                  <c:v>15.2</c:v>
                </c:pt>
                <c:pt idx="940">
                  <c:v>15.5</c:v>
                </c:pt>
                <c:pt idx="941">
                  <c:v>14</c:v>
                </c:pt>
                <c:pt idx="942">
                  <c:v>14.3</c:v>
                </c:pt>
                <c:pt idx="943">
                  <c:v>16.399999999999999</c:v>
                </c:pt>
                <c:pt idx="944">
                  <c:v>14.8</c:v>
                </c:pt>
                <c:pt idx="945">
                  <c:v>15.4</c:v>
                </c:pt>
                <c:pt idx="946">
                  <c:v>15.5</c:v>
                </c:pt>
                <c:pt idx="947">
                  <c:v>16.399999999999999</c:v>
                </c:pt>
                <c:pt idx="948">
                  <c:v>15.4</c:v>
                </c:pt>
                <c:pt idx="949">
                  <c:v>15.7</c:v>
                </c:pt>
                <c:pt idx="950">
                  <c:v>15.3</c:v>
                </c:pt>
                <c:pt idx="951">
                  <c:v>16.100000000000001</c:v>
                </c:pt>
                <c:pt idx="952">
                  <c:v>15.7</c:v>
                </c:pt>
                <c:pt idx="953">
                  <c:v>15.6</c:v>
                </c:pt>
                <c:pt idx="954">
                  <c:v>16.600000000000001</c:v>
                </c:pt>
                <c:pt idx="955">
                  <c:v>16.5</c:v>
                </c:pt>
                <c:pt idx="956">
                  <c:v>17.600000000000001</c:v>
                </c:pt>
                <c:pt idx="957">
                  <c:v>17.899999999999999</c:v>
                </c:pt>
                <c:pt idx="958">
                  <c:v>17.2</c:v>
                </c:pt>
                <c:pt idx="959">
                  <c:v>17.899999999999999</c:v>
                </c:pt>
                <c:pt idx="960">
                  <c:v>17.899999999999999</c:v>
                </c:pt>
                <c:pt idx="961">
                  <c:v>18.3</c:v>
                </c:pt>
                <c:pt idx="962">
                  <c:v>18.600000000000001</c:v>
                </c:pt>
                <c:pt idx="963">
                  <c:v>17.7</c:v>
                </c:pt>
                <c:pt idx="964">
                  <c:v>18.5</c:v>
                </c:pt>
                <c:pt idx="965">
                  <c:v>19.399999999999999</c:v>
                </c:pt>
                <c:pt idx="966">
                  <c:v>18.5</c:v>
                </c:pt>
                <c:pt idx="967">
                  <c:v>20.100000000000001</c:v>
                </c:pt>
                <c:pt idx="968">
                  <c:v>20.2</c:v>
                </c:pt>
                <c:pt idx="969">
                  <c:v>20.399999999999999</c:v>
                </c:pt>
                <c:pt idx="970">
                  <c:v>19</c:v>
                </c:pt>
                <c:pt idx="971">
                  <c:v>19.399999999999999</c:v>
                </c:pt>
                <c:pt idx="972">
                  <c:v>19.899999999999999</c:v>
                </c:pt>
                <c:pt idx="973">
                  <c:v>21.7</c:v>
                </c:pt>
                <c:pt idx="974">
                  <c:v>22.5</c:v>
                </c:pt>
                <c:pt idx="975">
                  <c:v>21.5</c:v>
                </c:pt>
                <c:pt idx="976">
                  <c:v>20.7</c:v>
                </c:pt>
                <c:pt idx="977">
                  <c:v>15.7</c:v>
                </c:pt>
                <c:pt idx="978">
                  <c:v>13.9</c:v>
                </c:pt>
                <c:pt idx="979">
                  <c:v>13.3</c:v>
                </c:pt>
                <c:pt idx="980">
                  <c:v>12.5</c:v>
                </c:pt>
                <c:pt idx="981">
                  <c:v>14</c:v>
                </c:pt>
                <c:pt idx="982">
                  <c:v>15</c:v>
                </c:pt>
                <c:pt idx="983">
                  <c:v>15.3</c:v>
                </c:pt>
                <c:pt idx="984">
                  <c:v>15.2</c:v>
                </c:pt>
                <c:pt idx="985">
                  <c:v>14.1</c:v>
                </c:pt>
                <c:pt idx="986">
                  <c:v>14.1</c:v>
                </c:pt>
                <c:pt idx="987">
                  <c:v>12.9</c:v>
                </c:pt>
                <c:pt idx="988">
                  <c:v>13.2</c:v>
                </c:pt>
                <c:pt idx="989">
                  <c:v>13.8</c:v>
                </c:pt>
                <c:pt idx="990">
                  <c:v>13.8</c:v>
                </c:pt>
                <c:pt idx="991">
                  <c:v>13.1</c:v>
                </c:pt>
                <c:pt idx="992">
                  <c:v>12.3</c:v>
                </c:pt>
                <c:pt idx="993">
                  <c:v>12</c:v>
                </c:pt>
                <c:pt idx="994">
                  <c:v>13</c:v>
                </c:pt>
                <c:pt idx="995">
                  <c:v>12.7</c:v>
                </c:pt>
                <c:pt idx="996">
                  <c:v>12.6</c:v>
                </c:pt>
                <c:pt idx="997">
                  <c:v>11</c:v>
                </c:pt>
                <c:pt idx="998">
                  <c:v>12.1</c:v>
                </c:pt>
                <c:pt idx="999">
                  <c:v>10.7</c:v>
                </c:pt>
                <c:pt idx="1000">
                  <c:v>10.5</c:v>
                </c:pt>
                <c:pt idx="1001">
                  <c:v>10.6</c:v>
                </c:pt>
                <c:pt idx="1002">
                  <c:v>11.9</c:v>
                </c:pt>
                <c:pt idx="1003">
                  <c:v>11.6</c:v>
                </c:pt>
                <c:pt idx="1004">
                  <c:v>10.9</c:v>
                </c:pt>
                <c:pt idx="1005">
                  <c:v>11</c:v>
                </c:pt>
                <c:pt idx="1006">
                  <c:v>11.1</c:v>
                </c:pt>
                <c:pt idx="1007">
                  <c:v>10.6</c:v>
                </c:pt>
                <c:pt idx="1008">
                  <c:v>11.1</c:v>
                </c:pt>
                <c:pt idx="1009">
                  <c:v>11.8</c:v>
                </c:pt>
                <c:pt idx="1010">
                  <c:v>11.2</c:v>
                </c:pt>
                <c:pt idx="1011">
                  <c:v>10.6</c:v>
                </c:pt>
                <c:pt idx="1012">
                  <c:v>11.2</c:v>
                </c:pt>
                <c:pt idx="1013">
                  <c:v>10.9</c:v>
                </c:pt>
                <c:pt idx="1014">
                  <c:v>10.5</c:v>
                </c:pt>
                <c:pt idx="1015">
                  <c:v>11.9</c:v>
                </c:pt>
                <c:pt idx="1016">
                  <c:v>11</c:v>
                </c:pt>
                <c:pt idx="1017">
                  <c:v>10.4</c:v>
                </c:pt>
                <c:pt idx="1018">
                  <c:v>10.3</c:v>
                </c:pt>
                <c:pt idx="1019">
                  <c:v>10.8</c:v>
                </c:pt>
                <c:pt idx="1020">
                  <c:v>9.9</c:v>
                </c:pt>
                <c:pt idx="1021">
                  <c:v>10.5</c:v>
                </c:pt>
                <c:pt idx="1022">
                  <c:v>10.9</c:v>
                </c:pt>
                <c:pt idx="1023">
                  <c:v>10.9</c:v>
                </c:pt>
                <c:pt idx="1024">
                  <c:v>10.1</c:v>
                </c:pt>
                <c:pt idx="1025">
                  <c:v>9.4</c:v>
                </c:pt>
                <c:pt idx="1026">
                  <c:v>11.1</c:v>
                </c:pt>
                <c:pt idx="1027">
                  <c:v>10.5</c:v>
                </c:pt>
                <c:pt idx="1028">
                  <c:v>11</c:v>
                </c:pt>
                <c:pt idx="1029">
                  <c:v>11</c:v>
                </c:pt>
                <c:pt idx="1030">
                  <c:v>10.1</c:v>
                </c:pt>
                <c:pt idx="1031">
                  <c:v>10.5</c:v>
                </c:pt>
                <c:pt idx="1032">
                  <c:v>11.2</c:v>
                </c:pt>
                <c:pt idx="1033">
                  <c:v>11</c:v>
                </c:pt>
                <c:pt idx="1034">
                  <c:v>10.8</c:v>
                </c:pt>
                <c:pt idx="1035">
                  <c:v>10.7</c:v>
                </c:pt>
                <c:pt idx="1036">
                  <c:v>9.8000000000000007</c:v>
                </c:pt>
                <c:pt idx="1037">
                  <c:v>10.6</c:v>
                </c:pt>
                <c:pt idx="1038">
                  <c:v>10.199999999999999</c:v>
                </c:pt>
                <c:pt idx="1039">
                  <c:v>11</c:v>
                </c:pt>
                <c:pt idx="1040">
                  <c:v>10.8</c:v>
                </c:pt>
                <c:pt idx="1041">
                  <c:v>10</c:v>
                </c:pt>
                <c:pt idx="1042">
                  <c:v>10.7</c:v>
                </c:pt>
                <c:pt idx="1043">
                  <c:v>10.6</c:v>
                </c:pt>
                <c:pt idx="1044">
                  <c:v>11.3</c:v>
                </c:pt>
                <c:pt idx="1045">
                  <c:v>10.4</c:v>
                </c:pt>
                <c:pt idx="1046">
                  <c:v>11.3</c:v>
                </c:pt>
                <c:pt idx="1047">
                  <c:v>12.2</c:v>
                </c:pt>
                <c:pt idx="1048">
                  <c:v>11.5</c:v>
                </c:pt>
                <c:pt idx="1049">
                  <c:v>12.9</c:v>
                </c:pt>
                <c:pt idx="1050">
                  <c:v>11.8</c:v>
                </c:pt>
                <c:pt idx="1051">
                  <c:v>12.9</c:v>
                </c:pt>
                <c:pt idx="1052">
                  <c:v>12.4</c:v>
                </c:pt>
                <c:pt idx="1053">
                  <c:v>12.8</c:v>
                </c:pt>
                <c:pt idx="1054">
                  <c:v>11.9</c:v>
                </c:pt>
                <c:pt idx="1055">
                  <c:v>12.3</c:v>
                </c:pt>
                <c:pt idx="1056">
                  <c:v>12.9</c:v>
                </c:pt>
                <c:pt idx="1057">
                  <c:v>12.1</c:v>
                </c:pt>
                <c:pt idx="1058">
                  <c:v>11.8</c:v>
                </c:pt>
                <c:pt idx="1059">
                  <c:v>11.7</c:v>
                </c:pt>
                <c:pt idx="1060">
                  <c:v>10.7</c:v>
                </c:pt>
                <c:pt idx="1061">
                  <c:v>11.7</c:v>
                </c:pt>
                <c:pt idx="1062">
                  <c:v>10.7</c:v>
                </c:pt>
                <c:pt idx="1063">
                  <c:v>10.5</c:v>
                </c:pt>
                <c:pt idx="1064">
                  <c:v>11.7</c:v>
                </c:pt>
                <c:pt idx="1065">
                  <c:v>10.199999999999999</c:v>
                </c:pt>
                <c:pt idx="1066">
                  <c:v>9.9</c:v>
                </c:pt>
                <c:pt idx="1067">
                  <c:v>10.1</c:v>
                </c:pt>
                <c:pt idx="1068">
                  <c:v>8.5</c:v>
                </c:pt>
                <c:pt idx="1069">
                  <c:v>9.6</c:v>
                </c:pt>
                <c:pt idx="1070">
                  <c:v>10.199999999999999</c:v>
                </c:pt>
                <c:pt idx="1071">
                  <c:v>10</c:v>
                </c:pt>
                <c:pt idx="1072">
                  <c:v>11</c:v>
                </c:pt>
                <c:pt idx="1073">
                  <c:v>10.9</c:v>
                </c:pt>
                <c:pt idx="1074">
                  <c:v>9</c:v>
                </c:pt>
                <c:pt idx="1075">
                  <c:v>11</c:v>
                </c:pt>
                <c:pt idx="1076">
                  <c:v>11.9</c:v>
                </c:pt>
                <c:pt idx="1077">
                  <c:v>10.199999999999999</c:v>
                </c:pt>
                <c:pt idx="1078">
                  <c:v>9.6999999999999993</c:v>
                </c:pt>
                <c:pt idx="1079">
                  <c:v>10.3</c:v>
                </c:pt>
                <c:pt idx="1080">
                  <c:v>9.1</c:v>
                </c:pt>
                <c:pt idx="1081">
                  <c:v>10.3</c:v>
                </c:pt>
                <c:pt idx="1082">
                  <c:v>10.199999999999999</c:v>
                </c:pt>
                <c:pt idx="1083">
                  <c:v>9.8000000000000007</c:v>
                </c:pt>
                <c:pt idx="1084">
                  <c:v>10.199999999999999</c:v>
                </c:pt>
                <c:pt idx="1085">
                  <c:v>11.1</c:v>
                </c:pt>
                <c:pt idx="1086">
                  <c:v>11.1</c:v>
                </c:pt>
                <c:pt idx="1087">
                  <c:v>10.1</c:v>
                </c:pt>
                <c:pt idx="1088">
                  <c:v>10.6</c:v>
                </c:pt>
                <c:pt idx="1089">
                  <c:v>10.4</c:v>
                </c:pt>
                <c:pt idx="1090">
                  <c:v>10.8</c:v>
                </c:pt>
                <c:pt idx="1091">
                  <c:v>10.3</c:v>
                </c:pt>
                <c:pt idx="1092">
                  <c:v>11</c:v>
                </c:pt>
                <c:pt idx="1093">
                  <c:v>11.5</c:v>
                </c:pt>
                <c:pt idx="1094">
                  <c:v>10.5</c:v>
                </c:pt>
                <c:pt idx="1095">
                  <c:v>10.199999999999999</c:v>
                </c:pt>
                <c:pt idx="1096">
                  <c:v>9.6</c:v>
                </c:pt>
                <c:pt idx="1097">
                  <c:v>12.1</c:v>
                </c:pt>
                <c:pt idx="1098">
                  <c:v>10.5</c:v>
                </c:pt>
                <c:pt idx="1099">
                  <c:v>9.9</c:v>
                </c:pt>
                <c:pt idx="1100">
                  <c:v>10.5</c:v>
                </c:pt>
                <c:pt idx="1101">
                  <c:v>12.1</c:v>
                </c:pt>
                <c:pt idx="1102">
                  <c:v>10.5</c:v>
                </c:pt>
                <c:pt idx="1103">
                  <c:v>10.3</c:v>
                </c:pt>
                <c:pt idx="1104">
                  <c:v>10.7</c:v>
                </c:pt>
                <c:pt idx="1105">
                  <c:v>11.5</c:v>
                </c:pt>
                <c:pt idx="1106">
                  <c:v>11.8</c:v>
                </c:pt>
                <c:pt idx="1107">
                  <c:v>11.8</c:v>
                </c:pt>
                <c:pt idx="1108">
                  <c:v>13.5</c:v>
                </c:pt>
                <c:pt idx="1109">
                  <c:v>12.8</c:v>
                </c:pt>
                <c:pt idx="1110">
                  <c:v>10.9</c:v>
                </c:pt>
                <c:pt idx="1111">
                  <c:v>12</c:v>
                </c:pt>
                <c:pt idx="1112">
                  <c:v>12.2</c:v>
                </c:pt>
                <c:pt idx="1113">
                  <c:v>11.7</c:v>
                </c:pt>
                <c:pt idx="1114">
                  <c:v>11.9</c:v>
                </c:pt>
                <c:pt idx="1115">
                  <c:v>12.2</c:v>
                </c:pt>
                <c:pt idx="1116">
                  <c:v>11.2</c:v>
                </c:pt>
                <c:pt idx="1117">
                  <c:v>12.4</c:v>
                </c:pt>
                <c:pt idx="1118">
                  <c:v>11.6</c:v>
                </c:pt>
                <c:pt idx="1119">
                  <c:v>11.7</c:v>
                </c:pt>
                <c:pt idx="1120">
                  <c:v>12.2</c:v>
                </c:pt>
                <c:pt idx="1121">
                  <c:v>11.5</c:v>
                </c:pt>
                <c:pt idx="1122">
                  <c:v>11.4</c:v>
                </c:pt>
                <c:pt idx="1123">
                  <c:v>11.7</c:v>
                </c:pt>
                <c:pt idx="1124">
                  <c:v>11.1</c:v>
                </c:pt>
                <c:pt idx="1125">
                  <c:v>11.9</c:v>
                </c:pt>
                <c:pt idx="1126">
                  <c:v>10.8</c:v>
                </c:pt>
                <c:pt idx="1127">
                  <c:v>13.8</c:v>
                </c:pt>
                <c:pt idx="1128">
                  <c:v>13.7</c:v>
                </c:pt>
                <c:pt idx="1129">
                  <c:v>11.9</c:v>
                </c:pt>
                <c:pt idx="1130">
                  <c:v>12.7</c:v>
                </c:pt>
                <c:pt idx="1131">
                  <c:v>13.7</c:v>
                </c:pt>
                <c:pt idx="1132">
                  <c:v>12.8</c:v>
                </c:pt>
                <c:pt idx="1133">
                  <c:v>13.1</c:v>
                </c:pt>
                <c:pt idx="1134">
                  <c:v>15.2</c:v>
                </c:pt>
                <c:pt idx="1135">
                  <c:v>13.5</c:v>
                </c:pt>
                <c:pt idx="1136">
                  <c:v>13.2</c:v>
                </c:pt>
                <c:pt idx="1137">
                  <c:v>13.4</c:v>
                </c:pt>
                <c:pt idx="1138">
                  <c:v>14.2</c:v>
                </c:pt>
                <c:pt idx="1139">
                  <c:v>14</c:v>
                </c:pt>
                <c:pt idx="1140">
                  <c:v>13.5</c:v>
                </c:pt>
                <c:pt idx="1141">
                  <c:v>13.9</c:v>
                </c:pt>
                <c:pt idx="1142">
                  <c:v>14.7</c:v>
                </c:pt>
                <c:pt idx="1143">
                  <c:v>12.4</c:v>
                </c:pt>
                <c:pt idx="1144">
                  <c:v>12.7</c:v>
                </c:pt>
                <c:pt idx="1145">
                  <c:v>12.4</c:v>
                </c:pt>
                <c:pt idx="1146">
                  <c:v>11.6</c:v>
                </c:pt>
                <c:pt idx="1147">
                  <c:v>11.3</c:v>
                </c:pt>
                <c:pt idx="1148">
                  <c:v>11.8</c:v>
                </c:pt>
                <c:pt idx="1149">
                  <c:v>12.3</c:v>
                </c:pt>
                <c:pt idx="1150">
                  <c:v>12.3</c:v>
                </c:pt>
                <c:pt idx="1151">
                  <c:v>10.6</c:v>
                </c:pt>
                <c:pt idx="1152">
                  <c:v>11.3</c:v>
                </c:pt>
                <c:pt idx="1153">
                  <c:v>11</c:v>
                </c:pt>
                <c:pt idx="1154">
                  <c:v>10</c:v>
                </c:pt>
                <c:pt idx="1155">
                  <c:v>10.6</c:v>
                </c:pt>
                <c:pt idx="1156">
                  <c:v>10.4</c:v>
                </c:pt>
                <c:pt idx="1157">
                  <c:v>10.199999999999999</c:v>
                </c:pt>
                <c:pt idx="1158">
                  <c:v>10</c:v>
                </c:pt>
                <c:pt idx="1159">
                  <c:v>9.6999999999999993</c:v>
                </c:pt>
                <c:pt idx="1160">
                  <c:v>10.199999999999999</c:v>
                </c:pt>
                <c:pt idx="1161">
                  <c:v>11.4</c:v>
                </c:pt>
                <c:pt idx="1162">
                  <c:v>11.1</c:v>
                </c:pt>
                <c:pt idx="1163">
                  <c:v>10.9</c:v>
                </c:pt>
                <c:pt idx="1164">
                  <c:v>10.5</c:v>
                </c:pt>
                <c:pt idx="1165">
                  <c:v>10.7</c:v>
                </c:pt>
                <c:pt idx="1166">
                  <c:v>10.7</c:v>
                </c:pt>
                <c:pt idx="1167">
                  <c:v>10.9</c:v>
                </c:pt>
                <c:pt idx="1168">
                  <c:v>14.1</c:v>
                </c:pt>
                <c:pt idx="1169">
                  <c:v>17.600000000000001</c:v>
                </c:pt>
                <c:pt idx="1170">
                  <c:v>16.399999999999999</c:v>
                </c:pt>
                <c:pt idx="1171">
                  <c:v>23.1</c:v>
                </c:pt>
                <c:pt idx="1172">
                  <c:v>23.1</c:v>
                </c:pt>
                <c:pt idx="1173">
                  <c:v>8.9</c:v>
                </c:pt>
                <c:pt idx="1174">
                  <c:v>6.6</c:v>
                </c:pt>
                <c:pt idx="1175">
                  <c:v>7.5</c:v>
                </c:pt>
                <c:pt idx="1176">
                  <c:v>7.9</c:v>
                </c:pt>
                <c:pt idx="1177">
                  <c:v>9.8000000000000007</c:v>
                </c:pt>
                <c:pt idx="1178">
                  <c:v>12.7</c:v>
                </c:pt>
                <c:pt idx="1179">
                  <c:v>13.4</c:v>
                </c:pt>
                <c:pt idx="1180">
                  <c:v>12.1</c:v>
                </c:pt>
                <c:pt idx="1181">
                  <c:v>12.1</c:v>
                </c:pt>
                <c:pt idx="1182">
                  <c:v>12.3</c:v>
                </c:pt>
                <c:pt idx="1183">
                  <c:v>12.6</c:v>
                </c:pt>
                <c:pt idx="1184">
                  <c:v>13</c:v>
                </c:pt>
                <c:pt idx="1185">
                  <c:v>11.8</c:v>
                </c:pt>
                <c:pt idx="1186">
                  <c:v>11.8</c:v>
                </c:pt>
                <c:pt idx="1187">
                  <c:v>12</c:v>
                </c:pt>
                <c:pt idx="1188">
                  <c:v>11.2</c:v>
                </c:pt>
                <c:pt idx="1189">
                  <c:v>11.8</c:v>
                </c:pt>
                <c:pt idx="1190">
                  <c:v>10.4</c:v>
                </c:pt>
                <c:pt idx="1191">
                  <c:v>10.7</c:v>
                </c:pt>
                <c:pt idx="1192">
                  <c:v>10.3</c:v>
                </c:pt>
                <c:pt idx="1193">
                  <c:v>10.9</c:v>
                </c:pt>
                <c:pt idx="1194">
                  <c:v>9.8000000000000007</c:v>
                </c:pt>
                <c:pt idx="1195">
                  <c:v>10.7</c:v>
                </c:pt>
                <c:pt idx="1196">
                  <c:v>10.1</c:v>
                </c:pt>
                <c:pt idx="1197">
                  <c:v>10.3</c:v>
                </c:pt>
                <c:pt idx="1198">
                  <c:v>10.1</c:v>
                </c:pt>
                <c:pt idx="1199">
                  <c:v>10.8</c:v>
                </c:pt>
                <c:pt idx="1200">
                  <c:v>10.8</c:v>
                </c:pt>
                <c:pt idx="1201">
                  <c:v>11.3</c:v>
                </c:pt>
                <c:pt idx="1202">
                  <c:v>11.2</c:v>
                </c:pt>
                <c:pt idx="1203">
                  <c:v>10.1</c:v>
                </c:pt>
                <c:pt idx="1204">
                  <c:v>10.6</c:v>
                </c:pt>
                <c:pt idx="1205">
                  <c:v>11.4</c:v>
                </c:pt>
                <c:pt idx="1206">
                  <c:v>12.1</c:v>
                </c:pt>
                <c:pt idx="1207">
                  <c:v>11.1</c:v>
                </c:pt>
                <c:pt idx="1208">
                  <c:v>10.1</c:v>
                </c:pt>
                <c:pt idx="1209">
                  <c:v>11.2</c:v>
                </c:pt>
                <c:pt idx="1210">
                  <c:v>10.8</c:v>
                </c:pt>
                <c:pt idx="1211">
                  <c:v>10.8</c:v>
                </c:pt>
                <c:pt idx="1212">
                  <c:v>10.1</c:v>
                </c:pt>
                <c:pt idx="1213">
                  <c:v>10.7</c:v>
                </c:pt>
                <c:pt idx="1214">
                  <c:v>11.9</c:v>
                </c:pt>
                <c:pt idx="1215">
                  <c:v>10</c:v>
                </c:pt>
                <c:pt idx="1216">
                  <c:v>11.5</c:v>
                </c:pt>
                <c:pt idx="1217">
                  <c:v>11.3</c:v>
                </c:pt>
                <c:pt idx="1218">
                  <c:v>11</c:v>
                </c:pt>
                <c:pt idx="1219">
                  <c:v>12.4</c:v>
                </c:pt>
                <c:pt idx="1220">
                  <c:v>10.5</c:v>
                </c:pt>
                <c:pt idx="1221">
                  <c:v>10.9</c:v>
                </c:pt>
                <c:pt idx="1222">
                  <c:v>9.8000000000000007</c:v>
                </c:pt>
                <c:pt idx="1223">
                  <c:v>10.7</c:v>
                </c:pt>
                <c:pt idx="1224">
                  <c:v>11.7</c:v>
                </c:pt>
                <c:pt idx="1225">
                  <c:v>10.4</c:v>
                </c:pt>
                <c:pt idx="1226">
                  <c:v>11.7</c:v>
                </c:pt>
                <c:pt idx="1227">
                  <c:v>12.1</c:v>
                </c:pt>
                <c:pt idx="1228">
                  <c:v>10.9</c:v>
                </c:pt>
                <c:pt idx="1229">
                  <c:v>11.4</c:v>
                </c:pt>
                <c:pt idx="1230">
                  <c:v>11.3</c:v>
                </c:pt>
                <c:pt idx="1231">
                  <c:v>10.7</c:v>
                </c:pt>
                <c:pt idx="1232">
                  <c:v>11.2</c:v>
                </c:pt>
                <c:pt idx="1233">
                  <c:v>13</c:v>
                </c:pt>
                <c:pt idx="1234">
                  <c:v>10.8</c:v>
                </c:pt>
                <c:pt idx="1235">
                  <c:v>11</c:v>
                </c:pt>
                <c:pt idx="1236">
                  <c:v>12.1</c:v>
                </c:pt>
                <c:pt idx="1237">
                  <c:v>10.9</c:v>
                </c:pt>
                <c:pt idx="1238">
                  <c:v>11.3</c:v>
                </c:pt>
                <c:pt idx="1239">
                  <c:v>11.7</c:v>
                </c:pt>
                <c:pt idx="1240">
                  <c:v>11</c:v>
                </c:pt>
                <c:pt idx="1241">
                  <c:v>12.7</c:v>
                </c:pt>
                <c:pt idx="1242">
                  <c:v>12</c:v>
                </c:pt>
                <c:pt idx="1243">
                  <c:v>11.6</c:v>
                </c:pt>
                <c:pt idx="1244">
                  <c:v>12</c:v>
                </c:pt>
                <c:pt idx="1245">
                  <c:v>11.4</c:v>
                </c:pt>
                <c:pt idx="1246">
                  <c:v>12.3</c:v>
                </c:pt>
                <c:pt idx="1247">
                  <c:v>12.6</c:v>
                </c:pt>
                <c:pt idx="1248">
                  <c:v>13.4</c:v>
                </c:pt>
                <c:pt idx="1249">
                  <c:v>13.7</c:v>
                </c:pt>
                <c:pt idx="1250">
                  <c:v>13.1</c:v>
                </c:pt>
                <c:pt idx="1251">
                  <c:v>12.7</c:v>
                </c:pt>
                <c:pt idx="1252">
                  <c:v>13.9</c:v>
                </c:pt>
                <c:pt idx="1253">
                  <c:v>15.1</c:v>
                </c:pt>
                <c:pt idx="1254">
                  <c:v>15.9</c:v>
                </c:pt>
                <c:pt idx="1255">
                  <c:v>16.100000000000001</c:v>
                </c:pt>
                <c:pt idx="1256">
                  <c:v>15.2</c:v>
                </c:pt>
                <c:pt idx="1257">
                  <c:v>14.9</c:v>
                </c:pt>
                <c:pt idx="1258">
                  <c:v>16.100000000000001</c:v>
                </c:pt>
                <c:pt idx="1259">
                  <c:v>15.3</c:v>
                </c:pt>
                <c:pt idx="1260">
                  <c:v>15.1</c:v>
                </c:pt>
                <c:pt idx="1261">
                  <c:v>17.2</c:v>
                </c:pt>
                <c:pt idx="1262">
                  <c:v>17.600000000000001</c:v>
                </c:pt>
                <c:pt idx="1263">
                  <c:v>17.7</c:v>
                </c:pt>
                <c:pt idx="1264">
                  <c:v>17.899999999999999</c:v>
                </c:pt>
                <c:pt idx="1265">
                  <c:v>19.3</c:v>
                </c:pt>
                <c:pt idx="1266">
                  <c:v>18</c:v>
                </c:pt>
                <c:pt idx="1267">
                  <c:v>17.600000000000001</c:v>
                </c:pt>
                <c:pt idx="1268">
                  <c:v>19</c:v>
                </c:pt>
                <c:pt idx="1269">
                  <c:v>20.6</c:v>
                </c:pt>
                <c:pt idx="1270">
                  <c:v>20.9</c:v>
                </c:pt>
                <c:pt idx="1271">
                  <c:v>21.6</c:v>
                </c:pt>
                <c:pt idx="1272">
                  <c:v>22</c:v>
                </c:pt>
                <c:pt idx="1273">
                  <c:v>22.6</c:v>
                </c:pt>
                <c:pt idx="1274">
                  <c:v>22.8</c:v>
                </c:pt>
                <c:pt idx="1275">
                  <c:v>24.6</c:v>
                </c:pt>
                <c:pt idx="1276">
                  <c:v>25.5</c:v>
                </c:pt>
                <c:pt idx="1277">
                  <c:v>25.3</c:v>
                </c:pt>
                <c:pt idx="1278">
                  <c:v>25</c:v>
                </c:pt>
                <c:pt idx="1279">
                  <c:v>25.8</c:v>
                </c:pt>
                <c:pt idx="1280">
                  <c:v>26.2</c:v>
                </c:pt>
                <c:pt idx="1281">
                  <c:v>28.5</c:v>
                </c:pt>
                <c:pt idx="1282">
                  <c:v>29.2</c:v>
                </c:pt>
                <c:pt idx="1283">
                  <c:v>29.9</c:v>
                </c:pt>
                <c:pt idx="1284">
                  <c:v>30.8</c:v>
                </c:pt>
                <c:pt idx="1285">
                  <c:v>30.9</c:v>
                </c:pt>
                <c:pt idx="1286">
                  <c:v>31.4</c:v>
                </c:pt>
                <c:pt idx="1287">
                  <c:v>33</c:v>
                </c:pt>
                <c:pt idx="1288">
                  <c:v>31.3</c:v>
                </c:pt>
                <c:pt idx="1289">
                  <c:v>33.299999999999997</c:v>
                </c:pt>
                <c:pt idx="1290">
                  <c:v>33.799999999999997</c:v>
                </c:pt>
                <c:pt idx="1291">
                  <c:v>34.9</c:v>
                </c:pt>
                <c:pt idx="1292">
                  <c:v>33.9</c:v>
                </c:pt>
                <c:pt idx="1293">
                  <c:v>35.799999999999997</c:v>
                </c:pt>
                <c:pt idx="1294">
                  <c:v>35.299999999999997</c:v>
                </c:pt>
                <c:pt idx="1295">
                  <c:v>36</c:v>
                </c:pt>
                <c:pt idx="1296">
                  <c:v>34.9</c:v>
                </c:pt>
                <c:pt idx="1297">
                  <c:v>34.1</c:v>
                </c:pt>
                <c:pt idx="1298">
                  <c:v>34.9</c:v>
                </c:pt>
                <c:pt idx="1299">
                  <c:v>35.200000000000003</c:v>
                </c:pt>
                <c:pt idx="1300">
                  <c:v>35.299999999999997</c:v>
                </c:pt>
                <c:pt idx="1301">
                  <c:v>34.299999999999997</c:v>
                </c:pt>
                <c:pt idx="1302">
                  <c:v>34.6</c:v>
                </c:pt>
                <c:pt idx="1303">
                  <c:v>34.1</c:v>
                </c:pt>
                <c:pt idx="1304">
                  <c:v>33.700000000000003</c:v>
                </c:pt>
                <c:pt idx="1305">
                  <c:v>34</c:v>
                </c:pt>
                <c:pt idx="1306">
                  <c:v>33</c:v>
                </c:pt>
                <c:pt idx="1307">
                  <c:v>33.5</c:v>
                </c:pt>
                <c:pt idx="1308">
                  <c:v>34</c:v>
                </c:pt>
                <c:pt idx="1309">
                  <c:v>33.299999999999997</c:v>
                </c:pt>
                <c:pt idx="1310">
                  <c:v>32.9</c:v>
                </c:pt>
                <c:pt idx="1311">
                  <c:v>33</c:v>
                </c:pt>
                <c:pt idx="1312">
                  <c:v>33.6</c:v>
                </c:pt>
                <c:pt idx="1313">
                  <c:v>34</c:v>
                </c:pt>
                <c:pt idx="1314">
                  <c:v>34.6</c:v>
                </c:pt>
                <c:pt idx="1315">
                  <c:v>32.9</c:v>
                </c:pt>
                <c:pt idx="1316">
                  <c:v>32.4</c:v>
                </c:pt>
                <c:pt idx="1317">
                  <c:v>34.5</c:v>
                </c:pt>
                <c:pt idx="1318">
                  <c:v>34</c:v>
                </c:pt>
                <c:pt idx="1319">
                  <c:v>34.700000000000003</c:v>
                </c:pt>
                <c:pt idx="1320">
                  <c:v>34.5</c:v>
                </c:pt>
                <c:pt idx="1321">
                  <c:v>35.200000000000003</c:v>
                </c:pt>
                <c:pt idx="1322">
                  <c:v>35.9</c:v>
                </c:pt>
                <c:pt idx="1323">
                  <c:v>35.6</c:v>
                </c:pt>
                <c:pt idx="1324">
                  <c:v>36</c:v>
                </c:pt>
                <c:pt idx="1325">
                  <c:v>36.200000000000003</c:v>
                </c:pt>
                <c:pt idx="1326">
                  <c:v>35.9</c:v>
                </c:pt>
                <c:pt idx="1327">
                  <c:v>35.799999999999997</c:v>
                </c:pt>
                <c:pt idx="1328">
                  <c:v>37.6</c:v>
                </c:pt>
                <c:pt idx="1329">
                  <c:v>36.9</c:v>
                </c:pt>
                <c:pt idx="1330">
                  <c:v>37.9</c:v>
                </c:pt>
                <c:pt idx="1331">
                  <c:v>37.700000000000003</c:v>
                </c:pt>
                <c:pt idx="1332">
                  <c:v>35.5</c:v>
                </c:pt>
                <c:pt idx="1333">
                  <c:v>36</c:v>
                </c:pt>
                <c:pt idx="1334">
                  <c:v>36.700000000000003</c:v>
                </c:pt>
                <c:pt idx="1335">
                  <c:v>37.1</c:v>
                </c:pt>
                <c:pt idx="1336">
                  <c:v>37.200000000000003</c:v>
                </c:pt>
                <c:pt idx="1337">
                  <c:v>37.9</c:v>
                </c:pt>
                <c:pt idx="1338">
                  <c:v>36.5</c:v>
                </c:pt>
                <c:pt idx="1339">
                  <c:v>36.200000000000003</c:v>
                </c:pt>
                <c:pt idx="1340">
                  <c:v>35.799999999999997</c:v>
                </c:pt>
                <c:pt idx="1341">
                  <c:v>36.5</c:v>
                </c:pt>
                <c:pt idx="1342">
                  <c:v>37.1</c:v>
                </c:pt>
                <c:pt idx="1343">
                  <c:v>36.799999999999997</c:v>
                </c:pt>
                <c:pt idx="1344">
                  <c:v>37.1</c:v>
                </c:pt>
                <c:pt idx="1345">
                  <c:v>37.299999999999997</c:v>
                </c:pt>
                <c:pt idx="1346">
                  <c:v>37.799999999999997</c:v>
                </c:pt>
                <c:pt idx="1347">
                  <c:v>36.700000000000003</c:v>
                </c:pt>
                <c:pt idx="1348">
                  <c:v>37</c:v>
                </c:pt>
                <c:pt idx="1349">
                  <c:v>37.6</c:v>
                </c:pt>
                <c:pt idx="1350">
                  <c:v>37.799999999999997</c:v>
                </c:pt>
                <c:pt idx="1351">
                  <c:v>37.5</c:v>
                </c:pt>
                <c:pt idx="1352">
                  <c:v>38.9</c:v>
                </c:pt>
                <c:pt idx="1353">
                  <c:v>39.299999999999997</c:v>
                </c:pt>
                <c:pt idx="1354">
                  <c:v>39.4</c:v>
                </c:pt>
                <c:pt idx="1355">
                  <c:v>40</c:v>
                </c:pt>
                <c:pt idx="1356">
                  <c:v>40.700000000000003</c:v>
                </c:pt>
                <c:pt idx="1357">
                  <c:v>40.6</c:v>
                </c:pt>
                <c:pt idx="1358">
                  <c:v>40.6</c:v>
                </c:pt>
                <c:pt idx="1359">
                  <c:v>40.9</c:v>
                </c:pt>
                <c:pt idx="1360">
                  <c:v>41.9</c:v>
                </c:pt>
                <c:pt idx="1361">
                  <c:v>41.2</c:v>
                </c:pt>
                <c:pt idx="1362">
                  <c:v>42.1</c:v>
                </c:pt>
                <c:pt idx="1363">
                  <c:v>43</c:v>
                </c:pt>
                <c:pt idx="1364">
                  <c:v>42.8</c:v>
                </c:pt>
                <c:pt idx="1365">
                  <c:v>44.7</c:v>
                </c:pt>
                <c:pt idx="1366">
                  <c:v>45.9</c:v>
                </c:pt>
                <c:pt idx="1367">
                  <c:v>45</c:v>
                </c:pt>
                <c:pt idx="1368">
                  <c:v>44.7</c:v>
                </c:pt>
                <c:pt idx="1369">
                  <c:v>43.2</c:v>
                </c:pt>
                <c:pt idx="1370">
                  <c:v>42</c:v>
                </c:pt>
                <c:pt idx="1371">
                  <c:v>39.5</c:v>
                </c:pt>
                <c:pt idx="1372">
                  <c:v>40.4</c:v>
                </c:pt>
                <c:pt idx="1373">
                  <c:v>40.1</c:v>
                </c:pt>
                <c:pt idx="1374">
                  <c:v>41.1</c:v>
                </c:pt>
                <c:pt idx="1375">
                  <c:v>41.4</c:v>
                </c:pt>
                <c:pt idx="1376">
                  <c:v>41.2</c:v>
                </c:pt>
                <c:pt idx="1377">
                  <c:v>42</c:v>
                </c:pt>
                <c:pt idx="1378">
                  <c:v>41.3</c:v>
                </c:pt>
                <c:pt idx="1379">
                  <c:v>41.3</c:v>
                </c:pt>
                <c:pt idx="1380">
                  <c:v>40.799999999999997</c:v>
                </c:pt>
                <c:pt idx="1381">
                  <c:v>40.6</c:v>
                </c:pt>
                <c:pt idx="1382">
                  <c:v>39.1</c:v>
                </c:pt>
                <c:pt idx="1383">
                  <c:v>40.700000000000003</c:v>
                </c:pt>
                <c:pt idx="1384">
                  <c:v>38.799999999999997</c:v>
                </c:pt>
                <c:pt idx="1385">
                  <c:v>38.1</c:v>
                </c:pt>
                <c:pt idx="1386">
                  <c:v>36.9</c:v>
                </c:pt>
                <c:pt idx="1387">
                  <c:v>37.1</c:v>
                </c:pt>
                <c:pt idx="1388">
                  <c:v>37.1</c:v>
                </c:pt>
                <c:pt idx="1389">
                  <c:v>37</c:v>
                </c:pt>
                <c:pt idx="1390">
                  <c:v>36.6</c:v>
                </c:pt>
                <c:pt idx="1391">
                  <c:v>35.700000000000003</c:v>
                </c:pt>
                <c:pt idx="1392">
                  <c:v>36.9</c:v>
                </c:pt>
                <c:pt idx="1393">
                  <c:v>34.700000000000003</c:v>
                </c:pt>
                <c:pt idx="1394">
                  <c:v>36.5</c:v>
                </c:pt>
                <c:pt idx="1395">
                  <c:v>34</c:v>
                </c:pt>
                <c:pt idx="1396">
                  <c:v>34.799999999999997</c:v>
                </c:pt>
                <c:pt idx="1397">
                  <c:v>35.200000000000003</c:v>
                </c:pt>
                <c:pt idx="1398">
                  <c:v>34.299999999999997</c:v>
                </c:pt>
                <c:pt idx="1399">
                  <c:v>34.799999999999997</c:v>
                </c:pt>
                <c:pt idx="1400">
                  <c:v>34.1</c:v>
                </c:pt>
                <c:pt idx="1401">
                  <c:v>32.4</c:v>
                </c:pt>
                <c:pt idx="1402">
                  <c:v>31.8</c:v>
                </c:pt>
                <c:pt idx="1403">
                  <c:v>33.299999999999997</c:v>
                </c:pt>
                <c:pt idx="1404">
                  <c:v>32.299999999999997</c:v>
                </c:pt>
                <c:pt idx="1405">
                  <c:v>32</c:v>
                </c:pt>
                <c:pt idx="1406">
                  <c:v>31.5</c:v>
                </c:pt>
                <c:pt idx="1407">
                  <c:v>32.1</c:v>
                </c:pt>
                <c:pt idx="1408">
                  <c:v>31.9</c:v>
                </c:pt>
                <c:pt idx="1409">
                  <c:v>31.7</c:v>
                </c:pt>
                <c:pt idx="1410">
                  <c:v>30.6</c:v>
                </c:pt>
                <c:pt idx="1411">
                  <c:v>30.1</c:v>
                </c:pt>
                <c:pt idx="1412">
                  <c:v>30.4</c:v>
                </c:pt>
                <c:pt idx="1413">
                  <c:v>30.4</c:v>
                </c:pt>
                <c:pt idx="1414">
                  <c:v>29.4</c:v>
                </c:pt>
                <c:pt idx="1415">
                  <c:v>29.3</c:v>
                </c:pt>
                <c:pt idx="1416">
                  <c:v>30.7</c:v>
                </c:pt>
                <c:pt idx="1417">
                  <c:v>29.9</c:v>
                </c:pt>
                <c:pt idx="1418">
                  <c:v>32.299999999999997</c:v>
                </c:pt>
                <c:pt idx="1419">
                  <c:v>31.3</c:v>
                </c:pt>
                <c:pt idx="1420">
                  <c:v>30.7</c:v>
                </c:pt>
                <c:pt idx="1421">
                  <c:v>29.3</c:v>
                </c:pt>
                <c:pt idx="1422">
                  <c:v>29.1</c:v>
                </c:pt>
                <c:pt idx="1423">
                  <c:v>28.5</c:v>
                </c:pt>
                <c:pt idx="1424">
                  <c:v>29.8</c:v>
                </c:pt>
                <c:pt idx="1425">
                  <c:v>29.7</c:v>
                </c:pt>
                <c:pt idx="1426">
                  <c:v>30.9</c:v>
                </c:pt>
                <c:pt idx="1427">
                  <c:v>31.1</c:v>
                </c:pt>
                <c:pt idx="1428">
                  <c:v>30.1</c:v>
                </c:pt>
                <c:pt idx="1429">
                  <c:v>30.5</c:v>
                </c:pt>
                <c:pt idx="1430">
                  <c:v>30.6</c:v>
                </c:pt>
                <c:pt idx="1431">
                  <c:v>31.5</c:v>
                </c:pt>
                <c:pt idx="1432">
                  <c:v>31.6</c:v>
                </c:pt>
                <c:pt idx="1433">
                  <c:v>31.5</c:v>
                </c:pt>
                <c:pt idx="1434">
                  <c:v>30.3</c:v>
                </c:pt>
                <c:pt idx="1435">
                  <c:v>30.7</c:v>
                </c:pt>
                <c:pt idx="1436">
                  <c:v>30.9</c:v>
                </c:pt>
                <c:pt idx="1437">
                  <c:v>29.1</c:v>
                </c:pt>
                <c:pt idx="1438">
                  <c:v>31.1</c:v>
                </c:pt>
                <c:pt idx="1439">
                  <c:v>30.1</c:v>
                </c:pt>
                <c:pt idx="1440">
                  <c:v>31.5</c:v>
                </c:pt>
                <c:pt idx="1441">
                  <c:v>32.4</c:v>
                </c:pt>
                <c:pt idx="1442">
                  <c:v>31.4</c:v>
                </c:pt>
                <c:pt idx="1443">
                  <c:v>31.7</c:v>
                </c:pt>
                <c:pt idx="1444">
                  <c:v>32.1</c:v>
                </c:pt>
                <c:pt idx="1445">
                  <c:v>32</c:v>
                </c:pt>
                <c:pt idx="1446">
                  <c:v>31.2</c:v>
                </c:pt>
                <c:pt idx="1447">
                  <c:v>32.299999999999997</c:v>
                </c:pt>
                <c:pt idx="1448">
                  <c:v>31.3</c:v>
                </c:pt>
                <c:pt idx="1449">
                  <c:v>32.200000000000003</c:v>
                </c:pt>
                <c:pt idx="1450">
                  <c:v>31.6</c:v>
                </c:pt>
                <c:pt idx="1451">
                  <c:v>32.299999999999997</c:v>
                </c:pt>
                <c:pt idx="1452">
                  <c:v>33.1</c:v>
                </c:pt>
                <c:pt idx="1453">
                  <c:v>32.6</c:v>
                </c:pt>
                <c:pt idx="1454">
                  <c:v>32.799999999999997</c:v>
                </c:pt>
                <c:pt idx="1455">
                  <c:v>33.4</c:v>
                </c:pt>
                <c:pt idx="1456">
                  <c:v>33.6</c:v>
                </c:pt>
                <c:pt idx="1457">
                  <c:v>32.799999999999997</c:v>
                </c:pt>
                <c:pt idx="1458">
                  <c:v>32.5</c:v>
                </c:pt>
                <c:pt idx="1459">
                  <c:v>33.299999999999997</c:v>
                </c:pt>
                <c:pt idx="1460">
                  <c:v>32.799999999999997</c:v>
                </c:pt>
                <c:pt idx="1461">
                  <c:v>33</c:v>
                </c:pt>
                <c:pt idx="1462">
                  <c:v>33</c:v>
                </c:pt>
                <c:pt idx="1463">
                  <c:v>33.1</c:v>
                </c:pt>
                <c:pt idx="1464">
                  <c:v>33.4</c:v>
                </c:pt>
                <c:pt idx="1465">
                  <c:v>32.1</c:v>
                </c:pt>
                <c:pt idx="1466">
                  <c:v>34.1</c:v>
                </c:pt>
                <c:pt idx="1467">
                  <c:v>33.5</c:v>
                </c:pt>
                <c:pt idx="1468">
                  <c:v>34.799999999999997</c:v>
                </c:pt>
                <c:pt idx="1469">
                  <c:v>34</c:v>
                </c:pt>
                <c:pt idx="1470">
                  <c:v>35.1</c:v>
                </c:pt>
                <c:pt idx="1471">
                  <c:v>34.299999999999997</c:v>
                </c:pt>
                <c:pt idx="1472">
                  <c:v>34.1</c:v>
                </c:pt>
                <c:pt idx="1473">
                  <c:v>34.6</c:v>
                </c:pt>
                <c:pt idx="1474">
                  <c:v>34.799999999999997</c:v>
                </c:pt>
                <c:pt idx="1475">
                  <c:v>35.299999999999997</c:v>
                </c:pt>
                <c:pt idx="1476">
                  <c:v>35.6</c:v>
                </c:pt>
                <c:pt idx="1477">
                  <c:v>35.700000000000003</c:v>
                </c:pt>
                <c:pt idx="1478">
                  <c:v>35.200000000000003</c:v>
                </c:pt>
                <c:pt idx="1479">
                  <c:v>35.700000000000003</c:v>
                </c:pt>
                <c:pt idx="1480">
                  <c:v>35.9</c:v>
                </c:pt>
                <c:pt idx="1481">
                  <c:v>36.1</c:v>
                </c:pt>
                <c:pt idx="1482">
                  <c:v>36.1</c:v>
                </c:pt>
                <c:pt idx="1483">
                  <c:v>35.5</c:v>
                </c:pt>
                <c:pt idx="1484">
                  <c:v>36.4</c:v>
                </c:pt>
                <c:pt idx="1485">
                  <c:v>35.9</c:v>
                </c:pt>
                <c:pt idx="1486">
                  <c:v>35.9</c:v>
                </c:pt>
                <c:pt idx="1487">
                  <c:v>37.200000000000003</c:v>
                </c:pt>
                <c:pt idx="1488">
                  <c:v>37.299999999999997</c:v>
                </c:pt>
                <c:pt idx="1489">
                  <c:v>36.6</c:v>
                </c:pt>
                <c:pt idx="1490">
                  <c:v>37.5</c:v>
                </c:pt>
                <c:pt idx="1491">
                  <c:v>36.9</c:v>
                </c:pt>
                <c:pt idx="1492">
                  <c:v>37.5</c:v>
                </c:pt>
                <c:pt idx="1493">
                  <c:v>38</c:v>
                </c:pt>
                <c:pt idx="1494">
                  <c:v>37.799999999999997</c:v>
                </c:pt>
                <c:pt idx="1495">
                  <c:v>36.799999999999997</c:v>
                </c:pt>
                <c:pt idx="1496">
                  <c:v>38.9</c:v>
                </c:pt>
                <c:pt idx="1497">
                  <c:v>38</c:v>
                </c:pt>
                <c:pt idx="1498">
                  <c:v>37.799999999999997</c:v>
                </c:pt>
                <c:pt idx="1499">
                  <c:v>38.700000000000003</c:v>
                </c:pt>
                <c:pt idx="1500">
                  <c:v>38.799999999999997</c:v>
                </c:pt>
                <c:pt idx="1501">
                  <c:v>39.4</c:v>
                </c:pt>
                <c:pt idx="1502">
                  <c:v>40</c:v>
                </c:pt>
                <c:pt idx="1503">
                  <c:v>38.799999999999997</c:v>
                </c:pt>
                <c:pt idx="1504">
                  <c:v>40.200000000000003</c:v>
                </c:pt>
                <c:pt idx="1505">
                  <c:v>40.9</c:v>
                </c:pt>
                <c:pt idx="1506">
                  <c:v>41.4</c:v>
                </c:pt>
                <c:pt idx="1507">
                  <c:v>40.4</c:v>
                </c:pt>
                <c:pt idx="1508">
                  <c:v>42.3</c:v>
                </c:pt>
                <c:pt idx="1509">
                  <c:v>42.5</c:v>
                </c:pt>
                <c:pt idx="1510">
                  <c:v>42.2</c:v>
                </c:pt>
                <c:pt idx="1511">
                  <c:v>42.7</c:v>
                </c:pt>
                <c:pt idx="1512">
                  <c:v>44.5</c:v>
                </c:pt>
                <c:pt idx="1513">
                  <c:v>44.5</c:v>
                </c:pt>
                <c:pt idx="1514">
                  <c:v>45.6</c:v>
                </c:pt>
                <c:pt idx="1515">
                  <c:v>45.8</c:v>
                </c:pt>
                <c:pt idx="1516">
                  <c:v>46.3</c:v>
                </c:pt>
                <c:pt idx="1517">
                  <c:v>48.1</c:v>
                </c:pt>
                <c:pt idx="1518">
                  <c:v>47</c:v>
                </c:pt>
                <c:pt idx="1519">
                  <c:v>49.1</c:v>
                </c:pt>
                <c:pt idx="1520">
                  <c:v>49.2</c:v>
                </c:pt>
                <c:pt idx="1521">
                  <c:v>48.7</c:v>
                </c:pt>
                <c:pt idx="1522">
                  <c:v>50.7</c:v>
                </c:pt>
                <c:pt idx="1523">
                  <c:v>50.6</c:v>
                </c:pt>
                <c:pt idx="1524">
                  <c:v>51.9</c:v>
                </c:pt>
                <c:pt idx="1525">
                  <c:v>52.4</c:v>
                </c:pt>
                <c:pt idx="1526">
                  <c:v>51.8</c:v>
                </c:pt>
                <c:pt idx="1527">
                  <c:v>52.3</c:v>
                </c:pt>
                <c:pt idx="1528">
                  <c:v>53.4</c:v>
                </c:pt>
                <c:pt idx="1529">
                  <c:v>53.6</c:v>
                </c:pt>
                <c:pt idx="1530">
                  <c:v>54.7</c:v>
                </c:pt>
                <c:pt idx="1531">
                  <c:v>54.5</c:v>
                </c:pt>
                <c:pt idx="1532">
                  <c:v>54.7</c:v>
                </c:pt>
                <c:pt idx="1533">
                  <c:v>54.7</c:v>
                </c:pt>
                <c:pt idx="1534">
                  <c:v>55.4</c:v>
                </c:pt>
                <c:pt idx="1535">
                  <c:v>57.8</c:v>
                </c:pt>
                <c:pt idx="1536">
                  <c:v>55.7</c:v>
                </c:pt>
                <c:pt idx="1537">
                  <c:v>55.8</c:v>
                </c:pt>
                <c:pt idx="1538">
                  <c:v>57.1</c:v>
                </c:pt>
                <c:pt idx="1539">
                  <c:v>56.4</c:v>
                </c:pt>
                <c:pt idx="1540">
                  <c:v>58.2</c:v>
                </c:pt>
                <c:pt idx="1541">
                  <c:v>58</c:v>
                </c:pt>
                <c:pt idx="1542">
                  <c:v>59</c:v>
                </c:pt>
                <c:pt idx="1543">
                  <c:v>58.5</c:v>
                </c:pt>
                <c:pt idx="1544">
                  <c:v>58.2</c:v>
                </c:pt>
                <c:pt idx="1545">
                  <c:v>59.8</c:v>
                </c:pt>
                <c:pt idx="1546">
                  <c:v>60.2</c:v>
                </c:pt>
                <c:pt idx="1547">
                  <c:v>60.6</c:v>
                </c:pt>
                <c:pt idx="1548">
                  <c:v>61.6</c:v>
                </c:pt>
                <c:pt idx="1549">
                  <c:v>62.1</c:v>
                </c:pt>
                <c:pt idx="1550">
                  <c:v>61.3</c:v>
                </c:pt>
                <c:pt idx="1551">
                  <c:v>61.3</c:v>
                </c:pt>
                <c:pt idx="1552">
                  <c:v>61.3</c:v>
                </c:pt>
                <c:pt idx="1553">
                  <c:v>62.5</c:v>
                </c:pt>
                <c:pt idx="1554">
                  <c:v>62.6</c:v>
                </c:pt>
                <c:pt idx="1555">
                  <c:v>62.9</c:v>
                </c:pt>
                <c:pt idx="1556">
                  <c:v>63.8</c:v>
                </c:pt>
                <c:pt idx="1557">
                  <c:v>64.900000000000006</c:v>
                </c:pt>
                <c:pt idx="1558">
                  <c:v>65.2</c:v>
                </c:pt>
                <c:pt idx="1559">
                  <c:v>64.2</c:v>
                </c:pt>
                <c:pt idx="1560">
                  <c:v>63.5</c:v>
                </c:pt>
                <c:pt idx="1561">
                  <c:v>64.3</c:v>
                </c:pt>
                <c:pt idx="1562">
                  <c:v>65.7</c:v>
                </c:pt>
                <c:pt idx="1563">
                  <c:v>65.3</c:v>
                </c:pt>
                <c:pt idx="1564">
                  <c:v>64.3</c:v>
                </c:pt>
                <c:pt idx="1565">
                  <c:v>63.4</c:v>
                </c:pt>
                <c:pt idx="1566">
                  <c:v>63.4</c:v>
                </c:pt>
                <c:pt idx="1567">
                  <c:v>62.9</c:v>
                </c:pt>
                <c:pt idx="1568">
                  <c:v>61.9</c:v>
                </c:pt>
                <c:pt idx="1569">
                  <c:v>63.6</c:v>
                </c:pt>
                <c:pt idx="1570">
                  <c:v>64</c:v>
                </c:pt>
                <c:pt idx="1571">
                  <c:v>64.3</c:v>
                </c:pt>
                <c:pt idx="1572">
                  <c:v>65.2</c:v>
                </c:pt>
                <c:pt idx="1573">
                  <c:v>64.099999999999994</c:v>
                </c:pt>
                <c:pt idx="1574">
                  <c:v>65</c:v>
                </c:pt>
                <c:pt idx="1575">
                  <c:v>64.900000000000006</c:v>
                </c:pt>
                <c:pt idx="1576">
                  <c:v>64.900000000000006</c:v>
                </c:pt>
                <c:pt idx="1577">
                  <c:v>64.8</c:v>
                </c:pt>
                <c:pt idx="1578">
                  <c:v>65.8</c:v>
                </c:pt>
                <c:pt idx="1579">
                  <c:v>64.3</c:v>
                </c:pt>
                <c:pt idx="1580">
                  <c:v>64.7</c:v>
                </c:pt>
                <c:pt idx="1581">
                  <c:v>64.599999999999994</c:v>
                </c:pt>
                <c:pt idx="1582">
                  <c:v>63.6</c:v>
                </c:pt>
                <c:pt idx="1583">
                  <c:v>64.3</c:v>
                </c:pt>
                <c:pt idx="1584">
                  <c:v>64.8</c:v>
                </c:pt>
                <c:pt idx="1585">
                  <c:v>64.2</c:v>
                </c:pt>
                <c:pt idx="1586">
                  <c:v>64.3</c:v>
                </c:pt>
                <c:pt idx="1587">
                  <c:v>63.2</c:v>
                </c:pt>
                <c:pt idx="1588">
                  <c:v>64</c:v>
                </c:pt>
                <c:pt idx="1589">
                  <c:v>63</c:v>
                </c:pt>
                <c:pt idx="1590">
                  <c:v>64</c:v>
                </c:pt>
                <c:pt idx="1591">
                  <c:v>62.3</c:v>
                </c:pt>
                <c:pt idx="1592">
                  <c:v>62.8</c:v>
                </c:pt>
                <c:pt idx="1593">
                  <c:v>61.7</c:v>
                </c:pt>
                <c:pt idx="1594">
                  <c:v>61.6</c:v>
                </c:pt>
                <c:pt idx="1595">
                  <c:v>62.2</c:v>
                </c:pt>
                <c:pt idx="1596">
                  <c:v>61.8</c:v>
                </c:pt>
                <c:pt idx="1597">
                  <c:v>60</c:v>
                </c:pt>
                <c:pt idx="1598">
                  <c:v>61.5</c:v>
                </c:pt>
                <c:pt idx="1599">
                  <c:v>59.9</c:v>
                </c:pt>
                <c:pt idx="1600">
                  <c:v>61.6</c:v>
                </c:pt>
                <c:pt idx="1601">
                  <c:v>61</c:v>
                </c:pt>
                <c:pt idx="1602">
                  <c:v>59.8</c:v>
                </c:pt>
                <c:pt idx="1603">
                  <c:v>59.9</c:v>
                </c:pt>
                <c:pt idx="1604">
                  <c:v>59</c:v>
                </c:pt>
                <c:pt idx="1605">
                  <c:v>58.5</c:v>
                </c:pt>
                <c:pt idx="1606">
                  <c:v>59.2</c:v>
                </c:pt>
                <c:pt idx="1607">
                  <c:v>59</c:v>
                </c:pt>
                <c:pt idx="1608">
                  <c:v>60</c:v>
                </c:pt>
                <c:pt idx="1609">
                  <c:v>59.7</c:v>
                </c:pt>
                <c:pt idx="1610">
                  <c:v>58.9</c:v>
                </c:pt>
                <c:pt idx="1611">
                  <c:v>56.5</c:v>
                </c:pt>
                <c:pt idx="1612">
                  <c:v>55.1</c:v>
                </c:pt>
                <c:pt idx="1613">
                  <c:v>54</c:v>
                </c:pt>
                <c:pt idx="1614">
                  <c:v>52.6</c:v>
                </c:pt>
                <c:pt idx="1615">
                  <c:v>52.6</c:v>
                </c:pt>
                <c:pt idx="1616">
                  <c:v>53.7</c:v>
                </c:pt>
                <c:pt idx="1617">
                  <c:v>54</c:v>
                </c:pt>
                <c:pt idx="1618">
                  <c:v>51.9</c:v>
                </c:pt>
                <c:pt idx="1619">
                  <c:v>51.7</c:v>
                </c:pt>
                <c:pt idx="1620">
                  <c:v>51.8</c:v>
                </c:pt>
                <c:pt idx="1621">
                  <c:v>53.8</c:v>
                </c:pt>
                <c:pt idx="1622">
                  <c:v>54.7</c:v>
                </c:pt>
                <c:pt idx="1623">
                  <c:v>55.6</c:v>
                </c:pt>
                <c:pt idx="1624">
                  <c:v>55.1</c:v>
                </c:pt>
                <c:pt idx="1625">
                  <c:v>55.6</c:v>
                </c:pt>
                <c:pt idx="1626">
                  <c:v>55.9</c:v>
                </c:pt>
                <c:pt idx="1627">
                  <c:v>53.5</c:v>
                </c:pt>
                <c:pt idx="1628">
                  <c:v>54.4</c:v>
                </c:pt>
                <c:pt idx="1629">
                  <c:v>54.8</c:v>
                </c:pt>
                <c:pt idx="1630">
                  <c:v>55.4</c:v>
                </c:pt>
                <c:pt idx="1631">
                  <c:v>55</c:v>
                </c:pt>
                <c:pt idx="1632">
                  <c:v>56</c:v>
                </c:pt>
                <c:pt idx="1633">
                  <c:v>55.3</c:v>
                </c:pt>
                <c:pt idx="1634">
                  <c:v>55.8</c:v>
                </c:pt>
                <c:pt idx="1635">
                  <c:v>56.7</c:v>
                </c:pt>
                <c:pt idx="1636">
                  <c:v>55.4</c:v>
                </c:pt>
                <c:pt idx="1637">
                  <c:v>56.9</c:v>
                </c:pt>
                <c:pt idx="1638">
                  <c:v>56.5</c:v>
                </c:pt>
                <c:pt idx="1639">
                  <c:v>55.9</c:v>
                </c:pt>
                <c:pt idx="1640">
                  <c:v>57.2</c:v>
                </c:pt>
                <c:pt idx="1641">
                  <c:v>56.5</c:v>
                </c:pt>
                <c:pt idx="1642">
                  <c:v>57.8</c:v>
                </c:pt>
                <c:pt idx="1643">
                  <c:v>55.8</c:v>
                </c:pt>
                <c:pt idx="1644">
                  <c:v>55.7</c:v>
                </c:pt>
                <c:pt idx="1645">
                  <c:v>57</c:v>
                </c:pt>
                <c:pt idx="1646">
                  <c:v>56.2</c:v>
                </c:pt>
                <c:pt idx="1647">
                  <c:v>55.8</c:v>
                </c:pt>
                <c:pt idx="1648">
                  <c:v>56.4</c:v>
                </c:pt>
                <c:pt idx="1649">
                  <c:v>55.6</c:v>
                </c:pt>
                <c:pt idx="1650">
                  <c:v>55.4</c:v>
                </c:pt>
                <c:pt idx="1651">
                  <c:v>55.8</c:v>
                </c:pt>
                <c:pt idx="1652">
                  <c:v>54.5</c:v>
                </c:pt>
                <c:pt idx="1653">
                  <c:v>55.8</c:v>
                </c:pt>
                <c:pt idx="1654">
                  <c:v>54.6</c:v>
                </c:pt>
                <c:pt idx="1655">
                  <c:v>55.6</c:v>
                </c:pt>
                <c:pt idx="1656">
                  <c:v>55.2</c:v>
                </c:pt>
                <c:pt idx="1657">
                  <c:v>55.3</c:v>
                </c:pt>
                <c:pt idx="1658">
                  <c:v>55</c:v>
                </c:pt>
                <c:pt idx="1659">
                  <c:v>55</c:v>
                </c:pt>
                <c:pt idx="1660">
                  <c:v>54.7</c:v>
                </c:pt>
                <c:pt idx="1661">
                  <c:v>54.9</c:v>
                </c:pt>
                <c:pt idx="1662">
                  <c:v>54.9</c:v>
                </c:pt>
                <c:pt idx="1663">
                  <c:v>54.4</c:v>
                </c:pt>
                <c:pt idx="1664">
                  <c:v>54.5</c:v>
                </c:pt>
                <c:pt idx="1665">
                  <c:v>54.8</c:v>
                </c:pt>
                <c:pt idx="1666">
                  <c:v>55.3</c:v>
                </c:pt>
                <c:pt idx="1667">
                  <c:v>54.6</c:v>
                </c:pt>
                <c:pt idx="1668">
                  <c:v>54.9</c:v>
                </c:pt>
                <c:pt idx="1669">
                  <c:v>55.8</c:v>
                </c:pt>
                <c:pt idx="1670">
                  <c:v>55.2</c:v>
                </c:pt>
                <c:pt idx="1671">
                  <c:v>55.5</c:v>
                </c:pt>
                <c:pt idx="1672">
                  <c:v>55.4</c:v>
                </c:pt>
                <c:pt idx="1673">
                  <c:v>53.8</c:v>
                </c:pt>
                <c:pt idx="1674">
                  <c:v>54.3</c:v>
                </c:pt>
                <c:pt idx="1675">
                  <c:v>55.4</c:v>
                </c:pt>
                <c:pt idx="1676">
                  <c:v>55.6</c:v>
                </c:pt>
                <c:pt idx="1677">
                  <c:v>54.2</c:v>
                </c:pt>
                <c:pt idx="1678">
                  <c:v>54.4</c:v>
                </c:pt>
                <c:pt idx="1679">
                  <c:v>55.1</c:v>
                </c:pt>
                <c:pt idx="1680">
                  <c:v>55.4</c:v>
                </c:pt>
                <c:pt idx="1681">
                  <c:v>55.4</c:v>
                </c:pt>
                <c:pt idx="1682">
                  <c:v>55</c:v>
                </c:pt>
                <c:pt idx="1683">
                  <c:v>56.3</c:v>
                </c:pt>
                <c:pt idx="1684">
                  <c:v>55.5</c:v>
                </c:pt>
                <c:pt idx="1685">
                  <c:v>54.8</c:v>
                </c:pt>
                <c:pt idx="1686">
                  <c:v>54.4</c:v>
                </c:pt>
                <c:pt idx="1687">
                  <c:v>55</c:v>
                </c:pt>
                <c:pt idx="1688">
                  <c:v>55.4</c:v>
                </c:pt>
                <c:pt idx="1689">
                  <c:v>55.5</c:v>
                </c:pt>
                <c:pt idx="1690">
                  <c:v>56.2</c:v>
                </c:pt>
                <c:pt idx="1691">
                  <c:v>55.3</c:v>
                </c:pt>
                <c:pt idx="1692">
                  <c:v>56</c:v>
                </c:pt>
                <c:pt idx="1693">
                  <c:v>56</c:v>
                </c:pt>
                <c:pt idx="1694">
                  <c:v>55.5</c:v>
                </c:pt>
                <c:pt idx="1695">
                  <c:v>55.5</c:v>
                </c:pt>
                <c:pt idx="1696">
                  <c:v>54.2</c:v>
                </c:pt>
                <c:pt idx="1697">
                  <c:v>56.3</c:v>
                </c:pt>
                <c:pt idx="1698">
                  <c:v>56.7</c:v>
                </c:pt>
                <c:pt idx="1699">
                  <c:v>55.5</c:v>
                </c:pt>
                <c:pt idx="1700">
                  <c:v>55.4</c:v>
                </c:pt>
                <c:pt idx="1701">
                  <c:v>57.2</c:v>
                </c:pt>
                <c:pt idx="1702">
                  <c:v>57</c:v>
                </c:pt>
                <c:pt idx="1703">
                  <c:v>56</c:v>
                </c:pt>
                <c:pt idx="1704">
                  <c:v>56.8</c:v>
                </c:pt>
                <c:pt idx="1705">
                  <c:v>58.5</c:v>
                </c:pt>
                <c:pt idx="1706">
                  <c:v>57.1</c:v>
                </c:pt>
                <c:pt idx="1707">
                  <c:v>57.2</c:v>
                </c:pt>
                <c:pt idx="1708">
                  <c:v>58.9</c:v>
                </c:pt>
                <c:pt idx="1709">
                  <c:v>58.2</c:v>
                </c:pt>
                <c:pt idx="1710">
                  <c:v>58.9</c:v>
                </c:pt>
                <c:pt idx="1711">
                  <c:v>59.8</c:v>
                </c:pt>
                <c:pt idx="1712">
                  <c:v>59.3</c:v>
                </c:pt>
                <c:pt idx="1713">
                  <c:v>60.3</c:v>
                </c:pt>
                <c:pt idx="1714">
                  <c:v>59.7</c:v>
                </c:pt>
                <c:pt idx="1715">
                  <c:v>59.8</c:v>
                </c:pt>
                <c:pt idx="1716">
                  <c:v>60.6</c:v>
                </c:pt>
                <c:pt idx="1717">
                  <c:v>60.9</c:v>
                </c:pt>
                <c:pt idx="1718">
                  <c:v>60</c:v>
                </c:pt>
                <c:pt idx="1719">
                  <c:v>61</c:v>
                </c:pt>
                <c:pt idx="1720">
                  <c:v>61.4</c:v>
                </c:pt>
                <c:pt idx="1721">
                  <c:v>61.5</c:v>
                </c:pt>
                <c:pt idx="1722">
                  <c:v>61.3</c:v>
                </c:pt>
                <c:pt idx="1723">
                  <c:v>61</c:v>
                </c:pt>
                <c:pt idx="1724">
                  <c:v>60.9</c:v>
                </c:pt>
                <c:pt idx="1725">
                  <c:v>61.2</c:v>
                </c:pt>
                <c:pt idx="1726">
                  <c:v>62.3</c:v>
                </c:pt>
                <c:pt idx="1727">
                  <c:v>62.2</c:v>
                </c:pt>
                <c:pt idx="1728">
                  <c:v>62.4</c:v>
                </c:pt>
                <c:pt idx="1729">
                  <c:v>62.1</c:v>
                </c:pt>
                <c:pt idx="1730">
                  <c:v>61.9</c:v>
                </c:pt>
                <c:pt idx="1731">
                  <c:v>60.5</c:v>
                </c:pt>
                <c:pt idx="1732">
                  <c:v>62.3</c:v>
                </c:pt>
                <c:pt idx="1733">
                  <c:v>61.1</c:v>
                </c:pt>
                <c:pt idx="1734">
                  <c:v>62.2</c:v>
                </c:pt>
                <c:pt idx="1735">
                  <c:v>62.3</c:v>
                </c:pt>
                <c:pt idx="1736">
                  <c:v>63.6</c:v>
                </c:pt>
                <c:pt idx="1737">
                  <c:v>62.8</c:v>
                </c:pt>
                <c:pt idx="1738">
                  <c:v>62.2</c:v>
                </c:pt>
                <c:pt idx="1739">
                  <c:v>62.5</c:v>
                </c:pt>
                <c:pt idx="1740">
                  <c:v>62.7</c:v>
                </c:pt>
                <c:pt idx="1741">
                  <c:v>63.4</c:v>
                </c:pt>
                <c:pt idx="1742">
                  <c:v>63.2</c:v>
                </c:pt>
                <c:pt idx="1743">
                  <c:v>64.3</c:v>
                </c:pt>
                <c:pt idx="1744">
                  <c:v>63.7</c:v>
                </c:pt>
                <c:pt idx="1745">
                  <c:v>64.5</c:v>
                </c:pt>
                <c:pt idx="1746">
                  <c:v>64.7</c:v>
                </c:pt>
                <c:pt idx="1747">
                  <c:v>64.400000000000006</c:v>
                </c:pt>
                <c:pt idx="1748">
                  <c:v>63.5</c:v>
                </c:pt>
                <c:pt idx="1749">
                  <c:v>64.2</c:v>
                </c:pt>
                <c:pt idx="1750">
                  <c:v>63.4</c:v>
                </c:pt>
                <c:pt idx="1751">
                  <c:v>63.6</c:v>
                </c:pt>
                <c:pt idx="1752">
                  <c:v>62.8</c:v>
                </c:pt>
                <c:pt idx="1753">
                  <c:v>64.900000000000006</c:v>
                </c:pt>
                <c:pt idx="1754">
                  <c:v>63.4</c:v>
                </c:pt>
                <c:pt idx="1755">
                  <c:v>64.2</c:v>
                </c:pt>
                <c:pt idx="1756">
                  <c:v>64.5</c:v>
                </c:pt>
                <c:pt idx="1757">
                  <c:v>66.5</c:v>
                </c:pt>
                <c:pt idx="1758">
                  <c:v>66.2</c:v>
                </c:pt>
                <c:pt idx="1759">
                  <c:v>65.8</c:v>
                </c:pt>
                <c:pt idx="1760">
                  <c:v>65.900000000000006</c:v>
                </c:pt>
                <c:pt idx="1761">
                  <c:v>65.900000000000006</c:v>
                </c:pt>
                <c:pt idx="1762">
                  <c:v>64.8</c:v>
                </c:pt>
                <c:pt idx="1763">
                  <c:v>64.5</c:v>
                </c:pt>
                <c:pt idx="1764">
                  <c:v>65</c:v>
                </c:pt>
                <c:pt idx="1765">
                  <c:v>65.3</c:v>
                </c:pt>
                <c:pt idx="1766">
                  <c:v>66</c:v>
                </c:pt>
                <c:pt idx="1767">
                  <c:v>67.099999999999994</c:v>
                </c:pt>
                <c:pt idx="1768">
                  <c:v>68.2</c:v>
                </c:pt>
                <c:pt idx="1769">
                  <c:v>68.7</c:v>
                </c:pt>
                <c:pt idx="1770">
                  <c:v>68.599999999999994</c:v>
                </c:pt>
                <c:pt idx="1771">
                  <c:v>68.7</c:v>
                </c:pt>
                <c:pt idx="1772">
                  <c:v>70.2</c:v>
                </c:pt>
                <c:pt idx="1773">
                  <c:v>71.2</c:v>
                </c:pt>
                <c:pt idx="1774">
                  <c:v>69.599999999999994</c:v>
                </c:pt>
                <c:pt idx="1775">
                  <c:v>70.3</c:v>
                </c:pt>
                <c:pt idx="1776">
                  <c:v>71.400000000000006</c:v>
                </c:pt>
                <c:pt idx="1777">
                  <c:v>71.3</c:v>
                </c:pt>
                <c:pt idx="1778">
                  <c:v>70.900000000000006</c:v>
                </c:pt>
                <c:pt idx="1779">
                  <c:v>72.2</c:v>
                </c:pt>
                <c:pt idx="1780">
                  <c:v>72.5</c:v>
                </c:pt>
                <c:pt idx="1781">
                  <c:v>73.599999999999994</c:v>
                </c:pt>
                <c:pt idx="1782">
                  <c:v>72.900000000000006</c:v>
                </c:pt>
                <c:pt idx="1783">
                  <c:v>73</c:v>
                </c:pt>
                <c:pt idx="1784">
                  <c:v>74.599999999999994</c:v>
                </c:pt>
                <c:pt idx="1785">
                  <c:v>75</c:v>
                </c:pt>
                <c:pt idx="1786">
                  <c:v>74.8</c:v>
                </c:pt>
                <c:pt idx="1787">
                  <c:v>75.900000000000006</c:v>
                </c:pt>
                <c:pt idx="1788">
                  <c:v>76.400000000000006</c:v>
                </c:pt>
                <c:pt idx="1789">
                  <c:v>76.7</c:v>
                </c:pt>
                <c:pt idx="1790">
                  <c:v>76</c:v>
                </c:pt>
                <c:pt idx="1791">
                  <c:v>76.2</c:v>
                </c:pt>
                <c:pt idx="1792">
                  <c:v>76.3</c:v>
                </c:pt>
                <c:pt idx="1793">
                  <c:v>77.400000000000006</c:v>
                </c:pt>
                <c:pt idx="1794">
                  <c:v>78</c:v>
                </c:pt>
                <c:pt idx="1795">
                  <c:v>79.2</c:v>
                </c:pt>
                <c:pt idx="1796">
                  <c:v>77.599999999999994</c:v>
                </c:pt>
                <c:pt idx="1797">
                  <c:v>76.7</c:v>
                </c:pt>
                <c:pt idx="1798">
                  <c:v>78.099999999999994</c:v>
                </c:pt>
                <c:pt idx="1799">
                  <c:v>78.5</c:v>
                </c:pt>
                <c:pt idx="1800">
                  <c:v>79.099999999999994</c:v>
                </c:pt>
                <c:pt idx="1801">
                  <c:v>79.3</c:v>
                </c:pt>
                <c:pt idx="1802">
                  <c:v>78.900000000000006</c:v>
                </c:pt>
                <c:pt idx="1803">
                  <c:v>77.599999999999994</c:v>
                </c:pt>
                <c:pt idx="1804">
                  <c:v>79.599999999999994</c:v>
                </c:pt>
                <c:pt idx="1805">
                  <c:v>78.5</c:v>
                </c:pt>
                <c:pt idx="1806">
                  <c:v>78.8</c:v>
                </c:pt>
                <c:pt idx="1807">
                  <c:v>78.3</c:v>
                </c:pt>
                <c:pt idx="1808">
                  <c:v>78.900000000000006</c:v>
                </c:pt>
                <c:pt idx="1809">
                  <c:v>78.7</c:v>
                </c:pt>
                <c:pt idx="1810">
                  <c:v>79.599999999999994</c:v>
                </c:pt>
                <c:pt idx="1811">
                  <c:v>78.400000000000006</c:v>
                </c:pt>
                <c:pt idx="1812">
                  <c:v>78.3</c:v>
                </c:pt>
                <c:pt idx="1813">
                  <c:v>76.900000000000006</c:v>
                </c:pt>
                <c:pt idx="1814">
                  <c:v>76.099999999999994</c:v>
                </c:pt>
                <c:pt idx="1815">
                  <c:v>76.2</c:v>
                </c:pt>
                <c:pt idx="1816">
                  <c:v>76.099999999999994</c:v>
                </c:pt>
                <c:pt idx="1817">
                  <c:v>76.2</c:v>
                </c:pt>
                <c:pt idx="1818">
                  <c:v>76</c:v>
                </c:pt>
                <c:pt idx="1819">
                  <c:v>76.7</c:v>
                </c:pt>
                <c:pt idx="1820">
                  <c:v>76.900000000000006</c:v>
                </c:pt>
                <c:pt idx="1821">
                  <c:v>76.8</c:v>
                </c:pt>
                <c:pt idx="1822">
                  <c:v>77.900000000000006</c:v>
                </c:pt>
                <c:pt idx="1823">
                  <c:v>77.2</c:v>
                </c:pt>
                <c:pt idx="1824">
                  <c:v>77.5</c:v>
                </c:pt>
                <c:pt idx="1825">
                  <c:v>77.3</c:v>
                </c:pt>
                <c:pt idx="1826">
                  <c:v>77.5</c:v>
                </c:pt>
                <c:pt idx="1827">
                  <c:v>78.099999999999994</c:v>
                </c:pt>
                <c:pt idx="1828">
                  <c:v>78.7</c:v>
                </c:pt>
                <c:pt idx="1829">
                  <c:v>78.400000000000006</c:v>
                </c:pt>
                <c:pt idx="1830">
                  <c:v>80.599999999999994</c:v>
                </c:pt>
                <c:pt idx="1831">
                  <c:v>80.8</c:v>
                </c:pt>
                <c:pt idx="1832">
                  <c:v>83.3</c:v>
                </c:pt>
                <c:pt idx="1833">
                  <c:v>82.4</c:v>
                </c:pt>
                <c:pt idx="1834">
                  <c:v>84.9</c:v>
                </c:pt>
                <c:pt idx="1835">
                  <c:v>85</c:v>
                </c:pt>
                <c:pt idx="1836">
                  <c:v>86.3</c:v>
                </c:pt>
                <c:pt idx="1837">
                  <c:v>86.9</c:v>
                </c:pt>
                <c:pt idx="1838">
                  <c:v>88.7</c:v>
                </c:pt>
                <c:pt idx="1839">
                  <c:v>89.1</c:v>
                </c:pt>
                <c:pt idx="1840">
                  <c:v>89.8</c:v>
                </c:pt>
                <c:pt idx="1841">
                  <c:v>91.3</c:v>
                </c:pt>
                <c:pt idx="1842">
                  <c:v>93</c:v>
                </c:pt>
                <c:pt idx="1843">
                  <c:v>93.1</c:v>
                </c:pt>
                <c:pt idx="1844">
                  <c:v>93.5</c:v>
                </c:pt>
                <c:pt idx="1845">
                  <c:v>95.1</c:v>
                </c:pt>
                <c:pt idx="1846">
                  <c:v>95</c:v>
                </c:pt>
                <c:pt idx="1847">
                  <c:v>96.5</c:v>
                </c:pt>
                <c:pt idx="1848">
                  <c:v>97</c:v>
                </c:pt>
                <c:pt idx="1849">
                  <c:v>97.7</c:v>
                </c:pt>
                <c:pt idx="1850">
                  <c:v>98.1</c:v>
                </c:pt>
                <c:pt idx="1851">
                  <c:v>99.5</c:v>
                </c:pt>
                <c:pt idx="1852">
                  <c:v>98.6</c:v>
                </c:pt>
                <c:pt idx="1853">
                  <c:v>99.5</c:v>
                </c:pt>
                <c:pt idx="1854">
                  <c:v>98.6</c:v>
                </c:pt>
                <c:pt idx="1855">
                  <c:v>100.9</c:v>
                </c:pt>
                <c:pt idx="1856">
                  <c:v>100.1</c:v>
                </c:pt>
                <c:pt idx="1857">
                  <c:v>101.1</c:v>
                </c:pt>
                <c:pt idx="1858">
                  <c:v>100.6</c:v>
                </c:pt>
                <c:pt idx="1859">
                  <c:v>101.9</c:v>
                </c:pt>
                <c:pt idx="1860">
                  <c:v>102.7</c:v>
                </c:pt>
                <c:pt idx="1861">
                  <c:v>103.2</c:v>
                </c:pt>
                <c:pt idx="1862">
                  <c:v>103.9</c:v>
                </c:pt>
                <c:pt idx="1863">
                  <c:v>104.9</c:v>
                </c:pt>
                <c:pt idx="1864">
                  <c:v>103.3</c:v>
                </c:pt>
                <c:pt idx="1865">
                  <c:v>104.1</c:v>
                </c:pt>
                <c:pt idx="1866">
                  <c:v>105.3</c:v>
                </c:pt>
                <c:pt idx="1867">
                  <c:v>104.9</c:v>
                </c:pt>
                <c:pt idx="1868">
                  <c:v>105.6</c:v>
                </c:pt>
                <c:pt idx="1869">
                  <c:v>105</c:v>
                </c:pt>
                <c:pt idx="1870">
                  <c:v>105.3</c:v>
                </c:pt>
                <c:pt idx="1871">
                  <c:v>105.1</c:v>
                </c:pt>
                <c:pt idx="1872">
                  <c:v>105.9</c:v>
                </c:pt>
                <c:pt idx="1873">
                  <c:v>105.6</c:v>
                </c:pt>
                <c:pt idx="1874">
                  <c:v>107</c:v>
                </c:pt>
                <c:pt idx="1875">
                  <c:v>108.5</c:v>
                </c:pt>
                <c:pt idx="1876">
                  <c:v>107</c:v>
                </c:pt>
                <c:pt idx="1877">
                  <c:v>106.3</c:v>
                </c:pt>
                <c:pt idx="1878">
                  <c:v>107.6</c:v>
                </c:pt>
                <c:pt idx="1879">
                  <c:v>107.5</c:v>
                </c:pt>
                <c:pt idx="1880">
                  <c:v>108.6</c:v>
                </c:pt>
                <c:pt idx="1881">
                  <c:v>109.1</c:v>
                </c:pt>
                <c:pt idx="1882">
                  <c:v>108.4</c:v>
                </c:pt>
                <c:pt idx="1883">
                  <c:v>108.4</c:v>
                </c:pt>
                <c:pt idx="1884">
                  <c:v>107.5</c:v>
                </c:pt>
                <c:pt idx="1885">
                  <c:v>109.3</c:v>
                </c:pt>
                <c:pt idx="1886">
                  <c:v>109.4</c:v>
                </c:pt>
                <c:pt idx="1887">
                  <c:v>108.6</c:v>
                </c:pt>
                <c:pt idx="1888">
                  <c:v>107</c:v>
                </c:pt>
                <c:pt idx="1889">
                  <c:v>108.4</c:v>
                </c:pt>
                <c:pt idx="1890">
                  <c:v>108.8</c:v>
                </c:pt>
                <c:pt idx="1891">
                  <c:v>108</c:v>
                </c:pt>
                <c:pt idx="1892">
                  <c:v>109.3</c:v>
                </c:pt>
                <c:pt idx="1893">
                  <c:v>108.6</c:v>
                </c:pt>
                <c:pt idx="1894">
                  <c:v>109.4</c:v>
                </c:pt>
                <c:pt idx="1895">
                  <c:v>110.3</c:v>
                </c:pt>
                <c:pt idx="1896">
                  <c:v>109.4</c:v>
                </c:pt>
                <c:pt idx="1897">
                  <c:v>107.3</c:v>
                </c:pt>
                <c:pt idx="1898">
                  <c:v>108.4</c:v>
                </c:pt>
                <c:pt idx="1899">
                  <c:v>109.7</c:v>
                </c:pt>
                <c:pt idx="1900">
                  <c:v>108.7</c:v>
                </c:pt>
                <c:pt idx="1901">
                  <c:v>108.7</c:v>
                </c:pt>
                <c:pt idx="1902">
                  <c:v>109.3</c:v>
                </c:pt>
                <c:pt idx="1903">
                  <c:v>108.8</c:v>
                </c:pt>
                <c:pt idx="1904">
                  <c:v>108.9</c:v>
                </c:pt>
                <c:pt idx="1905">
                  <c:v>108.1</c:v>
                </c:pt>
                <c:pt idx="1906">
                  <c:v>108.6</c:v>
                </c:pt>
                <c:pt idx="1907">
                  <c:v>107.4</c:v>
                </c:pt>
                <c:pt idx="1908">
                  <c:v>108.4</c:v>
                </c:pt>
                <c:pt idx="1909">
                  <c:v>108.2</c:v>
                </c:pt>
                <c:pt idx="1910">
                  <c:v>107.9</c:v>
                </c:pt>
                <c:pt idx="1911">
                  <c:v>108.2</c:v>
                </c:pt>
                <c:pt idx="1912">
                  <c:v>108.1</c:v>
                </c:pt>
                <c:pt idx="1913">
                  <c:v>108.8</c:v>
                </c:pt>
                <c:pt idx="1914">
                  <c:v>106.9</c:v>
                </c:pt>
                <c:pt idx="1915">
                  <c:v>107.8</c:v>
                </c:pt>
                <c:pt idx="1916">
                  <c:v>107.5</c:v>
                </c:pt>
                <c:pt idx="1917">
                  <c:v>107</c:v>
                </c:pt>
                <c:pt idx="1918">
                  <c:v>108.6</c:v>
                </c:pt>
                <c:pt idx="1919">
                  <c:v>106.7</c:v>
                </c:pt>
                <c:pt idx="1920">
                  <c:v>107.1</c:v>
                </c:pt>
                <c:pt idx="1921">
                  <c:v>106.6</c:v>
                </c:pt>
                <c:pt idx="1922">
                  <c:v>106.4</c:v>
                </c:pt>
                <c:pt idx="1923">
                  <c:v>105.4</c:v>
                </c:pt>
                <c:pt idx="1924">
                  <c:v>105.6</c:v>
                </c:pt>
                <c:pt idx="1925">
                  <c:v>105.7</c:v>
                </c:pt>
                <c:pt idx="1926">
                  <c:v>104.7</c:v>
                </c:pt>
                <c:pt idx="1927">
                  <c:v>104</c:v>
                </c:pt>
                <c:pt idx="1928">
                  <c:v>104.3</c:v>
                </c:pt>
                <c:pt idx="1929">
                  <c:v>102.8</c:v>
                </c:pt>
                <c:pt idx="1930">
                  <c:v>103.5</c:v>
                </c:pt>
                <c:pt idx="1931">
                  <c:v>102.1</c:v>
                </c:pt>
                <c:pt idx="1932">
                  <c:v>102.8</c:v>
                </c:pt>
                <c:pt idx="1933">
                  <c:v>101.6</c:v>
                </c:pt>
                <c:pt idx="1934">
                  <c:v>102.4</c:v>
                </c:pt>
                <c:pt idx="1935">
                  <c:v>102.4</c:v>
                </c:pt>
                <c:pt idx="1936">
                  <c:v>101.1</c:v>
                </c:pt>
                <c:pt idx="1937">
                  <c:v>102</c:v>
                </c:pt>
                <c:pt idx="1938">
                  <c:v>100.9</c:v>
                </c:pt>
                <c:pt idx="1939">
                  <c:v>101.3</c:v>
                </c:pt>
                <c:pt idx="1940">
                  <c:v>101.5</c:v>
                </c:pt>
                <c:pt idx="1941">
                  <c:v>101.3</c:v>
                </c:pt>
                <c:pt idx="1942">
                  <c:v>103.7</c:v>
                </c:pt>
                <c:pt idx="1943">
                  <c:v>103.1</c:v>
                </c:pt>
                <c:pt idx="1944">
                  <c:v>105.2</c:v>
                </c:pt>
                <c:pt idx="1945">
                  <c:v>105</c:v>
                </c:pt>
                <c:pt idx="1946">
                  <c:v>105.9</c:v>
                </c:pt>
                <c:pt idx="1947">
                  <c:v>106.9</c:v>
                </c:pt>
                <c:pt idx="1948">
                  <c:v>106.1</c:v>
                </c:pt>
                <c:pt idx="1949">
                  <c:v>106.4</c:v>
                </c:pt>
                <c:pt idx="1950">
                  <c:v>107.6</c:v>
                </c:pt>
                <c:pt idx="1951">
                  <c:v>108.8</c:v>
                </c:pt>
                <c:pt idx="1952">
                  <c:v>109.7</c:v>
                </c:pt>
                <c:pt idx="1953">
                  <c:v>110.9</c:v>
                </c:pt>
                <c:pt idx="1954">
                  <c:v>112.4</c:v>
                </c:pt>
                <c:pt idx="1955">
                  <c:v>112.5</c:v>
                </c:pt>
                <c:pt idx="1956">
                  <c:v>116.6</c:v>
                </c:pt>
                <c:pt idx="1957">
                  <c:v>114.2</c:v>
                </c:pt>
                <c:pt idx="1958">
                  <c:v>112.7</c:v>
                </c:pt>
                <c:pt idx="1959">
                  <c:v>111.1</c:v>
                </c:pt>
                <c:pt idx="1960">
                  <c:v>111.1</c:v>
                </c:pt>
                <c:pt idx="1961">
                  <c:v>113.2</c:v>
                </c:pt>
                <c:pt idx="1962">
                  <c:v>114.3</c:v>
                </c:pt>
                <c:pt idx="1963">
                  <c:v>114.9</c:v>
                </c:pt>
                <c:pt idx="1964">
                  <c:v>114.1</c:v>
                </c:pt>
                <c:pt idx="1965">
                  <c:v>113.8</c:v>
                </c:pt>
                <c:pt idx="1966">
                  <c:v>114</c:v>
                </c:pt>
                <c:pt idx="1967">
                  <c:v>113.9</c:v>
                </c:pt>
                <c:pt idx="1968">
                  <c:v>113.8</c:v>
                </c:pt>
                <c:pt idx="1969">
                  <c:v>112.7</c:v>
                </c:pt>
                <c:pt idx="1970">
                  <c:v>114.2</c:v>
                </c:pt>
                <c:pt idx="1971">
                  <c:v>114.4</c:v>
                </c:pt>
                <c:pt idx="1972">
                  <c:v>113.8</c:v>
                </c:pt>
                <c:pt idx="1973">
                  <c:v>114.2</c:v>
                </c:pt>
                <c:pt idx="1974">
                  <c:v>114.4</c:v>
                </c:pt>
                <c:pt idx="1975">
                  <c:v>113.7</c:v>
                </c:pt>
                <c:pt idx="1976">
                  <c:v>114</c:v>
                </c:pt>
                <c:pt idx="1977">
                  <c:v>112.8</c:v>
                </c:pt>
                <c:pt idx="1978">
                  <c:v>113.4</c:v>
                </c:pt>
                <c:pt idx="1979">
                  <c:v>114.3</c:v>
                </c:pt>
                <c:pt idx="1980">
                  <c:v>113.7</c:v>
                </c:pt>
                <c:pt idx="1981">
                  <c:v>113.9</c:v>
                </c:pt>
                <c:pt idx="1982">
                  <c:v>112.6</c:v>
                </c:pt>
                <c:pt idx="1983">
                  <c:v>113.8</c:v>
                </c:pt>
                <c:pt idx="1984">
                  <c:v>115.6</c:v>
                </c:pt>
                <c:pt idx="1985">
                  <c:v>115.1</c:v>
                </c:pt>
                <c:pt idx="1986">
                  <c:v>114.1</c:v>
                </c:pt>
                <c:pt idx="1987">
                  <c:v>115.9</c:v>
                </c:pt>
                <c:pt idx="1988">
                  <c:v>113.1</c:v>
                </c:pt>
                <c:pt idx="1989">
                  <c:v>114.6</c:v>
                </c:pt>
                <c:pt idx="1990">
                  <c:v>114</c:v>
                </c:pt>
                <c:pt idx="1991">
                  <c:v>115.4</c:v>
                </c:pt>
                <c:pt idx="1992">
                  <c:v>114.7</c:v>
                </c:pt>
                <c:pt idx="1993">
                  <c:v>114.3</c:v>
                </c:pt>
                <c:pt idx="1994">
                  <c:v>115.1</c:v>
                </c:pt>
                <c:pt idx="1995">
                  <c:v>115.4</c:v>
                </c:pt>
                <c:pt idx="1996">
                  <c:v>114.6</c:v>
                </c:pt>
                <c:pt idx="1997">
                  <c:v>115.8</c:v>
                </c:pt>
                <c:pt idx="1998">
                  <c:v>115.5</c:v>
                </c:pt>
                <c:pt idx="1999">
                  <c:v>114.9</c:v>
                </c:pt>
                <c:pt idx="2000">
                  <c:v>115.2</c:v>
                </c:pt>
                <c:pt idx="2001">
                  <c:v>115.8</c:v>
                </c:pt>
                <c:pt idx="2002">
                  <c:v>114.8</c:v>
                </c:pt>
                <c:pt idx="2003">
                  <c:v>116.1</c:v>
                </c:pt>
                <c:pt idx="2004">
                  <c:v>115.9</c:v>
                </c:pt>
                <c:pt idx="2005">
                  <c:v>115.7</c:v>
                </c:pt>
                <c:pt idx="2006">
                  <c:v>115.3</c:v>
                </c:pt>
                <c:pt idx="2007">
                  <c:v>115.6</c:v>
                </c:pt>
                <c:pt idx="2008">
                  <c:v>115.2</c:v>
                </c:pt>
                <c:pt idx="2009">
                  <c:v>115.1</c:v>
                </c:pt>
                <c:pt idx="2010">
                  <c:v>116</c:v>
                </c:pt>
                <c:pt idx="2011">
                  <c:v>116.7</c:v>
                </c:pt>
                <c:pt idx="2012">
                  <c:v>116.4</c:v>
                </c:pt>
                <c:pt idx="2013">
                  <c:v>116.3</c:v>
                </c:pt>
                <c:pt idx="2014">
                  <c:v>116.9</c:v>
                </c:pt>
                <c:pt idx="2015">
                  <c:v>116</c:v>
                </c:pt>
                <c:pt idx="2016">
                  <c:v>116.1</c:v>
                </c:pt>
                <c:pt idx="2017">
                  <c:v>116.3</c:v>
                </c:pt>
                <c:pt idx="2018">
                  <c:v>116.6</c:v>
                </c:pt>
                <c:pt idx="2019">
                  <c:v>115.6</c:v>
                </c:pt>
                <c:pt idx="2020">
                  <c:v>116.7</c:v>
                </c:pt>
                <c:pt idx="2021">
                  <c:v>116.9</c:v>
                </c:pt>
                <c:pt idx="2022">
                  <c:v>116.1</c:v>
                </c:pt>
                <c:pt idx="2023">
                  <c:v>116.1</c:v>
                </c:pt>
                <c:pt idx="2024">
                  <c:v>116.8</c:v>
                </c:pt>
                <c:pt idx="2025">
                  <c:v>115.7</c:v>
                </c:pt>
                <c:pt idx="2026">
                  <c:v>116.2</c:v>
                </c:pt>
                <c:pt idx="2027">
                  <c:v>116.5</c:v>
                </c:pt>
                <c:pt idx="2028">
                  <c:v>115.6</c:v>
                </c:pt>
                <c:pt idx="2029">
                  <c:v>116.3</c:v>
                </c:pt>
                <c:pt idx="2030">
                  <c:v>114.9</c:v>
                </c:pt>
                <c:pt idx="2031">
                  <c:v>116.1</c:v>
                </c:pt>
                <c:pt idx="2032">
                  <c:v>116.3</c:v>
                </c:pt>
                <c:pt idx="2033">
                  <c:v>116.2</c:v>
                </c:pt>
                <c:pt idx="2034">
                  <c:v>115.5</c:v>
                </c:pt>
                <c:pt idx="2035">
                  <c:v>114.4</c:v>
                </c:pt>
                <c:pt idx="2036">
                  <c:v>114.8</c:v>
                </c:pt>
                <c:pt idx="2037">
                  <c:v>116.5</c:v>
                </c:pt>
                <c:pt idx="2038">
                  <c:v>116.4</c:v>
                </c:pt>
                <c:pt idx="2039">
                  <c:v>116</c:v>
                </c:pt>
                <c:pt idx="2040">
                  <c:v>115.6</c:v>
                </c:pt>
                <c:pt idx="2041">
                  <c:v>115.8</c:v>
                </c:pt>
                <c:pt idx="2042">
                  <c:v>116.1</c:v>
                </c:pt>
                <c:pt idx="2043">
                  <c:v>116.2</c:v>
                </c:pt>
                <c:pt idx="2044">
                  <c:v>116</c:v>
                </c:pt>
                <c:pt idx="2045">
                  <c:v>115.5</c:v>
                </c:pt>
                <c:pt idx="2046">
                  <c:v>115.3</c:v>
                </c:pt>
                <c:pt idx="2047">
                  <c:v>116.9</c:v>
                </c:pt>
                <c:pt idx="2048">
                  <c:v>116</c:v>
                </c:pt>
                <c:pt idx="2049">
                  <c:v>116.3</c:v>
                </c:pt>
                <c:pt idx="2050">
                  <c:v>116.6</c:v>
                </c:pt>
                <c:pt idx="2051">
                  <c:v>116.4</c:v>
                </c:pt>
                <c:pt idx="2052">
                  <c:v>116.1</c:v>
                </c:pt>
                <c:pt idx="2053">
                  <c:v>116</c:v>
                </c:pt>
                <c:pt idx="2054">
                  <c:v>116.1</c:v>
                </c:pt>
                <c:pt idx="2055">
                  <c:v>117</c:v>
                </c:pt>
                <c:pt idx="2056">
                  <c:v>116.8</c:v>
                </c:pt>
                <c:pt idx="2057">
                  <c:v>116.3</c:v>
                </c:pt>
                <c:pt idx="2058">
                  <c:v>115.9</c:v>
                </c:pt>
                <c:pt idx="2059">
                  <c:v>116.7</c:v>
                </c:pt>
                <c:pt idx="2060">
                  <c:v>117.4</c:v>
                </c:pt>
                <c:pt idx="2061">
                  <c:v>117.8</c:v>
                </c:pt>
                <c:pt idx="2062">
                  <c:v>116.6</c:v>
                </c:pt>
                <c:pt idx="2063">
                  <c:v>116.7</c:v>
                </c:pt>
                <c:pt idx="2064">
                  <c:v>115.9</c:v>
                </c:pt>
                <c:pt idx="2065">
                  <c:v>116.2</c:v>
                </c:pt>
                <c:pt idx="2066">
                  <c:v>116.7</c:v>
                </c:pt>
                <c:pt idx="2067">
                  <c:v>118</c:v>
                </c:pt>
                <c:pt idx="2068">
                  <c:v>118.2</c:v>
                </c:pt>
                <c:pt idx="2069">
                  <c:v>116.4</c:v>
                </c:pt>
                <c:pt idx="2070">
                  <c:v>117.7</c:v>
                </c:pt>
                <c:pt idx="2071">
                  <c:v>118</c:v>
                </c:pt>
                <c:pt idx="2072">
                  <c:v>115.9</c:v>
                </c:pt>
                <c:pt idx="2073">
                  <c:v>117.7</c:v>
                </c:pt>
                <c:pt idx="2074">
                  <c:v>118.6</c:v>
                </c:pt>
                <c:pt idx="2075">
                  <c:v>119.3</c:v>
                </c:pt>
                <c:pt idx="2076">
                  <c:v>118.3</c:v>
                </c:pt>
                <c:pt idx="2077">
                  <c:v>117.9</c:v>
                </c:pt>
                <c:pt idx="2078">
                  <c:v>119.2</c:v>
                </c:pt>
                <c:pt idx="2079">
                  <c:v>119</c:v>
                </c:pt>
                <c:pt idx="2080">
                  <c:v>120.2</c:v>
                </c:pt>
                <c:pt idx="2081">
                  <c:v>119.5</c:v>
                </c:pt>
                <c:pt idx="2082">
                  <c:v>119.5</c:v>
                </c:pt>
                <c:pt idx="2083">
                  <c:v>119.8</c:v>
                </c:pt>
                <c:pt idx="2084">
                  <c:v>121.2</c:v>
                </c:pt>
                <c:pt idx="2085">
                  <c:v>120.8</c:v>
                </c:pt>
                <c:pt idx="2086">
                  <c:v>120.7</c:v>
                </c:pt>
                <c:pt idx="2087">
                  <c:v>120.1</c:v>
                </c:pt>
                <c:pt idx="2088">
                  <c:v>120.4</c:v>
                </c:pt>
                <c:pt idx="2089">
                  <c:v>120.3</c:v>
                </c:pt>
                <c:pt idx="2090">
                  <c:v>120.5</c:v>
                </c:pt>
                <c:pt idx="2091">
                  <c:v>120.4</c:v>
                </c:pt>
                <c:pt idx="2092">
                  <c:v>120.8</c:v>
                </c:pt>
                <c:pt idx="2093">
                  <c:v>120.3</c:v>
                </c:pt>
                <c:pt idx="2094">
                  <c:v>121</c:v>
                </c:pt>
                <c:pt idx="2095">
                  <c:v>121.1</c:v>
                </c:pt>
                <c:pt idx="2096">
                  <c:v>120.6</c:v>
                </c:pt>
                <c:pt idx="2097">
                  <c:v>120.9</c:v>
                </c:pt>
                <c:pt idx="2098">
                  <c:v>120.1</c:v>
                </c:pt>
                <c:pt idx="2099">
                  <c:v>121.1</c:v>
                </c:pt>
                <c:pt idx="2100">
                  <c:v>120.2</c:v>
                </c:pt>
                <c:pt idx="2101">
                  <c:v>121.3</c:v>
                </c:pt>
                <c:pt idx="2102">
                  <c:v>119.6</c:v>
                </c:pt>
                <c:pt idx="2103">
                  <c:v>119.8</c:v>
                </c:pt>
                <c:pt idx="2104">
                  <c:v>119.2</c:v>
                </c:pt>
                <c:pt idx="2105">
                  <c:v>119.1</c:v>
                </c:pt>
                <c:pt idx="2106">
                  <c:v>119.2</c:v>
                </c:pt>
                <c:pt idx="2107">
                  <c:v>118.5</c:v>
                </c:pt>
                <c:pt idx="2108">
                  <c:v>118.4</c:v>
                </c:pt>
                <c:pt idx="2109">
                  <c:v>119.1</c:v>
                </c:pt>
                <c:pt idx="2110">
                  <c:v>118.4</c:v>
                </c:pt>
                <c:pt idx="2111">
                  <c:v>118.7</c:v>
                </c:pt>
                <c:pt idx="2112">
                  <c:v>117.9</c:v>
                </c:pt>
                <c:pt idx="2113">
                  <c:v>118.5</c:v>
                </c:pt>
                <c:pt idx="2114">
                  <c:v>117.1</c:v>
                </c:pt>
                <c:pt idx="2115">
                  <c:v>116.9</c:v>
                </c:pt>
                <c:pt idx="2116">
                  <c:v>117.4</c:v>
                </c:pt>
                <c:pt idx="2117">
                  <c:v>116.6</c:v>
                </c:pt>
                <c:pt idx="2118">
                  <c:v>115.6</c:v>
                </c:pt>
                <c:pt idx="2119">
                  <c:v>115.5</c:v>
                </c:pt>
                <c:pt idx="2120">
                  <c:v>114.8</c:v>
                </c:pt>
                <c:pt idx="2121">
                  <c:v>114.4</c:v>
                </c:pt>
                <c:pt idx="2122">
                  <c:v>114.2</c:v>
                </c:pt>
                <c:pt idx="2123">
                  <c:v>113.8</c:v>
                </c:pt>
                <c:pt idx="2124">
                  <c:v>113.2</c:v>
                </c:pt>
                <c:pt idx="2125">
                  <c:v>111.9</c:v>
                </c:pt>
                <c:pt idx="2126">
                  <c:v>110.1</c:v>
                </c:pt>
                <c:pt idx="2127">
                  <c:v>110.8</c:v>
                </c:pt>
                <c:pt idx="2128">
                  <c:v>110</c:v>
                </c:pt>
                <c:pt idx="2129">
                  <c:v>107.5</c:v>
                </c:pt>
                <c:pt idx="2130">
                  <c:v>106</c:v>
                </c:pt>
                <c:pt idx="2131">
                  <c:v>104.8</c:v>
                </c:pt>
                <c:pt idx="2132">
                  <c:v>103.3</c:v>
                </c:pt>
                <c:pt idx="2133">
                  <c:v>101.1</c:v>
                </c:pt>
                <c:pt idx="2134">
                  <c:v>101.3</c:v>
                </c:pt>
                <c:pt idx="2135">
                  <c:v>99.1</c:v>
                </c:pt>
                <c:pt idx="2136">
                  <c:v>98.2</c:v>
                </c:pt>
                <c:pt idx="2137">
                  <c:v>95.6</c:v>
                </c:pt>
                <c:pt idx="2138">
                  <c:v>93.9</c:v>
                </c:pt>
                <c:pt idx="2139">
                  <c:v>92.5</c:v>
                </c:pt>
                <c:pt idx="2140">
                  <c:v>90.6</c:v>
                </c:pt>
                <c:pt idx="2141">
                  <c:v>90.9</c:v>
                </c:pt>
                <c:pt idx="2142">
                  <c:v>89.9</c:v>
                </c:pt>
                <c:pt idx="2143">
                  <c:v>88.3</c:v>
                </c:pt>
                <c:pt idx="2144">
                  <c:v>88</c:v>
                </c:pt>
                <c:pt idx="2145">
                  <c:v>89.1</c:v>
                </c:pt>
                <c:pt idx="2146">
                  <c:v>88.3</c:v>
                </c:pt>
                <c:pt idx="2147">
                  <c:v>89</c:v>
                </c:pt>
                <c:pt idx="2148">
                  <c:v>89.5</c:v>
                </c:pt>
                <c:pt idx="2149">
                  <c:v>89</c:v>
                </c:pt>
                <c:pt idx="2150">
                  <c:v>89.9</c:v>
                </c:pt>
                <c:pt idx="2151">
                  <c:v>90.3</c:v>
                </c:pt>
                <c:pt idx="2152">
                  <c:v>90.7</c:v>
                </c:pt>
                <c:pt idx="2153">
                  <c:v>89.1</c:v>
                </c:pt>
                <c:pt idx="2154">
                  <c:v>91.9</c:v>
                </c:pt>
                <c:pt idx="2155">
                  <c:v>92</c:v>
                </c:pt>
                <c:pt idx="2156">
                  <c:v>92</c:v>
                </c:pt>
                <c:pt idx="2157">
                  <c:v>92.6</c:v>
                </c:pt>
                <c:pt idx="2158">
                  <c:v>94.6</c:v>
                </c:pt>
                <c:pt idx="2159">
                  <c:v>97.3</c:v>
                </c:pt>
                <c:pt idx="2160">
                  <c:v>97.9</c:v>
                </c:pt>
                <c:pt idx="2161">
                  <c:v>99.5</c:v>
                </c:pt>
                <c:pt idx="2162">
                  <c:v>99.8</c:v>
                </c:pt>
                <c:pt idx="2163">
                  <c:v>97.6</c:v>
                </c:pt>
                <c:pt idx="2164">
                  <c:v>99.5</c:v>
                </c:pt>
                <c:pt idx="2165">
                  <c:v>100.2</c:v>
                </c:pt>
                <c:pt idx="2166">
                  <c:v>100.5</c:v>
                </c:pt>
                <c:pt idx="2167">
                  <c:v>99.7</c:v>
                </c:pt>
                <c:pt idx="2168">
                  <c:v>98.8</c:v>
                </c:pt>
                <c:pt idx="2169">
                  <c:v>98.3</c:v>
                </c:pt>
                <c:pt idx="2170">
                  <c:v>98.3</c:v>
                </c:pt>
                <c:pt idx="2171">
                  <c:v>97</c:v>
                </c:pt>
                <c:pt idx="2172">
                  <c:v>99.3</c:v>
                </c:pt>
                <c:pt idx="2173">
                  <c:v>96.5</c:v>
                </c:pt>
                <c:pt idx="2174">
                  <c:v>96.1</c:v>
                </c:pt>
                <c:pt idx="2175">
                  <c:v>95.4</c:v>
                </c:pt>
                <c:pt idx="2176">
                  <c:v>96.2</c:v>
                </c:pt>
                <c:pt idx="2177">
                  <c:v>95.1</c:v>
                </c:pt>
                <c:pt idx="2178">
                  <c:v>93.5</c:v>
                </c:pt>
                <c:pt idx="2179">
                  <c:v>93.9</c:v>
                </c:pt>
                <c:pt idx="2180">
                  <c:v>94.6</c:v>
                </c:pt>
                <c:pt idx="2181">
                  <c:v>94.2</c:v>
                </c:pt>
                <c:pt idx="2182">
                  <c:v>94.3</c:v>
                </c:pt>
                <c:pt idx="2183">
                  <c:v>94.7</c:v>
                </c:pt>
                <c:pt idx="2184">
                  <c:v>94.7</c:v>
                </c:pt>
                <c:pt idx="2185">
                  <c:v>94.4</c:v>
                </c:pt>
                <c:pt idx="2186">
                  <c:v>95</c:v>
                </c:pt>
                <c:pt idx="2187">
                  <c:v>94.4</c:v>
                </c:pt>
                <c:pt idx="2188">
                  <c:v>95.1</c:v>
                </c:pt>
                <c:pt idx="2189">
                  <c:v>94.5</c:v>
                </c:pt>
                <c:pt idx="2190">
                  <c:v>93.7</c:v>
                </c:pt>
                <c:pt idx="2191">
                  <c:v>94</c:v>
                </c:pt>
                <c:pt idx="2192">
                  <c:v>94</c:v>
                </c:pt>
                <c:pt idx="2193">
                  <c:v>94.2</c:v>
                </c:pt>
                <c:pt idx="2194">
                  <c:v>93.8</c:v>
                </c:pt>
                <c:pt idx="2195">
                  <c:v>93.6</c:v>
                </c:pt>
                <c:pt idx="2196">
                  <c:v>94</c:v>
                </c:pt>
                <c:pt idx="2197">
                  <c:v>94.3</c:v>
                </c:pt>
                <c:pt idx="2198">
                  <c:v>94.8</c:v>
                </c:pt>
                <c:pt idx="2199">
                  <c:v>95.7</c:v>
                </c:pt>
                <c:pt idx="2200">
                  <c:v>94.8</c:v>
                </c:pt>
                <c:pt idx="2201">
                  <c:v>95.4</c:v>
                </c:pt>
                <c:pt idx="2202">
                  <c:v>94.9</c:v>
                </c:pt>
                <c:pt idx="2203">
                  <c:v>94.6</c:v>
                </c:pt>
                <c:pt idx="2204">
                  <c:v>94.2</c:v>
                </c:pt>
                <c:pt idx="2205">
                  <c:v>95</c:v>
                </c:pt>
                <c:pt idx="2206">
                  <c:v>95.8</c:v>
                </c:pt>
                <c:pt idx="2207">
                  <c:v>94.5</c:v>
                </c:pt>
                <c:pt idx="2208">
                  <c:v>95.1</c:v>
                </c:pt>
                <c:pt idx="2209">
                  <c:v>92.6</c:v>
                </c:pt>
                <c:pt idx="2210">
                  <c:v>94.8</c:v>
                </c:pt>
                <c:pt idx="2211">
                  <c:v>93.1</c:v>
                </c:pt>
                <c:pt idx="2212">
                  <c:v>93.4</c:v>
                </c:pt>
                <c:pt idx="2213">
                  <c:v>92.2</c:v>
                </c:pt>
                <c:pt idx="2214">
                  <c:v>94</c:v>
                </c:pt>
                <c:pt idx="2215">
                  <c:v>94.5</c:v>
                </c:pt>
                <c:pt idx="2216">
                  <c:v>94.2</c:v>
                </c:pt>
                <c:pt idx="2217">
                  <c:v>93</c:v>
                </c:pt>
                <c:pt idx="2218">
                  <c:v>93.7</c:v>
                </c:pt>
                <c:pt idx="2219">
                  <c:v>93.4</c:v>
                </c:pt>
                <c:pt idx="2220">
                  <c:v>92.8</c:v>
                </c:pt>
                <c:pt idx="2221">
                  <c:v>94.2</c:v>
                </c:pt>
                <c:pt idx="2222">
                  <c:v>94</c:v>
                </c:pt>
                <c:pt idx="2223">
                  <c:v>94</c:v>
                </c:pt>
                <c:pt idx="2224">
                  <c:v>94.1</c:v>
                </c:pt>
                <c:pt idx="2225">
                  <c:v>93.1</c:v>
                </c:pt>
                <c:pt idx="2226">
                  <c:v>92.6</c:v>
                </c:pt>
                <c:pt idx="2227">
                  <c:v>92.6</c:v>
                </c:pt>
                <c:pt idx="2228">
                  <c:v>92.5</c:v>
                </c:pt>
                <c:pt idx="2229">
                  <c:v>92.5</c:v>
                </c:pt>
                <c:pt idx="2230">
                  <c:v>91.8</c:v>
                </c:pt>
                <c:pt idx="2231">
                  <c:v>90.7</c:v>
                </c:pt>
                <c:pt idx="2232">
                  <c:v>90.1</c:v>
                </c:pt>
                <c:pt idx="2233">
                  <c:v>89.3</c:v>
                </c:pt>
                <c:pt idx="2234">
                  <c:v>88.6</c:v>
                </c:pt>
                <c:pt idx="2235">
                  <c:v>87.9</c:v>
                </c:pt>
                <c:pt idx="2236">
                  <c:v>87.6</c:v>
                </c:pt>
                <c:pt idx="2237">
                  <c:v>87.2</c:v>
                </c:pt>
                <c:pt idx="2238">
                  <c:v>86.1</c:v>
                </c:pt>
                <c:pt idx="2239">
                  <c:v>85.7</c:v>
                </c:pt>
                <c:pt idx="2240">
                  <c:v>85.2</c:v>
                </c:pt>
                <c:pt idx="2241">
                  <c:v>85.4</c:v>
                </c:pt>
                <c:pt idx="2242">
                  <c:v>84.9</c:v>
                </c:pt>
                <c:pt idx="2243">
                  <c:v>86.1</c:v>
                </c:pt>
                <c:pt idx="2244">
                  <c:v>84.4</c:v>
                </c:pt>
                <c:pt idx="2245">
                  <c:v>84.3</c:v>
                </c:pt>
                <c:pt idx="2246">
                  <c:v>84.1</c:v>
                </c:pt>
                <c:pt idx="2247">
                  <c:v>83.5</c:v>
                </c:pt>
                <c:pt idx="2248">
                  <c:v>84.3</c:v>
                </c:pt>
                <c:pt idx="2249">
                  <c:v>84.6</c:v>
                </c:pt>
                <c:pt idx="2250">
                  <c:v>85.2</c:v>
                </c:pt>
                <c:pt idx="2251">
                  <c:v>84.6</c:v>
                </c:pt>
                <c:pt idx="2252">
                  <c:v>84.8</c:v>
                </c:pt>
                <c:pt idx="2253">
                  <c:v>84.8</c:v>
                </c:pt>
                <c:pt idx="2254">
                  <c:v>85</c:v>
                </c:pt>
                <c:pt idx="2255">
                  <c:v>84.9</c:v>
                </c:pt>
                <c:pt idx="2256">
                  <c:v>85.3</c:v>
                </c:pt>
                <c:pt idx="2257">
                  <c:v>86.5</c:v>
                </c:pt>
                <c:pt idx="2258">
                  <c:v>86.1</c:v>
                </c:pt>
                <c:pt idx="2259">
                  <c:v>86.2</c:v>
                </c:pt>
                <c:pt idx="2260">
                  <c:v>87.2</c:v>
                </c:pt>
                <c:pt idx="2261">
                  <c:v>87.6</c:v>
                </c:pt>
                <c:pt idx="2262">
                  <c:v>88.3</c:v>
                </c:pt>
                <c:pt idx="2263">
                  <c:v>89.9</c:v>
                </c:pt>
                <c:pt idx="2264">
                  <c:v>89.5</c:v>
                </c:pt>
                <c:pt idx="2265">
                  <c:v>91.2</c:v>
                </c:pt>
                <c:pt idx="2266">
                  <c:v>91.7</c:v>
                </c:pt>
                <c:pt idx="2267">
                  <c:v>92.4</c:v>
                </c:pt>
                <c:pt idx="2268">
                  <c:v>94</c:v>
                </c:pt>
                <c:pt idx="2269">
                  <c:v>95.1</c:v>
                </c:pt>
                <c:pt idx="2270">
                  <c:v>96.4</c:v>
                </c:pt>
                <c:pt idx="2271">
                  <c:v>98.1</c:v>
                </c:pt>
                <c:pt idx="2272">
                  <c:v>97.6</c:v>
                </c:pt>
                <c:pt idx="2273">
                  <c:v>99</c:v>
                </c:pt>
                <c:pt idx="2274">
                  <c:v>100.2</c:v>
                </c:pt>
                <c:pt idx="2275">
                  <c:v>100.8</c:v>
                </c:pt>
                <c:pt idx="2276">
                  <c:v>101.8</c:v>
                </c:pt>
                <c:pt idx="2277">
                  <c:v>100.4</c:v>
                </c:pt>
                <c:pt idx="2278">
                  <c:v>101.9</c:v>
                </c:pt>
                <c:pt idx="2279">
                  <c:v>103</c:v>
                </c:pt>
                <c:pt idx="2280">
                  <c:v>103.3</c:v>
                </c:pt>
                <c:pt idx="2281">
                  <c:v>103.3</c:v>
                </c:pt>
                <c:pt idx="2282">
                  <c:v>103</c:v>
                </c:pt>
                <c:pt idx="2283">
                  <c:v>104.1</c:v>
                </c:pt>
                <c:pt idx="2284">
                  <c:v>103.1</c:v>
                </c:pt>
                <c:pt idx="2285">
                  <c:v>103.4</c:v>
                </c:pt>
                <c:pt idx="2286">
                  <c:v>103.4</c:v>
                </c:pt>
                <c:pt idx="2287">
                  <c:v>101.4</c:v>
                </c:pt>
                <c:pt idx="2288">
                  <c:v>101.8</c:v>
                </c:pt>
                <c:pt idx="2289">
                  <c:v>102.4</c:v>
                </c:pt>
                <c:pt idx="2290">
                  <c:v>100.6</c:v>
                </c:pt>
                <c:pt idx="2291">
                  <c:v>98.1</c:v>
                </c:pt>
                <c:pt idx="2292">
                  <c:v>99.1</c:v>
                </c:pt>
                <c:pt idx="2293">
                  <c:v>98.5</c:v>
                </c:pt>
                <c:pt idx="2294">
                  <c:v>98.5</c:v>
                </c:pt>
                <c:pt idx="2295">
                  <c:v>97.8</c:v>
                </c:pt>
                <c:pt idx="2296">
                  <c:v>97.5</c:v>
                </c:pt>
                <c:pt idx="2297">
                  <c:v>97.1</c:v>
                </c:pt>
                <c:pt idx="2298">
                  <c:v>96.3</c:v>
                </c:pt>
                <c:pt idx="2299">
                  <c:v>97</c:v>
                </c:pt>
                <c:pt idx="2300">
                  <c:v>95.9</c:v>
                </c:pt>
                <c:pt idx="2301">
                  <c:v>95.6</c:v>
                </c:pt>
                <c:pt idx="2302">
                  <c:v>95.2</c:v>
                </c:pt>
                <c:pt idx="2303">
                  <c:v>95.5</c:v>
                </c:pt>
                <c:pt idx="2304">
                  <c:v>94.7</c:v>
                </c:pt>
                <c:pt idx="2305">
                  <c:v>95.4</c:v>
                </c:pt>
                <c:pt idx="2306">
                  <c:v>94.5</c:v>
                </c:pt>
                <c:pt idx="2307">
                  <c:v>94.4</c:v>
                </c:pt>
                <c:pt idx="2308">
                  <c:v>94.7</c:v>
                </c:pt>
                <c:pt idx="2309">
                  <c:v>95</c:v>
                </c:pt>
                <c:pt idx="2310">
                  <c:v>93.8</c:v>
                </c:pt>
                <c:pt idx="2311">
                  <c:v>94.3</c:v>
                </c:pt>
                <c:pt idx="2312">
                  <c:v>94.6</c:v>
                </c:pt>
                <c:pt idx="2313">
                  <c:v>94.5</c:v>
                </c:pt>
                <c:pt idx="2314">
                  <c:v>94</c:v>
                </c:pt>
                <c:pt idx="2315">
                  <c:v>93.2</c:v>
                </c:pt>
                <c:pt idx="2316">
                  <c:v>94.9</c:v>
                </c:pt>
                <c:pt idx="2317">
                  <c:v>94.1</c:v>
                </c:pt>
                <c:pt idx="2318">
                  <c:v>94.8</c:v>
                </c:pt>
                <c:pt idx="2319">
                  <c:v>94.2</c:v>
                </c:pt>
                <c:pt idx="2320">
                  <c:v>93.7</c:v>
                </c:pt>
                <c:pt idx="2321">
                  <c:v>94.3</c:v>
                </c:pt>
                <c:pt idx="2322">
                  <c:v>96.7</c:v>
                </c:pt>
                <c:pt idx="2323">
                  <c:v>95.5</c:v>
                </c:pt>
                <c:pt idx="2324">
                  <c:v>94.8</c:v>
                </c:pt>
                <c:pt idx="2325">
                  <c:v>94.6</c:v>
                </c:pt>
                <c:pt idx="2326">
                  <c:v>95</c:v>
                </c:pt>
                <c:pt idx="2327">
                  <c:v>95.1</c:v>
                </c:pt>
                <c:pt idx="2328">
                  <c:v>96.6</c:v>
                </c:pt>
                <c:pt idx="2329">
                  <c:v>94.9</c:v>
                </c:pt>
                <c:pt idx="2330">
                  <c:v>95.2</c:v>
                </c:pt>
                <c:pt idx="2331">
                  <c:v>95.7</c:v>
                </c:pt>
                <c:pt idx="2332">
                  <c:v>96.1</c:v>
                </c:pt>
                <c:pt idx="2333">
                  <c:v>96.2</c:v>
                </c:pt>
                <c:pt idx="2334">
                  <c:v>96</c:v>
                </c:pt>
                <c:pt idx="2335">
                  <c:v>95.7</c:v>
                </c:pt>
                <c:pt idx="2336">
                  <c:v>95.9</c:v>
                </c:pt>
                <c:pt idx="2337">
                  <c:v>95.8</c:v>
                </c:pt>
                <c:pt idx="2338">
                  <c:v>94.9</c:v>
                </c:pt>
                <c:pt idx="2339">
                  <c:v>95.6</c:v>
                </c:pt>
                <c:pt idx="2340">
                  <c:v>94.8</c:v>
                </c:pt>
                <c:pt idx="2341">
                  <c:v>94.6</c:v>
                </c:pt>
                <c:pt idx="2342">
                  <c:v>95.4</c:v>
                </c:pt>
                <c:pt idx="2343">
                  <c:v>93.5</c:v>
                </c:pt>
                <c:pt idx="2344">
                  <c:v>93.7</c:v>
                </c:pt>
                <c:pt idx="2345">
                  <c:v>94.9</c:v>
                </c:pt>
                <c:pt idx="2346">
                  <c:v>92.8</c:v>
                </c:pt>
                <c:pt idx="2347">
                  <c:v>93</c:v>
                </c:pt>
                <c:pt idx="2348">
                  <c:v>93.3</c:v>
                </c:pt>
                <c:pt idx="2349">
                  <c:v>91.4</c:v>
                </c:pt>
                <c:pt idx="2350">
                  <c:v>92.6</c:v>
                </c:pt>
                <c:pt idx="2351">
                  <c:v>92.5</c:v>
                </c:pt>
                <c:pt idx="2352">
                  <c:v>90</c:v>
                </c:pt>
                <c:pt idx="2353">
                  <c:v>90</c:v>
                </c:pt>
                <c:pt idx="2354">
                  <c:v>87.7</c:v>
                </c:pt>
                <c:pt idx="2355">
                  <c:v>90.7</c:v>
                </c:pt>
                <c:pt idx="2356">
                  <c:v>90.9</c:v>
                </c:pt>
                <c:pt idx="2357">
                  <c:v>93.3</c:v>
                </c:pt>
                <c:pt idx="2358">
                  <c:v>91.2</c:v>
                </c:pt>
                <c:pt idx="2359">
                  <c:v>91.5</c:v>
                </c:pt>
                <c:pt idx="2360">
                  <c:v>91.9</c:v>
                </c:pt>
                <c:pt idx="2361">
                  <c:v>92.2</c:v>
                </c:pt>
                <c:pt idx="2362">
                  <c:v>92.4</c:v>
                </c:pt>
                <c:pt idx="2363">
                  <c:v>93.6</c:v>
                </c:pt>
                <c:pt idx="2364">
                  <c:v>94.7</c:v>
                </c:pt>
                <c:pt idx="2365">
                  <c:v>96.3</c:v>
                </c:pt>
                <c:pt idx="2366">
                  <c:v>96.9</c:v>
                </c:pt>
                <c:pt idx="2367">
                  <c:v>98.5</c:v>
                </c:pt>
                <c:pt idx="2368">
                  <c:v>101</c:v>
                </c:pt>
                <c:pt idx="2369">
                  <c:v>103.4</c:v>
                </c:pt>
                <c:pt idx="2370">
                  <c:v>104.3</c:v>
                </c:pt>
                <c:pt idx="2371">
                  <c:v>107.2</c:v>
                </c:pt>
                <c:pt idx="2372">
                  <c:v>107.2</c:v>
                </c:pt>
                <c:pt idx="2373">
                  <c:v>109.1</c:v>
                </c:pt>
                <c:pt idx="2374">
                  <c:v>110.7</c:v>
                </c:pt>
                <c:pt idx="2375">
                  <c:v>113.3</c:v>
                </c:pt>
                <c:pt idx="2376">
                  <c:v>113.5</c:v>
                </c:pt>
                <c:pt idx="2377">
                  <c:v>115.1</c:v>
                </c:pt>
                <c:pt idx="2378">
                  <c:v>117.3</c:v>
                </c:pt>
                <c:pt idx="2379">
                  <c:v>117.5</c:v>
                </c:pt>
                <c:pt idx="2380">
                  <c:v>116</c:v>
                </c:pt>
                <c:pt idx="2381">
                  <c:v>116.8</c:v>
                </c:pt>
                <c:pt idx="2382">
                  <c:v>116.1</c:v>
                </c:pt>
                <c:pt idx="2383">
                  <c:v>117.7</c:v>
                </c:pt>
                <c:pt idx="2384">
                  <c:v>117.8</c:v>
                </c:pt>
                <c:pt idx="2385">
                  <c:v>118.7</c:v>
                </c:pt>
                <c:pt idx="2386">
                  <c:v>119.4</c:v>
                </c:pt>
                <c:pt idx="2387">
                  <c:v>118.7</c:v>
                </c:pt>
                <c:pt idx="2388">
                  <c:v>119.4</c:v>
                </c:pt>
                <c:pt idx="2389">
                  <c:v>120.1</c:v>
                </c:pt>
                <c:pt idx="2390">
                  <c:v>120.6</c:v>
                </c:pt>
                <c:pt idx="2391">
                  <c:v>120.7</c:v>
                </c:pt>
                <c:pt idx="2392">
                  <c:v>122.1</c:v>
                </c:pt>
                <c:pt idx="2393">
                  <c:v>122.8</c:v>
                </c:pt>
                <c:pt idx="2394">
                  <c:v>123.6</c:v>
                </c:pt>
                <c:pt idx="2395">
                  <c:v>123.9</c:v>
                </c:pt>
                <c:pt idx="2396">
                  <c:v>124.6</c:v>
                </c:pt>
                <c:pt idx="2397">
                  <c:v>126.9</c:v>
                </c:pt>
                <c:pt idx="2398">
                  <c:v>126.9</c:v>
                </c:pt>
                <c:pt idx="2399">
                  <c:v>128.9</c:v>
                </c:pt>
                <c:pt idx="2400">
                  <c:v>129.30000000000001</c:v>
                </c:pt>
                <c:pt idx="2401">
                  <c:v>130.6</c:v>
                </c:pt>
                <c:pt idx="2402">
                  <c:v>131.9</c:v>
                </c:pt>
                <c:pt idx="2403">
                  <c:v>133.4</c:v>
                </c:pt>
                <c:pt idx="2404">
                  <c:v>134.80000000000001</c:v>
                </c:pt>
                <c:pt idx="2405">
                  <c:v>134.30000000000001</c:v>
                </c:pt>
                <c:pt idx="2406">
                  <c:v>136.19999999999999</c:v>
                </c:pt>
                <c:pt idx="2407">
                  <c:v>136.69999999999999</c:v>
                </c:pt>
                <c:pt idx="2408">
                  <c:v>138.1</c:v>
                </c:pt>
                <c:pt idx="2409">
                  <c:v>138.9</c:v>
                </c:pt>
                <c:pt idx="2410">
                  <c:v>138.80000000000001</c:v>
                </c:pt>
                <c:pt idx="2411">
                  <c:v>139.69999999999999</c:v>
                </c:pt>
                <c:pt idx="2412">
                  <c:v>139.80000000000001</c:v>
                </c:pt>
                <c:pt idx="2413">
                  <c:v>141.9</c:v>
                </c:pt>
                <c:pt idx="2414">
                  <c:v>140.19999999999999</c:v>
                </c:pt>
                <c:pt idx="2415">
                  <c:v>140.80000000000001</c:v>
                </c:pt>
                <c:pt idx="2416">
                  <c:v>142.1</c:v>
                </c:pt>
                <c:pt idx="2417">
                  <c:v>142.6</c:v>
                </c:pt>
                <c:pt idx="2418">
                  <c:v>143.9</c:v>
                </c:pt>
                <c:pt idx="2419">
                  <c:v>144.4</c:v>
                </c:pt>
                <c:pt idx="2420">
                  <c:v>143.5</c:v>
                </c:pt>
                <c:pt idx="2421">
                  <c:v>143.80000000000001</c:v>
                </c:pt>
                <c:pt idx="2422">
                  <c:v>144.30000000000001</c:v>
                </c:pt>
                <c:pt idx="2423">
                  <c:v>143.6</c:v>
                </c:pt>
                <c:pt idx="2424">
                  <c:v>144.6</c:v>
                </c:pt>
                <c:pt idx="2425">
                  <c:v>142.80000000000001</c:v>
                </c:pt>
                <c:pt idx="2426">
                  <c:v>142.19999999999999</c:v>
                </c:pt>
                <c:pt idx="2427">
                  <c:v>143.5</c:v>
                </c:pt>
                <c:pt idx="2428">
                  <c:v>143.4</c:v>
                </c:pt>
                <c:pt idx="2429">
                  <c:v>143.1</c:v>
                </c:pt>
                <c:pt idx="2430">
                  <c:v>143.80000000000001</c:v>
                </c:pt>
                <c:pt idx="2431">
                  <c:v>145</c:v>
                </c:pt>
                <c:pt idx="2432">
                  <c:v>143.80000000000001</c:v>
                </c:pt>
                <c:pt idx="2433">
                  <c:v>144.4</c:v>
                </c:pt>
                <c:pt idx="2434">
                  <c:v>144.9</c:v>
                </c:pt>
                <c:pt idx="2435">
                  <c:v>146</c:v>
                </c:pt>
                <c:pt idx="2436">
                  <c:v>144.1</c:v>
                </c:pt>
                <c:pt idx="2437">
                  <c:v>147</c:v>
                </c:pt>
                <c:pt idx="2438">
                  <c:v>145.69999999999999</c:v>
                </c:pt>
                <c:pt idx="2439">
                  <c:v>146.80000000000001</c:v>
                </c:pt>
                <c:pt idx="2440">
                  <c:v>148.30000000000001</c:v>
                </c:pt>
                <c:pt idx="2441">
                  <c:v>147.69999999999999</c:v>
                </c:pt>
                <c:pt idx="2442">
                  <c:v>147.69999999999999</c:v>
                </c:pt>
                <c:pt idx="2443">
                  <c:v>149.4</c:v>
                </c:pt>
                <c:pt idx="2444">
                  <c:v>150.19999999999999</c:v>
                </c:pt>
                <c:pt idx="2445">
                  <c:v>149.5</c:v>
                </c:pt>
                <c:pt idx="2446">
                  <c:v>152.1</c:v>
                </c:pt>
                <c:pt idx="2447">
                  <c:v>152.30000000000001</c:v>
                </c:pt>
                <c:pt idx="2448">
                  <c:v>150.69999999999999</c:v>
                </c:pt>
                <c:pt idx="2449">
                  <c:v>152.19999999999999</c:v>
                </c:pt>
                <c:pt idx="2450">
                  <c:v>152.1</c:v>
                </c:pt>
                <c:pt idx="2451">
                  <c:v>153.19999999999999</c:v>
                </c:pt>
                <c:pt idx="2452">
                  <c:v>153.80000000000001</c:v>
                </c:pt>
                <c:pt idx="2453">
                  <c:v>152.30000000000001</c:v>
                </c:pt>
                <c:pt idx="2454">
                  <c:v>155.30000000000001</c:v>
                </c:pt>
                <c:pt idx="2455">
                  <c:v>154.19999999999999</c:v>
                </c:pt>
                <c:pt idx="2456">
                  <c:v>155.80000000000001</c:v>
                </c:pt>
                <c:pt idx="2457">
                  <c:v>154.6</c:v>
                </c:pt>
                <c:pt idx="2458">
                  <c:v>153.69999999999999</c:v>
                </c:pt>
                <c:pt idx="2459">
                  <c:v>154.5</c:v>
                </c:pt>
                <c:pt idx="2460">
                  <c:v>153.19999999999999</c:v>
                </c:pt>
                <c:pt idx="2461">
                  <c:v>155.19999999999999</c:v>
                </c:pt>
                <c:pt idx="2462">
                  <c:v>153.80000000000001</c:v>
                </c:pt>
                <c:pt idx="2463">
                  <c:v>153.80000000000001</c:v>
                </c:pt>
                <c:pt idx="2464">
                  <c:v>152.80000000000001</c:v>
                </c:pt>
                <c:pt idx="2465">
                  <c:v>152.80000000000001</c:v>
                </c:pt>
                <c:pt idx="2466">
                  <c:v>152.30000000000001</c:v>
                </c:pt>
                <c:pt idx="2467">
                  <c:v>152.80000000000001</c:v>
                </c:pt>
                <c:pt idx="2468">
                  <c:v>153.4</c:v>
                </c:pt>
                <c:pt idx="2469">
                  <c:v>153.19999999999999</c:v>
                </c:pt>
                <c:pt idx="2470">
                  <c:v>154.69999999999999</c:v>
                </c:pt>
                <c:pt idx="2471">
                  <c:v>154.6</c:v>
                </c:pt>
                <c:pt idx="2472">
                  <c:v>153.5</c:v>
                </c:pt>
                <c:pt idx="2473">
                  <c:v>154.80000000000001</c:v>
                </c:pt>
                <c:pt idx="2474">
                  <c:v>157.4</c:v>
                </c:pt>
                <c:pt idx="2475">
                  <c:v>156.80000000000001</c:v>
                </c:pt>
                <c:pt idx="2476">
                  <c:v>159.1</c:v>
                </c:pt>
                <c:pt idx="2477">
                  <c:v>159.5</c:v>
                </c:pt>
                <c:pt idx="2478">
                  <c:v>159.5</c:v>
                </c:pt>
                <c:pt idx="2479">
                  <c:v>162.30000000000001</c:v>
                </c:pt>
                <c:pt idx="2480">
                  <c:v>161.9</c:v>
                </c:pt>
                <c:pt idx="2481">
                  <c:v>162</c:v>
                </c:pt>
                <c:pt idx="2482">
                  <c:v>163.5</c:v>
                </c:pt>
                <c:pt idx="2483">
                  <c:v>163.4</c:v>
                </c:pt>
                <c:pt idx="2484">
                  <c:v>164.3</c:v>
                </c:pt>
                <c:pt idx="2485">
                  <c:v>163.6</c:v>
                </c:pt>
                <c:pt idx="2486">
                  <c:v>165.1</c:v>
                </c:pt>
                <c:pt idx="2487">
                  <c:v>165.3</c:v>
                </c:pt>
                <c:pt idx="2488">
                  <c:v>167</c:v>
                </c:pt>
                <c:pt idx="2489">
                  <c:v>167.4</c:v>
                </c:pt>
                <c:pt idx="2490">
                  <c:v>166.4</c:v>
                </c:pt>
                <c:pt idx="2491">
                  <c:v>167.3</c:v>
                </c:pt>
                <c:pt idx="2492">
                  <c:v>166.6</c:v>
                </c:pt>
                <c:pt idx="2493">
                  <c:v>167.6</c:v>
                </c:pt>
                <c:pt idx="2494">
                  <c:v>166.5</c:v>
                </c:pt>
                <c:pt idx="2495">
                  <c:v>168.9</c:v>
                </c:pt>
                <c:pt idx="2496">
                  <c:v>168.6</c:v>
                </c:pt>
                <c:pt idx="2497">
                  <c:v>168.5</c:v>
                </c:pt>
                <c:pt idx="2498">
                  <c:v>167.1</c:v>
                </c:pt>
                <c:pt idx="2499">
                  <c:v>169</c:v>
                </c:pt>
                <c:pt idx="2500">
                  <c:v>169.7</c:v>
                </c:pt>
                <c:pt idx="2501">
                  <c:v>170</c:v>
                </c:pt>
                <c:pt idx="2502">
                  <c:v>169.7</c:v>
                </c:pt>
                <c:pt idx="2503">
                  <c:v>171.2</c:v>
                </c:pt>
                <c:pt idx="2504">
                  <c:v>170</c:v>
                </c:pt>
                <c:pt idx="2505">
                  <c:v>168.8</c:v>
                </c:pt>
                <c:pt idx="2506">
                  <c:v>171</c:v>
                </c:pt>
                <c:pt idx="2507">
                  <c:v>173.8</c:v>
                </c:pt>
                <c:pt idx="2508">
                  <c:v>172.5</c:v>
                </c:pt>
                <c:pt idx="2509">
                  <c:v>172.3</c:v>
                </c:pt>
                <c:pt idx="2510">
                  <c:v>169.8</c:v>
                </c:pt>
                <c:pt idx="2511">
                  <c:v>171.8</c:v>
                </c:pt>
                <c:pt idx="2512">
                  <c:v>173.5</c:v>
                </c:pt>
                <c:pt idx="2513">
                  <c:v>173.1</c:v>
                </c:pt>
                <c:pt idx="2514">
                  <c:v>174</c:v>
                </c:pt>
                <c:pt idx="2515">
                  <c:v>174.3</c:v>
                </c:pt>
                <c:pt idx="2516">
                  <c:v>175.1</c:v>
                </c:pt>
                <c:pt idx="2517">
                  <c:v>176</c:v>
                </c:pt>
                <c:pt idx="2518">
                  <c:v>174.8</c:v>
                </c:pt>
                <c:pt idx="2519">
                  <c:v>175.7</c:v>
                </c:pt>
                <c:pt idx="2520">
                  <c:v>175.5</c:v>
                </c:pt>
                <c:pt idx="2521">
                  <c:v>174.8</c:v>
                </c:pt>
                <c:pt idx="2522">
                  <c:v>176.4</c:v>
                </c:pt>
                <c:pt idx="2523">
                  <c:v>175.3</c:v>
                </c:pt>
                <c:pt idx="2524">
                  <c:v>175.8</c:v>
                </c:pt>
                <c:pt idx="2525">
                  <c:v>176.6</c:v>
                </c:pt>
                <c:pt idx="2526">
                  <c:v>176.8</c:v>
                </c:pt>
                <c:pt idx="2527">
                  <c:v>176.9</c:v>
                </c:pt>
                <c:pt idx="2528">
                  <c:v>176.7</c:v>
                </c:pt>
                <c:pt idx="2529">
                  <c:v>177.1</c:v>
                </c:pt>
                <c:pt idx="2530">
                  <c:v>176.6</c:v>
                </c:pt>
                <c:pt idx="2531">
                  <c:v>177.2</c:v>
                </c:pt>
                <c:pt idx="2532">
                  <c:v>179.3</c:v>
                </c:pt>
                <c:pt idx="2533">
                  <c:v>178.8</c:v>
                </c:pt>
                <c:pt idx="2534">
                  <c:v>180</c:v>
                </c:pt>
                <c:pt idx="2535">
                  <c:v>180.4</c:v>
                </c:pt>
                <c:pt idx="2536">
                  <c:v>182.1</c:v>
                </c:pt>
                <c:pt idx="2537">
                  <c:v>182.4</c:v>
                </c:pt>
                <c:pt idx="2538">
                  <c:v>183.6</c:v>
                </c:pt>
                <c:pt idx="2539">
                  <c:v>184.5</c:v>
                </c:pt>
                <c:pt idx="2540">
                  <c:v>185.7</c:v>
                </c:pt>
                <c:pt idx="2541">
                  <c:v>186.6</c:v>
                </c:pt>
                <c:pt idx="2542">
                  <c:v>187.5</c:v>
                </c:pt>
                <c:pt idx="2543">
                  <c:v>187.2</c:v>
                </c:pt>
                <c:pt idx="2544">
                  <c:v>187.4</c:v>
                </c:pt>
                <c:pt idx="2545">
                  <c:v>188.1</c:v>
                </c:pt>
                <c:pt idx="2546">
                  <c:v>188</c:v>
                </c:pt>
                <c:pt idx="2547">
                  <c:v>187.9</c:v>
                </c:pt>
                <c:pt idx="2548">
                  <c:v>189.7</c:v>
                </c:pt>
                <c:pt idx="2549">
                  <c:v>189.1</c:v>
                </c:pt>
                <c:pt idx="2550">
                  <c:v>188.8</c:v>
                </c:pt>
                <c:pt idx="2551">
                  <c:v>188.1</c:v>
                </c:pt>
                <c:pt idx="2552">
                  <c:v>187.9</c:v>
                </c:pt>
                <c:pt idx="2553">
                  <c:v>190.4</c:v>
                </c:pt>
                <c:pt idx="2554">
                  <c:v>193.3</c:v>
                </c:pt>
                <c:pt idx="2555">
                  <c:v>195.8</c:v>
                </c:pt>
                <c:pt idx="2556">
                  <c:v>196.9</c:v>
                </c:pt>
                <c:pt idx="2557">
                  <c:v>198.4</c:v>
                </c:pt>
                <c:pt idx="2558">
                  <c:v>197.8</c:v>
                </c:pt>
                <c:pt idx="2559">
                  <c:v>198.1</c:v>
                </c:pt>
                <c:pt idx="2560">
                  <c:v>200.5</c:v>
                </c:pt>
                <c:pt idx="2561">
                  <c:v>200.5</c:v>
                </c:pt>
                <c:pt idx="2562">
                  <c:v>202.2</c:v>
                </c:pt>
                <c:pt idx="2563">
                  <c:v>202.9</c:v>
                </c:pt>
                <c:pt idx="2564">
                  <c:v>202.3</c:v>
                </c:pt>
                <c:pt idx="2565">
                  <c:v>205.9</c:v>
                </c:pt>
                <c:pt idx="2566">
                  <c:v>205.9</c:v>
                </c:pt>
                <c:pt idx="2567">
                  <c:v>207.6</c:v>
                </c:pt>
                <c:pt idx="2568">
                  <c:v>207.9</c:v>
                </c:pt>
                <c:pt idx="2569">
                  <c:v>207.9</c:v>
                </c:pt>
                <c:pt idx="2570">
                  <c:v>211.3</c:v>
                </c:pt>
                <c:pt idx="2571">
                  <c:v>212.3</c:v>
                </c:pt>
                <c:pt idx="2572">
                  <c:v>213.4</c:v>
                </c:pt>
                <c:pt idx="2573">
                  <c:v>214</c:v>
                </c:pt>
                <c:pt idx="2574">
                  <c:v>213.9</c:v>
                </c:pt>
                <c:pt idx="2575">
                  <c:v>215.9</c:v>
                </c:pt>
                <c:pt idx="2576">
                  <c:v>216.5</c:v>
                </c:pt>
                <c:pt idx="2577">
                  <c:v>218.5</c:v>
                </c:pt>
                <c:pt idx="2578">
                  <c:v>220</c:v>
                </c:pt>
                <c:pt idx="2579">
                  <c:v>218.9</c:v>
                </c:pt>
                <c:pt idx="2580">
                  <c:v>219.7</c:v>
                </c:pt>
                <c:pt idx="2581">
                  <c:v>222.6</c:v>
                </c:pt>
                <c:pt idx="2582">
                  <c:v>224.1</c:v>
                </c:pt>
                <c:pt idx="2583">
                  <c:v>224.1</c:v>
                </c:pt>
                <c:pt idx="2584">
                  <c:v>224.6</c:v>
                </c:pt>
                <c:pt idx="2585">
                  <c:v>226.1</c:v>
                </c:pt>
                <c:pt idx="2586">
                  <c:v>227.9</c:v>
                </c:pt>
                <c:pt idx="2587">
                  <c:v>228.5</c:v>
                </c:pt>
                <c:pt idx="2588">
                  <c:v>229.3</c:v>
                </c:pt>
                <c:pt idx="2589">
                  <c:v>230.6</c:v>
                </c:pt>
                <c:pt idx="2590">
                  <c:v>230.9</c:v>
                </c:pt>
                <c:pt idx="2591">
                  <c:v>232.4</c:v>
                </c:pt>
                <c:pt idx="2592">
                  <c:v>232.3</c:v>
                </c:pt>
                <c:pt idx="2593">
                  <c:v>234</c:v>
                </c:pt>
                <c:pt idx="2594">
                  <c:v>235.5</c:v>
                </c:pt>
                <c:pt idx="2595">
                  <c:v>237.4</c:v>
                </c:pt>
                <c:pt idx="2596">
                  <c:v>238.2</c:v>
                </c:pt>
                <c:pt idx="2597">
                  <c:v>238.1</c:v>
                </c:pt>
                <c:pt idx="2598">
                  <c:v>239.6</c:v>
                </c:pt>
                <c:pt idx="2599">
                  <c:v>240.9</c:v>
                </c:pt>
                <c:pt idx="2600">
                  <c:v>241.1</c:v>
                </c:pt>
                <c:pt idx="2601">
                  <c:v>242.1</c:v>
                </c:pt>
                <c:pt idx="2602">
                  <c:v>244.2</c:v>
                </c:pt>
                <c:pt idx="2603">
                  <c:v>242.6</c:v>
                </c:pt>
                <c:pt idx="2604">
                  <c:v>244.4</c:v>
                </c:pt>
                <c:pt idx="2605">
                  <c:v>244.9</c:v>
                </c:pt>
                <c:pt idx="2606">
                  <c:v>245.1</c:v>
                </c:pt>
                <c:pt idx="2607">
                  <c:v>246.2</c:v>
                </c:pt>
                <c:pt idx="2608">
                  <c:v>248.1</c:v>
                </c:pt>
                <c:pt idx="2609">
                  <c:v>247.9</c:v>
                </c:pt>
                <c:pt idx="2610">
                  <c:v>248.1</c:v>
                </c:pt>
                <c:pt idx="2611">
                  <c:v>248.8</c:v>
                </c:pt>
                <c:pt idx="2612">
                  <c:v>250.8</c:v>
                </c:pt>
                <c:pt idx="2613">
                  <c:v>250.6</c:v>
                </c:pt>
                <c:pt idx="2614">
                  <c:v>251.4</c:v>
                </c:pt>
                <c:pt idx="2615">
                  <c:v>252.2</c:v>
                </c:pt>
                <c:pt idx="2616">
                  <c:v>253.3</c:v>
                </c:pt>
                <c:pt idx="2617">
                  <c:v>253.5</c:v>
                </c:pt>
                <c:pt idx="2618">
                  <c:v>254.7</c:v>
                </c:pt>
                <c:pt idx="2619">
                  <c:v>255.7</c:v>
                </c:pt>
                <c:pt idx="2620">
                  <c:v>254.9</c:v>
                </c:pt>
                <c:pt idx="2621">
                  <c:v>256.10000000000002</c:v>
                </c:pt>
                <c:pt idx="2622">
                  <c:v>255.7</c:v>
                </c:pt>
                <c:pt idx="2623">
                  <c:v>258.10000000000002</c:v>
                </c:pt>
                <c:pt idx="2624">
                  <c:v>255.9</c:v>
                </c:pt>
                <c:pt idx="2625">
                  <c:v>256.7</c:v>
                </c:pt>
                <c:pt idx="2626">
                  <c:v>260.2</c:v>
                </c:pt>
                <c:pt idx="2627">
                  <c:v>257.39999999999998</c:v>
                </c:pt>
                <c:pt idx="2628">
                  <c:v>258.8</c:v>
                </c:pt>
                <c:pt idx="2629">
                  <c:v>259.8</c:v>
                </c:pt>
                <c:pt idx="2630">
                  <c:v>257.5</c:v>
                </c:pt>
                <c:pt idx="2631">
                  <c:v>258.7</c:v>
                </c:pt>
                <c:pt idx="2632">
                  <c:v>260.7</c:v>
                </c:pt>
                <c:pt idx="2633">
                  <c:v>261.2</c:v>
                </c:pt>
                <c:pt idx="2634">
                  <c:v>260.3</c:v>
                </c:pt>
                <c:pt idx="2635">
                  <c:v>261.10000000000002</c:v>
                </c:pt>
                <c:pt idx="2636">
                  <c:v>261.5</c:v>
                </c:pt>
                <c:pt idx="2637">
                  <c:v>261.7</c:v>
                </c:pt>
                <c:pt idx="2638">
                  <c:v>262.39999999999998</c:v>
                </c:pt>
                <c:pt idx="2639">
                  <c:v>262.7</c:v>
                </c:pt>
                <c:pt idx="2640">
                  <c:v>263.3</c:v>
                </c:pt>
                <c:pt idx="2641">
                  <c:v>265.8</c:v>
                </c:pt>
                <c:pt idx="2642">
                  <c:v>264.3</c:v>
                </c:pt>
                <c:pt idx="2643">
                  <c:v>267.8</c:v>
                </c:pt>
                <c:pt idx="2644">
                  <c:v>269.39999999999998</c:v>
                </c:pt>
                <c:pt idx="2645">
                  <c:v>270.89999999999998</c:v>
                </c:pt>
                <c:pt idx="2646">
                  <c:v>272.3</c:v>
                </c:pt>
                <c:pt idx="2647">
                  <c:v>273.10000000000002</c:v>
                </c:pt>
                <c:pt idx="2648">
                  <c:v>274.5</c:v>
                </c:pt>
                <c:pt idx="2649">
                  <c:v>275.89999999999998</c:v>
                </c:pt>
                <c:pt idx="2650">
                  <c:v>278.10000000000002</c:v>
                </c:pt>
                <c:pt idx="2651">
                  <c:v>279.10000000000002</c:v>
                </c:pt>
                <c:pt idx="2652">
                  <c:v>281.8</c:v>
                </c:pt>
                <c:pt idx="2653">
                  <c:v>282.7</c:v>
                </c:pt>
                <c:pt idx="2654">
                  <c:v>282.7</c:v>
                </c:pt>
                <c:pt idx="2655">
                  <c:v>285.10000000000002</c:v>
                </c:pt>
                <c:pt idx="2656">
                  <c:v>285.2</c:v>
                </c:pt>
                <c:pt idx="2657">
                  <c:v>287.39999999999998</c:v>
                </c:pt>
                <c:pt idx="2658">
                  <c:v>287.39999999999998</c:v>
                </c:pt>
                <c:pt idx="2659">
                  <c:v>289.39999999999998</c:v>
                </c:pt>
                <c:pt idx="2660">
                  <c:v>290.2</c:v>
                </c:pt>
                <c:pt idx="2661">
                  <c:v>291.39999999999998</c:v>
                </c:pt>
                <c:pt idx="2662">
                  <c:v>292.10000000000002</c:v>
                </c:pt>
                <c:pt idx="2663">
                  <c:v>293.8</c:v>
                </c:pt>
                <c:pt idx="2664">
                  <c:v>295.2</c:v>
                </c:pt>
                <c:pt idx="2665">
                  <c:v>296.60000000000002</c:v>
                </c:pt>
                <c:pt idx="2666">
                  <c:v>297.60000000000002</c:v>
                </c:pt>
                <c:pt idx="2667">
                  <c:v>298.2</c:v>
                </c:pt>
                <c:pt idx="2668">
                  <c:v>298.5</c:v>
                </c:pt>
                <c:pt idx="2669">
                  <c:v>300.5</c:v>
                </c:pt>
                <c:pt idx="2670">
                  <c:v>303.5</c:v>
                </c:pt>
                <c:pt idx="2671">
                  <c:v>304.8</c:v>
                </c:pt>
                <c:pt idx="2672">
                  <c:v>305.10000000000002</c:v>
                </c:pt>
                <c:pt idx="2673">
                  <c:v>306.5</c:v>
                </c:pt>
                <c:pt idx="2674">
                  <c:v>308.7</c:v>
                </c:pt>
                <c:pt idx="2675">
                  <c:v>309.3</c:v>
                </c:pt>
                <c:pt idx="2676">
                  <c:v>310.89999999999998</c:v>
                </c:pt>
                <c:pt idx="2677">
                  <c:v>311</c:v>
                </c:pt>
                <c:pt idx="2678">
                  <c:v>313.7</c:v>
                </c:pt>
                <c:pt idx="2679">
                  <c:v>313.39999999999998</c:v>
                </c:pt>
                <c:pt idx="2680">
                  <c:v>314.60000000000002</c:v>
                </c:pt>
                <c:pt idx="2681">
                  <c:v>315.60000000000002</c:v>
                </c:pt>
                <c:pt idx="2682">
                  <c:v>316.10000000000002</c:v>
                </c:pt>
                <c:pt idx="2683">
                  <c:v>319.2</c:v>
                </c:pt>
                <c:pt idx="2684">
                  <c:v>318</c:v>
                </c:pt>
                <c:pt idx="2685">
                  <c:v>319.2</c:v>
                </c:pt>
                <c:pt idx="2686">
                  <c:v>320.39999999999998</c:v>
                </c:pt>
                <c:pt idx="2687">
                  <c:v>322.10000000000002</c:v>
                </c:pt>
                <c:pt idx="2688">
                  <c:v>325.39999999999998</c:v>
                </c:pt>
                <c:pt idx="2689">
                  <c:v>326.39999999999998</c:v>
                </c:pt>
                <c:pt idx="2690">
                  <c:v>326.39999999999998</c:v>
                </c:pt>
                <c:pt idx="2691">
                  <c:v>328.6</c:v>
                </c:pt>
                <c:pt idx="2692">
                  <c:v>331.2</c:v>
                </c:pt>
                <c:pt idx="2693">
                  <c:v>331.9</c:v>
                </c:pt>
                <c:pt idx="2694">
                  <c:v>335.4</c:v>
                </c:pt>
                <c:pt idx="2695">
                  <c:v>337</c:v>
                </c:pt>
                <c:pt idx="2696">
                  <c:v>340.4</c:v>
                </c:pt>
                <c:pt idx="2697">
                  <c:v>342.9</c:v>
                </c:pt>
                <c:pt idx="2698">
                  <c:v>345</c:v>
                </c:pt>
                <c:pt idx="2699">
                  <c:v>347.6</c:v>
                </c:pt>
                <c:pt idx="2700">
                  <c:v>351.3</c:v>
                </c:pt>
                <c:pt idx="2701">
                  <c:v>354.1</c:v>
                </c:pt>
                <c:pt idx="2702">
                  <c:v>357.8</c:v>
                </c:pt>
                <c:pt idx="2703">
                  <c:v>360.2</c:v>
                </c:pt>
                <c:pt idx="2704">
                  <c:v>361.9</c:v>
                </c:pt>
                <c:pt idx="2705">
                  <c:v>365.3</c:v>
                </c:pt>
                <c:pt idx="2706">
                  <c:v>368</c:v>
                </c:pt>
                <c:pt idx="2707">
                  <c:v>370.4</c:v>
                </c:pt>
                <c:pt idx="2708">
                  <c:v>373.2</c:v>
                </c:pt>
                <c:pt idx="2709">
                  <c:v>376.7</c:v>
                </c:pt>
                <c:pt idx="2710">
                  <c:v>377.2</c:v>
                </c:pt>
                <c:pt idx="2711">
                  <c:v>379</c:v>
                </c:pt>
                <c:pt idx="2712">
                  <c:v>381.1</c:v>
                </c:pt>
                <c:pt idx="2713">
                  <c:v>384.1</c:v>
                </c:pt>
                <c:pt idx="2714">
                  <c:v>384.9</c:v>
                </c:pt>
                <c:pt idx="2715">
                  <c:v>387.1</c:v>
                </c:pt>
                <c:pt idx="2716">
                  <c:v>388.1</c:v>
                </c:pt>
                <c:pt idx="2717">
                  <c:v>389.6</c:v>
                </c:pt>
                <c:pt idx="2718">
                  <c:v>391.6</c:v>
                </c:pt>
                <c:pt idx="2719">
                  <c:v>393.1</c:v>
                </c:pt>
                <c:pt idx="2720">
                  <c:v>395.3</c:v>
                </c:pt>
                <c:pt idx="2721">
                  <c:v>395.9</c:v>
                </c:pt>
                <c:pt idx="2722">
                  <c:v>397.5</c:v>
                </c:pt>
                <c:pt idx="2723">
                  <c:v>400.7</c:v>
                </c:pt>
                <c:pt idx="2724">
                  <c:v>400.3</c:v>
                </c:pt>
                <c:pt idx="2725">
                  <c:v>400.8</c:v>
                </c:pt>
                <c:pt idx="2726">
                  <c:v>402.1</c:v>
                </c:pt>
                <c:pt idx="2727">
                  <c:v>403.7</c:v>
                </c:pt>
                <c:pt idx="2728">
                  <c:v>405</c:v>
                </c:pt>
                <c:pt idx="2729">
                  <c:v>407</c:v>
                </c:pt>
                <c:pt idx="2730">
                  <c:v>408.6</c:v>
                </c:pt>
                <c:pt idx="2731">
                  <c:v>409.9</c:v>
                </c:pt>
                <c:pt idx="2732">
                  <c:v>413</c:v>
                </c:pt>
                <c:pt idx="2733">
                  <c:v>414.8</c:v>
                </c:pt>
                <c:pt idx="2734">
                  <c:v>414.6</c:v>
                </c:pt>
                <c:pt idx="2735">
                  <c:v>417.4</c:v>
                </c:pt>
                <c:pt idx="2736">
                  <c:v>421.6</c:v>
                </c:pt>
                <c:pt idx="2737">
                  <c:v>423</c:v>
                </c:pt>
                <c:pt idx="2738">
                  <c:v>425.4</c:v>
                </c:pt>
                <c:pt idx="2739">
                  <c:v>427.7</c:v>
                </c:pt>
                <c:pt idx="2740">
                  <c:v>429.2</c:v>
                </c:pt>
                <c:pt idx="2741">
                  <c:v>432.6</c:v>
                </c:pt>
                <c:pt idx="2742">
                  <c:v>435.6</c:v>
                </c:pt>
                <c:pt idx="2743">
                  <c:v>438.1</c:v>
                </c:pt>
                <c:pt idx="2744">
                  <c:v>440.3</c:v>
                </c:pt>
                <c:pt idx="2745">
                  <c:v>443.7</c:v>
                </c:pt>
                <c:pt idx="2746">
                  <c:v>445.5</c:v>
                </c:pt>
                <c:pt idx="2747">
                  <c:v>445.3</c:v>
                </c:pt>
                <c:pt idx="2748">
                  <c:v>446.1</c:v>
                </c:pt>
                <c:pt idx="2749">
                  <c:v>446.1</c:v>
                </c:pt>
                <c:pt idx="2750">
                  <c:v>448.9</c:v>
                </c:pt>
                <c:pt idx="2751">
                  <c:v>453.6</c:v>
                </c:pt>
                <c:pt idx="2752">
                  <c:v>456</c:v>
                </c:pt>
                <c:pt idx="2753">
                  <c:v>455.2</c:v>
                </c:pt>
                <c:pt idx="2754">
                  <c:v>456.3</c:v>
                </c:pt>
                <c:pt idx="2755">
                  <c:v>457.4</c:v>
                </c:pt>
                <c:pt idx="2756">
                  <c:v>456.2</c:v>
                </c:pt>
                <c:pt idx="2757">
                  <c:v>457.6</c:v>
                </c:pt>
                <c:pt idx="2758">
                  <c:v>458.9</c:v>
                </c:pt>
                <c:pt idx="2759">
                  <c:v>459.8</c:v>
                </c:pt>
                <c:pt idx="2760">
                  <c:v>460</c:v>
                </c:pt>
                <c:pt idx="2761">
                  <c:v>459.8</c:v>
                </c:pt>
                <c:pt idx="2762">
                  <c:v>461.2</c:v>
                </c:pt>
                <c:pt idx="2763">
                  <c:v>460.6</c:v>
                </c:pt>
                <c:pt idx="2764">
                  <c:v>461.2</c:v>
                </c:pt>
                <c:pt idx="2765">
                  <c:v>461.5</c:v>
                </c:pt>
                <c:pt idx="2766">
                  <c:v>462.6</c:v>
                </c:pt>
                <c:pt idx="2767">
                  <c:v>462.9</c:v>
                </c:pt>
                <c:pt idx="2768">
                  <c:v>462.7</c:v>
                </c:pt>
                <c:pt idx="2769">
                  <c:v>463.5</c:v>
                </c:pt>
                <c:pt idx="2770">
                  <c:v>464</c:v>
                </c:pt>
                <c:pt idx="2771">
                  <c:v>462.4</c:v>
                </c:pt>
                <c:pt idx="2772">
                  <c:v>463.3</c:v>
                </c:pt>
                <c:pt idx="2773">
                  <c:v>463.2</c:v>
                </c:pt>
                <c:pt idx="2774">
                  <c:v>463</c:v>
                </c:pt>
                <c:pt idx="2775">
                  <c:v>462.7</c:v>
                </c:pt>
                <c:pt idx="2776">
                  <c:v>462.4</c:v>
                </c:pt>
                <c:pt idx="2777">
                  <c:v>463.6</c:v>
                </c:pt>
                <c:pt idx="2778">
                  <c:v>462.7</c:v>
                </c:pt>
                <c:pt idx="2779">
                  <c:v>463.4</c:v>
                </c:pt>
                <c:pt idx="2780">
                  <c:v>462.9</c:v>
                </c:pt>
                <c:pt idx="2781">
                  <c:v>463.8</c:v>
                </c:pt>
                <c:pt idx="2782">
                  <c:v>462.7</c:v>
                </c:pt>
                <c:pt idx="2783">
                  <c:v>463.8</c:v>
                </c:pt>
                <c:pt idx="2784">
                  <c:v>462.3</c:v>
                </c:pt>
                <c:pt idx="2785">
                  <c:v>463.7</c:v>
                </c:pt>
                <c:pt idx="2786">
                  <c:v>463.5</c:v>
                </c:pt>
                <c:pt idx="2787">
                  <c:v>463</c:v>
                </c:pt>
                <c:pt idx="2788">
                  <c:v>463.5</c:v>
                </c:pt>
                <c:pt idx="2789">
                  <c:v>462.6</c:v>
                </c:pt>
                <c:pt idx="2790">
                  <c:v>462.8</c:v>
                </c:pt>
                <c:pt idx="2791">
                  <c:v>462.7</c:v>
                </c:pt>
              </c:numCache>
            </c:numRef>
          </c:xVal>
          <c:yVal>
            <c:numRef>
              <c:f>'63J_3'!$A$2:$A$2791</c:f>
              <c:numCache>
                <c:formatCode>General</c:formatCode>
                <c:ptCount val="2790"/>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numCache>
            </c:numRef>
          </c:yVal>
          <c:smooth val="1"/>
          <c:extLst>
            <c:ext xmlns:c16="http://schemas.microsoft.com/office/drawing/2014/chart" uri="{C3380CC4-5D6E-409C-BE32-E72D297353CC}">
              <c16:uniqueId val="{00000004-0500-4C0E-9753-7C53A5F2A0C6}"/>
            </c:ext>
          </c:extLst>
        </c:ser>
        <c:ser>
          <c:idx val="1"/>
          <c:order val="5"/>
          <c:tx>
            <c:strRef>
              <c:f>'63J_3'!$G$1</c:f>
              <c:strCache>
                <c:ptCount val="1"/>
                <c:pt idx="0">
                  <c:v>2020</c:v>
                </c:pt>
              </c:strCache>
            </c:strRef>
          </c:tx>
          <c:spPr>
            <a:ln w="12700" cap="rnd">
              <a:solidFill>
                <a:schemeClr val="accent4">
                  <a:lumMod val="75000"/>
                </a:schemeClr>
              </a:solidFill>
              <a:round/>
            </a:ln>
            <a:effectLst/>
          </c:spPr>
          <c:marker>
            <c:symbol val="none"/>
          </c:marker>
          <c:xVal>
            <c:numRef>
              <c:f>'63J_3'!$G$3:$G$2798</c:f>
              <c:numCache>
                <c:formatCode>General</c:formatCode>
                <c:ptCount val="2796"/>
                <c:pt idx="0">
                  <c:v>4.4000000000000004</c:v>
                </c:pt>
                <c:pt idx="1">
                  <c:v>5.9</c:v>
                </c:pt>
                <c:pt idx="2">
                  <c:v>5.8</c:v>
                </c:pt>
                <c:pt idx="3">
                  <c:v>5.9</c:v>
                </c:pt>
                <c:pt idx="4">
                  <c:v>5.8</c:v>
                </c:pt>
                <c:pt idx="5">
                  <c:v>6.5</c:v>
                </c:pt>
                <c:pt idx="6">
                  <c:v>6.1</c:v>
                </c:pt>
                <c:pt idx="7">
                  <c:v>6.8</c:v>
                </c:pt>
                <c:pt idx="8">
                  <c:v>6.6</c:v>
                </c:pt>
                <c:pt idx="9">
                  <c:v>6.7</c:v>
                </c:pt>
                <c:pt idx="10">
                  <c:v>6.8</c:v>
                </c:pt>
                <c:pt idx="11">
                  <c:v>6.6</c:v>
                </c:pt>
                <c:pt idx="12">
                  <c:v>6.2</c:v>
                </c:pt>
                <c:pt idx="13">
                  <c:v>7</c:v>
                </c:pt>
                <c:pt idx="14">
                  <c:v>6.5</c:v>
                </c:pt>
                <c:pt idx="15">
                  <c:v>6.9</c:v>
                </c:pt>
                <c:pt idx="16">
                  <c:v>7.5</c:v>
                </c:pt>
                <c:pt idx="17">
                  <c:v>7.6</c:v>
                </c:pt>
                <c:pt idx="18">
                  <c:v>6.5</c:v>
                </c:pt>
                <c:pt idx="19">
                  <c:v>6.6</c:v>
                </c:pt>
                <c:pt idx="20">
                  <c:v>7.5</c:v>
                </c:pt>
                <c:pt idx="21">
                  <c:v>7.5</c:v>
                </c:pt>
                <c:pt idx="22">
                  <c:v>7.6</c:v>
                </c:pt>
                <c:pt idx="23">
                  <c:v>7.9</c:v>
                </c:pt>
                <c:pt idx="24">
                  <c:v>7.3</c:v>
                </c:pt>
                <c:pt idx="25">
                  <c:v>7.3</c:v>
                </c:pt>
                <c:pt idx="26">
                  <c:v>6.2</c:v>
                </c:pt>
                <c:pt idx="27">
                  <c:v>6.1</c:v>
                </c:pt>
                <c:pt idx="28">
                  <c:v>7.6</c:v>
                </c:pt>
                <c:pt idx="29">
                  <c:v>7.2</c:v>
                </c:pt>
                <c:pt idx="30">
                  <c:v>9</c:v>
                </c:pt>
                <c:pt idx="31">
                  <c:v>9</c:v>
                </c:pt>
                <c:pt idx="32">
                  <c:v>10</c:v>
                </c:pt>
                <c:pt idx="33">
                  <c:v>8.4</c:v>
                </c:pt>
                <c:pt idx="34">
                  <c:v>8.6999999999999993</c:v>
                </c:pt>
                <c:pt idx="35">
                  <c:v>8.5</c:v>
                </c:pt>
                <c:pt idx="36">
                  <c:v>9</c:v>
                </c:pt>
                <c:pt idx="37">
                  <c:v>8.3000000000000007</c:v>
                </c:pt>
                <c:pt idx="38">
                  <c:v>8.9</c:v>
                </c:pt>
                <c:pt idx="39">
                  <c:v>10.3</c:v>
                </c:pt>
                <c:pt idx="40">
                  <c:v>10.1</c:v>
                </c:pt>
                <c:pt idx="41">
                  <c:v>10.199999999999999</c:v>
                </c:pt>
                <c:pt idx="42">
                  <c:v>10.199999999999999</c:v>
                </c:pt>
                <c:pt idx="43">
                  <c:v>10.3</c:v>
                </c:pt>
                <c:pt idx="44">
                  <c:v>10.6</c:v>
                </c:pt>
                <c:pt idx="45">
                  <c:v>10.8</c:v>
                </c:pt>
                <c:pt idx="46">
                  <c:v>11.9</c:v>
                </c:pt>
                <c:pt idx="47">
                  <c:v>10.3</c:v>
                </c:pt>
                <c:pt idx="48">
                  <c:v>11.5</c:v>
                </c:pt>
                <c:pt idx="49">
                  <c:v>12.2</c:v>
                </c:pt>
                <c:pt idx="50">
                  <c:v>11.7</c:v>
                </c:pt>
                <c:pt idx="51">
                  <c:v>11</c:v>
                </c:pt>
                <c:pt idx="52">
                  <c:v>12</c:v>
                </c:pt>
                <c:pt idx="53">
                  <c:v>11.3</c:v>
                </c:pt>
                <c:pt idx="54">
                  <c:v>11.4</c:v>
                </c:pt>
                <c:pt idx="55">
                  <c:v>10.9</c:v>
                </c:pt>
                <c:pt idx="56">
                  <c:v>12</c:v>
                </c:pt>
                <c:pt idx="57">
                  <c:v>12.9</c:v>
                </c:pt>
                <c:pt idx="58">
                  <c:v>13.3</c:v>
                </c:pt>
                <c:pt idx="59">
                  <c:v>12.5</c:v>
                </c:pt>
                <c:pt idx="60">
                  <c:v>12.1</c:v>
                </c:pt>
                <c:pt idx="61">
                  <c:v>13.5</c:v>
                </c:pt>
                <c:pt idx="62">
                  <c:v>13.2</c:v>
                </c:pt>
                <c:pt idx="63">
                  <c:v>12.2</c:v>
                </c:pt>
                <c:pt idx="64">
                  <c:v>13</c:v>
                </c:pt>
                <c:pt idx="65">
                  <c:v>12</c:v>
                </c:pt>
                <c:pt idx="66">
                  <c:v>12.5</c:v>
                </c:pt>
                <c:pt idx="67">
                  <c:v>11.3</c:v>
                </c:pt>
                <c:pt idx="68">
                  <c:v>11.6</c:v>
                </c:pt>
                <c:pt idx="69">
                  <c:v>11.7</c:v>
                </c:pt>
                <c:pt idx="70">
                  <c:v>12.1</c:v>
                </c:pt>
                <c:pt idx="71">
                  <c:v>11.7</c:v>
                </c:pt>
                <c:pt idx="72">
                  <c:v>10.3</c:v>
                </c:pt>
                <c:pt idx="73">
                  <c:v>10.1</c:v>
                </c:pt>
                <c:pt idx="74">
                  <c:v>10.7</c:v>
                </c:pt>
                <c:pt idx="75">
                  <c:v>10.3</c:v>
                </c:pt>
                <c:pt idx="76">
                  <c:v>9.6999999999999993</c:v>
                </c:pt>
                <c:pt idx="77">
                  <c:v>10.9</c:v>
                </c:pt>
                <c:pt idx="78">
                  <c:v>9.8000000000000007</c:v>
                </c:pt>
                <c:pt idx="79">
                  <c:v>9.9</c:v>
                </c:pt>
                <c:pt idx="80">
                  <c:v>9.8000000000000007</c:v>
                </c:pt>
                <c:pt idx="81">
                  <c:v>8.9</c:v>
                </c:pt>
                <c:pt idx="82">
                  <c:v>8.3000000000000007</c:v>
                </c:pt>
                <c:pt idx="83">
                  <c:v>9.5</c:v>
                </c:pt>
                <c:pt idx="84">
                  <c:v>9.4</c:v>
                </c:pt>
                <c:pt idx="85">
                  <c:v>9.1999999999999993</c:v>
                </c:pt>
                <c:pt idx="86">
                  <c:v>8.1999999999999993</c:v>
                </c:pt>
                <c:pt idx="87">
                  <c:v>7.3</c:v>
                </c:pt>
                <c:pt idx="88">
                  <c:v>7.5</c:v>
                </c:pt>
                <c:pt idx="89">
                  <c:v>7.3</c:v>
                </c:pt>
                <c:pt idx="90">
                  <c:v>5.8</c:v>
                </c:pt>
                <c:pt idx="91">
                  <c:v>6.5</c:v>
                </c:pt>
                <c:pt idx="92">
                  <c:v>5.9</c:v>
                </c:pt>
                <c:pt idx="93">
                  <c:v>4.5999999999999996</c:v>
                </c:pt>
                <c:pt idx="94">
                  <c:v>6.9</c:v>
                </c:pt>
                <c:pt idx="95">
                  <c:v>5.5</c:v>
                </c:pt>
                <c:pt idx="96">
                  <c:v>6.5</c:v>
                </c:pt>
                <c:pt idx="97">
                  <c:v>6</c:v>
                </c:pt>
                <c:pt idx="98">
                  <c:v>6.6</c:v>
                </c:pt>
                <c:pt idx="99">
                  <c:v>6.9</c:v>
                </c:pt>
                <c:pt idx="100">
                  <c:v>6</c:v>
                </c:pt>
                <c:pt idx="101">
                  <c:v>5.6</c:v>
                </c:pt>
                <c:pt idx="102">
                  <c:v>5.5</c:v>
                </c:pt>
                <c:pt idx="103">
                  <c:v>6.1</c:v>
                </c:pt>
                <c:pt idx="104">
                  <c:v>6</c:v>
                </c:pt>
                <c:pt idx="105">
                  <c:v>5.7</c:v>
                </c:pt>
                <c:pt idx="106">
                  <c:v>4.9000000000000004</c:v>
                </c:pt>
                <c:pt idx="107">
                  <c:v>5.8</c:v>
                </c:pt>
                <c:pt idx="108">
                  <c:v>6.4</c:v>
                </c:pt>
                <c:pt idx="109">
                  <c:v>6.8</c:v>
                </c:pt>
                <c:pt idx="110">
                  <c:v>6.4</c:v>
                </c:pt>
                <c:pt idx="111">
                  <c:v>6.6</c:v>
                </c:pt>
                <c:pt idx="112">
                  <c:v>6.7</c:v>
                </c:pt>
                <c:pt idx="113">
                  <c:v>7.1</c:v>
                </c:pt>
                <c:pt idx="114">
                  <c:v>7.2</c:v>
                </c:pt>
                <c:pt idx="115">
                  <c:v>6.1</c:v>
                </c:pt>
                <c:pt idx="116">
                  <c:v>6.5</c:v>
                </c:pt>
                <c:pt idx="117">
                  <c:v>6.8</c:v>
                </c:pt>
                <c:pt idx="118">
                  <c:v>5.9</c:v>
                </c:pt>
                <c:pt idx="119">
                  <c:v>7.2</c:v>
                </c:pt>
                <c:pt idx="120">
                  <c:v>6.7</c:v>
                </c:pt>
                <c:pt idx="121">
                  <c:v>8.3000000000000007</c:v>
                </c:pt>
                <c:pt idx="122">
                  <c:v>7.4</c:v>
                </c:pt>
                <c:pt idx="123">
                  <c:v>7.1</c:v>
                </c:pt>
                <c:pt idx="124">
                  <c:v>7.9</c:v>
                </c:pt>
                <c:pt idx="125">
                  <c:v>7.1</c:v>
                </c:pt>
                <c:pt idx="126">
                  <c:v>7.6</c:v>
                </c:pt>
                <c:pt idx="127">
                  <c:v>7.7</c:v>
                </c:pt>
                <c:pt idx="128">
                  <c:v>8</c:v>
                </c:pt>
                <c:pt idx="129">
                  <c:v>7.1</c:v>
                </c:pt>
                <c:pt idx="130">
                  <c:v>6.8</c:v>
                </c:pt>
                <c:pt idx="131">
                  <c:v>8.1999999999999993</c:v>
                </c:pt>
                <c:pt idx="132">
                  <c:v>7.4</c:v>
                </c:pt>
                <c:pt idx="133">
                  <c:v>7.3</c:v>
                </c:pt>
                <c:pt idx="134">
                  <c:v>6.9</c:v>
                </c:pt>
                <c:pt idx="135">
                  <c:v>7.3</c:v>
                </c:pt>
                <c:pt idx="136">
                  <c:v>7.1</c:v>
                </c:pt>
                <c:pt idx="137">
                  <c:v>7.5</c:v>
                </c:pt>
                <c:pt idx="138">
                  <c:v>6.6</c:v>
                </c:pt>
                <c:pt idx="139">
                  <c:v>7.4</c:v>
                </c:pt>
                <c:pt idx="140">
                  <c:v>7.4</c:v>
                </c:pt>
                <c:pt idx="141">
                  <c:v>7.6</c:v>
                </c:pt>
                <c:pt idx="142">
                  <c:v>7</c:v>
                </c:pt>
                <c:pt idx="143">
                  <c:v>6.8</c:v>
                </c:pt>
                <c:pt idx="144">
                  <c:v>5.4</c:v>
                </c:pt>
                <c:pt idx="145">
                  <c:v>5.6</c:v>
                </c:pt>
                <c:pt idx="146">
                  <c:v>8.1</c:v>
                </c:pt>
                <c:pt idx="147">
                  <c:v>8.3000000000000007</c:v>
                </c:pt>
                <c:pt idx="148">
                  <c:v>7.8</c:v>
                </c:pt>
                <c:pt idx="149">
                  <c:v>6</c:v>
                </c:pt>
                <c:pt idx="150">
                  <c:v>6.8</c:v>
                </c:pt>
                <c:pt idx="151">
                  <c:v>6.4</c:v>
                </c:pt>
                <c:pt idx="152">
                  <c:v>7.8</c:v>
                </c:pt>
                <c:pt idx="153">
                  <c:v>6</c:v>
                </c:pt>
                <c:pt idx="154">
                  <c:v>7.3</c:v>
                </c:pt>
                <c:pt idx="155">
                  <c:v>6.6</c:v>
                </c:pt>
                <c:pt idx="156">
                  <c:v>7.4</c:v>
                </c:pt>
                <c:pt idx="157">
                  <c:v>7.2</c:v>
                </c:pt>
                <c:pt idx="158">
                  <c:v>7.1</c:v>
                </c:pt>
                <c:pt idx="159">
                  <c:v>7.1</c:v>
                </c:pt>
                <c:pt idx="160">
                  <c:v>6.4</c:v>
                </c:pt>
                <c:pt idx="161">
                  <c:v>6.1</c:v>
                </c:pt>
                <c:pt idx="162">
                  <c:v>7.2</c:v>
                </c:pt>
                <c:pt idx="163">
                  <c:v>7.1</c:v>
                </c:pt>
                <c:pt idx="164">
                  <c:v>6.1</c:v>
                </c:pt>
                <c:pt idx="165">
                  <c:v>5.9</c:v>
                </c:pt>
                <c:pt idx="166">
                  <c:v>7.1</c:v>
                </c:pt>
                <c:pt idx="167">
                  <c:v>5.7</c:v>
                </c:pt>
                <c:pt idx="168">
                  <c:v>7.1</c:v>
                </c:pt>
                <c:pt idx="169">
                  <c:v>7.2</c:v>
                </c:pt>
                <c:pt idx="170">
                  <c:v>6.1</c:v>
                </c:pt>
                <c:pt idx="171">
                  <c:v>6.7</c:v>
                </c:pt>
                <c:pt idx="172">
                  <c:v>6.7</c:v>
                </c:pt>
                <c:pt idx="173">
                  <c:v>6.4</c:v>
                </c:pt>
                <c:pt idx="174">
                  <c:v>6.8</c:v>
                </c:pt>
                <c:pt idx="175">
                  <c:v>6.5</c:v>
                </c:pt>
                <c:pt idx="176">
                  <c:v>6</c:v>
                </c:pt>
                <c:pt idx="177">
                  <c:v>6</c:v>
                </c:pt>
                <c:pt idx="178">
                  <c:v>6.5</c:v>
                </c:pt>
                <c:pt idx="179">
                  <c:v>6.2</c:v>
                </c:pt>
                <c:pt idx="180">
                  <c:v>6.3</c:v>
                </c:pt>
                <c:pt idx="181">
                  <c:v>7.4</c:v>
                </c:pt>
                <c:pt idx="182">
                  <c:v>6.3</c:v>
                </c:pt>
                <c:pt idx="183">
                  <c:v>5.7</c:v>
                </c:pt>
                <c:pt idx="184">
                  <c:v>6.1</c:v>
                </c:pt>
                <c:pt idx="185">
                  <c:v>6</c:v>
                </c:pt>
                <c:pt idx="186">
                  <c:v>5.6</c:v>
                </c:pt>
                <c:pt idx="187">
                  <c:v>6.2</c:v>
                </c:pt>
                <c:pt idx="188">
                  <c:v>6.5</c:v>
                </c:pt>
                <c:pt idx="189">
                  <c:v>7.5</c:v>
                </c:pt>
                <c:pt idx="190">
                  <c:v>11</c:v>
                </c:pt>
                <c:pt idx="191">
                  <c:v>11.4</c:v>
                </c:pt>
                <c:pt idx="192">
                  <c:v>9.1</c:v>
                </c:pt>
                <c:pt idx="193">
                  <c:v>4.7</c:v>
                </c:pt>
                <c:pt idx="194">
                  <c:v>3.6</c:v>
                </c:pt>
                <c:pt idx="195">
                  <c:v>3.9</c:v>
                </c:pt>
                <c:pt idx="196">
                  <c:v>4.4000000000000004</c:v>
                </c:pt>
                <c:pt idx="197">
                  <c:v>6.2</c:v>
                </c:pt>
                <c:pt idx="198">
                  <c:v>5.5</c:v>
                </c:pt>
                <c:pt idx="199">
                  <c:v>5.9</c:v>
                </c:pt>
                <c:pt idx="200">
                  <c:v>5.5</c:v>
                </c:pt>
                <c:pt idx="201">
                  <c:v>5.8</c:v>
                </c:pt>
                <c:pt idx="202">
                  <c:v>6.2</c:v>
                </c:pt>
                <c:pt idx="203">
                  <c:v>6.3</c:v>
                </c:pt>
                <c:pt idx="204">
                  <c:v>5.9</c:v>
                </c:pt>
                <c:pt idx="205">
                  <c:v>5.2</c:v>
                </c:pt>
                <c:pt idx="206">
                  <c:v>5.2</c:v>
                </c:pt>
                <c:pt idx="207">
                  <c:v>5.0999999999999996</c:v>
                </c:pt>
                <c:pt idx="208">
                  <c:v>6.6</c:v>
                </c:pt>
                <c:pt idx="209">
                  <c:v>6.6</c:v>
                </c:pt>
                <c:pt idx="210">
                  <c:v>6.3</c:v>
                </c:pt>
                <c:pt idx="211">
                  <c:v>5.8</c:v>
                </c:pt>
                <c:pt idx="212">
                  <c:v>7.4</c:v>
                </c:pt>
                <c:pt idx="213">
                  <c:v>5.9</c:v>
                </c:pt>
                <c:pt idx="214">
                  <c:v>6.4</c:v>
                </c:pt>
                <c:pt idx="215">
                  <c:v>6.1</c:v>
                </c:pt>
                <c:pt idx="216">
                  <c:v>6.4</c:v>
                </c:pt>
                <c:pt idx="217">
                  <c:v>7.2</c:v>
                </c:pt>
                <c:pt idx="218">
                  <c:v>6.3</c:v>
                </c:pt>
                <c:pt idx="219">
                  <c:v>6.7</c:v>
                </c:pt>
                <c:pt idx="220">
                  <c:v>7</c:v>
                </c:pt>
                <c:pt idx="221">
                  <c:v>6.9</c:v>
                </c:pt>
                <c:pt idx="222">
                  <c:v>6</c:v>
                </c:pt>
                <c:pt idx="223">
                  <c:v>6.3</c:v>
                </c:pt>
                <c:pt idx="224">
                  <c:v>5.9</c:v>
                </c:pt>
                <c:pt idx="225">
                  <c:v>6.7</c:v>
                </c:pt>
                <c:pt idx="226">
                  <c:v>7.5</c:v>
                </c:pt>
                <c:pt idx="227">
                  <c:v>6.3</c:v>
                </c:pt>
                <c:pt idx="228">
                  <c:v>6.5</c:v>
                </c:pt>
                <c:pt idx="229">
                  <c:v>6.1</c:v>
                </c:pt>
                <c:pt idx="230">
                  <c:v>6.4</c:v>
                </c:pt>
                <c:pt idx="231">
                  <c:v>7</c:v>
                </c:pt>
                <c:pt idx="232">
                  <c:v>6.3</c:v>
                </c:pt>
                <c:pt idx="233">
                  <c:v>6.2</c:v>
                </c:pt>
                <c:pt idx="234">
                  <c:v>7.2</c:v>
                </c:pt>
                <c:pt idx="235">
                  <c:v>8.1999999999999993</c:v>
                </c:pt>
                <c:pt idx="236">
                  <c:v>7</c:v>
                </c:pt>
                <c:pt idx="237">
                  <c:v>8.9</c:v>
                </c:pt>
                <c:pt idx="238">
                  <c:v>6.9</c:v>
                </c:pt>
                <c:pt idx="239">
                  <c:v>6.4</c:v>
                </c:pt>
                <c:pt idx="240">
                  <c:v>7.3</c:v>
                </c:pt>
                <c:pt idx="241">
                  <c:v>8.4</c:v>
                </c:pt>
                <c:pt idx="242">
                  <c:v>8.1</c:v>
                </c:pt>
                <c:pt idx="243">
                  <c:v>8.6</c:v>
                </c:pt>
                <c:pt idx="244">
                  <c:v>7.9</c:v>
                </c:pt>
                <c:pt idx="245">
                  <c:v>9.1</c:v>
                </c:pt>
                <c:pt idx="246">
                  <c:v>8.3000000000000007</c:v>
                </c:pt>
                <c:pt idx="247">
                  <c:v>10.8</c:v>
                </c:pt>
                <c:pt idx="248">
                  <c:v>10.199999999999999</c:v>
                </c:pt>
                <c:pt idx="249">
                  <c:v>10.9</c:v>
                </c:pt>
                <c:pt idx="250">
                  <c:v>10.199999999999999</c:v>
                </c:pt>
                <c:pt idx="251">
                  <c:v>10</c:v>
                </c:pt>
                <c:pt idx="252">
                  <c:v>10.6</c:v>
                </c:pt>
                <c:pt idx="253">
                  <c:v>11.9</c:v>
                </c:pt>
                <c:pt idx="254">
                  <c:v>10.8</c:v>
                </c:pt>
                <c:pt idx="255">
                  <c:v>11.4</c:v>
                </c:pt>
                <c:pt idx="256">
                  <c:v>12.6</c:v>
                </c:pt>
                <c:pt idx="257">
                  <c:v>11.6</c:v>
                </c:pt>
                <c:pt idx="258">
                  <c:v>11.8</c:v>
                </c:pt>
                <c:pt idx="259">
                  <c:v>11.1</c:v>
                </c:pt>
                <c:pt idx="260">
                  <c:v>11.6</c:v>
                </c:pt>
                <c:pt idx="261">
                  <c:v>11.8</c:v>
                </c:pt>
                <c:pt idx="262">
                  <c:v>12.1</c:v>
                </c:pt>
                <c:pt idx="263">
                  <c:v>10.8</c:v>
                </c:pt>
                <c:pt idx="264">
                  <c:v>10.7</c:v>
                </c:pt>
                <c:pt idx="265">
                  <c:v>10</c:v>
                </c:pt>
                <c:pt idx="266">
                  <c:v>11.3</c:v>
                </c:pt>
                <c:pt idx="267">
                  <c:v>12</c:v>
                </c:pt>
                <c:pt idx="268">
                  <c:v>11.4</c:v>
                </c:pt>
                <c:pt idx="269">
                  <c:v>11.2</c:v>
                </c:pt>
                <c:pt idx="270">
                  <c:v>12.6</c:v>
                </c:pt>
                <c:pt idx="271">
                  <c:v>12</c:v>
                </c:pt>
                <c:pt idx="272">
                  <c:v>12.7</c:v>
                </c:pt>
                <c:pt idx="273">
                  <c:v>11.7</c:v>
                </c:pt>
                <c:pt idx="274">
                  <c:v>11.3</c:v>
                </c:pt>
                <c:pt idx="275">
                  <c:v>13</c:v>
                </c:pt>
                <c:pt idx="276">
                  <c:v>11.3</c:v>
                </c:pt>
                <c:pt idx="277">
                  <c:v>11.7</c:v>
                </c:pt>
                <c:pt idx="278">
                  <c:v>12</c:v>
                </c:pt>
                <c:pt idx="279">
                  <c:v>10.8</c:v>
                </c:pt>
                <c:pt idx="280">
                  <c:v>12.3</c:v>
                </c:pt>
                <c:pt idx="281">
                  <c:v>10.9</c:v>
                </c:pt>
                <c:pt idx="282">
                  <c:v>11.5</c:v>
                </c:pt>
                <c:pt idx="283">
                  <c:v>11.3</c:v>
                </c:pt>
                <c:pt idx="284">
                  <c:v>11.4</c:v>
                </c:pt>
                <c:pt idx="285">
                  <c:v>10.8</c:v>
                </c:pt>
                <c:pt idx="286">
                  <c:v>12.3</c:v>
                </c:pt>
                <c:pt idx="287">
                  <c:v>11.3</c:v>
                </c:pt>
                <c:pt idx="288">
                  <c:v>10.4</c:v>
                </c:pt>
                <c:pt idx="289">
                  <c:v>11.2</c:v>
                </c:pt>
                <c:pt idx="290">
                  <c:v>11.9</c:v>
                </c:pt>
                <c:pt idx="291">
                  <c:v>10.9</c:v>
                </c:pt>
                <c:pt idx="292">
                  <c:v>11.5</c:v>
                </c:pt>
                <c:pt idx="293">
                  <c:v>10.199999999999999</c:v>
                </c:pt>
                <c:pt idx="294">
                  <c:v>9</c:v>
                </c:pt>
                <c:pt idx="295">
                  <c:v>12.1</c:v>
                </c:pt>
                <c:pt idx="296">
                  <c:v>11.5</c:v>
                </c:pt>
                <c:pt idx="297">
                  <c:v>11.7</c:v>
                </c:pt>
                <c:pt idx="298">
                  <c:v>10.5</c:v>
                </c:pt>
                <c:pt idx="299">
                  <c:v>11.2</c:v>
                </c:pt>
                <c:pt idx="300">
                  <c:v>12</c:v>
                </c:pt>
                <c:pt idx="301">
                  <c:v>11.3</c:v>
                </c:pt>
                <c:pt idx="302">
                  <c:v>10.199999999999999</c:v>
                </c:pt>
                <c:pt idx="303">
                  <c:v>9.8000000000000007</c:v>
                </c:pt>
                <c:pt idx="304">
                  <c:v>11.5</c:v>
                </c:pt>
                <c:pt idx="305">
                  <c:v>10.7</c:v>
                </c:pt>
                <c:pt idx="306">
                  <c:v>10</c:v>
                </c:pt>
                <c:pt idx="307">
                  <c:v>8.6999999999999993</c:v>
                </c:pt>
                <c:pt idx="308">
                  <c:v>10.6</c:v>
                </c:pt>
                <c:pt idx="309">
                  <c:v>9.1</c:v>
                </c:pt>
                <c:pt idx="310">
                  <c:v>10.3</c:v>
                </c:pt>
                <c:pt idx="311">
                  <c:v>10.4</c:v>
                </c:pt>
                <c:pt idx="312">
                  <c:v>10.7</c:v>
                </c:pt>
                <c:pt idx="313">
                  <c:v>10.5</c:v>
                </c:pt>
                <c:pt idx="314">
                  <c:v>9.6</c:v>
                </c:pt>
                <c:pt idx="315">
                  <c:v>9.8000000000000007</c:v>
                </c:pt>
                <c:pt idx="316">
                  <c:v>10.8</c:v>
                </c:pt>
                <c:pt idx="317">
                  <c:v>11.5</c:v>
                </c:pt>
                <c:pt idx="318">
                  <c:v>10.1</c:v>
                </c:pt>
                <c:pt idx="319">
                  <c:v>9.5</c:v>
                </c:pt>
                <c:pt idx="320">
                  <c:v>9.9</c:v>
                </c:pt>
                <c:pt idx="321">
                  <c:v>10.199999999999999</c:v>
                </c:pt>
                <c:pt idx="322">
                  <c:v>9.4</c:v>
                </c:pt>
                <c:pt idx="323">
                  <c:v>10.4</c:v>
                </c:pt>
                <c:pt idx="324">
                  <c:v>10.1</c:v>
                </c:pt>
                <c:pt idx="325">
                  <c:v>9.8000000000000007</c:v>
                </c:pt>
                <c:pt idx="326">
                  <c:v>10.3</c:v>
                </c:pt>
                <c:pt idx="327">
                  <c:v>9.5</c:v>
                </c:pt>
                <c:pt idx="328">
                  <c:v>9.1</c:v>
                </c:pt>
                <c:pt idx="329">
                  <c:v>10.199999999999999</c:v>
                </c:pt>
                <c:pt idx="330">
                  <c:v>9.6</c:v>
                </c:pt>
                <c:pt idx="331">
                  <c:v>10.6</c:v>
                </c:pt>
                <c:pt idx="332">
                  <c:v>10.199999999999999</c:v>
                </c:pt>
                <c:pt idx="333">
                  <c:v>9.6</c:v>
                </c:pt>
                <c:pt idx="334">
                  <c:v>10.6</c:v>
                </c:pt>
                <c:pt idx="335">
                  <c:v>10.6</c:v>
                </c:pt>
                <c:pt idx="336">
                  <c:v>9.6</c:v>
                </c:pt>
                <c:pt idx="337">
                  <c:v>10.9</c:v>
                </c:pt>
                <c:pt idx="338">
                  <c:v>11.1</c:v>
                </c:pt>
                <c:pt idx="339">
                  <c:v>10</c:v>
                </c:pt>
                <c:pt idx="340">
                  <c:v>10.5</c:v>
                </c:pt>
                <c:pt idx="341">
                  <c:v>11.1</c:v>
                </c:pt>
                <c:pt idx="342">
                  <c:v>9.9</c:v>
                </c:pt>
                <c:pt idx="343">
                  <c:v>11.4</c:v>
                </c:pt>
                <c:pt idx="344">
                  <c:v>10.199999999999999</c:v>
                </c:pt>
                <c:pt idx="345">
                  <c:v>10.7</c:v>
                </c:pt>
                <c:pt idx="346">
                  <c:v>10.8</c:v>
                </c:pt>
                <c:pt idx="347">
                  <c:v>11.9</c:v>
                </c:pt>
                <c:pt idx="348">
                  <c:v>12.2</c:v>
                </c:pt>
                <c:pt idx="349">
                  <c:v>10.8</c:v>
                </c:pt>
                <c:pt idx="350">
                  <c:v>11.7</c:v>
                </c:pt>
                <c:pt idx="351">
                  <c:v>11.8</c:v>
                </c:pt>
                <c:pt idx="352">
                  <c:v>11.5</c:v>
                </c:pt>
                <c:pt idx="353">
                  <c:v>11.3</c:v>
                </c:pt>
                <c:pt idx="354">
                  <c:v>12.6</c:v>
                </c:pt>
                <c:pt idx="355">
                  <c:v>11.4</c:v>
                </c:pt>
                <c:pt idx="356">
                  <c:v>11.8</c:v>
                </c:pt>
                <c:pt idx="357">
                  <c:v>13.4</c:v>
                </c:pt>
                <c:pt idx="358">
                  <c:v>12.7</c:v>
                </c:pt>
                <c:pt idx="359">
                  <c:v>12.9</c:v>
                </c:pt>
                <c:pt idx="360">
                  <c:v>13.6</c:v>
                </c:pt>
                <c:pt idx="361">
                  <c:v>14.4</c:v>
                </c:pt>
                <c:pt idx="362">
                  <c:v>13.6</c:v>
                </c:pt>
                <c:pt idx="363">
                  <c:v>13</c:v>
                </c:pt>
                <c:pt idx="364">
                  <c:v>15.1</c:v>
                </c:pt>
                <c:pt idx="365">
                  <c:v>13.9</c:v>
                </c:pt>
                <c:pt idx="366">
                  <c:v>14.5</c:v>
                </c:pt>
                <c:pt idx="367">
                  <c:v>14.1</c:v>
                </c:pt>
                <c:pt idx="368">
                  <c:v>14</c:v>
                </c:pt>
                <c:pt idx="369">
                  <c:v>14.5</c:v>
                </c:pt>
                <c:pt idx="370">
                  <c:v>15</c:v>
                </c:pt>
                <c:pt idx="371">
                  <c:v>15.9</c:v>
                </c:pt>
                <c:pt idx="372">
                  <c:v>13.3</c:v>
                </c:pt>
                <c:pt idx="373">
                  <c:v>15.6</c:v>
                </c:pt>
                <c:pt idx="374">
                  <c:v>15.8</c:v>
                </c:pt>
                <c:pt idx="375">
                  <c:v>16.399999999999999</c:v>
                </c:pt>
                <c:pt idx="376">
                  <c:v>17.3</c:v>
                </c:pt>
                <c:pt idx="377">
                  <c:v>16.2</c:v>
                </c:pt>
                <c:pt idx="378">
                  <c:v>16.399999999999999</c:v>
                </c:pt>
                <c:pt idx="379">
                  <c:v>18</c:v>
                </c:pt>
                <c:pt idx="380">
                  <c:v>17.3</c:v>
                </c:pt>
                <c:pt idx="381">
                  <c:v>18</c:v>
                </c:pt>
                <c:pt idx="382">
                  <c:v>18.3</c:v>
                </c:pt>
                <c:pt idx="383">
                  <c:v>19.399999999999999</c:v>
                </c:pt>
                <c:pt idx="384">
                  <c:v>19.899999999999999</c:v>
                </c:pt>
                <c:pt idx="385">
                  <c:v>23.1</c:v>
                </c:pt>
                <c:pt idx="386">
                  <c:v>25.1</c:v>
                </c:pt>
                <c:pt idx="387">
                  <c:v>27.1</c:v>
                </c:pt>
                <c:pt idx="388">
                  <c:v>27.5</c:v>
                </c:pt>
                <c:pt idx="389">
                  <c:v>23.7</c:v>
                </c:pt>
                <c:pt idx="390">
                  <c:v>21.1</c:v>
                </c:pt>
                <c:pt idx="391">
                  <c:v>22.8</c:v>
                </c:pt>
                <c:pt idx="392">
                  <c:v>23.1</c:v>
                </c:pt>
                <c:pt idx="393">
                  <c:v>23.6</c:v>
                </c:pt>
                <c:pt idx="394">
                  <c:v>26.1</c:v>
                </c:pt>
                <c:pt idx="395">
                  <c:v>25.5</c:v>
                </c:pt>
                <c:pt idx="396">
                  <c:v>25.4</c:v>
                </c:pt>
                <c:pt idx="397">
                  <c:v>27</c:v>
                </c:pt>
                <c:pt idx="398">
                  <c:v>27</c:v>
                </c:pt>
                <c:pt idx="399">
                  <c:v>25.7</c:v>
                </c:pt>
                <c:pt idx="400">
                  <c:v>25.2</c:v>
                </c:pt>
                <c:pt idx="401">
                  <c:v>24.9</c:v>
                </c:pt>
                <c:pt idx="402">
                  <c:v>22.5</c:v>
                </c:pt>
                <c:pt idx="403">
                  <c:v>24.3</c:v>
                </c:pt>
                <c:pt idx="404">
                  <c:v>23</c:v>
                </c:pt>
                <c:pt idx="405">
                  <c:v>23</c:v>
                </c:pt>
                <c:pt idx="406">
                  <c:v>22.9</c:v>
                </c:pt>
                <c:pt idx="407">
                  <c:v>21.9</c:v>
                </c:pt>
                <c:pt idx="408">
                  <c:v>22.7</c:v>
                </c:pt>
                <c:pt idx="409">
                  <c:v>20.399999999999999</c:v>
                </c:pt>
                <c:pt idx="410">
                  <c:v>18.899999999999999</c:v>
                </c:pt>
                <c:pt idx="411">
                  <c:v>19.600000000000001</c:v>
                </c:pt>
                <c:pt idx="412">
                  <c:v>19.899999999999999</c:v>
                </c:pt>
                <c:pt idx="413">
                  <c:v>19.2</c:v>
                </c:pt>
                <c:pt idx="414">
                  <c:v>18.399999999999999</c:v>
                </c:pt>
                <c:pt idx="415">
                  <c:v>18.2</c:v>
                </c:pt>
                <c:pt idx="416">
                  <c:v>17.899999999999999</c:v>
                </c:pt>
                <c:pt idx="417">
                  <c:v>17.3</c:v>
                </c:pt>
                <c:pt idx="418">
                  <c:v>17</c:v>
                </c:pt>
                <c:pt idx="419">
                  <c:v>16.7</c:v>
                </c:pt>
                <c:pt idx="420">
                  <c:v>16.399999999999999</c:v>
                </c:pt>
                <c:pt idx="421">
                  <c:v>18.100000000000001</c:v>
                </c:pt>
                <c:pt idx="422">
                  <c:v>16.2</c:v>
                </c:pt>
                <c:pt idx="423">
                  <c:v>15.8</c:v>
                </c:pt>
                <c:pt idx="424">
                  <c:v>17.5</c:v>
                </c:pt>
                <c:pt idx="425">
                  <c:v>16.8</c:v>
                </c:pt>
                <c:pt idx="426">
                  <c:v>15.4</c:v>
                </c:pt>
                <c:pt idx="427">
                  <c:v>16.7</c:v>
                </c:pt>
                <c:pt idx="428">
                  <c:v>16.8</c:v>
                </c:pt>
                <c:pt idx="429">
                  <c:v>16</c:v>
                </c:pt>
                <c:pt idx="430">
                  <c:v>17</c:v>
                </c:pt>
                <c:pt idx="431">
                  <c:v>17.100000000000001</c:v>
                </c:pt>
                <c:pt idx="432">
                  <c:v>16.600000000000001</c:v>
                </c:pt>
                <c:pt idx="433">
                  <c:v>16.600000000000001</c:v>
                </c:pt>
                <c:pt idx="434">
                  <c:v>16.600000000000001</c:v>
                </c:pt>
                <c:pt idx="435">
                  <c:v>16.7</c:v>
                </c:pt>
                <c:pt idx="436">
                  <c:v>16.899999999999999</c:v>
                </c:pt>
                <c:pt idx="437">
                  <c:v>17.600000000000001</c:v>
                </c:pt>
                <c:pt idx="438">
                  <c:v>18.5</c:v>
                </c:pt>
                <c:pt idx="439">
                  <c:v>18.2</c:v>
                </c:pt>
                <c:pt idx="440">
                  <c:v>16.7</c:v>
                </c:pt>
                <c:pt idx="441">
                  <c:v>17.2</c:v>
                </c:pt>
                <c:pt idx="442">
                  <c:v>17.399999999999999</c:v>
                </c:pt>
                <c:pt idx="443">
                  <c:v>18.100000000000001</c:v>
                </c:pt>
                <c:pt idx="444">
                  <c:v>18.5</c:v>
                </c:pt>
                <c:pt idx="445">
                  <c:v>17.5</c:v>
                </c:pt>
                <c:pt idx="446">
                  <c:v>17.3</c:v>
                </c:pt>
                <c:pt idx="447">
                  <c:v>17.399999999999999</c:v>
                </c:pt>
                <c:pt idx="448">
                  <c:v>17.100000000000001</c:v>
                </c:pt>
                <c:pt idx="449">
                  <c:v>18.3</c:v>
                </c:pt>
                <c:pt idx="450">
                  <c:v>17.7</c:v>
                </c:pt>
                <c:pt idx="451">
                  <c:v>18.8</c:v>
                </c:pt>
                <c:pt idx="452">
                  <c:v>16.8</c:v>
                </c:pt>
                <c:pt idx="453">
                  <c:v>17.7</c:v>
                </c:pt>
                <c:pt idx="454">
                  <c:v>17.7</c:v>
                </c:pt>
                <c:pt idx="455">
                  <c:v>17.899999999999999</c:v>
                </c:pt>
                <c:pt idx="456">
                  <c:v>18.2</c:v>
                </c:pt>
                <c:pt idx="457">
                  <c:v>18.100000000000001</c:v>
                </c:pt>
                <c:pt idx="458">
                  <c:v>17</c:v>
                </c:pt>
                <c:pt idx="459">
                  <c:v>16.899999999999999</c:v>
                </c:pt>
                <c:pt idx="460">
                  <c:v>16.3</c:v>
                </c:pt>
                <c:pt idx="461">
                  <c:v>17.899999999999999</c:v>
                </c:pt>
                <c:pt idx="462">
                  <c:v>16.2</c:v>
                </c:pt>
                <c:pt idx="463">
                  <c:v>17.7</c:v>
                </c:pt>
                <c:pt idx="464">
                  <c:v>16.899999999999999</c:v>
                </c:pt>
                <c:pt idx="465">
                  <c:v>17</c:v>
                </c:pt>
                <c:pt idx="466">
                  <c:v>16.399999999999999</c:v>
                </c:pt>
                <c:pt idx="467">
                  <c:v>16.7</c:v>
                </c:pt>
                <c:pt idx="468">
                  <c:v>15.8</c:v>
                </c:pt>
                <c:pt idx="469">
                  <c:v>17.100000000000001</c:v>
                </c:pt>
                <c:pt idx="470">
                  <c:v>16.7</c:v>
                </c:pt>
                <c:pt idx="471">
                  <c:v>14.8</c:v>
                </c:pt>
                <c:pt idx="472">
                  <c:v>17.100000000000001</c:v>
                </c:pt>
                <c:pt idx="473">
                  <c:v>16.600000000000001</c:v>
                </c:pt>
                <c:pt idx="474">
                  <c:v>15.8</c:v>
                </c:pt>
                <c:pt idx="475">
                  <c:v>16.2</c:v>
                </c:pt>
                <c:pt idx="476">
                  <c:v>16.2</c:v>
                </c:pt>
                <c:pt idx="477">
                  <c:v>16.899999999999999</c:v>
                </c:pt>
                <c:pt idx="478">
                  <c:v>16.3</c:v>
                </c:pt>
                <c:pt idx="479">
                  <c:v>15.9</c:v>
                </c:pt>
                <c:pt idx="480">
                  <c:v>14.7</c:v>
                </c:pt>
                <c:pt idx="481">
                  <c:v>15.9</c:v>
                </c:pt>
                <c:pt idx="482">
                  <c:v>15</c:v>
                </c:pt>
                <c:pt idx="483">
                  <c:v>14.8</c:v>
                </c:pt>
                <c:pt idx="484">
                  <c:v>15.9</c:v>
                </c:pt>
                <c:pt idx="485">
                  <c:v>17.5</c:v>
                </c:pt>
                <c:pt idx="486">
                  <c:v>17</c:v>
                </c:pt>
                <c:pt idx="487">
                  <c:v>16.399999999999999</c:v>
                </c:pt>
                <c:pt idx="488">
                  <c:v>17.2</c:v>
                </c:pt>
                <c:pt idx="489">
                  <c:v>17.399999999999999</c:v>
                </c:pt>
                <c:pt idx="490">
                  <c:v>17.100000000000001</c:v>
                </c:pt>
                <c:pt idx="491">
                  <c:v>16.899999999999999</c:v>
                </c:pt>
                <c:pt idx="492">
                  <c:v>17.399999999999999</c:v>
                </c:pt>
                <c:pt idx="493">
                  <c:v>18.2</c:v>
                </c:pt>
                <c:pt idx="494">
                  <c:v>17.100000000000001</c:v>
                </c:pt>
                <c:pt idx="495">
                  <c:v>16.600000000000001</c:v>
                </c:pt>
                <c:pt idx="496">
                  <c:v>17.7</c:v>
                </c:pt>
                <c:pt idx="497">
                  <c:v>18.8</c:v>
                </c:pt>
                <c:pt idx="498">
                  <c:v>18.3</c:v>
                </c:pt>
                <c:pt idx="499">
                  <c:v>19.8</c:v>
                </c:pt>
                <c:pt idx="500">
                  <c:v>20.7</c:v>
                </c:pt>
                <c:pt idx="501">
                  <c:v>21.4</c:v>
                </c:pt>
                <c:pt idx="502">
                  <c:v>21.3</c:v>
                </c:pt>
                <c:pt idx="503">
                  <c:v>24</c:v>
                </c:pt>
                <c:pt idx="504">
                  <c:v>23.1</c:v>
                </c:pt>
                <c:pt idx="505">
                  <c:v>25.6</c:v>
                </c:pt>
                <c:pt idx="506">
                  <c:v>27</c:v>
                </c:pt>
                <c:pt idx="507">
                  <c:v>28.1</c:v>
                </c:pt>
                <c:pt idx="508">
                  <c:v>29.8</c:v>
                </c:pt>
                <c:pt idx="509">
                  <c:v>30.8</c:v>
                </c:pt>
                <c:pt idx="510">
                  <c:v>32.299999999999997</c:v>
                </c:pt>
                <c:pt idx="511">
                  <c:v>32.6</c:v>
                </c:pt>
                <c:pt idx="512">
                  <c:v>34.9</c:v>
                </c:pt>
                <c:pt idx="513">
                  <c:v>35.6</c:v>
                </c:pt>
                <c:pt idx="514">
                  <c:v>38.700000000000003</c:v>
                </c:pt>
                <c:pt idx="515">
                  <c:v>40.9</c:v>
                </c:pt>
                <c:pt idx="516">
                  <c:v>41.6</c:v>
                </c:pt>
                <c:pt idx="517">
                  <c:v>44.1</c:v>
                </c:pt>
                <c:pt idx="518">
                  <c:v>44.8</c:v>
                </c:pt>
                <c:pt idx="519">
                  <c:v>45.1</c:v>
                </c:pt>
                <c:pt idx="520">
                  <c:v>46.8</c:v>
                </c:pt>
                <c:pt idx="521">
                  <c:v>47.2</c:v>
                </c:pt>
                <c:pt idx="522">
                  <c:v>47.1</c:v>
                </c:pt>
                <c:pt idx="523">
                  <c:v>48.5</c:v>
                </c:pt>
                <c:pt idx="524">
                  <c:v>48.5</c:v>
                </c:pt>
                <c:pt idx="525">
                  <c:v>49.6</c:v>
                </c:pt>
                <c:pt idx="526">
                  <c:v>49.7</c:v>
                </c:pt>
                <c:pt idx="527">
                  <c:v>50.6</c:v>
                </c:pt>
                <c:pt idx="528">
                  <c:v>51.1</c:v>
                </c:pt>
                <c:pt idx="529">
                  <c:v>49.9</c:v>
                </c:pt>
                <c:pt idx="530">
                  <c:v>51.1</c:v>
                </c:pt>
                <c:pt idx="531">
                  <c:v>50.7</c:v>
                </c:pt>
                <c:pt idx="532">
                  <c:v>50.9</c:v>
                </c:pt>
                <c:pt idx="533">
                  <c:v>51.9</c:v>
                </c:pt>
                <c:pt idx="534">
                  <c:v>51.4</c:v>
                </c:pt>
                <c:pt idx="535">
                  <c:v>51.4</c:v>
                </c:pt>
                <c:pt idx="536">
                  <c:v>49.6</c:v>
                </c:pt>
                <c:pt idx="537">
                  <c:v>49.7</c:v>
                </c:pt>
                <c:pt idx="538">
                  <c:v>50.3</c:v>
                </c:pt>
                <c:pt idx="539">
                  <c:v>50.5</c:v>
                </c:pt>
                <c:pt idx="540">
                  <c:v>48.9</c:v>
                </c:pt>
                <c:pt idx="541">
                  <c:v>48.9</c:v>
                </c:pt>
                <c:pt idx="542">
                  <c:v>50.3</c:v>
                </c:pt>
                <c:pt idx="543">
                  <c:v>49.8</c:v>
                </c:pt>
                <c:pt idx="544">
                  <c:v>49.4</c:v>
                </c:pt>
                <c:pt idx="545">
                  <c:v>49.9</c:v>
                </c:pt>
                <c:pt idx="546">
                  <c:v>51</c:v>
                </c:pt>
                <c:pt idx="547">
                  <c:v>50.2</c:v>
                </c:pt>
                <c:pt idx="548">
                  <c:v>50.6</c:v>
                </c:pt>
                <c:pt idx="549">
                  <c:v>51.5</c:v>
                </c:pt>
                <c:pt idx="550">
                  <c:v>50.9</c:v>
                </c:pt>
                <c:pt idx="551">
                  <c:v>49.9</c:v>
                </c:pt>
                <c:pt idx="552">
                  <c:v>50.7</c:v>
                </c:pt>
                <c:pt idx="553">
                  <c:v>49.9</c:v>
                </c:pt>
                <c:pt idx="554">
                  <c:v>49.6</c:v>
                </c:pt>
                <c:pt idx="555">
                  <c:v>49.3</c:v>
                </c:pt>
                <c:pt idx="556">
                  <c:v>48.7</c:v>
                </c:pt>
                <c:pt idx="557">
                  <c:v>50.7</c:v>
                </c:pt>
                <c:pt idx="558">
                  <c:v>50.3</c:v>
                </c:pt>
                <c:pt idx="559">
                  <c:v>51.2</c:v>
                </c:pt>
                <c:pt idx="560">
                  <c:v>50.2</c:v>
                </c:pt>
                <c:pt idx="561">
                  <c:v>49.2</c:v>
                </c:pt>
                <c:pt idx="562">
                  <c:v>49</c:v>
                </c:pt>
                <c:pt idx="563">
                  <c:v>50.3</c:v>
                </c:pt>
                <c:pt idx="564">
                  <c:v>48.8</c:v>
                </c:pt>
                <c:pt idx="565">
                  <c:v>48.4</c:v>
                </c:pt>
                <c:pt idx="566">
                  <c:v>48.2</c:v>
                </c:pt>
                <c:pt idx="567">
                  <c:v>48.5</c:v>
                </c:pt>
                <c:pt idx="568">
                  <c:v>48.7</c:v>
                </c:pt>
                <c:pt idx="569">
                  <c:v>48</c:v>
                </c:pt>
                <c:pt idx="570">
                  <c:v>49.1</c:v>
                </c:pt>
                <c:pt idx="571">
                  <c:v>50.3</c:v>
                </c:pt>
                <c:pt idx="572">
                  <c:v>48.8</c:v>
                </c:pt>
                <c:pt idx="573">
                  <c:v>49</c:v>
                </c:pt>
                <c:pt idx="574">
                  <c:v>47.9</c:v>
                </c:pt>
                <c:pt idx="575">
                  <c:v>48.4</c:v>
                </c:pt>
                <c:pt idx="576">
                  <c:v>48.2</c:v>
                </c:pt>
                <c:pt idx="577">
                  <c:v>48.8</c:v>
                </c:pt>
                <c:pt idx="578">
                  <c:v>48.2</c:v>
                </c:pt>
                <c:pt idx="579">
                  <c:v>48</c:v>
                </c:pt>
                <c:pt idx="580">
                  <c:v>50.4</c:v>
                </c:pt>
                <c:pt idx="581">
                  <c:v>52.2</c:v>
                </c:pt>
                <c:pt idx="582">
                  <c:v>52.6</c:v>
                </c:pt>
                <c:pt idx="583">
                  <c:v>55.9</c:v>
                </c:pt>
                <c:pt idx="584">
                  <c:v>53.8</c:v>
                </c:pt>
                <c:pt idx="585">
                  <c:v>48</c:v>
                </c:pt>
                <c:pt idx="586">
                  <c:v>45.3</c:v>
                </c:pt>
                <c:pt idx="587">
                  <c:v>45.9</c:v>
                </c:pt>
                <c:pt idx="588">
                  <c:v>45.8</c:v>
                </c:pt>
                <c:pt idx="589">
                  <c:v>47.7</c:v>
                </c:pt>
                <c:pt idx="590">
                  <c:v>49.4</c:v>
                </c:pt>
                <c:pt idx="591">
                  <c:v>47.1</c:v>
                </c:pt>
                <c:pt idx="592">
                  <c:v>47.1</c:v>
                </c:pt>
                <c:pt idx="593">
                  <c:v>47.7</c:v>
                </c:pt>
                <c:pt idx="594">
                  <c:v>47.4</c:v>
                </c:pt>
                <c:pt idx="595">
                  <c:v>47</c:v>
                </c:pt>
                <c:pt idx="596">
                  <c:v>48.4</c:v>
                </c:pt>
                <c:pt idx="597">
                  <c:v>46.5</c:v>
                </c:pt>
                <c:pt idx="598">
                  <c:v>46.6</c:v>
                </c:pt>
                <c:pt idx="599">
                  <c:v>48.8</c:v>
                </c:pt>
                <c:pt idx="600">
                  <c:v>47.1</c:v>
                </c:pt>
                <c:pt idx="601">
                  <c:v>46.8</c:v>
                </c:pt>
                <c:pt idx="602">
                  <c:v>46.9</c:v>
                </c:pt>
                <c:pt idx="603">
                  <c:v>47</c:v>
                </c:pt>
                <c:pt idx="604">
                  <c:v>48.1</c:v>
                </c:pt>
                <c:pt idx="605">
                  <c:v>48.6</c:v>
                </c:pt>
                <c:pt idx="606">
                  <c:v>48</c:v>
                </c:pt>
                <c:pt idx="607">
                  <c:v>49</c:v>
                </c:pt>
                <c:pt idx="608">
                  <c:v>48.7</c:v>
                </c:pt>
                <c:pt idx="609">
                  <c:v>49.3</c:v>
                </c:pt>
                <c:pt idx="610">
                  <c:v>49.7</c:v>
                </c:pt>
                <c:pt idx="611">
                  <c:v>48.9</c:v>
                </c:pt>
                <c:pt idx="612">
                  <c:v>48.5</c:v>
                </c:pt>
                <c:pt idx="613">
                  <c:v>49.3</c:v>
                </c:pt>
                <c:pt idx="614">
                  <c:v>47.9</c:v>
                </c:pt>
                <c:pt idx="615">
                  <c:v>48.8</c:v>
                </c:pt>
                <c:pt idx="616">
                  <c:v>47.7</c:v>
                </c:pt>
                <c:pt idx="617">
                  <c:v>49.1</c:v>
                </c:pt>
                <c:pt idx="618">
                  <c:v>49.4</c:v>
                </c:pt>
                <c:pt idx="619">
                  <c:v>49.8</c:v>
                </c:pt>
                <c:pt idx="620">
                  <c:v>50.1</c:v>
                </c:pt>
                <c:pt idx="621">
                  <c:v>49.3</c:v>
                </c:pt>
                <c:pt idx="622">
                  <c:v>48.7</c:v>
                </c:pt>
                <c:pt idx="623">
                  <c:v>48.7</c:v>
                </c:pt>
                <c:pt idx="624">
                  <c:v>47.5</c:v>
                </c:pt>
                <c:pt idx="625">
                  <c:v>48.2</c:v>
                </c:pt>
                <c:pt idx="626">
                  <c:v>50.1</c:v>
                </c:pt>
                <c:pt idx="627">
                  <c:v>49.6</c:v>
                </c:pt>
                <c:pt idx="628">
                  <c:v>48.5</c:v>
                </c:pt>
                <c:pt idx="629">
                  <c:v>48.9</c:v>
                </c:pt>
                <c:pt idx="630">
                  <c:v>50.7</c:v>
                </c:pt>
                <c:pt idx="631">
                  <c:v>51.2</c:v>
                </c:pt>
                <c:pt idx="632">
                  <c:v>49</c:v>
                </c:pt>
                <c:pt idx="633">
                  <c:v>49.5</c:v>
                </c:pt>
                <c:pt idx="634">
                  <c:v>52.1</c:v>
                </c:pt>
                <c:pt idx="635">
                  <c:v>51.1</c:v>
                </c:pt>
                <c:pt idx="636">
                  <c:v>52.6</c:v>
                </c:pt>
                <c:pt idx="637">
                  <c:v>50.9</c:v>
                </c:pt>
                <c:pt idx="638">
                  <c:v>52.1</c:v>
                </c:pt>
                <c:pt idx="639">
                  <c:v>52.3</c:v>
                </c:pt>
                <c:pt idx="640">
                  <c:v>52.7</c:v>
                </c:pt>
                <c:pt idx="641">
                  <c:v>53.5</c:v>
                </c:pt>
                <c:pt idx="642">
                  <c:v>52.4</c:v>
                </c:pt>
                <c:pt idx="643">
                  <c:v>52.5</c:v>
                </c:pt>
                <c:pt idx="644">
                  <c:v>52.5</c:v>
                </c:pt>
                <c:pt idx="645">
                  <c:v>52.9</c:v>
                </c:pt>
                <c:pt idx="646">
                  <c:v>53.8</c:v>
                </c:pt>
                <c:pt idx="647">
                  <c:v>52.8</c:v>
                </c:pt>
                <c:pt idx="648">
                  <c:v>52.3</c:v>
                </c:pt>
                <c:pt idx="649">
                  <c:v>52.5</c:v>
                </c:pt>
                <c:pt idx="650">
                  <c:v>52.7</c:v>
                </c:pt>
                <c:pt idx="651">
                  <c:v>53.7</c:v>
                </c:pt>
                <c:pt idx="652">
                  <c:v>53.6</c:v>
                </c:pt>
                <c:pt idx="653">
                  <c:v>53.2</c:v>
                </c:pt>
                <c:pt idx="654">
                  <c:v>53.8</c:v>
                </c:pt>
                <c:pt idx="655">
                  <c:v>53.7</c:v>
                </c:pt>
                <c:pt idx="656">
                  <c:v>54.2</c:v>
                </c:pt>
                <c:pt idx="657">
                  <c:v>55.2</c:v>
                </c:pt>
                <c:pt idx="658">
                  <c:v>53.5</c:v>
                </c:pt>
                <c:pt idx="659">
                  <c:v>54.8</c:v>
                </c:pt>
                <c:pt idx="660">
                  <c:v>55.1</c:v>
                </c:pt>
                <c:pt idx="661">
                  <c:v>55.1</c:v>
                </c:pt>
                <c:pt idx="662">
                  <c:v>54.9</c:v>
                </c:pt>
                <c:pt idx="663">
                  <c:v>55.1</c:v>
                </c:pt>
                <c:pt idx="664">
                  <c:v>55.7</c:v>
                </c:pt>
                <c:pt idx="665">
                  <c:v>54.4</c:v>
                </c:pt>
                <c:pt idx="666">
                  <c:v>56.3</c:v>
                </c:pt>
                <c:pt idx="667">
                  <c:v>56.3</c:v>
                </c:pt>
                <c:pt idx="668">
                  <c:v>58.6</c:v>
                </c:pt>
                <c:pt idx="669">
                  <c:v>56.3</c:v>
                </c:pt>
                <c:pt idx="670">
                  <c:v>56.9</c:v>
                </c:pt>
                <c:pt idx="671">
                  <c:v>58.7</c:v>
                </c:pt>
                <c:pt idx="672">
                  <c:v>58.9</c:v>
                </c:pt>
                <c:pt idx="673">
                  <c:v>58.4</c:v>
                </c:pt>
                <c:pt idx="674">
                  <c:v>57.8</c:v>
                </c:pt>
                <c:pt idx="675">
                  <c:v>57.6</c:v>
                </c:pt>
                <c:pt idx="676">
                  <c:v>58.7</c:v>
                </c:pt>
                <c:pt idx="677">
                  <c:v>57.4</c:v>
                </c:pt>
                <c:pt idx="678">
                  <c:v>58.2</c:v>
                </c:pt>
                <c:pt idx="679">
                  <c:v>56.9</c:v>
                </c:pt>
                <c:pt idx="680">
                  <c:v>56.7</c:v>
                </c:pt>
                <c:pt idx="681">
                  <c:v>56.2</c:v>
                </c:pt>
                <c:pt idx="682">
                  <c:v>55.1</c:v>
                </c:pt>
                <c:pt idx="683">
                  <c:v>54.1</c:v>
                </c:pt>
                <c:pt idx="684">
                  <c:v>53</c:v>
                </c:pt>
                <c:pt idx="685">
                  <c:v>53.2</c:v>
                </c:pt>
                <c:pt idx="686">
                  <c:v>52.3</c:v>
                </c:pt>
                <c:pt idx="687">
                  <c:v>50.7</c:v>
                </c:pt>
                <c:pt idx="688">
                  <c:v>51.2</c:v>
                </c:pt>
                <c:pt idx="689">
                  <c:v>48.9</c:v>
                </c:pt>
                <c:pt idx="690">
                  <c:v>49</c:v>
                </c:pt>
                <c:pt idx="691">
                  <c:v>47.9</c:v>
                </c:pt>
                <c:pt idx="692">
                  <c:v>45.7</c:v>
                </c:pt>
                <c:pt idx="693">
                  <c:v>45.1</c:v>
                </c:pt>
                <c:pt idx="694">
                  <c:v>46</c:v>
                </c:pt>
                <c:pt idx="695">
                  <c:v>43.8</c:v>
                </c:pt>
                <c:pt idx="696">
                  <c:v>43.1</c:v>
                </c:pt>
                <c:pt idx="697">
                  <c:v>41.1</c:v>
                </c:pt>
                <c:pt idx="698">
                  <c:v>40.9</c:v>
                </c:pt>
                <c:pt idx="699">
                  <c:v>40.200000000000003</c:v>
                </c:pt>
                <c:pt idx="700">
                  <c:v>39.700000000000003</c:v>
                </c:pt>
                <c:pt idx="701">
                  <c:v>38.9</c:v>
                </c:pt>
                <c:pt idx="702">
                  <c:v>38.6</c:v>
                </c:pt>
                <c:pt idx="703">
                  <c:v>36.9</c:v>
                </c:pt>
                <c:pt idx="704">
                  <c:v>35.799999999999997</c:v>
                </c:pt>
                <c:pt idx="705">
                  <c:v>36.4</c:v>
                </c:pt>
                <c:pt idx="706">
                  <c:v>34.299999999999997</c:v>
                </c:pt>
                <c:pt idx="707">
                  <c:v>34.1</c:v>
                </c:pt>
                <c:pt idx="708">
                  <c:v>32.799999999999997</c:v>
                </c:pt>
                <c:pt idx="709">
                  <c:v>31.8</c:v>
                </c:pt>
                <c:pt idx="710">
                  <c:v>31.7</c:v>
                </c:pt>
                <c:pt idx="711">
                  <c:v>31.2</c:v>
                </c:pt>
                <c:pt idx="712">
                  <c:v>30.3</c:v>
                </c:pt>
                <c:pt idx="713">
                  <c:v>29.1</c:v>
                </c:pt>
                <c:pt idx="714">
                  <c:v>27.4</c:v>
                </c:pt>
                <c:pt idx="715">
                  <c:v>26.9</c:v>
                </c:pt>
                <c:pt idx="716">
                  <c:v>25.5</c:v>
                </c:pt>
                <c:pt idx="717">
                  <c:v>25</c:v>
                </c:pt>
                <c:pt idx="718">
                  <c:v>23.5</c:v>
                </c:pt>
                <c:pt idx="719">
                  <c:v>24.5</c:v>
                </c:pt>
                <c:pt idx="720">
                  <c:v>23.7</c:v>
                </c:pt>
                <c:pt idx="721">
                  <c:v>22.3</c:v>
                </c:pt>
                <c:pt idx="722">
                  <c:v>23.6</c:v>
                </c:pt>
                <c:pt idx="723">
                  <c:v>21.4</c:v>
                </c:pt>
                <c:pt idx="724">
                  <c:v>21.1</c:v>
                </c:pt>
                <c:pt idx="725">
                  <c:v>21</c:v>
                </c:pt>
                <c:pt idx="726">
                  <c:v>19.8</c:v>
                </c:pt>
                <c:pt idx="727">
                  <c:v>20.3</c:v>
                </c:pt>
                <c:pt idx="728">
                  <c:v>19.899999999999999</c:v>
                </c:pt>
                <c:pt idx="729">
                  <c:v>19.100000000000001</c:v>
                </c:pt>
                <c:pt idx="730">
                  <c:v>19.8</c:v>
                </c:pt>
                <c:pt idx="731">
                  <c:v>21</c:v>
                </c:pt>
                <c:pt idx="732">
                  <c:v>19.3</c:v>
                </c:pt>
                <c:pt idx="733">
                  <c:v>19</c:v>
                </c:pt>
                <c:pt idx="734">
                  <c:v>20.5</c:v>
                </c:pt>
                <c:pt idx="735">
                  <c:v>19.8</c:v>
                </c:pt>
                <c:pt idx="736">
                  <c:v>19.3</c:v>
                </c:pt>
                <c:pt idx="737">
                  <c:v>18.899999999999999</c:v>
                </c:pt>
                <c:pt idx="738">
                  <c:v>19.5</c:v>
                </c:pt>
                <c:pt idx="739">
                  <c:v>20.8</c:v>
                </c:pt>
                <c:pt idx="740">
                  <c:v>19.100000000000001</c:v>
                </c:pt>
                <c:pt idx="741">
                  <c:v>19.899999999999999</c:v>
                </c:pt>
                <c:pt idx="742">
                  <c:v>19.3</c:v>
                </c:pt>
                <c:pt idx="743">
                  <c:v>18.8</c:v>
                </c:pt>
                <c:pt idx="744">
                  <c:v>19.3</c:v>
                </c:pt>
                <c:pt idx="745">
                  <c:v>19.399999999999999</c:v>
                </c:pt>
                <c:pt idx="746">
                  <c:v>17.600000000000001</c:v>
                </c:pt>
                <c:pt idx="747">
                  <c:v>19.2</c:v>
                </c:pt>
                <c:pt idx="748">
                  <c:v>17.8</c:v>
                </c:pt>
                <c:pt idx="749">
                  <c:v>19.399999999999999</c:v>
                </c:pt>
                <c:pt idx="750">
                  <c:v>17.899999999999999</c:v>
                </c:pt>
                <c:pt idx="751">
                  <c:v>19.399999999999999</c:v>
                </c:pt>
                <c:pt idx="752">
                  <c:v>17.600000000000001</c:v>
                </c:pt>
                <c:pt idx="753">
                  <c:v>17.8</c:v>
                </c:pt>
                <c:pt idx="754">
                  <c:v>17.5</c:v>
                </c:pt>
                <c:pt idx="755">
                  <c:v>17.7</c:v>
                </c:pt>
                <c:pt idx="756">
                  <c:v>18.5</c:v>
                </c:pt>
                <c:pt idx="757">
                  <c:v>17.899999999999999</c:v>
                </c:pt>
                <c:pt idx="758">
                  <c:v>17.2</c:v>
                </c:pt>
                <c:pt idx="759">
                  <c:v>17.899999999999999</c:v>
                </c:pt>
                <c:pt idx="760">
                  <c:v>17.3</c:v>
                </c:pt>
                <c:pt idx="761">
                  <c:v>18.2</c:v>
                </c:pt>
                <c:pt idx="762">
                  <c:v>17.899999999999999</c:v>
                </c:pt>
                <c:pt idx="763">
                  <c:v>18.3</c:v>
                </c:pt>
                <c:pt idx="764">
                  <c:v>17.600000000000001</c:v>
                </c:pt>
                <c:pt idx="765">
                  <c:v>18.3</c:v>
                </c:pt>
                <c:pt idx="766">
                  <c:v>16.8</c:v>
                </c:pt>
                <c:pt idx="767">
                  <c:v>16.5</c:v>
                </c:pt>
                <c:pt idx="768">
                  <c:v>16.7</c:v>
                </c:pt>
                <c:pt idx="769">
                  <c:v>16.600000000000001</c:v>
                </c:pt>
                <c:pt idx="770">
                  <c:v>17.5</c:v>
                </c:pt>
                <c:pt idx="771">
                  <c:v>17.399999999999999</c:v>
                </c:pt>
                <c:pt idx="772">
                  <c:v>17.7</c:v>
                </c:pt>
                <c:pt idx="773">
                  <c:v>17</c:v>
                </c:pt>
                <c:pt idx="774">
                  <c:v>15.4</c:v>
                </c:pt>
                <c:pt idx="775">
                  <c:v>16.8</c:v>
                </c:pt>
                <c:pt idx="776">
                  <c:v>17</c:v>
                </c:pt>
                <c:pt idx="777">
                  <c:v>18.899999999999999</c:v>
                </c:pt>
                <c:pt idx="778">
                  <c:v>18.2</c:v>
                </c:pt>
                <c:pt idx="779">
                  <c:v>18.2</c:v>
                </c:pt>
                <c:pt idx="780">
                  <c:v>17.600000000000001</c:v>
                </c:pt>
                <c:pt idx="781">
                  <c:v>15</c:v>
                </c:pt>
                <c:pt idx="782">
                  <c:v>13.7</c:v>
                </c:pt>
                <c:pt idx="783">
                  <c:v>14.3</c:v>
                </c:pt>
                <c:pt idx="784">
                  <c:v>15.3</c:v>
                </c:pt>
                <c:pt idx="785">
                  <c:v>14.5</c:v>
                </c:pt>
                <c:pt idx="786">
                  <c:v>16.8</c:v>
                </c:pt>
                <c:pt idx="787">
                  <c:v>16.899999999999999</c:v>
                </c:pt>
                <c:pt idx="788">
                  <c:v>16.5</c:v>
                </c:pt>
                <c:pt idx="789">
                  <c:v>14.6</c:v>
                </c:pt>
                <c:pt idx="790">
                  <c:v>15.2</c:v>
                </c:pt>
                <c:pt idx="791">
                  <c:v>15.1</c:v>
                </c:pt>
                <c:pt idx="792">
                  <c:v>15.6</c:v>
                </c:pt>
                <c:pt idx="793">
                  <c:v>14.8</c:v>
                </c:pt>
                <c:pt idx="794">
                  <c:v>14.6</c:v>
                </c:pt>
                <c:pt idx="795">
                  <c:v>14.3</c:v>
                </c:pt>
                <c:pt idx="796">
                  <c:v>13.8</c:v>
                </c:pt>
                <c:pt idx="797">
                  <c:v>14.4</c:v>
                </c:pt>
                <c:pt idx="798">
                  <c:v>14.7</c:v>
                </c:pt>
                <c:pt idx="799">
                  <c:v>13</c:v>
                </c:pt>
                <c:pt idx="800">
                  <c:v>14.7</c:v>
                </c:pt>
                <c:pt idx="801">
                  <c:v>14.6</c:v>
                </c:pt>
                <c:pt idx="802">
                  <c:v>13.9</c:v>
                </c:pt>
                <c:pt idx="803">
                  <c:v>12.6</c:v>
                </c:pt>
                <c:pt idx="804">
                  <c:v>12.3</c:v>
                </c:pt>
                <c:pt idx="805">
                  <c:v>14.2</c:v>
                </c:pt>
                <c:pt idx="806">
                  <c:v>14.6</c:v>
                </c:pt>
                <c:pt idx="807">
                  <c:v>13.1</c:v>
                </c:pt>
                <c:pt idx="808">
                  <c:v>14</c:v>
                </c:pt>
                <c:pt idx="809">
                  <c:v>13.9</c:v>
                </c:pt>
                <c:pt idx="810">
                  <c:v>13.8</c:v>
                </c:pt>
                <c:pt idx="811">
                  <c:v>13.6</c:v>
                </c:pt>
                <c:pt idx="812">
                  <c:v>14.5</c:v>
                </c:pt>
                <c:pt idx="813">
                  <c:v>14</c:v>
                </c:pt>
                <c:pt idx="814">
                  <c:v>13.1</c:v>
                </c:pt>
                <c:pt idx="815">
                  <c:v>14.5</c:v>
                </c:pt>
                <c:pt idx="816">
                  <c:v>14.6</c:v>
                </c:pt>
                <c:pt idx="817">
                  <c:v>13.5</c:v>
                </c:pt>
                <c:pt idx="818">
                  <c:v>13.1</c:v>
                </c:pt>
                <c:pt idx="819">
                  <c:v>12.6</c:v>
                </c:pt>
                <c:pt idx="820">
                  <c:v>14.4</c:v>
                </c:pt>
                <c:pt idx="821">
                  <c:v>14.4</c:v>
                </c:pt>
                <c:pt idx="822">
                  <c:v>13.6</c:v>
                </c:pt>
                <c:pt idx="823">
                  <c:v>13.6</c:v>
                </c:pt>
                <c:pt idx="824">
                  <c:v>13.5</c:v>
                </c:pt>
                <c:pt idx="825">
                  <c:v>13.6</c:v>
                </c:pt>
                <c:pt idx="826">
                  <c:v>12.1</c:v>
                </c:pt>
                <c:pt idx="827">
                  <c:v>13.5</c:v>
                </c:pt>
                <c:pt idx="828">
                  <c:v>14.6</c:v>
                </c:pt>
                <c:pt idx="829">
                  <c:v>14.4</c:v>
                </c:pt>
                <c:pt idx="830">
                  <c:v>13.5</c:v>
                </c:pt>
                <c:pt idx="831">
                  <c:v>13.6</c:v>
                </c:pt>
                <c:pt idx="832">
                  <c:v>13.5</c:v>
                </c:pt>
                <c:pt idx="833">
                  <c:v>13</c:v>
                </c:pt>
                <c:pt idx="834">
                  <c:v>12.9</c:v>
                </c:pt>
                <c:pt idx="835">
                  <c:v>14.5</c:v>
                </c:pt>
                <c:pt idx="836">
                  <c:v>13.5</c:v>
                </c:pt>
                <c:pt idx="837">
                  <c:v>13.4</c:v>
                </c:pt>
                <c:pt idx="838">
                  <c:v>15.2</c:v>
                </c:pt>
                <c:pt idx="839">
                  <c:v>14.5</c:v>
                </c:pt>
                <c:pt idx="840">
                  <c:v>13.6</c:v>
                </c:pt>
                <c:pt idx="841">
                  <c:v>12.9</c:v>
                </c:pt>
                <c:pt idx="842">
                  <c:v>14.7</c:v>
                </c:pt>
                <c:pt idx="843">
                  <c:v>14.4</c:v>
                </c:pt>
                <c:pt idx="844">
                  <c:v>14.7</c:v>
                </c:pt>
                <c:pt idx="845">
                  <c:v>13.3</c:v>
                </c:pt>
                <c:pt idx="846">
                  <c:v>14.7</c:v>
                </c:pt>
                <c:pt idx="847">
                  <c:v>16.100000000000001</c:v>
                </c:pt>
                <c:pt idx="848">
                  <c:v>15.2</c:v>
                </c:pt>
                <c:pt idx="849">
                  <c:v>15.3</c:v>
                </c:pt>
                <c:pt idx="850">
                  <c:v>15.6</c:v>
                </c:pt>
                <c:pt idx="851">
                  <c:v>15.8</c:v>
                </c:pt>
                <c:pt idx="852">
                  <c:v>15.2</c:v>
                </c:pt>
                <c:pt idx="853">
                  <c:v>15.3</c:v>
                </c:pt>
                <c:pt idx="854">
                  <c:v>15.5</c:v>
                </c:pt>
                <c:pt idx="855">
                  <c:v>16.7</c:v>
                </c:pt>
                <c:pt idx="856">
                  <c:v>16.5</c:v>
                </c:pt>
                <c:pt idx="857">
                  <c:v>17.100000000000001</c:v>
                </c:pt>
                <c:pt idx="858">
                  <c:v>17.600000000000001</c:v>
                </c:pt>
                <c:pt idx="859">
                  <c:v>17.100000000000001</c:v>
                </c:pt>
                <c:pt idx="860">
                  <c:v>16.399999999999999</c:v>
                </c:pt>
                <c:pt idx="861">
                  <c:v>16.899999999999999</c:v>
                </c:pt>
                <c:pt idx="862">
                  <c:v>16.100000000000001</c:v>
                </c:pt>
                <c:pt idx="863">
                  <c:v>17</c:v>
                </c:pt>
                <c:pt idx="864">
                  <c:v>16.600000000000001</c:v>
                </c:pt>
                <c:pt idx="865">
                  <c:v>15.9</c:v>
                </c:pt>
                <c:pt idx="866">
                  <c:v>16.3</c:v>
                </c:pt>
                <c:pt idx="867">
                  <c:v>17.2</c:v>
                </c:pt>
                <c:pt idx="868">
                  <c:v>16.3</c:v>
                </c:pt>
                <c:pt idx="869">
                  <c:v>17</c:v>
                </c:pt>
                <c:pt idx="870">
                  <c:v>17.2</c:v>
                </c:pt>
                <c:pt idx="871">
                  <c:v>18</c:v>
                </c:pt>
                <c:pt idx="872">
                  <c:v>16.5</c:v>
                </c:pt>
                <c:pt idx="873">
                  <c:v>17.8</c:v>
                </c:pt>
                <c:pt idx="874">
                  <c:v>17.5</c:v>
                </c:pt>
                <c:pt idx="875">
                  <c:v>18.8</c:v>
                </c:pt>
                <c:pt idx="876">
                  <c:v>18.2</c:v>
                </c:pt>
                <c:pt idx="877">
                  <c:v>18.5</c:v>
                </c:pt>
                <c:pt idx="878">
                  <c:v>19.2</c:v>
                </c:pt>
                <c:pt idx="879">
                  <c:v>20</c:v>
                </c:pt>
                <c:pt idx="880">
                  <c:v>19.100000000000001</c:v>
                </c:pt>
                <c:pt idx="881">
                  <c:v>19.7</c:v>
                </c:pt>
                <c:pt idx="882">
                  <c:v>20</c:v>
                </c:pt>
                <c:pt idx="883">
                  <c:v>20.5</c:v>
                </c:pt>
                <c:pt idx="884">
                  <c:v>20.7</c:v>
                </c:pt>
                <c:pt idx="885">
                  <c:v>20.5</c:v>
                </c:pt>
                <c:pt idx="886">
                  <c:v>20.3</c:v>
                </c:pt>
                <c:pt idx="887">
                  <c:v>20.8</c:v>
                </c:pt>
                <c:pt idx="888">
                  <c:v>22.4</c:v>
                </c:pt>
                <c:pt idx="889">
                  <c:v>21.7</c:v>
                </c:pt>
                <c:pt idx="890">
                  <c:v>20.7</c:v>
                </c:pt>
                <c:pt idx="891">
                  <c:v>21.1</c:v>
                </c:pt>
                <c:pt idx="892">
                  <c:v>21.3</c:v>
                </c:pt>
                <c:pt idx="893">
                  <c:v>20.399999999999999</c:v>
                </c:pt>
                <c:pt idx="894">
                  <c:v>20.7</c:v>
                </c:pt>
                <c:pt idx="895">
                  <c:v>19.5</c:v>
                </c:pt>
                <c:pt idx="896">
                  <c:v>20.399999999999999</c:v>
                </c:pt>
                <c:pt idx="897">
                  <c:v>20</c:v>
                </c:pt>
                <c:pt idx="898">
                  <c:v>21.4</c:v>
                </c:pt>
                <c:pt idx="899">
                  <c:v>18.7</c:v>
                </c:pt>
                <c:pt idx="900">
                  <c:v>18.3</c:v>
                </c:pt>
                <c:pt idx="901">
                  <c:v>18.600000000000001</c:v>
                </c:pt>
                <c:pt idx="902">
                  <c:v>16.8</c:v>
                </c:pt>
                <c:pt idx="903">
                  <c:v>17.8</c:v>
                </c:pt>
                <c:pt idx="904">
                  <c:v>17.8</c:v>
                </c:pt>
                <c:pt idx="905">
                  <c:v>15.8</c:v>
                </c:pt>
                <c:pt idx="906">
                  <c:v>17.7</c:v>
                </c:pt>
                <c:pt idx="907">
                  <c:v>16.5</c:v>
                </c:pt>
                <c:pt idx="908">
                  <c:v>15.5</c:v>
                </c:pt>
                <c:pt idx="909">
                  <c:v>17.399999999999999</c:v>
                </c:pt>
                <c:pt idx="910">
                  <c:v>17.399999999999999</c:v>
                </c:pt>
                <c:pt idx="911">
                  <c:v>16.8</c:v>
                </c:pt>
                <c:pt idx="912">
                  <c:v>15</c:v>
                </c:pt>
                <c:pt idx="913">
                  <c:v>15.6</c:v>
                </c:pt>
                <c:pt idx="914">
                  <c:v>15.2</c:v>
                </c:pt>
                <c:pt idx="915">
                  <c:v>14.9</c:v>
                </c:pt>
                <c:pt idx="916">
                  <c:v>16.399999999999999</c:v>
                </c:pt>
                <c:pt idx="917">
                  <c:v>14.9</c:v>
                </c:pt>
                <c:pt idx="918">
                  <c:v>15.2</c:v>
                </c:pt>
                <c:pt idx="919">
                  <c:v>17.100000000000001</c:v>
                </c:pt>
                <c:pt idx="920">
                  <c:v>15.9</c:v>
                </c:pt>
                <c:pt idx="921">
                  <c:v>16.100000000000001</c:v>
                </c:pt>
                <c:pt idx="922">
                  <c:v>15.6</c:v>
                </c:pt>
                <c:pt idx="923">
                  <c:v>14.6</c:v>
                </c:pt>
                <c:pt idx="924">
                  <c:v>15.8</c:v>
                </c:pt>
                <c:pt idx="925">
                  <c:v>15.8</c:v>
                </c:pt>
                <c:pt idx="926">
                  <c:v>15.9</c:v>
                </c:pt>
                <c:pt idx="927">
                  <c:v>16.600000000000001</c:v>
                </c:pt>
                <c:pt idx="928">
                  <c:v>15.6</c:v>
                </c:pt>
                <c:pt idx="929">
                  <c:v>15.9</c:v>
                </c:pt>
                <c:pt idx="930">
                  <c:v>16.399999999999999</c:v>
                </c:pt>
                <c:pt idx="931">
                  <c:v>15.8</c:v>
                </c:pt>
                <c:pt idx="932">
                  <c:v>15.5</c:v>
                </c:pt>
                <c:pt idx="933">
                  <c:v>15.9</c:v>
                </c:pt>
                <c:pt idx="934">
                  <c:v>16.899999999999999</c:v>
                </c:pt>
                <c:pt idx="935">
                  <c:v>16.399999999999999</c:v>
                </c:pt>
                <c:pt idx="936">
                  <c:v>17.100000000000001</c:v>
                </c:pt>
                <c:pt idx="937">
                  <c:v>17.600000000000001</c:v>
                </c:pt>
                <c:pt idx="938">
                  <c:v>16.600000000000001</c:v>
                </c:pt>
                <c:pt idx="939">
                  <c:v>17.8</c:v>
                </c:pt>
                <c:pt idx="940">
                  <c:v>17.8</c:v>
                </c:pt>
                <c:pt idx="941">
                  <c:v>17.399999999999999</c:v>
                </c:pt>
                <c:pt idx="942">
                  <c:v>17.100000000000001</c:v>
                </c:pt>
                <c:pt idx="943">
                  <c:v>17.7</c:v>
                </c:pt>
                <c:pt idx="944">
                  <c:v>17.8</c:v>
                </c:pt>
                <c:pt idx="945">
                  <c:v>18.399999999999999</c:v>
                </c:pt>
                <c:pt idx="946">
                  <c:v>17.399999999999999</c:v>
                </c:pt>
                <c:pt idx="947">
                  <c:v>17.7</c:v>
                </c:pt>
                <c:pt idx="948">
                  <c:v>16.3</c:v>
                </c:pt>
                <c:pt idx="949">
                  <c:v>17.7</c:v>
                </c:pt>
                <c:pt idx="950">
                  <c:v>19.2</c:v>
                </c:pt>
                <c:pt idx="951">
                  <c:v>18.100000000000001</c:v>
                </c:pt>
                <c:pt idx="952">
                  <c:v>18</c:v>
                </c:pt>
                <c:pt idx="953">
                  <c:v>17.899999999999999</c:v>
                </c:pt>
                <c:pt idx="954">
                  <c:v>19.3</c:v>
                </c:pt>
                <c:pt idx="955">
                  <c:v>18.399999999999999</c:v>
                </c:pt>
                <c:pt idx="956">
                  <c:v>18.100000000000001</c:v>
                </c:pt>
                <c:pt idx="957">
                  <c:v>20.100000000000001</c:v>
                </c:pt>
                <c:pt idx="958">
                  <c:v>18.8</c:v>
                </c:pt>
                <c:pt idx="959">
                  <c:v>20.399999999999999</c:v>
                </c:pt>
                <c:pt idx="960">
                  <c:v>20.399999999999999</c:v>
                </c:pt>
                <c:pt idx="961">
                  <c:v>20.3</c:v>
                </c:pt>
                <c:pt idx="962">
                  <c:v>19.399999999999999</c:v>
                </c:pt>
                <c:pt idx="963">
                  <c:v>20.7</c:v>
                </c:pt>
                <c:pt idx="964">
                  <c:v>21.2</c:v>
                </c:pt>
                <c:pt idx="965">
                  <c:v>20.399999999999999</c:v>
                </c:pt>
                <c:pt idx="966">
                  <c:v>20.7</c:v>
                </c:pt>
                <c:pt idx="967">
                  <c:v>20.7</c:v>
                </c:pt>
                <c:pt idx="968">
                  <c:v>21.3</c:v>
                </c:pt>
                <c:pt idx="969">
                  <c:v>21.1</c:v>
                </c:pt>
                <c:pt idx="970">
                  <c:v>20.3</c:v>
                </c:pt>
                <c:pt idx="971">
                  <c:v>22.4</c:v>
                </c:pt>
                <c:pt idx="972">
                  <c:v>22.4</c:v>
                </c:pt>
                <c:pt idx="973">
                  <c:v>22.9</c:v>
                </c:pt>
                <c:pt idx="974">
                  <c:v>23.4</c:v>
                </c:pt>
                <c:pt idx="975">
                  <c:v>24.8</c:v>
                </c:pt>
                <c:pt idx="976">
                  <c:v>22.8</c:v>
                </c:pt>
                <c:pt idx="977">
                  <c:v>19.899999999999999</c:v>
                </c:pt>
                <c:pt idx="978">
                  <c:v>17.100000000000001</c:v>
                </c:pt>
                <c:pt idx="979">
                  <c:v>15.6</c:v>
                </c:pt>
                <c:pt idx="980">
                  <c:v>14.5</c:v>
                </c:pt>
                <c:pt idx="981">
                  <c:v>15.7</c:v>
                </c:pt>
                <c:pt idx="982">
                  <c:v>16.399999999999999</c:v>
                </c:pt>
                <c:pt idx="983">
                  <c:v>16.600000000000001</c:v>
                </c:pt>
                <c:pt idx="984">
                  <c:v>16.399999999999999</c:v>
                </c:pt>
                <c:pt idx="985">
                  <c:v>17.3</c:v>
                </c:pt>
                <c:pt idx="986">
                  <c:v>16.100000000000001</c:v>
                </c:pt>
                <c:pt idx="987">
                  <c:v>16</c:v>
                </c:pt>
                <c:pt idx="988">
                  <c:v>16.3</c:v>
                </c:pt>
                <c:pt idx="989">
                  <c:v>16</c:v>
                </c:pt>
                <c:pt idx="990">
                  <c:v>15.8</c:v>
                </c:pt>
                <c:pt idx="991">
                  <c:v>15.6</c:v>
                </c:pt>
                <c:pt idx="992">
                  <c:v>14.5</c:v>
                </c:pt>
                <c:pt idx="993">
                  <c:v>14.8</c:v>
                </c:pt>
                <c:pt idx="994">
                  <c:v>14.7</c:v>
                </c:pt>
                <c:pt idx="995">
                  <c:v>14.2</c:v>
                </c:pt>
                <c:pt idx="996">
                  <c:v>13.9</c:v>
                </c:pt>
                <c:pt idx="997">
                  <c:v>13.4</c:v>
                </c:pt>
                <c:pt idx="998">
                  <c:v>13.8</c:v>
                </c:pt>
                <c:pt idx="999">
                  <c:v>16.2</c:v>
                </c:pt>
                <c:pt idx="1000">
                  <c:v>15.3</c:v>
                </c:pt>
                <c:pt idx="1001">
                  <c:v>13.5</c:v>
                </c:pt>
                <c:pt idx="1002">
                  <c:v>14.6</c:v>
                </c:pt>
                <c:pt idx="1003">
                  <c:v>14.2</c:v>
                </c:pt>
                <c:pt idx="1004">
                  <c:v>13.4</c:v>
                </c:pt>
                <c:pt idx="1005">
                  <c:v>14.7</c:v>
                </c:pt>
                <c:pt idx="1006">
                  <c:v>13.2</c:v>
                </c:pt>
                <c:pt idx="1007">
                  <c:v>13.5</c:v>
                </c:pt>
                <c:pt idx="1008">
                  <c:v>14.3</c:v>
                </c:pt>
                <c:pt idx="1009">
                  <c:v>12.9</c:v>
                </c:pt>
                <c:pt idx="1010">
                  <c:v>14.5</c:v>
                </c:pt>
                <c:pt idx="1011">
                  <c:v>14.9</c:v>
                </c:pt>
                <c:pt idx="1012">
                  <c:v>12.5</c:v>
                </c:pt>
                <c:pt idx="1013">
                  <c:v>15.1</c:v>
                </c:pt>
                <c:pt idx="1014">
                  <c:v>13.8</c:v>
                </c:pt>
                <c:pt idx="1015">
                  <c:v>14.3</c:v>
                </c:pt>
                <c:pt idx="1016">
                  <c:v>13.9</c:v>
                </c:pt>
                <c:pt idx="1017">
                  <c:v>11.8</c:v>
                </c:pt>
                <c:pt idx="1018">
                  <c:v>12.5</c:v>
                </c:pt>
                <c:pt idx="1019">
                  <c:v>12.4</c:v>
                </c:pt>
                <c:pt idx="1020">
                  <c:v>12.4</c:v>
                </c:pt>
                <c:pt idx="1021">
                  <c:v>13.6</c:v>
                </c:pt>
                <c:pt idx="1022">
                  <c:v>14.4</c:v>
                </c:pt>
                <c:pt idx="1023">
                  <c:v>12.1</c:v>
                </c:pt>
                <c:pt idx="1024">
                  <c:v>13.4</c:v>
                </c:pt>
                <c:pt idx="1025">
                  <c:v>13.3</c:v>
                </c:pt>
                <c:pt idx="1026">
                  <c:v>12.6</c:v>
                </c:pt>
                <c:pt idx="1027">
                  <c:v>11.1</c:v>
                </c:pt>
                <c:pt idx="1028">
                  <c:v>12.5</c:v>
                </c:pt>
                <c:pt idx="1029">
                  <c:v>11.7</c:v>
                </c:pt>
                <c:pt idx="1030">
                  <c:v>10.5</c:v>
                </c:pt>
                <c:pt idx="1031">
                  <c:v>9.4</c:v>
                </c:pt>
                <c:pt idx="1032">
                  <c:v>11.2</c:v>
                </c:pt>
                <c:pt idx="1033">
                  <c:v>11.5</c:v>
                </c:pt>
                <c:pt idx="1034">
                  <c:v>12.2</c:v>
                </c:pt>
                <c:pt idx="1035">
                  <c:v>12</c:v>
                </c:pt>
                <c:pt idx="1036">
                  <c:v>9.4</c:v>
                </c:pt>
                <c:pt idx="1037">
                  <c:v>10.8</c:v>
                </c:pt>
                <c:pt idx="1038">
                  <c:v>11.3</c:v>
                </c:pt>
                <c:pt idx="1039">
                  <c:v>11.5</c:v>
                </c:pt>
                <c:pt idx="1040">
                  <c:v>10.9</c:v>
                </c:pt>
                <c:pt idx="1041">
                  <c:v>11.4</c:v>
                </c:pt>
                <c:pt idx="1042">
                  <c:v>12.4</c:v>
                </c:pt>
                <c:pt idx="1043">
                  <c:v>11.5</c:v>
                </c:pt>
                <c:pt idx="1044">
                  <c:v>12.6</c:v>
                </c:pt>
                <c:pt idx="1045">
                  <c:v>12.5</c:v>
                </c:pt>
                <c:pt idx="1046">
                  <c:v>11.2</c:v>
                </c:pt>
                <c:pt idx="1047">
                  <c:v>11.5</c:v>
                </c:pt>
                <c:pt idx="1048">
                  <c:v>13.2</c:v>
                </c:pt>
                <c:pt idx="1049">
                  <c:v>11</c:v>
                </c:pt>
                <c:pt idx="1050">
                  <c:v>12.6</c:v>
                </c:pt>
                <c:pt idx="1051">
                  <c:v>13.5</c:v>
                </c:pt>
                <c:pt idx="1052">
                  <c:v>12.8</c:v>
                </c:pt>
                <c:pt idx="1053">
                  <c:v>14.7</c:v>
                </c:pt>
                <c:pt idx="1054">
                  <c:v>13.6</c:v>
                </c:pt>
                <c:pt idx="1055">
                  <c:v>14.1</c:v>
                </c:pt>
                <c:pt idx="1056">
                  <c:v>13.3</c:v>
                </c:pt>
                <c:pt idx="1057">
                  <c:v>13.4</c:v>
                </c:pt>
                <c:pt idx="1058">
                  <c:v>11.5</c:v>
                </c:pt>
                <c:pt idx="1059">
                  <c:v>12.8</c:v>
                </c:pt>
                <c:pt idx="1060">
                  <c:v>12.5</c:v>
                </c:pt>
                <c:pt idx="1061">
                  <c:v>11.1</c:v>
                </c:pt>
                <c:pt idx="1062">
                  <c:v>12.9</c:v>
                </c:pt>
                <c:pt idx="1063">
                  <c:v>11.8</c:v>
                </c:pt>
                <c:pt idx="1064">
                  <c:v>10.9</c:v>
                </c:pt>
                <c:pt idx="1065">
                  <c:v>10.9</c:v>
                </c:pt>
                <c:pt idx="1066">
                  <c:v>11.4</c:v>
                </c:pt>
                <c:pt idx="1067">
                  <c:v>9.1</c:v>
                </c:pt>
                <c:pt idx="1068">
                  <c:v>9.3000000000000007</c:v>
                </c:pt>
                <c:pt idx="1069">
                  <c:v>11.3</c:v>
                </c:pt>
                <c:pt idx="1070">
                  <c:v>11.5</c:v>
                </c:pt>
                <c:pt idx="1071">
                  <c:v>10.5</c:v>
                </c:pt>
                <c:pt idx="1072">
                  <c:v>10</c:v>
                </c:pt>
                <c:pt idx="1073">
                  <c:v>10.7</c:v>
                </c:pt>
                <c:pt idx="1074">
                  <c:v>10.9</c:v>
                </c:pt>
                <c:pt idx="1075">
                  <c:v>10.3</c:v>
                </c:pt>
                <c:pt idx="1076">
                  <c:v>11.8</c:v>
                </c:pt>
                <c:pt idx="1077">
                  <c:v>11.1</c:v>
                </c:pt>
                <c:pt idx="1078">
                  <c:v>10.9</c:v>
                </c:pt>
                <c:pt idx="1079">
                  <c:v>11.9</c:v>
                </c:pt>
                <c:pt idx="1080">
                  <c:v>11.4</c:v>
                </c:pt>
                <c:pt idx="1081">
                  <c:v>11.5</c:v>
                </c:pt>
                <c:pt idx="1082">
                  <c:v>11.8</c:v>
                </c:pt>
                <c:pt idx="1083">
                  <c:v>11.3</c:v>
                </c:pt>
                <c:pt idx="1084">
                  <c:v>10.199999999999999</c:v>
                </c:pt>
                <c:pt idx="1085">
                  <c:v>9.6999999999999993</c:v>
                </c:pt>
                <c:pt idx="1086">
                  <c:v>11.3</c:v>
                </c:pt>
                <c:pt idx="1087">
                  <c:v>11.7</c:v>
                </c:pt>
                <c:pt idx="1088">
                  <c:v>12</c:v>
                </c:pt>
                <c:pt idx="1089">
                  <c:v>11.6</c:v>
                </c:pt>
                <c:pt idx="1090">
                  <c:v>12.1</c:v>
                </c:pt>
                <c:pt idx="1091">
                  <c:v>10.1</c:v>
                </c:pt>
                <c:pt idx="1092">
                  <c:v>9.6</c:v>
                </c:pt>
                <c:pt idx="1093">
                  <c:v>10.4</c:v>
                </c:pt>
                <c:pt idx="1094">
                  <c:v>12</c:v>
                </c:pt>
                <c:pt idx="1095">
                  <c:v>12.1</c:v>
                </c:pt>
                <c:pt idx="1096">
                  <c:v>10.199999999999999</c:v>
                </c:pt>
                <c:pt idx="1097">
                  <c:v>11.7</c:v>
                </c:pt>
                <c:pt idx="1098">
                  <c:v>10.8</c:v>
                </c:pt>
                <c:pt idx="1099">
                  <c:v>11.7</c:v>
                </c:pt>
                <c:pt idx="1100">
                  <c:v>11.1</c:v>
                </c:pt>
                <c:pt idx="1101">
                  <c:v>11.6</c:v>
                </c:pt>
                <c:pt idx="1102">
                  <c:v>10.9</c:v>
                </c:pt>
                <c:pt idx="1103">
                  <c:v>11.3</c:v>
                </c:pt>
                <c:pt idx="1104">
                  <c:v>11.5</c:v>
                </c:pt>
                <c:pt idx="1105">
                  <c:v>12.4</c:v>
                </c:pt>
                <c:pt idx="1106">
                  <c:v>11.5</c:v>
                </c:pt>
                <c:pt idx="1107">
                  <c:v>12.1</c:v>
                </c:pt>
                <c:pt idx="1108">
                  <c:v>12.9</c:v>
                </c:pt>
                <c:pt idx="1109">
                  <c:v>12.6</c:v>
                </c:pt>
                <c:pt idx="1110">
                  <c:v>13.7</c:v>
                </c:pt>
                <c:pt idx="1111">
                  <c:v>14.3</c:v>
                </c:pt>
                <c:pt idx="1112">
                  <c:v>14.2</c:v>
                </c:pt>
                <c:pt idx="1113">
                  <c:v>13.1</c:v>
                </c:pt>
                <c:pt idx="1114">
                  <c:v>13.7</c:v>
                </c:pt>
                <c:pt idx="1115">
                  <c:v>12.8</c:v>
                </c:pt>
                <c:pt idx="1116">
                  <c:v>13.3</c:v>
                </c:pt>
                <c:pt idx="1117">
                  <c:v>13.3</c:v>
                </c:pt>
                <c:pt idx="1118">
                  <c:v>13.6</c:v>
                </c:pt>
                <c:pt idx="1119">
                  <c:v>13.1</c:v>
                </c:pt>
                <c:pt idx="1120">
                  <c:v>12.9</c:v>
                </c:pt>
                <c:pt idx="1121">
                  <c:v>12.2</c:v>
                </c:pt>
                <c:pt idx="1122">
                  <c:v>14</c:v>
                </c:pt>
                <c:pt idx="1123">
                  <c:v>12.7</c:v>
                </c:pt>
                <c:pt idx="1124">
                  <c:v>13.1</c:v>
                </c:pt>
                <c:pt idx="1125">
                  <c:v>12.2</c:v>
                </c:pt>
                <c:pt idx="1126">
                  <c:v>12.2</c:v>
                </c:pt>
                <c:pt idx="1127">
                  <c:v>12.8</c:v>
                </c:pt>
                <c:pt idx="1128">
                  <c:v>13.8</c:v>
                </c:pt>
                <c:pt idx="1129">
                  <c:v>13.8</c:v>
                </c:pt>
                <c:pt idx="1130">
                  <c:v>13.9</c:v>
                </c:pt>
                <c:pt idx="1131">
                  <c:v>13.3</c:v>
                </c:pt>
                <c:pt idx="1132">
                  <c:v>12.8</c:v>
                </c:pt>
                <c:pt idx="1133">
                  <c:v>13.5</c:v>
                </c:pt>
                <c:pt idx="1134">
                  <c:v>13.9</c:v>
                </c:pt>
                <c:pt idx="1135">
                  <c:v>14.7</c:v>
                </c:pt>
                <c:pt idx="1136">
                  <c:v>13.3</c:v>
                </c:pt>
                <c:pt idx="1137">
                  <c:v>14.2</c:v>
                </c:pt>
                <c:pt idx="1138">
                  <c:v>15</c:v>
                </c:pt>
                <c:pt idx="1139">
                  <c:v>14</c:v>
                </c:pt>
                <c:pt idx="1140">
                  <c:v>13.5</c:v>
                </c:pt>
                <c:pt idx="1141">
                  <c:v>14.3</c:v>
                </c:pt>
                <c:pt idx="1142">
                  <c:v>14</c:v>
                </c:pt>
                <c:pt idx="1143">
                  <c:v>12.5</c:v>
                </c:pt>
                <c:pt idx="1144">
                  <c:v>12.9</c:v>
                </c:pt>
                <c:pt idx="1145">
                  <c:v>12.8</c:v>
                </c:pt>
                <c:pt idx="1146">
                  <c:v>12.4</c:v>
                </c:pt>
                <c:pt idx="1147">
                  <c:v>12.4</c:v>
                </c:pt>
                <c:pt idx="1148">
                  <c:v>10.8</c:v>
                </c:pt>
                <c:pt idx="1149">
                  <c:v>11.7</c:v>
                </c:pt>
                <c:pt idx="1150">
                  <c:v>12</c:v>
                </c:pt>
                <c:pt idx="1151">
                  <c:v>11.3</c:v>
                </c:pt>
                <c:pt idx="1152">
                  <c:v>11.3</c:v>
                </c:pt>
                <c:pt idx="1153">
                  <c:v>11</c:v>
                </c:pt>
                <c:pt idx="1154">
                  <c:v>11.6</c:v>
                </c:pt>
                <c:pt idx="1155">
                  <c:v>11.4</c:v>
                </c:pt>
                <c:pt idx="1156">
                  <c:v>10.4</c:v>
                </c:pt>
                <c:pt idx="1157">
                  <c:v>12.2</c:v>
                </c:pt>
                <c:pt idx="1158">
                  <c:v>11.7</c:v>
                </c:pt>
                <c:pt idx="1159">
                  <c:v>11.5</c:v>
                </c:pt>
                <c:pt idx="1160">
                  <c:v>11.1</c:v>
                </c:pt>
                <c:pt idx="1161">
                  <c:v>12.4</c:v>
                </c:pt>
                <c:pt idx="1162">
                  <c:v>11.7</c:v>
                </c:pt>
                <c:pt idx="1163">
                  <c:v>11.7</c:v>
                </c:pt>
                <c:pt idx="1164">
                  <c:v>11.3</c:v>
                </c:pt>
                <c:pt idx="1165">
                  <c:v>12.3</c:v>
                </c:pt>
                <c:pt idx="1166">
                  <c:v>10.7</c:v>
                </c:pt>
                <c:pt idx="1167">
                  <c:v>11.2</c:v>
                </c:pt>
                <c:pt idx="1168">
                  <c:v>13.1</c:v>
                </c:pt>
                <c:pt idx="1169">
                  <c:v>16.899999999999999</c:v>
                </c:pt>
                <c:pt idx="1170">
                  <c:v>18.899999999999999</c:v>
                </c:pt>
                <c:pt idx="1171">
                  <c:v>20</c:v>
                </c:pt>
                <c:pt idx="1172">
                  <c:v>26.5</c:v>
                </c:pt>
                <c:pt idx="1173">
                  <c:v>18.399999999999999</c:v>
                </c:pt>
                <c:pt idx="1174">
                  <c:v>8.4</c:v>
                </c:pt>
                <c:pt idx="1175">
                  <c:v>6.3</c:v>
                </c:pt>
                <c:pt idx="1176">
                  <c:v>8.6999999999999993</c:v>
                </c:pt>
                <c:pt idx="1177">
                  <c:v>10.9</c:v>
                </c:pt>
                <c:pt idx="1178">
                  <c:v>13.1</c:v>
                </c:pt>
                <c:pt idx="1179">
                  <c:v>13.6</c:v>
                </c:pt>
                <c:pt idx="1180">
                  <c:v>12.4</c:v>
                </c:pt>
                <c:pt idx="1181">
                  <c:v>13.4</c:v>
                </c:pt>
                <c:pt idx="1182">
                  <c:v>14</c:v>
                </c:pt>
                <c:pt idx="1183">
                  <c:v>12.4</c:v>
                </c:pt>
                <c:pt idx="1184">
                  <c:v>12.6</c:v>
                </c:pt>
                <c:pt idx="1185">
                  <c:v>12.1</c:v>
                </c:pt>
                <c:pt idx="1186">
                  <c:v>11.7</c:v>
                </c:pt>
                <c:pt idx="1187">
                  <c:v>12.1</c:v>
                </c:pt>
                <c:pt idx="1188">
                  <c:v>12.2</c:v>
                </c:pt>
                <c:pt idx="1189">
                  <c:v>11.9</c:v>
                </c:pt>
                <c:pt idx="1190">
                  <c:v>12.6</c:v>
                </c:pt>
                <c:pt idx="1191">
                  <c:v>13</c:v>
                </c:pt>
                <c:pt idx="1192">
                  <c:v>12.3</c:v>
                </c:pt>
                <c:pt idx="1193">
                  <c:v>13</c:v>
                </c:pt>
                <c:pt idx="1194">
                  <c:v>11.4</c:v>
                </c:pt>
                <c:pt idx="1195">
                  <c:v>12.4</c:v>
                </c:pt>
                <c:pt idx="1196">
                  <c:v>11.7</c:v>
                </c:pt>
                <c:pt idx="1197">
                  <c:v>10.8</c:v>
                </c:pt>
                <c:pt idx="1198">
                  <c:v>12.1</c:v>
                </c:pt>
                <c:pt idx="1199">
                  <c:v>12.7</c:v>
                </c:pt>
                <c:pt idx="1200">
                  <c:v>12</c:v>
                </c:pt>
                <c:pt idx="1201">
                  <c:v>11.4</c:v>
                </c:pt>
                <c:pt idx="1202">
                  <c:v>11.3</c:v>
                </c:pt>
                <c:pt idx="1203">
                  <c:v>11.8</c:v>
                </c:pt>
                <c:pt idx="1204">
                  <c:v>11.5</c:v>
                </c:pt>
                <c:pt idx="1205">
                  <c:v>11.5</c:v>
                </c:pt>
                <c:pt idx="1206">
                  <c:v>12</c:v>
                </c:pt>
                <c:pt idx="1207">
                  <c:v>11.4</c:v>
                </c:pt>
                <c:pt idx="1208">
                  <c:v>11.6</c:v>
                </c:pt>
                <c:pt idx="1209">
                  <c:v>12.7</c:v>
                </c:pt>
                <c:pt idx="1210">
                  <c:v>10.6</c:v>
                </c:pt>
                <c:pt idx="1211">
                  <c:v>13.1</c:v>
                </c:pt>
                <c:pt idx="1212">
                  <c:v>12.8</c:v>
                </c:pt>
                <c:pt idx="1213">
                  <c:v>13.4</c:v>
                </c:pt>
                <c:pt idx="1214">
                  <c:v>12.2</c:v>
                </c:pt>
                <c:pt idx="1215">
                  <c:v>14.1</c:v>
                </c:pt>
                <c:pt idx="1216">
                  <c:v>13.2</c:v>
                </c:pt>
                <c:pt idx="1217">
                  <c:v>13.3</c:v>
                </c:pt>
                <c:pt idx="1218">
                  <c:v>11.2</c:v>
                </c:pt>
                <c:pt idx="1219">
                  <c:v>13.1</c:v>
                </c:pt>
                <c:pt idx="1220">
                  <c:v>13.9</c:v>
                </c:pt>
                <c:pt idx="1221">
                  <c:v>12.6</c:v>
                </c:pt>
                <c:pt idx="1222">
                  <c:v>14.1</c:v>
                </c:pt>
                <c:pt idx="1223">
                  <c:v>13</c:v>
                </c:pt>
                <c:pt idx="1224">
                  <c:v>14.9</c:v>
                </c:pt>
                <c:pt idx="1225">
                  <c:v>13.5</c:v>
                </c:pt>
                <c:pt idx="1226">
                  <c:v>13.2</c:v>
                </c:pt>
                <c:pt idx="1227">
                  <c:v>13.2</c:v>
                </c:pt>
                <c:pt idx="1228">
                  <c:v>13.2</c:v>
                </c:pt>
                <c:pt idx="1229">
                  <c:v>14.4</c:v>
                </c:pt>
                <c:pt idx="1230">
                  <c:v>13</c:v>
                </c:pt>
                <c:pt idx="1231">
                  <c:v>13.8</c:v>
                </c:pt>
                <c:pt idx="1232">
                  <c:v>14.3</c:v>
                </c:pt>
                <c:pt idx="1233">
                  <c:v>14.9</c:v>
                </c:pt>
                <c:pt idx="1234">
                  <c:v>14.6</c:v>
                </c:pt>
                <c:pt idx="1235">
                  <c:v>13.6</c:v>
                </c:pt>
                <c:pt idx="1236">
                  <c:v>14.2</c:v>
                </c:pt>
                <c:pt idx="1237">
                  <c:v>14.5</c:v>
                </c:pt>
                <c:pt idx="1238">
                  <c:v>12.5</c:v>
                </c:pt>
                <c:pt idx="1239">
                  <c:v>14</c:v>
                </c:pt>
                <c:pt idx="1240">
                  <c:v>12.8</c:v>
                </c:pt>
                <c:pt idx="1241">
                  <c:v>14.2</c:v>
                </c:pt>
                <c:pt idx="1242">
                  <c:v>14.1</c:v>
                </c:pt>
                <c:pt idx="1243">
                  <c:v>14.5</c:v>
                </c:pt>
                <c:pt idx="1244">
                  <c:v>14.8</c:v>
                </c:pt>
                <c:pt idx="1245">
                  <c:v>14.3</c:v>
                </c:pt>
                <c:pt idx="1246">
                  <c:v>15.1</c:v>
                </c:pt>
                <c:pt idx="1247">
                  <c:v>15.4</c:v>
                </c:pt>
                <c:pt idx="1248">
                  <c:v>15.7</c:v>
                </c:pt>
                <c:pt idx="1249">
                  <c:v>15.3</c:v>
                </c:pt>
                <c:pt idx="1250">
                  <c:v>15.6</c:v>
                </c:pt>
                <c:pt idx="1251">
                  <c:v>15.9</c:v>
                </c:pt>
                <c:pt idx="1252">
                  <c:v>17.899999999999999</c:v>
                </c:pt>
                <c:pt idx="1253">
                  <c:v>17.600000000000001</c:v>
                </c:pt>
                <c:pt idx="1254">
                  <c:v>17.600000000000001</c:v>
                </c:pt>
                <c:pt idx="1255">
                  <c:v>17.8</c:v>
                </c:pt>
                <c:pt idx="1256">
                  <c:v>17.100000000000001</c:v>
                </c:pt>
                <c:pt idx="1257">
                  <c:v>17.2</c:v>
                </c:pt>
                <c:pt idx="1258">
                  <c:v>17.5</c:v>
                </c:pt>
                <c:pt idx="1259">
                  <c:v>17.399999999999999</c:v>
                </c:pt>
                <c:pt idx="1260">
                  <c:v>17.8</c:v>
                </c:pt>
                <c:pt idx="1261">
                  <c:v>19.3</c:v>
                </c:pt>
                <c:pt idx="1262">
                  <c:v>19.7</c:v>
                </c:pt>
                <c:pt idx="1263">
                  <c:v>18.899999999999999</c:v>
                </c:pt>
                <c:pt idx="1264">
                  <c:v>19.600000000000001</c:v>
                </c:pt>
                <c:pt idx="1265">
                  <c:v>19.7</c:v>
                </c:pt>
                <c:pt idx="1266">
                  <c:v>20.3</c:v>
                </c:pt>
                <c:pt idx="1267">
                  <c:v>20.3</c:v>
                </c:pt>
                <c:pt idx="1268">
                  <c:v>21.3</c:v>
                </c:pt>
                <c:pt idx="1269">
                  <c:v>21.1</c:v>
                </c:pt>
                <c:pt idx="1270">
                  <c:v>21.7</c:v>
                </c:pt>
                <c:pt idx="1271">
                  <c:v>23</c:v>
                </c:pt>
                <c:pt idx="1272">
                  <c:v>23.6</c:v>
                </c:pt>
                <c:pt idx="1273">
                  <c:v>24.9</c:v>
                </c:pt>
                <c:pt idx="1274">
                  <c:v>25.8</c:v>
                </c:pt>
                <c:pt idx="1275">
                  <c:v>27.7</c:v>
                </c:pt>
                <c:pt idx="1276">
                  <c:v>26.6</c:v>
                </c:pt>
                <c:pt idx="1277">
                  <c:v>27.5</c:v>
                </c:pt>
                <c:pt idx="1278">
                  <c:v>28.7</c:v>
                </c:pt>
                <c:pt idx="1279">
                  <c:v>29.1</c:v>
                </c:pt>
                <c:pt idx="1280">
                  <c:v>29.6</c:v>
                </c:pt>
                <c:pt idx="1281">
                  <c:v>31.3</c:v>
                </c:pt>
                <c:pt idx="1282">
                  <c:v>32.299999999999997</c:v>
                </c:pt>
                <c:pt idx="1283">
                  <c:v>30.5</c:v>
                </c:pt>
                <c:pt idx="1284">
                  <c:v>33.9</c:v>
                </c:pt>
                <c:pt idx="1285">
                  <c:v>33.6</c:v>
                </c:pt>
                <c:pt idx="1286">
                  <c:v>33.9</c:v>
                </c:pt>
                <c:pt idx="1287">
                  <c:v>35.1</c:v>
                </c:pt>
                <c:pt idx="1288">
                  <c:v>35.700000000000003</c:v>
                </c:pt>
                <c:pt idx="1289">
                  <c:v>35.9</c:v>
                </c:pt>
                <c:pt idx="1290">
                  <c:v>36.799999999999997</c:v>
                </c:pt>
                <c:pt idx="1291">
                  <c:v>37.9</c:v>
                </c:pt>
                <c:pt idx="1292">
                  <c:v>36.299999999999997</c:v>
                </c:pt>
                <c:pt idx="1293">
                  <c:v>37.9</c:v>
                </c:pt>
                <c:pt idx="1294">
                  <c:v>38.1</c:v>
                </c:pt>
                <c:pt idx="1295">
                  <c:v>39.6</c:v>
                </c:pt>
                <c:pt idx="1296">
                  <c:v>38.700000000000003</c:v>
                </c:pt>
                <c:pt idx="1297">
                  <c:v>38.9</c:v>
                </c:pt>
                <c:pt idx="1298">
                  <c:v>37.200000000000003</c:v>
                </c:pt>
                <c:pt idx="1299">
                  <c:v>38.6</c:v>
                </c:pt>
                <c:pt idx="1300">
                  <c:v>38.5</c:v>
                </c:pt>
                <c:pt idx="1301">
                  <c:v>37.700000000000003</c:v>
                </c:pt>
                <c:pt idx="1302">
                  <c:v>37.6</c:v>
                </c:pt>
                <c:pt idx="1303">
                  <c:v>38.200000000000003</c:v>
                </c:pt>
                <c:pt idx="1304">
                  <c:v>37</c:v>
                </c:pt>
                <c:pt idx="1305">
                  <c:v>37.200000000000003</c:v>
                </c:pt>
                <c:pt idx="1306">
                  <c:v>35.200000000000003</c:v>
                </c:pt>
                <c:pt idx="1307">
                  <c:v>36.700000000000003</c:v>
                </c:pt>
                <c:pt idx="1308">
                  <c:v>35.1</c:v>
                </c:pt>
                <c:pt idx="1309">
                  <c:v>35.9</c:v>
                </c:pt>
                <c:pt idx="1310">
                  <c:v>35.6</c:v>
                </c:pt>
                <c:pt idx="1311">
                  <c:v>36.1</c:v>
                </c:pt>
                <c:pt idx="1312">
                  <c:v>36.4</c:v>
                </c:pt>
                <c:pt idx="1313">
                  <c:v>38.5</c:v>
                </c:pt>
                <c:pt idx="1314">
                  <c:v>36.1</c:v>
                </c:pt>
                <c:pt idx="1315">
                  <c:v>37.1</c:v>
                </c:pt>
                <c:pt idx="1316">
                  <c:v>37</c:v>
                </c:pt>
                <c:pt idx="1317">
                  <c:v>38.200000000000003</c:v>
                </c:pt>
                <c:pt idx="1318">
                  <c:v>35.5</c:v>
                </c:pt>
                <c:pt idx="1319">
                  <c:v>36.4</c:v>
                </c:pt>
                <c:pt idx="1320">
                  <c:v>36.700000000000003</c:v>
                </c:pt>
                <c:pt idx="1321">
                  <c:v>38.1</c:v>
                </c:pt>
                <c:pt idx="1322">
                  <c:v>38.200000000000003</c:v>
                </c:pt>
                <c:pt idx="1323">
                  <c:v>38.6</c:v>
                </c:pt>
                <c:pt idx="1324">
                  <c:v>39.5</c:v>
                </c:pt>
                <c:pt idx="1325">
                  <c:v>37.9</c:v>
                </c:pt>
                <c:pt idx="1326">
                  <c:v>39</c:v>
                </c:pt>
                <c:pt idx="1327">
                  <c:v>39.6</c:v>
                </c:pt>
                <c:pt idx="1328">
                  <c:v>39.200000000000003</c:v>
                </c:pt>
                <c:pt idx="1329">
                  <c:v>39.4</c:v>
                </c:pt>
                <c:pt idx="1330">
                  <c:v>39.200000000000003</c:v>
                </c:pt>
                <c:pt idx="1331">
                  <c:v>39.4</c:v>
                </c:pt>
                <c:pt idx="1332">
                  <c:v>39.5</c:v>
                </c:pt>
                <c:pt idx="1333">
                  <c:v>39.200000000000003</c:v>
                </c:pt>
                <c:pt idx="1334">
                  <c:v>40.5</c:v>
                </c:pt>
                <c:pt idx="1335">
                  <c:v>39.6</c:v>
                </c:pt>
                <c:pt idx="1336">
                  <c:v>40.700000000000003</c:v>
                </c:pt>
                <c:pt idx="1337">
                  <c:v>41.2</c:v>
                </c:pt>
                <c:pt idx="1338">
                  <c:v>40.5</c:v>
                </c:pt>
                <c:pt idx="1339">
                  <c:v>40.1</c:v>
                </c:pt>
                <c:pt idx="1340">
                  <c:v>39.4</c:v>
                </c:pt>
                <c:pt idx="1341">
                  <c:v>40.200000000000003</c:v>
                </c:pt>
                <c:pt idx="1342">
                  <c:v>40</c:v>
                </c:pt>
                <c:pt idx="1343">
                  <c:v>39.1</c:v>
                </c:pt>
                <c:pt idx="1344">
                  <c:v>40.4</c:v>
                </c:pt>
                <c:pt idx="1345">
                  <c:v>40.5</c:v>
                </c:pt>
                <c:pt idx="1346">
                  <c:v>40.4</c:v>
                </c:pt>
                <c:pt idx="1347">
                  <c:v>41.7</c:v>
                </c:pt>
                <c:pt idx="1348">
                  <c:v>40.4</c:v>
                </c:pt>
                <c:pt idx="1349">
                  <c:v>40.5</c:v>
                </c:pt>
                <c:pt idx="1350">
                  <c:v>41</c:v>
                </c:pt>
                <c:pt idx="1351">
                  <c:v>40.4</c:v>
                </c:pt>
                <c:pt idx="1352">
                  <c:v>41.3</c:v>
                </c:pt>
                <c:pt idx="1353">
                  <c:v>42.3</c:v>
                </c:pt>
                <c:pt idx="1354">
                  <c:v>42.6</c:v>
                </c:pt>
                <c:pt idx="1355">
                  <c:v>41.4</c:v>
                </c:pt>
                <c:pt idx="1356">
                  <c:v>44</c:v>
                </c:pt>
                <c:pt idx="1357">
                  <c:v>42.5</c:v>
                </c:pt>
                <c:pt idx="1358">
                  <c:v>42.9</c:v>
                </c:pt>
                <c:pt idx="1359">
                  <c:v>43.6</c:v>
                </c:pt>
                <c:pt idx="1360">
                  <c:v>43.4</c:v>
                </c:pt>
                <c:pt idx="1361">
                  <c:v>44.9</c:v>
                </c:pt>
                <c:pt idx="1362">
                  <c:v>44.6</c:v>
                </c:pt>
                <c:pt idx="1363">
                  <c:v>45.1</c:v>
                </c:pt>
                <c:pt idx="1364">
                  <c:v>45.9</c:v>
                </c:pt>
                <c:pt idx="1365">
                  <c:v>45.8</c:v>
                </c:pt>
                <c:pt idx="1366">
                  <c:v>47.9</c:v>
                </c:pt>
                <c:pt idx="1367">
                  <c:v>47.5</c:v>
                </c:pt>
                <c:pt idx="1368">
                  <c:v>46.5</c:v>
                </c:pt>
                <c:pt idx="1369">
                  <c:v>45.1</c:v>
                </c:pt>
                <c:pt idx="1370">
                  <c:v>41.9</c:v>
                </c:pt>
                <c:pt idx="1371">
                  <c:v>40.4</c:v>
                </c:pt>
                <c:pt idx="1372">
                  <c:v>41.4</c:v>
                </c:pt>
                <c:pt idx="1373">
                  <c:v>41.1</c:v>
                </c:pt>
                <c:pt idx="1374">
                  <c:v>43</c:v>
                </c:pt>
                <c:pt idx="1375">
                  <c:v>43.8</c:v>
                </c:pt>
                <c:pt idx="1376">
                  <c:v>43.8</c:v>
                </c:pt>
                <c:pt idx="1377">
                  <c:v>43.7</c:v>
                </c:pt>
                <c:pt idx="1378">
                  <c:v>42.8</c:v>
                </c:pt>
                <c:pt idx="1379">
                  <c:v>43.5</c:v>
                </c:pt>
                <c:pt idx="1380">
                  <c:v>43.1</c:v>
                </c:pt>
                <c:pt idx="1381">
                  <c:v>42.3</c:v>
                </c:pt>
                <c:pt idx="1382">
                  <c:v>42.1</c:v>
                </c:pt>
                <c:pt idx="1383">
                  <c:v>41.4</c:v>
                </c:pt>
                <c:pt idx="1384">
                  <c:v>41</c:v>
                </c:pt>
                <c:pt idx="1385">
                  <c:v>40.299999999999997</c:v>
                </c:pt>
                <c:pt idx="1386">
                  <c:v>40.4</c:v>
                </c:pt>
                <c:pt idx="1387">
                  <c:v>41.2</c:v>
                </c:pt>
                <c:pt idx="1388">
                  <c:v>41.1</c:v>
                </c:pt>
                <c:pt idx="1389">
                  <c:v>40.799999999999997</c:v>
                </c:pt>
                <c:pt idx="1390">
                  <c:v>40.5</c:v>
                </c:pt>
                <c:pt idx="1391">
                  <c:v>39.9</c:v>
                </c:pt>
                <c:pt idx="1392">
                  <c:v>37.4</c:v>
                </c:pt>
                <c:pt idx="1393">
                  <c:v>38.1</c:v>
                </c:pt>
                <c:pt idx="1394">
                  <c:v>37.700000000000003</c:v>
                </c:pt>
                <c:pt idx="1395">
                  <c:v>37.5</c:v>
                </c:pt>
                <c:pt idx="1396">
                  <c:v>38.200000000000003</c:v>
                </c:pt>
                <c:pt idx="1397">
                  <c:v>36.299999999999997</c:v>
                </c:pt>
                <c:pt idx="1398">
                  <c:v>37.200000000000003</c:v>
                </c:pt>
                <c:pt idx="1399">
                  <c:v>36.299999999999997</c:v>
                </c:pt>
                <c:pt idx="1400">
                  <c:v>36.6</c:v>
                </c:pt>
                <c:pt idx="1401">
                  <c:v>36.9</c:v>
                </c:pt>
                <c:pt idx="1402">
                  <c:v>37.299999999999997</c:v>
                </c:pt>
                <c:pt idx="1403">
                  <c:v>35.6</c:v>
                </c:pt>
                <c:pt idx="1404">
                  <c:v>36.200000000000003</c:v>
                </c:pt>
                <c:pt idx="1405">
                  <c:v>35.9</c:v>
                </c:pt>
                <c:pt idx="1406">
                  <c:v>35.200000000000003</c:v>
                </c:pt>
                <c:pt idx="1407">
                  <c:v>36.200000000000003</c:v>
                </c:pt>
                <c:pt idx="1408">
                  <c:v>35.299999999999997</c:v>
                </c:pt>
                <c:pt idx="1409">
                  <c:v>36.200000000000003</c:v>
                </c:pt>
                <c:pt idx="1410">
                  <c:v>35</c:v>
                </c:pt>
                <c:pt idx="1411">
                  <c:v>34.799999999999997</c:v>
                </c:pt>
                <c:pt idx="1412">
                  <c:v>32.4</c:v>
                </c:pt>
                <c:pt idx="1413">
                  <c:v>34.4</c:v>
                </c:pt>
                <c:pt idx="1414">
                  <c:v>33.9</c:v>
                </c:pt>
                <c:pt idx="1415">
                  <c:v>33.700000000000003</c:v>
                </c:pt>
                <c:pt idx="1416">
                  <c:v>33.4</c:v>
                </c:pt>
                <c:pt idx="1417">
                  <c:v>32.299999999999997</c:v>
                </c:pt>
                <c:pt idx="1418">
                  <c:v>32.4</c:v>
                </c:pt>
                <c:pt idx="1419">
                  <c:v>32.4</c:v>
                </c:pt>
                <c:pt idx="1420">
                  <c:v>33.200000000000003</c:v>
                </c:pt>
                <c:pt idx="1421">
                  <c:v>34.700000000000003</c:v>
                </c:pt>
                <c:pt idx="1422">
                  <c:v>32.799999999999997</c:v>
                </c:pt>
                <c:pt idx="1423">
                  <c:v>30.1</c:v>
                </c:pt>
                <c:pt idx="1424">
                  <c:v>31.3</c:v>
                </c:pt>
                <c:pt idx="1425">
                  <c:v>30.6</c:v>
                </c:pt>
                <c:pt idx="1426">
                  <c:v>31.6</c:v>
                </c:pt>
                <c:pt idx="1427">
                  <c:v>33.799999999999997</c:v>
                </c:pt>
                <c:pt idx="1428">
                  <c:v>33.4</c:v>
                </c:pt>
                <c:pt idx="1429">
                  <c:v>31.6</c:v>
                </c:pt>
                <c:pt idx="1430">
                  <c:v>32.299999999999997</c:v>
                </c:pt>
                <c:pt idx="1431">
                  <c:v>33.700000000000003</c:v>
                </c:pt>
                <c:pt idx="1432">
                  <c:v>33.799999999999997</c:v>
                </c:pt>
                <c:pt idx="1433">
                  <c:v>33.1</c:v>
                </c:pt>
                <c:pt idx="1434">
                  <c:v>34</c:v>
                </c:pt>
                <c:pt idx="1435">
                  <c:v>32.9</c:v>
                </c:pt>
                <c:pt idx="1436">
                  <c:v>35.1</c:v>
                </c:pt>
                <c:pt idx="1437">
                  <c:v>34.200000000000003</c:v>
                </c:pt>
                <c:pt idx="1438">
                  <c:v>34.200000000000003</c:v>
                </c:pt>
                <c:pt idx="1439">
                  <c:v>34.200000000000003</c:v>
                </c:pt>
                <c:pt idx="1440">
                  <c:v>34</c:v>
                </c:pt>
                <c:pt idx="1441">
                  <c:v>34.5</c:v>
                </c:pt>
                <c:pt idx="1442">
                  <c:v>34</c:v>
                </c:pt>
                <c:pt idx="1443">
                  <c:v>34.1</c:v>
                </c:pt>
                <c:pt idx="1444">
                  <c:v>34.700000000000003</c:v>
                </c:pt>
                <c:pt idx="1445">
                  <c:v>34.299999999999997</c:v>
                </c:pt>
                <c:pt idx="1446">
                  <c:v>35.700000000000003</c:v>
                </c:pt>
                <c:pt idx="1447">
                  <c:v>35.200000000000003</c:v>
                </c:pt>
                <c:pt idx="1448">
                  <c:v>35.9</c:v>
                </c:pt>
                <c:pt idx="1449">
                  <c:v>34.700000000000003</c:v>
                </c:pt>
                <c:pt idx="1450">
                  <c:v>34.700000000000003</c:v>
                </c:pt>
                <c:pt idx="1451">
                  <c:v>35.6</c:v>
                </c:pt>
                <c:pt idx="1452">
                  <c:v>36.799999999999997</c:v>
                </c:pt>
                <c:pt idx="1453">
                  <c:v>36.9</c:v>
                </c:pt>
                <c:pt idx="1454">
                  <c:v>35</c:v>
                </c:pt>
                <c:pt idx="1455">
                  <c:v>36.299999999999997</c:v>
                </c:pt>
                <c:pt idx="1456">
                  <c:v>36.9</c:v>
                </c:pt>
                <c:pt idx="1457">
                  <c:v>36.1</c:v>
                </c:pt>
                <c:pt idx="1458">
                  <c:v>36.200000000000003</c:v>
                </c:pt>
                <c:pt idx="1459">
                  <c:v>35.799999999999997</c:v>
                </c:pt>
                <c:pt idx="1460">
                  <c:v>36.200000000000003</c:v>
                </c:pt>
                <c:pt idx="1461">
                  <c:v>36.5</c:v>
                </c:pt>
                <c:pt idx="1462">
                  <c:v>36.4</c:v>
                </c:pt>
                <c:pt idx="1463">
                  <c:v>38</c:v>
                </c:pt>
                <c:pt idx="1464">
                  <c:v>36.6</c:v>
                </c:pt>
                <c:pt idx="1465">
                  <c:v>36.1</c:v>
                </c:pt>
                <c:pt idx="1466">
                  <c:v>37.5</c:v>
                </c:pt>
                <c:pt idx="1467">
                  <c:v>37.200000000000003</c:v>
                </c:pt>
                <c:pt idx="1468">
                  <c:v>38.1</c:v>
                </c:pt>
                <c:pt idx="1469">
                  <c:v>37.6</c:v>
                </c:pt>
                <c:pt idx="1470">
                  <c:v>37.9</c:v>
                </c:pt>
                <c:pt idx="1471">
                  <c:v>36.700000000000003</c:v>
                </c:pt>
                <c:pt idx="1472">
                  <c:v>37.5</c:v>
                </c:pt>
                <c:pt idx="1473">
                  <c:v>38.200000000000003</c:v>
                </c:pt>
                <c:pt idx="1474">
                  <c:v>37.799999999999997</c:v>
                </c:pt>
                <c:pt idx="1475">
                  <c:v>38.5</c:v>
                </c:pt>
                <c:pt idx="1476">
                  <c:v>37.1</c:v>
                </c:pt>
                <c:pt idx="1477">
                  <c:v>37</c:v>
                </c:pt>
                <c:pt idx="1478">
                  <c:v>38.6</c:v>
                </c:pt>
                <c:pt idx="1479">
                  <c:v>38.200000000000003</c:v>
                </c:pt>
                <c:pt idx="1480">
                  <c:v>39.6</c:v>
                </c:pt>
                <c:pt idx="1481">
                  <c:v>39.9</c:v>
                </c:pt>
                <c:pt idx="1482">
                  <c:v>38.9</c:v>
                </c:pt>
                <c:pt idx="1483">
                  <c:v>38.700000000000003</c:v>
                </c:pt>
                <c:pt idx="1484">
                  <c:v>38.6</c:v>
                </c:pt>
                <c:pt idx="1485">
                  <c:v>38.799999999999997</c:v>
                </c:pt>
                <c:pt idx="1486">
                  <c:v>39.299999999999997</c:v>
                </c:pt>
                <c:pt idx="1487">
                  <c:v>39.200000000000003</c:v>
                </c:pt>
                <c:pt idx="1488">
                  <c:v>38.200000000000003</c:v>
                </c:pt>
                <c:pt idx="1489">
                  <c:v>38.299999999999997</c:v>
                </c:pt>
                <c:pt idx="1490">
                  <c:v>40.4</c:v>
                </c:pt>
                <c:pt idx="1491">
                  <c:v>39.299999999999997</c:v>
                </c:pt>
                <c:pt idx="1492">
                  <c:v>39.4</c:v>
                </c:pt>
                <c:pt idx="1493">
                  <c:v>40</c:v>
                </c:pt>
                <c:pt idx="1494">
                  <c:v>40.1</c:v>
                </c:pt>
                <c:pt idx="1495">
                  <c:v>39.700000000000003</c:v>
                </c:pt>
                <c:pt idx="1496">
                  <c:v>41.1</c:v>
                </c:pt>
                <c:pt idx="1497">
                  <c:v>40.700000000000003</c:v>
                </c:pt>
                <c:pt idx="1498">
                  <c:v>41.3</c:v>
                </c:pt>
                <c:pt idx="1499">
                  <c:v>40.299999999999997</c:v>
                </c:pt>
                <c:pt idx="1500">
                  <c:v>41.4</c:v>
                </c:pt>
                <c:pt idx="1501">
                  <c:v>41</c:v>
                </c:pt>
                <c:pt idx="1502">
                  <c:v>42.5</c:v>
                </c:pt>
                <c:pt idx="1503">
                  <c:v>41.6</c:v>
                </c:pt>
                <c:pt idx="1504">
                  <c:v>42</c:v>
                </c:pt>
                <c:pt idx="1505">
                  <c:v>42.8</c:v>
                </c:pt>
                <c:pt idx="1506">
                  <c:v>41.5</c:v>
                </c:pt>
                <c:pt idx="1507">
                  <c:v>43</c:v>
                </c:pt>
                <c:pt idx="1508">
                  <c:v>43.8</c:v>
                </c:pt>
                <c:pt idx="1509">
                  <c:v>43.6</c:v>
                </c:pt>
                <c:pt idx="1510">
                  <c:v>45.6</c:v>
                </c:pt>
                <c:pt idx="1511">
                  <c:v>44.9</c:v>
                </c:pt>
                <c:pt idx="1512">
                  <c:v>45.6</c:v>
                </c:pt>
                <c:pt idx="1513">
                  <c:v>46</c:v>
                </c:pt>
                <c:pt idx="1514">
                  <c:v>46.1</c:v>
                </c:pt>
                <c:pt idx="1515">
                  <c:v>46.3</c:v>
                </c:pt>
                <c:pt idx="1516">
                  <c:v>47.6</c:v>
                </c:pt>
                <c:pt idx="1517">
                  <c:v>48.4</c:v>
                </c:pt>
                <c:pt idx="1518">
                  <c:v>47.9</c:v>
                </c:pt>
                <c:pt idx="1519">
                  <c:v>48.4</c:v>
                </c:pt>
                <c:pt idx="1520">
                  <c:v>48.8</c:v>
                </c:pt>
                <c:pt idx="1521">
                  <c:v>51.1</c:v>
                </c:pt>
                <c:pt idx="1522">
                  <c:v>50.9</c:v>
                </c:pt>
                <c:pt idx="1523">
                  <c:v>51.9</c:v>
                </c:pt>
                <c:pt idx="1524">
                  <c:v>52.1</c:v>
                </c:pt>
                <c:pt idx="1525">
                  <c:v>52.8</c:v>
                </c:pt>
                <c:pt idx="1526">
                  <c:v>52.5</c:v>
                </c:pt>
                <c:pt idx="1527">
                  <c:v>54.7</c:v>
                </c:pt>
                <c:pt idx="1528">
                  <c:v>54.4</c:v>
                </c:pt>
                <c:pt idx="1529">
                  <c:v>54.7</c:v>
                </c:pt>
                <c:pt idx="1530">
                  <c:v>54.4</c:v>
                </c:pt>
                <c:pt idx="1531">
                  <c:v>55.8</c:v>
                </c:pt>
                <c:pt idx="1532">
                  <c:v>56.4</c:v>
                </c:pt>
                <c:pt idx="1533">
                  <c:v>56.2</c:v>
                </c:pt>
                <c:pt idx="1534">
                  <c:v>57.8</c:v>
                </c:pt>
                <c:pt idx="1535">
                  <c:v>57.1</c:v>
                </c:pt>
                <c:pt idx="1536">
                  <c:v>58.2</c:v>
                </c:pt>
                <c:pt idx="1537">
                  <c:v>58.8</c:v>
                </c:pt>
                <c:pt idx="1538">
                  <c:v>58.5</c:v>
                </c:pt>
                <c:pt idx="1539">
                  <c:v>58.1</c:v>
                </c:pt>
                <c:pt idx="1540">
                  <c:v>59.9</c:v>
                </c:pt>
                <c:pt idx="1541">
                  <c:v>61.1</c:v>
                </c:pt>
                <c:pt idx="1542">
                  <c:v>61.2</c:v>
                </c:pt>
                <c:pt idx="1543">
                  <c:v>59.3</c:v>
                </c:pt>
                <c:pt idx="1544">
                  <c:v>61</c:v>
                </c:pt>
                <c:pt idx="1545">
                  <c:v>60.3</c:v>
                </c:pt>
                <c:pt idx="1546">
                  <c:v>61.4</c:v>
                </c:pt>
                <c:pt idx="1547">
                  <c:v>61.3</c:v>
                </c:pt>
                <c:pt idx="1548">
                  <c:v>62.2</c:v>
                </c:pt>
                <c:pt idx="1549">
                  <c:v>62.8</c:v>
                </c:pt>
                <c:pt idx="1550">
                  <c:v>62.1</c:v>
                </c:pt>
                <c:pt idx="1551">
                  <c:v>63.1</c:v>
                </c:pt>
                <c:pt idx="1552">
                  <c:v>64.2</c:v>
                </c:pt>
                <c:pt idx="1553">
                  <c:v>64</c:v>
                </c:pt>
                <c:pt idx="1554">
                  <c:v>64.900000000000006</c:v>
                </c:pt>
                <c:pt idx="1555">
                  <c:v>64.2</c:v>
                </c:pt>
                <c:pt idx="1556">
                  <c:v>65</c:v>
                </c:pt>
                <c:pt idx="1557">
                  <c:v>65.900000000000006</c:v>
                </c:pt>
                <c:pt idx="1558">
                  <c:v>67.099999999999994</c:v>
                </c:pt>
                <c:pt idx="1559">
                  <c:v>65.099999999999994</c:v>
                </c:pt>
                <c:pt idx="1560">
                  <c:v>65.3</c:v>
                </c:pt>
                <c:pt idx="1561">
                  <c:v>66.5</c:v>
                </c:pt>
                <c:pt idx="1562">
                  <c:v>66.900000000000006</c:v>
                </c:pt>
                <c:pt idx="1563">
                  <c:v>66.3</c:v>
                </c:pt>
                <c:pt idx="1564">
                  <c:v>67.599999999999994</c:v>
                </c:pt>
                <c:pt idx="1565">
                  <c:v>66.900000000000006</c:v>
                </c:pt>
                <c:pt idx="1566">
                  <c:v>65.099999999999994</c:v>
                </c:pt>
                <c:pt idx="1567">
                  <c:v>64.5</c:v>
                </c:pt>
                <c:pt idx="1568">
                  <c:v>65.400000000000006</c:v>
                </c:pt>
                <c:pt idx="1569">
                  <c:v>64.400000000000006</c:v>
                </c:pt>
                <c:pt idx="1570">
                  <c:v>65.5</c:v>
                </c:pt>
                <c:pt idx="1571">
                  <c:v>66.5</c:v>
                </c:pt>
                <c:pt idx="1572">
                  <c:v>68</c:v>
                </c:pt>
                <c:pt idx="1573">
                  <c:v>66.5</c:v>
                </c:pt>
                <c:pt idx="1574">
                  <c:v>67</c:v>
                </c:pt>
                <c:pt idx="1575">
                  <c:v>68.2</c:v>
                </c:pt>
                <c:pt idx="1576">
                  <c:v>67</c:v>
                </c:pt>
                <c:pt idx="1577">
                  <c:v>66.900000000000006</c:v>
                </c:pt>
                <c:pt idx="1578">
                  <c:v>65.8</c:v>
                </c:pt>
                <c:pt idx="1579">
                  <c:v>64.7</c:v>
                </c:pt>
                <c:pt idx="1580">
                  <c:v>66.5</c:v>
                </c:pt>
                <c:pt idx="1581">
                  <c:v>66.099999999999994</c:v>
                </c:pt>
                <c:pt idx="1582">
                  <c:v>65.3</c:v>
                </c:pt>
                <c:pt idx="1583">
                  <c:v>65.8</c:v>
                </c:pt>
                <c:pt idx="1584">
                  <c:v>65.900000000000006</c:v>
                </c:pt>
                <c:pt idx="1585">
                  <c:v>65.7</c:v>
                </c:pt>
                <c:pt idx="1586">
                  <c:v>65.2</c:v>
                </c:pt>
                <c:pt idx="1587">
                  <c:v>64.8</c:v>
                </c:pt>
                <c:pt idx="1588">
                  <c:v>64.8</c:v>
                </c:pt>
                <c:pt idx="1589">
                  <c:v>65</c:v>
                </c:pt>
                <c:pt idx="1590">
                  <c:v>65</c:v>
                </c:pt>
                <c:pt idx="1591">
                  <c:v>65.7</c:v>
                </c:pt>
                <c:pt idx="1592">
                  <c:v>64.7</c:v>
                </c:pt>
                <c:pt idx="1593">
                  <c:v>63.8</c:v>
                </c:pt>
                <c:pt idx="1594">
                  <c:v>64.900000000000006</c:v>
                </c:pt>
                <c:pt idx="1595">
                  <c:v>65.5</c:v>
                </c:pt>
                <c:pt idx="1596">
                  <c:v>64.8</c:v>
                </c:pt>
                <c:pt idx="1597">
                  <c:v>65</c:v>
                </c:pt>
                <c:pt idx="1598">
                  <c:v>63.9</c:v>
                </c:pt>
                <c:pt idx="1599">
                  <c:v>64.599999999999994</c:v>
                </c:pt>
                <c:pt idx="1600">
                  <c:v>63.6</c:v>
                </c:pt>
                <c:pt idx="1601">
                  <c:v>62.9</c:v>
                </c:pt>
                <c:pt idx="1602">
                  <c:v>62.3</c:v>
                </c:pt>
                <c:pt idx="1603">
                  <c:v>61.9</c:v>
                </c:pt>
                <c:pt idx="1604">
                  <c:v>61.9</c:v>
                </c:pt>
                <c:pt idx="1605">
                  <c:v>61.4</c:v>
                </c:pt>
                <c:pt idx="1606">
                  <c:v>60.8</c:v>
                </c:pt>
                <c:pt idx="1607">
                  <c:v>62.3</c:v>
                </c:pt>
                <c:pt idx="1608">
                  <c:v>61.9</c:v>
                </c:pt>
                <c:pt idx="1609">
                  <c:v>63</c:v>
                </c:pt>
                <c:pt idx="1610">
                  <c:v>62.8</c:v>
                </c:pt>
                <c:pt idx="1611">
                  <c:v>59.9</c:v>
                </c:pt>
                <c:pt idx="1612">
                  <c:v>57.6</c:v>
                </c:pt>
                <c:pt idx="1613">
                  <c:v>56.1</c:v>
                </c:pt>
                <c:pt idx="1614">
                  <c:v>56</c:v>
                </c:pt>
                <c:pt idx="1615">
                  <c:v>55.8</c:v>
                </c:pt>
                <c:pt idx="1616">
                  <c:v>56.2</c:v>
                </c:pt>
                <c:pt idx="1617">
                  <c:v>55.1</c:v>
                </c:pt>
                <c:pt idx="1618">
                  <c:v>55.5</c:v>
                </c:pt>
                <c:pt idx="1619">
                  <c:v>54.6</c:v>
                </c:pt>
                <c:pt idx="1620">
                  <c:v>56.1</c:v>
                </c:pt>
                <c:pt idx="1621">
                  <c:v>55.2</c:v>
                </c:pt>
                <c:pt idx="1622">
                  <c:v>56.3</c:v>
                </c:pt>
                <c:pt idx="1623">
                  <c:v>57.1</c:v>
                </c:pt>
                <c:pt idx="1624">
                  <c:v>57.9</c:v>
                </c:pt>
                <c:pt idx="1625">
                  <c:v>57.4</c:v>
                </c:pt>
                <c:pt idx="1626">
                  <c:v>57.9</c:v>
                </c:pt>
                <c:pt idx="1627">
                  <c:v>57.3</c:v>
                </c:pt>
                <c:pt idx="1628">
                  <c:v>56.8</c:v>
                </c:pt>
                <c:pt idx="1629">
                  <c:v>56.5</c:v>
                </c:pt>
                <c:pt idx="1630">
                  <c:v>56.3</c:v>
                </c:pt>
                <c:pt idx="1631">
                  <c:v>56.3</c:v>
                </c:pt>
                <c:pt idx="1632">
                  <c:v>57</c:v>
                </c:pt>
                <c:pt idx="1633">
                  <c:v>57.1</c:v>
                </c:pt>
                <c:pt idx="1634">
                  <c:v>56.4</c:v>
                </c:pt>
                <c:pt idx="1635">
                  <c:v>57.4</c:v>
                </c:pt>
                <c:pt idx="1636">
                  <c:v>58.1</c:v>
                </c:pt>
                <c:pt idx="1637">
                  <c:v>56.7</c:v>
                </c:pt>
                <c:pt idx="1638">
                  <c:v>56.9</c:v>
                </c:pt>
                <c:pt idx="1639">
                  <c:v>58.4</c:v>
                </c:pt>
                <c:pt idx="1640">
                  <c:v>57.2</c:v>
                </c:pt>
                <c:pt idx="1641">
                  <c:v>57.5</c:v>
                </c:pt>
                <c:pt idx="1642">
                  <c:v>59.2</c:v>
                </c:pt>
                <c:pt idx="1643">
                  <c:v>57.3</c:v>
                </c:pt>
                <c:pt idx="1644">
                  <c:v>57.6</c:v>
                </c:pt>
                <c:pt idx="1645">
                  <c:v>56.9</c:v>
                </c:pt>
                <c:pt idx="1646">
                  <c:v>57.4</c:v>
                </c:pt>
                <c:pt idx="1647">
                  <c:v>58.4</c:v>
                </c:pt>
                <c:pt idx="1648">
                  <c:v>58.8</c:v>
                </c:pt>
                <c:pt idx="1649">
                  <c:v>59</c:v>
                </c:pt>
                <c:pt idx="1650">
                  <c:v>57.5</c:v>
                </c:pt>
                <c:pt idx="1651">
                  <c:v>56.3</c:v>
                </c:pt>
                <c:pt idx="1652">
                  <c:v>57.3</c:v>
                </c:pt>
                <c:pt idx="1653">
                  <c:v>56.9</c:v>
                </c:pt>
                <c:pt idx="1654">
                  <c:v>57.3</c:v>
                </c:pt>
                <c:pt idx="1655">
                  <c:v>56.9</c:v>
                </c:pt>
                <c:pt idx="1656">
                  <c:v>55.5</c:v>
                </c:pt>
                <c:pt idx="1657">
                  <c:v>56</c:v>
                </c:pt>
                <c:pt idx="1658">
                  <c:v>57.1</c:v>
                </c:pt>
                <c:pt idx="1659">
                  <c:v>56.6</c:v>
                </c:pt>
                <c:pt idx="1660">
                  <c:v>56.3</c:v>
                </c:pt>
                <c:pt idx="1661">
                  <c:v>56.8</c:v>
                </c:pt>
                <c:pt idx="1662">
                  <c:v>57.2</c:v>
                </c:pt>
                <c:pt idx="1663">
                  <c:v>56.6</c:v>
                </c:pt>
                <c:pt idx="1664">
                  <c:v>56.1</c:v>
                </c:pt>
                <c:pt idx="1665">
                  <c:v>56.8</c:v>
                </c:pt>
                <c:pt idx="1666">
                  <c:v>56.6</c:v>
                </c:pt>
                <c:pt idx="1667">
                  <c:v>55.8</c:v>
                </c:pt>
                <c:pt idx="1668">
                  <c:v>56.7</c:v>
                </c:pt>
                <c:pt idx="1669">
                  <c:v>57.3</c:v>
                </c:pt>
                <c:pt idx="1670">
                  <c:v>56.8</c:v>
                </c:pt>
                <c:pt idx="1671">
                  <c:v>56.2</c:v>
                </c:pt>
                <c:pt idx="1672">
                  <c:v>55.1</c:v>
                </c:pt>
                <c:pt idx="1673">
                  <c:v>56.5</c:v>
                </c:pt>
                <c:pt idx="1674">
                  <c:v>56.5</c:v>
                </c:pt>
                <c:pt idx="1675">
                  <c:v>55.8</c:v>
                </c:pt>
                <c:pt idx="1676">
                  <c:v>56.8</c:v>
                </c:pt>
                <c:pt idx="1677">
                  <c:v>57.9</c:v>
                </c:pt>
                <c:pt idx="1678">
                  <c:v>57.6</c:v>
                </c:pt>
                <c:pt idx="1679">
                  <c:v>56.6</c:v>
                </c:pt>
                <c:pt idx="1680">
                  <c:v>55.8</c:v>
                </c:pt>
                <c:pt idx="1681">
                  <c:v>57.5</c:v>
                </c:pt>
                <c:pt idx="1682">
                  <c:v>56.6</c:v>
                </c:pt>
                <c:pt idx="1683">
                  <c:v>57.4</c:v>
                </c:pt>
                <c:pt idx="1684">
                  <c:v>58</c:v>
                </c:pt>
                <c:pt idx="1685">
                  <c:v>57</c:v>
                </c:pt>
                <c:pt idx="1686">
                  <c:v>57.7</c:v>
                </c:pt>
                <c:pt idx="1687">
                  <c:v>57.2</c:v>
                </c:pt>
                <c:pt idx="1688">
                  <c:v>57.5</c:v>
                </c:pt>
                <c:pt idx="1689">
                  <c:v>57.1</c:v>
                </c:pt>
                <c:pt idx="1690">
                  <c:v>57.9</c:v>
                </c:pt>
                <c:pt idx="1691">
                  <c:v>58.2</c:v>
                </c:pt>
                <c:pt idx="1692">
                  <c:v>56.4</c:v>
                </c:pt>
                <c:pt idx="1693">
                  <c:v>57.3</c:v>
                </c:pt>
                <c:pt idx="1694">
                  <c:v>58.1</c:v>
                </c:pt>
                <c:pt idx="1695">
                  <c:v>58.3</c:v>
                </c:pt>
                <c:pt idx="1696">
                  <c:v>59.2</c:v>
                </c:pt>
                <c:pt idx="1697">
                  <c:v>58.5</c:v>
                </c:pt>
                <c:pt idx="1698">
                  <c:v>58.5</c:v>
                </c:pt>
                <c:pt idx="1699">
                  <c:v>57.6</c:v>
                </c:pt>
                <c:pt idx="1700">
                  <c:v>58.2</c:v>
                </c:pt>
                <c:pt idx="1701">
                  <c:v>58.7</c:v>
                </c:pt>
                <c:pt idx="1702">
                  <c:v>59.6</c:v>
                </c:pt>
                <c:pt idx="1703">
                  <c:v>59.5</c:v>
                </c:pt>
                <c:pt idx="1704">
                  <c:v>60.9</c:v>
                </c:pt>
                <c:pt idx="1705">
                  <c:v>61.2</c:v>
                </c:pt>
                <c:pt idx="1706">
                  <c:v>59.7</c:v>
                </c:pt>
                <c:pt idx="1707">
                  <c:v>60</c:v>
                </c:pt>
                <c:pt idx="1708">
                  <c:v>60.8</c:v>
                </c:pt>
                <c:pt idx="1709">
                  <c:v>61.8</c:v>
                </c:pt>
                <c:pt idx="1710">
                  <c:v>61.2</c:v>
                </c:pt>
                <c:pt idx="1711">
                  <c:v>62</c:v>
                </c:pt>
                <c:pt idx="1712">
                  <c:v>62</c:v>
                </c:pt>
                <c:pt idx="1713">
                  <c:v>62</c:v>
                </c:pt>
                <c:pt idx="1714">
                  <c:v>61.7</c:v>
                </c:pt>
                <c:pt idx="1715">
                  <c:v>62.8</c:v>
                </c:pt>
                <c:pt idx="1716">
                  <c:v>62.3</c:v>
                </c:pt>
                <c:pt idx="1717">
                  <c:v>61.1</c:v>
                </c:pt>
                <c:pt idx="1718">
                  <c:v>62</c:v>
                </c:pt>
                <c:pt idx="1719">
                  <c:v>61.7</c:v>
                </c:pt>
                <c:pt idx="1720">
                  <c:v>63.2</c:v>
                </c:pt>
                <c:pt idx="1721">
                  <c:v>61.5</c:v>
                </c:pt>
                <c:pt idx="1722">
                  <c:v>62.2</c:v>
                </c:pt>
                <c:pt idx="1723">
                  <c:v>62.9</c:v>
                </c:pt>
                <c:pt idx="1724">
                  <c:v>62.2</c:v>
                </c:pt>
                <c:pt idx="1725">
                  <c:v>64</c:v>
                </c:pt>
                <c:pt idx="1726">
                  <c:v>62.7</c:v>
                </c:pt>
                <c:pt idx="1727">
                  <c:v>63.3</c:v>
                </c:pt>
                <c:pt idx="1728">
                  <c:v>63</c:v>
                </c:pt>
                <c:pt idx="1729">
                  <c:v>63</c:v>
                </c:pt>
                <c:pt idx="1730">
                  <c:v>63.5</c:v>
                </c:pt>
                <c:pt idx="1731">
                  <c:v>63.6</c:v>
                </c:pt>
                <c:pt idx="1732">
                  <c:v>63.9</c:v>
                </c:pt>
                <c:pt idx="1733">
                  <c:v>63.4</c:v>
                </c:pt>
                <c:pt idx="1734">
                  <c:v>65.2</c:v>
                </c:pt>
                <c:pt idx="1735">
                  <c:v>63.1</c:v>
                </c:pt>
                <c:pt idx="1736">
                  <c:v>64.400000000000006</c:v>
                </c:pt>
                <c:pt idx="1737">
                  <c:v>65.2</c:v>
                </c:pt>
                <c:pt idx="1738">
                  <c:v>64.599999999999994</c:v>
                </c:pt>
                <c:pt idx="1739">
                  <c:v>65.8</c:v>
                </c:pt>
                <c:pt idx="1740">
                  <c:v>65.900000000000006</c:v>
                </c:pt>
                <c:pt idx="1741">
                  <c:v>65.400000000000006</c:v>
                </c:pt>
                <c:pt idx="1742">
                  <c:v>67.3</c:v>
                </c:pt>
                <c:pt idx="1743">
                  <c:v>67.400000000000006</c:v>
                </c:pt>
                <c:pt idx="1744">
                  <c:v>66.599999999999994</c:v>
                </c:pt>
                <c:pt idx="1745">
                  <c:v>66.099999999999994</c:v>
                </c:pt>
                <c:pt idx="1746">
                  <c:v>67.2</c:v>
                </c:pt>
                <c:pt idx="1747">
                  <c:v>66.7</c:v>
                </c:pt>
                <c:pt idx="1748">
                  <c:v>68.099999999999994</c:v>
                </c:pt>
                <c:pt idx="1749">
                  <c:v>68.7</c:v>
                </c:pt>
                <c:pt idx="1750">
                  <c:v>68.5</c:v>
                </c:pt>
                <c:pt idx="1751">
                  <c:v>67.599999999999994</c:v>
                </c:pt>
                <c:pt idx="1752">
                  <c:v>67.7</c:v>
                </c:pt>
                <c:pt idx="1753">
                  <c:v>67.599999999999994</c:v>
                </c:pt>
                <c:pt idx="1754">
                  <c:v>68.2</c:v>
                </c:pt>
                <c:pt idx="1755">
                  <c:v>67.900000000000006</c:v>
                </c:pt>
                <c:pt idx="1756">
                  <c:v>68.5</c:v>
                </c:pt>
                <c:pt idx="1757">
                  <c:v>68.2</c:v>
                </c:pt>
                <c:pt idx="1758">
                  <c:v>69.3</c:v>
                </c:pt>
                <c:pt idx="1759">
                  <c:v>69.7</c:v>
                </c:pt>
                <c:pt idx="1760">
                  <c:v>70.8</c:v>
                </c:pt>
                <c:pt idx="1761">
                  <c:v>70.8</c:v>
                </c:pt>
                <c:pt idx="1762">
                  <c:v>69.8</c:v>
                </c:pt>
                <c:pt idx="1763">
                  <c:v>66.599999999999994</c:v>
                </c:pt>
                <c:pt idx="1764">
                  <c:v>67</c:v>
                </c:pt>
                <c:pt idx="1765">
                  <c:v>66.5</c:v>
                </c:pt>
                <c:pt idx="1766">
                  <c:v>68.2</c:v>
                </c:pt>
                <c:pt idx="1767">
                  <c:v>68</c:v>
                </c:pt>
                <c:pt idx="1768">
                  <c:v>70</c:v>
                </c:pt>
                <c:pt idx="1769">
                  <c:v>70.8</c:v>
                </c:pt>
                <c:pt idx="1770">
                  <c:v>70.3</c:v>
                </c:pt>
                <c:pt idx="1771">
                  <c:v>70</c:v>
                </c:pt>
                <c:pt idx="1772">
                  <c:v>70.3</c:v>
                </c:pt>
                <c:pt idx="1773">
                  <c:v>71.2</c:v>
                </c:pt>
                <c:pt idx="1774">
                  <c:v>70.8</c:v>
                </c:pt>
                <c:pt idx="1775">
                  <c:v>72.3</c:v>
                </c:pt>
                <c:pt idx="1776">
                  <c:v>71.2</c:v>
                </c:pt>
                <c:pt idx="1777">
                  <c:v>73.2</c:v>
                </c:pt>
                <c:pt idx="1778">
                  <c:v>73.599999999999994</c:v>
                </c:pt>
                <c:pt idx="1779">
                  <c:v>73.900000000000006</c:v>
                </c:pt>
                <c:pt idx="1780">
                  <c:v>74</c:v>
                </c:pt>
                <c:pt idx="1781">
                  <c:v>75.400000000000006</c:v>
                </c:pt>
                <c:pt idx="1782">
                  <c:v>75.900000000000006</c:v>
                </c:pt>
                <c:pt idx="1783">
                  <c:v>76.400000000000006</c:v>
                </c:pt>
                <c:pt idx="1784">
                  <c:v>76.8</c:v>
                </c:pt>
                <c:pt idx="1785">
                  <c:v>76.599999999999994</c:v>
                </c:pt>
                <c:pt idx="1786">
                  <c:v>76.2</c:v>
                </c:pt>
                <c:pt idx="1787">
                  <c:v>77</c:v>
                </c:pt>
                <c:pt idx="1788">
                  <c:v>77.7</c:v>
                </c:pt>
                <c:pt idx="1789">
                  <c:v>77.7</c:v>
                </c:pt>
                <c:pt idx="1790">
                  <c:v>78</c:v>
                </c:pt>
                <c:pt idx="1791">
                  <c:v>78.3</c:v>
                </c:pt>
                <c:pt idx="1792">
                  <c:v>78.5</c:v>
                </c:pt>
                <c:pt idx="1793">
                  <c:v>80.400000000000006</c:v>
                </c:pt>
                <c:pt idx="1794">
                  <c:v>79.099999999999994</c:v>
                </c:pt>
                <c:pt idx="1795">
                  <c:v>79.099999999999994</c:v>
                </c:pt>
                <c:pt idx="1796">
                  <c:v>79.900000000000006</c:v>
                </c:pt>
                <c:pt idx="1797">
                  <c:v>80.599999999999994</c:v>
                </c:pt>
                <c:pt idx="1798">
                  <c:v>80.400000000000006</c:v>
                </c:pt>
                <c:pt idx="1799">
                  <c:v>80.900000000000006</c:v>
                </c:pt>
                <c:pt idx="1800">
                  <c:v>80.599999999999994</c:v>
                </c:pt>
                <c:pt idx="1801">
                  <c:v>81.099999999999994</c:v>
                </c:pt>
                <c:pt idx="1802">
                  <c:v>82.2</c:v>
                </c:pt>
                <c:pt idx="1803">
                  <c:v>82.5</c:v>
                </c:pt>
                <c:pt idx="1804">
                  <c:v>82.1</c:v>
                </c:pt>
                <c:pt idx="1805">
                  <c:v>82.7</c:v>
                </c:pt>
                <c:pt idx="1806">
                  <c:v>80.7</c:v>
                </c:pt>
                <c:pt idx="1807">
                  <c:v>80.8</c:v>
                </c:pt>
                <c:pt idx="1808">
                  <c:v>81.2</c:v>
                </c:pt>
                <c:pt idx="1809">
                  <c:v>81.5</c:v>
                </c:pt>
                <c:pt idx="1810">
                  <c:v>82.3</c:v>
                </c:pt>
                <c:pt idx="1811">
                  <c:v>81.5</c:v>
                </c:pt>
                <c:pt idx="1812">
                  <c:v>81.099999999999994</c:v>
                </c:pt>
                <c:pt idx="1813">
                  <c:v>80.8</c:v>
                </c:pt>
                <c:pt idx="1814">
                  <c:v>80.2</c:v>
                </c:pt>
                <c:pt idx="1815">
                  <c:v>81.5</c:v>
                </c:pt>
                <c:pt idx="1816">
                  <c:v>80.7</c:v>
                </c:pt>
                <c:pt idx="1817">
                  <c:v>80.099999999999994</c:v>
                </c:pt>
                <c:pt idx="1818">
                  <c:v>82.6</c:v>
                </c:pt>
                <c:pt idx="1819">
                  <c:v>82.8</c:v>
                </c:pt>
                <c:pt idx="1820">
                  <c:v>82.4</c:v>
                </c:pt>
                <c:pt idx="1821">
                  <c:v>82.1</c:v>
                </c:pt>
                <c:pt idx="1822">
                  <c:v>82</c:v>
                </c:pt>
                <c:pt idx="1823">
                  <c:v>83.4</c:v>
                </c:pt>
                <c:pt idx="1824">
                  <c:v>82.6</c:v>
                </c:pt>
                <c:pt idx="1825">
                  <c:v>83.4</c:v>
                </c:pt>
                <c:pt idx="1826">
                  <c:v>84.1</c:v>
                </c:pt>
                <c:pt idx="1827">
                  <c:v>84.7</c:v>
                </c:pt>
                <c:pt idx="1828">
                  <c:v>84.1</c:v>
                </c:pt>
                <c:pt idx="1829">
                  <c:v>85.6</c:v>
                </c:pt>
                <c:pt idx="1830">
                  <c:v>87</c:v>
                </c:pt>
                <c:pt idx="1831">
                  <c:v>86.3</c:v>
                </c:pt>
                <c:pt idx="1832">
                  <c:v>87.4</c:v>
                </c:pt>
                <c:pt idx="1833">
                  <c:v>87.9</c:v>
                </c:pt>
                <c:pt idx="1834">
                  <c:v>89.3</c:v>
                </c:pt>
                <c:pt idx="1835">
                  <c:v>89.5</c:v>
                </c:pt>
                <c:pt idx="1836">
                  <c:v>90.7</c:v>
                </c:pt>
                <c:pt idx="1837">
                  <c:v>93.1</c:v>
                </c:pt>
                <c:pt idx="1838">
                  <c:v>93.9</c:v>
                </c:pt>
                <c:pt idx="1839">
                  <c:v>94.6</c:v>
                </c:pt>
                <c:pt idx="1840">
                  <c:v>95.5</c:v>
                </c:pt>
                <c:pt idx="1841">
                  <c:v>95.9</c:v>
                </c:pt>
                <c:pt idx="1842">
                  <c:v>96.2</c:v>
                </c:pt>
                <c:pt idx="1843">
                  <c:v>97</c:v>
                </c:pt>
                <c:pt idx="1844">
                  <c:v>98.1</c:v>
                </c:pt>
                <c:pt idx="1845">
                  <c:v>99.4</c:v>
                </c:pt>
                <c:pt idx="1846">
                  <c:v>100.5</c:v>
                </c:pt>
                <c:pt idx="1847">
                  <c:v>101</c:v>
                </c:pt>
                <c:pt idx="1848">
                  <c:v>101</c:v>
                </c:pt>
                <c:pt idx="1849">
                  <c:v>101.5</c:v>
                </c:pt>
                <c:pt idx="1850">
                  <c:v>101.1</c:v>
                </c:pt>
                <c:pt idx="1851">
                  <c:v>101.2</c:v>
                </c:pt>
                <c:pt idx="1852">
                  <c:v>103.1</c:v>
                </c:pt>
                <c:pt idx="1853">
                  <c:v>103.3</c:v>
                </c:pt>
                <c:pt idx="1854">
                  <c:v>103.8</c:v>
                </c:pt>
                <c:pt idx="1855">
                  <c:v>103.3</c:v>
                </c:pt>
                <c:pt idx="1856">
                  <c:v>104.5</c:v>
                </c:pt>
                <c:pt idx="1857">
                  <c:v>104.4</c:v>
                </c:pt>
                <c:pt idx="1858">
                  <c:v>104.2</c:v>
                </c:pt>
                <c:pt idx="1859">
                  <c:v>105.3</c:v>
                </c:pt>
                <c:pt idx="1860">
                  <c:v>105.5</c:v>
                </c:pt>
                <c:pt idx="1861">
                  <c:v>104.9</c:v>
                </c:pt>
                <c:pt idx="1862">
                  <c:v>106.8</c:v>
                </c:pt>
                <c:pt idx="1863">
                  <c:v>105.7</c:v>
                </c:pt>
                <c:pt idx="1864">
                  <c:v>106.8</c:v>
                </c:pt>
                <c:pt idx="1865">
                  <c:v>106.2</c:v>
                </c:pt>
                <c:pt idx="1866">
                  <c:v>107.6</c:v>
                </c:pt>
                <c:pt idx="1867">
                  <c:v>107.6</c:v>
                </c:pt>
                <c:pt idx="1868">
                  <c:v>107.5</c:v>
                </c:pt>
                <c:pt idx="1869">
                  <c:v>107.6</c:v>
                </c:pt>
                <c:pt idx="1870">
                  <c:v>108.2</c:v>
                </c:pt>
                <c:pt idx="1871">
                  <c:v>108.3</c:v>
                </c:pt>
                <c:pt idx="1872">
                  <c:v>108.6</c:v>
                </c:pt>
                <c:pt idx="1873">
                  <c:v>109.9</c:v>
                </c:pt>
                <c:pt idx="1874">
                  <c:v>108.6</c:v>
                </c:pt>
                <c:pt idx="1875">
                  <c:v>108</c:v>
                </c:pt>
                <c:pt idx="1876">
                  <c:v>107.8</c:v>
                </c:pt>
                <c:pt idx="1877">
                  <c:v>109.8</c:v>
                </c:pt>
                <c:pt idx="1878">
                  <c:v>109.7</c:v>
                </c:pt>
                <c:pt idx="1879">
                  <c:v>109.2</c:v>
                </c:pt>
                <c:pt idx="1880">
                  <c:v>109.4</c:v>
                </c:pt>
                <c:pt idx="1881">
                  <c:v>109.8</c:v>
                </c:pt>
                <c:pt idx="1882">
                  <c:v>111</c:v>
                </c:pt>
                <c:pt idx="1883">
                  <c:v>111.2</c:v>
                </c:pt>
                <c:pt idx="1884">
                  <c:v>111.4</c:v>
                </c:pt>
                <c:pt idx="1885">
                  <c:v>111.8</c:v>
                </c:pt>
                <c:pt idx="1886">
                  <c:v>111.4</c:v>
                </c:pt>
                <c:pt idx="1887">
                  <c:v>111.5</c:v>
                </c:pt>
                <c:pt idx="1888">
                  <c:v>111.8</c:v>
                </c:pt>
                <c:pt idx="1889">
                  <c:v>111.3</c:v>
                </c:pt>
                <c:pt idx="1890">
                  <c:v>111</c:v>
                </c:pt>
                <c:pt idx="1891">
                  <c:v>111.2</c:v>
                </c:pt>
                <c:pt idx="1892">
                  <c:v>112.6</c:v>
                </c:pt>
                <c:pt idx="1893">
                  <c:v>111</c:v>
                </c:pt>
                <c:pt idx="1894">
                  <c:v>111.1</c:v>
                </c:pt>
                <c:pt idx="1895">
                  <c:v>111.7</c:v>
                </c:pt>
                <c:pt idx="1896">
                  <c:v>111.6</c:v>
                </c:pt>
                <c:pt idx="1897">
                  <c:v>112.2</c:v>
                </c:pt>
                <c:pt idx="1898">
                  <c:v>112.1</c:v>
                </c:pt>
                <c:pt idx="1899">
                  <c:v>111.6</c:v>
                </c:pt>
                <c:pt idx="1900">
                  <c:v>112.1</c:v>
                </c:pt>
                <c:pt idx="1901">
                  <c:v>111</c:v>
                </c:pt>
                <c:pt idx="1902">
                  <c:v>112.6</c:v>
                </c:pt>
                <c:pt idx="1903">
                  <c:v>112.3</c:v>
                </c:pt>
                <c:pt idx="1904">
                  <c:v>111.4</c:v>
                </c:pt>
                <c:pt idx="1905">
                  <c:v>112.1</c:v>
                </c:pt>
                <c:pt idx="1906">
                  <c:v>111.3</c:v>
                </c:pt>
                <c:pt idx="1907">
                  <c:v>112.8</c:v>
                </c:pt>
                <c:pt idx="1908">
                  <c:v>111.2</c:v>
                </c:pt>
                <c:pt idx="1909">
                  <c:v>111.5</c:v>
                </c:pt>
                <c:pt idx="1910">
                  <c:v>111</c:v>
                </c:pt>
                <c:pt idx="1911">
                  <c:v>111.2</c:v>
                </c:pt>
                <c:pt idx="1912">
                  <c:v>110.5</c:v>
                </c:pt>
                <c:pt idx="1913">
                  <c:v>110.8</c:v>
                </c:pt>
                <c:pt idx="1914">
                  <c:v>110.9</c:v>
                </c:pt>
                <c:pt idx="1915">
                  <c:v>110.6</c:v>
                </c:pt>
                <c:pt idx="1916">
                  <c:v>110.6</c:v>
                </c:pt>
                <c:pt idx="1917">
                  <c:v>110.4</c:v>
                </c:pt>
                <c:pt idx="1918">
                  <c:v>111.4</c:v>
                </c:pt>
                <c:pt idx="1919">
                  <c:v>108.8</c:v>
                </c:pt>
                <c:pt idx="1920">
                  <c:v>111.2</c:v>
                </c:pt>
                <c:pt idx="1921">
                  <c:v>108.8</c:v>
                </c:pt>
                <c:pt idx="1922">
                  <c:v>110.5</c:v>
                </c:pt>
                <c:pt idx="1923">
                  <c:v>109.7</c:v>
                </c:pt>
                <c:pt idx="1924">
                  <c:v>108.9</c:v>
                </c:pt>
                <c:pt idx="1925">
                  <c:v>108.2</c:v>
                </c:pt>
                <c:pt idx="1926">
                  <c:v>107.9</c:v>
                </c:pt>
                <c:pt idx="1927">
                  <c:v>107.1</c:v>
                </c:pt>
                <c:pt idx="1928">
                  <c:v>107.1</c:v>
                </c:pt>
                <c:pt idx="1929">
                  <c:v>106.3</c:v>
                </c:pt>
                <c:pt idx="1930">
                  <c:v>106.5</c:v>
                </c:pt>
                <c:pt idx="1931">
                  <c:v>105.9</c:v>
                </c:pt>
                <c:pt idx="1932">
                  <c:v>104.4</c:v>
                </c:pt>
                <c:pt idx="1933">
                  <c:v>105.8</c:v>
                </c:pt>
                <c:pt idx="1934">
                  <c:v>106.3</c:v>
                </c:pt>
                <c:pt idx="1935">
                  <c:v>103.6</c:v>
                </c:pt>
                <c:pt idx="1936">
                  <c:v>105.1</c:v>
                </c:pt>
                <c:pt idx="1937">
                  <c:v>105.4</c:v>
                </c:pt>
                <c:pt idx="1938">
                  <c:v>104.9</c:v>
                </c:pt>
                <c:pt idx="1939">
                  <c:v>105.3</c:v>
                </c:pt>
                <c:pt idx="1940">
                  <c:v>104.9</c:v>
                </c:pt>
                <c:pt idx="1941">
                  <c:v>105.5</c:v>
                </c:pt>
                <c:pt idx="1942">
                  <c:v>106.4</c:v>
                </c:pt>
                <c:pt idx="1943">
                  <c:v>106</c:v>
                </c:pt>
                <c:pt idx="1944">
                  <c:v>107.1</c:v>
                </c:pt>
                <c:pt idx="1945">
                  <c:v>108.2</c:v>
                </c:pt>
                <c:pt idx="1946">
                  <c:v>109</c:v>
                </c:pt>
                <c:pt idx="1947">
                  <c:v>109.5</c:v>
                </c:pt>
                <c:pt idx="1948">
                  <c:v>110</c:v>
                </c:pt>
                <c:pt idx="1949">
                  <c:v>112.5</c:v>
                </c:pt>
                <c:pt idx="1950">
                  <c:v>111.1</c:v>
                </c:pt>
                <c:pt idx="1951">
                  <c:v>111.1</c:v>
                </c:pt>
                <c:pt idx="1952">
                  <c:v>113.1</c:v>
                </c:pt>
                <c:pt idx="1953">
                  <c:v>115.3</c:v>
                </c:pt>
                <c:pt idx="1954">
                  <c:v>114.3</c:v>
                </c:pt>
                <c:pt idx="1955">
                  <c:v>116.2</c:v>
                </c:pt>
                <c:pt idx="1956">
                  <c:v>118.6</c:v>
                </c:pt>
                <c:pt idx="1957">
                  <c:v>116.7</c:v>
                </c:pt>
                <c:pt idx="1958">
                  <c:v>115.9</c:v>
                </c:pt>
                <c:pt idx="1959">
                  <c:v>114.2</c:v>
                </c:pt>
                <c:pt idx="1960">
                  <c:v>113.8</c:v>
                </c:pt>
                <c:pt idx="1961">
                  <c:v>115.6</c:v>
                </c:pt>
                <c:pt idx="1962">
                  <c:v>119.1</c:v>
                </c:pt>
                <c:pt idx="1963">
                  <c:v>119.1</c:v>
                </c:pt>
                <c:pt idx="1964">
                  <c:v>118.5</c:v>
                </c:pt>
                <c:pt idx="1965">
                  <c:v>117.1</c:v>
                </c:pt>
                <c:pt idx="1966">
                  <c:v>117.4</c:v>
                </c:pt>
                <c:pt idx="1967">
                  <c:v>116.6</c:v>
                </c:pt>
                <c:pt idx="1968">
                  <c:v>117</c:v>
                </c:pt>
                <c:pt idx="1969">
                  <c:v>117.2</c:v>
                </c:pt>
                <c:pt idx="1970">
                  <c:v>115.5</c:v>
                </c:pt>
                <c:pt idx="1971">
                  <c:v>115.6</c:v>
                </c:pt>
                <c:pt idx="1972">
                  <c:v>115.3</c:v>
                </c:pt>
                <c:pt idx="1973">
                  <c:v>117.3</c:v>
                </c:pt>
                <c:pt idx="1974">
                  <c:v>116.2</c:v>
                </c:pt>
                <c:pt idx="1975">
                  <c:v>116.8</c:v>
                </c:pt>
                <c:pt idx="1976">
                  <c:v>115.9</c:v>
                </c:pt>
                <c:pt idx="1977">
                  <c:v>117.4</c:v>
                </c:pt>
                <c:pt idx="1978">
                  <c:v>116.4</c:v>
                </c:pt>
                <c:pt idx="1979">
                  <c:v>117</c:v>
                </c:pt>
                <c:pt idx="1980">
                  <c:v>115.8</c:v>
                </c:pt>
                <c:pt idx="1981">
                  <c:v>116.8</c:v>
                </c:pt>
                <c:pt idx="1982">
                  <c:v>117.3</c:v>
                </c:pt>
                <c:pt idx="1983">
                  <c:v>117.3</c:v>
                </c:pt>
                <c:pt idx="1984">
                  <c:v>116.8</c:v>
                </c:pt>
                <c:pt idx="1985">
                  <c:v>117.5</c:v>
                </c:pt>
                <c:pt idx="1986">
                  <c:v>117</c:v>
                </c:pt>
                <c:pt idx="1987">
                  <c:v>117.8</c:v>
                </c:pt>
                <c:pt idx="1988">
                  <c:v>117.6</c:v>
                </c:pt>
                <c:pt idx="1989">
                  <c:v>116.8</c:v>
                </c:pt>
                <c:pt idx="1990">
                  <c:v>117.2</c:v>
                </c:pt>
                <c:pt idx="1991">
                  <c:v>118.4</c:v>
                </c:pt>
                <c:pt idx="1992">
                  <c:v>117.7</c:v>
                </c:pt>
                <c:pt idx="1993">
                  <c:v>118.3</c:v>
                </c:pt>
                <c:pt idx="1994">
                  <c:v>118.7</c:v>
                </c:pt>
                <c:pt idx="1995">
                  <c:v>118.7</c:v>
                </c:pt>
                <c:pt idx="1996">
                  <c:v>117.9</c:v>
                </c:pt>
                <c:pt idx="1997">
                  <c:v>117</c:v>
                </c:pt>
                <c:pt idx="1998">
                  <c:v>117.6</c:v>
                </c:pt>
                <c:pt idx="1999">
                  <c:v>117.2</c:v>
                </c:pt>
                <c:pt idx="2000">
                  <c:v>118.3</c:v>
                </c:pt>
                <c:pt idx="2001">
                  <c:v>119.2</c:v>
                </c:pt>
                <c:pt idx="2002">
                  <c:v>119.5</c:v>
                </c:pt>
                <c:pt idx="2003">
                  <c:v>118.8</c:v>
                </c:pt>
                <c:pt idx="2004">
                  <c:v>119</c:v>
                </c:pt>
                <c:pt idx="2005">
                  <c:v>119.6</c:v>
                </c:pt>
                <c:pt idx="2006">
                  <c:v>118.6</c:v>
                </c:pt>
                <c:pt idx="2007">
                  <c:v>119</c:v>
                </c:pt>
                <c:pt idx="2008">
                  <c:v>119.1</c:v>
                </c:pt>
                <c:pt idx="2009">
                  <c:v>118.9</c:v>
                </c:pt>
                <c:pt idx="2010">
                  <c:v>118.9</c:v>
                </c:pt>
                <c:pt idx="2011">
                  <c:v>119.2</c:v>
                </c:pt>
                <c:pt idx="2012">
                  <c:v>119.3</c:v>
                </c:pt>
                <c:pt idx="2013">
                  <c:v>119.1</c:v>
                </c:pt>
                <c:pt idx="2014">
                  <c:v>120</c:v>
                </c:pt>
                <c:pt idx="2015">
                  <c:v>118.4</c:v>
                </c:pt>
                <c:pt idx="2016">
                  <c:v>118.8</c:v>
                </c:pt>
                <c:pt idx="2017">
                  <c:v>119.2</c:v>
                </c:pt>
                <c:pt idx="2018">
                  <c:v>119.2</c:v>
                </c:pt>
                <c:pt idx="2019">
                  <c:v>120.2</c:v>
                </c:pt>
                <c:pt idx="2020">
                  <c:v>119.3</c:v>
                </c:pt>
                <c:pt idx="2021">
                  <c:v>120.2</c:v>
                </c:pt>
                <c:pt idx="2022">
                  <c:v>118.8</c:v>
                </c:pt>
                <c:pt idx="2023">
                  <c:v>119</c:v>
                </c:pt>
                <c:pt idx="2024">
                  <c:v>118.7</c:v>
                </c:pt>
                <c:pt idx="2025">
                  <c:v>118.1</c:v>
                </c:pt>
                <c:pt idx="2026">
                  <c:v>118.6</c:v>
                </c:pt>
                <c:pt idx="2027">
                  <c:v>118.9</c:v>
                </c:pt>
                <c:pt idx="2028">
                  <c:v>118.1</c:v>
                </c:pt>
                <c:pt idx="2029">
                  <c:v>118.4</c:v>
                </c:pt>
                <c:pt idx="2030">
                  <c:v>118.1</c:v>
                </c:pt>
                <c:pt idx="2031">
                  <c:v>118.8</c:v>
                </c:pt>
                <c:pt idx="2032">
                  <c:v>118.5</c:v>
                </c:pt>
                <c:pt idx="2033">
                  <c:v>119.5</c:v>
                </c:pt>
                <c:pt idx="2034">
                  <c:v>120.2</c:v>
                </c:pt>
                <c:pt idx="2035">
                  <c:v>119.9</c:v>
                </c:pt>
                <c:pt idx="2036">
                  <c:v>118.8</c:v>
                </c:pt>
                <c:pt idx="2037">
                  <c:v>118.7</c:v>
                </c:pt>
                <c:pt idx="2038">
                  <c:v>118</c:v>
                </c:pt>
                <c:pt idx="2039">
                  <c:v>118.1</c:v>
                </c:pt>
                <c:pt idx="2040">
                  <c:v>119.5</c:v>
                </c:pt>
                <c:pt idx="2041">
                  <c:v>118.2</c:v>
                </c:pt>
                <c:pt idx="2042">
                  <c:v>118</c:v>
                </c:pt>
                <c:pt idx="2043">
                  <c:v>119.4</c:v>
                </c:pt>
                <c:pt idx="2044">
                  <c:v>119.1</c:v>
                </c:pt>
                <c:pt idx="2045">
                  <c:v>117.9</c:v>
                </c:pt>
                <c:pt idx="2046">
                  <c:v>118.7</c:v>
                </c:pt>
                <c:pt idx="2047">
                  <c:v>118.1</c:v>
                </c:pt>
                <c:pt idx="2048">
                  <c:v>119</c:v>
                </c:pt>
                <c:pt idx="2049">
                  <c:v>118.5</c:v>
                </c:pt>
                <c:pt idx="2050">
                  <c:v>116.9</c:v>
                </c:pt>
                <c:pt idx="2051">
                  <c:v>118.8</c:v>
                </c:pt>
                <c:pt idx="2052">
                  <c:v>118.4</c:v>
                </c:pt>
                <c:pt idx="2053">
                  <c:v>118.3</c:v>
                </c:pt>
                <c:pt idx="2054">
                  <c:v>119.7</c:v>
                </c:pt>
                <c:pt idx="2055">
                  <c:v>120.1</c:v>
                </c:pt>
                <c:pt idx="2056">
                  <c:v>119.5</c:v>
                </c:pt>
                <c:pt idx="2057">
                  <c:v>119.4</c:v>
                </c:pt>
                <c:pt idx="2058">
                  <c:v>117.9</c:v>
                </c:pt>
                <c:pt idx="2059">
                  <c:v>117.8</c:v>
                </c:pt>
                <c:pt idx="2060">
                  <c:v>118.9</c:v>
                </c:pt>
                <c:pt idx="2061">
                  <c:v>118.2</c:v>
                </c:pt>
                <c:pt idx="2062">
                  <c:v>119.4</c:v>
                </c:pt>
                <c:pt idx="2063">
                  <c:v>117.4</c:v>
                </c:pt>
                <c:pt idx="2064">
                  <c:v>118.7</c:v>
                </c:pt>
                <c:pt idx="2065">
                  <c:v>119.5</c:v>
                </c:pt>
                <c:pt idx="2066">
                  <c:v>119.2</c:v>
                </c:pt>
                <c:pt idx="2067">
                  <c:v>119.3</c:v>
                </c:pt>
                <c:pt idx="2068">
                  <c:v>119.7</c:v>
                </c:pt>
                <c:pt idx="2069">
                  <c:v>119.6</c:v>
                </c:pt>
                <c:pt idx="2070">
                  <c:v>119.2</c:v>
                </c:pt>
                <c:pt idx="2071">
                  <c:v>119.6</c:v>
                </c:pt>
                <c:pt idx="2072">
                  <c:v>120.4</c:v>
                </c:pt>
                <c:pt idx="2073">
                  <c:v>120.6</c:v>
                </c:pt>
                <c:pt idx="2074">
                  <c:v>119.7</c:v>
                </c:pt>
                <c:pt idx="2075">
                  <c:v>120.1</c:v>
                </c:pt>
                <c:pt idx="2076">
                  <c:v>119.8</c:v>
                </c:pt>
                <c:pt idx="2077">
                  <c:v>121.4</c:v>
                </c:pt>
                <c:pt idx="2078">
                  <c:v>120.6</c:v>
                </c:pt>
                <c:pt idx="2079">
                  <c:v>121.9</c:v>
                </c:pt>
                <c:pt idx="2080">
                  <c:v>120.9</c:v>
                </c:pt>
                <c:pt idx="2081">
                  <c:v>122.4</c:v>
                </c:pt>
                <c:pt idx="2082">
                  <c:v>122.8</c:v>
                </c:pt>
                <c:pt idx="2083">
                  <c:v>123</c:v>
                </c:pt>
                <c:pt idx="2084">
                  <c:v>122.6</c:v>
                </c:pt>
                <c:pt idx="2085">
                  <c:v>123.1</c:v>
                </c:pt>
                <c:pt idx="2086">
                  <c:v>123.3</c:v>
                </c:pt>
                <c:pt idx="2087">
                  <c:v>121.9</c:v>
                </c:pt>
                <c:pt idx="2088">
                  <c:v>123.2</c:v>
                </c:pt>
                <c:pt idx="2089">
                  <c:v>123.7</c:v>
                </c:pt>
                <c:pt idx="2090">
                  <c:v>122.4</c:v>
                </c:pt>
                <c:pt idx="2091">
                  <c:v>123.8</c:v>
                </c:pt>
                <c:pt idx="2092">
                  <c:v>124</c:v>
                </c:pt>
                <c:pt idx="2093">
                  <c:v>123.9</c:v>
                </c:pt>
                <c:pt idx="2094">
                  <c:v>124.6</c:v>
                </c:pt>
                <c:pt idx="2095">
                  <c:v>123.5</c:v>
                </c:pt>
                <c:pt idx="2096">
                  <c:v>124.3</c:v>
                </c:pt>
                <c:pt idx="2097">
                  <c:v>123.3</c:v>
                </c:pt>
                <c:pt idx="2098">
                  <c:v>123.4</c:v>
                </c:pt>
                <c:pt idx="2099">
                  <c:v>123.2</c:v>
                </c:pt>
                <c:pt idx="2100">
                  <c:v>122.5</c:v>
                </c:pt>
                <c:pt idx="2101">
                  <c:v>123</c:v>
                </c:pt>
                <c:pt idx="2102">
                  <c:v>120.4</c:v>
                </c:pt>
                <c:pt idx="2103">
                  <c:v>121.2</c:v>
                </c:pt>
                <c:pt idx="2104">
                  <c:v>122.7</c:v>
                </c:pt>
                <c:pt idx="2105">
                  <c:v>121.8</c:v>
                </c:pt>
                <c:pt idx="2106">
                  <c:v>121.2</c:v>
                </c:pt>
                <c:pt idx="2107">
                  <c:v>121.2</c:v>
                </c:pt>
                <c:pt idx="2108">
                  <c:v>121</c:v>
                </c:pt>
                <c:pt idx="2109">
                  <c:v>120.8</c:v>
                </c:pt>
                <c:pt idx="2110">
                  <c:v>119.9</c:v>
                </c:pt>
                <c:pt idx="2111">
                  <c:v>120.8</c:v>
                </c:pt>
                <c:pt idx="2112">
                  <c:v>121.1</c:v>
                </c:pt>
                <c:pt idx="2113">
                  <c:v>119.6</c:v>
                </c:pt>
                <c:pt idx="2114">
                  <c:v>119.8</c:v>
                </c:pt>
                <c:pt idx="2115">
                  <c:v>119.2</c:v>
                </c:pt>
                <c:pt idx="2116">
                  <c:v>119.3</c:v>
                </c:pt>
                <c:pt idx="2117">
                  <c:v>118.3</c:v>
                </c:pt>
                <c:pt idx="2118">
                  <c:v>119.2</c:v>
                </c:pt>
                <c:pt idx="2119">
                  <c:v>118.5</c:v>
                </c:pt>
                <c:pt idx="2120">
                  <c:v>117.6</c:v>
                </c:pt>
                <c:pt idx="2121">
                  <c:v>115.7</c:v>
                </c:pt>
                <c:pt idx="2122">
                  <c:v>116.7</c:v>
                </c:pt>
                <c:pt idx="2123">
                  <c:v>116.6</c:v>
                </c:pt>
                <c:pt idx="2124">
                  <c:v>114</c:v>
                </c:pt>
                <c:pt idx="2125">
                  <c:v>114</c:v>
                </c:pt>
                <c:pt idx="2126">
                  <c:v>111.9</c:v>
                </c:pt>
                <c:pt idx="2127">
                  <c:v>111.6</c:v>
                </c:pt>
                <c:pt idx="2128">
                  <c:v>110.3</c:v>
                </c:pt>
                <c:pt idx="2129">
                  <c:v>109.8</c:v>
                </c:pt>
                <c:pt idx="2130">
                  <c:v>108.1</c:v>
                </c:pt>
                <c:pt idx="2131">
                  <c:v>106.1</c:v>
                </c:pt>
                <c:pt idx="2132">
                  <c:v>104.3</c:v>
                </c:pt>
                <c:pt idx="2133">
                  <c:v>103</c:v>
                </c:pt>
                <c:pt idx="2134">
                  <c:v>101.8</c:v>
                </c:pt>
                <c:pt idx="2135">
                  <c:v>100.6</c:v>
                </c:pt>
                <c:pt idx="2136">
                  <c:v>98.6</c:v>
                </c:pt>
                <c:pt idx="2137">
                  <c:v>96.7</c:v>
                </c:pt>
                <c:pt idx="2138">
                  <c:v>96.6</c:v>
                </c:pt>
                <c:pt idx="2139">
                  <c:v>95</c:v>
                </c:pt>
                <c:pt idx="2140">
                  <c:v>93.4</c:v>
                </c:pt>
                <c:pt idx="2141">
                  <c:v>92.1</c:v>
                </c:pt>
                <c:pt idx="2142">
                  <c:v>92.5</c:v>
                </c:pt>
                <c:pt idx="2143">
                  <c:v>90.4</c:v>
                </c:pt>
                <c:pt idx="2144">
                  <c:v>91.4</c:v>
                </c:pt>
                <c:pt idx="2145">
                  <c:v>90.9</c:v>
                </c:pt>
                <c:pt idx="2146">
                  <c:v>92.3</c:v>
                </c:pt>
                <c:pt idx="2147">
                  <c:v>90.3</c:v>
                </c:pt>
                <c:pt idx="2148">
                  <c:v>90.9</c:v>
                </c:pt>
                <c:pt idx="2149">
                  <c:v>91.5</c:v>
                </c:pt>
                <c:pt idx="2150">
                  <c:v>92.6</c:v>
                </c:pt>
                <c:pt idx="2151">
                  <c:v>91.6</c:v>
                </c:pt>
                <c:pt idx="2152">
                  <c:v>93</c:v>
                </c:pt>
                <c:pt idx="2153">
                  <c:v>93.7</c:v>
                </c:pt>
                <c:pt idx="2154">
                  <c:v>94.2</c:v>
                </c:pt>
                <c:pt idx="2155">
                  <c:v>92.9</c:v>
                </c:pt>
                <c:pt idx="2156">
                  <c:v>94.8</c:v>
                </c:pt>
                <c:pt idx="2157">
                  <c:v>96.5</c:v>
                </c:pt>
                <c:pt idx="2158">
                  <c:v>97.8</c:v>
                </c:pt>
                <c:pt idx="2159">
                  <c:v>99.2</c:v>
                </c:pt>
                <c:pt idx="2160">
                  <c:v>100.8</c:v>
                </c:pt>
                <c:pt idx="2161">
                  <c:v>100.5</c:v>
                </c:pt>
                <c:pt idx="2162">
                  <c:v>100.9</c:v>
                </c:pt>
                <c:pt idx="2163">
                  <c:v>102.1</c:v>
                </c:pt>
                <c:pt idx="2164">
                  <c:v>101</c:v>
                </c:pt>
                <c:pt idx="2165">
                  <c:v>101.7</c:v>
                </c:pt>
                <c:pt idx="2166">
                  <c:v>101.6</c:v>
                </c:pt>
                <c:pt idx="2167">
                  <c:v>100.2</c:v>
                </c:pt>
                <c:pt idx="2168">
                  <c:v>99.5</c:v>
                </c:pt>
                <c:pt idx="2169">
                  <c:v>99.7</c:v>
                </c:pt>
                <c:pt idx="2170">
                  <c:v>101.1</c:v>
                </c:pt>
                <c:pt idx="2171">
                  <c:v>99.1</c:v>
                </c:pt>
                <c:pt idx="2172">
                  <c:v>100.5</c:v>
                </c:pt>
                <c:pt idx="2173">
                  <c:v>99</c:v>
                </c:pt>
                <c:pt idx="2174">
                  <c:v>98.2</c:v>
                </c:pt>
                <c:pt idx="2175">
                  <c:v>97.8</c:v>
                </c:pt>
                <c:pt idx="2176">
                  <c:v>96.9</c:v>
                </c:pt>
                <c:pt idx="2177">
                  <c:v>96.5</c:v>
                </c:pt>
                <c:pt idx="2178">
                  <c:v>96.3</c:v>
                </c:pt>
                <c:pt idx="2179">
                  <c:v>96.6</c:v>
                </c:pt>
                <c:pt idx="2180">
                  <c:v>96.2</c:v>
                </c:pt>
                <c:pt idx="2181">
                  <c:v>95.6</c:v>
                </c:pt>
                <c:pt idx="2182">
                  <c:v>95.8</c:v>
                </c:pt>
                <c:pt idx="2183">
                  <c:v>95.8</c:v>
                </c:pt>
                <c:pt idx="2184">
                  <c:v>96.9</c:v>
                </c:pt>
                <c:pt idx="2185">
                  <c:v>96.7</c:v>
                </c:pt>
                <c:pt idx="2186">
                  <c:v>96.1</c:v>
                </c:pt>
                <c:pt idx="2187">
                  <c:v>97.2</c:v>
                </c:pt>
                <c:pt idx="2188">
                  <c:v>96.5</c:v>
                </c:pt>
                <c:pt idx="2189">
                  <c:v>95.5</c:v>
                </c:pt>
                <c:pt idx="2190">
                  <c:v>94.4</c:v>
                </c:pt>
                <c:pt idx="2191">
                  <c:v>95.7</c:v>
                </c:pt>
                <c:pt idx="2192">
                  <c:v>95.7</c:v>
                </c:pt>
                <c:pt idx="2193">
                  <c:v>95.7</c:v>
                </c:pt>
                <c:pt idx="2194">
                  <c:v>96</c:v>
                </c:pt>
                <c:pt idx="2195">
                  <c:v>95.8</c:v>
                </c:pt>
                <c:pt idx="2196">
                  <c:v>96.1</c:v>
                </c:pt>
                <c:pt idx="2197">
                  <c:v>96.8</c:v>
                </c:pt>
                <c:pt idx="2198">
                  <c:v>95</c:v>
                </c:pt>
                <c:pt idx="2199">
                  <c:v>96.5</c:v>
                </c:pt>
                <c:pt idx="2200">
                  <c:v>97.2</c:v>
                </c:pt>
                <c:pt idx="2201">
                  <c:v>97.2</c:v>
                </c:pt>
                <c:pt idx="2202">
                  <c:v>97.3</c:v>
                </c:pt>
                <c:pt idx="2203">
                  <c:v>98.1</c:v>
                </c:pt>
                <c:pt idx="2204">
                  <c:v>97.5</c:v>
                </c:pt>
                <c:pt idx="2205">
                  <c:v>97.8</c:v>
                </c:pt>
                <c:pt idx="2206">
                  <c:v>97.3</c:v>
                </c:pt>
                <c:pt idx="2207">
                  <c:v>97.9</c:v>
                </c:pt>
                <c:pt idx="2208">
                  <c:v>97.5</c:v>
                </c:pt>
                <c:pt idx="2209">
                  <c:v>96.9</c:v>
                </c:pt>
                <c:pt idx="2210">
                  <c:v>98.2</c:v>
                </c:pt>
                <c:pt idx="2211">
                  <c:v>97.2</c:v>
                </c:pt>
                <c:pt idx="2212">
                  <c:v>96.5</c:v>
                </c:pt>
                <c:pt idx="2213">
                  <c:v>96.2</c:v>
                </c:pt>
                <c:pt idx="2214">
                  <c:v>95.8</c:v>
                </c:pt>
                <c:pt idx="2215">
                  <c:v>94.3</c:v>
                </c:pt>
                <c:pt idx="2216">
                  <c:v>96</c:v>
                </c:pt>
                <c:pt idx="2217">
                  <c:v>96.8</c:v>
                </c:pt>
                <c:pt idx="2218">
                  <c:v>96.7</c:v>
                </c:pt>
                <c:pt idx="2219">
                  <c:v>95.6</c:v>
                </c:pt>
                <c:pt idx="2220">
                  <c:v>96.3</c:v>
                </c:pt>
                <c:pt idx="2221">
                  <c:v>95.5</c:v>
                </c:pt>
                <c:pt idx="2222">
                  <c:v>95.6</c:v>
                </c:pt>
                <c:pt idx="2223">
                  <c:v>94.6</c:v>
                </c:pt>
                <c:pt idx="2224">
                  <c:v>97.6</c:v>
                </c:pt>
                <c:pt idx="2225">
                  <c:v>95.5</c:v>
                </c:pt>
                <c:pt idx="2226">
                  <c:v>97.7</c:v>
                </c:pt>
                <c:pt idx="2227">
                  <c:v>94.4</c:v>
                </c:pt>
                <c:pt idx="2228">
                  <c:v>95.4</c:v>
                </c:pt>
                <c:pt idx="2229">
                  <c:v>95.3</c:v>
                </c:pt>
                <c:pt idx="2230">
                  <c:v>94.8</c:v>
                </c:pt>
                <c:pt idx="2231">
                  <c:v>94.7</c:v>
                </c:pt>
                <c:pt idx="2232">
                  <c:v>92.8</c:v>
                </c:pt>
                <c:pt idx="2233">
                  <c:v>93</c:v>
                </c:pt>
                <c:pt idx="2234">
                  <c:v>91.1</c:v>
                </c:pt>
                <c:pt idx="2235">
                  <c:v>90</c:v>
                </c:pt>
                <c:pt idx="2236">
                  <c:v>90.1</c:v>
                </c:pt>
                <c:pt idx="2237">
                  <c:v>90.1</c:v>
                </c:pt>
                <c:pt idx="2238">
                  <c:v>89.1</c:v>
                </c:pt>
                <c:pt idx="2239">
                  <c:v>88.3</c:v>
                </c:pt>
                <c:pt idx="2240">
                  <c:v>89.3</c:v>
                </c:pt>
                <c:pt idx="2241">
                  <c:v>88.2</c:v>
                </c:pt>
                <c:pt idx="2242">
                  <c:v>88.8</c:v>
                </c:pt>
                <c:pt idx="2243">
                  <c:v>88.6</c:v>
                </c:pt>
                <c:pt idx="2244">
                  <c:v>88.8</c:v>
                </c:pt>
                <c:pt idx="2245">
                  <c:v>87.9</c:v>
                </c:pt>
                <c:pt idx="2246">
                  <c:v>88.1</c:v>
                </c:pt>
                <c:pt idx="2247">
                  <c:v>87.5</c:v>
                </c:pt>
                <c:pt idx="2248">
                  <c:v>88.4</c:v>
                </c:pt>
                <c:pt idx="2249">
                  <c:v>88.2</c:v>
                </c:pt>
                <c:pt idx="2250">
                  <c:v>89</c:v>
                </c:pt>
                <c:pt idx="2251">
                  <c:v>89</c:v>
                </c:pt>
                <c:pt idx="2252">
                  <c:v>89</c:v>
                </c:pt>
                <c:pt idx="2253">
                  <c:v>88.1</c:v>
                </c:pt>
                <c:pt idx="2254">
                  <c:v>89.5</c:v>
                </c:pt>
                <c:pt idx="2255">
                  <c:v>88.8</c:v>
                </c:pt>
                <c:pt idx="2256">
                  <c:v>89.8</c:v>
                </c:pt>
                <c:pt idx="2257">
                  <c:v>88.8</c:v>
                </c:pt>
                <c:pt idx="2258">
                  <c:v>89.7</c:v>
                </c:pt>
                <c:pt idx="2259">
                  <c:v>89.8</c:v>
                </c:pt>
                <c:pt idx="2260">
                  <c:v>91.2</c:v>
                </c:pt>
                <c:pt idx="2261">
                  <c:v>91.7</c:v>
                </c:pt>
                <c:pt idx="2262">
                  <c:v>92.5</c:v>
                </c:pt>
                <c:pt idx="2263">
                  <c:v>93.4</c:v>
                </c:pt>
                <c:pt idx="2264">
                  <c:v>94.3</c:v>
                </c:pt>
                <c:pt idx="2265">
                  <c:v>95.7</c:v>
                </c:pt>
                <c:pt idx="2266">
                  <c:v>95.6</c:v>
                </c:pt>
                <c:pt idx="2267">
                  <c:v>97.3</c:v>
                </c:pt>
                <c:pt idx="2268">
                  <c:v>98.6</c:v>
                </c:pt>
                <c:pt idx="2269">
                  <c:v>99.5</c:v>
                </c:pt>
                <c:pt idx="2270">
                  <c:v>100.8</c:v>
                </c:pt>
                <c:pt idx="2271">
                  <c:v>101.1</c:v>
                </c:pt>
                <c:pt idx="2272">
                  <c:v>102.1</c:v>
                </c:pt>
                <c:pt idx="2273">
                  <c:v>103.2</c:v>
                </c:pt>
                <c:pt idx="2274">
                  <c:v>104</c:v>
                </c:pt>
                <c:pt idx="2275">
                  <c:v>104.1</c:v>
                </c:pt>
                <c:pt idx="2276">
                  <c:v>106.1</c:v>
                </c:pt>
                <c:pt idx="2277">
                  <c:v>105.7</c:v>
                </c:pt>
                <c:pt idx="2278">
                  <c:v>106.3</c:v>
                </c:pt>
                <c:pt idx="2279">
                  <c:v>107.1</c:v>
                </c:pt>
                <c:pt idx="2280">
                  <c:v>106.4</c:v>
                </c:pt>
                <c:pt idx="2281">
                  <c:v>105.9</c:v>
                </c:pt>
                <c:pt idx="2282">
                  <c:v>107.2</c:v>
                </c:pt>
                <c:pt idx="2283">
                  <c:v>106.9</c:v>
                </c:pt>
                <c:pt idx="2284">
                  <c:v>105.6</c:v>
                </c:pt>
                <c:pt idx="2285">
                  <c:v>106.4</c:v>
                </c:pt>
                <c:pt idx="2286">
                  <c:v>104.8</c:v>
                </c:pt>
                <c:pt idx="2287">
                  <c:v>105.1</c:v>
                </c:pt>
                <c:pt idx="2288">
                  <c:v>104.7</c:v>
                </c:pt>
                <c:pt idx="2289">
                  <c:v>104.4</c:v>
                </c:pt>
                <c:pt idx="2290">
                  <c:v>101.8</c:v>
                </c:pt>
                <c:pt idx="2291">
                  <c:v>103.9</c:v>
                </c:pt>
                <c:pt idx="2292">
                  <c:v>102.6</c:v>
                </c:pt>
                <c:pt idx="2293">
                  <c:v>102.5</c:v>
                </c:pt>
                <c:pt idx="2294">
                  <c:v>100.3</c:v>
                </c:pt>
                <c:pt idx="2295">
                  <c:v>101.3</c:v>
                </c:pt>
                <c:pt idx="2296">
                  <c:v>99.8</c:v>
                </c:pt>
                <c:pt idx="2297">
                  <c:v>99.4</c:v>
                </c:pt>
                <c:pt idx="2298">
                  <c:v>100.7</c:v>
                </c:pt>
                <c:pt idx="2299">
                  <c:v>99.9</c:v>
                </c:pt>
                <c:pt idx="2300">
                  <c:v>97.8</c:v>
                </c:pt>
                <c:pt idx="2301">
                  <c:v>97.5</c:v>
                </c:pt>
                <c:pt idx="2302">
                  <c:v>99.4</c:v>
                </c:pt>
                <c:pt idx="2303">
                  <c:v>98.1</c:v>
                </c:pt>
                <c:pt idx="2304">
                  <c:v>98</c:v>
                </c:pt>
                <c:pt idx="2305">
                  <c:v>98.4</c:v>
                </c:pt>
                <c:pt idx="2306">
                  <c:v>98.1</c:v>
                </c:pt>
                <c:pt idx="2307">
                  <c:v>97.2</c:v>
                </c:pt>
                <c:pt idx="2308">
                  <c:v>98.2</c:v>
                </c:pt>
                <c:pt idx="2309">
                  <c:v>97.1</c:v>
                </c:pt>
                <c:pt idx="2310">
                  <c:v>97.4</c:v>
                </c:pt>
                <c:pt idx="2311">
                  <c:v>98.1</c:v>
                </c:pt>
                <c:pt idx="2312">
                  <c:v>97.6</c:v>
                </c:pt>
                <c:pt idx="2313">
                  <c:v>98.1</c:v>
                </c:pt>
                <c:pt idx="2314">
                  <c:v>97.3</c:v>
                </c:pt>
                <c:pt idx="2315">
                  <c:v>97.4</c:v>
                </c:pt>
                <c:pt idx="2316">
                  <c:v>97.8</c:v>
                </c:pt>
                <c:pt idx="2317">
                  <c:v>97.4</c:v>
                </c:pt>
                <c:pt idx="2318">
                  <c:v>97.7</c:v>
                </c:pt>
                <c:pt idx="2319">
                  <c:v>98</c:v>
                </c:pt>
                <c:pt idx="2320">
                  <c:v>97.3</c:v>
                </c:pt>
                <c:pt idx="2321">
                  <c:v>98.7</c:v>
                </c:pt>
                <c:pt idx="2322">
                  <c:v>97</c:v>
                </c:pt>
                <c:pt idx="2323">
                  <c:v>97.1</c:v>
                </c:pt>
                <c:pt idx="2324">
                  <c:v>98.2</c:v>
                </c:pt>
                <c:pt idx="2325">
                  <c:v>97.6</c:v>
                </c:pt>
                <c:pt idx="2326">
                  <c:v>98.6</c:v>
                </c:pt>
                <c:pt idx="2327">
                  <c:v>97.6</c:v>
                </c:pt>
                <c:pt idx="2328">
                  <c:v>99.5</c:v>
                </c:pt>
                <c:pt idx="2329">
                  <c:v>99.5</c:v>
                </c:pt>
                <c:pt idx="2330">
                  <c:v>98</c:v>
                </c:pt>
                <c:pt idx="2331">
                  <c:v>98.4</c:v>
                </c:pt>
                <c:pt idx="2332">
                  <c:v>99</c:v>
                </c:pt>
                <c:pt idx="2333">
                  <c:v>99</c:v>
                </c:pt>
                <c:pt idx="2334">
                  <c:v>98.9</c:v>
                </c:pt>
                <c:pt idx="2335">
                  <c:v>98.4</c:v>
                </c:pt>
                <c:pt idx="2336">
                  <c:v>97.1</c:v>
                </c:pt>
                <c:pt idx="2337">
                  <c:v>98</c:v>
                </c:pt>
                <c:pt idx="2338">
                  <c:v>98.7</c:v>
                </c:pt>
                <c:pt idx="2339">
                  <c:v>97</c:v>
                </c:pt>
                <c:pt idx="2340">
                  <c:v>97.2</c:v>
                </c:pt>
                <c:pt idx="2341">
                  <c:v>97.1</c:v>
                </c:pt>
                <c:pt idx="2342">
                  <c:v>97.3</c:v>
                </c:pt>
                <c:pt idx="2343">
                  <c:v>96.7</c:v>
                </c:pt>
                <c:pt idx="2344">
                  <c:v>95.8</c:v>
                </c:pt>
                <c:pt idx="2345">
                  <c:v>97</c:v>
                </c:pt>
                <c:pt idx="2346">
                  <c:v>95.5</c:v>
                </c:pt>
                <c:pt idx="2347">
                  <c:v>96.6</c:v>
                </c:pt>
                <c:pt idx="2348">
                  <c:v>95.6</c:v>
                </c:pt>
                <c:pt idx="2349">
                  <c:v>94.6</c:v>
                </c:pt>
                <c:pt idx="2350">
                  <c:v>94.7</c:v>
                </c:pt>
                <c:pt idx="2351">
                  <c:v>93.8</c:v>
                </c:pt>
                <c:pt idx="2352">
                  <c:v>92.7</c:v>
                </c:pt>
                <c:pt idx="2353">
                  <c:v>91.9</c:v>
                </c:pt>
                <c:pt idx="2354">
                  <c:v>91.6</c:v>
                </c:pt>
                <c:pt idx="2355">
                  <c:v>93.3</c:v>
                </c:pt>
                <c:pt idx="2356">
                  <c:v>95.2</c:v>
                </c:pt>
                <c:pt idx="2357">
                  <c:v>95.3</c:v>
                </c:pt>
                <c:pt idx="2358">
                  <c:v>95.6</c:v>
                </c:pt>
                <c:pt idx="2359">
                  <c:v>94.5</c:v>
                </c:pt>
                <c:pt idx="2360">
                  <c:v>95.4</c:v>
                </c:pt>
                <c:pt idx="2361">
                  <c:v>94.5</c:v>
                </c:pt>
                <c:pt idx="2362">
                  <c:v>95.4</c:v>
                </c:pt>
                <c:pt idx="2363">
                  <c:v>97.2</c:v>
                </c:pt>
                <c:pt idx="2364">
                  <c:v>99.4</c:v>
                </c:pt>
                <c:pt idx="2365">
                  <c:v>98.4</c:v>
                </c:pt>
                <c:pt idx="2366">
                  <c:v>101.1</c:v>
                </c:pt>
                <c:pt idx="2367">
                  <c:v>103</c:v>
                </c:pt>
                <c:pt idx="2368">
                  <c:v>104.3</c:v>
                </c:pt>
                <c:pt idx="2369">
                  <c:v>105.6</c:v>
                </c:pt>
                <c:pt idx="2370">
                  <c:v>107.8</c:v>
                </c:pt>
                <c:pt idx="2371">
                  <c:v>110.3</c:v>
                </c:pt>
                <c:pt idx="2372">
                  <c:v>111.6</c:v>
                </c:pt>
                <c:pt idx="2373">
                  <c:v>112.6</c:v>
                </c:pt>
                <c:pt idx="2374">
                  <c:v>114.6</c:v>
                </c:pt>
                <c:pt idx="2375">
                  <c:v>115.7</c:v>
                </c:pt>
                <c:pt idx="2376">
                  <c:v>117.1</c:v>
                </c:pt>
                <c:pt idx="2377">
                  <c:v>116.9</c:v>
                </c:pt>
                <c:pt idx="2378">
                  <c:v>118</c:v>
                </c:pt>
                <c:pt idx="2379">
                  <c:v>118.8</c:v>
                </c:pt>
                <c:pt idx="2380">
                  <c:v>118.9</c:v>
                </c:pt>
                <c:pt idx="2381">
                  <c:v>118.7</c:v>
                </c:pt>
                <c:pt idx="2382">
                  <c:v>120.6</c:v>
                </c:pt>
                <c:pt idx="2383">
                  <c:v>119.4</c:v>
                </c:pt>
                <c:pt idx="2384">
                  <c:v>119.3</c:v>
                </c:pt>
                <c:pt idx="2385">
                  <c:v>119.5</c:v>
                </c:pt>
                <c:pt idx="2386">
                  <c:v>121</c:v>
                </c:pt>
                <c:pt idx="2387">
                  <c:v>119.7</c:v>
                </c:pt>
                <c:pt idx="2388">
                  <c:v>120.6</c:v>
                </c:pt>
                <c:pt idx="2389">
                  <c:v>122.3</c:v>
                </c:pt>
                <c:pt idx="2390">
                  <c:v>121.7</c:v>
                </c:pt>
                <c:pt idx="2391">
                  <c:v>123.3</c:v>
                </c:pt>
                <c:pt idx="2392">
                  <c:v>122.8</c:v>
                </c:pt>
                <c:pt idx="2393">
                  <c:v>124</c:v>
                </c:pt>
                <c:pt idx="2394">
                  <c:v>125.3</c:v>
                </c:pt>
                <c:pt idx="2395">
                  <c:v>125.5</c:v>
                </c:pt>
                <c:pt idx="2396">
                  <c:v>126.5</c:v>
                </c:pt>
                <c:pt idx="2397">
                  <c:v>127.8</c:v>
                </c:pt>
                <c:pt idx="2398">
                  <c:v>128.69999999999999</c:v>
                </c:pt>
                <c:pt idx="2399">
                  <c:v>128.69999999999999</c:v>
                </c:pt>
                <c:pt idx="2400">
                  <c:v>129.9</c:v>
                </c:pt>
                <c:pt idx="2401">
                  <c:v>132</c:v>
                </c:pt>
                <c:pt idx="2402">
                  <c:v>132.69999999999999</c:v>
                </c:pt>
                <c:pt idx="2403">
                  <c:v>135.30000000000001</c:v>
                </c:pt>
                <c:pt idx="2404">
                  <c:v>134.6</c:v>
                </c:pt>
                <c:pt idx="2405">
                  <c:v>135.4</c:v>
                </c:pt>
                <c:pt idx="2406">
                  <c:v>137.4</c:v>
                </c:pt>
                <c:pt idx="2407">
                  <c:v>139.30000000000001</c:v>
                </c:pt>
                <c:pt idx="2408">
                  <c:v>139.4</c:v>
                </c:pt>
                <c:pt idx="2409">
                  <c:v>140.80000000000001</c:v>
                </c:pt>
                <c:pt idx="2410">
                  <c:v>139.1</c:v>
                </c:pt>
                <c:pt idx="2411">
                  <c:v>140.5</c:v>
                </c:pt>
                <c:pt idx="2412">
                  <c:v>140.80000000000001</c:v>
                </c:pt>
                <c:pt idx="2413">
                  <c:v>142.1</c:v>
                </c:pt>
                <c:pt idx="2414">
                  <c:v>141.80000000000001</c:v>
                </c:pt>
                <c:pt idx="2415">
                  <c:v>142.5</c:v>
                </c:pt>
                <c:pt idx="2416">
                  <c:v>143.80000000000001</c:v>
                </c:pt>
                <c:pt idx="2417">
                  <c:v>144.30000000000001</c:v>
                </c:pt>
                <c:pt idx="2418">
                  <c:v>144.80000000000001</c:v>
                </c:pt>
                <c:pt idx="2419">
                  <c:v>143.9</c:v>
                </c:pt>
                <c:pt idx="2420">
                  <c:v>144.80000000000001</c:v>
                </c:pt>
                <c:pt idx="2421">
                  <c:v>144.19999999999999</c:v>
                </c:pt>
                <c:pt idx="2422">
                  <c:v>144</c:v>
                </c:pt>
                <c:pt idx="2423">
                  <c:v>145</c:v>
                </c:pt>
                <c:pt idx="2424">
                  <c:v>143.1</c:v>
                </c:pt>
                <c:pt idx="2425">
                  <c:v>144.80000000000001</c:v>
                </c:pt>
                <c:pt idx="2426">
                  <c:v>143.5</c:v>
                </c:pt>
                <c:pt idx="2427">
                  <c:v>144.5</c:v>
                </c:pt>
                <c:pt idx="2428">
                  <c:v>144.30000000000001</c:v>
                </c:pt>
                <c:pt idx="2429">
                  <c:v>144.9</c:v>
                </c:pt>
                <c:pt idx="2430">
                  <c:v>144.19999999999999</c:v>
                </c:pt>
                <c:pt idx="2431">
                  <c:v>144.4</c:v>
                </c:pt>
                <c:pt idx="2432">
                  <c:v>145.19999999999999</c:v>
                </c:pt>
                <c:pt idx="2433">
                  <c:v>144.9</c:v>
                </c:pt>
                <c:pt idx="2434">
                  <c:v>145.4</c:v>
                </c:pt>
                <c:pt idx="2435">
                  <c:v>146.80000000000001</c:v>
                </c:pt>
                <c:pt idx="2436">
                  <c:v>148.19999999999999</c:v>
                </c:pt>
                <c:pt idx="2437">
                  <c:v>148.80000000000001</c:v>
                </c:pt>
                <c:pt idx="2438">
                  <c:v>148.19999999999999</c:v>
                </c:pt>
                <c:pt idx="2439">
                  <c:v>149.80000000000001</c:v>
                </c:pt>
                <c:pt idx="2440">
                  <c:v>149.80000000000001</c:v>
                </c:pt>
                <c:pt idx="2441">
                  <c:v>152.30000000000001</c:v>
                </c:pt>
                <c:pt idx="2442">
                  <c:v>152.1</c:v>
                </c:pt>
                <c:pt idx="2443">
                  <c:v>152.6</c:v>
                </c:pt>
                <c:pt idx="2444">
                  <c:v>152.9</c:v>
                </c:pt>
                <c:pt idx="2445">
                  <c:v>155.1</c:v>
                </c:pt>
                <c:pt idx="2446">
                  <c:v>154.69999999999999</c:v>
                </c:pt>
                <c:pt idx="2447">
                  <c:v>155.5</c:v>
                </c:pt>
                <c:pt idx="2448">
                  <c:v>155</c:v>
                </c:pt>
                <c:pt idx="2449">
                  <c:v>155.9</c:v>
                </c:pt>
                <c:pt idx="2450">
                  <c:v>157.1</c:v>
                </c:pt>
                <c:pt idx="2451">
                  <c:v>158</c:v>
                </c:pt>
                <c:pt idx="2452">
                  <c:v>157.6</c:v>
                </c:pt>
                <c:pt idx="2453">
                  <c:v>157.69999999999999</c:v>
                </c:pt>
                <c:pt idx="2454">
                  <c:v>158</c:v>
                </c:pt>
                <c:pt idx="2455">
                  <c:v>156.9</c:v>
                </c:pt>
                <c:pt idx="2456">
                  <c:v>157.5</c:v>
                </c:pt>
                <c:pt idx="2457">
                  <c:v>156.5</c:v>
                </c:pt>
                <c:pt idx="2458">
                  <c:v>156.4</c:v>
                </c:pt>
                <c:pt idx="2459">
                  <c:v>155.9</c:v>
                </c:pt>
                <c:pt idx="2460">
                  <c:v>157</c:v>
                </c:pt>
                <c:pt idx="2461">
                  <c:v>155.19999999999999</c:v>
                </c:pt>
                <c:pt idx="2462">
                  <c:v>155.19999999999999</c:v>
                </c:pt>
                <c:pt idx="2463">
                  <c:v>154.80000000000001</c:v>
                </c:pt>
                <c:pt idx="2464">
                  <c:v>154.69999999999999</c:v>
                </c:pt>
                <c:pt idx="2465">
                  <c:v>154.80000000000001</c:v>
                </c:pt>
                <c:pt idx="2466">
                  <c:v>154.6</c:v>
                </c:pt>
                <c:pt idx="2467">
                  <c:v>154.1</c:v>
                </c:pt>
                <c:pt idx="2468">
                  <c:v>156.1</c:v>
                </c:pt>
                <c:pt idx="2469">
                  <c:v>156.5</c:v>
                </c:pt>
                <c:pt idx="2470">
                  <c:v>156.30000000000001</c:v>
                </c:pt>
                <c:pt idx="2471">
                  <c:v>156.6</c:v>
                </c:pt>
                <c:pt idx="2472">
                  <c:v>158.4</c:v>
                </c:pt>
                <c:pt idx="2473">
                  <c:v>158.6</c:v>
                </c:pt>
                <c:pt idx="2474">
                  <c:v>159.9</c:v>
                </c:pt>
                <c:pt idx="2475">
                  <c:v>161</c:v>
                </c:pt>
                <c:pt idx="2476">
                  <c:v>161.30000000000001</c:v>
                </c:pt>
                <c:pt idx="2477">
                  <c:v>161.6</c:v>
                </c:pt>
                <c:pt idx="2478">
                  <c:v>163.1</c:v>
                </c:pt>
                <c:pt idx="2479">
                  <c:v>163.4</c:v>
                </c:pt>
                <c:pt idx="2480">
                  <c:v>165.4</c:v>
                </c:pt>
                <c:pt idx="2481">
                  <c:v>164.6</c:v>
                </c:pt>
                <c:pt idx="2482">
                  <c:v>165</c:v>
                </c:pt>
                <c:pt idx="2483">
                  <c:v>166.2</c:v>
                </c:pt>
                <c:pt idx="2484">
                  <c:v>167</c:v>
                </c:pt>
                <c:pt idx="2485">
                  <c:v>166.2</c:v>
                </c:pt>
                <c:pt idx="2486">
                  <c:v>168.2</c:v>
                </c:pt>
                <c:pt idx="2487">
                  <c:v>167.2</c:v>
                </c:pt>
                <c:pt idx="2488">
                  <c:v>169.6</c:v>
                </c:pt>
                <c:pt idx="2489">
                  <c:v>168.9</c:v>
                </c:pt>
                <c:pt idx="2490">
                  <c:v>168.7</c:v>
                </c:pt>
                <c:pt idx="2491">
                  <c:v>168</c:v>
                </c:pt>
                <c:pt idx="2492">
                  <c:v>171.6</c:v>
                </c:pt>
                <c:pt idx="2493">
                  <c:v>171.5</c:v>
                </c:pt>
                <c:pt idx="2494">
                  <c:v>169.1</c:v>
                </c:pt>
                <c:pt idx="2495">
                  <c:v>171.6</c:v>
                </c:pt>
                <c:pt idx="2496">
                  <c:v>172.2</c:v>
                </c:pt>
                <c:pt idx="2497">
                  <c:v>170.3</c:v>
                </c:pt>
                <c:pt idx="2498">
                  <c:v>170.5</c:v>
                </c:pt>
                <c:pt idx="2499">
                  <c:v>170.3</c:v>
                </c:pt>
                <c:pt idx="2500">
                  <c:v>169.9</c:v>
                </c:pt>
                <c:pt idx="2501">
                  <c:v>172.5</c:v>
                </c:pt>
                <c:pt idx="2502">
                  <c:v>170.7</c:v>
                </c:pt>
                <c:pt idx="2503">
                  <c:v>171.7</c:v>
                </c:pt>
                <c:pt idx="2504">
                  <c:v>173.2</c:v>
                </c:pt>
                <c:pt idx="2505">
                  <c:v>173.1</c:v>
                </c:pt>
                <c:pt idx="2506">
                  <c:v>172.2</c:v>
                </c:pt>
                <c:pt idx="2507">
                  <c:v>173.1</c:v>
                </c:pt>
                <c:pt idx="2508">
                  <c:v>174.4</c:v>
                </c:pt>
                <c:pt idx="2509">
                  <c:v>174.4</c:v>
                </c:pt>
                <c:pt idx="2510">
                  <c:v>174.2</c:v>
                </c:pt>
                <c:pt idx="2511">
                  <c:v>174.5</c:v>
                </c:pt>
                <c:pt idx="2512">
                  <c:v>174.9</c:v>
                </c:pt>
                <c:pt idx="2513">
                  <c:v>173.9</c:v>
                </c:pt>
                <c:pt idx="2514">
                  <c:v>175.4</c:v>
                </c:pt>
                <c:pt idx="2515">
                  <c:v>175.1</c:v>
                </c:pt>
                <c:pt idx="2516">
                  <c:v>174.9</c:v>
                </c:pt>
                <c:pt idx="2517">
                  <c:v>175.9</c:v>
                </c:pt>
                <c:pt idx="2518">
                  <c:v>175.3</c:v>
                </c:pt>
                <c:pt idx="2519">
                  <c:v>176.4</c:v>
                </c:pt>
                <c:pt idx="2520">
                  <c:v>176.5</c:v>
                </c:pt>
                <c:pt idx="2521">
                  <c:v>176.3</c:v>
                </c:pt>
                <c:pt idx="2522">
                  <c:v>179.3</c:v>
                </c:pt>
                <c:pt idx="2523">
                  <c:v>175.6</c:v>
                </c:pt>
                <c:pt idx="2524">
                  <c:v>177.8</c:v>
                </c:pt>
                <c:pt idx="2525">
                  <c:v>178.2</c:v>
                </c:pt>
                <c:pt idx="2526">
                  <c:v>178.9</c:v>
                </c:pt>
                <c:pt idx="2527">
                  <c:v>180</c:v>
                </c:pt>
                <c:pt idx="2528">
                  <c:v>179.3</c:v>
                </c:pt>
                <c:pt idx="2529">
                  <c:v>180.3</c:v>
                </c:pt>
                <c:pt idx="2530">
                  <c:v>178.5</c:v>
                </c:pt>
                <c:pt idx="2531">
                  <c:v>181.2</c:v>
                </c:pt>
                <c:pt idx="2532">
                  <c:v>179</c:v>
                </c:pt>
                <c:pt idx="2533">
                  <c:v>182.6</c:v>
                </c:pt>
                <c:pt idx="2534">
                  <c:v>182</c:v>
                </c:pt>
                <c:pt idx="2535">
                  <c:v>183.9</c:v>
                </c:pt>
                <c:pt idx="2536">
                  <c:v>182.1</c:v>
                </c:pt>
                <c:pt idx="2537">
                  <c:v>184.9</c:v>
                </c:pt>
                <c:pt idx="2538">
                  <c:v>185.3</c:v>
                </c:pt>
                <c:pt idx="2539">
                  <c:v>185.8</c:v>
                </c:pt>
                <c:pt idx="2540">
                  <c:v>187.4</c:v>
                </c:pt>
                <c:pt idx="2541">
                  <c:v>188</c:v>
                </c:pt>
                <c:pt idx="2542">
                  <c:v>188.7</c:v>
                </c:pt>
                <c:pt idx="2543">
                  <c:v>189.4</c:v>
                </c:pt>
                <c:pt idx="2544">
                  <c:v>190</c:v>
                </c:pt>
                <c:pt idx="2545">
                  <c:v>190</c:v>
                </c:pt>
                <c:pt idx="2546">
                  <c:v>180.3</c:v>
                </c:pt>
                <c:pt idx="2547">
                  <c:v>190.3</c:v>
                </c:pt>
                <c:pt idx="2548">
                  <c:v>191</c:v>
                </c:pt>
                <c:pt idx="2549">
                  <c:v>190.7</c:v>
                </c:pt>
                <c:pt idx="2550">
                  <c:v>190.2</c:v>
                </c:pt>
                <c:pt idx="2551">
                  <c:v>190.3</c:v>
                </c:pt>
                <c:pt idx="2552">
                  <c:v>193.6</c:v>
                </c:pt>
                <c:pt idx="2553">
                  <c:v>195.5</c:v>
                </c:pt>
                <c:pt idx="2554">
                  <c:v>197.6</c:v>
                </c:pt>
                <c:pt idx="2555">
                  <c:v>199.3</c:v>
                </c:pt>
                <c:pt idx="2556">
                  <c:v>199.8</c:v>
                </c:pt>
                <c:pt idx="2557">
                  <c:v>201.7</c:v>
                </c:pt>
                <c:pt idx="2558">
                  <c:v>202.8</c:v>
                </c:pt>
                <c:pt idx="2559">
                  <c:v>203.8</c:v>
                </c:pt>
                <c:pt idx="2560">
                  <c:v>205.5</c:v>
                </c:pt>
                <c:pt idx="2561">
                  <c:v>205.8</c:v>
                </c:pt>
                <c:pt idx="2562">
                  <c:v>206.6</c:v>
                </c:pt>
                <c:pt idx="2563">
                  <c:v>208.2</c:v>
                </c:pt>
                <c:pt idx="2564">
                  <c:v>208.7</c:v>
                </c:pt>
                <c:pt idx="2565">
                  <c:v>209.4</c:v>
                </c:pt>
                <c:pt idx="2566">
                  <c:v>212</c:v>
                </c:pt>
                <c:pt idx="2567">
                  <c:v>211</c:v>
                </c:pt>
                <c:pt idx="2568">
                  <c:v>213.7</c:v>
                </c:pt>
                <c:pt idx="2569">
                  <c:v>215.2</c:v>
                </c:pt>
                <c:pt idx="2570">
                  <c:v>214.8</c:v>
                </c:pt>
                <c:pt idx="2571">
                  <c:v>216.2</c:v>
                </c:pt>
                <c:pt idx="2572">
                  <c:v>217</c:v>
                </c:pt>
                <c:pt idx="2573">
                  <c:v>219.1</c:v>
                </c:pt>
                <c:pt idx="2574">
                  <c:v>219.6</c:v>
                </c:pt>
                <c:pt idx="2575">
                  <c:v>222.1</c:v>
                </c:pt>
                <c:pt idx="2576">
                  <c:v>223.2</c:v>
                </c:pt>
                <c:pt idx="2577">
                  <c:v>224.3</c:v>
                </c:pt>
                <c:pt idx="2578">
                  <c:v>225</c:v>
                </c:pt>
                <c:pt idx="2579">
                  <c:v>226.3</c:v>
                </c:pt>
                <c:pt idx="2580">
                  <c:v>227.8</c:v>
                </c:pt>
                <c:pt idx="2581">
                  <c:v>227.9</c:v>
                </c:pt>
                <c:pt idx="2582">
                  <c:v>228</c:v>
                </c:pt>
                <c:pt idx="2583">
                  <c:v>230.6</c:v>
                </c:pt>
                <c:pt idx="2584">
                  <c:v>231.9</c:v>
                </c:pt>
                <c:pt idx="2585">
                  <c:v>233</c:v>
                </c:pt>
                <c:pt idx="2586">
                  <c:v>233.9</c:v>
                </c:pt>
                <c:pt idx="2587">
                  <c:v>235.7</c:v>
                </c:pt>
                <c:pt idx="2588">
                  <c:v>237.5</c:v>
                </c:pt>
                <c:pt idx="2589">
                  <c:v>237.3</c:v>
                </c:pt>
                <c:pt idx="2590">
                  <c:v>237.9</c:v>
                </c:pt>
                <c:pt idx="2591">
                  <c:v>239.1</c:v>
                </c:pt>
                <c:pt idx="2592">
                  <c:v>240.8</c:v>
                </c:pt>
                <c:pt idx="2593">
                  <c:v>242.1</c:v>
                </c:pt>
                <c:pt idx="2594">
                  <c:v>243.8</c:v>
                </c:pt>
                <c:pt idx="2595">
                  <c:v>244.6</c:v>
                </c:pt>
                <c:pt idx="2596">
                  <c:v>245.1</c:v>
                </c:pt>
                <c:pt idx="2597">
                  <c:v>246.6</c:v>
                </c:pt>
                <c:pt idx="2598">
                  <c:v>248.1</c:v>
                </c:pt>
                <c:pt idx="2599">
                  <c:v>249.1</c:v>
                </c:pt>
                <c:pt idx="2600">
                  <c:v>249.1</c:v>
                </c:pt>
                <c:pt idx="2601">
                  <c:v>250.6</c:v>
                </c:pt>
                <c:pt idx="2602">
                  <c:v>251.7</c:v>
                </c:pt>
                <c:pt idx="2603">
                  <c:v>250.9</c:v>
                </c:pt>
                <c:pt idx="2604">
                  <c:v>253.8</c:v>
                </c:pt>
                <c:pt idx="2605">
                  <c:v>255.1</c:v>
                </c:pt>
                <c:pt idx="2606">
                  <c:v>256.5</c:v>
                </c:pt>
                <c:pt idx="2607">
                  <c:v>256.7</c:v>
                </c:pt>
                <c:pt idx="2608">
                  <c:v>257.8</c:v>
                </c:pt>
                <c:pt idx="2609">
                  <c:v>257.8</c:v>
                </c:pt>
                <c:pt idx="2610">
                  <c:v>259</c:v>
                </c:pt>
                <c:pt idx="2611">
                  <c:v>259.2</c:v>
                </c:pt>
                <c:pt idx="2612">
                  <c:v>259.5</c:v>
                </c:pt>
                <c:pt idx="2613">
                  <c:v>260</c:v>
                </c:pt>
                <c:pt idx="2614">
                  <c:v>260.2</c:v>
                </c:pt>
                <c:pt idx="2615">
                  <c:v>261.39999999999998</c:v>
                </c:pt>
                <c:pt idx="2616">
                  <c:v>262.8</c:v>
                </c:pt>
                <c:pt idx="2617">
                  <c:v>259.89999999999998</c:v>
                </c:pt>
                <c:pt idx="2618">
                  <c:v>262.5</c:v>
                </c:pt>
                <c:pt idx="2619">
                  <c:v>264</c:v>
                </c:pt>
                <c:pt idx="2620">
                  <c:v>264.89999999999998</c:v>
                </c:pt>
                <c:pt idx="2621">
                  <c:v>264.3</c:v>
                </c:pt>
                <c:pt idx="2622">
                  <c:v>266.89999999999998</c:v>
                </c:pt>
                <c:pt idx="2623">
                  <c:v>265.7</c:v>
                </c:pt>
                <c:pt idx="2624">
                  <c:v>267.89999999999998</c:v>
                </c:pt>
                <c:pt idx="2625">
                  <c:v>267.2</c:v>
                </c:pt>
                <c:pt idx="2626">
                  <c:v>266.7</c:v>
                </c:pt>
                <c:pt idx="2627">
                  <c:v>268.10000000000002</c:v>
                </c:pt>
                <c:pt idx="2628">
                  <c:v>268</c:v>
                </c:pt>
                <c:pt idx="2629">
                  <c:v>268.60000000000002</c:v>
                </c:pt>
                <c:pt idx="2630">
                  <c:v>268.7</c:v>
                </c:pt>
                <c:pt idx="2631">
                  <c:v>269.89999999999998</c:v>
                </c:pt>
                <c:pt idx="2632">
                  <c:v>269.7</c:v>
                </c:pt>
                <c:pt idx="2633">
                  <c:v>270.8</c:v>
                </c:pt>
                <c:pt idx="2634">
                  <c:v>271.39999999999998</c:v>
                </c:pt>
                <c:pt idx="2635">
                  <c:v>271.2</c:v>
                </c:pt>
                <c:pt idx="2636">
                  <c:v>272.8</c:v>
                </c:pt>
                <c:pt idx="2637">
                  <c:v>274.7</c:v>
                </c:pt>
                <c:pt idx="2638">
                  <c:v>273.8</c:v>
                </c:pt>
                <c:pt idx="2639">
                  <c:v>275.10000000000002</c:v>
                </c:pt>
                <c:pt idx="2640">
                  <c:v>276.8</c:v>
                </c:pt>
                <c:pt idx="2641">
                  <c:v>277.5</c:v>
                </c:pt>
                <c:pt idx="2642">
                  <c:v>279.3</c:v>
                </c:pt>
                <c:pt idx="2643">
                  <c:v>280.89999999999998</c:v>
                </c:pt>
                <c:pt idx="2644">
                  <c:v>281.39999999999998</c:v>
                </c:pt>
                <c:pt idx="2645">
                  <c:v>283</c:v>
                </c:pt>
                <c:pt idx="2646">
                  <c:v>285.39999999999998</c:v>
                </c:pt>
                <c:pt idx="2647">
                  <c:v>287.10000000000002</c:v>
                </c:pt>
                <c:pt idx="2648">
                  <c:v>286.89999999999998</c:v>
                </c:pt>
                <c:pt idx="2649">
                  <c:v>290.7</c:v>
                </c:pt>
                <c:pt idx="2650">
                  <c:v>291.60000000000002</c:v>
                </c:pt>
                <c:pt idx="2651">
                  <c:v>290.60000000000002</c:v>
                </c:pt>
                <c:pt idx="2652">
                  <c:v>292.2</c:v>
                </c:pt>
                <c:pt idx="2653">
                  <c:v>293.8</c:v>
                </c:pt>
                <c:pt idx="2654">
                  <c:v>296.89999999999998</c:v>
                </c:pt>
                <c:pt idx="2655">
                  <c:v>298.8</c:v>
                </c:pt>
                <c:pt idx="2656">
                  <c:v>298.39999999999998</c:v>
                </c:pt>
                <c:pt idx="2657">
                  <c:v>299.89999999999998</c:v>
                </c:pt>
                <c:pt idx="2658">
                  <c:v>300.39999999999998</c:v>
                </c:pt>
                <c:pt idx="2659">
                  <c:v>302.60000000000002</c:v>
                </c:pt>
                <c:pt idx="2660">
                  <c:v>302.39999999999998</c:v>
                </c:pt>
                <c:pt idx="2661">
                  <c:v>304.3</c:v>
                </c:pt>
                <c:pt idx="2662">
                  <c:v>304.60000000000002</c:v>
                </c:pt>
                <c:pt idx="2663">
                  <c:v>305.60000000000002</c:v>
                </c:pt>
                <c:pt idx="2664">
                  <c:v>306.3</c:v>
                </c:pt>
                <c:pt idx="2665">
                  <c:v>307</c:v>
                </c:pt>
                <c:pt idx="2666">
                  <c:v>308.10000000000002</c:v>
                </c:pt>
                <c:pt idx="2667">
                  <c:v>310.60000000000002</c:v>
                </c:pt>
                <c:pt idx="2668">
                  <c:v>311.39999999999998</c:v>
                </c:pt>
                <c:pt idx="2669">
                  <c:v>311.60000000000002</c:v>
                </c:pt>
                <c:pt idx="2670">
                  <c:v>313.5</c:v>
                </c:pt>
                <c:pt idx="2671">
                  <c:v>314.89999999999998</c:v>
                </c:pt>
                <c:pt idx="2672">
                  <c:v>316.39999999999998</c:v>
                </c:pt>
                <c:pt idx="2673">
                  <c:v>316.10000000000002</c:v>
                </c:pt>
                <c:pt idx="2674">
                  <c:v>318.7</c:v>
                </c:pt>
                <c:pt idx="2675">
                  <c:v>319.39999999999998</c:v>
                </c:pt>
                <c:pt idx="2676">
                  <c:v>321.5</c:v>
                </c:pt>
                <c:pt idx="2677">
                  <c:v>323.10000000000002</c:v>
                </c:pt>
                <c:pt idx="2678">
                  <c:v>323.2</c:v>
                </c:pt>
                <c:pt idx="2679">
                  <c:v>323.89999999999998</c:v>
                </c:pt>
                <c:pt idx="2680">
                  <c:v>324.2</c:v>
                </c:pt>
                <c:pt idx="2681">
                  <c:v>326.8</c:v>
                </c:pt>
                <c:pt idx="2682">
                  <c:v>327.5</c:v>
                </c:pt>
                <c:pt idx="2683">
                  <c:v>328.7</c:v>
                </c:pt>
                <c:pt idx="2684">
                  <c:v>329.2</c:v>
                </c:pt>
                <c:pt idx="2685">
                  <c:v>330.4</c:v>
                </c:pt>
                <c:pt idx="2686">
                  <c:v>330</c:v>
                </c:pt>
                <c:pt idx="2687">
                  <c:v>332.2</c:v>
                </c:pt>
                <c:pt idx="2688">
                  <c:v>333.5</c:v>
                </c:pt>
                <c:pt idx="2689">
                  <c:v>335.2</c:v>
                </c:pt>
                <c:pt idx="2690">
                  <c:v>337.3</c:v>
                </c:pt>
                <c:pt idx="2691">
                  <c:v>339.2</c:v>
                </c:pt>
                <c:pt idx="2692">
                  <c:v>342.8</c:v>
                </c:pt>
                <c:pt idx="2693">
                  <c:v>345.1</c:v>
                </c:pt>
                <c:pt idx="2694">
                  <c:v>348.2</c:v>
                </c:pt>
                <c:pt idx="2695">
                  <c:v>349.1</c:v>
                </c:pt>
                <c:pt idx="2696">
                  <c:v>350.7</c:v>
                </c:pt>
                <c:pt idx="2697">
                  <c:v>355.6</c:v>
                </c:pt>
                <c:pt idx="2698">
                  <c:v>358.5</c:v>
                </c:pt>
                <c:pt idx="2699">
                  <c:v>362.1</c:v>
                </c:pt>
                <c:pt idx="2700">
                  <c:v>366.6</c:v>
                </c:pt>
                <c:pt idx="2701">
                  <c:v>367.6</c:v>
                </c:pt>
                <c:pt idx="2702">
                  <c:v>370.7</c:v>
                </c:pt>
                <c:pt idx="2703">
                  <c:v>374.3</c:v>
                </c:pt>
                <c:pt idx="2704">
                  <c:v>377.1</c:v>
                </c:pt>
                <c:pt idx="2705">
                  <c:v>379.6</c:v>
                </c:pt>
                <c:pt idx="2706">
                  <c:v>381</c:v>
                </c:pt>
                <c:pt idx="2707">
                  <c:v>384.5</c:v>
                </c:pt>
                <c:pt idx="2708">
                  <c:v>387.4</c:v>
                </c:pt>
                <c:pt idx="2709">
                  <c:v>388.6</c:v>
                </c:pt>
                <c:pt idx="2710">
                  <c:v>391.1</c:v>
                </c:pt>
                <c:pt idx="2711">
                  <c:v>392</c:v>
                </c:pt>
                <c:pt idx="2712">
                  <c:v>394</c:v>
                </c:pt>
                <c:pt idx="2713">
                  <c:v>394.8</c:v>
                </c:pt>
                <c:pt idx="2714">
                  <c:v>397.7</c:v>
                </c:pt>
                <c:pt idx="2715">
                  <c:v>397.2</c:v>
                </c:pt>
                <c:pt idx="2716">
                  <c:v>399.7</c:v>
                </c:pt>
                <c:pt idx="2717">
                  <c:v>401.7</c:v>
                </c:pt>
                <c:pt idx="2718">
                  <c:v>402.3</c:v>
                </c:pt>
                <c:pt idx="2719">
                  <c:v>404.6</c:v>
                </c:pt>
                <c:pt idx="2720">
                  <c:v>405.8</c:v>
                </c:pt>
                <c:pt idx="2721">
                  <c:v>406.5</c:v>
                </c:pt>
                <c:pt idx="2722">
                  <c:v>406.9</c:v>
                </c:pt>
                <c:pt idx="2723">
                  <c:v>408.4</c:v>
                </c:pt>
                <c:pt idx="2724">
                  <c:v>408.5</c:v>
                </c:pt>
                <c:pt idx="2725">
                  <c:v>410</c:v>
                </c:pt>
                <c:pt idx="2726">
                  <c:v>412</c:v>
                </c:pt>
                <c:pt idx="2727">
                  <c:v>412.8</c:v>
                </c:pt>
                <c:pt idx="2728">
                  <c:v>414.2</c:v>
                </c:pt>
                <c:pt idx="2729">
                  <c:v>415.3</c:v>
                </c:pt>
                <c:pt idx="2730">
                  <c:v>417.8</c:v>
                </c:pt>
                <c:pt idx="2731">
                  <c:v>420.2</c:v>
                </c:pt>
                <c:pt idx="2732">
                  <c:v>421.8</c:v>
                </c:pt>
                <c:pt idx="2733">
                  <c:v>424.7</c:v>
                </c:pt>
                <c:pt idx="2734">
                  <c:v>428.5</c:v>
                </c:pt>
                <c:pt idx="2735">
                  <c:v>430.2</c:v>
                </c:pt>
                <c:pt idx="2736">
                  <c:v>432.1</c:v>
                </c:pt>
                <c:pt idx="2737">
                  <c:v>435.5</c:v>
                </c:pt>
                <c:pt idx="2738">
                  <c:v>437.4</c:v>
                </c:pt>
                <c:pt idx="2739">
                  <c:v>439.8</c:v>
                </c:pt>
                <c:pt idx="2740">
                  <c:v>442.9</c:v>
                </c:pt>
                <c:pt idx="2741">
                  <c:v>447.1</c:v>
                </c:pt>
                <c:pt idx="2742">
                  <c:v>449.7</c:v>
                </c:pt>
                <c:pt idx="2743">
                  <c:v>451.2</c:v>
                </c:pt>
                <c:pt idx="2744">
                  <c:v>452.6</c:v>
                </c:pt>
                <c:pt idx="2745">
                  <c:v>454.7</c:v>
                </c:pt>
                <c:pt idx="2746">
                  <c:v>456.5</c:v>
                </c:pt>
                <c:pt idx="2747">
                  <c:v>456.2</c:v>
                </c:pt>
                <c:pt idx="2748">
                  <c:v>456.3</c:v>
                </c:pt>
                <c:pt idx="2749">
                  <c:v>460.5</c:v>
                </c:pt>
                <c:pt idx="2750">
                  <c:v>464</c:v>
                </c:pt>
                <c:pt idx="2751">
                  <c:v>463.8</c:v>
                </c:pt>
                <c:pt idx="2752">
                  <c:v>464.1</c:v>
                </c:pt>
                <c:pt idx="2753">
                  <c:v>462.8</c:v>
                </c:pt>
                <c:pt idx="2754">
                  <c:v>464.5</c:v>
                </c:pt>
                <c:pt idx="2755">
                  <c:v>464.1</c:v>
                </c:pt>
                <c:pt idx="2756">
                  <c:v>466.1</c:v>
                </c:pt>
                <c:pt idx="2757">
                  <c:v>466.4</c:v>
                </c:pt>
                <c:pt idx="2758">
                  <c:v>466.2</c:v>
                </c:pt>
                <c:pt idx="2759">
                  <c:v>465.5</c:v>
                </c:pt>
                <c:pt idx="2760">
                  <c:v>466.7</c:v>
                </c:pt>
                <c:pt idx="2761">
                  <c:v>467.1</c:v>
                </c:pt>
                <c:pt idx="2762">
                  <c:v>466.7</c:v>
                </c:pt>
                <c:pt idx="2763">
                  <c:v>467.4</c:v>
                </c:pt>
                <c:pt idx="2764">
                  <c:v>467.3</c:v>
                </c:pt>
                <c:pt idx="2765">
                  <c:v>468.2</c:v>
                </c:pt>
                <c:pt idx="2766">
                  <c:v>469</c:v>
                </c:pt>
                <c:pt idx="2767">
                  <c:v>470.4</c:v>
                </c:pt>
                <c:pt idx="2768">
                  <c:v>469.3</c:v>
                </c:pt>
                <c:pt idx="2769">
                  <c:v>470.2</c:v>
                </c:pt>
                <c:pt idx="2770">
                  <c:v>470.1</c:v>
                </c:pt>
                <c:pt idx="2771">
                  <c:v>469.5</c:v>
                </c:pt>
                <c:pt idx="2772">
                  <c:v>470.6</c:v>
                </c:pt>
                <c:pt idx="2773">
                  <c:v>471.2</c:v>
                </c:pt>
                <c:pt idx="2774">
                  <c:v>470.4</c:v>
                </c:pt>
                <c:pt idx="2775">
                  <c:v>469.6</c:v>
                </c:pt>
                <c:pt idx="2776">
                  <c:v>470.1</c:v>
                </c:pt>
                <c:pt idx="2777">
                  <c:v>470.2</c:v>
                </c:pt>
                <c:pt idx="2778">
                  <c:v>468.7</c:v>
                </c:pt>
                <c:pt idx="2779">
                  <c:v>470.5</c:v>
                </c:pt>
                <c:pt idx="2780">
                  <c:v>469.8</c:v>
                </c:pt>
                <c:pt idx="2781">
                  <c:v>469.7</c:v>
                </c:pt>
                <c:pt idx="2782">
                  <c:v>469.8</c:v>
                </c:pt>
                <c:pt idx="2783">
                  <c:v>470.1</c:v>
                </c:pt>
                <c:pt idx="2784">
                  <c:v>468.7</c:v>
                </c:pt>
                <c:pt idx="2785">
                  <c:v>470.6</c:v>
                </c:pt>
                <c:pt idx="2786">
                  <c:v>470.2</c:v>
                </c:pt>
                <c:pt idx="2787">
                  <c:v>469.2</c:v>
                </c:pt>
                <c:pt idx="2788">
                  <c:v>469.5</c:v>
                </c:pt>
                <c:pt idx="2789">
                  <c:v>468.1</c:v>
                </c:pt>
                <c:pt idx="2790">
                  <c:v>468.1</c:v>
                </c:pt>
                <c:pt idx="2791">
                  <c:v>468</c:v>
                </c:pt>
                <c:pt idx="2792">
                  <c:v>467.3</c:v>
                </c:pt>
                <c:pt idx="2793">
                  <c:v>466.9</c:v>
                </c:pt>
                <c:pt idx="2794">
                  <c:v>465.2</c:v>
                </c:pt>
                <c:pt idx="2795">
                  <c:v>464.5</c:v>
                </c:pt>
              </c:numCache>
            </c:numRef>
          </c:xVal>
          <c:yVal>
            <c:numRef>
              <c:f>'63J_3'!$A$2:$A$2798</c:f>
              <c:numCache>
                <c:formatCode>General</c:formatCode>
                <c:ptCount val="2797"/>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numCache>
            </c:numRef>
          </c:yVal>
          <c:smooth val="1"/>
          <c:extLst>
            <c:ext xmlns:c16="http://schemas.microsoft.com/office/drawing/2014/chart" uri="{C3380CC4-5D6E-409C-BE32-E72D297353CC}">
              <c16:uniqueId val="{00000005-0500-4C0E-9753-7C53A5F2A0C6}"/>
            </c:ext>
          </c:extLst>
        </c:ser>
        <c:ser>
          <c:idx val="16"/>
          <c:order val="6"/>
          <c:tx>
            <c:strRef>
              <c:f>'63J_3'!$X$1</c:f>
              <c:strCache>
                <c:ptCount val="1"/>
                <c:pt idx="0">
                  <c:v>UPCUDEP</c:v>
                </c:pt>
              </c:strCache>
            </c:strRef>
          </c:tx>
          <c:spPr>
            <a:ln w="19050" cap="rnd">
              <a:solidFill>
                <a:schemeClr val="tx1"/>
              </a:solidFill>
              <a:round/>
            </a:ln>
            <a:effectLst/>
          </c:spPr>
          <c:marker>
            <c:symbol val="none"/>
          </c:marker>
          <c:xVal>
            <c:numRef>
              <c:f>'63J_3'!$X$4:$X$6</c:f>
              <c:numCache>
                <c:formatCode>General</c:formatCode>
                <c:ptCount val="3"/>
                <c:pt idx="0">
                  <c:v>0</c:v>
                </c:pt>
                <c:pt idx="1">
                  <c:v>500</c:v>
                </c:pt>
              </c:numCache>
            </c:numRef>
          </c:xVal>
          <c:yVal>
            <c:numRef>
              <c:f>'63J_3'!$X$2:$X$3</c:f>
              <c:numCache>
                <c:formatCode>General</c:formatCode>
                <c:ptCount val="2"/>
                <c:pt idx="0">
                  <c:v>56</c:v>
                </c:pt>
                <c:pt idx="1">
                  <c:v>56</c:v>
                </c:pt>
              </c:numCache>
            </c:numRef>
          </c:yVal>
          <c:smooth val="1"/>
          <c:extLst>
            <c:ext xmlns:c16="http://schemas.microsoft.com/office/drawing/2014/chart" uri="{C3380CC4-5D6E-409C-BE32-E72D297353CC}">
              <c16:uniqueId val="{00000006-0500-4C0E-9753-7C53A5F2A0C6}"/>
            </c:ext>
          </c:extLst>
        </c:ser>
        <c:ser>
          <c:idx val="17"/>
          <c:order val="7"/>
          <c:tx>
            <c:strRef>
              <c:f>'63J_3'!$Y$1</c:f>
              <c:strCache>
                <c:ptCount val="1"/>
                <c:pt idx="0">
                  <c:v>UPPCAQDEP</c:v>
                </c:pt>
              </c:strCache>
            </c:strRef>
          </c:tx>
          <c:spPr>
            <a:ln w="19050" cap="rnd">
              <a:solidFill>
                <a:schemeClr val="tx1"/>
              </a:solidFill>
              <a:round/>
            </a:ln>
            <a:effectLst/>
          </c:spPr>
          <c:marker>
            <c:symbol val="none"/>
          </c:marker>
          <c:xVal>
            <c:numRef>
              <c:f>'63J_3'!$X$4:$X$5</c:f>
              <c:numCache>
                <c:formatCode>General</c:formatCode>
                <c:ptCount val="2"/>
                <c:pt idx="0">
                  <c:v>0</c:v>
                </c:pt>
                <c:pt idx="1">
                  <c:v>500</c:v>
                </c:pt>
              </c:numCache>
            </c:numRef>
          </c:xVal>
          <c:yVal>
            <c:numRef>
              <c:f>'63J_3'!$Y$2:$Y$3</c:f>
              <c:numCache>
                <c:formatCode>General</c:formatCode>
                <c:ptCount val="2"/>
                <c:pt idx="0">
                  <c:v>84</c:v>
                </c:pt>
                <c:pt idx="1">
                  <c:v>84</c:v>
                </c:pt>
              </c:numCache>
            </c:numRef>
          </c:yVal>
          <c:smooth val="1"/>
          <c:extLst>
            <c:ext xmlns:c16="http://schemas.microsoft.com/office/drawing/2014/chart" uri="{C3380CC4-5D6E-409C-BE32-E72D297353CC}">
              <c16:uniqueId val="{00000007-0500-4C0E-9753-7C53A5F2A0C6}"/>
            </c:ext>
          </c:extLst>
        </c:ser>
        <c:ser>
          <c:idx val="18"/>
          <c:order val="8"/>
          <c:tx>
            <c:strRef>
              <c:f>'63J_3'!$Z$1</c:f>
              <c:strCache>
                <c:ptCount val="1"/>
                <c:pt idx="0">
                  <c:v>UPAQDEP</c:v>
                </c:pt>
              </c:strCache>
            </c:strRef>
          </c:tx>
          <c:spPr>
            <a:ln w="19050" cap="rnd">
              <a:solidFill>
                <a:schemeClr val="tx1"/>
              </a:solidFill>
              <a:round/>
            </a:ln>
            <a:effectLst/>
          </c:spPr>
          <c:marker>
            <c:symbol val="none"/>
          </c:marker>
          <c:xVal>
            <c:numRef>
              <c:f>'63J_3'!$X$4:$X$5</c:f>
              <c:numCache>
                <c:formatCode>General</c:formatCode>
                <c:ptCount val="2"/>
                <c:pt idx="0">
                  <c:v>0</c:v>
                </c:pt>
                <c:pt idx="1">
                  <c:v>500</c:v>
                </c:pt>
              </c:numCache>
            </c:numRef>
          </c:xVal>
          <c:yVal>
            <c:numRef>
              <c:f>'63J_3'!$Z$2:$Z$3</c:f>
              <c:numCache>
                <c:formatCode>General</c:formatCode>
                <c:ptCount val="2"/>
                <c:pt idx="0">
                  <c:v>92</c:v>
                </c:pt>
                <c:pt idx="1">
                  <c:v>92</c:v>
                </c:pt>
              </c:numCache>
            </c:numRef>
          </c:yVal>
          <c:smooth val="1"/>
          <c:extLst>
            <c:ext xmlns:c16="http://schemas.microsoft.com/office/drawing/2014/chart" uri="{C3380CC4-5D6E-409C-BE32-E72D297353CC}">
              <c16:uniqueId val="{00000008-0500-4C0E-9753-7C53A5F2A0C6}"/>
            </c:ext>
          </c:extLst>
        </c:ser>
        <c:ser>
          <c:idx val="19"/>
          <c:order val="9"/>
          <c:tx>
            <c:strRef>
              <c:f>'63J_3'!$AA$1</c:f>
              <c:strCache>
                <c:ptCount val="1"/>
                <c:pt idx="0">
                  <c:v>MIDCUDEP</c:v>
                </c:pt>
              </c:strCache>
            </c:strRef>
          </c:tx>
          <c:spPr>
            <a:ln w="19050" cap="rnd">
              <a:solidFill>
                <a:schemeClr val="tx1"/>
              </a:solidFill>
              <a:round/>
            </a:ln>
            <a:effectLst/>
          </c:spPr>
          <c:marker>
            <c:symbol val="none"/>
          </c:marker>
          <c:xVal>
            <c:numRef>
              <c:f>'63J_3'!$X$4:$X$5</c:f>
              <c:numCache>
                <c:formatCode>General</c:formatCode>
                <c:ptCount val="2"/>
                <c:pt idx="0">
                  <c:v>0</c:v>
                </c:pt>
                <c:pt idx="1">
                  <c:v>500</c:v>
                </c:pt>
              </c:numCache>
            </c:numRef>
          </c:xVal>
          <c:yVal>
            <c:numRef>
              <c:f>'63J_3'!$AA$2:$AA$4</c:f>
              <c:numCache>
                <c:formatCode>General</c:formatCode>
                <c:ptCount val="3"/>
                <c:pt idx="0">
                  <c:v>132</c:v>
                </c:pt>
                <c:pt idx="1">
                  <c:v>132</c:v>
                </c:pt>
              </c:numCache>
            </c:numRef>
          </c:yVal>
          <c:smooth val="1"/>
          <c:extLst>
            <c:ext xmlns:c16="http://schemas.microsoft.com/office/drawing/2014/chart" uri="{C3380CC4-5D6E-409C-BE32-E72D297353CC}">
              <c16:uniqueId val="{00000009-0500-4C0E-9753-7C53A5F2A0C6}"/>
            </c:ext>
          </c:extLst>
        </c:ser>
        <c:ser>
          <c:idx val="20"/>
          <c:order val="10"/>
          <c:tx>
            <c:strRef>
              <c:f>'63J_3'!$AB$1</c:f>
              <c:strCache>
                <c:ptCount val="1"/>
                <c:pt idx="0">
                  <c:v>MIDAQDEP</c:v>
                </c:pt>
              </c:strCache>
            </c:strRef>
          </c:tx>
          <c:spPr>
            <a:ln w="19050" cap="rnd">
              <a:solidFill>
                <a:schemeClr val="tx1"/>
              </a:solidFill>
              <a:round/>
            </a:ln>
            <a:effectLst/>
          </c:spPr>
          <c:marker>
            <c:symbol val="none"/>
          </c:marker>
          <c:xVal>
            <c:numRef>
              <c:f>'63J_3'!$X$4:$X$5</c:f>
              <c:numCache>
                <c:formatCode>General</c:formatCode>
                <c:ptCount val="2"/>
                <c:pt idx="0">
                  <c:v>0</c:v>
                </c:pt>
                <c:pt idx="1">
                  <c:v>500</c:v>
                </c:pt>
              </c:numCache>
            </c:numRef>
          </c:xVal>
          <c:yVal>
            <c:numRef>
              <c:f>'63J_3'!$AB$2:$AB$3</c:f>
              <c:numCache>
                <c:formatCode>General</c:formatCode>
                <c:ptCount val="2"/>
                <c:pt idx="0">
                  <c:v>171</c:v>
                </c:pt>
                <c:pt idx="1">
                  <c:v>171</c:v>
                </c:pt>
              </c:numCache>
            </c:numRef>
          </c:yVal>
          <c:smooth val="1"/>
          <c:extLst>
            <c:ext xmlns:c16="http://schemas.microsoft.com/office/drawing/2014/chart" uri="{C3380CC4-5D6E-409C-BE32-E72D297353CC}">
              <c16:uniqueId val="{0000000A-0500-4C0E-9753-7C53A5F2A0C6}"/>
            </c:ext>
          </c:extLst>
        </c:ser>
        <c:ser>
          <c:idx val="21"/>
          <c:order val="11"/>
          <c:tx>
            <c:strRef>
              <c:f>'63J_3'!$AC$1</c:f>
              <c:strCache>
                <c:ptCount val="1"/>
                <c:pt idx="0">
                  <c:v>LOCUDEP</c:v>
                </c:pt>
              </c:strCache>
            </c:strRef>
          </c:tx>
          <c:spPr>
            <a:ln w="19050" cap="rnd">
              <a:solidFill>
                <a:schemeClr val="tx1"/>
              </a:solidFill>
              <a:round/>
            </a:ln>
            <a:effectLst/>
          </c:spPr>
          <c:marker>
            <c:symbol val="none"/>
          </c:marker>
          <c:xVal>
            <c:numRef>
              <c:f>'63J_3'!$X$4:$X$5</c:f>
              <c:numCache>
                <c:formatCode>General</c:formatCode>
                <c:ptCount val="2"/>
                <c:pt idx="0">
                  <c:v>0</c:v>
                </c:pt>
                <c:pt idx="1">
                  <c:v>500</c:v>
                </c:pt>
              </c:numCache>
            </c:numRef>
          </c:xVal>
          <c:yVal>
            <c:numRef>
              <c:f>'63J_3'!$AC$2:$AC$3</c:f>
              <c:numCache>
                <c:formatCode>General</c:formatCode>
                <c:ptCount val="2"/>
                <c:pt idx="0">
                  <c:v>188</c:v>
                </c:pt>
                <c:pt idx="1">
                  <c:v>188</c:v>
                </c:pt>
              </c:numCache>
            </c:numRef>
          </c:yVal>
          <c:smooth val="1"/>
          <c:extLst>
            <c:ext xmlns:c16="http://schemas.microsoft.com/office/drawing/2014/chart" uri="{C3380CC4-5D6E-409C-BE32-E72D297353CC}">
              <c16:uniqueId val="{0000000B-0500-4C0E-9753-7C53A5F2A0C6}"/>
            </c:ext>
          </c:extLst>
        </c:ser>
        <c:ser>
          <c:idx val="22"/>
          <c:order val="12"/>
          <c:tx>
            <c:strRef>
              <c:f>'63J_3'!$AD$1</c:f>
              <c:strCache>
                <c:ptCount val="1"/>
                <c:pt idx="0">
                  <c:v>LOAQDEP</c:v>
                </c:pt>
              </c:strCache>
            </c:strRef>
          </c:tx>
          <c:spPr>
            <a:ln w="19050" cap="rnd">
              <a:solidFill>
                <a:schemeClr val="tx1"/>
              </a:solidFill>
              <a:round/>
            </a:ln>
            <a:effectLst/>
          </c:spPr>
          <c:marker>
            <c:symbol val="none"/>
          </c:marker>
          <c:xVal>
            <c:numRef>
              <c:f>'63J_3'!$X$4:$X$5</c:f>
              <c:numCache>
                <c:formatCode>General</c:formatCode>
                <c:ptCount val="2"/>
                <c:pt idx="0">
                  <c:v>0</c:v>
                </c:pt>
                <c:pt idx="1">
                  <c:v>500</c:v>
                </c:pt>
              </c:numCache>
            </c:numRef>
          </c:xVal>
          <c:yVal>
            <c:numRef>
              <c:f>'63J_3'!$AD$2:$AD$3</c:f>
              <c:numCache>
                <c:formatCode>General</c:formatCode>
                <c:ptCount val="2"/>
                <c:pt idx="0">
                  <c:v>224</c:v>
                </c:pt>
                <c:pt idx="1">
                  <c:v>224</c:v>
                </c:pt>
              </c:numCache>
            </c:numRef>
          </c:yVal>
          <c:smooth val="1"/>
          <c:extLst>
            <c:ext xmlns:c16="http://schemas.microsoft.com/office/drawing/2014/chart" uri="{C3380CC4-5D6E-409C-BE32-E72D297353CC}">
              <c16:uniqueId val="{0000000C-0500-4C0E-9753-7C53A5F2A0C6}"/>
            </c:ext>
          </c:extLst>
        </c:ser>
        <c:ser>
          <c:idx val="23"/>
          <c:order val="13"/>
          <c:tx>
            <c:strRef>
              <c:f>'63J_3'!$AE$1</c:f>
              <c:strCache>
                <c:ptCount val="1"/>
                <c:pt idx="0">
                  <c:v>SMCUDEP</c:v>
                </c:pt>
              </c:strCache>
            </c:strRef>
          </c:tx>
          <c:spPr>
            <a:ln w="19050" cap="rnd">
              <a:solidFill>
                <a:schemeClr val="tx1"/>
              </a:solidFill>
              <a:round/>
            </a:ln>
            <a:effectLst/>
          </c:spPr>
          <c:marker>
            <c:symbol val="none"/>
          </c:marker>
          <c:xVal>
            <c:numRef>
              <c:f>'63J_3'!$X$4:$X$5</c:f>
              <c:numCache>
                <c:formatCode>General</c:formatCode>
                <c:ptCount val="2"/>
                <c:pt idx="0">
                  <c:v>0</c:v>
                </c:pt>
                <c:pt idx="1">
                  <c:v>500</c:v>
                </c:pt>
              </c:numCache>
            </c:numRef>
          </c:xVal>
          <c:yVal>
            <c:numRef>
              <c:f>'63J_3'!$AE$2:$AE$3</c:f>
              <c:numCache>
                <c:formatCode>General</c:formatCode>
                <c:ptCount val="2"/>
                <c:pt idx="0">
                  <c:v>262</c:v>
                </c:pt>
                <c:pt idx="1">
                  <c:v>262</c:v>
                </c:pt>
              </c:numCache>
            </c:numRef>
          </c:yVal>
          <c:smooth val="1"/>
          <c:extLst>
            <c:ext xmlns:c16="http://schemas.microsoft.com/office/drawing/2014/chart" uri="{C3380CC4-5D6E-409C-BE32-E72D297353CC}">
              <c16:uniqueId val="{0000000D-0500-4C0E-9753-7C53A5F2A0C6}"/>
            </c:ext>
          </c:extLst>
        </c:ser>
        <c:dLbls>
          <c:showLegendKey val="0"/>
          <c:showVal val="0"/>
          <c:showCatName val="0"/>
          <c:showSerName val="0"/>
          <c:showPercent val="0"/>
          <c:showBubbleSize val="0"/>
        </c:dLbls>
        <c:axId val="717189512"/>
        <c:axId val="717189184"/>
        <c:extLst/>
      </c:scatterChart>
      <c:valAx>
        <c:axId val="717189512"/>
        <c:scaling>
          <c:orientation val="minMax"/>
          <c:max val="500"/>
          <c:min val="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a:solidFill>
                      <a:sysClr val="windowText" lastClr="000000"/>
                    </a:solidFill>
                  </a:rPr>
                  <a:t>Conductance (mS/m)</a:t>
                </a: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out"/>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717189184"/>
        <c:crosses val="autoZero"/>
        <c:crossBetween val="midCat"/>
      </c:valAx>
      <c:valAx>
        <c:axId val="717189184"/>
        <c:scaling>
          <c:orientation val="maxMin"/>
          <c:max val="300"/>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a:solidFill>
                      <a:sysClr val="windowText" lastClr="000000"/>
                    </a:solidFill>
                  </a:rPr>
                  <a:t>Depth (ft)</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out"/>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717189512"/>
        <c:crosses val="autoZero"/>
        <c:crossBetween val="midCat"/>
      </c:valAx>
      <c:spPr>
        <a:noFill/>
        <a:ln>
          <a:solidFill>
            <a:sysClr val="windowText" lastClr="000000"/>
          </a:solidFill>
        </a:ln>
        <a:effectLst/>
      </c:spPr>
    </c:plotArea>
    <c:legend>
      <c:legendPos val="r"/>
      <c:layout>
        <c:manualLayout>
          <c:xMode val="edge"/>
          <c:yMode val="edge"/>
          <c:x val="0.66892093442686107"/>
          <c:y val="0.12732340106910722"/>
          <c:w val="0.2826197512233547"/>
          <c:h val="0.1425153633605758"/>
        </c:manualLayout>
      </c:layout>
      <c:overlay val="0"/>
      <c:spPr>
        <a:noFill/>
        <a:ln>
          <a:noFill/>
        </a:ln>
        <a:effectLst/>
      </c:spPr>
      <c:txPr>
        <a:bodyPr rot="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legend>
    <c:plotVisOnly val="1"/>
    <c:dispBlanksAs val="gap"/>
    <c:showDLblsOverMax val="0"/>
    <c:extLst/>
  </c:chart>
  <c:spPr>
    <a:noFill/>
    <a:ln>
      <a:noFill/>
    </a:ln>
    <a:effectLst/>
  </c:spPr>
  <c:txPr>
    <a:bodyPr/>
    <a:lstStyle/>
    <a:p>
      <a:pPr>
        <a:defRPr/>
      </a:pPr>
      <a:endParaRPr lang="en-US"/>
    </a:p>
  </c:txPr>
  <c:externalData r:id="rId3">
    <c:autoUpdate val="0"/>
  </c:externalData>
  <c:userShapes r:id="rId4"/>
</c:chartSpace>
</file>

<file path=ppt/charts/chart2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r>
              <a:rPr lang="en-US" b="1">
                <a:solidFill>
                  <a:sysClr val="windowText" lastClr="000000"/>
                </a:solidFill>
              </a:rPr>
              <a:t>63J 3 </a:t>
            </a:r>
            <a:r>
              <a:rPr lang="el-GR" b="1">
                <a:solidFill>
                  <a:sysClr val="windowText" lastClr="000000"/>
                </a:solidFill>
                <a:latin typeface="Calibri" panose="020F0502020204030204" pitchFamily="34" charset="0"/>
                <a:cs typeface="Calibri" panose="020F0502020204030204" pitchFamily="34" charset="0"/>
              </a:rPr>
              <a:t>Δ</a:t>
            </a:r>
            <a:r>
              <a:rPr lang="en-US" b="1">
                <a:solidFill>
                  <a:sysClr val="windowText" lastClr="000000"/>
                </a:solidFill>
                <a:latin typeface="Calibri" panose="020F0502020204030204" pitchFamily="34" charset="0"/>
                <a:cs typeface="Calibri" panose="020F0502020204030204" pitchFamily="34" charset="0"/>
              </a:rPr>
              <a:t> in Conductance</a:t>
            </a:r>
            <a:r>
              <a:rPr lang="en-US" b="1" baseline="0">
                <a:solidFill>
                  <a:sysClr val="windowText" lastClr="000000"/>
                </a:solidFill>
                <a:latin typeface="Calibri" panose="020F0502020204030204" pitchFamily="34" charset="0"/>
                <a:cs typeface="Calibri" panose="020F0502020204030204" pitchFamily="34" charset="0"/>
              </a:rPr>
              <a:t> Over Time</a:t>
            </a:r>
            <a:endParaRPr lang="en-US" b="1">
              <a:solidFill>
                <a:sysClr val="windowText" lastClr="000000"/>
              </a:solidFill>
            </a:endParaRPr>
          </a:p>
        </c:rich>
      </c:tx>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4.5752242882119473E-2"/>
          <c:y val="0.12636718785538698"/>
          <c:w val="0.92572263556196477"/>
          <c:h val="0.83637794764579543"/>
        </c:manualLayout>
      </c:layout>
      <c:scatterChart>
        <c:scatterStyle val="smoothMarker"/>
        <c:varyColors val="0"/>
        <c:ser>
          <c:idx val="0"/>
          <c:order val="0"/>
          <c:tx>
            <c:strRef>
              <c:f>'63J_3'!$O$1</c:f>
              <c:strCache>
                <c:ptCount val="1"/>
                <c:pt idx="0">
                  <c:v>2008-2016</c:v>
                </c:pt>
              </c:strCache>
            </c:strRef>
          </c:tx>
          <c:spPr>
            <a:ln w="12700" cap="rnd">
              <a:solidFill>
                <a:schemeClr val="accent1">
                  <a:lumMod val="40000"/>
                  <a:lumOff val="60000"/>
                </a:schemeClr>
              </a:solidFill>
              <a:round/>
            </a:ln>
            <a:effectLst/>
          </c:spPr>
          <c:marker>
            <c:symbol val="none"/>
          </c:marker>
          <c:xVal>
            <c:numRef>
              <c:f>'63J_3'!$O$5:$O$2792</c:f>
              <c:numCache>
                <c:formatCode>General</c:formatCode>
                <c:ptCount val="2788"/>
                <c:pt idx="0">
                  <c:v>2.0199999999999996</c:v>
                </c:pt>
                <c:pt idx="1">
                  <c:v>2.4</c:v>
                </c:pt>
                <c:pt idx="2">
                  <c:v>2.56</c:v>
                </c:pt>
                <c:pt idx="3">
                  <c:v>2.62</c:v>
                </c:pt>
                <c:pt idx="4">
                  <c:v>2.4200000000000004</c:v>
                </c:pt>
                <c:pt idx="5">
                  <c:v>2.88</c:v>
                </c:pt>
                <c:pt idx="6">
                  <c:v>2.8400000000000003</c:v>
                </c:pt>
                <c:pt idx="7">
                  <c:v>2.8600000000000003</c:v>
                </c:pt>
                <c:pt idx="8">
                  <c:v>2.8400000000000003</c:v>
                </c:pt>
                <c:pt idx="9">
                  <c:v>2.8600000000000003</c:v>
                </c:pt>
                <c:pt idx="10">
                  <c:v>2.8200000000000003</c:v>
                </c:pt>
                <c:pt idx="11">
                  <c:v>2.5000000000000004</c:v>
                </c:pt>
                <c:pt idx="12">
                  <c:v>2.1599999999999997</c:v>
                </c:pt>
                <c:pt idx="13">
                  <c:v>2.12</c:v>
                </c:pt>
                <c:pt idx="14">
                  <c:v>2.1799999999999997</c:v>
                </c:pt>
                <c:pt idx="15">
                  <c:v>1.9999999999999996</c:v>
                </c:pt>
                <c:pt idx="16">
                  <c:v>1.92</c:v>
                </c:pt>
                <c:pt idx="17">
                  <c:v>1.94</c:v>
                </c:pt>
                <c:pt idx="18">
                  <c:v>1.8800000000000001</c:v>
                </c:pt>
                <c:pt idx="19">
                  <c:v>1.7</c:v>
                </c:pt>
                <c:pt idx="20">
                  <c:v>1.3399999999999996</c:v>
                </c:pt>
                <c:pt idx="21">
                  <c:v>0.83999999999999986</c:v>
                </c:pt>
                <c:pt idx="22">
                  <c:v>0.53999999999999981</c:v>
                </c:pt>
                <c:pt idx="23">
                  <c:v>-1.7763568394002506E-16</c:v>
                </c:pt>
                <c:pt idx="24">
                  <c:v>-0.54</c:v>
                </c:pt>
                <c:pt idx="25">
                  <c:v>-0.6399999999999999</c:v>
                </c:pt>
                <c:pt idx="26">
                  <c:v>-0.65999999999999981</c:v>
                </c:pt>
                <c:pt idx="27">
                  <c:v>-0.6399999999999999</c:v>
                </c:pt>
                <c:pt idx="28">
                  <c:v>-0.75999999999999979</c:v>
                </c:pt>
                <c:pt idx="29">
                  <c:v>-0.8999999999999998</c:v>
                </c:pt>
                <c:pt idx="30">
                  <c:v>-0.82</c:v>
                </c:pt>
                <c:pt idx="31">
                  <c:v>-0.79999999999999982</c:v>
                </c:pt>
                <c:pt idx="32">
                  <c:v>-1.06</c:v>
                </c:pt>
                <c:pt idx="33">
                  <c:v>-1.1400000000000001</c:v>
                </c:pt>
                <c:pt idx="34">
                  <c:v>-1.1800000000000002</c:v>
                </c:pt>
                <c:pt idx="35">
                  <c:v>-1.3800000000000003</c:v>
                </c:pt>
                <c:pt idx="36">
                  <c:v>-1.4800000000000004</c:v>
                </c:pt>
                <c:pt idx="37">
                  <c:v>-0.88000000000000045</c:v>
                </c:pt>
                <c:pt idx="38">
                  <c:v>-0.96000000000000052</c:v>
                </c:pt>
                <c:pt idx="39">
                  <c:v>-0.96000000000000019</c:v>
                </c:pt>
                <c:pt idx="40">
                  <c:v>-1.3199999999999998</c:v>
                </c:pt>
                <c:pt idx="41">
                  <c:v>-1.4</c:v>
                </c:pt>
                <c:pt idx="42">
                  <c:v>-1.8399999999999999</c:v>
                </c:pt>
                <c:pt idx="43">
                  <c:v>-1.6199999999999997</c:v>
                </c:pt>
                <c:pt idx="44">
                  <c:v>-1.7399999999999998</c:v>
                </c:pt>
                <c:pt idx="45">
                  <c:v>-1.6</c:v>
                </c:pt>
                <c:pt idx="46">
                  <c:v>-0.98000000000000009</c:v>
                </c:pt>
                <c:pt idx="47">
                  <c:v>-0.8</c:v>
                </c:pt>
                <c:pt idx="48">
                  <c:v>-1.1000000000000001</c:v>
                </c:pt>
                <c:pt idx="49">
                  <c:v>-0.87999999999999967</c:v>
                </c:pt>
                <c:pt idx="50">
                  <c:v>-0.35999999999999976</c:v>
                </c:pt>
                <c:pt idx="51">
                  <c:v>-0.82</c:v>
                </c:pt>
                <c:pt idx="52">
                  <c:v>-0.73999999999999988</c:v>
                </c:pt>
                <c:pt idx="53">
                  <c:v>-4.0000000000000216E-2</c:v>
                </c:pt>
                <c:pt idx="54">
                  <c:v>0.37999999999999934</c:v>
                </c:pt>
                <c:pt idx="55">
                  <c:v>0.63999999999999946</c:v>
                </c:pt>
                <c:pt idx="56">
                  <c:v>0.87999999999999967</c:v>
                </c:pt>
                <c:pt idx="57">
                  <c:v>1.3999999999999992</c:v>
                </c:pt>
                <c:pt idx="58">
                  <c:v>2.0999999999999992</c:v>
                </c:pt>
                <c:pt idx="59">
                  <c:v>2.8199999999999994</c:v>
                </c:pt>
                <c:pt idx="60">
                  <c:v>2.88</c:v>
                </c:pt>
                <c:pt idx="61">
                  <c:v>3.5799999999999996</c:v>
                </c:pt>
                <c:pt idx="62">
                  <c:v>3.8199999999999994</c:v>
                </c:pt>
                <c:pt idx="63">
                  <c:v>3.56</c:v>
                </c:pt>
                <c:pt idx="64">
                  <c:v>3.4200000000000004</c:v>
                </c:pt>
                <c:pt idx="65">
                  <c:v>3.9199999999999995</c:v>
                </c:pt>
                <c:pt idx="66">
                  <c:v>3.7199999999999998</c:v>
                </c:pt>
                <c:pt idx="67">
                  <c:v>3.5400000000000005</c:v>
                </c:pt>
                <c:pt idx="68">
                  <c:v>3.5599999999999996</c:v>
                </c:pt>
                <c:pt idx="69">
                  <c:v>2.96</c:v>
                </c:pt>
                <c:pt idx="70">
                  <c:v>2.3399999999999994</c:v>
                </c:pt>
                <c:pt idx="71">
                  <c:v>2.4199999999999995</c:v>
                </c:pt>
                <c:pt idx="72">
                  <c:v>2.2999999999999994</c:v>
                </c:pt>
                <c:pt idx="73">
                  <c:v>1.8399999999999994</c:v>
                </c:pt>
                <c:pt idx="74">
                  <c:v>2.12</c:v>
                </c:pt>
                <c:pt idx="75">
                  <c:v>2.52</c:v>
                </c:pt>
                <c:pt idx="76">
                  <c:v>2.7199999999999998</c:v>
                </c:pt>
                <c:pt idx="77">
                  <c:v>2.78</c:v>
                </c:pt>
                <c:pt idx="78">
                  <c:v>3.12</c:v>
                </c:pt>
                <c:pt idx="79">
                  <c:v>3.04</c:v>
                </c:pt>
                <c:pt idx="80">
                  <c:v>3.12</c:v>
                </c:pt>
                <c:pt idx="81">
                  <c:v>2.76</c:v>
                </c:pt>
                <c:pt idx="82">
                  <c:v>2.8</c:v>
                </c:pt>
                <c:pt idx="83">
                  <c:v>3.16</c:v>
                </c:pt>
                <c:pt idx="84">
                  <c:v>3.38</c:v>
                </c:pt>
                <c:pt idx="85">
                  <c:v>3.2</c:v>
                </c:pt>
                <c:pt idx="86">
                  <c:v>3.54</c:v>
                </c:pt>
                <c:pt idx="87">
                  <c:v>3.8400000000000007</c:v>
                </c:pt>
                <c:pt idx="88">
                  <c:v>3.6599999999999993</c:v>
                </c:pt>
                <c:pt idx="89">
                  <c:v>3.5599999999999996</c:v>
                </c:pt>
                <c:pt idx="90">
                  <c:v>3.62</c:v>
                </c:pt>
                <c:pt idx="91">
                  <c:v>3.4</c:v>
                </c:pt>
                <c:pt idx="92">
                  <c:v>3.16</c:v>
                </c:pt>
                <c:pt idx="93">
                  <c:v>2.7600000000000002</c:v>
                </c:pt>
                <c:pt idx="94">
                  <c:v>2.7800000000000002</c:v>
                </c:pt>
                <c:pt idx="95">
                  <c:v>2.2600000000000002</c:v>
                </c:pt>
                <c:pt idx="96">
                  <c:v>2.2600000000000002</c:v>
                </c:pt>
                <c:pt idx="97">
                  <c:v>2.06</c:v>
                </c:pt>
                <c:pt idx="98">
                  <c:v>2.2999999999999998</c:v>
                </c:pt>
                <c:pt idx="99">
                  <c:v>2.2399999999999998</c:v>
                </c:pt>
                <c:pt idx="100">
                  <c:v>2.62</c:v>
                </c:pt>
                <c:pt idx="101">
                  <c:v>2.68</c:v>
                </c:pt>
                <c:pt idx="102">
                  <c:v>2.94</c:v>
                </c:pt>
                <c:pt idx="103">
                  <c:v>2.7199999999999998</c:v>
                </c:pt>
                <c:pt idx="104">
                  <c:v>2.6999999999999997</c:v>
                </c:pt>
                <c:pt idx="105">
                  <c:v>2.6599999999999997</c:v>
                </c:pt>
                <c:pt idx="106">
                  <c:v>2.46</c:v>
                </c:pt>
                <c:pt idx="107">
                  <c:v>2.2399999999999998</c:v>
                </c:pt>
                <c:pt idx="108">
                  <c:v>1.9599999999999997</c:v>
                </c:pt>
                <c:pt idx="109">
                  <c:v>1.9799999999999998</c:v>
                </c:pt>
                <c:pt idx="110">
                  <c:v>1.8799999999999997</c:v>
                </c:pt>
                <c:pt idx="111">
                  <c:v>2</c:v>
                </c:pt>
                <c:pt idx="112">
                  <c:v>1.6600000000000001</c:v>
                </c:pt>
                <c:pt idx="113">
                  <c:v>1.9</c:v>
                </c:pt>
                <c:pt idx="114">
                  <c:v>1.6400000000000001</c:v>
                </c:pt>
                <c:pt idx="115">
                  <c:v>1.6</c:v>
                </c:pt>
                <c:pt idx="116">
                  <c:v>1.5000000000000002</c:v>
                </c:pt>
                <c:pt idx="117">
                  <c:v>1.6199999999999999</c:v>
                </c:pt>
                <c:pt idx="118">
                  <c:v>1.7400000000000002</c:v>
                </c:pt>
                <c:pt idx="119">
                  <c:v>1.8200000000000003</c:v>
                </c:pt>
                <c:pt idx="120">
                  <c:v>1.98</c:v>
                </c:pt>
                <c:pt idx="121">
                  <c:v>1.8199999999999998</c:v>
                </c:pt>
                <c:pt idx="122">
                  <c:v>2</c:v>
                </c:pt>
                <c:pt idx="123">
                  <c:v>2.2399999999999998</c:v>
                </c:pt>
                <c:pt idx="124">
                  <c:v>2.2799999999999998</c:v>
                </c:pt>
                <c:pt idx="125">
                  <c:v>2.1</c:v>
                </c:pt>
                <c:pt idx="126">
                  <c:v>2.2199999999999998</c:v>
                </c:pt>
                <c:pt idx="127">
                  <c:v>2</c:v>
                </c:pt>
                <c:pt idx="128">
                  <c:v>1.5599999999999998</c:v>
                </c:pt>
                <c:pt idx="129">
                  <c:v>1.72</c:v>
                </c:pt>
                <c:pt idx="130">
                  <c:v>1.7399999999999998</c:v>
                </c:pt>
                <c:pt idx="131">
                  <c:v>1.6199999999999999</c:v>
                </c:pt>
                <c:pt idx="132">
                  <c:v>1.7600000000000002</c:v>
                </c:pt>
                <c:pt idx="133">
                  <c:v>1.7</c:v>
                </c:pt>
                <c:pt idx="134">
                  <c:v>1.8</c:v>
                </c:pt>
                <c:pt idx="135">
                  <c:v>1.7200000000000002</c:v>
                </c:pt>
                <c:pt idx="136">
                  <c:v>1.94</c:v>
                </c:pt>
                <c:pt idx="137">
                  <c:v>2.12</c:v>
                </c:pt>
                <c:pt idx="138">
                  <c:v>2.4999999999999996</c:v>
                </c:pt>
                <c:pt idx="139">
                  <c:v>2.46</c:v>
                </c:pt>
                <c:pt idx="140">
                  <c:v>2.7600000000000002</c:v>
                </c:pt>
                <c:pt idx="141">
                  <c:v>2.5200000000000005</c:v>
                </c:pt>
                <c:pt idx="142">
                  <c:v>2.3400000000000003</c:v>
                </c:pt>
                <c:pt idx="143">
                  <c:v>2.06</c:v>
                </c:pt>
                <c:pt idx="144">
                  <c:v>2.2600000000000002</c:v>
                </c:pt>
                <c:pt idx="145">
                  <c:v>1.98</c:v>
                </c:pt>
                <c:pt idx="146">
                  <c:v>2.2599999999999998</c:v>
                </c:pt>
                <c:pt idx="147">
                  <c:v>2.3599999999999994</c:v>
                </c:pt>
                <c:pt idx="148">
                  <c:v>2.4799999999999995</c:v>
                </c:pt>
                <c:pt idx="149">
                  <c:v>2.04</c:v>
                </c:pt>
                <c:pt idx="150">
                  <c:v>2.04</c:v>
                </c:pt>
                <c:pt idx="151">
                  <c:v>2.1</c:v>
                </c:pt>
                <c:pt idx="152">
                  <c:v>2.2000000000000002</c:v>
                </c:pt>
                <c:pt idx="153">
                  <c:v>2.3199999999999998</c:v>
                </c:pt>
                <c:pt idx="154">
                  <c:v>2.44</c:v>
                </c:pt>
                <c:pt idx="155">
                  <c:v>2.72</c:v>
                </c:pt>
                <c:pt idx="156">
                  <c:v>2.56</c:v>
                </c:pt>
                <c:pt idx="157">
                  <c:v>2.4</c:v>
                </c:pt>
                <c:pt idx="158">
                  <c:v>2.2199999999999998</c:v>
                </c:pt>
                <c:pt idx="159">
                  <c:v>2.78</c:v>
                </c:pt>
                <c:pt idx="160">
                  <c:v>2.8599999999999994</c:v>
                </c:pt>
                <c:pt idx="161">
                  <c:v>2.7199999999999998</c:v>
                </c:pt>
                <c:pt idx="162">
                  <c:v>2.88</c:v>
                </c:pt>
                <c:pt idx="163">
                  <c:v>3.12</c:v>
                </c:pt>
                <c:pt idx="164">
                  <c:v>2.8600000000000003</c:v>
                </c:pt>
                <c:pt idx="165">
                  <c:v>2.72</c:v>
                </c:pt>
                <c:pt idx="166">
                  <c:v>3.0599999999999996</c:v>
                </c:pt>
                <c:pt idx="167">
                  <c:v>2.88</c:v>
                </c:pt>
                <c:pt idx="168">
                  <c:v>2.88</c:v>
                </c:pt>
                <c:pt idx="169">
                  <c:v>2.9799999999999995</c:v>
                </c:pt>
                <c:pt idx="170">
                  <c:v>3.2599999999999993</c:v>
                </c:pt>
                <c:pt idx="171">
                  <c:v>3.4599999999999995</c:v>
                </c:pt>
                <c:pt idx="172">
                  <c:v>3.6599999999999993</c:v>
                </c:pt>
                <c:pt idx="173">
                  <c:v>3.5</c:v>
                </c:pt>
                <c:pt idx="174">
                  <c:v>3.22</c:v>
                </c:pt>
                <c:pt idx="175">
                  <c:v>3.28</c:v>
                </c:pt>
                <c:pt idx="176">
                  <c:v>3.1</c:v>
                </c:pt>
                <c:pt idx="177">
                  <c:v>3.4</c:v>
                </c:pt>
                <c:pt idx="178">
                  <c:v>3.7600000000000002</c:v>
                </c:pt>
                <c:pt idx="179">
                  <c:v>3.88</c:v>
                </c:pt>
                <c:pt idx="180">
                  <c:v>3.5</c:v>
                </c:pt>
                <c:pt idx="181">
                  <c:v>2.6799999999999997</c:v>
                </c:pt>
                <c:pt idx="182">
                  <c:v>1.3800000000000003</c:v>
                </c:pt>
                <c:pt idx="183">
                  <c:v>-6.0000000000000053E-2</c:v>
                </c:pt>
                <c:pt idx="184">
                  <c:v>-0.51999999999999991</c:v>
                </c:pt>
                <c:pt idx="185">
                  <c:v>0.4</c:v>
                </c:pt>
                <c:pt idx="186">
                  <c:v>2.2600000000000002</c:v>
                </c:pt>
                <c:pt idx="187">
                  <c:v>4.78</c:v>
                </c:pt>
                <c:pt idx="188">
                  <c:v>7</c:v>
                </c:pt>
                <c:pt idx="189">
                  <c:v>7.68</c:v>
                </c:pt>
                <c:pt idx="190">
                  <c:v>6.62</c:v>
                </c:pt>
                <c:pt idx="191">
                  <c:v>5.2200000000000006</c:v>
                </c:pt>
                <c:pt idx="192">
                  <c:v>3.0599999999999996</c:v>
                </c:pt>
                <c:pt idx="193">
                  <c:v>1.8599999999999999</c:v>
                </c:pt>
                <c:pt idx="194">
                  <c:v>1.3800000000000001</c:v>
                </c:pt>
                <c:pt idx="195">
                  <c:v>1.8</c:v>
                </c:pt>
                <c:pt idx="196">
                  <c:v>2.38</c:v>
                </c:pt>
                <c:pt idx="197">
                  <c:v>3.08</c:v>
                </c:pt>
                <c:pt idx="198">
                  <c:v>3.3</c:v>
                </c:pt>
                <c:pt idx="199">
                  <c:v>3.46</c:v>
                </c:pt>
                <c:pt idx="200">
                  <c:v>3.46</c:v>
                </c:pt>
                <c:pt idx="201">
                  <c:v>3.2199999999999998</c:v>
                </c:pt>
                <c:pt idx="202">
                  <c:v>3.1</c:v>
                </c:pt>
                <c:pt idx="203">
                  <c:v>3.12</c:v>
                </c:pt>
                <c:pt idx="204">
                  <c:v>3.4</c:v>
                </c:pt>
                <c:pt idx="205">
                  <c:v>2.88</c:v>
                </c:pt>
                <c:pt idx="206">
                  <c:v>2.84</c:v>
                </c:pt>
                <c:pt idx="207">
                  <c:v>3.16</c:v>
                </c:pt>
                <c:pt idx="208">
                  <c:v>3.28</c:v>
                </c:pt>
                <c:pt idx="209">
                  <c:v>3.2199999999999998</c:v>
                </c:pt>
                <c:pt idx="210">
                  <c:v>3.8</c:v>
                </c:pt>
                <c:pt idx="211">
                  <c:v>4.2799999999999994</c:v>
                </c:pt>
                <c:pt idx="212">
                  <c:v>4.4800000000000004</c:v>
                </c:pt>
                <c:pt idx="213">
                  <c:v>4.9000000000000004</c:v>
                </c:pt>
                <c:pt idx="214">
                  <c:v>5.42</c:v>
                </c:pt>
                <c:pt idx="215">
                  <c:v>5.74</c:v>
                </c:pt>
                <c:pt idx="216">
                  <c:v>5.8000000000000007</c:v>
                </c:pt>
                <c:pt idx="217">
                  <c:v>6.14</c:v>
                </c:pt>
                <c:pt idx="218">
                  <c:v>6.5</c:v>
                </c:pt>
                <c:pt idx="219">
                  <c:v>6.58</c:v>
                </c:pt>
                <c:pt idx="220">
                  <c:v>7.0199999999999987</c:v>
                </c:pt>
                <c:pt idx="221">
                  <c:v>7.1800000000000015</c:v>
                </c:pt>
                <c:pt idx="222">
                  <c:v>7.6399999999999988</c:v>
                </c:pt>
                <c:pt idx="223">
                  <c:v>7.5200000000000005</c:v>
                </c:pt>
                <c:pt idx="224">
                  <c:v>7.6599999999999993</c:v>
                </c:pt>
                <c:pt idx="225">
                  <c:v>7.56</c:v>
                </c:pt>
                <c:pt idx="226">
                  <c:v>7.44</c:v>
                </c:pt>
                <c:pt idx="227">
                  <c:v>7.1199999999999992</c:v>
                </c:pt>
                <c:pt idx="228">
                  <c:v>7.1</c:v>
                </c:pt>
                <c:pt idx="229">
                  <c:v>7.1400000000000006</c:v>
                </c:pt>
                <c:pt idx="230">
                  <c:v>7.06</c:v>
                </c:pt>
                <c:pt idx="231">
                  <c:v>7.68</c:v>
                </c:pt>
                <c:pt idx="232">
                  <c:v>7.7200000000000006</c:v>
                </c:pt>
                <c:pt idx="233">
                  <c:v>7.7</c:v>
                </c:pt>
                <c:pt idx="234">
                  <c:v>7.44</c:v>
                </c:pt>
                <c:pt idx="235">
                  <c:v>7.38</c:v>
                </c:pt>
                <c:pt idx="236">
                  <c:v>7.08</c:v>
                </c:pt>
                <c:pt idx="237">
                  <c:v>6.88</c:v>
                </c:pt>
                <c:pt idx="238">
                  <c:v>6.9399999999999995</c:v>
                </c:pt>
                <c:pt idx="239">
                  <c:v>7.1599999999999993</c:v>
                </c:pt>
                <c:pt idx="240">
                  <c:v>6.8400000000000007</c:v>
                </c:pt>
                <c:pt idx="241">
                  <c:v>6.9</c:v>
                </c:pt>
                <c:pt idx="242">
                  <c:v>6.82</c:v>
                </c:pt>
                <c:pt idx="243">
                  <c:v>6.42</c:v>
                </c:pt>
                <c:pt idx="244">
                  <c:v>6</c:v>
                </c:pt>
                <c:pt idx="245">
                  <c:v>6.1999999999999993</c:v>
                </c:pt>
                <c:pt idx="246">
                  <c:v>5.1199999999999992</c:v>
                </c:pt>
                <c:pt idx="247">
                  <c:v>4.1999999999999993</c:v>
                </c:pt>
                <c:pt idx="248">
                  <c:v>3.5599999999999996</c:v>
                </c:pt>
                <c:pt idx="249">
                  <c:v>2.9599999999999995</c:v>
                </c:pt>
                <c:pt idx="250">
                  <c:v>2.5199999999999996</c:v>
                </c:pt>
                <c:pt idx="251">
                  <c:v>2.86</c:v>
                </c:pt>
                <c:pt idx="252">
                  <c:v>2.9</c:v>
                </c:pt>
                <c:pt idx="253">
                  <c:v>2.8600000000000003</c:v>
                </c:pt>
                <c:pt idx="254">
                  <c:v>2.6</c:v>
                </c:pt>
                <c:pt idx="255">
                  <c:v>2.1999999999999997</c:v>
                </c:pt>
                <c:pt idx="256">
                  <c:v>1.7799999999999998</c:v>
                </c:pt>
                <c:pt idx="257">
                  <c:v>1.4799999999999998</c:v>
                </c:pt>
                <c:pt idx="258">
                  <c:v>1.8199999999999996</c:v>
                </c:pt>
                <c:pt idx="259">
                  <c:v>1.8</c:v>
                </c:pt>
                <c:pt idx="260">
                  <c:v>1.4000000000000001</c:v>
                </c:pt>
                <c:pt idx="261">
                  <c:v>1.1400000000000003</c:v>
                </c:pt>
                <c:pt idx="262">
                  <c:v>1.0400000000000005</c:v>
                </c:pt>
                <c:pt idx="263">
                  <c:v>0.62000000000000033</c:v>
                </c:pt>
                <c:pt idx="264">
                  <c:v>0.84000000000000041</c:v>
                </c:pt>
                <c:pt idx="265">
                  <c:v>0.84000000000000019</c:v>
                </c:pt>
                <c:pt idx="266">
                  <c:v>1.04</c:v>
                </c:pt>
                <c:pt idx="267">
                  <c:v>1.1999999999999997</c:v>
                </c:pt>
                <c:pt idx="268">
                  <c:v>0.79999999999999982</c:v>
                </c:pt>
                <c:pt idx="269">
                  <c:v>0.55999999999999961</c:v>
                </c:pt>
                <c:pt idx="270">
                  <c:v>0.73999999999999966</c:v>
                </c:pt>
                <c:pt idx="271">
                  <c:v>0.57999999999999974</c:v>
                </c:pt>
                <c:pt idx="272">
                  <c:v>0.51999999999999991</c:v>
                </c:pt>
                <c:pt idx="273">
                  <c:v>0.8</c:v>
                </c:pt>
                <c:pt idx="274">
                  <c:v>1</c:v>
                </c:pt>
                <c:pt idx="275">
                  <c:v>0.54</c:v>
                </c:pt>
                <c:pt idx="276">
                  <c:v>0.72000000000000008</c:v>
                </c:pt>
                <c:pt idx="277">
                  <c:v>0.80000000000000016</c:v>
                </c:pt>
                <c:pt idx="278">
                  <c:v>0.74</c:v>
                </c:pt>
                <c:pt idx="279">
                  <c:v>0.76000000000000012</c:v>
                </c:pt>
                <c:pt idx="280">
                  <c:v>1.28</c:v>
                </c:pt>
                <c:pt idx="281">
                  <c:v>1.08</c:v>
                </c:pt>
                <c:pt idx="282">
                  <c:v>0.96000000000000019</c:v>
                </c:pt>
                <c:pt idx="283">
                  <c:v>1.1400000000000001</c:v>
                </c:pt>
                <c:pt idx="284">
                  <c:v>0.88000000000000023</c:v>
                </c:pt>
                <c:pt idx="285">
                  <c:v>0.64000000000000024</c:v>
                </c:pt>
                <c:pt idx="286">
                  <c:v>0.68</c:v>
                </c:pt>
                <c:pt idx="287">
                  <c:v>0.64</c:v>
                </c:pt>
                <c:pt idx="288">
                  <c:v>0.5</c:v>
                </c:pt>
                <c:pt idx="289">
                  <c:v>0.45999999999999996</c:v>
                </c:pt>
                <c:pt idx="290">
                  <c:v>0.4200000000000001</c:v>
                </c:pt>
                <c:pt idx="291">
                  <c:v>0.44000000000000039</c:v>
                </c:pt>
                <c:pt idx="292">
                  <c:v>0.5600000000000005</c:v>
                </c:pt>
                <c:pt idx="293">
                  <c:v>0.48000000000000043</c:v>
                </c:pt>
                <c:pt idx="294">
                  <c:v>0.74000000000000055</c:v>
                </c:pt>
                <c:pt idx="295">
                  <c:v>1.0400000000000005</c:v>
                </c:pt>
                <c:pt idx="296">
                  <c:v>1.0200000000000005</c:v>
                </c:pt>
                <c:pt idx="297">
                  <c:v>1.1400000000000003</c:v>
                </c:pt>
                <c:pt idx="298">
                  <c:v>1.4400000000000004</c:v>
                </c:pt>
                <c:pt idx="299">
                  <c:v>1.1800000000000002</c:v>
                </c:pt>
                <c:pt idx="300">
                  <c:v>1.4400000000000002</c:v>
                </c:pt>
                <c:pt idx="301">
                  <c:v>1.48</c:v>
                </c:pt>
                <c:pt idx="302">
                  <c:v>1.4</c:v>
                </c:pt>
                <c:pt idx="303">
                  <c:v>1.18</c:v>
                </c:pt>
                <c:pt idx="304">
                  <c:v>0.95999999999999974</c:v>
                </c:pt>
                <c:pt idx="305">
                  <c:v>0.83999999999999952</c:v>
                </c:pt>
                <c:pt idx="306">
                  <c:v>0.57999999999999952</c:v>
                </c:pt>
                <c:pt idx="307">
                  <c:v>0.63999999999999968</c:v>
                </c:pt>
                <c:pt idx="308">
                  <c:v>0.47999999999999987</c:v>
                </c:pt>
                <c:pt idx="309">
                  <c:v>0.55999999999999994</c:v>
                </c:pt>
                <c:pt idx="310">
                  <c:v>0.48000000000000026</c:v>
                </c:pt>
                <c:pt idx="311">
                  <c:v>0.74000000000000021</c:v>
                </c:pt>
                <c:pt idx="312">
                  <c:v>0.50000000000000022</c:v>
                </c:pt>
                <c:pt idx="313">
                  <c:v>0.8600000000000001</c:v>
                </c:pt>
                <c:pt idx="314">
                  <c:v>0.86000000000000032</c:v>
                </c:pt>
                <c:pt idx="315">
                  <c:v>0.92000000000000026</c:v>
                </c:pt>
                <c:pt idx="316">
                  <c:v>0.72000000000000031</c:v>
                </c:pt>
                <c:pt idx="317">
                  <c:v>0.82000000000000028</c:v>
                </c:pt>
                <c:pt idx="318">
                  <c:v>1.0000000000000004</c:v>
                </c:pt>
                <c:pt idx="319">
                  <c:v>1.2600000000000002</c:v>
                </c:pt>
                <c:pt idx="320">
                  <c:v>0.92000000000000026</c:v>
                </c:pt>
                <c:pt idx="321">
                  <c:v>1.2600000000000002</c:v>
                </c:pt>
                <c:pt idx="322">
                  <c:v>1.26</c:v>
                </c:pt>
                <c:pt idx="323">
                  <c:v>0.83999999999999964</c:v>
                </c:pt>
                <c:pt idx="324">
                  <c:v>0.63999999999999968</c:v>
                </c:pt>
                <c:pt idx="325">
                  <c:v>0.61999999999999955</c:v>
                </c:pt>
                <c:pt idx="326">
                  <c:v>0.51999999999999957</c:v>
                </c:pt>
                <c:pt idx="327">
                  <c:v>0.43999999999999967</c:v>
                </c:pt>
                <c:pt idx="328">
                  <c:v>3.9999999999999682E-2</c:v>
                </c:pt>
                <c:pt idx="329">
                  <c:v>-0.22000000000000047</c:v>
                </c:pt>
                <c:pt idx="330">
                  <c:v>-0.22000000000000028</c:v>
                </c:pt>
                <c:pt idx="331">
                  <c:v>-0.6000000000000002</c:v>
                </c:pt>
                <c:pt idx="332">
                  <c:v>-0.54000000000000026</c:v>
                </c:pt>
                <c:pt idx="333">
                  <c:v>-0.2</c:v>
                </c:pt>
                <c:pt idx="334">
                  <c:v>6.0000000000000143E-2</c:v>
                </c:pt>
                <c:pt idx="335">
                  <c:v>-5.999999999999979E-2</c:v>
                </c:pt>
                <c:pt idx="336">
                  <c:v>-3.9999999999999855E-2</c:v>
                </c:pt>
                <c:pt idx="337">
                  <c:v>-0.23999999999999985</c:v>
                </c:pt>
                <c:pt idx="338">
                  <c:v>-0.41999999999999993</c:v>
                </c:pt>
                <c:pt idx="339">
                  <c:v>-0.67999999999999972</c:v>
                </c:pt>
                <c:pt idx="340">
                  <c:v>-0.33999999999999986</c:v>
                </c:pt>
                <c:pt idx="341">
                  <c:v>-0.23999999999999949</c:v>
                </c:pt>
                <c:pt idx="342">
                  <c:v>-0.25999999999999945</c:v>
                </c:pt>
                <c:pt idx="343">
                  <c:v>-0.45999999999999941</c:v>
                </c:pt>
                <c:pt idx="344">
                  <c:v>-0.3999999999999993</c:v>
                </c:pt>
                <c:pt idx="345">
                  <c:v>-0.51999999999999924</c:v>
                </c:pt>
                <c:pt idx="346">
                  <c:v>-0.57999999999999974</c:v>
                </c:pt>
                <c:pt idx="347">
                  <c:v>-0.61999999999999988</c:v>
                </c:pt>
                <c:pt idx="348">
                  <c:v>-0.74000000000000021</c:v>
                </c:pt>
                <c:pt idx="349">
                  <c:v>-0.42000000000000065</c:v>
                </c:pt>
                <c:pt idx="350">
                  <c:v>-0.7600000000000009</c:v>
                </c:pt>
                <c:pt idx="351">
                  <c:v>-0.96000000000000052</c:v>
                </c:pt>
                <c:pt idx="352">
                  <c:v>-0.90000000000000036</c:v>
                </c:pt>
                <c:pt idx="353">
                  <c:v>-0.80000000000000038</c:v>
                </c:pt>
                <c:pt idx="354">
                  <c:v>-1.2400000000000002</c:v>
                </c:pt>
                <c:pt idx="355">
                  <c:v>-0.74000000000000021</c:v>
                </c:pt>
                <c:pt idx="356">
                  <c:v>-0.24000000000000057</c:v>
                </c:pt>
                <c:pt idx="357">
                  <c:v>-0.18000000000000077</c:v>
                </c:pt>
                <c:pt idx="358">
                  <c:v>-6.0000000000000497E-2</c:v>
                </c:pt>
                <c:pt idx="359">
                  <c:v>1.9999999999999574E-2</c:v>
                </c:pt>
                <c:pt idx="360">
                  <c:v>-0.1600000000000005</c:v>
                </c:pt>
                <c:pt idx="361">
                  <c:v>-0.5600000000000005</c:v>
                </c:pt>
                <c:pt idx="362">
                  <c:v>-0.88000000000000045</c:v>
                </c:pt>
                <c:pt idx="363">
                  <c:v>-0.5600000000000005</c:v>
                </c:pt>
                <c:pt idx="364">
                  <c:v>-0.20000000000000034</c:v>
                </c:pt>
                <c:pt idx="365">
                  <c:v>-0.22000000000000028</c:v>
                </c:pt>
                <c:pt idx="366">
                  <c:v>-2.0000000000000285E-2</c:v>
                </c:pt>
                <c:pt idx="367">
                  <c:v>0.51999999999999991</c:v>
                </c:pt>
                <c:pt idx="368">
                  <c:v>0.29999999999999966</c:v>
                </c:pt>
                <c:pt idx="369">
                  <c:v>0.3999999999999993</c:v>
                </c:pt>
                <c:pt idx="370">
                  <c:v>0.35999999999999943</c:v>
                </c:pt>
                <c:pt idx="371">
                  <c:v>0.17999999999999972</c:v>
                </c:pt>
                <c:pt idx="372">
                  <c:v>-0.24000000000000057</c:v>
                </c:pt>
                <c:pt idx="373">
                  <c:v>-8.0000000000000071E-2</c:v>
                </c:pt>
                <c:pt idx="374">
                  <c:v>-0.7</c:v>
                </c:pt>
                <c:pt idx="375">
                  <c:v>-0.96000000000000019</c:v>
                </c:pt>
                <c:pt idx="376">
                  <c:v>-1.4200000000000006</c:v>
                </c:pt>
                <c:pt idx="377">
                  <c:v>-1.8800000000000003</c:v>
                </c:pt>
                <c:pt idx="378">
                  <c:v>-3.580000000000001</c:v>
                </c:pt>
                <c:pt idx="379">
                  <c:v>-4.8400000000000007</c:v>
                </c:pt>
                <c:pt idx="380">
                  <c:v>-6.4599999999999991</c:v>
                </c:pt>
                <c:pt idx="381">
                  <c:v>-6.2799999999999994</c:v>
                </c:pt>
                <c:pt idx="382">
                  <c:v>-4.8999999999999995</c:v>
                </c:pt>
                <c:pt idx="383">
                  <c:v>-2.1599999999999993</c:v>
                </c:pt>
                <c:pt idx="384">
                  <c:v>0.84000000000000052</c:v>
                </c:pt>
                <c:pt idx="385">
                  <c:v>3.2800000000000002</c:v>
                </c:pt>
                <c:pt idx="386">
                  <c:v>3.4200000000000004</c:v>
                </c:pt>
                <c:pt idx="387">
                  <c:v>1.8799999999999997</c:v>
                </c:pt>
                <c:pt idx="388">
                  <c:v>0.5800000000000004</c:v>
                </c:pt>
                <c:pt idx="389">
                  <c:v>-0.93999999999999917</c:v>
                </c:pt>
                <c:pt idx="390">
                  <c:v>-1.4799999999999998</c:v>
                </c:pt>
                <c:pt idx="391">
                  <c:v>-0.9199999999999996</c:v>
                </c:pt>
                <c:pt idx="392">
                  <c:v>0.56000000000000083</c:v>
                </c:pt>
                <c:pt idx="393">
                  <c:v>1.1000000000000001</c:v>
                </c:pt>
                <c:pt idx="394">
                  <c:v>1.5599999999999994</c:v>
                </c:pt>
                <c:pt idx="395">
                  <c:v>1.94</c:v>
                </c:pt>
                <c:pt idx="396">
                  <c:v>2.5200000000000005</c:v>
                </c:pt>
                <c:pt idx="397">
                  <c:v>2.56</c:v>
                </c:pt>
                <c:pt idx="398">
                  <c:v>2.9800000000000004</c:v>
                </c:pt>
                <c:pt idx="399">
                  <c:v>3.5</c:v>
                </c:pt>
                <c:pt idx="400">
                  <c:v>4.1800000000000006</c:v>
                </c:pt>
                <c:pt idx="401">
                  <c:v>3.8800000000000003</c:v>
                </c:pt>
                <c:pt idx="402">
                  <c:v>3.8200000000000003</c:v>
                </c:pt>
                <c:pt idx="403">
                  <c:v>3.96</c:v>
                </c:pt>
                <c:pt idx="404">
                  <c:v>4.0600000000000005</c:v>
                </c:pt>
                <c:pt idx="405">
                  <c:v>3.66</c:v>
                </c:pt>
                <c:pt idx="406">
                  <c:v>3.38</c:v>
                </c:pt>
                <c:pt idx="407">
                  <c:v>3.5799999999999996</c:v>
                </c:pt>
                <c:pt idx="408">
                  <c:v>2.8800000000000003</c:v>
                </c:pt>
                <c:pt idx="409">
                  <c:v>2.580000000000001</c:v>
                </c:pt>
                <c:pt idx="410">
                  <c:v>2.580000000000001</c:v>
                </c:pt>
                <c:pt idx="411">
                  <c:v>2.8400000000000007</c:v>
                </c:pt>
                <c:pt idx="412">
                  <c:v>2.8800000000000012</c:v>
                </c:pt>
                <c:pt idx="413">
                  <c:v>3.0200000000000005</c:v>
                </c:pt>
                <c:pt idx="414">
                  <c:v>3.1200000000000006</c:v>
                </c:pt>
                <c:pt idx="415">
                  <c:v>3</c:v>
                </c:pt>
                <c:pt idx="416">
                  <c:v>2.6799999999999997</c:v>
                </c:pt>
                <c:pt idx="417">
                  <c:v>2.3599999999999994</c:v>
                </c:pt>
                <c:pt idx="418">
                  <c:v>2.8399999999999994</c:v>
                </c:pt>
                <c:pt idx="419">
                  <c:v>2.38</c:v>
                </c:pt>
                <c:pt idx="420">
                  <c:v>2.3199999999999998</c:v>
                </c:pt>
                <c:pt idx="421">
                  <c:v>2.42</c:v>
                </c:pt>
                <c:pt idx="422">
                  <c:v>2.16</c:v>
                </c:pt>
                <c:pt idx="423">
                  <c:v>1.2600000000000002</c:v>
                </c:pt>
                <c:pt idx="424">
                  <c:v>1.6199999999999999</c:v>
                </c:pt>
                <c:pt idx="425">
                  <c:v>1.2599999999999998</c:v>
                </c:pt>
                <c:pt idx="426">
                  <c:v>1.2599999999999998</c:v>
                </c:pt>
                <c:pt idx="427">
                  <c:v>1.1599999999999995</c:v>
                </c:pt>
                <c:pt idx="428">
                  <c:v>1.3399999999999994</c:v>
                </c:pt>
                <c:pt idx="429">
                  <c:v>0.77999999999999969</c:v>
                </c:pt>
                <c:pt idx="430">
                  <c:v>0.99999999999999967</c:v>
                </c:pt>
                <c:pt idx="431">
                  <c:v>1.4199999999999995</c:v>
                </c:pt>
                <c:pt idx="432">
                  <c:v>2.3199999999999994</c:v>
                </c:pt>
                <c:pt idx="433">
                  <c:v>3.1399999999999997</c:v>
                </c:pt>
                <c:pt idx="434">
                  <c:v>3.7999999999999994</c:v>
                </c:pt>
                <c:pt idx="435">
                  <c:v>4.0999999999999988</c:v>
                </c:pt>
                <c:pt idx="436">
                  <c:v>3.9799999999999995</c:v>
                </c:pt>
                <c:pt idx="437">
                  <c:v>3.4799999999999995</c:v>
                </c:pt>
                <c:pt idx="438">
                  <c:v>3.3599999999999994</c:v>
                </c:pt>
                <c:pt idx="439">
                  <c:v>3.5200000000000005</c:v>
                </c:pt>
                <c:pt idx="440">
                  <c:v>3.5200000000000005</c:v>
                </c:pt>
                <c:pt idx="441">
                  <c:v>3.8800000000000003</c:v>
                </c:pt>
                <c:pt idx="442">
                  <c:v>4.1800000000000006</c:v>
                </c:pt>
                <c:pt idx="443">
                  <c:v>4.2200000000000006</c:v>
                </c:pt>
                <c:pt idx="444">
                  <c:v>4.62</c:v>
                </c:pt>
                <c:pt idx="445">
                  <c:v>4.9599999999999991</c:v>
                </c:pt>
                <c:pt idx="446">
                  <c:v>5.0199999999999996</c:v>
                </c:pt>
                <c:pt idx="447">
                  <c:v>5.0399999999999991</c:v>
                </c:pt>
                <c:pt idx="448">
                  <c:v>5.5999999999999988</c:v>
                </c:pt>
                <c:pt idx="449">
                  <c:v>5.4799999999999986</c:v>
                </c:pt>
                <c:pt idx="450">
                  <c:v>5.6199999999999992</c:v>
                </c:pt>
                <c:pt idx="451">
                  <c:v>5.6999999999999993</c:v>
                </c:pt>
                <c:pt idx="452">
                  <c:v>5.9399999999999995</c:v>
                </c:pt>
                <c:pt idx="453">
                  <c:v>5.919999999999999</c:v>
                </c:pt>
                <c:pt idx="454">
                  <c:v>5.7799999999999994</c:v>
                </c:pt>
                <c:pt idx="455">
                  <c:v>6.0399999999999991</c:v>
                </c:pt>
                <c:pt idx="456">
                  <c:v>6.28</c:v>
                </c:pt>
                <c:pt idx="457">
                  <c:v>6.3599999999999994</c:v>
                </c:pt>
                <c:pt idx="458">
                  <c:v>6.44</c:v>
                </c:pt>
                <c:pt idx="459">
                  <c:v>6.919999999999999</c:v>
                </c:pt>
                <c:pt idx="460">
                  <c:v>6.9</c:v>
                </c:pt>
                <c:pt idx="461">
                  <c:v>6.9599999999999991</c:v>
                </c:pt>
                <c:pt idx="462">
                  <c:v>7.2</c:v>
                </c:pt>
                <c:pt idx="463">
                  <c:v>7.26</c:v>
                </c:pt>
                <c:pt idx="464">
                  <c:v>7.4399999999999995</c:v>
                </c:pt>
                <c:pt idx="465">
                  <c:v>7.3599999999999994</c:v>
                </c:pt>
                <c:pt idx="466">
                  <c:v>7.42</c:v>
                </c:pt>
                <c:pt idx="467">
                  <c:v>7.24</c:v>
                </c:pt>
                <c:pt idx="468">
                  <c:v>6.8400000000000007</c:v>
                </c:pt>
                <c:pt idx="469">
                  <c:v>5.9800000000000013</c:v>
                </c:pt>
                <c:pt idx="470">
                  <c:v>5.7400000000000011</c:v>
                </c:pt>
                <c:pt idx="471">
                  <c:v>5.0600000000000005</c:v>
                </c:pt>
                <c:pt idx="472">
                  <c:v>4.7200000000000006</c:v>
                </c:pt>
                <c:pt idx="473">
                  <c:v>4.5</c:v>
                </c:pt>
                <c:pt idx="474">
                  <c:v>4.76</c:v>
                </c:pt>
                <c:pt idx="475">
                  <c:v>4.8599999999999994</c:v>
                </c:pt>
                <c:pt idx="476">
                  <c:v>4.9799999999999995</c:v>
                </c:pt>
                <c:pt idx="477">
                  <c:v>5.3999999999999995</c:v>
                </c:pt>
                <c:pt idx="478">
                  <c:v>5.4799999999999995</c:v>
                </c:pt>
                <c:pt idx="479">
                  <c:v>5.3199999999999985</c:v>
                </c:pt>
                <c:pt idx="480">
                  <c:v>5.4799999999999995</c:v>
                </c:pt>
                <c:pt idx="481">
                  <c:v>5.8400000000000007</c:v>
                </c:pt>
                <c:pt idx="482">
                  <c:v>5.84</c:v>
                </c:pt>
                <c:pt idx="483">
                  <c:v>5.8800000000000008</c:v>
                </c:pt>
                <c:pt idx="484">
                  <c:v>5.9</c:v>
                </c:pt>
                <c:pt idx="485">
                  <c:v>5.5</c:v>
                </c:pt>
                <c:pt idx="486">
                  <c:v>5.2799999999999994</c:v>
                </c:pt>
                <c:pt idx="487">
                  <c:v>5.3400000000000007</c:v>
                </c:pt>
                <c:pt idx="488">
                  <c:v>5.4</c:v>
                </c:pt>
                <c:pt idx="489">
                  <c:v>5.7200000000000006</c:v>
                </c:pt>
                <c:pt idx="490">
                  <c:v>5.82</c:v>
                </c:pt>
                <c:pt idx="491">
                  <c:v>5.12</c:v>
                </c:pt>
                <c:pt idx="492">
                  <c:v>4.5200000000000005</c:v>
                </c:pt>
                <c:pt idx="493">
                  <c:v>3.7399999999999998</c:v>
                </c:pt>
                <c:pt idx="494">
                  <c:v>3.1399999999999997</c:v>
                </c:pt>
                <c:pt idx="495">
                  <c:v>3.08</c:v>
                </c:pt>
                <c:pt idx="496">
                  <c:v>3.06</c:v>
                </c:pt>
                <c:pt idx="497">
                  <c:v>2.88</c:v>
                </c:pt>
                <c:pt idx="498">
                  <c:v>2.5599999999999996</c:v>
                </c:pt>
                <c:pt idx="499">
                  <c:v>2.56</c:v>
                </c:pt>
                <c:pt idx="500">
                  <c:v>1.64</c:v>
                </c:pt>
                <c:pt idx="501">
                  <c:v>1.7399999999999998</c:v>
                </c:pt>
                <c:pt idx="502">
                  <c:v>1.1200000000000003</c:v>
                </c:pt>
                <c:pt idx="503">
                  <c:v>1.2400000000000007</c:v>
                </c:pt>
                <c:pt idx="504">
                  <c:v>0.34000000000000058</c:v>
                </c:pt>
                <c:pt idx="505">
                  <c:v>0.46000000000000013</c:v>
                </c:pt>
                <c:pt idx="506">
                  <c:v>0.27999999999999969</c:v>
                </c:pt>
                <c:pt idx="507">
                  <c:v>0.2</c:v>
                </c:pt>
                <c:pt idx="508">
                  <c:v>-6.0000000000000143E-2</c:v>
                </c:pt>
                <c:pt idx="509">
                  <c:v>0.4</c:v>
                </c:pt>
                <c:pt idx="510">
                  <c:v>0.28000000000000114</c:v>
                </c:pt>
                <c:pt idx="511">
                  <c:v>2.0000000000001704E-2</c:v>
                </c:pt>
                <c:pt idx="512">
                  <c:v>0.66000000000000081</c:v>
                </c:pt>
                <c:pt idx="513">
                  <c:v>1.1200000000000017</c:v>
                </c:pt>
                <c:pt idx="514">
                  <c:v>1.4200000000000017</c:v>
                </c:pt>
                <c:pt idx="515">
                  <c:v>1.7000000000000015</c:v>
                </c:pt>
                <c:pt idx="516">
                  <c:v>1.8000000000000014</c:v>
                </c:pt>
                <c:pt idx="517">
                  <c:v>1.9600000000000022</c:v>
                </c:pt>
                <c:pt idx="518">
                  <c:v>2.4200000000000004</c:v>
                </c:pt>
                <c:pt idx="519">
                  <c:v>2.5</c:v>
                </c:pt>
                <c:pt idx="520">
                  <c:v>3.0400000000000005</c:v>
                </c:pt>
                <c:pt idx="521">
                  <c:v>3.62</c:v>
                </c:pt>
                <c:pt idx="522">
                  <c:v>3.6399999999999992</c:v>
                </c:pt>
                <c:pt idx="523">
                  <c:v>3.9</c:v>
                </c:pt>
                <c:pt idx="524">
                  <c:v>4.4000000000000004</c:v>
                </c:pt>
                <c:pt idx="525">
                  <c:v>4.8799999999999981</c:v>
                </c:pt>
                <c:pt idx="526">
                  <c:v>5.4599999999999991</c:v>
                </c:pt>
                <c:pt idx="527">
                  <c:v>6.080000000000001</c:v>
                </c:pt>
                <c:pt idx="528">
                  <c:v>6.1400000000000023</c:v>
                </c:pt>
                <c:pt idx="529">
                  <c:v>6.3000000000000016</c:v>
                </c:pt>
                <c:pt idx="530">
                  <c:v>6.1400000000000023</c:v>
                </c:pt>
                <c:pt idx="531">
                  <c:v>6.0000000000000018</c:v>
                </c:pt>
                <c:pt idx="532">
                  <c:v>5.9</c:v>
                </c:pt>
                <c:pt idx="533">
                  <c:v>6</c:v>
                </c:pt>
                <c:pt idx="534">
                  <c:v>5.6000000000000014</c:v>
                </c:pt>
                <c:pt idx="535">
                  <c:v>5.400000000000003</c:v>
                </c:pt>
                <c:pt idx="536">
                  <c:v>5.240000000000002</c:v>
                </c:pt>
                <c:pt idx="537">
                  <c:v>5.1600000000000019</c:v>
                </c:pt>
                <c:pt idx="538">
                  <c:v>5.2200000000000015</c:v>
                </c:pt>
                <c:pt idx="539">
                  <c:v>4.9400000000000022</c:v>
                </c:pt>
                <c:pt idx="540">
                  <c:v>5.0200000000000014</c:v>
                </c:pt>
                <c:pt idx="541">
                  <c:v>5.240000000000002</c:v>
                </c:pt>
                <c:pt idx="542">
                  <c:v>5.240000000000002</c:v>
                </c:pt>
                <c:pt idx="543">
                  <c:v>4.8600000000000012</c:v>
                </c:pt>
                <c:pt idx="544">
                  <c:v>5.56</c:v>
                </c:pt>
                <c:pt idx="545">
                  <c:v>5.7999999999999989</c:v>
                </c:pt>
                <c:pt idx="546">
                  <c:v>5.839999999999999</c:v>
                </c:pt>
                <c:pt idx="547">
                  <c:v>6.1599999999999993</c:v>
                </c:pt>
                <c:pt idx="548">
                  <c:v>6.3800000000000008</c:v>
                </c:pt>
                <c:pt idx="549">
                  <c:v>6.3400000000000007</c:v>
                </c:pt>
                <c:pt idx="550">
                  <c:v>5.4600000000000009</c:v>
                </c:pt>
                <c:pt idx="551">
                  <c:v>5.0200000000000005</c:v>
                </c:pt>
                <c:pt idx="552">
                  <c:v>4.4599999999999991</c:v>
                </c:pt>
                <c:pt idx="553">
                  <c:v>4.4799999999999986</c:v>
                </c:pt>
                <c:pt idx="554">
                  <c:v>4.8199999999999985</c:v>
                </c:pt>
                <c:pt idx="555">
                  <c:v>5.6599999999999984</c:v>
                </c:pt>
                <c:pt idx="556">
                  <c:v>6.5199999999999978</c:v>
                </c:pt>
                <c:pt idx="557">
                  <c:v>7.1799999999999979</c:v>
                </c:pt>
                <c:pt idx="558">
                  <c:v>7.339999999999999</c:v>
                </c:pt>
                <c:pt idx="559">
                  <c:v>7.0399999999999991</c:v>
                </c:pt>
                <c:pt idx="560">
                  <c:v>6.76</c:v>
                </c:pt>
                <c:pt idx="561">
                  <c:v>6.2799999999999994</c:v>
                </c:pt>
                <c:pt idx="562">
                  <c:v>6</c:v>
                </c:pt>
                <c:pt idx="563">
                  <c:v>5.56</c:v>
                </c:pt>
                <c:pt idx="564">
                  <c:v>5.3199999999999985</c:v>
                </c:pt>
                <c:pt idx="565">
                  <c:v>5.4799999999999995</c:v>
                </c:pt>
                <c:pt idx="566">
                  <c:v>5.0399999999999991</c:v>
                </c:pt>
                <c:pt idx="567">
                  <c:v>5.4999999999999982</c:v>
                </c:pt>
                <c:pt idx="568">
                  <c:v>6.0399999999999991</c:v>
                </c:pt>
                <c:pt idx="569">
                  <c:v>6.1400000000000006</c:v>
                </c:pt>
                <c:pt idx="570">
                  <c:v>6.4799999999999995</c:v>
                </c:pt>
                <c:pt idx="571">
                  <c:v>7.0600000000000005</c:v>
                </c:pt>
                <c:pt idx="572">
                  <c:v>6.3600000000000012</c:v>
                </c:pt>
                <c:pt idx="573">
                  <c:v>5.5</c:v>
                </c:pt>
                <c:pt idx="574">
                  <c:v>4.6399999999999988</c:v>
                </c:pt>
                <c:pt idx="575">
                  <c:v>3.7</c:v>
                </c:pt>
                <c:pt idx="576">
                  <c:v>2.5400000000000005</c:v>
                </c:pt>
                <c:pt idx="577">
                  <c:v>3.3400000000000007</c:v>
                </c:pt>
                <c:pt idx="578">
                  <c:v>5.4000000000000012</c:v>
                </c:pt>
                <c:pt idx="579">
                  <c:v>7.8000000000000025</c:v>
                </c:pt>
                <c:pt idx="580">
                  <c:v>10.280000000000003</c:v>
                </c:pt>
                <c:pt idx="581">
                  <c:v>11.840000000000002</c:v>
                </c:pt>
                <c:pt idx="582">
                  <c:v>10.840000000000003</c:v>
                </c:pt>
                <c:pt idx="583">
                  <c:v>8.9600000000000044</c:v>
                </c:pt>
                <c:pt idx="584">
                  <c:v>6.6200000000000019</c:v>
                </c:pt>
                <c:pt idx="585">
                  <c:v>4.4000000000000012</c:v>
                </c:pt>
                <c:pt idx="586">
                  <c:v>3.580000000000001</c:v>
                </c:pt>
                <c:pt idx="587">
                  <c:v>3.9</c:v>
                </c:pt>
                <c:pt idx="588">
                  <c:v>4.3599999999999977</c:v>
                </c:pt>
                <c:pt idx="589">
                  <c:v>4.9799999999999995</c:v>
                </c:pt>
                <c:pt idx="590">
                  <c:v>5.6399999999999988</c:v>
                </c:pt>
                <c:pt idx="591">
                  <c:v>5.76</c:v>
                </c:pt>
                <c:pt idx="592">
                  <c:v>5.4799999999999995</c:v>
                </c:pt>
                <c:pt idx="593">
                  <c:v>5.0000000000000018</c:v>
                </c:pt>
                <c:pt idx="594">
                  <c:v>5.1599999999999993</c:v>
                </c:pt>
                <c:pt idx="595">
                  <c:v>4.7799999999999994</c:v>
                </c:pt>
                <c:pt idx="596">
                  <c:v>4.6399999999999988</c:v>
                </c:pt>
                <c:pt idx="597">
                  <c:v>4.4599999999999982</c:v>
                </c:pt>
                <c:pt idx="598">
                  <c:v>4.6999999999999975</c:v>
                </c:pt>
                <c:pt idx="599">
                  <c:v>4.0199999999999987</c:v>
                </c:pt>
                <c:pt idx="600">
                  <c:v>3.8599999999999981</c:v>
                </c:pt>
                <c:pt idx="601">
                  <c:v>3.4599999999999982</c:v>
                </c:pt>
                <c:pt idx="602">
                  <c:v>3.4599999999999995</c:v>
                </c:pt>
                <c:pt idx="603">
                  <c:v>3.339999999999999</c:v>
                </c:pt>
                <c:pt idx="604">
                  <c:v>3.5399999999999991</c:v>
                </c:pt>
                <c:pt idx="605">
                  <c:v>3.2400000000000007</c:v>
                </c:pt>
                <c:pt idx="606">
                  <c:v>3.6400000000000006</c:v>
                </c:pt>
                <c:pt idx="607">
                  <c:v>3.5599999999999996</c:v>
                </c:pt>
                <c:pt idx="608">
                  <c:v>3.3400000000000007</c:v>
                </c:pt>
                <c:pt idx="609">
                  <c:v>3.2400000000000007</c:v>
                </c:pt>
                <c:pt idx="610">
                  <c:v>3.3400000000000007</c:v>
                </c:pt>
                <c:pt idx="611">
                  <c:v>3.2400000000000007</c:v>
                </c:pt>
                <c:pt idx="612">
                  <c:v>3.3200000000000003</c:v>
                </c:pt>
                <c:pt idx="613">
                  <c:v>3.319999999999999</c:v>
                </c:pt>
                <c:pt idx="614">
                  <c:v>3.4399999999999991</c:v>
                </c:pt>
                <c:pt idx="615">
                  <c:v>3.5599999999999978</c:v>
                </c:pt>
                <c:pt idx="616">
                  <c:v>3.3599999999999994</c:v>
                </c:pt>
                <c:pt idx="617">
                  <c:v>3.5400000000000005</c:v>
                </c:pt>
                <c:pt idx="618">
                  <c:v>3.4200000000000017</c:v>
                </c:pt>
                <c:pt idx="619">
                  <c:v>3.4800000000000013</c:v>
                </c:pt>
                <c:pt idx="620">
                  <c:v>3.0800000000000027</c:v>
                </c:pt>
                <c:pt idx="621">
                  <c:v>3.4000000000000012</c:v>
                </c:pt>
                <c:pt idx="622">
                  <c:v>2.8400000000000007</c:v>
                </c:pt>
                <c:pt idx="623">
                  <c:v>2.8800000000000012</c:v>
                </c:pt>
                <c:pt idx="624">
                  <c:v>2.3600000000000008</c:v>
                </c:pt>
                <c:pt idx="625">
                  <c:v>2.4600000000000009</c:v>
                </c:pt>
                <c:pt idx="626">
                  <c:v>2.2200000000000002</c:v>
                </c:pt>
                <c:pt idx="627">
                  <c:v>2.5400000000000005</c:v>
                </c:pt>
                <c:pt idx="628">
                  <c:v>2.8</c:v>
                </c:pt>
                <c:pt idx="629">
                  <c:v>3.3600000000000008</c:v>
                </c:pt>
                <c:pt idx="630">
                  <c:v>3.5599999999999996</c:v>
                </c:pt>
                <c:pt idx="631">
                  <c:v>3.28</c:v>
                </c:pt>
                <c:pt idx="632">
                  <c:v>3.160000000000001</c:v>
                </c:pt>
                <c:pt idx="633">
                  <c:v>2.660000000000001</c:v>
                </c:pt>
                <c:pt idx="634">
                  <c:v>2.3600000000000008</c:v>
                </c:pt>
                <c:pt idx="635">
                  <c:v>1.7800000000000025</c:v>
                </c:pt>
                <c:pt idx="636">
                  <c:v>1.8200000000000032</c:v>
                </c:pt>
                <c:pt idx="637">
                  <c:v>1.6800000000000026</c:v>
                </c:pt>
                <c:pt idx="638">
                  <c:v>2.240000000000002</c:v>
                </c:pt>
                <c:pt idx="639">
                  <c:v>2.2800000000000011</c:v>
                </c:pt>
                <c:pt idx="640">
                  <c:v>2.5399999999999991</c:v>
                </c:pt>
                <c:pt idx="641">
                  <c:v>2.6999999999999984</c:v>
                </c:pt>
                <c:pt idx="642">
                  <c:v>2.5199999999999987</c:v>
                </c:pt>
                <c:pt idx="643">
                  <c:v>2.1799999999999984</c:v>
                </c:pt>
                <c:pt idx="644">
                  <c:v>2.2999999999999985</c:v>
                </c:pt>
                <c:pt idx="645">
                  <c:v>2.4200000000000004</c:v>
                </c:pt>
                <c:pt idx="646">
                  <c:v>2.5000000000000013</c:v>
                </c:pt>
                <c:pt idx="647">
                  <c:v>2.8000000000000016</c:v>
                </c:pt>
                <c:pt idx="648">
                  <c:v>3.420000000000003</c:v>
                </c:pt>
                <c:pt idx="649">
                  <c:v>3.6600000000000037</c:v>
                </c:pt>
                <c:pt idx="650">
                  <c:v>3.980000000000004</c:v>
                </c:pt>
                <c:pt idx="651">
                  <c:v>4.1400000000000032</c:v>
                </c:pt>
                <c:pt idx="652">
                  <c:v>4.2800000000000029</c:v>
                </c:pt>
                <c:pt idx="653">
                  <c:v>3.6400000000000019</c:v>
                </c:pt>
                <c:pt idx="654">
                  <c:v>2.8000000000000016</c:v>
                </c:pt>
                <c:pt idx="655">
                  <c:v>2.3600000000000008</c:v>
                </c:pt>
                <c:pt idx="656">
                  <c:v>2.0200000000000005</c:v>
                </c:pt>
                <c:pt idx="657">
                  <c:v>1.7800000000000011</c:v>
                </c:pt>
                <c:pt idx="658">
                  <c:v>1.9400000000000019</c:v>
                </c:pt>
                <c:pt idx="659">
                  <c:v>2.2600000000000025</c:v>
                </c:pt>
                <c:pt idx="660">
                  <c:v>2.7200000000000015</c:v>
                </c:pt>
                <c:pt idx="661">
                  <c:v>2.5600000000000023</c:v>
                </c:pt>
                <c:pt idx="662">
                  <c:v>2.5800000000000027</c:v>
                </c:pt>
                <c:pt idx="663">
                  <c:v>2.3600000000000008</c:v>
                </c:pt>
                <c:pt idx="664">
                  <c:v>2.660000000000001</c:v>
                </c:pt>
                <c:pt idx="665">
                  <c:v>1.8400000000000005</c:v>
                </c:pt>
                <c:pt idx="666">
                  <c:v>2</c:v>
                </c:pt>
                <c:pt idx="667">
                  <c:v>2.2000000000000002</c:v>
                </c:pt>
                <c:pt idx="668">
                  <c:v>2.4200000000000004</c:v>
                </c:pt>
                <c:pt idx="669">
                  <c:v>2.0599999999999996</c:v>
                </c:pt>
                <c:pt idx="670">
                  <c:v>2.5200000000000005</c:v>
                </c:pt>
                <c:pt idx="671">
                  <c:v>2.680000000000001</c:v>
                </c:pt>
                <c:pt idx="672">
                  <c:v>3.22</c:v>
                </c:pt>
                <c:pt idx="673">
                  <c:v>3.6000000000000014</c:v>
                </c:pt>
                <c:pt idx="674">
                  <c:v>4.6400000000000023</c:v>
                </c:pt>
                <c:pt idx="675">
                  <c:v>5.3000000000000016</c:v>
                </c:pt>
                <c:pt idx="676">
                  <c:v>5.5600000000000005</c:v>
                </c:pt>
                <c:pt idx="677">
                  <c:v>5.62</c:v>
                </c:pt>
                <c:pt idx="678">
                  <c:v>5.6</c:v>
                </c:pt>
                <c:pt idx="679">
                  <c:v>5.2</c:v>
                </c:pt>
                <c:pt idx="680">
                  <c:v>5.1599999999999993</c:v>
                </c:pt>
                <c:pt idx="681">
                  <c:v>5.3599999999999994</c:v>
                </c:pt>
                <c:pt idx="682">
                  <c:v>5.58</c:v>
                </c:pt>
                <c:pt idx="683">
                  <c:v>6.06</c:v>
                </c:pt>
                <c:pt idx="684">
                  <c:v>6.1199999999999992</c:v>
                </c:pt>
                <c:pt idx="685">
                  <c:v>6.6599999999999993</c:v>
                </c:pt>
                <c:pt idx="686">
                  <c:v>7.1</c:v>
                </c:pt>
                <c:pt idx="687">
                  <c:v>6.82</c:v>
                </c:pt>
                <c:pt idx="688">
                  <c:v>6.4799999999999995</c:v>
                </c:pt>
                <c:pt idx="689">
                  <c:v>6.82</c:v>
                </c:pt>
                <c:pt idx="690">
                  <c:v>6.4</c:v>
                </c:pt>
                <c:pt idx="691">
                  <c:v>5.9599999999999991</c:v>
                </c:pt>
                <c:pt idx="692">
                  <c:v>6.0999999999999988</c:v>
                </c:pt>
                <c:pt idx="693">
                  <c:v>6.1799999999999979</c:v>
                </c:pt>
                <c:pt idx="694">
                  <c:v>5.8599999999999977</c:v>
                </c:pt>
                <c:pt idx="695">
                  <c:v>5.839999999999999</c:v>
                </c:pt>
                <c:pt idx="696">
                  <c:v>6.0599999999999978</c:v>
                </c:pt>
                <c:pt idx="697">
                  <c:v>5.8</c:v>
                </c:pt>
                <c:pt idx="698">
                  <c:v>5.6400000000000006</c:v>
                </c:pt>
                <c:pt idx="699">
                  <c:v>5.96</c:v>
                </c:pt>
                <c:pt idx="700">
                  <c:v>6.1999999999999993</c:v>
                </c:pt>
                <c:pt idx="701">
                  <c:v>6.2</c:v>
                </c:pt>
                <c:pt idx="702">
                  <c:v>6.1599999999999984</c:v>
                </c:pt>
                <c:pt idx="703">
                  <c:v>6.419999999999999</c:v>
                </c:pt>
                <c:pt idx="704">
                  <c:v>6.4999999999999982</c:v>
                </c:pt>
                <c:pt idx="705">
                  <c:v>5.8999999999999986</c:v>
                </c:pt>
                <c:pt idx="706">
                  <c:v>5.8599999999999994</c:v>
                </c:pt>
                <c:pt idx="707">
                  <c:v>5.88</c:v>
                </c:pt>
                <c:pt idx="708">
                  <c:v>6.14</c:v>
                </c:pt>
                <c:pt idx="709">
                  <c:v>5.7200000000000006</c:v>
                </c:pt>
                <c:pt idx="710">
                  <c:v>5.9</c:v>
                </c:pt>
                <c:pt idx="711">
                  <c:v>5.76</c:v>
                </c:pt>
                <c:pt idx="712">
                  <c:v>5.8</c:v>
                </c:pt>
                <c:pt idx="713">
                  <c:v>5.6000000000000005</c:v>
                </c:pt>
                <c:pt idx="714">
                  <c:v>5.8000000000000007</c:v>
                </c:pt>
                <c:pt idx="715">
                  <c:v>5.6400000000000006</c:v>
                </c:pt>
                <c:pt idx="716">
                  <c:v>5.5000000000000009</c:v>
                </c:pt>
                <c:pt idx="717">
                  <c:v>5.3400000000000007</c:v>
                </c:pt>
                <c:pt idx="718">
                  <c:v>4.74</c:v>
                </c:pt>
                <c:pt idx="719">
                  <c:v>4.4599999999999991</c:v>
                </c:pt>
                <c:pt idx="720">
                  <c:v>4.4399999999999995</c:v>
                </c:pt>
                <c:pt idx="721">
                  <c:v>4.1199999999999992</c:v>
                </c:pt>
                <c:pt idx="722">
                  <c:v>3.9599999999999986</c:v>
                </c:pt>
                <c:pt idx="723">
                  <c:v>4.0599999999999996</c:v>
                </c:pt>
                <c:pt idx="724">
                  <c:v>3.7199999999999998</c:v>
                </c:pt>
                <c:pt idx="725">
                  <c:v>3.5799999999999996</c:v>
                </c:pt>
                <c:pt idx="726">
                  <c:v>3.4800000000000004</c:v>
                </c:pt>
                <c:pt idx="727">
                  <c:v>3.5400000000000005</c:v>
                </c:pt>
                <c:pt idx="728">
                  <c:v>3.62</c:v>
                </c:pt>
                <c:pt idx="729">
                  <c:v>3.72</c:v>
                </c:pt>
                <c:pt idx="730">
                  <c:v>3.8800000000000003</c:v>
                </c:pt>
                <c:pt idx="731">
                  <c:v>3.96</c:v>
                </c:pt>
                <c:pt idx="732">
                  <c:v>4.28</c:v>
                </c:pt>
                <c:pt idx="733">
                  <c:v>4.2200000000000006</c:v>
                </c:pt>
                <c:pt idx="734">
                  <c:v>4.3000000000000007</c:v>
                </c:pt>
                <c:pt idx="735">
                  <c:v>4.04</c:v>
                </c:pt>
                <c:pt idx="736">
                  <c:v>4.3199999999999994</c:v>
                </c:pt>
                <c:pt idx="737">
                  <c:v>4.0999999999999996</c:v>
                </c:pt>
                <c:pt idx="738">
                  <c:v>4.0399999999999991</c:v>
                </c:pt>
                <c:pt idx="739">
                  <c:v>3.8800000000000003</c:v>
                </c:pt>
                <c:pt idx="740">
                  <c:v>4.0400000000000009</c:v>
                </c:pt>
                <c:pt idx="741">
                  <c:v>3.9</c:v>
                </c:pt>
                <c:pt idx="742">
                  <c:v>3.54</c:v>
                </c:pt>
                <c:pt idx="743">
                  <c:v>3.4400000000000004</c:v>
                </c:pt>
                <c:pt idx="744">
                  <c:v>3.7399999999999998</c:v>
                </c:pt>
                <c:pt idx="745">
                  <c:v>3.7</c:v>
                </c:pt>
                <c:pt idx="746">
                  <c:v>3.4799999999999995</c:v>
                </c:pt>
                <c:pt idx="747">
                  <c:v>3.4400000000000004</c:v>
                </c:pt>
                <c:pt idx="748">
                  <c:v>3.3400000000000007</c:v>
                </c:pt>
                <c:pt idx="749">
                  <c:v>2.8800000000000003</c:v>
                </c:pt>
                <c:pt idx="750">
                  <c:v>2.7200000000000011</c:v>
                </c:pt>
                <c:pt idx="751">
                  <c:v>3.04</c:v>
                </c:pt>
                <c:pt idx="752">
                  <c:v>3.2600000000000007</c:v>
                </c:pt>
                <c:pt idx="753">
                  <c:v>3.4200000000000004</c:v>
                </c:pt>
                <c:pt idx="754">
                  <c:v>3.6199999999999997</c:v>
                </c:pt>
                <c:pt idx="755">
                  <c:v>3.7999999999999985</c:v>
                </c:pt>
                <c:pt idx="756">
                  <c:v>3.78</c:v>
                </c:pt>
                <c:pt idx="757">
                  <c:v>4.1599999999999993</c:v>
                </c:pt>
                <c:pt idx="758">
                  <c:v>4.1599999999999993</c:v>
                </c:pt>
                <c:pt idx="759">
                  <c:v>4.3400000000000007</c:v>
                </c:pt>
                <c:pt idx="760">
                  <c:v>4.3800000000000008</c:v>
                </c:pt>
                <c:pt idx="761">
                  <c:v>4.3</c:v>
                </c:pt>
                <c:pt idx="762">
                  <c:v>4</c:v>
                </c:pt>
                <c:pt idx="763">
                  <c:v>3.9199999999999995</c:v>
                </c:pt>
                <c:pt idx="764">
                  <c:v>3.8</c:v>
                </c:pt>
                <c:pt idx="765">
                  <c:v>3.4199999999999995</c:v>
                </c:pt>
                <c:pt idx="766">
                  <c:v>3.28</c:v>
                </c:pt>
                <c:pt idx="767">
                  <c:v>3.16</c:v>
                </c:pt>
                <c:pt idx="768">
                  <c:v>3.0799999999999996</c:v>
                </c:pt>
                <c:pt idx="769">
                  <c:v>3.38</c:v>
                </c:pt>
                <c:pt idx="770">
                  <c:v>3.3199999999999994</c:v>
                </c:pt>
                <c:pt idx="771">
                  <c:v>3.04</c:v>
                </c:pt>
                <c:pt idx="772">
                  <c:v>2.8199999999999994</c:v>
                </c:pt>
                <c:pt idx="773">
                  <c:v>3.1799999999999993</c:v>
                </c:pt>
                <c:pt idx="774">
                  <c:v>3.1199999999999992</c:v>
                </c:pt>
                <c:pt idx="775">
                  <c:v>4.22</c:v>
                </c:pt>
                <c:pt idx="776">
                  <c:v>4.9799999999999986</c:v>
                </c:pt>
                <c:pt idx="777">
                  <c:v>5.4399999999999995</c:v>
                </c:pt>
                <c:pt idx="778">
                  <c:v>5.3400000000000007</c:v>
                </c:pt>
                <c:pt idx="779">
                  <c:v>4.4800000000000004</c:v>
                </c:pt>
                <c:pt idx="780">
                  <c:v>3.3599999999999994</c:v>
                </c:pt>
                <c:pt idx="781">
                  <c:v>2.46</c:v>
                </c:pt>
                <c:pt idx="782">
                  <c:v>2.2000000000000002</c:v>
                </c:pt>
                <c:pt idx="783">
                  <c:v>2.0399999999999996</c:v>
                </c:pt>
                <c:pt idx="784">
                  <c:v>2.9199999999999995</c:v>
                </c:pt>
                <c:pt idx="785">
                  <c:v>3.4</c:v>
                </c:pt>
                <c:pt idx="786">
                  <c:v>3.7400000000000007</c:v>
                </c:pt>
                <c:pt idx="787">
                  <c:v>3.7800000000000002</c:v>
                </c:pt>
                <c:pt idx="788">
                  <c:v>3.8800000000000003</c:v>
                </c:pt>
                <c:pt idx="789">
                  <c:v>3.6</c:v>
                </c:pt>
                <c:pt idx="790">
                  <c:v>3.22</c:v>
                </c:pt>
                <c:pt idx="791">
                  <c:v>3.0000000000000004</c:v>
                </c:pt>
                <c:pt idx="792">
                  <c:v>2.7199999999999998</c:v>
                </c:pt>
                <c:pt idx="793">
                  <c:v>2.4800000000000004</c:v>
                </c:pt>
                <c:pt idx="794">
                  <c:v>2.6400000000000006</c:v>
                </c:pt>
                <c:pt idx="795">
                  <c:v>2.9800000000000004</c:v>
                </c:pt>
                <c:pt idx="796">
                  <c:v>3.3</c:v>
                </c:pt>
                <c:pt idx="797">
                  <c:v>3.5200000000000005</c:v>
                </c:pt>
                <c:pt idx="798">
                  <c:v>3.7800000000000002</c:v>
                </c:pt>
                <c:pt idx="799">
                  <c:v>3.4200000000000004</c:v>
                </c:pt>
                <c:pt idx="800">
                  <c:v>3.28</c:v>
                </c:pt>
                <c:pt idx="801">
                  <c:v>3.2600000000000002</c:v>
                </c:pt>
                <c:pt idx="802">
                  <c:v>3.1000000000000005</c:v>
                </c:pt>
                <c:pt idx="803">
                  <c:v>3.0800000000000005</c:v>
                </c:pt>
                <c:pt idx="804">
                  <c:v>2.8200000000000007</c:v>
                </c:pt>
                <c:pt idx="805">
                  <c:v>2.7200000000000006</c:v>
                </c:pt>
                <c:pt idx="806">
                  <c:v>2.6400000000000006</c:v>
                </c:pt>
                <c:pt idx="807">
                  <c:v>3.14</c:v>
                </c:pt>
                <c:pt idx="808">
                  <c:v>3.1800000000000006</c:v>
                </c:pt>
                <c:pt idx="809">
                  <c:v>3.3800000000000003</c:v>
                </c:pt>
                <c:pt idx="810">
                  <c:v>3.4400000000000004</c:v>
                </c:pt>
                <c:pt idx="811">
                  <c:v>3.22</c:v>
                </c:pt>
                <c:pt idx="812">
                  <c:v>2.9000000000000008</c:v>
                </c:pt>
                <c:pt idx="813">
                  <c:v>2.8200000000000007</c:v>
                </c:pt>
                <c:pt idx="814">
                  <c:v>3.3400000000000007</c:v>
                </c:pt>
                <c:pt idx="815">
                  <c:v>3.28</c:v>
                </c:pt>
                <c:pt idx="816">
                  <c:v>3.8</c:v>
                </c:pt>
                <c:pt idx="817">
                  <c:v>3.7400000000000007</c:v>
                </c:pt>
                <c:pt idx="818">
                  <c:v>3.7600000000000002</c:v>
                </c:pt>
                <c:pt idx="819">
                  <c:v>3.6400000000000006</c:v>
                </c:pt>
                <c:pt idx="820">
                  <c:v>3.8000000000000007</c:v>
                </c:pt>
                <c:pt idx="821">
                  <c:v>3.62</c:v>
                </c:pt>
                <c:pt idx="822">
                  <c:v>3.5</c:v>
                </c:pt>
                <c:pt idx="823">
                  <c:v>3.5799999999999996</c:v>
                </c:pt>
                <c:pt idx="824">
                  <c:v>3.3400000000000007</c:v>
                </c:pt>
                <c:pt idx="825">
                  <c:v>3.44</c:v>
                </c:pt>
                <c:pt idx="826">
                  <c:v>3.3599999999999994</c:v>
                </c:pt>
                <c:pt idx="827">
                  <c:v>3.5</c:v>
                </c:pt>
                <c:pt idx="828">
                  <c:v>2.92</c:v>
                </c:pt>
                <c:pt idx="829">
                  <c:v>3.1999999999999997</c:v>
                </c:pt>
                <c:pt idx="830">
                  <c:v>3.3</c:v>
                </c:pt>
                <c:pt idx="831">
                  <c:v>3.28</c:v>
                </c:pt>
                <c:pt idx="832">
                  <c:v>3.0399999999999996</c:v>
                </c:pt>
                <c:pt idx="833">
                  <c:v>3.28</c:v>
                </c:pt>
                <c:pt idx="834">
                  <c:v>2.9199999999999995</c:v>
                </c:pt>
                <c:pt idx="835">
                  <c:v>2.8</c:v>
                </c:pt>
                <c:pt idx="836">
                  <c:v>2.4799999999999995</c:v>
                </c:pt>
                <c:pt idx="837">
                  <c:v>2.7</c:v>
                </c:pt>
                <c:pt idx="838">
                  <c:v>2.8600000000000003</c:v>
                </c:pt>
                <c:pt idx="839">
                  <c:v>2.7200000000000006</c:v>
                </c:pt>
                <c:pt idx="840">
                  <c:v>2.7200000000000006</c:v>
                </c:pt>
                <c:pt idx="841">
                  <c:v>3.2000000000000006</c:v>
                </c:pt>
                <c:pt idx="842">
                  <c:v>2.8400000000000007</c:v>
                </c:pt>
                <c:pt idx="843">
                  <c:v>2.7800000000000002</c:v>
                </c:pt>
                <c:pt idx="844">
                  <c:v>2.98</c:v>
                </c:pt>
                <c:pt idx="845">
                  <c:v>2.9</c:v>
                </c:pt>
                <c:pt idx="846">
                  <c:v>2.8999999999999995</c:v>
                </c:pt>
                <c:pt idx="847">
                  <c:v>3.1399999999999997</c:v>
                </c:pt>
                <c:pt idx="848">
                  <c:v>2.9199999999999995</c:v>
                </c:pt>
                <c:pt idx="849">
                  <c:v>2.7399999999999998</c:v>
                </c:pt>
                <c:pt idx="850">
                  <c:v>2.34</c:v>
                </c:pt>
                <c:pt idx="851">
                  <c:v>2.2599999999999998</c:v>
                </c:pt>
                <c:pt idx="852">
                  <c:v>2.4</c:v>
                </c:pt>
                <c:pt idx="853">
                  <c:v>2.2999999999999998</c:v>
                </c:pt>
                <c:pt idx="854">
                  <c:v>2.44</c:v>
                </c:pt>
                <c:pt idx="855">
                  <c:v>2.8200000000000003</c:v>
                </c:pt>
                <c:pt idx="856">
                  <c:v>2.7600000000000007</c:v>
                </c:pt>
                <c:pt idx="857">
                  <c:v>2.9200000000000008</c:v>
                </c:pt>
                <c:pt idx="858">
                  <c:v>3.1000000000000005</c:v>
                </c:pt>
                <c:pt idx="859">
                  <c:v>3.2400000000000007</c:v>
                </c:pt>
                <c:pt idx="860">
                  <c:v>3.3</c:v>
                </c:pt>
                <c:pt idx="861">
                  <c:v>3.28</c:v>
                </c:pt>
                <c:pt idx="862">
                  <c:v>2.7599999999999993</c:v>
                </c:pt>
                <c:pt idx="863">
                  <c:v>2.6399999999999997</c:v>
                </c:pt>
                <c:pt idx="864">
                  <c:v>2.2799999999999994</c:v>
                </c:pt>
                <c:pt idx="865">
                  <c:v>1.8399999999999994</c:v>
                </c:pt>
                <c:pt idx="866">
                  <c:v>1.5399999999999996</c:v>
                </c:pt>
                <c:pt idx="867">
                  <c:v>1.3199999999999992</c:v>
                </c:pt>
                <c:pt idx="868">
                  <c:v>1.1199999999999992</c:v>
                </c:pt>
                <c:pt idx="869">
                  <c:v>1.2999999999999996</c:v>
                </c:pt>
                <c:pt idx="870">
                  <c:v>1.1799999999999993</c:v>
                </c:pt>
                <c:pt idx="871">
                  <c:v>1.3999999999999992</c:v>
                </c:pt>
                <c:pt idx="872">
                  <c:v>1.64</c:v>
                </c:pt>
                <c:pt idx="873">
                  <c:v>1.8199999999999996</c:v>
                </c:pt>
                <c:pt idx="874">
                  <c:v>1.8199999999999996</c:v>
                </c:pt>
                <c:pt idx="875">
                  <c:v>1.8800000000000001</c:v>
                </c:pt>
                <c:pt idx="876">
                  <c:v>1.7399999999999998</c:v>
                </c:pt>
                <c:pt idx="877">
                  <c:v>1.8799999999999997</c:v>
                </c:pt>
                <c:pt idx="878">
                  <c:v>2.16</c:v>
                </c:pt>
                <c:pt idx="879">
                  <c:v>2.2600000000000002</c:v>
                </c:pt>
                <c:pt idx="880">
                  <c:v>2.5799999999999996</c:v>
                </c:pt>
                <c:pt idx="881">
                  <c:v>2.8</c:v>
                </c:pt>
                <c:pt idx="882">
                  <c:v>2.4999999999999991</c:v>
                </c:pt>
                <c:pt idx="883">
                  <c:v>2.3199999999999994</c:v>
                </c:pt>
                <c:pt idx="884">
                  <c:v>2.2599999999999993</c:v>
                </c:pt>
                <c:pt idx="885">
                  <c:v>2.54</c:v>
                </c:pt>
                <c:pt idx="886">
                  <c:v>2.9200000000000004</c:v>
                </c:pt>
                <c:pt idx="887">
                  <c:v>3.5600000000000009</c:v>
                </c:pt>
                <c:pt idx="888">
                  <c:v>3.7400000000000007</c:v>
                </c:pt>
                <c:pt idx="889">
                  <c:v>4.0600000000000005</c:v>
                </c:pt>
                <c:pt idx="890">
                  <c:v>3.6799999999999997</c:v>
                </c:pt>
                <c:pt idx="891">
                  <c:v>3.38</c:v>
                </c:pt>
                <c:pt idx="892">
                  <c:v>3.419999999999999</c:v>
                </c:pt>
                <c:pt idx="893">
                  <c:v>3.6</c:v>
                </c:pt>
                <c:pt idx="894">
                  <c:v>4.0599999999999996</c:v>
                </c:pt>
                <c:pt idx="895">
                  <c:v>4.42</c:v>
                </c:pt>
                <c:pt idx="896">
                  <c:v>4.4399999999999995</c:v>
                </c:pt>
                <c:pt idx="897">
                  <c:v>4.2200000000000006</c:v>
                </c:pt>
                <c:pt idx="898">
                  <c:v>4.3199999999999994</c:v>
                </c:pt>
                <c:pt idx="899">
                  <c:v>3.66</c:v>
                </c:pt>
                <c:pt idx="900">
                  <c:v>3.56</c:v>
                </c:pt>
                <c:pt idx="901">
                  <c:v>3.5</c:v>
                </c:pt>
                <c:pt idx="902">
                  <c:v>3.2</c:v>
                </c:pt>
                <c:pt idx="903">
                  <c:v>3.22</c:v>
                </c:pt>
                <c:pt idx="904">
                  <c:v>3.4599999999999995</c:v>
                </c:pt>
                <c:pt idx="905">
                  <c:v>3.3200000000000003</c:v>
                </c:pt>
                <c:pt idx="906">
                  <c:v>3.56</c:v>
                </c:pt>
                <c:pt idx="907">
                  <c:v>3.88</c:v>
                </c:pt>
                <c:pt idx="908">
                  <c:v>3.88</c:v>
                </c:pt>
                <c:pt idx="909">
                  <c:v>3.5200000000000005</c:v>
                </c:pt>
                <c:pt idx="910">
                  <c:v>3.3400000000000007</c:v>
                </c:pt>
                <c:pt idx="911">
                  <c:v>3.5200000000000005</c:v>
                </c:pt>
                <c:pt idx="912">
                  <c:v>3.5600000000000009</c:v>
                </c:pt>
                <c:pt idx="913">
                  <c:v>2.94</c:v>
                </c:pt>
                <c:pt idx="914">
                  <c:v>2.9799999999999995</c:v>
                </c:pt>
                <c:pt idx="915">
                  <c:v>3.0799999999999996</c:v>
                </c:pt>
                <c:pt idx="916">
                  <c:v>2.46</c:v>
                </c:pt>
                <c:pt idx="917">
                  <c:v>2.0999999999999996</c:v>
                </c:pt>
                <c:pt idx="918">
                  <c:v>2.62</c:v>
                </c:pt>
                <c:pt idx="919">
                  <c:v>2.6000000000000005</c:v>
                </c:pt>
                <c:pt idx="920">
                  <c:v>2.620000000000001</c:v>
                </c:pt>
                <c:pt idx="921">
                  <c:v>2.7600000000000007</c:v>
                </c:pt>
                <c:pt idx="922">
                  <c:v>3.0800000000000005</c:v>
                </c:pt>
                <c:pt idx="923">
                  <c:v>2.8600000000000003</c:v>
                </c:pt>
                <c:pt idx="924">
                  <c:v>3.0199999999999996</c:v>
                </c:pt>
                <c:pt idx="925">
                  <c:v>3.0799999999999992</c:v>
                </c:pt>
                <c:pt idx="926">
                  <c:v>3.0199999999999996</c:v>
                </c:pt>
                <c:pt idx="927">
                  <c:v>3.12</c:v>
                </c:pt>
                <c:pt idx="928">
                  <c:v>3.1599999999999993</c:v>
                </c:pt>
                <c:pt idx="929">
                  <c:v>2.98</c:v>
                </c:pt>
                <c:pt idx="930">
                  <c:v>2.7800000000000002</c:v>
                </c:pt>
                <c:pt idx="931">
                  <c:v>2.84</c:v>
                </c:pt>
                <c:pt idx="932">
                  <c:v>2.4799999999999995</c:v>
                </c:pt>
                <c:pt idx="933">
                  <c:v>2.82</c:v>
                </c:pt>
                <c:pt idx="934">
                  <c:v>2.8199999999999994</c:v>
                </c:pt>
                <c:pt idx="935">
                  <c:v>3.0199999999999996</c:v>
                </c:pt>
                <c:pt idx="936">
                  <c:v>3.2599999999999993</c:v>
                </c:pt>
                <c:pt idx="937">
                  <c:v>3.3600000000000003</c:v>
                </c:pt>
                <c:pt idx="938">
                  <c:v>3.14</c:v>
                </c:pt>
                <c:pt idx="939">
                  <c:v>2.98</c:v>
                </c:pt>
                <c:pt idx="940">
                  <c:v>2.9200000000000004</c:v>
                </c:pt>
                <c:pt idx="941">
                  <c:v>2.7600000000000007</c:v>
                </c:pt>
                <c:pt idx="942">
                  <c:v>3.1399999999999997</c:v>
                </c:pt>
                <c:pt idx="943">
                  <c:v>3.1800000000000006</c:v>
                </c:pt>
                <c:pt idx="944">
                  <c:v>3.4</c:v>
                </c:pt>
                <c:pt idx="945">
                  <c:v>3.5200000000000005</c:v>
                </c:pt>
                <c:pt idx="946">
                  <c:v>3.4</c:v>
                </c:pt>
                <c:pt idx="947">
                  <c:v>3.0200000000000005</c:v>
                </c:pt>
                <c:pt idx="948">
                  <c:v>2.54</c:v>
                </c:pt>
                <c:pt idx="949">
                  <c:v>2.4600000000000004</c:v>
                </c:pt>
                <c:pt idx="950">
                  <c:v>2.3400000000000007</c:v>
                </c:pt>
                <c:pt idx="951">
                  <c:v>2.2800000000000002</c:v>
                </c:pt>
                <c:pt idx="952">
                  <c:v>2.2999999999999998</c:v>
                </c:pt>
                <c:pt idx="953">
                  <c:v>2.6799999999999997</c:v>
                </c:pt>
                <c:pt idx="954">
                  <c:v>2.7799999999999994</c:v>
                </c:pt>
                <c:pt idx="955">
                  <c:v>2.6799999999999988</c:v>
                </c:pt>
                <c:pt idx="956">
                  <c:v>2.7199999999999993</c:v>
                </c:pt>
                <c:pt idx="957">
                  <c:v>2.7199999999999998</c:v>
                </c:pt>
                <c:pt idx="958">
                  <c:v>2.88</c:v>
                </c:pt>
                <c:pt idx="959">
                  <c:v>2.88</c:v>
                </c:pt>
                <c:pt idx="960">
                  <c:v>3.1399999999999997</c:v>
                </c:pt>
                <c:pt idx="961">
                  <c:v>3.3</c:v>
                </c:pt>
                <c:pt idx="962">
                  <c:v>3.2199999999999998</c:v>
                </c:pt>
                <c:pt idx="963">
                  <c:v>2.9799999999999995</c:v>
                </c:pt>
                <c:pt idx="964">
                  <c:v>2.7199999999999998</c:v>
                </c:pt>
                <c:pt idx="965">
                  <c:v>2.4199999999999995</c:v>
                </c:pt>
                <c:pt idx="966">
                  <c:v>1.879999999999999</c:v>
                </c:pt>
                <c:pt idx="967">
                  <c:v>1.0599999999999994</c:v>
                </c:pt>
                <c:pt idx="968">
                  <c:v>0.31999999999999956</c:v>
                </c:pt>
                <c:pt idx="969">
                  <c:v>1.1600000000000001</c:v>
                </c:pt>
                <c:pt idx="970">
                  <c:v>2.3000000000000003</c:v>
                </c:pt>
                <c:pt idx="971">
                  <c:v>4.42</c:v>
                </c:pt>
                <c:pt idx="972">
                  <c:v>7.2200000000000006</c:v>
                </c:pt>
                <c:pt idx="973">
                  <c:v>9.58</c:v>
                </c:pt>
                <c:pt idx="974">
                  <c:v>9.48</c:v>
                </c:pt>
                <c:pt idx="975">
                  <c:v>8.48</c:v>
                </c:pt>
                <c:pt idx="976">
                  <c:v>6.36</c:v>
                </c:pt>
                <c:pt idx="977">
                  <c:v>4.4800000000000004</c:v>
                </c:pt>
                <c:pt idx="978">
                  <c:v>3.3400000000000007</c:v>
                </c:pt>
                <c:pt idx="979">
                  <c:v>2.9800000000000009</c:v>
                </c:pt>
                <c:pt idx="980">
                  <c:v>3.0600000000000005</c:v>
                </c:pt>
                <c:pt idx="981">
                  <c:v>3.7600000000000007</c:v>
                </c:pt>
                <c:pt idx="982">
                  <c:v>4.08</c:v>
                </c:pt>
                <c:pt idx="983">
                  <c:v>3.94</c:v>
                </c:pt>
                <c:pt idx="984">
                  <c:v>3.9999999999999987</c:v>
                </c:pt>
                <c:pt idx="985">
                  <c:v>4.24</c:v>
                </c:pt>
                <c:pt idx="986">
                  <c:v>4.42</c:v>
                </c:pt>
                <c:pt idx="987">
                  <c:v>4.12</c:v>
                </c:pt>
                <c:pt idx="988">
                  <c:v>3.9799999999999995</c:v>
                </c:pt>
                <c:pt idx="989">
                  <c:v>3.7600000000000007</c:v>
                </c:pt>
                <c:pt idx="990">
                  <c:v>3.3</c:v>
                </c:pt>
                <c:pt idx="991">
                  <c:v>2.9000000000000004</c:v>
                </c:pt>
                <c:pt idx="992">
                  <c:v>3.08</c:v>
                </c:pt>
                <c:pt idx="993">
                  <c:v>2.8</c:v>
                </c:pt>
                <c:pt idx="994">
                  <c:v>2.96</c:v>
                </c:pt>
                <c:pt idx="995">
                  <c:v>3.1399999999999997</c:v>
                </c:pt>
                <c:pt idx="996">
                  <c:v>3.1599999999999997</c:v>
                </c:pt>
                <c:pt idx="997">
                  <c:v>3.22</c:v>
                </c:pt>
                <c:pt idx="998">
                  <c:v>3.38</c:v>
                </c:pt>
                <c:pt idx="999">
                  <c:v>3.44</c:v>
                </c:pt>
                <c:pt idx="1000">
                  <c:v>3.54</c:v>
                </c:pt>
                <c:pt idx="1001">
                  <c:v>3.7</c:v>
                </c:pt>
                <c:pt idx="1002">
                  <c:v>3.6599999999999993</c:v>
                </c:pt>
                <c:pt idx="1003">
                  <c:v>3.6799999999999997</c:v>
                </c:pt>
                <c:pt idx="1004">
                  <c:v>3.5599999999999996</c:v>
                </c:pt>
                <c:pt idx="1005">
                  <c:v>3.6599999999999993</c:v>
                </c:pt>
                <c:pt idx="1006">
                  <c:v>3.5200000000000005</c:v>
                </c:pt>
                <c:pt idx="1007">
                  <c:v>3.3199999999999994</c:v>
                </c:pt>
                <c:pt idx="1008">
                  <c:v>3.4599999999999995</c:v>
                </c:pt>
                <c:pt idx="1009">
                  <c:v>3.6199999999999997</c:v>
                </c:pt>
                <c:pt idx="1010">
                  <c:v>3.5</c:v>
                </c:pt>
                <c:pt idx="1011">
                  <c:v>3.2599999999999993</c:v>
                </c:pt>
                <c:pt idx="1012">
                  <c:v>3.5</c:v>
                </c:pt>
                <c:pt idx="1013">
                  <c:v>3.5599999999999996</c:v>
                </c:pt>
                <c:pt idx="1014">
                  <c:v>3.3</c:v>
                </c:pt>
                <c:pt idx="1015">
                  <c:v>3.8</c:v>
                </c:pt>
                <c:pt idx="1016">
                  <c:v>3.88</c:v>
                </c:pt>
                <c:pt idx="1017">
                  <c:v>3.9200000000000004</c:v>
                </c:pt>
                <c:pt idx="1018">
                  <c:v>4.2600000000000007</c:v>
                </c:pt>
                <c:pt idx="1019">
                  <c:v>4.8</c:v>
                </c:pt>
                <c:pt idx="1020">
                  <c:v>4.5</c:v>
                </c:pt>
                <c:pt idx="1021">
                  <c:v>5</c:v>
                </c:pt>
                <c:pt idx="1022">
                  <c:v>5.1599999999999993</c:v>
                </c:pt>
                <c:pt idx="1023">
                  <c:v>4.9000000000000004</c:v>
                </c:pt>
                <c:pt idx="1024">
                  <c:v>4.5999999999999996</c:v>
                </c:pt>
                <c:pt idx="1025">
                  <c:v>4.3800000000000008</c:v>
                </c:pt>
                <c:pt idx="1026">
                  <c:v>4.2799999999999994</c:v>
                </c:pt>
                <c:pt idx="1027">
                  <c:v>3.96</c:v>
                </c:pt>
                <c:pt idx="1028">
                  <c:v>3.62</c:v>
                </c:pt>
                <c:pt idx="1029">
                  <c:v>3.78</c:v>
                </c:pt>
                <c:pt idx="1030">
                  <c:v>3.84</c:v>
                </c:pt>
                <c:pt idx="1031">
                  <c:v>3.84</c:v>
                </c:pt>
                <c:pt idx="1032">
                  <c:v>4.0599999999999996</c:v>
                </c:pt>
                <c:pt idx="1033">
                  <c:v>4.1199999999999992</c:v>
                </c:pt>
                <c:pt idx="1034">
                  <c:v>3.8</c:v>
                </c:pt>
                <c:pt idx="1035">
                  <c:v>4.0399999999999991</c:v>
                </c:pt>
                <c:pt idx="1036">
                  <c:v>3.54</c:v>
                </c:pt>
                <c:pt idx="1037">
                  <c:v>3.0199999999999996</c:v>
                </c:pt>
                <c:pt idx="1038">
                  <c:v>2.8999999999999995</c:v>
                </c:pt>
                <c:pt idx="1039">
                  <c:v>2.82</c:v>
                </c:pt>
                <c:pt idx="1040">
                  <c:v>2.9</c:v>
                </c:pt>
                <c:pt idx="1041">
                  <c:v>3.08</c:v>
                </c:pt>
                <c:pt idx="1042">
                  <c:v>3.66</c:v>
                </c:pt>
                <c:pt idx="1043">
                  <c:v>3.9599999999999995</c:v>
                </c:pt>
                <c:pt idx="1044">
                  <c:v>4.3199999999999994</c:v>
                </c:pt>
                <c:pt idx="1045">
                  <c:v>4.24</c:v>
                </c:pt>
                <c:pt idx="1046">
                  <c:v>4.3199999999999985</c:v>
                </c:pt>
                <c:pt idx="1047">
                  <c:v>4.08</c:v>
                </c:pt>
                <c:pt idx="1048">
                  <c:v>4.12</c:v>
                </c:pt>
                <c:pt idx="1049">
                  <c:v>4.32</c:v>
                </c:pt>
                <c:pt idx="1050">
                  <c:v>4.2</c:v>
                </c:pt>
                <c:pt idx="1051">
                  <c:v>4.7800000000000011</c:v>
                </c:pt>
                <c:pt idx="1052">
                  <c:v>4.9600000000000009</c:v>
                </c:pt>
                <c:pt idx="1053">
                  <c:v>5.2</c:v>
                </c:pt>
                <c:pt idx="1054">
                  <c:v>4.9799999999999995</c:v>
                </c:pt>
                <c:pt idx="1055">
                  <c:v>5.4399999999999995</c:v>
                </c:pt>
                <c:pt idx="1056">
                  <c:v>5.2399999999999993</c:v>
                </c:pt>
                <c:pt idx="1057">
                  <c:v>5.2</c:v>
                </c:pt>
                <c:pt idx="1058">
                  <c:v>5.0199999999999996</c:v>
                </c:pt>
                <c:pt idx="1059">
                  <c:v>5.0999999999999996</c:v>
                </c:pt>
                <c:pt idx="1060">
                  <c:v>4.8800000000000008</c:v>
                </c:pt>
                <c:pt idx="1061">
                  <c:v>5.0200000000000005</c:v>
                </c:pt>
                <c:pt idx="1062">
                  <c:v>5.2799999999999994</c:v>
                </c:pt>
                <c:pt idx="1063">
                  <c:v>5.16</c:v>
                </c:pt>
                <c:pt idx="1064">
                  <c:v>5.42</c:v>
                </c:pt>
                <c:pt idx="1065">
                  <c:v>5.0599999999999996</c:v>
                </c:pt>
                <c:pt idx="1066">
                  <c:v>4.42</c:v>
                </c:pt>
                <c:pt idx="1067">
                  <c:v>4.0999999999999996</c:v>
                </c:pt>
                <c:pt idx="1068">
                  <c:v>4.1599999999999993</c:v>
                </c:pt>
                <c:pt idx="1069">
                  <c:v>3.9599999999999995</c:v>
                </c:pt>
                <c:pt idx="1070">
                  <c:v>3.96</c:v>
                </c:pt>
                <c:pt idx="1071">
                  <c:v>4.0600000000000005</c:v>
                </c:pt>
                <c:pt idx="1072">
                  <c:v>3.9599999999999995</c:v>
                </c:pt>
                <c:pt idx="1073">
                  <c:v>3.72</c:v>
                </c:pt>
                <c:pt idx="1074">
                  <c:v>3.8599999999999994</c:v>
                </c:pt>
                <c:pt idx="1075">
                  <c:v>3.96</c:v>
                </c:pt>
                <c:pt idx="1076">
                  <c:v>4.1400000000000006</c:v>
                </c:pt>
                <c:pt idx="1077">
                  <c:v>4.26</c:v>
                </c:pt>
                <c:pt idx="1078">
                  <c:v>4.38</c:v>
                </c:pt>
                <c:pt idx="1079">
                  <c:v>4.16</c:v>
                </c:pt>
                <c:pt idx="1080">
                  <c:v>4.16</c:v>
                </c:pt>
                <c:pt idx="1081">
                  <c:v>4.08</c:v>
                </c:pt>
                <c:pt idx="1082">
                  <c:v>3.7399999999999998</c:v>
                </c:pt>
                <c:pt idx="1083">
                  <c:v>3.78</c:v>
                </c:pt>
                <c:pt idx="1084">
                  <c:v>3.8600000000000003</c:v>
                </c:pt>
                <c:pt idx="1085">
                  <c:v>4.2200000000000006</c:v>
                </c:pt>
                <c:pt idx="1086">
                  <c:v>4.26</c:v>
                </c:pt>
                <c:pt idx="1087">
                  <c:v>4.62</c:v>
                </c:pt>
                <c:pt idx="1088">
                  <c:v>4.4399999999999995</c:v>
                </c:pt>
                <c:pt idx="1089">
                  <c:v>4.1399999999999988</c:v>
                </c:pt>
                <c:pt idx="1090">
                  <c:v>4</c:v>
                </c:pt>
                <c:pt idx="1091">
                  <c:v>3.8200000000000003</c:v>
                </c:pt>
                <c:pt idx="1092">
                  <c:v>3.84</c:v>
                </c:pt>
                <c:pt idx="1093">
                  <c:v>3.88</c:v>
                </c:pt>
                <c:pt idx="1094">
                  <c:v>3.7800000000000002</c:v>
                </c:pt>
                <c:pt idx="1095">
                  <c:v>3.4799999999999995</c:v>
                </c:pt>
                <c:pt idx="1096">
                  <c:v>3.5400000000000005</c:v>
                </c:pt>
                <c:pt idx="1097">
                  <c:v>3.22</c:v>
                </c:pt>
                <c:pt idx="1098">
                  <c:v>3.4</c:v>
                </c:pt>
                <c:pt idx="1099">
                  <c:v>3.1799999999999997</c:v>
                </c:pt>
                <c:pt idx="1100">
                  <c:v>2.9799999999999995</c:v>
                </c:pt>
                <c:pt idx="1101">
                  <c:v>3.2199999999999998</c:v>
                </c:pt>
                <c:pt idx="1102">
                  <c:v>3.339999999999999</c:v>
                </c:pt>
                <c:pt idx="1103">
                  <c:v>3.1199999999999997</c:v>
                </c:pt>
                <c:pt idx="1104">
                  <c:v>3.5799999999999996</c:v>
                </c:pt>
                <c:pt idx="1105">
                  <c:v>3.88</c:v>
                </c:pt>
                <c:pt idx="1106">
                  <c:v>3.9599999999999995</c:v>
                </c:pt>
                <c:pt idx="1107">
                  <c:v>4.3800000000000008</c:v>
                </c:pt>
                <c:pt idx="1108">
                  <c:v>4.74</c:v>
                </c:pt>
                <c:pt idx="1109">
                  <c:v>4.9000000000000012</c:v>
                </c:pt>
                <c:pt idx="1110">
                  <c:v>4.74</c:v>
                </c:pt>
                <c:pt idx="1111">
                  <c:v>4.4400000000000004</c:v>
                </c:pt>
                <c:pt idx="1112">
                  <c:v>4.2799999999999994</c:v>
                </c:pt>
                <c:pt idx="1113">
                  <c:v>4.18</c:v>
                </c:pt>
                <c:pt idx="1114">
                  <c:v>3.5799999999999996</c:v>
                </c:pt>
                <c:pt idx="1115">
                  <c:v>3.8</c:v>
                </c:pt>
                <c:pt idx="1116">
                  <c:v>3.9799999999999995</c:v>
                </c:pt>
                <c:pt idx="1117">
                  <c:v>3.7399999999999998</c:v>
                </c:pt>
                <c:pt idx="1118">
                  <c:v>3.6799999999999997</c:v>
                </c:pt>
                <c:pt idx="1119">
                  <c:v>4.0199999999999996</c:v>
                </c:pt>
                <c:pt idx="1120">
                  <c:v>3.72</c:v>
                </c:pt>
                <c:pt idx="1121">
                  <c:v>3.4800000000000004</c:v>
                </c:pt>
                <c:pt idx="1122">
                  <c:v>3.2600000000000007</c:v>
                </c:pt>
                <c:pt idx="1123">
                  <c:v>3.1400000000000006</c:v>
                </c:pt>
                <c:pt idx="1124">
                  <c:v>2.56</c:v>
                </c:pt>
                <c:pt idx="1125">
                  <c:v>2.52</c:v>
                </c:pt>
                <c:pt idx="1126">
                  <c:v>2.5199999999999996</c:v>
                </c:pt>
                <c:pt idx="1127">
                  <c:v>3.0599999999999992</c:v>
                </c:pt>
                <c:pt idx="1128">
                  <c:v>2.9999999999999991</c:v>
                </c:pt>
                <c:pt idx="1129">
                  <c:v>3.4599999999999995</c:v>
                </c:pt>
                <c:pt idx="1130">
                  <c:v>3.8200000000000003</c:v>
                </c:pt>
                <c:pt idx="1131">
                  <c:v>3.8600000000000003</c:v>
                </c:pt>
                <c:pt idx="1132">
                  <c:v>3.6400000000000006</c:v>
                </c:pt>
                <c:pt idx="1133">
                  <c:v>3.7400000000000007</c:v>
                </c:pt>
                <c:pt idx="1134">
                  <c:v>3.7600000000000002</c:v>
                </c:pt>
                <c:pt idx="1135">
                  <c:v>3.8200000000000003</c:v>
                </c:pt>
                <c:pt idx="1136">
                  <c:v>4.3400000000000007</c:v>
                </c:pt>
                <c:pt idx="1137">
                  <c:v>4.8</c:v>
                </c:pt>
                <c:pt idx="1138">
                  <c:v>5.1400000000000006</c:v>
                </c:pt>
                <c:pt idx="1139">
                  <c:v>5.4</c:v>
                </c:pt>
                <c:pt idx="1140">
                  <c:v>5.3800000000000008</c:v>
                </c:pt>
                <c:pt idx="1141">
                  <c:v>5.0999999999999996</c:v>
                </c:pt>
                <c:pt idx="1142">
                  <c:v>4.5999999999999996</c:v>
                </c:pt>
                <c:pt idx="1143">
                  <c:v>4.4799999999999995</c:v>
                </c:pt>
                <c:pt idx="1144">
                  <c:v>4.5</c:v>
                </c:pt>
                <c:pt idx="1145">
                  <c:v>4.4799999999999995</c:v>
                </c:pt>
                <c:pt idx="1146">
                  <c:v>4.68</c:v>
                </c:pt>
                <c:pt idx="1147">
                  <c:v>4.7999999999999989</c:v>
                </c:pt>
                <c:pt idx="1148">
                  <c:v>4.4799999999999995</c:v>
                </c:pt>
                <c:pt idx="1149">
                  <c:v>4.2600000000000007</c:v>
                </c:pt>
                <c:pt idx="1150">
                  <c:v>4</c:v>
                </c:pt>
                <c:pt idx="1151">
                  <c:v>3.78</c:v>
                </c:pt>
                <c:pt idx="1152">
                  <c:v>3.72</c:v>
                </c:pt>
                <c:pt idx="1153">
                  <c:v>3.66</c:v>
                </c:pt>
                <c:pt idx="1154">
                  <c:v>3.5200000000000005</c:v>
                </c:pt>
                <c:pt idx="1155">
                  <c:v>3.9</c:v>
                </c:pt>
                <c:pt idx="1156">
                  <c:v>3.4200000000000004</c:v>
                </c:pt>
                <c:pt idx="1157">
                  <c:v>3.3599999999999994</c:v>
                </c:pt>
                <c:pt idx="1158">
                  <c:v>3.94</c:v>
                </c:pt>
                <c:pt idx="1159">
                  <c:v>4.34</c:v>
                </c:pt>
                <c:pt idx="1160">
                  <c:v>3.6999999999999993</c:v>
                </c:pt>
                <c:pt idx="1161">
                  <c:v>2.7999999999999994</c:v>
                </c:pt>
                <c:pt idx="1162">
                  <c:v>0.95999999999999974</c:v>
                </c:pt>
                <c:pt idx="1163">
                  <c:v>-1.2000000000000002</c:v>
                </c:pt>
                <c:pt idx="1164">
                  <c:v>-4.7</c:v>
                </c:pt>
                <c:pt idx="1165">
                  <c:v>-4.6400000000000006</c:v>
                </c:pt>
                <c:pt idx="1166">
                  <c:v>-1.7800000000000007</c:v>
                </c:pt>
                <c:pt idx="1167">
                  <c:v>1.8399999999999999</c:v>
                </c:pt>
                <c:pt idx="1168">
                  <c:v>6.7</c:v>
                </c:pt>
                <c:pt idx="1169">
                  <c:v>12.62</c:v>
                </c:pt>
                <c:pt idx="1170">
                  <c:v>12.48</c:v>
                </c:pt>
                <c:pt idx="1171">
                  <c:v>9.9600000000000009</c:v>
                </c:pt>
                <c:pt idx="1172">
                  <c:v>6.9800000000000013</c:v>
                </c:pt>
                <c:pt idx="1173">
                  <c:v>3.120000000000001</c:v>
                </c:pt>
                <c:pt idx="1174">
                  <c:v>5.9999999999999963E-2</c:v>
                </c:pt>
                <c:pt idx="1175">
                  <c:v>-0.15999999999999998</c:v>
                </c:pt>
                <c:pt idx="1176">
                  <c:v>0.55999999999999961</c:v>
                </c:pt>
                <c:pt idx="1177">
                  <c:v>2.0599999999999996</c:v>
                </c:pt>
                <c:pt idx="1178">
                  <c:v>2.4599999999999995</c:v>
                </c:pt>
                <c:pt idx="1179">
                  <c:v>2.8399999999999994</c:v>
                </c:pt>
                <c:pt idx="1180">
                  <c:v>3.6399999999999992</c:v>
                </c:pt>
                <c:pt idx="1181">
                  <c:v>3.88</c:v>
                </c:pt>
                <c:pt idx="1182">
                  <c:v>3.4599999999999995</c:v>
                </c:pt>
                <c:pt idx="1183">
                  <c:v>3.9200000000000004</c:v>
                </c:pt>
                <c:pt idx="1184">
                  <c:v>4.26</c:v>
                </c:pt>
                <c:pt idx="1185">
                  <c:v>4.08</c:v>
                </c:pt>
                <c:pt idx="1186">
                  <c:v>4.3599999999999994</c:v>
                </c:pt>
                <c:pt idx="1187">
                  <c:v>4.5</c:v>
                </c:pt>
                <c:pt idx="1188">
                  <c:v>4.08</c:v>
                </c:pt>
                <c:pt idx="1189">
                  <c:v>3.5200000000000005</c:v>
                </c:pt>
                <c:pt idx="1190">
                  <c:v>3.6</c:v>
                </c:pt>
                <c:pt idx="1191">
                  <c:v>3.3599999999999994</c:v>
                </c:pt>
                <c:pt idx="1192">
                  <c:v>3.3600000000000003</c:v>
                </c:pt>
                <c:pt idx="1193">
                  <c:v>3.78</c:v>
                </c:pt>
                <c:pt idx="1194">
                  <c:v>4.3199999999999994</c:v>
                </c:pt>
                <c:pt idx="1195">
                  <c:v>4.24</c:v>
                </c:pt>
                <c:pt idx="1196">
                  <c:v>4.34</c:v>
                </c:pt>
                <c:pt idx="1197">
                  <c:v>4.7200000000000006</c:v>
                </c:pt>
                <c:pt idx="1198">
                  <c:v>4.5999999999999996</c:v>
                </c:pt>
                <c:pt idx="1199">
                  <c:v>4.2799999999999994</c:v>
                </c:pt>
                <c:pt idx="1200">
                  <c:v>4.2799999999999994</c:v>
                </c:pt>
                <c:pt idx="1201">
                  <c:v>4.54</c:v>
                </c:pt>
                <c:pt idx="1202">
                  <c:v>3.88</c:v>
                </c:pt>
                <c:pt idx="1203">
                  <c:v>3.5</c:v>
                </c:pt>
                <c:pt idx="1204">
                  <c:v>3.2399999999999998</c:v>
                </c:pt>
                <c:pt idx="1205">
                  <c:v>3.4200000000000004</c:v>
                </c:pt>
                <c:pt idx="1206">
                  <c:v>2.7600000000000002</c:v>
                </c:pt>
                <c:pt idx="1207">
                  <c:v>3.0799999999999996</c:v>
                </c:pt>
                <c:pt idx="1208">
                  <c:v>3.1999999999999997</c:v>
                </c:pt>
                <c:pt idx="1209">
                  <c:v>3.339999999999999</c:v>
                </c:pt>
                <c:pt idx="1210">
                  <c:v>3.5399999999999991</c:v>
                </c:pt>
                <c:pt idx="1211">
                  <c:v>3.78</c:v>
                </c:pt>
                <c:pt idx="1212">
                  <c:v>3.62</c:v>
                </c:pt>
                <c:pt idx="1213">
                  <c:v>3.8600000000000003</c:v>
                </c:pt>
                <c:pt idx="1214">
                  <c:v>3.78</c:v>
                </c:pt>
                <c:pt idx="1215">
                  <c:v>3.28</c:v>
                </c:pt>
                <c:pt idx="1216">
                  <c:v>3.1599999999999997</c:v>
                </c:pt>
                <c:pt idx="1217">
                  <c:v>3.1399999999999997</c:v>
                </c:pt>
                <c:pt idx="1218">
                  <c:v>2.7399999999999998</c:v>
                </c:pt>
                <c:pt idx="1219">
                  <c:v>2.76</c:v>
                </c:pt>
                <c:pt idx="1220">
                  <c:v>2.84</c:v>
                </c:pt>
                <c:pt idx="1221">
                  <c:v>2.7800000000000002</c:v>
                </c:pt>
                <c:pt idx="1222">
                  <c:v>2.7</c:v>
                </c:pt>
                <c:pt idx="1223">
                  <c:v>2.88</c:v>
                </c:pt>
                <c:pt idx="1224">
                  <c:v>2.7199999999999998</c:v>
                </c:pt>
                <c:pt idx="1225">
                  <c:v>2.2799999999999998</c:v>
                </c:pt>
                <c:pt idx="1226">
                  <c:v>2.3199999999999998</c:v>
                </c:pt>
                <c:pt idx="1227">
                  <c:v>2.2399999999999998</c:v>
                </c:pt>
                <c:pt idx="1228">
                  <c:v>2.2199999999999998</c:v>
                </c:pt>
                <c:pt idx="1229">
                  <c:v>2.6399999999999997</c:v>
                </c:pt>
                <c:pt idx="1230">
                  <c:v>2.9</c:v>
                </c:pt>
                <c:pt idx="1231">
                  <c:v>2.5799999999999996</c:v>
                </c:pt>
                <c:pt idx="1232">
                  <c:v>2.62</c:v>
                </c:pt>
                <c:pt idx="1233">
                  <c:v>2.7</c:v>
                </c:pt>
                <c:pt idx="1234">
                  <c:v>2.84</c:v>
                </c:pt>
                <c:pt idx="1235">
                  <c:v>2.88</c:v>
                </c:pt>
                <c:pt idx="1236">
                  <c:v>3.1399999999999997</c:v>
                </c:pt>
                <c:pt idx="1237">
                  <c:v>2.9</c:v>
                </c:pt>
                <c:pt idx="1238">
                  <c:v>2.74</c:v>
                </c:pt>
                <c:pt idx="1239">
                  <c:v>2.2600000000000007</c:v>
                </c:pt>
                <c:pt idx="1240">
                  <c:v>2.1800000000000006</c:v>
                </c:pt>
                <c:pt idx="1241">
                  <c:v>1.9600000000000009</c:v>
                </c:pt>
                <c:pt idx="1242">
                  <c:v>2.1800000000000006</c:v>
                </c:pt>
                <c:pt idx="1243">
                  <c:v>1.8600000000000005</c:v>
                </c:pt>
                <c:pt idx="1244">
                  <c:v>1.8000000000000003</c:v>
                </c:pt>
                <c:pt idx="1245">
                  <c:v>1.6800000000000002</c:v>
                </c:pt>
                <c:pt idx="1246">
                  <c:v>1.7</c:v>
                </c:pt>
                <c:pt idx="1247">
                  <c:v>1.4600000000000002</c:v>
                </c:pt>
                <c:pt idx="1248">
                  <c:v>1.7000000000000004</c:v>
                </c:pt>
                <c:pt idx="1249">
                  <c:v>1.6600000000000006</c:v>
                </c:pt>
                <c:pt idx="1250">
                  <c:v>1.6600000000000006</c:v>
                </c:pt>
                <c:pt idx="1251">
                  <c:v>2.0400000000000005</c:v>
                </c:pt>
                <c:pt idx="1252">
                  <c:v>2.2400000000000002</c:v>
                </c:pt>
                <c:pt idx="1253">
                  <c:v>2.5600000000000005</c:v>
                </c:pt>
                <c:pt idx="1254">
                  <c:v>2.6600000000000006</c:v>
                </c:pt>
                <c:pt idx="1255">
                  <c:v>3.0000000000000009</c:v>
                </c:pt>
                <c:pt idx="1256">
                  <c:v>2.580000000000001</c:v>
                </c:pt>
                <c:pt idx="1257">
                  <c:v>2.3600000000000008</c:v>
                </c:pt>
                <c:pt idx="1258">
                  <c:v>2.1400000000000006</c:v>
                </c:pt>
                <c:pt idx="1259">
                  <c:v>1.9400000000000006</c:v>
                </c:pt>
                <c:pt idx="1260">
                  <c:v>1.8000000000000003</c:v>
                </c:pt>
                <c:pt idx="1261">
                  <c:v>1.6</c:v>
                </c:pt>
                <c:pt idx="1262">
                  <c:v>1.7200000000000002</c:v>
                </c:pt>
                <c:pt idx="1263">
                  <c:v>1.3200000000000003</c:v>
                </c:pt>
                <c:pt idx="1264">
                  <c:v>1.1400000000000006</c:v>
                </c:pt>
                <c:pt idx="1265">
                  <c:v>0.70000000000000073</c:v>
                </c:pt>
                <c:pt idx="1266">
                  <c:v>0.72000000000000097</c:v>
                </c:pt>
                <c:pt idx="1267">
                  <c:v>0.26000000000000084</c:v>
                </c:pt>
                <c:pt idx="1268">
                  <c:v>0.32000000000000101</c:v>
                </c:pt>
                <c:pt idx="1269">
                  <c:v>0.14000000000000057</c:v>
                </c:pt>
                <c:pt idx="1270">
                  <c:v>-5.9999999999999429E-2</c:v>
                </c:pt>
                <c:pt idx="1271">
                  <c:v>0.24000000000000057</c:v>
                </c:pt>
                <c:pt idx="1272">
                  <c:v>0.70000000000000073</c:v>
                </c:pt>
                <c:pt idx="1273">
                  <c:v>0.54000000000000059</c:v>
                </c:pt>
                <c:pt idx="1274">
                  <c:v>0.26000000000000084</c:v>
                </c:pt>
                <c:pt idx="1275">
                  <c:v>0.28000000000000042</c:v>
                </c:pt>
                <c:pt idx="1276">
                  <c:v>-0.37999999999999973</c:v>
                </c:pt>
                <c:pt idx="1277">
                  <c:v>-1.2200000000000002</c:v>
                </c:pt>
                <c:pt idx="1278">
                  <c:v>-1.4400000000000006</c:v>
                </c:pt>
                <c:pt idx="1279">
                  <c:v>-0.88000000000000111</c:v>
                </c:pt>
                <c:pt idx="1280">
                  <c:v>-0.82000000000000095</c:v>
                </c:pt>
                <c:pt idx="1281">
                  <c:v>-0.40000000000000069</c:v>
                </c:pt>
                <c:pt idx="1282">
                  <c:v>-2.0000000000000996E-2</c:v>
                </c:pt>
                <c:pt idx="1283">
                  <c:v>0.1</c:v>
                </c:pt>
                <c:pt idx="1284">
                  <c:v>6.0000000000000851E-2</c:v>
                </c:pt>
                <c:pt idx="1285">
                  <c:v>0.18000000000000113</c:v>
                </c:pt>
                <c:pt idx="1286">
                  <c:v>0.32000000000000028</c:v>
                </c:pt>
                <c:pt idx="1287">
                  <c:v>0.90000000000000147</c:v>
                </c:pt>
                <c:pt idx="1288">
                  <c:v>1.4200000000000017</c:v>
                </c:pt>
                <c:pt idx="1289">
                  <c:v>1.5200000000000018</c:v>
                </c:pt>
                <c:pt idx="1290">
                  <c:v>2.180000000000001</c:v>
                </c:pt>
                <c:pt idx="1291">
                  <c:v>2.6600000000000024</c:v>
                </c:pt>
                <c:pt idx="1292">
                  <c:v>2.7000000000000015</c:v>
                </c:pt>
                <c:pt idx="1293">
                  <c:v>3.0399999999999991</c:v>
                </c:pt>
                <c:pt idx="1294">
                  <c:v>3.7999999999999985</c:v>
                </c:pt>
                <c:pt idx="1295">
                  <c:v>3.9</c:v>
                </c:pt>
                <c:pt idx="1296">
                  <c:v>3.919999999999999</c:v>
                </c:pt>
                <c:pt idx="1297">
                  <c:v>4.4399999999999986</c:v>
                </c:pt>
                <c:pt idx="1298">
                  <c:v>4.72</c:v>
                </c:pt>
                <c:pt idx="1299">
                  <c:v>4.84</c:v>
                </c:pt>
                <c:pt idx="1300">
                  <c:v>4.9399999999999986</c:v>
                </c:pt>
                <c:pt idx="1301">
                  <c:v>5.0799999999999992</c:v>
                </c:pt>
                <c:pt idx="1302">
                  <c:v>4.5400000000000009</c:v>
                </c:pt>
                <c:pt idx="1303">
                  <c:v>4.54</c:v>
                </c:pt>
                <c:pt idx="1304">
                  <c:v>4.379999999999999</c:v>
                </c:pt>
                <c:pt idx="1305">
                  <c:v>4.22</c:v>
                </c:pt>
                <c:pt idx="1306">
                  <c:v>4.04</c:v>
                </c:pt>
                <c:pt idx="1307">
                  <c:v>4.2999999999999989</c:v>
                </c:pt>
                <c:pt idx="1308">
                  <c:v>3.9399999999999986</c:v>
                </c:pt>
                <c:pt idx="1309">
                  <c:v>3.3399999999999985</c:v>
                </c:pt>
                <c:pt idx="1310">
                  <c:v>3.1399999999999983</c:v>
                </c:pt>
                <c:pt idx="1311">
                  <c:v>2.9399999999999986</c:v>
                </c:pt>
                <c:pt idx="1312">
                  <c:v>2.5999999999999988</c:v>
                </c:pt>
                <c:pt idx="1313">
                  <c:v>2.4799999999999995</c:v>
                </c:pt>
                <c:pt idx="1314">
                  <c:v>2.3600000000000008</c:v>
                </c:pt>
                <c:pt idx="1315">
                  <c:v>2.0000000000000013</c:v>
                </c:pt>
                <c:pt idx="1316">
                  <c:v>1.8000000000000014</c:v>
                </c:pt>
                <c:pt idx="1317">
                  <c:v>1.8600000000000008</c:v>
                </c:pt>
                <c:pt idx="1318">
                  <c:v>1.4200000000000004</c:v>
                </c:pt>
                <c:pt idx="1319">
                  <c:v>1.7199999999999989</c:v>
                </c:pt>
                <c:pt idx="1320">
                  <c:v>1.8399999999999992</c:v>
                </c:pt>
                <c:pt idx="1321">
                  <c:v>1.9799999999999998</c:v>
                </c:pt>
                <c:pt idx="1322">
                  <c:v>2.1799999999999997</c:v>
                </c:pt>
                <c:pt idx="1323">
                  <c:v>2.2600000000000007</c:v>
                </c:pt>
                <c:pt idx="1324">
                  <c:v>2.3400000000000021</c:v>
                </c:pt>
                <c:pt idx="1325">
                  <c:v>2.1200000000000019</c:v>
                </c:pt>
                <c:pt idx="1326">
                  <c:v>2.2000000000000002</c:v>
                </c:pt>
                <c:pt idx="1327">
                  <c:v>1.8</c:v>
                </c:pt>
                <c:pt idx="1328">
                  <c:v>2.5200000000000005</c:v>
                </c:pt>
                <c:pt idx="1329">
                  <c:v>2.6799999999999997</c:v>
                </c:pt>
                <c:pt idx="1330">
                  <c:v>3.0200000000000005</c:v>
                </c:pt>
                <c:pt idx="1331">
                  <c:v>3.22</c:v>
                </c:pt>
                <c:pt idx="1332">
                  <c:v>3.4000000000000012</c:v>
                </c:pt>
                <c:pt idx="1333">
                  <c:v>3.3</c:v>
                </c:pt>
                <c:pt idx="1334">
                  <c:v>3.3400000000000007</c:v>
                </c:pt>
                <c:pt idx="1335">
                  <c:v>3.6399999999999992</c:v>
                </c:pt>
                <c:pt idx="1336">
                  <c:v>3.6</c:v>
                </c:pt>
                <c:pt idx="1337">
                  <c:v>4.0200000000000005</c:v>
                </c:pt>
                <c:pt idx="1338">
                  <c:v>4.1400000000000006</c:v>
                </c:pt>
                <c:pt idx="1339">
                  <c:v>3.72</c:v>
                </c:pt>
                <c:pt idx="1340">
                  <c:v>3.4800000000000013</c:v>
                </c:pt>
                <c:pt idx="1341">
                  <c:v>3.2600000000000025</c:v>
                </c:pt>
                <c:pt idx="1342">
                  <c:v>3.1400000000000006</c:v>
                </c:pt>
                <c:pt idx="1343">
                  <c:v>2.88</c:v>
                </c:pt>
                <c:pt idx="1344">
                  <c:v>3.1</c:v>
                </c:pt>
                <c:pt idx="1345">
                  <c:v>3.2400000000000007</c:v>
                </c:pt>
                <c:pt idx="1346">
                  <c:v>3.1799999999999997</c:v>
                </c:pt>
                <c:pt idx="1347">
                  <c:v>2.7</c:v>
                </c:pt>
                <c:pt idx="1348">
                  <c:v>2.2000000000000015</c:v>
                </c:pt>
                <c:pt idx="1349">
                  <c:v>2.080000000000001</c:v>
                </c:pt>
                <c:pt idx="1350">
                  <c:v>1.7200000000000002</c:v>
                </c:pt>
                <c:pt idx="1351">
                  <c:v>1.7599999999999993</c:v>
                </c:pt>
                <c:pt idx="1352">
                  <c:v>1.5400000000000005</c:v>
                </c:pt>
                <c:pt idx="1353">
                  <c:v>1.8200000000000003</c:v>
                </c:pt>
                <c:pt idx="1354">
                  <c:v>1.7</c:v>
                </c:pt>
                <c:pt idx="1355">
                  <c:v>1.7399999999999991</c:v>
                </c:pt>
                <c:pt idx="1356">
                  <c:v>1.6399999999999992</c:v>
                </c:pt>
                <c:pt idx="1357">
                  <c:v>1.9199999999999988</c:v>
                </c:pt>
                <c:pt idx="1358">
                  <c:v>1.5999999999999985</c:v>
                </c:pt>
                <c:pt idx="1359">
                  <c:v>1.3399999999999992</c:v>
                </c:pt>
                <c:pt idx="1360">
                  <c:v>1.5</c:v>
                </c:pt>
                <c:pt idx="1361">
                  <c:v>1.6200000000000003</c:v>
                </c:pt>
                <c:pt idx="1362">
                  <c:v>2.5799999999999996</c:v>
                </c:pt>
                <c:pt idx="1363">
                  <c:v>4.18</c:v>
                </c:pt>
                <c:pt idx="1364">
                  <c:v>5.4399999999999995</c:v>
                </c:pt>
                <c:pt idx="1365">
                  <c:v>6.06</c:v>
                </c:pt>
                <c:pt idx="1366">
                  <c:v>6.2399999999999993</c:v>
                </c:pt>
                <c:pt idx="1367">
                  <c:v>5.5200000000000005</c:v>
                </c:pt>
                <c:pt idx="1368">
                  <c:v>4.2799999999999994</c:v>
                </c:pt>
                <c:pt idx="1369">
                  <c:v>3.1799999999999997</c:v>
                </c:pt>
                <c:pt idx="1370">
                  <c:v>2.0399999999999991</c:v>
                </c:pt>
                <c:pt idx="1371">
                  <c:v>1.7200000000000002</c:v>
                </c:pt>
                <c:pt idx="1372">
                  <c:v>2.1</c:v>
                </c:pt>
                <c:pt idx="1373">
                  <c:v>2.2200000000000002</c:v>
                </c:pt>
                <c:pt idx="1374">
                  <c:v>2.72</c:v>
                </c:pt>
                <c:pt idx="1375">
                  <c:v>3.4799999999999995</c:v>
                </c:pt>
                <c:pt idx="1376">
                  <c:v>3.5199999999999987</c:v>
                </c:pt>
                <c:pt idx="1377">
                  <c:v>2.9799999999999982</c:v>
                </c:pt>
                <c:pt idx="1378">
                  <c:v>2.9799999999999982</c:v>
                </c:pt>
                <c:pt idx="1379">
                  <c:v>2.1199999999999988</c:v>
                </c:pt>
                <c:pt idx="1380">
                  <c:v>1.8</c:v>
                </c:pt>
                <c:pt idx="1381">
                  <c:v>1.8399999999999992</c:v>
                </c:pt>
                <c:pt idx="1382">
                  <c:v>2.0400000000000005</c:v>
                </c:pt>
                <c:pt idx="1383">
                  <c:v>2.1000000000000014</c:v>
                </c:pt>
                <c:pt idx="1384">
                  <c:v>2.9</c:v>
                </c:pt>
                <c:pt idx="1385">
                  <c:v>3.0599999999999996</c:v>
                </c:pt>
                <c:pt idx="1386">
                  <c:v>3.0799999999999996</c:v>
                </c:pt>
                <c:pt idx="1387">
                  <c:v>3.0199999999999974</c:v>
                </c:pt>
                <c:pt idx="1388">
                  <c:v>2.9799999999999969</c:v>
                </c:pt>
                <c:pt idx="1389">
                  <c:v>2.6999999999999984</c:v>
                </c:pt>
                <c:pt idx="1390">
                  <c:v>2.4399999999999977</c:v>
                </c:pt>
                <c:pt idx="1391">
                  <c:v>2.78</c:v>
                </c:pt>
                <c:pt idx="1392">
                  <c:v>3.1</c:v>
                </c:pt>
                <c:pt idx="1393">
                  <c:v>3.3</c:v>
                </c:pt>
                <c:pt idx="1394">
                  <c:v>3.4799999999999995</c:v>
                </c:pt>
                <c:pt idx="1395">
                  <c:v>3.7</c:v>
                </c:pt>
                <c:pt idx="1396">
                  <c:v>3.2399999999999993</c:v>
                </c:pt>
                <c:pt idx="1397">
                  <c:v>2.4799999999999995</c:v>
                </c:pt>
                <c:pt idx="1398">
                  <c:v>2.0399999999999991</c:v>
                </c:pt>
                <c:pt idx="1399">
                  <c:v>1.5799999999999996</c:v>
                </c:pt>
                <c:pt idx="1400">
                  <c:v>1.3399999999999992</c:v>
                </c:pt>
                <c:pt idx="1401">
                  <c:v>1.5</c:v>
                </c:pt>
                <c:pt idx="1402">
                  <c:v>1.6799999999999997</c:v>
                </c:pt>
                <c:pt idx="1403">
                  <c:v>1.3799999999999997</c:v>
                </c:pt>
                <c:pt idx="1404">
                  <c:v>1.0799999999999996</c:v>
                </c:pt>
                <c:pt idx="1405">
                  <c:v>1.0799999999999996</c:v>
                </c:pt>
                <c:pt idx="1406">
                  <c:v>1.1199999999999988</c:v>
                </c:pt>
                <c:pt idx="1407">
                  <c:v>1.1599999999999995</c:v>
                </c:pt>
                <c:pt idx="1408">
                  <c:v>1.2200000000000002</c:v>
                </c:pt>
                <c:pt idx="1409">
                  <c:v>1.8399999999999992</c:v>
                </c:pt>
                <c:pt idx="1410">
                  <c:v>1.6400000000000006</c:v>
                </c:pt>
                <c:pt idx="1411">
                  <c:v>1.1200000000000003</c:v>
                </c:pt>
                <c:pt idx="1412">
                  <c:v>1.3799999999999997</c:v>
                </c:pt>
                <c:pt idx="1413">
                  <c:v>1.4799999999999998</c:v>
                </c:pt>
                <c:pt idx="1414">
                  <c:v>1.0200000000000002</c:v>
                </c:pt>
                <c:pt idx="1415">
                  <c:v>0.87999999999999967</c:v>
                </c:pt>
                <c:pt idx="1416">
                  <c:v>0.81999999999999884</c:v>
                </c:pt>
                <c:pt idx="1417">
                  <c:v>0.4</c:v>
                </c:pt>
                <c:pt idx="1418">
                  <c:v>0.34000000000000058</c:v>
                </c:pt>
                <c:pt idx="1419">
                  <c:v>0.17999999999999972</c:v>
                </c:pt>
                <c:pt idx="1420">
                  <c:v>0.44000000000000056</c:v>
                </c:pt>
                <c:pt idx="1421">
                  <c:v>0.52000000000000102</c:v>
                </c:pt>
                <c:pt idx="1422">
                  <c:v>0.70000000000000073</c:v>
                </c:pt>
                <c:pt idx="1423">
                  <c:v>0.8600000000000001</c:v>
                </c:pt>
                <c:pt idx="1424">
                  <c:v>1.1800000000000004</c:v>
                </c:pt>
                <c:pt idx="1425">
                  <c:v>0.76000000000000012</c:v>
                </c:pt>
                <c:pt idx="1426">
                  <c:v>0.32000000000000028</c:v>
                </c:pt>
                <c:pt idx="1427">
                  <c:v>-1.9999999999998862E-2</c:v>
                </c:pt>
                <c:pt idx="1428">
                  <c:v>-0.51999999999999957</c:v>
                </c:pt>
                <c:pt idx="1429">
                  <c:v>-0.77999999999999903</c:v>
                </c:pt>
                <c:pt idx="1430">
                  <c:v>-0.78000000000000047</c:v>
                </c:pt>
                <c:pt idx="1431">
                  <c:v>-0.51999999999999957</c:v>
                </c:pt>
                <c:pt idx="1432">
                  <c:v>-0.54000000000000126</c:v>
                </c:pt>
                <c:pt idx="1433">
                  <c:v>-0.82000000000000028</c:v>
                </c:pt>
                <c:pt idx="1434">
                  <c:v>-1.1599999999999995</c:v>
                </c:pt>
                <c:pt idx="1435">
                  <c:v>-1.0999999999999985</c:v>
                </c:pt>
                <c:pt idx="1436">
                  <c:v>-1.0399999999999991</c:v>
                </c:pt>
                <c:pt idx="1437">
                  <c:v>-0.99999999999999856</c:v>
                </c:pt>
                <c:pt idx="1438">
                  <c:v>-0.63999999999999913</c:v>
                </c:pt>
                <c:pt idx="1439">
                  <c:v>-0.5</c:v>
                </c:pt>
                <c:pt idx="1440">
                  <c:v>-0.51999999999999891</c:v>
                </c:pt>
                <c:pt idx="1441">
                  <c:v>-0.85999999999999943</c:v>
                </c:pt>
                <c:pt idx="1442">
                  <c:v>-1.1400000000000006</c:v>
                </c:pt>
                <c:pt idx="1443">
                  <c:v>-1.1600000000000008</c:v>
                </c:pt>
                <c:pt idx="1444">
                  <c:v>-1.2200000000000002</c:v>
                </c:pt>
                <c:pt idx="1445">
                  <c:v>-1.240000000000002</c:v>
                </c:pt>
                <c:pt idx="1446">
                  <c:v>-1.2000000000000015</c:v>
                </c:pt>
                <c:pt idx="1447">
                  <c:v>-1.4599999999999995</c:v>
                </c:pt>
                <c:pt idx="1448">
                  <c:v>-1.7200000000000002</c:v>
                </c:pt>
                <c:pt idx="1449">
                  <c:v>-1.5200000000000002</c:v>
                </c:pt>
                <c:pt idx="1450">
                  <c:v>-1.6200000000000003</c:v>
                </c:pt>
                <c:pt idx="1451">
                  <c:v>-1.6200000000000003</c:v>
                </c:pt>
                <c:pt idx="1452">
                  <c:v>-1.0800000000000012</c:v>
                </c:pt>
                <c:pt idx="1453">
                  <c:v>-0.87999999999999967</c:v>
                </c:pt>
                <c:pt idx="1454">
                  <c:v>-1.0200000000000002</c:v>
                </c:pt>
                <c:pt idx="1455">
                  <c:v>-1.1599999999999995</c:v>
                </c:pt>
                <c:pt idx="1456">
                  <c:v>-1.4</c:v>
                </c:pt>
                <c:pt idx="1457">
                  <c:v>-1.7799999999999998</c:v>
                </c:pt>
                <c:pt idx="1458">
                  <c:v>-1.9799999999999998</c:v>
                </c:pt>
                <c:pt idx="1459">
                  <c:v>-1.8200000000000003</c:v>
                </c:pt>
                <c:pt idx="1460">
                  <c:v>-1.7</c:v>
                </c:pt>
                <c:pt idx="1461">
                  <c:v>-1.9399999999999991</c:v>
                </c:pt>
                <c:pt idx="1462">
                  <c:v>-1.9599999999999995</c:v>
                </c:pt>
                <c:pt idx="1463">
                  <c:v>-1.9799999999999998</c:v>
                </c:pt>
                <c:pt idx="1464">
                  <c:v>-1.9599999999999995</c:v>
                </c:pt>
                <c:pt idx="1465">
                  <c:v>-2.0200000000000005</c:v>
                </c:pt>
                <c:pt idx="1466">
                  <c:v>-1.6599999999999995</c:v>
                </c:pt>
                <c:pt idx="1467">
                  <c:v>-1.6599999999999995</c:v>
                </c:pt>
                <c:pt idx="1468">
                  <c:v>-1.819999999999999</c:v>
                </c:pt>
                <c:pt idx="1469">
                  <c:v>-2.1399999999999992</c:v>
                </c:pt>
                <c:pt idx="1470">
                  <c:v>-2.1799999999999984</c:v>
                </c:pt>
                <c:pt idx="1471">
                  <c:v>-2.38</c:v>
                </c:pt>
                <c:pt idx="1472">
                  <c:v>-2.6399999999999992</c:v>
                </c:pt>
                <c:pt idx="1473">
                  <c:v>-2.4400000000000004</c:v>
                </c:pt>
                <c:pt idx="1474">
                  <c:v>-2.7400000000000007</c:v>
                </c:pt>
                <c:pt idx="1475">
                  <c:v>-2.9400000000000022</c:v>
                </c:pt>
                <c:pt idx="1476">
                  <c:v>-2.7600000000000007</c:v>
                </c:pt>
                <c:pt idx="1477">
                  <c:v>-2.4800000000000013</c:v>
                </c:pt>
                <c:pt idx="1478">
                  <c:v>-2.1799999999999997</c:v>
                </c:pt>
                <c:pt idx="1479">
                  <c:v>-1.8200000000000003</c:v>
                </c:pt>
                <c:pt idx="1480">
                  <c:v>-1.6799999999999997</c:v>
                </c:pt>
                <c:pt idx="1481">
                  <c:v>-1.6200000000000003</c:v>
                </c:pt>
                <c:pt idx="1482">
                  <c:v>-1.6000000000000014</c:v>
                </c:pt>
                <c:pt idx="1483">
                  <c:v>-1.8000000000000014</c:v>
                </c:pt>
                <c:pt idx="1484">
                  <c:v>-1.4400000000000006</c:v>
                </c:pt>
                <c:pt idx="1485">
                  <c:v>-1.5799999999999996</c:v>
                </c:pt>
                <c:pt idx="1486">
                  <c:v>-1.6</c:v>
                </c:pt>
                <c:pt idx="1487">
                  <c:v>-1.5999999999999985</c:v>
                </c:pt>
                <c:pt idx="1488">
                  <c:v>-1.459999999999998</c:v>
                </c:pt>
                <c:pt idx="1489">
                  <c:v>-1.7999999999999985</c:v>
                </c:pt>
                <c:pt idx="1490">
                  <c:v>-1.5999999999999985</c:v>
                </c:pt>
                <c:pt idx="1491">
                  <c:v>-1.5599999999999981</c:v>
                </c:pt>
                <c:pt idx="1492">
                  <c:v>-1.5999999999999985</c:v>
                </c:pt>
                <c:pt idx="1493">
                  <c:v>-1.6400000000000006</c:v>
                </c:pt>
                <c:pt idx="1494">
                  <c:v>-1.9599999999999995</c:v>
                </c:pt>
                <c:pt idx="1495">
                  <c:v>-1.7200000000000002</c:v>
                </c:pt>
                <c:pt idx="1496">
                  <c:v>-2.1</c:v>
                </c:pt>
                <c:pt idx="1497">
                  <c:v>-2.38</c:v>
                </c:pt>
                <c:pt idx="1498">
                  <c:v>-2.7199999999999989</c:v>
                </c:pt>
                <c:pt idx="1499">
                  <c:v>-2.8400000000000007</c:v>
                </c:pt>
                <c:pt idx="1500">
                  <c:v>-3.12</c:v>
                </c:pt>
                <c:pt idx="1501">
                  <c:v>-3.0200000000000018</c:v>
                </c:pt>
                <c:pt idx="1502">
                  <c:v>-3.0600000000000009</c:v>
                </c:pt>
                <c:pt idx="1503">
                  <c:v>-3.0400000000000018</c:v>
                </c:pt>
                <c:pt idx="1504">
                  <c:v>-2.4799999999999995</c:v>
                </c:pt>
                <c:pt idx="1505">
                  <c:v>-2.4400000000000004</c:v>
                </c:pt>
                <c:pt idx="1506">
                  <c:v>-2.4200000000000004</c:v>
                </c:pt>
                <c:pt idx="1507">
                  <c:v>-2.580000000000001</c:v>
                </c:pt>
                <c:pt idx="1508">
                  <c:v>-2.8400000000000007</c:v>
                </c:pt>
                <c:pt idx="1509">
                  <c:v>-3.6400000000000006</c:v>
                </c:pt>
                <c:pt idx="1510">
                  <c:v>-4.0599999999999996</c:v>
                </c:pt>
                <c:pt idx="1511">
                  <c:v>-4.0199999999999987</c:v>
                </c:pt>
                <c:pt idx="1512">
                  <c:v>-4.0399999999999991</c:v>
                </c:pt>
                <c:pt idx="1513">
                  <c:v>-3.8799999999999981</c:v>
                </c:pt>
                <c:pt idx="1514">
                  <c:v>-3.5599999999999996</c:v>
                </c:pt>
                <c:pt idx="1515">
                  <c:v>-3.4399999999999991</c:v>
                </c:pt>
                <c:pt idx="1516">
                  <c:v>-3.6599999999999993</c:v>
                </c:pt>
                <c:pt idx="1517">
                  <c:v>-3.4399999999999991</c:v>
                </c:pt>
                <c:pt idx="1518">
                  <c:v>-3.319999999999999</c:v>
                </c:pt>
                <c:pt idx="1519">
                  <c:v>-3.2399999999999993</c:v>
                </c:pt>
                <c:pt idx="1520">
                  <c:v>-2.8599999999999994</c:v>
                </c:pt>
                <c:pt idx="1521">
                  <c:v>-2.4799999999999995</c:v>
                </c:pt>
                <c:pt idx="1522">
                  <c:v>-2.4600000000000009</c:v>
                </c:pt>
                <c:pt idx="1523">
                  <c:v>-2.5000000000000013</c:v>
                </c:pt>
                <c:pt idx="1524">
                  <c:v>-2.3800000000000012</c:v>
                </c:pt>
                <c:pt idx="1525">
                  <c:v>-2.580000000000001</c:v>
                </c:pt>
                <c:pt idx="1526">
                  <c:v>-2.740000000000002</c:v>
                </c:pt>
                <c:pt idx="1527">
                  <c:v>-2.4200000000000017</c:v>
                </c:pt>
                <c:pt idx="1528">
                  <c:v>-2.2800000000000025</c:v>
                </c:pt>
                <c:pt idx="1529">
                  <c:v>-2.3600000000000021</c:v>
                </c:pt>
                <c:pt idx="1530">
                  <c:v>-2.1200000000000019</c:v>
                </c:pt>
                <c:pt idx="1531">
                  <c:v>-1.8400000000000005</c:v>
                </c:pt>
                <c:pt idx="1532">
                  <c:v>-1.8600000000000008</c:v>
                </c:pt>
                <c:pt idx="1533">
                  <c:v>-1.6799999999999997</c:v>
                </c:pt>
                <c:pt idx="1534">
                  <c:v>-1.5200000000000002</c:v>
                </c:pt>
                <c:pt idx="1535">
                  <c:v>-1.1400000000000019</c:v>
                </c:pt>
                <c:pt idx="1536">
                  <c:v>-1.7000000000000028</c:v>
                </c:pt>
                <c:pt idx="1537">
                  <c:v>-1.7600000000000022</c:v>
                </c:pt>
                <c:pt idx="1538">
                  <c:v>-2.2600000000000025</c:v>
                </c:pt>
                <c:pt idx="1539">
                  <c:v>-2.2600000000000025</c:v>
                </c:pt>
                <c:pt idx="1540">
                  <c:v>-2.8200000000000016</c:v>
                </c:pt>
                <c:pt idx="1541">
                  <c:v>-2.160000000000001</c:v>
                </c:pt>
                <c:pt idx="1542">
                  <c:v>-1.9200000000000004</c:v>
                </c:pt>
                <c:pt idx="1543">
                  <c:v>-1.5600000000000009</c:v>
                </c:pt>
                <c:pt idx="1544">
                  <c:v>-1.5</c:v>
                </c:pt>
                <c:pt idx="1545">
                  <c:v>-1.3599999999999994</c:v>
                </c:pt>
                <c:pt idx="1546">
                  <c:v>-0.95999999999999941</c:v>
                </c:pt>
                <c:pt idx="1547">
                  <c:v>-0.87999999999999967</c:v>
                </c:pt>
                <c:pt idx="1548">
                  <c:v>-0.75999999999999945</c:v>
                </c:pt>
                <c:pt idx="1549">
                  <c:v>-0.44000000000000056</c:v>
                </c:pt>
                <c:pt idx="1550">
                  <c:v>0</c:v>
                </c:pt>
                <c:pt idx="1551">
                  <c:v>-0.36000000000000087</c:v>
                </c:pt>
                <c:pt idx="1552">
                  <c:v>-0.66000000000000225</c:v>
                </c:pt>
                <c:pt idx="1553">
                  <c:v>-0.60000000000000286</c:v>
                </c:pt>
                <c:pt idx="1554">
                  <c:v>-0.84000000000000341</c:v>
                </c:pt>
                <c:pt idx="1555">
                  <c:v>-1.0800000000000025</c:v>
                </c:pt>
                <c:pt idx="1556">
                  <c:v>-0.6800000000000026</c:v>
                </c:pt>
                <c:pt idx="1557">
                  <c:v>-0.16000000000000228</c:v>
                </c:pt>
                <c:pt idx="1558">
                  <c:v>0.65999999999999659</c:v>
                </c:pt>
                <c:pt idx="1559">
                  <c:v>1.6399999999999992</c:v>
                </c:pt>
                <c:pt idx="1560">
                  <c:v>1.9799999999999982</c:v>
                </c:pt>
                <c:pt idx="1561">
                  <c:v>2.1199999999999988</c:v>
                </c:pt>
                <c:pt idx="1562">
                  <c:v>2.2200000000000002</c:v>
                </c:pt>
                <c:pt idx="1563">
                  <c:v>1.5600000000000023</c:v>
                </c:pt>
                <c:pt idx="1564">
                  <c:v>0.56000000000000083</c:v>
                </c:pt>
                <c:pt idx="1565">
                  <c:v>-2.0000000000000285E-2</c:v>
                </c:pt>
                <c:pt idx="1566">
                  <c:v>-3.9999999999999147E-2</c:v>
                </c:pt>
                <c:pt idx="1567">
                  <c:v>-0.16000000000000086</c:v>
                </c:pt>
                <c:pt idx="1568">
                  <c:v>1.9999999999998862E-2</c:v>
                </c:pt>
                <c:pt idx="1569">
                  <c:v>0.77999999999999825</c:v>
                </c:pt>
                <c:pt idx="1570">
                  <c:v>1.9799999999999982</c:v>
                </c:pt>
                <c:pt idx="1571">
                  <c:v>1.8399999999999976</c:v>
                </c:pt>
                <c:pt idx="1572">
                  <c:v>1.959999999999998</c:v>
                </c:pt>
                <c:pt idx="1573">
                  <c:v>2.2999999999999985</c:v>
                </c:pt>
                <c:pt idx="1574">
                  <c:v>2.6400000000000006</c:v>
                </c:pt>
                <c:pt idx="1575">
                  <c:v>2.1599999999999993</c:v>
                </c:pt>
                <c:pt idx="1576">
                  <c:v>2.1799999999999997</c:v>
                </c:pt>
                <c:pt idx="1577">
                  <c:v>2.4200000000000004</c:v>
                </c:pt>
                <c:pt idx="1578">
                  <c:v>2.319999999999999</c:v>
                </c:pt>
                <c:pt idx="1579">
                  <c:v>2.0399999999999991</c:v>
                </c:pt>
                <c:pt idx="1580">
                  <c:v>2.4200000000000004</c:v>
                </c:pt>
                <c:pt idx="1581">
                  <c:v>2.72</c:v>
                </c:pt>
                <c:pt idx="1582">
                  <c:v>3.1799999999999997</c:v>
                </c:pt>
                <c:pt idx="1583">
                  <c:v>3.2600000000000007</c:v>
                </c:pt>
                <c:pt idx="1584">
                  <c:v>3.1599999999999993</c:v>
                </c:pt>
                <c:pt idx="1585">
                  <c:v>2.7600000000000007</c:v>
                </c:pt>
                <c:pt idx="1586">
                  <c:v>2.2400000000000007</c:v>
                </c:pt>
                <c:pt idx="1587">
                  <c:v>1.9400000000000006</c:v>
                </c:pt>
                <c:pt idx="1588">
                  <c:v>1.7</c:v>
                </c:pt>
                <c:pt idx="1589">
                  <c:v>1.4799999999999998</c:v>
                </c:pt>
                <c:pt idx="1590">
                  <c:v>1.7599999999999993</c:v>
                </c:pt>
                <c:pt idx="1591">
                  <c:v>2</c:v>
                </c:pt>
                <c:pt idx="1592">
                  <c:v>1.5200000000000018</c:v>
                </c:pt>
                <c:pt idx="1593">
                  <c:v>1.6200000000000032</c:v>
                </c:pt>
                <c:pt idx="1594">
                  <c:v>1.9600000000000022</c:v>
                </c:pt>
                <c:pt idx="1595">
                  <c:v>2.0800000000000027</c:v>
                </c:pt>
                <c:pt idx="1596">
                  <c:v>2.660000000000001</c:v>
                </c:pt>
                <c:pt idx="1597">
                  <c:v>3.3400000000000007</c:v>
                </c:pt>
                <c:pt idx="1598">
                  <c:v>3.7999999999999985</c:v>
                </c:pt>
                <c:pt idx="1599">
                  <c:v>3.839999999999999</c:v>
                </c:pt>
                <c:pt idx="1600">
                  <c:v>3.759999999999998</c:v>
                </c:pt>
                <c:pt idx="1601">
                  <c:v>3.5799999999999996</c:v>
                </c:pt>
                <c:pt idx="1602">
                  <c:v>3.4999999999999987</c:v>
                </c:pt>
                <c:pt idx="1603">
                  <c:v>3.28</c:v>
                </c:pt>
                <c:pt idx="1604">
                  <c:v>4.5600000000000005</c:v>
                </c:pt>
                <c:pt idx="1605">
                  <c:v>5.3800000000000008</c:v>
                </c:pt>
                <c:pt idx="1606">
                  <c:v>6.1</c:v>
                </c:pt>
                <c:pt idx="1607">
                  <c:v>6.7800000000000011</c:v>
                </c:pt>
                <c:pt idx="1608">
                  <c:v>6.9800000000000013</c:v>
                </c:pt>
                <c:pt idx="1609">
                  <c:v>5.8</c:v>
                </c:pt>
                <c:pt idx="1610">
                  <c:v>4.74</c:v>
                </c:pt>
                <c:pt idx="1611">
                  <c:v>3.5000000000000013</c:v>
                </c:pt>
                <c:pt idx="1612">
                  <c:v>2.2800000000000011</c:v>
                </c:pt>
                <c:pt idx="1613">
                  <c:v>2.080000000000001</c:v>
                </c:pt>
                <c:pt idx="1614">
                  <c:v>1.3000000000000014</c:v>
                </c:pt>
                <c:pt idx="1615">
                  <c:v>0.98000000000000109</c:v>
                </c:pt>
                <c:pt idx="1616">
                  <c:v>0.84000000000000052</c:v>
                </c:pt>
                <c:pt idx="1617">
                  <c:v>0.22000000000000028</c:v>
                </c:pt>
                <c:pt idx="1618">
                  <c:v>-0.52000000000000024</c:v>
                </c:pt>
                <c:pt idx="1619">
                  <c:v>-8.000000000000114E-2</c:v>
                </c:pt>
                <c:pt idx="1620">
                  <c:v>0.11999999999999886</c:v>
                </c:pt>
                <c:pt idx="1621">
                  <c:v>0.71999999999999886</c:v>
                </c:pt>
                <c:pt idx="1622">
                  <c:v>1.7200000000000002</c:v>
                </c:pt>
                <c:pt idx="1623">
                  <c:v>2.1799999999999997</c:v>
                </c:pt>
                <c:pt idx="1624">
                  <c:v>2.160000000000001</c:v>
                </c:pt>
                <c:pt idx="1625">
                  <c:v>1.3800000000000012</c:v>
                </c:pt>
                <c:pt idx="1626">
                  <c:v>0.84000000000000052</c:v>
                </c:pt>
                <c:pt idx="1627">
                  <c:v>0.24000000000000057</c:v>
                </c:pt>
                <c:pt idx="1628">
                  <c:v>4.0000000000001992E-2</c:v>
                </c:pt>
                <c:pt idx="1629">
                  <c:v>-0.21999999999999886</c:v>
                </c:pt>
                <c:pt idx="1630">
                  <c:v>0.8</c:v>
                </c:pt>
                <c:pt idx="1631">
                  <c:v>1.1799999999999997</c:v>
                </c:pt>
                <c:pt idx="1632">
                  <c:v>1.259999999999998</c:v>
                </c:pt>
                <c:pt idx="1633">
                  <c:v>1.259999999999998</c:v>
                </c:pt>
                <c:pt idx="1634">
                  <c:v>1.6999999999999986</c:v>
                </c:pt>
                <c:pt idx="1635">
                  <c:v>1.6399999999999992</c:v>
                </c:pt>
                <c:pt idx="1636">
                  <c:v>1.4400000000000006</c:v>
                </c:pt>
                <c:pt idx="1637">
                  <c:v>1.8000000000000014</c:v>
                </c:pt>
                <c:pt idx="1638">
                  <c:v>1.8200000000000003</c:v>
                </c:pt>
                <c:pt idx="1639">
                  <c:v>1.7</c:v>
                </c:pt>
                <c:pt idx="1640">
                  <c:v>1.6400000000000006</c:v>
                </c:pt>
                <c:pt idx="1641">
                  <c:v>1.6399999999999992</c:v>
                </c:pt>
                <c:pt idx="1642">
                  <c:v>1.5399999999999991</c:v>
                </c:pt>
                <c:pt idx="1643">
                  <c:v>1.6799999999999997</c:v>
                </c:pt>
                <c:pt idx="1644">
                  <c:v>1.5200000000000002</c:v>
                </c:pt>
                <c:pt idx="1645">
                  <c:v>1.4400000000000006</c:v>
                </c:pt>
                <c:pt idx="1646">
                  <c:v>1.7200000000000017</c:v>
                </c:pt>
                <c:pt idx="1647">
                  <c:v>1.3200000000000016</c:v>
                </c:pt>
                <c:pt idx="1648">
                  <c:v>1.4600000000000022</c:v>
                </c:pt>
                <c:pt idx="1649">
                  <c:v>1.5000000000000013</c:v>
                </c:pt>
                <c:pt idx="1650">
                  <c:v>1.3800000000000012</c:v>
                </c:pt>
                <c:pt idx="1651">
                  <c:v>0.96000000000000085</c:v>
                </c:pt>
                <c:pt idx="1652">
                  <c:v>1.4400000000000006</c:v>
                </c:pt>
                <c:pt idx="1653">
                  <c:v>1.3200000000000003</c:v>
                </c:pt>
                <c:pt idx="1654">
                  <c:v>1.3800000000000012</c:v>
                </c:pt>
                <c:pt idx="1655">
                  <c:v>1.6600000000000008</c:v>
                </c:pt>
                <c:pt idx="1656">
                  <c:v>1.4200000000000004</c:v>
                </c:pt>
                <c:pt idx="1657">
                  <c:v>1.2800000000000011</c:v>
                </c:pt>
                <c:pt idx="1658">
                  <c:v>1.5799999999999996</c:v>
                </c:pt>
                <c:pt idx="1659">
                  <c:v>1.6599999999999995</c:v>
                </c:pt>
                <c:pt idx="1660">
                  <c:v>1.6200000000000003</c:v>
                </c:pt>
                <c:pt idx="1661">
                  <c:v>1.5400000000000005</c:v>
                </c:pt>
                <c:pt idx="1662">
                  <c:v>1.3799999999999997</c:v>
                </c:pt>
                <c:pt idx="1663">
                  <c:v>0.64000000000000201</c:v>
                </c:pt>
                <c:pt idx="1664">
                  <c:v>0.48000000000000115</c:v>
                </c:pt>
                <c:pt idx="1665">
                  <c:v>0.33999999999999914</c:v>
                </c:pt>
                <c:pt idx="1666">
                  <c:v>0.71999999999999886</c:v>
                </c:pt>
                <c:pt idx="1667">
                  <c:v>0.89999999999999858</c:v>
                </c:pt>
                <c:pt idx="1668">
                  <c:v>1.0999999999999972</c:v>
                </c:pt>
                <c:pt idx="1669">
                  <c:v>0.79999999999999716</c:v>
                </c:pt>
                <c:pt idx="1670">
                  <c:v>0.49999999999999717</c:v>
                </c:pt>
                <c:pt idx="1671">
                  <c:v>0.2999999999999986</c:v>
                </c:pt>
                <c:pt idx="1672">
                  <c:v>0.33999999999999914</c:v>
                </c:pt>
                <c:pt idx="1673">
                  <c:v>0.23999999999999916</c:v>
                </c:pt>
                <c:pt idx="1674">
                  <c:v>0.53999999999999915</c:v>
                </c:pt>
                <c:pt idx="1675">
                  <c:v>0.52000000000000024</c:v>
                </c:pt>
                <c:pt idx="1676">
                  <c:v>0.4799999999999997</c:v>
                </c:pt>
                <c:pt idx="1677">
                  <c:v>0.4</c:v>
                </c:pt>
                <c:pt idx="1678">
                  <c:v>0.36000000000000087</c:v>
                </c:pt>
                <c:pt idx="1679">
                  <c:v>-0.19999999999999857</c:v>
                </c:pt>
                <c:pt idx="1680">
                  <c:v>-0.49999999999999856</c:v>
                </c:pt>
                <c:pt idx="1681">
                  <c:v>-0.77999999999999825</c:v>
                </c:pt>
                <c:pt idx="1682">
                  <c:v>-1.3599999999999994</c:v>
                </c:pt>
                <c:pt idx="1683">
                  <c:v>-1.2</c:v>
                </c:pt>
                <c:pt idx="1684">
                  <c:v>-1.0799999999999996</c:v>
                </c:pt>
                <c:pt idx="1685">
                  <c:v>-0.8</c:v>
                </c:pt>
                <c:pt idx="1686">
                  <c:v>-0.54000000000000059</c:v>
                </c:pt>
                <c:pt idx="1687">
                  <c:v>-0.21999999999999886</c:v>
                </c:pt>
                <c:pt idx="1688">
                  <c:v>-0.4799999999999997</c:v>
                </c:pt>
                <c:pt idx="1689">
                  <c:v>-0.27999999999999969</c:v>
                </c:pt>
                <c:pt idx="1690">
                  <c:v>-0.31999999999999884</c:v>
                </c:pt>
                <c:pt idx="1691">
                  <c:v>-0.51999999999999891</c:v>
                </c:pt>
                <c:pt idx="1692">
                  <c:v>-0.71999999999999886</c:v>
                </c:pt>
                <c:pt idx="1693">
                  <c:v>-0.91999999999999882</c:v>
                </c:pt>
                <c:pt idx="1694">
                  <c:v>-1.0599999999999994</c:v>
                </c:pt>
                <c:pt idx="1695">
                  <c:v>-1.2599999999999993</c:v>
                </c:pt>
                <c:pt idx="1696">
                  <c:v>-1.3599999999999994</c:v>
                </c:pt>
                <c:pt idx="1697">
                  <c:v>-1.4400000000000006</c:v>
                </c:pt>
                <c:pt idx="1698">
                  <c:v>-1.4400000000000006</c:v>
                </c:pt>
                <c:pt idx="1699">
                  <c:v>-1.5600000000000009</c:v>
                </c:pt>
                <c:pt idx="1700">
                  <c:v>-1.6200000000000017</c:v>
                </c:pt>
                <c:pt idx="1701">
                  <c:v>-2.0600000000000023</c:v>
                </c:pt>
                <c:pt idx="1702">
                  <c:v>-2.2200000000000015</c:v>
                </c:pt>
                <c:pt idx="1703">
                  <c:v>-1.9600000000000009</c:v>
                </c:pt>
                <c:pt idx="1704">
                  <c:v>-2.0599999999999996</c:v>
                </c:pt>
                <c:pt idx="1705">
                  <c:v>-2.0799999999999996</c:v>
                </c:pt>
                <c:pt idx="1706">
                  <c:v>-1.2599999999999993</c:v>
                </c:pt>
                <c:pt idx="1707">
                  <c:v>-0.7399999999999991</c:v>
                </c:pt>
                <c:pt idx="1708">
                  <c:v>-1.0399999999999991</c:v>
                </c:pt>
                <c:pt idx="1709">
                  <c:v>-1.1599999999999995</c:v>
                </c:pt>
                <c:pt idx="1710">
                  <c:v>-1.0599999999999981</c:v>
                </c:pt>
                <c:pt idx="1711">
                  <c:v>-1.079999999999997</c:v>
                </c:pt>
                <c:pt idx="1712">
                  <c:v>-1.459999999999998</c:v>
                </c:pt>
                <c:pt idx="1713">
                  <c:v>-1.5599999999999981</c:v>
                </c:pt>
                <c:pt idx="1714">
                  <c:v>-0.93999999999999917</c:v>
                </c:pt>
                <c:pt idx="1715">
                  <c:v>-0.84000000000000052</c:v>
                </c:pt>
                <c:pt idx="1716">
                  <c:v>-1.1600000000000008</c:v>
                </c:pt>
                <c:pt idx="1717">
                  <c:v>-1.2200000000000002</c:v>
                </c:pt>
                <c:pt idx="1718">
                  <c:v>-1.3</c:v>
                </c:pt>
                <c:pt idx="1719">
                  <c:v>-1.6799999999999997</c:v>
                </c:pt>
                <c:pt idx="1720">
                  <c:v>-1.7</c:v>
                </c:pt>
                <c:pt idx="1721">
                  <c:v>-1.5</c:v>
                </c:pt>
                <c:pt idx="1722">
                  <c:v>-1.3600000000000008</c:v>
                </c:pt>
                <c:pt idx="1723">
                  <c:v>-1.3000000000000014</c:v>
                </c:pt>
                <c:pt idx="1724">
                  <c:v>-1.3799999999999997</c:v>
                </c:pt>
                <c:pt idx="1725">
                  <c:v>-1.7</c:v>
                </c:pt>
                <c:pt idx="1726">
                  <c:v>-1.7400000000000007</c:v>
                </c:pt>
                <c:pt idx="1727">
                  <c:v>-1.7</c:v>
                </c:pt>
                <c:pt idx="1728">
                  <c:v>-1.6199999999999988</c:v>
                </c:pt>
                <c:pt idx="1729">
                  <c:v>-1.7</c:v>
                </c:pt>
                <c:pt idx="1730">
                  <c:v>-1.7799999999999998</c:v>
                </c:pt>
                <c:pt idx="1731">
                  <c:v>-2.1599999999999993</c:v>
                </c:pt>
                <c:pt idx="1732">
                  <c:v>-2.4</c:v>
                </c:pt>
                <c:pt idx="1733">
                  <c:v>-2.4200000000000004</c:v>
                </c:pt>
                <c:pt idx="1734">
                  <c:v>-2.8400000000000007</c:v>
                </c:pt>
                <c:pt idx="1735">
                  <c:v>-3.1</c:v>
                </c:pt>
                <c:pt idx="1736">
                  <c:v>-3.2800000000000011</c:v>
                </c:pt>
                <c:pt idx="1737">
                  <c:v>-3.6000000000000014</c:v>
                </c:pt>
                <c:pt idx="1738">
                  <c:v>-4.0000000000000027</c:v>
                </c:pt>
                <c:pt idx="1739">
                  <c:v>-3.8000000000000016</c:v>
                </c:pt>
                <c:pt idx="1740">
                  <c:v>-3.4600000000000022</c:v>
                </c:pt>
                <c:pt idx="1741">
                  <c:v>-3.160000000000001</c:v>
                </c:pt>
                <c:pt idx="1742">
                  <c:v>-3.0599999999999996</c:v>
                </c:pt>
                <c:pt idx="1743">
                  <c:v>-2.5599999999999978</c:v>
                </c:pt>
                <c:pt idx="1744">
                  <c:v>-2.1399999999999992</c:v>
                </c:pt>
                <c:pt idx="1745">
                  <c:v>-2.4599999999999964</c:v>
                </c:pt>
                <c:pt idx="1746">
                  <c:v>-1.8999999999999972</c:v>
                </c:pt>
                <c:pt idx="1747">
                  <c:v>-1.579999999999997</c:v>
                </c:pt>
                <c:pt idx="1748">
                  <c:v>-1.959999999999998</c:v>
                </c:pt>
                <c:pt idx="1749">
                  <c:v>-2.5399999999999978</c:v>
                </c:pt>
                <c:pt idx="1750">
                  <c:v>-2.1199999999999988</c:v>
                </c:pt>
                <c:pt idx="1751">
                  <c:v>-2.6</c:v>
                </c:pt>
                <c:pt idx="1752">
                  <c:v>-3.7600000000000007</c:v>
                </c:pt>
                <c:pt idx="1753">
                  <c:v>-3.72</c:v>
                </c:pt>
                <c:pt idx="1754">
                  <c:v>-2.7</c:v>
                </c:pt>
                <c:pt idx="1755">
                  <c:v>-1.9400000000000006</c:v>
                </c:pt>
                <c:pt idx="1756">
                  <c:v>-0.4799999999999997</c:v>
                </c:pt>
                <c:pt idx="1757">
                  <c:v>1.3600000000000008</c:v>
                </c:pt>
                <c:pt idx="1758">
                  <c:v>1.3</c:v>
                </c:pt>
                <c:pt idx="1759">
                  <c:v>0.31999999999999884</c:v>
                </c:pt>
                <c:pt idx="1760">
                  <c:v>-0.88000000000000111</c:v>
                </c:pt>
                <c:pt idx="1761">
                  <c:v>-2.7800000000000011</c:v>
                </c:pt>
                <c:pt idx="1762">
                  <c:v>-3.7400000000000033</c:v>
                </c:pt>
                <c:pt idx="1763">
                  <c:v>-3.2600000000000038</c:v>
                </c:pt>
                <c:pt idx="1764">
                  <c:v>-2.7600000000000038</c:v>
                </c:pt>
                <c:pt idx="1765">
                  <c:v>-2.5600000000000036</c:v>
                </c:pt>
                <c:pt idx="1766">
                  <c:v>-2.2800000000000038</c:v>
                </c:pt>
                <c:pt idx="1767">
                  <c:v>-2.0200000000000018</c:v>
                </c:pt>
                <c:pt idx="1768">
                  <c:v>-1.9800000000000011</c:v>
                </c:pt>
                <c:pt idx="1769">
                  <c:v>-2.4</c:v>
                </c:pt>
                <c:pt idx="1770">
                  <c:v>-2.5200000000000018</c:v>
                </c:pt>
                <c:pt idx="1771">
                  <c:v>-2.3800000000000012</c:v>
                </c:pt>
                <c:pt idx="1772">
                  <c:v>-2.9400000000000004</c:v>
                </c:pt>
                <c:pt idx="1773">
                  <c:v>-3.4800000000000013</c:v>
                </c:pt>
                <c:pt idx="1774">
                  <c:v>-2.9600000000000022</c:v>
                </c:pt>
                <c:pt idx="1775">
                  <c:v>-2.8599999999999994</c:v>
                </c:pt>
                <c:pt idx="1776">
                  <c:v>-2.9799999999999982</c:v>
                </c:pt>
                <c:pt idx="1777">
                  <c:v>-2.2399999999999975</c:v>
                </c:pt>
                <c:pt idx="1778">
                  <c:v>-2.1599999999999966</c:v>
                </c:pt>
                <c:pt idx="1779">
                  <c:v>-2.6599999999999966</c:v>
                </c:pt>
                <c:pt idx="1780">
                  <c:v>-2.5599999999999996</c:v>
                </c:pt>
                <c:pt idx="1781">
                  <c:v>-2.4800000000000013</c:v>
                </c:pt>
                <c:pt idx="1782">
                  <c:v>-2.3600000000000021</c:v>
                </c:pt>
                <c:pt idx="1783">
                  <c:v>-2.0400000000000036</c:v>
                </c:pt>
                <c:pt idx="1784">
                  <c:v>-1.8800000000000039</c:v>
                </c:pt>
                <c:pt idx="1785">
                  <c:v>-1.7000000000000028</c:v>
                </c:pt>
                <c:pt idx="1786">
                  <c:v>-1.4800000000000011</c:v>
                </c:pt>
                <c:pt idx="1787">
                  <c:v>-2.0600000000000023</c:v>
                </c:pt>
                <c:pt idx="1788">
                  <c:v>-2.1599999999999993</c:v>
                </c:pt>
                <c:pt idx="1789">
                  <c:v>-1.819999999999999</c:v>
                </c:pt>
                <c:pt idx="1790">
                  <c:v>-1.7400000000000007</c:v>
                </c:pt>
                <c:pt idx="1791">
                  <c:v>-1.8800000000000039</c:v>
                </c:pt>
                <c:pt idx="1792">
                  <c:v>-1.280000000000004</c:v>
                </c:pt>
                <c:pt idx="1793">
                  <c:v>-1.0800000000000067</c:v>
                </c:pt>
                <c:pt idx="1794">
                  <c:v>-0.8400000000000063</c:v>
                </c:pt>
                <c:pt idx="1795">
                  <c:v>-0.60000000000000564</c:v>
                </c:pt>
                <c:pt idx="1796">
                  <c:v>-0.26000000000000512</c:v>
                </c:pt>
                <c:pt idx="1797">
                  <c:v>-0.20000000000000567</c:v>
                </c:pt>
                <c:pt idx="1798">
                  <c:v>0.25999999999999374</c:v>
                </c:pt>
                <c:pt idx="1799">
                  <c:v>0.31999999999999318</c:v>
                </c:pt>
                <c:pt idx="1800">
                  <c:v>0.29999999999999433</c:v>
                </c:pt>
                <c:pt idx="1801">
                  <c:v>0.5999999999999972</c:v>
                </c:pt>
                <c:pt idx="1802">
                  <c:v>0.75999999999999657</c:v>
                </c:pt>
                <c:pt idx="1803">
                  <c:v>0.61999999999999889</c:v>
                </c:pt>
                <c:pt idx="1804">
                  <c:v>0.5999999999999972</c:v>
                </c:pt>
                <c:pt idx="1805">
                  <c:v>0.8</c:v>
                </c:pt>
                <c:pt idx="1806">
                  <c:v>0.51999999999999891</c:v>
                </c:pt>
                <c:pt idx="1807">
                  <c:v>0.86000000000000232</c:v>
                </c:pt>
                <c:pt idx="1808">
                  <c:v>1.2800000000000011</c:v>
                </c:pt>
                <c:pt idx="1809">
                  <c:v>0.9600000000000023</c:v>
                </c:pt>
                <c:pt idx="1810">
                  <c:v>0.6</c:v>
                </c:pt>
                <c:pt idx="1811">
                  <c:v>0.41999999999999887</c:v>
                </c:pt>
                <c:pt idx="1812">
                  <c:v>-0.28000000000000114</c:v>
                </c:pt>
                <c:pt idx="1813">
                  <c:v>-0.85999999999999943</c:v>
                </c:pt>
                <c:pt idx="1814">
                  <c:v>-0.55999999999999661</c:v>
                </c:pt>
                <c:pt idx="1815">
                  <c:v>0.10000000000000284</c:v>
                </c:pt>
                <c:pt idx="1816">
                  <c:v>0.4600000000000023</c:v>
                </c:pt>
                <c:pt idx="1817">
                  <c:v>0.78000000000000114</c:v>
                </c:pt>
                <c:pt idx="1818">
                  <c:v>0.6</c:v>
                </c:pt>
                <c:pt idx="1819">
                  <c:v>0.5999999999999972</c:v>
                </c:pt>
                <c:pt idx="1820">
                  <c:v>0.13999999999999774</c:v>
                </c:pt>
                <c:pt idx="1821">
                  <c:v>0</c:v>
                </c:pt>
                <c:pt idx="1822">
                  <c:v>-0.34000000000000058</c:v>
                </c:pt>
                <c:pt idx="1823">
                  <c:v>-0.48000000000000115</c:v>
                </c:pt>
                <c:pt idx="1824">
                  <c:v>-0.58000000000000118</c:v>
                </c:pt>
                <c:pt idx="1825">
                  <c:v>-1.180000000000001</c:v>
                </c:pt>
                <c:pt idx="1826">
                  <c:v>-2.1600000000000024</c:v>
                </c:pt>
                <c:pt idx="1827">
                  <c:v>-2.3800000000000039</c:v>
                </c:pt>
                <c:pt idx="1828">
                  <c:v>-2.6400000000000032</c:v>
                </c:pt>
                <c:pt idx="1829">
                  <c:v>-3.2200000000000015</c:v>
                </c:pt>
                <c:pt idx="1830">
                  <c:v>-3.080000000000001</c:v>
                </c:pt>
                <c:pt idx="1831">
                  <c:v>-2.4800000000000013</c:v>
                </c:pt>
                <c:pt idx="1832">
                  <c:v>-2.3999999999999972</c:v>
                </c:pt>
                <c:pt idx="1833">
                  <c:v>-2.2399999999999975</c:v>
                </c:pt>
                <c:pt idx="1834">
                  <c:v>-1.819999999999999</c:v>
                </c:pt>
                <c:pt idx="1835">
                  <c:v>-1.6199999999999988</c:v>
                </c:pt>
                <c:pt idx="1836">
                  <c:v>-1.8199999999999961</c:v>
                </c:pt>
                <c:pt idx="1837">
                  <c:v>-1.6599999999999966</c:v>
                </c:pt>
                <c:pt idx="1838">
                  <c:v>-1.4599999999999937</c:v>
                </c:pt>
                <c:pt idx="1839">
                  <c:v>-1.2999999999999914</c:v>
                </c:pt>
                <c:pt idx="1840">
                  <c:v>-1.0599999999999909</c:v>
                </c:pt>
                <c:pt idx="1841">
                  <c:v>-0.53999999999999493</c:v>
                </c:pt>
                <c:pt idx="1842">
                  <c:v>-0.5999999999999972</c:v>
                </c:pt>
                <c:pt idx="1843">
                  <c:v>-0.5</c:v>
                </c:pt>
                <c:pt idx="1844">
                  <c:v>-0.44000000000000056</c:v>
                </c:pt>
                <c:pt idx="1845">
                  <c:v>-0.54000000000000059</c:v>
                </c:pt>
                <c:pt idx="1846">
                  <c:v>-0.84000000000000052</c:v>
                </c:pt>
                <c:pt idx="1847">
                  <c:v>-0.2</c:v>
                </c:pt>
                <c:pt idx="1848">
                  <c:v>-0.11999999999999886</c:v>
                </c:pt>
                <c:pt idx="1849">
                  <c:v>-0.42000000000000171</c:v>
                </c:pt>
                <c:pt idx="1850">
                  <c:v>-0.28000000000000397</c:v>
                </c:pt>
                <c:pt idx="1851">
                  <c:v>-8.000000000000114E-2</c:v>
                </c:pt>
                <c:pt idx="1852">
                  <c:v>-0.28000000000000114</c:v>
                </c:pt>
                <c:pt idx="1853">
                  <c:v>-8.000000000000114E-2</c:v>
                </c:pt>
                <c:pt idx="1854">
                  <c:v>-4.000000000000057E-2</c:v>
                </c:pt>
                <c:pt idx="1855">
                  <c:v>0.15999999999999942</c:v>
                </c:pt>
                <c:pt idx="1856">
                  <c:v>0.3599999999999966</c:v>
                </c:pt>
                <c:pt idx="1857">
                  <c:v>0.19999999999999432</c:v>
                </c:pt>
                <c:pt idx="1858">
                  <c:v>3.9999999999994887E-2</c:v>
                </c:pt>
                <c:pt idx="1859">
                  <c:v>0.33999999999999486</c:v>
                </c:pt>
                <c:pt idx="1860">
                  <c:v>0.23999999999999488</c:v>
                </c:pt>
                <c:pt idx="1861">
                  <c:v>5.9999999999996591E-2</c:v>
                </c:pt>
                <c:pt idx="1862">
                  <c:v>0.15999999999999942</c:v>
                </c:pt>
                <c:pt idx="1863">
                  <c:v>0.5999999999999972</c:v>
                </c:pt>
                <c:pt idx="1864">
                  <c:v>0.5999999999999972</c:v>
                </c:pt>
                <c:pt idx="1865">
                  <c:v>0.71999999999999886</c:v>
                </c:pt>
                <c:pt idx="1866">
                  <c:v>1.0199999999999989</c:v>
                </c:pt>
                <c:pt idx="1867">
                  <c:v>1.2400000000000007</c:v>
                </c:pt>
                <c:pt idx="1868">
                  <c:v>1.0400000000000034</c:v>
                </c:pt>
                <c:pt idx="1869">
                  <c:v>0.86000000000000509</c:v>
                </c:pt>
                <c:pt idx="1870">
                  <c:v>0.66000000000000225</c:v>
                </c:pt>
                <c:pt idx="1871">
                  <c:v>0.60000000000000286</c:v>
                </c:pt>
                <c:pt idx="1872">
                  <c:v>0.50000000000000289</c:v>
                </c:pt>
                <c:pt idx="1873">
                  <c:v>0.7</c:v>
                </c:pt>
                <c:pt idx="1874">
                  <c:v>0.72000000000000175</c:v>
                </c:pt>
                <c:pt idx="1875">
                  <c:v>0.880000000000004</c:v>
                </c:pt>
                <c:pt idx="1876">
                  <c:v>0.60000000000000564</c:v>
                </c:pt>
                <c:pt idx="1877">
                  <c:v>0.70000000000000284</c:v>
                </c:pt>
                <c:pt idx="1878">
                  <c:v>0.50000000000000566</c:v>
                </c:pt>
                <c:pt idx="1879">
                  <c:v>0.70000000000000284</c:v>
                </c:pt>
                <c:pt idx="1880">
                  <c:v>1.0600000000000023</c:v>
                </c:pt>
                <c:pt idx="1881">
                  <c:v>1.3</c:v>
                </c:pt>
                <c:pt idx="1882">
                  <c:v>1.1400000000000006</c:v>
                </c:pt>
                <c:pt idx="1883">
                  <c:v>0.95999999999999941</c:v>
                </c:pt>
                <c:pt idx="1884">
                  <c:v>1.1400000000000006</c:v>
                </c:pt>
                <c:pt idx="1885">
                  <c:v>0.80000000000000282</c:v>
                </c:pt>
                <c:pt idx="1886">
                  <c:v>0.74000000000000343</c:v>
                </c:pt>
                <c:pt idx="1887">
                  <c:v>1.0800000000000041</c:v>
                </c:pt>
                <c:pt idx="1888">
                  <c:v>1.2400000000000033</c:v>
                </c:pt>
                <c:pt idx="1889">
                  <c:v>1.3400000000000005</c:v>
                </c:pt>
                <c:pt idx="1890">
                  <c:v>1.3</c:v>
                </c:pt>
                <c:pt idx="1891">
                  <c:v>1.4399999999999977</c:v>
                </c:pt>
                <c:pt idx="1892">
                  <c:v>1.3599999999999965</c:v>
                </c:pt>
                <c:pt idx="1893">
                  <c:v>1.4799999999999955</c:v>
                </c:pt>
                <c:pt idx="1894">
                  <c:v>1.2999999999999972</c:v>
                </c:pt>
                <c:pt idx="1895">
                  <c:v>1.5599999999999965</c:v>
                </c:pt>
                <c:pt idx="1896">
                  <c:v>1.5999999999999972</c:v>
                </c:pt>
                <c:pt idx="1897">
                  <c:v>1.1999999999999971</c:v>
                </c:pt>
                <c:pt idx="1898">
                  <c:v>1.4799999999999982</c:v>
                </c:pt>
                <c:pt idx="1899">
                  <c:v>1.7199999999999989</c:v>
                </c:pt>
                <c:pt idx="1900">
                  <c:v>1.6599999999999966</c:v>
                </c:pt>
                <c:pt idx="1901">
                  <c:v>1.7399999999999978</c:v>
                </c:pt>
                <c:pt idx="1902">
                  <c:v>2.3399999999999976</c:v>
                </c:pt>
                <c:pt idx="1903">
                  <c:v>2.3999999999999972</c:v>
                </c:pt>
                <c:pt idx="1904">
                  <c:v>2.2399999999999975</c:v>
                </c:pt>
                <c:pt idx="1905">
                  <c:v>2.3599999999999994</c:v>
                </c:pt>
                <c:pt idx="1906">
                  <c:v>2.2799999999999985</c:v>
                </c:pt>
                <c:pt idx="1907">
                  <c:v>2.0199999999999987</c:v>
                </c:pt>
                <c:pt idx="1908">
                  <c:v>2.2000000000000002</c:v>
                </c:pt>
                <c:pt idx="1909">
                  <c:v>2.2799999999999985</c:v>
                </c:pt>
                <c:pt idx="1910">
                  <c:v>2.019999999999996</c:v>
                </c:pt>
                <c:pt idx="1911">
                  <c:v>2.4199999999999959</c:v>
                </c:pt>
                <c:pt idx="1912">
                  <c:v>2.3799999999999955</c:v>
                </c:pt>
                <c:pt idx="1913">
                  <c:v>2.0799999999999956</c:v>
                </c:pt>
                <c:pt idx="1914">
                  <c:v>2.3999999999999972</c:v>
                </c:pt>
                <c:pt idx="1915">
                  <c:v>2.6199999999999988</c:v>
                </c:pt>
                <c:pt idx="1916">
                  <c:v>2.5399999999999978</c:v>
                </c:pt>
                <c:pt idx="1917">
                  <c:v>2.5599999999999965</c:v>
                </c:pt>
                <c:pt idx="1918">
                  <c:v>2.6599999999999966</c:v>
                </c:pt>
                <c:pt idx="1919">
                  <c:v>2.3999999999999972</c:v>
                </c:pt>
                <c:pt idx="1920">
                  <c:v>2.5399999999999978</c:v>
                </c:pt>
                <c:pt idx="1921">
                  <c:v>2.5799999999999983</c:v>
                </c:pt>
                <c:pt idx="1922">
                  <c:v>2.9400000000000004</c:v>
                </c:pt>
                <c:pt idx="1923">
                  <c:v>2.7800000000000011</c:v>
                </c:pt>
                <c:pt idx="1924">
                  <c:v>2.6400000000000006</c:v>
                </c:pt>
                <c:pt idx="1925">
                  <c:v>2.6400000000000006</c:v>
                </c:pt>
                <c:pt idx="1926">
                  <c:v>2.3000000000000029</c:v>
                </c:pt>
                <c:pt idx="1927">
                  <c:v>1.7600000000000022</c:v>
                </c:pt>
                <c:pt idx="1928">
                  <c:v>1.5599999999999994</c:v>
                </c:pt>
                <c:pt idx="1929">
                  <c:v>1.4799999999999982</c:v>
                </c:pt>
                <c:pt idx="1930">
                  <c:v>1.219999999999996</c:v>
                </c:pt>
                <c:pt idx="1931">
                  <c:v>1.4999999999999942</c:v>
                </c:pt>
                <c:pt idx="1932">
                  <c:v>1.3599999999999937</c:v>
                </c:pt>
                <c:pt idx="1933">
                  <c:v>1.1999999999999944</c:v>
                </c:pt>
                <c:pt idx="1934">
                  <c:v>0.79999999999999427</c:v>
                </c:pt>
                <c:pt idx="1935">
                  <c:v>0.53999999999999493</c:v>
                </c:pt>
                <c:pt idx="1936">
                  <c:v>-0.18000000000000399</c:v>
                </c:pt>
                <c:pt idx="1937">
                  <c:v>-0.98000000000000398</c:v>
                </c:pt>
                <c:pt idx="1938">
                  <c:v>-1.8200000000000045</c:v>
                </c:pt>
                <c:pt idx="1939">
                  <c:v>-2.1200000000000019</c:v>
                </c:pt>
                <c:pt idx="1940">
                  <c:v>-2.6199999999999988</c:v>
                </c:pt>
                <c:pt idx="1941">
                  <c:v>-2.9599999999999995</c:v>
                </c:pt>
                <c:pt idx="1942">
                  <c:v>-2.9400000000000004</c:v>
                </c:pt>
                <c:pt idx="1943">
                  <c:v>-2.2799999999999985</c:v>
                </c:pt>
                <c:pt idx="1944">
                  <c:v>-2.4400000000000004</c:v>
                </c:pt>
                <c:pt idx="1945">
                  <c:v>-2.9600000000000022</c:v>
                </c:pt>
                <c:pt idx="1946">
                  <c:v>-3.1200000000000019</c:v>
                </c:pt>
                <c:pt idx="1947">
                  <c:v>-3.1</c:v>
                </c:pt>
                <c:pt idx="1948">
                  <c:v>-4.1200000000000019</c:v>
                </c:pt>
                <c:pt idx="1949">
                  <c:v>-4.1000000000000032</c:v>
                </c:pt>
                <c:pt idx="1950">
                  <c:v>-2.9800000000000013</c:v>
                </c:pt>
                <c:pt idx="1951">
                  <c:v>-2.0200000000000018</c:v>
                </c:pt>
                <c:pt idx="1952">
                  <c:v>-0.54000000000000337</c:v>
                </c:pt>
                <c:pt idx="1953">
                  <c:v>1.1599999999999995</c:v>
                </c:pt>
                <c:pt idx="1954">
                  <c:v>1.1200000000000017</c:v>
                </c:pt>
                <c:pt idx="1955">
                  <c:v>0.4</c:v>
                </c:pt>
                <c:pt idx="1956">
                  <c:v>6.0000000000002274E-2</c:v>
                </c:pt>
                <c:pt idx="1957">
                  <c:v>-0.33999999999999486</c:v>
                </c:pt>
                <c:pt idx="1958">
                  <c:v>4.0000000000003408E-2</c:v>
                </c:pt>
                <c:pt idx="1959">
                  <c:v>1.6400000000000006</c:v>
                </c:pt>
                <c:pt idx="1960">
                  <c:v>2.6000000000000028</c:v>
                </c:pt>
                <c:pt idx="1961">
                  <c:v>2.9400000000000004</c:v>
                </c:pt>
                <c:pt idx="1962">
                  <c:v>3.419999999999999</c:v>
                </c:pt>
                <c:pt idx="1963">
                  <c:v>2.8599999999999994</c:v>
                </c:pt>
                <c:pt idx="1964">
                  <c:v>2.5</c:v>
                </c:pt>
                <c:pt idx="1965">
                  <c:v>2.6799999999999984</c:v>
                </c:pt>
                <c:pt idx="1966">
                  <c:v>2.5</c:v>
                </c:pt>
                <c:pt idx="1967">
                  <c:v>1.7199999999999989</c:v>
                </c:pt>
                <c:pt idx="1968">
                  <c:v>1.4</c:v>
                </c:pt>
                <c:pt idx="1969">
                  <c:v>1.1199999999999988</c:v>
                </c:pt>
                <c:pt idx="1970">
                  <c:v>0.85999999999999943</c:v>
                </c:pt>
                <c:pt idx="1971">
                  <c:v>1.0599999999999965</c:v>
                </c:pt>
                <c:pt idx="1972">
                  <c:v>1.1399999999999977</c:v>
                </c:pt>
                <c:pt idx="1973">
                  <c:v>1.2799999999999954</c:v>
                </c:pt>
                <c:pt idx="1974">
                  <c:v>1.2799999999999983</c:v>
                </c:pt>
                <c:pt idx="1975">
                  <c:v>1.5199999999999989</c:v>
                </c:pt>
                <c:pt idx="1976">
                  <c:v>1.5400000000000005</c:v>
                </c:pt>
                <c:pt idx="1977">
                  <c:v>1.7000000000000028</c:v>
                </c:pt>
                <c:pt idx="1978">
                  <c:v>1.8200000000000016</c:v>
                </c:pt>
                <c:pt idx="1979">
                  <c:v>1.9600000000000022</c:v>
                </c:pt>
                <c:pt idx="1980">
                  <c:v>1.5</c:v>
                </c:pt>
                <c:pt idx="1981">
                  <c:v>1.6199999999999988</c:v>
                </c:pt>
                <c:pt idx="1982">
                  <c:v>1.4999999999999971</c:v>
                </c:pt>
                <c:pt idx="1983">
                  <c:v>1.2599999999999993</c:v>
                </c:pt>
                <c:pt idx="1984">
                  <c:v>0.94000000000000061</c:v>
                </c:pt>
                <c:pt idx="1985">
                  <c:v>1.1599999999999995</c:v>
                </c:pt>
                <c:pt idx="1986">
                  <c:v>0.81999999999999884</c:v>
                </c:pt>
                <c:pt idx="1987">
                  <c:v>1.0400000000000005</c:v>
                </c:pt>
                <c:pt idx="1988">
                  <c:v>1.2399999999999978</c:v>
                </c:pt>
                <c:pt idx="1989">
                  <c:v>1.339999999999995</c:v>
                </c:pt>
                <c:pt idx="1990">
                  <c:v>1.2599999999999967</c:v>
                </c:pt>
                <c:pt idx="1991">
                  <c:v>1.4799999999999982</c:v>
                </c:pt>
                <c:pt idx="1992">
                  <c:v>0.89999999999999714</c:v>
                </c:pt>
                <c:pt idx="1993">
                  <c:v>0.61999999999999889</c:v>
                </c:pt>
                <c:pt idx="1994">
                  <c:v>0.45999999999999941</c:v>
                </c:pt>
                <c:pt idx="1995">
                  <c:v>0.25999999999999945</c:v>
                </c:pt>
                <c:pt idx="1996">
                  <c:v>0.25999999999999945</c:v>
                </c:pt>
                <c:pt idx="1997">
                  <c:v>0.55999999999999939</c:v>
                </c:pt>
                <c:pt idx="1998">
                  <c:v>0.94000000000000061</c:v>
                </c:pt>
                <c:pt idx="1999">
                  <c:v>1.1200000000000017</c:v>
                </c:pt>
                <c:pt idx="2000">
                  <c:v>1.1400000000000035</c:v>
                </c:pt>
                <c:pt idx="2001">
                  <c:v>1.0400000000000034</c:v>
                </c:pt>
                <c:pt idx="2002">
                  <c:v>0.98000000000000398</c:v>
                </c:pt>
                <c:pt idx="2003">
                  <c:v>0.56000000000000227</c:v>
                </c:pt>
                <c:pt idx="2004">
                  <c:v>0.41999999999999887</c:v>
                </c:pt>
                <c:pt idx="2005">
                  <c:v>0.73999999999999777</c:v>
                </c:pt>
                <c:pt idx="2006">
                  <c:v>0.73999999999999777</c:v>
                </c:pt>
                <c:pt idx="2007">
                  <c:v>0.53999999999999493</c:v>
                </c:pt>
                <c:pt idx="2008">
                  <c:v>1.019999999999996</c:v>
                </c:pt>
                <c:pt idx="2009">
                  <c:v>1.219999999999996</c:v>
                </c:pt>
                <c:pt idx="2010">
                  <c:v>0.95999999999999663</c:v>
                </c:pt>
                <c:pt idx="2011">
                  <c:v>1.1399999999999948</c:v>
                </c:pt>
                <c:pt idx="2012">
                  <c:v>1.1599999999999966</c:v>
                </c:pt>
                <c:pt idx="2013">
                  <c:v>0.77999999999999547</c:v>
                </c:pt>
                <c:pt idx="2014">
                  <c:v>0.29999999999999716</c:v>
                </c:pt>
                <c:pt idx="2015">
                  <c:v>0.23999999999999772</c:v>
                </c:pt>
                <c:pt idx="2016">
                  <c:v>9.9999999999997161E-2</c:v>
                </c:pt>
                <c:pt idx="2017">
                  <c:v>0.23999999999999772</c:v>
                </c:pt>
                <c:pt idx="2018">
                  <c:v>-0.2</c:v>
                </c:pt>
                <c:pt idx="2019">
                  <c:v>8.000000000000114E-2</c:v>
                </c:pt>
                <c:pt idx="2020">
                  <c:v>1.9999999999998862E-2</c:v>
                </c:pt>
                <c:pt idx="2021">
                  <c:v>-0.5</c:v>
                </c:pt>
                <c:pt idx="2022">
                  <c:v>-0.48000000000000115</c:v>
                </c:pt>
                <c:pt idx="2023">
                  <c:v>-0.10000000000000284</c:v>
                </c:pt>
                <c:pt idx="2024">
                  <c:v>-0.34000000000000341</c:v>
                </c:pt>
                <c:pt idx="2025">
                  <c:v>-0.54000000000000059</c:v>
                </c:pt>
                <c:pt idx="2026">
                  <c:v>-4.000000000000057E-2</c:v>
                </c:pt>
                <c:pt idx="2027">
                  <c:v>-4.000000000000057E-2</c:v>
                </c:pt>
                <c:pt idx="2028">
                  <c:v>-5.9999999999999429E-2</c:v>
                </c:pt>
                <c:pt idx="2029">
                  <c:v>-9.9999999999997161E-2</c:v>
                </c:pt>
                <c:pt idx="2030">
                  <c:v>1.9999999999998862E-2</c:v>
                </c:pt>
                <c:pt idx="2031">
                  <c:v>-4.000000000000057E-2</c:v>
                </c:pt>
                <c:pt idx="2032">
                  <c:v>0.11999999999999886</c:v>
                </c:pt>
                <c:pt idx="2033">
                  <c:v>-0.18000000000000113</c:v>
                </c:pt>
                <c:pt idx="2034">
                  <c:v>-0.16000000000000228</c:v>
                </c:pt>
                <c:pt idx="2035">
                  <c:v>-0.1</c:v>
                </c:pt>
                <c:pt idx="2036">
                  <c:v>-0.25999999999999945</c:v>
                </c:pt>
                <c:pt idx="2037">
                  <c:v>-0.54000000000000059</c:v>
                </c:pt>
                <c:pt idx="2038">
                  <c:v>-0.1200000000000017</c:v>
                </c:pt>
                <c:pt idx="2039">
                  <c:v>-0.26000000000000228</c:v>
                </c:pt>
                <c:pt idx="2040">
                  <c:v>-0.4600000000000023</c:v>
                </c:pt>
                <c:pt idx="2041">
                  <c:v>-0.62000000000000166</c:v>
                </c:pt>
                <c:pt idx="2042">
                  <c:v>-0.61999999999999889</c:v>
                </c:pt>
                <c:pt idx="2043">
                  <c:v>-0.77999999999999825</c:v>
                </c:pt>
                <c:pt idx="2044">
                  <c:v>-0.41999999999999887</c:v>
                </c:pt>
                <c:pt idx="2045">
                  <c:v>-0.43999999999999773</c:v>
                </c:pt>
                <c:pt idx="2046">
                  <c:v>-0.6</c:v>
                </c:pt>
                <c:pt idx="2047">
                  <c:v>-0.82000000000000173</c:v>
                </c:pt>
                <c:pt idx="2048">
                  <c:v>-0.80000000000000282</c:v>
                </c:pt>
                <c:pt idx="2049">
                  <c:v>-1.1400000000000035</c:v>
                </c:pt>
                <c:pt idx="2050">
                  <c:v>-1.1800000000000039</c:v>
                </c:pt>
                <c:pt idx="2051">
                  <c:v>-1.0000000000000029</c:v>
                </c:pt>
                <c:pt idx="2052">
                  <c:v>-0.70000000000000284</c:v>
                </c:pt>
                <c:pt idx="2053">
                  <c:v>-0.4600000000000023</c:v>
                </c:pt>
                <c:pt idx="2054">
                  <c:v>-0.18000000000000113</c:v>
                </c:pt>
                <c:pt idx="2055">
                  <c:v>0.31999999999999884</c:v>
                </c:pt>
                <c:pt idx="2056">
                  <c:v>0.38000000000000111</c:v>
                </c:pt>
                <c:pt idx="2057">
                  <c:v>0.42000000000000454</c:v>
                </c:pt>
                <c:pt idx="2058">
                  <c:v>0.380000000000004</c:v>
                </c:pt>
                <c:pt idx="2059">
                  <c:v>0.26000000000000228</c:v>
                </c:pt>
                <c:pt idx="2060">
                  <c:v>-0.1799999999999983</c:v>
                </c:pt>
                <c:pt idx="2061">
                  <c:v>-4.000000000000057E-2</c:v>
                </c:pt>
                <c:pt idx="2062">
                  <c:v>3.9999999999997725E-2</c:v>
                </c:pt>
                <c:pt idx="2063">
                  <c:v>-0.58000000000000118</c:v>
                </c:pt>
                <c:pt idx="2064">
                  <c:v>-0.82000000000000173</c:v>
                </c:pt>
                <c:pt idx="2065">
                  <c:v>-0.70000000000000284</c:v>
                </c:pt>
                <c:pt idx="2066">
                  <c:v>-0.72000000000000175</c:v>
                </c:pt>
                <c:pt idx="2067">
                  <c:v>-1.0400000000000034</c:v>
                </c:pt>
                <c:pt idx="2068">
                  <c:v>-0.66000000000000225</c:v>
                </c:pt>
                <c:pt idx="2069">
                  <c:v>-0.48000000000000115</c:v>
                </c:pt>
                <c:pt idx="2070">
                  <c:v>-0.75999999999999945</c:v>
                </c:pt>
                <c:pt idx="2071">
                  <c:v>-1.2599999999999993</c:v>
                </c:pt>
                <c:pt idx="2072">
                  <c:v>-1.4399999999999977</c:v>
                </c:pt>
                <c:pt idx="2073">
                  <c:v>-1.5799999999999983</c:v>
                </c:pt>
                <c:pt idx="2074">
                  <c:v>-1.7399999999999978</c:v>
                </c:pt>
                <c:pt idx="2075">
                  <c:v>-1.6199999999999961</c:v>
                </c:pt>
                <c:pt idx="2076">
                  <c:v>-1.2399999999999949</c:v>
                </c:pt>
                <c:pt idx="2077">
                  <c:v>-0.85999999999999654</c:v>
                </c:pt>
                <c:pt idx="2078">
                  <c:v>-0.73999999999999488</c:v>
                </c:pt>
                <c:pt idx="2079">
                  <c:v>-0.57999999999999541</c:v>
                </c:pt>
                <c:pt idx="2080">
                  <c:v>-9.9999999999997161E-2</c:v>
                </c:pt>
                <c:pt idx="2081">
                  <c:v>0.25999999999999945</c:v>
                </c:pt>
                <c:pt idx="2082">
                  <c:v>0.15999999999999942</c:v>
                </c:pt>
                <c:pt idx="2083">
                  <c:v>5.9999999999996591E-2</c:v>
                </c:pt>
                <c:pt idx="2084">
                  <c:v>5.9999999999996591E-2</c:v>
                </c:pt>
                <c:pt idx="2085">
                  <c:v>-0.18000000000000399</c:v>
                </c:pt>
                <c:pt idx="2086">
                  <c:v>-0.80000000000000282</c:v>
                </c:pt>
                <c:pt idx="2087">
                  <c:v>-0.880000000000004</c:v>
                </c:pt>
                <c:pt idx="2088">
                  <c:v>-0.78000000000000402</c:v>
                </c:pt>
                <c:pt idx="2089">
                  <c:v>-0.8200000000000045</c:v>
                </c:pt>
                <c:pt idx="2090">
                  <c:v>-1.0600000000000052</c:v>
                </c:pt>
                <c:pt idx="2091">
                  <c:v>-0.52000000000000457</c:v>
                </c:pt>
                <c:pt idx="2092">
                  <c:v>-0.32000000000000173</c:v>
                </c:pt>
                <c:pt idx="2093">
                  <c:v>-0.35999999999999943</c:v>
                </c:pt>
                <c:pt idx="2094">
                  <c:v>2.8421709430404009E-15</c:v>
                </c:pt>
                <c:pt idx="2095">
                  <c:v>0.38000000000000111</c:v>
                </c:pt>
                <c:pt idx="2096">
                  <c:v>0.42000000000000171</c:v>
                </c:pt>
                <c:pt idx="2097">
                  <c:v>0.44000000000000056</c:v>
                </c:pt>
                <c:pt idx="2098">
                  <c:v>0.74000000000000055</c:v>
                </c:pt>
                <c:pt idx="2099">
                  <c:v>0.6</c:v>
                </c:pt>
                <c:pt idx="2100">
                  <c:v>0.28000000000000114</c:v>
                </c:pt>
                <c:pt idx="2101">
                  <c:v>-0.15999999999999942</c:v>
                </c:pt>
                <c:pt idx="2102">
                  <c:v>-0.11999999999999886</c:v>
                </c:pt>
                <c:pt idx="2103">
                  <c:v>-0.41999999999999887</c:v>
                </c:pt>
                <c:pt idx="2104">
                  <c:v>-0.24000000000000057</c:v>
                </c:pt>
                <c:pt idx="2105">
                  <c:v>-1.9999999999998862E-2</c:v>
                </c:pt>
                <c:pt idx="2106">
                  <c:v>0.48000000000000115</c:v>
                </c:pt>
                <c:pt idx="2107">
                  <c:v>0.42000000000000171</c:v>
                </c:pt>
                <c:pt idx="2108">
                  <c:v>0.61999999999999889</c:v>
                </c:pt>
                <c:pt idx="2109">
                  <c:v>0.55999999999999939</c:v>
                </c:pt>
                <c:pt idx="2110">
                  <c:v>0.89999999999999714</c:v>
                </c:pt>
                <c:pt idx="2111">
                  <c:v>0.97999999999999832</c:v>
                </c:pt>
                <c:pt idx="2112">
                  <c:v>1.0799999999999983</c:v>
                </c:pt>
                <c:pt idx="2113">
                  <c:v>1.4799999999999982</c:v>
                </c:pt>
                <c:pt idx="2114">
                  <c:v>1.7799999999999983</c:v>
                </c:pt>
                <c:pt idx="2115">
                  <c:v>1.7199999999999989</c:v>
                </c:pt>
                <c:pt idx="2116">
                  <c:v>1.7399999999999978</c:v>
                </c:pt>
                <c:pt idx="2117">
                  <c:v>2.5399999999999978</c:v>
                </c:pt>
                <c:pt idx="2118">
                  <c:v>2.9399999999999977</c:v>
                </c:pt>
                <c:pt idx="2119">
                  <c:v>3.1599999999999993</c:v>
                </c:pt>
                <c:pt idx="2120">
                  <c:v>3.4800000000000013</c:v>
                </c:pt>
                <c:pt idx="2121">
                  <c:v>3.8600000000000021</c:v>
                </c:pt>
                <c:pt idx="2122">
                  <c:v>3.6800000000000042</c:v>
                </c:pt>
                <c:pt idx="2123">
                  <c:v>3.6400000000000063</c:v>
                </c:pt>
                <c:pt idx="2124">
                  <c:v>3.9000000000000057</c:v>
                </c:pt>
                <c:pt idx="2125">
                  <c:v>4.4000000000000057</c:v>
                </c:pt>
                <c:pt idx="2126">
                  <c:v>4.7600000000000025</c:v>
                </c:pt>
                <c:pt idx="2127">
                  <c:v>4.919999999999999</c:v>
                </c:pt>
                <c:pt idx="2128">
                  <c:v>5.1199999999999957</c:v>
                </c:pt>
                <c:pt idx="2129">
                  <c:v>5.5399999999999947</c:v>
                </c:pt>
                <c:pt idx="2130">
                  <c:v>5.5599999999999934</c:v>
                </c:pt>
                <c:pt idx="2131">
                  <c:v>5.3799999999999955</c:v>
                </c:pt>
                <c:pt idx="2132">
                  <c:v>5.3399999999999945</c:v>
                </c:pt>
                <c:pt idx="2133">
                  <c:v>5.099999999999997</c:v>
                </c:pt>
                <c:pt idx="2134">
                  <c:v>4.3999999999999968</c:v>
                </c:pt>
                <c:pt idx="2135">
                  <c:v>3.7399999999999975</c:v>
                </c:pt>
                <c:pt idx="2136">
                  <c:v>3.1400000000000006</c:v>
                </c:pt>
                <c:pt idx="2137">
                  <c:v>2.4800000000000013</c:v>
                </c:pt>
                <c:pt idx="2138">
                  <c:v>1.5600000000000023</c:v>
                </c:pt>
                <c:pt idx="2139">
                  <c:v>0.78000000000000114</c:v>
                </c:pt>
                <c:pt idx="2140">
                  <c:v>0</c:v>
                </c:pt>
                <c:pt idx="2141">
                  <c:v>-0.70000000000000284</c:v>
                </c:pt>
                <c:pt idx="2142">
                  <c:v>-1.2599999999999993</c:v>
                </c:pt>
                <c:pt idx="2143">
                  <c:v>-1.9200000000000017</c:v>
                </c:pt>
                <c:pt idx="2144">
                  <c:v>-2.2999999999999998</c:v>
                </c:pt>
                <c:pt idx="2145">
                  <c:v>-2.4399999999999977</c:v>
                </c:pt>
                <c:pt idx="2146">
                  <c:v>-2.4599999999999964</c:v>
                </c:pt>
                <c:pt idx="2147">
                  <c:v>-2.419999999999999</c:v>
                </c:pt>
                <c:pt idx="2148">
                  <c:v>-2.019999999999996</c:v>
                </c:pt>
                <c:pt idx="2149">
                  <c:v>-2.1399999999999948</c:v>
                </c:pt>
                <c:pt idx="2150">
                  <c:v>-2.7199999999999962</c:v>
                </c:pt>
                <c:pt idx="2151">
                  <c:v>-3.5399999999999978</c:v>
                </c:pt>
                <c:pt idx="2152">
                  <c:v>-4.5799999999999983</c:v>
                </c:pt>
                <c:pt idx="2153">
                  <c:v>-5.2800000000000011</c:v>
                </c:pt>
                <c:pt idx="2154">
                  <c:v>-5.3200000000000021</c:v>
                </c:pt>
                <c:pt idx="2155">
                  <c:v>-4.8800000000000008</c:v>
                </c:pt>
                <c:pt idx="2156">
                  <c:v>-4.2</c:v>
                </c:pt>
                <c:pt idx="2157">
                  <c:v>-3.0599999999999996</c:v>
                </c:pt>
                <c:pt idx="2158">
                  <c:v>-2.2199999999999989</c:v>
                </c:pt>
                <c:pt idx="2159">
                  <c:v>-1.8</c:v>
                </c:pt>
                <c:pt idx="2160">
                  <c:v>-1.4</c:v>
                </c:pt>
                <c:pt idx="2161">
                  <c:v>-0.8</c:v>
                </c:pt>
                <c:pt idx="2162">
                  <c:v>-0.5</c:v>
                </c:pt>
                <c:pt idx="2163">
                  <c:v>0.1</c:v>
                </c:pt>
                <c:pt idx="2164">
                  <c:v>0.54000000000000059</c:v>
                </c:pt>
                <c:pt idx="2165">
                  <c:v>1.1600000000000024</c:v>
                </c:pt>
                <c:pt idx="2166">
                  <c:v>0.84000000000000052</c:v>
                </c:pt>
                <c:pt idx="2167">
                  <c:v>0.88000000000000111</c:v>
                </c:pt>
                <c:pt idx="2168">
                  <c:v>0.75999999999999945</c:v>
                </c:pt>
                <c:pt idx="2169">
                  <c:v>0.5399999999999977</c:v>
                </c:pt>
                <c:pt idx="2170">
                  <c:v>0.4399999999999949</c:v>
                </c:pt>
                <c:pt idx="2171">
                  <c:v>0.97999999999999543</c:v>
                </c:pt>
                <c:pt idx="2172">
                  <c:v>1.0599999999999965</c:v>
                </c:pt>
                <c:pt idx="2173">
                  <c:v>0.73999999999999777</c:v>
                </c:pt>
                <c:pt idx="2174">
                  <c:v>0.98000000000000109</c:v>
                </c:pt>
                <c:pt idx="2175">
                  <c:v>0.36000000000000226</c:v>
                </c:pt>
                <c:pt idx="2176">
                  <c:v>6.0000000000005119E-2</c:v>
                </c:pt>
                <c:pt idx="2177">
                  <c:v>-0.19999999999999432</c:v>
                </c:pt>
                <c:pt idx="2178">
                  <c:v>-0.53999999999999493</c:v>
                </c:pt>
                <c:pt idx="2179">
                  <c:v>-0.69999999999999718</c:v>
                </c:pt>
                <c:pt idx="2180">
                  <c:v>-0.89999999999999714</c:v>
                </c:pt>
                <c:pt idx="2181">
                  <c:v>-1</c:v>
                </c:pt>
                <c:pt idx="2182">
                  <c:v>-1.180000000000001</c:v>
                </c:pt>
                <c:pt idx="2183">
                  <c:v>-0.93999999999999773</c:v>
                </c:pt>
                <c:pt idx="2184">
                  <c:v>-1.1799999999999955</c:v>
                </c:pt>
                <c:pt idx="2185">
                  <c:v>-0.87999999999999834</c:v>
                </c:pt>
                <c:pt idx="2186">
                  <c:v>-1.1599999999999966</c:v>
                </c:pt>
                <c:pt idx="2187">
                  <c:v>-1.2399999999999978</c:v>
                </c:pt>
                <c:pt idx="2188">
                  <c:v>-1.319999999999999</c:v>
                </c:pt>
                <c:pt idx="2189">
                  <c:v>-1.4599999999999995</c:v>
                </c:pt>
                <c:pt idx="2190">
                  <c:v>-1.7999999999999972</c:v>
                </c:pt>
                <c:pt idx="2191">
                  <c:v>-1.7799999999999954</c:v>
                </c:pt>
                <c:pt idx="2192">
                  <c:v>-1.6199999999999961</c:v>
                </c:pt>
                <c:pt idx="2193">
                  <c:v>-1.5599999999999994</c:v>
                </c:pt>
                <c:pt idx="2194">
                  <c:v>-1.5800000000000012</c:v>
                </c:pt>
                <c:pt idx="2195">
                  <c:v>-1.3200000000000016</c:v>
                </c:pt>
                <c:pt idx="2196">
                  <c:v>-1.2000000000000028</c:v>
                </c:pt>
                <c:pt idx="2197">
                  <c:v>-1.3200000000000045</c:v>
                </c:pt>
                <c:pt idx="2198">
                  <c:v>-1.180000000000001</c:v>
                </c:pt>
                <c:pt idx="2199">
                  <c:v>-0.88000000000000111</c:v>
                </c:pt>
                <c:pt idx="2200">
                  <c:v>-0.7</c:v>
                </c:pt>
                <c:pt idx="2201">
                  <c:v>-0.64000000000000057</c:v>
                </c:pt>
                <c:pt idx="2202">
                  <c:v>-0.45999999999999941</c:v>
                </c:pt>
                <c:pt idx="2203">
                  <c:v>-0.42000000000000171</c:v>
                </c:pt>
                <c:pt idx="2204">
                  <c:v>-0.34000000000000058</c:v>
                </c:pt>
                <c:pt idx="2205">
                  <c:v>-0.16000000000000228</c:v>
                </c:pt>
                <c:pt idx="2206">
                  <c:v>-8.0000000000003985E-2</c:v>
                </c:pt>
                <c:pt idx="2207">
                  <c:v>0.15999999999999659</c:v>
                </c:pt>
                <c:pt idx="2208">
                  <c:v>0.27999999999999831</c:v>
                </c:pt>
                <c:pt idx="2209">
                  <c:v>0.11999999999999886</c:v>
                </c:pt>
                <c:pt idx="2210">
                  <c:v>-4.000000000000057E-2</c:v>
                </c:pt>
                <c:pt idx="2211">
                  <c:v>0.2</c:v>
                </c:pt>
                <c:pt idx="2212">
                  <c:v>-0.21999999999999886</c:v>
                </c:pt>
                <c:pt idx="2213">
                  <c:v>-0.27999999999999831</c:v>
                </c:pt>
                <c:pt idx="2214">
                  <c:v>-0.27999999999999831</c:v>
                </c:pt>
                <c:pt idx="2215">
                  <c:v>-0.5399999999999977</c:v>
                </c:pt>
                <c:pt idx="2216">
                  <c:v>-1.2799999999999983</c:v>
                </c:pt>
                <c:pt idx="2217">
                  <c:v>-1.0599999999999965</c:v>
                </c:pt>
                <c:pt idx="2218">
                  <c:v>-1</c:v>
                </c:pt>
                <c:pt idx="2219">
                  <c:v>-0.82000000000000173</c:v>
                </c:pt>
                <c:pt idx="2220">
                  <c:v>-0.62000000000000166</c:v>
                </c:pt>
                <c:pt idx="2221">
                  <c:v>-0.36000000000000226</c:v>
                </c:pt>
                <c:pt idx="2222">
                  <c:v>-0.30000000000000282</c:v>
                </c:pt>
                <c:pt idx="2223">
                  <c:v>-0.11999999999999886</c:v>
                </c:pt>
                <c:pt idx="2224">
                  <c:v>0.28000000000000114</c:v>
                </c:pt>
                <c:pt idx="2225">
                  <c:v>1.0800000000000012</c:v>
                </c:pt>
                <c:pt idx="2226">
                  <c:v>1.8600000000000023</c:v>
                </c:pt>
                <c:pt idx="2227">
                  <c:v>2.0599999999999996</c:v>
                </c:pt>
                <c:pt idx="2228">
                  <c:v>2.099999999999997</c:v>
                </c:pt>
                <c:pt idx="2229">
                  <c:v>1.7999999999999972</c:v>
                </c:pt>
                <c:pt idx="2230">
                  <c:v>1.6599999999999966</c:v>
                </c:pt>
                <c:pt idx="2231">
                  <c:v>0.99999999999999711</c:v>
                </c:pt>
                <c:pt idx="2232">
                  <c:v>0.65999999999999948</c:v>
                </c:pt>
                <c:pt idx="2233">
                  <c:v>0.62000000000000166</c:v>
                </c:pt>
                <c:pt idx="2234">
                  <c:v>2.8421709430404009E-15</c:v>
                </c:pt>
                <c:pt idx="2235">
                  <c:v>-0.89999999999999714</c:v>
                </c:pt>
                <c:pt idx="2236">
                  <c:v>-1.019999999999996</c:v>
                </c:pt>
                <c:pt idx="2237">
                  <c:v>-1.4999999999999971</c:v>
                </c:pt>
                <c:pt idx="2238">
                  <c:v>-1.7800000000000011</c:v>
                </c:pt>
                <c:pt idx="2239">
                  <c:v>-1.6400000000000006</c:v>
                </c:pt>
                <c:pt idx="2240">
                  <c:v>-1.6199999999999988</c:v>
                </c:pt>
                <c:pt idx="2241">
                  <c:v>-1.7599999999999993</c:v>
                </c:pt>
                <c:pt idx="2242">
                  <c:v>-1.8599999999999994</c:v>
                </c:pt>
                <c:pt idx="2243">
                  <c:v>-2.319999999999999</c:v>
                </c:pt>
                <c:pt idx="2244">
                  <c:v>-2.580000000000001</c:v>
                </c:pt>
                <c:pt idx="2245">
                  <c:v>-2.680000000000001</c:v>
                </c:pt>
                <c:pt idx="2246">
                  <c:v>-2.8400000000000007</c:v>
                </c:pt>
                <c:pt idx="2247">
                  <c:v>-2.6</c:v>
                </c:pt>
                <c:pt idx="2248">
                  <c:v>-2.819999999999999</c:v>
                </c:pt>
                <c:pt idx="2249">
                  <c:v>-2.7</c:v>
                </c:pt>
                <c:pt idx="2250">
                  <c:v>-3</c:v>
                </c:pt>
                <c:pt idx="2251">
                  <c:v>-3.3600000000000021</c:v>
                </c:pt>
                <c:pt idx="2252">
                  <c:v>-3.3800000000000039</c:v>
                </c:pt>
                <c:pt idx="2253">
                  <c:v>-3.7800000000000038</c:v>
                </c:pt>
                <c:pt idx="2254">
                  <c:v>-4.4000000000000004</c:v>
                </c:pt>
                <c:pt idx="2255">
                  <c:v>-4.7600000000000025</c:v>
                </c:pt>
                <c:pt idx="2256">
                  <c:v>-4.8400000000000007</c:v>
                </c:pt>
                <c:pt idx="2257">
                  <c:v>-5.1599999999999993</c:v>
                </c:pt>
                <c:pt idx="2258">
                  <c:v>-5.4799999999999986</c:v>
                </c:pt>
                <c:pt idx="2259">
                  <c:v>-5.4599999999999991</c:v>
                </c:pt>
                <c:pt idx="2260">
                  <c:v>-5.7</c:v>
                </c:pt>
                <c:pt idx="2261">
                  <c:v>-5.8599999999999994</c:v>
                </c:pt>
                <c:pt idx="2262">
                  <c:v>-6.7199999999999989</c:v>
                </c:pt>
                <c:pt idx="2263">
                  <c:v>-6.5199999999999987</c:v>
                </c:pt>
                <c:pt idx="2264">
                  <c:v>-6.8799999999999981</c:v>
                </c:pt>
                <c:pt idx="2265">
                  <c:v>-6.7999999999999972</c:v>
                </c:pt>
                <c:pt idx="2266">
                  <c:v>-6.919999999999999</c:v>
                </c:pt>
                <c:pt idx="2267">
                  <c:v>-5.919999999999999</c:v>
                </c:pt>
                <c:pt idx="2268">
                  <c:v>-5.9800000000000013</c:v>
                </c:pt>
                <c:pt idx="2269">
                  <c:v>-5.5400000000000009</c:v>
                </c:pt>
                <c:pt idx="2270">
                  <c:v>-5.1599999999999993</c:v>
                </c:pt>
                <c:pt idx="2271">
                  <c:v>-4.7199999999999989</c:v>
                </c:pt>
                <c:pt idx="2272">
                  <c:v>-4.599999999999997</c:v>
                </c:pt>
                <c:pt idx="2273">
                  <c:v>-3.8999999999999972</c:v>
                </c:pt>
                <c:pt idx="2274">
                  <c:v>-3.2199999999999989</c:v>
                </c:pt>
                <c:pt idx="2275">
                  <c:v>-2.4599999999999995</c:v>
                </c:pt>
                <c:pt idx="2276">
                  <c:v>-1.819999999999999</c:v>
                </c:pt>
                <c:pt idx="2277">
                  <c:v>-1.5200000000000018</c:v>
                </c:pt>
                <c:pt idx="2278">
                  <c:v>-1.1599999999999995</c:v>
                </c:pt>
                <c:pt idx="2279">
                  <c:v>-0.93999999999999773</c:v>
                </c:pt>
                <c:pt idx="2280">
                  <c:v>-1.0399999999999978</c:v>
                </c:pt>
                <c:pt idx="2281">
                  <c:v>-0.81999999999999884</c:v>
                </c:pt>
                <c:pt idx="2282">
                  <c:v>-0.45999999999999941</c:v>
                </c:pt>
                <c:pt idx="2283">
                  <c:v>-0.51999999999999891</c:v>
                </c:pt>
                <c:pt idx="2284">
                  <c:v>-0.88000000000000111</c:v>
                </c:pt>
                <c:pt idx="2285">
                  <c:v>-1.1000000000000001</c:v>
                </c:pt>
                <c:pt idx="2286">
                  <c:v>-0.97999999999999832</c:v>
                </c:pt>
                <c:pt idx="2287">
                  <c:v>-1.2799999999999983</c:v>
                </c:pt>
                <c:pt idx="2288">
                  <c:v>-1.1599999999999995</c:v>
                </c:pt>
                <c:pt idx="2289">
                  <c:v>-0.64000000000000057</c:v>
                </c:pt>
                <c:pt idx="2290">
                  <c:v>-0.3</c:v>
                </c:pt>
                <c:pt idx="2291">
                  <c:v>-0.25999999999999945</c:v>
                </c:pt>
                <c:pt idx="2292">
                  <c:v>0.14000000000000057</c:v>
                </c:pt>
                <c:pt idx="2293">
                  <c:v>7.9999999999998295E-2</c:v>
                </c:pt>
                <c:pt idx="2294">
                  <c:v>1.9999999999998862E-2</c:v>
                </c:pt>
                <c:pt idx="2295">
                  <c:v>0.13999999999999774</c:v>
                </c:pt>
                <c:pt idx="2296">
                  <c:v>-4.0000000000006253E-2</c:v>
                </c:pt>
                <c:pt idx="2297">
                  <c:v>-0.54000000000000625</c:v>
                </c:pt>
                <c:pt idx="2298">
                  <c:v>-0.22000000000000169</c:v>
                </c:pt>
                <c:pt idx="2299">
                  <c:v>-0.9</c:v>
                </c:pt>
                <c:pt idx="2300">
                  <c:v>-1.2599999999999993</c:v>
                </c:pt>
                <c:pt idx="2301">
                  <c:v>-1.3799999999999955</c:v>
                </c:pt>
                <c:pt idx="2302">
                  <c:v>-1.4399999999999948</c:v>
                </c:pt>
                <c:pt idx="2303">
                  <c:v>-1.7799999999999954</c:v>
                </c:pt>
                <c:pt idx="2304">
                  <c:v>-1.3799999999999955</c:v>
                </c:pt>
                <c:pt idx="2305">
                  <c:v>-1.1799999999999955</c:v>
                </c:pt>
                <c:pt idx="2306">
                  <c:v>-1.3999999999999972</c:v>
                </c:pt>
                <c:pt idx="2307">
                  <c:v>-1.2999999999999972</c:v>
                </c:pt>
                <c:pt idx="2308">
                  <c:v>-1.4</c:v>
                </c:pt>
                <c:pt idx="2309">
                  <c:v>-0.97999999999999832</c:v>
                </c:pt>
                <c:pt idx="2310">
                  <c:v>-1.1199999999999988</c:v>
                </c:pt>
                <c:pt idx="2311">
                  <c:v>-0.8</c:v>
                </c:pt>
                <c:pt idx="2312">
                  <c:v>-1.0199999999999989</c:v>
                </c:pt>
                <c:pt idx="2313">
                  <c:v>-0.95999999999999663</c:v>
                </c:pt>
                <c:pt idx="2314">
                  <c:v>-1.5999999999999972</c:v>
                </c:pt>
                <c:pt idx="2315">
                  <c:v>-1.6799999999999984</c:v>
                </c:pt>
                <c:pt idx="2316">
                  <c:v>-2.0599999999999996</c:v>
                </c:pt>
                <c:pt idx="2317">
                  <c:v>-1.9799999999999982</c:v>
                </c:pt>
                <c:pt idx="2318">
                  <c:v>-2.3400000000000007</c:v>
                </c:pt>
                <c:pt idx="2319">
                  <c:v>-2.4200000000000044</c:v>
                </c:pt>
                <c:pt idx="2320">
                  <c:v>-2.5600000000000023</c:v>
                </c:pt>
                <c:pt idx="2321">
                  <c:v>-2.3799999999999981</c:v>
                </c:pt>
                <c:pt idx="2322">
                  <c:v>-2.319999999999999</c:v>
                </c:pt>
                <c:pt idx="2323">
                  <c:v>-2.1199999999999961</c:v>
                </c:pt>
                <c:pt idx="2324">
                  <c:v>-2.0199999999999934</c:v>
                </c:pt>
                <c:pt idx="2325">
                  <c:v>-2.3799999999999955</c:v>
                </c:pt>
                <c:pt idx="2326">
                  <c:v>-2.319999999999999</c:v>
                </c:pt>
                <c:pt idx="2327">
                  <c:v>-2.4599999999999995</c:v>
                </c:pt>
                <c:pt idx="2328">
                  <c:v>-2.180000000000001</c:v>
                </c:pt>
                <c:pt idx="2329">
                  <c:v>-1.9000000000000028</c:v>
                </c:pt>
                <c:pt idx="2330">
                  <c:v>-1.2200000000000017</c:v>
                </c:pt>
                <c:pt idx="2331">
                  <c:v>-1.4199999999999988</c:v>
                </c:pt>
                <c:pt idx="2332">
                  <c:v>-1.3400000000000005</c:v>
                </c:pt>
                <c:pt idx="2333">
                  <c:v>-1.1599999999999995</c:v>
                </c:pt>
                <c:pt idx="2334">
                  <c:v>-1.219999999999996</c:v>
                </c:pt>
                <c:pt idx="2335">
                  <c:v>-1.1199999999999961</c:v>
                </c:pt>
                <c:pt idx="2336">
                  <c:v>-1.0999999999999972</c:v>
                </c:pt>
                <c:pt idx="2337">
                  <c:v>-1.1199999999999961</c:v>
                </c:pt>
                <c:pt idx="2338">
                  <c:v>-1.3599999999999965</c:v>
                </c:pt>
                <c:pt idx="2339">
                  <c:v>-1.2999999999999972</c:v>
                </c:pt>
                <c:pt idx="2340">
                  <c:v>-1.8799999999999983</c:v>
                </c:pt>
                <c:pt idx="2341">
                  <c:v>-2.2799999999999985</c:v>
                </c:pt>
                <c:pt idx="2342">
                  <c:v>-2.9799999999999982</c:v>
                </c:pt>
                <c:pt idx="2343">
                  <c:v>-3.1199999999999988</c:v>
                </c:pt>
                <c:pt idx="2344">
                  <c:v>-2.9200000000000017</c:v>
                </c:pt>
                <c:pt idx="2345">
                  <c:v>-1.9</c:v>
                </c:pt>
                <c:pt idx="2346">
                  <c:v>-0.73999999999999777</c:v>
                </c:pt>
                <c:pt idx="2347">
                  <c:v>0.54000000000000337</c:v>
                </c:pt>
                <c:pt idx="2348">
                  <c:v>0.78000000000000402</c:v>
                </c:pt>
                <c:pt idx="2349">
                  <c:v>-3.9999999999994887E-2</c:v>
                </c:pt>
                <c:pt idx="2350">
                  <c:v>-1.2999999999999972</c:v>
                </c:pt>
                <c:pt idx="2351">
                  <c:v>-1.8399999999999976</c:v>
                </c:pt>
                <c:pt idx="2352">
                  <c:v>-2.1799999999999984</c:v>
                </c:pt>
                <c:pt idx="2353">
                  <c:v>-2.4999999999999973</c:v>
                </c:pt>
                <c:pt idx="2354">
                  <c:v>-2.3799999999999981</c:v>
                </c:pt>
                <c:pt idx="2355">
                  <c:v>-2.3399999999999976</c:v>
                </c:pt>
                <c:pt idx="2356">
                  <c:v>-2.8999999999999972</c:v>
                </c:pt>
                <c:pt idx="2357">
                  <c:v>-3.6199999999999961</c:v>
                </c:pt>
                <c:pt idx="2358">
                  <c:v>-4.1199999999999992</c:v>
                </c:pt>
                <c:pt idx="2359">
                  <c:v>-4.3599999999999968</c:v>
                </c:pt>
                <c:pt idx="2360">
                  <c:v>-4.2799999999999958</c:v>
                </c:pt>
                <c:pt idx="2361">
                  <c:v>-4.9599999999999964</c:v>
                </c:pt>
                <c:pt idx="2362">
                  <c:v>-5.7399999999999975</c:v>
                </c:pt>
                <c:pt idx="2363">
                  <c:v>-6.3599999999999968</c:v>
                </c:pt>
                <c:pt idx="2364">
                  <c:v>-6.7199999999999989</c:v>
                </c:pt>
                <c:pt idx="2365">
                  <c:v>-7.4999999999999973</c:v>
                </c:pt>
                <c:pt idx="2366">
                  <c:v>-7.6</c:v>
                </c:pt>
                <c:pt idx="2367">
                  <c:v>-7.3800000000000008</c:v>
                </c:pt>
                <c:pt idx="2368">
                  <c:v>-6.94</c:v>
                </c:pt>
                <c:pt idx="2369">
                  <c:v>-6.7</c:v>
                </c:pt>
                <c:pt idx="2370">
                  <c:v>-6.3200000000000021</c:v>
                </c:pt>
                <c:pt idx="2371">
                  <c:v>-5.94</c:v>
                </c:pt>
                <c:pt idx="2372">
                  <c:v>-5.0799999999999983</c:v>
                </c:pt>
                <c:pt idx="2373">
                  <c:v>-4.5599999999999996</c:v>
                </c:pt>
                <c:pt idx="2374">
                  <c:v>-4.3799999999999981</c:v>
                </c:pt>
                <c:pt idx="2375">
                  <c:v>-3.9400000000000004</c:v>
                </c:pt>
                <c:pt idx="2376">
                  <c:v>-3.4400000000000004</c:v>
                </c:pt>
                <c:pt idx="2377">
                  <c:v>-3.6600000000000024</c:v>
                </c:pt>
                <c:pt idx="2378">
                  <c:v>-3.6200000000000019</c:v>
                </c:pt>
                <c:pt idx="2379">
                  <c:v>-3.2200000000000046</c:v>
                </c:pt>
                <c:pt idx="2380">
                  <c:v>-3.4600000000000022</c:v>
                </c:pt>
                <c:pt idx="2381">
                  <c:v>-3.3200000000000016</c:v>
                </c:pt>
                <c:pt idx="2382">
                  <c:v>-3.3400000000000007</c:v>
                </c:pt>
                <c:pt idx="2383">
                  <c:v>-3.4200000000000017</c:v>
                </c:pt>
                <c:pt idx="2384">
                  <c:v>-3.6399999999999979</c:v>
                </c:pt>
                <c:pt idx="2385">
                  <c:v>-3.4999999999999973</c:v>
                </c:pt>
                <c:pt idx="2386">
                  <c:v>-3.5799999999999983</c:v>
                </c:pt>
                <c:pt idx="2387">
                  <c:v>-3.6199999999999988</c:v>
                </c:pt>
                <c:pt idx="2388">
                  <c:v>-3.7599999999999967</c:v>
                </c:pt>
                <c:pt idx="2389">
                  <c:v>-3.6799999999999984</c:v>
                </c:pt>
                <c:pt idx="2390">
                  <c:v>-3.6399999999999979</c:v>
                </c:pt>
                <c:pt idx="2391">
                  <c:v>-4.0199999999999987</c:v>
                </c:pt>
                <c:pt idx="2392">
                  <c:v>-4.6599999999999966</c:v>
                </c:pt>
                <c:pt idx="2393">
                  <c:v>-4.8599999999999994</c:v>
                </c:pt>
                <c:pt idx="2394">
                  <c:v>-5.2399999999999975</c:v>
                </c:pt>
                <c:pt idx="2395">
                  <c:v>-5.4399999999999977</c:v>
                </c:pt>
                <c:pt idx="2396">
                  <c:v>-5.4199999999999964</c:v>
                </c:pt>
                <c:pt idx="2397">
                  <c:v>-5.2800000000000011</c:v>
                </c:pt>
                <c:pt idx="2398">
                  <c:v>-5.4599999999999991</c:v>
                </c:pt>
                <c:pt idx="2399">
                  <c:v>-5.6</c:v>
                </c:pt>
                <c:pt idx="2400">
                  <c:v>-5.6200000000000019</c:v>
                </c:pt>
                <c:pt idx="2401">
                  <c:v>-5.6</c:v>
                </c:pt>
                <c:pt idx="2402">
                  <c:v>-5.419999999999999</c:v>
                </c:pt>
                <c:pt idx="2403">
                  <c:v>-5.0799999999999956</c:v>
                </c:pt>
                <c:pt idx="2404">
                  <c:v>-5.0799999999999956</c:v>
                </c:pt>
                <c:pt idx="2405">
                  <c:v>-4.9399999999999977</c:v>
                </c:pt>
                <c:pt idx="2406">
                  <c:v>-5.1600000000000019</c:v>
                </c:pt>
                <c:pt idx="2407">
                  <c:v>-4.4800000000000013</c:v>
                </c:pt>
                <c:pt idx="2408">
                  <c:v>-4.1400000000000032</c:v>
                </c:pt>
                <c:pt idx="2409">
                  <c:v>-3.7000000000000055</c:v>
                </c:pt>
                <c:pt idx="2410">
                  <c:v>-3.319999999999999</c:v>
                </c:pt>
                <c:pt idx="2411">
                  <c:v>-2.7799999999999954</c:v>
                </c:pt>
                <c:pt idx="2412">
                  <c:v>-2.3399999999999919</c:v>
                </c:pt>
                <c:pt idx="2413">
                  <c:v>-2.2399999999999922</c:v>
                </c:pt>
                <c:pt idx="2414">
                  <c:v>-1.8399999999999921</c:v>
                </c:pt>
                <c:pt idx="2415">
                  <c:v>-1.4599999999999966</c:v>
                </c:pt>
                <c:pt idx="2416">
                  <c:v>-0.99999999999999434</c:v>
                </c:pt>
                <c:pt idx="2417">
                  <c:v>-1.2399999999999978</c:v>
                </c:pt>
                <c:pt idx="2418">
                  <c:v>-1.0800000000000012</c:v>
                </c:pt>
                <c:pt idx="2419">
                  <c:v>-0.6</c:v>
                </c:pt>
                <c:pt idx="2420">
                  <c:v>-0.73999999999999777</c:v>
                </c:pt>
                <c:pt idx="2421">
                  <c:v>-0.55999999999999661</c:v>
                </c:pt>
                <c:pt idx="2422">
                  <c:v>-0.48000000000000115</c:v>
                </c:pt>
                <c:pt idx="2423">
                  <c:v>-7.999999999999545E-2</c:v>
                </c:pt>
                <c:pt idx="2424">
                  <c:v>-0.47999999999999543</c:v>
                </c:pt>
                <c:pt idx="2425">
                  <c:v>-0.23999999999999772</c:v>
                </c:pt>
                <c:pt idx="2426">
                  <c:v>-0.61999999999999889</c:v>
                </c:pt>
                <c:pt idx="2427">
                  <c:v>-0.75999999999999657</c:v>
                </c:pt>
                <c:pt idx="2428">
                  <c:v>-1.3399999999999976</c:v>
                </c:pt>
                <c:pt idx="2429">
                  <c:v>-1.1799999999999955</c:v>
                </c:pt>
                <c:pt idx="2430">
                  <c:v>-1.6799999999999955</c:v>
                </c:pt>
                <c:pt idx="2431">
                  <c:v>-1.7799999999999954</c:v>
                </c:pt>
                <c:pt idx="2432">
                  <c:v>-2.0399999999999978</c:v>
                </c:pt>
                <c:pt idx="2433">
                  <c:v>-1.8399999999999976</c:v>
                </c:pt>
                <c:pt idx="2434">
                  <c:v>-2.3399999999999976</c:v>
                </c:pt>
                <c:pt idx="2435">
                  <c:v>-2.0199999999999987</c:v>
                </c:pt>
                <c:pt idx="2436">
                  <c:v>-1.9399999999999977</c:v>
                </c:pt>
                <c:pt idx="2437">
                  <c:v>-1.859999999999991</c:v>
                </c:pt>
                <c:pt idx="2438">
                  <c:v>-1.939999999999992</c:v>
                </c:pt>
                <c:pt idx="2439">
                  <c:v>-1.7799999999999954</c:v>
                </c:pt>
                <c:pt idx="2440">
                  <c:v>-1.9799999999999955</c:v>
                </c:pt>
                <c:pt idx="2441">
                  <c:v>-2.0599999999999965</c:v>
                </c:pt>
                <c:pt idx="2442">
                  <c:v>-1.9199999999999988</c:v>
                </c:pt>
                <c:pt idx="2443">
                  <c:v>-2.0399999999999978</c:v>
                </c:pt>
                <c:pt idx="2444">
                  <c:v>-2.180000000000001</c:v>
                </c:pt>
                <c:pt idx="2445">
                  <c:v>-2.1199999999999988</c:v>
                </c:pt>
                <c:pt idx="2446">
                  <c:v>-2</c:v>
                </c:pt>
                <c:pt idx="2447">
                  <c:v>-2</c:v>
                </c:pt>
                <c:pt idx="2448">
                  <c:v>-1.6400000000000035</c:v>
                </c:pt>
                <c:pt idx="2449">
                  <c:v>-0.93999999999999773</c:v>
                </c:pt>
                <c:pt idx="2450">
                  <c:v>-0.83999999999999775</c:v>
                </c:pt>
                <c:pt idx="2451">
                  <c:v>-0.47999999999999543</c:v>
                </c:pt>
                <c:pt idx="2452">
                  <c:v>-5.9999999999996591E-2</c:v>
                </c:pt>
                <c:pt idx="2453">
                  <c:v>0.30000000000000571</c:v>
                </c:pt>
                <c:pt idx="2454">
                  <c:v>-5.9999999999990908E-2</c:v>
                </c:pt>
                <c:pt idx="2455">
                  <c:v>0.18000000000000682</c:v>
                </c:pt>
                <c:pt idx="2456">
                  <c:v>8.0000000000006816E-2</c:v>
                </c:pt>
                <c:pt idx="2457">
                  <c:v>8.0000000000012506E-2</c:v>
                </c:pt>
                <c:pt idx="2458">
                  <c:v>-0.13999999999999205</c:v>
                </c:pt>
                <c:pt idx="2459">
                  <c:v>-1.9999999999998862E-2</c:v>
                </c:pt>
                <c:pt idx="2460">
                  <c:v>-0.41999999999999887</c:v>
                </c:pt>
                <c:pt idx="2461">
                  <c:v>-0.51999999999999891</c:v>
                </c:pt>
                <c:pt idx="2462">
                  <c:v>-0.71999999999999886</c:v>
                </c:pt>
                <c:pt idx="2463">
                  <c:v>-0.99999999999999434</c:v>
                </c:pt>
                <c:pt idx="2464">
                  <c:v>-1.4799999999999955</c:v>
                </c:pt>
                <c:pt idx="2465">
                  <c:v>-1.7199999999999989</c:v>
                </c:pt>
                <c:pt idx="2466">
                  <c:v>-1.6</c:v>
                </c:pt>
                <c:pt idx="2467">
                  <c:v>-1.9600000000000022</c:v>
                </c:pt>
                <c:pt idx="2468">
                  <c:v>-2.4800000000000066</c:v>
                </c:pt>
                <c:pt idx="2469">
                  <c:v>-2.8200000000000047</c:v>
                </c:pt>
                <c:pt idx="2470">
                  <c:v>-2.9599999999999964</c:v>
                </c:pt>
                <c:pt idx="2471">
                  <c:v>-3.4799999999999955</c:v>
                </c:pt>
                <c:pt idx="2472">
                  <c:v>-3.8799999999999955</c:v>
                </c:pt>
                <c:pt idx="2473">
                  <c:v>-3.8999999999999888</c:v>
                </c:pt>
                <c:pt idx="2474">
                  <c:v>-3.7399999999999922</c:v>
                </c:pt>
                <c:pt idx="2475">
                  <c:v>-3.6999999999999944</c:v>
                </c:pt>
                <c:pt idx="2476">
                  <c:v>-3.4999999999999942</c:v>
                </c:pt>
                <c:pt idx="2477">
                  <c:v>-3.1199999999999988</c:v>
                </c:pt>
                <c:pt idx="2478">
                  <c:v>-2.9800000000000013</c:v>
                </c:pt>
                <c:pt idx="2479">
                  <c:v>-2.7599999999999967</c:v>
                </c:pt>
                <c:pt idx="2480">
                  <c:v>-2.8</c:v>
                </c:pt>
                <c:pt idx="2481">
                  <c:v>-2.9400000000000035</c:v>
                </c:pt>
                <c:pt idx="2482">
                  <c:v>-2.9600000000000022</c:v>
                </c:pt>
                <c:pt idx="2483">
                  <c:v>-2.7800000000000011</c:v>
                </c:pt>
                <c:pt idx="2484">
                  <c:v>-2.7400000000000033</c:v>
                </c:pt>
                <c:pt idx="2485">
                  <c:v>-2.3800000000000012</c:v>
                </c:pt>
                <c:pt idx="2486">
                  <c:v>-2.2000000000000055</c:v>
                </c:pt>
                <c:pt idx="2487">
                  <c:v>-2.060000000000008</c:v>
                </c:pt>
                <c:pt idx="2488">
                  <c:v>-1.9200000000000101</c:v>
                </c:pt>
                <c:pt idx="2489">
                  <c:v>-1.4400000000000091</c:v>
                </c:pt>
                <c:pt idx="2490">
                  <c:v>-1.6200000000000103</c:v>
                </c:pt>
                <c:pt idx="2491">
                  <c:v>-1.640000000000009</c:v>
                </c:pt>
                <c:pt idx="2492">
                  <c:v>-1.560000000000008</c:v>
                </c:pt>
                <c:pt idx="2493">
                  <c:v>-1.7200000000000102</c:v>
                </c:pt>
                <c:pt idx="2494">
                  <c:v>-2.2400000000000091</c:v>
                </c:pt>
                <c:pt idx="2495">
                  <c:v>-2.2000000000000113</c:v>
                </c:pt>
                <c:pt idx="2496">
                  <c:v>-2.380000000000007</c:v>
                </c:pt>
                <c:pt idx="2497">
                  <c:v>-2.1800000000000068</c:v>
                </c:pt>
                <c:pt idx="2498">
                  <c:v>-2.0200000000000045</c:v>
                </c:pt>
                <c:pt idx="2499">
                  <c:v>-1.8600000000000023</c:v>
                </c:pt>
                <c:pt idx="2500">
                  <c:v>-1.3800000000000012</c:v>
                </c:pt>
                <c:pt idx="2501">
                  <c:v>-1.0600000000000023</c:v>
                </c:pt>
                <c:pt idx="2502">
                  <c:v>-0.68000000000000116</c:v>
                </c:pt>
                <c:pt idx="2503">
                  <c:v>-0.1400000000000034</c:v>
                </c:pt>
                <c:pt idx="2504">
                  <c:v>-0.10000000000000568</c:v>
                </c:pt>
                <c:pt idx="2505">
                  <c:v>-0.56000000000000227</c:v>
                </c:pt>
                <c:pt idx="2506">
                  <c:v>-0.4</c:v>
                </c:pt>
                <c:pt idx="2507">
                  <c:v>-0.81999999999999884</c:v>
                </c:pt>
                <c:pt idx="2508">
                  <c:v>-1.6599999999999966</c:v>
                </c:pt>
                <c:pt idx="2509">
                  <c:v>-1.5999999999999943</c:v>
                </c:pt>
                <c:pt idx="2510">
                  <c:v>-1.6199999999999932</c:v>
                </c:pt>
                <c:pt idx="2511">
                  <c:v>-1.8999999999999944</c:v>
                </c:pt>
                <c:pt idx="2512">
                  <c:v>-2.1599999999999966</c:v>
                </c:pt>
                <c:pt idx="2513">
                  <c:v>-2.0199999999999934</c:v>
                </c:pt>
                <c:pt idx="2514">
                  <c:v>-2.7599999999999967</c:v>
                </c:pt>
                <c:pt idx="2515">
                  <c:v>-3.0400000000000036</c:v>
                </c:pt>
                <c:pt idx="2516">
                  <c:v>-3.560000000000008</c:v>
                </c:pt>
                <c:pt idx="2517">
                  <c:v>-4.4800000000000013</c:v>
                </c:pt>
                <c:pt idx="2518">
                  <c:v>-4.9800000000000066</c:v>
                </c:pt>
                <c:pt idx="2519">
                  <c:v>-4.7200000000000042</c:v>
                </c:pt>
                <c:pt idx="2520">
                  <c:v>-5.0999999999999996</c:v>
                </c:pt>
                <c:pt idx="2521">
                  <c:v>-5.1800000000000015</c:v>
                </c:pt>
                <c:pt idx="2522">
                  <c:v>-4.4600000000000026</c:v>
                </c:pt>
                <c:pt idx="2523">
                  <c:v>-4.2800000000000011</c:v>
                </c:pt>
                <c:pt idx="2524">
                  <c:v>-4.3200000000000047</c:v>
                </c:pt>
                <c:pt idx="2525">
                  <c:v>-4.080000000000001</c:v>
                </c:pt>
                <c:pt idx="2526">
                  <c:v>-4.2999999999999945</c:v>
                </c:pt>
                <c:pt idx="2527">
                  <c:v>-4.2999999999999945</c:v>
                </c:pt>
                <c:pt idx="2528">
                  <c:v>-4.3599999999999905</c:v>
                </c:pt>
                <c:pt idx="2529">
                  <c:v>-4.3599999999999905</c:v>
                </c:pt>
                <c:pt idx="2530">
                  <c:v>-4.3799999999999955</c:v>
                </c:pt>
                <c:pt idx="2531">
                  <c:v>-4.3799999999999955</c:v>
                </c:pt>
                <c:pt idx="2532">
                  <c:v>-5.1600000000000019</c:v>
                </c:pt>
                <c:pt idx="2533">
                  <c:v>-5.4800000000000066</c:v>
                </c:pt>
                <c:pt idx="2534">
                  <c:v>-5.8400000000000034</c:v>
                </c:pt>
                <c:pt idx="2535">
                  <c:v>-6.4600000000000026</c:v>
                </c:pt>
                <c:pt idx="2536">
                  <c:v>-6.8400000000000034</c:v>
                </c:pt>
                <c:pt idx="2537">
                  <c:v>-6.9799999999999951</c:v>
                </c:pt>
                <c:pt idx="2538">
                  <c:v>-7.2199999999999935</c:v>
                </c:pt>
                <c:pt idx="2539">
                  <c:v>-7.4599999999999911</c:v>
                </c:pt>
                <c:pt idx="2540">
                  <c:v>-7.1399999999999864</c:v>
                </c:pt>
                <c:pt idx="2541">
                  <c:v>-6.8199999999999878</c:v>
                </c:pt>
                <c:pt idx="2542">
                  <c:v>-6.539999999999992</c:v>
                </c:pt>
                <c:pt idx="2543">
                  <c:v>-6.4599999999999911</c:v>
                </c:pt>
                <c:pt idx="2544">
                  <c:v>-6.2799999999999958</c:v>
                </c:pt>
                <c:pt idx="2545">
                  <c:v>-6.419999999999999</c:v>
                </c:pt>
                <c:pt idx="2546">
                  <c:v>-7.4599999999999964</c:v>
                </c:pt>
                <c:pt idx="2547">
                  <c:v>-8.7399999999999984</c:v>
                </c:pt>
                <c:pt idx="2548">
                  <c:v>-10.199999999999999</c:v>
                </c:pt>
                <c:pt idx="2549">
                  <c:v>-11.4</c:v>
                </c:pt>
                <c:pt idx="2550">
                  <c:v>-11.919999999999998</c:v>
                </c:pt>
                <c:pt idx="2551">
                  <c:v>-11.460000000000003</c:v>
                </c:pt>
                <c:pt idx="2552">
                  <c:v>-10.780000000000001</c:v>
                </c:pt>
                <c:pt idx="2553">
                  <c:v>-10.340000000000003</c:v>
                </c:pt>
                <c:pt idx="2554">
                  <c:v>-10.5</c:v>
                </c:pt>
                <c:pt idx="2555">
                  <c:v>-11.039999999999997</c:v>
                </c:pt>
                <c:pt idx="2556">
                  <c:v>-11.959999999999997</c:v>
                </c:pt>
                <c:pt idx="2557">
                  <c:v>-12.38</c:v>
                </c:pt>
                <c:pt idx="2558">
                  <c:v>-12.759999999999996</c:v>
                </c:pt>
                <c:pt idx="2559">
                  <c:v>-13.239999999999998</c:v>
                </c:pt>
                <c:pt idx="2560">
                  <c:v>-13.680000000000001</c:v>
                </c:pt>
                <c:pt idx="2561">
                  <c:v>-14.020000000000005</c:v>
                </c:pt>
                <c:pt idx="2562">
                  <c:v>-14.960000000000003</c:v>
                </c:pt>
                <c:pt idx="2563">
                  <c:v>-15.580000000000002</c:v>
                </c:pt>
                <c:pt idx="2564">
                  <c:v>-15.819999999999999</c:v>
                </c:pt>
                <c:pt idx="2565">
                  <c:v>-16.380000000000003</c:v>
                </c:pt>
                <c:pt idx="2566">
                  <c:v>-16.579999999999995</c:v>
                </c:pt>
                <c:pt idx="2567">
                  <c:v>-16.599999999999994</c:v>
                </c:pt>
                <c:pt idx="2568">
                  <c:v>-16.579999999999995</c:v>
                </c:pt>
                <c:pt idx="2569">
                  <c:v>-16.939999999999998</c:v>
                </c:pt>
                <c:pt idx="2570">
                  <c:v>-17.279999999999994</c:v>
                </c:pt>
                <c:pt idx="2571">
                  <c:v>-17.619999999999997</c:v>
                </c:pt>
                <c:pt idx="2572">
                  <c:v>-17.979999999999997</c:v>
                </c:pt>
                <c:pt idx="2573">
                  <c:v>-18.499999999999993</c:v>
                </c:pt>
                <c:pt idx="2574">
                  <c:v>-18.339999999999993</c:v>
                </c:pt>
                <c:pt idx="2575">
                  <c:v>-17.939999999999991</c:v>
                </c:pt>
                <c:pt idx="2576">
                  <c:v>-18.059999999999992</c:v>
                </c:pt>
                <c:pt idx="2577">
                  <c:v>-18.319999999999993</c:v>
                </c:pt>
                <c:pt idx="2578">
                  <c:v>-18.279999999999994</c:v>
                </c:pt>
                <c:pt idx="2579">
                  <c:v>-18.540000000000003</c:v>
                </c:pt>
                <c:pt idx="2580">
                  <c:v>-19.340000000000003</c:v>
                </c:pt>
                <c:pt idx="2581">
                  <c:v>-19.660000000000004</c:v>
                </c:pt>
                <c:pt idx="2582">
                  <c:v>-19.700000000000006</c:v>
                </c:pt>
                <c:pt idx="2583">
                  <c:v>-19.640000000000004</c:v>
                </c:pt>
                <c:pt idx="2584">
                  <c:v>-20.02</c:v>
                </c:pt>
                <c:pt idx="2585">
                  <c:v>-19.660000000000004</c:v>
                </c:pt>
                <c:pt idx="2586">
                  <c:v>-20.000000000000007</c:v>
                </c:pt>
                <c:pt idx="2587">
                  <c:v>-20.28</c:v>
                </c:pt>
                <c:pt idx="2588">
                  <c:v>-21.360000000000003</c:v>
                </c:pt>
                <c:pt idx="2589">
                  <c:v>-21.540000000000003</c:v>
                </c:pt>
                <c:pt idx="2590">
                  <c:v>-21.98</c:v>
                </c:pt>
                <c:pt idx="2591">
                  <c:v>-22.139999999999993</c:v>
                </c:pt>
                <c:pt idx="2592">
                  <c:v>-22.179999999999996</c:v>
                </c:pt>
                <c:pt idx="2593">
                  <c:v>-21.899999999999995</c:v>
                </c:pt>
                <c:pt idx="2594">
                  <c:v>-22.4</c:v>
                </c:pt>
                <c:pt idx="2595">
                  <c:v>-22.780000000000008</c:v>
                </c:pt>
                <c:pt idx="2596">
                  <c:v>-22.980000000000018</c:v>
                </c:pt>
                <c:pt idx="2597">
                  <c:v>-22.860000000000021</c:v>
                </c:pt>
                <c:pt idx="2598">
                  <c:v>-22.620000000000022</c:v>
                </c:pt>
                <c:pt idx="2599">
                  <c:v>-22.240000000000016</c:v>
                </c:pt>
                <c:pt idx="2600">
                  <c:v>-22.420000000000009</c:v>
                </c:pt>
                <c:pt idx="2601">
                  <c:v>-22.020000000000003</c:v>
                </c:pt>
                <c:pt idx="2602">
                  <c:v>-22.02</c:v>
                </c:pt>
                <c:pt idx="2603">
                  <c:v>-21.98</c:v>
                </c:pt>
                <c:pt idx="2604">
                  <c:v>-21.080000000000002</c:v>
                </c:pt>
                <c:pt idx="2605">
                  <c:v>-20.240000000000002</c:v>
                </c:pt>
                <c:pt idx="2606">
                  <c:v>-19.740000000000009</c:v>
                </c:pt>
                <c:pt idx="2607">
                  <c:v>-19.500000000000011</c:v>
                </c:pt>
                <c:pt idx="2608">
                  <c:v>-19.160000000000004</c:v>
                </c:pt>
                <c:pt idx="2609">
                  <c:v>-19.620000000000005</c:v>
                </c:pt>
                <c:pt idx="2610">
                  <c:v>-19.379999999999995</c:v>
                </c:pt>
                <c:pt idx="2611">
                  <c:v>-19.499999999999989</c:v>
                </c:pt>
                <c:pt idx="2612">
                  <c:v>-19.179999999999986</c:v>
                </c:pt>
                <c:pt idx="2613">
                  <c:v>-19.259999999999991</c:v>
                </c:pt>
                <c:pt idx="2614">
                  <c:v>-18.879999999999985</c:v>
                </c:pt>
                <c:pt idx="2615">
                  <c:v>-18.439999999999987</c:v>
                </c:pt>
                <c:pt idx="2616">
                  <c:v>-18.29999999999999</c:v>
                </c:pt>
                <c:pt idx="2617">
                  <c:v>-18.139999999999997</c:v>
                </c:pt>
                <c:pt idx="2618">
                  <c:v>-17.660000000000004</c:v>
                </c:pt>
                <c:pt idx="2619">
                  <c:v>-17.560000000000002</c:v>
                </c:pt>
                <c:pt idx="2620">
                  <c:v>-17.580000000000005</c:v>
                </c:pt>
                <c:pt idx="2621">
                  <c:v>-17.420000000000005</c:v>
                </c:pt>
                <c:pt idx="2622">
                  <c:v>-17.660000000000004</c:v>
                </c:pt>
                <c:pt idx="2623">
                  <c:v>-17.96</c:v>
                </c:pt>
                <c:pt idx="2624">
                  <c:v>-17.720000000000006</c:v>
                </c:pt>
                <c:pt idx="2625">
                  <c:v>-17.900000000000013</c:v>
                </c:pt>
                <c:pt idx="2626">
                  <c:v>-17.880000000000006</c:v>
                </c:pt>
                <c:pt idx="2627">
                  <c:v>-17.600000000000012</c:v>
                </c:pt>
                <c:pt idx="2628">
                  <c:v>-17.239999999999998</c:v>
                </c:pt>
                <c:pt idx="2629">
                  <c:v>-17.779999999999994</c:v>
                </c:pt>
                <c:pt idx="2630">
                  <c:v>-18.219999999999992</c:v>
                </c:pt>
                <c:pt idx="2631">
                  <c:v>-18.320000000000004</c:v>
                </c:pt>
                <c:pt idx="2632">
                  <c:v>-18.860000000000003</c:v>
                </c:pt>
                <c:pt idx="2633">
                  <c:v>-19.760000000000002</c:v>
                </c:pt>
                <c:pt idx="2634">
                  <c:v>-20.260000000000002</c:v>
                </c:pt>
                <c:pt idx="2635">
                  <c:v>-20.439999999999987</c:v>
                </c:pt>
                <c:pt idx="2636">
                  <c:v>-21.079999999999973</c:v>
                </c:pt>
                <c:pt idx="2637">
                  <c:v>-21.539999999999964</c:v>
                </c:pt>
                <c:pt idx="2638">
                  <c:v>-21.939999999999962</c:v>
                </c:pt>
                <c:pt idx="2639">
                  <c:v>-22.21999999999997</c:v>
                </c:pt>
                <c:pt idx="2640">
                  <c:v>-22.659999999999979</c:v>
                </c:pt>
                <c:pt idx="2641">
                  <c:v>-22.759999999999991</c:v>
                </c:pt>
                <c:pt idx="2642">
                  <c:v>-23.179999999999996</c:v>
                </c:pt>
                <c:pt idx="2643">
                  <c:v>-23.060000000000002</c:v>
                </c:pt>
                <c:pt idx="2644">
                  <c:v>-23.5</c:v>
                </c:pt>
                <c:pt idx="2645">
                  <c:v>-23.439999999999998</c:v>
                </c:pt>
                <c:pt idx="2646">
                  <c:v>-23.719999999999992</c:v>
                </c:pt>
                <c:pt idx="2647">
                  <c:v>-23.359999999999992</c:v>
                </c:pt>
                <c:pt idx="2648">
                  <c:v>-23.399999999999988</c:v>
                </c:pt>
                <c:pt idx="2649">
                  <c:v>-23.419999999999995</c:v>
                </c:pt>
                <c:pt idx="2650">
                  <c:v>-24</c:v>
                </c:pt>
                <c:pt idx="2651">
                  <c:v>-24.24</c:v>
                </c:pt>
                <c:pt idx="2652">
                  <c:v>-24.6</c:v>
                </c:pt>
                <c:pt idx="2653">
                  <c:v>-24.480000000000008</c:v>
                </c:pt>
                <c:pt idx="2654">
                  <c:v>-23.96</c:v>
                </c:pt>
                <c:pt idx="2655">
                  <c:v>-23.259999999999991</c:v>
                </c:pt>
                <c:pt idx="2656">
                  <c:v>-24.860000000000003</c:v>
                </c:pt>
                <c:pt idx="2657">
                  <c:v>-26.560000000000002</c:v>
                </c:pt>
                <c:pt idx="2658">
                  <c:v>-28.1</c:v>
                </c:pt>
                <c:pt idx="2659">
                  <c:v>-29.660000000000004</c:v>
                </c:pt>
                <c:pt idx="2660">
                  <c:v>-30.940000000000008</c:v>
                </c:pt>
                <c:pt idx="2661">
                  <c:v>-29.660000000000004</c:v>
                </c:pt>
                <c:pt idx="2662">
                  <c:v>-28.4</c:v>
                </c:pt>
                <c:pt idx="2663">
                  <c:v>-26.96</c:v>
                </c:pt>
                <c:pt idx="2664">
                  <c:v>-27.740000000000009</c:v>
                </c:pt>
                <c:pt idx="2665">
                  <c:v>-28.640000000000008</c:v>
                </c:pt>
                <c:pt idx="2666">
                  <c:v>-29.860000000000014</c:v>
                </c:pt>
                <c:pt idx="2667">
                  <c:v>-30.620000000000015</c:v>
                </c:pt>
                <c:pt idx="2668">
                  <c:v>-31.880000000000017</c:v>
                </c:pt>
                <c:pt idx="2669">
                  <c:v>-30.460000000000015</c:v>
                </c:pt>
                <c:pt idx="2670">
                  <c:v>-28.840000000000021</c:v>
                </c:pt>
                <c:pt idx="2671">
                  <c:v>-27.000000000000011</c:v>
                </c:pt>
                <c:pt idx="2672">
                  <c:v>-25.860000000000014</c:v>
                </c:pt>
                <c:pt idx="2673">
                  <c:v>-24.780000000000008</c:v>
                </c:pt>
                <c:pt idx="2674">
                  <c:v>-24.379999999999995</c:v>
                </c:pt>
                <c:pt idx="2675">
                  <c:v>-24.179999999999996</c:v>
                </c:pt>
                <c:pt idx="2676">
                  <c:v>-24.379999999999995</c:v>
                </c:pt>
                <c:pt idx="2677">
                  <c:v>-24.6</c:v>
                </c:pt>
                <c:pt idx="2678">
                  <c:v>-24.600000000000012</c:v>
                </c:pt>
                <c:pt idx="2679">
                  <c:v>-24.720000000000027</c:v>
                </c:pt>
                <c:pt idx="2680">
                  <c:v>-24.860000000000024</c:v>
                </c:pt>
                <c:pt idx="2681">
                  <c:v>-24.720000000000027</c:v>
                </c:pt>
                <c:pt idx="2682">
                  <c:v>-25.000000000000011</c:v>
                </c:pt>
                <c:pt idx="2683">
                  <c:v>-25.46</c:v>
                </c:pt>
                <c:pt idx="2684">
                  <c:v>-25.6</c:v>
                </c:pt>
                <c:pt idx="2685">
                  <c:v>-26.319999999999993</c:v>
                </c:pt>
                <c:pt idx="2686">
                  <c:v>-27.419999999999995</c:v>
                </c:pt>
                <c:pt idx="2687">
                  <c:v>-27.9</c:v>
                </c:pt>
                <c:pt idx="2688">
                  <c:v>-28.76</c:v>
                </c:pt>
                <c:pt idx="2689">
                  <c:v>-30.179999999999996</c:v>
                </c:pt>
                <c:pt idx="2690">
                  <c:v>-31.179999999999996</c:v>
                </c:pt>
                <c:pt idx="2691">
                  <c:v>-32.020000000000003</c:v>
                </c:pt>
                <c:pt idx="2692">
                  <c:v>-33.120000000000005</c:v>
                </c:pt>
                <c:pt idx="2693">
                  <c:v>-34.620000000000005</c:v>
                </c:pt>
                <c:pt idx="2694">
                  <c:v>-35.120000000000005</c:v>
                </c:pt>
                <c:pt idx="2695">
                  <c:v>-36</c:v>
                </c:pt>
                <c:pt idx="2696">
                  <c:v>-37.419999999999995</c:v>
                </c:pt>
                <c:pt idx="2697">
                  <c:v>-37.94</c:v>
                </c:pt>
                <c:pt idx="2698">
                  <c:v>-38.160000000000004</c:v>
                </c:pt>
                <c:pt idx="2699">
                  <c:v>-38.739999999999995</c:v>
                </c:pt>
                <c:pt idx="2700">
                  <c:v>-38.96</c:v>
                </c:pt>
                <c:pt idx="2701">
                  <c:v>-38.46</c:v>
                </c:pt>
                <c:pt idx="2702">
                  <c:v>-38.260000000000005</c:v>
                </c:pt>
                <c:pt idx="2703">
                  <c:v>-37.760000000000005</c:v>
                </c:pt>
                <c:pt idx="2704">
                  <c:v>-37.660000000000011</c:v>
                </c:pt>
                <c:pt idx="2705">
                  <c:v>-37.160000000000011</c:v>
                </c:pt>
                <c:pt idx="2706">
                  <c:v>-36.600000000000009</c:v>
                </c:pt>
                <c:pt idx="2707">
                  <c:v>-36.040000000000006</c:v>
                </c:pt>
                <c:pt idx="2708">
                  <c:v>-34.96</c:v>
                </c:pt>
                <c:pt idx="2709">
                  <c:v>-33.679999999999993</c:v>
                </c:pt>
                <c:pt idx="2710">
                  <c:v>-32.819999999999993</c:v>
                </c:pt>
                <c:pt idx="2711">
                  <c:v>-31.839999999999996</c:v>
                </c:pt>
                <c:pt idx="2712">
                  <c:v>-30.880000000000006</c:v>
                </c:pt>
                <c:pt idx="2713">
                  <c:v>-30.500000000000011</c:v>
                </c:pt>
                <c:pt idx="2714">
                  <c:v>-30.04000000000001</c:v>
                </c:pt>
                <c:pt idx="2715">
                  <c:v>-29.420000000000016</c:v>
                </c:pt>
                <c:pt idx="2716">
                  <c:v>-28.860000000000014</c:v>
                </c:pt>
                <c:pt idx="2717">
                  <c:v>-28.780000000000008</c:v>
                </c:pt>
                <c:pt idx="2718">
                  <c:v>-28.4</c:v>
                </c:pt>
                <c:pt idx="2719">
                  <c:v>-28.180000000000007</c:v>
                </c:pt>
                <c:pt idx="2720">
                  <c:v>-28.139999999999997</c:v>
                </c:pt>
                <c:pt idx="2721">
                  <c:v>-28.7</c:v>
                </c:pt>
                <c:pt idx="2722">
                  <c:v>-28.74</c:v>
                </c:pt>
                <c:pt idx="2723">
                  <c:v>-29.139999999999997</c:v>
                </c:pt>
                <c:pt idx="2724">
                  <c:v>-29.259999999999991</c:v>
                </c:pt>
                <c:pt idx="2725">
                  <c:v>-30.020000000000003</c:v>
                </c:pt>
                <c:pt idx="2726">
                  <c:v>-30.220000000000006</c:v>
                </c:pt>
                <c:pt idx="2727">
                  <c:v>-31.180000000000007</c:v>
                </c:pt>
                <c:pt idx="2728">
                  <c:v>-32.20000000000001</c:v>
                </c:pt>
                <c:pt idx="2729">
                  <c:v>-33.100000000000009</c:v>
                </c:pt>
                <c:pt idx="2730">
                  <c:v>-33.780000000000008</c:v>
                </c:pt>
                <c:pt idx="2731">
                  <c:v>-34.620000000000005</c:v>
                </c:pt>
                <c:pt idx="2732">
                  <c:v>-35.160000000000004</c:v>
                </c:pt>
                <c:pt idx="2733">
                  <c:v>-35.379999999999995</c:v>
                </c:pt>
                <c:pt idx="2734">
                  <c:v>-35.739999999999995</c:v>
                </c:pt>
                <c:pt idx="2735">
                  <c:v>-35.939999999999984</c:v>
                </c:pt>
                <c:pt idx="2736">
                  <c:v>-36.439999999999984</c:v>
                </c:pt>
                <c:pt idx="2737">
                  <c:v>-36.519999999999982</c:v>
                </c:pt>
                <c:pt idx="2738">
                  <c:v>-36.459999999999994</c:v>
                </c:pt>
                <c:pt idx="2739">
                  <c:v>-36.639999999999986</c:v>
                </c:pt>
                <c:pt idx="2740">
                  <c:v>-35.820000000000007</c:v>
                </c:pt>
                <c:pt idx="2741">
                  <c:v>-34.460000000000015</c:v>
                </c:pt>
                <c:pt idx="2742">
                  <c:v>-33.480000000000018</c:v>
                </c:pt>
                <c:pt idx="2743">
                  <c:v>-33.040000000000006</c:v>
                </c:pt>
                <c:pt idx="2744">
                  <c:v>-32.88000000000001</c:v>
                </c:pt>
                <c:pt idx="2745">
                  <c:v>-32.839999999999996</c:v>
                </c:pt>
                <c:pt idx="2746">
                  <c:v>-32.699999999999989</c:v>
                </c:pt>
                <c:pt idx="2747">
                  <c:v>-31.599999999999987</c:v>
                </c:pt>
                <c:pt idx="2748">
                  <c:v>-30.04</c:v>
                </c:pt>
                <c:pt idx="2749">
                  <c:v>-28.579999999999995</c:v>
                </c:pt>
                <c:pt idx="2750">
                  <c:v>-27.439999999999987</c:v>
                </c:pt>
                <c:pt idx="2751">
                  <c:v>-26.699999999999989</c:v>
                </c:pt>
                <c:pt idx="2752">
                  <c:v>-26.859999999999992</c:v>
                </c:pt>
                <c:pt idx="2753">
                  <c:v>-26.719999999999981</c:v>
                </c:pt>
                <c:pt idx="2754">
                  <c:v>-25.559999999999992</c:v>
                </c:pt>
                <c:pt idx="2755">
                  <c:v>-24.660000000000004</c:v>
                </c:pt>
                <c:pt idx="2756">
                  <c:v>-23.720000000000006</c:v>
                </c:pt>
                <c:pt idx="2757">
                  <c:v>-23.54000000000001</c:v>
                </c:pt>
                <c:pt idx="2758">
                  <c:v>-23.460000000000015</c:v>
                </c:pt>
                <c:pt idx="2759">
                  <c:v>-23.940000000000008</c:v>
                </c:pt>
                <c:pt idx="2760">
                  <c:v>-24.460000000000015</c:v>
                </c:pt>
                <c:pt idx="2761">
                  <c:v>-24.980000000000008</c:v>
                </c:pt>
                <c:pt idx="2762">
                  <c:v>-24.380000000000006</c:v>
                </c:pt>
                <c:pt idx="2763">
                  <c:v>-24.000000000000011</c:v>
                </c:pt>
                <c:pt idx="2764">
                  <c:v>-23.70000000000001</c:v>
                </c:pt>
                <c:pt idx="2765">
                  <c:v>-23.420000000000005</c:v>
                </c:pt>
                <c:pt idx="2766">
                  <c:v>-22.720000000000006</c:v>
                </c:pt>
                <c:pt idx="2767">
                  <c:v>-22.679999999999996</c:v>
                </c:pt>
                <c:pt idx="2768">
                  <c:v>-22.679999999999986</c:v>
                </c:pt>
                <c:pt idx="2769">
                  <c:v>-21.95999999999999</c:v>
                </c:pt>
                <c:pt idx="2770">
                  <c:v>-21.29999999999999</c:v>
                </c:pt>
                <c:pt idx="2771">
                  <c:v>-21.239999999999988</c:v>
                </c:pt>
                <c:pt idx="2772">
                  <c:v>-20.719999999999981</c:v>
                </c:pt>
                <c:pt idx="2773">
                  <c:v>-20.339999999999986</c:v>
                </c:pt>
                <c:pt idx="2774">
                  <c:v>-20.799999999999976</c:v>
                </c:pt>
                <c:pt idx="2775">
                  <c:v>-20.91999999999998</c:v>
                </c:pt>
                <c:pt idx="2776">
                  <c:v>-20.91999999999998</c:v>
                </c:pt>
                <c:pt idx="2777">
                  <c:v>-20.739999999999988</c:v>
                </c:pt>
                <c:pt idx="2778">
                  <c:v>-20.639999999999986</c:v>
                </c:pt>
                <c:pt idx="2779">
                  <c:v>-20.179999999999996</c:v>
                </c:pt>
                <c:pt idx="2780">
                  <c:v>-19.819999999999993</c:v>
                </c:pt>
                <c:pt idx="2781">
                  <c:v>-19.239999999999998</c:v>
                </c:pt>
                <c:pt idx="2782">
                  <c:v>-18.779999999999994</c:v>
                </c:pt>
                <c:pt idx="2783">
                  <c:v>-17.939999999999998</c:v>
                </c:pt>
                <c:pt idx="2784">
                  <c:v>-17.45999999999999</c:v>
                </c:pt>
                <c:pt idx="2785">
                  <c:v>-17.239999999999998</c:v>
                </c:pt>
                <c:pt idx="2786">
                  <c:v>-16.880000000000006</c:v>
                </c:pt>
                <c:pt idx="2787">
                  <c:v>-16.800000000000011</c:v>
                </c:pt>
              </c:numCache>
            </c:numRef>
          </c:xVal>
          <c:yVal>
            <c:numRef>
              <c:f>'63J_3'!$A$2:$A$2792</c:f>
              <c:numCache>
                <c:formatCode>General</c:formatCode>
                <c:ptCount val="2791"/>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numCache>
            </c:numRef>
          </c:yVal>
          <c:smooth val="1"/>
          <c:extLst>
            <c:ext xmlns:c16="http://schemas.microsoft.com/office/drawing/2014/chart" uri="{C3380CC4-5D6E-409C-BE32-E72D297353CC}">
              <c16:uniqueId val="{00000000-826C-4E26-96D7-720E2B43D074}"/>
            </c:ext>
          </c:extLst>
        </c:ser>
        <c:ser>
          <c:idx val="1"/>
          <c:order val="1"/>
          <c:tx>
            <c:strRef>
              <c:f>'63J_3'!$P$1</c:f>
              <c:strCache>
                <c:ptCount val="1"/>
                <c:pt idx="0">
                  <c:v>2016-2017</c:v>
                </c:pt>
              </c:strCache>
            </c:strRef>
          </c:tx>
          <c:spPr>
            <a:ln w="12700" cap="rnd">
              <a:solidFill>
                <a:schemeClr val="accent2">
                  <a:lumMod val="40000"/>
                  <a:lumOff val="60000"/>
                </a:schemeClr>
              </a:solidFill>
              <a:round/>
            </a:ln>
            <a:effectLst/>
          </c:spPr>
          <c:marker>
            <c:symbol val="none"/>
          </c:marker>
          <c:xVal>
            <c:numRef>
              <c:f>'63J_3'!$P$5:$P$2791</c:f>
              <c:numCache>
                <c:formatCode>General</c:formatCode>
                <c:ptCount val="2787"/>
                <c:pt idx="0">
                  <c:v>1.48</c:v>
                </c:pt>
                <c:pt idx="1">
                  <c:v>0.98000000000000009</c:v>
                </c:pt>
                <c:pt idx="2">
                  <c:v>0.7</c:v>
                </c:pt>
                <c:pt idx="3">
                  <c:v>0.53999999999999981</c:v>
                </c:pt>
                <c:pt idx="4">
                  <c:v>0.11999999999999975</c:v>
                </c:pt>
                <c:pt idx="5">
                  <c:v>-2.0000000000000285E-2</c:v>
                </c:pt>
                <c:pt idx="6">
                  <c:v>-0.12000000000000029</c:v>
                </c:pt>
                <c:pt idx="7">
                  <c:v>-0.40000000000000019</c:v>
                </c:pt>
                <c:pt idx="8">
                  <c:v>-0.40000000000000019</c:v>
                </c:pt>
                <c:pt idx="9">
                  <c:v>-0.40000000000000036</c:v>
                </c:pt>
                <c:pt idx="10">
                  <c:v>-0.48000000000000026</c:v>
                </c:pt>
                <c:pt idx="11">
                  <c:v>-0.42000000000000026</c:v>
                </c:pt>
                <c:pt idx="12">
                  <c:v>-0.34000000000000019</c:v>
                </c:pt>
                <c:pt idx="13">
                  <c:v>-0.55999999999999994</c:v>
                </c:pt>
                <c:pt idx="14">
                  <c:v>-0.55999999999999983</c:v>
                </c:pt>
                <c:pt idx="15">
                  <c:v>-0.43999999999999984</c:v>
                </c:pt>
                <c:pt idx="16">
                  <c:v>-0.43999999999999984</c:v>
                </c:pt>
                <c:pt idx="17">
                  <c:v>-0.15999999999999998</c:v>
                </c:pt>
                <c:pt idx="18">
                  <c:v>0.33999999999999986</c:v>
                </c:pt>
                <c:pt idx="19">
                  <c:v>0.21999999999999992</c:v>
                </c:pt>
                <c:pt idx="20">
                  <c:v>0.25999999999999995</c:v>
                </c:pt>
                <c:pt idx="21">
                  <c:v>0.4200000000000001</c:v>
                </c:pt>
                <c:pt idx="22">
                  <c:v>0.36000000000000015</c:v>
                </c:pt>
                <c:pt idx="23">
                  <c:v>0.24000000000000021</c:v>
                </c:pt>
                <c:pt idx="24">
                  <c:v>0.58000000000000007</c:v>
                </c:pt>
                <c:pt idx="25">
                  <c:v>0.4200000000000001</c:v>
                </c:pt>
                <c:pt idx="26">
                  <c:v>0.45999999999999996</c:v>
                </c:pt>
                <c:pt idx="27">
                  <c:v>0.4</c:v>
                </c:pt>
                <c:pt idx="28">
                  <c:v>0.3</c:v>
                </c:pt>
                <c:pt idx="29">
                  <c:v>0.25999999999999995</c:v>
                </c:pt>
                <c:pt idx="30">
                  <c:v>0.15999999999999978</c:v>
                </c:pt>
                <c:pt idx="31">
                  <c:v>-4.0000000000000216E-2</c:v>
                </c:pt>
                <c:pt idx="32">
                  <c:v>-0.24000000000000038</c:v>
                </c:pt>
                <c:pt idx="33">
                  <c:v>5.9999999999999609E-2</c:v>
                </c:pt>
                <c:pt idx="34">
                  <c:v>0.19999999999999982</c:v>
                </c:pt>
                <c:pt idx="35">
                  <c:v>0.44000000000000006</c:v>
                </c:pt>
                <c:pt idx="36">
                  <c:v>0.56000000000000016</c:v>
                </c:pt>
                <c:pt idx="37">
                  <c:v>0.26000000000000012</c:v>
                </c:pt>
                <c:pt idx="38">
                  <c:v>0.18000000000000008</c:v>
                </c:pt>
                <c:pt idx="39">
                  <c:v>-8.0000000000000071E-2</c:v>
                </c:pt>
                <c:pt idx="40">
                  <c:v>-0.18000000000000008</c:v>
                </c:pt>
                <c:pt idx="41">
                  <c:v>-0.26000000000000012</c:v>
                </c:pt>
                <c:pt idx="42">
                  <c:v>1.9999999999999928E-2</c:v>
                </c:pt>
                <c:pt idx="43">
                  <c:v>-0.1</c:v>
                </c:pt>
                <c:pt idx="44">
                  <c:v>-0.1</c:v>
                </c:pt>
                <c:pt idx="45">
                  <c:v>-4.0000000000000216E-2</c:v>
                </c:pt>
                <c:pt idx="46">
                  <c:v>-0.4</c:v>
                </c:pt>
                <c:pt idx="47">
                  <c:v>-0.73999999999999988</c:v>
                </c:pt>
                <c:pt idx="48">
                  <c:v>-0.98000000000000009</c:v>
                </c:pt>
                <c:pt idx="49">
                  <c:v>-1.08</c:v>
                </c:pt>
                <c:pt idx="50">
                  <c:v>-1.6599999999999997</c:v>
                </c:pt>
                <c:pt idx="51">
                  <c:v>-1.3</c:v>
                </c:pt>
                <c:pt idx="52">
                  <c:v>-1.1800000000000002</c:v>
                </c:pt>
                <c:pt idx="53">
                  <c:v>-1.3399999999999999</c:v>
                </c:pt>
                <c:pt idx="54">
                  <c:v>-1.3399999999999999</c:v>
                </c:pt>
                <c:pt idx="55">
                  <c:v>-1.4</c:v>
                </c:pt>
                <c:pt idx="56">
                  <c:v>-1.5</c:v>
                </c:pt>
                <c:pt idx="57">
                  <c:v>-1.72</c:v>
                </c:pt>
                <c:pt idx="58">
                  <c:v>-1.92</c:v>
                </c:pt>
                <c:pt idx="59">
                  <c:v>-2.2599999999999998</c:v>
                </c:pt>
                <c:pt idx="60">
                  <c:v>-2.02</c:v>
                </c:pt>
                <c:pt idx="61">
                  <c:v>-2.36</c:v>
                </c:pt>
                <c:pt idx="62">
                  <c:v>-1.9599999999999997</c:v>
                </c:pt>
                <c:pt idx="63">
                  <c:v>-1.6799999999999997</c:v>
                </c:pt>
                <c:pt idx="64">
                  <c:v>-1.5199999999999996</c:v>
                </c:pt>
                <c:pt idx="65">
                  <c:v>-1.3999999999999992</c:v>
                </c:pt>
                <c:pt idx="66">
                  <c:v>-1.0599999999999994</c:v>
                </c:pt>
                <c:pt idx="67">
                  <c:v>-1.2599999999999993</c:v>
                </c:pt>
                <c:pt idx="68">
                  <c:v>-1.2599999999999993</c:v>
                </c:pt>
                <c:pt idx="69">
                  <c:v>-0.9399999999999995</c:v>
                </c:pt>
                <c:pt idx="70">
                  <c:v>-0.69999999999999962</c:v>
                </c:pt>
                <c:pt idx="71">
                  <c:v>-0.6399999999999999</c:v>
                </c:pt>
                <c:pt idx="72">
                  <c:v>-0.25999999999999979</c:v>
                </c:pt>
                <c:pt idx="73">
                  <c:v>0.22000000000000011</c:v>
                </c:pt>
                <c:pt idx="74">
                  <c:v>0.13999999999999968</c:v>
                </c:pt>
                <c:pt idx="75">
                  <c:v>5.9999999999999609E-2</c:v>
                </c:pt>
                <c:pt idx="76">
                  <c:v>-0.24000000000000005</c:v>
                </c:pt>
                <c:pt idx="77">
                  <c:v>-0.26000000000000012</c:v>
                </c:pt>
                <c:pt idx="78">
                  <c:v>-0.64</c:v>
                </c:pt>
                <c:pt idx="79">
                  <c:v>-0.65999999999999981</c:v>
                </c:pt>
                <c:pt idx="80">
                  <c:v>-0.73999999999999966</c:v>
                </c:pt>
                <c:pt idx="81">
                  <c:v>-0.4599999999999998</c:v>
                </c:pt>
                <c:pt idx="82">
                  <c:v>-0.4599999999999998</c:v>
                </c:pt>
                <c:pt idx="83">
                  <c:v>-0.47999999999999987</c:v>
                </c:pt>
                <c:pt idx="84">
                  <c:v>-0.55999999999999994</c:v>
                </c:pt>
                <c:pt idx="85">
                  <c:v>-0.31999999999999995</c:v>
                </c:pt>
                <c:pt idx="86">
                  <c:v>-0.41999999999999993</c:v>
                </c:pt>
                <c:pt idx="87">
                  <c:v>-0.6399999999999999</c:v>
                </c:pt>
                <c:pt idx="88">
                  <c:v>-0.71999999999999975</c:v>
                </c:pt>
                <c:pt idx="89">
                  <c:v>-0.4799999999999997</c:v>
                </c:pt>
                <c:pt idx="90">
                  <c:v>-0.99999999999999978</c:v>
                </c:pt>
                <c:pt idx="91">
                  <c:v>-0.97999999999999987</c:v>
                </c:pt>
                <c:pt idx="92">
                  <c:v>-1.08</c:v>
                </c:pt>
                <c:pt idx="93">
                  <c:v>-0.72000000000000008</c:v>
                </c:pt>
                <c:pt idx="94">
                  <c:v>-0.68</c:v>
                </c:pt>
                <c:pt idx="95">
                  <c:v>-0.14000000000000004</c:v>
                </c:pt>
                <c:pt idx="96">
                  <c:v>-0.39999999999999991</c:v>
                </c:pt>
                <c:pt idx="97">
                  <c:v>-0.23999999999999985</c:v>
                </c:pt>
                <c:pt idx="98">
                  <c:v>-0.59999999999999987</c:v>
                </c:pt>
                <c:pt idx="99">
                  <c:v>-0.67999999999999994</c:v>
                </c:pt>
                <c:pt idx="100">
                  <c:v>-0.95999999999999974</c:v>
                </c:pt>
                <c:pt idx="101">
                  <c:v>-0.7599999999999999</c:v>
                </c:pt>
                <c:pt idx="102">
                  <c:v>-0.85999999999999976</c:v>
                </c:pt>
                <c:pt idx="103">
                  <c:v>-0.67999999999999994</c:v>
                </c:pt>
                <c:pt idx="104">
                  <c:v>-0.72</c:v>
                </c:pt>
                <c:pt idx="105">
                  <c:v>-0.64000000000000012</c:v>
                </c:pt>
                <c:pt idx="106">
                  <c:v>-0.50000000000000011</c:v>
                </c:pt>
                <c:pt idx="107">
                  <c:v>-0.52000000000000013</c:v>
                </c:pt>
                <c:pt idx="108">
                  <c:v>-0.3</c:v>
                </c:pt>
                <c:pt idx="109">
                  <c:v>-5.9999999999999963E-2</c:v>
                </c:pt>
                <c:pt idx="110">
                  <c:v>-0.1</c:v>
                </c:pt>
                <c:pt idx="111">
                  <c:v>-8.0000000000000071E-2</c:v>
                </c:pt>
                <c:pt idx="112">
                  <c:v>0.36</c:v>
                </c:pt>
                <c:pt idx="113">
                  <c:v>9.9999999999999825E-2</c:v>
                </c:pt>
                <c:pt idx="114">
                  <c:v>-1.7763568394002506E-16</c:v>
                </c:pt>
                <c:pt idx="115">
                  <c:v>0.33999999999999986</c:v>
                </c:pt>
                <c:pt idx="116">
                  <c:v>0.21999999999999983</c:v>
                </c:pt>
                <c:pt idx="117">
                  <c:v>0.29999999999999993</c:v>
                </c:pt>
                <c:pt idx="118">
                  <c:v>8.0000000000000071E-2</c:v>
                </c:pt>
                <c:pt idx="119">
                  <c:v>-0.11999999999999993</c:v>
                </c:pt>
                <c:pt idx="120">
                  <c:v>-0.57999999999999985</c:v>
                </c:pt>
                <c:pt idx="121">
                  <c:v>-0.33999999999999986</c:v>
                </c:pt>
                <c:pt idx="122">
                  <c:v>-0.61999999999999988</c:v>
                </c:pt>
                <c:pt idx="123">
                  <c:v>-0.14000000000000012</c:v>
                </c:pt>
                <c:pt idx="124">
                  <c:v>0.11999999999999984</c:v>
                </c:pt>
                <c:pt idx="125">
                  <c:v>0.1799999999999998</c:v>
                </c:pt>
                <c:pt idx="126">
                  <c:v>0.19999999999999982</c:v>
                </c:pt>
                <c:pt idx="127">
                  <c:v>0.21999999999999992</c:v>
                </c:pt>
                <c:pt idx="128">
                  <c:v>0.22000000000000011</c:v>
                </c:pt>
                <c:pt idx="129">
                  <c:v>0.12000000000000011</c:v>
                </c:pt>
                <c:pt idx="130">
                  <c:v>0.4</c:v>
                </c:pt>
                <c:pt idx="131">
                  <c:v>0.25999999999999995</c:v>
                </c:pt>
                <c:pt idx="132">
                  <c:v>0.19999999999999982</c:v>
                </c:pt>
                <c:pt idx="133">
                  <c:v>0.25999999999999962</c:v>
                </c:pt>
                <c:pt idx="134">
                  <c:v>9.9999999999999645E-2</c:v>
                </c:pt>
                <c:pt idx="135">
                  <c:v>-0.28000000000000025</c:v>
                </c:pt>
                <c:pt idx="136">
                  <c:v>-0.38000000000000023</c:v>
                </c:pt>
                <c:pt idx="137">
                  <c:v>-0.38000000000000006</c:v>
                </c:pt>
                <c:pt idx="138">
                  <c:v>-0.51999999999999991</c:v>
                </c:pt>
                <c:pt idx="139">
                  <c:v>-0.55999999999999983</c:v>
                </c:pt>
                <c:pt idx="140">
                  <c:v>-0.43999999999999967</c:v>
                </c:pt>
                <c:pt idx="141">
                  <c:v>-0.15999999999999961</c:v>
                </c:pt>
                <c:pt idx="142">
                  <c:v>-0.13999999999999985</c:v>
                </c:pt>
                <c:pt idx="143">
                  <c:v>-0.41999999999999993</c:v>
                </c:pt>
                <c:pt idx="144">
                  <c:v>-0.5</c:v>
                </c:pt>
                <c:pt idx="145">
                  <c:v>-0.60000000000000009</c:v>
                </c:pt>
                <c:pt idx="146">
                  <c:v>-1.06</c:v>
                </c:pt>
                <c:pt idx="147">
                  <c:v>-1.4199999999999997</c:v>
                </c:pt>
                <c:pt idx="148">
                  <c:v>-1.5799999999999998</c:v>
                </c:pt>
                <c:pt idx="149">
                  <c:v>-1.5399999999999996</c:v>
                </c:pt>
                <c:pt idx="150">
                  <c:v>-1.5799999999999996</c:v>
                </c:pt>
                <c:pt idx="151">
                  <c:v>-1.48</c:v>
                </c:pt>
                <c:pt idx="152">
                  <c:v>-1.34</c:v>
                </c:pt>
                <c:pt idx="153">
                  <c:v>-0.98000000000000009</c:v>
                </c:pt>
                <c:pt idx="154">
                  <c:v>-0.9800000000000002</c:v>
                </c:pt>
                <c:pt idx="155">
                  <c:v>-1.1200000000000003</c:v>
                </c:pt>
                <c:pt idx="156">
                  <c:v>-1.0800000000000003</c:v>
                </c:pt>
                <c:pt idx="157">
                  <c:v>-1.1600000000000001</c:v>
                </c:pt>
                <c:pt idx="158">
                  <c:v>-0.94000000000000006</c:v>
                </c:pt>
                <c:pt idx="159">
                  <c:v>-1.3599999999999999</c:v>
                </c:pt>
                <c:pt idx="160">
                  <c:v>-1.44</c:v>
                </c:pt>
                <c:pt idx="161">
                  <c:v>-1.2399999999999998</c:v>
                </c:pt>
                <c:pt idx="162">
                  <c:v>-1.0799999999999996</c:v>
                </c:pt>
                <c:pt idx="163">
                  <c:v>-1.5</c:v>
                </c:pt>
                <c:pt idx="164">
                  <c:v>-1.18</c:v>
                </c:pt>
                <c:pt idx="165">
                  <c:v>-0.74</c:v>
                </c:pt>
                <c:pt idx="166">
                  <c:v>-1.1200000000000001</c:v>
                </c:pt>
                <c:pt idx="167">
                  <c:v>-0.88000000000000012</c:v>
                </c:pt>
                <c:pt idx="168">
                  <c:v>-0.6</c:v>
                </c:pt>
                <c:pt idx="169">
                  <c:v>-0.57999999999999985</c:v>
                </c:pt>
                <c:pt idx="170">
                  <c:v>-0.77999999999999992</c:v>
                </c:pt>
                <c:pt idx="171">
                  <c:v>-0.72</c:v>
                </c:pt>
                <c:pt idx="172">
                  <c:v>-1.02</c:v>
                </c:pt>
                <c:pt idx="173">
                  <c:v>-1.0399999999999998</c:v>
                </c:pt>
                <c:pt idx="174">
                  <c:v>-1.02</c:v>
                </c:pt>
                <c:pt idx="175">
                  <c:v>-1.06</c:v>
                </c:pt>
                <c:pt idx="176">
                  <c:v>-0.82000000000000006</c:v>
                </c:pt>
                <c:pt idx="177">
                  <c:v>-0.82000000000000006</c:v>
                </c:pt>
                <c:pt idx="178">
                  <c:v>-1.2800000000000002</c:v>
                </c:pt>
                <c:pt idx="179">
                  <c:v>-1.1200000000000001</c:v>
                </c:pt>
                <c:pt idx="180">
                  <c:v>-1.1200000000000001</c:v>
                </c:pt>
                <c:pt idx="181">
                  <c:v>-1.18</c:v>
                </c:pt>
                <c:pt idx="182">
                  <c:v>-1.22</c:v>
                </c:pt>
                <c:pt idx="183">
                  <c:v>-0.47999999999999982</c:v>
                </c:pt>
                <c:pt idx="184">
                  <c:v>0.18000000000000016</c:v>
                </c:pt>
                <c:pt idx="185">
                  <c:v>0.84000000000000019</c:v>
                </c:pt>
                <c:pt idx="186">
                  <c:v>1.44</c:v>
                </c:pt>
                <c:pt idx="187">
                  <c:v>0.6399999999999999</c:v>
                </c:pt>
                <c:pt idx="188">
                  <c:v>-0.92000000000000015</c:v>
                </c:pt>
                <c:pt idx="189">
                  <c:v>-2.3200000000000003</c:v>
                </c:pt>
                <c:pt idx="190">
                  <c:v>-3.0800000000000005</c:v>
                </c:pt>
                <c:pt idx="191">
                  <c:v>-3.9200000000000004</c:v>
                </c:pt>
                <c:pt idx="192">
                  <c:v>-2.48</c:v>
                </c:pt>
                <c:pt idx="193">
                  <c:v>-1.0399999999999998</c:v>
                </c:pt>
                <c:pt idx="194">
                  <c:v>-1.9999999999999973E-2</c:v>
                </c:pt>
                <c:pt idx="195">
                  <c:v>0.18000000000000002</c:v>
                </c:pt>
                <c:pt idx="196">
                  <c:v>0.18</c:v>
                </c:pt>
                <c:pt idx="197">
                  <c:v>-0.30000000000000016</c:v>
                </c:pt>
                <c:pt idx="198">
                  <c:v>-0.44000000000000022</c:v>
                </c:pt>
                <c:pt idx="199">
                  <c:v>-0.92000000000000026</c:v>
                </c:pt>
                <c:pt idx="200">
                  <c:v>-1.1800000000000002</c:v>
                </c:pt>
                <c:pt idx="201">
                  <c:v>-1.2600000000000002</c:v>
                </c:pt>
                <c:pt idx="202">
                  <c:v>-1.36</c:v>
                </c:pt>
                <c:pt idx="203">
                  <c:v>-1.6</c:v>
                </c:pt>
                <c:pt idx="204">
                  <c:v>-1.52</c:v>
                </c:pt>
                <c:pt idx="205">
                  <c:v>-1.1400000000000001</c:v>
                </c:pt>
                <c:pt idx="206">
                  <c:v>-0.65999999999999992</c:v>
                </c:pt>
                <c:pt idx="207">
                  <c:v>-0.55999999999999994</c:v>
                </c:pt>
                <c:pt idx="208">
                  <c:v>-0.65999999999999992</c:v>
                </c:pt>
                <c:pt idx="209">
                  <c:v>-0.91999999999999993</c:v>
                </c:pt>
                <c:pt idx="210">
                  <c:v>-1.1199999999999999</c:v>
                </c:pt>
                <c:pt idx="211">
                  <c:v>-1.5599999999999998</c:v>
                </c:pt>
                <c:pt idx="212">
                  <c:v>-2.2399999999999998</c:v>
                </c:pt>
                <c:pt idx="213">
                  <c:v>-2.34</c:v>
                </c:pt>
                <c:pt idx="214">
                  <c:v>-2.44</c:v>
                </c:pt>
                <c:pt idx="215">
                  <c:v>-2.8599999999999994</c:v>
                </c:pt>
                <c:pt idx="216">
                  <c:v>-2.7199999999999998</c:v>
                </c:pt>
                <c:pt idx="217">
                  <c:v>-2.2199999999999998</c:v>
                </c:pt>
                <c:pt idx="218">
                  <c:v>-2.2000000000000002</c:v>
                </c:pt>
                <c:pt idx="219">
                  <c:v>-1.9</c:v>
                </c:pt>
                <c:pt idx="220">
                  <c:v>-1.5800000000000003</c:v>
                </c:pt>
                <c:pt idx="221">
                  <c:v>-1.4800000000000004</c:v>
                </c:pt>
                <c:pt idx="222">
                  <c:v>-2.12</c:v>
                </c:pt>
                <c:pt idx="223">
                  <c:v>-2.02</c:v>
                </c:pt>
                <c:pt idx="224">
                  <c:v>-1.98</c:v>
                </c:pt>
                <c:pt idx="225">
                  <c:v>-1.8399999999999999</c:v>
                </c:pt>
                <c:pt idx="226">
                  <c:v>-1.64</c:v>
                </c:pt>
                <c:pt idx="227">
                  <c:v>-0.9</c:v>
                </c:pt>
                <c:pt idx="228">
                  <c:v>-0.80000000000000038</c:v>
                </c:pt>
                <c:pt idx="229">
                  <c:v>-0.48000000000000043</c:v>
                </c:pt>
                <c:pt idx="230">
                  <c:v>-0.40000000000000036</c:v>
                </c:pt>
                <c:pt idx="231">
                  <c:v>-0.82</c:v>
                </c:pt>
                <c:pt idx="232">
                  <c:v>-1.1000000000000001</c:v>
                </c:pt>
                <c:pt idx="233">
                  <c:v>-0.91999999999999993</c:v>
                </c:pt>
                <c:pt idx="234">
                  <c:v>-0.8600000000000001</c:v>
                </c:pt>
                <c:pt idx="235">
                  <c:v>-0.91999999999999993</c:v>
                </c:pt>
                <c:pt idx="236">
                  <c:v>-0.94000000000000039</c:v>
                </c:pt>
                <c:pt idx="237">
                  <c:v>-0.94000000000000006</c:v>
                </c:pt>
                <c:pt idx="238">
                  <c:v>-1.2399999999999998</c:v>
                </c:pt>
                <c:pt idx="239">
                  <c:v>-1.64</c:v>
                </c:pt>
                <c:pt idx="240">
                  <c:v>-1.6200000000000003</c:v>
                </c:pt>
                <c:pt idx="241">
                  <c:v>-1.2399999999999998</c:v>
                </c:pt>
                <c:pt idx="242">
                  <c:v>-0.76000000000000012</c:v>
                </c:pt>
                <c:pt idx="243">
                  <c:v>-0.42000000000000026</c:v>
                </c:pt>
                <c:pt idx="244">
                  <c:v>-0.2</c:v>
                </c:pt>
                <c:pt idx="245">
                  <c:v>3.5527136788005011E-16</c:v>
                </c:pt>
                <c:pt idx="246">
                  <c:v>0.4600000000000003</c:v>
                </c:pt>
                <c:pt idx="247">
                  <c:v>0.88000000000000056</c:v>
                </c:pt>
                <c:pt idx="248">
                  <c:v>0.82000000000000051</c:v>
                </c:pt>
                <c:pt idx="249">
                  <c:v>1.02</c:v>
                </c:pt>
                <c:pt idx="250">
                  <c:v>0.80000000000000016</c:v>
                </c:pt>
                <c:pt idx="251">
                  <c:v>6.0000000000000143E-2</c:v>
                </c:pt>
                <c:pt idx="252">
                  <c:v>-0.26000000000000012</c:v>
                </c:pt>
                <c:pt idx="253">
                  <c:v>0.1</c:v>
                </c:pt>
                <c:pt idx="254">
                  <c:v>0.22000000000000028</c:v>
                </c:pt>
                <c:pt idx="255">
                  <c:v>0.74000000000000021</c:v>
                </c:pt>
                <c:pt idx="256">
                  <c:v>0.98000000000000009</c:v>
                </c:pt>
                <c:pt idx="257">
                  <c:v>1.0400000000000003</c:v>
                </c:pt>
                <c:pt idx="258">
                  <c:v>0.68</c:v>
                </c:pt>
                <c:pt idx="259">
                  <c:v>0.7</c:v>
                </c:pt>
                <c:pt idx="260">
                  <c:v>0.81999999999999962</c:v>
                </c:pt>
                <c:pt idx="261">
                  <c:v>1.1399999999999995</c:v>
                </c:pt>
                <c:pt idx="262">
                  <c:v>1.2199999999999993</c:v>
                </c:pt>
                <c:pt idx="263">
                  <c:v>1.4</c:v>
                </c:pt>
                <c:pt idx="264">
                  <c:v>1.0199999999999998</c:v>
                </c:pt>
                <c:pt idx="265">
                  <c:v>1.1000000000000001</c:v>
                </c:pt>
                <c:pt idx="266">
                  <c:v>0.88000000000000012</c:v>
                </c:pt>
                <c:pt idx="267">
                  <c:v>0.4600000000000003</c:v>
                </c:pt>
                <c:pt idx="268">
                  <c:v>0.64</c:v>
                </c:pt>
                <c:pt idx="269">
                  <c:v>1.1800000000000002</c:v>
                </c:pt>
                <c:pt idx="270">
                  <c:v>0.8600000000000001</c:v>
                </c:pt>
                <c:pt idx="271">
                  <c:v>0.8600000000000001</c:v>
                </c:pt>
                <c:pt idx="272">
                  <c:v>0.9</c:v>
                </c:pt>
                <c:pt idx="273">
                  <c:v>0.88000000000000012</c:v>
                </c:pt>
                <c:pt idx="274">
                  <c:v>0.38000000000000023</c:v>
                </c:pt>
                <c:pt idx="275">
                  <c:v>0.30000000000000038</c:v>
                </c:pt>
                <c:pt idx="276">
                  <c:v>0.1600000000000005</c:v>
                </c:pt>
                <c:pt idx="277">
                  <c:v>0.44000000000000022</c:v>
                </c:pt>
                <c:pt idx="278">
                  <c:v>0.42000000000000026</c:v>
                </c:pt>
                <c:pt idx="279">
                  <c:v>0.28000000000000008</c:v>
                </c:pt>
                <c:pt idx="280">
                  <c:v>0.51999999999999991</c:v>
                </c:pt>
                <c:pt idx="281">
                  <c:v>0.82</c:v>
                </c:pt>
                <c:pt idx="282">
                  <c:v>0.84000000000000019</c:v>
                </c:pt>
                <c:pt idx="283">
                  <c:v>0.56000000000000016</c:v>
                </c:pt>
                <c:pt idx="284">
                  <c:v>1.1000000000000001</c:v>
                </c:pt>
                <c:pt idx="285">
                  <c:v>0.77999999999999992</c:v>
                </c:pt>
                <c:pt idx="286">
                  <c:v>0.49999999999999983</c:v>
                </c:pt>
                <c:pt idx="287">
                  <c:v>0.63999999999999968</c:v>
                </c:pt>
                <c:pt idx="288">
                  <c:v>0.55999999999999961</c:v>
                </c:pt>
                <c:pt idx="289">
                  <c:v>0.33999999999999969</c:v>
                </c:pt>
                <c:pt idx="290">
                  <c:v>0.67999999999999972</c:v>
                </c:pt>
                <c:pt idx="291">
                  <c:v>0.69999999999999962</c:v>
                </c:pt>
                <c:pt idx="292">
                  <c:v>0.21999999999999958</c:v>
                </c:pt>
                <c:pt idx="293">
                  <c:v>0.53999999999999981</c:v>
                </c:pt>
                <c:pt idx="294">
                  <c:v>7.999999999999971E-2</c:v>
                </c:pt>
                <c:pt idx="295">
                  <c:v>-0.12000000000000029</c:v>
                </c:pt>
                <c:pt idx="296">
                  <c:v>-0.14000000000000021</c:v>
                </c:pt>
                <c:pt idx="297">
                  <c:v>-0.21999999999999992</c:v>
                </c:pt>
                <c:pt idx="298">
                  <c:v>-0.36000000000000015</c:v>
                </c:pt>
                <c:pt idx="299">
                  <c:v>0.24000000000000021</c:v>
                </c:pt>
                <c:pt idx="300">
                  <c:v>-1.9999999999999574E-2</c:v>
                </c:pt>
                <c:pt idx="301">
                  <c:v>6.0000000000000497E-2</c:v>
                </c:pt>
                <c:pt idx="302">
                  <c:v>0.42000000000000026</c:v>
                </c:pt>
                <c:pt idx="303">
                  <c:v>0.42000000000000026</c:v>
                </c:pt>
                <c:pt idx="304">
                  <c:v>0.56000000000000028</c:v>
                </c:pt>
                <c:pt idx="305">
                  <c:v>0.6000000000000002</c:v>
                </c:pt>
                <c:pt idx="306">
                  <c:v>0.84000000000000019</c:v>
                </c:pt>
                <c:pt idx="307">
                  <c:v>0.90000000000000036</c:v>
                </c:pt>
                <c:pt idx="308">
                  <c:v>0.82000000000000028</c:v>
                </c:pt>
                <c:pt idx="309">
                  <c:v>0.78</c:v>
                </c:pt>
                <c:pt idx="310">
                  <c:v>0.94000000000000017</c:v>
                </c:pt>
                <c:pt idx="311">
                  <c:v>0.92000000000000015</c:v>
                </c:pt>
                <c:pt idx="312">
                  <c:v>0.79999999999999982</c:v>
                </c:pt>
                <c:pt idx="313">
                  <c:v>1.0199999999999998</c:v>
                </c:pt>
                <c:pt idx="314">
                  <c:v>0.95999999999999974</c:v>
                </c:pt>
                <c:pt idx="315">
                  <c:v>1.0799999999999996</c:v>
                </c:pt>
                <c:pt idx="316">
                  <c:v>0.65999999999999959</c:v>
                </c:pt>
                <c:pt idx="317">
                  <c:v>0.91999999999999971</c:v>
                </c:pt>
                <c:pt idx="318">
                  <c:v>0.85999999999999965</c:v>
                </c:pt>
                <c:pt idx="319">
                  <c:v>0.83999999999999964</c:v>
                </c:pt>
                <c:pt idx="320">
                  <c:v>1.0399999999999998</c:v>
                </c:pt>
                <c:pt idx="321">
                  <c:v>1.3</c:v>
                </c:pt>
                <c:pt idx="322">
                  <c:v>1.3200000000000003</c:v>
                </c:pt>
                <c:pt idx="323">
                  <c:v>1.3000000000000007</c:v>
                </c:pt>
                <c:pt idx="324">
                  <c:v>1.2600000000000007</c:v>
                </c:pt>
                <c:pt idx="325">
                  <c:v>1.3400000000000007</c:v>
                </c:pt>
                <c:pt idx="326">
                  <c:v>1.4200000000000008</c:v>
                </c:pt>
                <c:pt idx="327">
                  <c:v>1.5600000000000005</c:v>
                </c:pt>
                <c:pt idx="328">
                  <c:v>1.8200000000000003</c:v>
                </c:pt>
                <c:pt idx="329">
                  <c:v>1.9800000000000004</c:v>
                </c:pt>
                <c:pt idx="330">
                  <c:v>1.9800000000000004</c:v>
                </c:pt>
                <c:pt idx="331">
                  <c:v>2.1399999999999997</c:v>
                </c:pt>
                <c:pt idx="332">
                  <c:v>1.6600000000000001</c:v>
                </c:pt>
                <c:pt idx="333">
                  <c:v>1.6400000000000001</c:v>
                </c:pt>
                <c:pt idx="334">
                  <c:v>1.6600000000000001</c:v>
                </c:pt>
                <c:pt idx="335">
                  <c:v>1.7</c:v>
                </c:pt>
                <c:pt idx="336">
                  <c:v>1.8200000000000003</c:v>
                </c:pt>
                <c:pt idx="337">
                  <c:v>2.0000000000000004</c:v>
                </c:pt>
                <c:pt idx="338">
                  <c:v>2.0600000000000005</c:v>
                </c:pt>
                <c:pt idx="339">
                  <c:v>1.9800000000000004</c:v>
                </c:pt>
                <c:pt idx="340">
                  <c:v>1.7200000000000002</c:v>
                </c:pt>
                <c:pt idx="341">
                  <c:v>1.8799999999999997</c:v>
                </c:pt>
                <c:pt idx="342">
                  <c:v>2.38</c:v>
                </c:pt>
                <c:pt idx="343">
                  <c:v>2.6599999999999993</c:v>
                </c:pt>
                <c:pt idx="344">
                  <c:v>2.9999999999999991</c:v>
                </c:pt>
                <c:pt idx="345">
                  <c:v>3.0599999999999996</c:v>
                </c:pt>
                <c:pt idx="346">
                  <c:v>3.0599999999999996</c:v>
                </c:pt>
                <c:pt idx="347">
                  <c:v>3.0999999999999996</c:v>
                </c:pt>
                <c:pt idx="348">
                  <c:v>2.7399999999999998</c:v>
                </c:pt>
                <c:pt idx="349">
                  <c:v>2.2600000000000002</c:v>
                </c:pt>
                <c:pt idx="350">
                  <c:v>2.2000000000000002</c:v>
                </c:pt>
                <c:pt idx="351">
                  <c:v>1.9200000000000004</c:v>
                </c:pt>
                <c:pt idx="352">
                  <c:v>1.7400000000000007</c:v>
                </c:pt>
                <c:pt idx="353">
                  <c:v>2.1400000000000006</c:v>
                </c:pt>
                <c:pt idx="354">
                  <c:v>2.5000000000000004</c:v>
                </c:pt>
                <c:pt idx="355">
                  <c:v>2.16</c:v>
                </c:pt>
                <c:pt idx="356">
                  <c:v>1.9600000000000002</c:v>
                </c:pt>
                <c:pt idx="357">
                  <c:v>2.1</c:v>
                </c:pt>
                <c:pt idx="358">
                  <c:v>1.7999999999999996</c:v>
                </c:pt>
                <c:pt idx="359">
                  <c:v>1.8399999999999999</c:v>
                </c:pt>
                <c:pt idx="360">
                  <c:v>2.3199999999999998</c:v>
                </c:pt>
                <c:pt idx="361">
                  <c:v>2.58</c:v>
                </c:pt>
                <c:pt idx="362">
                  <c:v>2.4</c:v>
                </c:pt>
                <c:pt idx="363">
                  <c:v>2.4400000000000004</c:v>
                </c:pt>
                <c:pt idx="364">
                  <c:v>2.2999999999999998</c:v>
                </c:pt>
                <c:pt idx="365">
                  <c:v>2.38</c:v>
                </c:pt>
                <c:pt idx="366">
                  <c:v>2.7600000000000002</c:v>
                </c:pt>
                <c:pt idx="367">
                  <c:v>2.2999999999999998</c:v>
                </c:pt>
                <c:pt idx="368">
                  <c:v>2.12</c:v>
                </c:pt>
                <c:pt idx="369">
                  <c:v>2.0200000000000005</c:v>
                </c:pt>
                <c:pt idx="370">
                  <c:v>1.9000000000000008</c:v>
                </c:pt>
                <c:pt idx="371">
                  <c:v>1.9600000000000002</c:v>
                </c:pt>
                <c:pt idx="372">
                  <c:v>2.4600000000000004</c:v>
                </c:pt>
                <c:pt idx="373">
                  <c:v>2.64</c:v>
                </c:pt>
                <c:pt idx="374">
                  <c:v>3</c:v>
                </c:pt>
                <c:pt idx="375">
                  <c:v>2.92</c:v>
                </c:pt>
                <c:pt idx="376">
                  <c:v>2.8800000000000003</c:v>
                </c:pt>
                <c:pt idx="377">
                  <c:v>3.0000000000000004</c:v>
                </c:pt>
                <c:pt idx="378">
                  <c:v>3.3800000000000012</c:v>
                </c:pt>
                <c:pt idx="379">
                  <c:v>3.5400000000000005</c:v>
                </c:pt>
                <c:pt idx="380">
                  <c:v>4.26</c:v>
                </c:pt>
                <c:pt idx="381">
                  <c:v>4.3600000000000003</c:v>
                </c:pt>
                <c:pt idx="382">
                  <c:v>4.4799999999999995</c:v>
                </c:pt>
                <c:pt idx="383">
                  <c:v>4.3199999999999994</c:v>
                </c:pt>
                <c:pt idx="384">
                  <c:v>3.2199999999999998</c:v>
                </c:pt>
                <c:pt idx="385">
                  <c:v>1.6600000000000001</c:v>
                </c:pt>
                <c:pt idx="386">
                  <c:v>0.92000000000000026</c:v>
                </c:pt>
                <c:pt idx="387">
                  <c:v>1.0000000000000007</c:v>
                </c:pt>
                <c:pt idx="388">
                  <c:v>0.56000000000000016</c:v>
                </c:pt>
                <c:pt idx="389">
                  <c:v>1.1000000000000001</c:v>
                </c:pt>
                <c:pt idx="390">
                  <c:v>2.3600000000000003</c:v>
                </c:pt>
                <c:pt idx="391">
                  <c:v>2.2799999999999998</c:v>
                </c:pt>
                <c:pt idx="392">
                  <c:v>2.0199999999999996</c:v>
                </c:pt>
                <c:pt idx="393">
                  <c:v>2.2999999999999998</c:v>
                </c:pt>
                <c:pt idx="394">
                  <c:v>2.54</c:v>
                </c:pt>
                <c:pt idx="395">
                  <c:v>2.0599999999999996</c:v>
                </c:pt>
                <c:pt idx="396">
                  <c:v>1.9799999999999991</c:v>
                </c:pt>
                <c:pt idx="397">
                  <c:v>1.679999999999999</c:v>
                </c:pt>
                <c:pt idx="398">
                  <c:v>1.319999999999999</c:v>
                </c:pt>
                <c:pt idx="399">
                  <c:v>0.9</c:v>
                </c:pt>
                <c:pt idx="400">
                  <c:v>0.6399999999999999</c:v>
                </c:pt>
                <c:pt idx="401">
                  <c:v>1.1600000000000001</c:v>
                </c:pt>
                <c:pt idx="402">
                  <c:v>1.0799999999999996</c:v>
                </c:pt>
                <c:pt idx="403">
                  <c:v>1.0399999999999998</c:v>
                </c:pt>
                <c:pt idx="404">
                  <c:v>1.0999999999999992</c:v>
                </c:pt>
                <c:pt idx="405">
                  <c:v>1.0199999999999989</c:v>
                </c:pt>
                <c:pt idx="406">
                  <c:v>1.0199999999999989</c:v>
                </c:pt>
                <c:pt idx="407">
                  <c:v>1.1399999999999992</c:v>
                </c:pt>
                <c:pt idx="408">
                  <c:v>1.3999999999999986</c:v>
                </c:pt>
                <c:pt idx="409">
                  <c:v>1.319999999999999</c:v>
                </c:pt>
                <c:pt idx="410">
                  <c:v>1.4999999999999993</c:v>
                </c:pt>
                <c:pt idx="411">
                  <c:v>1.1799999999999997</c:v>
                </c:pt>
                <c:pt idx="412">
                  <c:v>0.67999999999999972</c:v>
                </c:pt>
                <c:pt idx="413">
                  <c:v>0.80000000000000038</c:v>
                </c:pt>
                <c:pt idx="414">
                  <c:v>0.62000000000000033</c:v>
                </c:pt>
                <c:pt idx="415">
                  <c:v>0.74000000000000055</c:v>
                </c:pt>
                <c:pt idx="416">
                  <c:v>0.86000000000000087</c:v>
                </c:pt>
                <c:pt idx="417">
                  <c:v>1.400000000000001</c:v>
                </c:pt>
                <c:pt idx="418">
                  <c:v>0.86000000000000087</c:v>
                </c:pt>
                <c:pt idx="419">
                  <c:v>1.2400000000000007</c:v>
                </c:pt>
                <c:pt idx="420">
                  <c:v>1.2000000000000006</c:v>
                </c:pt>
                <c:pt idx="421">
                  <c:v>1.0200000000000002</c:v>
                </c:pt>
                <c:pt idx="422">
                  <c:v>0.7</c:v>
                </c:pt>
                <c:pt idx="423">
                  <c:v>1.2799999999999998</c:v>
                </c:pt>
                <c:pt idx="424">
                  <c:v>1.2999999999999996</c:v>
                </c:pt>
                <c:pt idx="425">
                  <c:v>1.1799999999999993</c:v>
                </c:pt>
                <c:pt idx="426">
                  <c:v>1.3999999999999997</c:v>
                </c:pt>
                <c:pt idx="427">
                  <c:v>1.5999999999999996</c:v>
                </c:pt>
                <c:pt idx="428">
                  <c:v>1.1999999999999997</c:v>
                </c:pt>
                <c:pt idx="429">
                  <c:v>1.6599999999999995</c:v>
                </c:pt>
                <c:pt idx="430">
                  <c:v>2.0199999999999991</c:v>
                </c:pt>
                <c:pt idx="431">
                  <c:v>1.5199999999999991</c:v>
                </c:pt>
                <c:pt idx="432">
                  <c:v>0.81999999999999962</c:v>
                </c:pt>
                <c:pt idx="433">
                  <c:v>0.5</c:v>
                </c:pt>
                <c:pt idx="434">
                  <c:v>-0.35999999999999976</c:v>
                </c:pt>
                <c:pt idx="435">
                  <c:v>-0.81999999999999962</c:v>
                </c:pt>
                <c:pt idx="436">
                  <c:v>-0.8600000000000001</c:v>
                </c:pt>
                <c:pt idx="437">
                  <c:v>-0.48000000000000043</c:v>
                </c:pt>
                <c:pt idx="438">
                  <c:v>-0.80000000000000038</c:v>
                </c:pt>
                <c:pt idx="439">
                  <c:v>-0.76000000000000045</c:v>
                </c:pt>
                <c:pt idx="440">
                  <c:v>-1.0800000000000007</c:v>
                </c:pt>
                <c:pt idx="441">
                  <c:v>-1.1200000000000006</c:v>
                </c:pt>
                <c:pt idx="442">
                  <c:v>-1.4400000000000008</c:v>
                </c:pt>
                <c:pt idx="443">
                  <c:v>-1.4600000000000009</c:v>
                </c:pt>
                <c:pt idx="444">
                  <c:v>-1.8200000000000003</c:v>
                </c:pt>
                <c:pt idx="445">
                  <c:v>-1.94</c:v>
                </c:pt>
                <c:pt idx="446">
                  <c:v>-2.0199999999999996</c:v>
                </c:pt>
                <c:pt idx="447">
                  <c:v>-1.7399999999999991</c:v>
                </c:pt>
                <c:pt idx="448">
                  <c:v>-1.7199999999999995</c:v>
                </c:pt>
                <c:pt idx="449">
                  <c:v>-1.5800000000000005</c:v>
                </c:pt>
                <c:pt idx="450">
                  <c:v>-1.5200000000000002</c:v>
                </c:pt>
                <c:pt idx="451">
                  <c:v>-1.6600000000000001</c:v>
                </c:pt>
                <c:pt idx="452">
                  <c:v>-1.94</c:v>
                </c:pt>
                <c:pt idx="453">
                  <c:v>-1.9799999999999993</c:v>
                </c:pt>
                <c:pt idx="454">
                  <c:v>-2.1399999999999988</c:v>
                </c:pt>
                <c:pt idx="455">
                  <c:v>-2.1999999999999988</c:v>
                </c:pt>
                <c:pt idx="456">
                  <c:v>-1.9599999999999995</c:v>
                </c:pt>
                <c:pt idx="457">
                  <c:v>-2.0999999999999992</c:v>
                </c:pt>
                <c:pt idx="458">
                  <c:v>-1.9999999999999993</c:v>
                </c:pt>
                <c:pt idx="459">
                  <c:v>-2.2999999999999994</c:v>
                </c:pt>
                <c:pt idx="460">
                  <c:v>-2.2199999999999993</c:v>
                </c:pt>
                <c:pt idx="461">
                  <c:v>-2.6399999999999988</c:v>
                </c:pt>
                <c:pt idx="462">
                  <c:v>-2.7399999999999993</c:v>
                </c:pt>
                <c:pt idx="463">
                  <c:v>-2.9799999999999995</c:v>
                </c:pt>
                <c:pt idx="464">
                  <c:v>-2.919999999999999</c:v>
                </c:pt>
                <c:pt idx="465">
                  <c:v>-2.9999999999999996</c:v>
                </c:pt>
                <c:pt idx="466">
                  <c:v>-2.88</c:v>
                </c:pt>
                <c:pt idx="467">
                  <c:v>-2.9000000000000004</c:v>
                </c:pt>
                <c:pt idx="468">
                  <c:v>-2.6600000000000006</c:v>
                </c:pt>
                <c:pt idx="469">
                  <c:v>-2.2000000000000006</c:v>
                </c:pt>
                <c:pt idx="470">
                  <c:v>-2.080000000000001</c:v>
                </c:pt>
                <c:pt idx="471">
                  <c:v>-1.6400000000000006</c:v>
                </c:pt>
                <c:pt idx="472">
                  <c:v>-1.3800000000000003</c:v>
                </c:pt>
                <c:pt idx="473">
                  <c:v>-1.1600000000000006</c:v>
                </c:pt>
                <c:pt idx="474">
                  <c:v>-1.7000000000000006</c:v>
                </c:pt>
                <c:pt idx="475">
                  <c:v>-1.7800000000000005</c:v>
                </c:pt>
                <c:pt idx="476">
                  <c:v>-2.14</c:v>
                </c:pt>
                <c:pt idx="477">
                  <c:v>-2.2999999999999998</c:v>
                </c:pt>
                <c:pt idx="478">
                  <c:v>-2.4399999999999995</c:v>
                </c:pt>
                <c:pt idx="479">
                  <c:v>-2.0599999999999996</c:v>
                </c:pt>
                <c:pt idx="480">
                  <c:v>-2.3199999999999994</c:v>
                </c:pt>
                <c:pt idx="481">
                  <c:v>-2.2199999999999998</c:v>
                </c:pt>
                <c:pt idx="482">
                  <c:v>-2.5</c:v>
                </c:pt>
                <c:pt idx="483">
                  <c:v>-2.4800000000000004</c:v>
                </c:pt>
                <c:pt idx="484">
                  <c:v>-2.5000000000000004</c:v>
                </c:pt>
                <c:pt idx="485">
                  <c:v>-2.1800000000000006</c:v>
                </c:pt>
                <c:pt idx="486">
                  <c:v>-2.1</c:v>
                </c:pt>
                <c:pt idx="487">
                  <c:v>-1.9000000000000004</c:v>
                </c:pt>
                <c:pt idx="488">
                  <c:v>-2.1800000000000006</c:v>
                </c:pt>
                <c:pt idx="489">
                  <c:v>-2.6</c:v>
                </c:pt>
                <c:pt idx="490">
                  <c:v>-2.6599999999999997</c:v>
                </c:pt>
                <c:pt idx="491">
                  <c:v>-2.4400000000000004</c:v>
                </c:pt>
                <c:pt idx="492">
                  <c:v>-2.58</c:v>
                </c:pt>
                <c:pt idx="493">
                  <c:v>-2</c:v>
                </c:pt>
                <c:pt idx="494">
                  <c:v>-1.5799999999999996</c:v>
                </c:pt>
                <c:pt idx="495">
                  <c:v>-1.8399999999999999</c:v>
                </c:pt>
                <c:pt idx="496">
                  <c:v>-2.0999999999999992</c:v>
                </c:pt>
                <c:pt idx="497">
                  <c:v>-1.7999999999999985</c:v>
                </c:pt>
                <c:pt idx="498">
                  <c:v>-1.879999999999999</c:v>
                </c:pt>
                <c:pt idx="499">
                  <c:v>-1.8399999999999999</c:v>
                </c:pt>
                <c:pt idx="500">
                  <c:v>-1.3399999999999999</c:v>
                </c:pt>
                <c:pt idx="501">
                  <c:v>-1.7</c:v>
                </c:pt>
                <c:pt idx="502">
                  <c:v>-1.3200000000000003</c:v>
                </c:pt>
                <c:pt idx="503">
                  <c:v>-1.5</c:v>
                </c:pt>
                <c:pt idx="504">
                  <c:v>-1.1399999999999999</c:v>
                </c:pt>
                <c:pt idx="505">
                  <c:v>-1.5199999999999989</c:v>
                </c:pt>
                <c:pt idx="506">
                  <c:v>-1.3799999999999983</c:v>
                </c:pt>
                <c:pt idx="507">
                  <c:v>-1.5599999999999981</c:v>
                </c:pt>
                <c:pt idx="508">
                  <c:v>-1.4799999999999975</c:v>
                </c:pt>
                <c:pt idx="509">
                  <c:v>-1.7399999999999978</c:v>
                </c:pt>
                <c:pt idx="510">
                  <c:v>-1.5999999999999985</c:v>
                </c:pt>
                <c:pt idx="511">
                  <c:v>-1.2799999999999998</c:v>
                </c:pt>
                <c:pt idx="512">
                  <c:v>-1.5799999999999996</c:v>
                </c:pt>
                <c:pt idx="513">
                  <c:v>-1.8600000000000008</c:v>
                </c:pt>
                <c:pt idx="514">
                  <c:v>-1.9</c:v>
                </c:pt>
                <c:pt idx="515">
                  <c:v>-1.7400000000000007</c:v>
                </c:pt>
                <c:pt idx="516">
                  <c:v>-1.3400000000000005</c:v>
                </c:pt>
                <c:pt idx="517">
                  <c:v>-0.82000000000000173</c:v>
                </c:pt>
                <c:pt idx="518">
                  <c:v>-0.72000000000000031</c:v>
                </c:pt>
                <c:pt idx="519">
                  <c:v>-0.64000000000000057</c:v>
                </c:pt>
                <c:pt idx="520">
                  <c:v>-1.1600000000000008</c:v>
                </c:pt>
                <c:pt idx="521">
                  <c:v>-1.9200000000000004</c:v>
                </c:pt>
                <c:pt idx="522">
                  <c:v>-1.9399999999999991</c:v>
                </c:pt>
                <c:pt idx="523">
                  <c:v>-1.7</c:v>
                </c:pt>
                <c:pt idx="524">
                  <c:v>-2.0200000000000005</c:v>
                </c:pt>
                <c:pt idx="525">
                  <c:v>-1.6799999999999997</c:v>
                </c:pt>
                <c:pt idx="526">
                  <c:v>-1.680000000000001</c:v>
                </c:pt>
                <c:pt idx="527">
                  <c:v>-2.0200000000000018</c:v>
                </c:pt>
                <c:pt idx="528">
                  <c:v>-2.4600000000000022</c:v>
                </c:pt>
                <c:pt idx="529">
                  <c:v>-2.4600000000000022</c:v>
                </c:pt>
                <c:pt idx="530">
                  <c:v>-2.3400000000000021</c:v>
                </c:pt>
                <c:pt idx="531">
                  <c:v>-2.0000000000000013</c:v>
                </c:pt>
                <c:pt idx="532">
                  <c:v>-1.9000000000000015</c:v>
                </c:pt>
                <c:pt idx="533">
                  <c:v>-1.7600000000000009</c:v>
                </c:pt>
                <c:pt idx="534">
                  <c:v>-1.7200000000000017</c:v>
                </c:pt>
                <c:pt idx="535">
                  <c:v>-1.8600000000000023</c:v>
                </c:pt>
                <c:pt idx="536">
                  <c:v>-2.0000000000000013</c:v>
                </c:pt>
                <c:pt idx="537">
                  <c:v>-2.080000000000001</c:v>
                </c:pt>
                <c:pt idx="538">
                  <c:v>-2.1200000000000019</c:v>
                </c:pt>
                <c:pt idx="539">
                  <c:v>-1.8000000000000014</c:v>
                </c:pt>
                <c:pt idx="540">
                  <c:v>-1.7200000000000017</c:v>
                </c:pt>
                <c:pt idx="541">
                  <c:v>-1.5600000000000009</c:v>
                </c:pt>
                <c:pt idx="542">
                  <c:v>-1.4800000000000011</c:v>
                </c:pt>
                <c:pt idx="543">
                  <c:v>-1.4200000000000004</c:v>
                </c:pt>
                <c:pt idx="544">
                  <c:v>-1.6799999999999997</c:v>
                </c:pt>
                <c:pt idx="545">
                  <c:v>-1.7599999999999993</c:v>
                </c:pt>
                <c:pt idx="546">
                  <c:v>-1.8800000000000012</c:v>
                </c:pt>
                <c:pt idx="547">
                  <c:v>-2.2200000000000015</c:v>
                </c:pt>
                <c:pt idx="548">
                  <c:v>-2.4800000000000026</c:v>
                </c:pt>
                <c:pt idx="549">
                  <c:v>-2.4200000000000017</c:v>
                </c:pt>
                <c:pt idx="550">
                  <c:v>-2.1200000000000019</c:v>
                </c:pt>
                <c:pt idx="551">
                  <c:v>-1.9600000000000022</c:v>
                </c:pt>
                <c:pt idx="552">
                  <c:v>-1.680000000000001</c:v>
                </c:pt>
                <c:pt idx="553">
                  <c:v>-1.4600000000000009</c:v>
                </c:pt>
                <c:pt idx="554">
                  <c:v>-1.2600000000000009</c:v>
                </c:pt>
                <c:pt idx="555">
                  <c:v>-1.7200000000000002</c:v>
                </c:pt>
                <c:pt idx="556">
                  <c:v>-2.1199999999999988</c:v>
                </c:pt>
                <c:pt idx="557">
                  <c:v>-2.3599999999999994</c:v>
                </c:pt>
                <c:pt idx="558">
                  <c:v>-2.4799999999999995</c:v>
                </c:pt>
                <c:pt idx="559">
                  <c:v>-2.9599999999999995</c:v>
                </c:pt>
                <c:pt idx="560">
                  <c:v>-2.6599999999999993</c:v>
                </c:pt>
                <c:pt idx="561">
                  <c:v>-2.3200000000000003</c:v>
                </c:pt>
                <c:pt idx="562">
                  <c:v>-2</c:v>
                </c:pt>
                <c:pt idx="563">
                  <c:v>-1.5599999999999994</c:v>
                </c:pt>
                <c:pt idx="564">
                  <c:v>-1.3200000000000003</c:v>
                </c:pt>
                <c:pt idx="565">
                  <c:v>-1.7000000000000015</c:v>
                </c:pt>
                <c:pt idx="566">
                  <c:v>-1.6200000000000003</c:v>
                </c:pt>
                <c:pt idx="567">
                  <c:v>-2.0200000000000005</c:v>
                </c:pt>
                <c:pt idx="568">
                  <c:v>-2.7400000000000007</c:v>
                </c:pt>
                <c:pt idx="569">
                  <c:v>-2.680000000000001</c:v>
                </c:pt>
                <c:pt idx="570">
                  <c:v>-2.78</c:v>
                </c:pt>
                <c:pt idx="571">
                  <c:v>-3.3600000000000008</c:v>
                </c:pt>
                <c:pt idx="572">
                  <c:v>-3.0600000000000009</c:v>
                </c:pt>
                <c:pt idx="573">
                  <c:v>-2.78</c:v>
                </c:pt>
                <c:pt idx="574">
                  <c:v>-2.9799999999999995</c:v>
                </c:pt>
                <c:pt idx="575">
                  <c:v>-2.8600000000000008</c:v>
                </c:pt>
                <c:pt idx="576">
                  <c:v>-2.2200000000000002</c:v>
                </c:pt>
                <c:pt idx="577">
                  <c:v>-2.3400000000000007</c:v>
                </c:pt>
                <c:pt idx="578">
                  <c:v>-2.160000000000001</c:v>
                </c:pt>
                <c:pt idx="579">
                  <c:v>-2.0000000000000013</c:v>
                </c:pt>
                <c:pt idx="580">
                  <c:v>-2.9000000000000012</c:v>
                </c:pt>
                <c:pt idx="581">
                  <c:v>-3.7600000000000025</c:v>
                </c:pt>
                <c:pt idx="582">
                  <c:v>-3.6600000000000024</c:v>
                </c:pt>
                <c:pt idx="583">
                  <c:v>-3.6000000000000028</c:v>
                </c:pt>
                <c:pt idx="584">
                  <c:v>-3.180000000000001</c:v>
                </c:pt>
                <c:pt idx="585">
                  <c:v>-1.5400000000000005</c:v>
                </c:pt>
                <c:pt idx="586">
                  <c:v>-0.77999999999999969</c:v>
                </c:pt>
                <c:pt idx="587">
                  <c:v>-0.7</c:v>
                </c:pt>
                <c:pt idx="588">
                  <c:v>-0.93999999999999917</c:v>
                </c:pt>
                <c:pt idx="589">
                  <c:v>-1.6799999999999997</c:v>
                </c:pt>
                <c:pt idx="590">
                  <c:v>-2.6</c:v>
                </c:pt>
                <c:pt idx="591">
                  <c:v>-2.660000000000001</c:v>
                </c:pt>
                <c:pt idx="592">
                  <c:v>-2.5000000000000013</c:v>
                </c:pt>
                <c:pt idx="593">
                  <c:v>-1.8000000000000014</c:v>
                </c:pt>
                <c:pt idx="594">
                  <c:v>-1.5200000000000018</c:v>
                </c:pt>
                <c:pt idx="595">
                  <c:v>-0.88000000000000111</c:v>
                </c:pt>
                <c:pt idx="596">
                  <c:v>-0.67999999999999972</c:v>
                </c:pt>
                <c:pt idx="597">
                  <c:v>-1.0599999999999981</c:v>
                </c:pt>
                <c:pt idx="598">
                  <c:v>-1.3799999999999983</c:v>
                </c:pt>
                <c:pt idx="599">
                  <c:v>-0.99999999999999856</c:v>
                </c:pt>
                <c:pt idx="600">
                  <c:v>-0.99999999999999856</c:v>
                </c:pt>
                <c:pt idx="601">
                  <c:v>-0.97999999999999832</c:v>
                </c:pt>
                <c:pt idx="602">
                  <c:v>-0.7</c:v>
                </c:pt>
                <c:pt idx="603">
                  <c:v>-0.72000000000000031</c:v>
                </c:pt>
                <c:pt idx="604">
                  <c:v>-0.64000000000000057</c:v>
                </c:pt>
                <c:pt idx="605">
                  <c:v>-0.7</c:v>
                </c:pt>
                <c:pt idx="606">
                  <c:v>-0.7000000000000014</c:v>
                </c:pt>
                <c:pt idx="607">
                  <c:v>-0.4799999999999997</c:v>
                </c:pt>
                <c:pt idx="608">
                  <c:v>-0.5</c:v>
                </c:pt>
                <c:pt idx="609">
                  <c:v>-0.42000000000000026</c:v>
                </c:pt>
                <c:pt idx="610">
                  <c:v>-0.34000000000000058</c:v>
                </c:pt>
                <c:pt idx="611">
                  <c:v>-0.56000000000000083</c:v>
                </c:pt>
                <c:pt idx="612">
                  <c:v>-0.78000000000000114</c:v>
                </c:pt>
                <c:pt idx="613">
                  <c:v>-0.84000000000000052</c:v>
                </c:pt>
                <c:pt idx="614">
                  <c:v>-1.5799999999999996</c:v>
                </c:pt>
                <c:pt idx="615">
                  <c:v>-1.6799999999999997</c:v>
                </c:pt>
                <c:pt idx="616">
                  <c:v>-1.5</c:v>
                </c:pt>
                <c:pt idx="617">
                  <c:v>-1.3800000000000012</c:v>
                </c:pt>
                <c:pt idx="618">
                  <c:v>-1.1600000000000024</c:v>
                </c:pt>
                <c:pt idx="619">
                  <c:v>-1.2000000000000028</c:v>
                </c:pt>
                <c:pt idx="620">
                  <c:v>-0.880000000000004</c:v>
                </c:pt>
                <c:pt idx="621">
                  <c:v>-0.66000000000000225</c:v>
                </c:pt>
                <c:pt idx="622">
                  <c:v>-0.40000000000000141</c:v>
                </c:pt>
                <c:pt idx="623">
                  <c:v>-0.56000000000000083</c:v>
                </c:pt>
                <c:pt idx="624">
                  <c:v>0.2</c:v>
                </c:pt>
                <c:pt idx="625">
                  <c:v>0.22000000000000028</c:v>
                </c:pt>
                <c:pt idx="626">
                  <c:v>0.12000000000000029</c:v>
                </c:pt>
                <c:pt idx="627">
                  <c:v>-0.15999999999999942</c:v>
                </c:pt>
                <c:pt idx="628">
                  <c:v>-5.9999999999999429E-2</c:v>
                </c:pt>
                <c:pt idx="629">
                  <c:v>-0.37999999999999973</c:v>
                </c:pt>
                <c:pt idx="630">
                  <c:v>-0.63999999999999913</c:v>
                </c:pt>
                <c:pt idx="631">
                  <c:v>-0.85999999999999943</c:v>
                </c:pt>
                <c:pt idx="632">
                  <c:v>-0.7</c:v>
                </c:pt>
                <c:pt idx="633">
                  <c:v>-0.6</c:v>
                </c:pt>
                <c:pt idx="634">
                  <c:v>-0.36000000000000087</c:v>
                </c:pt>
                <c:pt idx="635">
                  <c:v>0.23999999999999916</c:v>
                </c:pt>
                <c:pt idx="636">
                  <c:v>5.9999999999998013E-2</c:v>
                </c:pt>
                <c:pt idx="637">
                  <c:v>7.9999999999998295E-2</c:v>
                </c:pt>
                <c:pt idx="638">
                  <c:v>-4.0000000000001992E-2</c:v>
                </c:pt>
                <c:pt idx="639">
                  <c:v>-0.26000000000000084</c:v>
                </c:pt>
                <c:pt idx="640">
                  <c:v>-0.7</c:v>
                </c:pt>
                <c:pt idx="641">
                  <c:v>-0.49999999999999856</c:v>
                </c:pt>
                <c:pt idx="642">
                  <c:v>-0.6</c:v>
                </c:pt>
                <c:pt idx="643">
                  <c:v>-0.69999999999999862</c:v>
                </c:pt>
                <c:pt idx="644">
                  <c:v>-0.91999999999999882</c:v>
                </c:pt>
                <c:pt idx="645">
                  <c:v>-0.96000000000000085</c:v>
                </c:pt>
                <c:pt idx="646">
                  <c:v>-0.94000000000000195</c:v>
                </c:pt>
                <c:pt idx="647">
                  <c:v>-1.1400000000000006</c:v>
                </c:pt>
                <c:pt idx="648">
                  <c:v>-1.2000000000000015</c:v>
                </c:pt>
                <c:pt idx="649">
                  <c:v>-1.040000000000002</c:v>
                </c:pt>
                <c:pt idx="650">
                  <c:v>-1.0400000000000005</c:v>
                </c:pt>
                <c:pt idx="651">
                  <c:v>-1.0400000000000005</c:v>
                </c:pt>
                <c:pt idx="652">
                  <c:v>-1.0000000000000013</c:v>
                </c:pt>
                <c:pt idx="653">
                  <c:v>-0.62000000000000166</c:v>
                </c:pt>
                <c:pt idx="654">
                  <c:v>-0.38000000000000111</c:v>
                </c:pt>
                <c:pt idx="655">
                  <c:v>-0.32000000000000173</c:v>
                </c:pt>
                <c:pt idx="656">
                  <c:v>-0.42000000000000171</c:v>
                </c:pt>
                <c:pt idx="657">
                  <c:v>-0.28000000000000114</c:v>
                </c:pt>
                <c:pt idx="658">
                  <c:v>-0.64000000000000201</c:v>
                </c:pt>
                <c:pt idx="659">
                  <c:v>-0.4600000000000023</c:v>
                </c:pt>
                <c:pt idx="660">
                  <c:v>-0.68000000000000116</c:v>
                </c:pt>
                <c:pt idx="661">
                  <c:v>-0.42000000000000026</c:v>
                </c:pt>
                <c:pt idx="662">
                  <c:v>-0.24000000000000057</c:v>
                </c:pt>
                <c:pt idx="663">
                  <c:v>-7.9999999999998295E-2</c:v>
                </c:pt>
                <c:pt idx="664">
                  <c:v>-0.65999999999999803</c:v>
                </c:pt>
                <c:pt idx="665">
                  <c:v>-0.1799999999999983</c:v>
                </c:pt>
                <c:pt idx="666">
                  <c:v>-0.47999999999999832</c:v>
                </c:pt>
                <c:pt idx="667">
                  <c:v>-0.7399999999999991</c:v>
                </c:pt>
                <c:pt idx="668">
                  <c:v>-0.67999999999999972</c:v>
                </c:pt>
                <c:pt idx="669">
                  <c:v>-0.32000000000000028</c:v>
                </c:pt>
                <c:pt idx="670">
                  <c:v>-0.78000000000000114</c:v>
                </c:pt>
                <c:pt idx="671">
                  <c:v>-0.68000000000000116</c:v>
                </c:pt>
                <c:pt idx="672">
                  <c:v>-1</c:v>
                </c:pt>
                <c:pt idx="673">
                  <c:v>-1.3400000000000005</c:v>
                </c:pt>
                <c:pt idx="674">
                  <c:v>-1.7200000000000002</c:v>
                </c:pt>
                <c:pt idx="675">
                  <c:v>-2.0799999999999996</c:v>
                </c:pt>
                <c:pt idx="676">
                  <c:v>-2.1799999999999997</c:v>
                </c:pt>
                <c:pt idx="677">
                  <c:v>-1.8599999999999994</c:v>
                </c:pt>
                <c:pt idx="678">
                  <c:v>-1.5200000000000002</c:v>
                </c:pt>
                <c:pt idx="679">
                  <c:v>-1.1399999999999992</c:v>
                </c:pt>
                <c:pt idx="680">
                  <c:v>-0.89999999999999858</c:v>
                </c:pt>
                <c:pt idx="681">
                  <c:v>-0.63999999999999913</c:v>
                </c:pt>
                <c:pt idx="682">
                  <c:v>-0.93999999999999917</c:v>
                </c:pt>
                <c:pt idx="683">
                  <c:v>-1.5799999999999983</c:v>
                </c:pt>
                <c:pt idx="684">
                  <c:v>-1.6799999999999984</c:v>
                </c:pt>
                <c:pt idx="685">
                  <c:v>-1.6999999999999986</c:v>
                </c:pt>
                <c:pt idx="686">
                  <c:v>-2.419999999999999</c:v>
                </c:pt>
                <c:pt idx="687">
                  <c:v>-2.1199999999999988</c:v>
                </c:pt>
                <c:pt idx="688">
                  <c:v>-1.8399999999999992</c:v>
                </c:pt>
                <c:pt idx="689">
                  <c:v>-1.8599999999999994</c:v>
                </c:pt>
                <c:pt idx="690">
                  <c:v>-1.6799999999999997</c:v>
                </c:pt>
                <c:pt idx="691">
                  <c:v>-1.0799999999999996</c:v>
                </c:pt>
                <c:pt idx="692">
                  <c:v>-1.1799999999999997</c:v>
                </c:pt>
                <c:pt idx="693">
                  <c:v>-1.0599999999999994</c:v>
                </c:pt>
                <c:pt idx="694">
                  <c:v>-1.0600000000000009</c:v>
                </c:pt>
                <c:pt idx="695">
                  <c:v>-1.2000000000000015</c:v>
                </c:pt>
                <c:pt idx="696">
                  <c:v>-1.4400000000000006</c:v>
                </c:pt>
                <c:pt idx="697">
                  <c:v>-1.3800000000000012</c:v>
                </c:pt>
                <c:pt idx="698">
                  <c:v>-1.1400000000000006</c:v>
                </c:pt>
                <c:pt idx="699">
                  <c:v>-1.3599999999999994</c:v>
                </c:pt>
                <c:pt idx="700">
                  <c:v>-1.6399999999999992</c:v>
                </c:pt>
                <c:pt idx="701">
                  <c:v>-1.5799999999999996</c:v>
                </c:pt>
                <c:pt idx="702">
                  <c:v>-1.4799999999999998</c:v>
                </c:pt>
                <c:pt idx="703">
                  <c:v>-2.0400000000000005</c:v>
                </c:pt>
                <c:pt idx="704">
                  <c:v>-2.2000000000000006</c:v>
                </c:pt>
                <c:pt idx="705">
                  <c:v>-1.6200000000000003</c:v>
                </c:pt>
                <c:pt idx="706">
                  <c:v>-1.5000000000000007</c:v>
                </c:pt>
                <c:pt idx="707">
                  <c:v>-1.5400000000000005</c:v>
                </c:pt>
                <c:pt idx="708">
                  <c:v>-1.2399999999999998</c:v>
                </c:pt>
                <c:pt idx="709">
                  <c:v>-0.76000000000000012</c:v>
                </c:pt>
                <c:pt idx="710">
                  <c:v>-1.0800000000000005</c:v>
                </c:pt>
                <c:pt idx="711">
                  <c:v>-1.0799999999999996</c:v>
                </c:pt>
                <c:pt idx="712">
                  <c:v>-0.97999999999999976</c:v>
                </c:pt>
                <c:pt idx="713">
                  <c:v>-0.92000000000000026</c:v>
                </c:pt>
                <c:pt idx="714">
                  <c:v>-1.3800000000000003</c:v>
                </c:pt>
                <c:pt idx="715">
                  <c:v>-1.2000000000000006</c:v>
                </c:pt>
                <c:pt idx="716">
                  <c:v>-1.2800000000000005</c:v>
                </c:pt>
                <c:pt idx="717">
                  <c:v>-1.1600000000000001</c:v>
                </c:pt>
                <c:pt idx="718">
                  <c:v>-1.1199999999999997</c:v>
                </c:pt>
                <c:pt idx="719">
                  <c:v>-0.93999999999999917</c:v>
                </c:pt>
                <c:pt idx="720">
                  <c:v>-0.93999999999999839</c:v>
                </c:pt>
                <c:pt idx="721">
                  <c:v>-0.6599999999999987</c:v>
                </c:pt>
                <c:pt idx="722">
                  <c:v>-0.91999999999999882</c:v>
                </c:pt>
                <c:pt idx="723">
                  <c:v>-1.0999999999999992</c:v>
                </c:pt>
                <c:pt idx="724">
                  <c:v>-0.87999999999999967</c:v>
                </c:pt>
                <c:pt idx="725">
                  <c:v>-0.92000000000000026</c:v>
                </c:pt>
                <c:pt idx="726">
                  <c:v>-1.0200000000000002</c:v>
                </c:pt>
                <c:pt idx="727">
                  <c:v>-1.1000000000000008</c:v>
                </c:pt>
                <c:pt idx="728">
                  <c:v>-0.94000000000000061</c:v>
                </c:pt>
                <c:pt idx="729">
                  <c:v>-0.90000000000000069</c:v>
                </c:pt>
                <c:pt idx="730">
                  <c:v>-0.98000000000000109</c:v>
                </c:pt>
                <c:pt idx="731">
                  <c:v>-1.2200000000000011</c:v>
                </c:pt>
                <c:pt idx="732">
                  <c:v>-1.6000000000000008</c:v>
                </c:pt>
                <c:pt idx="733">
                  <c:v>-1.4800000000000011</c:v>
                </c:pt>
                <c:pt idx="734">
                  <c:v>-1.5800000000000005</c:v>
                </c:pt>
                <c:pt idx="735">
                  <c:v>-1.1799999999999997</c:v>
                </c:pt>
                <c:pt idx="736">
                  <c:v>-1.3199999999999996</c:v>
                </c:pt>
                <c:pt idx="737">
                  <c:v>-1.1599999999999995</c:v>
                </c:pt>
                <c:pt idx="738">
                  <c:v>-0.93999999999999917</c:v>
                </c:pt>
                <c:pt idx="739">
                  <c:v>-0.75999999999999945</c:v>
                </c:pt>
                <c:pt idx="740">
                  <c:v>-0.9199999999999996</c:v>
                </c:pt>
                <c:pt idx="741">
                  <c:v>-0.8</c:v>
                </c:pt>
                <c:pt idx="742">
                  <c:v>-0.26000000000000012</c:v>
                </c:pt>
                <c:pt idx="743">
                  <c:v>-0.5800000000000004</c:v>
                </c:pt>
                <c:pt idx="744">
                  <c:v>-0.72000000000000031</c:v>
                </c:pt>
                <c:pt idx="745">
                  <c:v>-0.96000000000000019</c:v>
                </c:pt>
                <c:pt idx="746">
                  <c:v>-0.78000000000000047</c:v>
                </c:pt>
                <c:pt idx="747">
                  <c:v>-1.0200000000000002</c:v>
                </c:pt>
                <c:pt idx="748">
                  <c:v>-0.8</c:v>
                </c:pt>
                <c:pt idx="749">
                  <c:v>-0.38000000000000045</c:v>
                </c:pt>
                <c:pt idx="750">
                  <c:v>-0.66000000000000081</c:v>
                </c:pt>
                <c:pt idx="751">
                  <c:v>-0.72000000000000031</c:v>
                </c:pt>
                <c:pt idx="752">
                  <c:v>-0.56000000000000016</c:v>
                </c:pt>
                <c:pt idx="753">
                  <c:v>-0.33999999999999986</c:v>
                </c:pt>
                <c:pt idx="754">
                  <c:v>-0.83999999999999919</c:v>
                </c:pt>
                <c:pt idx="755">
                  <c:v>-0.53999999999999848</c:v>
                </c:pt>
                <c:pt idx="756">
                  <c:v>-0.45999999999999874</c:v>
                </c:pt>
                <c:pt idx="757">
                  <c:v>-0.77999999999999903</c:v>
                </c:pt>
                <c:pt idx="758">
                  <c:v>-1.2199999999999995</c:v>
                </c:pt>
                <c:pt idx="759">
                  <c:v>-1.2800000000000005</c:v>
                </c:pt>
                <c:pt idx="760">
                  <c:v>-1.0800000000000012</c:v>
                </c:pt>
                <c:pt idx="761">
                  <c:v>-0.98000000000000043</c:v>
                </c:pt>
                <c:pt idx="762">
                  <c:v>-0.76000000000000012</c:v>
                </c:pt>
                <c:pt idx="763">
                  <c:v>-0.61999999999999955</c:v>
                </c:pt>
                <c:pt idx="764">
                  <c:v>-0.47999999999999898</c:v>
                </c:pt>
                <c:pt idx="765">
                  <c:v>-0.25999999999999873</c:v>
                </c:pt>
                <c:pt idx="766">
                  <c:v>-0.29999999999999927</c:v>
                </c:pt>
                <c:pt idx="767">
                  <c:v>-0.21999999999999958</c:v>
                </c:pt>
                <c:pt idx="768">
                  <c:v>-0.15999999999999942</c:v>
                </c:pt>
                <c:pt idx="769">
                  <c:v>-0.9199999999999996</c:v>
                </c:pt>
                <c:pt idx="770">
                  <c:v>-1.1399999999999992</c:v>
                </c:pt>
                <c:pt idx="771">
                  <c:v>-1.0999999999999992</c:v>
                </c:pt>
                <c:pt idx="772">
                  <c:v>-0.89999999999999858</c:v>
                </c:pt>
                <c:pt idx="773">
                  <c:v>-0.83999999999999919</c:v>
                </c:pt>
                <c:pt idx="774">
                  <c:v>0.220000000000001</c:v>
                </c:pt>
                <c:pt idx="775">
                  <c:v>4.000000000000057E-2</c:v>
                </c:pt>
                <c:pt idx="776">
                  <c:v>-0.21999999999999922</c:v>
                </c:pt>
                <c:pt idx="777">
                  <c:v>-0.61999999999999955</c:v>
                </c:pt>
                <c:pt idx="778">
                  <c:v>-1.4599999999999995</c:v>
                </c:pt>
                <c:pt idx="779">
                  <c:v>-1.7999999999999996</c:v>
                </c:pt>
                <c:pt idx="780">
                  <c:v>-1.64</c:v>
                </c:pt>
                <c:pt idx="781">
                  <c:v>-1.1399999999999999</c:v>
                </c:pt>
                <c:pt idx="782">
                  <c:v>-0.8</c:v>
                </c:pt>
                <c:pt idx="783">
                  <c:v>-7.999999999999971E-2</c:v>
                </c:pt>
                <c:pt idx="784">
                  <c:v>0.21999999999999992</c:v>
                </c:pt>
                <c:pt idx="785">
                  <c:v>0.31999999999999995</c:v>
                </c:pt>
                <c:pt idx="786">
                  <c:v>0.21999999999999992</c:v>
                </c:pt>
                <c:pt idx="787">
                  <c:v>9.9999999999999645E-2</c:v>
                </c:pt>
                <c:pt idx="788">
                  <c:v>7.9999999999999363E-2</c:v>
                </c:pt>
                <c:pt idx="789">
                  <c:v>-3.5527136788005011E-16</c:v>
                </c:pt>
                <c:pt idx="790">
                  <c:v>-6.0000000000000497E-2</c:v>
                </c:pt>
                <c:pt idx="791">
                  <c:v>-0.14000000000000057</c:v>
                </c:pt>
                <c:pt idx="792">
                  <c:v>-0.10000000000000035</c:v>
                </c:pt>
                <c:pt idx="793">
                  <c:v>0.11999999999999958</c:v>
                </c:pt>
                <c:pt idx="794">
                  <c:v>-0.1600000000000005</c:v>
                </c:pt>
                <c:pt idx="795">
                  <c:v>-0.38000000000000045</c:v>
                </c:pt>
                <c:pt idx="796">
                  <c:v>-0.44000000000000056</c:v>
                </c:pt>
                <c:pt idx="797">
                  <c:v>-0.38000000000000078</c:v>
                </c:pt>
                <c:pt idx="798">
                  <c:v>-0.72000000000000097</c:v>
                </c:pt>
                <c:pt idx="799">
                  <c:v>-0.18000000000000077</c:v>
                </c:pt>
                <c:pt idx="800">
                  <c:v>9.9999999999999284E-2</c:v>
                </c:pt>
                <c:pt idx="801">
                  <c:v>0.11999999999999922</c:v>
                </c:pt>
                <c:pt idx="802">
                  <c:v>0.13999999999999915</c:v>
                </c:pt>
                <c:pt idx="803">
                  <c:v>0.41999999999999921</c:v>
                </c:pt>
                <c:pt idx="804">
                  <c:v>0.61999999999999922</c:v>
                </c:pt>
                <c:pt idx="805">
                  <c:v>0.95999999999999908</c:v>
                </c:pt>
                <c:pt idx="806">
                  <c:v>0.93999999999999917</c:v>
                </c:pt>
                <c:pt idx="807">
                  <c:v>0.71999999999999953</c:v>
                </c:pt>
                <c:pt idx="808">
                  <c:v>0.33999999999999952</c:v>
                </c:pt>
                <c:pt idx="809">
                  <c:v>-0.18000000000000077</c:v>
                </c:pt>
                <c:pt idx="810">
                  <c:v>-0.82000000000000062</c:v>
                </c:pt>
                <c:pt idx="811">
                  <c:v>-0.60000000000000075</c:v>
                </c:pt>
                <c:pt idx="812">
                  <c:v>-0.6400000000000009</c:v>
                </c:pt>
                <c:pt idx="813">
                  <c:v>-0.40000000000000069</c:v>
                </c:pt>
                <c:pt idx="814">
                  <c:v>-0.66000000000000048</c:v>
                </c:pt>
                <c:pt idx="815">
                  <c:v>-0.38000000000000045</c:v>
                </c:pt>
                <c:pt idx="816">
                  <c:v>-0.66000000000000014</c:v>
                </c:pt>
                <c:pt idx="817">
                  <c:v>-0.54000000000000026</c:v>
                </c:pt>
                <c:pt idx="818">
                  <c:v>-0.56000000000000016</c:v>
                </c:pt>
                <c:pt idx="819">
                  <c:v>-0.88000000000000012</c:v>
                </c:pt>
                <c:pt idx="820">
                  <c:v>-0.80000000000000038</c:v>
                </c:pt>
                <c:pt idx="821">
                  <c:v>-0.74000000000000021</c:v>
                </c:pt>
                <c:pt idx="822">
                  <c:v>-0.66000000000000014</c:v>
                </c:pt>
                <c:pt idx="823">
                  <c:v>-1.1000000000000001</c:v>
                </c:pt>
                <c:pt idx="824">
                  <c:v>-0.74000000000000021</c:v>
                </c:pt>
                <c:pt idx="825">
                  <c:v>-0.93999999999999984</c:v>
                </c:pt>
                <c:pt idx="826">
                  <c:v>-1.08</c:v>
                </c:pt>
                <c:pt idx="827">
                  <c:v>-1.1199999999999999</c:v>
                </c:pt>
                <c:pt idx="828">
                  <c:v>-0.43999999999999984</c:v>
                </c:pt>
                <c:pt idx="829">
                  <c:v>-0.21999999999999958</c:v>
                </c:pt>
                <c:pt idx="830">
                  <c:v>-0.19999999999999965</c:v>
                </c:pt>
                <c:pt idx="831">
                  <c:v>-0.23999999999999985</c:v>
                </c:pt>
                <c:pt idx="832">
                  <c:v>-0.41999999999999993</c:v>
                </c:pt>
                <c:pt idx="833">
                  <c:v>-0.28000000000000042</c:v>
                </c:pt>
                <c:pt idx="834">
                  <c:v>9.9999999999999645E-2</c:v>
                </c:pt>
                <c:pt idx="835">
                  <c:v>0.27999999999999969</c:v>
                </c:pt>
                <c:pt idx="836">
                  <c:v>1.0399999999999998</c:v>
                </c:pt>
                <c:pt idx="837">
                  <c:v>1.0799999999999996</c:v>
                </c:pt>
                <c:pt idx="838">
                  <c:v>0.83999999999999986</c:v>
                </c:pt>
                <c:pt idx="839">
                  <c:v>0.4199999999999996</c:v>
                </c:pt>
                <c:pt idx="840">
                  <c:v>-2.0000000000000639E-2</c:v>
                </c:pt>
                <c:pt idx="841">
                  <c:v>-0.7800000000000008</c:v>
                </c:pt>
                <c:pt idx="842">
                  <c:v>-0.7600000000000009</c:v>
                </c:pt>
                <c:pt idx="843">
                  <c:v>-1.0600000000000005</c:v>
                </c:pt>
                <c:pt idx="844">
                  <c:v>-1.1400000000000001</c:v>
                </c:pt>
                <c:pt idx="845">
                  <c:v>-1.02</c:v>
                </c:pt>
                <c:pt idx="846">
                  <c:v>-1.1599999999999995</c:v>
                </c:pt>
                <c:pt idx="847">
                  <c:v>-1.2799999999999989</c:v>
                </c:pt>
                <c:pt idx="848">
                  <c:v>-0.99999999999999933</c:v>
                </c:pt>
                <c:pt idx="849">
                  <c:v>-0.99999999999999933</c:v>
                </c:pt>
                <c:pt idx="850">
                  <c:v>-0.83999999999999952</c:v>
                </c:pt>
                <c:pt idx="851">
                  <c:v>-0.95999999999999974</c:v>
                </c:pt>
                <c:pt idx="852">
                  <c:v>-1.02</c:v>
                </c:pt>
                <c:pt idx="853">
                  <c:v>-0.96000000000000019</c:v>
                </c:pt>
                <c:pt idx="854">
                  <c:v>-0.8600000000000001</c:v>
                </c:pt>
                <c:pt idx="855">
                  <c:v>-1.1000000000000003</c:v>
                </c:pt>
                <c:pt idx="856">
                  <c:v>-0.76000000000000045</c:v>
                </c:pt>
                <c:pt idx="857">
                  <c:v>-0.54000000000000059</c:v>
                </c:pt>
                <c:pt idx="858">
                  <c:v>-0.8</c:v>
                </c:pt>
                <c:pt idx="859">
                  <c:v>-1.1000000000000001</c:v>
                </c:pt>
                <c:pt idx="860">
                  <c:v>-1.1999999999999997</c:v>
                </c:pt>
                <c:pt idx="861">
                  <c:v>-0.95999999999999941</c:v>
                </c:pt>
                <c:pt idx="862">
                  <c:v>-1.0999999999999996</c:v>
                </c:pt>
                <c:pt idx="863">
                  <c:v>-0.95999999999999974</c:v>
                </c:pt>
                <c:pt idx="864">
                  <c:v>-0.6399999999999999</c:v>
                </c:pt>
                <c:pt idx="865">
                  <c:v>-0.3</c:v>
                </c:pt>
                <c:pt idx="866">
                  <c:v>-0.53999999999999981</c:v>
                </c:pt>
                <c:pt idx="867">
                  <c:v>-0.27999999999999936</c:v>
                </c:pt>
                <c:pt idx="868">
                  <c:v>-0.17999999999999935</c:v>
                </c:pt>
                <c:pt idx="869">
                  <c:v>-0.19999999999999965</c:v>
                </c:pt>
                <c:pt idx="870">
                  <c:v>-0.29999999999999927</c:v>
                </c:pt>
                <c:pt idx="871">
                  <c:v>-0.27999999999999936</c:v>
                </c:pt>
                <c:pt idx="872">
                  <c:v>-0.31999999999999995</c:v>
                </c:pt>
                <c:pt idx="873">
                  <c:v>-0.44000000000000022</c:v>
                </c:pt>
                <c:pt idx="874">
                  <c:v>-0.7</c:v>
                </c:pt>
                <c:pt idx="875">
                  <c:v>-0.7</c:v>
                </c:pt>
                <c:pt idx="876">
                  <c:v>-0.8</c:v>
                </c:pt>
                <c:pt idx="877">
                  <c:v>-0.9</c:v>
                </c:pt>
                <c:pt idx="878">
                  <c:v>-1.5199999999999996</c:v>
                </c:pt>
                <c:pt idx="879">
                  <c:v>-1.5399999999999998</c:v>
                </c:pt>
                <c:pt idx="880">
                  <c:v>-1.86</c:v>
                </c:pt>
                <c:pt idx="881">
                  <c:v>-1.9800000000000004</c:v>
                </c:pt>
                <c:pt idx="882">
                  <c:v>-1.7799999999999998</c:v>
                </c:pt>
                <c:pt idx="883">
                  <c:v>-0.96000000000000019</c:v>
                </c:pt>
                <c:pt idx="884">
                  <c:v>-0.4199999999999996</c:v>
                </c:pt>
                <c:pt idx="885">
                  <c:v>4.000000000000057E-2</c:v>
                </c:pt>
                <c:pt idx="886">
                  <c:v>-1.9999999999999574E-2</c:v>
                </c:pt>
                <c:pt idx="887">
                  <c:v>-0.17999999999999972</c:v>
                </c:pt>
                <c:pt idx="888">
                  <c:v>-7.9999999999999002E-2</c:v>
                </c:pt>
                <c:pt idx="889">
                  <c:v>-0.55999999999999872</c:v>
                </c:pt>
                <c:pt idx="890">
                  <c:v>-0.13999999999999915</c:v>
                </c:pt>
                <c:pt idx="891">
                  <c:v>4.0000000000001278E-2</c:v>
                </c:pt>
                <c:pt idx="892">
                  <c:v>-0.19999999999999929</c:v>
                </c:pt>
                <c:pt idx="893">
                  <c:v>-0.11999999999999958</c:v>
                </c:pt>
                <c:pt idx="894">
                  <c:v>-0.17999999999999972</c:v>
                </c:pt>
                <c:pt idx="895">
                  <c:v>-0.79999999999999927</c:v>
                </c:pt>
                <c:pt idx="896">
                  <c:v>-0.51999999999999957</c:v>
                </c:pt>
                <c:pt idx="897">
                  <c:v>-0.47999999999999898</c:v>
                </c:pt>
                <c:pt idx="898">
                  <c:v>-0.97999999999999898</c:v>
                </c:pt>
                <c:pt idx="899">
                  <c:v>-0.6399999999999999</c:v>
                </c:pt>
                <c:pt idx="900">
                  <c:v>-0.55999999999999983</c:v>
                </c:pt>
                <c:pt idx="901">
                  <c:v>-0.77999999999999936</c:v>
                </c:pt>
                <c:pt idx="902">
                  <c:v>-0.29999999999999966</c:v>
                </c:pt>
                <c:pt idx="903">
                  <c:v>-0.2</c:v>
                </c:pt>
                <c:pt idx="904">
                  <c:v>-0.29999999999999927</c:v>
                </c:pt>
                <c:pt idx="905">
                  <c:v>0.18000000000000044</c:v>
                </c:pt>
                <c:pt idx="906">
                  <c:v>0.1</c:v>
                </c:pt>
                <c:pt idx="907">
                  <c:v>-7.999999999999971E-2</c:v>
                </c:pt>
                <c:pt idx="908">
                  <c:v>-0.38000000000000006</c:v>
                </c:pt>
                <c:pt idx="909">
                  <c:v>-0.22000000000000028</c:v>
                </c:pt>
                <c:pt idx="910">
                  <c:v>-0.66000000000000014</c:v>
                </c:pt>
                <c:pt idx="911">
                  <c:v>-0.80000000000000038</c:v>
                </c:pt>
                <c:pt idx="912">
                  <c:v>-0.86000000000000054</c:v>
                </c:pt>
                <c:pt idx="913">
                  <c:v>-0.55999999999999983</c:v>
                </c:pt>
                <c:pt idx="914">
                  <c:v>-0.49999999999999967</c:v>
                </c:pt>
                <c:pt idx="915">
                  <c:v>-0.27999999999999969</c:v>
                </c:pt>
                <c:pt idx="916">
                  <c:v>-5.9999999999999429E-2</c:v>
                </c:pt>
                <c:pt idx="917">
                  <c:v>-5.9999999999999429E-2</c:v>
                </c:pt>
                <c:pt idx="918">
                  <c:v>-0.28000000000000008</c:v>
                </c:pt>
                <c:pt idx="919">
                  <c:v>-0.52000000000000024</c:v>
                </c:pt>
                <c:pt idx="920">
                  <c:v>-0.78000000000000047</c:v>
                </c:pt>
                <c:pt idx="921">
                  <c:v>-0.68</c:v>
                </c:pt>
                <c:pt idx="922">
                  <c:v>-0.96000000000000019</c:v>
                </c:pt>
                <c:pt idx="923">
                  <c:v>-0.65999999999999981</c:v>
                </c:pt>
                <c:pt idx="924">
                  <c:v>-0.55999999999999983</c:v>
                </c:pt>
                <c:pt idx="925">
                  <c:v>-0.51999999999999957</c:v>
                </c:pt>
                <c:pt idx="926">
                  <c:v>-0.3</c:v>
                </c:pt>
                <c:pt idx="927">
                  <c:v>-8.0000000000000071E-2</c:v>
                </c:pt>
                <c:pt idx="928">
                  <c:v>-0.4799999999999997</c:v>
                </c:pt>
                <c:pt idx="929">
                  <c:v>-0.46000000000000013</c:v>
                </c:pt>
                <c:pt idx="930">
                  <c:v>-0.40000000000000036</c:v>
                </c:pt>
                <c:pt idx="931">
                  <c:v>-0.74000000000000021</c:v>
                </c:pt>
                <c:pt idx="932">
                  <c:v>-0.3</c:v>
                </c:pt>
                <c:pt idx="933">
                  <c:v>1.9999999999999928E-2</c:v>
                </c:pt>
                <c:pt idx="934">
                  <c:v>0.14000000000000021</c:v>
                </c:pt>
                <c:pt idx="935">
                  <c:v>0.26000000000000051</c:v>
                </c:pt>
                <c:pt idx="936">
                  <c:v>0.40000000000000036</c:v>
                </c:pt>
                <c:pt idx="937">
                  <c:v>0.23999999999999985</c:v>
                </c:pt>
                <c:pt idx="938">
                  <c:v>0.53999999999999981</c:v>
                </c:pt>
                <c:pt idx="939">
                  <c:v>0.4</c:v>
                </c:pt>
                <c:pt idx="940">
                  <c:v>0.19999999999999929</c:v>
                </c:pt>
                <c:pt idx="941">
                  <c:v>3.9999999999999147E-2</c:v>
                </c:pt>
                <c:pt idx="942">
                  <c:v>-0.50000000000000067</c:v>
                </c:pt>
                <c:pt idx="943">
                  <c:v>-1.3800000000000012</c:v>
                </c:pt>
                <c:pt idx="944">
                  <c:v>-1.5000000000000007</c:v>
                </c:pt>
                <c:pt idx="945">
                  <c:v>-1.6800000000000004</c:v>
                </c:pt>
                <c:pt idx="946">
                  <c:v>-1.8800000000000003</c:v>
                </c:pt>
                <c:pt idx="947">
                  <c:v>-1.6600000000000001</c:v>
                </c:pt>
                <c:pt idx="948">
                  <c:v>-1.3</c:v>
                </c:pt>
                <c:pt idx="949">
                  <c:v>-1.2400000000000007</c:v>
                </c:pt>
                <c:pt idx="950">
                  <c:v>-1.2800000000000005</c:v>
                </c:pt>
                <c:pt idx="951">
                  <c:v>-1</c:v>
                </c:pt>
                <c:pt idx="952">
                  <c:v>-1.06</c:v>
                </c:pt>
                <c:pt idx="953">
                  <c:v>-0.6</c:v>
                </c:pt>
                <c:pt idx="954">
                  <c:v>-0.61999999999999955</c:v>
                </c:pt>
                <c:pt idx="955">
                  <c:v>-0.11999999999999958</c:v>
                </c:pt>
                <c:pt idx="956">
                  <c:v>-0.1</c:v>
                </c:pt>
                <c:pt idx="957">
                  <c:v>-0.13999999999999985</c:v>
                </c:pt>
                <c:pt idx="958">
                  <c:v>-0.46000000000000013</c:v>
                </c:pt>
                <c:pt idx="959">
                  <c:v>-0.5</c:v>
                </c:pt>
                <c:pt idx="960">
                  <c:v>-0.81999999999999962</c:v>
                </c:pt>
                <c:pt idx="961">
                  <c:v>-1.0599999999999994</c:v>
                </c:pt>
                <c:pt idx="962">
                  <c:v>-0.93999999999999917</c:v>
                </c:pt>
                <c:pt idx="963">
                  <c:v>-0.89999999999999858</c:v>
                </c:pt>
                <c:pt idx="964">
                  <c:v>-0.83999999999999919</c:v>
                </c:pt>
                <c:pt idx="965">
                  <c:v>-0.99999999999999933</c:v>
                </c:pt>
                <c:pt idx="966">
                  <c:v>-0.79999999999999927</c:v>
                </c:pt>
                <c:pt idx="967">
                  <c:v>-0.37999999999999973</c:v>
                </c:pt>
                <c:pt idx="968">
                  <c:v>-0.32000000000000028</c:v>
                </c:pt>
                <c:pt idx="969">
                  <c:v>-0.56000000000000016</c:v>
                </c:pt>
                <c:pt idx="970">
                  <c:v>-7.1054273576010023E-16</c:v>
                </c:pt>
                <c:pt idx="971">
                  <c:v>-6.0000000000000143E-2</c:v>
                </c:pt>
                <c:pt idx="972">
                  <c:v>-0.73999999999999988</c:v>
                </c:pt>
                <c:pt idx="973">
                  <c:v>-1.7600000000000002</c:v>
                </c:pt>
                <c:pt idx="974">
                  <c:v>-1.9199999999999995</c:v>
                </c:pt>
                <c:pt idx="975">
                  <c:v>-2.5599999999999992</c:v>
                </c:pt>
                <c:pt idx="976">
                  <c:v>-2.3999999999999995</c:v>
                </c:pt>
                <c:pt idx="977">
                  <c:v>-1.9799999999999998</c:v>
                </c:pt>
                <c:pt idx="978">
                  <c:v>-0.81999999999999962</c:v>
                </c:pt>
                <c:pt idx="979">
                  <c:v>-0.28000000000000042</c:v>
                </c:pt>
                <c:pt idx="980">
                  <c:v>0.41999999999999993</c:v>
                </c:pt>
                <c:pt idx="981">
                  <c:v>0.7</c:v>
                </c:pt>
                <c:pt idx="982">
                  <c:v>0.68000000000000038</c:v>
                </c:pt>
                <c:pt idx="983">
                  <c:v>0.42000000000000065</c:v>
                </c:pt>
                <c:pt idx="984">
                  <c:v>0.10000000000000106</c:v>
                </c:pt>
                <c:pt idx="985">
                  <c:v>-0.37999999999999934</c:v>
                </c:pt>
                <c:pt idx="986">
                  <c:v>-1.0599999999999994</c:v>
                </c:pt>
                <c:pt idx="987">
                  <c:v>-0.89999999999999969</c:v>
                </c:pt>
                <c:pt idx="988">
                  <c:v>-0.3999999999999993</c:v>
                </c:pt>
                <c:pt idx="989">
                  <c:v>-3.9999999999999501E-2</c:v>
                </c:pt>
                <c:pt idx="990">
                  <c:v>0.66000000000000048</c:v>
                </c:pt>
                <c:pt idx="991">
                  <c:v>1.2400000000000002</c:v>
                </c:pt>
                <c:pt idx="992">
                  <c:v>0.98000000000000009</c:v>
                </c:pt>
                <c:pt idx="993">
                  <c:v>0.97999999999999976</c:v>
                </c:pt>
                <c:pt idx="994">
                  <c:v>1.2199999999999995</c:v>
                </c:pt>
                <c:pt idx="995">
                  <c:v>0.85999999999999976</c:v>
                </c:pt>
                <c:pt idx="996">
                  <c:v>0.59999999999999964</c:v>
                </c:pt>
                <c:pt idx="997">
                  <c:v>0.4599999999999998</c:v>
                </c:pt>
                <c:pt idx="998">
                  <c:v>0.13999999999999985</c:v>
                </c:pt>
                <c:pt idx="999">
                  <c:v>-0.11999999999999993</c:v>
                </c:pt>
                <c:pt idx="1000">
                  <c:v>0.21999999999999992</c:v>
                </c:pt>
                <c:pt idx="1001">
                  <c:v>0.56000000000000016</c:v>
                </c:pt>
                <c:pt idx="1002">
                  <c:v>0.82</c:v>
                </c:pt>
                <c:pt idx="1003">
                  <c:v>1.0399999999999998</c:v>
                </c:pt>
                <c:pt idx="1004">
                  <c:v>1.1599999999999997</c:v>
                </c:pt>
                <c:pt idx="1005">
                  <c:v>0.61999999999999988</c:v>
                </c:pt>
                <c:pt idx="1006">
                  <c:v>0.77999999999999969</c:v>
                </c:pt>
                <c:pt idx="1007">
                  <c:v>0.93999999999999984</c:v>
                </c:pt>
                <c:pt idx="1008">
                  <c:v>0.72</c:v>
                </c:pt>
                <c:pt idx="1009">
                  <c:v>0.33999999999999986</c:v>
                </c:pt>
                <c:pt idx="1010">
                  <c:v>0.4199999999999996</c:v>
                </c:pt>
                <c:pt idx="1011">
                  <c:v>9.9999999999999645E-2</c:v>
                </c:pt>
                <c:pt idx="1012">
                  <c:v>1.9999999999999928E-2</c:v>
                </c:pt>
                <c:pt idx="1013">
                  <c:v>-0.11999999999999993</c:v>
                </c:pt>
                <c:pt idx="1014">
                  <c:v>0.2</c:v>
                </c:pt>
                <c:pt idx="1015">
                  <c:v>0</c:v>
                </c:pt>
                <c:pt idx="1016">
                  <c:v>0.18000000000000008</c:v>
                </c:pt>
                <c:pt idx="1017">
                  <c:v>1.9999999999999574E-2</c:v>
                </c:pt>
                <c:pt idx="1018">
                  <c:v>-0.22000000000000028</c:v>
                </c:pt>
                <c:pt idx="1019">
                  <c:v>-0.93999999999999984</c:v>
                </c:pt>
                <c:pt idx="1020">
                  <c:v>-0.85999999999999976</c:v>
                </c:pt>
                <c:pt idx="1021">
                  <c:v>-1.1199999999999999</c:v>
                </c:pt>
                <c:pt idx="1022">
                  <c:v>-0.81999999999999962</c:v>
                </c:pt>
                <c:pt idx="1023">
                  <c:v>-0.43999999999999984</c:v>
                </c:pt>
                <c:pt idx="1024">
                  <c:v>-8.0000000000000071E-2</c:v>
                </c:pt>
                <c:pt idx="1025">
                  <c:v>3.9999999999999855E-2</c:v>
                </c:pt>
                <c:pt idx="1026">
                  <c:v>-0.15999999999999978</c:v>
                </c:pt>
                <c:pt idx="1027">
                  <c:v>-0.3</c:v>
                </c:pt>
                <c:pt idx="1028">
                  <c:v>-0.38000000000000006</c:v>
                </c:pt>
                <c:pt idx="1029">
                  <c:v>-0.55999999999999983</c:v>
                </c:pt>
                <c:pt idx="1030">
                  <c:v>-0.69999999999999962</c:v>
                </c:pt>
                <c:pt idx="1031">
                  <c:v>-0.69999999999999962</c:v>
                </c:pt>
                <c:pt idx="1032">
                  <c:v>-0.95999999999999941</c:v>
                </c:pt>
                <c:pt idx="1033">
                  <c:v>-1.0199999999999991</c:v>
                </c:pt>
                <c:pt idx="1034">
                  <c:v>-0.55999999999999939</c:v>
                </c:pt>
                <c:pt idx="1035">
                  <c:v>-0.67999999999999938</c:v>
                </c:pt>
                <c:pt idx="1036">
                  <c:v>-0.4399999999999995</c:v>
                </c:pt>
                <c:pt idx="1037">
                  <c:v>-0.39999999999999963</c:v>
                </c:pt>
                <c:pt idx="1038">
                  <c:v>-0.19999999999999965</c:v>
                </c:pt>
                <c:pt idx="1039">
                  <c:v>-0.13999999999999985</c:v>
                </c:pt>
                <c:pt idx="1040">
                  <c:v>-0.15999999999999978</c:v>
                </c:pt>
                <c:pt idx="1041">
                  <c:v>-0.33999999999999986</c:v>
                </c:pt>
                <c:pt idx="1042">
                  <c:v>-0.77999999999999969</c:v>
                </c:pt>
                <c:pt idx="1043">
                  <c:v>-0.73999999999999988</c:v>
                </c:pt>
                <c:pt idx="1044">
                  <c:v>-0.93999999999999984</c:v>
                </c:pt>
                <c:pt idx="1045">
                  <c:v>-0.85999999999999976</c:v>
                </c:pt>
                <c:pt idx="1046">
                  <c:v>-0.89999999999999969</c:v>
                </c:pt>
                <c:pt idx="1047">
                  <c:v>-0.18000000000000008</c:v>
                </c:pt>
                <c:pt idx="1048">
                  <c:v>-0.48000000000000009</c:v>
                </c:pt>
                <c:pt idx="1049">
                  <c:v>-0.83999999999999986</c:v>
                </c:pt>
                <c:pt idx="1050">
                  <c:v>-0.9</c:v>
                </c:pt>
                <c:pt idx="1051">
                  <c:v>-0.96000000000000019</c:v>
                </c:pt>
                <c:pt idx="1052">
                  <c:v>-1.08</c:v>
                </c:pt>
                <c:pt idx="1053">
                  <c:v>-1</c:v>
                </c:pt>
                <c:pt idx="1054">
                  <c:v>-0.5</c:v>
                </c:pt>
                <c:pt idx="1055">
                  <c:v>-0.5</c:v>
                </c:pt>
                <c:pt idx="1056">
                  <c:v>-0.13999999999999985</c:v>
                </c:pt>
                <c:pt idx="1057">
                  <c:v>-0.31999999999999995</c:v>
                </c:pt>
                <c:pt idx="1058">
                  <c:v>-0.4799999999999997</c:v>
                </c:pt>
                <c:pt idx="1059">
                  <c:v>-0.89999999999999969</c:v>
                </c:pt>
                <c:pt idx="1060">
                  <c:v>-0.93999999999999984</c:v>
                </c:pt>
                <c:pt idx="1061">
                  <c:v>-1.2400000000000002</c:v>
                </c:pt>
                <c:pt idx="1062">
                  <c:v>-1.22</c:v>
                </c:pt>
                <c:pt idx="1063">
                  <c:v>-1.0000000000000004</c:v>
                </c:pt>
                <c:pt idx="1064">
                  <c:v>-1.1000000000000003</c:v>
                </c:pt>
                <c:pt idx="1065">
                  <c:v>-0.84000000000000019</c:v>
                </c:pt>
                <c:pt idx="1066">
                  <c:v>-0.6</c:v>
                </c:pt>
                <c:pt idx="1067">
                  <c:v>-0.41999999999999993</c:v>
                </c:pt>
                <c:pt idx="1068">
                  <c:v>-0.57999999999999974</c:v>
                </c:pt>
                <c:pt idx="1069">
                  <c:v>-0.15999999999999978</c:v>
                </c:pt>
                <c:pt idx="1070">
                  <c:v>-0.19999999999999965</c:v>
                </c:pt>
                <c:pt idx="1071">
                  <c:v>-0.17999999999999935</c:v>
                </c:pt>
                <c:pt idx="1072">
                  <c:v>-0.21999999999999958</c:v>
                </c:pt>
                <c:pt idx="1073">
                  <c:v>-5.999999999999979E-2</c:v>
                </c:pt>
                <c:pt idx="1074">
                  <c:v>-0.27999999999999969</c:v>
                </c:pt>
                <c:pt idx="1075">
                  <c:v>-0.11999999999999993</c:v>
                </c:pt>
                <c:pt idx="1076">
                  <c:v>-0.38000000000000006</c:v>
                </c:pt>
                <c:pt idx="1077">
                  <c:v>-0.41999999999999993</c:v>
                </c:pt>
                <c:pt idx="1078">
                  <c:v>-1.9999999999999928E-2</c:v>
                </c:pt>
                <c:pt idx="1079">
                  <c:v>0.2</c:v>
                </c:pt>
                <c:pt idx="1080">
                  <c:v>0.36000000000000015</c:v>
                </c:pt>
                <c:pt idx="1081">
                  <c:v>0.28000000000000008</c:v>
                </c:pt>
                <c:pt idx="1082">
                  <c:v>0.16000000000000014</c:v>
                </c:pt>
                <c:pt idx="1083">
                  <c:v>-0.35999999999999943</c:v>
                </c:pt>
                <c:pt idx="1084">
                  <c:v>-0.81999999999999962</c:v>
                </c:pt>
                <c:pt idx="1085">
                  <c:v>-1.0799999999999996</c:v>
                </c:pt>
                <c:pt idx="1086">
                  <c:v>-0.7999999999999996</c:v>
                </c:pt>
                <c:pt idx="1087">
                  <c:v>-0.85999999999999976</c:v>
                </c:pt>
                <c:pt idx="1088">
                  <c:v>-0.68</c:v>
                </c:pt>
                <c:pt idx="1089">
                  <c:v>-0.16000000000000014</c:v>
                </c:pt>
                <c:pt idx="1090">
                  <c:v>-0.38000000000000006</c:v>
                </c:pt>
                <c:pt idx="1091">
                  <c:v>-0.18000000000000008</c:v>
                </c:pt>
                <c:pt idx="1092">
                  <c:v>-3.9999999999999855E-2</c:v>
                </c:pt>
                <c:pt idx="1093">
                  <c:v>-0.26000000000000012</c:v>
                </c:pt>
                <c:pt idx="1094">
                  <c:v>-0.5</c:v>
                </c:pt>
                <c:pt idx="1095">
                  <c:v>-0.31999999999999995</c:v>
                </c:pt>
                <c:pt idx="1096">
                  <c:v>-0.44000000000000022</c:v>
                </c:pt>
                <c:pt idx="1097">
                  <c:v>-0.18000000000000008</c:v>
                </c:pt>
                <c:pt idx="1098">
                  <c:v>-7.999999999999971E-2</c:v>
                </c:pt>
                <c:pt idx="1099">
                  <c:v>-0.35999999999999976</c:v>
                </c:pt>
                <c:pt idx="1100">
                  <c:v>-0.4</c:v>
                </c:pt>
                <c:pt idx="1101">
                  <c:v>-0.4599999999999998</c:v>
                </c:pt>
                <c:pt idx="1102">
                  <c:v>-0.83999999999999986</c:v>
                </c:pt>
                <c:pt idx="1103">
                  <c:v>-0.53999999999999981</c:v>
                </c:pt>
                <c:pt idx="1104">
                  <c:v>-0.13999999999999951</c:v>
                </c:pt>
                <c:pt idx="1105">
                  <c:v>-9.9999999999999645E-2</c:v>
                </c:pt>
                <c:pt idx="1106">
                  <c:v>-0.25999999999999945</c:v>
                </c:pt>
                <c:pt idx="1107">
                  <c:v>-0.21999999999999958</c:v>
                </c:pt>
                <c:pt idx="1108">
                  <c:v>-0.4799999999999997</c:v>
                </c:pt>
                <c:pt idx="1109">
                  <c:v>-0.78</c:v>
                </c:pt>
                <c:pt idx="1110">
                  <c:v>-1.0399999999999998</c:v>
                </c:pt>
                <c:pt idx="1111">
                  <c:v>-0.8</c:v>
                </c:pt>
                <c:pt idx="1112">
                  <c:v>-0.83999999999999986</c:v>
                </c:pt>
                <c:pt idx="1113">
                  <c:v>-0.55999999999999983</c:v>
                </c:pt>
                <c:pt idx="1114">
                  <c:v>-0.25999999999999979</c:v>
                </c:pt>
                <c:pt idx="1115">
                  <c:v>0.2</c:v>
                </c:pt>
                <c:pt idx="1116">
                  <c:v>0.3</c:v>
                </c:pt>
                <c:pt idx="1117">
                  <c:v>0.67999999999999972</c:v>
                </c:pt>
                <c:pt idx="1118">
                  <c:v>0.17999999999999972</c:v>
                </c:pt>
                <c:pt idx="1119">
                  <c:v>9.9999999999999645E-2</c:v>
                </c:pt>
                <c:pt idx="1120">
                  <c:v>0.15999999999999978</c:v>
                </c:pt>
                <c:pt idx="1121">
                  <c:v>0.15999999999999942</c:v>
                </c:pt>
                <c:pt idx="1122">
                  <c:v>0.23999999999999949</c:v>
                </c:pt>
                <c:pt idx="1123">
                  <c:v>0.27999999999999969</c:v>
                </c:pt>
                <c:pt idx="1124">
                  <c:v>0.93999999999999984</c:v>
                </c:pt>
                <c:pt idx="1125">
                  <c:v>0.72</c:v>
                </c:pt>
                <c:pt idx="1126">
                  <c:v>0.64000000000000024</c:v>
                </c:pt>
                <c:pt idx="1127">
                  <c:v>0.24000000000000021</c:v>
                </c:pt>
                <c:pt idx="1128">
                  <c:v>0.44000000000000022</c:v>
                </c:pt>
                <c:pt idx="1129">
                  <c:v>-0.11999999999999993</c:v>
                </c:pt>
                <c:pt idx="1130">
                  <c:v>-0.21999999999999992</c:v>
                </c:pt>
                <c:pt idx="1131">
                  <c:v>-0.48000000000000009</c:v>
                </c:pt>
                <c:pt idx="1132">
                  <c:v>-0.32000000000000028</c:v>
                </c:pt>
                <c:pt idx="1133">
                  <c:v>-0.22000000000000064</c:v>
                </c:pt>
                <c:pt idx="1134">
                  <c:v>-0.22000000000000028</c:v>
                </c:pt>
                <c:pt idx="1135">
                  <c:v>-0.14000000000000021</c:v>
                </c:pt>
                <c:pt idx="1136">
                  <c:v>-0.40000000000000036</c:v>
                </c:pt>
                <c:pt idx="1137">
                  <c:v>-0.60000000000000031</c:v>
                </c:pt>
                <c:pt idx="1138">
                  <c:v>-0.54000000000000026</c:v>
                </c:pt>
                <c:pt idx="1139">
                  <c:v>-0.50000000000000033</c:v>
                </c:pt>
                <c:pt idx="1140">
                  <c:v>-0.38000000000000045</c:v>
                </c:pt>
                <c:pt idx="1141">
                  <c:v>3.9999999999999855E-2</c:v>
                </c:pt>
                <c:pt idx="1142">
                  <c:v>8.0000000000000071E-2</c:v>
                </c:pt>
                <c:pt idx="1143">
                  <c:v>4.0000000000000216E-2</c:v>
                </c:pt>
                <c:pt idx="1144">
                  <c:v>6.0000000000000143E-2</c:v>
                </c:pt>
                <c:pt idx="1145">
                  <c:v>-0.37999999999999973</c:v>
                </c:pt>
                <c:pt idx="1146">
                  <c:v>-0.4799999999999997</c:v>
                </c:pt>
                <c:pt idx="1147">
                  <c:v>-0.4199999999999996</c:v>
                </c:pt>
                <c:pt idx="1148">
                  <c:v>-0.65999999999999981</c:v>
                </c:pt>
                <c:pt idx="1149">
                  <c:v>-0.85999999999999976</c:v>
                </c:pt>
                <c:pt idx="1150">
                  <c:v>-0.61999999999999988</c:v>
                </c:pt>
                <c:pt idx="1151">
                  <c:v>-0.57999999999999974</c:v>
                </c:pt>
                <c:pt idx="1152">
                  <c:v>-0.53999999999999981</c:v>
                </c:pt>
                <c:pt idx="1153">
                  <c:v>-0.35999999999999976</c:v>
                </c:pt>
                <c:pt idx="1154">
                  <c:v>-0.27999999999999969</c:v>
                </c:pt>
                <c:pt idx="1155">
                  <c:v>-0.23999999999999985</c:v>
                </c:pt>
                <c:pt idx="1156">
                  <c:v>0.15999999999999978</c:v>
                </c:pt>
                <c:pt idx="1157">
                  <c:v>1.9999999999999928E-2</c:v>
                </c:pt>
                <c:pt idx="1158">
                  <c:v>-0.11999999999999993</c:v>
                </c:pt>
                <c:pt idx="1159">
                  <c:v>-8.0000000000000071E-2</c:v>
                </c:pt>
                <c:pt idx="1160">
                  <c:v>-0.17999999999999972</c:v>
                </c:pt>
                <c:pt idx="1161">
                  <c:v>-0.33999999999999952</c:v>
                </c:pt>
                <c:pt idx="1162">
                  <c:v>0.20000000000000034</c:v>
                </c:pt>
                <c:pt idx="1163">
                  <c:v>0.26000000000000051</c:v>
                </c:pt>
                <c:pt idx="1164">
                  <c:v>1.4600000000000004</c:v>
                </c:pt>
                <c:pt idx="1165">
                  <c:v>2.06</c:v>
                </c:pt>
                <c:pt idx="1166">
                  <c:v>1.6800000000000002</c:v>
                </c:pt>
                <c:pt idx="1167">
                  <c:v>2.6999999999999997</c:v>
                </c:pt>
                <c:pt idx="1168">
                  <c:v>1.399999999999999</c:v>
                </c:pt>
                <c:pt idx="1169">
                  <c:v>-3.0200000000000009</c:v>
                </c:pt>
                <c:pt idx="1170">
                  <c:v>-3.9400000000000004</c:v>
                </c:pt>
                <c:pt idx="1171">
                  <c:v>-3.7000000000000006</c:v>
                </c:pt>
                <c:pt idx="1172">
                  <c:v>-4.2200000000000006</c:v>
                </c:pt>
                <c:pt idx="1173">
                  <c:v>-2.3199999999999994</c:v>
                </c:pt>
                <c:pt idx="1174">
                  <c:v>1.4600000000000004</c:v>
                </c:pt>
                <c:pt idx="1175">
                  <c:v>2.7</c:v>
                </c:pt>
                <c:pt idx="1176">
                  <c:v>2.8600000000000003</c:v>
                </c:pt>
                <c:pt idx="1177">
                  <c:v>1.6</c:v>
                </c:pt>
                <c:pt idx="1178">
                  <c:v>1.5399999999999998</c:v>
                </c:pt>
                <c:pt idx="1179">
                  <c:v>0.78</c:v>
                </c:pt>
                <c:pt idx="1180">
                  <c:v>-0.15999999999999978</c:v>
                </c:pt>
                <c:pt idx="1181">
                  <c:v>-0.49999999999999967</c:v>
                </c:pt>
                <c:pt idx="1182">
                  <c:v>0.12000000000000063</c:v>
                </c:pt>
                <c:pt idx="1183">
                  <c:v>-0.17999999999999972</c:v>
                </c:pt>
                <c:pt idx="1184">
                  <c:v>3.9999999999999855E-2</c:v>
                </c:pt>
                <c:pt idx="1185">
                  <c:v>0.2</c:v>
                </c:pt>
                <c:pt idx="1186">
                  <c:v>-2.0000000000000285E-2</c:v>
                </c:pt>
                <c:pt idx="1187">
                  <c:v>-0.48000000000000043</c:v>
                </c:pt>
                <c:pt idx="1188">
                  <c:v>-0.64000000000000024</c:v>
                </c:pt>
                <c:pt idx="1189">
                  <c:v>-0.24000000000000021</c:v>
                </c:pt>
                <c:pt idx="1190">
                  <c:v>-0.24000000000000021</c:v>
                </c:pt>
                <c:pt idx="1191">
                  <c:v>6.0000000000000143E-2</c:v>
                </c:pt>
                <c:pt idx="1192">
                  <c:v>0.43999999999999984</c:v>
                </c:pt>
                <c:pt idx="1193">
                  <c:v>0.29999999999999966</c:v>
                </c:pt>
                <c:pt idx="1194">
                  <c:v>-0.18000000000000008</c:v>
                </c:pt>
                <c:pt idx="1195">
                  <c:v>-0.50000000000000033</c:v>
                </c:pt>
                <c:pt idx="1196">
                  <c:v>-0.90000000000000069</c:v>
                </c:pt>
                <c:pt idx="1197">
                  <c:v>-1.4800000000000004</c:v>
                </c:pt>
                <c:pt idx="1198">
                  <c:v>-1.4400000000000002</c:v>
                </c:pt>
                <c:pt idx="1199">
                  <c:v>-1.36</c:v>
                </c:pt>
                <c:pt idx="1200">
                  <c:v>-1.3199999999999998</c:v>
                </c:pt>
                <c:pt idx="1201">
                  <c:v>-1.6199999999999997</c:v>
                </c:pt>
                <c:pt idx="1202">
                  <c:v>-1.2199999999999995</c:v>
                </c:pt>
                <c:pt idx="1203">
                  <c:v>-0.7999999999999996</c:v>
                </c:pt>
                <c:pt idx="1204">
                  <c:v>-0.35999999999999976</c:v>
                </c:pt>
                <c:pt idx="1205">
                  <c:v>-0.25999999999999979</c:v>
                </c:pt>
                <c:pt idx="1206">
                  <c:v>0.38000000000000006</c:v>
                </c:pt>
                <c:pt idx="1207">
                  <c:v>0.10000000000000035</c:v>
                </c:pt>
                <c:pt idx="1208">
                  <c:v>-0.53999999999999948</c:v>
                </c:pt>
                <c:pt idx="1209">
                  <c:v>-1.2399999999999995</c:v>
                </c:pt>
                <c:pt idx="1210">
                  <c:v>-1.3799999999999994</c:v>
                </c:pt>
                <c:pt idx="1211">
                  <c:v>-1.4799999999999993</c:v>
                </c:pt>
                <c:pt idx="1212">
                  <c:v>-1.2999999999999996</c:v>
                </c:pt>
                <c:pt idx="1213">
                  <c:v>-1.3199999999999998</c:v>
                </c:pt>
                <c:pt idx="1214">
                  <c:v>-1.3</c:v>
                </c:pt>
                <c:pt idx="1215">
                  <c:v>-1.1200000000000003</c:v>
                </c:pt>
                <c:pt idx="1216">
                  <c:v>-1.1600000000000001</c:v>
                </c:pt>
                <c:pt idx="1217">
                  <c:v>-1.28</c:v>
                </c:pt>
                <c:pt idx="1218">
                  <c:v>-1.1000000000000001</c:v>
                </c:pt>
                <c:pt idx="1219">
                  <c:v>-1.1199999999999999</c:v>
                </c:pt>
                <c:pt idx="1220">
                  <c:v>-1.0799999999999996</c:v>
                </c:pt>
                <c:pt idx="1221">
                  <c:v>-1.1000000000000001</c:v>
                </c:pt>
                <c:pt idx="1222">
                  <c:v>-0.8600000000000001</c:v>
                </c:pt>
                <c:pt idx="1223">
                  <c:v>-0.68</c:v>
                </c:pt>
                <c:pt idx="1224">
                  <c:v>-0.28000000000000008</c:v>
                </c:pt>
                <c:pt idx="1225">
                  <c:v>0.15999999999999978</c:v>
                </c:pt>
                <c:pt idx="1226">
                  <c:v>0.43999999999999984</c:v>
                </c:pt>
                <c:pt idx="1227">
                  <c:v>0.7</c:v>
                </c:pt>
                <c:pt idx="1228">
                  <c:v>0.82000000000000028</c:v>
                </c:pt>
                <c:pt idx="1229">
                  <c:v>0.68</c:v>
                </c:pt>
                <c:pt idx="1230">
                  <c:v>0.32000000000000028</c:v>
                </c:pt>
                <c:pt idx="1231">
                  <c:v>0.46000000000000052</c:v>
                </c:pt>
                <c:pt idx="1232">
                  <c:v>0.22000000000000028</c:v>
                </c:pt>
                <c:pt idx="1233">
                  <c:v>0.21999999999999992</c:v>
                </c:pt>
                <c:pt idx="1234">
                  <c:v>-3.9999999999999855E-2</c:v>
                </c:pt>
                <c:pt idx="1235">
                  <c:v>-1.9999999999999928E-2</c:v>
                </c:pt>
                <c:pt idx="1236">
                  <c:v>-6.0000000000000143E-2</c:v>
                </c:pt>
                <c:pt idx="1237">
                  <c:v>1.9999999999999928E-2</c:v>
                </c:pt>
                <c:pt idx="1238">
                  <c:v>-4.0000000000000216E-2</c:v>
                </c:pt>
                <c:pt idx="1239">
                  <c:v>0.19999999999999965</c:v>
                </c:pt>
                <c:pt idx="1240">
                  <c:v>7.999999999999971E-2</c:v>
                </c:pt>
                <c:pt idx="1241">
                  <c:v>0.15999999999999942</c:v>
                </c:pt>
                <c:pt idx="1242">
                  <c:v>0.31999999999999956</c:v>
                </c:pt>
                <c:pt idx="1243">
                  <c:v>0.72</c:v>
                </c:pt>
                <c:pt idx="1244">
                  <c:v>1.1400000000000001</c:v>
                </c:pt>
                <c:pt idx="1245">
                  <c:v>1.48</c:v>
                </c:pt>
                <c:pt idx="1246">
                  <c:v>1.7400000000000007</c:v>
                </c:pt>
                <c:pt idx="1247">
                  <c:v>1.6800000000000004</c:v>
                </c:pt>
                <c:pt idx="1248">
                  <c:v>1.2000000000000004</c:v>
                </c:pt>
                <c:pt idx="1249">
                  <c:v>1.0399999999999998</c:v>
                </c:pt>
                <c:pt idx="1250">
                  <c:v>0.97999999999999976</c:v>
                </c:pt>
                <c:pt idx="1251">
                  <c:v>0.53999999999999948</c:v>
                </c:pt>
                <c:pt idx="1252">
                  <c:v>0.4199999999999996</c:v>
                </c:pt>
                <c:pt idx="1253">
                  <c:v>0.51999999999999957</c:v>
                </c:pt>
                <c:pt idx="1254">
                  <c:v>0.33999999999999986</c:v>
                </c:pt>
                <c:pt idx="1255">
                  <c:v>0.2</c:v>
                </c:pt>
                <c:pt idx="1256">
                  <c:v>7.999999999999971E-2</c:v>
                </c:pt>
                <c:pt idx="1257">
                  <c:v>0.29999999999999927</c:v>
                </c:pt>
                <c:pt idx="1258">
                  <c:v>0.69999999999999929</c:v>
                </c:pt>
                <c:pt idx="1259">
                  <c:v>0.97999999999999898</c:v>
                </c:pt>
                <c:pt idx="1260">
                  <c:v>1.2399999999999991</c:v>
                </c:pt>
                <c:pt idx="1261">
                  <c:v>1.5799999999999996</c:v>
                </c:pt>
                <c:pt idx="1262">
                  <c:v>1.6</c:v>
                </c:pt>
                <c:pt idx="1263">
                  <c:v>1.36</c:v>
                </c:pt>
                <c:pt idx="1264">
                  <c:v>1.2</c:v>
                </c:pt>
                <c:pt idx="1265">
                  <c:v>1.1599999999999995</c:v>
                </c:pt>
                <c:pt idx="1266">
                  <c:v>1.2799999999999989</c:v>
                </c:pt>
                <c:pt idx="1267">
                  <c:v>1.1399999999999992</c:v>
                </c:pt>
                <c:pt idx="1268">
                  <c:v>1.179999999999999</c:v>
                </c:pt>
                <c:pt idx="1269">
                  <c:v>1.4199999999999988</c:v>
                </c:pt>
                <c:pt idx="1270">
                  <c:v>1.8199999999999996</c:v>
                </c:pt>
                <c:pt idx="1271">
                  <c:v>1.2199999999999995</c:v>
                </c:pt>
                <c:pt idx="1272">
                  <c:v>1.2799999999999989</c:v>
                </c:pt>
                <c:pt idx="1273">
                  <c:v>0.97999999999999898</c:v>
                </c:pt>
                <c:pt idx="1274">
                  <c:v>1.1199999999999997</c:v>
                </c:pt>
                <c:pt idx="1275">
                  <c:v>0.87999999999999967</c:v>
                </c:pt>
                <c:pt idx="1276">
                  <c:v>1.44</c:v>
                </c:pt>
                <c:pt idx="1277">
                  <c:v>1.7200000000000011</c:v>
                </c:pt>
                <c:pt idx="1278">
                  <c:v>2.3200000000000012</c:v>
                </c:pt>
                <c:pt idx="1279">
                  <c:v>1.9000000000000008</c:v>
                </c:pt>
                <c:pt idx="1280">
                  <c:v>1.7600000000000009</c:v>
                </c:pt>
                <c:pt idx="1281">
                  <c:v>1.7600000000000002</c:v>
                </c:pt>
                <c:pt idx="1282">
                  <c:v>1.6199999999999997</c:v>
                </c:pt>
                <c:pt idx="1283">
                  <c:v>1.4399999999999984</c:v>
                </c:pt>
                <c:pt idx="1284">
                  <c:v>1.4799999999999991</c:v>
                </c:pt>
                <c:pt idx="1285">
                  <c:v>1.6599999999999988</c:v>
                </c:pt>
                <c:pt idx="1286">
                  <c:v>1.7</c:v>
                </c:pt>
                <c:pt idx="1287">
                  <c:v>1.4399999999999991</c:v>
                </c:pt>
                <c:pt idx="1288">
                  <c:v>1.4599999999999995</c:v>
                </c:pt>
                <c:pt idx="1289">
                  <c:v>1.759999999999998</c:v>
                </c:pt>
                <c:pt idx="1290">
                  <c:v>1.4199999999999975</c:v>
                </c:pt>
                <c:pt idx="1291">
                  <c:v>1.1199999999999974</c:v>
                </c:pt>
                <c:pt idx="1292">
                  <c:v>1.4199999999999975</c:v>
                </c:pt>
                <c:pt idx="1293">
                  <c:v>1.5399999999999991</c:v>
                </c:pt>
                <c:pt idx="1294">
                  <c:v>1.1799999999999997</c:v>
                </c:pt>
                <c:pt idx="1295">
                  <c:v>1.3799999999999997</c:v>
                </c:pt>
                <c:pt idx="1296">
                  <c:v>1.5</c:v>
                </c:pt>
                <c:pt idx="1297">
                  <c:v>1.1600000000000008</c:v>
                </c:pt>
                <c:pt idx="1298">
                  <c:v>0.52000000000000024</c:v>
                </c:pt>
                <c:pt idx="1299">
                  <c:v>0.62000000000000033</c:v>
                </c:pt>
                <c:pt idx="1300">
                  <c:v>0.34000000000000058</c:v>
                </c:pt>
                <c:pt idx="1301">
                  <c:v>0.21999999999999886</c:v>
                </c:pt>
                <c:pt idx="1302">
                  <c:v>0.39999999999999858</c:v>
                </c:pt>
                <c:pt idx="1303">
                  <c:v>0.51999999999999891</c:v>
                </c:pt>
                <c:pt idx="1304">
                  <c:v>3.9999999999999147E-2</c:v>
                </c:pt>
                <c:pt idx="1305">
                  <c:v>0.11999999999999886</c:v>
                </c:pt>
                <c:pt idx="1306">
                  <c:v>-0.26000000000000084</c:v>
                </c:pt>
                <c:pt idx="1307">
                  <c:v>-0.55999999999999939</c:v>
                </c:pt>
                <c:pt idx="1308">
                  <c:v>-0.45999999999999941</c:v>
                </c:pt>
                <c:pt idx="1309">
                  <c:v>2.0000000000000285E-2</c:v>
                </c:pt>
                <c:pt idx="1310">
                  <c:v>-7.999999999999971E-2</c:v>
                </c:pt>
                <c:pt idx="1311">
                  <c:v>0.12000000000000029</c:v>
                </c:pt>
                <c:pt idx="1312">
                  <c:v>0.4799999999999997</c:v>
                </c:pt>
                <c:pt idx="1313">
                  <c:v>0.49999999999999856</c:v>
                </c:pt>
                <c:pt idx="1314">
                  <c:v>0.55999999999999939</c:v>
                </c:pt>
                <c:pt idx="1315">
                  <c:v>0.89999999999999858</c:v>
                </c:pt>
                <c:pt idx="1316">
                  <c:v>1.0399999999999991</c:v>
                </c:pt>
                <c:pt idx="1317">
                  <c:v>0.89999999999999858</c:v>
                </c:pt>
                <c:pt idx="1318">
                  <c:v>0.7399999999999991</c:v>
                </c:pt>
                <c:pt idx="1319">
                  <c:v>0.39999999999999858</c:v>
                </c:pt>
                <c:pt idx="1320">
                  <c:v>0.45999999999999941</c:v>
                </c:pt>
                <c:pt idx="1321">
                  <c:v>0.81999999999999884</c:v>
                </c:pt>
                <c:pt idx="1322">
                  <c:v>0.7399999999999991</c:v>
                </c:pt>
                <c:pt idx="1323">
                  <c:v>1.0799999999999983</c:v>
                </c:pt>
                <c:pt idx="1324">
                  <c:v>0.95999999999999797</c:v>
                </c:pt>
                <c:pt idx="1325">
                  <c:v>1.0599999999999981</c:v>
                </c:pt>
                <c:pt idx="1326">
                  <c:v>0.77999999999999969</c:v>
                </c:pt>
                <c:pt idx="1327">
                  <c:v>1.0599999999999994</c:v>
                </c:pt>
                <c:pt idx="1328">
                  <c:v>0.7</c:v>
                </c:pt>
                <c:pt idx="1329">
                  <c:v>0.7000000000000014</c:v>
                </c:pt>
                <c:pt idx="1330">
                  <c:v>0.52000000000000168</c:v>
                </c:pt>
                <c:pt idx="1331">
                  <c:v>0.46000000000000085</c:v>
                </c:pt>
                <c:pt idx="1332">
                  <c:v>0.10000000000000142</c:v>
                </c:pt>
                <c:pt idx="1333">
                  <c:v>-5.9999999999998013E-2</c:v>
                </c:pt>
                <c:pt idx="1334">
                  <c:v>1.4210854715202005E-15</c:v>
                </c:pt>
                <c:pt idx="1335">
                  <c:v>-0.73999999999999777</c:v>
                </c:pt>
                <c:pt idx="1336">
                  <c:v>-1.1599999999999979</c:v>
                </c:pt>
                <c:pt idx="1337">
                  <c:v>-1.259999999999998</c:v>
                </c:pt>
                <c:pt idx="1338">
                  <c:v>-1.1199999999999974</c:v>
                </c:pt>
                <c:pt idx="1339">
                  <c:v>-0.95999999999999797</c:v>
                </c:pt>
                <c:pt idx="1340">
                  <c:v>-0.51999999999999891</c:v>
                </c:pt>
                <c:pt idx="1341">
                  <c:v>-0.35999999999999943</c:v>
                </c:pt>
                <c:pt idx="1342">
                  <c:v>-0.45999999999999941</c:v>
                </c:pt>
                <c:pt idx="1343">
                  <c:v>-0.6</c:v>
                </c:pt>
                <c:pt idx="1344">
                  <c:v>-0.7600000000000009</c:v>
                </c:pt>
                <c:pt idx="1345">
                  <c:v>-0.96000000000000085</c:v>
                </c:pt>
                <c:pt idx="1346">
                  <c:v>-0.77999999999999969</c:v>
                </c:pt>
                <c:pt idx="1347">
                  <c:v>-0.67999999999999972</c:v>
                </c:pt>
                <c:pt idx="1348">
                  <c:v>-0.4</c:v>
                </c:pt>
                <c:pt idx="1349">
                  <c:v>-0.37999999999999973</c:v>
                </c:pt>
                <c:pt idx="1350">
                  <c:v>-3.9999999999999147E-2</c:v>
                </c:pt>
                <c:pt idx="1351">
                  <c:v>-0.35999999999999943</c:v>
                </c:pt>
                <c:pt idx="1352">
                  <c:v>-0.22000000000000028</c:v>
                </c:pt>
                <c:pt idx="1353">
                  <c:v>-0.82000000000000028</c:v>
                </c:pt>
                <c:pt idx="1354">
                  <c:v>-0.95999999999999941</c:v>
                </c:pt>
                <c:pt idx="1355">
                  <c:v>-1.5799999999999996</c:v>
                </c:pt>
                <c:pt idx="1356">
                  <c:v>-1.5599999999999994</c:v>
                </c:pt>
                <c:pt idx="1357">
                  <c:v>-1.9399999999999991</c:v>
                </c:pt>
                <c:pt idx="1358">
                  <c:v>-1.6599999999999995</c:v>
                </c:pt>
                <c:pt idx="1359">
                  <c:v>-1.4599999999999995</c:v>
                </c:pt>
                <c:pt idx="1360">
                  <c:v>-0.87999999999999967</c:v>
                </c:pt>
                <c:pt idx="1361">
                  <c:v>-0.23999999999999916</c:v>
                </c:pt>
                <c:pt idx="1362">
                  <c:v>-0.1799999999999983</c:v>
                </c:pt>
                <c:pt idx="1363">
                  <c:v>-0.45999999999999802</c:v>
                </c:pt>
                <c:pt idx="1364">
                  <c:v>-0.63999999999999768</c:v>
                </c:pt>
                <c:pt idx="1365">
                  <c:v>-1.2999999999999985</c:v>
                </c:pt>
                <c:pt idx="1366">
                  <c:v>-2.2200000000000002</c:v>
                </c:pt>
                <c:pt idx="1367">
                  <c:v>-2.6000000000000014</c:v>
                </c:pt>
                <c:pt idx="1368">
                  <c:v>-2.660000000000001</c:v>
                </c:pt>
                <c:pt idx="1369">
                  <c:v>-2.4000000000000012</c:v>
                </c:pt>
                <c:pt idx="1370">
                  <c:v>-1.6400000000000006</c:v>
                </c:pt>
                <c:pt idx="1371">
                  <c:v>-1.0799999999999996</c:v>
                </c:pt>
                <c:pt idx="1372">
                  <c:v>-0.87999999999999967</c:v>
                </c:pt>
                <c:pt idx="1373">
                  <c:v>-0.93999999999999917</c:v>
                </c:pt>
                <c:pt idx="1374">
                  <c:v>-1.3599999999999981</c:v>
                </c:pt>
                <c:pt idx="1375">
                  <c:v>-2.0999999999999988</c:v>
                </c:pt>
                <c:pt idx="1376">
                  <c:v>-2.0599999999999996</c:v>
                </c:pt>
                <c:pt idx="1377">
                  <c:v>-1.9199999999999988</c:v>
                </c:pt>
                <c:pt idx="1378">
                  <c:v>-2.160000000000001</c:v>
                </c:pt>
                <c:pt idx="1379">
                  <c:v>-1.6600000000000024</c:v>
                </c:pt>
                <c:pt idx="1380">
                  <c:v>-1.240000000000002</c:v>
                </c:pt>
                <c:pt idx="1381">
                  <c:v>-1.5600000000000009</c:v>
                </c:pt>
                <c:pt idx="1382">
                  <c:v>-1.5600000000000023</c:v>
                </c:pt>
                <c:pt idx="1383">
                  <c:v>-0.94000000000000195</c:v>
                </c:pt>
                <c:pt idx="1384">
                  <c:v>-1.1000000000000014</c:v>
                </c:pt>
                <c:pt idx="1385">
                  <c:v>-1.1600000000000008</c:v>
                </c:pt>
                <c:pt idx="1386">
                  <c:v>-0.58000000000000118</c:v>
                </c:pt>
                <c:pt idx="1387">
                  <c:v>-0.1</c:v>
                </c:pt>
                <c:pt idx="1388">
                  <c:v>0.17999999999999972</c:v>
                </c:pt>
                <c:pt idx="1389">
                  <c:v>0.13999999999999915</c:v>
                </c:pt>
                <c:pt idx="1390">
                  <c:v>0.49999999999999856</c:v>
                </c:pt>
                <c:pt idx="1391">
                  <c:v>-0.30000000000000282</c:v>
                </c:pt>
                <c:pt idx="1392">
                  <c:v>-0.56000000000000227</c:v>
                </c:pt>
                <c:pt idx="1393">
                  <c:v>-1.2200000000000002</c:v>
                </c:pt>
                <c:pt idx="1394">
                  <c:v>-1.2</c:v>
                </c:pt>
                <c:pt idx="1395">
                  <c:v>-1.3999999999999986</c:v>
                </c:pt>
                <c:pt idx="1396">
                  <c:v>-0.8199999999999974</c:v>
                </c:pt>
                <c:pt idx="1397">
                  <c:v>-0.67999999999999827</c:v>
                </c:pt>
                <c:pt idx="1398">
                  <c:v>-0.19999999999999857</c:v>
                </c:pt>
                <c:pt idx="1399">
                  <c:v>-1.9999999999998862E-2</c:v>
                </c:pt>
                <c:pt idx="1400">
                  <c:v>-0.15999999999999942</c:v>
                </c:pt>
                <c:pt idx="1401">
                  <c:v>-0.52000000000000024</c:v>
                </c:pt>
                <c:pt idx="1402">
                  <c:v>-0.75999999999999945</c:v>
                </c:pt>
                <c:pt idx="1403">
                  <c:v>-0.95999999999999941</c:v>
                </c:pt>
                <c:pt idx="1404">
                  <c:v>-0.71999999999999886</c:v>
                </c:pt>
                <c:pt idx="1405">
                  <c:v>-0.51999999999999891</c:v>
                </c:pt>
                <c:pt idx="1406">
                  <c:v>-0.51999999999999891</c:v>
                </c:pt>
                <c:pt idx="1407">
                  <c:v>-0.5</c:v>
                </c:pt>
                <c:pt idx="1408">
                  <c:v>-0.36000000000000087</c:v>
                </c:pt>
                <c:pt idx="1409">
                  <c:v>-0.86000000000000087</c:v>
                </c:pt>
                <c:pt idx="1410">
                  <c:v>-0.98000000000000109</c:v>
                </c:pt>
                <c:pt idx="1411">
                  <c:v>-0.92000000000000026</c:v>
                </c:pt>
                <c:pt idx="1412">
                  <c:v>-0.77999999999999969</c:v>
                </c:pt>
                <c:pt idx="1413">
                  <c:v>-0.6</c:v>
                </c:pt>
                <c:pt idx="1414">
                  <c:v>-0.13999999999999985</c:v>
                </c:pt>
                <c:pt idx="1415">
                  <c:v>0.29999999999999927</c:v>
                </c:pt>
                <c:pt idx="1416">
                  <c:v>0.35999999999999943</c:v>
                </c:pt>
                <c:pt idx="1417">
                  <c:v>-0.24000000000000057</c:v>
                </c:pt>
                <c:pt idx="1418">
                  <c:v>-0.7600000000000009</c:v>
                </c:pt>
                <c:pt idx="1419">
                  <c:v>-1.4400000000000006</c:v>
                </c:pt>
                <c:pt idx="1420">
                  <c:v>-2.5400000000000005</c:v>
                </c:pt>
                <c:pt idx="1421">
                  <c:v>-2.94</c:v>
                </c:pt>
                <c:pt idx="1422">
                  <c:v>-2.7600000000000002</c:v>
                </c:pt>
                <c:pt idx="1423">
                  <c:v>-2.44</c:v>
                </c:pt>
                <c:pt idx="1424">
                  <c:v>-1.9599999999999995</c:v>
                </c:pt>
                <c:pt idx="1425">
                  <c:v>-0.95999999999999941</c:v>
                </c:pt>
                <c:pt idx="1426">
                  <c:v>0.4</c:v>
                </c:pt>
                <c:pt idx="1427">
                  <c:v>1.1399999999999992</c:v>
                </c:pt>
                <c:pt idx="1428">
                  <c:v>2.2399999999999998</c:v>
                </c:pt>
                <c:pt idx="1429">
                  <c:v>2.3599999999999985</c:v>
                </c:pt>
                <c:pt idx="1430">
                  <c:v>2.2600000000000002</c:v>
                </c:pt>
                <c:pt idx="1431">
                  <c:v>1.679999999999999</c:v>
                </c:pt>
                <c:pt idx="1432">
                  <c:v>1.64</c:v>
                </c:pt>
                <c:pt idx="1433">
                  <c:v>1.0799999999999996</c:v>
                </c:pt>
                <c:pt idx="1434">
                  <c:v>1.319999999999999</c:v>
                </c:pt>
                <c:pt idx="1435">
                  <c:v>1.3799999999999983</c:v>
                </c:pt>
                <c:pt idx="1436">
                  <c:v>1.2599999999999993</c:v>
                </c:pt>
                <c:pt idx="1437">
                  <c:v>1.2799999999999998</c:v>
                </c:pt>
                <c:pt idx="1438">
                  <c:v>1.2</c:v>
                </c:pt>
                <c:pt idx="1439">
                  <c:v>0.86000000000000087</c:v>
                </c:pt>
                <c:pt idx="1440">
                  <c:v>0.7</c:v>
                </c:pt>
                <c:pt idx="1441">
                  <c:v>1.1599999999999995</c:v>
                </c:pt>
                <c:pt idx="1442">
                  <c:v>1.0799999999999996</c:v>
                </c:pt>
                <c:pt idx="1443">
                  <c:v>1.3799999999999997</c:v>
                </c:pt>
                <c:pt idx="1444">
                  <c:v>1.6199999999999988</c:v>
                </c:pt>
                <c:pt idx="1445">
                  <c:v>1.7400000000000007</c:v>
                </c:pt>
                <c:pt idx="1446">
                  <c:v>1.7799999999999998</c:v>
                </c:pt>
                <c:pt idx="1447">
                  <c:v>1.8399999999999992</c:v>
                </c:pt>
                <c:pt idx="1448">
                  <c:v>1.4999999999999987</c:v>
                </c:pt>
                <c:pt idx="1449">
                  <c:v>1.2599999999999993</c:v>
                </c:pt>
                <c:pt idx="1450">
                  <c:v>1.4599999999999995</c:v>
                </c:pt>
                <c:pt idx="1451">
                  <c:v>1.6</c:v>
                </c:pt>
                <c:pt idx="1452">
                  <c:v>1.4400000000000006</c:v>
                </c:pt>
                <c:pt idx="1453">
                  <c:v>1.2200000000000002</c:v>
                </c:pt>
                <c:pt idx="1454">
                  <c:v>1.2600000000000009</c:v>
                </c:pt>
                <c:pt idx="1455">
                  <c:v>1.0799999999999996</c:v>
                </c:pt>
                <c:pt idx="1456">
                  <c:v>0.9</c:v>
                </c:pt>
                <c:pt idx="1457">
                  <c:v>1.4999999999999987</c:v>
                </c:pt>
                <c:pt idx="1458">
                  <c:v>1.9199999999999988</c:v>
                </c:pt>
                <c:pt idx="1459">
                  <c:v>2.2999999999999985</c:v>
                </c:pt>
                <c:pt idx="1460">
                  <c:v>2.5799999999999983</c:v>
                </c:pt>
                <c:pt idx="1461">
                  <c:v>2.4799999999999982</c:v>
                </c:pt>
                <c:pt idx="1462">
                  <c:v>2.0199999999999987</c:v>
                </c:pt>
                <c:pt idx="1463">
                  <c:v>2.0799999999999983</c:v>
                </c:pt>
                <c:pt idx="1464">
                  <c:v>2.0199999999999987</c:v>
                </c:pt>
                <c:pt idx="1465">
                  <c:v>1.9799999999999998</c:v>
                </c:pt>
                <c:pt idx="1466">
                  <c:v>2.1</c:v>
                </c:pt>
                <c:pt idx="1467">
                  <c:v>2.2999999999999998</c:v>
                </c:pt>
                <c:pt idx="1468">
                  <c:v>2.4599999999999995</c:v>
                </c:pt>
                <c:pt idx="1469">
                  <c:v>2.6599999999999993</c:v>
                </c:pt>
                <c:pt idx="1470">
                  <c:v>2.6199999999999988</c:v>
                </c:pt>
                <c:pt idx="1471">
                  <c:v>2.6399999999999992</c:v>
                </c:pt>
                <c:pt idx="1472">
                  <c:v>2.5999999999999988</c:v>
                </c:pt>
                <c:pt idx="1473">
                  <c:v>2.2200000000000002</c:v>
                </c:pt>
                <c:pt idx="1474">
                  <c:v>2.339999999999999</c:v>
                </c:pt>
                <c:pt idx="1475">
                  <c:v>2.5200000000000005</c:v>
                </c:pt>
                <c:pt idx="1476">
                  <c:v>2.4599999999999995</c:v>
                </c:pt>
                <c:pt idx="1477">
                  <c:v>2.7000000000000015</c:v>
                </c:pt>
                <c:pt idx="1478">
                  <c:v>2.5</c:v>
                </c:pt>
                <c:pt idx="1479">
                  <c:v>2.0600000000000009</c:v>
                </c:pt>
                <c:pt idx="1480">
                  <c:v>1.9400000000000006</c:v>
                </c:pt>
                <c:pt idx="1481">
                  <c:v>2</c:v>
                </c:pt>
                <c:pt idx="1482">
                  <c:v>1.5200000000000002</c:v>
                </c:pt>
                <c:pt idx="1483">
                  <c:v>1.8000000000000014</c:v>
                </c:pt>
                <c:pt idx="1484">
                  <c:v>1.680000000000001</c:v>
                </c:pt>
                <c:pt idx="1485">
                  <c:v>1.4400000000000006</c:v>
                </c:pt>
                <c:pt idx="1486">
                  <c:v>0.7000000000000014</c:v>
                </c:pt>
                <c:pt idx="1487">
                  <c:v>0.84000000000000052</c:v>
                </c:pt>
                <c:pt idx="1488">
                  <c:v>0.7399999999999991</c:v>
                </c:pt>
                <c:pt idx="1489">
                  <c:v>0.83999999999999919</c:v>
                </c:pt>
                <c:pt idx="1490">
                  <c:v>0.91999999999999882</c:v>
                </c:pt>
                <c:pt idx="1491">
                  <c:v>1.5599999999999981</c:v>
                </c:pt>
                <c:pt idx="1492">
                  <c:v>1.5399999999999978</c:v>
                </c:pt>
                <c:pt idx="1493">
                  <c:v>1.7199999999999989</c:v>
                </c:pt>
                <c:pt idx="1494">
                  <c:v>2.0799999999999983</c:v>
                </c:pt>
                <c:pt idx="1495">
                  <c:v>1.7999999999999985</c:v>
                </c:pt>
                <c:pt idx="1496">
                  <c:v>1.9799999999999998</c:v>
                </c:pt>
                <c:pt idx="1497">
                  <c:v>1.9399999999999991</c:v>
                </c:pt>
                <c:pt idx="1498">
                  <c:v>1.8599999999999981</c:v>
                </c:pt>
                <c:pt idx="1499">
                  <c:v>1.1599999999999995</c:v>
                </c:pt>
                <c:pt idx="1500">
                  <c:v>1.3399999999999992</c:v>
                </c:pt>
                <c:pt idx="1501">
                  <c:v>1.2</c:v>
                </c:pt>
                <c:pt idx="1502">
                  <c:v>1.3799999999999997</c:v>
                </c:pt>
                <c:pt idx="1503">
                  <c:v>1.3800000000000012</c:v>
                </c:pt>
                <c:pt idx="1504">
                  <c:v>1.5599999999999994</c:v>
                </c:pt>
                <c:pt idx="1505">
                  <c:v>1.3599999999999994</c:v>
                </c:pt>
                <c:pt idx="1506">
                  <c:v>1.2999999999999985</c:v>
                </c:pt>
                <c:pt idx="1507">
                  <c:v>1.3399999999999992</c:v>
                </c:pt>
                <c:pt idx="1508">
                  <c:v>1.4599999999999995</c:v>
                </c:pt>
                <c:pt idx="1509">
                  <c:v>1.7799999999999998</c:v>
                </c:pt>
                <c:pt idx="1510">
                  <c:v>1.8999999999999986</c:v>
                </c:pt>
                <c:pt idx="1511">
                  <c:v>1.8599999999999981</c:v>
                </c:pt>
                <c:pt idx="1512">
                  <c:v>1.959999999999998</c:v>
                </c:pt>
                <c:pt idx="1513">
                  <c:v>2.0199999999999974</c:v>
                </c:pt>
                <c:pt idx="1514">
                  <c:v>1.9799999999999982</c:v>
                </c:pt>
                <c:pt idx="1515">
                  <c:v>1.8799999999999983</c:v>
                </c:pt>
                <c:pt idx="1516">
                  <c:v>1.9599999999999995</c:v>
                </c:pt>
                <c:pt idx="1517">
                  <c:v>1.6200000000000003</c:v>
                </c:pt>
                <c:pt idx="1518">
                  <c:v>1.2400000000000007</c:v>
                </c:pt>
                <c:pt idx="1519">
                  <c:v>1.1200000000000003</c:v>
                </c:pt>
                <c:pt idx="1520">
                  <c:v>1.1600000000000008</c:v>
                </c:pt>
                <c:pt idx="1521">
                  <c:v>1.1200000000000003</c:v>
                </c:pt>
                <c:pt idx="1522">
                  <c:v>1.1600000000000008</c:v>
                </c:pt>
                <c:pt idx="1523">
                  <c:v>1.3400000000000005</c:v>
                </c:pt>
                <c:pt idx="1524">
                  <c:v>1.4400000000000006</c:v>
                </c:pt>
                <c:pt idx="1525">
                  <c:v>1.8000000000000014</c:v>
                </c:pt>
                <c:pt idx="1526">
                  <c:v>1.6600000000000024</c:v>
                </c:pt>
                <c:pt idx="1527">
                  <c:v>1.6600000000000008</c:v>
                </c:pt>
                <c:pt idx="1528">
                  <c:v>1.9000000000000015</c:v>
                </c:pt>
                <c:pt idx="1529">
                  <c:v>1.9600000000000009</c:v>
                </c:pt>
                <c:pt idx="1530">
                  <c:v>1.8799999999999997</c:v>
                </c:pt>
                <c:pt idx="1531">
                  <c:v>1.7799999999999998</c:v>
                </c:pt>
                <c:pt idx="1532">
                  <c:v>1.8600000000000008</c:v>
                </c:pt>
                <c:pt idx="1533">
                  <c:v>1.3600000000000008</c:v>
                </c:pt>
                <c:pt idx="1534">
                  <c:v>1.3400000000000021</c:v>
                </c:pt>
                <c:pt idx="1535">
                  <c:v>1.1400000000000035</c:v>
                </c:pt>
                <c:pt idx="1536">
                  <c:v>1.420000000000003</c:v>
                </c:pt>
                <c:pt idx="1537">
                  <c:v>1.5000000000000029</c:v>
                </c:pt>
                <c:pt idx="1538">
                  <c:v>2.3200000000000016</c:v>
                </c:pt>
                <c:pt idx="1539">
                  <c:v>2.4600000000000009</c:v>
                </c:pt>
                <c:pt idx="1540">
                  <c:v>2.4200000000000004</c:v>
                </c:pt>
                <c:pt idx="1541">
                  <c:v>1.9199999999999988</c:v>
                </c:pt>
                <c:pt idx="1542">
                  <c:v>1.6799999999999984</c:v>
                </c:pt>
                <c:pt idx="1543">
                  <c:v>0.89999999999999858</c:v>
                </c:pt>
                <c:pt idx="1544">
                  <c:v>0.7999999999999986</c:v>
                </c:pt>
                <c:pt idx="1545">
                  <c:v>1.0199999999999989</c:v>
                </c:pt>
                <c:pt idx="1546">
                  <c:v>0.83999999999999919</c:v>
                </c:pt>
                <c:pt idx="1547">
                  <c:v>0.8</c:v>
                </c:pt>
                <c:pt idx="1548">
                  <c:v>0.92000000000000026</c:v>
                </c:pt>
                <c:pt idx="1549">
                  <c:v>0.6</c:v>
                </c:pt>
                <c:pt idx="1550">
                  <c:v>0.31999999999999884</c:v>
                </c:pt>
                <c:pt idx="1551">
                  <c:v>0.8</c:v>
                </c:pt>
                <c:pt idx="1552">
                  <c:v>0.93999999999999917</c:v>
                </c:pt>
                <c:pt idx="1553">
                  <c:v>0.7399999999999991</c:v>
                </c:pt>
                <c:pt idx="1554">
                  <c:v>0.86000000000000087</c:v>
                </c:pt>
                <c:pt idx="1555">
                  <c:v>1.0200000000000002</c:v>
                </c:pt>
                <c:pt idx="1556">
                  <c:v>1.2599999999999993</c:v>
                </c:pt>
                <c:pt idx="1557">
                  <c:v>1.319999999999999</c:v>
                </c:pt>
                <c:pt idx="1558">
                  <c:v>1.5800000000000012</c:v>
                </c:pt>
                <c:pt idx="1559">
                  <c:v>1.2199999999999989</c:v>
                </c:pt>
                <c:pt idx="1560">
                  <c:v>0.96000000000000085</c:v>
                </c:pt>
                <c:pt idx="1561">
                  <c:v>0.20000000000000143</c:v>
                </c:pt>
                <c:pt idx="1562">
                  <c:v>-0.47999999999999832</c:v>
                </c:pt>
                <c:pt idx="1563">
                  <c:v>-0.62000000000000033</c:v>
                </c:pt>
                <c:pt idx="1564">
                  <c:v>-0.33999999999999914</c:v>
                </c:pt>
                <c:pt idx="1565">
                  <c:v>0.22000000000000028</c:v>
                </c:pt>
                <c:pt idx="1566">
                  <c:v>0.35999999999999943</c:v>
                </c:pt>
                <c:pt idx="1567">
                  <c:v>0.74000000000000199</c:v>
                </c:pt>
                <c:pt idx="1568">
                  <c:v>0.78000000000000114</c:v>
                </c:pt>
                <c:pt idx="1569">
                  <c:v>0.80000000000000282</c:v>
                </c:pt>
                <c:pt idx="1570">
                  <c:v>-5.9999999999996591E-2</c:v>
                </c:pt>
                <c:pt idx="1571">
                  <c:v>0.10000000000000284</c:v>
                </c:pt>
                <c:pt idx="1572">
                  <c:v>-3.9999999999997725E-2</c:v>
                </c:pt>
                <c:pt idx="1573">
                  <c:v>-0.49999999999999717</c:v>
                </c:pt>
                <c:pt idx="1574">
                  <c:v>-1.180000000000001</c:v>
                </c:pt>
                <c:pt idx="1575">
                  <c:v>-0.84000000000000052</c:v>
                </c:pt>
                <c:pt idx="1576">
                  <c:v>-0.78000000000000114</c:v>
                </c:pt>
                <c:pt idx="1577">
                  <c:v>-1.040000000000002</c:v>
                </c:pt>
                <c:pt idx="1578">
                  <c:v>-0.90000000000000147</c:v>
                </c:pt>
                <c:pt idx="1579">
                  <c:v>-0.67999999999999972</c:v>
                </c:pt>
                <c:pt idx="1580">
                  <c:v>-0.95999999999999941</c:v>
                </c:pt>
                <c:pt idx="1581">
                  <c:v>-0.97999999999999832</c:v>
                </c:pt>
                <c:pt idx="1582">
                  <c:v>-1.1599999999999979</c:v>
                </c:pt>
                <c:pt idx="1583">
                  <c:v>-1.2599999999999993</c:v>
                </c:pt>
                <c:pt idx="1584">
                  <c:v>-1.0599999999999981</c:v>
                </c:pt>
                <c:pt idx="1585">
                  <c:v>-0.92000000000000026</c:v>
                </c:pt>
                <c:pt idx="1586">
                  <c:v>-0.7</c:v>
                </c:pt>
                <c:pt idx="1587">
                  <c:v>-0.62000000000000033</c:v>
                </c:pt>
                <c:pt idx="1588">
                  <c:v>-0.3</c:v>
                </c:pt>
                <c:pt idx="1589">
                  <c:v>-0.18000000000000113</c:v>
                </c:pt>
                <c:pt idx="1590">
                  <c:v>-0.26000000000000084</c:v>
                </c:pt>
                <c:pt idx="1591">
                  <c:v>-0.46000000000000085</c:v>
                </c:pt>
                <c:pt idx="1592">
                  <c:v>0.11999999999999886</c:v>
                </c:pt>
                <c:pt idx="1593">
                  <c:v>0.37999999999999828</c:v>
                </c:pt>
                <c:pt idx="1594">
                  <c:v>0.37999999999999973</c:v>
                </c:pt>
                <c:pt idx="1595">
                  <c:v>0.54000000000000059</c:v>
                </c:pt>
                <c:pt idx="1596">
                  <c:v>0.40000000000000141</c:v>
                </c:pt>
                <c:pt idx="1597">
                  <c:v>0.26000000000000084</c:v>
                </c:pt>
                <c:pt idx="1598">
                  <c:v>4.0000000000001992E-2</c:v>
                </c:pt>
                <c:pt idx="1599">
                  <c:v>-0.11999999999999886</c:v>
                </c:pt>
                <c:pt idx="1600">
                  <c:v>-7.999999999999971E-2</c:v>
                </c:pt>
                <c:pt idx="1601">
                  <c:v>-0.62000000000000033</c:v>
                </c:pt>
                <c:pt idx="1602">
                  <c:v>-0.93999999999999917</c:v>
                </c:pt>
                <c:pt idx="1603">
                  <c:v>-1.0799999999999996</c:v>
                </c:pt>
                <c:pt idx="1604">
                  <c:v>-1.3799999999999997</c:v>
                </c:pt>
                <c:pt idx="1605">
                  <c:v>-1.259999999999998</c:v>
                </c:pt>
                <c:pt idx="1606">
                  <c:v>-0.93999999999999773</c:v>
                </c:pt>
                <c:pt idx="1607">
                  <c:v>-1.3599999999999994</c:v>
                </c:pt>
                <c:pt idx="1608">
                  <c:v>-1.6599999999999995</c:v>
                </c:pt>
                <c:pt idx="1609">
                  <c:v>-1.7399999999999991</c:v>
                </c:pt>
                <c:pt idx="1610">
                  <c:v>-1.5400000000000005</c:v>
                </c:pt>
                <c:pt idx="1611">
                  <c:v>-0.92000000000000171</c:v>
                </c:pt>
                <c:pt idx="1612">
                  <c:v>0.1799999999999983</c:v>
                </c:pt>
                <c:pt idx="1613">
                  <c:v>0.27999999999999969</c:v>
                </c:pt>
                <c:pt idx="1614">
                  <c:v>0.85999999999999943</c:v>
                </c:pt>
                <c:pt idx="1615">
                  <c:v>0.85999999999999943</c:v>
                </c:pt>
                <c:pt idx="1616">
                  <c:v>0.7600000000000009</c:v>
                </c:pt>
                <c:pt idx="1617">
                  <c:v>0.54000000000000059</c:v>
                </c:pt>
                <c:pt idx="1618">
                  <c:v>1.4</c:v>
                </c:pt>
                <c:pt idx="1619">
                  <c:v>1.5799999999999996</c:v>
                </c:pt>
                <c:pt idx="1620">
                  <c:v>1.8200000000000003</c:v>
                </c:pt>
                <c:pt idx="1621">
                  <c:v>1.7799999999999998</c:v>
                </c:pt>
                <c:pt idx="1622">
                  <c:v>1.6400000000000006</c:v>
                </c:pt>
                <c:pt idx="1623">
                  <c:v>1.2600000000000009</c:v>
                </c:pt>
                <c:pt idx="1624">
                  <c:v>1.180000000000001</c:v>
                </c:pt>
                <c:pt idx="1625">
                  <c:v>1.2799999999999998</c:v>
                </c:pt>
                <c:pt idx="1626">
                  <c:v>1.5400000000000005</c:v>
                </c:pt>
                <c:pt idx="1627">
                  <c:v>1.9200000000000004</c:v>
                </c:pt>
                <c:pt idx="1628">
                  <c:v>1.9</c:v>
                </c:pt>
                <c:pt idx="1629">
                  <c:v>1.7799999999999998</c:v>
                </c:pt>
                <c:pt idx="1630">
                  <c:v>1.2800000000000011</c:v>
                </c:pt>
                <c:pt idx="1631">
                  <c:v>1.0800000000000012</c:v>
                </c:pt>
                <c:pt idx="1632">
                  <c:v>1.2000000000000015</c:v>
                </c:pt>
                <c:pt idx="1633">
                  <c:v>1.2400000000000007</c:v>
                </c:pt>
                <c:pt idx="1634">
                  <c:v>1.0200000000000002</c:v>
                </c:pt>
                <c:pt idx="1635">
                  <c:v>1.0200000000000002</c:v>
                </c:pt>
                <c:pt idx="1636">
                  <c:v>1.319999999999999</c:v>
                </c:pt>
                <c:pt idx="1637">
                  <c:v>1.0999999999999985</c:v>
                </c:pt>
                <c:pt idx="1638">
                  <c:v>0.97999999999999976</c:v>
                </c:pt>
                <c:pt idx="1639">
                  <c:v>1.1600000000000008</c:v>
                </c:pt>
                <c:pt idx="1640">
                  <c:v>1.0599999999999994</c:v>
                </c:pt>
                <c:pt idx="1641">
                  <c:v>0.9</c:v>
                </c:pt>
                <c:pt idx="1642">
                  <c:v>0.9</c:v>
                </c:pt>
                <c:pt idx="1643">
                  <c:v>0.89999999999999858</c:v>
                </c:pt>
                <c:pt idx="1644">
                  <c:v>1.259999999999998</c:v>
                </c:pt>
                <c:pt idx="1645">
                  <c:v>1.4399999999999991</c:v>
                </c:pt>
                <c:pt idx="1646">
                  <c:v>1.2799999999999998</c:v>
                </c:pt>
                <c:pt idx="1647">
                  <c:v>1.3599999999999994</c:v>
                </c:pt>
                <c:pt idx="1648">
                  <c:v>1.5599999999999994</c:v>
                </c:pt>
                <c:pt idx="1649">
                  <c:v>1.3399999999999992</c:v>
                </c:pt>
                <c:pt idx="1650">
                  <c:v>1.2599999999999993</c:v>
                </c:pt>
                <c:pt idx="1651">
                  <c:v>1.1799999999999997</c:v>
                </c:pt>
                <c:pt idx="1652">
                  <c:v>1.2800000000000011</c:v>
                </c:pt>
                <c:pt idx="1653">
                  <c:v>1.1000000000000014</c:v>
                </c:pt>
                <c:pt idx="1654">
                  <c:v>0.92000000000000171</c:v>
                </c:pt>
                <c:pt idx="1655">
                  <c:v>0.68000000000000116</c:v>
                </c:pt>
                <c:pt idx="1656">
                  <c:v>0.94000000000000061</c:v>
                </c:pt>
                <c:pt idx="1657">
                  <c:v>0.41999999999999887</c:v>
                </c:pt>
                <c:pt idx="1658">
                  <c:v>0.15999999999999942</c:v>
                </c:pt>
                <c:pt idx="1659">
                  <c:v>5.9999999999999429E-2</c:v>
                </c:pt>
                <c:pt idx="1660">
                  <c:v>-2.0000000000000285E-2</c:v>
                </c:pt>
                <c:pt idx="1661">
                  <c:v>0.31999999999999884</c:v>
                </c:pt>
                <c:pt idx="1662">
                  <c:v>0.7600000000000009</c:v>
                </c:pt>
                <c:pt idx="1663">
                  <c:v>1.3400000000000005</c:v>
                </c:pt>
                <c:pt idx="1664">
                  <c:v>1.7000000000000015</c:v>
                </c:pt>
                <c:pt idx="1665">
                  <c:v>1.5800000000000012</c:v>
                </c:pt>
                <c:pt idx="1666">
                  <c:v>0.90000000000000147</c:v>
                </c:pt>
                <c:pt idx="1667">
                  <c:v>0.52000000000000024</c:v>
                </c:pt>
                <c:pt idx="1668">
                  <c:v>0.54000000000000059</c:v>
                </c:pt>
                <c:pt idx="1669">
                  <c:v>0.37999999999999973</c:v>
                </c:pt>
                <c:pt idx="1670">
                  <c:v>1.1400000000000006</c:v>
                </c:pt>
                <c:pt idx="1671">
                  <c:v>1.6400000000000006</c:v>
                </c:pt>
                <c:pt idx="1672">
                  <c:v>1.4200000000000004</c:v>
                </c:pt>
                <c:pt idx="1673">
                  <c:v>1.4200000000000004</c:v>
                </c:pt>
                <c:pt idx="1674">
                  <c:v>1.5400000000000005</c:v>
                </c:pt>
                <c:pt idx="1675">
                  <c:v>1.3</c:v>
                </c:pt>
                <c:pt idx="1676">
                  <c:v>1.1200000000000003</c:v>
                </c:pt>
                <c:pt idx="1677">
                  <c:v>1.9</c:v>
                </c:pt>
                <c:pt idx="1678">
                  <c:v>1.6799999999999997</c:v>
                </c:pt>
                <c:pt idx="1679">
                  <c:v>2.0599999999999996</c:v>
                </c:pt>
                <c:pt idx="1680">
                  <c:v>2.339999999999999</c:v>
                </c:pt>
                <c:pt idx="1681">
                  <c:v>2.2399999999999993</c:v>
                </c:pt>
                <c:pt idx="1682">
                  <c:v>2.1799999999999997</c:v>
                </c:pt>
                <c:pt idx="1683">
                  <c:v>2.0600000000000009</c:v>
                </c:pt>
                <c:pt idx="1684">
                  <c:v>1.8600000000000008</c:v>
                </c:pt>
                <c:pt idx="1685">
                  <c:v>1.8800000000000012</c:v>
                </c:pt>
                <c:pt idx="1686">
                  <c:v>2.180000000000001</c:v>
                </c:pt>
                <c:pt idx="1687">
                  <c:v>2.12</c:v>
                </c:pt>
                <c:pt idx="1688">
                  <c:v>2.38</c:v>
                </c:pt>
                <c:pt idx="1689">
                  <c:v>2.4399999999999991</c:v>
                </c:pt>
                <c:pt idx="1690">
                  <c:v>2.2199999999999989</c:v>
                </c:pt>
                <c:pt idx="1691">
                  <c:v>2.1199999999999988</c:v>
                </c:pt>
                <c:pt idx="1692">
                  <c:v>2.319999999999999</c:v>
                </c:pt>
                <c:pt idx="1693">
                  <c:v>2.3999999999999986</c:v>
                </c:pt>
                <c:pt idx="1694">
                  <c:v>2.5199999999999987</c:v>
                </c:pt>
                <c:pt idx="1695">
                  <c:v>2.4999999999999987</c:v>
                </c:pt>
                <c:pt idx="1696">
                  <c:v>2.5199999999999987</c:v>
                </c:pt>
                <c:pt idx="1697">
                  <c:v>2.3599999999999994</c:v>
                </c:pt>
                <c:pt idx="1698">
                  <c:v>2.4799999999999995</c:v>
                </c:pt>
                <c:pt idx="1699">
                  <c:v>2.3400000000000007</c:v>
                </c:pt>
                <c:pt idx="1700">
                  <c:v>2.5200000000000005</c:v>
                </c:pt>
                <c:pt idx="1701">
                  <c:v>2.8400000000000007</c:v>
                </c:pt>
                <c:pt idx="1702">
                  <c:v>3.0600000000000009</c:v>
                </c:pt>
                <c:pt idx="1703">
                  <c:v>2.6</c:v>
                </c:pt>
                <c:pt idx="1704">
                  <c:v>2.6799999999999997</c:v>
                </c:pt>
                <c:pt idx="1705">
                  <c:v>2.6400000000000006</c:v>
                </c:pt>
                <c:pt idx="1706">
                  <c:v>2.4</c:v>
                </c:pt>
                <c:pt idx="1707">
                  <c:v>2.1799999999999997</c:v>
                </c:pt>
                <c:pt idx="1708">
                  <c:v>2.680000000000001</c:v>
                </c:pt>
                <c:pt idx="1709">
                  <c:v>2.660000000000001</c:v>
                </c:pt>
                <c:pt idx="1710">
                  <c:v>2.8</c:v>
                </c:pt>
                <c:pt idx="1711">
                  <c:v>2.6799999999999997</c:v>
                </c:pt>
                <c:pt idx="1712">
                  <c:v>2.4200000000000004</c:v>
                </c:pt>
                <c:pt idx="1713">
                  <c:v>2.3999999999999986</c:v>
                </c:pt>
                <c:pt idx="1714">
                  <c:v>2.1599999999999979</c:v>
                </c:pt>
                <c:pt idx="1715">
                  <c:v>1.8599999999999994</c:v>
                </c:pt>
                <c:pt idx="1716">
                  <c:v>1.9799999999999998</c:v>
                </c:pt>
                <c:pt idx="1717">
                  <c:v>2.4</c:v>
                </c:pt>
                <c:pt idx="1718">
                  <c:v>2.2600000000000007</c:v>
                </c:pt>
                <c:pt idx="1719">
                  <c:v>2.4200000000000017</c:v>
                </c:pt>
                <c:pt idx="1720">
                  <c:v>2.7000000000000015</c:v>
                </c:pt>
                <c:pt idx="1721">
                  <c:v>2.180000000000001</c:v>
                </c:pt>
                <c:pt idx="1722">
                  <c:v>2.0000000000000013</c:v>
                </c:pt>
                <c:pt idx="1723">
                  <c:v>1.9000000000000015</c:v>
                </c:pt>
                <c:pt idx="1724">
                  <c:v>1.9600000000000009</c:v>
                </c:pt>
                <c:pt idx="1725">
                  <c:v>1.9400000000000006</c:v>
                </c:pt>
                <c:pt idx="1726">
                  <c:v>2.12</c:v>
                </c:pt>
                <c:pt idx="1727">
                  <c:v>1.7799999999999983</c:v>
                </c:pt>
                <c:pt idx="1728">
                  <c:v>2.1399999999999979</c:v>
                </c:pt>
                <c:pt idx="1729">
                  <c:v>1.8399999999999976</c:v>
                </c:pt>
                <c:pt idx="1730">
                  <c:v>1.5399999999999978</c:v>
                </c:pt>
                <c:pt idx="1731">
                  <c:v>1.759999999999998</c:v>
                </c:pt>
                <c:pt idx="1732">
                  <c:v>2.1</c:v>
                </c:pt>
                <c:pt idx="1733">
                  <c:v>1.680000000000001</c:v>
                </c:pt>
                <c:pt idx="1734">
                  <c:v>1.9200000000000017</c:v>
                </c:pt>
                <c:pt idx="1735">
                  <c:v>2.3400000000000007</c:v>
                </c:pt>
                <c:pt idx="1736">
                  <c:v>2.2800000000000011</c:v>
                </c:pt>
                <c:pt idx="1737">
                  <c:v>2.580000000000001</c:v>
                </c:pt>
                <c:pt idx="1738">
                  <c:v>2.3000000000000016</c:v>
                </c:pt>
                <c:pt idx="1739">
                  <c:v>2.0600000000000009</c:v>
                </c:pt>
                <c:pt idx="1740">
                  <c:v>1.5600000000000023</c:v>
                </c:pt>
                <c:pt idx="1741">
                  <c:v>1.4600000000000009</c:v>
                </c:pt>
                <c:pt idx="1742">
                  <c:v>1.1200000000000017</c:v>
                </c:pt>
                <c:pt idx="1743">
                  <c:v>1.3400000000000021</c:v>
                </c:pt>
                <c:pt idx="1744">
                  <c:v>1.5600000000000036</c:v>
                </c:pt>
                <c:pt idx="1745">
                  <c:v>1.7600000000000022</c:v>
                </c:pt>
                <c:pt idx="1746">
                  <c:v>1.5200000000000018</c:v>
                </c:pt>
                <c:pt idx="1747">
                  <c:v>1.7600000000000009</c:v>
                </c:pt>
                <c:pt idx="1748">
                  <c:v>1.7399999999999991</c:v>
                </c:pt>
                <c:pt idx="1749">
                  <c:v>1.8999999999999972</c:v>
                </c:pt>
                <c:pt idx="1750">
                  <c:v>1.7399999999999978</c:v>
                </c:pt>
                <c:pt idx="1751">
                  <c:v>1.8</c:v>
                </c:pt>
                <c:pt idx="1752">
                  <c:v>2.0199999999999974</c:v>
                </c:pt>
                <c:pt idx="1753">
                  <c:v>2.1199999999999974</c:v>
                </c:pt>
                <c:pt idx="1754">
                  <c:v>1.5999999999999972</c:v>
                </c:pt>
                <c:pt idx="1755">
                  <c:v>1.8799999999999983</c:v>
                </c:pt>
                <c:pt idx="1756">
                  <c:v>2.2199999999999989</c:v>
                </c:pt>
                <c:pt idx="1757">
                  <c:v>1.1799999999999984</c:v>
                </c:pt>
                <c:pt idx="1758">
                  <c:v>1.0399999999999991</c:v>
                </c:pt>
                <c:pt idx="1759">
                  <c:v>1.1200000000000003</c:v>
                </c:pt>
                <c:pt idx="1760">
                  <c:v>0.94000000000000061</c:v>
                </c:pt>
                <c:pt idx="1761">
                  <c:v>1.2999999999999985</c:v>
                </c:pt>
                <c:pt idx="1762">
                  <c:v>2.12</c:v>
                </c:pt>
                <c:pt idx="1763">
                  <c:v>2.2400000000000007</c:v>
                </c:pt>
                <c:pt idx="1764">
                  <c:v>2.4400000000000004</c:v>
                </c:pt>
                <c:pt idx="1765">
                  <c:v>2.7999999999999985</c:v>
                </c:pt>
                <c:pt idx="1766">
                  <c:v>2.580000000000001</c:v>
                </c:pt>
                <c:pt idx="1767">
                  <c:v>2.2800000000000011</c:v>
                </c:pt>
                <c:pt idx="1768">
                  <c:v>2.2800000000000011</c:v>
                </c:pt>
                <c:pt idx="1769">
                  <c:v>2.4800000000000013</c:v>
                </c:pt>
                <c:pt idx="1770">
                  <c:v>2.4200000000000044</c:v>
                </c:pt>
                <c:pt idx="1771">
                  <c:v>2.0000000000000027</c:v>
                </c:pt>
                <c:pt idx="1772">
                  <c:v>2.2600000000000025</c:v>
                </c:pt>
                <c:pt idx="1773">
                  <c:v>2.6800000000000042</c:v>
                </c:pt>
                <c:pt idx="1774">
                  <c:v>2.3000000000000029</c:v>
                </c:pt>
                <c:pt idx="1775">
                  <c:v>2.2199999999999989</c:v>
                </c:pt>
                <c:pt idx="1776">
                  <c:v>2.3999999999999972</c:v>
                </c:pt>
                <c:pt idx="1777">
                  <c:v>2.3399999999999976</c:v>
                </c:pt>
                <c:pt idx="1778">
                  <c:v>2.0399999999999947</c:v>
                </c:pt>
                <c:pt idx="1779">
                  <c:v>2.2799999999999954</c:v>
                </c:pt>
                <c:pt idx="1780">
                  <c:v>2.0599999999999965</c:v>
                </c:pt>
                <c:pt idx="1781">
                  <c:v>2.0599999999999996</c:v>
                </c:pt>
                <c:pt idx="1782">
                  <c:v>1.5799999999999983</c:v>
                </c:pt>
                <c:pt idx="1783">
                  <c:v>1.4399999999999977</c:v>
                </c:pt>
                <c:pt idx="1784">
                  <c:v>1.2999999999999972</c:v>
                </c:pt>
                <c:pt idx="1785">
                  <c:v>1.5399999999999978</c:v>
                </c:pt>
                <c:pt idx="1786">
                  <c:v>1.4799999999999955</c:v>
                </c:pt>
                <c:pt idx="1787">
                  <c:v>2.099999999999997</c:v>
                </c:pt>
                <c:pt idx="1788">
                  <c:v>2.4999999999999973</c:v>
                </c:pt>
                <c:pt idx="1789">
                  <c:v>2.7199999999999989</c:v>
                </c:pt>
                <c:pt idx="1790">
                  <c:v>2.5400000000000005</c:v>
                </c:pt>
                <c:pt idx="1791">
                  <c:v>2.3400000000000034</c:v>
                </c:pt>
                <c:pt idx="1792">
                  <c:v>2.0200000000000045</c:v>
                </c:pt>
                <c:pt idx="1793">
                  <c:v>1.5200000000000073</c:v>
                </c:pt>
                <c:pt idx="1794">
                  <c:v>1.3200000000000074</c:v>
                </c:pt>
                <c:pt idx="1795">
                  <c:v>1.2600000000000051</c:v>
                </c:pt>
                <c:pt idx="1796">
                  <c:v>1.6400000000000035</c:v>
                </c:pt>
                <c:pt idx="1797">
                  <c:v>1.8000000000000029</c:v>
                </c:pt>
                <c:pt idx="1798">
                  <c:v>1.8600000000000023</c:v>
                </c:pt>
                <c:pt idx="1799">
                  <c:v>1.5800000000000012</c:v>
                </c:pt>
                <c:pt idx="1800">
                  <c:v>1.6000000000000028</c:v>
                </c:pt>
                <c:pt idx="1801">
                  <c:v>1.7200000000000017</c:v>
                </c:pt>
                <c:pt idx="1802">
                  <c:v>1.6000000000000028</c:v>
                </c:pt>
                <c:pt idx="1803">
                  <c:v>1.6000000000000028</c:v>
                </c:pt>
                <c:pt idx="1804">
                  <c:v>2.3200000000000047</c:v>
                </c:pt>
                <c:pt idx="1805">
                  <c:v>2.6000000000000028</c:v>
                </c:pt>
                <c:pt idx="1806">
                  <c:v>2.2800000000000038</c:v>
                </c:pt>
                <c:pt idx="1807">
                  <c:v>1.6000000000000028</c:v>
                </c:pt>
                <c:pt idx="1808">
                  <c:v>1.5000000000000029</c:v>
                </c:pt>
                <c:pt idx="1809">
                  <c:v>1.3800000000000012</c:v>
                </c:pt>
                <c:pt idx="1810">
                  <c:v>1.3600000000000023</c:v>
                </c:pt>
                <c:pt idx="1811">
                  <c:v>1.3400000000000034</c:v>
                </c:pt>
                <c:pt idx="1812">
                  <c:v>2.0000000000000027</c:v>
                </c:pt>
                <c:pt idx="1813">
                  <c:v>2.6600000000000024</c:v>
                </c:pt>
                <c:pt idx="1814">
                  <c:v>2.6400000000000006</c:v>
                </c:pt>
                <c:pt idx="1815">
                  <c:v>2.3200000000000016</c:v>
                </c:pt>
                <c:pt idx="1816">
                  <c:v>1.9600000000000022</c:v>
                </c:pt>
                <c:pt idx="1817">
                  <c:v>1.9200000000000017</c:v>
                </c:pt>
                <c:pt idx="1818">
                  <c:v>1.7800000000000011</c:v>
                </c:pt>
                <c:pt idx="1819">
                  <c:v>1.5400000000000034</c:v>
                </c:pt>
                <c:pt idx="1820">
                  <c:v>1.6600000000000024</c:v>
                </c:pt>
                <c:pt idx="1821">
                  <c:v>2</c:v>
                </c:pt>
                <c:pt idx="1822">
                  <c:v>1.9</c:v>
                </c:pt>
                <c:pt idx="1823">
                  <c:v>1.5800000000000012</c:v>
                </c:pt>
                <c:pt idx="1824">
                  <c:v>1.4200000000000017</c:v>
                </c:pt>
                <c:pt idx="1825">
                  <c:v>1.4400000000000006</c:v>
                </c:pt>
                <c:pt idx="1826">
                  <c:v>2.180000000000001</c:v>
                </c:pt>
                <c:pt idx="1827">
                  <c:v>2.480000000000004</c:v>
                </c:pt>
                <c:pt idx="1828">
                  <c:v>2.7000000000000028</c:v>
                </c:pt>
                <c:pt idx="1829">
                  <c:v>3.2200000000000015</c:v>
                </c:pt>
                <c:pt idx="1830">
                  <c:v>3.5800000000000041</c:v>
                </c:pt>
                <c:pt idx="1831">
                  <c:v>3.1200000000000045</c:v>
                </c:pt>
                <c:pt idx="1832">
                  <c:v>3.080000000000001</c:v>
                </c:pt>
                <c:pt idx="1833">
                  <c:v>3.2400000000000007</c:v>
                </c:pt>
                <c:pt idx="1834">
                  <c:v>2.819999999999999</c:v>
                </c:pt>
                <c:pt idx="1835">
                  <c:v>2.8399999999999976</c:v>
                </c:pt>
                <c:pt idx="1836">
                  <c:v>2.9599999999999964</c:v>
                </c:pt>
                <c:pt idx="1837">
                  <c:v>3.0399999999999978</c:v>
                </c:pt>
                <c:pt idx="1838">
                  <c:v>2.9999999999999973</c:v>
                </c:pt>
                <c:pt idx="1839">
                  <c:v>2.8999999999999972</c:v>
                </c:pt>
                <c:pt idx="1840">
                  <c:v>2.7399999999999949</c:v>
                </c:pt>
                <c:pt idx="1841">
                  <c:v>2.1799999999999953</c:v>
                </c:pt>
                <c:pt idx="1842">
                  <c:v>2.1799999999999953</c:v>
                </c:pt>
                <c:pt idx="1843">
                  <c:v>2.1999999999999971</c:v>
                </c:pt>
                <c:pt idx="1844">
                  <c:v>2.4999999999999973</c:v>
                </c:pt>
                <c:pt idx="1845">
                  <c:v>2.3799999999999981</c:v>
                </c:pt>
                <c:pt idx="1846">
                  <c:v>2.8400000000000007</c:v>
                </c:pt>
                <c:pt idx="1847">
                  <c:v>2.5200000000000018</c:v>
                </c:pt>
                <c:pt idx="1848">
                  <c:v>2.3800000000000012</c:v>
                </c:pt>
                <c:pt idx="1849">
                  <c:v>2.4600000000000022</c:v>
                </c:pt>
                <c:pt idx="1850">
                  <c:v>2.3200000000000047</c:v>
                </c:pt>
                <c:pt idx="1851">
                  <c:v>2.3000000000000029</c:v>
                </c:pt>
                <c:pt idx="1852">
                  <c:v>2.3200000000000016</c:v>
                </c:pt>
                <c:pt idx="1853">
                  <c:v>1.9800000000000011</c:v>
                </c:pt>
                <c:pt idx="1854">
                  <c:v>1.8400000000000034</c:v>
                </c:pt>
                <c:pt idx="1855">
                  <c:v>1.9000000000000028</c:v>
                </c:pt>
                <c:pt idx="1856">
                  <c:v>1.5200000000000018</c:v>
                </c:pt>
                <c:pt idx="1857">
                  <c:v>1.7600000000000022</c:v>
                </c:pt>
                <c:pt idx="1858">
                  <c:v>1.8800000000000012</c:v>
                </c:pt>
                <c:pt idx="1859">
                  <c:v>1.8</c:v>
                </c:pt>
                <c:pt idx="1860">
                  <c:v>2.2199999999999989</c:v>
                </c:pt>
                <c:pt idx="1861">
                  <c:v>2.7599999999999993</c:v>
                </c:pt>
                <c:pt idx="1862">
                  <c:v>2.5799999999999983</c:v>
                </c:pt>
                <c:pt idx="1863">
                  <c:v>2.6200000000000019</c:v>
                </c:pt>
                <c:pt idx="1864">
                  <c:v>2.9200000000000017</c:v>
                </c:pt>
                <c:pt idx="1865">
                  <c:v>2.3800000000000012</c:v>
                </c:pt>
                <c:pt idx="1866">
                  <c:v>2.1000000000000028</c:v>
                </c:pt>
                <c:pt idx="1867">
                  <c:v>2.2400000000000033</c:v>
                </c:pt>
                <c:pt idx="1868">
                  <c:v>2.3599999999999994</c:v>
                </c:pt>
                <c:pt idx="1869">
                  <c:v>2.2799999999999985</c:v>
                </c:pt>
                <c:pt idx="1870">
                  <c:v>2.6599999999999993</c:v>
                </c:pt>
                <c:pt idx="1871">
                  <c:v>2.599999999999997</c:v>
                </c:pt>
                <c:pt idx="1872">
                  <c:v>2.3999999999999972</c:v>
                </c:pt>
                <c:pt idx="1873">
                  <c:v>1.8599999999999994</c:v>
                </c:pt>
                <c:pt idx="1874">
                  <c:v>1.819999999999999</c:v>
                </c:pt>
                <c:pt idx="1875">
                  <c:v>1.5799999999999983</c:v>
                </c:pt>
                <c:pt idx="1876">
                  <c:v>2.1199999999999988</c:v>
                </c:pt>
                <c:pt idx="1877">
                  <c:v>1.7199999999999989</c:v>
                </c:pt>
                <c:pt idx="1878">
                  <c:v>2.2599999999999993</c:v>
                </c:pt>
                <c:pt idx="1879">
                  <c:v>2.3600000000000021</c:v>
                </c:pt>
                <c:pt idx="1880">
                  <c:v>2.2400000000000033</c:v>
                </c:pt>
                <c:pt idx="1881">
                  <c:v>1.8800000000000012</c:v>
                </c:pt>
                <c:pt idx="1882">
                  <c:v>2.6000000000000028</c:v>
                </c:pt>
                <c:pt idx="1883">
                  <c:v>2.9400000000000035</c:v>
                </c:pt>
                <c:pt idx="1884">
                  <c:v>2.580000000000001</c:v>
                </c:pt>
                <c:pt idx="1885">
                  <c:v>2.9399999999999977</c:v>
                </c:pt>
                <c:pt idx="1886">
                  <c:v>2.7199999999999989</c:v>
                </c:pt>
                <c:pt idx="1887">
                  <c:v>2.2799999999999985</c:v>
                </c:pt>
                <c:pt idx="1888">
                  <c:v>1.6799999999999955</c:v>
                </c:pt>
                <c:pt idx="1889">
                  <c:v>1.3399999999999976</c:v>
                </c:pt>
                <c:pt idx="1890">
                  <c:v>0.94000000000000061</c:v>
                </c:pt>
                <c:pt idx="1891">
                  <c:v>1.0000000000000029</c:v>
                </c:pt>
                <c:pt idx="1892">
                  <c:v>1.2200000000000017</c:v>
                </c:pt>
                <c:pt idx="1893">
                  <c:v>1.1800000000000039</c:v>
                </c:pt>
                <c:pt idx="1894">
                  <c:v>1.6400000000000006</c:v>
                </c:pt>
                <c:pt idx="1895">
                  <c:v>1.5799999999999983</c:v>
                </c:pt>
                <c:pt idx="1896">
                  <c:v>1.4999999999999971</c:v>
                </c:pt>
                <c:pt idx="1897">
                  <c:v>1.3599999999999965</c:v>
                </c:pt>
                <c:pt idx="1898">
                  <c:v>1.0399999999999949</c:v>
                </c:pt>
                <c:pt idx="1899">
                  <c:v>0.71999999999999886</c:v>
                </c:pt>
                <c:pt idx="1900">
                  <c:v>0.86000000000000232</c:v>
                </c:pt>
                <c:pt idx="1901">
                  <c:v>0.84000000000000052</c:v>
                </c:pt>
                <c:pt idx="1902">
                  <c:v>1.0000000000000029</c:v>
                </c:pt>
                <c:pt idx="1903">
                  <c:v>1.3000000000000056</c:v>
                </c:pt>
                <c:pt idx="1904">
                  <c:v>1.5600000000000023</c:v>
                </c:pt>
                <c:pt idx="1905">
                  <c:v>1.3</c:v>
                </c:pt>
                <c:pt idx="1906">
                  <c:v>1.0600000000000023</c:v>
                </c:pt>
                <c:pt idx="1907">
                  <c:v>0.75999999999999945</c:v>
                </c:pt>
                <c:pt idx="1908">
                  <c:v>0.33999999999999775</c:v>
                </c:pt>
                <c:pt idx="1909">
                  <c:v>0.5</c:v>
                </c:pt>
                <c:pt idx="1910">
                  <c:v>0.60000000000000286</c:v>
                </c:pt>
                <c:pt idx="1911">
                  <c:v>0.380000000000004</c:v>
                </c:pt>
                <c:pt idx="1912">
                  <c:v>0.66000000000000514</c:v>
                </c:pt>
                <c:pt idx="1913">
                  <c:v>1.0200000000000045</c:v>
                </c:pt>
                <c:pt idx="1914">
                  <c:v>0.50000000000000289</c:v>
                </c:pt>
                <c:pt idx="1915">
                  <c:v>0.58000000000000118</c:v>
                </c:pt>
                <c:pt idx="1916">
                  <c:v>0.74000000000000055</c:v>
                </c:pt>
                <c:pt idx="1917">
                  <c:v>0.66000000000000225</c:v>
                </c:pt>
                <c:pt idx="1918">
                  <c:v>0.44000000000000339</c:v>
                </c:pt>
                <c:pt idx="1919">
                  <c:v>0.52000000000000168</c:v>
                </c:pt>
                <c:pt idx="1920">
                  <c:v>0.25999999999999945</c:v>
                </c:pt>
                <c:pt idx="1921">
                  <c:v>0.55999999999999939</c:v>
                </c:pt>
                <c:pt idx="1922">
                  <c:v>0.23999999999999772</c:v>
                </c:pt>
                <c:pt idx="1923">
                  <c:v>0.23999999999999772</c:v>
                </c:pt>
                <c:pt idx="1924">
                  <c:v>0.35999999999999943</c:v>
                </c:pt>
                <c:pt idx="1925">
                  <c:v>0.61999999999999889</c:v>
                </c:pt>
                <c:pt idx="1926">
                  <c:v>0.55999999999999661</c:v>
                </c:pt>
                <c:pt idx="1927">
                  <c:v>0.97999999999999543</c:v>
                </c:pt>
                <c:pt idx="1928">
                  <c:v>1.1799999999999955</c:v>
                </c:pt>
                <c:pt idx="1929">
                  <c:v>1.0599999999999965</c:v>
                </c:pt>
                <c:pt idx="1930">
                  <c:v>1.2599999999999993</c:v>
                </c:pt>
                <c:pt idx="1931">
                  <c:v>0.94000000000000061</c:v>
                </c:pt>
                <c:pt idx="1932">
                  <c:v>0.64000000000000057</c:v>
                </c:pt>
                <c:pt idx="1933">
                  <c:v>0.64000000000000057</c:v>
                </c:pt>
                <c:pt idx="1934">
                  <c:v>0.66000000000000225</c:v>
                </c:pt>
                <c:pt idx="1935">
                  <c:v>0.26000000000000228</c:v>
                </c:pt>
                <c:pt idx="1936">
                  <c:v>0.62000000000000455</c:v>
                </c:pt>
                <c:pt idx="1937">
                  <c:v>0.96000000000000507</c:v>
                </c:pt>
                <c:pt idx="1938">
                  <c:v>1.4000000000000057</c:v>
                </c:pt>
                <c:pt idx="1939">
                  <c:v>1.5800000000000012</c:v>
                </c:pt>
                <c:pt idx="1940">
                  <c:v>1.8400000000000005</c:v>
                </c:pt>
                <c:pt idx="1941">
                  <c:v>1.9599999999999995</c:v>
                </c:pt>
                <c:pt idx="1942">
                  <c:v>2.180000000000001</c:v>
                </c:pt>
                <c:pt idx="1943">
                  <c:v>1.5599999999999994</c:v>
                </c:pt>
                <c:pt idx="1944">
                  <c:v>1.780000000000004</c:v>
                </c:pt>
                <c:pt idx="1945">
                  <c:v>1.8000000000000029</c:v>
                </c:pt>
                <c:pt idx="1946">
                  <c:v>1.8200000000000016</c:v>
                </c:pt>
                <c:pt idx="1947">
                  <c:v>1.6199999999999988</c:v>
                </c:pt>
                <c:pt idx="1948">
                  <c:v>2.319999999999999</c:v>
                </c:pt>
                <c:pt idx="1949">
                  <c:v>2.5399999999999978</c:v>
                </c:pt>
                <c:pt idx="1950">
                  <c:v>2.7999999999999972</c:v>
                </c:pt>
                <c:pt idx="1951">
                  <c:v>3.0199999999999987</c:v>
                </c:pt>
                <c:pt idx="1952">
                  <c:v>2.7200000000000015</c:v>
                </c:pt>
                <c:pt idx="1953">
                  <c:v>1.6600000000000024</c:v>
                </c:pt>
                <c:pt idx="1954">
                  <c:v>1.1599999999999995</c:v>
                </c:pt>
                <c:pt idx="1955">
                  <c:v>0.66000000000000225</c:v>
                </c:pt>
                <c:pt idx="1956">
                  <c:v>0.47999999999999832</c:v>
                </c:pt>
                <c:pt idx="1957">
                  <c:v>1.0399999999999978</c:v>
                </c:pt>
                <c:pt idx="1958">
                  <c:v>1.6799999999999984</c:v>
                </c:pt>
                <c:pt idx="1959">
                  <c:v>1.4600000000000022</c:v>
                </c:pt>
                <c:pt idx="1960">
                  <c:v>1.5199999999999989</c:v>
                </c:pt>
                <c:pt idx="1961">
                  <c:v>1.3800000000000012</c:v>
                </c:pt>
                <c:pt idx="1962">
                  <c:v>0.78000000000000114</c:v>
                </c:pt>
                <c:pt idx="1963">
                  <c:v>0.6</c:v>
                </c:pt>
                <c:pt idx="1964">
                  <c:v>0.67999999999999827</c:v>
                </c:pt>
                <c:pt idx="1965">
                  <c:v>0.44000000000000056</c:v>
                </c:pt>
                <c:pt idx="1966">
                  <c:v>0.67999999999999827</c:v>
                </c:pt>
                <c:pt idx="1967">
                  <c:v>1.0599999999999994</c:v>
                </c:pt>
                <c:pt idx="1968">
                  <c:v>1.3399999999999976</c:v>
                </c:pt>
                <c:pt idx="1969">
                  <c:v>1.3599999999999994</c:v>
                </c:pt>
                <c:pt idx="1970">
                  <c:v>1.5799999999999983</c:v>
                </c:pt>
                <c:pt idx="1971">
                  <c:v>1.0600000000000023</c:v>
                </c:pt>
                <c:pt idx="1972">
                  <c:v>0.9</c:v>
                </c:pt>
                <c:pt idx="1973">
                  <c:v>0.70000000000000284</c:v>
                </c:pt>
                <c:pt idx="1974">
                  <c:v>0.94000000000000061</c:v>
                </c:pt>
                <c:pt idx="1975">
                  <c:v>0.9000000000000028</c:v>
                </c:pt>
                <c:pt idx="1976">
                  <c:v>1.180000000000001</c:v>
                </c:pt>
                <c:pt idx="1977">
                  <c:v>1.0400000000000005</c:v>
                </c:pt>
                <c:pt idx="1978">
                  <c:v>1.2599999999999993</c:v>
                </c:pt>
                <c:pt idx="1979">
                  <c:v>1.0400000000000005</c:v>
                </c:pt>
                <c:pt idx="1980">
                  <c:v>1.1000000000000001</c:v>
                </c:pt>
                <c:pt idx="1981">
                  <c:v>0.64000000000000057</c:v>
                </c:pt>
                <c:pt idx="1982">
                  <c:v>0.52000000000000168</c:v>
                </c:pt>
                <c:pt idx="1983">
                  <c:v>0.76000000000000223</c:v>
                </c:pt>
                <c:pt idx="1984">
                  <c:v>0.71999999999999886</c:v>
                </c:pt>
                <c:pt idx="1985">
                  <c:v>0.75999999999999945</c:v>
                </c:pt>
                <c:pt idx="1986">
                  <c:v>1.5599999999999994</c:v>
                </c:pt>
                <c:pt idx="1987">
                  <c:v>1.2599999999999993</c:v>
                </c:pt>
                <c:pt idx="1988">
                  <c:v>1.0200000000000018</c:v>
                </c:pt>
                <c:pt idx="1989">
                  <c:v>1.0200000000000045</c:v>
                </c:pt>
                <c:pt idx="1990">
                  <c:v>1.2400000000000033</c:v>
                </c:pt>
                <c:pt idx="1991">
                  <c:v>0.86000000000000232</c:v>
                </c:pt>
                <c:pt idx="1992">
                  <c:v>1.7200000000000017</c:v>
                </c:pt>
                <c:pt idx="1993">
                  <c:v>1.7599999999999993</c:v>
                </c:pt>
                <c:pt idx="1994">
                  <c:v>2.1399999999999979</c:v>
                </c:pt>
                <c:pt idx="1995">
                  <c:v>1.9999999999999971</c:v>
                </c:pt>
                <c:pt idx="1996">
                  <c:v>1.8399999999999976</c:v>
                </c:pt>
                <c:pt idx="1997">
                  <c:v>1.2999999999999972</c:v>
                </c:pt>
                <c:pt idx="1998">
                  <c:v>1.0799999999999954</c:v>
                </c:pt>
                <c:pt idx="1999">
                  <c:v>0.81999999999999607</c:v>
                </c:pt>
                <c:pt idx="2000">
                  <c:v>0.5999999999999972</c:v>
                </c:pt>
                <c:pt idx="2001">
                  <c:v>0.67999999999999827</c:v>
                </c:pt>
                <c:pt idx="2002">
                  <c:v>0.74000000000000055</c:v>
                </c:pt>
                <c:pt idx="2003">
                  <c:v>0.98000000000000109</c:v>
                </c:pt>
                <c:pt idx="2004">
                  <c:v>1.0400000000000034</c:v>
                </c:pt>
                <c:pt idx="2005">
                  <c:v>1.1000000000000028</c:v>
                </c:pt>
                <c:pt idx="2006">
                  <c:v>1.1599999999999995</c:v>
                </c:pt>
                <c:pt idx="2007">
                  <c:v>1.6400000000000006</c:v>
                </c:pt>
                <c:pt idx="2008">
                  <c:v>1.1400000000000035</c:v>
                </c:pt>
                <c:pt idx="2009">
                  <c:v>0.94000000000000339</c:v>
                </c:pt>
                <c:pt idx="2010">
                  <c:v>0.86000000000000509</c:v>
                </c:pt>
                <c:pt idx="2011">
                  <c:v>0.66000000000000791</c:v>
                </c:pt>
                <c:pt idx="2012">
                  <c:v>4.0000000000006253E-2</c:v>
                </c:pt>
                <c:pt idx="2013">
                  <c:v>0.32000000000000456</c:v>
                </c:pt>
                <c:pt idx="2014">
                  <c:v>0.62000000000000166</c:v>
                </c:pt>
                <c:pt idx="2015">
                  <c:v>0.77999999999999825</c:v>
                </c:pt>
                <c:pt idx="2016">
                  <c:v>0.77999999999999825</c:v>
                </c:pt>
                <c:pt idx="2017">
                  <c:v>0.81999999999999884</c:v>
                </c:pt>
                <c:pt idx="2018">
                  <c:v>1</c:v>
                </c:pt>
                <c:pt idx="2019">
                  <c:v>0.76000000000000223</c:v>
                </c:pt>
                <c:pt idx="2020">
                  <c:v>0.76000000000000512</c:v>
                </c:pt>
                <c:pt idx="2021">
                  <c:v>1.1800000000000068</c:v>
                </c:pt>
                <c:pt idx="2022">
                  <c:v>1.3800000000000039</c:v>
                </c:pt>
                <c:pt idx="2023">
                  <c:v>1.2000000000000028</c:v>
                </c:pt>
                <c:pt idx="2024">
                  <c:v>1.2600000000000022</c:v>
                </c:pt>
                <c:pt idx="2025">
                  <c:v>1.1400000000000006</c:v>
                </c:pt>
                <c:pt idx="2026">
                  <c:v>0.85999999999999943</c:v>
                </c:pt>
                <c:pt idx="2027">
                  <c:v>0.68000000000000116</c:v>
                </c:pt>
                <c:pt idx="2028">
                  <c:v>0.7</c:v>
                </c:pt>
                <c:pt idx="2029">
                  <c:v>0.93999999999999773</c:v>
                </c:pt>
                <c:pt idx="2030">
                  <c:v>1.319999999999999</c:v>
                </c:pt>
                <c:pt idx="2031">
                  <c:v>1.4599999999999995</c:v>
                </c:pt>
                <c:pt idx="2032">
                  <c:v>1.6</c:v>
                </c:pt>
                <c:pt idx="2033">
                  <c:v>1.9400000000000006</c:v>
                </c:pt>
                <c:pt idx="2034">
                  <c:v>1.8200000000000016</c:v>
                </c:pt>
                <c:pt idx="2035">
                  <c:v>1.3800000000000012</c:v>
                </c:pt>
                <c:pt idx="2036">
                  <c:v>1.0199999999999989</c:v>
                </c:pt>
                <c:pt idx="2037">
                  <c:v>0.97999999999999832</c:v>
                </c:pt>
                <c:pt idx="2038">
                  <c:v>0.63999999999999768</c:v>
                </c:pt>
                <c:pt idx="2039">
                  <c:v>0.6</c:v>
                </c:pt>
                <c:pt idx="2040">
                  <c:v>1.0400000000000005</c:v>
                </c:pt>
                <c:pt idx="2041">
                  <c:v>1.5400000000000005</c:v>
                </c:pt>
                <c:pt idx="2042">
                  <c:v>1.4400000000000006</c:v>
                </c:pt>
                <c:pt idx="2043">
                  <c:v>1.2400000000000007</c:v>
                </c:pt>
                <c:pt idx="2044">
                  <c:v>1.1400000000000006</c:v>
                </c:pt>
                <c:pt idx="2045">
                  <c:v>0.65999999999999948</c:v>
                </c:pt>
                <c:pt idx="2046">
                  <c:v>0.54000000000000059</c:v>
                </c:pt>
                <c:pt idx="2047">
                  <c:v>0.88000000000000111</c:v>
                </c:pt>
                <c:pt idx="2048">
                  <c:v>1.0000000000000029</c:v>
                </c:pt>
                <c:pt idx="2049">
                  <c:v>1.0000000000000029</c:v>
                </c:pt>
                <c:pt idx="2050">
                  <c:v>1.3600000000000023</c:v>
                </c:pt>
                <c:pt idx="2051">
                  <c:v>1.3600000000000023</c:v>
                </c:pt>
                <c:pt idx="2052">
                  <c:v>0.98000000000000109</c:v>
                </c:pt>
                <c:pt idx="2053">
                  <c:v>1.2600000000000022</c:v>
                </c:pt>
                <c:pt idx="2054">
                  <c:v>1.3400000000000005</c:v>
                </c:pt>
                <c:pt idx="2055">
                  <c:v>0.88000000000000111</c:v>
                </c:pt>
                <c:pt idx="2056">
                  <c:v>0.7</c:v>
                </c:pt>
                <c:pt idx="2057">
                  <c:v>0.65999999999999948</c:v>
                </c:pt>
                <c:pt idx="2058">
                  <c:v>0.27999999999999831</c:v>
                </c:pt>
                <c:pt idx="2059">
                  <c:v>0.21999999999999886</c:v>
                </c:pt>
                <c:pt idx="2060">
                  <c:v>0.65999999999999948</c:v>
                </c:pt>
                <c:pt idx="2061">
                  <c:v>0.34000000000000058</c:v>
                </c:pt>
                <c:pt idx="2062">
                  <c:v>0.50000000000000289</c:v>
                </c:pt>
                <c:pt idx="2063">
                  <c:v>0.64000000000000346</c:v>
                </c:pt>
                <c:pt idx="2064">
                  <c:v>0.60000000000000286</c:v>
                </c:pt>
                <c:pt idx="2065">
                  <c:v>0.46000000000000513</c:v>
                </c:pt>
                <c:pt idx="2066">
                  <c:v>0.380000000000004</c:v>
                </c:pt>
                <c:pt idx="2067">
                  <c:v>0.40000000000000285</c:v>
                </c:pt>
                <c:pt idx="2068">
                  <c:v>0.50000000000000289</c:v>
                </c:pt>
                <c:pt idx="2069">
                  <c:v>0.54000000000000337</c:v>
                </c:pt>
                <c:pt idx="2070">
                  <c:v>0.48000000000000115</c:v>
                </c:pt>
                <c:pt idx="2071">
                  <c:v>1.0200000000000018</c:v>
                </c:pt>
                <c:pt idx="2072">
                  <c:v>1.180000000000001</c:v>
                </c:pt>
                <c:pt idx="2073">
                  <c:v>1.0599999999999994</c:v>
                </c:pt>
                <c:pt idx="2074">
                  <c:v>1.2199999999999989</c:v>
                </c:pt>
                <c:pt idx="2075">
                  <c:v>1.4799999999999982</c:v>
                </c:pt>
                <c:pt idx="2076">
                  <c:v>1.4599999999999966</c:v>
                </c:pt>
                <c:pt idx="2077">
                  <c:v>0.97999999999999832</c:v>
                </c:pt>
                <c:pt idx="2078">
                  <c:v>0.99999999999999711</c:v>
                </c:pt>
                <c:pt idx="2079">
                  <c:v>0.71999999999999886</c:v>
                </c:pt>
                <c:pt idx="2080">
                  <c:v>0.33999999999999775</c:v>
                </c:pt>
                <c:pt idx="2081">
                  <c:v>0.22000000000000169</c:v>
                </c:pt>
                <c:pt idx="2082">
                  <c:v>0.72000000000000175</c:v>
                </c:pt>
                <c:pt idx="2083">
                  <c:v>0.880000000000004</c:v>
                </c:pt>
                <c:pt idx="2084">
                  <c:v>0.98000000000000398</c:v>
                </c:pt>
                <c:pt idx="2085">
                  <c:v>1.160000000000005</c:v>
                </c:pt>
                <c:pt idx="2086">
                  <c:v>1.2600000000000022</c:v>
                </c:pt>
                <c:pt idx="2087">
                  <c:v>1.2600000000000022</c:v>
                </c:pt>
                <c:pt idx="2088">
                  <c:v>1.1200000000000017</c:v>
                </c:pt>
                <c:pt idx="2089">
                  <c:v>1.2600000000000022</c:v>
                </c:pt>
                <c:pt idx="2090">
                  <c:v>1.5600000000000023</c:v>
                </c:pt>
                <c:pt idx="2091">
                  <c:v>1.0400000000000034</c:v>
                </c:pt>
                <c:pt idx="2092">
                  <c:v>0.88000000000000111</c:v>
                </c:pt>
                <c:pt idx="2093">
                  <c:v>1.0800000000000012</c:v>
                </c:pt>
                <c:pt idx="2094">
                  <c:v>0.89999999999999714</c:v>
                </c:pt>
                <c:pt idx="2095">
                  <c:v>0.71999999999999886</c:v>
                </c:pt>
                <c:pt idx="2096">
                  <c:v>1.1599999999999966</c:v>
                </c:pt>
                <c:pt idx="2097">
                  <c:v>1.3599999999999965</c:v>
                </c:pt>
                <c:pt idx="2098">
                  <c:v>1.1399999999999948</c:v>
                </c:pt>
                <c:pt idx="2099">
                  <c:v>1.1599999999999966</c:v>
                </c:pt>
                <c:pt idx="2100">
                  <c:v>1.339999999999995</c:v>
                </c:pt>
                <c:pt idx="2101">
                  <c:v>1.3999999999999972</c:v>
                </c:pt>
                <c:pt idx="2102">
                  <c:v>1.0599999999999994</c:v>
                </c:pt>
                <c:pt idx="2103">
                  <c:v>1.1599999999999995</c:v>
                </c:pt>
                <c:pt idx="2104">
                  <c:v>1.4599999999999995</c:v>
                </c:pt>
                <c:pt idx="2105">
                  <c:v>1.4199999999999988</c:v>
                </c:pt>
                <c:pt idx="2106">
                  <c:v>1.2799999999999983</c:v>
                </c:pt>
                <c:pt idx="2107">
                  <c:v>1.2799999999999954</c:v>
                </c:pt>
                <c:pt idx="2108">
                  <c:v>1.1599999999999995</c:v>
                </c:pt>
                <c:pt idx="2109">
                  <c:v>0.97999999999999832</c:v>
                </c:pt>
                <c:pt idx="2110">
                  <c:v>0.75999999999999945</c:v>
                </c:pt>
                <c:pt idx="2111">
                  <c:v>0.65999999999999948</c:v>
                </c:pt>
                <c:pt idx="2112">
                  <c:v>0.92000000000000171</c:v>
                </c:pt>
                <c:pt idx="2113">
                  <c:v>0.68000000000000116</c:v>
                </c:pt>
                <c:pt idx="2114">
                  <c:v>0.60000000000000286</c:v>
                </c:pt>
                <c:pt idx="2115">
                  <c:v>0.62000000000000455</c:v>
                </c:pt>
                <c:pt idx="2116">
                  <c:v>0.96000000000000507</c:v>
                </c:pt>
                <c:pt idx="2117">
                  <c:v>0.56000000000000516</c:v>
                </c:pt>
                <c:pt idx="2118">
                  <c:v>0.90000000000000568</c:v>
                </c:pt>
                <c:pt idx="2119">
                  <c:v>0.98000000000000398</c:v>
                </c:pt>
                <c:pt idx="2120">
                  <c:v>0.70000000000000284</c:v>
                </c:pt>
                <c:pt idx="2121">
                  <c:v>0.34000000000000341</c:v>
                </c:pt>
                <c:pt idx="2122">
                  <c:v>0.36000000000000226</c:v>
                </c:pt>
                <c:pt idx="2123">
                  <c:v>0.11999999999999886</c:v>
                </c:pt>
                <c:pt idx="2124">
                  <c:v>-0.3</c:v>
                </c:pt>
                <c:pt idx="2125">
                  <c:v>-0.52000000000000168</c:v>
                </c:pt>
                <c:pt idx="2126">
                  <c:v>-0.70000000000000284</c:v>
                </c:pt>
                <c:pt idx="2127">
                  <c:v>-0.88000000000000111</c:v>
                </c:pt>
                <c:pt idx="2128">
                  <c:v>-1.0599999999999994</c:v>
                </c:pt>
                <c:pt idx="2129">
                  <c:v>-1.2</c:v>
                </c:pt>
                <c:pt idx="2130">
                  <c:v>-1.2400000000000007</c:v>
                </c:pt>
                <c:pt idx="2131">
                  <c:v>-1.180000000000001</c:v>
                </c:pt>
                <c:pt idx="2132">
                  <c:v>-0.9600000000000023</c:v>
                </c:pt>
                <c:pt idx="2133">
                  <c:v>-0.84000000000000341</c:v>
                </c:pt>
                <c:pt idx="2134">
                  <c:v>-0.30000000000000282</c:v>
                </c:pt>
                <c:pt idx="2135">
                  <c:v>-1.9999999999998862E-2</c:v>
                </c:pt>
                <c:pt idx="2136">
                  <c:v>0.28000000000000114</c:v>
                </c:pt>
                <c:pt idx="2137">
                  <c:v>0.18000000000000113</c:v>
                </c:pt>
                <c:pt idx="2138">
                  <c:v>0.34000000000000058</c:v>
                </c:pt>
                <c:pt idx="2139">
                  <c:v>0.42000000000000171</c:v>
                </c:pt>
                <c:pt idx="2140">
                  <c:v>0.54000000000000059</c:v>
                </c:pt>
                <c:pt idx="2141">
                  <c:v>0.6</c:v>
                </c:pt>
                <c:pt idx="2142">
                  <c:v>0.91999999999999882</c:v>
                </c:pt>
                <c:pt idx="2143">
                  <c:v>1.0400000000000005</c:v>
                </c:pt>
                <c:pt idx="2144">
                  <c:v>0.94000000000000061</c:v>
                </c:pt>
                <c:pt idx="2145">
                  <c:v>1.0399999999999978</c:v>
                </c:pt>
                <c:pt idx="2146">
                  <c:v>0.65999999999999948</c:v>
                </c:pt>
                <c:pt idx="2147">
                  <c:v>0.32000000000000173</c:v>
                </c:pt>
                <c:pt idx="2148">
                  <c:v>0.18000000000000113</c:v>
                </c:pt>
                <c:pt idx="2149">
                  <c:v>0.47999999999999832</c:v>
                </c:pt>
                <c:pt idx="2150">
                  <c:v>0.82000000000000173</c:v>
                </c:pt>
                <c:pt idx="2151">
                  <c:v>1.1000000000000028</c:v>
                </c:pt>
                <c:pt idx="2152">
                  <c:v>1.4600000000000022</c:v>
                </c:pt>
                <c:pt idx="2153">
                  <c:v>1.6000000000000028</c:v>
                </c:pt>
                <c:pt idx="2154">
                  <c:v>1.6800000000000039</c:v>
                </c:pt>
                <c:pt idx="2155">
                  <c:v>1.4600000000000022</c:v>
                </c:pt>
                <c:pt idx="2156">
                  <c:v>1.680000000000001</c:v>
                </c:pt>
                <c:pt idx="2157">
                  <c:v>1.5400000000000005</c:v>
                </c:pt>
                <c:pt idx="2158">
                  <c:v>1.4399999999999977</c:v>
                </c:pt>
                <c:pt idx="2159">
                  <c:v>1.3599999999999994</c:v>
                </c:pt>
                <c:pt idx="2160">
                  <c:v>1.3999999999999972</c:v>
                </c:pt>
                <c:pt idx="2161">
                  <c:v>0.85999999999999654</c:v>
                </c:pt>
                <c:pt idx="2162">
                  <c:v>0.87999999999999545</c:v>
                </c:pt>
                <c:pt idx="2163">
                  <c:v>0.57999999999999829</c:v>
                </c:pt>
                <c:pt idx="2164">
                  <c:v>-6.0000000000002274E-2</c:v>
                </c:pt>
                <c:pt idx="2165">
                  <c:v>-0.58000000000000118</c:v>
                </c:pt>
                <c:pt idx="2166">
                  <c:v>-5.9999999999999429E-2</c:v>
                </c:pt>
                <c:pt idx="2167">
                  <c:v>0.26000000000000228</c:v>
                </c:pt>
                <c:pt idx="2168">
                  <c:v>0.82000000000000173</c:v>
                </c:pt>
                <c:pt idx="2169">
                  <c:v>1.3200000000000016</c:v>
                </c:pt>
                <c:pt idx="2170">
                  <c:v>1.5400000000000034</c:v>
                </c:pt>
                <c:pt idx="2171">
                  <c:v>1.0800000000000041</c:v>
                </c:pt>
                <c:pt idx="2172">
                  <c:v>0.54000000000000337</c:v>
                </c:pt>
                <c:pt idx="2173">
                  <c:v>0.30000000000000571</c:v>
                </c:pt>
                <c:pt idx="2174">
                  <c:v>0.1400000000000034</c:v>
                </c:pt>
                <c:pt idx="2175">
                  <c:v>0.50000000000000289</c:v>
                </c:pt>
                <c:pt idx="2176">
                  <c:v>0.74000000000000055</c:v>
                </c:pt>
                <c:pt idx="2177">
                  <c:v>0.97999999999999832</c:v>
                </c:pt>
                <c:pt idx="2178">
                  <c:v>0.87999999999999545</c:v>
                </c:pt>
                <c:pt idx="2179">
                  <c:v>0.87999999999999545</c:v>
                </c:pt>
                <c:pt idx="2180">
                  <c:v>0.93999999999999484</c:v>
                </c:pt>
                <c:pt idx="2181">
                  <c:v>1.3199999999999961</c:v>
                </c:pt>
                <c:pt idx="2182">
                  <c:v>1.6599999999999966</c:v>
                </c:pt>
                <c:pt idx="2183">
                  <c:v>2.019999999999996</c:v>
                </c:pt>
                <c:pt idx="2184">
                  <c:v>1.7599999999999967</c:v>
                </c:pt>
                <c:pt idx="2185">
                  <c:v>1.5599999999999994</c:v>
                </c:pt>
                <c:pt idx="2186">
                  <c:v>1.3399999999999976</c:v>
                </c:pt>
                <c:pt idx="2187">
                  <c:v>1.2399999999999978</c:v>
                </c:pt>
                <c:pt idx="2188">
                  <c:v>1.4199999999999988</c:v>
                </c:pt>
                <c:pt idx="2189">
                  <c:v>1.819999999999999</c:v>
                </c:pt>
                <c:pt idx="2190">
                  <c:v>1.9599999999999966</c:v>
                </c:pt>
                <c:pt idx="2191">
                  <c:v>1.6399999999999948</c:v>
                </c:pt>
                <c:pt idx="2192">
                  <c:v>1.5399999999999978</c:v>
                </c:pt>
                <c:pt idx="2193">
                  <c:v>1.4</c:v>
                </c:pt>
                <c:pt idx="2194">
                  <c:v>1.3200000000000016</c:v>
                </c:pt>
                <c:pt idx="2195">
                  <c:v>1.180000000000001</c:v>
                </c:pt>
                <c:pt idx="2196">
                  <c:v>1.6200000000000045</c:v>
                </c:pt>
                <c:pt idx="2197">
                  <c:v>1.780000000000004</c:v>
                </c:pt>
                <c:pt idx="2198">
                  <c:v>1.8</c:v>
                </c:pt>
                <c:pt idx="2199">
                  <c:v>1.8599999999999994</c:v>
                </c:pt>
                <c:pt idx="2200">
                  <c:v>2.0400000000000005</c:v>
                </c:pt>
                <c:pt idx="2201">
                  <c:v>1.8599999999999994</c:v>
                </c:pt>
                <c:pt idx="2202">
                  <c:v>1.8599999999999994</c:v>
                </c:pt>
                <c:pt idx="2203">
                  <c:v>1.8</c:v>
                </c:pt>
                <c:pt idx="2204">
                  <c:v>1.7399999999999978</c:v>
                </c:pt>
                <c:pt idx="2205">
                  <c:v>1.5599999999999994</c:v>
                </c:pt>
                <c:pt idx="2206">
                  <c:v>1.819999999999999</c:v>
                </c:pt>
                <c:pt idx="2207">
                  <c:v>1.5400000000000005</c:v>
                </c:pt>
                <c:pt idx="2208">
                  <c:v>1.2600000000000022</c:v>
                </c:pt>
                <c:pt idx="2209">
                  <c:v>1.5400000000000034</c:v>
                </c:pt>
                <c:pt idx="2210">
                  <c:v>1.5200000000000018</c:v>
                </c:pt>
                <c:pt idx="2211">
                  <c:v>1.2200000000000017</c:v>
                </c:pt>
                <c:pt idx="2212">
                  <c:v>1.6799999999999984</c:v>
                </c:pt>
                <c:pt idx="2213">
                  <c:v>2.099999999999997</c:v>
                </c:pt>
                <c:pt idx="2214">
                  <c:v>1.819999999999999</c:v>
                </c:pt>
                <c:pt idx="2215">
                  <c:v>2.0799999999999983</c:v>
                </c:pt>
                <c:pt idx="2216">
                  <c:v>2.7</c:v>
                </c:pt>
                <c:pt idx="2217">
                  <c:v>2.3800000000000012</c:v>
                </c:pt>
                <c:pt idx="2218">
                  <c:v>2.2000000000000028</c:v>
                </c:pt>
                <c:pt idx="2219">
                  <c:v>2.3000000000000029</c:v>
                </c:pt>
                <c:pt idx="2220">
                  <c:v>2.0800000000000041</c:v>
                </c:pt>
                <c:pt idx="2221">
                  <c:v>1.6800000000000039</c:v>
                </c:pt>
                <c:pt idx="2222">
                  <c:v>1.6400000000000035</c:v>
                </c:pt>
                <c:pt idx="2223">
                  <c:v>1.7000000000000028</c:v>
                </c:pt>
                <c:pt idx="2224">
                  <c:v>1.2000000000000028</c:v>
                </c:pt>
                <c:pt idx="2225">
                  <c:v>0.84000000000000341</c:v>
                </c:pt>
                <c:pt idx="2226">
                  <c:v>0.42000000000000171</c:v>
                </c:pt>
                <c:pt idx="2227">
                  <c:v>0.50000000000000289</c:v>
                </c:pt>
                <c:pt idx="2228">
                  <c:v>0.22000000000000455</c:v>
                </c:pt>
                <c:pt idx="2229">
                  <c:v>0.70000000000000573</c:v>
                </c:pt>
                <c:pt idx="2230">
                  <c:v>0.86000000000000509</c:v>
                </c:pt>
                <c:pt idx="2231">
                  <c:v>1.0200000000000045</c:v>
                </c:pt>
                <c:pt idx="2232">
                  <c:v>0.84000000000000341</c:v>
                </c:pt>
                <c:pt idx="2233">
                  <c:v>0.68000000000000116</c:v>
                </c:pt>
                <c:pt idx="2234">
                  <c:v>0.88000000000000111</c:v>
                </c:pt>
                <c:pt idx="2235">
                  <c:v>1.2400000000000007</c:v>
                </c:pt>
                <c:pt idx="2236">
                  <c:v>1.4200000000000017</c:v>
                </c:pt>
                <c:pt idx="2237">
                  <c:v>2.2000000000000028</c:v>
                </c:pt>
                <c:pt idx="2238">
                  <c:v>2.5600000000000049</c:v>
                </c:pt>
                <c:pt idx="2239">
                  <c:v>2.3800000000000039</c:v>
                </c:pt>
                <c:pt idx="2240">
                  <c:v>2.3000000000000029</c:v>
                </c:pt>
                <c:pt idx="2241">
                  <c:v>2.5200000000000018</c:v>
                </c:pt>
                <c:pt idx="2242">
                  <c:v>1.9800000000000011</c:v>
                </c:pt>
                <c:pt idx="2243">
                  <c:v>2.1</c:v>
                </c:pt>
                <c:pt idx="2244">
                  <c:v>2.0199999999999987</c:v>
                </c:pt>
                <c:pt idx="2245">
                  <c:v>2.0199999999999987</c:v>
                </c:pt>
                <c:pt idx="2246">
                  <c:v>1.6799999999999984</c:v>
                </c:pt>
                <c:pt idx="2247">
                  <c:v>1.6799999999999984</c:v>
                </c:pt>
                <c:pt idx="2248">
                  <c:v>1.6199999999999988</c:v>
                </c:pt>
                <c:pt idx="2249">
                  <c:v>1.3400000000000005</c:v>
                </c:pt>
                <c:pt idx="2250">
                  <c:v>1.5600000000000023</c:v>
                </c:pt>
                <c:pt idx="2251">
                  <c:v>1.7400000000000033</c:v>
                </c:pt>
                <c:pt idx="2252">
                  <c:v>1.6800000000000039</c:v>
                </c:pt>
                <c:pt idx="2253">
                  <c:v>1.7400000000000033</c:v>
                </c:pt>
                <c:pt idx="2254">
                  <c:v>2.180000000000001</c:v>
                </c:pt>
                <c:pt idx="2255">
                  <c:v>2.1199999999999988</c:v>
                </c:pt>
                <c:pt idx="2256">
                  <c:v>2.2400000000000007</c:v>
                </c:pt>
                <c:pt idx="2257">
                  <c:v>2.1199999999999988</c:v>
                </c:pt>
                <c:pt idx="2258">
                  <c:v>2.3599999999999968</c:v>
                </c:pt>
                <c:pt idx="2259">
                  <c:v>1.9599999999999995</c:v>
                </c:pt>
                <c:pt idx="2260">
                  <c:v>1.9800000000000011</c:v>
                </c:pt>
                <c:pt idx="2261">
                  <c:v>1.8799999999999983</c:v>
                </c:pt>
                <c:pt idx="2262">
                  <c:v>2.1599999999999993</c:v>
                </c:pt>
                <c:pt idx="2263">
                  <c:v>1.9</c:v>
                </c:pt>
                <c:pt idx="2264">
                  <c:v>2.1999999999999971</c:v>
                </c:pt>
                <c:pt idx="2265">
                  <c:v>1.9999999999999971</c:v>
                </c:pt>
                <c:pt idx="2266">
                  <c:v>1.8599999999999994</c:v>
                </c:pt>
                <c:pt idx="2267">
                  <c:v>1.2</c:v>
                </c:pt>
                <c:pt idx="2268">
                  <c:v>1.0800000000000012</c:v>
                </c:pt>
                <c:pt idx="2269">
                  <c:v>0.82000000000000173</c:v>
                </c:pt>
                <c:pt idx="2270">
                  <c:v>0.62000000000000166</c:v>
                </c:pt>
                <c:pt idx="2271">
                  <c:v>0.68000000000000116</c:v>
                </c:pt>
                <c:pt idx="2272">
                  <c:v>0.95999999999999941</c:v>
                </c:pt>
                <c:pt idx="2273">
                  <c:v>0.55999999999999939</c:v>
                </c:pt>
                <c:pt idx="2274">
                  <c:v>0.68000000000000116</c:v>
                </c:pt>
                <c:pt idx="2275">
                  <c:v>0.51999999999999891</c:v>
                </c:pt>
                <c:pt idx="2276">
                  <c:v>0.57999999999999829</c:v>
                </c:pt>
                <c:pt idx="2277">
                  <c:v>0.84000000000000052</c:v>
                </c:pt>
                <c:pt idx="2278">
                  <c:v>1.1400000000000006</c:v>
                </c:pt>
                <c:pt idx="2279">
                  <c:v>1.0799999999999983</c:v>
                </c:pt>
                <c:pt idx="2280">
                  <c:v>1.1799999999999984</c:v>
                </c:pt>
                <c:pt idx="2281">
                  <c:v>0.85999999999999943</c:v>
                </c:pt>
                <c:pt idx="2282">
                  <c:v>0.51999999999999891</c:v>
                </c:pt>
                <c:pt idx="2283">
                  <c:v>0.5399999999999977</c:v>
                </c:pt>
                <c:pt idx="2284">
                  <c:v>0.91999999999999882</c:v>
                </c:pt>
                <c:pt idx="2285">
                  <c:v>1.4</c:v>
                </c:pt>
                <c:pt idx="2286">
                  <c:v>1.4599999999999995</c:v>
                </c:pt>
                <c:pt idx="2287">
                  <c:v>1.9400000000000006</c:v>
                </c:pt>
                <c:pt idx="2288">
                  <c:v>1.8200000000000016</c:v>
                </c:pt>
                <c:pt idx="2289">
                  <c:v>1.4200000000000017</c:v>
                </c:pt>
                <c:pt idx="2290">
                  <c:v>0.88000000000000111</c:v>
                </c:pt>
                <c:pt idx="2291">
                  <c:v>0.62000000000000166</c:v>
                </c:pt>
                <c:pt idx="2292">
                  <c:v>-4.000000000000057E-2</c:v>
                </c:pt>
                <c:pt idx="2293">
                  <c:v>0.1</c:v>
                </c:pt>
                <c:pt idx="2294">
                  <c:v>2.0000000000001704E-2</c:v>
                </c:pt>
                <c:pt idx="2295">
                  <c:v>-9.9999999999997161E-2</c:v>
                </c:pt>
                <c:pt idx="2296">
                  <c:v>6.0000000000002274E-2</c:v>
                </c:pt>
                <c:pt idx="2297">
                  <c:v>0.56000000000000227</c:v>
                </c:pt>
                <c:pt idx="2298">
                  <c:v>0.31999999999999884</c:v>
                </c:pt>
                <c:pt idx="2299">
                  <c:v>0.57999999999999829</c:v>
                </c:pt>
                <c:pt idx="2300">
                  <c:v>0.57999999999999829</c:v>
                </c:pt>
                <c:pt idx="2301">
                  <c:v>0.55999999999999661</c:v>
                </c:pt>
                <c:pt idx="2302">
                  <c:v>0.43999999999999773</c:v>
                </c:pt>
                <c:pt idx="2303">
                  <c:v>0.51999999999999891</c:v>
                </c:pt>
                <c:pt idx="2304">
                  <c:v>0.47999999999999832</c:v>
                </c:pt>
                <c:pt idx="2305">
                  <c:v>0.51999999999999891</c:v>
                </c:pt>
                <c:pt idx="2306">
                  <c:v>0.65999999999999948</c:v>
                </c:pt>
                <c:pt idx="2307">
                  <c:v>0.74000000000000055</c:v>
                </c:pt>
                <c:pt idx="2308">
                  <c:v>1.0400000000000034</c:v>
                </c:pt>
                <c:pt idx="2309">
                  <c:v>0.98000000000000109</c:v>
                </c:pt>
                <c:pt idx="2310">
                  <c:v>0.97999999999999832</c:v>
                </c:pt>
                <c:pt idx="2311">
                  <c:v>0.91999999999999882</c:v>
                </c:pt>
                <c:pt idx="2312">
                  <c:v>0.89999999999999714</c:v>
                </c:pt>
                <c:pt idx="2313">
                  <c:v>0.73999999999999488</c:v>
                </c:pt>
                <c:pt idx="2314">
                  <c:v>0.95999999999999663</c:v>
                </c:pt>
                <c:pt idx="2315">
                  <c:v>1.0800000000000012</c:v>
                </c:pt>
                <c:pt idx="2316">
                  <c:v>1.2200000000000017</c:v>
                </c:pt>
                <c:pt idx="2317">
                  <c:v>0.92000000000000171</c:v>
                </c:pt>
                <c:pt idx="2318">
                  <c:v>0.80000000000000282</c:v>
                </c:pt>
                <c:pt idx="2319">
                  <c:v>0.64000000000000346</c:v>
                </c:pt>
                <c:pt idx="2320">
                  <c:v>1</c:v>
                </c:pt>
                <c:pt idx="2321">
                  <c:v>0.91999999999999882</c:v>
                </c:pt>
                <c:pt idx="2322">
                  <c:v>1</c:v>
                </c:pt>
                <c:pt idx="2323">
                  <c:v>0.95999999999999941</c:v>
                </c:pt>
                <c:pt idx="2324">
                  <c:v>1.319999999999999</c:v>
                </c:pt>
                <c:pt idx="2325">
                  <c:v>1.5800000000000012</c:v>
                </c:pt>
                <c:pt idx="2326">
                  <c:v>1.8600000000000023</c:v>
                </c:pt>
                <c:pt idx="2327">
                  <c:v>2.2599999999999993</c:v>
                </c:pt>
                <c:pt idx="2328">
                  <c:v>2.3400000000000007</c:v>
                </c:pt>
                <c:pt idx="2329">
                  <c:v>1.8599999999999994</c:v>
                </c:pt>
                <c:pt idx="2330">
                  <c:v>1.4799999999999982</c:v>
                </c:pt>
                <c:pt idx="2331">
                  <c:v>1.4399999999999977</c:v>
                </c:pt>
                <c:pt idx="2332">
                  <c:v>1.2400000000000007</c:v>
                </c:pt>
                <c:pt idx="2333">
                  <c:v>1.0400000000000005</c:v>
                </c:pt>
                <c:pt idx="2334">
                  <c:v>1.2</c:v>
                </c:pt>
                <c:pt idx="2335">
                  <c:v>1.4</c:v>
                </c:pt>
                <c:pt idx="2336">
                  <c:v>1.4600000000000022</c:v>
                </c:pt>
                <c:pt idx="2337">
                  <c:v>1.5</c:v>
                </c:pt>
                <c:pt idx="2338">
                  <c:v>1.9</c:v>
                </c:pt>
                <c:pt idx="2339">
                  <c:v>2</c:v>
                </c:pt>
                <c:pt idx="2340">
                  <c:v>1.8599999999999994</c:v>
                </c:pt>
                <c:pt idx="2341">
                  <c:v>1.4399999999999977</c:v>
                </c:pt>
                <c:pt idx="2342">
                  <c:v>1.319999999999999</c:v>
                </c:pt>
                <c:pt idx="2343">
                  <c:v>1.1399999999999977</c:v>
                </c:pt>
                <c:pt idx="2344">
                  <c:v>0.8</c:v>
                </c:pt>
                <c:pt idx="2345">
                  <c:v>0.41999999999999887</c:v>
                </c:pt>
                <c:pt idx="2346">
                  <c:v>0.41999999999999887</c:v>
                </c:pt>
                <c:pt idx="2347">
                  <c:v>0.21999999999999886</c:v>
                </c:pt>
                <c:pt idx="2348">
                  <c:v>3.9999999999997725E-2</c:v>
                </c:pt>
                <c:pt idx="2349">
                  <c:v>0.13999999999999488</c:v>
                </c:pt>
                <c:pt idx="2350">
                  <c:v>0.75999999999999657</c:v>
                </c:pt>
                <c:pt idx="2351">
                  <c:v>1.2399999999999949</c:v>
                </c:pt>
                <c:pt idx="2352">
                  <c:v>1.839999999999995</c:v>
                </c:pt>
                <c:pt idx="2353">
                  <c:v>2.1399999999999948</c:v>
                </c:pt>
                <c:pt idx="2354">
                  <c:v>2.4399999999999977</c:v>
                </c:pt>
                <c:pt idx="2355">
                  <c:v>2.319999999999999</c:v>
                </c:pt>
                <c:pt idx="2356">
                  <c:v>2.2199999999999989</c:v>
                </c:pt>
                <c:pt idx="2357">
                  <c:v>1.8999999999999972</c:v>
                </c:pt>
                <c:pt idx="2358">
                  <c:v>2.1199999999999988</c:v>
                </c:pt>
                <c:pt idx="2359">
                  <c:v>1.8999999999999972</c:v>
                </c:pt>
                <c:pt idx="2360">
                  <c:v>1.4999999999999942</c:v>
                </c:pt>
                <c:pt idx="2361">
                  <c:v>1.5799999999999954</c:v>
                </c:pt>
                <c:pt idx="2362">
                  <c:v>2.019999999999996</c:v>
                </c:pt>
                <c:pt idx="2363">
                  <c:v>2.2999999999999945</c:v>
                </c:pt>
                <c:pt idx="2364">
                  <c:v>2.5799999999999956</c:v>
                </c:pt>
                <c:pt idx="2365">
                  <c:v>2.7399999999999949</c:v>
                </c:pt>
                <c:pt idx="2366">
                  <c:v>2.4999999999999973</c:v>
                </c:pt>
                <c:pt idx="2367">
                  <c:v>2.2999999999999998</c:v>
                </c:pt>
                <c:pt idx="2368">
                  <c:v>1.7800000000000011</c:v>
                </c:pt>
                <c:pt idx="2369">
                  <c:v>1.6000000000000028</c:v>
                </c:pt>
                <c:pt idx="2370">
                  <c:v>2.0400000000000063</c:v>
                </c:pt>
                <c:pt idx="2371">
                  <c:v>2.4200000000000044</c:v>
                </c:pt>
                <c:pt idx="2372">
                  <c:v>2.400000000000003</c:v>
                </c:pt>
                <c:pt idx="2373">
                  <c:v>2.3400000000000034</c:v>
                </c:pt>
                <c:pt idx="2374">
                  <c:v>2.5000000000000027</c:v>
                </c:pt>
                <c:pt idx="2375">
                  <c:v>2.3000000000000029</c:v>
                </c:pt>
                <c:pt idx="2376">
                  <c:v>2.2000000000000028</c:v>
                </c:pt>
                <c:pt idx="2377">
                  <c:v>2.2800000000000038</c:v>
                </c:pt>
                <c:pt idx="2378">
                  <c:v>2.3600000000000021</c:v>
                </c:pt>
                <c:pt idx="2379">
                  <c:v>1.9400000000000035</c:v>
                </c:pt>
                <c:pt idx="2380">
                  <c:v>1.980000000000004</c:v>
                </c:pt>
                <c:pt idx="2381">
                  <c:v>2.0800000000000041</c:v>
                </c:pt>
                <c:pt idx="2382">
                  <c:v>2.2000000000000028</c:v>
                </c:pt>
                <c:pt idx="2383">
                  <c:v>2.5200000000000045</c:v>
                </c:pt>
                <c:pt idx="2384">
                  <c:v>3.180000000000001</c:v>
                </c:pt>
                <c:pt idx="2385">
                  <c:v>3.1199999999999988</c:v>
                </c:pt>
                <c:pt idx="2386">
                  <c:v>2.4599999999999995</c:v>
                </c:pt>
                <c:pt idx="2387">
                  <c:v>2.1400000000000006</c:v>
                </c:pt>
                <c:pt idx="2388">
                  <c:v>1.7400000000000007</c:v>
                </c:pt>
                <c:pt idx="2389">
                  <c:v>0.9600000000000023</c:v>
                </c:pt>
                <c:pt idx="2390">
                  <c:v>0.78000000000000114</c:v>
                </c:pt>
                <c:pt idx="2391">
                  <c:v>1.2200000000000017</c:v>
                </c:pt>
                <c:pt idx="2392">
                  <c:v>1.7599999999999993</c:v>
                </c:pt>
                <c:pt idx="2393">
                  <c:v>2.0199999999999987</c:v>
                </c:pt>
                <c:pt idx="2394">
                  <c:v>2.1799999999999984</c:v>
                </c:pt>
                <c:pt idx="2395">
                  <c:v>2.2200000000000015</c:v>
                </c:pt>
                <c:pt idx="2396">
                  <c:v>2.1600000000000024</c:v>
                </c:pt>
                <c:pt idx="2397">
                  <c:v>1.9800000000000069</c:v>
                </c:pt>
                <c:pt idx="2398">
                  <c:v>2.1600000000000081</c:v>
                </c:pt>
                <c:pt idx="2399">
                  <c:v>2.5800000000000067</c:v>
                </c:pt>
                <c:pt idx="2400">
                  <c:v>2.7200000000000073</c:v>
                </c:pt>
                <c:pt idx="2401">
                  <c:v>3.060000000000008</c:v>
                </c:pt>
                <c:pt idx="2402">
                  <c:v>3.140000000000009</c:v>
                </c:pt>
                <c:pt idx="2403">
                  <c:v>2.8200000000000047</c:v>
                </c:pt>
                <c:pt idx="2404">
                  <c:v>2.7600000000000078</c:v>
                </c:pt>
                <c:pt idx="2405">
                  <c:v>2.7800000000000069</c:v>
                </c:pt>
                <c:pt idx="2406">
                  <c:v>2.880000000000007</c:v>
                </c:pt>
                <c:pt idx="2407">
                  <c:v>2.3600000000000021</c:v>
                </c:pt>
                <c:pt idx="2408">
                  <c:v>2.1200000000000045</c:v>
                </c:pt>
                <c:pt idx="2409">
                  <c:v>1.9400000000000035</c:v>
                </c:pt>
                <c:pt idx="2410">
                  <c:v>1.8399999999999976</c:v>
                </c:pt>
                <c:pt idx="2411">
                  <c:v>1.5799999999999954</c:v>
                </c:pt>
                <c:pt idx="2412">
                  <c:v>1.539999999999992</c:v>
                </c:pt>
                <c:pt idx="2413">
                  <c:v>1.7199999999999931</c:v>
                </c:pt>
                <c:pt idx="2414">
                  <c:v>1.6599999999999908</c:v>
                </c:pt>
                <c:pt idx="2415">
                  <c:v>1.2999999999999943</c:v>
                </c:pt>
                <c:pt idx="2416">
                  <c:v>0.89999999999999436</c:v>
                </c:pt>
                <c:pt idx="2417">
                  <c:v>0.93999999999999773</c:v>
                </c:pt>
                <c:pt idx="2418">
                  <c:v>0.88000000000000111</c:v>
                </c:pt>
                <c:pt idx="2419">
                  <c:v>0.51999999999999891</c:v>
                </c:pt>
                <c:pt idx="2420">
                  <c:v>0.58000000000000118</c:v>
                </c:pt>
                <c:pt idx="2421">
                  <c:v>0.31999999999999884</c:v>
                </c:pt>
                <c:pt idx="2422">
                  <c:v>0.28000000000000114</c:v>
                </c:pt>
                <c:pt idx="2423">
                  <c:v>0.21999999999999317</c:v>
                </c:pt>
                <c:pt idx="2424">
                  <c:v>0.43999999999999773</c:v>
                </c:pt>
                <c:pt idx="2425">
                  <c:v>1.9999999999998862E-2</c:v>
                </c:pt>
                <c:pt idx="2426">
                  <c:v>0.18000000000000113</c:v>
                </c:pt>
                <c:pt idx="2427">
                  <c:v>-0.1400000000000034</c:v>
                </c:pt>
                <c:pt idx="2428">
                  <c:v>-0.33999999999999775</c:v>
                </c:pt>
                <c:pt idx="2429">
                  <c:v>-0.65999999999999659</c:v>
                </c:pt>
                <c:pt idx="2430">
                  <c:v>-0.18000000000000113</c:v>
                </c:pt>
                <c:pt idx="2431">
                  <c:v>-0.20000000000000567</c:v>
                </c:pt>
                <c:pt idx="2432">
                  <c:v>1.9999999999998862E-2</c:v>
                </c:pt>
                <c:pt idx="2433">
                  <c:v>3.9999999999997725E-2</c:v>
                </c:pt>
                <c:pt idx="2434">
                  <c:v>0.45999999999999092</c:v>
                </c:pt>
                <c:pt idx="2435">
                  <c:v>0.47999999999999543</c:v>
                </c:pt>
                <c:pt idx="2436">
                  <c:v>0.65999999999999659</c:v>
                </c:pt>
                <c:pt idx="2437">
                  <c:v>0.79999999999999427</c:v>
                </c:pt>
                <c:pt idx="2438">
                  <c:v>1.0199999999999931</c:v>
                </c:pt>
                <c:pt idx="2439">
                  <c:v>0.91999999999999882</c:v>
                </c:pt>
                <c:pt idx="2440">
                  <c:v>1.0399999999999978</c:v>
                </c:pt>
                <c:pt idx="2441">
                  <c:v>1.0199999999999989</c:v>
                </c:pt>
                <c:pt idx="2442">
                  <c:v>0.55999999999999661</c:v>
                </c:pt>
                <c:pt idx="2443">
                  <c:v>0.59999999999999432</c:v>
                </c:pt>
                <c:pt idx="2444">
                  <c:v>0.85999999999999654</c:v>
                </c:pt>
                <c:pt idx="2445">
                  <c:v>0.63999999999999202</c:v>
                </c:pt>
                <c:pt idx="2446">
                  <c:v>0.79999999999999427</c:v>
                </c:pt>
                <c:pt idx="2447">
                  <c:v>1.2999999999999943</c:v>
                </c:pt>
                <c:pt idx="2448">
                  <c:v>1</c:v>
                </c:pt>
                <c:pt idx="2449">
                  <c:v>0.7199999999999932</c:v>
                </c:pt>
                <c:pt idx="2450">
                  <c:v>1.1599999999999966</c:v>
                </c:pt>
                <c:pt idx="2451">
                  <c:v>0.99999999999999434</c:v>
                </c:pt>
                <c:pt idx="2452">
                  <c:v>1.0399999999999978</c:v>
                </c:pt>
                <c:pt idx="2453">
                  <c:v>0.79999999999999427</c:v>
                </c:pt>
                <c:pt idx="2454">
                  <c:v>0.95999999999999663</c:v>
                </c:pt>
                <c:pt idx="2455">
                  <c:v>0.15999999999999659</c:v>
                </c:pt>
                <c:pt idx="2456">
                  <c:v>7.999999999999545E-2</c:v>
                </c:pt>
                <c:pt idx="2457">
                  <c:v>-0.14000000000000909</c:v>
                </c:pt>
                <c:pt idx="2458">
                  <c:v>9.9999999999994316E-2</c:v>
                </c:pt>
                <c:pt idx="2459">
                  <c:v>-8.000000000000114E-2</c:v>
                </c:pt>
                <c:pt idx="2460">
                  <c:v>0.33999999999999775</c:v>
                </c:pt>
                <c:pt idx="2461">
                  <c:v>0.31999999999999884</c:v>
                </c:pt>
                <c:pt idx="2462">
                  <c:v>0.33999999999999775</c:v>
                </c:pt>
                <c:pt idx="2463">
                  <c:v>0.17999999999999544</c:v>
                </c:pt>
                <c:pt idx="2464">
                  <c:v>0.13999999999999205</c:v>
                </c:pt>
                <c:pt idx="2465">
                  <c:v>0.13999999999999774</c:v>
                </c:pt>
                <c:pt idx="2466">
                  <c:v>-0.11999999999999886</c:v>
                </c:pt>
                <c:pt idx="2467">
                  <c:v>-5.9999999999996591E-2</c:v>
                </c:pt>
                <c:pt idx="2468">
                  <c:v>0.30000000000000571</c:v>
                </c:pt>
                <c:pt idx="2469">
                  <c:v>0.38000000000000683</c:v>
                </c:pt>
                <c:pt idx="2470">
                  <c:v>0.78000000000000114</c:v>
                </c:pt>
                <c:pt idx="2471">
                  <c:v>0.85999999999999654</c:v>
                </c:pt>
                <c:pt idx="2472">
                  <c:v>0.78000000000000114</c:v>
                </c:pt>
                <c:pt idx="2473">
                  <c:v>0.71999999999999886</c:v>
                </c:pt>
                <c:pt idx="2474">
                  <c:v>0.91999999999999882</c:v>
                </c:pt>
                <c:pt idx="2475">
                  <c:v>0.6</c:v>
                </c:pt>
                <c:pt idx="2476">
                  <c:v>0.8</c:v>
                </c:pt>
                <c:pt idx="2477">
                  <c:v>0.55999999999999661</c:v>
                </c:pt>
                <c:pt idx="2478">
                  <c:v>0.27999999999999547</c:v>
                </c:pt>
                <c:pt idx="2479">
                  <c:v>9.9999999999994316E-2</c:v>
                </c:pt>
                <c:pt idx="2480">
                  <c:v>0.37999999999999545</c:v>
                </c:pt>
                <c:pt idx="2481">
                  <c:v>0.25999999999999657</c:v>
                </c:pt>
                <c:pt idx="2482">
                  <c:v>0.49999999999999434</c:v>
                </c:pt>
                <c:pt idx="2483">
                  <c:v>0.93999999999999206</c:v>
                </c:pt>
                <c:pt idx="2484">
                  <c:v>0.95999999999999663</c:v>
                </c:pt>
                <c:pt idx="2485">
                  <c:v>0.55999999999999095</c:v>
                </c:pt>
                <c:pt idx="2486">
                  <c:v>0.85999999999999654</c:v>
                </c:pt>
                <c:pt idx="2487">
                  <c:v>0.76000000000000223</c:v>
                </c:pt>
                <c:pt idx="2488">
                  <c:v>0.22000000000000455</c:v>
                </c:pt>
                <c:pt idx="2489">
                  <c:v>-0.4</c:v>
                </c:pt>
                <c:pt idx="2490">
                  <c:v>-0.3599999999999966</c:v>
                </c:pt>
                <c:pt idx="2491">
                  <c:v>-0.3</c:v>
                </c:pt>
                <c:pt idx="2492">
                  <c:v>-0.21999999999999886</c:v>
                </c:pt>
                <c:pt idx="2493">
                  <c:v>-5.9999999999996591E-2</c:v>
                </c:pt>
                <c:pt idx="2494">
                  <c:v>0.2800000000000068</c:v>
                </c:pt>
                <c:pt idx="2495">
                  <c:v>0.42000000000001025</c:v>
                </c:pt>
                <c:pt idx="2496">
                  <c:v>0.42000000000001025</c:v>
                </c:pt>
                <c:pt idx="2497">
                  <c:v>-5.9999999999990908E-2</c:v>
                </c:pt>
                <c:pt idx="2498">
                  <c:v>-7.9999999999989774E-2</c:v>
                </c:pt>
                <c:pt idx="2499">
                  <c:v>8.0000000000006816E-2</c:v>
                </c:pt>
                <c:pt idx="2500">
                  <c:v>-0.43999999999999773</c:v>
                </c:pt>
                <c:pt idx="2501">
                  <c:v>-1.1199999999999988</c:v>
                </c:pt>
                <c:pt idx="2502">
                  <c:v>-1.319999999999999</c:v>
                </c:pt>
                <c:pt idx="2503">
                  <c:v>-1.6</c:v>
                </c:pt>
                <c:pt idx="2504">
                  <c:v>-1.680000000000001</c:v>
                </c:pt>
                <c:pt idx="2505">
                  <c:v>-1.3599999999999965</c:v>
                </c:pt>
                <c:pt idx="2506">
                  <c:v>-1.4599999999999966</c:v>
                </c:pt>
                <c:pt idx="2507">
                  <c:v>-0.83999999999999775</c:v>
                </c:pt>
                <c:pt idx="2508">
                  <c:v>-0.54000000000000337</c:v>
                </c:pt>
                <c:pt idx="2509">
                  <c:v>-0.86000000000000232</c:v>
                </c:pt>
                <c:pt idx="2510">
                  <c:v>-0.96000000000000796</c:v>
                </c:pt>
                <c:pt idx="2511">
                  <c:v>-0.32000000000001022</c:v>
                </c:pt>
                <c:pt idx="2512">
                  <c:v>-0.42000000000001025</c:v>
                </c:pt>
                <c:pt idx="2513">
                  <c:v>-0.10000000000000568</c:v>
                </c:pt>
                <c:pt idx="2514">
                  <c:v>0.45999999999999658</c:v>
                </c:pt>
                <c:pt idx="2515">
                  <c:v>0.6</c:v>
                </c:pt>
                <c:pt idx="2516">
                  <c:v>0.24000000000000341</c:v>
                </c:pt>
                <c:pt idx="2517">
                  <c:v>0.73999999999999777</c:v>
                </c:pt>
                <c:pt idx="2518">
                  <c:v>0.55999999999999661</c:v>
                </c:pt>
                <c:pt idx="2519">
                  <c:v>0.55999999999999661</c:v>
                </c:pt>
                <c:pt idx="2520">
                  <c:v>0.58000000000000118</c:v>
                </c:pt>
                <c:pt idx="2521">
                  <c:v>0.86000000000000232</c:v>
                </c:pt>
                <c:pt idx="2522">
                  <c:v>0.20000000000000567</c:v>
                </c:pt>
                <c:pt idx="2523">
                  <c:v>0.26000000000000795</c:v>
                </c:pt>
                <c:pt idx="2524">
                  <c:v>-0.25999999999999657</c:v>
                </c:pt>
                <c:pt idx="2525">
                  <c:v>0</c:v>
                </c:pt>
                <c:pt idx="2526">
                  <c:v>-0.2</c:v>
                </c:pt>
                <c:pt idx="2527">
                  <c:v>-0.24000000000000341</c:v>
                </c:pt>
                <c:pt idx="2528">
                  <c:v>-0.8200000000000045</c:v>
                </c:pt>
                <c:pt idx="2529">
                  <c:v>-0.74000000000000343</c:v>
                </c:pt>
                <c:pt idx="2530">
                  <c:v>-1.2200000000000046</c:v>
                </c:pt>
                <c:pt idx="2531">
                  <c:v>-0.98000000000000687</c:v>
                </c:pt>
                <c:pt idx="2532">
                  <c:v>-0.68000000000000116</c:v>
                </c:pt>
                <c:pt idx="2533">
                  <c:v>-0.15999999999999659</c:v>
                </c:pt>
                <c:pt idx="2534">
                  <c:v>0.30000000000000571</c:v>
                </c:pt>
                <c:pt idx="2535">
                  <c:v>0.74000000000000343</c:v>
                </c:pt>
                <c:pt idx="2536">
                  <c:v>1.1400000000000035</c:v>
                </c:pt>
                <c:pt idx="2537">
                  <c:v>1.4399999999999977</c:v>
                </c:pt>
                <c:pt idx="2538">
                  <c:v>1.5999999999999885</c:v>
                </c:pt>
                <c:pt idx="2539">
                  <c:v>1.6799999999999842</c:v>
                </c:pt>
                <c:pt idx="2540">
                  <c:v>1.4999999999999829</c:v>
                </c:pt>
                <c:pt idx="2541">
                  <c:v>1.0799999999999841</c:v>
                </c:pt>
                <c:pt idx="2542">
                  <c:v>0.739999999999992</c:v>
                </c:pt>
                <c:pt idx="2543">
                  <c:v>0.9</c:v>
                </c:pt>
                <c:pt idx="2544">
                  <c:v>0.80000000000000571</c:v>
                </c:pt>
                <c:pt idx="2545">
                  <c:v>0.86000000000000798</c:v>
                </c:pt>
                <c:pt idx="2546">
                  <c:v>0.72000000000000453</c:v>
                </c:pt>
                <c:pt idx="2547">
                  <c:v>0.7</c:v>
                </c:pt>
                <c:pt idx="2548">
                  <c:v>0.5399999999999977</c:v>
                </c:pt>
                <c:pt idx="2549">
                  <c:v>0.83999999999999775</c:v>
                </c:pt>
                <c:pt idx="2550">
                  <c:v>0.3599999999999966</c:v>
                </c:pt>
                <c:pt idx="2551">
                  <c:v>0.26000000000000228</c:v>
                </c:pt>
                <c:pt idx="2552">
                  <c:v>0.24000000000000341</c:v>
                </c:pt>
                <c:pt idx="2553">
                  <c:v>-9.9999999999994316E-2</c:v>
                </c:pt>
                <c:pt idx="2554">
                  <c:v>-0.33999999999999775</c:v>
                </c:pt>
                <c:pt idx="2555">
                  <c:v>0.16000000000000228</c:v>
                </c:pt>
                <c:pt idx="2556">
                  <c:v>0.24000000000000341</c:v>
                </c:pt>
                <c:pt idx="2557">
                  <c:v>-0.19999999999999432</c:v>
                </c:pt>
                <c:pt idx="2558">
                  <c:v>-0.13999999999999774</c:v>
                </c:pt>
                <c:pt idx="2559">
                  <c:v>-0.29999999999999433</c:v>
                </c:pt>
                <c:pt idx="2560">
                  <c:v>-0.65999999999999659</c:v>
                </c:pt>
                <c:pt idx="2561">
                  <c:v>-0.38000000000000111</c:v>
                </c:pt>
                <c:pt idx="2562">
                  <c:v>0.31999999999999884</c:v>
                </c:pt>
                <c:pt idx="2563">
                  <c:v>0.43999999999999773</c:v>
                </c:pt>
                <c:pt idx="2564">
                  <c:v>0.23999999999999205</c:v>
                </c:pt>
                <c:pt idx="2565">
                  <c:v>0.25999999999999657</c:v>
                </c:pt>
                <c:pt idx="2566">
                  <c:v>-0.2</c:v>
                </c:pt>
                <c:pt idx="2567">
                  <c:v>-0.92000000000000459</c:v>
                </c:pt>
                <c:pt idx="2568">
                  <c:v>-1.3800000000000012</c:v>
                </c:pt>
                <c:pt idx="2569">
                  <c:v>-1.2800000000000011</c:v>
                </c:pt>
                <c:pt idx="2570">
                  <c:v>-1.1000000000000001</c:v>
                </c:pt>
                <c:pt idx="2571">
                  <c:v>-0.78000000000000114</c:v>
                </c:pt>
                <c:pt idx="2572">
                  <c:v>-0.43999999999999773</c:v>
                </c:pt>
                <c:pt idx="2573">
                  <c:v>1.9999999999998862E-2</c:v>
                </c:pt>
                <c:pt idx="2574">
                  <c:v>-0.21999999999999886</c:v>
                </c:pt>
                <c:pt idx="2575">
                  <c:v>-0.68000000000000116</c:v>
                </c:pt>
                <c:pt idx="2576">
                  <c:v>-0.80000000000000571</c:v>
                </c:pt>
                <c:pt idx="2577">
                  <c:v>-0.72000000000001019</c:v>
                </c:pt>
                <c:pt idx="2578">
                  <c:v>-0.74000000000000909</c:v>
                </c:pt>
                <c:pt idx="2579">
                  <c:v>-0.90000000000000568</c:v>
                </c:pt>
                <c:pt idx="2580">
                  <c:v>-0.74000000000000343</c:v>
                </c:pt>
                <c:pt idx="2581">
                  <c:v>-0.93999999999999773</c:v>
                </c:pt>
                <c:pt idx="2582">
                  <c:v>-0.79999999999999427</c:v>
                </c:pt>
                <c:pt idx="2583">
                  <c:v>-1.2799999999999954</c:v>
                </c:pt>
                <c:pt idx="2584">
                  <c:v>-0.63999999999999768</c:v>
                </c:pt>
                <c:pt idx="2585">
                  <c:v>-0.43999999999999773</c:v>
                </c:pt>
                <c:pt idx="2586">
                  <c:v>-0.13999999999999774</c:v>
                </c:pt>
                <c:pt idx="2587">
                  <c:v>-0.43999999999999773</c:v>
                </c:pt>
                <c:pt idx="2588">
                  <c:v>0.1400000000000034</c:v>
                </c:pt>
                <c:pt idx="2589">
                  <c:v>-5.9999999999996591E-2</c:v>
                </c:pt>
                <c:pt idx="2590">
                  <c:v>-0.41999999999999887</c:v>
                </c:pt>
                <c:pt idx="2591">
                  <c:v>-0.44000000000000339</c:v>
                </c:pt>
                <c:pt idx="2592">
                  <c:v>-0.70000000000000573</c:v>
                </c:pt>
                <c:pt idx="2593">
                  <c:v>-0.74000000000000343</c:v>
                </c:pt>
                <c:pt idx="2594">
                  <c:v>-0.74000000000000343</c:v>
                </c:pt>
                <c:pt idx="2595">
                  <c:v>-0.13999999999999774</c:v>
                </c:pt>
                <c:pt idx="2596">
                  <c:v>-0.17999999999999544</c:v>
                </c:pt>
                <c:pt idx="2597">
                  <c:v>-0.25999999999999657</c:v>
                </c:pt>
                <c:pt idx="2598">
                  <c:v>-0.9</c:v>
                </c:pt>
                <c:pt idx="2599">
                  <c:v>-1.5599999999999965</c:v>
                </c:pt>
                <c:pt idx="2600">
                  <c:v>-1.819999999999999</c:v>
                </c:pt>
                <c:pt idx="2601">
                  <c:v>-1.8399999999999976</c:v>
                </c:pt>
                <c:pt idx="2602">
                  <c:v>-1.5399999999999978</c:v>
                </c:pt>
                <c:pt idx="2603">
                  <c:v>-1.1799999999999955</c:v>
                </c:pt>
                <c:pt idx="2604">
                  <c:v>-0.56000000000000227</c:v>
                </c:pt>
                <c:pt idx="2605">
                  <c:v>-0.16000000000000228</c:v>
                </c:pt>
                <c:pt idx="2606">
                  <c:v>-8.000000000000114E-2</c:v>
                </c:pt>
                <c:pt idx="2607">
                  <c:v>0.20000000000001136</c:v>
                </c:pt>
                <c:pt idx="2608">
                  <c:v>0.60000000000000564</c:v>
                </c:pt>
                <c:pt idx="2609">
                  <c:v>0.60000000000001141</c:v>
                </c:pt>
                <c:pt idx="2610">
                  <c:v>0.24000000000000909</c:v>
                </c:pt>
                <c:pt idx="2611">
                  <c:v>2.0000000000004549E-2</c:v>
                </c:pt>
                <c:pt idx="2612">
                  <c:v>-0.22000000000000455</c:v>
                </c:pt>
                <c:pt idx="2613">
                  <c:v>7.999999999999545E-2</c:v>
                </c:pt>
                <c:pt idx="2614">
                  <c:v>-0.10000000000001137</c:v>
                </c:pt>
                <c:pt idx="2615">
                  <c:v>9.9999999999988626E-2</c:v>
                </c:pt>
                <c:pt idx="2616">
                  <c:v>0.65999999999999093</c:v>
                </c:pt>
                <c:pt idx="2617">
                  <c:v>0.77999999999999547</c:v>
                </c:pt>
                <c:pt idx="2618">
                  <c:v>-1.9999999999993179E-2</c:v>
                </c:pt>
                <c:pt idx="2619">
                  <c:v>6.000000000001364E-2</c:v>
                </c:pt>
                <c:pt idx="2620">
                  <c:v>0.28000000000001818</c:v>
                </c:pt>
                <c:pt idx="2621">
                  <c:v>-7.9999999999984084E-2</c:v>
                </c:pt>
                <c:pt idx="2622">
                  <c:v>0.18000000000000682</c:v>
                </c:pt>
                <c:pt idx="2623">
                  <c:v>1.1000000000000001</c:v>
                </c:pt>
                <c:pt idx="2624">
                  <c:v>1.3799999999999955</c:v>
                </c:pt>
                <c:pt idx="2625">
                  <c:v>1.1399999999999977</c:v>
                </c:pt>
                <c:pt idx="2626">
                  <c:v>1.4799999999999955</c:v>
                </c:pt>
                <c:pt idx="2627">
                  <c:v>1.4600000000000022</c:v>
                </c:pt>
                <c:pt idx="2628">
                  <c:v>1.2199999999999931</c:v>
                </c:pt>
                <c:pt idx="2629">
                  <c:v>1.4599999999999909</c:v>
                </c:pt>
                <c:pt idx="2630">
                  <c:v>1.6999999999999886</c:v>
                </c:pt>
                <c:pt idx="2631">
                  <c:v>1.5799999999999954</c:v>
                </c:pt>
                <c:pt idx="2632">
                  <c:v>2.1</c:v>
                </c:pt>
                <c:pt idx="2633">
                  <c:v>2.1600000000000024</c:v>
                </c:pt>
                <c:pt idx="2634">
                  <c:v>2.0200000000000045</c:v>
                </c:pt>
                <c:pt idx="2635">
                  <c:v>1.9399999999999977</c:v>
                </c:pt>
                <c:pt idx="2636">
                  <c:v>2.2599999999999909</c:v>
                </c:pt>
                <c:pt idx="2637">
                  <c:v>1.9999999999999887</c:v>
                </c:pt>
                <c:pt idx="2638">
                  <c:v>1.8799999999999955</c:v>
                </c:pt>
                <c:pt idx="2639">
                  <c:v>2.2399999999999975</c:v>
                </c:pt>
                <c:pt idx="2640">
                  <c:v>2.3799999999999955</c:v>
                </c:pt>
                <c:pt idx="2641">
                  <c:v>2.3600000000000021</c:v>
                </c:pt>
                <c:pt idx="2642">
                  <c:v>2.2599999999999909</c:v>
                </c:pt>
                <c:pt idx="2643">
                  <c:v>2.4399999999999862</c:v>
                </c:pt>
                <c:pt idx="2644">
                  <c:v>2.4999999999999885</c:v>
                </c:pt>
                <c:pt idx="2645">
                  <c:v>2.2000000000000002</c:v>
                </c:pt>
                <c:pt idx="2646">
                  <c:v>2.1799999999999953</c:v>
                </c:pt>
                <c:pt idx="2647">
                  <c:v>2.2000000000000002</c:v>
                </c:pt>
                <c:pt idx="2648">
                  <c:v>2.0399999999999978</c:v>
                </c:pt>
                <c:pt idx="2649">
                  <c:v>1.9399999999999977</c:v>
                </c:pt>
                <c:pt idx="2650">
                  <c:v>2.3399999999999976</c:v>
                </c:pt>
                <c:pt idx="2651">
                  <c:v>2.3600000000000021</c:v>
                </c:pt>
                <c:pt idx="2652">
                  <c:v>2.4200000000000044</c:v>
                </c:pt>
                <c:pt idx="2653">
                  <c:v>2.1800000000000184</c:v>
                </c:pt>
                <c:pt idx="2654">
                  <c:v>1.7800000000000182</c:v>
                </c:pt>
                <c:pt idx="2655">
                  <c:v>1.4400000000000091</c:v>
                </c:pt>
                <c:pt idx="2656">
                  <c:v>1.3000000000000114</c:v>
                </c:pt>
                <c:pt idx="2657">
                  <c:v>1.2400000000000091</c:v>
                </c:pt>
                <c:pt idx="2658">
                  <c:v>1.3600000000000023</c:v>
                </c:pt>
                <c:pt idx="2659">
                  <c:v>1.6799999999999955</c:v>
                </c:pt>
                <c:pt idx="2660">
                  <c:v>1.8799999999999955</c:v>
                </c:pt>
                <c:pt idx="2661">
                  <c:v>1.5599999999999909</c:v>
                </c:pt>
                <c:pt idx="2662">
                  <c:v>1.3799999999999841</c:v>
                </c:pt>
                <c:pt idx="2663">
                  <c:v>1.4399999999999864</c:v>
                </c:pt>
                <c:pt idx="2664">
                  <c:v>1.2399999999999978</c:v>
                </c:pt>
                <c:pt idx="2665">
                  <c:v>1.4</c:v>
                </c:pt>
                <c:pt idx="2666">
                  <c:v>1.9399999999999977</c:v>
                </c:pt>
                <c:pt idx="2667">
                  <c:v>2.1200000000000045</c:v>
                </c:pt>
                <c:pt idx="2668">
                  <c:v>2.3399999999999976</c:v>
                </c:pt>
                <c:pt idx="2669">
                  <c:v>2.4399999999999862</c:v>
                </c:pt>
                <c:pt idx="2670">
                  <c:v>1.859999999999991</c:v>
                </c:pt>
                <c:pt idx="2671">
                  <c:v>1.2199999999999931</c:v>
                </c:pt>
                <c:pt idx="2672">
                  <c:v>1.0600000000000023</c:v>
                </c:pt>
                <c:pt idx="2673">
                  <c:v>0.52000000000000457</c:v>
                </c:pt>
                <c:pt idx="2674">
                  <c:v>0.32000000000000456</c:v>
                </c:pt>
                <c:pt idx="2675">
                  <c:v>0.18000000000000682</c:v>
                </c:pt>
                <c:pt idx="2676">
                  <c:v>0.32000000000000456</c:v>
                </c:pt>
                <c:pt idx="2677">
                  <c:v>0.37999999999999545</c:v>
                </c:pt>
                <c:pt idx="2678">
                  <c:v>0.2800000000000068</c:v>
                </c:pt>
                <c:pt idx="2679">
                  <c:v>0.34000000000002045</c:v>
                </c:pt>
                <c:pt idx="2680">
                  <c:v>0.80000000000002269</c:v>
                </c:pt>
                <c:pt idx="2681">
                  <c:v>0.72000000000002728</c:v>
                </c:pt>
                <c:pt idx="2682">
                  <c:v>0.62000000000002731</c:v>
                </c:pt>
                <c:pt idx="2683">
                  <c:v>0.80000000000002269</c:v>
                </c:pt>
                <c:pt idx="2684">
                  <c:v>0.58000000000001817</c:v>
                </c:pt>
                <c:pt idx="2685">
                  <c:v>0.40000000000001135</c:v>
                </c:pt>
                <c:pt idx="2686">
                  <c:v>0.64000000000000912</c:v>
                </c:pt>
                <c:pt idx="2687">
                  <c:v>0.44000000000000911</c:v>
                </c:pt>
                <c:pt idx="2688">
                  <c:v>0.22000000000000455</c:v>
                </c:pt>
                <c:pt idx="2689">
                  <c:v>0.38000000000000683</c:v>
                </c:pt>
                <c:pt idx="2690">
                  <c:v>0.40000000000001135</c:v>
                </c:pt>
                <c:pt idx="2691">
                  <c:v>0.26000000000001366</c:v>
                </c:pt>
                <c:pt idx="2692">
                  <c:v>0.30000000000001137</c:v>
                </c:pt>
                <c:pt idx="2693">
                  <c:v>0.86000000000001364</c:v>
                </c:pt>
                <c:pt idx="2694">
                  <c:v>0.62000000000000455</c:v>
                </c:pt>
                <c:pt idx="2695">
                  <c:v>0.51999999999999313</c:v>
                </c:pt>
                <c:pt idx="2696">
                  <c:v>0.97999999999998411</c:v>
                </c:pt>
                <c:pt idx="2697">
                  <c:v>1.1199999999999819</c:v>
                </c:pt>
                <c:pt idx="2698">
                  <c:v>0.95999999999997954</c:v>
                </c:pt>
                <c:pt idx="2699">
                  <c:v>1.5599999999999796</c:v>
                </c:pt>
                <c:pt idx="2700">
                  <c:v>1.8599999999999794</c:v>
                </c:pt>
                <c:pt idx="2701">
                  <c:v>1.6399999999999864</c:v>
                </c:pt>
                <c:pt idx="2702">
                  <c:v>1.9799999999999955</c:v>
                </c:pt>
                <c:pt idx="2703">
                  <c:v>2.5199999999999934</c:v>
                </c:pt>
                <c:pt idx="2704">
                  <c:v>2.4799999999999955</c:v>
                </c:pt>
                <c:pt idx="2705">
                  <c:v>2.7</c:v>
                </c:pt>
                <c:pt idx="2706">
                  <c:v>2.8799999999999955</c:v>
                </c:pt>
                <c:pt idx="2707">
                  <c:v>2.619999999999993</c:v>
                </c:pt>
                <c:pt idx="2708">
                  <c:v>1.8399999999999976</c:v>
                </c:pt>
                <c:pt idx="2709">
                  <c:v>1.5</c:v>
                </c:pt>
                <c:pt idx="2710">
                  <c:v>0.93999999999999773</c:v>
                </c:pt>
                <c:pt idx="2711">
                  <c:v>0.44000000000000911</c:v>
                </c:pt>
                <c:pt idx="2712">
                  <c:v>0.22000000000001591</c:v>
                </c:pt>
                <c:pt idx="2713">
                  <c:v>0.22000000000001591</c:v>
                </c:pt>
                <c:pt idx="2714">
                  <c:v>8.0000000000006816E-2</c:v>
                </c:pt>
                <c:pt idx="2715">
                  <c:v>4.0000000000009098E-2</c:v>
                </c:pt>
                <c:pt idx="2716">
                  <c:v>-0.11999999999999318</c:v>
                </c:pt>
                <c:pt idx="2717">
                  <c:v>-0.42000000000000454</c:v>
                </c:pt>
                <c:pt idx="2718">
                  <c:v>-0.30000000000001137</c:v>
                </c:pt>
                <c:pt idx="2719">
                  <c:v>-0.16000000000000228</c:v>
                </c:pt>
                <c:pt idx="2720">
                  <c:v>-0.14000000000000909</c:v>
                </c:pt>
                <c:pt idx="2721">
                  <c:v>-8.0000000000006816E-2</c:v>
                </c:pt>
                <c:pt idx="2722">
                  <c:v>0.47999999999999543</c:v>
                </c:pt>
                <c:pt idx="2723">
                  <c:v>0.1599999999999909</c:v>
                </c:pt>
                <c:pt idx="2724">
                  <c:v>-0.2800000000000068</c:v>
                </c:pt>
                <c:pt idx="2725">
                  <c:v>-0.31999999999999318</c:v>
                </c:pt>
                <c:pt idx="2726">
                  <c:v>-0.66000000000000225</c:v>
                </c:pt>
                <c:pt idx="2727">
                  <c:v>-0.93999999999999773</c:v>
                </c:pt>
                <c:pt idx="2728">
                  <c:v>-0.69999999999998863</c:v>
                </c:pt>
                <c:pt idx="2729">
                  <c:v>-0.73999999999999777</c:v>
                </c:pt>
                <c:pt idx="2730">
                  <c:v>-0.84000000000000907</c:v>
                </c:pt>
                <c:pt idx="2731">
                  <c:v>-0.62000000000001587</c:v>
                </c:pt>
                <c:pt idx="2732">
                  <c:v>-0.52000000000001589</c:v>
                </c:pt>
                <c:pt idx="2733">
                  <c:v>-0.58000000000001817</c:v>
                </c:pt>
                <c:pt idx="2734">
                  <c:v>-0.60000000000001141</c:v>
                </c:pt>
                <c:pt idx="2735">
                  <c:v>-0.5600000000000136</c:v>
                </c:pt>
                <c:pt idx="2736">
                  <c:v>-0.40000000000001135</c:v>
                </c:pt>
                <c:pt idx="2737">
                  <c:v>-0.50000000000001132</c:v>
                </c:pt>
                <c:pt idx="2738">
                  <c:v>-0.32000000000000456</c:v>
                </c:pt>
                <c:pt idx="2739">
                  <c:v>0.13999999999998636</c:v>
                </c:pt>
                <c:pt idx="2740">
                  <c:v>0.21999999999999317</c:v>
                </c:pt>
                <c:pt idx="2741">
                  <c:v>0.32000000000000456</c:v>
                </c:pt>
                <c:pt idx="2742">
                  <c:v>0.3</c:v>
                </c:pt>
                <c:pt idx="2743">
                  <c:v>-0.24000000000000909</c:v>
                </c:pt>
                <c:pt idx="2744">
                  <c:v>-0.76000000000000223</c:v>
                </c:pt>
                <c:pt idx="2745">
                  <c:v>-0.51999999999999313</c:v>
                </c:pt>
                <c:pt idx="2746">
                  <c:v>-1.9999999999993179E-2</c:v>
                </c:pt>
                <c:pt idx="2747">
                  <c:v>-1.999999999998181E-2</c:v>
                </c:pt>
                <c:pt idx="2748">
                  <c:v>-0.11999999999997044</c:v>
                </c:pt>
                <c:pt idx="2749">
                  <c:v>0.16000000000002501</c:v>
                </c:pt>
                <c:pt idx="2750">
                  <c:v>-0.35999999999999088</c:v>
                </c:pt>
                <c:pt idx="2751">
                  <c:v>-1.0599999999999909</c:v>
                </c:pt>
                <c:pt idx="2752">
                  <c:v>-1.3799999999999955</c:v>
                </c:pt>
                <c:pt idx="2753">
                  <c:v>-1.2000000000000113</c:v>
                </c:pt>
                <c:pt idx="2754">
                  <c:v>-1.3600000000000136</c:v>
                </c:pt>
                <c:pt idx="2755">
                  <c:v>-1.7800000000000069</c:v>
                </c:pt>
                <c:pt idx="2756">
                  <c:v>-2.2600000000000136</c:v>
                </c:pt>
                <c:pt idx="2757">
                  <c:v>-1.9800000000000182</c:v>
                </c:pt>
                <c:pt idx="2758">
                  <c:v>-1.8200000000000158</c:v>
                </c:pt>
                <c:pt idx="2759">
                  <c:v>-1.5000000000000113</c:v>
                </c:pt>
                <c:pt idx="2760">
                  <c:v>-0.94000000000000905</c:v>
                </c:pt>
                <c:pt idx="2761">
                  <c:v>-0.38000000000000683</c:v>
                </c:pt>
                <c:pt idx="2762">
                  <c:v>-0.5</c:v>
                </c:pt>
                <c:pt idx="2763">
                  <c:v>-0.41999999999999316</c:v>
                </c:pt>
                <c:pt idx="2764">
                  <c:v>-0.27999999999999547</c:v>
                </c:pt>
                <c:pt idx="2765">
                  <c:v>-0.27999999999999547</c:v>
                </c:pt>
                <c:pt idx="2766">
                  <c:v>-0.6799999999999955</c:v>
                </c:pt>
                <c:pt idx="2767">
                  <c:v>-0.73999999999999777</c:v>
                </c:pt>
                <c:pt idx="2768">
                  <c:v>-0.86000000000000232</c:v>
                </c:pt>
                <c:pt idx="2769">
                  <c:v>-1.4599999999999909</c:v>
                </c:pt>
                <c:pt idx="2770">
                  <c:v>-1.5999999999999885</c:v>
                </c:pt>
                <c:pt idx="2771">
                  <c:v>-1.3999999999999886</c:v>
                </c:pt>
                <c:pt idx="2772">
                  <c:v>-1.8</c:v>
                </c:pt>
                <c:pt idx="2773">
                  <c:v>-1.6999999999999886</c:v>
                </c:pt>
                <c:pt idx="2774">
                  <c:v>-1.4799999999999955</c:v>
                </c:pt>
                <c:pt idx="2775">
                  <c:v>-1.4399999999999977</c:v>
                </c:pt>
                <c:pt idx="2776">
                  <c:v>-1.7200000000000046</c:v>
                </c:pt>
                <c:pt idx="2777">
                  <c:v>-1.3600000000000023</c:v>
                </c:pt>
                <c:pt idx="2778">
                  <c:v>-1.6800000000000068</c:v>
                </c:pt>
                <c:pt idx="2779">
                  <c:v>-2.1000000000000112</c:v>
                </c:pt>
                <c:pt idx="2780">
                  <c:v>-2.2600000000000136</c:v>
                </c:pt>
                <c:pt idx="2781">
                  <c:v>-2.1800000000000068</c:v>
                </c:pt>
                <c:pt idx="2782">
                  <c:v>-2.7800000000000069</c:v>
                </c:pt>
                <c:pt idx="2783">
                  <c:v>-2.8600000000000136</c:v>
                </c:pt>
                <c:pt idx="2784">
                  <c:v>-2.6200000000000161</c:v>
                </c:pt>
                <c:pt idx="2785">
                  <c:v>-2.5400000000000089</c:v>
                </c:pt>
                <c:pt idx="2786">
                  <c:v>-2.640000000000009</c:v>
                </c:pt>
              </c:numCache>
            </c:numRef>
          </c:xVal>
          <c:yVal>
            <c:numRef>
              <c:f>'63J_3'!$A$2:$A$2791</c:f>
              <c:numCache>
                <c:formatCode>General</c:formatCode>
                <c:ptCount val="2790"/>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numCache>
            </c:numRef>
          </c:yVal>
          <c:smooth val="1"/>
          <c:extLst>
            <c:ext xmlns:c16="http://schemas.microsoft.com/office/drawing/2014/chart" uri="{C3380CC4-5D6E-409C-BE32-E72D297353CC}">
              <c16:uniqueId val="{00000001-826C-4E26-96D7-720E2B43D074}"/>
            </c:ext>
          </c:extLst>
        </c:ser>
        <c:ser>
          <c:idx val="2"/>
          <c:order val="2"/>
          <c:tx>
            <c:strRef>
              <c:f>'63J_3'!$Q$1</c:f>
              <c:strCache>
                <c:ptCount val="1"/>
                <c:pt idx="0">
                  <c:v>2017-2018</c:v>
                </c:pt>
              </c:strCache>
            </c:strRef>
          </c:tx>
          <c:spPr>
            <a:ln w="12700" cap="rnd">
              <a:solidFill>
                <a:schemeClr val="accent6">
                  <a:lumMod val="40000"/>
                  <a:lumOff val="60000"/>
                </a:schemeClr>
              </a:solidFill>
              <a:round/>
            </a:ln>
            <a:effectLst/>
          </c:spPr>
          <c:marker>
            <c:symbol val="none"/>
          </c:marker>
          <c:xVal>
            <c:numRef>
              <c:f>'63J_3'!$Q$5:$Q$2791</c:f>
              <c:numCache>
                <c:formatCode>General</c:formatCode>
                <c:ptCount val="2787"/>
                <c:pt idx="0">
                  <c:v>-1.4200000000000002</c:v>
                </c:pt>
                <c:pt idx="1">
                  <c:v>-1.32</c:v>
                </c:pt>
                <c:pt idx="2">
                  <c:v>-1.2200000000000002</c:v>
                </c:pt>
                <c:pt idx="3">
                  <c:v>-1.2</c:v>
                </c:pt>
                <c:pt idx="4">
                  <c:v>-0.86</c:v>
                </c:pt>
                <c:pt idx="5">
                  <c:v>-0.88000000000000012</c:v>
                </c:pt>
                <c:pt idx="6">
                  <c:v>-1.1800000000000002</c:v>
                </c:pt>
                <c:pt idx="7">
                  <c:v>-1.3599999999999999</c:v>
                </c:pt>
                <c:pt idx="8">
                  <c:v>-1.46</c:v>
                </c:pt>
                <c:pt idx="9">
                  <c:v>-1.4</c:v>
                </c:pt>
                <c:pt idx="10">
                  <c:v>-1.44</c:v>
                </c:pt>
                <c:pt idx="11">
                  <c:v>-1.0799999999999998</c:v>
                </c:pt>
                <c:pt idx="12">
                  <c:v>-0.61999999999999988</c:v>
                </c:pt>
                <c:pt idx="13">
                  <c:v>-0.36</c:v>
                </c:pt>
                <c:pt idx="14">
                  <c:v>-0.5</c:v>
                </c:pt>
                <c:pt idx="15">
                  <c:v>-0.31999999999999995</c:v>
                </c:pt>
                <c:pt idx="16">
                  <c:v>-0.57999999999999985</c:v>
                </c:pt>
                <c:pt idx="17">
                  <c:v>-1.0799999999999998</c:v>
                </c:pt>
                <c:pt idx="18">
                  <c:v>-1.8</c:v>
                </c:pt>
                <c:pt idx="19">
                  <c:v>-2.02</c:v>
                </c:pt>
                <c:pt idx="20">
                  <c:v>-2.1800000000000002</c:v>
                </c:pt>
                <c:pt idx="21">
                  <c:v>-2.0799999999999996</c:v>
                </c:pt>
                <c:pt idx="22">
                  <c:v>-1.92</c:v>
                </c:pt>
                <c:pt idx="23">
                  <c:v>-1.3599999999999999</c:v>
                </c:pt>
                <c:pt idx="24">
                  <c:v>-1.2799999999999998</c:v>
                </c:pt>
                <c:pt idx="25">
                  <c:v>-1.0799999999999998</c:v>
                </c:pt>
                <c:pt idx="26">
                  <c:v>-1.3599999999999999</c:v>
                </c:pt>
                <c:pt idx="27">
                  <c:v>-1.5000000000000002</c:v>
                </c:pt>
                <c:pt idx="28">
                  <c:v>-1.48</c:v>
                </c:pt>
                <c:pt idx="29">
                  <c:v>-1.3199999999999998</c:v>
                </c:pt>
                <c:pt idx="30">
                  <c:v>-1.5399999999999998</c:v>
                </c:pt>
                <c:pt idx="31">
                  <c:v>-1.0599999999999998</c:v>
                </c:pt>
                <c:pt idx="32">
                  <c:v>-0.65999999999999948</c:v>
                </c:pt>
                <c:pt idx="33">
                  <c:v>-0.95999999999999941</c:v>
                </c:pt>
                <c:pt idx="34">
                  <c:v>-1.0999999999999996</c:v>
                </c:pt>
                <c:pt idx="35">
                  <c:v>-1.0599999999999998</c:v>
                </c:pt>
                <c:pt idx="36">
                  <c:v>-1.08</c:v>
                </c:pt>
                <c:pt idx="37">
                  <c:v>-1.1800000000000002</c:v>
                </c:pt>
                <c:pt idx="38">
                  <c:v>-1.1199999999999999</c:v>
                </c:pt>
                <c:pt idx="39">
                  <c:v>-1.02</c:v>
                </c:pt>
                <c:pt idx="40">
                  <c:v>-1.02</c:v>
                </c:pt>
                <c:pt idx="41">
                  <c:v>-1.1199999999999997</c:v>
                </c:pt>
                <c:pt idx="42">
                  <c:v>-1.3199999999999996</c:v>
                </c:pt>
                <c:pt idx="43">
                  <c:v>-1.6199999999999999</c:v>
                </c:pt>
                <c:pt idx="44">
                  <c:v>-1.7199999999999995</c:v>
                </c:pt>
                <c:pt idx="45">
                  <c:v>-1.6799999999999993</c:v>
                </c:pt>
                <c:pt idx="46">
                  <c:v>-1.7399999999999995</c:v>
                </c:pt>
                <c:pt idx="47">
                  <c:v>-1.5599999999999998</c:v>
                </c:pt>
                <c:pt idx="48">
                  <c:v>-0.75999999999999979</c:v>
                </c:pt>
                <c:pt idx="49">
                  <c:v>-0.64000000000000024</c:v>
                </c:pt>
                <c:pt idx="50">
                  <c:v>-0.36000000000000049</c:v>
                </c:pt>
                <c:pt idx="51">
                  <c:v>-0.28000000000000042</c:v>
                </c:pt>
                <c:pt idx="52">
                  <c:v>-0.14000000000000021</c:v>
                </c:pt>
                <c:pt idx="53">
                  <c:v>-0.4</c:v>
                </c:pt>
                <c:pt idx="54">
                  <c:v>-0.21999999999999958</c:v>
                </c:pt>
                <c:pt idx="55">
                  <c:v>-3.9999999999999501E-2</c:v>
                </c:pt>
                <c:pt idx="56">
                  <c:v>0.14000000000000057</c:v>
                </c:pt>
                <c:pt idx="57">
                  <c:v>0.34000000000000058</c:v>
                </c:pt>
                <c:pt idx="58">
                  <c:v>0.32000000000000062</c:v>
                </c:pt>
                <c:pt idx="59">
                  <c:v>0.18000000000000008</c:v>
                </c:pt>
                <c:pt idx="60">
                  <c:v>-0.18000000000000008</c:v>
                </c:pt>
                <c:pt idx="61">
                  <c:v>-0.22000000000000028</c:v>
                </c:pt>
                <c:pt idx="62">
                  <c:v>-0.46000000000000013</c:v>
                </c:pt>
                <c:pt idx="63">
                  <c:v>-0.42000000000000065</c:v>
                </c:pt>
                <c:pt idx="64">
                  <c:v>-0.22000000000000064</c:v>
                </c:pt>
                <c:pt idx="65">
                  <c:v>-0.42000000000000065</c:v>
                </c:pt>
                <c:pt idx="66">
                  <c:v>-0.50000000000000067</c:v>
                </c:pt>
                <c:pt idx="67">
                  <c:v>-0.56000000000000083</c:v>
                </c:pt>
                <c:pt idx="68">
                  <c:v>-0.80000000000000071</c:v>
                </c:pt>
                <c:pt idx="69">
                  <c:v>-0.96000000000000052</c:v>
                </c:pt>
                <c:pt idx="70">
                  <c:v>-0.74000000000000021</c:v>
                </c:pt>
                <c:pt idx="71">
                  <c:v>-0.77999999999999969</c:v>
                </c:pt>
                <c:pt idx="72">
                  <c:v>-0.95999999999999974</c:v>
                </c:pt>
                <c:pt idx="73">
                  <c:v>-0.97999999999999976</c:v>
                </c:pt>
                <c:pt idx="74">
                  <c:v>-0.81999999999999962</c:v>
                </c:pt>
                <c:pt idx="75">
                  <c:v>-0.75999999999999979</c:v>
                </c:pt>
                <c:pt idx="76">
                  <c:v>-0.8600000000000001</c:v>
                </c:pt>
                <c:pt idx="77">
                  <c:v>-0.72000000000000031</c:v>
                </c:pt>
                <c:pt idx="78">
                  <c:v>-0.66000000000000036</c:v>
                </c:pt>
                <c:pt idx="79">
                  <c:v>-0.88000000000000056</c:v>
                </c:pt>
                <c:pt idx="80">
                  <c:v>-1.0800000000000005</c:v>
                </c:pt>
                <c:pt idx="81">
                  <c:v>-0.80000000000000049</c:v>
                </c:pt>
                <c:pt idx="82">
                  <c:v>-1.2400000000000004</c:v>
                </c:pt>
                <c:pt idx="83">
                  <c:v>-1.4200000000000004</c:v>
                </c:pt>
                <c:pt idx="84">
                  <c:v>-1.3</c:v>
                </c:pt>
                <c:pt idx="85">
                  <c:v>-1.26</c:v>
                </c:pt>
                <c:pt idx="86">
                  <c:v>-1.42</c:v>
                </c:pt>
                <c:pt idx="87">
                  <c:v>-1.02</c:v>
                </c:pt>
                <c:pt idx="88">
                  <c:v>-0.86</c:v>
                </c:pt>
                <c:pt idx="89">
                  <c:v>-1.08</c:v>
                </c:pt>
                <c:pt idx="90">
                  <c:v>-0.64</c:v>
                </c:pt>
                <c:pt idx="91">
                  <c:v>-0.62000000000000011</c:v>
                </c:pt>
                <c:pt idx="92">
                  <c:v>-0.46000000000000013</c:v>
                </c:pt>
                <c:pt idx="93">
                  <c:v>-0.32000000000000017</c:v>
                </c:pt>
                <c:pt idx="94">
                  <c:v>-0.48000000000000015</c:v>
                </c:pt>
                <c:pt idx="95">
                  <c:v>-0.88000000000000012</c:v>
                </c:pt>
                <c:pt idx="96">
                  <c:v>-0.54000000000000026</c:v>
                </c:pt>
                <c:pt idx="97">
                  <c:v>-0.38000000000000017</c:v>
                </c:pt>
                <c:pt idx="98">
                  <c:v>-0.34</c:v>
                </c:pt>
                <c:pt idx="99">
                  <c:v>0</c:v>
                </c:pt>
                <c:pt idx="100">
                  <c:v>1.9999999999999928E-2</c:v>
                </c:pt>
                <c:pt idx="101">
                  <c:v>-0.12000000000000002</c:v>
                </c:pt>
                <c:pt idx="102">
                  <c:v>-0.56000000000000005</c:v>
                </c:pt>
                <c:pt idx="103">
                  <c:v>-0.76</c:v>
                </c:pt>
                <c:pt idx="104">
                  <c:v>-0.60000000000000009</c:v>
                </c:pt>
                <c:pt idx="105">
                  <c:v>-0.7400000000000001</c:v>
                </c:pt>
                <c:pt idx="106">
                  <c:v>-0.82</c:v>
                </c:pt>
                <c:pt idx="107">
                  <c:v>-0.51999999999999991</c:v>
                </c:pt>
                <c:pt idx="108">
                  <c:v>-0.3</c:v>
                </c:pt>
                <c:pt idx="109">
                  <c:v>-0.57999999999999985</c:v>
                </c:pt>
                <c:pt idx="110">
                  <c:v>-0.15999999999999978</c:v>
                </c:pt>
                <c:pt idx="111">
                  <c:v>-0.55999999999999994</c:v>
                </c:pt>
                <c:pt idx="112">
                  <c:v>-0.82</c:v>
                </c:pt>
                <c:pt idx="113">
                  <c:v>-0.95999999999999974</c:v>
                </c:pt>
                <c:pt idx="114">
                  <c:v>-1.1399999999999999</c:v>
                </c:pt>
                <c:pt idx="115">
                  <c:v>-1.5999999999999999</c:v>
                </c:pt>
                <c:pt idx="116">
                  <c:v>-1.2599999999999998</c:v>
                </c:pt>
                <c:pt idx="117">
                  <c:v>-1.2999999999999998</c:v>
                </c:pt>
                <c:pt idx="118">
                  <c:v>-1.28</c:v>
                </c:pt>
                <c:pt idx="119">
                  <c:v>-0.90000000000000013</c:v>
                </c:pt>
                <c:pt idx="120">
                  <c:v>-0.70000000000000018</c:v>
                </c:pt>
                <c:pt idx="121">
                  <c:v>-0.7400000000000001</c:v>
                </c:pt>
                <c:pt idx="122">
                  <c:v>-0.9</c:v>
                </c:pt>
                <c:pt idx="123">
                  <c:v>-1.18</c:v>
                </c:pt>
                <c:pt idx="124">
                  <c:v>-1.5199999999999998</c:v>
                </c:pt>
                <c:pt idx="125">
                  <c:v>-1.7</c:v>
                </c:pt>
                <c:pt idx="126">
                  <c:v>-1.5999999999999999</c:v>
                </c:pt>
                <c:pt idx="127">
                  <c:v>-1.3599999999999999</c:v>
                </c:pt>
                <c:pt idx="128">
                  <c:v>-1.06</c:v>
                </c:pt>
                <c:pt idx="129">
                  <c:v>-1</c:v>
                </c:pt>
                <c:pt idx="130">
                  <c:v>-1.0799999999999998</c:v>
                </c:pt>
                <c:pt idx="131">
                  <c:v>-1.3</c:v>
                </c:pt>
                <c:pt idx="132">
                  <c:v>-1.2999999999999998</c:v>
                </c:pt>
                <c:pt idx="133">
                  <c:v>-1.5399999999999996</c:v>
                </c:pt>
                <c:pt idx="134">
                  <c:v>-1.4399999999999997</c:v>
                </c:pt>
                <c:pt idx="135">
                  <c:v>-1.2199999999999998</c:v>
                </c:pt>
                <c:pt idx="136">
                  <c:v>-1.1599999999999997</c:v>
                </c:pt>
                <c:pt idx="137">
                  <c:v>-1.2799999999999998</c:v>
                </c:pt>
                <c:pt idx="138">
                  <c:v>-1.22</c:v>
                </c:pt>
                <c:pt idx="139">
                  <c:v>-1.1599999999999999</c:v>
                </c:pt>
                <c:pt idx="140">
                  <c:v>-1.1800000000000002</c:v>
                </c:pt>
                <c:pt idx="141">
                  <c:v>-1.4600000000000002</c:v>
                </c:pt>
                <c:pt idx="142">
                  <c:v>-1.3199999999999998</c:v>
                </c:pt>
                <c:pt idx="143">
                  <c:v>-1.0799999999999998</c:v>
                </c:pt>
                <c:pt idx="144">
                  <c:v>-1.02</c:v>
                </c:pt>
                <c:pt idx="145">
                  <c:v>-0.73999999999999977</c:v>
                </c:pt>
                <c:pt idx="146">
                  <c:v>-0.2599999999999999</c:v>
                </c:pt>
                <c:pt idx="147">
                  <c:v>-3.9999999999999945E-2</c:v>
                </c:pt>
                <c:pt idx="148">
                  <c:v>-4.0000000000000126E-2</c:v>
                </c:pt>
                <c:pt idx="149">
                  <c:v>-0.16000000000000006</c:v>
                </c:pt>
                <c:pt idx="150">
                  <c:v>-0.62000000000000011</c:v>
                </c:pt>
                <c:pt idx="151">
                  <c:v>-0.6</c:v>
                </c:pt>
                <c:pt idx="152">
                  <c:v>-0.74</c:v>
                </c:pt>
                <c:pt idx="153">
                  <c:v>-0.86</c:v>
                </c:pt>
                <c:pt idx="154">
                  <c:v>-0.67999999999999994</c:v>
                </c:pt>
                <c:pt idx="155">
                  <c:v>-0.11999999999999993</c:v>
                </c:pt>
                <c:pt idx="156">
                  <c:v>-0.11999999999999993</c:v>
                </c:pt>
                <c:pt idx="157">
                  <c:v>2.0000000000000108E-2</c:v>
                </c:pt>
                <c:pt idx="158">
                  <c:v>-7.9999999999999891E-2</c:v>
                </c:pt>
                <c:pt idx="159">
                  <c:v>-7.9999999999999891E-2</c:v>
                </c:pt>
                <c:pt idx="160">
                  <c:v>-0.33999999999999975</c:v>
                </c:pt>
                <c:pt idx="161">
                  <c:v>-0.49999999999999989</c:v>
                </c:pt>
                <c:pt idx="162">
                  <c:v>-0.82</c:v>
                </c:pt>
                <c:pt idx="163">
                  <c:v>-0.78</c:v>
                </c:pt>
                <c:pt idx="164">
                  <c:v>-0.67999999999999994</c:v>
                </c:pt>
                <c:pt idx="165">
                  <c:v>-0.76000000000000012</c:v>
                </c:pt>
                <c:pt idx="166">
                  <c:v>-0.62000000000000011</c:v>
                </c:pt>
                <c:pt idx="167">
                  <c:v>-0.8</c:v>
                </c:pt>
                <c:pt idx="168">
                  <c:v>-0.84000000000000008</c:v>
                </c:pt>
                <c:pt idx="169">
                  <c:v>-1.4</c:v>
                </c:pt>
                <c:pt idx="170">
                  <c:v>-1.7</c:v>
                </c:pt>
                <c:pt idx="171">
                  <c:v>-1.7399999999999998</c:v>
                </c:pt>
                <c:pt idx="172">
                  <c:v>-1.3199999999999998</c:v>
                </c:pt>
                <c:pt idx="173">
                  <c:v>-1.26</c:v>
                </c:pt>
                <c:pt idx="174">
                  <c:v>-1.04</c:v>
                </c:pt>
                <c:pt idx="175">
                  <c:v>-0.84000000000000008</c:v>
                </c:pt>
                <c:pt idx="176">
                  <c:v>-1.02</c:v>
                </c:pt>
                <c:pt idx="177">
                  <c:v>-0.68000000000000027</c:v>
                </c:pt>
                <c:pt idx="178">
                  <c:v>-0.6000000000000002</c:v>
                </c:pt>
                <c:pt idx="179">
                  <c:v>-0.52000000000000024</c:v>
                </c:pt>
                <c:pt idx="180">
                  <c:v>-0.54000000000000026</c:v>
                </c:pt>
                <c:pt idx="181">
                  <c:v>-0.34000000000000019</c:v>
                </c:pt>
                <c:pt idx="182">
                  <c:v>-0.5</c:v>
                </c:pt>
                <c:pt idx="183">
                  <c:v>-0.14000000000000021</c:v>
                </c:pt>
                <c:pt idx="184">
                  <c:v>0.15999999999999961</c:v>
                </c:pt>
                <c:pt idx="185">
                  <c:v>0.71999999999999942</c:v>
                </c:pt>
                <c:pt idx="186">
                  <c:v>0.19999999999999946</c:v>
                </c:pt>
                <c:pt idx="187">
                  <c:v>-0.58000000000000063</c:v>
                </c:pt>
                <c:pt idx="188">
                  <c:v>-1.1600000000000006</c:v>
                </c:pt>
                <c:pt idx="189">
                  <c:v>-1.3600000000000003</c:v>
                </c:pt>
                <c:pt idx="190">
                  <c:v>-1.48</c:v>
                </c:pt>
                <c:pt idx="191">
                  <c:v>-1.1600000000000001</c:v>
                </c:pt>
                <c:pt idx="192">
                  <c:v>-0.78</c:v>
                </c:pt>
                <c:pt idx="193">
                  <c:v>-0.6</c:v>
                </c:pt>
                <c:pt idx="194">
                  <c:v>-1.0399999999999998</c:v>
                </c:pt>
                <c:pt idx="195">
                  <c:v>-1.64</c:v>
                </c:pt>
                <c:pt idx="196">
                  <c:v>-1.5</c:v>
                </c:pt>
                <c:pt idx="197">
                  <c:v>-1.3399999999999999</c:v>
                </c:pt>
                <c:pt idx="198">
                  <c:v>-1.1999999999999997</c:v>
                </c:pt>
                <c:pt idx="199">
                  <c:v>-0.57999999999999985</c:v>
                </c:pt>
                <c:pt idx="200">
                  <c:v>-1.9999999999999928E-2</c:v>
                </c:pt>
                <c:pt idx="201">
                  <c:v>-9.9999999999999825E-2</c:v>
                </c:pt>
                <c:pt idx="202">
                  <c:v>-0.1999999999999999</c:v>
                </c:pt>
                <c:pt idx="203">
                  <c:v>-0.43999999999999995</c:v>
                </c:pt>
                <c:pt idx="204">
                  <c:v>-1.1199999999999999</c:v>
                </c:pt>
                <c:pt idx="205">
                  <c:v>-1.9</c:v>
                </c:pt>
                <c:pt idx="206">
                  <c:v>-2.64</c:v>
                </c:pt>
                <c:pt idx="207">
                  <c:v>-3.1</c:v>
                </c:pt>
                <c:pt idx="208">
                  <c:v>-3.3</c:v>
                </c:pt>
                <c:pt idx="209">
                  <c:v>-2.8</c:v>
                </c:pt>
                <c:pt idx="210">
                  <c:v>-2.4</c:v>
                </c:pt>
                <c:pt idx="211">
                  <c:v>-1.44</c:v>
                </c:pt>
                <c:pt idx="212">
                  <c:v>-0.48000000000000009</c:v>
                </c:pt>
                <c:pt idx="213">
                  <c:v>-6.0000000000000234E-2</c:v>
                </c:pt>
                <c:pt idx="214">
                  <c:v>0.13999999999999951</c:v>
                </c:pt>
                <c:pt idx="215">
                  <c:v>0.61999999999999955</c:v>
                </c:pt>
                <c:pt idx="216">
                  <c:v>0.39999999999999947</c:v>
                </c:pt>
                <c:pt idx="217">
                  <c:v>-6.0000000000000497E-2</c:v>
                </c:pt>
                <c:pt idx="218">
                  <c:v>-2.0000000000000462E-2</c:v>
                </c:pt>
                <c:pt idx="219">
                  <c:v>-0.44000000000000006</c:v>
                </c:pt>
                <c:pt idx="220">
                  <c:v>-1.1600000000000001</c:v>
                </c:pt>
                <c:pt idx="221">
                  <c:v>-1.2599999999999998</c:v>
                </c:pt>
                <c:pt idx="222">
                  <c:v>-1.1999999999999997</c:v>
                </c:pt>
                <c:pt idx="223">
                  <c:v>-1.5399999999999996</c:v>
                </c:pt>
                <c:pt idx="224">
                  <c:v>-1.9</c:v>
                </c:pt>
                <c:pt idx="225">
                  <c:v>-2.04</c:v>
                </c:pt>
                <c:pt idx="226">
                  <c:v>-2.5</c:v>
                </c:pt>
                <c:pt idx="227">
                  <c:v>-3.1</c:v>
                </c:pt>
                <c:pt idx="228">
                  <c:v>-3.1399999999999997</c:v>
                </c:pt>
                <c:pt idx="229">
                  <c:v>-3.18</c:v>
                </c:pt>
                <c:pt idx="230">
                  <c:v>-3.18</c:v>
                </c:pt>
                <c:pt idx="231">
                  <c:v>-3.2400000000000007</c:v>
                </c:pt>
                <c:pt idx="232">
                  <c:v>-2.9200000000000004</c:v>
                </c:pt>
                <c:pt idx="233">
                  <c:v>-2.74</c:v>
                </c:pt>
                <c:pt idx="234">
                  <c:v>-2.7600000000000002</c:v>
                </c:pt>
                <c:pt idx="235">
                  <c:v>-2.62</c:v>
                </c:pt>
                <c:pt idx="236">
                  <c:v>-1.9799999999999998</c:v>
                </c:pt>
                <c:pt idx="237">
                  <c:v>-1.8</c:v>
                </c:pt>
                <c:pt idx="238">
                  <c:v>-2</c:v>
                </c:pt>
                <c:pt idx="239">
                  <c:v>-1.6200000000000003</c:v>
                </c:pt>
                <c:pt idx="240">
                  <c:v>-1.46</c:v>
                </c:pt>
                <c:pt idx="241">
                  <c:v>-1.9799999999999998</c:v>
                </c:pt>
                <c:pt idx="242">
                  <c:v>-2.3399999999999994</c:v>
                </c:pt>
                <c:pt idx="243">
                  <c:v>-2.4399999999999995</c:v>
                </c:pt>
                <c:pt idx="244">
                  <c:v>-2.7399999999999993</c:v>
                </c:pt>
                <c:pt idx="245">
                  <c:v>-2.84</c:v>
                </c:pt>
                <c:pt idx="246">
                  <c:v>-2.7600000000000002</c:v>
                </c:pt>
                <c:pt idx="247">
                  <c:v>-2.7800000000000002</c:v>
                </c:pt>
                <c:pt idx="248">
                  <c:v>-2.7800000000000002</c:v>
                </c:pt>
                <c:pt idx="249">
                  <c:v>-2.5600000000000005</c:v>
                </c:pt>
                <c:pt idx="250">
                  <c:v>-2.8600000000000003</c:v>
                </c:pt>
                <c:pt idx="251">
                  <c:v>-2.4800000000000004</c:v>
                </c:pt>
                <c:pt idx="252">
                  <c:v>-2.4400000000000004</c:v>
                </c:pt>
                <c:pt idx="253">
                  <c:v>-2.5600000000000005</c:v>
                </c:pt>
                <c:pt idx="254">
                  <c:v>-2.7600000000000007</c:v>
                </c:pt>
                <c:pt idx="255">
                  <c:v>-2.62</c:v>
                </c:pt>
                <c:pt idx="256">
                  <c:v>-2.72</c:v>
                </c:pt>
                <c:pt idx="257">
                  <c:v>-2.46</c:v>
                </c:pt>
                <c:pt idx="258">
                  <c:v>-2.34</c:v>
                </c:pt>
                <c:pt idx="259">
                  <c:v>-2.3199999999999998</c:v>
                </c:pt>
                <c:pt idx="260">
                  <c:v>-2.5599999999999996</c:v>
                </c:pt>
                <c:pt idx="261">
                  <c:v>-2.8199999999999994</c:v>
                </c:pt>
                <c:pt idx="262">
                  <c:v>-2.8399999999999994</c:v>
                </c:pt>
                <c:pt idx="263">
                  <c:v>-2.96</c:v>
                </c:pt>
                <c:pt idx="264">
                  <c:v>-3.0599999999999996</c:v>
                </c:pt>
                <c:pt idx="265">
                  <c:v>-2.92</c:v>
                </c:pt>
                <c:pt idx="266">
                  <c:v>-2.5</c:v>
                </c:pt>
                <c:pt idx="267">
                  <c:v>-2.3400000000000003</c:v>
                </c:pt>
                <c:pt idx="268">
                  <c:v>-2.2800000000000002</c:v>
                </c:pt>
                <c:pt idx="269">
                  <c:v>-2.08</c:v>
                </c:pt>
                <c:pt idx="270">
                  <c:v>-1.5000000000000004</c:v>
                </c:pt>
                <c:pt idx="271">
                  <c:v>-1.6800000000000004</c:v>
                </c:pt>
                <c:pt idx="272">
                  <c:v>-1.5800000000000005</c:v>
                </c:pt>
                <c:pt idx="273">
                  <c:v>-1.4600000000000004</c:v>
                </c:pt>
                <c:pt idx="274">
                  <c:v>-1.4000000000000004</c:v>
                </c:pt>
                <c:pt idx="275">
                  <c:v>-1.5000000000000004</c:v>
                </c:pt>
                <c:pt idx="276">
                  <c:v>-1.4800000000000004</c:v>
                </c:pt>
                <c:pt idx="277">
                  <c:v>-1.4000000000000004</c:v>
                </c:pt>
                <c:pt idx="278">
                  <c:v>-1.4600000000000004</c:v>
                </c:pt>
                <c:pt idx="279">
                  <c:v>-1.4600000000000004</c:v>
                </c:pt>
                <c:pt idx="280">
                  <c:v>-1.7400000000000002</c:v>
                </c:pt>
                <c:pt idx="281">
                  <c:v>-1.7000000000000004</c:v>
                </c:pt>
                <c:pt idx="282">
                  <c:v>-2.0800000000000005</c:v>
                </c:pt>
                <c:pt idx="283">
                  <c:v>-1.9000000000000004</c:v>
                </c:pt>
                <c:pt idx="284">
                  <c:v>-2.2200000000000002</c:v>
                </c:pt>
                <c:pt idx="285">
                  <c:v>-2.0000000000000004</c:v>
                </c:pt>
                <c:pt idx="286">
                  <c:v>-2.1399999999999997</c:v>
                </c:pt>
                <c:pt idx="287">
                  <c:v>-2.2799999999999998</c:v>
                </c:pt>
                <c:pt idx="288">
                  <c:v>-2.1399999999999997</c:v>
                </c:pt>
                <c:pt idx="289">
                  <c:v>-1.8599999999999994</c:v>
                </c:pt>
                <c:pt idx="290">
                  <c:v>-1.8199999999999996</c:v>
                </c:pt>
                <c:pt idx="291">
                  <c:v>-1.6799999999999997</c:v>
                </c:pt>
                <c:pt idx="292">
                  <c:v>-1.2199999999999995</c:v>
                </c:pt>
                <c:pt idx="293">
                  <c:v>-1.4999999999999996</c:v>
                </c:pt>
                <c:pt idx="294">
                  <c:v>-1.2999999999999996</c:v>
                </c:pt>
                <c:pt idx="295">
                  <c:v>-1.4599999999999995</c:v>
                </c:pt>
                <c:pt idx="296">
                  <c:v>-1.4599999999999997</c:v>
                </c:pt>
                <c:pt idx="297">
                  <c:v>-1.8800000000000001</c:v>
                </c:pt>
                <c:pt idx="298">
                  <c:v>-1.72</c:v>
                </c:pt>
                <c:pt idx="299">
                  <c:v>-2.0200000000000005</c:v>
                </c:pt>
                <c:pt idx="300">
                  <c:v>-2.0000000000000004</c:v>
                </c:pt>
                <c:pt idx="301">
                  <c:v>-2.04</c:v>
                </c:pt>
                <c:pt idx="302">
                  <c:v>-2.06</c:v>
                </c:pt>
                <c:pt idx="303">
                  <c:v>-1.9600000000000002</c:v>
                </c:pt>
                <c:pt idx="304">
                  <c:v>-1.6400000000000001</c:v>
                </c:pt>
                <c:pt idx="305">
                  <c:v>-1.7400000000000002</c:v>
                </c:pt>
                <c:pt idx="306">
                  <c:v>-1.8400000000000003</c:v>
                </c:pt>
                <c:pt idx="307">
                  <c:v>-1.9600000000000004</c:v>
                </c:pt>
                <c:pt idx="308">
                  <c:v>-2.0200000000000005</c:v>
                </c:pt>
                <c:pt idx="309">
                  <c:v>-2.66</c:v>
                </c:pt>
                <c:pt idx="310">
                  <c:v>-2.4000000000000004</c:v>
                </c:pt>
                <c:pt idx="311">
                  <c:v>-2.3400000000000003</c:v>
                </c:pt>
                <c:pt idx="312">
                  <c:v>-1.9799999999999998</c:v>
                </c:pt>
                <c:pt idx="313">
                  <c:v>-2.2999999999999998</c:v>
                </c:pt>
                <c:pt idx="314">
                  <c:v>-1.98</c:v>
                </c:pt>
                <c:pt idx="315">
                  <c:v>-2.0999999999999996</c:v>
                </c:pt>
                <c:pt idx="316">
                  <c:v>-1.9199999999999995</c:v>
                </c:pt>
                <c:pt idx="317">
                  <c:v>-2.36</c:v>
                </c:pt>
                <c:pt idx="318">
                  <c:v>-2.2399999999999998</c:v>
                </c:pt>
                <c:pt idx="319">
                  <c:v>-2.2399999999999993</c:v>
                </c:pt>
                <c:pt idx="320">
                  <c:v>-2.6799999999999997</c:v>
                </c:pt>
                <c:pt idx="321">
                  <c:v>-3.0599999999999996</c:v>
                </c:pt>
                <c:pt idx="322">
                  <c:v>-3.1399999999999997</c:v>
                </c:pt>
                <c:pt idx="323">
                  <c:v>-2.92</c:v>
                </c:pt>
                <c:pt idx="324">
                  <c:v>-2.8400000000000003</c:v>
                </c:pt>
                <c:pt idx="325">
                  <c:v>-2.6000000000000005</c:v>
                </c:pt>
                <c:pt idx="326">
                  <c:v>-2.6800000000000006</c:v>
                </c:pt>
                <c:pt idx="327">
                  <c:v>-2.3600000000000003</c:v>
                </c:pt>
                <c:pt idx="328">
                  <c:v>-2.54</c:v>
                </c:pt>
                <c:pt idx="329">
                  <c:v>-2.4999999999999996</c:v>
                </c:pt>
                <c:pt idx="330">
                  <c:v>-2.4999999999999996</c:v>
                </c:pt>
                <c:pt idx="331">
                  <c:v>-2.4799999999999995</c:v>
                </c:pt>
                <c:pt idx="332">
                  <c:v>-2.4400000000000004</c:v>
                </c:pt>
                <c:pt idx="333">
                  <c:v>-2.1000000000000005</c:v>
                </c:pt>
                <c:pt idx="334">
                  <c:v>-2.0600000000000005</c:v>
                </c:pt>
                <c:pt idx="335">
                  <c:v>-2.3600000000000003</c:v>
                </c:pt>
                <c:pt idx="336">
                  <c:v>-2.4600000000000004</c:v>
                </c:pt>
                <c:pt idx="337">
                  <c:v>-2.3600000000000003</c:v>
                </c:pt>
                <c:pt idx="338">
                  <c:v>-2.6800000000000006</c:v>
                </c:pt>
                <c:pt idx="339">
                  <c:v>-2.8000000000000003</c:v>
                </c:pt>
                <c:pt idx="340">
                  <c:v>-2.3000000000000003</c:v>
                </c:pt>
                <c:pt idx="341">
                  <c:v>-2.38</c:v>
                </c:pt>
                <c:pt idx="342">
                  <c:v>-2.8200000000000003</c:v>
                </c:pt>
                <c:pt idx="343">
                  <c:v>-2.7800000000000002</c:v>
                </c:pt>
                <c:pt idx="344">
                  <c:v>-2.98</c:v>
                </c:pt>
                <c:pt idx="345">
                  <c:v>-3.2399999999999998</c:v>
                </c:pt>
                <c:pt idx="346">
                  <c:v>-3.04</c:v>
                </c:pt>
                <c:pt idx="347">
                  <c:v>-2.9599999999999995</c:v>
                </c:pt>
                <c:pt idx="348">
                  <c:v>-3.1199999999999997</c:v>
                </c:pt>
                <c:pt idx="349">
                  <c:v>-2.9199999999999995</c:v>
                </c:pt>
                <c:pt idx="350">
                  <c:v>-2.5799999999999996</c:v>
                </c:pt>
                <c:pt idx="351">
                  <c:v>-2.2199999999999998</c:v>
                </c:pt>
                <c:pt idx="352">
                  <c:v>-2.1800000000000006</c:v>
                </c:pt>
                <c:pt idx="353">
                  <c:v>-2.3600000000000003</c:v>
                </c:pt>
                <c:pt idx="354">
                  <c:v>-2.48</c:v>
                </c:pt>
                <c:pt idx="355">
                  <c:v>-2.6399999999999997</c:v>
                </c:pt>
                <c:pt idx="356">
                  <c:v>-2.8199999999999994</c:v>
                </c:pt>
                <c:pt idx="357">
                  <c:v>-2.7199999999999993</c:v>
                </c:pt>
                <c:pt idx="358">
                  <c:v>-2.5199999999999991</c:v>
                </c:pt>
                <c:pt idx="359">
                  <c:v>-2.4399999999999991</c:v>
                </c:pt>
                <c:pt idx="360">
                  <c:v>-2.8599999999999994</c:v>
                </c:pt>
                <c:pt idx="361">
                  <c:v>-2.9799999999999995</c:v>
                </c:pt>
                <c:pt idx="362">
                  <c:v>-3.04</c:v>
                </c:pt>
                <c:pt idx="363">
                  <c:v>-3.2599999999999993</c:v>
                </c:pt>
                <c:pt idx="364">
                  <c:v>-3.3599999999999994</c:v>
                </c:pt>
                <c:pt idx="365">
                  <c:v>-3.1399999999999997</c:v>
                </c:pt>
                <c:pt idx="366">
                  <c:v>-3.4599999999999995</c:v>
                </c:pt>
                <c:pt idx="367">
                  <c:v>-3.1999999999999997</c:v>
                </c:pt>
                <c:pt idx="368">
                  <c:v>-2.7600000000000002</c:v>
                </c:pt>
                <c:pt idx="369">
                  <c:v>-2.6800000000000006</c:v>
                </c:pt>
                <c:pt idx="370">
                  <c:v>-2.7000000000000006</c:v>
                </c:pt>
                <c:pt idx="371">
                  <c:v>-2.46</c:v>
                </c:pt>
                <c:pt idx="372">
                  <c:v>-2.46</c:v>
                </c:pt>
                <c:pt idx="373">
                  <c:v>-2.8</c:v>
                </c:pt>
                <c:pt idx="374">
                  <c:v>-3.04</c:v>
                </c:pt>
                <c:pt idx="375">
                  <c:v>-2.62</c:v>
                </c:pt>
                <c:pt idx="376">
                  <c:v>-2.6800000000000006</c:v>
                </c:pt>
                <c:pt idx="377">
                  <c:v>-3.0000000000000009</c:v>
                </c:pt>
                <c:pt idx="378">
                  <c:v>-3.1400000000000006</c:v>
                </c:pt>
                <c:pt idx="379">
                  <c:v>-2.7400000000000007</c:v>
                </c:pt>
                <c:pt idx="380">
                  <c:v>-2.1799999999999997</c:v>
                </c:pt>
                <c:pt idx="381">
                  <c:v>-1.6</c:v>
                </c:pt>
                <c:pt idx="382">
                  <c:v>-0.9</c:v>
                </c:pt>
                <c:pt idx="383">
                  <c:v>-0.84000000000000052</c:v>
                </c:pt>
                <c:pt idx="384">
                  <c:v>-1.6600000000000008</c:v>
                </c:pt>
                <c:pt idx="385">
                  <c:v>-2.180000000000001</c:v>
                </c:pt>
                <c:pt idx="386">
                  <c:v>-2.5400000000000014</c:v>
                </c:pt>
                <c:pt idx="387">
                  <c:v>-3.0000000000000013</c:v>
                </c:pt>
                <c:pt idx="388">
                  <c:v>-2.2800000000000011</c:v>
                </c:pt>
                <c:pt idx="389">
                  <c:v>-1.2600000000000009</c:v>
                </c:pt>
                <c:pt idx="390">
                  <c:v>-1.7600000000000009</c:v>
                </c:pt>
                <c:pt idx="391">
                  <c:v>-1.6800000000000004</c:v>
                </c:pt>
                <c:pt idx="392">
                  <c:v>-2.2400000000000007</c:v>
                </c:pt>
                <c:pt idx="393">
                  <c:v>-2.66</c:v>
                </c:pt>
                <c:pt idx="394">
                  <c:v>-3.2399999999999998</c:v>
                </c:pt>
                <c:pt idx="395">
                  <c:v>-3</c:v>
                </c:pt>
                <c:pt idx="396">
                  <c:v>-3.1799999999999997</c:v>
                </c:pt>
                <c:pt idx="397">
                  <c:v>-2.7999999999999994</c:v>
                </c:pt>
                <c:pt idx="398">
                  <c:v>-2.9599999999999995</c:v>
                </c:pt>
                <c:pt idx="399">
                  <c:v>-2.9200000000000004</c:v>
                </c:pt>
                <c:pt idx="400">
                  <c:v>-2.9200000000000004</c:v>
                </c:pt>
                <c:pt idx="401">
                  <c:v>-3.1000000000000005</c:v>
                </c:pt>
                <c:pt idx="402">
                  <c:v>-3.0000000000000009</c:v>
                </c:pt>
                <c:pt idx="403">
                  <c:v>-3.0000000000000009</c:v>
                </c:pt>
                <c:pt idx="404">
                  <c:v>-2.66</c:v>
                </c:pt>
                <c:pt idx="405">
                  <c:v>-2.8599999999999994</c:v>
                </c:pt>
                <c:pt idx="406">
                  <c:v>-2.7599999999999993</c:v>
                </c:pt>
                <c:pt idx="407">
                  <c:v>-2.9999999999999991</c:v>
                </c:pt>
                <c:pt idx="408">
                  <c:v>-3.0599999999999996</c:v>
                </c:pt>
                <c:pt idx="409">
                  <c:v>-3.3599999999999994</c:v>
                </c:pt>
                <c:pt idx="410">
                  <c:v>-3.56</c:v>
                </c:pt>
                <c:pt idx="411">
                  <c:v>-3.4200000000000004</c:v>
                </c:pt>
                <c:pt idx="412">
                  <c:v>-3.2400000000000007</c:v>
                </c:pt>
                <c:pt idx="413">
                  <c:v>-3.4400000000000004</c:v>
                </c:pt>
                <c:pt idx="414">
                  <c:v>-3.2400000000000007</c:v>
                </c:pt>
                <c:pt idx="415">
                  <c:v>-3.1200000000000006</c:v>
                </c:pt>
                <c:pt idx="416">
                  <c:v>-3.100000000000001</c:v>
                </c:pt>
                <c:pt idx="417">
                  <c:v>-3.2600000000000007</c:v>
                </c:pt>
                <c:pt idx="418">
                  <c:v>-2.8400000000000007</c:v>
                </c:pt>
                <c:pt idx="419">
                  <c:v>-2.9400000000000004</c:v>
                </c:pt>
                <c:pt idx="420">
                  <c:v>-2.6400000000000015</c:v>
                </c:pt>
                <c:pt idx="421">
                  <c:v>-2.6200000000000006</c:v>
                </c:pt>
                <c:pt idx="422">
                  <c:v>-2.1800000000000002</c:v>
                </c:pt>
                <c:pt idx="423">
                  <c:v>-2.4</c:v>
                </c:pt>
                <c:pt idx="424">
                  <c:v>-2.4199999999999995</c:v>
                </c:pt>
                <c:pt idx="425">
                  <c:v>-2.1199999999999988</c:v>
                </c:pt>
                <c:pt idx="426">
                  <c:v>-2.6399999999999992</c:v>
                </c:pt>
                <c:pt idx="427">
                  <c:v>-2.8599999999999994</c:v>
                </c:pt>
                <c:pt idx="428">
                  <c:v>-2.4799999999999995</c:v>
                </c:pt>
                <c:pt idx="429">
                  <c:v>-2.6799999999999993</c:v>
                </c:pt>
                <c:pt idx="430">
                  <c:v>-3.2399999999999993</c:v>
                </c:pt>
                <c:pt idx="431">
                  <c:v>-2.879999999999999</c:v>
                </c:pt>
                <c:pt idx="432">
                  <c:v>-3.1799999999999988</c:v>
                </c:pt>
                <c:pt idx="433">
                  <c:v>-3.34</c:v>
                </c:pt>
                <c:pt idx="434">
                  <c:v>-3.1399999999999997</c:v>
                </c:pt>
                <c:pt idx="435">
                  <c:v>-3.1599999999999993</c:v>
                </c:pt>
                <c:pt idx="436">
                  <c:v>-2.94</c:v>
                </c:pt>
                <c:pt idx="437">
                  <c:v>-2.54</c:v>
                </c:pt>
                <c:pt idx="438">
                  <c:v>-2.1599999999999993</c:v>
                </c:pt>
                <c:pt idx="439">
                  <c:v>-2.0399999999999996</c:v>
                </c:pt>
                <c:pt idx="440">
                  <c:v>-1.8399999999999994</c:v>
                </c:pt>
                <c:pt idx="441">
                  <c:v>-2.0599999999999992</c:v>
                </c:pt>
                <c:pt idx="442">
                  <c:v>-2.0199999999999991</c:v>
                </c:pt>
                <c:pt idx="443">
                  <c:v>-2.1399999999999997</c:v>
                </c:pt>
                <c:pt idx="444">
                  <c:v>-2.2600000000000002</c:v>
                </c:pt>
                <c:pt idx="445">
                  <c:v>-2.2800000000000002</c:v>
                </c:pt>
                <c:pt idx="446">
                  <c:v>-2.3800000000000012</c:v>
                </c:pt>
                <c:pt idx="447">
                  <c:v>-2.660000000000001</c:v>
                </c:pt>
                <c:pt idx="448">
                  <c:v>-3</c:v>
                </c:pt>
                <c:pt idx="449">
                  <c:v>-3.28</c:v>
                </c:pt>
                <c:pt idx="450">
                  <c:v>-3.28</c:v>
                </c:pt>
                <c:pt idx="451">
                  <c:v>-3.2399999999999998</c:v>
                </c:pt>
                <c:pt idx="452">
                  <c:v>-3.2</c:v>
                </c:pt>
                <c:pt idx="453">
                  <c:v>-3.4600000000000009</c:v>
                </c:pt>
                <c:pt idx="454">
                  <c:v>-2.9800000000000013</c:v>
                </c:pt>
                <c:pt idx="455">
                  <c:v>-2.8000000000000007</c:v>
                </c:pt>
                <c:pt idx="456">
                  <c:v>-2.7000000000000006</c:v>
                </c:pt>
                <c:pt idx="457">
                  <c:v>-2.7800000000000007</c:v>
                </c:pt>
                <c:pt idx="458">
                  <c:v>-2.7200000000000006</c:v>
                </c:pt>
                <c:pt idx="459">
                  <c:v>-3.0600000000000005</c:v>
                </c:pt>
                <c:pt idx="460">
                  <c:v>-3.5800000000000005</c:v>
                </c:pt>
                <c:pt idx="461">
                  <c:v>-3.5200000000000005</c:v>
                </c:pt>
                <c:pt idx="462">
                  <c:v>-3.22</c:v>
                </c:pt>
                <c:pt idx="463">
                  <c:v>-3.0400000000000005</c:v>
                </c:pt>
                <c:pt idx="464">
                  <c:v>-2.7000000000000006</c:v>
                </c:pt>
                <c:pt idx="465">
                  <c:v>-2.3000000000000007</c:v>
                </c:pt>
                <c:pt idx="466">
                  <c:v>-2.4200000000000008</c:v>
                </c:pt>
                <c:pt idx="467">
                  <c:v>-2.7</c:v>
                </c:pt>
                <c:pt idx="468">
                  <c:v>-2.8400000000000003</c:v>
                </c:pt>
                <c:pt idx="469">
                  <c:v>-2.82</c:v>
                </c:pt>
                <c:pt idx="470">
                  <c:v>-2.8</c:v>
                </c:pt>
                <c:pt idx="471">
                  <c:v>-2.6399999999999997</c:v>
                </c:pt>
                <c:pt idx="472">
                  <c:v>-2.4199999999999995</c:v>
                </c:pt>
                <c:pt idx="473">
                  <c:v>-2.1399999999999997</c:v>
                </c:pt>
                <c:pt idx="474">
                  <c:v>-2.1599999999999993</c:v>
                </c:pt>
                <c:pt idx="475">
                  <c:v>-2.3599999999999994</c:v>
                </c:pt>
                <c:pt idx="476">
                  <c:v>-2.3199999999999994</c:v>
                </c:pt>
                <c:pt idx="477">
                  <c:v>-2.52</c:v>
                </c:pt>
                <c:pt idx="478">
                  <c:v>-2.5</c:v>
                </c:pt>
                <c:pt idx="479">
                  <c:v>-2.74</c:v>
                </c:pt>
                <c:pt idx="480">
                  <c:v>-2.7400000000000007</c:v>
                </c:pt>
                <c:pt idx="481">
                  <c:v>-2.9600000000000004</c:v>
                </c:pt>
                <c:pt idx="482">
                  <c:v>-2.6000000000000005</c:v>
                </c:pt>
                <c:pt idx="483">
                  <c:v>-2.6400000000000006</c:v>
                </c:pt>
                <c:pt idx="484">
                  <c:v>-2.3600000000000003</c:v>
                </c:pt>
                <c:pt idx="485">
                  <c:v>-2.0599999999999996</c:v>
                </c:pt>
                <c:pt idx="486">
                  <c:v>-1.9</c:v>
                </c:pt>
                <c:pt idx="487">
                  <c:v>-2.2199999999999998</c:v>
                </c:pt>
                <c:pt idx="488">
                  <c:v>-2.5199999999999996</c:v>
                </c:pt>
                <c:pt idx="489">
                  <c:v>-2.2399999999999998</c:v>
                </c:pt>
                <c:pt idx="490">
                  <c:v>-2.58</c:v>
                </c:pt>
                <c:pt idx="491">
                  <c:v>-2.7800000000000002</c:v>
                </c:pt>
                <c:pt idx="492">
                  <c:v>-2.6599999999999997</c:v>
                </c:pt>
                <c:pt idx="493">
                  <c:v>-2.5800000000000005</c:v>
                </c:pt>
                <c:pt idx="494">
                  <c:v>-2.660000000000001</c:v>
                </c:pt>
                <c:pt idx="495">
                  <c:v>-2.3000000000000007</c:v>
                </c:pt>
                <c:pt idx="496">
                  <c:v>-2.2400000000000007</c:v>
                </c:pt>
                <c:pt idx="497">
                  <c:v>-1.8600000000000008</c:v>
                </c:pt>
                <c:pt idx="498">
                  <c:v>-1.6600000000000001</c:v>
                </c:pt>
                <c:pt idx="499">
                  <c:v>-1.9599999999999995</c:v>
                </c:pt>
                <c:pt idx="500">
                  <c:v>-1.8999999999999992</c:v>
                </c:pt>
                <c:pt idx="501">
                  <c:v>-1.2999999999999994</c:v>
                </c:pt>
                <c:pt idx="502">
                  <c:v>-1.0599999999999994</c:v>
                </c:pt>
                <c:pt idx="503">
                  <c:v>-0.77999999999999969</c:v>
                </c:pt>
                <c:pt idx="504">
                  <c:v>-0.53999999999999981</c:v>
                </c:pt>
                <c:pt idx="505">
                  <c:v>-0.64000000000000057</c:v>
                </c:pt>
                <c:pt idx="506">
                  <c:v>-0.90000000000000147</c:v>
                </c:pt>
                <c:pt idx="507">
                  <c:v>-1.1400000000000012</c:v>
                </c:pt>
                <c:pt idx="508">
                  <c:v>-0.82000000000000173</c:v>
                </c:pt>
                <c:pt idx="509">
                  <c:v>-0.70000000000000218</c:v>
                </c:pt>
                <c:pt idx="510">
                  <c:v>-0.32000000000000173</c:v>
                </c:pt>
                <c:pt idx="511">
                  <c:v>-4.000000000000057E-2</c:v>
                </c:pt>
                <c:pt idx="512">
                  <c:v>5.9999999999999429E-2</c:v>
                </c:pt>
                <c:pt idx="513">
                  <c:v>-0.23999999999999916</c:v>
                </c:pt>
                <c:pt idx="514">
                  <c:v>-0.25999999999999945</c:v>
                </c:pt>
                <c:pt idx="515">
                  <c:v>-0.61999999999999889</c:v>
                </c:pt>
                <c:pt idx="516">
                  <c:v>-1.0399999999999991</c:v>
                </c:pt>
                <c:pt idx="517">
                  <c:v>-1.7199999999999989</c:v>
                </c:pt>
                <c:pt idx="518">
                  <c:v>-1.8400000000000005</c:v>
                </c:pt>
                <c:pt idx="519">
                  <c:v>-1.9600000000000009</c:v>
                </c:pt>
                <c:pt idx="520">
                  <c:v>-1.5600000000000009</c:v>
                </c:pt>
                <c:pt idx="521">
                  <c:v>-1.180000000000001</c:v>
                </c:pt>
                <c:pt idx="522">
                  <c:v>-1.0200000000000018</c:v>
                </c:pt>
                <c:pt idx="523">
                  <c:v>-1.3600000000000008</c:v>
                </c:pt>
                <c:pt idx="524">
                  <c:v>-1.6599999999999995</c:v>
                </c:pt>
                <c:pt idx="525">
                  <c:v>-2.1599999999999993</c:v>
                </c:pt>
                <c:pt idx="526">
                  <c:v>-2.6999999999999984</c:v>
                </c:pt>
                <c:pt idx="527">
                  <c:v>-2.4799999999999982</c:v>
                </c:pt>
                <c:pt idx="528">
                  <c:v>-2.2399999999999975</c:v>
                </c:pt>
                <c:pt idx="529">
                  <c:v>-2.1799999999999984</c:v>
                </c:pt>
                <c:pt idx="530">
                  <c:v>-1.9599999999999995</c:v>
                </c:pt>
                <c:pt idx="531">
                  <c:v>-1.8399999999999992</c:v>
                </c:pt>
                <c:pt idx="532">
                  <c:v>-2.1599999999999993</c:v>
                </c:pt>
                <c:pt idx="533">
                  <c:v>-2.2000000000000002</c:v>
                </c:pt>
                <c:pt idx="534">
                  <c:v>-2.2599999999999993</c:v>
                </c:pt>
                <c:pt idx="535">
                  <c:v>-2.5599999999999996</c:v>
                </c:pt>
                <c:pt idx="536">
                  <c:v>-2.5400000000000005</c:v>
                </c:pt>
                <c:pt idx="537">
                  <c:v>-2.5600000000000009</c:v>
                </c:pt>
                <c:pt idx="538">
                  <c:v>-2.6400000000000006</c:v>
                </c:pt>
                <c:pt idx="539">
                  <c:v>-2.7400000000000007</c:v>
                </c:pt>
                <c:pt idx="540">
                  <c:v>-2.6599999999999993</c:v>
                </c:pt>
                <c:pt idx="541">
                  <c:v>-3.22</c:v>
                </c:pt>
                <c:pt idx="542">
                  <c:v>-3.1599999999999993</c:v>
                </c:pt>
                <c:pt idx="543">
                  <c:v>-3.28</c:v>
                </c:pt>
                <c:pt idx="544">
                  <c:v>-3.1400000000000006</c:v>
                </c:pt>
                <c:pt idx="545">
                  <c:v>-3.0200000000000005</c:v>
                </c:pt>
                <c:pt idx="546">
                  <c:v>-2.6399999999999992</c:v>
                </c:pt>
                <c:pt idx="547">
                  <c:v>-2.6199999999999988</c:v>
                </c:pt>
                <c:pt idx="548">
                  <c:v>-2.2199999999999989</c:v>
                </c:pt>
                <c:pt idx="549">
                  <c:v>-2.419999999999999</c:v>
                </c:pt>
                <c:pt idx="550">
                  <c:v>-2.88</c:v>
                </c:pt>
                <c:pt idx="551">
                  <c:v>-3.0199999999999987</c:v>
                </c:pt>
                <c:pt idx="552">
                  <c:v>-2.8</c:v>
                </c:pt>
                <c:pt idx="553">
                  <c:v>-2.9</c:v>
                </c:pt>
                <c:pt idx="554">
                  <c:v>-3.4200000000000004</c:v>
                </c:pt>
                <c:pt idx="555">
                  <c:v>-3.3599999999999994</c:v>
                </c:pt>
                <c:pt idx="556">
                  <c:v>-3.3200000000000003</c:v>
                </c:pt>
                <c:pt idx="557">
                  <c:v>-3.7599999999999993</c:v>
                </c:pt>
                <c:pt idx="558">
                  <c:v>-4.26</c:v>
                </c:pt>
                <c:pt idx="559">
                  <c:v>-3.7</c:v>
                </c:pt>
                <c:pt idx="560">
                  <c:v>-3.72</c:v>
                </c:pt>
                <c:pt idx="561">
                  <c:v>-3.8400000000000007</c:v>
                </c:pt>
                <c:pt idx="562">
                  <c:v>-4.0200000000000005</c:v>
                </c:pt>
                <c:pt idx="563">
                  <c:v>-3.8200000000000003</c:v>
                </c:pt>
                <c:pt idx="564">
                  <c:v>-3.9799999999999982</c:v>
                </c:pt>
                <c:pt idx="565">
                  <c:v>-3.7799999999999985</c:v>
                </c:pt>
                <c:pt idx="566">
                  <c:v>-3.6399999999999979</c:v>
                </c:pt>
                <c:pt idx="567">
                  <c:v>-3.2999999999999985</c:v>
                </c:pt>
                <c:pt idx="568">
                  <c:v>-3.1999999999999984</c:v>
                </c:pt>
                <c:pt idx="569">
                  <c:v>-2.7599999999999993</c:v>
                </c:pt>
                <c:pt idx="570">
                  <c:v>-2.8200000000000003</c:v>
                </c:pt>
                <c:pt idx="571">
                  <c:v>-2.8400000000000007</c:v>
                </c:pt>
                <c:pt idx="572">
                  <c:v>-2.9600000000000009</c:v>
                </c:pt>
                <c:pt idx="573">
                  <c:v>-2.680000000000001</c:v>
                </c:pt>
                <c:pt idx="574">
                  <c:v>-3.0400000000000005</c:v>
                </c:pt>
                <c:pt idx="575">
                  <c:v>-2.62</c:v>
                </c:pt>
                <c:pt idx="576">
                  <c:v>-2.3400000000000007</c:v>
                </c:pt>
                <c:pt idx="577">
                  <c:v>-2.2400000000000007</c:v>
                </c:pt>
                <c:pt idx="578">
                  <c:v>-2.4600000000000009</c:v>
                </c:pt>
                <c:pt idx="579">
                  <c:v>-3.1000000000000014</c:v>
                </c:pt>
                <c:pt idx="580">
                  <c:v>-4.0600000000000005</c:v>
                </c:pt>
                <c:pt idx="581">
                  <c:v>-4.0999999999999996</c:v>
                </c:pt>
                <c:pt idx="582">
                  <c:v>-3.72</c:v>
                </c:pt>
                <c:pt idx="583">
                  <c:v>-3.5599999999999996</c:v>
                </c:pt>
                <c:pt idx="584">
                  <c:v>-2.6</c:v>
                </c:pt>
                <c:pt idx="585">
                  <c:v>-2.3200000000000003</c:v>
                </c:pt>
                <c:pt idx="586">
                  <c:v>-2.62</c:v>
                </c:pt>
                <c:pt idx="587">
                  <c:v>-2.9399999999999991</c:v>
                </c:pt>
                <c:pt idx="588">
                  <c:v>-3.0399999999999991</c:v>
                </c:pt>
                <c:pt idx="589">
                  <c:v>-2.6999999999999984</c:v>
                </c:pt>
                <c:pt idx="590">
                  <c:v>-1.9999999999999987</c:v>
                </c:pt>
                <c:pt idx="591">
                  <c:v>-1.7199999999999989</c:v>
                </c:pt>
                <c:pt idx="592">
                  <c:v>-1.7399999999999991</c:v>
                </c:pt>
                <c:pt idx="593">
                  <c:v>-2.1400000000000006</c:v>
                </c:pt>
                <c:pt idx="594">
                  <c:v>-2.4400000000000004</c:v>
                </c:pt>
                <c:pt idx="595">
                  <c:v>-3.0200000000000018</c:v>
                </c:pt>
                <c:pt idx="596">
                  <c:v>-3.2000000000000015</c:v>
                </c:pt>
                <c:pt idx="597">
                  <c:v>-2.9600000000000022</c:v>
                </c:pt>
                <c:pt idx="598">
                  <c:v>-2.8800000000000012</c:v>
                </c:pt>
                <c:pt idx="599">
                  <c:v>-2.7600000000000007</c:v>
                </c:pt>
                <c:pt idx="600">
                  <c:v>-2.4399999999999991</c:v>
                </c:pt>
                <c:pt idx="601">
                  <c:v>-2.2000000000000002</c:v>
                </c:pt>
                <c:pt idx="602">
                  <c:v>-2.1199999999999988</c:v>
                </c:pt>
                <c:pt idx="603">
                  <c:v>-1.9199999999999988</c:v>
                </c:pt>
                <c:pt idx="604">
                  <c:v>-2.1999999999999984</c:v>
                </c:pt>
                <c:pt idx="605">
                  <c:v>-1.9</c:v>
                </c:pt>
                <c:pt idx="606">
                  <c:v>-2.0799999999999996</c:v>
                </c:pt>
                <c:pt idx="607">
                  <c:v>-2.3600000000000008</c:v>
                </c:pt>
                <c:pt idx="608">
                  <c:v>-2.3200000000000003</c:v>
                </c:pt>
                <c:pt idx="609">
                  <c:v>-2.2000000000000002</c:v>
                </c:pt>
                <c:pt idx="610">
                  <c:v>-2.3200000000000003</c:v>
                </c:pt>
                <c:pt idx="611">
                  <c:v>-2.2599999999999993</c:v>
                </c:pt>
                <c:pt idx="612">
                  <c:v>-2.2799999999999985</c:v>
                </c:pt>
                <c:pt idx="613">
                  <c:v>-1.9799999999999982</c:v>
                </c:pt>
                <c:pt idx="614">
                  <c:v>-1.6</c:v>
                </c:pt>
                <c:pt idx="615">
                  <c:v>-2.0599999999999996</c:v>
                </c:pt>
                <c:pt idx="616">
                  <c:v>-2.0599999999999996</c:v>
                </c:pt>
                <c:pt idx="617">
                  <c:v>-1.8799999999999997</c:v>
                </c:pt>
                <c:pt idx="618">
                  <c:v>-1.8200000000000003</c:v>
                </c:pt>
                <c:pt idx="619">
                  <c:v>-1.6599999999999995</c:v>
                </c:pt>
                <c:pt idx="620">
                  <c:v>-1.1999999999999986</c:v>
                </c:pt>
                <c:pt idx="621">
                  <c:v>-1.6599999999999995</c:v>
                </c:pt>
                <c:pt idx="622">
                  <c:v>-1.5</c:v>
                </c:pt>
                <c:pt idx="623">
                  <c:v>-1.6200000000000003</c:v>
                </c:pt>
                <c:pt idx="624">
                  <c:v>-2.2400000000000007</c:v>
                </c:pt>
                <c:pt idx="625">
                  <c:v>-2.2000000000000015</c:v>
                </c:pt>
                <c:pt idx="626">
                  <c:v>-2.0400000000000018</c:v>
                </c:pt>
                <c:pt idx="627">
                  <c:v>-2.2800000000000011</c:v>
                </c:pt>
                <c:pt idx="628">
                  <c:v>-2.580000000000001</c:v>
                </c:pt>
                <c:pt idx="629">
                  <c:v>-2.6000000000000014</c:v>
                </c:pt>
                <c:pt idx="630">
                  <c:v>-3.1</c:v>
                </c:pt>
                <c:pt idx="631">
                  <c:v>-2.5799999999999996</c:v>
                </c:pt>
                <c:pt idx="632">
                  <c:v>-2.5</c:v>
                </c:pt>
                <c:pt idx="633">
                  <c:v>-2.2200000000000002</c:v>
                </c:pt>
                <c:pt idx="634">
                  <c:v>-2.2399999999999993</c:v>
                </c:pt>
                <c:pt idx="635">
                  <c:v>-2.3800000000000012</c:v>
                </c:pt>
                <c:pt idx="636">
                  <c:v>-2.5400000000000005</c:v>
                </c:pt>
                <c:pt idx="637">
                  <c:v>-2.4800000000000013</c:v>
                </c:pt>
                <c:pt idx="638">
                  <c:v>-2.8600000000000008</c:v>
                </c:pt>
                <c:pt idx="639">
                  <c:v>-2.8400000000000021</c:v>
                </c:pt>
                <c:pt idx="640">
                  <c:v>-2.580000000000001</c:v>
                </c:pt>
                <c:pt idx="641">
                  <c:v>-2.6400000000000019</c:v>
                </c:pt>
                <c:pt idx="642">
                  <c:v>-2.4600000000000009</c:v>
                </c:pt>
                <c:pt idx="643">
                  <c:v>-2.160000000000001</c:v>
                </c:pt>
                <c:pt idx="644">
                  <c:v>-2.0600000000000009</c:v>
                </c:pt>
                <c:pt idx="645">
                  <c:v>-1.9</c:v>
                </c:pt>
                <c:pt idx="646">
                  <c:v>-1.9199999999999988</c:v>
                </c:pt>
                <c:pt idx="647">
                  <c:v>-2.0399999999999991</c:v>
                </c:pt>
                <c:pt idx="648">
                  <c:v>-2.1199999999999988</c:v>
                </c:pt>
                <c:pt idx="649">
                  <c:v>-1.9999999999999987</c:v>
                </c:pt>
                <c:pt idx="650">
                  <c:v>-2.2200000000000002</c:v>
                </c:pt>
                <c:pt idx="651">
                  <c:v>-2.2400000000000007</c:v>
                </c:pt>
                <c:pt idx="652">
                  <c:v>-2.5</c:v>
                </c:pt>
                <c:pt idx="653">
                  <c:v>-2.4599999999999995</c:v>
                </c:pt>
                <c:pt idx="654">
                  <c:v>-2.2999999999999985</c:v>
                </c:pt>
                <c:pt idx="655">
                  <c:v>-1.8799999999999968</c:v>
                </c:pt>
                <c:pt idx="656">
                  <c:v>-1.5999999999999972</c:v>
                </c:pt>
                <c:pt idx="657">
                  <c:v>-1.5799999999999983</c:v>
                </c:pt>
                <c:pt idx="658">
                  <c:v>-1.5799999999999983</c:v>
                </c:pt>
                <c:pt idx="659">
                  <c:v>-1.9799999999999982</c:v>
                </c:pt>
                <c:pt idx="660">
                  <c:v>-2.0599999999999996</c:v>
                </c:pt>
                <c:pt idx="661">
                  <c:v>-2.3200000000000003</c:v>
                </c:pt>
                <c:pt idx="662">
                  <c:v>-2.4599999999999995</c:v>
                </c:pt>
                <c:pt idx="663">
                  <c:v>-2.5400000000000005</c:v>
                </c:pt>
                <c:pt idx="664">
                  <c:v>-2.4800000000000013</c:v>
                </c:pt>
                <c:pt idx="665">
                  <c:v>-2.4600000000000009</c:v>
                </c:pt>
                <c:pt idx="666">
                  <c:v>-2.2000000000000002</c:v>
                </c:pt>
                <c:pt idx="667">
                  <c:v>-1.7799999999999998</c:v>
                </c:pt>
                <c:pt idx="668">
                  <c:v>-2.2000000000000002</c:v>
                </c:pt>
                <c:pt idx="669">
                  <c:v>-2.1</c:v>
                </c:pt>
                <c:pt idx="670">
                  <c:v>-2.0799999999999996</c:v>
                </c:pt>
                <c:pt idx="671">
                  <c:v>-2.12</c:v>
                </c:pt>
                <c:pt idx="672">
                  <c:v>-2.3200000000000016</c:v>
                </c:pt>
                <c:pt idx="673">
                  <c:v>-1.6600000000000008</c:v>
                </c:pt>
                <c:pt idx="674">
                  <c:v>-1.8200000000000003</c:v>
                </c:pt>
                <c:pt idx="675">
                  <c:v>-1.6799999999999997</c:v>
                </c:pt>
                <c:pt idx="676">
                  <c:v>-1.6799999999999984</c:v>
                </c:pt>
                <c:pt idx="677">
                  <c:v>-2.0399999999999978</c:v>
                </c:pt>
                <c:pt idx="678">
                  <c:v>-2.4599999999999964</c:v>
                </c:pt>
                <c:pt idx="679">
                  <c:v>-2.4999999999999973</c:v>
                </c:pt>
                <c:pt idx="680">
                  <c:v>-2.9399999999999991</c:v>
                </c:pt>
                <c:pt idx="681">
                  <c:v>-3.3599999999999994</c:v>
                </c:pt>
                <c:pt idx="682">
                  <c:v>-2.919999999999999</c:v>
                </c:pt>
                <c:pt idx="683">
                  <c:v>-2.72</c:v>
                </c:pt>
                <c:pt idx="684">
                  <c:v>-2.5600000000000009</c:v>
                </c:pt>
                <c:pt idx="685">
                  <c:v>-2.7</c:v>
                </c:pt>
                <c:pt idx="686">
                  <c:v>-2.4400000000000004</c:v>
                </c:pt>
                <c:pt idx="687">
                  <c:v>-2.4600000000000009</c:v>
                </c:pt>
                <c:pt idx="688">
                  <c:v>-2.4799999999999995</c:v>
                </c:pt>
                <c:pt idx="689">
                  <c:v>-2.5399999999999991</c:v>
                </c:pt>
                <c:pt idx="690">
                  <c:v>-2.2799999999999998</c:v>
                </c:pt>
                <c:pt idx="691">
                  <c:v>-2.3599999999999994</c:v>
                </c:pt>
                <c:pt idx="692">
                  <c:v>-2.339999999999999</c:v>
                </c:pt>
                <c:pt idx="693">
                  <c:v>-2.38</c:v>
                </c:pt>
                <c:pt idx="694">
                  <c:v>-2.2599999999999993</c:v>
                </c:pt>
                <c:pt idx="695">
                  <c:v>-2.1999999999999984</c:v>
                </c:pt>
                <c:pt idx="696">
                  <c:v>-1.8399999999999992</c:v>
                </c:pt>
                <c:pt idx="697">
                  <c:v>-1.8200000000000003</c:v>
                </c:pt>
                <c:pt idx="698">
                  <c:v>-1.6200000000000017</c:v>
                </c:pt>
                <c:pt idx="699">
                  <c:v>-1.6800000000000026</c:v>
                </c:pt>
                <c:pt idx="700">
                  <c:v>-1.6400000000000019</c:v>
                </c:pt>
                <c:pt idx="701">
                  <c:v>-1.9600000000000009</c:v>
                </c:pt>
                <c:pt idx="702">
                  <c:v>-2.4200000000000004</c:v>
                </c:pt>
                <c:pt idx="703">
                  <c:v>-2.419999999999999</c:v>
                </c:pt>
                <c:pt idx="704">
                  <c:v>-2.699999999999998</c:v>
                </c:pt>
                <c:pt idx="705">
                  <c:v>-2.9999999999999987</c:v>
                </c:pt>
                <c:pt idx="706">
                  <c:v>-3.0199999999999996</c:v>
                </c:pt>
                <c:pt idx="707">
                  <c:v>-2.7999999999999994</c:v>
                </c:pt>
                <c:pt idx="708">
                  <c:v>-3.1199999999999997</c:v>
                </c:pt>
                <c:pt idx="709">
                  <c:v>-2.94</c:v>
                </c:pt>
                <c:pt idx="710">
                  <c:v>-2.6399999999999997</c:v>
                </c:pt>
                <c:pt idx="711">
                  <c:v>-2.54</c:v>
                </c:pt>
                <c:pt idx="712">
                  <c:v>-2.6399999999999997</c:v>
                </c:pt>
                <c:pt idx="713">
                  <c:v>-2.54</c:v>
                </c:pt>
                <c:pt idx="714">
                  <c:v>-2.38</c:v>
                </c:pt>
                <c:pt idx="715">
                  <c:v>-2.4999999999999991</c:v>
                </c:pt>
                <c:pt idx="716">
                  <c:v>-2.5999999999999992</c:v>
                </c:pt>
                <c:pt idx="717">
                  <c:v>-2.7199999999999998</c:v>
                </c:pt>
                <c:pt idx="718">
                  <c:v>-2.5199999999999996</c:v>
                </c:pt>
                <c:pt idx="719">
                  <c:v>-2.3200000000000003</c:v>
                </c:pt>
                <c:pt idx="720">
                  <c:v>-2.2600000000000007</c:v>
                </c:pt>
                <c:pt idx="721">
                  <c:v>-2.2200000000000002</c:v>
                </c:pt>
                <c:pt idx="722">
                  <c:v>-1.7</c:v>
                </c:pt>
                <c:pt idx="723">
                  <c:v>-1.8</c:v>
                </c:pt>
                <c:pt idx="724">
                  <c:v>-1.94</c:v>
                </c:pt>
                <c:pt idx="725">
                  <c:v>-1.8599999999999994</c:v>
                </c:pt>
                <c:pt idx="726">
                  <c:v>-1.56</c:v>
                </c:pt>
                <c:pt idx="727">
                  <c:v>-2</c:v>
                </c:pt>
                <c:pt idx="728">
                  <c:v>-2.2000000000000002</c:v>
                </c:pt>
                <c:pt idx="729">
                  <c:v>-2.2799999999999998</c:v>
                </c:pt>
                <c:pt idx="730">
                  <c:v>-2.5999999999999992</c:v>
                </c:pt>
                <c:pt idx="731">
                  <c:v>-2.7999999999999994</c:v>
                </c:pt>
                <c:pt idx="732">
                  <c:v>-2.4599999999999995</c:v>
                </c:pt>
                <c:pt idx="733">
                  <c:v>-2.3999999999999995</c:v>
                </c:pt>
                <c:pt idx="734">
                  <c:v>-2.3599999999999994</c:v>
                </c:pt>
                <c:pt idx="735">
                  <c:v>-2.2799999999999998</c:v>
                </c:pt>
                <c:pt idx="736">
                  <c:v>-2.1599999999999993</c:v>
                </c:pt>
                <c:pt idx="737">
                  <c:v>-1.8799999999999997</c:v>
                </c:pt>
                <c:pt idx="738">
                  <c:v>-1.8599999999999994</c:v>
                </c:pt>
                <c:pt idx="739">
                  <c:v>-2.1399999999999992</c:v>
                </c:pt>
                <c:pt idx="740">
                  <c:v>-2.1</c:v>
                </c:pt>
                <c:pt idx="741">
                  <c:v>-2.06</c:v>
                </c:pt>
                <c:pt idx="742">
                  <c:v>-2.66</c:v>
                </c:pt>
                <c:pt idx="743">
                  <c:v>-2.3200000000000003</c:v>
                </c:pt>
                <c:pt idx="744">
                  <c:v>-2.1400000000000006</c:v>
                </c:pt>
                <c:pt idx="745">
                  <c:v>-1.9799999999999998</c:v>
                </c:pt>
                <c:pt idx="746">
                  <c:v>-1.9599999999999995</c:v>
                </c:pt>
                <c:pt idx="747">
                  <c:v>-1.3599999999999994</c:v>
                </c:pt>
                <c:pt idx="748">
                  <c:v>-1.4799999999999998</c:v>
                </c:pt>
                <c:pt idx="749">
                  <c:v>-1.64</c:v>
                </c:pt>
                <c:pt idx="750">
                  <c:v>-1</c:v>
                </c:pt>
                <c:pt idx="751">
                  <c:v>-1.2399999999999998</c:v>
                </c:pt>
                <c:pt idx="752">
                  <c:v>-1.7600000000000002</c:v>
                </c:pt>
                <c:pt idx="753">
                  <c:v>-2.0400000000000005</c:v>
                </c:pt>
                <c:pt idx="754">
                  <c:v>-1.6000000000000008</c:v>
                </c:pt>
                <c:pt idx="755">
                  <c:v>-2.4000000000000012</c:v>
                </c:pt>
                <c:pt idx="756">
                  <c:v>-2.4200000000000017</c:v>
                </c:pt>
                <c:pt idx="757">
                  <c:v>-2.2000000000000015</c:v>
                </c:pt>
                <c:pt idx="758">
                  <c:v>-2.1000000000000005</c:v>
                </c:pt>
                <c:pt idx="759">
                  <c:v>-2.1</c:v>
                </c:pt>
                <c:pt idx="760">
                  <c:v>-2.2599999999999993</c:v>
                </c:pt>
                <c:pt idx="761">
                  <c:v>-2.0799999999999996</c:v>
                </c:pt>
                <c:pt idx="762">
                  <c:v>-2.0199999999999996</c:v>
                </c:pt>
                <c:pt idx="763">
                  <c:v>-1.9600000000000002</c:v>
                </c:pt>
                <c:pt idx="764">
                  <c:v>-2.16</c:v>
                </c:pt>
                <c:pt idx="765">
                  <c:v>-1.86</c:v>
                </c:pt>
                <c:pt idx="766">
                  <c:v>-2.1599999999999993</c:v>
                </c:pt>
                <c:pt idx="767">
                  <c:v>-2.38</c:v>
                </c:pt>
                <c:pt idx="768">
                  <c:v>-2.4599999999999995</c:v>
                </c:pt>
                <c:pt idx="769">
                  <c:v>-1.9199999999999995</c:v>
                </c:pt>
                <c:pt idx="770">
                  <c:v>-1.56</c:v>
                </c:pt>
                <c:pt idx="771">
                  <c:v>-1.2400000000000007</c:v>
                </c:pt>
                <c:pt idx="772">
                  <c:v>-1.0800000000000005</c:v>
                </c:pt>
                <c:pt idx="773">
                  <c:v>-1.1400000000000006</c:v>
                </c:pt>
                <c:pt idx="774">
                  <c:v>-2.180000000000001</c:v>
                </c:pt>
                <c:pt idx="775">
                  <c:v>-2.8800000000000012</c:v>
                </c:pt>
                <c:pt idx="776">
                  <c:v>-2.9800000000000013</c:v>
                </c:pt>
                <c:pt idx="777">
                  <c:v>-3.0800000000000014</c:v>
                </c:pt>
                <c:pt idx="778">
                  <c:v>-2.5400000000000014</c:v>
                </c:pt>
                <c:pt idx="779">
                  <c:v>-1.8600000000000008</c:v>
                </c:pt>
                <c:pt idx="780">
                  <c:v>-1.1399999999999999</c:v>
                </c:pt>
                <c:pt idx="781">
                  <c:v>-0.89999999999999925</c:v>
                </c:pt>
                <c:pt idx="782">
                  <c:v>-0.67999999999999938</c:v>
                </c:pt>
                <c:pt idx="783">
                  <c:v>-0.65999999999999948</c:v>
                </c:pt>
                <c:pt idx="784">
                  <c:v>-1.079999999999999</c:v>
                </c:pt>
                <c:pt idx="785">
                  <c:v>-1.4199999999999995</c:v>
                </c:pt>
                <c:pt idx="786">
                  <c:v>-1.6400000000000001</c:v>
                </c:pt>
                <c:pt idx="787">
                  <c:v>-1.5599999999999998</c:v>
                </c:pt>
                <c:pt idx="788">
                  <c:v>-1.9599999999999997</c:v>
                </c:pt>
                <c:pt idx="789">
                  <c:v>-1.6600000000000001</c:v>
                </c:pt>
                <c:pt idx="790">
                  <c:v>-1.5599999999999998</c:v>
                </c:pt>
                <c:pt idx="791">
                  <c:v>-1.5399999999999996</c:v>
                </c:pt>
                <c:pt idx="792">
                  <c:v>-1.5399999999999996</c:v>
                </c:pt>
                <c:pt idx="793">
                  <c:v>-1.6799999999999997</c:v>
                </c:pt>
                <c:pt idx="794">
                  <c:v>-1.7599999999999998</c:v>
                </c:pt>
                <c:pt idx="795">
                  <c:v>-1.9599999999999997</c:v>
                </c:pt>
                <c:pt idx="796">
                  <c:v>-2.1799999999999997</c:v>
                </c:pt>
                <c:pt idx="797">
                  <c:v>-2.44</c:v>
                </c:pt>
                <c:pt idx="798">
                  <c:v>-2.1599999999999993</c:v>
                </c:pt>
                <c:pt idx="799">
                  <c:v>-2.6799999999999993</c:v>
                </c:pt>
                <c:pt idx="800">
                  <c:v>-3.0999999999999996</c:v>
                </c:pt>
                <c:pt idx="801">
                  <c:v>-2.9399999999999995</c:v>
                </c:pt>
                <c:pt idx="802">
                  <c:v>-3.3599999999999994</c:v>
                </c:pt>
                <c:pt idx="803">
                  <c:v>-3.5399999999999991</c:v>
                </c:pt>
                <c:pt idx="804">
                  <c:v>-3.2199999999999998</c:v>
                </c:pt>
                <c:pt idx="805">
                  <c:v>-2.7799999999999994</c:v>
                </c:pt>
                <c:pt idx="806">
                  <c:v>-2.9199999999999995</c:v>
                </c:pt>
                <c:pt idx="807">
                  <c:v>-2.44</c:v>
                </c:pt>
                <c:pt idx="808">
                  <c:v>-2.04</c:v>
                </c:pt>
                <c:pt idx="809">
                  <c:v>-1.8799999999999997</c:v>
                </c:pt>
                <c:pt idx="810">
                  <c:v>-1.5</c:v>
                </c:pt>
                <c:pt idx="811">
                  <c:v>-1.1199999999999999</c:v>
                </c:pt>
                <c:pt idx="812">
                  <c:v>-1.3</c:v>
                </c:pt>
                <c:pt idx="813">
                  <c:v>-1.6000000000000003</c:v>
                </c:pt>
                <c:pt idx="814">
                  <c:v>-1.7600000000000005</c:v>
                </c:pt>
                <c:pt idx="815">
                  <c:v>-1.8400000000000003</c:v>
                </c:pt>
                <c:pt idx="816">
                  <c:v>-2.2200000000000002</c:v>
                </c:pt>
                <c:pt idx="817">
                  <c:v>-2.2200000000000002</c:v>
                </c:pt>
                <c:pt idx="818">
                  <c:v>-2.1800000000000002</c:v>
                </c:pt>
                <c:pt idx="819">
                  <c:v>-1.86</c:v>
                </c:pt>
                <c:pt idx="820">
                  <c:v>-2.2800000000000002</c:v>
                </c:pt>
                <c:pt idx="821">
                  <c:v>-1.86</c:v>
                </c:pt>
                <c:pt idx="822">
                  <c:v>-1.72</c:v>
                </c:pt>
                <c:pt idx="823">
                  <c:v>-1.72</c:v>
                </c:pt>
                <c:pt idx="824">
                  <c:v>-1.5199999999999996</c:v>
                </c:pt>
                <c:pt idx="825">
                  <c:v>-1.1799999999999997</c:v>
                </c:pt>
                <c:pt idx="826">
                  <c:v>-1.1599999999999995</c:v>
                </c:pt>
                <c:pt idx="827">
                  <c:v>-0.81999999999999962</c:v>
                </c:pt>
                <c:pt idx="828">
                  <c:v>-1.1199999999999997</c:v>
                </c:pt>
                <c:pt idx="829">
                  <c:v>-1.1799999999999997</c:v>
                </c:pt>
                <c:pt idx="830">
                  <c:v>-1.5399999999999996</c:v>
                </c:pt>
                <c:pt idx="831">
                  <c:v>-1.7599999999999993</c:v>
                </c:pt>
                <c:pt idx="832">
                  <c:v>-2.0199999999999996</c:v>
                </c:pt>
                <c:pt idx="833">
                  <c:v>-1.9799999999999993</c:v>
                </c:pt>
                <c:pt idx="834">
                  <c:v>-2.3999999999999995</c:v>
                </c:pt>
                <c:pt idx="835">
                  <c:v>-2.3199999999999998</c:v>
                </c:pt>
                <c:pt idx="836">
                  <c:v>-2.58</c:v>
                </c:pt>
                <c:pt idx="837">
                  <c:v>-2.7</c:v>
                </c:pt>
                <c:pt idx="838">
                  <c:v>-2.68</c:v>
                </c:pt>
                <c:pt idx="839">
                  <c:v>-2.2799999999999998</c:v>
                </c:pt>
                <c:pt idx="840">
                  <c:v>-2.0399999999999996</c:v>
                </c:pt>
                <c:pt idx="841">
                  <c:v>-1.4399999999999995</c:v>
                </c:pt>
                <c:pt idx="842">
                  <c:v>-0.95999999999999941</c:v>
                </c:pt>
                <c:pt idx="843">
                  <c:v>-0.59999999999999964</c:v>
                </c:pt>
                <c:pt idx="844">
                  <c:v>-0.83999999999999986</c:v>
                </c:pt>
                <c:pt idx="845">
                  <c:v>-0.82</c:v>
                </c:pt>
                <c:pt idx="846">
                  <c:v>-0.84000000000000019</c:v>
                </c:pt>
                <c:pt idx="847">
                  <c:v>-1.1000000000000003</c:v>
                </c:pt>
                <c:pt idx="848">
                  <c:v>-1.1400000000000006</c:v>
                </c:pt>
                <c:pt idx="849">
                  <c:v>-0.94000000000000061</c:v>
                </c:pt>
                <c:pt idx="850">
                  <c:v>-1.0000000000000007</c:v>
                </c:pt>
                <c:pt idx="851">
                  <c:v>-1.1000000000000001</c:v>
                </c:pt>
                <c:pt idx="852">
                  <c:v>-0.99999999999999967</c:v>
                </c:pt>
                <c:pt idx="853">
                  <c:v>-0.87999999999999934</c:v>
                </c:pt>
                <c:pt idx="854">
                  <c:v>-0.95999999999999974</c:v>
                </c:pt>
                <c:pt idx="855">
                  <c:v>-0.69999999999999962</c:v>
                </c:pt>
                <c:pt idx="856">
                  <c:v>-0.90000000000000036</c:v>
                </c:pt>
                <c:pt idx="857">
                  <c:v>-0.92000000000000026</c:v>
                </c:pt>
                <c:pt idx="858">
                  <c:v>-1.1800000000000004</c:v>
                </c:pt>
                <c:pt idx="859">
                  <c:v>-1.0799999999999996</c:v>
                </c:pt>
                <c:pt idx="860">
                  <c:v>-1.1999999999999997</c:v>
                </c:pt>
                <c:pt idx="861">
                  <c:v>-1.3799999999999997</c:v>
                </c:pt>
                <c:pt idx="862">
                  <c:v>-1.4999999999999996</c:v>
                </c:pt>
                <c:pt idx="863">
                  <c:v>-1.3999999999999992</c:v>
                </c:pt>
                <c:pt idx="864">
                  <c:v>-1.1799999999999993</c:v>
                </c:pt>
                <c:pt idx="865">
                  <c:v>-1.3199999999999992</c:v>
                </c:pt>
                <c:pt idx="866">
                  <c:v>-0.61999999999999889</c:v>
                </c:pt>
                <c:pt idx="867">
                  <c:v>-0.67999999999999938</c:v>
                </c:pt>
                <c:pt idx="868">
                  <c:v>-0.67999999999999972</c:v>
                </c:pt>
                <c:pt idx="869">
                  <c:v>-0.82000000000000028</c:v>
                </c:pt>
                <c:pt idx="870">
                  <c:v>-0.6400000000000009</c:v>
                </c:pt>
                <c:pt idx="871">
                  <c:v>-1.2600000000000011</c:v>
                </c:pt>
                <c:pt idx="872">
                  <c:v>-1.0600000000000012</c:v>
                </c:pt>
                <c:pt idx="873">
                  <c:v>-1.3600000000000005</c:v>
                </c:pt>
                <c:pt idx="874">
                  <c:v>-1.4800000000000004</c:v>
                </c:pt>
                <c:pt idx="875">
                  <c:v>-1.4800000000000004</c:v>
                </c:pt>
                <c:pt idx="876">
                  <c:v>-1.3400000000000005</c:v>
                </c:pt>
                <c:pt idx="877">
                  <c:v>-1.36</c:v>
                </c:pt>
                <c:pt idx="878">
                  <c:v>-0.94000000000000061</c:v>
                </c:pt>
                <c:pt idx="879">
                  <c:v>-1.0200000000000002</c:v>
                </c:pt>
                <c:pt idx="880">
                  <c:v>-1.06</c:v>
                </c:pt>
                <c:pt idx="881">
                  <c:v>-1.2199999999999995</c:v>
                </c:pt>
                <c:pt idx="882">
                  <c:v>-1.5200000000000002</c:v>
                </c:pt>
                <c:pt idx="883">
                  <c:v>-2.0200000000000005</c:v>
                </c:pt>
                <c:pt idx="884">
                  <c:v>-2.5800000000000005</c:v>
                </c:pt>
                <c:pt idx="885">
                  <c:v>-3.1400000000000006</c:v>
                </c:pt>
                <c:pt idx="886">
                  <c:v>-3.6800000000000006</c:v>
                </c:pt>
                <c:pt idx="887">
                  <c:v>-3.8800000000000003</c:v>
                </c:pt>
                <c:pt idx="888">
                  <c:v>-4.0000000000000009</c:v>
                </c:pt>
                <c:pt idx="889">
                  <c:v>-3.7400000000000007</c:v>
                </c:pt>
                <c:pt idx="890">
                  <c:v>-4.0600000000000005</c:v>
                </c:pt>
                <c:pt idx="891">
                  <c:v>-3.5600000000000009</c:v>
                </c:pt>
                <c:pt idx="892">
                  <c:v>-3.3</c:v>
                </c:pt>
                <c:pt idx="893">
                  <c:v>-3.54</c:v>
                </c:pt>
                <c:pt idx="894">
                  <c:v>-3.7800000000000002</c:v>
                </c:pt>
                <c:pt idx="895">
                  <c:v>-3.46</c:v>
                </c:pt>
                <c:pt idx="896">
                  <c:v>-3.6199999999999997</c:v>
                </c:pt>
                <c:pt idx="897">
                  <c:v>-3.56</c:v>
                </c:pt>
                <c:pt idx="898">
                  <c:v>-3.4400000000000004</c:v>
                </c:pt>
                <c:pt idx="899">
                  <c:v>-3.6599999999999993</c:v>
                </c:pt>
                <c:pt idx="900">
                  <c:v>-3.7399999999999998</c:v>
                </c:pt>
                <c:pt idx="901">
                  <c:v>-3.8200000000000003</c:v>
                </c:pt>
                <c:pt idx="902">
                  <c:v>-4.22</c:v>
                </c:pt>
                <c:pt idx="903">
                  <c:v>-3.9200000000000004</c:v>
                </c:pt>
                <c:pt idx="904">
                  <c:v>-3.56</c:v>
                </c:pt>
                <c:pt idx="905">
                  <c:v>-3.54</c:v>
                </c:pt>
                <c:pt idx="906">
                  <c:v>-3.3</c:v>
                </c:pt>
                <c:pt idx="907">
                  <c:v>-3</c:v>
                </c:pt>
                <c:pt idx="908">
                  <c:v>-2.9799999999999995</c:v>
                </c:pt>
                <c:pt idx="909">
                  <c:v>-3.0999999999999996</c:v>
                </c:pt>
                <c:pt idx="910">
                  <c:v>-2.98</c:v>
                </c:pt>
                <c:pt idx="911">
                  <c:v>-3.04</c:v>
                </c:pt>
                <c:pt idx="912">
                  <c:v>-3.0999999999999996</c:v>
                </c:pt>
                <c:pt idx="913">
                  <c:v>-3.1</c:v>
                </c:pt>
                <c:pt idx="914">
                  <c:v>-2.88</c:v>
                </c:pt>
                <c:pt idx="915">
                  <c:v>-2.7600000000000002</c:v>
                </c:pt>
                <c:pt idx="916">
                  <c:v>-2.5800000000000005</c:v>
                </c:pt>
                <c:pt idx="917">
                  <c:v>-2.6200000000000006</c:v>
                </c:pt>
                <c:pt idx="918">
                  <c:v>-2.3000000000000007</c:v>
                </c:pt>
                <c:pt idx="919">
                  <c:v>-2.080000000000001</c:v>
                </c:pt>
                <c:pt idx="920">
                  <c:v>-2.0400000000000005</c:v>
                </c:pt>
                <c:pt idx="921">
                  <c:v>-1.9200000000000004</c:v>
                </c:pt>
                <c:pt idx="922">
                  <c:v>-1.8400000000000003</c:v>
                </c:pt>
                <c:pt idx="923">
                  <c:v>-2.2199999999999998</c:v>
                </c:pt>
                <c:pt idx="924">
                  <c:v>-2.44</c:v>
                </c:pt>
                <c:pt idx="925">
                  <c:v>-2.2199999999999998</c:v>
                </c:pt>
                <c:pt idx="926">
                  <c:v>-2.7399999999999998</c:v>
                </c:pt>
                <c:pt idx="927">
                  <c:v>-2.8</c:v>
                </c:pt>
                <c:pt idx="928">
                  <c:v>-2.3200000000000003</c:v>
                </c:pt>
                <c:pt idx="929">
                  <c:v>-2.2200000000000002</c:v>
                </c:pt>
                <c:pt idx="930">
                  <c:v>-2.7</c:v>
                </c:pt>
                <c:pt idx="931">
                  <c:v>-2.2000000000000002</c:v>
                </c:pt>
                <c:pt idx="932">
                  <c:v>-2.4000000000000004</c:v>
                </c:pt>
                <c:pt idx="933">
                  <c:v>-2.94</c:v>
                </c:pt>
                <c:pt idx="934">
                  <c:v>-3.1</c:v>
                </c:pt>
                <c:pt idx="935">
                  <c:v>-3.0600000000000005</c:v>
                </c:pt>
                <c:pt idx="936">
                  <c:v>-3.5</c:v>
                </c:pt>
                <c:pt idx="937">
                  <c:v>-3.6</c:v>
                </c:pt>
                <c:pt idx="938">
                  <c:v>-3.72</c:v>
                </c:pt>
                <c:pt idx="939">
                  <c:v>-3.3</c:v>
                </c:pt>
                <c:pt idx="940">
                  <c:v>-3.0599999999999996</c:v>
                </c:pt>
                <c:pt idx="941">
                  <c:v>-2.7999999999999994</c:v>
                </c:pt>
                <c:pt idx="942">
                  <c:v>-2.6999999999999993</c:v>
                </c:pt>
                <c:pt idx="943">
                  <c:v>-2.1199999999999997</c:v>
                </c:pt>
                <c:pt idx="944">
                  <c:v>-2.2000000000000002</c:v>
                </c:pt>
                <c:pt idx="945">
                  <c:v>-2</c:v>
                </c:pt>
                <c:pt idx="946">
                  <c:v>-2.2000000000000002</c:v>
                </c:pt>
                <c:pt idx="947">
                  <c:v>-1.86</c:v>
                </c:pt>
                <c:pt idx="948">
                  <c:v>-1.7</c:v>
                </c:pt>
                <c:pt idx="949">
                  <c:v>-1.7199999999999995</c:v>
                </c:pt>
                <c:pt idx="950">
                  <c:v>-1.6200000000000003</c:v>
                </c:pt>
                <c:pt idx="951">
                  <c:v>-1.4000000000000008</c:v>
                </c:pt>
                <c:pt idx="952">
                  <c:v>-1.2800000000000005</c:v>
                </c:pt>
                <c:pt idx="953">
                  <c:v>-2.0200000000000005</c:v>
                </c:pt>
                <c:pt idx="954">
                  <c:v>-1.8200000000000003</c:v>
                </c:pt>
                <c:pt idx="955">
                  <c:v>-1.9599999999999995</c:v>
                </c:pt>
                <c:pt idx="956">
                  <c:v>-1.9799999999999991</c:v>
                </c:pt>
                <c:pt idx="957">
                  <c:v>-1.7799999999999989</c:v>
                </c:pt>
                <c:pt idx="958">
                  <c:v>-1.4199999999999988</c:v>
                </c:pt>
                <c:pt idx="959">
                  <c:v>-1.7999999999999994</c:v>
                </c:pt>
                <c:pt idx="960">
                  <c:v>-1.94</c:v>
                </c:pt>
                <c:pt idx="961">
                  <c:v>-1.9200000000000004</c:v>
                </c:pt>
                <c:pt idx="962">
                  <c:v>-1.9000000000000008</c:v>
                </c:pt>
                <c:pt idx="963">
                  <c:v>-1.9400000000000013</c:v>
                </c:pt>
                <c:pt idx="964">
                  <c:v>-1.5400000000000005</c:v>
                </c:pt>
                <c:pt idx="965">
                  <c:v>-1.2200000000000011</c:v>
                </c:pt>
                <c:pt idx="966">
                  <c:v>-0.82000000000000028</c:v>
                </c:pt>
                <c:pt idx="967">
                  <c:v>-1.06</c:v>
                </c:pt>
                <c:pt idx="968">
                  <c:v>-0.6</c:v>
                </c:pt>
                <c:pt idx="969">
                  <c:v>-0.84000000000000052</c:v>
                </c:pt>
                <c:pt idx="970">
                  <c:v>-1.3799999999999997</c:v>
                </c:pt>
                <c:pt idx="971">
                  <c:v>-2.0000000000000009</c:v>
                </c:pt>
                <c:pt idx="972">
                  <c:v>-2.4200000000000008</c:v>
                </c:pt>
                <c:pt idx="973">
                  <c:v>-2.7800000000000002</c:v>
                </c:pt>
                <c:pt idx="974">
                  <c:v>-3.0600000000000005</c:v>
                </c:pt>
                <c:pt idx="975">
                  <c:v>-2.660000000000001</c:v>
                </c:pt>
                <c:pt idx="976">
                  <c:v>-2.5400000000000005</c:v>
                </c:pt>
                <c:pt idx="977">
                  <c:v>-2.4400000000000004</c:v>
                </c:pt>
                <c:pt idx="978">
                  <c:v>-2.72</c:v>
                </c:pt>
                <c:pt idx="979">
                  <c:v>-2.6000000000000005</c:v>
                </c:pt>
                <c:pt idx="980">
                  <c:v>-2.8600000000000008</c:v>
                </c:pt>
                <c:pt idx="981">
                  <c:v>-3.2000000000000006</c:v>
                </c:pt>
                <c:pt idx="982">
                  <c:v>-2.8400000000000007</c:v>
                </c:pt>
                <c:pt idx="983">
                  <c:v>-2.5600000000000014</c:v>
                </c:pt>
                <c:pt idx="984">
                  <c:v>-2.4400000000000008</c:v>
                </c:pt>
                <c:pt idx="985">
                  <c:v>-2.54</c:v>
                </c:pt>
                <c:pt idx="986">
                  <c:v>-1.9600000000000002</c:v>
                </c:pt>
                <c:pt idx="987">
                  <c:v>-2.4400000000000004</c:v>
                </c:pt>
                <c:pt idx="988">
                  <c:v>-2.7</c:v>
                </c:pt>
                <c:pt idx="989">
                  <c:v>-2.7199999999999998</c:v>
                </c:pt>
                <c:pt idx="990">
                  <c:v>-2.8600000000000003</c:v>
                </c:pt>
                <c:pt idx="991">
                  <c:v>-3.4799999999999995</c:v>
                </c:pt>
                <c:pt idx="992">
                  <c:v>-3.2</c:v>
                </c:pt>
                <c:pt idx="993">
                  <c:v>-3.5400000000000005</c:v>
                </c:pt>
                <c:pt idx="994">
                  <c:v>-4.26</c:v>
                </c:pt>
                <c:pt idx="995">
                  <c:v>-4.1399999999999997</c:v>
                </c:pt>
                <c:pt idx="996">
                  <c:v>-3.72</c:v>
                </c:pt>
                <c:pt idx="997">
                  <c:v>-3.5999999999999992</c:v>
                </c:pt>
                <c:pt idx="998">
                  <c:v>-3.0599999999999996</c:v>
                </c:pt>
                <c:pt idx="999">
                  <c:v>-2.7199999999999998</c:v>
                </c:pt>
                <c:pt idx="1000">
                  <c:v>-2.8199999999999994</c:v>
                </c:pt>
                <c:pt idx="1001">
                  <c:v>-3.28</c:v>
                </c:pt>
                <c:pt idx="1002">
                  <c:v>-3.7</c:v>
                </c:pt>
                <c:pt idx="1003">
                  <c:v>-3.8599999999999994</c:v>
                </c:pt>
                <c:pt idx="1004">
                  <c:v>-3.6399999999999997</c:v>
                </c:pt>
                <c:pt idx="1005">
                  <c:v>-3.12</c:v>
                </c:pt>
                <c:pt idx="1006">
                  <c:v>-2.8600000000000003</c:v>
                </c:pt>
                <c:pt idx="1007">
                  <c:v>-2.6799999999999997</c:v>
                </c:pt>
                <c:pt idx="1008">
                  <c:v>-2.8999999999999995</c:v>
                </c:pt>
                <c:pt idx="1009">
                  <c:v>-2.88</c:v>
                </c:pt>
                <c:pt idx="1010">
                  <c:v>-3.0999999999999996</c:v>
                </c:pt>
                <c:pt idx="1011">
                  <c:v>-2.52</c:v>
                </c:pt>
                <c:pt idx="1012">
                  <c:v>-2.4800000000000004</c:v>
                </c:pt>
                <c:pt idx="1013">
                  <c:v>-2.2600000000000007</c:v>
                </c:pt>
                <c:pt idx="1014">
                  <c:v>-2.3400000000000003</c:v>
                </c:pt>
                <c:pt idx="1015">
                  <c:v>-2.2800000000000002</c:v>
                </c:pt>
                <c:pt idx="1016">
                  <c:v>-2.92</c:v>
                </c:pt>
                <c:pt idx="1017">
                  <c:v>-2.76</c:v>
                </c:pt>
                <c:pt idx="1018">
                  <c:v>-2.82</c:v>
                </c:pt>
                <c:pt idx="1019">
                  <c:v>-2.54</c:v>
                </c:pt>
                <c:pt idx="1020">
                  <c:v>-2.4400000000000004</c:v>
                </c:pt>
                <c:pt idx="1021">
                  <c:v>-1.9400000000000002</c:v>
                </c:pt>
                <c:pt idx="1022">
                  <c:v>-2.4200000000000004</c:v>
                </c:pt>
                <c:pt idx="1023">
                  <c:v>-2.2800000000000002</c:v>
                </c:pt>
                <c:pt idx="1024">
                  <c:v>-2.04</c:v>
                </c:pt>
                <c:pt idx="1025">
                  <c:v>-2.0200000000000005</c:v>
                </c:pt>
                <c:pt idx="1026">
                  <c:v>-2.0600000000000005</c:v>
                </c:pt>
                <c:pt idx="1027">
                  <c:v>-1.4200000000000004</c:v>
                </c:pt>
                <c:pt idx="1028">
                  <c:v>-1.2</c:v>
                </c:pt>
                <c:pt idx="1029">
                  <c:v>-1.3000000000000003</c:v>
                </c:pt>
                <c:pt idx="1030">
                  <c:v>-1.2200000000000002</c:v>
                </c:pt>
                <c:pt idx="1031">
                  <c:v>-1.1000000000000003</c:v>
                </c:pt>
                <c:pt idx="1032">
                  <c:v>-1.3600000000000005</c:v>
                </c:pt>
                <c:pt idx="1033">
                  <c:v>-1.4000000000000008</c:v>
                </c:pt>
                <c:pt idx="1034">
                  <c:v>-1.5600000000000005</c:v>
                </c:pt>
                <c:pt idx="1035">
                  <c:v>-1.7200000000000006</c:v>
                </c:pt>
                <c:pt idx="1036">
                  <c:v>-2.04</c:v>
                </c:pt>
                <c:pt idx="1037">
                  <c:v>-1.8800000000000001</c:v>
                </c:pt>
                <c:pt idx="1038">
                  <c:v>-1.7399999999999998</c:v>
                </c:pt>
                <c:pt idx="1039">
                  <c:v>-1.7199999999999995</c:v>
                </c:pt>
                <c:pt idx="1040">
                  <c:v>-1.5599999999999994</c:v>
                </c:pt>
                <c:pt idx="1041">
                  <c:v>-1.1399999999999995</c:v>
                </c:pt>
                <c:pt idx="1042">
                  <c:v>-0.9199999999999996</c:v>
                </c:pt>
                <c:pt idx="1043">
                  <c:v>-1.2399999999999995</c:v>
                </c:pt>
                <c:pt idx="1044">
                  <c:v>-1.3599999999999999</c:v>
                </c:pt>
                <c:pt idx="1045">
                  <c:v>-1.72</c:v>
                </c:pt>
                <c:pt idx="1046">
                  <c:v>-1.8800000000000001</c:v>
                </c:pt>
                <c:pt idx="1047">
                  <c:v>-2.2199999999999998</c:v>
                </c:pt>
                <c:pt idx="1048">
                  <c:v>-2.12</c:v>
                </c:pt>
                <c:pt idx="1049">
                  <c:v>-1.9800000000000004</c:v>
                </c:pt>
                <c:pt idx="1050">
                  <c:v>-1.5200000000000002</c:v>
                </c:pt>
                <c:pt idx="1051">
                  <c:v>-1.7600000000000005</c:v>
                </c:pt>
                <c:pt idx="1052">
                  <c:v>-1.6200000000000006</c:v>
                </c:pt>
                <c:pt idx="1053">
                  <c:v>-1.8200000000000003</c:v>
                </c:pt>
                <c:pt idx="1054">
                  <c:v>-2.02</c:v>
                </c:pt>
                <c:pt idx="1055">
                  <c:v>-2.1399999999999997</c:v>
                </c:pt>
                <c:pt idx="1056">
                  <c:v>-2.44</c:v>
                </c:pt>
                <c:pt idx="1057">
                  <c:v>-2.6199999999999997</c:v>
                </c:pt>
                <c:pt idx="1058">
                  <c:v>-2.46</c:v>
                </c:pt>
                <c:pt idx="1059">
                  <c:v>-2.04</c:v>
                </c:pt>
                <c:pt idx="1060">
                  <c:v>-2.2199999999999998</c:v>
                </c:pt>
                <c:pt idx="1061">
                  <c:v>-1.7599999999999998</c:v>
                </c:pt>
                <c:pt idx="1062">
                  <c:v>-1.8200000000000003</c:v>
                </c:pt>
                <c:pt idx="1063">
                  <c:v>-1.7399999999999998</c:v>
                </c:pt>
                <c:pt idx="1064">
                  <c:v>-1.7</c:v>
                </c:pt>
                <c:pt idx="1065">
                  <c:v>-1.7400000000000002</c:v>
                </c:pt>
                <c:pt idx="1066">
                  <c:v>-1.7600000000000002</c:v>
                </c:pt>
                <c:pt idx="1067">
                  <c:v>-1.8599999999999999</c:v>
                </c:pt>
                <c:pt idx="1068">
                  <c:v>-1.9600000000000002</c:v>
                </c:pt>
                <c:pt idx="1069">
                  <c:v>-2.4000000000000004</c:v>
                </c:pt>
                <c:pt idx="1070">
                  <c:v>-2.2200000000000002</c:v>
                </c:pt>
                <c:pt idx="1071">
                  <c:v>-2.0400000000000005</c:v>
                </c:pt>
                <c:pt idx="1072">
                  <c:v>-1.9600000000000009</c:v>
                </c:pt>
                <c:pt idx="1073">
                  <c:v>-1.8200000000000007</c:v>
                </c:pt>
                <c:pt idx="1074">
                  <c:v>-1.6600000000000006</c:v>
                </c:pt>
                <c:pt idx="1075">
                  <c:v>-1.8200000000000007</c:v>
                </c:pt>
                <c:pt idx="1076">
                  <c:v>-1.7600000000000005</c:v>
                </c:pt>
                <c:pt idx="1077">
                  <c:v>-1.6000000000000003</c:v>
                </c:pt>
                <c:pt idx="1078">
                  <c:v>-1.9200000000000004</c:v>
                </c:pt>
                <c:pt idx="1079">
                  <c:v>-2.12</c:v>
                </c:pt>
                <c:pt idx="1080">
                  <c:v>-2.2000000000000002</c:v>
                </c:pt>
                <c:pt idx="1081">
                  <c:v>-2.12</c:v>
                </c:pt>
                <c:pt idx="1082">
                  <c:v>-2.06</c:v>
                </c:pt>
                <c:pt idx="1083">
                  <c:v>-1.6200000000000006</c:v>
                </c:pt>
                <c:pt idx="1084">
                  <c:v>-1.0800000000000005</c:v>
                </c:pt>
                <c:pt idx="1085">
                  <c:v>-0.82000000000000028</c:v>
                </c:pt>
                <c:pt idx="1086">
                  <c:v>-1.3200000000000003</c:v>
                </c:pt>
                <c:pt idx="1087">
                  <c:v>-1.36</c:v>
                </c:pt>
                <c:pt idx="1088">
                  <c:v>-1.4999999999999996</c:v>
                </c:pt>
                <c:pt idx="1089">
                  <c:v>-1.7399999999999995</c:v>
                </c:pt>
                <c:pt idx="1090">
                  <c:v>-1.7999999999999996</c:v>
                </c:pt>
                <c:pt idx="1091">
                  <c:v>-1.7599999999999998</c:v>
                </c:pt>
                <c:pt idx="1092">
                  <c:v>-1.64</c:v>
                </c:pt>
                <c:pt idx="1093">
                  <c:v>-1.42</c:v>
                </c:pt>
                <c:pt idx="1094">
                  <c:v>-1.1200000000000003</c:v>
                </c:pt>
                <c:pt idx="1095">
                  <c:v>-0.84000000000000019</c:v>
                </c:pt>
                <c:pt idx="1096">
                  <c:v>-0.51999999999999991</c:v>
                </c:pt>
                <c:pt idx="1097">
                  <c:v>-0.83999999999999986</c:v>
                </c:pt>
                <c:pt idx="1098">
                  <c:v>-1.2399999999999998</c:v>
                </c:pt>
                <c:pt idx="1099">
                  <c:v>-1.2199999999999995</c:v>
                </c:pt>
                <c:pt idx="1100">
                  <c:v>-1.7999999999999996</c:v>
                </c:pt>
                <c:pt idx="1101">
                  <c:v>-2.34</c:v>
                </c:pt>
                <c:pt idx="1102">
                  <c:v>-2.1</c:v>
                </c:pt>
                <c:pt idx="1103">
                  <c:v>-1.86</c:v>
                </c:pt>
                <c:pt idx="1104">
                  <c:v>-2.1000000000000005</c:v>
                </c:pt>
                <c:pt idx="1105">
                  <c:v>-1.56</c:v>
                </c:pt>
                <c:pt idx="1106">
                  <c:v>-1.28</c:v>
                </c:pt>
                <c:pt idx="1107">
                  <c:v>-1.1000000000000001</c:v>
                </c:pt>
                <c:pt idx="1108">
                  <c:v>-1.42</c:v>
                </c:pt>
                <c:pt idx="1109">
                  <c:v>-1.5799999999999996</c:v>
                </c:pt>
                <c:pt idx="1110">
                  <c:v>-1.5999999999999996</c:v>
                </c:pt>
                <c:pt idx="1111">
                  <c:v>-1.4999999999999996</c:v>
                </c:pt>
                <c:pt idx="1112">
                  <c:v>-1.7399999999999995</c:v>
                </c:pt>
                <c:pt idx="1113">
                  <c:v>-1.4799999999999993</c:v>
                </c:pt>
                <c:pt idx="1114">
                  <c:v>-1.2199999999999995</c:v>
                </c:pt>
                <c:pt idx="1115">
                  <c:v>-1.5199999999999996</c:v>
                </c:pt>
                <c:pt idx="1116">
                  <c:v>-1.7999999999999996</c:v>
                </c:pt>
                <c:pt idx="1117">
                  <c:v>-2.0799999999999996</c:v>
                </c:pt>
                <c:pt idx="1118">
                  <c:v>-1.5599999999999998</c:v>
                </c:pt>
                <c:pt idx="1119">
                  <c:v>-1.7399999999999995</c:v>
                </c:pt>
                <c:pt idx="1120">
                  <c:v>-1.8199999999999996</c:v>
                </c:pt>
                <c:pt idx="1121">
                  <c:v>-1.7399999999999995</c:v>
                </c:pt>
                <c:pt idx="1122">
                  <c:v>-1.6399999999999995</c:v>
                </c:pt>
                <c:pt idx="1123">
                  <c:v>-2.42</c:v>
                </c:pt>
                <c:pt idx="1124">
                  <c:v>-2.66</c:v>
                </c:pt>
                <c:pt idx="1125">
                  <c:v>-2.3000000000000003</c:v>
                </c:pt>
                <c:pt idx="1126">
                  <c:v>-2.5400000000000005</c:v>
                </c:pt>
                <c:pt idx="1127">
                  <c:v>-2.3800000000000003</c:v>
                </c:pt>
                <c:pt idx="1128">
                  <c:v>-2.2000000000000002</c:v>
                </c:pt>
                <c:pt idx="1129">
                  <c:v>-2.0800000000000005</c:v>
                </c:pt>
                <c:pt idx="1130">
                  <c:v>-2.4800000000000004</c:v>
                </c:pt>
                <c:pt idx="1131">
                  <c:v>-2</c:v>
                </c:pt>
                <c:pt idx="1132">
                  <c:v>-1.94</c:v>
                </c:pt>
                <c:pt idx="1133">
                  <c:v>-1.6999999999999993</c:v>
                </c:pt>
                <c:pt idx="1134">
                  <c:v>-1.6799999999999993</c:v>
                </c:pt>
                <c:pt idx="1135">
                  <c:v>-1.6199999999999992</c:v>
                </c:pt>
                <c:pt idx="1136">
                  <c:v>-1.4399999999999991</c:v>
                </c:pt>
                <c:pt idx="1137">
                  <c:v>-1.359999999999999</c:v>
                </c:pt>
                <c:pt idx="1138">
                  <c:v>-1.7199999999999993</c:v>
                </c:pt>
                <c:pt idx="1139">
                  <c:v>-1.4799999999999991</c:v>
                </c:pt>
                <c:pt idx="1140">
                  <c:v>-1.1999999999999993</c:v>
                </c:pt>
                <c:pt idx="1141">
                  <c:v>-1.3399999999999994</c:v>
                </c:pt>
                <c:pt idx="1142">
                  <c:v>-1.4199999999999995</c:v>
                </c:pt>
                <c:pt idx="1143">
                  <c:v>-1.42</c:v>
                </c:pt>
                <c:pt idx="1144">
                  <c:v>-1.6600000000000001</c:v>
                </c:pt>
                <c:pt idx="1145">
                  <c:v>-1.58</c:v>
                </c:pt>
                <c:pt idx="1146">
                  <c:v>-1.6200000000000003</c:v>
                </c:pt>
                <c:pt idx="1147">
                  <c:v>-1.7600000000000005</c:v>
                </c:pt>
                <c:pt idx="1148">
                  <c:v>-1.2200000000000002</c:v>
                </c:pt>
                <c:pt idx="1149">
                  <c:v>-1.06</c:v>
                </c:pt>
                <c:pt idx="1150">
                  <c:v>-1.2200000000000002</c:v>
                </c:pt>
                <c:pt idx="1151">
                  <c:v>-1.28</c:v>
                </c:pt>
                <c:pt idx="1152">
                  <c:v>-1.3800000000000001</c:v>
                </c:pt>
                <c:pt idx="1153">
                  <c:v>-2.0000000000000004</c:v>
                </c:pt>
                <c:pt idx="1154">
                  <c:v>-2.3600000000000003</c:v>
                </c:pt>
                <c:pt idx="1155">
                  <c:v>-2.5200000000000005</c:v>
                </c:pt>
                <c:pt idx="1156">
                  <c:v>-2.6600000000000006</c:v>
                </c:pt>
                <c:pt idx="1157">
                  <c:v>-2.4000000000000004</c:v>
                </c:pt>
                <c:pt idx="1158">
                  <c:v>-2.2600000000000002</c:v>
                </c:pt>
                <c:pt idx="1159">
                  <c:v>-2.2399999999999998</c:v>
                </c:pt>
                <c:pt idx="1160">
                  <c:v>-2.16</c:v>
                </c:pt>
                <c:pt idx="1161">
                  <c:v>-2.4</c:v>
                </c:pt>
                <c:pt idx="1162">
                  <c:v>-2.5800000000000005</c:v>
                </c:pt>
                <c:pt idx="1163">
                  <c:v>-2.3200000000000007</c:v>
                </c:pt>
                <c:pt idx="1164">
                  <c:v>-2.100000000000001</c:v>
                </c:pt>
                <c:pt idx="1165">
                  <c:v>-2.4000000000000004</c:v>
                </c:pt>
                <c:pt idx="1166">
                  <c:v>-1.78</c:v>
                </c:pt>
                <c:pt idx="1167">
                  <c:v>-1.4599999999999997</c:v>
                </c:pt>
                <c:pt idx="1168">
                  <c:v>-2.5999999999999992</c:v>
                </c:pt>
                <c:pt idx="1169">
                  <c:v>-2.4999999999999991</c:v>
                </c:pt>
                <c:pt idx="1170">
                  <c:v>-2.6199999999999997</c:v>
                </c:pt>
                <c:pt idx="1171">
                  <c:v>-3.22</c:v>
                </c:pt>
                <c:pt idx="1172">
                  <c:v>-3.7600000000000002</c:v>
                </c:pt>
                <c:pt idx="1173">
                  <c:v>-2.9800000000000004</c:v>
                </c:pt>
                <c:pt idx="1174">
                  <c:v>-3.3400000000000007</c:v>
                </c:pt>
                <c:pt idx="1175">
                  <c:v>-3.4800000000000004</c:v>
                </c:pt>
                <c:pt idx="1176">
                  <c:v>-3.4</c:v>
                </c:pt>
                <c:pt idx="1177">
                  <c:v>-2.8400000000000003</c:v>
                </c:pt>
                <c:pt idx="1178">
                  <c:v>-2.8600000000000003</c:v>
                </c:pt>
                <c:pt idx="1179">
                  <c:v>-2.48</c:v>
                </c:pt>
                <c:pt idx="1180">
                  <c:v>-1.8400000000000003</c:v>
                </c:pt>
                <c:pt idx="1181">
                  <c:v>-1.6800000000000002</c:v>
                </c:pt>
                <c:pt idx="1182">
                  <c:v>-1.8400000000000003</c:v>
                </c:pt>
                <c:pt idx="1183">
                  <c:v>-1.86</c:v>
                </c:pt>
                <c:pt idx="1184">
                  <c:v>-1.9</c:v>
                </c:pt>
                <c:pt idx="1185">
                  <c:v>-1.94</c:v>
                </c:pt>
                <c:pt idx="1186">
                  <c:v>-1.64</c:v>
                </c:pt>
                <c:pt idx="1187">
                  <c:v>-1.6799999999999993</c:v>
                </c:pt>
                <c:pt idx="1188">
                  <c:v>-1.4999999999999993</c:v>
                </c:pt>
                <c:pt idx="1189">
                  <c:v>-1.7399999999999995</c:v>
                </c:pt>
                <c:pt idx="1190">
                  <c:v>-1.7199999999999995</c:v>
                </c:pt>
                <c:pt idx="1191">
                  <c:v>-1.8799999999999997</c:v>
                </c:pt>
                <c:pt idx="1192">
                  <c:v>-2.2199999999999998</c:v>
                </c:pt>
                <c:pt idx="1193">
                  <c:v>-2.3199999999999998</c:v>
                </c:pt>
                <c:pt idx="1194">
                  <c:v>-2.12</c:v>
                </c:pt>
                <c:pt idx="1195">
                  <c:v>-1.7399999999999995</c:v>
                </c:pt>
                <c:pt idx="1196">
                  <c:v>-1.6599999999999995</c:v>
                </c:pt>
                <c:pt idx="1197">
                  <c:v>-1.1799999999999993</c:v>
                </c:pt>
                <c:pt idx="1198">
                  <c:v>-0.87999999999999967</c:v>
                </c:pt>
                <c:pt idx="1199">
                  <c:v>-0.97999999999999976</c:v>
                </c:pt>
                <c:pt idx="1200">
                  <c:v>-1.3199999999999998</c:v>
                </c:pt>
                <c:pt idx="1201">
                  <c:v>-1.2</c:v>
                </c:pt>
                <c:pt idx="1202">
                  <c:v>-1.0800000000000005</c:v>
                </c:pt>
                <c:pt idx="1203">
                  <c:v>-1.1600000000000001</c:v>
                </c:pt>
                <c:pt idx="1204">
                  <c:v>-1.4000000000000004</c:v>
                </c:pt>
                <c:pt idx="1205">
                  <c:v>-1.6600000000000006</c:v>
                </c:pt>
                <c:pt idx="1206">
                  <c:v>-1.9800000000000004</c:v>
                </c:pt>
                <c:pt idx="1207">
                  <c:v>-2.14</c:v>
                </c:pt>
                <c:pt idx="1208">
                  <c:v>-1.9400000000000002</c:v>
                </c:pt>
                <c:pt idx="1209">
                  <c:v>-1.44</c:v>
                </c:pt>
                <c:pt idx="1210">
                  <c:v>-1.42</c:v>
                </c:pt>
                <c:pt idx="1211">
                  <c:v>-1.3199999999999998</c:v>
                </c:pt>
                <c:pt idx="1212">
                  <c:v>-1.4999999999999996</c:v>
                </c:pt>
                <c:pt idx="1213">
                  <c:v>-1.5399999999999998</c:v>
                </c:pt>
                <c:pt idx="1214">
                  <c:v>-1.3800000000000001</c:v>
                </c:pt>
                <c:pt idx="1215">
                  <c:v>-1.2</c:v>
                </c:pt>
                <c:pt idx="1216">
                  <c:v>-1.1400000000000001</c:v>
                </c:pt>
                <c:pt idx="1217">
                  <c:v>-0.78000000000000047</c:v>
                </c:pt>
                <c:pt idx="1218">
                  <c:v>-0.98000000000000043</c:v>
                </c:pt>
                <c:pt idx="1219">
                  <c:v>-0.94000000000000017</c:v>
                </c:pt>
                <c:pt idx="1220">
                  <c:v>-1</c:v>
                </c:pt>
                <c:pt idx="1221">
                  <c:v>-1.1199999999999999</c:v>
                </c:pt>
                <c:pt idx="1222">
                  <c:v>-1.5799999999999996</c:v>
                </c:pt>
                <c:pt idx="1223">
                  <c:v>-1.4999999999999996</c:v>
                </c:pt>
                <c:pt idx="1224">
                  <c:v>-2.1399999999999997</c:v>
                </c:pt>
                <c:pt idx="1225">
                  <c:v>-2.3599999999999994</c:v>
                </c:pt>
                <c:pt idx="1226">
                  <c:v>-2.3799999999999994</c:v>
                </c:pt>
                <c:pt idx="1227">
                  <c:v>-2.2799999999999998</c:v>
                </c:pt>
                <c:pt idx="1228">
                  <c:v>-2.42</c:v>
                </c:pt>
                <c:pt idx="1229">
                  <c:v>-2.2000000000000002</c:v>
                </c:pt>
                <c:pt idx="1230">
                  <c:v>-2.0800000000000005</c:v>
                </c:pt>
                <c:pt idx="1231">
                  <c:v>-2.0000000000000004</c:v>
                </c:pt>
                <c:pt idx="1232">
                  <c:v>-1.7200000000000002</c:v>
                </c:pt>
                <c:pt idx="1233">
                  <c:v>-1.72</c:v>
                </c:pt>
                <c:pt idx="1234">
                  <c:v>-1.58</c:v>
                </c:pt>
                <c:pt idx="1235">
                  <c:v>-1.6</c:v>
                </c:pt>
                <c:pt idx="1236">
                  <c:v>-1.8800000000000001</c:v>
                </c:pt>
                <c:pt idx="1237">
                  <c:v>-1.86</c:v>
                </c:pt>
                <c:pt idx="1238">
                  <c:v>-2.14</c:v>
                </c:pt>
                <c:pt idx="1239">
                  <c:v>-2.4400000000000004</c:v>
                </c:pt>
                <c:pt idx="1240">
                  <c:v>-2.16</c:v>
                </c:pt>
                <c:pt idx="1241">
                  <c:v>-1.94</c:v>
                </c:pt>
                <c:pt idx="1242">
                  <c:v>-2.6399999999999997</c:v>
                </c:pt>
                <c:pt idx="1243">
                  <c:v>-2.7399999999999998</c:v>
                </c:pt>
                <c:pt idx="1244">
                  <c:v>-2.92</c:v>
                </c:pt>
                <c:pt idx="1245">
                  <c:v>-3.3599999999999994</c:v>
                </c:pt>
                <c:pt idx="1246">
                  <c:v>-3.56</c:v>
                </c:pt>
                <c:pt idx="1247">
                  <c:v>-3.3600000000000003</c:v>
                </c:pt>
                <c:pt idx="1248">
                  <c:v>-2.7</c:v>
                </c:pt>
                <c:pt idx="1249">
                  <c:v>-2.5</c:v>
                </c:pt>
                <c:pt idx="1250">
                  <c:v>-2.36</c:v>
                </c:pt>
                <c:pt idx="1251">
                  <c:v>-2.34</c:v>
                </c:pt>
                <c:pt idx="1252">
                  <c:v>-2.0999999999999992</c:v>
                </c:pt>
                <c:pt idx="1253">
                  <c:v>-2.4199999999999995</c:v>
                </c:pt>
                <c:pt idx="1254">
                  <c:v>-2.78</c:v>
                </c:pt>
                <c:pt idx="1255">
                  <c:v>-2.9799999999999995</c:v>
                </c:pt>
                <c:pt idx="1256">
                  <c:v>-2.6599999999999993</c:v>
                </c:pt>
                <c:pt idx="1257">
                  <c:v>-2.6999999999999993</c:v>
                </c:pt>
                <c:pt idx="1258">
                  <c:v>-3.0199999999999987</c:v>
                </c:pt>
                <c:pt idx="1259">
                  <c:v>-2.819999999999999</c:v>
                </c:pt>
                <c:pt idx="1260">
                  <c:v>-2.8199999999999994</c:v>
                </c:pt>
                <c:pt idx="1261">
                  <c:v>-3.0799999999999996</c:v>
                </c:pt>
                <c:pt idx="1262">
                  <c:v>-3.5200000000000005</c:v>
                </c:pt>
                <c:pt idx="1263">
                  <c:v>-3.2600000000000007</c:v>
                </c:pt>
                <c:pt idx="1264">
                  <c:v>-3.0400000000000005</c:v>
                </c:pt>
                <c:pt idx="1265">
                  <c:v>-2.7</c:v>
                </c:pt>
                <c:pt idx="1266">
                  <c:v>-2.96</c:v>
                </c:pt>
                <c:pt idx="1267">
                  <c:v>-2.5400000000000005</c:v>
                </c:pt>
                <c:pt idx="1268">
                  <c:v>-2.6800000000000006</c:v>
                </c:pt>
                <c:pt idx="1269">
                  <c:v>-2.7400000000000007</c:v>
                </c:pt>
                <c:pt idx="1270">
                  <c:v>-3.2200000000000011</c:v>
                </c:pt>
                <c:pt idx="1271">
                  <c:v>-3.0800000000000005</c:v>
                </c:pt>
                <c:pt idx="1272">
                  <c:v>-3.4199999999999995</c:v>
                </c:pt>
                <c:pt idx="1273">
                  <c:v>-3.1799999999999997</c:v>
                </c:pt>
                <c:pt idx="1274">
                  <c:v>-3.34</c:v>
                </c:pt>
                <c:pt idx="1275">
                  <c:v>-3.28</c:v>
                </c:pt>
                <c:pt idx="1276">
                  <c:v>-3.3</c:v>
                </c:pt>
                <c:pt idx="1277">
                  <c:v>-3.2800000000000002</c:v>
                </c:pt>
                <c:pt idx="1278">
                  <c:v>-3.4799999999999995</c:v>
                </c:pt>
                <c:pt idx="1279">
                  <c:v>-3.2999999999999994</c:v>
                </c:pt>
                <c:pt idx="1280">
                  <c:v>-3.1399999999999992</c:v>
                </c:pt>
                <c:pt idx="1281">
                  <c:v>-2.9199999999999982</c:v>
                </c:pt>
                <c:pt idx="1282">
                  <c:v>-2.6799999999999975</c:v>
                </c:pt>
                <c:pt idx="1283">
                  <c:v>-2.4199999999999973</c:v>
                </c:pt>
                <c:pt idx="1284">
                  <c:v>-2.319999999999999</c:v>
                </c:pt>
                <c:pt idx="1285">
                  <c:v>-2.2599999999999993</c:v>
                </c:pt>
                <c:pt idx="1286">
                  <c:v>-2.180000000000001</c:v>
                </c:pt>
                <c:pt idx="1287">
                  <c:v>-2.0000000000000013</c:v>
                </c:pt>
                <c:pt idx="1288">
                  <c:v>-2.2000000000000015</c:v>
                </c:pt>
                <c:pt idx="1289">
                  <c:v>-2.6400000000000006</c:v>
                </c:pt>
                <c:pt idx="1290">
                  <c:v>-2.7399999999999993</c:v>
                </c:pt>
                <c:pt idx="1291">
                  <c:v>-2.8599999999999994</c:v>
                </c:pt>
                <c:pt idx="1292">
                  <c:v>-3.1999999999999984</c:v>
                </c:pt>
                <c:pt idx="1293">
                  <c:v>-3.5199999999999987</c:v>
                </c:pt>
                <c:pt idx="1294">
                  <c:v>-3.0999999999999988</c:v>
                </c:pt>
                <c:pt idx="1295">
                  <c:v>-3.2399999999999993</c:v>
                </c:pt>
                <c:pt idx="1296">
                  <c:v>-3.2999999999999985</c:v>
                </c:pt>
                <c:pt idx="1297">
                  <c:v>-3.1799999999999997</c:v>
                </c:pt>
                <c:pt idx="1298">
                  <c:v>-2.78</c:v>
                </c:pt>
                <c:pt idx="1299">
                  <c:v>-2.9599999999999995</c:v>
                </c:pt>
                <c:pt idx="1300">
                  <c:v>-2.7199999999999989</c:v>
                </c:pt>
                <c:pt idx="1301">
                  <c:v>-2.7399999999999975</c:v>
                </c:pt>
                <c:pt idx="1302">
                  <c:v>-2.6599999999999979</c:v>
                </c:pt>
                <c:pt idx="1303">
                  <c:v>-2.7399999999999975</c:v>
                </c:pt>
                <c:pt idx="1304">
                  <c:v>-2.6799999999999984</c:v>
                </c:pt>
                <c:pt idx="1305">
                  <c:v>-2.9399999999999991</c:v>
                </c:pt>
                <c:pt idx="1306">
                  <c:v>-3.0399999999999991</c:v>
                </c:pt>
                <c:pt idx="1307">
                  <c:v>-3.0199999999999987</c:v>
                </c:pt>
                <c:pt idx="1308">
                  <c:v>-2.88</c:v>
                </c:pt>
                <c:pt idx="1309">
                  <c:v>-3.0999999999999988</c:v>
                </c:pt>
                <c:pt idx="1310">
                  <c:v>-2.6399999999999979</c:v>
                </c:pt>
                <c:pt idx="1311">
                  <c:v>-2.5799999999999983</c:v>
                </c:pt>
                <c:pt idx="1312">
                  <c:v>-2.5999999999999988</c:v>
                </c:pt>
                <c:pt idx="1313">
                  <c:v>-2.9599999999999982</c:v>
                </c:pt>
                <c:pt idx="1314">
                  <c:v>-2.839999999999999</c:v>
                </c:pt>
                <c:pt idx="1315">
                  <c:v>-3.0799999999999996</c:v>
                </c:pt>
                <c:pt idx="1316">
                  <c:v>-2.8</c:v>
                </c:pt>
                <c:pt idx="1317">
                  <c:v>-2.9799999999999995</c:v>
                </c:pt>
                <c:pt idx="1318">
                  <c:v>-2.6</c:v>
                </c:pt>
                <c:pt idx="1319">
                  <c:v>-2.4799999999999995</c:v>
                </c:pt>
                <c:pt idx="1320">
                  <c:v>-2.8</c:v>
                </c:pt>
                <c:pt idx="1321">
                  <c:v>-3</c:v>
                </c:pt>
                <c:pt idx="1322">
                  <c:v>-2.78</c:v>
                </c:pt>
                <c:pt idx="1323">
                  <c:v>-2.9999999999999987</c:v>
                </c:pt>
                <c:pt idx="1324">
                  <c:v>-3.0199999999999987</c:v>
                </c:pt>
                <c:pt idx="1325">
                  <c:v>-2.6799999999999997</c:v>
                </c:pt>
                <c:pt idx="1326">
                  <c:v>-2.7400000000000007</c:v>
                </c:pt>
                <c:pt idx="1327">
                  <c:v>-2.8600000000000008</c:v>
                </c:pt>
                <c:pt idx="1328">
                  <c:v>-2.8400000000000021</c:v>
                </c:pt>
                <c:pt idx="1329">
                  <c:v>-2.5800000000000027</c:v>
                </c:pt>
                <c:pt idx="1330">
                  <c:v>-2.6400000000000019</c:v>
                </c:pt>
                <c:pt idx="1331">
                  <c:v>-2.660000000000001</c:v>
                </c:pt>
                <c:pt idx="1332">
                  <c:v>-2.660000000000001</c:v>
                </c:pt>
                <c:pt idx="1333">
                  <c:v>-2.7800000000000011</c:v>
                </c:pt>
                <c:pt idx="1334">
                  <c:v>-3.0200000000000018</c:v>
                </c:pt>
                <c:pt idx="1335">
                  <c:v>-2.6400000000000019</c:v>
                </c:pt>
                <c:pt idx="1336">
                  <c:v>-2.3800000000000026</c:v>
                </c:pt>
                <c:pt idx="1337">
                  <c:v>-2.5200000000000031</c:v>
                </c:pt>
                <c:pt idx="1338">
                  <c:v>-2.2200000000000033</c:v>
                </c:pt>
                <c:pt idx="1339">
                  <c:v>-2.0400000000000018</c:v>
                </c:pt>
                <c:pt idx="1340">
                  <c:v>-2.3000000000000016</c:v>
                </c:pt>
                <c:pt idx="1341">
                  <c:v>-2.160000000000001</c:v>
                </c:pt>
                <c:pt idx="1342">
                  <c:v>-1.8400000000000005</c:v>
                </c:pt>
                <c:pt idx="1343">
                  <c:v>-1.6799999999999997</c:v>
                </c:pt>
                <c:pt idx="1344">
                  <c:v>-1.7799999999999998</c:v>
                </c:pt>
                <c:pt idx="1345">
                  <c:v>-1.6799999999999997</c:v>
                </c:pt>
                <c:pt idx="1346">
                  <c:v>-1.9400000000000006</c:v>
                </c:pt>
                <c:pt idx="1347">
                  <c:v>-1.7200000000000002</c:v>
                </c:pt>
                <c:pt idx="1348">
                  <c:v>-1.9200000000000004</c:v>
                </c:pt>
                <c:pt idx="1349">
                  <c:v>-1.8</c:v>
                </c:pt>
                <c:pt idx="1350">
                  <c:v>-1.7800000000000011</c:v>
                </c:pt>
                <c:pt idx="1351">
                  <c:v>-1.6400000000000006</c:v>
                </c:pt>
                <c:pt idx="1352">
                  <c:v>-1.5600000000000009</c:v>
                </c:pt>
                <c:pt idx="1353">
                  <c:v>-1.0600000000000023</c:v>
                </c:pt>
                <c:pt idx="1354">
                  <c:v>-0.84000000000000197</c:v>
                </c:pt>
                <c:pt idx="1355">
                  <c:v>-0.38000000000000111</c:v>
                </c:pt>
                <c:pt idx="1356">
                  <c:v>-0.14000000000000057</c:v>
                </c:pt>
                <c:pt idx="1357">
                  <c:v>5.9999999999999429E-2</c:v>
                </c:pt>
                <c:pt idx="1358">
                  <c:v>-0.33999999999999914</c:v>
                </c:pt>
                <c:pt idx="1359">
                  <c:v>-0.66000000000000081</c:v>
                </c:pt>
                <c:pt idx="1360">
                  <c:v>-0.94000000000000061</c:v>
                </c:pt>
                <c:pt idx="1361">
                  <c:v>-0.98000000000000109</c:v>
                </c:pt>
                <c:pt idx="1362">
                  <c:v>-1.040000000000002</c:v>
                </c:pt>
                <c:pt idx="1363">
                  <c:v>-0.82000000000000317</c:v>
                </c:pt>
                <c:pt idx="1364">
                  <c:v>-0.78000000000000258</c:v>
                </c:pt>
                <c:pt idx="1365">
                  <c:v>-0.76000000000000223</c:v>
                </c:pt>
                <c:pt idx="1366">
                  <c:v>-0.58000000000000118</c:v>
                </c:pt>
                <c:pt idx="1367">
                  <c:v>-0.66000000000000081</c:v>
                </c:pt>
                <c:pt idx="1368">
                  <c:v>-0.7</c:v>
                </c:pt>
                <c:pt idx="1369">
                  <c:v>-0.61999999999999889</c:v>
                </c:pt>
                <c:pt idx="1370">
                  <c:v>-0.53999999999999915</c:v>
                </c:pt>
                <c:pt idx="1371">
                  <c:v>-0.84000000000000052</c:v>
                </c:pt>
                <c:pt idx="1372">
                  <c:v>-0.92000000000000026</c:v>
                </c:pt>
                <c:pt idx="1373">
                  <c:v>-0.34000000000000058</c:v>
                </c:pt>
                <c:pt idx="1374">
                  <c:v>-0.40000000000000141</c:v>
                </c:pt>
                <c:pt idx="1375">
                  <c:v>-0.30000000000000143</c:v>
                </c:pt>
                <c:pt idx="1376">
                  <c:v>-0.32000000000000028</c:v>
                </c:pt>
                <c:pt idx="1377">
                  <c:v>-0.12000000000000029</c:v>
                </c:pt>
                <c:pt idx="1378">
                  <c:v>-0.1</c:v>
                </c:pt>
                <c:pt idx="1379">
                  <c:v>4.000000000000057E-2</c:v>
                </c:pt>
                <c:pt idx="1380">
                  <c:v>-0.2</c:v>
                </c:pt>
                <c:pt idx="1381">
                  <c:v>-0.48000000000000115</c:v>
                </c:pt>
                <c:pt idx="1382">
                  <c:v>-0.57999999999999974</c:v>
                </c:pt>
                <c:pt idx="1383">
                  <c:v>-1.3599999999999994</c:v>
                </c:pt>
                <c:pt idx="1384">
                  <c:v>-1.6999999999999986</c:v>
                </c:pt>
                <c:pt idx="1385">
                  <c:v>-1.8799999999999983</c:v>
                </c:pt>
                <c:pt idx="1386">
                  <c:v>-2.1599999999999979</c:v>
                </c:pt>
                <c:pt idx="1387">
                  <c:v>-2.6399999999999979</c:v>
                </c:pt>
                <c:pt idx="1388">
                  <c:v>-2.9599999999999982</c:v>
                </c:pt>
                <c:pt idx="1389">
                  <c:v>-2.919999999999999</c:v>
                </c:pt>
                <c:pt idx="1390">
                  <c:v>-2.9599999999999982</c:v>
                </c:pt>
                <c:pt idx="1391">
                  <c:v>-2.4799999999999969</c:v>
                </c:pt>
                <c:pt idx="1392">
                  <c:v>-2.5399999999999978</c:v>
                </c:pt>
                <c:pt idx="1393">
                  <c:v>-1.9999999999999987</c:v>
                </c:pt>
                <c:pt idx="1394">
                  <c:v>-2.0399999999999991</c:v>
                </c:pt>
                <c:pt idx="1395">
                  <c:v>-2.2799999999999998</c:v>
                </c:pt>
                <c:pt idx="1396">
                  <c:v>-2.7</c:v>
                </c:pt>
                <c:pt idx="1397">
                  <c:v>-2.339999999999999</c:v>
                </c:pt>
                <c:pt idx="1398">
                  <c:v>-2.4599999999999995</c:v>
                </c:pt>
                <c:pt idx="1399">
                  <c:v>-2.319999999999999</c:v>
                </c:pt>
                <c:pt idx="1400">
                  <c:v>-1.9599999999999995</c:v>
                </c:pt>
                <c:pt idx="1401">
                  <c:v>-1.7400000000000007</c:v>
                </c:pt>
                <c:pt idx="1402">
                  <c:v>-1.6200000000000017</c:v>
                </c:pt>
                <c:pt idx="1403">
                  <c:v>-1.6000000000000014</c:v>
                </c:pt>
                <c:pt idx="1404">
                  <c:v>-1.7600000000000022</c:v>
                </c:pt>
                <c:pt idx="1405">
                  <c:v>-1.9200000000000017</c:v>
                </c:pt>
                <c:pt idx="1406">
                  <c:v>-1.7000000000000015</c:v>
                </c:pt>
                <c:pt idx="1407">
                  <c:v>-1.9000000000000015</c:v>
                </c:pt>
                <c:pt idx="1408">
                  <c:v>-1.7600000000000009</c:v>
                </c:pt>
                <c:pt idx="1409">
                  <c:v>-1.5</c:v>
                </c:pt>
                <c:pt idx="1410">
                  <c:v>-1.5200000000000002</c:v>
                </c:pt>
                <c:pt idx="1411">
                  <c:v>-1.3400000000000005</c:v>
                </c:pt>
                <c:pt idx="1412">
                  <c:v>-1.5799999999999996</c:v>
                </c:pt>
                <c:pt idx="1413">
                  <c:v>-1.819999999999999</c:v>
                </c:pt>
                <c:pt idx="1414">
                  <c:v>-1.6199999999999988</c:v>
                </c:pt>
                <c:pt idx="1415">
                  <c:v>-1.8599999999999981</c:v>
                </c:pt>
                <c:pt idx="1416">
                  <c:v>-1.7799999999999976</c:v>
                </c:pt>
                <c:pt idx="1417">
                  <c:v>-1.079999999999999</c:v>
                </c:pt>
                <c:pt idx="1418">
                  <c:v>-0.66000000000000014</c:v>
                </c:pt>
                <c:pt idx="1419">
                  <c:v>-0.56000000000000083</c:v>
                </c:pt>
                <c:pt idx="1420">
                  <c:v>0.53999999999999915</c:v>
                </c:pt>
                <c:pt idx="1421">
                  <c:v>0.97999999999999898</c:v>
                </c:pt>
                <c:pt idx="1422">
                  <c:v>1.079999999999999</c:v>
                </c:pt>
                <c:pt idx="1423">
                  <c:v>0.53999999999999981</c:v>
                </c:pt>
                <c:pt idx="1424">
                  <c:v>0</c:v>
                </c:pt>
                <c:pt idx="1425">
                  <c:v>-0.65999999999999948</c:v>
                </c:pt>
                <c:pt idx="1426">
                  <c:v>-1.7399999999999991</c:v>
                </c:pt>
                <c:pt idx="1427">
                  <c:v>-2.5999999999999988</c:v>
                </c:pt>
                <c:pt idx="1428">
                  <c:v>-2.6999999999999984</c:v>
                </c:pt>
                <c:pt idx="1429">
                  <c:v>-2.4799999999999982</c:v>
                </c:pt>
                <c:pt idx="1430">
                  <c:v>-2.38</c:v>
                </c:pt>
                <c:pt idx="1431">
                  <c:v>-2.0200000000000005</c:v>
                </c:pt>
                <c:pt idx="1432">
                  <c:v>-1.5799999999999996</c:v>
                </c:pt>
                <c:pt idx="1433">
                  <c:v>-1.5</c:v>
                </c:pt>
                <c:pt idx="1434">
                  <c:v>-1.4</c:v>
                </c:pt>
                <c:pt idx="1435">
                  <c:v>-1.5400000000000005</c:v>
                </c:pt>
                <c:pt idx="1436">
                  <c:v>-1.1799999999999997</c:v>
                </c:pt>
                <c:pt idx="1437">
                  <c:v>-1.3200000000000003</c:v>
                </c:pt>
                <c:pt idx="1438">
                  <c:v>-1.0000000000000013</c:v>
                </c:pt>
                <c:pt idx="1439">
                  <c:v>-0.7600000000000009</c:v>
                </c:pt>
                <c:pt idx="1440">
                  <c:v>-0.6</c:v>
                </c:pt>
                <c:pt idx="1441">
                  <c:v>-1.1400000000000006</c:v>
                </c:pt>
                <c:pt idx="1442">
                  <c:v>-1.1000000000000001</c:v>
                </c:pt>
                <c:pt idx="1443">
                  <c:v>-1.6399999999999992</c:v>
                </c:pt>
                <c:pt idx="1444">
                  <c:v>-2.0999999999999988</c:v>
                </c:pt>
                <c:pt idx="1445">
                  <c:v>-2.4599999999999995</c:v>
                </c:pt>
                <c:pt idx="1446">
                  <c:v>-2.5599999999999996</c:v>
                </c:pt>
                <c:pt idx="1447">
                  <c:v>-2.5599999999999996</c:v>
                </c:pt>
                <c:pt idx="1448">
                  <c:v>-2.1999999999999984</c:v>
                </c:pt>
                <c:pt idx="1449">
                  <c:v>-2.1799999999999997</c:v>
                </c:pt>
                <c:pt idx="1450">
                  <c:v>-2.38</c:v>
                </c:pt>
                <c:pt idx="1451">
                  <c:v>-2.5</c:v>
                </c:pt>
                <c:pt idx="1452">
                  <c:v>-2.4600000000000009</c:v>
                </c:pt>
                <c:pt idx="1453">
                  <c:v>-2.4800000000000013</c:v>
                </c:pt>
                <c:pt idx="1454">
                  <c:v>-2.3600000000000008</c:v>
                </c:pt>
                <c:pt idx="1455">
                  <c:v>-2</c:v>
                </c:pt>
                <c:pt idx="1456">
                  <c:v>-1.7199999999999989</c:v>
                </c:pt>
                <c:pt idx="1457">
                  <c:v>-2.0799999999999983</c:v>
                </c:pt>
                <c:pt idx="1458">
                  <c:v>-1.819999999999999</c:v>
                </c:pt>
                <c:pt idx="1459">
                  <c:v>-2.0799999999999996</c:v>
                </c:pt>
                <c:pt idx="1460">
                  <c:v>-2.2000000000000002</c:v>
                </c:pt>
                <c:pt idx="1461">
                  <c:v>-2.0400000000000005</c:v>
                </c:pt>
                <c:pt idx="1462">
                  <c:v>-1.5600000000000009</c:v>
                </c:pt>
                <c:pt idx="1463">
                  <c:v>-2.1400000000000006</c:v>
                </c:pt>
                <c:pt idx="1464">
                  <c:v>-2.2999999999999998</c:v>
                </c:pt>
                <c:pt idx="1465">
                  <c:v>-2.6</c:v>
                </c:pt>
                <c:pt idx="1466">
                  <c:v>-2.8400000000000007</c:v>
                </c:pt>
                <c:pt idx="1467">
                  <c:v>-3.38</c:v>
                </c:pt>
                <c:pt idx="1468">
                  <c:v>-3.339999999999999</c:v>
                </c:pt>
                <c:pt idx="1469">
                  <c:v>-3.2999999999999985</c:v>
                </c:pt>
                <c:pt idx="1470">
                  <c:v>-3.2799999999999985</c:v>
                </c:pt>
                <c:pt idx="1471">
                  <c:v>-3.1799999999999984</c:v>
                </c:pt>
                <c:pt idx="1472">
                  <c:v>-2.919999999999999</c:v>
                </c:pt>
                <c:pt idx="1473">
                  <c:v>-2.9</c:v>
                </c:pt>
                <c:pt idx="1474">
                  <c:v>-3.2</c:v>
                </c:pt>
                <c:pt idx="1475">
                  <c:v>-3</c:v>
                </c:pt>
                <c:pt idx="1476">
                  <c:v>-2.839999999999999</c:v>
                </c:pt>
                <c:pt idx="1477">
                  <c:v>-3.1799999999999997</c:v>
                </c:pt>
                <c:pt idx="1478">
                  <c:v>-2.9599999999999995</c:v>
                </c:pt>
                <c:pt idx="1479">
                  <c:v>-2.8599999999999994</c:v>
                </c:pt>
                <c:pt idx="1480">
                  <c:v>-2.9599999999999995</c:v>
                </c:pt>
                <c:pt idx="1481">
                  <c:v>-3.4399999999999991</c:v>
                </c:pt>
                <c:pt idx="1482">
                  <c:v>-3.1399999999999992</c:v>
                </c:pt>
                <c:pt idx="1483">
                  <c:v>-3.3999999999999986</c:v>
                </c:pt>
                <c:pt idx="1484">
                  <c:v>-3.2199999999999989</c:v>
                </c:pt>
                <c:pt idx="1485">
                  <c:v>-2.6999999999999984</c:v>
                </c:pt>
                <c:pt idx="1486">
                  <c:v>-2.0599999999999996</c:v>
                </c:pt>
                <c:pt idx="1487">
                  <c:v>-2.4</c:v>
                </c:pt>
                <c:pt idx="1488">
                  <c:v>-2.4799999999999995</c:v>
                </c:pt>
                <c:pt idx="1489">
                  <c:v>-2.3400000000000007</c:v>
                </c:pt>
                <c:pt idx="1490">
                  <c:v>-2.7000000000000015</c:v>
                </c:pt>
                <c:pt idx="1491">
                  <c:v>-3.5400000000000005</c:v>
                </c:pt>
                <c:pt idx="1492">
                  <c:v>-3.4399999999999991</c:v>
                </c:pt>
                <c:pt idx="1493">
                  <c:v>-3.3599999999999994</c:v>
                </c:pt>
                <c:pt idx="1494">
                  <c:v>-3.3399999999999976</c:v>
                </c:pt>
                <c:pt idx="1495">
                  <c:v>-3.2399999999999975</c:v>
                </c:pt>
                <c:pt idx="1496">
                  <c:v>-2.7599999999999993</c:v>
                </c:pt>
                <c:pt idx="1497">
                  <c:v>-2.4200000000000004</c:v>
                </c:pt>
                <c:pt idx="1498">
                  <c:v>-2.1400000000000006</c:v>
                </c:pt>
                <c:pt idx="1499">
                  <c:v>-1.7600000000000022</c:v>
                </c:pt>
                <c:pt idx="1500">
                  <c:v>-1.6600000000000008</c:v>
                </c:pt>
                <c:pt idx="1501">
                  <c:v>-1.7400000000000007</c:v>
                </c:pt>
                <c:pt idx="1502">
                  <c:v>-1.5</c:v>
                </c:pt>
                <c:pt idx="1503">
                  <c:v>-1.3200000000000003</c:v>
                </c:pt>
                <c:pt idx="1504">
                  <c:v>-1.3</c:v>
                </c:pt>
                <c:pt idx="1505">
                  <c:v>-0.86000000000000087</c:v>
                </c:pt>
                <c:pt idx="1506">
                  <c:v>-0.34000000000000058</c:v>
                </c:pt>
                <c:pt idx="1507">
                  <c:v>-0.32000000000000028</c:v>
                </c:pt>
                <c:pt idx="1508">
                  <c:v>-0.32000000000000028</c:v>
                </c:pt>
                <c:pt idx="1509">
                  <c:v>-0.25999999999999945</c:v>
                </c:pt>
                <c:pt idx="1510">
                  <c:v>-0.19999999999999857</c:v>
                </c:pt>
                <c:pt idx="1511">
                  <c:v>-0.51999999999999746</c:v>
                </c:pt>
                <c:pt idx="1512">
                  <c:v>-0.71999999999999886</c:v>
                </c:pt>
                <c:pt idx="1513">
                  <c:v>-0.69999999999999862</c:v>
                </c:pt>
                <c:pt idx="1514">
                  <c:v>-0.99999999999999856</c:v>
                </c:pt>
                <c:pt idx="1515">
                  <c:v>-1.0599999999999994</c:v>
                </c:pt>
                <c:pt idx="1516">
                  <c:v>-0.94000000000000061</c:v>
                </c:pt>
                <c:pt idx="1517">
                  <c:v>-0.9</c:v>
                </c:pt>
                <c:pt idx="1518">
                  <c:v>-0.58000000000000118</c:v>
                </c:pt>
                <c:pt idx="1519">
                  <c:v>-0.16000000000000228</c:v>
                </c:pt>
                <c:pt idx="1520">
                  <c:v>-0.28000000000000258</c:v>
                </c:pt>
                <c:pt idx="1521">
                  <c:v>-0.16000000000000228</c:v>
                </c:pt>
                <c:pt idx="1522">
                  <c:v>-8.0000000000002555E-2</c:v>
                </c:pt>
                <c:pt idx="1523">
                  <c:v>-0.440000000000002</c:v>
                </c:pt>
                <c:pt idx="1524">
                  <c:v>-0.84000000000000197</c:v>
                </c:pt>
                <c:pt idx="1525">
                  <c:v>-0.60000000000000142</c:v>
                </c:pt>
                <c:pt idx="1526">
                  <c:v>-0.32000000000000173</c:v>
                </c:pt>
                <c:pt idx="1527">
                  <c:v>-0.14000000000000057</c:v>
                </c:pt>
                <c:pt idx="1528">
                  <c:v>0.12000000000000029</c:v>
                </c:pt>
                <c:pt idx="1529">
                  <c:v>0.16000000000000086</c:v>
                </c:pt>
                <c:pt idx="1530">
                  <c:v>-0.31999999999999884</c:v>
                </c:pt>
                <c:pt idx="1531">
                  <c:v>-0.83999999999999919</c:v>
                </c:pt>
                <c:pt idx="1532">
                  <c:v>-1</c:v>
                </c:pt>
                <c:pt idx="1533">
                  <c:v>-1</c:v>
                </c:pt>
                <c:pt idx="1534">
                  <c:v>-1.0400000000000005</c:v>
                </c:pt>
                <c:pt idx="1535">
                  <c:v>-0.78000000000000114</c:v>
                </c:pt>
                <c:pt idx="1536">
                  <c:v>-0.58000000000000118</c:v>
                </c:pt>
                <c:pt idx="1537">
                  <c:v>-0.7000000000000014</c:v>
                </c:pt>
                <c:pt idx="1538">
                  <c:v>-1.1200000000000017</c:v>
                </c:pt>
                <c:pt idx="1539">
                  <c:v>-1.2800000000000011</c:v>
                </c:pt>
                <c:pt idx="1540">
                  <c:v>-1.2600000000000009</c:v>
                </c:pt>
                <c:pt idx="1541">
                  <c:v>-1.1200000000000003</c:v>
                </c:pt>
                <c:pt idx="1542">
                  <c:v>-1.1399999999999992</c:v>
                </c:pt>
                <c:pt idx="1543">
                  <c:v>-0.91999999999999882</c:v>
                </c:pt>
                <c:pt idx="1544">
                  <c:v>-0.69999999999999862</c:v>
                </c:pt>
                <c:pt idx="1545">
                  <c:v>-0.85999999999999799</c:v>
                </c:pt>
                <c:pt idx="1546">
                  <c:v>-1.2999999999999972</c:v>
                </c:pt>
                <c:pt idx="1547">
                  <c:v>-1.2799999999999983</c:v>
                </c:pt>
                <c:pt idx="1548">
                  <c:v>-1.0799999999999996</c:v>
                </c:pt>
                <c:pt idx="1549">
                  <c:v>-0.65999999999999948</c:v>
                </c:pt>
                <c:pt idx="1550">
                  <c:v>-0.8</c:v>
                </c:pt>
                <c:pt idx="1551">
                  <c:v>-0.52000000000000168</c:v>
                </c:pt>
                <c:pt idx="1552">
                  <c:v>-0.77999999999999969</c:v>
                </c:pt>
                <c:pt idx="1553">
                  <c:v>-0.93999999999999917</c:v>
                </c:pt>
                <c:pt idx="1554">
                  <c:v>-1.3799999999999997</c:v>
                </c:pt>
                <c:pt idx="1555">
                  <c:v>-1.3599999999999994</c:v>
                </c:pt>
                <c:pt idx="1556">
                  <c:v>-1.5399999999999991</c:v>
                </c:pt>
                <c:pt idx="1557">
                  <c:v>-1.1599999999999995</c:v>
                </c:pt>
                <c:pt idx="1558">
                  <c:v>-1.4800000000000011</c:v>
                </c:pt>
                <c:pt idx="1559">
                  <c:v>-1.4400000000000006</c:v>
                </c:pt>
                <c:pt idx="1560">
                  <c:v>-1.4600000000000022</c:v>
                </c:pt>
                <c:pt idx="1561">
                  <c:v>-1.1600000000000008</c:v>
                </c:pt>
                <c:pt idx="1562">
                  <c:v>-1.0800000000000012</c:v>
                </c:pt>
                <c:pt idx="1563">
                  <c:v>-1.0799999999999983</c:v>
                </c:pt>
                <c:pt idx="1564">
                  <c:v>-0.93999999999999917</c:v>
                </c:pt>
                <c:pt idx="1565">
                  <c:v>-0.8199999999999974</c:v>
                </c:pt>
                <c:pt idx="1566">
                  <c:v>-0.97999999999999832</c:v>
                </c:pt>
                <c:pt idx="1567">
                  <c:v>-1.0799999999999996</c:v>
                </c:pt>
                <c:pt idx="1568">
                  <c:v>-0.82000000000000028</c:v>
                </c:pt>
                <c:pt idx="1569">
                  <c:v>-0.84000000000000052</c:v>
                </c:pt>
                <c:pt idx="1570">
                  <c:v>-1.0200000000000018</c:v>
                </c:pt>
                <c:pt idx="1571">
                  <c:v>-1.1599999999999995</c:v>
                </c:pt>
                <c:pt idx="1572">
                  <c:v>-1.4400000000000006</c:v>
                </c:pt>
                <c:pt idx="1573">
                  <c:v>-1.2200000000000017</c:v>
                </c:pt>
                <c:pt idx="1574">
                  <c:v>-1.180000000000001</c:v>
                </c:pt>
                <c:pt idx="1575">
                  <c:v>-1.0599999999999994</c:v>
                </c:pt>
                <c:pt idx="1576">
                  <c:v>-0.78000000000000114</c:v>
                </c:pt>
                <c:pt idx="1577">
                  <c:v>-0.35999999999999943</c:v>
                </c:pt>
                <c:pt idx="1578">
                  <c:v>-0.55999999999999939</c:v>
                </c:pt>
                <c:pt idx="1579">
                  <c:v>-0.45999999999999941</c:v>
                </c:pt>
                <c:pt idx="1580">
                  <c:v>-0.40000000000000141</c:v>
                </c:pt>
                <c:pt idx="1581">
                  <c:v>-0.6800000000000026</c:v>
                </c:pt>
                <c:pt idx="1582">
                  <c:v>-0.84000000000000197</c:v>
                </c:pt>
                <c:pt idx="1583">
                  <c:v>-1.3800000000000012</c:v>
                </c:pt>
                <c:pt idx="1584">
                  <c:v>-1.5800000000000012</c:v>
                </c:pt>
                <c:pt idx="1585">
                  <c:v>-2</c:v>
                </c:pt>
                <c:pt idx="1586">
                  <c:v>-2.0400000000000005</c:v>
                </c:pt>
                <c:pt idx="1587">
                  <c:v>-2.0000000000000013</c:v>
                </c:pt>
                <c:pt idx="1588">
                  <c:v>-1.3800000000000012</c:v>
                </c:pt>
                <c:pt idx="1589">
                  <c:v>-1.680000000000001</c:v>
                </c:pt>
                <c:pt idx="1590">
                  <c:v>-1.2200000000000017</c:v>
                </c:pt>
                <c:pt idx="1591">
                  <c:v>-1.2200000000000017</c:v>
                </c:pt>
                <c:pt idx="1592">
                  <c:v>-1.1400000000000019</c:v>
                </c:pt>
                <c:pt idx="1593">
                  <c:v>-1.8000000000000014</c:v>
                </c:pt>
                <c:pt idx="1594">
                  <c:v>-1.8600000000000023</c:v>
                </c:pt>
                <c:pt idx="1595">
                  <c:v>-2.1400000000000019</c:v>
                </c:pt>
                <c:pt idx="1596">
                  <c:v>-2.2000000000000015</c:v>
                </c:pt>
                <c:pt idx="1597">
                  <c:v>-2.7400000000000007</c:v>
                </c:pt>
                <c:pt idx="1598">
                  <c:v>-2.4800000000000013</c:v>
                </c:pt>
                <c:pt idx="1599">
                  <c:v>-2.2000000000000002</c:v>
                </c:pt>
                <c:pt idx="1600">
                  <c:v>-2.339999999999999</c:v>
                </c:pt>
                <c:pt idx="1601">
                  <c:v>-2.0599999999999996</c:v>
                </c:pt>
                <c:pt idx="1602">
                  <c:v>-1.7799999999999998</c:v>
                </c:pt>
                <c:pt idx="1603">
                  <c:v>-1.2199999999999989</c:v>
                </c:pt>
                <c:pt idx="1604">
                  <c:v>-1.1599999999999995</c:v>
                </c:pt>
                <c:pt idx="1605">
                  <c:v>-0.94000000000000061</c:v>
                </c:pt>
                <c:pt idx="1606">
                  <c:v>-1.0600000000000009</c:v>
                </c:pt>
                <c:pt idx="1607">
                  <c:v>-0.7600000000000009</c:v>
                </c:pt>
                <c:pt idx="1608">
                  <c:v>-1.0800000000000012</c:v>
                </c:pt>
                <c:pt idx="1609">
                  <c:v>-1.2600000000000009</c:v>
                </c:pt>
                <c:pt idx="1610">
                  <c:v>-1.3200000000000003</c:v>
                </c:pt>
                <c:pt idx="1611">
                  <c:v>-0.99999999999999856</c:v>
                </c:pt>
                <c:pt idx="1612">
                  <c:v>-1.3599999999999981</c:v>
                </c:pt>
                <c:pt idx="1613">
                  <c:v>-0.71999999999999886</c:v>
                </c:pt>
                <c:pt idx="1614">
                  <c:v>-0.15999999999999942</c:v>
                </c:pt>
                <c:pt idx="1615">
                  <c:v>-0.35999999999999943</c:v>
                </c:pt>
                <c:pt idx="1616">
                  <c:v>-0.7600000000000009</c:v>
                </c:pt>
                <c:pt idx="1617">
                  <c:v>-0.50000000000000144</c:v>
                </c:pt>
                <c:pt idx="1618">
                  <c:v>-1.1200000000000017</c:v>
                </c:pt>
                <c:pt idx="1619">
                  <c:v>-1.4600000000000009</c:v>
                </c:pt>
                <c:pt idx="1620">
                  <c:v>-1.3000000000000014</c:v>
                </c:pt>
                <c:pt idx="1621">
                  <c:v>-1.1600000000000008</c:v>
                </c:pt>
                <c:pt idx="1622">
                  <c:v>-1.3200000000000016</c:v>
                </c:pt>
                <c:pt idx="1623">
                  <c:v>-1.3000000000000014</c:v>
                </c:pt>
                <c:pt idx="1624">
                  <c:v>-1.3400000000000021</c:v>
                </c:pt>
                <c:pt idx="1625">
                  <c:v>-1.1400000000000006</c:v>
                </c:pt>
                <c:pt idx="1626">
                  <c:v>-1.180000000000001</c:v>
                </c:pt>
                <c:pt idx="1627">
                  <c:v>-1.4200000000000004</c:v>
                </c:pt>
                <c:pt idx="1628">
                  <c:v>-1.2400000000000007</c:v>
                </c:pt>
                <c:pt idx="1629">
                  <c:v>-0.87999999999999967</c:v>
                </c:pt>
                <c:pt idx="1630">
                  <c:v>-0.72000000000000031</c:v>
                </c:pt>
                <c:pt idx="1631">
                  <c:v>-0.52000000000000024</c:v>
                </c:pt>
                <c:pt idx="1632">
                  <c:v>-0.64000000000000057</c:v>
                </c:pt>
                <c:pt idx="1633">
                  <c:v>-0.75999999999999945</c:v>
                </c:pt>
                <c:pt idx="1634">
                  <c:v>-1.2200000000000002</c:v>
                </c:pt>
                <c:pt idx="1635">
                  <c:v>-1.1400000000000006</c:v>
                </c:pt>
                <c:pt idx="1636">
                  <c:v>-1.6</c:v>
                </c:pt>
                <c:pt idx="1637">
                  <c:v>-1.5</c:v>
                </c:pt>
                <c:pt idx="1638">
                  <c:v>-1.6200000000000003</c:v>
                </c:pt>
                <c:pt idx="1639">
                  <c:v>-1.4200000000000004</c:v>
                </c:pt>
                <c:pt idx="1640">
                  <c:v>-1.4799999999999998</c:v>
                </c:pt>
                <c:pt idx="1641">
                  <c:v>-1.1799999999999997</c:v>
                </c:pt>
                <c:pt idx="1642">
                  <c:v>-0.87999999999999967</c:v>
                </c:pt>
                <c:pt idx="1643">
                  <c:v>-0.7</c:v>
                </c:pt>
                <c:pt idx="1644">
                  <c:v>-0.64000000000000057</c:v>
                </c:pt>
                <c:pt idx="1645">
                  <c:v>-0.64000000000000201</c:v>
                </c:pt>
                <c:pt idx="1646">
                  <c:v>-0.80000000000000138</c:v>
                </c:pt>
                <c:pt idx="1647">
                  <c:v>-0.68000000000000116</c:v>
                </c:pt>
                <c:pt idx="1648">
                  <c:v>-0.94000000000000061</c:v>
                </c:pt>
                <c:pt idx="1649">
                  <c:v>-1.4199999999999988</c:v>
                </c:pt>
                <c:pt idx="1650">
                  <c:v>-1.4199999999999988</c:v>
                </c:pt>
                <c:pt idx="1651">
                  <c:v>-1.0399999999999991</c:v>
                </c:pt>
                <c:pt idx="1652">
                  <c:v>-1.2399999999999991</c:v>
                </c:pt>
                <c:pt idx="1653">
                  <c:v>-1.0200000000000002</c:v>
                </c:pt>
                <c:pt idx="1654">
                  <c:v>-0.50000000000000144</c:v>
                </c:pt>
                <c:pt idx="1655">
                  <c:v>-0.38000000000000111</c:v>
                </c:pt>
                <c:pt idx="1656">
                  <c:v>-0.82000000000000173</c:v>
                </c:pt>
                <c:pt idx="1657">
                  <c:v>-0.82000000000000173</c:v>
                </c:pt>
                <c:pt idx="1658">
                  <c:v>-0.98000000000000109</c:v>
                </c:pt>
                <c:pt idx="1659">
                  <c:v>-0.72000000000000031</c:v>
                </c:pt>
                <c:pt idx="1660">
                  <c:v>-0.94000000000000061</c:v>
                </c:pt>
                <c:pt idx="1661">
                  <c:v>-0.93999999999999917</c:v>
                </c:pt>
                <c:pt idx="1662">
                  <c:v>-0.82000000000000028</c:v>
                </c:pt>
                <c:pt idx="1663">
                  <c:v>-0.8</c:v>
                </c:pt>
                <c:pt idx="1664">
                  <c:v>-1.4400000000000006</c:v>
                </c:pt>
                <c:pt idx="1665">
                  <c:v>-1.1199999999999988</c:v>
                </c:pt>
                <c:pt idx="1666">
                  <c:v>-0.63999999999999913</c:v>
                </c:pt>
                <c:pt idx="1667">
                  <c:v>-0.75999999999999801</c:v>
                </c:pt>
                <c:pt idx="1668">
                  <c:v>-0.67999999999999827</c:v>
                </c:pt>
                <c:pt idx="1669">
                  <c:v>-0.23999999999999772</c:v>
                </c:pt>
                <c:pt idx="1670">
                  <c:v>-0.33999999999999914</c:v>
                </c:pt>
                <c:pt idx="1671">
                  <c:v>-0.92000000000000026</c:v>
                </c:pt>
                <c:pt idx="1672">
                  <c:v>-0.55999999999999939</c:v>
                </c:pt>
                <c:pt idx="1673">
                  <c:v>-0.67999999999999972</c:v>
                </c:pt>
                <c:pt idx="1674">
                  <c:v>-1.1000000000000001</c:v>
                </c:pt>
                <c:pt idx="1675">
                  <c:v>-1.4400000000000006</c:v>
                </c:pt>
                <c:pt idx="1676">
                  <c:v>-0.92000000000000026</c:v>
                </c:pt>
                <c:pt idx="1677">
                  <c:v>-1.3600000000000008</c:v>
                </c:pt>
                <c:pt idx="1678">
                  <c:v>-1.180000000000001</c:v>
                </c:pt>
                <c:pt idx="1679">
                  <c:v>-1.1000000000000014</c:v>
                </c:pt>
                <c:pt idx="1680">
                  <c:v>-1.1200000000000003</c:v>
                </c:pt>
                <c:pt idx="1681">
                  <c:v>-1.2799999999999998</c:v>
                </c:pt>
                <c:pt idx="1682">
                  <c:v>-1.0400000000000005</c:v>
                </c:pt>
                <c:pt idx="1683">
                  <c:v>-0.92000000000000026</c:v>
                </c:pt>
                <c:pt idx="1684">
                  <c:v>-0.92000000000000026</c:v>
                </c:pt>
                <c:pt idx="1685">
                  <c:v>-1.0400000000000005</c:v>
                </c:pt>
                <c:pt idx="1686">
                  <c:v>-1.3200000000000003</c:v>
                </c:pt>
                <c:pt idx="1687">
                  <c:v>-1.5199999999999989</c:v>
                </c:pt>
                <c:pt idx="1688">
                  <c:v>-1.6199999999999988</c:v>
                </c:pt>
                <c:pt idx="1689">
                  <c:v>-1.5999999999999985</c:v>
                </c:pt>
                <c:pt idx="1690">
                  <c:v>-1.5799999999999983</c:v>
                </c:pt>
                <c:pt idx="1691">
                  <c:v>-1.3599999999999994</c:v>
                </c:pt>
                <c:pt idx="1692">
                  <c:v>-1.3400000000000005</c:v>
                </c:pt>
                <c:pt idx="1693">
                  <c:v>-1.2799999999999998</c:v>
                </c:pt>
                <c:pt idx="1694">
                  <c:v>-1.6</c:v>
                </c:pt>
                <c:pt idx="1695">
                  <c:v>-1.4799999999999998</c:v>
                </c:pt>
                <c:pt idx="1696">
                  <c:v>-1.4799999999999998</c:v>
                </c:pt>
                <c:pt idx="1697">
                  <c:v>-1.0399999999999991</c:v>
                </c:pt>
                <c:pt idx="1698">
                  <c:v>-1.3799999999999997</c:v>
                </c:pt>
                <c:pt idx="1699">
                  <c:v>-1.2200000000000002</c:v>
                </c:pt>
                <c:pt idx="1700">
                  <c:v>-1.1200000000000003</c:v>
                </c:pt>
                <c:pt idx="1701">
                  <c:v>-1.1599999999999995</c:v>
                </c:pt>
                <c:pt idx="1702">
                  <c:v>-1.4799999999999998</c:v>
                </c:pt>
                <c:pt idx="1703">
                  <c:v>-1.2999999999999985</c:v>
                </c:pt>
                <c:pt idx="1704">
                  <c:v>-0.99999999999999856</c:v>
                </c:pt>
                <c:pt idx="1705">
                  <c:v>-1.319999999999999</c:v>
                </c:pt>
                <c:pt idx="1706">
                  <c:v>-1.7199999999999989</c:v>
                </c:pt>
                <c:pt idx="1707">
                  <c:v>-1.7999999999999985</c:v>
                </c:pt>
                <c:pt idx="1708">
                  <c:v>-1.9400000000000006</c:v>
                </c:pt>
                <c:pt idx="1709">
                  <c:v>-2.2400000000000007</c:v>
                </c:pt>
                <c:pt idx="1710">
                  <c:v>-2.2400000000000007</c:v>
                </c:pt>
                <c:pt idx="1711">
                  <c:v>-1.8000000000000014</c:v>
                </c:pt>
                <c:pt idx="1712">
                  <c:v>-1.3800000000000026</c:v>
                </c:pt>
                <c:pt idx="1713">
                  <c:v>-1.3400000000000005</c:v>
                </c:pt>
                <c:pt idx="1714">
                  <c:v>-1.3399999999999992</c:v>
                </c:pt>
                <c:pt idx="1715">
                  <c:v>-1.4399999999999991</c:v>
                </c:pt>
                <c:pt idx="1716">
                  <c:v>-1.4999999999999987</c:v>
                </c:pt>
                <c:pt idx="1717">
                  <c:v>-1.9599999999999995</c:v>
                </c:pt>
                <c:pt idx="1718">
                  <c:v>-1.7200000000000017</c:v>
                </c:pt>
                <c:pt idx="1719">
                  <c:v>-1.5000000000000042</c:v>
                </c:pt>
                <c:pt idx="1720">
                  <c:v>-1.4400000000000048</c:v>
                </c:pt>
                <c:pt idx="1721">
                  <c:v>-1.020000000000006</c:v>
                </c:pt>
                <c:pt idx="1722">
                  <c:v>-1.0400000000000049</c:v>
                </c:pt>
                <c:pt idx="1723">
                  <c:v>-1.1200000000000045</c:v>
                </c:pt>
                <c:pt idx="1724">
                  <c:v>-1.4200000000000046</c:v>
                </c:pt>
                <c:pt idx="1725">
                  <c:v>-1.3000000000000029</c:v>
                </c:pt>
                <c:pt idx="1726">
                  <c:v>-1.8200000000000003</c:v>
                </c:pt>
                <c:pt idx="1727">
                  <c:v>-1.5799999999999996</c:v>
                </c:pt>
                <c:pt idx="1728">
                  <c:v>-2.1799999999999984</c:v>
                </c:pt>
                <c:pt idx="1729">
                  <c:v>-1.5599999999999965</c:v>
                </c:pt>
                <c:pt idx="1730">
                  <c:v>-0.87999999999999967</c:v>
                </c:pt>
                <c:pt idx="1731">
                  <c:v>-0.52000000000000168</c:v>
                </c:pt>
                <c:pt idx="1732">
                  <c:v>-0.38000000000000111</c:v>
                </c:pt>
                <c:pt idx="1733">
                  <c:v>0.49999999999999717</c:v>
                </c:pt>
                <c:pt idx="1734">
                  <c:v>0.33999999999999631</c:v>
                </c:pt>
                <c:pt idx="1735">
                  <c:v>7.999999999999971E-2</c:v>
                </c:pt>
                <c:pt idx="1736">
                  <c:v>1.4210854715202005E-15</c:v>
                </c:pt>
                <c:pt idx="1737">
                  <c:v>-0.53999999999999915</c:v>
                </c:pt>
                <c:pt idx="1738">
                  <c:v>-0.39999999999999858</c:v>
                </c:pt>
                <c:pt idx="1739">
                  <c:v>-0.11999999999999886</c:v>
                </c:pt>
                <c:pt idx="1740">
                  <c:v>-0.22000000000000169</c:v>
                </c:pt>
                <c:pt idx="1741">
                  <c:v>-8.000000000000114E-2</c:v>
                </c:pt>
                <c:pt idx="1742">
                  <c:v>0.31999999999999884</c:v>
                </c:pt>
                <c:pt idx="1743">
                  <c:v>0.31999999999999884</c:v>
                </c:pt>
                <c:pt idx="1744">
                  <c:v>0.15999999999999942</c:v>
                </c:pt>
                <c:pt idx="1745">
                  <c:v>0.48000000000000115</c:v>
                </c:pt>
                <c:pt idx="1746">
                  <c:v>0.11999999999999886</c:v>
                </c:pt>
                <c:pt idx="1747">
                  <c:v>-0.24000000000000341</c:v>
                </c:pt>
                <c:pt idx="1748">
                  <c:v>-0.56000000000000227</c:v>
                </c:pt>
                <c:pt idx="1749">
                  <c:v>-0.84000000000000052</c:v>
                </c:pt>
                <c:pt idx="1750">
                  <c:v>-1.3000000000000029</c:v>
                </c:pt>
                <c:pt idx="1751">
                  <c:v>-1.1200000000000017</c:v>
                </c:pt>
                <c:pt idx="1752">
                  <c:v>-1.0999999999999972</c:v>
                </c:pt>
                <c:pt idx="1753">
                  <c:v>-1.219999999999996</c:v>
                </c:pt>
                <c:pt idx="1754">
                  <c:v>-0.99999999999999711</c:v>
                </c:pt>
                <c:pt idx="1755">
                  <c:v>-0.85999999999999654</c:v>
                </c:pt>
                <c:pt idx="1756">
                  <c:v>-1.2399999999999978</c:v>
                </c:pt>
                <c:pt idx="1757">
                  <c:v>-1.2399999999999978</c:v>
                </c:pt>
                <c:pt idx="1758">
                  <c:v>-1.1400000000000006</c:v>
                </c:pt>
                <c:pt idx="1759">
                  <c:v>-1.3400000000000005</c:v>
                </c:pt>
                <c:pt idx="1760">
                  <c:v>-0.89999999999999858</c:v>
                </c:pt>
                <c:pt idx="1761">
                  <c:v>-0.49999999999999856</c:v>
                </c:pt>
                <c:pt idx="1762">
                  <c:v>-0.26000000000000084</c:v>
                </c:pt>
                <c:pt idx="1763">
                  <c:v>-0.27999999999999969</c:v>
                </c:pt>
                <c:pt idx="1764">
                  <c:v>-0.42000000000000026</c:v>
                </c:pt>
                <c:pt idx="1765">
                  <c:v>-0.88000000000000111</c:v>
                </c:pt>
                <c:pt idx="1766">
                  <c:v>-1.3600000000000023</c:v>
                </c:pt>
                <c:pt idx="1767">
                  <c:v>-1.480000000000004</c:v>
                </c:pt>
                <c:pt idx="1768">
                  <c:v>-1.5800000000000041</c:v>
                </c:pt>
                <c:pt idx="1769">
                  <c:v>-1.3800000000000039</c:v>
                </c:pt>
                <c:pt idx="1770">
                  <c:v>-1.5000000000000058</c:v>
                </c:pt>
                <c:pt idx="1771">
                  <c:v>-0.90000000000000568</c:v>
                </c:pt>
                <c:pt idx="1772">
                  <c:v>-0.50000000000000289</c:v>
                </c:pt>
                <c:pt idx="1773">
                  <c:v>-0.72000000000000453</c:v>
                </c:pt>
                <c:pt idx="1774">
                  <c:v>-0.32000000000000456</c:v>
                </c:pt>
                <c:pt idx="1775">
                  <c:v>-0.38000000000000111</c:v>
                </c:pt>
                <c:pt idx="1776">
                  <c:v>-0.45999999999999941</c:v>
                </c:pt>
                <c:pt idx="1777">
                  <c:v>-0.34000000000000058</c:v>
                </c:pt>
                <c:pt idx="1778">
                  <c:v>0.20000000000000284</c:v>
                </c:pt>
                <c:pt idx="1779">
                  <c:v>-0.13999999999999774</c:v>
                </c:pt>
                <c:pt idx="1780">
                  <c:v>0.30000000000000282</c:v>
                </c:pt>
                <c:pt idx="1781">
                  <c:v>0.24000000000000341</c:v>
                </c:pt>
                <c:pt idx="1782">
                  <c:v>-0.13999999999999488</c:v>
                </c:pt>
                <c:pt idx="1783">
                  <c:v>-0.25999999999999657</c:v>
                </c:pt>
                <c:pt idx="1784">
                  <c:v>-0.17999999999999544</c:v>
                </c:pt>
                <c:pt idx="1785">
                  <c:v>-0.33999999999999775</c:v>
                </c:pt>
                <c:pt idx="1786">
                  <c:v>-0.33999999999999775</c:v>
                </c:pt>
                <c:pt idx="1787">
                  <c:v>2.0000000000001704E-2</c:v>
                </c:pt>
                <c:pt idx="1788">
                  <c:v>-0.1799999999999983</c:v>
                </c:pt>
                <c:pt idx="1789">
                  <c:v>-9.9999999999997161E-2</c:v>
                </c:pt>
                <c:pt idx="1790">
                  <c:v>0.22000000000000169</c:v>
                </c:pt>
                <c:pt idx="1791">
                  <c:v>0.65999999999999948</c:v>
                </c:pt>
                <c:pt idx="1792">
                  <c:v>0.25999999999999657</c:v>
                </c:pt>
                <c:pt idx="1793">
                  <c:v>0.87999999999999545</c:v>
                </c:pt>
                <c:pt idx="1794">
                  <c:v>0.77999999999999547</c:v>
                </c:pt>
                <c:pt idx="1795">
                  <c:v>0.39999999999999714</c:v>
                </c:pt>
                <c:pt idx="1796">
                  <c:v>0.24000000000000057</c:v>
                </c:pt>
                <c:pt idx="1797">
                  <c:v>0.68000000000000116</c:v>
                </c:pt>
                <c:pt idx="1798">
                  <c:v>0.20000000000000284</c:v>
                </c:pt>
                <c:pt idx="1799">
                  <c:v>0.62000000000000166</c:v>
                </c:pt>
                <c:pt idx="1800">
                  <c:v>1.1400000000000006</c:v>
                </c:pt>
                <c:pt idx="1801">
                  <c:v>0.91999999999999882</c:v>
                </c:pt>
                <c:pt idx="1802">
                  <c:v>0.87999999999999834</c:v>
                </c:pt>
                <c:pt idx="1803">
                  <c:v>1.0399999999999978</c:v>
                </c:pt>
                <c:pt idx="1804">
                  <c:v>0.33999999999999775</c:v>
                </c:pt>
                <c:pt idx="1805">
                  <c:v>-0.66000000000000225</c:v>
                </c:pt>
                <c:pt idx="1806">
                  <c:v>-1.0600000000000023</c:v>
                </c:pt>
                <c:pt idx="1807">
                  <c:v>-0.78000000000000114</c:v>
                </c:pt>
                <c:pt idx="1808">
                  <c:v>-0.56000000000000227</c:v>
                </c:pt>
                <c:pt idx="1809">
                  <c:v>-0.60000000000000286</c:v>
                </c:pt>
                <c:pt idx="1810">
                  <c:v>-0.44000000000000339</c:v>
                </c:pt>
                <c:pt idx="1811">
                  <c:v>-2.0000000000004549E-2</c:v>
                </c:pt>
                <c:pt idx="1812">
                  <c:v>-0.54000000000000625</c:v>
                </c:pt>
                <c:pt idx="1813">
                  <c:v>-1.0200000000000045</c:v>
                </c:pt>
                <c:pt idx="1814">
                  <c:v>-0.98000000000000398</c:v>
                </c:pt>
                <c:pt idx="1815">
                  <c:v>-0.86000000000000509</c:v>
                </c:pt>
                <c:pt idx="1816">
                  <c:v>-0.24000000000000626</c:v>
                </c:pt>
                <c:pt idx="1817">
                  <c:v>-0.36000000000000226</c:v>
                </c:pt>
                <c:pt idx="1818">
                  <c:v>-0.30000000000000282</c:v>
                </c:pt>
                <c:pt idx="1819">
                  <c:v>-8.0000000000003985E-2</c:v>
                </c:pt>
                <c:pt idx="1820">
                  <c:v>0.11999999999999603</c:v>
                </c:pt>
                <c:pt idx="1821">
                  <c:v>-0.24000000000000057</c:v>
                </c:pt>
                <c:pt idx="1822">
                  <c:v>0.3</c:v>
                </c:pt>
                <c:pt idx="1823">
                  <c:v>0.43999999999999773</c:v>
                </c:pt>
                <c:pt idx="1824">
                  <c:v>0.71999999999999886</c:v>
                </c:pt>
                <c:pt idx="1825">
                  <c:v>1.3200000000000016</c:v>
                </c:pt>
                <c:pt idx="1826">
                  <c:v>1.2</c:v>
                </c:pt>
                <c:pt idx="1827">
                  <c:v>0.93999999999999773</c:v>
                </c:pt>
                <c:pt idx="1828">
                  <c:v>0.73999999999999777</c:v>
                </c:pt>
                <c:pt idx="1829">
                  <c:v>0.51999999999999891</c:v>
                </c:pt>
                <c:pt idx="1830">
                  <c:v>-0.16000000000000228</c:v>
                </c:pt>
                <c:pt idx="1831">
                  <c:v>-0.56000000000000227</c:v>
                </c:pt>
                <c:pt idx="1832">
                  <c:v>-0.52000000000000168</c:v>
                </c:pt>
                <c:pt idx="1833">
                  <c:v>-0.7</c:v>
                </c:pt>
                <c:pt idx="1834">
                  <c:v>-0.81999999999999884</c:v>
                </c:pt>
                <c:pt idx="1835">
                  <c:v>-1.2799999999999983</c:v>
                </c:pt>
                <c:pt idx="1836">
                  <c:v>-1.1799999999999984</c:v>
                </c:pt>
                <c:pt idx="1837">
                  <c:v>-1.8400000000000005</c:v>
                </c:pt>
                <c:pt idx="1838">
                  <c:v>-1.6599999999999995</c:v>
                </c:pt>
                <c:pt idx="1839">
                  <c:v>-1.5600000000000023</c:v>
                </c:pt>
                <c:pt idx="1840">
                  <c:v>-1.0000000000000029</c:v>
                </c:pt>
                <c:pt idx="1841">
                  <c:v>-0.80000000000000282</c:v>
                </c:pt>
                <c:pt idx="1842">
                  <c:v>-0.4600000000000023</c:v>
                </c:pt>
                <c:pt idx="1843">
                  <c:v>-0.56000000000000227</c:v>
                </c:pt>
                <c:pt idx="1844">
                  <c:v>-0.54000000000000059</c:v>
                </c:pt>
                <c:pt idx="1845">
                  <c:v>-0.95999999999999941</c:v>
                </c:pt>
                <c:pt idx="1846">
                  <c:v>-1.2</c:v>
                </c:pt>
                <c:pt idx="1847">
                  <c:v>-1.2599999999999993</c:v>
                </c:pt>
                <c:pt idx="1848">
                  <c:v>-1.2800000000000011</c:v>
                </c:pt>
                <c:pt idx="1849">
                  <c:v>-1.7600000000000022</c:v>
                </c:pt>
                <c:pt idx="1850">
                  <c:v>-1.7200000000000046</c:v>
                </c:pt>
                <c:pt idx="1851">
                  <c:v>-1.6000000000000028</c:v>
                </c:pt>
                <c:pt idx="1852">
                  <c:v>-1.7400000000000033</c:v>
                </c:pt>
                <c:pt idx="1853">
                  <c:v>-1.8600000000000023</c:v>
                </c:pt>
                <c:pt idx="1854">
                  <c:v>-1.2200000000000046</c:v>
                </c:pt>
                <c:pt idx="1855">
                  <c:v>-1.0200000000000045</c:v>
                </c:pt>
                <c:pt idx="1856">
                  <c:v>-1.1400000000000035</c:v>
                </c:pt>
                <c:pt idx="1857">
                  <c:v>-1.0200000000000018</c:v>
                </c:pt>
                <c:pt idx="1858">
                  <c:v>-0.76000000000000223</c:v>
                </c:pt>
                <c:pt idx="1859">
                  <c:v>-1.2400000000000007</c:v>
                </c:pt>
                <c:pt idx="1860">
                  <c:v>-1.8999999999999972</c:v>
                </c:pt>
                <c:pt idx="1861">
                  <c:v>-2.0399999999999978</c:v>
                </c:pt>
                <c:pt idx="1862">
                  <c:v>-2.2000000000000002</c:v>
                </c:pt>
                <c:pt idx="1863">
                  <c:v>-2.680000000000001</c:v>
                </c:pt>
                <c:pt idx="1864">
                  <c:v>-2.8800000000000012</c:v>
                </c:pt>
                <c:pt idx="1865">
                  <c:v>-2.4400000000000035</c:v>
                </c:pt>
                <c:pt idx="1866">
                  <c:v>-2.5000000000000058</c:v>
                </c:pt>
                <c:pt idx="1867">
                  <c:v>-2.7000000000000055</c:v>
                </c:pt>
                <c:pt idx="1868">
                  <c:v>-2.6800000000000042</c:v>
                </c:pt>
                <c:pt idx="1869">
                  <c:v>-2.6200000000000045</c:v>
                </c:pt>
                <c:pt idx="1870">
                  <c:v>-2.6800000000000042</c:v>
                </c:pt>
                <c:pt idx="1871">
                  <c:v>-2.580000000000001</c:v>
                </c:pt>
                <c:pt idx="1872">
                  <c:v>-2.3400000000000007</c:v>
                </c:pt>
                <c:pt idx="1873">
                  <c:v>-2.0200000000000018</c:v>
                </c:pt>
                <c:pt idx="1874">
                  <c:v>-1.6200000000000017</c:v>
                </c:pt>
                <c:pt idx="1875">
                  <c:v>-1.3400000000000034</c:v>
                </c:pt>
                <c:pt idx="1876">
                  <c:v>-1.6200000000000074</c:v>
                </c:pt>
                <c:pt idx="1877">
                  <c:v>-1.3200000000000045</c:v>
                </c:pt>
                <c:pt idx="1878">
                  <c:v>-1.7000000000000057</c:v>
                </c:pt>
                <c:pt idx="1879">
                  <c:v>-2.0800000000000067</c:v>
                </c:pt>
                <c:pt idx="1880">
                  <c:v>-2.4000000000000057</c:v>
                </c:pt>
                <c:pt idx="1881">
                  <c:v>-2.180000000000001</c:v>
                </c:pt>
                <c:pt idx="1882">
                  <c:v>-2.6400000000000032</c:v>
                </c:pt>
                <c:pt idx="1883">
                  <c:v>-2.7600000000000025</c:v>
                </c:pt>
                <c:pt idx="1884">
                  <c:v>-2.6199999999999988</c:v>
                </c:pt>
                <c:pt idx="1885">
                  <c:v>-2.6599999999999966</c:v>
                </c:pt>
                <c:pt idx="1886">
                  <c:v>-2.3599999999999994</c:v>
                </c:pt>
                <c:pt idx="1887">
                  <c:v>-2.3400000000000007</c:v>
                </c:pt>
                <c:pt idx="1888">
                  <c:v>-2</c:v>
                </c:pt>
                <c:pt idx="1889">
                  <c:v>-2.0600000000000023</c:v>
                </c:pt>
                <c:pt idx="1890">
                  <c:v>-1.780000000000004</c:v>
                </c:pt>
                <c:pt idx="1891">
                  <c:v>-1.8600000000000023</c:v>
                </c:pt>
                <c:pt idx="1892">
                  <c:v>-1.8</c:v>
                </c:pt>
                <c:pt idx="1893">
                  <c:v>-1.8599999999999994</c:v>
                </c:pt>
                <c:pt idx="1894">
                  <c:v>-1.9599999999999966</c:v>
                </c:pt>
                <c:pt idx="1895">
                  <c:v>-2.2799999999999954</c:v>
                </c:pt>
                <c:pt idx="1896">
                  <c:v>-2.1999999999999944</c:v>
                </c:pt>
                <c:pt idx="1897">
                  <c:v>-1.9599999999999937</c:v>
                </c:pt>
                <c:pt idx="1898">
                  <c:v>-1.539999999999992</c:v>
                </c:pt>
                <c:pt idx="1899">
                  <c:v>-1.6399999999999948</c:v>
                </c:pt>
                <c:pt idx="1900">
                  <c:v>-1.2999999999999972</c:v>
                </c:pt>
                <c:pt idx="1901">
                  <c:v>-1.7199999999999989</c:v>
                </c:pt>
                <c:pt idx="1902">
                  <c:v>-2.0599999999999996</c:v>
                </c:pt>
                <c:pt idx="1903">
                  <c:v>-2.2600000000000025</c:v>
                </c:pt>
                <c:pt idx="1904">
                  <c:v>-2.180000000000001</c:v>
                </c:pt>
                <c:pt idx="1905">
                  <c:v>-2.1799999999999984</c:v>
                </c:pt>
                <c:pt idx="1906">
                  <c:v>-2.0199999999999987</c:v>
                </c:pt>
                <c:pt idx="1907">
                  <c:v>-1.9199999999999988</c:v>
                </c:pt>
                <c:pt idx="1908">
                  <c:v>-1.9999999999999971</c:v>
                </c:pt>
                <c:pt idx="1909">
                  <c:v>-1.9599999999999995</c:v>
                </c:pt>
                <c:pt idx="1910">
                  <c:v>-1.9200000000000017</c:v>
                </c:pt>
                <c:pt idx="1911">
                  <c:v>-1.6400000000000035</c:v>
                </c:pt>
                <c:pt idx="1912">
                  <c:v>-1.4600000000000022</c:v>
                </c:pt>
                <c:pt idx="1913">
                  <c:v>-1.3000000000000029</c:v>
                </c:pt>
                <c:pt idx="1914">
                  <c:v>-1.0599999999999994</c:v>
                </c:pt>
                <c:pt idx="1915">
                  <c:v>-1.1599999999999995</c:v>
                </c:pt>
                <c:pt idx="1916">
                  <c:v>-1.2599999999999967</c:v>
                </c:pt>
                <c:pt idx="1917">
                  <c:v>-1.4</c:v>
                </c:pt>
                <c:pt idx="1918">
                  <c:v>-1.2200000000000017</c:v>
                </c:pt>
                <c:pt idx="1919">
                  <c:v>-1.2200000000000017</c:v>
                </c:pt>
                <c:pt idx="1920">
                  <c:v>-1</c:v>
                </c:pt>
                <c:pt idx="1921">
                  <c:v>-1.0200000000000018</c:v>
                </c:pt>
                <c:pt idx="1922">
                  <c:v>-0.88000000000000111</c:v>
                </c:pt>
                <c:pt idx="1923">
                  <c:v>-1.0400000000000005</c:v>
                </c:pt>
                <c:pt idx="1924">
                  <c:v>-1.1400000000000006</c:v>
                </c:pt>
                <c:pt idx="1925">
                  <c:v>-1.5800000000000012</c:v>
                </c:pt>
                <c:pt idx="1926">
                  <c:v>-1.7599999999999993</c:v>
                </c:pt>
                <c:pt idx="1927">
                  <c:v>-1.7399999999999978</c:v>
                </c:pt>
                <c:pt idx="1928">
                  <c:v>-1.7799999999999954</c:v>
                </c:pt>
                <c:pt idx="1929">
                  <c:v>-1.7799999999999983</c:v>
                </c:pt>
                <c:pt idx="1930">
                  <c:v>-1.6999999999999971</c:v>
                </c:pt>
                <c:pt idx="1931">
                  <c:v>-1.7999999999999972</c:v>
                </c:pt>
                <c:pt idx="1932">
                  <c:v>-1.5599999999999965</c:v>
                </c:pt>
                <c:pt idx="1933">
                  <c:v>-1.6199999999999988</c:v>
                </c:pt>
                <c:pt idx="1934">
                  <c:v>-1.4399999999999977</c:v>
                </c:pt>
                <c:pt idx="1935">
                  <c:v>-1.1000000000000001</c:v>
                </c:pt>
                <c:pt idx="1936">
                  <c:v>-0.68000000000000116</c:v>
                </c:pt>
                <c:pt idx="1937">
                  <c:v>-0.74000000000000343</c:v>
                </c:pt>
                <c:pt idx="1938">
                  <c:v>-0.76000000000000223</c:v>
                </c:pt>
                <c:pt idx="1939">
                  <c:v>-0.78000000000000114</c:v>
                </c:pt>
                <c:pt idx="1940">
                  <c:v>-0.68000000000000116</c:v>
                </c:pt>
                <c:pt idx="1941">
                  <c:v>-0.66000000000000225</c:v>
                </c:pt>
                <c:pt idx="1942">
                  <c:v>-0.78000000000000114</c:v>
                </c:pt>
                <c:pt idx="1943">
                  <c:v>-0.4</c:v>
                </c:pt>
                <c:pt idx="1944">
                  <c:v>-0.38000000000000111</c:v>
                </c:pt>
                <c:pt idx="1945">
                  <c:v>-0.35999999999999943</c:v>
                </c:pt>
                <c:pt idx="1946">
                  <c:v>-0.4</c:v>
                </c:pt>
                <c:pt idx="1947">
                  <c:v>-5.9999999999999429E-2</c:v>
                </c:pt>
                <c:pt idx="1948">
                  <c:v>-0.25999999999999945</c:v>
                </c:pt>
                <c:pt idx="1949">
                  <c:v>-0.55999999999999939</c:v>
                </c:pt>
                <c:pt idx="1950">
                  <c:v>-0.8</c:v>
                </c:pt>
                <c:pt idx="1951">
                  <c:v>-0.77999999999999825</c:v>
                </c:pt>
                <c:pt idx="1952">
                  <c:v>-1.319999999999999</c:v>
                </c:pt>
                <c:pt idx="1953">
                  <c:v>-1.2400000000000007</c:v>
                </c:pt>
                <c:pt idx="1954">
                  <c:v>-0.8</c:v>
                </c:pt>
                <c:pt idx="1955">
                  <c:v>-0.7</c:v>
                </c:pt>
                <c:pt idx="1956">
                  <c:v>-0.5399999999999977</c:v>
                </c:pt>
                <c:pt idx="1957">
                  <c:v>-0.63999999999999768</c:v>
                </c:pt>
                <c:pt idx="1958">
                  <c:v>-0.87999999999999545</c:v>
                </c:pt>
                <c:pt idx="1959">
                  <c:v>-1.0999999999999972</c:v>
                </c:pt>
                <c:pt idx="1960">
                  <c:v>-1.2799999999999954</c:v>
                </c:pt>
                <c:pt idx="1961">
                  <c:v>-1.4599999999999966</c:v>
                </c:pt>
                <c:pt idx="1962">
                  <c:v>-1.7399999999999978</c:v>
                </c:pt>
                <c:pt idx="1963">
                  <c:v>-1.3399999999999976</c:v>
                </c:pt>
                <c:pt idx="1964">
                  <c:v>-1.4199999999999959</c:v>
                </c:pt>
                <c:pt idx="1965">
                  <c:v>-1.4599999999999995</c:v>
                </c:pt>
                <c:pt idx="1966">
                  <c:v>-1.6599999999999995</c:v>
                </c:pt>
                <c:pt idx="1967">
                  <c:v>-1.1399999999999977</c:v>
                </c:pt>
                <c:pt idx="1968">
                  <c:v>-1.2999999999999972</c:v>
                </c:pt>
                <c:pt idx="1969">
                  <c:v>-1.0599999999999994</c:v>
                </c:pt>
                <c:pt idx="1970">
                  <c:v>-0.73999999999999777</c:v>
                </c:pt>
                <c:pt idx="1971">
                  <c:v>-0.64000000000000057</c:v>
                </c:pt>
                <c:pt idx="1972">
                  <c:v>-0.74000000000000055</c:v>
                </c:pt>
                <c:pt idx="1973">
                  <c:v>-0.9000000000000028</c:v>
                </c:pt>
                <c:pt idx="1974">
                  <c:v>-1.2600000000000022</c:v>
                </c:pt>
                <c:pt idx="1975">
                  <c:v>-1.5600000000000052</c:v>
                </c:pt>
                <c:pt idx="1976">
                  <c:v>-1.6800000000000039</c:v>
                </c:pt>
                <c:pt idx="1977">
                  <c:v>-1.5000000000000058</c:v>
                </c:pt>
                <c:pt idx="1978">
                  <c:v>-1.7600000000000051</c:v>
                </c:pt>
                <c:pt idx="1979">
                  <c:v>-1.5000000000000058</c:v>
                </c:pt>
                <c:pt idx="1980">
                  <c:v>-0.9600000000000023</c:v>
                </c:pt>
                <c:pt idx="1981">
                  <c:v>-0.6</c:v>
                </c:pt>
                <c:pt idx="1982">
                  <c:v>-0.51999999999999891</c:v>
                </c:pt>
                <c:pt idx="1983">
                  <c:v>-0.7</c:v>
                </c:pt>
                <c:pt idx="1984">
                  <c:v>-1.019999999999996</c:v>
                </c:pt>
                <c:pt idx="1985">
                  <c:v>-1.2599999999999967</c:v>
                </c:pt>
                <c:pt idx="1986">
                  <c:v>-1.4599999999999966</c:v>
                </c:pt>
                <c:pt idx="1987">
                  <c:v>-1.2799999999999983</c:v>
                </c:pt>
                <c:pt idx="1988">
                  <c:v>-0.93999999999999773</c:v>
                </c:pt>
                <c:pt idx="1989">
                  <c:v>-0.5</c:v>
                </c:pt>
                <c:pt idx="1990">
                  <c:v>-0.81999999999999884</c:v>
                </c:pt>
                <c:pt idx="1991">
                  <c:v>-0.9</c:v>
                </c:pt>
                <c:pt idx="1992">
                  <c:v>-1.3399999999999976</c:v>
                </c:pt>
                <c:pt idx="1993">
                  <c:v>-1.2999999999999972</c:v>
                </c:pt>
                <c:pt idx="1994">
                  <c:v>-1.4399999999999948</c:v>
                </c:pt>
                <c:pt idx="1995">
                  <c:v>-1.3199999999999961</c:v>
                </c:pt>
                <c:pt idx="1996">
                  <c:v>-0.95999999999999663</c:v>
                </c:pt>
                <c:pt idx="1997">
                  <c:v>-0.93999999999999484</c:v>
                </c:pt>
                <c:pt idx="1998">
                  <c:v>-0.75999999999999379</c:v>
                </c:pt>
                <c:pt idx="1999">
                  <c:v>-0.87999999999999545</c:v>
                </c:pt>
                <c:pt idx="2000">
                  <c:v>-0.83999999999999775</c:v>
                </c:pt>
                <c:pt idx="2001">
                  <c:v>-0.81999999999999884</c:v>
                </c:pt>
                <c:pt idx="2002">
                  <c:v>-0.62000000000000166</c:v>
                </c:pt>
                <c:pt idx="2003">
                  <c:v>-0.78000000000000114</c:v>
                </c:pt>
                <c:pt idx="2004">
                  <c:v>-0.40000000000000285</c:v>
                </c:pt>
                <c:pt idx="2005">
                  <c:v>-0.2</c:v>
                </c:pt>
                <c:pt idx="2006">
                  <c:v>-0.37999999999999828</c:v>
                </c:pt>
                <c:pt idx="2007">
                  <c:v>-0.67999999999999827</c:v>
                </c:pt>
                <c:pt idx="2008">
                  <c:v>-0.42000000000000171</c:v>
                </c:pt>
                <c:pt idx="2009">
                  <c:v>-0.35999999999999943</c:v>
                </c:pt>
                <c:pt idx="2010">
                  <c:v>-0.42000000000000171</c:v>
                </c:pt>
                <c:pt idx="2011">
                  <c:v>-0.42000000000000171</c:v>
                </c:pt>
                <c:pt idx="2012">
                  <c:v>0.25999999999999945</c:v>
                </c:pt>
                <c:pt idx="2013">
                  <c:v>0.1</c:v>
                </c:pt>
                <c:pt idx="2014">
                  <c:v>-0.14000000000000057</c:v>
                </c:pt>
                <c:pt idx="2015">
                  <c:v>6.0000000000002274E-2</c:v>
                </c:pt>
                <c:pt idx="2016">
                  <c:v>0.1200000000000017</c:v>
                </c:pt>
                <c:pt idx="2017">
                  <c:v>-5.9999999999999429E-2</c:v>
                </c:pt>
                <c:pt idx="2018">
                  <c:v>0.3</c:v>
                </c:pt>
                <c:pt idx="2019">
                  <c:v>0.57999999999999829</c:v>
                </c:pt>
                <c:pt idx="2020">
                  <c:v>0.63999999999999768</c:v>
                </c:pt>
                <c:pt idx="2021">
                  <c:v>0.55999999999999661</c:v>
                </c:pt>
                <c:pt idx="2022">
                  <c:v>0.5399999999999977</c:v>
                </c:pt>
                <c:pt idx="2023">
                  <c:v>0.24000000000000057</c:v>
                </c:pt>
                <c:pt idx="2024">
                  <c:v>-0.15999999999999659</c:v>
                </c:pt>
                <c:pt idx="2025">
                  <c:v>-0.23999999999999772</c:v>
                </c:pt>
                <c:pt idx="2026">
                  <c:v>-7.999999999999545E-2</c:v>
                </c:pt>
                <c:pt idx="2027">
                  <c:v>2.0000000000004549E-2</c:v>
                </c:pt>
                <c:pt idx="2028">
                  <c:v>0.10000000000000284</c:v>
                </c:pt>
                <c:pt idx="2029">
                  <c:v>0.22000000000000169</c:v>
                </c:pt>
                <c:pt idx="2030">
                  <c:v>0.1200000000000017</c:v>
                </c:pt>
                <c:pt idx="2031">
                  <c:v>-0.18000000000000113</c:v>
                </c:pt>
                <c:pt idx="2032">
                  <c:v>-0.4600000000000023</c:v>
                </c:pt>
                <c:pt idx="2033">
                  <c:v>-0.58000000000000118</c:v>
                </c:pt>
                <c:pt idx="2034">
                  <c:v>-0.4600000000000023</c:v>
                </c:pt>
                <c:pt idx="2035">
                  <c:v>-0.26000000000000228</c:v>
                </c:pt>
                <c:pt idx="2036">
                  <c:v>0.2</c:v>
                </c:pt>
                <c:pt idx="2037">
                  <c:v>0.28000000000000114</c:v>
                </c:pt>
                <c:pt idx="2038">
                  <c:v>0.65999999999999948</c:v>
                </c:pt>
                <c:pt idx="2039">
                  <c:v>0.7</c:v>
                </c:pt>
                <c:pt idx="2040">
                  <c:v>0.5</c:v>
                </c:pt>
                <c:pt idx="2041">
                  <c:v>0.15999999999999942</c:v>
                </c:pt>
                <c:pt idx="2042">
                  <c:v>0.43999999999999773</c:v>
                </c:pt>
                <c:pt idx="2043">
                  <c:v>0.31999999999999884</c:v>
                </c:pt>
                <c:pt idx="2044">
                  <c:v>0.23999999999999772</c:v>
                </c:pt>
                <c:pt idx="2045">
                  <c:v>0.5999999999999972</c:v>
                </c:pt>
                <c:pt idx="2046">
                  <c:v>0.75999999999999657</c:v>
                </c:pt>
                <c:pt idx="2047">
                  <c:v>0.31999999999999884</c:v>
                </c:pt>
                <c:pt idx="2048">
                  <c:v>0.29999999999999716</c:v>
                </c:pt>
                <c:pt idx="2049">
                  <c:v>0.47999999999999832</c:v>
                </c:pt>
                <c:pt idx="2050">
                  <c:v>-8.000000000000114E-2</c:v>
                </c:pt>
                <c:pt idx="2051">
                  <c:v>-0.38000000000000111</c:v>
                </c:pt>
                <c:pt idx="2052">
                  <c:v>-0.1200000000000017</c:v>
                </c:pt>
                <c:pt idx="2053">
                  <c:v>-0.28000000000000114</c:v>
                </c:pt>
                <c:pt idx="2054">
                  <c:v>-0.3</c:v>
                </c:pt>
                <c:pt idx="2055">
                  <c:v>1.9999999999998862E-2</c:v>
                </c:pt>
                <c:pt idx="2056">
                  <c:v>0.43999999999999773</c:v>
                </c:pt>
                <c:pt idx="2057">
                  <c:v>0.51999999999999602</c:v>
                </c:pt>
                <c:pt idx="2058">
                  <c:v>0.63999999999999768</c:v>
                </c:pt>
                <c:pt idx="2059">
                  <c:v>0.25999999999999657</c:v>
                </c:pt>
                <c:pt idx="2060">
                  <c:v>0.13999999999999774</c:v>
                </c:pt>
                <c:pt idx="2061">
                  <c:v>7.9999999999998295E-2</c:v>
                </c:pt>
                <c:pt idx="2062">
                  <c:v>-2.0000000000001704E-2</c:v>
                </c:pt>
                <c:pt idx="2063">
                  <c:v>1.9999999999996021E-2</c:v>
                </c:pt>
                <c:pt idx="2064">
                  <c:v>0.29999999999999716</c:v>
                </c:pt>
                <c:pt idx="2065">
                  <c:v>0.3599999999999966</c:v>
                </c:pt>
                <c:pt idx="2066">
                  <c:v>0.71999999999999886</c:v>
                </c:pt>
                <c:pt idx="2067">
                  <c:v>0.61999999999999889</c:v>
                </c:pt>
                <c:pt idx="2068">
                  <c:v>0.8</c:v>
                </c:pt>
                <c:pt idx="2069">
                  <c:v>1.2399999999999978</c:v>
                </c:pt>
                <c:pt idx="2070">
                  <c:v>1.2399999999999978</c:v>
                </c:pt>
                <c:pt idx="2071">
                  <c:v>0.75999999999999657</c:v>
                </c:pt>
                <c:pt idx="2072">
                  <c:v>0.73999999999999777</c:v>
                </c:pt>
                <c:pt idx="2073">
                  <c:v>0.4</c:v>
                </c:pt>
                <c:pt idx="2074">
                  <c:v>-9.9999999999997161E-2</c:v>
                </c:pt>
                <c:pt idx="2075">
                  <c:v>-0.1799999999999983</c:v>
                </c:pt>
                <c:pt idx="2076">
                  <c:v>-0.19999999999999715</c:v>
                </c:pt>
                <c:pt idx="2077">
                  <c:v>0.32000000000000173</c:v>
                </c:pt>
                <c:pt idx="2078">
                  <c:v>0.35999999999999943</c:v>
                </c:pt>
                <c:pt idx="2079">
                  <c:v>0.63999999999999768</c:v>
                </c:pt>
                <c:pt idx="2080">
                  <c:v>0.78000000000000114</c:v>
                </c:pt>
                <c:pt idx="2081">
                  <c:v>0.85999999999999943</c:v>
                </c:pt>
                <c:pt idx="2082">
                  <c:v>0.38000000000000111</c:v>
                </c:pt>
                <c:pt idx="2083">
                  <c:v>0.5</c:v>
                </c:pt>
                <c:pt idx="2084">
                  <c:v>0.4</c:v>
                </c:pt>
                <c:pt idx="2085">
                  <c:v>0.5</c:v>
                </c:pt>
                <c:pt idx="2086">
                  <c:v>0.42000000000000171</c:v>
                </c:pt>
                <c:pt idx="2087">
                  <c:v>0.4600000000000023</c:v>
                </c:pt>
                <c:pt idx="2088">
                  <c:v>0.380000000000004</c:v>
                </c:pt>
                <c:pt idx="2089">
                  <c:v>-7.999999999999545E-2</c:v>
                </c:pt>
                <c:pt idx="2090">
                  <c:v>-0.39999999999999714</c:v>
                </c:pt>
                <c:pt idx="2091">
                  <c:v>-3.9999999999997725E-2</c:v>
                </c:pt>
                <c:pt idx="2092">
                  <c:v>0.24000000000000057</c:v>
                </c:pt>
                <c:pt idx="2093">
                  <c:v>7.9999999999998295E-2</c:v>
                </c:pt>
                <c:pt idx="2094">
                  <c:v>0.6</c:v>
                </c:pt>
                <c:pt idx="2095">
                  <c:v>0.81999999999999884</c:v>
                </c:pt>
                <c:pt idx="2096">
                  <c:v>0.1799999999999983</c:v>
                </c:pt>
                <c:pt idx="2097">
                  <c:v>-5.9999999999999429E-2</c:v>
                </c:pt>
                <c:pt idx="2098">
                  <c:v>0.32000000000000456</c:v>
                </c:pt>
                <c:pt idx="2099">
                  <c:v>0.30000000000000282</c:v>
                </c:pt>
                <c:pt idx="2100">
                  <c:v>-7.999999999999545E-2</c:v>
                </c:pt>
                <c:pt idx="2101">
                  <c:v>0.34000000000000341</c:v>
                </c:pt>
                <c:pt idx="2102">
                  <c:v>0.22000000000000169</c:v>
                </c:pt>
                <c:pt idx="2103">
                  <c:v>-5.9999999999999429E-2</c:v>
                </c:pt>
                <c:pt idx="2104">
                  <c:v>-0.33999999999999775</c:v>
                </c:pt>
                <c:pt idx="2105">
                  <c:v>-1.9999999999996021E-2</c:v>
                </c:pt>
                <c:pt idx="2106">
                  <c:v>-0.13999999999999488</c:v>
                </c:pt>
                <c:pt idx="2107">
                  <c:v>6.0000000000005119E-2</c:v>
                </c:pt>
                <c:pt idx="2108">
                  <c:v>0.28000000000000397</c:v>
                </c:pt>
                <c:pt idx="2109">
                  <c:v>0.1400000000000034</c:v>
                </c:pt>
                <c:pt idx="2110">
                  <c:v>-7.9999999999998295E-2</c:v>
                </c:pt>
                <c:pt idx="2111">
                  <c:v>2.8421709430404009E-15</c:v>
                </c:pt>
                <c:pt idx="2112">
                  <c:v>-0.11999999999999886</c:v>
                </c:pt>
                <c:pt idx="2113">
                  <c:v>-0.24000000000000057</c:v>
                </c:pt>
                <c:pt idx="2114">
                  <c:v>-8.000000000000114E-2</c:v>
                </c:pt>
                <c:pt idx="2115">
                  <c:v>0.11999999999999603</c:v>
                </c:pt>
                <c:pt idx="2116">
                  <c:v>-0.24000000000000626</c:v>
                </c:pt>
                <c:pt idx="2117">
                  <c:v>-0.26000000000000512</c:v>
                </c:pt>
                <c:pt idx="2118">
                  <c:v>-0.76000000000000512</c:v>
                </c:pt>
                <c:pt idx="2119">
                  <c:v>-0.90000000000000568</c:v>
                </c:pt>
                <c:pt idx="2120">
                  <c:v>-1.0400000000000034</c:v>
                </c:pt>
                <c:pt idx="2121">
                  <c:v>-0.8200000000000045</c:v>
                </c:pt>
                <c:pt idx="2122">
                  <c:v>-0.70000000000000573</c:v>
                </c:pt>
                <c:pt idx="2123">
                  <c:v>-0.12000000000000455</c:v>
                </c:pt>
                <c:pt idx="2124">
                  <c:v>-0.10000000000000284</c:v>
                </c:pt>
                <c:pt idx="2125">
                  <c:v>-8.0000000000003985E-2</c:v>
                </c:pt>
                <c:pt idx="2126">
                  <c:v>-0.24000000000000057</c:v>
                </c:pt>
                <c:pt idx="2127">
                  <c:v>-0.38000000000000111</c:v>
                </c:pt>
                <c:pt idx="2128">
                  <c:v>-0.72000000000000175</c:v>
                </c:pt>
                <c:pt idx="2129">
                  <c:v>-0.22000000000000455</c:v>
                </c:pt>
                <c:pt idx="2130">
                  <c:v>0.13999999999999774</c:v>
                </c:pt>
                <c:pt idx="2131">
                  <c:v>0.51999999999999602</c:v>
                </c:pt>
                <c:pt idx="2132">
                  <c:v>0.77999999999999825</c:v>
                </c:pt>
                <c:pt idx="2133">
                  <c:v>0.9</c:v>
                </c:pt>
                <c:pt idx="2134">
                  <c:v>0.4</c:v>
                </c:pt>
                <c:pt idx="2135">
                  <c:v>0.1799999999999983</c:v>
                </c:pt>
                <c:pt idx="2136">
                  <c:v>-0.18000000000000113</c:v>
                </c:pt>
                <c:pt idx="2137">
                  <c:v>-0.25999999999999945</c:v>
                </c:pt>
                <c:pt idx="2138">
                  <c:v>-0.24000000000000057</c:v>
                </c:pt>
                <c:pt idx="2139">
                  <c:v>-0.15999999999999942</c:v>
                </c:pt>
                <c:pt idx="2140">
                  <c:v>-5.9999999999999429E-2</c:v>
                </c:pt>
                <c:pt idx="2141">
                  <c:v>8.000000000000114E-2</c:v>
                </c:pt>
                <c:pt idx="2142">
                  <c:v>0.21999999999999886</c:v>
                </c:pt>
                <c:pt idx="2143">
                  <c:v>0.4</c:v>
                </c:pt>
                <c:pt idx="2144">
                  <c:v>0.5</c:v>
                </c:pt>
                <c:pt idx="2145">
                  <c:v>0.24000000000000057</c:v>
                </c:pt>
                <c:pt idx="2146">
                  <c:v>0.61999999999999889</c:v>
                </c:pt>
                <c:pt idx="2147">
                  <c:v>0.75999999999999945</c:v>
                </c:pt>
                <c:pt idx="2148">
                  <c:v>0.5999999999999972</c:v>
                </c:pt>
                <c:pt idx="2149">
                  <c:v>0.65999999999999948</c:v>
                </c:pt>
                <c:pt idx="2150">
                  <c:v>0.65999999999999948</c:v>
                </c:pt>
                <c:pt idx="2151">
                  <c:v>0.74000000000000055</c:v>
                </c:pt>
                <c:pt idx="2152">
                  <c:v>0.57999999999999829</c:v>
                </c:pt>
                <c:pt idx="2153">
                  <c:v>0.65999999999999948</c:v>
                </c:pt>
                <c:pt idx="2154">
                  <c:v>0.47999999999999832</c:v>
                </c:pt>
                <c:pt idx="2155">
                  <c:v>0.61999999999999889</c:v>
                </c:pt>
                <c:pt idx="2156">
                  <c:v>0.37999999999999828</c:v>
                </c:pt>
                <c:pt idx="2157">
                  <c:v>0.15999999999999942</c:v>
                </c:pt>
                <c:pt idx="2158">
                  <c:v>-1.9999999999998862E-2</c:v>
                </c:pt>
                <c:pt idx="2159">
                  <c:v>-4.000000000000057E-2</c:v>
                </c:pt>
                <c:pt idx="2160">
                  <c:v>-0.2</c:v>
                </c:pt>
                <c:pt idx="2161">
                  <c:v>4.000000000000057E-2</c:v>
                </c:pt>
                <c:pt idx="2162">
                  <c:v>-0.11999999999999886</c:v>
                </c:pt>
                <c:pt idx="2163">
                  <c:v>-0.16000000000000228</c:v>
                </c:pt>
                <c:pt idx="2164">
                  <c:v>0.37999999999999828</c:v>
                </c:pt>
                <c:pt idx="2165">
                  <c:v>0.69999999999999718</c:v>
                </c:pt>
                <c:pt idx="2166">
                  <c:v>0.43999999999999773</c:v>
                </c:pt>
                <c:pt idx="2167">
                  <c:v>0.49999999999999717</c:v>
                </c:pt>
                <c:pt idx="2168">
                  <c:v>0.32000000000000173</c:v>
                </c:pt>
                <c:pt idx="2169">
                  <c:v>-0.47999999999999832</c:v>
                </c:pt>
                <c:pt idx="2170">
                  <c:v>-0.67999999999999827</c:v>
                </c:pt>
                <c:pt idx="2171">
                  <c:v>-0.75999999999999945</c:v>
                </c:pt>
                <c:pt idx="2172">
                  <c:v>-0.6</c:v>
                </c:pt>
                <c:pt idx="2173">
                  <c:v>-0.12000000000000455</c:v>
                </c:pt>
                <c:pt idx="2174">
                  <c:v>0.17999999999999544</c:v>
                </c:pt>
                <c:pt idx="2175">
                  <c:v>0.17999999999999544</c:v>
                </c:pt>
                <c:pt idx="2176">
                  <c:v>7.999999999999545E-2</c:v>
                </c:pt>
                <c:pt idx="2177">
                  <c:v>5.9999999999999429E-2</c:v>
                </c:pt>
                <c:pt idx="2178">
                  <c:v>0.1200000000000017</c:v>
                </c:pt>
                <c:pt idx="2179">
                  <c:v>0.32000000000000173</c:v>
                </c:pt>
                <c:pt idx="2180">
                  <c:v>0.34000000000000058</c:v>
                </c:pt>
                <c:pt idx="2181">
                  <c:v>4.000000000000057E-2</c:v>
                </c:pt>
                <c:pt idx="2182">
                  <c:v>-0.14000000000000057</c:v>
                </c:pt>
                <c:pt idx="2183">
                  <c:v>-0.25999999999999945</c:v>
                </c:pt>
                <c:pt idx="2184">
                  <c:v>-0.3</c:v>
                </c:pt>
                <c:pt idx="2185">
                  <c:v>-0.35999999999999943</c:v>
                </c:pt>
                <c:pt idx="2186">
                  <c:v>0.14000000000000057</c:v>
                </c:pt>
                <c:pt idx="2187">
                  <c:v>0.25999999999999945</c:v>
                </c:pt>
                <c:pt idx="2188">
                  <c:v>3.9999999999997725E-2</c:v>
                </c:pt>
                <c:pt idx="2189">
                  <c:v>-0.2</c:v>
                </c:pt>
                <c:pt idx="2190">
                  <c:v>0.1</c:v>
                </c:pt>
                <c:pt idx="2191">
                  <c:v>0.18000000000000113</c:v>
                </c:pt>
                <c:pt idx="2192">
                  <c:v>0.28000000000000114</c:v>
                </c:pt>
                <c:pt idx="2193">
                  <c:v>0.34000000000000058</c:v>
                </c:pt>
                <c:pt idx="2194">
                  <c:v>0.47999999999999832</c:v>
                </c:pt>
                <c:pt idx="2195">
                  <c:v>0.21999999999999886</c:v>
                </c:pt>
                <c:pt idx="2196">
                  <c:v>5.9999999999996591E-2</c:v>
                </c:pt>
                <c:pt idx="2197">
                  <c:v>-0.36000000000000226</c:v>
                </c:pt>
                <c:pt idx="2198">
                  <c:v>-0.62000000000000166</c:v>
                </c:pt>
                <c:pt idx="2199">
                  <c:v>-0.98000000000000109</c:v>
                </c:pt>
                <c:pt idx="2200">
                  <c:v>-1.5400000000000005</c:v>
                </c:pt>
                <c:pt idx="2201">
                  <c:v>-2.0799999999999983</c:v>
                </c:pt>
                <c:pt idx="2202">
                  <c:v>-2.2599999999999993</c:v>
                </c:pt>
                <c:pt idx="2203">
                  <c:v>-2.4399999999999977</c:v>
                </c:pt>
                <c:pt idx="2204">
                  <c:v>-2.5399999999999978</c:v>
                </c:pt>
                <c:pt idx="2205">
                  <c:v>-2.2799999999999985</c:v>
                </c:pt>
                <c:pt idx="2206">
                  <c:v>-2.4599999999999964</c:v>
                </c:pt>
                <c:pt idx="2207">
                  <c:v>-2.319999999999999</c:v>
                </c:pt>
                <c:pt idx="2208">
                  <c:v>-2.2599999999999993</c:v>
                </c:pt>
                <c:pt idx="2209">
                  <c:v>-2.1799999999999984</c:v>
                </c:pt>
                <c:pt idx="2210">
                  <c:v>-2.1799999999999984</c:v>
                </c:pt>
                <c:pt idx="2211">
                  <c:v>-2.0200000000000018</c:v>
                </c:pt>
                <c:pt idx="2212">
                  <c:v>-2.2999999999999972</c:v>
                </c:pt>
                <c:pt idx="2213">
                  <c:v>-2.3599999999999968</c:v>
                </c:pt>
                <c:pt idx="2214">
                  <c:v>-2.1199999999999988</c:v>
                </c:pt>
                <c:pt idx="2215">
                  <c:v>-2.4</c:v>
                </c:pt>
                <c:pt idx="2216">
                  <c:v>-2.4599999999999995</c:v>
                </c:pt>
                <c:pt idx="2217">
                  <c:v>-2.2400000000000033</c:v>
                </c:pt>
                <c:pt idx="2218">
                  <c:v>-1.8000000000000056</c:v>
                </c:pt>
                <c:pt idx="2219">
                  <c:v>-1.9200000000000046</c:v>
                </c:pt>
                <c:pt idx="2220">
                  <c:v>-1.6000000000000028</c:v>
                </c:pt>
                <c:pt idx="2221">
                  <c:v>-1.3200000000000016</c:v>
                </c:pt>
                <c:pt idx="2222">
                  <c:v>-1.1400000000000006</c:v>
                </c:pt>
                <c:pt idx="2223">
                  <c:v>-1.3800000000000012</c:v>
                </c:pt>
                <c:pt idx="2224">
                  <c:v>-0.75999999999999945</c:v>
                </c:pt>
                <c:pt idx="2225">
                  <c:v>-0.45999999999999941</c:v>
                </c:pt>
                <c:pt idx="2226">
                  <c:v>-0.45999999999999941</c:v>
                </c:pt>
                <c:pt idx="2227">
                  <c:v>-0.63999999999999768</c:v>
                </c:pt>
                <c:pt idx="2228">
                  <c:v>-0.55999999999999661</c:v>
                </c:pt>
                <c:pt idx="2229">
                  <c:v>-0.97999999999999832</c:v>
                </c:pt>
                <c:pt idx="2230">
                  <c:v>-1.2399999999999978</c:v>
                </c:pt>
                <c:pt idx="2231">
                  <c:v>-0.89999999999999714</c:v>
                </c:pt>
                <c:pt idx="2232">
                  <c:v>-0.5999999999999972</c:v>
                </c:pt>
                <c:pt idx="2233">
                  <c:v>-0.41999999999999887</c:v>
                </c:pt>
                <c:pt idx="2234">
                  <c:v>-0.61999999999999889</c:v>
                </c:pt>
                <c:pt idx="2235">
                  <c:v>-0.74000000000000055</c:v>
                </c:pt>
                <c:pt idx="2236">
                  <c:v>-0.92000000000000171</c:v>
                </c:pt>
                <c:pt idx="2237">
                  <c:v>-0.9000000000000028</c:v>
                </c:pt>
                <c:pt idx="2238">
                  <c:v>-1.0800000000000012</c:v>
                </c:pt>
                <c:pt idx="2239">
                  <c:v>-0.68000000000000116</c:v>
                </c:pt>
                <c:pt idx="2240">
                  <c:v>-0.48000000000000115</c:v>
                </c:pt>
                <c:pt idx="2241">
                  <c:v>-0.45999999999999941</c:v>
                </c:pt>
                <c:pt idx="2242">
                  <c:v>-0.61999999999999889</c:v>
                </c:pt>
                <c:pt idx="2243">
                  <c:v>-0.5999999999999972</c:v>
                </c:pt>
                <c:pt idx="2244">
                  <c:v>-0.83999999999999486</c:v>
                </c:pt>
                <c:pt idx="2245">
                  <c:v>-0.4399999999999949</c:v>
                </c:pt>
                <c:pt idx="2246">
                  <c:v>-0.27999999999999547</c:v>
                </c:pt>
                <c:pt idx="2247">
                  <c:v>0.10000000000000284</c:v>
                </c:pt>
                <c:pt idx="2248">
                  <c:v>0.48000000000000115</c:v>
                </c:pt>
                <c:pt idx="2249">
                  <c:v>0.71999999999999886</c:v>
                </c:pt>
                <c:pt idx="2250">
                  <c:v>0.41999999999999887</c:v>
                </c:pt>
                <c:pt idx="2251">
                  <c:v>0.61999999999999889</c:v>
                </c:pt>
                <c:pt idx="2252">
                  <c:v>0.75999999999999945</c:v>
                </c:pt>
                <c:pt idx="2253">
                  <c:v>0.84000000000000052</c:v>
                </c:pt>
                <c:pt idx="2254">
                  <c:v>0.88000000000000111</c:v>
                </c:pt>
                <c:pt idx="2255">
                  <c:v>1.1400000000000035</c:v>
                </c:pt>
                <c:pt idx="2256">
                  <c:v>1.1400000000000006</c:v>
                </c:pt>
                <c:pt idx="2257">
                  <c:v>1.0600000000000023</c:v>
                </c:pt>
                <c:pt idx="2258">
                  <c:v>1.1600000000000024</c:v>
                </c:pt>
                <c:pt idx="2259">
                  <c:v>1.5200000000000018</c:v>
                </c:pt>
                <c:pt idx="2260">
                  <c:v>1.5200000000000018</c:v>
                </c:pt>
                <c:pt idx="2261">
                  <c:v>1.4200000000000046</c:v>
                </c:pt>
                <c:pt idx="2262">
                  <c:v>1.6200000000000017</c:v>
                </c:pt>
                <c:pt idx="2263">
                  <c:v>1.6</c:v>
                </c:pt>
                <c:pt idx="2264">
                  <c:v>1.5800000000000012</c:v>
                </c:pt>
                <c:pt idx="2265">
                  <c:v>1.7199999999999989</c:v>
                </c:pt>
                <c:pt idx="2266">
                  <c:v>1.8999999999999972</c:v>
                </c:pt>
                <c:pt idx="2267">
                  <c:v>1.9599999999999995</c:v>
                </c:pt>
                <c:pt idx="2268">
                  <c:v>2.0400000000000005</c:v>
                </c:pt>
                <c:pt idx="2269">
                  <c:v>1.8599999999999994</c:v>
                </c:pt>
                <c:pt idx="2270">
                  <c:v>1.7199999999999989</c:v>
                </c:pt>
                <c:pt idx="2271">
                  <c:v>1.6400000000000006</c:v>
                </c:pt>
                <c:pt idx="2272">
                  <c:v>1.4199999999999988</c:v>
                </c:pt>
                <c:pt idx="2273">
                  <c:v>1.3400000000000005</c:v>
                </c:pt>
                <c:pt idx="2274">
                  <c:v>1.4400000000000006</c:v>
                </c:pt>
                <c:pt idx="2275">
                  <c:v>1.6000000000000028</c:v>
                </c:pt>
                <c:pt idx="2276">
                  <c:v>1.4800000000000011</c:v>
                </c:pt>
                <c:pt idx="2277">
                  <c:v>1.3400000000000005</c:v>
                </c:pt>
                <c:pt idx="2278">
                  <c:v>1.3799999999999983</c:v>
                </c:pt>
                <c:pt idx="2279">
                  <c:v>1.1199999999999988</c:v>
                </c:pt>
                <c:pt idx="2280">
                  <c:v>0.9</c:v>
                </c:pt>
                <c:pt idx="2281">
                  <c:v>1.1199999999999988</c:v>
                </c:pt>
                <c:pt idx="2282">
                  <c:v>1.3</c:v>
                </c:pt>
                <c:pt idx="2283">
                  <c:v>1.180000000000001</c:v>
                </c:pt>
                <c:pt idx="2284">
                  <c:v>1.0800000000000012</c:v>
                </c:pt>
                <c:pt idx="2285">
                  <c:v>0.99999999999999711</c:v>
                </c:pt>
                <c:pt idx="2286">
                  <c:v>0.83999999999999775</c:v>
                </c:pt>
                <c:pt idx="2287">
                  <c:v>0.47999999999999832</c:v>
                </c:pt>
                <c:pt idx="2288">
                  <c:v>0.27999999999999547</c:v>
                </c:pt>
                <c:pt idx="2289">
                  <c:v>0.39999999999999714</c:v>
                </c:pt>
                <c:pt idx="2290">
                  <c:v>0.64000000000000057</c:v>
                </c:pt>
                <c:pt idx="2291">
                  <c:v>0.82000000000000173</c:v>
                </c:pt>
                <c:pt idx="2292">
                  <c:v>0.98000000000000398</c:v>
                </c:pt>
                <c:pt idx="2293">
                  <c:v>1.1000000000000056</c:v>
                </c:pt>
                <c:pt idx="2294">
                  <c:v>1.2400000000000033</c:v>
                </c:pt>
                <c:pt idx="2295">
                  <c:v>1.2800000000000011</c:v>
                </c:pt>
                <c:pt idx="2296">
                  <c:v>1.2200000000000017</c:v>
                </c:pt>
                <c:pt idx="2297">
                  <c:v>0.95999999999999941</c:v>
                </c:pt>
                <c:pt idx="2298">
                  <c:v>0.94000000000000061</c:v>
                </c:pt>
                <c:pt idx="2299">
                  <c:v>0.95999999999999941</c:v>
                </c:pt>
                <c:pt idx="2300">
                  <c:v>1.2599999999999993</c:v>
                </c:pt>
                <c:pt idx="2301">
                  <c:v>1.3</c:v>
                </c:pt>
                <c:pt idx="2302">
                  <c:v>1.4799999999999982</c:v>
                </c:pt>
                <c:pt idx="2303">
                  <c:v>1.7199999999999989</c:v>
                </c:pt>
                <c:pt idx="2304">
                  <c:v>1.2799999999999983</c:v>
                </c:pt>
                <c:pt idx="2305">
                  <c:v>0.99999999999999711</c:v>
                </c:pt>
                <c:pt idx="2306">
                  <c:v>1.0599999999999965</c:v>
                </c:pt>
                <c:pt idx="2307">
                  <c:v>1.1999999999999971</c:v>
                </c:pt>
                <c:pt idx="2308">
                  <c:v>0.97999999999999543</c:v>
                </c:pt>
                <c:pt idx="2309">
                  <c:v>1.2799999999999983</c:v>
                </c:pt>
                <c:pt idx="2310">
                  <c:v>1.3200000000000016</c:v>
                </c:pt>
                <c:pt idx="2311">
                  <c:v>1.0200000000000018</c:v>
                </c:pt>
                <c:pt idx="2312">
                  <c:v>1.0000000000000029</c:v>
                </c:pt>
                <c:pt idx="2313">
                  <c:v>0.72000000000000453</c:v>
                </c:pt>
                <c:pt idx="2314">
                  <c:v>0.54000000000000337</c:v>
                </c:pt>
                <c:pt idx="2315">
                  <c:v>0.6</c:v>
                </c:pt>
                <c:pt idx="2316">
                  <c:v>0.54000000000000059</c:v>
                </c:pt>
                <c:pt idx="2317">
                  <c:v>1.0800000000000012</c:v>
                </c:pt>
                <c:pt idx="2318">
                  <c:v>1.4199999999999988</c:v>
                </c:pt>
                <c:pt idx="2319">
                  <c:v>1.319999999999999</c:v>
                </c:pt>
                <c:pt idx="2320">
                  <c:v>0.84000000000000052</c:v>
                </c:pt>
                <c:pt idx="2321">
                  <c:v>0.94000000000000061</c:v>
                </c:pt>
                <c:pt idx="2322">
                  <c:v>0.3</c:v>
                </c:pt>
                <c:pt idx="2323">
                  <c:v>0.14000000000000057</c:v>
                </c:pt>
                <c:pt idx="2324">
                  <c:v>0.41999999999999887</c:v>
                </c:pt>
                <c:pt idx="2325">
                  <c:v>0.37999999999999828</c:v>
                </c:pt>
                <c:pt idx="2326">
                  <c:v>0.47999999999999832</c:v>
                </c:pt>
                <c:pt idx="2327">
                  <c:v>0.55999999999999939</c:v>
                </c:pt>
                <c:pt idx="2328">
                  <c:v>0.45999999999999941</c:v>
                </c:pt>
                <c:pt idx="2329">
                  <c:v>0.28000000000000114</c:v>
                </c:pt>
                <c:pt idx="2330">
                  <c:v>0.4</c:v>
                </c:pt>
                <c:pt idx="2331">
                  <c:v>0.1</c:v>
                </c:pt>
                <c:pt idx="2332">
                  <c:v>0.35999999999999943</c:v>
                </c:pt>
                <c:pt idx="2333">
                  <c:v>0.6</c:v>
                </c:pt>
                <c:pt idx="2334">
                  <c:v>0.74000000000000055</c:v>
                </c:pt>
                <c:pt idx="2335">
                  <c:v>0.34000000000000058</c:v>
                </c:pt>
                <c:pt idx="2336">
                  <c:v>0.5399999999999977</c:v>
                </c:pt>
                <c:pt idx="2337">
                  <c:v>0.45999999999999658</c:v>
                </c:pt>
                <c:pt idx="2338">
                  <c:v>0.21999999999999603</c:v>
                </c:pt>
                <c:pt idx="2339">
                  <c:v>0.33999999999999486</c:v>
                </c:pt>
                <c:pt idx="2340">
                  <c:v>0.85999999999999654</c:v>
                </c:pt>
                <c:pt idx="2341">
                  <c:v>0.99999999999999711</c:v>
                </c:pt>
                <c:pt idx="2342">
                  <c:v>0.93999999999999773</c:v>
                </c:pt>
                <c:pt idx="2343">
                  <c:v>1.0199999999999989</c:v>
                </c:pt>
                <c:pt idx="2344">
                  <c:v>1.1199999999999988</c:v>
                </c:pt>
                <c:pt idx="2345">
                  <c:v>1.319999999999999</c:v>
                </c:pt>
                <c:pt idx="2346">
                  <c:v>1.319999999999999</c:v>
                </c:pt>
                <c:pt idx="2347">
                  <c:v>1.3399999999999976</c:v>
                </c:pt>
                <c:pt idx="2348">
                  <c:v>1.1199999999999988</c:v>
                </c:pt>
                <c:pt idx="2349">
                  <c:v>0.88000000000000111</c:v>
                </c:pt>
                <c:pt idx="2350">
                  <c:v>0.60000000000000286</c:v>
                </c:pt>
                <c:pt idx="2351">
                  <c:v>0.44000000000000339</c:v>
                </c:pt>
                <c:pt idx="2352">
                  <c:v>-1.9999999999996021E-2</c:v>
                </c:pt>
                <c:pt idx="2353">
                  <c:v>6.0000000000002274E-2</c:v>
                </c:pt>
                <c:pt idx="2354">
                  <c:v>4.000000000000057E-2</c:v>
                </c:pt>
                <c:pt idx="2355">
                  <c:v>-0.18000000000000113</c:v>
                </c:pt>
                <c:pt idx="2356">
                  <c:v>-0.25999999999999945</c:v>
                </c:pt>
                <c:pt idx="2357">
                  <c:v>0.1200000000000017</c:v>
                </c:pt>
                <c:pt idx="2358">
                  <c:v>0.42000000000000171</c:v>
                </c:pt>
                <c:pt idx="2359">
                  <c:v>0.66000000000000225</c:v>
                </c:pt>
                <c:pt idx="2360">
                  <c:v>0.98000000000000398</c:v>
                </c:pt>
                <c:pt idx="2361">
                  <c:v>1.0400000000000034</c:v>
                </c:pt>
                <c:pt idx="2362">
                  <c:v>1.0000000000000029</c:v>
                </c:pt>
                <c:pt idx="2363">
                  <c:v>0.880000000000004</c:v>
                </c:pt>
                <c:pt idx="2364">
                  <c:v>0.66000000000000514</c:v>
                </c:pt>
                <c:pt idx="2365">
                  <c:v>1.1400000000000035</c:v>
                </c:pt>
                <c:pt idx="2366">
                  <c:v>1.5000000000000029</c:v>
                </c:pt>
                <c:pt idx="2367">
                  <c:v>1.5200000000000018</c:v>
                </c:pt>
                <c:pt idx="2368">
                  <c:v>1.8400000000000005</c:v>
                </c:pt>
                <c:pt idx="2369">
                  <c:v>2.2599999999999993</c:v>
                </c:pt>
                <c:pt idx="2370">
                  <c:v>1.7599999999999993</c:v>
                </c:pt>
                <c:pt idx="2371">
                  <c:v>1.4599999999999995</c:v>
                </c:pt>
                <c:pt idx="2372">
                  <c:v>1.3800000000000012</c:v>
                </c:pt>
                <c:pt idx="2373">
                  <c:v>0.91999999999999882</c:v>
                </c:pt>
                <c:pt idx="2374">
                  <c:v>0.21999999999999886</c:v>
                </c:pt>
                <c:pt idx="2375">
                  <c:v>7.9999999999998295E-2</c:v>
                </c:pt>
                <c:pt idx="2376">
                  <c:v>-0.28000000000000114</c:v>
                </c:pt>
                <c:pt idx="2377">
                  <c:v>-0.48000000000000115</c:v>
                </c:pt>
                <c:pt idx="2378">
                  <c:v>-0.4</c:v>
                </c:pt>
                <c:pt idx="2379">
                  <c:v>-0.22000000000000169</c:v>
                </c:pt>
                <c:pt idx="2380">
                  <c:v>-0.34000000000000341</c:v>
                </c:pt>
                <c:pt idx="2381">
                  <c:v>-0.76000000000000223</c:v>
                </c:pt>
                <c:pt idx="2382">
                  <c:v>-0.74000000000000343</c:v>
                </c:pt>
                <c:pt idx="2383">
                  <c:v>-0.9000000000000028</c:v>
                </c:pt>
                <c:pt idx="2384">
                  <c:v>-1.2200000000000017</c:v>
                </c:pt>
                <c:pt idx="2385">
                  <c:v>-1.1599999999999995</c:v>
                </c:pt>
                <c:pt idx="2386">
                  <c:v>-0.66000000000000225</c:v>
                </c:pt>
                <c:pt idx="2387">
                  <c:v>-0.60000000000000286</c:v>
                </c:pt>
                <c:pt idx="2388">
                  <c:v>-0.42000000000000454</c:v>
                </c:pt>
                <c:pt idx="2389">
                  <c:v>0.17999999999999544</c:v>
                </c:pt>
                <c:pt idx="2390">
                  <c:v>0.15999999999999659</c:v>
                </c:pt>
                <c:pt idx="2391">
                  <c:v>0.51999999999999891</c:v>
                </c:pt>
                <c:pt idx="2392">
                  <c:v>0.38000000000000111</c:v>
                </c:pt>
                <c:pt idx="2393">
                  <c:v>0.42000000000000171</c:v>
                </c:pt>
                <c:pt idx="2394">
                  <c:v>0.36000000000000226</c:v>
                </c:pt>
                <c:pt idx="2395">
                  <c:v>0.3</c:v>
                </c:pt>
                <c:pt idx="2396">
                  <c:v>1.9999999999998862E-2</c:v>
                </c:pt>
                <c:pt idx="2397">
                  <c:v>-0.12000000000000455</c:v>
                </c:pt>
                <c:pt idx="2398">
                  <c:v>-0.26000000000000512</c:v>
                </c:pt>
                <c:pt idx="2399">
                  <c:v>-0.60000000000000564</c:v>
                </c:pt>
                <c:pt idx="2400">
                  <c:v>-0.36000000000000798</c:v>
                </c:pt>
                <c:pt idx="2401">
                  <c:v>-0.48000000000001253</c:v>
                </c:pt>
                <c:pt idx="2402">
                  <c:v>-0.40000000000001135</c:v>
                </c:pt>
                <c:pt idx="2403">
                  <c:v>-0.70000000000000573</c:v>
                </c:pt>
                <c:pt idx="2404">
                  <c:v>-0.86000000000000798</c:v>
                </c:pt>
                <c:pt idx="2405">
                  <c:v>-1.3800000000000012</c:v>
                </c:pt>
                <c:pt idx="2406">
                  <c:v>-1.4199999999999988</c:v>
                </c:pt>
                <c:pt idx="2407">
                  <c:v>-1.0600000000000023</c:v>
                </c:pt>
                <c:pt idx="2408">
                  <c:v>-0.64000000000000912</c:v>
                </c:pt>
                <c:pt idx="2409">
                  <c:v>-0.80000000000001137</c:v>
                </c:pt>
                <c:pt idx="2410">
                  <c:v>-0.80000000000001137</c:v>
                </c:pt>
                <c:pt idx="2411">
                  <c:v>-0.760000000000008</c:v>
                </c:pt>
                <c:pt idx="2412">
                  <c:v>-1.3400000000000034</c:v>
                </c:pt>
                <c:pt idx="2413">
                  <c:v>-1.8</c:v>
                </c:pt>
                <c:pt idx="2414">
                  <c:v>-1.7799999999999954</c:v>
                </c:pt>
                <c:pt idx="2415">
                  <c:v>-1.6999999999999944</c:v>
                </c:pt>
                <c:pt idx="2416">
                  <c:v>-2.3599999999999968</c:v>
                </c:pt>
                <c:pt idx="2417">
                  <c:v>-2.2000000000000002</c:v>
                </c:pt>
                <c:pt idx="2418">
                  <c:v>-2</c:v>
                </c:pt>
                <c:pt idx="2419">
                  <c:v>-1.7399999999999978</c:v>
                </c:pt>
                <c:pt idx="2420">
                  <c:v>-1.5000000000000058</c:v>
                </c:pt>
                <c:pt idx="2421">
                  <c:v>-0.94000000000000339</c:v>
                </c:pt>
                <c:pt idx="2422">
                  <c:v>-1.0199999999999989</c:v>
                </c:pt>
                <c:pt idx="2423">
                  <c:v>-1.2199999999999989</c:v>
                </c:pt>
                <c:pt idx="2424">
                  <c:v>-1.5800000000000012</c:v>
                </c:pt>
                <c:pt idx="2425">
                  <c:v>-1.5</c:v>
                </c:pt>
                <c:pt idx="2426">
                  <c:v>-1.2600000000000022</c:v>
                </c:pt>
                <c:pt idx="2427">
                  <c:v>-0.71999999999999886</c:v>
                </c:pt>
                <c:pt idx="2428">
                  <c:v>-0.38000000000000111</c:v>
                </c:pt>
                <c:pt idx="2429">
                  <c:v>0.27999999999999547</c:v>
                </c:pt>
                <c:pt idx="2430">
                  <c:v>0.1</c:v>
                </c:pt>
                <c:pt idx="2431">
                  <c:v>-0.11999999999999886</c:v>
                </c:pt>
                <c:pt idx="2432">
                  <c:v>-0.38000000000000111</c:v>
                </c:pt>
                <c:pt idx="2433">
                  <c:v>-0.21999999999999886</c:v>
                </c:pt>
                <c:pt idx="2434">
                  <c:v>-0.45999999999999092</c:v>
                </c:pt>
                <c:pt idx="2435">
                  <c:v>-0.25999999999999657</c:v>
                </c:pt>
                <c:pt idx="2436">
                  <c:v>-7.999999999999545E-2</c:v>
                </c:pt>
                <c:pt idx="2437">
                  <c:v>0</c:v>
                </c:pt>
                <c:pt idx="2438">
                  <c:v>-0.11999999999999886</c:v>
                </c:pt>
                <c:pt idx="2439">
                  <c:v>0.19999999999999432</c:v>
                </c:pt>
                <c:pt idx="2440">
                  <c:v>0.25999999999999657</c:v>
                </c:pt>
                <c:pt idx="2441">
                  <c:v>0.5</c:v>
                </c:pt>
                <c:pt idx="2442">
                  <c:v>0.74000000000000343</c:v>
                </c:pt>
                <c:pt idx="2443">
                  <c:v>0.92000000000000459</c:v>
                </c:pt>
                <c:pt idx="2444">
                  <c:v>0.68000000000000682</c:v>
                </c:pt>
                <c:pt idx="2445">
                  <c:v>0.84000000000000907</c:v>
                </c:pt>
                <c:pt idx="2446">
                  <c:v>0.58000000000000684</c:v>
                </c:pt>
                <c:pt idx="2447">
                  <c:v>0.60000000000000564</c:v>
                </c:pt>
                <c:pt idx="2448">
                  <c:v>0.58000000000000118</c:v>
                </c:pt>
                <c:pt idx="2449">
                  <c:v>0.76000000000000223</c:v>
                </c:pt>
                <c:pt idx="2450">
                  <c:v>0.31999999999999884</c:v>
                </c:pt>
                <c:pt idx="2451">
                  <c:v>0.23999999999999772</c:v>
                </c:pt>
                <c:pt idx="2452">
                  <c:v>-0.12000000000000455</c:v>
                </c:pt>
                <c:pt idx="2453">
                  <c:v>-0.1</c:v>
                </c:pt>
                <c:pt idx="2454">
                  <c:v>-0.4</c:v>
                </c:pt>
                <c:pt idx="2455">
                  <c:v>0.16000000000000228</c:v>
                </c:pt>
                <c:pt idx="2456">
                  <c:v>0.40000000000000568</c:v>
                </c:pt>
                <c:pt idx="2457">
                  <c:v>0.60000000000001141</c:v>
                </c:pt>
                <c:pt idx="2458">
                  <c:v>0.88000000000000678</c:v>
                </c:pt>
                <c:pt idx="2459">
                  <c:v>1.2600000000000022</c:v>
                </c:pt>
                <c:pt idx="2460">
                  <c:v>1.1200000000000045</c:v>
                </c:pt>
                <c:pt idx="2461">
                  <c:v>1.1199999999999988</c:v>
                </c:pt>
                <c:pt idx="2462">
                  <c:v>0.85999999999999654</c:v>
                </c:pt>
                <c:pt idx="2463">
                  <c:v>0.65999999999999659</c:v>
                </c:pt>
                <c:pt idx="2464">
                  <c:v>0.56000000000000227</c:v>
                </c:pt>
                <c:pt idx="2465">
                  <c:v>0.55999999999999661</c:v>
                </c:pt>
                <c:pt idx="2466">
                  <c:v>0.91999999999999882</c:v>
                </c:pt>
                <c:pt idx="2467">
                  <c:v>1.3800000000000012</c:v>
                </c:pt>
                <c:pt idx="2468">
                  <c:v>1.3400000000000034</c:v>
                </c:pt>
                <c:pt idx="2469">
                  <c:v>1.3800000000000012</c:v>
                </c:pt>
                <c:pt idx="2470">
                  <c:v>1.2800000000000011</c:v>
                </c:pt>
                <c:pt idx="2471">
                  <c:v>1.2200000000000046</c:v>
                </c:pt>
                <c:pt idx="2472">
                  <c:v>1.2599999999999967</c:v>
                </c:pt>
                <c:pt idx="2473">
                  <c:v>1.3199999999999932</c:v>
                </c:pt>
                <c:pt idx="2474">
                  <c:v>1.1799999999999955</c:v>
                </c:pt>
                <c:pt idx="2475">
                  <c:v>1.2399999999999978</c:v>
                </c:pt>
                <c:pt idx="2476">
                  <c:v>0.93999999999999206</c:v>
                </c:pt>
                <c:pt idx="2477">
                  <c:v>0.78000000000000114</c:v>
                </c:pt>
                <c:pt idx="2478">
                  <c:v>1.3800000000000068</c:v>
                </c:pt>
                <c:pt idx="2479">
                  <c:v>1.7400000000000033</c:v>
                </c:pt>
                <c:pt idx="2480">
                  <c:v>1.6400000000000035</c:v>
                </c:pt>
                <c:pt idx="2481">
                  <c:v>2.2200000000000046</c:v>
                </c:pt>
                <c:pt idx="2482">
                  <c:v>2.0200000000000045</c:v>
                </c:pt>
                <c:pt idx="2483">
                  <c:v>1.2400000000000033</c:v>
                </c:pt>
                <c:pt idx="2484">
                  <c:v>0.92000000000000459</c:v>
                </c:pt>
                <c:pt idx="2485">
                  <c:v>1.1600000000000079</c:v>
                </c:pt>
                <c:pt idx="2486">
                  <c:v>0.36000000000000798</c:v>
                </c:pt>
                <c:pt idx="2487">
                  <c:v>0.56000000000000227</c:v>
                </c:pt>
                <c:pt idx="2488">
                  <c:v>1</c:v>
                </c:pt>
                <c:pt idx="2489">
                  <c:v>1.1399999999999977</c:v>
                </c:pt>
                <c:pt idx="2490">
                  <c:v>1.2199999999999989</c:v>
                </c:pt>
                <c:pt idx="2491">
                  <c:v>1.5600000000000023</c:v>
                </c:pt>
                <c:pt idx="2492">
                  <c:v>1.5400000000000034</c:v>
                </c:pt>
                <c:pt idx="2493">
                  <c:v>1.3600000000000079</c:v>
                </c:pt>
                <c:pt idx="2494">
                  <c:v>1.8200000000000103</c:v>
                </c:pt>
                <c:pt idx="2495">
                  <c:v>1.7400000000000091</c:v>
                </c:pt>
                <c:pt idx="2496">
                  <c:v>1.6200000000000045</c:v>
                </c:pt>
                <c:pt idx="2497">
                  <c:v>2.0400000000000036</c:v>
                </c:pt>
                <c:pt idx="2498">
                  <c:v>2.180000000000001</c:v>
                </c:pt>
                <c:pt idx="2499">
                  <c:v>1.8400000000000034</c:v>
                </c:pt>
                <c:pt idx="2500">
                  <c:v>1.6600000000000024</c:v>
                </c:pt>
                <c:pt idx="2501">
                  <c:v>1.8200000000000045</c:v>
                </c:pt>
                <c:pt idx="2502">
                  <c:v>1.3800000000000068</c:v>
                </c:pt>
                <c:pt idx="2503">
                  <c:v>0.96000000000000796</c:v>
                </c:pt>
                <c:pt idx="2504">
                  <c:v>0.86000000000000798</c:v>
                </c:pt>
                <c:pt idx="2505">
                  <c:v>0.68000000000000682</c:v>
                </c:pt>
                <c:pt idx="2506">
                  <c:v>0.52000000000000457</c:v>
                </c:pt>
                <c:pt idx="2507">
                  <c:v>6.0000000000002274E-2</c:v>
                </c:pt>
                <c:pt idx="2508">
                  <c:v>0.34000000000000341</c:v>
                </c:pt>
                <c:pt idx="2509">
                  <c:v>0.43999999999999773</c:v>
                </c:pt>
                <c:pt idx="2510">
                  <c:v>0.45999999999999658</c:v>
                </c:pt>
                <c:pt idx="2511">
                  <c:v>1.9999999999998862E-2</c:v>
                </c:pt>
                <c:pt idx="2512">
                  <c:v>0.41999999999999887</c:v>
                </c:pt>
                <c:pt idx="2513">
                  <c:v>-0.46000000000000796</c:v>
                </c:pt>
                <c:pt idx="2514">
                  <c:v>-1.0000000000000058</c:v>
                </c:pt>
                <c:pt idx="2515">
                  <c:v>-0.8200000000000045</c:v>
                </c:pt>
                <c:pt idx="2516">
                  <c:v>-0.44000000000000339</c:v>
                </c:pt>
                <c:pt idx="2517">
                  <c:v>-0.28000000000000114</c:v>
                </c:pt>
                <c:pt idx="2518">
                  <c:v>0.34000000000000341</c:v>
                </c:pt>
                <c:pt idx="2519">
                  <c:v>0.28000000000000114</c:v>
                </c:pt>
                <c:pt idx="2520">
                  <c:v>0.5399999999999977</c:v>
                </c:pt>
                <c:pt idx="2521">
                  <c:v>0.61999999999999889</c:v>
                </c:pt>
                <c:pt idx="2522">
                  <c:v>0.65999999999999659</c:v>
                </c:pt>
                <c:pt idx="2523">
                  <c:v>0.43999999999999206</c:v>
                </c:pt>
                <c:pt idx="2524">
                  <c:v>1.0199999999999989</c:v>
                </c:pt>
                <c:pt idx="2525">
                  <c:v>0.56000000000000227</c:v>
                </c:pt>
                <c:pt idx="2526">
                  <c:v>1.0399999999999978</c:v>
                </c:pt>
                <c:pt idx="2527">
                  <c:v>1.180000000000001</c:v>
                </c:pt>
                <c:pt idx="2528">
                  <c:v>1.8400000000000034</c:v>
                </c:pt>
                <c:pt idx="2529">
                  <c:v>1.7600000000000022</c:v>
                </c:pt>
                <c:pt idx="2530">
                  <c:v>1.5600000000000023</c:v>
                </c:pt>
                <c:pt idx="2531">
                  <c:v>0.90000000000000568</c:v>
                </c:pt>
                <c:pt idx="2532">
                  <c:v>0.4600000000000023</c:v>
                </c:pt>
                <c:pt idx="2533">
                  <c:v>0.1</c:v>
                </c:pt>
                <c:pt idx="2534">
                  <c:v>-0.38000000000000111</c:v>
                </c:pt>
                <c:pt idx="2535">
                  <c:v>-0.18000000000000113</c:v>
                </c:pt>
                <c:pt idx="2536">
                  <c:v>-0.4600000000000023</c:v>
                </c:pt>
                <c:pt idx="2537">
                  <c:v>-0.71999999999999886</c:v>
                </c:pt>
                <c:pt idx="2538">
                  <c:v>-0.99999999999999434</c:v>
                </c:pt>
                <c:pt idx="2539">
                  <c:v>-0.83999999999999209</c:v>
                </c:pt>
                <c:pt idx="2540">
                  <c:v>-1.1399999999999921</c:v>
                </c:pt>
                <c:pt idx="2541">
                  <c:v>-1.1399999999999921</c:v>
                </c:pt>
                <c:pt idx="2542">
                  <c:v>-0.93999999999999773</c:v>
                </c:pt>
                <c:pt idx="2543">
                  <c:v>-0.9600000000000023</c:v>
                </c:pt>
                <c:pt idx="2544">
                  <c:v>-1.260000000000008</c:v>
                </c:pt>
                <c:pt idx="2545">
                  <c:v>-1.5200000000000045</c:v>
                </c:pt>
                <c:pt idx="2546">
                  <c:v>-1.0400000000000034</c:v>
                </c:pt>
                <c:pt idx="2547">
                  <c:v>-0.65999999999999659</c:v>
                </c:pt>
                <c:pt idx="2548">
                  <c:v>-9.9999999999994316E-2</c:v>
                </c:pt>
                <c:pt idx="2549">
                  <c:v>0.2800000000000068</c:v>
                </c:pt>
                <c:pt idx="2550">
                  <c:v>1.1200000000000045</c:v>
                </c:pt>
                <c:pt idx="2551">
                  <c:v>0.9600000000000023</c:v>
                </c:pt>
                <c:pt idx="2552">
                  <c:v>0.91999999999999882</c:v>
                </c:pt>
                <c:pt idx="2553">
                  <c:v>1</c:v>
                </c:pt>
                <c:pt idx="2554">
                  <c:v>0.84000000000000341</c:v>
                </c:pt>
                <c:pt idx="2555">
                  <c:v>0.4600000000000023</c:v>
                </c:pt>
                <c:pt idx="2556">
                  <c:v>0.61999999999999889</c:v>
                </c:pt>
                <c:pt idx="2557">
                  <c:v>0.51999999999999891</c:v>
                </c:pt>
                <c:pt idx="2558">
                  <c:v>1.9999999999998862E-2</c:v>
                </c:pt>
                <c:pt idx="2559">
                  <c:v>0.11999999999999318</c:v>
                </c:pt>
                <c:pt idx="2560">
                  <c:v>0.37999999999999545</c:v>
                </c:pt>
                <c:pt idx="2561">
                  <c:v>-8.000000000000114E-2</c:v>
                </c:pt>
                <c:pt idx="2562">
                  <c:v>-0.5</c:v>
                </c:pt>
                <c:pt idx="2563">
                  <c:v>-0.45999999999999658</c:v>
                </c:pt>
                <c:pt idx="2564">
                  <c:v>-0.51999999999999313</c:v>
                </c:pt>
                <c:pt idx="2565">
                  <c:v>-0.79999999999999427</c:v>
                </c:pt>
                <c:pt idx="2566">
                  <c:v>-0.73999999999999777</c:v>
                </c:pt>
                <c:pt idx="2567">
                  <c:v>-0.47999999999999543</c:v>
                </c:pt>
                <c:pt idx="2568">
                  <c:v>-0.61999999999999889</c:v>
                </c:pt>
                <c:pt idx="2569">
                  <c:v>-0.7</c:v>
                </c:pt>
                <c:pt idx="2570">
                  <c:v>-0.62000000000000455</c:v>
                </c:pt>
                <c:pt idx="2571">
                  <c:v>-0.50000000000000566</c:v>
                </c:pt>
                <c:pt idx="2572">
                  <c:v>-0.30000000000001137</c:v>
                </c:pt>
                <c:pt idx="2573">
                  <c:v>-0.40000000000001135</c:v>
                </c:pt>
                <c:pt idx="2574">
                  <c:v>-6.000000000001364E-2</c:v>
                </c:pt>
                <c:pt idx="2575">
                  <c:v>-4.0000000000009098E-2</c:v>
                </c:pt>
                <c:pt idx="2576">
                  <c:v>-0.26000000000000228</c:v>
                </c:pt>
                <c:pt idx="2577">
                  <c:v>-0.27999999999999547</c:v>
                </c:pt>
                <c:pt idx="2578">
                  <c:v>-0.61999999999999889</c:v>
                </c:pt>
                <c:pt idx="2579">
                  <c:v>-0.77999999999999547</c:v>
                </c:pt>
                <c:pt idx="2580">
                  <c:v>-0.6799999999999955</c:v>
                </c:pt>
                <c:pt idx="2581">
                  <c:v>-0.68000000000000116</c:v>
                </c:pt>
                <c:pt idx="2582">
                  <c:v>-1.2400000000000033</c:v>
                </c:pt>
                <c:pt idx="2583">
                  <c:v>-0.98000000000000109</c:v>
                </c:pt>
                <c:pt idx="2584">
                  <c:v>-1.3399999999999976</c:v>
                </c:pt>
                <c:pt idx="2585">
                  <c:v>-1.7399999999999978</c:v>
                </c:pt>
                <c:pt idx="2586">
                  <c:v>-1.6399999999999921</c:v>
                </c:pt>
                <c:pt idx="2587">
                  <c:v>-1.2599999999999909</c:v>
                </c:pt>
                <c:pt idx="2588">
                  <c:v>-1.0199999999999876</c:v>
                </c:pt>
                <c:pt idx="2589">
                  <c:v>-0.89999999999999436</c:v>
                </c:pt>
                <c:pt idx="2590">
                  <c:v>-0.65999999999999659</c:v>
                </c:pt>
                <c:pt idx="2591">
                  <c:v>-0.41999999999999887</c:v>
                </c:pt>
                <c:pt idx="2592">
                  <c:v>-0.28000000000000114</c:v>
                </c:pt>
                <c:pt idx="2593">
                  <c:v>-0.58000000000000684</c:v>
                </c:pt>
                <c:pt idx="2594">
                  <c:v>-0.8</c:v>
                </c:pt>
                <c:pt idx="2595">
                  <c:v>-1.3</c:v>
                </c:pt>
                <c:pt idx="2596">
                  <c:v>-1.5199999999999989</c:v>
                </c:pt>
                <c:pt idx="2597">
                  <c:v>-1.6199999999999988</c:v>
                </c:pt>
                <c:pt idx="2598">
                  <c:v>-1.1399999999999977</c:v>
                </c:pt>
                <c:pt idx="2599">
                  <c:v>-0.42000000000000454</c:v>
                </c:pt>
                <c:pt idx="2600">
                  <c:v>7.999999999999545E-2</c:v>
                </c:pt>
                <c:pt idx="2601">
                  <c:v>-0.24000000000000341</c:v>
                </c:pt>
                <c:pt idx="2602">
                  <c:v>-0.64000000000000346</c:v>
                </c:pt>
                <c:pt idx="2603">
                  <c:v>-1.2</c:v>
                </c:pt>
                <c:pt idx="2604">
                  <c:v>-2.1799999999999953</c:v>
                </c:pt>
                <c:pt idx="2605">
                  <c:v>-2.919999999999999</c:v>
                </c:pt>
                <c:pt idx="2606">
                  <c:v>-3.1199999999999988</c:v>
                </c:pt>
                <c:pt idx="2607">
                  <c:v>-3.3200000000000047</c:v>
                </c:pt>
                <c:pt idx="2608">
                  <c:v>-3.5400000000000036</c:v>
                </c:pt>
                <c:pt idx="2609">
                  <c:v>-3.4399999999999977</c:v>
                </c:pt>
                <c:pt idx="2610">
                  <c:v>-3.6399999999999979</c:v>
                </c:pt>
                <c:pt idx="2611">
                  <c:v>-3.3799999999999955</c:v>
                </c:pt>
                <c:pt idx="2612">
                  <c:v>-3.619999999999993</c:v>
                </c:pt>
                <c:pt idx="2613">
                  <c:v>-3.8199999999999932</c:v>
                </c:pt>
                <c:pt idx="2614">
                  <c:v>-3.5399999999999978</c:v>
                </c:pt>
                <c:pt idx="2615">
                  <c:v>-3.4199999999999933</c:v>
                </c:pt>
                <c:pt idx="2616">
                  <c:v>-3.6</c:v>
                </c:pt>
                <c:pt idx="2617">
                  <c:v>-3.1399999999999979</c:v>
                </c:pt>
                <c:pt idx="2618">
                  <c:v>-2.6800000000000068</c:v>
                </c:pt>
                <c:pt idx="2619">
                  <c:v>-3.0400000000000089</c:v>
                </c:pt>
                <c:pt idx="2620">
                  <c:v>-3.2600000000000136</c:v>
                </c:pt>
                <c:pt idx="2621">
                  <c:v>-3.2600000000000136</c:v>
                </c:pt>
                <c:pt idx="2622">
                  <c:v>-3.7600000000000136</c:v>
                </c:pt>
                <c:pt idx="2623">
                  <c:v>-4.6200000000000045</c:v>
                </c:pt>
                <c:pt idx="2624">
                  <c:v>-5.0800000000000072</c:v>
                </c:pt>
                <c:pt idx="2625">
                  <c:v>-4.9800000000000066</c:v>
                </c:pt>
                <c:pt idx="2626">
                  <c:v>-5.2399999999999975</c:v>
                </c:pt>
                <c:pt idx="2627">
                  <c:v>-5.4</c:v>
                </c:pt>
                <c:pt idx="2628">
                  <c:v>-5.2600000000000025</c:v>
                </c:pt>
                <c:pt idx="2629">
                  <c:v>-4.9799999999999951</c:v>
                </c:pt>
                <c:pt idx="2630">
                  <c:v>-5.0599999999999907</c:v>
                </c:pt>
                <c:pt idx="2631">
                  <c:v>-5.1599999999999913</c:v>
                </c:pt>
                <c:pt idx="2632">
                  <c:v>-5.4799999999999951</c:v>
                </c:pt>
                <c:pt idx="2633">
                  <c:v>-5.2999999999999883</c:v>
                </c:pt>
                <c:pt idx="2634">
                  <c:v>-5.0999999999999996</c:v>
                </c:pt>
                <c:pt idx="2635">
                  <c:v>-4.7800000000000065</c:v>
                </c:pt>
                <c:pt idx="2636">
                  <c:v>-4.8600000000000136</c:v>
                </c:pt>
                <c:pt idx="2637">
                  <c:v>-4.3000000000000114</c:v>
                </c:pt>
                <c:pt idx="2638">
                  <c:v>-4.0800000000000178</c:v>
                </c:pt>
                <c:pt idx="2639">
                  <c:v>-4.380000000000007</c:v>
                </c:pt>
                <c:pt idx="2640">
                  <c:v>-4.7799999999999958</c:v>
                </c:pt>
                <c:pt idx="2641">
                  <c:v>-4.7599999999999909</c:v>
                </c:pt>
                <c:pt idx="2642">
                  <c:v>-4.6999999999999771</c:v>
                </c:pt>
                <c:pt idx="2643">
                  <c:v>-4.9799999999999729</c:v>
                </c:pt>
                <c:pt idx="2644">
                  <c:v>-4.9199999999999822</c:v>
                </c:pt>
                <c:pt idx="2645">
                  <c:v>-4.5599999999999907</c:v>
                </c:pt>
                <c:pt idx="2646">
                  <c:v>-4.7</c:v>
                </c:pt>
                <c:pt idx="2647">
                  <c:v>-4.8400000000000087</c:v>
                </c:pt>
                <c:pt idx="2648">
                  <c:v>-4.6600000000000135</c:v>
                </c:pt>
                <c:pt idx="2649">
                  <c:v>-4.4400000000000093</c:v>
                </c:pt>
                <c:pt idx="2650">
                  <c:v>-4.2800000000000065</c:v>
                </c:pt>
                <c:pt idx="2651">
                  <c:v>-3.9800000000000066</c:v>
                </c:pt>
                <c:pt idx="2652">
                  <c:v>-3.6200000000000045</c:v>
                </c:pt>
                <c:pt idx="2653">
                  <c:v>-3.4800000000000066</c:v>
                </c:pt>
                <c:pt idx="2654">
                  <c:v>-3.380000000000007</c:v>
                </c:pt>
                <c:pt idx="2655">
                  <c:v>-3.3400000000000092</c:v>
                </c:pt>
                <c:pt idx="2656">
                  <c:v>-3.3400000000000092</c:v>
                </c:pt>
                <c:pt idx="2657">
                  <c:v>-3.3200000000000158</c:v>
                </c:pt>
                <c:pt idx="2658">
                  <c:v>-3.2400000000000206</c:v>
                </c:pt>
                <c:pt idx="2659">
                  <c:v>-3.4600000000000137</c:v>
                </c:pt>
                <c:pt idx="2660">
                  <c:v>-3.8600000000000136</c:v>
                </c:pt>
                <c:pt idx="2661">
                  <c:v>-3.5400000000000089</c:v>
                </c:pt>
                <c:pt idx="2662">
                  <c:v>-3.8200000000000047</c:v>
                </c:pt>
                <c:pt idx="2663">
                  <c:v>-3.7399999999999975</c:v>
                </c:pt>
                <c:pt idx="2664">
                  <c:v>-3.5800000000000067</c:v>
                </c:pt>
                <c:pt idx="2665">
                  <c:v>-3.4000000000000115</c:v>
                </c:pt>
                <c:pt idx="2666">
                  <c:v>-3.5200000000000045</c:v>
                </c:pt>
                <c:pt idx="2667">
                  <c:v>-3.5000000000000115</c:v>
                </c:pt>
                <c:pt idx="2668">
                  <c:v>-3.880000000000007</c:v>
                </c:pt>
                <c:pt idx="2669">
                  <c:v>-4.0600000000000023</c:v>
                </c:pt>
                <c:pt idx="2670">
                  <c:v>-3.5</c:v>
                </c:pt>
                <c:pt idx="2671">
                  <c:v>-3.3400000000000092</c:v>
                </c:pt>
                <c:pt idx="2672">
                  <c:v>-3.4400000000000093</c:v>
                </c:pt>
                <c:pt idx="2673">
                  <c:v>-3.1200000000000161</c:v>
                </c:pt>
                <c:pt idx="2674">
                  <c:v>-3.0000000000000226</c:v>
                </c:pt>
                <c:pt idx="2675">
                  <c:v>-3.1800000000000184</c:v>
                </c:pt>
                <c:pt idx="2676">
                  <c:v>-2.9200000000000159</c:v>
                </c:pt>
                <c:pt idx="2677">
                  <c:v>-2.7</c:v>
                </c:pt>
                <c:pt idx="2678">
                  <c:v>-2.3200000000000047</c:v>
                </c:pt>
                <c:pt idx="2679">
                  <c:v>-2.2000000000000002</c:v>
                </c:pt>
                <c:pt idx="2680">
                  <c:v>-2.3600000000000021</c:v>
                </c:pt>
                <c:pt idx="2681">
                  <c:v>-2.5200000000000045</c:v>
                </c:pt>
                <c:pt idx="2682">
                  <c:v>-2.020000000000016</c:v>
                </c:pt>
                <c:pt idx="2683">
                  <c:v>-2.6800000000000184</c:v>
                </c:pt>
                <c:pt idx="2684">
                  <c:v>-2.6000000000000227</c:v>
                </c:pt>
                <c:pt idx="2685">
                  <c:v>-2.3400000000000203</c:v>
                </c:pt>
                <c:pt idx="2686">
                  <c:v>-2.520000000000016</c:v>
                </c:pt>
                <c:pt idx="2687">
                  <c:v>-3.2000000000000113</c:v>
                </c:pt>
                <c:pt idx="2688">
                  <c:v>-2.4799999999999955</c:v>
                </c:pt>
                <c:pt idx="2689">
                  <c:v>-2.2199999999999931</c:v>
                </c:pt>
                <c:pt idx="2690">
                  <c:v>-2.2999999999999998</c:v>
                </c:pt>
                <c:pt idx="2691">
                  <c:v>-1.7800000000000069</c:v>
                </c:pt>
                <c:pt idx="2692">
                  <c:v>-1.2800000000000069</c:v>
                </c:pt>
                <c:pt idx="2693">
                  <c:v>-1.7600000000000136</c:v>
                </c:pt>
                <c:pt idx="2694">
                  <c:v>-1.4000000000000115</c:v>
                </c:pt>
                <c:pt idx="2695">
                  <c:v>-1.2399999999999978</c:v>
                </c:pt>
                <c:pt idx="2696">
                  <c:v>-1.8199999999999932</c:v>
                </c:pt>
                <c:pt idx="2697">
                  <c:v>-2.0999999999999885</c:v>
                </c:pt>
                <c:pt idx="2698">
                  <c:v>-1.7399999999999864</c:v>
                </c:pt>
                <c:pt idx="2699">
                  <c:v>-2.7599999999999909</c:v>
                </c:pt>
                <c:pt idx="2700">
                  <c:v>-2.859999999999991</c:v>
                </c:pt>
                <c:pt idx="2701">
                  <c:v>-2.6399999999999979</c:v>
                </c:pt>
                <c:pt idx="2702">
                  <c:v>-2.5800000000000067</c:v>
                </c:pt>
                <c:pt idx="2703">
                  <c:v>-3.2800000000000069</c:v>
                </c:pt>
                <c:pt idx="2704">
                  <c:v>-2.9600000000000022</c:v>
                </c:pt>
                <c:pt idx="2705">
                  <c:v>-3.4000000000000115</c:v>
                </c:pt>
                <c:pt idx="2706">
                  <c:v>-3.6800000000000068</c:v>
                </c:pt>
                <c:pt idx="2707">
                  <c:v>-4.0200000000000049</c:v>
                </c:pt>
                <c:pt idx="2708">
                  <c:v>-3.6600000000000024</c:v>
                </c:pt>
                <c:pt idx="2709">
                  <c:v>-3.6</c:v>
                </c:pt>
                <c:pt idx="2710">
                  <c:v>-3.1599999999999908</c:v>
                </c:pt>
                <c:pt idx="2711">
                  <c:v>-3.119999999999993</c:v>
                </c:pt>
                <c:pt idx="2712">
                  <c:v>-2.9199999999999933</c:v>
                </c:pt>
                <c:pt idx="2713">
                  <c:v>-2.9799999999999955</c:v>
                </c:pt>
                <c:pt idx="2714">
                  <c:v>-3.4599999999999911</c:v>
                </c:pt>
                <c:pt idx="2715">
                  <c:v>-3.9600000000000022</c:v>
                </c:pt>
                <c:pt idx="2716">
                  <c:v>-3.9</c:v>
                </c:pt>
                <c:pt idx="2717">
                  <c:v>-3.5199999999999934</c:v>
                </c:pt>
                <c:pt idx="2718">
                  <c:v>-3.7399999999999975</c:v>
                </c:pt>
                <c:pt idx="2719">
                  <c:v>-3.6</c:v>
                </c:pt>
                <c:pt idx="2720">
                  <c:v>-3.2999999999999887</c:v>
                </c:pt>
                <c:pt idx="2721">
                  <c:v>-3.2599999999999909</c:v>
                </c:pt>
                <c:pt idx="2722">
                  <c:v>-3.5599999999999907</c:v>
                </c:pt>
                <c:pt idx="2723">
                  <c:v>-3.2399999999999864</c:v>
                </c:pt>
                <c:pt idx="2724">
                  <c:v>-2.9399999999999977</c:v>
                </c:pt>
                <c:pt idx="2725">
                  <c:v>-3.0000000000000115</c:v>
                </c:pt>
                <c:pt idx="2726">
                  <c:v>-2.6</c:v>
                </c:pt>
                <c:pt idx="2727">
                  <c:v>-2.3200000000000158</c:v>
                </c:pt>
                <c:pt idx="2728">
                  <c:v>-2.2200000000000157</c:v>
                </c:pt>
                <c:pt idx="2729">
                  <c:v>-1.7</c:v>
                </c:pt>
                <c:pt idx="2730">
                  <c:v>-0.91999999999998183</c:v>
                </c:pt>
                <c:pt idx="2731">
                  <c:v>-0.75999999999997958</c:v>
                </c:pt>
                <c:pt idx="2732">
                  <c:v>-1.139999999999975</c:v>
                </c:pt>
                <c:pt idx="2733">
                  <c:v>-1.0999999999999772</c:v>
                </c:pt>
                <c:pt idx="2734">
                  <c:v>-1.1999999999999886</c:v>
                </c:pt>
                <c:pt idx="2735">
                  <c:v>-1.6</c:v>
                </c:pt>
                <c:pt idx="2736">
                  <c:v>-1.8200000000000045</c:v>
                </c:pt>
                <c:pt idx="2737">
                  <c:v>-1.4</c:v>
                </c:pt>
                <c:pt idx="2738">
                  <c:v>-1.3399999999999976</c:v>
                </c:pt>
                <c:pt idx="2739">
                  <c:v>-1.5999999999999885</c:v>
                </c:pt>
                <c:pt idx="2740">
                  <c:v>-1.4599999999999795</c:v>
                </c:pt>
                <c:pt idx="2741">
                  <c:v>-1.2999999999999887</c:v>
                </c:pt>
                <c:pt idx="2742">
                  <c:v>-1.5799999999999841</c:v>
                </c:pt>
                <c:pt idx="2743">
                  <c:v>-1.4599999999999909</c:v>
                </c:pt>
                <c:pt idx="2744">
                  <c:v>-1.2</c:v>
                </c:pt>
                <c:pt idx="2745">
                  <c:v>-1.2400000000000091</c:v>
                </c:pt>
                <c:pt idx="2746">
                  <c:v>-1.1600000000000024</c:v>
                </c:pt>
                <c:pt idx="2747">
                  <c:v>-1.1200000000000159</c:v>
                </c:pt>
                <c:pt idx="2748">
                  <c:v>-1.520000000000016</c:v>
                </c:pt>
                <c:pt idx="2749">
                  <c:v>-1.8800000000000181</c:v>
                </c:pt>
                <c:pt idx="2750">
                  <c:v>-2.2600000000000136</c:v>
                </c:pt>
                <c:pt idx="2751">
                  <c:v>-2.9200000000000159</c:v>
                </c:pt>
                <c:pt idx="2752">
                  <c:v>-2.8600000000000136</c:v>
                </c:pt>
                <c:pt idx="2753">
                  <c:v>-2.5600000000000023</c:v>
                </c:pt>
                <c:pt idx="2754">
                  <c:v>-2.5999999999999885</c:v>
                </c:pt>
                <c:pt idx="2755">
                  <c:v>-2.3999999999999888</c:v>
                </c:pt>
                <c:pt idx="2756">
                  <c:v>-2.219999999999982</c:v>
                </c:pt>
                <c:pt idx="2757">
                  <c:v>-2.1199999999999704</c:v>
                </c:pt>
                <c:pt idx="2758">
                  <c:v>-2.4199999999999706</c:v>
                </c:pt>
                <c:pt idx="2759">
                  <c:v>-2.2599999999999794</c:v>
                </c:pt>
                <c:pt idx="2760">
                  <c:v>-2.3399999999999865</c:v>
                </c:pt>
                <c:pt idx="2761">
                  <c:v>-2.2399999999999864</c:v>
                </c:pt>
                <c:pt idx="2762">
                  <c:v>-2.2199999999999931</c:v>
                </c:pt>
                <c:pt idx="2763">
                  <c:v>-1.7399999999999978</c:v>
                </c:pt>
                <c:pt idx="2764">
                  <c:v>-1.7799999999999954</c:v>
                </c:pt>
                <c:pt idx="2765">
                  <c:v>-1.3799999999999955</c:v>
                </c:pt>
                <c:pt idx="2766">
                  <c:v>-1.1000000000000001</c:v>
                </c:pt>
                <c:pt idx="2767">
                  <c:v>-0.97999999999999543</c:v>
                </c:pt>
                <c:pt idx="2768">
                  <c:v>-0.95999999999999086</c:v>
                </c:pt>
                <c:pt idx="2769">
                  <c:v>-1.1199999999999932</c:v>
                </c:pt>
                <c:pt idx="2770">
                  <c:v>-1.8199999999999932</c:v>
                </c:pt>
                <c:pt idx="2771">
                  <c:v>-1.7599999999999909</c:v>
                </c:pt>
                <c:pt idx="2772">
                  <c:v>-1.5999999999999885</c:v>
                </c:pt>
                <c:pt idx="2773">
                  <c:v>-1.6600000000000024</c:v>
                </c:pt>
                <c:pt idx="2774">
                  <c:v>-1.0800000000000067</c:v>
                </c:pt>
                <c:pt idx="2775">
                  <c:v>-0.64000000000000912</c:v>
                </c:pt>
                <c:pt idx="2776">
                  <c:v>-0.7800000000000068</c:v>
                </c:pt>
                <c:pt idx="2777">
                  <c:v>-1.0600000000000136</c:v>
                </c:pt>
                <c:pt idx="2778">
                  <c:v>-0.86000000000000232</c:v>
                </c:pt>
                <c:pt idx="2779">
                  <c:v>-0.83999999999999775</c:v>
                </c:pt>
                <c:pt idx="2780">
                  <c:v>-0.75999999999999091</c:v>
                </c:pt>
                <c:pt idx="2781">
                  <c:v>-0.73999999999999777</c:v>
                </c:pt>
                <c:pt idx="2782">
                  <c:v>-0.21999999999999317</c:v>
                </c:pt>
                <c:pt idx="2783">
                  <c:v>-0.47999999999999543</c:v>
                </c:pt>
                <c:pt idx="2784">
                  <c:v>-0.75999999999999091</c:v>
                </c:pt>
                <c:pt idx="2785">
                  <c:v>-0.77999999999999547</c:v>
                </c:pt>
                <c:pt idx="2786">
                  <c:v>-0.47999999999999543</c:v>
                </c:pt>
              </c:numCache>
            </c:numRef>
          </c:xVal>
          <c:yVal>
            <c:numRef>
              <c:f>'63J_3'!$A$2:$A$2791</c:f>
              <c:numCache>
                <c:formatCode>General</c:formatCode>
                <c:ptCount val="2790"/>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numCache>
            </c:numRef>
          </c:yVal>
          <c:smooth val="1"/>
          <c:extLst>
            <c:ext xmlns:c16="http://schemas.microsoft.com/office/drawing/2014/chart" uri="{C3380CC4-5D6E-409C-BE32-E72D297353CC}">
              <c16:uniqueId val="{00000002-826C-4E26-96D7-720E2B43D074}"/>
            </c:ext>
          </c:extLst>
        </c:ser>
        <c:ser>
          <c:idx val="12"/>
          <c:order val="3"/>
          <c:tx>
            <c:strRef>
              <c:f>'63J_3'!$R$1</c:f>
              <c:strCache>
                <c:ptCount val="1"/>
                <c:pt idx="0">
                  <c:v>2018-2019</c:v>
                </c:pt>
              </c:strCache>
            </c:strRef>
          </c:tx>
          <c:spPr>
            <a:ln w="12700" cap="rnd">
              <a:solidFill>
                <a:schemeClr val="bg2">
                  <a:lumMod val="75000"/>
                </a:schemeClr>
              </a:solidFill>
              <a:round/>
            </a:ln>
            <a:effectLst/>
          </c:spPr>
          <c:marker>
            <c:symbol val="none"/>
          </c:marker>
          <c:xVal>
            <c:numRef>
              <c:f>'63J_3'!$R$2:$R$2789</c:f>
              <c:numCache>
                <c:formatCode>General</c:formatCode>
                <c:ptCount val="2788"/>
                <c:pt idx="3">
                  <c:v>-0.14000000000000004</c:v>
                </c:pt>
                <c:pt idx="4">
                  <c:v>-0.42000000000000004</c:v>
                </c:pt>
                <c:pt idx="5">
                  <c:v>-0.52</c:v>
                </c:pt>
                <c:pt idx="6">
                  <c:v>-0.43999999999999995</c:v>
                </c:pt>
                <c:pt idx="7">
                  <c:v>-0.48</c:v>
                </c:pt>
                <c:pt idx="8">
                  <c:v>-0.39999999999999974</c:v>
                </c:pt>
                <c:pt idx="9">
                  <c:v>-0.19999999999999965</c:v>
                </c:pt>
                <c:pt idx="10">
                  <c:v>0.10000000000000017</c:v>
                </c:pt>
                <c:pt idx="11">
                  <c:v>0.12000000000000011</c:v>
                </c:pt>
                <c:pt idx="12">
                  <c:v>2.0000000000000018E-2</c:v>
                </c:pt>
                <c:pt idx="13">
                  <c:v>7.9999999999999988E-2</c:v>
                </c:pt>
                <c:pt idx="14">
                  <c:v>0.42000000000000004</c:v>
                </c:pt>
                <c:pt idx="15">
                  <c:v>0.27999999999999997</c:v>
                </c:pt>
                <c:pt idx="16">
                  <c:v>0.23999999999999994</c:v>
                </c:pt>
                <c:pt idx="17">
                  <c:v>0.43999999999999984</c:v>
                </c:pt>
                <c:pt idx="18">
                  <c:v>0.31999999999999973</c:v>
                </c:pt>
                <c:pt idx="19">
                  <c:v>0.19999999999999982</c:v>
                </c:pt>
                <c:pt idx="20">
                  <c:v>0.36</c:v>
                </c:pt>
                <c:pt idx="21">
                  <c:v>0.5</c:v>
                </c:pt>
                <c:pt idx="22">
                  <c:v>0.78</c:v>
                </c:pt>
                <c:pt idx="23">
                  <c:v>0.9</c:v>
                </c:pt>
                <c:pt idx="24">
                  <c:v>0.83999999999999986</c:v>
                </c:pt>
                <c:pt idx="25">
                  <c:v>0.95999999999999974</c:v>
                </c:pt>
                <c:pt idx="26">
                  <c:v>1.0199999999999998</c:v>
                </c:pt>
                <c:pt idx="27">
                  <c:v>1.0599999999999998</c:v>
                </c:pt>
                <c:pt idx="28">
                  <c:v>1.1599999999999997</c:v>
                </c:pt>
                <c:pt idx="29">
                  <c:v>1.5799999999999998</c:v>
                </c:pt>
                <c:pt idx="30">
                  <c:v>1.48</c:v>
                </c:pt>
                <c:pt idx="31">
                  <c:v>1.34</c:v>
                </c:pt>
                <c:pt idx="32">
                  <c:v>0.82</c:v>
                </c:pt>
                <c:pt idx="33">
                  <c:v>0.97999999999999987</c:v>
                </c:pt>
                <c:pt idx="34">
                  <c:v>0.5199999999999998</c:v>
                </c:pt>
                <c:pt idx="35">
                  <c:v>0.49999999999999967</c:v>
                </c:pt>
                <c:pt idx="36">
                  <c:v>0.67999999999999972</c:v>
                </c:pt>
                <c:pt idx="37">
                  <c:v>0.8999999999999998</c:v>
                </c:pt>
                <c:pt idx="38">
                  <c:v>0.53999999999999981</c:v>
                </c:pt>
                <c:pt idx="39">
                  <c:v>0.77999999999999992</c:v>
                </c:pt>
                <c:pt idx="40">
                  <c:v>0.76</c:v>
                </c:pt>
                <c:pt idx="41">
                  <c:v>0.41999999999999976</c:v>
                </c:pt>
                <c:pt idx="42">
                  <c:v>0.3999999999999998</c:v>
                </c:pt>
                <c:pt idx="43">
                  <c:v>0.49999999999999967</c:v>
                </c:pt>
                <c:pt idx="44">
                  <c:v>0.11999999999999958</c:v>
                </c:pt>
                <c:pt idx="45">
                  <c:v>0.15999999999999942</c:v>
                </c:pt>
                <c:pt idx="46">
                  <c:v>0.61999999999999988</c:v>
                </c:pt>
                <c:pt idx="47">
                  <c:v>0.59999999999999964</c:v>
                </c:pt>
                <c:pt idx="48">
                  <c:v>0.31999999999999995</c:v>
                </c:pt>
                <c:pt idx="49">
                  <c:v>0.27999999999999992</c:v>
                </c:pt>
                <c:pt idx="50">
                  <c:v>1.9999999999999928E-2</c:v>
                </c:pt>
                <c:pt idx="51">
                  <c:v>-0.52000000000000024</c:v>
                </c:pt>
                <c:pt idx="52">
                  <c:v>-0.78</c:v>
                </c:pt>
                <c:pt idx="53">
                  <c:v>-0.76000000000000012</c:v>
                </c:pt>
                <c:pt idx="54">
                  <c:v>-0.74</c:v>
                </c:pt>
                <c:pt idx="55">
                  <c:v>-0.8</c:v>
                </c:pt>
                <c:pt idx="56">
                  <c:v>-0.72</c:v>
                </c:pt>
                <c:pt idx="57">
                  <c:v>-0.51999999999999991</c:v>
                </c:pt>
                <c:pt idx="58">
                  <c:v>-0.6</c:v>
                </c:pt>
                <c:pt idx="59">
                  <c:v>-0.58000000000000007</c:v>
                </c:pt>
                <c:pt idx="60">
                  <c:v>-0.66000000000000014</c:v>
                </c:pt>
                <c:pt idx="61">
                  <c:v>-0.44000000000000056</c:v>
                </c:pt>
                <c:pt idx="62">
                  <c:v>-0.54000000000000059</c:v>
                </c:pt>
                <c:pt idx="63">
                  <c:v>-0.48000000000000043</c:v>
                </c:pt>
                <c:pt idx="64">
                  <c:v>-0.60000000000000031</c:v>
                </c:pt>
                <c:pt idx="65">
                  <c:v>-0.72000000000000031</c:v>
                </c:pt>
                <c:pt idx="66">
                  <c:v>-0.91999999999999993</c:v>
                </c:pt>
                <c:pt idx="67">
                  <c:v>-1.0399999999999998</c:v>
                </c:pt>
                <c:pt idx="68">
                  <c:v>-0.6399999999999999</c:v>
                </c:pt>
                <c:pt idx="69">
                  <c:v>-0.43999999999999984</c:v>
                </c:pt>
                <c:pt idx="70">
                  <c:v>0.12000000000000029</c:v>
                </c:pt>
                <c:pt idx="71">
                  <c:v>0.52000000000000024</c:v>
                </c:pt>
                <c:pt idx="72">
                  <c:v>0.88000000000000012</c:v>
                </c:pt>
                <c:pt idx="73">
                  <c:v>0.93999999999999984</c:v>
                </c:pt>
                <c:pt idx="74">
                  <c:v>1.1799999999999997</c:v>
                </c:pt>
                <c:pt idx="75">
                  <c:v>0.81999999999999962</c:v>
                </c:pt>
                <c:pt idx="76">
                  <c:v>0.55999999999999961</c:v>
                </c:pt>
                <c:pt idx="77">
                  <c:v>0.33999999999999969</c:v>
                </c:pt>
                <c:pt idx="78">
                  <c:v>-2.0000000000000108E-2</c:v>
                </c:pt>
                <c:pt idx="79">
                  <c:v>-0.17999999999999988</c:v>
                </c:pt>
                <c:pt idx="80">
                  <c:v>4.0000000000000216E-2</c:v>
                </c:pt>
                <c:pt idx="81">
                  <c:v>0.40000000000000019</c:v>
                </c:pt>
                <c:pt idx="82">
                  <c:v>0.68000000000000038</c:v>
                </c:pt>
                <c:pt idx="83">
                  <c:v>0.7000000000000004</c:v>
                </c:pt>
                <c:pt idx="84">
                  <c:v>0.74000000000000021</c:v>
                </c:pt>
                <c:pt idx="85">
                  <c:v>1.06</c:v>
                </c:pt>
                <c:pt idx="86">
                  <c:v>0.84000000000000008</c:v>
                </c:pt>
                <c:pt idx="87">
                  <c:v>0.6399999999999999</c:v>
                </c:pt>
                <c:pt idx="88">
                  <c:v>0.55999999999999994</c:v>
                </c:pt>
                <c:pt idx="89">
                  <c:v>0.41999999999999993</c:v>
                </c:pt>
                <c:pt idx="90">
                  <c:v>9.9999999999999825E-2</c:v>
                </c:pt>
                <c:pt idx="91">
                  <c:v>5.9999999999999873E-2</c:v>
                </c:pt>
                <c:pt idx="92">
                  <c:v>9.9999999999999908E-2</c:v>
                </c:pt>
                <c:pt idx="93">
                  <c:v>1.9999999999999928E-2</c:v>
                </c:pt>
                <c:pt idx="94">
                  <c:v>8.0000000000000071E-2</c:v>
                </c:pt>
                <c:pt idx="95">
                  <c:v>0.18000000000000016</c:v>
                </c:pt>
                <c:pt idx="96">
                  <c:v>0.26000000000000012</c:v>
                </c:pt>
                <c:pt idx="97">
                  <c:v>0.4200000000000001</c:v>
                </c:pt>
                <c:pt idx="98">
                  <c:v>1.08</c:v>
                </c:pt>
                <c:pt idx="99">
                  <c:v>1.0799999999999998</c:v>
                </c:pt>
                <c:pt idx="100">
                  <c:v>0.74</c:v>
                </c:pt>
                <c:pt idx="101">
                  <c:v>0.7</c:v>
                </c:pt>
                <c:pt idx="102">
                  <c:v>0.47999999999999982</c:v>
                </c:pt>
                <c:pt idx="103">
                  <c:v>0.11999999999999984</c:v>
                </c:pt>
                <c:pt idx="104">
                  <c:v>5.9999999999999873E-2</c:v>
                </c:pt>
                <c:pt idx="105">
                  <c:v>0.29999999999999993</c:v>
                </c:pt>
                <c:pt idx="106">
                  <c:v>0.46000000000000008</c:v>
                </c:pt>
                <c:pt idx="107">
                  <c:v>0.62000000000000022</c:v>
                </c:pt>
                <c:pt idx="108">
                  <c:v>0.8600000000000001</c:v>
                </c:pt>
                <c:pt idx="109">
                  <c:v>0.91999999999999993</c:v>
                </c:pt>
                <c:pt idx="110">
                  <c:v>0.76</c:v>
                </c:pt>
                <c:pt idx="111">
                  <c:v>0.53999999999999981</c:v>
                </c:pt>
                <c:pt idx="112">
                  <c:v>0.29999999999999982</c:v>
                </c:pt>
                <c:pt idx="113">
                  <c:v>-0.28000000000000025</c:v>
                </c:pt>
                <c:pt idx="114">
                  <c:v>-8.0000000000000071E-2</c:v>
                </c:pt>
                <c:pt idx="115">
                  <c:v>0.29999999999999982</c:v>
                </c:pt>
                <c:pt idx="116">
                  <c:v>0.35999999999999976</c:v>
                </c:pt>
                <c:pt idx="117">
                  <c:v>1.0999999999999999</c:v>
                </c:pt>
                <c:pt idx="118">
                  <c:v>1.6199999999999999</c:v>
                </c:pt>
                <c:pt idx="119">
                  <c:v>1.5999999999999999</c:v>
                </c:pt>
                <c:pt idx="120">
                  <c:v>1.48</c:v>
                </c:pt>
                <c:pt idx="121">
                  <c:v>1.78</c:v>
                </c:pt>
                <c:pt idx="122">
                  <c:v>1.1600000000000001</c:v>
                </c:pt>
                <c:pt idx="123">
                  <c:v>1.04</c:v>
                </c:pt>
                <c:pt idx="124">
                  <c:v>0.94000000000000006</c:v>
                </c:pt>
                <c:pt idx="125">
                  <c:v>1.0999999999999999</c:v>
                </c:pt>
                <c:pt idx="126">
                  <c:v>0.6399999999999999</c:v>
                </c:pt>
                <c:pt idx="127">
                  <c:v>0.71999999999999975</c:v>
                </c:pt>
                <c:pt idx="128">
                  <c:v>1.06</c:v>
                </c:pt>
                <c:pt idx="129">
                  <c:v>1.08</c:v>
                </c:pt>
                <c:pt idx="130">
                  <c:v>1.1200000000000001</c:v>
                </c:pt>
                <c:pt idx="131">
                  <c:v>1.24</c:v>
                </c:pt>
                <c:pt idx="132">
                  <c:v>1.44</c:v>
                </c:pt>
                <c:pt idx="133">
                  <c:v>1.4</c:v>
                </c:pt>
                <c:pt idx="134">
                  <c:v>1.7399999999999998</c:v>
                </c:pt>
                <c:pt idx="135">
                  <c:v>1.5999999999999999</c:v>
                </c:pt>
                <c:pt idx="136">
                  <c:v>1.4999999999999998</c:v>
                </c:pt>
                <c:pt idx="137">
                  <c:v>1.5199999999999998</c:v>
                </c:pt>
                <c:pt idx="138">
                  <c:v>1.38</c:v>
                </c:pt>
                <c:pt idx="139">
                  <c:v>1.2599999999999998</c:v>
                </c:pt>
                <c:pt idx="140">
                  <c:v>1.18</c:v>
                </c:pt>
                <c:pt idx="141">
                  <c:v>1.2399999999999998</c:v>
                </c:pt>
                <c:pt idx="142">
                  <c:v>1.0399999999999998</c:v>
                </c:pt>
                <c:pt idx="143">
                  <c:v>1.1999999999999997</c:v>
                </c:pt>
                <c:pt idx="144">
                  <c:v>1.1199999999999997</c:v>
                </c:pt>
                <c:pt idx="145">
                  <c:v>1.0599999999999998</c:v>
                </c:pt>
                <c:pt idx="146">
                  <c:v>1.2599999999999998</c:v>
                </c:pt>
                <c:pt idx="147">
                  <c:v>1.3</c:v>
                </c:pt>
                <c:pt idx="148">
                  <c:v>1.06</c:v>
                </c:pt>
                <c:pt idx="149">
                  <c:v>0.96000000000000019</c:v>
                </c:pt>
                <c:pt idx="150">
                  <c:v>1</c:v>
                </c:pt>
                <c:pt idx="151">
                  <c:v>0.92000000000000015</c:v>
                </c:pt>
                <c:pt idx="152">
                  <c:v>1.18</c:v>
                </c:pt>
                <c:pt idx="153">
                  <c:v>1.6199999999999999</c:v>
                </c:pt>
                <c:pt idx="154">
                  <c:v>1.48</c:v>
                </c:pt>
                <c:pt idx="155">
                  <c:v>1.5</c:v>
                </c:pt>
                <c:pt idx="156">
                  <c:v>1.4</c:v>
                </c:pt>
                <c:pt idx="157">
                  <c:v>0.84000000000000008</c:v>
                </c:pt>
                <c:pt idx="158">
                  <c:v>-4.0000000000000036E-2</c:v>
                </c:pt>
                <c:pt idx="159">
                  <c:v>1.9999999999999928E-2</c:v>
                </c:pt>
                <c:pt idx="160">
                  <c:v>-0.24000000000000005</c:v>
                </c:pt>
                <c:pt idx="161">
                  <c:v>-0.21999999999999992</c:v>
                </c:pt>
                <c:pt idx="162">
                  <c:v>-0.23999999999999994</c:v>
                </c:pt>
                <c:pt idx="163">
                  <c:v>0.32</c:v>
                </c:pt>
                <c:pt idx="164">
                  <c:v>0.27999999999999997</c:v>
                </c:pt>
                <c:pt idx="165">
                  <c:v>0.4</c:v>
                </c:pt>
                <c:pt idx="166">
                  <c:v>0.45999999999999985</c:v>
                </c:pt>
                <c:pt idx="167">
                  <c:v>0.53999999999999981</c:v>
                </c:pt>
                <c:pt idx="168">
                  <c:v>0.14000000000000004</c:v>
                </c:pt>
                <c:pt idx="169">
                  <c:v>6.0000000000000143E-2</c:v>
                </c:pt>
                <c:pt idx="170">
                  <c:v>0.12000000000000002</c:v>
                </c:pt>
                <c:pt idx="171">
                  <c:v>2.0000000000000018E-2</c:v>
                </c:pt>
                <c:pt idx="172">
                  <c:v>0.12000000000000002</c:v>
                </c:pt>
                <c:pt idx="173">
                  <c:v>0.53999999999999992</c:v>
                </c:pt>
                <c:pt idx="174">
                  <c:v>0.49999999999999983</c:v>
                </c:pt>
                <c:pt idx="175">
                  <c:v>0.33999999999999986</c:v>
                </c:pt>
                <c:pt idx="176">
                  <c:v>0.41999999999999982</c:v>
                </c:pt>
                <c:pt idx="177">
                  <c:v>0.7</c:v>
                </c:pt>
                <c:pt idx="178">
                  <c:v>0.33999999999999997</c:v>
                </c:pt>
                <c:pt idx="179">
                  <c:v>0.34</c:v>
                </c:pt>
                <c:pt idx="180">
                  <c:v>-9.9999999999999825E-2</c:v>
                </c:pt>
                <c:pt idx="181">
                  <c:v>2.0000000000000195E-2</c:v>
                </c:pt>
                <c:pt idx="182">
                  <c:v>-0.29999999999999971</c:v>
                </c:pt>
                <c:pt idx="183">
                  <c:v>8.0000000000000154E-2</c:v>
                </c:pt>
                <c:pt idx="184">
                  <c:v>0.44000000000000011</c:v>
                </c:pt>
                <c:pt idx="185">
                  <c:v>1.7600000000000002</c:v>
                </c:pt>
                <c:pt idx="186">
                  <c:v>2.12</c:v>
                </c:pt>
                <c:pt idx="187">
                  <c:v>2.62</c:v>
                </c:pt>
                <c:pt idx="188">
                  <c:v>1.4200000000000006</c:v>
                </c:pt>
                <c:pt idx="189">
                  <c:v>0.10000000000000035</c:v>
                </c:pt>
                <c:pt idx="190">
                  <c:v>-1.0999999999999994</c:v>
                </c:pt>
                <c:pt idx="191">
                  <c:v>-1.5999999999999994</c:v>
                </c:pt>
                <c:pt idx="192">
                  <c:v>-1.6199999999999997</c:v>
                </c:pt>
                <c:pt idx="193">
                  <c:v>-0.5</c:v>
                </c:pt>
                <c:pt idx="194">
                  <c:v>1.18</c:v>
                </c:pt>
                <c:pt idx="195">
                  <c:v>1.94</c:v>
                </c:pt>
                <c:pt idx="196">
                  <c:v>2.1399999999999997</c:v>
                </c:pt>
                <c:pt idx="197">
                  <c:v>2.1199999999999997</c:v>
                </c:pt>
                <c:pt idx="198">
                  <c:v>1.8799999999999997</c:v>
                </c:pt>
                <c:pt idx="199">
                  <c:v>1.46</c:v>
                </c:pt>
                <c:pt idx="200">
                  <c:v>1.22</c:v>
                </c:pt>
                <c:pt idx="201">
                  <c:v>0.67999999999999994</c:v>
                </c:pt>
                <c:pt idx="202">
                  <c:v>0</c:v>
                </c:pt>
                <c:pt idx="203">
                  <c:v>-5.9999999999999963E-2</c:v>
                </c:pt>
                <c:pt idx="204">
                  <c:v>5.9999999999999963E-2</c:v>
                </c:pt>
                <c:pt idx="205">
                  <c:v>0.3</c:v>
                </c:pt>
                <c:pt idx="206">
                  <c:v>1.26</c:v>
                </c:pt>
                <c:pt idx="207">
                  <c:v>2.2800000000000002</c:v>
                </c:pt>
                <c:pt idx="208">
                  <c:v>3.38</c:v>
                </c:pt>
                <c:pt idx="209">
                  <c:v>4.1599999999999993</c:v>
                </c:pt>
                <c:pt idx="210">
                  <c:v>4.76</c:v>
                </c:pt>
                <c:pt idx="211">
                  <c:v>4.66</c:v>
                </c:pt>
                <c:pt idx="212">
                  <c:v>4.6400000000000006</c:v>
                </c:pt>
                <c:pt idx="213">
                  <c:v>4.28</c:v>
                </c:pt>
                <c:pt idx="214">
                  <c:v>3.8600000000000008</c:v>
                </c:pt>
                <c:pt idx="215">
                  <c:v>3.46</c:v>
                </c:pt>
                <c:pt idx="216">
                  <c:v>3.2600000000000002</c:v>
                </c:pt>
                <c:pt idx="217">
                  <c:v>2.96</c:v>
                </c:pt>
                <c:pt idx="218">
                  <c:v>2.6</c:v>
                </c:pt>
                <c:pt idx="219">
                  <c:v>2.3400000000000003</c:v>
                </c:pt>
                <c:pt idx="220">
                  <c:v>2.06</c:v>
                </c:pt>
                <c:pt idx="221">
                  <c:v>1.58</c:v>
                </c:pt>
                <c:pt idx="222">
                  <c:v>1.2</c:v>
                </c:pt>
                <c:pt idx="223">
                  <c:v>1.3000000000000003</c:v>
                </c:pt>
                <c:pt idx="224">
                  <c:v>1.18</c:v>
                </c:pt>
                <c:pt idx="225">
                  <c:v>1.56</c:v>
                </c:pt>
                <c:pt idx="226">
                  <c:v>1.8</c:v>
                </c:pt>
                <c:pt idx="227">
                  <c:v>2.3999999999999995</c:v>
                </c:pt>
                <c:pt idx="228">
                  <c:v>2.5399999999999996</c:v>
                </c:pt>
                <c:pt idx="229">
                  <c:v>3.1399999999999997</c:v>
                </c:pt>
                <c:pt idx="230">
                  <c:v>2.86</c:v>
                </c:pt>
                <c:pt idx="231">
                  <c:v>2.88</c:v>
                </c:pt>
                <c:pt idx="232">
                  <c:v>2.48</c:v>
                </c:pt>
                <c:pt idx="233">
                  <c:v>2.46</c:v>
                </c:pt>
                <c:pt idx="234">
                  <c:v>2</c:v>
                </c:pt>
                <c:pt idx="235">
                  <c:v>1.8400000000000005</c:v>
                </c:pt>
                <c:pt idx="236">
                  <c:v>1.6200000000000003</c:v>
                </c:pt>
                <c:pt idx="237">
                  <c:v>1.8800000000000003</c:v>
                </c:pt>
                <c:pt idx="238">
                  <c:v>1.7200000000000002</c:v>
                </c:pt>
                <c:pt idx="239">
                  <c:v>1.6200000000000003</c:v>
                </c:pt>
                <c:pt idx="240">
                  <c:v>1.9000000000000004</c:v>
                </c:pt>
                <c:pt idx="241">
                  <c:v>2.3000000000000003</c:v>
                </c:pt>
                <c:pt idx="242">
                  <c:v>2.14</c:v>
                </c:pt>
                <c:pt idx="243">
                  <c:v>2.14</c:v>
                </c:pt>
                <c:pt idx="244">
                  <c:v>2.3199999999999998</c:v>
                </c:pt>
                <c:pt idx="245">
                  <c:v>2.2199999999999998</c:v>
                </c:pt>
                <c:pt idx="246">
                  <c:v>2.36</c:v>
                </c:pt>
                <c:pt idx="247">
                  <c:v>2.3999999999999995</c:v>
                </c:pt>
                <c:pt idx="248">
                  <c:v>2.2599999999999998</c:v>
                </c:pt>
                <c:pt idx="249">
                  <c:v>2.1800000000000002</c:v>
                </c:pt>
                <c:pt idx="250">
                  <c:v>2.2200000000000002</c:v>
                </c:pt>
                <c:pt idx="251">
                  <c:v>2.2999999999999998</c:v>
                </c:pt>
                <c:pt idx="252">
                  <c:v>1.9400000000000002</c:v>
                </c:pt>
                <c:pt idx="253">
                  <c:v>2.2200000000000002</c:v>
                </c:pt>
                <c:pt idx="254">
                  <c:v>2.0800000000000005</c:v>
                </c:pt>
                <c:pt idx="255">
                  <c:v>2.0200000000000005</c:v>
                </c:pt>
                <c:pt idx="256">
                  <c:v>2.120000000000001</c:v>
                </c:pt>
                <c:pt idx="257">
                  <c:v>2.4200000000000008</c:v>
                </c:pt>
                <c:pt idx="258">
                  <c:v>2.2000000000000002</c:v>
                </c:pt>
                <c:pt idx="259">
                  <c:v>2.14</c:v>
                </c:pt>
                <c:pt idx="260">
                  <c:v>1.8999999999999997</c:v>
                </c:pt>
                <c:pt idx="261">
                  <c:v>1.2599999999999993</c:v>
                </c:pt>
                <c:pt idx="262">
                  <c:v>1.2999999999999994</c:v>
                </c:pt>
                <c:pt idx="263">
                  <c:v>1.4199999999999995</c:v>
                </c:pt>
                <c:pt idx="264">
                  <c:v>1.5199999999999994</c:v>
                </c:pt>
                <c:pt idx="265">
                  <c:v>1.6799999999999997</c:v>
                </c:pt>
                <c:pt idx="266">
                  <c:v>2.2599999999999998</c:v>
                </c:pt>
                <c:pt idx="267">
                  <c:v>2.5999999999999996</c:v>
                </c:pt>
                <c:pt idx="268">
                  <c:v>2.96</c:v>
                </c:pt>
                <c:pt idx="269">
                  <c:v>2.86</c:v>
                </c:pt>
                <c:pt idx="270">
                  <c:v>2.94</c:v>
                </c:pt>
                <c:pt idx="271">
                  <c:v>2.94</c:v>
                </c:pt>
                <c:pt idx="272">
                  <c:v>2.74</c:v>
                </c:pt>
                <c:pt idx="273">
                  <c:v>2.0600000000000005</c:v>
                </c:pt>
                <c:pt idx="274">
                  <c:v>2.3000000000000003</c:v>
                </c:pt>
                <c:pt idx="275">
                  <c:v>2.4000000000000004</c:v>
                </c:pt>
                <c:pt idx="276">
                  <c:v>2.1000000000000005</c:v>
                </c:pt>
                <c:pt idx="277">
                  <c:v>2</c:v>
                </c:pt>
                <c:pt idx="278">
                  <c:v>2.6</c:v>
                </c:pt>
                <c:pt idx="279">
                  <c:v>2.7800000000000002</c:v>
                </c:pt>
                <c:pt idx="280">
                  <c:v>2.3000000000000003</c:v>
                </c:pt>
                <c:pt idx="281">
                  <c:v>2.4800000000000004</c:v>
                </c:pt>
                <c:pt idx="282">
                  <c:v>2.6000000000000005</c:v>
                </c:pt>
                <c:pt idx="283">
                  <c:v>2.42</c:v>
                </c:pt>
                <c:pt idx="284">
                  <c:v>2.16</c:v>
                </c:pt>
                <c:pt idx="285">
                  <c:v>2.66</c:v>
                </c:pt>
                <c:pt idx="286">
                  <c:v>2.8</c:v>
                </c:pt>
                <c:pt idx="287">
                  <c:v>2.96</c:v>
                </c:pt>
                <c:pt idx="288">
                  <c:v>2.9800000000000004</c:v>
                </c:pt>
                <c:pt idx="289">
                  <c:v>3.18</c:v>
                </c:pt>
                <c:pt idx="290">
                  <c:v>3.1599999999999997</c:v>
                </c:pt>
                <c:pt idx="291">
                  <c:v>2.94</c:v>
                </c:pt>
                <c:pt idx="292">
                  <c:v>2.82</c:v>
                </c:pt>
                <c:pt idx="293">
                  <c:v>2.7199999999999998</c:v>
                </c:pt>
                <c:pt idx="294">
                  <c:v>2.46</c:v>
                </c:pt>
                <c:pt idx="295">
                  <c:v>2.4199999999999995</c:v>
                </c:pt>
                <c:pt idx="296">
                  <c:v>2.5199999999999991</c:v>
                </c:pt>
                <c:pt idx="297">
                  <c:v>2.4399999999999991</c:v>
                </c:pt>
                <c:pt idx="298">
                  <c:v>2.1799999999999988</c:v>
                </c:pt>
                <c:pt idx="299">
                  <c:v>2.2199999999999998</c:v>
                </c:pt>
                <c:pt idx="300">
                  <c:v>2.5599999999999996</c:v>
                </c:pt>
                <c:pt idx="301">
                  <c:v>2.34</c:v>
                </c:pt>
                <c:pt idx="302">
                  <c:v>2.54</c:v>
                </c:pt>
                <c:pt idx="303">
                  <c:v>2.8999999999999995</c:v>
                </c:pt>
                <c:pt idx="304">
                  <c:v>2.8799999999999994</c:v>
                </c:pt>
                <c:pt idx="305">
                  <c:v>2.3999999999999995</c:v>
                </c:pt>
                <c:pt idx="306">
                  <c:v>2.38</c:v>
                </c:pt>
                <c:pt idx="307">
                  <c:v>2.02</c:v>
                </c:pt>
                <c:pt idx="308">
                  <c:v>1.6400000000000006</c:v>
                </c:pt>
                <c:pt idx="309">
                  <c:v>1.7200000000000002</c:v>
                </c:pt>
                <c:pt idx="310">
                  <c:v>2.0800000000000005</c:v>
                </c:pt>
                <c:pt idx="311">
                  <c:v>2.1200000000000006</c:v>
                </c:pt>
                <c:pt idx="312">
                  <c:v>2.6</c:v>
                </c:pt>
                <c:pt idx="313">
                  <c:v>2.8600000000000003</c:v>
                </c:pt>
                <c:pt idx="314">
                  <c:v>2.98</c:v>
                </c:pt>
                <c:pt idx="315">
                  <c:v>2.7399999999999998</c:v>
                </c:pt>
                <c:pt idx="316">
                  <c:v>3.02</c:v>
                </c:pt>
                <c:pt idx="317">
                  <c:v>2.8000000000000003</c:v>
                </c:pt>
                <c:pt idx="318">
                  <c:v>2.64</c:v>
                </c:pt>
                <c:pt idx="319">
                  <c:v>2.7</c:v>
                </c:pt>
                <c:pt idx="320">
                  <c:v>2.7800000000000002</c:v>
                </c:pt>
                <c:pt idx="321">
                  <c:v>2.62</c:v>
                </c:pt>
                <c:pt idx="322">
                  <c:v>2.1799999999999997</c:v>
                </c:pt>
                <c:pt idx="323">
                  <c:v>2.2799999999999998</c:v>
                </c:pt>
                <c:pt idx="324">
                  <c:v>1.8799999999999994</c:v>
                </c:pt>
                <c:pt idx="325">
                  <c:v>1.9199999999999995</c:v>
                </c:pt>
                <c:pt idx="326">
                  <c:v>1.9799999999999998</c:v>
                </c:pt>
                <c:pt idx="327">
                  <c:v>2.1999999999999993</c:v>
                </c:pt>
                <c:pt idx="328">
                  <c:v>2.2399999999999998</c:v>
                </c:pt>
                <c:pt idx="329">
                  <c:v>2.68</c:v>
                </c:pt>
                <c:pt idx="330">
                  <c:v>2.3199999999999998</c:v>
                </c:pt>
                <c:pt idx="331">
                  <c:v>2.06</c:v>
                </c:pt>
                <c:pt idx="332">
                  <c:v>2.2600000000000002</c:v>
                </c:pt>
                <c:pt idx="333">
                  <c:v>2.2000000000000002</c:v>
                </c:pt>
                <c:pt idx="334">
                  <c:v>2.2399999999999998</c:v>
                </c:pt>
                <c:pt idx="335">
                  <c:v>2.7199999999999998</c:v>
                </c:pt>
                <c:pt idx="336">
                  <c:v>2.3999999999999995</c:v>
                </c:pt>
                <c:pt idx="337">
                  <c:v>2.1799999999999997</c:v>
                </c:pt>
                <c:pt idx="338">
                  <c:v>2.5999999999999996</c:v>
                </c:pt>
                <c:pt idx="339">
                  <c:v>2.6199999999999997</c:v>
                </c:pt>
                <c:pt idx="340">
                  <c:v>2.3399999999999994</c:v>
                </c:pt>
                <c:pt idx="341">
                  <c:v>2.88</c:v>
                </c:pt>
                <c:pt idx="342">
                  <c:v>3.0799999999999996</c:v>
                </c:pt>
                <c:pt idx="343">
                  <c:v>2.62</c:v>
                </c:pt>
                <c:pt idx="344">
                  <c:v>2.2999999999999998</c:v>
                </c:pt>
                <c:pt idx="345">
                  <c:v>2.3400000000000003</c:v>
                </c:pt>
                <c:pt idx="346">
                  <c:v>2.2200000000000002</c:v>
                </c:pt>
                <c:pt idx="347">
                  <c:v>2.1600000000000006</c:v>
                </c:pt>
                <c:pt idx="348">
                  <c:v>2.3000000000000003</c:v>
                </c:pt>
                <c:pt idx="349">
                  <c:v>2.1600000000000006</c:v>
                </c:pt>
                <c:pt idx="350">
                  <c:v>2.16</c:v>
                </c:pt>
                <c:pt idx="351">
                  <c:v>2.3200000000000003</c:v>
                </c:pt>
                <c:pt idx="352">
                  <c:v>2.2199999999999998</c:v>
                </c:pt>
                <c:pt idx="353">
                  <c:v>2.12</c:v>
                </c:pt>
                <c:pt idx="354">
                  <c:v>1.8599999999999999</c:v>
                </c:pt>
                <c:pt idx="355">
                  <c:v>1.7200000000000002</c:v>
                </c:pt>
                <c:pt idx="356">
                  <c:v>1.48</c:v>
                </c:pt>
                <c:pt idx="357">
                  <c:v>1.4</c:v>
                </c:pt>
                <c:pt idx="358">
                  <c:v>1.48</c:v>
                </c:pt>
                <c:pt idx="359">
                  <c:v>1.8400000000000003</c:v>
                </c:pt>
                <c:pt idx="360">
                  <c:v>1.5599999999999998</c:v>
                </c:pt>
                <c:pt idx="361">
                  <c:v>1.64</c:v>
                </c:pt>
                <c:pt idx="362">
                  <c:v>1.8399999999999999</c:v>
                </c:pt>
                <c:pt idx="363">
                  <c:v>2.12</c:v>
                </c:pt>
                <c:pt idx="364">
                  <c:v>2.2599999999999998</c:v>
                </c:pt>
                <c:pt idx="365">
                  <c:v>2.7</c:v>
                </c:pt>
                <c:pt idx="366">
                  <c:v>2.94</c:v>
                </c:pt>
                <c:pt idx="367">
                  <c:v>2.84</c:v>
                </c:pt>
                <c:pt idx="368">
                  <c:v>2.7399999999999993</c:v>
                </c:pt>
                <c:pt idx="369">
                  <c:v>2.5999999999999996</c:v>
                </c:pt>
                <c:pt idx="370">
                  <c:v>2.6599999999999993</c:v>
                </c:pt>
                <c:pt idx="371">
                  <c:v>2.3999999999999995</c:v>
                </c:pt>
                <c:pt idx="372">
                  <c:v>2.44</c:v>
                </c:pt>
                <c:pt idx="373">
                  <c:v>2.2999999999999998</c:v>
                </c:pt>
                <c:pt idx="374">
                  <c:v>2.4799999999999995</c:v>
                </c:pt>
                <c:pt idx="375">
                  <c:v>2.1799999999999997</c:v>
                </c:pt>
                <c:pt idx="376">
                  <c:v>2.2399999999999993</c:v>
                </c:pt>
                <c:pt idx="377">
                  <c:v>2.5799999999999996</c:v>
                </c:pt>
                <c:pt idx="378">
                  <c:v>2.6399999999999997</c:v>
                </c:pt>
                <c:pt idx="379">
                  <c:v>2.72</c:v>
                </c:pt>
                <c:pt idx="380">
                  <c:v>2.8800000000000003</c:v>
                </c:pt>
                <c:pt idx="381">
                  <c:v>3.2400000000000007</c:v>
                </c:pt>
                <c:pt idx="382">
                  <c:v>3.0800000000000005</c:v>
                </c:pt>
                <c:pt idx="383">
                  <c:v>2.4400000000000004</c:v>
                </c:pt>
                <c:pt idx="384">
                  <c:v>1.820000000000001</c:v>
                </c:pt>
                <c:pt idx="385">
                  <c:v>0.44000000000000128</c:v>
                </c:pt>
                <c:pt idx="386">
                  <c:v>-1.4599999999999986</c:v>
                </c:pt>
                <c:pt idx="387">
                  <c:v>-2.3999999999999986</c:v>
                </c:pt>
                <c:pt idx="388">
                  <c:v>-2.5399999999999991</c:v>
                </c:pt>
                <c:pt idx="389">
                  <c:v>-2.3599999999999994</c:v>
                </c:pt>
                <c:pt idx="390">
                  <c:v>-0.93999999999999984</c:v>
                </c:pt>
                <c:pt idx="391">
                  <c:v>0.66000000000000014</c:v>
                </c:pt>
                <c:pt idx="392">
                  <c:v>1.2200000000000002</c:v>
                </c:pt>
                <c:pt idx="393">
                  <c:v>1.9000000000000008</c:v>
                </c:pt>
                <c:pt idx="394">
                  <c:v>2.0800000000000005</c:v>
                </c:pt>
                <c:pt idx="395">
                  <c:v>1.8000000000000007</c:v>
                </c:pt>
                <c:pt idx="396">
                  <c:v>1.4400000000000006</c:v>
                </c:pt>
                <c:pt idx="397">
                  <c:v>1.56</c:v>
                </c:pt>
                <c:pt idx="398">
                  <c:v>1.2399999999999998</c:v>
                </c:pt>
                <c:pt idx="399">
                  <c:v>1.1199999999999997</c:v>
                </c:pt>
                <c:pt idx="400">
                  <c:v>1.4599999999999995</c:v>
                </c:pt>
                <c:pt idx="401">
                  <c:v>1.7399999999999998</c:v>
                </c:pt>
                <c:pt idx="402">
                  <c:v>1.8200000000000003</c:v>
                </c:pt>
                <c:pt idx="403">
                  <c:v>1.8000000000000007</c:v>
                </c:pt>
                <c:pt idx="404">
                  <c:v>1.680000000000001</c:v>
                </c:pt>
                <c:pt idx="405">
                  <c:v>1.7600000000000016</c:v>
                </c:pt>
                <c:pt idx="406">
                  <c:v>1.920000000000001</c:v>
                </c:pt>
                <c:pt idx="407">
                  <c:v>1.820000000000001</c:v>
                </c:pt>
                <c:pt idx="408">
                  <c:v>2.1000000000000005</c:v>
                </c:pt>
                <c:pt idx="409">
                  <c:v>2.3000000000000007</c:v>
                </c:pt>
                <c:pt idx="410">
                  <c:v>2.4</c:v>
                </c:pt>
                <c:pt idx="411">
                  <c:v>2.0600000000000009</c:v>
                </c:pt>
                <c:pt idx="412">
                  <c:v>2.3800000000000003</c:v>
                </c:pt>
                <c:pt idx="413">
                  <c:v>2.7400000000000007</c:v>
                </c:pt>
                <c:pt idx="414">
                  <c:v>2.9000000000000008</c:v>
                </c:pt>
                <c:pt idx="415">
                  <c:v>2.9000000000000012</c:v>
                </c:pt>
                <c:pt idx="416">
                  <c:v>3.5400000000000005</c:v>
                </c:pt>
                <c:pt idx="417">
                  <c:v>3.6400000000000006</c:v>
                </c:pt>
                <c:pt idx="418">
                  <c:v>3.66</c:v>
                </c:pt>
                <c:pt idx="419">
                  <c:v>3.6800000000000006</c:v>
                </c:pt>
                <c:pt idx="420">
                  <c:v>3.72</c:v>
                </c:pt>
                <c:pt idx="421">
                  <c:v>3.4800000000000004</c:v>
                </c:pt>
                <c:pt idx="422">
                  <c:v>3.4</c:v>
                </c:pt>
                <c:pt idx="423">
                  <c:v>3.0000000000000009</c:v>
                </c:pt>
                <c:pt idx="424">
                  <c:v>3.4400000000000004</c:v>
                </c:pt>
                <c:pt idx="425">
                  <c:v>3.5399999999999991</c:v>
                </c:pt>
                <c:pt idx="426">
                  <c:v>3.7999999999999994</c:v>
                </c:pt>
                <c:pt idx="427">
                  <c:v>3.5599999999999996</c:v>
                </c:pt>
                <c:pt idx="428">
                  <c:v>3.7199999999999989</c:v>
                </c:pt>
                <c:pt idx="429">
                  <c:v>3.379999999999999</c:v>
                </c:pt>
                <c:pt idx="430">
                  <c:v>2.86</c:v>
                </c:pt>
                <c:pt idx="431">
                  <c:v>2.2399999999999998</c:v>
                </c:pt>
                <c:pt idx="432">
                  <c:v>2.5200000000000005</c:v>
                </c:pt>
                <c:pt idx="433">
                  <c:v>2.4400000000000004</c:v>
                </c:pt>
                <c:pt idx="434">
                  <c:v>2.2400000000000002</c:v>
                </c:pt>
                <c:pt idx="435">
                  <c:v>2.88</c:v>
                </c:pt>
                <c:pt idx="436">
                  <c:v>2.8600000000000003</c:v>
                </c:pt>
                <c:pt idx="437">
                  <c:v>2.6399999999999997</c:v>
                </c:pt>
                <c:pt idx="438">
                  <c:v>2.88</c:v>
                </c:pt>
                <c:pt idx="439">
                  <c:v>2.96</c:v>
                </c:pt>
                <c:pt idx="440">
                  <c:v>2.5400000000000005</c:v>
                </c:pt>
                <c:pt idx="441">
                  <c:v>2.66</c:v>
                </c:pt>
                <c:pt idx="442">
                  <c:v>2.66</c:v>
                </c:pt>
                <c:pt idx="443">
                  <c:v>2.94</c:v>
                </c:pt>
                <c:pt idx="444">
                  <c:v>2.8799999999999994</c:v>
                </c:pt>
                <c:pt idx="445">
                  <c:v>2.6799999999999993</c:v>
                </c:pt>
                <c:pt idx="446">
                  <c:v>2.58</c:v>
                </c:pt>
                <c:pt idx="447">
                  <c:v>2.5200000000000005</c:v>
                </c:pt>
                <c:pt idx="448">
                  <c:v>2.1800000000000006</c:v>
                </c:pt>
                <c:pt idx="449">
                  <c:v>2.1000000000000014</c:v>
                </c:pt>
                <c:pt idx="450">
                  <c:v>2.2400000000000011</c:v>
                </c:pt>
                <c:pt idx="451">
                  <c:v>2.3800000000000008</c:v>
                </c:pt>
                <c:pt idx="452">
                  <c:v>2.6800000000000006</c:v>
                </c:pt>
                <c:pt idx="453">
                  <c:v>2.4400000000000008</c:v>
                </c:pt>
                <c:pt idx="454">
                  <c:v>2.8800000000000003</c:v>
                </c:pt>
                <c:pt idx="455">
                  <c:v>2.9200000000000004</c:v>
                </c:pt>
                <c:pt idx="456">
                  <c:v>3.2400000000000007</c:v>
                </c:pt>
                <c:pt idx="457">
                  <c:v>3.0200000000000005</c:v>
                </c:pt>
                <c:pt idx="458">
                  <c:v>2.64</c:v>
                </c:pt>
                <c:pt idx="459">
                  <c:v>2.1800000000000006</c:v>
                </c:pt>
                <c:pt idx="460">
                  <c:v>2.2400000000000002</c:v>
                </c:pt>
                <c:pt idx="461">
                  <c:v>1.9400000000000002</c:v>
                </c:pt>
                <c:pt idx="462">
                  <c:v>2.06</c:v>
                </c:pt>
                <c:pt idx="463">
                  <c:v>2.6599999999999997</c:v>
                </c:pt>
                <c:pt idx="464">
                  <c:v>2.7199999999999998</c:v>
                </c:pt>
                <c:pt idx="465">
                  <c:v>2.6399999999999997</c:v>
                </c:pt>
                <c:pt idx="466">
                  <c:v>2.3400000000000003</c:v>
                </c:pt>
                <c:pt idx="467">
                  <c:v>1.7000000000000004</c:v>
                </c:pt>
                <c:pt idx="468">
                  <c:v>1.5200000000000002</c:v>
                </c:pt>
                <c:pt idx="469">
                  <c:v>1.5800000000000005</c:v>
                </c:pt>
                <c:pt idx="470">
                  <c:v>1.56</c:v>
                </c:pt>
                <c:pt idx="471">
                  <c:v>1.8</c:v>
                </c:pt>
                <c:pt idx="472">
                  <c:v>1.9599999999999997</c:v>
                </c:pt>
                <c:pt idx="473">
                  <c:v>2</c:v>
                </c:pt>
                <c:pt idx="474">
                  <c:v>1.9</c:v>
                </c:pt>
                <c:pt idx="475">
                  <c:v>2.06</c:v>
                </c:pt>
                <c:pt idx="476">
                  <c:v>2</c:v>
                </c:pt>
                <c:pt idx="477">
                  <c:v>2.2999999999999998</c:v>
                </c:pt>
                <c:pt idx="478">
                  <c:v>2.2000000000000002</c:v>
                </c:pt>
                <c:pt idx="479">
                  <c:v>2.38</c:v>
                </c:pt>
                <c:pt idx="480">
                  <c:v>2.1399999999999997</c:v>
                </c:pt>
                <c:pt idx="481">
                  <c:v>2.1599999999999997</c:v>
                </c:pt>
                <c:pt idx="482">
                  <c:v>2.1399999999999997</c:v>
                </c:pt>
                <c:pt idx="483">
                  <c:v>2.44</c:v>
                </c:pt>
                <c:pt idx="484">
                  <c:v>2.4400000000000004</c:v>
                </c:pt>
                <c:pt idx="485">
                  <c:v>2.46</c:v>
                </c:pt>
                <c:pt idx="486">
                  <c:v>2.72</c:v>
                </c:pt>
                <c:pt idx="487">
                  <c:v>2.6399999999999997</c:v>
                </c:pt>
                <c:pt idx="488">
                  <c:v>2.6599999999999997</c:v>
                </c:pt>
                <c:pt idx="489">
                  <c:v>2.3199999999999994</c:v>
                </c:pt>
                <c:pt idx="490">
                  <c:v>2.3999999999999995</c:v>
                </c:pt>
                <c:pt idx="491">
                  <c:v>2.5199999999999996</c:v>
                </c:pt>
                <c:pt idx="492">
                  <c:v>2.48</c:v>
                </c:pt>
                <c:pt idx="493">
                  <c:v>2.4000000000000004</c:v>
                </c:pt>
                <c:pt idx="494">
                  <c:v>2.7800000000000002</c:v>
                </c:pt>
                <c:pt idx="495">
                  <c:v>3.1000000000000005</c:v>
                </c:pt>
                <c:pt idx="496">
                  <c:v>2.9800000000000004</c:v>
                </c:pt>
                <c:pt idx="497">
                  <c:v>3.12</c:v>
                </c:pt>
                <c:pt idx="498">
                  <c:v>3.16</c:v>
                </c:pt>
                <c:pt idx="499">
                  <c:v>3.2399999999999998</c:v>
                </c:pt>
                <c:pt idx="500">
                  <c:v>2.9799999999999995</c:v>
                </c:pt>
                <c:pt idx="501">
                  <c:v>3.0799999999999996</c:v>
                </c:pt>
                <c:pt idx="502">
                  <c:v>3.0599999999999996</c:v>
                </c:pt>
                <c:pt idx="503">
                  <c:v>3.319999999999999</c:v>
                </c:pt>
                <c:pt idx="504">
                  <c:v>3.0999999999999988</c:v>
                </c:pt>
                <c:pt idx="505">
                  <c:v>3.1199999999999988</c:v>
                </c:pt>
                <c:pt idx="506">
                  <c:v>3.1799999999999988</c:v>
                </c:pt>
                <c:pt idx="507">
                  <c:v>3.1199999999999988</c:v>
                </c:pt>
                <c:pt idx="508">
                  <c:v>3.1199999999999988</c:v>
                </c:pt>
                <c:pt idx="509">
                  <c:v>3.3599999999999994</c:v>
                </c:pt>
                <c:pt idx="510">
                  <c:v>3.379999999999999</c:v>
                </c:pt>
                <c:pt idx="511">
                  <c:v>2.88</c:v>
                </c:pt>
                <c:pt idx="512">
                  <c:v>3.04</c:v>
                </c:pt>
                <c:pt idx="513">
                  <c:v>2.38</c:v>
                </c:pt>
                <c:pt idx="514">
                  <c:v>1.8</c:v>
                </c:pt>
                <c:pt idx="515">
                  <c:v>1.3599999999999994</c:v>
                </c:pt>
                <c:pt idx="516">
                  <c:v>1.4399999999999977</c:v>
                </c:pt>
                <c:pt idx="517">
                  <c:v>0.83999999999999775</c:v>
                </c:pt>
                <c:pt idx="518">
                  <c:v>1.0599999999999981</c:v>
                </c:pt>
                <c:pt idx="519">
                  <c:v>1.0999999999999985</c:v>
                </c:pt>
                <c:pt idx="520">
                  <c:v>1.1399999999999992</c:v>
                </c:pt>
                <c:pt idx="521">
                  <c:v>1.0400000000000005</c:v>
                </c:pt>
                <c:pt idx="522">
                  <c:v>0.84000000000000052</c:v>
                </c:pt>
                <c:pt idx="523">
                  <c:v>0.42000000000000026</c:v>
                </c:pt>
                <c:pt idx="524">
                  <c:v>0.43999999999999917</c:v>
                </c:pt>
                <c:pt idx="525">
                  <c:v>0.35999999999999943</c:v>
                </c:pt>
                <c:pt idx="526">
                  <c:v>0.57999999999999829</c:v>
                </c:pt>
                <c:pt idx="527">
                  <c:v>0.83999999999999775</c:v>
                </c:pt>
                <c:pt idx="528">
                  <c:v>0.83999999999999775</c:v>
                </c:pt>
                <c:pt idx="529">
                  <c:v>0.51999999999999746</c:v>
                </c:pt>
                <c:pt idx="530">
                  <c:v>0.3599999999999966</c:v>
                </c:pt>
                <c:pt idx="531">
                  <c:v>-0.24000000000000341</c:v>
                </c:pt>
                <c:pt idx="532">
                  <c:v>3.9999999999997725E-2</c:v>
                </c:pt>
                <c:pt idx="533">
                  <c:v>-0.24000000000000057</c:v>
                </c:pt>
                <c:pt idx="534">
                  <c:v>-0.16000000000000086</c:v>
                </c:pt>
                <c:pt idx="535">
                  <c:v>7.999999999999971E-2</c:v>
                </c:pt>
                <c:pt idx="536">
                  <c:v>0.2</c:v>
                </c:pt>
                <c:pt idx="537">
                  <c:v>3.9999999999999147E-2</c:v>
                </c:pt>
                <c:pt idx="538">
                  <c:v>0.43999999999999917</c:v>
                </c:pt>
                <c:pt idx="539">
                  <c:v>0.57999999999999974</c:v>
                </c:pt>
                <c:pt idx="540">
                  <c:v>0.56000000000000083</c:v>
                </c:pt>
                <c:pt idx="541">
                  <c:v>0.40000000000000141</c:v>
                </c:pt>
                <c:pt idx="542">
                  <c:v>0.36000000000000087</c:v>
                </c:pt>
                <c:pt idx="543">
                  <c:v>0.37999999999999973</c:v>
                </c:pt>
                <c:pt idx="544">
                  <c:v>0.54000000000000059</c:v>
                </c:pt>
                <c:pt idx="545">
                  <c:v>0.71999999999999886</c:v>
                </c:pt>
                <c:pt idx="546">
                  <c:v>1.1199999999999988</c:v>
                </c:pt>
                <c:pt idx="547">
                  <c:v>1.2799999999999998</c:v>
                </c:pt>
                <c:pt idx="548">
                  <c:v>1.1999999999999986</c:v>
                </c:pt>
                <c:pt idx="549">
                  <c:v>0.95999999999999797</c:v>
                </c:pt>
                <c:pt idx="550">
                  <c:v>0.53999999999999915</c:v>
                </c:pt>
                <c:pt idx="551">
                  <c:v>0.21999999999999886</c:v>
                </c:pt>
                <c:pt idx="552">
                  <c:v>-2.0000000000001704E-2</c:v>
                </c:pt>
                <c:pt idx="553">
                  <c:v>0.35999999999999943</c:v>
                </c:pt>
                <c:pt idx="554">
                  <c:v>0.2999999999999986</c:v>
                </c:pt>
                <c:pt idx="555">
                  <c:v>0.39999999999999858</c:v>
                </c:pt>
                <c:pt idx="556">
                  <c:v>0.7399999999999991</c:v>
                </c:pt>
                <c:pt idx="557">
                  <c:v>1.3400000000000005</c:v>
                </c:pt>
                <c:pt idx="558">
                  <c:v>1.2599999999999993</c:v>
                </c:pt>
                <c:pt idx="559">
                  <c:v>1.5200000000000002</c:v>
                </c:pt>
                <c:pt idx="560">
                  <c:v>1.6599999999999995</c:v>
                </c:pt>
                <c:pt idx="561">
                  <c:v>1.8799999999999997</c:v>
                </c:pt>
                <c:pt idx="562">
                  <c:v>1.5399999999999991</c:v>
                </c:pt>
                <c:pt idx="563">
                  <c:v>1.4400000000000006</c:v>
                </c:pt>
                <c:pt idx="564">
                  <c:v>1.8200000000000016</c:v>
                </c:pt>
                <c:pt idx="565">
                  <c:v>2.180000000000001</c:v>
                </c:pt>
                <c:pt idx="566">
                  <c:v>2.1400000000000006</c:v>
                </c:pt>
                <c:pt idx="567">
                  <c:v>2.5</c:v>
                </c:pt>
                <c:pt idx="568">
                  <c:v>2.72</c:v>
                </c:pt>
                <c:pt idx="569">
                  <c:v>2.5399999999999991</c:v>
                </c:pt>
                <c:pt idx="570">
                  <c:v>2.2000000000000015</c:v>
                </c:pt>
                <c:pt idx="571">
                  <c:v>2.0000000000000013</c:v>
                </c:pt>
                <c:pt idx="572">
                  <c:v>1.540000000000002</c:v>
                </c:pt>
                <c:pt idx="573">
                  <c:v>1.6200000000000017</c:v>
                </c:pt>
                <c:pt idx="574">
                  <c:v>1.7800000000000025</c:v>
                </c:pt>
                <c:pt idx="575">
                  <c:v>2.3200000000000016</c:v>
                </c:pt>
                <c:pt idx="576">
                  <c:v>2.4600000000000022</c:v>
                </c:pt>
                <c:pt idx="577">
                  <c:v>3.3200000000000016</c:v>
                </c:pt>
                <c:pt idx="578">
                  <c:v>3.4400000000000022</c:v>
                </c:pt>
                <c:pt idx="579">
                  <c:v>3.3000000000000016</c:v>
                </c:pt>
                <c:pt idx="580">
                  <c:v>2.660000000000001</c:v>
                </c:pt>
                <c:pt idx="581">
                  <c:v>1.7799999999999998</c:v>
                </c:pt>
                <c:pt idx="582">
                  <c:v>0.52000000000000024</c:v>
                </c:pt>
                <c:pt idx="583">
                  <c:v>-0.1</c:v>
                </c:pt>
                <c:pt idx="584">
                  <c:v>-0.27999999999999969</c:v>
                </c:pt>
                <c:pt idx="585">
                  <c:v>-0.35999999999999943</c:v>
                </c:pt>
                <c:pt idx="586">
                  <c:v>0.57999999999999974</c:v>
                </c:pt>
                <c:pt idx="587">
                  <c:v>1.0599999999999994</c:v>
                </c:pt>
                <c:pt idx="588">
                  <c:v>1.3799999999999983</c:v>
                </c:pt>
                <c:pt idx="589">
                  <c:v>1.579999999999997</c:v>
                </c:pt>
                <c:pt idx="590">
                  <c:v>1.6999999999999957</c:v>
                </c:pt>
                <c:pt idx="591">
                  <c:v>1.8599999999999965</c:v>
                </c:pt>
                <c:pt idx="592">
                  <c:v>1.8999999999999957</c:v>
                </c:pt>
                <c:pt idx="593">
                  <c:v>1.5999999999999972</c:v>
                </c:pt>
                <c:pt idx="594">
                  <c:v>1.3199999999999974</c:v>
                </c:pt>
                <c:pt idx="595">
                  <c:v>1.4799999999999982</c:v>
                </c:pt>
                <c:pt idx="596">
                  <c:v>1.1599999999999995</c:v>
                </c:pt>
                <c:pt idx="597">
                  <c:v>0.88000000000000111</c:v>
                </c:pt>
                <c:pt idx="598">
                  <c:v>0.94000000000000061</c:v>
                </c:pt>
                <c:pt idx="599">
                  <c:v>1.0400000000000005</c:v>
                </c:pt>
                <c:pt idx="600">
                  <c:v>0.96000000000000085</c:v>
                </c:pt>
                <c:pt idx="601">
                  <c:v>1.1000000000000001</c:v>
                </c:pt>
                <c:pt idx="602">
                  <c:v>0.97999999999999832</c:v>
                </c:pt>
                <c:pt idx="603">
                  <c:v>0.7999999999999986</c:v>
                </c:pt>
                <c:pt idx="604">
                  <c:v>0.87999999999999834</c:v>
                </c:pt>
                <c:pt idx="605">
                  <c:v>1.0599999999999981</c:v>
                </c:pt>
                <c:pt idx="606">
                  <c:v>0.71999999999999742</c:v>
                </c:pt>
                <c:pt idx="607">
                  <c:v>0.87999999999999834</c:v>
                </c:pt>
                <c:pt idx="608">
                  <c:v>0.97999999999999832</c:v>
                </c:pt>
                <c:pt idx="609">
                  <c:v>1.1000000000000001</c:v>
                </c:pt>
                <c:pt idx="610">
                  <c:v>1.0200000000000002</c:v>
                </c:pt>
                <c:pt idx="611">
                  <c:v>1</c:v>
                </c:pt>
                <c:pt idx="612">
                  <c:v>0.82000000000000028</c:v>
                </c:pt>
                <c:pt idx="613">
                  <c:v>0.66000000000000081</c:v>
                </c:pt>
                <c:pt idx="614">
                  <c:v>0.45999999999999941</c:v>
                </c:pt>
                <c:pt idx="615">
                  <c:v>0.39999999999999858</c:v>
                </c:pt>
                <c:pt idx="616">
                  <c:v>0.35999999999999943</c:v>
                </c:pt>
                <c:pt idx="617">
                  <c:v>0.32000000000000028</c:v>
                </c:pt>
                <c:pt idx="618">
                  <c:v>0.25999999999999945</c:v>
                </c:pt>
                <c:pt idx="619">
                  <c:v>0.15999999999999942</c:v>
                </c:pt>
                <c:pt idx="620">
                  <c:v>-0.25999999999999945</c:v>
                </c:pt>
                <c:pt idx="621">
                  <c:v>-0.65999999999999948</c:v>
                </c:pt>
                <c:pt idx="622">
                  <c:v>-0.65999999999999948</c:v>
                </c:pt>
                <c:pt idx="623">
                  <c:v>-0.63999999999999913</c:v>
                </c:pt>
                <c:pt idx="624">
                  <c:v>-0.4799999999999997</c:v>
                </c:pt>
                <c:pt idx="625">
                  <c:v>-0.4</c:v>
                </c:pt>
                <c:pt idx="626">
                  <c:v>-0.24000000000000057</c:v>
                </c:pt>
                <c:pt idx="627">
                  <c:v>0.13999999999999915</c:v>
                </c:pt>
                <c:pt idx="628">
                  <c:v>-0.1</c:v>
                </c:pt>
                <c:pt idx="629">
                  <c:v>-0.159999999999998</c:v>
                </c:pt>
                <c:pt idx="630">
                  <c:v>0.10000000000000142</c:v>
                </c:pt>
                <c:pt idx="631">
                  <c:v>0.32000000000000173</c:v>
                </c:pt>
                <c:pt idx="632">
                  <c:v>2.0000000000001704E-2</c:v>
                </c:pt>
                <c:pt idx="633">
                  <c:v>0.6</c:v>
                </c:pt>
                <c:pt idx="634">
                  <c:v>0.59999999999999853</c:v>
                </c:pt>
                <c:pt idx="635">
                  <c:v>0.43999999999999917</c:v>
                </c:pt>
                <c:pt idx="636">
                  <c:v>0.3</c:v>
                </c:pt>
                <c:pt idx="637">
                  <c:v>0.7</c:v>
                </c:pt>
                <c:pt idx="638">
                  <c:v>0.82000000000000028</c:v>
                </c:pt>
                <c:pt idx="639">
                  <c:v>0.72000000000000031</c:v>
                </c:pt>
                <c:pt idx="640">
                  <c:v>0.7600000000000009</c:v>
                </c:pt>
                <c:pt idx="641">
                  <c:v>1.180000000000001</c:v>
                </c:pt>
                <c:pt idx="642">
                  <c:v>1.0200000000000018</c:v>
                </c:pt>
                <c:pt idx="643">
                  <c:v>0.72000000000000175</c:v>
                </c:pt>
                <c:pt idx="644">
                  <c:v>0.74000000000000199</c:v>
                </c:pt>
                <c:pt idx="645">
                  <c:v>0.92000000000000171</c:v>
                </c:pt>
                <c:pt idx="646">
                  <c:v>0.74000000000000055</c:v>
                </c:pt>
                <c:pt idx="647">
                  <c:v>0.65999999999999948</c:v>
                </c:pt>
                <c:pt idx="648">
                  <c:v>0.61999999999999889</c:v>
                </c:pt>
                <c:pt idx="649">
                  <c:v>0.57999999999999829</c:v>
                </c:pt>
                <c:pt idx="650">
                  <c:v>0.23999999999999772</c:v>
                </c:pt>
                <c:pt idx="651">
                  <c:v>0.13999999999999774</c:v>
                </c:pt>
                <c:pt idx="652">
                  <c:v>1.9999999999997443E-2</c:v>
                </c:pt>
                <c:pt idx="653">
                  <c:v>-4.0000000000001992E-2</c:v>
                </c:pt>
                <c:pt idx="654">
                  <c:v>-0.10000000000000142</c:v>
                </c:pt>
                <c:pt idx="655">
                  <c:v>3.9999999999997725E-2</c:v>
                </c:pt>
                <c:pt idx="656">
                  <c:v>-0.22000000000000169</c:v>
                </c:pt>
                <c:pt idx="657">
                  <c:v>-0.16000000000000228</c:v>
                </c:pt>
                <c:pt idx="658">
                  <c:v>-2.0000000000001704E-2</c:v>
                </c:pt>
                <c:pt idx="659">
                  <c:v>0.11999999999999886</c:v>
                </c:pt>
                <c:pt idx="660">
                  <c:v>0.34000000000000058</c:v>
                </c:pt>
                <c:pt idx="661">
                  <c:v>0.87999999999999967</c:v>
                </c:pt>
                <c:pt idx="662">
                  <c:v>0.77999999999999969</c:v>
                </c:pt>
                <c:pt idx="663">
                  <c:v>0.85999999999999943</c:v>
                </c:pt>
                <c:pt idx="664">
                  <c:v>0.91999999999999882</c:v>
                </c:pt>
                <c:pt idx="665">
                  <c:v>0.69999999999999718</c:v>
                </c:pt>
                <c:pt idx="666">
                  <c:v>0.63999999999999768</c:v>
                </c:pt>
                <c:pt idx="667">
                  <c:v>0.95999999999999797</c:v>
                </c:pt>
                <c:pt idx="668">
                  <c:v>0.5999999999999972</c:v>
                </c:pt>
                <c:pt idx="669">
                  <c:v>0.49999999999999717</c:v>
                </c:pt>
                <c:pt idx="670">
                  <c:v>0.43999999999999773</c:v>
                </c:pt>
                <c:pt idx="671">
                  <c:v>0.65999999999999803</c:v>
                </c:pt>
                <c:pt idx="672">
                  <c:v>0.75999999999999945</c:v>
                </c:pt>
                <c:pt idx="673">
                  <c:v>0.87999999999999967</c:v>
                </c:pt>
                <c:pt idx="674">
                  <c:v>0.4799999999999997</c:v>
                </c:pt>
                <c:pt idx="675">
                  <c:v>0.72000000000000031</c:v>
                </c:pt>
                <c:pt idx="676">
                  <c:v>0.2</c:v>
                </c:pt>
                <c:pt idx="677">
                  <c:v>-0.1200000000000017</c:v>
                </c:pt>
                <c:pt idx="678">
                  <c:v>-0.42000000000000171</c:v>
                </c:pt>
                <c:pt idx="679">
                  <c:v>-0.48000000000000254</c:v>
                </c:pt>
                <c:pt idx="680">
                  <c:v>-0.82000000000000173</c:v>
                </c:pt>
                <c:pt idx="681">
                  <c:v>-0.80000000000000282</c:v>
                </c:pt>
                <c:pt idx="682">
                  <c:v>-1.0600000000000023</c:v>
                </c:pt>
                <c:pt idx="683">
                  <c:v>-1.0000000000000013</c:v>
                </c:pt>
                <c:pt idx="684">
                  <c:v>-0.8</c:v>
                </c:pt>
                <c:pt idx="685">
                  <c:v>-0.96000000000000085</c:v>
                </c:pt>
                <c:pt idx="686">
                  <c:v>-0.7399999999999991</c:v>
                </c:pt>
                <c:pt idx="687">
                  <c:v>-0.7999999999999986</c:v>
                </c:pt>
                <c:pt idx="688">
                  <c:v>-0.59999999999999853</c:v>
                </c:pt>
                <c:pt idx="689">
                  <c:v>-0.5399999999999977</c:v>
                </c:pt>
                <c:pt idx="690">
                  <c:v>-0.61999999999999744</c:v>
                </c:pt>
                <c:pt idx="691">
                  <c:v>-0.65999999999999803</c:v>
                </c:pt>
                <c:pt idx="692">
                  <c:v>-0.59999999999999853</c:v>
                </c:pt>
                <c:pt idx="693">
                  <c:v>-0.63999999999999768</c:v>
                </c:pt>
                <c:pt idx="694">
                  <c:v>-0.65999999999999948</c:v>
                </c:pt>
                <c:pt idx="695">
                  <c:v>-0.52000000000000024</c:v>
                </c:pt>
                <c:pt idx="696">
                  <c:v>-0.8</c:v>
                </c:pt>
                <c:pt idx="697">
                  <c:v>-0.7399999999999991</c:v>
                </c:pt>
                <c:pt idx="698">
                  <c:v>-0.78000000000000114</c:v>
                </c:pt>
                <c:pt idx="699">
                  <c:v>-1.2599999999999993</c:v>
                </c:pt>
                <c:pt idx="700">
                  <c:v>-1.3599999999999981</c:v>
                </c:pt>
                <c:pt idx="701">
                  <c:v>-1.6599999999999979</c:v>
                </c:pt>
                <c:pt idx="702">
                  <c:v>-1.5799999999999983</c:v>
                </c:pt>
                <c:pt idx="703">
                  <c:v>-1.5399999999999978</c:v>
                </c:pt>
                <c:pt idx="704">
                  <c:v>-1.2799999999999989</c:v>
                </c:pt>
                <c:pt idx="705">
                  <c:v>-0.99999999999999933</c:v>
                </c:pt>
                <c:pt idx="706">
                  <c:v>-0.4199999999999996</c:v>
                </c:pt>
                <c:pt idx="707">
                  <c:v>-0.16000000000000014</c:v>
                </c:pt>
                <c:pt idx="708">
                  <c:v>-0.22000000000000028</c:v>
                </c:pt>
                <c:pt idx="709">
                  <c:v>-6.0000000000000143E-2</c:v>
                </c:pt>
                <c:pt idx="710">
                  <c:v>0.21999999999999886</c:v>
                </c:pt>
                <c:pt idx="711">
                  <c:v>9.9999999999998576E-2</c:v>
                </c:pt>
                <c:pt idx="712">
                  <c:v>-0.32000000000000173</c:v>
                </c:pt>
                <c:pt idx="713">
                  <c:v>-0.18000000000000113</c:v>
                </c:pt>
                <c:pt idx="714">
                  <c:v>-0.2000000000000007</c:v>
                </c:pt>
                <c:pt idx="715">
                  <c:v>-0.5800000000000004</c:v>
                </c:pt>
                <c:pt idx="716">
                  <c:v>-0.93999999999999984</c:v>
                </c:pt>
                <c:pt idx="717">
                  <c:v>-0.69999999999999929</c:v>
                </c:pt>
                <c:pt idx="718">
                  <c:v>-0.7</c:v>
                </c:pt>
                <c:pt idx="719">
                  <c:v>-0.7</c:v>
                </c:pt>
                <c:pt idx="720">
                  <c:v>-0.57999999999999974</c:v>
                </c:pt>
                <c:pt idx="721">
                  <c:v>-0.32000000000000028</c:v>
                </c:pt>
                <c:pt idx="722">
                  <c:v>-0.73999999999999988</c:v>
                </c:pt>
                <c:pt idx="723">
                  <c:v>-0.89999999999999925</c:v>
                </c:pt>
                <c:pt idx="724">
                  <c:v>-0.9</c:v>
                </c:pt>
                <c:pt idx="725">
                  <c:v>-1.1600000000000001</c:v>
                </c:pt>
                <c:pt idx="726">
                  <c:v>-1.06</c:v>
                </c:pt>
                <c:pt idx="727">
                  <c:v>-0.8600000000000001</c:v>
                </c:pt>
                <c:pt idx="728">
                  <c:v>-0.9</c:v>
                </c:pt>
                <c:pt idx="729">
                  <c:v>-0.9</c:v>
                </c:pt>
                <c:pt idx="730">
                  <c:v>-0.56000000000000016</c:v>
                </c:pt>
                <c:pt idx="731">
                  <c:v>-0.28000000000000042</c:v>
                </c:pt>
                <c:pt idx="732">
                  <c:v>-0.28000000000000042</c:v>
                </c:pt>
                <c:pt idx="733">
                  <c:v>-4.000000000000057E-2</c:v>
                </c:pt>
                <c:pt idx="734">
                  <c:v>0.26000000000000012</c:v>
                </c:pt>
                <c:pt idx="735">
                  <c:v>0.12000000000000029</c:v>
                </c:pt>
                <c:pt idx="736">
                  <c:v>-0.13999999999999915</c:v>
                </c:pt>
                <c:pt idx="737">
                  <c:v>8.0000000000000432E-2</c:v>
                </c:pt>
                <c:pt idx="738">
                  <c:v>6.0000000000000143E-2</c:v>
                </c:pt>
                <c:pt idx="739">
                  <c:v>-0.30000000000000038</c:v>
                </c:pt>
                <c:pt idx="740">
                  <c:v>-0.42000000000000065</c:v>
                </c:pt>
                <c:pt idx="741">
                  <c:v>-0.2800000000000008</c:v>
                </c:pt>
                <c:pt idx="742">
                  <c:v>-4.0000000000000924E-2</c:v>
                </c:pt>
                <c:pt idx="743">
                  <c:v>-2.0000000000000639E-2</c:v>
                </c:pt>
                <c:pt idx="744">
                  <c:v>0.29999999999999927</c:v>
                </c:pt>
                <c:pt idx="745">
                  <c:v>0.67999999999999972</c:v>
                </c:pt>
                <c:pt idx="746">
                  <c:v>0.33999999999999986</c:v>
                </c:pt>
                <c:pt idx="747">
                  <c:v>0.52000000000000024</c:v>
                </c:pt>
                <c:pt idx="748">
                  <c:v>0.36000000000000015</c:v>
                </c:pt>
                <c:pt idx="749">
                  <c:v>0.42000000000000026</c:v>
                </c:pt>
                <c:pt idx="750">
                  <c:v>6.0000000000000143E-2</c:v>
                </c:pt>
                <c:pt idx="751">
                  <c:v>6.0000000000000143E-2</c:v>
                </c:pt>
                <c:pt idx="752">
                  <c:v>-0.4599999999999998</c:v>
                </c:pt>
                <c:pt idx="753">
                  <c:v>-0.6399999999999999</c:v>
                </c:pt>
                <c:pt idx="754">
                  <c:v>-0.9</c:v>
                </c:pt>
                <c:pt idx="755">
                  <c:v>-0.57999999999999974</c:v>
                </c:pt>
                <c:pt idx="756">
                  <c:v>-0.55999999999999939</c:v>
                </c:pt>
                <c:pt idx="757">
                  <c:v>-0.55999999999999939</c:v>
                </c:pt>
                <c:pt idx="758">
                  <c:v>0.1600000000000012</c:v>
                </c:pt>
                <c:pt idx="759">
                  <c:v>0.26000000000000123</c:v>
                </c:pt>
                <c:pt idx="760">
                  <c:v>6.0000000000000851E-2</c:v>
                </c:pt>
                <c:pt idx="761">
                  <c:v>0.44000000000000056</c:v>
                </c:pt>
                <c:pt idx="762">
                  <c:v>0.44000000000000022</c:v>
                </c:pt>
                <c:pt idx="763">
                  <c:v>-0.18000000000000044</c:v>
                </c:pt>
                <c:pt idx="764">
                  <c:v>-6.0000000000000143E-2</c:v>
                </c:pt>
                <c:pt idx="765">
                  <c:v>-2.0000000000000285E-2</c:v>
                </c:pt>
                <c:pt idx="766">
                  <c:v>-0.34000000000000019</c:v>
                </c:pt>
                <c:pt idx="767">
                  <c:v>-0.46000000000000052</c:v>
                </c:pt>
                <c:pt idx="768">
                  <c:v>-0.44000000000000056</c:v>
                </c:pt>
                <c:pt idx="769">
                  <c:v>-0.32000000000000101</c:v>
                </c:pt>
                <c:pt idx="770">
                  <c:v>-0.10000000000000071</c:v>
                </c:pt>
                <c:pt idx="771">
                  <c:v>-0.1600000000000012</c:v>
                </c:pt>
                <c:pt idx="772">
                  <c:v>-2.0000000000000996E-2</c:v>
                </c:pt>
                <c:pt idx="773">
                  <c:v>0.21999999999999958</c:v>
                </c:pt>
                <c:pt idx="774">
                  <c:v>0</c:v>
                </c:pt>
                <c:pt idx="775">
                  <c:v>-0.10000000000000035</c:v>
                </c:pt>
                <c:pt idx="776">
                  <c:v>0.22000000000000064</c:v>
                </c:pt>
                <c:pt idx="777">
                  <c:v>0.38000000000000111</c:v>
                </c:pt>
                <c:pt idx="778">
                  <c:v>8.000000000000114E-2</c:v>
                </c:pt>
                <c:pt idx="779">
                  <c:v>-0.61999999999999889</c:v>
                </c:pt>
                <c:pt idx="780">
                  <c:v>-0.77999999999999869</c:v>
                </c:pt>
                <c:pt idx="781">
                  <c:v>-0.9399999999999995</c:v>
                </c:pt>
                <c:pt idx="782">
                  <c:v>-0.98000000000000009</c:v>
                </c:pt>
                <c:pt idx="783">
                  <c:v>-0.52000000000000068</c:v>
                </c:pt>
                <c:pt idx="784">
                  <c:v>-0.1600000000000012</c:v>
                </c:pt>
                <c:pt idx="785">
                  <c:v>-0.34000000000000091</c:v>
                </c:pt>
                <c:pt idx="786">
                  <c:v>-0.74000000000000088</c:v>
                </c:pt>
                <c:pt idx="787">
                  <c:v>-0.96000000000000119</c:v>
                </c:pt>
                <c:pt idx="788">
                  <c:v>-1.3200000000000007</c:v>
                </c:pt>
                <c:pt idx="789">
                  <c:v>-1.44</c:v>
                </c:pt>
                <c:pt idx="790">
                  <c:v>-1.4000000000000004</c:v>
                </c:pt>
                <c:pt idx="791">
                  <c:v>-1.2599999999999998</c:v>
                </c:pt>
                <c:pt idx="792">
                  <c:v>-1.3799999999999994</c:v>
                </c:pt>
                <c:pt idx="793">
                  <c:v>-1.52</c:v>
                </c:pt>
                <c:pt idx="794">
                  <c:v>-1.06</c:v>
                </c:pt>
                <c:pt idx="795">
                  <c:v>-1.2</c:v>
                </c:pt>
                <c:pt idx="796">
                  <c:v>-1.1400000000000001</c:v>
                </c:pt>
                <c:pt idx="797">
                  <c:v>-0.74000000000000021</c:v>
                </c:pt>
                <c:pt idx="798">
                  <c:v>-0.23999999999999985</c:v>
                </c:pt>
                <c:pt idx="799">
                  <c:v>-0.15999999999999978</c:v>
                </c:pt>
                <c:pt idx="800">
                  <c:v>0.26000000000000012</c:v>
                </c:pt>
                <c:pt idx="801">
                  <c:v>0.38000000000000006</c:v>
                </c:pt>
                <c:pt idx="802">
                  <c:v>0.72</c:v>
                </c:pt>
                <c:pt idx="803">
                  <c:v>0.95999999999999974</c:v>
                </c:pt>
                <c:pt idx="804">
                  <c:v>0.75999999999999945</c:v>
                </c:pt>
                <c:pt idx="805">
                  <c:v>0.9399999999999995</c:v>
                </c:pt>
                <c:pt idx="806">
                  <c:v>0.69999999999999962</c:v>
                </c:pt>
                <c:pt idx="807">
                  <c:v>0.15999999999999978</c:v>
                </c:pt>
                <c:pt idx="808">
                  <c:v>-0.28000000000000008</c:v>
                </c:pt>
                <c:pt idx="809">
                  <c:v>2.0000000000000285E-2</c:v>
                </c:pt>
                <c:pt idx="810">
                  <c:v>-0.39999999999999963</c:v>
                </c:pt>
                <c:pt idx="811">
                  <c:v>-0.15999999999999978</c:v>
                </c:pt>
                <c:pt idx="812">
                  <c:v>-1.9999999999999928E-2</c:v>
                </c:pt>
                <c:pt idx="813">
                  <c:v>-0.13999999999999985</c:v>
                </c:pt>
                <c:pt idx="814">
                  <c:v>-0.4599999999999998</c:v>
                </c:pt>
                <c:pt idx="815">
                  <c:v>-7.999999999999971E-2</c:v>
                </c:pt>
                <c:pt idx="816">
                  <c:v>-0.35999999999999943</c:v>
                </c:pt>
                <c:pt idx="817">
                  <c:v>-0.25999999999999945</c:v>
                </c:pt>
                <c:pt idx="818">
                  <c:v>-0.4399999999999995</c:v>
                </c:pt>
                <c:pt idx="819">
                  <c:v>-0.11999999999999993</c:v>
                </c:pt>
                <c:pt idx="820">
                  <c:v>-7.999999999999971E-2</c:v>
                </c:pt>
                <c:pt idx="821">
                  <c:v>0.41999999999999993</c:v>
                </c:pt>
                <c:pt idx="822">
                  <c:v>0.5</c:v>
                </c:pt>
                <c:pt idx="823">
                  <c:v>1.0399999999999998</c:v>
                </c:pt>
                <c:pt idx="824">
                  <c:v>0.68</c:v>
                </c:pt>
                <c:pt idx="825">
                  <c:v>0.33999999999999986</c:v>
                </c:pt>
                <c:pt idx="826">
                  <c:v>0.25999999999999979</c:v>
                </c:pt>
                <c:pt idx="827">
                  <c:v>-0.12000000000000029</c:v>
                </c:pt>
                <c:pt idx="828">
                  <c:v>-0.26000000000000012</c:v>
                </c:pt>
                <c:pt idx="829">
                  <c:v>-0.44000000000000022</c:v>
                </c:pt>
                <c:pt idx="830">
                  <c:v>-0.60000000000000031</c:v>
                </c:pt>
                <c:pt idx="831">
                  <c:v>-0.20000000000000034</c:v>
                </c:pt>
                <c:pt idx="832">
                  <c:v>-0.10000000000000035</c:v>
                </c:pt>
                <c:pt idx="833">
                  <c:v>-0.26000000000000051</c:v>
                </c:pt>
                <c:pt idx="834">
                  <c:v>0.4199999999999996</c:v>
                </c:pt>
                <c:pt idx="835">
                  <c:v>0.73999999999999988</c:v>
                </c:pt>
                <c:pt idx="836">
                  <c:v>0.35999999999999976</c:v>
                </c:pt>
                <c:pt idx="837">
                  <c:v>0.46000000000000013</c:v>
                </c:pt>
                <c:pt idx="838">
                  <c:v>0.46000000000000013</c:v>
                </c:pt>
                <c:pt idx="839">
                  <c:v>0.11999999999999993</c:v>
                </c:pt>
                <c:pt idx="840">
                  <c:v>0.17999999999999972</c:v>
                </c:pt>
                <c:pt idx="841">
                  <c:v>0.13999999999999985</c:v>
                </c:pt>
                <c:pt idx="842">
                  <c:v>3.9999999999999501E-2</c:v>
                </c:pt>
                <c:pt idx="843">
                  <c:v>-0.10000000000000071</c:v>
                </c:pt>
                <c:pt idx="844">
                  <c:v>-0.54000000000000092</c:v>
                </c:pt>
                <c:pt idx="845">
                  <c:v>-0.80000000000000104</c:v>
                </c:pt>
                <c:pt idx="846">
                  <c:v>-0.62000000000000099</c:v>
                </c:pt>
                <c:pt idx="847">
                  <c:v>-0.32000000000000101</c:v>
                </c:pt>
                <c:pt idx="848">
                  <c:v>3.9999999999999147E-2</c:v>
                </c:pt>
                <c:pt idx="849">
                  <c:v>0.35999999999999976</c:v>
                </c:pt>
                <c:pt idx="850">
                  <c:v>0.88000000000000012</c:v>
                </c:pt>
                <c:pt idx="851">
                  <c:v>0.72000000000000031</c:v>
                </c:pt>
                <c:pt idx="852">
                  <c:v>0.46000000000000013</c:v>
                </c:pt>
                <c:pt idx="853">
                  <c:v>0.54000000000000026</c:v>
                </c:pt>
                <c:pt idx="854">
                  <c:v>0.81999999999999962</c:v>
                </c:pt>
                <c:pt idx="855">
                  <c:v>0.47999999999999937</c:v>
                </c:pt>
                <c:pt idx="856">
                  <c:v>0.53999999999999915</c:v>
                </c:pt>
                <c:pt idx="857">
                  <c:v>0.6399999999999999</c:v>
                </c:pt>
                <c:pt idx="858">
                  <c:v>0.25999999999999979</c:v>
                </c:pt>
                <c:pt idx="859">
                  <c:v>0.14000000000000057</c:v>
                </c:pt>
                <c:pt idx="860">
                  <c:v>0.1600000000000005</c:v>
                </c:pt>
                <c:pt idx="861">
                  <c:v>0.52000000000000068</c:v>
                </c:pt>
                <c:pt idx="862">
                  <c:v>0.28000000000000008</c:v>
                </c:pt>
                <c:pt idx="863">
                  <c:v>0.85999999999999976</c:v>
                </c:pt>
                <c:pt idx="864">
                  <c:v>1.1399999999999995</c:v>
                </c:pt>
                <c:pt idx="865">
                  <c:v>1.2799999999999994</c:v>
                </c:pt>
                <c:pt idx="866">
                  <c:v>0.61999999999999889</c:v>
                </c:pt>
                <c:pt idx="867">
                  <c:v>0.71999999999999886</c:v>
                </c:pt>
                <c:pt idx="868">
                  <c:v>0.55999999999999905</c:v>
                </c:pt>
                <c:pt idx="869">
                  <c:v>-0.20000000000000107</c:v>
                </c:pt>
                <c:pt idx="870">
                  <c:v>-0.42000000000000065</c:v>
                </c:pt>
                <c:pt idx="871">
                  <c:v>5.999999999999979E-2</c:v>
                </c:pt>
                <c:pt idx="872">
                  <c:v>4.0000000000000216E-2</c:v>
                </c:pt>
                <c:pt idx="873">
                  <c:v>2.0000000000000996E-2</c:v>
                </c:pt>
                <c:pt idx="874">
                  <c:v>0.46000000000000119</c:v>
                </c:pt>
                <c:pt idx="875">
                  <c:v>0.54000000000000126</c:v>
                </c:pt>
                <c:pt idx="876">
                  <c:v>0.74000000000000088</c:v>
                </c:pt>
                <c:pt idx="877">
                  <c:v>0.70000000000000073</c:v>
                </c:pt>
                <c:pt idx="878">
                  <c:v>0.48000000000000043</c:v>
                </c:pt>
                <c:pt idx="879">
                  <c:v>0.52000000000000068</c:v>
                </c:pt>
                <c:pt idx="880">
                  <c:v>0.66000000000000048</c:v>
                </c:pt>
                <c:pt idx="881">
                  <c:v>0.50000000000000033</c:v>
                </c:pt>
                <c:pt idx="882">
                  <c:v>1.0800000000000005</c:v>
                </c:pt>
                <c:pt idx="883">
                  <c:v>1.3400000000000005</c:v>
                </c:pt>
                <c:pt idx="884">
                  <c:v>1.56</c:v>
                </c:pt>
                <c:pt idx="885">
                  <c:v>1.7800000000000005</c:v>
                </c:pt>
                <c:pt idx="886">
                  <c:v>1.9400000000000006</c:v>
                </c:pt>
                <c:pt idx="887">
                  <c:v>1.7200000000000002</c:v>
                </c:pt>
                <c:pt idx="888">
                  <c:v>1.6</c:v>
                </c:pt>
                <c:pt idx="889">
                  <c:v>2.06</c:v>
                </c:pt>
                <c:pt idx="890">
                  <c:v>1.9600000000000002</c:v>
                </c:pt>
                <c:pt idx="891">
                  <c:v>2.0200000000000005</c:v>
                </c:pt>
                <c:pt idx="892">
                  <c:v>2.1</c:v>
                </c:pt>
                <c:pt idx="893">
                  <c:v>2.2199999999999998</c:v>
                </c:pt>
                <c:pt idx="894">
                  <c:v>1.7199999999999995</c:v>
                </c:pt>
                <c:pt idx="895">
                  <c:v>1.6199999999999988</c:v>
                </c:pt>
                <c:pt idx="896">
                  <c:v>1.1199999999999988</c:v>
                </c:pt>
                <c:pt idx="897">
                  <c:v>1.0399999999999996</c:v>
                </c:pt>
                <c:pt idx="898">
                  <c:v>1.1799999999999993</c:v>
                </c:pt>
                <c:pt idx="899">
                  <c:v>1.1199999999999988</c:v>
                </c:pt>
                <c:pt idx="900">
                  <c:v>1.2999999999999994</c:v>
                </c:pt>
                <c:pt idx="901">
                  <c:v>1.7599999999999993</c:v>
                </c:pt>
                <c:pt idx="902">
                  <c:v>1.8599999999999994</c:v>
                </c:pt>
                <c:pt idx="903">
                  <c:v>1.7999999999999996</c:v>
                </c:pt>
                <c:pt idx="904">
                  <c:v>2.1800000000000002</c:v>
                </c:pt>
                <c:pt idx="905">
                  <c:v>2.3600000000000003</c:v>
                </c:pt>
                <c:pt idx="906">
                  <c:v>2.06</c:v>
                </c:pt>
                <c:pt idx="907">
                  <c:v>2.0999999999999996</c:v>
                </c:pt>
                <c:pt idx="908">
                  <c:v>2.1199999999999997</c:v>
                </c:pt>
                <c:pt idx="909">
                  <c:v>1.7599999999999993</c:v>
                </c:pt>
                <c:pt idx="910">
                  <c:v>1.3399999999999994</c:v>
                </c:pt>
                <c:pt idx="911">
                  <c:v>1.4799999999999993</c:v>
                </c:pt>
                <c:pt idx="912">
                  <c:v>1.3599999999999994</c:v>
                </c:pt>
                <c:pt idx="913">
                  <c:v>1.1599999999999997</c:v>
                </c:pt>
                <c:pt idx="914">
                  <c:v>1.3799999999999997</c:v>
                </c:pt>
                <c:pt idx="915">
                  <c:v>1.5199999999999996</c:v>
                </c:pt>
                <c:pt idx="916">
                  <c:v>1.5199999999999996</c:v>
                </c:pt>
                <c:pt idx="917">
                  <c:v>1.4599999999999997</c:v>
                </c:pt>
                <c:pt idx="918">
                  <c:v>1.4799999999999998</c:v>
                </c:pt>
                <c:pt idx="919">
                  <c:v>1.3</c:v>
                </c:pt>
                <c:pt idx="920">
                  <c:v>1.3199999999999998</c:v>
                </c:pt>
                <c:pt idx="921">
                  <c:v>0.80000000000000038</c:v>
                </c:pt>
                <c:pt idx="922">
                  <c:v>0.44000000000000022</c:v>
                </c:pt>
                <c:pt idx="923">
                  <c:v>0.56000000000000016</c:v>
                </c:pt>
                <c:pt idx="924">
                  <c:v>0.17999999999999972</c:v>
                </c:pt>
                <c:pt idx="925">
                  <c:v>0.13999999999999985</c:v>
                </c:pt>
                <c:pt idx="926">
                  <c:v>0.51999999999999957</c:v>
                </c:pt>
                <c:pt idx="927">
                  <c:v>1.0799999999999996</c:v>
                </c:pt>
                <c:pt idx="928">
                  <c:v>0.83999999999999986</c:v>
                </c:pt>
                <c:pt idx="929">
                  <c:v>1.36</c:v>
                </c:pt>
                <c:pt idx="930">
                  <c:v>1.08</c:v>
                </c:pt>
                <c:pt idx="931">
                  <c:v>1.06</c:v>
                </c:pt>
                <c:pt idx="932">
                  <c:v>0.80000000000000038</c:v>
                </c:pt>
                <c:pt idx="933">
                  <c:v>1.06</c:v>
                </c:pt>
                <c:pt idx="934">
                  <c:v>0.94000000000000061</c:v>
                </c:pt>
                <c:pt idx="935">
                  <c:v>1.1000000000000003</c:v>
                </c:pt>
                <c:pt idx="936">
                  <c:v>1.1199999999999999</c:v>
                </c:pt>
                <c:pt idx="937">
                  <c:v>1.2799999999999998</c:v>
                </c:pt>
                <c:pt idx="938">
                  <c:v>1.3399999999999999</c:v>
                </c:pt>
                <c:pt idx="939">
                  <c:v>1.1199999999999997</c:v>
                </c:pt>
                <c:pt idx="940">
                  <c:v>1.2599999999999998</c:v>
                </c:pt>
                <c:pt idx="941">
                  <c:v>1.4799999999999998</c:v>
                </c:pt>
                <c:pt idx="942">
                  <c:v>1.2399999999999998</c:v>
                </c:pt>
                <c:pt idx="943">
                  <c:v>1.1199999999999999</c:v>
                </c:pt>
                <c:pt idx="944">
                  <c:v>1.3199999999999998</c:v>
                </c:pt>
                <c:pt idx="945">
                  <c:v>1.7599999999999998</c:v>
                </c:pt>
                <c:pt idx="946">
                  <c:v>1.5800000000000005</c:v>
                </c:pt>
                <c:pt idx="947">
                  <c:v>1.7600000000000002</c:v>
                </c:pt>
                <c:pt idx="948">
                  <c:v>1.6199999999999999</c:v>
                </c:pt>
                <c:pt idx="949">
                  <c:v>1.92</c:v>
                </c:pt>
                <c:pt idx="950">
                  <c:v>1.3599999999999999</c:v>
                </c:pt>
                <c:pt idx="951">
                  <c:v>0.99999999999999967</c:v>
                </c:pt>
                <c:pt idx="952">
                  <c:v>0.88000000000000012</c:v>
                </c:pt>
                <c:pt idx="953">
                  <c:v>0.96000000000000052</c:v>
                </c:pt>
                <c:pt idx="954">
                  <c:v>0.82000000000000062</c:v>
                </c:pt>
                <c:pt idx="955">
                  <c:v>1.0200000000000007</c:v>
                </c:pt>
                <c:pt idx="956">
                  <c:v>1.5800000000000005</c:v>
                </c:pt>
                <c:pt idx="957">
                  <c:v>1.5799999999999996</c:v>
                </c:pt>
                <c:pt idx="958">
                  <c:v>1.5199999999999989</c:v>
                </c:pt>
                <c:pt idx="959">
                  <c:v>1.5199999999999989</c:v>
                </c:pt>
                <c:pt idx="960">
                  <c:v>1.3399999999999992</c:v>
                </c:pt>
                <c:pt idx="961">
                  <c:v>1.0999999999999992</c:v>
                </c:pt>
                <c:pt idx="962">
                  <c:v>1.3799999999999997</c:v>
                </c:pt>
                <c:pt idx="963">
                  <c:v>1.64</c:v>
                </c:pt>
                <c:pt idx="964">
                  <c:v>1.4799999999999998</c:v>
                </c:pt>
                <c:pt idx="965">
                  <c:v>1.5399999999999998</c:v>
                </c:pt>
                <c:pt idx="966">
                  <c:v>2.04</c:v>
                </c:pt>
                <c:pt idx="967">
                  <c:v>1.9599999999999995</c:v>
                </c:pt>
                <c:pt idx="968">
                  <c:v>1.7600000000000002</c:v>
                </c:pt>
                <c:pt idx="969">
                  <c:v>1.5599999999999994</c:v>
                </c:pt>
                <c:pt idx="970">
                  <c:v>1.579999999999999</c:v>
                </c:pt>
                <c:pt idx="971">
                  <c:v>1.3399999999999992</c:v>
                </c:pt>
                <c:pt idx="972">
                  <c:v>1.4199999999999995</c:v>
                </c:pt>
                <c:pt idx="973">
                  <c:v>1.4999999999999993</c:v>
                </c:pt>
                <c:pt idx="974">
                  <c:v>1.6</c:v>
                </c:pt>
                <c:pt idx="975">
                  <c:v>0.92000000000000026</c:v>
                </c:pt>
                <c:pt idx="976">
                  <c:v>0.18000000000000008</c:v>
                </c:pt>
                <c:pt idx="977">
                  <c:v>-0.13999999999999985</c:v>
                </c:pt>
                <c:pt idx="978">
                  <c:v>-0.31999999999999995</c:v>
                </c:pt>
                <c:pt idx="979">
                  <c:v>-0.11999999999999993</c:v>
                </c:pt>
                <c:pt idx="980">
                  <c:v>0.64000000000000024</c:v>
                </c:pt>
                <c:pt idx="981">
                  <c:v>1.1600000000000001</c:v>
                </c:pt>
                <c:pt idx="982">
                  <c:v>1.3400000000000003</c:v>
                </c:pt>
                <c:pt idx="983">
                  <c:v>1.1600000000000006</c:v>
                </c:pt>
                <c:pt idx="984">
                  <c:v>1.0200000000000002</c:v>
                </c:pt>
                <c:pt idx="985">
                  <c:v>0.28000000000000008</c:v>
                </c:pt>
                <c:pt idx="986">
                  <c:v>-5.999999999999979E-2</c:v>
                </c:pt>
                <c:pt idx="987">
                  <c:v>-5.999999999999979E-2</c:v>
                </c:pt>
                <c:pt idx="988">
                  <c:v>0.5</c:v>
                </c:pt>
                <c:pt idx="989">
                  <c:v>0.4</c:v>
                </c:pt>
                <c:pt idx="990">
                  <c:v>0.82000000000000028</c:v>
                </c:pt>
                <c:pt idx="991">
                  <c:v>0.7</c:v>
                </c:pt>
                <c:pt idx="992">
                  <c:v>0.65999999999999981</c:v>
                </c:pt>
                <c:pt idx="993">
                  <c:v>0.37999999999999973</c:v>
                </c:pt>
                <c:pt idx="994">
                  <c:v>0.77999999999999969</c:v>
                </c:pt>
                <c:pt idx="995">
                  <c:v>0.49999999999999967</c:v>
                </c:pt>
                <c:pt idx="996">
                  <c:v>1.2</c:v>
                </c:pt>
                <c:pt idx="997">
                  <c:v>1.1199999999999999</c:v>
                </c:pt>
                <c:pt idx="998">
                  <c:v>0.78</c:v>
                </c:pt>
                <c:pt idx="999">
                  <c:v>0.21999999999999992</c:v>
                </c:pt>
                <c:pt idx="1000">
                  <c:v>0.67999999999999972</c:v>
                </c:pt>
                <c:pt idx="1001">
                  <c:v>0.23999999999999949</c:v>
                </c:pt>
                <c:pt idx="1002">
                  <c:v>0.23999999999999985</c:v>
                </c:pt>
                <c:pt idx="1003">
                  <c:v>0.29999999999999966</c:v>
                </c:pt>
                <c:pt idx="1004">
                  <c:v>0.55999999999999983</c:v>
                </c:pt>
                <c:pt idx="1005">
                  <c:v>0.31999999999999995</c:v>
                </c:pt>
                <c:pt idx="1006">
                  <c:v>0.18000000000000008</c:v>
                </c:pt>
                <c:pt idx="1007">
                  <c:v>0.16000000000000014</c:v>
                </c:pt>
                <c:pt idx="1008">
                  <c:v>0.12000000000000029</c:v>
                </c:pt>
                <c:pt idx="1009">
                  <c:v>-3.9999999999999855E-2</c:v>
                </c:pt>
                <c:pt idx="1010">
                  <c:v>0.15999999999999978</c:v>
                </c:pt>
                <c:pt idx="1011">
                  <c:v>0.41999999999999993</c:v>
                </c:pt>
                <c:pt idx="1012">
                  <c:v>0.35999999999999976</c:v>
                </c:pt>
                <c:pt idx="1013">
                  <c:v>0.82</c:v>
                </c:pt>
                <c:pt idx="1014">
                  <c:v>0.72000000000000031</c:v>
                </c:pt>
                <c:pt idx="1015">
                  <c:v>0.60000000000000075</c:v>
                </c:pt>
                <c:pt idx="1016">
                  <c:v>0.50000000000000067</c:v>
                </c:pt>
                <c:pt idx="1017">
                  <c:v>0.60000000000000075</c:v>
                </c:pt>
                <c:pt idx="1018">
                  <c:v>0.14000000000000057</c:v>
                </c:pt>
                <c:pt idx="1019">
                  <c:v>0.30000000000000038</c:v>
                </c:pt>
                <c:pt idx="1020">
                  <c:v>0.38000000000000045</c:v>
                </c:pt>
                <c:pt idx="1021">
                  <c:v>0.80000000000000038</c:v>
                </c:pt>
                <c:pt idx="1022">
                  <c:v>0.74000000000000021</c:v>
                </c:pt>
                <c:pt idx="1023">
                  <c:v>0.72000000000000031</c:v>
                </c:pt>
                <c:pt idx="1024">
                  <c:v>0.74000000000000021</c:v>
                </c:pt>
                <c:pt idx="1025">
                  <c:v>0.76000000000000012</c:v>
                </c:pt>
                <c:pt idx="1026">
                  <c:v>0.54000000000000026</c:v>
                </c:pt>
                <c:pt idx="1027">
                  <c:v>0.54000000000000026</c:v>
                </c:pt>
                <c:pt idx="1028">
                  <c:v>0.64000000000000024</c:v>
                </c:pt>
                <c:pt idx="1029">
                  <c:v>0.7000000000000004</c:v>
                </c:pt>
                <c:pt idx="1030">
                  <c:v>0.61999999999999988</c:v>
                </c:pt>
                <c:pt idx="1031">
                  <c:v>0.61999999999999988</c:v>
                </c:pt>
                <c:pt idx="1032">
                  <c:v>0.64000000000000024</c:v>
                </c:pt>
                <c:pt idx="1033">
                  <c:v>0.78</c:v>
                </c:pt>
                <c:pt idx="1034">
                  <c:v>0.40000000000000036</c:v>
                </c:pt>
                <c:pt idx="1035">
                  <c:v>0.62000000000000066</c:v>
                </c:pt>
                <c:pt idx="1036">
                  <c:v>0.48000000000000043</c:v>
                </c:pt>
                <c:pt idx="1037">
                  <c:v>0.56000000000000016</c:v>
                </c:pt>
                <c:pt idx="1038">
                  <c:v>0.76000000000000045</c:v>
                </c:pt>
                <c:pt idx="1039">
                  <c:v>1.1800000000000002</c:v>
                </c:pt>
                <c:pt idx="1040">
                  <c:v>1.1000000000000001</c:v>
                </c:pt>
                <c:pt idx="1041">
                  <c:v>1.0399999999999998</c:v>
                </c:pt>
                <c:pt idx="1042">
                  <c:v>1.0399999999999998</c:v>
                </c:pt>
                <c:pt idx="1043">
                  <c:v>0.61999999999999955</c:v>
                </c:pt>
                <c:pt idx="1044">
                  <c:v>0.27999999999999969</c:v>
                </c:pt>
                <c:pt idx="1045">
                  <c:v>0.33999999999999952</c:v>
                </c:pt>
                <c:pt idx="1046">
                  <c:v>0.25999999999999979</c:v>
                </c:pt>
                <c:pt idx="1047">
                  <c:v>0.4</c:v>
                </c:pt>
                <c:pt idx="1048">
                  <c:v>0.76000000000000012</c:v>
                </c:pt>
                <c:pt idx="1049">
                  <c:v>1.1600000000000001</c:v>
                </c:pt>
                <c:pt idx="1050">
                  <c:v>0.96000000000000052</c:v>
                </c:pt>
                <c:pt idx="1051">
                  <c:v>1.2000000000000006</c:v>
                </c:pt>
                <c:pt idx="1052">
                  <c:v>0.90000000000000069</c:v>
                </c:pt>
                <c:pt idx="1053">
                  <c:v>0.52000000000000068</c:v>
                </c:pt>
                <c:pt idx="1054">
                  <c:v>0.46000000000000085</c:v>
                </c:pt>
                <c:pt idx="1055">
                  <c:v>0.36000000000000087</c:v>
                </c:pt>
                <c:pt idx="1056">
                  <c:v>0.40000000000000069</c:v>
                </c:pt>
                <c:pt idx="1057">
                  <c:v>0.62000000000000033</c:v>
                </c:pt>
                <c:pt idx="1058">
                  <c:v>0.7</c:v>
                </c:pt>
                <c:pt idx="1059">
                  <c:v>0.7999999999999996</c:v>
                </c:pt>
                <c:pt idx="1060">
                  <c:v>0.99999999999999933</c:v>
                </c:pt>
                <c:pt idx="1061">
                  <c:v>1.0399999999999991</c:v>
                </c:pt>
                <c:pt idx="1062">
                  <c:v>1.0399999999999991</c:v>
                </c:pt>
                <c:pt idx="1063">
                  <c:v>1.1799999999999993</c:v>
                </c:pt>
                <c:pt idx="1064">
                  <c:v>0.87999999999999967</c:v>
                </c:pt>
                <c:pt idx="1065">
                  <c:v>0.78</c:v>
                </c:pt>
                <c:pt idx="1066">
                  <c:v>0.21999999999999992</c:v>
                </c:pt>
                <c:pt idx="1067">
                  <c:v>-0.21999999999999992</c:v>
                </c:pt>
                <c:pt idx="1068">
                  <c:v>-0.11999999999999993</c:v>
                </c:pt>
                <c:pt idx="1069">
                  <c:v>-6.0000000000000143E-2</c:v>
                </c:pt>
                <c:pt idx="1070">
                  <c:v>0.39999999999999963</c:v>
                </c:pt>
                <c:pt idx="1071">
                  <c:v>1.1399999999999999</c:v>
                </c:pt>
                <c:pt idx="1072">
                  <c:v>1.3800000000000001</c:v>
                </c:pt>
                <c:pt idx="1073">
                  <c:v>1.4600000000000002</c:v>
                </c:pt>
                <c:pt idx="1074">
                  <c:v>1.6000000000000003</c:v>
                </c:pt>
                <c:pt idx="1075">
                  <c:v>1.3600000000000005</c:v>
                </c:pt>
                <c:pt idx="1076">
                  <c:v>0.94000000000000017</c:v>
                </c:pt>
                <c:pt idx="1077">
                  <c:v>1.0000000000000004</c:v>
                </c:pt>
                <c:pt idx="1078">
                  <c:v>0.50000000000000033</c:v>
                </c:pt>
                <c:pt idx="1079">
                  <c:v>0.22000000000000028</c:v>
                </c:pt>
                <c:pt idx="1080">
                  <c:v>6.0000000000000143E-2</c:v>
                </c:pt>
                <c:pt idx="1081">
                  <c:v>8.0000000000000432E-2</c:v>
                </c:pt>
                <c:pt idx="1082">
                  <c:v>0.28000000000000008</c:v>
                </c:pt>
                <c:pt idx="1083">
                  <c:v>0.73999999999999988</c:v>
                </c:pt>
                <c:pt idx="1084">
                  <c:v>0.81999999999999962</c:v>
                </c:pt>
                <c:pt idx="1085">
                  <c:v>0.85999999999999976</c:v>
                </c:pt>
                <c:pt idx="1086">
                  <c:v>0.75999999999999979</c:v>
                </c:pt>
                <c:pt idx="1087">
                  <c:v>0.43999999999999984</c:v>
                </c:pt>
                <c:pt idx="1088">
                  <c:v>0.16000000000000014</c:v>
                </c:pt>
                <c:pt idx="1089">
                  <c:v>0.40000000000000036</c:v>
                </c:pt>
                <c:pt idx="1090">
                  <c:v>0.5800000000000004</c:v>
                </c:pt>
                <c:pt idx="1091">
                  <c:v>1.0400000000000003</c:v>
                </c:pt>
                <c:pt idx="1092">
                  <c:v>1.1600000000000001</c:v>
                </c:pt>
                <c:pt idx="1093">
                  <c:v>1.3399999999999999</c:v>
                </c:pt>
                <c:pt idx="1094">
                  <c:v>1.0599999999999998</c:v>
                </c:pt>
                <c:pt idx="1095">
                  <c:v>1.1199999999999997</c:v>
                </c:pt>
                <c:pt idx="1096">
                  <c:v>0.77999999999999969</c:v>
                </c:pt>
                <c:pt idx="1097">
                  <c:v>0.53999999999999981</c:v>
                </c:pt>
                <c:pt idx="1098">
                  <c:v>0.31999999999999995</c:v>
                </c:pt>
                <c:pt idx="1099">
                  <c:v>0.55999999999999983</c:v>
                </c:pt>
                <c:pt idx="1100">
                  <c:v>0.35999999999999976</c:v>
                </c:pt>
                <c:pt idx="1101">
                  <c:v>0.43999999999999984</c:v>
                </c:pt>
                <c:pt idx="1102">
                  <c:v>0.63999999999999946</c:v>
                </c:pt>
                <c:pt idx="1103">
                  <c:v>1.0799999999999996</c:v>
                </c:pt>
                <c:pt idx="1104">
                  <c:v>1.22</c:v>
                </c:pt>
                <c:pt idx="1105">
                  <c:v>1.3200000000000003</c:v>
                </c:pt>
                <c:pt idx="1106">
                  <c:v>1.5200000000000002</c:v>
                </c:pt>
                <c:pt idx="1107">
                  <c:v>1.6200000000000006</c:v>
                </c:pt>
                <c:pt idx="1108">
                  <c:v>0.88000000000000045</c:v>
                </c:pt>
                <c:pt idx="1109">
                  <c:v>0.64000000000000024</c:v>
                </c:pt>
                <c:pt idx="1110">
                  <c:v>0.25999999999999979</c:v>
                </c:pt>
                <c:pt idx="1111">
                  <c:v>5.9999999999999429E-2</c:v>
                </c:pt>
                <c:pt idx="1112">
                  <c:v>7.9999999999999363E-2</c:v>
                </c:pt>
                <c:pt idx="1113">
                  <c:v>0.63999999999999913</c:v>
                </c:pt>
                <c:pt idx="1114">
                  <c:v>0.43999999999999917</c:v>
                </c:pt>
                <c:pt idx="1115">
                  <c:v>0.79999999999999927</c:v>
                </c:pt>
                <c:pt idx="1116">
                  <c:v>0.55999999999999939</c:v>
                </c:pt>
                <c:pt idx="1117">
                  <c:v>0.35999999999999943</c:v>
                </c:pt>
                <c:pt idx="1118">
                  <c:v>0.25999999999999945</c:v>
                </c:pt>
                <c:pt idx="1119">
                  <c:v>0.4799999999999997</c:v>
                </c:pt>
                <c:pt idx="1120">
                  <c:v>0.33999999999999986</c:v>
                </c:pt>
                <c:pt idx="1121">
                  <c:v>0.23999999999999985</c:v>
                </c:pt>
                <c:pt idx="1122">
                  <c:v>0.17999999999999972</c:v>
                </c:pt>
                <c:pt idx="1123">
                  <c:v>0.31999999999999995</c:v>
                </c:pt>
                <c:pt idx="1124">
                  <c:v>8.0000000000000071E-2</c:v>
                </c:pt>
                <c:pt idx="1125">
                  <c:v>0.4</c:v>
                </c:pt>
                <c:pt idx="1126">
                  <c:v>1.2600000000000002</c:v>
                </c:pt>
                <c:pt idx="1127">
                  <c:v>1.3600000000000005</c:v>
                </c:pt>
                <c:pt idx="1128">
                  <c:v>1.1600000000000006</c:v>
                </c:pt>
                <c:pt idx="1129">
                  <c:v>1.7400000000000002</c:v>
                </c:pt>
                <c:pt idx="1130">
                  <c:v>1.4000000000000004</c:v>
                </c:pt>
                <c:pt idx="1131">
                  <c:v>1.0000000000000004</c:v>
                </c:pt>
                <c:pt idx="1132">
                  <c:v>1.48</c:v>
                </c:pt>
                <c:pt idx="1133">
                  <c:v>1.7</c:v>
                </c:pt>
                <c:pt idx="1134">
                  <c:v>1.3799999999999997</c:v>
                </c:pt>
                <c:pt idx="1135">
                  <c:v>1.3399999999999994</c:v>
                </c:pt>
                <c:pt idx="1136">
                  <c:v>1.159999999999999</c:v>
                </c:pt>
                <c:pt idx="1137">
                  <c:v>0.91999999999999926</c:v>
                </c:pt>
                <c:pt idx="1138">
                  <c:v>0.79999999999999927</c:v>
                </c:pt>
                <c:pt idx="1139">
                  <c:v>0.67999999999999938</c:v>
                </c:pt>
                <c:pt idx="1140">
                  <c:v>0.95999999999999908</c:v>
                </c:pt>
                <c:pt idx="1141">
                  <c:v>0.85999999999999943</c:v>
                </c:pt>
                <c:pt idx="1142">
                  <c:v>0.55999999999999905</c:v>
                </c:pt>
                <c:pt idx="1143">
                  <c:v>0.17999999999999935</c:v>
                </c:pt>
                <c:pt idx="1144">
                  <c:v>0.17999999999999935</c:v>
                </c:pt>
                <c:pt idx="1145">
                  <c:v>7.999999999999971E-2</c:v>
                </c:pt>
                <c:pt idx="1146">
                  <c:v>0.38000000000000006</c:v>
                </c:pt>
                <c:pt idx="1147">
                  <c:v>0.76000000000000045</c:v>
                </c:pt>
                <c:pt idx="1148">
                  <c:v>1.3000000000000003</c:v>
                </c:pt>
                <c:pt idx="1149">
                  <c:v>1.2400000000000007</c:v>
                </c:pt>
                <c:pt idx="1150">
                  <c:v>1.3600000000000005</c:v>
                </c:pt>
                <c:pt idx="1151">
                  <c:v>1.1800000000000002</c:v>
                </c:pt>
                <c:pt idx="1152">
                  <c:v>0.83999999999999986</c:v>
                </c:pt>
                <c:pt idx="1153">
                  <c:v>0.75999999999999979</c:v>
                </c:pt>
                <c:pt idx="1154">
                  <c:v>0.87999999999999967</c:v>
                </c:pt>
                <c:pt idx="1155">
                  <c:v>0.73999999999999955</c:v>
                </c:pt>
                <c:pt idx="1156">
                  <c:v>0.95999999999999974</c:v>
                </c:pt>
                <c:pt idx="1157">
                  <c:v>1.1399999999999999</c:v>
                </c:pt>
                <c:pt idx="1158">
                  <c:v>0.95999999999999974</c:v>
                </c:pt>
                <c:pt idx="1159">
                  <c:v>1.1800000000000002</c:v>
                </c:pt>
                <c:pt idx="1160">
                  <c:v>1.3800000000000001</c:v>
                </c:pt>
                <c:pt idx="1161">
                  <c:v>1.3</c:v>
                </c:pt>
                <c:pt idx="1162">
                  <c:v>1.4</c:v>
                </c:pt>
                <c:pt idx="1163">
                  <c:v>1.78</c:v>
                </c:pt>
                <c:pt idx="1164">
                  <c:v>1.9199999999999995</c:v>
                </c:pt>
                <c:pt idx="1165">
                  <c:v>1.7</c:v>
                </c:pt>
                <c:pt idx="1166">
                  <c:v>2.12</c:v>
                </c:pt>
                <c:pt idx="1167">
                  <c:v>2.2600000000000007</c:v>
                </c:pt>
                <c:pt idx="1168">
                  <c:v>2.1800000000000002</c:v>
                </c:pt>
                <c:pt idx="1169">
                  <c:v>3.0200000000000005</c:v>
                </c:pt>
                <c:pt idx="1170">
                  <c:v>2.5200000000000009</c:v>
                </c:pt>
                <c:pt idx="1171">
                  <c:v>1.3000000000000012</c:v>
                </c:pt>
                <c:pt idx="1172">
                  <c:v>0.94000000000000061</c:v>
                </c:pt>
                <c:pt idx="1173">
                  <c:v>1.160000000000001</c:v>
                </c:pt>
                <c:pt idx="1174">
                  <c:v>0.40000000000000091</c:v>
                </c:pt>
                <c:pt idx="1175">
                  <c:v>1.2000000000000006</c:v>
                </c:pt>
                <c:pt idx="1176">
                  <c:v>2.4</c:v>
                </c:pt>
                <c:pt idx="1177">
                  <c:v>2.8600000000000003</c:v>
                </c:pt>
                <c:pt idx="1178">
                  <c:v>2.7</c:v>
                </c:pt>
                <c:pt idx="1179">
                  <c:v>2.54</c:v>
                </c:pt>
                <c:pt idx="1180">
                  <c:v>2.2200000000000002</c:v>
                </c:pt>
                <c:pt idx="1181">
                  <c:v>2.0000000000000004</c:v>
                </c:pt>
                <c:pt idx="1182">
                  <c:v>2</c:v>
                </c:pt>
                <c:pt idx="1183">
                  <c:v>1.8400000000000003</c:v>
                </c:pt>
                <c:pt idx="1184">
                  <c:v>1.7400000000000002</c:v>
                </c:pt>
                <c:pt idx="1185">
                  <c:v>1.8</c:v>
                </c:pt>
                <c:pt idx="1186">
                  <c:v>1.6</c:v>
                </c:pt>
                <c:pt idx="1187">
                  <c:v>1.2400000000000002</c:v>
                </c:pt>
                <c:pt idx="1188">
                  <c:v>0.91999999999999993</c:v>
                </c:pt>
                <c:pt idx="1189">
                  <c:v>0.57999999999999974</c:v>
                </c:pt>
                <c:pt idx="1190">
                  <c:v>0.49999999999999967</c:v>
                </c:pt>
                <c:pt idx="1191">
                  <c:v>0.65999999999999981</c:v>
                </c:pt>
                <c:pt idx="1192">
                  <c:v>0.5</c:v>
                </c:pt>
                <c:pt idx="1193">
                  <c:v>0.82</c:v>
                </c:pt>
                <c:pt idx="1194">
                  <c:v>0.82</c:v>
                </c:pt>
                <c:pt idx="1195">
                  <c:v>0.96000000000000019</c:v>
                </c:pt>
                <c:pt idx="1196">
                  <c:v>0.68</c:v>
                </c:pt>
                <c:pt idx="1197">
                  <c:v>0.82</c:v>
                </c:pt>
                <c:pt idx="1198">
                  <c:v>0.5</c:v>
                </c:pt>
                <c:pt idx="1199">
                  <c:v>0.88000000000000045</c:v>
                </c:pt>
                <c:pt idx="1200">
                  <c:v>0.8</c:v>
                </c:pt>
                <c:pt idx="1201">
                  <c:v>0.76000000000000012</c:v>
                </c:pt>
                <c:pt idx="1202">
                  <c:v>0.83999999999999986</c:v>
                </c:pt>
                <c:pt idx="1203">
                  <c:v>1.2599999999999998</c:v>
                </c:pt>
                <c:pt idx="1204">
                  <c:v>1.4599999999999995</c:v>
                </c:pt>
                <c:pt idx="1205">
                  <c:v>1.2799999999999998</c:v>
                </c:pt>
                <c:pt idx="1206">
                  <c:v>1.2399999999999995</c:v>
                </c:pt>
                <c:pt idx="1207">
                  <c:v>1.3999999999999997</c:v>
                </c:pt>
                <c:pt idx="1208">
                  <c:v>1.3599999999999999</c:v>
                </c:pt>
                <c:pt idx="1209">
                  <c:v>1.1800000000000002</c:v>
                </c:pt>
                <c:pt idx="1210">
                  <c:v>1.0399999999999998</c:v>
                </c:pt>
                <c:pt idx="1211">
                  <c:v>1.1399999999999999</c:v>
                </c:pt>
                <c:pt idx="1212">
                  <c:v>0.93999999999999984</c:v>
                </c:pt>
                <c:pt idx="1213">
                  <c:v>0.83999999999999986</c:v>
                </c:pt>
                <c:pt idx="1214">
                  <c:v>0.9199999999999996</c:v>
                </c:pt>
                <c:pt idx="1215">
                  <c:v>1.3599999999999999</c:v>
                </c:pt>
                <c:pt idx="1216">
                  <c:v>1.2600000000000002</c:v>
                </c:pt>
                <c:pt idx="1217">
                  <c:v>1.3200000000000003</c:v>
                </c:pt>
                <c:pt idx="1218">
                  <c:v>1.2200000000000002</c:v>
                </c:pt>
                <c:pt idx="1219">
                  <c:v>0.96000000000000052</c:v>
                </c:pt>
                <c:pt idx="1220">
                  <c:v>0.38000000000000045</c:v>
                </c:pt>
                <c:pt idx="1221">
                  <c:v>0.44000000000000022</c:v>
                </c:pt>
                <c:pt idx="1222">
                  <c:v>0.23999999999999985</c:v>
                </c:pt>
                <c:pt idx="1223">
                  <c:v>0.17999999999999972</c:v>
                </c:pt>
                <c:pt idx="1224">
                  <c:v>0.31999999999999956</c:v>
                </c:pt>
                <c:pt idx="1225">
                  <c:v>1.0599999999999994</c:v>
                </c:pt>
                <c:pt idx="1226">
                  <c:v>0.9199999999999996</c:v>
                </c:pt>
                <c:pt idx="1227">
                  <c:v>1.1799999999999997</c:v>
                </c:pt>
                <c:pt idx="1228">
                  <c:v>1.3599999999999999</c:v>
                </c:pt>
                <c:pt idx="1229">
                  <c:v>1.0199999999999996</c:v>
                </c:pt>
                <c:pt idx="1230">
                  <c:v>0.59999999999999964</c:v>
                </c:pt>
                <c:pt idx="1231">
                  <c:v>1.1799999999999997</c:v>
                </c:pt>
                <c:pt idx="1232">
                  <c:v>0.82</c:v>
                </c:pt>
                <c:pt idx="1233">
                  <c:v>0.8</c:v>
                </c:pt>
                <c:pt idx="1234">
                  <c:v>0.98000000000000009</c:v>
                </c:pt>
                <c:pt idx="1235">
                  <c:v>0.80000000000000038</c:v>
                </c:pt>
                <c:pt idx="1236">
                  <c:v>0.40000000000000036</c:v>
                </c:pt>
                <c:pt idx="1237">
                  <c:v>0.58000000000000007</c:v>
                </c:pt>
                <c:pt idx="1238">
                  <c:v>0.46000000000000013</c:v>
                </c:pt>
                <c:pt idx="1239">
                  <c:v>0.92000000000000026</c:v>
                </c:pt>
                <c:pt idx="1240">
                  <c:v>1.06</c:v>
                </c:pt>
                <c:pt idx="1241">
                  <c:v>1.2</c:v>
                </c:pt>
                <c:pt idx="1242">
                  <c:v>1.3800000000000001</c:v>
                </c:pt>
                <c:pt idx="1243">
                  <c:v>1.3199999999999998</c:v>
                </c:pt>
                <c:pt idx="1244">
                  <c:v>0.8</c:v>
                </c:pt>
                <c:pt idx="1245">
                  <c:v>1.1399999999999999</c:v>
                </c:pt>
                <c:pt idx="1246">
                  <c:v>1.3399999999999999</c:v>
                </c:pt>
                <c:pt idx="1247">
                  <c:v>1.3599999999999999</c:v>
                </c:pt>
                <c:pt idx="1248">
                  <c:v>1.5599999999999998</c:v>
                </c:pt>
                <c:pt idx="1249">
                  <c:v>1.4199999999999995</c:v>
                </c:pt>
                <c:pt idx="1250">
                  <c:v>1.2599999999999998</c:v>
                </c:pt>
                <c:pt idx="1251">
                  <c:v>0.93999999999999984</c:v>
                </c:pt>
                <c:pt idx="1252">
                  <c:v>1.02</c:v>
                </c:pt>
                <c:pt idx="1253">
                  <c:v>1.28</c:v>
                </c:pt>
                <c:pt idx="1254">
                  <c:v>1.6200000000000003</c:v>
                </c:pt>
                <c:pt idx="1255">
                  <c:v>1.52</c:v>
                </c:pt>
                <c:pt idx="1256">
                  <c:v>1.6200000000000003</c:v>
                </c:pt>
                <c:pt idx="1257">
                  <c:v>1.7000000000000004</c:v>
                </c:pt>
                <c:pt idx="1258">
                  <c:v>1.3399999999999999</c:v>
                </c:pt>
                <c:pt idx="1259">
                  <c:v>1.3799999999999997</c:v>
                </c:pt>
                <c:pt idx="1260">
                  <c:v>1.6199999999999999</c:v>
                </c:pt>
                <c:pt idx="1261">
                  <c:v>1.6199999999999992</c:v>
                </c:pt>
                <c:pt idx="1262">
                  <c:v>1.5599999999999992</c:v>
                </c:pt>
                <c:pt idx="1263">
                  <c:v>1.94</c:v>
                </c:pt>
                <c:pt idx="1264">
                  <c:v>1.7799999999999998</c:v>
                </c:pt>
                <c:pt idx="1265">
                  <c:v>1.6</c:v>
                </c:pt>
                <c:pt idx="1266">
                  <c:v>1.4400000000000006</c:v>
                </c:pt>
                <c:pt idx="1267">
                  <c:v>1.3600000000000008</c:v>
                </c:pt>
                <c:pt idx="1268">
                  <c:v>1.1600000000000001</c:v>
                </c:pt>
                <c:pt idx="1269">
                  <c:v>1.3600000000000008</c:v>
                </c:pt>
                <c:pt idx="1270">
                  <c:v>1.4000000000000008</c:v>
                </c:pt>
                <c:pt idx="1271">
                  <c:v>1.5200000000000009</c:v>
                </c:pt>
                <c:pt idx="1272">
                  <c:v>1.2200000000000011</c:v>
                </c:pt>
                <c:pt idx="1273">
                  <c:v>1.3800000000000019</c:v>
                </c:pt>
                <c:pt idx="1274">
                  <c:v>1.6400000000000012</c:v>
                </c:pt>
                <c:pt idx="1275">
                  <c:v>1.7800000000000011</c:v>
                </c:pt>
                <c:pt idx="1276">
                  <c:v>1.7600000000000009</c:v>
                </c:pt>
                <c:pt idx="1277">
                  <c:v>1.9400000000000006</c:v>
                </c:pt>
                <c:pt idx="1278">
                  <c:v>1.5799999999999996</c:v>
                </c:pt>
                <c:pt idx="1279">
                  <c:v>1.3399999999999999</c:v>
                </c:pt>
                <c:pt idx="1280">
                  <c:v>1.5599999999999994</c:v>
                </c:pt>
                <c:pt idx="1281">
                  <c:v>1.7799999999999989</c:v>
                </c:pt>
                <c:pt idx="1282">
                  <c:v>1.879999999999999</c:v>
                </c:pt>
                <c:pt idx="1283">
                  <c:v>2.1599999999999988</c:v>
                </c:pt>
                <c:pt idx="1284">
                  <c:v>1.7999999999999978</c:v>
                </c:pt>
                <c:pt idx="1285">
                  <c:v>1.5399999999999978</c:v>
                </c:pt>
                <c:pt idx="1286">
                  <c:v>0.77999999999999825</c:v>
                </c:pt>
                <c:pt idx="1287">
                  <c:v>0.51999999999999813</c:v>
                </c:pt>
                <c:pt idx="1288">
                  <c:v>0.25999999999999873</c:v>
                </c:pt>
                <c:pt idx="1289">
                  <c:v>0.21999999999999958</c:v>
                </c:pt>
                <c:pt idx="1290">
                  <c:v>-0.36000000000000015</c:v>
                </c:pt>
                <c:pt idx="1291">
                  <c:v>1.9999999999998862E-2</c:v>
                </c:pt>
                <c:pt idx="1292">
                  <c:v>0.13999999999999915</c:v>
                </c:pt>
                <c:pt idx="1293">
                  <c:v>0.21999999999999886</c:v>
                </c:pt>
                <c:pt idx="1294">
                  <c:v>1.9999999999998862E-2</c:v>
                </c:pt>
                <c:pt idx="1295">
                  <c:v>1.9999999999998862E-2</c:v>
                </c:pt>
                <c:pt idx="1296">
                  <c:v>-8.000000000000114E-2</c:v>
                </c:pt>
                <c:pt idx="1297">
                  <c:v>-0.34000000000000058</c:v>
                </c:pt>
                <c:pt idx="1298">
                  <c:v>-0.38000000000000111</c:v>
                </c:pt>
                <c:pt idx="1299">
                  <c:v>-0.34000000000000197</c:v>
                </c:pt>
                <c:pt idx="1300">
                  <c:v>-6.0000000000000851E-2</c:v>
                </c:pt>
                <c:pt idx="1301">
                  <c:v>-4.000000000000057E-2</c:v>
                </c:pt>
                <c:pt idx="1302">
                  <c:v>1.9999999999998862E-2</c:v>
                </c:pt>
                <c:pt idx="1303">
                  <c:v>3.9999999999999147E-2</c:v>
                </c:pt>
                <c:pt idx="1304">
                  <c:v>0.17999999999999972</c:v>
                </c:pt>
                <c:pt idx="1305">
                  <c:v>0.21999999999999886</c:v>
                </c:pt>
                <c:pt idx="1306">
                  <c:v>0.41999999999999887</c:v>
                </c:pt>
                <c:pt idx="1307">
                  <c:v>0.61999999999999889</c:v>
                </c:pt>
                <c:pt idx="1308">
                  <c:v>0.7399999999999991</c:v>
                </c:pt>
                <c:pt idx="1309">
                  <c:v>1.0399999999999991</c:v>
                </c:pt>
                <c:pt idx="1310">
                  <c:v>1.2199999999999989</c:v>
                </c:pt>
                <c:pt idx="1311">
                  <c:v>1.1799999999999997</c:v>
                </c:pt>
                <c:pt idx="1312">
                  <c:v>1.5599999999999994</c:v>
                </c:pt>
                <c:pt idx="1313">
                  <c:v>1.1199999999999988</c:v>
                </c:pt>
                <c:pt idx="1314">
                  <c:v>0.83999999999999919</c:v>
                </c:pt>
                <c:pt idx="1315">
                  <c:v>0.77999999999999969</c:v>
                </c:pt>
                <c:pt idx="1316">
                  <c:v>0.75999999999999945</c:v>
                </c:pt>
                <c:pt idx="1317">
                  <c:v>0.5</c:v>
                </c:pt>
                <c:pt idx="1318">
                  <c:v>0.78000000000000114</c:v>
                </c:pt>
                <c:pt idx="1319">
                  <c:v>0.84000000000000197</c:v>
                </c:pt>
                <c:pt idx="1320">
                  <c:v>0.92000000000000171</c:v>
                </c:pt>
                <c:pt idx="1321">
                  <c:v>1.0600000000000023</c:v>
                </c:pt>
                <c:pt idx="1322">
                  <c:v>0.9600000000000023</c:v>
                </c:pt>
                <c:pt idx="1323">
                  <c:v>1.2600000000000022</c:v>
                </c:pt>
                <c:pt idx="1324">
                  <c:v>1.2000000000000015</c:v>
                </c:pt>
                <c:pt idx="1325">
                  <c:v>0.84000000000000052</c:v>
                </c:pt>
                <c:pt idx="1326">
                  <c:v>1.0599999999999994</c:v>
                </c:pt>
                <c:pt idx="1327">
                  <c:v>1.2399999999999991</c:v>
                </c:pt>
                <c:pt idx="1328">
                  <c:v>1.2399999999999991</c:v>
                </c:pt>
                <c:pt idx="1329">
                  <c:v>1.6</c:v>
                </c:pt>
                <c:pt idx="1330">
                  <c:v>1.4800000000000011</c:v>
                </c:pt>
                <c:pt idx="1331">
                  <c:v>1.0000000000000013</c:v>
                </c:pt>
                <c:pt idx="1332">
                  <c:v>0.54000000000000203</c:v>
                </c:pt>
                <c:pt idx="1333">
                  <c:v>0.32000000000000173</c:v>
                </c:pt>
                <c:pt idx="1334">
                  <c:v>-0.11999999999999886</c:v>
                </c:pt>
                <c:pt idx="1335">
                  <c:v>0.42000000000000026</c:v>
                </c:pt>
                <c:pt idx="1336">
                  <c:v>0.46000000000000085</c:v>
                </c:pt>
                <c:pt idx="1337">
                  <c:v>0.40000000000000141</c:v>
                </c:pt>
                <c:pt idx="1338">
                  <c:v>-0.11999999999999886</c:v>
                </c:pt>
                <c:pt idx="1339">
                  <c:v>-0.13999999999999915</c:v>
                </c:pt>
                <c:pt idx="1340">
                  <c:v>-0.37999999999999828</c:v>
                </c:pt>
                <c:pt idx="1341">
                  <c:v>-0.65999999999999948</c:v>
                </c:pt>
                <c:pt idx="1342">
                  <c:v>-0.72000000000000031</c:v>
                </c:pt>
                <c:pt idx="1343">
                  <c:v>-0.48000000000000115</c:v>
                </c:pt>
                <c:pt idx="1344">
                  <c:v>-0.440000000000002</c:v>
                </c:pt>
                <c:pt idx="1345">
                  <c:v>-0.7000000000000014</c:v>
                </c:pt>
                <c:pt idx="1346">
                  <c:v>-0.66000000000000081</c:v>
                </c:pt>
                <c:pt idx="1347">
                  <c:v>-0.42000000000000026</c:v>
                </c:pt>
                <c:pt idx="1348">
                  <c:v>-0.22000000000000028</c:v>
                </c:pt>
                <c:pt idx="1349">
                  <c:v>-0.25999999999999945</c:v>
                </c:pt>
                <c:pt idx="1350">
                  <c:v>-4.000000000000057E-2</c:v>
                </c:pt>
                <c:pt idx="1351">
                  <c:v>0.37999999999999828</c:v>
                </c:pt>
                <c:pt idx="1352">
                  <c:v>0.31999999999999745</c:v>
                </c:pt>
                <c:pt idx="1353">
                  <c:v>0.23999999999999916</c:v>
                </c:pt>
                <c:pt idx="1354">
                  <c:v>0.5</c:v>
                </c:pt>
                <c:pt idx="1355">
                  <c:v>0.24000000000000057</c:v>
                </c:pt>
                <c:pt idx="1356">
                  <c:v>-0.11999999999999744</c:v>
                </c:pt>
                <c:pt idx="1357">
                  <c:v>-0.27999999999999831</c:v>
                </c:pt>
                <c:pt idx="1358">
                  <c:v>-0.39999999999999858</c:v>
                </c:pt>
                <c:pt idx="1359">
                  <c:v>-0.85999999999999943</c:v>
                </c:pt>
                <c:pt idx="1360">
                  <c:v>-0.91999999999999882</c:v>
                </c:pt>
                <c:pt idx="1361">
                  <c:v>-0.67999999999999972</c:v>
                </c:pt>
                <c:pt idx="1362">
                  <c:v>-0.51999999999999891</c:v>
                </c:pt>
                <c:pt idx="1363">
                  <c:v>-0.39999999999999858</c:v>
                </c:pt>
                <c:pt idx="1364">
                  <c:v>-5.9999999999999429E-2</c:v>
                </c:pt>
                <c:pt idx="1365">
                  <c:v>2.0000000000000285E-2</c:v>
                </c:pt>
                <c:pt idx="1366">
                  <c:v>-1.9999999999998862E-2</c:v>
                </c:pt>
                <c:pt idx="1367">
                  <c:v>4.0000000000001992E-2</c:v>
                </c:pt>
                <c:pt idx="1368">
                  <c:v>0.10000000000000142</c:v>
                </c:pt>
                <c:pt idx="1369">
                  <c:v>-0.37999999999999828</c:v>
                </c:pt>
                <c:pt idx="1370">
                  <c:v>-9.9999999999998576E-2</c:v>
                </c:pt>
                <c:pt idx="1371">
                  <c:v>0.16000000000000086</c:v>
                </c:pt>
                <c:pt idx="1372">
                  <c:v>0.37999999999999973</c:v>
                </c:pt>
                <c:pt idx="1373">
                  <c:v>0.3</c:v>
                </c:pt>
                <c:pt idx="1374">
                  <c:v>0.86000000000000087</c:v>
                </c:pt>
                <c:pt idx="1375">
                  <c:v>0.96000000000000085</c:v>
                </c:pt>
                <c:pt idx="1376">
                  <c:v>0.4799999999999997</c:v>
                </c:pt>
                <c:pt idx="1377">
                  <c:v>0.53999999999999915</c:v>
                </c:pt>
                <c:pt idx="1378">
                  <c:v>0.81999999999999884</c:v>
                </c:pt>
                <c:pt idx="1379">
                  <c:v>0.99999999999999856</c:v>
                </c:pt>
                <c:pt idx="1380">
                  <c:v>0.63999999999999913</c:v>
                </c:pt>
                <c:pt idx="1381">
                  <c:v>1.0800000000000012</c:v>
                </c:pt>
                <c:pt idx="1382">
                  <c:v>0.88000000000000111</c:v>
                </c:pt>
                <c:pt idx="1383">
                  <c:v>0.64000000000000201</c:v>
                </c:pt>
                <c:pt idx="1384">
                  <c:v>0.440000000000002</c:v>
                </c:pt>
                <c:pt idx="1385">
                  <c:v>0.38000000000000111</c:v>
                </c:pt>
                <c:pt idx="1386">
                  <c:v>4.000000000000057E-2</c:v>
                </c:pt>
                <c:pt idx="1387">
                  <c:v>-3.9999999999999147E-2</c:v>
                </c:pt>
                <c:pt idx="1388">
                  <c:v>0</c:v>
                </c:pt>
                <c:pt idx="1389">
                  <c:v>4.000000000000057E-2</c:v>
                </c:pt>
                <c:pt idx="1390">
                  <c:v>0.4799999999999997</c:v>
                </c:pt>
                <c:pt idx="1391">
                  <c:v>0.52000000000000024</c:v>
                </c:pt>
                <c:pt idx="1392">
                  <c:v>0.84000000000000052</c:v>
                </c:pt>
                <c:pt idx="1393">
                  <c:v>0.54000000000000059</c:v>
                </c:pt>
                <c:pt idx="1394">
                  <c:v>0.51999999999999891</c:v>
                </c:pt>
                <c:pt idx="1395">
                  <c:v>0.5</c:v>
                </c:pt>
                <c:pt idx="1396">
                  <c:v>0.59999999999999853</c:v>
                </c:pt>
                <c:pt idx="1397">
                  <c:v>0.47999999999999832</c:v>
                </c:pt>
                <c:pt idx="1398">
                  <c:v>0.95999999999999797</c:v>
                </c:pt>
                <c:pt idx="1399">
                  <c:v>0.87999999999999834</c:v>
                </c:pt>
                <c:pt idx="1400">
                  <c:v>0.27999999999999758</c:v>
                </c:pt>
                <c:pt idx="1401">
                  <c:v>0.19999999999999787</c:v>
                </c:pt>
                <c:pt idx="1402">
                  <c:v>-0.30000000000000215</c:v>
                </c:pt>
                <c:pt idx="1403">
                  <c:v>-0.8400000000000013</c:v>
                </c:pt>
                <c:pt idx="1404">
                  <c:v>-0.83999999999999986</c:v>
                </c:pt>
                <c:pt idx="1405">
                  <c:v>-0.67999999999999972</c:v>
                </c:pt>
                <c:pt idx="1406">
                  <c:v>-0.67999999999999972</c:v>
                </c:pt>
                <c:pt idx="1407">
                  <c:v>-0.47999999999999898</c:v>
                </c:pt>
                <c:pt idx="1408">
                  <c:v>-0.49999999999999928</c:v>
                </c:pt>
                <c:pt idx="1409">
                  <c:v>-0.89999999999999925</c:v>
                </c:pt>
                <c:pt idx="1410">
                  <c:v>-1.079999999999999</c:v>
                </c:pt>
                <c:pt idx="1411">
                  <c:v>-1.4599999999999986</c:v>
                </c:pt>
                <c:pt idx="1412">
                  <c:v>-1.9799999999999998</c:v>
                </c:pt>
                <c:pt idx="1413">
                  <c:v>-1.9199999999999995</c:v>
                </c:pt>
                <c:pt idx="1414">
                  <c:v>-1.8400000000000005</c:v>
                </c:pt>
                <c:pt idx="1415">
                  <c:v>-1.9000000000000015</c:v>
                </c:pt>
                <c:pt idx="1416">
                  <c:v>-1.4000000000000028</c:v>
                </c:pt>
                <c:pt idx="1417">
                  <c:v>-1.1200000000000023</c:v>
                </c:pt>
                <c:pt idx="1418">
                  <c:v>-0.96000000000000296</c:v>
                </c:pt>
                <c:pt idx="1419">
                  <c:v>-1.1200000000000023</c:v>
                </c:pt>
                <c:pt idx="1420">
                  <c:v>-1.0000000000000007</c:v>
                </c:pt>
                <c:pt idx="1421">
                  <c:v>-1.4799999999999991</c:v>
                </c:pt>
                <c:pt idx="1422">
                  <c:v>-1.1199999999999981</c:v>
                </c:pt>
                <c:pt idx="1423">
                  <c:v>-1.2599999999999987</c:v>
                </c:pt>
                <c:pt idx="1424">
                  <c:v>-0.85999999999999943</c:v>
                </c:pt>
                <c:pt idx="1425">
                  <c:v>-0.77999999999999969</c:v>
                </c:pt>
                <c:pt idx="1426">
                  <c:v>-0.52000000000000024</c:v>
                </c:pt>
                <c:pt idx="1427">
                  <c:v>-0.82000000000000095</c:v>
                </c:pt>
                <c:pt idx="1428">
                  <c:v>-0.84000000000000052</c:v>
                </c:pt>
                <c:pt idx="1429">
                  <c:v>-0.94000000000000061</c:v>
                </c:pt>
                <c:pt idx="1430">
                  <c:v>-0.52000000000000024</c:v>
                </c:pt>
                <c:pt idx="1431">
                  <c:v>-0.66000000000000081</c:v>
                </c:pt>
                <c:pt idx="1432">
                  <c:v>-0.70000000000000073</c:v>
                </c:pt>
                <c:pt idx="1433">
                  <c:v>-0.84000000000000052</c:v>
                </c:pt>
                <c:pt idx="1434">
                  <c:v>-1.0799999999999996</c:v>
                </c:pt>
                <c:pt idx="1435">
                  <c:v>-2.2400000000000007</c:v>
                </c:pt>
                <c:pt idx="1436">
                  <c:v>-2.2200000000000002</c:v>
                </c:pt>
                <c:pt idx="1437">
                  <c:v>-2.5999999999999992</c:v>
                </c:pt>
                <c:pt idx="1438">
                  <c:v>-2.3999999999999986</c:v>
                </c:pt>
                <c:pt idx="1439">
                  <c:v>-2.2799999999999998</c:v>
                </c:pt>
                <c:pt idx="1440">
                  <c:v>-1.7599999999999993</c:v>
                </c:pt>
                <c:pt idx="1441">
                  <c:v>-1.9599999999999986</c:v>
                </c:pt>
                <c:pt idx="1442">
                  <c:v>-1.7399999999999998</c:v>
                </c:pt>
                <c:pt idx="1443">
                  <c:v>-1.86</c:v>
                </c:pt>
                <c:pt idx="1444">
                  <c:v>-1.9399999999999991</c:v>
                </c:pt>
                <c:pt idx="1445">
                  <c:v>-1.7200000000000002</c:v>
                </c:pt>
                <c:pt idx="1446">
                  <c:v>-1.6200000000000003</c:v>
                </c:pt>
                <c:pt idx="1447">
                  <c:v>-1.5</c:v>
                </c:pt>
                <c:pt idx="1448">
                  <c:v>-1.4799999999999998</c:v>
                </c:pt>
                <c:pt idx="1449">
                  <c:v>-1.5399999999999998</c:v>
                </c:pt>
                <c:pt idx="1450">
                  <c:v>-1.4999999999999993</c:v>
                </c:pt>
                <c:pt idx="1451">
                  <c:v>-1.4599999999999995</c:v>
                </c:pt>
                <c:pt idx="1452">
                  <c:v>-1.3</c:v>
                </c:pt>
                <c:pt idx="1453">
                  <c:v>-0.84000000000000052</c:v>
                </c:pt>
                <c:pt idx="1454">
                  <c:v>-0.4799999999999997</c:v>
                </c:pt>
                <c:pt idx="1455">
                  <c:v>-0.65999999999999948</c:v>
                </c:pt>
                <c:pt idx="1456">
                  <c:v>-0.55999999999999939</c:v>
                </c:pt>
                <c:pt idx="1457">
                  <c:v>-0.5</c:v>
                </c:pt>
                <c:pt idx="1458">
                  <c:v>-0.78000000000000114</c:v>
                </c:pt>
                <c:pt idx="1459">
                  <c:v>-0.88000000000000256</c:v>
                </c:pt>
                <c:pt idx="1460">
                  <c:v>-0.76000000000000223</c:v>
                </c:pt>
                <c:pt idx="1461">
                  <c:v>-1.1800000000000026</c:v>
                </c:pt>
                <c:pt idx="1462">
                  <c:v>-1.2800000000000011</c:v>
                </c:pt>
                <c:pt idx="1463">
                  <c:v>-1.5799999999999996</c:v>
                </c:pt>
                <c:pt idx="1464">
                  <c:v>-1.5599999999999994</c:v>
                </c:pt>
                <c:pt idx="1465">
                  <c:v>-1.5599999999999994</c:v>
                </c:pt>
                <c:pt idx="1466">
                  <c:v>-0.77999999999999969</c:v>
                </c:pt>
                <c:pt idx="1467">
                  <c:v>-0.64000000000000057</c:v>
                </c:pt>
                <c:pt idx="1468">
                  <c:v>-6.0000000000000851E-2</c:v>
                </c:pt>
                <c:pt idx="1469">
                  <c:v>-0.10000000000000142</c:v>
                </c:pt>
                <c:pt idx="1470">
                  <c:v>-4.0000000000001992E-2</c:v>
                </c:pt>
                <c:pt idx="1471">
                  <c:v>-0.20000000000000143</c:v>
                </c:pt>
                <c:pt idx="1472">
                  <c:v>-0.34000000000000197</c:v>
                </c:pt>
                <c:pt idx="1473">
                  <c:v>-0.38000000000000256</c:v>
                </c:pt>
                <c:pt idx="1474">
                  <c:v>-0.16000000000000086</c:v>
                </c:pt>
                <c:pt idx="1475">
                  <c:v>0.12000000000000029</c:v>
                </c:pt>
                <c:pt idx="1476">
                  <c:v>8.000000000000114E-2</c:v>
                </c:pt>
                <c:pt idx="1477">
                  <c:v>0.40000000000000285</c:v>
                </c:pt>
                <c:pt idx="1478">
                  <c:v>0.28000000000000258</c:v>
                </c:pt>
                <c:pt idx="1479">
                  <c:v>1.4210854715202005E-15</c:v>
                </c:pt>
                <c:pt idx="1480">
                  <c:v>-5.9999999999999429E-2</c:v>
                </c:pt>
                <c:pt idx="1481">
                  <c:v>-0.1</c:v>
                </c:pt>
                <c:pt idx="1482">
                  <c:v>0.11999999999999886</c:v>
                </c:pt>
                <c:pt idx="1483">
                  <c:v>0.21999999999999886</c:v>
                </c:pt>
                <c:pt idx="1484">
                  <c:v>0.49999999999999856</c:v>
                </c:pt>
                <c:pt idx="1485">
                  <c:v>0.51999999999999891</c:v>
                </c:pt>
                <c:pt idx="1486">
                  <c:v>0.89999999999999714</c:v>
                </c:pt>
                <c:pt idx="1487">
                  <c:v>0.51999999999999746</c:v>
                </c:pt>
                <c:pt idx="1488">
                  <c:v>0.35999999999999799</c:v>
                </c:pt>
                <c:pt idx="1489">
                  <c:v>0.25999999999999801</c:v>
                </c:pt>
                <c:pt idx="1490">
                  <c:v>0.55999999999999805</c:v>
                </c:pt>
                <c:pt idx="1491">
                  <c:v>0.53999999999999915</c:v>
                </c:pt>
                <c:pt idx="1492">
                  <c:v>0.65999999999999948</c:v>
                </c:pt>
                <c:pt idx="1493">
                  <c:v>0.45999999999999941</c:v>
                </c:pt>
                <c:pt idx="1494">
                  <c:v>0.95999999999999941</c:v>
                </c:pt>
                <c:pt idx="1495">
                  <c:v>0.81999999999999884</c:v>
                </c:pt>
                <c:pt idx="1496">
                  <c:v>0.59999999999999853</c:v>
                </c:pt>
                <c:pt idx="1497">
                  <c:v>0.49999999999999856</c:v>
                </c:pt>
                <c:pt idx="1498">
                  <c:v>0.69999999999999862</c:v>
                </c:pt>
                <c:pt idx="1499">
                  <c:v>0.35999999999999943</c:v>
                </c:pt>
                <c:pt idx="1500">
                  <c:v>0.42000000000000026</c:v>
                </c:pt>
                <c:pt idx="1501">
                  <c:v>0.14000000000000057</c:v>
                </c:pt>
                <c:pt idx="1502">
                  <c:v>0.30000000000000143</c:v>
                </c:pt>
                <c:pt idx="1503">
                  <c:v>0.36000000000000087</c:v>
                </c:pt>
                <c:pt idx="1504">
                  <c:v>0.52000000000000024</c:v>
                </c:pt>
                <c:pt idx="1505">
                  <c:v>-4.000000000000057E-2</c:v>
                </c:pt>
                <c:pt idx="1506">
                  <c:v>0.25999999999999945</c:v>
                </c:pt>
                <c:pt idx="1507">
                  <c:v>3.9999999999999147E-2</c:v>
                </c:pt>
                <c:pt idx="1508">
                  <c:v>-0.21999999999999886</c:v>
                </c:pt>
                <c:pt idx="1509">
                  <c:v>-0.83999999999999775</c:v>
                </c:pt>
                <c:pt idx="1510">
                  <c:v>-0.43999999999999773</c:v>
                </c:pt>
                <c:pt idx="1511">
                  <c:v>-0.45999999999999802</c:v>
                </c:pt>
                <c:pt idx="1512">
                  <c:v>-0.21999999999999886</c:v>
                </c:pt>
                <c:pt idx="1513">
                  <c:v>0.13999999999999915</c:v>
                </c:pt>
                <c:pt idx="1514">
                  <c:v>0.5999999999999972</c:v>
                </c:pt>
                <c:pt idx="1515">
                  <c:v>0.77999999999999825</c:v>
                </c:pt>
                <c:pt idx="1516">
                  <c:v>0.55999999999999805</c:v>
                </c:pt>
                <c:pt idx="1517">
                  <c:v>0.67999999999999827</c:v>
                </c:pt>
                <c:pt idx="1518">
                  <c:v>0.62000000000000033</c:v>
                </c:pt>
                <c:pt idx="1519">
                  <c:v>0.440000000000002</c:v>
                </c:pt>
                <c:pt idx="1520">
                  <c:v>0.42000000000000171</c:v>
                </c:pt>
                <c:pt idx="1521">
                  <c:v>0.42000000000000315</c:v>
                </c:pt>
                <c:pt idx="1522">
                  <c:v>4.0000000000003408E-2</c:v>
                </c:pt>
                <c:pt idx="1523">
                  <c:v>-1.9999999999997443E-2</c:v>
                </c:pt>
                <c:pt idx="1524">
                  <c:v>-0.19999999999999857</c:v>
                </c:pt>
                <c:pt idx="1525">
                  <c:v>-0.37999999999999973</c:v>
                </c:pt>
                <c:pt idx="1526">
                  <c:v>-0.16000000000000086</c:v>
                </c:pt>
                <c:pt idx="1527">
                  <c:v>7.999999999999971E-2</c:v>
                </c:pt>
                <c:pt idx="1528">
                  <c:v>-2.0000000000000285E-2</c:v>
                </c:pt>
                <c:pt idx="1529">
                  <c:v>0.22000000000000028</c:v>
                </c:pt>
                <c:pt idx="1530">
                  <c:v>-1.9999999999998862E-2</c:v>
                </c:pt>
                <c:pt idx="1531">
                  <c:v>-0.37999999999999828</c:v>
                </c:pt>
                <c:pt idx="1532">
                  <c:v>-0.53999999999999915</c:v>
                </c:pt>
                <c:pt idx="1533">
                  <c:v>7.999999999999971E-2</c:v>
                </c:pt>
                <c:pt idx="1534">
                  <c:v>0.32000000000000028</c:v>
                </c:pt>
                <c:pt idx="1535">
                  <c:v>0.33999999999999914</c:v>
                </c:pt>
                <c:pt idx="1536">
                  <c:v>0.69999999999999862</c:v>
                </c:pt>
                <c:pt idx="1537">
                  <c:v>0.69999999999999862</c:v>
                </c:pt>
                <c:pt idx="1538">
                  <c:v>0.3</c:v>
                </c:pt>
                <c:pt idx="1539">
                  <c:v>0.27999999999999969</c:v>
                </c:pt>
                <c:pt idx="1540">
                  <c:v>0.68000000000000116</c:v>
                </c:pt>
                <c:pt idx="1541">
                  <c:v>0.64000000000000201</c:v>
                </c:pt>
                <c:pt idx="1542">
                  <c:v>0.60000000000000286</c:v>
                </c:pt>
                <c:pt idx="1543">
                  <c:v>0.64000000000000201</c:v>
                </c:pt>
                <c:pt idx="1544">
                  <c:v>0.58000000000000251</c:v>
                </c:pt>
                <c:pt idx="1545">
                  <c:v>0.52000000000000168</c:v>
                </c:pt>
                <c:pt idx="1546">
                  <c:v>0.92000000000000171</c:v>
                </c:pt>
                <c:pt idx="1547">
                  <c:v>1.2400000000000007</c:v>
                </c:pt>
                <c:pt idx="1548">
                  <c:v>0.93999999999999917</c:v>
                </c:pt>
                <c:pt idx="1549">
                  <c:v>1.1199999999999974</c:v>
                </c:pt>
                <c:pt idx="1550">
                  <c:v>1.0199999999999974</c:v>
                </c:pt>
                <c:pt idx="1551">
                  <c:v>0.45999999999999802</c:v>
                </c:pt>
                <c:pt idx="1552">
                  <c:v>-1.4210854715202005E-15</c:v>
                </c:pt>
                <c:pt idx="1553">
                  <c:v>0.3</c:v>
                </c:pt>
                <c:pt idx="1554">
                  <c:v>0.16000000000000086</c:v>
                </c:pt>
                <c:pt idx="1555">
                  <c:v>0.78000000000000114</c:v>
                </c:pt>
                <c:pt idx="1556">
                  <c:v>1.3400000000000005</c:v>
                </c:pt>
                <c:pt idx="1557">
                  <c:v>1.8200000000000003</c:v>
                </c:pt>
                <c:pt idx="1558">
                  <c:v>1.680000000000001</c:v>
                </c:pt>
                <c:pt idx="1559">
                  <c:v>1.4200000000000017</c:v>
                </c:pt>
                <c:pt idx="1560">
                  <c:v>0.86000000000000232</c:v>
                </c:pt>
                <c:pt idx="1561">
                  <c:v>0.66000000000000225</c:v>
                </c:pt>
                <c:pt idx="1562">
                  <c:v>0.38000000000000111</c:v>
                </c:pt>
                <c:pt idx="1563">
                  <c:v>0.56000000000000083</c:v>
                </c:pt>
                <c:pt idx="1564">
                  <c:v>0.85999999999999943</c:v>
                </c:pt>
                <c:pt idx="1565">
                  <c:v>0.8199999999999974</c:v>
                </c:pt>
                <c:pt idx="1566">
                  <c:v>0.6799999999999955</c:v>
                </c:pt>
                <c:pt idx="1567">
                  <c:v>0.8199999999999974</c:v>
                </c:pt>
                <c:pt idx="1568">
                  <c:v>0.79999999999999716</c:v>
                </c:pt>
                <c:pt idx="1569">
                  <c:v>0.8199999999999974</c:v>
                </c:pt>
                <c:pt idx="1570">
                  <c:v>1.0199999999999989</c:v>
                </c:pt>
                <c:pt idx="1571">
                  <c:v>0.97999999999999976</c:v>
                </c:pt>
                <c:pt idx="1572">
                  <c:v>0.81999999999999884</c:v>
                </c:pt>
                <c:pt idx="1573">
                  <c:v>1</c:v>
                </c:pt>
                <c:pt idx="1574">
                  <c:v>1.1400000000000006</c:v>
                </c:pt>
                <c:pt idx="1575">
                  <c:v>1.3400000000000005</c:v>
                </c:pt>
                <c:pt idx="1576">
                  <c:v>1.680000000000001</c:v>
                </c:pt>
                <c:pt idx="1577">
                  <c:v>1.8200000000000016</c:v>
                </c:pt>
                <c:pt idx="1578">
                  <c:v>1.7</c:v>
                </c:pt>
                <c:pt idx="1579">
                  <c:v>1.4599999999999995</c:v>
                </c:pt>
                <c:pt idx="1580">
                  <c:v>1.0600000000000009</c:v>
                </c:pt>
                <c:pt idx="1581">
                  <c:v>1.1000000000000014</c:v>
                </c:pt>
                <c:pt idx="1582">
                  <c:v>1.2799999999999998</c:v>
                </c:pt>
                <c:pt idx="1583">
                  <c:v>1.5000000000000013</c:v>
                </c:pt>
                <c:pt idx="1584">
                  <c:v>1.7800000000000025</c:v>
                </c:pt>
                <c:pt idx="1585">
                  <c:v>1.9800000000000011</c:v>
                </c:pt>
                <c:pt idx="1586">
                  <c:v>2.4800000000000013</c:v>
                </c:pt>
                <c:pt idx="1587">
                  <c:v>2.2200000000000015</c:v>
                </c:pt>
                <c:pt idx="1588">
                  <c:v>2.5600000000000009</c:v>
                </c:pt>
                <c:pt idx="1589">
                  <c:v>2.3600000000000008</c:v>
                </c:pt>
                <c:pt idx="1590">
                  <c:v>2.3600000000000008</c:v>
                </c:pt>
                <c:pt idx="1591">
                  <c:v>1.4000000000000015</c:v>
                </c:pt>
                <c:pt idx="1592">
                  <c:v>1.6600000000000024</c:v>
                </c:pt>
                <c:pt idx="1593">
                  <c:v>0.92000000000000315</c:v>
                </c:pt>
                <c:pt idx="1594">
                  <c:v>0.82000000000000317</c:v>
                </c:pt>
                <c:pt idx="1595">
                  <c:v>0.22000000000000314</c:v>
                </c:pt>
                <c:pt idx="1596">
                  <c:v>0.54000000000000203</c:v>
                </c:pt>
                <c:pt idx="1597">
                  <c:v>0.1200000000000017</c:v>
                </c:pt>
                <c:pt idx="1598">
                  <c:v>0.32000000000000028</c:v>
                </c:pt>
                <c:pt idx="1599">
                  <c:v>0.42000000000000026</c:v>
                </c:pt>
                <c:pt idx="1600">
                  <c:v>0.85999999999999943</c:v>
                </c:pt>
                <c:pt idx="1601">
                  <c:v>0.75999999999999945</c:v>
                </c:pt>
                <c:pt idx="1602">
                  <c:v>0.7399999999999991</c:v>
                </c:pt>
                <c:pt idx="1603">
                  <c:v>0.41999999999999887</c:v>
                </c:pt>
                <c:pt idx="1604">
                  <c:v>0.33999999999999914</c:v>
                </c:pt>
                <c:pt idx="1605">
                  <c:v>0.35999999999999943</c:v>
                </c:pt>
                <c:pt idx="1606">
                  <c:v>0.31999999999999884</c:v>
                </c:pt>
                <c:pt idx="1607">
                  <c:v>0.55999999999999939</c:v>
                </c:pt>
                <c:pt idx="1608">
                  <c:v>0.55999999999999939</c:v>
                </c:pt>
                <c:pt idx="1609">
                  <c:v>0.23999999999999916</c:v>
                </c:pt>
                <c:pt idx="1610">
                  <c:v>-5.9999999999999429E-2</c:v>
                </c:pt>
                <c:pt idx="1611">
                  <c:v>-0.13999999999999915</c:v>
                </c:pt>
                <c:pt idx="1612">
                  <c:v>-0.23999999999999916</c:v>
                </c:pt>
                <c:pt idx="1613">
                  <c:v>-0.47999999999999832</c:v>
                </c:pt>
                <c:pt idx="1614">
                  <c:v>-0.67999999999999827</c:v>
                </c:pt>
                <c:pt idx="1615">
                  <c:v>-0.57999999999999974</c:v>
                </c:pt>
                <c:pt idx="1616">
                  <c:v>-1.5</c:v>
                </c:pt>
                <c:pt idx="1617">
                  <c:v>-2.1799999999999997</c:v>
                </c:pt>
                <c:pt idx="1618">
                  <c:v>-2.2400000000000007</c:v>
                </c:pt>
                <c:pt idx="1619">
                  <c:v>-1.8800000000000012</c:v>
                </c:pt>
                <c:pt idx="1620">
                  <c:v>-1.6599999999999995</c:v>
                </c:pt>
                <c:pt idx="1621">
                  <c:v>-0.89999999999999858</c:v>
                </c:pt>
                <c:pt idx="1622">
                  <c:v>-0.39999999999999858</c:v>
                </c:pt>
                <c:pt idx="1623">
                  <c:v>-0.21999999999999745</c:v>
                </c:pt>
                <c:pt idx="1624">
                  <c:v>-0.33999999999999775</c:v>
                </c:pt>
                <c:pt idx="1625">
                  <c:v>-0.89999999999999858</c:v>
                </c:pt>
                <c:pt idx="1626">
                  <c:v>-1.0199999999999989</c:v>
                </c:pt>
                <c:pt idx="1627">
                  <c:v>-0.9</c:v>
                </c:pt>
                <c:pt idx="1628">
                  <c:v>-0.7000000000000014</c:v>
                </c:pt>
                <c:pt idx="1629">
                  <c:v>-0.64000000000000057</c:v>
                </c:pt>
                <c:pt idx="1630">
                  <c:v>0.11999999999999886</c:v>
                </c:pt>
                <c:pt idx="1631">
                  <c:v>7.9999999999998295E-2</c:v>
                </c:pt>
                <c:pt idx="1632">
                  <c:v>-2.0000000000001704E-2</c:v>
                </c:pt>
                <c:pt idx="1633">
                  <c:v>-4.000000000000057E-2</c:v>
                </c:pt>
                <c:pt idx="1634">
                  <c:v>-0.26000000000000084</c:v>
                </c:pt>
                <c:pt idx="1635">
                  <c:v>-0.22000000000000028</c:v>
                </c:pt>
                <c:pt idx="1636">
                  <c:v>0.12000000000000029</c:v>
                </c:pt>
                <c:pt idx="1637">
                  <c:v>0.48000000000000115</c:v>
                </c:pt>
                <c:pt idx="1638">
                  <c:v>0.50000000000000144</c:v>
                </c:pt>
                <c:pt idx="1639">
                  <c:v>0.92000000000000171</c:v>
                </c:pt>
                <c:pt idx="1640">
                  <c:v>1.0800000000000012</c:v>
                </c:pt>
                <c:pt idx="1641">
                  <c:v>1.0200000000000002</c:v>
                </c:pt>
                <c:pt idx="1642">
                  <c:v>0.84000000000000052</c:v>
                </c:pt>
                <c:pt idx="1643">
                  <c:v>1.0799999999999996</c:v>
                </c:pt>
                <c:pt idx="1644">
                  <c:v>0.92000000000000026</c:v>
                </c:pt>
                <c:pt idx="1645">
                  <c:v>0.44000000000000056</c:v>
                </c:pt>
                <c:pt idx="1646">
                  <c:v>0.50000000000000144</c:v>
                </c:pt>
                <c:pt idx="1647">
                  <c:v>0.42000000000000171</c:v>
                </c:pt>
                <c:pt idx="1648">
                  <c:v>2.0000000000001704E-2</c:v>
                </c:pt>
                <c:pt idx="1649">
                  <c:v>0.15999999999999942</c:v>
                </c:pt>
                <c:pt idx="1650">
                  <c:v>-0.3</c:v>
                </c:pt>
                <c:pt idx="1651">
                  <c:v>-0.16000000000000086</c:v>
                </c:pt>
                <c:pt idx="1652">
                  <c:v>0.1799999999999983</c:v>
                </c:pt>
                <c:pt idx="1653">
                  <c:v>0.23999999999999916</c:v>
                </c:pt>
                <c:pt idx="1654">
                  <c:v>0.12000000000000029</c:v>
                </c:pt>
                <c:pt idx="1655">
                  <c:v>0.49999999999999856</c:v>
                </c:pt>
                <c:pt idx="1656">
                  <c:v>0.3</c:v>
                </c:pt>
                <c:pt idx="1657">
                  <c:v>-7.999999999999971E-2</c:v>
                </c:pt>
                <c:pt idx="1658">
                  <c:v>-5.9999999999999429E-2</c:v>
                </c:pt>
                <c:pt idx="1659">
                  <c:v>0.14000000000000057</c:v>
                </c:pt>
                <c:pt idx="1660">
                  <c:v>0.34000000000000197</c:v>
                </c:pt>
                <c:pt idx="1661">
                  <c:v>0.42000000000000171</c:v>
                </c:pt>
                <c:pt idx="1662">
                  <c:v>0.36000000000000087</c:v>
                </c:pt>
                <c:pt idx="1663">
                  <c:v>0.55999999999999939</c:v>
                </c:pt>
                <c:pt idx="1664">
                  <c:v>0.67999999999999827</c:v>
                </c:pt>
                <c:pt idx="1665">
                  <c:v>0.31999999999999884</c:v>
                </c:pt>
                <c:pt idx="1666">
                  <c:v>0.33999999999999775</c:v>
                </c:pt>
                <c:pt idx="1667">
                  <c:v>0.89999999999999714</c:v>
                </c:pt>
                <c:pt idx="1668">
                  <c:v>0.83999999999999775</c:v>
                </c:pt>
                <c:pt idx="1669">
                  <c:v>0.59999999999999853</c:v>
                </c:pt>
                <c:pt idx="1670">
                  <c:v>0.99999999999999711</c:v>
                </c:pt>
                <c:pt idx="1671">
                  <c:v>0.55999999999999805</c:v>
                </c:pt>
                <c:pt idx="1672">
                  <c:v>-2.0000000000001704E-2</c:v>
                </c:pt>
                <c:pt idx="1673">
                  <c:v>-0.34000000000000197</c:v>
                </c:pt>
                <c:pt idx="1674">
                  <c:v>-0.16000000000000086</c:v>
                </c:pt>
                <c:pt idx="1675">
                  <c:v>-0.62000000000000033</c:v>
                </c:pt>
                <c:pt idx="1676">
                  <c:v>-0.42000000000000026</c:v>
                </c:pt>
                <c:pt idx="1677">
                  <c:v>-0.27999999999999969</c:v>
                </c:pt>
                <c:pt idx="1678">
                  <c:v>4.000000000000057E-2</c:v>
                </c:pt>
                <c:pt idx="1679">
                  <c:v>-0.3</c:v>
                </c:pt>
                <c:pt idx="1680">
                  <c:v>-0.2</c:v>
                </c:pt>
                <c:pt idx="1681">
                  <c:v>7.999999999999971E-2</c:v>
                </c:pt>
                <c:pt idx="1682">
                  <c:v>0.17999999999999972</c:v>
                </c:pt>
                <c:pt idx="1683">
                  <c:v>3.9999999999999147E-2</c:v>
                </c:pt>
                <c:pt idx="1684">
                  <c:v>7.9999999999998295E-2</c:v>
                </c:pt>
                <c:pt idx="1685">
                  <c:v>0.11999999999999886</c:v>
                </c:pt>
                <c:pt idx="1686">
                  <c:v>-8.000000000000114E-2</c:v>
                </c:pt>
                <c:pt idx="1687">
                  <c:v>-4.000000000000057E-2</c:v>
                </c:pt>
                <c:pt idx="1688">
                  <c:v>0.2</c:v>
                </c:pt>
                <c:pt idx="1689">
                  <c:v>0.15999999999999942</c:v>
                </c:pt>
                <c:pt idx="1690">
                  <c:v>0.27999999999999831</c:v>
                </c:pt>
                <c:pt idx="1691">
                  <c:v>0.23999999999999916</c:v>
                </c:pt>
                <c:pt idx="1692">
                  <c:v>-2.0000000000001704E-2</c:v>
                </c:pt>
                <c:pt idx="1693">
                  <c:v>-6.0000000000002274E-2</c:v>
                </c:pt>
                <c:pt idx="1694">
                  <c:v>-0.34000000000000058</c:v>
                </c:pt>
                <c:pt idx="1695">
                  <c:v>-0.5</c:v>
                </c:pt>
                <c:pt idx="1696">
                  <c:v>-0.72000000000000031</c:v>
                </c:pt>
                <c:pt idx="1697">
                  <c:v>-0.77999999999999969</c:v>
                </c:pt>
                <c:pt idx="1698">
                  <c:v>-1.1000000000000001</c:v>
                </c:pt>
                <c:pt idx="1699">
                  <c:v>-0.7</c:v>
                </c:pt>
                <c:pt idx="1700">
                  <c:v>-0.84000000000000052</c:v>
                </c:pt>
                <c:pt idx="1701">
                  <c:v>-0.74000000000000055</c:v>
                </c:pt>
                <c:pt idx="1702">
                  <c:v>-0.56000000000000083</c:v>
                </c:pt>
                <c:pt idx="1703">
                  <c:v>-0.3</c:v>
                </c:pt>
                <c:pt idx="1704">
                  <c:v>-0.54000000000000059</c:v>
                </c:pt>
                <c:pt idx="1705">
                  <c:v>-0.75999999999999945</c:v>
                </c:pt>
                <c:pt idx="1706">
                  <c:v>-0.44000000000000056</c:v>
                </c:pt>
                <c:pt idx="1707">
                  <c:v>-0.57999999999999974</c:v>
                </c:pt>
                <c:pt idx="1708">
                  <c:v>-0.4799999999999997</c:v>
                </c:pt>
                <c:pt idx="1709">
                  <c:v>-2.0000000000000285E-2</c:v>
                </c:pt>
                <c:pt idx="1710">
                  <c:v>0.37999999999999828</c:v>
                </c:pt>
                <c:pt idx="1711">
                  <c:v>0.41999999999999887</c:v>
                </c:pt>
                <c:pt idx="1712">
                  <c:v>0.65999999999999948</c:v>
                </c:pt>
                <c:pt idx="1713">
                  <c:v>0.51999999999999891</c:v>
                </c:pt>
                <c:pt idx="1714">
                  <c:v>0.2</c:v>
                </c:pt>
                <c:pt idx="1715">
                  <c:v>0.22000000000000169</c:v>
                </c:pt>
                <c:pt idx="1716">
                  <c:v>1.4210854715202005E-15</c:v>
                </c:pt>
                <c:pt idx="1717">
                  <c:v>0.2</c:v>
                </c:pt>
                <c:pt idx="1718">
                  <c:v>0.67999999999999972</c:v>
                </c:pt>
                <c:pt idx="1719">
                  <c:v>0.7999999999999986</c:v>
                </c:pt>
                <c:pt idx="1720">
                  <c:v>0.77999999999999825</c:v>
                </c:pt>
                <c:pt idx="1721">
                  <c:v>0.65999999999999948</c:v>
                </c:pt>
                <c:pt idx="1722">
                  <c:v>0.34000000000000058</c:v>
                </c:pt>
                <c:pt idx="1723">
                  <c:v>-5.9999999999998013E-2</c:v>
                </c:pt>
                <c:pt idx="1724">
                  <c:v>-7.9999999999996879E-2</c:v>
                </c:pt>
                <c:pt idx="1725">
                  <c:v>0.24000000000000341</c:v>
                </c:pt>
                <c:pt idx="1726">
                  <c:v>0.52000000000000313</c:v>
                </c:pt>
                <c:pt idx="1727">
                  <c:v>0.76000000000000367</c:v>
                </c:pt>
                <c:pt idx="1728">
                  <c:v>0.72000000000000175</c:v>
                </c:pt>
                <c:pt idx="1729">
                  <c:v>0.5</c:v>
                </c:pt>
                <c:pt idx="1730">
                  <c:v>0.23999999999999916</c:v>
                </c:pt>
                <c:pt idx="1731">
                  <c:v>9.9999999999998576E-2</c:v>
                </c:pt>
                <c:pt idx="1732">
                  <c:v>-0.40000000000000285</c:v>
                </c:pt>
                <c:pt idx="1733">
                  <c:v>-0.86000000000000087</c:v>
                </c:pt>
                <c:pt idx="1734">
                  <c:v>-0.67999999999999972</c:v>
                </c:pt>
                <c:pt idx="1735">
                  <c:v>-0.90000000000000147</c:v>
                </c:pt>
                <c:pt idx="1736">
                  <c:v>-1.3</c:v>
                </c:pt>
                <c:pt idx="1737">
                  <c:v>-1.1599999999999995</c:v>
                </c:pt>
                <c:pt idx="1738">
                  <c:v>-1.0400000000000005</c:v>
                </c:pt>
                <c:pt idx="1739">
                  <c:v>-1.0400000000000005</c:v>
                </c:pt>
                <c:pt idx="1740">
                  <c:v>-0.75999999999999945</c:v>
                </c:pt>
                <c:pt idx="1741">
                  <c:v>-0.38000000000000111</c:v>
                </c:pt>
                <c:pt idx="1742">
                  <c:v>-0.4</c:v>
                </c:pt>
                <c:pt idx="1743">
                  <c:v>-1.9999999999998862E-2</c:v>
                </c:pt>
                <c:pt idx="1744">
                  <c:v>-5.9999999999999429E-2</c:v>
                </c:pt>
                <c:pt idx="1745">
                  <c:v>-0.21999999999999886</c:v>
                </c:pt>
                <c:pt idx="1746">
                  <c:v>-0.67999999999999827</c:v>
                </c:pt>
                <c:pt idx="1747">
                  <c:v>-0.9</c:v>
                </c:pt>
                <c:pt idx="1748">
                  <c:v>-1.5600000000000009</c:v>
                </c:pt>
                <c:pt idx="1749">
                  <c:v>-1.6199999999999988</c:v>
                </c:pt>
                <c:pt idx="1750">
                  <c:v>-1.7799999999999983</c:v>
                </c:pt>
                <c:pt idx="1751">
                  <c:v>-1.1599999999999966</c:v>
                </c:pt>
                <c:pt idx="1752">
                  <c:v>-1.0199999999999974</c:v>
                </c:pt>
                <c:pt idx="1753">
                  <c:v>-0.47999999999999543</c:v>
                </c:pt>
                <c:pt idx="1754">
                  <c:v>-0.51999999999999746</c:v>
                </c:pt>
                <c:pt idx="1755">
                  <c:v>-3.9999999999999147E-2</c:v>
                </c:pt>
                <c:pt idx="1756">
                  <c:v>-0.10000000000000142</c:v>
                </c:pt>
                <c:pt idx="1757">
                  <c:v>0.1799999999999983</c:v>
                </c:pt>
                <c:pt idx="1758">
                  <c:v>-0.28000000000000114</c:v>
                </c:pt>
                <c:pt idx="1759">
                  <c:v>-0.5</c:v>
                </c:pt>
                <c:pt idx="1760">
                  <c:v>-0.54000000000000059</c:v>
                </c:pt>
                <c:pt idx="1761">
                  <c:v>-0.35999999999999943</c:v>
                </c:pt>
                <c:pt idx="1762">
                  <c:v>0.22000000000000169</c:v>
                </c:pt>
                <c:pt idx="1763">
                  <c:v>0.73999999999999777</c:v>
                </c:pt>
                <c:pt idx="1764">
                  <c:v>1.1799999999999984</c:v>
                </c:pt>
                <c:pt idx="1765">
                  <c:v>1.2</c:v>
                </c:pt>
                <c:pt idx="1766">
                  <c:v>1.1000000000000001</c:v>
                </c:pt>
                <c:pt idx="1767">
                  <c:v>1.0800000000000012</c:v>
                </c:pt>
                <c:pt idx="1768">
                  <c:v>1.2000000000000028</c:v>
                </c:pt>
                <c:pt idx="1769">
                  <c:v>1.6000000000000028</c:v>
                </c:pt>
                <c:pt idx="1770">
                  <c:v>1.9200000000000046</c:v>
                </c:pt>
                <c:pt idx="1771">
                  <c:v>2.3600000000000052</c:v>
                </c:pt>
                <c:pt idx="1772">
                  <c:v>1.9000000000000028</c:v>
                </c:pt>
                <c:pt idx="1773">
                  <c:v>2.1000000000000028</c:v>
                </c:pt>
                <c:pt idx="1774">
                  <c:v>2.1400000000000032</c:v>
                </c:pt>
                <c:pt idx="1775">
                  <c:v>1.7400000000000007</c:v>
                </c:pt>
                <c:pt idx="1776">
                  <c:v>1.5800000000000012</c:v>
                </c:pt>
                <c:pt idx="1777">
                  <c:v>1.480000000000004</c:v>
                </c:pt>
                <c:pt idx="1778">
                  <c:v>1.5000000000000029</c:v>
                </c:pt>
                <c:pt idx="1779">
                  <c:v>1.2800000000000011</c:v>
                </c:pt>
                <c:pt idx="1780">
                  <c:v>0.94000000000000339</c:v>
                </c:pt>
                <c:pt idx="1781">
                  <c:v>0.48000000000000115</c:v>
                </c:pt>
                <c:pt idx="1782">
                  <c:v>0.81999999999999884</c:v>
                </c:pt>
                <c:pt idx="1783">
                  <c:v>0.71999999999999886</c:v>
                </c:pt>
                <c:pt idx="1784">
                  <c:v>0.69999999999999718</c:v>
                </c:pt>
                <c:pt idx="1785">
                  <c:v>1.4199999999999959</c:v>
                </c:pt>
                <c:pt idx="1786">
                  <c:v>1.819999999999999</c:v>
                </c:pt>
                <c:pt idx="1787">
                  <c:v>1.9800000000000011</c:v>
                </c:pt>
                <c:pt idx="1788">
                  <c:v>1.7000000000000028</c:v>
                </c:pt>
                <c:pt idx="1789">
                  <c:v>1.6000000000000056</c:v>
                </c:pt>
                <c:pt idx="1790">
                  <c:v>0.96000000000000507</c:v>
                </c:pt>
                <c:pt idx="1791">
                  <c:v>0.8200000000000045</c:v>
                </c:pt>
                <c:pt idx="1792">
                  <c:v>0.42000000000000171</c:v>
                </c:pt>
                <c:pt idx="1793">
                  <c:v>0.4600000000000023</c:v>
                </c:pt>
                <c:pt idx="1794">
                  <c:v>0.28000000000000114</c:v>
                </c:pt>
                <c:pt idx="1795">
                  <c:v>0.40000000000000285</c:v>
                </c:pt>
                <c:pt idx="1796">
                  <c:v>0.1</c:v>
                </c:pt>
                <c:pt idx="1797">
                  <c:v>0.2</c:v>
                </c:pt>
                <c:pt idx="1798">
                  <c:v>0.37999999999999828</c:v>
                </c:pt>
                <c:pt idx="1799">
                  <c:v>0.29999999999999716</c:v>
                </c:pt>
                <c:pt idx="1800">
                  <c:v>7.9999999999998295E-2</c:v>
                </c:pt>
                <c:pt idx="1801">
                  <c:v>-2.8421709430404009E-15</c:v>
                </c:pt>
                <c:pt idx="1802">
                  <c:v>-0.1400000000000034</c:v>
                </c:pt>
                <c:pt idx="1803">
                  <c:v>-0.74000000000000343</c:v>
                </c:pt>
                <c:pt idx="1804">
                  <c:v>-0.72000000000000175</c:v>
                </c:pt>
                <c:pt idx="1805">
                  <c:v>-0.54000000000000337</c:v>
                </c:pt>
                <c:pt idx="1806">
                  <c:v>-0.24000000000000057</c:v>
                </c:pt>
                <c:pt idx="1807">
                  <c:v>-0.21999999999999886</c:v>
                </c:pt>
                <c:pt idx="1808">
                  <c:v>0.64000000000000057</c:v>
                </c:pt>
                <c:pt idx="1809">
                  <c:v>1.1000000000000001</c:v>
                </c:pt>
                <c:pt idx="1810">
                  <c:v>1.0799999999999983</c:v>
                </c:pt>
                <c:pt idx="1811">
                  <c:v>0.51999999999999891</c:v>
                </c:pt>
                <c:pt idx="1812">
                  <c:v>0.37999999999999828</c:v>
                </c:pt>
                <c:pt idx="1813">
                  <c:v>-0.11999999999999886</c:v>
                </c:pt>
                <c:pt idx="1814">
                  <c:v>-0.5</c:v>
                </c:pt>
                <c:pt idx="1815">
                  <c:v>-0.49999999999999717</c:v>
                </c:pt>
                <c:pt idx="1816">
                  <c:v>-0.55999999999999939</c:v>
                </c:pt>
                <c:pt idx="1817">
                  <c:v>-0.73999999999999777</c:v>
                </c:pt>
                <c:pt idx="1818">
                  <c:v>-0.79999999999999716</c:v>
                </c:pt>
                <c:pt idx="1819">
                  <c:v>-1.2799999999999954</c:v>
                </c:pt>
                <c:pt idx="1820">
                  <c:v>-1.0999999999999972</c:v>
                </c:pt>
                <c:pt idx="1821">
                  <c:v>-1.019999999999996</c:v>
                </c:pt>
                <c:pt idx="1822">
                  <c:v>-1.019999999999996</c:v>
                </c:pt>
                <c:pt idx="1823">
                  <c:v>-1.3399999999999976</c:v>
                </c:pt>
                <c:pt idx="1824">
                  <c:v>-1.6199999999999988</c:v>
                </c:pt>
                <c:pt idx="1825">
                  <c:v>-2.3800000000000012</c:v>
                </c:pt>
                <c:pt idx="1826">
                  <c:v>-2.4599999999999995</c:v>
                </c:pt>
                <c:pt idx="1827">
                  <c:v>-3.1400000000000006</c:v>
                </c:pt>
                <c:pt idx="1828">
                  <c:v>-3.5600000000000023</c:v>
                </c:pt>
                <c:pt idx="1829">
                  <c:v>-3.680000000000001</c:v>
                </c:pt>
                <c:pt idx="1830">
                  <c:v>-3.4400000000000004</c:v>
                </c:pt>
                <c:pt idx="1831">
                  <c:v>-3.4</c:v>
                </c:pt>
                <c:pt idx="1832">
                  <c:v>-2.7</c:v>
                </c:pt>
                <c:pt idx="1833">
                  <c:v>-2.1599999999999993</c:v>
                </c:pt>
                <c:pt idx="1834">
                  <c:v>-1.2400000000000007</c:v>
                </c:pt>
                <c:pt idx="1835">
                  <c:v>-1.2799999999999983</c:v>
                </c:pt>
                <c:pt idx="1836">
                  <c:v>-0.95999999999999941</c:v>
                </c:pt>
                <c:pt idx="1837">
                  <c:v>-0.72000000000000175</c:v>
                </c:pt>
                <c:pt idx="1838">
                  <c:v>-0.40000000000000285</c:v>
                </c:pt>
                <c:pt idx="1839">
                  <c:v>-0.40000000000000285</c:v>
                </c:pt>
                <c:pt idx="1840">
                  <c:v>0.43999999999999773</c:v>
                </c:pt>
                <c:pt idx="1841">
                  <c:v>0.53999999999999493</c:v>
                </c:pt>
                <c:pt idx="1842">
                  <c:v>0.47999999999999832</c:v>
                </c:pt>
                <c:pt idx="1843">
                  <c:v>0.4</c:v>
                </c:pt>
                <c:pt idx="1844">
                  <c:v>0.42000000000000171</c:v>
                </c:pt>
                <c:pt idx="1845">
                  <c:v>0.22000000000000169</c:v>
                </c:pt>
                <c:pt idx="1846">
                  <c:v>0.40000000000000285</c:v>
                </c:pt>
                <c:pt idx="1847">
                  <c:v>0.32000000000000173</c:v>
                </c:pt>
                <c:pt idx="1848">
                  <c:v>0.75999999999999945</c:v>
                </c:pt>
                <c:pt idx="1849">
                  <c:v>1.1799999999999984</c:v>
                </c:pt>
                <c:pt idx="1850">
                  <c:v>1.1599999999999966</c:v>
                </c:pt>
                <c:pt idx="1851">
                  <c:v>1.2799999999999983</c:v>
                </c:pt>
                <c:pt idx="1852">
                  <c:v>1.5799999999999983</c:v>
                </c:pt>
                <c:pt idx="1853">
                  <c:v>1.7600000000000022</c:v>
                </c:pt>
                <c:pt idx="1854">
                  <c:v>1.4</c:v>
                </c:pt>
                <c:pt idx="1855">
                  <c:v>1.6599999999999995</c:v>
                </c:pt>
                <c:pt idx="1856">
                  <c:v>1.7799999999999983</c:v>
                </c:pt>
                <c:pt idx="1857">
                  <c:v>1.6400000000000006</c:v>
                </c:pt>
                <c:pt idx="1858">
                  <c:v>1.5</c:v>
                </c:pt>
                <c:pt idx="1859">
                  <c:v>1.9600000000000022</c:v>
                </c:pt>
                <c:pt idx="1860">
                  <c:v>1.9200000000000046</c:v>
                </c:pt>
                <c:pt idx="1861">
                  <c:v>2.2800000000000069</c:v>
                </c:pt>
                <c:pt idx="1862">
                  <c:v>2.660000000000005</c:v>
                </c:pt>
                <c:pt idx="1863">
                  <c:v>2.9200000000000017</c:v>
                </c:pt>
                <c:pt idx="1864">
                  <c:v>2.8800000000000012</c:v>
                </c:pt>
                <c:pt idx="1865">
                  <c:v>3.0600000000000023</c:v>
                </c:pt>
                <c:pt idx="1866">
                  <c:v>3.2</c:v>
                </c:pt>
                <c:pt idx="1867">
                  <c:v>3.3</c:v>
                </c:pt>
                <c:pt idx="1868">
                  <c:v>3.1000000000000028</c:v>
                </c:pt>
                <c:pt idx="1869">
                  <c:v>2.900000000000003</c:v>
                </c:pt>
                <c:pt idx="1870">
                  <c:v>2.9600000000000022</c:v>
                </c:pt>
                <c:pt idx="1871">
                  <c:v>2.6600000000000024</c:v>
                </c:pt>
                <c:pt idx="1872">
                  <c:v>2.900000000000003</c:v>
                </c:pt>
                <c:pt idx="1873">
                  <c:v>3.2000000000000028</c:v>
                </c:pt>
                <c:pt idx="1874">
                  <c:v>3.5000000000000027</c:v>
                </c:pt>
                <c:pt idx="1875">
                  <c:v>3.3400000000000007</c:v>
                </c:pt>
                <c:pt idx="1876">
                  <c:v>3.4400000000000004</c:v>
                </c:pt>
                <c:pt idx="1877">
                  <c:v>3.0400000000000005</c:v>
                </c:pt>
                <c:pt idx="1878">
                  <c:v>2.8599999999999994</c:v>
                </c:pt>
                <c:pt idx="1879">
                  <c:v>3</c:v>
                </c:pt>
                <c:pt idx="1880">
                  <c:v>3.2800000000000011</c:v>
                </c:pt>
                <c:pt idx="1881">
                  <c:v>3.3400000000000034</c:v>
                </c:pt>
                <c:pt idx="1882">
                  <c:v>3.3400000000000034</c:v>
                </c:pt>
                <c:pt idx="1883">
                  <c:v>3.5800000000000041</c:v>
                </c:pt>
                <c:pt idx="1884">
                  <c:v>3.480000000000004</c:v>
                </c:pt>
                <c:pt idx="1885">
                  <c:v>3.4200000000000017</c:v>
                </c:pt>
                <c:pt idx="1886">
                  <c:v>2.9599999999999995</c:v>
                </c:pt>
                <c:pt idx="1887">
                  <c:v>3.0599999999999996</c:v>
                </c:pt>
                <c:pt idx="1888">
                  <c:v>2.7799999999999985</c:v>
                </c:pt>
                <c:pt idx="1889">
                  <c:v>2.3599999999999994</c:v>
                </c:pt>
                <c:pt idx="1890">
                  <c:v>2.3800000000000012</c:v>
                </c:pt>
                <c:pt idx="1891">
                  <c:v>2.680000000000001</c:v>
                </c:pt>
                <c:pt idx="1892">
                  <c:v>3.1200000000000019</c:v>
                </c:pt>
                <c:pt idx="1893">
                  <c:v>3.4200000000000017</c:v>
                </c:pt>
                <c:pt idx="1894">
                  <c:v>3.6400000000000006</c:v>
                </c:pt>
                <c:pt idx="1895">
                  <c:v>3.1199999999999988</c:v>
                </c:pt>
                <c:pt idx="1896">
                  <c:v>3.0599999999999996</c:v>
                </c:pt>
                <c:pt idx="1897">
                  <c:v>2.8399999999999976</c:v>
                </c:pt>
                <c:pt idx="1898">
                  <c:v>2.5599999999999996</c:v>
                </c:pt>
                <c:pt idx="1899">
                  <c:v>2.319999999999999</c:v>
                </c:pt>
                <c:pt idx="1900">
                  <c:v>2.6199999999999988</c:v>
                </c:pt>
                <c:pt idx="1901">
                  <c:v>2.5599999999999965</c:v>
                </c:pt>
                <c:pt idx="1902">
                  <c:v>2.5399999999999978</c:v>
                </c:pt>
                <c:pt idx="1903">
                  <c:v>2.1599999999999966</c:v>
                </c:pt>
                <c:pt idx="1904">
                  <c:v>2.5599999999999965</c:v>
                </c:pt>
                <c:pt idx="1905">
                  <c:v>2.2799999999999985</c:v>
                </c:pt>
                <c:pt idx="1906">
                  <c:v>1.9800000000000011</c:v>
                </c:pt>
                <c:pt idx="1907">
                  <c:v>1.7400000000000007</c:v>
                </c:pt>
                <c:pt idx="1908">
                  <c:v>1.7800000000000011</c:v>
                </c:pt>
                <c:pt idx="1909">
                  <c:v>1.6200000000000017</c:v>
                </c:pt>
                <c:pt idx="1910">
                  <c:v>1.8800000000000012</c:v>
                </c:pt>
                <c:pt idx="1911">
                  <c:v>2.3799999999999981</c:v>
                </c:pt>
                <c:pt idx="1912">
                  <c:v>1.9</c:v>
                </c:pt>
                <c:pt idx="1913">
                  <c:v>1.9199999999999988</c:v>
                </c:pt>
                <c:pt idx="1914">
                  <c:v>1.7</c:v>
                </c:pt>
                <c:pt idx="1915">
                  <c:v>1.3</c:v>
                </c:pt>
                <c:pt idx="1916">
                  <c:v>1.180000000000001</c:v>
                </c:pt>
                <c:pt idx="1917">
                  <c:v>1.3799999999999983</c:v>
                </c:pt>
                <c:pt idx="1918">
                  <c:v>1.4599999999999995</c:v>
                </c:pt>
                <c:pt idx="1919">
                  <c:v>1.519999999999996</c:v>
                </c:pt>
                <c:pt idx="1920">
                  <c:v>1.819999999999999</c:v>
                </c:pt>
                <c:pt idx="1921">
                  <c:v>1.4200000000000017</c:v>
                </c:pt>
                <c:pt idx="1922">
                  <c:v>1.5800000000000012</c:v>
                </c:pt>
                <c:pt idx="1923">
                  <c:v>1.6200000000000017</c:v>
                </c:pt>
                <c:pt idx="1924">
                  <c:v>1.5200000000000045</c:v>
                </c:pt>
                <c:pt idx="1925">
                  <c:v>1.2600000000000022</c:v>
                </c:pt>
                <c:pt idx="1926">
                  <c:v>1.4</c:v>
                </c:pt>
                <c:pt idx="1927">
                  <c:v>1.3599999999999994</c:v>
                </c:pt>
                <c:pt idx="1928">
                  <c:v>1.2599999999999993</c:v>
                </c:pt>
                <c:pt idx="1929">
                  <c:v>1.2599999999999967</c:v>
                </c:pt>
                <c:pt idx="1930">
                  <c:v>1.4799999999999955</c:v>
                </c:pt>
                <c:pt idx="1931">
                  <c:v>1.3599999999999937</c:v>
                </c:pt>
                <c:pt idx="1932">
                  <c:v>1.5399999999999978</c:v>
                </c:pt>
                <c:pt idx="1933">
                  <c:v>1.4999999999999971</c:v>
                </c:pt>
                <c:pt idx="1934">
                  <c:v>1.6399999999999977</c:v>
                </c:pt>
                <c:pt idx="1935">
                  <c:v>1.5799999999999983</c:v>
                </c:pt>
                <c:pt idx="1936">
                  <c:v>1.6200000000000017</c:v>
                </c:pt>
                <c:pt idx="1937">
                  <c:v>1.2799999999999983</c:v>
                </c:pt>
                <c:pt idx="1938">
                  <c:v>1.1199999999999988</c:v>
                </c:pt>
                <c:pt idx="1939">
                  <c:v>0.61999999999999889</c:v>
                </c:pt>
                <c:pt idx="1940">
                  <c:v>0.78000000000000114</c:v>
                </c:pt>
                <c:pt idx="1941">
                  <c:v>0.67999999999999827</c:v>
                </c:pt>
                <c:pt idx="1942">
                  <c:v>1.0400000000000005</c:v>
                </c:pt>
                <c:pt idx="1943">
                  <c:v>0.95999999999999941</c:v>
                </c:pt>
                <c:pt idx="1944">
                  <c:v>1.2000000000000028</c:v>
                </c:pt>
                <c:pt idx="1945">
                  <c:v>0.9600000000000023</c:v>
                </c:pt>
                <c:pt idx="1946">
                  <c:v>0.82000000000000173</c:v>
                </c:pt>
                <c:pt idx="1947">
                  <c:v>0.18000000000000113</c:v>
                </c:pt>
                <c:pt idx="1948">
                  <c:v>0.1</c:v>
                </c:pt>
                <c:pt idx="1949">
                  <c:v>0.11999999999999886</c:v>
                </c:pt>
                <c:pt idx="1950">
                  <c:v>-0.28000000000000114</c:v>
                </c:pt>
                <c:pt idx="1951">
                  <c:v>-0.11999999999999886</c:v>
                </c:pt>
                <c:pt idx="1952">
                  <c:v>0.48000000000000115</c:v>
                </c:pt>
                <c:pt idx="1953">
                  <c:v>0.50000000000000289</c:v>
                </c:pt>
                <c:pt idx="1954">
                  <c:v>0.84000000000000052</c:v>
                </c:pt>
                <c:pt idx="1955">
                  <c:v>1.5</c:v>
                </c:pt>
                <c:pt idx="1956">
                  <c:v>1.6599999999999995</c:v>
                </c:pt>
                <c:pt idx="1957">
                  <c:v>1.319999999999999</c:v>
                </c:pt>
                <c:pt idx="1958">
                  <c:v>1.5999999999999972</c:v>
                </c:pt>
                <c:pt idx="1959">
                  <c:v>1.2799999999999983</c:v>
                </c:pt>
                <c:pt idx="1960">
                  <c:v>1.019999999999996</c:v>
                </c:pt>
                <c:pt idx="1961">
                  <c:v>1.019999999999996</c:v>
                </c:pt>
                <c:pt idx="1962">
                  <c:v>1.0799999999999954</c:v>
                </c:pt>
                <c:pt idx="1963">
                  <c:v>0.97999999999999543</c:v>
                </c:pt>
                <c:pt idx="1964">
                  <c:v>0.97999999999999543</c:v>
                </c:pt>
                <c:pt idx="1965">
                  <c:v>1.3799999999999983</c:v>
                </c:pt>
                <c:pt idx="1966">
                  <c:v>1.0999999999999972</c:v>
                </c:pt>
                <c:pt idx="1967">
                  <c:v>1.0399999999999978</c:v>
                </c:pt>
                <c:pt idx="1968">
                  <c:v>1.4400000000000006</c:v>
                </c:pt>
                <c:pt idx="1969">
                  <c:v>1.7600000000000022</c:v>
                </c:pt>
                <c:pt idx="1970">
                  <c:v>1.3599999999999994</c:v>
                </c:pt>
                <c:pt idx="1971">
                  <c:v>1.6</c:v>
                </c:pt>
                <c:pt idx="1972">
                  <c:v>1.8600000000000023</c:v>
                </c:pt>
                <c:pt idx="1973">
                  <c:v>1.4200000000000017</c:v>
                </c:pt>
                <c:pt idx="1974">
                  <c:v>1.3800000000000012</c:v>
                </c:pt>
                <c:pt idx="1975">
                  <c:v>1.2600000000000022</c:v>
                </c:pt>
                <c:pt idx="1976">
                  <c:v>1.2400000000000033</c:v>
                </c:pt>
                <c:pt idx="1977">
                  <c:v>1.2800000000000011</c:v>
                </c:pt>
                <c:pt idx="1978">
                  <c:v>1.3600000000000023</c:v>
                </c:pt>
                <c:pt idx="1979">
                  <c:v>1.1000000000000028</c:v>
                </c:pt>
                <c:pt idx="1980">
                  <c:v>0.84000000000000341</c:v>
                </c:pt>
                <c:pt idx="1981">
                  <c:v>0.9000000000000028</c:v>
                </c:pt>
                <c:pt idx="1982">
                  <c:v>0.9000000000000028</c:v>
                </c:pt>
                <c:pt idx="1983">
                  <c:v>0.85999999999999943</c:v>
                </c:pt>
                <c:pt idx="1984">
                  <c:v>0.81999999999999607</c:v>
                </c:pt>
                <c:pt idx="1985">
                  <c:v>1.4799999999999982</c:v>
                </c:pt>
                <c:pt idx="1986">
                  <c:v>1.2999999999999972</c:v>
                </c:pt>
                <c:pt idx="1987">
                  <c:v>1.3799999999999955</c:v>
                </c:pt>
                <c:pt idx="1988">
                  <c:v>1.1599999999999966</c:v>
                </c:pt>
                <c:pt idx="1989">
                  <c:v>1.1199999999999988</c:v>
                </c:pt>
                <c:pt idx="1990">
                  <c:v>0.77999999999999825</c:v>
                </c:pt>
                <c:pt idx="1991">
                  <c:v>0.83999999999999775</c:v>
                </c:pt>
                <c:pt idx="1992">
                  <c:v>0.57999999999999829</c:v>
                </c:pt>
                <c:pt idx="1993">
                  <c:v>0.91999999999999882</c:v>
                </c:pt>
                <c:pt idx="1994">
                  <c:v>0.85999999999999654</c:v>
                </c:pt>
                <c:pt idx="1995">
                  <c:v>0.93999999999999484</c:v>
                </c:pt>
                <c:pt idx="1996">
                  <c:v>0.89999999999999714</c:v>
                </c:pt>
                <c:pt idx="1997">
                  <c:v>0.61999999999999889</c:v>
                </c:pt>
                <c:pt idx="1998">
                  <c:v>0.6</c:v>
                </c:pt>
                <c:pt idx="1999">
                  <c:v>0.64000000000000057</c:v>
                </c:pt>
                <c:pt idx="2000">
                  <c:v>0.71999999999999886</c:v>
                </c:pt>
                <c:pt idx="2001">
                  <c:v>0.65999999999999659</c:v>
                </c:pt>
                <c:pt idx="2002">
                  <c:v>0.93999999999999773</c:v>
                </c:pt>
                <c:pt idx="2003">
                  <c:v>0.87999999999999834</c:v>
                </c:pt>
                <c:pt idx="2004">
                  <c:v>0.65999999999999948</c:v>
                </c:pt>
                <c:pt idx="2005">
                  <c:v>0.35999999999999943</c:v>
                </c:pt>
                <c:pt idx="2006">
                  <c:v>0.24000000000000057</c:v>
                </c:pt>
                <c:pt idx="2007">
                  <c:v>-0.28000000000000114</c:v>
                </c:pt>
                <c:pt idx="2008">
                  <c:v>-0.54000000000000337</c:v>
                </c:pt>
                <c:pt idx="2009">
                  <c:v>-0.32000000000000173</c:v>
                </c:pt>
                <c:pt idx="2010">
                  <c:v>-0.15999999999999942</c:v>
                </c:pt>
                <c:pt idx="2011">
                  <c:v>-1.9999999999998862E-2</c:v>
                </c:pt>
                <c:pt idx="2012">
                  <c:v>0.28000000000000114</c:v>
                </c:pt>
                <c:pt idx="2013">
                  <c:v>0.42000000000000171</c:v>
                </c:pt>
                <c:pt idx="2014">
                  <c:v>0.41999999999999887</c:v>
                </c:pt>
                <c:pt idx="2015">
                  <c:v>0.25999999999999657</c:v>
                </c:pt>
                <c:pt idx="2016">
                  <c:v>0.41999999999999604</c:v>
                </c:pt>
                <c:pt idx="2017">
                  <c:v>0.41999999999999604</c:v>
                </c:pt>
                <c:pt idx="2018">
                  <c:v>0.37999999999999545</c:v>
                </c:pt>
                <c:pt idx="2019">
                  <c:v>0.51999999999999891</c:v>
                </c:pt>
                <c:pt idx="2020">
                  <c:v>0.51999999999999891</c:v>
                </c:pt>
                <c:pt idx="2021">
                  <c:v>0.1799999999999983</c:v>
                </c:pt>
                <c:pt idx="2022">
                  <c:v>0.37999999999999828</c:v>
                </c:pt>
                <c:pt idx="2023">
                  <c:v>0.1799999999999983</c:v>
                </c:pt>
                <c:pt idx="2024">
                  <c:v>9.9999999999997161E-2</c:v>
                </c:pt>
                <c:pt idx="2025">
                  <c:v>0.25999999999999945</c:v>
                </c:pt>
                <c:pt idx="2026">
                  <c:v>0.37999999999999828</c:v>
                </c:pt>
                <c:pt idx="2027">
                  <c:v>0.5999999999999972</c:v>
                </c:pt>
                <c:pt idx="2028">
                  <c:v>0.57999999999999829</c:v>
                </c:pt>
                <c:pt idx="2029">
                  <c:v>0.37999999999999545</c:v>
                </c:pt>
                <c:pt idx="2030">
                  <c:v>0.25999999999999374</c:v>
                </c:pt>
                <c:pt idx="2031">
                  <c:v>0.3599999999999966</c:v>
                </c:pt>
                <c:pt idx="2032">
                  <c:v>7.9999999999998295E-2</c:v>
                </c:pt>
                <c:pt idx="2033">
                  <c:v>-0.14000000000000057</c:v>
                </c:pt>
                <c:pt idx="2034">
                  <c:v>-0.1799999999999983</c:v>
                </c:pt>
                <c:pt idx="2035">
                  <c:v>0.10000000000000284</c:v>
                </c:pt>
                <c:pt idx="2036">
                  <c:v>4.0000000000003408E-2</c:v>
                </c:pt>
                <c:pt idx="2037">
                  <c:v>-0.11999999999999603</c:v>
                </c:pt>
                <c:pt idx="2038">
                  <c:v>0.22000000000000169</c:v>
                </c:pt>
                <c:pt idx="2039">
                  <c:v>0.28000000000000114</c:v>
                </c:pt>
                <c:pt idx="2040">
                  <c:v>4.000000000000057E-2</c:v>
                </c:pt>
                <c:pt idx="2041">
                  <c:v>-0.21999999999999886</c:v>
                </c:pt>
                <c:pt idx="2042">
                  <c:v>-0.14000000000000057</c:v>
                </c:pt>
                <c:pt idx="2043">
                  <c:v>-0.45999999999999941</c:v>
                </c:pt>
                <c:pt idx="2044">
                  <c:v>-0.5</c:v>
                </c:pt>
                <c:pt idx="2045">
                  <c:v>-0.49999999999999717</c:v>
                </c:pt>
                <c:pt idx="2046">
                  <c:v>-0.37999999999999828</c:v>
                </c:pt>
                <c:pt idx="2047">
                  <c:v>-0.39999999999999714</c:v>
                </c:pt>
                <c:pt idx="2048">
                  <c:v>8.000000000000114E-2</c:v>
                </c:pt>
                <c:pt idx="2049">
                  <c:v>0.22000000000000455</c:v>
                </c:pt>
                <c:pt idx="2050">
                  <c:v>0.24000000000000057</c:v>
                </c:pt>
                <c:pt idx="2051">
                  <c:v>0.24000000000000057</c:v>
                </c:pt>
                <c:pt idx="2052">
                  <c:v>0.1799999999999983</c:v>
                </c:pt>
                <c:pt idx="2053">
                  <c:v>0.45999999999999941</c:v>
                </c:pt>
                <c:pt idx="2054">
                  <c:v>0.65999999999999659</c:v>
                </c:pt>
                <c:pt idx="2055">
                  <c:v>0.57999999999999829</c:v>
                </c:pt>
                <c:pt idx="2056">
                  <c:v>0.51999999999999891</c:v>
                </c:pt>
                <c:pt idx="2057">
                  <c:v>0.38000000000000111</c:v>
                </c:pt>
                <c:pt idx="2058">
                  <c:v>0.24000000000000341</c:v>
                </c:pt>
                <c:pt idx="2059">
                  <c:v>0.12000000000000455</c:v>
                </c:pt>
                <c:pt idx="2060">
                  <c:v>0.12000000000000455</c:v>
                </c:pt>
                <c:pt idx="2061">
                  <c:v>0.30000000000000282</c:v>
                </c:pt>
                <c:pt idx="2062">
                  <c:v>0.62000000000000455</c:v>
                </c:pt>
                <c:pt idx="2063">
                  <c:v>0.30000000000000282</c:v>
                </c:pt>
                <c:pt idx="2064">
                  <c:v>0.30000000000000282</c:v>
                </c:pt>
                <c:pt idx="2065">
                  <c:v>0.44000000000000339</c:v>
                </c:pt>
                <c:pt idx="2066">
                  <c:v>0.66000000000000514</c:v>
                </c:pt>
                <c:pt idx="2067">
                  <c:v>0.48000000000000398</c:v>
                </c:pt>
                <c:pt idx="2068">
                  <c:v>0.64000000000000346</c:v>
                </c:pt>
                <c:pt idx="2069">
                  <c:v>0.52000000000000168</c:v>
                </c:pt>
                <c:pt idx="2070">
                  <c:v>0.1400000000000034</c:v>
                </c:pt>
                <c:pt idx="2071">
                  <c:v>-0.37999999999999828</c:v>
                </c:pt>
                <c:pt idx="2072">
                  <c:v>-0.6</c:v>
                </c:pt>
                <c:pt idx="2073">
                  <c:v>-0.24000000000000057</c:v>
                </c:pt>
                <c:pt idx="2074">
                  <c:v>-0.18000000000000113</c:v>
                </c:pt>
                <c:pt idx="2075">
                  <c:v>3.9999999999997725E-2</c:v>
                </c:pt>
                <c:pt idx="2076">
                  <c:v>0.43999999999999773</c:v>
                </c:pt>
                <c:pt idx="2077">
                  <c:v>0.73999999999999777</c:v>
                </c:pt>
                <c:pt idx="2078">
                  <c:v>0.5</c:v>
                </c:pt>
                <c:pt idx="2079">
                  <c:v>0.42000000000000171</c:v>
                </c:pt>
                <c:pt idx="2080">
                  <c:v>0.28000000000000114</c:v>
                </c:pt>
                <c:pt idx="2081">
                  <c:v>0.32000000000000173</c:v>
                </c:pt>
                <c:pt idx="2082">
                  <c:v>0.40000000000000285</c:v>
                </c:pt>
                <c:pt idx="2083">
                  <c:v>0.25999999999999945</c:v>
                </c:pt>
                <c:pt idx="2084">
                  <c:v>0.35999999999999943</c:v>
                </c:pt>
                <c:pt idx="2085">
                  <c:v>0.55999999999999661</c:v>
                </c:pt>
                <c:pt idx="2086">
                  <c:v>0.23999999999999772</c:v>
                </c:pt>
                <c:pt idx="2087">
                  <c:v>1.9999999999996021E-2</c:v>
                </c:pt>
                <c:pt idx="2088">
                  <c:v>-0.24000000000000341</c:v>
                </c:pt>
                <c:pt idx="2089">
                  <c:v>-0.30000000000000282</c:v>
                </c:pt>
                <c:pt idx="2090">
                  <c:v>-0.36000000000000226</c:v>
                </c:pt>
                <c:pt idx="2091">
                  <c:v>-0.46000000000000513</c:v>
                </c:pt>
                <c:pt idx="2092">
                  <c:v>-0.16000000000000511</c:v>
                </c:pt>
                <c:pt idx="2093">
                  <c:v>0.13999999999999488</c:v>
                </c:pt>
                <c:pt idx="2094">
                  <c:v>-8.0000000000006816E-2</c:v>
                </c:pt>
                <c:pt idx="2095">
                  <c:v>-0.20000000000000284</c:v>
                </c:pt>
                <c:pt idx="2096">
                  <c:v>1.9999999999998862E-2</c:v>
                </c:pt>
                <c:pt idx="2097">
                  <c:v>-0.1200000000000017</c:v>
                </c:pt>
                <c:pt idx="2098">
                  <c:v>-0.31999999999999884</c:v>
                </c:pt>
                <c:pt idx="2099">
                  <c:v>0.36000000000000226</c:v>
                </c:pt>
                <c:pt idx="2100">
                  <c:v>0.33999999999999775</c:v>
                </c:pt>
                <c:pt idx="2101">
                  <c:v>0.21999999999999603</c:v>
                </c:pt>
                <c:pt idx="2102">
                  <c:v>9.9999999999997161E-2</c:v>
                </c:pt>
                <c:pt idx="2103">
                  <c:v>0.29999999999999433</c:v>
                </c:pt>
                <c:pt idx="2104">
                  <c:v>-0.18000000000000399</c:v>
                </c:pt>
                <c:pt idx="2105">
                  <c:v>7.9999999999998295E-2</c:v>
                </c:pt>
                <c:pt idx="2106">
                  <c:v>0.28000000000000114</c:v>
                </c:pt>
                <c:pt idx="2107">
                  <c:v>0.45999999999999941</c:v>
                </c:pt>
                <c:pt idx="2108">
                  <c:v>0.24000000000000057</c:v>
                </c:pt>
                <c:pt idx="2109">
                  <c:v>0.41999999999999887</c:v>
                </c:pt>
                <c:pt idx="2110">
                  <c:v>0.24000000000000057</c:v>
                </c:pt>
                <c:pt idx="2111">
                  <c:v>0.1799999999999983</c:v>
                </c:pt>
                <c:pt idx="2112">
                  <c:v>0.15999999999999942</c:v>
                </c:pt>
                <c:pt idx="2113">
                  <c:v>0.38000000000000111</c:v>
                </c:pt>
                <c:pt idx="2114">
                  <c:v>0.28000000000000114</c:v>
                </c:pt>
                <c:pt idx="2115">
                  <c:v>0.41999999999999887</c:v>
                </c:pt>
                <c:pt idx="2116">
                  <c:v>0.4</c:v>
                </c:pt>
                <c:pt idx="2117">
                  <c:v>0.24000000000000057</c:v>
                </c:pt>
                <c:pt idx="2118">
                  <c:v>-4.000000000000057E-2</c:v>
                </c:pt>
                <c:pt idx="2119">
                  <c:v>-5.9999999999999429E-2</c:v>
                </c:pt>
                <c:pt idx="2120">
                  <c:v>-0.1799999999999983</c:v>
                </c:pt>
                <c:pt idx="2121">
                  <c:v>0.1200000000000017</c:v>
                </c:pt>
                <c:pt idx="2122">
                  <c:v>0.48000000000000398</c:v>
                </c:pt>
                <c:pt idx="2123">
                  <c:v>0.84000000000000341</c:v>
                </c:pt>
                <c:pt idx="2124">
                  <c:v>0.66000000000000225</c:v>
                </c:pt>
                <c:pt idx="2125">
                  <c:v>0.86000000000000232</c:v>
                </c:pt>
                <c:pt idx="2126">
                  <c:v>0.74000000000000343</c:v>
                </c:pt>
                <c:pt idx="2127">
                  <c:v>0.84000000000000052</c:v>
                </c:pt>
                <c:pt idx="2128">
                  <c:v>0.82000000000000173</c:v>
                </c:pt>
                <c:pt idx="2129">
                  <c:v>1.2800000000000011</c:v>
                </c:pt>
                <c:pt idx="2130">
                  <c:v>1.3800000000000012</c:v>
                </c:pt>
                <c:pt idx="2131">
                  <c:v>1.3</c:v>
                </c:pt>
                <c:pt idx="2132">
                  <c:v>0.92000000000000171</c:v>
                </c:pt>
                <c:pt idx="2133">
                  <c:v>0.75999999999999945</c:v>
                </c:pt>
                <c:pt idx="2134">
                  <c:v>0.62000000000000166</c:v>
                </c:pt>
                <c:pt idx="2135">
                  <c:v>0.28000000000000114</c:v>
                </c:pt>
                <c:pt idx="2136">
                  <c:v>0.20000000000000284</c:v>
                </c:pt>
                <c:pt idx="2137">
                  <c:v>0.24000000000000341</c:v>
                </c:pt>
                <c:pt idx="2138">
                  <c:v>0.10000000000000284</c:v>
                </c:pt>
                <c:pt idx="2139">
                  <c:v>2.0000000000001704E-2</c:v>
                </c:pt>
                <c:pt idx="2140">
                  <c:v>0.22000000000000169</c:v>
                </c:pt>
                <c:pt idx="2141">
                  <c:v>0.1</c:v>
                </c:pt>
                <c:pt idx="2142">
                  <c:v>-8.000000000000114E-2</c:v>
                </c:pt>
                <c:pt idx="2143">
                  <c:v>0.25999999999999945</c:v>
                </c:pt>
                <c:pt idx="2144">
                  <c:v>0.21999999999999886</c:v>
                </c:pt>
                <c:pt idx="2145">
                  <c:v>-4.000000000000057E-2</c:v>
                </c:pt>
                <c:pt idx="2146">
                  <c:v>0.21999999999999886</c:v>
                </c:pt>
                <c:pt idx="2147">
                  <c:v>0.23999999999999772</c:v>
                </c:pt>
                <c:pt idx="2148">
                  <c:v>0.14000000000000057</c:v>
                </c:pt>
                <c:pt idx="2149">
                  <c:v>8.000000000000114E-2</c:v>
                </c:pt>
                <c:pt idx="2150">
                  <c:v>0.2</c:v>
                </c:pt>
                <c:pt idx="2151">
                  <c:v>-0.2</c:v>
                </c:pt>
                <c:pt idx="2152">
                  <c:v>-1.9999999999998862E-2</c:v>
                </c:pt>
                <c:pt idx="2153">
                  <c:v>1.9999999999998862E-2</c:v>
                </c:pt>
                <c:pt idx="2154">
                  <c:v>-0.16000000000000228</c:v>
                </c:pt>
                <c:pt idx="2155">
                  <c:v>-0.22000000000000169</c:v>
                </c:pt>
                <c:pt idx="2156">
                  <c:v>9.9999999999997161E-2</c:v>
                </c:pt>
                <c:pt idx="2157">
                  <c:v>0.21999999999999603</c:v>
                </c:pt>
                <c:pt idx="2158">
                  <c:v>9.9999999999997161E-2</c:v>
                </c:pt>
                <c:pt idx="2159">
                  <c:v>0.39999999999999714</c:v>
                </c:pt>
                <c:pt idx="2160">
                  <c:v>0.75999999999999657</c:v>
                </c:pt>
                <c:pt idx="2161">
                  <c:v>0.69999999999999718</c:v>
                </c:pt>
                <c:pt idx="2162">
                  <c:v>0.5399999999999977</c:v>
                </c:pt>
                <c:pt idx="2163">
                  <c:v>0.83999999999999775</c:v>
                </c:pt>
                <c:pt idx="2164">
                  <c:v>0.87999999999999834</c:v>
                </c:pt>
                <c:pt idx="2165">
                  <c:v>0.94000000000000061</c:v>
                </c:pt>
                <c:pt idx="2166">
                  <c:v>1.2600000000000022</c:v>
                </c:pt>
                <c:pt idx="2167">
                  <c:v>1.1600000000000024</c:v>
                </c:pt>
                <c:pt idx="2168">
                  <c:v>0.88000000000000111</c:v>
                </c:pt>
                <c:pt idx="2169">
                  <c:v>0.5</c:v>
                </c:pt>
                <c:pt idx="2170">
                  <c:v>0.47999999999999832</c:v>
                </c:pt>
                <c:pt idx="2171">
                  <c:v>0.25999999999999657</c:v>
                </c:pt>
                <c:pt idx="2172">
                  <c:v>0.65999999999999659</c:v>
                </c:pt>
                <c:pt idx="2173">
                  <c:v>0.51999999999999891</c:v>
                </c:pt>
                <c:pt idx="2174">
                  <c:v>1</c:v>
                </c:pt>
                <c:pt idx="2175">
                  <c:v>0.85999999999999943</c:v>
                </c:pt>
                <c:pt idx="2176">
                  <c:v>0.52000000000000168</c:v>
                </c:pt>
                <c:pt idx="2177">
                  <c:v>0.12000000000000455</c:v>
                </c:pt>
                <c:pt idx="2178">
                  <c:v>0.22000000000000169</c:v>
                </c:pt>
                <c:pt idx="2179">
                  <c:v>2.0000000000001704E-2</c:v>
                </c:pt>
                <c:pt idx="2180">
                  <c:v>-0.15999999999999942</c:v>
                </c:pt>
                <c:pt idx="2181">
                  <c:v>0.18000000000000113</c:v>
                </c:pt>
                <c:pt idx="2182">
                  <c:v>0.34000000000000058</c:v>
                </c:pt>
                <c:pt idx="2183">
                  <c:v>0.24000000000000341</c:v>
                </c:pt>
                <c:pt idx="2184">
                  <c:v>0.58000000000000396</c:v>
                </c:pt>
                <c:pt idx="2185">
                  <c:v>0.68000000000000682</c:v>
                </c:pt>
                <c:pt idx="2186">
                  <c:v>0.60000000000000286</c:v>
                </c:pt>
                <c:pt idx="2187">
                  <c:v>0.72000000000000175</c:v>
                </c:pt>
                <c:pt idx="2188">
                  <c:v>0.8</c:v>
                </c:pt>
                <c:pt idx="2189">
                  <c:v>0.35999999999999943</c:v>
                </c:pt>
                <c:pt idx="2190">
                  <c:v>0.25999999999999945</c:v>
                </c:pt>
                <c:pt idx="2191">
                  <c:v>0.26000000000000228</c:v>
                </c:pt>
                <c:pt idx="2192">
                  <c:v>0.1</c:v>
                </c:pt>
                <c:pt idx="2193">
                  <c:v>-0.14000000000000057</c:v>
                </c:pt>
                <c:pt idx="2194">
                  <c:v>-0.2</c:v>
                </c:pt>
                <c:pt idx="2195">
                  <c:v>-0.1200000000000017</c:v>
                </c:pt>
                <c:pt idx="2196">
                  <c:v>-0.20000000000000284</c:v>
                </c:pt>
                <c:pt idx="2197">
                  <c:v>0.14000000000000057</c:v>
                </c:pt>
                <c:pt idx="2198">
                  <c:v>0.52000000000000168</c:v>
                </c:pt>
                <c:pt idx="2199">
                  <c:v>0.60000000000000286</c:v>
                </c:pt>
                <c:pt idx="2200">
                  <c:v>0.68000000000000393</c:v>
                </c:pt>
                <c:pt idx="2201">
                  <c:v>0.8200000000000045</c:v>
                </c:pt>
                <c:pt idx="2202">
                  <c:v>0.70000000000000284</c:v>
                </c:pt>
                <c:pt idx="2203">
                  <c:v>0.78000000000000114</c:v>
                </c:pt>
                <c:pt idx="2204">
                  <c:v>1.4199999999999988</c:v>
                </c:pt>
                <c:pt idx="2205">
                  <c:v>1.6199999999999988</c:v>
                </c:pt>
                <c:pt idx="2206">
                  <c:v>1.9399999999999977</c:v>
                </c:pt>
                <c:pt idx="2207">
                  <c:v>1.5399999999999978</c:v>
                </c:pt>
                <c:pt idx="2208">
                  <c:v>1.5999999999999972</c:v>
                </c:pt>
                <c:pt idx="2209">
                  <c:v>1.0799999999999954</c:v>
                </c:pt>
                <c:pt idx="2210">
                  <c:v>0.79999999999999716</c:v>
                </c:pt>
                <c:pt idx="2211">
                  <c:v>0.27999999999999831</c:v>
                </c:pt>
                <c:pt idx="2212">
                  <c:v>0.69999999999999718</c:v>
                </c:pt>
                <c:pt idx="2213">
                  <c:v>0.73999999999999777</c:v>
                </c:pt>
                <c:pt idx="2214">
                  <c:v>0.92000000000000171</c:v>
                </c:pt>
                <c:pt idx="2215">
                  <c:v>1.1799999999999984</c:v>
                </c:pt>
                <c:pt idx="2216">
                  <c:v>1.5799999999999983</c:v>
                </c:pt>
                <c:pt idx="2217">
                  <c:v>1.3800000000000012</c:v>
                </c:pt>
                <c:pt idx="2218">
                  <c:v>1.2000000000000028</c:v>
                </c:pt>
                <c:pt idx="2219">
                  <c:v>1.1600000000000024</c:v>
                </c:pt>
                <c:pt idx="2220">
                  <c:v>1.0800000000000041</c:v>
                </c:pt>
                <c:pt idx="2221">
                  <c:v>0.76000000000000512</c:v>
                </c:pt>
                <c:pt idx="2222">
                  <c:v>0.80000000000000282</c:v>
                </c:pt>
                <c:pt idx="2223">
                  <c:v>0.7</c:v>
                </c:pt>
                <c:pt idx="2224">
                  <c:v>0.45999999999999658</c:v>
                </c:pt>
                <c:pt idx="2225">
                  <c:v>0.33999999999999486</c:v>
                </c:pt>
                <c:pt idx="2226">
                  <c:v>0.3999999999999943</c:v>
                </c:pt>
                <c:pt idx="2227">
                  <c:v>-4.0000000000006253E-2</c:v>
                </c:pt>
                <c:pt idx="2228">
                  <c:v>-0.10000000000000568</c:v>
                </c:pt>
                <c:pt idx="2229">
                  <c:v>-0.16000000000000228</c:v>
                </c:pt>
                <c:pt idx="2230">
                  <c:v>-0.20000000000000284</c:v>
                </c:pt>
                <c:pt idx="2231">
                  <c:v>-0.32000000000000456</c:v>
                </c:pt>
                <c:pt idx="2232">
                  <c:v>-0.36000000000000509</c:v>
                </c:pt>
                <c:pt idx="2233">
                  <c:v>-0.34000000000000341</c:v>
                </c:pt>
                <c:pt idx="2234">
                  <c:v>-0.60000000000000564</c:v>
                </c:pt>
                <c:pt idx="2235">
                  <c:v>-0.62000000000000455</c:v>
                </c:pt>
                <c:pt idx="2236">
                  <c:v>-0.64000000000000346</c:v>
                </c:pt>
                <c:pt idx="2237">
                  <c:v>-0.26000000000000228</c:v>
                </c:pt>
                <c:pt idx="2238">
                  <c:v>-0.22000000000000169</c:v>
                </c:pt>
                <c:pt idx="2239">
                  <c:v>0</c:v>
                </c:pt>
                <c:pt idx="2240">
                  <c:v>-0.55999999999999939</c:v>
                </c:pt>
                <c:pt idx="2241">
                  <c:v>-0.28000000000000114</c:v>
                </c:pt>
                <c:pt idx="2242">
                  <c:v>-0.8</c:v>
                </c:pt>
                <c:pt idx="2243">
                  <c:v>-1.0400000000000005</c:v>
                </c:pt>
                <c:pt idx="2244">
                  <c:v>-1.4000000000000028</c:v>
                </c:pt>
                <c:pt idx="2245">
                  <c:v>-1.0800000000000041</c:v>
                </c:pt>
                <c:pt idx="2246">
                  <c:v>-1.480000000000004</c:v>
                </c:pt>
                <c:pt idx="2247">
                  <c:v>-1.0800000000000067</c:v>
                </c:pt>
                <c:pt idx="2248">
                  <c:v>-1.2000000000000057</c:v>
                </c:pt>
                <c:pt idx="2249">
                  <c:v>-0.90000000000000568</c:v>
                </c:pt>
                <c:pt idx="2250">
                  <c:v>-1.0800000000000041</c:v>
                </c:pt>
                <c:pt idx="2251">
                  <c:v>-1.2400000000000033</c:v>
                </c:pt>
                <c:pt idx="2252">
                  <c:v>-1.3800000000000012</c:v>
                </c:pt>
                <c:pt idx="2253">
                  <c:v>-1.3200000000000016</c:v>
                </c:pt>
                <c:pt idx="2254">
                  <c:v>-1.4400000000000006</c:v>
                </c:pt>
                <c:pt idx="2255">
                  <c:v>-1.1000000000000001</c:v>
                </c:pt>
                <c:pt idx="2256">
                  <c:v>-0.94000000000000061</c:v>
                </c:pt>
                <c:pt idx="2257">
                  <c:v>-1.0400000000000005</c:v>
                </c:pt>
                <c:pt idx="2258">
                  <c:v>-0.98000000000000109</c:v>
                </c:pt>
                <c:pt idx="2259">
                  <c:v>-1.1400000000000006</c:v>
                </c:pt>
                <c:pt idx="2260">
                  <c:v>-1.3600000000000023</c:v>
                </c:pt>
                <c:pt idx="2261">
                  <c:v>-1.4</c:v>
                </c:pt>
                <c:pt idx="2262">
                  <c:v>-1.4800000000000011</c:v>
                </c:pt>
                <c:pt idx="2263">
                  <c:v>-1.4200000000000017</c:v>
                </c:pt>
                <c:pt idx="2264">
                  <c:v>-1.3200000000000016</c:v>
                </c:pt>
                <c:pt idx="2265">
                  <c:v>-1.5599999999999994</c:v>
                </c:pt>
                <c:pt idx="2266">
                  <c:v>-1.4199999999999988</c:v>
                </c:pt>
                <c:pt idx="2267">
                  <c:v>-1.319999999999999</c:v>
                </c:pt>
                <c:pt idx="2268">
                  <c:v>-1.3999999999999972</c:v>
                </c:pt>
                <c:pt idx="2269">
                  <c:v>-1.1399999999999977</c:v>
                </c:pt>
                <c:pt idx="2270">
                  <c:v>-0.88000000000000111</c:v>
                </c:pt>
                <c:pt idx="2271">
                  <c:v>-0.9600000000000023</c:v>
                </c:pt>
                <c:pt idx="2272">
                  <c:v>-0.84000000000000052</c:v>
                </c:pt>
                <c:pt idx="2273">
                  <c:v>-0.72000000000000175</c:v>
                </c:pt>
                <c:pt idx="2274">
                  <c:v>-0.82000000000000173</c:v>
                </c:pt>
                <c:pt idx="2275">
                  <c:v>-1.0399999999999978</c:v>
                </c:pt>
                <c:pt idx="2276">
                  <c:v>-1.0399999999999978</c:v>
                </c:pt>
                <c:pt idx="2277">
                  <c:v>-1.1199999999999988</c:v>
                </c:pt>
                <c:pt idx="2278">
                  <c:v>-1.3</c:v>
                </c:pt>
                <c:pt idx="2279">
                  <c:v>-1.319999999999999</c:v>
                </c:pt>
                <c:pt idx="2280">
                  <c:v>-1.1400000000000006</c:v>
                </c:pt>
                <c:pt idx="2281">
                  <c:v>-1.0200000000000018</c:v>
                </c:pt>
                <c:pt idx="2282">
                  <c:v>-0.76000000000000223</c:v>
                </c:pt>
                <c:pt idx="2283">
                  <c:v>-0.28000000000000114</c:v>
                </c:pt>
                <c:pt idx="2284">
                  <c:v>0</c:v>
                </c:pt>
                <c:pt idx="2285">
                  <c:v>8.000000000000114E-2</c:v>
                </c:pt>
                <c:pt idx="2286">
                  <c:v>0.14000000000000057</c:v>
                </c:pt>
                <c:pt idx="2287">
                  <c:v>0.42000000000000171</c:v>
                </c:pt>
                <c:pt idx="2288">
                  <c:v>0.42000000000000171</c:v>
                </c:pt>
                <c:pt idx="2289">
                  <c:v>-8.000000000000114E-2</c:v>
                </c:pt>
                <c:pt idx="2290">
                  <c:v>-2.0000000000004549E-2</c:v>
                </c:pt>
                <c:pt idx="2291">
                  <c:v>7.9999999999998295E-2</c:v>
                </c:pt>
                <c:pt idx="2292">
                  <c:v>-0.20000000000000284</c:v>
                </c:pt>
                <c:pt idx="2293">
                  <c:v>-0.52000000000000457</c:v>
                </c:pt>
                <c:pt idx="2294">
                  <c:v>-0.32000000000000456</c:v>
                </c:pt>
                <c:pt idx="2295">
                  <c:v>-6.0000000000005119E-2</c:v>
                </c:pt>
                <c:pt idx="2296">
                  <c:v>-0.14000000000000626</c:v>
                </c:pt>
                <c:pt idx="2297">
                  <c:v>-0.14000000000000626</c:v>
                </c:pt>
                <c:pt idx="2298">
                  <c:v>-0.1400000000000034</c:v>
                </c:pt>
                <c:pt idx="2299">
                  <c:v>-0.10000000000000284</c:v>
                </c:pt>
                <c:pt idx="2300">
                  <c:v>-0.21999999999999886</c:v>
                </c:pt>
                <c:pt idx="2301">
                  <c:v>-0.1799999999999983</c:v>
                </c:pt>
                <c:pt idx="2302">
                  <c:v>-0.45999999999999658</c:v>
                </c:pt>
                <c:pt idx="2303">
                  <c:v>-0.619999999999996</c:v>
                </c:pt>
                <c:pt idx="2304">
                  <c:v>-0.71999999999999598</c:v>
                </c:pt>
                <c:pt idx="2305">
                  <c:v>-0.81999999999999607</c:v>
                </c:pt>
                <c:pt idx="2306">
                  <c:v>-0.99999999999999711</c:v>
                </c:pt>
                <c:pt idx="2307">
                  <c:v>-0.55999999999999661</c:v>
                </c:pt>
                <c:pt idx="2308">
                  <c:v>-0.5399999999999977</c:v>
                </c:pt>
                <c:pt idx="2309">
                  <c:v>-0.49999999999999717</c:v>
                </c:pt>
                <c:pt idx="2310">
                  <c:v>-0.6</c:v>
                </c:pt>
                <c:pt idx="2311">
                  <c:v>-0.65999999999999948</c:v>
                </c:pt>
                <c:pt idx="2312">
                  <c:v>-1.180000000000001</c:v>
                </c:pt>
                <c:pt idx="2313">
                  <c:v>-1.2200000000000017</c:v>
                </c:pt>
                <c:pt idx="2314">
                  <c:v>-0.9</c:v>
                </c:pt>
                <c:pt idx="2315">
                  <c:v>-0.9</c:v>
                </c:pt>
                <c:pt idx="2316">
                  <c:v>-0.48000000000000115</c:v>
                </c:pt>
                <c:pt idx="2317">
                  <c:v>-0.18000000000000113</c:v>
                </c:pt>
                <c:pt idx="2318">
                  <c:v>-0.3</c:v>
                </c:pt>
                <c:pt idx="2319">
                  <c:v>-0.4600000000000023</c:v>
                </c:pt>
                <c:pt idx="2320">
                  <c:v>-0.22000000000000169</c:v>
                </c:pt>
                <c:pt idx="2321">
                  <c:v>-0.3</c:v>
                </c:pt>
                <c:pt idx="2322">
                  <c:v>-5.9999999999999429E-2</c:v>
                </c:pt>
                <c:pt idx="2323">
                  <c:v>0.31999999999999884</c:v>
                </c:pt>
                <c:pt idx="2324">
                  <c:v>0.31999999999999884</c:v>
                </c:pt>
                <c:pt idx="2325">
                  <c:v>0.29999999999999716</c:v>
                </c:pt>
                <c:pt idx="2326">
                  <c:v>0.53999999999999493</c:v>
                </c:pt>
                <c:pt idx="2327">
                  <c:v>-4.0000000000003408E-2</c:v>
                </c:pt>
                <c:pt idx="2328">
                  <c:v>-0.1200000000000017</c:v>
                </c:pt>
                <c:pt idx="2329">
                  <c:v>-0.38000000000000111</c:v>
                </c:pt>
                <c:pt idx="2330">
                  <c:v>-0.5</c:v>
                </c:pt>
                <c:pt idx="2331">
                  <c:v>-0.73999999999999777</c:v>
                </c:pt>
                <c:pt idx="2332">
                  <c:v>-0.27999999999999831</c:v>
                </c:pt>
                <c:pt idx="2333">
                  <c:v>-0.23999999999999772</c:v>
                </c:pt>
                <c:pt idx="2334">
                  <c:v>0.20000000000000284</c:v>
                </c:pt>
                <c:pt idx="2335">
                  <c:v>0.20000000000000284</c:v>
                </c:pt>
                <c:pt idx="2336">
                  <c:v>-3.9999999999997725E-2</c:v>
                </c:pt>
                <c:pt idx="2337">
                  <c:v>0</c:v>
                </c:pt>
                <c:pt idx="2338">
                  <c:v>0.1799999999999983</c:v>
                </c:pt>
                <c:pt idx="2339">
                  <c:v>-0.10000000000000284</c:v>
                </c:pt>
                <c:pt idx="2340">
                  <c:v>0.14000000000000057</c:v>
                </c:pt>
                <c:pt idx="2341">
                  <c:v>0.14000000000000057</c:v>
                </c:pt>
                <c:pt idx="2342">
                  <c:v>-0.25999999999999657</c:v>
                </c:pt>
                <c:pt idx="2343">
                  <c:v>-0.29999999999999433</c:v>
                </c:pt>
                <c:pt idx="2344">
                  <c:v>-0.35999999999999377</c:v>
                </c:pt>
                <c:pt idx="2345">
                  <c:v>-0.5999999999999972</c:v>
                </c:pt>
                <c:pt idx="2346">
                  <c:v>-0.49999999999999717</c:v>
                </c:pt>
                <c:pt idx="2347">
                  <c:v>-0.45999999999999658</c:v>
                </c:pt>
                <c:pt idx="2348">
                  <c:v>-0.51999999999999891</c:v>
                </c:pt>
                <c:pt idx="2349">
                  <c:v>-0.11999999999999886</c:v>
                </c:pt>
                <c:pt idx="2350">
                  <c:v>-5.9999999999996591E-2</c:v>
                </c:pt>
                <c:pt idx="2351">
                  <c:v>0.30000000000000282</c:v>
                </c:pt>
                <c:pt idx="2352">
                  <c:v>0.24000000000000057</c:v>
                </c:pt>
                <c:pt idx="2353">
                  <c:v>0.2</c:v>
                </c:pt>
                <c:pt idx="2354">
                  <c:v>-0.33999999999999775</c:v>
                </c:pt>
                <c:pt idx="2355">
                  <c:v>-5.9999999999999429E-2</c:v>
                </c:pt>
                <c:pt idx="2356">
                  <c:v>-0.37999999999999828</c:v>
                </c:pt>
                <c:pt idx="2357">
                  <c:v>-0.11999999999999886</c:v>
                </c:pt>
                <c:pt idx="2358">
                  <c:v>2.8421709430404009E-15</c:v>
                </c:pt>
                <c:pt idx="2359">
                  <c:v>0.24000000000000057</c:v>
                </c:pt>
                <c:pt idx="2360">
                  <c:v>-0.19999999999999715</c:v>
                </c:pt>
                <c:pt idx="2361">
                  <c:v>-0.45999999999999941</c:v>
                </c:pt>
                <c:pt idx="2362">
                  <c:v>-0.63999999999999768</c:v>
                </c:pt>
                <c:pt idx="2363">
                  <c:v>-0.7</c:v>
                </c:pt>
                <c:pt idx="2364">
                  <c:v>-0.61999999999999889</c:v>
                </c:pt>
                <c:pt idx="2365">
                  <c:v>-0.54000000000000059</c:v>
                </c:pt>
                <c:pt idx="2366">
                  <c:v>-0.31999999999999884</c:v>
                </c:pt>
                <c:pt idx="2367">
                  <c:v>0.1</c:v>
                </c:pt>
                <c:pt idx="2368">
                  <c:v>-0.1799999999999983</c:v>
                </c:pt>
                <c:pt idx="2369">
                  <c:v>0</c:v>
                </c:pt>
                <c:pt idx="2370">
                  <c:v>-1.9999999999998862E-2</c:v>
                </c:pt>
                <c:pt idx="2371">
                  <c:v>-0.34000000000000058</c:v>
                </c:pt>
                <c:pt idx="2372">
                  <c:v>-0.98000000000000109</c:v>
                </c:pt>
                <c:pt idx="2373">
                  <c:v>-0.94000000000000339</c:v>
                </c:pt>
                <c:pt idx="2374">
                  <c:v>-1.3400000000000034</c:v>
                </c:pt>
                <c:pt idx="2375">
                  <c:v>-1.1800000000000068</c:v>
                </c:pt>
                <c:pt idx="2376">
                  <c:v>-0.22000000000000455</c:v>
                </c:pt>
                <c:pt idx="2377">
                  <c:v>0.83999999999999486</c:v>
                </c:pt>
                <c:pt idx="2378">
                  <c:v>1.1999999999999971</c:v>
                </c:pt>
                <c:pt idx="2379">
                  <c:v>1.6599999999999966</c:v>
                </c:pt>
                <c:pt idx="2380">
                  <c:v>1.5999999999999972</c:v>
                </c:pt>
                <c:pt idx="2381">
                  <c:v>1.1799999999999984</c:v>
                </c:pt>
                <c:pt idx="2382">
                  <c:v>0.81999999999999884</c:v>
                </c:pt>
                <c:pt idx="2383">
                  <c:v>1.1000000000000001</c:v>
                </c:pt>
                <c:pt idx="2384">
                  <c:v>1.5200000000000018</c:v>
                </c:pt>
                <c:pt idx="2385">
                  <c:v>1.7400000000000033</c:v>
                </c:pt>
                <c:pt idx="2386">
                  <c:v>1.780000000000004</c:v>
                </c:pt>
                <c:pt idx="2387">
                  <c:v>1.780000000000004</c:v>
                </c:pt>
                <c:pt idx="2388">
                  <c:v>1.5400000000000005</c:v>
                </c:pt>
                <c:pt idx="2389">
                  <c:v>1.3200000000000016</c:v>
                </c:pt>
                <c:pt idx="2390">
                  <c:v>1.4800000000000011</c:v>
                </c:pt>
                <c:pt idx="2391">
                  <c:v>1.5599999999999994</c:v>
                </c:pt>
                <c:pt idx="2392">
                  <c:v>1.5399999999999978</c:v>
                </c:pt>
                <c:pt idx="2393">
                  <c:v>1.5</c:v>
                </c:pt>
                <c:pt idx="2394">
                  <c:v>1.019999999999996</c:v>
                </c:pt>
                <c:pt idx="2395">
                  <c:v>1.0999999999999972</c:v>
                </c:pt>
                <c:pt idx="2396">
                  <c:v>1</c:v>
                </c:pt>
                <c:pt idx="2397">
                  <c:v>1.2600000000000022</c:v>
                </c:pt>
                <c:pt idx="2398">
                  <c:v>1.4000000000000028</c:v>
                </c:pt>
                <c:pt idx="2399">
                  <c:v>1.8200000000000016</c:v>
                </c:pt>
                <c:pt idx="2400">
                  <c:v>1.9600000000000022</c:v>
                </c:pt>
                <c:pt idx="2401">
                  <c:v>2.2000000000000002</c:v>
                </c:pt>
                <c:pt idx="2402">
                  <c:v>2.3400000000000034</c:v>
                </c:pt>
                <c:pt idx="2403">
                  <c:v>2.2000000000000055</c:v>
                </c:pt>
                <c:pt idx="2404">
                  <c:v>2.2400000000000091</c:v>
                </c:pt>
                <c:pt idx="2405">
                  <c:v>2.0200000000000045</c:v>
                </c:pt>
                <c:pt idx="2406">
                  <c:v>2.2000000000000002</c:v>
                </c:pt>
                <c:pt idx="2407">
                  <c:v>2.2199999999999989</c:v>
                </c:pt>
                <c:pt idx="2408">
                  <c:v>2.5799999999999956</c:v>
                </c:pt>
                <c:pt idx="2409">
                  <c:v>2.4999999999999942</c:v>
                </c:pt>
                <c:pt idx="2410">
                  <c:v>2.1600000000000024</c:v>
                </c:pt>
                <c:pt idx="2411">
                  <c:v>1.9400000000000091</c:v>
                </c:pt>
                <c:pt idx="2412">
                  <c:v>1.6800000000000068</c:v>
                </c:pt>
                <c:pt idx="2413">
                  <c:v>1.3600000000000079</c:v>
                </c:pt>
                <c:pt idx="2414">
                  <c:v>1.1000000000000056</c:v>
                </c:pt>
                <c:pt idx="2415">
                  <c:v>1.4600000000000022</c:v>
                </c:pt>
                <c:pt idx="2416">
                  <c:v>1.6</c:v>
                </c:pt>
                <c:pt idx="2417">
                  <c:v>1.9800000000000011</c:v>
                </c:pt>
                <c:pt idx="2418">
                  <c:v>2.3399999999999976</c:v>
                </c:pt>
                <c:pt idx="2419">
                  <c:v>3.1400000000000032</c:v>
                </c:pt>
                <c:pt idx="2420">
                  <c:v>3.3000000000000056</c:v>
                </c:pt>
                <c:pt idx="2421">
                  <c:v>2.9600000000000022</c:v>
                </c:pt>
                <c:pt idx="2422">
                  <c:v>2.6199999999999988</c:v>
                </c:pt>
                <c:pt idx="2423">
                  <c:v>2.2000000000000055</c:v>
                </c:pt>
                <c:pt idx="2424">
                  <c:v>1.5800000000000012</c:v>
                </c:pt>
                <c:pt idx="2425">
                  <c:v>1.4599999999999966</c:v>
                </c:pt>
                <c:pt idx="2426">
                  <c:v>1.5600000000000023</c:v>
                </c:pt>
                <c:pt idx="2427">
                  <c:v>1.5600000000000023</c:v>
                </c:pt>
                <c:pt idx="2428">
                  <c:v>1.7600000000000022</c:v>
                </c:pt>
                <c:pt idx="2429">
                  <c:v>2.0400000000000036</c:v>
                </c:pt>
                <c:pt idx="2430">
                  <c:v>1.7200000000000046</c:v>
                </c:pt>
                <c:pt idx="2431">
                  <c:v>1.7600000000000022</c:v>
                </c:pt>
                <c:pt idx="2432">
                  <c:v>1.6800000000000068</c:v>
                </c:pt>
                <c:pt idx="2433">
                  <c:v>1.9</c:v>
                </c:pt>
                <c:pt idx="2434">
                  <c:v>1.4600000000000022</c:v>
                </c:pt>
                <c:pt idx="2435">
                  <c:v>1.8</c:v>
                </c:pt>
                <c:pt idx="2436">
                  <c:v>1.3999999999999944</c:v>
                </c:pt>
                <c:pt idx="2437">
                  <c:v>1.239999999999992</c:v>
                </c:pt>
                <c:pt idx="2438">
                  <c:v>0.81999999999999884</c:v>
                </c:pt>
                <c:pt idx="2439">
                  <c:v>0.65999999999999659</c:v>
                </c:pt>
                <c:pt idx="2440">
                  <c:v>0.13999999999999774</c:v>
                </c:pt>
                <c:pt idx="2441">
                  <c:v>8.000000000000114E-2</c:v>
                </c:pt>
                <c:pt idx="2442">
                  <c:v>-0.21999999999999886</c:v>
                </c:pt>
                <c:pt idx="2443">
                  <c:v>-0.74000000000000343</c:v>
                </c:pt>
                <c:pt idx="2444">
                  <c:v>-0.70000000000000573</c:v>
                </c:pt>
                <c:pt idx="2445">
                  <c:v>-0.54000000000000337</c:v>
                </c:pt>
                <c:pt idx="2446">
                  <c:v>-1.0200000000000045</c:v>
                </c:pt>
                <c:pt idx="2447">
                  <c:v>-1.1600000000000079</c:v>
                </c:pt>
                <c:pt idx="2448">
                  <c:v>-1.2400000000000091</c:v>
                </c:pt>
                <c:pt idx="2449">
                  <c:v>-1.4200000000000101</c:v>
                </c:pt>
                <c:pt idx="2450">
                  <c:v>-1.8400000000000092</c:v>
                </c:pt>
                <c:pt idx="2451">
                  <c:v>-1.8600000000000023</c:v>
                </c:pt>
                <c:pt idx="2452">
                  <c:v>-1.6799999999999955</c:v>
                </c:pt>
                <c:pt idx="2453">
                  <c:v>-1.2999999999999943</c:v>
                </c:pt>
                <c:pt idx="2454">
                  <c:v>-0.79999999999998861</c:v>
                </c:pt>
                <c:pt idx="2455">
                  <c:v>-0.43999999999999206</c:v>
                </c:pt>
                <c:pt idx="2456">
                  <c:v>-1.9999999999998862E-2</c:v>
                </c:pt>
                <c:pt idx="2457">
                  <c:v>0.17999999999999544</c:v>
                </c:pt>
                <c:pt idx="2458">
                  <c:v>7.999999999999545E-2</c:v>
                </c:pt>
                <c:pt idx="2459">
                  <c:v>7.9999999999989774E-2</c:v>
                </c:pt>
                <c:pt idx="2460">
                  <c:v>0.1599999999999909</c:v>
                </c:pt>
                <c:pt idx="2461">
                  <c:v>0.23999999999999772</c:v>
                </c:pt>
                <c:pt idx="2462">
                  <c:v>0.1400000000000034</c:v>
                </c:pt>
                <c:pt idx="2463">
                  <c:v>0.50000000000000566</c:v>
                </c:pt>
                <c:pt idx="2464">
                  <c:v>0.16000000000001363</c:v>
                </c:pt>
                <c:pt idx="2465">
                  <c:v>0.30000000000001703</c:v>
                </c:pt>
                <c:pt idx="2466">
                  <c:v>0.5600000000000136</c:v>
                </c:pt>
                <c:pt idx="2467">
                  <c:v>0.66000000000000791</c:v>
                </c:pt>
                <c:pt idx="2468">
                  <c:v>0.72000000000000453</c:v>
                </c:pt>
                <c:pt idx="2469">
                  <c:v>0.73999999999999777</c:v>
                </c:pt>
                <c:pt idx="2470">
                  <c:v>0.13999999999999205</c:v>
                </c:pt>
                <c:pt idx="2471">
                  <c:v>-0.2800000000000068</c:v>
                </c:pt>
                <c:pt idx="2472">
                  <c:v>-0.26000000000000228</c:v>
                </c:pt>
                <c:pt idx="2473">
                  <c:v>-0.85999999999999654</c:v>
                </c:pt>
                <c:pt idx="2474">
                  <c:v>-0.85999999999999654</c:v>
                </c:pt>
                <c:pt idx="2475">
                  <c:v>-0.53999999999999204</c:v>
                </c:pt>
                <c:pt idx="2476">
                  <c:v>-0.41999999999999316</c:v>
                </c:pt>
                <c:pt idx="2477">
                  <c:v>-0.29999999999999433</c:v>
                </c:pt>
                <c:pt idx="2478">
                  <c:v>0.18000000000000113</c:v>
                </c:pt>
                <c:pt idx="2479">
                  <c:v>0.18000000000000682</c:v>
                </c:pt>
                <c:pt idx="2480">
                  <c:v>0.4600000000000023</c:v>
                </c:pt>
                <c:pt idx="2481">
                  <c:v>0.26000000000000228</c:v>
                </c:pt>
                <c:pt idx="2482">
                  <c:v>-0.15999999999999659</c:v>
                </c:pt>
                <c:pt idx="2483">
                  <c:v>-0.47999999999999543</c:v>
                </c:pt>
                <c:pt idx="2484">
                  <c:v>-0.83999999999999775</c:v>
                </c:pt>
                <c:pt idx="2485">
                  <c:v>-0.87999999999999545</c:v>
                </c:pt>
                <c:pt idx="2486">
                  <c:v>-0.37999999999999545</c:v>
                </c:pt>
                <c:pt idx="2487">
                  <c:v>8.000000000000114E-2</c:v>
                </c:pt>
                <c:pt idx="2488">
                  <c:v>8.000000000000114E-2</c:v>
                </c:pt>
                <c:pt idx="2489">
                  <c:v>0.76000000000000223</c:v>
                </c:pt>
                <c:pt idx="2490">
                  <c:v>0.4600000000000023</c:v>
                </c:pt>
                <c:pt idx="2491">
                  <c:v>0.18000000000000113</c:v>
                </c:pt>
                <c:pt idx="2492">
                  <c:v>-0.15999999999999659</c:v>
                </c:pt>
                <c:pt idx="2493">
                  <c:v>0.16000000000000228</c:v>
                </c:pt>
                <c:pt idx="2494">
                  <c:v>-0.26000000000000228</c:v>
                </c:pt>
                <c:pt idx="2495">
                  <c:v>-2.0000000000004549E-2</c:v>
                </c:pt>
                <c:pt idx="2496">
                  <c:v>-0.16000000000000797</c:v>
                </c:pt>
                <c:pt idx="2497">
                  <c:v>-0.30000000000001137</c:v>
                </c:pt>
                <c:pt idx="2498">
                  <c:v>-0.52000000000001589</c:v>
                </c:pt>
                <c:pt idx="2499">
                  <c:v>-0.22000000000001024</c:v>
                </c:pt>
                <c:pt idx="2500">
                  <c:v>-0.44000000000000911</c:v>
                </c:pt>
                <c:pt idx="2501">
                  <c:v>-2.0000000000010232E-2</c:v>
                </c:pt>
                <c:pt idx="2502">
                  <c:v>-2.0000000000010232E-2</c:v>
                </c:pt>
                <c:pt idx="2503">
                  <c:v>-0.26000000000000228</c:v>
                </c:pt>
                <c:pt idx="2504">
                  <c:v>-0.24000000000000341</c:v>
                </c:pt>
                <c:pt idx="2505">
                  <c:v>0.5399999999999977</c:v>
                </c:pt>
                <c:pt idx="2506">
                  <c:v>0.78000000000000114</c:v>
                </c:pt>
                <c:pt idx="2507">
                  <c:v>1.1400000000000035</c:v>
                </c:pt>
                <c:pt idx="2508">
                  <c:v>1.2800000000000011</c:v>
                </c:pt>
                <c:pt idx="2509">
                  <c:v>1.2400000000000033</c:v>
                </c:pt>
                <c:pt idx="2510">
                  <c:v>1.0400000000000034</c:v>
                </c:pt>
                <c:pt idx="2511">
                  <c:v>0.76000000000000223</c:v>
                </c:pt>
                <c:pt idx="2512">
                  <c:v>0.8200000000000045</c:v>
                </c:pt>
                <c:pt idx="2513">
                  <c:v>1.460000000000008</c:v>
                </c:pt>
                <c:pt idx="2514">
                  <c:v>1.9200000000000046</c:v>
                </c:pt>
                <c:pt idx="2515">
                  <c:v>2.0200000000000045</c:v>
                </c:pt>
                <c:pt idx="2516">
                  <c:v>2.4200000000000101</c:v>
                </c:pt>
                <c:pt idx="2517">
                  <c:v>2.8000000000000056</c:v>
                </c:pt>
                <c:pt idx="2518">
                  <c:v>2.5400000000000036</c:v>
                </c:pt>
                <c:pt idx="2519">
                  <c:v>2.2200000000000046</c:v>
                </c:pt>
                <c:pt idx="2520">
                  <c:v>1.7800000000000069</c:v>
                </c:pt>
                <c:pt idx="2521">
                  <c:v>1.2000000000000057</c:v>
                </c:pt>
                <c:pt idx="2522">
                  <c:v>0.90000000000001135</c:v>
                </c:pt>
                <c:pt idx="2523">
                  <c:v>0.74000000000000909</c:v>
                </c:pt>
                <c:pt idx="2524">
                  <c:v>0.46000000000000796</c:v>
                </c:pt>
                <c:pt idx="2525">
                  <c:v>0.26000000000000795</c:v>
                </c:pt>
                <c:pt idx="2526">
                  <c:v>0.30000000000000571</c:v>
                </c:pt>
                <c:pt idx="2527">
                  <c:v>-0.1</c:v>
                </c:pt>
                <c:pt idx="2528">
                  <c:v>-0.54000000000000337</c:v>
                </c:pt>
                <c:pt idx="2529">
                  <c:v>-0.98000000000000687</c:v>
                </c:pt>
                <c:pt idx="2530">
                  <c:v>-1.0800000000000067</c:v>
                </c:pt>
                <c:pt idx="2531">
                  <c:v>-1.3200000000000045</c:v>
                </c:pt>
                <c:pt idx="2532">
                  <c:v>-1.4400000000000035</c:v>
                </c:pt>
                <c:pt idx="2533">
                  <c:v>-0.95999999999999663</c:v>
                </c:pt>
                <c:pt idx="2534">
                  <c:v>-0.47999999999999543</c:v>
                </c:pt>
                <c:pt idx="2535">
                  <c:v>-9.9999999999994316E-2</c:v>
                </c:pt>
                <c:pt idx="2536">
                  <c:v>0.1400000000000034</c:v>
                </c:pt>
                <c:pt idx="2537">
                  <c:v>0.4600000000000023</c:v>
                </c:pt>
                <c:pt idx="2538">
                  <c:v>0.61999999999999889</c:v>
                </c:pt>
                <c:pt idx="2539">
                  <c:v>0.88000000000000111</c:v>
                </c:pt>
                <c:pt idx="2540">
                  <c:v>1.0399999999999978</c:v>
                </c:pt>
                <c:pt idx="2541">
                  <c:v>0.95999999999999663</c:v>
                </c:pt>
                <c:pt idx="2542">
                  <c:v>0.71999999999999886</c:v>
                </c:pt>
                <c:pt idx="2543">
                  <c:v>0.81999999999999884</c:v>
                </c:pt>
                <c:pt idx="2544">
                  <c:v>0.61999999999999889</c:v>
                </c:pt>
                <c:pt idx="2545">
                  <c:v>0.26000000000000228</c:v>
                </c:pt>
                <c:pt idx="2546">
                  <c:v>0.4600000000000023</c:v>
                </c:pt>
                <c:pt idx="2547">
                  <c:v>0.86000000000000232</c:v>
                </c:pt>
                <c:pt idx="2548">
                  <c:v>0.9600000000000023</c:v>
                </c:pt>
                <c:pt idx="2549">
                  <c:v>0.9</c:v>
                </c:pt>
                <c:pt idx="2550">
                  <c:v>0.55999999999999661</c:v>
                </c:pt>
                <c:pt idx="2551">
                  <c:v>0</c:v>
                </c:pt>
                <c:pt idx="2552">
                  <c:v>-0.55999999999999661</c:v>
                </c:pt>
                <c:pt idx="2553">
                  <c:v>-1.0199999999999931</c:v>
                </c:pt>
                <c:pt idx="2554">
                  <c:v>-1.1799999999999897</c:v>
                </c:pt>
                <c:pt idx="2555">
                  <c:v>-1.0799999999999899</c:v>
                </c:pt>
                <c:pt idx="2556">
                  <c:v>-1.1399999999999921</c:v>
                </c:pt>
                <c:pt idx="2557">
                  <c:v>-1.2399999999999978</c:v>
                </c:pt>
                <c:pt idx="2558">
                  <c:v>-1.3800000000000012</c:v>
                </c:pt>
                <c:pt idx="2559">
                  <c:v>-1.6</c:v>
                </c:pt>
                <c:pt idx="2560">
                  <c:v>-1.5600000000000023</c:v>
                </c:pt>
                <c:pt idx="2561">
                  <c:v>-1.2800000000000011</c:v>
                </c:pt>
                <c:pt idx="2562">
                  <c:v>-1.4999999999999942</c:v>
                </c:pt>
                <c:pt idx="2563">
                  <c:v>-1.4199999999999933</c:v>
                </c:pt>
                <c:pt idx="2564">
                  <c:v>-1.239999999999992</c:v>
                </c:pt>
                <c:pt idx="2565">
                  <c:v>-1.1199999999999932</c:v>
                </c:pt>
                <c:pt idx="2566">
                  <c:v>-1.3799999999999955</c:v>
                </c:pt>
                <c:pt idx="2567">
                  <c:v>-1.1599999999999966</c:v>
                </c:pt>
                <c:pt idx="2568">
                  <c:v>-0.83999999999999775</c:v>
                </c:pt>
                <c:pt idx="2569">
                  <c:v>-0.5399999999999977</c:v>
                </c:pt>
                <c:pt idx="2570">
                  <c:v>-0.49999999999999434</c:v>
                </c:pt>
                <c:pt idx="2571">
                  <c:v>-7.999999999999545E-2</c:v>
                </c:pt>
                <c:pt idx="2572">
                  <c:v>-7.999999999999545E-2</c:v>
                </c:pt>
                <c:pt idx="2573">
                  <c:v>-0.63999999999999202</c:v>
                </c:pt>
                <c:pt idx="2574">
                  <c:v>-1.2199999999999931</c:v>
                </c:pt>
                <c:pt idx="2575">
                  <c:v>-1.6199999999999932</c:v>
                </c:pt>
                <c:pt idx="2576">
                  <c:v>-1.6599999999999908</c:v>
                </c:pt>
                <c:pt idx="2577">
                  <c:v>-2.0599999999999907</c:v>
                </c:pt>
                <c:pt idx="2578">
                  <c:v>-2.3799999999999955</c:v>
                </c:pt>
                <c:pt idx="2579">
                  <c:v>-2.2000000000000002</c:v>
                </c:pt>
                <c:pt idx="2580">
                  <c:v>-2.2400000000000033</c:v>
                </c:pt>
                <c:pt idx="2581">
                  <c:v>-2.3400000000000034</c:v>
                </c:pt>
                <c:pt idx="2582">
                  <c:v>-2.060000000000008</c:v>
                </c:pt>
                <c:pt idx="2583">
                  <c:v>-2.0400000000000089</c:v>
                </c:pt>
                <c:pt idx="2584">
                  <c:v>-1.8400000000000034</c:v>
                </c:pt>
                <c:pt idx="2585">
                  <c:v>-1.7800000000000011</c:v>
                </c:pt>
                <c:pt idx="2586">
                  <c:v>-1.9399999999999977</c:v>
                </c:pt>
                <c:pt idx="2587">
                  <c:v>-1.7</c:v>
                </c:pt>
                <c:pt idx="2588">
                  <c:v>-1.5399999999999978</c:v>
                </c:pt>
                <c:pt idx="2589">
                  <c:v>-1.9600000000000022</c:v>
                </c:pt>
                <c:pt idx="2590">
                  <c:v>-2.2800000000000011</c:v>
                </c:pt>
                <c:pt idx="2591">
                  <c:v>-2.7000000000000055</c:v>
                </c:pt>
                <c:pt idx="2592">
                  <c:v>-3</c:v>
                </c:pt>
                <c:pt idx="2593">
                  <c:v>-2.8599999999999968</c:v>
                </c:pt>
                <c:pt idx="2594">
                  <c:v>-2.9399999999999977</c:v>
                </c:pt>
                <c:pt idx="2595">
                  <c:v>-3</c:v>
                </c:pt>
                <c:pt idx="2596">
                  <c:v>-2.7199999999999989</c:v>
                </c:pt>
                <c:pt idx="2597">
                  <c:v>-2.4800000000000013</c:v>
                </c:pt>
                <c:pt idx="2598">
                  <c:v>-2.6800000000000068</c:v>
                </c:pt>
                <c:pt idx="2599">
                  <c:v>-2.7800000000000069</c:v>
                </c:pt>
                <c:pt idx="2600">
                  <c:v>-2.5000000000000058</c:v>
                </c:pt>
                <c:pt idx="2601">
                  <c:v>-3.0000000000000058</c:v>
                </c:pt>
                <c:pt idx="2602">
                  <c:v>-3.4600000000000022</c:v>
                </c:pt>
                <c:pt idx="2603">
                  <c:v>-3.7</c:v>
                </c:pt>
                <c:pt idx="2604">
                  <c:v>-3.8800000000000012</c:v>
                </c:pt>
                <c:pt idx="2605">
                  <c:v>-4.2600000000000025</c:v>
                </c:pt>
                <c:pt idx="2606">
                  <c:v>-3.8000000000000056</c:v>
                </c:pt>
                <c:pt idx="2607">
                  <c:v>-3.9200000000000101</c:v>
                </c:pt>
                <c:pt idx="2608">
                  <c:v>-4.1800000000000068</c:v>
                </c:pt>
                <c:pt idx="2609">
                  <c:v>-4.300000000000006</c:v>
                </c:pt>
                <c:pt idx="2610">
                  <c:v>-4.080000000000001</c:v>
                </c:pt>
                <c:pt idx="2611">
                  <c:v>-4.5199999999999987</c:v>
                </c:pt>
                <c:pt idx="2612">
                  <c:v>-4.2800000000000011</c:v>
                </c:pt>
                <c:pt idx="2613">
                  <c:v>-3.6800000000000068</c:v>
                </c:pt>
                <c:pt idx="2614">
                  <c:v>-3.2200000000000046</c:v>
                </c:pt>
                <c:pt idx="2615">
                  <c:v>-2.8400000000000092</c:v>
                </c:pt>
                <c:pt idx="2616">
                  <c:v>-2.3800000000000123</c:v>
                </c:pt>
                <c:pt idx="2617">
                  <c:v>-2.4000000000000115</c:v>
                </c:pt>
                <c:pt idx="2618">
                  <c:v>-2.7200000000000104</c:v>
                </c:pt>
                <c:pt idx="2619">
                  <c:v>-2.8800000000000012</c:v>
                </c:pt>
                <c:pt idx="2620">
                  <c:v>-3.680000000000001</c:v>
                </c:pt>
                <c:pt idx="2621">
                  <c:v>-3.5799999999999899</c:v>
                </c:pt>
                <c:pt idx="2622">
                  <c:v>-3.7599999999999909</c:v>
                </c:pt>
                <c:pt idx="2623">
                  <c:v>-3.8399999999999919</c:v>
                </c:pt>
                <c:pt idx="2624">
                  <c:v>-3.419999999999999</c:v>
                </c:pt>
                <c:pt idx="2625">
                  <c:v>-3.0599999999999965</c:v>
                </c:pt>
                <c:pt idx="2626">
                  <c:v>-3.080000000000001</c:v>
                </c:pt>
                <c:pt idx="2627">
                  <c:v>-2.4599999999999911</c:v>
                </c:pt>
                <c:pt idx="2628">
                  <c:v>-2.4399999999999862</c:v>
                </c:pt>
                <c:pt idx="2629">
                  <c:v>-3.0799999999999956</c:v>
                </c:pt>
                <c:pt idx="2630">
                  <c:v>-2.8199999999999932</c:v>
                </c:pt>
                <c:pt idx="2631">
                  <c:v>-2.8199999999999932</c:v>
                </c:pt>
                <c:pt idx="2632">
                  <c:v>-3.4399999999999977</c:v>
                </c:pt>
                <c:pt idx="2633">
                  <c:v>-3.2799999999999954</c:v>
                </c:pt>
                <c:pt idx="2634">
                  <c:v>-3.2199999999999931</c:v>
                </c:pt>
                <c:pt idx="2635">
                  <c:v>-3.4799999999999955</c:v>
                </c:pt>
                <c:pt idx="2636">
                  <c:v>-3.880000000000007</c:v>
                </c:pt>
                <c:pt idx="2637">
                  <c:v>-4.0800000000000072</c:v>
                </c:pt>
                <c:pt idx="2638">
                  <c:v>-4.7200000000000042</c:v>
                </c:pt>
                <c:pt idx="2639">
                  <c:v>-4.7399999999999975</c:v>
                </c:pt>
                <c:pt idx="2640">
                  <c:v>-5.3799999999999955</c:v>
                </c:pt>
                <c:pt idx="2641">
                  <c:v>-5.599999999999989</c:v>
                </c:pt>
                <c:pt idx="2642">
                  <c:v>-5.4</c:v>
                </c:pt>
                <c:pt idx="2643">
                  <c:v>-4.6600000000000135</c:v>
                </c:pt>
                <c:pt idx="2644">
                  <c:v>-4.4800000000000182</c:v>
                </c:pt>
                <c:pt idx="2645">
                  <c:v>-4.1400000000000201</c:v>
                </c:pt>
                <c:pt idx="2646">
                  <c:v>-3.9000000000000226</c:v>
                </c:pt>
                <c:pt idx="2647">
                  <c:v>-4.1800000000000184</c:v>
                </c:pt>
                <c:pt idx="2648">
                  <c:v>-4.380000000000007</c:v>
                </c:pt>
                <c:pt idx="2649">
                  <c:v>-4.3799999999999955</c:v>
                </c:pt>
                <c:pt idx="2650">
                  <c:v>-4.0199999999999934</c:v>
                </c:pt>
                <c:pt idx="2651">
                  <c:v>-4.099999999999989</c:v>
                </c:pt>
                <c:pt idx="2652">
                  <c:v>-4.1799999999999837</c:v>
                </c:pt>
                <c:pt idx="2653">
                  <c:v>-4.3799999999999839</c:v>
                </c:pt>
                <c:pt idx="2654">
                  <c:v>-4.8199999999999932</c:v>
                </c:pt>
                <c:pt idx="2655">
                  <c:v>-5.2200000000000042</c:v>
                </c:pt>
                <c:pt idx="2656">
                  <c:v>-5.4400000000000093</c:v>
                </c:pt>
                <c:pt idx="2657">
                  <c:v>-5.260000000000014</c:v>
                </c:pt>
                <c:pt idx="2658">
                  <c:v>-5.3800000000000185</c:v>
                </c:pt>
                <c:pt idx="2659">
                  <c:v>-5.280000000000018</c:v>
                </c:pt>
                <c:pt idx="2660">
                  <c:v>-5.5</c:v>
                </c:pt>
                <c:pt idx="2661">
                  <c:v>-5.4999999999999885</c:v>
                </c:pt>
                <c:pt idx="2662">
                  <c:v>-5.3999999999999888</c:v>
                </c:pt>
                <c:pt idx="2663">
                  <c:v>-5.0599999999999792</c:v>
                </c:pt>
                <c:pt idx="2664">
                  <c:v>-5.0999999999999774</c:v>
                </c:pt>
                <c:pt idx="2665">
                  <c:v>-4.6799999999999837</c:v>
                </c:pt>
                <c:pt idx="2666">
                  <c:v>-4.9999999999999885</c:v>
                </c:pt>
                <c:pt idx="2667">
                  <c:v>-5.1799999999999837</c:v>
                </c:pt>
                <c:pt idx="2668">
                  <c:v>-5.2999999999999883</c:v>
                </c:pt>
                <c:pt idx="2669">
                  <c:v>-5.119999999999993</c:v>
                </c:pt>
                <c:pt idx="2670">
                  <c:v>-5.239999999999986</c:v>
                </c:pt>
                <c:pt idx="2671">
                  <c:v>-4.599999999999989</c:v>
                </c:pt>
                <c:pt idx="2672">
                  <c:v>-4.2999999999999883</c:v>
                </c:pt>
                <c:pt idx="2673">
                  <c:v>-4.739999999999986</c:v>
                </c:pt>
                <c:pt idx="2674">
                  <c:v>-4.8599999999999905</c:v>
                </c:pt>
                <c:pt idx="2675">
                  <c:v>-4.8399999999999981</c:v>
                </c:pt>
                <c:pt idx="2676">
                  <c:v>-4.9399999999999977</c:v>
                </c:pt>
                <c:pt idx="2677">
                  <c:v>-5.2399999999999975</c:v>
                </c:pt>
                <c:pt idx="2678">
                  <c:v>-5.0600000000000023</c:v>
                </c:pt>
                <c:pt idx="2679">
                  <c:v>-5.5599999999999907</c:v>
                </c:pt>
                <c:pt idx="2680">
                  <c:v>-6.0199999999999934</c:v>
                </c:pt>
                <c:pt idx="2681">
                  <c:v>-6.2199999999999935</c:v>
                </c:pt>
                <c:pt idx="2682">
                  <c:v>-6.4399999999999977</c:v>
                </c:pt>
                <c:pt idx="2683">
                  <c:v>-6.9600000000000026</c:v>
                </c:pt>
                <c:pt idx="2684">
                  <c:v>-7.1400000000000095</c:v>
                </c:pt>
                <c:pt idx="2685">
                  <c:v>-7.2200000000000042</c:v>
                </c:pt>
                <c:pt idx="2686">
                  <c:v>-6.8200000000000047</c:v>
                </c:pt>
                <c:pt idx="2687">
                  <c:v>-6.6</c:v>
                </c:pt>
                <c:pt idx="2688">
                  <c:v>-6.5</c:v>
                </c:pt>
                <c:pt idx="2689">
                  <c:v>-6.1399999999999979</c:v>
                </c:pt>
                <c:pt idx="2690">
                  <c:v>-5.7200000000000042</c:v>
                </c:pt>
                <c:pt idx="2691">
                  <c:v>-6.760000000000014</c:v>
                </c:pt>
                <c:pt idx="2692">
                  <c:v>-7.2400000000000206</c:v>
                </c:pt>
                <c:pt idx="2693">
                  <c:v>-7.4600000000000133</c:v>
                </c:pt>
                <c:pt idx="2694">
                  <c:v>-7.8600000000000136</c:v>
                </c:pt>
                <c:pt idx="2695">
                  <c:v>-8.4200000000000159</c:v>
                </c:pt>
                <c:pt idx="2696">
                  <c:v>-8.3800000000000061</c:v>
                </c:pt>
                <c:pt idx="2697">
                  <c:v>-8.9199999999999928</c:v>
                </c:pt>
                <c:pt idx="2698">
                  <c:v>-8.9399999999999977</c:v>
                </c:pt>
                <c:pt idx="2699">
                  <c:v>-8.8599999999999905</c:v>
                </c:pt>
                <c:pt idx="2700">
                  <c:v>-8.8399999999999856</c:v>
                </c:pt>
                <c:pt idx="2701">
                  <c:v>-8.8999999999999879</c:v>
                </c:pt>
                <c:pt idx="2702">
                  <c:v>-8.639999999999997</c:v>
                </c:pt>
                <c:pt idx="2703">
                  <c:v>-9</c:v>
                </c:pt>
                <c:pt idx="2704">
                  <c:v>-9.6600000000000019</c:v>
                </c:pt>
                <c:pt idx="2705">
                  <c:v>-10.320000000000004</c:v>
                </c:pt>
                <c:pt idx="2706">
                  <c:v>-10.560000000000002</c:v>
                </c:pt>
                <c:pt idx="2707">
                  <c:v>-10.539999999999997</c:v>
                </c:pt>
                <c:pt idx="2708">
                  <c:v>-10.439999999999998</c:v>
                </c:pt>
                <c:pt idx="2709">
                  <c:v>-10.339999999999998</c:v>
                </c:pt>
                <c:pt idx="2710">
                  <c:v>-10.019999999999992</c:v>
                </c:pt>
                <c:pt idx="2711">
                  <c:v>-10.019999999999992</c:v>
                </c:pt>
                <c:pt idx="2712">
                  <c:v>-10.560000000000002</c:v>
                </c:pt>
                <c:pt idx="2713">
                  <c:v>-10.7</c:v>
                </c:pt>
                <c:pt idx="2714">
                  <c:v>-10.639999999999997</c:v>
                </c:pt>
                <c:pt idx="2715">
                  <c:v>-10.939999999999998</c:v>
                </c:pt>
                <c:pt idx="2716">
                  <c:v>-10.979999999999995</c:v>
                </c:pt>
                <c:pt idx="2717">
                  <c:v>-10.299999999999988</c:v>
                </c:pt>
                <c:pt idx="2718">
                  <c:v>-9.9199999999999822</c:v>
                </c:pt>
                <c:pt idx="2719">
                  <c:v>-9.8199999999999932</c:v>
                </c:pt>
                <c:pt idx="2720">
                  <c:v>-9.6</c:v>
                </c:pt>
                <c:pt idx="2721">
                  <c:v>-9.0600000000000023</c:v>
                </c:pt>
                <c:pt idx="2722">
                  <c:v>-9.1600000000000019</c:v>
                </c:pt>
                <c:pt idx="2723">
                  <c:v>-9.2800000000000065</c:v>
                </c:pt>
                <c:pt idx="2724">
                  <c:v>-9.1799999999999962</c:v>
                </c:pt>
                <c:pt idx="2725">
                  <c:v>-9.0399999999999974</c:v>
                </c:pt>
                <c:pt idx="2726">
                  <c:v>-9.2799999999999958</c:v>
                </c:pt>
                <c:pt idx="2727">
                  <c:v>-9.1199999999999939</c:v>
                </c:pt>
                <c:pt idx="2728">
                  <c:v>-8.739999999999986</c:v>
                </c:pt>
                <c:pt idx="2729">
                  <c:v>-8.8000000000000007</c:v>
                </c:pt>
                <c:pt idx="2730">
                  <c:v>-8.6999999999999886</c:v>
                </c:pt>
                <c:pt idx="2731">
                  <c:v>-8.6199999999999939</c:v>
                </c:pt>
                <c:pt idx="2732">
                  <c:v>-9.2799999999999958</c:v>
                </c:pt>
                <c:pt idx="2733">
                  <c:v>-10.160000000000014</c:v>
                </c:pt>
                <c:pt idx="2734">
                  <c:v>-10.180000000000007</c:v>
                </c:pt>
                <c:pt idx="2735">
                  <c:v>-9.9800000000000075</c:v>
                </c:pt>
                <c:pt idx="2736">
                  <c:v>-10.280000000000006</c:v>
                </c:pt>
                <c:pt idx="2737">
                  <c:v>-10.020000000000005</c:v>
                </c:pt>
                <c:pt idx="2738">
                  <c:v>-9.8199999999999932</c:v>
                </c:pt>
                <c:pt idx="2739">
                  <c:v>-9.7599999999999909</c:v>
                </c:pt>
                <c:pt idx="2740">
                  <c:v>-10.179999999999996</c:v>
                </c:pt>
                <c:pt idx="2741">
                  <c:v>-10.359999999999991</c:v>
                </c:pt>
                <c:pt idx="2742">
                  <c:v>-10.279999999999996</c:v>
                </c:pt>
                <c:pt idx="2743">
                  <c:v>-10.060000000000002</c:v>
                </c:pt>
                <c:pt idx="2744">
                  <c:v>-10</c:v>
                </c:pt>
                <c:pt idx="2745">
                  <c:v>-9.8399999999999981</c:v>
                </c:pt>
                <c:pt idx="2746">
                  <c:v>-9.5599999999999916</c:v>
                </c:pt>
                <c:pt idx="2747">
                  <c:v>-9.3799999999999848</c:v>
                </c:pt>
                <c:pt idx="2748">
                  <c:v>-9.4399999999999871</c:v>
                </c:pt>
                <c:pt idx="2749">
                  <c:v>-9.4999999999999893</c:v>
                </c:pt>
                <c:pt idx="2750">
                  <c:v>-9.0399999999999867</c:v>
                </c:pt>
                <c:pt idx="2751">
                  <c:v>-8.4799999999999951</c:v>
                </c:pt>
                <c:pt idx="2752">
                  <c:v>-7.9199999999999928</c:v>
                </c:pt>
                <c:pt idx="2753">
                  <c:v>-6.9599999999999911</c:v>
                </c:pt>
                <c:pt idx="2754">
                  <c:v>-6.3799999999999955</c:v>
                </c:pt>
                <c:pt idx="2755">
                  <c:v>-6.2599999999999909</c:v>
                </c:pt>
                <c:pt idx="2756">
                  <c:v>-6.2399999999999975</c:v>
                </c:pt>
                <c:pt idx="2757">
                  <c:v>-6.2800000000000065</c:v>
                </c:pt>
                <c:pt idx="2758">
                  <c:v>-6.2800000000000065</c:v>
                </c:pt>
                <c:pt idx="2759">
                  <c:v>-6.0800000000000072</c:v>
                </c:pt>
                <c:pt idx="2760">
                  <c:v>-5.8400000000000203</c:v>
                </c:pt>
                <c:pt idx="2761">
                  <c:v>-5.5600000000000138</c:v>
                </c:pt>
                <c:pt idx="2762">
                  <c:v>-5.5200000000000156</c:v>
                </c:pt>
                <c:pt idx="2763">
                  <c:v>-5.5800000000000072</c:v>
                </c:pt>
                <c:pt idx="2764">
                  <c:v>-5.5200000000000049</c:v>
                </c:pt>
                <c:pt idx="2765">
                  <c:v>-5.7200000000000042</c:v>
                </c:pt>
                <c:pt idx="2766">
                  <c:v>-6.0800000000000072</c:v>
                </c:pt>
                <c:pt idx="2767">
                  <c:v>-6.0200000000000049</c:v>
                </c:pt>
                <c:pt idx="2768">
                  <c:v>-5.9800000000000066</c:v>
                </c:pt>
                <c:pt idx="2769">
                  <c:v>-6.1200000000000161</c:v>
                </c:pt>
                <c:pt idx="2770">
                  <c:v>-5.9600000000000133</c:v>
                </c:pt>
                <c:pt idx="2771">
                  <c:v>-5.6800000000000184</c:v>
                </c:pt>
                <c:pt idx="2772">
                  <c:v>-5.3400000000000203</c:v>
                </c:pt>
                <c:pt idx="2773">
                  <c:v>-5.2000000000000224</c:v>
                </c:pt>
                <c:pt idx="2774">
                  <c:v>-5.3000000000000229</c:v>
                </c:pt>
                <c:pt idx="2775">
                  <c:v>-5.1800000000000184</c:v>
                </c:pt>
                <c:pt idx="2776">
                  <c:v>-5.400000000000011</c:v>
                </c:pt>
                <c:pt idx="2777">
                  <c:v>-5.8400000000000087</c:v>
                </c:pt>
                <c:pt idx="2778">
                  <c:v>-6.0000000000000115</c:v>
                </c:pt>
                <c:pt idx="2779">
                  <c:v>-5.5200000000000049</c:v>
                </c:pt>
                <c:pt idx="2780">
                  <c:v>-5.7200000000000042</c:v>
                </c:pt>
                <c:pt idx="2781">
                  <c:v>-5.4800000000000066</c:v>
                </c:pt>
                <c:pt idx="2782">
                  <c:v>-5.5</c:v>
                </c:pt>
                <c:pt idx="2783">
                  <c:v>-5.2600000000000025</c:v>
                </c:pt>
                <c:pt idx="2784">
                  <c:v>-5.4799999999999951</c:v>
                </c:pt>
                <c:pt idx="2785">
                  <c:v>-5.5</c:v>
                </c:pt>
                <c:pt idx="2786">
                  <c:v>-5.3799999999999955</c:v>
                </c:pt>
                <c:pt idx="2787">
                  <c:v>-5.0799999999999956</c:v>
                </c:pt>
              </c:numCache>
            </c:numRef>
          </c:xVal>
          <c:yVal>
            <c:numRef>
              <c:f>'63J_3'!$A$2:$A$2798</c:f>
              <c:numCache>
                <c:formatCode>General</c:formatCode>
                <c:ptCount val="2797"/>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numCache>
            </c:numRef>
          </c:yVal>
          <c:smooth val="1"/>
          <c:extLst>
            <c:ext xmlns:c16="http://schemas.microsoft.com/office/drawing/2014/chart" uri="{C3380CC4-5D6E-409C-BE32-E72D297353CC}">
              <c16:uniqueId val="{00000003-826C-4E26-96D7-720E2B43D074}"/>
            </c:ext>
          </c:extLst>
        </c:ser>
        <c:ser>
          <c:idx val="13"/>
          <c:order val="4"/>
          <c:tx>
            <c:strRef>
              <c:f>'63J_3'!$S$1</c:f>
              <c:strCache>
                <c:ptCount val="1"/>
                <c:pt idx="0">
                  <c:v>2019-2020</c:v>
                </c:pt>
              </c:strCache>
            </c:strRef>
          </c:tx>
          <c:spPr>
            <a:ln w="12700" cap="rnd">
              <a:solidFill>
                <a:schemeClr val="accent4">
                  <a:lumMod val="75000"/>
                </a:schemeClr>
              </a:solidFill>
              <a:round/>
            </a:ln>
            <a:effectLst/>
          </c:spPr>
          <c:marker>
            <c:symbol val="none"/>
          </c:marker>
          <c:xVal>
            <c:numRef>
              <c:f>'63J_3'!$S$2:$S$2790</c:f>
              <c:numCache>
                <c:formatCode>General</c:formatCode>
                <c:ptCount val="2789"/>
                <c:pt idx="3">
                  <c:v>1.36</c:v>
                </c:pt>
                <c:pt idx="4">
                  <c:v>1.9600000000000002</c:v>
                </c:pt>
                <c:pt idx="5">
                  <c:v>2.1399999999999997</c:v>
                </c:pt>
                <c:pt idx="6">
                  <c:v>2.2999999999999998</c:v>
                </c:pt>
                <c:pt idx="7">
                  <c:v>2.52</c:v>
                </c:pt>
                <c:pt idx="8">
                  <c:v>2.6799999999999997</c:v>
                </c:pt>
                <c:pt idx="9">
                  <c:v>2.8199999999999994</c:v>
                </c:pt>
                <c:pt idx="10">
                  <c:v>2.8</c:v>
                </c:pt>
                <c:pt idx="11">
                  <c:v>2.76</c:v>
                </c:pt>
                <c:pt idx="12">
                  <c:v>2.8600000000000003</c:v>
                </c:pt>
                <c:pt idx="13">
                  <c:v>2.78</c:v>
                </c:pt>
                <c:pt idx="14">
                  <c:v>2.2999999999999998</c:v>
                </c:pt>
                <c:pt idx="15">
                  <c:v>2.38</c:v>
                </c:pt>
                <c:pt idx="16">
                  <c:v>2.52</c:v>
                </c:pt>
                <c:pt idx="17">
                  <c:v>2.2399999999999998</c:v>
                </c:pt>
                <c:pt idx="18">
                  <c:v>2.2000000000000002</c:v>
                </c:pt>
                <c:pt idx="19">
                  <c:v>2.54</c:v>
                </c:pt>
                <c:pt idx="20">
                  <c:v>2.5599999999999996</c:v>
                </c:pt>
                <c:pt idx="21">
                  <c:v>2.6599999999999997</c:v>
                </c:pt>
                <c:pt idx="22">
                  <c:v>2.9799999999999995</c:v>
                </c:pt>
                <c:pt idx="23">
                  <c:v>3.2</c:v>
                </c:pt>
                <c:pt idx="24">
                  <c:v>3.1</c:v>
                </c:pt>
                <c:pt idx="25">
                  <c:v>2.6399999999999997</c:v>
                </c:pt>
                <c:pt idx="26">
                  <c:v>2.0200000000000005</c:v>
                </c:pt>
                <c:pt idx="27">
                  <c:v>1.6199999999999999</c:v>
                </c:pt>
                <c:pt idx="28">
                  <c:v>1.1199999999999999</c:v>
                </c:pt>
                <c:pt idx="29">
                  <c:v>1.02</c:v>
                </c:pt>
                <c:pt idx="30">
                  <c:v>1.42</c:v>
                </c:pt>
                <c:pt idx="31">
                  <c:v>2.04</c:v>
                </c:pt>
                <c:pt idx="32">
                  <c:v>2.3199999999999994</c:v>
                </c:pt>
                <c:pt idx="33">
                  <c:v>2.3599999999999994</c:v>
                </c:pt>
                <c:pt idx="34">
                  <c:v>2.2799999999999998</c:v>
                </c:pt>
                <c:pt idx="35">
                  <c:v>1.9599999999999997</c:v>
                </c:pt>
                <c:pt idx="36">
                  <c:v>1.3199999999999998</c:v>
                </c:pt>
                <c:pt idx="37">
                  <c:v>0.96</c:v>
                </c:pt>
                <c:pt idx="38">
                  <c:v>1.3200000000000003</c:v>
                </c:pt>
                <c:pt idx="39">
                  <c:v>1.1600000000000004</c:v>
                </c:pt>
                <c:pt idx="40">
                  <c:v>1.2200000000000002</c:v>
                </c:pt>
                <c:pt idx="41">
                  <c:v>1.6600000000000001</c:v>
                </c:pt>
                <c:pt idx="42">
                  <c:v>1.7600000000000002</c:v>
                </c:pt>
                <c:pt idx="43">
                  <c:v>1.64</c:v>
                </c:pt>
                <c:pt idx="44">
                  <c:v>2</c:v>
                </c:pt>
                <c:pt idx="45">
                  <c:v>2.2000000000000002</c:v>
                </c:pt>
                <c:pt idx="46">
                  <c:v>1.8800000000000003</c:v>
                </c:pt>
                <c:pt idx="47">
                  <c:v>2.2800000000000002</c:v>
                </c:pt>
                <c:pt idx="48">
                  <c:v>2.68</c:v>
                </c:pt>
                <c:pt idx="49">
                  <c:v>2.9199999999999995</c:v>
                </c:pt>
                <c:pt idx="50">
                  <c:v>3.0799999999999996</c:v>
                </c:pt>
                <c:pt idx="51">
                  <c:v>3.4599999999999995</c:v>
                </c:pt>
                <c:pt idx="52">
                  <c:v>3.4</c:v>
                </c:pt>
                <c:pt idx="53">
                  <c:v>2.9600000000000004</c:v>
                </c:pt>
                <c:pt idx="54">
                  <c:v>2.4200000000000008</c:v>
                </c:pt>
                <c:pt idx="55">
                  <c:v>2.3200000000000007</c:v>
                </c:pt>
                <c:pt idx="56">
                  <c:v>2.4600000000000004</c:v>
                </c:pt>
                <c:pt idx="57">
                  <c:v>2.3400000000000003</c:v>
                </c:pt>
                <c:pt idx="58">
                  <c:v>2.6</c:v>
                </c:pt>
                <c:pt idx="59">
                  <c:v>2.86</c:v>
                </c:pt>
                <c:pt idx="60">
                  <c:v>3.2</c:v>
                </c:pt>
                <c:pt idx="61">
                  <c:v>3.18</c:v>
                </c:pt>
                <c:pt idx="62">
                  <c:v>3.38</c:v>
                </c:pt>
                <c:pt idx="63">
                  <c:v>3.7400000000000007</c:v>
                </c:pt>
                <c:pt idx="64">
                  <c:v>4.0400000000000009</c:v>
                </c:pt>
                <c:pt idx="65">
                  <c:v>4</c:v>
                </c:pt>
                <c:pt idx="66">
                  <c:v>3.8400000000000007</c:v>
                </c:pt>
                <c:pt idx="67">
                  <c:v>3.8400000000000007</c:v>
                </c:pt>
                <c:pt idx="68">
                  <c:v>3.4200000000000004</c:v>
                </c:pt>
                <c:pt idx="69">
                  <c:v>3.3200000000000003</c:v>
                </c:pt>
                <c:pt idx="70">
                  <c:v>2.96</c:v>
                </c:pt>
                <c:pt idx="71">
                  <c:v>2.6599999999999997</c:v>
                </c:pt>
                <c:pt idx="72">
                  <c:v>2.2399999999999998</c:v>
                </c:pt>
                <c:pt idx="73">
                  <c:v>2.02</c:v>
                </c:pt>
                <c:pt idx="74">
                  <c:v>1.58</c:v>
                </c:pt>
                <c:pt idx="75">
                  <c:v>1.5400000000000003</c:v>
                </c:pt>
                <c:pt idx="76">
                  <c:v>2.0200000000000005</c:v>
                </c:pt>
                <c:pt idx="77">
                  <c:v>2.1800000000000002</c:v>
                </c:pt>
                <c:pt idx="78">
                  <c:v>2.4200000000000004</c:v>
                </c:pt>
                <c:pt idx="79">
                  <c:v>2.8200000000000003</c:v>
                </c:pt>
                <c:pt idx="80">
                  <c:v>2.72</c:v>
                </c:pt>
                <c:pt idx="81">
                  <c:v>2.160000000000001</c:v>
                </c:pt>
                <c:pt idx="82">
                  <c:v>2.3800000000000003</c:v>
                </c:pt>
                <c:pt idx="83">
                  <c:v>2.6800000000000006</c:v>
                </c:pt>
                <c:pt idx="84">
                  <c:v>2.64</c:v>
                </c:pt>
                <c:pt idx="85">
                  <c:v>2.74</c:v>
                </c:pt>
                <c:pt idx="86">
                  <c:v>3.1399999999999997</c:v>
                </c:pt>
                <c:pt idx="87">
                  <c:v>3.04</c:v>
                </c:pt>
                <c:pt idx="88">
                  <c:v>2.94</c:v>
                </c:pt>
                <c:pt idx="89">
                  <c:v>2.6599999999999993</c:v>
                </c:pt>
                <c:pt idx="90">
                  <c:v>2.7199999999999998</c:v>
                </c:pt>
                <c:pt idx="91">
                  <c:v>2.62</c:v>
                </c:pt>
                <c:pt idx="92">
                  <c:v>2.2399999999999998</c:v>
                </c:pt>
                <c:pt idx="93">
                  <c:v>2.2399999999999998</c:v>
                </c:pt>
                <c:pt idx="94">
                  <c:v>2.3600000000000003</c:v>
                </c:pt>
                <c:pt idx="95">
                  <c:v>2.38</c:v>
                </c:pt>
                <c:pt idx="96">
                  <c:v>2.2999999999999998</c:v>
                </c:pt>
                <c:pt idx="97">
                  <c:v>2.7</c:v>
                </c:pt>
                <c:pt idx="98">
                  <c:v>2.4</c:v>
                </c:pt>
                <c:pt idx="99">
                  <c:v>2.38</c:v>
                </c:pt>
                <c:pt idx="100">
                  <c:v>2.2600000000000002</c:v>
                </c:pt>
                <c:pt idx="101">
                  <c:v>2.2800000000000002</c:v>
                </c:pt>
                <c:pt idx="102">
                  <c:v>2.16</c:v>
                </c:pt>
                <c:pt idx="103">
                  <c:v>2.1399999999999997</c:v>
                </c:pt>
                <c:pt idx="104">
                  <c:v>2.04</c:v>
                </c:pt>
                <c:pt idx="105">
                  <c:v>2.04</c:v>
                </c:pt>
                <c:pt idx="106">
                  <c:v>1.9200000000000004</c:v>
                </c:pt>
                <c:pt idx="107">
                  <c:v>1.7399999999999998</c:v>
                </c:pt>
                <c:pt idx="108">
                  <c:v>1.8399999999999999</c:v>
                </c:pt>
                <c:pt idx="109">
                  <c:v>1.9600000000000002</c:v>
                </c:pt>
                <c:pt idx="110">
                  <c:v>2.2399999999999998</c:v>
                </c:pt>
                <c:pt idx="111">
                  <c:v>2.4</c:v>
                </c:pt>
                <c:pt idx="112">
                  <c:v>2.8</c:v>
                </c:pt>
                <c:pt idx="113">
                  <c:v>3.04</c:v>
                </c:pt>
                <c:pt idx="114">
                  <c:v>3.04</c:v>
                </c:pt>
                <c:pt idx="115">
                  <c:v>2.64</c:v>
                </c:pt>
                <c:pt idx="116">
                  <c:v>2.7199999999999998</c:v>
                </c:pt>
                <c:pt idx="117">
                  <c:v>2.0799999999999996</c:v>
                </c:pt>
                <c:pt idx="118">
                  <c:v>1.7600000000000002</c:v>
                </c:pt>
                <c:pt idx="119">
                  <c:v>1.7200000000000002</c:v>
                </c:pt>
                <c:pt idx="120">
                  <c:v>2.12</c:v>
                </c:pt>
                <c:pt idx="121">
                  <c:v>2.06</c:v>
                </c:pt>
                <c:pt idx="122">
                  <c:v>2.6</c:v>
                </c:pt>
                <c:pt idx="123">
                  <c:v>2.8000000000000003</c:v>
                </c:pt>
                <c:pt idx="124">
                  <c:v>2.9400000000000004</c:v>
                </c:pt>
                <c:pt idx="125">
                  <c:v>2.72</c:v>
                </c:pt>
                <c:pt idx="126">
                  <c:v>3.18</c:v>
                </c:pt>
                <c:pt idx="127">
                  <c:v>3.3200000000000003</c:v>
                </c:pt>
                <c:pt idx="128">
                  <c:v>3.0999999999999996</c:v>
                </c:pt>
                <c:pt idx="129">
                  <c:v>2.6599999999999997</c:v>
                </c:pt>
                <c:pt idx="130">
                  <c:v>2.78</c:v>
                </c:pt>
                <c:pt idx="131">
                  <c:v>2.2799999999999998</c:v>
                </c:pt>
                <c:pt idx="132">
                  <c:v>1.8199999999999996</c:v>
                </c:pt>
                <c:pt idx="133">
                  <c:v>1.6</c:v>
                </c:pt>
                <c:pt idx="134">
                  <c:v>1.7399999999999998</c:v>
                </c:pt>
                <c:pt idx="135">
                  <c:v>1.52</c:v>
                </c:pt>
                <c:pt idx="136">
                  <c:v>1.8399999999999999</c:v>
                </c:pt>
                <c:pt idx="137">
                  <c:v>1.8399999999999999</c:v>
                </c:pt>
                <c:pt idx="138">
                  <c:v>2.16</c:v>
                </c:pt>
                <c:pt idx="139">
                  <c:v>2.2399999999999998</c:v>
                </c:pt>
                <c:pt idx="140">
                  <c:v>2.48</c:v>
                </c:pt>
                <c:pt idx="141">
                  <c:v>2.2799999999999998</c:v>
                </c:pt>
                <c:pt idx="142">
                  <c:v>2.4800000000000004</c:v>
                </c:pt>
                <c:pt idx="143">
                  <c:v>1.8199999999999998</c:v>
                </c:pt>
                <c:pt idx="144">
                  <c:v>1.64</c:v>
                </c:pt>
                <c:pt idx="145">
                  <c:v>1.72</c:v>
                </c:pt>
                <c:pt idx="146">
                  <c:v>1.8200000000000003</c:v>
                </c:pt>
                <c:pt idx="147">
                  <c:v>1.94</c:v>
                </c:pt>
                <c:pt idx="148">
                  <c:v>2.2200000000000002</c:v>
                </c:pt>
                <c:pt idx="149">
                  <c:v>2.48</c:v>
                </c:pt>
                <c:pt idx="150">
                  <c:v>2.16</c:v>
                </c:pt>
                <c:pt idx="151">
                  <c:v>2.16</c:v>
                </c:pt>
                <c:pt idx="152">
                  <c:v>1.6800000000000002</c:v>
                </c:pt>
                <c:pt idx="153">
                  <c:v>1.8</c:v>
                </c:pt>
                <c:pt idx="154">
                  <c:v>1.8</c:v>
                </c:pt>
                <c:pt idx="155">
                  <c:v>2.06</c:v>
                </c:pt>
                <c:pt idx="156">
                  <c:v>1.9600000000000002</c:v>
                </c:pt>
                <c:pt idx="157">
                  <c:v>2.58</c:v>
                </c:pt>
                <c:pt idx="158">
                  <c:v>2.96</c:v>
                </c:pt>
                <c:pt idx="159">
                  <c:v>2.8600000000000003</c:v>
                </c:pt>
                <c:pt idx="160">
                  <c:v>2.6199999999999997</c:v>
                </c:pt>
                <c:pt idx="161">
                  <c:v>2.6399999999999997</c:v>
                </c:pt>
                <c:pt idx="162">
                  <c:v>2.82</c:v>
                </c:pt>
                <c:pt idx="163">
                  <c:v>2.48</c:v>
                </c:pt>
                <c:pt idx="164">
                  <c:v>2.52</c:v>
                </c:pt>
                <c:pt idx="165">
                  <c:v>2.88</c:v>
                </c:pt>
                <c:pt idx="166">
                  <c:v>2.68</c:v>
                </c:pt>
                <c:pt idx="167">
                  <c:v>2.34</c:v>
                </c:pt>
                <c:pt idx="168">
                  <c:v>2.8200000000000003</c:v>
                </c:pt>
                <c:pt idx="169">
                  <c:v>2.7800000000000002</c:v>
                </c:pt>
                <c:pt idx="170">
                  <c:v>2.6799999999999997</c:v>
                </c:pt>
                <c:pt idx="171">
                  <c:v>2.9399999999999995</c:v>
                </c:pt>
                <c:pt idx="172">
                  <c:v>3.06</c:v>
                </c:pt>
                <c:pt idx="173">
                  <c:v>2.88</c:v>
                </c:pt>
                <c:pt idx="174">
                  <c:v>3.08</c:v>
                </c:pt>
                <c:pt idx="175">
                  <c:v>2.88</c:v>
                </c:pt>
                <c:pt idx="176">
                  <c:v>2.64</c:v>
                </c:pt>
                <c:pt idx="177">
                  <c:v>2.38</c:v>
                </c:pt>
                <c:pt idx="178">
                  <c:v>2.2999999999999998</c:v>
                </c:pt>
                <c:pt idx="179">
                  <c:v>2.38</c:v>
                </c:pt>
                <c:pt idx="180">
                  <c:v>2.7600000000000002</c:v>
                </c:pt>
                <c:pt idx="181">
                  <c:v>2.8600000000000003</c:v>
                </c:pt>
                <c:pt idx="182">
                  <c:v>2.9400000000000004</c:v>
                </c:pt>
                <c:pt idx="183">
                  <c:v>2.7600000000000002</c:v>
                </c:pt>
                <c:pt idx="184">
                  <c:v>2.3200000000000003</c:v>
                </c:pt>
                <c:pt idx="185">
                  <c:v>1.0799999999999998</c:v>
                </c:pt>
                <c:pt idx="186">
                  <c:v>-4.0000000000000216E-2</c:v>
                </c:pt>
                <c:pt idx="187">
                  <c:v>-1.36</c:v>
                </c:pt>
                <c:pt idx="188">
                  <c:v>-1.5000000000000004</c:v>
                </c:pt>
                <c:pt idx="189">
                  <c:v>3.9999999999999855E-2</c:v>
                </c:pt>
                <c:pt idx="190">
                  <c:v>2.6799999999999997</c:v>
                </c:pt>
                <c:pt idx="191">
                  <c:v>4.9000000000000004</c:v>
                </c:pt>
                <c:pt idx="192">
                  <c:v>6.06</c:v>
                </c:pt>
                <c:pt idx="193">
                  <c:v>5.9</c:v>
                </c:pt>
                <c:pt idx="194">
                  <c:v>4.3</c:v>
                </c:pt>
                <c:pt idx="195">
                  <c:v>2.14</c:v>
                </c:pt>
                <c:pt idx="196">
                  <c:v>0.82000000000000028</c:v>
                </c:pt>
                <c:pt idx="197">
                  <c:v>0.76000000000000023</c:v>
                </c:pt>
                <c:pt idx="198">
                  <c:v>1.3800000000000003</c:v>
                </c:pt>
                <c:pt idx="199">
                  <c:v>1.4800000000000002</c:v>
                </c:pt>
                <c:pt idx="200">
                  <c:v>1.78</c:v>
                </c:pt>
                <c:pt idx="201">
                  <c:v>2.0200000000000005</c:v>
                </c:pt>
                <c:pt idx="202">
                  <c:v>2.44</c:v>
                </c:pt>
                <c:pt idx="203">
                  <c:v>2.1</c:v>
                </c:pt>
                <c:pt idx="204">
                  <c:v>2.1</c:v>
                </c:pt>
                <c:pt idx="205">
                  <c:v>1.8199999999999998</c:v>
                </c:pt>
                <c:pt idx="206">
                  <c:v>1.1400000000000001</c:v>
                </c:pt>
                <c:pt idx="207">
                  <c:v>0.61999999999999988</c:v>
                </c:pt>
                <c:pt idx="208">
                  <c:v>0.29999999999999982</c:v>
                </c:pt>
                <c:pt idx="209">
                  <c:v>0.13999999999999985</c:v>
                </c:pt>
                <c:pt idx="210">
                  <c:v>-2.0000000000000285E-2</c:v>
                </c:pt>
                <c:pt idx="211">
                  <c:v>0.55999999999999983</c:v>
                </c:pt>
                <c:pt idx="212">
                  <c:v>0.11999999999999993</c:v>
                </c:pt>
                <c:pt idx="213">
                  <c:v>4.0000000000000036E-2</c:v>
                </c:pt>
                <c:pt idx="214">
                  <c:v>-0.46000000000000013</c:v>
                </c:pt>
                <c:pt idx="215">
                  <c:v>-0.7</c:v>
                </c:pt>
                <c:pt idx="216">
                  <c:v>-1.02</c:v>
                </c:pt>
                <c:pt idx="217">
                  <c:v>-1</c:v>
                </c:pt>
                <c:pt idx="218">
                  <c:v>-1.06</c:v>
                </c:pt>
                <c:pt idx="219">
                  <c:v>-0.79999999999999982</c:v>
                </c:pt>
                <c:pt idx="220">
                  <c:v>-0.59999999999999987</c:v>
                </c:pt>
                <c:pt idx="221">
                  <c:v>-0.87999999999999989</c:v>
                </c:pt>
                <c:pt idx="222">
                  <c:v>-0.83999999999999986</c:v>
                </c:pt>
                <c:pt idx="223">
                  <c:v>-1.02</c:v>
                </c:pt>
                <c:pt idx="224">
                  <c:v>-1.0799999999999998</c:v>
                </c:pt>
                <c:pt idx="225">
                  <c:v>-1.24</c:v>
                </c:pt>
                <c:pt idx="226">
                  <c:v>-1.28</c:v>
                </c:pt>
                <c:pt idx="227">
                  <c:v>-1.52</c:v>
                </c:pt>
                <c:pt idx="228">
                  <c:v>-1.64</c:v>
                </c:pt>
                <c:pt idx="229">
                  <c:v>-2.0799999999999996</c:v>
                </c:pt>
                <c:pt idx="230">
                  <c:v>-1.92</c:v>
                </c:pt>
                <c:pt idx="231">
                  <c:v>-1.8799999999999997</c:v>
                </c:pt>
                <c:pt idx="232">
                  <c:v>-1.7799999999999998</c:v>
                </c:pt>
                <c:pt idx="233">
                  <c:v>-1.72</c:v>
                </c:pt>
                <c:pt idx="234">
                  <c:v>-0.96000000000000019</c:v>
                </c:pt>
                <c:pt idx="235">
                  <c:v>-1.0200000000000002</c:v>
                </c:pt>
                <c:pt idx="236">
                  <c:v>-0.66000000000000014</c:v>
                </c:pt>
                <c:pt idx="237">
                  <c:v>-0.70000000000000018</c:v>
                </c:pt>
                <c:pt idx="238">
                  <c:v>-0.74000000000000021</c:v>
                </c:pt>
                <c:pt idx="239">
                  <c:v>-1.1599999999999999</c:v>
                </c:pt>
                <c:pt idx="240">
                  <c:v>-1.18</c:v>
                </c:pt>
                <c:pt idx="241">
                  <c:v>-1.3000000000000003</c:v>
                </c:pt>
                <c:pt idx="242">
                  <c:v>-1.0600000000000003</c:v>
                </c:pt>
                <c:pt idx="243">
                  <c:v>-0.9600000000000003</c:v>
                </c:pt>
                <c:pt idx="244">
                  <c:v>-0.62000000000000033</c:v>
                </c:pt>
                <c:pt idx="245">
                  <c:v>-0.5</c:v>
                </c:pt>
                <c:pt idx="246">
                  <c:v>-0.23999999999999985</c:v>
                </c:pt>
                <c:pt idx="247">
                  <c:v>0.34000000000000019</c:v>
                </c:pt>
                <c:pt idx="248">
                  <c:v>1.0400000000000003</c:v>
                </c:pt>
                <c:pt idx="249">
                  <c:v>1.1800000000000002</c:v>
                </c:pt>
                <c:pt idx="250">
                  <c:v>1.3399999999999999</c:v>
                </c:pt>
                <c:pt idx="251">
                  <c:v>1.22</c:v>
                </c:pt>
                <c:pt idx="252">
                  <c:v>1.58</c:v>
                </c:pt>
                <c:pt idx="253">
                  <c:v>1.58</c:v>
                </c:pt>
                <c:pt idx="254">
                  <c:v>1.8800000000000001</c:v>
                </c:pt>
                <c:pt idx="255">
                  <c:v>2.46</c:v>
                </c:pt>
                <c:pt idx="256">
                  <c:v>2.5399999999999996</c:v>
                </c:pt>
                <c:pt idx="257">
                  <c:v>2.36</c:v>
                </c:pt>
                <c:pt idx="258">
                  <c:v>2.36</c:v>
                </c:pt>
                <c:pt idx="259">
                  <c:v>2.54</c:v>
                </c:pt>
                <c:pt idx="260">
                  <c:v>2.5000000000000004</c:v>
                </c:pt>
                <c:pt idx="261">
                  <c:v>3.1000000000000005</c:v>
                </c:pt>
                <c:pt idx="262">
                  <c:v>2.7400000000000007</c:v>
                </c:pt>
                <c:pt idx="263">
                  <c:v>2.7400000000000007</c:v>
                </c:pt>
                <c:pt idx="264">
                  <c:v>2.2600000000000007</c:v>
                </c:pt>
                <c:pt idx="265">
                  <c:v>2.1</c:v>
                </c:pt>
                <c:pt idx="266">
                  <c:v>1.6600000000000001</c:v>
                </c:pt>
                <c:pt idx="267">
                  <c:v>1.8400000000000003</c:v>
                </c:pt>
                <c:pt idx="268">
                  <c:v>1.58</c:v>
                </c:pt>
                <c:pt idx="269">
                  <c:v>2.08</c:v>
                </c:pt>
                <c:pt idx="270">
                  <c:v>2.1</c:v>
                </c:pt>
                <c:pt idx="271">
                  <c:v>2.34</c:v>
                </c:pt>
                <c:pt idx="272">
                  <c:v>2.3599999999999994</c:v>
                </c:pt>
                <c:pt idx="273">
                  <c:v>2.6999999999999997</c:v>
                </c:pt>
                <c:pt idx="274">
                  <c:v>2.6399999999999997</c:v>
                </c:pt>
                <c:pt idx="275">
                  <c:v>2.38</c:v>
                </c:pt>
                <c:pt idx="276">
                  <c:v>2.2999999999999998</c:v>
                </c:pt>
                <c:pt idx="277">
                  <c:v>2.3200000000000003</c:v>
                </c:pt>
                <c:pt idx="278">
                  <c:v>1.8400000000000003</c:v>
                </c:pt>
                <c:pt idx="279">
                  <c:v>1.56</c:v>
                </c:pt>
                <c:pt idx="280">
                  <c:v>1.8399999999999999</c:v>
                </c:pt>
                <c:pt idx="281">
                  <c:v>1.6800000000000002</c:v>
                </c:pt>
                <c:pt idx="282">
                  <c:v>1.5200000000000002</c:v>
                </c:pt>
                <c:pt idx="283">
                  <c:v>1.8600000000000005</c:v>
                </c:pt>
                <c:pt idx="284">
                  <c:v>1.6600000000000006</c:v>
                </c:pt>
                <c:pt idx="285">
                  <c:v>1.5600000000000005</c:v>
                </c:pt>
                <c:pt idx="286">
                  <c:v>1.2800000000000007</c:v>
                </c:pt>
                <c:pt idx="287">
                  <c:v>1.0000000000000007</c:v>
                </c:pt>
                <c:pt idx="288">
                  <c:v>1.0000000000000004</c:v>
                </c:pt>
                <c:pt idx="289">
                  <c:v>1.3000000000000003</c:v>
                </c:pt>
                <c:pt idx="290">
                  <c:v>1.1600000000000006</c:v>
                </c:pt>
                <c:pt idx="291">
                  <c:v>1.4600000000000002</c:v>
                </c:pt>
                <c:pt idx="292">
                  <c:v>1.5799999999999996</c:v>
                </c:pt>
                <c:pt idx="293">
                  <c:v>1.1199999999999999</c:v>
                </c:pt>
                <c:pt idx="294">
                  <c:v>1.22</c:v>
                </c:pt>
                <c:pt idx="295">
                  <c:v>1.22</c:v>
                </c:pt>
                <c:pt idx="296">
                  <c:v>1.1800000000000002</c:v>
                </c:pt>
                <c:pt idx="297">
                  <c:v>1.2000000000000004</c:v>
                </c:pt>
                <c:pt idx="298">
                  <c:v>1.86</c:v>
                </c:pt>
                <c:pt idx="299">
                  <c:v>1.92</c:v>
                </c:pt>
                <c:pt idx="300">
                  <c:v>1.9</c:v>
                </c:pt>
                <c:pt idx="301">
                  <c:v>1.6</c:v>
                </c:pt>
                <c:pt idx="302">
                  <c:v>1.3400000000000003</c:v>
                </c:pt>
                <c:pt idx="303">
                  <c:v>1.0600000000000005</c:v>
                </c:pt>
                <c:pt idx="304">
                  <c:v>0.86000000000000054</c:v>
                </c:pt>
                <c:pt idx="305">
                  <c:v>0.96000000000000019</c:v>
                </c:pt>
                <c:pt idx="306">
                  <c:v>0.78</c:v>
                </c:pt>
                <c:pt idx="307">
                  <c:v>1.0799999999999996</c:v>
                </c:pt>
                <c:pt idx="308">
                  <c:v>1.0999999999999994</c:v>
                </c:pt>
                <c:pt idx="309">
                  <c:v>0.93999999999999972</c:v>
                </c:pt>
                <c:pt idx="310">
                  <c:v>0.64</c:v>
                </c:pt>
                <c:pt idx="311">
                  <c:v>1.1599999999999999</c:v>
                </c:pt>
                <c:pt idx="312">
                  <c:v>1.1400000000000001</c:v>
                </c:pt>
                <c:pt idx="313">
                  <c:v>0.8</c:v>
                </c:pt>
                <c:pt idx="314">
                  <c:v>0.58000000000000007</c:v>
                </c:pt>
                <c:pt idx="315">
                  <c:v>0.8600000000000001</c:v>
                </c:pt>
                <c:pt idx="316">
                  <c:v>0.76000000000000012</c:v>
                </c:pt>
                <c:pt idx="317">
                  <c:v>0.72</c:v>
                </c:pt>
                <c:pt idx="318">
                  <c:v>0.9</c:v>
                </c:pt>
                <c:pt idx="319">
                  <c:v>1</c:v>
                </c:pt>
                <c:pt idx="320">
                  <c:v>0.87999999999999967</c:v>
                </c:pt>
                <c:pt idx="321">
                  <c:v>0.5</c:v>
                </c:pt>
                <c:pt idx="322">
                  <c:v>0.76000000000000012</c:v>
                </c:pt>
                <c:pt idx="323">
                  <c:v>1.1000000000000001</c:v>
                </c:pt>
                <c:pt idx="324">
                  <c:v>1.3600000000000003</c:v>
                </c:pt>
                <c:pt idx="325">
                  <c:v>1.4600000000000004</c:v>
                </c:pt>
                <c:pt idx="326">
                  <c:v>1.4600000000000004</c:v>
                </c:pt>
                <c:pt idx="327">
                  <c:v>1.1200000000000006</c:v>
                </c:pt>
                <c:pt idx="328">
                  <c:v>0.84000000000000019</c:v>
                </c:pt>
                <c:pt idx="329">
                  <c:v>0.37999999999999973</c:v>
                </c:pt>
                <c:pt idx="330">
                  <c:v>0.39999999999999963</c:v>
                </c:pt>
                <c:pt idx="331">
                  <c:v>0.61999999999999922</c:v>
                </c:pt>
                <c:pt idx="332">
                  <c:v>0.25999999999999907</c:v>
                </c:pt>
                <c:pt idx="333">
                  <c:v>0.21999999999999922</c:v>
                </c:pt>
                <c:pt idx="334">
                  <c:v>0.33999999999999952</c:v>
                </c:pt>
                <c:pt idx="335">
                  <c:v>-0.10000000000000035</c:v>
                </c:pt>
                <c:pt idx="336">
                  <c:v>-3.9999999999999855E-2</c:v>
                </c:pt>
                <c:pt idx="337">
                  <c:v>0.34000000000000019</c:v>
                </c:pt>
                <c:pt idx="338">
                  <c:v>-3.9999999999999501E-2</c:v>
                </c:pt>
                <c:pt idx="339">
                  <c:v>-0.15999999999999942</c:v>
                </c:pt>
                <c:pt idx="340">
                  <c:v>6.0000000000000497E-2</c:v>
                </c:pt>
                <c:pt idx="341">
                  <c:v>-0.4399999999999995</c:v>
                </c:pt>
                <c:pt idx="342">
                  <c:v>-0.4399999999999995</c:v>
                </c:pt>
                <c:pt idx="343">
                  <c:v>-0.43999999999999984</c:v>
                </c:pt>
                <c:pt idx="344">
                  <c:v>-0.28000000000000008</c:v>
                </c:pt>
                <c:pt idx="345">
                  <c:v>-0.4</c:v>
                </c:pt>
                <c:pt idx="346">
                  <c:v>-0.34000000000000019</c:v>
                </c:pt>
                <c:pt idx="347">
                  <c:v>-0.46000000000000052</c:v>
                </c:pt>
                <c:pt idx="348">
                  <c:v>-0.54000000000000026</c:v>
                </c:pt>
                <c:pt idx="349">
                  <c:v>-0.5800000000000004</c:v>
                </c:pt>
                <c:pt idx="350">
                  <c:v>-0.62000000000000033</c:v>
                </c:pt>
                <c:pt idx="351">
                  <c:v>-0.52000000000000024</c:v>
                </c:pt>
                <c:pt idx="352">
                  <c:v>-0.67999999999999972</c:v>
                </c:pt>
                <c:pt idx="353">
                  <c:v>-0.4</c:v>
                </c:pt>
                <c:pt idx="354">
                  <c:v>-0.4199999999999996</c:v>
                </c:pt>
                <c:pt idx="355">
                  <c:v>-0.4599999999999998</c:v>
                </c:pt>
                <c:pt idx="356">
                  <c:v>-0.15999999999999978</c:v>
                </c:pt>
                <c:pt idx="357">
                  <c:v>0.11999999999999993</c:v>
                </c:pt>
                <c:pt idx="358">
                  <c:v>8.0000000000000071E-2</c:v>
                </c:pt>
                <c:pt idx="359">
                  <c:v>7.999999999999971E-2</c:v>
                </c:pt>
                <c:pt idx="360">
                  <c:v>0.65999999999999981</c:v>
                </c:pt>
                <c:pt idx="361">
                  <c:v>0.59999999999999964</c:v>
                </c:pt>
                <c:pt idx="362">
                  <c:v>0.19999999999999965</c:v>
                </c:pt>
                <c:pt idx="363">
                  <c:v>0.4199999999999996</c:v>
                </c:pt>
                <c:pt idx="364">
                  <c:v>0.4</c:v>
                </c:pt>
                <c:pt idx="365">
                  <c:v>3.9999999999999855E-2</c:v>
                </c:pt>
                <c:pt idx="366">
                  <c:v>-0.2</c:v>
                </c:pt>
                <c:pt idx="367">
                  <c:v>8.0000000000000071E-2</c:v>
                </c:pt>
                <c:pt idx="368">
                  <c:v>-0.25999999999999979</c:v>
                </c:pt>
                <c:pt idx="369">
                  <c:v>-0.23999999999999985</c:v>
                </c:pt>
                <c:pt idx="370">
                  <c:v>-0.29999999999999966</c:v>
                </c:pt>
                <c:pt idx="371">
                  <c:v>-0.55999999999999939</c:v>
                </c:pt>
                <c:pt idx="372">
                  <c:v>-0.53999999999999948</c:v>
                </c:pt>
                <c:pt idx="373">
                  <c:v>-0.33999999999999952</c:v>
                </c:pt>
                <c:pt idx="374">
                  <c:v>-0.49999999999999967</c:v>
                </c:pt>
                <c:pt idx="375">
                  <c:v>-0.4599999999999998</c:v>
                </c:pt>
                <c:pt idx="376">
                  <c:v>-0.36000000000000015</c:v>
                </c:pt>
                <c:pt idx="377">
                  <c:v>-0.74000000000000055</c:v>
                </c:pt>
                <c:pt idx="378">
                  <c:v>-0.88000000000000045</c:v>
                </c:pt>
                <c:pt idx="379">
                  <c:v>-1.0400000000000005</c:v>
                </c:pt>
                <c:pt idx="380">
                  <c:v>-1.4000000000000008</c:v>
                </c:pt>
                <c:pt idx="381">
                  <c:v>-1.7000000000000006</c:v>
                </c:pt>
                <c:pt idx="382">
                  <c:v>-1.9400000000000006</c:v>
                </c:pt>
                <c:pt idx="383">
                  <c:v>-2.6400000000000015</c:v>
                </c:pt>
                <c:pt idx="384">
                  <c:v>-2.680000000000001</c:v>
                </c:pt>
                <c:pt idx="385">
                  <c:v>-1.8600000000000008</c:v>
                </c:pt>
                <c:pt idx="386">
                  <c:v>0.33999999999999986</c:v>
                </c:pt>
                <c:pt idx="387">
                  <c:v>2.7600000000000002</c:v>
                </c:pt>
                <c:pt idx="388">
                  <c:v>4.4000000000000004</c:v>
                </c:pt>
                <c:pt idx="389">
                  <c:v>4.9000000000000004</c:v>
                </c:pt>
                <c:pt idx="390">
                  <c:v>4.3200000000000012</c:v>
                </c:pt>
                <c:pt idx="391">
                  <c:v>2.2200000000000011</c:v>
                </c:pt>
                <c:pt idx="392">
                  <c:v>0.220000000000001</c:v>
                </c:pt>
                <c:pt idx="393">
                  <c:v>-0.47999999999999898</c:v>
                </c:pt>
                <c:pt idx="394">
                  <c:v>-0.47999999999999898</c:v>
                </c:pt>
                <c:pt idx="395">
                  <c:v>-7.999999999999971E-2</c:v>
                </c:pt>
                <c:pt idx="396">
                  <c:v>0.77999999999999969</c:v>
                </c:pt>
                <c:pt idx="397">
                  <c:v>1.5799999999999996</c:v>
                </c:pt>
                <c:pt idx="398">
                  <c:v>1.9199999999999995</c:v>
                </c:pt>
                <c:pt idx="399">
                  <c:v>2.2199999999999998</c:v>
                </c:pt>
                <c:pt idx="400">
                  <c:v>1.9799999999999998</c:v>
                </c:pt>
                <c:pt idx="401">
                  <c:v>1.5199999999999996</c:v>
                </c:pt>
                <c:pt idx="402">
                  <c:v>1.4199999999999995</c:v>
                </c:pt>
                <c:pt idx="403">
                  <c:v>1.3599999999999994</c:v>
                </c:pt>
                <c:pt idx="404">
                  <c:v>1.4999999999999993</c:v>
                </c:pt>
                <c:pt idx="405">
                  <c:v>1.6199999999999988</c:v>
                </c:pt>
                <c:pt idx="406">
                  <c:v>1.879999999999999</c:v>
                </c:pt>
                <c:pt idx="407">
                  <c:v>1.9599999999999986</c:v>
                </c:pt>
                <c:pt idx="408">
                  <c:v>1.9399999999999984</c:v>
                </c:pt>
                <c:pt idx="409">
                  <c:v>1.5799999999999983</c:v>
                </c:pt>
                <c:pt idx="410">
                  <c:v>1.4999999999999993</c:v>
                </c:pt>
                <c:pt idx="411">
                  <c:v>1.9599999999999986</c:v>
                </c:pt>
                <c:pt idx="412">
                  <c:v>1.6599999999999988</c:v>
                </c:pt>
                <c:pt idx="413">
                  <c:v>1.6199999999999988</c:v>
                </c:pt>
                <c:pt idx="414">
                  <c:v>1.6599999999999988</c:v>
                </c:pt>
                <c:pt idx="415">
                  <c:v>1.6399999999999977</c:v>
                </c:pt>
                <c:pt idx="416">
                  <c:v>0.95999999999999874</c:v>
                </c:pt>
                <c:pt idx="417">
                  <c:v>0.59999999999999931</c:v>
                </c:pt>
                <c:pt idx="418">
                  <c:v>0.27999999999999969</c:v>
                </c:pt>
                <c:pt idx="419">
                  <c:v>1.9999999999999574E-2</c:v>
                </c:pt>
                <c:pt idx="420">
                  <c:v>0.22000000000000028</c:v>
                </c:pt>
                <c:pt idx="421">
                  <c:v>0.23999999999999985</c:v>
                </c:pt>
                <c:pt idx="422">
                  <c:v>0.17999999999999972</c:v>
                </c:pt>
                <c:pt idx="423">
                  <c:v>0.51999999999999957</c:v>
                </c:pt>
                <c:pt idx="424">
                  <c:v>0.34000000000000058</c:v>
                </c:pt>
                <c:pt idx="425">
                  <c:v>-0.41999999999999921</c:v>
                </c:pt>
                <c:pt idx="426">
                  <c:v>-0.45999999999999908</c:v>
                </c:pt>
                <c:pt idx="427">
                  <c:v>-9.9999999999998937E-2</c:v>
                </c:pt>
                <c:pt idx="428">
                  <c:v>-0.63999999999999879</c:v>
                </c:pt>
                <c:pt idx="429">
                  <c:v>2.0000000000000639E-2</c:v>
                </c:pt>
                <c:pt idx="430">
                  <c:v>0.76000000000000045</c:v>
                </c:pt>
                <c:pt idx="431">
                  <c:v>0.98000000000000076</c:v>
                </c:pt>
                <c:pt idx="432">
                  <c:v>0.5600000000000005</c:v>
                </c:pt>
                <c:pt idx="433">
                  <c:v>0.84000000000000097</c:v>
                </c:pt>
                <c:pt idx="434">
                  <c:v>0.58000000000000074</c:v>
                </c:pt>
                <c:pt idx="435">
                  <c:v>8.0000000000000432E-2</c:v>
                </c:pt>
                <c:pt idx="436">
                  <c:v>0.18000000000000044</c:v>
                </c:pt>
                <c:pt idx="437">
                  <c:v>0.68000000000000038</c:v>
                </c:pt>
                <c:pt idx="438">
                  <c:v>0.81999999999999962</c:v>
                </c:pt>
                <c:pt idx="439">
                  <c:v>0.4199999999999996</c:v>
                </c:pt>
                <c:pt idx="440">
                  <c:v>0.49999999999999928</c:v>
                </c:pt>
                <c:pt idx="441">
                  <c:v>0.19999999999999857</c:v>
                </c:pt>
                <c:pt idx="442">
                  <c:v>7.9999999999999002E-2</c:v>
                </c:pt>
                <c:pt idx="443">
                  <c:v>-0.24000000000000057</c:v>
                </c:pt>
                <c:pt idx="444">
                  <c:v>0.29999999999999966</c:v>
                </c:pt>
                <c:pt idx="445">
                  <c:v>0.64000000000000024</c:v>
                </c:pt>
                <c:pt idx="446">
                  <c:v>0.82</c:v>
                </c:pt>
                <c:pt idx="447">
                  <c:v>0.83999999999999952</c:v>
                </c:pt>
                <c:pt idx="448">
                  <c:v>1.2599999999999998</c:v>
                </c:pt>
                <c:pt idx="449">
                  <c:v>1.4199999999999995</c:v>
                </c:pt>
                <c:pt idx="450">
                  <c:v>1.6199999999999997</c:v>
                </c:pt>
                <c:pt idx="451">
                  <c:v>1.6400000000000001</c:v>
                </c:pt>
                <c:pt idx="452">
                  <c:v>1.72</c:v>
                </c:pt>
                <c:pt idx="453">
                  <c:v>1.8599999999999994</c:v>
                </c:pt>
                <c:pt idx="454">
                  <c:v>1.7199999999999995</c:v>
                </c:pt>
                <c:pt idx="455">
                  <c:v>1.9399999999999991</c:v>
                </c:pt>
                <c:pt idx="456">
                  <c:v>2.3399999999999994</c:v>
                </c:pt>
                <c:pt idx="457">
                  <c:v>2.36</c:v>
                </c:pt>
                <c:pt idx="458">
                  <c:v>2.4799999999999995</c:v>
                </c:pt>
                <c:pt idx="459">
                  <c:v>2.4</c:v>
                </c:pt>
                <c:pt idx="460">
                  <c:v>2.46</c:v>
                </c:pt>
                <c:pt idx="461">
                  <c:v>2.2199999999999998</c:v>
                </c:pt>
                <c:pt idx="462">
                  <c:v>2.3399999999999994</c:v>
                </c:pt>
                <c:pt idx="463">
                  <c:v>2.3199999999999994</c:v>
                </c:pt>
                <c:pt idx="464">
                  <c:v>2.6399999999999997</c:v>
                </c:pt>
                <c:pt idx="465">
                  <c:v>2.1599999999999993</c:v>
                </c:pt>
                <c:pt idx="466">
                  <c:v>2.4999999999999991</c:v>
                </c:pt>
                <c:pt idx="467">
                  <c:v>2.6599999999999993</c:v>
                </c:pt>
                <c:pt idx="468">
                  <c:v>2.7800000000000002</c:v>
                </c:pt>
                <c:pt idx="469">
                  <c:v>2.78</c:v>
                </c:pt>
                <c:pt idx="470">
                  <c:v>2.8600000000000003</c:v>
                </c:pt>
                <c:pt idx="471">
                  <c:v>2.8400000000000007</c:v>
                </c:pt>
                <c:pt idx="472">
                  <c:v>2.9000000000000008</c:v>
                </c:pt>
                <c:pt idx="473">
                  <c:v>2.4200000000000004</c:v>
                </c:pt>
                <c:pt idx="474">
                  <c:v>2.12</c:v>
                </c:pt>
                <c:pt idx="475">
                  <c:v>2.02</c:v>
                </c:pt>
                <c:pt idx="476">
                  <c:v>1.8999999999999997</c:v>
                </c:pt>
                <c:pt idx="477">
                  <c:v>1.6999999999999997</c:v>
                </c:pt>
                <c:pt idx="478">
                  <c:v>1.9199999999999995</c:v>
                </c:pt>
                <c:pt idx="479">
                  <c:v>1.5399999999999998</c:v>
                </c:pt>
                <c:pt idx="480">
                  <c:v>1.78</c:v>
                </c:pt>
                <c:pt idx="481">
                  <c:v>1.3200000000000003</c:v>
                </c:pt>
                <c:pt idx="482">
                  <c:v>0.94000000000000017</c:v>
                </c:pt>
                <c:pt idx="483">
                  <c:v>0.78000000000000047</c:v>
                </c:pt>
                <c:pt idx="484">
                  <c:v>1.4000000000000004</c:v>
                </c:pt>
                <c:pt idx="485">
                  <c:v>1.2800000000000005</c:v>
                </c:pt>
                <c:pt idx="486">
                  <c:v>1.3400000000000003</c:v>
                </c:pt>
                <c:pt idx="487">
                  <c:v>1.6</c:v>
                </c:pt>
                <c:pt idx="488">
                  <c:v>1.4599999999999995</c:v>
                </c:pt>
                <c:pt idx="489">
                  <c:v>1.3399999999999999</c:v>
                </c:pt>
                <c:pt idx="490">
                  <c:v>1.3399999999999994</c:v>
                </c:pt>
                <c:pt idx="491">
                  <c:v>1.5999999999999992</c:v>
                </c:pt>
                <c:pt idx="492">
                  <c:v>1.6999999999999988</c:v>
                </c:pt>
                <c:pt idx="493">
                  <c:v>1.7399999999999995</c:v>
                </c:pt>
                <c:pt idx="494">
                  <c:v>1.3199999999999996</c:v>
                </c:pt>
                <c:pt idx="495">
                  <c:v>1.0799999999999994</c:v>
                </c:pt>
                <c:pt idx="496">
                  <c:v>0.8600000000000001</c:v>
                </c:pt>
                <c:pt idx="497">
                  <c:v>0.26000000000000084</c:v>
                </c:pt>
                <c:pt idx="498">
                  <c:v>0.14000000000000057</c:v>
                </c:pt>
                <c:pt idx="499">
                  <c:v>0.4</c:v>
                </c:pt>
                <c:pt idx="500">
                  <c:v>0.2</c:v>
                </c:pt>
                <c:pt idx="501">
                  <c:v>-0.22000000000000028</c:v>
                </c:pt>
                <c:pt idx="502">
                  <c:v>0.11999999999999958</c:v>
                </c:pt>
                <c:pt idx="503">
                  <c:v>-0.4799999999999997</c:v>
                </c:pt>
                <c:pt idx="504">
                  <c:v>-0.87999999999999901</c:v>
                </c:pt>
                <c:pt idx="505">
                  <c:v>-1.1999999999999986</c:v>
                </c:pt>
                <c:pt idx="506">
                  <c:v>-1.2999999999999985</c:v>
                </c:pt>
                <c:pt idx="507">
                  <c:v>-1.4399999999999984</c:v>
                </c:pt>
                <c:pt idx="508">
                  <c:v>-1.1799999999999984</c:v>
                </c:pt>
                <c:pt idx="509">
                  <c:v>-1.2199999999999989</c:v>
                </c:pt>
                <c:pt idx="510">
                  <c:v>-1.319999999999999</c:v>
                </c:pt>
                <c:pt idx="511">
                  <c:v>-1.1199999999999997</c:v>
                </c:pt>
                <c:pt idx="512">
                  <c:v>-1.6999999999999993</c:v>
                </c:pt>
                <c:pt idx="513">
                  <c:v>-1.1599999999999995</c:v>
                </c:pt>
                <c:pt idx="514">
                  <c:v>-0.6</c:v>
                </c:pt>
                <c:pt idx="515">
                  <c:v>6.0000000000000851E-2</c:v>
                </c:pt>
                <c:pt idx="516">
                  <c:v>0.74000000000000199</c:v>
                </c:pt>
                <c:pt idx="517">
                  <c:v>1.8800000000000012</c:v>
                </c:pt>
                <c:pt idx="518">
                  <c:v>1.8600000000000008</c:v>
                </c:pt>
                <c:pt idx="519">
                  <c:v>2.0200000000000005</c:v>
                </c:pt>
                <c:pt idx="520">
                  <c:v>2.3400000000000007</c:v>
                </c:pt>
                <c:pt idx="521">
                  <c:v>2.0200000000000005</c:v>
                </c:pt>
                <c:pt idx="522">
                  <c:v>2.180000000000001</c:v>
                </c:pt>
                <c:pt idx="523">
                  <c:v>2.4000000000000012</c:v>
                </c:pt>
                <c:pt idx="524">
                  <c:v>2.3200000000000029</c:v>
                </c:pt>
                <c:pt idx="525">
                  <c:v>2.3000000000000029</c:v>
                </c:pt>
                <c:pt idx="526">
                  <c:v>2.4400000000000035</c:v>
                </c:pt>
                <c:pt idx="527">
                  <c:v>2.5400000000000036</c:v>
                </c:pt>
                <c:pt idx="528">
                  <c:v>2.7200000000000033</c:v>
                </c:pt>
                <c:pt idx="529">
                  <c:v>3.3400000000000034</c:v>
                </c:pt>
                <c:pt idx="530">
                  <c:v>3.6400000000000032</c:v>
                </c:pt>
                <c:pt idx="531">
                  <c:v>4.2000000000000028</c:v>
                </c:pt>
                <c:pt idx="532">
                  <c:v>4.240000000000002</c:v>
                </c:pt>
                <c:pt idx="533">
                  <c:v>4.660000000000001</c:v>
                </c:pt>
                <c:pt idx="534">
                  <c:v>4.62</c:v>
                </c:pt>
                <c:pt idx="535">
                  <c:v>4.42</c:v>
                </c:pt>
                <c:pt idx="536">
                  <c:v>4.160000000000001</c:v>
                </c:pt>
                <c:pt idx="537">
                  <c:v>4.2600000000000007</c:v>
                </c:pt>
                <c:pt idx="538">
                  <c:v>4.080000000000001</c:v>
                </c:pt>
                <c:pt idx="539">
                  <c:v>3.660000000000001</c:v>
                </c:pt>
                <c:pt idx="540">
                  <c:v>3.7399999999999993</c:v>
                </c:pt>
                <c:pt idx="541">
                  <c:v>4.1199999999999974</c:v>
                </c:pt>
                <c:pt idx="542">
                  <c:v>4.0399999999999974</c:v>
                </c:pt>
                <c:pt idx="543">
                  <c:v>3.5399999999999978</c:v>
                </c:pt>
                <c:pt idx="544">
                  <c:v>3.8199999999999976</c:v>
                </c:pt>
                <c:pt idx="545">
                  <c:v>3.8999999999999986</c:v>
                </c:pt>
                <c:pt idx="546">
                  <c:v>3.72</c:v>
                </c:pt>
                <c:pt idx="547">
                  <c:v>3.580000000000001</c:v>
                </c:pt>
                <c:pt idx="548">
                  <c:v>4.1600000000000019</c:v>
                </c:pt>
                <c:pt idx="549">
                  <c:v>4.3800000000000026</c:v>
                </c:pt>
                <c:pt idx="550">
                  <c:v>4.8200000000000021</c:v>
                </c:pt>
                <c:pt idx="551">
                  <c:v>5.1400000000000023</c:v>
                </c:pt>
                <c:pt idx="552">
                  <c:v>5.4000000000000012</c:v>
                </c:pt>
                <c:pt idx="553">
                  <c:v>5.2800000000000011</c:v>
                </c:pt>
                <c:pt idx="554">
                  <c:v>5.080000000000001</c:v>
                </c:pt>
                <c:pt idx="555">
                  <c:v>4.3800000000000026</c:v>
                </c:pt>
                <c:pt idx="556">
                  <c:v>3.9400000000000022</c:v>
                </c:pt>
                <c:pt idx="557">
                  <c:v>3.5600000000000009</c:v>
                </c:pt>
                <c:pt idx="558">
                  <c:v>3.8200000000000016</c:v>
                </c:pt>
                <c:pt idx="559">
                  <c:v>3.8400000000000021</c:v>
                </c:pt>
                <c:pt idx="560">
                  <c:v>4.3200000000000021</c:v>
                </c:pt>
                <c:pt idx="561">
                  <c:v>4.3600000000000012</c:v>
                </c:pt>
                <c:pt idx="562">
                  <c:v>4.9200000000000017</c:v>
                </c:pt>
                <c:pt idx="563">
                  <c:v>4.68</c:v>
                </c:pt>
                <c:pt idx="564">
                  <c:v>4.1999999999999984</c:v>
                </c:pt>
                <c:pt idx="565">
                  <c:v>3.839999999999999</c:v>
                </c:pt>
                <c:pt idx="566">
                  <c:v>3.5199999999999987</c:v>
                </c:pt>
                <c:pt idx="567">
                  <c:v>2.8599999999999994</c:v>
                </c:pt>
                <c:pt idx="568">
                  <c:v>2.38</c:v>
                </c:pt>
                <c:pt idx="569">
                  <c:v>2.72</c:v>
                </c:pt>
                <c:pt idx="570">
                  <c:v>3.259999999999998</c:v>
                </c:pt>
                <c:pt idx="571">
                  <c:v>3.6399999999999979</c:v>
                </c:pt>
                <c:pt idx="572">
                  <c:v>3.7799999999999967</c:v>
                </c:pt>
                <c:pt idx="573">
                  <c:v>3.8599999999999968</c:v>
                </c:pt>
                <c:pt idx="574">
                  <c:v>3.7199999999999962</c:v>
                </c:pt>
                <c:pt idx="575">
                  <c:v>3.0199999999999974</c:v>
                </c:pt>
                <c:pt idx="576">
                  <c:v>2.6999999999999971</c:v>
                </c:pt>
                <c:pt idx="577">
                  <c:v>2.1999999999999984</c:v>
                </c:pt>
                <c:pt idx="578">
                  <c:v>1.6599999999999995</c:v>
                </c:pt>
                <c:pt idx="579">
                  <c:v>1.3599999999999994</c:v>
                </c:pt>
                <c:pt idx="580">
                  <c:v>1.8200000000000003</c:v>
                </c:pt>
                <c:pt idx="581">
                  <c:v>2.5400000000000018</c:v>
                </c:pt>
                <c:pt idx="582">
                  <c:v>4.8600000000000012</c:v>
                </c:pt>
                <c:pt idx="583">
                  <c:v>7.3</c:v>
                </c:pt>
                <c:pt idx="584">
                  <c:v>8.02</c:v>
                </c:pt>
                <c:pt idx="585">
                  <c:v>7.7199999999999989</c:v>
                </c:pt>
                <c:pt idx="586">
                  <c:v>6.7999999999999989</c:v>
                </c:pt>
                <c:pt idx="587">
                  <c:v>4.7799999999999985</c:v>
                </c:pt>
                <c:pt idx="588">
                  <c:v>3.1</c:v>
                </c:pt>
                <c:pt idx="589">
                  <c:v>3.0400000000000005</c:v>
                </c:pt>
                <c:pt idx="590">
                  <c:v>3.1200000000000019</c:v>
                </c:pt>
                <c:pt idx="591">
                  <c:v>3.1200000000000019</c:v>
                </c:pt>
                <c:pt idx="592">
                  <c:v>3.2200000000000033</c:v>
                </c:pt>
                <c:pt idx="593">
                  <c:v>3.2200000000000015</c:v>
                </c:pt>
                <c:pt idx="594">
                  <c:v>2.8600000000000021</c:v>
                </c:pt>
                <c:pt idx="595">
                  <c:v>2.9200000000000017</c:v>
                </c:pt>
                <c:pt idx="596">
                  <c:v>2.9800000000000013</c:v>
                </c:pt>
                <c:pt idx="597">
                  <c:v>2.9200000000000004</c:v>
                </c:pt>
                <c:pt idx="598">
                  <c:v>3.160000000000001</c:v>
                </c:pt>
                <c:pt idx="599">
                  <c:v>3.0400000000000005</c:v>
                </c:pt>
                <c:pt idx="600">
                  <c:v>2.7</c:v>
                </c:pt>
                <c:pt idx="601">
                  <c:v>2.6599999999999993</c:v>
                </c:pt>
                <c:pt idx="602">
                  <c:v>2.6799999999999997</c:v>
                </c:pt>
                <c:pt idx="603">
                  <c:v>2.2599999999999993</c:v>
                </c:pt>
                <c:pt idx="604">
                  <c:v>2</c:v>
                </c:pt>
                <c:pt idx="605">
                  <c:v>1.6400000000000006</c:v>
                </c:pt>
                <c:pt idx="606">
                  <c:v>1.8400000000000021</c:v>
                </c:pt>
                <c:pt idx="607">
                  <c:v>1.7600000000000022</c:v>
                </c:pt>
                <c:pt idx="608">
                  <c:v>1.8200000000000016</c:v>
                </c:pt>
                <c:pt idx="609">
                  <c:v>2.0600000000000009</c:v>
                </c:pt>
                <c:pt idx="610">
                  <c:v>2.3600000000000008</c:v>
                </c:pt>
                <c:pt idx="611">
                  <c:v>2.3600000000000008</c:v>
                </c:pt>
                <c:pt idx="612">
                  <c:v>2.5199999999999987</c:v>
                </c:pt>
                <c:pt idx="613">
                  <c:v>2.2399999999999993</c:v>
                </c:pt>
                <c:pt idx="614">
                  <c:v>2.2199999999999989</c:v>
                </c:pt>
                <c:pt idx="615">
                  <c:v>2.1799999999999997</c:v>
                </c:pt>
                <c:pt idx="616">
                  <c:v>2.0399999999999991</c:v>
                </c:pt>
                <c:pt idx="617">
                  <c:v>2.1599999999999993</c:v>
                </c:pt>
                <c:pt idx="618">
                  <c:v>2.6799999999999997</c:v>
                </c:pt>
                <c:pt idx="619">
                  <c:v>2.8400000000000007</c:v>
                </c:pt>
                <c:pt idx="620">
                  <c:v>3.2399999999999993</c:v>
                </c:pt>
                <c:pt idx="621">
                  <c:v>3.4200000000000004</c:v>
                </c:pt>
                <c:pt idx="622">
                  <c:v>3.080000000000001</c:v>
                </c:pt>
                <c:pt idx="623">
                  <c:v>2.3600000000000008</c:v>
                </c:pt>
                <c:pt idx="624">
                  <c:v>1.9000000000000015</c:v>
                </c:pt>
                <c:pt idx="625">
                  <c:v>1.6800000000000026</c:v>
                </c:pt>
                <c:pt idx="626">
                  <c:v>1.7600000000000022</c:v>
                </c:pt>
                <c:pt idx="627">
                  <c:v>1.3200000000000016</c:v>
                </c:pt>
                <c:pt idx="628">
                  <c:v>1.6000000000000014</c:v>
                </c:pt>
                <c:pt idx="629">
                  <c:v>2.0400000000000005</c:v>
                </c:pt>
                <c:pt idx="630">
                  <c:v>2.12</c:v>
                </c:pt>
                <c:pt idx="631">
                  <c:v>1.7799999999999998</c:v>
                </c:pt>
                <c:pt idx="632">
                  <c:v>2.1799999999999997</c:v>
                </c:pt>
                <c:pt idx="633">
                  <c:v>2.5600000000000009</c:v>
                </c:pt>
                <c:pt idx="634">
                  <c:v>2.2000000000000015</c:v>
                </c:pt>
                <c:pt idx="635">
                  <c:v>2.3600000000000008</c:v>
                </c:pt>
                <c:pt idx="636">
                  <c:v>2.5</c:v>
                </c:pt>
                <c:pt idx="637">
                  <c:v>2.5200000000000005</c:v>
                </c:pt>
                <c:pt idx="638">
                  <c:v>2.2999999999999998</c:v>
                </c:pt>
                <c:pt idx="639">
                  <c:v>2.72</c:v>
                </c:pt>
                <c:pt idx="640">
                  <c:v>2.6799999999999997</c:v>
                </c:pt>
                <c:pt idx="641">
                  <c:v>2.6799999999999997</c:v>
                </c:pt>
                <c:pt idx="642">
                  <c:v>2.7599999999999993</c:v>
                </c:pt>
                <c:pt idx="643">
                  <c:v>2.8599999999999994</c:v>
                </c:pt>
                <c:pt idx="644">
                  <c:v>2.5799999999999983</c:v>
                </c:pt>
                <c:pt idx="645">
                  <c:v>2.259999999999998</c:v>
                </c:pt>
                <c:pt idx="646">
                  <c:v>2.1599999999999979</c:v>
                </c:pt>
                <c:pt idx="647">
                  <c:v>1.8999999999999986</c:v>
                </c:pt>
                <c:pt idx="648">
                  <c:v>1.6399999999999992</c:v>
                </c:pt>
                <c:pt idx="649">
                  <c:v>1.5</c:v>
                </c:pt>
                <c:pt idx="650">
                  <c:v>1.7800000000000011</c:v>
                </c:pt>
                <c:pt idx="651">
                  <c:v>1.8200000000000016</c:v>
                </c:pt>
                <c:pt idx="652">
                  <c:v>2.0000000000000027</c:v>
                </c:pt>
                <c:pt idx="653">
                  <c:v>2.2600000000000025</c:v>
                </c:pt>
                <c:pt idx="654">
                  <c:v>2.4400000000000022</c:v>
                </c:pt>
                <c:pt idx="655">
                  <c:v>2.5000000000000027</c:v>
                </c:pt>
                <c:pt idx="656">
                  <c:v>3.0200000000000031</c:v>
                </c:pt>
                <c:pt idx="657">
                  <c:v>2.9600000000000022</c:v>
                </c:pt>
                <c:pt idx="658">
                  <c:v>2.680000000000001</c:v>
                </c:pt>
                <c:pt idx="659">
                  <c:v>2.660000000000001</c:v>
                </c:pt>
                <c:pt idx="660">
                  <c:v>2.4599999999999995</c:v>
                </c:pt>
                <c:pt idx="661">
                  <c:v>1.8599999999999994</c:v>
                </c:pt>
                <c:pt idx="662">
                  <c:v>1.9799999999999998</c:v>
                </c:pt>
                <c:pt idx="663">
                  <c:v>1.8800000000000012</c:v>
                </c:pt>
                <c:pt idx="664">
                  <c:v>1.5800000000000012</c:v>
                </c:pt>
                <c:pt idx="665">
                  <c:v>1.7000000000000015</c:v>
                </c:pt>
                <c:pt idx="666">
                  <c:v>1.7400000000000007</c:v>
                </c:pt>
                <c:pt idx="667">
                  <c:v>2.0600000000000009</c:v>
                </c:pt>
                <c:pt idx="668">
                  <c:v>2.1400000000000006</c:v>
                </c:pt>
                <c:pt idx="669">
                  <c:v>2.0799999999999996</c:v>
                </c:pt>
                <c:pt idx="670">
                  <c:v>2.1400000000000006</c:v>
                </c:pt>
                <c:pt idx="671">
                  <c:v>2.4800000000000013</c:v>
                </c:pt>
                <c:pt idx="672">
                  <c:v>2.0599999999999996</c:v>
                </c:pt>
                <c:pt idx="673">
                  <c:v>2.2399999999999993</c:v>
                </c:pt>
                <c:pt idx="674">
                  <c:v>2.8200000000000003</c:v>
                </c:pt>
                <c:pt idx="675">
                  <c:v>2.8200000000000003</c:v>
                </c:pt>
                <c:pt idx="676">
                  <c:v>2.78</c:v>
                </c:pt>
                <c:pt idx="677">
                  <c:v>3.4200000000000017</c:v>
                </c:pt>
                <c:pt idx="678">
                  <c:v>3.7200000000000015</c:v>
                </c:pt>
                <c:pt idx="679">
                  <c:v>3.9600000000000022</c:v>
                </c:pt>
                <c:pt idx="680">
                  <c:v>4.4000000000000012</c:v>
                </c:pt>
                <c:pt idx="681">
                  <c:v>4.5000000000000027</c:v>
                </c:pt>
                <c:pt idx="682">
                  <c:v>4.3200000000000021</c:v>
                </c:pt>
                <c:pt idx="683">
                  <c:v>4.4600000000000026</c:v>
                </c:pt>
                <c:pt idx="684">
                  <c:v>4.4800000000000013</c:v>
                </c:pt>
                <c:pt idx="685">
                  <c:v>4.3</c:v>
                </c:pt>
                <c:pt idx="686">
                  <c:v>4.18</c:v>
                </c:pt>
                <c:pt idx="687">
                  <c:v>4.5200000000000005</c:v>
                </c:pt>
                <c:pt idx="688">
                  <c:v>4.4399999999999995</c:v>
                </c:pt>
                <c:pt idx="689">
                  <c:v>4.5999999999999988</c:v>
                </c:pt>
                <c:pt idx="690">
                  <c:v>4.7199999999999989</c:v>
                </c:pt>
                <c:pt idx="691">
                  <c:v>4.6799999999999979</c:v>
                </c:pt>
                <c:pt idx="692">
                  <c:v>4.259999999999998</c:v>
                </c:pt>
                <c:pt idx="693">
                  <c:v>4.3799999999999981</c:v>
                </c:pt>
                <c:pt idx="694">
                  <c:v>4.1199999999999992</c:v>
                </c:pt>
                <c:pt idx="695">
                  <c:v>4.0200000000000005</c:v>
                </c:pt>
                <c:pt idx="696">
                  <c:v>4.1400000000000006</c:v>
                </c:pt>
                <c:pt idx="697">
                  <c:v>4.08</c:v>
                </c:pt>
                <c:pt idx="698">
                  <c:v>3.8000000000000016</c:v>
                </c:pt>
                <c:pt idx="699">
                  <c:v>4.0000000000000018</c:v>
                </c:pt>
                <c:pt idx="700">
                  <c:v>4.0999999999999996</c:v>
                </c:pt>
                <c:pt idx="701">
                  <c:v>4.42</c:v>
                </c:pt>
                <c:pt idx="702">
                  <c:v>4.4600000000000009</c:v>
                </c:pt>
                <c:pt idx="703">
                  <c:v>4.4399999999999995</c:v>
                </c:pt>
                <c:pt idx="704">
                  <c:v>4.4599999999999991</c:v>
                </c:pt>
                <c:pt idx="705">
                  <c:v>4.1799999999999988</c:v>
                </c:pt>
                <c:pt idx="706">
                  <c:v>3.6799999999999988</c:v>
                </c:pt>
                <c:pt idx="707">
                  <c:v>3.8399999999999985</c:v>
                </c:pt>
                <c:pt idx="708">
                  <c:v>4.1599999999999993</c:v>
                </c:pt>
                <c:pt idx="709">
                  <c:v>3.9</c:v>
                </c:pt>
                <c:pt idx="710">
                  <c:v>3.8400000000000007</c:v>
                </c:pt>
                <c:pt idx="711">
                  <c:v>4.2200000000000006</c:v>
                </c:pt>
                <c:pt idx="712">
                  <c:v>4.2000000000000011</c:v>
                </c:pt>
                <c:pt idx="713">
                  <c:v>3.7800000000000002</c:v>
                </c:pt>
                <c:pt idx="714">
                  <c:v>3.78</c:v>
                </c:pt>
                <c:pt idx="715">
                  <c:v>3.7399999999999998</c:v>
                </c:pt>
                <c:pt idx="716">
                  <c:v>3.6599999999999993</c:v>
                </c:pt>
                <c:pt idx="717">
                  <c:v>3.1999999999999984</c:v>
                </c:pt>
                <c:pt idx="718">
                  <c:v>3.5599999999999996</c:v>
                </c:pt>
                <c:pt idx="719">
                  <c:v>3.7199999999999998</c:v>
                </c:pt>
                <c:pt idx="720">
                  <c:v>3.7599999999999993</c:v>
                </c:pt>
                <c:pt idx="721">
                  <c:v>3.8</c:v>
                </c:pt>
                <c:pt idx="722">
                  <c:v>4.2799999999999994</c:v>
                </c:pt>
                <c:pt idx="723">
                  <c:v>3.9799999999999995</c:v>
                </c:pt>
                <c:pt idx="724">
                  <c:v>3.66</c:v>
                </c:pt>
                <c:pt idx="725">
                  <c:v>3.4</c:v>
                </c:pt>
                <c:pt idx="726">
                  <c:v>3.04</c:v>
                </c:pt>
                <c:pt idx="727">
                  <c:v>2.8</c:v>
                </c:pt>
                <c:pt idx="728">
                  <c:v>2.6399999999999997</c:v>
                </c:pt>
                <c:pt idx="729">
                  <c:v>2.4200000000000004</c:v>
                </c:pt>
                <c:pt idx="730">
                  <c:v>2.9800000000000004</c:v>
                </c:pt>
                <c:pt idx="731">
                  <c:v>2.8400000000000007</c:v>
                </c:pt>
                <c:pt idx="732">
                  <c:v>2.7000000000000006</c:v>
                </c:pt>
                <c:pt idx="733">
                  <c:v>3.0200000000000005</c:v>
                </c:pt>
                <c:pt idx="734">
                  <c:v>3.1399999999999997</c:v>
                </c:pt>
                <c:pt idx="735">
                  <c:v>2.7399999999999998</c:v>
                </c:pt>
                <c:pt idx="736">
                  <c:v>2.839999999999999</c:v>
                </c:pt>
                <c:pt idx="737">
                  <c:v>2.8199999999999994</c:v>
                </c:pt>
                <c:pt idx="738">
                  <c:v>3</c:v>
                </c:pt>
                <c:pt idx="739">
                  <c:v>3.14</c:v>
                </c:pt>
                <c:pt idx="740">
                  <c:v>3.22</c:v>
                </c:pt>
                <c:pt idx="741">
                  <c:v>3.1000000000000005</c:v>
                </c:pt>
                <c:pt idx="742">
                  <c:v>2.9400000000000004</c:v>
                </c:pt>
                <c:pt idx="743">
                  <c:v>2.4600000000000004</c:v>
                </c:pt>
                <c:pt idx="744">
                  <c:v>2.3200000000000003</c:v>
                </c:pt>
                <c:pt idx="745">
                  <c:v>1.8600000000000008</c:v>
                </c:pt>
                <c:pt idx="746">
                  <c:v>2.0800000000000005</c:v>
                </c:pt>
                <c:pt idx="747">
                  <c:v>1.7200000000000002</c:v>
                </c:pt>
                <c:pt idx="748">
                  <c:v>2.1599999999999993</c:v>
                </c:pt>
                <c:pt idx="749">
                  <c:v>1.9399999999999991</c:v>
                </c:pt>
                <c:pt idx="750">
                  <c:v>2.3999999999999986</c:v>
                </c:pt>
                <c:pt idx="751">
                  <c:v>2.1799999999999988</c:v>
                </c:pt>
                <c:pt idx="752">
                  <c:v>2.7199999999999993</c:v>
                </c:pt>
                <c:pt idx="753">
                  <c:v>2.2199999999999998</c:v>
                </c:pt>
                <c:pt idx="754">
                  <c:v>2.38</c:v>
                </c:pt>
                <c:pt idx="755">
                  <c:v>2.1799999999999997</c:v>
                </c:pt>
                <c:pt idx="756">
                  <c:v>2.339999999999999</c:v>
                </c:pt>
                <c:pt idx="757">
                  <c:v>2.319999999999999</c:v>
                </c:pt>
                <c:pt idx="758">
                  <c:v>2.1199999999999983</c:v>
                </c:pt>
                <c:pt idx="759">
                  <c:v>2.0999999999999988</c:v>
                </c:pt>
                <c:pt idx="760">
                  <c:v>2.2399999999999993</c:v>
                </c:pt>
                <c:pt idx="761">
                  <c:v>2.1399999999999992</c:v>
                </c:pt>
                <c:pt idx="762">
                  <c:v>2.2399999999999993</c:v>
                </c:pt>
                <c:pt idx="763">
                  <c:v>2.9200000000000004</c:v>
                </c:pt>
                <c:pt idx="764">
                  <c:v>2.9</c:v>
                </c:pt>
                <c:pt idx="765">
                  <c:v>2.62</c:v>
                </c:pt>
                <c:pt idx="766">
                  <c:v>2.5200000000000005</c:v>
                </c:pt>
                <c:pt idx="767">
                  <c:v>2.4600000000000004</c:v>
                </c:pt>
                <c:pt idx="768">
                  <c:v>2.0800000000000005</c:v>
                </c:pt>
                <c:pt idx="769">
                  <c:v>2.1800000000000006</c:v>
                </c:pt>
                <c:pt idx="770">
                  <c:v>2.2999999999999998</c:v>
                </c:pt>
                <c:pt idx="771">
                  <c:v>2.7800000000000002</c:v>
                </c:pt>
                <c:pt idx="772">
                  <c:v>2.7</c:v>
                </c:pt>
                <c:pt idx="773">
                  <c:v>2.0599999999999996</c:v>
                </c:pt>
                <c:pt idx="774">
                  <c:v>1.92</c:v>
                </c:pt>
                <c:pt idx="775">
                  <c:v>1.6600000000000001</c:v>
                </c:pt>
                <c:pt idx="776">
                  <c:v>1.4199999999999995</c:v>
                </c:pt>
                <c:pt idx="777">
                  <c:v>1.7799999999999994</c:v>
                </c:pt>
                <c:pt idx="778">
                  <c:v>3.0399999999999991</c:v>
                </c:pt>
                <c:pt idx="779">
                  <c:v>4.1599999999999993</c:v>
                </c:pt>
                <c:pt idx="780">
                  <c:v>4.5599999999999996</c:v>
                </c:pt>
                <c:pt idx="781">
                  <c:v>4.4000000000000004</c:v>
                </c:pt>
                <c:pt idx="782">
                  <c:v>4.0600000000000005</c:v>
                </c:pt>
                <c:pt idx="783">
                  <c:v>3.080000000000001</c:v>
                </c:pt>
                <c:pt idx="784">
                  <c:v>1.7600000000000005</c:v>
                </c:pt>
                <c:pt idx="785">
                  <c:v>1.9400000000000006</c:v>
                </c:pt>
                <c:pt idx="786">
                  <c:v>2.2800000000000002</c:v>
                </c:pt>
                <c:pt idx="787">
                  <c:v>2.6000000000000005</c:v>
                </c:pt>
                <c:pt idx="788">
                  <c:v>2.8</c:v>
                </c:pt>
                <c:pt idx="789">
                  <c:v>3.4</c:v>
                </c:pt>
                <c:pt idx="790">
                  <c:v>3.2399999999999993</c:v>
                </c:pt>
                <c:pt idx="791">
                  <c:v>3.3599999999999994</c:v>
                </c:pt>
                <c:pt idx="792">
                  <c:v>3.2599999999999993</c:v>
                </c:pt>
                <c:pt idx="793">
                  <c:v>3.6799999999999997</c:v>
                </c:pt>
                <c:pt idx="794">
                  <c:v>3.4200000000000004</c:v>
                </c:pt>
                <c:pt idx="795">
                  <c:v>3.3</c:v>
                </c:pt>
                <c:pt idx="796">
                  <c:v>3.2</c:v>
                </c:pt>
                <c:pt idx="797">
                  <c:v>3.16</c:v>
                </c:pt>
                <c:pt idx="798">
                  <c:v>2.7199999999999998</c:v>
                </c:pt>
                <c:pt idx="799">
                  <c:v>2.8</c:v>
                </c:pt>
                <c:pt idx="800">
                  <c:v>2.8999999999999995</c:v>
                </c:pt>
                <c:pt idx="801">
                  <c:v>2.6399999999999997</c:v>
                </c:pt>
                <c:pt idx="802">
                  <c:v>2.0999999999999996</c:v>
                </c:pt>
                <c:pt idx="803">
                  <c:v>1.8800000000000001</c:v>
                </c:pt>
                <c:pt idx="804">
                  <c:v>2.0000000000000004</c:v>
                </c:pt>
                <c:pt idx="805">
                  <c:v>2.2200000000000002</c:v>
                </c:pt>
                <c:pt idx="806">
                  <c:v>2.2800000000000002</c:v>
                </c:pt>
                <c:pt idx="807">
                  <c:v>2.9</c:v>
                </c:pt>
                <c:pt idx="808">
                  <c:v>3.28</c:v>
                </c:pt>
                <c:pt idx="809">
                  <c:v>2.96</c:v>
                </c:pt>
                <c:pt idx="810">
                  <c:v>2.6599999999999997</c:v>
                </c:pt>
                <c:pt idx="811">
                  <c:v>2.7</c:v>
                </c:pt>
                <c:pt idx="812">
                  <c:v>2.56</c:v>
                </c:pt>
                <c:pt idx="813">
                  <c:v>2.4</c:v>
                </c:pt>
                <c:pt idx="814">
                  <c:v>2.6599999999999997</c:v>
                </c:pt>
                <c:pt idx="815">
                  <c:v>2.7199999999999998</c:v>
                </c:pt>
                <c:pt idx="816">
                  <c:v>2.76</c:v>
                </c:pt>
                <c:pt idx="817">
                  <c:v>2.5799999999999996</c:v>
                </c:pt>
                <c:pt idx="818">
                  <c:v>2.6999999999999997</c:v>
                </c:pt>
                <c:pt idx="819">
                  <c:v>2.5</c:v>
                </c:pt>
                <c:pt idx="820">
                  <c:v>2.44</c:v>
                </c:pt>
                <c:pt idx="821">
                  <c:v>2.2199999999999998</c:v>
                </c:pt>
                <c:pt idx="822">
                  <c:v>2.2399999999999998</c:v>
                </c:pt>
                <c:pt idx="823">
                  <c:v>2.1800000000000002</c:v>
                </c:pt>
                <c:pt idx="824">
                  <c:v>2.1599999999999997</c:v>
                </c:pt>
                <c:pt idx="825">
                  <c:v>1.9599999999999997</c:v>
                </c:pt>
                <c:pt idx="826">
                  <c:v>2.04</c:v>
                </c:pt>
                <c:pt idx="827">
                  <c:v>2.36</c:v>
                </c:pt>
                <c:pt idx="828">
                  <c:v>2.38</c:v>
                </c:pt>
                <c:pt idx="829">
                  <c:v>2.46</c:v>
                </c:pt>
                <c:pt idx="830">
                  <c:v>2.76</c:v>
                </c:pt>
                <c:pt idx="831">
                  <c:v>2.54</c:v>
                </c:pt>
                <c:pt idx="832">
                  <c:v>2</c:v>
                </c:pt>
                <c:pt idx="833">
                  <c:v>1.98</c:v>
                </c:pt>
                <c:pt idx="834">
                  <c:v>1.92</c:v>
                </c:pt>
                <c:pt idx="835">
                  <c:v>1.8</c:v>
                </c:pt>
                <c:pt idx="836">
                  <c:v>1.86</c:v>
                </c:pt>
                <c:pt idx="837">
                  <c:v>2.34</c:v>
                </c:pt>
                <c:pt idx="838">
                  <c:v>2.5</c:v>
                </c:pt>
                <c:pt idx="839">
                  <c:v>2.2600000000000002</c:v>
                </c:pt>
                <c:pt idx="840">
                  <c:v>2.0000000000000004</c:v>
                </c:pt>
                <c:pt idx="841">
                  <c:v>2.2000000000000002</c:v>
                </c:pt>
                <c:pt idx="842">
                  <c:v>2.0200000000000005</c:v>
                </c:pt>
                <c:pt idx="843">
                  <c:v>2.06</c:v>
                </c:pt>
                <c:pt idx="844">
                  <c:v>2.2000000000000002</c:v>
                </c:pt>
                <c:pt idx="845">
                  <c:v>2.42</c:v>
                </c:pt>
                <c:pt idx="846">
                  <c:v>2.4200000000000004</c:v>
                </c:pt>
                <c:pt idx="847">
                  <c:v>2.2800000000000002</c:v>
                </c:pt>
                <c:pt idx="848">
                  <c:v>1.98</c:v>
                </c:pt>
                <c:pt idx="849">
                  <c:v>2.0999999999999996</c:v>
                </c:pt>
                <c:pt idx="850">
                  <c:v>1.9</c:v>
                </c:pt>
                <c:pt idx="851">
                  <c:v>1.5799999999999996</c:v>
                </c:pt>
                <c:pt idx="852">
                  <c:v>1.6600000000000001</c:v>
                </c:pt>
                <c:pt idx="853">
                  <c:v>1.5400000000000003</c:v>
                </c:pt>
                <c:pt idx="854">
                  <c:v>1.6000000000000003</c:v>
                </c:pt>
                <c:pt idx="855">
                  <c:v>1.8800000000000001</c:v>
                </c:pt>
                <c:pt idx="856">
                  <c:v>2.1400000000000006</c:v>
                </c:pt>
                <c:pt idx="857">
                  <c:v>2.2800000000000002</c:v>
                </c:pt>
                <c:pt idx="858">
                  <c:v>2.7200000000000006</c:v>
                </c:pt>
                <c:pt idx="859">
                  <c:v>2.62</c:v>
                </c:pt>
                <c:pt idx="860">
                  <c:v>2.48</c:v>
                </c:pt>
                <c:pt idx="861">
                  <c:v>1.9599999999999997</c:v>
                </c:pt>
                <c:pt idx="862">
                  <c:v>2.0999999999999996</c:v>
                </c:pt>
                <c:pt idx="863">
                  <c:v>1.52</c:v>
                </c:pt>
                <c:pt idx="864">
                  <c:v>1.2400000000000007</c:v>
                </c:pt>
                <c:pt idx="865">
                  <c:v>1.2800000000000011</c:v>
                </c:pt>
                <c:pt idx="866">
                  <c:v>2.140000000000001</c:v>
                </c:pt>
                <c:pt idx="867">
                  <c:v>1.8000000000000012</c:v>
                </c:pt>
                <c:pt idx="868">
                  <c:v>2.1800000000000006</c:v>
                </c:pt>
                <c:pt idx="869">
                  <c:v>2.7199999999999998</c:v>
                </c:pt>
                <c:pt idx="870">
                  <c:v>2.96</c:v>
                </c:pt>
                <c:pt idx="871">
                  <c:v>2.3199999999999998</c:v>
                </c:pt>
                <c:pt idx="872">
                  <c:v>2.52</c:v>
                </c:pt>
                <c:pt idx="873">
                  <c:v>2.2799999999999998</c:v>
                </c:pt>
                <c:pt idx="874">
                  <c:v>2.2800000000000002</c:v>
                </c:pt>
                <c:pt idx="875">
                  <c:v>1.94</c:v>
                </c:pt>
                <c:pt idx="876">
                  <c:v>1.9599999999999997</c:v>
                </c:pt>
                <c:pt idx="877">
                  <c:v>2.1199999999999997</c:v>
                </c:pt>
                <c:pt idx="878">
                  <c:v>2.5799999999999996</c:v>
                </c:pt>
                <c:pt idx="879">
                  <c:v>2.36</c:v>
                </c:pt>
                <c:pt idx="880">
                  <c:v>2.2999999999999998</c:v>
                </c:pt>
                <c:pt idx="881">
                  <c:v>2.46</c:v>
                </c:pt>
                <c:pt idx="882">
                  <c:v>2.0799999999999996</c:v>
                </c:pt>
                <c:pt idx="883">
                  <c:v>1.9599999999999995</c:v>
                </c:pt>
                <c:pt idx="884">
                  <c:v>2.0399999999999991</c:v>
                </c:pt>
                <c:pt idx="885">
                  <c:v>2.0199999999999996</c:v>
                </c:pt>
                <c:pt idx="886">
                  <c:v>1.94</c:v>
                </c:pt>
                <c:pt idx="887">
                  <c:v>2.4799999999999995</c:v>
                </c:pt>
                <c:pt idx="888">
                  <c:v>2.7</c:v>
                </c:pt>
                <c:pt idx="889">
                  <c:v>2.6799999999999997</c:v>
                </c:pt>
                <c:pt idx="890">
                  <c:v>3.0799999999999996</c:v>
                </c:pt>
                <c:pt idx="891">
                  <c:v>3.3599999999999994</c:v>
                </c:pt>
                <c:pt idx="892">
                  <c:v>3.1199999999999997</c:v>
                </c:pt>
                <c:pt idx="893">
                  <c:v>3.1399999999999997</c:v>
                </c:pt>
                <c:pt idx="894">
                  <c:v>3.0800000000000005</c:v>
                </c:pt>
                <c:pt idx="895">
                  <c:v>3.12</c:v>
                </c:pt>
                <c:pt idx="896">
                  <c:v>3.5</c:v>
                </c:pt>
                <c:pt idx="897">
                  <c:v>4.0200000000000005</c:v>
                </c:pt>
                <c:pt idx="898">
                  <c:v>3.7599999999999993</c:v>
                </c:pt>
                <c:pt idx="899">
                  <c:v>3.9400000000000004</c:v>
                </c:pt>
                <c:pt idx="900">
                  <c:v>3.7600000000000002</c:v>
                </c:pt>
                <c:pt idx="901">
                  <c:v>3.2</c:v>
                </c:pt>
                <c:pt idx="902">
                  <c:v>2.9400000000000004</c:v>
                </c:pt>
                <c:pt idx="903">
                  <c:v>3.2600000000000007</c:v>
                </c:pt>
                <c:pt idx="904">
                  <c:v>2.8200000000000007</c:v>
                </c:pt>
                <c:pt idx="905">
                  <c:v>2.8600000000000003</c:v>
                </c:pt>
                <c:pt idx="906">
                  <c:v>3.04</c:v>
                </c:pt>
                <c:pt idx="907">
                  <c:v>2.5000000000000004</c:v>
                </c:pt>
                <c:pt idx="908">
                  <c:v>2.2199999999999998</c:v>
                </c:pt>
                <c:pt idx="909">
                  <c:v>2.76</c:v>
                </c:pt>
                <c:pt idx="910">
                  <c:v>2.8</c:v>
                </c:pt>
                <c:pt idx="911">
                  <c:v>2.52</c:v>
                </c:pt>
                <c:pt idx="912">
                  <c:v>2.7399999999999998</c:v>
                </c:pt>
                <c:pt idx="913">
                  <c:v>2.7199999999999998</c:v>
                </c:pt>
                <c:pt idx="914">
                  <c:v>2.2400000000000002</c:v>
                </c:pt>
                <c:pt idx="915">
                  <c:v>2.2599999999999998</c:v>
                </c:pt>
                <c:pt idx="916">
                  <c:v>2.3199999999999998</c:v>
                </c:pt>
                <c:pt idx="917">
                  <c:v>2.0999999999999996</c:v>
                </c:pt>
                <c:pt idx="918">
                  <c:v>2.3600000000000003</c:v>
                </c:pt>
                <c:pt idx="919">
                  <c:v>2.6</c:v>
                </c:pt>
                <c:pt idx="920">
                  <c:v>2.4800000000000009</c:v>
                </c:pt>
                <c:pt idx="921">
                  <c:v>2.7600000000000007</c:v>
                </c:pt>
                <c:pt idx="922">
                  <c:v>2.9000000000000008</c:v>
                </c:pt>
                <c:pt idx="923">
                  <c:v>2.5600000000000005</c:v>
                </c:pt>
                <c:pt idx="924">
                  <c:v>2.6200000000000006</c:v>
                </c:pt>
                <c:pt idx="925">
                  <c:v>2.6800000000000006</c:v>
                </c:pt>
                <c:pt idx="926">
                  <c:v>2.7000000000000006</c:v>
                </c:pt>
                <c:pt idx="927">
                  <c:v>2.4800000000000009</c:v>
                </c:pt>
                <c:pt idx="928">
                  <c:v>2.4000000000000008</c:v>
                </c:pt>
                <c:pt idx="929">
                  <c:v>2.2000000000000002</c:v>
                </c:pt>
                <c:pt idx="930">
                  <c:v>2.2600000000000007</c:v>
                </c:pt>
                <c:pt idx="931">
                  <c:v>1.8000000000000003</c:v>
                </c:pt>
                <c:pt idx="932">
                  <c:v>1.8200000000000003</c:v>
                </c:pt>
                <c:pt idx="933">
                  <c:v>2.12</c:v>
                </c:pt>
                <c:pt idx="934">
                  <c:v>1.9799999999999998</c:v>
                </c:pt>
                <c:pt idx="935">
                  <c:v>2.04</c:v>
                </c:pt>
                <c:pt idx="936">
                  <c:v>2.56</c:v>
                </c:pt>
                <c:pt idx="937">
                  <c:v>2.5400000000000005</c:v>
                </c:pt>
                <c:pt idx="938">
                  <c:v>2.3400000000000007</c:v>
                </c:pt>
                <c:pt idx="939">
                  <c:v>2.8800000000000017</c:v>
                </c:pt>
                <c:pt idx="940">
                  <c:v>2.8200000000000007</c:v>
                </c:pt>
                <c:pt idx="941">
                  <c:v>2.2600000000000007</c:v>
                </c:pt>
                <c:pt idx="942">
                  <c:v>2.56</c:v>
                </c:pt>
                <c:pt idx="943">
                  <c:v>2.58</c:v>
                </c:pt>
                <c:pt idx="944">
                  <c:v>2.3999999999999995</c:v>
                </c:pt>
                <c:pt idx="945">
                  <c:v>1.98</c:v>
                </c:pt>
                <c:pt idx="946">
                  <c:v>2.2999999999999994</c:v>
                </c:pt>
                <c:pt idx="947">
                  <c:v>1.8399999999999999</c:v>
                </c:pt>
                <c:pt idx="948">
                  <c:v>1.8399999999999994</c:v>
                </c:pt>
                <c:pt idx="949">
                  <c:v>1.8799999999999994</c:v>
                </c:pt>
                <c:pt idx="950">
                  <c:v>2.1599999999999997</c:v>
                </c:pt>
                <c:pt idx="951">
                  <c:v>2.1800000000000002</c:v>
                </c:pt>
                <c:pt idx="952">
                  <c:v>2.3199999999999994</c:v>
                </c:pt>
                <c:pt idx="953">
                  <c:v>2.3999999999999995</c:v>
                </c:pt>
                <c:pt idx="954">
                  <c:v>1.9399999999999995</c:v>
                </c:pt>
                <c:pt idx="955">
                  <c:v>1.4999999999999996</c:v>
                </c:pt>
                <c:pt idx="956">
                  <c:v>1.6</c:v>
                </c:pt>
                <c:pt idx="957">
                  <c:v>1.5200000000000009</c:v>
                </c:pt>
                <c:pt idx="958">
                  <c:v>1.4600000000000009</c:v>
                </c:pt>
                <c:pt idx="959">
                  <c:v>1.7200000000000011</c:v>
                </c:pt>
                <c:pt idx="960">
                  <c:v>2.0200000000000005</c:v>
                </c:pt>
                <c:pt idx="961">
                  <c:v>1.7799999999999998</c:v>
                </c:pt>
                <c:pt idx="962">
                  <c:v>2.0399999999999991</c:v>
                </c:pt>
                <c:pt idx="963">
                  <c:v>1.8999999999999992</c:v>
                </c:pt>
                <c:pt idx="964">
                  <c:v>1.8599999999999994</c:v>
                </c:pt>
                <c:pt idx="965">
                  <c:v>1.6399999999999992</c:v>
                </c:pt>
                <c:pt idx="966">
                  <c:v>1.3999999999999992</c:v>
                </c:pt>
                <c:pt idx="967">
                  <c:v>1.1399999999999999</c:v>
                </c:pt>
                <c:pt idx="968">
                  <c:v>1.2</c:v>
                </c:pt>
                <c:pt idx="969">
                  <c:v>1.0000000000000007</c:v>
                </c:pt>
                <c:pt idx="970">
                  <c:v>1.3800000000000012</c:v>
                </c:pt>
                <c:pt idx="971">
                  <c:v>1.420000000000001</c:v>
                </c:pt>
                <c:pt idx="972">
                  <c:v>1.3200000000000003</c:v>
                </c:pt>
                <c:pt idx="973">
                  <c:v>1.2799999999999998</c:v>
                </c:pt>
                <c:pt idx="974">
                  <c:v>1.9199999999999995</c:v>
                </c:pt>
                <c:pt idx="975">
                  <c:v>2.84</c:v>
                </c:pt>
                <c:pt idx="976">
                  <c:v>3.9</c:v>
                </c:pt>
                <c:pt idx="977">
                  <c:v>4.58</c:v>
                </c:pt>
                <c:pt idx="978">
                  <c:v>4.82</c:v>
                </c:pt>
                <c:pt idx="979">
                  <c:v>4.0999999999999996</c:v>
                </c:pt>
                <c:pt idx="980">
                  <c:v>2.8199999999999994</c:v>
                </c:pt>
                <c:pt idx="981">
                  <c:v>1.8399999999999994</c:v>
                </c:pt>
                <c:pt idx="982">
                  <c:v>1.3599999999999999</c:v>
                </c:pt>
                <c:pt idx="983">
                  <c:v>1.1999999999999997</c:v>
                </c:pt>
                <c:pt idx="984">
                  <c:v>1.7399999999999998</c:v>
                </c:pt>
                <c:pt idx="985">
                  <c:v>2.2400000000000002</c:v>
                </c:pt>
                <c:pt idx="986">
                  <c:v>2.580000000000001</c:v>
                </c:pt>
                <c:pt idx="987">
                  <c:v>2.8000000000000003</c:v>
                </c:pt>
                <c:pt idx="988">
                  <c:v>2.7800000000000002</c:v>
                </c:pt>
                <c:pt idx="989">
                  <c:v>2.6800000000000006</c:v>
                </c:pt>
                <c:pt idx="990">
                  <c:v>2.7</c:v>
                </c:pt>
                <c:pt idx="991">
                  <c:v>2.6399999999999997</c:v>
                </c:pt>
                <c:pt idx="992">
                  <c:v>2.5</c:v>
                </c:pt>
                <c:pt idx="993">
                  <c:v>2.46</c:v>
                </c:pt>
                <c:pt idx="994">
                  <c:v>2.2399999999999998</c:v>
                </c:pt>
                <c:pt idx="995">
                  <c:v>2.16</c:v>
                </c:pt>
                <c:pt idx="996">
                  <c:v>1.9200000000000004</c:v>
                </c:pt>
                <c:pt idx="997">
                  <c:v>2.1800000000000006</c:v>
                </c:pt>
                <c:pt idx="998">
                  <c:v>2.9200000000000004</c:v>
                </c:pt>
                <c:pt idx="999">
                  <c:v>3.5400000000000005</c:v>
                </c:pt>
                <c:pt idx="1000">
                  <c:v>3.2800000000000002</c:v>
                </c:pt>
                <c:pt idx="1001">
                  <c:v>3.62</c:v>
                </c:pt>
                <c:pt idx="1002">
                  <c:v>3.6599999999999993</c:v>
                </c:pt>
                <c:pt idx="1003">
                  <c:v>3</c:v>
                </c:pt>
                <c:pt idx="1004">
                  <c:v>2.78</c:v>
                </c:pt>
                <c:pt idx="1005">
                  <c:v>2.9799999999999995</c:v>
                </c:pt>
                <c:pt idx="1006">
                  <c:v>2.86</c:v>
                </c:pt>
                <c:pt idx="1007">
                  <c:v>2.7</c:v>
                </c:pt>
                <c:pt idx="1008">
                  <c:v>2.56</c:v>
                </c:pt>
                <c:pt idx="1009">
                  <c:v>2.62</c:v>
                </c:pt>
                <c:pt idx="1010">
                  <c:v>2.8400000000000007</c:v>
                </c:pt>
                <c:pt idx="1011">
                  <c:v>2.6800000000000006</c:v>
                </c:pt>
                <c:pt idx="1012">
                  <c:v>3.1000000000000005</c:v>
                </c:pt>
                <c:pt idx="1013">
                  <c:v>3.14</c:v>
                </c:pt>
                <c:pt idx="1014">
                  <c:v>3.0200000000000005</c:v>
                </c:pt>
                <c:pt idx="1015">
                  <c:v>2.98</c:v>
                </c:pt>
                <c:pt idx="1016">
                  <c:v>2.96</c:v>
                </c:pt>
                <c:pt idx="1017">
                  <c:v>2.38</c:v>
                </c:pt>
                <c:pt idx="1018">
                  <c:v>2.5</c:v>
                </c:pt>
                <c:pt idx="1019">
                  <c:v>2.2199999999999998</c:v>
                </c:pt>
                <c:pt idx="1020">
                  <c:v>2.0599999999999996</c:v>
                </c:pt>
                <c:pt idx="1021">
                  <c:v>2.46</c:v>
                </c:pt>
                <c:pt idx="1022">
                  <c:v>2.52</c:v>
                </c:pt>
                <c:pt idx="1023">
                  <c:v>2.82</c:v>
                </c:pt>
                <c:pt idx="1024">
                  <c:v>2.88</c:v>
                </c:pt>
                <c:pt idx="1025">
                  <c:v>2.7600000000000002</c:v>
                </c:pt>
                <c:pt idx="1026">
                  <c:v>2.08</c:v>
                </c:pt>
                <c:pt idx="1027">
                  <c:v>1.98</c:v>
                </c:pt>
                <c:pt idx="1028">
                  <c:v>1.5</c:v>
                </c:pt>
                <c:pt idx="1029">
                  <c:v>1.0599999999999998</c:v>
                </c:pt>
                <c:pt idx="1030">
                  <c:v>0.28000000000000008</c:v>
                </c:pt>
                <c:pt idx="1031">
                  <c:v>0.3</c:v>
                </c:pt>
                <c:pt idx="1032">
                  <c:v>0.13999999999999985</c:v>
                </c:pt>
                <c:pt idx="1033">
                  <c:v>0.11999999999999993</c:v>
                </c:pt>
                <c:pt idx="1034">
                  <c:v>0.55999999999999983</c:v>
                </c:pt>
                <c:pt idx="1035">
                  <c:v>0.67999999999999972</c:v>
                </c:pt>
                <c:pt idx="1036">
                  <c:v>0.76000000000000012</c:v>
                </c:pt>
                <c:pt idx="1037">
                  <c:v>0.68000000000000038</c:v>
                </c:pt>
                <c:pt idx="1038">
                  <c:v>0.52000000000000024</c:v>
                </c:pt>
                <c:pt idx="1039">
                  <c:v>0.26000000000000051</c:v>
                </c:pt>
                <c:pt idx="1040">
                  <c:v>0.64000000000000057</c:v>
                </c:pt>
                <c:pt idx="1041">
                  <c:v>0.88000000000000045</c:v>
                </c:pt>
                <c:pt idx="1042">
                  <c:v>0.8600000000000001</c:v>
                </c:pt>
                <c:pt idx="1043">
                  <c:v>1.1600000000000001</c:v>
                </c:pt>
                <c:pt idx="1044">
                  <c:v>1.22</c:v>
                </c:pt>
                <c:pt idx="1045">
                  <c:v>0.87999999999999967</c:v>
                </c:pt>
                <c:pt idx="1046">
                  <c:v>0.51999999999999957</c:v>
                </c:pt>
                <c:pt idx="1047">
                  <c:v>0.53999999999999948</c:v>
                </c:pt>
                <c:pt idx="1048">
                  <c:v>-6.0000000000000497E-2</c:v>
                </c:pt>
                <c:pt idx="1049">
                  <c:v>-0.36000000000000049</c:v>
                </c:pt>
                <c:pt idx="1050">
                  <c:v>5.9999999999999429E-2</c:v>
                </c:pt>
                <c:pt idx="1051">
                  <c:v>5.9999999999999429E-2</c:v>
                </c:pt>
                <c:pt idx="1052">
                  <c:v>0.55999999999999939</c:v>
                </c:pt>
                <c:pt idx="1053">
                  <c:v>0.97999999999999932</c:v>
                </c:pt>
                <c:pt idx="1054">
                  <c:v>1.2799999999999994</c:v>
                </c:pt>
                <c:pt idx="1055">
                  <c:v>1.2999999999999996</c:v>
                </c:pt>
                <c:pt idx="1056">
                  <c:v>1.6199999999999997</c:v>
                </c:pt>
                <c:pt idx="1057">
                  <c:v>1.02</c:v>
                </c:pt>
                <c:pt idx="1058">
                  <c:v>1.1800000000000004</c:v>
                </c:pt>
                <c:pt idx="1059">
                  <c:v>1.1000000000000008</c:v>
                </c:pt>
                <c:pt idx="1060">
                  <c:v>0.94000000000000061</c:v>
                </c:pt>
                <c:pt idx="1061">
                  <c:v>1.1000000000000008</c:v>
                </c:pt>
                <c:pt idx="1062">
                  <c:v>1.1600000000000008</c:v>
                </c:pt>
                <c:pt idx="1063">
                  <c:v>0.88000000000000078</c:v>
                </c:pt>
                <c:pt idx="1064">
                  <c:v>0.9200000000000006</c:v>
                </c:pt>
                <c:pt idx="1065">
                  <c:v>1.1000000000000008</c:v>
                </c:pt>
                <c:pt idx="1066">
                  <c:v>0.74000000000000055</c:v>
                </c:pt>
                <c:pt idx="1067">
                  <c:v>0.66000000000000048</c:v>
                </c:pt>
                <c:pt idx="1068">
                  <c:v>0.74000000000000055</c:v>
                </c:pt>
                <c:pt idx="1069">
                  <c:v>0.84000000000000052</c:v>
                </c:pt>
                <c:pt idx="1070">
                  <c:v>0.48000000000000043</c:v>
                </c:pt>
                <c:pt idx="1071">
                  <c:v>0.18000000000000044</c:v>
                </c:pt>
                <c:pt idx="1072">
                  <c:v>0.58000000000000007</c:v>
                </c:pt>
                <c:pt idx="1073">
                  <c:v>0.33999999999999986</c:v>
                </c:pt>
                <c:pt idx="1074">
                  <c:v>-0.28000000000000008</c:v>
                </c:pt>
                <c:pt idx="1075">
                  <c:v>0.14000000000000021</c:v>
                </c:pt>
                <c:pt idx="1076">
                  <c:v>0.60000000000000031</c:v>
                </c:pt>
                <c:pt idx="1077">
                  <c:v>0.38000000000000045</c:v>
                </c:pt>
                <c:pt idx="1078">
                  <c:v>0.96000000000000052</c:v>
                </c:pt>
                <c:pt idx="1079">
                  <c:v>1.5000000000000004</c:v>
                </c:pt>
                <c:pt idx="1080">
                  <c:v>1.4400000000000002</c:v>
                </c:pt>
                <c:pt idx="1081">
                  <c:v>1.56</c:v>
                </c:pt>
                <c:pt idx="1082">
                  <c:v>1.6600000000000006</c:v>
                </c:pt>
                <c:pt idx="1083">
                  <c:v>0.92000000000000026</c:v>
                </c:pt>
                <c:pt idx="1084">
                  <c:v>0.42000000000000026</c:v>
                </c:pt>
                <c:pt idx="1085">
                  <c:v>0.40000000000000036</c:v>
                </c:pt>
                <c:pt idx="1086">
                  <c:v>0.22000000000000028</c:v>
                </c:pt>
                <c:pt idx="1087">
                  <c:v>0.31999999999999995</c:v>
                </c:pt>
                <c:pt idx="1088">
                  <c:v>0.65999999999999981</c:v>
                </c:pt>
                <c:pt idx="1089">
                  <c:v>1.2999999999999996</c:v>
                </c:pt>
                <c:pt idx="1090">
                  <c:v>0.87999999999999934</c:v>
                </c:pt>
                <c:pt idx="1091">
                  <c:v>0.27999999999999936</c:v>
                </c:pt>
                <c:pt idx="1092">
                  <c:v>-6.0000000000000497E-2</c:v>
                </c:pt>
                <c:pt idx="1093">
                  <c:v>0.13999999999999985</c:v>
                </c:pt>
                <c:pt idx="1094">
                  <c:v>0.28000000000000008</c:v>
                </c:pt>
                <c:pt idx="1095">
                  <c:v>8.0000000000000071E-2</c:v>
                </c:pt>
                <c:pt idx="1096">
                  <c:v>0.7</c:v>
                </c:pt>
                <c:pt idx="1097">
                  <c:v>0.9</c:v>
                </c:pt>
                <c:pt idx="1098">
                  <c:v>0.77999999999999969</c:v>
                </c:pt>
                <c:pt idx="1099">
                  <c:v>7.999999999999971E-2</c:v>
                </c:pt>
                <c:pt idx="1100">
                  <c:v>0.67999999999999972</c:v>
                </c:pt>
                <c:pt idx="1101">
                  <c:v>0.55999999999999983</c:v>
                </c:pt>
                <c:pt idx="1102">
                  <c:v>0.5</c:v>
                </c:pt>
                <c:pt idx="1103">
                  <c:v>0.26000000000000012</c:v>
                </c:pt>
                <c:pt idx="1104">
                  <c:v>0.58000000000000007</c:v>
                </c:pt>
                <c:pt idx="1105">
                  <c:v>0.3</c:v>
                </c:pt>
                <c:pt idx="1106">
                  <c:v>-0.1</c:v>
                </c:pt>
                <c:pt idx="1107">
                  <c:v>-0.20000000000000034</c:v>
                </c:pt>
                <c:pt idx="1108">
                  <c:v>0.13999999999999951</c:v>
                </c:pt>
                <c:pt idx="1109">
                  <c:v>0.35999999999999943</c:v>
                </c:pt>
                <c:pt idx="1110">
                  <c:v>0.83999999999999986</c:v>
                </c:pt>
                <c:pt idx="1111">
                  <c:v>1.6199999999999999</c:v>
                </c:pt>
                <c:pt idx="1112">
                  <c:v>1.8399999999999999</c:v>
                </c:pt>
                <c:pt idx="1113">
                  <c:v>1.8</c:v>
                </c:pt>
                <c:pt idx="1114">
                  <c:v>1.7800000000000005</c:v>
                </c:pt>
                <c:pt idx="1115">
                  <c:v>1.5400000000000003</c:v>
                </c:pt>
                <c:pt idx="1116">
                  <c:v>1.3800000000000003</c:v>
                </c:pt>
                <c:pt idx="1117">
                  <c:v>1.5200000000000007</c:v>
                </c:pt>
                <c:pt idx="1118">
                  <c:v>1.4000000000000008</c:v>
                </c:pt>
                <c:pt idx="1119">
                  <c:v>1.3600000000000005</c:v>
                </c:pt>
                <c:pt idx="1120">
                  <c:v>1.3400000000000003</c:v>
                </c:pt>
                <c:pt idx="1121">
                  <c:v>1.4600000000000002</c:v>
                </c:pt>
                <c:pt idx="1122">
                  <c:v>1.4</c:v>
                </c:pt>
                <c:pt idx="1123">
                  <c:v>1.4599999999999997</c:v>
                </c:pt>
                <c:pt idx="1124">
                  <c:v>1.4599999999999995</c:v>
                </c:pt>
                <c:pt idx="1125">
                  <c:v>0.97999999999999932</c:v>
                </c:pt>
                <c:pt idx="1126">
                  <c:v>0.33999999999999952</c:v>
                </c:pt>
                <c:pt idx="1127">
                  <c:v>0.39999999999999963</c:v>
                </c:pt>
                <c:pt idx="1128">
                  <c:v>0.38000000000000006</c:v>
                </c:pt>
                <c:pt idx="1129">
                  <c:v>0.14000000000000057</c:v>
                </c:pt>
                <c:pt idx="1130">
                  <c:v>0.56000000000000083</c:v>
                </c:pt>
                <c:pt idx="1131">
                  <c:v>0.68000000000000083</c:v>
                </c:pt>
                <c:pt idx="1132">
                  <c:v>-3.9999999999999147E-2</c:v>
                </c:pt>
                <c:pt idx="1133">
                  <c:v>-0.17999999999999935</c:v>
                </c:pt>
                <c:pt idx="1134">
                  <c:v>8.0000000000000432E-2</c:v>
                </c:pt>
                <c:pt idx="1135">
                  <c:v>-3.9999999999999501E-2</c:v>
                </c:pt>
                <c:pt idx="1136">
                  <c:v>2.0000000000000285E-2</c:v>
                </c:pt>
                <c:pt idx="1137">
                  <c:v>0.56000000000000016</c:v>
                </c:pt>
                <c:pt idx="1138">
                  <c:v>0.58000000000000007</c:v>
                </c:pt>
                <c:pt idx="1139">
                  <c:v>0.2</c:v>
                </c:pt>
                <c:pt idx="1140">
                  <c:v>0.14000000000000021</c:v>
                </c:pt>
                <c:pt idx="1141">
                  <c:v>0.46000000000000013</c:v>
                </c:pt>
                <c:pt idx="1142">
                  <c:v>0.22000000000000028</c:v>
                </c:pt>
                <c:pt idx="1143">
                  <c:v>0.22000000000000028</c:v>
                </c:pt>
                <c:pt idx="1144">
                  <c:v>0.54000000000000059</c:v>
                </c:pt>
                <c:pt idx="1145">
                  <c:v>0.84000000000000019</c:v>
                </c:pt>
                <c:pt idx="1146">
                  <c:v>0.64000000000000024</c:v>
                </c:pt>
                <c:pt idx="1147">
                  <c:v>0.38000000000000006</c:v>
                </c:pt>
                <c:pt idx="1148">
                  <c:v>0.15999999999999978</c:v>
                </c:pt>
                <c:pt idx="1149">
                  <c:v>0.19999999999999965</c:v>
                </c:pt>
                <c:pt idx="1150">
                  <c:v>-2.0000000000000285E-2</c:v>
                </c:pt>
                <c:pt idx="1151">
                  <c:v>-8.0000000000000071E-2</c:v>
                </c:pt>
                <c:pt idx="1152">
                  <c:v>0.41999999999999993</c:v>
                </c:pt>
                <c:pt idx="1153">
                  <c:v>0.74000000000000021</c:v>
                </c:pt>
                <c:pt idx="1154">
                  <c:v>0.66000000000000014</c:v>
                </c:pt>
                <c:pt idx="1155">
                  <c:v>0.7000000000000004</c:v>
                </c:pt>
                <c:pt idx="1156">
                  <c:v>1.08</c:v>
                </c:pt>
                <c:pt idx="1157">
                  <c:v>1.28</c:v>
                </c:pt>
                <c:pt idx="1158">
                  <c:v>1.3400000000000003</c:v>
                </c:pt>
                <c:pt idx="1159">
                  <c:v>1.08</c:v>
                </c:pt>
                <c:pt idx="1160">
                  <c:v>1.3</c:v>
                </c:pt>
                <c:pt idx="1161">
                  <c:v>1.02</c:v>
                </c:pt>
                <c:pt idx="1162">
                  <c:v>0.85999999999999976</c:v>
                </c:pt>
                <c:pt idx="1163">
                  <c:v>0.72</c:v>
                </c:pt>
                <c:pt idx="1164">
                  <c:v>1.1000000000000003</c:v>
                </c:pt>
                <c:pt idx="1165">
                  <c:v>0.8</c:v>
                </c:pt>
                <c:pt idx="1166">
                  <c:v>6.0000000000000143E-2</c:v>
                </c:pt>
                <c:pt idx="1167">
                  <c:v>-1.08</c:v>
                </c:pt>
                <c:pt idx="1168">
                  <c:v>-1.1000000000000003</c:v>
                </c:pt>
                <c:pt idx="1169">
                  <c:v>-2.2600000000000011</c:v>
                </c:pt>
                <c:pt idx="1170">
                  <c:v>-2.8400000000000012</c:v>
                </c:pt>
                <c:pt idx="1171">
                  <c:v>1.2599999999999991</c:v>
                </c:pt>
                <c:pt idx="1172">
                  <c:v>4.5199999999999987</c:v>
                </c:pt>
                <c:pt idx="1173">
                  <c:v>4.5999999999999988</c:v>
                </c:pt>
                <c:pt idx="1174">
                  <c:v>5.1199999999999992</c:v>
                </c:pt>
                <c:pt idx="1175">
                  <c:v>5.5199999999999987</c:v>
                </c:pt>
                <c:pt idx="1176">
                  <c:v>1.6399999999999995</c:v>
                </c:pt>
                <c:pt idx="1177">
                  <c:v>-0.78000000000000025</c:v>
                </c:pt>
                <c:pt idx="1178">
                  <c:v>-0.66000000000000036</c:v>
                </c:pt>
                <c:pt idx="1179">
                  <c:v>-0.28000000000000008</c:v>
                </c:pt>
                <c:pt idx="1180">
                  <c:v>0.16000000000000014</c:v>
                </c:pt>
                <c:pt idx="1181">
                  <c:v>0.8</c:v>
                </c:pt>
                <c:pt idx="1182">
                  <c:v>0.74000000000000021</c:v>
                </c:pt>
                <c:pt idx="1183">
                  <c:v>0.6</c:v>
                </c:pt>
                <c:pt idx="1184">
                  <c:v>0.59999999999999964</c:v>
                </c:pt>
                <c:pt idx="1185">
                  <c:v>0.31999999999999956</c:v>
                </c:pt>
                <c:pt idx="1186">
                  <c:v>0.21999999999999958</c:v>
                </c:pt>
                <c:pt idx="1187">
                  <c:v>0.41999999999999921</c:v>
                </c:pt>
                <c:pt idx="1188">
                  <c:v>0.55999999999999939</c:v>
                </c:pt>
                <c:pt idx="1189">
                  <c:v>0.87999999999999967</c:v>
                </c:pt>
                <c:pt idx="1190">
                  <c:v>1.4799999999999998</c:v>
                </c:pt>
                <c:pt idx="1191">
                  <c:v>1.5799999999999996</c:v>
                </c:pt>
                <c:pt idx="1192">
                  <c:v>2.1399999999999997</c:v>
                </c:pt>
                <c:pt idx="1193">
                  <c:v>1.98</c:v>
                </c:pt>
                <c:pt idx="1194">
                  <c:v>2.06</c:v>
                </c:pt>
                <c:pt idx="1195">
                  <c:v>1.8</c:v>
                </c:pt>
                <c:pt idx="1196">
                  <c:v>1.6600000000000001</c:v>
                </c:pt>
                <c:pt idx="1197">
                  <c:v>1.28</c:v>
                </c:pt>
                <c:pt idx="1198">
                  <c:v>1.5199999999999996</c:v>
                </c:pt>
                <c:pt idx="1199">
                  <c:v>1.1999999999999993</c:v>
                </c:pt>
                <c:pt idx="1200">
                  <c:v>0.95999999999999974</c:v>
                </c:pt>
                <c:pt idx="1201">
                  <c:v>1.0599999999999998</c:v>
                </c:pt>
                <c:pt idx="1202">
                  <c:v>1.0400000000000003</c:v>
                </c:pt>
                <c:pt idx="1203">
                  <c:v>0.68000000000000038</c:v>
                </c:pt>
                <c:pt idx="1204">
                  <c:v>0.42000000000000065</c:v>
                </c:pt>
                <c:pt idx="1205">
                  <c:v>0.5600000000000005</c:v>
                </c:pt>
                <c:pt idx="1206">
                  <c:v>0.5800000000000004</c:v>
                </c:pt>
                <c:pt idx="1207">
                  <c:v>0.42000000000000026</c:v>
                </c:pt>
                <c:pt idx="1208">
                  <c:v>0.78</c:v>
                </c:pt>
                <c:pt idx="1209">
                  <c:v>0.85999999999999976</c:v>
                </c:pt>
                <c:pt idx="1210">
                  <c:v>1.2799999999999998</c:v>
                </c:pt>
                <c:pt idx="1211">
                  <c:v>1.44</c:v>
                </c:pt>
                <c:pt idx="1212">
                  <c:v>1.6599999999999997</c:v>
                </c:pt>
                <c:pt idx="1213">
                  <c:v>1.72</c:v>
                </c:pt>
                <c:pt idx="1214">
                  <c:v>2.2800000000000002</c:v>
                </c:pt>
                <c:pt idx="1215">
                  <c:v>2.0599999999999996</c:v>
                </c:pt>
                <c:pt idx="1216">
                  <c:v>2.0999999999999996</c:v>
                </c:pt>
                <c:pt idx="1217">
                  <c:v>1.5599999999999994</c:v>
                </c:pt>
                <c:pt idx="1218">
                  <c:v>1.6399999999999995</c:v>
                </c:pt>
                <c:pt idx="1219">
                  <c:v>1.7199999999999995</c:v>
                </c:pt>
                <c:pt idx="1220">
                  <c:v>1.8999999999999997</c:v>
                </c:pt>
                <c:pt idx="1221">
                  <c:v>2.1199999999999997</c:v>
                </c:pt>
                <c:pt idx="1222">
                  <c:v>2.62</c:v>
                </c:pt>
                <c:pt idx="1223">
                  <c:v>3</c:v>
                </c:pt>
                <c:pt idx="1224">
                  <c:v>2.7600000000000002</c:v>
                </c:pt>
                <c:pt idx="1225">
                  <c:v>2.4200000000000004</c:v>
                </c:pt>
                <c:pt idx="1226">
                  <c:v>2.2000000000000002</c:v>
                </c:pt>
                <c:pt idx="1227">
                  <c:v>2.2999999999999998</c:v>
                </c:pt>
                <c:pt idx="1228">
                  <c:v>2.0199999999999996</c:v>
                </c:pt>
                <c:pt idx="1229">
                  <c:v>2.1199999999999997</c:v>
                </c:pt>
                <c:pt idx="1230">
                  <c:v>2.42</c:v>
                </c:pt>
                <c:pt idx="1231">
                  <c:v>2.2200000000000002</c:v>
                </c:pt>
                <c:pt idx="1232">
                  <c:v>2.6800000000000006</c:v>
                </c:pt>
                <c:pt idx="1233">
                  <c:v>2.7800000000000002</c:v>
                </c:pt>
                <c:pt idx="1234">
                  <c:v>2.62</c:v>
                </c:pt>
                <c:pt idx="1235">
                  <c:v>2.76</c:v>
                </c:pt>
                <c:pt idx="1236">
                  <c:v>3.1399999999999997</c:v>
                </c:pt>
                <c:pt idx="1237">
                  <c:v>2.4799999999999995</c:v>
                </c:pt>
                <c:pt idx="1238">
                  <c:v>2.36</c:v>
                </c:pt>
                <c:pt idx="1239">
                  <c:v>2.08</c:v>
                </c:pt>
                <c:pt idx="1240">
                  <c:v>1.86</c:v>
                </c:pt>
                <c:pt idx="1241">
                  <c:v>1.7200000000000002</c:v>
                </c:pt>
                <c:pt idx="1242">
                  <c:v>2.06</c:v>
                </c:pt>
                <c:pt idx="1243">
                  <c:v>2.14</c:v>
                </c:pt>
                <c:pt idx="1244">
                  <c:v>2.52</c:v>
                </c:pt>
                <c:pt idx="1245">
                  <c:v>2.58</c:v>
                </c:pt>
                <c:pt idx="1246">
                  <c:v>2.48</c:v>
                </c:pt>
                <c:pt idx="1247">
                  <c:v>2.38</c:v>
                </c:pt>
                <c:pt idx="1248">
                  <c:v>2.14</c:v>
                </c:pt>
                <c:pt idx="1249">
                  <c:v>2.3200000000000003</c:v>
                </c:pt>
                <c:pt idx="1250">
                  <c:v>2.2200000000000002</c:v>
                </c:pt>
                <c:pt idx="1251">
                  <c:v>2.38</c:v>
                </c:pt>
                <c:pt idx="1252">
                  <c:v>2.3200000000000003</c:v>
                </c:pt>
                <c:pt idx="1253">
                  <c:v>2.1800000000000002</c:v>
                </c:pt>
                <c:pt idx="1254">
                  <c:v>2.12</c:v>
                </c:pt>
                <c:pt idx="1255">
                  <c:v>2.1600000000000006</c:v>
                </c:pt>
                <c:pt idx="1256">
                  <c:v>1.8200000000000003</c:v>
                </c:pt>
                <c:pt idx="1257">
                  <c:v>1.92</c:v>
                </c:pt>
                <c:pt idx="1258">
                  <c:v>2.0799999999999996</c:v>
                </c:pt>
                <c:pt idx="1259">
                  <c:v>1.6799999999999997</c:v>
                </c:pt>
                <c:pt idx="1260">
                  <c:v>1.5799999999999994</c:v>
                </c:pt>
                <c:pt idx="1261">
                  <c:v>1.7599999999999998</c:v>
                </c:pt>
                <c:pt idx="1262">
                  <c:v>1.52</c:v>
                </c:pt>
                <c:pt idx="1263">
                  <c:v>1.1200000000000003</c:v>
                </c:pt>
                <c:pt idx="1264">
                  <c:v>1.3399999999999999</c:v>
                </c:pt>
                <c:pt idx="1265">
                  <c:v>1.5399999999999998</c:v>
                </c:pt>
                <c:pt idx="1266">
                  <c:v>1.4</c:v>
                </c:pt>
                <c:pt idx="1267">
                  <c:v>1.3399999999999999</c:v>
                </c:pt>
                <c:pt idx="1268">
                  <c:v>1.3200000000000003</c:v>
                </c:pt>
                <c:pt idx="1269">
                  <c:v>1</c:v>
                </c:pt>
                <c:pt idx="1270">
                  <c:v>0.66000000000000014</c:v>
                </c:pt>
                <c:pt idx="1271">
                  <c:v>0.6</c:v>
                </c:pt>
                <c:pt idx="1272">
                  <c:v>0.87999999999999967</c:v>
                </c:pt>
                <c:pt idx="1273">
                  <c:v>1.079999999999999</c:v>
                </c:pt>
                <c:pt idx="1274">
                  <c:v>1.4999999999999993</c:v>
                </c:pt>
                <c:pt idx="1275">
                  <c:v>1.5599999999999994</c:v>
                </c:pt>
                <c:pt idx="1276">
                  <c:v>1.8599999999999994</c:v>
                </c:pt>
                <c:pt idx="1277">
                  <c:v>2.0199999999999996</c:v>
                </c:pt>
                <c:pt idx="1278">
                  <c:v>2.3600000000000003</c:v>
                </c:pt>
                <c:pt idx="1279">
                  <c:v>2.1400000000000006</c:v>
                </c:pt>
                <c:pt idx="1280">
                  <c:v>2.3000000000000007</c:v>
                </c:pt>
                <c:pt idx="1281">
                  <c:v>2.2800000000000002</c:v>
                </c:pt>
                <c:pt idx="1282">
                  <c:v>1.6400000000000006</c:v>
                </c:pt>
                <c:pt idx="1283">
                  <c:v>1.6600000000000001</c:v>
                </c:pt>
                <c:pt idx="1284">
                  <c:v>1.8800000000000003</c:v>
                </c:pt>
                <c:pt idx="1285">
                  <c:v>1.64</c:v>
                </c:pt>
                <c:pt idx="1286">
                  <c:v>1.9200000000000004</c:v>
                </c:pt>
                <c:pt idx="1287">
                  <c:v>2.4600000000000017</c:v>
                </c:pt>
                <c:pt idx="1288">
                  <c:v>2.280000000000002</c:v>
                </c:pt>
                <c:pt idx="1289">
                  <c:v>2.2200000000000011</c:v>
                </c:pt>
                <c:pt idx="1290">
                  <c:v>2.8400000000000012</c:v>
                </c:pt>
                <c:pt idx="1291">
                  <c:v>2.180000000000001</c:v>
                </c:pt>
                <c:pt idx="1292">
                  <c:v>2.2200000000000002</c:v>
                </c:pt>
                <c:pt idx="1293">
                  <c:v>2.2200000000000002</c:v>
                </c:pt>
                <c:pt idx="1294">
                  <c:v>2.7800000000000011</c:v>
                </c:pt>
                <c:pt idx="1295">
                  <c:v>2.9000000000000012</c:v>
                </c:pt>
                <c:pt idx="1296">
                  <c:v>3.6000000000000014</c:v>
                </c:pt>
                <c:pt idx="1297">
                  <c:v>3.4800000000000013</c:v>
                </c:pt>
                <c:pt idx="1298">
                  <c:v>3.7200000000000015</c:v>
                </c:pt>
                <c:pt idx="1299">
                  <c:v>3.6200000000000019</c:v>
                </c:pt>
                <c:pt idx="1300">
                  <c:v>3.3200000000000016</c:v>
                </c:pt>
                <c:pt idx="1301">
                  <c:v>3.2200000000000015</c:v>
                </c:pt>
                <c:pt idx="1302">
                  <c:v>3.7200000000000015</c:v>
                </c:pt>
                <c:pt idx="1303">
                  <c:v>3.660000000000001</c:v>
                </c:pt>
                <c:pt idx="1304">
                  <c:v>3.660000000000001</c:v>
                </c:pt>
                <c:pt idx="1305">
                  <c:v>3.3800000000000012</c:v>
                </c:pt>
                <c:pt idx="1306">
                  <c:v>3.2200000000000015</c:v>
                </c:pt>
                <c:pt idx="1307">
                  <c:v>2.6800000000000024</c:v>
                </c:pt>
                <c:pt idx="1308">
                  <c:v>2.6800000000000024</c:v>
                </c:pt>
                <c:pt idx="1309">
                  <c:v>2.3600000000000021</c:v>
                </c:pt>
                <c:pt idx="1310">
                  <c:v>2.5200000000000018</c:v>
                </c:pt>
                <c:pt idx="1311">
                  <c:v>2.4600000000000009</c:v>
                </c:pt>
                <c:pt idx="1312">
                  <c:v>2.88</c:v>
                </c:pt>
                <c:pt idx="1313">
                  <c:v>2.9200000000000004</c:v>
                </c:pt>
                <c:pt idx="1314">
                  <c:v>3.3400000000000007</c:v>
                </c:pt>
                <c:pt idx="1315">
                  <c:v>3.3400000000000007</c:v>
                </c:pt>
                <c:pt idx="1316">
                  <c:v>3.7000000000000015</c:v>
                </c:pt>
                <c:pt idx="1317">
                  <c:v>3.080000000000001</c:v>
                </c:pt>
                <c:pt idx="1318">
                  <c:v>2.8200000000000003</c:v>
                </c:pt>
                <c:pt idx="1319">
                  <c:v>2.1799999999999997</c:v>
                </c:pt>
                <c:pt idx="1320">
                  <c:v>2.12</c:v>
                </c:pt>
                <c:pt idx="1321">
                  <c:v>1.8</c:v>
                </c:pt>
                <c:pt idx="1322">
                  <c:v>2.160000000000001</c:v>
                </c:pt>
                <c:pt idx="1323">
                  <c:v>2.4400000000000004</c:v>
                </c:pt>
                <c:pt idx="1324">
                  <c:v>2.5400000000000005</c:v>
                </c:pt>
                <c:pt idx="1325">
                  <c:v>2.7400000000000007</c:v>
                </c:pt>
                <c:pt idx="1326">
                  <c:v>2.62</c:v>
                </c:pt>
                <c:pt idx="1327">
                  <c:v>2.5600000000000009</c:v>
                </c:pt>
                <c:pt idx="1328">
                  <c:v>2.2000000000000015</c:v>
                </c:pt>
                <c:pt idx="1329">
                  <c:v>2.1000000000000014</c:v>
                </c:pt>
                <c:pt idx="1330">
                  <c:v>2.2400000000000007</c:v>
                </c:pt>
                <c:pt idx="1331">
                  <c:v>2.5400000000000005</c:v>
                </c:pt>
                <c:pt idx="1332">
                  <c:v>2.5799999999999996</c:v>
                </c:pt>
                <c:pt idx="1333">
                  <c:v>2.9599999999999995</c:v>
                </c:pt>
                <c:pt idx="1334">
                  <c:v>3.1399999999999992</c:v>
                </c:pt>
                <c:pt idx="1335">
                  <c:v>2.9200000000000004</c:v>
                </c:pt>
                <c:pt idx="1336">
                  <c:v>3.160000000000001</c:v>
                </c:pt>
                <c:pt idx="1337">
                  <c:v>3.5200000000000005</c:v>
                </c:pt>
                <c:pt idx="1338">
                  <c:v>3.7000000000000015</c:v>
                </c:pt>
                <c:pt idx="1339">
                  <c:v>3.8000000000000016</c:v>
                </c:pt>
                <c:pt idx="1340">
                  <c:v>3.8600000000000008</c:v>
                </c:pt>
                <c:pt idx="1341">
                  <c:v>3.5600000000000009</c:v>
                </c:pt>
                <c:pt idx="1342">
                  <c:v>3.1000000000000014</c:v>
                </c:pt>
                <c:pt idx="1343">
                  <c:v>2.8600000000000008</c:v>
                </c:pt>
                <c:pt idx="1344">
                  <c:v>2.8200000000000016</c:v>
                </c:pt>
                <c:pt idx="1345">
                  <c:v>2.9400000000000004</c:v>
                </c:pt>
                <c:pt idx="1346">
                  <c:v>3.2400000000000007</c:v>
                </c:pt>
                <c:pt idx="1347">
                  <c:v>3.4</c:v>
                </c:pt>
                <c:pt idx="1348">
                  <c:v>3.3200000000000003</c:v>
                </c:pt>
                <c:pt idx="1349">
                  <c:v>3.4799999999999995</c:v>
                </c:pt>
                <c:pt idx="1350">
                  <c:v>3.0400000000000005</c:v>
                </c:pt>
                <c:pt idx="1351">
                  <c:v>2.5</c:v>
                </c:pt>
                <c:pt idx="1352">
                  <c:v>2.5200000000000005</c:v>
                </c:pt>
                <c:pt idx="1353">
                  <c:v>2.5</c:v>
                </c:pt>
                <c:pt idx="1354">
                  <c:v>1.9399999999999991</c:v>
                </c:pt>
                <c:pt idx="1355">
                  <c:v>2.319999999999999</c:v>
                </c:pt>
                <c:pt idx="1356">
                  <c:v>2.2999999999999985</c:v>
                </c:pt>
                <c:pt idx="1357">
                  <c:v>2.1199999999999988</c:v>
                </c:pt>
                <c:pt idx="1358">
                  <c:v>1.9399999999999991</c:v>
                </c:pt>
                <c:pt idx="1359">
                  <c:v>2.2399999999999993</c:v>
                </c:pt>
                <c:pt idx="1360">
                  <c:v>2.1199999999999988</c:v>
                </c:pt>
                <c:pt idx="1361">
                  <c:v>2.0599999999999996</c:v>
                </c:pt>
                <c:pt idx="1362">
                  <c:v>2.12</c:v>
                </c:pt>
                <c:pt idx="1363">
                  <c:v>2.0199999999999987</c:v>
                </c:pt>
                <c:pt idx="1364">
                  <c:v>1.5599999999999994</c:v>
                </c:pt>
                <c:pt idx="1365">
                  <c:v>1.5799999999999996</c:v>
                </c:pt>
                <c:pt idx="1366">
                  <c:v>1.819999999999999</c:v>
                </c:pt>
                <c:pt idx="1367">
                  <c:v>2.0199999999999974</c:v>
                </c:pt>
                <c:pt idx="1368">
                  <c:v>2.3999999999999986</c:v>
                </c:pt>
                <c:pt idx="1369">
                  <c:v>2.8999999999999986</c:v>
                </c:pt>
                <c:pt idx="1370">
                  <c:v>2.319999999999999</c:v>
                </c:pt>
                <c:pt idx="1371">
                  <c:v>2.0199999999999987</c:v>
                </c:pt>
                <c:pt idx="1372">
                  <c:v>1.3599999999999994</c:v>
                </c:pt>
                <c:pt idx="1373">
                  <c:v>1.0599999999999994</c:v>
                </c:pt>
                <c:pt idx="1374">
                  <c:v>1.0999999999999985</c:v>
                </c:pt>
                <c:pt idx="1375">
                  <c:v>1.459999999999998</c:v>
                </c:pt>
                <c:pt idx="1376">
                  <c:v>1.6799999999999997</c:v>
                </c:pt>
                <c:pt idx="1377">
                  <c:v>1.9799999999999998</c:v>
                </c:pt>
                <c:pt idx="1378">
                  <c:v>2.2000000000000002</c:v>
                </c:pt>
                <c:pt idx="1379">
                  <c:v>2.180000000000001</c:v>
                </c:pt>
                <c:pt idx="1380">
                  <c:v>2.4600000000000009</c:v>
                </c:pt>
                <c:pt idx="1381">
                  <c:v>2.2599999999999993</c:v>
                </c:pt>
                <c:pt idx="1382">
                  <c:v>2.4799999999999995</c:v>
                </c:pt>
                <c:pt idx="1383">
                  <c:v>2.5199999999999987</c:v>
                </c:pt>
                <c:pt idx="1384">
                  <c:v>2.6999999999999984</c:v>
                </c:pt>
                <c:pt idx="1385">
                  <c:v>2.7199999999999989</c:v>
                </c:pt>
                <c:pt idx="1386">
                  <c:v>3.2599999999999993</c:v>
                </c:pt>
                <c:pt idx="1387">
                  <c:v>3.5599999999999996</c:v>
                </c:pt>
                <c:pt idx="1388">
                  <c:v>3.819999999999999</c:v>
                </c:pt>
                <c:pt idx="1389">
                  <c:v>4.0999999999999988</c:v>
                </c:pt>
                <c:pt idx="1390">
                  <c:v>4.0399999999999991</c:v>
                </c:pt>
                <c:pt idx="1391">
                  <c:v>3.759999999999998</c:v>
                </c:pt>
                <c:pt idx="1392">
                  <c:v>3.259999999999998</c:v>
                </c:pt>
                <c:pt idx="1393">
                  <c:v>3.1599999999999993</c:v>
                </c:pt>
                <c:pt idx="1394">
                  <c:v>2.7400000000000007</c:v>
                </c:pt>
                <c:pt idx="1395">
                  <c:v>2.7400000000000007</c:v>
                </c:pt>
                <c:pt idx="1396">
                  <c:v>2.6000000000000014</c:v>
                </c:pt>
                <c:pt idx="1397">
                  <c:v>2.7600000000000025</c:v>
                </c:pt>
                <c:pt idx="1398">
                  <c:v>2.4600000000000009</c:v>
                </c:pt>
                <c:pt idx="1399">
                  <c:v>2.7600000000000007</c:v>
                </c:pt>
                <c:pt idx="1400">
                  <c:v>3.1800000000000006</c:v>
                </c:pt>
                <c:pt idx="1401">
                  <c:v>3.5800000000000005</c:v>
                </c:pt>
                <c:pt idx="1402">
                  <c:v>3.7600000000000002</c:v>
                </c:pt>
                <c:pt idx="1403">
                  <c:v>4.1600000000000019</c:v>
                </c:pt>
                <c:pt idx="1404">
                  <c:v>4.2000000000000011</c:v>
                </c:pt>
                <c:pt idx="1405">
                  <c:v>3.8000000000000016</c:v>
                </c:pt>
                <c:pt idx="1406">
                  <c:v>3.8600000000000021</c:v>
                </c:pt>
                <c:pt idx="1407">
                  <c:v>3.9200000000000008</c:v>
                </c:pt>
                <c:pt idx="1408">
                  <c:v>4.2000000000000011</c:v>
                </c:pt>
                <c:pt idx="1409">
                  <c:v>4.3000000000000007</c:v>
                </c:pt>
                <c:pt idx="1410">
                  <c:v>4.5600000000000005</c:v>
                </c:pt>
                <c:pt idx="1411">
                  <c:v>4.0999999999999996</c:v>
                </c:pt>
                <c:pt idx="1412">
                  <c:v>4.38</c:v>
                </c:pt>
                <c:pt idx="1413">
                  <c:v>4.1799999999999988</c:v>
                </c:pt>
                <c:pt idx="1414">
                  <c:v>3.8</c:v>
                </c:pt>
                <c:pt idx="1415">
                  <c:v>3.62</c:v>
                </c:pt>
                <c:pt idx="1416">
                  <c:v>3.22</c:v>
                </c:pt>
                <c:pt idx="1417">
                  <c:v>2.44</c:v>
                </c:pt>
                <c:pt idx="1418">
                  <c:v>1.86</c:v>
                </c:pt>
                <c:pt idx="1419">
                  <c:v>2.04</c:v>
                </c:pt>
                <c:pt idx="1420">
                  <c:v>2.46</c:v>
                </c:pt>
                <c:pt idx="1421">
                  <c:v>3.3199999999999994</c:v>
                </c:pt>
                <c:pt idx="1422">
                  <c:v>3.16</c:v>
                </c:pt>
                <c:pt idx="1423">
                  <c:v>3.1400000000000006</c:v>
                </c:pt>
                <c:pt idx="1424">
                  <c:v>2.3000000000000007</c:v>
                </c:pt>
                <c:pt idx="1425">
                  <c:v>1.2800000000000005</c:v>
                </c:pt>
                <c:pt idx="1426">
                  <c:v>1.1600000000000001</c:v>
                </c:pt>
                <c:pt idx="1427">
                  <c:v>1.6799999999999997</c:v>
                </c:pt>
                <c:pt idx="1428">
                  <c:v>1.5599999999999994</c:v>
                </c:pt>
                <c:pt idx="1429">
                  <c:v>1.7799999999999983</c:v>
                </c:pt>
                <c:pt idx="1430">
                  <c:v>2.0999999999999988</c:v>
                </c:pt>
                <c:pt idx="1431">
                  <c:v>1.819999999999999</c:v>
                </c:pt>
                <c:pt idx="1432">
                  <c:v>1.7999999999999994</c:v>
                </c:pt>
                <c:pt idx="1433">
                  <c:v>2.2599999999999993</c:v>
                </c:pt>
                <c:pt idx="1434">
                  <c:v>2.5</c:v>
                </c:pt>
                <c:pt idx="1435">
                  <c:v>3.28</c:v>
                </c:pt>
                <c:pt idx="1436">
                  <c:v>3.4400000000000004</c:v>
                </c:pt>
                <c:pt idx="1437">
                  <c:v>3.7000000000000006</c:v>
                </c:pt>
                <c:pt idx="1438">
                  <c:v>3.580000000000001</c:v>
                </c:pt>
                <c:pt idx="1439">
                  <c:v>3.5000000000000013</c:v>
                </c:pt>
                <c:pt idx="1440">
                  <c:v>2.9200000000000017</c:v>
                </c:pt>
                <c:pt idx="1441">
                  <c:v>2.7600000000000016</c:v>
                </c:pt>
                <c:pt idx="1442">
                  <c:v>2.3400000000000012</c:v>
                </c:pt>
                <c:pt idx="1443">
                  <c:v>2.3400000000000012</c:v>
                </c:pt>
                <c:pt idx="1444">
                  <c:v>2.6400000000000006</c:v>
                </c:pt>
                <c:pt idx="1445">
                  <c:v>2.7000000000000015</c:v>
                </c:pt>
                <c:pt idx="1446">
                  <c:v>3.0200000000000018</c:v>
                </c:pt>
                <c:pt idx="1447">
                  <c:v>3.3600000000000008</c:v>
                </c:pt>
                <c:pt idx="1448">
                  <c:v>3.4400000000000004</c:v>
                </c:pt>
                <c:pt idx="1449">
                  <c:v>3.300000000000002</c:v>
                </c:pt>
                <c:pt idx="1450">
                  <c:v>3.120000000000001</c:v>
                </c:pt>
                <c:pt idx="1451">
                  <c:v>3.1799999999999997</c:v>
                </c:pt>
                <c:pt idx="1452">
                  <c:v>3.2600000000000007</c:v>
                </c:pt>
                <c:pt idx="1453">
                  <c:v>2.9600000000000009</c:v>
                </c:pt>
                <c:pt idx="1454">
                  <c:v>3.0199999999999987</c:v>
                </c:pt>
                <c:pt idx="1455">
                  <c:v>3.339999999999999</c:v>
                </c:pt>
                <c:pt idx="1456">
                  <c:v>3.22</c:v>
                </c:pt>
                <c:pt idx="1457">
                  <c:v>2.9800000000000013</c:v>
                </c:pt>
                <c:pt idx="1458">
                  <c:v>3.2600000000000007</c:v>
                </c:pt>
                <c:pt idx="1459">
                  <c:v>3.3600000000000021</c:v>
                </c:pt>
                <c:pt idx="1460">
                  <c:v>3.240000000000002</c:v>
                </c:pt>
                <c:pt idx="1461">
                  <c:v>3.180000000000001</c:v>
                </c:pt>
                <c:pt idx="1462">
                  <c:v>3.5200000000000005</c:v>
                </c:pt>
                <c:pt idx="1463">
                  <c:v>3.8200000000000003</c:v>
                </c:pt>
                <c:pt idx="1464">
                  <c:v>3.5799999999999996</c:v>
                </c:pt>
                <c:pt idx="1465">
                  <c:v>3.6799999999999997</c:v>
                </c:pt>
                <c:pt idx="1466">
                  <c:v>3.5000000000000013</c:v>
                </c:pt>
                <c:pt idx="1467">
                  <c:v>3.4000000000000012</c:v>
                </c:pt>
                <c:pt idx="1468">
                  <c:v>3.0000000000000013</c:v>
                </c:pt>
                <c:pt idx="1469">
                  <c:v>3.3200000000000016</c:v>
                </c:pt>
                <c:pt idx="1470">
                  <c:v>3.0400000000000018</c:v>
                </c:pt>
                <c:pt idx="1471">
                  <c:v>3.1400000000000006</c:v>
                </c:pt>
                <c:pt idx="1472">
                  <c:v>3.0000000000000013</c:v>
                </c:pt>
                <c:pt idx="1473">
                  <c:v>3.0000000000000013</c:v>
                </c:pt>
                <c:pt idx="1474">
                  <c:v>2.8600000000000008</c:v>
                </c:pt>
                <c:pt idx="1475">
                  <c:v>2.62</c:v>
                </c:pt>
                <c:pt idx="1476">
                  <c:v>2.4</c:v>
                </c:pt>
                <c:pt idx="1477">
                  <c:v>2.2999999999999985</c:v>
                </c:pt>
                <c:pt idx="1478">
                  <c:v>2.2599999999999993</c:v>
                </c:pt>
                <c:pt idx="1479">
                  <c:v>2.38</c:v>
                </c:pt>
                <c:pt idx="1480">
                  <c:v>2.8599999999999994</c:v>
                </c:pt>
                <c:pt idx="1481">
                  <c:v>3.1799999999999997</c:v>
                </c:pt>
                <c:pt idx="1482">
                  <c:v>3.0600000000000009</c:v>
                </c:pt>
                <c:pt idx="1483">
                  <c:v>3.1400000000000006</c:v>
                </c:pt>
                <c:pt idx="1484">
                  <c:v>3.0200000000000005</c:v>
                </c:pt>
                <c:pt idx="1485">
                  <c:v>2.6799999999999997</c:v>
                </c:pt>
                <c:pt idx="1486">
                  <c:v>2.3800000000000012</c:v>
                </c:pt>
                <c:pt idx="1487">
                  <c:v>2.2400000000000007</c:v>
                </c:pt>
                <c:pt idx="1488">
                  <c:v>1.8599999999999994</c:v>
                </c:pt>
                <c:pt idx="1489">
                  <c:v>1.9799999999999998</c:v>
                </c:pt>
                <c:pt idx="1490">
                  <c:v>1.9200000000000004</c:v>
                </c:pt>
                <c:pt idx="1491">
                  <c:v>1.819999999999999</c:v>
                </c:pt>
                <c:pt idx="1492">
                  <c:v>1.9399999999999991</c:v>
                </c:pt>
                <c:pt idx="1493">
                  <c:v>2.4400000000000004</c:v>
                </c:pt>
                <c:pt idx="1494">
                  <c:v>1.9000000000000015</c:v>
                </c:pt>
                <c:pt idx="1495">
                  <c:v>2.1600000000000024</c:v>
                </c:pt>
                <c:pt idx="1496">
                  <c:v>2.4600000000000035</c:v>
                </c:pt>
                <c:pt idx="1497">
                  <c:v>2.5400000000000018</c:v>
                </c:pt>
                <c:pt idx="1498">
                  <c:v>2.180000000000001</c:v>
                </c:pt>
                <c:pt idx="1499">
                  <c:v>2.4200000000000004</c:v>
                </c:pt>
                <c:pt idx="1500">
                  <c:v>2</c:v>
                </c:pt>
                <c:pt idx="1501">
                  <c:v>2.1599999999999993</c:v>
                </c:pt>
                <c:pt idx="1502">
                  <c:v>1.9200000000000004</c:v>
                </c:pt>
                <c:pt idx="1503">
                  <c:v>1.8400000000000005</c:v>
                </c:pt>
                <c:pt idx="1504">
                  <c:v>1.7200000000000002</c:v>
                </c:pt>
                <c:pt idx="1505">
                  <c:v>1.7400000000000007</c:v>
                </c:pt>
                <c:pt idx="1506">
                  <c:v>1.1400000000000006</c:v>
                </c:pt>
                <c:pt idx="1507">
                  <c:v>1.1200000000000003</c:v>
                </c:pt>
                <c:pt idx="1508">
                  <c:v>1.1799999999999997</c:v>
                </c:pt>
                <c:pt idx="1509">
                  <c:v>1.4799999999999998</c:v>
                </c:pt>
                <c:pt idx="1510">
                  <c:v>1.3399999999999992</c:v>
                </c:pt>
                <c:pt idx="1511">
                  <c:v>1.4199999999999988</c:v>
                </c:pt>
                <c:pt idx="1512">
                  <c:v>1.2399999999999991</c:v>
                </c:pt>
                <c:pt idx="1513">
                  <c:v>1.0200000000000002</c:v>
                </c:pt>
                <c:pt idx="1514">
                  <c:v>0.44000000000000056</c:v>
                </c:pt>
                <c:pt idx="1515">
                  <c:v>0.26000000000000084</c:v>
                </c:pt>
                <c:pt idx="1516">
                  <c:v>0.32000000000000028</c:v>
                </c:pt>
                <c:pt idx="1517">
                  <c:v>0</c:v>
                </c:pt>
                <c:pt idx="1518">
                  <c:v>-0.22000000000000169</c:v>
                </c:pt>
                <c:pt idx="1519">
                  <c:v>-0.20000000000000284</c:v>
                </c:pt>
                <c:pt idx="1520">
                  <c:v>-2.0000000000003126E-2</c:v>
                </c:pt>
                <c:pt idx="1521">
                  <c:v>-0.24000000000000341</c:v>
                </c:pt>
                <c:pt idx="1522">
                  <c:v>-2.8421709430404009E-15</c:v>
                </c:pt>
                <c:pt idx="1523">
                  <c:v>9.9999999999998576E-2</c:v>
                </c:pt>
                <c:pt idx="1524">
                  <c:v>0.27999999999999969</c:v>
                </c:pt>
                <c:pt idx="1525">
                  <c:v>0.24000000000000057</c:v>
                </c:pt>
                <c:pt idx="1526">
                  <c:v>0.440000000000002</c:v>
                </c:pt>
                <c:pt idx="1527">
                  <c:v>0.60000000000000142</c:v>
                </c:pt>
                <c:pt idx="1528">
                  <c:v>0.66000000000000081</c:v>
                </c:pt>
                <c:pt idx="1529">
                  <c:v>0.44000000000000056</c:v>
                </c:pt>
                <c:pt idx="1530">
                  <c:v>0.61999999999999889</c:v>
                </c:pt>
                <c:pt idx="1531">
                  <c:v>0.69999999999999718</c:v>
                </c:pt>
                <c:pt idx="1532">
                  <c:v>0.69999999999999862</c:v>
                </c:pt>
                <c:pt idx="1533">
                  <c:v>0.69999999999999862</c:v>
                </c:pt>
                <c:pt idx="1534">
                  <c:v>0.99999999999999856</c:v>
                </c:pt>
                <c:pt idx="1535">
                  <c:v>1.2600000000000009</c:v>
                </c:pt>
                <c:pt idx="1536">
                  <c:v>1.2600000000000009</c:v>
                </c:pt>
                <c:pt idx="1537">
                  <c:v>1.5200000000000002</c:v>
                </c:pt>
                <c:pt idx="1538">
                  <c:v>1.5</c:v>
                </c:pt>
                <c:pt idx="1539">
                  <c:v>1.6</c:v>
                </c:pt>
                <c:pt idx="1540">
                  <c:v>1.5399999999999991</c:v>
                </c:pt>
                <c:pt idx="1541">
                  <c:v>1.7400000000000007</c:v>
                </c:pt>
                <c:pt idx="1542">
                  <c:v>1.5399999999999991</c:v>
                </c:pt>
                <c:pt idx="1543">
                  <c:v>1.8</c:v>
                </c:pt>
                <c:pt idx="1544">
                  <c:v>1.4399999999999991</c:v>
                </c:pt>
                <c:pt idx="1545">
                  <c:v>1.1799999999999984</c:v>
                </c:pt>
                <c:pt idx="1546">
                  <c:v>0.57999999999999685</c:v>
                </c:pt>
                <c:pt idx="1547">
                  <c:v>0.37999999999999828</c:v>
                </c:pt>
                <c:pt idx="1548">
                  <c:v>0.43999999999999773</c:v>
                </c:pt>
                <c:pt idx="1549">
                  <c:v>0.57999999999999974</c:v>
                </c:pt>
                <c:pt idx="1550">
                  <c:v>0.78000000000000114</c:v>
                </c:pt>
                <c:pt idx="1551">
                  <c:v>1.1800000000000026</c:v>
                </c:pt>
                <c:pt idx="1552">
                  <c:v>1.4400000000000019</c:v>
                </c:pt>
                <c:pt idx="1553">
                  <c:v>1.5400000000000034</c:v>
                </c:pt>
                <c:pt idx="1554">
                  <c:v>1.4600000000000037</c:v>
                </c:pt>
                <c:pt idx="1555">
                  <c:v>1.1200000000000017</c:v>
                </c:pt>
                <c:pt idx="1556">
                  <c:v>0.92000000000000171</c:v>
                </c:pt>
                <c:pt idx="1557">
                  <c:v>1.2200000000000002</c:v>
                </c:pt>
                <c:pt idx="1558">
                  <c:v>1.1399999999999977</c:v>
                </c:pt>
                <c:pt idx="1559">
                  <c:v>1.2599999999999967</c:v>
                </c:pt>
                <c:pt idx="1560">
                  <c:v>1.3999999999999972</c:v>
                </c:pt>
                <c:pt idx="1561">
                  <c:v>1.5799999999999983</c:v>
                </c:pt>
                <c:pt idx="1562">
                  <c:v>1.4</c:v>
                </c:pt>
                <c:pt idx="1563">
                  <c:v>1.9200000000000004</c:v>
                </c:pt>
                <c:pt idx="1564">
                  <c:v>2.4200000000000017</c:v>
                </c:pt>
                <c:pt idx="1565">
                  <c:v>2.7000000000000015</c:v>
                </c:pt>
                <c:pt idx="1566">
                  <c:v>2.9</c:v>
                </c:pt>
                <c:pt idx="1567">
                  <c:v>2.8600000000000008</c:v>
                </c:pt>
                <c:pt idx="1568">
                  <c:v>2.1000000000000028</c:v>
                </c:pt>
                <c:pt idx="1569">
                  <c:v>1.6400000000000019</c:v>
                </c:pt>
                <c:pt idx="1570">
                  <c:v>1.4600000000000022</c:v>
                </c:pt>
                <c:pt idx="1571">
                  <c:v>1.7200000000000031</c:v>
                </c:pt>
                <c:pt idx="1572">
                  <c:v>1.6600000000000024</c:v>
                </c:pt>
                <c:pt idx="1573">
                  <c:v>2</c:v>
                </c:pt>
                <c:pt idx="1574">
                  <c:v>2.419999999999999</c:v>
                </c:pt>
                <c:pt idx="1575">
                  <c:v>2.6</c:v>
                </c:pt>
                <c:pt idx="1576">
                  <c:v>2.0400000000000005</c:v>
                </c:pt>
                <c:pt idx="1577">
                  <c:v>2.0400000000000005</c:v>
                </c:pt>
                <c:pt idx="1578">
                  <c:v>1.6200000000000017</c:v>
                </c:pt>
                <c:pt idx="1579">
                  <c:v>1.3400000000000034</c:v>
                </c:pt>
                <c:pt idx="1580">
                  <c:v>1.4000000000000015</c:v>
                </c:pt>
                <c:pt idx="1581">
                  <c:v>1.3799999999999997</c:v>
                </c:pt>
                <c:pt idx="1582">
                  <c:v>1.2799999999999998</c:v>
                </c:pt>
                <c:pt idx="1583">
                  <c:v>1.6200000000000003</c:v>
                </c:pt>
                <c:pt idx="1584">
                  <c:v>1.5200000000000002</c:v>
                </c:pt>
                <c:pt idx="1585">
                  <c:v>1.4200000000000017</c:v>
                </c:pt>
                <c:pt idx="1586">
                  <c:v>1.3800000000000012</c:v>
                </c:pt>
                <c:pt idx="1587">
                  <c:v>1.5400000000000005</c:v>
                </c:pt>
                <c:pt idx="1588">
                  <c:v>1.4</c:v>
                </c:pt>
                <c:pt idx="1589">
                  <c:v>1.6599999999999995</c:v>
                </c:pt>
                <c:pt idx="1590">
                  <c:v>1.8400000000000005</c:v>
                </c:pt>
                <c:pt idx="1591">
                  <c:v>2.2800000000000011</c:v>
                </c:pt>
                <c:pt idx="1592">
                  <c:v>2.3600000000000008</c:v>
                </c:pt>
                <c:pt idx="1593">
                  <c:v>2.7000000000000015</c:v>
                </c:pt>
                <c:pt idx="1594">
                  <c:v>2.9000000000000012</c:v>
                </c:pt>
                <c:pt idx="1595">
                  <c:v>3.28</c:v>
                </c:pt>
                <c:pt idx="1596">
                  <c:v>3.38</c:v>
                </c:pt>
                <c:pt idx="1597">
                  <c:v>3.7400000000000007</c:v>
                </c:pt>
                <c:pt idx="1598">
                  <c:v>3.7999999999999985</c:v>
                </c:pt>
                <c:pt idx="1599">
                  <c:v>3.5799999999999983</c:v>
                </c:pt>
                <c:pt idx="1600">
                  <c:v>3.2399999999999993</c:v>
                </c:pt>
                <c:pt idx="1601">
                  <c:v>3.0199999999999987</c:v>
                </c:pt>
                <c:pt idx="1602">
                  <c:v>2.7999999999999985</c:v>
                </c:pt>
                <c:pt idx="1603">
                  <c:v>2.88</c:v>
                </c:pt>
                <c:pt idx="1604">
                  <c:v>2.7999999999999985</c:v>
                </c:pt>
                <c:pt idx="1605">
                  <c:v>2.5399999999999978</c:v>
                </c:pt>
                <c:pt idx="1606">
                  <c:v>2.5199999999999974</c:v>
                </c:pt>
                <c:pt idx="1607">
                  <c:v>2.3799999999999968</c:v>
                </c:pt>
                <c:pt idx="1608">
                  <c:v>2.5199999999999974</c:v>
                </c:pt>
                <c:pt idx="1609">
                  <c:v>3.3399999999999976</c:v>
                </c:pt>
                <c:pt idx="1610">
                  <c:v>3.9399999999999977</c:v>
                </c:pt>
                <c:pt idx="1611">
                  <c:v>4.1999999999999984</c:v>
                </c:pt>
                <c:pt idx="1612">
                  <c:v>4.4599999999999991</c:v>
                </c:pt>
                <c:pt idx="1613">
                  <c:v>4.3199999999999985</c:v>
                </c:pt>
                <c:pt idx="1614">
                  <c:v>3.4799999999999982</c:v>
                </c:pt>
                <c:pt idx="1615">
                  <c:v>2.9599999999999995</c:v>
                </c:pt>
                <c:pt idx="1616">
                  <c:v>2.88</c:v>
                </c:pt>
                <c:pt idx="1617">
                  <c:v>2.9399999999999991</c:v>
                </c:pt>
                <c:pt idx="1618">
                  <c:v>2.8200000000000003</c:v>
                </c:pt>
                <c:pt idx="1619">
                  <c:v>2.8600000000000021</c:v>
                </c:pt>
                <c:pt idx="1620">
                  <c:v>2.5200000000000018</c:v>
                </c:pt>
                <c:pt idx="1621">
                  <c:v>2.0200000000000005</c:v>
                </c:pt>
                <c:pt idx="1622">
                  <c:v>1.6600000000000008</c:v>
                </c:pt>
                <c:pt idx="1623">
                  <c:v>1.5599999999999994</c:v>
                </c:pt>
                <c:pt idx="1624">
                  <c:v>1.3999999999999986</c:v>
                </c:pt>
                <c:pt idx="1625">
                  <c:v>2.1799999999999984</c:v>
                </c:pt>
                <c:pt idx="1626">
                  <c:v>2.6199999999999988</c:v>
                </c:pt>
                <c:pt idx="1627">
                  <c:v>2.6199999999999988</c:v>
                </c:pt>
                <c:pt idx="1628">
                  <c:v>2.38</c:v>
                </c:pt>
                <c:pt idx="1629">
                  <c:v>2.339999999999999</c:v>
                </c:pt>
                <c:pt idx="1630">
                  <c:v>1.5199999999999989</c:v>
                </c:pt>
                <c:pt idx="1631">
                  <c:v>1.2799999999999998</c:v>
                </c:pt>
                <c:pt idx="1632">
                  <c:v>1.1400000000000006</c:v>
                </c:pt>
                <c:pt idx="1633">
                  <c:v>0.85999999999999943</c:v>
                </c:pt>
                <c:pt idx="1634">
                  <c:v>1</c:v>
                </c:pt>
                <c:pt idx="1635">
                  <c:v>1.180000000000001</c:v>
                </c:pt>
                <c:pt idx="1636">
                  <c:v>0.88000000000000111</c:v>
                </c:pt>
                <c:pt idx="1637">
                  <c:v>0.82000000000000028</c:v>
                </c:pt>
                <c:pt idx="1638">
                  <c:v>1.1200000000000003</c:v>
                </c:pt>
                <c:pt idx="1639">
                  <c:v>0.86000000000000087</c:v>
                </c:pt>
                <c:pt idx="1640">
                  <c:v>0.56000000000000083</c:v>
                </c:pt>
                <c:pt idx="1641">
                  <c:v>1.2000000000000015</c:v>
                </c:pt>
                <c:pt idx="1642">
                  <c:v>1.3200000000000003</c:v>
                </c:pt>
                <c:pt idx="1643">
                  <c:v>1.2000000000000015</c:v>
                </c:pt>
                <c:pt idx="1644">
                  <c:v>1.2</c:v>
                </c:pt>
                <c:pt idx="1645">
                  <c:v>1.5799999999999996</c:v>
                </c:pt>
                <c:pt idx="1646">
                  <c:v>1.2999999999999985</c:v>
                </c:pt>
                <c:pt idx="1647">
                  <c:v>1.6199999999999988</c:v>
                </c:pt>
                <c:pt idx="1648">
                  <c:v>2.2199999999999989</c:v>
                </c:pt>
                <c:pt idx="1649">
                  <c:v>2.4200000000000004</c:v>
                </c:pt>
                <c:pt idx="1650">
                  <c:v>2.4599999999999995</c:v>
                </c:pt>
                <c:pt idx="1651">
                  <c:v>2.3599999999999994</c:v>
                </c:pt>
                <c:pt idx="1652">
                  <c:v>2.1799999999999997</c:v>
                </c:pt>
                <c:pt idx="1653">
                  <c:v>1.7999999999999985</c:v>
                </c:pt>
                <c:pt idx="1654">
                  <c:v>1.7999999999999972</c:v>
                </c:pt>
                <c:pt idx="1655">
                  <c:v>1.4799999999999982</c:v>
                </c:pt>
                <c:pt idx="1656">
                  <c:v>1.3799999999999983</c:v>
                </c:pt>
                <c:pt idx="1657">
                  <c:v>1.3399999999999992</c:v>
                </c:pt>
                <c:pt idx="1658">
                  <c:v>1.3799999999999997</c:v>
                </c:pt>
                <c:pt idx="1659">
                  <c:v>1.3200000000000003</c:v>
                </c:pt>
                <c:pt idx="1660">
                  <c:v>1.6599999999999995</c:v>
                </c:pt>
                <c:pt idx="1661">
                  <c:v>2.0200000000000005</c:v>
                </c:pt>
                <c:pt idx="1662">
                  <c:v>2.0200000000000005</c:v>
                </c:pt>
                <c:pt idx="1663">
                  <c:v>1.9000000000000015</c:v>
                </c:pt>
                <c:pt idx="1664">
                  <c:v>1.9200000000000017</c:v>
                </c:pt>
                <c:pt idx="1665">
                  <c:v>1.9400000000000019</c:v>
                </c:pt>
                <c:pt idx="1666">
                  <c:v>1.5600000000000009</c:v>
                </c:pt>
                <c:pt idx="1667">
                  <c:v>1.3200000000000016</c:v>
                </c:pt>
                <c:pt idx="1668">
                  <c:v>1.4799999999999998</c:v>
                </c:pt>
                <c:pt idx="1669">
                  <c:v>1.4399999999999991</c:v>
                </c:pt>
                <c:pt idx="1670">
                  <c:v>1.2</c:v>
                </c:pt>
                <c:pt idx="1671">
                  <c:v>1.2800000000000011</c:v>
                </c:pt>
                <c:pt idx="1672">
                  <c:v>1.5400000000000005</c:v>
                </c:pt>
                <c:pt idx="1673">
                  <c:v>1.3400000000000021</c:v>
                </c:pt>
                <c:pt idx="1674">
                  <c:v>1.1200000000000017</c:v>
                </c:pt>
                <c:pt idx="1675">
                  <c:v>1.4799999999999998</c:v>
                </c:pt>
                <c:pt idx="1676">
                  <c:v>1.9199999999999988</c:v>
                </c:pt>
                <c:pt idx="1677">
                  <c:v>1.9799999999999982</c:v>
                </c:pt>
                <c:pt idx="1678">
                  <c:v>1.9999999999999987</c:v>
                </c:pt>
                <c:pt idx="1679">
                  <c:v>2.0399999999999991</c:v>
                </c:pt>
                <c:pt idx="1680">
                  <c:v>2.0200000000000005</c:v>
                </c:pt>
                <c:pt idx="1681">
                  <c:v>1.3800000000000012</c:v>
                </c:pt>
                <c:pt idx="1682">
                  <c:v>1.2600000000000009</c:v>
                </c:pt>
                <c:pt idx="1683">
                  <c:v>1.6600000000000008</c:v>
                </c:pt>
                <c:pt idx="1684">
                  <c:v>2.1000000000000014</c:v>
                </c:pt>
                <c:pt idx="1685">
                  <c:v>2.1400000000000019</c:v>
                </c:pt>
                <c:pt idx="1686">
                  <c:v>2.4400000000000022</c:v>
                </c:pt>
                <c:pt idx="1687">
                  <c:v>2.4600000000000022</c:v>
                </c:pt>
                <c:pt idx="1688">
                  <c:v>2.0000000000000013</c:v>
                </c:pt>
                <c:pt idx="1689">
                  <c:v>2.0000000000000013</c:v>
                </c:pt>
                <c:pt idx="1690">
                  <c:v>1.9000000000000015</c:v>
                </c:pt>
                <c:pt idx="1691">
                  <c:v>1.6200000000000003</c:v>
                </c:pt>
                <c:pt idx="1692">
                  <c:v>1.5799999999999996</c:v>
                </c:pt>
                <c:pt idx="1693">
                  <c:v>1.9200000000000004</c:v>
                </c:pt>
                <c:pt idx="1694">
                  <c:v>2.2199999999999989</c:v>
                </c:pt>
                <c:pt idx="1695">
                  <c:v>2.3599999999999994</c:v>
                </c:pt>
                <c:pt idx="1696">
                  <c:v>2.6399999999999992</c:v>
                </c:pt>
                <c:pt idx="1697">
                  <c:v>2.88</c:v>
                </c:pt>
                <c:pt idx="1698">
                  <c:v>2.8</c:v>
                </c:pt>
                <c:pt idx="1699">
                  <c:v>2.180000000000001</c:v>
                </c:pt>
                <c:pt idx="1700">
                  <c:v>1.9400000000000006</c:v>
                </c:pt>
                <c:pt idx="1701">
                  <c:v>2.3000000000000016</c:v>
                </c:pt>
                <c:pt idx="1702">
                  <c:v>2.240000000000002</c:v>
                </c:pt>
                <c:pt idx="1703">
                  <c:v>2.2800000000000011</c:v>
                </c:pt>
                <c:pt idx="1704">
                  <c:v>2.9000000000000012</c:v>
                </c:pt>
                <c:pt idx="1705">
                  <c:v>3.0600000000000009</c:v>
                </c:pt>
                <c:pt idx="1706">
                  <c:v>2.5600000000000009</c:v>
                </c:pt>
                <c:pt idx="1707">
                  <c:v>2.5399999999999991</c:v>
                </c:pt>
                <c:pt idx="1708">
                  <c:v>2.6399999999999992</c:v>
                </c:pt>
                <c:pt idx="1709">
                  <c:v>2.1</c:v>
                </c:pt>
                <c:pt idx="1710">
                  <c:v>2.1400000000000006</c:v>
                </c:pt>
                <c:pt idx="1711">
                  <c:v>2.2600000000000007</c:v>
                </c:pt>
                <c:pt idx="1712">
                  <c:v>2.2000000000000015</c:v>
                </c:pt>
                <c:pt idx="1713">
                  <c:v>2.0000000000000027</c:v>
                </c:pt>
                <c:pt idx="1714">
                  <c:v>2.160000000000001</c:v>
                </c:pt>
                <c:pt idx="1715">
                  <c:v>1.9</c:v>
                </c:pt>
                <c:pt idx="1716">
                  <c:v>1.7799999999999998</c:v>
                </c:pt>
                <c:pt idx="1717">
                  <c:v>1.5200000000000002</c:v>
                </c:pt>
                <c:pt idx="1718">
                  <c:v>1.2</c:v>
                </c:pt>
                <c:pt idx="1719">
                  <c:v>1.1000000000000014</c:v>
                </c:pt>
                <c:pt idx="1720">
                  <c:v>0.86000000000000232</c:v>
                </c:pt>
                <c:pt idx="1721">
                  <c:v>0.88000000000000256</c:v>
                </c:pt>
                <c:pt idx="1722">
                  <c:v>1.0800000000000025</c:v>
                </c:pt>
                <c:pt idx="1723">
                  <c:v>1.2200000000000017</c:v>
                </c:pt>
                <c:pt idx="1724">
                  <c:v>1.2200000000000017</c:v>
                </c:pt>
                <c:pt idx="1725">
                  <c:v>1.2800000000000011</c:v>
                </c:pt>
                <c:pt idx="1726">
                  <c:v>1.2200000000000002</c:v>
                </c:pt>
                <c:pt idx="1727">
                  <c:v>1</c:v>
                </c:pt>
                <c:pt idx="1728">
                  <c:v>1.0200000000000002</c:v>
                </c:pt>
                <c:pt idx="1729">
                  <c:v>1.2799999999999998</c:v>
                </c:pt>
                <c:pt idx="1730">
                  <c:v>1.4400000000000006</c:v>
                </c:pt>
                <c:pt idx="1731">
                  <c:v>1.8200000000000003</c:v>
                </c:pt>
                <c:pt idx="1732">
                  <c:v>1.8799999999999997</c:v>
                </c:pt>
                <c:pt idx="1733">
                  <c:v>2.2400000000000007</c:v>
                </c:pt>
                <c:pt idx="1734">
                  <c:v>1.5400000000000005</c:v>
                </c:pt>
                <c:pt idx="1735">
                  <c:v>1.6000000000000014</c:v>
                </c:pt>
                <c:pt idx="1736">
                  <c:v>1.6400000000000019</c:v>
                </c:pt>
                <c:pt idx="1737">
                  <c:v>1.8200000000000016</c:v>
                </c:pt>
                <c:pt idx="1738">
                  <c:v>1.8599999999999994</c:v>
                </c:pt>
                <c:pt idx="1739">
                  <c:v>2.4600000000000009</c:v>
                </c:pt>
                <c:pt idx="1740">
                  <c:v>2.5799999999999996</c:v>
                </c:pt>
                <c:pt idx="1741">
                  <c:v>2.5799999999999996</c:v>
                </c:pt>
                <c:pt idx="1742">
                  <c:v>2.9000000000000012</c:v>
                </c:pt>
                <c:pt idx="1743">
                  <c:v>2.7000000000000015</c:v>
                </c:pt>
                <c:pt idx="1744">
                  <c:v>2.4799999999999982</c:v>
                </c:pt>
                <c:pt idx="1745">
                  <c:v>2.599999999999997</c:v>
                </c:pt>
                <c:pt idx="1746">
                  <c:v>2.6399999999999979</c:v>
                </c:pt>
                <c:pt idx="1747">
                  <c:v>2.6799999999999953</c:v>
                </c:pt>
                <c:pt idx="1748">
                  <c:v>3.3199999999999976</c:v>
                </c:pt>
                <c:pt idx="1749">
                  <c:v>4.0199999999999987</c:v>
                </c:pt>
                <c:pt idx="1750">
                  <c:v>4.419999999999999</c:v>
                </c:pt>
                <c:pt idx="1751">
                  <c:v>4.3399999999999981</c:v>
                </c:pt>
                <c:pt idx="1752">
                  <c:v>4.3999999999999986</c:v>
                </c:pt>
                <c:pt idx="1753">
                  <c:v>4.1399999999999979</c:v>
                </c:pt>
                <c:pt idx="1754">
                  <c:v>3.839999999999999</c:v>
                </c:pt>
                <c:pt idx="1755">
                  <c:v>3.28</c:v>
                </c:pt>
                <c:pt idx="1756">
                  <c:v>3.12</c:v>
                </c:pt>
                <c:pt idx="1757">
                  <c:v>2.9800000000000013</c:v>
                </c:pt>
                <c:pt idx="1758">
                  <c:v>2.9400000000000004</c:v>
                </c:pt>
                <c:pt idx="1759">
                  <c:v>3.2399999999999975</c:v>
                </c:pt>
                <c:pt idx="1760">
                  <c:v>4.0399999999999974</c:v>
                </c:pt>
                <c:pt idx="1761">
                  <c:v>4.6999999999999975</c:v>
                </c:pt>
                <c:pt idx="1762">
                  <c:v>4.3199999999999958</c:v>
                </c:pt>
                <c:pt idx="1763">
                  <c:v>3.8999999999999972</c:v>
                </c:pt>
                <c:pt idx="1764">
                  <c:v>3.0199999999999987</c:v>
                </c:pt>
                <c:pt idx="1765">
                  <c:v>2.0400000000000005</c:v>
                </c:pt>
                <c:pt idx="1766">
                  <c:v>0.94000000000000061</c:v>
                </c:pt>
                <c:pt idx="1767">
                  <c:v>0.88000000000000111</c:v>
                </c:pt>
                <c:pt idx="1768">
                  <c:v>0.98000000000000109</c:v>
                </c:pt>
                <c:pt idx="1769">
                  <c:v>1.2</c:v>
                </c:pt>
                <c:pt idx="1770">
                  <c:v>0.93999999999999773</c:v>
                </c:pt>
                <c:pt idx="1771">
                  <c:v>0.79999999999999716</c:v>
                </c:pt>
                <c:pt idx="1772">
                  <c:v>0.85999999999999943</c:v>
                </c:pt>
                <c:pt idx="1773">
                  <c:v>0.51999999999999891</c:v>
                </c:pt>
                <c:pt idx="1774">
                  <c:v>0.37999999999999828</c:v>
                </c:pt>
                <c:pt idx="1775">
                  <c:v>0.4</c:v>
                </c:pt>
                <c:pt idx="1776">
                  <c:v>1.0400000000000005</c:v>
                </c:pt>
                <c:pt idx="1777">
                  <c:v>0.99999999999999711</c:v>
                </c:pt>
                <c:pt idx="1778">
                  <c:v>1.1799999999999984</c:v>
                </c:pt>
                <c:pt idx="1779">
                  <c:v>1.0800000000000012</c:v>
                </c:pt>
                <c:pt idx="1780">
                  <c:v>1.6</c:v>
                </c:pt>
                <c:pt idx="1781">
                  <c:v>1.7200000000000017</c:v>
                </c:pt>
                <c:pt idx="1782">
                  <c:v>1.8000000000000056</c:v>
                </c:pt>
                <c:pt idx="1783">
                  <c:v>1.8800000000000039</c:v>
                </c:pt>
                <c:pt idx="1784">
                  <c:v>2.1600000000000024</c:v>
                </c:pt>
                <c:pt idx="1785">
                  <c:v>1.7200000000000017</c:v>
                </c:pt>
                <c:pt idx="1786">
                  <c:v>1.2599999999999993</c:v>
                </c:pt>
                <c:pt idx="1787">
                  <c:v>1.0999999999999972</c:v>
                </c:pt>
                <c:pt idx="1788">
                  <c:v>1.0799999999999983</c:v>
                </c:pt>
                <c:pt idx="1789">
                  <c:v>1.0799999999999983</c:v>
                </c:pt>
                <c:pt idx="1790">
                  <c:v>1.4199999999999988</c:v>
                </c:pt>
                <c:pt idx="1791">
                  <c:v>1.5199999999999989</c:v>
                </c:pt>
                <c:pt idx="1792">
                  <c:v>1.8</c:v>
                </c:pt>
                <c:pt idx="1793">
                  <c:v>1.4399999999999977</c:v>
                </c:pt>
                <c:pt idx="1794">
                  <c:v>1.3799999999999983</c:v>
                </c:pt>
                <c:pt idx="1795">
                  <c:v>1.6199999999999988</c:v>
                </c:pt>
                <c:pt idx="1796">
                  <c:v>1.9</c:v>
                </c:pt>
                <c:pt idx="1797">
                  <c:v>1.8</c:v>
                </c:pt>
                <c:pt idx="1798">
                  <c:v>2.1800000000000042</c:v>
                </c:pt>
                <c:pt idx="1799">
                  <c:v>2.1400000000000032</c:v>
                </c:pt>
                <c:pt idx="1800">
                  <c:v>1.9400000000000006</c:v>
                </c:pt>
                <c:pt idx="1801">
                  <c:v>2.3600000000000021</c:v>
                </c:pt>
                <c:pt idx="1802">
                  <c:v>2.5600000000000023</c:v>
                </c:pt>
                <c:pt idx="1803">
                  <c:v>2.919999999999999</c:v>
                </c:pt>
                <c:pt idx="1804">
                  <c:v>3.4400000000000004</c:v>
                </c:pt>
                <c:pt idx="1805">
                  <c:v>3.480000000000004</c:v>
                </c:pt>
                <c:pt idx="1806">
                  <c:v>2.9400000000000004</c:v>
                </c:pt>
                <c:pt idx="1807">
                  <c:v>2.8599999999999994</c:v>
                </c:pt>
                <c:pt idx="1808">
                  <c:v>2.5200000000000018</c:v>
                </c:pt>
                <c:pt idx="1809">
                  <c:v>2.5199999999999987</c:v>
                </c:pt>
                <c:pt idx="1810">
                  <c:v>2.6799999999999984</c:v>
                </c:pt>
                <c:pt idx="1811">
                  <c:v>3.1399999999999979</c:v>
                </c:pt>
                <c:pt idx="1812">
                  <c:v>3.5799999999999983</c:v>
                </c:pt>
                <c:pt idx="1813">
                  <c:v>3.9999999999999973</c:v>
                </c:pt>
                <c:pt idx="1814">
                  <c:v>4.3</c:v>
                </c:pt>
                <c:pt idx="1815">
                  <c:v>4.5599999999999996</c:v>
                </c:pt>
                <c:pt idx="1816">
                  <c:v>4.5400000000000009</c:v>
                </c:pt>
                <c:pt idx="1817">
                  <c:v>4.7799999999999985</c:v>
                </c:pt>
                <c:pt idx="1818">
                  <c:v>5.1599999999999966</c:v>
                </c:pt>
                <c:pt idx="1819">
                  <c:v>5.1999999999999975</c:v>
                </c:pt>
                <c:pt idx="1820">
                  <c:v>5.1399999999999952</c:v>
                </c:pt>
                <c:pt idx="1821">
                  <c:v>5.2799999999999958</c:v>
                </c:pt>
                <c:pt idx="1822">
                  <c:v>5.2799999999999985</c:v>
                </c:pt>
                <c:pt idx="1823">
                  <c:v>5.1599999999999993</c:v>
                </c:pt>
                <c:pt idx="1824">
                  <c:v>5.2199999999999989</c:v>
                </c:pt>
                <c:pt idx="1825">
                  <c:v>5.580000000000001</c:v>
                </c:pt>
                <c:pt idx="1826">
                  <c:v>5.8200000000000021</c:v>
                </c:pt>
                <c:pt idx="1827">
                  <c:v>5.7799999999999985</c:v>
                </c:pt>
                <c:pt idx="1828">
                  <c:v>5.7199999999999989</c:v>
                </c:pt>
                <c:pt idx="1829">
                  <c:v>5.7799999999999985</c:v>
                </c:pt>
                <c:pt idx="1830">
                  <c:v>5.1799999999999979</c:v>
                </c:pt>
                <c:pt idx="1831">
                  <c:v>4.9799999999999986</c:v>
                </c:pt>
                <c:pt idx="1832">
                  <c:v>4.4400000000000004</c:v>
                </c:pt>
                <c:pt idx="1833">
                  <c:v>4.3</c:v>
                </c:pt>
                <c:pt idx="1834">
                  <c:v>3.7</c:v>
                </c:pt>
                <c:pt idx="1835">
                  <c:v>3.8599999999999994</c:v>
                </c:pt>
                <c:pt idx="1836">
                  <c:v>3.7399999999999975</c:v>
                </c:pt>
                <c:pt idx="1837">
                  <c:v>4.0999999999999996</c:v>
                </c:pt>
                <c:pt idx="1838">
                  <c:v>4.2</c:v>
                </c:pt>
                <c:pt idx="1839">
                  <c:v>4.4000000000000004</c:v>
                </c:pt>
                <c:pt idx="1840">
                  <c:v>4.2200000000000015</c:v>
                </c:pt>
                <c:pt idx="1841">
                  <c:v>3.9600000000000053</c:v>
                </c:pt>
                <c:pt idx="1842">
                  <c:v>3.7000000000000028</c:v>
                </c:pt>
                <c:pt idx="1843">
                  <c:v>3.3400000000000034</c:v>
                </c:pt>
                <c:pt idx="1844">
                  <c:v>3.3800000000000039</c:v>
                </c:pt>
                <c:pt idx="1845">
                  <c:v>3.6000000000000028</c:v>
                </c:pt>
                <c:pt idx="1846">
                  <c:v>3.7800000000000011</c:v>
                </c:pt>
                <c:pt idx="1847">
                  <c:v>3.7400000000000007</c:v>
                </c:pt>
                <c:pt idx="1848">
                  <c:v>3.8200000000000016</c:v>
                </c:pt>
                <c:pt idx="1849">
                  <c:v>3.2599999999999993</c:v>
                </c:pt>
                <c:pt idx="1850">
                  <c:v>2.9800000000000013</c:v>
                </c:pt>
                <c:pt idx="1851">
                  <c:v>2.9</c:v>
                </c:pt>
                <c:pt idx="1852">
                  <c:v>3.180000000000001</c:v>
                </c:pt>
                <c:pt idx="1853">
                  <c:v>3.0799999999999983</c:v>
                </c:pt>
                <c:pt idx="1854">
                  <c:v>3.4</c:v>
                </c:pt>
                <c:pt idx="1855">
                  <c:v>3.5599999999999996</c:v>
                </c:pt>
                <c:pt idx="1856">
                  <c:v>3.6000000000000028</c:v>
                </c:pt>
                <c:pt idx="1857">
                  <c:v>3.1200000000000019</c:v>
                </c:pt>
                <c:pt idx="1858">
                  <c:v>3.0600000000000023</c:v>
                </c:pt>
                <c:pt idx="1859">
                  <c:v>2.8800000000000012</c:v>
                </c:pt>
                <c:pt idx="1860">
                  <c:v>2.4</c:v>
                </c:pt>
                <c:pt idx="1861">
                  <c:v>2.019999999999996</c:v>
                </c:pt>
                <c:pt idx="1862">
                  <c:v>2.0399999999999978</c:v>
                </c:pt>
                <c:pt idx="1863">
                  <c:v>2.0599999999999996</c:v>
                </c:pt>
                <c:pt idx="1864">
                  <c:v>1.7800000000000011</c:v>
                </c:pt>
                <c:pt idx="1865">
                  <c:v>2.1199999999999988</c:v>
                </c:pt>
                <c:pt idx="1866">
                  <c:v>2.1400000000000006</c:v>
                </c:pt>
                <c:pt idx="1867">
                  <c:v>2.1599999999999993</c:v>
                </c:pt>
                <c:pt idx="1868">
                  <c:v>2.0799999999999983</c:v>
                </c:pt>
                <c:pt idx="1869">
                  <c:v>2.5199999999999987</c:v>
                </c:pt>
                <c:pt idx="1870">
                  <c:v>2.4599999999999995</c:v>
                </c:pt>
                <c:pt idx="1871">
                  <c:v>2.6599999999999993</c:v>
                </c:pt>
                <c:pt idx="1872">
                  <c:v>2.7400000000000007</c:v>
                </c:pt>
                <c:pt idx="1873">
                  <c:v>2.2999999999999998</c:v>
                </c:pt>
                <c:pt idx="1874">
                  <c:v>1.8799999999999983</c:v>
                </c:pt>
                <c:pt idx="1875">
                  <c:v>1.7</c:v>
                </c:pt>
                <c:pt idx="1876">
                  <c:v>1.5400000000000005</c:v>
                </c:pt>
                <c:pt idx="1877">
                  <c:v>1.4</c:v>
                </c:pt>
                <c:pt idx="1878">
                  <c:v>1.5000000000000029</c:v>
                </c:pt>
                <c:pt idx="1879">
                  <c:v>1.3600000000000052</c:v>
                </c:pt>
                <c:pt idx="1880">
                  <c:v>1.3400000000000034</c:v>
                </c:pt>
                <c:pt idx="1881">
                  <c:v>1.4200000000000017</c:v>
                </c:pt>
                <c:pt idx="1882">
                  <c:v>1.7200000000000017</c:v>
                </c:pt>
                <c:pt idx="1883">
                  <c:v>2.0200000000000018</c:v>
                </c:pt>
                <c:pt idx="1884">
                  <c:v>2.4399999999999977</c:v>
                </c:pt>
                <c:pt idx="1885">
                  <c:v>2.7200000000000015</c:v>
                </c:pt>
                <c:pt idx="1886">
                  <c:v>3.1000000000000028</c:v>
                </c:pt>
                <c:pt idx="1887">
                  <c:v>3.0400000000000005</c:v>
                </c:pt>
                <c:pt idx="1888">
                  <c:v>3.1199999999999988</c:v>
                </c:pt>
                <c:pt idx="1889">
                  <c:v>3.2400000000000007</c:v>
                </c:pt>
                <c:pt idx="1890">
                  <c:v>3.0599999999999996</c:v>
                </c:pt>
                <c:pt idx="1891">
                  <c:v>2.9599999999999995</c:v>
                </c:pt>
                <c:pt idx="1892">
                  <c:v>2.6</c:v>
                </c:pt>
                <c:pt idx="1893">
                  <c:v>2.2599999999999993</c:v>
                </c:pt>
                <c:pt idx="1894">
                  <c:v>2.1199999999999988</c:v>
                </c:pt>
                <c:pt idx="1895">
                  <c:v>2.599999999999997</c:v>
                </c:pt>
                <c:pt idx="1896">
                  <c:v>2.5599999999999965</c:v>
                </c:pt>
                <c:pt idx="1897">
                  <c:v>2.7199999999999962</c:v>
                </c:pt>
                <c:pt idx="1898">
                  <c:v>3.1399999999999948</c:v>
                </c:pt>
                <c:pt idx="1899">
                  <c:v>3.3599999999999937</c:v>
                </c:pt>
                <c:pt idx="1900">
                  <c:v>2.839999999999995</c:v>
                </c:pt>
                <c:pt idx="1901">
                  <c:v>2.839999999999995</c:v>
                </c:pt>
                <c:pt idx="1902">
                  <c:v>3.0399999999999947</c:v>
                </c:pt>
                <c:pt idx="1903">
                  <c:v>3.1199999999999988</c:v>
                </c:pt>
                <c:pt idx="1904">
                  <c:v>3.1400000000000006</c:v>
                </c:pt>
                <c:pt idx="1905">
                  <c:v>3.5799999999999983</c:v>
                </c:pt>
                <c:pt idx="1906">
                  <c:v>3.6999999999999971</c:v>
                </c:pt>
                <c:pt idx="1907">
                  <c:v>3.6199999999999988</c:v>
                </c:pt>
                <c:pt idx="1908">
                  <c:v>3.6799999999999953</c:v>
                </c:pt>
                <c:pt idx="1909">
                  <c:v>3.5399999999999947</c:v>
                </c:pt>
                <c:pt idx="1910">
                  <c:v>3.3799999999999981</c:v>
                </c:pt>
                <c:pt idx="1911">
                  <c:v>2.8400000000000007</c:v>
                </c:pt>
                <c:pt idx="1912">
                  <c:v>3.0199999999999987</c:v>
                </c:pt>
                <c:pt idx="1913">
                  <c:v>2.9200000000000017</c:v>
                </c:pt>
                <c:pt idx="1914">
                  <c:v>2.9800000000000013</c:v>
                </c:pt>
                <c:pt idx="1915">
                  <c:v>3.0799999999999983</c:v>
                </c:pt>
                <c:pt idx="1916">
                  <c:v>3.1</c:v>
                </c:pt>
                <c:pt idx="1917">
                  <c:v>3.2600000000000025</c:v>
                </c:pt>
                <c:pt idx="1918">
                  <c:v>2.9800000000000013</c:v>
                </c:pt>
                <c:pt idx="1919">
                  <c:v>3.2800000000000038</c:v>
                </c:pt>
                <c:pt idx="1920">
                  <c:v>3.0400000000000036</c:v>
                </c:pt>
                <c:pt idx="1921">
                  <c:v>3.7</c:v>
                </c:pt>
                <c:pt idx="1922">
                  <c:v>3.580000000000001</c:v>
                </c:pt>
                <c:pt idx="1923">
                  <c:v>3.8800000000000012</c:v>
                </c:pt>
                <c:pt idx="1924">
                  <c:v>3.6599999999999993</c:v>
                </c:pt>
                <c:pt idx="1925">
                  <c:v>3.9600000000000022</c:v>
                </c:pt>
                <c:pt idx="1926">
                  <c:v>3.5000000000000027</c:v>
                </c:pt>
                <c:pt idx="1927">
                  <c:v>3.5400000000000005</c:v>
                </c:pt>
                <c:pt idx="1928">
                  <c:v>3.4599999999999995</c:v>
                </c:pt>
                <c:pt idx="1929">
                  <c:v>3.6400000000000006</c:v>
                </c:pt>
                <c:pt idx="1930">
                  <c:v>3.4800000000000013</c:v>
                </c:pt>
                <c:pt idx="1931">
                  <c:v>3.480000000000004</c:v>
                </c:pt>
                <c:pt idx="1932">
                  <c:v>3.3000000000000029</c:v>
                </c:pt>
                <c:pt idx="1933">
                  <c:v>3.5200000000000018</c:v>
                </c:pt>
                <c:pt idx="1934">
                  <c:v>3.1400000000000006</c:v>
                </c:pt>
                <c:pt idx="1935">
                  <c:v>3.1399999999999979</c:v>
                </c:pt>
                <c:pt idx="1936">
                  <c:v>3.4799999999999955</c:v>
                </c:pt>
                <c:pt idx="1937">
                  <c:v>3.5199999999999987</c:v>
                </c:pt>
                <c:pt idx="1938">
                  <c:v>3.5</c:v>
                </c:pt>
                <c:pt idx="1939">
                  <c:v>3.7200000000000015</c:v>
                </c:pt>
                <c:pt idx="1940">
                  <c:v>3.4600000000000022</c:v>
                </c:pt>
                <c:pt idx="1941">
                  <c:v>3.2200000000000046</c:v>
                </c:pt>
                <c:pt idx="1942">
                  <c:v>2.6600000000000024</c:v>
                </c:pt>
                <c:pt idx="1943">
                  <c:v>2.3200000000000016</c:v>
                </c:pt>
                <c:pt idx="1944">
                  <c:v>2.0599999999999996</c:v>
                </c:pt>
                <c:pt idx="1945">
                  <c:v>2.1199999999999988</c:v>
                </c:pt>
                <c:pt idx="1946">
                  <c:v>2.1399999999999979</c:v>
                </c:pt>
                <c:pt idx="1947">
                  <c:v>2.6999999999999971</c:v>
                </c:pt>
                <c:pt idx="1948">
                  <c:v>3.2599999999999993</c:v>
                </c:pt>
                <c:pt idx="1949">
                  <c:v>3.2599999999999993</c:v>
                </c:pt>
                <c:pt idx="1950">
                  <c:v>3.1199999999999988</c:v>
                </c:pt>
                <c:pt idx="1951">
                  <c:v>2.8799999999999955</c:v>
                </c:pt>
                <c:pt idx="1952">
                  <c:v>2.7399999999999949</c:v>
                </c:pt>
                <c:pt idx="1953">
                  <c:v>2.119999999999993</c:v>
                </c:pt>
                <c:pt idx="1954">
                  <c:v>1.5799999999999954</c:v>
                </c:pt>
                <c:pt idx="1955">
                  <c:v>2.1799999999999953</c:v>
                </c:pt>
                <c:pt idx="1956">
                  <c:v>2.5399999999999978</c:v>
                </c:pt>
                <c:pt idx="1957">
                  <c:v>2.9200000000000017</c:v>
                </c:pt>
                <c:pt idx="1958">
                  <c:v>3.1800000000000042</c:v>
                </c:pt>
                <c:pt idx="1959">
                  <c:v>3.3800000000000012</c:v>
                </c:pt>
                <c:pt idx="1960">
                  <c:v>2.7600000000000025</c:v>
                </c:pt>
                <c:pt idx="1961">
                  <c:v>2.8</c:v>
                </c:pt>
                <c:pt idx="1962">
                  <c:v>2.8399999999999976</c:v>
                </c:pt>
                <c:pt idx="1963">
                  <c:v>3.1599999999999966</c:v>
                </c:pt>
                <c:pt idx="1964">
                  <c:v>3.6599999999999966</c:v>
                </c:pt>
                <c:pt idx="1965">
                  <c:v>4.099999999999997</c:v>
                </c:pt>
                <c:pt idx="1966">
                  <c:v>3.819999999999999</c:v>
                </c:pt>
                <c:pt idx="1967">
                  <c:v>3.6799999999999984</c:v>
                </c:pt>
                <c:pt idx="1968">
                  <c:v>3.3399999999999976</c:v>
                </c:pt>
                <c:pt idx="1969">
                  <c:v>2.9399999999999977</c:v>
                </c:pt>
                <c:pt idx="1970">
                  <c:v>2.599999999999997</c:v>
                </c:pt>
                <c:pt idx="1971">
                  <c:v>2.2599999999999967</c:v>
                </c:pt>
                <c:pt idx="1972">
                  <c:v>1.9799999999999955</c:v>
                </c:pt>
                <c:pt idx="1973">
                  <c:v>1.8799999999999955</c:v>
                </c:pt>
                <c:pt idx="1974">
                  <c:v>2.2199999999999962</c:v>
                </c:pt>
                <c:pt idx="1975">
                  <c:v>2.4799999999999982</c:v>
                </c:pt>
                <c:pt idx="1976">
                  <c:v>3.0599999999999996</c:v>
                </c:pt>
                <c:pt idx="1977">
                  <c:v>2.900000000000003</c:v>
                </c:pt>
                <c:pt idx="1978">
                  <c:v>3.0600000000000023</c:v>
                </c:pt>
                <c:pt idx="1979">
                  <c:v>2.8800000000000012</c:v>
                </c:pt>
                <c:pt idx="1980">
                  <c:v>3.1</c:v>
                </c:pt>
                <c:pt idx="1981">
                  <c:v>3</c:v>
                </c:pt>
                <c:pt idx="1982">
                  <c:v>2.919999999999999</c:v>
                </c:pt>
                <c:pt idx="1983">
                  <c:v>2.6</c:v>
                </c:pt>
                <c:pt idx="1984">
                  <c:v>2.900000000000003</c:v>
                </c:pt>
                <c:pt idx="1985">
                  <c:v>2.2800000000000011</c:v>
                </c:pt>
                <c:pt idx="1986">
                  <c:v>2.5200000000000018</c:v>
                </c:pt>
                <c:pt idx="1987">
                  <c:v>2.7800000000000011</c:v>
                </c:pt>
                <c:pt idx="1988">
                  <c:v>3</c:v>
                </c:pt>
                <c:pt idx="1989">
                  <c:v>2.6799999999999984</c:v>
                </c:pt>
                <c:pt idx="1990">
                  <c:v>3.2</c:v>
                </c:pt>
                <c:pt idx="1991">
                  <c:v>2.9400000000000004</c:v>
                </c:pt>
                <c:pt idx="1992">
                  <c:v>2.9800000000000013</c:v>
                </c:pt>
                <c:pt idx="1993">
                  <c:v>3.080000000000001</c:v>
                </c:pt>
                <c:pt idx="1994">
                  <c:v>3.5400000000000036</c:v>
                </c:pt>
                <c:pt idx="1995">
                  <c:v>3.2200000000000046</c:v>
                </c:pt>
                <c:pt idx="1996">
                  <c:v>2.8400000000000034</c:v>
                </c:pt>
                <c:pt idx="1997">
                  <c:v>2.7400000000000007</c:v>
                </c:pt>
                <c:pt idx="1998">
                  <c:v>2.4800000000000013</c:v>
                </c:pt>
                <c:pt idx="1999">
                  <c:v>2.1599999999999993</c:v>
                </c:pt>
                <c:pt idx="2000">
                  <c:v>2.6199999999999988</c:v>
                </c:pt>
                <c:pt idx="2001">
                  <c:v>3</c:v>
                </c:pt>
                <c:pt idx="2002">
                  <c:v>3.0400000000000005</c:v>
                </c:pt>
                <c:pt idx="2003">
                  <c:v>3.3</c:v>
                </c:pt>
                <c:pt idx="2004">
                  <c:v>3.6599999999999993</c:v>
                </c:pt>
                <c:pt idx="2005">
                  <c:v>3.3799999999999981</c:v>
                </c:pt>
                <c:pt idx="2006">
                  <c:v>3.4599999999999964</c:v>
                </c:pt>
                <c:pt idx="2007">
                  <c:v>3.6799999999999984</c:v>
                </c:pt>
                <c:pt idx="2008">
                  <c:v>3.6</c:v>
                </c:pt>
                <c:pt idx="2009">
                  <c:v>3.180000000000001</c:v>
                </c:pt>
                <c:pt idx="2010">
                  <c:v>3.1400000000000006</c:v>
                </c:pt>
                <c:pt idx="2011">
                  <c:v>2.9800000000000013</c:v>
                </c:pt>
                <c:pt idx="2012">
                  <c:v>2.6199999999999988</c:v>
                </c:pt>
                <c:pt idx="2013">
                  <c:v>2.8399999999999976</c:v>
                </c:pt>
                <c:pt idx="2014">
                  <c:v>2.8599999999999994</c:v>
                </c:pt>
                <c:pt idx="2015">
                  <c:v>2.8</c:v>
                </c:pt>
                <c:pt idx="2016">
                  <c:v>2.7200000000000015</c:v>
                </c:pt>
                <c:pt idx="2017">
                  <c:v>3.0000000000000058</c:v>
                </c:pt>
                <c:pt idx="2018">
                  <c:v>2.9000000000000057</c:v>
                </c:pt>
                <c:pt idx="2019">
                  <c:v>2.9200000000000017</c:v>
                </c:pt>
                <c:pt idx="2020">
                  <c:v>3.2400000000000033</c:v>
                </c:pt>
                <c:pt idx="2021">
                  <c:v>3.2600000000000025</c:v>
                </c:pt>
                <c:pt idx="2022">
                  <c:v>2.9800000000000013</c:v>
                </c:pt>
                <c:pt idx="2023">
                  <c:v>2.8800000000000012</c:v>
                </c:pt>
                <c:pt idx="2024">
                  <c:v>2.7800000000000011</c:v>
                </c:pt>
                <c:pt idx="2025">
                  <c:v>2.3799999999999981</c:v>
                </c:pt>
                <c:pt idx="2026">
                  <c:v>2.5</c:v>
                </c:pt>
                <c:pt idx="2027">
                  <c:v>2.419999999999999</c:v>
                </c:pt>
                <c:pt idx="2028">
                  <c:v>2.5199999999999987</c:v>
                </c:pt>
                <c:pt idx="2029">
                  <c:v>2.5400000000000005</c:v>
                </c:pt>
                <c:pt idx="2030">
                  <c:v>2.6200000000000019</c:v>
                </c:pt>
                <c:pt idx="2031">
                  <c:v>2.419999999999999</c:v>
                </c:pt>
                <c:pt idx="2032">
                  <c:v>2.8599999999999994</c:v>
                </c:pt>
                <c:pt idx="2033">
                  <c:v>3.319999999999999</c:v>
                </c:pt>
                <c:pt idx="2034">
                  <c:v>3.9400000000000004</c:v>
                </c:pt>
                <c:pt idx="2035">
                  <c:v>3.9</c:v>
                </c:pt>
                <c:pt idx="2036">
                  <c:v>3.9</c:v>
                </c:pt>
                <c:pt idx="2037">
                  <c:v>3.5</c:v>
                </c:pt>
                <c:pt idx="2038">
                  <c:v>2.8400000000000007</c:v>
                </c:pt>
                <c:pt idx="2039">
                  <c:v>2.5599999999999996</c:v>
                </c:pt>
                <c:pt idx="2040">
                  <c:v>2.5200000000000018</c:v>
                </c:pt>
                <c:pt idx="2041">
                  <c:v>2.4200000000000017</c:v>
                </c:pt>
                <c:pt idx="2042">
                  <c:v>2.7000000000000028</c:v>
                </c:pt>
                <c:pt idx="2043">
                  <c:v>2.9200000000000017</c:v>
                </c:pt>
                <c:pt idx="2044">
                  <c:v>2.7000000000000028</c:v>
                </c:pt>
                <c:pt idx="2045">
                  <c:v>2.6400000000000006</c:v>
                </c:pt>
                <c:pt idx="2046">
                  <c:v>2.7</c:v>
                </c:pt>
                <c:pt idx="2047">
                  <c:v>2.5599999999999996</c:v>
                </c:pt>
                <c:pt idx="2048">
                  <c:v>2.2200000000000015</c:v>
                </c:pt>
                <c:pt idx="2049">
                  <c:v>1.8</c:v>
                </c:pt>
                <c:pt idx="2050">
                  <c:v>1.9800000000000011</c:v>
                </c:pt>
                <c:pt idx="2051">
                  <c:v>2.0400000000000036</c:v>
                </c:pt>
                <c:pt idx="2052">
                  <c:v>1.9400000000000035</c:v>
                </c:pt>
                <c:pt idx="2053">
                  <c:v>2.1000000000000028</c:v>
                </c:pt>
                <c:pt idx="2054">
                  <c:v>2.6600000000000024</c:v>
                </c:pt>
                <c:pt idx="2055">
                  <c:v>2.7600000000000025</c:v>
                </c:pt>
                <c:pt idx="2056">
                  <c:v>2.9800000000000013</c:v>
                </c:pt>
                <c:pt idx="2057">
                  <c:v>2.7800000000000011</c:v>
                </c:pt>
                <c:pt idx="2058">
                  <c:v>2.319999999999999</c:v>
                </c:pt>
                <c:pt idx="2059">
                  <c:v>1.8800000000000012</c:v>
                </c:pt>
                <c:pt idx="2060">
                  <c:v>1.5600000000000023</c:v>
                </c:pt>
                <c:pt idx="2061">
                  <c:v>1.4000000000000028</c:v>
                </c:pt>
                <c:pt idx="2062">
                  <c:v>1.4600000000000022</c:v>
                </c:pt>
                <c:pt idx="2063">
                  <c:v>1.8800000000000039</c:v>
                </c:pt>
                <c:pt idx="2064">
                  <c:v>2.2200000000000015</c:v>
                </c:pt>
                <c:pt idx="2065">
                  <c:v>2.1400000000000006</c:v>
                </c:pt>
                <c:pt idx="2066">
                  <c:v>1.819999999999999</c:v>
                </c:pt>
                <c:pt idx="2067">
                  <c:v>2.1799999999999984</c:v>
                </c:pt>
                <c:pt idx="2068">
                  <c:v>2.0599999999999965</c:v>
                </c:pt>
                <c:pt idx="2069">
                  <c:v>1.7399999999999978</c:v>
                </c:pt>
                <c:pt idx="2070">
                  <c:v>2.2399999999999949</c:v>
                </c:pt>
                <c:pt idx="2071">
                  <c:v>2.5599999999999965</c:v>
                </c:pt>
                <c:pt idx="2072">
                  <c:v>2.2999999999999972</c:v>
                </c:pt>
                <c:pt idx="2073">
                  <c:v>2</c:v>
                </c:pt>
                <c:pt idx="2074">
                  <c:v>2.1199999999999988</c:v>
                </c:pt>
                <c:pt idx="2075">
                  <c:v>1.7599999999999993</c:v>
                </c:pt>
                <c:pt idx="2076">
                  <c:v>1.6599999999999995</c:v>
                </c:pt>
                <c:pt idx="2077">
                  <c:v>1.5799999999999983</c:v>
                </c:pt>
                <c:pt idx="2078">
                  <c:v>1.8399999999999976</c:v>
                </c:pt>
                <c:pt idx="2079">
                  <c:v>1.7599999999999993</c:v>
                </c:pt>
                <c:pt idx="2080">
                  <c:v>1.9600000000000022</c:v>
                </c:pt>
                <c:pt idx="2081">
                  <c:v>2.1200000000000019</c:v>
                </c:pt>
                <c:pt idx="2082">
                  <c:v>2.1600000000000024</c:v>
                </c:pt>
                <c:pt idx="2083">
                  <c:v>2.180000000000001</c:v>
                </c:pt>
                <c:pt idx="2084">
                  <c:v>2.3799999999999981</c:v>
                </c:pt>
                <c:pt idx="2085">
                  <c:v>2.4399999999999977</c:v>
                </c:pt>
                <c:pt idx="2086">
                  <c:v>2.1399999999999979</c:v>
                </c:pt>
                <c:pt idx="2087">
                  <c:v>2.3599999999999994</c:v>
                </c:pt>
                <c:pt idx="2088">
                  <c:v>2.6400000000000006</c:v>
                </c:pt>
                <c:pt idx="2089">
                  <c:v>2.5600000000000023</c:v>
                </c:pt>
                <c:pt idx="2090">
                  <c:v>2.5200000000000018</c:v>
                </c:pt>
                <c:pt idx="2091">
                  <c:v>2.9600000000000022</c:v>
                </c:pt>
                <c:pt idx="2092">
                  <c:v>2.9600000000000022</c:v>
                </c:pt>
                <c:pt idx="2093">
                  <c:v>3.0200000000000018</c:v>
                </c:pt>
                <c:pt idx="2094">
                  <c:v>3.2000000000000028</c:v>
                </c:pt>
                <c:pt idx="2095">
                  <c:v>3.2800000000000011</c:v>
                </c:pt>
                <c:pt idx="2096">
                  <c:v>3.180000000000001</c:v>
                </c:pt>
                <c:pt idx="2097">
                  <c:v>3.0600000000000023</c:v>
                </c:pt>
                <c:pt idx="2098">
                  <c:v>2.9600000000000022</c:v>
                </c:pt>
                <c:pt idx="2099">
                  <c:v>2.6200000000000019</c:v>
                </c:pt>
                <c:pt idx="2100">
                  <c:v>2.6200000000000045</c:v>
                </c:pt>
                <c:pt idx="2101">
                  <c:v>2.1000000000000059</c:v>
                </c:pt>
                <c:pt idx="2102">
                  <c:v>2.0400000000000036</c:v>
                </c:pt>
                <c:pt idx="2103">
                  <c:v>2.160000000000005</c:v>
                </c:pt>
                <c:pt idx="2104">
                  <c:v>2.4400000000000035</c:v>
                </c:pt>
                <c:pt idx="2105">
                  <c:v>2.3000000000000029</c:v>
                </c:pt>
                <c:pt idx="2106">
                  <c:v>2.7400000000000007</c:v>
                </c:pt>
                <c:pt idx="2107">
                  <c:v>2.7200000000000015</c:v>
                </c:pt>
                <c:pt idx="2108">
                  <c:v>2.4799999999999982</c:v>
                </c:pt>
                <c:pt idx="2109">
                  <c:v>2.2000000000000002</c:v>
                </c:pt>
                <c:pt idx="2110">
                  <c:v>2.2399999999999975</c:v>
                </c:pt>
                <c:pt idx="2111">
                  <c:v>2.1999999999999971</c:v>
                </c:pt>
                <c:pt idx="2112">
                  <c:v>2.3199999999999958</c:v>
                </c:pt>
                <c:pt idx="2113">
                  <c:v>2.4199999999999959</c:v>
                </c:pt>
                <c:pt idx="2114">
                  <c:v>2.5399999999999947</c:v>
                </c:pt>
                <c:pt idx="2115">
                  <c:v>2.4999999999999973</c:v>
                </c:pt>
                <c:pt idx="2116">
                  <c:v>2.5199999999999987</c:v>
                </c:pt>
                <c:pt idx="2117">
                  <c:v>2.7599999999999993</c:v>
                </c:pt>
                <c:pt idx="2118">
                  <c:v>2.9200000000000017</c:v>
                </c:pt>
                <c:pt idx="2119">
                  <c:v>3.2</c:v>
                </c:pt>
                <c:pt idx="2120">
                  <c:v>2.9599999999999995</c:v>
                </c:pt>
                <c:pt idx="2121">
                  <c:v>3</c:v>
                </c:pt>
                <c:pt idx="2122">
                  <c:v>2.9399999999999977</c:v>
                </c:pt>
                <c:pt idx="2123">
                  <c:v>2.6199999999999961</c:v>
                </c:pt>
                <c:pt idx="2124">
                  <c:v>2.7599999999999993</c:v>
                </c:pt>
                <c:pt idx="2125">
                  <c:v>2.680000000000001</c:v>
                </c:pt>
                <c:pt idx="2126">
                  <c:v>2.419999999999999</c:v>
                </c:pt>
                <c:pt idx="2127">
                  <c:v>2.2999999999999998</c:v>
                </c:pt>
                <c:pt idx="2128">
                  <c:v>2.6400000000000006</c:v>
                </c:pt>
                <c:pt idx="2129">
                  <c:v>2.5199999999999987</c:v>
                </c:pt>
                <c:pt idx="2130">
                  <c:v>2.8599999999999968</c:v>
                </c:pt>
                <c:pt idx="2131">
                  <c:v>3.1799999999999984</c:v>
                </c:pt>
                <c:pt idx="2132">
                  <c:v>2.9599999999999995</c:v>
                </c:pt>
                <c:pt idx="2133">
                  <c:v>2.7400000000000007</c:v>
                </c:pt>
                <c:pt idx="2134">
                  <c:v>2.5599999999999996</c:v>
                </c:pt>
                <c:pt idx="2135">
                  <c:v>2.6</c:v>
                </c:pt>
                <c:pt idx="2136">
                  <c:v>2.5199999999999987</c:v>
                </c:pt>
                <c:pt idx="2137">
                  <c:v>2.9999999999999973</c:v>
                </c:pt>
                <c:pt idx="2138">
                  <c:v>3.3399999999999976</c:v>
                </c:pt>
                <c:pt idx="2139">
                  <c:v>3.3599999999999994</c:v>
                </c:pt>
                <c:pt idx="2140">
                  <c:v>3.1999999999999971</c:v>
                </c:pt>
                <c:pt idx="2141">
                  <c:v>3.4799999999999982</c:v>
                </c:pt>
                <c:pt idx="2142">
                  <c:v>3.1400000000000006</c:v>
                </c:pt>
                <c:pt idx="2143">
                  <c:v>2.7200000000000015</c:v>
                </c:pt>
                <c:pt idx="2144">
                  <c:v>2.7400000000000033</c:v>
                </c:pt>
                <c:pt idx="2145">
                  <c:v>2.9600000000000053</c:v>
                </c:pt>
                <c:pt idx="2146">
                  <c:v>2.2800000000000038</c:v>
                </c:pt>
                <c:pt idx="2147">
                  <c:v>2.1800000000000042</c:v>
                </c:pt>
                <c:pt idx="2148">
                  <c:v>2.0400000000000005</c:v>
                </c:pt>
                <c:pt idx="2149">
                  <c:v>1.9799999999999982</c:v>
                </c:pt>
                <c:pt idx="2150">
                  <c:v>1.4999999999999971</c:v>
                </c:pt>
                <c:pt idx="2151">
                  <c:v>2.1199999999999988</c:v>
                </c:pt>
                <c:pt idx="2152">
                  <c:v>2.099999999999997</c:v>
                </c:pt>
                <c:pt idx="2153">
                  <c:v>2.2199999999999989</c:v>
                </c:pt>
                <c:pt idx="2154">
                  <c:v>1.9400000000000006</c:v>
                </c:pt>
                <c:pt idx="2155">
                  <c:v>2.2000000000000028</c:v>
                </c:pt>
                <c:pt idx="2156">
                  <c:v>1.8000000000000029</c:v>
                </c:pt>
                <c:pt idx="2157">
                  <c:v>1.5400000000000034</c:v>
                </c:pt>
                <c:pt idx="2158">
                  <c:v>1.3600000000000023</c:v>
                </c:pt>
                <c:pt idx="2159">
                  <c:v>1.4400000000000006</c:v>
                </c:pt>
                <c:pt idx="2160">
                  <c:v>1.1400000000000006</c:v>
                </c:pt>
                <c:pt idx="2161">
                  <c:v>1.4200000000000017</c:v>
                </c:pt>
                <c:pt idx="2162">
                  <c:v>1.8400000000000005</c:v>
                </c:pt>
                <c:pt idx="2163">
                  <c:v>1.7400000000000007</c:v>
                </c:pt>
                <c:pt idx="2164">
                  <c:v>1.7200000000000017</c:v>
                </c:pt>
                <c:pt idx="2165">
                  <c:v>1.9599999999999995</c:v>
                </c:pt>
                <c:pt idx="2166">
                  <c:v>1.5799999999999983</c:v>
                </c:pt>
                <c:pt idx="2167">
                  <c:v>1.3</c:v>
                </c:pt>
                <c:pt idx="2168">
                  <c:v>1.4200000000000017</c:v>
                </c:pt>
                <c:pt idx="2169">
                  <c:v>2</c:v>
                </c:pt>
                <c:pt idx="2170">
                  <c:v>1.5800000000000012</c:v>
                </c:pt>
                <c:pt idx="2171">
                  <c:v>2.1</c:v>
                </c:pt>
                <c:pt idx="2172">
                  <c:v>2.4400000000000004</c:v>
                </c:pt>
                <c:pt idx="2173">
                  <c:v>2.7199999999999989</c:v>
                </c:pt>
                <c:pt idx="2174">
                  <c:v>2.2199999999999989</c:v>
                </c:pt>
                <c:pt idx="2175">
                  <c:v>2.6200000000000019</c:v>
                </c:pt>
                <c:pt idx="2176">
                  <c:v>2.4200000000000017</c:v>
                </c:pt>
                <c:pt idx="2177">
                  <c:v>2.319999999999999</c:v>
                </c:pt>
                <c:pt idx="2178">
                  <c:v>2.1599999999999993</c:v>
                </c:pt>
                <c:pt idx="2179">
                  <c:v>2.2400000000000007</c:v>
                </c:pt>
                <c:pt idx="2180">
                  <c:v>2.1399999999999979</c:v>
                </c:pt>
                <c:pt idx="2181">
                  <c:v>1.7599999999999967</c:v>
                </c:pt>
                <c:pt idx="2182">
                  <c:v>1.4999999999999971</c:v>
                </c:pt>
                <c:pt idx="2183">
                  <c:v>1.5999999999999972</c:v>
                </c:pt>
                <c:pt idx="2184">
                  <c:v>1.5399999999999978</c:v>
                </c:pt>
                <c:pt idx="2185">
                  <c:v>1.6199999999999961</c:v>
                </c:pt>
                <c:pt idx="2186">
                  <c:v>1.819999999999999</c:v>
                </c:pt>
                <c:pt idx="2187">
                  <c:v>2</c:v>
                </c:pt>
                <c:pt idx="2188">
                  <c:v>1.8599999999999994</c:v>
                </c:pt>
                <c:pt idx="2189">
                  <c:v>1.6</c:v>
                </c:pt>
                <c:pt idx="2190">
                  <c:v>1.6000000000000028</c:v>
                </c:pt>
                <c:pt idx="2191">
                  <c:v>1.4800000000000011</c:v>
                </c:pt>
                <c:pt idx="2192">
                  <c:v>1.4600000000000022</c:v>
                </c:pt>
                <c:pt idx="2193">
                  <c:v>1.5800000000000041</c:v>
                </c:pt>
                <c:pt idx="2194">
                  <c:v>1.8600000000000023</c:v>
                </c:pt>
                <c:pt idx="2195">
                  <c:v>1.8800000000000012</c:v>
                </c:pt>
                <c:pt idx="2196">
                  <c:v>1.9800000000000011</c:v>
                </c:pt>
                <c:pt idx="2197">
                  <c:v>1.4599999999999995</c:v>
                </c:pt>
                <c:pt idx="2198">
                  <c:v>1.319999999999999</c:v>
                </c:pt>
                <c:pt idx="2199">
                  <c:v>1.319999999999999</c:v>
                </c:pt>
                <c:pt idx="2200">
                  <c:v>1.4199999999999988</c:v>
                </c:pt>
                <c:pt idx="2201">
                  <c:v>1.5599999999999994</c:v>
                </c:pt>
                <c:pt idx="2202">
                  <c:v>2.4799999999999982</c:v>
                </c:pt>
                <c:pt idx="2203">
                  <c:v>2.6399999999999979</c:v>
                </c:pt>
                <c:pt idx="2204">
                  <c:v>2.6799999999999984</c:v>
                </c:pt>
                <c:pt idx="2205">
                  <c:v>2.7799999999999985</c:v>
                </c:pt>
                <c:pt idx="2206">
                  <c:v>2.8</c:v>
                </c:pt>
                <c:pt idx="2207">
                  <c:v>3.0000000000000027</c:v>
                </c:pt>
                <c:pt idx="2208">
                  <c:v>2.9200000000000044</c:v>
                </c:pt>
                <c:pt idx="2209">
                  <c:v>3.5400000000000063</c:v>
                </c:pt>
                <c:pt idx="2210">
                  <c:v>3.7400000000000064</c:v>
                </c:pt>
                <c:pt idx="2211">
                  <c:v>4.0400000000000036</c:v>
                </c:pt>
                <c:pt idx="2212">
                  <c:v>3.5000000000000027</c:v>
                </c:pt>
                <c:pt idx="2213">
                  <c:v>3.3400000000000007</c:v>
                </c:pt>
                <c:pt idx="2214">
                  <c:v>2.3399999999999976</c:v>
                </c:pt>
                <c:pt idx="2215">
                  <c:v>2.1799999999999984</c:v>
                </c:pt>
                <c:pt idx="2216">
                  <c:v>1.9399999999999977</c:v>
                </c:pt>
                <c:pt idx="2217">
                  <c:v>2.1599999999999966</c:v>
                </c:pt>
                <c:pt idx="2218">
                  <c:v>2.4599999999999964</c:v>
                </c:pt>
                <c:pt idx="2219">
                  <c:v>2.8599999999999968</c:v>
                </c:pt>
                <c:pt idx="2220">
                  <c:v>2.5599999999999965</c:v>
                </c:pt>
                <c:pt idx="2221">
                  <c:v>2.2599999999999967</c:v>
                </c:pt>
                <c:pt idx="2222">
                  <c:v>1.6999999999999971</c:v>
                </c:pt>
                <c:pt idx="2223">
                  <c:v>2.0399999999999978</c:v>
                </c:pt>
                <c:pt idx="2224">
                  <c:v>2.2000000000000002</c:v>
                </c:pt>
                <c:pt idx="2225">
                  <c:v>2.9200000000000017</c:v>
                </c:pt>
                <c:pt idx="2226">
                  <c:v>2.980000000000004</c:v>
                </c:pt>
                <c:pt idx="2227">
                  <c:v>3.4600000000000053</c:v>
                </c:pt>
                <c:pt idx="2228">
                  <c:v>3.2600000000000051</c:v>
                </c:pt>
                <c:pt idx="2229">
                  <c:v>3.5000000000000027</c:v>
                </c:pt>
                <c:pt idx="2230">
                  <c:v>3.400000000000003</c:v>
                </c:pt>
                <c:pt idx="2231">
                  <c:v>3.7200000000000015</c:v>
                </c:pt>
                <c:pt idx="2232">
                  <c:v>4.0200000000000014</c:v>
                </c:pt>
                <c:pt idx="2233">
                  <c:v>3.9599999999999995</c:v>
                </c:pt>
                <c:pt idx="2234">
                  <c:v>3.6200000000000019</c:v>
                </c:pt>
                <c:pt idx="2235">
                  <c:v>3.2799999999999985</c:v>
                </c:pt>
                <c:pt idx="2236">
                  <c:v>3.3799999999999981</c:v>
                </c:pt>
                <c:pt idx="2237">
                  <c:v>3.1799999999999953</c:v>
                </c:pt>
                <c:pt idx="2238">
                  <c:v>3.1599999999999966</c:v>
                </c:pt>
                <c:pt idx="2239">
                  <c:v>3.4599999999999937</c:v>
                </c:pt>
                <c:pt idx="2240">
                  <c:v>3.5399999999999947</c:v>
                </c:pt>
                <c:pt idx="2241">
                  <c:v>3.2799999999999954</c:v>
                </c:pt>
                <c:pt idx="2242">
                  <c:v>3.4399999999999951</c:v>
                </c:pt>
                <c:pt idx="2243">
                  <c:v>3.7199999999999962</c:v>
                </c:pt>
                <c:pt idx="2244">
                  <c:v>3.7</c:v>
                </c:pt>
                <c:pt idx="2245">
                  <c:v>3.9599999999999995</c:v>
                </c:pt>
                <c:pt idx="2246">
                  <c:v>4.0599999999999996</c:v>
                </c:pt>
                <c:pt idx="2247">
                  <c:v>3.980000000000004</c:v>
                </c:pt>
                <c:pt idx="2248">
                  <c:v>3.6800000000000042</c:v>
                </c:pt>
                <c:pt idx="2249">
                  <c:v>3.8000000000000029</c:v>
                </c:pt>
                <c:pt idx="2250">
                  <c:v>3.7200000000000046</c:v>
                </c:pt>
                <c:pt idx="2251">
                  <c:v>3.9200000000000044</c:v>
                </c:pt>
                <c:pt idx="2252">
                  <c:v>3.7800000000000011</c:v>
                </c:pt>
                <c:pt idx="2253">
                  <c:v>4.0999999999999996</c:v>
                </c:pt>
                <c:pt idx="2254">
                  <c:v>3.919999999999999</c:v>
                </c:pt>
                <c:pt idx="2255">
                  <c:v>3.7399999999999975</c:v>
                </c:pt>
                <c:pt idx="2256">
                  <c:v>3.4399999999999977</c:v>
                </c:pt>
                <c:pt idx="2257">
                  <c:v>3.5199999999999987</c:v>
                </c:pt>
                <c:pt idx="2258">
                  <c:v>3.1199999999999988</c:v>
                </c:pt>
                <c:pt idx="2259">
                  <c:v>3.1400000000000006</c:v>
                </c:pt>
                <c:pt idx="2260">
                  <c:v>3.1600000000000024</c:v>
                </c:pt>
                <c:pt idx="2261">
                  <c:v>3.1400000000000006</c:v>
                </c:pt>
                <c:pt idx="2262">
                  <c:v>3.2200000000000015</c:v>
                </c:pt>
                <c:pt idx="2263">
                  <c:v>3.3200000000000016</c:v>
                </c:pt>
                <c:pt idx="2264">
                  <c:v>3.4</c:v>
                </c:pt>
                <c:pt idx="2265">
                  <c:v>3.3599999999999968</c:v>
                </c:pt>
                <c:pt idx="2266">
                  <c:v>3.4999999999999973</c:v>
                </c:pt>
                <c:pt idx="2267">
                  <c:v>3.4199999999999959</c:v>
                </c:pt>
                <c:pt idx="2268">
                  <c:v>3.4199999999999959</c:v>
                </c:pt>
                <c:pt idx="2269">
                  <c:v>3.1599999999999966</c:v>
                </c:pt>
                <c:pt idx="2270">
                  <c:v>3.2199999999999989</c:v>
                </c:pt>
                <c:pt idx="2271">
                  <c:v>3.1799999999999984</c:v>
                </c:pt>
                <c:pt idx="2272">
                  <c:v>3.0799999999999983</c:v>
                </c:pt>
                <c:pt idx="2273">
                  <c:v>3.1</c:v>
                </c:pt>
                <c:pt idx="2274">
                  <c:v>3.0199999999999987</c:v>
                </c:pt>
                <c:pt idx="2275">
                  <c:v>3.4599999999999964</c:v>
                </c:pt>
                <c:pt idx="2276">
                  <c:v>3.599999999999997</c:v>
                </c:pt>
                <c:pt idx="2277">
                  <c:v>3.6599999999999966</c:v>
                </c:pt>
                <c:pt idx="2278">
                  <c:v>3.7799999999999954</c:v>
                </c:pt>
                <c:pt idx="2279">
                  <c:v>3.9399999999999977</c:v>
                </c:pt>
                <c:pt idx="2280">
                  <c:v>3.3800000000000012</c:v>
                </c:pt>
                <c:pt idx="2281">
                  <c:v>3.2400000000000033</c:v>
                </c:pt>
                <c:pt idx="2282">
                  <c:v>3.3400000000000061</c:v>
                </c:pt>
                <c:pt idx="2283">
                  <c:v>3.0200000000000045</c:v>
                </c:pt>
                <c:pt idx="2284">
                  <c:v>3.0000000000000027</c:v>
                </c:pt>
                <c:pt idx="2285">
                  <c:v>3.1</c:v>
                </c:pt>
                <c:pt idx="2286">
                  <c:v>3.1399999999999979</c:v>
                </c:pt>
                <c:pt idx="2287">
                  <c:v>2.839999999999995</c:v>
                </c:pt>
                <c:pt idx="2288">
                  <c:v>3.1599999999999993</c:v>
                </c:pt>
                <c:pt idx="2289">
                  <c:v>3.3</c:v>
                </c:pt>
                <c:pt idx="2290">
                  <c:v>3.5800000000000041</c:v>
                </c:pt>
                <c:pt idx="2291">
                  <c:v>3.7400000000000033</c:v>
                </c:pt>
                <c:pt idx="2292">
                  <c:v>4.0800000000000036</c:v>
                </c:pt>
                <c:pt idx="2293">
                  <c:v>3.8200000000000016</c:v>
                </c:pt>
                <c:pt idx="2294">
                  <c:v>3.8400000000000007</c:v>
                </c:pt>
                <c:pt idx="2295">
                  <c:v>3.419999999999999</c:v>
                </c:pt>
                <c:pt idx="2296">
                  <c:v>3.2200000000000015</c:v>
                </c:pt>
                <c:pt idx="2297">
                  <c:v>3.1600000000000024</c:v>
                </c:pt>
                <c:pt idx="2298">
                  <c:v>3.4600000000000022</c:v>
                </c:pt>
                <c:pt idx="2299">
                  <c:v>3.1400000000000032</c:v>
                </c:pt>
                <c:pt idx="2300">
                  <c:v>3.0600000000000023</c:v>
                </c:pt>
                <c:pt idx="2301">
                  <c:v>3.2200000000000015</c:v>
                </c:pt>
                <c:pt idx="2302">
                  <c:v>3.1599999999999993</c:v>
                </c:pt>
                <c:pt idx="2303">
                  <c:v>2.8799999999999981</c:v>
                </c:pt>
                <c:pt idx="2304">
                  <c:v>3.2199999999999989</c:v>
                </c:pt>
                <c:pt idx="2305">
                  <c:v>3.4999999999999973</c:v>
                </c:pt>
                <c:pt idx="2306">
                  <c:v>3.2199999999999962</c:v>
                </c:pt>
                <c:pt idx="2307">
                  <c:v>3.1799999999999984</c:v>
                </c:pt>
                <c:pt idx="2308">
                  <c:v>3.319999999999999</c:v>
                </c:pt>
                <c:pt idx="2309">
                  <c:v>3.1599999999999993</c:v>
                </c:pt>
                <c:pt idx="2310">
                  <c:v>3.1200000000000019</c:v>
                </c:pt>
                <c:pt idx="2311">
                  <c:v>3.2400000000000007</c:v>
                </c:pt>
                <c:pt idx="2312">
                  <c:v>3.419999999999999</c:v>
                </c:pt>
                <c:pt idx="2313">
                  <c:v>3.5799999999999983</c:v>
                </c:pt>
                <c:pt idx="2314">
                  <c:v>3.4599999999999964</c:v>
                </c:pt>
                <c:pt idx="2315">
                  <c:v>3.4999999999999973</c:v>
                </c:pt>
                <c:pt idx="2316">
                  <c:v>3.4</c:v>
                </c:pt>
                <c:pt idx="2317">
                  <c:v>3.2800000000000011</c:v>
                </c:pt>
                <c:pt idx="2318">
                  <c:v>3.3200000000000016</c:v>
                </c:pt>
                <c:pt idx="2319">
                  <c:v>3.4200000000000017</c:v>
                </c:pt>
                <c:pt idx="2320">
                  <c:v>3.080000000000001</c:v>
                </c:pt>
                <c:pt idx="2321">
                  <c:v>2.8599999999999994</c:v>
                </c:pt>
                <c:pt idx="2322">
                  <c:v>2.6199999999999988</c:v>
                </c:pt>
                <c:pt idx="2323">
                  <c:v>2.4800000000000013</c:v>
                </c:pt>
                <c:pt idx="2324">
                  <c:v>2.4</c:v>
                </c:pt>
                <c:pt idx="2325">
                  <c:v>2.7</c:v>
                </c:pt>
                <c:pt idx="2326">
                  <c:v>2.6</c:v>
                </c:pt>
                <c:pt idx="2327">
                  <c:v>3.0599999999999996</c:v>
                </c:pt>
                <c:pt idx="2328">
                  <c:v>3.1999999999999971</c:v>
                </c:pt>
                <c:pt idx="2329">
                  <c:v>3.1399999999999979</c:v>
                </c:pt>
                <c:pt idx="2330">
                  <c:v>2.9</c:v>
                </c:pt>
                <c:pt idx="2331">
                  <c:v>3.2599999999999993</c:v>
                </c:pt>
                <c:pt idx="2332">
                  <c:v>2.9400000000000004</c:v>
                </c:pt>
                <c:pt idx="2333">
                  <c:v>2.7200000000000015</c:v>
                </c:pt>
                <c:pt idx="2334">
                  <c:v>2.7600000000000025</c:v>
                </c:pt>
                <c:pt idx="2335">
                  <c:v>2.5599999999999996</c:v>
                </c:pt>
                <c:pt idx="2336">
                  <c:v>2.6199999999999988</c:v>
                </c:pt>
                <c:pt idx="2337">
                  <c:v>2.6400000000000006</c:v>
                </c:pt>
                <c:pt idx="2338">
                  <c:v>2.4400000000000004</c:v>
                </c:pt>
                <c:pt idx="2339">
                  <c:v>2.4600000000000022</c:v>
                </c:pt>
                <c:pt idx="2340">
                  <c:v>2.5400000000000005</c:v>
                </c:pt>
                <c:pt idx="2341">
                  <c:v>2.680000000000001</c:v>
                </c:pt>
                <c:pt idx="2342">
                  <c:v>2.6599999999999993</c:v>
                </c:pt>
                <c:pt idx="2343">
                  <c:v>2.3999999999999972</c:v>
                </c:pt>
                <c:pt idx="2344">
                  <c:v>2.7199999999999962</c:v>
                </c:pt>
                <c:pt idx="2345">
                  <c:v>2.8799999999999981</c:v>
                </c:pt>
                <c:pt idx="2346">
                  <c:v>2.7799999999999985</c:v>
                </c:pt>
                <c:pt idx="2347">
                  <c:v>3.019999999999996</c:v>
                </c:pt>
                <c:pt idx="2348">
                  <c:v>3.2399999999999975</c:v>
                </c:pt>
                <c:pt idx="2349">
                  <c:v>2.8399999999999976</c:v>
                </c:pt>
                <c:pt idx="2350">
                  <c:v>3.099999999999997</c:v>
                </c:pt>
                <c:pt idx="2351">
                  <c:v>2.9799999999999982</c:v>
                </c:pt>
                <c:pt idx="2352">
                  <c:v>2.9800000000000013</c:v>
                </c:pt>
                <c:pt idx="2353">
                  <c:v>2.7599999999999993</c:v>
                </c:pt>
                <c:pt idx="2354">
                  <c:v>2.7999999999999972</c:v>
                </c:pt>
                <c:pt idx="2355">
                  <c:v>2.419999999999999</c:v>
                </c:pt>
                <c:pt idx="2356">
                  <c:v>2.6999999999999971</c:v>
                </c:pt>
                <c:pt idx="2357">
                  <c:v>2.6799999999999953</c:v>
                </c:pt>
                <c:pt idx="2358">
                  <c:v>3.019999999999996</c:v>
                </c:pt>
                <c:pt idx="2359">
                  <c:v>3.1799999999999984</c:v>
                </c:pt>
                <c:pt idx="2360">
                  <c:v>3.2199999999999962</c:v>
                </c:pt>
                <c:pt idx="2361">
                  <c:v>2.7599999999999993</c:v>
                </c:pt>
                <c:pt idx="2362">
                  <c:v>2.4400000000000004</c:v>
                </c:pt>
                <c:pt idx="2363">
                  <c:v>2.5400000000000036</c:v>
                </c:pt>
                <c:pt idx="2364">
                  <c:v>2.2000000000000028</c:v>
                </c:pt>
                <c:pt idx="2365">
                  <c:v>2.3000000000000029</c:v>
                </c:pt>
                <c:pt idx="2366">
                  <c:v>2.3400000000000007</c:v>
                </c:pt>
                <c:pt idx="2367">
                  <c:v>2.0199999999999987</c:v>
                </c:pt>
                <c:pt idx="2368">
                  <c:v>1.6599999999999966</c:v>
                </c:pt>
                <c:pt idx="2369">
                  <c:v>1.4799999999999955</c:v>
                </c:pt>
                <c:pt idx="2370">
                  <c:v>1.5799999999999954</c:v>
                </c:pt>
                <c:pt idx="2371">
                  <c:v>1.6799999999999955</c:v>
                </c:pt>
                <c:pt idx="2372">
                  <c:v>1.8799999999999955</c:v>
                </c:pt>
                <c:pt idx="2373">
                  <c:v>1.8799999999999955</c:v>
                </c:pt>
                <c:pt idx="2374">
                  <c:v>2.1999999999999971</c:v>
                </c:pt>
                <c:pt idx="2375">
                  <c:v>1.9799999999999982</c:v>
                </c:pt>
                <c:pt idx="2376">
                  <c:v>1.4</c:v>
                </c:pt>
                <c:pt idx="2377">
                  <c:v>1.1200000000000017</c:v>
                </c:pt>
                <c:pt idx="2378">
                  <c:v>1.4200000000000017</c:v>
                </c:pt>
                <c:pt idx="2379">
                  <c:v>1.4000000000000028</c:v>
                </c:pt>
                <c:pt idx="2380">
                  <c:v>1.5200000000000045</c:v>
                </c:pt>
                <c:pt idx="2381">
                  <c:v>2.180000000000001</c:v>
                </c:pt>
                <c:pt idx="2382">
                  <c:v>2.400000000000003</c:v>
                </c:pt>
                <c:pt idx="2383">
                  <c:v>1.9600000000000022</c:v>
                </c:pt>
                <c:pt idx="2384">
                  <c:v>1.5599999999999994</c:v>
                </c:pt>
                <c:pt idx="2385">
                  <c:v>1.4999999999999971</c:v>
                </c:pt>
                <c:pt idx="2386">
                  <c:v>0.97999999999999832</c:v>
                </c:pt>
                <c:pt idx="2387">
                  <c:v>0.75999999999999657</c:v>
                </c:pt>
                <c:pt idx="2388">
                  <c:v>0.97999999999999832</c:v>
                </c:pt>
                <c:pt idx="2389">
                  <c:v>1.1599999999999995</c:v>
                </c:pt>
                <c:pt idx="2390">
                  <c:v>0.94000000000000061</c:v>
                </c:pt>
                <c:pt idx="2391">
                  <c:v>0.88000000000000111</c:v>
                </c:pt>
                <c:pt idx="2392">
                  <c:v>0.86000000000000232</c:v>
                </c:pt>
                <c:pt idx="2393">
                  <c:v>0.8</c:v>
                </c:pt>
                <c:pt idx="2394">
                  <c:v>0.78000000000000114</c:v>
                </c:pt>
                <c:pt idx="2395">
                  <c:v>0.45999999999999941</c:v>
                </c:pt>
                <c:pt idx="2396">
                  <c:v>0.63999999999999768</c:v>
                </c:pt>
                <c:pt idx="2397">
                  <c:v>0.51999999999999313</c:v>
                </c:pt>
                <c:pt idx="2398">
                  <c:v>0.11999999999999034</c:v>
                </c:pt>
                <c:pt idx="2399">
                  <c:v>-0.20000000000000853</c:v>
                </c:pt>
                <c:pt idx="2400">
                  <c:v>-0.10000000000000853</c:v>
                </c:pt>
                <c:pt idx="2401">
                  <c:v>-0.42000000000001025</c:v>
                </c:pt>
                <c:pt idx="2402">
                  <c:v>-0.2800000000000068</c:v>
                </c:pt>
                <c:pt idx="2403">
                  <c:v>-0.10000000000000568</c:v>
                </c:pt>
                <c:pt idx="2404">
                  <c:v>-0.12000000000000455</c:v>
                </c:pt>
                <c:pt idx="2405">
                  <c:v>0</c:v>
                </c:pt>
                <c:pt idx="2406">
                  <c:v>0.38000000000000683</c:v>
                </c:pt>
                <c:pt idx="2407">
                  <c:v>0.38000000000000683</c:v>
                </c:pt>
                <c:pt idx="2408">
                  <c:v>0.72000000000001019</c:v>
                </c:pt>
                <c:pt idx="2409">
                  <c:v>0.760000000000008</c:v>
                </c:pt>
                <c:pt idx="2410">
                  <c:v>0.76000000000000223</c:v>
                </c:pt>
                <c:pt idx="2411">
                  <c:v>0.3</c:v>
                </c:pt>
                <c:pt idx="2412">
                  <c:v>0.58000000000000118</c:v>
                </c:pt>
                <c:pt idx="2413">
                  <c:v>0.38000000000000111</c:v>
                </c:pt>
                <c:pt idx="2414">
                  <c:v>0.58000000000000118</c:v>
                </c:pt>
                <c:pt idx="2415">
                  <c:v>0.68000000000000682</c:v>
                </c:pt>
                <c:pt idx="2416">
                  <c:v>0.98000000000000687</c:v>
                </c:pt>
                <c:pt idx="2417">
                  <c:v>0.68000000000000682</c:v>
                </c:pt>
                <c:pt idx="2418">
                  <c:v>0.56000000000000794</c:v>
                </c:pt>
                <c:pt idx="2419">
                  <c:v>0.68000000000000682</c:v>
                </c:pt>
                <c:pt idx="2420">
                  <c:v>0.41999999999999887</c:v>
                </c:pt>
                <c:pt idx="2421">
                  <c:v>0.41999999999999887</c:v>
                </c:pt>
                <c:pt idx="2422">
                  <c:v>0.41999999999999887</c:v>
                </c:pt>
                <c:pt idx="2423">
                  <c:v>0.3999999999999943</c:v>
                </c:pt>
                <c:pt idx="2424">
                  <c:v>0.71999999999999886</c:v>
                </c:pt>
                <c:pt idx="2425">
                  <c:v>0.74000000000000343</c:v>
                </c:pt>
                <c:pt idx="2426">
                  <c:v>0.88000000000000111</c:v>
                </c:pt>
                <c:pt idx="2427">
                  <c:v>1.0400000000000034</c:v>
                </c:pt>
                <c:pt idx="2428">
                  <c:v>1.2000000000000057</c:v>
                </c:pt>
                <c:pt idx="2429">
                  <c:v>0.51999999999999891</c:v>
                </c:pt>
                <c:pt idx="2430">
                  <c:v>0.63999999999999768</c:v>
                </c:pt>
                <c:pt idx="2431">
                  <c:v>0.57999999999999541</c:v>
                </c:pt>
                <c:pt idx="2432">
                  <c:v>0.33999999999999203</c:v>
                </c:pt>
                <c:pt idx="2433">
                  <c:v>-5.6843418860808018E-15</c:v>
                </c:pt>
                <c:pt idx="2434">
                  <c:v>0.7</c:v>
                </c:pt>
                <c:pt idx="2435">
                  <c:v>0.81999999999999884</c:v>
                </c:pt>
                <c:pt idx="2436">
                  <c:v>1.2800000000000069</c:v>
                </c:pt>
                <c:pt idx="2437">
                  <c:v>1.5600000000000023</c:v>
                </c:pt>
                <c:pt idx="2438">
                  <c:v>1.9800000000000011</c:v>
                </c:pt>
                <c:pt idx="2439">
                  <c:v>1.8600000000000023</c:v>
                </c:pt>
                <c:pt idx="2440">
                  <c:v>2.5400000000000089</c:v>
                </c:pt>
                <c:pt idx="2441">
                  <c:v>2.4600000000000022</c:v>
                </c:pt>
                <c:pt idx="2442">
                  <c:v>2.6600000000000081</c:v>
                </c:pt>
                <c:pt idx="2443">
                  <c:v>3.0400000000000089</c:v>
                </c:pt>
                <c:pt idx="2444">
                  <c:v>3.2200000000000046</c:v>
                </c:pt>
                <c:pt idx="2445">
                  <c:v>2.7799999999999954</c:v>
                </c:pt>
                <c:pt idx="2446">
                  <c:v>3.2</c:v>
                </c:pt>
                <c:pt idx="2447">
                  <c:v>3.2800000000000011</c:v>
                </c:pt>
                <c:pt idx="2448">
                  <c:v>3.3600000000000021</c:v>
                </c:pt>
                <c:pt idx="2449">
                  <c:v>3.5400000000000036</c:v>
                </c:pt>
                <c:pt idx="2450">
                  <c:v>3.9000000000000057</c:v>
                </c:pt>
                <c:pt idx="2451">
                  <c:v>4</c:v>
                </c:pt>
                <c:pt idx="2452">
                  <c:v>3.9199999999999933</c:v>
                </c:pt>
                <c:pt idx="2453">
                  <c:v>3.9199999999999933</c:v>
                </c:pt>
                <c:pt idx="2454">
                  <c:v>3.359999999999991</c:v>
                </c:pt>
                <c:pt idx="2455">
                  <c:v>3.0999999999999943</c:v>
                </c:pt>
                <c:pt idx="2456">
                  <c:v>2.6</c:v>
                </c:pt>
                <c:pt idx="2457">
                  <c:v>2.5000000000000058</c:v>
                </c:pt>
                <c:pt idx="2458">
                  <c:v>2.2800000000000069</c:v>
                </c:pt>
                <c:pt idx="2459">
                  <c:v>2.4200000000000101</c:v>
                </c:pt>
                <c:pt idx="2460">
                  <c:v>2.1200000000000045</c:v>
                </c:pt>
                <c:pt idx="2461">
                  <c:v>1.8399999999999976</c:v>
                </c:pt>
                <c:pt idx="2462">
                  <c:v>1.8599999999999965</c:v>
                </c:pt>
                <c:pt idx="2463">
                  <c:v>1.6999999999999886</c:v>
                </c:pt>
                <c:pt idx="2464">
                  <c:v>1.8399999999999863</c:v>
                </c:pt>
                <c:pt idx="2465">
                  <c:v>1.9199999999999875</c:v>
                </c:pt>
                <c:pt idx="2466">
                  <c:v>1.7799999999999898</c:v>
                </c:pt>
                <c:pt idx="2467">
                  <c:v>1.9599999999999909</c:v>
                </c:pt>
                <c:pt idx="2468">
                  <c:v>1.9399999999999977</c:v>
                </c:pt>
                <c:pt idx="2469">
                  <c:v>1.7800000000000011</c:v>
                </c:pt>
                <c:pt idx="2470">
                  <c:v>2.0400000000000036</c:v>
                </c:pt>
                <c:pt idx="2471">
                  <c:v>2.6200000000000045</c:v>
                </c:pt>
                <c:pt idx="2472">
                  <c:v>2.2800000000000011</c:v>
                </c:pt>
                <c:pt idx="2473">
                  <c:v>2.5399999999999978</c:v>
                </c:pt>
                <c:pt idx="2474">
                  <c:v>2.5799999999999956</c:v>
                </c:pt>
                <c:pt idx="2475">
                  <c:v>2.319999999999999</c:v>
                </c:pt>
                <c:pt idx="2476">
                  <c:v>2.0199999999999987</c:v>
                </c:pt>
                <c:pt idx="2477">
                  <c:v>1.9399999999999977</c:v>
                </c:pt>
                <c:pt idx="2478">
                  <c:v>1.6199999999999988</c:v>
                </c:pt>
                <c:pt idx="2479">
                  <c:v>1.9199999999999988</c:v>
                </c:pt>
                <c:pt idx="2480">
                  <c:v>1.7799999999999954</c:v>
                </c:pt>
                <c:pt idx="2481">
                  <c:v>1.6799999999999955</c:v>
                </c:pt>
                <c:pt idx="2482">
                  <c:v>1.8999999999999944</c:v>
                </c:pt>
                <c:pt idx="2483">
                  <c:v>2.2799999999999954</c:v>
                </c:pt>
                <c:pt idx="2484">
                  <c:v>1.8199999999999932</c:v>
                </c:pt>
                <c:pt idx="2485">
                  <c:v>2.1799999999999899</c:v>
                </c:pt>
                <c:pt idx="2486">
                  <c:v>1.8999999999999886</c:v>
                </c:pt>
                <c:pt idx="2487">
                  <c:v>1.9599999999999909</c:v>
                </c:pt>
                <c:pt idx="2488">
                  <c:v>1.7799999999999898</c:v>
                </c:pt>
                <c:pt idx="2489">
                  <c:v>1.8399999999999863</c:v>
                </c:pt>
                <c:pt idx="2490">
                  <c:v>1.539999999999992</c:v>
                </c:pt>
                <c:pt idx="2491">
                  <c:v>2.2999999999999945</c:v>
                </c:pt>
                <c:pt idx="2492">
                  <c:v>2.8599999999999968</c:v>
                </c:pt>
                <c:pt idx="2493">
                  <c:v>2.3999999999999941</c:v>
                </c:pt>
                <c:pt idx="2494">
                  <c:v>2.7199999999999989</c:v>
                </c:pt>
                <c:pt idx="2495">
                  <c:v>3.1799999999999953</c:v>
                </c:pt>
                <c:pt idx="2496">
                  <c:v>3.0199999999999987</c:v>
                </c:pt>
                <c:pt idx="2497">
                  <c:v>2.319999999999999</c:v>
                </c:pt>
                <c:pt idx="2498">
                  <c:v>2.4000000000000057</c:v>
                </c:pt>
                <c:pt idx="2499">
                  <c:v>1.7800000000000069</c:v>
                </c:pt>
                <c:pt idx="2500">
                  <c:v>1.6000000000000114</c:v>
                </c:pt>
                <c:pt idx="2501">
                  <c:v>0.86000000000000798</c:v>
                </c:pt>
                <c:pt idx="2502">
                  <c:v>0.90000000000000568</c:v>
                </c:pt>
                <c:pt idx="2503">
                  <c:v>1.6599999999999966</c:v>
                </c:pt>
                <c:pt idx="2504">
                  <c:v>2.0999999999999943</c:v>
                </c:pt>
                <c:pt idx="2505">
                  <c:v>1.2199999999999875</c:v>
                </c:pt>
                <c:pt idx="2506">
                  <c:v>1.4399999999999864</c:v>
                </c:pt>
                <c:pt idx="2507">
                  <c:v>1.5199999999999876</c:v>
                </c:pt>
                <c:pt idx="2508">
                  <c:v>1.5599999999999909</c:v>
                </c:pt>
                <c:pt idx="2509">
                  <c:v>1.6199999999999875</c:v>
                </c:pt>
                <c:pt idx="2510">
                  <c:v>2.1399999999999921</c:v>
                </c:pt>
                <c:pt idx="2511">
                  <c:v>2.3799999999999955</c:v>
                </c:pt>
                <c:pt idx="2512">
                  <c:v>1.9399999999999977</c:v>
                </c:pt>
                <c:pt idx="2513">
                  <c:v>1.2399999999999978</c:v>
                </c:pt>
                <c:pt idx="2514">
                  <c:v>0.76000000000000223</c:v>
                </c:pt>
                <c:pt idx="2515">
                  <c:v>0.34000000000000341</c:v>
                </c:pt>
                <c:pt idx="2516">
                  <c:v>0.2</c:v>
                </c:pt>
                <c:pt idx="2517">
                  <c:v>0.1400000000000034</c:v>
                </c:pt>
                <c:pt idx="2518">
                  <c:v>0.10000000000000568</c:v>
                </c:pt>
                <c:pt idx="2519">
                  <c:v>0.44000000000000339</c:v>
                </c:pt>
                <c:pt idx="2520">
                  <c:v>0.64000000000000346</c:v>
                </c:pt>
                <c:pt idx="2521">
                  <c:v>1.2200000000000046</c:v>
                </c:pt>
                <c:pt idx="2522">
                  <c:v>1.2599999999999967</c:v>
                </c:pt>
                <c:pt idx="2523">
                  <c:v>1.319999999999999</c:v>
                </c:pt>
                <c:pt idx="2524">
                  <c:v>1.2599999999999967</c:v>
                </c:pt>
                <c:pt idx="2525">
                  <c:v>1.6799999999999955</c:v>
                </c:pt>
                <c:pt idx="2526">
                  <c:v>1.5399999999999978</c:v>
                </c:pt>
                <c:pt idx="2527">
                  <c:v>2.0200000000000045</c:v>
                </c:pt>
                <c:pt idx="2528">
                  <c:v>2.5200000000000045</c:v>
                </c:pt>
                <c:pt idx="2529">
                  <c:v>2.5000000000000115</c:v>
                </c:pt>
                <c:pt idx="2530">
                  <c:v>2.4800000000000066</c:v>
                </c:pt>
                <c:pt idx="2531">
                  <c:v>1.8600000000000023</c:v>
                </c:pt>
                <c:pt idx="2532">
                  <c:v>1.9399999999999977</c:v>
                </c:pt>
                <c:pt idx="2533">
                  <c:v>1.5199999999999931</c:v>
                </c:pt>
                <c:pt idx="2534">
                  <c:v>1.6199999999999932</c:v>
                </c:pt>
                <c:pt idx="2535">
                  <c:v>1.1799999999999955</c:v>
                </c:pt>
                <c:pt idx="2536">
                  <c:v>1.4</c:v>
                </c:pt>
                <c:pt idx="2537">
                  <c:v>1.0400000000000034</c:v>
                </c:pt>
                <c:pt idx="2538">
                  <c:v>0.74000000000000909</c:v>
                </c:pt>
                <c:pt idx="2539">
                  <c:v>0.54000000000000914</c:v>
                </c:pt>
                <c:pt idx="2540">
                  <c:v>0.70000000000001139</c:v>
                </c:pt>
                <c:pt idx="2541">
                  <c:v>0.74000000000000909</c:v>
                </c:pt>
                <c:pt idx="2542">
                  <c:v>0.98000000000000687</c:v>
                </c:pt>
                <c:pt idx="2543">
                  <c:v>1.3400000000000034</c:v>
                </c:pt>
                <c:pt idx="2544">
                  <c:v>1.5800000000000012</c:v>
                </c:pt>
                <c:pt idx="2545">
                  <c:v>-3.9999999999997725E-2</c:v>
                </c:pt>
                <c:pt idx="2546">
                  <c:v>-0.21999999999999317</c:v>
                </c:pt>
                <c:pt idx="2547">
                  <c:v>-0.23999999999999205</c:v>
                </c:pt>
                <c:pt idx="2548">
                  <c:v>-0.23999999999999772</c:v>
                </c:pt>
                <c:pt idx="2549">
                  <c:v>-0.21999999999999886</c:v>
                </c:pt>
                <c:pt idx="2550">
                  <c:v>1.7800000000000011</c:v>
                </c:pt>
                <c:pt idx="2551">
                  <c:v>2.2999999999999945</c:v>
                </c:pt>
                <c:pt idx="2552">
                  <c:v>2.359999999999991</c:v>
                </c:pt>
                <c:pt idx="2553">
                  <c:v>2.3399999999999919</c:v>
                </c:pt>
                <c:pt idx="2554">
                  <c:v>2.3999999999999941</c:v>
                </c:pt>
                <c:pt idx="2555">
                  <c:v>2.1999999999999944</c:v>
                </c:pt>
                <c:pt idx="2556">
                  <c:v>2.3399999999999919</c:v>
                </c:pt>
                <c:pt idx="2557">
                  <c:v>2.8399999999999976</c:v>
                </c:pt>
                <c:pt idx="2558">
                  <c:v>3.1400000000000032</c:v>
                </c:pt>
                <c:pt idx="2559">
                  <c:v>3.6600000000000024</c:v>
                </c:pt>
                <c:pt idx="2560">
                  <c:v>4.1000000000000059</c:v>
                </c:pt>
                <c:pt idx="2561">
                  <c:v>4.0600000000000076</c:v>
                </c:pt>
                <c:pt idx="2562">
                  <c:v>4.3</c:v>
                </c:pt>
                <c:pt idx="2563">
                  <c:v>4.199999999999994</c:v>
                </c:pt>
                <c:pt idx="2564">
                  <c:v>3.8999999999999941</c:v>
                </c:pt>
                <c:pt idx="2565">
                  <c:v>4.0599999999999907</c:v>
                </c:pt>
                <c:pt idx="2566">
                  <c:v>3.939999999999992</c:v>
                </c:pt>
                <c:pt idx="2567">
                  <c:v>3.9199999999999933</c:v>
                </c:pt>
                <c:pt idx="2568">
                  <c:v>4.1399999999999917</c:v>
                </c:pt>
                <c:pt idx="2569">
                  <c:v>3.939999999999992</c:v>
                </c:pt>
                <c:pt idx="2570">
                  <c:v>3.6199999999999877</c:v>
                </c:pt>
                <c:pt idx="2571">
                  <c:v>3.5999999999999885</c:v>
                </c:pt>
                <c:pt idx="2572">
                  <c:v>3.4799999999999898</c:v>
                </c:pt>
                <c:pt idx="2573">
                  <c:v>3.439999999999992</c:v>
                </c:pt>
                <c:pt idx="2574">
                  <c:v>4.0599999999999907</c:v>
                </c:pt>
                <c:pt idx="2575">
                  <c:v>4.4399999999999924</c:v>
                </c:pt>
                <c:pt idx="2576">
                  <c:v>4.699999999999994</c:v>
                </c:pt>
                <c:pt idx="2577">
                  <c:v>4.8799999999999955</c:v>
                </c:pt>
                <c:pt idx="2578">
                  <c:v>5.4600000000000026</c:v>
                </c:pt>
                <c:pt idx="2579">
                  <c:v>5.380000000000007</c:v>
                </c:pt>
                <c:pt idx="2580">
                  <c:v>5.2000000000000117</c:v>
                </c:pt>
                <c:pt idx="2581">
                  <c:v>5.1200000000000099</c:v>
                </c:pt>
                <c:pt idx="2582">
                  <c:v>5.1000000000000112</c:v>
                </c:pt>
                <c:pt idx="2583">
                  <c:v>4.9400000000000093</c:v>
                </c:pt>
                <c:pt idx="2584">
                  <c:v>4.9200000000000044</c:v>
                </c:pt>
                <c:pt idx="2585">
                  <c:v>5.2400000000000038</c:v>
                </c:pt>
                <c:pt idx="2586">
                  <c:v>5.7399999999999975</c:v>
                </c:pt>
                <c:pt idx="2587">
                  <c:v>5.919999999999999</c:v>
                </c:pt>
                <c:pt idx="2588">
                  <c:v>6.0399999999999974</c:v>
                </c:pt>
                <c:pt idx="2589">
                  <c:v>6.1199999999999992</c:v>
                </c:pt>
                <c:pt idx="2590">
                  <c:v>6.3999999999999941</c:v>
                </c:pt>
                <c:pt idx="2591">
                  <c:v>6.4800000000000013</c:v>
                </c:pt>
                <c:pt idx="2592">
                  <c:v>6.419999999999999</c:v>
                </c:pt>
                <c:pt idx="2593">
                  <c:v>6.419999999999999</c:v>
                </c:pt>
                <c:pt idx="2594">
                  <c:v>6.6</c:v>
                </c:pt>
                <c:pt idx="2595">
                  <c:v>6.6400000000000032</c:v>
                </c:pt>
                <c:pt idx="2596">
                  <c:v>6.6800000000000015</c:v>
                </c:pt>
                <c:pt idx="2597">
                  <c:v>6.8</c:v>
                </c:pt>
                <c:pt idx="2598">
                  <c:v>7.1199999999999992</c:v>
                </c:pt>
                <c:pt idx="2599">
                  <c:v>7.2399999999999975</c:v>
                </c:pt>
                <c:pt idx="2600">
                  <c:v>7.1199999999999992</c:v>
                </c:pt>
                <c:pt idx="2601">
                  <c:v>7.5399999999999974</c:v>
                </c:pt>
                <c:pt idx="2602">
                  <c:v>7.4</c:v>
                </c:pt>
                <c:pt idx="2603">
                  <c:v>7.580000000000001</c:v>
                </c:pt>
                <c:pt idx="2604">
                  <c:v>8.1800000000000015</c:v>
                </c:pt>
                <c:pt idx="2605">
                  <c:v>8.9600000000000026</c:v>
                </c:pt>
                <c:pt idx="2606">
                  <c:v>8.860000000000003</c:v>
                </c:pt>
                <c:pt idx="2607">
                  <c:v>9.5400000000000027</c:v>
                </c:pt>
                <c:pt idx="2608">
                  <c:v>9.7000000000000064</c:v>
                </c:pt>
                <c:pt idx="2609">
                  <c:v>9.7400000000000038</c:v>
                </c:pt>
                <c:pt idx="2610">
                  <c:v>9.3599999999999959</c:v>
                </c:pt>
                <c:pt idx="2611">
                  <c:v>9.4199999999999982</c:v>
                </c:pt>
                <c:pt idx="2612">
                  <c:v>9.1599999999999966</c:v>
                </c:pt>
                <c:pt idx="2613">
                  <c:v>8.8199999999999932</c:v>
                </c:pt>
                <c:pt idx="2614">
                  <c:v>8.3999999999999879</c:v>
                </c:pt>
                <c:pt idx="2615">
                  <c:v>8.5799999999999947</c:v>
                </c:pt>
                <c:pt idx="2616">
                  <c:v>7.8399999999999919</c:v>
                </c:pt>
                <c:pt idx="2617">
                  <c:v>7.4799999999999951</c:v>
                </c:pt>
                <c:pt idx="2618">
                  <c:v>7.699999999999994</c:v>
                </c:pt>
                <c:pt idx="2619">
                  <c:v>7.8399999999999919</c:v>
                </c:pt>
                <c:pt idx="2620">
                  <c:v>7.699999999999994</c:v>
                </c:pt>
                <c:pt idx="2621">
                  <c:v>8.4199999999999875</c:v>
                </c:pt>
                <c:pt idx="2622">
                  <c:v>9.0199999999999818</c:v>
                </c:pt>
                <c:pt idx="2623">
                  <c:v>9.43999999999998</c:v>
                </c:pt>
                <c:pt idx="2624">
                  <c:v>9.0799999999999894</c:v>
                </c:pt>
                <c:pt idx="2625">
                  <c:v>9.2199999999999882</c:v>
                </c:pt>
                <c:pt idx="2626">
                  <c:v>9.3199999999999985</c:v>
                </c:pt>
                <c:pt idx="2627">
                  <c:v>9</c:v>
                </c:pt>
                <c:pt idx="2628">
                  <c:v>8.9800000000000075</c:v>
                </c:pt>
                <c:pt idx="2629">
                  <c:v>9.5800000000000072</c:v>
                </c:pt>
                <c:pt idx="2630">
                  <c:v>9.5600000000000023</c:v>
                </c:pt>
                <c:pt idx="2631">
                  <c:v>9.4</c:v>
                </c:pt>
                <c:pt idx="2632">
                  <c:v>9.860000000000003</c:v>
                </c:pt>
                <c:pt idx="2633">
                  <c:v>9.6999999999999886</c:v>
                </c:pt>
                <c:pt idx="2634">
                  <c:v>9.6399999999999864</c:v>
                </c:pt>
                <c:pt idx="2635">
                  <c:v>10.019999999999992</c:v>
                </c:pt>
                <c:pt idx="2636">
                  <c:v>10.779999999999996</c:v>
                </c:pt>
                <c:pt idx="2637">
                  <c:v>10.9</c:v>
                </c:pt>
                <c:pt idx="2638">
                  <c:v>11.200000000000012</c:v>
                </c:pt>
                <c:pt idx="2639">
                  <c:v>11.460000000000013</c:v>
                </c:pt>
                <c:pt idx="2640">
                  <c:v>11.880000000000006</c:v>
                </c:pt>
                <c:pt idx="2641">
                  <c:v>11.720000000000004</c:v>
                </c:pt>
                <c:pt idx="2642">
                  <c:v>11.8</c:v>
                </c:pt>
                <c:pt idx="2643">
                  <c:v>11.539999999999997</c:v>
                </c:pt>
                <c:pt idx="2644">
                  <c:v>11.479999999999995</c:v>
                </c:pt>
                <c:pt idx="2645">
                  <c:v>11.299999999999988</c:v>
                </c:pt>
                <c:pt idx="2646">
                  <c:v>11.519999999999992</c:v>
                </c:pt>
                <c:pt idx="2647">
                  <c:v>11.419999999999993</c:v>
                </c:pt>
                <c:pt idx="2648">
                  <c:v>11.839999999999986</c:v>
                </c:pt>
                <c:pt idx="2649">
                  <c:v>12.199999999999989</c:v>
                </c:pt>
                <c:pt idx="2650">
                  <c:v>11.5</c:v>
                </c:pt>
                <c:pt idx="2651">
                  <c:v>10.879999999999995</c:v>
                </c:pt>
                <c:pt idx="2652">
                  <c:v>10.9</c:v>
                </c:pt>
                <c:pt idx="2653">
                  <c:v>10.739999999999998</c:v>
                </c:pt>
                <c:pt idx="2654">
                  <c:v>10.960000000000003</c:v>
                </c:pt>
                <c:pt idx="2655">
                  <c:v>11.4</c:v>
                </c:pt>
                <c:pt idx="2656">
                  <c:v>12</c:v>
                </c:pt>
                <c:pt idx="2657">
                  <c:v>11.979999999999995</c:v>
                </c:pt>
                <c:pt idx="2658">
                  <c:v>12.100000000000012</c:v>
                </c:pt>
                <c:pt idx="2659">
                  <c:v>11.580000000000007</c:v>
                </c:pt>
                <c:pt idx="2660">
                  <c:v>11.820000000000004</c:v>
                </c:pt>
                <c:pt idx="2661">
                  <c:v>11.480000000000008</c:v>
                </c:pt>
                <c:pt idx="2662">
                  <c:v>11.360000000000014</c:v>
                </c:pt>
                <c:pt idx="2663">
                  <c:v>10.820000000000004</c:v>
                </c:pt>
                <c:pt idx="2664">
                  <c:v>10.5</c:v>
                </c:pt>
                <c:pt idx="2665">
                  <c:v>10.04000000000001</c:v>
                </c:pt>
                <c:pt idx="2666">
                  <c:v>10.300000000000011</c:v>
                </c:pt>
                <c:pt idx="2667">
                  <c:v>10.4</c:v>
                </c:pt>
                <c:pt idx="2668">
                  <c:v>10.080000000000007</c:v>
                </c:pt>
                <c:pt idx="2669">
                  <c:v>9.9400000000000084</c:v>
                </c:pt>
                <c:pt idx="2670">
                  <c:v>9.9199999999999928</c:v>
                </c:pt>
                <c:pt idx="2671">
                  <c:v>9.4799999999999844</c:v>
                </c:pt>
                <c:pt idx="2672">
                  <c:v>8.7799999999999958</c:v>
                </c:pt>
                <c:pt idx="2673">
                  <c:v>9.0399999999999867</c:v>
                </c:pt>
                <c:pt idx="2674">
                  <c:v>8.9999999999999893</c:v>
                </c:pt>
                <c:pt idx="2675">
                  <c:v>9.139999999999997</c:v>
                </c:pt>
                <c:pt idx="2676">
                  <c:v>9.0400000000000098</c:v>
                </c:pt>
                <c:pt idx="2677">
                  <c:v>9.5200000000000049</c:v>
                </c:pt>
                <c:pt idx="2678">
                  <c:v>9.5</c:v>
                </c:pt>
                <c:pt idx="2679">
                  <c:v>9.5199999999999925</c:v>
                </c:pt>
                <c:pt idx="2680">
                  <c:v>9.5599999999999916</c:v>
                </c:pt>
                <c:pt idx="2681">
                  <c:v>9.3399999999999856</c:v>
                </c:pt>
                <c:pt idx="2682">
                  <c:v>9.5199999999999818</c:v>
                </c:pt>
                <c:pt idx="2683">
                  <c:v>9.6599999999999913</c:v>
                </c:pt>
                <c:pt idx="2684">
                  <c:v>9.9399999999999977</c:v>
                </c:pt>
                <c:pt idx="2685">
                  <c:v>9.3799999999999955</c:v>
                </c:pt>
                <c:pt idx="2686">
                  <c:v>9.0799999999999947</c:v>
                </c:pt>
                <c:pt idx="2687">
                  <c:v>8.360000000000003</c:v>
                </c:pt>
                <c:pt idx="2688">
                  <c:v>8.1200000000000045</c:v>
                </c:pt>
                <c:pt idx="2689">
                  <c:v>7.8600000000000021</c:v>
                </c:pt>
                <c:pt idx="2690">
                  <c:v>7.880000000000007</c:v>
                </c:pt>
                <c:pt idx="2691">
                  <c:v>8.7000000000000117</c:v>
                </c:pt>
                <c:pt idx="2692">
                  <c:v>9.2200000000000166</c:v>
                </c:pt>
                <c:pt idx="2693">
                  <c:v>9.7000000000000117</c:v>
                </c:pt>
                <c:pt idx="2694">
                  <c:v>9.7000000000000224</c:v>
                </c:pt>
                <c:pt idx="2695">
                  <c:v>9.660000000000025</c:v>
                </c:pt>
                <c:pt idx="2696">
                  <c:v>9.6000000000000227</c:v>
                </c:pt>
                <c:pt idx="2697">
                  <c:v>9.8400000000000087</c:v>
                </c:pt>
                <c:pt idx="2698">
                  <c:v>9.760000000000014</c:v>
                </c:pt>
                <c:pt idx="2699">
                  <c:v>10.520000000000005</c:v>
                </c:pt>
                <c:pt idx="2700">
                  <c:v>10.920000000000005</c:v>
                </c:pt>
                <c:pt idx="2701">
                  <c:v>10.9</c:v>
                </c:pt>
                <c:pt idx="2702">
                  <c:v>11.200000000000012</c:v>
                </c:pt>
                <c:pt idx="2703">
                  <c:v>11.400000000000011</c:v>
                </c:pt>
                <c:pt idx="2704">
                  <c:v>11.220000000000017</c:v>
                </c:pt>
                <c:pt idx="2705">
                  <c:v>11.380000000000019</c:v>
                </c:pt>
                <c:pt idx="2706">
                  <c:v>11.54000000000002</c:v>
                </c:pt>
                <c:pt idx="2707">
                  <c:v>11.200000000000012</c:v>
                </c:pt>
                <c:pt idx="2708">
                  <c:v>11.120000000000015</c:v>
                </c:pt>
                <c:pt idx="2709">
                  <c:v>11.220000000000017</c:v>
                </c:pt>
                <c:pt idx="2710">
                  <c:v>11.280000000000006</c:v>
                </c:pt>
                <c:pt idx="2711">
                  <c:v>11</c:v>
                </c:pt>
                <c:pt idx="2712">
                  <c:v>10.840000000000009</c:v>
                </c:pt>
                <c:pt idx="2713">
                  <c:v>10.679999999999996</c:v>
                </c:pt>
                <c:pt idx="2714">
                  <c:v>10.079999999999984</c:v>
                </c:pt>
                <c:pt idx="2715">
                  <c:v>9.9199999999999822</c:v>
                </c:pt>
                <c:pt idx="2716">
                  <c:v>9.9599999999999795</c:v>
                </c:pt>
                <c:pt idx="2717">
                  <c:v>9.8199999999999701</c:v>
                </c:pt>
                <c:pt idx="2718">
                  <c:v>9.5599999999999792</c:v>
                </c:pt>
                <c:pt idx="2719">
                  <c:v>9.7199999999999935</c:v>
                </c:pt>
                <c:pt idx="2720">
                  <c:v>9.5</c:v>
                </c:pt>
                <c:pt idx="2721">
                  <c:v>8.7200000000000042</c:v>
                </c:pt>
                <c:pt idx="2722">
                  <c:v>8.5</c:v>
                </c:pt>
                <c:pt idx="2723">
                  <c:v>8.1799999999999962</c:v>
                </c:pt>
                <c:pt idx="2724">
                  <c:v>7.7799999999999843</c:v>
                </c:pt>
                <c:pt idx="2725">
                  <c:v>7.6399999999999864</c:v>
                </c:pt>
                <c:pt idx="2726">
                  <c:v>7.9599999999999911</c:v>
                </c:pt>
                <c:pt idx="2727">
                  <c:v>7.7799999999999958</c:v>
                </c:pt>
                <c:pt idx="2728">
                  <c:v>7.5799999999999956</c:v>
                </c:pt>
                <c:pt idx="2729">
                  <c:v>7.5800000000000072</c:v>
                </c:pt>
                <c:pt idx="2730">
                  <c:v>7.3600000000000021</c:v>
                </c:pt>
                <c:pt idx="2731">
                  <c:v>7.2</c:v>
                </c:pt>
                <c:pt idx="2732">
                  <c:v>7.7799999999999958</c:v>
                </c:pt>
                <c:pt idx="2733">
                  <c:v>8.6600000000000019</c:v>
                </c:pt>
                <c:pt idx="2734">
                  <c:v>8.7999999999999883</c:v>
                </c:pt>
                <c:pt idx="2735">
                  <c:v>9.1799999999999962</c:v>
                </c:pt>
                <c:pt idx="2736">
                  <c:v>9.8000000000000007</c:v>
                </c:pt>
                <c:pt idx="2737">
                  <c:v>9.7200000000000042</c:v>
                </c:pt>
                <c:pt idx="2738">
                  <c:v>9.6200000000000045</c:v>
                </c:pt>
                <c:pt idx="2739">
                  <c:v>9.9600000000000026</c:v>
                </c:pt>
                <c:pt idx="2740">
                  <c:v>10.439999999999998</c:v>
                </c:pt>
                <c:pt idx="2741">
                  <c:v>10.739999999999986</c:v>
                </c:pt>
                <c:pt idx="2742">
                  <c:v>10.979999999999984</c:v>
                </c:pt>
                <c:pt idx="2743">
                  <c:v>10.639999999999986</c:v>
                </c:pt>
                <c:pt idx="2744">
                  <c:v>10.419999999999993</c:v>
                </c:pt>
                <c:pt idx="2745">
                  <c:v>10.359999999999991</c:v>
                </c:pt>
                <c:pt idx="2746">
                  <c:v>10.059999999999992</c:v>
                </c:pt>
                <c:pt idx="2747">
                  <c:v>9.9199999999999928</c:v>
                </c:pt>
                <c:pt idx="2748">
                  <c:v>10.45999999999999</c:v>
                </c:pt>
                <c:pt idx="2749">
                  <c:v>10.699999999999989</c:v>
                </c:pt>
                <c:pt idx="2750">
                  <c:v>10.019999999999992</c:v>
                </c:pt>
                <c:pt idx="2751">
                  <c:v>9.7800000000000065</c:v>
                </c:pt>
                <c:pt idx="2752">
                  <c:v>9.0400000000000098</c:v>
                </c:pt>
                <c:pt idx="2753">
                  <c:v>8.1400000000000095</c:v>
                </c:pt>
                <c:pt idx="2754">
                  <c:v>7.6400000000000201</c:v>
                </c:pt>
                <c:pt idx="2755">
                  <c:v>7.780000000000018</c:v>
                </c:pt>
                <c:pt idx="2756">
                  <c:v>7.5000000000000115</c:v>
                </c:pt>
                <c:pt idx="2757">
                  <c:v>7.4800000000000066</c:v>
                </c:pt>
                <c:pt idx="2758">
                  <c:v>7.1600000000000019</c:v>
                </c:pt>
                <c:pt idx="2759">
                  <c:v>6.9599999999999911</c:v>
                </c:pt>
                <c:pt idx="2760">
                  <c:v>6.4399999999999977</c:v>
                </c:pt>
                <c:pt idx="2761">
                  <c:v>6.1599999999999913</c:v>
                </c:pt>
                <c:pt idx="2762">
                  <c:v>6.119999999999993</c:v>
                </c:pt>
                <c:pt idx="2763">
                  <c:v>6.1799999999999953</c:v>
                </c:pt>
                <c:pt idx="2764">
                  <c:v>5.9199999999999928</c:v>
                </c:pt>
                <c:pt idx="2765">
                  <c:v>5.9599999999999911</c:v>
                </c:pt>
                <c:pt idx="2766">
                  <c:v>6.2799999999999958</c:v>
                </c:pt>
                <c:pt idx="2767">
                  <c:v>6.2</c:v>
                </c:pt>
                <c:pt idx="2768">
                  <c:v>6.2799999999999958</c:v>
                </c:pt>
                <c:pt idx="2769">
                  <c:v>6.7000000000000117</c:v>
                </c:pt>
                <c:pt idx="2770">
                  <c:v>6.7200000000000042</c:v>
                </c:pt>
                <c:pt idx="2771">
                  <c:v>6.6600000000000135</c:v>
                </c:pt>
                <c:pt idx="2772">
                  <c:v>7.1400000000000095</c:v>
                </c:pt>
                <c:pt idx="2773">
                  <c:v>7.4400000000000093</c:v>
                </c:pt>
                <c:pt idx="2774">
                  <c:v>7.3400000000000087</c:v>
                </c:pt>
                <c:pt idx="2775">
                  <c:v>7.400000000000011</c:v>
                </c:pt>
                <c:pt idx="2776">
                  <c:v>7.4200000000000044</c:v>
                </c:pt>
                <c:pt idx="2777">
                  <c:v>6.8400000000000087</c:v>
                </c:pt>
                <c:pt idx="2778">
                  <c:v>6.8200000000000163</c:v>
                </c:pt>
                <c:pt idx="2779">
                  <c:v>6.5800000000000072</c:v>
                </c:pt>
                <c:pt idx="2780">
                  <c:v>6.6800000000000068</c:v>
                </c:pt>
                <c:pt idx="2781">
                  <c:v>6.380000000000007</c:v>
                </c:pt>
                <c:pt idx="2782">
                  <c:v>6.880000000000007</c:v>
                </c:pt>
                <c:pt idx="2783">
                  <c:v>6.3600000000000021</c:v>
                </c:pt>
                <c:pt idx="2784">
                  <c:v>6.5800000000000072</c:v>
                </c:pt>
                <c:pt idx="2785">
                  <c:v>6.6200000000000045</c:v>
                </c:pt>
                <c:pt idx="2786">
                  <c:v>6.5600000000000023</c:v>
                </c:pt>
                <c:pt idx="2787">
                  <c:v>6.3799999999999955</c:v>
                </c:pt>
                <c:pt idx="2788">
                  <c:v>6.4399999999999977</c:v>
                </c:pt>
              </c:numCache>
            </c:numRef>
          </c:xVal>
          <c:yVal>
            <c:numRef>
              <c:f>'63J_3'!$A$2:$A$2798</c:f>
              <c:numCache>
                <c:formatCode>General</c:formatCode>
                <c:ptCount val="2797"/>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numCache>
            </c:numRef>
          </c:yVal>
          <c:smooth val="1"/>
          <c:extLst>
            <c:ext xmlns:c16="http://schemas.microsoft.com/office/drawing/2014/chart" uri="{C3380CC4-5D6E-409C-BE32-E72D297353CC}">
              <c16:uniqueId val="{00000004-826C-4E26-96D7-720E2B43D074}"/>
            </c:ext>
          </c:extLst>
        </c:ser>
        <c:ser>
          <c:idx val="3"/>
          <c:order val="5"/>
          <c:tx>
            <c:strRef>
              <c:f>'63J_3'!$V$1</c:f>
              <c:strCache>
                <c:ptCount val="1"/>
                <c:pt idx="0">
                  <c:v>Net Change</c:v>
                </c:pt>
              </c:strCache>
            </c:strRef>
          </c:tx>
          <c:spPr>
            <a:ln w="19050" cap="rnd">
              <a:solidFill>
                <a:srgbClr val="FF0000"/>
              </a:solidFill>
              <a:round/>
            </a:ln>
            <a:effectLst/>
          </c:spPr>
          <c:marker>
            <c:symbol val="none"/>
          </c:marker>
          <c:xVal>
            <c:numRef>
              <c:f>'63J_3'!$V$2:$V$2796</c:f>
              <c:numCache>
                <c:formatCode>General</c:formatCode>
                <c:ptCount val="2795"/>
                <c:pt idx="3">
                  <c:v>3.3</c:v>
                </c:pt>
                <c:pt idx="4">
                  <c:v>3.6</c:v>
                </c:pt>
                <c:pt idx="5">
                  <c:v>3.66</c:v>
                </c:pt>
                <c:pt idx="6">
                  <c:v>3.8200000000000003</c:v>
                </c:pt>
                <c:pt idx="7">
                  <c:v>3.72</c:v>
                </c:pt>
                <c:pt idx="8">
                  <c:v>4.26</c:v>
                </c:pt>
                <c:pt idx="9">
                  <c:v>4.16</c:v>
                </c:pt>
                <c:pt idx="10">
                  <c:v>4</c:v>
                </c:pt>
                <c:pt idx="11">
                  <c:v>3.8600000000000003</c:v>
                </c:pt>
                <c:pt idx="12">
                  <c:v>3.9399999999999991</c:v>
                </c:pt>
                <c:pt idx="13">
                  <c:v>3.7599999999999993</c:v>
                </c:pt>
                <c:pt idx="14">
                  <c:v>3.72</c:v>
                </c:pt>
                <c:pt idx="15">
                  <c:v>3.8600000000000003</c:v>
                </c:pt>
                <c:pt idx="16">
                  <c:v>3.9599999999999995</c:v>
                </c:pt>
                <c:pt idx="17">
                  <c:v>3.8</c:v>
                </c:pt>
                <c:pt idx="18">
                  <c:v>3.7599999999999993</c:v>
                </c:pt>
                <c:pt idx="19">
                  <c:v>3.6399999999999997</c:v>
                </c:pt>
                <c:pt idx="20">
                  <c:v>3.6199999999999997</c:v>
                </c:pt>
                <c:pt idx="21">
                  <c:v>3.5799999999999996</c:v>
                </c:pt>
                <c:pt idx="22">
                  <c:v>3.66</c:v>
                </c:pt>
                <c:pt idx="23">
                  <c:v>3.5199999999999996</c:v>
                </c:pt>
                <c:pt idx="24">
                  <c:v>3.1199999999999997</c:v>
                </c:pt>
                <c:pt idx="25">
                  <c:v>2.5799999999999996</c:v>
                </c:pt>
                <c:pt idx="26">
                  <c:v>1.92</c:v>
                </c:pt>
                <c:pt idx="27">
                  <c:v>1.44</c:v>
                </c:pt>
                <c:pt idx="28">
                  <c:v>0.98000000000000009</c:v>
                </c:pt>
                <c:pt idx="29">
                  <c:v>1.04</c:v>
                </c:pt>
                <c:pt idx="30">
                  <c:v>1.1599999999999999</c:v>
                </c:pt>
                <c:pt idx="31">
                  <c:v>1.44</c:v>
                </c:pt>
                <c:pt idx="32">
                  <c:v>1.1800000000000002</c:v>
                </c:pt>
                <c:pt idx="33">
                  <c:v>1.1399999999999997</c:v>
                </c:pt>
                <c:pt idx="34">
                  <c:v>0.8999999999999998</c:v>
                </c:pt>
                <c:pt idx="35">
                  <c:v>0.49999999999999967</c:v>
                </c:pt>
                <c:pt idx="36">
                  <c:v>-4.0000000000000216E-2</c:v>
                </c:pt>
                <c:pt idx="37">
                  <c:v>-0.22000000000000028</c:v>
                </c:pt>
                <c:pt idx="38">
                  <c:v>-0.13999999999999985</c:v>
                </c:pt>
                <c:pt idx="39">
                  <c:v>-6.0000000000000143E-2</c:v>
                </c:pt>
                <c:pt idx="40">
                  <c:v>0.17999999999999972</c:v>
                </c:pt>
                <c:pt idx="41">
                  <c:v>0.17999999999999935</c:v>
                </c:pt>
                <c:pt idx="42">
                  <c:v>9.9999999999999645E-2</c:v>
                </c:pt>
                <c:pt idx="43">
                  <c:v>-0.38000000000000045</c:v>
                </c:pt>
                <c:pt idx="44">
                  <c:v>-0.66000000000000014</c:v>
                </c:pt>
                <c:pt idx="45">
                  <c:v>-0.77999999999999969</c:v>
                </c:pt>
                <c:pt idx="46">
                  <c:v>-0.83999999999999919</c:v>
                </c:pt>
                <c:pt idx="47">
                  <c:v>-0.67999999999999938</c:v>
                </c:pt>
                <c:pt idx="48">
                  <c:v>-0.31999999999999956</c:v>
                </c:pt>
                <c:pt idx="49">
                  <c:v>8.0000000000000071E-2</c:v>
                </c:pt>
                <c:pt idx="50">
                  <c:v>0</c:v>
                </c:pt>
                <c:pt idx="51">
                  <c:v>9.9999999999999645E-2</c:v>
                </c:pt>
                <c:pt idx="52">
                  <c:v>1.9999999999999928E-2</c:v>
                </c:pt>
                <c:pt idx="53">
                  <c:v>-0.17999999999999972</c:v>
                </c:pt>
                <c:pt idx="54">
                  <c:v>-0.71999999999999953</c:v>
                </c:pt>
                <c:pt idx="55">
                  <c:v>-0.53999999999999948</c:v>
                </c:pt>
                <c:pt idx="56">
                  <c:v>-3.9999999999999501E-2</c:v>
                </c:pt>
                <c:pt idx="57">
                  <c:v>0.64000000000000024</c:v>
                </c:pt>
                <c:pt idx="58">
                  <c:v>1.2</c:v>
                </c:pt>
                <c:pt idx="59">
                  <c:v>1.8</c:v>
                </c:pt>
                <c:pt idx="60">
                  <c:v>2.5599999999999996</c:v>
                </c:pt>
                <c:pt idx="61">
                  <c:v>3.2399999999999998</c:v>
                </c:pt>
                <c:pt idx="62">
                  <c:v>3.5799999999999996</c:v>
                </c:pt>
                <c:pt idx="63">
                  <c:v>3.94</c:v>
                </c:pt>
                <c:pt idx="64">
                  <c:v>4.4399999999999995</c:v>
                </c:pt>
                <c:pt idx="65">
                  <c:v>4.6800000000000006</c:v>
                </c:pt>
                <c:pt idx="66">
                  <c:v>4.38</c:v>
                </c:pt>
                <c:pt idx="67">
                  <c:v>4.4799999999999995</c:v>
                </c:pt>
                <c:pt idx="68">
                  <c:v>4.88</c:v>
                </c:pt>
                <c:pt idx="69">
                  <c:v>5.0399999999999991</c:v>
                </c:pt>
                <c:pt idx="70">
                  <c:v>4.8</c:v>
                </c:pt>
                <c:pt idx="71">
                  <c:v>4.68</c:v>
                </c:pt>
                <c:pt idx="72">
                  <c:v>4.18</c:v>
                </c:pt>
                <c:pt idx="73">
                  <c:v>3.8599999999999994</c:v>
                </c:pt>
                <c:pt idx="74">
                  <c:v>3.7599999999999993</c:v>
                </c:pt>
                <c:pt idx="75">
                  <c:v>3.44</c:v>
                </c:pt>
                <c:pt idx="76">
                  <c:v>3.6599999999999993</c:v>
                </c:pt>
                <c:pt idx="77">
                  <c:v>3.9599999999999995</c:v>
                </c:pt>
                <c:pt idx="78">
                  <c:v>4.2200000000000006</c:v>
                </c:pt>
                <c:pt idx="79">
                  <c:v>4.26</c:v>
                </c:pt>
                <c:pt idx="80">
                  <c:v>4.5600000000000005</c:v>
                </c:pt>
                <c:pt idx="81">
                  <c:v>4.3800000000000008</c:v>
                </c:pt>
                <c:pt idx="82">
                  <c:v>4.5600000000000005</c:v>
                </c:pt>
                <c:pt idx="83">
                  <c:v>4.6800000000000015</c:v>
                </c:pt>
                <c:pt idx="84">
                  <c:v>4.88</c:v>
                </c:pt>
                <c:pt idx="85">
                  <c:v>4.9000000000000004</c:v>
                </c:pt>
                <c:pt idx="86">
                  <c:v>5.24</c:v>
                </c:pt>
                <c:pt idx="87">
                  <c:v>5.2</c:v>
                </c:pt>
                <c:pt idx="88">
                  <c:v>5.1199999999999992</c:v>
                </c:pt>
                <c:pt idx="89">
                  <c:v>4.7799999999999994</c:v>
                </c:pt>
                <c:pt idx="90">
                  <c:v>4.9999999999999991</c:v>
                </c:pt>
                <c:pt idx="91">
                  <c:v>4.76</c:v>
                </c:pt>
                <c:pt idx="92">
                  <c:v>4.3400000000000007</c:v>
                </c:pt>
                <c:pt idx="93">
                  <c:v>4.24</c:v>
                </c:pt>
                <c:pt idx="94">
                  <c:v>4.24</c:v>
                </c:pt>
                <c:pt idx="95">
                  <c:v>4.1800000000000006</c:v>
                </c:pt>
                <c:pt idx="96">
                  <c:v>4.2799999999999994</c:v>
                </c:pt>
                <c:pt idx="97">
                  <c:v>4.74</c:v>
                </c:pt>
                <c:pt idx="98">
                  <c:v>4.7200000000000006</c:v>
                </c:pt>
                <c:pt idx="99">
                  <c:v>4.7799999999999994</c:v>
                </c:pt>
                <c:pt idx="100">
                  <c:v>4.4399999999999995</c:v>
                </c:pt>
                <c:pt idx="101">
                  <c:v>4.339999999999999</c:v>
                </c:pt>
                <c:pt idx="102">
                  <c:v>4.2</c:v>
                </c:pt>
                <c:pt idx="103">
                  <c:v>3.94</c:v>
                </c:pt>
                <c:pt idx="104">
                  <c:v>3.9</c:v>
                </c:pt>
                <c:pt idx="105">
                  <c:v>3.8600000000000003</c:v>
                </c:pt>
                <c:pt idx="106">
                  <c:v>3.6599999999999993</c:v>
                </c:pt>
                <c:pt idx="107">
                  <c:v>3.7400000000000007</c:v>
                </c:pt>
                <c:pt idx="108">
                  <c:v>3.9799999999999995</c:v>
                </c:pt>
                <c:pt idx="109">
                  <c:v>4.0200000000000005</c:v>
                </c:pt>
                <c:pt idx="110">
                  <c:v>4.2</c:v>
                </c:pt>
                <c:pt idx="111">
                  <c:v>4.3</c:v>
                </c:pt>
                <c:pt idx="112">
                  <c:v>4.4399999999999995</c:v>
                </c:pt>
                <c:pt idx="113">
                  <c:v>4.38</c:v>
                </c:pt>
                <c:pt idx="114">
                  <c:v>4.3199999999999994</c:v>
                </c:pt>
                <c:pt idx="115">
                  <c:v>4.1399999999999997</c:v>
                </c:pt>
                <c:pt idx="116">
                  <c:v>4.1199999999999992</c:v>
                </c:pt>
                <c:pt idx="117">
                  <c:v>3.6799999999999997</c:v>
                </c:pt>
                <c:pt idx="118">
                  <c:v>3.72</c:v>
                </c:pt>
                <c:pt idx="119">
                  <c:v>3.7800000000000002</c:v>
                </c:pt>
                <c:pt idx="120">
                  <c:v>4.2200000000000006</c:v>
                </c:pt>
                <c:pt idx="121">
                  <c:v>4.3800000000000008</c:v>
                </c:pt>
                <c:pt idx="122">
                  <c:v>4.5600000000000005</c:v>
                </c:pt>
                <c:pt idx="123">
                  <c:v>4.5400000000000009</c:v>
                </c:pt>
                <c:pt idx="124">
                  <c:v>4.62</c:v>
                </c:pt>
                <c:pt idx="125">
                  <c:v>4.3</c:v>
                </c:pt>
                <c:pt idx="126">
                  <c:v>4.74</c:v>
                </c:pt>
                <c:pt idx="127">
                  <c:v>4.92</c:v>
                </c:pt>
                <c:pt idx="128">
                  <c:v>4.7399999999999993</c:v>
                </c:pt>
                <c:pt idx="129">
                  <c:v>4.5599999999999996</c:v>
                </c:pt>
                <c:pt idx="130">
                  <c:v>4.76</c:v>
                </c:pt>
                <c:pt idx="131">
                  <c:v>4.2399999999999993</c:v>
                </c:pt>
                <c:pt idx="132">
                  <c:v>4.0999999999999996</c:v>
                </c:pt>
                <c:pt idx="133">
                  <c:v>4.0599999999999996</c:v>
                </c:pt>
                <c:pt idx="134">
                  <c:v>4.0600000000000005</c:v>
                </c:pt>
                <c:pt idx="135">
                  <c:v>3.78</c:v>
                </c:pt>
                <c:pt idx="136">
                  <c:v>3.7599999999999993</c:v>
                </c:pt>
                <c:pt idx="137">
                  <c:v>3.8199999999999994</c:v>
                </c:pt>
                <c:pt idx="138">
                  <c:v>3.7599999999999993</c:v>
                </c:pt>
                <c:pt idx="139">
                  <c:v>3.9</c:v>
                </c:pt>
                <c:pt idx="140">
                  <c:v>4.1199999999999992</c:v>
                </c:pt>
                <c:pt idx="141">
                  <c:v>4.2799999999999994</c:v>
                </c:pt>
                <c:pt idx="142">
                  <c:v>4.2600000000000007</c:v>
                </c:pt>
                <c:pt idx="143">
                  <c:v>4.1599999999999993</c:v>
                </c:pt>
                <c:pt idx="144">
                  <c:v>3.6599999999999993</c:v>
                </c:pt>
                <c:pt idx="145">
                  <c:v>3.66</c:v>
                </c:pt>
                <c:pt idx="146">
                  <c:v>3.6399999999999997</c:v>
                </c:pt>
                <c:pt idx="147">
                  <c:v>3.9800000000000004</c:v>
                </c:pt>
                <c:pt idx="148">
                  <c:v>3.9200000000000004</c:v>
                </c:pt>
                <c:pt idx="149">
                  <c:v>4.3800000000000008</c:v>
                </c:pt>
                <c:pt idx="150">
                  <c:v>4.0600000000000005</c:v>
                </c:pt>
                <c:pt idx="151">
                  <c:v>3.94</c:v>
                </c:pt>
                <c:pt idx="152">
                  <c:v>3.2</c:v>
                </c:pt>
                <c:pt idx="153">
                  <c:v>3.2599999999999993</c:v>
                </c:pt>
                <c:pt idx="154">
                  <c:v>3.2999999999999994</c:v>
                </c:pt>
                <c:pt idx="155">
                  <c:v>3.6799999999999997</c:v>
                </c:pt>
                <c:pt idx="156">
                  <c:v>3.84</c:v>
                </c:pt>
                <c:pt idx="157">
                  <c:v>4.1999999999999993</c:v>
                </c:pt>
                <c:pt idx="158">
                  <c:v>4.3999999999999995</c:v>
                </c:pt>
                <c:pt idx="159">
                  <c:v>4.24</c:v>
                </c:pt>
                <c:pt idx="160">
                  <c:v>3.6400000000000006</c:v>
                </c:pt>
                <c:pt idx="161">
                  <c:v>3.6199999999999997</c:v>
                </c:pt>
                <c:pt idx="162">
                  <c:v>3.9199999999999995</c:v>
                </c:pt>
                <c:pt idx="163">
                  <c:v>3.88</c:v>
                </c:pt>
                <c:pt idx="164">
                  <c:v>3.78</c:v>
                </c:pt>
                <c:pt idx="165">
                  <c:v>4.26</c:v>
                </c:pt>
                <c:pt idx="166">
                  <c:v>3.9799999999999995</c:v>
                </c:pt>
                <c:pt idx="167">
                  <c:v>3.88</c:v>
                </c:pt>
                <c:pt idx="168">
                  <c:v>4.18</c:v>
                </c:pt>
                <c:pt idx="169">
                  <c:v>4.16</c:v>
                </c:pt>
                <c:pt idx="170">
                  <c:v>4</c:v>
                </c:pt>
                <c:pt idx="171">
                  <c:v>4.4000000000000004</c:v>
                </c:pt>
                <c:pt idx="172">
                  <c:v>4.18</c:v>
                </c:pt>
                <c:pt idx="173">
                  <c:v>4.2</c:v>
                </c:pt>
                <c:pt idx="174">
                  <c:v>4.58</c:v>
                </c:pt>
                <c:pt idx="175">
                  <c:v>4.5400000000000009</c:v>
                </c:pt>
                <c:pt idx="176">
                  <c:v>4.26</c:v>
                </c:pt>
                <c:pt idx="177">
                  <c:v>4.24</c:v>
                </c:pt>
                <c:pt idx="178">
                  <c:v>4.0199999999999996</c:v>
                </c:pt>
                <c:pt idx="179">
                  <c:v>3.9799999999999995</c:v>
                </c:pt>
                <c:pt idx="180">
                  <c:v>4.5599999999999996</c:v>
                </c:pt>
                <c:pt idx="181">
                  <c:v>4.76</c:v>
                </c:pt>
                <c:pt idx="182">
                  <c:v>4.88</c:v>
                </c:pt>
                <c:pt idx="183">
                  <c:v>4.68</c:v>
                </c:pt>
                <c:pt idx="184">
                  <c:v>3.9200000000000004</c:v>
                </c:pt>
                <c:pt idx="185">
                  <c:v>2.5</c:v>
                </c:pt>
                <c:pt idx="186">
                  <c:v>1.4</c:v>
                </c:pt>
                <c:pt idx="187">
                  <c:v>1.0799999999999998</c:v>
                </c:pt>
                <c:pt idx="188">
                  <c:v>1.8800000000000001</c:v>
                </c:pt>
                <c:pt idx="189">
                  <c:v>4.04</c:v>
                </c:pt>
                <c:pt idx="190">
                  <c:v>6.42</c:v>
                </c:pt>
                <c:pt idx="191">
                  <c:v>8.2200000000000006</c:v>
                </c:pt>
                <c:pt idx="192">
                  <c:v>8.44</c:v>
                </c:pt>
                <c:pt idx="193">
                  <c:v>7.4599999999999982</c:v>
                </c:pt>
                <c:pt idx="194">
                  <c:v>5.62</c:v>
                </c:pt>
                <c:pt idx="195">
                  <c:v>3.88</c:v>
                </c:pt>
                <c:pt idx="196">
                  <c:v>3.18</c:v>
                </c:pt>
                <c:pt idx="197">
                  <c:v>3.2</c:v>
                </c:pt>
                <c:pt idx="198">
                  <c:v>3.6</c:v>
                </c:pt>
                <c:pt idx="199">
                  <c:v>4</c:v>
                </c:pt>
                <c:pt idx="200">
                  <c:v>4.4399999999999995</c:v>
                </c:pt>
                <c:pt idx="201">
                  <c:v>4.3599999999999994</c:v>
                </c:pt>
                <c:pt idx="202">
                  <c:v>4.4000000000000004</c:v>
                </c:pt>
                <c:pt idx="203">
                  <c:v>4.3</c:v>
                </c:pt>
                <c:pt idx="204">
                  <c:v>4.0200000000000005</c:v>
                </c:pt>
                <c:pt idx="205">
                  <c:v>3.66</c:v>
                </c:pt>
                <c:pt idx="206">
                  <c:v>3.4799999999999995</c:v>
                </c:pt>
                <c:pt idx="207">
                  <c:v>3.66</c:v>
                </c:pt>
                <c:pt idx="208">
                  <c:v>3.5200000000000005</c:v>
                </c:pt>
                <c:pt idx="209">
                  <c:v>3.84</c:v>
                </c:pt>
                <c:pt idx="210">
                  <c:v>4.2399999999999993</c:v>
                </c:pt>
                <c:pt idx="211">
                  <c:v>4.54</c:v>
                </c:pt>
                <c:pt idx="212">
                  <c:v>4.26</c:v>
                </c:pt>
                <c:pt idx="213">
                  <c:v>4.5999999999999996</c:v>
                </c:pt>
                <c:pt idx="214">
                  <c:v>4.68</c:v>
                </c:pt>
                <c:pt idx="215">
                  <c:v>4.5200000000000005</c:v>
                </c:pt>
                <c:pt idx="216">
                  <c:v>4.74</c:v>
                </c:pt>
                <c:pt idx="217">
                  <c:v>5.08</c:v>
                </c:pt>
                <c:pt idx="218">
                  <c:v>5.0399999999999991</c:v>
                </c:pt>
                <c:pt idx="219">
                  <c:v>5.0200000000000005</c:v>
                </c:pt>
                <c:pt idx="220">
                  <c:v>5.32</c:v>
                </c:pt>
                <c:pt idx="221">
                  <c:v>4.9799999999999995</c:v>
                </c:pt>
                <c:pt idx="222">
                  <c:v>4.5999999999999996</c:v>
                </c:pt>
                <c:pt idx="223">
                  <c:v>4.5600000000000005</c:v>
                </c:pt>
                <c:pt idx="224">
                  <c:v>4.5400000000000009</c:v>
                </c:pt>
                <c:pt idx="225">
                  <c:v>4.6400000000000006</c:v>
                </c:pt>
                <c:pt idx="226">
                  <c:v>4.4799999999999995</c:v>
                </c:pt>
                <c:pt idx="227">
                  <c:v>4.66</c:v>
                </c:pt>
                <c:pt idx="228">
                  <c:v>4.58</c:v>
                </c:pt>
                <c:pt idx="229">
                  <c:v>4.3600000000000003</c:v>
                </c:pt>
                <c:pt idx="230">
                  <c:v>4.0599999999999996</c:v>
                </c:pt>
                <c:pt idx="231">
                  <c:v>4.1599999999999993</c:v>
                </c:pt>
                <c:pt idx="232">
                  <c:v>4.18</c:v>
                </c:pt>
                <c:pt idx="233">
                  <c:v>4.22</c:v>
                </c:pt>
                <c:pt idx="234">
                  <c:v>4.66</c:v>
                </c:pt>
                <c:pt idx="235">
                  <c:v>4.5199999999999996</c:v>
                </c:pt>
                <c:pt idx="236">
                  <c:v>5</c:v>
                </c:pt>
                <c:pt idx="237">
                  <c:v>5</c:v>
                </c:pt>
                <c:pt idx="238">
                  <c:v>4.8199999999999994</c:v>
                </c:pt>
                <c:pt idx="239">
                  <c:v>4.62</c:v>
                </c:pt>
                <c:pt idx="240">
                  <c:v>4.8600000000000012</c:v>
                </c:pt>
                <c:pt idx="241">
                  <c:v>4.7</c:v>
                </c:pt>
                <c:pt idx="242">
                  <c:v>4.9800000000000004</c:v>
                </c:pt>
                <c:pt idx="243">
                  <c:v>4.9400000000000004</c:v>
                </c:pt>
                <c:pt idx="244">
                  <c:v>5.3800000000000008</c:v>
                </c:pt>
                <c:pt idx="245">
                  <c:v>5.44</c:v>
                </c:pt>
                <c:pt idx="246">
                  <c:v>5.68</c:v>
                </c:pt>
                <c:pt idx="247">
                  <c:v>5.8</c:v>
                </c:pt>
                <c:pt idx="248">
                  <c:v>6.6599999999999993</c:v>
                </c:pt>
                <c:pt idx="249">
                  <c:v>6.18</c:v>
                </c:pt>
                <c:pt idx="250">
                  <c:v>5.86</c:v>
                </c:pt>
                <c:pt idx="251">
                  <c:v>5.12</c:v>
                </c:pt>
                <c:pt idx="252">
                  <c:v>4.9399999999999995</c:v>
                </c:pt>
                <c:pt idx="253">
                  <c:v>4.26</c:v>
                </c:pt>
                <c:pt idx="254">
                  <c:v>4.4000000000000004</c:v>
                </c:pt>
                <c:pt idx="255">
                  <c:v>4.68</c:v>
                </c:pt>
                <c:pt idx="256">
                  <c:v>5.0599999999999996</c:v>
                </c:pt>
                <c:pt idx="257">
                  <c:v>4.839999999999999</c:v>
                </c:pt>
                <c:pt idx="258">
                  <c:v>4.88</c:v>
                </c:pt>
                <c:pt idx="259">
                  <c:v>4.72</c:v>
                </c:pt>
                <c:pt idx="260">
                  <c:v>4.4599999999999991</c:v>
                </c:pt>
                <c:pt idx="261">
                  <c:v>4.5199999999999996</c:v>
                </c:pt>
                <c:pt idx="262">
                  <c:v>4.2200000000000006</c:v>
                </c:pt>
                <c:pt idx="263">
                  <c:v>3.8199999999999994</c:v>
                </c:pt>
                <c:pt idx="264">
                  <c:v>3.2400000000000007</c:v>
                </c:pt>
                <c:pt idx="265">
                  <c:v>3.2</c:v>
                </c:pt>
                <c:pt idx="266">
                  <c:v>2.9800000000000004</c:v>
                </c:pt>
                <c:pt idx="267">
                  <c:v>3.2399999999999998</c:v>
                </c:pt>
                <c:pt idx="268">
                  <c:v>3.5599999999999996</c:v>
                </c:pt>
                <c:pt idx="269">
                  <c:v>4.3599999999999994</c:v>
                </c:pt>
                <c:pt idx="270">
                  <c:v>4.3599999999999994</c:v>
                </c:pt>
                <c:pt idx="271">
                  <c:v>4.4399999999999995</c:v>
                </c:pt>
                <c:pt idx="272">
                  <c:v>4.76</c:v>
                </c:pt>
                <c:pt idx="273">
                  <c:v>4.8600000000000003</c:v>
                </c:pt>
                <c:pt idx="274">
                  <c:v>4.7</c:v>
                </c:pt>
                <c:pt idx="275">
                  <c:v>4.6199999999999992</c:v>
                </c:pt>
                <c:pt idx="276">
                  <c:v>4.6199999999999992</c:v>
                </c:pt>
                <c:pt idx="277">
                  <c:v>4.3</c:v>
                </c:pt>
                <c:pt idx="278">
                  <c:v>3.78</c:v>
                </c:pt>
                <c:pt idx="279">
                  <c:v>3.7400000000000007</c:v>
                </c:pt>
                <c:pt idx="280">
                  <c:v>3.9799999999999995</c:v>
                </c:pt>
                <c:pt idx="281">
                  <c:v>3.8600000000000008</c:v>
                </c:pt>
                <c:pt idx="282">
                  <c:v>3.7</c:v>
                </c:pt>
                <c:pt idx="283">
                  <c:v>4.3400000000000007</c:v>
                </c:pt>
                <c:pt idx="284">
                  <c:v>4.0200000000000005</c:v>
                </c:pt>
                <c:pt idx="285">
                  <c:v>3.9400000000000004</c:v>
                </c:pt>
                <c:pt idx="286">
                  <c:v>3.8800000000000012</c:v>
                </c:pt>
                <c:pt idx="287">
                  <c:v>3.7200000000000011</c:v>
                </c:pt>
                <c:pt idx="288">
                  <c:v>3.4</c:v>
                </c:pt>
                <c:pt idx="289">
                  <c:v>3.5200000000000005</c:v>
                </c:pt>
                <c:pt idx="290">
                  <c:v>3.3200000000000003</c:v>
                </c:pt>
                <c:pt idx="291">
                  <c:v>3.3200000000000003</c:v>
                </c:pt>
                <c:pt idx="292">
                  <c:v>3.34</c:v>
                </c:pt>
                <c:pt idx="293">
                  <c:v>3.12</c:v>
                </c:pt>
                <c:pt idx="294">
                  <c:v>3.14</c:v>
                </c:pt>
                <c:pt idx="295">
                  <c:v>3.2</c:v>
                </c:pt>
                <c:pt idx="296">
                  <c:v>3.22</c:v>
                </c:pt>
                <c:pt idx="297">
                  <c:v>3.1599999999999997</c:v>
                </c:pt>
                <c:pt idx="298">
                  <c:v>3.5</c:v>
                </c:pt>
                <c:pt idx="299">
                  <c:v>3.5599999999999996</c:v>
                </c:pt>
                <c:pt idx="300">
                  <c:v>3.5</c:v>
                </c:pt>
                <c:pt idx="301">
                  <c:v>3.3</c:v>
                </c:pt>
                <c:pt idx="302">
                  <c:v>3.2800000000000002</c:v>
                </c:pt>
                <c:pt idx="303">
                  <c:v>3.3800000000000003</c:v>
                </c:pt>
                <c:pt idx="304">
                  <c:v>3.2399999999999998</c:v>
                </c:pt>
                <c:pt idx="305">
                  <c:v>3.12</c:v>
                </c:pt>
                <c:pt idx="306">
                  <c:v>2.8</c:v>
                </c:pt>
                <c:pt idx="307">
                  <c:v>2.9799999999999995</c:v>
                </c:pt>
                <c:pt idx="308">
                  <c:v>2.4399999999999991</c:v>
                </c:pt>
                <c:pt idx="309">
                  <c:v>2.2399999999999998</c:v>
                </c:pt>
                <c:pt idx="310">
                  <c:v>2.2999999999999998</c:v>
                </c:pt>
                <c:pt idx="311">
                  <c:v>2.5599999999999996</c:v>
                </c:pt>
                <c:pt idx="312">
                  <c:v>2.4200000000000004</c:v>
                </c:pt>
                <c:pt idx="313">
                  <c:v>2.6800000000000006</c:v>
                </c:pt>
                <c:pt idx="314">
                  <c:v>2.8800000000000003</c:v>
                </c:pt>
                <c:pt idx="315">
                  <c:v>2.9200000000000004</c:v>
                </c:pt>
                <c:pt idx="316">
                  <c:v>3.3600000000000003</c:v>
                </c:pt>
                <c:pt idx="317">
                  <c:v>3.3600000000000003</c:v>
                </c:pt>
                <c:pt idx="318">
                  <c:v>3.4400000000000004</c:v>
                </c:pt>
                <c:pt idx="319">
                  <c:v>3.16</c:v>
                </c:pt>
                <c:pt idx="320">
                  <c:v>3.04</c:v>
                </c:pt>
                <c:pt idx="321">
                  <c:v>2.7399999999999998</c:v>
                </c:pt>
                <c:pt idx="322">
                  <c:v>2.8000000000000003</c:v>
                </c:pt>
                <c:pt idx="323">
                  <c:v>2.66</c:v>
                </c:pt>
                <c:pt idx="324">
                  <c:v>2.7399999999999998</c:v>
                </c:pt>
                <c:pt idx="325">
                  <c:v>2.8200000000000003</c:v>
                </c:pt>
                <c:pt idx="326">
                  <c:v>2.66</c:v>
                </c:pt>
                <c:pt idx="327">
                  <c:v>2.38</c:v>
                </c:pt>
                <c:pt idx="328">
                  <c:v>2.44</c:v>
                </c:pt>
                <c:pt idx="329">
                  <c:v>2.3199999999999994</c:v>
                </c:pt>
                <c:pt idx="330">
                  <c:v>2.3599999999999994</c:v>
                </c:pt>
                <c:pt idx="331">
                  <c:v>1.9999999999999993</c:v>
                </c:pt>
                <c:pt idx="332">
                  <c:v>1.7799999999999994</c:v>
                </c:pt>
                <c:pt idx="333">
                  <c:v>1.6799999999999997</c:v>
                </c:pt>
                <c:pt idx="334">
                  <c:v>1.6399999999999995</c:v>
                </c:pt>
                <c:pt idx="335">
                  <c:v>1.2999999999999994</c:v>
                </c:pt>
                <c:pt idx="336">
                  <c:v>1.6999999999999997</c:v>
                </c:pt>
                <c:pt idx="337">
                  <c:v>2.1799999999999997</c:v>
                </c:pt>
                <c:pt idx="338">
                  <c:v>1.8399999999999999</c:v>
                </c:pt>
                <c:pt idx="339">
                  <c:v>1.78</c:v>
                </c:pt>
                <c:pt idx="340">
                  <c:v>1.8000000000000003</c:v>
                </c:pt>
                <c:pt idx="341">
                  <c:v>1.4000000000000004</c:v>
                </c:pt>
                <c:pt idx="342">
                  <c:v>1.1400000000000006</c:v>
                </c:pt>
                <c:pt idx="343">
                  <c:v>1.2600000000000002</c:v>
                </c:pt>
                <c:pt idx="344">
                  <c:v>1.28</c:v>
                </c:pt>
                <c:pt idx="345">
                  <c:v>1.2400000000000002</c:v>
                </c:pt>
                <c:pt idx="346">
                  <c:v>1.3</c:v>
                </c:pt>
                <c:pt idx="347">
                  <c:v>1.3199999999999998</c:v>
                </c:pt>
                <c:pt idx="348">
                  <c:v>1.0600000000000005</c:v>
                </c:pt>
                <c:pt idx="349">
                  <c:v>1.0200000000000002</c:v>
                </c:pt>
                <c:pt idx="350">
                  <c:v>1.06</c:v>
                </c:pt>
                <c:pt idx="351">
                  <c:v>0.68</c:v>
                </c:pt>
                <c:pt idx="352">
                  <c:v>0.46000000000000013</c:v>
                </c:pt>
                <c:pt idx="353">
                  <c:v>0.57999999999999974</c:v>
                </c:pt>
                <c:pt idx="354">
                  <c:v>0.18000000000000008</c:v>
                </c:pt>
                <c:pt idx="355">
                  <c:v>-7.999999999999971E-2</c:v>
                </c:pt>
                <c:pt idx="356">
                  <c:v>0.30000000000000038</c:v>
                </c:pt>
                <c:pt idx="357">
                  <c:v>0.3</c:v>
                </c:pt>
                <c:pt idx="358">
                  <c:v>0.34000000000000019</c:v>
                </c:pt>
                <c:pt idx="359">
                  <c:v>0.82</c:v>
                </c:pt>
                <c:pt idx="360">
                  <c:v>1.4199999999999995</c:v>
                </c:pt>
                <c:pt idx="361">
                  <c:v>1.4599999999999995</c:v>
                </c:pt>
                <c:pt idx="362">
                  <c:v>1.4599999999999997</c:v>
                </c:pt>
                <c:pt idx="363">
                  <c:v>1.8399999999999994</c:v>
                </c:pt>
                <c:pt idx="364">
                  <c:v>1.6999999999999997</c:v>
                </c:pt>
                <c:pt idx="365">
                  <c:v>1.2199999999999995</c:v>
                </c:pt>
                <c:pt idx="366">
                  <c:v>1.3599999999999999</c:v>
                </c:pt>
                <c:pt idx="367">
                  <c:v>1.6599999999999997</c:v>
                </c:pt>
                <c:pt idx="368">
                  <c:v>1.5</c:v>
                </c:pt>
                <c:pt idx="369">
                  <c:v>1.64</c:v>
                </c:pt>
                <c:pt idx="370">
                  <c:v>1.98</c:v>
                </c:pt>
                <c:pt idx="371">
                  <c:v>1.5</c:v>
                </c:pt>
                <c:pt idx="372">
                  <c:v>1.64</c:v>
                </c:pt>
                <c:pt idx="373">
                  <c:v>1.52</c:v>
                </c:pt>
                <c:pt idx="374">
                  <c:v>1.6599999999999997</c:v>
                </c:pt>
                <c:pt idx="375">
                  <c:v>1.4799999999999998</c:v>
                </c:pt>
                <c:pt idx="376">
                  <c:v>1.6399999999999995</c:v>
                </c:pt>
                <c:pt idx="377">
                  <c:v>1.0999999999999992</c:v>
                </c:pt>
                <c:pt idx="378">
                  <c:v>1.099999999999999</c:v>
                </c:pt>
                <c:pt idx="379">
                  <c:v>0.45999999999999908</c:v>
                </c:pt>
                <c:pt idx="380">
                  <c:v>-0.40000000000000108</c:v>
                </c:pt>
                <c:pt idx="381">
                  <c:v>-1.8000000000000007</c:v>
                </c:pt>
                <c:pt idx="382">
                  <c:v>-2.9000000000000008</c:v>
                </c:pt>
                <c:pt idx="383">
                  <c:v>-4.58</c:v>
                </c:pt>
                <c:pt idx="384">
                  <c:v>-4.38</c:v>
                </c:pt>
                <c:pt idx="385">
                  <c:v>-2.7399999999999993</c:v>
                </c:pt>
                <c:pt idx="386">
                  <c:v>0.2000000000000007</c:v>
                </c:pt>
                <c:pt idx="387">
                  <c:v>2.7600000000000007</c:v>
                </c:pt>
                <c:pt idx="388">
                  <c:v>4.620000000000001</c:v>
                </c:pt>
                <c:pt idx="389">
                  <c:v>4.3400000000000007</c:v>
                </c:pt>
                <c:pt idx="390">
                  <c:v>3.2600000000000002</c:v>
                </c:pt>
                <c:pt idx="391">
                  <c:v>1.7400000000000007</c:v>
                </c:pt>
                <c:pt idx="392">
                  <c:v>0.3400000000000013</c:v>
                </c:pt>
                <c:pt idx="393">
                  <c:v>0.54000000000000126</c:v>
                </c:pt>
                <c:pt idx="394">
                  <c:v>1.2800000000000011</c:v>
                </c:pt>
                <c:pt idx="395">
                  <c:v>2.0600000000000009</c:v>
                </c:pt>
                <c:pt idx="396">
                  <c:v>2.96</c:v>
                </c:pt>
                <c:pt idx="397">
                  <c:v>3.9999999999999991</c:v>
                </c:pt>
                <c:pt idx="398">
                  <c:v>4.1599999999999984</c:v>
                </c:pt>
                <c:pt idx="399">
                  <c:v>4.6599999999999984</c:v>
                </c:pt>
                <c:pt idx="400">
                  <c:v>4.879999999999999</c:v>
                </c:pt>
                <c:pt idx="401">
                  <c:v>4.5999999999999996</c:v>
                </c:pt>
                <c:pt idx="402">
                  <c:v>4.72</c:v>
                </c:pt>
                <c:pt idx="403">
                  <c:v>5.0600000000000005</c:v>
                </c:pt>
                <c:pt idx="404">
                  <c:v>5.12</c:v>
                </c:pt>
                <c:pt idx="405">
                  <c:v>5.2799999999999994</c:v>
                </c:pt>
                <c:pt idx="406">
                  <c:v>5.7999999999999989</c:v>
                </c:pt>
                <c:pt idx="407">
                  <c:v>6.2799999999999994</c:v>
                </c:pt>
                <c:pt idx="408">
                  <c:v>5.8599999999999985</c:v>
                </c:pt>
                <c:pt idx="409">
                  <c:v>5.5199999999999978</c:v>
                </c:pt>
                <c:pt idx="410">
                  <c:v>5.6199999999999992</c:v>
                </c:pt>
                <c:pt idx="411">
                  <c:v>5.2399999999999993</c:v>
                </c:pt>
                <c:pt idx="412">
                  <c:v>4.58</c:v>
                </c:pt>
                <c:pt idx="413">
                  <c:v>4.879999999999999</c:v>
                </c:pt>
                <c:pt idx="414">
                  <c:v>5.1599999999999993</c:v>
                </c:pt>
                <c:pt idx="415">
                  <c:v>4.8599999999999994</c:v>
                </c:pt>
                <c:pt idx="416">
                  <c:v>4.88</c:v>
                </c:pt>
                <c:pt idx="417">
                  <c:v>4.7399999999999993</c:v>
                </c:pt>
                <c:pt idx="418">
                  <c:v>4.5599999999999996</c:v>
                </c:pt>
                <c:pt idx="419">
                  <c:v>4.1399999999999988</c:v>
                </c:pt>
                <c:pt idx="420">
                  <c:v>4.4399999999999995</c:v>
                </c:pt>
                <c:pt idx="421">
                  <c:v>4.58</c:v>
                </c:pt>
                <c:pt idx="422">
                  <c:v>4.26</c:v>
                </c:pt>
                <c:pt idx="423">
                  <c:v>4.4000000000000004</c:v>
                </c:pt>
                <c:pt idx="424">
                  <c:v>4.5999999999999996</c:v>
                </c:pt>
                <c:pt idx="425">
                  <c:v>3.8000000000000007</c:v>
                </c:pt>
                <c:pt idx="426">
                  <c:v>3.4799999999999995</c:v>
                </c:pt>
                <c:pt idx="427">
                  <c:v>3.96</c:v>
                </c:pt>
                <c:pt idx="428">
                  <c:v>3.4</c:v>
                </c:pt>
                <c:pt idx="429">
                  <c:v>3.4200000000000004</c:v>
                </c:pt>
                <c:pt idx="430">
                  <c:v>3.5200000000000005</c:v>
                </c:pt>
                <c:pt idx="431">
                  <c:v>3.2800000000000002</c:v>
                </c:pt>
                <c:pt idx="432">
                  <c:v>2.8400000000000007</c:v>
                </c:pt>
                <c:pt idx="433">
                  <c:v>3.0600000000000009</c:v>
                </c:pt>
                <c:pt idx="434">
                  <c:v>2.8800000000000008</c:v>
                </c:pt>
                <c:pt idx="435">
                  <c:v>2.9200000000000004</c:v>
                </c:pt>
                <c:pt idx="436">
                  <c:v>3.3400000000000007</c:v>
                </c:pt>
                <c:pt idx="437">
                  <c:v>3.62</c:v>
                </c:pt>
                <c:pt idx="438">
                  <c:v>3.8199999999999994</c:v>
                </c:pt>
                <c:pt idx="439">
                  <c:v>3.5599999999999996</c:v>
                </c:pt>
                <c:pt idx="440">
                  <c:v>3.5</c:v>
                </c:pt>
                <c:pt idx="441">
                  <c:v>3.2599999999999993</c:v>
                </c:pt>
                <c:pt idx="442">
                  <c:v>3.4599999999999995</c:v>
                </c:pt>
                <c:pt idx="443">
                  <c:v>3.3</c:v>
                </c:pt>
                <c:pt idx="444">
                  <c:v>3.88</c:v>
                </c:pt>
                <c:pt idx="445">
                  <c:v>4.04</c:v>
                </c:pt>
                <c:pt idx="446">
                  <c:v>4.0200000000000005</c:v>
                </c:pt>
                <c:pt idx="447">
                  <c:v>3.9</c:v>
                </c:pt>
                <c:pt idx="448">
                  <c:v>4.18</c:v>
                </c:pt>
                <c:pt idx="449">
                  <c:v>4.1399999999999997</c:v>
                </c:pt>
                <c:pt idx="450">
                  <c:v>4.5</c:v>
                </c:pt>
                <c:pt idx="451">
                  <c:v>4.9000000000000004</c:v>
                </c:pt>
                <c:pt idx="452">
                  <c:v>5.0200000000000005</c:v>
                </c:pt>
                <c:pt idx="453">
                  <c:v>5.1199999999999992</c:v>
                </c:pt>
                <c:pt idx="454">
                  <c:v>5.3999999999999995</c:v>
                </c:pt>
                <c:pt idx="455">
                  <c:v>5.6599999999999993</c:v>
                </c:pt>
                <c:pt idx="456">
                  <c:v>6.06</c:v>
                </c:pt>
                <c:pt idx="457">
                  <c:v>6.04</c:v>
                </c:pt>
                <c:pt idx="458">
                  <c:v>6.1599999999999993</c:v>
                </c:pt>
                <c:pt idx="459">
                  <c:v>6.2</c:v>
                </c:pt>
                <c:pt idx="460">
                  <c:v>6.18</c:v>
                </c:pt>
                <c:pt idx="461">
                  <c:v>5.88</c:v>
                </c:pt>
                <c:pt idx="462">
                  <c:v>5.9599999999999991</c:v>
                </c:pt>
                <c:pt idx="463">
                  <c:v>6.08</c:v>
                </c:pt>
                <c:pt idx="464">
                  <c:v>6.1599999999999984</c:v>
                </c:pt>
                <c:pt idx="465">
                  <c:v>6.0399999999999991</c:v>
                </c:pt>
                <c:pt idx="466">
                  <c:v>6.0799999999999992</c:v>
                </c:pt>
                <c:pt idx="467">
                  <c:v>6.18</c:v>
                </c:pt>
                <c:pt idx="468">
                  <c:v>6.3599999999999994</c:v>
                </c:pt>
                <c:pt idx="469">
                  <c:v>6.4799999999999995</c:v>
                </c:pt>
                <c:pt idx="470">
                  <c:v>6.0600000000000005</c:v>
                </c:pt>
                <c:pt idx="471">
                  <c:v>5.9800000000000013</c:v>
                </c:pt>
                <c:pt idx="472">
                  <c:v>5.8200000000000012</c:v>
                </c:pt>
                <c:pt idx="473">
                  <c:v>5.2800000000000011</c:v>
                </c:pt>
                <c:pt idx="474">
                  <c:v>4.8000000000000007</c:v>
                </c:pt>
                <c:pt idx="475">
                  <c:v>5</c:v>
                </c:pt>
                <c:pt idx="476">
                  <c:v>5.0999999999999996</c:v>
                </c:pt>
                <c:pt idx="477">
                  <c:v>4.9000000000000004</c:v>
                </c:pt>
                <c:pt idx="478">
                  <c:v>4.839999999999999</c:v>
                </c:pt>
                <c:pt idx="479">
                  <c:v>4.4399999999999995</c:v>
                </c:pt>
                <c:pt idx="480">
                  <c:v>4.5</c:v>
                </c:pt>
                <c:pt idx="481">
                  <c:v>4.0200000000000005</c:v>
                </c:pt>
                <c:pt idx="482">
                  <c:v>3.6</c:v>
                </c:pt>
                <c:pt idx="483">
                  <c:v>3.6400000000000006</c:v>
                </c:pt>
                <c:pt idx="484">
                  <c:v>4.5</c:v>
                </c:pt>
                <c:pt idx="485">
                  <c:v>4.4800000000000004</c:v>
                </c:pt>
                <c:pt idx="486">
                  <c:v>4.8199999999999994</c:v>
                </c:pt>
                <c:pt idx="487">
                  <c:v>5.2799999999999994</c:v>
                </c:pt>
                <c:pt idx="488">
                  <c:v>5.379999999999999</c:v>
                </c:pt>
                <c:pt idx="489">
                  <c:v>4.9399999999999995</c:v>
                </c:pt>
                <c:pt idx="490">
                  <c:v>4.9599999999999991</c:v>
                </c:pt>
                <c:pt idx="491">
                  <c:v>4.8199999999999985</c:v>
                </c:pt>
                <c:pt idx="492">
                  <c:v>5.0599999999999996</c:v>
                </c:pt>
                <c:pt idx="493">
                  <c:v>4.7199999999999989</c:v>
                </c:pt>
                <c:pt idx="494">
                  <c:v>4</c:v>
                </c:pt>
                <c:pt idx="495">
                  <c:v>3.4599999999999995</c:v>
                </c:pt>
                <c:pt idx="496">
                  <c:v>3.0000000000000004</c:v>
                </c:pt>
                <c:pt idx="497">
                  <c:v>2.2800000000000002</c:v>
                </c:pt>
                <c:pt idx="498">
                  <c:v>2.2400000000000002</c:v>
                </c:pt>
                <c:pt idx="499">
                  <c:v>2.3600000000000003</c:v>
                </c:pt>
                <c:pt idx="500">
                  <c:v>2.4</c:v>
                </c:pt>
                <c:pt idx="501">
                  <c:v>1.8799999999999997</c:v>
                </c:pt>
                <c:pt idx="502">
                  <c:v>1.94</c:v>
                </c:pt>
                <c:pt idx="503">
                  <c:v>1.2399999999999998</c:v>
                </c:pt>
                <c:pt idx="504">
                  <c:v>0.96000000000000019</c:v>
                </c:pt>
                <c:pt idx="505">
                  <c:v>0.66000000000000081</c:v>
                </c:pt>
                <c:pt idx="506">
                  <c:v>0.8400000000000013</c:v>
                </c:pt>
                <c:pt idx="507">
                  <c:v>0.3400000000000013</c:v>
                </c:pt>
                <c:pt idx="508">
                  <c:v>0.24000000000000127</c:v>
                </c:pt>
                <c:pt idx="509">
                  <c:v>0.14000000000000057</c:v>
                </c:pt>
                <c:pt idx="510">
                  <c:v>-0.43999999999999917</c:v>
                </c:pt>
                <c:pt idx="511">
                  <c:v>-0.59999999999999931</c:v>
                </c:pt>
                <c:pt idx="512">
                  <c:v>-0.69999999999999929</c:v>
                </c:pt>
                <c:pt idx="513">
                  <c:v>-0.41999999999999887</c:v>
                </c:pt>
                <c:pt idx="514">
                  <c:v>-9.9999999999998576E-2</c:v>
                </c:pt>
                <c:pt idx="515">
                  <c:v>0.56000000000000083</c:v>
                </c:pt>
                <c:pt idx="516">
                  <c:v>1.2000000000000015</c:v>
                </c:pt>
                <c:pt idx="517">
                  <c:v>1.9800000000000011</c:v>
                </c:pt>
                <c:pt idx="518">
                  <c:v>2.2600000000000007</c:v>
                </c:pt>
                <c:pt idx="519">
                  <c:v>2.5400000000000005</c:v>
                </c:pt>
                <c:pt idx="520">
                  <c:v>2.9000000000000012</c:v>
                </c:pt>
                <c:pt idx="521">
                  <c:v>2.9200000000000004</c:v>
                </c:pt>
                <c:pt idx="522">
                  <c:v>2.9200000000000004</c:v>
                </c:pt>
                <c:pt idx="523">
                  <c:v>3.1400000000000006</c:v>
                </c:pt>
                <c:pt idx="524">
                  <c:v>3.2800000000000011</c:v>
                </c:pt>
                <c:pt idx="525">
                  <c:v>3.3400000000000007</c:v>
                </c:pt>
                <c:pt idx="526">
                  <c:v>3.8600000000000008</c:v>
                </c:pt>
                <c:pt idx="527">
                  <c:v>4.1000000000000014</c:v>
                </c:pt>
                <c:pt idx="528">
                  <c:v>4.5999999999999996</c:v>
                </c:pt>
                <c:pt idx="529">
                  <c:v>4.9400000000000004</c:v>
                </c:pt>
                <c:pt idx="530">
                  <c:v>5.580000000000001</c:v>
                </c:pt>
                <c:pt idx="531">
                  <c:v>5.4000000000000012</c:v>
                </c:pt>
                <c:pt idx="532">
                  <c:v>5.94</c:v>
                </c:pt>
                <c:pt idx="533">
                  <c:v>6.2600000000000007</c:v>
                </c:pt>
                <c:pt idx="534">
                  <c:v>6.62</c:v>
                </c:pt>
                <c:pt idx="535">
                  <c:v>6.339999999999999</c:v>
                </c:pt>
                <c:pt idx="536">
                  <c:v>6.4</c:v>
                </c:pt>
                <c:pt idx="537">
                  <c:v>5.92</c:v>
                </c:pt>
                <c:pt idx="538">
                  <c:v>5.5000000000000018</c:v>
                </c:pt>
                <c:pt idx="539">
                  <c:v>4.9400000000000004</c:v>
                </c:pt>
                <c:pt idx="540">
                  <c:v>4.82</c:v>
                </c:pt>
                <c:pt idx="541">
                  <c:v>4.9799999999999986</c:v>
                </c:pt>
                <c:pt idx="542">
                  <c:v>4.7999999999999989</c:v>
                </c:pt>
                <c:pt idx="543">
                  <c:v>4.5599999999999978</c:v>
                </c:pt>
                <c:pt idx="544">
                  <c:v>4.8199999999999985</c:v>
                </c:pt>
                <c:pt idx="545">
                  <c:v>5.2199999999999989</c:v>
                </c:pt>
                <c:pt idx="546">
                  <c:v>5</c:v>
                </c:pt>
                <c:pt idx="547">
                  <c:v>5.6</c:v>
                </c:pt>
                <c:pt idx="548">
                  <c:v>6.38</c:v>
                </c:pt>
                <c:pt idx="549">
                  <c:v>6.6599999999999993</c:v>
                </c:pt>
                <c:pt idx="550">
                  <c:v>6.68</c:v>
                </c:pt>
                <c:pt idx="551">
                  <c:v>7.0400000000000009</c:v>
                </c:pt>
                <c:pt idx="552">
                  <c:v>6.88</c:v>
                </c:pt>
                <c:pt idx="553">
                  <c:v>6.1</c:v>
                </c:pt>
                <c:pt idx="554">
                  <c:v>5.419999999999999</c:v>
                </c:pt>
                <c:pt idx="555">
                  <c:v>4.76</c:v>
                </c:pt>
                <c:pt idx="556">
                  <c:v>4.7999999999999989</c:v>
                </c:pt>
                <c:pt idx="557">
                  <c:v>5.0399999999999991</c:v>
                </c:pt>
                <c:pt idx="558">
                  <c:v>5.6599999999999993</c:v>
                </c:pt>
                <c:pt idx="559">
                  <c:v>6.44</c:v>
                </c:pt>
                <c:pt idx="560">
                  <c:v>7.0400000000000009</c:v>
                </c:pt>
                <c:pt idx="561">
                  <c:v>6.8400000000000007</c:v>
                </c:pt>
                <c:pt idx="562">
                  <c:v>6.8400000000000007</c:v>
                </c:pt>
                <c:pt idx="563">
                  <c:v>6.5</c:v>
                </c:pt>
                <c:pt idx="564">
                  <c:v>6.1399999999999988</c:v>
                </c:pt>
                <c:pt idx="565">
                  <c:v>6</c:v>
                </c:pt>
                <c:pt idx="566">
                  <c:v>5.839999999999999</c:v>
                </c:pt>
                <c:pt idx="567">
                  <c:v>5.38</c:v>
                </c:pt>
                <c:pt idx="568">
                  <c:v>5.0999999999999996</c:v>
                </c:pt>
                <c:pt idx="569">
                  <c:v>5.0400000000000009</c:v>
                </c:pt>
                <c:pt idx="570">
                  <c:v>5.6399999999999988</c:v>
                </c:pt>
                <c:pt idx="571">
                  <c:v>5.7399999999999993</c:v>
                </c:pt>
                <c:pt idx="572">
                  <c:v>6.0199999999999987</c:v>
                </c:pt>
                <c:pt idx="573">
                  <c:v>6.3599999999999977</c:v>
                </c:pt>
                <c:pt idx="574">
                  <c:v>6.3599999999999977</c:v>
                </c:pt>
                <c:pt idx="575">
                  <c:v>5.6799999999999979</c:v>
                </c:pt>
                <c:pt idx="576">
                  <c:v>5.1999999999999984</c:v>
                </c:pt>
                <c:pt idx="577">
                  <c:v>4.1399999999999988</c:v>
                </c:pt>
                <c:pt idx="578">
                  <c:v>3.3200000000000003</c:v>
                </c:pt>
                <c:pt idx="579">
                  <c:v>2.6400000000000006</c:v>
                </c:pt>
                <c:pt idx="580">
                  <c:v>3.2400000000000007</c:v>
                </c:pt>
                <c:pt idx="581">
                  <c:v>5.1000000000000014</c:v>
                </c:pt>
                <c:pt idx="582">
                  <c:v>8.0800000000000018</c:v>
                </c:pt>
                <c:pt idx="583">
                  <c:v>10.52</c:v>
                </c:pt>
                <c:pt idx="584">
                  <c:v>11.72</c:v>
                </c:pt>
                <c:pt idx="585">
                  <c:v>10.82</c:v>
                </c:pt>
                <c:pt idx="586">
                  <c:v>9.18</c:v>
                </c:pt>
                <c:pt idx="587">
                  <c:v>6.6799999999999979</c:v>
                </c:pt>
                <c:pt idx="588">
                  <c:v>5.0199999999999987</c:v>
                </c:pt>
                <c:pt idx="589">
                  <c:v>4.7999999999999989</c:v>
                </c:pt>
                <c:pt idx="590">
                  <c:v>5.0799999999999983</c:v>
                </c:pt>
                <c:pt idx="591">
                  <c:v>5.3599999999999977</c:v>
                </c:pt>
                <c:pt idx="592">
                  <c:v>5.7200000000000006</c:v>
                </c:pt>
                <c:pt idx="593">
                  <c:v>5.8599999999999994</c:v>
                </c:pt>
                <c:pt idx="594">
                  <c:v>5.56</c:v>
                </c:pt>
                <c:pt idx="595">
                  <c:v>5.6399999999999988</c:v>
                </c:pt>
                <c:pt idx="596">
                  <c:v>5.2</c:v>
                </c:pt>
                <c:pt idx="597">
                  <c:v>4.9999999999999982</c:v>
                </c:pt>
                <c:pt idx="598">
                  <c:v>4.9799999999999986</c:v>
                </c:pt>
                <c:pt idx="599">
                  <c:v>4.839999999999999</c:v>
                </c:pt>
                <c:pt idx="600">
                  <c:v>4.0999999999999988</c:v>
                </c:pt>
                <c:pt idx="601">
                  <c:v>4.1999999999999975</c:v>
                </c:pt>
                <c:pt idx="602">
                  <c:v>3.9199999999999973</c:v>
                </c:pt>
                <c:pt idx="603">
                  <c:v>3.4799999999999982</c:v>
                </c:pt>
                <c:pt idx="604">
                  <c:v>3.1599999999999979</c:v>
                </c:pt>
                <c:pt idx="605">
                  <c:v>3.339999999999999</c:v>
                </c:pt>
                <c:pt idx="606">
                  <c:v>3.2599999999999993</c:v>
                </c:pt>
                <c:pt idx="607">
                  <c:v>3.3400000000000007</c:v>
                </c:pt>
                <c:pt idx="608">
                  <c:v>3.4400000000000004</c:v>
                </c:pt>
                <c:pt idx="609">
                  <c:v>4.0200000000000005</c:v>
                </c:pt>
                <c:pt idx="610">
                  <c:v>4.0999999999999996</c:v>
                </c:pt>
                <c:pt idx="611">
                  <c:v>3.8800000000000012</c:v>
                </c:pt>
                <c:pt idx="612">
                  <c:v>3.9599999999999995</c:v>
                </c:pt>
                <c:pt idx="613">
                  <c:v>3.5799999999999996</c:v>
                </c:pt>
                <c:pt idx="614">
                  <c:v>3.0999999999999988</c:v>
                </c:pt>
                <c:pt idx="615">
                  <c:v>2.839999999999999</c:v>
                </c:pt>
                <c:pt idx="616">
                  <c:v>2.8999999999999986</c:v>
                </c:pt>
                <c:pt idx="617">
                  <c:v>2.7399999999999993</c:v>
                </c:pt>
                <c:pt idx="618">
                  <c:v>2.759999999999998</c:v>
                </c:pt>
                <c:pt idx="619">
                  <c:v>2.8</c:v>
                </c:pt>
                <c:pt idx="620">
                  <c:v>3.2599999999999993</c:v>
                </c:pt>
                <c:pt idx="621">
                  <c:v>3.2</c:v>
                </c:pt>
                <c:pt idx="622">
                  <c:v>3.0400000000000005</c:v>
                </c:pt>
                <c:pt idx="623">
                  <c:v>2.7200000000000015</c:v>
                </c:pt>
                <c:pt idx="624">
                  <c:v>2.5000000000000013</c:v>
                </c:pt>
                <c:pt idx="625">
                  <c:v>2.2200000000000015</c:v>
                </c:pt>
                <c:pt idx="626">
                  <c:v>2.2200000000000015</c:v>
                </c:pt>
                <c:pt idx="627">
                  <c:v>1.7800000000000011</c:v>
                </c:pt>
                <c:pt idx="628">
                  <c:v>1.9800000000000011</c:v>
                </c:pt>
                <c:pt idx="629">
                  <c:v>2.180000000000001</c:v>
                </c:pt>
                <c:pt idx="630">
                  <c:v>2.3200000000000016</c:v>
                </c:pt>
                <c:pt idx="631">
                  <c:v>2.2600000000000007</c:v>
                </c:pt>
                <c:pt idx="632">
                  <c:v>2.580000000000001</c:v>
                </c:pt>
                <c:pt idx="633">
                  <c:v>2.9800000000000013</c:v>
                </c:pt>
                <c:pt idx="634">
                  <c:v>2.6400000000000006</c:v>
                </c:pt>
                <c:pt idx="635">
                  <c:v>2.7600000000000007</c:v>
                </c:pt>
                <c:pt idx="636">
                  <c:v>2.6400000000000006</c:v>
                </c:pt>
                <c:pt idx="637">
                  <c:v>2.9800000000000013</c:v>
                </c:pt>
                <c:pt idx="638">
                  <c:v>2.7600000000000007</c:v>
                </c:pt>
                <c:pt idx="639">
                  <c:v>2.7800000000000011</c:v>
                </c:pt>
                <c:pt idx="640">
                  <c:v>2.72</c:v>
                </c:pt>
                <c:pt idx="641">
                  <c:v>3.2</c:v>
                </c:pt>
                <c:pt idx="642">
                  <c:v>2.9599999999999995</c:v>
                </c:pt>
                <c:pt idx="643">
                  <c:v>2.839999999999999</c:v>
                </c:pt>
                <c:pt idx="644">
                  <c:v>2.8799999999999981</c:v>
                </c:pt>
                <c:pt idx="645">
                  <c:v>2.6399999999999979</c:v>
                </c:pt>
                <c:pt idx="646">
                  <c:v>2.2199999999999975</c:v>
                </c:pt>
                <c:pt idx="647">
                  <c:v>1.8799999999999968</c:v>
                </c:pt>
                <c:pt idx="648">
                  <c:v>1.8199999999999974</c:v>
                </c:pt>
                <c:pt idx="649">
                  <c:v>1.7199999999999989</c:v>
                </c:pt>
                <c:pt idx="650">
                  <c:v>1.6400000000000006</c:v>
                </c:pt>
                <c:pt idx="651">
                  <c:v>2.0600000000000023</c:v>
                </c:pt>
                <c:pt idx="652">
                  <c:v>2.6400000000000032</c:v>
                </c:pt>
                <c:pt idx="653">
                  <c:v>2.9400000000000035</c:v>
                </c:pt>
                <c:pt idx="654">
                  <c:v>3.2000000000000028</c:v>
                </c:pt>
                <c:pt idx="655">
                  <c:v>3.3200000000000016</c:v>
                </c:pt>
                <c:pt idx="656">
                  <c:v>3.3600000000000021</c:v>
                </c:pt>
                <c:pt idx="657">
                  <c:v>2.9200000000000017</c:v>
                </c:pt>
                <c:pt idx="658">
                  <c:v>2.8200000000000016</c:v>
                </c:pt>
                <c:pt idx="659">
                  <c:v>2.7800000000000011</c:v>
                </c:pt>
                <c:pt idx="660">
                  <c:v>2.7200000000000015</c:v>
                </c:pt>
                <c:pt idx="661">
                  <c:v>2.4600000000000009</c:v>
                </c:pt>
                <c:pt idx="662">
                  <c:v>2.580000000000001</c:v>
                </c:pt>
                <c:pt idx="663">
                  <c:v>2.7200000000000015</c:v>
                </c:pt>
                <c:pt idx="664">
                  <c:v>2.3200000000000016</c:v>
                </c:pt>
                <c:pt idx="665">
                  <c:v>2.2800000000000011</c:v>
                </c:pt>
                <c:pt idx="666">
                  <c:v>2.12</c:v>
                </c:pt>
                <c:pt idx="667">
                  <c:v>2.5400000000000005</c:v>
                </c:pt>
                <c:pt idx="668">
                  <c:v>1.9399999999999991</c:v>
                </c:pt>
                <c:pt idx="669">
                  <c:v>1.8999999999999986</c:v>
                </c:pt>
                <c:pt idx="670">
                  <c:v>2.2599999999999993</c:v>
                </c:pt>
                <c:pt idx="671">
                  <c:v>2.6799999999999997</c:v>
                </c:pt>
                <c:pt idx="672">
                  <c:v>2.4599999999999982</c:v>
                </c:pt>
                <c:pt idx="673">
                  <c:v>2.7799999999999985</c:v>
                </c:pt>
                <c:pt idx="674">
                  <c:v>3.1799999999999997</c:v>
                </c:pt>
                <c:pt idx="675">
                  <c:v>3.4399999999999991</c:v>
                </c:pt>
                <c:pt idx="676">
                  <c:v>3.5799999999999996</c:v>
                </c:pt>
                <c:pt idx="677">
                  <c:v>4.4000000000000012</c:v>
                </c:pt>
                <c:pt idx="678">
                  <c:v>4.8400000000000016</c:v>
                </c:pt>
                <c:pt idx="679">
                  <c:v>5.1800000000000024</c:v>
                </c:pt>
                <c:pt idx="680">
                  <c:v>5.3000000000000025</c:v>
                </c:pt>
                <c:pt idx="681">
                  <c:v>5.3200000000000029</c:v>
                </c:pt>
                <c:pt idx="682">
                  <c:v>4.8200000000000029</c:v>
                </c:pt>
                <c:pt idx="683">
                  <c:v>4.7800000000000029</c:v>
                </c:pt>
                <c:pt idx="684">
                  <c:v>5.0400000000000018</c:v>
                </c:pt>
                <c:pt idx="685">
                  <c:v>5.0600000000000005</c:v>
                </c:pt>
                <c:pt idx="686">
                  <c:v>5.2000000000000011</c:v>
                </c:pt>
                <c:pt idx="687">
                  <c:v>5.6000000000000014</c:v>
                </c:pt>
                <c:pt idx="688">
                  <c:v>6.1000000000000014</c:v>
                </c:pt>
                <c:pt idx="689">
                  <c:v>6.3000000000000016</c:v>
                </c:pt>
                <c:pt idx="690">
                  <c:v>6.3400000000000016</c:v>
                </c:pt>
                <c:pt idx="691">
                  <c:v>6.1800000000000015</c:v>
                </c:pt>
                <c:pt idx="692">
                  <c:v>6.080000000000001</c:v>
                </c:pt>
                <c:pt idx="693">
                  <c:v>6.1800000000000015</c:v>
                </c:pt>
                <c:pt idx="694">
                  <c:v>5.9799999999999995</c:v>
                </c:pt>
                <c:pt idx="695">
                  <c:v>6.08</c:v>
                </c:pt>
                <c:pt idx="696">
                  <c:v>6.08</c:v>
                </c:pt>
                <c:pt idx="697">
                  <c:v>5.8799999999999981</c:v>
                </c:pt>
                <c:pt idx="698">
                  <c:v>5.4599999999999991</c:v>
                </c:pt>
                <c:pt idx="699">
                  <c:v>5.5200000000000005</c:v>
                </c:pt>
                <c:pt idx="700">
                  <c:v>5.3400000000000007</c:v>
                </c:pt>
                <c:pt idx="701">
                  <c:v>5.6400000000000006</c:v>
                </c:pt>
                <c:pt idx="702">
                  <c:v>5.8000000000000007</c:v>
                </c:pt>
                <c:pt idx="703">
                  <c:v>5.8199999999999994</c:v>
                </c:pt>
                <c:pt idx="704">
                  <c:v>5.839999999999999</c:v>
                </c:pt>
                <c:pt idx="705">
                  <c:v>5.4399999999999986</c:v>
                </c:pt>
                <c:pt idx="706">
                  <c:v>5.219999999999998</c:v>
                </c:pt>
                <c:pt idx="707">
                  <c:v>5.2799999999999985</c:v>
                </c:pt>
                <c:pt idx="708">
                  <c:v>5.2199999999999989</c:v>
                </c:pt>
                <c:pt idx="709">
                  <c:v>5.1799999999999988</c:v>
                </c:pt>
                <c:pt idx="710">
                  <c:v>5.6</c:v>
                </c:pt>
                <c:pt idx="711">
                  <c:v>6.1</c:v>
                </c:pt>
                <c:pt idx="712">
                  <c:v>5.9</c:v>
                </c:pt>
                <c:pt idx="713">
                  <c:v>5.7799999999999994</c:v>
                </c:pt>
                <c:pt idx="714">
                  <c:v>5.72</c:v>
                </c:pt>
                <c:pt idx="715">
                  <c:v>5.34</c:v>
                </c:pt>
                <c:pt idx="716">
                  <c:v>4.8600000000000003</c:v>
                </c:pt>
                <c:pt idx="717">
                  <c:v>4.54</c:v>
                </c:pt>
                <c:pt idx="718">
                  <c:v>4.8</c:v>
                </c:pt>
                <c:pt idx="719">
                  <c:v>4.6400000000000006</c:v>
                </c:pt>
                <c:pt idx="720">
                  <c:v>4.6400000000000006</c:v>
                </c:pt>
                <c:pt idx="721">
                  <c:v>4.58</c:v>
                </c:pt>
                <c:pt idx="722">
                  <c:v>4.74</c:v>
                </c:pt>
                <c:pt idx="723">
                  <c:v>4.32</c:v>
                </c:pt>
                <c:pt idx="724">
                  <c:v>4</c:v>
                </c:pt>
                <c:pt idx="725">
                  <c:v>3.5799999999999996</c:v>
                </c:pt>
                <c:pt idx="726">
                  <c:v>3.1399999999999997</c:v>
                </c:pt>
                <c:pt idx="727">
                  <c:v>2.84</c:v>
                </c:pt>
                <c:pt idx="728">
                  <c:v>2.54</c:v>
                </c:pt>
                <c:pt idx="729">
                  <c:v>2.4200000000000004</c:v>
                </c:pt>
                <c:pt idx="730">
                  <c:v>2.8600000000000003</c:v>
                </c:pt>
                <c:pt idx="731">
                  <c:v>3.04</c:v>
                </c:pt>
                <c:pt idx="732">
                  <c:v>2.96</c:v>
                </c:pt>
                <c:pt idx="733">
                  <c:v>3.28</c:v>
                </c:pt>
                <c:pt idx="734">
                  <c:v>3.34</c:v>
                </c:pt>
                <c:pt idx="735">
                  <c:v>3.0800000000000005</c:v>
                </c:pt>
                <c:pt idx="736">
                  <c:v>3.04</c:v>
                </c:pt>
                <c:pt idx="737">
                  <c:v>3.2600000000000007</c:v>
                </c:pt>
                <c:pt idx="738">
                  <c:v>3.6400000000000006</c:v>
                </c:pt>
                <c:pt idx="739">
                  <c:v>3.680000000000001</c:v>
                </c:pt>
                <c:pt idx="740">
                  <c:v>3.8600000000000003</c:v>
                </c:pt>
                <c:pt idx="741">
                  <c:v>4.0600000000000005</c:v>
                </c:pt>
                <c:pt idx="742">
                  <c:v>3.8800000000000003</c:v>
                </c:pt>
                <c:pt idx="743">
                  <c:v>3.4600000000000009</c:v>
                </c:pt>
                <c:pt idx="744">
                  <c:v>3.6599999999999993</c:v>
                </c:pt>
                <c:pt idx="745">
                  <c:v>3.16</c:v>
                </c:pt>
                <c:pt idx="746">
                  <c:v>2.96</c:v>
                </c:pt>
                <c:pt idx="747">
                  <c:v>3.1199999999999997</c:v>
                </c:pt>
                <c:pt idx="748">
                  <c:v>3.28</c:v>
                </c:pt>
                <c:pt idx="749">
                  <c:v>3.0999999999999996</c:v>
                </c:pt>
                <c:pt idx="750">
                  <c:v>3.5199999999999987</c:v>
                </c:pt>
                <c:pt idx="751">
                  <c:v>3.3</c:v>
                </c:pt>
                <c:pt idx="752">
                  <c:v>3.1199999999999997</c:v>
                </c:pt>
                <c:pt idx="753">
                  <c:v>2.6399999999999997</c:v>
                </c:pt>
                <c:pt idx="754">
                  <c:v>2.5599999999999996</c:v>
                </c:pt>
                <c:pt idx="755">
                  <c:v>2.54</c:v>
                </c:pt>
                <c:pt idx="756">
                  <c:v>2.8199999999999994</c:v>
                </c:pt>
                <c:pt idx="757">
                  <c:v>2.9399999999999991</c:v>
                </c:pt>
                <c:pt idx="758">
                  <c:v>3.1399999999999988</c:v>
                </c:pt>
                <c:pt idx="759">
                  <c:v>3.2599999999999993</c:v>
                </c:pt>
                <c:pt idx="760">
                  <c:v>3.4799999999999991</c:v>
                </c:pt>
                <c:pt idx="761">
                  <c:v>3.419999999999999</c:v>
                </c:pt>
                <c:pt idx="762">
                  <c:v>3.6399999999999992</c:v>
                </c:pt>
                <c:pt idx="763">
                  <c:v>3.78</c:v>
                </c:pt>
                <c:pt idx="764">
                  <c:v>4.08</c:v>
                </c:pt>
                <c:pt idx="765">
                  <c:v>3.8200000000000003</c:v>
                </c:pt>
                <c:pt idx="766">
                  <c:v>3.5200000000000005</c:v>
                </c:pt>
                <c:pt idx="767">
                  <c:v>3.1600000000000006</c:v>
                </c:pt>
                <c:pt idx="768">
                  <c:v>2.9400000000000004</c:v>
                </c:pt>
                <c:pt idx="769">
                  <c:v>2.6800000000000006</c:v>
                </c:pt>
                <c:pt idx="770">
                  <c:v>2.7600000000000002</c:v>
                </c:pt>
                <c:pt idx="771">
                  <c:v>3.0799999999999996</c:v>
                </c:pt>
                <c:pt idx="772">
                  <c:v>3.22</c:v>
                </c:pt>
                <c:pt idx="773">
                  <c:v>2.8999999999999995</c:v>
                </c:pt>
                <c:pt idx="774">
                  <c:v>2.62</c:v>
                </c:pt>
                <c:pt idx="775">
                  <c:v>2.4</c:v>
                </c:pt>
                <c:pt idx="776">
                  <c:v>2.84</c:v>
                </c:pt>
                <c:pt idx="777">
                  <c:v>3.3199999999999994</c:v>
                </c:pt>
                <c:pt idx="778">
                  <c:v>4.4999999999999991</c:v>
                </c:pt>
                <c:pt idx="779">
                  <c:v>5.3199999999999994</c:v>
                </c:pt>
                <c:pt idx="780">
                  <c:v>5.5199999999999987</c:v>
                </c:pt>
                <c:pt idx="781">
                  <c:v>4.8</c:v>
                </c:pt>
                <c:pt idx="782">
                  <c:v>3.9</c:v>
                </c:pt>
                <c:pt idx="783">
                  <c:v>3.14</c:v>
                </c:pt>
                <c:pt idx="784">
                  <c:v>2.02</c:v>
                </c:pt>
                <c:pt idx="785">
                  <c:v>2.3200000000000003</c:v>
                </c:pt>
                <c:pt idx="786">
                  <c:v>2.84</c:v>
                </c:pt>
                <c:pt idx="787">
                  <c:v>3.7</c:v>
                </c:pt>
                <c:pt idx="788">
                  <c:v>3.78</c:v>
                </c:pt>
                <c:pt idx="789">
                  <c:v>4.2799999999999994</c:v>
                </c:pt>
                <c:pt idx="790">
                  <c:v>4.1599999999999993</c:v>
                </c:pt>
                <c:pt idx="791">
                  <c:v>4.0999999999999996</c:v>
                </c:pt>
                <c:pt idx="792">
                  <c:v>3.8200000000000003</c:v>
                </c:pt>
                <c:pt idx="793">
                  <c:v>3.7599999999999993</c:v>
                </c:pt>
                <c:pt idx="794">
                  <c:v>3.6799999999999997</c:v>
                </c:pt>
                <c:pt idx="795">
                  <c:v>3.18</c:v>
                </c:pt>
                <c:pt idx="796">
                  <c:v>2.9800000000000004</c:v>
                </c:pt>
                <c:pt idx="797">
                  <c:v>3.14</c:v>
                </c:pt>
                <c:pt idx="798">
                  <c:v>3.12</c:v>
                </c:pt>
                <c:pt idx="799">
                  <c:v>3.3200000000000003</c:v>
                </c:pt>
                <c:pt idx="800">
                  <c:v>3.8599999999999994</c:v>
                </c:pt>
                <c:pt idx="801">
                  <c:v>3.9199999999999995</c:v>
                </c:pt>
                <c:pt idx="802">
                  <c:v>3.38</c:v>
                </c:pt>
                <c:pt idx="803">
                  <c:v>3.1199999999999997</c:v>
                </c:pt>
                <c:pt idx="804">
                  <c:v>3.1999999999999997</c:v>
                </c:pt>
                <c:pt idx="805">
                  <c:v>3.04</c:v>
                </c:pt>
                <c:pt idx="806">
                  <c:v>2.94</c:v>
                </c:pt>
                <c:pt idx="807">
                  <c:v>3.28</c:v>
                </c:pt>
                <c:pt idx="808">
                  <c:v>3.9</c:v>
                </c:pt>
                <c:pt idx="809">
                  <c:v>3.6400000000000006</c:v>
                </c:pt>
                <c:pt idx="810">
                  <c:v>3.6799999999999997</c:v>
                </c:pt>
                <c:pt idx="811">
                  <c:v>4.0200000000000005</c:v>
                </c:pt>
                <c:pt idx="812">
                  <c:v>3.8600000000000003</c:v>
                </c:pt>
                <c:pt idx="813">
                  <c:v>3.38</c:v>
                </c:pt>
                <c:pt idx="814">
                  <c:v>3.7</c:v>
                </c:pt>
                <c:pt idx="815">
                  <c:v>3.6</c:v>
                </c:pt>
                <c:pt idx="816">
                  <c:v>3.22</c:v>
                </c:pt>
                <c:pt idx="817">
                  <c:v>3.2399999999999998</c:v>
                </c:pt>
                <c:pt idx="818">
                  <c:v>3.3199999999999994</c:v>
                </c:pt>
                <c:pt idx="819">
                  <c:v>3.3</c:v>
                </c:pt>
                <c:pt idx="820">
                  <c:v>3.34</c:v>
                </c:pt>
                <c:pt idx="821">
                  <c:v>3.6599999999999993</c:v>
                </c:pt>
                <c:pt idx="822">
                  <c:v>3.6399999999999997</c:v>
                </c:pt>
                <c:pt idx="823">
                  <c:v>3.9400000000000004</c:v>
                </c:pt>
                <c:pt idx="824">
                  <c:v>3.8600000000000003</c:v>
                </c:pt>
                <c:pt idx="825">
                  <c:v>3.4200000000000004</c:v>
                </c:pt>
                <c:pt idx="826">
                  <c:v>3.0599999999999996</c:v>
                </c:pt>
                <c:pt idx="827">
                  <c:v>3.3200000000000003</c:v>
                </c:pt>
                <c:pt idx="828">
                  <c:v>3.44</c:v>
                </c:pt>
                <c:pt idx="829">
                  <c:v>3.1399999999999997</c:v>
                </c:pt>
                <c:pt idx="830">
                  <c:v>3.72</c:v>
                </c:pt>
                <c:pt idx="831">
                  <c:v>3.7</c:v>
                </c:pt>
                <c:pt idx="832">
                  <c:v>3.7</c:v>
                </c:pt>
                <c:pt idx="833">
                  <c:v>3.28</c:v>
                </c:pt>
                <c:pt idx="834">
                  <c:v>3.62</c:v>
                </c:pt>
                <c:pt idx="835">
                  <c:v>3.1399999999999997</c:v>
                </c:pt>
                <c:pt idx="836">
                  <c:v>3.2399999999999998</c:v>
                </c:pt>
                <c:pt idx="837">
                  <c:v>3.4199999999999995</c:v>
                </c:pt>
                <c:pt idx="838">
                  <c:v>3.7199999999999998</c:v>
                </c:pt>
                <c:pt idx="839">
                  <c:v>3.3199999999999994</c:v>
                </c:pt>
                <c:pt idx="840">
                  <c:v>3.2599999999999993</c:v>
                </c:pt>
                <c:pt idx="841">
                  <c:v>3.3599999999999994</c:v>
                </c:pt>
                <c:pt idx="842">
                  <c:v>2.9200000000000004</c:v>
                </c:pt>
                <c:pt idx="843">
                  <c:v>2.62</c:v>
                </c:pt>
                <c:pt idx="844">
                  <c:v>2.64</c:v>
                </c:pt>
                <c:pt idx="845">
                  <c:v>2.7399999999999998</c:v>
                </c:pt>
                <c:pt idx="846">
                  <c:v>2.9200000000000004</c:v>
                </c:pt>
                <c:pt idx="847">
                  <c:v>2.96</c:v>
                </c:pt>
                <c:pt idx="848">
                  <c:v>3.08</c:v>
                </c:pt>
                <c:pt idx="849">
                  <c:v>3.3599999999999994</c:v>
                </c:pt>
                <c:pt idx="850">
                  <c:v>3.5400000000000005</c:v>
                </c:pt>
                <c:pt idx="851">
                  <c:v>3.0799999999999996</c:v>
                </c:pt>
                <c:pt idx="852">
                  <c:v>2.9200000000000004</c:v>
                </c:pt>
                <c:pt idx="853">
                  <c:v>2.58</c:v>
                </c:pt>
                <c:pt idx="854">
                  <c:v>2.62</c:v>
                </c:pt>
                <c:pt idx="855">
                  <c:v>2.7399999999999998</c:v>
                </c:pt>
                <c:pt idx="856">
                  <c:v>3.14</c:v>
                </c:pt>
                <c:pt idx="857">
                  <c:v>3.5400000000000005</c:v>
                </c:pt>
                <c:pt idx="858">
                  <c:v>4</c:v>
                </c:pt>
                <c:pt idx="859">
                  <c:v>3.8600000000000008</c:v>
                </c:pt>
                <c:pt idx="860">
                  <c:v>4.0999999999999996</c:v>
                </c:pt>
                <c:pt idx="861">
                  <c:v>3.6</c:v>
                </c:pt>
                <c:pt idx="862">
                  <c:v>3.4400000000000004</c:v>
                </c:pt>
                <c:pt idx="863">
                  <c:v>3.28</c:v>
                </c:pt>
                <c:pt idx="864">
                  <c:v>3.3200000000000003</c:v>
                </c:pt>
                <c:pt idx="865">
                  <c:v>2.7200000000000006</c:v>
                </c:pt>
                <c:pt idx="866">
                  <c:v>3.04</c:v>
                </c:pt>
                <c:pt idx="867">
                  <c:v>2.98</c:v>
                </c:pt>
                <c:pt idx="868">
                  <c:v>2.96</c:v>
                </c:pt>
                <c:pt idx="869">
                  <c:v>2.8999999999999995</c:v>
                </c:pt>
                <c:pt idx="870">
                  <c:v>2.8999999999999995</c:v>
                </c:pt>
                <c:pt idx="871">
                  <c:v>2.6399999999999997</c:v>
                </c:pt>
                <c:pt idx="872">
                  <c:v>2.84</c:v>
                </c:pt>
                <c:pt idx="873">
                  <c:v>2.54</c:v>
                </c:pt>
                <c:pt idx="874">
                  <c:v>2.6</c:v>
                </c:pt>
                <c:pt idx="875">
                  <c:v>2.7399999999999998</c:v>
                </c:pt>
                <c:pt idx="876">
                  <c:v>2.7199999999999998</c:v>
                </c:pt>
                <c:pt idx="877">
                  <c:v>2.4599999999999995</c:v>
                </c:pt>
                <c:pt idx="878">
                  <c:v>2.76</c:v>
                </c:pt>
                <c:pt idx="879">
                  <c:v>2.4799999999999995</c:v>
                </c:pt>
                <c:pt idx="880">
                  <c:v>2.5799999999999996</c:v>
                </c:pt>
                <c:pt idx="881">
                  <c:v>2.66</c:v>
                </c:pt>
                <c:pt idx="882">
                  <c:v>2.8600000000000003</c:v>
                </c:pt>
                <c:pt idx="883">
                  <c:v>2.9599999999999995</c:v>
                </c:pt>
                <c:pt idx="884">
                  <c:v>3.1999999999999993</c:v>
                </c:pt>
                <c:pt idx="885">
                  <c:v>2.9999999999999991</c:v>
                </c:pt>
                <c:pt idx="886">
                  <c:v>3.2199999999999998</c:v>
                </c:pt>
                <c:pt idx="887">
                  <c:v>3.4599999999999995</c:v>
                </c:pt>
                <c:pt idx="888">
                  <c:v>3.7399999999999998</c:v>
                </c:pt>
                <c:pt idx="889">
                  <c:v>3.96</c:v>
                </c:pt>
                <c:pt idx="890">
                  <c:v>4.5400000000000009</c:v>
                </c:pt>
                <c:pt idx="891">
                  <c:v>5.0400000000000009</c:v>
                </c:pt>
                <c:pt idx="892">
                  <c:v>4.9800000000000004</c:v>
                </c:pt>
                <c:pt idx="893">
                  <c:v>4.84</c:v>
                </c:pt>
                <c:pt idx="894">
                  <c:v>4.6599999999999993</c:v>
                </c:pt>
                <c:pt idx="895">
                  <c:v>4.6599999999999984</c:v>
                </c:pt>
                <c:pt idx="896">
                  <c:v>4.5599999999999996</c:v>
                </c:pt>
                <c:pt idx="897">
                  <c:v>5.1599999999999984</c:v>
                </c:pt>
                <c:pt idx="898">
                  <c:v>5.0999999999999988</c:v>
                </c:pt>
                <c:pt idx="899">
                  <c:v>5.3599999999999994</c:v>
                </c:pt>
                <c:pt idx="900">
                  <c:v>5.24</c:v>
                </c:pt>
                <c:pt idx="901">
                  <c:v>4.8599999999999994</c:v>
                </c:pt>
                <c:pt idx="902">
                  <c:v>4.160000000000001</c:v>
                </c:pt>
                <c:pt idx="903">
                  <c:v>4.3200000000000012</c:v>
                </c:pt>
                <c:pt idx="904">
                  <c:v>3.9000000000000012</c:v>
                </c:pt>
                <c:pt idx="905">
                  <c:v>3.9000000000000008</c:v>
                </c:pt>
                <c:pt idx="906">
                  <c:v>4.2000000000000011</c:v>
                </c:pt>
                <c:pt idx="907">
                  <c:v>4.2</c:v>
                </c:pt>
                <c:pt idx="908">
                  <c:v>4.3</c:v>
                </c:pt>
                <c:pt idx="909">
                  <c:v>4.88</c:v>
                </c:pt>
                <c:pt idx="910">
                  <c:v>4.9399999999999995</c:v>
                </c:pt>
                <c:pt idx="911">
                  <c:v>4.5199999999999987</c:v>
                </c:pt>
                <c:pt idx="912">
                  <c:v>4.3</c:v>
                </c:pt>
                <c:pt idx="913">
                  <c:v>3.5799999999999996</c:v>
                </c:pt>
                <c:pt idx="914">
                  <c:v>3.3</c:v>
                </c:pt>
                <c:pt idx="915">
                  <c:v>3.38</c:v>
                </c:pt>
                <c:pt idx="916">
                  <c:v>3.1199999999999997</c:v>
                </c:pt>
                <c:pt idx="917">
                  <c:v>3.1599999999999993</c:v>
                </c:pt>
                <c:pt idx="918">
                  <c:v>3.88</c:v>
                </c:pt>
                <c:pt idx="919">
                  <c:v>3.72</c:v>
                </c:pt>
                <c:pt idx="920">
                  <c:v>3.22</c:v>
                </c:pt>
                <c:pt idx="921">
                  <c:v>3.6</c:v>
                </c:pt>
                <c:pt idx="922">
                  <c:v>3.3400000000000007</c:v>
                </c:pt>
                <c:pt idx="923">
                  <c:v>2.9200000000000008</c:v>
                </c:pt>
                <c:pt idx="924">
                  <c:v>2.9600000000000004</c:v>
                </c:pt>
                <c:pt idx="925">
                  <c:v>3.1000000000000005</c:v>
                </c:pt>
                <c:pt idx="926">
                  <c:v>3.2000000000000006</c:v>
                </c:pt>
                <c:pt idx="927">
                  <c:v>3.5800000000000005</c:v>
                </c:pt>
                <c:pt idx="928">
                  <c:v>3.5800000000000005</c:v>
                </c:pt>
                <c:pt idx="929">
                  <c:v>3.5400000000000005</c:v>
                </c:pt>
                <c:pt idx="930">
                  <c:v>3.5800000000000005</c:v>
                </c:pt>
                <c:pt idx="931">
                  <c:v>3.22</c:v>
                </c:pt>
                <c:pt idx="932">
                  <c:v>2.9200000000000004</c:v>
                </c:pt>
                <c:pt idx="933">
                  <c:v>2.86</c:v>
                </c:pt>
                <c:pt idx="934">
                  <c:v>2.8199999999999994</c:v>
                </c:pt>
                <c:pt idx="935">
                  <c:v>2.9199999999999995</c:v>
                </c:pt>
                <c:pt idx="936">
                  <c:v>3.5799999999999996</c:v>
                </c:pt>
                <c:pt idx="937">
                  <c:v>3.6799999999999997</c:v>
                </c:pt>
                <c:pt idx="938">
                  <c:v>3.9</c:v>
                </c:pt>
                <c:pt idx="939">
                  <c:v>4.160000000000001</c:v>
                </c:pt>
                <c:pt idx="940">
                  <c:v>4.08</c:v>
                </c:pt>
                <c:pt idx="941">
                  <c:v>3.7</c:v>
                </c:pt>
                <c:pt idx="942">
                  <c:v>3.88</c:v>
                </c:pt>
                <c:pt idx="943">
                  <c:v>3.7600000000000002</c:v>
                </c:pt>
                <c:pt idx="944">
                  <c:v>3.72</c:v>
                </c:pt>
                <c:pt idx="945">
                  <c:v>3.6799999999999997</c:v>
                </c:pt>
                <c:pt idx="946">
                  <c:v>3.5599999999999996</c:v>
                </c:pt>
                <c:pt idx="947">
                  <c:v>3.3</c:v>
                </c:pt>
                <c:pt idx="948">
                  <c:v>3.2999999999999994</c:v>
                </c:pt>
                <c:pt idx="949">
                  <c:v>3.1199999999999992</c:v>
                </c:pt>
                <c:pt idx="950">
                  <c:v>3.02</c:v>
                </c:pt>
                <c:pt idx="951">
                  <c:v>2.7199999999999998</c:v>
                </c:pt>
                <c:pt idx="952">
                  <c:v>2.6999999999999997</c:v>
                </c:pt>
                <c:pt idx="953">
                  <c:v>2.8</c:v>
                </c:pt>
                <c:pt idx="954">
                  <c:v>2.6399999999999997</c:v>
                </c:pt>
                <c:pt idx="955">
                  <c:v>2.4799999999999995</c:v>
                </c:pt>
                <c:pt idx="956">
                  <c:v>3.2399999999999998</c:v>
                </c:pt>
                <c:pt idx="957">
                  <c:v>3.4400000000000004</c:v>
                </c:pt>
                <c:pt idx="958">
                  <c:v>3.5799999999999996</c:v>
                </c:pt>
                <c:pt idx="959">
                  <c:v>3.88</c:v>
                </c:pt>
                <c:pt idx="960">
                  <c:v>4.16</c:v>
                </c:pt>
                <c:pt idx="961">
                  <c:v>3.88</c:v>
                </c:pt>
                <c:pt idx="962">
                  <c:v>3.9999999999999991</c:v>
                </c:pt>
                <c:pt idx="963">
                  <c:v>3.9199999999999995</c:v>
                </c:pt>
                <c:pt idx="964">
                  <c:v>3.6599999999999993</c:v>
                </c:pt>
                <c:pt idx="965">
                  <c:v>3.5599999999999987</c:v>
                </c:pt>
                <c:pt idx="966">
                  <c:v>3.5799999999999992</c:v>
                </c:pt>
                <c:pt idx="967">
                  <c:v>3.4399999999999991</c:v>
                </c:pt>
                <c:pt idx="968">
                  <c:v>3.1599999999999993</c:v>
                </c:pt>
                <c:pt idx="969">
                  <c:v>2.8199999999999994</c:v>
                </c:pt>
                <c:pt idx="970">
                  <c:v>2.5799999999999996</c:v>
                </c:pt>
                <c:pt idx="971">
                  <c:v>2.1599999999999993</c:v>
                </c:pt>
                <c:pt idx="972">
                  <c:v>2.4999999999999991</c:v>
                </c:pt>
                <c:pt idx="973">
                  <c:v>3.6999999999999984</c:v>
                </c:pt>
                <c:pt idx="974">
                  <c:v>5.8799999999999981</c:v>
                </c:pt>
                <c:pt idx="975">
                  <c:v>7.8199999999999985</c:v>
                </c:pt>
                <c:pt idx="976">
                  <c:v>9.120000000000001</c:v>
                </c:pt>
                <c:pt idx="977">
                  <c:v>8.94</c:v>
                </c:pt>
                <c:pt idx="978">
                  <c:v>7.76</c:v>
                </c:pt>
                <c:pt idx="979">
                  <c:v>5.4</c:v>
                </c:pt>
                <c:pt idx="980">
                  <c:v>3.5200000000000005</c:v>
                </c:pt>
                <c:pt idx="981">
                  <c:v>2.8</c:v>
                </c:pt>
                <c:pt idx="982">
                  <c:v>2.8</c:v>
                </c:pt>
                <c:pt idx="983">
                  <c:v>2.9799999999999995</c:v>
                </c:pt>
                <c:pt idx="984">
                  <c:v>4.0200000000000005</c:v>
                </c:pt>
                <c:pt idx="985">
                  <c:v>4.4399999999999995</c:v>
                </c:pt>
                <c:pt idx="986">
                  <c:v>4.32</c:v>
                </c:pt>
                <c:pt idx="987">
                  <c:v>4.4000000000000004</c:v>
                </c:pt>
                <c:pt idx="988">
                  <c:v>4.6000000000000005</c:v>
                </c:pt>
                <c:pt idx="989">
                  <c:v>4.4800000000000013</c:v>
                </c:pt>
                <c:pt idx="990">
                  <c:v>4.3</c:v>
                </c:pt>
                <c:pt idx="991">
                  <c:v>4.2200000000000006</c:v>
                </c:pt>
                <c:pt idx="992">
                  <c:v>4.160000000000001</c:v>
                </c:pt>
                <c:pt idx="993">
                  <c:v>3.9400000000000004</c:v>
                </c:pt>
                <c:pt idx="994">
                  <c:v>3.6799999999999997</c:v>
                </c:pt>
                <c:pt idx="995">
                  <c:v>3.5200000000000005</c:v>
                </c:pt>
                <c:pt idx="996">
                  <c:v>3.3599999999999994</c:v>
                </c:pt>
                <c:pt idx="997">
                  <c:v>3.2199999999999998</c:v>
                </c:pt>
                <c:pt idx="998">
                  <c:v>3.5599999999999996</c:v>
                </c:pt>
                <c:pt idx="999">
                  <c:v>3.8</c:v>
                </c:pt>
                <c:pt idx="1000">
                  <c:v>4.04</c:v>
                </c:pt>
                <c:pt idx="1001">
                  <c:v>4.32</c:v>
                </c:pt>
                <c:pt idx="1002">
                  <c:v>4.5</c:v>
                </c:pt>
                <c:pt idx="1003">
                  <c:v>4.24</c:v>
                </c:pt>
                <c:pt idx="1004">
                  <c:v>4.32</c:v>
                </c:pt>
                <c:pt idx="1005">
                  <c:v>4.08</c:v>
                </c:pt>
                <c:pt idx="1006">
                  <c:v>3.9</c:v>
                </c:pt>
                <c:pt idx="1007">
                  <c:v>3.94</c:v>
                </c:pt>
                <c:pt idx="1008">
                  <c:v>3.84</c:v>
                </c:pt>
                <c:pt idx="1009">
                  <c:v>4.0200000000000005</c:v>
                </c:pt>
                <c:pt idx="1010">
                  <c:v>4.58</c:v>
                </c:pt>
                <c:pt idx="1011">
                  <c:v>4.38</c:v>
                </c:pt>
                <c:pt idx="1012">
                  <c:v>4.5399999999999991</c:v>
                </c:pt>
                <c:pt idx="1013">
                  <c:v>4.78</c:v>
                </c:pt>
                <c:pt idx="1014">
                  <c:v>4.58</c:v>
                </c:pt>
                <c:pt idx="1015">
                  <c:v>4.62</c:v>
                </c:pt>
                <c:pt idx="1016">
                  <c:v>4.6400000000000006</c:v>
                </c:pt>
                <c:pt idx="1017">
                  <c:v>4.1400000000000006</c:v>
                </c:pt>
                <c:pt idx="1018">
                  <c:v>4.160000000000001</c:v>
                </c:pt>
                <c:pt idx="1019">
                  <c:v>3.660000000000001</c:v>
                </c:pt>
                <c:pt idx="1020">
                  <c:v>3.62</c:v>
                </c:pt>
                <c:pt idx="1021">
                  <c:v>4.4800000000000004</c:v>
                </c:pt>
                <c:pt idx="1022">
                  <c:v>4.58</c:v>
                </c:pt>
                <c:pt idx="1023">
                  <c:v>4.74</c:v>
                </c:pt>
                <c:pt idx="1024">
                  <c:v>5.5600000000000005</c:v>
                </c:pt>
                <c:pt idx="1025">
                  <c:v>5.4399999999999995</c:v>
                </c:pt>
                <c:pt idx="1026">
                  <c:v>4.8</c:v>
                </c:pt>
                <c:pt idx="1027">
                  <c:v>5</c:v>
                </c:pt>
                <c:pt idx="1028">
                  <c:v>4.54</c:v>
                </c:pt>
                <c:pt idx="1029">
                  <c:v>3.8200000000000003</c:v>
                </c:pt>
                <c:pt idx="1030">
                  <c:v>3.1399999999999997</c:v>
                </c:pt>
                <c:pt idx="1031">
                  <c:v>2.96</c:v>
                </c:pt>
                <c:pt idx="1032">
                  <c:v>2.6999999999999997</c:v>
                </c:pt>
                <c:pt idx="1033">
                  <c:v>2.82</c:v>
                </c:pt>
                <c:pt idx="1034">
                  <c:v>3</c:v>
                </c:pt>
                <c:pt idx="1035">
                  <c:v>3.04</c:v>
                </c:pt>
                <c:pt idx="1036">
                  <c:v>2.9400000000000004</c:v>
                </c:pt>
                <c:pt idx="1037">
                  <c:v>2.9200000000000008</c:v>
                </c:pt>
                <c:pt idx="1038">
                  <c:v>2.9200000000000004</c:v>
                </c:pt>
                <c:pt idx="1039">
                  <c:v>2.5000000000000004</c:v>
                </c:pt>
                <c:pt idx="1040">
                  <c:v>2.4800000000000004</c:v>
                </c:pt>
                <c:pt idx="1041">
                  <c:v>2.8800000000000003</c:v>
                </c:pt>
                <c:pt idx="1042">
                  <c:v>2.8600000000000003</c:v>
                </c:pt>
                <c:pt idx="1043">
                  <c:v>2.9600000000000004</c:v>
                </c:pt>
                <c:pt idx="1044">
                  <c:v>3.1000000000000005</c:v>
                </c:pt>
                <c:pt idx="1045">
                  <c:v>3.18</c:v>
                </c:pt>
                <c:pt idx="1046">
                  <c:v>2.76</c:v>
                </c:pt>
                <c:pt idx="1047">
                  <c:v>2.9599999999999995</c:v>
                </c:pt>
                <c:pt idx="1048">
                  <c:v>2.3599999999999994</c:v>
                </c:pt>
                <c:pt idx="1049">
                  <c:v>2.339999999999999</c:v>
                </c:pt>
                <c:pt idx="1050">
                  <c:v>2.6999999999999993</c:v>
                </c:pt>
                <c:pt idx="1051">
                  <c:v>2.78</c:v>
                </c:pt>
                <c:pt idx="1052">
                  <c:v>2.96</c:v>
                </c:pt>
                <c:pt idx="1053">
                  <c:v>3.28</c:v>
                </c:pt>
                <c:pt idx="1054">
                  <c:v>3.8</c:v>
                </c:pt>
                <c:pt idx="1055">
                  <c:v>3.9200000000000004</c:v>
                </c:pt>
                <c:pt idx="1056">
                  <c:v>4.4000000000000004</c:v>
                </c:pt>
                <c:pt idx="1057">
                  <c:v>4.0999999999999996</c:v>
                </c:pt>
                <c:pt idx="1058">
                  <c:v>4.68</c:v>
                </c:pt>
                <c:pt idx="1059">
                  <c:v>4.5600000000000005</c:v>
                </c:pt>
                <c:pt idx="1060">
                  <c:v>4.2</c:v>
                </c:pt>
                <c:pt idx="1061">
                  <c:v>4.2200000000000006</c:v>
                </c:pt>
                <c:pt idx="1062">
                  <c:v>4.3600000000000012</c:v>
                </c:pt>
                <c:pt idx="1063">
                  <c:v>3.7800000000000002</c:v>
                </c:pt>
                <c:pt idx="1064">
                  <c:v>3.8200000000000003</c:v>
                </c:pt>
                <c:pt idx="1065">
                  <c:v>4.12</c:v>
                </c:pt>
                <c:pt idx="1066">
                  <c:v>3.38</c:v>
                </c:pt>
                <c:pt idx="1067">
                  <c:v>3.06</c:v>
                </c:pt>
                <c:pt idx="1068">
                  <c:v>3.1</c:v>
                </c:pt>
                <c:pt idx="1069">
                  <c:v>2.84</c:v>
                </c:pt>
                <c:pt idx="1070">
                  <c:v>2.7</c:v>
                </c:pt>
                <c:pt idx="1071">
                  <c:v>2.9400000000000004</c:v>
                </c:pt>
                <c:pt idx="1072">
                  <c:v>3.3600000000000003</c:v>
                </c:pt>
                <c:pt idx="1073">
                  <c:v>3.339999999999999</c:v>
                </c:pt>
                <c:pt idx="1074">
                  <c:v>3.16</c:v>
                </c:pt>
                <c:pt idx="1075">
                  <c:v>3.28</c:v>
                </c:pt>
                <c:pt idx="1076">
                  <c:v>3.38</c:v>
                </c:pt>
                <c:pt idx="1077">
                  <c:v>3.3</c:v>
                </c:pt>
                <c:pt idx="1078">
                  <c:v>3.4800000000000004</c:v>
                </c:pt>
                <c:pt idx="1079">
                  <c:v>3.72</c:v>
                </c:pt>
                <c:pt idx="1080">
                  <c:v>3.7399999999999998</c:v>
                </c:pt>
                <c:pt idx="1081">
                  <c:v>4.08</c:v>
                </c:pt>
                <c:pt idx="1082">
                  <c:v>4.1800000000000006</c:v>
                </c:pt>
                <c:pt idx="1083">
                  <c:v>3.9799999999999995</c:v>
                </c:pt>
                <c:pt idx="1084">
                  <c:v>3.4799999999999995</c:v>
                </c:pt>
                <c:pt idx="1085">
                  <c:v>3.1000000000000005</c:v>
                </c:pt>
                <c:pt idx="1086">
                  <c:v>2.7800000000000002</c:v>
                </c:pt>
                <c:pt idx="1087">
                  <c:v>2.72</c:v>
                </c:pt>
                <c:pt idx="1088">
                  <c:v>3.1399999999999997</c:v>
                </c:pt>
                <c:pt idx="1089">
                  <c:v>3.84</c:v>
                </c:pt>
                <c:pt idx="1090">
                  <c:v>3.8599999999999994</c:v>
                </c:pt>
                <c:pt idx="1091">
                  <c:v>3.5799999999999996</c:v>
                </c:pt>
                <c:pt idx="1092">
                  <c:v>3.34</c:v>
                </c:pt>
                <c:pt idx="1093">
                  <c:v>3.3</c:v>
                </c:pt>
                <c:pt idx="1094">
                  <c:v>3.22</c:v>
                </c:pt>
                <c:pt idx="1095">
                  <c:v>3.3600000000000003</c:v>
                </c:pt>
                <c:pt idx="1096">
                  <c:v>3.6799999999999997</c:v>
                </c:pt>
                <c:pt idx="1097">
                  <c:v>3.6</c:v>
                </c:pt>
                <c:pt idx="1098">
                  <c:v>3.4200000000000004</c:v>
                </c:pt>
                <c:pt idx="1099">
                  <c:v>3.2199999999999998</c:v>
                </c:pt>
                <c:pt idx="1100">
                  <c:v>3.2399999999999998</c:v>
                </c:pt>
                <c:pt idx="1101">
                  <c:v>3.08</c:v>
                </c:pt>
                <c:pt idx="1102">
                  <c:v>2.7399999999999998</c:v>
                </c:pt>
                <c:pt idx="1103">
                  <c:v>2.12</c:v>
                </c:pt>
                <c:pt idx="1104">
                  <c:v>2.2199999999999998</c:v>
                </c:pt>
                <c:pt idx="1105">
                  <c:v>2.02</c:v>
                </c:pt>
                <c:pt idx="1106">
                  <c:v>2.1399999999999997</c:v>
                </c:pt>
                <c:pt idx="1107">
                  <c:v>2.76</c:v>
                </c:pt>
                <c:pt idx="1108">
                  <c:v>3.2399999999999998</c:v>
                </c:pt>
                <c:pt idx="1109">
                  <c:v>3.4200000000000004</c:v>
                </c:pt>
                <c:pt idx="1110">
                  <c:v>4.16</c:v>
                </c:pt>
                <c:pt idx="1111">
                  <c:v>4.5200000000000005</c:v>
                </c:pt>
                <c:pt idx="1112">
                  <c:v>4.46</c:v>
                </c:pt>
                <c:pt idx="1113">
                  <c:v>4.5399999999999991</c:v>
                </c:pt>
                <c:pt idx="1114">
                  <c:v>4.3600000000000003</c:v>
                </c:pt>
                <c:pt idx="1115">
                  <c:v>4.0400000000000009</c:v>
                </c:pt>
                <c:pt idx="1116">
                  <c:v>4.08</c:v>
                </c:pt>
                <c:pt idx="1117">
                  <c:v>3.9800000000000004</c:v>
                </c:pt>
                <c:pt idx="1118">
                  <c:v>4.1400000000000006</c:v>
                </c:pt>
                <c:pt idx="1119">
                  <c:v>4.32</c:v>
                </c:pt>
                <c:pt idx="1120">
                  <c:v>4.0200000000000005</c:v>
                </c:pt>
                <c:pt idx="1121">
                  <c:v>4</c:v>
                </c:pt>
                <c:pt idx="1122">
                  <c:v>3.9599999999999995</c:v>
                </c:pt>
                <c:pt idx="1123">
                  <c:v>3.84</c:v>
                </c:pt>
                <c:pt idx="1124">
                  <c:v>3.44</c:v>
                </c:pt>
                <c:pt idx="1125">
                  <c:v>3.2399999999999998</c:v>
                </c:pt>
                <c:pt idx="1126">
                  <c:v>2.6</c:v>
                </c:pt>
                <c:pt idx="1127">
                  <c:v>2.6</c:v>
                </c:pt>
                <c:pt idx="1128">
                  <c:v>2.48</c:v>
                </c:pt>
                <c:pt idx="1129">
                  <c:v>2.5</c:v>
                </c:pt>
                <c:pt idx="1130">
                  <c:v>2.88</c:v>
                </c:pt>
                <c:pt idx="1131">
                  <c:v>2.9200000000000004</c:v>
                </c:pt>
                <c:pt idx="1132">
                  <c:v>2.7</c:v>
                </c:pt>
                <c:pt idx="1133">
                  <c:v>2.64</c:v>
                </c:pt>
                <c:pt idx="1134">
                  <c:v>2.8400000000000003</c:v>
                </c:pt>
                <c:pt idx="1135">
                  <c:v>2.6800000000000006</c:v>
                </c:pt>
                <c:pt idx="1136">
                  <c:v>3</c:v>
                </c:pt>
                <c:pt idx="1137">
                  <c:v>3.34</c:v>
                </c:pt>
                <c:pt idx="1138">
                  <c:v>3.44</c:v>
                </c:pt>
                <c:pt idx="1139">
                  <c:v>3.38</c:v>
                </c:pt>
                <c:pt idx="1140">
                  <c:v>3.94</c:v>
                </c:pt>
                <c:pt idx="1141">
                  <c:v>4.2</c:v>
                </c:pt>
                <c:pt idx="1142">
                  <c:v>4.2</c:v>
                </c:pt>
                <c:pt idx="1143">
                  <c:v>4.2</c:v>
                </c:pt>
                <c:pt idx="1144">
                  <c:v>4.5200000000000005</c:v>
                </c:pt>
                <c:pt idx="1145">
                  <c:v>4.1800000000000006</c:v>
                </c:pt>
                <c:pt idx="1146">
                  <c:v>4.12</c:v>
                </c:pt>
                <c:pt idx="1147">
                  <c:v>4.0400000000000009</c:v>
                </c:pt>
                <c:pt idx="1148">
                  <c:v>3.9799999999999995</c:v>
                </c:pt>
                <c:pt idx="1149">
                  <c:v>4.0200000000000005</c:v>
                </c:pt>
                <c:pt idx="1150">
                  <c:v>3.9599999999999995</c:v>
                </c:pt>
                <c:pt idx="1151">
                  <c:v>3.7</c:v>
                </c:pt>
                <c:pt idx="1152">
                  <c:v>3.6</c:v>
                </c:pt>
                <c:pt idx="1153">
                  <c:v>3.66</c:v>
                </c:pt>
                <c:pt idx="1154">
                  <c:v>3.46</c:v>
                </c:pt>
                <c:pt idx="1155">
                  <c:v>3.2400000000000007</c:v>
                </c:pt>
                <c:pt idx="1156">
                  <c:v>3.339999999999999</c:v>
                </c:pt>
                <c:pt idx="1157">
                  <c:v>3.3</c:v>
                </c:pt>
                <c:pt idx="1158">
                  <c:v>3.44</c:v>
                </c:pt>
                <c:pt idx="1159">
                  <c:v>3.1799999999999993</c:v>
                </c:pt>
                <c:pt idx="1160">
                  <c:v>3.6599999999999993</c:v>
                </c:pt>
                <c:pt idx="1161">
                  <c:v>3.88</c:v>
                </c:pt>
                <c:pt idx="1162">
                  <c:v>4.2799999999999994</c:v>
                </c:pt>
                <c:pt idx="1163">
                  <c:v>3.8599999999999994</c:v>
                </c:pt>
                <c:pt idx="1164">
                  <c:v>3.08</c:v>
                </c:pt>
                <c:pt idx="1165">
                  <c:v>1.0799999999999996</c:v>
                </c:pt>
                <c:pt idx="1166">
                  <c:v>-1.0800000000000003</c:v>
                </c:pt>
                <c:pt idx="1167">
                  <c:v>-4.16</c:v>
                </c:pt>
                <c:pt idx="1168">
                  <c:v>-3.9</c:v>
                </c:pt>
                <c:pt idx="1169">
                  <c:v>-1.1200000000000014</c:v>
                </c:pt>
                <c:pt idx="1170">
                  <c:v>2.7599999999999989</c:v>
                </c:pt>
                <c:pt idx="1171">
                  <c:v>8.0599999999999987</c:v>
                </c:pt>
                <c:pt idx="1172">
                  <c:v>12.559999999999999</c:v>
                </c:pt>
                <c:pt idx="1173">
                  <c:v>11.68</c:v>
                </c:pt>
                <c:pt idx="1174">
                  <c:v>8.56</c:v>
                </c:pt>
                <c:pt idx="1175">
                  <c:v>5.72</c:v>
                </c:pt>
                <c:pt idx="1176">
                  <c:v>1.8599999999999994</c:v>
                </c:pt>
                <c:pt idx="1177">
                  <c:v>0.25999999999999995</c:v>
                </c:pt>
                <c:pt idx="1178">
                  <c:v>1.0999999999999999</c:v>
                </c:pt>
                <c:pt idx="1179">
                  <c:v>2.2799999999999998</c:v>
                </c:pt>
                <c:pt idx="1180">
                  <c:v>3.1999999999999997</c:v>
                </c:pt>
                <c:pt idx="1181">
                  <c:v>3.9399999999999991</c:v>
                </c:pt>
                <c:pt idx="1182">
                  <c:v>3.88</c:v>
                </c:pt>
                <c:pt idx="1183">
                  <c:v>4.08</c:v>
                </c:pt>
                <c:pt idx="1184">
                  <c:v>4.0399999999999991</c:v>
                </c:pt>
                <c:pt idx="1185">
                  <c:v>3.8599999999999994</c:v>
                </c:pt>
                <c:pt idx="1186">
                  <c:v>3.7</c:v>
                </c:pt>
                <c:pt idx="1187">
                  <c:v>4.0599999999999996</c:v>
                </c:pt>
                <c:pt idx="1188">
                  <c:v>3.8199999999999994</c:v>
                </c:pt>
                <c:pt idx="1189">
                  <c:v>4.1599999999999993</c:v>
                </c:pt>
                <c:pt idx="1190">
                  <c:v>4.3199999999999994</c:v>
                </c:pt>
                <c:pt idx="1191">
                  <c:v>4.18</c:v>
                </c:pt>
                <c:pt idx="1192">
                  <c:v>4.18</c:v>
                </c:pt>
                <c:pt idx="1193">
                  <c:v>4.4400000000000004</c:v>
                </c:pt>
                <c:pt idx="1194">
                  <c:v>4.42</c:v>
                </c:pt>
                <c:pt idx="1195">
                  <c:v>4.3400000000000007</c:v>
                </c:pt>
                <c:pt idx="1196">
                  <c:v>4.0999999999999996</c:v>
                </c:pt>
                <c:pt idx="1197">
                  <c:v>4.12</c:v>
                </c:pt>
                <c:pt idx="1198">
                  <c:v>4.0199999999999996</c:v>
                </c:pt>
                <c:pt idx="1199">
                  <c:v>3.8599999999999994</c:v>
                </c:pt>
                <c:pt idx="1200">
                  <c:v>3.8199999999999994</c:v>
                </c:pt>
                <c:pt idx="1201">
                  <c:v>4.0999999999999996</c:v>
                </c:pt>
                <c:pt idx="1202">
                  <c:v>3.8200000000000003</c:v>
                </c:pt>
                <c:pt idx="1203">
                  <c:v>3.5799999999999996</c:v>
                </c:pt>
                <c:pt idx="1204">
                  <c:v>3.6</c:v>
                </c:pt>
                <c:pt idx="1205">
                  <c:v>3.4200000000000004</c:v>
                </c:pt>
                <c:pt idx="1206">
                  <c:v>3.3600000000000003</c:v>
                </c:pt>
                <c:pt idx="1207">
                  <c:v>3.3</c:v>
                </c:pt>
                <c:pt idx="1208">
                  <c:v>3.6399999999999997</c:v>
                </c:pt>
                <c:pt idx="1209">
                  <c:v>3.1999999999999997</c:v>
                </c:pt>
                <c:pt idx="1210">
                  <c:v>3.3599999999999994</c:v>
                </c:pt>
                <c:pt idx="1211">
                  <c:v>3.3</c:v>
                </c:pt>
                <c:pt idx="1212">
                  <c:v>3.2599999999999993</c:v>
                </c:pt>
                <c:pt idx="1213">
                  <c:v>3.3</c:v>
                </c:pt>
                <c:pt idx="1214">
                  <c:v>4.18</c:v>
                </c:pt>
                <c:pt idx="1215">
                  <c:v>4.24</c:v>
                </c:pt>
                <c:pt idx="1216">
                  <c:v>4.3600000000000003</c:v>
                </c:pt>
                <c:pt idx="1217">
                  <c:v>3.9799999999999995</c:v>
                </c:pt>
                <c:pt idx="1218">
                  <c:v>3.8199999999999994</c:v>
                </c:pt>
                <c:pt idx="1219">
                  <c:v>3.5399999999999991</c:v>
                </c:pt>
                <c:pt idx="1220">
                  <c:v>3.3599999999999994</c:v>
                </c:pt>
                <c:pt idx="1221">
                  <c:v>3.2199999999999989</c:v>
                </c:pt>
                <c:pt idx="1222">
                  <c:v>3.5599999999999996</c:v>
                </c:pt>
                <c:pt idx="1223">
                  <c:v>3.94</c:v>
                </c:pt>
                <c:pt idx="1224">
                  <c:v>3.6399999999999997</c:v>
                </c:pt>
                <c:pt idx="1225">
                  <c:v>3.7399999999999998</c:v>
                </c:pt>
                <c:pt idx="1226">
                  <c:v>3.8200000000000003</c:v>
                </c:pt>
                <c:pt idx="1227">
                  <c:v>3.78</c:v>
                </c:pt>
                <c:pt idx="1228">
                  <c:v>3.4599999999999995</c:v>
                </c:pt>
                <c:pt idx="1229">
                  <c:v>3.5199999999999996</c:v>
                </c:pt>
                <c:pt idx="1230">
                  <c:v>3.6799999999999997</c:v>
                </c:pt>
                <c:pt idx="1231">
                  <c:v>4.0200000000000005</c:v>
                </c:pt>
                <c:pt idx="1232">
                  <c:v>4.62</c:v>
                </c:pt>
                <c:pt idx="1233">
                  <c:v>4.7200000000000006</c:v>
                </c:pt>
                <c:pt idx="1234">
                  <c:v>4.6400000000000006</c:v>
                </c:pt>
                <c:pt idx="1235">
                  <c:v>4.6800000000000006</c:v>
                </c:pt>
                <c:pt idx="1236">
                  <c:v>4.74</c:v>
                </c:pt>
                <c:pt idx="1237">
                  <c:v>4.2799999999999994</c:v>
                </c:pt>
                <c:pt idx="1238">
                  <c:v>4.08</c:v>
                </c:pt>
                <c:pt idx="1239">
                  <c:v>4.2</c:v>
                </c:pt>
                <c:pt idx="1240">
                  <c:v>3.9799999999999995</c:v>
                </c:pt>
                <c:pt idx="1241">
                  <c:v>3.4799999999999995</c:v>
                </c:pt>
                <c:pt idx="1242">
                  <c:v>3.46</c:v>
                </c:pt>
                <c:pt idx="1243">
                  <c:v>3.5600000000000009</c:v>
                </c:pt>
                <c:pt idx="1244">
                  <c:v>3.5</c:v>
                </c:pt>
                <c:pt idx="1245">
                  <c:v>3.5800000000000005</c:v>
                </c:pt>
                <c:pt idx="1246">
                  <c:v>3.660000000000001</c:v>
                </c:pt>
                <c:pt idx="1247">
                  <c:v>3.7600000000000007</c:v>
                </c:pt>
                <c:pt idx="1248">
                  <c:v>3.5</c:v>
                </c:pt>
                <c:pt idx="1249">
                  <c:v>3.62</c:v>
                </c:pt>
                <c:pt idx="1250">
                  <c:v>3.2600000000000007</c:v>
                </c:pt>
                <c:pt idx="1251">
                  <c:v>3.5200000000000005</c:v>
                </c:pt>
                <c:pt idx="1252">
                  <c:v>3.5400000000000005</c:v>
                </c:pt>
                <c:pt idx="1253">
                  <c:v>3.7400000000000007</c:v>
                </c:pt>
                <c:pt idx="1254">
                  <c:v>3.9800000000000013</c:v>
                </c:pt>
                <c:pt idx="1255">
                  <c:v>4.24</c:v>
                </c:pt>
                <c:pt idx="1256">
                  <c:v>4.1000000000000014</c:v>
                </c:pt>
                <c:pt idx="1257">
                  <c:v>3.8400000000000012</c:v>
                </c:pt>
                <c:pt idx="1258">
                  <c:v>3.6400000000000006</c:v>
                </c:pt>
                <c:pt idx="1259">
                  <c:v>3.0600000000000005</c:v>
                </c:pt>
                <c:pt idx="1260">
                  <c:v>3.16</c:v>
                </c:pt>
                <c:pt idx="1261">
                  <c:v>3.2</c:v>
                </c:pt>
                <c:pt idx="1262">
                  <c:v>3.1799999999999997</c:v>
                </c:pt>
                <c:pt idx="1263">
                  <c:v>3.28</c:v>
                </c:pt>
                <c:pt idx="1264">
                  <c:v>3.2199999999999998</c:v>
                </c:pt>
                <c:pt idx="1265">
                  <c:v>2.94</c:v>
                </c:pt>
                <c:pt idx="1266">
                  <c:v>2.2600000000000002</c:v>
                </c:pt>
                <c:pt idx="1267">
                  <c:v>2.0000000000000009</c:v>
                </c:pt>
                <c:pt idx="1268">
                  <c:v>1.6400000000000006</c:v>
                </c:pt>
                <c:pt idx="1269">
                  <c:v>1.4000000000000008</c:v>
                </c:pt>
                <c:pt idx="1270">
                  <c:v>0.92000000000000026</c:v>
                </c:pt>
                <c:pt idx="1271">
                  <c:v>0.94000000000000061</c:v>
                </c:pt>
                <c:pt idx="1272">
                  <c:v>0.9199999999999996</c:v>
                </c:pt>
                <c:pt idx="1273">
                  <c:v>1</c:v>
                </c:pt>
                <c:pt idx="1274">
                  <c:v>1.5200000000000002</c:v>
                </c:pt>
                <c:pt idx="1275">
                  <c:v>1.9000000000000008</c:v>
                </c:pt>
                <c:pt idx="1276">
                  <c:v>1.9600000000000002</c:v>
                </c:pt>
                <c:pt idx="1277">
                  <c:v>2.0000000000000009</c:v>
                </c:pt>
                <c:pt idx="1278">
                  <c:v>1.8200000000000003</c:v>
                </c:pt>
                <c:pt idx="1279">
                  <c:v>1.2400000000000007</c:v>
                </c:pt>
                <c:pt idx="1280">
                  <c:v>1.0800000000000005</c:v>
                </c:pt>
                <c:pt idx="1281">
                  <c:v>1.4600000000000002</c:v>
                </c:pt>
                <c:pt idx="1282">
                  <c:v>1.2399999999999998</c:v>
                </c:pt>
                <c:pt idx="1283">
                  <c:v>1.6199999999999997</c:v>
                </c:pt>
                <c:pt idx="1284">
                  <c:v>2.1199999999999997</c:v>
                </c:pt>
                <c:pt idx="1285">
                  <c:v>2.0999999999999988</c:v>
                </c:pt>
                <c:pt idx="1286">
                  <c:v>1.8199999999999996</c:v>
                </c:pt>
                <c:pt idx="1287">
                  <c:v>2.2000000000000006</c:v>
                </c:pt>
                <c:pt idx="1288">
                  <c:v>2.120000000000001</c:v>
                </c:pt>
                <c:pt idx="1289">
                  <c:v>2.2799999999999998</c:v>
                </c:pt>
                <c:pt idx="1290">
                  <c:v>2.8200000000000003</c:v>
                </c:pt>
                <c:pt idx="1291">
                  <c:v>2.88</c:v>
                </c:pt>
                <c:pt idx="1292">
                  <c:v>2.9999999999999987</c:v>
                </c:pt>
                <c:pt idx="1293">
                  <c:v>3.2999999999999985</c:v>
                </c:pt>
                <c:pt idx="1294">
                  <c:v>3.72</c:v>
                </c:pt>
                <c:pt idx="1295">
                  <c:v>3.8400000000000007</c:v>
                </c:pt>
                <c:pt idx="1296">
                  <c:v>4.58</c:v>
                </c:pt>
                <c:pt idx="1297">
                  <c:v>5.0200000000000005</c:v>
                </c:pt>
                <c:pt idx="1298">
                  <c:v>5.3800000000000008</c:v>
                </c:pt>
                <c:pt idx="1299">
                  <c:v>5.4</c:v>
                </c:pt>
                <c:pt idx="1300">
                  <c:v>5.6800000000000006</c:v>
                </c:pt>
                <c:pt idx="1301">
                  <c:v>5.6400000000000015</c:v>
                </c:pt>
                <c:pt idx="1302">
                  <c:v>6.2400000000000011</c:v>
                </c:pt>
                <c:pt idx="1303">
                  <c:v>6.26</c:v>
                </c:pt>
                <c:pt idx="1304">
                  <c:v>6.4</c:v>
                </c:pt>
                <c:pt idx="1305">
                  <c:v>5.8800000000000008</c:v>
                </c:pt>
                <c:pt idx="1306">
                  <c:v>5.9600000000000017</c:v>
                </c:pt>
                <c:pt idx="1307">
                  <c:v>5.0400000000000009</c:v>
                </c:pt>
                <c:pt idx="1308">
                  <c:v>4.8200000000000012</c:v>
                </c:pt>
                <c:pt idx="1309">
                  <c:v>4.1400000000000015</c:v>
                </c:pt>
                <c:pt idx="1310">
                  <c:v>4.4600000000000009</c:v>
                </c:pt>
                <c:pt idx="1311">
                  <c:v>4.24</c:v>
                </c:pt>
                <c:pt idx="1312">
                  <c:v>4.6999999999999993</c:v>
                </c:pt>
                <c:pt idx="1313">
                  <c:v>4.46</c:v>
                </c:pt>
                <c:pt idx="1314">
                  <c:v>4.66</c:v>
                </c:pt>
                <c:pt idx="1315">
                  <c:v>4.5999999999999996</c:v>
                </c:pt>
                <c:pt idx="1316">
                  <c:v>4.4800000000000013</c:v>
                </c:pt>
                <c:pt idx="1317">
                  <c:v>3.6600000000000024</c:v>
                </c:pt>
                <c:pt idx="1318">
                  <c:v>3.4200000000000017</c:v>
                </c:pt>
                <c:pt idx="1319">
                  <c:v>3.0600000000000023</c:v>
                </c:pt>
                <c:pt idx="1320">
                  <c:v>2.8200000000000016</c:v>
                </c:pt>
                <c:pt idx="1321">
                  <c:v>2.4200000000000017</c:v>
                </c:pt>
                <c:pt idx="1322">
                  <c:v>2.7600000000000007</c:v>
                </c:pt>
                <c:pt idx="1323">
                  <c:v>3.2000000000000015</c:v>
                </c:pt>
                <c:pt idx="1324">
                  <c:v>3.5400000000000005</c:v>
                </c:pt>
                <c:pt idx="1325">
                  <c:v>3.72</c:v>
                </c:pt>
                <c:pt idx="1326">
                  <c:v>4.0200000000000005</c:v>
                </c:pt>
                <c:pt idx="1327">
                  <c:v>4.080000000000001</c:v>
                </c:pt>
                <c:pt idx="1328">
                  <c:v>3.9400000000000004</c:v>
                </c:pt>
                <c:pt idx="1329">
                  <c:v>3.9400000000000004</c:v>
                </c:pt>
                <c:pt idx="1330">
                  <c:v>3.72</c:v>
                </c:pt>
                <c:pt idx="1331">
                  <c:v>3.9200000000000004</c:v>
                </c:pt>
                <c:pt idx="1332">
                  <c:v>3.9200000000000004</c:v>
                </c:pt>
                <c:pt idx="1333">
                  <c:v>4.1800000000000015</c:v>
                </c:pt>
                <c:pt idx="1334">
                  <c:v>4.0400000000000009</c:v>
                </c:pt>
                <c:pt idx="1335">
                  <c:v>4.1800000000000024</c:v>
                </c:pt>
                <c:pt idx="1336">
                  <c:v>4.0800000000000027</c:v>
                </c:pt>
                <c:pt idx="1337">
                  <c:v>4.240000000000002</c:v>
                </c:pt>
                <c:pt idx="1338">
                  <c:v>3.8400000000000021</c:v>
                </c:pt>
                <c:pt idx="1339">
                  <c:v>3.7200000000000015</c:v>
                </c:pt>
                <c:pt idx="1340">
                  <c:v>3.7200000000000015</c:v>
                </c:pt>
                <c:pt idx="1341">
                  <c:v>3.7000000000000015</c:v>
                </c:pt>
                <c:pt idx="1342">
                  <c:v>3.1000000000000014</c:v>
                </c:pt>
                <c:pt idx="1343">
                  <c:v>3.0400000000000005</c:v>
                </c:pt>
                <c:pt idx="1344">
                  <c:v>3.1200000000000019</c:v>
                </c:pt>
                <c:pt idx="1345">
                  <c:v>3.0799999999999996</c:v>
                </c:pt>
                <c:pt idx="1346">
                  <c:v>3.1799999999999997</c:v>
                </c:pt>
                <c:pt idx="1347">
                  <c:v>3.5399999999999991</c:v>
                </c:pt>
                <c:pt idx="1348">
                  <c:v>3.7</c:v>
                </c:pt>
                <c:pt idx="1349">
                  <c:v>3.6799999999999997</c:v>
                </c:pt>
                <c:pt idx="1350">
                  <c:v>3.3</c:v>
                </c:pt>
                <c:pt idx="1351">
                  <c:v>2.7599999999999993</c:v>
                </c:pt>
                <c:pt idx="1352">
                  <c:v>2.7399999999999993</c:v>
                </c:pt>
                <c:pt idx="1353">
                  <c:v>2.6399999999999992</c:v>
                </c:pt>
                <c:pt idx="1354">
                  <c:v>2.1999999999999984</c:v>
                </c:pt>
                <c:pt idx="1355">
                  <c:v>2.319999999999999</c:v>
                </c:pt>
                <c:pt idx="1356">
                  <c:v>2.1199999999999988</c:v>
                </c:pt>
                <c:pt idx="1357">
                  <c:v>1.7399999999999991</c:v>
                </c:pt>
                <c:pt idx="1358">
                  <c:v>1.319999999999999</c:v>
                </c:pt>
                <c:pt idx="1359">
                  <c:v>1.319999999999999</c:v>
                </c:pt>
                <c:pt idx="1360">
                  <c:v>1.2399999999999991</c:v>
                </c:pt>
                <c:pt idx="1361">
                  <c:v>0.97999999999999976</c:v>
                </c:pt>
                <c:pt idx="1362">
                  <c:v>0.82000000000000028</c:v>
                </c:pt>
                <c:pt idx="1363">
                  <c:v>1.3</c:v>
                </c:pt>
                <c:pt idx="1364">
                  <c:v>1.9</c:v>
                </c:pt>
                <c:pt idx="1365">
                  <c:v>2.9599999999999995</c:v>
                </c:pt>
                <c:pt idx="1366">
                  <c:v>4.6999999999999984</c:v>
                </c:pt>
                <c:pt idx="1367">
                  <c:v>6.0799999999999983</c:v>
                </c:pt>
                <c:pt idx="1368">
                  <c:v>6.4999999999999982</c:v>
                </c:pt>
                <c:pt idx="1369">
                  <c:v>5.9599999999999982</c:v>
                </c:pt>
                <c:pt idx="1370">
                  <c:v>4.4799999999999986</c:v>
                </c:pt>
                <c:pt idx="1371">
                  <c:v>3.0999999999999988</c:v>
                </c:pt>
                <c:pt idx="1372">
                  <c:v>1.8999999999999986</c:v>
                </c:pt>
                <c:pt idx="1373">
                  <c:v>1.2199999999999989</c:v>
                </c:pt>
                <c:pt idx="1374">
                  <c:v>1.7599999999999993</c:v>
                </c:pt>
                <c:pt idx="1375">
                  <c:v>2.7199999999999989</c:v>
                </c:pt>
                <c:pt idx="1376">
                  <c:v>3.1</c:v>
                </c:pt>
                <c:pt idx="1377">
                  <c:v>3.4799999999999995</c:v>
                </c:pt>
                <c:pt idx="1378">
                  <c:v>4.0999999999999988</c:v>
                </c:pt>
                <c:pt idx="1379">
                  <c:v>4.3199999999999985</c:v>
                </c:pt>
                <c:pt idx="1380">
                  <c:v>4.0399999999999991</c:v>
                </c:pt>
                <c:pt idx="1381">
                  <c:v>4.0599999999999978</c:v>
                </c:pt>
                <c:pt idx="1382">
                  <c:v>3.8599999999999981</c:v>
                </c:pt>
                <c:pt idx="1383">
                  <c:v>3.5199999999999987</c:v>
                </c:pt>
                <c:pt idx="1384">
                  <c:v>2.9399999999999977</c:v>
                </c:pt>
                <c:pt idx="1385">
                  <c:v>2.9999999999999987</c:v>
                </c:pt>
                <c:pt idx="1386">
                  <c:v>3.1</c:v>
                </c:pt>
                <c:pt idx="1387">
                  <c:v>3.62</c:v>
                </c:pt>
                <c:pt idx="1388">
                  <c:v>3.839999999999999</c:v>
                </c:pt>
                <c:pt idx="1389">
                  <c:v>4.4799999999999995</c:v>
                </c:pt>
                <c:pt idx="1390">
                  <c:v>4.7999999999999989</c:v>
                </c:pt>
                <c:pt idx="1391">
                  <c:v>4.4799999999999969</c:v>
                </c:pt>
                <c:pt idx="1392">
                  <c:v>4.0199999999999978</c:v>
                </c:pt>
                <c:pt idx="1393">
                  <c:v>3.6799999999999984</c:v>
                </c:pt>
                <c:pt idx="1394">
                  <c:v>3.2599999999999993</c:v>
                </c:pt>
                <c:pt idx="1395">
                  <c:v>3.2400000000000007</c:v>
                </c:pt>
                <c:pt idx="1396">
                  <c:v>3.2800000000000011</c:v>
                </c:pt>
                <c:pt idx="1397">
                  <c:v>3.4800000000000013</c:v>
                </c:pt>
                <c:pt idx="1398">
                  <c:v>3.4400000000000004</c:v>
                </c:pt>
                <c:pt idx="1399">
                  <c:v>3.3600000000000008</c:v>
                </c:pt>
                <c:pt idx="1400">
                  <c:v>2.9200000000000004</c:v>
                </c:pt>
                <c:pt idx="1401">
                  <c:v>3.1599999999999993</c:v>
                </c:pt>
                <c:pt idx="1402">
                  <c:v>2.7</c:v>
                </c:pt>
                <c:pt idx="1403">
                  <c:v>2.5400000000000005</c:v>
                </c:pt>
                <c:pt idx="1404">
                  <c:v>2.6</c:v>
                </c:pt>
                <c:pt idx="1405">
                  <c:v>2.4200000000000004</c:v>
                </c:pt>
                <c:pt idx="1406">
                  <c:v>2.0000000000000013</c:v>
                </c:pt>
                <c:pt idx="1407">
                  <c:v>2.0400000000000005</c:v>
                </c:pt>
                <c:pt idx="1408">
                  <c:v>2.3400000000000007</c:v>
                </c:pt>
                <c:pt idx="1409">
                  <c:v>2.2999999999999998</c:v>
                </c:pt>
                <c:pt idx="1410">
                  <c:v>2.2399999999999993</c:v>
                </c:pt>
                <c:pt idx="1411">
                  <c:v>1.7399999999999991</c:v>
                </c:pt>
                <c:pt idx="1412">
                  <c:v>1.8799999999999983</c:v>
                </c:pt>
                <c:pt idx="1413">
                  <c:v>1.3999999999999986</c:v>
                </c:pt>
                <c:pt idx="1414">
                  <c:v>0.81999999999999884</c:v>
                </c:pt>
                <c:pt idx="1415">
                  <c:v>0.7399999999999991</c:v>
                </c:pt>
                <c:pt idx="1416">
                  <c:v>0.87999999999999834</c:v>
                </c:pt>
                <c:pt idx="1417">
                  <c:v>0.57999999999999896</c:v>
                </c:pt>
                <c:pt idx="1418">
                  <c:v>0.21999999999999814</c:v>
                </c:pt>
                <c:pt idx="1419">
                  <c:v>0.31999999999999817</c:v>
                </c:pt>
                <c:pt idx="1420">
                  <c:v>0.53999999999999981</c:v>
                </c:pt>
                <c:pt idx="1421">
                  <c:v>0.76000000000000012</c:v>
                </c:pt>
                <c:pt idx="1422">
                  <c:v>0.22000000000000028</c:v>
                </c:pt>
                <c:pt idx="1423">
                  <c:v>0.32000000000000101</c:v>
                </c:pt>
                <c:pt idx="1424">
                  <c:v>1.4210854715202005E-15</c:v>
                </c:pt>
                <c:pt idx="1425">
                  <c:v>-0.4799999999999997</c:v>
                </c:pt>
                <c:pt idx="1426">
                  <c:v>-0.4</c:v>
                </c:pt>
                <c:pt idx="1427">
                  <c:v>7.999999999999971E-2</c:v>
                </c:pt>
                <c:pt idx="1428">
                  <c:v>-0.13999999999999985</c:v>
                </c:pt>
                <c:pt idx="1429">
                  <c:v>-0.18000000000000113</c:v>
                </c:pt>
                <c:pt idx="1430">
                  <c:v>0.1</c:v>
                </c:pt>
                <c:pt idx="1431">
                  <c:v>0.17999999999999972</c:v>
                </c:pt>
                <c:pt idx="1432">
                  <c:v>0.2</c:v>
                </c:pt>
                <c:pt idx="1433">
                  <c:v>0.51999999999999891</c:v>
                </c:pt>
                <c:pt idx="1434">
                  <c:v>0.55999999999999939</c:v>
                </c:pt>
                <c:pt idx="1435">
                  <c:v>0.55999999999999805</c:v>
                </c:pt>
                <c:pt idx="1436">
                  <c:v>-2.0000000000000285E-2</c:v>
                </c:pt>
                <c:pt idx="1437">
                  <c:v>-0.13999999999999915</c:v>
                </c:pt>
                <c:pt idx="1438">
                  <c:v>-7.9999999999998295E-2</c:v>
                </c:pt>
                <c:pt idx="1439">
                  <c:v>0.26000000000000228</c:v>
                </c:pt>
                <c:pt idx="1440">
                  <c:v>0.12000000000000313</c:v>
                </c:pt>
                <c:pt idx="1441">
                  <c:v>0.36000000000000226</c:v>
                </c:pt>
                <c:pt idx="1442">
                  <c:v>0.20000000000000143</c:v>
                </c:pt>
                <c:pt idx="1443">
                  <c:v>6.0000000000002274E-2</c:v>
                </c:pt>
                <c:pt idx="1444">
                  <c:v>-0.13999999999999915</c:v>
                </c:pt>
                <c:pt idx="1445">
                  <c:v>-0.17999999999999972</c:v>
                </c:pt>
                <c:pt idx="1446">
                  <c:v>-1.9999999999998862E-2</c:v>
                </c:pt>
                <c:pt idx="1447">
                  <c:v>0.16000000000000086</c:v>
                </c:pt>
                <c:pt idx="1448">
                  <c:v>0</c:v>
                </c:pt>
                <c:pt idx="1449">
                  <c:v>-0.21999999999999886</c:v>
                </c:pt>
                <c:pt idx="1450">
                  <c:v>-0.55999999999999805</c:v>
                </c:pt>
                <c:pt idx="1451">
                  <c:v>-0.7</c:v>
                </c:pt>
                <c:pt idx="1452">
                  <c:v>-0.4799999999999997</c:v>
                </c:pt>
                <c:pt idx="1453">
                  <c:v>-0.42000000000000026</c:v>
                </c:pt>
                <c:pt idx="1454">
                  <c:v>1.9999999999998862E-2</c:v>
                </c:pt>
                <c:pt idx="1455">
                  <c:v>0.57999999999999829</c:v>
                </c:pt>
                <c:pt idx="1456">
                  <c:v>0.52000000000000024</c:v>
                </c:pt>
                <c:pt idx="1457">
                  <c:v>0.36000000000000087</c:v>
                </c:pt>
                <c:pt idx="1458">
                  <c:v>0.4</c:v>
                </c:pt>
                <c:pt idx="1459">
                  <c:v>0.26000000000000084</c:v>
                </c:pt>
                <c:pt idx="1460">
                  <c:v>0.12000000000000029</c:v>
                </c:pt>
                <c:pt idx="1461">
                  <c:v>0.11999999999999886</c:v>
                </c:pt>
                <c:pt idx="1462">
                  <c:v>0.63999999999999768</c:v>
                </c:pt>
                <c:pt idx="1463">
                  <c:v>0.91999999999999882</c:v>
                </c:pt>
                <c:pt idx="1464">
                  <c:v>0.51999999999999891</c:v>
                </c:pt>
                <c:pt idx="1465">
                  <c:v>0.61999999999999889</c:v>
                </c:pt>
                <c:pt idx="1466">
                  <c:v>0.67999999999999972</c:v>
                </c:pt>
                <c:pt idx="1467">
                  <c:v>0.52000000000000024</c:v>
                </c:pt>
                <c:pt idx="1468">
                  <c:v>0.3</c:v>
                </c:pt>
                <c:pt idx="1469">
                  <c:v>0.82000000000000028</c:v>
                </c:pt>
                <c:pt idx="1470">
                  <c:v>0.26000000000000084</c:v>
                </c:pt>
                <c:pt idx="1471">
                  <c:v>0.24000000000000057</c:v>
                </c:pt>
                <c:pt idx="1472">
                  <c:v>-0.11999999999999886</c:v>
                </c:pt>
                <c:pt idx="1473">
                  <c:v>-0.21999999999999886</c:v>
                </c:pt>
                <c:pt idx="1474">
                  <c:v>-0.21999999999999886</c:v>
                </c:pt>
                <c:pt idx="1475">
                  <c:v>-0.21999999999999886</c:v>
                </c:pt>
                <c:pt idx="1476">
                  <c:v>-0.63999999999999913</c:v>
                </c:pt>
                <c:pt idx="1477">
                  <c:v>-0.9</c:v>
                </c:pt>
                <c:pt idx="1478">
                  <c:v>-0.87999999999999967</c:v>
                </c:pt>
                <c:pt idx="1479">
                  <c:v>-0.75999999999999945</c:v>
                </c:pt>
                <c:pt idx="1480">
                  <c:v>-0.15999999999999942</c:v>
                </c:pt>
                <c:pt idx="1481">
                  <c:v>0.44000000000000056</c:v>
                </c:pt>
                <c:pt idx="1482">
                  <c:v>0.56000000000000083</c:v>
                </c:pt>
                <c:pt idx="1483">
                  <c:v>0.66000000000000081</c:v>
                </c:pt>
                <c:pt idx="1484">
                  <c:v>0.45999999999999941</c:v>
                </c:pt>
                <c:pt idx="1485">
                  <c:v>-2.0000000000001704E-2</c:v>
                </c:pt>
                <c:pt idx="1486">
                  <c:v>-0.12000000000000029</c:v>
                </c:pt>
                <c:pt idx="1487">
                  <c:v>-0.22000000000000028</c:v>
                </c:pt>
                <c:pt idx="1488">
                  <c:v>-0.62000000000000033</c:v>
                </c:pt>
                <c:pt idx="1489">
                  <c:v>-0.72000000000000031</c:v>
                </c:pt>
                <c:pt idx="1490">
                  <c:v>-0.67999999999999972</c:v>
                </c:pt>
                <c:pt idx="1491">
                  <c:v>-0.84000000000000052</c:v>
                </c:pt>
                <c:pt idx="1492">
                  <c:v>-0.7000000000000014</c:v>
                </c:pt>
                <c:pt idx="1493">
                  <c:v>-0.48000000000000115</c:v>
                </c:pt>
                <c:pt idx="1494">
                  <c:v>-0.67999999999999972</c:v>
                </c:pt>
                <c:pt idx="1495">
                  <c:v>-0.51999999999999891</c:v>
                </c:pt>
                <c:pt idx="1496">
                  <c:v>-0.21999999999999886</c:v>
                </c:pt>
                <c:pt idx="1497">
                  <c:v>-0.1799999999999983</c:v>
                </c:pt>
                <c:pt idx="1498">
                  <c:v>-0.27999999999999969</c:v>
                </c:pt>
                <c:pt idx="1499">
                  <c:v>-0.1</c:v>
                </c:pt>
                <c:pt idx="1500">
                  <c:v>-0.44000000000000056</c:v>
                </c:pt>
                <c:pt idx="1501">
                  <c:v>-0.7000000000000014</c:v>
                </c:pt>
                <c:pt idx="1502">
                  <c:v>-1.2200000000000017</c:v>
                </c:pt>
                <c:pt idx="1503">
                  <c:v>-1.2400000000000007</c:v>
                </c:pt>
                <c:pt idx="1504">
                  <c:v>-1.3200000000000016</c:v>
                </c:pt>
                <c:pt idx="1505">
                  <c:v>-1.4800000000000011</c:v>
                </c:pt>
                <c:pt idx="1506">
                  <c:v>-1.5800000000000012</c:v>
                </c:pt>
                <c:pt idx="1507">
                  <c:v>-1.0600000000000009</c:v>
                </c:pt>
                <c:pt idx="1508">
                  <c:v>-0.98000000000000109</c:v>
                </c:pt>
                <c:pt idx="1509">
                  <c:v>-0.82000000000000028</c:v>
                </c:pt>
                <c:pt idx="1510">
                  <c:v>-0.66000000000000081</c:v>
                </c:pt>
                <c:pt idx="1511">
                  <c:v>-0.74000000000000055</c:v>
                </c:pt>
                <c:pt idx="1512">
                  <c:v>-1.1000000000000001</c:v>
                </c:pt>
                <c:pt idx="1513">
                  <c:v>-1.2</c:v>
                </c:pt>
                <c:pt idx="1514">
                  <c:v>-1.6400000000000006</c:v>
                </c:pt>
                <c:pt idx="1515">
                  <c:v>-1.7600000000000009</c:v>
                </c:pt>
                <c:pt idx="1516">
                  <c:v>-1.680000000000001</c:v>
                </c:pt>
                <c:pt idx="1517">
                  <c:v>-1.9000000000000015</c:v>
                </c:pt>
                <c:pt idx="1518">
                  <c:v>-2.2200000000000015</c:v>
                </c:pt>
                <c:pt idx="1519">
                  <c:v>-2.4000000000000012</c:v>
                </c:pt>
                <c:pt idx="1520">
                  <c:v>-2.3200000000000003</c:v>
                </c:pt>
                <c:pt idx="1521">
                  <c:v>-2.4799999999999995</c:v>
                </c:pt>
                <c:pt idx="1522">
                  <c:v>-2.2400000000000007</c:v>
                </c:pt>
                <c:pt idx="1523">
                  <c:v>-1.9</c:v>
                </c:pt>
                <c:pt idx="1524">
                  <c:v>-1.4400000000000006</c:v>
                </c:pt>
                <c:pt idx="1525">
                  <c:v>-1.5200000000000018</c:v>
                </c:pt>
                <c:pt idx="1526">
                  <c:v>-1.3200000000000016</c:v>
                </c:pt>
                <c:pt idx="1527">
                  <c:v>-1.1000000000000014</c:v>
                </c:pt>
                <c:pt idx="1528">
                  <c:v>-0.74000000000000055</c:v>
                </c:pt>
                <c:pt idx="1529">
                  <c:v>-0.74000000000000055</c:v>
                </c:pt>
                <c:pt idx="1530">
                  <c:v>-0.30000000000000143</c:v>
                </c:pt>
                <c:pt idx="1531">
                  <c:v>5.9999999999998013E-2</c:v>
                </c:pt>
                <c:pt idx="1532">
                  <c:v>-8.000000000000114E-2</c:v>
                </c:pt>
                <c:pt idx="1533">
                  <c:v>0.21999999999999745</c:v>
                </c:pt>
                <c:pt idx="1534">
                  <c:v>0.41999999999999887</c:v>
                </c:pt>
                <c:pt idx="1535">
                  <c:v>0.6</c:v>
                </c:pt>
                <c:pt idx="1536">
                  <c:v>0.64000000000000057</c:v>
                </c:pt>
                <c:pt idx="1537">
                  <c:v>1</c:v>
                </c:pt>
                <c:pt idx="1538">
                  <c:v>1.0200000000000002</c:v>
                </c:pt>
                <c:pt idx="1539">
                  <c:v>1.0199999999999989</c:v>
                </c:pt>
                <c:pt idx="1540">
                  <c:v>1.2599999999999993</c:v>
                </c:pt>
                <c:pt idx="1541">
                  <c:v>1.3200000000000003</c:v>
                </c:pt>
                <c:pt idx="1542">
                  <c:v>1.0599999999999994</c:v>
                </c:pt>
                <c:pt idx="1543">
                  <c:v>0.77999999999999969</c:v>
                </c:pt>
                <c:pt idx="1544">
                  <c:v>0.65999999999999948</c:v>
                </c:pt>
                <c:pt idx="1545">
                  <c:v>0.31999999999999884</c:v>
                </c:pt>
                <c:pt idx="1546">
                  <c:v>-8.0000000000002555E-2</c:v>
                </c:pt>
                <c:pt idx="1547">
                  <c:v>0.21999999999999886</c:v>
                </c:pt>
                <c:pt idx="1548">
                  <c:v>0.1799999999999983</c:v>
                </c:pt>
                <c:pt idx="1549">
                  <c:v>0.27999999999999969</c:v>
                </c:pt>
                <c:pt idx="1550">
                  <c:v>0.44000000000000056</c:v>
                </c:pt>
                <c:pt idx="1551">
                  <c:v>0.72000000000000175</c:v>
                </c:pt>
                <c:pt idx="1552">
                  <c:v>0.94000000000000061</c:v>
                </c:pt>
                <c:pt idx="1553">
                  <c:v>1.3600000000000023</c:v>
                </c:pt>
                <c:pt idx="1554">
                  <c:v>1.540000000000002</c:v>
                </c:pt>
                <c:pt idx="1555">
                  <c:v>1.4</c:v>
                </c:pt>
                <c:pt idx="1556">
                  <c:v>1.4599999999999995</c:v>
                </c:pt>
                <c:pt idx="1557">
                  <c:v>1.6799999999999984</c:v>
                </c:pt>
                <c:pt idx="1558">
                  <c:v>1.3999999999999972</c:v>
                </c:pt>
                <c:pt idx="1559">
                  <c:v>1.719999999999996</c:v>
                </c:pt>
                <c:pt idx="1560">
                  <c:v>2.2599999999999967</c:v>
                </c:pt>
                <c:pt idx="1561">
                  <c:v>2.9999999999999973</c:v>
                </c:pt>
                <c:pt idx="1562">
                  <c:v>3.1999999999999984</c:v>
                </c:pt>
                <c:pt idx="1563">
                  <c:v>3.9599999999999982</c:v>
                </c:pt>
                <c:pt idx="1564">
                  <c:v>4.4400000000000004</c:v>
                </c:pt>
                <c:pt idx="1565">
                  <c:v>4.18</c:v>
                </c:pt>
                <c:pt idx="1566">
                  <c:v>3.4399999999999991</c:v>
                </c:pt>
                <c:pt idx="1567">
                  <c:v>2.9600000000000009</c:v>
                </c:pt>
                <c:pt idx="1568">
                  <c:v>2.2800000000000025</c:v>
                </c:pt>
                <c:pt idx="1569">
                  <c:v>1.8000000000000014</c:v>
                </c:pt>
                <c:pt idx="1570">
                  <c:v>1.9800000000000026</c:v>
                </c:pt>
                <c:pt idx="1571">
                  <c:v>2.6800000000000024</c:v>
                </c:pt>
                <c:pt idx="1572">
                  <c:v>3.2200000000000015</c:v>
                </c:pt>
                <c:pt idx="1573">
                  <c:v>3.9</c:v>
                </c:pt>
                <c:pt idx="1574">
                  <c:v>4.3400000000000007</c:v>
                </c:pt>
                <c:pt idx="1575">
                  <c:v>4.42</c:v>
                </c:pt>
                <c:pt idx="1576">
                  <c:v>4.3000000000000016</c:v>
                </c:pt>
                <c:pt idx="1577">
                  <c:v>4.1400000000000006</c:v>
                </c:pt>
                <c:pt idx="1578">
                  <c:v>3.580000000000001</c:v>
                </c:pt>
                <c:pt idx="1579">
                  <c:v>3.4200000000000004</c:v>
                </c:pt>
                <c:pt idx="1580">
                  <c:v>3.4799999999999995</c:v>
                </c:pt>
                <c:pt idx="1581">
                  <c:v>3.3399999999999976</c:v>
                </c:pt>
                <c:pt idx="1582">
                  <c:v>3.4599999999999982</c:v>
                </c:pt>
                <c:pt idx="1583">
                  <c:v>4.18</c:v>
                </c:pt>
                <c:pt idx="1584">
                  <c:v>4.3600000000000012</c:v>
                </c:pt>
                <c:pt idx="1585">
                  <c:v>4.5800000000000027</c:v>
                </c:pt>
                <c:pt idx="1586">
                  <c:v>4.4800000000000022</c:v>
                </c:pt>
                <c:pt idx="1587">
                  <c:v>4.2800000000000029</c:v>
                </c:pt>
                <c:pt idx="1588">
                  <c:v>3.8000000000000016</c:v>
                </c:pt>
                <c:pt idx="1589">
                  <c:v>3.5200000000000005</c:v>
                </c:pt>
                <c:pt idx="1590">
                  <c:v>3.5200000000000005</c:v>
                </c:pt>
                <c:pt idx="1591">
                  <c:v>3.7000000000000015</c:v>
                </c:pt>
                <c:pt idx="1592">
                  <c:v>3.6400000000000006</c:v>
                </c:pt>
                <c:pt idx="1593">
                  <c:v>3.9000000000000012</c:v>
                </c:pt>
                <c:pt idx="1594">
                  <c:v>4.0400000000000018</c:v>
                </c:pt>
                <c:pt idx="1595">
                  <c:v>4.0000000000000018</c:v>
                </c:pt>
                <c:pt idx="1596">
                  <c:v>4.1200000000000019</c:v>
                </c:pt>
                <c:pt idx="1597">
                  <c:v>4.3400000000000016</c:v>
                </c:pt>
                <c:pt idx="1598">
                  <c:v>4.5999999999999996</c:v>
                </c:pt>
                <c:pt idx="1599">
                  <c:v>4.8599999999999994</c:v>
                </c:pt>
                <c:pt idx="1600">
                  <c:v>4.9599999999999991</c:v>
                </c:pt>
                <c:pt idx="1601">
                  <c:v>5.1399999999999979</c:v>
                </c:pt>
                <c:pt idx="1602">
                  <c:v>5.0599999999999978</c:v>
                </c:pt>
                <c:pt idx="1603">
                  <c:v>4.6399999999999979</c:v>
                </c:pt>
                <c:pt idx="1604">
                  <c:v>4.0399999999999974</c:v>
                </c:pt>
                <c:pt idx="1605">
                  <c:v>3.6799999999999971</c:v>
                </c:pt>
                <c:pt idx="1606">
                  <c:v>3.8199999999999976</c:v>
                </c:pt>
                <c:pt idx="1607">
                  <c:v>4.9599999999999982</c:v>
                </c:pt>
                <c:pt idx="1608">
                  <c:v>6.26</c:v>
                </c:pt>
                <c:pt idx="1609">
                  <c:v>7.6799999999999979</c:v>
                </c:pt>
                <c:pt idx="1610">
                  <c:v>8.5399999999999991</c:v>
                </c:pt>
                <c:pt idx="1611">
                  <c:v>8.3000000000000007</c:v>
                </c:pt>
                <c:pt idx="1612">
                  <c:v>7.0200000000000005</c:v>
                </c:pt>
                <c:pt idx="1613">
                  <c:v>5.7200000000000006</c:v>
                </c:pt>
                <c:pt idx="1614">
                  <c:v>4.3800000000000008</c:v>
                </c:pt>
                <c:pt idx="1615">
                  <c:v>3.4800000000000013</c:v>
                </c:pt>
                <c:pt idx="1616">
                  <c:v>3.0200000000000018</c:v>
                </c:pt>
                <c:pt idx="1617">
                  <c:v>2.7600000000000007</c:v>
                </c:pt>
                <c:pt idx="1618">
                  <c:v>2.0600000000000009</c:v>
                </c:pt>
                <c:pt idx="1619">
                  <c:v>1.8200000000000016</c:v>
                </c:pt>
                <c:pt idx="1620">
                  <c:v>1.1200000000000017</c:v>
                </c:pt>
                <c:pt idx="1621">
                  <c:v>0.87999999999999967</c:v>
                </c:pt>
                <c:pt idx="1622">
                  <c:v>1.3</c:v>
                </c:pt>
                <c:pt idx="1623">
                  <c:v>1.9799999999999998</c:v>
                </c:pt>
                <c:pt idx="1624">
                  <c:v>2.3999999999999986</c:v>
                </c:pt>
                <c:pt idx="1625">
                  <c:v>3.319999999999999</c:v>
                </c:pt>
                <c:pt idx="1626">
                  <c:v>3.7399999999999993</c:v>
                </c:pt>
                <c:pt idx="1627">
                  <c:v>3.7199999999999989</c:v>
                </c:pt>
                <c:pt idx="1628">
                  <c:v>3.1999999999999984</c:v>
                </c:pt>
                <c:pt idx="1629">
                  <c:v>2.8999999999999986</c:v>
                </c:pt>
                <c:pt idx="1630">
                  <c:v>2.3799999999999981</c:v>
                </c:pt>
                <c:pt idx="1631">
                  <c:v>2.0599999999999996</c:v>
                </c:pt>
                <c:pt idx="1632">
                  <c:v>1.8</c:v>
                </c:pt>
                <c:pt idx="1633">
                  <c:v>2.1799999999999997</c:v>
                </c:pt>
                <c:pt idx="1634">
                  <c:v>2.4799999999999995</c:v>
                </c:pt>
                <c:pt idx="1635">
                  <c:v>2.78</c:v>
                </c:pt>
                <c:pt idx="1636">
                  <c:v>2.7400000000000007</c:v>
                </c:pt>
                <c:pt idx="1637">
                  <c:v>2.8</c:v>
                </c:pt>
                <c:pt idx="1638">
                  <c:v>3.1400000000000006</c:v>
                </c:pt>
                <c:pt idx="1639">
                  <c:v>2.9400000000000022</c:v>
                </c:pt>
                <c:pt idx="1640">
                  <c:v>3.0400000000000018</c:v>
                </c:pt>
                <c:pt idx="1641">
                  <c:v>3.4000000000000012</c:v>
                </c:pt>
                <c:pt idx="1642">
                  <c:v>3.6000000000000014</c:v>
                </c:pt>
                <c:pt idx="1643">
                  <c:v>3.5000000000000013</c:v>
                </c:pt>
                <c:pt idx="1644">
                  <c:v>3.4799999999999995</c:v>
                </c:pt>
                <c:pt idx="1645">
                  <c:v>3.5799999999999996</c:v>
                </c:pt>
                <c:pt idx="1646">
                  <c:v>3.6799999999999984</c:v>
                </c:pt>
                <c:pt idx="1647">
                  <c:v>4.1799999999999979</c:v>
                </c:pt>
                <c:pt idx="1648">
                  <c:v>4.4799999999999986</c:v>
                </c:pt>
                <c:pt idx="1649">
                  <c:v>4.7799999999999994</c:v>
                </c:pt>
                <c:pt idx="1650">
                  <c:v>4.1599999999999993</c:v>
                </c:pt>
                <c:pt idx="1651">
                  <c:v>4.2799999999999994</c:v>
                </c:pt>
                <c:pt idx="1652">
                  <c:v>3.78</c:v>
                </c:pt>
                <c:pt idx="1653">
                  <c:v>3.2599999999999993</c:v>
                </c:pt>
                <c:pt idx="1654">
                  <c:v>3.0199999999999987</c:v>
                </c:pt>
                <c:pt idx="1655">
                  <c:v>3.4599999999999995</c:v>
                </c:pt>
                <c:pt idx="1656">
                  <c:v>3.0799999999999996</c:v>
                </c:pt>
                <c:pt idx="1657">
                  <c:v>3.0600000000000009</c:v>
                </c:pt>
                <c:pt idx="1658">
                  <c:v>3.2800000000000011</c:v>
                </c:pt>
                <c:pt idx="1659">
                  <c:v>3</c:v>
                </c:pt>
                <c:pt idx="1660">
                  <c:v>2.88</c:v>
                </c:pt>
                <c:pt idx="1661">
                  <c:v>3.2</c:v>
                </c:pt>
                <c:pt idx="1662">
                  <c:v>3.38</c:v>
                </c:pt>
                <c:pt idx="1663">
                  <c:v>3.12</c:v>
                </c:pt>
                <c:pt idx="1664">
                  <c:v>3.5200000000000005</c:v>
                </c:pt>
                <c:pt idx="1665">
                  <c:v>3.580000000000001</c:v>
                </c:pt>
                <c:pt idx="1666">
                  <c:v>3.080000000000001</c:v>
                </c:pt>
                <c:pt idx="1667">
                  <c:v>2.9600000000000009</c:v>
                </c:pt>
                <c:pt idx="1668">
                  <c:v>3.1199999999999988</c:v>
                </c:pt>
                <c:pt idx="1669">
                  <c:v>3.0199999999999987</c:v>
                </c:pt>
                <c:pt idx="1670">
                  <c:v>2.8599999999999981</c:v>
                </c:pt>
                <c:pt idx="1671">
                  <c:v>2.7999999999999985</c:v>
                </c:pt>
                <c:pt idx="1672">
                  <c:v>2.4599999999999982</c:v>
                </c:pt>
                <c:pt idx="1673">
                  <c:v>2.2999999999999985</c:v>
                </c:pt>
                <c:pt idx="1674">
                  <c:v>1.9799999999999998</c:v>
                </c:pt>
                <c:pt idx="1675">
                  <c:v>2.0599999999999996</c:v>
                </c:pt>
                <c:pt idx="1676">
                  <c:v>2.4799999999999982</c:v>
                </c:pt>
                <c:pt idx="1677">
                  <c:v>2.6799999999999984</c:v>
                </c:pt>
                <c:pt idx="1678">
                  <c:v>2.419999999999999</c:v>
                </c:pt>
                <c:pt idx="1679">
                  <c:v>2.419999999999999</c:v>
                </c:pt>
                <c:pt idx="1680">
                  <c:v>2.7599999999999993</c:v>
                </c:pt>
                <c:pt idx="1681">
                  <c:v>2.3200000000000003</c:v>
                </c:pt>
                <c:pt idx="1682">
                  <c:v>2.2000000000000002</c:v>
                </c:pt>
                <c:pt idx="1683">
                  <c:v>2.4200000000000004</c:v>
                </c:pt>
                <c:pt idx="1684">
                  <c:v>2.3600000000000008</c:v>
                </c:pt>
                <c:pt idx="1685">
                  <c:v>2.0400000000000005</c:v>
                </c:pt>
                <c:pt idx="1686">
                  <c:v>2.3000000000000016</c:v>
                </c:pt>
                <c:pt idx="1687">
                  <c:v>2.2800000000000025</c:v>
                </c:pt>
                <c:pt idx="1688">
                  <c:v>2.240000000000002</c:v>
                </c:pt>
                <c:pt idx="1689">
                  <c:v>2.4800000000000013</c:v>
                </c:pt>
                <c:pt idx="1690">
                  <c:v>2.5600000000000023</c:v>
                </c:pt>
                <c:pt idx="1691">
                  <c:v>2.1400000000000006</c:v>
                </c:pt>
                <c:pt idx="1692">
                  <c:v>2.1199999999999988</c:v>
                </c:pt>
                <c:pt idx="1693">
                  <c:v>2.1799999999999997</c:v>
                </c:pt>
                <c:pt idx="1694">
                  <c:v>2.1199999999999988</c:v>
                </c:pt>
                <c:pt idx="1695">
                  <c:v>2.1199999999999988</c:v>
                </c:pt>
                <c:pt idx="1696">
                  <c:v>2.1199999999999988</c:v>
                </c:pt>
                <c:pt idx="1697">
                  <c:v>1.9599999999999995</c:v>
                </c:pt>
                <c:pt idx="1698">
                  <c:v>1.4599999999999995</c:v>
                </c:pt>
                <c:pt idx="1699">
                  <c:v>1.1600000000000008</c:v>
                </c:pt>
                <c:pt idx="1700">
                  <c:v>0.97999999999999976</c:v>
                </c:pt>
                <c:pt idx="1701">
                  <c:v>1.2200000000000002</c:v>
                </c:pt>
                <c:pt idx="1702">
                  <c:v>1.2400000000000007</c:v>
                </c:pt>
                <c:pt idx="1703">
                  <c:v>1.7599999999999993</c:v>
                </c:pt>
                <c:pt idx="1704">
                  <c:v>1.9799999999999998</c:v>
                </c:pt>
                <c:pt idx="1705">
                  <c:v>1.6600000000000008</c:v>
                </c:pt>
                <c:pt idx="1706">
                  <c:v>1.4600000000000009</c:v>
                </c:pt>
                <c:pt idx="1707">
                  <c:v>1.5800000000000012</c:v>
                </c:pt>
                <c:pt idx="1708">
                  <c:v>1.4000000000000015</c:v>
                </c:pt>
                <c:pt idx="1709">
                  <c:v>1.5000000000000013</c:v>
                </c:pt>
                <c:pt idx="1710">
                  <c:v>2.160000000000001</c:v>
                </c:pt>
                <c:pt idx="1711">
                  <c:v>2.3800000000000012</c:v>
                </c:pt>
                <c:pt idx="1712">
                  <c:v>2.1200000000000019</c:v>
                </c:pt>
                <c:pt idx="1713">
                  <c:v>2.0200000000000031</c:v>
                </c:pt>
                <c:pt idx="1714">
                  <c:v>2.1600000000000024</c:v>
                </c:pt>
                <c:pt idx="1715">
                  <c:v>1.7000000000000015</c:v>
                </c:pt>
                <c:pt idx="1716">
                  <c:v>1.2800000000000011</c:v>
                </c:pt>
                <c:pt idx="1717">
                  <c:v>1.6</c:v>
                </c:pt>
                <c:pt idx="1718">
                  <c:v>1.4599999999999995</c:v>
                </c:pt>
                <c:pt idx="1719">
                  <c:v>1.2200000000000002</c:v>
                </c:pt>
                <c:pt idx="1720">
                  <c:v>0.86000000000000087</c:v>
                </c:pt>
                <c:pt idx="1721">
                  <c:v>0.78000000000000114</c:v>
                </c:pt>
                <c:pt idx="1722">
                  <c:v>0.66000000000000081</c:v>
                </c:pt>
                <c:pt idx="1723">
                  <c:v>0.72000000000000031</c:v>
                </c:pt>
                <c:pt idx="1724">
                  <c:v>0.8</c:v>
                </c:pt>
                <c:pt idx="1725">
                  <c:v>1.1200000000000003</c:v>
                </c:pt>
                <c:pt idx="1726">
                  <c:v>1.2199999999999989</c:v>
                </c:pt>
                <c:pt idx="1727">
                  <c:v>0.92000000000000026</c:v>
                </c:pt>
                <c:pt idx="1728">
                  <c:v>0.67999999999999972</c:v>
                </c:pt>
                <c:pt idx="1729">
                  <c:v>0.33999999999999914</c:v>
                </c:pt>
                <c:pt idx="1730">
                  <c:v>0.1799999999999983</c:v>
                </c:pt>
                <c:pt idx="1731">
                  <c:v>0.25999999999999945</c:v>
                </c:pt>
                <c:pt idx="1732">
                  <c:v>5.9999999999998013E-2</c:v>
                </c:pt>
                <c:pt idx="1733">
                  <c:v>0.25999999999999801</c:v>
                </c:pt>
                <c:pt idx="1734">
                  <c:v>-6.0000000000000851E-2</c:v>
                </c:pt>
                <c:pt idx="1735">
                  <c:v>2.0000000000000285E-2</c:v>
                </c:pt>
                <c:pt idx="1736">
                  <c:v>0.10000000000000142</c:v>
                </c:pt>
                <c:pt idx="1737">
                  <c:v>8.000000000000114E-2</c:v>
                </c:pt>
                <c:pt idx="1738">
                  <c:v>0.14000000000000057</c:v>
                </c:pt>
                <c:pt idx="1739">
                  <c:v>0.42000000000000026</c:v>
                </c:pt>
                <c:pt idx="1740">
                  <c:v>0.25999999999999945</c:v>
                </c:pt>
                <c:pt idx="1741">
                  <c:v>9.9999999999997161E-2</c:v>
                </c:pt>
                <c:pt idx="1742">
                  <c:v>0.64000000000000057</c:v>
                </c:pt>
                <c:pt idx="1743">
                  <c:v>0.55999999999999939</c:v>
                </c:pt>
                <c:pt idx="1744">
                  <c:v>0.63999999999999768</c:v>
                </c:pt>
                <c:pt idx="1745">
                  <c:v>0.75999999999999945</c:v>
                </c:pt>
                <c:pt idx="1746">
                  <c:v>1.0600000000000023</c:v>
                </c:pt>
                <c:pt idx="1747">
                  <c:v>1.3599999999999994</c:v>
                </c:pt>
                <c:pt idx="1748">
                  <c:v>1.5400000000000034</c:v>
                </c:pt>
                <c:pt idx="1749">
                  <c:v>2.1400000000000032</c:v>
                </c:pt>
                <c:pt idx="1750">
                  <c:v>2.580000000000001</c:v>
                </c:pt>
                <c:pt idx="1751">
                  <c:v>2.4</c:v>
                </c:pt>
                <c:pt idx="1752">
                  <c:v>1.9</c:v>
                </c:pt>
                <c:pt idx="1753">
                  <c:v>1.9799999999999982</c:v>
                </c:pt>
                <c:pt idx="1754">
                  <c:v>1.4</c:v>
                </c:pt>
                <c:pt idx="1755">
                  <c:v>0.4</c:v>
                </c:pt>
                <c:pt idx="1756">
                  <c:v>0.2</c:v>
                </c:pt>
                <c:pt idx="1757">
                  <c:v>1.0599999999999994</c:v>
                </c:pt>
                <c:pt idx="1758">
                  <c:v>1.7400000000000007</c:v>
                </c:pt>
                <c:pt idx="1759">
                  <c:v>3.2399999999999993</c:v>
                </c:pt>
                <c:pt idx="1760">
                  <c:v>4.7999999999999989</c:v>
                </c:pt>
                <c:pt idx="1761">
                  <c:v>5.5399999999999965</c:v>
                </c:pt>
                <c:pt idx="1762">
                  <c:v>4.6399999999999961</c:v>
                </c:pt>
                <c:pt idx="1763">
                  <c:v>3.7999999999999958</c:v>
                </c:pt>
                <c:pt idx="1764">
                  <c:v>2.2199999999999962</c:v>
                </c:pt>
                <c:pt idx="1765">
                  <c:v>1.3599999999999965</c:v>
                </c:pt>
                <c:pt idx="1766">
                  <c:v>0.73999999999999777</c:v>
                </c:pt>
                <c:pt idx="1767">
                  <c:v>1.2199999999999989</c:v>
                </c:pt>
                <c:pt idx="1768">
                  <c:v>1.5399999999999978</c:v>
                </c:pt>
                <c:pt idx="1769">
                  <c:v>1.7399999999999978</c:v>
                </c:pt>
                <c:pt idx="1770">
                  <c:v>1.6399999999999977</c:v>
                </c:pt>
                <c:pt idx="1771">
                  <c:v>1.8799999999999983</c:v>
                </c:pt>
                <c:pt idx="1772">
                  <c:v>1.4599999999999995</c:v>
                </c:pt>
                <c:pt idx="1773">
                  <c:v>1.0199999999999989</c:v>
                </c:pt>
                <c:pt idx="1774">
                  <c:v>1.2399999999999978</c:v>
                </c:pt>
                <c:pt idx="1775">
                  <c:v>0.95999999999999941</c:v>
                </c:pt>
                <c:pt idx="1776">
                  <c:v>1.1000000000000001</c:v>
                </c:pt>
                <c:pt idx="1777">
                  <c:v>1.4999999999999971</c:v>
                </c:pt>
                <c:pt idx="1778">
                  <c:v>1.6599999999999995</c:v>
                </c:pt>
                <c:pt idx="1779">
                  <c:v>1.3200000000000016</c:v>
                </c:pt>
                <c:pt idx="1780">
                  <c:v>2.3000000000000029</c:v>
                </c:pt>
                <c:pt idx="1781">
                  <c:v>2.2800000000000038</c:v>
                </c:pt>
                <c:pt idx="1782">
                  <c:v>2.1000000000000059</c:v>
                </c:pt>
                <c:pt idx="1783">
                  <c:v>2.400000000000003</c:v>
                </c:pt>
                <c:pt idx="1784">
                  <c:v>2.680000000000001</c:v>
                </c:pt>
                <c:pt idx="1785">
                  <c:v>2.2199999999999989</c:v>
                </c:pt>
                <c:pt idx="1786">
                  <c:v>2.2199999999999962</c:v>
                </c:pt>
                <c:pt idx="1787">
                  <c:v>2.3199999999999958</c:v>
                </c:pt>
                <c:pt idx="1788">
                  <c:v>2.2799999999999985</c:v>
                </c:pt>
                <c:pt idx="1789">
                  <c:v>2.3400000000000007</c:v>
                </c:pt>
                <c:pt idx="1790">
                  <c:v>2.4400000000000004</c:v>
                </c:pt>
                <c:pt idx="1791">
                  <c:v>2.5000000000000027</c:v>
                </c:pt>
                <c:pt idx="1792">
                  <c:v>3.0200000000000045</c:v>
                </c:pt>
                <c:pt idx="1793">
                  <c:v>2.9200000000000017</c:v>
                </c:pt>
                <c:pt idx="1794">
                  <c:v>2.7799999999999985</c:v>
                </c:pt>
                <c:pt idx="1795">
                  <c:v>3.0199999999999987</c:v>
                </c:pt>
                <c:pt idx="1796">
                  <c:v>3.3199999999999958</c:v>
                </c:pt>
                <c:pt idx="1797">
                  <c:v>3.2599999999999967</c:v>
                </c:pt>
                <c:pt idx="1798">
                  <c:v>3.6199999999999988</c:v>
                </c:pt>
                <c:pt idx="1799">
                  <c:v>4.0599999999999996</c:v>
                </c:pt>
                <c:pt idx="1800">
                  <c:v>4.2999999999999972</c:v>
                </c:pt>
                <c:pt idx="1801">
                  <c:v>4.6799999999999979</c:v>
                </c:pt>
                <c:pt idx="1802">
                  <c:v>4.9399999999999951</c:v>
                </c:pt>
                <c:pt idx="1803">
                  <c:v>5.2199999999999935</c:v>
                </c:pt>
                <c:pt idx="1804">
                  <c:v>5.9599999999999964</c:v>
                </c:pt>
                <c:pt idx="1805">
                  <c:v>6.1799999999999979</c:v>
                </c:pt>
                <c:pt idx="1806">
                  <c:v>5.9599999999999991</c:v>
                </c:pt>
                <c:pt idx="1807">
                  <c:v>5.9</c:v>
                </c:pt>
                <c:pt idx="1808">
                  <c:v>5.900000000000003</c:v>
                </c:pt>
                <c:pt idx="1809">
                  <c:v>5.3599999999999994</c:v>
                </c:pt>
                <c:pt idx="1810">
                  <c:v>5.44</c:v>
                </c:pt>
                <c:pt idx="1811">
                  <c:v>5.8799999999999981</c:v>
                </c:pt>
                <c:pt idx="1812">
                  <c:v>5.6999999999999975</c:v>
                </c:pt>
                <c:pt idx="1813">
                  <c:v>5.3999999999999968</c:v>
                </c:pt>
                <c:pt idx="1814">
                  <c:v>5.5399999999999974</c:v>
                </c:pt>
                <c:pt idx="1815">
                  <c:v>5.2399999999999975</c:v>
                </c:pt>
                <c:pt idx="1816">
                  <c:v>4.76</c:v>
                </c:pt>
                <c:pt idx="1817">
                  <c:v>5.1400000000000006</c:v>
                </c:pt>
                <c:pt idx="1818">
                  <c:v>5.919999999999999</c:v>
                </c:pt>
                <c:pt idx="1819">
                  <c:v>6.1</c:v>
                </c:pt>
                <c:pt idx="1820">
                  <c:v>6.3799999999999981</c:v>
                </c:pt>
                <c:pt idx="1821">
                  <c:v>6.3399999999999981</c:v>
                </c:pt>
                <c:pt idx="1822">
                  <c:v>6.3199999999999985</c:v>
                </c:pt>
                <c:pt idx="1823">
                  <c:v>5.7399999999999975</c:v>
                </c:pt>
                <c:pt idx="1824">
                  <c:v>5.3599999999999994</c:v>
                </c:pt>
                <c:pt idx="1825">
                  <c:v>5.0599999999999996</c:v>
                </c:pt>
                <c:pt idx="1826">
                  <c:v>4.9000000000000004</c:v>
                </c:pt>
                <c:pt idx="1827">
                  <c:v>4.1999999999999975</c:v>
                </c:pt>
                <c:pt idx="1828">
                  <c:v>3.7399999999999975</c:v>
                </c:pt>
                <c:pt idx="1829">
                  <c:v>3.3199999999999958</c:v>
                </c:pt>
                <c:pt idx="1830">
                  <c:v>2.7799999999999954</c:v>
                </c:pt>
                <c:pt idx="1831">
                  <c:v>2.3799999999999955</c:v>
                </c:pt>
                <c:pt idx="1832">
                  <c:v>2.2599999999999993</c:v>
                </c:pt>
                <c:pt idx="1833">
                  <c:v>2.4800000000000013</c:v>
                </c:pt>
                <c:pt idx="1834">
                  <c:v>2.5400000000000005</c:v>
                </c:pt>
                <c:pt idx="1835">
                  <c:v>2.7400000000000033</c:v>
                </c:pt>
                <c:pt idx="1836">
                  <c:v>3.080000000000001</c:v>
                </c:pt>
                <c:pt idx="1837">
                  <c:v>3.5599999999999996</c:v>
                </c:pt>
                <c:pt idx="1838">
                  <c:v>3.7399999999999975</c:v>
                </c:pt>
                <c:pt idx="1839">
                  <c:v>3.9599999999999995</c:v>
                </c:pt>
                <c:pt idx="1840">
                  <c:v>4.2</c:v>
                </c:pt>
                <c:pt idx="1841">
                  <c:v>4.3800000000000043</c:v>
                </c:pt>
                <c:pt idx="1842">
                  <c:v>4.2200000000000042</c:v>
                </c:pt>
                <c:pt idx="1843">
                  <c:v>4.4200000000000044</c:v>
                </c:pt>
                <c:pt idx="1844">
                  <c:v>4.6400000000000032</c:v>
                </c:pt>
                <c:pt idx="1845">
                  <c:v>4.9400000000000004</c:v>
                </c:pt>
                <c:pt idx="1846">
                  <c:v>5.3199999999999985</c:v>
                </c:pt>
                <c:pt idx="1847">
                  <c:v>5.5799999999999983</c:v>
                </c:pt>
                <c:pt idx="1848">
                  <c:v>5.4599999999999991</c:v>
                </c:pt>
                <c:pt idx="1849">
                  <c:v>5.2399999999999975</c:v>
                </c:pt>
                <c:pt idx="1850">
                  <c:v>5.2</c:v>
                </c:pt>
                <c:pt idx="1851">
                  <c:v>5.1599999999999993</c:v>
                </c:pt>
                <c:pt idx="1852">
                  <c:v>5.0399999999999974</c:v>
                </c:pt>
                <c:pt idx="1853">
                  <c:v>5.1599999999999966</c:v>
                </c:pt>
                <c:pt idx="1854">
                  <c:v>5.419999999999999</c:v>
                </c:pt>
                <c:pt idx="1855">
                  <c:v>5.519999999999996</c:v>
                </c:pt>
                <c:pt idx="1856">
                  <c:v>5.419999999999999</c:v>
                </c:pt>
                <c:pt idx="1857">
                  <c:v>5.3400000000000007</c:v>
                </c:pt>
                <c:pt idx="1858">
                  <c:v>5.6</c:v>
                </c:pt>
                <c:pt idx="1859">
                  <c:v>5.5799999999999983</c:v>
                </c:pt>
                <c:pt idx="1860">
                  <c:v>5.26</c:v>
                </c:pt>
                <c:pt idx="1861">
                  <c:v>5.4599999999999964</c:v>
                </c:pt>
                <c:pt idx="1862">
                  <c:v>5.599999999999997</c:v>
                </c:pt>
                <c:pt idx="1863">
                  <c:v>5.5399999999999974</c:v>
                </c:pt>
                <c:pt idx="1864">
                  <c:v>5.44</c:v>
                </c:pt>
                <c:pt idx="1865">
                  <c:v>5.7199999999999989</c:v>
                </c:pt>
                <c:pt idx="1866">
                  <c:v>5.8799999999999981</c:v>
                </c:pt>
                <c:pt idx="1867">
                  <c:v>6.099999999999997</c:v>
                </c:pt>
                <c:pt idx="1868">
                  <c:v>5.8399999999999981</c:v>
                </c:pt>
                <c:pt idx="1869">
                  <c:v>6.0399999999999974</c:v>
                </c:pt>
                <c:pt idx="1870">
                  <c:v>6.2</c:v>
                </c:pt>
                <c:pt idx="1871">
                  <c:v>6.0400000000000009</c:v>
                </c:pt>
                <c:pt idx="1872">
                  <c:v>6.1600000000000019</c:v>
                </c:pt>
                <c:pt idx="1873">
                  <c:v>6.1400000000000006</c:v>
                </c:pt>
                <c:pt idx="1874">
                  <c:v>6</c:v>
                </c:pt>
                <c:pt idx="1875">
                  <c:v>5.6</c:v>
                </c:pt>
                <c:pt idx="1876">
                  <c:v>5.5199999999999987</c:v>
                </c:pt>
                <c:pt idx="1877">
                  <c:v>5.3599999999999994</c:v>
                </c:pt>
                <c:pt idx="1878">
                  <c:v>5.4800000000000013</c:v>
                </c:pt>
                <c:pt idx="1879">
                  <c:v>5.4600000000000026</c:v>
                </c:pt>
                <c:pt idx="1880">
                  <c:v>5.7200000000000015</c:v>
                </c:pt>
                <c:pt idx="1881">
                  <c:v>5.8200000000000047</c:v>
                </c:pt>
                <c:pt idx="1882">
                  <c:v>6.0400000000000036</c:v>
                </c:pt>
                <c:pt idx="1883">
                  <c:v>6.5000000000000053</c:v>
                </c:pt>
                <c:pt idx="1884">
                  <c:v>6.9200000000000017</c:v>
                </c:pt>
                <c:pt idx="1885">
                  <c:v>7.2400000000000038</c:v>
                </c:pt>
                <c:pt idx="1886">
                  <c:v>7.2000000000000028</c:v>
                </c:pt>
                <c:pt idx="1887">
                  <c:v>7.2000000000000028</c:v>
                </c:pt>
                <c:pt idx="1888">
                  <c:v>6.9800000000000013</c:v>
                </c:pt>
                <c:pt idx="1889">
                  <c:v>6.7000000000000028</c:v>
                </c:pt>
                <c:pt idx="1890">
                  <c:v>6.4600000000000026</c:v>
                </c:pt>
                <c:pt idx="1891">
                  <c:v>6.56</c:v>
                </c:pt>
                <c:pt idx="1892">
                  <c:v>6.3399999999999981</c:v>
                </c:pt>
                <c:pt idx="1893">
                  <c:v>6.1399999999999979</c:v>
                </c:pt>
                <c:pt idx="1894">
                  <c:v>6.3399999999999981</c:v>
                </c:pt>
                <c:pt idx="1895">
                  <c:v>6.4999999999999947</c:v>
                </c:pt>
                <c:pt idx="1896">
                  <c:v>6.4199999999999964</c:v>
                </c:pt>
                <c:pt idx="1897">
                  <c:v>6.5399999999999947</c:v>
                </c:pt>
                <c:pt idx="1898">
                  <c:v>6.5599999999999934</c:v>
                </c:pt>
                <c:pt idx="1899">
                  <c:v>6.579999999999993</c:v>
                </c:pt>
                <c:pt idx="1900">
                  <c:v>6.0599999999999934</c:v>
                </c:pt>
                <c:pt idx="1901">
                  <c:v>6.3799999999999928</c:v>
                </c:pt>
                <c:pt idx="1902">
                  <c:v>6.3799999999999955</c:v>
                </c:pt>
                <c:pt idx="1903">
                  <c:v>6.4999999999999973</c:v>
                </c:pt>
                <c:pt idx="1904">
                  <c:v>6.5599999999999969</c:v>
                </c:pt>
                <c:pt idx="1905">
                  <c:v>7.1399999999999979</c:v>
                </c:pt>
                <c:pt idx="1906">
                  <c:v>7.1199999999999992</c:v>
                </c:pt>
                <c:pt idx="1907">
                  <c:v>6.9799999999999986</c:v>
                </c:pt>
                <c:pt idx="1908">
                  <c:v>6.9399999999999977</c:v>
                </c:pt>
                <c:pt idx="1909">
                  <c:v>6.4799999999999986</c:v>
                </c:pt>
                <c:pt idx="1910">
                  <c:v>6.1199999999999992</c:v>
                </c:pt>
                <c:pt idx="1911">
                  <c:v>5.76</c:v>
                </c:pt>
                <c:pt idx="1912">
                  <c:v>5.7399999999999975</c:v>
                </c:pt>
                <c:pt idx="1913">
                  <c:v>5.5399999999999974</c:v>
                </c:pt>
                <c:pt idx="1914">
                  <c:v>5.8399999999999981</c:v>
                </c:pt>
                <c:pt idx="1915">
                  <c:v>5.9599999999999964</c:v>
                </c:pt>
                <c:pt idx="1916">
                  <c:v>6.0799999999999983</c:v>
                </c:pt>
                <c:pt idx="1917">
                  <c:v>6.4800000000000013</c:v>
                </c:pt>
                <c:pt idx="1918">
                  <c:v>6.4800000000000013</c:v>
                </c:pt>
                <c:pt idx="1919">
                  <c:v>6.8200000000000021</c:v>
                </c:pt>
                <c:pt idx="1920">
                  <c:v>6.6800000000000015</c:v>
                </c:pt>
                <c:pt idx="1921">
                  <c:v>7</c:v>
                </c:pt>
                <c:pt idx="1922">
                  <c:v>6.8599999999999994</c:v>
                </c:pt>
                <c:pt idx="1923">
                  <c:v>7.3</c:v>
                </c:pt>
                <c:pt idx="1924">
                  <c:v>7.3</c:v>
                </c:pt>
                <c:pt idx="1925">
                  <c:v>7.5200000000000014</c:v>
                </c:pt>
                <c:pt idx="1926">
                  <c:v>6.8800000000000008</c:v>
                </c:pt>
                <c:pt idx="1927">
                  <c:v>6.76</c:v>
                </c:pt>
                <c:pt idx="1928">
                  <c:v>6.3999999999999968</c:v>
                </c:pt>
                <c:pt idx="1929">
                  <c:v>5.9999999999999973</c:v>
                </c:pt>
                <c:pt idx="1930">
                  <c:v>5.9599999999999964</c:v>
                </c:pt>
                <c:pt idx="1931">
                  <c:v>5.7999999999999972</c:v>
                </c:pt>
                <c:pt idx="1932">
                  <c:v>5.599999999999997</c:v>
                </c:pt>
                <c:pt idx="1933">
                  <c:v>5.7999999999999972</c:v>
                </c:pt>
                <c:pt idx="1934">
                  <c:v>5.4199999999999964</c:v>
                </c:pt>
                <c:pt idx="1935">
                  <c:v>5.1599999999999939</c:v>
                </c:pt>
                <c:pt idx="1936">
                  <c:v>5.3199999999999932</c:v>
                </c:pt>
                <c:pt idx="1937">
                  <c:v>4.8199999999999958</c:v>
                </c:pt>
                <c:pt idx="1938">
                  <c:v>4.3199999999999958</c:v>
                </c:pt>
                <c:pt idx="1939">
                  <c:v>4.0999999999999996</c:v>
                </c:pt>
                <c:pt idx="1940">
                  <c:v>3.4800000000000013</c:v>
                </c:pt>
                <c:pt idx="1941">
                  <c:v>2.7200000000000015</c:v>
                </c:pt>
                <c:pt idx="1942">
                  <c:v>2.3800000000000012</c:v>
                </c:pt>
                <c:pt idx="1943">
                  <c:v>1.8200000000000016</c:v>
                </c:pt>
                <c:pt idx="1944">
                  <c:v>1.6</c:v>
                </c:pt>
                <c:pt idx="1945">
                  <c:v>1.5400000000000005</c:v>
                </c:pt>
                <c:pt idx="1946">
                  <c:v>1.8400000000000005</c:v>
                </c:pt>
                <c:pt idx="1947">
                  <c:v>1.8400000000000005</c:v>
                </c:pt>
                <c:pt idx="1948">
                  <c:v>1.8400000000000005</c:v>
                </c:pt>
                <c:pt idx="1949">
                  <c:v>1.6799999999999984</c:v>
                </c:pt>
                <c:pt idx="1950">
                  <c:v>1.2999999999999972</c:v>
                </c:pt>
                <c:pt idx="1951">
                  <c:v>0.69999999999999429</c:v>
                </c:pt>
                <c:pt idx="1952">
                  <c:v>1.0999999999999914</c:v>
                </c:pt>
                <c:pt idx="1953">
                  <c:v>1.6399999999999921</c:v>
                </c:pt>
                <c:pt idx="1954">
                  <c:v>2.6399999999999948</c:v>
                </c:pt>
                <c:pt idx="1955">
                  <c:v>4.5399999999999947</c:v>
                </c:pt>
                <c:pt idx="1956">
                  <c:v>5.7799999999999985</c:v>
                </c:pt>
                <c:pt idx="1957">
                  <c:v>5.7200000000000015</c:v>
                </c:pt>
                <c:pt idx="1958">
                  <c:v>5.1400000000000032</c:v>
                </c:pt>
                <c:pt idx="1959">
                  <c:v>4.6600000000000019</c:v>
                </c:pt>
                <c:pt idx="1960">
                  <c:v>3.8400000000000034</c:v>
                </c:pt>
                <c:pt idx="1961">
                  <c:v>4.6600000000000019</c:v>
                </c:pt>
                <c:pt idx="1962">
                  <c:v>5.919999999999999</c:v>
                </c:pt>
                <c:pt idx="1963">
                  <c:v>6.9799999999999986</c:v>
                </c:pt>
                <c:pt idx="1964">
                  <c:v>7.4999999999999973</c:v>
                </c:pt>
                <c:pt idx="1965">
                  <c:v>7.9399999999999977</c:v>
                </c:pt>
                <c:pt idx="1966">
                  <c:v>7.0399999999999974</c:v>
                </c:pt>
                <c:pt idx="1967">
                  <c:v>6.4799999999999986</c:v>
                </c:pt>
                <c:pt idx="1968">
                  <c:v>6.4399999999999977</c:v>
                </c:pt>
                <c:pt idx="1969">
                  <c:v>6.2199999999999989</c:v>
                </c:pt>
                <c:pt idx="1970">
                  <c:v>5.599999999999997</c:v>
                </c:pt>
                <c:pt idx="1971">
                  <c:v>5.2999999999999972</c:v>
                </c:pt>
                <c:pt idx="1972">
                  <c:v>5.2599999999999962</c:v>
                </c:pt>
                <c:pt idx="1973">
                  <c:v>4.9999999999999973</c:v>
                </c:pt>
                <c:pt idx="1974">
                  <c:v>5.0799999999999956</c:v>
                </c:pt>
                <c:pt idx="1975">
                  <c:v>5.0399999999999974</c:v>
                </c:pt>
                <c:pt idx="1976">
                  <c:v>5.3799999999999981</c:v>
                </c:pt>
                <c:pt idx="1977">
                  <c:v>5.1400000000000006</c:v>
                </c:pt>
                <c:pt idx="1978">
                  <c:v>5.2800000000000011</c:v>
                </c:pt>
                <c:pt idx="1979">
                  <c:v>5.0200000000000014</c:v>
                </c:pt>
                <c:pt idx="1980">
                  <c:v>5.1800000000000015</c:v>
                </c:pt>
                <c:pt idx="1981">
                  <c:v>5.2199999999999989</c:v>
                </c:pt>
                <c:pt idx="1982">
                  <c:v>5.3199999999999985</c:v>
                </c:pt>
                <c:pt idx="1983">
                  <c:v>5.099999999999997</c:v>
                </c:pt>
                <c:pt idx="1984">
                  <c:v>5.3799999999999981</c:v>
                </c:pt>
                <c:pt idx="1985">
                  <c:v>5.26</c:v>
                </c:pt>
                <c:pt idx="1986">
                  <c:v>5.1400000000000006</c:v>
                </c:pt>
                <c:pt idx="1987">
                  <c:v>4.8</c:v>
                </c:pt>
                <c:pt idx="1988">
                  <c:v>4.8199999999999985</c:v>
                </c:pt>
                <c:pt idx="1989">
                  <c:v>4.7199999999999989</c:v>
                </c:pt>
                <c:pt idx="1990">
                  <c:v>5</c:v>
                </c:pt>
                <c:pt idx="1991">
                  <c:v>5.0999999999999996</c:v>
                </c:pt>
                <c:pt idx="1992">
                  <c:v>5.419999999999999</c:v>
                </c:pt>
                <c:pt idx="1993">
                  <c:v>5.6800000000000015</c:v>
                </c:pt>
                <c:pt idx="1994">
                  <c:v>5.8400000000000007</c:v>
                </c:pt>
                <c:pt idx="1995">
                  <c:v>5.44</c:v>
                </c:pt>
                <c:pt idx="1996">
                  <c:v>4.8200000000000021</c:v>
                </c:pt>
                <c:pt idx="1997">
                  <c:v>4.5200000000000014</c:v>
                </c:pt>
                <c:pt idx="1998">
                  <c:v>4.0200000000000014</c:v>
                </c:pt>
                <c:pt idx="1999">
                  <c:v>3.9400000000000004</c:v>
                </c:pt>
                <c:pt idx="2000">
                  <c:v>4.26</c:v>
                </c:pt>
                <c:pt idx="2001">
                  <c:v>4.919999999999999</c:v>
                </c:pt>
                <c:pt idx="2002">
                  <c:v>5.0400000000000009</c:v>
                </c:pt>
                <c:pt idx="2003">
                  <c:v>5.080000000000001</c:v>
                </c:pt>
                <c:pt idx="2004">
                  <c:v>5.2200000000000015</c:v>
                </c:pt>
                <c:pt idx="2005">
                  <c:v>4.8400000000000007</c:v>
                </c:pt>
                <c:pt idx="2006">
                  <c:v>4.4599999999999991</c:v>
                </c:pt>
                <c:pt idx="2007">
                  <c:v>4.4599999999999964</c:v>
                </c:pt>
                <c:pt idx="2008">
                  <c:v>4.6999999999999975</c:v>
                </c:pt>
                <c:pt idx="2009">
                  <c:v>4.3799999999999981</c:v>
                </c:pt>
                <c:pt idx="2010">
                  <c:v>4.4799999999999986</c:v>
                </c:pt>
                <c:pt idx="2011">
                  <c:v>4.7</c:v>
                </c:pt>
                <c:pt idx="2012">
                  <c:v>4.7</c:v>
                </c:pt>
                <c:pt idx="2013">
                  <c:v>4.6599999999999993</c:v>
                </c:pt>
                <c:pt idx="2014">
                  <c:v>4.6599999999999993</c:v>
                </c:pt>
                <c:pt idx="2015">
                  <c:v>4.5199999999999987</c:v>
                </c:pt>
                <c:pt idx="2016">
                  <c:v>4.3399999999999981</c:v>
                </c:pt>
                <c:pt idx="2017">
                  <c:v>4.2</c:v>
                </c:pt>
                <c:pt idx="2018">
                  <c:v>4.3599999999999994</c:v>
                </c:pt>
                <c:pt idx="2019">
                  <c:v>4.4399999999999977</c:v>
                </c:pt>
                <c:pt idx="2020">
                  <c:v>4.76</c:v>
                </c:pt>
                <c:pt idx="2021">
                  <c:v>4.5400000000000009</c:v>
                </c:pt>
                <c:pt idx="2022">
                  <c:v>4.7800000000000011</c:v>
                </c:pt>
                <c:pt idx="2023">
                  <c:v>4.4800000000000013</c:v>
                </c:pt>
                <c:pt idx="2024">
                  <c:v>4.1200000000000019</c:v>
                </c:pt>
                <c:pt idx="2025">
                  <c:v>4.0799999999999983</c:v>
                </c:pt>
                <c:pt idx="2026">
                  <c:v>4.2199999999999989</c:v>
                </c:pt>
                <c:pt idx="2027">
                  <c:v>3.7799999999999985</c:v>
                </c:pt>
                <c:pt idx="2028">
                  <c:v>3.4599999999999995</c:v>
                </c:pt>
                <c:pt idx="2029">
                  <c:v>3.6599999999999993</c:v>
                </c:pt>
                <c:pt idx="2030">
                  <c:v>3.5400000000000005</c:v>
                </c:pt>
                <c:pt idx="2031">
                  <c:v>3.5199999999999987</c:v>
                </c:pt>
                <c:pt idx="2032">
                  <c:v>4</c:v>
                </c:pt>
                <c:pt idx="2033">
                  <c:v>4.6399999999999979</c:v>
                </c:pt>
                <c:pt idx="2034">
                  <c:v>5</c:v>
                </c:pt>
                <c:pt idx="2035">
                  <c:v>5.26</c:v>
                </c:pt>
                <c:pt idx="2036">
                  <c:v>5.1200000000000019</c:v>
                </c:pt>
                <c:pt idx="2037">
                  <c:v>4.580000000000001</c:v>
                </c:pt>
                <c:pt idx="2038">
                  <c:v>4.080000000000001</c:v>
                </c:pt>
                <c:pt idx="2039">
                  <c:v>3.8</c:v>
                </c:pt>
                <c:pt idx="2040">
                  <c:v>3.2800000000000011</c:v>
                </c:pt>
                <c:pt idx="2041">
                  <c:v>3.3799999999999981</c:v>
                </c:pt>
                <c:pt idx="2042">
                  <c:v>3.6</c:v>
                </c:pt>
                <c:pt idx="2043">
                  <c:v>3.5400000000000005</c:v>
                </c:pt>
                <c:pt idx="2044">
                  <c:v>3.2800000000000011</c:v>
                </c:pt>
                <c:pt idx="2045">
                  <c:v>3.400000000000003</c:v>
                </c:pt>
                <c:pt idx="2046">
                  <c:v>3.1000000000000028</c:v>
                </c:pt>
                <c:pt idx="2047">
                  <c:v>3.1200000000000019</c:v>
                </c:pt>
                <c:pt idx="2048">
                  <c:v>3.1200000000000019</c:v>
                </c:pt>
                <c:pt idx="2049">
                  <c:v>2.7200000000000015</c:v>
                </c:pt>
                <c:pt idx="2050">
                  <c:v>2.6</c:v>
                </c:pt>
                <c:pt idx="2051">
                  <c:v>2.7800000000000011</c:v>
                </c:pt>
                <c:pt idx="2052">
                  <c:v>2.4599999999999995</c:v>
                </c:pt>
                <c:pt idx="2053">
                  <c:v>2.6599999999999993</c:v>
                </c:pt>
                <c:pt idx="2054">
                  <c:v>3.2999999999999972</c:v>
                </c:pt>
                <c:pt idx="2055">
                  <c:v>3.4999999999999973</c:v>
                </c:pt>
                <c:pt idx="2056">
                  <c:v>4.0199999999999987</c:v>
                </c:pt>
                <c:pt idx="2057">
                  <c:v>4.0200000000000014</c:v>
                </c:pt>
                <c:pt idx="2058">
                  <c:v>3.7800000000000011</c:v>
                </c:pt>
                <c:pt idx="2059">
                  <c:v>3.5200000000000045</c:v>
                </c:pt>
                <c:pt idx="2060">
                  <c:v>3.2800000000000069</c:v>
                </c:pt>
                <c:pt idx="2061">
                  <c:v>3.0000000000000058</c:v>
                </c:pt>
                <c:pt idx="2062">
                  <c:v>2.8200000000000047</c:v>
                </c:pt>
                <c:pt idx="2063">
                  <c:v>2.8000000000000056</c:v>
                </c:pt>
                <c:pt idx="2064">
                  <c:v>2.900000000000003</c:v>
                </c:pt>
                <c:pt idx="2065">
                  <c:v>3.1000000000000028</c:v>
                </c:pt>
                <c:pt idx="2066">
                  <c:v>2.5600000000000023</c:v>
                </c:pt>
                <c:pt idx="2067">
                  <c:v>2.7400000000000007</c:v>
                </c:pt>
                <c:pt idx="2068">
                  <c:v>2.819999999999999</c:v>
                </c:pt>
                <c:pt idx="2069">
                  <c:v>2.6400000000000006</c:v>
                </c:pt>
                <c:pt idx="2070">
                  <c:v>2.3599999999999968</c:v>
                </c:pt>
                <c:pt idx="2071">
                  <c:v>2.819999999999999</c:v>
                </c:pt>
                <c:pt idx="2072">
                  <c:v>2.9999999999999973</c:v>
                </c:pt>
                <c:pt idx="2073">
                  <c:v>2.7199999999999989</c:v>
                </c:pt>
                <c:pt idx="2074">
                  <c:v>2.4599999999999964</c:v>
                </c:pt>
                <c:pt idx="2075">
                  <c:v>2.2799999999999985</c:v>
                </c:pt>
                <c:pt idx="2076">
                  <c:v>1.9799999999999982</c:v>
                </c:pt>
                <c:pt idx="2077">
                  <c:v>1.7</c:v>
                </c:pt>
                <c:pt idx="2078">
                  <c:v>2.0200000000000018</c:v>
                </c:pt>
                <c:pt idx="2079">
                  <c:v>2.2000000000000055</c:v>
                </c:pt>
                <c:pt idx="2080">
                  <c:v>2.6800000000000068</c:v>
                </c:pt>
                <c:pt idx="2081">
                  <c:v>3.0600000000000049</c:v>
                </c:pt>
                <c:pt idx="2082">
                  <c:v>3.3400000000000061</c:v>
                </c:pt>
                <c:pt idx="2083">
                  <c:v>3.4600000000000022</c:v>
                </c:pt>
                <c:pt idx="2084">
                  <c:v>4.0799999999999983</c:v>
                </c:pt>
                <c:pt idx="2085">
                  <c:v>4.2599999999999962</c:v>
                </c:pt>
                <c:pt idx="2086">
                  <c:v>3.8199999999999958</c:v>
                </c:pt>
                <c:pt idx="2087">
                  <c:v>3.8199999999999958</c:v>
                </c:pt>
                <c:pt idx="2088">
                  <c:v>3.8799999999999981</c:v>
                </c:pt>
                <c:pt idx="2089">
                  <c:v>3.1400000000000006</c:v>
                </c:pt>
                <c:pt idx="2090">
                  <c:v>3</c:v>
                </c:pt>
                <c:pt idx="2091">
                  <c:v>3.2199999999999989</c:v>
                </c:pt>
                <c:pt idx="2092">
                  <c:v>3.1599999999999993</c:v>
                </c:pt>
                <c:pt idx="2093">
                  <c:v>3.2599999999999967</c:v>
                </c:pt>
                <c:pt idx="2094">
                  <c:v>3.599999999999997</c:v>
                </c:pt>
                <c:pt idx="2095">
                  <c:v>3.8799999999999981</c:v>
                </c:pt>
                <c:pt idx="2096">
                  <c:v>4</c:v>
                </c:pt>
                <c:pt idx="2097">
                  <c:v>4.4400000000000004</c:v>
                </c:pt>
                <c:pt idx="2098">
                  <c:v>4.5600000000000023</c:v>
                </c:pt>
                <c:pt idx="2099">
                  <c:v>4.74</c:v>
                </c:pt>
                <c:pt idx="2100">
                  <c:v>4.7</c:v>
                </c:pt>
                <c:pt idx="2101">
                  <c:v>4.5200000000000014</c:v>
                </c:pt>
                <c:pt idx="2102">
                  <c:v>4.2</c:v>
                </c:pt>
                <c:pt idx="2103">
                  <c:v>4</c:v>
                </c:pt>
                <c:pt idx="2104">
                  <c:v>3.8400000000000007</c:v>
                </c:pt>
                <c:pt idx="2105">
                  <c:v>3.5400000000000036</c:v>
                </c:pt>
                <c:pt idx="2106">
                  <c:v>3.7000000000000028</c:v>
                </c:pt>
                <c:pt idx="2107">
                  <c:v>4.0600000000000023</c:v>
                </c:pt>
                <c:pt idx="2108">
                  <c:v>4.1000000000000032</c:v>
                </c:pt>
                <c:pt idx="2109">
                  <c:v>4.2400000000000038</c:v>
                </c:pt>
                <c:pt idx="2110">
                  <c:v>4.24</c:v>
                </c:pt>
                <c:pt idx="2111">
                  <c:v>4.4399999999999977</c:v>
                </c:pt>
                <c:pt idx="2112">
                  <c:v>4.1599999999999966</c:v>
                </c:pt>
                <c:pt idx="2113">
                  <c:v>4.3799999999999955</c:v>
                </c:pt>
                <c:pt idx="2114">
                  <c:v>4.4599999999999964</c:v>
                </c:pt>
                <c:pt idx="2115">
                  <c:v>4.7999999999999972</c:v>
                </c:pt>
                <c:pt idx="2116">
                  <c:v>4.8399999999999981</c:v>
                </c:pt>
                <c:pt idx="2117">
                  <c:v>5.3</c:v>
                </c:pt>
                <c:pt idx="2118">
                  <c:v>5.3400000000000007</c:v>
                </c:pt>
                <c:pt idx="2119">
                  <c:v>5.599999999999997</c:v>
                </c:pt>
                <c:pt idx="2120">
                  <c:v>5.6199999999999992</c:v>
                </c:pt>
                <c:pt idx="2121">
                  <c:v>6.2</c:v>
                </c:pt>
                <c:pt idx="2122">
                  <c:v>6.6599999999999993</c:v>
                </c:pt>
                <c:pt idx="2123">
                  <c:v>6.6</c:v>
                </c:pt>
                <c:pt idx="2124">
                  <c:v>6.8000000000000025</c:v>
                </c:pt>
                <c:pt idx="2125">
                  <c:v>6.8800000000000043</c:v>
                </c:pt>
                <c:pt idx="2126">
                  <c:v>6.8000000000000025</c:v>
                </c:pt>
                <c:pt idx="2127">
                  <c:v>6.6400000000000032</c:v>
                </c:pt>
                <c:pt idx="2128">
                  <c:v>7.2600000000000025</c:v>
                </c:pt>
                <c:pt idx="2129">
                  <c:v>7.6199999999999992</c:v>
                </c:pt>
                <c:pt idx="2130">
                  <c:v>7.8999999999999941</c:v>
                </c:pt>
                <c:pt idx="2131">
                  <c:v>7.8199999999999932</c:v>
                </c:pt>
                <c:pt idx="2132">
                  <c:v>7.9999999999999911</c:v>
                </c:pt>
                <c:pt idx="2133">
                  <c:v>7.9599999999999911</c:v>
                </c:pt>
                <c:pt idx="2134">
                  <c:v>7.8999999999999915</c:v>
                </c:pt>
                <c:pt idx="2135">
                  <c:v>8.039999999999992</c:v>
                </c:pt>
                <c:pt idx="2136">
                  <c:v>7.8799999999999955</c:v>
                </c:pt>
                <c:pt idx="2137">
                  <c:v>7.7399999999999949</c:v>
                </c:pt>
                <c:pt idx="2138">
                  <c:v>7.3399999999999981</c:v>
                </c:pt>
                <c:pt idx="2139">
                  <c:v>6.6200000000000019</c:v>
                </c:pt>
                <c:pt idx="2140">
                  <c:v>5.8200000000000021</c:v>
                </c:pt>
                <c:pt idx="2141">
                  <c:v>5.24</c:v>
                </c:pt>
                <c:pt idx="2142">
                  <c:v>4.1000000000000032</c:v>
                </c:pt>
                <c:pt idx="2143">
                  <c:v>3.4600000000000022</c:v>
                </c:pt>
                <c:pt idx="2144">
                  <c:v>2.9400000000000004</c:v>
                </c:pt>
                <c:pt idx="2145">
                  <c:v>2.8000000000000029</c:v>
                </c:pt>
                <c:pt idx="2146">
                  <c:v>2.0200000000000018</c:v>
                </c:pt>
                <c:pt idx="2147">
                  <c:v>1.5600000000000023</c:v>
                </c:pt>
                <c:pt idx="2148">
                  <c:v>1.0200000000000018</c:v>
                </c:pt>
                <c:pt idx="2149">
                  <c:v>0.88000000000000111</c:v>
                </c:pt>
                <c:pt idx="2150">
                  <c:v>0.35999999999999943</c:v>
                </c:pt>
                <c:pt idx="2151">
                  <c:v>0.68000000000000116</c:v>
                </c:pt>
                <c:pt idx="2152">
                  <c:v>1.0800000000000012</c:v>
                </c:pt>
                <c:pt idx="2153">
                  <c:v>1.0000000000000029</c:v>
                </c:pt>
                <c:pt idx="2154">
                  <c:v>8.0000000000003985E-2</c:v>
                </c:pt>
                <c:pt idx="2155">
                  <c:v>-0.55999999999999661</c:v>
                </c:pt>
                <c:pt idx="2156">
                  <c:v>-1.1199999999999988</c:v>
                </c:pt>
                <c:pt idx="2157">
                  <c:v>-1.4</c:v>
                </c:pt>
                <c:pt idx="2158">
                  <c:v>-1.3400000000000005</c:v>
                </c:pt>
                <c:pt idx="2159">
                  <c:v>-0.30000000000000282</c:v>
                </c:pt>
                <c:pt idx="2160">
                  <c:v>0.5399999999999977</c:v>
                </c:pt>
                <c:pt idx="2161">
                  <c:v>1.319999999999999</c:v>
                </c:pt>
                <c:pt idx="2162">
                  <c:v>1.8999999999999972</c:v>
                </c:pt>
                <c:pt idx="2163">
                  <c:v>2.3799999999999955</c:v>
                </c:pt>
                <c:pt idx="2164">
                  <c:v>2.6999999999999971</c:v>
                </c:pt>
                <c:pt idx="2165">
                  <c:v>3.1599999999999966</c:v>
                </c:pt>
                <c:pt idx="2166">
                  <c:v>3.3599999999999968</c:v>
                </c:pt>
                <c:pt idx="2167">
                  <c:v>3.319999999999999</c:v>
                </c:pt>
                <c:pt idx="2168">
                  <c:v>3.580000000000001</c:v>
                </c:pt>
                <c:pt idx="2169">
                  <c:v>3.7199999999999989</c:v>
                </c:pt>
                <c:pt idx="2170">
                  <c:v>3.7</c:v>
                </c:pt>
                <c:pt idx="2171">
                  <c:v>4.26</c:v>
                </c:pt>
                <c:pt idx="2172">
                  <c:v>4.4799999999999986</c:v>
                </c:pt>
                <c:pt idx="2173">
                  <c:v>4.5399999999999974</c:v>
                </c:pt>
                <c:pt idx="2174">
                  <c:v>4.5199999999999987</c:v>
                </c:pt>
                <c:pt idx="2175">
                  <c:v>4.4800000000000013</c:v>
                </c:pt>
                <c:pt idx="2176">
                  <c:v>3.8600000000000021</c:v>
                </c:pt>
                <c:pt idx="2177">
                  <c:v>3.7400000000000033</c:v>
                </c:pt>
                <c:pt idx="2178">
                  <c:v>3.4200000000000017</c:v>
                </c:pt>
                <c:pt idx="2179">
                  <c:v>3.1400000000000032</c:v>
                </c:pt>
                <c:pt idx="2180">
                  <c:v>2.8200000000000016</c:v>
                </c:pt>
                <c:pt idx="2181">
                  <c:v>2.4</c:v>
                </c:pt>
                <c:pt idx="2182">
                  <c:v>2.3399999999999976</c:v>
                </c:pt>
                <c:pt idx="2183">
                  <c:v>2.2199999999999989</c:v>
                </c:pt>
                <c:pt idx="2184">
                  <c:v>2.4799999999999982</c:v>
                </c:pt>
                <c:pt idx="2185">
                  <c:v>2.6399999999999979</c:v>
                </c:pt>
                <c:pt idx="2186">
                  <c:v>3.2400000000000007</c:v>
                </c:pt>
                <c:pt idx="2187">
                  <c:v>3.0000000000000027</c:v>
                </c:pt>
                <c:pt idx="2188">
                  <c:v>2.9800000000000013</c:v>
                </c:pt>
                <c:pt idx="2189">
                  <c:v>2.2800000000000011</c:v>
                </c:pt>
                <c:pt idx="2190">
                  <c:v>2.1200000000000019</c:v>
                </c:pt>
                <c:pt idx="2191">
                  <c:v>1.8800000000000012</c:v>
                </c:pt>
                <c:pt idx="2192">
                  <c:v>1.7200000000000017</c:v>
                </c:pt>
                <c:pt idx="2193">
                  <c:v>1.7000000000000028</c:v>
                </c:pt>
                <c:pt idx="2194">
                  <c:v>1.7000000000000028</c:v>
                </c:pt>
                <c:pt idx="2195">
                  <c:v>1.9600000000000022</c:v>
                </c:pt>
                <c:pt idx="2196">
                  <c:v>1.9599999999999995</c:v>
                </c:pt>
                <c:pt idx="2197">
                  <c:v>1.819999999999999</c:v>
                </c:pt>
                <c:pt idx="2198">
                  <c:v>1.9199999999999988</c:v>
                </c:pt>
                <c:pt idx="2199">
                  <c:v>2.4</c:v>
                </c:pt>
                <c:pt idx="2200">
                  <c:v>2.2000000000000002</c:v>
                </c:pt>
                <c:pt idx="2201">
                  <c:v>2.3800000000000012</c:v>
                </c:pt>
                <c:pt idx="2202">
                  <c:v>3.1799999999999984</c:v>
                </c:pt>
                <c:pt idx="2203">
                  <c:v>3.2199999999999989</c:v>
                </c:pt>
                <c:pt idx="2204">
                  <c:v>3.2399999999999975</c:v>
                </c:pt>
                <c:pt idx="2205">
                  <c:v>3.5399999999999978</c:v>
                </c:pt>
                <c:pt idx="2206">
                  <c:v>3.6799999999999984</c:v>
                </c:pt>
                <c:pt idx="2207">
                  <c:v>3.4</c:v>
                </c:pt>
                <c:pt idx="2208">
                  <c:v>3.6400000000000006</c:v>
                </c:pt>
                <c:pt idx="2209">
                  <c:v>3.9</c:v>
                </c:pt>
                <c:pt idx="2210">
                  <c:v>3.9200000000000017</c:v>
                </c:pt>
                <c:pt idx="2211">
                  <c:v>3.6000000000000028</c:v>
                </c:pt>
                <c:pt idx="2212">
                  <c:v>3.6800000000000042</c:v>
                </c:pt>
                <c:pt idx="2213">
                  <c:v>3.3800000000000012</c:v>
                </c:pt>
                <c:pt idx="2214">
                  <c:v>2.6599999999999993</c:v>
                </c:pt>
                <c:pt idx="2215">
                  <c:v>2.5199999999999987</c:v>
                </c:pt>
                <c:pt idx="2216">
                  <c:v>2.9799999999999982</c:v>
                </c:pt>
                <c:pt idx="2217">
                  <c:v>2.9599999999999995</c:v>
                </c:pt>
                <c:pt idx="2218">
                  <c:v>2.8</c:v>
                </c:pt>
                <c:pt idx="2219">
                  <c:v>2.9800000000000013</c:v>
                </c:pt>
                <c:pt idx="2220">
                  <c:v>2.7200000000000015</c:v>
                </c:pt>
                <c:pt idx="2221">
                  <c:v>2.419999999999999</c:v>
                </c:pt>
                <c:pt idx="2222">
                  <c:v>2.0599999999999965</c:v>
                </c:pt>
                <c:pt idx="2223">
                  <c:v>2.599999999999997</c:v>
                </c:pt>
                <c:pt idx="2224">
                  <c:v>2.6599999999999966</c:v>
                </c:pt>
                <c:pt idx="2225">
                  <c:v>3.4599999999999964</c:v>
                </c:pt>
                <c:pt idx="2226">
                  <c:v>3.580000000000001</c:v>
                </c:pt>
                <c:pt idx="2227">
                  <c:v>4.1400000000000032</c:v>
                </c:pt>
                <c:pt idx="2228">
                  <c:v>4.6200000000000045</c:v>
                </c:pt>
                <c:pt idx="2229">
                  <c:v>5.1600000000000055</c:v>
                </c:pt>
                <c:pt idx="2230">
                  <c:v>5.1200000000000045</c:v>
                </c:pt>
                <c:pt idx="2231">
                  <c:v>5.1600000000000019</c:v>
                </c:pt>
                <c:pt idx="2232">
                  <c:v>5.1800000000000015</c:v>
                </c:pt>
                <c:pt idx="2233">
                  <c:v>4.9000000000000004</c:v>
                </c:pt>
                <c:pt idx="2234">
                  <c:v>4.1400000000000006</c:v>
                </c:pt>
                <c:pt idx="2235">
                  <c:v>3.5599999999999996</c:v>
                </c:pt>
                <c:pt idx="2236">
                  <c:v>3.6199999999999988</c:v>
                </c:pt>
                <c:pt idx="2237">
                  <c:v>3.1799999999999984</c:v>
                </c:pt>
                <c:pt idx="2238">
                  <c:v>2.5399999999999978</c:v>
                </c:pt>
                <c:pt idx="2239">
                  <c:v>2.9399999999999977</c:v>
                </c:pt>
                <c:pt idx="2240">
                  <c:v>2.7799999999999985</c:v>
                </c:pt>
                <c:pt idx="2241">
                  <c:v>2.6999999999999971</c:v>
                </c:pt>
                <c:pt idx="2242">
                  <c:v>2.6999999999999971</c:v>
                </c:pt>
                <c:pt idx="2243">
                  <c:v>2.8799999999999981</c:v>
                </c:pt>
                <c:pt idx="2244">
                  <c:v>2.6</c:v>
                </c:pt>
                <c:pt idx="2245">
                  <c:v>2.3799999999999981</c:v>
                </c:pt>
                <c:pt idx="2246">
                  <c:v>1.7599999999999993</c:v>
                </c:pt>
                <c:pt idx="2247">
                  <c:v>1.5</c:v>
                </c:pt>
                <c:pt idx="2248">
                  <c:v>1.3800000000000012</c:v>
                </c:pt>
                <c:pt idx="2249">
                  <c:v>1.4599999999999995</c:v>
                </c:pt>
                <c:pt idx="2250">
                  <c:v>1.8200000000000016</c:v>
                </c:pt>
                <c:pt idx="2251">
                  <c:v>1.9600000000000022</c:v>
                </c:pt>
                <c:pt idx="2252">
                  <c:v>1.7599999999999993</c:v>
                </c:pt>
                <c:pt idx="2253">
                  <c:v>1.7599999999999993</c:v>
                </c:pt>
                <c:pt idx="2254">
                  <c:v>1.4799999999999982</c:v>
                </c:pt>
                <c:pt idx="2255">
                  <c:v>1.6999999999999971</c:v>
                </c:pt>
                <c:pt idx="2256">
                  <c:v>1.2999999999999972</c:v>
                </c:pt>
                <c:pt idx="2257">
                  <c:v>1.1400000000000006</c:v>
                </c:pt>
                <c:pt idx="2258">
                  <c:v>0.63999999999999768</c:v>
                </c:pt>
                <c:pt idx="2259">
                  <c:v>0.54000000000000059</c:v>
                </c:pt>
                <c:pt idx="2260">
                  <c:v>-0.1799999999999983</c:v>
                </c:pt>
                <c:pt idx="2261">
                  <c:v>-0.21999999999999886</c:v>
                </c:pt>
                <c:pt idx="2262">
                  <c:v>-0.23999999999999772</c:v>
                </c:pt>
                <c:pt idx="2263">
                  <c:v>-0.29999999999999716</c:v>
                </c:pt>
                <c:pt idx="2264">
                  <c:v>-0.47999999999999832</c:v>
                </c:pt>
                <c:pt idx="2265">
                  <c:v>-1.1400000000000006</c:v>
                </c:pt>
                <c:pt idx="2266">
                  <c:v>-0.94000000000000061</c:v>
                </c:pt>
                <c:pt idx="2267">
                  <c:v>-1.0000000000000029</c:v>
                </c:pt>
                <c:pt idx="2268">
                  <c:v>-1.0600000000000023</c:v>
                </c:pt>
                <c:pt idx="2269">
                  <c:v>-1.1400000000000035</c:v>
                </c:pt>
                <c:pt idx="2270">
                  <c:v>-0.42000000000000171</c:v>
                </c:pt>
                <c:pt idx="2271">
                  <c:v>-0.64000000000000346</c:v>
                </c:pt>
                <c:pt idx="2272">
                  <c:v>-0.62000000000000166</c:v>
                </c:pt>
                <c:pt idx="2273">
                  <c:v>-0.44000000000000056</c:v>
                </c:pt>
                <c:pt idx="2274">
                  <c:v>-0.2</c:v>
                </c:pt>
                <c:pt idx="2275">
                  <c:v>0.2</c:v>
                </c:pt>
                <c:pt idx="2276">
                  <c:v>0.56000000000000227</c:v>
                </c:pt>
                <c:pt idx="2277">
                  <c:v>1.4400000000000006</c:v>
                </c:pt>
                <c:pt idx="2278">
                  <c:v>2.1399999999999979</c:v>
                </c:pt>
                <c:pt idx="2279">
                  <c:v>2.8599999999999994</c:v>
                </c:pt>
                <c:pt idx="2280">
                  <c:v>2.9</c:v>
                </c:pt>
                <c:pt idx="2281">
                  <c:v>3.580000000000001</c:v>
                </c:pt>
                <c:pt idx="2282">
                  <c:v>3.8400000000000034</c:v>
                </c:pt>
                <c:pt idx="2283">
                  <c:v>3.7800000000000038</c:v>
                </c:pt>
                <c:pt idx="2284">
                  <c:v>4.1600000000000019</c:v>
                </c:pt>
                <c:pt idx="2285">
                  <c:v>4.5400000000000009</c:v>
                </c:pt>
                <c:pt idx="2286">
                  <c:v>4.4799999999999986</c:v>
                </c:pt>
                <c:pt idx="2287">
                  <c:v>4.3799999999999955</c:v>
                </c:pt>
                <c:pt idx="2288">
                  <c:v>4.8799999999999981</c:v>
                </c:pt>
                <c:pt idx="2289">
                  <c:v>4.5399999999999974</c:v>
                </c:pt>
                <c:pt idx="2290">
                  <c:v>4.7</c:v>
                </c:pt>
                <c:pt idx="2291">
                  <c:v>4.76</c:v>
                </c:pt>
                <c:pt idx="2292">
                  <c:v>5.0599999999999996</c:v>
                </c:pt>
                <c:pt idx="2293">
                  <c:v>4.5199999999999987</c:v>
                </c:pt>
                <c:pt idx="2294">
                  <c:v>4.7</c:v>
                </c:pt>
                <c:pt idx="2295">
                  <c:v>4.4399999999999977</c:v>
                </c:pt>
                <c:pt idx="2296">
                  <c:v>4.3599999999999994</c:v>
                </c:pt>
                <c:pt idx="2297">
                  <c:v>4.3</c:v>
                </c:pt>
                <c:pt idx="2298">
                  <c:v>4.6400000000000006</c:v>
                </c:pt>
                <c:pt idx="2299">
                  <c:v>4.2799999999999985</c:v>
                </c:pt>
                <c:pt idx="2300">
                  <c:v>3.819999999999999</c:v>
                </c:pt>
                <c:pt idx="2301">
                  <c:v>4.080000000000001</c:v>
                </c:pt>
                <c:pt idx="2302">
                  <c:v>3.3400000000000007</c:v>
                </c:pt>
                <c:pt idx="2303">
                  <c:v>2.8400000000000007</c:v>
                </c:pt>
                <c:pt idx="2304">
                  <c:v>2.980000000000004</c:v>
                </c:pt>
                <c:pt idx="2305">
                  <c:v>3.1600000000000024</c:v>
                </c:pt>
                <c:pt idx="2306">
                  <c:v>2.680000000000001</c:v>
                </c:pt>
                <c:pt idx="2307">
                  <c:v>3.0000000000000027</c:v>
                </c:pt>
                <c:pt idx="2308">
                  <c:v>3.1200000000000019</c:v>
                </c:pt>
                <c:pt idx="2309">
                  <c:v>2.9800000000000013</c:v>
                </c:pt>
                <c:pt idx="2310">
                  <c:v>3.1600000000000024</c:v>
                </c:pt>
                <c:pt idx="2311">
                  <c:v>3.2</c:v>
                </c:pt>
                <c:pt idx="2312">
                  <c:v>3.5199999999999987</c:v>
                </c:pt>
                <c:pt idx="2313">
                  <c:v>3.5399999999999978</c:v>
                </c:pt>
                <c:pt idx="2314">
                  <c:v>3.6999999999999971</c:v>
                </c:pt>
                <c:pt idx="2315">
                  <c:v>3.4799999999999982</c:v>
                </c:pt>
                <c:pt idx="2316">
                  <c:v>3.4200000000000017</c:v>
                </c:pt>
                <c:pt idx="2317">
                  <c:v>3.0000000000000027</c:v>
                </c:pt>
                <c:pt idx="2318">
                  <c:v>3.0200000000000045</c:v>
                </c:pt>
                <c:pt idx="2319">
                  <c:v>2.6600000000000024</c:v>
                </c:pt>
                <c:pt idx="2320">
                  <c:v>2.8800000000000039</c:v>
                </c:pt>
                <c:pt idx="2321">
                  <c:v>2.4400000000000004</c:v>
                </c:pt>
                <c:pt idx="2322">
                  <c:v>2.099999999999997</c:v>
                </c:pt>
                <c:pt idx="2323">
                  <c:v>2.0799999999999983</c:v>
                </c:pt>
                <c:pt idx="2324">
                  <c:v>2.2000000000000002</c:v>
                </c:pt>
                <c:pt idx="2325">
                  <c:v>1.9799999999999982</c:v>
                </c:pt>
                <c:pt idx="2326">
                  <c:v>2.1199999999999988</c:v>
                </c:pt>
                <c:pt idx="2327">
                  <c:v>2.7400000000000007</c:v>
                </c:pt>
                <c:pt idx="2328">
                  <c:v>2.6599999999999993</c:v>
                </c:pt>
                <c:pt idx="2329">
                  <c:v>2.7799999999999985</c:v>
                </c:pt>
                <c:pt idx="2330">
                  <c:v>2.7599999999999993</c:v>
                </c:pt>
                <c:pt idx="2331">
                  <c:v>3.1400000000000006</c:v>
                </c:pt>
                <c:pt idx="2332">
                  <c:v>2.9</c:v>
                </c:pt>
                <c:pt idx="2333">
                  <c:v>3.1400000000000006</c:v>
                </c:pt>
                <c:pt idx="2334">
                  <c:v>3.0800000000000041</c:v>
                </c:pt>
                <c:pt idx="2335">
                  <c:v>3.0200000000000018</c:v>
                </c:pt>
                <c:pt idx="2336">
                  <c:v>3.0600000000000023</c:v>
                </c:pt>
                <c:pt idx="2337">
                  <c:v>3.3600000000000052</c:v>
                </c:pt>
                <c:pt idx="2338">
                  <c:v>3.2400000000000033</c:v>
                </c:pt>
                <c:pt idx="2339">
                  <c:v>3.2600000000000025</c:v>
                </c:pt>
                <c:pt idx="2340">
                  <c:v>3.5200000000000018</c:v>
                </c:pt>
                <c:pt idx="2341">
                  <c:v>3.580000000000001</c:v>
                </c:pt>
                <c:pt idx="2342">
                  <c:v>3.4400000000000004</c:v>
                </c:pt>
                <c:pt idx="2343">
                  <c:v>2.9400000000000004</c:v>
                </c:pt>
                <c:pt idx="2344">
                  <c:v>2.5199999999999987</c:v>
                </c:pt>
                <c:pt idx="2345">
                  <c:v>1.5599999999999994</c:v>
                </c:pt>
                <c:pt idx="2346">
                  <c:v>1.319999999999999</c:v>
                </c:pt>
                <c:pt idx="2347">
                  <c:v>1.5599999999999965</c:v>
                </c:pt>
                <c:pt idx="2348">
                  <c:v>2.5599999999999965</c:v>
                </c:pt>
                <c:pt idx="2349">
                  <c:v>3.7199999999999989</c:v>
                </c:pt>
                <c:pt idx="2350">
                  <c:v>5.1400000000000006</c:v>
                </c:pt>
                <c:pt idx="2351">
                  <c:v>5.2200000000000015</c:v>
                </c:pt>
                <c:pt idx="2352">
                  <c:v>4.2000000000000028</c:v>
                </c:pt>
                <c:pt idx="2353">
                  <c:v>3.0200000000000018</c:v>
                </c:pt>
                <c:pt idx="2354">
                  <c:v>2.2999999999999998</c:v>
                </c:pt>
                <c:pt idx="2355">
                  <c:v>2</c:v>
                </c:pt>
                <c:pt idx="2356">
                  <c:v>2.0199999999999987</c:v>
                </c:pt>
                <c:pt idx="2357">
                  <c:v>2.6599999999999966</c:v>
                </c:pt>
                <c:pt idx="2358">
                  <c:v>2.819999999999999</c:v>
                </c:pt>
                <c:pt idx="2359">
                  <c:v>2.4800000000000013</c:v>
                </c:pt>
                <c:pt idx="2360">
                  <c:v>1.4200000000000017</c:v>
                </c:pt>
                <c:pt idx="2361">
                  <c:v>0.72000000000000175</c:v>
                </c:pt>
                <c:pt idx="2362">
                  <c:v>5.6843418860808018E-15</c:v>
                </c:pt>
                <c:pt idx="2363">
                  <c:v>4.0000000000006253E-2</c:v>
                </c:pt>
                <c:pt idx="2364">
                  <c:v>-0.75999999999999379</c:v>
                </c:pt>
                <c:pt idx="2365">
                  <c:v>-0.95999999999999663</c:v>
                </c:pt>
                <c:pt idx="2366">
                  <c:v>-1.1599999999999966</c:v>
                </c:pt>
                <c:pt idx="2367">
                  <c:v>-1.3599999999999994</c:v>
                </c:pt>
                <c:pt idx="2368">
                  <c:v>-2.1400000000000006</c:v>
                </c:pt>
                <c:pt idx="2369">
                  <c:v>-2.1200000000000045</c:v>
                </c:pt>
                <c:pt idx="2370">
                  <c:v>-2.0000000000000027</c:v>
                </c:pt>
                <c:pt idx="2371">
                  <c:v>-1.980000000000004</c:v>
                </c:pt>
                <c:pt idx="2372">
                  <c:v>-1.9400000000000035</c:v>
                </c:pt>
                <c:pt idx="2373">
                  <c:v>-1.5800000000000041</c:v>
                </c:pt>
                <c:pt idx="2374">
                  <c:v>-1.2000000000000028</c:v>
                </c:pt>
                <c:pt idx="2375">
                  <c:v>-0.50000000000000289</c:v>
                </c:pt>
                <c:pt idx="2376">
                  <c:v>-0.1200000000000017</c:v>
                </c:pt>
                <c:pt idx="2377">
                  <c:v>0.3</c:v>
                </c:pt>
                <c:pt idx="2378">
                  <c:v>1.0599999999999994</c:v>
                </c:pt>
                <c:pt idx="2379">
                  <c:v>1.5400000000000005</c:v>
                </c:pt>
                <c:pt idx="2380">
                  <c:v>1.2600000000000022</c:v>
                </c:pt>
                <c:pt idx="2381">
                  <c:v>1.7</c:v>
                </c:pt>
                <c:pt idx="2382">
                  <c:v>1.7199999999999989</c:v>
                </c:pt>
                <c:pt idx="2383">
                  <c:v>1.2400000000000007</c:v>
                </c:pt>
                <c:pt idx="2384">
                  <c:v>1.0800000000000012</c:v>
                </c:pt>
                <c:pt idx="2385">
                  <c:v>1.3599999999999994</c:v>
                </c:pt>
                <c:pt idx="2386">
                  <c:v>0.9600000000000023</c:v>
                </c:pt>
                <c:pt idx="2387">
                  <c:v>0.86000000000000232</c:v>
                </c:pt>
                <c:pt idx="2388">
                  <c:v>0.98000000000000109</c:v>
                </c:pt>
                <c:pt idx="2389">
                  <c:v>0.7</c:v>
                </c:pt>
                <c:pt idx="2390">
                  <c:v>0.34000000000000058</c:v>
                </c:pt>
                <c:pt idx="2391">
                  <c:v>0</c:v>
                </c:pt>
                <c:pt idx="2392">
                  <c:v>-0.14000000000000057</c:v>
                </c:pt>
                <c:pt idx="2393">
                  <c:v>-0.4</c:v>
                </c:pt>
                <c:pt idx="2394">
                  <c:v>-0.48000000000000115</c:v>
                </c:pt>
                <c:pt idx="2395">
                  <c:v>-0.95999999999999941</c:v>
                </c:pt>
                <c:pt idx="2396">
                  <c:v>-0.78000000000000114</c:v>
                </c:pt>
                <c:pt idx="2397">
                  <c:v>-0.92000000000000171</c:v>
                </c:pt>
                <c:pt idx="2398">
                  <c:v>-1.4000000000000028</c:v>
                </c:pt>
                <c:pt idx="2399">
                  <c:v>-1.6200000000000017</c:v>
                </c:pt>
                <c:pt idx="2400">
                  <c:v>-1.5600000000000052</c:v>
                </c:pt>
                <c:pt idx="2401">
                  <c:v>-1.7800000000000069</c:v>
                </c:pt>
                <c:pt idx="2402">
                  <c:v>-1.5600000000000023</c:v>
                </c:pt>
                <c:pt idx="2403">
                  <c:v>-1.1600000000000024</c:v>
                </c:pt>
                <c:pt idx="2404">
                  <c:v>-0.9</c:v>
                </c:pt>
                <c:pt idx="2405">
                  <c:v>-0.65999999999999659</c:v>
                </c:pt>
                <c:pt idx="2406">
                  <c:v>-0.37999999999998979</c:v>
                </c:pt>
                <c:pt idx="2407">
                  <c:v>-0.57999999999998975</c:v>
                </c:pt>
                <c:pt idx="2408">
                  <c:v>-0.23999999999998636</c:v>
                </c:pt>
                <c:pt idx="2409">
                  <c:v>-0.43999999999999206</c:v>
                </c:pt>
                <c:pt idx="2410">
                  <c:v>-0.25999999999999657</c:v>
                </c:pt>
                <c:pt idx="2411">
                  <c:v>-0.41999999999999887</c:v>
                </c:pt>
                <c:pt idx="2412">
                  <c:v>-0.30000000000000571</c:v>
                </c:pt>
                <c:pt idx="2413">
                  <c:v>-0.54000000000000337</c:v>
                </c:pt>
                <c:pt idx="2414">
                  <c:v>-0.28000000000000114</c:v>
                </c:pt>
                <c:pt idx="2415">
                  <c:v>5.6843418860808018E-15</c:v>
                </c:pt>
                <c:pt idx="2416">
                  <c:v>0.26000000000000795</c:v>
                </c:pt>
                <c:pt idx="2417">
                  <c:v>0.70000000000001139</c:v>
                </c:pt>
                <c:pt idx="2418">
                  <c:v>1.0400000000000091</c:v>
                </c:pt>
                <c:pt idx="2419">
                  <c:v>1.3600000000000136</c:v>
                </c:pt>
                <c:pt idx="2420">
                  <c:v>1.2200000000000046</c:v>
                </c:pt>
                <c:pt idx="2421">
                  <c:v>1.180000000000001</c:v>
                </c:pt>
                <c:pt idx="2422">
                  <c:v>1.2199999999999989</c:v>
                </c:pt>
                <c:pt idx="2423">
                  <c:v>0.93999999999999773</c:v>
                </c:pt>
                <c:pt idx="2424">
                  <c:v>1.1199999999999988</c:v>
                </c:pt>
                <c:pt idx="2425">
                  <c:v>0.98000000000000109</c:v>
                </c:pt>
                <c:pt idx="2426">
                  <c:v>1.3600000000000023</c:v>
                </c:pt>
                <c:pt idx="2427">
                  <c:v>0.98000000000000687</c:v>
                </c:pt>
                <c:pt idx="2428">
                  <c:v>1.2400000000000091</c:v>
                </c:pt>
                <c:pt idx="2429">
                  <c:v>0.86000000000000232</c:v>
                </c:pt>
                <c:pt idx="2430">
                  <c:v>0.74000000000000343</c:v>
                </c:pt>
                <c:pt idx="2431">
                  <c:v>0.28000000000000114</c:v>
                </c:pt>
                <c:pt idx="2432">
                  <c:v>0.4600000000000023</c:v>
                </c:pt>
                <c:pt idx="2433">
                  <c:v>0.13999999999999774</c:v>
                </c:pt>
                <c:pt idx="2434">
                  <c:v>6.0000000000002274E-2</c:v>
                </c:pt>
                <c:pt idx="2435">
                  <c:v>0.21999999999999886</c:v>
                </c:pt>
                <c:pt idx="2436">
                  <c:v>0.66000000000000225</c:v>
                </c:pt>
                <c:pt idx="2437">
                  <c:v>0.45999999999999658</c:v>
                </c:pt>
                <c:pt idx="2438">
                  <c:v>1</c:v>
                </c:pt>
                <c:pt idx="2439">
                  <c:v>1.1600000000000024</c:v>
                </c:pt>
                <c:pt idx="2440">
                  <c:v>1.6200000000000103</c:v>
                </c:pt>
                <c:pt idx="2441">
                  <c:v>1.5000000000000058</c:v>
                </c:pt>
                <c:pt idx="2442">
                  <c:v>1.7800000000000069</c:v>
                </c:pt>
                <c:pt idx="2443">
                  <c:v>1.6200000000000045</c:v>
                </c:pt>
                <c:pt idx="2444">
                  <c:v>1.9800000000000011</c:v>
                </c:pt>
                <c:pt idx="2445">
                  <c:v>1.6199999999999932</c:v>
                </c:pt>
                <c:pt idx="2446">
                  <c:v>1.6599999999999966</c:v>
                </c:pt>
                <c:pt idx="2447">
                  <c:v>1.4799999999999955</c:v>
                </c:pt>
                <c:pt idx="2448">
                  <c:v>1.4799999999999955</c:v>
                </c:pt>
                <c:pt idx="2449">
                  <c:v>1.4999999999999942</c:v>
                </c:pt>
                <c:pt idx="2450">
                  <c:v>1.9599999999999966</c:v>
                </c:pt>
                <c:pt idx="2451">
                  <c:v>2.0799999999999956</c:v>
                </c:pt>
                <c:pt idx="2452">
                  <c:v>2.7799999999999954</c:v>
                </c:pt>
                <c:pt idx="2453">
                  <c:v>3.2599999999999967</c:v>
                </c:pt>
                <c:pt idx="2454">
                  <c:v>3.319999999999999</c:v>
                </c:pt>
                <c:pt idx="2455">
                  <c:v>3.5199999999999987</c:v>
                </c:pt>
                <c:pt idx="2456">
                  <c:v>3.580000000000001</c:v>
                </c:pt>
                <c:pt idx="2457">
                  <c:v>3.1800000000000068</c:v>
                </c:pt>
                <c:pt idx="2458">
                  <c:v>2.8600000000000079</c:v>
                </c:pt>
                <c:pt idx="2459">
                  <c:v>3.060000000000008</c:v>
                </c:pt>
                <c:pt idx="2460">
                  <c:v>2.8200000000000101</c:v>
                </c:pt>
                <c:pt idx="2461">
                  <c:v>2.9200000000000044</c:v>
                </c:pt>
                <c:pt idx="2462">
                  <c:v>3.1600000000000024</c:v>
                </c:pt>
                <c:pt idx="2463">
                  <c:v>3.2399999999999975</c:v>
                </c:pt>
                <c:pt idx="2464">
                  <c:v>2.919999999999999</c:v>
                </c:pt>
                <c:pt idx="2465">
                  <c:v>2.7</c:v>
                </c:pt>
                <c:pt idx="2466">
                  <c:v>2.180000000000001</c:v>
                </c:pt>
                <c:pt idx="2467">
                  <c:v>1.8399999999999976</c:v>
                </c:pt>
                <c:pt idx="2468">
                  <c:v>1.6399999999999977</c:v>
                </c:pt>
                <c:pt idx="2469">
                  <c:v>1.7199999999999989</c:v>
                </c:pt>
                <c:pt idx="2470">
                  <c:v>1.5399999999999978</c:v>
                </c:pt>
                <c:pt idx="2471">
                  <c:v>1.5</c:v>
                </c:pt>
                <c:pt idx="2472">
                  <c:v>0.9600000000000023</c:v>
                </c:pt>
                <c:pt idx="2473">
                  <c:v>0.7800000000000068</c:v>
                </c:pt>
                <c:pt idx="2474">
                  <c:v>0.32000000000000456</c:v>
                </c:pt>
                <c:pt idx="2475">
                  <c:v>-5.9999999999990908E-2</c:v>
                </c:pt>
                <c:pt idx="2476">
                  <c:v>-0.25999999999999091</c:v>
                </c:pt>
                <c:pt idx="2477">
                  <c:v>5.6843418860808018E-15</c:v>
                </c:pt>
                <c:pt idx="2478">
                  <c:v>-5.9999999999996591E-2</c:v>
                </c:pt>
                <c:pt idx="2479">
                  <c:v>0.34000000000000341</c:v>
                </c:pt>
                <c:pt idx="2480">
                  <c:v>0.45999999999999658</c:v>
                </c:pt>
                <c:pt idx="2481">
                  <c:v>0.61999999999999889</c:v>
                </c:pt>
                <c:pt idx="2482">
                  <c:v>0.81999999999999884</c:v>
                </c:pt>
                <c:pt idx="2483">
                  <c:v>1.0199999999999989</c:v>
                </c:pt>
                <c:pt idx="2484">
                  <c:v>0.51999999999999313</c:v>
                </c:pt>
                <c:pt idx="2485">
                  <c:v>0.85999999999999088</c:v>
                </c:pt>
                <c:pt idx="2486">
                  <c:v>0.91999999999998749</c:v>
                </c:pt>
                <c:pt idx="2487">
                  <c:v>1.1799999999999897</c:v>
                </c:pt>
                <c:pt idx="2488">
                  <c:v>1.1999999999999886</c:v>
                </c:pt>
                <c:pt idx="2489">
                  <c:v>1.6199999999999875</c:v>
                </c:pt>
                <c:pt idx="2490">
                  <c:v>1.2599999999999909</c:v>
                </c:pt>
                <c:pt idx="2491">
                  <c:v>1.7799999999999898</c:v>
                </c:pt>
                <c:pt idx="2492">
                  <c:v>1.9999999999999887</c:v>
                </c:pt>
                <c:pt idx="2493">
                  <c:v>1.7999999999999887</c:v>
                </c:pt>
                <c:pt idx="2494">
                  <c:v>2.0799999999999899</c:v>
                </c:pt>
                <c:pt idx="2495">
                  <c:v>2.9199999999999875</c:v>
                </c:pt>
                <c:pt idx="2496">
                  <c:v>2.439999999999992</c:v>
                </c:pt>
                <c:pt idx="2497">
                  <c:v>1.8799999999999955</c:v>
                </c:pt>
                <c:pt idx="2498">
                  <c:v>1.8399999999999976</c:v>
                </c:pt>
                <c:pt idx="2499">
                  <c:v>1.2200000000000046</c:v>
                </c:pt>
                <c:pt idx="2500">
                  <c:v>0.96000000000000796</c:v>
                </c:pt>
                <c:pt idx="2501">
                  <c:v>0.92000000000000459</c:v>
                </c:pt>
                <c:pt idx="2502">
                  <c:v>0.94000000000000339</c:v>
                </c:pt>
                <c:pt idx="2503">
                  <c:v>1.2399999999999978</c:v>
                </c:pt>
                <c:pt idx="2504">
                  <c:v>1.4999999999999942</c:v>
                </c:pt>
                <c:pt idx="2505">
                  <c:v>1.1399999999999921</c:v>
                </c:pt>
                <c:pt idx="2506">
                  <c:v>1.439999999999992</c:v>
                </c:pt>
                <c:pt idx="2507">
                  <c:v>1.739999999999992</c:v>
                </c:pt>
                <c:pt idx="2508">
                  <c:v>1.6</c:v>
                </c:pt>
                <c:pt idx="2509">
                  <c:v>1.5199999999999989</c:v>
                </c:pt>
                <c:pt idx="2510">
                  <c:v>1.5800000000000012</c:v>
                </c:pt>
                <c:pt idx="2511">
                  <c:v>1.2800000000000011</c:v>
                </c:pt>
                <c:pt idx="2512">
                  <c:v>0.74000000000000343</c:v>
                </c:pt>
                <c:pt idx="2513">
                  <c:v>0.58000000000000118</c:v>
                </c:pt>
                <c:pt idx="2514">
                  <c:v>0.48000000000000115</c:v>
                </c:pt>
                <c:pt idx="2515">
                  <c:v>0.2</c:v>
                </c:pt>
                <c:pt idx="2516">
                  <c:v>4.0000000000003408E-2</c:v>
                </c:pt>
                <c:pt idx="2517">
                  <c:v>-0.3599999999999966</c:v>
                </c:pt>
                <c:pt idx="2518">
                  <c:v>-0.61999999999999889</c:v>
                </c:pt>
                <c:pt idx="2519">
                  <c:v>-1.1000000000000001</c:v>
                </c:pt>
                <c:pt idx="2520">
                  <c:v>-1.5999999999999943</c:v>
                </c:pt>
                <c:pt idx="2521">
                  <c:v>-1.6599999999999966</c:v>
                </c:pt>
                <c:pt idx="2522">
                  <c:v>-1.7199999999999989</c:v>
                </c:pt>
                <c:pt idx="2523">
                  <c:v>-1.9199999999999933</c:v>
                </c:pt>
                <c:pt idx="2524">
                  <c:v>-1.9799999999999955</c:v>
                </c:pt>
                <c:pt idx="2525">
                  <c:v>-1.6599999999999966</c:v>
                </c:pt>
                <c:pt idx="2526">
                  <c:v>-1.7399999999999978</c:v>
                </c:pt>
                <c:pt idx="2527">
                  <c:v>-1.6399999999999977</c:v>
                </c:pt>
                <c:pt idx="2528">
                  <c:v>-1.5399999999999978</c:v>
                </c:pt>
                <c:pt idx="2529">
                  <c:v>-1.939999999999992</c:v>
                </c:pt>
                <c:pt idx="2530">
                  <c:v>-1.9599999999999966</c:v>
                </c:pt>
                <c:pt idx="2531">
                  <c:v>-2.7999999999999945</c:v>
                </c:pt>
                <c:pt idx="2532">
                  <c:v>-2.8399999999999976</c:v>
                </c:pt>
                <c:pt idx="2533">
                  <c:v>-3.4800000000000013</c:v>
                </c:pt>
                <c:pt idx="2534">
                  <c:v>-3.319999999999999</c:v>
                </c:pt>
                <c:pt idx="2535">
                  <c:v>-4.3</c:v>
                </c:pt>
                <c:pt idx="2536">
                  <c:v>-4</c:v>
                </c:pt>
                <c:pt idx="2537">
                  <c:v>-4.4199999999999928</c:v>
                </c:pt>
                <c:pt idx="2538">
                  <c:v>-4.539999999999992</c:v>
                </c:pt>
                <c:pt idx="2539">
                  <c:v>-4.7399999999999922</c:v>
                </c:pt>
                <c:pt idx="2540">
                  <c:v>-4.5199999999999871</c:v>
                </c:pt>
                <c:pt idx="2541">
                  <c:v>-4.9199999999999928</c:v>
                </c:pt>
                <c:pt idx="2542">
                  <c:v>-4.9199999999999928</c:v>
                </c:pt>
                <c:pt idx="2543">
                  <c:v>-4.619999999999993</c:v>
                </c:pt>
                <c:pt idx="2544">
                  <c:v>-4.6799999999999953</c:v>
                </c:pt>
                <c:pt idx="2545">
                  <c:v>-6.5199999999999934</c:v>
                </c:pt>
                <c:pt idx="2546">
                  <c:v>-6.2799999999999843</c:v>
                </c:pt>
                <c:pt idx="2547">
                  <c:v>-6.1199999999999877</c:v>
                </c:pt>
                <c:pt idx="2548">
                  <c:v>-6.3599999999999905</c:v>
                </c:pt>
                <c:pt idx="2549">
                  <c:v>-7.0999999999999943</c:v>
                </c:pt>
                <c:pt idx="2550">
                  <c:v>-6.3599999999999968</c:v>
                </c:pt>
                <c:pt idx="2551">
                  <c:v>-7.4600000000000026</c:v>
                </c:pt>
                <c:pt idx="2552">
                  <c:v>-8.48</c:v>
                </c:pt>
                <c:pt idx="2553">
                  <c:v>-9.1199999999999992</c:v>
                </c:pt>
                <c:pt idx="2554">
                  <c:v>-9.0199999999999925</c:v>
                </c:pt>
                <c:pt idx="2555">
                  <c:v>-8.4999999999999947</c:v>
                </c:pt>
                <c:pt idx="2556">
                  <c:v>-8.2399999999999984</c:v>
                </c:pt>
                <c:pt idx="2557">
                  <c:v>-8.399999999999995</c:v>
                </c:pt>
                <c:pt idx="2558">
                  <c:v>-8.6599999999999913</c:v>
                </c:pt>
                <c:pt idx="2559">
                  <c:v>-9.039999999999992</c:v>
                </c:pt>
                <c:pt idx="2560">
                  <c:v>-9.5199999999999925</c:v>
                </c:pt>
                <c:pt idx="2561">
                  <c:v>-10.099999999999989</c:v>
                </c:pt>
                <c:pt idx="2562">
                  <c:v>-10.619999999999994</c:v>
                </c:pt>
                <c:pt idx="2563">
                  <c:v>-11.180000000000001</c:v>
                </c:pt>
                <c:pt idx="2564">
                  <c:v>-11.820000000000004</c:v>
                </c:pt>
                <c:pt idx="2565">
                  <c:v>-12.200000000000006</c:v>
                </c:pt>
                <c:pt idx="2566">
                  <c:v>-13.040000000000003</c:v>
                </c:pt>
                <c:pt idx="2567">
                  <c:v>-13.340000000000003</c:v>
                </c:pt>
                <c:pt idx="2568">
                  <c:v>-13.620000000000005</c:v>
                </c:pt>
                <c:pt idx="2569">
                  <c:v>-14.12</c:v>
                </c:pt>
                <c:pt idx="2570">
                  <c:v>-14.88</c:v>
                </c:pt>
                <c:pt idx="2571">
                  <c:v>-15.060000000000002</c:v>
                </c:pt>
                <c:pt idx="2572">
                  <c:v>-15.520000000000005</c:v>
                </c:pt>
                <c:pt idx="2573">
                  <c:v>-16.2</c:v>
                </c:pt>
                <c:pt idx="2574">
                  <c:v>-16.060000000000009</c:v>
                </c:pt>
                <c:pt idx="2575">
                  <c:v>-15.900000000000006</c:v>
                </c:pt>
                <c:pt idx="2576">
                  <c:v>-15.840000000000003</c:v>
                </c:pt>
                <c:pt idx="2577">
                  <c:v>-15.8</c:v>
                </c:pt>
                <c:pt idx="2578">
                  <c:v>-15.579999999999995</c:v>
                </c:pt>
                <c:pt idx="2579">
                  <c:v>-15.939999999999992</c:v>
                </c:pt>
                <c:pt idx="2580">
                  <c:v>-16.359999999999992</c:v>
                </c:pt>
                <c:pt idx="2581">
                  <c:v>-16.859999999999996</c:v>
                </c:pt>
                <c:pt idx="2582">
                  <c:v>-17.18</c:v>
                </c:pt>
                <c:pt idx="2583">
                  <c:v>-17.860000000000003</c:v>
                </c:pt>
                <c:pt idx="2584">
                  <c:v>-18.2</c:v>
                </c:pt>
                <c:pt idx="2585">
                  <c:v>-18.28</c:v>
                </c:pt>
                <c:pt idx="2586">
                  <c:v>-18.100000000000001</c:v>
                </c:pt>
                <c:pt idx="2587">
                  <c:v>-17.779999999999994</c:v>
                </c:pt>
                <c:pt idx="2588">
                  <c:v>-17.339999999999996</c:v>
                </c:pt>
                <c:pt idx="2589">
                  <c:v>-17.619999999999997</c:v>
                </c:pt>
                <c:pt idx="2590">
                  <c:v>-17.859999999999996</c:v>
                </c:pt>
                <c:pt idx="2591">
                  <c:v>-18.45999999999999</c:v>
                </c:pt>
                <c:pt idx="2592">
                  <c:v>-19.079999999999995</c:v>
                </c:pt>
                <c:pt idx="2593">
                  <c:v>-19.499999999999993</c:v>
                </c:pt>
                <c:pt idx="2594">
                  <c:v>-19.339999999999993</c:v>
                </c:pt>
                <c:pt idx="2595">
                  <c:v>-19.52</c:v>
                </c:pt>
                <c:pt idx="2596">
                  <c:v>-19.260000000000002</c:v>
                </c:pt>
                <c:pt idx="2597">
                  <c:v>-19.620000000000005</c:v>
                </c:pt>
                <c:pt idx="2598">
                  <c:v>-19.780000000000012</c:v>
                </c:pt>
                <c:pt idx="2599">
                  <c:v>-20.22000000000002</c:v>
                </c:pt>
                <c:pt idx="2600">
                  <c:v>-20.120000000000022</c:v>
                </c:pt>
                <c:pt idx="2601">
                  <c:v>-20.120000000000026</c:v>
                </c:pt>
                <c:pt idx="2602">
                  <c:v>-20.280000000000019</c:v>
                </c:pt>
                <c:pt idx="2603">
                  <c:v>-20.280000000000012</c:v>
                </c:pt>
                <c:pt idx="2604">
                  <c:v>-19.800000000000004</c:v>
                </c:pt>
                <c:pt idx="2605">
                  <c:v>-19.5</c:v>
                </c:pt>
                <c:pt idx="2606">
                  <c:v>-19.3</c:v>
                </c:pt>
                <c:pt idx="2607">
                  <c:v>-18.200000000000006</c:v>
                </c:pt>
                <c:pt idx="2608">
                  <c:v>-17.800000000000004</c:v>
                </c:pt>
                <c:pt idx="2609">
                  <c:v>-17.500000000000011</c:v>
                </c:pt>
                <c:pt idx="2610">
                  <c:v>-17.340000000000011</c:v>
                </c:pt>
                <c:pt idx="2611">
                  <c:v>-17.2</c:v>
                </c:pt>
                <c:pt idx="2612">
                  <c:v>-17.579999999999995</c:v>
                </c:pt>
                <c:pt idx="2613">
                  <c:v>-17.639999999999997</c:v>
                </c:pt>
                <c:pt idx="2614">
                  <c:v>-17.679999999999996</c:v>
                </c:pt>
                <c:pt idx="2615">
                  <c:v>-17.279999999999994</c:v>
                </c:pt>
                <c:pt idx="2616">
                  <c:v>-17.54000000000001</c:v>
                </c:pt>
                <c:pt idx="2617">
                  <c:v>-17.440000000000008</c:v>
                </c:pt>
                <c:pt idx="2618">
                  <c:v>-16.780000000000008</c:v>
                </c:pt>
                <c:pt idx="2619">
                  <c:v>-16.280000000000008</c:v>
                </c:pt>
                <c:pt idx="2620">
                  <c:v>-16.480000000000008</c:v>
                </c:pt>
                <c:pt idx="2621">
                  <c:v>-15.520000000000005</c:v>
                </c:pt>
                <c:pt idx="2622">
                  <c:v>-15.280000000000006</c:v>
                </c:pt>
                <c:pt idx="2623">
                  <c:v>-14.960000000000013</c:v>
                </c:pt>
                <c:pt idx="2624">
                  <c:v>-15.100000000000012</c:v>
                </c:pt>
                <c:pt idx="2625">
                  <c:v>-15.080000000000018</c:v>
                </c:pt>
                <c:pt idx="2626">
                  <c:v>-15.240000000000009</c:v>
                </c:pt>
                <c:pt idx="2627">
                  <c:v>-14.880000000000006</c:v>
                </c:pt>
                <c:pt idx="2628">
                  <c:v>-15.2</c:v>
                </c:pt>
                <c:pt idx="2629">
                  <c:v>-15.139999999999997</c:v>
                </c:pt>
                <c:pt idx="2630">
                  <c:v>-14.8</c:v>
                </c:pt>
                <c:pt idx="2631">
                  <c:v>-14.7</c:v>
                </c:pt>
                <c:pt idx="2632">
                  <c:v>-14.879999999999995</c:v>
                </c:pt>
                <c:pt idx="2633">
                  <c:v>-15.160000000000002</c:v>
                </c:pt>
                <c:pt idx="2634">
                  <c:v>-15.480000000000008</c:v>
                </c:pt>
                <c:pt idx="2635">
                  <c:v>-15.7</c:v>
                </c:pt>
                <c:pt idx="2636">
                  <c:v>-16</c:v>
                </c:pt>
                <c:pt idx="2637">
                  <c:v>-16.520000000000003</c:v>
                </c:pt>
                <c:pt idx="2638">
                  <c:v>-16.79999999999999</c:v>
                </c:pt>
                <c:pt idx="2639">
                  <c:v>-16.95999999999998</c:v>
                </c:pt>
                <c:pt idx="2640">
                  <c:v>-17.339999999999975</c:v>
                </c:pt>
                <c:pt idx="2641">
                  <c:v>-18.019999999999971</c:v>
                </c:pt>
                <c:pt idx="2642">
                  <c:v>-17.95999999999998</c:v>
                </c:pt>
                <c:pt idx="2643">
                  <c:v>-18.179999999999996</c:v>
                </c:pt>
                <c:pt idx="2644">
                  <c:v>-18.160000000000004</c:v>
                </c:pt>
                <c:pt idx="2645">
                  <c:v>-18.460000000000015</c:v>
                </c:pt>
                <c:pt idx="2646">
                  <c:v>-17.980000000000018</c:v>
                </c:pt>
                <c:pt idx="2647">
                  <c:v>-18.680000000000017</c:v>
                </c:pt>
                <c:pt idx="2648">
                  <c:v>-18.340000000000011</c:v>
                </c:pt>
                <c:pt idx="2649">
                  <c:v>-18.420000000000005</c:v>
                </c:pt>
                <c:pt idx="2650">
                  <c:v>-18.519999999999992</c:v>
                </c:pt>
                <c:pt idx="2651">
                  <c:v>-19.239999999999998</c:v>
                </c:pt>
                <c:pt idx="2652">
                  <c:v>-19.199999999999989</c:v>
                </c:pt>
                <c:pt idx="2653">
                  <c:v>-19.579999999999995</c:v>
                </c:pt>
                <c:pt idx="2654">
                  <c:v>-19.719999999999992</c:v>
                </c:pt>
                <c:pt idx="2655">
                  <c:v>-19.620000000000005</c:v>
                </c:pt>
                <c:pt idx="2656">
                  <c:v>-19.220000000000006</c:v>
                </c:pt>
                <c:pt idx="2657">
                  <c:v>-18.840000000000011</c:v>
                </c:pt>
                <c:pt idx="2658">
                  <c:v>-18.439999999999998</c:v>
                </c:pt>
                <c:pt idx="2659">
                  <c:v>-20.600000000000012</c:v>
                </c:pt>
                <c:pt idx="2660">
                  <c:v>-22.320000000000004</c:v>
                </c:pt>
                <c:pt idx="2661">
                  <c:v>-24</c:v>
                </c:pt>
                <c:pt idx="2662">
                  <c:v>-25.479999999999997</c:v>
                </c:pt>
                <c:pt idx="2663">
                  <c:v>-27.160000000000004</c:v>
                </c:pt>
                <c:pt idx="2664">
                  <c:v>-26.24</c:v>
                </c:pt>
                <c:pt idx="2665">
                  <c:v>-25.479999999999997</c:v>
                </c:pt>
                <c:pt idx="2666">
                  <c:v>-23.95999999999999</c:v>
                </c:pt>
                <c:pt idx="2667">
                  <c:v>-24.860000000000003</c:v>
                </c:pt>
                <c:pt idx="2668">
                  <c:v>-25.860000000000003</c:v>
                </c:pt>
                <c:pt idx="2669">
                  <c:v>-26.620000000000005</c:v>
                </c:pt>
                <c:pt idx="2670">
                  <c:v>-27.320000000000014</c:v>
                </c:pt>
                <c:pt idx="2671">
                  <c:v>-28.540000000000031</c:v>
                </c:pt>
                <c:pt idx="2672">
                  <c:v>-27.600000000000023</c:v>
                </c:pt>
                <c:pt idx="2673">
                  <c:v>-26.180000000000028</c:v>
                </c:pt>
                <c:pt idx="2674">
                  <c:v>-24.980000000000029</c:v>
                </c:pt>
                <c:pt idx="2675">
                  <c:v>-23.940000000000019</c:v>
                </c:pt>
                <c:pt idx="2676">
                  <c:v>-23.280000000000008</c:v>
                </c:pt>
                <c:pt idx="2677">
                  <c:v>-22.780000000000008</c:v>
                </c:pt>
                <c:pt idx="2678">
                  <c:v>-22.740000000000009</c:v>
                </c:pt>
                <c:pt idx="2679">
                  <c:v>-23.020000000000003</c:v>
                </c:pt>
                <c:pt idx="2680">
                  <c:v>-23.380000000000006</c:v>
                </c:pt>
                <c:pt idx="2681">
                  <c:v>-23.520000000000017</c:v>
                </c:pt>
                <c:pt idx="2682">
                  <c:v>-23.500000000000021</c:v>
                </c:pt>
                <c:pt idx="2683">
                  <c:v>-23.720000000000017</c:v>
                </c:pt>
                <c:pt idx="2684">
                  <c:v>-23.720000000000017</c:v>
                </c:pt>
                <c:pt idx="2685">
                  <c:v>-24.240000000000009</c:v>
                </c:pt>
                <c:pt idx="2686">
                  <c:v>-25.080000000000005</c:v>
                </c:pt>
                <c:pt idx="2687">
                  <c:v>-25.860000000000003</c:v>
                </c:pt>
                <c:pt idx="2688">
                  <c:v>-26.639999999999997</c:v>
                </c:pt>
                <c:pt idx="2689">
                  <c:v>-27.579999999999995</c:v>
                </c:pt>
                <c:pt idx="2690">
                  <c:v>-28.5</c:v>
                </c:pt>
                <c:pt idx="2691">
                  <c:v>-29.079999999999995</c:v>
                </c:pt>
                <c:pt idx="2692">
                  <c:v>-30.039999999999985</c:v>
                </c:pt>
                <c:pt idx="2693">
                  <c:v>-30.839999999999986</c:v>
                </c:pt>
                <c:pt idx="2694">
                  <c:v>-31.699999999999989</c:v>
                </c:pt>
                <c:pt idx="2695">
                  <c:v>-32.859999999999992</c:v>
                </c:pt>
                <c:pt idx="2696">
                  <c:v>-34.29999999999999</c:v>
                </c:pt>
                <c:pt idx="2697">
                  <c:v>-34.979999999999997</c:v>
                </c:pt>
                <c:pt idx="2698">
                  <c:v>-35.899999999999991</c:v>
                </c:pt>
                <c:pt idx="2699">
                  <c:v>-36.599999999999987</c:v>
                </c:pt>
                <c:pt idx="2700">
                  <c:v>-36.839999999999989</c:v>
                </c:pt>
                <c:pt idx="2701">
                  <c:v>-36.94</c:v>
                </c:pt>
                <c:pt idx="2702">
                  <c:v>-37.379999999999995</c:v>
                </c:pt>
                <c:pt idx="2703">
                  <c:v>-37.56</c:v>
                </c:pt>
                <c:pt idx="2704">
                  <c:v>-37.9</c:v>
                </c:pt>
                <c:pt idx="2705">
                  <c:v>-37.799999999999997</c:v>
                </c:pt>
                <c:pt idx="2706">
                  <c:v>-37.54</c:v>
                </c:pt>
                <c:pt idx="2707">
                  <c:v>-37.480000000000004</c:v>
                </c:pt>
                <c:pt idx="2708">
                  <c:v>-37.180000000000007</c:v>
                </c:pt>
                <c:pt idx="2709">
                  <c:v>-36.520000000000003</c:v>
                </c:pt>
                <c:pt idx="2710">
                  <c:v>-36.180000000000007</c:v>
                </c:pt>
                <c:pt idx="2711">
                  <c:v>-35.799999999999997</c:v>
                </c:pt>
                <c:pt idx="2712">
                  <c:v>-35.499999999999986</c:v>
                </c:pt>
                <c:pt idx="2713">
                  <c:v>-35.059999999999988</c:v>
                </c:pt>
                <c:pt idx="2714">
                  <c:v>-35.08</c:v>
                </c:pt>
                <c:pt idx="2715">
                  <c:v>-34.6</c:v>
                </c:pt>
                <c:pt idx="2716">
                  <c:v>-34.280000000000008</c:v>
                </c:pt>
                <c:pt idx="2717">
                  <c:v>-33.900000000000013</c:v>
                </c:pt>
                <c:pt idx="2718">
                  <c:v>-33.70000000000001</c:v>
                </c:pt>
                <c:pt idx="2719">
                  <c:v>-32.980000000000004</c:v>
                </c:pt>
                <c:pt idx="2720">
                  <c:v>-32.820000000000007</c:v>
                </c:pt>
                <c:pt idx="2721">
                  <c:v>-32.780000000000008</c:v>
                </c:pt>
                <c:pt idx="2722">
                  <c:v>-32.600000000000009</c:v>
                </c:pt>
                <c:pt idx="2723">
                  <c:v>-32.680000000000007</c:v>
                </c:pt>
                <c:pt idx="2724">
                  <c:v>-33.440000000000012</c:v>
                </c:pt>
                <c:pt idx="2725">
                  <c:v>-33.220000000000006</c:v>
                </c:pt>
                <c:pt idx="2726">
                  <c:v>-33.54</c:v>
                </c:pt>
                <c:pt idx="2727">
                  <c:v>-33.819999999999993</c:v>
                </c:pt>
                <c:pt idx="2728">
                  <c:v>-34.5</c:v>
                </c:pt>
                <c:pt idx="2729">
                  <c:v>-34.700000000000003</c:v>
                </c:pt>
                <c:pt idx="2730">
                  <c:v>-35.780000000000008</c:v>
                </c:pt>
                <c:pt idx="2731">
                  <c:v>-36.540000000000006</c:v>
                </c:pt>
                <c:pt idx="2732">
                  <c:v>-37.040000000000006</c:v>
                </c:pt>
                <c:pt idx="2733">
                  <c:v>-37.040000000000006</c:v>
                </c:pt>
                <c:pt idx="2734">
                  <c:v>-37.380000000000017</c:v>
                </c:pt>
                <c:pt idx="2735">
                  <c:v>-37.620000000000005</c:v>
                </c:pt>
                <c:pt idx="2736">
                  <c:v>-37.54</c:v>
                </c:pt>
                <c:pt idx="2737">
                  <c:v>-37.839999999999996</c:v>
                </c:pt>
                <c:pt idx="2738">
                  <c:v>-38.29999999999999</c:v>
                </c:pt>
                <c:pt idx="2739">
                  <c:v>-38.459999999999994</c:v>
                </c:pt>
                <c:pt idx="2740">
                  <c:v>-38.159999999999989</c:v>
                </c:pt>
                <c:pt idx="2741">
                  <c:v>-37.739999999999995</c:v>
                </c:pt>
                <c:pt idx="2742">
                  <c:v>-37.4</c:v>
                </c:pt>
                <c:pt idx="2743">
                  <c:v>-36.480000000000004</c:v>
                </c:pt>
                <c:pt idx="2744">
                  <c:v>-35.020000000000003</c:v>
                </c:pt>
                <c:pt idx="2745">
                  <c:v>-34.240000000000009</c:v>
                </c:pt>
                <c:pt idx="2746">
                  <c:v>-34.240000000000009</c:v>
                </c:pt>
                <c:pt idx="2747">
                  <c:v>-34.299999999999997</c:v>
                </c:pt>
                <c:pt idx="2748">
                  <c:v>-33.58</c:v>
                </c:pt>
                <c:pt idx="2749">
                  <c:v>-32.679999999999986</c:v>
                </c:pt>
                <c:pt idx="2750">
                  <c:v>-31.75999999999998</c:v>
                </c:pt>
                <c:pt idx="2751">
                  <c:v>-30.379999999999974</c:v>
                </c:pt>
                <c:pt idx="2752">
                  <c:v>-29.179999999999971</c:v>
                </c:pt>
                <c:pt idx="2753">
                  <c:v>-28.879999999999974</c:v>
                </c:pt>
                <c:pt idx="2754">
                  <c:v>-29.41999999999997</c:v>
                </c:pt>
                <c:pt idx="2755">
                  <c:v>-29.579999999999973</c:v>
                </c:pt>
                <c:pt idx="2756">
                  <c:v>-29.219999999999981</c:v>
                </c:pt>
                <c:pt idx="2757">
                  <c:v>-28.319999999999993</c:v>
                </c:pt>
                <c:pt idx="2758">
                  <c:v>-27.96</c:v>
                </c:pt>
                <c:pt idx="2759">
                  <c:v>-27.320000000000014</c:v>
                </c:pt>
                <c:pt idx="2760">
                  <c:v>-27.04000000000002</c:v>
                </c:pt>
                <c:pt idx="2761">
                  <c:v>-27.100000000000023</c:v>
                </c:pt>
                <c:pt idx="2762">
                  <c:v>-27.100000000000023</c:v>
                </c:pt>
                <c:pt idx="2763">
                  <c:v>-27.140000000000022</c:v>
                </c:pt>
                <c:pt idx="2764">
                  <c:v>-27.20000000000001</c:v>
                </c:pt>
                <c:pt idx="2765">
                  <c:v>-26.860000000000014</c:v>
                </c:pt>
                <c:pt idx="2766">
                  <c:v>-25.960000000000015</c:v>
                </c:pt>
                <c:pt idx="2767">
                  <c:v>-25.580000000000005</c:v>
                </c:pt>
                <c:pt idx="2768">
                  <c:v>-24.780000000000008</c:v>
                </c:pt>
                <c:pt idx="2769">
                  <c:v>-23.920000000000005</c:v>
                </c:pt>
                <c:pt idx="2770">
                  <c:v>-23.639999999999997</c:v>
                </c:pt>
                <c:pt idx="2771">
                  <c:v>-23.519999999999982</c:v>
                </c:pt>
                <c:pt idx="2772">
                  <c:v>-22.739999999999988</c:v>
                </c:pt>
                <c:pt idx="2773">
                  <c:v>-22.479999999999983</c:v>
                </c:pt>
                <c:pt idx="2774">
                  <c:v>-22.359999999999978</c:v>
                </c:pt>
                <c:pt idx="2775">
                  <c:v>-21.899999999999977</c:v>
                </c:pt>
                <c:pt idx="2776">
                  <c:v>-21.679999999999986</c:v>
                </c:pt>
                <c:pt idx="2777">
                  <c:v>-22.359999999999978</c:v>
                </c:pt>
                <c:pt idx="2778">
                  <c:v>-22.179999999999986</c:v>
                </c:pt>
                <c:pt idx="2779">
                  <c:v>-22.359999999999992</c:v>
                </c:pt>
                <c:pt idx="2780">
                  <c:v>-22.2</c:v>
                </c:pt>
                <c:pt idx="2781">
                  <c:v>-22.279999999999994</c:v>
                </c:pt>
                <c:pt idx="2782">
                  <c:v>-21.74</c:v>
                </c:pt>
                <c:pt idx="2783">
                  <c:v>-21.74</c:v>
                </c:pt>
                <c:pt idx="2784">
                  <c:v>-21.059999999999992</c:v>
                </c:pt>
                <c:pt idx="2785">
                  <c:v>-20.659999999999989</c:v>
                </c:pt>
                <c:pt idx="2786">
                  <c:v>-20.100000000000001</c:v>
                </c:pt>
                <c:pt idx="2787">
                  <c:v>-19.54</c:v>
                </c:pt>
                <c:pt idx="2788">
                  <c:v>-19.119999999999994</c:v>
                </c:pt>
                <c:pt idx="2789">
                  <c:v>-18.860000000000003</c:v>
                </c:pt>
              </c:numCache>
            </c:numRef>
          </c:xVal>
          <c:yVal>
            <c:numRef>
              <c:f>'63J_3'!$A$2:$A$2796</c:f>
              <c:numCache>
                <c:formatCode>General</c:formatCode>
                <c:ptCount val="2795"/>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numCache>
            </c:numRef>
          </c:yVal>
          <c:smooth val="1"/>
          <c:extLst>
            <c:ext xmlns:c16="http://schemas.microsoft.com/office/drawing/2014/chart" uri="{C3380CC4-5D6E-409C-BE32-E72D297353CC}">
              <c16:uniqueId val="{00000005-826C-4E26-96D7-720E2B43D074}"/>
            </c:ext>
          </c:extLst>
        </c:ser>
        <c:ser>
          <c:idx val="4"/>
          <c:order val="6"/>
          <c:tx>
            <c:strRef>
              <c:f>'63J_3'!$X$1</c:f>
              <c:strCache>
                <c:ptCount val="1"/>
                <c:pt idx="0">
                  <c:v>UPCUDEP</c:v>
                </c:pt>
              </c:strCache>
            </c:strRef>
          </c:tx>
          <c:spPr>
            <a:ln w="19050" cap="rnd">
              <a:solidFill>
                <a:schemeClr val="tx1"/>
              </a:solidFill>
              <a:round/>
            </a:ln>
            <a:effectLst/>
          </c:spPr>
          <c:marker>
            <c:symbol val="none"/>
          </c:marker>
          <c:xVal>
            <c:numRef>
              <c:f>'63J_3'!$Y$4:$Y$5</c:f>
              <c:numCache>
                <c:formatCode>General</c:formatCode>
                <c:ptCount val="2"/>
                <c:pt idx="0">
                  <c:v>-50</c:v>
                </c:pt>
                <c:pt idx="1">
                  <c:v>20</c:v>
                </c:pt>
              </c:numCache>
            </c:numRef>
          </c:xVal>
          <c:yVal>
            <c:numRef>
              <c:f>'63J_3'!$X$2:$X$3</c:f>
              <c:numCache>
                <c:formatCode>General</c:formatCode>
                <c:ptCount val="2"/>
                <c:pt idx="0">
                  <c:v>56</c:v>
                </c:pt>
                <c:pt idx="1">
                  <c:v>56</c:v>
                </c:pt>
              </c:numCache>
            </c:numRef>
          </c:yVal>
          <c:smooth val="1"/>
          <c:extLst>
            <c:ext xmlns:c16="http://schemas.microsoft.com/office/drawing/2014/chart" uri="{C3380CC4-5D6E-409C-BE32-E72D297353CC}">
              <c16:uniqueId val="{00000006-826C-4E26-96D7-720E2B43D074}"/>
            </c:ext>
          </c:extLst>
        </c:ser>
        <c:ser>
          <c:idx val="5"/>
          <c:order val="7"/>
          <c:tx>
            <c:strRef>
              <c:f>'63J_3'!$Y$1</c:f>
              <c:strCache>
                <c:ptCount val="1"/>
                <c:pt idx="0">
                  <c:v>UPPCAQDEP</c:v>
                </c:pt>
              </c:strCache>
            </c:strRef>
          </c:tx>
          <c:spPr>
            <a:ln w="19050" cap="rnd">
              <a:solidFill>
                <a:schemeClr val="tx1"/>
              </a:solidFill>
              <a:round/>
            </a:ln>
            <a:effectLst/>
          </c:spPr>
          <c:marker>
            <c:symbol val="none"/>
          </c:marker>
          <c:xVal>
            <c:numRef>
              <c:f>'63J_3'!$Y$4:$Y$5</c:f>
              <c:numCache>
                <c:formatCode>General</c:formatCode>
                <c:ptCount val="2"/>
                <c:pt idx="0">
                  <c:v>-50</c:v>
                </c:pt>
                <c:pt idx="1">
                  <c:v>20</c:v>
                </c:pt>
              </c:numCache>
            </c:numRef>
          </c:xVal>
          <c:yVal>
            <c:numRef>
              <c:f>'63J_3'!$Y$2:$Y$3</c:f>
              <c:numCache>
                <c:formatCode>General</c:formatCode>
                <c:ptCount val="2"/>
                <c:pt idx="0">
                  <c:v>84</c:v>
                </c:pt>
                <c:pt idx="1">
                  <c:v>84</c:v>
                </c:pt>
              </c:numCache>
            </c:numRef>
          </c:yVal>
          <c:smooth val="1"/>
          <c:extLst>
            <c:ext xmlns:c16="http://schemas.microsoft.com/office/drawing/2014/chart" uri="{C3380CC4-5D6E-409C-BE32-E72D297353CC}">
              <c16:uniqueId val="{00000007-826C-4E26-96D7-720E2B43D074}"/>
            </c:ext>
          </c:extLst>
        </c:ser>
        <c:ser>
          <c:idx val="6"/>
          <c:order val="8"/>
          <c:tx>
            <c:strRef>
              <c:f>'63J_3'!$Z$1</c:f>
              <c:strCache>
                <c:ptCount val="1"/>
                <c:pt idx="0">
                  <c:v>UPAQDEP</c:v>
                </c:pt>
              </c:strCache>
            </c:strRef>
          </c:tx>
          <c:spPr>
            <a:ln w="19050" cap="rnd">
              <a:solidFill>
                <a:schemeClr val="tx1"/>
              </a:solidFill>
              <a:round/>
            </a:ln>
            <a:effectLst/>
          </c:spPr>
          <c:marker>
            <c:symbol val="none"/>
          </c:marker>
          <c:xVal>
            <c:numRef>
              <c:f>'63J_3'!$Y$4:$Y$5</c:f>
              <c:numCache>
                <c:formatCode>General</c:formatCode>
                <c:ptCount val="2"/>
                <c:pt idx="0">
                  <c:v>-50</c:v>
                </c:pt>
                <c:pt idx="1">
                  <c:v>20</c:v>
                </c:pt>
              </c:numCache>
            </c:numRef>
          </c:xVal>
          <c:yVal>
            <c:numRef>
              <c:f>'63J_3'!$Z$2:$Z$3</c:f>
              <c:numCache>
                <c:formatCode>General</c:formatCode>
                <c:ptCount val="2"/>
                <c:pt idx="0">
                  <c:v>92</c:v>
                </c:pt>
                <c:pt idx="1">
                  <c:v>92</c:v>
                </c:pt>
              </c:numCache>
            </c:numRef>
          </c:yVal>
          <c:smooth val="1"/>
          <c:extLst>
            <c:ext xmlns:c16="http://schemas.microsoft.com/office/drawing/2014/chart" uri="{C3380CC4-5D6E-409C-BE32-E72D297353CC}">
              <c16:uniqueId val="{00000008-826C-4E26-96D7-720E2B43D074}"/>
            </c:ext>
          </c:extLst>
        </c:ser>
        <c:ser>
          <c:idx val="7"/>
          <c:order val="9"/>
          <c:tx>
            <c:strRef>
              <c:f>'63J_3'!$AA$1</c:f>
              <c:strCache>
                <c:ptCount val="1"/>
                <c:pt idx="0">
                  <c:v>MIDCUDEP</c:v>
                </c:pt>
              </c:strCache>
            </c:strRef>
          </c:tx>
          <c:spPr>
            <a:ln w="19050" cap="rnd">
              <a:solidFill>
                <a:schemeClr val="tx1"/>
              </a:solidFill>
              <a:round/>
            </a:ln>
            <a:effectLst/>
          </c:spPr>
          <c:marker>
            <c:symbol val="none"/>
          </c:marker>
          <c:xVal>
            <c:numRef>
              <c:f>'63J_3'!$Y$4:$Y$5</c:f>
              <c:numCache>
                <c:formatCode>General</c:formatCode>
                <c:ptCount val="2"/>
                <c:pt idx="0">
                  <c:v>-50</c:v>
                </c:pt>
                <c:pt idx="1">
                  <c:v>20</c:v>
                </c:pt>
              </c:numCache>
            </c:numRef>
          </c:xVal>
          <c:yVal>
            <c:numRef>
              <c:f>'63J_3'!$AA$2:$AA$3</c:f>
              <c:numCache>
                <c:formatCode>General</c:formatCode>
                <c:ptCount val="2"/>
                <c:pt idx="0">
                  <c:v>132</c:v>
                </c:pt>
                <c:pt idx="1">
                  <c:v>132</c:v>
                </c:pt>
              </c:numCache>
            </c:numRef>
          </c:yVal>
          <c:smooth val="1"/>
          <c:extLst>
            <c:ext xmlns:c16="http://schemas.microsoft.com/office/drawing/2014/chart" uri="{C3380CC4-5D6E-409C-BE32-E72D297353CC}">
              <c16:uniqueId val="{00000009-826C-4E26-96D7-720E2B43D074}"/>
            </c:ext>
          </c:extLst>
        </c:ser>
        <c:ser>
          <c:idx val="8"/>
          <c:order val="10"/>
          <c:tx>
            <c:strRef>
              <c:f>'63J_3'!$AB$1</c:f>
              <c:strCache>
                <c:ptCount val="1"/>
                <c:pt idx="0">
                  <c:v>MIDAQDEP</c:v>
                </c:pt>
              </c:strCache>
            </c:strRef>
          </c:tx>
          <c:spPr>
            <a:ln w="19050" cap="rnd">
              <a:solidFill>
                <a:schemeClr val="tx1"/>
              </a:solidFill>
              <a:round/>
            </a:ln>
            <a:effectLst/>
          </c:spPr>
          <c:marker>
            <c:symbol val="none"/>
          </c:marker>
          <c:xVal>
            <c:numRef>
              <c:f>'63J_3'!$Y$4:$Y$5</c:f>
              <c:numCache>
                <c:formatCode>General</c:formatCode>
                <c:ptCount val="2"/>
                <c:pt idx="0">
                  <c:v>-50</c:v>
                </c:pt>
                <c:pt idx="1">
                  <c:v>20</c:v>
                </c:pt>
              </c:numCache>
            </c:numRef>
          </c:xVal>
          <c:yVal>
            <c:numRef>
              <c:f>'63J_3'!$AB$2:$AB$3</c:f>
              <c:numCache>
                <c:formatCode>General</c:formatCode>
                <c:ptCount val="2"/>
                <c:pt idx="0">
                  <c:v>171</c:v>
                </c:pt>
                <c:pt idx="1">
                  <c:v>171</c:v>
                </c:pt>
              </c:numCache>
            </c:numRef>
          </c:yVal>
          <c:smooth val="1"/>
          <c:extLst>
            <c:ext xmlns:c16="http://schemas.microsoft.com/office/drawing/2014/chart" uri="{C3380CC4-5D6E-409C-BE32-E72D297353CC}">
              <c16:uniqueId val="{0000000A-826C-4E26-96D7-720E2B43D074}"/>
            </c:ext>
          </c:extLst>
        </c:ser>
        <c:ser>
          <c:idx val="9"/>
          <c:order val="11"/>
          <c:tx>
            <c:strRef>
              <c:f>'63J_3'!$AC$1</c:f>
              <c:strCache>
                <c:ptCount val="1"/>
                <c:pt idx="0">
                  <c:v>LOCUDEP</c:v>
                </c:pt>
              </c:strCache>
            </c:strRef>
          </c:tx>
          <c:spPr>
            <a:ln w="19050" cap="rnd">
              <a:solidFill>
                <a:schemeClr val="tx1"/>
              </a:solidFill>
              <a:round/>
            </a:ln>
            <a:effectLst/>
          </c:spPr>
          <c:marker>
            <c:symbol val="none"/>
          </c:marker>
          <c:xVal>
            <c:numRef>
              <c:f>'63J_3'!$Y$4:$Y$5</c:f>
              <c:numCache>
                <c:formatCode>General</c:formatCode>
                <c:ptCount val="2"/>
                <c:pt idx="0">
                  <c:v>-50</c:v>
                </c:pt>
                <c:pt idx="1">
                  <c:v>20</c:v>
                </c:pt>
              </c:numCache>
            </c:numRef>
          </c:xVal>
          <c:yVal>
            <c:numRef>
              <c:f>'63J_3'!$AC$2:$AC$3</c:f>
              <c:numCache>
                <c:formatCode>General</c:formatCode>
                <c:ptCount val="2"/>
                <c:pt idx="0">
                  <c:v>188</c:v>
                </c:pt>
                <c:pt idx="1">
                  <c:v>188</c:v>
                </c:pt>
              </c:numCache>
            </c:numRef>
          </c:yVal>
          <c:smooth val="1"/>
          <c:extLst>
            <c:ext xmlns:c16="http://schemas.microsoft.com/office/drawing/2014/chart" uri="{C3380CC4-5D6E-409C-BE32-E72D297353CC}">
              <c16:uniqueId val="{0000000B-826C-4E26-96D7-720E2B43D074}"/>
            </c:ext>
          </c:extLst>
        </c:ser>
        <c:ser>
          <c:idx val="10"/>
          <c:order val="12"/>
          <c:tx>
            <c:strRef>
              <c:f>'63J_3'!$AD$1</c:f>
              <c:strCache>
                <c:ptCount val="1"/>
                <c:pt idx="0">
                  <c:v>LOAQDEP</c:v>
                </c:pt>
              </c:strCache>
            </c:strRef>
          </c:tx>
          <c:spPr>
            <a:ln w="19050" cap="rnd">
              <a:solidFill>
                <a:schemeClr val="tx1"/>
              </a:solidFill>
              <a:round/>
            </a:ln>
            <a:effectLst/>
          </c:spPr>
          <c:marker>
            <c:symbol val="none"/>
          </c:marker>
          <c:xVal>
            <c:numRef>
              <c:f>'63J_3'!$Y$4:$Y$5</c:f>
              <c:numCache>
                <c:formatCode>General</c:formatCode>
                <c:ptCount val="2"/>
                <c:pt idx="0">
                  <c:v>-50</c:v>
                </c:pt>
                <c:pt idx="1">
                  <c:v>20</c:v>
                </c:pt>
              </c:numCache>
            </c:numRef>
          </c:xVal>
          <c:yVal>
            <c:numRef>
              <c:f>'63J_3'!$AD$2:$AD$3</c:f>
              <c:numCache>
                <c:formatCode>General</c:formatCode>
                <c:ptCount val="2"/>
                <c:pt idx="0">
                  <c:v>224</c:v>
                </c:pt>
                <c:pt idx="1">
                  <c:v>224</c:v>
                </c:pt>
              </c:numCache>
            </c:numRef>
          </c:yVal>
          <c:smooth val="1"/>
          <c:extLst>
            <c:ext xmlns:c16="http://schemas.microsoft.com/office/drawing/2014/chart" uri="{C3380CC4-5D6E-409C-BE32-E72D297353CC}">
              <c16:uniqueId val="{0000000C-826C-4E26-96D7-720E2B43D074}"/>
            </c:ext>
          </c:extLst>
        </c:ser>
        <c:ser>
          <c:idx val="11"/>
          <c:order val="13"/>
          <c:tx>
            <c:strRef>
              <c:f>'63J_3'!$AE$1</c:f>
              <c:strCache>
                <c:ptCount val="1"/>
                <c:pt idx="0">
                  <c:v>SMCUDEP</c:v>
                </c:pt>
              </c:strCache>
            </c:strRef>
          </c:tx>
          <c:spPr>
            <a:ln w="19050" cap="rnd">
              <a:solidFill>
                <a:schemeClr val="tx1"/>
              </a:solidFill>
              <a:round/>
            </a:ln>
            <a:effectLst/>
          </c:spPr>
          <c:marker>
            <c:symbol val="none"/>
          </c:marker>
          <c:xVal>
            <c:numRef>
              <c:f>'63J_3'!$Y$4:$Y$5</c:f>
              <c:numCache>
                <c:formatCode>General</c:formatCode>
                <c:ptCount val="2"/>
                <c:pt idx="0">
                  <c:v>-50</c:v>
                </c:pt>
                <c:pt idx="1">
                  <c:v>20</c:v>
                </c:pt>
              </c:numCache>
            </c:numRef>
          </c:xVal>
          <c:yVal>
            <c:numRef>
              <c:f>'63J_3'!$AE$2:$AE$3</c:f>
              <c:numCache>
                <c:formatCode>General</c:formatCode>
                <c:ptCount val="2"/>
                <c:pt idx="0">
                  <c:v>262</c:v>
                </c:pt>
                <c:pt idx="1">
                  <c:v>262</c:v>
                </c:pt>
              </c:numCache>
            </c:numRef>
          </c:yVal>
          <c:smooth val="1"/>
          <c:extLst>
            <c:ext xmlns:c16="http://schemas.microsoft.com/office/drawing/2014/chart" uri="{C3380CC4-5D6E-409C-BE32-E72D297353CC}">
              <c16:uniqueId val="{0000000D-826C-4E26-96D7-720E2B43D074}"/>
            </c:ext>
          </c:extLst>
        </c:ser>
        <c:dLbls>
          <c:showLegendKey val="0"/>
          <c:showVal val="0"/>
          <c:showCatName val="0"/>
          <c:showSerName val="0"/>
          <c:showPercent val="0"/>
          <c:showBubbleSize val="0"/>
        </c:dLbls>
        <c:axId val="760795840"/>
        <c:axId val="760796168"/>
      </c:scatterChart>
      <c:valAx>
        <c:axId val="760795840"/>
        <c:scaling>
          <c:orientation val="minMax"/>
          <c:max val="20"/>
          <c:min val="-5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l-GR">
                    <a:solidFill>
                      <a:sysClr val="windowText" lastClr="000000"/>
                    </a:solidFill>
                    <a:latin typeface="Calibri" panose="020F0502020204030204" pitchFamily="34" charset="0"/>
                    <a:cs typeface="Calibri" panose="020F0502020204030204" pitchFamily="34" charset="0"/>
                  </a:rPr>
                  <a:t>Δ</a:t>
                </a:r>
                <a:r>
                  <a:rPr lang="en-US">
                    <a:solidFill>
                      <a:sysClr val="windowText" lastClr="000000"/>
                    </a:solidFill>
                    <a:latin typeface="Calibri" panose="020F0502020204030204" pitchFamily="34" charset="0"/>
                    <a:cs typeface="Calibri" panose="020F0502020204030204" pitchFamily="34" charset="0"/>
                  </a:rPr>
                  <a:t> in Conductance (mS/m)</a:t>
                </a:r>
                <a:endParaRPr lang="en-US">
                  <a:solidFill>
                    <a:sysClr val="windowText" lastClr="000000"/>
                  </a:solidFill>
                </a:endParaRP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760796168"/>
        <c:crosses val="autoZero"/>
        <c:crossBetween val="midCat"/>
      </c:valAx>
      <c:valAx>
        <c:axId val="760796168"/>
        <c:scaling>
          <c:orientation val="maxMin"/>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760795840"/>
        <c:crosses val="autoZero"/>
        <c:crossBetween val="midCat"/>
      </c:valAx>
      <c:spPr>
        <a:noFill/>
        <a:ln>
          <a:solidFill>
            <a:sysClr val="windowText" lastClr="000000"/>
          </a:solidFill>
        </a:ln>
        <a:effectLst/>
      </c:spPr>
    </c:plotArea>
    <c:legend>
      <c:legendPos val="r"/>
      <c:layout>
        <c:manualLayout>
          <c:xMode val="edge"/>
          <c:yMode val="edge"/>
          <c:x val="4.0910268065056904E-2"/>
          <c:y val="0.13313982086829207"/>
          <c:w val="0.3212413778955614"/>
          <c:h val="0.13266575910015291"/>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ysClr val="windowText" lastClr="000000"/>
                </a:solidFill>
                <a:latin typeface="+mn-lt"/>
                <a:ea typeface="+mn-ea"/>
                <a:cs typeface="+mn-cs"/>
              </a:defRPr>
            </a:pPr>
            <a:r>
              <a:rPr lang="en-US" b="1">
                <a:solidFill>
                  <a:sysClr val="windowText" lastClr="000000"/>
                </a:solidFill>
              </a:rPr>
              <a:t>63G 24 Conductance with Depth</a:t>
            </a:r>
          </a:p>
        </c:rich>
      </c:tx>
      <c:overlay val="0"/>
      <c:spPr>
        <a:noFill/>
        <a:ln>
          <a:noFill/>
        </a:ln>
        <a:effectLst/>
      </c:spPr>
      <c:txPr>
        <a:bodyPr rot="0" spcFirstLastPara="1" vertOverflow="ellipsis" vert="horz" wrap="square" anchor="ctr" anchorCtr="1"/>
        <a:lstStyle/>
        <a:p>
          <a:pPr>
            <a:defRPr sz="1400" b="0"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0.13124544776730496"/>
          <c:y val="0.13092582177227846"/>
          <c:w val="0.78880980394692046"/>
          <c:h val="0.85548447069116362"/>
        </c:manualLayout>
      </c:layout>
      <c:scatterChart>
        <c:scatterStyle val="smoothMarker"/>
        <c:varyColors val="0"/>
        <c:ser>
          <c:idx val="0"/>
          <c:order val="0"/>
          <c:tx>
            <c:strRef>
              <c:f>'63G_24'!$B$1</c:f>
              <c:strCache>
                <c:ptCount val="1"/>
                <c:pt idx="0">
                  <c:v>2008</c:v>
                </c:pt>
              </c:strCache>
            </c:strRef>
          </c:tx>
          <c:spPr>
            <a:ln w="0" cap="rnd">
              <a:solidFill>
                <a:schemeClr val="accent1"/>
              </a:solidFill>
              <a:round/>
            </a:ln>
            <a:effectLst/>
          </c:spPr>
          <c:marker>
            <c:symbol val="none"/>
          </c:marker>
          <c:xVal>
            <c:numRef>
              <c:f>'63G_24'!$B$4:$B$3216</c:f>
              <c:numCache>
                <c:formatCode>General</c:formatCode>
                <c:ptCount val="3213"/>
                <c:pt idx="1">
                  <c:v>1.8</c:v>
                </c:pt>
                <c:pt idx="2">
                  <c:v>2</c:v>
                </c:pt>
                <c:pt idx="3">
                  <c:v>1.7</c:v>
                </c:pt>
                <c:pt idx="4">
                  <c:v>1.8</c:v>
                </c:pt>
                <c:pt idx="5">
                  <c:v>1.7</c:v>
                </c:pt>
                <c:pt idx="6">
                  <c:v>1.6</c:v>
                </c:pt>
                <c:pt idx="7">
                  <c:v>2</c:v>
                </c:pt>
                <c:pt idx="8">
                  <c:v>2.1</c:v>
                </c:pt>
                <c:pt idx="9">
                  <c:v>1.3</c:v>
                </c:pt>
                <c:pt idx="10">
                  <c:v>1.5</c:v>
                </c:pt>
                <c:pt idx="11">
                  <c:v>1.6</c:v>
                </c:pt>
                <c:pt idx="12">
                  <c:v>1.9</c:v>
                </c:pt>
                <c:pt idx="13">
                  <c:v>1.9</c:v>
                </c:pt>
                <c:pt idx="14">
                  <c:v>2</c:v>
                </c:pt>
                <c:pt idx="15">
                  <c:v>1.8</c:v>
                </c:pt>
                <c:pt idx="16">
                  <c:v>2.2999999999999998</c:v>
                </c:pt>
                <c:pt idx="17">
                  <c:v>1.9</c:v>
                </c:pt>
                <c:pt idx="18">
                  <c:v>2</c:v>
                </c:pt>
                <c:pt idx="19">
                  <c:v>1.3</c:v>
                </c:pt>
                <c:pt idx="20">
                  <c:v>1.6</c:v>
                </c:pt>
                <c:pt idx="21">
                  <c:v>2.5</c:v>
                </c:pt>
                <c:pt idx="22">
                  <c:v>2.2000000000000002</c:v>
                </c:pt>
                <c:pt idx="23">
                  <c:v>2.4</c:v>
                </c:pt>
                <c:pt idx="24">
                  <c:v>1.7</c:v>
                </c:pt>
                <c:pt idx="25">
                  <c:v>1.8</c:v>
                </c:pt>
                <c:pt idx="26">
                  <c:v>2.6</c:v>
                </c:pt>
                <c:pt idx="27">
                  <c:v>2</c:v>
                </c:pt>
                <c:pt idx="28">
                  <c:v>2</c:v>
                </c:pt>
                <c:pt idx="29">
                  <c:v>1.8</c:v>
                </c:pt>
                <c:pt idx="30">
                  <c:v>2.1</c:v>
                </c:pt>
                <c:pt idx="31">
                  <c:v>1.7</c:v>
                </c:pt>
                <c:pt idx="32">
                  <c:v>2</c:v>
                </c:pt>
                <c:pt idx="33">
                  <c:v>1.1000000000000001</c:v>
                </c:pt>
                <c:pt idx="34">
                  <c:v>1.3</c:v>
                </c:pt>
                <c:pt idx="35">
                  <c:v>1.2</c:v>
                </c:pt>
                <c:pt idx="36">
                  <c:v>0.8</c:v>
                </c:pt>
                <c:pt idx="37">
                  <c:v>1.3</c:v>
                </c:pt>
                <c:pt idx="38">
                  <c:v>1.4</c:v>
                </c:pt>
                <c:pt idx="39">
                  <c:v>1.7</c:v>
                </c:pt>
                <c:pt idx="40">
                  <c:v>2.2999999999999998</c:v>
                </c:pt>
                <c:pt idx="41">
                  <c:v>2.7</c:v>
                </c:pt>
                <c:pt idx="42">
                  <c:v>2.5</c:v>
                </c:pt>
                <c:pt idx="43">
                  <c:v>2.9</c:v>
                </c:pt>
                <c:pt idx="44">
                  <c:v>2.8</c:v>
                </c:pt>
                <c:pt idx="45">
                  <c:v>3</c:v>
                </c:pt>
                <c:pt idx="46">
                  <c:v>3.2</c:v>
                </c:pt>
                <c:pt idx="47">
                  <c:v>2.8</c:v>
                </c:pt>
                <c:pt idx="48">
                  <c:v>3.6</c:v>
                </c:pt>
                <c:pt idx="49">
                  <c:v>3.2</c:v>
                </c:pt>
                <c:pt idx="50">
                  <c:v>3.1</c:v>
                </c:pt>
                <c:pt idx="51">
                  <c:v>3.4</c:v>
                </c:pt>
                <c:pt idx="52">
                  <c:v>3.4</c:v>
                </c:pt>
                <c:pt idx="53">
                  <c:v>4</c:v>
                </c:pt>
                <c:pt idx="54">
                  <c:v>4.0999999999999996</c:v>
                </c:pt>
                <c:pt idx="55">
                  <c:v>3.7</c:v>
                </c:pt>
                <c:pt idx="56">
                  <c:v>4.3</c:v>
                </c:pt>
                <c:pt idx="57">
                  <c:v>3.7</c:v>
                </c:pt>
                <c:pt idx="58">
                  <c:v>3.6</c:v>
                </c:pt>
                <c:pt idx="59">
                  <c:v>4.3</c:v>
                </c:pt>
                <c:pt idx="60">
                  <c:v>4.3</c:v>
                </c:pt>
                <c:pt idx="61">
                  <c:v>4.2</c:v>
                </c:pt>
                <c:pt idx="62">
                  <c:v>4.9000000000000004</c:v>
                </c:pt>
                <c:pt idx="63">
                  <c:v>4.7</c:v>
                </c:pt>
                <c:pt idx="64">
                  <c:v>5</c:v>
                </c:pt>
                <c:pt idx="65">
                  <c:v>5.0999999999999996</c:v>
                </c:pt>
                <c:pt idx="66">
                  <c:v>5.9</c:v>
                </c:pt>
                <c:pt idx="67">
                  <c:v>6.1</c:v>
                </c:pt>
                <c:pt idx="68">
                  <c:v>5.6</c:v>
                </c:pt>
                <c:pt idx="69">
                  <c:v>4.8</c:v>
                </c:pt>
                <c:pt idx="70">
                  <c:v>5.6</c:v>
                </c:pt>
                <c:pt idx="71">
                  <c:v>5.5</c:v>
                </c:pt>
                <c:pt idx="72">
                  <c:v>5.6</c:v>
                </c:pt>
                <c:pt idx="73">
                  <c:v>5.9</c:v>
                </c:pt>
                <c:pt idx="74">
                  <c:v>5.7</c:v>
                </c:pt>
                <c:pt idx="75">
                  <c:v>5.7</c:v>
                </c:pt>
                <c:pt idx="76">
                  <c:v>6.1</c:v>
                </c:pt>
                <c:pt idx="77">
                  <c:v>5.4</c:v>
                </c:pt>
                <c:pt idx="78">
                  <c:v>5.3</c:v>
                </c:pt>
                <c:pt idx="79">
                  <c:v>4.5</c:v>
                </c:pt>
                <c:pt idx="80">
                  <c:v>4.8</c:v>
                </c:pt>
                <c:pt idx="81">
                  <c:v>5.4</c:v>
                </c:pt>
                <c:pt idx="82">
                  <c:v>4.4000000000000004</c:v>
                </c:pt>
                <c:pt idx="83">
                  <c:v>6.4</c:v>
                </c:pt>
                <c:pt idx="84">
                  <c:v>4.5999999999999996</c:v>
                </c:pt>
                <c:pt idx="85">
                  <c:v>5.2</c:v>
                </c:pt>
                <c:pt idx="86">
                  <c:v>4.8</c:v>
                </c:pt>
                <c:pt idx="87">
                  <c:v>5.3</c:v>
                </c:pt>
                <c:pt idx="88">
                  <c:v>4.0999999999999996</c:v>
                </c:pt>
                <c:pt idx="89">
                  <c:v>4.7</c:v>
                </c:pt>
                <c:pt idx="90">
                  <c:v>4.7</c:v>
                </c:pt>
                <c:pt idx="91">
                  <c:v>4.0999999999999996</c:v>
                </c:pt>
                <c:pt idx="92">
                  <c:v>4.9000000000000004</c:v>
                </c:pt>
                <c:pt idx="93">
                  <c:v>4.7</c:v>
                </c:pt>
                <c:pt idx="94">
                  <c:v>5</c:v>
                </c:pt>
                <c:pt idx="95">
                  <c:v>3.7</c:v>
                </c:pt>
                <c:pt idx="96">
                  <c:v>3.9</c:v>
                </c:pt>
                <c:pt idx="97">
                  <c:v>3.5</c:v>
                </c:pt>
                <c:pt idx="98">
                  <c:v>4.4000000000000004</c:v>
                </c:pt>
                <c:pt idx="99">
                  <c:v>3.6</c:v>
                </c:pt>
                <c:pt idx="100">
                  <c:v>4.4000000000000004</c:v>
                </c:pt>
                <c:pt idx="101">
                  <c:v>4.4000000000000004</c:v>
                </c:pt>
                <c:pt idx="102">
                  <c:v>4.2</c:v>
                </c:pt>
                <c:pt idx="103">
                  <c:v>4.2</c:v>
                </c:pt>
                <c:pt idx="104">
                  <c:v>3.9</c:v>
                </c:pt>
                <c:pt idx="105">
                  <c:v>4.7</c:v>
                </c:pt>
                <c:pt idx="106">
                  <c:v>4.8</c:v>
                </c:pt>
                <c:pt idx="107">
                  <c:v>5</c:v>
                </c:pt>
                <c:pt idx="108">
                  <c:v>4.5999999999999996</c:v>
                </c:pt>
                <c:pt idx="109">
                  <c:v>4.9000000000000004</c:v>
                </c:pt>
                <c:pt idx="110">
                  <c:v>5</c:v>
                </c:pt>
                <c:pt idx="111">
                  <c:v>4.7</c:v>
                </c:pt>
                <c:pt idx="112">
                  <c:v>4.7</c:v>
                </c:pt>
                <c:pt idx="113">
                  <c:v>5.3</c:v>
                </c:pt>
                <c:pt idx="114">
                  <c:v>5.9</c:v>
                </c:pt>
                <c:pt idx="115">
                  <c:v>6</c:v>
                </c:pt>
                <c:pt idx="116">
                  <c:v>6.1</c:v>
                </c:pt>
                <c:pt idx="117">
                  <c:v>6.4</c:v>
                </c:pt>
                <c:pt idx="118">
                  <c:v>6.5</c:v>
                </c:pt>
                <c:pt idx="119">
                  <c:v>6.5</c:v>
                </c:pt>
                <c:pt idx="120">
                  <c:v>6.8</c:v>
                </c:pt>
                <c:pt idx="121">
                  <c:v>6.3</c:v>
                </c:pt>
                <c:pt idx="122">
                  <c:v>6.2</c:v>
                </c:pt>
                <c:pt idx="123">
                  <c:v>6.6</c:v>
                </c:pt>
                <c:pt idx="124">
                  <c:v>6.8</c:v>
                </c:pt>
                <c:pt idx="125">
                  <c:v>6.5</c:v>
                </c:pt>
                <c:pt idx="126">
                  <c:v>7.1</c:v>
                </c:pt>
                <c:pt idx="127">
                  <c:v>6.7</c:v>
                </c:pt>
                <c:pt idx="128">
                  <c:v>8.1999999999999993</c:v>
                </c:pt>
                <c:pt idx="129">
                  <c:v>7.8</c:v>
                </c:pt>
                <c:pt idx="130">
                  <c:v>7.3</c:v>
                </c:pt>
                <c:pt idx="131">
                  <c:v>8.8000000000000007</c:v>
                </c:pt>
                <c:pt idx="132">
                  <c:v>7.8</c:v>
                </c:pt>
                <c:pt idx="133">
                  <c:v>7.7</c:v>
                </c:pt>
                <c:pt idx="134">
                  <c:v>7.1</c:v>
                </c:pt>
                <c:pt idx="135">
                  <c:v>8.5</c:v>
                </c:pt>
                <c:pt idx="136">
                  <c:v>8.9</c:v>
                </c:pt>
                <c:pt idx="137">
                  <c:v>7.9</c:v>
                </c:pt>
                <c:pt idx="138">
                  <c:v>8.1</c:v>
                </c:pt>
                <c:pt idx="139">
                  <c:v>8.1999999999999993</c:v>
                </c:pt>
                <c:pt idx="140">
                  <c:v>8.6999999999999993</c:v>
                </c:pt>
                <c:pt idx="141">
                  <c:v>8.5</c:v>
                </c:pt>
                <c:pt idx="142">
                  <c:v>8.4</c:v>
                </c:pt>
                <c:pt idx="143">
                  <c:v>9</c:v>
                </c:pt>
                <c:pt idx="144">
                  <c:v>8</c:v>
                </c:pt>
                <c:pt idx="145">
                  <c:v>9.1999999999999993</c:v>
                </c:pt>
                <c:pt idx="146">
                  <c:v>8.1</c:v>
                </c:pt>
                <c:pt idx="147">
                  <c:v>8.6999999999999993</c:v>
                </c:pt>
                <c:pt idx="148">
                  <c:v>8</c:v>
                </c:pt>
                <c:pt idx="149">
                  <c:v>9.1</c:v>
                </c:pt>
                <c:pt idx="150">
                  <c:v>9.4</c:v>
                </c:pt>
                <c:pt idx="151">
                  <c:v>8.4</c:v>
                </c:pt>
                <c:pt idx="152">
                  <c:v>8.1999999999999993</c:v>
                </c:pt>
                <c:pt idx="153">
                  <c:v>7.7</c:v>
                </c:pt>
                <c:pt idx="154">
                  <c:v>8</c:v>
                </c:pt>
                <c:pt idx="155">
                  <c:v>8.8000000000000007</c:v>
                </c:pt>
                <c:pt idx="156">
                  <c:v>8.6</c:v>
                </c:pt>
                <c:pt idx="157">
                  <c:v>8.1999999999999993</c:v>
                </c:pt>
                <c:pt idx="158">
                  <c:v>7.8</c:v>
                </c:pt>
                <c:pt idx="159">
                  <c:v>7.3</c:v>
                </c:pt>
                <c:pt idx="160">
                  <c:v>7.6</c:v>
                </c:pt>
                <c:pt idx="161">
                  <c:v>8.5</c:v>
                </c:pt>
                <c:pt idx="162">
                  <c:v>7.5</c:v>
                </c:pt>
                <c:pt idx="163">
                  <c:v>6.5</c:v>
                </c:pt>
                <c:pt idx="164">
                  <c:v>7.2</c:v>
                </c:pt>
                <c:pt idx="165">
                  <c:v>7.1</c:v>
                </c:pt>
                <c:pt idx="166">
                  <c:v>6.9</c:v>
                </c:pt>
                <c:pt idx="167">
                  <c:v>6.4</c:v>
                </c:pt>
                <c:pt idx="168">
                  <c:v>6</c:v>
                </c:pt>
                <c:pt idx="169">
                  <c:v>5.6</c:v>
                </c:pt>
                <c:pt idx="170">
                  <c:v>6.8</c:v>
                </c:pt>
                <c:pt idx="171">
                  <c:v>6.6</c:v>
                </c:pt>
                <c:pt idx="172">
                  <c:v>6.4</c:v>
                </c:pt>
                <c:pt idx="173">
                  <c:v>6.8</c:v>
                </c:pt>
                <c:pt idx="174">
                  <c:v>6.9</c:v>
                </c:pt>
                <c:pt idx="175">
                  <c:v>7.1</c:v>
                </c:pt>
                <c:pt idx="176">
                  <c:v>7.2</c:v>
                </c:pt>
                <c:pt idx="177">
                  <c:v>6.9</c:v>
                </c:pt>
                <c:pt idx="178">
                  <c:v>6.1</c:v>
                </c:pt>
                <c:pt idx="179">
                  <c:v>6.5</c:v>
                </c:pt>
                <c:pt idx="180">
                  <c:v>5.6</c:v>
                </c:pt>
                <c:pt idx="181">
                  <c:v>6.7</c:v>
                </c:pt>
                <c:pt idx="182">
                  <c:v>6.7</c:v>
                </c:pt>
                <c:pt idx="183">
                  <c:v>6.4</c:v>
                </c:pt>
                <c:pt idx="184">
                  <c:v>6.7</c:v>
                </c:pt>
                <c:pt idx="185">
                  <c:v>6.7</c:v>
                </c:pt>
                <c:pt idx="186">
                  <c:v>6.1</c:v>
                </c:pt>
                <c:pt idx="187">
                  <c:v>6.9</c:v>
                </c:pt>
                <c:pt idx="188">
                  <c:v>6</c:v>
                </c:pt>
                <c:pt idx="189">
                  <c:v>6.8</c:v>
                </c:pt>
                <c:pt idx="190">
                  <c:v>6.7</c:v>
                </c:pt>
                <c:pt idx="191">
                  <c:v>6.6</c:v>
                </c:pt>
                <c:pt idx="192">
                  <c:v>6.2</c:v>
                </c:pt>
                <c:pt idx="193">
                  <c:v>5.7</c:v>
                </c:pt>
                <c:pt idx="194">
                  <c:v>6.5</c:v>
                </c:pt>
                <c:pt idx="195">
                  <c:v>6.7</c:v>
                </c:pt>
                <c:pt idx="196">
                  <c:v>6.5</c:v>
                </c:pt>
                <c:pt idx="197">
                  <c:v>5.7</c:v>
                </c:pt>
                <c:pt idx="198">
                  <c:v>6.2</c:v>
                </c:pt>
                <c:pt idx="199">
                  <c:v>6.1</c:v>
                </c:pt>
                <c:pt idx="200">
                  <c:v>6.1</c:v>
                </c:pt>
                <c:pt idx="201">
                  <c:v>6</c:v>
                </c:pt>
                <c:pt idx="202">
                  <c:v>6.1</c:v>
                </c:pt>
                <c:pt idx="203">
                  <c:v>6.1</c:v>
                </c:pt>
                <c:pt idx="204">
                  <c:v>6.8</c:v>
                </c:pt>
                <c:pt idx="205">
                  <c:v>6.7</c:v>
                </c:pt>
                <c:pt idx="206">
                  <c:v>5.7</c:v>
                </c:pt>
                <c:pt idx="207">
                  <c:v>6</c:v>
                </c:pt>
                <c:pt idx="208">
                  <c:v>6.5</c:v>
                </c:pt>
                <c:pt idx="209">
                  <c:v>6.1</c:v>
                </c:pt>
                <c:pt idx="210">
                  <c:v>6</c:v>
                </c:pt>
                <c:pt idx="211">
                  <c:v>5.7</c:v>
                </c:pt>
                <c:pt idx="212">
                  <c:v>5.6</c:v>
                </c:pt>
                <c:pt idx="213">
                  <c:v>6.6</c:v>
                </c:pt>
                <c:pt idx="214">
                  <c:v>6.3</c:v>
                </c:pt>
                <c:pt idx="215">
                  <c:v>6</c:v>
                </c:pt>
                <c:pt idx="216">
                  <c:v>5.8</c:v>
                </c:pt>
                <c:pt idx="217">
                  <c:v>5.5</c:v>
                </c:pt>
                <c:pt idx="218">
                  <c:v>5.5</c:v>
                </c:pt>
                <c:pt idx="219">
                  <c:v>5.9</c:v>
                </c:pt>
                <c:pt idx="220">
                  <c:v>6.6</c:v>
                </c:pt>
                <c:pt idx="221">
                  <c:v>6.5</c:v>
                </c:pt>
                <c:pt idx="222">
                  <c:v>6.8</c:v>
                </c:pt>
                <c:pt idx="223">
                  <c:v>6</c:v>
                </c:pt>
                <c:pt idx="224">
                  <c:v>6.5</c:v>
                </c:pt>
                <c:pt idx="225">
                  <c:v>6.2</c:v>
                </c:pt>
                <c:pt idx="226">
                  <c:v>6.6</c:v>
                </c:pt>
                <c:pt idx="227">
                  <c:v>6.1</c:v>
                </c:pt>
                <c:pt idx="228">
                  <c:v>6.4</c:v>
                </c:pt>
                <c:pt idx="229">
                  <c:v>6.5</c:v>
                </c:pt>
                <c:pt idx="230">
                  <c:v>6.4</c:v>
                </c:pt>
                <c:pt idx="231">
                  <c:v>5.5</c:v>
                </c:pt>
                <c:pt idx="232">
                  <c:v>6.4</c:v>
                </c:pt>
                <c:pt idx="233">
                  <c:v>7</c:v>
                </c:pt>
                <c:pt idx="234">
                  <c:v>5.5</c:v>
                </c:pt>
                <c:pt idx="235">
                  <c:v>6.5</c:v>
                </c:pt>
                <c:pt idx="236">
                  <c:v>5.6</c:v>
                </c:pt>
                <c:pt idx="237">
                  <c:v>6.6</c:v>
                </c:pt>
                <c:pt idx="238">
                  <c:v>6.5</c:v>
                </c:pt>
                <c:pt idx="239">
                  <c:v>5.6</c:v>
                </c:pt>
                <c:pt idx="240">
                  <c:v>6.9</c:v>
                </c:pt>
                <c:pt idx="241">
                  <c:v>6.8</c:v>
                </c:pt>
                <c:pt idx="242">
                  <c:v>7.3</c:v>
                </c:pt>
                <c:pt idx="243">
                  <c:v>6.1</c:v>
                </c:pt>
                <c:pt idx="244">
                  <c:v>6.3</c:v>
                </c:pt>
                <c:pt idx="245">
                  <c:v>7.1</c:v>
                </c:pt>
                <c:pt idx="246">
                  <c:v>6.1</c:v>
                </c:pt>
                <c:pt idx="247">
                  <c:v>6.3</c:v>
                </c:pt>
                <c:pt idx="248">
                  <c:v>7.4</c:v>
                </c:pt>
                <c:pt idx="249">
                  <c:v>6.7</c:v>
                </c:pt>
                <c:pt idx="250">
                  <c:v>6.3</c:v>
                </c:pt>
                <c:pt idx="251">
                  <c:v>7.1</c:v>
                </c:pt>
                <c:pt idx="252">
                  <c:v>6.7</c:v>
                </c:pt>
                <c:pt idx="253">
                  <c:v>6.2</c:v>
                </c:pt>
                <c:pt idx="254">
                  <c:v>6</c:v>
                </c:pt>
                <c:pt idx="255">
                  <c:v>5.7</c:v>
                </c:pt>
                <c:pt idx="256">
                  <c:v>6.7</c:v>
                </c:pt>
                <c:pt idx="257">
                  <c:v>5.9</c:v>
                </c:pt>
                <c:pt idx="258">
                  <c:v>6.5</c:v>
                </c:pt>
                <c:pt idx="259">
                  <c:v>7</c:v>
                </c:pt>
                <c:pt idx="260">
                  <c:v>6.8</c:v>
                </c:pt>
                <c:pt idx="261">
                  <c:v>6.4</c:v>
                </c:pt>
                <c:pt idx="262">
                  <c:v>6.4</c:v>
                </c:pt>
                <c:pt idx="263">
                  <c:v>6.6</c:v>
                </c:pt>
                <c:pt idx="264">
                  <c:v>6.1</c:v>
                </c:pt>
                <c:pt idx="265">
                  <c:v>7.1</c:v>
                </c:pt>
                <c:pt idx="266">
                  <c:v>6.1</c:v>
                </c:pt>
                <c:pt idx="267">
                  <c:v>7.5</c:v>
                </c:pt>
                <c:pt idx="268">
                  <c:v>7.5</c:v>
                </c:pt>
                <c:pt idx="269">
                  <c:v>6.5</c:v>
                </c:pt>
                <c:pt idx="270">
                  <c:v>6.6</c:v>
                </c:pt>
                <c:pt idx="271">
                  <c:v>7.9</c:v>
                </c:pt>
                <c:pt idx="272">
                  <c:v>7.1</c:v>
                </c:pt>
                <c:pt idx="273">
                  <c:v>8.1999999999999993</c:v>
                </c:pt>
                <c:pt idx="274">
                  <c:v>7.5</c:v>
                </c:pt>
                <c:pt idx="275">
                  <c:v>7.5</c:v>
                </c:pt>
                <c:pt idx="276">
                  <c:v>6.8</c:v>
                </c:pt>
                <c:pt idx="277">
                  <c:v>7</c:v>
                </c:pt>
                <c:pt idx="278">
                  <c:v>7.6</c:v>
                </c:pt>
                <c:pt idx="279">
                  <c:v>7.6</c:v>
                </c:pt>
                <c:pt idx="280">
                  <c:v>6.6</c:v>
                </c:pt>
                <c:pt idx="281">
                  <c:v>7.3</c:v>
                </c:pt>
                <c:pt idx="282">
                  <c:v>7</c:v>
                </c:pt>
                <c:pt idx="283">
                  <c:v>6.9</c:v>
                </c:pt>
                <c:pt idx="284">
                  <c:v>6.7</c:v>
                </c:pt>
                <c:pt idx="285">
                  <c:v>7.2</c:v>
                </c:pt>
                <c:pt idx="286">
                  <c:v>7.1</c:v>
                </c:pt>
                <c:pt idx="287">
                  <c:v>7.9</c:v>
                </c:pt>
                <c:pt idx="288">
                  <c:v>7.4</c:v>
                </c:pt>
                <c:pt idx="289">
                  <c:v>6.9</c:v>
                </c:pt>
                <c:pt idx="290">
                  <c:v>7.1</c:v>
                </c:pt>
                <c:pt idx="291">
                  <c:v>7.5</c:v>
                </c:pt>
                <c:pt idx="292">
                  <c:v>7</c:v>
                </c:pt>
                <c:pt idx="293">
                  <c:v>8.8000000000000007</c:v>
                </c:pt>
                <c:pt idx="294">
                  <c:v>8.4</c:v>
                </c:pt>
                <c:pt idx="295">
                  <c:v>8.3000000000000007</c:v>
                </c:pt>
                <c:pt idx="296">
                  <c:v>8.4</c:v>
                </c:pt>
                <c:pt idx="297">
                  <c:v>9.6999999999999993</c:v>
                </c:pt>
                <c:pt idx="298">
                  <c:v>8</c:v>
                </c:pt>
                <c:pt idx="299">
                  <c:v>7.7</c:v>
                </c:pt>
                <c:pt idx="300">
                  <c:v>8.6999999999999993</c:v>
                </c:pt>
                <c:pt idx="301">
                  <c:v>8</c:v>
                </c:pt>
                <c:pt idx="302">
                  <c:v>8.9</c:v>
                </c:pt>
                <c:pt idx="303">
                  <c:v>9.5</c:v>
                </c:pt>
                <c:pt idx="304">
                  <c:v>7.8</c:v>
                </c:pt>
                <c:pt idx="305">
                  <c:v>8.6</c:v>
                </c:pt>
                <c:pt idx="306">
                  <c:v>9.1</c:v>
                </c:pt>
                <c:pt idx="307">
                  <c:v>9.3000000000000007</c:v>
                </c:pt>
                <c:pt idx="308">
                  <c:v>9.5</c:v>
                </c:pt>
                <c:pt idx="309">
                  <c:v>9.4</c:v>
                </c:pt>
                <c:pt idx="310">
                  <c:v>8.6999999999999993</c:v>
                </c:pt>
                <c:pt idx="311">
                  <c:v>8.9</c:v>
                </c:pt>
                <c:pt idx="312">
                  <c:v>9.6999999999999993</c:v>
                </c:pt>
                <c:pt idx="313">
                  <c:v>8.8000000000000007</c:v>
                </c:pt>
                <c:pt idx="314">
                  <c:v>9.8000000000000007</c:v>
                </c:pt>
                <c:pt idx="315">
                  <c:v>9.6999999999999993</c:v>
                </c:pt>
                <c:pt idx="316">
                  <c:v>9.5</c:v>
                </c:pt>
                <c:pt idx="317">
                  <c:v>9.4</c:v>
                </c:pt>
                <c:pt idx="318">
                  <c:v>9.9</c:v>
                </c:pt>
                <c:pt idx="319">
                  <c:v>9.6</c:v>
                </c:pt>
                <c:pt idx="320">
                  <c:v>9.1999999999999993</c:v>
                </c:pt>
                <c:pt idx="321">
                  <c:v>10</c:v>
                </c:pt>
                <c:pt idx="322">
                  <c:v>10.8</c:v>
                </c:pt>
                <c:pt idx="323">
                  <c:v>11</c:v>
                </c:pt>
                <c:pt idx="324">
                  <c:v>11.4</c:v>
                </c:pt>
                <c:pt idx="325">
                  <c:v>11</c:v>
                </c:pt>
                <c:pt idx="326">
                  <c:v>11.7</c:v>
                </c:pt>
                <c:pt idx="327">
                  <c:v>12.1</c:v>
                </c:pt>
                <c:pt idx="328">
                  <c:v>12.5</c:v>
                </c:pt>
                <c:pt idx="329">
                  <c:v>11.6</c:v>
                </c:pt>
                <c:pt idx="330">
                  <c:v>12.9</c:v>
                </c:pt>
                <c:pt idx="331">
                  <c:v>13.1</c:v>
                </c:pt>
                <c:pt idx="332">
                  <c:v>14.2</c:v>
                </c:pt>
                <c:pt idx="333">
                  <c:v>13.1</c:v>
                </c:pt>
                <c:pt idx="334">
                  <c:v>13.9</c:v>
                </c:pt>
                <c:pt idx="335">
                  <c:v>14.5</c:v>
                </c:pt>
                <c:pt idx="336">
                  <c:v>15.2</c:v>
                </c:pt>
                <c:pt idx="337">
                  <c:v>14</c:v>
                </c:pt>
                <c:pt idx="338">
                  <c:v>15.4</c:v>
                </c:pt>
                <c:pt idx="339">
                  <c:v>14.5</c:v>
                </c:pt>
                <c:pt idx="340">
                  <c:v>15.4</c:v>
                </c:pt>
                <c:pt idx="341">
                  <c:v>13.5</c:v>
                </c:pt>
                <c:pt idx="342">
                  <c:v>15.7</c:v>
                </c:pt>
                <c:pt idx="343">
                  <c:v>15.2</c:v>
                </c:pt>
                <c:pt idx="344">
                  <c:v>15.5</c:v>
                </c:pt>
                <c:pt idx="345">
                  <c:v>15</c:v>
                </c:pt>
                <c:pt idx="346">
                  <c:v>14.4</c:v>
                </c:pt>
                <c:pt idx="347">
                  <c:v>14.3</c:v>
                </c:pt>
                <c:pt idx="348">
                  <c:v>14.2</c:v>
                </c:pt>
                <c:pt idx="349">
                  <c:v>13.1</c:v>
                </c:pt>
                <c:pt idx="350">
                  <c:v>13.5</c:v>
                </c:pt>
                <c:pt idx="351">
                  <c:v>14.1</c:v>
                </c:pt>
                <c:pt idx="352">
                  <c:v>13.4</c:v>
                </c:pt>
                <c:pt idx="353">
                  <c:v>12.8</c:v>
                </c:pt>
                <c:pt idx="354">
                  <c:v>12.5</c:v>
                </c:pt>
                <c:pt idx="355">
                  <c:v>12.3</c:v>
                </c:pt>
                <c:pt idx="356">
                  <c:v>12.5</c:v>
                </c:pt>
                <c:pt idx="357">
                  <c:v>12.5</c:v>
                </c:pt>
                <c:pt idx="358">
                  <c:v>13.1</c:v>
                </c:pt>
                <c:pt idx="359">
                  <c:v>13.6</c:v>
                </c:pt>
                <c:pt idx="360">
                  <c:v>13.8</c:v>
                </c:pt>
                <c:pt idx="361">
                  <c:v>13</c:v>
                </c:pt>
                <c:pt idx="362">
                  <c:v>14.6</c:v>
                </c:pt>
                <c:pt idx="363">
                  <c:v>15.3</c:v>
                </c:pt>
                <c:pt idx="364">
                  <c:v>14.8</c:v>
                </c:pt>
                <c:pt idx="365">
                  <c:v>14.8</c:v>
                </c:pt>
                <c:pt idx="366">
                  <c:v>14.8</c:v>
                </c:pt>
                <c:pt idx="367">
                  <c:v>14.8</c:v>
                </c:pt>
                <c:pt idx="368">
                  <c:v>14.8</c:v>
                </c:pt>
                <c:pt idx="369">
                  <c:v>14.8</c:v>
                </c:pt>
                <c:pt idx="370">
                  <c:v>14.8</c:v>
                </c:pt>
                <c:pt idx="371">
                  <c:v>14.8</c:v>
                </c:pt>
                <c:pt idx="372">
                  <c:v>14.8</c:v>
                </c:pt>
                <c:pt idx="373">
                  <c:v>14.5</c:v>
                </c:pt>
                <c:pt idx="374">
                  <c:v>13.5</c:v>
                </c:pt>
                <c:pt idx="375">
                  <c:v>13.5</c:v>
                </c:pt>
                <c:pt idx="376">
                  <c:v>13.5</c:v>
                </c:pt>
                <c:pt idx="377">
                  <c:v>13.5</c:v>
                </c:pt>
                <c:pt idx="378">
                  <c:v>13.5</c:v>
                </c:pt>
                <c:pt idx="379">
                  <c:v>13.5</c:v>
                </c:pt>
                <c:pt idx="380">
                  <c:v>13.5</c:v>
                </c:pt>
                <c:pt idx="381">
                  <c:v>13.5</c:v>
                </c:pt>
                <c:pt idx="382">
                  <c:v>12.7</c:v>
                </c:pt>
                <c:pt idx="383">
                  <c:v>13.4</c:v>
                </c:pt>
                <c:pt idx="384">
                  <c:v>12.9</c:v>
                </c:pt>
                <c:pt idx="385">
                  <c:v>13.8</c:v>
                </c:pt>
                <c:pt idx="386">
                  <c:v>13</c:v>
                </c:pt>
                <c:pt idx="387">
                  <c:v>11.7</c:v>
                </c:pt>
                <c:pt idx="388">
                  <c:v>12.8</c:v>
                </c:pt>
                <c:pt idx="389">
                  <c:v>12.2</c:v>
                </c:pt>
                <c:pt idx="390">
                  <c:v>13.3</c:v>
                </c:pt>
                <c:pt idx="391">
                  <c:v>11.9</c:v>
                </c:pt>
                <c:pt idx="392">
                  <c:v>12.5</c:v>
                </c:pt>
                <c:pt idx="393">
                  <c:v>11.3</c:v>
                </c:pt>
                <c:pt idx="394">
                  <c:v>11.3</c:v>
                </c:pt>
                <c:pt idx="395">
                  <c:v>11.5</c:v>
                </c:pt>
                <c:pt idx="396">
                  <c:v>11.8</c:v>
                </c:pt>
                <c:pt idx="397">
                  <c:v>12.2</c:v>
                </c:pt>
                <c:pt idx="398">
                  <c:v>10.7</c:v>
                </c:pt>
                <c:pt idx="399">
                  <c:v>11.1</c:v>
                </c:pt>
                <c:pt idx="400">
                  <c:v>11.5</c:v>
                </c:pt>
                <c:pt idx="401">
                  <c:v>10.8</c:v>
                </c:pt>
                <c:pt idx="402">
                  <c:v>10.8</c:v>
                </c:pt>
                <c:pt idx="403">
                  <c:v>11</c:v>
                </c:pt>
                <c:pt idx="404">
                  <c:v>10.3</c:v>
                </c:pt>
                <c:pt idx="405">
                  <c:v>11.6</c:v>
                </c:pt>
                <c:pt idx="406">
                  <c:v>11.1</c:v>
                </c:pt>
                <c:pt idx="407">
                  <c:v>10.9</c:v>
                </c:pt>
                <c:pt idx="408">
                  <c:v>11.6</c:v>
                </c:pt>
                <c:pt idx="409">
                  <c:v>10.199999999999999</c:v>
                </c:pt>
                <c:pt idx="410">
                  <c:v>10.3</c:v>
                </c:pt>
                <c:pt idx="411">
                  <c:v>10</c:v>
                </c:pt>
                <c:pt idx="412">
                  <c:v>9.5</c:v>
                </c:pt>
                <c:pt idx="413">
                  <c:v>9.1</c:v>
                </c:pt>
                <c:pt idx="414">
                  <c:v>9.4</c:v>
                </c:pt>
                <c:pt idx="415">
                  <c:v>9.8000000000000007</c:v>
                </c:pt>
                <c:pt idx="416">
                  <c:v>10</c:v>
                </c:pt>
                <c:pt idx="417">
                  <c:v>10.3</c:v>
                </c:pt>
                <c:pt idx="418">
                  <c:v>10.199999999999999</c:v>
                </c:pt>
                <c:pt idx="419">
                  <c:v>9.4</c:v>
                </c:pt>
                <c:pt idx="420">
                  <c:v>9.3000000000000007</c:v>
                </c:pt>
                <c:pt idx="421">
                  <c:v>9.1999999999999993</c:v>
                </c:pt>
                <c:pt idx="422">
                  <c:v>9.6</c:v>
                </c:pt>
                <c:pt idx="423">
                  <c:v>9.6</c:v>
                </c:pt>
                <c:pt idx="424">
                  <c:v>10.1</c:v>
                </c:pt>
                <c:pt idx="425">
                  <c:v>10.3</c:v>
                </c:pt>
                <c:pt idx="426">
                  <c:v>9.3000000000000007</c:v>
                </c:pt>
                <c:pt idx="427">
                  <c:v>9.1</c:v>
                </c:pt>
                <c:pt idx="428">
                  <c:v>9</c:v>
                </c:pt>
                <c:pt idx="429">
                  <c:v>9</c:v>
                </c:pt>
                <c:pt idx="430">
                  <c:v>9.1</c:v>
                </c:pt>
                <c:pt idx="431">
                  <c:v>8.5</c:v>
                </c:pt>
                <c:pt idx="432">
                  <c:v>10.199999999999999</c:v>
                </c:pt>
                <c:pt idx="433">
                  <c:v>10.199999999999999</c:v>
                </c:pt>
                <c:pt idx="434">
                  <c:v>10</c:v>
                </c:pt>
                <c:pt idx="435">
                  <c:v>9.6</c:v>
                </c:pt>
                <c:pt idx="436">
                  <c:v>10.6</c:v>
                </c:pt>
                <c:pt idx="437">
                  <c:v>9.8000000000000007</c:v>
                </c:pt>
                <c:pt idx="438">
                  <c:v>9.5</c:v>
                </c:pt>
                <c:pt idx="439">
                  <c:v>9.6999999999999993</c:v>
                </c:pt>
                <c:pt idx="440">
                  <c:v>9.4</c:v>
                </c:pt>
                <c:pt idx="441">
                  <c:v>9.8000000000000007</c:v>
                </c:pt>
                <c:pt idx="442">
                  <c:v>10.5</c:v>
                </c:pt>
                <c:pt idx="443">
                  <c:v>11.4</c:v>
                </c:pt>
                <c:pt idx="444">
                  <c:v>9.6</c:v>
                </c:pt>
                <c:pt idx="445">
                  <c:v>10</c:v>
                </c:pt>
                <c:pt idx="446">
                  <c:v>9.8000000000000007</c:v>
                </c:pt>
                <c:pt idx="447">
                  <c:v>10.1</c:v>
                </c:pt>
                <c:pt idx="448">
                  <c:v>10.3</c:v>
                </c:pt>
                <c:pt idx="449">
                  <c:v>9.3000000000000007</c:v>
                </c:pt>
                <c:pt idx="450">
                  <c:v>9.1999999999999993</c:v>
                </c:pt>
                <c:pt idx="451">
                  <c:v>10.199999999999999</c:v>
                </c:pt>
                <c:pt idx="452">
                  <c:v>10.3</c:v>
                </c:pt>
                <c:pt idx="453">
                  <c:v>9.9</c:v>
                </c:pt>
                <c:pt idx="454">
                  <c:v>10.6</c:v>
                </c:pt>
                <c:pt idx="455">
                  <c:v>9.6999999999999993</c:v>
                </c:pt>
                <c:pt idx="456">
                  <c:v>9.6</c:v>
                </c:pt>
                <c:pt idx="457">
                  <c:v>9.1</c:v>
                </c:pt>
                <c:pt idx="458">
                  <c:v>10.199999999999999</c:v>
                </c:pt>
                <c:pt idx="459">
                  <c:v>9.6</c:v>
                </c:pt>
                <c:pt idx="460">
                  <c:v>10.1</c:v>
                </c:pt>
                <c:pt idx="461">
                  <c:v>9.3000000000000007</c:v>
                </c:pt>
                <c:pt idx="462">
                  <c:v>10.4</c:v>
                </c:pt>
                <c:pt idx="463">
                  <c:v>10.9</c:v>
                </c:pt>
                <c:pt idx="464">
                  <c:v>10.9</c:v>
                </c:pt>
                <c:pt idx="465">
                  <c:v>9.1999999999999993</c:v>
                </c:pt>
                <c:pt idx="466">
                  <c:v>10.5</c:v>
                </c:pt>
                <c:pt idx="467">
                  <c:v>10.3</c:v>
                </c:pt>
                <c:pt idx="468">
                  <c:v>9.9</c:v>
                </c:pt>
                <c:pt idx="469">
                  <c:v>9.9</c:v>
                </c:pt>
                <c:pt idx="470">
                  <c:v>9.8000000000000007</c:v>
                </c:pt>
                <c:pt idx="471">
                  <c:v>9</c:v>
                </c:pt>
                <c:pt idx="472">
                  <c:v>9</c:v>
                </c:pt>
                <c:pt idx="473">
                  <c:v>9.3000000000000007</c:v>
                </c:pt>
                <c:pt idx="474">
                  <c:v>9.3000000000000007</c:v>
                </c:pt>
                <c:pt idx="475">
                  <c:v>9</c:v>
                </c:pt>
                <c:pt idx="476">
                  <c:v>9.5</c:v>
                </c:pt>
                <c:pt idx="477">
                  <c:v>9.3000000000000007</c:v>
                </c:pt>
                <c:pt idx="478">
                  <c:v>8.3000000000000007</c:v>
                </c:pt>
                <c:pt idx="479">
                  <c:v>9.4</c:v>
                </c:pt>
                <c:pt idx="480">
                  <c:v>8.3000000000000007</c:v>
                </c:pt>
                <c:pt idx="481">
                  <c:v>9.8000000000000007</c:v>
                </c:pt>
                <c:pt idx="482">
                  <c:v>8.4</c:v>
                </c:pt>
                <c:pt idx="483">
                  <c:v>10.199999999999999</c:v>
                </c:pt>
                <c:pt idx="484">
                  <c:v>9.4</c:v>
                </c:pt>
                <c:pt idx="485">
                  <c:v>10.3</c:v>
                </c:pt>
                <c:pt idx="486">
                  <c:v>10.199999999999999</c:v>
                </c:pt>
                <c:pt idx="487">
                  <c:v>9.6</c:v>
                </c:pt>
                <c:pt idx="488">
                  <c:v>8.9</c:v>
                </c:pt>
                <c:pt idx="489">
                  <c:v>9</c:v>
                </c:pt>
                <c:pt idx="490">
                  <c:v>10.1</c:v>
                </c:pt>
                <c:pt idx="491">
                  <c:v>8.4</c:v>
                </c:pt>
                <c:pt idx="492">
                  <c:v>9.6</c:v>
                </c:pt>
                <c:pt idx="493">
                  <c:v>9.3000000000000007</c:v>
                </c:pt>
                <c:pt idx="494">
                  <c:v>10.5</c:v>
                </c:pt>
                <c:pt idx="495">
                  <c:v>10.199999999999999</c:v>
                </c:pt>
                <c:pt idx="496">
                  <c:v>11.1</c:v>
                </c:pt>
                <c:pt idx="497">
                  <c:v>11.6</c:v>
                </c:pt>
                <c:pt idx="498">
                  <c:v>10.5</c:v>
                </c:pt>
                <c:pt idx="499">
                  <c:v>11.1</c:v>
                </c:pt>
                <c:pt idx="500">
                  <c:v>10.4</c:v>
                </c:pt>
                <c:pt idx="501">
                  <c:v>11.8</c:v>
                </c:pt>
                <c:pt idx="502">
                  <c:v>12</c:v>
                </c:pt>
                <c:pt idx="503">
                  <c:v>12.7</c:v>
                </c:pt>
                <c:pt idx="504">
                  <c:v>12.1</c:v>
                </c:pt>
                <c:pt idx="505">
                  <c:v>12.2</c:v>
                </c:pt>
                <c:pt idx="506">
                  <c:v>13</c:v>
                </c:pt>
                <c:pt idx="507">
                  <c:v>14.6</c:v>
                </c:pt>
                <c:pt idx="508">
                  <c:v>14.4</c:v>
                </c:pt>
                <c:pt idx="509">
                  <c:v>13.1</c:v>
                </c:pt>
                <c:pt idx="510">
                  <c:v>13.6</c:v>
                </c:pt>
                <c:pt idx="511">
                  <c:v>13.9</c:v>
                </c:pt>
                <c:pt idx="512">
                  <c:v>13.9</c:v>
                </c:pt>
                <c:pt idx="513">
                  <c:v>14.1</c:v>
                </c:pt>
                <c:pt idx="514">
                  <c:v>14.1</c:v>
                </c:pt>
                <c:pt idx="515">
                  <c:v>14.8</c:v>
                </c:pt>
                <c:pt idx="516">
                  <c:v>13.8</c:v>
                </c:pt>
                <c:pt idx="517">
                  <c:v>13.2</c:v>
                </c:pt>
                <c:pt idx="518">
                  <c:v>14</c:v>
                </c:pt>
                <c:pt idx="519">
                  <c:v>14.7</c:v>
                </c:pt>
                <c:pt idx="520">
                  <c:v>14.5</c:v>
                </c:pt>
                <c:pt idx="521">
                  <c:v>14.3</c:v>
                </c:pt>
                <c:pt idx="522">
                  <c:v>13.8</c:v>
                </c:pt>
                <c:pt idx="523">
                  <c:v>13.6</c:v>
                </c:pt>
                <c:pt idx="524">
                  <c:v>13.8</c:v>
                </c:pt>
                <c:pt idx="525">
                  <c:v>13.9</c:v>
                </c:pt>
                <c:pt idx="526">
                  <c:v>13.8</c:v>
                </c:pt>
                <c:pt idx="527">
                  <c:v>12.2</c:v>
                </c:pt>
                <c:pt idx="528">
                  <c:v>13.3</c:v>
                </c:pt>
                <c:pt idx="529">
                  <c:v>13.8</c:v>
                </c:pt>
                <c:pt idx="530">
                  <c:v>12.7</c:v>
                </c:pt>
                <c:pt idx="531">
                  <c:v>12.8</c:v>
                </c:pt>
                <c:pt idx="532">
                  <c:v>12.7</c:v>
                </c:pt>
                <c:pt idx="533">
                  <c:v>11.4</c:v>
                </c:pt>
                <c:pt idx="534">
                  <c:v>13</c:v>
                </c:pt>
                <c:pt idx="535">
                  <c:v>12.8</c:v>
                </c:pt>
                <c:pt idx="536">
                  <c:v>12.6</c:v>
                </c:pt>
                <c:pt idx="537">
                  <c:v>12.5</c:v>
                </c:pt>
                <c:pt idx="538">
                  <c:v>12.5</c:v>
                </c:pt>
                <c:pt idx="539">
                  <c:v>12.7</c:v>
                </c:pt>
                <c:pt idx="540">
                  <c:v>11.9</c:v>
                </c:pt>
                <c:pt idx="541">
                  <c:v>11.6</c:v>
                </c:pt>
                <c:pt idx="542">
                  <c:v>11.3</c:v>
                </c:pt>
                <c:pt idx="543">
                  <c:v>11.7</c:v>
                </c:pt>
                <c:pt idx="544">
                  <c:v>11.9</c:v>
                </c:pt>
                <c:pt idx="545">
                  <c:v>12.6</c:v>
                </c:pt>
                <c:pt idx="546">
                  <c:v>11.1</c:v>
                </c:pt>
                <c:pt idx="547">
                  <c:v>11.4</c:v>
                </c:pt>
                <c:pt idx="548">
                  <c:v>12.1</c:v>
                </c:pt>
                <c:pt idx="549">
                  <c:v>10.9</c:v>
                </c:pt>
                <c:pt idx="550">
                  <c:v>12.2</c:v>
                </c:pt>
                <c:pt idx="551">
                  <c:v>11</c:v>
                </c:pt>
                <c:pt idx="552">
                  <c:v>10.6</c:v>
                </c:pt>
                <c:pt idx="553">
                  <c:v>11.3</c:v>
                </c:pt>
                <c:pt idx="554">
                  <c:v>11.6</c:v>
                </c:pt>
                <c:pt idx="555">
                  <c:v>10.5</c:v>
                </c:pt>
                <c:pt idx="556">
                  <c:v>10.8</c:v>
                </c:pt>
                <c:pt idx="557">
                  <c:v>10.8</c:v>
                </c:pt>
                <c:pt idx="558">
                  <c:v>11.2</c:v>
                </c:pt>
                <c:pt idx="559">
                  <c:v>11.4</c:v>
                </c:pt>
                <c:pt idx="560">
                  <c:v>10.199999999999999</c:v>
                </c:pt>
                <c:pt idx="561">
                  <c:v>10.4</c:v>
                </c:pt>
                <c:pt idx="562">
                  <c:v>10</c:v>
                </c:pt>
                <c:pt idx="563">
                  <c:v>9.9</c:v>
                </c:pt>
                <c:pt idx="564">
                  <c:v>10.6</c:v>
                </c:pt>
                <c:pt idx="565">
                  <c:v>10.3</c:v>
                </c:pt>
                <c:pt idx="566">
                  <c:v>10.3</c:v>
                </c:pt>
                <c:pt idx="567">
                  <c:v>10.199999999999999</c:v>
                </c:pt>
                <c:pt idx="568">
                  <c:v>10.199999999999999</c:v>
                </c:pt>
                <c:pt idx="569">
                  <c:v>10.7</c:v>
                </c:pt>
                <c:pt idx="570">
                  <c:v>9.6999999999999993</c:v>
                </c:pt>
                <c:pt idx="571">
                  <c:v>10</c:v>
                </c:pt>
                <c:pt idx="572">
                  <c:v>9.5</c:v>
                </c:pt>
                <c:pt idx="573">
                  <c:v>11.1</c:v>
                </c:pt>
                <c:pt idx="574">
                  <c:v>9.3000000000000007</c:v>
                </c:pt>
                <c:pt idx="575">
                  <c:v>10.1</c:v>
                </c:pt>
                <c:pt idx="576">
                  <c:v>10.4</c:v>
                </c:pt>
                <c:pt idx="577">
                  <c:v>10.7</c:v>
                </c:pt>
                <c:pt idx="578">
                  <c:v>9.6999999999999993</c:v>
                </c:pt>
                <c:pt idx="579">
                  <c:v>10.5</c:v>
                </c:pt>
                <c:pt idx="580">
                  <c:v>9.9</c:v>
                </c:pt>
                <c:pt idx="581">
                  <c:v>10.1</c:v>
                </c:pt>
                <c:pt idx="582">
                  <c:v>10.6</c:v>
                </c:pt>
                <c:pt idx="583">
                  <c:v>9.4</c:v>
                </c:pt>
                <c:pt idx="584">
                  <c:v>10.1</c:v>
                </c:pt>
                <c:pt idx="585">
                  <c:v>10.199999999999999</c:v>
                </c:pt>
                <c:pt idx="586">
                  <c:v>8.5</c:v>
                </c:pt>
                <c:pt idx="587">
                  <c:v>9.6999999999999993</c:v>
                </c:pt>
                <c:pt idx="588">
                  <c:v>10.4</c:v>
                </c:pt>
                <c:pt idx="589">
                  <c:v>10.7</c:v>
                </c:pt>
                <c:pt idx="590">
                  <c:v>10.8</c:v>
                </c:pt>
                <c:pt idx="591">
                  <c:v>10.1</c:v>
                </c:pt>
                <c:pt idx="592">
                  <c:v>10.6</c:v>
                </c:pt>
                <c:pt idx="593">
                  <c:v>10.7</c:v>
                </c:pt>
                <c:pt idx="594">
                  <c:v>11.2</c:v>
                </c:pt>
                <c:pt idx="595">
                  <c:v>11.7</c:v>
                </c:pt>
                <c:pt idx="596">
                  <c:v>11.4</c:v>
                </c:pt>
                <c:pt idx="597">
                  <c:v>11.4</c:v>
                </c:pt>
                <c:pt idx="598">
                  <c:v>10.8</c:v>
                </c:pt>
                <c:pt idx="599">
                  <c:v>11.3</c:v>
                </c:pt>
                <c:pt idx="600">
                  <c:v>12.6</c:v>
                </c:pt>
                <c:pt idx="601">
                  <c:v>11.5</c:v>
                </c:pt>
                <c:pt idx="602">
                  <c:v>11.3</c:v>
                </c:pt>
                <c:pt idx="603">
                  <c:v>12.4</c:v>
                </c:pt>
                <c:pt idx="604">
                  <c:v>13.4</c:v>
                </c:pt>
                <c:pt idx="605">
                  <c:v>13.5</c:v>
                </c:pt>
                <c:pt idx="606">
                  <c:v>12.9</c:v>
                </c:pt>
                <c:pt idx="607">
                  <c:v>14.5</c:v>
                </c:pt>
                <c:pt idx="608">
                  <c:v>14.9</c:v>
                </c:pt>
                <c:pt idx="609">
                  <c:v>14.9</c:v>
                </c:pt>
                <c:pt idx="610">
                  <c:v>15.4</c:v>
                </c:pt>
                <c:pt idx="611">
                  <c:v>16.600000000000001</c:v>
                </c:pt>
                <c:pt idx="612">
                  <c:v>16.2</c:v>
                </c:pt>
                <c:pt idx="613">
                  <c:v>16.399999999999999</c:v>
                </c:pt>
                <c:pt idx="614">
                  <c:v>16.5</c:v>
                </c:pt>
                <c:pt idx="615">
                  <c:v>17.600000000000001</c:v>
                </c:pt>
                <c:pt idx="616">
                  <c:v>16.5</c:v>
                </c:pt>
                <c:pt idx="617">
                  <c:v>18.399999999999999</c:v>
                </c:pt>
                <c:pt idx="618">
                  <c:v>19.899999999999999</c:v>
                </c:pt>
                <c:pt idx="619">
                  <c:v>20.3</c:v>
                </c:pt>
                <c:pt idx="620">
                  <c:v>21.1</c:v>
                </c:pt>
                <c:pt idx="621">
                  <c:v>20.3</c:v>
                </c:pt>
                <c:pt idx="622">
                  <c:v>21.1</c:v>
                </c:pt>
                <c:pt idx="623">
                  <c:v>22.3</c:v>
                </c:pt>
                <c:pt idx="624">
                  <c:v>22.6</c:v>
                </c:pt>
                <c:pt idx="625">
                  <c:v>22.2</c:v>
                </c:pt>
                <c:pt idx="626">
                  <c:v>23.7</c:v>
                </c:pt>
                <c:pt idx="627">
                  <c:v>24.2</c:v>
                </c:pt>
                <c:pt idx="628">
                  <c:v>24.4</c:v>
                </c:pt>
                <c:pt idx="629">
                  <c:v>25.8</c:v>
                </c:pt>
                <c:pt idx="630">
                  <c:v>25.9</c:v>
                </c:pt>
                <c:pt idx="631">
                  <c:v>27.4</c:v>
                </c:pt>
                <c:pt idx="632">
                  <c:v>25.6</c:v>
                </c:pt>
                <c:pt idx="633">
                  <c:v>26.9</c:v>
                </c:pt>
                <c:pt idx="634">
                  <c:v>27.5</c:v>
                </c:pt>
                <c:pt idx="635">
                  <c:v>27.1</c:v>
                </c:pt>
                <c:pt idx="636">
                  <c:v>28</c:v>
                </c:pt>
                <c:pt idx="637">
                  <c:v>28.8</c:v>
                </c:pt>
                <c:pt idx="638">
                  <c:v>29</c:v>
                </c:pt>
                <c:pt idx="639">
                  <c:v>28.1</c:v>
                </c:pt>
                <c:pt idx="640">
                  <c:v>28.2</c:v>
                </c:pt>
                <c:pt idx="641">
                  <c:v>29</c:v>
                </c:pt>
                <c:pt idx="642">
                  <c:v>29.6</c:v>
                </c:pt>
                <c:pt idx="643">
                  <c:v>29.7</c:v>
                </c:pt>
                <c:pt idx="644">
                  <c:v>29.5</c:v>
                </c:pt>
                <c:pt idx="645">
                  <c:v>29.6</c:v>
                </c:pt>
                <c:pt idx="646">
                  <c:v>30.8</c:v>
                </c:pt>
                <c:pt idx="647">
                  <c:v>30.2</c:v>
                </c:pt>
                <c:pt idx="648">
                  <c:v>30.9</c:v>
                </c:pt>
                <c:pt idx="649">
                  <c:v>30</c:v>
                </c:pt>
                <c:pt idx="650">
                  <c:v>30.6</c:v>
                </c:pt>
                <c:pt idx="651">
                  <c:v>31</c:v>
                </c:pt>
                <c:pt idx="652">
                  <c:v>31.4</c:v>
                </c:pt>
                <c:pt idx="653">
                  <c:v>31.6</c:v>
                </c:pt>
                <c:pt idx="654">
                  <c:v>31.9</c:v>
                </c:pt>
                <c:pt idx="655">
                  <c:v>31.8</c:v>
                </c:pt>
                <c:pt idx="656">
                  <c:v>30.8</c:v>
                </c:pt>
                <c:pt idx="657">
                  <c:v>31.6</c:v>
                </c:pt>
                <c:pt idx="658">
                  <c:v>32</c:v>
                </c:pt>
                <c:pt idx="659">
                  <c:v>32</c:v>
                </c:pt>
                <c:pt idx="660">
                  <c:v>32.200000000000003</c:v>
                </c:pt>
                <c:pt idx="661">
                  <c:v>31.5</c:v>
                </c:pt>
                <c:pt idx="662">
                  <c:v>31.7</c:v>
                </c:pt>
                <c:pt idx="663">
                  <c:v>32</c:v>
                </c:pt>
                <c:pt idx="664">
                  <c:v>32.200000000000003</c:v>
                </c:pt>
                <c:pt idx="665">
                  <c:v>31.6</c:v>
                </c:pt>
                <c:pt idx="666">
                  <c:v>31.1</c:v>
                </c:pt>
                <c:pt idx="667">
                  <c:v>32.9</c:v>
                </c:pt>
                <c:pt idx="668">
                  <c:v>31.3</c:v>
                </c:pt>
                <c:pt idx="669">
                  <c:v>30.2</c:v>
                </c:pt>
                <c:pt idx="670">
                  <c:v>31.1</c:v>
                </c:pt>
                <c:pt idx="671">
                  <c:v>32.9</c:v>
                </c:pt>
                <c:pt idx="672">
                  <c:v>31.5</c:v>
                </c:pt>
                <c:pt idx="673">
                  <c:v>32.1</c:v>
                </c:pt>
                <c:pt idx="674">
                  <c:v>31.7</c:v>
                </c:pt>
                <c:pt idx="675">
                  <c:v>32.6</c:v>
                </c:pt>
                <c:pt idx="676">
                  <c:v>33.200000000000003</c:v>
                </c:pt>
                <c:pt idx="677">
                  <c:v>32</c:v>
                </c:pt>
                <c:pt idx="678">
                  <c:v>32.200000000000003</c:v>
                </c:pt>
                <c:pt idx="679">
                  <c:v>33</c:v>
                </c:pt>
                <c:pt idx="680">
                  <c:v>32</c:v>
                </c:pt>
                <c:pt idx="681">
                  <c:v>31.9</c:v>
                </c:pt>
                <c:pt idx="682">
                  <c:v>32.9</c:v>
                </c:pt>
                <c:pt idx="683">
                  <c:v>31.8</c:v>
                </c:pt>
                <c:pt idx="684">
                  <c:v>32.5</c:v>
                </c:pt>
                <c:pt idx="685">
                  <c:v>33.6</c:v>
                </c:pt>
                <c:pt idx="686">
                  <c:v>32.799999999999997</c:v>
                </c:pt>
                <c:pt idx="687">
                  <c:v>32.700000000000003</c:v>
                </c:pt>
                <c:pt idx="688">
                  <c:v>32.4</c:v>
                </c:pt>
                <c:pt idx="689">
                  <c:v>33.6</c:v>
                </c:pt>
                <c:pt idx="690">
                  <c:v>32.5</c:v>
                </c:pt>
                <c:pt idx="691">
                  <c:v>33.1</c:v>
                </c:pt>
                <c:pt idx="692">
                  <c:v>33.1</c:v>
                </c:pt>
                <c:pt idx="693">
                  <c:v>32.4</c:v>
                </c:pt>
                <c:pt idx="694">
                  <c:v>33.4</c:v>
                </c:pt>
                <c:pt idx="695">
                  <c:v>32.9</c:v>
                </c:pt>
                <c:pt idx="696">
                  <c:v>32</c:v>
                </c:pt>
                <c:pt idx="697">
                  <c:v>33.1</c:v>
                </c:pt>
                <c:pt idx="698">
                  <c:v>33.9</c:v>
                </c:pt>
                <c:pt idx="699">
                  <c:v>33.9</c:v>
                </c:pt>
                <c:pt idx="700">
                  <c:v>32.9</c:v>
                </c:pt>
                <c:pt idx="701">
                  <c:v>32.799999999999997</c:v>
                </c:pt>
                <c:pt idx="702">
                  <c:v>33.1</c:v>
                </c:pt>
                <c:pt idx="703">
                  <c:v>33.5</c:v>
                </c:pt>
                <c:pt idx="704">
                  <c:v>32.799999999999997</c:v>
                </c:pt>
                <c:pt idx="705">
                  <c:v>31.9</c:v>
                </c:pt>
                <c:pt idx="706">
                  <c:v>31.8</c:v>
                </c:pt>
                <c:pt idx="707">
                  <c:v>32.6</c:v>
                </c:pt>
                <c:pt idx="708">
                  <c:v>32.6</c:v>
                </c:pt>
                <c:pt idx="709">
                  <c:v>32.5</c:v>
                </c:pt>
                <c:pt idx="710">
                  <c:v>32.1</c:v>
                </c:pt>
                <c:pt idx="711">
                  <c:v>33.4</c:v>
                </c:pt>
                <c:pt idx="712">
                  <c:v>33</c:v>
                </c:pt>
                <c:pt idx="713">
                  <c:v>32</c:v>
                </c:pt>
                <c:pt idx="714">
                  <c:v>32.700000000000003</c:v>
                </c:pt>
                <c:pt idx="715">
                  <c:v>32.9</c:v>
                </c:pt>
                <c:pt idx="716">
                  <c:v>32.200000000000003</c:v>
                </c:pt>
                <c:pt idx="717">
                  <c:v>31.5</c:v>
                </c:pt>
                <c:pt idx="718">
                  <c:v>31.7</c:v>
                </c:pt>
                <c:pt idx="719">
                  <c:v>33.4</c:v>
                </c:pt>
                <c:pt idx="720">
                  <c:v>32.9</c:v>
                </c:pt>
                <c:pt idx="721">
                  <c:v>31.8</c:v>
                </c:pt>
                <c:pt idx="722">
                  <c:v>32.299999999999997</c:v>
                </c:pt>
                <c:pt idx="723">
                  <c:v>32.700000000000003</c:v>
                </c:pt>
                <c:pt idx="724">
                  <c:v>32.799999999999997</c:v>
                </c:pt>
                <c:pt idx="725">
                  <c:v>30.4</c:v>
                </c:pt>
                <c:pt idx="726">
                  <c:v>32.200000000000003</c:v>
                </c:pt>
                <c:pt idx="727">
                  <c:v>31.1</c:v>
                </c:pt>
                <c:pt idx="728">
                  <c:v>32.9</c:v>
                </c:pt>
                <c:pt idx="729">
                  <c:v>31.5</c:v>
                </c:pt>
                <c:pt idx="730">
                  <c:v>32.700000000000003</c:v>
                </c:pt>
                <c:pt idx="731">
                  <c:v>31.7</c:v>
                </c:pt>
                <c:pt idx="732">
                  <c:v>31.8</c:v>
                </c:pt>
                <c:pt idx="733">
                  <c:v>30.7</c:v>
                </c:pt>
                <c:pt idx="734">
                  <c:v>29.7</c:v>
                </c:pt>
                <c:pt idx="735">
                  <c:v>31.4</c:v>
                </c:pt>
                <c:pt idx="736">
                  <c:v>32.200000000000003</c:v>
                </c:pt>
                <c:pt idx="737">
                  <c:v>32.299999999999997</c:v>
                </c:pt>
                <c:pt idx="738">
                  <c:v>32.4</c:v>
                </c:pt>
                <c:pt idx="739">
                  <c:v>31.7</c:v>
                </c:pt>
                <c:pt idx="740">
                  <c:v>32.5</c:v>
                </c:pt>
                <c:pt idx="741">
                  <c:v>32.799999999999997</c:v>
                </c:pt>
                <c:pt idx="742">
                  <c:v>33.299999999999997</c:v>
                </c:pt>
                <c:pt idx="743">
                  <c:v>32.700000000000003</c:v>
                </c:pt>
                <c:pt idx="744">
                  <c:v>33</c:v>
                </c:pt>
                <c:pt idx="745">
                  <c:v>33.5</c:v>
                </c:pt>
                <c:pt idx="746">
                  <c:v>32.1</c:v>
                </c:pt>
                <c:pt idx="747">
                  <c:v>32.4</c:v>
                </c:pt>
                <c:pt idx="748">
                  <c:v>32.6</c:v>
                </c:pt>
                <c:pt idx="749">
                  <c:v>32.1</c:v>
                </c:pt>
                <c:pt idx="750">
                  <c:v>33.299999999999997</c:v>
                </c:pt>
                <c:pt idx="751">
                  <c:v>32.4</c:v>
                </c:pt>
                <c:pt idx="752">
                  <c:v>32.700000000000003</c:v>
                </c:pt>
                <c:pt idx="753">
                  <c:v>32.6</c:v>
                </c:pt>
                <c:pt idx="754">
                  <c:v>34.5</c:v>
                </c:pt>
                <c:pt idx="755">
                  <c:v>33.4</c:v>
                </c:pt>
                <c:pt idx="756">
                  <c:v>33.4</c:v>
                </c:pt>
                <c:pt idx="757">
                  <c:v>34</c:v>
                </c:pt>
                <c:pt idx="758">
                  <c:v>32.4</c:v>
                </c:pt>
                <c:pt idx="759">
                  <c:v>33.299999999999997</c:v>
                </c:pt>
                <c:pt idx="760">
                  <c:v>32.9</c:v>
                </c:pt>
                <c:pt idx="761">
                  <c:v>33.299999999999997</c:v>
                </c:pt>
                <c:pt idx="762">
                  <c:v>34</c:v>
                </c:pt>
                <c:pt idx="763">
                  <c:v>33.799999999999997</c:v>
                </c:pt>
                <c:pt idx="764">
                  <c:v>33.799999999999997</c:v>
                </c:pt>
                <c:pt idx="765">
                  <c:v>33.9</c:v>
                </c:pt>
                <c:pt idx="766">
                  <c:v>34.299999999999997</c:v>
                </c:pt>
                <c:pt idx="767">
                  <c:v>33.9</c:v>
                </c:pt>
                <c:pt idx="768">
                  <c:v>34.700000000000003</c:v>
                </c:pt>
                <c:pt idx="769">
                  <c:v>34.4</c:v>
                </c:pt>
                <c:pt idx="770">
                  <c:v>33.5</c:v>
                </c:pt>
                <c:pt idx="771">
                  <c:v>34.1</c:v>
                </c:pt>
                <c:pt idx="772">
                  <c:v>33.6</c:v>
                </c:pt>
                <c:pt idx="773">
                  <c:v>33.799999999999997</c:v>
                </c:pt>
                <c:pt idx="774">
                  <c:v>34</c:v>
                </c:pt>
                <c:pt idx="775">
                  <c:v>34.200000000000003</c:v>
                </c:pt>
                <c:pt idx="776">
                  <c:v>34.799999999999997</c:v>
                </c:pt>
                <c:pt idx="777">
                  <c:v>35.1</c:v>
                </c:pt>
                <c:pt idx="778">
                  <c:v>33.5</c:v>
                </c:pt>
                <c:pt idx="779">
                  <c:v>34.9</c:v>
                </c:pt>
                <c:pt idx="780">
                  <c:v>33.9</c:v>
                </c:pt>
                <c:pt idx="781">
                  <c:v>34.700000000000003</c:v>
                </c:pt>
                <c:pt idx="782">
                  <c:v>34.6</c:v>
                </c:pt>
                <c:pt idx="783">
                  <c:v>34.5</c:v>
                </c:pt>
                <c:pt idx="784">
                  <c:v>34</c:v>
                </c:pt>
                <c:pt idx="785">
                  <c:v>33.5</c:v>
                </c:pt>
                <c:pt idx="786">
                  <c:v>32.9</c:v>
                </c:pt>
                <c:pt idx="787">
                  <c:v>33</c:v>
                </c:pt>
                <c:pt idx="788">
                  <c:v>33.1</c:v>
                </c:pt>
                <c:pt idx="789">
                  <c:v>34.299999999999997</c:v>
                </c:pt>
                <c:pt idx="790">
                  <c:v>32.9</c:v>
                </c:pt>
                <c:pt idx="791">
                  <c:v>33.5</c:v>
                </c:pt>
                <c:pt idx="792">
                  <c:v>33.6</c:v>
                </c:pt>
                <c:pt idx="793">
                  <c:v>34.4</c:v>
                </c:pt>
                <c:pt idx="794">
                  <c:v>31.8</c:v>
                </c:pt>
                <c:pt idx="795">
                  <c:v>32.5</c:v>
                </c:pt>
                <c:pt idx="796">
                  <c:v>31.7</c:v>
                </c:pt>
                <c:pt idx="797">
                  <c:v>33</c:v>
                </c:pt>
                <c:pt idx="798">
                  <c:v>32.6</c:v>
                </c:pt>
                <c:pt idx="799">
                  <c:v>33.1</c:v>
                </c:pt>
                <c:pt idx="800">
                  <c:v>33.200000000000003</c:v>
                </c:pt>
                <c:pt idx="801">
                  <c:v>33.700000000000003</c:v>
                </c:pt>
                <c:pt idx="802">
                  <c:v>32.299999999999997</c:v>
                </c:pt>
                <c:pt idx="803">
                  <c:v>33.700000000000003</c:v>
                </c:pt>
                <c:pt idx="804">
                  <c:v>32.5</c:v>
                </c:pt>
                <c:pt idx="805">
                  <c:v>32.9</c:v>
                </c:pt>
                <c:pt idx="806">
                  <c:v>33.4</c:v>
                </c:pt>
                <c:pt idx="807">
                  <c:v>32.700000000000003</c:v>
                </c:pt>
                <c:pt idx="808">
                  <c:v>33.700000000000003</c:v>
                </c:pt>
                <c:pt idx="809">
                  <c:v>33.4</c:v>
                </c:pt>
                <c:pt idx="810">
                  <c:v>33.700000000000003</c:v>
                </c:pt>
                <c:pt idx="811">
                  <c:v>32.6</c:v>
                </c:pt>
                <c:pt idx="812">
                  <c:v>33.1</c:v>
                </c:pt>
                <c:pt idx="813">
                  <c:v>32.700000000000003</c:v>
                </c:pt>
                <c:pt idx="814">
                  <c:v>34</c:v>
                </c:pt>
                <c:pt idx="815">
                  <c:v>32.9</c:v>
                </c:pt>
                <c:pt idx="816">
                  <c:v>32.6</c:v>
                </c:pt>
                <c:pt idx="817">
                  <c:v>33.700000000000003</c:v>
                </c:pt>
                <c:pt idx="818">
                  <c:v>33.5</c:v>
                </c:pt>
                <c:pt idx="819">
                  <c:v>34.200000000000003</c:v>
                </c:pt>
                <c:pt idx="820">
                  <c:v>33.5</c:v>
                </c:pt>
                <c:pt idx="821">
                  <c:v>32.6</c:v>
                </c:pt>
                <c:pt idx="822">
                  <c:v>34.299999999999997</c:v>
                </c:pt>
                <c:pt idx="823">
                  <c:v>32.799999999999997</c:v>
                </c:pt>
                <c:pt idx="824">
                  <c:v>32.1</c:v>
                </c:pt>
                <c:pt idx="825">
                  <c:v>33.4</c:v>
                </c:pt>
                <c:pt idx="826">
                  <c:v>33.299999999999997</c:v>
                </c:pt>
                <c:pt idx="827">
                  <c:v>31.5</c:v>
                </c:pt>
                <c:pt idx="828">
                  <c:v>32.200000000000003</c:v>
                </c:pt>
                <c:pt idx="829">
                  <c:v>32.1</c:v>
                </c:pt>
                <c:pt idx="830">
                  <c:v>31.6</c:v>
                </c:pt>
                <c:pt idx="831">
                  <c:v>30.8</c:v>
                </c:pt>
                <c:pt idx="832">
                  <c:v>32</c:v>
                </c:pt>
                <c:pt idx="833">
                  <c:v>33</c:v>
                </c:pt>
                <c:pt idx="834">
                  <c:v>31.1</c:v>
                </c:pt>
                <c:pt idx="835">
                  <c:v>31.9</c:v>
                </c:pt>
                <c:pt idx="836">
                  <c:v>30.8</c:v>
                </c:pt>
                <c:pt idx="837">
                  <c:v>30.9</c:v>
                </c:pt>
                <c:pt idx="838">
                  <c:v>30.4</c:v>
                </c:pt>
                <c:pt idx="839">
                  <c:v>31</c:v>
                </c:pt>
                <c:pt idx="840">
                  <c:v>31.6</c:v>
                </c:pt>
                <c:pt idx="841">
                  <c:v>31.7</c:v>
                </c:pt>
                <c:pt idx="842">
                  <c:v>31.7</c:v>
                </c:pt>
                <c:pt idx="843">
                  <c:v>30.8</c:v>
                </c:pt>
                <c:pt idx="844">
                  <c:v>30.5</c:v>
                </c:pt>
                <c:pt idx="845">
                  <c:v>32.299999999999997</c:v>
                </c:pt>
                <c:pt idx="846">
                  <c:v>30.8</c:v>
                </c:pt>
                <c:pt idx="847">
                  <c:v>31.3</c:v>
                </c:pt>
                <c:pt idx="848">
                  <c:v>32</c:v>
                </c:pt>
                <c:pt idx="849">
                  <c:v>32.299999999999997</c:v>
                </c:pt>
                <c:pt idx="850">
                  <c:v>31.8</c:v>
                </c:pt>
                <c:pt idx="851">
                  <c:v>32.200000000000003</c:v>
                </c:pt>
                <c:pt idx="852">
                  <c:v>31.9</c:v>
                </c:pt>
                <c:pt idx="853">
                  <c:v>32.799999999999997</c:v>
                </c:pt>
                <c:pt idx="854">
                  <c:v>32.700000000000003</c:v>
                </c:pt>
                <c:pt idx="855">
                  <c:v>32.200000000000003</c:v>
                </c:pt>
                <c:pt idx="856">
                  <c:v>33.4</c:v>
                </c:pt>
                <c:pt idx="857">
                  <c:v>32.700000000000003</c:v>
                </c:pt>
                <c:pt idx="858">
                  <c:v>33.9</c:v>
                </c:pt>
                <c:pt idx="859">
                  <c:v>32.799999999999997</c:v>
                </c:pt>
                <c:pt idx="860">
                  <c:v>32.700000000000003</c:v>
                </c:pt>
                <c:pt idx="861">
                  <c:v>33.4</c:v>
                </c:pt>
                <c:pt idx="862">
                  <c:v>32.299999999999997</c:v>
                </c:pt>
                <c:pt idx="863">
                  <c:v>34.299999999999997</c:v>
                </c:pt>
                <c:pt idx="864">
                  <c:v>33</c:v>
                </c:pt>
                <c:pt idx="865">
                  <c:v>33.700000000000003</c:v>
                </c:pt>
                <c:pt idx="866">
                  <c:v>34.5</c:v>
                </c:pt>
                <c:pt idx="867">
                  <c:v>33.799999999999997</c:v>
                </c:pt>
                <c:pt idx="868">
                  <c:v>33.200000000000003</c:v>
                </c:pt>
                <c:pt idx="869">
                  <c:v>33.9</c:v>
                </c:pt>
                <c:pt idx="870">
                  <c:v>33.700000000000003</c:v>
                </c:pt>
                <c:pt idx="871">
                  <c:v>34.1</c:v>
                </c:pt>
                <c:pt idx="872">
                  <c:v>34</c:v>
                </c:pt>
                <c:pt idx="873">
                  <c:v>34.299999999999997</c:v>
                </c:pt>
                <c:pt idx="874">
                  <c:v>33.5</c:v>
                </c:pt>
                <c:pt idx="875">
                  <c:v>34.4</c:v>
                </c:pt>
                <c:pt idx="876">
                  <c:v>34.9</c:v>
                </c:pt>
                <c:pt idx="877">
                  <c:v>33.799999999999997</c:v>
                </c:pt>
                <c:pt idx="878">
                  <c:v>33.799999999999997</c:v>
                </c:pt>
                <c:pt idx="879">
                  <c:v>33.700000000000003</c:v>
                </c:pt>
                <c:pt idx="880">
                  <c:v>34.200000000000003</c:v>
                </c:pt>
                <c:pt idx="881">
                  <c:v>34.799999999999997</c:v>
                </c:pt>
                <c:pt idx="882">
                  <c:v>34.299999999999997</c:v>
                </c:pt>
                <c:pt idx="883">
                  <c:v>34.200000000000003</c:v>
                </c:pt>
                <c:pt idx="884">
                  <c:v>33.700000000000003</c:v>
                </c:pt>
                <c:pt idx="885">
                  <c:v>34.1</c:v>
                </c:pt>
                <c:pt idx="886">
                  <c:v>34.299999999999997</c:v>
                </c:pt>
                <c:pt idx="887">
                  <c:v>33.9</c:v>
                </c:pt>
                <c:pt idx="888">
                  <c:v>34.299999999999997</c:v>
                </c:pt>
                <c:pt idx="889">
                  <c:v>33</c:v>
                </c:pt>
                <c:pt idx="890">
                  <c:v>33.6</c:v>
                </c:pt>
                <c:pt idx="891">
                  <c:v>34.700000000000003</c:v>
                </c:pt>
                <c:pt idx="892">
                  <c:v>34.200000000000003</c:v>
                </c:pt>
                <c:pt idx="893">
                  <c:v>33.4</c:v>
                </c:pt>
                <c:pt idx="894">
                  <c:v>33.799999999999997</c:v>
                </c:pt>
                <c:pt idx="895">
                  <c:v>32.5</c:v>
                </c:pt>
                <c:pt idx="896">
                  <c:v>32.4</c:v>
                </c:pt>
                <c:pt idx="897">
                  <c:v>33</c:v>
                </c:pt>
                <c:pt idx="898">
                  <c:v>33.4</c:v>
                </c:pt>
                <c:pt idx="899">
                  <c:v>33.799999999999997</c:v>
                </c:pt>
                <c:pt idx="900">
                  <c:v>31.7</c:v>
                </c:pt>
                <c:pt idx="901">
                  <c:v>32.5</c:v>
                </c:pt>
                <c:pt idx="902">
                  <c:v>33</c:v>
                </c:pt>
                <c:pt idx="903">
                  <c:v>32.799999999999997</c:v>
                </c:pt>
                <c:pt idx="904">
                  <c:v>33.1</c:v>
                </c:pt>
                <c:pt idx="905">
                  <c:v>32.299999999999997</c:v>
                </c:pt>
                <c:pt idx="906">
                  <c:v>31.5</c:v>
                </c:pt>
                <c:pt idx="907">
                  <c:v>31.2</c:v>
                </c:pt>
                <c:pt idx="908">
                  <c:v>32.6</c:v>
                </c:pt>
                <c:pt idx="909">
                  <c:v>31.5</c:v>
                </c:pt>
                <c:pt idx="910">
                  <c:v>31.9</c:v>
                </c:pt>
                <c:pt idx="911">
                  <c:v>32.1</c:v>
                </c:pt>
                <c:pt idx="912">
                  <c:v>31.8</c:v>
                </c:pt>
                <c:pt idx="913">
                  <c:v>32.6</c:v>
                </c:pt>
                <c:pt idx="914">
                  <c:v>32.4</c:v>
                </c:pt>
                <c:pt idx="915">
                  <c:v>31.6</c:v>
                </c:pt>
                <c:pt idx="916">
                  <c:v>31.8</c:v>
                </c:pt>
                <c:pt idx="917">
                  <c:v>32.9</c:v>
                </c:pt>
                <c:pt idx="918">
                  <c:v>33.1</c:v>
                </c:pt>
                <c:pt idx="919">
                  <c:v>31.7</c:v>
                </c:pt>
                <c:pt idx="920">
                  <c:v>32.299999999999997</c:v>
                </c:pt>
                <c:pt idx="921">
                  <c:v>33.1</c:v>
                </c:pt>
                <c:pt idx="922">
                  <c:v>32.6</c:v>
                </c:pt>
                <c:pt idx="923">
                  <c:v>32.1</c:v>
                </c:pt>
                <c:pt idx="924">
                  <c:v>32.299999999999997</c:v>
                </c:pt>
                <c:pt idx="925">
                  <c:v>33</c:v>
                </c:pt>
                <c:pt idx="926">
                  <c:v>32.4</c:v>
                </c:pt>
                <c:pt idx="927">
                  <c:v>33</c:v>
                </c:pt>
                <c:pt idx="928">
                  <c:v>32.700000000000003</c:v>
                </c:pt>
                <c:pt idx="929">
                  <c:v>33.200000000000003</c:v>
                </c:pt>
                <c:pt idx="930">
                  <c:v>33.4</c:v>
                </c:pt>
                <c:pt idx="931">
                  <c:v>32</c:v>
                </c:pt>
                <c:pt idx="932">
                  <c:v>33.6</c:v>
                </c:pt>
                <c:pt idx="933">
                  <c:v>33.200000000000003</c:v>
                </c:pt>
                <c:pt idx="934">
                  <c:v>32.4</c:v>
                </c:pt>
                <c:pt idx="935">
                  <c:v>34.299999999999997</c:v>
                </c:pt>
                <c:pt idx="936">
                  <c:v>34.4</c:v>
                </c:pt>
                <c:pt idx="937">
                  <c:v>33.700000000000003</c:v>
                </c:pt>
                <c:pt idx="938">
                  <c:v>34.5</c:v>
                </c:pt>
                <c:pt idx="939">
                  <c:v>34.1</c:v>
                </c:pt>
                <c:pt idx="940">
                  <c:v>33.9</c:v>
                </c:pt>
                <c:pt idx="941">
                  <c:v>35.1</c:v>
                </c:pt>
                <c:pt idx="942">
                  <c:v>34.9</c:v>
                </c:pt>
                <c:pt idx="943">
                  <c:v>35.1</c:v>
                </c:pt>
                <c:pt idx="944">
                  <c:v>36</c:v>
                </c:pt>
                <c:pt idx="945">
                  <c:v>35.4</c:v>
                </c:pt>
                <c:pt idx="946">
                  <c:v>36</c:v>
                </c:pt>
                <c:pt idx="947">
                  <c:v>35.700000000000003</c:v>
                </c:pt>
                <c:pt idx="948">
                  <c:v>36</c:v>
                </c:pt>
                <c:pt idx="949">
                  <c:v>36.1</c:v>
                </c:pt>
                <c:pt idx="950">
                  <c:v>36.200000000000003</c:v>
                </c:pt>
                <c:pt idx="951">
                  <c:v>37.6</c:v>
                </c:pt>
                <c:pt idx="952">
                  <c:v>36.9</c:v>
                </c:pt>
                <c:pt idx="953">
                  <c:v>37.4</c:v>
                </c:pt>
                <c:pt idx="954">
                  <c:v>35.9</c:v>
                </c:pt>
                <c:pt idx="955">
                  <c:v>37</c:v>
                </c:pt>
                <c:pt idx="956">
                  <c:v>37.4</c:v>
                </c:pt>
                <c:pt idx="957">
                  <c:v>38.1</c:v>
                </c:pt>
                <c:pt idx="958">
                  <c:v>36.5</c:v>
                </c:pt>
                <c:pt idx="959">
                  <c:v>37.299999999999997</c:v>
                </c:pt>
                <c:pt idx="960">
                  <c:v>37.4</c:v>
                </c:pt>
                <c:pt idx="961">
                  <c:v>37.5</c:v>
                </c:pt>
                <c:pt idx="962">
                  <c:v>37</c:v>
                </c:pt>
                <c:pt idx="963">
                  <c:v>36.5</c:v>
                </c:pt>
                <c:pt idx="964">
                  <c:v>38</c:v>
                </c:pt>
                <c:pt idx="965">
                  <c:v>37.799999999999997</c:v>
                </c:pt>
                <c:pt idx="966">
                  <c:v>38.4</c:v>
                </c:pt>
                <c:pt idx="967">
                  <c:v>37.6</c:v>
                </c:pt>
                <c:pt idx="968">
                  <c:v>37.799999999999997</c:v>
                </c:pt>
                <c:pt idx="969">
                  <c:v>37.799999999999997</c:v>
                </c:pt>
                <c:pt idx="970">
                  <c:v>37.5</c:v>
                </c:pt>
                <c:pt idx="971">
                  <c:v>37.9</c:v>
                </c:pt>
                <c:pt idx="972">
                  <c:v>37.6</c:v>
                </c:pt>
                <c:pt idx="973">
                  <c:v>37.5</c:v>
                </c:pt>
                <c:pt idx="974">
                  <c:v>35.799999999999997</c:v>
                </c:pt>
                <c:pt idx="975">
                  <c:v>37.299999999999997</c:v>
                </c:pt>
                <c:pt idx="976">
                  <c:v>37.299999999999997</c:v>
                </c:pt>
                <c:pt idx="977">
                  <c:v>37.200000000000003</c:v>
                </c:pt>
                <c:pt idx="978">
                  <c:v>37.700000000000003</c:v>
                </c:pt>
                <c:pt idx="979">
                  <c:v>38.200000000000003</c:v>
                </c:pt>
                <c:pt idx="980">
                  <c:v>38.5</c:v>
                </c:pt>
                <c:pt idx="981">
                  <c:v>37.9</c:v>
                </c:pt>
                <c:pt idx="982">
                  <c:v>37.5</c:v>
                </c:pt>
                <c:pt idx="983">
                  <c:v>37.4</c:v>
                </c:pt>
                <c:pt idx="984">
                  <c:v>37.5</c:v>
                </c:pt>
                <c:pt idx="985">
                  <c:v>37.6</c:v>
                </c:pt>
                <c:pt idx="986">
                  <c:v>36.4</c:v>
                </c:pt>
                <c:pt idx="987">
                  <c:v>37.9</c:v>
                </c:pt>
                <c:pt idx="988">
                  <c:v>37.4</c:v>
                </c:pt>
                <c:pt idx="989">
                  <c:v>38.4</c:v>
                </c:pt>
                <c:pt idx="990">
                  <c:v>39</c:v>
                </c:pt>
                <c:pt idx="991">
                  <c:v>38.5</c:v>
                </c:pt>
                <c:pt idx="992">
                  <c:v>38.299999999999997</c:v>
                </c:pt>
                <c:pt idx="993">
                  <c:v>38.799999999999997</c:v>
                </c:pt>
                <c:pt idx="994">
                  <c:v>39.4</c:v>
                </c:pt>
                <c:pt idx="995">
                  <c:v>40.200000000000003</c:v>
                </c:pt>
                <c:pt idx="996">
                  <c:v>41.3</c:v>
                </c:pt>
                <c:pt idx="997">
                  <c:v>40.200000000000003</c:v>
                </c:pt>
                <c:pt idx="998">
                  <c:v>40.700000000000003</c:v>
                </c:pt>
                <c:pt idx="999">
                  <c:v>41.9</c:v>
                </c:pt>
                <c:pt idx="1000">
                  <c:v>41.4</c:v>
                </c:pt>
                <c:pt idx="1001">
                  <c:v>42.3</c:v>
                </c:pt>
                <c:pt idx="1002">
                  <c:v>42.5</c:v>
                </c:pt>
                <c:pt idx="1003">
                  <c:v>44</c:v>
                </c:pt>
                <c:pt idx="1004">
                  <c:v>44</c:v>
                </c:pt>
                <c:pt idx="1005">
                  <c:v>42.5</c:v>
                </c:pt>
                <c:pt idx="1006">
                  <c:v>44.6</c:v>
                </c:pt>
                <c:pt idx="1007">
                  <c:v>45.8</c:v>
                </c:pt>
                <c:pt idx="1008">
                  <c:v>44.5</c:v>
                </c:pt>
                <c:pt idx="1009">
                  <c:v>45.9</c:v>
                </c:pt>
                <c:pt idx="1010">
                  <c:v>45.2</c:v>
                </c:pt>
                <c:pt idx="1011">
                  <c:v>44.6</c:v>
                </c:pt>
                <c:pt idx="1012">
                  <c:v>45.3</c:v>
                </c:pt>
                <c:pt idx="1013">
                  <c:v>46.2</c:v>
                </c:pt>
                <c:pt idx="1014">
                  <c:v>45.5</c:v>
                </c:pt>
                <c:pt idx="1015">
                  <c:v>48.3</c:v>
                </c:pt>
                <c:pt idx="1016">
                  <c:v>47.1</c:v>
                </c:pt>
                <c:pt idx="1017">
                  <c:v>45.2</c:v>
                </c:pt>
                <c:pt idx="1018">
                  <c:v>46.7</c:v>
                </c:pt>
                <c:pt idx="1019">
                  <c:v>48.3</c:v>
                </c:pt>
                <c:pt idx="1020">
                  <c:v>47.3</c:v>
                </c:pt>
                <c:pt idx="1021">
                  <c:v>46.1</c:v>
                </c:pt>
                <c:pt idx="1022">
                  <c:v>46.3</c:v>
                </c:pt>
                <c:pt idx="1023">
                  <c:v>47.2</c:v>
                </c:pt>
                <c:pt idx="1024">
                  <c:v>47.7</c:v>
                </c:pt>
                <c:pt idx="1025">
                  <c:v>46.7</c:v>
                </c:pt>
                <c:pt idx="1026">
                  <c:v>48.1</c:v>
                </c:pt>
                <c:pt idx="1027">
                  <c:v>46.6</c:v>
                </c:pt>
                <c:pt idx="1028">
                  <c:v>46.6</c:v>
                </c:pt>
                <c:pt idx="1029">
                  <c:v>47.8</c:v>
                </c:pt>
                <c:pt idx="1030">
                  <c:v>47.8</c:v>
                </c:pt>
                <c:pt idx="1031">
                  <c:v>47.1</c:v>
                </c:pt>
                <c:pt idx="1032">
                  <c:v>47.4</c:v>
                </c:pt>
                <c:pt idx="1033">
                  <c:v>48.6</c:v>
                </c:pt>
                <c:pt idx="1034">
                  <c:v>47.6</c:v>
                </c:pt>
                <c:pt idx="1035">
                  <c:v>47.9</c:v>
                </c:pt>
                <c:pt idx="1036">
                  <c:v>48.5</c:v>
                </c:pt>
                <c:pt idx="1037">
                  <c:v>48.7</c:v>
                </c:pt>
                <c:pt idx="1038">
                  <c:v>47.9</c:v>
                </c:pt>
                <c:pt idx="1039">
                  <c:v>49.8</c:v>
                </c:pt>
                <c:pt idx="1040">
                  <c:v>47.9</c:v>
                </c:pt>
                <c:pt idx="1041">
                  <c:v>50</c:v>
                </c:pt>
                <c:pt idx="1042">
                  <c:v>48.4</c:v>
                </c:pt>
                <c:pt idx="1043">
                  <c:v>49.2</c:v>
                </c:pt>
                <c:pt idx="1044">
                  <c:v>51.3</c:v>
                </c:pt>
                <c:pt idx="1045">
                  <c:v>50.6</c:v>
                </c:pt>
                <c:pt idx="1046">
                  <c:v>50.1</c:v>
                </c:pt>
                <c:pt idx="1047">
                  <c:v>50.8</c:v>
                </c:pt>
                <c:pt idx="1048">
                  <c:v>49.2</c:v>
                </c:pt>
                <c:pt idx="1049">
                  <c:v>50.8</c:v>
                </c:pt>
                <c:pt idx="1050">
                  <c:v>51.7</c:v>
                </c:pt>
                <c:pt idx="1051">
                  <c:v>52.1</c:v>
                </c:pt>
                <c:pt idx="1052">
                  <c:v>51.2</c:v>
                </c:pt>
                <c:pt idx="1053">
                  <c:v>52.3</c:v>
                </c:pt>
                <c:pt idx="1054">
                  <c:v>51.8</c:v>
                </c:pt>
                <c:pt idx="1055">
                  <c:v>51.8</c:v>
                </c:pt>
                <c:pt idx="1056">
                  <c:v>52.1</c:v>
                </c:pt>
                <c:pt idx="1057">
                  <c:v>52.7</c:v>
                </c:pt>
                <c:pt idx="1058">
                  <c:v>52.4</c:v>
                </c:pt>
                <c:pt idx="1059">
                  <c:v>52.5</c:v>
                </c:pt>
                <c:pt idx="1060">
                  <c:v>51.8</c:v>
                </c:pt>
                <c:pt idx="1061">
                  <c:v>52.7</c:v>
                </c:pt>
                <c:pt idx="1062">
                  <c:v>51.9</c:v>
                </c:pt>
                <c:pt idx="1063">
                  <c:v>51.9</c:v>
                </c:pt>
                <c:pt idx="1064">
                  <c:v>51.9</c:v>
                </c:pt>
                <c:pt idx="1065">
                  <c:v>51.1</c:v>
                </c:pt>
                <c:pt idx="1066">
                  <c:v>52.4</c:v>
                </c:pt>
                <c:pt idx="1067">
                  <c:v>53</c:v>
                </c:pt>
                <c:pt idx="1068">
                  <c:v>52.5</c:v>
                </c:pt>
                <c:pt idx="1069">
                  <c:v>52.6</c:v>
                </c:pt>
                <c:pt idx="1070">
                  <c:v>52.3</c:v>
                </c:pt>
                <c:pt idx="1071">
                  <c:v>52.4</c:v>
                </c:pt>
                <c:pt idx="1072">
                  <c:v>53</c:v>
                </c:pt>
                <c:pt idx="1073">
                  <c:v>52.4</c:v>
                </c:pt>
                <c:pt idx="1074">
                  <c:v>52.6</c:v>
                </c:pt>
                <c:pt idx="1075">
                  <c:v>51.7</c:v>
                </c:pt>
                <c:pt idx="1076">
                  <c:v>53.4</c:v>
                </c:pt>
                <c:pt idx="1077">
                  <c:v>53.7</c:v>
                </c:pt>
                <c:pt idx="1078">
                  <c:v>53.8</c:v>
                </c:pt>
                <c:pt idx="1079">
                  <c:v>52.9</c:v>
                </c:pt>
                <c:pt idx="1080">
                  <c:v>54.2</c:v>
                </c:pt>
                <c:pt idx="1081">
                  <c:v>52.8</c:v>
                </c:pt>
                <c:pt idx="1082">
                  <c:v>53</c:v>
                </c:pt>
                <c:pt idx="1083">
                  <c:v>54.7</c:v>
                </c:pt>
                <c:pt idx="1084">
                  <c:v>54.3</c:v>
                </c:pt>
                <c:pt idx="1085">
                  <c:v>53.9</c:v>
                </c:pt>
                <c:pt idx="1086">
                  <c:v>53.4</c:v>
                </c:pt>
                <c:pt idx="1087">
                  <c:v>54.6</c:v>
                </c:pt>
                <c:pt idx="1088">
                  <c:v>53.4</c:v>
                </c:pt>
                <c:pt idx="1089">
                  <c:v>54.3</c:v>
                </c:pt>
                <c:pt idx="1090">
                  <c:v>55.3</c:v>
                </c:pt>
                <c:pt idx="1091">
                  <c:v>54.1</c:v>
                </c:pt>
                <c:pt idx="1092">
                  <c:v>53.2</c:v>
                </c:pt>
                <c:pt idx="1093">
                  <c:v>53.2</c:v>
                </c:pt>
                <c:pt idx="1094">
                  <c:v>54.1</c:v>
                </c:pt>
                <c:pt idx="1095">
                  <c:v>54.2</c:v>
                </c:pt>
                <c:pt idx="1096">
                  <c:v>54.2</c:v>
                </c:pt>
                <c:pt idx="1097">
                  <c:v>53.9</c:v>
                </c:pt>
                <c:pt idx="1098">
                  <c:v>55.1</c:v>
                </c:pt>
                <c:pt idx="1099">
                  <c:v>54</c:v>
                </c:pt>
                <c:pt idx="1100">
                  <c:v>54.5</c:v>
                </c:pt>
                <c:pt idx="1101">
                  <c:v>54.4</c:v>
                </c:pt>
                <c:pt idx="1102">
                  <c:v>53.3</c:v>
                </c:pt>
                <c:pt idx="1103">
                  <c:v>55</c:v>
                </c:pt>
                <c:pt idx="1104">
                  <c:v>55.4</c:v>
                </c:pt>
                <c:pt idx="1105">
                  <c:v>53.9</c:v>
                </c:pt>
                <c:pt idx="1106">
                  <c:v>54.5</c:v>
                </c:pt>
                <c:pt idx="1107">
                  <c:v>53.1</c:v>
                </c:pt>
                <c:pt idx="1108">
                  <c:v>53.8</c:v>
                </c:pt>
                <c:pt idx="1109">
                  <c:v>54.6</c:v>
                </c:pt>
                <c:pt idx="1110">
                  <c:v>53.9</c:v>
                </c:pt>
                <c:pt idx="1111">
                  <c:v>54.4</c:v>
                </c:pt>
                <c:pt idx="1112">
                  <c:v>52.6</c:v>
                </c:pt>
                <c:pt idx="1113">
                  <c:v>53</c:v>
                </c:pt>
                <c:pt idx="1114">
                  <c:v>53.2</c:v>
                </c:pt>
                <c:pt idx="1115">
                  <c:v>52.8</c:v>
                </c:pt>
                <c:pt idx="1116">
                  <c:v>53.3</c:v>
                </c:pt>
                <c:pt idx="1117">
                  <c:v>52.3</c:v>
                </c:pt>
                <c:pt idx="1118">
                  <c:v>53.5</c:v>
                </c:pt>
                <c:pt idx="1119">
                  <c:v>52.1</c:v>
                </c:pt>
                <c:pt idx="1120">
                  <c:v>52.2</c:v>
                </c:pt>
                <c:pt idx="1121">
                  <c:v>52.3</c:v>
                </c:pt>
                <c:pt idx="1122">
                  <c:v>52.3</c:v>
                </c:pt>
                <c:pt idx="1123">
                  <c:v>52.8</c:v>
                </c:pt>
                <c:pt idx="1124">
                  <c:v>52.9</c:v>
                </c:pt>
                <c:pt idx="1125">
                  <c:v>52.4</c:v>
                </c:pt>
                <c:pt idx="1126">
                  <c:v>51.5</c:v>
                </c:pt>
                <c:pt idx="1127">
                  <c:v>52.3</c:v>
                </c:pt>
                <c:pt idx="1128">
                  <c:v>53.1</c:v>
                </c:pt>
                <c:pt idx="1129">
                  <c:v>52.2</c:v>
                </c:pt>
                <c:pt idx="1130">
                  <c:v>52.6</c:v>
                </c:pt>
                <c:pt idx="1131">
                  <c:v>53.5</c:v>
                </c:pt>
                <c:pt idx="1132">
                  <c:v>52.9</c:v>
                </c:pt>
                <c:pt idx="1133">
                  <c:v>53.1</c:v>
                </c:pt>
                <c:pt idx="1134">
                  <c:v>52.6</c:v>
                </c:pt>
                <c:pt idx="1135">
                  <c:v>52.8</c:v>
                </c:pt>
                <c:pt idx="1136">
                  <c:v>53.2</c:v>
                </c:pt>
                <c:pt idx="1137">
                  <c:v>53.3</c:v>
                </c:pt>
                <c:pt idx="1138">
                  <c:v>53.2</c:v>
                </c:pt>
                <c:pt idx="1139">
                  <c:v>55.4</c:v>
                </c:pt>
                <c:pt idx="1140">
                  <c:v>53.3</c:v>
                </c:pt>
                <c:pt idx="1141">
                  <c:v>53</c:v>
                </c:pt>
                <c:pt idx="1142">
                  <c:v>55.4</c:v>
                </c:pt>
                <c:pt idx="1143">
                  <c:v>53.9</c:v>
                </c:pt>
                <c:pt idx="1144">
                  <c:v>54.1</c:v>
                </c:pt>
                <c:pt idx="1145">
                  <c:v>53.7</c:v>
                </c:pt>
                <c:pt idx="1146">
                  <c:v>53.3</c:v>
                </c:pt>
                <c:pt idx="1147">
                  <c:v>52.8</c:v>
                </c:pt>
                <c:pt idx="1148">
                  <c:v>53</c:v>
                </c:pt>
                <c:pt idx="1149">
                  <c:v>53.6</c:v>
                </c:pt>
                <c:pt idx="1150">
                  <c:v>52</c:v>
                </c:pt>
                <c:pt idx="1151">
                  <c:v>53</c:v>
                </c:pt>
                <c:pt idx="1152">
                  <c:v>51.4</c:v>
                </c:pt>
                <c:pt idx="1153">
                  <c:v>52.4</c:v>
                </c:pt>
                <c:pt idx="1154">
                  <c:v>53.3</c:v>
                </c:pt>
                <c:pt idx="1155">
                  <c:v>51.9</c:v>
                </c:pt>
                <c:pt idx="1156">
                  <c:v>50.8</c:v>
                </c:pt>
                <c:pt idx="1157">
                  <c:v>52.5</c:v>
                </c:pt>
                <c:pt idx="1158">
                  <c:v>50.8</c:v>
                </c:pt>
                <c:pt idx="1159">
                  <c:v>50.1</c:v>
                </c:pt>
                <c:pt idx="1160">
                  <c:v>50.2</c:v>
                </c:pt>
                <c:pt idx="1161">
                  <c:v>49.7</c:v>
                </c:pt>
                <c:pt idx="1162">
                  <c:v>49.2</c:v>
                </c:pt>
                <c:pt idx="1163">
                  <c:v>49.6</c:v>
                </c:pt>
                <c:pt idx="1164">
                  <c:v>49.6</c:v>
                </c:pt>
                <c:pt idx="1165">
                  <c:v>48.6</c:v>
                </c:pt>
                <c:pt idx="1166">
                  <c:v>47.5</c:v>
                </c:pt>
                <c:pt idx="1167">
                  <c:v>47.6</c:v>
                </c:pt>
                <c:pt idx="1168">
                  <c:v>47.8</c:v>
                </c:pt>
                <c:pt idx="1169">
                  <c:v>46.2</c:v>
                </c:pt>
                <c:pt idx="1170">
                  <c:v>46.8</c:v>
                </c:pt>
                <c:pt idx="1171">
                  <c:v>46.6</c:v>
                </c:pt>
                <c:pt idx="1172">
                  <c:v>45.8</c:v>
                </c:pt>
                <c:pt idx="1173">
                  <c:v>47.1</c:v>
                </c:pt>
                <c:pt idx="1174">
                  <c:v>45.8</c:v>
                </c:pt>
                <c:pt idx="1175">
                  <c:v>45.8</c:v>
                </c:pt>
                <c:pt idx="1176">
                  <c:v>46.3</c:v>
                </c:pt>
                <c:pt idx="1177">
                  <c:v>45.9</c:v>
                </c:pt>
                <c:pt idx="1178">
                  <c:v>45.2</c:v>
                </c:pt>
                <c:pt idx="1179">
                  <c:v>46.4</c:v>
                </c:pt>
                <c:pt idx="1180">
                  <c:v>44.9</c:v>
                </c:pt>
                <c:pt idx="1181">
                  <c:v>45.3</c:v>
                </c:pt>
                <c:pt idx="1182">
                  <c:v>44.4</c:v>
                </c:pt>
                <c:pt idx="1183">
                  <c:v>44.5</c:v>
                </c:pt>
                <c:pt idx="1184">
                  <c:v>45.3</c:v>
                </c:pt>
                <c:pt idx="1185">
                  <c:v>45.4</c:v>
                </c:pt>
                <c:pt idx="1186">
                  <c:v>43.3</c:v>
                </c:pt>
                <c:pt idx="1187">
                  <c:v>44.6</c:v>
                </c:pt>
                <c:pt idx="1188">
                  <c:v>44.6</c:v>
                </c:pt>
                <c:pt idx="1189">
                  <c:v>45.3</c:v>
                </c:pt>
                <c:pt idx="1190">
                  <c:v>44.3</c:v>
                </c:pt>
                <c:pt idx="1191">
                  <c:v>43.1</c:v>
                </c:pt>
                <c:pt idx="1192">
                  <c:v>44.7</c:v>
                </c:pt>
                <c:pt idx="1193">
                  <c:v>43.7</c:v>
                </c:pt>
                <c:pt idx="1194">
                  <c:v>43.9</c:v>
                </c:pt>
                <c:pt idx="1195">
                  <c:v>43.4</c:v>
                </c:pt>
                <c:pt idx="1196">
                  <c:v>43.7</c:v>
                </c:pt>
                <c:pt idx="1197">
                  <c:v>43.8</c:v>
                </c:pt>
                <c:pt idx="1198">
                  <c:v>44</c:v>
                </c:pt>
                <c:pt idx="1199">
                  <c:v>42.8</c:v>
                </c:pt>
                <c:pt idx="1200">
                  <c:v>42.8</c:v>
                </c:pt>
                <c:pt idx="1201">
                  <c:v>42.3</c:v>
                </c:pt>
                <c:pt idx="1202">
                  <c:v>42</c:v>
                </c:pt>
                <c:pt idx="1203">
                  <c:v>42.7</c:v>
                </c:pt>
                <c:pt idx="1204">
                  <c:v>42.3</c:v>
                </c:pt>
                <c:pt idx="1205">
                  <c:v>41.4</c:v>
                </c:pt>
                <c:pt idx="1206">
                  <c:v>41.4</c:v>
                </c:pt>
                <c:pt idx="1207">
                  <c:v>40.9</c:v>
                </c:pt>
                <c:pt idx="1208">
                  <c:v>41.4</c:v>
                </c:pt>
                <c:pt idx="1209">
                  <c:v>40</c:v>
                </c:pt>
                <c:pt idx="1210">
                  <c:v>39.700000000000003</c:v>
                </c:pt>
                <c:pt idx="1211">
                  <c:v>39.5</c:v>
                </c:pt>
                <c:pt idx="1212">
                  <c:v>40.299999999999997</c:v>
                </c:pt>
                <c:pt idx="1213">
                  <c:v>39.4</c:v>
                </c:pt>
                <c:pt idx="1214">
                  <c:v>38.700000000000003</c:v>
                </c:pt>
                <c:pt idx="1215">
                  <c:v>39.200000000000003</c:v>
                </c:pt>
                <c:pt idx="1216">
                  <c:v>39.1</c:v>
                </c:pt>
                <c:pt idx="1217">
                  <c:v>38.4</c:v>
                </c:pt>
                <c:pt idx="1218">
                  <c:v>38.5</c:v>
                </c:pt>
                <c:pt idx="1219">
                  <c:v>37.5</c:v>
                </c:pt>
                <c:pt idx="1220">
                  <c:v>37.5</c:v>
                </c:pt>
                <c:pt idx="1221">
                  <c:v>35.4</c:v>
                </c:pt>
                <c:pt idx="1222">
                  <c:v>35.6</c:v>
                </c:pt>
                <c:pt idx="1223">
                  <c:v>35</c:v>
                </c:pt>
                <c:pt idx="1224">
                  <c:v>34.700000000000003</c:v>
                </c:pt>
                <c:pt idx="1225">
                  <c:v>36.200000000000003</c:v>
                </c:pt>
                <c:pt idx="1226">
                  <c:v>33</c:v>
                </c:pt>
                <c:pt idx="1227">
                  <c:v>33.799999999999997</c:v>
                </c:pt>
                <c:pt idx="1228">
                  <c:v>33</c:v>
                </c:pt>
                <c:pt idx="1229">
                  <c:v>34.700000000000003</c:v>
                </c:pt>
                <c:pt idx="1230">
                  <c:v>33.200000000000003</c:v>
                </c:pt>
                <c:pt idx="1231">
                  <c:v>32.5</c:v>
                </c:pt>
                <c:pt idx="1232">
                  <c:v>32.1</c:v>
                </c:pt>
                <c:pt idx="1233">
                  <c:v>31.2</c:v>
                </c:pt>
                <c:pt idx="1234">
                  <c:v>30.6</c:v>
                </c:pt>
                <c:pt idx="1235">
                  <c:v>30.8</c:v>
                </c:pt>
                <c:pt idx="1236">
                  <c:v>29.6</c:v>
                </c:pt>
                <c:pt idx="1237">
                  <c:v>29.5</c:v>
                </c:pt>
                <c:pt idx="1238">
                  <c:v>30.3</c:v>
                </c:pt>
                <c:pt idx="1239">
                  <c:v>29</c:v>
                </c:pt>
                <c:pt idx="1240">
                  <c:v>26.9</c:v>
                </c:pt>
                <c:pt idx="1241">
                  <c:v>26.8</c:v>
                </c:pt>
                <c:pt idx="1242">
                  <c:v>26.4</c:v>
                </c:pt>
                <c:pt idx="1243">
                  <c:v>25.4</c:v>
                </c:pt>
                <c:pt idx="1244">
                  <c:v>25.3</c:v>
                </c:pt>
                <c:pt idx="1245">
                  <c:v>23.9</c:v>
                </c:pt>
                <c:pt idx="1246">
                  <c:v>23</c:v>
                </c:pt>
                <c:pt idx="1247">
                  <c:v>23.7</c:v>
                </c:pt>
                <c:pt idx="1248">
                  <c:v>23.1</c:v>
                </c:pt>
                <c:pt idx="1249">
                  <c:v>21.7</c:v>
                </c:pt>
                <c:pt idx="1250">
                  <c:v>20.9</c:v>
                </c:pt>
                <c:pt idx="1251">
                  <c:v>20.3</c:v>
                </c:pt>
                <c:pt idx="1252">
                  <c:v>20.9</c:v>
                </c:pt>
                <c:pt idx="1253">
                  <c:v>20.5</c:v>
                </c:pt>
                <c:pt idx="1254">
                  <c:v>19.399999999999999</c:v>
                </c:pt>
                <c:pt idx="1255">
                  <c:v>20.100000000000001</c:v>
                </c:pt>
                <c:pt idx="1256">
                  <c:v>18.399999999999999</c:v>
                </c:pt>
                <c:pt idx="1257">
                  <c:v>17.600000000000001</c:v>
                </c:pt>
                <c:pt idx="1258">
                  <c:v>19</c:v>
                </c:pt>
                <c:pt idx="1259">
                  <c:v>17.899999999999999</c:v>
                </c:pt>
                <c:pt idx="1260">
                  <c:v>18.7</c:v>
                </c:pt>
                <c:pt idx="1261">
                  <c:v>17.3</c:v>
                </c:pt>
                <c:pt idx="1262">
                  <c:v>16.899999999999999</c:v>
                </c:pt>
                <c:pt idx="1263">
                  <c:v>17.7</c:v>
                </c:pt>
                <c:pt idx="1264">
                  <c:v>17.3</c:v>
                </c:pt>
                <c:pt idx="1265">
                  <c:v>16.8</c:v>
                </c:pt>
                <c:pt idx="1266">
                  <c:v>16.8</c:v>
                </c:pt>
                <c:pt idx="1267">
                  <c:v>15.7</c:v>
                </c:pt>
                <c:pt idx="1268">
                  <c:v>15.7</c:v>
                </c:pt>
                <c:pt idx="1269">
                  <c:v>14.3</c:v>
                </c:pt>
                <c:pt idx="1270">
                  <c:v>14.9</c:v>
                </c:pt>
                <c:pt idx="1271">
                  <c:v>15.3</c:v>
                </c:pt>
                <c:pt idx="1272">
                  <c:v>15.1</c:v>
                </c:pt>
                <c:pt idx="1273">
                  <c:v>15.1</c:v>
                </c:pt>
                <c:pt idx="1274">
                  <c:v>14.6</c:v>
                </c:pt>
                <c:pt idx="1275">
                  <c:v>15.5</c:v>
                </c:pt>
                <c:pt idx="1276">
                  <c:v>13.5</c:v>
                </c:pt>
                <c:pt idx="1277">
                  <c:v>13.7</c:v>
                </c:pt>
                <c:pt idx="1278">
                  <c:v>14.3</c:v>
                </c:pt>
                <c:pt idx="1279">
                  <c:v>12.7</c:v>
                </c:pt>
                <c:pt idx="1280">
                  <c:v>13.4</c:v>
                </c:pt>
                <c:pt idx="1281">
                  <c:v>13.3</c:v>
                </c:pt>
                <c:pt idx="1282">
                  <c:v>12.6</c:v>
                </c:pt>
                <c:pt idx="1283">
                  <c:v>13.1</c:v>
                </c:pt>
                <c:pt idx="1284">
                  <c:v>12.8</c:v>
                </c:pt>
                <c:pt idx="1285">
                  <c:v>12.4</c:v>
                </c:pt>
                <c:pt idx="1286">
                  <c:v>13</c:v>
                </c:pt>
                <c:pt idx="1287">
                  <c:v>12.4</c:v>
                </c:pt>
                <c:pt idx="1288">
                  <c:v>12</c:v>
                </c:pt>
                <c:pt idx="1289">
                  <c:v>12.3</c:v>
                </c:pt>
                <c:pt idx="1290">
                  <c:v>12</c:v>
                </c:pt>
                <c:pt idx="1291">
                  <c:v>11.9</c:v>
                </c:pt>
                <c:pt idx="1292">
                  <c:v>12.9</c:v>
                </c:pt>
                <c:pt idx="1293">
                  <c:v>12.1</c:v>
                </c:pt>
                <c:pt idx="1294">
                  <c:v>13.8</c:v>
                </c:pt>
                <c:pt idx="1295">
                  <c:v>12.9</c:v>
                </c:pt>
                <c:pt idx="1296">
                  <c:v>12.1</c:v>
                </c:pt>
                <c:pt idx="1297">
                  <c:v>12.2</c:v>
                </c:pt>
                <c:pt idx="1298">
                  <c:v>12.6</c:v>
                </c:pt>
                <c:pt idx="1299">
                  <c:v>11.8</c:v>
                </c:pt>
                <c:pt idx="1300">
                  <c:v>12.3</c:v>
                </c:pt>
                <c:pt idx="1301">
                  <c:v>10.7</c:v>
                </c:pt>
                <c:pt idx="1302">
                  <c:v>12.9</c:v>
                </c:pt>
                <c:pt idx="1303">
                  <c:v>12.1</c:v>
                </c:pt>
                <c:pt idx="1304">
                  <c:v>10.7</c:v>
                </c:pt>
                <c:pt idx="1305">
                  <c:v>11.3</c:v>
                </c:pt>
                <c:pt idx="1306">
                  <c:v>12.5</c:v>
                </c:pt>
                <c:pt idx="1307">
                  <c:v>12.4</c:v>
                </c:pt>
                <c:pt idx="1308">
                  <c:v>11.8</c:v>
                </c:pt>
                <c:pt idx="1309">
                  <c:v>11.4</c:v>
                </c:pt>
                <c:pt idx="1310">
                  <c:v>11.5</c:v>
                </c:pt>
                <c:pt idx="1311">
                  <c:v>12.4</c:v>
                </c:pt>
                <c:pt idx="1312">
                  <c:v>11.4</c:v>
                </c:pt>
                <c:pt idx="1313">
                  <c:v>12.6</c:v>
                </c:pt>
                <c:pt idx="1314">
                  <c:v>11.5</c:v>
                </c:pt>
                <c:pt idx="1315">
                  <c:v>12.6</c:v>
                </c:pt>
                <c:pt idx="1316">
                  <c:v>13.1</c:v>
                </c:pt>
                <c:pt idx="1317">
                  <c:v>12</c:v>
                </c:pt>
                <c:pt idx="1318">
                  <c:v>12.1</c:v>
                </c:pt>
                <c:pt idx="1319">
                  <c:v>10.9</c:v>
                </c:pt>
                <c:pt idx="1320">
                  <c:v>13.1</c:v>
                </c:pt>
                <c:pt idx="1321">
                  <c:v>13.5</c:v>
                </c:pt>
                <c:pt idx="1322">
                  <c:v>11.7</c:v>
                </c:pt>
                <c:pt idx="1323">
                  <c:v>12.6</c:v>
                </c:pt>
                <c:pt idx="1324">
                  <c:v>13.8</c:v>
                </c:pt>
                <c:pt idx="1325">
                  <c:v>12.5</c:v>
                </c:pt>
                <c:pt idx="1326">
                  <c:v>12.9</c:v>
                </c:pt>
                <c:pt idx="1327">
                  <c:v>14.2</c:v>
                </c:pt>
                <c:pt idx="1328">
                  <c:v>13.5</c:v>
                </c:pt>
                <c:pt idx="1329">
                  <c:v>13.6</c:v>
                </c:pt>
                <c:pt idx="1330">
                  <c:v>14.3</c:v>
                </c:pt>
                <c:pt idx="1331">
                  <c:v>12.7</c:v>
                </c:pt>
                <c:pt idx="1332">
                  <c:v>12.7</c:v>
                </c:pt>
                <c:pt idx="1333">
                  <c:v>13.7</c:v>
                </c:pt>
                <c:pt idx="1334">
                  <c:v>12.7</c:v>
                </c:pt>
                <c:pt idx="1335">
                  <c:v>12.1</c:v>
                </c:pt>
                <c:pt idx="1336">
                  <c:v>14.1</c:v>
                </c:pt>
                <c:pt idx="1337">
                  <c:v>14.3</c:v>
                </c:pt>
                <c:pt idx="1338">
                  <c:v>13.7</c:v>
                </c:pt>
                <c:pt idx="1339">
                  <c:v>13.4</c:v>
                </c:pt>
                <c:pt idx="1340">
                  <c:v>15.2</c:v>
                </c:pt>
                <c:pt idx="1341">
                  <c:v>14.8</c:v>
                </c:pt>
                <c:pt idx="1342">
                  <c:v>15</c:v>
                </c:pt>
                <c:pt idx="1343">
                  <c:v>13.6</c:v>
                </c:pt>
                <c:pt idx="1344">
                  <c:v>13.9</c:v>
                </c:pt>
                <c:pt idx="1345">
                  <c:v>12.9</c:v>
                </c:pt>
                <c:pt idx="1346">
                  <c:v>13.5</c:v>
                </c:pt>
                <c:pt idx="1347">
                  <c:v>15.4</c:v>
                </c:pt>
                <c:pt idx="1348">
                  <c:v>13.5</c:v>
                </c:pt>
                <c:pt idx="1349">
                  <c:v>14.9</c:v>
                </c:pt>
                <c:pt idx="1350">
                  <c:v>13.2</c:v>
                </c:pt>
                <c:pt idx="1351">
                  <c:v>15.7</c:v>
                </c:pt>
                <c:pt idx="1352">
                  <c:v>15.3</c:v>
                </c:pt>
                <c:pt idx="1353">
                  <c:v>14.1</c:v>
                </c:pt>
                <c:pt idx="1354">
                  <c:v>13.5</c:v>
                </c:pt>
                <c:pt idx="1355">
                  <c:v>14.7</c:v>
                </c:pt>
                <c:pt idx="1356">
                  <c:v>14</c:v>
                </c:pt>
                <c:pt idx="1357">
                  <c:v>14.7</c:v>
                </c:pt>
                <c:pt idx="1358">
                  <c:v>13.8</c:v>
                </c:pt>
                <c:pt idx="1359">
                  <c:v>14.5</c:v>
                </c:pt>
                <c:pt idx="1360">
                  <c:v>15</c:v>
                </c:pt>
                <c:pt idx="1361">
                  <c:v>14.6</c:v>
                </c:pt>
                <c:pt idx="1362">
                  <c:v>15.2</c:v>
                </c:pt>
                <c:pt idx="1363">
                  <c:v>14</c:v>
                </c:pt>
                <c:pt idx="1364">
                  <c:v>14</c:v>
                </c:pt>
                <c:pt idx="1365">
                  <c:v>15.2</c:v>
                </c:pt>
                <c:pt idx="1366">
                  <c:v>14.2</c:v>
                </c:pt>
                <c:pt idx="1367">
                  <c:v>15.1</c:v>
                </c:pt>
                <c:pt idx="1368">
                  <c:v>16</c:v>
                </c:pt>
                <c:pt idx="1369">
                  <c:v>14.5</c:v>
                </c:pt>
                <c:pt idx="1370">
                  <c:v>14.7</c:v>
                </c:pt>
                <c:pt idx="1371">
                  <c:v>16.100000000000001</c:v>
                </c:pt>
                <c:pt idx="1372">
                  <c:v>15.4</c:v>
                </c:pt>
                <c:pt idx="1373">
                  <c:v>14.9</c:v>
                </c:pt>
                <c:pt idx="1374">
                  <c:v>15.1</c:v>
                </c:pt>
                <c:pt idx="1375">
                  <c:v>15.9</c:v>
                </c:pt>
                <c:pt idx="1376">
                  <c:v>15.2</c:v>
                </c:pt>
                <c:pt idx="1377">
                  <c:v>15.8</c:v>
                </c:pt>
                <c:pt idx="1378">
                  <c:v>15.8</c:v>
                </c:pt>
                <c:pt idx="1379">
                  <c:v>14.6</c:v>
                </c:pt>
                <c:pt idx="1380">
                  <c:v>15.1</c:v>
                </c:pt>
                <c:pt idx="1381">
                  <c:v>15.2</c:v>
                </c:pt>
                <c:pt idx="1382">
                  <c:v>15.7</c:v>
                </c:pt>
                <c:pt idx="1383">
                  <c:v>15.2</c:v>
                </c:pt>
                <c:pt idx="1384">
                  <c:v>15.7</c:v>
                </c:pt>
                <c:pt idx="1385">
                  <c:v>15.2</c:v>
                </c:pt>
                <c:pt idx="1386">
                  <c:v>15.2</c:v>
                </c:pt>
                <c:pt idx="1387">
                  <c:v>15.2</c:v>
                </c:pt>
                <c:pt idx="1388">
                  <c:v>14.9</c:v>
                </c:pt>
                <c:pt idx="1389">
                  <c:v>14.4</c:v>
                </c:pt>
                <c:pt idx="1390">
                  <c:v>15.3</c:v>
                </c:pt>
                <c:pt idx="1391">
                  <c:v>16.2</c:v>
                </c:pt>
                <c:pt idx="1392">
                  <c:v>15.9</c:v>
                </c:pt>
                <c:pt idx="1393">
                  <c:v>15.4</c:v>
                </c:pt>
                <c:pt idx="1394">
                  <c:v>15.8</c:v>
                </c:pt>
                <c:pt idx="1395">
                  <c:v>15.9</c:v>
                </c:pt>
                <c:pt idx="1396">
                  <c:v>15.8</c:v>
                </c:pt>
                <c:pt idx="1397">
                  <c:v>15.6</c:v>
                </c:pt>
                <c:pt idx="1398">
                  <c:v>15.2</c:v>
                </c:pt>
                <c:pt idx="1399">
                  <c:v>15.6</c:v>
                </c:pt>
                <c:pt idx="1400">
                  <c:v>15.4</c:v>
                </c:pt>
                <c:pt idx="1401">
                  <c:v>15.4</c:v>
                </c:pt>
                <c:pt idx="1402">
                  <c:v>15.3</c:v>
                </c:pt>
                <c:pt idx="1403">
                  <c:v>15.5</c:v>
                </c:pt>
                <c:pt idx="1404">
                  <c:v>15.3</c:v>
                </c:pt>
                <c:pt idx="1405">
                  <c:v>15</c:v>
                </c:pt>
                <c:pt idx="1406">
                  <c:v>15.4</c:v>
                </c:pt>
                <c:pt idx="1407">
                  <c:v>16.2</c:v>
                </c:pt>
                <c:pt idx="1408">
                  <c:v>15.7</c:v>
                </c:pt>
                <c:pt idx="1409">
                  <c:v>16.899999999999999</c:v>
                </c:pt>
                <c:pt idx="1410">
                  <c:v>15.2</c:v>
                </c:pt>
                <c:pt idx="1411">
                  <c:v>14.8</c:v>
                </c:pt>
                <c:pt idx="1412">
                  <c:v>16.7</c:v>
                </c:pt>
                <c:pt idx="1413">
                  <c:v>15.3</c:v>
                </c:pt>
                <c:pt idx="1414">
                  <c:v>15.5</c:v>
                </c:pt>
                <c:pt idx="1415">
                  <c:v>15.1</c:v>
                </c:pt>
                <c:pt idx="1416">
                  <c:v>15.2</c:v>
                </c:pt>
                <c:pt idx="1417">
                  <c:v>15.7</c:v>
                </c:pt>
                <c:pt idx="1418">
                  <c:v>15.2</c:v>
                </c:pt>
                <c:pt idx="1419">
                  <c:v>14.8</c:v>
                </c:pt>
                <c:pt idx="1420">
                  <c:v>15.3</c:v>
                </c:pt>
                <c:pt idx="1421">
                  <c:v>15.9</c:v>
                </c:pt>
                <c:pt idx="1422">
                  <c:v>15.8</c:v>
                </c:pt>
                <c:pt idx="1423">
                  <c:v>14.8</c:v>
                </c:pt>
                <c:pt idx="1424">
                  <c:v>15.2</c:v>
                </c:pt>
                <c:pt idx="1425">
                  <c:v>15.6</c:v>
                </c:pt>
                <c:pt idx="1426">
                  <c:v>16</c:v>
                </c:pt>
                <c:pt idx="1427">
                  <c:v>15</c:v>
                </c:pt>
                <c:pt idx="1428">
                  <c:v>16.899999999999999</c:v>
                </c:pt>
                <c:pt idx="1429">
                  <c:v>16</c:v>
                </c:pt>
                <c:pt idx="1430">
                  <c:v>15.8</c:v>
                </c:pt>
                <c:pt idx="1431">
                  <c:v>15.3</c:v>
                </c:pt>
                <c:pt idx="1432">
                  <c:v>14.5</c:v>
                </c:pt>
                <c:pt idx="1433">
                  <c:v>16.600000000000001</c:v>
                </c:pt>
                <c:pt idx="1434">
                  <c:v>15.7</c:v>
                </c:pt>
                <c:pt idx="1435">
                  <c:v>15.5</c:v>
                </c:pt>
                <c:pt idx="1436">
                  <c:v>17.3</c:v>
                </c:pt>
                <c:pt idx="1437">
                  <c:v>16.5</c:v>
                </c:pt>
                <c:pt idx="1438">
                  <c:v>15.9</c:v>
                </c:pt>
                <c:pt idx="1439">
                  <c:v>15.7</c:v>
                </c:pt>
                <c:pt idx="1440">
                  <c:v>15</c:v>
                </c:pt>
                <c:pt idx="1441">
                  <c:v>15.5</c:v>
                </c:pt>
                <c:pt idx="1442">
                  <c:v>14.7</c:v>
                </c:pt>
                <c:pt idx="1443">
                  <c:v>14.8</c:v>
                </c:pt>
                <c:pt idx="1444">
                  <c:v>15.3</c:v>
                </c:pt>
                <c:pt idx="1445">
                  <c:v>16</c:v>
                </c:pt>
                <c:pt idx="1446">
                  <c:v>15.8</c:v>
                </c:pt>
                <c:pt idx="1447">
                  <c:v>15.4</c:v>
                </c:pt>
                <c:pt idx="1448">
                  <c:v>16.8</c:v>
                </c:pt>
                <c:pt idx="1449">
                  <c:v>15.9</c:v>
                </c:pt>
                <c:pt idx="1450">
                  <c:v>15.9</c:v>
                </c:pt>
                <c:pt idx="1451">
                  <c:v>16.7</c:v>
                </c:pt>
                <c:pt idx="1452">
                  <c:v>15.7</c:v>
                </c:pt>
                <c:pt idx="1453">
                  <c:v>15.2</c:v>
                </c:pt>
                <c:pt idx="1454">
                  <c:v>14.6</c:v>
                </c:pt>
                <c:pt idx="1455">
                  <c:v>15.3</c:v>
                </c:pt>
                <c:pt idx="1456">
                  <c:v>15.1</c:v>
                </c:pt>
                <c:pt idx="1457">
                  <c:v>16.600000000000001</c:v>
                </c:pt>
                <c:pt idx="1458">
                  <c:v>15.3</c:v>
                </c:pt>
                <c:pt idx="1459">
                  <c:v>15.6</c:v>
                </c:pt>
                <c:pt idx="1460">
                  <c:v>14.8</c:v>
                </c:pt>
                <c:pt idx="1461">
                  <c:v>15.3</c:v>
                </c:pt>
                <c:pt idx="1462">
                  <c:v>15.3</c:v>
                </c:pt>
                <c:pt idx="1463">
                  <c:v>15.6</c:v>
                </c:pt>
                <c:pt idx="1464">
                  <c:v>15.2</c:v>
                </c:pt>
                <c:pt idx="1465">
                  <c:v>15.3</c:v>
                </c:pt>
                <c:pt idx="1466">
                  <c:v>16</c:v>
                </c:pt>
                <c:pt idx="1467">
                  <c:v>15</c:v>
                </c:pt>
                <c:pt idx="1468">
                  <c:v>15.4</c:v>
                </c:pt>
                <c:pt idx="1469">
                  <c:v>14.9</c:v>
                </c:pt>
                <c:pt idx="1470">
                  <c:v>14.3</c:v>
                </c:pt>
                <c:pt idx="1471">
                  <c:v>13.9</c:v>
                </c:pt>
                <c:pt idx="1472">
                  <c:v>14.5</c:v>
                </c:pt>
                <c:pt idx="1473">
                  <c:v>13.6</c:v>
                </c:pt>
                <c:pt idx="1474">
                  <c:v>14.7</c:v>
                </c:pt>
                <c:pt idx="1475">
                  <c:v>13.2</c:v>
                </c:pt>
                <c:pt idx="1476">
                  <c:v>15.6</c:v>
                </c:pt>
                <c:pt idx="1477">
                  <c:v>14.5</c:v>
                </c:pt>
                <c:pt idx="1478">
                  <c:v>14.1</c:v>
                </c:pt>
                <c:pt idx="1479">
                  <c:v>13.2</c:v>
                </c:pt>
                <c:pt idx="1480">
                  <c:v>13.4</c:v>
                </c:pt>
                <c:pt idx="1481">
                  <c:v>14.3</c:v>
                </c:pt>
                <c:pt idx="1482">
                  <c:v>13.2</c:v>
                </c:pt>
                <c:pt idx="1483">
                  <c:v>13.3</c:v>
                </c:pt>
                <c:pt idx="1484">
                  <c:v>13.5</c:v>
                </c:pt>
                <c:pt idx="1485">
                  <c:v>13.8</c:v>
                </c:pt>
                <c:pt idx="1486">
                  <c:v>14.5</c:v>
                </c:pt>
                <c:pt idx="1487">
                  <c:v>12.7</c:v>
                </c:pt>
                <c:pt idx="1488">
                  <c:v>14.4</c:v>
                </c:pt>
                <c:pt idx="1489">
                  <c:v>13.5</c:v>
                </c:pt>
                <c:pt idx="1490">
                  <c:v>13.7</c:v>
                </c:pt>
                <c:pt idx="1491">
                  <c:v>13.5</c:v>
                </c:pt>
                <c:pt idx="1492">
                  <c:v>14.2</c:v>
                </c:pt>
                <c:pt idx="1493">
                  <c:v>12.6</c:v>
                </c:pt>
                <c:pt idx="1494">
                  <c:v>12.6</c:v>
                </c:pt>
                <c:pt idx="1495">
                  <c:v>12.8</c:v>
                </c:pt>
                <c:pt idx="1496">
                  <c:v>12.9</c:v>
                </c:pt>
                <c:pt idx="1497">
                  <c:v>13.4</c:v>
                </c:pt>
                <c:pt idx="1498">
                  <c:v>13.4</c:v>
                </c:pt>
                <c:pt idx="1499">
                  <c:v>12.7</c:v>
                </c:pt>
                <c:pt idx="1500">
                  <c:v>12.6</c:v>
                </c:pt>
                <c:pt idx="1501">
                  <c:v>13.2</c:v>
                </c:pt>
                <c:pt idx="1502">
                  <c:v>12.7</c:v>
                </c:pt>
                <c:pt idx="1503">
                  <c:v>13.5</c:v>
                </c:pt>
                <c:pt idx="1504">
                  <c:v>12.7</c:v>
                </c:pt>
                <c:pt idx="1505">
                  <c:v>13.7</c:v>
                </c:pt>
                <c:pt idx="1506">
                  <c:v>13.4</c:v>
                </c:pt>
                <c:pt idx="1507">
                  <c:v>13.3</c:v>
                </c:pt>
                <c:pt idx="1508">
                  <c:v>13</c:v>
                </c:pt>
                <c:pt idx="1509">
                  <c:v>13.8</c:v>
                </c:pt>
                <c:pt idx="1510">
                  <c:v>13.5</c:v>
                </c:pt>
                <c:pt idx="1511">
                  <c:v>13.3</c:v>
                </c:pt>
                <c:pt idx="1512">
                  <c:v>14</c:v>
                </c:pt>
                <c:pt idx="1513">
                  <c:v>13.9</c:v>
                </c:pt>
                <c:pt idx="1514">
                  <c:v>13.1</c:v>
                </c:pt>
                <c:pt idx="1515">
                  <c:v>13.9</c:v>
                </c:pt>
                <c:pt idx="1516">
                  <c:v>13.6</c:v>
                </c:pt>
                <c:pt idx="1517">
                  <c:v>13.5</c:v>
                </c:pt>
                <c:pt idx="1518">
                  <c:v>14.2</c:v>
                </c:pt>
                <c:pt idx="1519">
                  <c:v>13.2</c:v>
                </c:pt>
                <c:pt idx="1520">
                  <c:v>13.7</c:v>
                </c:pt>
                <c:pt idx="1521">
                  <c:v>14.5</c:v>
                </c:pt>
                <c:pt idx="1522">
                  <c:v>13.7</c:v>
                </c:pt>
                <c:pt idx="1523">
                  <c:v>14.4</c:v>
                </c:pt>
                <c:pt idx="1524">
                  <c:v>12.7</c:v>
                </c:pt>
                <c:pt idx="1525">
                  <c:v>13.4</c:v>
                </c:pt>
                <c:pt idx="1526">
                  <c:v>13</c:v>
                </c:pt>
                <c:pt idx="1527">
                  <c:v>13.9</c:v>
                </c:pt>
                <c:pt idx="1528">
                  <c:v>13.4</c:v>
                </c:pt>
                <c:pt idx="1529">
                  <c:v>14.1</c:v>
                </c:pt>
                <c:pt idx="1530">
                  <c:v>13.6</c:v>
                </c:pt>
                <c:pt idx="1531">
                  <c:v>12.9</c:v>
                </c:pt>
                <c:pt idx="1532">
                  <c:v>13.2</c:v>
                </c:pt>
                <c:pt idx="1533">
                  <c:v>13.9</c:v>
                </c:pt>
                <c:pt idx="1534">
                  <c:v>13.3</c:v>
                </c:pt>
                <c:pt idx="1535">
                  <c:v>12.8</c:v>
                </c:pt>
                <c:pt idx="1536">
                  <c:v>12</c:v>
                </c:pt>
                <c:pt idx="1537">
                  <c:v>12.9</c:v>
                </c:pt>
                <c:pt idx="1538">
                  <c:v>11.8</c:v>
                </c:pt>
                <c:pt idx="1539">
                  <c:v>11.8</c:v>
                </c:pt>
                <c:pt idx="1540">
                  <c:v>13.3</c:v>
                </c:pt>
                <c:pt idx="1541">
                  <c:v>12.6</c:v>
                </c:pt>
                <c:pt idx="1542">
                  <c:v>12.3</c:v>
                </c:pt>
                <c:pt idx="1543">
                  <c:v>10.7</c:v>
                </c:pt>
                <c:pt idx="1544">
                  <c:v>11.7</c:v>
                </c:pt>
                <c:pt idx="1545">
                  <c:v>12.9</c:v>
                </c:pt>
                <c:pt idx="1546">
                  <c:v>13.6</c:v>
                </c:pt>
                <c:pt idx="1547">
                  <c:v>13.6</c:v>
                </c:pt>
                <c:pt idx="1548">
                  <c:v>12.8</c:v>
                </c:pt>
                <c:pt idx="1549">
                  <c:v>12.2</c:v>
                </c:pt>
                <c:pt idx="1550">
                  <c:v>11.4</c:v>
                </c:pt>
                <c:pt idx="1551">
                  <c:v>11.1</c:v>
                </c:pt>
                <c:pt idx="1552">
                  <c:v>13.1</c:v>
                </c:pt>
                <c:pt idx="1553">
                  <c:v>11.9</c:v>
                </c:pt>
                <c:pt idx="1554">
                  <c:v>12.3</c:v>
                </c:pt>
                <c:pt idx="1555">
                  <c:v>12.6</c:v>
                </c:pt>
                <c:pt idx="1556">
                  <c:v>13.4</c:v>
                </c:pt>
                <c:pt idx="1557">
                  <c:v>12.2</c:v>
                </c:pt>
                <c:pt idx="1558">
                  <c:v>12.8</c:v>
                </c:pt>
                <c:pt idx="1559">
                  <c:v>11.3</c:v>
                </c:pt>
                <c:pt idx="1560">
                  <c:v>12.1</c:v>
                </c:pt>
                <c:pt idx="1561">
                  <c:v>12.1</c:v>
                </c:pt>
                <c:pt idx="1562">
                  <c:v>12.8</c:v>
                </c:pt>
                <c:pt idx="1563">
                  <c:v>12.9</c:v>
                </c:pt>
                <c:pt idx="1564">
                  <c:v>12</c:v>
                </c:pt>
                <c:pt idx="1565">
                  <c:v>12.1</c:v>
                </c:pt>
                <c:pt idx="1566">
                  <c:v>12.2</c:v>
                </c:pt>
                <c:pt idx="1567">
                  <c:v>11.4</c:v>
                </c:pt>
                <c:pt idx="1568">
                  <c:v>12.2</c:v>
                </c:pt>
                <c:pt idx="1569">
                  <c:v>13.8</c:v>
                </c:pt>
                <c:pt idx="1570">
                  <c:v>12.3</c:v>
                </c:pt>
                <c:pt idx="1571">
                  <c:v>11.7</c:v>
                </c:pt>
                <c:pt idx="1572">
                  <c:v>13.6</c:v>
                </c:pt>
                <c:pt idx="1573">
                  <c:v>12.9</c:v>
                </c:pt>
                <c:pt idx="1574">
                  <c:v>13.9</c:v>
                </c:pt>
                <c:pt idx="1575">
                  <c:v>14.3</c:v>
                </c:pt>
                <c:pt idx="1576">
                  <c:v>14.6</c:v>
                </c:pt>
                <c:pt idx="1577">
                  <c:v>13.6</c:v>
                </c:pt>
                <c:pt idx="1578">
                  <c:v>12.2</c:v>
                </c:pt>
                <c:pt idx="1579">
                  <c:v>15.2</c:v>
                </c:pt>
                <c:pt idx="1580">
                  <c:v>14.8</c:v>
                </c:pt>
                <c:pt idx="1581">
                  <c:v>13.5</c:v>
                </c:pt>
                <c:pt idx="1582">
                  <c:v>13.8</c:v>
                </c:pt>
                <c:pt idx="1583">
                  <c:v>14.5</c:v>
                </c:pt>
                <c:pt idx="1584">
                  <c:v>13.9</c:v>
                </c:pt>
                <c:pt idx="1585">
                  <c:v>13.7</c:v>
                </c:pt>
                <c:pt idx="1586">
                  <c:v>13.5</c:v>
                </c:pt>
                <c:pt idx="1587">
                  <c:v>13.9</c:v>
                </c:pt>
                <c:pt idx="1588">
                  <c:v>14.2</c:v>
                </c:pt>
                <c:pt idx="1589">
                  <c:v>15</c:v>
                </c:pt>
                <c:pt idx="1590">
                  <c:v>14.7</c:v>
                </c:pt>
                <c:pt idx="1591">
                  <c:v>14.8</c:v>
                </c:pt>
                <c:pt idx="1592">
                  <c:v>15</c:v>
                </c:pt>
                <c:pt idx="1593">
                  <c:v>14</c:v>
                </c:pt>
                <c:pt idx="1594">
                  <c:v>14.8</c:v>
                </c:pt>
                <c:pt idx="1595">
                  <c:v>14.7</c:v>
                </c:pt>
                <c:pt idx="1596">
                  <c:v>14.6</c:v>
                </c:pt>
                <c:pt idx="1597">
                  <c:v>15.4</c:v>
                </c:pt>
                <c:pt idx="1598">
                  <c:v>14.3</c:v>
                </c:pt>
                <c:pt idx="1599">
                  <c:v>14.8</c:v>
                </c:pt>
                <c:pt idx="1600">
                  <c:v>13.9</c:v>
                </c:pt>
                <c:pt idx="1601">
                  <c:v>15.7</c:v>
                </c:pt>
                <c:pt idx="1602">
                  <c:v>16.5</c:v>
                </c:pt>
                <c:pt idx="1603">
                  <c:v>14.4</c:v>
                </c:pt>
                <c:pt idx="1604">
                  <c:v>15.8</c:v>
                </c:pt>
                <c:pt idx="1605">
                  <c:v>15.4</c:v>
                </c:pt>
                <c:pt idx="1606">
                  <c:v>16.899999999999999</c:v>
                </c:pt>
                <c:pt idx="1607">
                  <c:v>15.9</c:v>
                </c:pt>
                <c:pt idx="1608">
                  <c:v>15.3</c:v>
                </c:pt>
                <c:pt idx="1609">
                  <c:v>14.2</c:v>
                </c:pt>
                <c:pt idx="1610">
                  <c:v>15.2</c:v>
                </c:pt>
                <c:pt idx="1611">
                  <c:v>17.399999999999999</c:v>
                </c:pt>
                <c:pt idx="1612">
                  <c:v>17.100000000000001</c:v>
                </c:pt>
                <c:pt idx="1613">
                  <c:v>18.100000000000001</c:v>
                </c:pt>
                <c:pt idx="1614">
                  <c:v>17.3</c:v>
                </c:pt>
                <c:pt idx="1615">
                  <c:v>16.3</c:v>
                </c:pt>
                <c:pt idx="1616">
                  <c:v>16.399999999999999</c:v>
                </c:pt>
                <c:pt idx="1617">
                  <c:v>18.2</c:v>
                </c:pt>
                <c:pt idx="1618">
                  <c:v>18.2</c:v>
                </c:pt>
                <c:pt idx="1619">
                  <c:v>18.8</c:v>
                </c:pt>
                <c:pt idx="1620">
                  <c:v>19.600000000000001</c:v>
                </c:pt>
                <c:pt idx="1621">
                  <c:v>19.100000000000001</c:v>
                </c:pt>
                <c:pt idx="1622">
                  <c:v>20.3</c:v>
                </c:pt>
                <c:pt idx="1623">
                  <c:v>19</c:v>
                </c:pt>
                <c:pt idx="1624">
                  <c:v>21.7</c:v>
                </c:pt>
                <c:pt idx="1625">
                  <c:v>21.5</c:v>
                </c:pt>
                <c:pt idx="1626">
                  <c:v>22</c:v>
                </c:pt>
                <c:pt idx="1627">
                  <c:v>22.7</c:v>
                </c:pt>
                <c:pt idx="1628">
                  <c:v>22.7</c:v>
                </c:pt>
                <c:pt idx="1629">
                  <c:v>23.5</c:v>
                </c:pt>
                <c:pt idx="1630">
                  <c:v>23.5</c:v>
                </c:pt>
                <c:pt idx="1631">
                  <c:v>23.1</c:v>
                </c:pt>
                <c:pt idx="1632">
                  <c:v>23</c:v>
                </c:pt>
                <c:pt idx="1633">
                  <c:v>23.9</c:v>
                </c:pt>
                <c:pt idx="1634">
                  <c:v>22.6</c:v>
                </c:pt>
                <c:pt idx="1635">
                  <c:v>24.7</c:v>
                </c:pt>
                <c:pt idx="1636">
                  <c:v>25.1</c:v>
                </c:pt>
                <c:pt idx="1637">
                  <c:v>24.4</c:v>
                </c:pt>
                <c:pt idx="1638">
                  <c:v>24.7</c:v>
                </c:pt>
                <c:pt idx="1639">
                  <c:v>24</c:v>
                </c:pt>
                <c:pt idx="1640">
                  <c:v>25</c:v>
                </c:pt>
                <c:pt idx="1641">
                  <c:v>22.9</c:v>
                </c:pt>
                <c:pt idx="1642">
                  <c:v>25.4</c:v>
                </c:pt>
                <c:pt idx="1643">
                  <c:v>23.5</c:v>
                </c:pt>
                <c:pt idx="1644">
                  <c:v>25.1</c:v>
                </c:pt>
                <c:pt idx="1645">
                  <c:v>24.9</c:v>
                </c:pt>
                <c:pt idx="1646">
                  <c:v>24.9</c:v>
                </c:pt>
                <c:pt idx="1647">
                  <c:v>23.8</c:v>
                </c:pt>
                <c:pt idx="1648">
                  <c:v>25.1</c:v>
                </c:pt>
                <c:pt idx="1649">
                  <c:v>23.4</c:v>
                </c:pt>
                <c:pt idx="1650">
                  <c:v>23.4</c:v>
                </c:pt>
                <c:pt idx="1651">
                  <c:v>24.2</c:v>
                </c:pt>
                <c:pt idx="1652">
                  <c:v>23.7</c:v>
                </c:pt>
                <c:pt idx="1653">
                  <c:v>24.7</c:v>
                </c:pt>
                <c:pt idx="1654">
                  <c:v>25.1</c:v>
                </c:pt>
                <c:pt idx="1655">
                  <c:v>23.3</c:v>
                </c:pt>
                <c:pt idx="1656">
                  <c:v>23.2</c:v>
                </c:pt>
                <c:pt idx="1657">
                  <c:v>23.4</c:v>
                </c:pt>
                <c:pt idx="1658">
                  <c:v>25</c:v>
                </c:pt>
                <c:pt idx="1659">
                  <c:v>23.1</c:v>
                </c:pt>
                <c:pt idx="1660">
                  <c:v>23.4</c:v>
                </c:pt>
                <c:pt idx="1661">
                  <c:v>23.5</c:v>
                </c:pt>
                <c:pt idx="1662">
                  <c:v>22.7</c:v>
                </c:pt>
                <c:pt idx="1663">
                  <c:v>22.5</c:v>
                </c:pt>
                <c:pt idx="1664">
                  <c:v>24.5</c:v>
                </c:pt>
                <c:pt idx="1665">
                  <c:v>24.9</c:v>
                </c:pt>
                <c:pt idx="1666">
                  <c:v>23.7</c:v>
                </c:pt>
                <c:pt idx="1667">
                  <c:v>23.8</c:v>
                </c:pt>
                <c:pt idx="1668">
                  <c:v>25.2</c:v>
                </c:pt>
                <c:pt idx="1669">
                  <c:v>24.7</c:v>
                </c:pt>
                <c:pt idx="1670">
                  <c:v>24.5</c:v>
                </c:pt>
                <c:pt idx="1671">
                  <c:v>24.8</c:v>
                </c:pt>
                <c:pt idx="1672">
                  <c:v>27</c:v>
                </c:pt>
                <c:pt idx="1673">
                  <c:v>26</c:v>
                </c:pt>
                <c:pt idx="1674">
                  <c:v>27.1</c:v>
                </c:pt>
                <c:pt idx="1675">
                  <c:v>26.9</c:v>
                </c:pt>
                <c:pt idx="1676">
                  <c:v>28.3</c:v>
                </c:pt>
                <c:pt idx="1677">
                  <c:v>29.5</c:v>
                </c:pt>
                <c:pt idx="1678">
                  <c:v>30.8</c:v>
                </c:pt>
                <c:pt idx="1679">
                  <c:v>31.6</c:v>
                </c:pt>
                <c:pt idx="1680">
                  <c:v>31.5</c:v>
                </c:pt>
                <c:pt idx="1681">
                  <c:v>31.5</c:v>
                </c:pt>
                <c:pt idx="1682">
                  <c:v>33.5</c:v>
                </c:pt>
                <c:pt idx="1683">
                  <c:v>35.200000000000003</c:v>
                </c:pt>
                <c:pt idx="1684">
                  <c:v>36.799999999999997</c:v>
                </c:pt>
                <c:pt idx="1685">
                  <c:v>37.4</c:v>
                </c:pt>
                <c:pt idx="1686">
                  <c:v>39.5</c:v>
                </c:pt>
                <c:pt idx="1687">
                  <c:v>41.8</c:v>
                </c:pt>
                <c:pt idx="1688">
                  <c:v>42.4</c:v>
                </c:pt>
                <c:pt idx="1689">
                  <c:v>44</c:v>
                </c:pt>
                <c:pt idx="1690">
                  <c:v>44.8</c:v>
                </c:pt>
                <c:pt idx="1691">
                  <c:v>46.2</c:v>
                </c:pt>
                <c:pt idx="1692">
                  <c:v>48.1</c:v>
                </c:pt>
                <c:pt idx="1693">
                  <c:v>50.3</c:v>
                </c:pt>
                <c:pt idx="1694">
                  <c:v>50.4</c:v>
                </c:pt>
                <c:pt idx="1695">
                  <c:v>51.9</c:v>
                </c:pt>
                <c:pt idx="1696">
                  <c:v>54</c:v>
                </c:pt>
                <c:pt idx="1697">
                  <c:v>52.6</c:v>
                </c:pt>
                <c:pt idx="1698">
                  <c:v>54</c:v>
                </c:pt>
                <c:pt idx="1699">
                  <c:v>55.2</c:v>
                </c:pt>
                <c:pt idx="1700">
                  <c:v>56.7</c:v>
                </c:pt>
                <c:pt idx="1701">
                  <c:v>56.1</c:v>
                </c:pt>
                <c:pt idx="1702">
                  <c:v>56</c:v>
                </c:pt>
                <c:pt idx="1703">
                  <c:v>56.6</c:v>
                </c:pt>
                <c:pt idx="1704">
                  <c:v>57.5</c:v>
                </c:pt>
                <c:pt idx="1705">
                  <c:v>57</c:v>
                </c:pt>
                <c:pt idx="1706">
                  <c:v>58.2</c:v>
                </c:pt>
                <c:pt idx="1707">
                  <c:v>58.5</c:v>
                </c:pt>
                <c:pt idx="1708">
                  <c:v>57.7</c:v>
                </c:pt>
                <c:pt idx="1709">
                  <c:v>57.4</c:v>
                </c:pt>
                <c:pt idx="1710">
                  <c:v>57.5</c:v>
                </c:pt>
                <c:pt idx="1711">
                  <c:v>57.5</c:v>
                </c:pt>
                <c:pt idx="1712">
                  <c:v>58.5</c:v>
                </c:pt>
                <c:pt idx="1713">
                  <c:v>58.3</c:v>
                </c:pt>
                <c:pt idx="1714">
                  <c:v>57.8</c:v>
                </c:pt>
                <c:pt idx="1715">
                  <c:v>57.7</c:v>
                </c:pt>
                <c:pt idx="1716">
                  <c:v>57.7</c:v>
                </c:pt>
                <c:pt idx="1717">
                  <c:v>57.3</c:v>
                </c:pt>
                <c:pt idx="1718">
                  <c:v>57.7</c:v>
                </c:pt>
                <c:pt idx="1719">
                  <c:v>57.1</c:v>
                </c:pt>
                <c:pt idx="1720">
                  <c:v>57.7</c:v>
                </c:pt>
                <c:pt idx="1721">
                  <c:v>59</c:v>
                </c:pt>
                <c:pt idx="1722">
                  <c:v>57.1</c:v>
                </c:pt>
                <c:pt idx="1723">
                  <c:v>56.8</c:v>
                </c:pt>
                <c:pt idx="1724">
                  <c:v>57.9</c:v>
                </c:pt>
                <c:pt idx="1725">
                  <c:v>57.3</c:v>
                </c:pt>
                <c:pt idx="1726">
                  <c:v>58</c:v>
                </c:pt>
                <c:pt idx="1727">
                  <c:v>57.7</c:v>
                </c:pt>
                <c:pt idx="1728">
                  <c:v>56.2</c:v>
                </c:pt>
                <c:pt idx="1729">
                  <c:v>57.3</c:v>
                </c:pt>
                <c:pt idx="1730">
                  <c:v>56.1</c:v>
                </c:pt>
                <c:pt idx="1731">
                  <c:v>55.6</c:v>
                </c:pt>
                <c:pt idx="1732">
                  <c:v>56.4</c:v>
                </c:pt>
                <c:pt idx="1733">
                  <c:v>54.9</c:v>
                </c:pt>
                <c:pt idx="1734">
                  <c:v>54.7</c:v>
                </c:pt>
                <c:pt idx="1735">
                  <c:v>53.4</c:v>
                </c:pt>
                <c:pt idx="1736">
                  <c:v>53.3</c:v>
                </c:pt>
                <c:pt idx="1737">
                  <c:v>52.5</c:v>
                </c:pt>
                <c:pt idx="1738">
                  <c:v>51.7</c:v>
                </c:pt>
                <c:pt idx="1739">
                  <c:v>49.6</c:v>
                </c:pt>
                <c:pt idx="1740">
                  <c:v>49.5</c:v>
                </c:pt>
                <c:pt idx="1741">
                  <c:v>46.9</c:v>
                </c:pt>
                <c:pt idx="1742">
                  <c:v>45.1</c:v>
                </c:pt>
                <c:pt idx="1743">
                  <c:v>44.5</c:v>
                </c:pt>
                <c:pt idx="1744">
                  <c:v>44</c:v>
                </c:pt>
                <c:pt idx="1745">
                  <c:v>42.8</c:v>
                </c:pt>
                <c:pt idx="1746">
                  <c:v>40.4</c:v>
                </c:pt>
                <c:pt idx="1747">
                  <c:v>40</c:v>
                </c:pt>
                <c:pt idx="1748">
                  <c:v>37.4</c:v>
                </c:pt>
                <c:pt idx="1749">
                  <c:v>37.9</c:v>
                </c:pt>
                <c:pt idx="1750">
                  <c:v>35.1</c:v>
                </c:pt>
                <c:pt idx="1751">
                  <c:v>34.6</c:v>
                </c:pt>
                <c:pt idx="1752">
                  <c:v>31.9</c:v>
                </c:pt>
                <c:pt idx="1753">
                  <c:v>30.7</c:v>
                </c:pt>
                <c:pt idx="1754">
                  <c:v>29.6</c:v>
                </c:pt>
                <c:pt idx="1755">
                  <c:v>29.2</c:v>
                </c:pt>
                <c:pt idx="1756">
                  <c:v>26.9</c:v>
                </c:pt>
                <c:pt idx="1757">
                  <c:v>26.6</c:v>
                </c:pt>
                <c:pt idx="1758">
                  <c:v>25</c:v>
                </c:pt>
                <c:pt idx="1759">
                  <c:v>23.8</c:v>
                </c:pt>
                <c:pt idx="1760">
                  <c:v>22.9</c:v>
                </c:pt>
                <c:pt idx="1761">
                  <c:v>21.7</c:v>
                </c:pt>
                <c:pt idx="1762">
                  <c:v>21.4</c:v>
                </c:pt>
                <c:pt idx="1763">
                  <c:v>20.399999999999999</c:v>
                </c:pt>
                <c:pt idx="1764">
                  <c:v>18.7</c:v>
                </c:pt>
                <c:pt idx="1765">
                  <c:v>16.899999999999999</c:v>
                </c:pt>
                <c:pt idx="1766">
                  <c:v>18</c:v>
                </c:pt>
                <c:pt idx="1767">
                  <c:v>16.5</c:v>
                </c:pt>
                <c:pt idx="1768">
                  <c:v>14.7</c:v>
                </c:pt>
                <c:pt idx="1769">
                  <c:v>14.8</c:v>
                </c:pt>
                <c:pt idx="1770">
                  <c:v>14.8</c:v>
                </c:pt>
                <c:pt idx="1771">
                  <c:v>14.7</c:v>
                </c:pt>
                <c:pt idx="1772">
                  <c:v>14</c:v>
                </c:pt>
                <c:pt idx="1773">
                  <c:v>15.2</c:v>
                </c:pt>
                <c:pt idx="1774">
                  <c:v>13.6</c:v>
                </c:pt>
                <c:pt idx="1775">
                  <c:v>15.1</c:v>
                </c:pt>
                <c:pt idx="1776">
                  <c:v>14.3</c:v>
                </c:pt>
                <c:pt idx="1777">
                  <c:v>12.9</c:v>
                </c:pt>
                <c:pt idx="1778">
                  <c:v>13.5</c:v>
                </c:pt>
                <c:pt idx="1779">
                  <c:v>14.1</c:v>
                </c:pt>
                <c:pt idx="1780">
                  <c:v>11.9</c:v>
                </c:pt>
                <c:pt idx="1781">
                  <c:v>13.1</c:v>
                </c:pt>
                <c:pt idx="1782">
                  <c:v>13.9</c:v>
                </c:pt>
                <c:pt idx="1783">
                  <c:v>13</c:v>
                </c:pt>
                <c:pt idx="1784">
                  <c:v>11.5</c:v>
                </c:pt>
                <c:pt idx="1785">
                  <c:v>13</c:v>
                </c:pt>
                <c:pt idx="1786">
                  <c:v>12.7</c:v>
                </c:pt>
                <c:pt idx="1787">
                  <c:v>11.6</c:v>
                </c:pt>
                <c:pt idx="1788">
                  <c:v>11.3</c:v>
                </c:pt>
                <c:pt idx="1789">
                  <c:v>12.9</c:v>
                </c:pt>
                <c:pt idx="1790">
                  <c:v>10.6</c:v>
                </c:pt>
                <c:pt idx="1791">
                  <c:v>9.9</c:v>
                </c:pt>
                <c:pt idx="1792">
                  <c:v>11</c:v>
                </c:pt>
                <c:pt idx="1793">
                  <c:v>11.9</c:v>
                </c:pt>
                <c:pt idx="1794">
                  <c:v>12.5</c:v>
                </c:pt>
                <c:pt idx="1795">
                  <c:v>12.2</c:v>
                </c:pt>
                <c:pt idx="1796">
                  <c:v>11.8</c:v>
                </c:pt>
                <c:pt idx="1797">
                  <c:v>11.2</c:v>
                </c:pt>
                <c:pt idx="1798">
                  <c:v>10.4</c:v>
                </c:pt>
                <c:pt idx="1799">
                  <c:v>11.7</c:v>
                </c:pt>
                <c:pt idx="1800">
                  <c:v>10.6</c:v>
                </c:pt>
                <c:pt idx="1801">
                  <c:v>10.6</c:v>
                </c:pt>
                <c:pt idx="1802">
                  <c:v>10.8</c:v>
                </c:pt>
                <c:pt idx="1803">
                  <c:v>10.8</c:v>
                </c:pt>
                <c:pt idx="1804">
                  <c:v>11</c:v>
                </c:pt>
                <c:pt idx="1805">
                  <c:v>11.1</c:v>
                </c:pt>
                <c:pt idx="1806">
                  <c:v>11.5</c:v>
                </c:pt>
                <c:pt idx="1807">
                  <c:v>11.8</c:v>
                </c:pt>
                <c:pt idx="1808">
                  <c:v>10.7</c:v>
                </c:pt>
                <c:pt idx="1809">
                  <c:v>11.4</c:v>
                </c:pt>
                <c:pt idx="1810">
                  <c:v>11.3</c:v>
                </c:pt>
                <c:pt idx="1811">
                  <c:v>11.6</c:v>
                </c:pt>
                <c:pt idx="1812">
                  <c:v>11.3</c:v>
                </c:pt>
                <c:pt idx="1813">
                  <c:v>10.6</c:v>
                </c:pt>
                <c:pt idx="1814">
                  <c:v>11.8</c:v>
                </c:pt>
                <c:pt idx="1815">
                  <c:v>11.1</c:v>
                </c:pt>
                <c:pt idx="1816">
                  <c:v>11.5</c:v>
                </c:pt>
                <c:pt idx="1817">
                  <c:v>11</c:v>
                </c:pt>
                <c:pt idx="1818">
                  <c:v>11</c:v>
                </c:pt>
                <c:pt idx="1819">
                  <c:v>12.2</c:v>
                </c:pt>
                <c:pt idx="1820">
                  <c:v>12.3</c:v>
                </c:pt>
                <c:pt idx="1821">
                  <c:v>11.3</c:v>
                </c:pt>
                <c:pt idx="1822">
                  <c:v>11.4</c:v>
                </c:pt>
                <c:pt idx="1823">
                  <c:v>12.1</c:v>
                </c:pt>
                <c:pt idx="1824">
                  <c:v>11.7</c:v>
                </c:pt>
                <c:pt idx="1825">
                  <c:v>11.4</c:v>
                </c:pt>
                <c:pt idx="1826">
                  <c:v>11.4</c:v>
                </c:pt>
                <c:pt idx="1827">
                  <c:v>11.5</c:v>
                </c:pt>
                <c:pt idx="1828">
                  <c:v>11.8</c:v>
                </c:pt>
                <c:pt idx="1829">
                  <c:v>10.8</c:v>
                </c:pt>
                <c:pt idx="1830">
                  <c:v>12.1</c:v>
                </c:pt>
                <c:pt idx="1831">
                  <c:v>11.8</c:v>
                </c:pt>
                <c:pt idx="1832">
                  <c:v>11.4</c:v>
                </c:pt>
                <c:pt idx="1833">
                  <c:v>11.3</c:v>
                </c:pt>
                <c:pt idx="1834">
                  <c:v>10.7</c:v>
                </c:pt>
                <c:pt idx="1835">
                  <c:v>11.6</c:v>
                </c:pt>
                <c:pt idx="1836">
                  <c:v>11.9</c:v>
                </c:pt>
                <c:pt idx="1837">
                  <c:v>11.7</c:v>
                </c:pt>
                <c:pt idx="1838">
                  <c:v>11.7</c:v>
                </c:pt>
                <c:pt idx="1839">
                  <c:v>12</c:v>
                </c:pt>
                <c:pt idx="1840">
                  <c:v>11.8</c:v>
                </c:pt>
                <c:pt idx="1841">
                  <c:v>11.2</c:v>
                </c:pt>
                <c:pt idx="1842">
                  <c:v>11.1</c:v>
                </c:pt>
                <c:pt idx="1843">
                  <c:v>11.7</c:v>
                </c:pt>
                <c:pt idx="1844">
                  <c:v>12.1</c:v>
                </c:pt>
                <c:pt idx="1845">
                  <c:v>11.8</c:v>
                </c:pt>
                <c:pt idx="1846">
                  <c:v>10.9</c:v>
                </c:pt>
                <c:pt idx="1847">
                  <c:v>12.1</c:v>
                </c:pt>
                <c:pt idx="1848">
                  <c:v>12.8</c:v>
                </c:pt>
                <c:pt idx="1849">
                  <c:v>12.4</c:v>
                </c:pt>
                <c:pt idx="1850">
                  <c:v>11.8</c:v>
                </c:pt>
                <c:pt idx="1851">
                  <c:v>12</c:v>
                </c:pt>
                <c:pt idx="1852">
                  <c:v>11.9</c:v>
                </c:pt>
                <c:pt idx="1853">
                  <c:v>11.3</c:v>
                </c:pt>
                <c:pt idx="1854">
                  <c:v>12.6</c:v>
                </c:pt>
                <c:pt idx="1855">
                  <c:v>10.8</c:v>
                </c:pt>
                <c:pt idx="1856">
                  <c:v>11.8</c:v>
                </c:pt>
                <c:pt idx="1857">
                  <c:v>11.1</c:v>
                </c:pt>
                <c:pt idx="1858">
                  <c:v>11.2</c:v>
                </c:pt>
                <c:pt idx="1859">
                  <c:v>11.9</c:v>
                </c:pt>
                <c:pt idx="1860">
                  <c:v>10.8</c:v>
                </c:pt>
                <c:pt idx="1861">
                  <c:v>11.2</c:v>
                </c:pt>
                <c:pt idx="1862">
                  <c:v>10.8</c:v>
                </c:pt>
                <c:pt idx="1863">
                  <c:v>10.9</c:v>
                </c:pt>
                <c:pt idx="1864">
                  <c:v>12.2</c:v>
                </c:pt>
                <c:pt idx="1865">
                  <c:v>11.3</c:v>
                </c:pt>
                <c:pt idx="1866">
                  <c:v>12.9</c:v>
                </c:pt>
                <c:pt idx="1867">
                  <c:v>12.1</c:v>
                </c:pt>
                <c:pt idx="1868">
                  <c:v>12.2</c:v>
                </c:pt>
                <c:pt idx="1869">
                  <c:v>12.2</c:v>
                </c:pt>
                <c:pt idx="1870">
                  <c:v>12.3</c:v>
                </c:pt>
                <c:pt idx="1871">
                  <c:v>12.9</c:v>
                </c:pt>
                <c:pt idx="1872">
                  <c:v>12.5</c:v>
                </c:pt>
                <c:pt idx="1873">
                  <c:v>11.8</c:v>
                </c:pt>
                <c:pt idx="1874">
                  <c:v>12.5</c:v>
                </c:pt>
                <c:pt idx="1875">
                  <c:v>12.4</c:v>
                </c:pt>
                <c:pt idx="1876">
                  <c:v>12.4</c:v>
                </c:pt>
                <c:pt idx="1877">
                  <c:v>12.9</c:v>
                </c:pt>
                <c:pt idx="1878">
                  <c:v>13.3</c:v>
                </c:pt>
                <c:pt idx="1879">
                  <c:v>12.4</c:v>
                </c:pt>
                <c:pt idx="1880">
                  <c:v>12</c:v>
                </c:pt>
                <c:pt idx="1881">
                  <c:v>13.6</c:v>
                </c:pt>
                <c:pt idx="1882">
                  <c:v>13.1</c:v>
                </c:pt>
                <c:pt idx="1883">
                  <c:v>14</c:v>
                </c:pt>
                <c:pt idx="1884">
                  <c:v>14.8</c:v>
                </c:pt>
                <c:pt idx="1885">
                  <c:v>13.1</c:v>
                </c:pt>
                <c:pt idx="1886">
                  <c:v>12.8</c:v>
                </c:pt>
                <c:pt idx="1887">
                  <c:v>13.3</c:v>
                </c:pt>
                <c:pt idx="1888">
                  <c:v>13.4</c:v>
                </c:pt>
                <c:pt idx="1889">
                  <c:v>12.5</c:v>
                </c:pt>
                <c:pt idx="1890">
                  <c:v>14.1</c:v>
                </c:pt>
                <c:pt idx="1891">
                  <c:v>14.2</c:v>
                </c:pt>
                <c:pt idx="1892">
                  <c:v>13.8</c:v>
                </c:pt>
                <c:pt idx="1893">
                  <c:v>13.5</c:v>
                </c:pt>
                <c:pt idx="1894">
                  <c:v>13.6</c:v>
                </c:pt>
                <c:pt idx="1895">
                  <c:v>12.9</c:v>
                </c:pt>
                <c:pt idx="1896">
                  <c:v>13.5</c:v>
                </c:pt>
                <c:pt idx="1897">
                  <c:v>13.4</c:v>
                </c:pt>
                <c:pt idx="1898">
                  <c:v>12.4</c:v>
                </c:pt>
                <c:pt idx="1899">
                  <c:v>14.9</c:v>
                </c:pt>
                <c:pt idx="1900">
                  <c:v>12.5</c:v>
                </c:pt>
                <c:pt idx="1901">
                  <c:v>13.9</c:v>
                </c:pt>
                <c:pt idx="1902">
                  <c:v>14.4</c:v>
                </c:pt>
                <c:pt idx="1903">
                  <c:v>13.2</c:v>
                </c:pt>
                <c:pt idx="1904">
                  <c:v>14.2</c:v>
                </c:pt>
                <c:pt idx="1905">
                  <c:v>13.9</c:v>
                </c:pt>
                <c:pt idx="1906">
                  <c:v>13.6</c:v>
                </c:pt>
                <c:pt idx="1907">
                  <c:v>14.1</c:v>
                </c:pt>
                <c:pt idx="1908">
                  <c:v>13.5</c:v>
                </c:pt>
                <c:pt idx="1909">
                  <c:v>14.3</c:v>
                </c:pt>
                <c:pt idx="1910">
                  <c:v>13.4</c:v>
                </c:pt>
                <c:pt idx="1911">
                  <c:v>14.2</c:v>
                </c:pt>
                <c:pt idx="1912">
                  <c:v>13.7</c:v>
                </c:pt>
                <c:pt idx="1913">
                  <c:v>13.3</c:v>
                </c:pt>
                <c:pt idx="1914">
                  <c:v>13.8</c:v>
                </c:pt>
                <c:pt idx="1915">
                  <c:v>13.9</c:v>
                </c:pt>
                <c:pt idx="1916">
                  <c:v>12.6</c:v>
                </c:pt>
                <c:pt idx="1917">
                  <c:v>13.9</c:v>
                </c:pt>
                <c:pt idx="1918">
                  <c:v>13.2</c:v>
                </c:pt>
                <c:pt idx="1919">
                  <c:v>13.6</c:v>
                </c:pt>
                <c:pt idx="1920">
                  <c:v>13.3</c:v>
                </c:pt>
                <c:pt idx="1921">
                  <c:v>13.6</c:v>
                </c:pt>
                <c:pt idx="1922">
                  <c:v>13.4</c:v>
                </c:pt>
                <c:pt idx="1923">
                  <c:v>13.7</c:v>
                </c:pt>
                <c:pt idx="1924">
                  <c:v>13.2</c:v>
                </c:pt>
                <c:pt idx="1925">
                  <c:v>13.5</c:v>
                </c:pt>
                <c:pt idx="1926">
                  <c:v>13.3</c:v>
                </c:pt>
                <c:pt idx="1927">
                  <c:v>12</c:v>
                </c:pt>
                <c:pt idx="1928">
                  <c:v>13.4</c:v>
                </c:pt>
                <c:pt idx="1929">
                  <c:v>12.5</c:v>
                </c:pt>
                <c:pt idx="1930">
                  <c:v>13.5</c:v>
                </c:pt>
                <c:pt idx="1931">
                  <c:v>12.5</c:v>
                </c:pt>
                <c:pt idx="1932">
                  <c:v>13.3</c:v>
                </c:pt>
                <c:pt idx="1933">
                  <c:v>12.5</c:v>
                </c:pt>
                <c:pt idx="1934">
                  <c:v>12.5</c:v>
                </c:pt>
                <c:pt idx="1935">
                  <c:v>13.8</c:v>
                </c:pt>
                <c:pt idx="1936">
                  <c:v>13.4</c:v>
                </c:pt>
                <c:pt idx="1937">
                  <c:v>12.1</c:v>
                </c:pt>
                <c:pt idx="1938">
                  <c:v>13.3</c:v>
                </c:pt>
                <c:pt idx="1939">
                  <c:v>13.5</c:v>
                </c:pt>
                <c:pt idx="1940">
                  <c:v>14.2</c:v>
                </c:pt>
                <c:pt idx="1941">
                  <c:v>13.3</c:v>
                </c:pt>
                <c:pt idx="1942">
                  <c:v>12.8</c:v>
                </c:pt>
                <c:pt idx="1943">
                  <c:v>12.6</c:v>
                </c:pt>
                <c:pt idx="1944">
                  <c:v>13.8</c:v>
                </c:pt>
                <c:pt idx="1945">
                  <c:v>12.9</c:v>
                </c:pt>
                <c:pt idx="1946">
                  <c:v>12.4</c:v>
                </c:pt>
                <c:pt idx="1947">
                  <c:v>13.5</c:v>
                </c:pt>
                <c:pt idx="1948">
                  <c:v>13.8</c:v>
                </c:pt>
                <c:pt idx="1949">
                  <c:v>14</c:v>
                </c:pt>
                <c:pt idx="1950">
                  <c:v>12.7</c:v>
                </c:pt>
                <c:pt idx="1951">
                  <c:v>13.8</c:v>
                </c:pt>
                <c:pt idx="1952">
                  <c:v>13.9</c:v>
                </c:pt>
                <c:pt idx="1953">
                  <c:v>13.8</c:v>
                </c:pt>
                <c:pt idx="1954">
                  <c:v>12.8</c:v>
                </c:pt>
                <c:pt idx="1955">
                  <c:v>13.4</c:v>
                </c:pt>
                <c:pt idx="1956">
                  <c:v>12.7</c:v>
                </c:pt>
                <c:pt idx="1957">
                  <c:v>12.9</c:v>
                </c:pt>
                <c:pt idx="1958">
                  <c:v>13.4</c:v>
                </c:pt>
                <c:pt idx="1959">
                  <c:v>14.2</c:v>
                </c:pt>
                <c:pt idx="1960">
                  <c:v>13.5</c:v>
                </c:pt>
                <c:pt idx="1961">
                  <c:v>13</c:v>
                </c:pt>
                <c:pt idx="1962">
                  <c:v>14.5</c:v>
                </c:pt>
                <c:pt idx="1963">
                  <c:v>13.7</c:v>
                </c:pt>
                <c:pt idx="1964">
                  <c:v>13.2</c:v>
                </c:pt>
                <c:pt idx="1965">
                  <c:v>13.7</c:v>
                </c:pt>
                <c:pt idx="1966">
                  <c:v>12.8</c:v>
                </c:pt>
                <c:pt idx="1967">
                  <c:v>13</c:v>
                </c:pt>
                <c:pt idx="1968">
                  <c:v>12.9</c:v>
                </c:pt>
                <c:pt idx="1969">
                  <c:v>13.8</c:v>
                </c:pt>
                <c:pt idx="1970">
                  <c:v>14</c:v>
                </c:pt>
                <c:pt idx="1971">
                  <c:v>14.3</c:v>
                </c:pt>
                <c:pt idx="1972">
                  <c:v>14</c:v>
                </c:pt>
                <c:pt idx="1973">
                  <c:v>12.3</c:v>
                </c:pt>
                <c:pt idx="1974">
                  <c:v>13.9</c:v>
                </c:pt>
                <c:pt idx="1975">
                  <c:v>13.4</c:v>
                </c:pt>
                <c:pt idx="1976">
                  <c:v>14.4</c:v>
                </c:pt>
                <c:pt idx="1977">
                  <c:v>13.7</c:v>
                </c:pt>
                <c:pt idx="1978">
                  <c:v>13.3</c:v>
                </c:pt>
                <c:pt idx="1979">
                  <c:v>13.5</c:v>
                </c:pt>
                <c:pt idx="1980">
                  <c:v>13</c:v>
                </c:pt>
                <c:pt idx="1981">
                  <c:v>14.2</c:v>
                </c:pt>
                <c:pt idx="1982">
                  <c:v>14.6</c:v>
                </c:pt>
                <c:pt idx="1983">
                  <c:v>13.1</c:v>
                </c:pt>
                <c:pt idx="1984">
                  <c:v>14.4</c:v>
                </c:pt>
                <c:pt idx="1985">
                  <c:v>12.6</c:v>
                </c:pt>
                <c:pt idx="1986">
                  <c:v>13.8</c:v>
                </c:pt>
                <c:pt idx="1987">
                  <c:v>13.2</c:v>
                </c:pt>
                <c:pt idx="1988">
                  <c:v>11.7</c:v>
                </c:pt>
                <c:pt idx="1989">
                  <c:v>13.9</c:v>
                </c:pt>
                <c:pt idx="1990">
                  <c:v>12.5</c:v>
                </c:pt>
                <c:pt idx="1991">
                  <c:v>13.2</c:v>
                </c:pt>
                <c:pt idx="1992">
                  <c:v>12.4</c:v>
                </c:pt>
                <c:pt idx="1993">
                  <c:v>12.1</c:v>
                </c:pt>
                <c:pt idx="1994">
                  <c:v>12</c:v>
                </c:pt>
                <c:pt idx="1995">
                  <c:v>12.1</c:v>
                </c:pt>
                <c:pt idx="1996">
                  <c:v>11.3</c:v>
                </c:pt>
                <c:pt idx="1997">
                  <c:v>12.1</c:v>
                </c:pt>
                <c:pt idx="1998">
                  <c:v>12.3</c:v>
                </c:pt>
                <c:pt idx="1999">
                  <c:v>11</c:v>
                </c:pt>
                <c:pt idx="2000">
                  <c:v>11.7</c:v>
                </c:pt>
                <c:pt idx="2001">
                  <c:v>12.4</c:v>
                </c:pt>
                <c:pt idx="2002">
                  <c:v>12.2</c:v>
                </c:pt>
                <c:pt idx="2003">
                  <c:v>12.8</c:v>
                </c:pt>
                <c:pt idx="2004">
                  <c:v>11.4</c:v>
                </c:pt>
                <c:pt idx="2005">
                  <c:v>11.8</c:v>
                </c:pt>
                <c:pt idx="2006">
                  <c:v>11.4</c:v>
                </c:pt>
                <c:pt idx="2007">
                  <c:v>10.7</c:v>
                </c:pt>
                <c:pt idx="2008">
                  <c:v>11.2</c:v>
                </c:pt>
                <c:pt idx="2009">
                  <c:v>11.1</c:v>
                </c:pt>
                <c:pt idx="2010">
                  <c:v>11.2</c:v>
                </c:pt>
                <c:pt idx="2011">
                  <c:v>11</c:v>
                </c:pt>
                <c:pt idx="2012">
                  <c:v>11.2</c:v>
                </c:pt>
                <c:pt idx="2013">
                  <c:v>11.1</c:v>
                </c:pt>
                <c:pt idx="2014">
                  <c:v>9.6999999999999993</c:v>
                </c:pt>
                <c:pt idx="2015">
                  <c:v>11.7</c:v>
                </c:pt>
                <c:pt idx="2016">
                  <c:v>10.6</c:v>
                </c:pt>
                <c:pt idx="2017">
                  <c:v>10.6</c:v>
                </c:pt>
                <c:pt idx="2018">
                  <c:v>10.4</c:v>
                </c:pt>
                <c:pt idx="2019">
                  <c:v>11.3</c:v>
                </c:pt>
                <c:pt idx="2020">
                  <c:v>11.1</c:v>
                </c:pt>
                <c:pt idx="2021">
                  <c:v>9.6</c:v>
                </c:pt>
                <c:pt idx="2022">
                  <c:v>11.1</c:v>
                </c:pt>
                <c:pt idx="2023">
                  <c:v>11.3</c:v>
                </c:pt>
                <c:pt idx="2024">
                  <c:v>10.8</c:v>
                </c:pt>
                <c:pt idx="2025">
                  <c:v>11.1</c:v>
                </c:pt>
                <c:pt idx="2026">
                  <c:v>11.2</c:v>
                </c:pt>
                <c:pt idx="2027">
                  <c:v>10.4</c:v>
                </c:pt>
                <c:pt idx="2028">
                  <c:v>9.1</c:v>
                </c:pt>
                <c:pt idx="2029">
                  <c:v>11.2</c:v>
                </c:pt>
                <c:pt idx="2030">
                  <c:v>10.8</c:v>
                </c:pt>
                <c:pt idx="2031">
                  <c:v>9.8000000000000007</c:v>
                </c:pt>
                <c:pt idx="2032">
                  <c:v>10.5</c:v>
                </c:pt>
                <c:pt idx="2033">
                  <c:v>9.1</c:v>
                </c:pt>
                <c:pt idx="2034">
                  <c:v>10.8</c:v>
                </c:pt>
                <c:pt idx="2035">
                  <c:v>10.199999999999999</c:v>
                </c:pt>
                <c:pt idx="2036">
                  <c:v>10.199999999999999</c:v>
                </c:pt>
                <c:pt idx="2037">
                  <c:v>10.4</c:v>
                </c:pt>
                <c:pt idx="2038">
                  <c:v>10.199999999999999</c:v>
                </c:pt>
                <c:pt idx="2039">
                  <c:v>11.2</c:v>
                </c:pt>
                <c:pt idx="2040">
                  <c:v>10.9</c:v>
                </c:pt>
                <c:pt idx="2041">
                  <c:v>11.3</c:v>
                </c:pt>
                <c:pt idx="2042">
                  <c:v>10.3</c:v>
                </c:pt>
                <c:pt idx="2043">
                  <c:v>10.9</c:v>
                </c:pt>
                <c:pt idx="2044">
                  <c:v>10.1</c:v>
                </c:pt>
                <c:pt idx="2045">
                  <c:v>9.8000000000000007</c:v>
                </c:pt>
                <c:pt idx="2046">
                  <c:v>10.8</c:v>
                </c:pt>
                <c:pt idx="2047">
                  <c:v>10.4</c:v>
                </c:pt>
                <c:pt idx="2048">
                  <c:v>10.3</c:v>
                </c:pt>
                <c:pt idx="2049">
                  <c:v>10.3</c:v>
                </c:pt>
                <c:pt idx="2050">
                  <c:v>10.4</c:v>
                </c:pt>
                <c:pt idx="2051">
                  <c:v>11.2</c:v>
                </c:pt>
                <c:pt idx="2052">
                  <c:v>10.199999999999999</c:v>
                </c:pt>
                <c:pt idx="2053">
                  <c:v>10.5</c:v>
                </c:pt>
                <c:pt idx="2054">
                  <c:v>10.7</c:v>
                </c:pt>
                <c:pt idx="2055">
                  <c:v>11</c:v>
                </c:pt>
                <c:pt idx="2056">
                  <c:v>10.5</c:v>
                </c:pt>
                <c:pt idx="2057">
                  <c:v>10.1</c:v>
                </c:pt>
                <c:pt idx="2058">
                  <c:v>11.3</c:v>
                </c:pt>
                <c:pt idx="2059">
                  <c:v>9.8000000000000007</c:v>
                </c:pt>
                <c:pt idx="2060">
                  <c:v>10.6</c:v>
                </c:pt>
                <c:pt idx="2061">
                  <c:v>10.5</c:v>
                </c:pt>
                <c:pt idx="2062">
                  <c:v>10.1</c:v>
                </c:pt>
                <c:pt idx="2063">
                  <c:v>10.6</c:v>
                </c:pt>
                <c:pt idx="2064">
                  <c:v>11.1</c:v>
                </c:pt>
                <c:pt idx="2065">
                  <c:v>10.9</c:v>
                </c:pt>
                <c:pt idx="2066">
                  <c:v>11.1</c:v>
                </c:pt>
                <c:pt idx="2067">
                  <c:v>10.199999999999999</c:v>
                </c:pt>
                <c:pt idx="2068">
                  <c:v>10.8</c:v>
                </c:pt>
                <c:pt idx="2069">
                  <c:v>10.199999999999999</c:v>
                </c:pt>
                <c:pt idx="2070">
                  <c:v>9.6999999999999993</c:v>
                </c:pt>
                <c:pt idx="2071">
                  <c:v>11.1</c:v>
                </c:pt>
                <c:pt idx="2072">
                  <c:v>10.9</c:v>
                </c:pt>
                <c:pt idx="2073">
                  <c:v>10.5</c:v>
                </c:pt>
                <c:pt idx="2074">
                  <c:v>10.4</c:v>
                </c:pt>
                <c:pt idx="2075">
                  <c:v>11.3</c:v>
                </c:pt>
                <c:pt idx="2076">
                  <c:v>11</c:v>
                </c:pt>
                <c:pt idx="2077">
                  <c:v>10.6</c:v>
                </c:pt>
                <c:pt idx="2078">
                  <c:v>11.1</c:v>
                </c:pt>
                <c:pt idx="2079">
                  <c:v>11</c:v>
                </c:pt>
                <c:pt idx="2080">
                  <c:v>11.9</c:v>
                </c:pt>
                <c:pt idx="2081">
                  <c:v>12.3</c:v>
                </c:pt>
                <c:pt idx="2082">
                  <c:v>10.8</c:v>
                </c:pt>
                <c:pt idx="2083">
                  <c:v>12.1</c:v>
                </c:pt>
                <c:pt idx="2084">
                  <c:v>12.4</c:v>
                </c:pt>
                <c:pt idx="2085">
                  <c:v>10.9</c:v>
                </c:pt>
                <c:pt idx="2086">
                  <c:v>11.6</c:v>
                </c:pt>
                <c:pt idx="2087">
                  <c:v>11.1</c:v>
                </c:pt>
                <c:pt idx="2088">
                  <c:v>10.6</c:v>
                </c:pt>
                <c:pt idx="2089">
                  <c:v>10.8</c:v>
                </c:pt>
                <c:pt idx="2090">
                  <c:v>12.2</c:v>
                </c:pt>
                <c:pt idx="2091">
                  <c:v>11.9</c:v>
                </c:pt>
                <c:pt idx="2092">
                  <c:v>11.7</c:v>
                </c:pt>
                <c:pt idx="2093">
                  <c:v>11.6</c:v>
                </c:pt>
                <c:pt idx="2094">
                  <c:v>11.2</c:v>
                </c:pt>
                <c:pt idx="2095">
                  <c:v>11</c:v>
                </c:pt>
                <c:pt idx="2096">
                  <c:v>11.5</c:v>
                </c:pt>
                <c:pt idx="2097">
                  <c:v>11.7</c:v>
                </c:pt>
                <c:pt idx="2098">
                  <c:v>11.9</c:v>
                </c:pt>
                <c:pt idx="2099">
                  <c:v>12.1</c:v>
                </c:pt>
                <c:pt idx="2100">
                  <c:v>11.4</c:v>
                </c:pt>
                <c:pt idx="2101">
                  <c:v>11.7</c:v>
                </c:pt>
                <c:pt idx="2102">
                  <c:v>11</c:v>
                </c:pt>
                <c:pt idx="2103">
                  <c:v>10.9</c:v>
                </c:pt>
                <c:pt idx="2104">
                  <c:v>11.6</c:v>
                </c:pt>
                <c:pt idx="2105">
                  <c:v>11</c:v>
                </c:pt>
                <c:pt idx="2106">
                  <c:v>11.3</c:v>
                </c:pt>
                <c:pt idx="2107">
                  <c:v>11.4</c:v>
                </c:pt>
                <c:pt idx="2108">
                  <c:v>10.5</c:v>
                </c:pt>
                <c:pt idx="2109">
                  <c:v>11.4</c:v>
                </c:pt>
                <c:pt idx="2110">
                  <c:v>12</c:v>
                </c:pt>
                <c:pt idx="2111">
                  <c:v>11.9</c:v>
                </c:pt>
                <c:pt idx="2112">
                  <c:v>11.2</c:v>
                </c:pt>
                <c:pt idx="2113">
                  <c:v>11.5</c:v>
                </c:pt>
                <c:pt idx="2114">
                  <c:v>11</c:v>
                </c:pt>
                <c:pt idx="2115">
                  <c:v>10.7</c:v>
                </c:pt>
                <c:pt idx="2116">
                  <c:v>11.4</c:v>
                </c:pt>
                <c:pt idx="2117">
                  <c:v>11</c:v>
                </c:pt>
                <c:pt idx="2118">
                  <c:v>10.3</c:v>
                </c:pt>
                <c:pt idx="2119">
                  <c:v>10.5</c:v>
                </c:pt>
                <c:pt idx="2120">
                  <c:v>11.1</c:v>
                </c:pt>
                <c:pt idx="2121">
                  <c:v>11.5</c:v>
                </c:pt>
                <c:pt idx="2122">
                  <c:v>13.3</c:v>
                </c:pt>
                <c:pt idx="2123">
                  <c:v>11.3</c:v>
                </c:pt>
                <c:pt idx="2124">
                  <c:v>11</c:v>
                </c:pt>
                <c:pt idx="2125">
                  <c:v>11.6</c:v>
                </c:pt>
                <c:pt idx="2126">
                  <c:v>11.5</c:v>
                </c:pt>
                <c:pt idx="2127">
                  <c:v>11.4</c:v>
                </c:pt>
                <c:pt idx="2128">
                  <c:v>11.8</c:v>
                </c:pt>
                <c:pt idx="2129">
                  <c:v>11.8</c:v>
                </c:pt>
                <c:pt idx="2130">
                  <c:v>11.1</c:v>
                </c:pt>
                <c:pt idx="2131">
                  <c:v>12.2</c:v>
                </c:pt>
                <c:pt idx="2132">
                  <c:v>11.5</c:v>
                </c:pt>
                <c:pt idx="2133">
                  <c:v>11.1</c:v>
                </c:pt>
                <c:pt idx="2134">
                  <c:v>11.5</c:v>
                </c:pt>
                <c:pt idx="2135">
                  <c:v>12.2</c:v>
                </c:pt>
                <c:pt idx="2136">
                  <c:v>12.7</c:v>
                </c:pt>
                <c:pt idx="2137">
                  <c:v>10.9</c:v>
                </c:pt>
                <c:pt idx="2138">
                  <c:v>12.1</c:v>
                </c:pt>
                <c:pt idx="2139">
                  <c:v>12.8</c:v>
                </c:pt>
                <c:pt idx="2140">
                  <c:v>12.3</c:v>
                </c:pt>
                <c:pt idx="2141">
                  <c:v>12.1</c:v>
                </c:pt>
                <c:pt idx="2142">
                  <c:v>12.3</c:v>
                </c:pt>
                <c:pt idx="2143">
                  <c:v>12.6</c:v>
                </c:pt>
                <c:pt idx="2144">
                  <c:v>11.4</c:v>
                </c:pt>
                <c:pt idx="2145">
                  <c:v>11.8</c:v>
                </c:pt>
                <c:pt idx="2146">
                  <c:v>12.3</c:v>
                </c:pt>
                <c:pt idx="2147">
                  <c:v>11.7</c:v>
                </c:pt>
                <c:pt idx="2148">
                  <c:v>11.9</c:v>
                </c:pt>
                <c:pt idx="2149">
                  <c:v>11.3</c:v>
                </c:pt>
                <c:pt idx="2150">
                  <c:v>11.9</c:v>
                </c:pt>
                <c:pt idx="2151">
                  <c:v>12.1</c:v>
                </c:pt>
                <c:pt idx="2152">
                  <c:v>12.6</c:v>
                </c:pt>
                <c:pt idx="2153">
                  <c:v>12.8</c:v>
                </c:pt>
                <c:pt idx="2154">
                  <c:v>12.8</c:v>
                </c:pt>
                <c:pt idx="2155">
                  <c:v>11.5</c:v>
                </c:pt>
                <c:pt idx="2156">
                  <c:v>12.4</c:v>
                </c:pt>
                <c:pt idx="2157">
                  <c:v>12.1</c:v>
                </c:pt>
                <c:pt idx="2158">
                  <c:v>10.7</c:v>
                </c:pt>
                <c:pt idx="2159">
                  <c:v>11.8</c:v>
                </c:pt>
                <c:pt idx="2160">
                  <c:v>11.9</c:v>
                </c:pt>
                <c:pt idx="2161">
                  <c:v>12.8</c:v>
                </c:pt>
                <c:pt idx="2162">
                  <c:v>11.3</c:v>
                </c:pt>
                <c:pt idx="2163">
                  <c:v>12</c:v>
                </c:pt>
                <c:pt idx="2164">
                  <c:v>10.8</c:v>
                </c:pt>
                <c:pt idx="2165">
                  <c:v>11.6</c:v>
                </c:pt>
                <c:pt idx="2166">
                  <c:v>12</c:v>
                </c:pt>
                <c:pt idx="2167">
                  <c:v>11</c:v>
                </c:pt>
                <c:pt idx="2168">
                  <c:v>11.8</c:v>
                </c:pt>
                <c:pt idx="2169">
                  <c:v>10.199999999999999</c:v>
                </c:pt>
                <c:pt idx="2170">
                  <c:v>10.9</c:v>
                </c:pt>
                <c:pt idx="2171">
                  <c:v>10.9</c:v>
                </c:pt>
                <c:pt idx="2172">
                  <c:v>11.7</c:v>
                </c:pt>
                <c:pt idx="2173">
                  <c:v>11.3</c:v>
                </c:pt>
                <c:pt idx="2174">
                  <c:v>11.6</c:v>
                </c:pt>
                <c:pt idx="2175">
                  <c:v>11.1</c:v>
                </c:pt>
                <c:pt idx="2176">
                  <c:v>11.9</c:v>
                </c:pt>
                <c:pt idx="2177">
                  <c:v>10.4</c:v>
                </c:pt>
                <c:pt idx="2178">
                  <c:v>10.6</c:v>
                </c:pt>
                <c:pt idx="2179">
                  <c:v>11.8</c:v>
                </c:pt>
                <c:pt idx="2180">
                  <c:v>11.3</c:v>
                </c:pt>
                <c:pt idx="2181">
                  <c:v>11</c:v>
                </c:pt>
                <c:pt idx="2182">
                  <c:v>9.9</c:v>
                </c:pt>
                <c:pt idx="2183">
                  <c:v>10.8</c:v>
                </c:pt>
                <c:pt idx="2184">
                  <c:v>10</c:v>
                </c:pt>
                <c:pt idx="2185">
                  <c:v>10.3</c:v>
                </c:pt>
                <c:pt idx="2186">
                  <c:v>11</c:v>
                </c:pt>
                <c:pt idx="2187">
                  <c:v>11.4</c:v>
                </c:pt>
                <c:pt idx="2188">
                  <c:v>12</c:v>
                </c:pt>
                <c:pt idx="2189">
                  <c:v>10.6</c:v>
                </c:pt>
                <c:pt idx="2190">
                  <c:v>10.3</c:v>
                </c:pt>
                <c:pt idx="2191">
                  <c:v>9.9</c:v>
                </c:pt>
                <c:pt idx="2192">
                  <c:v>10.9</c:v>
                </c:pt>
                <c:pt idx="2193">
                  <c:v>10.6</c:v>
                </c:pt>
                <c:pt idx="2194">
                  <c:v>9.3000000000000007</c:v>
                </c:pt>
                <c:pt idx="2195">
                  <c:v>9.5</c:v>
                </c:pt>
                <c:pt idx="2196">
                  <c:v>9.6</c:v>
                </c:pt>
                <c:pt idx="2197">
                  <c:v>8.3000000000000007</c:v>
                </c:pt>
                <c:pt idx="2198">
                  <c:v>10.1</c:v>
                </c:pt>
                <c:pt idx="2199">
                  <c:v>10.199999999999999</c:v>
                </c:pt>
                <c:pt idx="2200">
                  <c:v>9.1999999999999993</c:v>
                </c:pt>
                <c:pt idx="2201">
                  <c:v>9.8000000000000007</c:v>
                </c:pt>
                <c:pt idx="2202">
                  <c:v>9.8000000000000007</c:v>
                </c:pt>
                <c:pt idx="2203">
                  <c:v>8.8000000000000007</c:v>
                </c:pt>
                <c:pt idx="2204">
                  <c:v>9.1999999999999993</c:v>
                </c:pt>
                <c:pt idx="2205">
                  <c:v>8.9</c:v>
                </c:pt>
                <c:pt idx="2206">
                  <c:v>9.9</c:v>
                </c:pt>
                <c:pt idx="2207">
                  <c:v>10.5</c:v>
                </c:pt>
                <c:pt idx="2208">
                  <c:v>9.9</c:v>
                </c:pt>
                <c:pt idx="2209">
                  <c:v>9.6</c:v>
                </c:pt>
                <c:pt idx="2210">
                  <c:v>11.4</c:v>
                </c:pt>
                <c:pt idx="2211">
                  <c:v>10.5</c:v>
                </c:pt>
                <c:pt idx="2212">
                  <c:v>10.8</c:v>
                </c:pt>
                <c:pt idx="2213">
                  <c:v>10.7</c:v>
                </c:pt>
                <c:pt idx="2214">
                  <c:v>11.2</c:v>
                </c:pt>
                <c:pt idx="2215">
                  <c:v>11.2</c:v>
                </c:pt>
                <c:pt idx="2216">
                  <c:v>9.8000000000000007</c:v>
                </c:pt>
                <c:pt idx="2217">
                  <c:v>9</c:v>
                </c:pt>
                <c:pt idx="2218">
                  <c:v>9.9</c:v>
                </c:pt>
                <c:pt idx="2219">
                  <c:v>10.199999999999999</c:v>
                </c:pt>
                <c:pt idx="2220">
                  <c:v>10.6</c:v>
                </c:pt>
                <c:pt idx="2221">
                  <c:v>9.1</c:v>
                </c:pt>
                <c:pt idx="2222">
                  <c:v>9.9</c:v>
                </c:pt>
                <c:pt idx="2223">
                  <c:v>10.3</c:v>
                </c:pt>
                <c:pt idx="2224">
                  <c:v>10.4</c:v>
                </c:pt>
                <c:pt idx="2225">
                  <c:v>10.5</c:v>
                </c:pt>
                <c:pt idx="2226">
                  <c:v>10.199999999999999</c:v>
                </c:pt>
                <c:pt idx="2227">
                  <c:v>10.4</c:v>
                </c:pt>
                <c:pt idx="2228">
                  <c:v>11.2</c:v>
                </c:pt>
                <c:pt idx="2229">
                  <c:v>10.199999999999999</c:v>
                </c:pt>
                <c:pt idx="2230">
                  <c:v>9.9</c:v>
                </c:pt>
                <c:pt idx="2231">
                  <c:v>10.7</c:v>
                </c:pt>
                <c:pt idx="2232">
                  <c:v>10.5</c:v>
                </c:pt>
                <c:pt idx="2233">
                  <c:v>11.3</c:v>
                </c:pt>
                <c:pt idx="2234">
                  <c:v>10.3</c:v>
                </c:pt>
                <c:pt idx="2235">
                  <c:v>10.5</c:v>
                </c:pt>
                <c:pt idx="2236">
                  <c:v>11</c:v>
                </c:pt>
                <c:pt idx="2237">
                  <c:v>10.9</c:v>
                </c:pt>
                <c:pt idx="2238">
                  <c:v>10.9</c:v>
                </c:pt>
                <c:pt idx="2239">
                  <c:v>11.3</c:v>
                </c:pt>
                <c:pt idx="2240">
                  <c:v>12.2</c:v>
                </c:pt>
                <c:pt idx="2241">
                  <c:v>11.5</c:v>
                </c:pt>
                <c:pt idx="2242">
                  <c:v>12.4</c:v>
                </c:pt>
                <c:pt idx="2243">
                  <c:v>12.2</c:v>
                </c:pt>
                <c:pt idx="2244">
                  <c:v>12.1</c:v>
                </c:pt>
                <c:pt idx="2245">
                  <c:v>11.7</c:v>
                </c:pt>
                <c:pt idx="2246">
                  <c:v>12.6</c:v>
                </c:pt>
                <c:pt idx="2247">
                  <c:v>12.9</c:v>
                </c:pt>
                <c:pt idx="2248">
                  <c:v>13.5</c:v>
                </c:pt>
                <c:pt idx="2249">
                  <c:v>12.6</c:v>
                </c:pt>
                <c:pt idx="2250">
                  <c:v>13.4</c:v>
                </c:pt>
                <c:pt idx="2251">
                  <c:v>14.1</c:v>
                </c:pt>
                <c:pt idx="2252">
                  <c:v>14.4</c:v>
                </c:pt>
                <c:pt idx="2253">
                  <c:v>13.2</c:v>
                </c:pt>
                <c:pt idx="2254">
                  <c:v>14</c:v>
                </c:pt>
                <c:pt idx="2255">
                  <c:v>14.6</c:v>
                </c:pt>
                <c:pt idx="2256">
                  <c:v>13.1</c:v>
                </c:pt>
                <c:pt idx="2257">
                  <c:v>13.8</c:v>
                </c:pt>
                <c:pt idx="2258">
                  <c:v>15.3</c:v>
                </c:pt>
                <c:pt idx="2259">
                  <c:v>13.8</c:v>
                </c:pt>
                <c:pt idx="2260">
                  <c:v>15.5</c:v>
                </c:pt>
                <c:pt idx="2261">
                  <c:v>15.5</c:v>
                </c:pt>
                <c:pt idx="2262">
                  <c:v>14.8</c:v>
                </c:pt>
                <c:pt idx="2263">
                  <c:v>14.6</c:v>
                </c:pt>
                <c:pt idx="2264">
                  <c:v>14.7</c:v>
                </c:pt>
                <c:pt idx="2265">
                  <c:v>16</c:v>
                </c:pt>
                <c:pt idx="2266">
                  <c:v>16.7</c:v>
                </c:pt>
                <c:pt idx="2267">
                  <c:v>15.2</c:v>
                </c:pt>
                <c:pt idx="2268">
                  <c:v>15.3</c:v>
                </c:pt>
                <c:pt idx="2269">
                  <c:v>14.7</c:v>
                </c:pt>
                <c:pt idx="2270">
                  <c:v>15.7</c:v>
                </c:pt>
                <c:pt idx="2271">
                  <c:v>16.3</c:v>
                </c:pt>
                <c:pt idx="2272">
                  <c:v>16.5</c:v>
                </c:pt>
                <c:pt idx="2273">
                  <c:v>15.2</c:v>
                </c:pt>
                <c:pt idx="2274">
                  <c:v>15.3</c:v>
                </c:pt>
                <c:pt idx="2275">
                  <c:v>15.9</c:v>
                </c:pt>
                <c:pt idx="2276">
                  <c:v>17.2</c:v>
                </c:pt>
                <c:pt idx="2277">
                  <c:v>17.5</c:v>
                </c:pt>
                <c:pt idx="2278">
                  <c:v>16.5</c:v>
                </c:pt>
                <c:pt idx="2279">
                  <c:v>16.2</c:v>
                </c:pt>
                <c:pt idx="2280">
                  <c:v>16.600000000000001</c:v>
                </c:pt>
                <c:pt idx="2281">
                  <c:v>16.7</c:v>
                </c:pt>
                <c:pt idx="2282">
                  <c:v>16</c:v>
                </c:pt>
                <c:pt idx="2283">
                  <c:v>15.9</c:v>
                </c:pt>
                <c:pt idx="2284">
                  <c:v>17.7</c:v>
                </c:pt>
                <c:pt idx="2285">
                  <c:v>16.600000000000001</c:v>
                </c:pt>
                <c:pt idx="2286">
                  <c:v>16.5</c:v>
                </c:pt>
                <c:pt idx="2287">
                  <c:v>16.5</c:v>
                </c:pt>
                <c:pt idx="2288">
                  <c:v>16</c:v>
                </c:pt>
                <c:pt idx="2289">
                  <c:v>17.8</c:v>
                </c:pt>
                <c:pt idx="2290">
                  <c:v>17.100000000000001</c:v>
                </c:pt>
                <c:pt idx="2291">
                  <c:v>17.2</c:v>
                </c:pt>
                <c:pt idx="2292">
                  <c:v>16.8</c:v>
                </c:pt>
                <c:pt idx="2293">
                  <c:v>16.8</c:v>
                </c:pt>
                <c:pt idx="2294">
                  <c:v>18.2</c:v>
                </c:pt>
                <c:pt idx="2295">
                  <c:v>17.899999999999999</c:v>
                </c:pt>
                <c:pt idx="2296">
                  <c:v>18.2</c:v>
                </c:pt>
                <c:pt idx="2297">
                  <c:v>18.399999999999999</c:v>
                </c:pt>
                <c:pt idx="2298">
                  <c:v>17.7</c:v>
                </c:pt>
                <c:pt idx="2299">
                  <c:v>18.100000000000001</c:v>
                </c:pt>
                <c:pt idx="2300">
                  <c:v>18.600000000000001</c:v>
                </c:pt>
                <c:pt idx="2301">
                  <c:v>18.8</c:v>
                </c:pt>
                <c:pt idx="2302">
                  <c:v>20</c:v>
                </c:pt>
                <c:pt idx="2303">
                  <c:v>19.899999999999999</c:v>
                </c:pt>
                <c:pt idx="2304">
                  <c:v>20.2</c:v>
                </c:pt>
                <c:pt idx="2305">
                  <c:v>21.3</c:v>
                </c:pt>
                <c:pt idx="2306">
                  <c:v>22.1</c:v>
                </c:pt>
                <c:pt idx="2307">
                  <c:v>22</c:v>
                </c:pt>
                <c:pt idx="2308">
                  <c:v>23.7</c:v>
                </c:pt>
                <c:pt idx="2309">
                  <c:v>24.1</c:v>
                </c:pt>
                <c:pt idx="2310">
                  <c:v>24.2</c:v>
                </c:pt>
                <c:pt idx="2311">
                  <c:v>25.6</c:v>
                </c:pt>
                <c:pt idx="2312">
                  <c:v>26.4</c:v>
                </c:pt>
                <c:pt idx="2313">
                  <c:v>26.1</c:v>
                </c:pt>
                <c:pt idx="2314">
                  <c:v>29.5</c:v>
                </c:pt>
                <c:pt idx="2315">
                  <c:v>28.7</c:v>
                </c:pt>
                <c:pt idx="2316">
                  <c:v>29.2</c:v>
                </c:pt>
                <c:pt idx="2317">
                  <c:v>30.1</c:v>
                </c:pt>
                <c:pt idx="2318">
                  <c:v>32.200000000000003</c:v>
                </c:pt>
                <c:pt idx="2319">
                  <c:v>32.799999999999997</c:v>
                </c:pt>
                <c:pt idx="2320">
                  <c:v>31.8</c:v>
                </c:pt>
                <c:pt idx="2321">
                  <c:v>32</c:v>
                </c:pt>
                <c:pt idx="2322">
                  <c:v>32.700000000000003</c:v>
                </c:pt>
                <c:pt idx="2323">
                  <c:v>33.700000000000003</c:v>
                </c:pt>
                <c:pt idx="2324">
                  <c:v>32.5</c:v>
                </c:pt>
                <c:pt idx="2325">
                  <c:v>32.5</c:v>
                </c:pt>
                <c:pt idx="2326">
                  <c:v>35.6</c:v>
                </c:pt>
                <c:pt idx="2327">
                  <c:v>33.6</c:v>
                </c:pt>
                <c:pt idx="2328">
                  <c:v>33.6</c:v>
                </c:pt>
                <c:pt idx="2329">
                  <c:v>34.299999999999997</c:v>
                </c:pt>
                <c:pt idx="2330">
                  <c:v>34</c:v>
                </c:pt>
                <c:pt idx="2331">
                  <c:v>33.799999999999997</c:v>
                </c:pt>
                <c:pt idx="2332">
                  <c:v>34.4</c:v>
                </c:pt>
                <c:pt idx="2333">
                  <c:v>34.5</c:v>
                </c:pt>
                <c:pt idx="2334">
                  <c:v>34.9</c:v>
                </c:pt>
                <c:pt idx="2335">
                  <c:v>33.799999999999997</c:v>
                </c:pt>
                <c:pt idx="2336">
                  <c:v>33.6</c:v>
                </c:pt>
                <c:pt idx="2337">
                  <c:v>33.700000000000003</c:v>
                </c:pt>
                <c:pt idx="2338">
                  <c:v>34.5</c:v>
                </c:pt>
                <c:pt idx="2339">
                  <c:v>33.9</c:v>
                </c:pt>
                <c:pt idx="2340">
                  <c:v>33.9</c:v>
                </c:pt>
                <c:pt idx="2341">
                  <c:v>33.299999999999997</c:v>
                </c:pt>
                <c:pt idx="2342">
                  <c:v>34.5</c:v>
                </c:pt>
                <c:pt idx="2343">
                  <c:v>35</c:v>
                </c:pt>
                <c:pt idx="2344">
                  <c:v>33.4</c:v>
                </c:pt>
                <c:pt idx="2345">
                  <c:v>33.9</c:v>
                </c:pt>
                <c:pt idx="2346">
                  <c:v>34</c:v>
                </c:pt>
                <c:pt idx="2347">
                  <c:v>34.200000000000003</c:v>
                </c:pt>
                <c:pt idx="2348">
                  <c:v>34.799999999999997</c:v>
                </c:pt>
                <c:pt idx="2349">
                  <c:v>34.200000000000003</c:v>
                </c:pt>
                <c:pt idx="2350">
                  <c:v>34.5</c:v>
                </c:pt>
                <c:pt idx="2351">
                  <c:v>35</c:v>
                </c:pt>
                <c:pt idx="2352">
                  <c:v>33.1</c:v>
                </c:pt>
                <c:pt idx="2353">
                  <c:v>34.1</c:v>
                </c:pt>
                <c:pt idx="2354">
                  <c:v>33.799999999999997</c:v>
                </c:pt>
                <c:pt idx="2355">
                  <c:v>35.299999999999997</c:v>
                </c:pt>
                <c:pt idx="2356">
                  <c:v>35.1</c:v>
                </c:pt>
                <c:pt idx="2357">
                  <c:v>36.1</c:v>
                </c:pt>
                <c:pt idx="2358">
                  <c:v>36.9</c:v>
                </c:pt>
                <c:pt idx="2359">
                  <c:v>37</c:v>
                </c:pt>
                <c:pt idx="2360">
                  <c:v>36.6</c:v>
                </c:pt>
                <c:pt idx="2361">
                  <c:v>36.700000000000003</c:v>
                </c:pt>
                <c:pt idx="2362">
                  <c:v>38.299999999999997</c:v>
                </c:pt>
                <c:pt idx="2363">
                  <c:v>39.700000000000003</c:v>
                </c:pt>
                <c:pt idx="2364">
                  <c:v>38.299999999999997</c:v>
                </c:pt>
                <c:pt idx="2365">
                  <c:v>38.200000000000003</c:v>
                </c:pt>
                <c:pt idx="2366">
                  <c:v>39.200000000000003</c:v>
                </c:pt>
                <c:pt idx="2367">
                  <c:v>38.799999999999997</c:v>
                </c:pt>
                <c:pt idx="2368">
                  <c:v>39.200000000000003</c:v>
                </c:pt>
                <c:pt idx="2369">
                  <c:v>38.799999999999997</c:v>
                </c:pt>
                <c:pt idx="2370">
                  <c:v>38.6</c:v>
                </c:pt>
                <c:pt idx="2371">
                  <c:v>38.700000000000003</c:v>
                </c:pt>
                <c:pt idx="2372">
                  <c:v>39.299999999999997</c:v>
                </c:pt>
                <c:pt idx="2373">
                  <c:v>39.4</c:v>
                </c:pt>
                <c:pt idx="2374">
                  <c:v>38.6</c:v>
                </c:pt>
                <c:pt idx="2375">
                  <c:v>38.6</c:v>
                </c:pt>
                <c:pt idx="2376">
                  <c:v>39.1</c:v>
                </c:pt>
                <c:pt idx="2377">
                  <c:v>40.200000000000003</c:v>
                </c:pt>
                <c:pt idx="2378">
                  <c:v>41</c:v>
                </c:pt>
                <c:pt idx="2379">
                  <c:v>39.1</c:v>
                </c:pt>
                <c:pt idx="2380">
                  <c:v>40.1</c:v>
                </c:pt>
                <c:pt idx="2381">
                  <c:v>39.700000000000003</c:v>
                </c:pt>
                <c:pt idx="2382">
                  <c:v>39.299999999999997</c:v>
                </c:pt>
                <c:pt idx="2383">
                  <c:v>40.700000000000003</c:v>
                </c:pt>
                <c:pt idx="2384">
                  <c:v>38.700000000000003</c:v>
                </c:pt>
                <c:pt idx="2385">
                  <c:v>39.700000000000003</c:v>
                </c:pt>
                <c:pt idx="2386">
                  <c:v>40.9</c:v>
                </c:pt>
                <c:pt idx="2387">
                  <c:v>39.299999999999997</c:v>
                </c:pt>
                <c:pt idx="2388">
                  <c:v>39.700000000000003</c:v>
                </c:pt>
                <c:pt idx="2389">
                  <c:v>40.200000000000003</c:v>
                </c:pt>
                <c:pt idx="2390">
                  <c:v>39.6</c:v>
                </c:pt>
                <c:pt idx="2391">
                  <c:v>39.6</c:v>
                </c:pt>
                <c:pt idx="2392">
                  <c:v>38</c:v>
                </c:pt>
                <c:pt idx="2393">
                  <c:v>38.4</c:v>
                </c:pt>
                <c:pt idx="2394">
                  <c:v>38.6</c:v>
                </c:pt>
                <c:pt idx="2395">
                  <c:v>38.9</c:v>
                </c:pt>
                <c:pt idx="2396">
                  <c:v>38.6</c:v>
                </c:pt>
                <c:pt idx="2397">
                  <c:v>40.1</c:v>
                </c:pt>
                <c:pt idx="2398">
                  <c:v>38.799999999999997</c:v>
                </c:pt>
                <c:pt idx="2399">
                  <c:v>39.700000000000003</c:v>
                </c:pt>
                <c:pt idx="2400">
                  <c:v>38.799999999999997</c:v>
                </c:pt>
                <c:pt idx="2401">
                  <c:v>38.6</c:v>
                </c:pt>
                <c:pt idx="2402">
                  <c:v>39.1</c:v>
                </c:pt>
                <c:pt idx="2403">
                  <c:v>39.799999999999997</c:v>
                </c:pt>
                <c:pt idx="2404">
                  <c:v>38.9</c:v>
                </c:pt>
                <c:pt idx="2405">
                  <c:v>39.5</c:v>
                </c:pt>
                <c:pt idx="2406">
                  <c:v>39.799999999999997</c:v>
                </c:pt>
                <c:pt idx="2407">
                  <c:v>39.700000000000003</c:v>
                </c:pt>
                <c:pt idx="2408">
                  <c:v>39</c:v>
                </c:pt>
                <c:pt idx="2409">
                  <c:v>39.299999999999997</c:v>
                </c:pt>
                <c:pt idx="2410">
                  <c:v>38.9</c:v>
                </c:pt>
                <c:pt idx="2411">
                  <c:v>39.5</c:v>
                </c:pt>
                <c:pt idx="2412">
                  <c:v>39.1</c:v>
                </c:pt>
                <c:pt idx="2413">
                  <c:v>39.799999999999997</c:v>
                </c:pt>
                <c:pt idx="2414">
                  <c:v>38.299999999999997</c:v>
                </c:pt>
                <c:pt idx="2415">
                  <c:v>41.3</c:v>
                </c:pt>
                <c:pt idx="2416">
                  <c:v>38.700000000000003</c:v>
                </c:pt>
                <c:pt idx="2417">
                  <c:v>38.700000000000003</c:v>
                </c:pt>
                <c:pt idx="2418">
                  <c:v>39.799999999999997</c:v>
                </c:pt>
                <c:pt idx="2419">
                  <c:v>39.6</c:v>
                </c:pt>
                <c:pt idx="2420">
                  <c:v>39.9</c:v>
                </c:pt>
                <c:pt idx="2421">
                  <c:v>39</c:v>
                </c:pt>
                <c:pt idx="2422">
                  <c:v>39.799999999999997</c:v>
                </c:pt>
                <c:pt idx="2423">
                  <c:v>39.4</c:v>
                </c:pt>
                <c:pt idx="2424">
                  <c:v>39.1</c:v>
                </c:pt>
                <c:pt idx="2425">
                  <c:v>39.1</c:v>
                </c:pt>
                <c:pt idx="2426">
                  <c:v>38.299999999999997</c:v>
                </c:pt>
                <c:pt idx="2427">
                  <c:v>39.4</c:v>
                </c:pt>
                <c:pt idx="2428">
                  <c:v>38.9</c:v>
                </c:pt>
                <c:pt idx="2429">
                  <c:v>38.200000000000003</c:v>
                </c:pt>
                <c:pt idx="2430">
                  <c:v>37.799999999999997</c:v>
                </c:pt>
                <c:pt idx="2431">
                  <c:v>38.799999999999997</c:v>
                </c:pt>
                <c:pt idx="2432">
                  <c:v>38.799999999999997</c:v>
                </c:pt>
                <c:pt idx="2433">
                  <c:v>39.1</c:v>
                </c:pt>
                <c:pt idx="2434">
                  <c:v>39.4</c:v>
                </c:pt>
                <c:pt idx="2435">
                  <c:v>38.799999999999997</c:v>
                </c:pt>
                <c:pt idx="2436">
                  <c:v>38.700000000000003</c:v>
                </c:pt>
                <c:pt idx="2437">
                  <c:v>38.9</c:v>
                </c:pt>
                <c:pt idx="2438">
                  <c:v>38.6</c:v>
                </c:pt>
                <c:pt idx="2439">
                  <c:v>38.6</c:v>
                </c:pt>
                <c:pt idx="2440">
                  <c:v>38.4</c:v>
                </c:pt>
                <c:pt idx="2441">
                  <c:v>38.4</c:v>
                </c:pt>
                <c:pt idx="2442">
                  <c:v>38.6</c:v>
                </c:pt>
                <c:pt idx="2443">
                  <c:v>38.200000000000003</c:v>
                </c:pt>
                <c:pt idx="2444">
                  <c:v>38.4</c:v>
                </c:pt>
                <c:pt idx="2445">
                  <c:v>37.6</c:v>
                </c:pt>
                <c:pt idx="2446">
                  <c:v>38.5</c:v>
                </c:pt>
                <c:pt idx="2447">
                  <c:v>38.1</c:v>
                </c:pt>
                <c:pt idx="2448">
                  <c:v>38.1</c:v>
                </c:pt>
                <c:pt idx="2449">
                  <c:v>37.700000000000003</c:v>
                </c:pt>
                <c:pt idx="2450">
                  <c:v>37.6</c:v>
                </c:pt>
                <c:pt idx="2451">
                  <c:v>38</c:v>
                </c:pt>
                <c:pt idx="2452">
                  <c:v>37.5</c:v>
                </c:pt>
                <c:pt idx="2453">
                  <c:v>37.6</c:v>
                </c:pt>
                <c:pt idx="2454">
                  <c:v>37.4</c:v>
                </c:pt>
                <c:pt idx="2455">
                  <c:v>38.1</c:v>
                </c:pt>
                <c:pt idx="2456">
                  <c:v>37.299999999999997</c:v>
                </c:pt>
                <c:pt idx="2457">
                  <c:v>38.299999999999997</c:v>
                </c:pt>
                <c:pt idx="2458">
                  <c:v>38.700000000000003</c:v>
                </c:pt>
                <c:pt idx="2459">
                  <c:v>36.299999999999997</c:v>
                </c:pt>
                <c:pt idx="2460">
                  <c:v>36.799999999999997</c:v>
                </c:pt>
                <c:pt idx="2461">
                  <c:v>35.9</c:v>
                </c:pt>
                <c:pt idx="2462">
                  <c:v>36.5</c:v>
                </c:pt>
                <c:pt idx="2463">
                  <c:v>36.299999999999997</c:v>
                </c:pt>
                <c:pt idx="2464">
                  <c:v>38.1</c:v>
                </c:pt>
                <c:pt idx="2465">
                  <c:v>37.799999999999997</c:v>
                </c:pt>
                <c:pt idx="2466">
                  <c:v>37.4</c:v>
                </c:pt>
                <c:pt idx="2467">
                  <c:v>35.4</c:v>
                </c:pt>
                <c:pt idx="2468">
                  <c:v>36.799999999999997</c:v>
                </c:pt>
                <c:pt idx="2469">
                  <c:v>36.5</c:v>
                </c:pt>
                <c:pt idx="2470">
                  <c:v>36.1</c:v>
                </c:pt>
                <c:pt idx="2471">
                  <c:v>37.6</c:v>
                </c:pt>
                <c:pt idx="2472">
                  <c:v>36.700000000000003</c:v>
                </c:pt>
                <c:pt idx="2473">
                  <c:v>35.700000000000003</c:v>
                </c:pt>
                <c:pt idx="2474">
                  <c:v>35.799999999999997</c:v>
                </c:pt>
                <c:pt idx="2475">
                  <c:v>35.4</c:v>
                </c:pt>
                <c:pt idx="2476">
                  <c:v>35</c:v>
                </c:pt>
                <c:pt idx="2477">
                  <c:v>35</c:v>
                </c:pt>
                <c:pt idx="2478">
                  <c:v>35.700000000000003</c:v>
                </c:pt>
                <c:pt idx="2479">
                  <c:v>36.6</c:v>
                </c:pt>
                <c:pt idx="2480">
                  <c:v>36.1</c:v>
                </c:pt>
                <c:pt idx="2481">
                  <c:v>36.4</c:v>
                </c:pt>
                <c:pt idx="2482">
                  <c:v>34.5</c:v>
                </c:pt>
                <c:pt idx="2483">
                  <c:v>36.200000000000003</c:v>
                </c:pt>
                <c:pt idx="2484">
                  <c:v>36.1</c:v>
                </c:pt>
                <c:pt idx="2485">
                  <c:v>36.4</c:v>
                </c:pt>
                <c:pt idx="2486">
                  <c:v>36.5</c:v>
                </c:pt>
                <c:pt idx="2487">
                  <c:v>35.1</c:v>
                </c:pt>
                <c:pt idx="2488">
                  <c:v>35.9</c:v>
                </c:pt>
                <c:pt idx="2489">
                  <c:v>36.4</c:v>
                </c:pt>
                <c:pt idx="2490">
                  <c:v>36</c:v>
                </c:pt>
                <c:pt idx="2491">
                  <c:v>34.799999999999997</c:v>
                </c:pt>
                <c:pt idx="2492">
                  <c:v>35.700000000000003</c:v>
                </c:pt>
                <c:pt idx="2493">
                  <c:v>35.5</c:v>
                </c:pt>
                <c:pt idx="2494">
                  <c:v>34.299999999999997</c:v>
                </c:pt>
                <c:pt idx="2495">
                  <c:v>35.1</c:v>
                </c:pt>
                <c:pt idx="2496">
                  <c:v>35</c:v>
                </c:pt>
                <c:pt idx="2497">
                  <c:v>35.700000000000003</c:v>
                </c:pt>
                <c:pt idx="2498">
                  <c:v>35</c:v>
                </c:pt>
                <c:pt idx="2499">
                  <c:v>35.200000000000003</c:v>
                </c:pt>
                <c:pt idx="2500">
                  <c:v>34.700000000000003</c:v>
                </c:pt>
                <c:pt idx="2501">
                  <c:v>35.700000000000003</c:v>
                </c:pt>
                <c:pt idx="2502">
                  <c:v>35.6</c:v>
                </c:pt>
                <c:pt idx="2503">
                  <c:v>36.1</c:v>
                </c:pt>
                <c:pt idx="2504">
                  <c:v>36</c:v>
                </c:pt>
                <c:pt idx="2505">
                  <c:v>37.1</c:v>
                </c:pt>
                <c:pt idx="2506">
                  <c:v>35.6</c:v>
                </c:pt>
                <c:pt idx="2507">
                  <c:v>37.5</c:v>
                </c:pt>
                <c:pt idx="2508">
                  <c:v>36.200000000000003</c:v>
                </c:pt>
                <c:pt idx="2509">
                  <c:v>38</c:v>
                </c:pt>
                <c:pt idx="2510">
                  <c:v>36.200000000000003</c:v>
                </c:pt>
                <c:pt idx="2511">
                  <c:v>35.700000000000003</c:v>
                </c:pt>
                <c:pt idx="2512">
                  <c:v>38.200000000000003</c:v>
                </c:pt>
                <c:pt idx="2513">
                  <c:v>38.5</c:v>
                </c:pt>
                <c:pt idx="2514">
                  <c:v>37.299999999999997</c:v>
                </c:pt>
                <c:pt idx="2515">
                  <c:v>36.5</c:v>
                </c:pt>
                <c:pt idx="2516">
                  <c:v>38.1</c:v>
                </c:pt>
                <c:pt idx="2517">
                  <c:v>37.799999999999997</c:v>
                </c:pt>
                <c:pt idx="2518">
                  <c:v>37.200000000000003</c:v>
                </c:pt>
                <c:pt idx="2519">
                  <c:v>37.299999999999997</c:v>
                </c:pt>
                <c:pt idx="2520">
                  <c:v>38.1</c:v>
                </c:pt>
                <c:pt idx="2521">
                  <c:v>38.200000000000003</c:v>
                </c:pt>
                <c:pt idx="2522">
                  <c:v>38.299999999999997</c:v>
                </c:pt>
                <c:pt idx="2523">
                  <c:v>37.200000000000003</c:v>
                </c:pt>
                <c:pt idx="2524">
                  <c:v>39.1</c:v>
                </c:pt>
                <c:pt idx="2525">
                  <c:v>37.700000000000003</c:v>
                </c:pt>
                <c:pt idx="2526">
                  <c:v>37.5</c:v>
                </c:pt>
                <c:pt idx="2527">
                  <c:v>38</c:v>
                </c:pt>
                <c:pt idx="2528">
                  <c:v>38.5</c:v>
                </c:pt>
                <c:pt idx="2529">
                  <c:v>38.9</c:v>
                </c:pt>
                <c:pt idx="2530">
                  <c:v>38</c:v>
                </c:pt>
                <c:pt idx="2531">
                  <c:v>37.799999999999997</c:v>
                </c:pt>
                <c:pt idx="2532">
                  <c:v>37.799999999999997</c:v>
                </c:pt>
                <c:pt idx="2533">
                  <c:v>38.700000000000003</c:v>
                </c:pt>
                <c:pt idx="2534">
                  <c:v>38.6</c:v>
                </c:pt>
                <c:pt idx="2535">
                  <c:v>37.9</c:v>
                </c:pt>
                <c:pt idx="2536">
                  <c:v>39.299999999999997</c:v>
                </c:pt>
                <c:pt idx="2537">
                  <c:v>38.700000000000003</c:v>
                </c:pt>
                <c:pt idx="2538">
                  <c:v>38.700000000000003</c:v>
                </c:pt>
                <c:pt idx="2539">
                  <c:v>36.4</c:v>
                </c:pt>
                <c:pt idx="2540">
                  <c:v>38.9</c:v>
                </c:pt>
                <c:pt idx="2541">
                  <c:v>38.4</c:v>
                </c:pt>
                <c:pt idx="2542">
                  <c:v>37.799999999999997</c:v>
                </c:pt>
                <c:pt idx="2543">
                  <c:v>36.5</c:v>
                </c:pt>
                <c:pt idx="2544">
                  <c:v>39.1</c:v>
                </c:pt>
                <c:pt idx="2545">
                  <c:v>38</c:v>
                </c:pt>
                <c:pt idx="2546">
                  <c:v>37.799999999999997</c:v>
                </c:pt>
                <c:pt idx="2547">
                  <c:v>37.1</c:v>
                </c:pt>
                <c:pt idx="2548">
                  <c:v>37.1</c:v>
                </c:pt>
                <c:pt idx="2549">
                  <c:v>37</c:v>
                </c:pt>
                <c:pt idx="2550">
                  <c:v>36.299999999999997</c:v>
                </c:pt>
                <c:pt idx="2551">
                  <c:v>36.200000000000003</c:v>
                </c:pt>
                <c:pt idx="2552">
                  <c:v>37.700000000000003</c:v>
                </c:pt>
                <c:pt idx="2553">
                  <c:v>35.700000000000003</c:v>
                </c:pt>
                <c:pt idx="2554">
                  <c:v>35.200000000000003</c:v>
                </c:pt>
                <c:pt idx="2555">
                  <c:v>36.799999999999997</c:v>
                </c:pt>
                <c:pt idx="2556">
                  <c:v>34.700000000000003</c:v>
                </c:pt>
                <c:pt idx="2557">
                  <c:v>34.799999999999997</c:v>
                </c:pt>
                <c:pt idx="2558">
                  <c:v>33.299999999999997</c:v>
                </c:pt>
                <c:pt idx="2559">
                  <c:v>34.5</c:v>
                </c:pt>
                <c:pt idx="2560">
                  <c:v>33.5</c:v>
                </c:pt>
                <c:pt idx="2561">
                  <c:v>32.5</c:v>
                </c:pt>
                <c:pt idx="2562">
                  <c:v>31.8</c:v>
                </c:pt>
                <c:pt idx="2563">
                  <c:v>31.2</c:v>
                </c:pt>
                <c:pt idx="2564">
                  <c:v>31.2</c:v>
                </c:pt>
                <c:pt idx="2565">
                  <c:v>29.6</c:v>
                </c:pt>
                <c:pt idx="2566">
                  <c:v>28.8</c:v>
                </c:pt>
                <c:pt idx="2567">
                  <c:v>27.7</c:v>
                </c:pt>
                <c:pt idx="2568">
                  <c:v>28.5</c:v>
                </c:pt>
                <c:pt idx="2569">
                  <c:v>26.2</c:v>
                </c:pt>
                <c:pt idx="2570">
                  <c:v>25.7</c:v>
                </c:pt>
                <c:pt idx="2571">
                  <c:v>25</c:v>
                </c:pt>
                <c:pt idx="2572">
                  <c:v>24.9</c:v>
                </c:pt>
                <c:pt idx="2573">
                  <c:v>23.1</c:v>
                </c:pt>
                <c:pt idx="2574">
                  <c:v>22.7</c:v>
                </c:pt>
                <c:pt idx="2575">
                  <c:v>21</c:v>
                </c:pt>
                <c:pt idx="2576">
                  <c:v>20</c:v>
                </c:pt>
                <c:pt idx="2577">
                  <c:v>17.600000000000001</c:v>
                </c:pt>
                <c:pt idx="2578">
                  <c:v>18.100000000000001</c:v>
                </c:pt>
                <c:pt idx="2579">
                  <c:v>17.2</c:v>
                </c:pt>
                <c:pt idx="2580">
                  <c:v>16.3</c:v>
                </c:pt>
                <c:pt idx="2581">
                  <c:v>15.3</c:v>
                </c:pt>
                <c:pt idx="2582">
                  <c:v>15.6</c:v>
                </c:pt>
                <c:pt idx="2583">
                  <c:v>15</c:v>
                </c:pt>
                <c:pt idx="2584">
                  <c:v>13.5</c:v>
                </c:pt>
                <c:pt idx="2585">
                  <c:v>13.3</c:v>
                </c:pt>
                <c:pt idx="2586">
                  <c:v>12.5</c:v>
                </c:pt>
                <c:pt idx="2587">
                  <c:v>11.2</c:v>
                </c:pt>
                <c:pt idx="2588">
                  <c:v>11.9</c:v>
                </c:pt>
                <c:pt idx="2589">
                  <c:v>10.3</c:v>
                </c:pt>
                <c:pt idx="2590">
                  <c:v>11.5</c:v>
                </c:pt>
                <c:pt idx="2591">
                  <c:v>11.4</c:v>
                </c:pt>
                <c:pt idx="2592">
                  <c:v>10</c:v>
                </c:pt>
                <c:pt idx="2593">
                  <c:v>10.7</c:v>
                </c:pt>
                <c:pt idx="2594">
                  <c:v>9.6999999999999993</c:v>
                </c:pt>
                <c:pt idx="2595">
                  <c:v>10.5</c:v>
                </c:pt>
                <c:pt idx="2596">
                  <c:v>8.1</c:v>
                </c:pt>
                <c:pt idx="2597">
                  <c:v>10</c:v>
                </c:pt>
                <c:pt idx="2598">
                  <c:v>8.4</c:v>
                </c:pt>
                <c:pt idx="2599">
                  <c:v>9</c:v>
                </c:pt>
                <c:pt idx="2600">
                  <c:v>8.4</c:v>
                </c:pt>
                <c:pt idx="2601">
                  <c:v>8.6999999999999993</c:v>
                </c:pt>
                <c:pt idx="2602">
                  <c:v>8.8000000000000007</c:v>
                </c:pt>
                <c:pt idx="2603">
                  <c:v>8.4</c:v>
                </c:pt>
                <c:pt idx="2604">
                  <c:v>9.1</c:v>
                </c:pt>
                <c:pt idx="2605">
                  <c:v>9.1</c:v>
                </c:pt>
                <c:pt idx="2606">
                  <c:v>9</c:v>
                </c:pt>
                <c:pt idx="2607">
                  <c:v>8.8000000000000007</c:v>
                </c:pt>
                <c:pt idx="2608">
                  <c:v>9.4</c:v>
                </c:pt>
                <c:pt idx="2609">
                  <c:v>8.4</c:v>
                </c:pt>
                <c:pt idx="2610">
                  <c:v>9</c:v>
                </c:pt>
                <c:pt idx="2611">
                  <c:v>8.6</c:v>
                </c:pt>
                <c:pt idx="2612">
                  <c:v>8.1</c:v>
                </c:pt>
                <c:pt idx="2613">
                  <c:v>8.5</c:v>
                </c:pt>
                <c:pt idx="2614">
                  <c:v>8.1999999999999993</c:v>
                </c:pt>
                <c:pt idx="2615">
                  <c:v>7.9</c:v>
                </c:pt>
                <c:pt idx="2616">
                  <c:v>9.1999999999999993</c:v>
                </c:pt>
                <c:pt idx="2617">
                  <c:v>8.6999999999999993</c:v>
                </c:pt>
                <c:pt idx="2618">
                  <c:v>7.3</c:v>
                </c:pt>
                <c:pt idx="2619">
                  <c:v>8.3000000000000007</c:v>
                </c:pt>
                <c:pt idx="2620">
                  <c:v>7</c:v>
                </c:pt>
                <c:pt idx="2621">
                  <c:v>8</c:v>
                </c:pt>
                <c:pt idx="2622">
                  <c:v>7.6</c:v>
                </c:pt>
                <c:pt idx="2623">
                  <c:v>7.6</c:v>
                </c:pt>
                <c:pt idx="2624">
                  <c:v>7.5</c:v>
                </c:pt>
                <c:pt idx="2625">
                  <c:v>8.1</c:v>
                </c:pt>
                <c:pt idx="2626">
                  <c:v>7.3</c:v>
                </c:pt>
                <c:pt idx="2627">
                  <c:v>7.6</c:v>
                </c:pt>
                <c:pt idx="2628">
                  <c:v>6.9</c:v>
                </c:pt>
                <c:pt idx="2629">
                  <c:v>7.8</c:v>
                </c:pt>
                <c:pt idx="2630">
                  <c:v>7.8</c:v>
                </c:pt>
                <c:pt idx="2631">
                  <c:v>7.1</c:v>
                </c:pt>
                <c:pt idx="2632">
                  <c:v>7.9</c:v>
                </c:pt>
                <c:pt idx="2633">
                  <c:v>7.4</c:v>
                </c:pt>
                <c:pt idx="2634">
                  <c:v>7.8</c:v>
                </c:pt>
                <c:pt idx="2635">
                  <c:v>6.3</c:v>
                </c:pt>
                <c:pt idx="2636">
                  <c:v>7.8</c:v>
                </c:pt>
                <c:pt idx="2637">
                  <c:v>6.6</c:v>
                </c:pt>
                <c:pt idx="2638">
                  <c:v>6.9</c:v>
                </c:pt>
                <c:pt idx="2639">
                  <c:v>7.3</c:v>
                </c:pt>
                <c:pt idx="2640">
                  <c:v>7.4</c:v>
                </c:pt>
                <c:pt idx="2641">
                  <c:v>8</c:v>
                </c:pt>
                <c:pt idx="2642">
                  <c:v>7.5</c:v>
                </c:pt>
                <c:pt idx="2643">
                  <c:v>7.6</c:v>
                </c:pt>
                <c:pt idx="2644">
                  <c:v>6.3</c:v>
                </c:pt>
                <c:pt idx="2645">
                  <c:v>8.4</c:v>
                </c:pt>
                <c:pt idx="2646">
                  <c:v>7.3</c:v>
                </c:pt>
                <c:pt idx="2647">
                  <c:v>7.4</c:v>
                </c:pt>
                <c:pt idx="2648">
                  <c:v>7.2</c:v>
                </c:pt>
                <c:pt idx="2649">
                  <c:v>7.9</c:v>
                </c:pt>
                <c:pt idx="2650">
                  <c:v>8</c:v>
                </c:pt>
                <c:pt idx="2651">
                  <c:v>8.6999999999999993</c:v>
                </c:pt>
                <c:pt idx="2652">
                  <c:v>7.2</c:v>
                </c:pt>
                <c:pt idx="2653">
                  <c:v>8.4</c:v>
                </c:pt>
                <c:pt idx="2654">
                  <c:v>8.3000000000000007</c:v>
                </c:pt>
                <c:pt idx="2655">
                  <c:v>8.9</c:v>
                </c:pt>
                <c:pt idx="2656">
                  <c:v>9.1999999999999993</c:v>
                </c:pt>
                <c:pt idx="2657">
                  <c:v>8.1</c:v>
                </c:pt>
                <c:pt idx="2658">
                  <c:v>8.5</c:v>
                </c:pt>
                <c:pt idx="2659">
                  <c:v>9.6999999999999993</c:v>
                </c:pt>
                <c:pt idx="2660">
                  <c:v>8</c:v>
                </c:pt>
                <c:pt idx="2661">
                  <c:v>7.5</c:v>
                </c:pt>
                <c:pt idx="2662">
                  <c:v>8</c:v>
                </c:pt>
                <c:pt idx="2663">
                  <c:v>7.5</c:v>
                </c:pt>
                <c:pt idx="2664">
                  <c:v>9.1</c:v>
                </c:pt>
                <c:pt idx="2665">
                  <c:v>7.9</c:v>
                </c:pt>
                <c:pt idx="2666">
                  <c:v>8.1</c:v>
                </c:pt>
                <c:pt idx="2667">
                  <c:v>9.3000000000000007</c:v>
                </c:pt>
                <c:pt idx="2668">
                  <c:v>9.1</c:v>
                </c:pt>
                <c:pt idx="2669">
                  <c:v>10.199999999999999</c:v>
                </c:pt>
                <c:pt idx="2670">
                  <c:v>8.1</c:v>
                </c:pt>
                <c:pt idx="2671">
                  <c:v>7.5</c:v>
                </c:pt>
                <c:pt idx="2672">
                  <c:v>7.5</c:v>
                </c:pt>
                <c:pt idx="2673">
                  <c:v>8.1999999999999993</c:v>
                </c:pt>
                <c:pt idx="2674">
                  <c:v>8.3000000000000007</c:v>
                </c:pt>
                <c:pt idx="2675">
                  <c:v>7.3</c:v>
                </c:pt>
                <c:pt idx="2676">
                  <c:v>7.7</c:v>
                </c:pt>
                <c:pt idx="2677">
                  <c:v>8.1</c:v>
                </c:pt>
                <c:pt idx="2678">
                  <c:v>7.8</c:v>
                </c:pt>
                <c:pt idx="2679">
                  <c:v>8.5</c:v>
                </c:pt>
                <c:pt idx="2680">
                  <c:v>8</c:v>
                </c:pt>
                <c:pt idx="2681">
                  <c:v>7</c:v>
                </c:pt>
                <c:pt idx="2682">
                  <c:v>7.4</c:v>
                </c:pt>
                <c:pt idx="2683">
                  <c:v>8.6</c:v>
                </c:pt>
                <c:pt idx="2684">
                  <c:v>8.1999999999999993</c:v>
                </c:pt>
                <c:pt idx="2685">
                  <c:v>8.1</c:v>
                </c:pt>
                <c:pt idx="2686">
                  <c:v>8.6</c:v>
                </c:pt>
                <c:pt idx="2687">
                  <c:v>8.1999999999999993</c:v>
                </c:pt>
                <c:pt idx="2688">
                  <c:v>8.6999999999999993</c:v>
                </c:pt>
                <c:pt idx="2689">
                  <c:v>9.9</c:v>
                </c:pt>
                <c:pt idx="2690">
                  <c:v>10.199999999999999</c:v>
                </c:pt>
                <c:pt idx="2691">
                  <c:v>9.3000000000000007</c:v>
                </c:pt>
                <c:pt idx="2692">
                  <c:v>8.9</c:v>
                </c:pt>
                <c:pt idx="2693">
                  <c:v>9.9</c:v>
                </c:pt>
                <c:pt idx="2694">
                  <c:v>8.8000000000000007</c:v>
                </c:pt>
                <c:pt idx="2695">
                  <c:v>8.6</c:v>
                </c:pt>
                <c:pt idx="2696">
                  <c:v>9.6</c:v>
                </c:pt>
                <c:pt idx="2697">
                  <c:v>8.1</c:v>
                </c:pt>
                <c:pt idx="2698">
                  <c:v>9</c:v>
                </c:pt>
                <c:pt idx="2699">
                  <c:v>8.5</c:v>
                </c:pt>
                <c:pt idx="2700">
                  <c:v>10.199999999999999</c:v>
                </c:pt>
                <c:pt idx="2701">
                  <c:v>8.4</c:v>
                </c:pt>
                <c:pt idx="2702">
                  <c:v>8.8000000000000007</c:v>
                </c:pt>
                <c:pt idx="2703">
                  <c:v>10.1</c:v>
                </c:pt>
                <c:pt idx="2704">
                  <c:v>8.6</c:v>
                </c:pt>
                <c:pt idx="2705">
                  <c:v>9.3000000000000007</c:v>
                </c:pt>
                <c:pt idx="2706">
                  <c:v>9.1999999999999993</c:v>
                </c:pt>
                <c:pt idx="2707">
                  <c:v>10.1</c:v>
                </c:pt>
                <c:pt idx="2708">
                  <c:v>8.5</c:v>
                </c:pt>
                <c:pt idx="2709">
                  <c:v>9.5</c:v>
                </c:pt>
                <c:pt idx="2710">
                  <c:v>9.1999999999999993</c:v>
                </c:pt>
                <c:pt idx="2711">
                  <c:v>10.7</c:v>
                </c:pt>
                <c:pt idx="2712">
                  <c:v>10</c:v>
                </c:pt>
                <c:pt idx="2713">
                  <c:v>9.8000000000000007</c:v>
                </c:pt>
                <c:pt idx="2714">
                  <c:v>8.6</c:v>
                </c:pt>
                <c:pt idx="2715">
                  <c:v>9.5</c:v>
                </c:pt>
                <c:pt idx="2716">
                  <c:v>9.1</c:v>
                </c:pt>
                <c:pt idx="2717">
                  <c:v>8.9</c:v>
                </c:pt>
                <c:pt idx="2718">
                  <c:v>9.4</c:v>
                </c:pt>
                <c:pt idx="2719">
                  <c:v>9.6</c:v>
                </c:pt>
                <c:pt idx="2720">
                  <c:v>9.5</c:v>
                </c:pt>
                <c:pt idx="2721">
                  <c:v>8.5</c:v>
                </c:pt>
                <c:pt idx="2722">
                  <c:v>9.1999999999999993</c:v>
                </c:pt>
                <c:pt idx="2723">
                  <c:v>8.4</c:v>
                </c:pt>
                <c:pt idx="2724">
                  <c:v>8.8000000000000007</c:v>
                </c:pt>
                <c:pt idx="2725">
                  <c:v>9.1999999999999993</c:v>
                </c:pt>
                <c:pt idx="2726">
                  <c:v>9.1</c:v>
                </c:pt>
                <c:pt idx="2727">
                  <c:v>9.9</c:v>
                </c:pt>
                <c:pt idx="2728">
                  <c:v>10</c:v>
                </c:pt>
                <c:pt idx="2729">
                  <c:v>10.7</c:v>
                </c:pt>
                <c:pt idx="2730">
                  <c:v>9.1999999999999993</c:v>
                </c:pt>
                <c:pt idx="2731">
                  <c:v>9.9</c:v>
                </c:pt>
                <c:pt idx="2732">
                  <c:v>10</c:v>
                </c:pt>
                <c:pt idx="2733">
                  <c:v>8.8000000000000007</c:v>
                </c:pt>
                <c:pt idx="2734">
                  <c:v>10.3</c:v>
                </c:pt>
                <c:pt idx="2735">
                  <c:v>9.9</c:v>
                </c:pt>
                <c:pt idx="2736">
                  <c:v>9.3000000000000007</c:v>
                </c:pt>
                <c:pt idx="2737">
                  <c:v>10.8</c:v>
                </c:pt>
                <c:pt idx="2738">
                  <c:v>9</c:v>
                </c:pt>
                <c:pt idx="2739">
                  <c:v>10.199999999999999</c:v>
                </c:pt>
                <c:pt idx="2740">
                  <c:v>9.4</c:v>
                </c:pt>
                <c:pt idx="2741">
                  <c:v>8.9</c:v>
                </c:pt>
                <c:pt idx="2742">
                  <c:v>9.3000000000000007</c:v>
                </c:pt>
                <c:pt idx="2743">
                  <c:v>9.6999999999999993</c:v>
                </c:pt>
                <c:pt idx="2744">
                  <c:v>8.4</c:v>
                </c:pt>
                <c:pt idx="2745">
                  <c:v>10</c:v>
                </c:pt>
                <c:pt idx="2746">
                  <c:v>10.199999999999999</c:v>
                </c:pt>
                <c:pt idx="2747">
                  <c:v>9.8000000000000007</c:v>
                </c:pt>
                <c:pt idx="2748">
                  <c:v>8.9</c:v>
                </c:pt>
                <c:pt idx="2749">
                  <c:v>9.9</c:v>
                </c:pt>
                <c:pt idx="2750">
                  <c:v>10.5</c:v>
                </c:pt>
                <c:pt idx="2751">
                  <c:v>7.8</c:v>
                </c:pt>
                <c:pt idx="2752">
                  <c:v>9.1</c:v>
                </c:pt>
                <c:pt idx="2753">
                  <c:v>9.1999999999999993</c:v>
                </c:pt>
                <c:pt idx="2754">
                  <c:v>9.1999999999999993</c:v>
                </c:pt>
                <c:pt idx="2755">
                  <c:v>9.1</c:v>
                </c:pt>
                <c:pt idx="2756">
                  <c:v>9</c:v>
                </c:pt>
                <c:pt idx="2757">
                  <c:v>9.1</c:v>
                </c:pt>
                <c:pt idx="2758">
                  <c:v>9.9</c:v>
                </c:pt>
                <c:pt idx="2759">
                  <c:v>9.3000000000000007</c:v>
                </c:pt>
                <c:pt idx="2760">
                  <c:v>8.5</c:v>
                </c:pt>
                <c:pt idx="2761">
                  <c:v>9.1</c:v>
                </c:pt>
                <c:pt idx="2762">
                  <c:v>8.6</c:v>
                </c:pt>
                <c:pt idx="2763">
                  <c:v>10.1</c:v>
                </c:pt>
                <c:pt idx="2764">
                  <c:v>8.9</c:v>
                </c:pt>
                <c:pt idx="2765">
                  <c:v>10</c:v>
                </c:pt>
                <c:pt idx="2766">
                  <c:v>9.6</c:v>
                </c:pt>
                <c:pt idx="2767">
                  <c:v>10.7</c:v>
                </c:pt>
                <c:pt idx="2768">
                  <c:v>10.1</c:v>
                </c:pt>
                <c:pt idx="2769">
                  <c:v>9</c:v>
                </c:pt>
                <c:pt idx="2770">
                  <c:v>9.3000000000000007</c:v>
                </c:pt>
                <c:pt idx="2771">
                  <c:v>9.6</c:v>
                </c:pt>
                <c:pt idx="2772">
                  <c:v>9.5</c:v>
                </c:pt>
                <c:pt idx="2773">
                  <c:v>9.6</c:v>
                </c:pt>
                <c:pt idx="2774">
                  <c:v>9.9</c:v>
                </c:pt>
                <c:pt idx="2775">
                  <c:v>9.1999999999999993</c:v>
                </c:pt>
                <c:pt idx="2776">
                  <c:v>9.8000000000000007</c:v>
                </c:pt>
                <c:pt idx="2777">
                  <c:v>9</c:v>
                </c:pt>
                <c:pt idx="2778">
                  <c:v>9.4</c:v>
                </c:pt>
                <c:pt idx="2779">
                  <c:v>10.3</c:v>
                </c:pt>
                <c:pt idx="2780">
                  <c:v>9.9</c:v>
                </c:pt>
                <c:pt idx="2781">
                  <c:v>10.3</c:v>
                </c:pt>
                <c:pt idx="2782">
                  <c:v>9.6</c:v>
                </c:pt>
                <c:pt idx="2783">
                  <c:v>10.5</c:v>
                </c:pt>
                <c:pt idx="2784">
                  <c:v>9.4</c:v>
                </c:pt>
                <c:pt idx="2785">
                  <c:v>9.4</c:v>
                </c:pt>
                <c:pt idx="2786">
                  <c:v>10.1</c:v>
                </c:pt>
                <c:pt idx="2787">
                  <c:v>11</c:v>
                </c:pt>
                <c:pt idx="2788">
                  <c:v>8.3000000000000007</c:v>
                </c:pt>
                <c:pt idx="2789">
                  <c:v>9.9</c:v>
                </c:pt>
                <c:pt idx="2790">
                  <c:v>9.4</c:v>
                </c:pt>
                <c:pt idx="2791">
                  <c:v>9.4</c:v>
                </c:pt>
                <c:pt idx="2792">
                  <c:v>9.6</c:v>
                </c:pt>
                <c:pt idx="2793">
                  <c:v>10.6</c:v>
                </c:pt>
                <c:pt idx="2794">
                  <c:v>10</c:v>
                </c:pt>
                <c:pt idx="2795">
                  <c:v>9.6</c:v>
                </c:pt>
                <c:pt idx="2796">
                  <c:v>10.3</c:v>
                </c:pt>
                <c:pt idx="2797">
                  <c:v>11</c:v>
                </c:pt>
                <c:pt idx="2798">
                  <c:v>10.8</c:v>
                </c:pt>
                <c:pt idx="2799">
                  <c:v>10.1</c:v>
                </c:pt>
                <c:pt idx="2800">
                  <c:v>9.6999999999999993</c:v>
                </c:pt>
                <c:pt idx="2801">
                  <c:v>9.9</c:v>
                </c:pt>
                <c:pt idx="2802">
                  <c:v>10</c:v>
                </c:pt>
                <c:pt idx="2803">
                  <c:v>10.7</c:v>
                </c:pt>
                <c:pt idx="2804">
                  <c:v>9.1999999999999993</c:v>
                </c:pt>
                <c:pt idx="2805">
                  <c:v>10.5</c:v>
                </c:pt>
                <c:pt idx="2806">
                  <c:v>10.6</c:v>
                </c:pt>
                <c:pt idx="2807">
                  <c:v>10</c:v>
                </c:pt>
                <c:pt idx="2808">
                  <c:v>10.5</c:v>
                </c:pt>
                <c:pt idx="2809">
                  <c:v>9.1</c:v>
                </c:pt>
                <c:pt idx="2810">
                  <c:v>10.9</c:v>
                </c:pt>
                <c:pt idx="2811">
                  <c:v>11.1</c:v>
                </c:pt>
                <c:pt idx="2812">
                  <c:v>9.1</c:v>
                </c:pt>
                <c:pt idx="2813">
                  <c:v>9.6</c:v>
                </c:pt>
                <c:pt idx="2814">
                  <c:v>10.5</c:v>
                </c:pt>
                <c:pt idx="2815">
                  <c:v>9.5</c:v>
                </c:pt>
                <c:pt idx="2816">
                  <c:v>11.4</c:v>
                </c:pt>
                <c:pt idx="2817">
                  <c:v>10.3</c:v>
                </c:pt>
                <c:pt idx="2818">
                  <c:v>10.7</c:v>
                </c:pt>
                <c:pt idx="2819">
                  <c:v>10.8</c:v>
                </c:pt>
                <c:pt idx="2820">
                  <c:v>9.8000000000000007</c:v>
                </c:pt>
                <c:pt idx="2821">
                  <c:v>10</c:v>
                </c:pt>
                <c:pt idx="2822">
                  <c:v>8.5</c:v>
                </c:pt>
                <c:pt idx="2823">
                  <c:v>9.4</c:v>
                </c:pt>
                <c:pt idx="2824">
                  <c:v>9.8000000000000007</c:v>
                </c:pt>
                <c:pt idx="2825">
                  <c:v>11</c:v>
                </c:pt>
                <c:pt idx="2826">
                  <c:v>11.3</c:v>
                </c:pt>
                <c:pt idx="2827">
                  <c:v>12.4</c:v>
                </c:pt>
                <c:pt idx="2828">
                  <c:v>9.1999999999999993</c:v>
                </c:pt>
                <c:pt idx="2829">
                  <c:v>10.3</c:v>
                </c:pt>
                <c:pt idx="2830">
                  <c:v>10.5</c:v>
                </c:pt>
                <c:pt idx="2831">
                  <c:v>10.6</c:v>
                </c:pt>
                <c:pt idx="2832">
                  <c:v>10.8</c:v>
                </c:pt>
                <c:pt idx="2833">
                  <c:v>10.1</c:v>
                </c:pt>
                <c:pt idx="2834">
                  <c:v>10.4</c:v>
                </c:pt>
                <c:pt idx="2835">
                  <c:v>11.4</c:v>
                </c:pt>
                <c:pt idx="2836">
                  <c:v>10.8</c:v>
                </c:pt>
                <c:pt idx="2837">
                  <c:v>10.6</c:v>
                </c:pt>
                <c:pt idx="2838">
                  <c:v>10.6</c:v>
                </c:pt>
                <c:pt idx="2839">
                  <c:v>11.3</c:v>
                </c:pt>
                <c:pt idx="2840">
                  <c:v>10.8</c:v>
                </c:pt>
                <c:pt idx="2841">
                  <c:v>11.2</c:v>
                </c:pt>
                <c:pt idx="2842">
                  <c:v>10.3</c:v>
                </c:pt>
                <c:pt idx="2843">
                  <c:v>12.5</c:v>
                </c:pt>
                <c:pt idx="2844">
                  <c:v>10.3</c:v>
                </c:pt>
                <c:pt idx="2845">
                  <c:v>11.6</c:v>
                </c:pt>
                <c:pt idx="2846">
                  <c:v>10.6</c:v>
                </c:pt>
                <c:pt idx="2847">
                  <c:v>12.2</c:v>
                </c:pt>
                <c:pt idx="2848">
                  <c:v>12.1</c:v>
                </c:pt>
                <c:pt idx="2849">
                  <c:v>11.3</c:v>
                </c:pt>
                <c:pt idx="2850">
                  <c:v>10.199999999999999</c:v>
                </c:pt>
                <c:pt idx="2851">
                  <c:v>11.4</c:v>
                </c:pt>
                <c:pt idx="2852">
                  <c:v>10.6</c:v>
                </c:pt>
                <c:pt idx="2853">
                  <c:v>11.5</c:v>
                </c:pt>
                <c:pt idx="2854">
                  <c:v>10.199999999999999</c:v>
                </c:pt>
                <c:pt idx="2855">
                  <c:v>11.7</c:v>
                </c:pt>
                <c:pt idx="2856">
                  <c:v>11.7</c:v>
                </c:pt>
                <c:pt idx="2857">
                  <c:v>11.2</c:v>
                </c:pt>
                <c:pt idx="2858">
                  <c:v>11.6</c:v>
                </c:pt>
                <c:pt idx="2859">
                  <c:v>11.4</c:v>
                </c:pt>
                <c:pt idx="2860">
                  <c:v>11</c:v>
                </c:pt>
                <c:pt idx="2861">
                  <c:v>10.9</c:v>
                </c:pt>
                <c:pt idx="2862">
                  <c:v>10.6</c:v>
                </c:pt>
                <c:pt idx="2863">
                  <c:v>11.6</c:v>
                </c:pt>
                <c:pt idx="2864">
                  <c:v>11.9</c:v>
                </c:pt>
                <c:pt idx="2865">
                  <c:v>11.6</c:v>
                </c:pt>
                <c:pt idx="2866">
                  <c:v>10.5</c:v>
                </c:pt>
                <c:pt idx="2867">
                  <c:v>10.9</c:v>
                </c:pt>
                <c:pt idx="2868">
                  <c:v>12</c:v>
                </c:pt>
                <c:pt idx="2869">
                  <c:v>11.7</c:v>
                </c:pt>
                <c:pt idx="2870">
                  <c:v>12</c:v>
                </c:pt>
                <c:pt idx="2871">
                  <c:v>12</c:v>
                </c:pt>
                <c:pt idx="2872">
                  <c:v>12.5</c:v>
                </c:pt>
                <c:pt idx="2873">
                  <c:v>12.2</c:v>
                </c:pt>
                <c:pt idx="2874">
                  <c:v>13.4</c:v>
                </c:pt>
                <c:pt idx="2875">
                  <c:v>11.8</c:v>
                </c:pt>
                <c:pt idx="2876">
                  <c:v>13.1</c:v>
                </c:pt>
                <c:pt idx="2877">
                  <c:v>12.1</c:v>
                </c:pt>
                <c:pt idx="2878">
                  <c:v>13.1</c:v>
                </c:pt>
                <c:pt idx="2879">
                  <c:v>12.5</c:v>
                </c:pt>
                <c:pt idx="2880">
                  <c:v>12.1</c:v>
                </c:pt>
                <c:pt idx="2881">
                  <c:v>12.7</c:v>
                </c:pt>
                <c:pt idx="2882">
                  <c:v>12.3</c:v>
                </c:pt>
                <c:pt idx="2883">
                  <c:v>12.2</c:v>
                </c:pt>
                <c:pt idx="2884">
                  <c:v>13.4</c:v>
                </c:pt>
                <c:pt idx="2885">
                  <c:v>13</c:v>
                </c:pt>
                <c:pt idx="2886">
                  <c:v>12.6</c:v>
                </c:pt>
                <c:pt idx="2887">
                  <c:v>13.3</c:v>
                </c:pt>
                <c:pt idx="2888">
                  <c:v>12.3</c:v>
                </c:pt>
                <c:pt idx="2889">
                  <c:v>13.6</c:v>
                </c:pt>
                <c:pt idx="2890">
                  <c:v>13.5</c:v>
                </c:pt>
                <c:pt idx="2891">
                  <c:v>13.6</c:v>
                </c:pt>
                <c:pt idx="2892">
                  <c:v>14.2</c:v>
                </c:pt>
                <c:pt idx="2893">
                  <c:v>13.7</c:v>
                </c:pt>
                <c:pt idx="2894">
                  <c:v>14.3</c:v>
                </c:pt>
                <c:pt idx="2895">
                  <c:v>13.5</c:v>
                </c:pt>
                <c:pt idx="2896">
                  <c:v>13.5</c:v>
                </c:pt>
                <c:pt idx="2897">
                  <c:v>13.5</c:v>
                </c:pt>
                <c:pt idx="2898">
                  <c:v>14.3</c:v>
                </c:pt>
                <c:pt idx="2899">
                  <c:v>14.3</c:v>
                </c:pt>
                <c:pt idx="2900">
                  <c:v>14.3</c:v>
                </c:pt>
                <c:pt idx="2901">
                  <c:v>13.8</c:v>
                </c:pt>
                <c:pt idx="2902">
                  <c:v>13.4</c:v>
                </c:pt>
                <c:pt idx="2903">
                  <c:v>13.6</c:v>
                </c:pt>
                <c:pt idx="2904">
                  <c:v>14.2</c:v>
                </c:pt>
                <c:pt idx="2905">
                  <c:v>14.2</c:v>
                </c:pt>
                <c:pt idx="2906">
                  <c:v>14</c:v>
                </c:pt>
                <c:pt idx="2907">
                  <c:v>14.5</c:v>
                </c:pt>
                <c:pt idx="2908">
                  <c:v>14.5</c:v>
                </c:pt>
                <c:pt idx="2909">
                  <c:v>16.5</c:v>
                </c:pt>
                <c:pt idx="2910">
                  <c:v>15.6</c:v>
                </c:pt>
                <c:pt idx="2911">
                  <c:v>16.100000000000001</c:v>
                </c:pt>
                <c:pt idx="2912">
                  <c:v>14.7</c:v>
                </c:pt>
                <c:pt idx="2913">
                  <c:v>15.8</c:v>
                </c:pt>
                <c:pt idx="2914">
                  <c:v>16.399999999999999</c:v>
                </c:pt>
                <c:pt idx="2915">
                  <c:v>16.100000000000001</c:v>
                </c:pt>
                <c:pt idx="2916">
                  <c:v>15.5</c:v>
                </c:pt>
                <c:pt idx="2917">
                  <c:v>16.7</c:v>
                </c:pt>
                <c:pt idx="2918">
                  <c:v>17.100000000000001</c:v>
                </c:pt>
                <c:pt idx="2919">
                  <c:v>16.399999999999999</c:v>
                </c:pt>
                <c:pt idx="2920">
                  <c:v>16.5</c:v>
                </c:pt>
                <c:pt idx="2921">
                  <c:v>17.2</c:v>
                </c:pt>
                <c:pt idx="2922">
                  <c:v>18.3</c:v>
                </c:pt>
                <c:pt idx="2923">
                  <c:v>16.8</c:v>
                </c:pt>
                <c:pt idx="2924">
                  <c:v>17.600000000000001</c:v>
                </c:pt>
                <c:pt idx="2925">
                  <c:v>18</c:v>
                </c:pt>
                <c:pt idx="2926">
                  <c:v>18.2</c:v>
                </c:pt>
                <c:pt idx="2927">
                  <c:v>18.100000000000001</c:v>
                </c:pt>
                <c:pt idx="2928">
                  <c:v>19.100000000000001</c:v>
                </c:pt>
                <c:pt idx="2929">
                  <c:v>18.100000000000001</c:v>
                </c:pt>
                <c:pt idx="2930">
                  <c:v>19.3</c:v>
                </c:pt>
                <c:pt idx="2931">
                  <c:v>19.5</c:v>
                </c:pt>
                <c:pt idx="2932">
                  <c:v>18.399999999999999</c:v>
                </c:pt>
                <c:pt idx="2933">
                  <c:v>18.600000000000001</c:v>
                </c:pt>
                <c:pt idx="2934">
                  <c:v>19.8</c:v>
                </c:pt>
                <c:pt idx="2935">
                  <c:v>19.899999999999999</c:v>
                </c:pt>
                <c:pt idx="2936">
                  <c:v>20.100000000000001</c:v>
                </c:pt>
                <c:pt idx="2937">
                  <c:v>19.600000000000001</c:v>
                </c:pt>
                <c:pt idx="2938">
                  <c:v>19.7</c:v>
                </c:pt>
                <c:pt idx="2939">
                  <c:v>20.6</c:v>
                </c:pt>
                <c:pt idx="2940">
                  <c:v>20.8</c:v>
                </c:pt>
                <c:pt idx="2941">
                  <c:v>20.9</c:v>
                </c:pt>
                <c:pt idx="2942">
                  <c:v>20.2</c:v>
                </c:pt>
                <c:pt idx="2943">
                  <c:v>20.6</c:v>
                </c:pt>
                <c:pt idx="2944">
                  <c:v>21.3</c:v>
                </c:pt>
                <c:pt idx="2945">
                  <c:v>21.6</c:v>
                </c:pt>
                <c:pt idx="2946">
                  <c:v>22.2</c:v>
                </c:pt>
                <c:pt idx="2947">
                  <c:v>21.6</c:v>
                </c:pt>
                <c:pt idx="2948">
                  <c:v>22.5</c:v>
                </c:pt>
                <c:pt idx="2949">
                  <c:v>22</c:v>
                </c:pt>
                <c:pt idx="2950">
                  <c:v>21.3</c:v>
                </c:pt>
                <c:pt idx="2951">
                  <c:v>23.2</c:v>
                </c:pt>
                <c:pt idx="2952">
                  <c:v>22.8</c:v>
                </c:pt>
                <c:pt idx="2953">
                  <c:v>23.4</c:v>
                </c:pt>
                <c:pt idx="2954">
                  <c:v>22.5</c:v>
                </c:pt>
                <c:pt idx="2955">
                  <c:v>23.1</c:v>
                </c:pt>
                <c:pt idx="2956">
                  <c:v>23.8</c:v>
                </c:pt>
                <c:pt idx="2957">
                  <c:v>23.1</c:v>
                </c:pt>
                <c:pt idx="2958">
                  <c:v>22.6</c:v>
                </c:pt>
                <c:pt idx="2959">
                  <c:v>23.7</c:v>
                </c:pt>
                <c:pt idx="2960">
                  <c:v>24.4</c:v>
                </c:pt>
                <c:pt idx="2961">
                  <c:v>23.4</c:v>
                </c:pt>
                <c:pt idx="2962">
                  <c:v>24.1</c:v>
                </c:pt>
                <c:pt idx="2963">
                  <c:v>24.7</c:v>
                </c:pt>
                <c:pt idx="2964">
                  <c:v>24.8</c:v>
                </c:pt>
                <c:pt idx="2965">
                  <c:v>24.3</c:v>
                </c:pt>
                <c:pt idx="2966">
                  <c:v>24.4</c:v>
                </c:pt>
                <c:pt idx="2967">
                  <c:v>25.8</c:v>
                </c:pt>
                <c:pt idx="2968">
                  <c:v>25.6</c:v>
                </c:pt>
                <c:pt idx="2969">
                  <c:v>26.2</c:v>
                </c:pt>
                <c:pt idx="2970">
                  <c:v>25.5</c:v>
                </c:pt>
                <c:pt idx="2971">
                  <c:v>26.2</c:v>
                </c:pt>
                <c:pt idx="2972">
                  <c:v>26.9</c:v>
                </c:pt>
                <c:pt idx="2973">
                  <c:v>26.5</c:v>
                </c:pt>
                <c:pt idx="2974">
                  <c:v>27.2</c:v>
                </c:pt>
                <c:pt idx="2975">
                  <c:v>26.6</c:v>
                </c:pt>
                <c:pt idx="2976">
                  <c:v>27.8</c:v>
                </c:pt>
                <c:pt idx="2977">
                  <c:v>27.2</c:v>
                </c:pt>
                <c:pt idx="2978">
                  <c:v>28.4</c:v>
                </c:pt>
                <c:pt idx="2979">
                  <c:v>29</c:v>
                </c:pt>
                <c:pt idx="2980">
                  <c:v>27.9</c:v>
                </c:pt>
                <c:pt idx="2981">
                  <c:v>28.5</c:v>
                </c:pt>
                <c:pt idx="2982">
                  <c:v>28.9</c:v>
                </c:pt>
                <c:pt idx="2983">
                  <c:v>29.8</c:v>
                </c:pt>
                <c:pt idx="2984">
                  <c:v>29.6</c:v>
                </c:pt>
                <c:pt idx="2985">
                  <c:v>30</c:v>
                </c:pt>
                <c:pt idx="2986">
                  <c:v>29.9</c:v>
                </c:pt>
                <c:pt idx="2987">
                  <c:v>30.2</c:v>
                </c:pt>
                <c:pt idx="2988">
                  <c:v>30</c:v>
                </c:pt>
                <c:pt idx="2989">
                  <c:v>30.2</c:v>
                </c:pt>
                <c:pt idx="2990">
                  <c:v>31.6</c:v>
                </c:pt>
                <c:pt idx="2991">
                  <c:v>30.4</c:v>
                </c:pt>
                <c:pt idx="2992">
                  <c:v>30.9</c:v>
                </c:pt>
                <c:pt idx="2993">
                  <c:v>32.6</c:v>
                </c:pt>
                <c:pt idx="2994">
                  <c:v>32</c:v>
                </c:pt>
                <c:pt idx="2995">
                  <c:v>32.799999999999997</c:v>
                </c:pt>
                <c:pt idx="2996">
                  <c:v>32.299999999999997</c:v>
                </c:pt>
                <c:pt idx="2997">
                  <c:v>31</c:v>
                </c:pt>
                <c:pt idx="2998">
                  <c:v>31.5</c:v>
                </c:pt>
                <c:pt idx="2999">
                  <c:v>32.6</c:v>
                </c:pt>
                <c:pt idx="3000">
                  <c:v>31.8</c:v>
                </c:pt>
                <c:pt idx="3001">
                  <c:v>33.4</c:v>
                </c:pt>
                <c:pt idx="3002">
                  <c:v>33.4</c:v>
                </c:pt>
                <c:pt idx="3003">
                  <c:v>33.4</c:v>
                </c:pt>
                <c:pt idx="3004">
                  <c:v>33.799999999999997</c:v>
                </c:pt>
                <c:pt idx="3005">
                  <c:v>33.799999999999997</c:v>
                </c:pt>
                <c:pt idx="3006">
                  <c:v>35</c:v>
                </c:pt>
                <c:pt idx="3007">
                  <c:v>33.700000000000003</c:v>
                </c:pt>
                <c:pt idx="3008">
                  <c:v>34.6</c:v>
                </c:pt>
                <c:pt idx="3009">
                  <c:v>34.799999999999997</c:v>
                </c:pt>
                <c:pt idx="3010">
                  <c:v>34.1</c:v>
                </c:pt>
                <c:pt idx="3011">
                  <c:v>34.6</c:v>
                </c:pt>
                <c:pt idx="3012">
                  <c:v>35.1</c:v>
                </c:pt>
                <c:pt idx="3013">
                  <c:v>35.799999999999997</c:v>
                </c:pt>
                <c:pt idx="3014">
                  <c:v>35.299999999999997</c:v>
                </c:pt>
                <c:pt idx="3015">
                  <c:v>35.4</c:v>
                </c:pt>
                <c:pt idx="3016">
                  <c:v>36.700000000000003</c:v>
                </c:pt>
                <c:pt idx="3017">
                  <c:v>35.4</c:v>
                </c:pt>
                <c:pt idx="3018">
                  <c:v>35.299999999999997</c:v>
                </c:pt>
                <c:pt idx="3019">
                  <c:v>35.5</c:v>
                </c:pt>
                <c:pt idx="3020">
                  <c:v>35.9</c:v>
                </c:pt>
                <c:pt idx="3021">
                  <c:v>37</c:v>
                </c:pt>
                <c:pt idx="3022">
                  <c:v>35.4</c:v>
                </c:pt>
                <c:pt idx="3023">
                  <c:v>34.700000000000003</c:v>
                </c:pt>
                <c:pt idx="3024">
                  <c:v>35.299999999999997</c:v>
                </c:pt>
                <c:pt idx="3025">
                  <c:v>36.1</c:v>
                </c:pt>
                <c:pt idx="3026">
                  <c:v>36.4</c:v>
                </c:pt>
                <c:pt idx="3027">
                  <c:v>36.6</c:v>
                </c:pt>
                <c:pt idx="3028">
                  <c:v>36.799999999999997</c:v>
                </c:pt>
                <c:pt idx="3029">
                  <c:v>36.299999999999997</c:v>
                </c:pt>
                <c:pt idx="3030">
                  <c:v>34.799999999999997</c:v>
                </c:pt>
                <c:pt idx="3031">
                  <c:v>34.6</c:v>
                </c:pt>
                <c:pt idx="3032">
                  <c:v>35.6</c:v>
                </c:pt>
                <c:pt idx="3033">
                  <c:v>34.9</c:v>
                </c:pt>
                <c:pt idx="3034">
                  <c:v>35.9</c:v>
                </c:pt>
                <c:pt idx="3035">
                  <c:v>35.299999999999997</c:v>
                </c:pt>
                <c:pt idx="3036">
                  <c:v>34.200000000000003</c:v>
                </c:pt>
                <c:pt idx="3037">
                  <c:v>34.5</c:v>
                </c:pt>
                <c:pt idx="3038">
                  <c:v>35.5</c:v>
                </c:pt>
                <c:pt idx="3039">
                  <c:v>35.700000000000003</c:v>
                </c:pt>
                <c:pt idx="3040">
                  <c:v>36.5</c:v>
                </c:pt>
                <c:pt idx="3041">
                  <c:v>35.4</c:v>
                </c:pt>
                <c:pt idx="3042">
                  <c:v>34.4</c:v>
                </c:pt>
                <c:pt idx="3043">
                  <c:v>36.299999999999997</c:v>
                </c:pt>
                <c:pt idx="3044">
                  <c:v>35.4</c:v>
                </c:pt>
                <c:pt idx="3045">
                  <c:v>35.799999999999997</c:v>
                </c:pt>
                <c:pt idx="3046">
                  <c:v>36.9</c:v>
                </c:pt>
                <c:pt idx="3047">
                  <c:v>35.700000000000003</c:v>
                </c:pt>
                <c:pt idx="3048">
                  <c:v>35.6</c:v>
                </c:pt>
                <c:pt idx="3049">
                  <c:v>35.5</c:v>
                </c:pt>
                <c:pt idx="3050">
                  <c:v>36.4</c:v>
                </c:pt>
                <c:pt idx="3051">
                  <c:v>36.200000000000003</c:v>
                </c:pt>
                <c:pt idx="3052">
                  <c:v>35.700000000000003</c:v>
                </c:pt>
                <c:pt idx="3053">
                  <c:v>35.700000000000003</c:v>
                </c:pt>
                <c:pt idx="3054">
                  <c:v>35.4</c:v>
                </c:pt>
                <c:pt idx="3055">
                  <c:v>35.299999999999997</c:v>
                </c:pt>
                <c:pt idx="3056">
                  <c:v>35.5</c:v>
                </c:pt>
                <c:pt idx="3057">
                  <c:v>35.9</c:v>
                </c:pt>
                <c:pt idx="3058">
                  <c:v>35.9</c:v>
                </c:pt>
                <c:pt idx="3059">
                  <c:v>34.700000000000003</c:v>
                </c:pt>
                <c:pt idx="3060">
                  <c:v>36.700000000000003</c:v>
                </c:pt>
                <c:pt idx="3061">
                  <c:v>35.799999999999997</c:v>
                </c:pt>
                <c:pt idx="3062">
                  <c:v>35.4</c:v>
                </c:pt>
                <c:pt idx="3063">
                  <c:v>33.799999999999997</c:v>
                </c:pt>
                <c:pt idx="3064">
                  <c:v>35.799999999999997</c:v>
                </c:pt>
                <c:pt idx="3065">
                  <c:v>35</c:v>
                </c:pt>
                <c:pt idx="3066">
                  <c:v>34.5</c:v>
                </c:pt>
                <c:pt idx="3067">
                  <c:v>33.5</c:v>
                </c:pt>
                <c:pt idx="3068">
                  <c:v>34</c:v>
                </c:pt>
                <c:pt idx="3069">
                  <c:v>35</c:v>
                </c:pt>
                <c:pt idx="3070">
                  <c:v>33.9</c:v>
                </c:pt>
                <c:pt idx="3071">
                  <c:v>33.799999999999997</c:v>
                </c:pt>
                <c:pt idx="3072">
                  <c:v>33.1</c:v>
                </c:pt>
                <c:pt idx="3073">
                  <c:v>32.9</c:v>
                </c:pt>
                <c:pt idx="3074">
                  <c:v>33.700000000000003</c:v>
                </c:pt>
                <c:pt idx="3075">
                  <c:v>34.1</c:v>
                </c:pt>
                <c:pt idx="3076">
                  <c:v>33.299999999999997</c:v>
                </c:pt>
                <c:pt idx="3077">
                  <c:v>32.700000000000003</c:v>
                </c:pt>
                <c:pt idx="3078">
                  <c:v>33.200000000000003</c:v>
                </c:pt>
                <c:pt idx="3079">
                  <c:v>33.700000000000003</c:v>
                </c:pt>
                <c:pt idx="3080">
                  <c:v>32.4</c:v>
                </c:pt>
                <c:pt idx="3081">
                  <c:v>32.799999999999997</c:v>
                </c:pt>
                <c:pt idx="3082">
                  <c:v>33.799999999999997</c:v>
                </c:pt>
                <c:pt idx="3083">
                  <c:v>33.200000000000003</c:v>
                </c:pt>
                <c:pt idx="3084">
                  <c:v>33.9</c:v>
                </c:pt>
                <c:pt idx="3085">
                  <c:v>33.9</c:v>
                </c:pt>
                <c:pt idx="3086">
                  <c:v>34.299999999999997</c:v>
                </c:pt>
                <c:pt idx="3087">
                  <c:v>35.5</c:v>
                </c:pt>
                <c:pt idx="3088">
                  <c:v>35.1</c:v>
                </c:pt>
                <c:pt idx="3089">
                  <c:v>37</c:v>
                </c:pt>
                <c:pt idx="3090">
                  <c:v>36.6</c:v>
                </c:pt>
                <c:pt idx="3091">
                  <c:v>36</c:v>
                </c:pt>
                <c:pt idx="3092">
                  <c:v>36.6</c:v>
                </c:pt>
                <c:pt idx="3093">
                  <c:v>37.799999999999997</c:v>
                </c:pt>
                <c:pt idx="3094">
                  <c:v>37</c:v>
                </c:pt>
                <c:pt idx="3095">
                  <c:v>38.200000000000003</c:v>
                </c:pt>
                <c:pt idx="3096">
                  <c:v>38.9</c:v>
                </c:pt>
                <c:pt idx="3097">
                  <c:v>39.799999999999997</c:v>
                </c:pt>
                <c:pt idx="3098">
                  <c:v>39.6</c:v>
                </c:pt>
                <c:pt idx="3099">
                  <c:v>39</c:v>
                </c:pt>
                <c:pt idx="3100">
                  <c:v>38.5</c:v>
                </c:pt>
                <c:pt idx="3101">
                  <c:v>39.5</c:v>
                </c:pt>
                <c:pt idx="3102">
                  <c:v>40</c:v>
                </c:pt>
                <c:pt idx="3103">
                  <c:v>39.799999999999997</c:v>
                </c:pt>
                <c:pt idx="3104">
                  <c:v>39.6</c:v>
                </c:pt>
                <c:pt idx="3105">
                  <c:v>39.200000000000003</c:v>
                </c:pt>
                <c:pt idx="3106">
                  <c:v>38.799999999999997</c:v>
                </c:pt>
                <c:pt idx="3107">
                  <c:v>39.9</c:v>
                </c:pt>
                <c:pt idx="3108">
                  <c:v>40.799999999999997</c:v>
                </c:pt>
                <c:pt idx="3109">
                  <c:v>39.9</c:v>
                </c:pt>
                <c:pt idx="3110">
                  <c:v>39.799999999999997</c:v>
                </c:pt>
                <c:pt idx="3111">
                  <c:v>39.299999999999997</c:v>
                </c:pt>
                <c:pt idx="3112">
                  <c:v>39.9</c:v>
                </c:pt>
                <c:pt idx="3113">
                  <c:v>39.799999999999997</c:v>
                </c:pt>
                <c:pt idx="3114">
                  <c:v>39.799999999999997</c:v>
                </c:pt>
                <c:pt idx="3115">
                  <c:v>38.700000000000003</c:v>
                </c:pt>
                <c:pt idx="3116">
                  <c:v>39.1</c:v>
                </c:pt>
                <c:pt idx="3117">
                  <c:v>39.200000000000003</c:v>
                </c:pt>
                <c:pt idx="3118">
                  <c:v>39.299999999999997</c:v>
                </c:pt>
                <c:pt idx="3119">
                  <c:v>39.9</c:v>
                </c:pt>
                <c:pt idx="3120">
                  <c:v>40.1</c:v>
                </c:pt>
                <c:pt idx="3121">
                  <c:v>39.200000000000003</c:v>
                </c:pt>
                <c:pt idx="3122">
                  <c:v>41.1</c:v>
                </c:pt>
                <c:pt idx="3123">
                  <c:v>38.5</c:v>
                </c:pt>
                <c:pt idx="3124">
                  <c:v>40.200000000000003</c:v>
                </c:pt>
                <c:pt idx="3125">
                  <c:v>41.3</c:v>
                </c:pt>
                <c:pt idx="3126">
                  <c:v>40</c:v>
                </c:pt>
                <c:pt idx="3127">
                  <c:v>40.1</c:v>
                </c:pt>
                <c:pt idx="3128">
                  <c:v>40.4</c:v>
                </c:pt>
                <c:pt idx="3129">
                  <c:v>39.799999999999997</c:v>
                </c:pt>
                <c:pt idx="3130">
                  <c:v>40.9</c:v>
                </c:pt>
                <c:pt idx="3131">
                  <c:v>41.7</c:v>
                </c:pt>
                <c:pt idx="3132">
                  <c:v>42.1</c:v>
                </c:pt>
                <c:pt idx="3133">
                  <c:v>40.6</c:v>
                </c:pt>
                <c:pt idx="3134">
                  <c:v>40.9</c:v>
                </c:pt>
                <c:pt idx="3135">
                  <c:v>41.1</c:v>
                </c:pt>
                <c:pt idx="3136">
                  <c:v>40.700000000000003</c:v>
                </c:pt>
                <c:pt idx="3137">
                  <c:v>40.9</c:v>
                </c:pt>
                <c:pt idx="3138">
                  <c:v>42.6</c:v>
                </c:pt>
                <c:pt idx="3139">
                  <c:v>41.8</c:v>
                </c:pt>
                <c:pt idx="3140">
                  <c:v>41.2</c:v>
                </c:pt>
                <c:pt idx="3141">
                  <c:v>41.7</c:v>
                </c:pt>
                <c:pt idx="3142">
                  <c:v>40.5</c:v>
                </c:pt>
                <c:pt idx="3143">
                  <c:v>42</c:v>
                </c:pt>
                <c:pt idx="3144">
                  <c:v>40.700000000000003</c:v>
                </c:pt>
                <c:pt idx="3145">
                  <c:v>41.4</c:v>
                </c:pt>
                <c:pt idx="3146">
                  <c:v>41.5</c:v>
                </c:pt>
                <c:pt idx="3147">
                  <c:v>41.7</c:v>
                </c:pt>
                <c:pt idx="3148">
                  <c:v>42.1</c:v>
                </c:pt>
                <c:pt idx="3149">
                  <c:v>41.8</c:v>
                </c:pt>
                <c:pt idx="3150">
                  <c:v>42.1</c:v>
                </c:pt>
                <c:pt idx="3151">
                  <c:v>41</c:v>
                </c:pt>
                <c:pt idx="3152">
                  <c:v>44</c:v>
                </c:pt>
                <c:pt idx="3153">
                  <c:v>43.2</c:v>
                </c:pt>
                <c:pt idx="3154">
                  <c:v>42.2</c:v>
                </c:pt>
                <c:pt idx="3155">
                  <c:v>42.4</c:v>
                </c:pt>
                <c:pt idx="3156">
                  <c:v>43.2</c:v>
                </c:pt>
                <c:pt idx="3157">
                  <c:v>44.4</c:v>
                </c:pt>
                <c:pt idx="3158">
                  <c:v>43.7</c:v>
                </c:pt>
                <c:pt idx="3159">
                  <c:v>44.7</c:v>
                </c:pt>
                <c:pt idx="3160">
                  <c:v>44.8</c:v>
                </c:pt>
                <c:pt idx="3161">
                  <c:v>44.6</c:v>
                </c:pt>
                <c:pt idx="3162">
                  <c:v>45.9</c:v>
                </c:pt>
                <c:pt idx="3163">
                  <c:v>45.2</c:v>
                </c:pt>
                <c:pt idx="3164">
                  <c:v>45.8</c:v>
                </c:pt>
                <c:pt idx="3165">
                  <c:v>45.9</c:v>
                </c:pt>
                <c:pt idx="3166">
                  <c:v>46.1</c:v>
                </c:pt>
                <c:pt idx="3167">
                  <c:v>47.3</c:v>
                </c:pt>
                <c:pt idx="3168">
                  <c:v>47.8</c:v>
                </c:pt>
                <c:pt idx="3169">
                  <c:v>47</c:v>
                </c:pt>
                <c:pt idx="3170">
                  <c:v>47</c:v>
                </c:pt>
                <c:pt idx="3171">
                  <c:v>48.1</c:v>
                </c:pt>
                <c:pt idx="3172">
                  <c:v>48.4</c:v>
                </c:pt>
                <c:pt idx="3173">
                  <c:v>47.5</c:v>
                </c:pt>
                <c:pt idx="3174">
                  <c:v>48.8</c:v>
                </c:pt>
                <c:pt idx="3175">
                  <c:v>49.1</c:v>
                </c:pt>
                <c:pt idx="3176">
                  <c:v>49.2</c:v>
                </c:pt>
                <c:pt idx="3177">
                  <c:v>49.8</c:v>
                </c:pt>
                <c:pt idx="3178">
                  <c:v>51.1</c:v>
                </c:pt>
                <c:pt idx="3179">
                  <c:v>51.4</c:v>
                </c:pt>
                <c:pt idx="3180">
                  <c:v>51.7</c:v>
                </c:pt>
                <c:pt idx="3181">
                  <c:v>51.6</c:v>
                </c:pt>
                <c:pt idx="3182">
                  <c:v>53</c:v>
                </c:pt>
                <c:pt idx="3183">
                  <c:v>53</c:v>
                </c:pt>
                <c:pt idx="3184">
                  <c:v>55.1</c:v>
                </c:pt>
                <c:pt idx="3185">
                  <c:v>54.9</c:v>
                </c:pt>
                <c:pt idx="3186">
                  <c:v>55</c:v>
                </c:pt>
                <c:pt idx="3187">
                  <c:v>54.7</c:v>
                </c:pt>
                <c:pt idx="3188">
                  <c:v>55.1</c:v>
                </c:pt>
                <c:pt idx="3189">
                  <c:v>56.2</c:v>
                </c:pt>
                <c:pt idx="3190">
                  <c:v>55</c:v>
                </c:pt>
                <c:pt idx="3191">
                  <c:v>55.4</c:v>
                </c:pt>
                <c:pt idx="3192">
                  <c:v>56.5</c:v>
                </c:pt>
                <c:pt idx="3193">
                  <c:v>55.3</c:v>
                </c:pt>
                <c:pt idx="3194">
                  <c:v>56.3</c:v>
                </c:pt>
                <c:pt idx="3195">
                  <c:v>56.2</c:v>
                </c:pt>
                <c:pt idx="3196">
                  <c:v>57.4</c:v>
                </c:pt>
                <c:pt idx="3197">
                  <c:v>57.9</c:v>
                </c:pt>
                <c:pt idx="3198">
                  <c:v>57.3</c:v>
                </c:pt>
                <c:pt idx="3199">
                  <c:v>57.4</c:v>
                </c:pt>
                <c:pt idx="3200">
                  <c:v>58.1</c:v>
                </c:pt>
                <c:pt idx="3201">
                  <c:v>57.8</c:v>
                </c:pt>
                <c:pt idx="3202">
                  <c:v>57.7</c:v>
                </c:pt>
                <c:pt idx="3203">
                  <c:v>57.6</c:v>
                </c:pt>
                <c:pt idx="3204">
                  <c:v>57.2</c:v>
                </c:pt>
                <c:pt idx="3205">
                  <c:v>58.5</c:v>
                </c:pt>
                <c:pt idx="3206">
                  <c:v>57.1</c:v>
                </c:pt>
                <c:pt idx="3207">
                  <c:v>58.1</c:v>
                </c:pt>
                <c:pt idx="3208">
                  <c:v>58.8</c:v>
                </c:pt>
                <c:pt idx="3209">
                  <c:v>58.6</c:v>
                </c:pt>
                <c:pt idx="3210">
                  <c:v>58.6</c:v>
                </c:pt>
                <c:pt idx="3211">
                  <c:v>59.1</c:v>
                </c:pt>
                <c:pt idx="3212">
                  <c:v>59.3</c:v>
                </c:pt>
              </c:numCache>
            </c:numRef>
          </c:xVal>
          <c:yVal>
            <c:numRef>
              <c:f>'63G_24'!$A$4:$A$3219</c:f>
              <c:numCache>
                <c:formatCode>General</c:formatCode>
                <c:ptCount val="3216"/>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pt idx="3035">
                  <c:v>308.5</c:v>
                </c:pt>
                <c:pt idx="3036">
                  <c:v>308.60000000000002</c:v>
                </c:pt>
                <c:pt idx="3037">
                  <c:v>308.7</c:v>
                </c:pt>
                <c:pt idx="3038">
                  <c:v>308.8</c:v>
                </c:pt>
                <c:pt idx="3039">
                  <c:v>308.89999999999998</c:v>
                </c:pt>
                <c:pt idx="3040">
                  <c:v>309</c:v>
                </c:pt>
                <c:pt idx="3041">
                  <c:v>309.10000000000002</c:v>
                </c:pt>
                <c:pt idx="3042">
                  <c:v>309.2</c:v>
                </c:pt>
                <c:pt idx="3043">
                  <c:v>309.3</c:v>
                </c:pt>
                <c:pt idx="3044">
                  <c:v>309.39999999999998</c:v>
                </c:pt>
                <c:pt idx="3045">
                  <c:v>309.5</c:v>
                </c:pt>
                <c:pt idx="3046">
                  <c:v>309.60000000000002</c:v>
                </c:pt>
                <c:pt idx="3047">
                  <c:v>309.7</c:v>
                </c:pt>
                <c:pt idx="3048">
                  <c:v>309.8</c:v>
                </c:pt>
                <c:pt idx="3049">
                  <c:v>309.89999999999998</c:v>
                </c:pt>
                <c:pt idx="3050">
                  <c:v>310</c:v>
                </c:pt>
                <c:pt idx="3051">
                  <c:v>310.10000000000002</c:v>
                </c:pt>
                <c:pt idx="3052">
                  <c:v>310.2</c:v>
                </c:pt>
                <c:pt idx="3053">
                  <c:v>310.3</c:v>
                </c:pt>
                <c:pt idx="3054">
                  <c:v>310.39999999999998</c:v>
                </c:pt>
                <c:pt idx="3055">
                  <c:v>310.5</c:v>
                </c:pt>
                <c:pt idx="3056">
                  <c:v>310.60000000000002</c:v>
                </c:pt>
                <c:pt idx="3057">
                  <c:v>310.7</c:v>
                </c:pt>
                <c:pt idx="3058">
                  <c:v>310.8</c:v>
                </c:pt>
                <c:pt idx="3059">
                  <c:v>310.89999999999998</c:v>
                </c:pt>
                <c:pt idx="3060">
                  <c:v>311</c:v>
                </c:pt>
                <c:pt idx="3061">
                  <c:v>311.10000000000002</c:v>
                </c:pt>
                <c:pt idx="3062">
                  <c:v>311.2</c:v>
                </c:pt>
                <c:pt idx="3063">
                  <c:v>311.3</c:v>
                </c:pt>
                <c:pt idx="3064">
                  <c:v>311.39999999999998</c:v>
                </c:pt>
                <c:pt idx="3065">
                  <c:v>311.5</c:v>
                </c:pt>
                <c:pt idx="3066">
                  <c:v>311.60000000000002</c:v>
                </c:pt>
                <c:pt idx="3067">
                  <c:v>311.7</c:v>
                </c:pt>
                <c:pt idx="3068">
                  <c:v>311.8</c:v>
                </c:pt>
                <c:pt idx="3069">
                  <c:v>311.89999999999998</c:v>
                </c:pt>
                <c:pt idx="3070">
                  <c:v>312</c:v>
                </c:pt>
                <c:pt idx="3071">
                  <c:v>312.10000000000002</c:v>
                </c:pt>
                <c:pt idx="3072">
                  <c:v>312.2</c:v>
                </c:pt>
                <c:pt idx="3073">
                  <c:v>312.3</c:v>
                </c:pt>
                <c:pt idx="3074">
                  <c:v>312.39999999999998</c:v>
                </c:pt>
                <c:pt idx="3075">
                  <c:v>312.5</c:v>
                </c:pt>
                <c:pt idx="3076">
                  <c:v>312.60000000000002</c:v>
                </c:pt>
                <c:pt idx="3077">
                  <c:v>312.7</c:v>
                </c:pt>
                <c:pt idx="3078">
                  <c:v>312.8</c:v>
                </c:pt>
                <c:pt idx="3079">
                  <c:v>312.89999999999998</c:v>
                </c:pt>
                <c:pt idx="3080">
                  <c:v>313</c:v>
                </c:pt>
                <c:pt idx="3081">
                  <c:v>313.10000000000002</c:v>
                </c:pt>
                <c:pt idx="3082">
                  <c:v>313.2</c:v>
                </c:pt>
                <c:pt idx="3083">
                  <c:v>313.3</c:v>
                </c:pt>
                <c:pt idx="3084">
                  <c:v>313.39999999999998</c:v>
                </c:pt>
                <c:pt idx="3085">
                  <c:v>313.5</c:v>
                </c:pt>
                <c:pt idx="3086">
                  <c:v>313.60000000000002</c:v>
                </c:pt>
                <c:pt idx="3087">
                  <c:v>313.7</c:v>
                </c:pt>
                <c:pt idx="3088">
                  <c:v>313.8</c:v>
                </c:pt>
                <c:pt idx="3089">
                  <c:v>313.89999999999998</c:v>
                </c:pt>
                <c:pt idx="3090">
                  <c:v>314</c:v>
                </c:pt>
                <c:pt idx="3091">
                  <c:v>314.10000000000002</c:v>
                </c:pt>
                <c:pt idx="3092">
                  <c:v>314.2</c:v>
                </c:pt>
                <c:pt idx="3093">
                  <c:v>314.3</c:v>
                </c:pt>
                <c:pt idx="3094">
                  <c:v>314.39999999999998</c:v>
                </c:pt>
                <c:pt idx="3095">
                  <c:v>314.5</c:v>
                </c:pt>
                <c:pt idx="3096">
                  <c:v>314.60000000000002</c:v>
                </c:pt>
                <c:pt idx="3097">
                  <c:v>314.7</c:v>
                </c:pt>
                <c:pt idx="3098">
                  <c:v>314.8</c:v>
                </c:pt>
                <c:pt idx="3099">
                  <c:v>314.89999999999998</c:v>
                </c:pt>
                <c:pt idx="3100">
                  <c:v>315</c:v>
                </c:pt>
                <c:pt idx="3101">
                  <c:v>315.10000000000002</c:v>
                </c:pt>
                <c:pt idx="3102">
                  <c:v>315.2</c:v>
                </c:pt>
                <c:pt idx="3103">
                  <c:v>315.3</c:v>
                </c:pt>
                <c:pt idx="3104">
                  <c:v>315.39999999999998</c:v>
                </c:pt>
                <c:pt idx="3105">
                  <c:v>315.5</c:v>
                </c:pt>
                <c:pt idx="3106">
                  <c:v>315.60000000000002</c:v>
                </c:pt>
                <c:pt idx="3107">
                  <c:v>315.7</c:v>
                </c:pt>
                <c:pt idx="3108">
                  <c:v>315.8</c:v>
                </c:pt>
                <c:pt idx="3109">
                  <c:v>315.89999999999998</c:v>
                </c:pt>
                <c:pt idx="3110">
                  <c:v>316</c:v>
                </c:pt>
                <c:pt idx="3111">
                  <c:v>316.10000000000002</c:v>
                </c:pt>
                <c:pt idx="3112">
                  <c:v>316.2</c:v>
                </c:pt>
                <c:pt idx="3113">
                  <c:v>316.3</c:v>
                </c:pt>
                <c:pt idx="3114">
                  <c:v>316.39999999999998</c:v>
                </c:pt>
                <c:pt idx="3115">
                  <c:v>316.5</c:v>
                </c:pt>
                <c:pt idx="3116">
                  <c:v>316.60000000000002</c:v>
                </c:pt>
                <c:pt idx="3117">
                  <c:v>316.7</c:v>
                </c:pt>
                <c:pt idx="3118">
                  <c:v>316.8</c:v>
                </c:pt>
                <c:pt idx="3119">
                  <c:v>316.89999999999998</c:v>
                </c:pt>
                <c:pt idx="3120">
                  <c:v>317</c:v>
                </c:pt>
                <c:pt idx="3121">
                  <c:v>317.10000000000002</c:v>
                </c:pt>
                <c:pt idx="3122">
                  <c:v>317.2</c:v>
                </c:pt>
                <c:pt idx="3123">
                  <c:v>317.3</c:v>
                </c:pt>
                <c:pt idx="3124">
                  <c:v>317.39999999999998</c:v>
                </c:pt>
                <c:pt idx="3125">
                  <c:v>317.5</c:v>
                </c:pt>
                <c:pt idx="3126">
                  <c:v>317.60000000000002</c:v>
                </c:pt>
                <c:pt idx="3127">
                  <c:v>317.7</c:v>
                </c:pt>
                <c:pt idx="3128">
                  <c:v>317.8</c:v>
                </c:pt>
                <c:pt idx="3129">
                  <c:v>317.89999999999998</c:v>
                </c:pt>
                <c:pt idx="3130">
                  <c:v>318</c:v>
                </c:pt>
                <c:pt idx="3131">
                  <c:v>318.10000000000002</c:v>
                </c:pt>
                <c:pt idx="3132">
                  <c:v>318.2</c:v>
                </c:pt>
                <c:pt idx="3133">
                  <c:v>318.3</c:v>
                </c:pt>
                <c:pt idx="3134">
                  <c:v>318.39999999999998</c:v>
                </c:pt>
                <c:pt idx="3135">
                  <c:v>318.5</c:v>
                </c:pt>
                <c:pt idx="3136">
                  <c:v>318.60000000000002</c:v>
                </c:pt>
                <c:pt idx="3137">
                  <c:v>318.7</c:v>
                </c:pt>
                <c:pt idx="3138">
                  <c:v>318.8</c:v>
                </c:pt>
                <c:pt idx="3139">
                  <c:v>318.89999999999998</c:v>
                </c:pt>
                <c:pt idx="3140">
                  <c:v>319</c:v>
                </c:pt>
                <c:pt idx="3141">
                  <c:v>319.10000000000002</c:v>
                </c:pt>
                <c:pt idx="3142">
                  <c:v>319.2</c:v>
                </c:pt>
                <c:pt idx="3143">
                  <c:v>319.3</c:v>
                </c:pt>
                <c:pt idx="3144">
                  <c:v>319.39999999999998</c:v>
                </c:pt>
                <c:pt idx="3145">
                  <c:v>319.5</c:v>
                </c:pt>
                <c:pt idx="3146">
                  <c:v>319.60000000000002</c:v>
                </c:pt>
                <c:pt idx="3147">
                  <c:v>319.7</c:v>
                </c:pt>
                <c:pt idx="3148">
                  <c:v>319.8</c:v>
                </c:pt>
                <c:pt idx="3149">
                  <c:v>319.89999999999998</c:v>
                </c:pt>
                <c:pt idx="3150">
                  <c:v>320</c:v>
                </c:pt>
                <c:pt idx="3151">
                  <c:v>320.10000000000002</c:v>
                </c:pt>
                <c:pt idx="3152">
                  <c:v>320.2</c:v>
                </c:pt>
                <c:pt idx="3153">
                  <c:v>320.3</c:v>
                </c:pt>
                <c:pt idx="3154">
                  <c:v>320.39999999999998</c:v>
                </c:pt>
                <c:pt idx="3155">
                  <c:v>320.5</c:v>
                </c:pt>
                <c:pt idx="3156">
                  <c:v>320.60000000000002</c:v>
                </c:pt>
                <c:pt idx="3157">
                  <c:v>320.7</c:v>
                </c:pt>
                <c:pt idx="3158">
                  <c:v>320.8</c:v>
                </c:pt>
                <c:pt idx="3159">
                  <c:v>320.89999999999998</c:v>
                </c:pt>
                <c:pt idx="3160">
                  <c:v>321</c:v>
                </c:pt>
                <c:pt idx="3161">
                  <c:v>321.10000000000002</c:v>
                </c:pt>
                <c:pt idx="3162">
                  <c:v>321.2</c:v>
                </c:pt>
                <c:pt idx="3163">
                  <c:v>321.3</c:v>
                </c:pt>
                <c:pt idx="3164">
                  <c:v>321.39999999999998</c:v>
                </c:pt>
                <c:pt idx="3165">
                  <c:v>321.5</c:v>
                </c:pt>
                <c:pt idx="3166">
                  <c:v>321.60000000000002</c:v>
                </c:pt>
                <c:pt idx="3167">
                  <c:v>321.7</c:v>
                </c:pt>
                <c:pt idx="3168">
                  <c:v>321.8</c:v>
                </c:pt>
                <c:pt idx="3169">
                  <c:v>321.89999999999998</c:v>
                </c:pt>
                <c:pt idx="3170">
                  <c:v>322</c:v>
                </c:pt>
                <c:pt idx="3171">
                  <c:v>322.10000000000002</c:v>
                </c:pt>
                <c:pt idx="3172">
                  <c:v>322.2</c:v>
                </c:pt>
                <c:pt idx="3173">
                  <c:v>322.3</c:v>
                </c:pt>
                <c:pt idx="3174">
                  <c:v>322.39999999999998</c:v>
                </c:pt>
                <c:pt idx="3175">
                  <c:v>322.5</c:v>
                </c:pt>
                <c:pt idx="3176">
                  <c:v>322.60000000000002</c:v>
                </c:pt>
                <c:pt idx="3177">
                  <c:v>322.7</c:v>
                </c:pt>
                <c:pt idx="3178">
                  <c:v>322.8</c:v>
                </c:pt>
                <c:pt idx="3179">
                  <c:v>322.89999999999998</c:v>
                </c:pt>
                <c:pt idx="3180">
                  <c:v>323</c:v>
                </c:pt>
                <c:pt idx="3181">
                  <c:v>323.10000000000002</c:v>
                </c:pt>
                <c:pt idx="3182">
                  <c:v>323.2</c:v>
                </c:pt>
                <c:pt idx="3183">
                  <c:v>323.3</c:v>
                </c:pt>
                <c:pt idx="3184">
                  <c:v>323.39999999999998</c:v>
                </c:pt>
                <c:pt idx="3185">
                  <c:v>323.5</c:v>
                </c:pt>
                <c:pt idx="3186">
                  <c:v>323.60000000000002</c:v>
                </c:pt>
                <c:pt idx="3187">
                  <c:v>323.7</c:v>
                </c:pt>
                <c:pt idx="3188">
                  <c:v>323.8</c:v>
                </c:pt>
                <c:pt idx="3189">
                  <c:v>323.89999999999998</c:v>
                </c:pt>
                <c:pt idx="3190">
                  <c:v>324</c:v>
                </c:pt>
                <c:pt idx="3191">
                  <c:v>324.10000000000002</c:v>
                </c:pt>
                <c:pt idx="3192">
                  <c:v>324.2</c:v>
                </c:pt>
                <c:pt idx="3193">
                  <c:v>324.3</c:v>
                </c:pt>
                <c:pt idx="3194">
                  <c:v>324.39999999999998</c:v>
                </c:pt>
                <c:pt idx="3195">
                  <c:v>324.5</c:v>
                </c:pt>
                <c:pt idx="3196">
                  <c:v>324.60000000000002</c:v>
                </c:pt>
                <c:pt idx="3197">
                  <c:v>324.7</c:v>
                </c:pt>
                <c:pt idx="3198">
                  <c:v>324.8</c:v>
                </c:pt>
                <c:pt idx="3199">
                  <c:v>324.89999999999998</c:v>
                </c:pt>
                <c:pt idx="3200">
                  <c:v>325</c:v>
                </c:pt>
                <c:pt idx="3201">
                  <c:v>325.10000000000002</c:v>
                </c:pt>
                <c:pt idx="3202">
                  <c:v>325.2</c:v>
                </c:pt>
                <c:pt idx="3203">
                  <c:v>325.3</c:v>
                </c:pt>
                <c:pt idx="3204">
                  <c:v>325.39999999999998</c:v>
                </c:pt>
                <c:pt idx="3205">
                  <c:v>325.5</c:v>
                </c:pt>
                <c:pt idx="3206">
                  <c:v>325.60000000000002</c:v>
                </c:pt>
                <c:pt idx="3207">
                  <c:v>325.7</c:v>
                </c:pt>
                <c:pt idx="3208">
                  <c:v>325.8</c:v>
                </c:pt>
                <c:pt idx="3209">
                  <c:v>325.89999999999998</c:v>
                </c:pt>
                <c:pt idx="3210">
                  <c:v>326</c:v>
                </c:pt>
                <c:pt idx="3211">
                  <c:v>326.10000000000002</c:v>
                </c:pt>
                <c:pt idx="3212">
                  <c:v>326.2</c:v>
                </c:pt>
                <c:pt idx="3213">
                  <c:v>326.3</c:v>
                </c:pt>
                <c:pt idx="3214">
                  <c:v>326.39999999999998</c:v>
                </c:pt>
                <c:pt idx="3215">
                  <c:v>326.5</c:v>
                </c:pt>
              </c:numCache>
            </c:numRef>
          </c:yVal>
          <c:smooth val="1"/>
          <c:extLst>
            <c:ext xmlns:c16="http://schemas.microsoft.com/office/drawing/2014/chart" uri="{C3380CC4-5D6E-409C-BE32-E72D297353CC}">
              <c16:uniqueId val="{00000000-7564-4804-BAA7-84F698785B10}"/>
            </c:ext>
          </c:extLst>
        </c:ser>
        <c:ser>
          <c:idx val="1"/>
          <c:order val="1"/>
          <c:tx>
            <c:v>2016</c:v>
          </c:tx>
          <c:spPr>
            <a:ln w="3175" cap="rnd">
              <a:solidFill>
                <a:schemeClr val="accent2"/>
              </a:solidFill>
              <a:round/>
            </a:ln>
            <a:effectLst/>
          </c:spPr>
          <c:marker>
            <c:symbol val="none"/>
          </c:marker>
          <c:xVal>
            <c:numRef>
              <c:f>'63G_24'!$C$4:$C$3209</c:f>
              <c:numCache>
                <c:formatCode>General</c:formatCode>
                <c:ptCount val="3206"/>
                <c:pt idx="0">
                  <c:v>7.3</c:v>
                </c:pt>
                <c:pt idx="1">
                  <c:v>6.3</c:v>
                </c:pt>
                <c:pt idx="2">
                  <c:v>6</c:v>
                </c:pt>
                <c:pt idx="3">
                  <c:v>6.6</c:v>
                </c:pt>
                <c:pt idx="4">
                  <c:v>7.2</c:v>
                </c:pt>
                <c:pt idx="5">
                  <c:v>7.9</c:v>
                </c:pt>
                <c:pt idx="6">
                  <c:v>7.8</c:v>
                </c:pt>
                <c:pt idx="7">
                  <c:v>8</c:v>
                </c:pt>
                <c:pt idx="8">
                  <c:v>6.8</c:v>
                </c:pt>
                <c:pt idx="9">
                  <c:v>6.8</c:v>
                </c:pt>
                <c:pt idx="10">
                  <c:v>6.6</c:v>
                </c:pt>
                <c:pt idx="11">
                  <c:v>7.9</c:v>
                </c:pt>
                <c:pt idx="12">
                  <c:v>7.1</c:v>
                </c:pt>
                <c:pt idx="13">
                  <c:v>8.1</c:v>
                </c:pt>
                <c:pt idx="14">
                  <c:v>7.3</c:v>
                </c:pt>
                <c:pt idx="15">
                  <c:v>6.4</c:v>
                </c:pt>
                <c:pt idx="16">
                  <c:v>8.1999999999999993</c:v>
                </c:pt>
                <c:pt idx="17">
                  <c:v>8.6999999999999993</c:v>
                </c:pt>
                <c:pt idx="18">
                  <c:v>7.4</c:v>
                </c:pt>
                <c:pt idx="19">
                  <c:v>8.9</c:v>
                </c:pt>
                <c:pt idx="20">
                  <c:v>8.1999999999999993</c:v>
                </c:pt>
                <c:pt idx="21">
                  <c:v>9.4</c:v>
                </c:pt>
                <c:pt idx="22">
                  <c:v>9.8000000000000007</c:v>
                </c:pt>
                <c:pt idx="23">
                  <c:v>8.9</c:v>
                </c:pt>
                <c:pt idx="24">
                  <c:v>9.3000000000000007</c:v>
                </c:pt>
                <c:pt idx="25">
                  <c:v>9.4</c:v>
                </c:pt>
                <c:pt idx="26">
                  <c:v>9.1</c:v>
                </c:pt>
                <c:pt idx="27">
                  <c:v>9.3000000000000007</c:v>
                </c:pt>
                <c:pt idx="28">
                  <c:v>10.7</c:v>
                </c:pt>
                <c:pt idx="29">
                  <c:v>10.3</c:v>
                </c:pt>
                <c:pt idx="30">
                  <c:v>9.6999999999999993</c:v>
                </c:pt>
                <c:pt idx="31">
                  <c:v>9.8000000000000007</c:v>
                </c:pt>
                <c:pt idx="32">
                  <c:v>9.9</c:v>
                </c:pt>
                <c:pt idx="33">
                  <c:v>9.8000000000000007</c:v>
                </c:pt>
                <c:pt idx="34">
                  <c:v>9.1</c:v>
                </c:pt>
                <c:pt idx="35">
                  <c:v>9.8000000000000007</c:v>
                </c:pt>
                <c:pt idx="36">
                  <c:v>10</c:v>
                </c:pt>
                <c:pt idx="37">
                  <c:v>10.199999999999999</c:v>
                </c:pt>
                <c:pt idx="38">
                  <c:v>11</c:v>
                </c:pt>
                <c:pt idx="39">
                  <c:v>11.6</c:v>
                </c:pt>
                <c:pt idx="40">
                  <c:v>11.4</c:v>
                </c:pt>
                <c:pt idx="41">
                  <c:v>11.3</c:v>
                </c:pt>
                <c:pt idx="42">
                  <c:v>12.3</c:v>
                </c:pt>
                <c:pt idx="43">
                  <c:v>12.7</c:v>
                </c:pt>
                <c:pt idx="44">
                  <c:v>12.6</c:v>
                </c:pt>
                <c:pt idx="45">
                  <c:v>12.7</c:v>
                </c:pt>
                <c:pt idx="46">
                  <c:v>12</c:v>
                </c:pt>
                <c:pt idx="47">
                  <c:v>12.7</c:v>
                </c:pt>
                <c:pt idx="48">
                  <c:v>12.4</c:v>
                </c:pt>
                <c:pt idx="49">
                  <c:v>12.3</c:v>
                </c:pt>
                <c:pt idx="50">
                  <c:v>12.7</c:v>
                </c:pt>
                <c:pt idx="51">
                  <c:v>12.9</c:v>
                </c:pt>
                <c:pt idx="52">
                  <c:v>14</c:v>
                </c:pt>
                <c:pt idx="53">
                  <c:v>13.3</c:v>
                </c:pt>
                <c:pt idx="54">
                  <c:v>11.5</c:v>
                </c:pt>
                <c:pt idx="55">
                  <c:v>12.5</c:v>
                </c:pt>
                <c:pt idx="56">
                  <c:v>12.4</c:v>
                </c:pt>
                <c:pt idx="57">
                  <c:v>11.6</c:v>
                </c:pt>
                <c:pt idx="58">
                  <c:v>12.9</c:v>
                </c:pt>
                <c:pt idx="59">
                  <c:v>11.4</c:v>
                </c:pt>
                <c:pt idx="60">
                  <c:v>12.7</c:v>
                </c:pt>
                <c:pt idx="61">
                  <c:v>12.8</c:v>
                </c:pt>
                <c:pt idx="62">
                  <c:v>13.6</c:v>
                </c:pt>
                <c:pt idx="63">
                  <c:v>12.7</c:v>
                </c:pt>
                <c:pt idx="64">
                  <c:v>13.7</c:v>
                </c:pt>
                <c:pt idx="65">
                  <c:v>13.5</c:v>
                </c:pt>
                <c:pt idx="66">
                  <c:v>14.1</c:v>
                </c:pt>
                <c:pt idx="67">
                  <c:v>13.4</c:v>
                </c:pt>
                <c:pt idx="68">
                  <c:v>14.3</c:v>
                </c:pt>
                <c:pt idx="69">
                  <c:v>15.2</c:v>
                </c:pt>
                <c:pt idx="70">
                  <c:v>14.9</c:v>
                </c:pt>
                <c:pt idx="71">
                  <c:v>15.2</c:v>
                </c:pt>
                <c:pt idx="72">
                  <c:v>15.8</c:v>
                </c:pt>
                <c:pt idx="73">
                  <c:v>16.100000000000001</c:v>
                </c:pt>
                <c:pt idx="74">
                  <c:v>15.7</c:v>
                </c:pt>
                <c:pt idx="75">
                  <c:v>16.8</c:v>
                </c:pt>
                <c:pt idx="76">
                  <c:v>16.100000000000001</c:v>
                </c:pt>
                <c:pt idx="77">
                  <c:v>15.7</c:v>
                </c:pt>
                <c:pt idx="78">
                  <c:v>16.899999999999999</c:v>
                </c:pt>
                <c:pt idx="79">
                  <c:v>17.100000000000001</c:v>
                </c:pt>
                <c:pt idx="80">
                  <c:v>18.3</c:v>
                </c:pt>
                <c:pt idx="81">
                  <c:v>16.100000000000001</c:v>
                </c:pt>
                <c:pt idx="82">
                  <c:v>17.2</c:v>
                </c:pt>
                <c:pt idx="83">
                  <c:v>16.8</c:v>
                </c:pt>
                <c:pt idx="84">
                  <c:v>16.5</c:v>
                </c:pt>
                <c:pt idx="85">
                  <c:v>17.2</c:v>
                </c:pt>
                <c:pt idx="86">
                  <c:v>17.5</c:v>
                </c:pt>
                <c:pt idx="87">
                  <c:v>17</c:v>
                </c:pt>
                <c:pt idx="88">
                  <c:v>16.7</c:v>
                </c:pt>
                <c:pt idx="89">
                  <c:v>15.9</c:v>
                </c:pt>
                <c:pt idx="90">
                  <c:v>16.100000000000001</c:v>
                </c:pt>
                <c:pt idx="91">
                  <c:v>16.899999999999999</c:v>
                </c:pt>
                <c:pt idx="92">
                  <c:v>15.4</c:v>
                </c:pt>
                <c:pt idx="93">
                  <c:v>17.2</c:v>
                </c:pt>
                <c:pt idx="94">
                  <c:v>16.100000000000001</c:v>
                </c:pt>
                <c:pt idx="95">
                  <c:v>16.899999999999999</c:v>
                </c:pt>
                <c:pt idx="96">
                  <c:v>15.3</c:v>
                </c:pt>
                <c:pt idx="97">
                  <c:v>15.8</c:v>
                </c:pt>
                <c:pt idx="98">
                  <c:v>16</c:v>
                </c:pt>
                <c:pt idx="99">
                  <c:v>15.8</c:v>
                </c:pt>
                <c:pt idx="100">
                  <c:v>15.9</c:v>
                </c:pt>
                <c:pt idx="101">
                  <c:v>16.399999999999999</c:v>
                </c:pt>
                <c:pt idx="102">
                  <c:v>15.6</c:v>
                </c:pt>
                <c:pt idx="103">
                  <c:v>15</c:v>
                </c:pt>
                <c:pt idx="104">
                  <c:v>15</c:v>
                </c:pt>
                <c:pt idx="105">
                  <c:v>15.4</c:v>
                </c:pt>
                <c:pt idx="106">
                  <c:v>15.9</c:v>
                </c:pt>
                <c:pt idx="107">
                  <c:v>16.8</c:v>
                </c:pt>
                <c:pt idx="108">
                  <c:v>15</c:v>
                </c:pt>
                <c:pt idx="109">
                  <c:v>15.1</c:v>
                </c:pt>
                <c:pt idx="110">
                  <c:v>15.3</c:v>
                </c:pt>
                <c:pt idx="111">
                  <c:v>14.7</c:v>
                </c:pt>
                <c:pt idx="112">
                  <c:v>15.5</c:v>
                </c:pt>
                <c:pt idx="113">
                  <c:v>13.7</c:v>
                </c:pt>
                <c:pt idx="114">
                  <c:v>14.4</c:v>
                </c:pt>
                <c:pt idx="115">
                  <c:v>14.5</c:v>
                </c:pt>
                <c:pt idx="116">
                  <c:v>15.7</c:v>
                </c:pt>
                <c:pt idx="117">
                  <c:v>15.3</c:v>
                </c:pt>
                <c:pt idx="118">
                  <c:v>15.4</c:v>
                </c:pt>
                <c:pt idx="119">
                  <c:v>14.6</c:v>
                </c:pt>
                <c:pt idx="120">
                  <c:v>14.1</c:v>
                </c:pt>
                <c:pt idx="121">
                  <c:v>14.9</c:v>
                </c:pt>
                <c:pt idx="122">
                  <c:v>14.4</c:v>
                </c:pt>
                <c:pt idx="123">
                  <c:v>14.5</c:v>
                </c:pt>
                <c:pt idx="124">
                  <c:v>13.3</c:v>
                </c:pt>
                <c:pt idx="125">
                  <c:v>14.1</c:v>
                </c:pt>
                <c:pt idx="126">
                  <c:v>12.9</c:v>
                </c:pt>
                <c:pt idx="127">
                  <c:v>12.4</c:v>
                </c:pt>
                <c:pt idx="128">
                  <c:v>14.5</c:v>
                </c:pt>
                <c:pt idx="129">
                  <c:v>12.6</c:v>
                </c:pt>
                <c:pt idx="130">
                  <c:v>13.4</c:v>
                </c:pt>
                <c:pt idx="131">
                  <c:v>13.6</c:v>
                </c:pt>
                <c:pt idx="132">
                  <c:v>12.6</c:v>
                </c:pt>
                <c:pt idx="133">
                  <c:v>12.2</c:v>
                </c:pt>
                <c:pt idx="134">
                  <c:v>13.5</c:v>
                </c:pt>
                <c:pt idx="135">
                  <c:v>12.4</c:v>
                </c:pt>
                <c:pt idx="136">
                  <c:v>15.3</c:v>
                </c:pt>
                <c:pt idx="137">
                  <c:v>14.6</c:v>
                </c:pt>
                <c:pt idx="138">
                  <c:v>13.9</c:v>
                </c:pt>
                <c:pt idx="139">
                  <c:v>13.6</c:v>
                </c:pt>
                <c:pt idx="140">
                  <c:v>14.6</c:v>
                </c:pt>
                <c:pt idx="141">
                  <c:v>13.9</c:v>
                </c:pt>
                <c:pt idx="142">
                  <c:v>14.9</c:v>
                </c:pt>
                <c:pt idx="143">
                  <c:v>14.3</c:v>
                </c:pt>
                <c:pt idx="144">
                  <c:v>14.1</c:v>
                </c:pt>
                <c:pt idx="145">
                  <c:v>13.9</c:v>
                </c:pt>
                <c:pt idx="146">
                  <c:v>13.7</c:v>
                </c:pt>
                <c:pt idx="147">
                  <c:v>15.5</c:v>
                </c:pt>
                <c:pt idx="148">
                  <c:v>13.3</c:v>
                </c:pt>
                <c:pt idx="149">
                  <c:v>14.3</c:v>
                </c:pt>
                <c:pt idx="150">
                  <c:v>14.7</c:v>
                </c:pt>
                <c:pt idx="151">
                  <c:v>15.3</c:v>
                </c:pt>
                <c:pt idx="152">
                  <c:v>14.2</c:v>
                </c:pt>
                <c:pt idx="153">
                  <c:v>14.3</c:v>
                </c:pt>
                <c:pt idx="154">
                  <c:v>14.9</c:v>
                </c:pt>
                <c:pt idx="155">
                  <c:v>14.2</c:v>
                </c:pt>
                <c:pt idx="156">
                  <c:v>13.8</c:v>
                </c:pt>
                <c:pt idx="157">
                  <c:v>12.7</c:v>
                </c:pt>
                <c:pt idx="158">
                  <c:v>13.7</c:v>
                </c:pt>
                <c:pt idx="159">
                  <c:v>13.7</c:v>
                </c:pt>
                <c:pt idx="160">
                  <c:v>14.6</c:v>
                </c:pt>
                <c:pt idx="161">
                  <c:v>14.4</c:v>
                </c:pt>
                <c:pt idx="162">
                  <c:v>12.7</c:v>
                </c:pt>
                <c:pt idx="163">
                  <c:v>13.4</c:v>
                </c:pt>
                <c:pt idx="164">
                  <c:v>12.3</c:v>
                </c:pt>
                <c:pt idx="165">
                  <c:v>13</c:v>
                </c:pt>
                <c:pt idx="166">
                  <c:v>14.2</c:v>
                </c:pt>
                <c:pt idx="167">
                  <c:v>13.3</c:v>
                </c:pt>
                <c:pt idx="168">
                  <c:v>14.8</c:v>
                </c:pt>
                <c:pt idx="169">
                  <c:v>12.7</c:v>
                </c:pt>
                <c:pt idx="170">
                  <c:v>12.5</c:v>
                </c:pt>
                <c:pt idx="171">
                  <c:v>13.3</c:v>
                </c:pt>
                <c:pt idx="172">
                  <c:v>13.6</c:v>
                </c:pt>
                <c:pt idx="173">
                  <c:v>13</c:v>
                </c:pt>
                <c:pt idx="174">
                  <c:v>12.5</c:v>
                </c:pt>
                <c:pt idx="175">
                  <c:v>13.1</c:v>
                </c:pt>
                <c:pt idx="176">
                  <c:v>13</c:v>
                </c:pt>
                <c:pt idx="177">
                  <c:v>12.8</c:v>
                </c:pt>
                <c:pt idx="178">
                  <c:v>12.1</c:v>
                </c:pt>
                <c:pt idx="179">
                  <c:v>12.2</c:v>
                </c:pt>
                <c:pt idx="180">
                  <c:v>13.5</c:v>
                </c:pt>
                <c:pt idx="181">
                  <c:v>12</c:v>
                </c:pt>
                <c:pt idx="182">
                  <c:v>13.7</c:v>
                </c:pt>
                <c:pt idx="183">
                  <c:v>13.3</c:v>
                </c:pt>
                <c:pt idx="184">
                  <c:v>12.3</c:v>
                </c:pt>
                <c:pt idx="185">
                  <c:v>13.1</c:v>
                </c:pt>
                <c:pt idx="186">
                  <c:v>11.5</c:v>
                </c:pt>
                <c:pt idx="187">
                  <c:v>11.3</c:v>
                </c:pt>
                <c:pt idx="188">
                  <c:v>12</c:v>
                </c:pt>
                <c:pt idx="189">
                  <c:v>12.6</c:v>
                </c:pt>
                <c:pt idx="190">
                  <c:v>12.7</c:v>
                </c:pt>
                <c:pt idx="191">
                  <c:v>12.4</c:v>
                </c:pt>
                <c:pt idx="192">
                  <c:v>12.6</c:v>
                </c:pt>
                <c:pt idx="193">
                  <c:v>13.3</c:v>
                </c:pt>
                <c:pt idx="194">
                  <c:v>12.6</c:v>
                </c:pt>
                <c:pt idx="195">
                  <c:v>10.9</c:v>
                </c:pt>
                <c:pt idx="196">
                  <c:v>12.1</c:v>
                </c:pt>
                <c:pt idx="197">
                  <c:v>12.8</c:v>
                </c:pt>
                <c:pt idx="198">
                  <c:v>12.2</c:v>
                </c:pt>
                <c:pt idx="199">
                  <c:v>13.6</c:v>
                </c:pt>
                <c:pt idx="200">
                  <c:v>12.3</c:v>
                </c:pt>
                <c:pt idx="201">
                  <c:v>13.3</c:v>
                </c:pt>
                <c:pt idx="202">
                  <c:v>12.7</c:v>
                </c:pt>
                <c:pt idx="203">
                  <c:v>12.9</c:v>
                </c:pt>
                <c:pt idx="204">
                  <c:v>12.5</c:v>
                </c:pt>
                <c:pt idx="205">
                  <c:v>12.6</c:v>
                </c:pt>
                <c:pt idx="206">
                  <c:v>12.2</c:v>
                </c:pt>
                <c:pt idx="207">
                  <c:v>13</c:v>
                </c:pt>
                <c:pt idx="208">
                  <c:v>13.7</c:v>
                </c:pt>
                <c:pt idx="209">
                  <c:v>12.8</c:v>
                </c:pt>
                <c:pt idx="210">
                  <c:v>12.6</c:v>
                </c:pt>
                <c:pt idx="211">
                  <c:v>12.7</c:v>
                </c:pt>
                <c:pt idx="212">
                  <c:v>12.6</c:v>
                </c:pt>
                <c:pt idx="213">
                  <c:v>12.6</c:v>
                </c:pt>
                <c:pt idx="214">
                  <c:v>12.8</c:v>
                </c:pt>
                <c:pt idx="215">
                  <c:v>12.6</c:v>
                </c:pt>
                <c:pt idx="216">
                  <c:v>14.1</c:v>
                </c:pt>
                <c:pt idx="217">
                  <c:v>13.4</c:v>
                </c:pt>
                <c:pt idx="218">
                  <c:v>13.9</c:v>
                </c:pt>
                <c:pt idx="219">
                  <c:v>12.9</c:v>
                </c:pt>
                <c:pt idx="220">
                  <c:v>13.2</c:v>
                </c:pt>
                <c:pt idx="221">
                  <c:v>13.6</c:v>
                </c:pt>
                <c:pt idx="222">
                  <c:v>13.6</c:v>
                </c:pt>
                <c:pt idx="223">
                  <c:v>13.1</c:v>
                </c:pt>
                <c:pt idx="224">
                  <c:v>12.8</c:v>
                </c:pt>
                <c:pt idx="225">
                  <c:v>13.1</c:v>
                </c:pt>
                <c:pt idx="226">
                  <c:v>13.5</c:v>
                </c:pt>
                <c:pt idx="227">
                  <c:v>13.5</c:v>
                </c:pt>
                <c:pt idx="228">
                  <c:v>13.6</c:v>
                </c:pt>
                <c:pt idx="229">
                  <c:v>12.5</c:v>
                </c:pt>
                <c:pt idx="230">
                  <c:v>13</c:v>
                </c:pt>
                <c:pt idx="231">
                  <c:v>13.5</c:v>
                </c:pt>
                <c:pt idx="232">
                  <c:v>12.8</c:v>
                </c:pt>
                <c:pt idx="233">
                  <c:v>12.6</c:v>
                </c:pt>
                <c:pt idx="234">
                  <c:v>12.2</c:v>
                </c:pt>
                <c:pt idx="235">
                  <c:v>12.8</c:v>
                </c:pt>
                <c:pt idx="236">
                  <c:v>14.3</c:v>
                </c:pt>
                <c:pt idx="237">
                  <c:v>12.1</c:v>
                </c:pt>
                <c:pt idx="238">
                  <c:v>12.7</c:v>
                </c:pt>
                <c:pt idx="239">
                  <c:v>12.2</c:v>
                </c:pt>
                <c:pt idx="240">
                  <c:v>11.8</c:v>
                </c:pt>
                <c:pt idx="241">
                  <c:v>13.5</c:v>
                </c:pt>
                <c:pt idx="242">
                  <c:v>12.3</c:v>
                </c:pt>
                <c:pt idx="243">
                  <c:v>12.4</c:v>
                </c:pt>
                <c:pt idx="244">
                  <c:v>11.7</c:v>
                </c:pt>
                <c:pt idx="245">
                  <c:v>12.5</c:v>
                </c:pt>
                <c:pt idx="246">
                  <c:v>13.5</c:v>
                </c:pt>
                <c:pt idx="247">
                  <c:v>13.3</c:v>
                </c:pt>
                <c:pt idx="248">
                  <c:v>12.4</c:v>
                </c:pt>
                <c:pt idx="249">
                  <c:v>12.8</c:v>
                </c:pt>
                <c:pt idx="250">
                  <c:v>12.8</c:v>
                </c:pt>
                <c:pt idx="251">
                  <c:v>14.1</c:v>
                </c:pt>
                <c:pt idx="252">
                  <c:v>12.7</c:v>
                </c:pt>
                <c:pt idx="253">
                  <c:v>13.9</c:v>
                </c:pt>
                <c:pt idx="254">
                  <c:v>13.8</c:v>
                </c:pt>
                <c:pt idx="255">
                  <c:v>13</c:v>
                </c:pt>
                <c:pt idx="256">
                  <c:v>12.9</c:v>
                </c:pt>
                <c:pt idx="257">
                  <c:v>13.9</c:v>
                </c:pt>
                <c:pt idx="258">
                  <c:v>12.9</c:v>
                </c:pt>
                <c:pt idx="259">
                  <c:v>12.8</c:v>
                </c:pt>
                <c:pt idx="260">
                  <c:v>12.2</c:v>
                </c:pt>
                <c:pt idx="261">
                  <c:v>12.9</c:v>
                </c:pt>
                <c:pt idx="262">
                  <c:v>12.5</c:v>
                </c:pt>
                <c:pt idx="263">
                  <c:v>14.5</c:v>
                </c:pt>
                <c:pt idx="264">
                  <c:v>13.9</c:v>
                </c:pt>
                <c:pt idx="265">
                  <c:v>13.3</c:v>
                </c:pt>
                <c:pt idx="266">
                  <c:v>12.8</c:v>
                </c:pt>
                <c:pt idx="267">
                  <c:v>14</c:v>
                </c:pt>
                <c:pt idx="268">
                  <c:v>12.5</c:v>
                </c:pt>
                <c:pt idx="269">
                  <c:v>14.1</c:v>
                </c:pt>
                <c:pt idx="270">
                  <c:v>14.6</c:v>
                </c:pt>
                <c:pt idx="271">
                  <c:v>13.6</c:v>
                </c:pt>
                <c:pt idx="272">
                  <c:v>13.7</c:v>
                </c:pt>
                <c:pt idx="273">
                  <c:v>14.5</c:v>
                </c:pt>
                <c:pt idx="274">
                  <c:v>14</c:v>
                </c:pt>
                <c:pt idx="275">
                  <c:v>12.8</c:v>
                </c:pt>
                <c:pt idx="276">
                  <c:v>13.5</c:v>
                </c:pt>
                <c:pt idx="277">
                  <c:v>13.3</c:v>
                </c:pt>
                <c:pt idx="278">
                  <c:v>12.4</c:v>
                </c:pt>
                <c:pt idx="279">
                  <c:v>13.8</c:v>
                </c:pt>
                <c:pt idx="280">
                  <c:v>15.5</c:v>
                </c:pt>
                <c:pt idx="281">
                  <c:v>13.6</c:v>
                </c:pt>
                <c:pt idx="282">
                  <c:v>13.8</c:v>
                </c:pt>
                <c:pt idx="283">
                  <c:v>13.9</c:v>
                </c:pt>
                <c:pt idx="284">
                  <c:v>13.9</c:v>
                </c:pt>
                <c:pt idx="285">
                  <c:v>13.3</c:v>
                </c:pt>
                <c:pt idx="286">
                  <c:v>14.7</c:v>
                </c:pt>
                <c:pt idx="287">
                  <c:v>14.8</c:v>
                </c:pt>
                <c:pt idx="288">
                  <c:v>15</c:v>
                </c:pt>
                <c:pt idx="289">
                  <c:v>14.7</c:v>
                </c:pt>
                <c:pt idx="290">
                  <c:v>13.4</c:v>
                </c:pt>
                <c:pt idx="291">
                  <c:v>13.6</c:v>
                </c:pt>
                <c:pt idx="292">
                  <c:v>13.2</c:v>
                </c:pt>
                <c:pt idx="293">
                  <c:v>14</c:v>
                </c:pt>
                <c:pt idx="294">
                  <c:v>13.8</c:v>
                </c:pt>
                <c:pt idx="295">
                  <c:v>14.6</c:v>
                </c:pt>
                <c:pt idx="296">
                  <c:v>14.2</c:v>
                </c:pt>
                <c:pt idx="297">
                  <c:v>15.2</c:v>
                </c:pt>
                <c:pt idx="298">
                  <c:v>14.3</c:v>
                </c:pt>
                <c:pt idx="299">
                  <c:v>15.5</c:v>
                </c:pt>
                <c:pt idx="300">
                  <c:v>13.9</c:v>
                </c:pt>
                <c:pt idx="301">
                  <c:v>14.3</c:v>
                </c:pt>
                <c:pt idx="302">
                  <c:v>14.4</c:v>
                </c:pt>
                <c:pt idx="303">
                  <c:v>14.8</c:v>
                </c:pt>
                <c:pt idx="304">
                  <c:v>15.6</c:v>
                </c:pt>
                <c:pt idx="305">
                  <c:v>16.100000000000001</c:v>
                </c:pt>
                <c:pt idx="306">
                  <c:v>15.1</c:v>
                </c:pt>
                <c:pt idx="307">
                  <c:v>15.6</c:v>
                </c:pt>
                <c:pt idx="308">
                  <c:v>16.3</c:v>
                </c:pt>
                <c:pt idx="309">
                  <c:v>16.100000000000001</c:v>
                </c:pt>
                <c:pt idx="310">
                  <c:v>14.9</c:v>
                </c:pt>
                <c:pt idx="311">
                  <c:v>16.399999999999999</c:v>
                </c:pt>
                <c:pt idx="312">
                  <c:v>14.9</c:v>
                </c:pt>
                <c:pt idx="313">
                  <c:v>15.8</c:v>
                </c:pt>
                <c:pt idx="314">
                  <c:v>17.600000000000001</c:v>
                </c:pt>
                <c:pt idx="315">
                  <c:v>16.399999999999999</c:v>
                </c:pt>
                <c:pt idx="316">
                  <c:v>17.5</c:v>
                </c:pt>
                <c:pt idx="317">
                  <c:v>17.100000000000001</c:v>
                </c:pt>
                <c:pt idx="318">
                  <c:v>16.5</c:v>
                </c:pt>
                <c:pt idx="319">
                  <c:v>15.9</c:v>
                </c:pt>
                <c:pt idx="320">
                  <c:v>16.600000000000001</c:v>
                </c:pt>
                <c:pt idx="321">
                  <c:v>17</c:v>
                </c:pt>
                <c:pt idx="322">
                  <c:v>17.100000000000001</c:v>
                </c:pt>
                <c:pt idx="323">
                  <c:v>16.899999999999999</c:v>
                </c:pt>
                <c:pt idx="324">
                  <c:v>17.399999999999999</c:v>
                </c:pt>
                <c:pt idx="325">
                  <c:v>17.2</c:v>
                </c:pt>
                <c:pt idx="326">
                  <c:v>17.8</c:v>
                </c:pt>
                <c:pt idx="327">
                  <c:v>19.5</c:v>
                </c:pt>
                <c:pt idx="328">
                  <c:v>20.6</c:v>
                </c:pt>
                <c:pt idx="329">
                  <c:v>19.600000000000001</c:v>
                </c:pt>
                <c:pt idx="330">
                  <c:v>18.100000000000001</c:v>
                </c:pt>
                <c:pt idx="331">
                  <c:v>18.600000000000001</c:v>
                </c:pt>
                <c:pt idx="332">
                  <c:v>20.100000000000001</c:v>
                </c:pt>
                <c:pt idx="333">
                  <c:v>20.7</c:v>
                </c:pt>
                <c:pt idx="334">
                  <c:v>20.8</c:v>
                </c:pt>
                <c:pt idx="335">
                  <c:v>22.1</c:v>
                </c:pt>
                <c:pt idx="336">
                  <c:v>20.100000000000001</c:v>
                </c:pt>
                <c:pt idx="337">
                  <c:v>21.3</c:v>
                </c:pt>
                <c:pt idx="338">
                  <c:v>21.4</c:v>
                </c:pt>
                <c:pt idx="339">
                  <c:v>20.5</c:v>
                </c:pt>
                <c:pt idx="340">
                  <c:v>21.3</c:v>
                </c:pt>
                <c:pt idx="341">
                  <c:v>20.8</c:v>
                </c:pt>
                <c:pt idx="342">
                  <c:v>22.3</c:v>
                </c:pt>
                <c:pt idx="343">
                  <c:v>22.6</c:v>
                </c:pt>
                <c:pt idx="344">
                  <c:v>21.8</c:v>
                </c:pt>
                <c:pt idx="345">
                  <c:v>20.100000000000001</c:v>
                </c:pt>
                <c:pt idx="346">
                  <c:v>20.9</c:v>
                </c:pt>
                <c:pt idx="347">
                  <c:v>21.2</c:v>
                </c:pt>
                <c:pt idx="348">
                  <c:v>20.5</c:v>
                </c:pt>
                <c:pt idx="349">
                  <c:v>20.5</c:v>
                </c:pt>
                <c:pt idx="350">
                  <c:v>20.9</c:v>
                </c:pt>
                <c:pt idx="351">
                  <c:v>20.100000000000001</c:v>
                </c:pt>
                <c:pt idx="352">
                  <c:v>21.3</c:v>
                </c:pt>
                <c:pt idx="353">
                  <c:v>19.3</c:v>
                </c:pt>
                <c:pt idx="354">
                  <c:v>19</c:v>
                </c:pt>
                <c:pt idx="355">
                  <c:v>18.8</c:v>
                </c:pt>
                <c:pt idx="356">
                  <c:v>18.100000000000001</c:v>
                </c:pt>
                <c:pt idx="357">
                  <c:v>19.8</c:v>
                </c:pt>
                <c:pt idx="358">
                  <c:v>19.8</c:v>
                </c:pt>
                <c:pt idx="359">
                  <c:v>19.8</c:v>
                </c:pt>
                <c:pt idx="360">
                  <c:v>21.1</c:v>
                </c:pt>
                <c:pt idx="361">
                  <c:v>20</c:v>
                </c:pt>
                <c:pt idx="362">
                  <c:v>20.7</c:v>
                </c:pt>
                <c:pt idx="363">
                  <c:v>21.7</c:v>
                </c:pt>
                <c:pt idx="364">
                  <c:v>20.6</c:v>
                </c:pt>
                <c:pt idx="365">
                  <c:v>21.8</c:v>
                </c:pt>
                <c:pt idx="366">
                  <c:v>21.3</c:v>
                </c:pt>
                <c:pt idx="367">
                  <c:v>22.6</c:v>
                </c:pt>
                <c:pt idx="368">
                  <c:v>21.4</c:v>
                </c:pt>
                <c:pt idx="369">
                  <c:v>21.2</c:v>
                </c:pt>
                <c:pt idx="370">
                  <c:v>21.5</c:v>
                </c:pt>
                <c:pt idx="371">
                  <c:v>22.3</c:v>
                </c:pt>
                <c:pt idx="372">
                  <c:v>21.1</c:v>
                </c:pt>
                <c:pt idx="373">
                  <c:v>21.6</c:v>
                </c:pt>
                <c:pt idx="374">
                  <c:v>20.9</c:v>
                </c:pt>
                <c:pt idx="375">
                  <c:v>21.2</c:v>
                </c:pt>
                <c:pt idx="376">
                  <c:v>21.6</c:v>
                </c:pt>
                <c:pt idx="377">
                  <c:v>20.3</c:v>
                </c:pt>
                <c:pt idx="378">
                  <c:v>21.5</c:v>
                </c:pt>
                <c:pt idx="379">
                  <c:v>20.5</c:v>
                </c:pt>
                <c:pt idx="380">
                  <c:v>20.7</c:v>
                </c:pt>
                <c:pt idx="381">
                  <c:v>20.8</c:v>
                </c:pt>
                <c:pt idx="382">
                  <c:v>20.9</c:v>
                </c:pt>
                <c:pt idx="383">
                  <c:v>20.5</c:v>
                </c:pt>
                <c:pt idx="384">
                  <c:v>19.899999999999999</c:v>
                </c:pt>
                <c:pt idx="385">
                  <c:v>20</c:v>
                </c:pt>
                <c:pt idx="386">
                  <c:v>18.600000000000001</c:v>
                </c:pt>
                <c:pt idx="387">
                  <c:v>19.399999999999999</c:v>
                </c:pt>
                <c:pt idx="388">
                  <c:v>19.100000000000001</c:v>
                </c:pt>
                <c:pt idx="389">
                  <c:v>19.3</c:v>
                </c:pt>
                <c:pt idx="390">
                  <c:v>18.600000000000001</c:v>
                </c:pt>
                <c:pt idx="391">
                  <c:v>18.5</c:v>
                </c:pt>
                <c:pt idx="392">
                  <c:v>19.7</c:v>
                </c:pt>
                <c:pt idx="393">
                  <c:v>20.2</c:v>
                </c:pt>
                <c:pt idx="394">
                  <c:v>17.399999999999999</c:v>
                </c:pt>
                <c:pt idx="395">
                  <c:v>19.100000000000001</c:v>
                </c:pt>
                <c:pt idx="396">
                  <c:v>19</c:v>
                </c:pt>
                <c:pt idx="397">
                  <c:v>18.8</c:v>
                </c:pt>
                <c:pt idx="398">
                  <c:v>19</c:v>
                </c:pt>
                <c:pt idx="399">
                  <c:v>19.100000000000001</c:v>
                </c:pt>
                <c:pt idx="400">
                  <c:v>20</c:v>
                </c:pt>
                <c:pt idx="401">
                  <c:v>18.3</c:v>
                </c:pt>
                <c:pt idx="402">
                  <c:v>17.7</c:v>
                </c:pt>
                <c:pt idx="403">
                  <c:v>18.100000000000001</c:v>
                </c:pt>
                <c:pt idx="404">
                  <c:v>17.7</c:v>
                </c:pt>
                <c:pt idx="405">
                  <c:v>18.3</c:v>
                </c:pt>
                <c:pt idx="406">
                  <c:v>18.100000000000001</c:v>
                </c:pt>
                <c:pt idx="407">
                  <c:v>19</c:v>
                </c:pt>
                <c:pt idx="408">
                  <c:v>17.899999999999999</c:v>
                </c:pt>
                <c:pt idx="409">
                  <c:v>17.399999999999999</c:v>
                </c:pt>
                <c:pt idx="410">
                  <c:v>18.100000000000001</c:v>
                </c:pt>
                <c:pt idx="411">
                  <c:v>16.3</c:v>
                </c:pt>
                <c:pt idx="412">
                  <c:v>17.2</c:v>
                </c:pt>
                <c:pt idx="413">
                  <c:v>16.600000000000001</c:v>
                </c:pt>
                <c:pt idx="414">
                  <c:v>15.2</c:v>
                </c:pt>
                <c:pt idx="415">
                  <c:v>15.6</c:v>
                </c:pt>
                <c:pt idx="416">
                  <c:v>17.100000000000001</c:v>
                </c:pt>
                <c:pt idx="417">
                  <c:v>16.5</c:v>
                </c:pt>
                <c:pt idx="418">
                  <c:v>17</c:v>
                </c:pt>
                <c:pt idx="419">
                  <c:v>16.899999999999999</c:v>
                </c:pt>
                <c:pt idx="420">
                  <c:v>16.5</c:v>
                </c:pt>
                <c:pt idx="421">
                  <c:v>16.2</c:v>
                </c:pt>
                <c:pt idx="422">
                  <c:v>16.100000000000001</c:v>
                </c:pt>
                <c:pt idx="423">
                  <c:v>16.3</c:v>
                </c:pt>
                <c:pt idx="424">
                  <c:v>16.399999999999999</c:v>
                </c:pt>
                <c:pt idx="425">
                  <c:v>15.5</c:v>
                </c:pt>
                <c:pt idx="426">
                  <c:v>15.7</c:v>
                </c:pt>
                <c:pt idx="427">
                  <c:v>15.6</c:v>
                </c:pt>
                <c:pt idx="428">
                  <c:v>16.7</c:v>
                </c:pt>
                <c:pt idx="429">
                  <c:v>16.2</c:v>
                </c:pt>
                <c:pt idx="430">
                  <c:v>15</c:v>
                </c:pt>
                <c:pt idx="431">
                  <c:v>15.1</c:v>
                </c:pt>
                <c:pt idx="432">
                  <c:v>16</c:v>
                </c:pt>
                <c:pt idx="433">
                  <c:v>15.6</c:v>
                </c:pt>
                <c:pt idx="434">
                  <c:v>16.2</c:v>
                </c:pt>
                <c:pt idx="435">
                  <c:v>16.899999999999999</c:v>
                </c:pt>
                <c:pt idx="436">
                  <c:v>14.4</c:v>
                </c:pt>
                <c:pt idx="437">
                  <c:v>15.9</c:v>
                </c:pt>
                <c:pt idx="438">
                  <c:v>15.2</c:v>
                </c:pt>
                <c:pt idx="439">
                  <c:v>15.6</c:v>
                </c:pt>
                <c:pt idx="440">
                  <c:v>15</c:v>
                </c:pt>
                <c:pt idx="441">
                  <c:v>15.8</c:v>
                </c:pt>
                <c:pt idx="442">
                  <c:v>16.100000000000001</c:v>
                </c:pt>
                <c:pt idx="443">
                  <c:v>14.5</c:v>
                </c:pt>
                <c:pt idx="444">
                  <c:v>16</c:v>
                </c:pt>
                <c:pt idx="445">
                  <c:v>14.2</c:v>
                </c:pt>
                <c:pt idx="446">
                  <c:v>15.5</c:v>
                </c:pt>
                <c:pt idx="447">
                  <c:v>15.9</c:v>
                </c:pt>
                <c:pt idx="448">
                  <c:v>16.399999999999999</c:v>
                </c:pt>
                <c:pt idx="449">
                  <c:v>16.100000000000001</c:v>
                </c:pt>
                <c:pt idx="450">
                  <c:v>15</c:v>
                </c:pt>
                <c:pt idx="451">
                  <c:v>14.3</c:v>
                </c:pt>
                <c:pt idx="452">
                  <c:v>15.6</c:v>
                </c:pt>
                <c:pt idx="453">
                  <c:v>15.7</c:v>
                </c:pt>
                <c:pt idx="454">
                  <c:v>15.5</c:v>
                </c:pt>
                <c:pt idx="455">
                  <c:v>15.7</c:v>
                </c:pt>
                <c:pt idx="456">
                  <c:v>15.9</c:v>
                </c:pt>
                <c:pt idx="457">
                  <c:v>15.4</c:v>
                </c:pt>
                <c:pt idx="458">
                  <c:v>15.7</c:v>
                </c:pt>
                <c:pt idx="459">
                  <c:v>14.6</c:v>
                </c:pt>
                <c:pt idx="460">
                  <c:v>15.7</c:v>
                </c:pt>
                <c:pt idx="461">
                  <c:v>15.7</c:v>
                </c:pt>
                <c:pt idx="462">
                  <c:v>16.7</c:v>
                </c:pt>
                <c:pt idx="463">
                  <c:v>15.4</c:v>
                </c:pt>
                <c:pt idx="464">
                  <c:v>15</c:v>
                </c:pt>
                <c:pt idx="465">
                  <c:v>15.5</c:v>
                </c:pt>
                <c:pt idx="466">
                  <c:v>15.4</c:v>
                </c:pt>
                <c:pt idx="467">
                  <c:v>13.9</c:v>
                </c:pt>
                <c:pt idx="468">
                  <c:v>14.7</c:v>
                </c:pt>
                <c:pt idx="469">
                  <c:v>15.3</c:v>
                </c:pt>
                <c:pt idx="470">
                  <c:v>15.3</c:v>
                </c:pt>
                <c:pt idx="471">
                  <c:v>15.4</c:v>
                </c:pt>
                <c:pt idx="472">
                  <c:v>15.5</c:v>
                </c:pt>
                <c:pt idx="473">
                  <c:v>14.4</c:v>
                </c:pt>
                <c:pt idx="474">
                  <c:v>14.6</c:v>
                </c:pt>
                <c:pt idx="475">
                  <c:v>15.8</c:v>
                </c:pt>
                <c:pt idx="476">
                  <c:v>16.100000000000001</c:v>
                </c:pt>
                <c:pt idx="477">
                  <c:v>15.5</c:v>
                </c:pt>
                <c:pt idx="478">
                  <c:v>15.9</c:v>
                </c:pt>
                <c:pt idx="479">
                  <c:v>15.7</c:v>
                </c:pt>
                <c:pt idx="480">
                  <c:v>15.4</c:v>
                </c:pt>
                <c:pt idx="481">
                  <c:v>15.5</c:v>
                </c:pt>
                <c:pt idx="482">
                  <c:v>15.2</c:v>
                </c:pt>
                <c:pt idx="483">
                  <c:v>15.6</c:v>
                </c:pt>
                <c:pt idx="484">
                  <c:v>15.5</c:v>
                </c:pt>
                <c:pt idx="485">
                  <c:v>15.8</c:v>
                </c:pt>
                <c:pt idx="486">
                  <c:v>14.5</c:v>
                </c:pt>
                <c:pt idx="487">
                  <c:v>15.1</c:v>
                </c:pt>
                <c:pt idx="488">
                  <c:v>15.7</c:v>
                </c:pt>
                <c:pt idx="489">
                  <c:v>15.5</c:v>
                </c:pt>
                <c:pt idx="490">
                  <c:v>14.8</c:v>
                </c:pt>
                <c:pt idx="491">
                  <c:v>15.6</c:v>
                </c:pt>
                <c:pt idx="492">
                  <c:v>16</c:v>
                </c:pt>
                <c:pt idx="493">
                  <c:v>15.8</c:v>
                </c:pt>
                <c:pt idx="494">
                  <c:v>15.5</c:v>
                </c:pt>
                <c:pt idx="495">
                  <c:v>16.3</c:v>
                </c:pt>
                <c:pt idx="496">
                  <c:v>15.8</c:v>
                </c:pt>
                <c:pt idx="497">
                  <c:v>15.3</c:v>
                </c:pt>
                <c:pt idx="498">
                  <c:v>16.899999999999999</c:v>
                </c:pt>
                <c:pt idx="499">
                  <c:v>16.8</c:v>
                </c:pt>
                <c:pt idx="500">
                  <c:v>16.2</c:v>
                </c:pt>
                <c:pt idx="501">
                  <c:v>16.100000000000001</c:v>
                </c:pt>
                <c:pt idx="502">
                  <c:v>17</c:v>
                </c:pt>
                <c:pt idx="503">
                  <c:v>17.7</c:v>
                </c:pt>
                <c:pt idx="504">
                  <c:v>16.899999999999999</c:v>
                </c:pt>
                <c:pt idx="505">
                  <c:v>18</c:v>
                </c:pt>
                <c:pt idx="506">
                  <c:v>17.399999999999999</c:v>
                </c:pt>
                <c:pt idx="507">
                  <c:v>18.3</c:v>
                </c:pt>
                <c:pt idx="508">
                  <c:v>17.899999999999999</c:v>
                </c:pt>
                <c:pt idx="509">
                  <c:v>20.5</c:v>
                </c:pt>
                <c:pt idx="510">
                  <c:v>20</c:v>
                </c:pt>
                <c:pt idx="511">
                  <c:v>19</c:v>
                </c:pt>
                <c:pt idx="512">
                  <c:v>20.100000000000001</c:v>
                </c:pt>
                <c:pt idx="513">
                  <c:v>21.2</c:v>
                </c:pt>
                <c:pt idx="514">
                  <c:v>19.5</c:v>
                </c:pt>
                <c:pt idx="515">
                  <c:v>20.8</c:v>
                </c:pt>
                <c:pt idx="516">
                  <c:v>19.8</c:v>
                </c:pt>
                <c:pt idx="517">
                  <c:v>18.3</c:v>
                </c:pt>
                <c:pt idx="518">
                  <c:v>19.8</c:v>
                </c:pt>
                <c:pt idx="519">
                  <c:v>19.600000000000001</c:v>
                </c:pt>
                <c:pt idx="520">
                  <c:v>17.5</c:v>
                </c:pt>
                <c:pt idx="521">
                  <c:v>19</c:v>
                </c:pt>
                <c:pt idx="522">
                  <c:v>19.7</c:v>
                </c:pt>
                <c:pt idx="523">
                  <c:v>20.3</c:v>
                </c:pt>
                <c:pt idx="524">
                  <c:v>19.3</c:v>
                </c:pt>
                <c:pt idx="525">
                  <c:v>18.7</c:v>
                </c:pt>
                <c:pt idx="526">
                  <c:v>18.600000000000001</c:v>
                </c:pt>
                <c:pt idx="527">
                  <c:v>19.2</c:v>
                </c:pt>
                <c:pt idx="528">
                  <c:v>18.3</c:v>
                </c:pt>
                <c:pt idx="529">
                  <c:v>18.600000000000001</c:v>
                </c:pt>
                <c:pt idx="530">
                  <c:v>18.7</c:v>
                </c:pt>
                <c:pt idx="531">
                  <c:v>18</c:v>
                </c:pt>
                <c:pt idx="532">
                  <c:v>19.8</c:v>
                </c:pt>
                <c:pt idx="533">
                  <c:v>19.3</c:v>
                </c:pt>
                <c:pt idx="534">
                  <c:v>19.399999999999999</c:v>
                </c:pt>
                <c:pt idx="535">
                  <c:v>18.5</c:v>
                </c:pt>
                <c:pt idx="536">
                  <c:v>18.399999999999999</c:v>
                </c:pt>
                <c:pt idx="537">
                  <c:v>18.100000000000001</c:v>
                </c:pt>
                <c:pt idx="538">
                  <c:v>17</c:v>
                </c:pt>
                <c:pt idx="539">
                  <c:v>18.7</c:v>
                </c:pt>
                <c:pt idx="540">
                  <c:v>17.399999999999999</c:v>
                </c:pt>
                <c:pt idx="541">
                  <c:v>19.600000000000001</c:v>
                </c:pt>
                <c:pt idx="542">
                  <c:v>17.3</c:v>
                </c:pt>
                <c:pt idx="543">
                  <c:v>18.399999999999999</c:v>
                </c:pt>
                <c:pt idx="544">
                  <c:v>17.600000000000001</c:v>
                </c:pt>
                <c:pt idx="545">
                  <c:v>16.8</c:v>
                </c:pt>
                <c:pt idx="546">
                  <c:v>19.2</c:v>
                </c:pt>
                <c:pt idx="547">
                  <c:v>16.5</c:v>
                </c:pt>
                <c:pt idx="548">
                  <c:v>18</c:v>
                </c:pt>
                <c:pt idx="549">
                  <c:v>16.100000000000001</c:v>
                </c:pt>
                <c:pt idx="550">
                  <c:v>17.600000000000001</c:v>
                </c:pt>
                <c:pt idx="551">
                  <c:v>16.7</c:v>
                </c:pt>
                <c:pt idx="552">
                  <c:v>16.3</c:v>
                </c:pt>
                <c:pt idx="553">
                  <c:v>17.399999999999999</c:v>
                </c:pt>
                <c:pt idx="554">
                  <c:v>15.8</c:v>
                </c:pt>
                <c:pt idx="555">
                  <c:v>15.9</c:v>
                </c:pt>
                <c:pt idx="556">
                  <c:v>17.399999999999999</c:v>
                </c:pt>
                <c:pt idx="557">
                  <c:v>16.3</c:v>
                </c:pt>
                <c:pt idx="558">
                  <c:v>16.399999999999999</c:v>
                </c:pt>
                <c:pt idx="559">
                  <c:v>16.899999999999999</c:v>
                </c:pt>
                <c:pt idx="560">
                  <c:v>15.6</c:v>
                </c:pt>
                <c:pt idx="561">
                  <c:v>15.7</c:v>
                </c:pt>
                <c:pt idx="562">
                  <c:v>17.600000000000001</c:v>
                </c:pt>
                <c:pt idx="563">
                  <c:v>16</c:v>
                </c:pt>
                <c:pt idx="564">
                  <c:v>17</c:v>
                </c:pt>
                <c:pt idx="565">
                  <c:v>15.3</c:v>
                </c:pt>
                <c:pt idx="566">
                  <c:v>15.6</c:v>
                </c:pt>
                <c:pt idx="567">
                  <c:v>16.7</c:v>
                </c:pt>
                <c:pt idx="568">
                  <c:v>14.9</c:v>
                </c:pt>
                <c:pt idx="569">
                  <c:v>14.8</c:v>
                </c:pt>
                <c:pt idx="570">
                  <c:v>15.9</c:v>
                </c:pt>
                <c:pt idx="571">
                  <c:v>15.8</c:v>
                </c:pt>
                <c:pt idx="572">
                  <c:v>15.2</c:v>
                </c:pt>
                <c:pt idx="573">
                  <c:v>16.2</c:v>
                </c:pt>
                <c:pt idx="574">
                  <c:v>15.8</c:v>
                </c:pt>
                <c:pt idx="575">
                  <c:v>15.2</c:v>
                </c:pt>
                <c:pt idx="576">
                  <c:v>15.1</c:v>
                </c:pt>
                <c:pt idx="577">
                  <c:v>16.3</c:v>
                </c:pt>
                <c:pt idx="578">
                  <c:v>16.100000000000001</c:v>
                </c:pt>
                <c:pt idx="579">
                  <c:v>16.100000000000001</c:v>
                </c:pt>
                <c:pt idx="580">
                  <c:v>15.9</c:v>
                </c:pt>
                <c:pt idx="581">
                  <c:v>16.100000000000001</c:v>
                </c:pt>
                <c:pt idx="582">
                  <c:v>16.8</c:v>
                </c:pt>
                <c:pt idx="583">
                  <c:v>16.5</c:v>
                </c:pt>
                <c:pt idx="584">
                  <c:v>16.3</c:v>
                </c:pt>
                <c:pt idx="585">
                  <c:v>16.2</c:v>
                </c:pt>
                <c:pt idx="586">
                  <c:v>16.899999999999999</c:v>
                </c:pt>
                <c:pt idx="587">
                  <c:v>15.5</c:v>
                </c:pt>
                <c:pt idx="588">
                  <c:v>16.5</c:v>
                </c:pt>
                <c:pt idx="589">
                  <c:v>16</c:v>
                </c:pt>
                <c:pt idx="590">
                  <c:v>16.100000000000001</c:v>
                </c:pt>
                <c:pt idx="591">
                  <c:v>16.399999999999999</c:v>
                </c:pt>
                <c:pt idx="592">
                  <c:v>16.399999999999999</c:v>
                </c:pt>
                <c:pt idx="593">
                  <c:v>15.1</c:v>
                </c:pt>
                <c:pt idx="594">
                  <c:v>15.8</c:v>
                </c:pt>
                <c:pt idx="595">
                  <c:v>15.9</c:v>
                </c:pt>
                <c:pt idx="596">
                  <c:v>15.8</c:v>
                </c:pt>
                <c:pt idx="597">
                  <c:v>16</c:v>
                </c:pt>
                <c:pt idx="598">
                  <c:v>16.3</c:v>
                </c:pt>
                <c:pt idx="599">
                  <c:v>17.399999999999999</c:v>
                </c:pt>
                <c:pt idx="600">
                  <c:v>18</c:v>
                </c:pt>
                <c:pt idx="601">
                  <c:v>19.5</c:v>
                </c:pt>
                <c:pt idx="602">
                  <c:v>18.2</c:v>
                </c:pt>
                <c:pt idx="603">
                  <c:v>18.7</c:v>
                </c:pt>
                <c:pt idx="604">
                  <c:v>18.2</c:v>
                </c:pt>
                <c:pt idx="605">
                  <c:v>19.5</c:v>
                </c:pt>
                <c:pt idx="606">
                  <c:v>19.100000000000001</c:v>
                </c:pt>
                <c:pt idx="607">
                  <c:v>19.899999999999999</c:v>
                </c:pt>
                <c:pt idx="608">
                  <c:v>20</c:v>
                </c:pt>
                <c:pt idx="609">
                  <c:v>21.2</c:v>
                </c:pt>
                <c:pt idx="610">
                  <c:v>21</c:v>
                </c:pt>
                <c:pt idx="611">
                  <c:v>21.6</c:v>
                </c:pt>
                <c:pt idx="612">
                  <c:v>20</c:v>
                </c:pt>
                <c:pt idx="613">
                  <c:v>22.7</c:v>
                </c:pt>
                <c:pt idx="614">
                  <c:v>23.7</c:v>
                </c:pt>
                <c:pt idx="615">
                  <c:v>23.3</c:v>
                </c:pt>
                <c:pt idx="616">
                  <c:v>23.4</c:v>
                </c:pt>
                <c:pt idx="617">
                  <c:v>24.1</c:v>
                </c:pt>
                <c:pt idx="618">
                  <c:v>25.3</c:v>
                </c:pt>
                <c:pt idx="619">
                  <c:v>25.6</c:v>
                </c:pt>
                <c:pt idx="620">
                  <c:v>26.7</c:v>
                </c:pt>
                <c:pt idx="621">
                  <c:v>27.5</c:v>
                </c:pt>
                <c:pt idx="622">
                  <c:v>26.4</c:v>
                </c:pt>
                <c:pt idx="623">
                  <c:v>27.7</c:v>
                </c:pt>
                <c:pt idx="624">
                  <c:v>27.8</c:v>
                </c:pt>
                <c:pt idx="625">
                  <c:v>27.4</c:v>
                </c:pt>
                <c:pt idx="626">
                  <c:v>29.2</c:v>
                </c:pt>
                <c:pt idx="627">
                  <c:v>29.6</c:v>
                </c:pt>
                <c:pt idx="628">
                  <c:v>30</c:v>
                </c:pt>
                <c:pt idx="629">
                  <c:v>30.2</c:v>
                </c:pt>
                <c:pt idx="630">
                  <c:v>32</c:v>
                </c:pt>
                <c:pt idx="631">
                  <c:v>31.6</c:v>
                </c:pt>
                <c:pt idx="632">
                  <c:v>31.2</c:v>
                </c:pt>
                <c:pt idx="633">
                  <c:v>31.4</c:v>
                </c:pt>
                <c:pt idx="634">
                  <c:v>32.200000000000003</c:v>
                </c:pt>
                <c:pt idx="635">
                  <c:v>32.700000000000003</c:v>
                </c:pt>
                <c:pt idx="636">
                  <c:v>33.5</c:v>
                </c:pt>
                <c:pt idx="637">
                  <c:v>32.6</c:v>
                </c:pt>
                <c:pt idx="638">
                  <c:v>33.6</c:v>
                </c:pt>
                <c:pt idx="639">
                  <c:v>34.799999999999997</c:v>
                </c:pt>
                <c:pt idx="640">
                  <c:v>33.6</c:v>
                </c:pt>
                <c:pt idx="641">
                  <c:v>34.799999999999997</c:v>
                </c:pt>
                <c:pt idx="642">
                  <c:v>34.299999999999997</c:v>
                </c:pt>
                <c:pt idx="643">
                  <c:v>35.4</c:v>
                </c:pt>
                <c:pt idx="644">
                  <c:v>34.799999999999997</c:v>
                </c:pt>
                <c:pt idx="645">
                  <c:v>35.799999999999997</c:v>
                </c:pt>
                <c:pt idx="646">
                  <c:v>36.799999999999997</c:v>
                </c:pt>
                <c:pt idx="647">
                  <c:v>35.6</c:v>
                </c:pt>
                <c:pt idx="648">
                  <c:v>36</c:v>
                </c:pt>
                <c:pt idx="649">
                  <c:v>36.6</c:v>
                </c:pt>
                <c:pt idx="650">
                  <c:v>38.1</c:v>
                </c:pt>
                <c:pt idx="651">
                  <c:v>36.5</c:v>
                </c:pt>
                <c:pt idx="652">
                  <c:v>37.1</c:v>
                </c:pt>
                <c:pt idx="653">
                  <c:v>37.299999999999997</c:v>
                </c:pt>
                <c:pt idx="654">
                  <c:v>37.4</c:v>
                </c:pt>
                <c:pt idx="655">
                  <c:v>36.200000000000003</c:v>
                </c:pt>
                <c:pt idx="656">
                  <c:v>37.5</c:v>
                </c:pt>
                <c:pt idx="657">
                  <c:v>36.6</c:v>
                </c:pt>
                <c:pt idx="658">
                  <c:v>36.6</c:v>
                </c:pt>
                <c:pt idx="659">
                  <c:v>37.6</c:v>
                </c:pt>
                <c:pt idx="660">
                  <c:v>38.1</c:v>
                </c:pt>
                <c:pt idx="661">
                  <c:v>37.6</c:v>
                </c:pt>
                <c:pt idx="662">
                  <c:v>37.5</c:v>
                </c:pt>
                <c:pt idx="663">
                  <c:v>37.799999999999997</c:v>
                </c:pt>
                <c:pt idx="664">
                  <c:v>38</c:v>
                </c:pt>
                <c:pt idx="665">
                  <c:v>39</c:v>
                </c:pt>
                <c:pt idx="666">
                  <c:v>37.200000000000003</c:v>
                </c:pt>
                <c:pt idx="667">
                  <c:v>38.1</c:v>
                </c:pt>
                <c:pt idx="668">
                  <c:v>37.5</c:v>
                </c:pt>
                <c:pt idx="669">
                  <c:v>38.1</c:v>
                </c:pt>
                <c:pt idx="670">
                  <c:v>37.700000000000003</c:v>
                </c:pt>
                <c:pt idx="671">
                  <c:v>38.4</c:v>
                </c:pt>
                <c:pt idx="672">
                  <c:v>38.200000000000003</c:v>
                </c:pt>
                <c:pt idx="673">
                  <c:v>37.200000000000003</c:v>
                </c:pt>
                <c:pt idx="674">
                  <c:v>38.299999999999997</c:v>
                </c:pt>
                <c:pt idx="675">
                  <c:v>37.700000000000003</c:v>
                </c:pt>
                <c:pt idx="676">
                  <c:v>38.4</c:v>
                </c:pt>
                <c:pt idx="677">
                  <c:v>36.799999999999997</c:v>
                </c:pt>
                <c:pt idx="678">
                  <c:v>37.299999999999997</c:v>
                </c:pt>
                <c:pt idx="679">
                  <c:v>38.9</c:v>
                </c:pt>
                <c:pt idx="680">
                  <c:v>38.9</c:v>
                </c:pt>
                <c:pt idx="681">
                  <c:v>37</c:v>
                </c:pt>
                <c:pt idx="682">
                  <c:v>37.799999999999997</c:v>
                </c:pt>
                <c:pt idx="683">
                  <c:v>37.200000000000003</c:v>
                </c:pt>
                <c:pt idx="684">
                  <c:v>38.6</c:v>
                </c:pt>
                <c:pt idx="685">
                  <c:v>38.299999999999997</c:v>
                </c:pt>
                <c:pt idx="686">
                  <c:v>38.4</c:v>
                </c:pt>
                <c:pt idx="687">
                  <c:v>37.700000000000003</c:v>
                </c:pt>
                <c:pt idx="688">
                  <c:v>39</c:v>
                </c:pt>
                <c:pt idx="689">
                  <c:v>37.700000000000003</c:v>
                </c:pt>
                <c:pt idx="690">
                  <c:v>38.299999999999997</c:v>
                </c:pt>
                <c:pt idx="691">
                  <c:v>39.299999999999997</c:v>
                </c:pt>
                <c:pt idx="692">
                  <c:v>38.299999999999997</c:v>
                </c:pt>
                <c:pt idx="693">
                  <c:v>39.299999999999997</c:v>
                </c:pt>
                <c:pt idx="694">
                  <c:v>39.1</c:v>
                </c:pt>
                <c:pt idx="695">
                  <c:v>38</c:v>
                </c:pt>
                <c:pt idx="696">
                  <c:v>38</c:v>
                </c:pt>
                <c:pt idx="697">
                  <c:v>38.700000000000003</c:v>
                </c:pt>
                <c:pt idx="698">
                  <c:v>38.9</c:v>
                </c:pt>
                <c:pt idx="699">
                  <c:v>38.700000000000003</c:v>
                </c:pt>
                <c:pt idx="700">
                  <c:v>39.1</c:v>
                </c:pt>
                <c:pt idx="701">
                  <c:v>38.200000000000003</c:v>
                </c:pt>
                <c:pt idx="702">
                  <c:v>37.799999999999997</c:v>
                </c:pt>
                <c:pt idx="703">
                  <c:v>39.799999999999997</c:v>
                </c:pt>
                <c:pt idx="704">
                  <c:v>38.700000000000003</c:v>
                </c:pt>
                <c:pt idx="705">
                  <c:v>38.4</c:v>
                </c:pt>
                <c:pt idx="706">
                  <c:v>38.200000000000003</c:v>
                </c:pt>
                <c:pt idx="707">
                  <c:v>38.6</c:v>
                </c:pt>
                <c:pt idx="708">
                  <c:v>38.1</c:v>
                </c:pt>
                <c:pt idx="709">
                  <c:v>38.6</c:v>
                </c:pt>
                <c:pt idx="710">
                  <c:v>38.1</c:v>
                </c:pt>
                <c:pt idx="711">
                  <c:v>38.5</c:v>
                </c:pt>
                <c:pt idx="712">
                  <c:v>39</c:v>
                </c:pt>
                <c:pt idx="713">
                  <c:v>37.1</c:v>
                </c:pt>
                <c:pt idx="714">
                  <c:v>39.4</c:v>
                </c:pt>
                <c:pt idx="715">
                  <c:v>39.1</c:v>
                </c:pt>
                <c:pt idx="716">
                  <c:v>37.6</c:v>
                </c:pt>
                <c:pt idx="717">
                  <c:v>38.700000000000003</c:v>
                </c:pt>
                <c:pt idx="718">
                  <c:v>38.799999999999997</c:v>
                </c:pt>
                <c:pt idx="719">
                  <c:v>38</c:v>
                </c:pt>
                <c:pt idx="720">
                  <c:v>37.700000000000003</c:v>
                </c:pt>
                <c:pt idx="721">
                  <c:v>39.4</c:v>
                </c:pt>
                <c:pt idx="722">
                  <c:v>38.1</c:v>
                </c:pt>
                <c:pt idx="723">
                  <c:v>38.299999999999997</c:v>
                </c:pt>
                <c:pt idx="724">
                  <c:v>38</c:v>
                </c:pt>
                <c:pt idx="725">
                  <c:v>37.799999999999997</c:v>
                </c:pt>
                <c:pt idx="726">
                  <c:v>38.4</c:v>
                </c:pt>
                <c:pt idx="727">
                  <c:v>36.299999999999997</c:v>
                </c:pt>
                <c:pt idx="728">
                  <c:v>36.6</c:v>
                </c:pt>
                <c:pt idx="729">
                  <c:v>37.6</c:v>
                </c:pt>
                <c:pt idx="730">
                  <c:v>38.4</c:v>
                </c:pt>
                <c:pt idx="731">
                  <c:v>39.299999999999997</c:v>
                </c:pt>
                <c:pt idx="732">
                  <c:v>37.1</c:v>
                </c:pt>
                <c:pt idx="733">
                  <c:v>37.799999999999997</c:v>
                </c:pt>
                <c:pt idx="734">
                  <c:v>37.200000000000003</c:v>
                </c:pt>
                <c:pt idx="735">
                  <c:v>37.200000000000003</c:v>
                </c:pt>
                <c:pt idx="736">
                  <c:v>37.299999999999997</c:v>
                </c:pt>
                <c:pt idx="737">
                  <c:v>37.200000000000003</c:v>
                </c:pt>
                <c:pt idx="738">
                  <c:v>36.9</c:v>
                </c:pt>
                <c:pt idx="739">
                  <c:v>36.200000000000003</c:v>
                </c:pt>
                <c:pt idx="740">
                  <c:v>37.799999999999997</c:v>
                </c:pt>
                <c:pt idx="741">
                  <c:v>37.200000000000003</c:v>
                </c:pt>
                <c:pt idx="742">
                  <c:v>37.200000000000003</c:v>
                </c:pt>
                <c:pt idx="743">
                  <c:v>36.1</c:v>
                </c:pt>
                <c:pt idx="744">
                  <c:v>37</c:v>
                </c:pt>
                <c:pt idx="745">
                  <c:v>39.299999999999997</c:v>
                </c:pt>
                <c:pt idx="746">
                  <c:v>37.1</c:v>
                </c:pt>
                <c:pt idx="747">
                  <c:v>38.1</c:v>
                </c:pt>
                <c:pt idx="748">
                  <c:v>37.299999999999997</c:v>
                </c:pt>
                <c:pt idx="749">
                  <c:v>38</c:v>
                </c:pt>
                <c:pt idx="750">
                  <c:v>38.299999999999997</c:v>
                </c:pt>
                <c:pt idx="751">
                  <c:v>38.299999999999997</c:v>
                </c:pt>
                <c:pt idx="752">
                  <c:v>38.4</c:v>
                </c:pt>
                <c:pt idx="753">
                  <c:v>37.6</c:v>
                </c:pt>
                <c:pt idx="754">
                  <c:v>39.1</c:v>
                </c:pt>
                <c:pt idx="755">
                  <c:v>39.1</c:v>
                </c:pt>
                <c:pt idx="756">
                  <c:v>39.299999999999997</c:v>
                </c:pt>
                <c:pt idx="757">
                  <c:v>38.700000000000003</c:v>
                </c:pt>
                <c:pt idx="758">
                  <c:v>38.9</c:v>
                </c:pt>
                <c:pt idx="759">
                  <c:v>39.700000000000003</c:v>
                </c:pt>
                <c:pt idx="760">
                  <c:v>38.4</c:v>
                </c:pt>
                <c:pt idx="761">
                  <c:v>40.1</c:v>
                </c:pt>
                <c:pt idx="762">
                  <c:v>39.700000000000003</c:v>
                </c:pt>
                <c:pt idx="763">
                  <c:v>39.5</c:v>
                </c:pt>
                <c:pt idx="764">
                  <c:v>39.299999999999997</c:v>
                </c:pt>
                <c:pt idx="765">
                  <c:v>37.5</c:v>
                </c:pt>
                <c:pt idx="766">
                  <c:v>38.6</c:v>
                </c:pt>
                <c:pt idx="767">
                  <c:v>38.4</c:v>
                </c:pt>
                <c:pt idx="768">
                  <c:v>38.6</c:v>
                </c:pt>
                <c:pt idx="769">
                  <c:v>39.700000000000003</c:v>
                </c:pt>
                <c:pt idx="770">
                  <c:v>39.1</c:v>
                </c:pt>
                <c:pt idx="771">
                  <c:v>38.6</c:v>
                </c:pt>
                <c:pt idx="772">
                  <c:v>39.799999999999997</c:v>
                </c:pt>
                <c:pt idx="773">
                  <c:v>38.5</c:v>
                </c:pt>
                <c:pt idx="774">
                  <c:v>39.9</c:v>
                </c:pt>
                <c:pt idx="775">
                  <c:v>39.5</c:v>
                </c:pt>
                <c:pt idx="776">
                  <c:v>39</c:v>
                </c:pt>
                <c:pt idx="777">
                  <c:v>38.6</c:v>
                </c:pt>
                <c:pt idx="778">
                  <c:v>38.299999999999997</c:v>
                </c:pt>
                <c:pt idx="779">
                  <c:v>38.799999999999997</c:v>
                </c:pt>
                <c:pt idx="780">
                  <c:v>38.1</c:v>
                </c:pt>
                <c:pt idx="781">
                  <c:v>39</c:v>
                </c:pt>
                <c:pt idx="782">
                  <c:v>38.1</c:v>
                </c:pt>
                <c:pt idx="783">
                  <c:v>39.1</c:v>
                </c:pt>
                <c:pt idx="784">
                  <c:v>39.9</c:v>
                </c:pt>
                <c:pt idx="785">
                  <c:v>37.5</c:v>
                </c:pt>
                <c:pt idx="786">
                  <c:v>38.9</c:v>
                </c:pt>
                <c:pt idx="787">
                  <c:v>37.799999999999997</c:v>
                </c:pt>
                <c:pt idx="788">
                  <c:v>37.9</c:v>
                </c:pt>
                <c:pt idx="789">
                  <c:v>38.6</c:v>
                </c:pt>
                <c:pt idx="790">
                  <c:v>37.200000000000003</c:v>
                </c:pt>
                <c:pt idx="791">
                  <c:v>39</c:v>
                </c:pt>
                <c:pt idx="792">
                  <c:v>38.1</c:v>
                </c:pt>
                <c:pt idx="793">
                  <c:v>38.6</c:v>
                </c:pt>
                <c:pt idx="794">
                  <c:v>37.1</c:v>
                </c:pt>
                <c:pt idx="795">
                  <c:v>38.5</c:v>
                </c:pt>
                <c:pt idx="796">
                  <c:v>37.9</c:v>
                </c:pt>
                <c:pt idx="797">
                  <c:v>38.299999999999997</c:v>
                </c:pt>
                <c:pt idx="798">
                  <c:v>35.9</c:v>
                </c:pt>
                <c:pt idx="799">
                  <c:v>37.799999999999997</c:v>
                </c:pt>
                <c:pt idx="800">
                  <c:v>37.200000000000003</c:v>
                </c:pt>
                <c:pt idx="801">
                  <c:v>37.299999999999997</c:v>
                </c:pt>
                <c:pt idx="802">
                  <c:v>38.4</c:v>
                </c:pt>
                <c:pt idx="803">
                  <c:v>37.6</c:v>
                </c:pt>
                <c:pt idx="804">
                  <c:v>36.700000000000003</c:v>
                </c:pt>
                <c:pt idx="805">
                  <c:v>39.5</c:v>
                </c:pt>
                <c:pt idx="806">
                  <c:v>37.700000000000003</c:v>
                </c:pt>
                <c:pt idx="807">
                  <c:v>37.4</c:v>
                </c:pt>
                <c:pt idx="808">
                  <c:v>37.799999999999997</c:v>
                </c:pt>
                <c:pt idx="809">
                  <c:v>38.6</c:v>
                </c:pt>
                <c:pt idx="810">
                  <c:v>38.200000000000003</c:v>
                </c:pt>
                <c:pt idx="811">
                  <c:v>38.799999999999997</c:v>
                </c:pt>
                <c:pt idx="812">
                  <c:v>39.799999999999997</c:v>
                </c:pt>
                <c:pt idx="813">
                  <c:v>38.5</c:v>
                </c:pt>
                <c:pt idx="814">
                  <c:v>37.9</c:v>
                </c:pt>
                <c:pt idx="815">
                  <c:v>38.299999999999997</c:v>
                </c:pt>
                <c:pt idx="816">
                  <c:v>38.9</c:v>
                </c:pt>
                <c:pt idx="817">
                  <c:v>38.4</c:v>
                </c:pt>
                <c:pt idx="818">
                  <c:v>38.200000000000003</c:v>
                </c:pt>
                <c:pt idx="819">
                  <c:v>37.700000000000003</c:v>
                </c:pt>
                <c:pt idx="820">
                  <c:v>38.700000000000003</c:v>
                </c:pt>
                <c:pt idx="821">
                  <c:v>39.1</c:v>
                </c:pt>
                <c:pt idx="822">
                  <c:v>37.700000000000003</c:v>
                </c:pt>
                <c:pt idx="823">
                  <c:v>37.5</c:v>
                </c:pt>
                <c:pt idx="824">
                  <c:v>38.4</c:v>
                </c:pt>
                <c:pt idx="825">
                  <c:v>37.9</c:v>
                </c:pt>
                <c:pt idx="826">
                  <c:v>39.200000000000003</c:v>
                </c:pt>
                <c:pt idx="827">
                  <c:v>38.5</c:v>
                </c:pt>
                <c:pt idx="828">
                  <c:v>36.799999999999997</c:v>
                </c:pt>
                <c:pt idx="829">
                  <c:v>37.299999999999997</c:v>
                </c:pt>
                <c:pt idx="830">
                  <c:v>38</c:v>
                </c:pt>
                <c:pt idx="831">
                  <c:v>36.799999999999997</c:v>
                </c:pt>
                <c:pt idx="832">
                  <c:v>37.700000000000003</c:v>
                </c:pt>
                <c:pt idx="833">
                  <c:v>36.700000000000003</c:v>
                </c:pt>
                <c:pt idx="834">
                  <c:v>35.4</c:v>
                </c:pt>
                <c:pt idx="835">
                  <c:v>36.700000000000003</c:v>
                </c:pt>
                <c:pt idx="836">
                  <c:v>36.9</c:v>
                </c:pt>
                <c:pt idx="837">
                  <c:v>36</c:v>
                </c:pt>
                <c:pt idx="838">
                  <c:v>36</c:v>
                </c:pt>
                <c:pt idx="839">
                  <c:v>35.5</c:v>
                </c:pt>
                <c:pt idx="840">
                  <c:v>36.4</c:v>
                </c:pt>
                <c:pt idx="841">
                  <c:v>36.200000000000003</c:v>
                </c:pt>
                <c:pt idx="842">
                  <c:v>38.1</c:v>
                </c:pt>
                <c:pt idx="843">
                  <c:v>36.9</c:v>
                </c:pt>
                <c:pt idx="844">
                  <c:v>37.700000000000003</c:v>
                </c:pt>
                <c:pt idx="845">
                  <c:v>36.4</c:v>
                </c:pt>
                <c:pt idx="846">
                  <c:v>36.4</c:v>
                </c:pt>
                <c:pt idx="847">
                  <c:v>37.4</c:v>
                </c:pt>
                <c:pt idx="848">
                  <c:v>36.6</c:v>
                </c:pt>
                <c:pt idx="849">
                  <c:v>36.200000000000003</c:v>
                </c:pt>
                <c:pt idx="850">
                  <c:v>38.6</c:v>
                </c:pt>
                <c:pt idx="851">
                  <c:v>37.299999999999997</c:v>
                </c:pt>
                <c:pt idx="852">
                  <c:v>37.200000000000003</c:v>
                </c:pt>
                <c:pt idx="853">
                  <c:v>36.700000000000003</c:v>
                </c:pt>
                <c:pt idx="854">
                  <c:v>37.799999999999997</c:v>
                </c:pt>
                <c:pt idx="855">
                  <c:v>37.5</c:v>
                </c:pt>
                <c:pt idx="856">
                  <c:v>38.4</c:v>
                </c:pt>
                <c:pt idx="857">
                  <c:v>38.700000000000003</c:v>
                </c:pt>
                <c:pt idx="858">
                  <c:v>36.9</c:v>
                </c:pt>
                <c:pt idx="859">
                  <c:v>37</c:v>
                </c:pt>
                <c:pt idx="860">
                  <c:v>37.4</c:v>
                </c:pt>
                <c:pt idx="861">
                  <c:v>37.799999999999997</c:v>
                </c:pt>
                <c:pt idx="862">
                  <c:v>38.200000000000003</c:v>
                </c:pt>
                <c:pt idx="863">
                  <c:v>39.1</c:v>
                </c:pt>
                <c:pt idx="864">
                  <c:v>38.5</c:v>
                </c:pt>
                <c:pt idx="865">
                  <c:v>39.1</c:v>
                </c:pt>
                <c:pt idx="866">
                  <c:v>39</c:v>
                </c:pt>
                <c:pt idx="867">
                  <c:v>39.700000000000003</c:v>
                </c:pt>
                <c:pt idx="868">
                  <c:v>39.1</c:v>
                </c:pt>
                <c:pt idx="869">
                  <c:v>39.6</c:v>
                </c:pt>
                <c:pt idx="870">
                  <c:v>38.799999999999997</c:v>
                </c:pt>
                <c:pt idx="871">
                  <c:v>38.799999999999997</c:v>
                </c:pt>
                <c:pt idx="872">
                  <c:v>39.5</c:v>
                </c:pt>
                <c:pt idx="873">
                  <c:v>39</c:v>
                </c:pt>
                <c:pt idx="874">
                  <c:v>39.9</c:v>
                </c:pt>
                <c:pt idx="875">
                  <c:v>39.5</c:v>
                </c:pt>
                <c:pt idx="876">
                  <c:v>39.200000000000003</c:v>
                </c:pt>
                <c:pt idx="877">
                  <c:v>38.700000000000003</c:v>
                </c:pt>
                <c:pt idx="878">
                  <c:v>38.4</c:v>
                </c:pt>
                <c:pt idx="879">
                  <c:v>39.6</c:v>
                </c:pt>
                <c:pt idx="880">
                  <c:v>38.200000000000003</c:v>
                </c:pt>
                <c:pt idx="881">
                  <c:v>40</c:v>
                </c:pt>
                <c:pt idx="882">
                  <c:v>39.200000000000003</c:v>
                </c:pt>
                <c:pt idx="883">
                  <c:v>39.799999999999997</c:v>
                </c:pt>
                <c:pt idx="884">
                  <c:v>39.799999999999997</c:v>
                </c:pt>
                <c:pt idx="885">
                  <c:v>39.5</c:v>
                </c:pt>
                <c:pt idx="886">
                  <c:v>38.4</c:v>
                </c:pt>
                <c:pt idx="887">
                  <c:v>39</c:v>
                </c:pt>
                <c:pt idx="888">
                  <c:v>38.5</c:v>
                </c:pt>
                <c:pt idx="889">
                  <c:v>38.6</c:v>
                </c:pt>
                <c:pt idx="890">
                  <c:v>37.200000000000003</c:v>
                </c:pt>
                <c:pt idx="891">
                  <c:v>36.799999999999997</c:v>
                </c:pt>
                <c:pt idx="892">
                  <c:v>37.700000000000003</c:v>
                </c:pt>
                <c:pt idx="893">
                  <c:v>37.700000000000003</c:v>
                </c:pt>
                <c:pt idx="894">
                  <c:v>38</c:v>
                </c:pt>
                <c:pt idx="895">
                  <c:v>37.200000000000003</c:v>
                </c:pt>
                <c:pt idx="896">
                  <c:v>37.200000000000003</c:v>
                </c:pt>
                <c:pt idx="897">
                  <c:v>37.299999999999997</c:v>
                </c:pt>
                <c:pt idx="898">
                  <c:v>36.799999999999997</c:v>
                </c:pt>
                <c:pt idx="899">
                  <c:v>37.799999999999997</c:v>
                </c:pt>
                <c:pt idx="900">
                  <c:v>37</c:v>
                </c:pt>
                <c:pt idx="901">
                  <c:v>39.200000000000003</c:v>
                </c:pt>
                <c:pt idx="902">
                  <c:v>37.1</c:v>
                </c:pt>
                <c:pt idx="903">
                  <c:v>37.4</c:v>
                </c:pt>
                <c:pt idx="904">
                  <c:v>37.200000000000003</c:v>
                </c:pt>
                <c:pt idx="905">
                  <c:v>36.9</c:v>
                </c:pt>
                <c:pt idx="906">
                  <c:v>37</c:v>
                </c:pt>
                <c:pt idx="907">
                  <c:v>36.4</c:v>
                </c:pt>
                <c:pt idx="908">
                  <c:v>36</c:v>
                </c:pt>
                <c:pt idx="909">
                  <c:v>37</c:v>
                </c:pt>
                <c:pt idx="910">
                  <c:v>36.6</c:v>
                </c:pt>
                <c:pt idx="911">
                  <c:v>37.4</c:v>
                </c:pt>
                <c:pt idx="912">
                  <c:v>37.5</c:v>
                </c:pt>
                <c:pt idx="913">
                  <c:v>36.4</c:v>
                </c:pt>
                <c:pt idx="914">
                  <c:v>36.6</c:v>
                </c:pt>
                <c:pt idx="915">
                  <c:v>36.299999999999997</c:v>
                </c:pt>
                <c:pt idx="916">
                  <c:v>33.9</c:v>
                </c:pt>
                <c:pt idx="917">
                  <c:v>36.4</c:v>
                </c:pt>
                <c:pt idx="918">
                  <c:v>36.799999999999997</c:v>
                </c:pt>
                <c:pt idx="919">
                  <c:v>36.1</c:v>
                </c:pt>
                <c:pt idx="920">
                  <c:v>36.700000000000003</c:v>
                </c:pt>
                <c:pt idx="921">
                  <c:v>36.4</c:v>
                </c:pt>
                <c:pt idx="922">
                  <c:v>36.200000000000003</c:v>
                </c:pt>
                <c:pt idx="923">
                  <c:v>37.299999999999997</c:v>
                </c:pt>
                <c:pt idx="924">
                  <c:v>37</c:v>
                </c:pt>
                <c:pt idx="925">
                  <c:v>36.1</c:v>
                </c:pt>
                <c:pt idx="926">
                  <c:v>36.200000000000003</c:v>
                </c:pt>
                <c:pt idx="927">
                  <c:v>36.799999999999997</c:v>
                </c:pt>
                <c:pt idx="928">
                  <c:v>37.1</c:v>
                </c:pt>
                <c:pt idx="929">
                  <c:v>36.9</c:v>
                </c:pt>
                <c:pt idx="930">
                  <c:v>37.200000000000003</c:v>
                </c:pt>
                <c:pt idx="931">
                  <c:v>37.700000000000003</c:v>
                </c:pt>
                <c:pt idx="932">
                  <c:v>37.4</c:v>
                </c:pt>
                <c:pt idx="933">
                  <c:v>37.5</c:v>
                </c:pt>
                <c:pt idx="934">
                  <c:v>37.200000000000003</c:v>
                </c:pt>
                <c:pt idx="935">
                  <c:v>38.1</c:v>
                </c:pt>
                <c:pt idx="936">
                  <c:v>37.700000000000003</c:v>
                </c:pt>
                <c:pt idx="937">
                  <c:v>37.6</c:v>
                </c:pt>
                <c:pt idx="938">
                  <c:v>38.6</c:v>
                </c:pt>
                <c:pt idx="939">
                  <c:v>38.799999999999997</c:v>
                </c:pt>
                <c:pt idx="940">
                  <c:v>37.9</c:v>
                </c:pt>
                <c:pt idx="941">
                  <c:v>38.700000000000003</c:v>
                </c:pt>
                <c:pt idx="942">
                  <c:v>39.4</c:v>
                </c:pt>
                <c:pt idx="943">
                  <c:v>41.1</c:v>
                </c:pt>
                <c:pt idx="944">
                  <c:v>39.200000000000003</c:v>
                </c:pt>
                <c:pt idx="945">
                  <c:v>39.6</c:v>
                </c:pt>
                <c:pt idx="946">
                  <c:v>40.700000000000003</c:v>
                </c:pt>
                <c:pt idx="947">
                  <c:v>39.799999999999997</c:v>
                </c:pt>
                <c:pt idx="948">
                  <c:v>41.2</c:v>
                </c:pt>
                <c:pt idx="949">
                  <c:v>40.299999999999997</c:v>
                </c:pt>
                <c:pt idx="950">
                  <c:v>40.700000000000003</c:v>
                </c:pt>
                <c:pt idx="951">
                  <c:v>39.9</c:v>
                </c:pt>
                <c:pt idx="952">
                  <c:v>41.4</c:v>
                </c:pt>
                <c:pt idx="953">
                  <c:v>40.6</c:v>
                </c:pt>
                <c:pt idx="954">
                  <c:v>41.5</c:v>
                </c:pt>
                <c:pt idx="955">
                  <c:v>41.2</c:v>
                </c:pt>
                <c:pt idx="956">
                  <c:v>41.1</c:v>
                </c:pt>
                <c:pt idx="957">
                  <c:v>42</c:v>
                </c:pt>
                <c:pt idx="958">
                  <c:v>41.8</c:v>
                </c:pt>
                <c:pt idx="959">
                  <c:v>42.4</c:v>
                </c:pt>
                <c:pt idx="960">
                  <c:v>41.7</c:v>
                </c:pt>
                <c:pt idx="961">
                  <c:v>41.5</c:v>
                </c:pt>
                <c:pt idx="962">
                  <c:v>41.3</c:v>
                </c:pt>
                <c:pt idx="963">
                  <c:v>42.2</c:v>
                </c:pt>
                <c:pt idx="964">
                  <c:v>41.9</c:v>
                </c:pt>
                <c:pt idx="965">
                  <c:v>42.5</c:v>
                </c:pt>
                <c:pt idx="966">
                  <c:v>40.700000000000003</c:v>
                </c:pt>
                <c:pt idx="967">
                  <c:v>41.5</c:v>
                </c:pt>
                <c:pt idx="968">
                  <c:v>41.3</c:v>
                </c:pt>
                <c:pt idx="969">
                  <c:v>41.5</c:v>
                </c:pt>
                <c:pt idx="970">
                  <c:v>42</c:v>
                </c:pt>
                <c:pt idx="971">
                  <c:v>41.9</c:v>
                </c:pt>
                <c:pt idx="972">
                  <c:v>42.4</c:v>
                </c:pt>
                <c:pt idx="973">
                  <c:v>41.8</c:v>
                </c:pt>
                <c:pt idx="974">
                  <c:v>41.7</c:v>
                </c:pt>
                <c:pt idx="975">
                  <c:v>43</c:v>
                </c:pt>
                <c:pt idx="976">
                  <c:v>42.4</c:v>
                </c:pt>
                <c:pt idx="977">
                  <c:v>42.6</c:v>
                </c:pt>
                <c:pt idx="978">
                  <c:v>41.8</c:v>
                </c:pt>
                <c:pt idx="979">
                  <c:v>42.5</c:v>
                </c:pt>
                <c:pt idx="980">
                  <c:v>42</c:v>
                </c:pt>
                <c:pt idx="981">
                  <c:v>42.6</c:v>
                </c:pt>
                <c:pt idx="982">
                  <c:v>42.6</c:v>
                </c:pt>
                <c:pt idx="983">
                  <c:v>42.8</c:v>
                </c:pt>
                <c:pt idx="984">
                  <c:v>42.7</c:v>
                </c:pt>
                <c:pt idx="985">
                  <c:v>42.2</c:v>
                </c:pt>
                <c:pt idx="986">
                  <c:v>42.4</c:v>
                </c:pt>
                <c:pt idx="987">
                  <c:v>42</c:v>
                </c:pt>
                <c:pt idx="988">
                  <c:v>43.1</c:v>
                </c:pt>
                <c:pt idx="989">
                  <c:v>42.5</c:v>
                </c:pt>
                <c:pt idx="990">
                  <c:v>42.6</c:v>
                </c:pt>
                <c:pt idx="991">
                  <c:v>43.5</c:v>
                </c:pt>
                <c:pt idx="992">
                  <c:v>42.8</c:v>
                </c:pt>
                <c:pt idx="993">
                  <c:v>43.8</c:v>
                </c:pt>
                <c:pt idx="994">
                  <c:v>43.4</c:v>
                </c:pt>
                <c:pt idx="995">
                  <c:v>44.3</c:v>
                </c:pt>
                <c:pt idx="996">
                  <c:v>43.9</c:v>
                </c:pt>
                <c:pt idx="997">
                  <c:v>45.4</c:v>
                </c:pt>
                <c:pt idx="998">
                  <c:v>44.9</c:v>
                </c:pt>
                <c:pt idx="999">
                  <c:v>45.1</c:v>
                </c:pt>
                <c:pt idx="1000">
                  <c:v>46.9</c:v>
                </c:pt>
                <c:pt idx="1001">
                  <c:v>45.5</c:v>
                </c:pt>
                <c:pt idx="1002">
                  <c:v>45.7</c:v>
                </c:pt>
                <c:pt idx="1003">
                  <c:v>47.1</c:v>
                </c:pt>
                <c:pt idx="1004">
                  <c:v>47.1</c:v>
                </c:pt>
                <c:pt idx="1005">
                  <c:v>47.6</c:v>
                </c:pt>
                <c:pt idx="1006">
                  <c:v>48.4</c:v>
                </c:pt>
                <c:pt idx="1007">
                  <c:v>48.9</c:v>
                </c:pt>
                <c:pt idx="1008">
                  <c:v>48.7</c:v>
                </c:pt>
                <c:pt idx="1009">
                  <c:v>50.3</c:v>
                </c:pt>
                <c:pt idx="1010">
                  <c:v>48.8</c:v>
                </c:pt>
                <c:pt idx="1011">
                  <c:v>51</c:v>
                </c:pt>
                <c:pt idx="1012">
                  <c:v>50.1</c:v>
                </c:pt>
                <c:pt idx="1013">
                  <c:v>49.3</c:v>
                </c:pt>
                <c:pt idx="1014">
                  <c:v>50.1</c:v>
                </c:pt>
                <c:pt idx="1015">
                  <c:v>49.8</c:v>
                </c:pt>
                <c:pt idx="1016">
                  <c:v>52</c:v>
                </c:pt>
                <c:pt idx="1017">
                  <c:v>51.5</c:v>
                </c:pt>
                <c:pt idx="1018">
                  <c:v>51.8</c:v>
                </c:pt>
                <c:pt idx="1019">
                  <c:v>52</c:v>
                </c:pt>
                <c:pt idx="1020">
                  <c:v>51.3</c:v>
                </c:pt>
                <c:pt idx="1021">
                  <c:v>52.1</c:v>
                </c:pt>
                <c:pt idx="1022">
                  <c:v>51.9</c:v>
                </c:pt>
                <c:pt idx="1023">
                  <c:v>50.6</c:v>
                </c:pt>
                <c:pt idx="1024">
                  <c:v>50.9</c:v>
                </c:pt>
                <c:pt idx="1025">
                  <c:v>51.1</c:v>
                </c:pt>
                <c:pt idx="1026">
                  <c:v>51.5</c:v>
                </c:pt>
                <c:pt idx="1027">
                  <c:v>51.1</c:v>
                </c:pt>
                <c:pt idx="1028">
                  <c:v>52.4</c:v>
                </c:pt>
                <c:pt idx="1029">
                  <c:v>51.6</c:v>
                </c:pt>
                <c:pt idx="1030">
                  <c:v>50.5</c:v>
                </c:pt>
                <c:pt idx="1031">
                  <c:v>50.5</c:v>
                </c:pt>
                <c:pt idx="1032">
                  <c:v>52.4</c:v>
                </c:pt>
                <c:pt idx="1033">
                  <c:v>51.8</c:v>
                </c:pt>
                <c:pt idx="1034">
                  <c:v>52.9</c:v>
                </c:pt>
                <c:pt idx="1035">
                  <c:v>52.7</c:v>
                </c:pt>
                <c:pt idx="1036">
                  <c:v>52.4</c:v>
                </c:pt>
                <c:pt idx="1037">
                  <c:v>52.7</c:v>
                </c:pt>
                <c:pt idx="1038">
                  <c:v>52.5</c:v>
                </c:pt>
                <c:pt idx="1039">
                  <c:v>51.7</c:v>
                </c:pt>
                <c:pt idx="1040">
                  <c:v>52.3</c:v>
                </c:pt>
                <c:pt idx="1041">
                  <c:v>53.5</c:v>
                </c:pt>
                <c:pt idx="1042">
                  <c:v>53.5</c:v>
                </c:pt>
                <c:pt idx="1043">
                  <c:v>53.8</c:v>
                </c:pt>
                <c:pt idx="1044">
                  <c:v>55.4</c:v>
                </c:pt>
                <c:pt idx="1045">
                  <c:v>55</c:v>
                </c:pt>
                <c:pt idx="1046">
                  <c:v>53.7</c:v>
                </c:pt>
                <c:pt idx="1047">
                  <c:v>55.4</c:v>
                </c:pt>
                <c:pt idx="1048">
                  <c:v>55.8</c:v>
                </c:pt>
                <c:pt idx="1049">
                  <c:v>55.2</c:v>
                </c:pt>
                <c:pt idx="1050">
                  <c:v>54.4</c:v>
                </c:pt>
                <c:pt idx="1051">
                  <c:v>55.6</c:v>
                </c:pt>
                <c:pt idx="1052">
                  <c:v>55.7</c:v>
                </c:pt>
                <c:pt idx="1053">
                  <c:v>56.6</c:v>
                </c:pt>
                <c:pt idx="1054">
                  <c:v>57.5</c:v>
                </c:pt>
                <c:pt idx="1055">
                  <c:v>57.2</c:v>
                </c:pt>
                <c:pt idx="1056">
                  <c:v>56.2</c:v>
                </c:pt>
                <c:pt idx="1057">
                  <c:v>56.2</c:v>
                </c:pt>
                <c:pt idx="1058">
                  <c:v>56.2</c:v>
                </c:pt>
                <c:pt idx="1059">
                  <c:v>56</c:v>
                </c:pt>
                <c:pt idx="1060">
                  <c:v>56.4</c:v>
                </c:pt>
                <c:pt idx="1061">
                  <c:v>56.3</c:v>
                </c:pt>
                <c:pt idx="1062">
                  <c:v>55.9</c:v>
                </c:pt>
                <c:pt idx="1063">
                  <c:v>56.9</c:v>
                </c:pt>
                <c:pt idx="1064">
                  <c:v>55.6</c:v>
                </c:pt>
                <c:pt idx="1065">
                  <c:v>56.7</c:v>
                </c:pt>
                <c:pt idx="1066">
                  <c:v>56.3</c:v>
                </c:pt>
                <c:pt idx="1067">
                  <c:v>56</c:v>
                </c:pt>
                <c:pt idx="1068">
                  <c:v>56.5</c:v>
                </c:pt>
                <c:pt idx="1069">
                  <c:v>57.2</c:v>
                </c:pt>
                <c:pt idx="1070">
                  <c:v>56.8</c:v>
                </c:pt>
                <c:pt idx="1071">
                  <c:v>55.9</c:v>
                </c:pt>
                <c:pt idx="1072">
                  <c:v>58.4</c:v>
                </c:pt>
                <c:pt idx="1073">
                  <c:v>57.3</c:v>
                </c:pt>
                <c:pt idx="1074">
                  <c:v>58.3</c:v>
                </c:pt>
                <c:pt idx="1075">
                  <c:v>57.2</c:v>
                </c:pt>
                <c:pt idx="1076">
                  <c:v>58.2</c:v>
                </c:pt>
                <c:pt idx="1077">
                  <c:v>57.4</c:v>
                </c:pt>
                <c:pt idx="1078">
                  <c:v>59.2</c:v>
                </c:pt>
                <c:pt idx="1079">
                  <c:v>58.1</c:v>
                </c:pt>
                <c:pt idx="1080">
                  <c:v>58.3</c:v>
                </c:pt>
                <c:pt idx="1081">
                  <c:v>59.4</c:v>
                </c:pt>
                <c:pt idx="1082">
                  <c:v>58.9</c:v>
                </c:pt>
                <c:pt idx="1083">
                  <c:v>58.7</c:v>
                </c:pt>
                <c:pt idx="1084">
                  <c:v>58.8</c:v>
                </c:pt>
                <c:pt idx="1085">
                  <c:v>57.9</c:v>
                </c:pt>
                <c:pt idx="1086">
                  <c:v>59.4</c:v>
                </c:pt>
                <c:pt idx="1087">
                  <c:v>59.1</c:v>
                </c:pt>
                <c:pt idx="1088">
                  <c:v>59</c:v>
                </c:pt>
                <c:pt idx="1089">
                  <c:v>59</c:v>
                </c:pt>
                <c:pt idx="1090">
                  <c:v>59.5</c:v>
                </c:pt>
                <c:pt idx="1091">
                  <c:v>60</c:v>
                </c:pt>
                <c:pt idx="1092">
                  <c:v>59.3</c:v>
                </c:pt>
                <c:pt idx="1093">
                  <c:v>60</c:v>
                </c:pt>
                <c:pt idx="1094">
                  <c:v>58.9</c:v>
                </c:pt>
                <c:pt idx="1095">
                  <c:v>58.4</c:v>
                </c:pt>
                <c:pt idx="1096">
                  <c:v>58.9</c:v>
                </c:pt>
                <c:pt idx="1097">
                  <c:v>58</c:v>
                </c:pt>
                <c:pt idx="1098">
                  <c:v>57.7</c:v>
                </c:pt>
                <c:pt idx="1099">
                  <c:v>58.9</c:v>
                </c:pt>
                <c:pt idx="1100">
                  <c:v>59.7</c:v>
                </c:pt>
                <c:pt idx="1101">
                  <c:v>58.4</c:v>
                </c:pt>
                <c:pt idx="1102">
                  <c:v>59.8</c:v>
                </c:pt>
                <c:pt idx="1103">
                  <c:v>59.2</c:v>
                </c:pt>
                <c:pt idx="1104">
                  <c:v>59.1</c:v>
                </c:pt>
                <c:pt idx="1105">
                  <c:v>58.8</c:v>
                </c:pt>
                <c:pt idx="1106">
                  <c:v>59.4</c:v>
                </c:pt>
                <c:pt idx="1107">
                  <c:v>58.4</c:v>
                </c:pt>
                <c:pt idx="1108">
                  <c:v>59.5</c:v>
                </c:pt>
                <c:pt idx="1109">
                  <c:v>58.7</c:v>
                </c:pt>
                <c:pt idx="1110">
                  <c:v>59</c:v>
                </c:pt>
                <c:pt idx="1111">
                  <c:v>59</c:v>
                </c:pt>
                <c:pt idx="1112">
                  <c:v>58.9</c:v>
                </c:pt>
                <c:pt idx="1113">
                  <c:v>58.5</c:v>
                </c:pt>
                <c:pt idx="1114">
                  <c:v>57.5</c:v>
                </c:pt>
                <c:pt idx="1115">
                  <c:v>58</c:v>
                </c:pt>
                <c:pt idx="1116">
                  <c:v>58.9</c:v>
                </c:pt>
                <c:pt idx="1117">
                  <c:v>58.9</c:v>
                </c:pt>
                <c:pt idx="1118">
                  <c:v>58</c:v>
                </c:pt>
                <c:pt idx="1119">
                  <c:v>57.3</c:v>
                </c:pt>
                <c:pt idx="1120">
                  <c:v>57</c:v>
                </c:pt>
                <c:pt idx="1121">
                  <c:v>58.4</c:v>
                </c:pt>
                <c:pt idx="1122">
                  <c:v>57.5</c:v>
                </c:pt>
                <c:pt idx="1123">
                  <c:v>57.1</c:v>
                </c:pt>
                <c:pt idx="1124">
                  <c:v>58</c:v>
                </c:pt>
                <c:pt idx="1125">
                  <c:v>57.8</c:v>
                </c:pt>
                <c:pt idx="1126">
                  <c:v>58.9</c:v>
                </c:pt>
                <c:pt idx="1127">
                  <c:v>57.1</c:v>
                </c:pt>
                <c:pt idx="1128">
                  <c:v>56.4</c:v>
                </c:pt>
                <c:pt idx="1129">
                  <c:v>57.1</c:v>
                </c:pt>
                <c:pt idx="1130">
                  <c:v>57.6</c:v>
                </c:pt>
                <c:pt idx="1131">
                  <c:v>58</c:v>
                </c:pt>
                <c:pt idx="1132">
                  <c:v>57</c:v>
                </c:pt>
                <c:pt idx="1133">
                  <c:v>58.9</c:v>
                </c:pt>
                <c:pt idx="1134">
                  <c:v>57.8</c:v>
                </c:pt>
                <c:pt idx="1135">
                  <c:v>57.6</c:v>
                </c:pt>
                <c:pt idx="1136">
                  <c:v>58.9</c:v>
                </c:pt>
                <c:pt idx="1137">
                  <c:v>58.3</c:v>
                </c:pt>
                <c:pt idx="1138">
                  <c:v>58.7</c:v>
                </c:pt>
                <c:pt idx="1139">
                  <c:v>59</c:v>
                </c:pt>
                <c:pt idx="1140">
                  <c:v>58.4</c:v>
                </c:pt>
                <c:pt idx="1141">
                  <c:v>58.6</c:v>
                </c:pt>
                <c:pt idx="1142">
                  <c:v>58.9</c:v>
                </c:pt>
                <c:pt idx="1143">
                  <c:v>58.8</c:v>
                </c:pt>
                <c:pt idx="1144">
                  <c:v>57.6</c:v>
                </c:pt>
                <c:pt idx="1145">
                  <c:v>58.9</c:v>
                </c:pt>
                <c:pt idx="1146">
                  <c:v>57.7</c:v>
                </c:pt>
                <c:pt idx="1147">
                  <c:v>59</c:v>
                </c:pt>
                <c:pt idx="1148">
                  <c:v>57.5</c:v>
                </c:pt>
                <c:pt idx="1149">
                  <c:v>57.9</c:v>
                </c:pt>
                <c:pt idx="1150">
                  <c:v>58.2</c:v>
                </c:pt>
                <c:pt idx="1151">
                  <c:v>57.1</c:v>
                </c:pt>
                <c:pt idx="1152">
                  <c:v>57.6</c:v>
                </c:pt>
                <c:pt idx="1153">
                  <c:v>57.1</c:v>
                </c:pt>
                <c:pt idx="1154">
                  <c:v>56.9</c:v>
                </c:pt>
                <c:pt idx="1155">
                  <c:v>56.7</c:v>
                </c:pt>
                <c:pt idx="1156">
                  <c:v>56.3</c:v>
                </c:pt>
                <c:pt idx="1157">
                  <c:v>55.9</c:v>
                </c:pt>
                <c:pt idx="1158">
                  <c:v>55</c:v>
                </c:pt>
                <c:pt idx="1159">
                  <c:v>54.4</c:v>
                </c:pt>
                <c:pt idx="1160">
                  <c:v>55</c:v>
                </c:pt>
                <c:pt idx="1161">
                  <c:v>54.9</c:v>
                </c:pt>
                <c:pt idx="1162">
                  <c:v>53.9</c:v>
                </c:pt>
                <c:pt idx="1163">
                  <c:v>53.2</c:v>
                </c:pt>
                <c:pt idx="1164">
                  <c:v>53.8</c:v>
                </c:pt>
                <c:pt idx="1165">
                  <c:v>53.8</c:v>
                </c:pt>
                <c:pt idx="1166">
                  <c:v>54.3</c:v>
                </c:pt>
                <c:pt idx="1167">
                  <c:v>53.1</c:v>
                </c:pt>
                <c:pt idx="1168">
                  <c:v>52.2</c:v>
                </c:pt>
                <c:pt idx="1169">
                  <c:v>51.7</c:v>
                </c:pt>
                <c:pt idx="1170">
                  <c:v>52.3</c:v>
                </c:pt>
                <c:pt idx="1171">
                  <c:v>51.2</c:v>
                </c:pt>
                <c:pt idx="1172">
                  <c:v>52.2</c:v>
                </c:pt>
                <c:pt idx="1173">
                  <c:v>51.5</c:v>
                </c:pt>
                <c:pt idx="1174">
                  <c:v>50.7</c:v>
                </c:pt>
                <c:pt idx="1175">
                  <c:v>51.6</c:v>
                </c:pt>
                <c:pt idx="1176">
                  <c:v>51.4</c:v>
                </c:pt>
                <c:pt idx="1177">
                  <c:v>51.2</c:v>
                </c:pt>
                <c:pt idx="1178">
                  <c:v>49.8</c:v>
                </c:pt>
                <c:pt idx="1179">
                  <c:v>50.9</c:v>
                </c:pt>
                <c:pt idx="1180">
                  <c:v>50.2</c:v>
                </c:pt>
                <c:pt idx="1181">
                  <c:v>50.9</c:v>
                </c:pt>
                <c:pt idx="1182">
                  <c:v>49.6</c:v>
                </c:pt>
                <c:pt idx="1183">
                  <c:v>49.4</c:v>
                </c:pt>
                <c:pt idx="1184">
                  <c:v>49.6</c:v>
                </c:pt>
                <c:pt idx="1185">
                  <c:v>49.8</c:v>
                </c:pt>
                <c:pt idx="1186">
                  <c:v>49.5</c:v>
                </c:pt>
                <c:pt idx="1187">
                  <c:v>50.8</c:v>
                </c:pt>
                <c:pt idx="1188">
                  <c:v>49.1</c:v>
                </c:pt>
                <c:pt idx="1189">
                  <c:v>48.7</c:v>
                </c:pt>
                <c:pt idx="1190">
                  <c:v>49.5</c:v>
                </c:pt>
                <c:pt idx="1191">
                  <c:v>48.5</c:v>
                </c:pt>
                <c:pt idx="1192">
                  <c:v>48.5</c:v>
                </c:pt>
                <c:pt idx="1193">
                  <c:v>49.1</c:v>
                </c:pt>
                <c:pt idx="1194">
                  <c:v>48.6</c:v>
                </c:pt>
                <c:pt idx="1195">
                  <c:v>48.3</c:v>
                </c:pt>
                <c:pt idx="1196">
                  <c:v>48.5</c:v>
                </c:pt>
                <c:pt idx="1197">
                  <c:v>47.3</c:v>
                </c:pt>
                <c:pt idx="1198">
                  <c:v>46.4</c:v>
                </c:pt>
                <c:pt idx="1199">
                  <c:v>49.2</c:v>
                </c:pt>
                <c:pt idx="1200">
                  <c:v>48</c:v>
                </c:pt>
                <c:pt idx="1201">
                  <c:v>47.7</c:v>
                </c:pt>
                <c:pt idx="1202">
                  <c:v>47.1</c:v>
                </c:pt>
                <c:pt idx="1203">
                  <c:v>45.2</c:v>
                </c:pt>
                <c:pt idx="1204">
                  <c:v>47.2</c:v>
                </c:pt>
                <c:pt idx="1205">
                  <c:v>46.6</c:v>
                </c:pt>
                <c:pt idx="1206">
                  <c:v>46.4</c:v>
                </c:pt>
                <c:pt idx="1207">
                  <c:v>45.6</c:v>
                </c:pt>
                <c:pt idx="1208">
                  <c:v>45.7</c:v>
                </c:pt>
                <c:pt idx="1209">
                  <c:v>44.6</c:v>
                </c:pt>
                <c:pt idx="1210">
                  <c:v>44.9</c:v>
                </c:pt>
                <c:pt idx="1211">
                  <c:v>44.8</c:v>
                </c:pt>
                <c:pt idx="1212">
                  <c:v>44.7</c:v>
                </c:pt>
                <c:pt idx="1213">
                  <c:v>44.7</c:v>
                </c:pt>
                <c:pt idx="1214">
                  <c:v>43.6</c:v>
                </c:pt>
                <c:pt idx="1215">
                  <c:v>44.7</c:v>
                </c:pt>
                <c:pt idx="1216">
                  <c:v>43.4</c:v>
                </c:pt>
                <c:pt idx="1217">
                  <c:v>43.7</c:v>
                </c:pt>
                <c:pt idx="1218">
                  <c:v>42.4</c:v>
                </c:pt>
                <c:pt idx="1219">
                  <c:v>42.2</c:v>
                </c:pt>
                <c:pt idx="1220">
                  <c:v>41.4</c:v>
                </c:pt>
                <c:pt idx="1221">
                  <c:v>40.799999999999997</c:v>
                </c:pt>
                <c:pt idx="1222">
                  <c:v>40.1</c:v>
                </c:pt>
                <c:pt idx="1223">
                  <c:v>40.1</c:v>
                </c:pt>
                <c:pt idx="1224">
                  <c:v>41.2</c:v>
                </c:pt>
                <c:pt idx="1225">
                  <c:v>39.700000000000003</c:v>
                </c:pt>
                <c:pt idx="1226">
                  <c:v>39.700000000000003</c:v>
                </c:pt>
                <c:pt idx="1227">
                  <c:v>39.200000000000003</c:v>
                </c:pt>
                <c:pt idx="1228">
                  <c:v>39</c:v>
                </c:pt>
                <c:pt idx="1229">
                  <c:v>38.200000000000003</c:v>
                </c:pt>
                <c:pt idx="1230">
                  <c:v>37.299999999999997</c:v>
                </c:pt>
                <c:pt idx="1231">
                  <c:v>37.200000000000003</c:v>
                </c:pt>
                <c:pt idx="1232">
                  <c:v>36.6</c:v>
                </c:pt>
                <c:pt idx="1233">
                  <c:v>35.299999999999997</c:v>
                </c:pt>
                <c:pt idx="1234">
                  <c:v>35.9</c:v>
                </c:pt>
                <c:pt idx="1235">
                  <c:v>35.700000000000003</c:v>
                </c:pt>
                <c:pt idx="1236">
                  <c:v>36</c:v>
                </c:pt>
                <c:pt idx="1237">
                  <c:v>35.299999999999997</c:v>
                </c:pt>
                <c:pt idx="1238">
                  <c:v>33</c:v>
                </c:pt>
                <c:pt idx="1239">
                  <c:v>31.9</c:v>
                </c:pt>
                <c:pt idx="1240">
                  <c:v>32.9</c:v>
                </c:pt>
                <c:pt idx="1241">
                  <c:v>31.8</c:v>
                </c:pt>
                <c:pt idx="1242">
                  <c:v>30.8</c:v>
                </c:pt>
                <c:pt idx="1243">
                  <c:v>31.3</c:v>
                </c:pt>
                <c:pt idx="1244">
                  <c:v>29.2</c:v>
                </c:pt>
                <c:pt idx="1245">
                  <c:v>29.8</c:v>
                </c:pt>
                <c:pt idx="1246">
                  <c:v>28.7</c:v>
                </c:pt>
                <c:pt idx="1247">
                  <c:v>28.9</c:v>
                </c:pt>
                <c:pt idx="1248">
                  <c:v>27.5</c:v>
                </c:pt>
                <c:pt idx="1249">
                  <c:v>27.4</c:v>
                </c:pt>
                <c:pt idx="1250">
                  <c:v>26.6</c:v>
                </c:pt>
                <c:pt idx="1251">
                  <c:v>25.8</c:v>
                </c:pt>
                <c:pt idx="1252">
                  <c:v>26</c:v>
                </c:pt>
                <c:pt idx="1253">
                  <c:v>26</c:v>
                </c:pt>
                <c:pt idx="1254">
                  <c:v>27</c:v>
                </c:pt>
                <c:pt idx="1255">
                  <c:v>24</c:v>
                </c:pt>
                <c:pt idx="1256">
                  <c:v>25</c:v>
                </c:pt>
                <c:pt idx="1257">
                  <c:v>23</c:v>
                </c:pt>
                <c:pt idx="1258">
                  <c:v>23.9</c:v>
                </c:pt>
                <c:pt idx="1259">
                  <c:v>23.8</c:v>
                </c:pt>
                <c:pt idx="1260">
                  <c:v>22.9</c:v>
                </c:pt>
                <c:pt idx="1261">
                  <c:v>22.7</c:v>
                </c:pt>
                <c:pt idx="1262">
                  <c:v>22.4</c:v>
                </c:pt>
                <c:pt idx="1263">
                  <c:v>21.3</c:v>
                </c:pt>
                <c:pt idx="1264">
                  <c:v>21</c:v>
                </c:pt>
                <c:pt idx="1265">
                  <c:v>20.9</c:v>
                </c:pt>
                <c:pt idx="1266">
                  <c:v>21.1</c:v>
                </c:pt>
                <c:pt idx="1267">
                  <c:v>19.5</c:v>
                </c:pt>
                <c:pt idx="1268">
                  <c:v>20.9</c:v>
                </c:pt>
                <c:pt idx="1269">
                  <c:v>18.899999999999999</c:v>
                </c:pt>
                <c:pt idx="1270">
                  <c:v>19.100000000000001</c:v>
                </c:pt>
                <c:pt idx="1271">
                  <c:v>18.399999999999999</c:v>
                </c:pt>
                <c:pt idx="1272">
                  <c:v>18.100000000000001</c:v>
                </c:pt>
                <c:pt idx="1273">
                  <c:v>18.8</c:v>
                </c:pt>
                <c:pt idx="1274">
                  <c:v>19.3</c:v>
                </c:pt>
                <c:pt idx="1275">
                  <c:v>16.8</c:v>
                </c:pt>
                <c:pt idx="1276">
                  <c:v>18.8</c:v>
                </c:pt>
                <c:pt idx="1277">
                  <c:v>18.399999999999999</c:v>
                </c:pt>
                <c:pt idx="1278">
                  <c:v>18.899999999999999</c:v>
                </c:pt>
                <c:pt idx="1279">
                  <c:v>18</c:v>
                </c:pt>
                <c:pt idx="1280">
                  <c:v>17.100000000000001</c:v>
                </c:pt>
                <c:pt idx="1281">
                  <c:v>17.899999999999999</c:v>
                </c:pt>
                <c:pt idx="1282">
                  <c:v>17.2</c:v>
                </c:pt>
                <c:pt idx="1283">
                  <c:v>16.600000000000001</c:v>
                </c:pt>
                <c:pt idx="1284">
                  <c:v>16.3</c:v>
                </c:pt>
                <c:pt idx="1285">
                  <c:v>16.100000000000001</c:v>
                </c:pt>
                <c:pt idx="1286">
                  <c:v>16.100000000000001</c:v>
                </c:pt>
                <c:pt idx="1287">
                  <c:v>15.4</c:v>
                </c:pt>
                <c:pt idx="1288">
                  <c:v>15.3</c:v>
                </c:pt>
                <c:pt idx="1289">
                  <c:v>15.7</c:v>
                </c:pt>
                <c:pt idx="1290">
                  <c:v>15.8</c:v>
                </c:pt>
                <c:pt idx="1291">
                  <c:v>16</c:v>
                </c:pt>
                <c:pt idx="1292">
                  <c:v>16.2</c:v>
                </c:pt>
                <c:pt idx="1293">
                  <c:v>15.8</c:v>
                </c:pt>
                <c:pt idx="1294">
                  <c:v>16.399999999999999</c:v>
                </c:pt>
                <c:pt idx="1295">
                  <c:v>15.5</c:v>
                </c:pt>
                <c:pt idx="1296">
                  <c:v>15.4</c:v>
                </c:pt>
                <c:pt idx="1297">
                  <c:v>15.7</c:v>
                </c:pt>
                <c:pt idx="1298">
                  <c:v>15.7</c:v>
                </c:pt>
                <c:pt idx="1299">
                  <c:v>15.7</c:v>
                </c:pt>
                <c:pt idx="1300">
                  <c:v>15.5</c:v>
                </c:pt>
                <c:pt idx="1301">
                  <c:v>14.5</c:v>
                </c:pt>
                <c:pt idx="1302">
                  <c:v>15.7</c:v>
                </c:pt>
                <c:pt idx="1303">
                  <c:v>14.5</c:v>
                </c:pt>
                <c:pt idx="1304">
                  <c:v>15.4</c:v>
                </c:pt>
                <c:pt idx="1305">
                  <c:v>14.4</c:v>
                </c:pt>
                <c:pt idx="1306">
                  <c:v>15.6</c:v>
                </c:pt>
                <c:pt idx="1307">
                  <c:v>15</c:v>
                </c:pt>
                <c:pt idx="1308">
                  <c:v>14.9</c:v>
                </c:pt>
                <c:pt idx="1309">
                  <c:v>16.3</c:v>
                </c:pt>
                <c:pt idx="1310">
                  <c:v>15.1</c:v>
                </c:pt>
                <c:pt idx="1311">
                  <c:v>15.8</c:v>
                </c:pt>
                <c:pt idx="1312">
                  <c:v>15.4</c:v>
                </c:pt>
                <c:pt idx="1313">
                  <c:v>15.7</c:v>
                </c:pt>
                <c:pt idx="1314">
                  <c:v>16</c:v>
                </c:pt>
                <c:pt idx="1315">
                  <c:v>16</c:v>
                </c:pt>
                <c:pt idx="1316">
                  <c:v>14.5</c:v>
                </c:pt>
                <c:pt idx="1317">
                  <c:v>16.399999999999999</c:v>
                </c:pt>
                <c:pt idx="1318">
                  <c:v>14.9</c:v>
                </c:pt>
                <c:pt idx="1319">
                  <c:v>15</c:v>
                </c:pt>
                <c:pt idx="1320">
                  <c:v>14.4</c:v>
                </c:pt>
                <c:pt idx="1321">
                  <c:v>14.9</c:v>
                </c:pt>
                <c:pt idx="1322">
                  <c:v>14.7</c:v>
                </c:pt>
                <c:pt idx="1323">
                  <c:v>16.399999999999999</c:v>
                </c:pt>
                <c:pt idx="1324">
                  <c:v>16</c:v>
                </c:pt>
                <c:pt idx="1325">
                  <c:v>16.2</c:v>
                </c:pt>
                <c:pt idx="1326">
                  <c:v>15.8</c:v>
                </c:pt>
                <c:pt idx="1327">
                  <c:v>15.5</c:v>
                </c:pt>
                <c:pt idx="1328">
                  <c:v>16.600000000000001</c:v>
                </c:pt>
                <c:pt idx="1329">
                  <c:v>16.2</c:v>
                </c:pt>
                <c:pt idx="1330">
                  <c:v>16.399999999999999</c:v>
                </c:pt>
                <c:pt idx="1331">
                  <c:v>16</c:v>
                </c:pt>
                <c:pt idx="1332">
                  <c:v>16.5</c:v>
                </c:pt>
                <c:pt idx="1333">
                  <c:v>17.2</c:v>
                </c:pt>
                <c:pt idx="1334">
                  <c:v>16.7</c:v>
                </c:pt>
                <c:pt idx="1335">
                  <c:v>16.3</c:v>
                </c:pt>
                <c:pt idx="1336">
                  <c:v>15.9</c:v>
                </c:pt>
                <c:pt idx="1337">
                  <c:v>17.2</c:v>
                </c:pt>
                <c:pt idx="1338">
                  <c:v>17.399999999999999</c:v>
                </c:pt>
                <c:pt idx="1339">
                  <c:v>17.2</c:v>
                </c:pt>
                <c:pt idx="1340">
                  <c:v>16.600000000000001</c:v>
                </c:pt>
                <c:pt idx="1341">
                  <c:v>15.9</c:v>
                </c:pt>
                <c:pt idx="1342">
                  <c:v>16.5</c:v>
                </c:pt>
                <c:pt idx="1343">
                  <c:v>16.8</c:v>
                </c:pt>
                <c:pt idx="1344">
                  <c:v>17.5</c:v>
                </c:pt>
                <c:pt idx="1345">
                  <c:v>17.899999999999999</c:v>
                </c:pt>
                <c:pt idx="1346">
                  <c:v>16.8</c:v>
                </c:pt>
                <c:pt idx="1347">
                  <c:v>16.8</c:v>
                </c:pt>
                <c:pt idx="1348">
                  <c:v>17.100000000000001</c:v>
                </c:pt>
                <c:pt idx="1349">
                  <c:v>17.3</c:v>
                </c:pt>
                <c:pt idx="1350">
                  <c:v>17.8</c:v>
                </c:pt>
                <c:pt idx="1351">
                  <c:v>17.399999999999999</c:v>
                </c:pt>
                <c:pt idx="1352">
                  <c:v>16.7</c:v>
                </c:pt>
                <c:pt idx="1353">
                  <c:v>17.100000000000001</c:v>
                </c:pt>
                <c:pt idx="1354">
                  <c:v>16.600000000000001</c:v>
                </c:pt>
                <c:pt idx="1355">
                  <c:v>15.7</c:v>
                </c:pt>
                <c:pt idx="1356">
                  <c:v>15.7</c:v>
                </c:pt>
                <c:pt idx="1357">
                  <c:v>17.7</c:v>
                </c:pt>
                <c:pt idx="1358">
                  <c:v>16.600000000000001</c:v>
                </c:pt>
                <c:pt idx="1359">
                  <c:v>16.3</c:v>
                </c:pt>
                <c:pt idx="1360">
                  <c:v>16.5</c:v>
                </c:pt>
                <c:pt idx="1361">
                  <c:v>16.899999999999999</c:v>
                </c:pt>
                <c:pt idx="1362">
                  <c:v>16.7</c:v>
                </c:pt>
                <c:pt idx="1363">
                  <c:v>17.5</c:v>
                </c:pt>
                <c:pt idx="1364">
                  <c:v>17.600000000000001</c:v>
                </c:pt>
                <c:pt idx="1365">
                  <c:v>17</c:v>
                </c:pt>
                <c:pt idx="1366">
                  <c:v>16.8</c:v>
                </c:pt>
                <c:pt idx="1367">
                  <c:v>17.3</c:v>
                </c:pt>
                <c:pt idx="1368">
                  <c:v>18.3</c:v>
                </c:pt>
                <c:pt idx="1369">
                  <c:v>16.899999999999999</c:v>
                </c:pt>
                <c:pt idx="1370">
                  <c:v>17.8</c:v>
                </c:pt>
                <c:pt idx="1371">
                  <c:v>17.899999999999999</c:v>
                </c:pt>
                <c:pt idx="1372">
                  <c:v>17.5</c:v>
                </c:pt>
                <c:pt idx="1373">
                  <c:v>17.5</c:v>
                </c:pt>
                <c:pt idx="1374">
                  <c:v>18</c:v>
                </c:pt>
                <c:pt idx="1375">
                  <c:v>16.3</c:v>
                </c:pt>
                <c:pt idx="1376">
                  <c:v>17.7</c:v>
                </c:pt>
                <c:pt idx="1377">
                  <c:v>18.399999999999999</c:v>
                </c:pt>
                <c:pt idx="1378">
                  <c:v>16.7</c:v>
                </c:pt>
                <c:pt idx="1379">
                  <c:v>17.100000000000001</c:v>
                </c:pt>
                <c:pt idx="1380">
                  <c:v>18.3</c:v>
                </c:pt>
                <c:pt idx="1381">
                  <c:v>16.899999999999999</c:v>
                </c:pt>
                <c:pt idx="1382">
                  <c:v>17.600000000000001</c:v>
                </c:pt>
                <c:pt idx="1383">
                  <c:v>18.5</c:v>
                </c:pt>
                <c:pt idx="1384">
                  <c:v>16.100000000000001</c:v>
                </c:pt>
                <c:pt idx="1385">
                  <c:v>18.3</c:v>
                </c:pt>
                <c:pt idx="1386">
                  <c:v>18.3</c:v>
                </c:pt>
                <c:pt idx="1387">
                  <c:v>17.399999999999999</c:v>
                </c:pt>
                <c:pt idx="1388">
                  <c:v>18.2</c:v>
                </c:pt>
                <c:pt idx="1389">
                  <c:v>17.7</c:v>
                </c:pt>
                <c:pt idx="1390">
                  <c:v>19</c:v>
                </c:pt>
                <c:pt idx="1391">
                  <c:v>16.7</c:v>
                </c:pt>
                <c:pt idx="1392">
                  <c:v>18.399999999999999</c:v>
                </c:pt>
                <c:pt idx="1393">
                  <c:v>18</c:v>
                </c:pt>
                <c:pt idx="1394">
                  <c:v>17.399999999999999</c:v>
                </c:pt>
                <c:pt idx="1395">
                  <c:v>16.7</c:v>
                </c:pt>
                <c:pt idx="1396">
                  <c:v>18.2</c:v>
                </c:pt>
                <c:pt idx="1397">
                  <c:v>16.899999999999999</c:v>
                </c:pt>
                <c:pt idx="1398">
                  <c:v>17.3</c:v>
                </c:pt>
                <c:pt idx="1399">
                  <c:v>18.5</c:v>
                </c:pt>
                <c:pt idx="1400">
                  <c:v>17.7</c:v>
                </c:pt>
                <c:pt idx="1401">
                  <c:v>16.899999999999999</c:v>
                </c:pt>
                <c:pt idx="1402">
                  <c:v>17.3</c:v>
                </c:pt>
                <c:pt idx="1403">
                  <c:v>17.399999999999999</c:v>
                </c:pt>
                <c:pt idx="1404">
                  <c:v>17.2</c:v>
                </c:pt>
                <c:pt idx="1405">
                  <c:v>17.399999999999999</c:v>
                </c:pt>
                <c:pt idx="1406">
                  <c:v>17</c:v>
                </c:pt>
                <c:pt idx="1407">
                  <c:v>17.7</c:v>
                </c:pt>
                <c:pt idx="1408">
                  <c:v>17.600000000000001</c:v>
                </c:pt>
                <c:pt idx="1409">
                  <c:v>17.899999999999999</c:v>
                </c:pt>
                <c:pt idx="1410">
                  <c:v>17.3</c:v>
                </c:pt>
                <c:pt idx="1411">
                  <c:v>18.2</c:v>
                </c:pt>
                <c:pt idx="1412">
                  <c:v>18</c:v>
                </c:pt>
                <c:pt idx="1413">
                  <c:v>17.100000000000001</c:v>
                </c:pt>
                <c:pt idx="1414">
                  <c:v>17.7</c:v>
                </c:pt>
                <c:pt idx="1415">
                  <c:v>17.3</c:v>
                </c:pt>
                <c:pt idx="1416">
                  <c:v>17.600000000000001</c:v>
                </c:pt>
                <c:pt idx="1417">
                  <c:v>17.3</c:v>
                </c:pt>
                <c:pt idx="1418">
                  <c:v>18</c:v>
                </c:pt>
                <c:pt idx="1419">
                  <c:v>17.3</c:v>
                </c:pt>
                <c:pt idx="1420">
                  <c:v>17.600000000000001</c:v>
                </c:pt>
                <c:pt idx="1421">
                  <c:v>17.3</c:v>
                </c:pt>
                <c:pt idx="1422">
                  <c:v>17.899999999999999</c:v>
                </c:pt>
                <c:pt idx="1423">
                  <c:v>17.3</c:v>
                </c:pt>
                <c:pt idx="1424">
                  <c:v>19.399999999999999</c:v>
                </c:pt>
                <c:pt idx="1425">
                  <c:v>17.7</c:v>
                </c:pt>
                <c:pt idx="1426">
                  <c:v>17.8</c:v>
                </c:pt>
                <c:pt idx="1427">
                  <c:v>17.5</c:v>
                </c:pt>
                <c:pt idx="1428">
                  <c:v>17.7</c:v>
                </c:pt>
                <c:pt idx="1429">
                  <c:v>17.5</c:v>
                </c:pt>
                <c:pt idx="1430">
                  <c:v>19.3</c:v>
                </c:pt>
                <c:pt idx="1431">
                  <c:v>18.399999999999999</c:v>
                </c:pt>
                <c:pt idx="1432">
                  <c:v>20.100000000000001</c:v>
                </c:pt>
                <c:pt idx="1433">
                  <c:v>18.8</c:v>
                </c:pt>
                <c:pt idx="1434">
                  <c:v>17.899999999999999</c:v>
                </c:pt>
                <c:pt idx="1435">
                  <c:v>18.7</c:v>
                </c:pt>
                <c:pt idx="1436">
                  <c:v>18.2</c:v>
                </c:pt>
                <c:pt idx="1437">
                  <c:v>19.399999999999999</c:v>
                </c:pt>
                <c:pt idx="1438">
                  <c:v>18.8</c:v>
                </c:pt>
                <c:pt idx="1439">
                  <c:v>18.3</c:v>
                </c:pt>
                <c:pt idx="1440">
                  <c:v>18.100000000000001</c:v>
                </c:pt>
                <c:pt idx="1441">
                  <c:v>18.399999999999999</c:v>
                </c:pt>
                <c:pt idx="1442">
                  <c:v>18.2</c:v>
                </c:pt>
                <c:pt idx="1443">
                  <c:v>16.899999999999999</c:v>
                </c:pt>
                <c:pt idx="1444">
                  <c:v>19.100000000000001</c:v>
                </c:pt>
                <c:pt idx="1445">
                  <c:v>18.600000000000001</c:v>
                </c:pt>
                <c:pt idx="1446">
                  <c:v>17.8</c:v>
                </c:pt>
                <c:pt idx="1447">
                  <c:v>19</c:v>
                </c:pt>
                <c:pt idx="1448">
                  <c:v>18.3</c:v>
                </c:pt>
                <c:pt idx="1449">
                  <c:v>18.8</c:v>
                </c:pt>
                <c:pt idx="1450">
                  <c:v>19.399999999999999</c:v>
                </c:pt>
                <c:pt idx="1451">
                  <c:v>18.8</c:v>
                </c:pt>
                <c:pt idx="1452">
                  <c:v>19.399999999999999</c:v>
                </c:pt>
                <c:pt idx="1453">
                  <c:v>17.8</c:v>
                </c:pt>
                <c:pt idx="1454">
                  <c:v>17.2</c:v>
                </c:pt>
                <c:pt idx="1455">
                  <c:v>17.399999999999999</c:v>
                </c:pt>
                <c:pt idx="1456">
                  <c:v>17.399999999999999</c:v>
                </c:pt>
                <c:pt idx="1457">
                  <c:v>17.8</c:v>
                </c:pt>
                <c:pt idx="1458">
                  <c:v>19</c:v>
                </c:pt>
                <c:pt idx="1459">
                  <c:v>17.399999999999999</c:v>
                </c:pt>
                <c:pt idx="1460">
                  <c:v>18.3</c:v>
                </c:pt>
                <c:pt idx="1461">
                  <c:v>20.100000000000001</c:v>
                </c:pt>
                <c:pt idx="1462">
                  <c:v>18.2</c:v>
                </c:pt>
                <c:pt idx="1463">
                  <c:v>18</c:v>
                </c:pt>
                <c:pt idx="1464">
                  <c:v>17.7</c:v>
                </c:pt>
                <c:pt idx="1465">
                  <c:v>18.100000000000001</c:v>
                </c:pt>
                <c:pt idx="1466">
                  <c:v>18.2</c:v>
                </c:pt>
                <c:pt idx="1467">
                  <c:v>17.399999999999999</c:v>
                </c:pt>
                <c:pt idx="1468">
                  <c:v>17.5</c:v>
                </c:pt>
                <c:pt idx="1469">
                  <c:v>17.100000000000001</c:v>
                </c:pt>
                <c:pt idx="1470">
                  <c:v>17</c:v>
                </c:pt>
                <c:pt idx="1471">
                  <c:v>18.5</c:v>
                </c:pt>
                <c:pt idx="1472">
                  <c:v>17.600000000000001</c:v>
                </c:pt>
                <c:pt idx="1473">
                  <c:v>18.5</c:v>
                </c:pt>
                <c:pt idx="1474">
                  <c:v>16</c:v>
                </c:pt>
                <c:pt idx="1475">
                  <c:v>17.3</c:v>
                </c:pt>
                <c:pt idx="1476">
                  <c:v>17.8</c:v>
                </c:pt>
                <c:pt idx="1477">
                  <c:v>16.100000000000001</c:v>
                </c:pt>
                <c:pt idx="1478">
                  <c:v>16.600000000000001</c:v>
                </c:pt>
                <c:pt idx="1479">
                  <c:v>16.7</c:v>
                </c:pt>
                <c:pt idx="1480">
                  <c:v>15.6</c:v>
                </c:pt>
                <c:pt idx="1481">
                  <c:v>16.399999999999999</c:v>
                </c:pt>
                <c:pt idx="1482">
                  <c:v>16.3</c:v>
                </c:pt>
                <c:pt idx="1483">
                  <c:v>16.100000000000001</c:v>
                </c:pt>
                <c:pt idx="1484">
                  <c:v>16.100000000000001</c:v>
                </c:pt>
                <c:pt idx="1485">
                  <c:v>16.899999999999999</c:v>
                </c:pt>
                <c:pt idx="1486">
                  <c:v>14.2</c:v>
                </c:pt>
                <c:pt idx="1487">
                  <c:v>15.9</c:v>
                </c:pt>
                <c:pt idx="1488">
                  <c:v>15.9</c:v>
                </c:pt>
                <c:pt idx="1489">
                  <c:v>16.3</c:v>
                </c:pt>
                <c:pt idx="1490">
                  <c:v>16.399999999999999</c:v>
                </c:pt>
                <c:pt idx="1491">
                  <c:v>15.8</c:v>
                </c:pt>
                <c:pt idx="1492">
                  <c:v>16.7</c:v>
                </c:pt>
                <c:pt idx="1493">
                  <c:v>14.9</c:v>
                </c:pt>
                <c:pt idx="1494">
                  <c:v>16.8</c:v>
                </c:pt>
                <c:pt idx="1495">
                  <c:v>14.8</c:v>
                </c:pt>
                <c:pt idx="1496">
                  <c:v>15.9</c:v>
                </c:pt>
                <c:pt idx="1497">
                  <c:v>15.1</c:v>
                </c:pt>
                <c:pt idx="1498">
                  <c:v>14.7</c:v>
                </c:pt>
                <c:pt idx="1499">
                  <c:v>16</c:v>
                </c:pt>
                <c:pt idx="1500">
                  <c:v>15.9</c:v>
                </c:pt>
                <c:pt idx="1501">
                  <c:v>15.2</c:v>
                </c:pt>
                <c:pt idx="1502">
                  <c:v>16.5</c:v>
                </c:pt>
                <c:pt idx="1503">
                  <c:v>15.2</c:v>
                </c:pt>
                <c:pt idx="1504">
                  <c:v>16</c:v>
                </c:pt>
                <c:pt idx="1505">
                  <c:v>15.4</c:v>
                </c:pt>
                <c:pt idx="1506">
                  <c:v>16.600000000000001</c:v>
                </c:pt>
                <c:pt idx="1507">
                  <c:v>15.9</c:v>
                </c:pt>
                <c:pt idx="1508">
                  <c:v>15.5</c:v>
                </c:pt>
                <c:pt idx="1509">
                  <c:v>15.5</c:v>
                </c:pt>
                <c:pt idx="1510">
                  <c:v>15.5</c:v>
                </c:pt>
                <c:pt idx="1511">
                  <c:v>15.9</c:v>
                </c:pt>
                <c:pt idx="1512">
                  <c:v>15.6</c:v>
                </c:pt>
                <c:pt idx="1513">
                  <c:v>15.4</c:v>
                </c:pt>
                <c:pt idx="1514">
                  <c:v>16.5</c:v>
                </c:pt>
                <c:pt idx="1515">
                  <c:v>15.9</c:v>
                </c:pt>
                <c:pt idx="1516">
                  <c:v>16.600000000000001</c:v>
                </c:pt>
                <c:pt idx="1517">
                  <c:v>17.5</c:v>
                </c:pt>
                <c:pt idx="1518">
                  <c:v>15.9</c:v>
                </c:pt>
                <c:pt idx="1519">
                  <c:v>15.7</c:v>
                </c:pt>
                <c:pt idx="1520">
                  <c:v>17.399999999999999</c:v>
                </c:pt>
                <c:pt idx="1521">
                  <c:v>17.2</c:v>
                </c:pt>
                <c:pt idx="1522">
                  <c:v>17.5</c:v>
                </c:pt>
                <c:pt idx="1523">
                  <c:v>16.100000000000001</c:v>
                </c:pt>
                <c:pt idx="1524">
                  <c:v>14.4</c:v>
                </c:pt>
                <c:pt idx="1525">
                  <c:v>16.2</c:v>
                </c:pt>
                <c:pt idx="1526">
                  <c:v>15.7</c:v>
                </c:pt>
                <c:pt idx="1527">
                  <c:v>15.4</c:v>
                </c:pt>
                <c:pt idx="1528">
                  <c:v>15.5</c:v>
                </c:pt>
                <c:pt idx="1529">
                  <c:v>15.4</c:v>
                </c:pt>
                <c:pt idx="1530">
                  <c:v>15.6</c:v>
                </c:pt>
                <c:pt idx="1531">
                  <c:v>15.6</c:v>
                </c:pt>
                <c:pt idx="1532">
                  <c:v>15.9</c:v>
                </c:pt>
                <c:pt idx="1533">
                  <c:v>15.4</c:v>
                </c:pt>
                <c:pt idx="1534">
                  <c:v>16.100000000000001</c:v>
                </c:pt>
                <c:pt idx="1535">
                  <c:v>16.7</c:v>
                </c:pt>
                <c:pt idx="1536">
                  <c:v>14.5</c:v>
                </c:pt>
                <c:pt idx="1537">
                  <c:v>15</c:v>
                </c:pt>
                <c:pt idx="1538">
                  <c:v>15.5</c:v>
                </c:pt>
                <c:pt idx="1539">
                  <c:v>14.8</c:v>
                </c:pt>
                <c:pt idx="1540">
                  <c:v>15.6</c:v>
                </c:pt>
                <c:pt idx="1541">
                  <c:v>13.8</c:v>
                </c:pt>
                <c:pt idx="1542">
                  <c:v>14.2</c:v>
                </c:pt>
                <c:pt idx="1543">
                  <c:v>13.8</c:v>
                </c:pt>
                <c:pt idx="1544">
                  <c:v>15.4</c:v>
                </c:pt>
                <c:pt idx="1545">
                  <c:v>15.1</c:v>
                </c:pt>
                <c:pt idx="1546">
                  <c:v>13.7</c:v>
                </c:pt>
                <c:pt idx="1547">
                  <c:v>15.4</c:v>
                </c:pt>
                <c:pt idx="1548">
                  <c:v>15.3</c:v>
                </c:pt>
                <c:pt idx="1549">
                  <c:v>14.6</c:v>
                </c:pt>
                <c:pt idx="1550">
                  <c:v>14.4</c:v>
                </c:pt>
                <c:pt idx="1551">
                  <c:v>14.1</c:v>
                </c:pt>
                <c:pt idx="1552">
                  <c:v>14</c:v>
                </c:pt>
                <c:pt idx="1553">
                  <c:v>13.7</c:v>
                </c:pt>
                <c:pt idx="1554">
                  <c:v>14.3</c:v>
                </c:pt>
                <c:pt idx="1555">
                  <c:v>15.4</c:v>
                </c:pt>
                <c:pt idx="1556">
                  <c:v>15.1</c:v>
                </c:pt>
                <c:pt idx="1557">
                  <c:v>14.7</c:v>
                </c:pt>
                <c:pt idx="1558">
                  <c:v>14.2</c:v>
                </c:pt>
                <c:pt idx="1559">
                  <c:v>14.7</c:v>
                </c:pt>
                <c:pt idx="1560">
                  <c:v>15.3</c:v>
                </c:pt>
                <c:pt idx="1561">
                  <c:v>13.9</c:v>
                </c:pt>
                <c:pt idx="1562">
                  <c:v>14.3</c:v>
                </c:pt>
                <c:pt idx="1563">
                  <c:v>15.5</c:v>
                </c:pt>
                <c:pt idx="1564">
                  <c:v>14.4</c:v>
                </c:pt>
                <c:pt idx="1565">
                  <c:v>14.1</c:v>
                </c:pt>
                <c:pt idx="1566">
                  <c:v>15.2</c:v>
                </c:pt>
                <c:pt idx="1567">
                  <c:v>15.7</c:v>
                </c:pt>
                <c:pt idx="1568">
                  <c:v>14.6</c:v>
                </c:pt>
                <c:pt idx="1569">
                  <c:v>15.5</c:v>
                </c:pt>
                <c:pt idx="1570">
                  <c:v>15.3</c:v>
                </c:pt>
                <c:pt idx="1571">
                  <c:v>15.6</c:v>
                </c:pt>
                <c:pt idx="1572">
                  <c:v>14.7</c:v>
                </c:pt>
                <c:pt idx="1573">
                  <c:v>15.1</c:v>
                </c:pt>
                <c:pt idx="1574">
                  <c:v>15.3</c:v>
                </c:pt>
                <c:pt idx="1575">
                  <c:v>16.2</c:v>
                </c:pt>
                <c:pt idx="1576">
                  <c:v>15.6</c:v>
                </c:pt>
                <c:pt idx="1577">
                  <c:v>15.6</c:v>
                </c:pt>
                <c:pt idx="1578">
                  <c:v>16.100000000000001</c:v>
                </c:pt>
                <c:pt idx="1579">
                  <c:v>16.2</c:v>
                </c:pt>
                <c:pt idx="1580">
                  <c:v>17</c:v>
                </c:pt>
                <c:pt idx="1581">
                  <c:v>15</c:v>
                </c:pt>
                <c:pt idx="1582">
                  <c:v>15.1</c:v>
                </c:pt>
                <c:pt idx="1583">
                  <c:v>14</c:v>
                </c:pt>
                <c:pt idx="1584">
                  <c:v>16.600000000000001</c:v>
                </c:pt>
                <c:pt idx="1585">
                  <c:v>17.2</c:v>
                </c:pt>
                <c:pt idx="1586">
                  <c:v>16</c:v>
                </c:pt>
                <c:pt idx="1587">
                  <c:v>16.600000000000001</c:v>
                </c:pt>
                <c:pt idx="1588">
                  <c:v>17.5</c:v>
                </c:pt>
                <c:pt idx="1589">
                  <c:v>16.7</c:v>
                </c:pt>
                <c:pt idx="1590">
                  <c:v>16.600000000000001</c:v>
                </c:pt>
                <c:pt idx="1591">
                  <c:v>18.2</c:v>
                </c:pt>
                <c:pt idx="1592">
                  <c:v>17.100000000000001</c:v>
                </c:pt>
                <c:pt idx="1593">
                  <c:v>16.8</c:v>
                </c:pt>
                <c:pt idx="1594">
                  <c:v>17.3</c:v>
                </c:pt>
                <c:pt idx="1595">
                  <c:v>16.8</c:v>
                </c:pt>
                <c:pt idx="1596">
                  <c:v>16.600000000000001</c:v>
                </c:pt>
                <c:pt idx="1597">
                  <c:v>16.3</c:v>
                </c:pt>
                <c:pt idx="1598">
                  <c:v>17.2</c:v>
                </c:pt>
                <c:pt idx="1599">
                  <c:v>17</c:v>
                </c:pt>
                <c:pt idx="1600">
                  <c:v>17.5</c:v>
                </c:pt>
                <c:pt idx="1601">
                  <c:v>17.100000000000001</c:v>
                </c:pt>
                <c:pt idx="1602">
                  <c:v>16.399999999999999</c:v>
                </c:pt>
                <c:pt idx="1603">
                  <c:v>16.899999999999999</c:v>
                </c:pt>
                <c:pt idx="1604">
                  <c:v>18.100000000000001</c:v>
                </c:pt>
                <c:pt idx="1605">
                  <c:v>17.7</c:v>
                </c:pt>
                <c:pt idx="1606">
                  <c:v>16.899999999999999</c:v>
                </c:pt>
                <c:pt idx="1607">
                  <c:v>17.2</c:v>
                </c:pt>
                <c:pt idx="1608">
                  <c:v>17.899999999999999</c:v>
                </c:pt>
                <c:pt idx="1609">
                  <c:v>18.2</c:v>
                </c:pt>
                <c:pt idx="1610">
                  <c:v>17.100000000000001</c:v>
                </c:pt>
                <c:pt idx="1611">
                  <c:v>17.399999999999999</c:v>
                </c:pt>
                <c:pt idx="1612">
                  <c:v>18.399999999999999</c:v>
                </c:pt>
                <c:pt idx="1613">
                  <c:v>19.2</c:v>
                </c:pt>
                <c:pt idx="1614">
                  <c:v>19.899999999999999</c:v>
                </c:pt>
                <c:pt idx="1615">
                  <c:v>18.3</c:v>
                </c:pt>
                <c:pt idx="1616">
                  <c:v>18.399999999999999</c:v>
                </c:pt>
                <c:pt idx="1617">
                  <c:v>19.3</c:v>
                </c:pt>
                <c:pt idx="1618">
                  <c:v>20.5</c:v>
                </c:pt>
                <c:pt idx="1619">
                  <c:v>20.100000000000001</c:v>
                </c:pt>
                <c:pt idx="1620">
                  <c:v>20.3</c:v>
                </c:pt>
                <c:pt idx="1621">
                  <c:v>21.8</c:v>
                </c:pt>
                <c:pt idx="1622">
                  <c:v>21.5</c:v>
                </c:pt>
                <c:pt idx="1623">
                  <c:v>21.6</c:v>
                </c:pt>
                <c:pt idx="1624">
                  <c:v>22.5</c:v>
                </c:pt>
                <c:pt idx="1625">
                  <c:v>22.8</c:v>
                </c:pt>
                <c:pt idx="1626">
                  <c:v>23.7</c:v>
                </c:pt>
                <c:pt idx="1627">
                  <c:v>24.3</c:v>
                </c:pt>
                <c:pt idx="1628">
                  <c:v>24.8</c:v>
                </c:pt>
                <c:pt idx="1629">
                  <c:v>24</c:v>
                </c:pt>
                <c:pt idx="1630">
                  <c:v>24.6</c:v>
                </c:pt>
                <c:pt idx="1631">
                  <c:v>25.1</c:v>
                </c:pt>
                <c:pt idx="1632">
                  <c:v>25.4</c:v>
                </c:pt>
                <c:pt idx="1633">
                  <c:v>24.9</c:v>
                </c:pt>
                <c:pt idx="1634">
                  <c:v>26.5</c:v>
                </c:pt>
                <c:pt idx="1635">
                  <c:v>25.5</c:v>
                </c:pt>
                <c:pt idx="1636">
                  <c:v>25.9</c:v>
                </c:pt>
                <c:pt idx="1637">
                  <c:v>26.1</c:v>
                </c:pt>
                <c:pt idx="1638">
                  <c:v>26.3</c:v>
                </c:pt>
                <c:pt idx="1639">
                  <c:v>27.8</c:v>
                </c:pt>
                <c:pt idx="1640">
                  <c:v>26.2</c:v>
                </c:pt>
                <c:pt idx="1641">
                  <c:v>26.9</c:v>
                </c:pt>
                <c:pt idx="1642">
                  <c:v>28.1</c:v>
                </c:pt>
                <c:pt idx="1643">
                  <c:v>26.5</c:v>
                </c:pt>
                <c:pt idx="1644">
                  <c:v>26.8</c:v>
                </c:pt>
                <c:pt idx="1645">
                  <c:v>27.2</c:v>
                </c:pt>
                <c:pt idx="1646">
                  <c:v>27.3</c:v>
                </c:pt>
                <c:pt idx="1647">
                  <c:v>27.8</c:v>
                </c:pt>
                <c:pt idx="1648">
                  <c:v>26.2</c:v>
                </c:pt>
                <c:pt idx="1649">
                  <c:v>25.9</c:v>
                </c:pt>
                <c:pt idx="1650">
                  <c:v>26.7</c:v>
                </c:pt>
                <c:pt idx="1651">
                  <c:v>26.1</c:v>
                </c:pt>
                <c:pt idx="1652">
                  <c:v>26.7</c:v>
                </c:pt>
                <c:pt idx="1653">
                  <c:v>28.4</c:v>
                </c:pt>
                <c:pt idx="1654">
                  <c:v>25.9</c:v>
                </c:pt>
                <c:pt idx="1655">
                  <c:v>27.3</c:v>
                </c:pt>
                <c:pt idx="1656">
                  <c:v>26.4</c:v>
                </c:pt>
                <c:pt idx="1657">
                  <c:v>25.1</c:v>
                </c:pt>
                <c:pt idx="1658">
                  <c:v>25.4</c:v>
                </c:pt>
                <c:pt idx="1659">
                  <c:v>25.1</c:v>
                </c:pt>
                <c:pt idx="1660">
                  <c:v>25.8</c:v>
                </c:pt>
                <c:pt idx="1661">
                  <c:v>27</c:v>
                </c:pt>
                <c:pt idx="1662">
                  <c:v>26.4</c:v>
                </c:pt>
                <c:pt idx="1663">
                  <c:v>25.3</c:v>
                </c:pt>
                <c:pt idx="1664">
                  <c:v>26.4</c:v>
                </c:pt>
                <c:pt idx="1665">
                  <c:v>25.5</c:v>
                </c:pt>
                <c:pt idx="1666">
                  <c:v>27</c:v>
                </c:pt>
                <c:pt idx="1667">
                  <c:v>25.7</c:v>
                </c:pt>
                <c:pt idx="1668">
                  <c:v>26.7</c:v>
                </c:pt>
                <c:pt idx="1669">
                  <c:v>25.7</c:v>
                </c:pt>
                <c:pt idx="1670">
                  <c:v>27.8</c:v>
                </c:pt>
                <c:pt idx="1671">
                  <c:v>26.7</c:v>
                </c:pt>
                <c:pt idx="1672">
                  <c:v>28.1</c:v>
                </c:pt>
                <c:pt idx="1673">
                  <c:v>27.8</c:v>
                </c:pt>
                <c:pt idx="1674">
                  <c:v>29.6</c:v>
                </c:pt>
                <c:pt idx="1675">
                  <c:v>29.8</c:v>
                </c:pt>
                <c:pt idx="1676">
                  <c:v>28.9</c:v>
                </c:pt>
                <c:pt idx="1677">
                  <c:v>30</c:v>
                </c:pt>
                <c:pt idx="1678">
                  <c:v>31</c:v>
                </c:pt>
                <c:pt idx="1679">
                  <c:v>32.9</c:v>
                </c:pt>
                <c:pt idx="1680">
                  <c:v>31.6</c:v>
                </c:pt>
                <c:pt idx="1681">
                  <c:v>33.200000000000003</c:v>
                </c:pt>
                <c:pt idx="1682">
                  <c:v>35.799999999999997</c:v>
                </c:pt>
                <c:pt idx="1683">
                  <c:v>35.9</c:v>
                </c:pt>
                <c:pt idx="1684">
                  <c:v>35.700000000000003</c:v>
                </c:pt>
                <c:pt idx="1685">
                  <c:v>38.9</c:v>
                </c:pt>
                <c:pt idx="1686">
                  <c:v>40.200000000000003</c:v>
                </c:pt>
                <c:pt idx="1687">
                  <c:v>41.7</c:v>
                </c:pt>
                <c:pt idx="1688">
                  <c:v>41.9</c:v>
                </c:pt>
                <c:pt idx="1689">
                  <c:v>45.3</c:v>
                </c:pt>
                <c:pt idx="1690">
                  <c:v>46.3</c:v>
                </c:pt>
                <c:pt idx="1691">
                  <c:v>46.3</c:v>
                </c:pt>
                <c:pt idx="1692">
                  <c:v>49.1</c:v>
                </c:pt>
                <c:pt idx="1693">
                  <c:v>51.3</c:v>
                </c:pt>
                <c:pt idx="1694">
                  <c:v>51.2</c:v>
                </c:pt>
                <c:pt idx="1695">
                  <c:v>51.6</c:v>
                </c:pt>
                <c:pt idx="1696">
                  <c:v>52.5</c:v>
                </c:pt>
                <c:pt idx="1697">
                  <c:v>55.1</c:v>
                </c:pt>
                <c:pt idx="1698">
                  <c:v>57.3</c:v>
                </c:pt>
                <c:pt idx="1699">
                  <c:v>56</c:v>
                </c:pt>
                <c:pt idx="1700">
                  <c:v>57.6</c:v>
                </c:pt>
                <c:pt idx="1701">
                  <c:v>59</c:v>
                </c:pt>
                <c:pt idx="1702">
                  <c:v>58.8</c:v>
                </c:pt>
                <c:pt idx="1703">
                  <c:v>58.2</c:v>
                </c:pt>
                <c:pt idx="1704">
                  <c:v>59.2</c:v>
                </c:pt>
                <c:pt idx="1705">
                  <c:v>60.5</c:v>
                </c:pt>
                <c:pt idx="1706">
                  <c:v>60.5</c:v>
                </c:pt>
                <c:pt idx="1707">
                  <c:v>60.6</c:v>
                </c:pt>
                <c:pt idx="1708">
                  <c:v>60.1</c:v>
                </c:pt>
                <c:pt idx="1709">
                  <c:v>59.7</c:v>
                </c:pt>
                <c:pt idx="1710">
                  <c:v>59.5</c:v>
                </c:pt>
                <c:pt idx="1711">
                  <c:v>60.8</c:v>
                </c:pt>
                <c:pt idx="1712">
                  <c:v>62.8</c:v>
                </c:pt>
                <c:pt idx="1713">
                  <c:v>60.4</c:v>
                </c:pt>
                <c:pt idx="1714">
                  <c:v>59.1</c:v>
                </c:pt>
                <c:pt idx="1715">
                  <c:v>59.9</c:v>
                </c:pt>
                <c:pt idx="1716">
                  <c:v>60.4</c:v>
                </c:pt>
                <c:pt idx="1717">
                  <c:v>59.9</c:v>
                </c:pt>
                <c:pt idx="1718">
                  <c:v>59.4</c:v>
                </c:pt>
                <c:pt idx="1719">
                  <c:v>60</c:v>
                </c:pt>
                <c:pt idx="1720">
                  <c:v>60.3</c:v>
                </c:pt>
                <c:pt idx="1721">
                  <c:v>61.2</c:v>
                </c:pt>
                <c:pt idx="1722">
                  <c:v>60.4</c:v>
                </c:pt>
                <c:pt idx="1723">
                  <c:v>60.4</c:v>
                </c:pt>
                <c:pt idx="1724">
                  <c:v>60.2</c:v>
                </c:pt>
                <c:pt idx="1725">
                  <c:v>61.5</c:v>
                </c:pt>
                <c:pt idx="1726">
                  <c:v>59.3</c:v>
                </c:pt>
                <c:pt idx="1727">
                  <c:v>60.9</c:v>
                </c:pt>
                <c:pt idx="1728">
                  <c:v>59</c:v>
                </c:pt>
                <c:pt idx="1729">
                  <c:v>58.6</c:v>
                </c:pt>
                <c:pt idx="1730">
                  <c:v>58.5</c:v>
                </c:pt>
                <c:pt idx="1731">
                  <c:v>56.8</c:v>
                </c:pt>
                <c:pt idx="1732">
                  <c:v>57.7</c:v>
                </c:pt>
                <c:pt idx="1733">
                  <c:v>58.4</c:v>
                </c:pt>
                <c:pt idx="1734">
                  <c:v>57.9</c:v>
                </c:pt>
                <c:pt idx="1735">
                  <c:v>56.6</c:v>
                </c:pt>
                <c:pt idx="1736">
                  <c:v>55.7</c:v>
                </c:pt>
                <c:pt idx="1737">
                  <c:v>55.7</c:v>
                </c:pt>
                <c:pt idx="1738">
                  <c:v>55.2</c:v>
                </c:pt>
                <c:pt idx="1739">
                  <c:v>53.5</c:v>
                </c:pt>
                <c:pt idx="1740">
                  <c:v>52.3</c:v>
                </c:pt>
                <c:pt idx="1741">
                  <c:v>49.7</c:v>
                </c:pt>
                <c:pt idx="1742">
                  <c:v>49.3</c:v>
                </c:pt>
                <c:pt idx="1743">
                  <c:v>48.8</c:v>
                </c:pt>
                <c:pt idx="1744">
                  <c:v>47.2</c:v>
                </c:pt>
                <c:pt idx="1745">
                  <c:v>45</c:v>
                </c:pt>
                <c:pt idx="1746">
                  <c:v>45</c:v>
                </c:pt>
                <c:pt idx="1747">
                  <c:v>40.6</c:v>
                </c:pt>
                <c:pt idx="1748">
                  <c:v>41.2</c:v>
                </c:pt>
                <c:pt idx="1749">
                  <c:v>40.700000000000003</c:v>
                </c:pt>
                <c:pt idx="1750">
                  <c:v>37.1</c:v>
                </c:pt>
                <c:pt idx="1751">
                  <c:v>37.4</c:v>
                </c:pt>
                <c:pt idx="1752">
                  <c:v>35.799999999999997</c:v>
                </c:pt>
                <c:pt idx="1753">
                  <c:v>34.299999999999997</c:v>
                </c:pt>
                <c:pt idx="1754">
                  <c:v>33</c:v>
                </c:pt>
                <c:pt idx="1755">
                  <c:v>31.5</c:v>
                </c:pt>
                <c:pt idx="1756">
                  <c:v>29.9</c:v>
                </c:pt>
                <c:pt idx="1757">
                  <c:v>28.7</c:v>
                </c:pt>
                <c:pt idx="1758">
                  <c:v>27.5</c:v>
                </c:pt>
                <c:pt idx="1759">
                  <c:v>26</c:v>
                </c:pt>
                <c:pt idx="1760">
                  <c:v>25</c:v>
                </c:pt>
                <c:pt idx="1761">
                  <c:v>25.5</c:v>
                </c:pt>
                <c:pt idx="1762">
                  <c:v>24.2</c:v>
                </c:pt>
                <c:pt idx="1763">
                  <c:v>21.6</c:v>
                </c:pt>
                <c:pt idx="1764">
                  <c:v>22.2</c:v>
                </c:pt>
                <c:pt idx="1765">
                  <c:v>20.7</c:v>
                </c:pt>
                <c:pt idx="1766">
                  <c:v>20.399999999999999</c:v>
                </c:pt>
                <c:pt idx="1767">
                  <c:v>19</c:v>
                </c:pt>
                <c:pt idx="1768">
                  <c:v>17.600000000000001</c:v>
                </c:pt>
                <c:pt idx="1769">
                  <c:v>17.7</c:v>
                </c:pt>
                <c:pt idx="1770">
                  <c:v>18.100000000000001</c:v>
                </c:pt>
                <c:pt idx="1771">
                  <c:v>18.2</c:v>
                </c:pt>
                <c:pt idx="1772">
                  <c:v>17.7</c:v>
                </c:pt>
                <c:pt idx="1773">
                  <c:v>17.8</c:v>
                </c:pt>
                <c:pt idx="1774">
                  <c:v>17.7</c:v>
                </c:pt>
                <c:pt idx="1775">
                  <c:v>16.3</c:v>
                </c:pt>
                <c:pt idx="1776">
                  <c:v>16.3</c:v>
                </c:pt>
                <c:pt idx="1777">
                  <c:v>15.7</c:v>
                </c:pt>
                <c:pt idx="1778">
                  <c:v>16.3</c:v>
                </c:pt>
                <c:pt idx="1779">
                  <c:v>14.3</c:v>
                </c:pt>
                <c:pt idx="1780">
                  <c:v>14.8</c:v>
                </c:pt>
                <c:pt idx="1781">
                  <c:v>15.5</c:v>
                </c:pt>
                <c:pt idx="1782">
                  <c:v>14.3</c:v>
                </c:pt>
                <c:pt idx="1783">
                  <c:v>15.1</c:v>
                </c:pt>
                <c:pt idx="1784">
                  <c:v>13.6</c:v>
                </c:pt>
                <c:pt idx="1785">
                  <c:v>14.7</c:v>
                </c:pt>
                <c:pt idx="1786">
                  <c:v>14.1</c:v>
                </c:pt>
                <c:pt idx="1787">
                  <c:v>15.3</c:v>
                </c:pt>
                <c:pt idx="1788">
                  <c:v>13.8</c:v>
                </c:pt>
                <c:pt idx="1789">
                  <c:v>13</c:v>
                </c:pt>
                <c:pt idx="1790">
                  <c:v>15.5</c:v>
                </c:pt>
                <c:pt idx="1791">
                  <c:v>13.1</c:v>
                </c:pt>
                <c:pt idx="1792">
                  <c:v>12.9</c:v>
                </c:pt>
                <c:pt idx="1793">
                  <c:v>14.3</c:v>
                </c:pt>
                <c:pt idx="1794">
                  <c:v>13.2</c:v>
                </c:pt>
                <c:pt idx="1795">
                  <c:v>14.4</c:v>
                </c:pt>
                <c:pt idx="1796">
                  <c:v>14.1</c:v>
                </c:pt>
                <c:pt idx="1797">
                  <c:v>14.2</c:v>
                </c:pt>
                <c:pt idx="1798">
                  <c:v>14.2</c:v>
                </c:pt>
                <c:pt idx="1799">
                  <c:v>14.3</c:v>
                </c:pt>
                <c:pt idx="1800">
                  <c:v>14.6</c:v>
                </c:pt>
                <c:pt idx="1801">
                  <c:v>13.2</c:v>
                </c:pt>
                <c:pt idx="1802">
                  <c:v>13.3</c:v>
                </c:pt>
                <c:pt idx="1803">
                  <c:v>12.6</c:v>
                </c:pt>
                <c:pt idx="1804">
                  <c:v>14</c:v>
                </c:pt>
                <c:pt idx="1805">
                  <c:v>13.3</c:v>
                </c:pt>
                <c:pt idx="1806">
                  <c:v>13</c:v>
                </c:pt>
                <c:pt idx="1807">
                  <c:v>14.5</c:v>
                </c:pt>
                <c:pt idx="1808">
                  <c:v>13.8</c:v>
                </c:pt>
                <c:pt idx="1809">
                  <c:v>15</c:v>
                </c:pt>
                <c:pt idx="1810">
                  <c:v>13.9</c:v>
                </c:pt>
                <c:pt idx="1811">
                  <c:v>13.6</c:v>
                </c:pt>
                <c:pt idx="1812">
                  <c:v>12.8</c:v>
                </c:pt>
                <c:pt idx="1813">
                  <c:v>14.1</c:v>
                </c:pt>
                <c:pt idx="1814">
                  <c:v>14</c:v>
                </c:pt>
                <c:pt idx="1815">
                  <c:v>14.2</c:v>
                </c:pt>
                <c:pt idx="1816">
                  <c:v>14.2</c:v>
                </c:pt>
                <c:pt idx="1817">
                  <c:v>13.2</c:v>
                </c:pt>
                <c:pt idx="1818">
                  <c:v>13.7</c:v>
                </c:pt>
                <c:pt idx="1819">
                  <c:v>13.9</c:v>
                </c:pt>
                <c:pt idx="1820">
                  <c:v>14.3</c:v>
                </c:pt>
                <c:pt idx="1821">
                  <c:v>13.9</c:v>
                </c:pt>
                <c:pt idx="1822">
                  <c:v>12.8</c:v>
                </c:pt>
                <c:pt idx="1823">
                  <c:v>14</c:v>
                </c:pt>
                <c:pt idx="1824">
                  <c:v>13.3</c:v>
                </c:pt>
                <c:pt idx="1825">
                  <c:v>13.1</c:v>
                </c:pt>
                <c:pt idx="1826">
                  <c:v>14.4</c:v>
                </c:pt>
                <c:pt idx="1827">
                  <c:v>14.5</c:v>
                </c:pt>
                <c:pt idx="1828">
                  <c:v>14.7</c:v>
                </c:pt>
                <c:pt idx="1829">
                  <c:v>13.9</c:v>
                </c:pt>
                <c:pt idx="1830">
                  <c:v>13.6</c:v>
                </c:pt>
                <c:pt idx="1831">
                  <c:v>13.7</c:v>
                </c:pt>
                <c:pt idx="1832">
                  <c:v>15.4</c:v>
                </c:pt>
                <c:pt idx="1833">
                  <c:v>13.8</c:v>
                </c:pt>
                <c:pt idx="1834">
                  <c:v>13.9</c:v>
                </c:pt>
                <c:pt idx="1835">
                  <c:v>14.7</c:v>
                </c:pt>
                <c:pt idx="1836">
                  <c:v>14.8</c:v>
                </c:pt>
                <c:pt idx="1837">
                  <c:v>14.5</c:v>
                </c:pt>
                <c:pt idx="1838">
                  <c:v>14.4</c:v>
                </c:pt>
                <c:pt idx="1839">
                  <c:v>14.6</c:v>
                </c:pt>
                <c:pt idx="1840">
                  <c:v>12.6</c:v>
                </c:pt>
                <c:pt idx="1841">
                  <c:v>12.8</c:v>
                </c:pt>
                <c:pt idx="1842">
                  <c:v>13.7</c:v>
                </c:pt>
                <c:pt idx="1843">
                  <c:v>14.2</c:v>
                </c:pt>
                <c:pt idx="1844">
                  <c:v>13</c:v>
                </c:pt>
                <c:pt idx="1845">
                  <c:v>12.6</c:v>
                </c:pt>
                <c:pt idx="1846">
                  <c:v>12.5</c:v>
                </c:pt>
                <c:pt idx="1847">
                  <c:v>13.7</c:v>
                </c:pt>
                <c:pt idx="1848">
                  <c:v>14</c:v>
                </c:pt>
                <c:pt idx="1849">
                  <c:v>13.2</c:v>
                </c:pt>
                <c:pt idx="1850">
                  <c:v>13.8</c:v>
                </c:pt>
                <c:pt idx="1851">
                  <c:v>13.2</c:v>
                </c:pt>
                <c:pt idx="1852">
                  <c:v>13.2</c:v>
                </c:pt>
                <c:pt idx="1853">
                  <c:v>14.6</c:v>
                </c:pt>
                <c:pt idx="1854">
                  <c:v>13.6</c:v>
                </c:pt>
                <c:pt idx="1855">
                  <c:v>13.7</c:v>
                </c:pt>
                <c:pt idx="1856">
                  <c:v>14.3</c:v>
                </c:pt>
                <c:pt idx="1857">
                  <c:v>13.9</c:v>
                </c:pt>
                <c:pt idx="1858">
                  <c:v>14.1</c:v>
                </c:pt>
                <c:pt idx="1859">
                  <c:v>13.8</c:v>
                </c:pt>
                <c:pt idx="1860">
                  <c:v>13.9</c:v>
                </c:pt>
                <c:pt idx="1861">
                  <c:v>13.3</c:v>
                </c:pt>
                <c:pt idx="1862">
                  <c:v>14</c:v>
                </c:pt>
                <c:pt idx="1863">
                  <c:v>14.5</c:v>
                </c:pt>
                <c:pt idx="1864">
                  <c:v>14.5</c:v>
                </c:pt>
                <c:pt idx="1865">
                  <c:v>13.7</c:v>
                </c:pt>
                <c:pt idx="1866">
                  <c:v>14.5</c:v>
                </c:pt>
                <c:pt idx="1867">
                  <c:v>14.5</c:v>
                </c:pt>
                <c:pt idx="1868">
                  <c:v>13.7</c:v>
                </c:pt>
                <c:pt idx="1869">
                  <c:v>14.5</c:v>
                </c:pt>
                <c:pt idx="1870">
                  <c:v>14.1</c:v>
                </c:pt>
                <c:pt idx="1871">
                  <c:v>14.3</c:v>
                </c:pt>
                <c:pt idx="1872">
                  <c:v>14.5</c:v>
                </c:pt>
                <c:pt idx="1873">
                  <c:v>14</c:v>
                </c:pt>
                <c:pt idx="1874">
                  <c:v>14.4</c:v>
                </c:pt>
                <c:pt idx="1875">
                  <c:v>15.6</c:v>
                </c:pt>
                <c:pt idx="1876">
                  <c:v>14.5</c:v>
                </c:pt>
                <c:pt idx="1877">
                  <c:v>15.2</c:v>
                </c:pt>
                <c:pt idx="1878">
                  <c:v>13.1</c:v>
                </c:pt>
                <c:pt idx="1879">
                  <c:v>15.1</c:v>
                </c:pt>
                <c:pt idx="1880">
                  <c:v>15.7</c:v>
                </c:pt>
                <c:pt idx="1881">
                  <c:v>14.5</c:v>
                </c:pt>
                <c:pt idx="1882">
                  <c:v>14.7</c:v>
                </c:pt>
                <c:pt idx="1883">
                  <c:v>15.7</c:v>
                </c:pt>
                <c:pt idx="1884">
                  <c:v>15.4</c:v>
                </c:pt>
                <c:pt idx="1885">
                  <c:v>13.9</c:v>
                </c:pt>
                <c:pt idx="1886">
                  <c:v>16.100000000000001</c:v>
                </c:pt>
                <c:pt idx="1887">
                  <c:v>15.2</c:v>
                </c:pt>
                <c:pt idx="1888">
                  <c:v>14.5</c:v>
                </c:pt>
                <c:pt idx="1889">
                  <c:v>15.9</c:v>
                </c:pt>
                <c:pt idx="1890">
                  <c:v>14</c:v>
                </c:pt>
                <c:pt idx="1891">
                  <c:v>15.9</c:v>
                </c:pt>
                <c:pt idx="1892">
                  <c:v>15.5</c:v>
                </c:pt>
                <c:pt idx="1893">
                  <c:v>14.4</c:v>
                </c:pt>
                <c:pt idx="1894">
                  <c:v>15.8</c:v>
                </c:pt>
                <c:pt idx="1895">
                  <c:v>15.7</c:v>
                </c:pt>
                <c:pt idx="1896">
                  <c:v>14.6</c:v>
                </c:pt>
                <c:pt idx="1897">
                  <c:v>15.4</c:v>
                </c:pt>
                <c:pt idx="1898">
                  <c:v>15</c:v>
                </c:pt>
                <c:pt idx="1899">
                  <c:v>15.8</c:v>
                </c:pt>
                <c:pt idx="1900">
                  <c:v>16.399999999999999</c:v>
                </c:pt>
                <c:pt idx="1901">
                  <c:v>16.100000000000001</c:v>
                </c:pt>
                <c:pt idx="1902">
                  <c:v>15.7</c:v>
                </c:pt>
                <c:pt idx="1903">
                  <c:v>15.9</c:v>
                </c:pt>
                <c:pt idx="1904">
                  <c:v>14.6</c:v>
                </c:pt>
                <c:pt idx="1905">
                  <c:v>14.9</c:v>
                </c:pt>
                <c:pt idx="1906">
                  <c:v>14.5</c:v>
                </c:pt>
                <c:pt idx="1907">
                  <c:v>14.5</c:v>
                </c:pt>
                <c:pt idx="1908">
                  <c:v>14.5</c:v>
                </c:pt>
                <c:pt idx="1909">
                  <c:v>16.399999999999999</c:v>
                </c:pt>
                <c:pt idx="1910">
                  <c:v>15.8</c:v>
                </c:pt>
                <c:pt idx="1911">
                  <c:v>15.5</c:v>
                </c:pt>
                <c:pt idx="1912">
                  <c:v>15.5</c:v>
                </c:pt>
                <c:pt idx="1913">
                  <c:v>14.5</c:v>
                </c:pt>
                <c:pt idx="1914">
                  <c:v>14.6</c:v>
                </c:pt>
                <c:pt idx="1915">
                  <c:v>14.7</c:v>
                </c:pt>
                <c:pt idx="1916">
                  <c:v>15.1</c:v>
                </c:pt>
                <c:pt idx="1917">
                  <c:v>14.3</c:v>
                </c:pt>
                <c:pt idx="1918">
                  <c:v>15.2</c:v>
                </c:pt>
                <c:pt idx="1919">
                  <c:v>14.7</c:v>
                </c:pt>
                <c:pt idx="1920">
                  <c:v>15.5</c:v>
                </c:pt>
                <c:pt idx="1921">
                  <c:v>14.9</c:v>
                </c:pt>
                <c:pt idx="1922">
                  <c:v>14.8</c:v>
                </c:pt>
                <c:pt idx="1923">
                  <c:v>15.2</c:v>
                </c:pt>
                <c:pt idx="1924">
                  <c:v>14.8</c:v>
                </c:pt>
                <c:pt idx="1925">
                  <c:v>14.7</c:v>
                </c:pt>
                <c:pt idx="1926">
                  <c:v>16</c:v>
                </c:pt>
                <c:pt idx="1927">
                  <c:v>15.1</c:v>
                </c:pt>
                <c:pt idx="1928">
                  <c:v>16.2</c:v>
                </c:pt>
                <c:pt idx="1929">
                  <c:v>14.3</c:v>
                </c:pt>
                <c:pt idx="1930">
                  <c:v>16.100000000000001</c:v>
                </c:pt>
                <c:pt idx="1931">
                  <c:v>16.100000000000001</c:v>
                </c:pt>
                <c:pt idx="1932">
                  <c:v>15.9</c:v>
                </c:pt>
                <c:pt idx="1933">
                  <c:v>14.1</c:v>
                </c:pt>
                <c:pt idx="1934">
                  <c:v>14.6</c:v>
                </c:pt>
                <c:pt idx="1935">
                  <c:v>13.7</c:v>
                </c:pt>
                <c:pt idx="1936">
                  <c:v>14.3</c:v>
                </c:pt>
                <c:pt idx="1937">
                  <c:v>15.1</c:v>
                </c:pt>
                <c:pt idx="1938">
                  <c:v>14.9</c:v>
                </c:pt>
                <c:pt idx="1939">
                  <c:v>16.100000000000001</c:v>
                </c:pt>
                <c:pt idx="1940">
                  <c:v>15.2</c:v>
                </c:pt>
                <c:pt idx="1941">
                  <c:v>14.7</c:v>
                </c:pt>
                <c:pt idx="1942">
                  <c:v>15.4</c:v>
                </c:pt>
                <c:pt idx="1943">
                  <c:v>14.8</c:v>
                </c:pt>
                <c:pt idx="1944">
                  <c:v>14.4</c:v>
                </c:pt>
                <c:pt idx="1945">
                  <c:v>14.7</c:v>
                </c:pt>
                <c:pt idx="1946">
                  <c:v>15.5</c:v>
                </c:pt>
                <c:pt idx="1947">
                  <c:v>14.9</c:v>
                </c:pt>
                <c:pt idx="1948">
                  <c:v>16.100000000000001</c:v>
                </c:pt>
                <c:pt idx="1949">
                  <c:v>16.600000000000001</c:v>
                </c:pt>
                <c:pt idx="1950">
                  <c:v>15.4</c:v>
                </c:pt>
                <c:pt idx="1951">
                  <c:v>15.6</c:v>
                </c:pt>
                <c:pt idx="1952">
                  <c:v>14.4</c:v>
                </c:pt>
                <c:pt idx="1953">
                  <c:v>15.6</c:v>
                </c:pt>
                <c:pt idx="1954">
                  <c:v>15.6</c:v>
                </c:pt>
                <c:pt idx="1955">
                  <c:v>16.600000000000001</c:v>
                </c:pt>
                <c:pt idx="1956">
                  <c:v>15.6</c:v>
                </c:pt>
                <c:pt idx="1957">
                  <c:v>15.3</c:v>
                </c:pt>
                <c:pt idx="1958">
                  <c:v>15.8</c:v>
                </c:pt>
                <c:pt idx="1959">
                  <c:v>15</c:v>
                </c:pt>
                <c:pt idx="1960">
                  <c:v>16</c:v>
                </c:pt>
                <c:pt idx="1961">
                  <c:v>16.5</c:v>
                </c:pt>
                <c:pt idx="1962">
                  <c:v>14.6</c:v>
                </c:pt>
                <c:pt idx="1963">
                  <c:v>15.5</c:v>
                </c:pt>
                <c:pt idx="1964">
                  <c:v>14.8</c:v>
                </c:pt>
                <c:pt idx="1965">
                  <c:v>16</c:v>
                </c:pt>
                <c:pt idx="1966">
                  <c:v>14.4</c:v>
                </c:pt>
                <c:pt idx="1967">
                  <c:v>15.8</c:v>
                </c:pt>
                <c:pt idx="1968">
                  <c:v>16.2</c:v>
                </c:pt>
                <c:pt idx="1969">
                  <c:v>16</c:v>
                </c:pt>
                <c:pt idx="1970">
                  <c:v>16</c:v>
                </c:pt>
                <c:pt idx="1971">
                  <c:v>16.2</c:v>
                </c:pt>
                <c:pt idx="1972">
                  <c:v>15.4</c:v>
                </c:pt>
                <c:pt idx="1973">
                  <c:v>15.4</c:v>
                </c:pt>
                <c:pt idx="1974">
                  <c:v>15</c:v>
                </c:pt>
                <c:pt idx="1975">
                  <c:v>15.6</c:v>
                </c:pt>
                <c:pt idx="1976">
                  <c:v>15.6</c:v>
                </c:pt>
                <c:pt idx="1977">
                  <c:v>15.2</c:v>
                </c:pt>
                <c:pt idx="1978">
                  <c:v>16.2</c:v>
                </c:pt>
                <c:pt idx="1979">
                  <c:v>15.3</c:v>
                </c:pt>
                <c:pt idx="1980">
                  <c:v>15.3</c:v>
                </c:pt>
                <c:pt idx="1981">
                  <c:v>15.8</c:v>
                </c:pt>
                <c:pt idx="1982">
                  <c:v>15.5</c:v>
                </c:pt>
                <c:pt idx="1983">
                  <c:v>15.8</c:v>
                </c:pt>
                <c:pt idx="1984">
                  <c:v>15.5</c:v>
                </c:pt>
                <c:pt idx="1985">
                  <c:v>14.8</c:v>
                </c:pt>
                <c:pt idx="1986">
                  <c:v>16.100000000000001</c:v>
                </c:pt>
                <c:pt idx="1987">
                  <c:v>15.8</c:v>
                </c:pt>
                <c:pt idx="1988">
                  <c:v>15</c:v>
                </c:pt>
                <c:pt idx="1989">
                  <c:v>15.7</c:v>
                </c:pt>
                <c:pt idx="1990">
                  <c:v>14.7</c:v>
                </c:pt>
                <c:pt idx="1991">
                  <c:v>15.4</c:v>
                </c:pt>
                <c:pt idx="1992">
                  <c:v>15.8</c:v>
                </c:pt>
                <c:pt idx="1993">
                  <c:v>16.3</c:v>
                </c:pt>
                <c:pt idx="1994">
                  <c:v>15</c:v>
                </c:pt>
                <c:pt idx="1995">
                  <c:v>15.7</c:v>
                </c:pt>
                <c:pt idx="1996">
                  <c:v>14.8</c:v>
                </c:pt>
                <c:pt idx="1997">
                  <c:v>14.7</c:v>
                </c:pt>
                <c:pt idx="1998">
                  <c:v>14.2</c:v>
                </c:pt>
                <c:pt idx="1999">
                  <c:v>15</c:v>
                </c:pt>
                <c:pt idx="2000">
                  <c:v>14.7</c:v>
                </c:pt>
                <c:pt idx="2001">
                  <c:v>14</c:v>
                </c:pt>
                <c:pt idx="2002">
                  <c:v>14.7</c:v>
                </c:pt>
                <c:pt idx="2003">
                  <c:v>14.3</c:v>
                </c:pt>
                <c:pt idx="2004">
                  <c:v>14</c:v>
                </c:pt>
                <c:pt idx="2005">
                  <c:v>14.1</c:v>
                </c:pt>
                <c:pt idx="2006">
                  <c:v>13.5</c:v>
                </c:pt>
                <c:pt idx="2007">
                  <c:v>13.7</c:v>
                </c:pt>
                <c:pt idx="2008">
                  <c:v>13</c:v>
                </c:pt>
                <c:pt idx="2009">
                  <c:v>14.6</c:v>
                </c:pt>
                <c:pt idx="2010">
                  <c:v>11.8</c:v>
                </c:pt>
                <c:pt idx="2011">
                  <c:v>13</c:v>
                </c:pt>
                <c:pt idx="2012">
                  <c:v>12.8</c:v>
                </c:pt>
                <c:pt idx="2013">
                  <c:v>14.6</c:v>
                </c:pt>
                <c:pt idx="2014">
                  <c:v>13.2</c:v>
                </c:pt>
                <c:pt idx="2015">
                  <c:v>12.9</c:v>
                </c:pt>
                <c:pt idx="2016">
                  <c:v>12.9</c:v>
                </c:pt>
                <c:pt idx="2017">
                  <c:v>12.2</c:v>
                </c:pt>
                <c:pt idx="2018">
                  <c:v>13.3</c:v>
                </c:pt>
                <c:pt idx="2019">
                  <c:v>11.6</c:v>
                </c:pt>
                <c:pt idx="2020">
                  <c:v>12.1</c:v>
                </c:pt>
                <c:pt idx="2021">
                  <c:v>12</c:v>
                </c:pt>
                <c:pt idx="2022">
                  <c:v>11.8</c:v>
                </c:pt>
                <c:pt idx="2023">
                  <c:v>12.9</c:v>
                </c:pt>
                <c:pt idx="2024">
                  <c:v>14</c:v>
                </c:pt>
                <c:pt idx="2025">
                  <c:v>11</c:v>
                </c:pt>
                <c:pt idx="2026">
                  <c:v>12.9</c:v>
                </c:pt>
                <c:pt idx="2027">
                  <c:v>13</c:v>
                </c:pt>
                <c:pt idx="2028">
                  <c:v>12.2</c:v>
                </c:pt>
                <c:pt idx="2029">
                  <c:v>13.4</c:v>
                </c:pt>
                <c:pt idx="2030">
                  <c:v>12.9</c:v>
                </c:pt>
                <c:pt idx="2031">
                  <c:v>13.2</c:v>
                </c:pt>
                <c:pt idx="2032">
                  <c:v>13.8</c:v>
                </c:pt>
                <c:pt idx="2033">
                  <c:v>13.9</c:v>
                </c:pt>
                <c:pt idx="2034">
                  <c:v>13.5</c:v>
                </c:pt>
                <c:pt idx="2035">
                  <c:v>13.1</c:v>
                </c:pt>
                <c:pt idx="2036">
                  <c:v>12.5</c:v>
                </c:pt>
                <c:pt idx="2037">
                  <c:v>13</c:v>
                </c:pt>
                <c:pt idx="2038">
                  <c:v>13.4</c:v>
                </c:pt>
                <c:pt idx="2039">
                  <c:v>12.4</c:v>
                </c:pt>
                <c:pt idx="2040">
                  <c:v>13</c:v>
                </c:pt>
                <c:pt idx="2041">
                  <c:v>12.8</c:v>
                </c:pt>
                <c:pt idx="2042">
                  <c:v>12.9</c:v>
                </c:pt>
                <c:pt idx="2043">
                  <c:v>13.1</c:v>
                </c:pt>
                <c:pt idx="2044">
                  <c:v>12.1</c:v>
                </c:pt>
                <c:pt idx="2045">
                  <c:v>12.8</c:v>
                </c:pt>
                <c:pt idx="2046">
                  <c:v>12.9</c:v>
                </c:pt>
                <c:pt idx="2047">
                  <c:v>12.3</c:v>
                </c:pt>
                <c:pt idx="2048">
                  <c:v>13.4</c:v>
                </c:pt>
                <c:pt idx="2049">
                  <c:v>11.6</c:v>
                </c:pt>
                <c:pt idx="2050">
                  <c:v>12.1</c:v>
                </c:pt>
                <c:pt idx="2051">
                  <c:v>12.2</c:v>
                </c:pt>
                <c:pt idx="2052">
                  <c:v>12.6</c:v>
                </c:pt>
                <c:pt idx="2053">
                  <c:v>13</c:v>
                </c:pt>
                <c:pt idx="2054">
                  <c:v>12.3</c:v>
                </c:pt>
                <c:pt idx="2055">
                  <c:v>13.3</c:v>
                </c:pt>
                <c:pt idx="2056">
                  <c:v>12.8</c:v>
                </c:pt>
                <c:pt idx="2057">
                  <c:v>11.9</c:v>
                </c:pt>
                <c:pt idx="2058">
                  <c:v>12.1</c:v>
                </c:pt>
                <c:pt idx="2059">
                  <c:v>12.2</c:v>
                </c:pt>
                <c:pt idx="2060">
                  <c:v>11.6</c:v>
                </c:pt>
                <c:pt idx="2061">
                  <c:v>13</c:v>
                </c:pt>
                <c:pt idx="2062">
                  <c:v>12</c:v>
                </c:pt>
                <c:pt idx="2063">
                  <c:v>12.3</c:v>
                </c:pt>
                <c:pt idx="2064">
                  <c:v>12.4</c:v>
                </c:pt>
                <c:pt idx="2065">
                  <c:v>12.9</c:v>
                </c:pt>
                <c:pt idx="2066">
                  <c:v>13.6</c:v>
                </c:pt>
                <c:pt idx="2067">
                  <c:v>12.5</c:v>
                </c:pt>
                <c:pt idx="2068">
                  <c:v>13</c:v>
                </c:pt>
                <c:pt idx="2069">
                  <c:v>13</c:v>
                </c:pt>
                <c:pt idx="2070">
                  <c:v>11.5</c:v>
                </c:pt>
                <c:pt idx="2071">
                  <c:v>12.4</c:v>
                </c:pt>
                <c:pt idx="2072">
                  <c:v>12.4</c:v>
                </c:pt>
                <c:pt idx="2073">
                  <c:v>12.7</c:v>
                </c:pt>
                <c:pt idx="2074">
                  <c:v>12.5</c:v>
                </c:pt>
                <c:pt idx="2075">
                  <c:v>11.9</c:v>
                </c:pt>
                <c:pt idx="2076">
                  <c:v>11.9</c:v>
                </c:pt>
                <c:pt idx="2077">
                  <c:v>12.9</c:v>
                </c:pt>
                <c:pt idx="2078">
                  <c:v>13.5</c:v>
                </c:pt>
                <c:pt idx="2079">
                  <c:v>12.8</c:v>
                </c:pt>
                <c:pt idx="2080">
                  <c:v>13</c:v>
                </c:pt>
                <c:pt idx="2081">
                  <c:v>12.3</c:v>
                </c:pt>
                <c:pt idx="2082">
                  <c:v>11.8</c:v>
                </c:pt>
                <c:pt idx="2083">
                  <c:v>13.5</c:v>
                </c:pt>
                <c:pt idx="2084">
                  <c:v>13.3</c:v>
                </c:pt>
                <c:pt idx="2085">
                  <c:v>13.4</c:v>
                </c:pt>
                <c:pt idx="2086">
                  <c:v>13.9</c:v>
                </c:pt>
                <c:pt idx="2087">
                  <c:v>13</c:v>
                </c:pt>
                <c:pt idx="2088">
                  <c:v>13.2</c:v>
                </c:pt>
                <c:pt idx="2089">
                  <c:v>13.2</c:v>
                </c:pt>
                <c:pt idx="2090">
                  <c:v>13.4</c:v>
                </c:pt>
                <c:pt idx="2091">
                  <c:v>12.8</c:v>
                </c:pt>
                <c:pt idx="2092">
                  <c:v>13</c:v>
                </c:pt>
                <c:pt idx="2093">
                  <c:v>14.2</c:v>
                </c:pt>
                <c:pt idx="2094">
                  <c:v>15</c:v>
                </c:pt>
                <c:pt idx="2095">
                  <c:v>13.7</c:v>
                </c:pt>
                <c:pt idx="2096">
                  <c:v>13.9</c:v>
                </c:pt>
                <c:pt idx="2097">
                  <c:v>12.4</c:v>
                </c:pt>
                <c:pt idx="2098">
                  <c:v>12.8</c:v>
                </c:pt>
                <c:pt idx="2099">
                  <c:v>12.7</c:v>
                </c:pt>
                <c:pt idx="2100">
                  <c:v>13.6</c:v>
                </c:pt>
                <c:pt idx="2101">
                  <c:v>13.6</c:v>
                </c:pt>
                <c:pt idx="2102">
                  <c:v>14.7</c:v>
                </c:pt>
                <c:pt idx="2103">
                  <c:v>14.6</c:v>
                </c:pt>
                <c:pt idx="2104">
                  <c:v>12.8</c:v>
                </c:pt>
                <c:pt idx="2105">
                  <c:v>13.9</c:v>
                </c:pt>
                <c:pt idx="2106">
                  <c:v>14.3</c:v>
                </c:pt>
                <c:pt idx="2107">
                  <c:v>12.4</c:v>
                </c:pt>
                <c:pt idx="2108">
                  <c:v>12.6</c:v>
                </c:pt>
                <c:pt idx="2109">
                  <c:v>13.4</c:v>
                </c:pt>
                <c:pt idx="2110">
                  <c:v>12.3</c:v>
                </c:pt>
                <c:pt idx="2111">
                  <c:v>13.9</c:v>
                </c:pt>
                <c:pt idx="2112">
                  <c:v>13.7</c:v>
                </c:pt>
                <c:pt idx="2113">
                  <c:v>13.2</c:v>
                </c:pt>
                <c:pt idx="2114">
                  <c:v>13.1</c:v>
                </c:pt>
                <c:pt idx="2115">
                  <c:v>12.7</c:v>
                </c:pt>
                <c:pt idx="2116">
                  <c:v>13.3</c:v>
                </c:pt>
                <c:pt idx="2117">
                  <c:v>14</c:v>
                </c:pt>
                <c:pt idx="2118">
                  <c:v>13</c:v>
                </c:pt>
                <c:pt idx="2119">
                  <c:v>13.6</c:v>
                </c:pt>
                <c:pt idx="2120">
                  <c:v>13.7</c:v>
                </c:pt>
                <c:pt idx="2121">
                  <c:v>14.8</c:v>
                </c:pt>
                <c:pt idx="2122">
                  <c:v>13.6</c:v>
                </c:pt>
                <c:pt idx="2123">
                  <c:v>13.4</c:v>
                </c:pt>
                <c:pt idx="2124">
                  <c:v>13.6</c:v>
                </c:pt>
                <c:pt idx="2125">
                  <c:v>12.9</c:v>
                </c:pt>
                <c:pt idx="2126">
                  <c:v>12.9</c:v>
                </c:pt>
                <c:pt idx="2127">
                  <c:v>13.2</c:v>
                </c:pt>
                <c:pt idx="2128">
                  <c:v>13.9</c:v>
                </c:pt>
                <c:pt idx="2129">
                  <c:v>13.3</c:v>
                </c:pt>
                <c:pt idx="2130">
                  <c:v>13.5</c:v>
                </c:pt>
                <c:pt idx="2131">
                  <c:v>13.7</c:v>
                </c:pt>
                <c:pt idx="2132">
                  <c:v>13.5</c:v>
                </c:pt>
                <c:pt idx="2133">
                  <c:v>13.3</c:v>
                </c:pt>
                <c:pt idx="2134">
                  <c:v>12.8</c:v>
                </c:pt>
                <c:pt idx="2135">
                  <c:v>14.3</c:v>
                </c:pt>
                <c:pt idx="2136">
                  <c:v>13.8</c:v>
                </c:pt>
                <c:pt idx="2137">
                  <c:v>13.8</c:v>
                </c:pt>
                <c:pt idx="2138">
                  <c:v>14.4</c:v>
                </c:pt>
                <c:pt idx="2139">
                  <c:v>14.6</c:v>
                </c:pt>
                <c:pt idx="2140">
                  <c:v>13.3</c:v>
                </c:pt>
                <c:pt idx="2141">
                  <c:v>14.9</c:v>
                </c:pt>
                <c:pt idx="2142">
                  <c:v>14.5</c:v>
                </c:pt>
                <c:pt idx="2143">
                  <c:v>13.6</c:v>
                </c:pt>
                <c:pt idx="2144">
                  <c:v>14.2</c:v>
                </c:pt>
                <c:pt idx="2145">
                  <c:v>13.7</c:v>
                </c:pt>
                <c:pt idx="2146">
                  <c:v>13.7</c:v>
                </c:pt>
                <c:pt idx="2147">
                  <c:v>13.7</c:v>
                </c:pt>
                <c:pt idx="2148">
                  <c:v>13.5</c:v>
                </c:pt>
                <c:pt idx="2149">
                  <c:v>14.7</c:v>
                </c:pt>
                <c:pt idx="2150">
                  <c:v>14.5</c:v>
                </c:pt>
                <c:pt idx="2151">
                  <c:v>13.9</c:v>
                </c:pt>
                <c:pt idx="2152">
                  <c:v>15.3</c:v>
                </c:pt>
                <c:pt idx="2153">
                  <c:v>14.8</c:v>
                </c:pt>
                <c:pt idx="2154">
                  <c:v>14.4</c:v>
                </c:pt>
                <c:pt idx="2155">
                  <c:v>13.4</c:v>
                </c:pt>
                <c:pt idx="2156">
                  <c:v>14.2</c:v>
                </c:pt>
                <c:pt idx="2157">
                  <c:v>13.6</c:v>
                </c:pt>
                <c:pt idx="2158">
                  <c:v>14.5</c:v>
                </c:pt>
                <c:pt idx="2159">
                  <c:v>13.7</c:v>
                </c:pt>
                <c:pt idx="2160">
                  <c:v>14.4</c:v>
                </c:pt>
                <c:pt idx="2161">
                  <c:v>13.5</c:v>
                </c:pt>
                <c:pt idx="2162">
                  <c:v>13.8</c:v>
                </c:pt>
                <c:pt idx="2163">
                  <c:v>13.6</c:v>
                </c:pt>
                <c:pt idx="2164">
                  <c:v>13.9</c:v>
                </c:pt>
                <c:pt idx="2165">
                  <c:v>14.9</c:v>
                </c:pt>
                <c:pt idx="2166">
                  <c:v>13.2</c:v>
                </c:pt>
                <c:pt idx="2167">
                  <c:v>13.7</c:v>
                </c:pt>
                <c:pt idx="2168">
                  <c:v>13.8</c:v>
                </c:pt>
                <c:pt idx="2169">
                  <c:v>13</c:v>
                </c:pt>
                <c:pt idx="2170">
                  <c:v>13.7</c:v>
                </c:pt>
                <c:pt idx="2171">
                  <c:v>12.2</c:v>
                </c:pt>
                <c:pt idx="2172">
                  <c:v>13.8</c:v>
                </c:pt>
                <c:pt idx="2173">
                  <c:v>13.6</c:v>
                </c:pt>
                <c:pt idx="2174">
                  <c:v>13.6</c:v>
                </c:pt>
                <c:pt idx="2175">
                  <c:v>12.4</c:v>
                </c:pt>
                <c:pt idx="2176">
                  <c:v>12.4</c:v>
                </c:pt>
                <c:pt idx="2177">
                  <c:v>12.8</c:v>
                </c:pt>
                <c:pt idx="2178">
                  <c:v>12.7</c:v>
                </c:pt>
                <c:pt idx="2179">
                  <c:v>13.3</c:v>
                </c:pt>
                <c:pt idx="2180">
                  <c:v>12.3</c:v>
                </c:pt>
                <c:pt idx="2181">
                  <c:v>12.7</c:v>
                </c:pt>
                <c:pt idx="2182">
                  <c:v>12</c:v>
                </c:pt>
                <c:pt idx="2183">
                  <c:v>13.6</c:v>
                </c:pt>
                <c:pt idx="2184">
                  <c:v>11.5</c:v>
                </c:pt>
                <c:pt idx="2185">
                  <c:v>12.4</c:v>
                </c:pt>
                <c:pt idx="2186">
                  <c:v>12.9</c:v>
                </c:pt>
                <c:pt idx="2187">
                  <c:v>12.2</c:v>
                </c:pt>
                <c:pt idx="2188">
                  <c:v>12.3</c:v>
                </c:pt>
                <c:pt idx="2189">
                  <c:v>11.8</c:v>
                </c:pt>
                <c:pt idx="2190">
                  <c:v>11.9</c:v>
                </c:pt>
                <c:pt idx="2191">
                  <c:v>11.8</c:v>
                </c:pt>
                <c:pt idx="2192">
                  <c:v>11.7</c:v>
                </c:pt>
                <c:pt idx="2193">
                  <c:v>11</c:v>
                </c:pt>
                <c:pt idx="2194">
                  <c:v>11.4</c:v>
                </c:pt>
                <c:pt idx="2195">
                  <c:v>11</c:v>
                </c:pt>
                <c:pt idx="2196">
                  <c:v>11.8</c:v>
                </c:pt>
                <c:pt idx="2197">
                  <c:v>11.3</c:v>
                </c:pt>
                <c:pt idx="2198">
                  <c:v>12.2</c:v>
                </c:pt>
                <c:pt idx="2199">
                  <c:v>12</c:v>
                </c:pt>
                <c:pt idx="2200">
                  <c:v>11.7</c:v>
                </c:pt>
                <c:pt idx="2201">
                  <c:v>11.3</c:v>
                </c:pt>
                <c:pt idx="2202">
                  <c:v>11.8</c:v>
                </c:pt>
                <c:pt idx="2203">
                  <c:v>10.7</c:v>
                </c:pt>
                <c:pt idx="2204">
                  <c:v>11.9</c:v>
                </c:pt>
                <c:pt idx="2205">
                  <c:v>11</c:v>
                </c:pt>
                <c:pt idx="2206">
                  <c:v>11.8</c:v>
                </c:pt>
                <c:pt idx="2207">
                  <c:v>11.8</c:v>
                </c:pt>
                <c:pt idx="2208">
                  <c:v>13.3</c:v>
                </c:pt>
                <c:pt idx="2209">
                  <c:v>11.6</c:v>
                </c:pt>
                <c:pt idx="2210">
                  <c:v>12</c:v>
                </c:pt>
                <c:pt idx="2211">
                  <c:v>13.4</c:v>
                </c:pt>
                <c:pt idx="2212">
                  <c:v>11.8</c:v>
                </c:pt>
                <c:pt idx="2213">
                  <c:v>11.7</c:v>
                </c:pt>
                <c:pt idx="2214">
                  <c:v>12.2</c:v>
                </c:pt>
                <c:pt idx="2215">
                  <c:v>13.2</c:v>
                </c:pt>
                <c:pt idx="2216">
                  <c:v>11.7</c:v>
                </c:pt>
                <c:pt idx="2217">
                  <c:v>12.3</c:v>
                </c:pt>
                <c:pt idx="2218">
                  <c:v>11.6</c:v>
                </c:pt>
                <c:pt idx="2219">
                  <c:v>11.8</c:v>
                </c:pt>
                <c:pt idx="2220">
                  <c:v>12.7</c:v>
                </c:pt>
                <c:pt idx="2221">
                  <c:v>11.5</c:v>
                </c:pt>
                <c:pt idx="2222">
                  <c:v>12.9</c:v>
                </c:pt>
                <c:pt idx="2223">
                  <c:v>12.5</c:v>
                </c:pt>
                <c:pt idx="2224">
                  <c:v>12.6</c:v>
                </c:pt>
                <c:pt idx="2225">
                  <c:v>11.7</c:v>
                </c:pt>
                <c:pt idx="2226">
                  <c:v>12.2</c:v>
                </c:pt>
                <c:pt idx="2227">
                  <c:v>12.6</c:v>
                </c:pt>
                <c:pt idx="2228">
                  <c:v>12.7</c:v>
                </c:pt>
                <c:pt idx="2229">
                  <c:v>12.3</c:v>
                </c:pt>
                <c:pt idx="2230">
                  <c:v>12.1</c:v>
                </c:pt>
                <c:pt idx="2231">
                  <c:v>13.1</c:v>
                </c:pt>
                <c:pt idx="2232">
                  <c:v>11.8</c:v>
                </c:pt>
                <c:pt idx="2233">
                  <c:v>13.4</c:v>
                </c:pt>
                <c:pt idx="2234">
                  <c:v>12.3</c:v>
                </c:pt>
                <c:pt idx="2235">
                  <c:v>12.6</c:v>
                </c:pt>
                <c:pt idx="2236">
                  <c:v>13.2</c:v>
                </c:pt>
                <c:pt idx="2237">
                  <c:v>13.8</c:v>
                </c:pt>
                <c:pt idx="2238">
                  <c:v>13.7</c:v>
                </c:pt>
                <c:pt idx="2239">
                  <c:v>14.3</c:v>
                </c:pt>
                <c:pt idx="2240">
                  <c:v>13.8</c:v>
                </c:pt>
                <c:pt idx="2241">
                  <c:v>13.5</c:v>
                </c:pt>
                <c:pt idx="2242">
                  <c:v>13.9</c:v>
                </c:pt>
                <c:pt idx="2243">
                  <c:v>14.5</c:v>
                </c:pt>
                <c:pt idx="2244">
                  <c:v>14</c:v>
                </c:pt>
                <c:pt idx="2245">
                  <c:v>14.5</c:v>
                </c:pt>
                <c:pt idx="2246">
                  <c:v>14.3</c:v>
                </c:pt>
                <c:pt idx="2247">
                  <c:v>14.8</c:v>
                </c:pt>
                <c:pt idx="2248">
                  <c:v>15</c:v>
                </c:pt>
                <c:pt idx="2249">
                  <c:v>15.2</c:v>
                </c:pt>
                <c:pt idx="2250">
                  <c:v>15.4</c:v>
                </c:pt>
                <c:pt idx="2251">
                  <c:v>15.6</c:v>
                </c:pt>
                <c:pt idx="2252">
                  <c:v>15</c:v>
                </c:pt>
                <c:pt idx="2253">
                  <c:v>15.5</c:v>
                </c:pt>
                <c:pt idx="2254">
                  <c:v>15.2</c:v>
                </c:pt>
                <c:pt idx="2255">
                  <c:v>15.8</c:v>
                </c:pt>
                <c:pt idx="2256">
                  <c:v>14.7</c:v>
                </c:pt>
                <c:pt idx="2257">
                  <c:v>16.100000000000001</c:v>
                </c:pt>
                <c:pt idx="2258">
                  <c:v>15.5</c:v>
                </c:pt>
                <c:pt idx="2259">
                  <c:v>16.100000000000001</c:v>
                </c:pt>
                <c:pt idx="2260">
                  <c:v>16.899999999999999</c:v>
                </c:pt>
                <c:pt idx="2261">
                  <c:v>16.600000000000001</c:v>
                </c:pt>
                <c:pt idx="2262">
                  <c:v>17.5</c:v>
                </c:pt>
                <c:pt idx="2263">
                  <c:v>17.2</c:v>
                </c:pt>
                <c:pt idx="2264">
                  <c:v>18</c:v>
                </c:pt>
                <c:pt idx="2265">
                  <c:v>16.600000000000001</c:v>
                </c:pt>
                <c:pt idx="2266">
                  <c:v>16.8</c:v>
                </c:pt>
                <c:pt idx="2267">
                  <c:v>17.7</c:v>
                </c:pt>
                <c:pt idx="2268">
                  <c:v>16.8</c:v>
                </c:pt>
                <c:pt idx="2269">
                  <c:v>17.7</c:v>
                </c:pt>
                <c:pt idx="2270">
                  <c:v>18.100000000000001</c:v>
                </c:pt>
                <c:pt idx="2271">
                  <c:v>18.399999999999999</c:v>
                </c:pt>
                <c:pt idx="2272">
                  <c:v>17.2</c:v>
                </c:pt>
                <c:pt idx="2273">
                  <c:v>18.600000000000001</c:v>
                </c:pt>
                <c:pt idx="2274">
                  <c:v>18.2</c:v>
                </c:pt>
                <c:pt idx="2275">
                  <c:v>18.7</c:v>
                </c:pt>
                <c:pt idx="2276">
                  <c:v>18.399999999999999</c:v>
                </c:pt>
                <c:pt idx="2277">
                  <c:v>18.5</c:v>
                </c:pt>
                <c:pt idx="2278">
                  <c:v>18.2</c:v>
                </c:pt>
                <c:pt idx="2279">
                  <c:v>17.8</c:v>
                </c:pt>
                <c:pt idx="2280">
                  <c:v>18.7</c:v>
                </c:pt>
                <c:pt idx="2281">
                  <c:v>18.899999999999999</c:v>
                </c:pt>
                <c:pt idx="2282">
                  <c:v>18.899999999999999</c:v>
                </c:pt>
                <c:pt idx="2283">
                  <c:v>18.8</c:v>
                </c:pt>
                <c:pt idx="2284">
                  <c:v>17.5</c:v>
                </c:pt>
                <c:pt idx="2285">
                  <c:v>19</c:v>
                </c:pt>
                <c:pt idx="2286">
                  <c:v>18.2</c:v>
                </c:pt>
                <c:pt idx="2287">
                  <c:v>18.600000000000001</c:v>
                </c:pt>
                <c:pt idx="2288">
                  <c:v>19</c:v>
                </c:pt>
                <c:pt idx="2289">
                  <c:v>18.8</c:v>
                </c:pt>
                <c:pt idx="2290">
                  <c:v>19.3</c:v>
                </c:pt>
                <c:pt idx="2291">
                  <c:v>19</c:v>
                </c:pt>
                <c:pt idx="2292">
                  <c:v>18</c:v>
                </c:pt>
                <c:pt idx="2293">
                  <c:v>17.600000000000001</c:v>
                </c:pt>
                <c:pt idx="2294">
                  <c:v>19.5</c:v>
                </c:pt>
                <c:pt idx="2295">
                  <c:v>19.100000000000001</c:v>
                </c:pt>
                <c:pt idx="2296">
                  <c:v>20.399999999999999</c:v>
                </c:pt>
                <c:pt idx="2297">
                  <c:v>21.1</c:v>
                </c:pt>
                <c:pt idx="2298">
                  <c:v>19.7</c:v>
                </c:pt>
                <c:pt idx="2299">
                  <c:v>20.7</c:v>
                </c:pt>
                <c:pt idx="2300">
                  <c:v>20.2</c:v>
                </c:pt>
                <c:pt idx="2301">
                  <c:v>21.1</c:v>
                </c:pt>
                <c:pt idx="2302">
                  <c:v>21.6</c:v>
                </c:pt>
                <c:pt idx="2303">
                  <c:v>22.2</c:v>
                </c:pt>
                <c:pt idx="2304">
                  <c:v>21.4</c:v>
                </c:pt>
                <c:pt idx="2305">
                  <c:v>22.2</c:v>
                </c:pt>
                <c:pt idx="2306">
                  <c:v>22.1</c:v>
                </c:pt>
                <c:pt idx="2307">
                  <c:v>23.5</c:v>
                </c:pt>
                <c:pt idx="2308">
                  <c:v>24.4</c:v>
                </c:pt>
                <c:pt idx="2309">
                  <c:v>26.4</c:v>
                </c:pt>
                <c:pt idx="2310">
                  <c:v>25.9</c:v>
                </c:pt>
                <c:pt idx="2311">
                  <c:v>27.1</c:v>
                </c:pt>
                <c:pt idx="2312">
                  <c:v>27.4</c:v>
                </c:pt>
                <c:pt idx="2313">
                  <c:v>28</c:v>
                </c:pt>
                <c:pt idx="2314">
                  <c:v>28.8</c:v>
                </c:pt>
                <c:pt idx="2315">
                  <c:v>31.4</c:v>
                </c:pt>
                <c:pt idx="2316">
                  <c:v>30.4</c:v>
                </c:pt>
                <c:pt idx="2317">
                  <c:v>31.6</c:v>
                </c:pt>
                <c:pt idx="2318">
                  <c:v>32.4</c:v>
                </c:pt>
                <c:pt idx="2319">
                  <c:v>33.1</c:v>
                </c:pt>
                <c:pt idx="2320">
                  <c:v>33.700000000000003</c:v>
                </c:pt>
                <c:pt idx="2321">
                  <c:v>34.5</c:v>
                </c:pt>
                <c:pt idx="2322">
                  <c:v>34.700000000000003</c:v>
                </c:pt>
                <c:pt idx="2323">
                  <c:v>34.6</c:v>
                </c:pt>
                <c:pt idx="2324">
                  <c:v>35.200000000000003</c:v>
                </c:pt>
                <c:pt idx="2325">
                  <c:v>35.799999999999997</c:v>
                </c:pt>
                <c:pt idx="2326">
                  <c:v>35.6</c:v>
                </c:pt>
                <c:pt idx="2327">
                  <c:v>36</c:v>
                </c:pt>
                <c:pt idx="2328">
                  <c:v>36</c:v>
                </c:pt>
                <c:pt idx="2329">
                  <c:v>34.9</c:v>
                </c:pt>
                <c:pt idx="2330">
                  <c:v>36.200000000000003</c:v>
                </c:pt>
                <c:pt idx="2331">
                  <c:v>35.700000000000003</c:v>
                </c:pt>
                <c:pt idx="2332">
                  <c:v>35.9</c:v>
                </c:pt>
                <c:pt idx="2333">
                  <c:v>35.5</c:v>
                </c:pt>
                <c:pt idx="2334">
                  <c:v>35.4</c:v>
                </c:pt>
                <c:pt idx="2335">
                  <c:v>35.200000000000003</c:v>
                </c:pt>
                <c:pt idx="2336">
                  <c:v>34.700000000000003</c:v>
                </c:pt>
                <c:pt idx="2337">
                  <c:v>35.6</c:v>
                </c:pt>
                <c:pt idx="2338">
                  <c:v>34.700000000000003</c:v>
                </c:pt>
                <c:pt idx="2339">
                  <c:v>35.200000000000003</c:v>
                </c:pt>
                <c:pt idx="2340">
                  <c:v>35.799999999999997</c:v>
                </c:pt>
                <c:pt idx="2341">
                  <c:v>36.4</c:v>
                </c:pt>
                <c:pt idx="2342">
                  <c:v>36.200000000000003</c:v>
                </c:pt>
                <c:pt idx="2343">
                  <c:v>35.4</c:v>
                </c:pt>
                <c:pt idx="2344">
                  <c:v>34.9</c:v>
                </c:pt>
                <c:pt idx="2345">
                  <c:v>34.200000000000003</c:v>
                </c:pt>
                <c:pt idx="2346">
                  <c:v>36.200000000000003</c:v>
                </c:pt>
                <c:pt idx="2347">
                  <c:v>36</c:v>
                </c:pt>
                <c:pt idx="2348">
                  <c:v>36.4</c:v>
                </c:pt>
                <c:pt idx="2349">
                  <c:v>35.1</c:v>
                </c:pt>
                <c:pt idx="2350">
                  <c:v>34.299999999999997</c:v>
                </c:pt>
                <c:pt idx="2351">
                  <c:v>35.700000000000003</c:v>
                </c:pt>
                <c:pt idx="2352">
                  <c:v>36.1</c:v>
                </c:pt>
                <c:pt idx="2353">
                  <c:v>36.299999999999997</c:v>
                </c:pt>
                <c:pt idx="2354">
                  <c:v>36.299999999999997</c:v>
                </c:pt>
                <c:pt idx="2355">
                  <c:v>36.6</c:v>
                </c:pt>
                <c:pt idx="2356">
                  <c:v>38.1</c:v>
                </c:pt>
                <c:pt idx="2357">
                  <c:v>37.1</c:v>
                </c:pt>
                <c:pt idx="2358">
                  <c:v>38.200000000000003</c:v>
                </c:pt>
                <c:pt idx="2359">
                  <c:v>38.6</c:v>
                </c:pt>
                <c:pt idx="2360">
                  <c:v>38.799999999999997</c:v>
                </c:pt>
                <c:pt idx="2361">
                  <c:v>39</c:v>
                </c:pt>
                <c:pt idx="2362">
                  <c:v>40.4</c:v>
                </c:pt>
                <c:pt idx="2363">
                  <c:v>39.6</c:v>
                </c:pt>
                <c:pt idx="2364">
                  <c:v>39</c:v>
                </c:pt>
                <c:pt idx="2365">
                  <c:v>40.1</c:v>
                </c:pt>
                <c:pt idx="2366">
                  <c:v>40.1</c:v>
                </c:pt>
                <c:pt idx="2367">
                  <c:v>40.4</c:v>
                </c:pt>
                <c:pt idx="2368">
                  <c:v>41.4</c:v>
                </c:pt>
                <c:pt idx="2369">
                  <c:v>39.799999999999997</c:v>
                </c:pt>
                <c:pt idx="2370">
                  <c:v>41.9</c:v>
                </c:pt>
                <c:pt idx="2371">
                  <c:v>41.1</c:v>
                </c:pt>
                <c:pt idx="2372">
                  <c:v>41.1</c:v>
                </c:pt>
                <c:pt idx="2373">
                  <c:v>40.9</c:v>
                </c:pt>
                <c:pt idx="2374">
                  <c:v>40</c:v>
                </c:pt>
                <c:pt idx="2375">
                  <c:v>40.799999999999997</c:v>
                </c:pt>
                <c:pt idx="2376">
                  <c:v>41.8</c:v>
                </c:pt>
                <c:pt idx="2377">
                  <c:v>42</c:v>
                </c:pt>
                <c:pt idx="2378">
                  <c:v>40.6</c:v>
                </c:pt>
                <c:pt idx="2379">
                  <c:v>42.6</c:v>
                </c:pt>
                <c:pt idx="2380">
                  <c:v>40.5</c:v>
                </c:pt>
                <c:pt idx="2381">
                  <c:v>41.5</c:v>
                </c:pt>
                <c:pt idx="2382">
                  <c:v>41.7</c:v>
                </c:pt>
                <c:pt idx="2383">
                  <c:v>40.700000000000003</c:v>
                </c:pt>
                <c:pt idx="2384">
                  <c:v>41.2</c:v>
                </c:pt>
                <c:pt idx="2385">
                  <c:v>40.6</c:v>
                </c:pt>
                <c:pt idx="2386">
                  <c:v>41.4</c:v>
                </c:pt>
                <c:pt idx="2387">
                  <c:v>41.2</c:v>
                </c:pt>
                <c:pt idx="2388">
                  <c:v>41</c:v>
                </c:pt>
                <c:pt idx="2389">
                  <c:v>41.7</c:v>
                </c:pt>
                <c:pt idx="2390">
                  <c:v>41.5</c:v>
                </c:pt>
                <c:pt idx="2391">
                  <c:v>40.299999999999997</c:v>
                </c:pt>
                <c:pt idx="2392">
                  <c:v>40.9</c:v>
                </c:pt>
                <c:pt idx="2393">
                  <c:v>41.2</c:v>
                </c:pt>
                <c:pt idx="2394">
                  <c:v>41.3</c:v>
                </c:pt>
                <c:pt idx="2395">
                  <c:v>40.9</c:v>
                </c:pt>
                <c:pt idx="2396">
                  <c:v>41.2</c:v>
                </c:pt>
                <c:pt idx="2397">
                  <c:v>41.6</c:v>
                </c:pt>
                <c:pt idx="2398">
                  <c:v>41.6</c:v>
                </c:pt>
                <c:pt idx="2399">
                  <c:v>41.2</c:v>
                </c:pt>
                <c:pt idx="2400">
                  <c:v>40.6</c:v>
                </c:pt>
                <c:pt idx="2401">
                  <c:v>41.1</c:v>
                </c:pt>
                <c:pt idx="2402">
                  <c:v>41.3</c:v>
                </c:pt>
                <c:pt idx="2403">
                  <c:v>40.200000000000003</c:v>
                </c:pt>
                <c:pt idx="2404">
                  <c:v>41</c:v>
                </c:pt>
                <c:pt idx="2405">
                  <c:v>41.1</c:v>
                </c:pt>
                <c:pt idx="2406">
                  <c:v>41.5</c:v>
                </c:pt>
                <c:pt idx="2407">
                  <c:v>40.6</c:v>
                </c:pt>
                <c:pt idx="2408">
                  <c:v>40.5</c:v>
                </c:pt>
                <c:pt idx="2409">
                  <c:v>40.5</c:v>
                </c:pt>
                <c:pt idx="2410">
                  <c:v>41.8</c:v>
                </c:pt>
                <c:pt idx="2411">
                  <c:v>41.3</c:v>
                </c:pt>
                <c:pt idx="2412">
                  <c:v>42</c:v>
                </c:pt>
                <c:pt idx="2413">
                  <c:v>40.6</c:v>
                </c:pt>
                <c:pt idx="2414">
                  <c:v>41.7</c:v>
                </c:pt>
                <c:pt idx="2415">
                  <c:v>41.8</c:v>
                </c:pt>
                <c:pt idx="2416">
                  <c:v>41.1</c:v>
                </c:pt>
                <c:pt idx="2417">
                  <c:v>40.5</c:v>
                </c:pt>
                <c:pt idx="2418">
                  <c:v>41.7</c:v>
                </c:pt>
                <c:pt idx="2419">
                  <c:v>41.8</c:v>
                </c:pt>
                <c:pt idx="2420">
                  <c:v>41.1</c:v>
                </c:pt>
                <c:pt idx="2421">
                  <c:v>40.9</c:v>
                </c:pt>
                <c:pt idx="2422">
                  <c:v>41.5</c:v>
                </c:pt>
                <c:pt idx="2423">
                  <c:v>41.3</c:v>
                </c:pt>
                <c:pt idx="2424">
                  <c:v>39.9</c:v>
                </c:pt>
                <c:pt idx="2425">
                  <c:v>41.4</c:v>
                </c:pt>
                <c:pt idx="2426">
                  <c:v>40.5</c:v>
                </c:pt>
                <c:pt idx="2427">
                  <c:v>40.5</c:v>
                </c:pt>
                <c:pt idx="2428">
                  <c:v>39.6</c:v>
                </c:pt>
                <c:pt idx="2429">
                  <c:v>39.5</c:v>
                </c:pt>
                <c:pt idx="2430">
                  <c:v>39.700000000000003</c:v>
                </c:pt>
                <c:pt idx="2431">
                  <c:v>40.1</c:v>
                </c:pt>
                <c:pt idx="2432">
                  <c:v>39.5</c:v>
                </c:pt>
                <c:pt idx="2433">
                  <c:v>40.5</c:v>
                </c:pt>
                <c:pt idx="2434">
                  <c:v>39.9</c:v>
                </c:pt>
                <c:pt idx="2435">
                  <c:v>39.9</c:v>
                </c:pt>
                <c:pt idx="2436">
                  <c:v>39.5</c:v>
                </c:pt>
                <c:pt idx="2437">
                  <c:v>39.6</c:v>
                </c:pt>
                <c:pt idx="2438">
                  <c:v>39.799999999999997</c:v>
                </c:pt>
                <c:pt idx="2439">
                  <c:v>39.700000000000003</c:v>
                </c:pt>
                <c:pt idx="2440">
                  <c:v>38.5</c:v>
                </c:pt>
                <c:pt idx="2441">
                  <c:v>39.4</c:v>
                </c:pt>
                <c:pt idx="2442">
                  <c:v>40.6</c:v>
                </c:pt>
                <c:pt idx="2443">
                  <c:v>40</c:v>
                </c:pt>
                <c:pt idx="2444">
                  <c:v>40.1</c:v>
                </c:pt>
                <c:pt idx="2445">
                  <c:v>40.200000000000003</c:v>
                </c:pt>
                <c:pt idx="2446">
                  <c:v>39.6</c:v>
                </c:pt>
                <c:pt idx="2447">
                  <c:v>40.299999999999997</c:v>
                </c:pt>
                <c:pt idx="2448">
                  <c:v>41</c:v>
                </c:pt>
                <c:pt idx="2449">
                  <c:v>39.9</c:v>
                </c:pt>
                <c:pt idx="2450">
                  <c:v>39.4</c:v>
                </c:pt>
                <c:pt idx="2451">
                  <c:v>40.6</c:v>
                </c:pt>
                <c:pt idx="2452">
                  <c:v>39.4</c:v>
                </c:pt>
                <c:pt idx="2453">
                  <c:v>39</c:v>
                </c:pt>
                <c:pt idx="2454">
                  <c:v>39.1</c:v>
                </c:pt>
                <c:pt idx="2455">
                  <c:v>39.799999999999997</c:v>
                </c:pt>
                <c:pt idx="2456">
                  <c:v>39</c:v>
                </c:pt>
                <c:pt idx="2457">
                  <c:v>38.1</c:v>
                </c:pt>
                <c:pt idx="2458">
                  <c:v>38.700000000000003</c:v>
                </c:pt>
                <c:pt idx="2459">
                  <c:v>39.5</c:v>
                </c:pt>
                <c:pt idx="2460">
                  <c:v>38.1</c:v>
                </c:pt>
                <c:pt idx="2461">
                  <c:v>38.4</c:v>
                </c:pt>
                <c:pt idx="2462">
                  <c:v>39</c:v>
                </c:pt>
                <c:pt idx="2463">
                  <c:v>38.4</c:v>
                </c:pt>
                <c:pt idx="2464">
                  <c:v>39.5</c:v>
                </c:pt>
                <c:pt idx="2465">
                  <c:v>39.200000000000003</c:v>
                </c:pt>
                <c:pt idx="2466">
                  <c:v>39.9</c:v>
                </c:pt>
                <c:pt idx="2467">
                  <c:v>39.200000000000003</c:v>
                </c:pt>
                <c:pt idx="2468">
                  <c:v>37.1</c:v>
                </c:pt>
                <c:pt idx="2469">
                  <c:v>38.4</c:v>
                </c:pt>
                <c:pt idx="2470">
                  <c:v>38.299999999999997</c:v>
                </c:pt>
                <c:pt idx="2471">
                  <c:v>37.700000000000003</c:v>
                </c:pt>
                <c:pt idx="2472">
                  <c:v>37.799999999999997</c:v>
                </c:pt>
                <c:pt idx="2473">
                  <c:v>37.799999999999997</c:v>
                </c:pt>
                <c:pt idx="2474">
                  <c:v>38.700000000000003</c:v>
                </c:pt>
                <c:pt idx="2475">
                  <c:v>38</c:v>
                </c:pt>
                <c:pt idx="2476">
                  <c:v>37.299999999999997</c:v>
                </c:pt>
                <c:pt idx="2477">
                  <c:v>36.9</c:v>
                </c:pt>
                <c:pt idx="2478">
                  <c:v>37.1</c:v>
                </c:pt>
                <c:pt idx="2479">
                  <c:v>39</c:v>
                </c:pt>
                <c:pt idx="2480">
                  <c:v>37.4</c:v>
                </c:pt>
                <c:pt idx="2481">
                  <c:v>37.299999999999997</c:v>
                </c:pt>
                <c:pt idx="2482">
                  <c:v>37.1</c:v>
                </c:pt>
                <c:pt idx="2483">
                  <c:v>38.200000000000003</c:v>
                </c:pt>
                <c:pt idx="2484">
                  <c:v>36.6</c:v>
                </c:pt>
                <c:pt idx="2485">
                  <c:v>37.799999999999997</c:v>
                </c:pt>
                <c:pt idx="2486">
                  <c:v>37.4</c:v>
                </c:pt>
                <c:pt idx="2487">
                  <c:v>37.200000000000003</c:v>
                </c:pt>
                <c:pt idx="2488">
                  <c:v>37.700000000000003</c:v>
                </c:pt>
                <c:pt idx="2489">
                  <c:v>37.700000000000003</c:v>
                </c:pt>
                <c:pt idx="2490">
                  <c:v>38.9</c:v>
                </c:pt>
                <c:pt idx="2491">
                  <c:v>37</c:v>
                </c:pt>
                <c:pt idx="2492">
                  <c:v>36.5</c:v>
                </c:pt>
                <c:pt idx="2493">
                  <c:v>36.799999999999997</c:v>
                </c:pt>
                <c:pt idx="2494">
                  <c:v>37.1</c:v>
                </c:pt>
                <c:pt idx="2495">
                  <c:v>38.6</c:v>
                </c:pt>
                <c:pt idx="2496">
                  <c:v>36.4</c:v>
                </c:pt>
                <c:pt idx="2497">
                  <c:v>36.799999999999997</c:v>
                </c:pt>
                <c:pt idx="2498">
                  <c:v>36.299999999999997</c:v>
                </c:pt>
                <c:pt idx="2499">
                  <c:v>37.4</c:v>
                </c:pt>
                <c:pt idx="2500">
                  <c:v>37.6</c:v>
                </c:pt>
                <c:pt idx="2501">
                  <c:v>37.700000000000003</c:v>
                </c:pt>
                <c:pt idx="2502">
                  <c:v>37.700000000000003</c:v>
                </c:pt>
                <c:pt idx="2503">
                  <c:v>37.5</c:v>
                </c:pt>
                <c:pt idx="2504">
                  <c:v>37.9</c:v>
                </c:pt>
                <c:pt idx="2505">
                  <c:v>37.799999999999997</c:v>
                </c:pt>
                <c:pt idx="2506">
                  <c:v>37</c:v>
                </c:pt>
                <c:pt idx="2507">
                  <c:v>38.200000000000003</c:v>
                </c:pt>
                <c:pt idx="2508">
                  <c:v>38.1</c:v>
                </c:pt>
                <c:pt idx="2509">
                  <c:v>38.6</c:v>
                </c:pt>
                <c:pt idx="2510">
                  <c:v>38.1</c:v>
                </c:pt>
                <c:pt idx="2511">
                  <c:v>38.799999999999997</c:v>
                </c:pt>
                <c:pt idx="2512">
                  <c:v>39.5</c:v>
                </c:pt>
                <c:pt idx="2513">
                  <c:v>40.299999999999997</c:v>
                </c:pt>
                <c:pt idx="2514">
                  <c:v>39.1</c:v>
                </c:pt>
                <c:pt idx="2515">
                  <c:v>39.1</c:v>
                </c:pt>
                <c:pt idx="2516">
                  <c:v>38.799999999999997</c:v>
                </c:pt>
                <c:pt idx="2517">
                  <c:v>39.700000000000003</c:v>
                </c:pt>
                <c:pt idx="2518">
                  <c:v>41</c:v>
                </c:pt>
                <c:pt idx="2519">
                  <c:v>40.799999999999997</c:v>
                </c:pt>
                <c:pt idx="2520">
                  <c:v>40.299999999999997</c:v>
                </c:pt>
                <c:pt idx="2521">
                  <c:v>39.1</c:v>
                </c:pt>
                <c:pt idx="2522">
                  <c:v>39.6</c:v>
                </c:pt>
                <c:pt idx="2523">
                  <c:v>40.799999999999997</c:v>
                </c:pt>
                <c:pt idx="2524">
                  <c:v>40</c:v>
                </c:pt>
                <c:pt idx="2525">
                  <c:v>40.700000000000003</c:v>
                </c:pt>
                <c:pt idx="2526">
                  <c:v>41.2</c:v>
                </c:pt>
                <c:pt idx="2527">
                  <c:v>40.700000000000003</c:v>
                </c:pt>
                <c:pt idx="2528">
                  <c:v>41</c:v>
                </c:pt>
                <c:pt idx="2529">
                  <c:v>40</c:v>
                </c:pt>
                <c:pt idx="2530">
                  <c:v>40.4</c:v>
                </c:pt>
                <c:pt idx="2531">
                  <c:v>39.1</c:v>
                </c:pt>
                <c:pt idx="2532">
                  <c:v>39.4</c:v>
                </c:pt>
                <c:pt idx="2533">
                  <c:v>39.799999999999997</c:v>
                </c:pt>
                <c:pt idx="2534">
                  <c:v>39.9</c:v>
                </c:pt>
                <c:pt idx="2535">
                  <c:v>41.1</c:v>
                </c:pt>
                <c:pt idx="2536">
                  <c:v>40.299999999999997</c:v>
                </c:pt>
                <c:pt idx="2537">
                  <c:v>40.700000000000003</c:v>
                </c:pt>
                <c:pt idx="2538">
                  <c:v>41.4</c:v>
                </c:pt>
                <c:pt idx="2539">
                  <c:v>40.6</c:v>
                </c:pt>
                <c:pt idx="2540">
                  <c:v>40.799999999999997</c:v>
                </c:pt>
                <c:pt idx="2541">
                  <c:v>41.4</c:v>
                </c:pt>
                <c:pt idx="2542">
                  <c:v>39.200000000000003</c:v>
                </c:pt>
                <c:pt idx="2543">
                  <c:v>40.5</c:v>
                </c:pt>
                <c:pt idx="2544">
                  <c:v>40.5</c:v>
                </c:pt>
                <c:pt idx="2545">
                  <c:v>40.5</c:v>
                </c:pt>
                <c:pt idx="2546">
                  <c:v>40.5</c:v>
                </c:pt>
                <c:pt idx="2547">
                  <c:v>39.5</c:v>
                </c:pt>
                <c:pt idx="2548">
                  <c:v>38.6</c:v>
                </c:pt>
                <c:pt idx="2549">
                  <c:v>37.9</c:v>
                </c:pt>
                <c:pt idx="2550">
                  <c:v>38.700000000000003</c:v>
                </c:pt>
                <c:pt idx="2551">
                  <c:v>38.700000000000003</c:v>
                </c:pt>
                <c:pt idx="2552">
                  <c:v>38.4</c:v>
                </c:pt>
                <c:pt idx="2553">
                  <c:v>36.799999999999997</c:v>
                </c:pt>
                <c:pt idx="2554">
                  <c:v>37.9</c:v>
                </c:pt>
                <c:pt idx="2555">
                  <c:v>36.700000000000003</c:v>
                </c:pt>
                <c:pt idx="2556">
                  <c:v>36.299999999999997</c:v>
                </c:pt>
                <c:pt idx="2557">
                  <c:v>37.1</c:v>
                </c:pt>
                <c:pt idx="2558">
                  <c:v>35.299999999999997</c:v>
                </c:pt>
                <c:pt idx="2559">
                  <c:v>34.799999999999997</c:v>
                </c:pt>
                <c:pt idx="2560">
                  <c:v>34.799999999999997</c:v>
                </c:pt>
                <c:pt idx="2561">
                  <c:v>35.200000000000003</c:v>
                </c:pt>
                <c:pt idx="2562">
                  <c:v>33.5</c:v>
                </c:pt>
                <c:pt idx="2563">
                  <c:v>32.4</c:v>
                </c:pt>
                <c:pt idx="2564">
                  <c:v>32.700000000000003</c:v>
                </c:pt>
                <c:pt idx="2565">
                  <c:v>31.9</c:v>
                </c:pt>
                <c:pt idx="2566">
                  <c:v>31.1</c:v>
                </c:pt>
                <c:pt idx="2567">
                  <c:v>29.7</c:v>
                </c:pt>
                <c:pt idx="2568">
                  <c:v>28.6</c:v>
                </c:pt>
                <c:pt idx="2569">
                  <c:v>29</c:v>
                </c:pt>
                <c:pt idx="2570">
                  <c:v>27.4</c:v>
                </c:pt>
                <c:pt idx="2571">
                  <c:v>27.3</c:v>
                </c:pt>
                <c:pt idx="2572">
                  <c:v>25.5</c:v>
                </c:pt>
                <c:pt idx="2573">
                  <c:v>25.7</c:v>
                </c:pt>
                <c:pt idx="2574">
                  <c:v>23.8</c:v>
                </c:pt>
                <c:pt idx="2575">
                  <c:v>24</c:v>
                </c:pt>
                <c:pt idx="2576">
                  <c:v>23.1</c:v>
                </c:pt>
                <c:pt idx="2577">
                  <c:v>21.8</c:v>
                </c:pt>
                <c:pt idx="2578">
                  <c:v>21.4</c:v>
                </c:pt>
                <c:pt idx="2579">
                  <c:v>19.3</c:v>
                </c:pt>
                <c:pt idx="2580">
                  <c:v>18.7</c:v>
                </c:pt>
                <c:pt idx="2581">
                  <c:v>17.8</c:v>
                </c:pt>
                <c:pt idx="2582">
                  <c:v>16.899999999999999</c:v>
                </c:pt>
                <c:pt idx="2583">
                  <c:v>16.5</c:v>
                </c:pt>
                <c:pt idx="2584">
                  <c:v>16.2</c:v>
                </c:pt>
                <c:pt idx="2585">
                  <c:v>14.1</c:v>
                </c:pt>
                <c:pt idx="2586">
                  <c:v>15.2</c:v>
                </c:pt>
                <c:pt idx="2587">
                  <c:v>12.6</c:v>
                </c:pt>
                <c:pt idx="2588">
                  <c:v>13.8</c:v>
                </c:pt>
                <c:pt idx="2589">
                  <c:v>13.3</c:v>
                </c:pt>
                <c:pt idx="2590">
                  <c:v>12.4</c:v>
                </c:pt>
                <c:pt idx="2591">
                  <c:v>11.7</c:v>
                </c:pt>
                <c:pt idx="2592">
                  <c:v>11.6</c:v>
                </c:pt>
                <c:pt idx="2593">
                  <c:v>11.5</c:v>
                </c:pt>
                <c:pt idx="2594">
                  <c:v>11.5</c:v>
                </c:pt>
                <c:pt idx="2595">
                  <c:v>11.3</c:v>
                </c:pt>
                <c:pt idx="2596">
                  <c:v>11</c:v>
                </c:pt>
                <c:pt idx="2597">
                  <c:v>10.5</c:v>
                </c:pt>
                <c:pt idx="2598">
                  <c:v>10.9</c:v>
                </c:pt>
                <c:pt idx="2599">
                  <c:v>11.1</c:v>
                </c:pt>
                <c:pt idx="2600">
                  <c:v>10.199999999999999</c:v>
                </c:pt>
                <c:pt idx="2601">
                  <c:v>10.3</c:v>
                </c:pt>
                <c:pt idx="2602">
                  <c:v>10.5</c:v>
                </c:pt>
                <c:pt idx="2603">
                  <c:v>10.199999999999999</c:v>
                </c:pt>
                <c:pt idx="2604">
                  <c:v>9.4</c:v>
                </c:pt>
                <c:pt idx="2605">
                  <c:v>9.6</c:v>
                </c:pt>
                <c:pt idx="2606">
                  <c:v>9.6</c:v>
                </c:pt>
                <c:pt idx="2607">
                  <c:v>9</c:v>
                </c:pt>
                <c:pt idx="2608">
                  <c:v>9.1999999999999993</c:v>
                </c:pt>
                <c:pt idx="2609">
                  <c:v>10.8</c:v>
                </c:pt>
                <c:pt idx="2610">
                  <c:v>9.4</c:v>
                </c:pt>
                <c:pt idx="2611">
                  <c:v>9.6999999999999993</c:v>
                </c:pt>
                <c:pt idx="2612">
                  <c:v>10.3</c:v>
                </c:pt>
                <c:pt idx="2613">
                  <c:v>9</c:v>
                </c:pt>
                <c:pt idx="2614">
                  <c:v>8.1999999999999993</c:v>
                </c:pt>
                <c:pt idx="2615">
                  <c:v>10.3</c:v>
                </c:pt>
                <c:pt idx="2616">
                  <c:v>8.5</c:v>
                </c:pt>
                <c:pt idx="2617">
                  <c:v>11.1</c:v>
                </c:pt>
                <c:pt idx="2618">
                  <c:v>9.8000000000000007</c:v>
                </c:pt>
                <c:pt idx="2619">
                  <c:v>9.4</c:v>
                </c:pt>
                <c:pt idx="2620">
                  <c:v>9.3000000000000007</c:v>
                </c:pt>
                <c:pt idx="2621">
                  <c:v>8.5</c:v>
                </c:pt>
                <c:pt idx="2622">
                  <c:v>8.8000000000000007</c:v>
                </c:pt>
                <c:pt idx="2623">
                  <c:v>10.5</c:v>
                </c:pt>
                <c:pt idx="2624">
                  <c:v>9.4</c:v>
                </c:pt>
                <c:pt idx="2625">
                  <c:v>9.8000000000000007</c:v>
                </c:pt>
                <c:pt idx="2626">
                  <c:v>10.6</c:v>
                </c:pt>
                <c:pt idx="2627">
                  <c:v>9.1</c:v>
                </c:pt>
                <c:pt idx="2628">
                  <c:v>9</c:v>
                </c:pt>
                <c:pt idx="2629">
                  <c:v>8.6999999999999993</c:v>
                </c:pt>
                <c:pt idx="2630">
                  <c:v>9.9</c:v>
                </c:pt>
                <c:pt idx="2631">
                  <c:v>9</c:v>
                </c:pt>
                <c:pt idx="2632">
                  <c:v>9.4</c:v>
                </c:pt>
                <c:pt idx="2633">
                  <c:v>8.1999999999999993</c:v>
                </c:pt>
                <c:pt idx="2634">
                  <c:v>10.6</c:v>
                </c:pt>
                <c:pt idx="2635">
                  <c:v>8.1999999999999993</c:v>
                </c:pt>
                <c:pt idx="2636">
                  <c:v>7.9</c:v>
                </c:pt>
                <c:pt idx="2637">
                  <c:v>8.1999999999999993</c:v>
                </c:pt>
                <c:pt idx="2638">
                  <c:v>10.1</c:v>
                </c:pt>
                <c:pt idx="2639">
                  <c:v>8.1999999999999993</c:v>
                </c:pt>
                <c:pt idx="2640">
                  <c:v>9.5</c:v>
                </c:pt>
                <c:pt idx="2641">
                  <c:v>9.4</c:v>
                </c:pt>
                <c:pt idx="2642">
                  <c:v>9.6999999999999993</c:v>
                </c:pt>
                <c:pt idx="2643">
                  <c:v>8.1</c:v>
                </c:pt>
                <c:pt idx="2644">
                  <c:v>7.7</c:v>
                </c:pt>
                <c:pt idx="2645">
                  <c:v>8.9</c:v>
                </c:pt>
                <c:pt idx="2646">
                  <c:v>9.1</c:v>
                </c:pt>
                <c:pt idx="2647">
                  <c:v>8.6999999999999993</c:v>
                </c:pt>
                <c:pt idx="2648">
                  <c:v>9.6999999999999993</c:v>
                </c:pt>
                <c:pt idx="2649">
                  <c:v>10.1</c:v>
                </c:pt>
                <c:pt idx="2650">
                  <c:v>8.6999999999999993</c:v>
                </c:pt>
                <c:pt idx="2651">
                  <c:v>10</c:v>
                </c:pt>
                <c:pt idx="2652">
                  <c:v>9.1999999999999993</c:v>
                </c:pt>
                <c:pt idx="2653">
                  <c:v>10.1</c:v>
                </c:pt>
                <c:pt idx="2654">
                  <c:v>10.4</c:v>
                </c:pt>
                <c:pt idx="2655">
                  <c:v>9.1</c:v>
                </c:pt>
                <c:pt idx="2656">
                  <c:v>10.3</c:v>
                </c:pt>
                <c:pt idx="2657">
                  <c:v>10.4</c:v>
                </c:pt>
                <c:pt idx="2658">
                  <c:v>9.8000000000000007</c:v>
                </c:pt>
                <c:pt idx="2659">
                  <c:v>9.6999999999999993</c:v>
                </c:pt>
                <c:pt idx="2660">
                  <c:v>10.5</c:v>
                </c:pt>
                <c:pt idx="2661">
                  <c:v>9.8000000000000007</c:v>
                </c:pt>
                <c:pt idx="2662">
                  <c:v>10.3</c:v>
                </c:pt>
                <c:pt idx="2663">
                  <c:v>9.6</c:v>
                </c:pt>
                <c:pt idx="2664">
                  <c:v>9.4</c:v>
                </c:pt>
                <c:pt idx="2665">
                  <c:v>10.5</c:v>
                </c:pt>
                <c:pt idx="2666">
                  <c:v>10</c:v>
                </c:pt>
                <c:pt idx="2667">
                  <c:v>10.5</c:v>
                </c:pt>
                <c:pt idx="2668">
                  <c:v>9.6999999999999993</c:v>
                </c:pt>
                <c:pt idx="2669">
                  <c:v>9.8000000000000007</c:v>
                </c:pt>
                <c:pt idx="2670">
                  <c:v>10</c:v>
                </c:pt>
                <c:pt idx="2671">
                  <c:v>9.6</c:v>
                </c:pt>
                <c:pt idx="2672">
                  <c:v>9.6999999999999993</c:v>
                </c:pt>
                <c:pt idx="2673">
                  <c:v>9.6999999999999993</c:v>
                </c:pt>
                <c:pt idx="2674">
                  <c:v>9.9</c:v>
                </c:pt>
                <c:pt idx="2675">
                  <c:v>10.1</c:v>
                </c:pt>
                <c:pt idx="2676">
                  <c:v>10.9</c:v>
                </c:pt>
                <c:pt idx="2677">
                  <c:v>9.5</c:v>
                </c:pt>
                <c:pt idx="2678">
                  <c:v>9.6999999999999993</c:v>
                </c:pt>
                <c:pt idx="2679">
                  <c:v>10.199999999999999</c:v>
                </c:pt>
                <c:pt idx="2680">
                  <c:v>9.5</c:v>
                </c:pt>
                <c:pt idx="2681">
                  <c:v>9.6</c:v>
                </c:pt>
                <c:pt idx="2682">
                  <c:v>8.9</c:v>
                </c:pt>
                <c:pt idx="2683">
                  <c:v>9.3000000000000007</c:v>
                </c:pt>
                <c:pt idx="2684">
                  <c:v>10.3</c:v>
                </c:pt>
                <c:pt idx="2685">
                  <c:v>10.1</c:v>
                </c:pt>
                <c:pt idx="2686">
                  <c:v>9.4</c:v>
                </c:pt>
                <c:pt idx="2687">
                  <c:v>9.3000000000000007</c:v>
                </c:pt>
                <c:pt idx="2688">
                  <c:v>10.199999999999999</c:v>
                </c:pt>
                <c:pt idx="2689">
                  <c:v>10.1</c:v>
                </c:pt>
                <c:pt idx="2690">
                  <c:v>10.1</c:v>
                </c:pt>
                <c:pt idx="2691">
                  <c:v>10.3</c:v>
                </c:pt>
                <c:pt idx="2692">
                  <c:v>10.9</c:v>
                </c:pt>
                <c:pt idx="2693">
                  <c:v>10.5</c:v>
                </c:pt>
                <c:pt idx="2694">
                  <c:v>10.8</c:v>
                </c:pt>
                <c:pt idx="2695">
                  <c:v>10.9</c:v>
                </c:pt>
                <c:pt idx="2696">
                  <c:v>11.4</c:v>
                </c:pt>
                <c:pt idx="2697">
                  <c:v>10.4</c:v>
                </c:pt>
                <c:pt idx="2698">
                  <c:v>11.1</c:v>
                </c:pt>
                <c:pt idx="2699">
                  <c:v>11.1</c:v>
                </c:pt>
                <c:pt idx="2700">
                  <c:v>11.4</c:v>
                </c:pt>
                <c:pt idx="2701">
                  <c:v>11.2</c:v>
                </c:pt>
                <c:pt idx="2702">
                  <c:v>10.1</c:v>
                </c:pt>
                <c:pt idx="2703">
                  <c:v>10.9</c:v>
                </c:pt>
                <c:pt idx="2704">
                  <c:v>11.7</c:v>
                </c:pt>
                <c:pt idx="2705">
                  <c:v>10.199999999999999</c:v>
                </c:pt>
                <c:pt idx="2706">
                  <c:v>11.1</c:v>
                </c:pt>
                <c:pt idx="2707">
                  <c:v>11</c:v>
                </c:pt>
                <c:pt idx="2708">
                  <c:v>11.5</c:v>
                </c:pt>
                <c:pt idx="2709">
                  <c:v>10.199999999999999</c:v>
                </c:pt>
                <c:pt idx="2710">
                  <c:v>10.8</c:v>
                </c:pt>
                <c:pt idx="2711">
                  <c:v>11.3</c:v>
                </c:pt>
                <c:pt idx="2712">
                  <c:v>11.6</c:v>
                </c:pt>
                <c:pt idx="2713">
                  <c:v>10.6</c:v>
                </c:pt>
                <c:pt idx="2714">
                  <c:v>10.3</c:v>
                </c:pt>
                <c:pt idx="2715">
                  <c:v>11.4</c:v>
                </c:pt>
                <c:pt idx="2716">
                  <c:v>12.3</c:v>
                </c:pt>
                <c:pt idx="2717">
                  <c:v>11.1</c:v>
                </c:pt>
                <c:pt idx="2718">
                  <c:v>10.9</c:v>
                </c:pt>
                <c:pt idx="2719">
                  <c:v>9.6999999999999993</c:v>
                </c:pt>
                <c:pt idx="2720">
                  <c:v>9.8000000000000007</c:v>
                </c:pt>
                <c:pt idx="2721">
                  <c:v>11.3</c:v>
                </c:pt>
                <c:pt idx="2722">
                  <c:v>9.6999999999999993</c:v>
                </c:pt>
                <c:pt idx="2723">
                  <c:v>10.1</c:v>
                </c:pt>
                <c:pt idx="2724">
                  <c:v>12</c:v>
                </c:pt>
                <c:pt idx="2725">
                  <c:v>11.5</c:v>
                </c:pt>
                <c:pt idx="2726">
                  <c:v>11.9</c:v>
                </c:pt>
                <c:pt idx="2727">
                  <c:v>9.1999999999999993</c:v>
                </c:pt>
                <c:pt idx="2728">
                  <c:v>12.9</c:v>
                </c:pt>
                <c:pt idx="2729">
                  <c:v>10.6</c:v>
                </c:pt>
                <c:pt idx="2730">
                  <c:v>12.2</c:v>
                </c:pt>
                <c:pt idx="2731">
                  <c:v>11.2</c:v>
                </c:pt>
                <c:pt idx="2732">
                  <c:v>10.6</c:v>
                </c:pt>
                <c:pt idx="2733">
                  <c:v>10.5</c:v>
                </c:pt>
                <c:pt idx="2734">
                  <c:v>10.5</c:v>
                </c:pt>
                <c:pt idx="2735">
                  <c:v>11.3</c:v>
                </c:pt>
                <c:pt idx="2736">
                  <c:v>11.3</c:v>
                </c:pt>
                <c:pt idx="2737">
                  <c:v>13</c:v>
                </c:pt>
                <c:pt idx="2738">
                  <c:v>10.6</c:v>
                </c:pt>
                <c:pt idx="2739">
                  <c:v>11.4</c:v>
                </c:pt>
                <c:pt idx="2740">
                  <c:v>11.1</c:v>
                </c:pt>
                <c:pt idx="2741">
                  <c:v>10.9</c:v>
                </c:pt>
                <c:pt idx="2742">
                  <c:v>10.3</c:v>
                </c:pt>
                <c:pt idx="2743">
                  <c:v>11.9</c:v>
                </c:pt>
                <c:pt idx="2744">
                  <c:v>10</c:v>
                </c:pt>
                <c:pt idx="2745">
                  <c:v>11</c:v>
                </c:pt>
                <c:pt idx="2746">
                  <c:v>11.1</c:v>
                </c:pt>
                <c:pt idx="2747">
                  <c:v>10.8</c:v>
                </c:pt>
                <c:pt idx="2748">
                  <c:v>10.5</c:v>
                </c:pt>
                <c:pt idx="2749">
                  <c:v>10.5</c:v>
                </c:pt>
                <c:pt idx="2750">
                  <c:v>11.3</c:v>
                </c:pt>
                <c:pt idx="2751">
                  <c:v>11.1</c:v>
                </c:pt>
                <c:pt idx="2752">
                  <c:v>11.6</c:v>
                </c:pt>
                <c:pt idx="2753">
                  <c:v>10.4</c:v>
                </c:pt>
                <c:pt idx="2754">
                  <c:v>10.6</c:v>
                </c:pt>
                <c:pt idx="2755">
                  <c:v>10.6</c:v>
                </c:pt>
                <c:pt idx="2756">
                  <c:v>11.8</c:v>
                </c:pt>
                <c:pt idx="2757">
                  <c:v>10.6</c:v>
                </c:pt>
                <c:pt idx="2758">
                  <c:v>10.1</c:v>
                </c:pt>
                <c:pt idx="2759">
                  <c:v>11</c:v>
                </c:pt>
                <c:pt idx="2760">
                  <c:v>11.2</c:v>
                </c:pt>
                <c:pt idx="2761">
                  <c:v>11.7</c:v>
                </c:pt>
                <c:pt idx="2762">
                  <c:v>10.6</c:v>
                </c:pt>
                <c:pt idx="2763">
                  <c:v>10.9</c:v>
                </c:pt>
                <c:pt idx="2764">
                  <c:v>11.7</c:v>
                </c:pt>
                <c:pt idx="2765">
                  <c:v>11.8</c:v>
                </c:pt>
                <c:pt idx="2766">
                  <c:v>10.8</c:v>
                </c:pt>
                <c:pt idx="2767">
                  <c:v>10.7</c:v>
                </c:pt>
                <c:pt idx="2768">
                  <c:v>11.8</c:v>
                </c:pt>
                <c:pt idx="2769">
                  <c:v>12.1</c:v>
                </c:pt>
                <c:pt idx="2770">
                  <c:v>10.8</c:v>
                </c:pt>
                <c:pt idx="2771">
                  <c:v>10.199999999999999</c:v>
                </c:pt>
                <c:pt idx="2772">
                  <c:v>11.1</c:v>
                </c:pt>
                <c:pt idx="2773">
                  <c:v>10.9</c:v>
                </c:pt>
                <c:pt idx="2774">
                  <c:v>11.1</c:v>
                </c:pt>
                <c:pt idx="2775">
                  <c:v>10</c:v>
                </c:pt>
                <c:pt idx="2776">
                  <c:v>11.2</c:v>
                </c:pt>
                <c:pt idx="2777">
                  <c:v>11.2</c:v>
                </c:pt>
                <c:pt idx="2778">
                  <c:v>11.3</c:v>
                </c:pt>
                <c:pt idx="2779">
                  <c:v>11.2</c:v>
                </c:pt>
                <c:pt idx="2780">
                  <c:v>10.199999999999999</c:v>
                </c:pt>
                <c:pt idx="2781">
                  <c:v>11.2</c:v>
                </c:pt>
                <c:pt idx="2782">
                  <c:v>11.3</c:v>
                </c:pt>
                <c:pt idx="2783">
                  <c:v>11.5</c:v>
                </c:pt>
                <c:pt idx="2784">
                  <c:v>11.2</c:v>
                </c:pt>
                <c:pt idx="2785">
                  <c:v>11.4</c:v>
                </c:pt>
                <c:pt idx="2786">
                  <c:v>11.4</c:v>
                </c:pt>
                <c:pt idx="2787">
                  <c:v>11.4</c:v>
                </c:pt>
                <c:pt idx="2788">
                  <c:v>10.9</c:v>
                </c:pt>
                <c:pt idx="2789">
                  <c:v>12.5</c:v>
                </c:pt>
                <c:pt idx="2790">
                  <c:v>10.8</c:v>
                </c:pt>
                <c:pt idx="2791">
                  <c:v>11.5</c:v>
                </c:pt>
                <c:pt idx="2792">
                  <c:v>10.7</c:v>
                </c:pt>
                <c:pt idx="2793">
                  <c:v>12.9</c:v>
                </c:pt>
                <c:pt idx="2794">
                  <c:v>11.4</c:v>
                </c:pt>
                <c:pt idx="2795">
                  <c:v>11.1</c:v>
                </c:pt>
                <c:pt idx="2796">
                  <c:v>11</c:v>
                </c:pt>
                <c:pt idx="2797">
                  <c:v>12.2</c:v>
                </c:pt>
                <c:pt idx="2798">
                  <c:v>11.4</c:v>
                </c:pt>
                <c:pt idx="2799">
                  <c:v>11.2</c:v>
                </c:pt>
                <c:pt idx="2800">
                  <c:v>11.9</c:v>
                </c:pt>
                <c:pt idx="2801">
                  <c:v>11.6</c:v>
                </c:pt>
                <c:pt idx="2802">
                  <c:v>11.8</c:v>
                </c:pt>
                <c:pt idx="2803">
                  <c:v>11.3</c:v>
                </c:pt>
                <c:pt idx="2804">
                  <c:v>11.4</c:v>
                </c:pt>
                <c:pt idx="2805">
                  <c:v>12</c:v>
                </c:pt>
                <c:pt idx="2806">
                  <c:v>11.5</c:v>
                </c:pt>
                <c:pt idx="2807">
                  <c:v>11.3</c:v>
                </c:pt>
                <c:pt idx="2808">
                  <c:v>12.2</c:v>
                </c:pt>
                <c:pt idx="2809">
                  <c:v>11.3</c:v>
                </c:pt>
                <c:pt idx="2810">
                  <c:v>11.4</c:v>
                </c:pt>
                <c:pt idx="2811">
                  <c:v>11.9</c:v>
                </c:pt>
                <c:pt idx="2812">
                  <c:v>10.9</c:v>
                </c:pt>
                <c:pt idx="2813">
                  <c:v>12.8</c:v>
                </c:pt>
                <c:pt idx="2814">
                  <c:v>10.7</c:v>
                </c:pt>
                <c:pt idx="2815">
                  <c:v>11</c:v>
                </c:pt>
                <c:pt idx="2816">
                  <c:v>13.1</c:v>
                </c:pt>
                <c:pt idx="2817">
                  <c:v>11</c:v>
                </c:pt>
                <c:pt idx="2818">
                  <c:v>10.9</c:v>
                </c:pt>
                <c:pt idx="2819">
                  <c:v>12.3</c:v>
                </c:pt>
                <c:pt idx="2820">
                  <c:v>11.7</c:v>
                </c:pt>
                <c:pt idx="2821">
                  <c:v>11.2</c:v>
                </c:pt>
                <c:pt idx="2822">
                  <c:v>11.9</c:v>
                </c:pt>
                <c:pt idx="2823">
                  <c:v>10.7</c:v>
                </c:pt>
                <c:pt idx="2824">
                  <c:v>10.5</c:v>
                </c:pt>
                <c:pt idx="2825">
                  <c:v>10.199999999999999</c:v>
                </c:pt>
                <c:pt idx="2826">
                  <c:v>11.7</c:v>
                </c:pt>
                <c:pt idx="2827">
                  <c:v>11.3</c:v>
                </c:pt>
                <c:pt idx="2828">
                  <c:v>11.3</c:v>
                </c:pt>
                <c:pt idx="2829">
                  <c:v>11.6</c:v>
                </c:pt>
                <c:pt idx="2830">
                  <c:v>11.1</c:v>
                </c:pt>
                <c:pt idx="2831">
                  <c:v>11.9</c:v>
                </c:pt>
                <c:pt idx="2832">
                  <c:v>12.3</c:v>
                </c:pt>
                <c:pt idx="2833">
                  <c:v>11.9</c:v>
                </c:pt>
                <c:pt idx="2834">
                  <c:v>11.5</c:v>
                </c:pt>
                <c:pt idx="2835">
                  <c:v>11.8</c:v>
                </c:pt>
                <c:pt idx="2836">
                  <c:v>12</c:v>
                </c:pt>
                <c:pt idx="2837">
                  <c:v>12.2</c:v>
                </c:pt>
                <c:pt idx="2838">
                  <c:v>11.4</c:v>
                </c:pt>
                <c:pt idx="2839">
                  <c:v>11.7</c:v>
                </c:pt>
                <c:pt idx="2840">
                  <c:v>12</c:v>
                </c:pt>
                <c:pt idx="2841">
                  <c:v>11.7</c:v>
                </c:pt>
                <c:pt idx="2842">
                  <c:v>12.5</c:v>
                </c:pt>
                <c:pt idx="2843">
                  <c:v>13.8</c:v>
                </c:pt>
                <c:pt idx="2844">
                  <c:v>13.5</c:v>
                </c:pt>
                <c:pt idx="2845">
                  <c:v>12.2</c:v>
                </c:pt>
                <c:pt idx="2846">
                  <c:v>11.1</c:v>
                </c:pt>
                <c:pt idx="2847">
                  <c:v>12.5</c:v>
                </c:pt>
                <c:pt idx="2848">
                  <c:v>13.2</c:v>
                </c:pt>
                <c:pt idx="2849">
                  <c:v>12.4</c:v>
                </c:pt>
                <c:pt idx="2850">
                  <c:v>11.9</c:v>
                </c:pt>
                <c:pt idx="2851">
                  <c:v>13.3</c:v>
                </c:pt>
                <c:pt idx="2852">
                  <c:v>12.8</c:v>
                </c:pt>
                <c:pt idx="2853">
                  <c:v>12.4</c:v>
                </c:pt>
                <c:pt idx="2854">
                  <c:v>12.5</c:v>
                </c:pt>
                <c:pt idx="2855">
                  <c:v>13</c:v>
                </c:pt>
                <c:pt idx="2856">
                  <c:v>13.2</c:v>
                </c:pt>
                <c:pt idx="2857">
                  <c:v>12.5</c:v>
                </c:pt>
                <c:pt idx="2858">
                  <c:v>12.7</c:v>
                </c:pt>
                <c:pt idx="2859">
                  <c:v>14</c:v>
                </c:pt>
                <c:pt idx="2860">
                  <c:v>12.8</c:v>
                </c:pt>
                <c:pt idx="2861">
                  <c:v>13.1</c:v>
                </c:pt>
                <c:pt idx="2862">
                  <c:v>12.1</c:v>
                </c:pt>
                <c:pt idx="2863">
                  <c:v>13.2</c:v>
                </c:pt>
                <c:pt idx="2864">
                  <c:v>12.1</c:v>
                </c:pt>
                <c:pt idx="2865">
                  <c:v>13</c:v>
                </c:pt>
                <c:pt idx="2866">
                  <c:v>13.9</c:v>
                </c:pt>
                <c:pt idx="2867">
                  <c:v>13.3</c:v>
                </c:pt>
                <c:pt idx="2868">
                  <c:v>13.5</c:v>
                </c:pt>
                <c:pt idx="2869">
                  <c:v>12.6</c:v>
                </c:pt>
                <c:pt idx="2870">
                  <c:v>12.1</c:v>
                </c:pt>
                <c:pt idx="2871">
                  <c:v>13.7</c:v>
                </c:pt>
                <c:pt idx="2872">
                  <c:v>13</c:v>
                </c:pt>
                <c:pt idx="2873">
                  <c:v>13.8</c:v>
                </c:pt>
                <c:pt idx="2874">
                  <c:v>12.8</c:v>
                </c:pt>
                <c:pt idx="2875">
                  <c:v>13.5</c:v>
                </c:pt>
                <c:pt idx="2876">
                  <c:v>14</c:v>
                </c:pt>
                <c:pt idx="2877">
                  <c:v>12.8</c:v>
                </c:pt>
                <c:pt idx="2878">
                  <c:v>13.3</c:v>
                </c:pt>
                <c:pt idx="2879">
                  <c:v>14.1</c:v>
                </c:pt>
                <c:pt idx="2880">
                  <c:v>13.2</c:v>
                </c:pt>
                <c:pt idx="2881">
                  <c:v>14.7</c:v>
                </c:pt>
                <c:pt idx="2882">
                  <c:v>13.8</c:v>
                </c:pt>
                <c:pt idx="2883">
                  <c:v>14.3</c:v>
                </c:pt>
                <c:pt idx="2884">
                  <c:v>13.9</c:v>
                </c:pt>
                <c:pt idx="2885">
                  <c:v>13.7</c:v>
                </c:pt>
                <c:pt idx="2886">
                  <c:v>14.2</c:v>
                </c:pt>
                <c:pt idx="2887">
                  <c:v>15.1</c:v>
                </c:pt>
                <c:pt idx="2888">
                  <c:v>14.3</c:v>
                </c:pt>
                <c:pt idx="2889">
                  <c:v>14.2</c:v>
                </c:pt>
                <c:pt idx="2890">
                  <c:v>14.9</c:v>
                </c:pt>
                <c:pt idx="2891">
                  <c:v>15.1</c:v>
                </c:pt>
                <c:pt idx="2892">
                  <c:v>14.3</c:v>
                </c:pt>
                <c:pt idx="2893">
                  <c:v>15.5</c:v>
                </c:pt>
                <c:pt idx="2894">
                  <c:v>14.5</c:v>
                </c:pt>
                <c:pt idx="2895">
                  <c:v>14.4</c:v>
                </c:pt>
                <c:pt idx="2896">
                  <c:v>15.3</c:v>
                </c:pt>
                <c:pt idx="2897">
                  <c:v>15.5</c:v>
                </c:pt>
                <c:pt idx="2898">
                  <c:v>15.6</c:v>
                </c:pt>
                <c:pt idx="2899">
                  <c:v>13.9</c:v>
                </c:pt>
                <c:pt idx="2900">
                  <c:v>15.4</c:v>
                </c:pt>
                <c:pt idx="2901">
                  <c:v>14.9</c:v>
                </c:pt>
                <c:pt idx="2902">
                  <c:v>14.4</c:v>
                </c:pt>
                <c:pt idx="2903">
                  <c:v>15.3</c:v>
                </c:pt>
                <c:pt idx="2904">
                  <c:v>15.6</c:v>
                </c:pt>
                <c:pt idx="2905">
                  <c:v>15.8</c:v>
                </c:pt>
                <c:pt idx="2906">
                  <c:v>15.8</c:v>
                </c:pt>
                <c:pt idx="2907">
                  <c:v>15.8</c:v>
                </c:pt>
                <c:pt idx="2908">
                  <c:v>16.600000000000001</c:v>
                </c:pt>
                <c:pt idx="2909">
                  <c:v>16.100000000000001</c:v>
                </c:pt>
                <c:pt idx="2910">
                  <c:v>16.2</c:v>
                </c:pt>
                <c:pt idx="2911">
                  <c:v>16.399999999999999</c:v>
                </c:pt>
                <c:pt idx="2912">
                  <c:v>16.7</c:v>
                </c:pt>
                <c:pt idx="2913">
                  <c:v>17</c:v>
                </c:pt>
                <c:pt idx="2914">
                  <c:v>17.8</c:v>
                </c:pt>
                <c:pt idx="2915">
                  <c:v>17.5</c:v>
                </c:pt>
                <c:pt idx="2916">
                  <c:v>17.7</c:v>
                </c:pt>
                <c:pt idx="2917">
                  <c:v>17.600000000000001</c:v>
                </c:pt>
                <c:pt idx="2918">
                  <c:v>17.899999999999999</c:v>
                </c:pt>
                <c:pt idx="2919">
                  <c:v>17.8</c:v>
                </c:pt>
                <c:pt idx="2920">
                  <c:v>18.5</c:v>
                </c:pt>
                <c:pt idx="2921">
                  <c:v>18.100000000000001</c:v>
                </c:pt>
                <c:pt idx="2922">
                  <c:v>18.100000000000001</c:v>
                </c:pt>
                <c:pt idx="2923">
                  <c:v>18.3</c:v>
                </c:pt>
                <c:pt idx="2924">
                  <c:v>18.100000000000001</c:v>
                </c:pt>
                <c:pt idx="2925">
                  <c:v>19.100000000000001</c:v>
                </c:pt>
                <c:pt idx="2926">
                  <c:v>18</c:v>
                </c:pt>
                <c:pt idx="2927">
                  <c:v>17.600000000000001</c:v>
                </c:pt>
                <c:pt idx="2928">
                  <c:v>17.899999999999999</c:v>
                </c:pt>
                <c:pt idx="2929">
                  <c:v>18.7</c:v>
                </c:pt>
                <c:pt idx="2930">
                  <c:v>19.399999999999999</c:v>
                </c:pt>
                <c:pt idx="2931">
                  <c:v>18.899999999999999</c:v>
                </c:pt>
                <c:pt idx="2932">
                  <c:v>19.5</c:v>
                </c:pt>
                <c:pt idx="2933">
                  <c:v>19.2</c:v>
                </c:pt>
                <c:pt idx="2934">
                  <c:v>20.100000000000001</c:v>
                </c:pt>
                <c:pt idx="2935">
                  <c:v>20</c:v>
                </c:pt>
                <c:pt idx="2936">
                  <c:v>20.6</c:v>
                </c:pt>
                <c:pt idx="2937">
                  <c:v>20.2</c:v>
                </c:pt>
                <c:pt idx="2938">
                  <c:v>19.7</c:v>
                </c:pt>
                <c:pt idx="2939">
                  <c:v>20</c:v>
                </c:pt>
                <c:pt idx="2940">
                  <c:v>21.7</c:v>
                </c:pt>
                <c:pt idx="2941">
                  <c:v>22</c:v>
                </c:pt>
                <c:pt idx="2942">
                  <c:v>22.3</c:v>
                </c:pt>
                <c:pt idx="2943">
                  <c:v>21.3</c:v>
                </c:pt>
                <c:pt idx="2944">
                  <c:v>23.4</c:v>
                </c:pt>
                <c:pt idx="2945">
                  <c:v>21.4</c:v>
                </c:pt>
                <c:pt idx="2946">
                  <c:v>22.3</c:v>
                </c:pt>
                <c:pt idx="2947">
                  <c:v>22.3</c:v>
                </c:pt>
                <c:pt idx="2948">
                  <c:v>22.9</c:v>
                </c:pt>
                <c:pt idx="2949">
                  <c:v>22.6</c:v>
                </c:pt>
                <c:pt idx="2950">
                  <c:v>23</c:v>
                </c:pt>
                <c:pt idx="2951">
                  <c:v>23.9</c:v>
                </c:pt>
                <c:pt idx="2952">
                  <c:v>23.7</c:v>
                </c:pt>
                <c:pt idx="2953">
                  <c:v>22.7</c:v>
                </c:pt>
                <c:pt idx="2954">
                  <c:v>23.3</c:v>
                </c:pt>
                <c:pt idx="2955">
                  <c:v>23.6</c:v>
                </c:pt>
                <c:pt idx="2956">
                  <c:v>24.1</c:v>
                </c:pt>
                <c:pt idx="2957">
                  <c:v>24.5</c:v>
                </c:pt>
                <c:pt idx="2958">
                  <c:v>24.6</c:v>
                </c:pt>
                <c:pt idx="2959">
                  <c:v>25.2</c:v>
                </c:pt>
                <c:pt idx="2960">
                  <c:v>23.9</c:v>
                </c:pt>
                <c:pt idx="2961">
                  <c:v>25.1</c:v>
                </c:pt>
                <c:pt idx="2962">
                  <c:v>25.4</c:v>
                </c:pt>
                <c:pt idx="2963">
                  <c:v>25.5</c:v>
                </c:pt>
                <c:pt idx="2964">
                  <c:v>26</c:v>
                </c:pt>
                <c:pt idx="2965">
                  <c:v>24.5</c:v>
                </c:pt>
                <c:pt idx="2966">
                  <c:v>25.7</c:v>
                </c:pt>
                <c:pt idx="2967">
                  <c:v>25.6</c:v>
                </c:pt>
                <c:pt idx="2968">
                  <c:v>26.2</c:v>
                </c:pt>
                <c:pt idx="2969">
                  <c:v>26.5</c:v>
                </c:pt>
                <c:pt idx="2970">
                  <c:v>26</c:v>
                </c:pt>
                <c:pt idx="2971">
                  <c:v>26.6</c:v>
                </c:pt>
                <c:pt idx="2972">
                  <c:v>26.2</c:v>
                </c:pt>
                <c:pt idx="2973">
                  <c:v>27.4</c:v>
                </c:pt>
                <c:pt idx="2974">
                  <c:v>26.9</c:v>
                </c:pt>
                <c:pt idx="2975">
                  <c:v>27.5</c:v>
                </c:pt>
                <c:pt idx="2976">
                  <c:v>28.7</c:v>
                </c:pt>
                <c:pt idx="2977">
                  <c:v>28.7</c:v>
                </c:pt>
                <c:pt idx="2978">
                  <c:v>28.1</c:v>
                </c:pt>
                <c:pt idx="2979">
                  <c:v>29.2</c:v>
                </c:pt>
                <c:pt idx="2980">
                  <c:v>29.1</c:v>
                </c:pt>
                <c:pt idx="2981">
                  <c:v>29.6</c:v>
                </c:pt>
                <c:pt idx="2982">
                  <c:v>29.1</c:v>
                </c:pt>
                <c:pt idx="2983">
                  <c:v>30.1</c:v>
                </c:pt>
                <c:pt idx="2984">
                  <c:v>30.7</c:v>
                </c:pt>
                <c:pt idx="2985">
                  <c:v>31</c:v>
                </c:pt>
                <c:pt idx="2986">
                  <c:v>30.8</c:v>
                </c:pt>
                <c:pt idx="2987">
                  <c:v>31.3</c:v>
                </c:pt>
                <c:pt idx="2988">
                  <c:v>31.5</c:v>
                </c:pt>
                <c:pt idx="2989">
                  <c:v>30.6</c:v>
                </c:pt>
                <c:pt idx="2990">
                  <c:v>31</c:v>
                </c:pt>
                <c:pt idx="2991">
                  <c:v>30.8</c:v>
                </c:pt>
                <c:pt idx="2992">
                  <c:v>31.1</c:v>
                </c:pt>
                <c:pt idx="2993">
                  <c:v>33.1</c:v>
                </c:pt>
                <c:pt idx="2994">
                  <c:v>31.1</c:v>
                </c:pt>
                <c:pt idx="2995">
                  <c:v>32.1</c:v>
                </c:pt>
                <c:pt idx="2996">
                  <c:v>32.1</c:v>
                </c:pt>
                <c:pt idx="2997">
                  <c:v>33.1</c:v>
                </c:pt>
                <c:pt idx="2998">
                  <c:v>33.6</c:v>
                </c:pt>
                <c:pt idx="2999">
                  <c:v>33.299999999999997</c:v>
                </c:pt>
                <c:pt idx="3000">
                  <c:v>32.5</c:v>
                </c:pt>
                <c:pt idx="3001">
                  <c:v>33</c:v>
                </c:pt>
                <c:pt idx="3002">
                  <c:v>35</c:v>
                </c:pt>
                <c:pt idx="3003">
                  <c:v>33.200000000000003</c:v>
                </c:pt>
                <c:pt idx="3004">
                  <c:v>34.6</c:v>
                </c:pt>
                <c:pt idx="3005">
                  <c:v>36.4</c:v>
                </c:pt>
                <c:pt idx="3006">
                  <c:v>35.6</c:v>
                </c:pt>
                <c:pt idx="3007">
                  <c:v>35.200000000000003</c:v>
                </c:pt>
                <c:pt idx="3008">
                  <c:v>36.6</c:v>
                </c:pt>
                <c:pt idx="3009">
                  <c:v>35.299999999999997</c:v>
                </c:pt>
                <c:pt idx="3010">
                  <c:v>36.200000000000003</c:v>
                </c:pt>
                <c:pt idx="3011">
                  <c:v>36.799999999999997</c:v>
                </c:pt>
                <c:pt idx="3012">
                  <c:v>36.799999999999997</c:v>
                </c:pt>
                <c:pt idx="3013">
                  <c:v>36.9</c:v>
                </c:pt>
                <c:pt idx="3014">
                  <c:v>35.799999999999997</c:v>
                </c:pt>
                <c:pt idx="3015">
                  <c:v>37.299999999999997</c:v>
                </c:pt>
                <c:pt idx="3016">
                  <c:v>37.9</c:v>
                </c:pt>
                <c:pt idx="3017">
                  <c:v>36</c:v>
                </c:pt>
                <c:pt idx="3018">
                  <c:v>37.299999999999997</c:v>
                </c:pt>
                <c:pt idx="3019">
                  <c:v>38.200000000000003</c:v>
                </c:pt>
                <c:pt idx="3020">
                  <c:v>36.4</c:v>
                </c:pt>
                <c:pt idx="3021">
                  <c:v>35.6</c:v>
                </c:pt>
                <c:pt idx="3022">
                  <c:v>36.6</c:v>
                </c:pt>
                <c:pt idx="3023">
                  <c:v>36.299999999999997</c:v>
                </c:pt>
                <c:pt idx="3024">
                  <c:v>36.700000000000003</c:v>
                </c:pt>
                <c:pt idx="3025">
                  <c:v>36.4</c:v>
                </c:pt>
                <c:pt idx="3026">
                  <c:v>36.6</c:v>
                </c:pt>
                <c:pt idx="3027">
                  <c:v>36.299999999999997</c:v>
                </c:pt>
                <c:pt idx="3028">
                  <c:v>36.9</c:v>
                </c:pt>
                <c:pt idx="3029">
                  <c:v>36.5</c:v>
                </c:pt>
                <c:pt idx="3030">
                  <c:v>37</c:v>
                </c:pt>
                <c:pt idx="3031">
                  <c:v>35.299999999999997</c:v>
                </c:pt>
                <c:pt idx="3032">
                  <c:v>37.200000000000003</c:v>
                </c:pt>
                <c:pt idx="3033">
                  <c:v>36.299999999999997</c:v>
                </c:pt>
                <c:pt idx="3034">
                  <c:v>37</c:v>
                </c:pt>
                <c:pt idx="3035">
                  <c:v>36.799999999999997</c:v>
                </c:pt>
                <c:pt idx="3036">
                  <c:v>36.9</c:v>
                </c:pt>
                <c:pt idx="3037">
                  <c:v>36.799999999999997</c:v>
                </c:pt>
                <c:pt idx="3038">
                  <c:v>36.4</c:v>
                </c:pt>
                <c:pt idx="3039">
                  <c:v>35.700000000000003</c:v>
                </c:pt>
                <c:pt idx="3040">
                  <c:v>35.9</c:v>
                </c:pt>
                <c:pt idx="3041">
                  <c:v>36.4</c:v>
                </c:pt>
                <c:pt idx="3042">
                  <c:v>37.4</c:v>
                </c:pt>
                <c:pt idx="3043">
                  <c:v>36.9</c:v>
                </c:pt>
                <c:pt idx="3044">
                  <c:v>37.5</c:v>
                </c:pt>
                <c:pt idx="3045">
                  <c:v>36.1</c:v>
                </c:pt>
                <c:pt idx="3046">
                  <c:v>38.4</c:v>
                </c:pt>
                <c:pt idx="3047">
                  <c:v>36.5</c:v>
                </c:pt>
                <c:pt idx="3048">
                  <c:v>36.200000000000003</c:v>
                </c:pt>
                <c:pt idx="3049">
                  <c:v>37.200000000000003</c:v>
                </c:pt>
                <c:pt idx="3050">
                  <c:v>36.700000000000003</c:v>
                </c:pt>
                <c:pt idx="3051">
                  <c:v>37.200000000000003</c:v>
                </c:pt>
                <c:pt idx="3052">
                  <c:v>37.700000000000003</c:v>
                </c:pt>
                <c:pt idx="3053">
                  <c:v>36.299999999999997</c:v>
                </c:pt>
                <c:pt idx="3054">
                  <c:v>36.200000000000003</c:v>
                </c:pt>
                <c:pt idx="3055">
                  <c:v>36.1</c:v>
                </c:pt>
                <c:pt idx="3056">
                  <c:v>35.9</c:v>
                </c:pt>
                <c:pt idx="3057">
                  <c:v>36.200000000000003</c:v>
                </c:pt>
                <c:pt idx="3058">
                  <c:v>36</c:v>
                </c:pt>
                <c:pt idx="3059">
                  <c:v>36.1</c:v>
                </c:pt>
                <c:pt idx="3060">
                  <c:v>35.9</c:v>
                </c:pt>
                <c:pt idx="3061">
                  <c:v>35.299999999999997</c:v>
                </c:pt>
                <c:pt idx="3062">
                  <c:v>36.299999999999997</c:v>
                </c:pt>
                <c:pt idx="3063">
                  <c:v>36.200000000000003</c:v>
                </c:pt>
                <c:pt idx="3064">
                  <c:v>36.6</c:v>
                </c:pt>
                <c:pt idx="3065">
                  <c:v>34.700000000000003</c:v>
                </c:pt>
                <c:pt idx="3066">
                  <c:v>36.4</c:v>
                </c:pt>
                <c:pt idx="3067">
                  <c:v>34.4</c:v>
                </c:pt>
                <c:pt idx="3068">
                  <c:v>33.799999999999997</c:v>
                </c:pt>
                <c:pt idx="3069">
                  <c:v>35.6</c:v>
                </c:pt>
                <c:pt idx="3070">
                  <c:v>35.5</c:v>
                </c:pt>
                <c:pt idx="3071">
                  <c:v>35.299999999999997</c:v>
                </c:pt>
                <c:pt idx="3072">
                  <c:v>34.799999999999997</c:v>
                </c:pt>
                <c:pt idx="3073">
                  <c:v>35.9</c:v>
                </c:pt>
                <c:pt idx="3074">
                  <c:v>34.799999999999997</c:v>
                </c:pt>
                <c:pt idx="3075">
                  <c:v>33.299999999999997</c:v>
                </c:pt>
                <c:pt idx="3076">
                  <c:v>34.799999999999997</c:v>
                </c:pt>
                <c:pt idx="3077">
                  <c:v>34.5</c:v>
                </c:pt>
                <c:pt idx="3078">
                  <c:v>34.700000000000003</c:v>
                </c:pt>
                <c:pt idx="3079">
                  <c:v>34.299999999999997</c:v>
                </c:pt>
                <c:pt idx="3080">
                  <c:v>33.6</c:v>
                </c:pt>
                <c:pt idx="3081">
                  <c:v>33.799999999999997</c:v>
                </c:pt>
                <c:pt idx="3082">
                  <c:v>33.9</c:v>
                </c:pt>
                <c:pt idx="3083">
                  <c:v>34.1</c:v>
                </c:pt>
                <c:pt idx="3084">
                  <c:v>34.4</c:v>
                </c:pt>
                <c:pt idx="3085">
                  <c:v>34.6</c:v>
                </c:pt>
                <c:pt idx="3086">
                  <c:v>35.299999999999997</c:v>
                </c:pt>
                <c:pt idx="3087">
                  <c:v>35.9</c:v>
                </c:pt>
                <c:pt idx="3088">
                  <c:v>36.4</c:v>
                </c:pt>
                <c:pt idx="3089">
                  <c:v>37.1</c:v>
                </c:pt>
                <c:pt idx="3090">
                  <c:v>36.6</c:v>
                </c:pt>
                <c:pt idx="3091">
                  <c:v>37.700000000000003</c:v>
                </c:pt>
                <c:pt idx="3092">
                  <c:v>37.9</c:v>
                </c:pt>
                <c:pt idx="3093">
                  <c:v>39.299999999999997</c:v>
                </c:pt>
                <c:pt idx="3094">
                  <c:v>38.700000000000003</c:v>
                </c:pt>
                <c:pt idx="3095">
                  <c:v>39.5</c:v>
                </c:pt>
                <c:pt idx="3096">
                  <c:v>40.1</c:v>
                </c:pt>
                <c:pt idx="3097">
                  <c:v>40</c:v>
                </c:pt>
                <c:pt idx="3098">
                  <c:v>39.799999999999997</c:v>
                </c:pt>
                <c:pt idx="3099">
                  <c:v>40.1</c:v>
                </c:pt>
                <c:pt idx="3100">
                  <c:v>40.6</c:v>
                </c:pt>
                <c:pt idx="3101">
                  <c:v>40.9</c:v>
                </c:pt>
                <c:pt idx="3102">
                  <c:v>39.799999999999997</c:v>
                </c:pt>
                <c:pt idx="3103">
                  <c:v>41.3</c:v>
                </c:pt>
                <c:pt idx="3104">
                  <c:v>40.299999999999997</c:v>
                </c:pt>
                <c:pt idx="3105">
                  <c:v>40.799999999999997</c:v>
                </c:pt>
                <c:pt idx="3106">
                  <c:v>42</c:v>
                </c:pt>
                <c:pt idx="3107">
                  <c:v>42</c:v>
                </c:pt>
                <c:pt idx="3108">
                  <c:v>41.2</c:v>
                </c:pt>
                <c:pt idx="3109">
                  <c:v>41.2</c:v>
                </c:pt>
                <c:pt idx="3110">
                  <c:v>41.8</c:v>
                </c:pt>
                <c:pt idx="3111">
                  <c:v>40.5</c:v>
                </c:pt>
                <c:pt idx="3112">
                  <c:v>41.9</c:v>
                </c:pt>
                <c:pt idx="3113">
                  <c:v>40.700000000000003</c:v>
                </c:pt>
                <c:pt idx="3114">
                  <c:v>41.4</c:v>
                </c:pt>
                <c:pt idx="3115">
                  <c:v>40.9</c:v>
                </c:pt>
                <c:pt idx="3116">
                  <c:v>40.6</c:v>
                </c:pt>
                <c:pt idx="3117">
                  <c:v>41.1</c:v>
                </c:pt>
                <c:pt idx="3118">
                  <c:v>39.6</c:v>
                </c:pt>
                <c:pt idx="3119">
                  <c:v>40.6</c:v>
                </c:pt>
                <c:pt idx="3120">
                  <c:v>40.799999999999997</c:v>
                </c:pt>
                <c:pt idx="3121">
                  <c:v>40.6</c:v>
                </c:pt>
                <c:pt idx="3122">
                  <c:v>40.700000000000003</c:v>
                </c:pt>
                <c:pt idx="3123">
                  <c:v>40.700000000000003</c:v>
                </c:pt>
                <c:pt idx="3124">
                  <c:v>40.799999999999997</c:v>
                </c:pt>
                <c:pt idx="3125">
                  <c:v>41.1</c:v>
                </c:pt>
                <c:pt idx="3126">
                  <c:v>41.4</c:v>
                </c:pt>
                <c:pt idx="3127">
                  <c:v>42</c:v>
                </c:pt>
                <c:pt idx="3128">
                  <c:v>42.7</c:v>
                </c:pt>
                <c:pt idx="3129">
                  <c:v>43.2</c:v>
                </c:pt>
                <c:pt idx="3130">
                  <c:v>42.3</c:v>
                </c:pt>
                <c:pt idx="3131">
                  <c:v>41.8</c:v>
                </c:pt>
                <c:pt idx="3132">
                  <c:v>41.6</c:v>
                </c:pt>
                <c:pt idx="3133">
                  <c:v>41.7</c:v>
                </c:pt>
                <c:pt idx="3134">
                  <c:v>42.3</c:v>
                </c:pt>
                <c:pt idx="3135">
                  <c:v>41.7</c:v>
                </c:pt>
                <c:pt idx="3136">
                  <c:v>42.1</c:v>
                </c:pt>
                <c:pt idx="3137">
                  <c:v>42.9</c:v>
                </c:pt>
                <c:pt idx="3138">
                  <c:v>42.8</c:v>
                </c:pt>
                <c:pt idx="3139">
                  <c:v>43.3</c:v>
                </c:pt>
                <c:pt idx="3140">
                  <c:v>41.8</c:v>
                </c:pt>
                <c:pt idx="3141">
                  <c:v>42.4</c:v>
                </c:pt>
                <c:pt idx="3142">
                  <c:v>41.9</c:v>
                </c:pt>
                <c:pt idx="3143">
                  <c:v>42.2</c:v>
                </c:pt>
                <c:pt idx="3144">
                  <c:v>42.1</c:v>
                </c:pt>
                <c:pt idx="3145">
                  <c:v>43.1</c:v>
                </c:pt>
                <c:pt idx="3146">
                  <c:v>42.9</c:v>
                </c:pt>
                <c:pt idx="3147">
                  <c:v>42.5</c:v>
                </c:pt>
                <c:pt idx="3148">
                  <c:v>42.2</c:v>
                </c:pt>
                <c:pt idx="3149">
                  <c:v>41.9</c:v>
                </c:pt>
                <c:pt idx="3150">
                  <c:v>43.7</c:v>
                </c:pt>
                <c:pt idx="3151">
                  <c:v>43.9</c:v>
                </c:pt>
                <c:pt idx="3152">
                  <c:v>43</c:v>
                </c:pt>
                <c:pt idx="3153">
                  <c:v>44.6</c:v>
                </c:pt>
                <c:pt idx="3154">
                  <c:v>43.4</c:v>
                </c:pt>
                <c:pt idx="3155">
                  <c:v>43.8</c:v>
                </c:pt>
                <c:pt idx="3156">
                  <c:v>45.1</c:v>
                </c:pt>
                <c:pt idx="3157">
                  <c:v>43.7</c:v>
                </c:pt>
                <c:pt idx="3158">
                  <c:v>44.6</c:v>
                </c:pt>
                <c:pt idx="3159">
                  <c:v>44.4</c:v>
                </c:pt>
                <c:pt idx="3160">
                  <c:v>44.7</c:v>
                </c:pt>
                <c:pt idx="3161">
                  <c:v>46.7</c:v>
                </c:pt>
                <c:pt idx="3162">
                  <c:v>46.2</c:v>
                </c:pt>
                <c:pt idx="3163">
                  <c:v>46.5</c:v>
                </c:pt>
                <c:pt idx="3164">
                  <c:v>46</c:v>
                </c:pt>
                <c:pt idx="3165">
                  <c:v>46</c:v>
                </c:pt>
                <c:pt idx="3166">
                  <c:v>47.4</c:v>
                </c:pt>
                <c:pt idx="3167">
                  <c:v>46.8</c:v>
                </c:pt>
                <c:pt idx="3168">
                  <c:v>47.3</c:v>
                </c:pt>
                <c:pt idx="3169">
                  <c:v>48.2</c:v>
                </c:pt>
                <c:pt idx="3170">
                  <c:v>48.9</c:v>
                </c:pt>
                <c:pt idx="3171">
                  <c:v>48</c:v>
                </c:pt>
                <c:pt idx="3172">
                  <c:v>48.5</c:v>
                </c:pt>
                <c:pt idx="3173">
                  <c:v>49.2</c:v>
                </c:pt>
                <c:pt idx="3174">
                  <c:v>50.2</c:v>
                </c:pt>
                <c:pt idx="3175">
                  <c:v>50.6</c:v>
                </c:pt>
                <c:pt idx="3176">
                  <c:v>50.5</c:v>
                </c:pt>
                <c:pt idx="3177">
                  <c:v>50.7</c:v>
                </c:pt>
                <c:pt idx="3178">
                  <c:v>51.8</c:v>
                </c:pt>
                <c:pt idx="3179">
                  <c:v>51.9</c:v>
                </c:pt>
                <c:pt idx="3180">
                  <c:v>55</c:v>
                </c:pt>
                <c:pt idx="3181">
                  <c:v>53.2</c:v>
                </c:pt>
                <c:pt idx="3182">
                  <c:v>53.8</c:v>
                </c:pt>
                <c:pt idx="3183">
                  <c:v>53.8</c:v>
                </c:pt>
                <c:pt idx="3184">
                  <c:v>54.5</c:v>
                </c:pt>
                <c:pt idx="3185">
                  <c:v>48.5</c:v>
                </c:pt>
                <c:pt idx="3186">
                  <c:v>55</c:v>
                </c:pt>
                <c:pt idx="3187">
                  <c:v>56.2</c:v>
                </c:pt>
                <c:pt idx="3188">
                  <c:v>56.9</c:v>
                </c:pt>
                <c:pt idx="3189">
                  <c:v>56.5</c:v>
                </c:pt>
                <c:pt idx="3190">
                  <c:v>56.8</c:v>
                </c:pt>
                <c:pt idx="3191">
                  <c:v>57.2</c:v>
                </c:pt>
                <c:pt idx="3192">
                  <c:v>57.4</c:v>
                </c:pt>
                <c:pt idx="3193">
                  <c:v>56.5</c:v>
                </c:pt>
                <c:pt idx="3194">
                  <c:v>57.8</c:v>
                </c:pt>
                <c:pt idx="3195">
                  <c:v>58.2</c:v>
                </c:pt>
                <c:pt idx="3196">
                  <c:v>58</c:v>
                </c:pt>
                <c:pt idx="3197">
                  <c:v>58.3</c:v>
                </c:pt>
                <c:pt idx="3198">
                  <c:v>59</c:v>
                </c:pt>
                <c:pt idx="3199">
                  <c:v>58.2</c:v>
                </c:pt>
                <c:pt idx="3200">
                  <c:v>58.2</c:v>
                </c:pt>
                <c:pt idx="3201">
                  <c:v>59.7</c:v>
                </c:pt>
                <c:pt idx="3202">
                  <c:v>59.5</c:v>
                </c:pt>
                <c:pt idx="3203">
                  <c:v>57.4</c:v>
                </c:pt>
                <c:pt idx="3204">
                  <c:v>59.2</c:v>
                </c:pt>
                <c:pt idx="3205">
                  <c:v>56.2</c:v>
                </c:pt>
              </c:numCache>
            </c:numRef>
          </c:xVal>
          <c:yVal>
            <c:numRef>
              <c:f>'63G_24'!$A$4:$A$3209</c:f>
              <c:numCache>
                <c:formatCode>General</c:formatCode>
                <c:ptCount val="3206"/>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pt idx="3035">
                  <c:v>308.5</c:v>
                </c:pt>
                <c:pt idx="3036">
                  <c:v>308.60000000000002</c:v>
                </c:pt>
                <c:pt idx="3037">
                  <c:v>308.7</c:v>
                </c:pt>
                <c:pt idx="3038">
                  <c:v>308.8</c:v>
                </c:pt>
                <c:pt idx="3039">
                  <c:v>308.89999999999998</c:v>
                </c:pt>
                <c:pt idx="3040">
                  <c:v>309</c:v>
                </c:pt>
                <c:pt idx="3041">
                  <c:v>309.10000000000002</c:v>
                </c:pt>
                <c:pt idx="3042">
                  <c:v>309.2</c:v>
                </c:pt>
                <c:pt idx="3043">
                  <c:v>309.3</c:v>
                </c:pt>
                <c:pt idx="3044">
                  <c:v>309.39999999999998</c:v>
                </c:pt>
                <c:pt idx="3045">
                  <c:v>309.5</c:v>
                </c:pt>
                <c:pt idx="3046">
                  <c:v>309.60000000000002</c:v>
                </c:pt>
                <c:pt idx="3047">
                  <c:v>309.7</c:v>
                </c:pt>
                <c:pt idx="3048">
                  <c:v>309.8</c:v>
                </c:pt>
                <c:pt idx="3049">
                  <c:v>309.89999999999998</c:v>
                </c:pt>
                <c:pt idx="3050">
                  <c:v>310</c:v>
                </c:pt>
                <c:pt idx="3051">
                  <c:v>310.10000000000002</c:v>
                </c:pt>
                <c:pt idx="3052">
                  <c:v>310.2</c:v>
                </c:pt>
                <c:pt idx="3053">
                  <c:v>310.3</c:v>
                </c:pt>
                <c:pt idx="3054">
                  <c:v>310.39999999999998</c:v>
                </c:pt>
                <c:pt idx="3055">
                  <c:v>310.5</c:v>
                </c:pt>
                <c:pt idx="3056">
                  <c:v>310.60000000000002</c:v>
                </c:pt>
                <c:pt idx="3057">
                  <c:v>310.7</c:v>
                </c:pt>
                <c:pt idx="3058">
                  <c:v>310.8</c:v>
                </c:pt>
                <c:pt idx="3059">
                  <c:v>310.89999999999998</c:v>
                </c:pt>
                <c:pt idx="3060">
                  <c:v>311</c:v>
                </c:pt>
                <c:pt idx="3061">
                  <c:v>311.10000000000002</c:v>
                </c:pt>
                <c:pt idx="3062">
                  <c:v>311.2</c:v>
                </c:pt>
                <c:pt idx="3063">
                  <c:v>311.3</c:v>
                </c:pt>
                <c:pt idx="3064">
                  <c:v>311.39999999999998</c:v>
                </c:pt>
                <c:pt idx="3065">
                  <c:v>311.5</c:v>
                </c:pt>
                <c:pt idx="3066">
                  <c:v>311.60000000000002</c:v>
                </c:pt>
                <c:pt idx="3067">
                  <c:v>311.7</c:v>
                </c:pt>
                <c:pt idx="3068">
                  <c:v>311.8</c:v>
                </c:pt>
                <c:pt idx="3069">
                  <c:v>311.89999999999998</c:v>
                </c:pt>
                <c:pt idx="3070">
                  <c:v>312</c:v>
                </c:pt>
                <c:pt idx="3071">
                  <c:v>312.10000000000002</c:v>
                </c:pt>
                <c:pt idx="3072">
                  <c:v>312.2</c:v>
                </c:pt>
                <c:pt idx="3073">
                  <c:v>312.3</c:v>
                </c:pt>
                <c:pt idx="3074">
                  <c:v>312.39999999999998</c:v>
                </c:pt>
                <c:pt idx="3075">
                  <c:v>312.5</c:v>
                </c:pt>
                <c:pt idx="3076">
                  <c:v>312.60000000000002</c:v>
                </c:pt>
                <c:pt idx="3077">
                  <c:v>312.7</c:v>
                </c:pt>
                <c:pt idx="3078">
                  <c:v>312.8</c:v>
                </c:pt>
                <c:pt idx="3079">
                  <c:v>312.89999999999998</c:v>
                </c:pt>
                <c:pt idx="3080">
                  <c:v>313</c:v>
                </c:pt>
                <c:pt idx="3081">
                  <c:v>313.10000000000002</c:v>
                </c:pt>
                <c:pt idx="3082">
                  <c:v>313.2</c:v>
                </c:pt>
                <c:pt idx="3083">
                  <c:v>313.3</c:v>
                </c:pt>
                <c:pt idx="3084">
                  <c:v>313.39999999999998</c:v>
                </c:pt>
                <c:pt idx="3085">
                  <c:v>313.5</c:v>
                </c:pt>
                <c:pt idx="3086">
                  <c:v>313.60000000000002</c:v>
                </c:pt>
                <c:pt idx="3087">
                  <c:v>313.7</c:v>
                </c:pt>
                <c:pt idx="3088">
                  <c:v>313.8</c:v>
                </c:pt>
                <c:pt idx="3089">
                  <c:v>313.89999999999998</c:v>
                </c:pt>
                <c:pt idx="3090">
                  <c:v>314</c:v>
                </c:pt>
                <c:pt idx="3091">
                  <c:v>314.10000000000002</c:v>
                </c:pt>
                <c:pt idx="3092">
                  <c:v>314.2</c:v>
                </c:pt>
                <c:pt idx="3093">
                  <c:v>314.3</c:v>
                </c:pt>
                <c:pt idx="3094">
                  <c:v>314.39999999999998</c:v>
                </c:pt>
                <c:pt idx="3095">
                  <c:v>314.5</c:v>
                </c:pt>
                <c:pt idx="3096">
                  <c:v>314.60000000000002</c:v>
                </c:pt>
                <c:pt idx="3097">
                  <c:v>314.7</c:v>
                </c:pt>
                <c:pt idx="3098">
                  <c:v>314.8</c:v>
                </c:pt>
                <c:pt idx="3099">
                  <c:v>314.89999999999998</c:v>
                </c:pt>
                <c:pt idx="3100">
                  <c:v>315</c:v>
                </c:pt>
                <c:pt idx="3101">
                  <c:v>315.10000000000002</c:v>
                </c:pt>
                <c:pt idx="3102">
                  <c:v>315.2</c:v>
                </c:pt>
                <c:pt idx="3103">
                  <c:v>315.3</c:v>
                </c:pt>
                <c:pt idx="3104">
                  <c:v>315.39999999999998</c:v>
                </c:pt>
                <c:pt idx="3105">
                  <c:v>315.5</c:v>
                </c:pt>
                <c:pt idx="3106">
                  <c:v>315.60000000000002</c:v>
                </c:pt>
                <c:pt idx="3107">
                  <c:v>315.7</c:v>
                </c:pt>
                <c:pt idx="3108">
                  <c:v>315.8</c:v>
                </c:pt>
                <c:pt idx="3109">
                  <c:v>315.89999999999998</c:v>
                </c:pt>
                <c:pt idx="3110">
                  <c:v>316</c:v>
                </c:pt>
                <c:pt idx="3111">
                  <c:v>316.10000000000002</c:v>
                </c:pt>
                <c:pt idx="3112">
                  <c:v>316.2</c:v>
                </c:pt>
                <c:pt idx="3113">
                  <c:v>316.3</c:v>
                </c:pt>
                <c:pt idx="3114">
                  <c:v>316.39999999999998</c:v>
                </c:pt>
                <c:pt idx="3115">
                  <c:v>316.5</c:v>
                </c:pt>
                <c:pt idx="3116">
                  <c:v>316.60000000000002</c:v>
                </c:pt>
                <c:pt idx="3117">
                  <c:v>316.7</c:v>
                </c:pt>
                <c:pt idx="3118">
                  <c:v>316.8</c:v>
                </c:pt>
                <c:pt idx="3119">
                  <c:v>316.89999999999998</c:v>
                </c:pt>
                <c:pt idx="3120">
                  <c:v>317</c:v>
                </c:pt>
                <c:pt idx="3121">
                  <c:v>317.10000000000002</c:v>
                </c:pt>
                <c:pt idx="3122">
                  <c:v>317.2</c:v>
                </c:pt>
                <c:pt idx="3123">
                  <c:v>317.3</c:v>
                </c:pt>
                <c:pt idx="3124">
                  <c:v>317.39999999999998</c:v>
                </c:pt>
                <c:pt idx="3125">
                  <c:v>317.5</c:v>
                </c:pt>
                <c:pt idx="3126">
                  <c:v>317.60000000000002</c:v>
                </c:pt>
                <c:pt idx="3127">
                  <c:v>317.7</c:v>
                </c:pt>
                <c:pt idx="3128">
                  <c:v>317.8</c:v>
                </c:pt>
                <c:pt idx="3129">
                  <c:v>317.89999999999998</c:v>
                </c:pt>
                <c:pt idx="3130">
                  <c:v>318</c:v>
                </c:pt>
                <c:pt idx="3131">
                  <c:v>318.10000000000002</c:v>
                </c:pt>
                <c:pt idx="3132">
                  <c:v>318.2</c:v>
                </c:pt>
                <c:pt idx="3133">
                  <c:v>318.3</c:v>
                </c:pt>
                <c:pt idx="3134">
                  <c:v>318.39999999999998</c:v>
                </c:pt>
                <c:pt idx="3135">
                  <c:v>318.5</c:v>
                </c:pt>
                <c:pt idx="3136">
                  <c:v>318.60000000000002</c:v>
                </c:pt>
                <c:pt idx="3137">
                  <c:v>318.7</c:v>
                </c:pt>
                <c:pt idx="3138">
                  <c:v>318.8</c:v>
                </c:pt>
                <c:pt idx="3139">
                  <c:v>318.89999999999998</c:v>
                </c:pt>
                <c:pt idx="3140">
                  <c:v>319</c:v>
                </c:pt>
                <c:pt idx="3141">
                  <c:v>319.10000000000002</c:v>
                </c:pt>
                <c:pt idx="3142">
                  <c:v>319.2</c:v>
                </c:pt>
                <c:pt idx="3143">
                  <c:v>319.3</c:v>
                </c:pt>
                <c:pt idx="3144">
                  <c:v>319.39999999999998</c:v>
                </c:pt>
                <c:pt idx="3145">
                  <c:v>319.5</c:v>
                </c:pt>
                <c:pt idx="3146">
                  <c:v>319.60000000000002</c:v>
                </c:pt>
                <c:pt idx="3147">
                  <c:v>319.7</c:v>
                </c:pt>
                <c:pt idx="3148">
                  <c:v>319.8</c:v>
                </c:pt>
                <c:pt idx="3149">
                  <c:v>319.89999999999998</c:v>
                </c:pt>
                <c:pt idx="3150">
                  <c:v>320</c:v>
                </c:pt>
                <c:pt idx="3151">
                  <c:v>320.10000000000002</c:v>
                </c:pt>
                <c:pt idx="3152">
                  <c:v>320.2</c:v>
                </c:pt>
                <c:pt idx="3153">
                  <c:v>320.3</c:v>
                </c:pt>
                <c:pt idx="3154">
                  <c:v>320.39999999999998</c:v>
                </c:pt>
                <c:pt idx="3155">
                  <c:v>320.5</c:v>
                </c:pt>
                <c:pt idx="3156">
                  <c:v>320.60000000000002</c:v>
                </c:pt>
                <c:pt idx="3157">
                  <c:v>320.7</c:v>
                </c:pt>
                <c:pt idx="3158">
                  <c:v>320.8</c:v>
                </c:pt>
                <c:pt idx="3159">
                  <c:v>320.89999999999998</c:v>
                </c:pt>
                <c:pt idx="3160">
                  <c:v>321</c:v>
                </c:pt>
                <c:pt idx="3161">
                  <c:v>321.10000000000002</c:v>
                </c:pt>
                <c:pt idx="3162">
                  <c:v>321.2</c:v>
                </c:pt>
                <c:pt idx="3163">
                  <c:v>321.3</c:v>
                </c:pt>
                <c:pt idx="3164">
                  <c:v>321.39999999999998</c:v>
                </c:pt>
                <c:pt idx="3165">
                  <c:v>321.5</c:v>
                </c:pt>
                <c:pt idx="3166">
                  <c:v>321.60000000000002</c:v>
                </c:pt>
                <c:pt idx="3167">
                  <c:v>321.7</c:v>
                </c:pt>
                <c:pt idx="3168">
                  <c:v>321.8</c:v>
                </c:pt>
                <c:pt idx="3169">
                  <c:v>321.89999999999998</c:v>
                </c:pt>
                <c:pt idx="3170">
                  <c:v>322</c:v>
                </c:pt>
                <c:pt idx="3171">
                  <c:v>322.10000000000002</c:v>
                </c:pt>
                <c:pt idx="3172">
                  <c:v>322.2</c:v>
                </c:pt>
                <c:pt idx="3173">
                  <c:v>322.3</c:v>
                </c:pt>
                <c:pt idx="3174">
                  <c:v>322.39999999999998</c:v>
                </c:pt>
                <c:pt idx="3175">
                  <c:v>322.5</c:v>
                </c:pt>
                <c:pt idx="3176">
                  <c:v>322.60000000000002</c:v>
                </c:pt>
                <c:pt idx="3177">
                  <c:v>322.7</c:v>
                </c:pt>
                <c:pt idx="3178">
                  <c:v>322.8</c:v>
                </c:pt>
                <c:pt idx="3179">
                  <c:v>322.89999999999998</c:v>
                </c:pt>
                <c:pt idx="3180">
                  <c:v>323</c:v>
                </c:pt>
                <c:pt idx="3181">
                  <c:v>323.10000000000002</c:v>
                </c:pt>
                <c:pt idx="3182">
                  <c:v>323.2</c:v>
                </c:pt>
                <c:pt idx="3183">
                  <c:v>323.3</c:v>
                </c:pt>
                <c:pt idx="3184">
                  <c:v>323.39999999999998</c:v>
                </c:pt>
                <c:pt idx="3185">
                  <c:v>323.5</c:v>
                </c:pt>
                <c:pt idx="3186">
                  <c:v>323.60000000000002</c:v>
                </c:pt>
                <c:pt idx="3187">
                  <c:v>323.7</c:v>
                </c:pt>
                <c:pt idx="3188">
                  <c:v>323.8</c:v>
                </c:pt>
                <c:pt idx="3189">
                  <c:v>323.89999999999998</c:v>
                </c:pt>
                <c:pt idx="3190">
                  <c:v>324</c:v>
                </c:pt>
                <c:pt idx="3191">
                  <c:v>324.10000000000002</c:v>
                </c:pt>
                <c:pt idx="3192">
                  <c:v>324.2</c:v>
                </c:pt>
                <c:pt idx="3193">
                  <c:v>324.3</c:v>
                </c:pt>
                <c:pt idx="3194">
                  <c:v>324.39999999999998</c:v>
                </c:pt>
                <c:pt idx="3195">
                  <c:v>324.5</c:v>
                </c:pt>
                <c:pt idx="3196">
                  <c:v>324.60000000000002</c:v>
                </c:pt>
                <c:pt idx="3197">
                  <c:v>324.7</c:v>
                </c:pt>
                <c:pt idx="3198">
                  <c:v>324.8</c:v>
                </c:pt>
                <c:pt idx="3199">
                  <c:v>324.89999999999998</c:v>
                </c:pt>
                <c:pt idx="3200">
                  <c:v>325</c:v>
                </c:pt>
                <c:pt idx="3201">
                  <c:v>325.10000000000002</c:v>
                </c:pt>
                <c:pt idx="3202">
                  <c:v>325.2</c:v>
                </c:pt>
                <c:pt idx="3203">
                  <c:v>325.3</c:v>
                </c:pt>
                <c:pt idx="3204">
                  <c:v>325.39999999999998</c:v>
                </c:pt>
                <c:pt idx="3205">
                  <c:v>325.5</c:v>
                </c:pt>
              </c:numCache>
            </c:numRef>
          </c:yVal>
          <c:smooth val="1"/>
          <c:extLst>
            <c:ext xmlns:c16="http://schemas.microsoft.com/office/drawing/2014/chart" uri="{C3380CC4-5D6E-409C-BE32-E72D297353CC}">
              <c16:uniqueId val="{00000001-7564-4804-BAA7-84F698785B10}"/>
            </c:ext>
          </c:extLst>
        </c:ser>
        <c:ser>
          <c:idx val="2"/>
          <c:order val="2"/>
          <c:tx>
            <c:v>2017</c:v>
          </c:tx>
          <c:spPr>
            <a:ln w="3175" cap="rnd">
              <a:solidFill>
                <a:schemeClr val="accent3"/>
              </a:solidFill>
              <a:round/>
            </a:ln>
            <a:effectLst/>
          </c:spPr>
          <c:marker>
            <c:symbol val="none"/>
          </c:marker>
          <c:xVal>
            <c:numRef>
              <c:f>'63G_24'!$D$4:$D$3219</c:f>
              <c:numCache>
                <c:formatCode>General</c:formatCode>
                <c:ptCount val="3216"/>
                <c:pt idx="2">
                  <c:v>2.9</c:v>
                </c:pt>
                <c:pt idx="3">
                  <c:v>2.2999999999999998</c:v>
                </c:pt>
                <c:pt idx="4">
                  <c:v>3.4</c:v>
                </c:pt>
                <c:pt idx="5">
                  <c:v>3</c:v>
                </c:pt>
                <c:pt idx="6">
                  <c:v>3.5</c:v>
                </c:pt>
                <c:pt idx="7">
                  <c:v>3.2</c:v>
                </c:pt>
                <c:pt idx="8">
                  <c:v>2.6</c:v>
                </c:pt>
                <c:pt idx="9">
                  <c:v>2.6</c:v>
                </c:pt>
                <c:pt idx="10">
                  <c:v>3</c:v>
                </c:pt>
                <c:pt idx="11">
                  <c:v>3.1</c:v>
                </c:pt>
                <c:pt idx="12">
                  <c:v>2.9</c:v>
                </c:pt>
                <c:pt idx="13">
                  <c:v>3.3</c:v>
                </c:pt>
                <c:pt idx="14">
                  <c:v>2.8</c:v>
                </c:pt>
                <c:pt idx="15">
                  <c:v>3.3</c:v>
                </c:pt>
                <c:pt idx="16">
                  <c:v>3.1</c:v>
                </c:pt>
                <c:pt idx="17">
                  <c:v>3.4</c:v>
                </c:pt>
                <c:pt idx="18">
                  <c:v>3.3</c:v>
                </c:pt>
                <c:pt idx="19">
                  <c:v>2.9</c:v>
                </c:pt>
                <c:pt idx="20">
                  <c:v>3.4</c:v>
                </c:pt>
                <c:pt idx="21">
                  <c:v>4</c:v>
                </c:pt>
                <c:pt idx="22">
                  <c:v>4.3</c:v>
                </c:pt>
                <c:pt idx="23">
                  <c:v>4.5999999999999996</c:v>
                </c:pt>
                <c:pt idx="24">
                  <c:v>4.4000000000000004</c:v>
                </c:pt>
                <c:pt idx="25">
                  <c:v>4</c:v>
                </c:pt>
                <c:pt idx="26">
                  <c:v>4.8</c:v>
                </c:pt>
                <c:pt idx="27">
                  <c:v>5.2</c:v>
                </c:pt>
                <c:pt idx="28">
                  <c:v>5.9</c:v>
                </c:pt>
                <c:pt idx="29">
                  <c:v>4.9000000000000004</c:v>
                </c:pt>
                <c:pt idx="30">
                  <c:v>6</c:v>
                </c:pt>
                <c:pt idx="31">
                  <c:v>5.8</c:v>
                </c:pt>
                <c:pt idx="32">
                  <c:v>6.9</c:v>
                </c:pt>
                <c:pt idx="33">
                  <c:v>6.5</c:v>
                </c:pt>
                <c:pt idx="34">
                  <c:v>6.8</c:v>
                </c:pt>
                <c:pt idx="35">
                  <c:v>6.3</c:v>
                </c:pt>
                <c:pt idx="36">
                  <c:v>6.2</c:v>
                </c:pt>
                <c:pt idx="37">
                  <c:v>6.4</c:v>
                </c:pt>
                <c:pt idx="38">
                  <c:v>7.7</c:v>
                </c:pt>
                <c:pt idx="39">
                  <c:v>7.7</c:v>
                </c:pt>
                <c:pt idx="40">
                  <c:v>7.6</c:v>
                </c:pt>
                <c:pt idx="41">
                  <c:v>8.1999999999999993</c:v>
                </c:pt>
                <c:pt idx="42">
                  <c:v>8.8000000000000007</c:v>
                </c:pt>
                <c:pt idx="43">
                  <c:v>8.4</c:v>
                </c:pt>
                <c:pt idx="44">
                  <c:v>8.6</c:v>
                </c:pt>
                <c:pt idx="45">
                  <c:v>8.1</c:v>
                </c:pt>
                <c:pt idx="46">
                  <c:v>10.5</c:v>
                </c:pt>
                <c:pt idx="47">
                  <c:v>10</c:v>
                </c:pt>
                <c:pt idx="48">
                  <c:v>9.3000000000000007</c:v>
                </c:pt>
                <c:pt idx="49">
                  <c:v>10.1</c:v>
                </c:pt>
                <c:pt idx="50">
                  <c:v>9.4</c:v>
                </c:pt>
                <c:pt idx="51">
                  <c:v>9.4</c:v>
                </c:pt>
                <c:pt idx="52">
                  <c:v>9.9</c:v>
                </c:pt>
                <c:pt idx="53">
                  <c:v>11.3</c:v>
                </c:pt>
                <c:pt idx="54">
                  <c:v>10.1</c:v>
                </c:pt>
                <c:pt idx="55">
                  <c:v>9</c:v>
                </c:pt>
                <c:pt idx="56">
                  <c:v>11.4</c:v>
                </c:pt>
                <c:pt idx="57">
                  <c:v>10.8</c:v>
                </c:pt>
                <c:pt idx="58">
                  <c:v>11.7</c:v>
                </c:pt>
                <c:pt idx="59">
                  <c:v>11.7</c:v>
                </c:pt>
                <c:pt idx="60">
                  <c:v>11.4</c:v>
                </c:pt>
                <c:pt idx="61">
                  <c:v>11</c:v>
                </c:pt>
                <c:pt idx="62">
                  <c:v>12.1</c:v>
                </c:pt>
                <c:pt idx="63">
                  <c:v>12.4</c:v>
                </c:pt>
                <c:pt idx="64">
                  <c:v>14.1</c:v>
                </c:pt>
                <c:pt idx="65">
                  <c:v>13.7</c:v>
                </c:pt>
                <c:pt idx="66">
                  <c:v>14.1</c:v>
                </c:pt>
                <c:pt idx="67">
                  <c:v>14.3</c:v>
                </c:pt>
                <c:pt idx="68">
                  <c:v>14.4</c:v>
                </c:pt>
                <c:pt idx="69">
                  <c:v>14.5</c:v>
                </c:pt>
                <c:pt idx="70">
                  <c:v>13.1</c:v>
                </c:pt>
                <c:pt idx="71">
                  <c:v>14.8</c:v>
                </c:pt>
                <c:pt idx="72">
                  <c:v>14.6</c:v>
                </c:pt>
                <c:pt idx="73">
                  <c:v>13.8</c:v>
                </c:pt>
                <c:pt idx="74">
                  <c:v>13.2</c:v>
                </c:pt>
                <c:pt idx="75">
                  <c:v>14.8</c:v>
                </c:pt>
                <c:pt idx="76">
                  <c:v>13.9</c:v>
                </c:pt>
                <c:pt idx="77">
                  <c:v>13</c:v>
                </c:pt>
                <c:pt idx="78">
                  <c:v>13.2</c:v>
                </c:pt>
                <c:pt idx="79">
                  <c:v>12</c:v>
                </c:pt>
                <c:pt idx="80">
                  <c:v>12.6</c:v>
                </c:pt>
                <c:pt idx="81">
                  <c:v>12.1</c:v>
                </c:pt>
                <c:pt idx="82">
                  <c:v>11.6</c:v>
                </c:pt>
                <c:pt idx="83">
                  <c:v>11.9</c:v>
                </c:pt>
                <c:pt idx="84">
                  <c:v>11.1</c:v>
                </c:pt>
                <c:pt idx="85">
                  <c:v>11.4</c:v>
                </c:pt>
                <c:pt idx="86">
                  <c:v>12</c:v>
                </c:pt>
                <c:pt idx="87">
                  <c:v>10.9</c:v>
                </c:pt>
                <c:pt idx="88">
                  <c:v>9.6</c:v>
                </c:pt>
                <c:pt idx="89">
                  <c:v>10.3</c:v>
                </c:pt>
                <c:pt idx="90">
                  <c:v>10.4</c:v>
                </c:pt>
                <c:pt idx="91">
                  <c:v>11</c:v>
                </c:pt>
                <c:pt idx="92">
                  <c:v>9.8000000000000007</c:v>
                </c:pt>
                <c:pt idx="93">
                  <c:v>9.3000000000000007</c:v>
                </c:pt>
                <c:pt idx="94">
                  <c:v>9.1</c:v>
                </c:pt>
                <c:pt idx="95">
                  <c:v>9.6999999999999993</c:v>
                </c:pt>
                <c:pt idx="96">
                  <c:v>9</c:v>
                </c:pt>
                <c:pt idx="97">
                  <c:v>8.3000000000000007</c:v>
                </c:pt>
                <c:pt idx="98">
                  <c:v>8.5</c:v>
                </c:pt>
                <c:pt idx="99">
                  <c:v>9.1</c:v>
                </c:pt>
                <c:pt idx="100">
                  <c:v>9.3000000000000007</c:v>
                </c:pt>
                <c:pt idx="101">
                  <c:v>8.8000000000000007</c:v>
                </c:pt>
                <c:pt idx="102">
                  <c:v>7.6</c:v>
                </c:pt>
                <c:pt idx="103">
                  <c:v>8.9</c:v>
                </c:pt>
                <c:pt idx="104">
                  <c:v>8.6999999999999993</c:v>
                </c:pt>
                <c:pt idx="105">
                  <c:v>8.8000000000000007</c:v>
                </c:pt>
                <c:pt idx="106">
                  <c:v>9</c:v>
                </c:pt>
                <c:pt idx="107">
                  <c:v>8</c:v>
                </c:pt>
                <c:pt idx="108">
                  <c:v>8.1999999999999993</c:v>
                </c:pt>
                <c:pt idx="109">
                  <c:v>7.8</c:v>
                </c:pt>
                <c:pt idx="110">
                  <c:v>7.7</c:v>
                </c:pt>
                <c:pt idx="111">
                  <c:v>7.8</c:v>
                </c:pt>
                <c:pt idx="112">
                  <c:v>7.9</c:v>
                </c:pt>
                <c:pt idx="113">
                  <c:v>8</c:v>
                </c:pt>
                <c:pt idx="114">
                  <c:v>8.1</c:v>
                </c:pt>
                <c:pt idx="115">
                  <c:v>8.1999999999999993</c:v>
                </c:pt>
                <c:pt idx="116">
                  <c:v>6.9</c:v>
                </c:pt>
                <c:pt idx="117">
                  <c:v>8.1</c:v>
                </c:pt>
                <c:pt idx="118">
                  <c:v>7.2</c:v>
                </c:pt>
                <c:pt idx="119">
                  <c:v>8.1</c:v>
                </c:pt>
                <c:pt idx="120">
                  <c:v>8.1999999999999993</c:v>
                </c:pt>
                <c:pt idx="121">
                  <c:v>7.7</c:v>
                </c:pt>
                <c:pt idx="122">
                  <c:v>7.8</c:v>
                </c:pt>
                <c:pt idx="123">
                  <c:v>9.4</c:v>
                </c:pt>
                <c:pt idx="124">
                  <c:v>6.5</c:v>
                </c:pt>
                <c:pt idx="125">
                  <c:v>7.9</c:v>
                </c:pt>
                <c:pt idx="126">
                  <c:v>8.6</c:v>
                </c:pt>
                <c:pt idx="127">
                  <c:v>7.1</c:v>
                </c:pt>
                <c:pt idx="128">
                  <c:v>7.9</c:v>
                </c:pt>
                <c:pt idx="129">
                  <c:v>7.7</c:v>
                </c:pt>
                <c:pt idx="130">
                  <c:v>8.3000000000000007</c:v>
                </c:pt>
                <c:pt idx="131">
                  <c:v>8.4</c:v>
                </c:pt>
                <c:pt idx="132">
                  <c:v>7.8</c:v>
                </c:pt>
                <c:pt idx="133">
                  <c:v>8.1999999999999993</c:v>
                </c:pt>
                <c:pt idx="134">
                  <c:v>9.1</c:v>
                </c:pt>
                <c:pt idx="135">
                  <c:v>9.6999999999999993</c:v>
                </c:pt>
                <c:pt idx="136">
                  <c:v>10</c:v>
                </c:pt>
                <c:pt idx="137">
                  <c:v>9.5</c:v>
                </c:pt>
                <c:pt idx="138">
                  <c:v>9.5</c:v>
                </c:pt>
                <c:pt idx="139">
                  <c:v>8.1999999999999993</c:v>
                </c:pt>
                <c:pt idx="140">
                  <c:v>9.6999999999999993</c:v>
                </c:pt>
                <c:pt idx="141">
                  <c:v>10.5</c:v>
                </c:pt>
                <c:pt idx="142">
                  <c:v>10.4</c:v>
                </c:pt>
                <c:pt idx="143">
                  <c:v>9.1</c:v>
                </c:pt>
                <c:pt idx="144">
                  <c:v>9.3000000000000007</c:v>
                </c:pt>
                <c:pt idx="145">
                  <c:v>10.4</c:v>
                </c:pt>
                <c:pt idx="146">
                  <c:v>9.5</c:v>
                </c:pt>
                <c:pt idx="147">
                  <c:v>10.1</c:v>
                </c:pt>
                <c:pt idx="148">
                  <c:v>10.3</c:v>
                </c:pt>
                <c:pt idx="149">
                  <c:v>11.4</c:v>
                </c:pt>
                <c:pt idx="150">
                  <c:v>9.4</c:v>
                </c:pt>
                <c:pt idx="151">
                  <c:v>10.1</c:v>
                </c:pt>
                <c:pt idx="152">
                  <c:v>9.3000000000000007</c:v>
                </c:pt>
                <c:pt idx="153">
                  <c:v>9.6999999999999993</c:v>
                </c:pt>
                <c:pt idx="154">
                  <c:v>10.1</c:v>
                </c:pt>
                <c:pt idx="155">
                  <c:v>10.1</c:v>
                </c:pt>
                <c:pt idx="156">
                  <c:v>9.1999999999999993</c:v>
                </c:pt>
                <c:pt idx="157">
                  <c:v>9.1</c:v>
                </c:pt>
                <c:pt idx="158">
                  <c:v>9</c:v>
                </c:pt>
                <c:pt idx="159">
                  <c:v>10.1</c:v>
                </c:pt>
                <c:pt idx="160">
                  <c:v>10</c:v>
                </c:pt>
                <c:pt idx="161">
                  <c:v>9.1</c:v>
                </c:pt>
                <c:pt idx="162">
                  <c:v>8.8000000000000007</c:v>
                </c:pt>
                <c:pt idx="163">
                  <c:v>9.1999999999999993</c:v>
                </c:pt>
                <c:pt idx="164">
                  <c:v>9.5</c:v>
                </c:pt>
                <c:pt idx="165">
                  <c:v>10.1</c:v>
                </c:pt>
                <c:pt idx="166">
                  <c:v>8.9</c:v>
                </c:pt>
                <c:pt idx="167">
                  <c:v>8.8000000000000007</c:v>
                </c:pt>
                <c:pt idx="168">
                  <c:v>9.4</c:v>
                </c:pt>
                <c:pt idx="169">
                  <c:v>8.5</c:v>
                </c:pt>
                <c:pt idx="170">
                  <c:v>8.6</c:v>
                </c:pt>
                <c:pt idx="171">
                  <c:v>9</c:v>
                </c:pt>
                <c:pt idx="172">
                  <c:v>9.4</c:v>
                </c:pt>
                <c:pt idx="173">
                  <c:v>9.6999999999999993</c:v>
                </c:pt>
                <c:pt idx="174">
                  <c:v>10.199999999999999</c:v>
                </c:pt>
                <c:pt idx="175">
                  <c:v>9.9</c:v>
                </c:pt>
                <c:pt idx="176">
                  <c:v>8.8000000000000007</c:v>
                </c:pt>
                <c:pt idx="177">
                  <c:v>9.3000000000000007</c:v>
                </c:pt>
                <c:pt idx="178">
                  <c:v>9.3000000000000007</c:v>
                </c:pt>
                <c:pt idx="179">
                  <c:v>7.9</c:v>
                </c:pt>
                <c:pt idx="180">
                  <c:v>8.9</c:v>
                </c:pt>
                <c:pt idx="181">
                  <c:v>9.1</c:v>
                </c:pt>
                <c:pt idx="182">
                  <c:v>8.1</c:v>
                </c:pt>
                <c:pt idx="183">
                  <c:v>8.9</c:v>
                </c:pt>
                <c:pt idx="184">
                  <c:v>8.4</c:v>
                </c:pt>
                <c:pt idx="185">
                  <c:v>9.1999999999999993</c:v>
                </c:pt>
                <c:pt idx="186">
                  <c:v>8.5</c:v>
                </c:pt>
                <c:pt idx="187">
                  <c:v>9.1</c:v>
                </c:pt>
                <c:pt idx="188">
                  <c:v>9.1</c:v>
                </c:pt>
                <c:pt idx="189">
                  <c:v>9.1999999999999993</c:v>
                </c:pt>
                <c:pt idx="190">
                  <c:v>8.1999999999999993</c:v>
                </c:pt>
                <c:pt idx="191">
                  <c:v>8.6</c:v>
                </c:pt>
                <c:pt idx="192">
                  <c:v>8.8000000000000007</c:v>
                </c:pt>
                <c:pt idx="193">
                  <c:v>8.5</c:v>
                </c:pt>
                <c:pt idx="194">
                  <c:v>9.6</c:v>
                </c:pt>
                <c:pt idx="195">
                  <c:v>9</c:v>
                </c:pt>
                <c:pt idx="196">
                  <c:v>8.8000000000000007</c:v>
                </c:pt>
                <c:pt idx="197">
                  <c:v>8.3000000000000007</c:v>
                </c:pt>
                <c:pt idx="198">
                  <c:v>8.6</c:v>
                </c:pt>
                <c:pt idx="199">
                  <c:v>8.1</c:v>
                </c:pt>
                <c:pt idx="200">
                  <c:v>8.6</c:v>
                </c:pt>
                <c:pt idx="201">
                  <c:v>8.1</c:v>
                </c:pt>
                <c:pt idx="202">
                  <c:v>9.1999999999999993</c:v>
                </c:pt>
                <c:pt idx="203">
                  <c:v>7.1</c:v>
                </c:pt>
                <c:pt idx="204">
                  <c:v>7.7</c:v>
                </c:pt>
                <c:pt idx="205">
                  <c:v>8.8000000000000007</c:v>
                </c:pt>
                <c:pt idx="206">
                  <c:v>8.1999999999999993</c:v>
                </c:pt>
                <c:pt idx="207">
                  <c:v>10.1</c:v>
                </c:pt>
                <c:pt idx="208">
                  <c:v>8.4</c:v>
                </c:pt>
                <c:pt idx="209">
                  <c:v>9.6</c:v>
                </c:pt>
                <c:pt idx="210">
                  <c:v>8.6999999999999993</c:v>
                </c:pt>
                <c:pt idx="211">
                  <c:v>8.9</c:v>
                </c:pt>
                <c:pt idx="212">
                  <c:v>8.4</c:v>
                </c:pt>
                <c:pt idx="213">
                  <c:v>8.6</c:v>
                </c:pt>
                <c:pt idx="214">
                  <c:v>8.1</c:v>
                </c:pt>
                <c:pt idx="215">
                  <c:v>8.4</c:v>
                </c:pt>
                <c:pt idx="216">
                  <c:v>7.9</c:v>
                </c:pt>
                <c:pt idx="217">
                  <c:v>8.9</c:v>
                </c:pt>
                <c:pt idx="218">
                  <c:v>9</c:v>
                </c:pt>
                <c:pt idx="219">
                  <c:v>8.4</c:v>
                </c:pt>
                <c:pt idx="220">
                  <c:v>7.5</c:v>
                </c:pt>
                <c:pt idx="221">
                  <c:v>8.6</c:v>
                </c:pt>
                <c:pt idx="222">
                  <c:v>9.5</c:v>
                </c:pt>
                <c:pt idx="223">
                  <c:v>8.6999999999999993</c:v>
                </c:pt>
                <c:pt idx="224">
                  <c:v>9</c:v>
                </c:pt>
                <c:pt idx="225">
                  <c:v>8.5</c:v>
                </c:pt>
                <c:pt idx="226">
                  <c:v>8.3000000000000007</c:v>
                </c:pt>
                <c:pt idx="227">
                  <c:v>8.4</c:v>
                </c:pt>
                <c:pt idx="228">
                  <c:v>8.6</c:v>
                </c:pt>
                <c:pt idx="229">
                  <c:v>7.6</c:v>
                </c:pt>
                <c:pt idx="230">
                  <c:v>7.5</c:v>
                </c:pt>
                <c:pt idx="231">
                  <c:v>8.1</c:v>
                </c:pt>
                <c:pt idx="232">
                  <c:v>8.4</c:v>
                </c:pt>
                <c:pt idx="233">
                  <c:v>8.6999999999999993</c:v>
                </c:pt>
                <c:pt idx="234">
                  <c:v>8.6</c:v>
                </c:pt>
                <c:pt idx="235">
                  <c:v>8.6999999999999993</c:v>
                </c:pt>
                <c:pt idx="236">
                  <c:v>8.9</c:v>
                </c:pt>
                <c:pt idx="237">
                  <c:v>8.5</c:v>
                </c:pt>
                <c:pt idx="238">
                  <c:v>9.4</c:v>
                </c:pt>
                <c:pt idx="239">
                  <c:v>8.3000000000000007</c:v>
                </c:pt>
                <c:pt idx="240">
                  <c:v>8.6</c:v>
                </c:pt>
                <c:pt idx="241">
                  <c:v>8.3000000000000007</c:v>
                </c:pt>
                <c:pt idx="242">
                  <c:v>8.3000000000000007</c:v>
                </c:pt>
                <c:pt idx="243">
                  <c:v>9.1</c:v>
                </c:pt>
                <c:pt idx="244">
                  <c:v>7.9</c:v>
                </c:pt>
                <c:pt idx="245">
                  <c:v>8</c:v>
                </c:pt>
                <c:pt idx="246">
                  <c:v>7.5</c:v>
                </c:pt>
                <c:pt idx="247">
                  <c:v>8.4</c:v>
                </c:pt>
                <c:pt idx="248">
                  <c:v>9.5</c:v>
                </c:pt>
                <c:pt idx="249">
                  <c:v>8.4</c:v>
                </c:pt>
                <c:pt idx="250">
                  <c:v>7.8</c:v>
                </c:pt>
                <c:pt idx="251">
                  <c:v>9</c:v>
                </c:pt>
                <c:pt idx="252">
                  <c:v>8.9</c:v>
                </c:pt>
                <c:pt idx="253">
                  <c:v>9.4</c:v>
                </c:pt>
                <c:pt idx="254">
                  <c:v>8.1999999999999993</c:v>
                </c:pt>
                <c:pt idx="255">
                  <c:v>7.6</c:v>
                </c:pt>
                <c:pt idx="256">
                  <c:v>8.8000000000000007</c:v>
                </c:pt>
                <c:pt idx="257">
                  <c:v>8.4</c:v>
                </c:pt>
                <c:pt idx="258">
                  <c:v>8.3000000000000007</c:v>
                </c:pt>
                <c:pt idx="259">
                  <c:v>9.1</c:v>
                </c:pt>
                <c:pt idx="260">
                  <c:v>7.6</c:v>
                </c:pt>
                <c:pt idx="261">
                  <c:v>9.4</c:v>
                </c:pt>
                <c:pt idx="262">
                  <c:v>9.5</c:v>
                </c:pt>
                <c:pt idx="263">
                  <c:v>8.4</c:v>
                </c:pt>
                <c:pt idx="264">
                  <c:v>8.3000000000000007</c:v>
                </c:pt>
                <c:pt idx="265">
                  <c:v>7.6</c:v>
                </c:pt>
                <c:pt idx="266">
                  <c:v>9.4</c:v>
                </c:pt>
                <c:pt idx="267">
                  <c:v>9.8000000000000007</c:v>
                </c:pt>
                <c:pt idx="268">
                  <c:v>9.6999999999999993</c:v>
                </c:pt>
                <c:pt idx="269">
                  <c:v>8.1999999999999993</c:v>
                </c:pt>
                <c:pt idx="270">
                  <c:v>9</c:v>
                </c:pt>
                <c:pt idx="271">
                  <c:v>9.6999999999999993</c:v>
                </c:pt>
                <c:pt idx="272">
                  <c:v>8.9</c:v>
                </c:pt>
                <c:pt idx="273">
                  <c:v>10.1</c:v>
                </c:pt>
                <c:pt idx="274">
                  <c:v>9</c:v>
                </c:pt>
                <c:pt idx="275">
                  <c:v>8.6999999999999993</c:v>
                </c:pt>
                <c:pt idx="276">
                  <c:v>9.3000000000000007</c:v>
                </c:pt>
                <c:pt idx="277">
                  <c:v>9</c:v>
                </c:pt>
                <c:pt idx="278">
                  <c:v>9.1999999999999993</c:v>
                </c:pt>
                <c:pt idx="279">
                  <c:v>9.9</c:v>
                </c:pt>
                <c:pt idx="280">
                  <c:v>8.1999999999999993</c:v>
                </c:pt>
                <c:pt idx="281">
                  <c:v>9.4</c:v>
                </c:pt>
                <c:pt idx="282">
                  <c:v>9.4</c:v>
                </c:pt>
                <c:pt idx="283">
                  <c:v>8.9</c:v>
                </c:pt>
                <c:pt idx="284">
                  <c:v>9.1</c:v>
                </c:pt>
                <c:pt idx="285">
                  <c:v>9.3000000000000007</c:v>
                </c:pt>
                <c:pt idx="286">
                  <c:v>9</c:v>
                </c:pt>
                <c:pt idx="287">
                  <c:v>9.9</c:v>
                </c:pt>
                <c:pt idx="288">
                  <c:v>9.3000000000000007</c:v>
                </c:pt>
                <c:pt idx="289">
                  <c:v>8.5</c:v>
                </c:pt>
                <c:pt idx="290">
                  <c:v>8.6999999999999993</c:v>
                </c:pt>
                <c:pt idx="291">
                  <c:v>10.199999999999999</c:v>
                </c:pt>
                <c:pt idx="292">
                  <c:v>9.3000000000000007</c:v>
                </c:pt>
                <c:pt idx="293">
                  <c:v>9.1999999999999993</c:v>
                </c:pt>
                <c:pt idx="294">
                  <c:v>9.5</c:v>
                </c:pt>
                <c:pt idx="295">
                  <c:v>9.5</c:v>
                </c:pt>
                <c:pt idx="296">
                  <c:v>9.4</c:v>
                </c:pt>
                <c:pt idx="297">
                  <c:v>10.3</c:v>
                </c:pt>
                <c:pt idx="298">
                  <c:v>9.9</c:v>
                </c:pt>
                <c:pt idx="299">
                  <c:v>9.6</c:v>
                </c:pt>
                <c:pt idx="300">
                  <c:v>9</c:v>
                </c:pt>
                <c:pt idx="301">
                  <c:v>10.6</c:v>
                </c:pt>
                <c:pt idx="302">
                  <c:v>10.199999999999999</c:v>
                </c:pt>
                <c:pt idx="303">
                  <c:v>10.4</c:v>
                </c:pt>
                <c:pt idx="304">
                  <c:v>10.4</c:v>
                </c:pt>
                <c:pt idx="305">
                  <c:v>11.5</c:v>
                </c:pt>
                <c:pt idx="306">
                  <c:v>10.1</c:v>
                </c:pt>
                <c:pt idx="307">
                  <c:v>10.1</c:v>
                </c:pt>
                <c:pt idx="308">
                  <c:v>10.8</c:v>
                </c:pt>
                <c:pt idx="309">
                  <c:v>10.5</c:v>
                </c:pt>
                <c:pt idx="310">
                  <c:v>11.3</c:v>
                </c:pt>
                <c:pt idx="311">
                  <c:v>9.6999999999999993</c:v>
                </c:pt>
                <c:pt idx="312">
                  <c:v>11.4</c:v>
                </c:pt>
                <c:pt idx="313">
                  <c:v>11.8</c:v>
                </c:pt>
                <c:pt idx="314">
                  <c:v>11.6</c:v>
                </c:pt>
                <c:pt idx="315">
                  <c:v>11.6</c:v>
                </c:pt>
                <c:pt idx="316">
                  <c:v>11.7</c:v>
                </c:pt>
                <c:pt idx="317">
                  <c:v>11.9</c:v>
                </c:pt>
                <c:pt idx="318">
                  <c:v>12</c:v>
                </c:pt>
                <c:pt idx="319">
                  <c:v>11.1</c:v>
                </c:pt>
                <c:pt idx="320">
                  <c:v>13</c:v>
                </c:pt>
                <c:pt idx="321">
                  <c:v>13</c:v>
                </c:pt>
                <c:pt idx="322">
                  <c:v>12.6</c:v>
                </c:pt>
                <c:pt idx="323">
                  <c:v>11.8</c:v>
                </c:pt>
                <c:pt idx="324">
                  <c:v>11.9</c:v>
                </c:pt>
                <c:pt idx="325">
                  <c:v>13.3</c:v>
                </c:pt>
                <c:pt idx="326">
                  <c:v>13.3</c:v>
                </c:pt>
                <c:pt idx="327">
                  <c:v>13.3</c:v>
                </c:pt>
                <c:pt idx="328">
                  <c:v>13.2</c:v>
                </c:pt>
                <c:pt idx="329">
                  <c:v>14.2</c:v>
                </c:pt>
                <c:pt idx="330">
                  <c:v>14.7</c:v>
                </c:pt>
                <c:pt idx="331">
                  <c:v>14.3</c:v>
                </c:pt>
                <c:pt idx="332">
                  <c:v>14.4</c:v>
                </c:pt>
                <c:pt idx="333">
                  <c:v>15.2</c:v>
                </c:pt>
                <c:pt idx="334">
                  <c:v>15.7</c:v>
                </c:pt>
                <c:pt idx="335">
                  <c:v>16.399999999999999</c:v>
                </c:pt>
                <c:pt idx="336">
                  <c:v>16.899999999999999</c:v>
                </c:pt>
                <c:pt idx="337">
                  <c:v>17.3</c:v>
                </c:pt>
                <c:pt idx="338">
                  <c:v>16.100000000000001</c:v>
                </c:pt>
                <c:pt idx="339">
                  <c:v>16.600000000000001</c:v>
                </c:pt>
                <c:pt idx="340">
                  <c:v>17.7</c:v>
                </c:pt>
                <c:pt idx="341">
                  <c:v>17</c:v>
                </c:pt>
                <c:pt idx="342">
                  <c:v>17.3</c:v>
                </c:pt>
                <c:pt idx="343">
                  <c:v>17.2</c:v>
                </c:pt>
                <c:pt idx="344">
                  <c:v>15.4</c:v>
                </c:pt>
                <c:pt idx="345">
                  <c:v>16.7</c:v>
                </c:pt>
                <c:pt idx="346">
                  <c:v>16.8</c:v>
                </c:pt>
                <c:pt idx="347">
                  <c:v>17.8</c:v>
                </c:pt>
                <c:pt idx="348">
                  <c:v>16.2</c:v>
                </c:pt>
                <c:pt idx="349">
                  <c:v>16.600000000000001</c:v>
                </c:pt>
                <c:pt idx="350">
                  <c:v>14.8</c:v>
                </c:pt>
                <c:pt idx="351">
                  <c:v>16</c:v>
                </c:pt>
                <c:pt idx="352">
                  <c:v>15.5</c:v>
                </c:pt>
                <c:pt idx="353">
                  <c:v>15.3</c:v>
                </c:pt>
                <c:pt idx="354">
                  <c:v>15.1</c:v>
                </c:pt>
                <c:pt idx="355">
                  <c:v>15.4</c:v>
                </c:pt>
                <c:pt idx="356">
                  <c:v>14.8</c:v>
                </c:pt>
                <c:pt idx="357">
                  <c:v>15.2</c:v>
                </c:pt>
                <c:pt idx="358">
                  <c:v>15.1</c:v>
                </c:pt>
                <c:pt idx="359">
                  <c:v>15.8</c:v>
                </c:pt>
                <c:pt idx="360">
                  <c:v>15.1</c:v>
                </c:pt>
                <c:pt idx="361">
                  <c:v>16.100000000000001</c:v>
                </c:pt>
                <c:pt idx="362">
                  <c:v>16.2</c:v>
                </c:pt>
                <c:pt idx="363">
                  <c:v>16.3</c:v>
                </c:pt>
                <c:pt idx="364">
                  <c:v>16.2</c:v>
                </c:pt>
                <c:pt idx="365">
                  <c:v>17.399999999999999</c:v>
                </c:pt>
                <c:pt idx="366">
                  <c:v>17.7</c:v>
                </c:pt>
                <c:pt idx="367">
                  <c:v>17.7</c:v>
                </c:pt>
                <c:pt idx="368">
                  <c:v>17.3</c:v>
                </c:pt>
                <c:pt idx="369">
                  <c:v>17.5</c:v>
                </c:pt>
                <c:pt idx="370">
                  <c:v>16.100000000000001</c:v>
                </c:pt>
                <c:pt idx="371">
                  <c:v>17</c:v>
                </c:pt>
                <c:pt idx="372">
                  <c:v>16.7</c:v>
                </c:pt>
                <c:pt idx="373">
                  <c:v>17.100000000000001</c:v>
                </c:pt>
                <c:pt idx="374">
                  <c:v>17.3</c:v>
                </c:pt>
                <c:pt idx="375">
                  <c:v>18.3</c:v>
                </c:pt>
                <c:pt idx="376">
                  <c:v>16.899999999999999</c:v>
                </c:pt>
                <c:pt idx="377">
                  <c:v>17.3</c:v>
                </c:pt>
                <c:pt idx="378">
                  <c:v>15.9</c:v>
                </c:pt>
                <c:pt idx="379">
                  <c:v>16.3</c:v>
                </c:pt>
                <c:pt idx="380">
                  <c:v>15.7</c:v>
                </c:pt>
                <c:pt idx="381">
                  <c:v>16.5</c:v>
                </c:pt>
                <c:pt idx="382">
                  <c:v>15.5</c:v>
                </c:pt>
                <c:pt idx="383">
                  <c:v>15.2</c:v>
                </c:pt>
                <c:pt idx="384">
                  <c:v>14.6</c:v>
                </c:pt>
                <c:pt idx="385">
                  <c:v>15.2</c:v>
                </c:pt>
                <c:pt idx="386">
                  <c:v>15.4</c:v>
                </c:pt>
                <c:pt idx="387">
                  <c:v>14.3</c:v>
                </c:pt>
                <c:pt idx="388">
                  <c:v>14.9</c:v>
                </c:pt>
                <c:pt idx="389">
                  <c:v>14.2</c:v>
                </c:pt>
                <c:pt idx="390">
                  <c:v>14.8</c:v>
                </c:pt>
                <c:pt idx="391">
                  <c:v>16.600000000000001</c:v>
                </c:pt>
                <c:pt idx="392">
                  <c:v>15.7</c:v>
                </c:pt>
                <c:pt idx="393">
                  <c:v>14.1</c:v>
                </c:pt>
                <c:pt idx="394">
                  <c:v>13.3</c:v>
                </c:pt>
                <c:pt idx="395">
                  <c:v>14.2</c:v>
                </c:pt>
                <c:pt idx="396">
                  <c:v>14.5</c:v>
                </c:pt>
                <c:pt idx="397">
                  <c:v>13.7</c:v>
                </c:pt>
                <c:pt idx="398">
                  <c:v>14</c:v>
                </c:pt>
                <c:pt idx="399">
                  <c:v>12.9</c:v>
                </c:pt>
                <c:pt idx="400">
                  <c:v>14.5</c:v>
                </c:pt>
                <c:pt idx="401">
                  <c:v>15.2</c:v>
                </c:pt>
                <c:pt idx="402">
                  <c:v>13.7</c:v>
                </c:pt>
                <c:pt idx="403">
                  <c:v>13.8</c:v>
                </c:pt>
                <c:pt idx="404">
                  <c:v>13.1</c:v>
                </c:pt>
                <c:pt idx="405">
                  <c:v>13.2</c:v>
                </c:pt>
                <c:pt idx="406">
                  <c:v>14.8</c:v>
                </c:pt>
                <c:pt idx="407">
                  <c:v>13.7</c:v>
                </c:pt>
                <c:pt idx="408">
                  <c:v>12.9</c:v>
                </c:pt>
                <c:pt idx="409">
                  <c:v>13.1</c:v>
                </c:pt>
                <c:pt idx="410">
                  <c:v>12.9</c:v>
                </c:pt>
                <c:pt idx="411">
                  <c:v>12.9</c:v>
                </c:pt>
                <c:pt idx="412">
                  <c:v>12.7</c:v>
                </c:pt>
                <c:pt idx="413">
                  <c:v>13.9</c:v>
                </c:pt>
                <c:pt idx="414">
                  <c:v>13.1</c:v>
                </c:pt>
                <c:pt idx="415">
                  <c:v>11.9</c:v>
                </c:pt>
                <c:pt idx="416">
                  <c:v>11</c:v>
                </c:pt>
                <c:pt idx="417">
                  <c:v>11.9</c:v>
                </c:pt>
                <c:pt idx="418">
                  <c:v>12.9</c:v>
                </c:pt>
                <c:pt idx="419">
                  <c:v>12.2</c:v>
                </c:pt>
                <c:pt idx="420">
                  <c:v>13.3</c:v>
                </c:pt>
                <c:pt idx="421">
                  <c:v>11.7</c:v>
                </c:pt>
                <c:pt idx="422">
                  <c:v>12.8</c:v>
                </c:pt>
                <c:pt idx="423">
                  <c:v>13.5</c:v>
                </c:pt>
                <c:pt idx="424">
                  <c:v>11.6</c:v>
                </c:pt>
                <c:pt idx="425">
                  <c:v>11.1</c:v>
                </c:pt>
                <c:pt idx="426">
                  <c:v>11.8</c:v>
                </c:pt>
                <c:pt idx="427">
                  <c:v>11.9</c:v>
                </c:pt>
                <c:pt idx="428">
                  <c:v>11.4</c:v>
                </c:pt>
                <c:pt idx="429">
                  <c:v>11.4</c:v>
                </c:pt>
                <c:pt idx="430">
                  <c:v>11.7</c:v>
                </c:pt>
                <c:pt idx="431">
                  <c:v>9.9</c:v>
                </c:pt>
                <c:pt idx="432">
                  <c:v>10.5</c:v>
                </c:pt>
                <c:pt idx="433">
                  <c:v>11.4</c:v>
                </c:pt>
                <c:pt idx="434">
                  <c:v>11.3</c:v>
                </c:pt>
                <c:pt idx="435">
                  <c:v>12.3</c:v>
                </c:pt>
                <c:pt idx="436">
                  <c:v>11.8</c:v>
                </c:pt>
                <c:pt idx="437">
                  <c:v>12.3</c:v>
                </c:pt>
                <c:pt idx="438">
                  <c:v>12</c:v>
                </c:pt>
                <c:pt idx="439">
                  <c:v>12.2</c:v>
                </c:pt>
                <c:pt idx="440">
                  <c:v>11.3</c:v>
                </c:pt>
                <c:pt idx="441">
                  <c:v>12.6</c:v>
                </c:pt>
                <c:pt idx="442">
                  <c:v>11.9</c:v>
                </c:pt>
                <c:pt idx="443">
                  <c:v>11.1</c:v>
                </c:pt>
                <c:pt idx="444">
                  <c:v>11.8</c:v>
                </c:pt>
                <c:pt idx="445">
                  <c:v>11.8</c:v>
                </c:pt>
                <c:pt idx="446">
                  <c:v>11.8</c:v>
                </c:pt>
                <c:pt idx="447">
                  <c:v>11.8</c:v>
                </c:pt>
                <c:pt idx="448">
                  <c:v>12</c:v>
                </c:pt>
                <c:pt idx="449">
                  <c:v>11.5</c:v>
                </c:pt>
                <c:pt idx="450">
                  <c:v>11.5</c:v>
                </c:pt>
                <c:pt idx="451">
                  <c:v>12.5</c:v>
                </c:pt>
                <c:pt idx="452">
                  <c:v>12.7</c:v>
                </c:pt>
                <c:pt idx="453">
                  <c:v>12.8</c:v>
                </c:pt>
                <c:pt idx="454">
                  <c:v>12.9</c:v>
                </c:pt>
                <c:pt idx="455">
                  <c:v>12.7</c:v>
                </c:pt>
                <c:pt idx="456">
                  <c:v>12.5</c:v>
                </c:pt>
                <c:pt idx="457">
                  <c:v>12.3</c:v>
                </c:pt>
                <c:pt idx="458">
                  <c:v>12.6</c:v>
                </c:pt>
                <c:pt idx="459">
                  <c:v>12.9</c:v>
                </c:pt>
                <c:pt idx="460">
                  <c:v>11.7</c:v>
                </c:pt>
                <c:pt idx="461">
                  <c:v>12.7</c:v>
                </c:pt>
                <c:pt idx="462">
                  <c:v>12.2</c:v>
                </c:pt>
                <c:pt idx="463">
                  <c:v>12.2</c:v>
                </c:pt>
                <c:pt idx="464">
                  <c:v>12</c:v>
                </c:pt>
                <c:pt idx="465">
                  <c:v>13.3</c:v>
                </c:pt>
                <c:pt idx="466">
                  <c:v>11.8</c:v>
                </c:pt>
                <c:pt idx="467">
                  <c:v>11.6</c:v>
                </c:pt>
                <c:pt idx="468">
                  <c:v>11</c:v>
                </c:pt>
                <c:pt idx="469">
                  <c:v>11.7</c:v>
                </c:pt>
                <c:pt idx="470">
                  <c:v>11.9</c:v>
                </c:pt>
                <c:pt idx="471">
                  <c:v>12.6</c:v>
                </c:pt>
                <c:pt idx="472">
                  <c:v>10.8</c:v>
                </c:pt>
                <c:pt idx="473">
                  <c:v>10.9</c:v>
                </c:pt>
                <c:pt idx="474">
                  <c:v>12.6</c:v>
                </c:pt>
                <c:pt idx="475">
                  <c:v>11.5</c:v>
                </c:pt>
                <c:pt idx="476">
                  <c:v>10.7</c:v>
                </c:pt>
                <c:pt idx="477">
                  <c:v>11.1</c:v>
                </c:pt>
                <c:pt idx="478">
                  <c:v>10.9</c:v>
                </c:pt>
                <c:pt idx="479">
                  <c:v>11.2</c:v>
                </c:pt>
                <c:pt idx="480">
                  <c:v>9.9</c:v>
                </c:pt>
                <c:pt idx="481">
                  <c:v>11.2</c:v>
                </c:pt>
                <c:pt idx="482">
                  <c:v>8.6999999999999993</c:v>
                </c:pt>
                <c:pt idx="483">
                  <c:v>11.3</c:v>
                </c:pt>
                <c:pt idx="484">
                  <c:v>11.2</c:v>
                </c:pt>
                <c:pt idx="485">
                  <c:v>10.5</c:v>
                </c:pt>
                <c:pt idx="486">
                  <c:v>11.5</c:v>
                </c:pt>
                <c:pt idx="487">
                  <c:v>11.6</c:v>
                </c:pt>
                <c:pt idx="488">
                  <c:v>11.6</c:v>
                </c:pt>
                <c:pt idx="489">
                  <c:v>9.1999999999999993</c:v>
                </c:pt>
                <c:pt idx="490">
                  <c:v>11.2</c:v>
                </c:pt>
                <c:pt idx="491">
                  <c:v>11.1</c:v>
                </c:pt>
                <c:pt idx="492">
                  <c:v>10.7</c:v>
                </c:pt>
                <c:pt idx="493">
                  <c:v>12.1</c:v>
                </c:pt>
                <c:pt idx="494">
                  <c:v>11</c:v>
                </c:pt>
                <c:pt idx="495">
                  <c:v>10.9</c:v>
                </c:pt>
                <c:pt idx="496">
                  <c:v>12.3</c:v>
                </c:pt>
                <c:pt idx="497">
                  <c:v>12.4</c:v>
                </c:pt>
                <c:pt idx="498">
                  <c:v>11.2</c:v>
                </c:pt>
                <c:pt idx="499">
                  <c:v>12.8</c:v>
                </c:pt>
                <c:pt idx="500">
                  <c:v>11.4</c:v>
                </c:pt>
                <c:pt idx="501">
                  <c:v>12.2</c:v>
                </c:pt>
                <c:pt idx="502">
                  <c:v>14</c:v>
                </c:pt>
                <c:pt idx="503">
                  <c:v>13.5</c:v>
                </c:pt>
                <c:pt idx="504">
                  <c:v>12.4</c:v>
                </c:pt>
                <c:pt idx="505">
                  <c:v>14.3</c:v>
                </c:pt>
                <c:pt idx="506">
                  <c:v>13.7</c:v>
                </c:pt>
                <c:pt idx="507">
                  <c:v>14</c:v>
                </c:pt>
                <c:pt idx="508">
                  <c:v>15.7</c:v>
                </c:pt>
                <c:pt idx="509">
                  <c:v>16.100000000000001</c:v>
                </c:pt>
                <c:pt idx="510">
                  <c:v>15.2</c:v>
                </c:pt>
                <c:pt idx="511">
                  <c:v>16.2</c:v>
                </c:pt>
                <c:pt idx="512">
                  <c:v>16.2</c:v>
                </c:pt>
                <c:pt idx="513">
                  <c:v>15.3</c:v>
                </c:pt>
                <c:pt idx="514">
                  <c:v>15.8</c:v>
                </c:pt>
                <c:pt idx="515">
                  <c:v>15.8</c:v>
                </c:pt>
                <c:pt idx="516">
                  <c:v>15.2</c:v>
                </c:pt>
                <c:pt idx="517">
                  <c:v>16.600000000000001</c:v>
                </c:pt>
                <c:pt idx="518">
                  <c:v>16.3</c:v>
                </c:pt>
                <c:pt idx="519">
                  <c:v>16.7</c:v>
                </c:pt>
                <c:pt idx="520">
                  <c:v>15</c:v>
                </c:pt>
                <c:pt idx="521">
                  <c:v>15.1</c:v>
                </c:pt>
                <c:pt idx="522">
                  <c:v>15.2</c:v>
                </c:pt>
                <c:pt idx="523">
                  <c:v>14.9</c:v>
                </c:pt>
                <c:pt idx="524">
                  <c:v>14.1</c:v>
                </c:pt>
                <c:pt idx="525">
                  <c:v>15.3</c:v>
                </c:pt>
                <c:pt idx="526">
                  <c:v>16.100000000000001</c:v>
                </c:pt>
                <c:pt idx="527">
                  <c:v>16.2</c:v>
                </c:pt>
                <c:pt idx="528">
                  <c:v>15</c:v>
                </c:pt>
                <c:pt idx="529">
                  <c:v>14.9</c:v>
                </c:pt>
                <c:pt idx="530">
                  <c:v>14.7</c:v>
                </c:pt>
                <c:pt idx="531">
                  <c:v>14.8</c:v>
                </c:pt>
                <c:pt idx="532">
                  <c:v>15.4</c:v>
                </c:pt>
                <c:pt idx="533">
                  <c:v>14.5</c:v>
                </c:pt>
                <c:pt idx="534">
                  <c:v>15.3</c:v>
                </c:pt>
                <c:pt idx="535">
                  <c:v>15</c:v>
                </c:pt>
                <c:pt idx="536">
                  <c:v>14.7</c:v>
                </c:pt>
                <c:pt idx="537">
                  <c:v>14.1</c:v>
                </c:pt>
                <c:pt idx="538">
                  <c:v>14.1</c:v>
                </c:pt>
                <c:pt idx="539">
                  <c:v>13.6</c:v>
                </c:pt>
                <c:pt idx="540">
                  <c:v>12.7</c:v>
                </c:pt>
                <c:pt idx="541">
                  <c:v>13.1</c:v>
                </c:pt>
                <c:pt idx="542">
                  <c:v>13</c:v>
                </c:pt>
                <c:pt idx="543">
                  <c:v>12.3</c:v>
                </c:pt>
                <c:pt idx="544">
                  <c:v>12.1</c:v>
                </c:pt>
                <c:pt idx="545">
                  <c:v>13.2</c:v>
                </c:pt>
                <c:pt idx="546">
                  <c:v>14.2</c:v>
                </c:pt>
                <c:pt idx="547">
                  <c:v>12.6</c:v>
                </c:pt>
                <c:pt idx="548">
                  <c:v>13.3</c:v>
                </c:pt>
                <c:pt idx="549">
                  <c:v>11.9</c:v>
                </c:pt>
                <c:pt idx="550">
                  <c:v>13.1</c:v>
                </c:pt>
                <c:pt idx="551">
                  <c:v>13</c:v>
                </c:pt>
                <c:pt idx="552">
                  <c:v>12.9</c:v>
                </c:pt>
                <c:pt idx="553">
                  <c:v>12.3</c:v>
                </c:pt>
                <c:pt idx="554">
                  <c:v>12.8</c:v>
                </c:pt>
                <c:pt idx="555">
                  <c:v>11.9</c:v>
                </c:pt>
                <c:pt idx="556">
                  <c:v>12.4</c:v>
                </c:pt>
                <c:pt idx="557">
                  <c:v>12</c:v>
                </c:pt>
                <c:pt idx="558">
                  <c:v>12.3</c:v>
                </c:pt>
                <c:pt idx="559">
                  <c:v>11.9</c:v>
                </c:pt>
                <c:pt idx="560">
                  <c:v>11.1</c:v>
                </c:pt>
                <c:pt idx="561">
                  <c:v>11.4</c:v>
                </c:pt>
                <c:pt idx="562">
                  <c:v>12</c:v>
                </c:pt>
                <c:pt idx="563">
                  <c:v>11.1</c:v>
                </c:pt>
                <c:pt idx="564">
                  <c:v>11.3</c:v>
                </c:pt>
                <c:pt idx="565">
                  <c:v>11.3</c:v>
                </c:pt>
                <c:pt idx="566">
                  <c:v>10.199999999999999</c:v>
                </c:pt>
                <c:pt idx="567">
                  <c:v>10.199999999999999</c:v>
                </c:pt>
                <c:pt idx="568">
                  <c:v>12.1</c:v>
                </c:pt>
                <c:pt idx="569">
                  <c:v>11.2</c:v>
                </c:pt>
                <c:pt idx="570">
                  <c:v>12.5</c:v>
                </c:pt>
                <c:pt idx="571">
                  <c:v>12</c:v>
                </c:pt>
                <c:pt idx="572">
                  <c:v>11.4</c:v>
                </c:pt>
                <c:pt idx="573">
                  <c:v>10.9</c:v>
                </c:pt>
                <c:pt idx="574">
                  <c:v>11.9</c:v>
                </c:pt>
                <c:pt idx="575">
                  <c:v>11.5</c:v>
                </c:pt>
                <c:pt idx="576">
                  <c:v>10.7</c:v>
                </c:pt>
                <c:pt idx="577">
                  <c:v>10.8</c:v>
                </c:pt>
                <c:pt idx="578">
                  <c:v>11.2</c:v>
                </c:pt>
                <c:pt idx="579">
                  <c:v>11.8</c:v>
                </c:pt>
                <c:pt idx="580">
                  <c:v>10.9</c:v>
                </c:pt>
                <c:pt idx="581">
                  <c:v>12</c:v>
                </c:pt>
                <c:pt idx="582">
                  <c:v>11.7</c:v>
                </c:pt>
                <c:pt idx="583">
                  <c:v>12.1</c:v>
                </c:pt>
                <c:pt idx="584">
                  <c:v>11.5</c:v>
                </c:pt>
                <c:pt idx="585">
                  <c:v>11.8</c:v>
                </c:pt>
                <c:pt idx="586">
                  <c:v>11.3</c:v>
                </c:pt>
                <c:pt idx="587">
                  <c:v>12.1</c:v>
                </c:pt>
                <c:pt idx="588">
                  <c:v>11.6</c:v>
                </c:pt>
                <c:pt idx="589">
                  <c:v>11.7</c:v>
                </c:pt>
                <c:pt idx="590">
                  <c:v>11.8</c:v>
                </c:pt>
                <c:pt idx="591">
                  <c:v>11.6</c:v>
                </c:pt>
                <c:pt idx="592">
                  <c:v>12.2</c:v>
                </c:pt>
                <c:pt idx="593">
                  <c:v>12.8</c:v>
                </c:pt>
                <c:pt idx="594">
                  <c:v>12.7</c:v>
                </c:pt>
                <c:pt idx="595">
                  <c:v>11.7</c:v>
                </c:pt>
                <c:pt idx="596">
                  <c:v>12.3</c:v>
                </c:pt>
                <c:pt idx="597">
                  <c:v>11.8</c:v>
                </c:pt>
                <c:pt idx="598">
                  <c:v>11.8</c:v>
                </c:pt>
                <c:pt idx="599">
                  <c:v>12.6</c:v>
                </c:pt>
                <c:pt idx="600">
                  <c:v>13.8</c:v>
                </c:pt>
                <c:pt idx="601">
                  <c:v>13.2</c:v>
                </c:pt>
                <c:pt idx="602">
                  <c:v>14.3</c:v>
                </c:pt>
                <c:pt idx="603">
                  <c:v>13.2</c:v>
                </c:pt>
                <c:pt idx="604">
                  <c:v>13.5</c:v>
                </c:pt>
                <c:pt idx="605">
                  <c:v>14.3</c:v>
                </c:pt>
                <c:pt idx="606">
                  <c:v>13.6</c:v>
                </c:pt>
                <c:pt idx="607">
                  <c:v>14.4</c:v>
                </c:pt>
                <c:pt idx="608">
                  <c:v>14.5</c:v>
                </c:pt>
                <c:pt idx="609">
                  <c:v>15.6</c:v>
                </c:pt>
                <c:pt idx="610">
                  <c:v>16.100000000000001</c:v>
                </c:pt>
                <c:pt idx="611">
                  <c:v>16.100000000000001</c:v>
                </c:pt>
                <c:pt idx="612">
                  <c:v>17.3</c:v>
                </c:pt>
                <c:pt idx="613">
                  <c:v>17</c:v>
                </c:pt>
                <c:pt idx="614">
                  <c:v>17</c:v>
                </c:pt>
                <c:pt idx="615">
                  <c:v>17</c:v>
                </c:pt>
                <c:pt idx="616">
                  <c:v>18.3</c:v>
                </c:pt>
                <c:pt idx="617">
                  <c:v>19.100000000000001</c:v>
                </c:pt>
                <c:pt idx="618">
                  <c:v>20.5</c:v>
                </c:pt>
                <c:pt idx="619">
                  <c:v>19.399999999999999</c:v>
                </c:pt>
                <c:pt idx="620">
                  <c:v>22</c:v>
                </c:pt>
                <c:pt idx="621">
                  <c:v>20.2</c:v>
                </c:pt>
                <c:pt idx="622">
                  <c:v>23</c:v>
                </c:pt>
                <c:pt idx="623">
                  <c:v>23.2</c:v>
                </c:pt>
                <c:pt idx="624">
                  <c:v>22.9</c:v>
                </c:pt>
                <c:pt idx="625">
                  <c:v>23.2</c:v>
                </c:pt>
                <c:pt idx="626">
                  <c:v>22.9</c:v>
                </c:pt>
                <c:pt idx="627">
                  <c:v>24.9</c:v>
                </c:pt>
                <c:pt idx="628">
                  <c:v>25.1</c:v>
                </c:pt>
                <c:pt idx="629">
                  <c:v>25.2</c:v>
                </c:pt>
                <c:pt idx="630">
                  <c:v>26.7</c:v>
                </c:pt>
                <c:pt idx="631">
                  <c:v>27</c:v>
                </c:pt>
                <c:pt idx="632">
                  <c:v>27.3</c:v>
                </c:pt>
                <c:pt idx="633">
                  <c:v>27.9</c:v>
                </c:pt>
                <c:pt idx="634">
                  <c:v>28.4</c:v>
                </c:pt>
                <c:pt idx="635">
                  <c:v>28.8</c:v>
                </c:pt>
                <c:pt idx="636">
                  <c:v>28.8</c:v>
                </c:pt>
                <c:pt idx="637">
                  <c:v>29.4</c:v>
                </c:pt>
                <c:pt idx="638">
                  <c:v>29.9</c:v>
                </c:pt>
                <c:pt idx="639">
                  <c:v>29</c:v>
                </c:pt>
                <c:pt idx="640">
                  <c:v>30.8</c:v>
                </c:pt>
                <c:pt idx="641">
                  <c:v>31.1</c:v>
                </c:pt>
                <c:pt idx="642">
                  <c:v>30.6</c:v>
                </c:pt>
                <c:pt idx="643">
                  <c:v>30.6</c:v>
                </c:pt>
                <c:pt idx="644">
                  <c:v>31.5</c:v>
                </c:pt>
                <c:pt idx="645">
                  <c:v>31.8</c:v>
                </c:pt>
                <c:pt idx="646">
                  <c:v>33.1</c:v>
                </c:pt>
                <c:pt idx="647">
                  <c:v>31.7</c:v>
                </c:pt>
                <c:pt idx="648">
                  <c:v>32.200000000000003</c:v>
                </c:pt>
                <c:pt idx="649">
                  <c:v>30.6</c:v>
                </c:pt>
                <c:pt idx="650">
                  <c:v>32.9</c:v>
                </c:pt>
                <c:pt idx="651">
                  <c:v>32</c:v>
                </c:pt>
                <c:pt idx="652">
                  <c:v>32.700000000000003</c:v>
                </c:pt>
                <c:pt idx="653">
                  <c:v>32.9</c:v>
                </c:pt>
                <c:pt idx="654">
                  <c:v>33.5</c:v>
                </c:pt>
                <c:pt idx="655">
                  <c:v>34</c:v>
                </c:pt>
                <c:pt idx="656">
                  <c:v>32.1</c:v>
                </c:pt>
                <c:pt idx="657">
                  <c:v>33.9</c:v>
                </c:pt>
                <c:pt idx="658">
                  <c:v>33.4</c:v>
                </c:pt>
                <c:pt idx="659">
                  <c:v>33.6</c:v>
                </c:pt>
                <c:pt idx="660">
                  <c:v>32.700000000000003</c:v>
                </c:pt>
                <c:pt idx="661">
                  <c:v>33.200000000000003</c:v>
                </c:pt>
                <c:pt idx="662">
                  <c:v>33.1</c:v>
                </c:pt>
                <c:pt idx="663">
                  <c:v>33</c:v>
                </c:pt>
                <c:pt idx="664">
                  <c:v>33.700000000000003</c:v>
                </c:pt>
                <c:pt idx="665">
                  <c:v>33.5</c:v>
                </c:pt>
                <c:pt idx="666">
                  <c:v>34.6</c:v>
                </c:pt>
                <c:pt idx="667">
                  <c:v>33.9</c:v>
                </c:pt>
                <c:pt idx="668">
                  <c:v>33.4</c:v>
                </c:pt>
                <c:pt idx="669">
                  <c:v>33.4</c:v>
                </c:pt>
                <c:pt idx="670">
                  <c:v>34</c:v>
                </c:pt>
                <c:pt idx="671">
                  <c:v>33.799999999999997</c:v>
                </c:pt>
                <c:pt idx="672">
                  <c:v>33.700000000000003</c:v>
                </c:pt>
                <c:pt idx="673">
                  <c:v>34.200000000000003</c:v>
                </c:pt>
                <c:pt idx="674">
                  <c:v>33.799999999999997</c:v>
                </c:pt>
                <c:pt idx="675">
                  <c:v>33.799999999999997</c:v>
                </c:pt>
                <c:pt idx="676">
                  <c:v>34.700000000000003</c:v>
                </c:pt>
                <c:pt idx="677">
                  <c:v>34</c:v>
                </c:pt>
                <c:pt idx="678">
                  <c:v>34.5</c:v>
                </c:pt>
                <c:pt idx="679">
                  <c:v>33.6</c:v>
                </c:pt>
                <c:pt idx="680">
                  <c:v>34.4</c:v>
                </c:pt>
                <c:pt idx="681">
                  <c:v>33.9</c:v>
                </c:pt>
                <c:pt idx="682">
                  <c:v>33.9</c:v>
                </c:pt>
                <c:pt idx="683">
                  <c:v>35.1</c:v>
                </c:pt>
                <c:pt idx="684">
                  <c:v>33.6</c:v>
                </c:pt>
                <c:pt idx="685">
                  <c:v>33.6</c:v>
                </c:pt>
                <c:pt idx="686">
                  <c:v>35.1</c:v>
                </c:pt>
                <c:pt idx="687">
                  <c:v>34.5</c:v>
                </c:pt>
                <c:pt idx="688">
                  <c:v>35</c:v>
                </c:pt>
                <c:pt idx="689">
                  <c:v>33.6</c:v>
                </c:pt>
                <c:pt idx="690">
                  <c:v>34.200000000000003</c:v>
                </c:pt>
                <c:pt idx="691">
                  <c:v>35.5</c:v>
                </c:pt>
                <c:pt idx="692">
                  <c:v>34.9</c:v>
                </c:pt>
                <c:pt idx="693">
                  <c:v>35</c:v>
                </c:pt>
                <c:pt idx="694">
                  <c:v>35.200000000000003</c:v>
                </c:pt>
                <c:pt idx="695">
                  <c:v>34.6</c:v>
                </c:pt>
                <c:pt idx="696">
                  <c:v>34.9</c:v>
                </c:pt>
                <c:pt idx="697">
                  <c:v>34</c:v>
                </c:pt>
                <c:pt idx="698">
                  <c:v>34.1</c:v>
                </c:pt>
                <c:pt idx="699">
                  <c:v>35.1</c:v>
                </c:pt>
                <c:pt idx="700">
                  <c:v>33</c:v>
                </c:pt>
                <c:pt idx="701">
                  <c:v>34.6</c:v>
                </c:pt>
                <c:pt idx="702">
                  <c:v>33.200000000000003</c:v>
                </c:pt>
                <c:pt idx="703">
                  <c:v>34.1</c:v>
                </c:pt>
                <c:pt idx="704">
                  <c:v>34.200000000000003</c:v>
                </c:pt>
                <c:pt idx="705">
                  <c:v>34.299999999999997</c:v>
                </c:pt>
                <c:pt idx="706">
                  <c:v>33.799999999999997</c:v>
                </c:pt>
                <c:pt idx="707">
                  <c:v>34.9</c:v>
                </c:pt>
                <c:pt idx="708">
                  <c:v>34.4</c:v>
                </c:pt>
                <c:pt idx="709">
                  <c:v>33.9</c:v>
                </c:pt>
                <c:pt idx="710">
                  <c:v>33.4</c:v>
                </c:pt>
                <c:pt idx="711">
                  <c:v>34</c:v>
                </c:pt>
                <c:pt idx="712">
                  <c:v>33.1</c:v>
                </c:pt>
                <c:pt idx="713">
                  <c:v>35.200000000000003</c:v>
                </c:pt>
                <c:pt idx="714">
                  <c:v>33.700000000000003</c:v>
                </c:pt>
                <c:pt idx="715">
                  <c:v>34.299999999999997</c:v>
                </c:pt>
                <c:pt idx="716">
                  <c:v>34.6</c:v>
                </c:pt>
                <c:pt idx="717">
                  <c:v>33.5</c:v>
                </c:pt>
                <c:pt idx="718">
                  <c:v>33.5</c:v>
                </c:pt>
                <c:pt idx="719">
                  <c:v>33.5</c:v>
                </c:pt>
                <c:pt idx="720">
                  <c:v>34.5</c:v>
                </c:pt>
                <c:pt idx="721">
                  <c:v>35.1</c:v>
                </c:pt>
                <c:pt idx="722">
                  <c:v>33.5</c:v>
                </c:pt>
                <c:pt idx="723">
                  <c:v>32.700000000000003</c:v>
                </c:pt>
                <c:pt idx="724">
                  <c:v>34</c:v>
                </c:pt>
                <c:pt idx="725">
                  <c:v>33.6</c:v>
                </c:pt>
                <c:pt idx="726">
                  <c:v>34.1</c:v>
                </c:pt>
                <c:pt idx="727">
                  <c:v>34.299999999999997</c:v>
                </c:pt>
                <c:pt idx="728">
                  <c:v>33.4</c:v>
                </c:pt>
                <c:pt idx="729">
                  <c:v>33.5</c:v>
                </c:pt>
                <c:pt idx="730">
                  <c:v>33.9</c:v>
                </c:pt>
                <c:pt idx="731">
                  <c:v>33.6</c:v>
                </c:pt>
                <c:pt idx="732">
                  <c:v>32.200000000000003</c:v>
                </c:pt>
                <c:pt idx="733">
                  <c:v>33.1</c:v>
                </c:pt>
                <c:pt idx="734">
                  <c:v>33.5</c:v>
                </c:pt>
                <c:pt idx="735">
                  <c:v>33.1</c:v>
                </c:pt>
                <c:pt idx="736">
                  <c:v>32.700000000000003</c:v>
                </c:pt>
                <c:pt idx="737">
                  <c:v>33</c:v>
                </c:pt>
                <c:pt idx="738">
                  <c:v>33</c:v>
                </c:pt>
                <c:pt idx="739">
                  <c:v>33.799999999999997</c:v>
                </c:pt>
                <c:pt idx="740">
                  <c:v>33</c:v>
                </c:pt>
                <c:pt idx="741">
                  <c:v>33.6</c:v>
                </c:pt>
                <c:pt idx="742">
                  <c:v>34.299999999999997</c:v>
                </c:pt>
                <c:pt idx="743">
                  <c:v>33.299999999999997</c:v>
                </c:pt>
                <c:pt idx="744">
                  <c:v>33.799999999999997</c:v>
                </c:pt>
                <c:pt idx="745">
                  <c:v>33.9</c:v>
                </c:pt>
                <c:pt idx="746">
                  <c:v>33.9</c:v>
                </c:pt>
                <c:pt idx="747">
                  <c:v>34.5</c:v>
                </c:pt>
                <c:pt idx="748">
                  <c:v>33.799999999999997</c:v>
                </c:pt>
                <c:pt idx="749">
                  <c:v>34.299999999999997</c:v>
                </c:pt>
                <c:pt idx="750">
                  <c:v>33</c:v>
                </c:pt>
                <c:pt idx="751">
                  <c:v>33.6</c:v>
                </c:pt>
                <c:pt idx="752">
                  <c:v>33.5</c:v>
                </c:pt>
                <c:pt idx="753">
                  <c:v>34</c:v>
                </c:pt>
                <c:pt idx="754">
                  <c:v>34.5</c:v>
                </c:pt>
                <c:pt idx="755">
                  <c:v>34.5</c:v>
                </c:pt>
                <c:pt idx="756">
                  <c:v>34.200000000000003</c:v>
                </c:pt>
                <c:pt idx="757">
                  <c:v>35</c:v>
                </c:pt>
                <c:pt idx="758">
                  <c:v>34.799999999999997</c:v>
                </c:pt>
                <c:pt idx="759">
                  <c:v>35.5</c:v>
                </c:pt>
                <c:pt idx="760">
                  <c:v>34.9</c:v>
                </c:pt>
                <c:pt idx="761">
                  <c:v>34.299999999999997</c:v>
                </c:pt>
                <c:pt idx="762">
                  <c:v>34.4</c:v>
                </c:pt>
                <c:pt idx="763">
                  <c:v>35.1</c:v>
                </c:pt>
                <c:pt idx="764">
                  <c:v>35.1</c:v>
                </c:pt>
                <c:pt idx="765">
                  <c:v>35.4</c:v>
                </c:pt>
                <c:pt idx="766">
                  <c:v>35.5</c:v>
                </c:pt>
                <c:pt idx="767">
                  <c:v>35.4</c:v>
                </c:pt>
                <c:pt idx="768">
                  <c:v>35.299999999999997</c:v>
                </c:pt>
                <c:pt idx="769">
                  <c:v>35.5</c:v>
                </c:pt>
                <c:pt idx="770">
                  <c:v>36.1</c:v>
                </c:pt>
                <c:pt idx="771">
                  <c:v>35.1</c:v>
                </c:pt>
                <c:pt idx="772">
                  <c:v>36.6</c:v>
                </c:pt>
                <c:pt idx="773">
                  <c:v>35.200000000000003</c:v>
                </c:pt>
                <c:pt idx="774">
                  <c:v>35.200000000000003</c:v>
                </c:pt>
                <c:pt idx="775">
                  <c:v>35.799999999999997</c:v>
                </c:pt>
                <c:pt idx="776">
                  <c:v>35.9</c:v>
                </c:pt>
                <c:pt idx="777">
                  <c:v>35.299999999999997</c:v>
                </c:pt>
                <c:pt idx="778">
                  <c:v>35.4</c:v>
                </c:pt>
                <c:pt idx="779">
                  <c:v>35.4</c:v>
                </c:pt>
                <c:pt idx="780">
                  <c:v>35.4</c:v>
                </c:pt>
                <c:pt idx="781">
                  <c:v>35</c:v>
                </c:pt>
                <c:pt idx="782">
                  <c:v>34.5</c:v>
                </c:pt>
                <c:pt idx="783">
                  <c:v>36.299999999999997</c:v>
                </c:pt>
                <c:pt idx="784">
                  <c:v>34.6</c:v>
                </c:pt>
                <c:pt idx="785">
                  <c:v>34.799999999999997</c:v>
                </c:pt>
                <c:pt idx="786">
                  <c:v>34.299999999999997</c:v>
                </c:pt>
                <c:pt idx="787">
                  <c:v>34</c:v>
                </c:pt>
                <c:pt idx="788">
                  <c:v>34</c:v>
                </c:pt>
                <c:pt idx="789">
                  <c:v>35.1</c:v>
                </c:pt>
                <c:pt idx="790">
                  <c:v>34.9</c:v>
                </c:pt>
                <c:pt idx="791">
                  <c:v>34.200000000000003</c:v>
                </c:pt>
                <c:pt idx="792">
                  <c:v>35.5</c:v>
                </c:pt>
                <c:pt idx="793">
                  <c:v>36.1</c:v>
                </c:pt>
                <c:pt idx="794">
                  <c:v>35.700000000000003</c:v>
                </c:pt>
                <c:pt idx="795">
                  <c:v>35.9</c:v>
                </c:pt>
                <c:pt idx="796">
                  <c:v>34.700000000000003</c:v>
                </c:pt>
                <c:pt idx="797">
                  <c:v>34</c:v>
                </c:pt>
                <c:pt idx="798">
                  <c:v>34</c:v>
                </c:pt>
                <c:pt idx="799">
                  <c:v>33.4</c:v>
                </c:pt>
                <c:pt idx="800">
                  <c:v>35.799999999999997</c:v>
                </c:pt>
                <c:pt idx="801">
                  <c:v>34.799999999999997</c:v>
                </c:pt>
                <c:pt idx="802">
                  <c:v>34.700000000000003</c:v>
                </c:pt>
                <c:pt idx="803">
                  <c:v>34.200000000000003</c:v>
                </c:pt>
                <c:pt idx="804">
                  <c:v>34.4</c:v>
                </c:pt>
                <c:pt idx="805">
                  <c:v>35.4</c:v>
                </c:pt>
                <c:pt idx="806">
                  <c:v>35.5</c:v>
                </c:pt>
                <c:pt idx="807">
                  <c:v>35.200000000000003</c:v>
                </c:pt>
                <c:pt idx="808">
                  <c:v>33.9</c:v>
                </c:pt>
                <c:pt idx="809">
                  <c:v>34.1</c:v>
                </c:pt>
                <c:pt idx="810">
                  <c:v>34.1</c:v>
                </c:pt>
                <c:pt idx="811">
                  <c:v>34.1</c:v>
                </c:pt>
                <c:pt idx="812">
                  <c:v>34</c:v>
                </c:pt>
                <c:pt idx="813">
                  <c:v>34.5</c:v>
                </c:pt>
                <c:pt idx="814">
                  <c:v>34.1</c:v>
                </c:pt>
                <c:pt idx="815">
                  <c:v>35</c:v>
                </c:pt>
                <c:pt idx="816">
                  <c:v>35.299999999999997</c:v>
                </c:pt>
                <c:pt idx="817">
                  <c:v>35.4</c:v>
                </c:pt>
                <c:pt idx="818">
                  <c:v>34.9</c:v>
                </c:pt>
                <c:pt idx="819">
                  <c:v>34.5</c:v>
                </c:pt>
                <c:pt idx="820">
                  <c:v>34.799999999999997</c:v>
                </c:pt>
                <c:pt idx="821">
                  <c:v>34.6</c:v>
                </c:pt>
                <c:pt idx="822">
                  <c:v>35.200000000000003</c:v>
                </c:pt>
                <c:pt idx="823">
                  <c:v>33.299999999999997</c:v>
                </c:pt>
                <c:pt idx="824">
                  <c:v>34.6</c:v>
                </c:pt>
                <c:pt idx="825">
                  <c:v>34.299999999999997</c:v>
                </c:pt>
                <c:pt idx="826">
                  <c:v>34.1</c:v>
                </c:pt>
                <c:pt idx="827">
                  <c:v>34.5</c:v>
                </c:pt>
                <c:pt idx="828">
                  <c:v>34</c:v>
                </c:pt>
                <c:pt idx="829">
                  <c:v>34.1</c:v>
                </c:pt>
                <c:pt idx="830">
                  <c:v>33.1</c:v>
                </c:pt>
                <c:pt idx="831">
                  <c:v>32.299999999999997</c:v>
                </c:pt>
                <c:pt idx="832">
                  <c:v>33.200000000000003</c:v>
                </c:pt>
                <c:pt idx="833">
                  <c:v>33.1</c:v>
                </c:pt>
                <c:pt idx="834">
                  <c:v>32.9</c:v>
                </c:pt>
                <c:pt idx="835">
                  <c:v>32.6</c:v>
                </c:pt>
                <c:pt idx="836">
                  <c:v>32.9</c:v>
                </c:pt>
                <c:pt idx="837">
                  <c:v>33.6</c:v>
                </c:pt>
                <c:pt idx="838">
                  <c:v>33.700000000000003</c:v>
                </c:pt>
                <c:pt idx="839">
                  <c:v>32.700000000000003</c:v>
                </c:pt>
                <c:pt idx="840">
                  <c:v>31.9</c:v>
                </c:pt>
                <c:pt idx="841">
                  <c:v>33.700000000000003</c:v>
                </c:pt>
                <c:pt idx="842">
                  <c:v>32.799999999999997</c:v>
                </c:pt>
                <c:pt idx="843">
                  <c:v>33.1</c:v>
                </c:pt>
                <c:pt idx="844">
                  <c:v>32.700000000000003</c:v>
                </c:pt>
                <c:pt idx="845">
                  <c:v>33.6</c:v>
                </c:pt>
                <c:pt idx="846">
                  <c:v>32.6</c:v>
                </c:pt>
                <c:pt idx="847">
                  <c:v>33.200000000000003</c:v>
                </c:pt>
                <c:pt idx="848">
                  <c:v>32.299999999999997</c:v>
                </c:pt>
                <c:pt idx="849">
                  <c:v>33.9</c:v>
                </c:pt>
                <c:pt idx="850">
                  <c:v>32.4</c:v>
                </c:pt>
                <c:pt idx="851">
                  <c:v>33</c:v>
                </c:pt>
                <c:pt idx="852">
                  <c:v>33.700000000000003</c:v>
                </c:pt>
                <c:pt idx="853">
                  <c:v>33.299999999999997</c:v>
                </c:pt>
                <c:pt idx="854">
                  <c:v>33</c:v>
                </c:pt>
                <c:pt idx="855">
                  <c:v>32.6</c:v>
                </c:pt>
                <c:pt idx="856">
                  <c:v>34.1</c:v>
                </c:pt>
                <c:pt idx="857">
                  <c:v>33.5</c:v>
                </c:pt>
                <c:pt idx="858">
                  <c:v>32.700000000000003</c:v>
                </c:pt>
                <c:pt idx="859">
                  <c:v>34.200000000000003</c:v>
                </c:pt>
                <c:pt idx="860">
                  <c:v>34.200000000000003</c:v>
                </c:pt>
                <c:pt idx="861">
                  <c:v>33.799999999999997</c:v>
                </c:pt>
                <c:pt idx="862">
                  <c:v>34.700000000000003</c:v>
                </c:pt>
                <c:pt idx="863">
                  <c:v>34.700000000000003</c:v>
                </c:pt>
                <c:pt idx="864">
                  <c:v>34.799999999999997</c:v>
                </c:pt>
                <c:pt idx="865">
                  <c:v>34.299999999999997</c:v>
                </c:pt>
                <c:pt idx="866">
                  <c:v>33.200000000000003</c:v>
                </c:pt>
                <c:pt idx="867">
                  <c:v>34.9</c:v>
                </c:pt>
                <c:pt idx="868">
                  <c:v>33.9</c:v>
                </c:pt>
                <c:pt idx="869">
                  <c:v>35.200000000000003</c:v>
                </c:pt>
                <c:pt idx="870">
                  <c:v>37.1</c:v>
                </c:pt>
                <c:pt idx="871">
                  <c:v>35.200000000000003</c:v>
                </c:pt>
                <c:pt idx="872">
                  <c:v>36.299999999999997</c:v>
                </c:pt>
                <c:pt idx="873">
                  <c:v>34.4</c:v>
                </c:pt>
                <c:pt idx="874">
                  <c:v>35.4</c:v>
                </c:pt>
                <c:pt idx="875">
                  <c:v>35.799999999999997</c:v>
                </c:pt>
                <c:pt idx="876">
                  <c:v>35.9</c:v>
                </c:pt>
                <c:pt idx="877">
                  <c:v>34.9</c:v>
                </c:pt>
                <c:pt idx="878">
                  <c:v>34.6</c:v>
                </c:pt>
                <c:pt idx="879">
                  <c:v>36.799999999999997</c:v>
                </c:pt>
                <c:pt idx="880">
                  <c:v>35.299999999999997</c:v>
                </c:pt>
                <c:pt idx="881">
                  <c:v>34.200000000000003</c:v>
                </c:pt>
                <c:pt idx="882">
                  <c:v>35.5</c:v>
                </c:pt>
                <c:pt idx="883">
                  <c:v>35.6</c:v>
                </c:pt>
                <c:pt idx="884">
                  <c:v>34.5</c:v>
                </c:pt>
                <c:pt idx="885">
                  <c:v>34.6</c:v>
                </c:pt>
                <c:pt idx="886">
                  <c:v>34.9</c:v>
                </c:pt>
                <c:pt idx="887">
                  <c:v>35.700000000000003</c:v>
                </c:pt>
                <c:pt idx="888">
                  <c:v>35.9</c:v>
                </c:pt>
                <c:pt idx="889">
                  <c:v>35.299999999999997</c:v>
                </c:pt>
                <c:pt idx="890">
                  <c:v>34.6</c:v>
                </c:pt>
                <c:pt idx="891">
                  <c:v>35.200000000000003</c:v>
                </c:pt>
                <c:pt idx="892">
                  <c:v>34.200000000000003</c:v>
                </c:pt>
                <c:pt idx="893">
                  <c:v>34.1</c:v>
                </c:pt>
                <c:pt idx="894">
                  <c:v>35.299999999999997</c:v>
                </c:pt>
                <c:pt idx="895">
                  <c:v>34.200000000000003</c:v>
                </c:pt>
                <c:pt idx="896">
                  <c:v>34.5</c:v>
                </c:pt>
                <c:pt idx="897">
                  <c:v>34.700000000000003</c:v>
                </c:pt>
                <c:pt idx="898">
                  <c:v>34.299999999999997</c:v>
                </c:pt>
                <c:pt idx="899">
                  <c:v>34.5</c:v>
                </c:pt>
                <c:pt idx="900">
                  <c:v>34.799999999999997</c:v>
                </c:pt>
                <c:pt idx="901">
                  <c:v>33.4</c:v>
                </c:pt>
                <c:pt idx="902">
                  <c:v>33.700000000000003</c:v>
                </c:pt>
                <c:pt idx="903">
                  <c:v>34.6</c:v>
                </c:pt>
                <c:pt idx="904">
                  <c:v>33.5</c:v>
                </c:pt>
                <c:pt idx="905">
                  <c:v>33.1</c:v>
                </c:pt>
                <c:pt idx="906">
                  <c:v>33.299999999999997</c:v>
                </c:pt>
                <c:pt idx="907">
                  <c:v>32.700000000000003</c:v>
                </c:pt>
                <c:pt idx="908">
                  <c:v>32.5</c:v>
                </c:pt>
                <c:pt idx="909">
                  <c:v>32.6</c:v>
                </c:pt>
                <c:pt idx="910">
                  <c:v>32.4</c:v>
                </c:pt>
                <c:pt idx="911">
                  <c:v>32.799999999999997</c:v>
                </c:pt>
                <c:pt idx="912">
                  <c:v>34</c:v>
                </c:pt>
                <c:pt idx="913">
                  <c:v>33.5</c:v>
                </c:pt>
                <c:pt idx="914">
                  <c:v>33</c:v>
                </c:pt>
                <c:pt idx="915">
                  <c:v>33.700000000000003</c:v>
                </c:pt>
                <c:pt idx="916">
                  <c:v>33.299999999999997</c:v>
                </c:pt>
                <c:pt idx="917">
                  <c:v>33.299999999999997</c:v>
                </c:pt>
                <c:pt idx="918">
                  <c:v>33.4</c:v>
                </c:pt>
                <c:pt idx="919">
                  <c:v>33.299999999999997</c:v>
                </c:pt>
                <c:pt idx="920">
                  <c:v>33.299999999999997</c:v>
                </c:pt>
                <c:pt idx="921">
                  <c:v>33.1</c:v>
                </c:pt>
                <c:pt idx="922">
                  <c:v>33.4</c:v>
                </c:pt>
                <c:pt idx="923">
                  <c:v>32.799999999999997</c:v>
                </c:pt>
                <c:pt idx="924">
                  <c:v>34.299999999999997</c:v>
                </c:pt>
                <c:pt idx="925">
                  <c:v>32.700000000000003</c:v>
                </c:pt>
                <c:pt idx="926">
                  <c:v>32.9</c:v>
                </c:pt>
                <c:pt idx="927">
                  <c:v>32.4</c:v>
                </c:pt>
                <c:pt idx="928">
                  <c:v>34.299999999999997</c:v>
                </c:pt>
                <c:pt idx="929">
                  <c:v>34.1</c:v>
                </c:pt>
                <c:pt idx="930">
                  <c:v>33.1</c:v>
                </c:pt>
                <c:pt idx="931">
                  <c:v>34.6</c:v>
                </c:pt>
                <c:pt idx="932">
                  <c:v>33.4</c:v>
                </c:pt>
                <c:pt idx="933">
                  <c:v>34.1</c:v>
                </c:pt>
                <c:pt idx="934">
                  <c:v>34.6</c:v>
                </c:pt>
                <c:pt idx="935">
                  <c:v>34.700000000000003</c:v>
                </c:pt>
                <c:pt idx="936">
                  <c:v>35.1</c:v>
                </c:pt>
                <c:pt idx="937">
                  <c:v>34</c:v>
                </c:pt>
                <c:pt idx="938">
                  <c:v>34.200000000000003</c:v>
                </c:pt>
                <c:pt idx="939">
                  <c:v>35.4</c:v>
                </c:pt>
                <c:pt idx="940">
                  <c:v>35.5</c:v>
                </c:pt>
                <c:pt idx="941">
                  <c:v>36</c:v>
                </c:pt>
                <c:pt idx="942">
                  <c:v>35.4</c:v>
                </c:pt>
                <c:pt idx="943">
                  <c:v>36.1</c:v>
                </c:pt>
                <c:pt idx="944">
                  <c:v>35.799999999999997</c:v>
                </c:pt>
                <c:pt idx="945">
                  <c:v>37.4</c:v>
                </c:pt>
                <c:pt idx="946">
                  <c:v>35.799999999999997</c:v>
                </c:pt>
                <c:pt idx="947">
                  <c:v>36.200000000000003</c:v>
                </c:pt>
                <c:pt idx="948">
                  <c:v>36.9</c:v>
                </c:pt>
                <c:pt idx="949">
                  <c:v>37.5</c:v>
                </c:pt>
                <c:pt idx="950">
                  <c:v>37.200000000000003</c:v>
                </c:pt>
                <c:pt idx="951">
                  <c:v>37.1</c:v>
                </c:pt>
                <c:pt idx="952">
                  <c:v>37.9</c:v>
                </c:pt>
                <c:pt idx="953">
                  <c:v>39.1</c:v>
                </c:pt>
                <c:pt idx="954">
                  <c:v>38.299999999999997</c:v>
                </c:pt>
                <c:pt idx="955">
                  <c:v>38.6</c:v>
                </c:pt>
                <c:pt idx="956">
                  <c:v>39.299999999999997</c:v>
                </c:pt>
                <c:pt idx="957">
                  <c:v>38.799999999999997</c:v>
                </c:pt>
                <c:pt idx="958">
                  <c:v>39</c:v>
                </c:pt>
                <c:pt idx="959">
                  <c:v>40.5</c:v>
                </c:pt>
                <c:pt idx="960">
                  <c:v>39.1</c:v>
                </c:pt>
                <c:pt idx="961">
                  <c:v>38.299999999999997</c:v>
                </c:pt>
                <c:pt idx="962">
                  <c:v>39.299999999999997</c:v>
                </c:pt>
                <c:pt idx="963">
                  <c:v>38</c:v>
                </c:pt>
                <c:pt idx="964">
                  <c:v>37.700000000000003</c:v>
                </c:pt>
                <c:pt idx="965">
                  <c:v>38.5</c:v>
                </c:pt>
                <c:pt idx="966">
                  <c:v>39</c:v>
                </c:pt>
                <c:pt idx="967">
                  <c:v>38.9</c:v>
                </c:pt>
                <c:pt idx="968">
                  <c:v>39.1</c:v>
                </c:pt>
                <c:pt idx="969">
                  <c:v>39.299999999999997</c:v>
                </c:pt>
                <c:pt idx="970">
                  <c:v>38.700000000000003</c:v>
                </c:pt>
                <c:pt idx="971">
                  <c:v>38.799999999999997</c:v>
                </c:pt>
                <c:pt idx="972">
                  <c:v>38.9</c:v>
                </c:pt>
                <c:pt idx="973">
                  <c:v>38.4</c:v>
                </c:pt>
                <c:pt idx="974">
                  <c:v>38.6</c:v>
                </c:pt>
                <c:pt idx="975">
                  <c:v>37.9</c:v>
                </c:pt>
                <c:pt idx="976">
                  <c:v>38.200000000000003</c:v>
                </c:pt>
                <c:pt idx="977">
                  <c:v>37.6</c:v>
                </c:pt>
                <c:pt idx="978">
                  <c:v>39.9</c:v>
                </c:pt>
                <c:pt idx="979">
                  <c:v>39.299999999999997</c:v>
                </c:pt>
                <c:pt idx="980">
                  <c:v>38.299999999999997</c:v>
                </c:pt>
                <c:pt idx="981">
                  <c:v>38.799999999999997</c:v>
                </c:pt>
                <c:pt idx="982">
                  <c:v>39</c:v>
                </c:pt>
                <c:pt idx="983">
                  <c:v>39</c:v>
                </c:pt>
                <c:pt idx="984">
                  <c:v>38.4</c:v>
                </c:pt>
                <c:pt idx="985">
                  <c:v>37.4</c:v>
                </c:pt>
                <c:pt idx="986">
                  <c:v>39.9</c:v>
                </c:pt>
                <c:pt idx="987">
                  <c:v>38.299999999999997</c:v>
                </c:pt>
                <c:pt idx="988">
                  <c:v>38</c:v>
                </c:pt>
                <c:pt idx="989">
                  <c:v>39.5</c:v>
                </c:pt>
                <c:pt idx="990">
                  <c:v>40.5</c:v>
                </c:pt>
                <c:pt idx="991">
                  <c:v>39.200000000000003</c:v>
                </c:pt>
                <c:pt idx="992">
                  <c:v>39.9</c:v>
                </c:pt>
                <c:pt idx="993">
                  <c:v>40.700000000000003</c:v>
                </c:pt>
                <c:pt idx="994">
                  <c:v>39.700000000000003</c:v>
                </c:pt>
                <c:pt idx="995">
                  <c:v>40.1</c:v>
                </c:pt>
                <c:pt idx="996">
                  <c:v>41.3</c:v>
                </c:pt>
                <c:pt idx="997">
                  <c:v>41.5</c:v>
                </c:pt>
                <c:pt idx="998">
                  <c:v>41.7</c:v>
                </c:pt>
                <c:pt idx="999">
                  <c:v>42.3</c:v>
                </c:pt>
                <c:pt idx="1000">
                  <c:v>41.4</c:v>
                </c:pt>
                <c:pt idx="1001">
                  <c:v>41.9</c:v>
                </c:pt>
                <c:pt idx="1002">
                  <c:v>43.8</c:v>
                </c:pt>
                <c:pt idx="1003">
                  <c:v>43</c:v>
                </c:pt>
                <c:pt idx="1004">
                  <c:v>44.4</c:v>
                </c:pt>
                <c:pt idx="1005">
                  <c:v>44.6</c:v>
                </c:pt>
                <c:pt idx="1006">
                  <c:v>43.2</c:v>
                </c:pt>
                <c:pt idx="1007">
                  <c:v>44.1</c:v>
                </c:pt>
                <c:pt idx="1008">
                  <c:v>45</c:v>
                </c:pt>
                <c:pt idx="1009">
                  <c:v>46</c:v>
                </c:pt>
                <c:pt idx="1010">
                  <c:v>45.7</c:v>
                </c:pt>
                <c:pt idx="1011">
                  <c:v>46.1</c:v>
                </c:pt>
                <c:pt idx="1012">
                  <c:v>46</c:v>
                </c:pt>
                <c:pt idx="1013">
                  <c:v>47.4</c:v>
                </c:pt>
                <c:pt idx="1014">
                  <c:v>47.7</c:v>
                </c:pt>
                <c:pt idx="1015">
                  <c:v>47.1</c:v>
                </c:pt>
                <c:pt idx="1016">
                  <c:v>47.9</c:v>
                </c:pt>
                <c:pt idx="1017">
                  <c:v>46.3</c:v>
                </c:pt>
                <c:pt idx="1018">
                  <c:v>46.7</c:v>
                </c:pt>
                <c:pt idx="1019">
                  <c:v>46.8</c:v>
                </c:pt>
                <c:pt idx="1020">
                  <c:v>47.4</c:v>
                </c:pt>
                <c:pt idx="1021">
                  <c:v>47</c:v>
                </c:pt>
                <c:pt idx="1022">
                  <c:v>47.3</c:v>
                </c:pt>
                <c:pt idx="1023">
                  <c:v>48.7</c:v>
                </c:pt>
                <c:pt idx="1024">
                  <c:v>47.9</c:v>
                </c:pt>
                <c:pt idx="1025">
                  <c:v>47.3</c:v>
                </c:pt>
                <c:pt idx="1026">
                  <c:v>48</c:v>
                </c:pt>
                <c:pt idx="1027">
                  <c:v>48.7</c:v>
                </c:pt>
                <c:pt idx="1028">
                  <c:v>48.9</c:v>
                </c:pt>
                <c:pt idx="1029">
                  <c:v>47.6</c:v>
                </c:pt>
                <c:pt idx="1030">
                  <c:v>47.4</c:v>
                </c:pt>
                <c:pt idx="1031">
                  <c:v>49.1</c:v>
                </c:pt>
                <c:pt idx="1032">
                  <c:v>48.6</c:v>
                </c:pt>
                <c:pt idx="1033">
                  <c:v>49.3</c:v>
                </c:pt>
                <c:pt idx="1034">
                  <c:v>47.5</c:v>
                </c:pt>
                <c:pt idx="1035">
                  <c:v>47.6</c:v>
                </c:pt>
                <c:pt idx="1036">
                  <c:v>49.2</c:v>
                </c:pt>
                <c:pt idx="1037">
                  <c:v>49</c:v>
                </c:pt>
                <c:pt idx="1038">
                  <c:v>47.9</c:v>
                </c:pt>
                <c:pt idx="1039">
                  <c:v>48.5</c:v>
                </c:pt>
                <c:pt idx="1040">
                  <c:v>49.1</c:v>
                </c:pt>
                <c:pt idx="1041">
                  <c:v>49.5</c:v>
                </c:pt>
                <c:pt idx="1042">
                  <c:v>49.5</c:v>
                </c:pt>
                <c:pt idx="1043">
                  <c:v>49.9</c:v>
                </c:pt>
                <c:pt idx="1044">
                  <c:v>50.6</c:v>
                </c:pt>
                <c:pt idx="1045">
                  <c:v>52.1</c:v>
                </c:pt>
                <c:pt idx="1046">
                  <c:v>51.7</c:v>
                </c:pt>
                <c:pt idx="1047">
                  <c:v>52.3</c:v>
                </c:pt>
                <c:pt idx="1048">
                  <c:v>51.6</c:v>
                </c:pt>
                <c:pt idx="1049">
                  <c:v>52</c:v>
                </c:pt>
                <c:pt idx="1050">
                  <c:v>52.5</c:v>
                </c:pt>
                <c:pt idx="1051">
                  <c:v>52.3</c:v>
                </c:pt>
                <c:pt idx="1052">
                  <c:v>52.6</c:v>
                </c:pt>
                <c:pt idx="1053">
                  <c:v>53.1</c:v>
                </c:pt>
                <c:pt idx="1054">
                  <c:v>52.3</c:v>
                </c:pt>
                <c:pt idx="1055">
                  <c:v>52.8</c:v>
                </c:pt>
                <c:pt idx="1056">
                  <c:v>52.4</c:v>
                </c:pt>
                <c:pt idx="1057">
                  <c:v>52.7</c:v>
                </c:pt>
                <c:pt idx="1058">
                  <c:v>54.1</c:v>
                </c:pt>
                <c:pt idx="1059">
                  <c:v>52.3</c:v>
                </c:pt>
                <c:pt idx="1060">
                  <c:v>53</c:v>
                </c:pt>
                <c:pt idx="1061">
                  <c:v>53.9</c:v>
                </c:pt>
                <c:pt idx="1062">
                  <c:v>53.1</c:v>
                </c:pt>
                <c:pt idx="1063">
                  <c:v>52.5</c:v>
                </c:pt>
                <c:pt idx="1064">
                  <c:v>54.9</c:v>
                </c:pt>
                <c:pt idx="1065">
                  <c:v>53.4</c:v>
                </c:pt>
                <c:pt idx="1066">
                  <c:v>53.8</c:v>
                </c:pt>
                <c:pt idx="1067">
                  <c:v>53.5</c:v>
                </c:pt>
                <c:pt idx="1068">
                  <c:v>52.6</c:v>
                </c:pt>
                <c:pt idx="1069">
                  <c:v>53.9</c:v>
                </c:pt>
                <c:pt idx="1070">
                  <c:v>54.1</c:v>
                </c:pt>
                <c:pt idx="1071">
                  <c:v>53.7</c:v>
                </c:pt>
                <c:pt idx="1072">
                  <c:v>52.8</c:v>
                </c:pt>
                <c:pt idx="1073">
                  <c:v>53.6</c:v>
                </c:pt>
                <c:pt idx="1074">
                  <c:v>54.4</c:v>
                </c:pt>
                <c:pt idx="1075">
                  <c:v>54.7</c:v>
                </c:pt>
                <c:pt idx="1076">
                  <c:v>55</c:v>
                </c:pt>
                <c:pt idx="1077">
                  <c:v>54.2</c:v>
                </c:pt>
                <c:pt idx="1078">
                  <c:v>54.7</c:v>
                </c:pt>
                <c:pt idx="1079">
                  <c:v>54.9</c:v>
                </c:pt>
                <c:pt idx="1080">
                  <c:v>54.4</c:v>
                </c:pt>
                <c:pt idx="1081">
                  <c:v>55.6</c:v>
                </c:pt>
                <c:pt idx="1082">
                  <c:v>55</c:v>
                </c:pt>
                <c:pt idx="1083">
                  <c:v>53.7</c:v>
                </c:pt>
                <c:pt idx="1084">
                  <c:v>54.1</c:v>
                </c:pt>
                <c:pt idx="1085">
                  <c:v>55.5</c:v>
                </c:pt>
                <c:pt idx="1086">
                  <c:v>54.7</c:v>
                </c:pt>
                <c:pt idx="1087">
                  <c:v>55.9</c:v>
                </c:pt>
                <c:pt idx="1088">
                  <c:v>56</c:v>
                </c:pt>
                <c:pt idx="1089">
                  <c:v>55.3</c:v>
                </c:pt>
                <c:pt idx="1090">
                  <c:v>55.6</c:v>
                </c:pt>
                <c:pt idx="1091">
                  <c:v>55</c:v>
                </c:pt>
                <c:pt idx="1092">
                  <c:v>54.8</c:v>
                </c:pt>
                <c:pt idx="1093">
                  <c:v>56</c:v>
                </c:pt>
                <c:pt idx="1094">
                  <c:v>55.3</c:v>
                </c:pt>
                <c:pt idx="1095">
                  <c:v>55.4</c:v>
                </c:pt>
                <c:pt idx="1096">
                  <c:v>55.9</c:v>
                </c:pt>
                <c:pt idx="1097">
                  <c:v>55.5</c:v>
                </c:pt>
                <c:pt idx="1098">
                  <c:v>54.5</c:v>
                </c:pt>
                <c:pt idx="1099">
                  <c:v>55</c:v>
                </c:pt>
                <c:pt idx="1100">
                  <c:v>55.5</c:v>
                </c:pt>
                <c:pt idx="1101">
                  <c:v>56.4</c:v>
                </c:pt>
                <c:pt idx="1102">
                  <c:v>55.8</c:v>
                </c:pt>
                <c:pt idx="1103">
                  <c:v>56.1</c:v>
                </c:pt>
                <c:pt idx="1104">
                  <c:v>55.6</c:v>
                </c:pt>
                <c:pt idx="1105">
                  <c:v>55.5</c:v>
                </c:pt>
                <c:pt idx="1106">
                  <c:v>55.7</c:v>
                </c:pt>
                <c:pt idx="1107">
                  <c:v>54.8</c:v>
                </c:pt>
                <c:pt idx="1108">
                  <c:v>55.7</c:v>
                </c:pt>
                <c:pt idx="1109">
                  <c:v>54.4</c:v>
                </c:pt>
                <c:pt idx="1110">
                  <c:v>55.7</c:v>
                </c:pt>
                <c:pt idx="1111">
                  <c:v>54.6</c:v>
                </c:pt>
                <c:pt idx="1112">
                  <c:v>55.6</c:v>
                </c:pt>
                <c:pt idx="1113">
                  <c:v>54.9</c:v>
                </c:pt>
                <c:pt idx="1114">
                  <c:v>54.9</c:v>
                </c:pt>
                <c:pt idx="1115">
                  <c:v>55.1</c:v>
                </c:pt>
                <c:pt idx="1116">
                  <c:v>53.9</c:v>
                </c:pt>
                <c:pt idx="1117">
                  <c:v>54.5</c:v>
                </c:pt>
                <c:pt idx="1118">
                  <c:v>55.1</c:v>
                </c:pt>
                <c:pt idx="1119">
                  <c:v>54.8</c:v>
                </c:pt>
                <c:pt idx="1120">
                  <c:v>53.8</c:v>
                </c:pt>
                <c:pt idx="1121">
                  <c:v>53.7</c:v>
                </c:pt>
                <c:pt idx="1122">
                  <c:v>53.8</c:v>
                </c:pt>
                <c:pt idx="1123">
                  <c:v>53.6</c:v>
                </c:pt>
                <c:pt idx="1124">
                  <c:v>54.9</c:v>
                </c:pt>
                <c:pt idx="1125">
                  <c:v>54.6</c:v>
                </c:pt>
                <c:pt idx="1126">
                  <c:v>53.6</c:v>
                </c:pt>
                <c:pt idx="1127">
                  <c:v>53.9</c:v>
                </c:pt>
                <c:pt idx="1128">
                  <c:v>54</c:v>
                </c:pt>
                <c:pt idx="1129">
                  <c:v>54.2</c:v>
                </c:pt>
                <c:pt idx="1130">
                  <c:v>53.1</c:v>
                </c:pt>
                <c:pt idx="1131">
                  <c:v>55.1</c:v>
                </c:pt>
                <c:pt idx="1132">
                  <c:v>54.4</c:v>
                </c:pt>
                <c:pt idx="1133">
                  <c:v>54.5</c:v>
                </c:pt>
                <c:pt idx="1134">
                  <c:v>53.8</c:v>
                </c:pt>
                <c:pt idx="1135">
                  <c:v>55.6</c:v>
                </c:pt>
                <c:pt idx="1136">
                  <c:v>53.9</c:v>
                </c:pt>
                <c:pt idx="1137">
                  <c:v>54.6</c:v>
                </c:pt>
                <c:pt idx="1138">
                  <c:v>54.8</c:v>
                </c:pt>
                <c:pt idx="1139">
                  <c:v>55.1</c:v>
                </c:pt>
                <c:pt idx="1140">
                  <c:v>54.3</c:v>
                </c:pt>
                <c:pt idx="1141">
                  <c:v>56</c:v>
                </c:pt>
                <c:pt idx="1142">
                  <c:v>55.9</c:v>
                </c:pt>
                <c:pt idx="1143">
                  <c:v>55.2</c:v>
                </c:pt>
                <c:pt idx="1144">
                  <c:v>55.6</c:v>
                </c:pt>
                <c:pt idx="1145">
                  <c:v>55.8</c:v>
                </c:pt>
                <c:pt idx="1146">
                  <c:v>54.8</c:v>
                </c:pt>
                <c:pt idx="1147">
                  <c:v>55.5</c:v>
                </c:pt>
                <c:pt idx="1148">
                  <c:v>55.7</c:v>
                </c:pt>
                <c:pt idx="1149">
                  <c:v>54.9</c:v>
                </c:pt>
                <c:pt idx="1150">
                  <c:v>56.2</c:v>
                </c:pt>
                <c:pt idx="1151">
                  <c:v>54.4</c:v>
                </c:pt>
                <c:pt idx="1152">
                  <c:v>54.2</c:v>
                </c:pt>
                <c:pt idx="1153">
                  <c:v>53.1</c:v>
                </c:pt>
                <c:pt idx="1154">
                  <c:v>55.2</c:v>
                </c:pt>
                <c:pt idx="1155">
                  <c:v>54.7</c:v>
                </c:pt>
                <c:pt idx="1156">
                  <c:v>52.9</c:v>
                </c:pt>
                <c:pt idx="1157">
                  <c:v>54.1</c:v>
                </c:pt>
                <c:pt idx="1158">
                  <c:v>54.3</c:v>
                </c:pt>
                <c:pt idx="1159">
                  <c:v>52.7</c:v>
                </c:pt>
                <c:pt idx="1160">
                  <c:v>52.3</c:v>
                </c:pt>
                <c:pt idx="1161">
                  <c:v>52.7</c:v>
                </c:pt>
                <c:pt idx="1162">
                  <c:v>51.8</c:v>
                </c:pt>
                <c:pt idx="1163">
                  <c:v>50.9</c:v>
                </c:pt>
                <c:pt idx="1164">
                  <c:v>50.9</c:v>
                </c:pt>
                <c:pt idx="1165">
                  <c:v>50.6</c:v>
                </c:pt>
                <c:pt idx="1166">
                  <c:v>50.2</c:v>
                </c:pt>
                <c:pt idx="1167">
                  <c:v>50.1</c:v>
                </c:pt>
                <c:pt idx="1168">
                  <c:v>49.7</c:v>
                </c:pt>
                <c:pt idx="1169">
                  <c:v>49.2</c:v>
                </c:pt>
                <c:pt idx="1170">
                  <c:v>48.8</c:v>
                </c:pt>
                <c:pt idx="1171">
                  <c:v>49.1</c:v>
                </c:pt>
                <c:pt idx="1172">
                  <c:v>49.3</c:v>
                </c:pt>
                <c:pt idx="1173">
                  <c:v>47.1</c:v>
                </c:pt>
                <c:pt idx="1174">
                  <c:v>48.9</c:v>
                </c:pt>
                <c:pt idx="1175">
                  <c:v>49.1</c:v>
                </c:pt>
                <c:pt idx="1176">
                  <c:v>47.6</c:v>
                </c:pt>
                <c:pt idx="1177">
                  <c:v>49.5</c:v>
                </c:pt>
                <c:pt idx="1178">
                  <c:v>46.3</c:v>
                </c:pt>
                <c:pt idx="1179">
                  <c:v>46.2</c:v>
                </c:pt>
                <c:pt idx="1180">
                  <c:v>48.2</c:v>
                </c:pt>
                <c:pt idx="1181">
                  <c:v>47.3</c:v>
                </c:pt>
                <c:pt idx="1182">
                  <c:v>46.4</c:v>
                </c:pt>
                <c:pt idx="1183">
                  <c:v>48.5</c:v>
                </c:pt>
                <c:pt idx="1184">
                  <c:v>45.4</c:v>
                </c:pt>
                <c:pt idx="1185">
                  <c:v>46.5</c:v>
                </c:pt>
                <c:pt idx="1186">
                  <c:v>45.6</c:v>
                </c:pt>
                <c:pt idx="1187">
                  <c:v>46.4</c:v>
                </c:pt>
                <c:pt idx="1188">
                  <c:v>45.9</c:v>
                </c:pt>
                <c:pt idx="1189">
                  <c:v>46.3</c:v>
                </c:pt>
                <c:pt idx="1190">
                  <c:v>45</c:v>
                </c:pt>
                <c:pt idx="1191">
                  <c:v>46</c:v>
                </c:pt>
                <c:pt idx="1192">
                  <c:v>45.5</c:v>
                </c:pt>
                <c:pt idx="1193">
                  <c:v>45.2</c:v>
                </c:pt>
                <c:pt idx="1194">
                  <c:v>46.2</c:v>
                </c:pt>
                <c:pt idx="1195">
                  <c:v>44.5</c:v>
                </c:pt>
                <c:pt idx="1196">
                  <c:v>45.7</c:v>
                </c:pt>
                <c:pt idx="1197">
                  <c:v>44.9</c:v>
                </c:pt>
                <c:pt idx="1198">
                  <c:v>44.6</c:v>
                </c:pt>
                <c:pt idx="1199">
                  <c:v>45.5</c:v>
                </c:pt>
                <c:pt idx="1200">
                  <c:v>45.4</c:v>
                </c:pt>
                <c:pt idx="1201">
                  <c:v>44.5</c:v>
                </c:pt>
                <c:pt idx="1202">
                  <c:v>45.3</c:v>
                </c:pt>
                <c:pt idx="1203">
                  <c:v>44</c:v>
                </c:pt>
                <c:pt idx="1204">
                  <c:v>44.3</c:v>
                </c:pt>
                <c:pt idx="1205">
                  <c:v>43.1</c:v>
                </c:pt>
                <c:pt idx="1206">
                  <c:v>43.2</c:v>
                </c:pt>
                <c:pt idx="1207">
                  <c:v>42.8</c:v>
                </c:pt>
                <c:pt idx="1208">
                  <c:v>44.1</c:v>
                </c:pt>
                <c:pt idx="1209">
                  <c:v>43.3</c:v>
                </c:pt>
                <c:pt idx="1210">
                  <c:v>42.4</c:v>
                </c:pt>
                <c:pt idx="1211">
                  <c:v>43</c:v>
                </c:pt>
                <c:pt idx="1212">
                  <c:v>40.9</c:v>
                </c:pt>
                <c:pt idx="1213">
                  <c:v>41.9</c:v>
                </c:pt>
                <c:pt idx="1214">
                  <c:v>40.200000000000003</c:v>
                </c:pt>
                <c:pt idx="1215">
                  <c:v>40.200000000000003</c:v>
                </c:pt>
                <c:pt idx="1216">
                  <c:v>40.4</c:v>
                </c:pt>
                <c:pt idx="1217">
                  <c:v>39.700000000000003</c:v>
                </c:pt>
                <c:pt idx="1218">
                  <c:v>38.5</c:v>
                </c:pt>
                <c:pt idx="1219">
                  <c:v>39.799999999999997</c:v>
                </c:pt>
                <c:pt idx="1220">
                  <c:v>39.299999999999997</c:v>
                </c:pt>
                <c:pt idx="1221">
                  <c:v>40.200000000000003</c:v>
                </c:pt>
                <c:pt idx="1222">
                  <c:v>39.5</c:v>
                </c:pt>
                <c:pt idx="1223">
                  <c:v>38.5</c:v>
                </c:pt>
                <c:pt idx="1224">
                  <c:v>37</c:v>
                </c:pt>
                <c:pt idx="1225">
                  <c:v>36.1</c:v>
                </c:pt>
                <c:pt idx="1226">
                  <c:v>37.299999999999997</c:v>
                </c:pt>
                <c:pt idx="1227">
                  <c:v>35.299999999999997</c:v>
                </c:pt>
                <c:pt idx="1228">
                  <c:v>34.5</c:v>
                </c:pt>
                <c:pt idx="1229">
                  <c:v>34.4</c:v>
                </c:pt>
                <c:pt idx="1230">
                  <c:v>35.4</c:v>
                </c:pt>
                <c:pt idx="1231">
                  <c:v>34.200000000000003</c:v>
                </c:pt>
                <c:pt idx="1232">
                  <c:v>34.799999999999997</c:v>
                </c:pt>
                <c:pt idx="1233">
                  <c:v>33.700000000000003</c:v>
                </c:pt>
                <c:pt idx="1234">
                  <c:v>34.299999999999997</c:v>
                </c:pt>
                <c:pt idx="1235">
                  <c:v>33</c:v>
                </c:pt>
                <c:pt idx="1236">
                  <c:v>32.1</c:v>
                </c:pt>
                <c:pt idx="1237">
                  <c:v>32.200000000000003</c:v>
                </c:pt>
                <c:pt idx="1238">
                  <c:v>31.3</c:v>
                </c:pt>
                <c:pt idx="1239">
                  <c:v>28.8</c:v>
                </c:pt>
                <c:pt idx="1240">
                  <c:v>30.4</c:v>
                </c:pt>
                <c:pt idx="1241">
                  <c:v>29.2</c:v>
                </c:pt>
                <c:pt idx="1242">
                  <c:v>29.8</c:v>
                </c:pt>
                <c:pt idx="1243">
                  <c:v>27.8</c:v>
                </c:pt>
                <c:pt idx="1244">
                  <c:v>27</c:v>
                </c:pt>
                <c:pt idx="1245">
                  <c:v>27.9</c:v>
                </c:pt>
                <c:pt idx="1246">
                  <c:v>25.5</c:v>
                </c:pt>
                <c:pt idx="1247">
                  <c:v>25.6</c:v>
                </c:pt>
                <c:pt idx="1248">
                  <c:v>25.5</c:v>
                </c:pt>
                <c:pt idx="1249">
                  <c:v>25</c:v>
                </c:pt>
                <c:pt idx="1250">
                  <c:v>24.9</c:v>
                </c:pt>
                <c:pt idx="1251">
                  <c:v>23.2</c:v>
                </c:pt>
                <c:pt idx="1252">
                  <c:v>23.3</c:v>
                </c:pt>
                <c:pt idx="1253">
                  <c:v>23.4</c:v>
                </c:pt>
                <c:pt idx="1254">
                  <c:v>22.4</c:v>
                </c:pt>
                <c:pt idx="1255">
                  <c:v>22.3</c:v>
                </c:pt>
                <c:pt idx="1256">
                  <c:v>21.7</c:v>
                </c:pt>
                <c:pt idx="1257">
                  <c:v>21.1</c:v>
                </c:pt>
                <c:pt idx="1258">
                  <c:v>20.9</c:v>
                </c:pt>
                <c:pt idx="1259">
                  <c:v>20.3</c:v>
                </c:pt>
                <c:pt idx="1260">
                  <c:v>20.100000000000001</c:v>
                </c:pt>
                <c:pt idx="1261">
                  <c:v>18.5</c:v>
                </c:pt>
                <c:pt idx="1262">
                  <c:v>20.399999999999999</c:v>
                </c:pt>
                <c:pt idx="1263">
                  <c:v>18.7</c:v>
                </c:pt>
                <c:pt idx="1264">
                  <c:v>17.399999999999999</c:v>
                </c:pt>
                <c:pt idx="1265">
                  <c:v>18.3</c:v>
                </c:pt>
                <c:pt idx="1266">
                  <c:v>18.100000000000001</c:v>
                </c:pt>
                <c:pt idx="1267">
                  <c:v>17.399999999999999</c:v>
                </c:pt>
                <c:pt idx="1268">
                  <c:v>16.8</c:v>
                </c:pt>
                <c:pt idx="1269">
                  <c:v>17.600000000000001</c:v>
                </c:pt>
                <c:pt idx="1270">
                  <c:v>17.7</c:v>
                </c:pt>
                <c:pt idx="1271">
                  <c:v>16.899999999999999</c:v>
                </c:pt>
                <c:pt idx="1272">
                  <c:v>15.6</c:v>
                </c:pt>
                <c:pt idx="1273">
                  <c:v>15.5</c:v>
                </c:pt>
                <c:pt idx="1274">
                  <c:v>15</c:v>
                </c:pt>
                <c:pt idx="1275">
                  <c:v>16.3</c:v>
                </c:pt>
                <c:pt idx="1276">
                  <c:v>15.7</c:v>
                </c:pt>
                <c:pt idx="1277">
                  <c:v>14.7</c:v>
                </c:pt>
                <c:pt idx="1278">
                  <c:v>15.5</c:v>
                </c:pt>
                <c:pt idx="1279">
                  <c:v>13.3</c:v>
                </c:pt>
                <c:pt idx="1280">
                  <c:v>14.7</c:v>
                </c:pt>
                <c:pt idx="1281">
                  <c:v>15.1</c:v>
                </c:pt>
                <c:pt idx="1282">
                  <c:v>15</c:v>
                </c:pt>
                <c:pt idx="1283">
                  <c:v>13</c:v>
                </c:pt>
                <c:pt idx="1284">
                  <c:v>13.9</c:v>
                </c:pt>
                <c:pt idx="1285">
                  <c:v>12.9</c:v>
                </c:pt>
                <c:pt idx="1286">
                  <c:v>13.1</c:v>
                </c:pt>
                <c:pt idx="1287">
                  <c:v>13.5</c:v>
                </c:pt>
                <c:pt idx="1288">
                  <c:v>12.2</c:v>
                </c:pt>
                <c:pt idx="1289">
                  <c:v>12.4</c:v>
                </c:pt>
                <c:pt idx="1290">
                  <c:v>13.5</c:v>
                </c:pt>
                <c:pt idx="1291">
                  <c:v>13.9</c:v>
                </c:pt>
                <c:pt idx="1292">
                  <c:v>12.7</c:v>
                </c:pt>
                <c:pt idx="1293">
                  <c:v>13.1</c:v>
                </c:pt>
                <c:pt idx="1294">
                  <c:v>11.3</c:v>
                </c:pt>
                <c:pt idx="1295">
                  <c:v>12.2</c:v>
                </c:pt>
                <c:pt idx="1296">
                  <c:v>13.1</c:v>
                </c:pt>
                <c:pt idx="1297">
                  <c:v>12.7</c:v>
                </c:pt>
                <c:pt idx="1298">
                  <c:v>12.8</c:v>
                </c:pt>
                <c:pt idx="1299">
                  <c:v>12.2</c:v>
                </c:pt>
                <c:pt idx="1300">
                  <c:v>12.6</c:v>
                </c:pt>
                <c:pt idx="1301">
                  <c:v>12.6</c:v>
                </c:pt>
                <c:pt idx="1302">
                  <c:v>12</c:v>
                </c:pt>
                <c:pt idx="1303">
                  <c:v>12.8</c:v>
                </c:pt>
                <c:pt idx="1304">
                  <c:v>12.5</c:v>
                </c:pt>
                <c:pt idx="1305">
                  <c:v>12.6</c:v>
                </c:pt>
                <c:pt idx="1306">
                  <c:v>12.6</c:v>
                </c:pt>
                <c:pt idx="1307">
                  <c:v>12.9</c:v>
                </c:pt>
                <c:pt idx="1308">
                  <c:v>13.1</c:v>
                </c:pt>
                <c:pt idx="1309">
                  <c:v>13.1</c:v>
                </c:pt>
                <c:pt idx="1310">
                  <c:v>13.1</c:v>
                </c:pt>
                <c:pt idx="1311">
                  <c:v>12.9</c:v>
                </c:pt>
                <c:pt idx="1312">
                  <c:v>12.2</c:v>
                </c:pt>
                <c:pt idx="1313">
                  <c:v>12.6</c:v>
                </c:pt>
                <c:pt idx="1314">
                  <c:v>12</c:v>
                </c:pt>
                <c:pt idx="1315">
                  <c:v>12.8</c:v>
                </c:pt>
                <c:pt idx="1316">
                  <c:v>12</c:v>
                </c:pt>
                <c:pt idx="1317">
                  <c:v>12.6</c:v>
                </c:pt>
                <c:pt idx="1318">
                  <c:v>12.6</c:v>
                </c:pt>
                <c:pt idx="1319">
                  <c:v>13.2</c:v>
                </c:pt>
                <c:pt idx="1320">
                  <c:v>12.9</c:v>
                </c:pt>
                <c:pt idx="1321">
                  <c:v>12.7</c:v>
                </c:pt>
                <c:pt idx="1322">
                  <c:v>13</c:v>
                </c:pt>
                <c:pt idx="1323">
                  <c:v>13.1</c:v>
                </c:pt>
                <c:pt idx="1324">
                  <c:v>12.9</c:v>
                </c:pt>
                <c:pt idx="1325">
                  <c:v>13.2</c:v>
                </c:pt>
                <c:pt idx="1326">
                  <c:v>11.6</c:v>
                </c:pt>
                <c:pt idx="1327">
                  <c:v>13.9</c:v>
                </c:pt>
                <c:pt idx="1328">
                  <c:v>14.5</c:v>
                </c:pt>
                <c:pt idx="1329">
                  <c:v>13.6</c:v>
                </c:pt>
                <c:pt idx="1330">
                  <c:v>14.3</c:v>
                </c:pt>
                <c:pt idx="1331">
                  <c:v>14.5</c:v>
                </c:pt>
                <c:pt idx="1332">
                  <c:v>13.6</c:v>
                </c:pt>
                <c:pt idx="1333">
                  <c:v>14.3</c:v>
                </c:pt>
                <c:pt idx="1334">
                  <c:v>13.4</c:v>
                </c:pt>
                <c:pt idx="1335">
                  <c:v>14.2</c:v>
                </c:pt>
                <c:pt idx="1336">
                  <c:v>15.7</c:v>
                </c:pt>
                <c:pt idx="1337">
                  <c:v>14.8</c:v>
                </c:pt>
                <c:pt idx="1338">
                  <c:v>14.9</c:v>
                </c:pt>
                <c:pt idx="1339">
                  <c:v>14.5</c:v>
                </c:pt>
                <c:pt idx="1340">
                  <c:v>14</c:v>
                </c:pt>
                <c:pt idx="1341">
                  <c:v>14.3</c:v>
                </c:pt>
                <c:pt idx="1342">
                  <c:v>14.7</c:v>
                </c:pt>
                <c:pt idx="1343">
                  <c:v>14.6</c:v>
                </c:pt>
                <c:pt idx="1344">
                  <c:v>16</c:v>
                </c:pt>
                <c:pt idx="1345">
                  <c:v>14.7</c:v>
                </c:pt>
                <c:pt idx="1346">
                  <c:v>14.3</c:v>
                </c:pt>
                <c:pt idx="1347">
                  <c:v>15</c:v>
                </c:pt>
                <c:pt idx="1348">
                  <c:v>14.9</c:v>
                </c:pt>
                <c:pt idx="1349">
                  <c:v>15.2</c:v>
                </c:pt>
                <c:pt idx="1350">
                  <c:v>14.1</c:v>
                </c:pt>
                <c:pt idx="1351">
                  <c:v>15.3</c:v>
                </c:pt>
                <c:pt idx="1352">
                  <c:v>14.8</c:v>
                </c:pt>
                <c:pt idx="1353">
                  <c:v>14.7</c:v>
                </c:pt>
                <c:pt idx="1354">
                  <c:v>15.5</c:v>
                </c:pt>
                <c:pt idx="1355">
                  <c:v>14.9</c:v>
                </c:pt>
                <c:pt idx="1356">
                  <c:v>14.9</c:v>
                </c:pt>
                <c:pt idx="1357">
                  <c:v>15.4</c:v>
                </c:pt>
                <c:pt idx="1358">
                  <c:v>15.6</c:v>
                </c:pt>
                <c:pt idx="1359">
                  <c:v>16.3</c:v>
                </c:pt>
                <c:pt idx="1360">
                  <c:v>15.5</c:v>
                </c:pt>
                <c:pt idx="1361">
                  <c:v>15.6</c:v>
                </c:pt>
                <c:pt idx="1362">
                  <c:v>15</c:v>
                </c:pt>
                <c:pt idx="1363">
                  <c:v>16.2</c:v>
                </c:pt>
                <c:pt idx="1364">
                  <c:v>14.8</c:v>
                </c:pt>
                <c:pt idx="1365">
                  <c:v>14.7</c:v>
                </c:pt>
                <c:pt idx="1366">
                  <c:v>15.2</c:v>
                </c:pt>
                <c:pt idx="1367">
                  <c:v>17.399999999999999</c:v>
                </c:pt>
                <c:pt idx="1368">
                  <c:v>16</c:v>
                </c:pt>
                <c:pt idx="1369">
                  <c:v>15.2</c:v>
                </c:pt>
                <c:pt idx="1370">
                  <c:v>17.100000000000001</c:v>
                </c:pt>
                <c:pt idx="1371">
                  <c:v>15.3</c:v>
                </c:pt>
                <c:pt idx="1372">
                  <c:v>15.6</c:v>
                </c:pt>
                <c:pt idx="1373">
                  <c:v>15.7</c:v>
                </c:pt>
                <c:pt idx="1374">
                  <c:v>15.9</c:v>
                </c:pt>
                <c:pt idx="1375">
                  <c:v>15.6</c:v>
                </c:pt>
                <c:pt idx="1376">
                  <c:v>15.6</c:v>
                </c:pt>
                <c:pt idx="1377">
                  <c:v>16.5</c:v>
                </c:pt>
                <c:pt idx="1378">
                  <c:v>15.4</c:v>
                </c:pt>
                <c:pt idx="1379">
                  <c:v>15.2</c:v>
                </c:pt>
                <c:pt idx="1380">
                  <c:v>15.7</c:v>
                </c:pt>
                <c:pt idx="1381">
                  <c:v>16.2</c:v>
                </c:pt>
                <c:pt idx="1382">
                  <c:v>16.3</c:v>
                </c:pt>
                <c:pt idx="1383">
                  <c:v>15</c:v>
                </c:pt>
                <c:pt idx="1384">
                  <c:v>15.6</c:v>
                </c:pt>
                <c:pt idx="1385">
                  <c:v>16.3</c:v>
                </c:pt>
                <c:pt idx="1386">
                  <c:v>14.6</c:v>
                </c:pt>
                <c:pt idx="1387">
                  <c:v>14.9</c:v>
                </c:pt>
                <c:pt idx="1388">
                  <c:v>14.4</c:v>
                </c:pt>
                <c:pt idx="1389">
                  <c:v>15.5</c:v>
                </c:pt>
                <c:pt idx="1390">
                  <c:v>15.7</c:v>
                </c:pt>
                <c:pt idx="1391">
                  <c:v>15.9</c:v>
                </c:pt>
                <c:pt idx="1392">
                  <c:v>15.5</c:v>
                </c:pt>
                <c:pt idx="1393">
                  <c:v>14.8</c:v>
                </c:pt>
                <c:pt idx="1394">
                  <c:v>15.7</c:v>
                </c:pt>
                <c:pt idx="1395">
                  <c:v>15.3</c:v>
                </c:pt>
                <c:pt idx="1396">
                  <c:v>15.5</c:v>
                </c:pt>
                <c:pt idx="1397">
                  <c:v>17.2</c:v>
                </c:pt>
                <c:pt idx="1398">
                  <c:v>15.4</c:v>
                </c:pt>
                <c:pt idx="1399">
                  <c:v>16.7</c:v>
                </c:pt>
                <c:pt idx="1400">
                  <c:v>16.8</c:v>
                </c:pt>
                <c:pt idx="1401">
                  <c:v>16.399999999999999</c:v>
                </c:pt>
                <c:pt idx="1402">
                  <c:v>16.8</c:v>
                </c:pt>
                <c:pt idx="1403">
                  <c:v>15.6</c:v>
                </c:pt>
                <c:pt idx="1404">
                  <c:v>16.7</c:v>
                </c:pt>
                <c:pt idx="1405">
                  <c:v>16.2</c:v>
                </c:pt>
                <c:pt idx="1406">
                  <c:v>16.600000000000001</c:v>
                </c:pt>
                <c:pt idx="1407">
                  <c:v>17.100000000000001</c:v>
                </c:pt>
                <c:pt idx="1408">
                  <c:v>15.8</c:v>
                </c:pt>
                <c:pt idx="1409">
                  <c:v>16.399999999999999</c:v>
                </c:pt>
                <c:pt idx="1410">
                  <c:v>17.2</c:v>
                </c:pt>
                <c:pt idx="1411">
                  <c:v>17</c:v>
                </c:pt>
                <c:pt idx="1412">
                  <c:v>15.7</c:v>
                </c:pt>
                <c:pt idx="1413">
                  <c:v>17.2</c:v>
                </c:pt>
                <c:pt idx="1414">
                  <c:v>16.5</c:v>
                </c:pt>
                <c:pt idx="1415">
                  <c:v>16.7</c:v>
                </c:pt>
                <c:pt idx="1416">
                  <c:v>16.600000000000001</c:v>
                </c:pt>
                <c:pt idx="1417">
                  <c:v>16.899999999999999</c:v>
                </c:pt>
                <c:pt idx="1418">
                  <c:v>16.600000000000001</c:v>
                </c:pt>
                <c:pt idx="1419">
                  <c:v>17.3</c:v>
                </c:pt>
                <c:pt idx="1420">
                  <c:v>16.8</c:v>
                </c:pt>
                <c:pt idx="1421">
                  <c:v>15.7</c:v>
                </c:pt>
                <c:pt idx="1422">
                  <c:v>16.2</c:v>
                </c:pt>
                <c:pt idx="1423">
                  <c:v>17.5</c:v>
                </c:pt>
                <c:pt idx="1424">
                  <c:v>15.4</c:v>
                </c:pt>
                <c:pt idx="1425">
                  <c:v>16.600000000000001</c:v>
                </c:pt>
                <c:pt idx="1426">
                  <c:v>16.5</c:v>
                </c:pt>
                <c:pt idx="1427">
                  <c:v>17</c:v>
                </c:pt>
                <c:pt idx="1428">
                  <c:v>16.600000000000001</c:v>
                </c:pt>
                <c:pt idx="1429">
                  <c:v>17.5</c:v>
                </c:pt>
                <c:pt idx="1430">
                  <c:v>16.2</c:v>
                </c:pt>
                <c:pt idx="1431">
                  <c:v>16.600000000000001</c:v>
                </c:pt>
                <c:pt idx="1432">
                  <c:v>18.3</c:v>
                </c:pt>
                <c:pt idx="1433">
                  <c:v>16.399999999999999</c:v>
                </c:pt>
                <c:pt idx="1434">
                  <c:v>16.8</c:v>
                </c:pt>
                <c:pt idx="1435">
                  <c:v>17.3</c:v>
                </c:pt>
                <c:pt idx="1436">
                  <c:v>16.100000000000001</c:v>
                </c:pt>
                <c:pt idx="1437">
                  <c:v>17</c:v>
                </c:pt>
                <c:pt idx="1438">
                  <c:v>17.3</c:v>
                </c:pt>
                <c:pt idx="1439">
                  <c:v>16.8</c:v>
                </c:pt>
                <c:pt idx="1440">
                  <c:v>16.600000000000001</c:v>
                </c:pt>
                <c:pt idx="1441">
                  <c:v>16.600000000000001</c:v>
                </c:pt>
                <c:pt idx="1442">
                  <c:v>17.899999999999999</c:v>
                </c:pt>
                <c:pt idx="1443">
                  <c:v>16.2</c:v>
                </c:pt>
                <c:pt idx="1444">
                  <c:v>17</c:v>
                </c:pt>
                <c:pt idx="1445">
                  <c:v>17.3</c:v>
                </c:pt>
                <c:pt idx="1446">
                  <c:v>16.5</c:v>
                </c:pt>
                <c:pt idx="1447">
                  <c:v>17</c:v>
                </c:pt>
                <c:pt idx="1448">
                  <c:v>16.8</c:v>
                </c:pt>
                <c:pt idx="1449">
                  <c:v>18.5</c:v>
                </c:pt>
                <c:pt idx="1450">
                  <c:v>15.9</c:v>
                </c:pt>
                <c:pt idx="1451">
                  <c:v>16.100000000000001</c:v>
                </c:pt>
                <c:pt idx="1452">
                  <c:v>17.2</c:v>
                </c:pt>
                <c:pt idx="1453">
                  <c:v>16.7</c:v>
                </c:pt>
                <c:pt idx="1454">
                  <c:v>16.5</c:v>
                </c:pt>
                <c:pt idx="1455">
                  <c:v>17.600000000000001</c:v>
                </c:pt>
                <c:pt idx="1456">
                  <c:v>16.8</c:v>
                </c:pt>
                <c:pt idx="1457">
                  <c:v>18.100000000000001</c:v>
                </c:pt>
                <c:pt idx="1458">
                  <c:v>16.399999999999999</c:v>
                </c:pt>
                <c:pt idx="1459">
                  <c:v>17.8</c:v>
                </c:pt>
                <c:pt idx="1460">
                  <c:v>17.5</c:v>
                </c:pt>
                <c:pt idx="1461">
                  <c:v>17.8</c:v>
                </c:pt>
                <c:pt idx="1462">
                  <c:v>16.899999999999999</c:v>
                </c:pt>
                <c:pt idx="1463">
                  <c:v>17.3</c:v>
                </c:pt>
                <c:pt idx="1464">
                  <c:v>17.5</c:v>
                </c:pt>
                <c:pt idx="1465">
                  <c:v>15.2</c:v>
                </c:pt>
                <c:pt idx="1466">
                  <c:v>16.7</c:v>
                </c:pt>
                <c:pt idx="1467">
                  <c:v>17.100000000000001</c:v>
                </c:pt>
                <c:pt idx="1468">
                  <c:v>17.100000000000001</c:v>
                </c:pt>
                <c:pt idx="1469">
                  <c:v>17</c:v>
                </c:pt>
                <c:pt idx="1470">
                  <c:v>17.899999999999999</c:v>
                </c:pt>
                <c:pt idx="1471">
                  <c:v>17</c:v>
                </c:pt>
                <c:pt idx="1472">
                  <c:v>16.7</c:v>
                </c:pt>
                <c:pt idx="1473">
                  <c:v>15.5</c:v>
                </c:pt>
                <c:pt idx="1474">
                  <c:v>16.399999999999999</c:v>
                </c:pt>
                <c:pt idx="1475">
                  <c:v>15.6</c:v>
                </c:pt>
                <c:pt idx="1476">
                  <c:v>15.2</c:v>
                </c:pt>
                <c:pt idx="1477">
                  <c:v>16.2</c:v>
                </c:pt>
                <c:pt idx="1478">
                  <c:v>15.1</c:v>
                </c:pt>
                <c:pt idx="1479">
                  <c:v>15.9</c:v>
                </c:pt>
                <c:pt idx="1480">
                  <c:v>15.3</c:v>
                </c:pt>
                <c:pt idx="1481">
                  <c:v>15.2</c:v>
                </c:pt>
                <c:pt idx="1482">
                  <c:v>15.1</c:v>
                </c:pt>
                <c:pt idx="1483">
                  <c:v>14.5</c:v>
                </c:pt>
                <c:pt idx="1484">
                  <c:v>15.6</c:v>
                </c:pt>
                <c:pt idx="1485">
                  <c:v>14.4</c:v>
                </c:pt>
                <c:pt idx="1486">
                  <c:v>16.899999999999999</c:v>
                </c:pt>
                <c:pt idx="1487">
                  <c:v>15.6</c:v>
                </c:pt>
                <c:pt idx="1488">
                  <c:v>16.100000000000001</c:v>
                </c:pt>
                <c:pt idx="1489">
                  <c:v>16</c:v>
                </c:pt>
                <c:pt idx="1490">
                  <c:v>13.4</c:v>
                </c:pt>
                <c:pt idx="1491">
                  <c:v>15.2</c:v>
                </c:pt>
                <c:pt idx="1492">
                  <c:v>14.4</c:v>
                </c:pt>
                <c:pt idx="1493">
                  <c:v>14.9</c:v>
                </c:pt>
                <c:pt idx="1494">
                  <c:v>14.6</c:v>
                </c:pt>
                <c:pt idx="1495">
                  <c:v>15.1</c:v>
                </c:pt>
                <c:pt idx="1496">
                  <c:v>14.3</c:v>
                </c:pt>
                <c:pt idx="1497">
                  <c:v>13.6</c:v>
                </c:pt>
                <c:pt idx="1498">
                  <c:v>14.8</c:v>
                </c:pt>
                <c:pt idx="1499">
                  <c:v>14.1</c:v>
                </c:pt>
                <c:pt idx="1500">
                  <c:v>13.6</c:v>
                </c:pt>
                <c:pt idx="1501">
                  <c:v>14.9</c:v>
                </c:pt>
                <c:pt idx="1502">
                  <c:v>15.5</c:v>
                </c:pt>
                <c:pt idx="1503">
                  <c:v>14.7</c:v>
                </c:pt>
                <c:pt idx="1504">
                  <c:v>15</c:v>
                </c:pt>
                <c:pt idx="1505">
                  <c:v>15.2</c:v>
                </c:pt>
                <c:pt idx="1506">
                  <c:v>15.1</c:v>
                </c:pt>
                <c:pt idx="1507">
                  <c:v>13.7</c:v>
                </c:pt>
                <c:pt idx="1508">
                  <c:v>15.2</c:v>
                </c:pt>
                <c:pt idx="1509">
                  <c:v>13.6</c:v>
                </c:pt>
                <c:pt idx="1510">
                  <c:v>15</c:v>
                </c:pt>
                <c:pt idx="1511">
                  <c:v>16.600000000000001</c:v>
                </c:pt>
                <c:pt idx="1512">
                  <c:v>15</c:v>
                </c:pt>
                <c:pt idx="1513">
                  <c:v>15</c:v>
                </c:pt>
                <c:pt idx="1514">
                  <c:v>15.8</c:v>
                </c:pt>
                <c:pt idx="1515">
                  <c:v>14.9</c:v>
                </c:pt>
                <c:pt idx="1516">
                  <c:v>15.2</c:v>
                </c:pt>
                <c:pt idx="1517">
                  <c:v>15.5</c:v>
                </c:pt>
                <c:pt idx="1518">
                  <c:v>15.7</c:v>
                </c:pt>
                <c:pt idx="1519">
                  <c:v>15.3</c:v>
                </c:pt>
                <c:pt idx="1520">
                  <c:v>13.7</c:v>
                </c:pt>
                <c:pt idx="1521">
                  <c:v>15.2</c:v>
                </c:pt>
                <c:pt idx="1522">
                  <c:v>13.9</c:v>
                </c:pt>
                <c:pt idx="1523">
                  <c:v>15.4</c:v>
                </c:pt>
                <c:pt idx="1524">
                  <c:v>15.4</c:v>
                </c:pt>
                <c:pt idx="1525">
                  <c:v>14.4</c:v>
                </c:pt>
                <c:pt idx="1526">
                  <c:v>14.7</c:v>
                </c:pt>
                <c:pt idx="1527">
                  <c:v>15.3</c:v>
                </c:pt>
                <c:pt idx="1528">
                  <c:v>14.4</c:v>
                </c:pt>
                <c:pt idx="1529">
                  <c:v>14.6</c:v>
                </c:pt>
                <c:pt idx="1530">
                  <c:v>13.6</c:v>
                </c:pt>
                <c:pt idx="1531">
                  <c:v>14.6</c:v>
                </c:pt>
                <c:pt idx="1532">
                  <c:v>14.5</c:v>
                </c:pt>
                <c:pt idx="1533">
                  <c:v>15.9</c:v>
                </c:pt>
                <c:pt idx="1534">
                  <c:v>14.9</c:v>
                </c:pt>
                <c:pt idx="1535">
                  <c:v>15.8</c:v>
                </c:pt>
                <c:pt idx="1536">
                  <c:v>14.3</c:v>
                </c:pt>
                <c:pt idx="1537">
                  <c:v>14.1</c:v>
                </c:pt>
                <c:pt idx="1538">
                  <c:v>13.7</c:v>
                </c:pt>
                <c:pt idx="1539">
                  <c:v>14.6</c:v>
                </c:pt>
                <c:pt idx="1540">
                  <c:v>13.8</c:v>
                </c:pt>
                <c:pt idx="1541">
                  <c:v>14.5</c:v>
                </c:pt>
                <c:pt idx="1542">
                  <c:v>13.8</c:v>
                </c:pt>
                <c:pt idx="1543">
                  <c:v>14.2</c:v>
                </c:pt>
                <c:pt idx="1544">
                  <c:v>13.8</c:v>
                </c:pt>
                <c:pt idx="1545">
                  <c:v>13.8</c:v>
                </c:pt>
                <c:pt idx="1546">
                  <c:v>13.3</c:v>
                </c:pt>
                <c:pt idx="1547">
                  <c:v>12.7</c:v>
                </c:pt>
                <c:pt idx="1548">
                  <c:v>12.2</c:v>
                </c:pt>
                <c:pt idx="1549">
                  <c:v>12.2</c:v>
                </c:pt>
                <c:pt idx="1550">
                  <c:v>13.6</c:v>
                </c:pt>
                <c:pt idx="1551">
                  <c:v>13.6</c:v>
                </c:pt>
                <c:pt idx="1552">
                  <c:v>12.9</c:v>
                </c:pt>
                <c:pt idx="1553">
                  <c:v>12.7</c:v>
                </c:pt>
                <c:pt idx="1554">
                  <c:v>13.3</c:v>
                </c:pt>
                <c:pt idx="1555">
                  <c:v>14.1</c:v>
                </c:pt>
                <c:pt idx="1556">
                  <c:v>13.3</c:v>
                </c:pt>
                <c:pt idx="1557">
                  <c:v>13.1</c:v>
                </c:pt>
                <c:pt idx="1558">
                  <c:v>13.3</c:v>
                </c:pt>
                <c:pt idx="1559">
                  <c:v>15.3</c:v>
                </c:pt>
                <c:pt idx="1560">
                  <c:v>13</c:v>
                </c:pt>
                <c:pt idx="1561">
                  <c:v>12.9</c:v>
                </c:pt>
                <c:pt idx="1562">
                  <c:v>13.5</c:v>
                </c:pt>
                <c:pt idx="1563">
                  <c:v>12.7</c:v>
                </c:pt>
                <c:pt idx="1564">
                  <c:v>12.9</c:v>
                </c:pt>
                <c:pt idx="1565">
                  <c:v>12.8</c:v>
                </c:pt>
                <c:pt idx="1566">
                  <c:v>13.4</c:v>
                </c:pt>
                <c:pt idx="1567">
                  <c:v>13.6</c:v>
                </c:pt>
                <c:pt idx="1568">
                  <c:v>14.1</c:v>
                </c:pt>
                <c:pt idx="1569">
                  <c:v>14.2</c:v>
                </c:pt>
                <c:pt idx="1570">
                  <c:v>14.5</c:v>
                </c:pt>
                <c:pt idx="1571">
                  <c:v>13.4</c:v>
                </c:pt>
                <c:pt idx="1572">
                  <c:v>13.9</c:v>
                </c:pt>
                <c:pt idx="1573">
                  <c:v>14.2</c:v>
                </c:pt>
                <c:pt idx="1574">
                  <c:v>13.4</c:v>
                </c:pt>
                <c:pt idx="1575">
                  <c:v>14.1</c:v>
                </c:pt>
                <c:pt idx="1576">
                  <c:v>14.1</c:v>
                </c:pt>
                <c:pt idx="1577">
                  <c:v>15.4</c:v>
                </c:pt>
                <c:pt idx="1578">
                  <c:v>15.6</c:v>
                </c:pt>
                <c:pt idx="1579">
                  <c:v>15.2</c:v>
                </c:pt>
                <c:pt idx="1580">
                  <c:v>14.9</c:v>
                </c:pt>
                <c:pt idx="1581">
                  <c:v>15</c:v>
                </c:pt>
                <c:pt idx="1582">
                  <c:v>15.1</c:v>
                </c:pt>
                <c:pt idx="1583">
                  <c:v>13.9</c:v>
                </c:pt>
                <c:pt idx="1584">
                  <c:v>14.6</c:v>
                </c:pt>
                <c:pt idx="1585">
                  <c:v>15.1</c:v>
                </c:pt>
                <c:pt idx="1586">
                  <c:v>14.9</c:v>
                </c:pt>
                <c:pt idx="1587">
                  <c:v>15.7</c:v>
                </c:pt>
                <c:pt idx="1588">
                  <c:v>14.9</c:v>
                </c:pt>
                <c:pt idx="1589">
                  <c:v>15.4</c:v>
                </c:pt>
                <c:pt idx="1590">
                  <c:v>15.9</c:v>
                </c:pt>
                <c:pt idx="1591">
                  <c:v>16</c:v>
                </c:pt>
                <c:pt idx="1592">
                  <c:v>15.5</c:v>
                </c:pt>
                <c:pt idx="1593">
                  <c:v>14.4</c:v>
                </c:pt>
                <c:pt idx="1594">
                  <c:v>14.8</c:v>
                </c:pt>
                <c:pt idx="1595">
                  <c:v>15.6</c:v>
                </c:pt>
                <c:pt idx="1596">
                  <c:v>16.7</c:v>
                </c:pt>
                <c:pt idx="1597">
                  <c:v>15.2</c:v>
                </c:pt>
                <c:pt idx="1598">
                  <c:v>16.600000000000001</c:v>
                </c:pt>
                <c:pt idx="1599">
                  <c:v>15.8</c:v>
                </c:pt>
                <c:pt idx="1600">
                  <c:v>15.7</c:v>
                </c:pt>
                <c:pt idx="1601">
                  <c:v>15.5</c:v>
                </c:pt>
                <c:pt idx="1602">
                  <c:v>15</c:v>
                </c:pt>
                <c:pt idx="1603">
                  <c:v>16.100000000000001</c:v>
                </c:pt>
                <c:pt idx="1604">
                  <c:v>16.399999999999999</c:v>
                </c:pt>
                <c:pt idx="1605">
                  <c:v>15.3</c:v>
                </c:pt>
                <c:pt idx="1606">
                  <c:v>15.8</c:v>
                </c:pt>
                <c:pt idx="1607">
                  <c:v>17</c:v>
                </c:pt>
                <c:pt idx="1608">
                  <c:v>16.8</c:v>
                </c:pt>
                <c:pt idx="1609">
                  <c:v>14.9</c:v>
                </c:pt>
                <c:pt idx="1610">
                  <c:v>15.8</c:v>
                </c:pt>
                <c:pt idx="1611">
                  <c:v>15.8</c:v>
                </c:pt>
                <c:pt idx="1612">
                  <c:v>14.6</c:v>
                </c:pt>
                <c:pt idx="1613">
                  <c:v>16.5</c:v>
                </c:pt>
                <c:pt idx="1614">
                  <c:v>17.399999999999999</c:v>
                </c:pt>
                <c:pt idx="1615">
                  <c:v>18</c:v>
                </c:pt>
                <c:pt idx="1616">
                  <c:v>17.8</c:v>
                </c:pt>
                <c:pt idx="1617">
                  <c:v>18.399999999999999</c:v>
                </c:pt>
                <c:pt idx="1618">
                  <c:v>18.899999999999999</c:v>
                </c:pt>
                <c:pt idx="1619">
                  <c:v>17.100000000000001</c:v>
                </c:pt>
                <c:pt idx="1620">
                  <c:v>18.8</c:v>
                </c:pt>
                <c:pt idx="1621">
                  <c:v>18.100000000000001</c:v>
                </c:pt>
                <c:pt idx="1622">
                  <c:v>19.600000000000001</c:v>
                </c:pt>
                <c:pt idx="1623">
                  <c:v>19.8</c:v>
                </c:pt>
                <c:pt idx="1624">
                  <c:v>19.7</c:v>
                </c:pt>
                <c:pt idx="1625">
                  <c:v>21.4</c:v>
                </c:pt>
                <c:pt idx="1626">
                  <c:v>21.8</c:v>
                </c:pt>
                <c:pt idx="1627">
                  <c:v>21.3</c:v>
                </c:pt>
                <c:pt idx="1628">
                  <c:v>22.5</c:v>
                </c:pt>
                <c:pt idx="1629">
                  <c:v>23</c:v>
                </c:pt>
                <c:pt idx="1630">
                  <c:v>21.9</c:v>
                </c:pt>
                <c:pt idx="1631">
                  <c:v>22.7</c:v>
                </c:pt>
                <c:pt idx="1632">
                  <c:v>23.2</c:v>
                </c:pt>
                <c:pt idx="1633">
                  <c:v>23.9</c:v>
                </c:pt>
                <c:pt idx="1634">
                  <c:v>24.4</c:v>
                </c:pt>
                <c:pt idx="1635">
                  <c:v>23.8</c:v>
                </c:pt>
                <c:pt idx="1636">
                  <c:v>23.6</c:v>
                </c:pt>
                <c:pt idx="1637">
                  <c:v>25.3</c:v>
                </c:pt>
                <c:pt idx="1638">
                  <c:v>25.2</c:v>
                </c:pt>
                <c:pt idx="1639">
                  <c:v>24.5</c:v>
                </c:pt>
                <c:pt idx="1640">
                  <c:v>25.5</c:v>
                </c:pt>
                <c:pt idx="1641">
                  <c:v>26</c:v>
                </c:pt>
                <c:pt idx="1642">
                  <c:v>25.1</c:v>
                </c:pt>
                <c:pt idx="1643">
                  <c:v>24.5</c:v>
                </c:pt>
                <c:pt idx="1644">
                  <c:v>24.7</c:v>
                </c:pt>
                <c:pt idx="1645">
                  <c:v>25.9</c:v>
                </c:pt>
                <c:pt idx="1646">
                  <c:v>24.8</c:v>
                </c:pt>
                <c:pt idx="1647">
                  <c:v>25.4</c:v>
                </c:pt>
                <c:pt idx="1648">
                  <c:v>24.9</c:v>
                </c:pt>
                <c:pt idx="1649">
                  <c:v>24.6</c:v>
                </c:pt>
                <c:pt idx="1650">
                  <c:v>25.1</c:v>
                </c:pt>
                <c:pt idx="1651">
                  <c:v>23.8</c:v>
                </c:pt>
                <c:pt idx="1652">
                  <c:v>24.3</c:v>
                </c:pt>
                <c:pt idx="1653">
                  <c:v>23.7</c:v>
                </c:pt>
                <c:pt idx="1654">
                  <c:v>23.9</c:v>
                </c:pt>
                <c:pt idx="1655">
                  <c:v>23.3</c:v>
                </c:pt>
                <c:pt idx="1656">
                  <c:v>24.5</c:v>
                </c:pt>
                <c:pt idx="1657">
                  <c:v>24.9</c:v>
                </c:pt>
                <c:pt idx="1658">
                  <c:v>23.1</c:v>
                </c:pt>
                <c:pt idx="1659">
                  <c:v>23.8</c:v>
                </c:pt>
                <c:pt idx="1660">
                  <c:v>23.3</c:v>
                </c:pt>
                <c:pt idx="1661">
                  <c:v>23.9</c:v>
                </c:pt>
                <c:pt idx="1662">
                  <c:v>25.1</c:v>
                </c:pt>
                <c:pt idx="1663">
                  <c:v>25.3</c:v>
                </c:pt>
                <c:pt idx="1664">
                  <c:v>24.2</c:v>
                </c:pt>
                <c:pt idx="1665">
                  <c:v>24.9</c:v>
                </c:pt>
                <c:pt idx="1666">
                  <c:v>24.2</c:v>
                </c:pt>
                <c:pt idx="1667">
                  <c:v>24.8</c:v>
                </c:pt>
                <c:pt idx="1668">
                  <c:v>23.6</c:v>
                </c:pt>
                <c:pt idx="1669">
                  <c:v>25.3</c:v>
                </c:pt>
                <c:pt idx="1670">
                  <c:v>25.4</c:v>
                </c:pt>
                <c:pt idx="1671">
                  <c:v>25.2</c:v>
                </c:pt>
                <c:pt idx="1672">
                  <c:v>26.8</c:v>
                </c:pt>
                <c:pt idx="1673">
                  <c:v>26.1</c:v>
                </c:pt>
                <c:pt idx="1674">
                  <c:v>25.5</c:v>
                </c:pt>
                <c:pt idx="1675">
                  <c:v>27.1</c:v>
                </c:pt>
                <c:pt idx="1676">
                  <c:v>27</c:v>
                </c:pt>
                <c:pt idx="1677">
                  <c:v>27.6</c:v>
                </c:pt>
                <c:pt idx="1678">
                  <c:v>28.6</c:v>
                </c:pt>
                <c:pt idx="1679">
                  <c:v>28.3</c:v>
                </c:pt>
                <c:pt idx="1680">
                  <c:v>30.2</c:v>
                </c:pt>
                <c:pt idx="1681">
                  <c:v>30.2</c:v>
                </c:pt>
                <c:pt idx="1682">
                  <c:v>32.6</c:v>
                </c:pt>
                <c:pt idx="1683">
                  <c:v>31.9</c:v>
                </c:pt>
                <c:pt idx="1684">
                  <c:v>34.4</c:v>
                </c:pt>
                <c:pt idx="1685">
                  <c:v>35.5</c:v>
                </c:pt>
                <c:pt idx="1686">
                  <c:v>37.299999999999997</c:v>
                </c:pt>
                <c:pt idx="1687">
                  <c:v>38.200000000000003</c:v>
                </c:pt>
                <c:pt idx="1688">
                  <c:v>40.200000000000003</c:v>
                </c:pt>
                <c:pt idx="1689">
                  <c:v>40.5</c:v>
                </c:pt>
                <c:pt idx="1690">
                  <c:v>43.5</c:v>
                </c:pt>
                <c:pt idx="1691">
                  <c:v>44.4</c:v>
                </c:pt>
                <c:pt idx="1692">
                  <c:v>45.9</c:v>
                </c:pt>
                <c:pt idx="1693">
                  <c:v>45.8</c:v>
                </c:pt>
                <c:pt idx="1694">
                  <c:v>47.6</c:v>
                </c:pt>
                <c:pt idx="1695">
                  <c:v>47.5</c:v>
                </c:pt>
                <c:pt idx="1696">
                  <c:v>50.2</c:v>
                </c:pt>
                <c:pt idx="1697">
                  <c:v>51.9</c:v>
                </c:pt>
                <c:pt idx="1698">
                  <c:v>53.9</c:v>
                </c:pt>
                <c:pt idx="1699">
                  <c:v>53.9</c:v>
                </c:pt>
                <c:pt idx="1700">
                  <c:v>54.5</c:v>
                </c:pt>
                <c:pt idx="1701">
                  <c:v>55.5</c:v>
                </c:pt>
                <c:pt idx="1702">
                  <c:v>56</c:v>
                </c:pt>
                <c:pt idx="1703">
                  <c:v>55.8</c:v>
                </c:pt>
                <c:pt idx="1704">
                  <c:v>58.4</c:v>
                </c:pt>
                <c:pt idx="1705">
                  <c:v>56.3</c:v>
                </c:pt>
                <c:pt idx="1706">
                  <c:v>57.6</c:v>
                </c:pt>
                <c:pt idx="1707">
                  <c:v>58.2</c:v>
                </c:pt>
                <c:pt idx="1708">
                  <c:v>58.4</c:v>
                </c:pt>
                <c:pt idx="1709">
                  <c:v>59.1</c:v>
                </c:pt>
                <c:pt idx="1710">
                  <c:v>58.4</c:v>
                </c:pt>
                <c:pt idx="1711">
                  <c:v>58.7</c:v>
                </c:pt>
                <c:pt idx="1712">
                  <c:v>58.2</c:v>
                </c:pt>
                <c:pt idx="1713">
                  <c:v>57.8</c:v>
                </c:pt>
                <c:pt idx="1714">
                  <c:v>58.8</c:v>
                </c:pt>
                <c:pt idx="1715">
                  <c:v>58.4</c:v>
                </c:pt>
                <c:pt idx="1716">
                  <c:v>58.2</c:v>
                </c:pt>
                <c:pt idx="1717">
                  <c:v>57.6</c:v>
                </c:pt>
                <c:pt idx="1718">
                  <c:v>58.2</c:v>
                </c:pt>
                <c:pt idx="1719">
                  <c:v>59.5</c:v>
                </c:pt>
                <c:pt idx="1720">
                  <c:v>57.3</c:v>
                </c:pt>
                <c:pt idx="1721">
                  <c:v>58.5</c:v>
                </c:pt>
                <c:pt idx="1722">
                  <c:v>58.6</c:v>
                </c:pt>
                <c:pt idx="1723">
                  <c:v>58.5</c:v>
                </c:pt>
                <c:pt idx="1724">
                  <c:v>58.9</c:v>
                </c:pt>
                <c:pt idx="1725">
                  <c:v>58.1</c:v>
                </c:pt>
                <c:pt idx="1726">
                  <c:v>57.8</c:v>
                </c:pt>
                <c:pt idx="1727">
                  <c:v>57.6</c:v>
                </c:pt>
                <c:pt idx="1728">
                  <c:v>58</c:v>
                </c:pt>
                <c:pt idx="1729">
                  <c:v>57</c:v>
                </c:pt>
                <c:pt idx="1730">
                  <c:v>57.4</c:v>
                </c:pt>
                <c:pt idx="1731">
                  <c:v>57.3</c:v>
                </c:pt>
                <c:pt idx="1732">
                  <c:v>56.7</c:v>
                </c:pt>
                <c:pt idx="1733">
                  <c:v>54.8</c:v>
                </c:pt>
                <c:pt idx="1734">
                  <c:v>57.3</c:v>
                </c:pt>
                <c:pt idx="1735">
                  <c:v>54.6</c:v>
                </c:pt>
                <c:pt idx="1736">
                  <c:v>56.1</c:v>
                </c:pt>
                <c:pt idx="1737">
                  <c:v>54.8</c:v>
                </c:pt>
                <c:pt idx="1738">
                  <c:v>55.3</c:v>
                </c:pt>
                <c:pt idx="1739">
                  <c:v>52.2</c:v>
                </c:pt>
                <c:pt idx="1740">
                  <c:v>51.4</c:v>
                </c:pt>
                <c:pt idx="1741">
                  <c:v>51</c:v>
                </c:pt>
                <c:pt idx="1742">
                  <c:v>50.1</c:v>
                </c:pt>
                <c:pt idx="1743">
                  <c:v>48.2</c:v>
                </c:pt>
                <c:pt idx="1744">
                  <c:v>46.9</c:v>
                </c:pt>
                <c:pt idx="1745">
                  <c:v>45</c:v>
                </c:pt>
                <c:pt idx="1746">
                  <c:v>45.1</c:v>
                </c:pt>
                <c:pt idx="1747">
                  <c:v>42.6</c:v>
                </c:pt>
                <c:pt idx="1748">
                  <c:v>42.6</c:v>
                </c:pt>
                <c:pt idx="1749">
                  <c:v>40</c:v>
                </c:pt>
                <c:pt idx="1750">
                  <c:v>39.9</c:v>
                </c:pt>
                <c:pt idx="1751">
                  <c:v>37.799999999999997</c:v>
                </c:pt>
                <c:pt idx="1752">
                  <c:v>35.5</c:v>
                </c:pt>
                <c:pt idx="1753">
                  <c:v>35.1</c:v>
                </c:pt>
                <c:pt idx="1754">
                  <c:v>33.299999999999997</c:v>
                </c:pt>
                <c:pt idx="1755">
                  <c:v>31.5</c:v>
                </c:pt>
                <c:pt idx="1756">
                  <c:v>29.8</c:v>
                </c:pt>
                <c:pt idx="1757">
                  <c:v>29.1</c:v>
                </c:pt>
                <c:pt idx="1758">
                  <c:v>27.9</c:v>
                </c:pt>
                <c:pt idx="1759">
                  <c:v>25.7</c:v>
                </c:pt>
                <c:pt idx="1760">
                  <c:v>24.9</c:v>
                </c:pt>
                <c:pt idx="1761">
                  <c:v>24.1</c:v>
                </c:pt>
                <c:pt idx="1762">
                  <c:v>23.9</c:v>
                </c:pt>
                <c:pt idx="1763">
                  <c:v>21.8</c:v>
                </c:pt>
                <c:pt idx="1764">
                  <c:v>20.399999999999999</c:v>
                </c:pt>
                <c:pt idx="1765">
                  <c:v>20.5</c:v>
                </c:pt>
                <c:pt idx="1766">
                  <c:v>19.8</c:v>
                </c:pt>
                <c:pt idx="1767">
                  <c:v>19.600000000000001</c:v>
                </c:pt>
                <c:pt idx="1768">
                  <c:v>17.5</c:v>
                </c:pt>
                <c:pt idx="1769">
                  <c:v>18.5</c:v>
                </c:pt>
                <c:pt idx="1770">
                  <c:v>17.8</c:v>
                </c:pt>
                <c:pt idx="1771">
                  <c:v>16.399999999999999</c:v>
                </c:pt>
                <c:pt idx="1772">
                  <c:v>15.8</c:v>
                </c:pt>
                <c:pt idx="1773">
                  <c:v>17</c:v>
                </c:pt>
                <c:pt idx="1774">
                  <c:v>16</c:v>
                </c:pt>
                <c:pt idx="1775">
                  <c:v>14.8</c:v>
                </c:pt>
                <c:pt idx="1776">
                  <c:v>15.8</c:v>
                </c:pt>
                <c:pt idx="1777">
                  <c:v>14.3</c:v>
                </c:pt>
                <c:pt idx="1778">
                  <c:v>13.3</c:v>
                </c:pt>
                <c:pt idx="1779">
                  <c:v>13.9</c:v>
                </c:pt>
                <c:pt idx="1780">
                  <c:v>14.7</c:v>
                </c:pt>
                <c:pt idx="1781">
                  <c:v>13.8</c:v>
                </c:pt>
                <c:pt idx="1782">
                  <c:v>12.8</c:v>
                </c:pt>
                <c:pt idx="1783">
                  <c:v>13.1</c:v>
                </c:pt>
                <c:pt idx="1784">
                  <c:v>12.6</c:v>
                </c:pt>
                <c:pt idx="1785">
                  <c:v>13.5</c:v>
                </c:pt>
                <c:pt idx="1786">
                  <c:v>12.9</c:v>
                </c:pt>
                <c:pt idx="1787">
                  <c:v>13.1</c:v>
                </c:pt>
                <c:pt idx="1788">
                  <c:v>12.3</c:v>
                </c:pt>
                <c:pt idx="1789">
                  <c:v>12</c:v>
                </c:pt>
                <c:pt idx="1790">
                  <c:v>11.8</c:v>
                </c:pt>
                <c:pt idx="1791">
                  <c:v>13.5</c:v>
                </c:pt>
                <c:pt idx="1792">
                  <c:v>13.6</c:v>
                </c:pt>
                <c:pt idx="1793">
                  <c:v>12.3</c:v>
                </c:pt>
                <c:pt idx="1794">
                  <c:v>11.8</c:v>
                </c:pt>
                <c:pt idx="1795">
                  <c:v>13.4</c:v>
                </c:pt>
                <c:pt idx="1796">
                  <c:v>13.5</c:v>
                </c:pt>
                <c:pt idx="1797">
                  <c:v>13.8</c:v>
                </c:pt>
                <c:pt idx="1798">
                  <c:v>12.4</c:v>
                </c:pt>
                <c:pt idx="1799">
                  <c:v>13.3</c:v>
                </c:pt>
                <c:pt idx="1800">
                  <c:v>13.1</c:v>
                </c:pt>
                <c:pt idx="1801">
                  <c:v>13.3</c:v>
                </c:pt>
                <c:pt idx="1802">
                  <c:v>12</c:v>
                </c:pt>
                <c:pt idx="1803">
                  <c:v>11.7</c:v>
                </c:pt>
                <c:pt idx="1804">
                  <c:v>13.3</c:v>
                </c:pt>
                <c:pt idx="1805">
                  <c:v>12.4</c:v>
                </c:pt>
                <c:pt idx="1806">
                  <c:v>13.5</c:v>
                </c:pt>
                <c:pt idx="1807">
                  <c:v>12.9</c:v>
                </c:pt>
                <c:pt idx="1808">
                  <c:v>12.8</c:v>
                </c:pt>
                <c:pt idx="1809">
                  <c:v>12.5</c:v>
                </c:pt>
                <c:pt idx="1810">
                  <c:v>11.9</c:v>
                </c:pt>
                <c:pt idx="1811">
                  <c:v>13.4</c:v>
                </c:pt>
                <c:pt idx="1812">
                  <c:v>13.3</c:v>
                </c:pt>
                <c:pt idx="1813">
                  <c:v>13.2</c:v>
                </c:pt>
                <c:pt idx="1814">
                  <c:v>13.3</c:v>
                </c:pt>
                <c:pt idx="1815">
                  <c:v>11.9</c:v>
                </c:pt>
                <c:pt idx="1816">
                  <c:v>12.1</c:v>
                </c:pt>
                <c:pt idx="1817">
                  <c:v>13</c:v>
                </c:pt>
                <c:pt idx="1818">
                  <c:v>12.9</c:v>
                </c:pt>
                <c:pt idx="1819">
                  <c:v>11.8</c:v>
                </c:pt>
                <c:pt idx="1820">
                  <c:v>12.9</c:v>
                </c:pt>
                <c:pt idx="1821">
                  <c:v>13.8</c:v>
                </c:pt>
                <c:pt idx="1822">
                  <c:v>14.1</c:v>
                </c:pt>
                <c:pt idx="1823">
                  <c:v>13.2</c:v>
                </c:pt>
                <c:pt idx="1824">
                  <c:v>12.7</c:v>
                </c:pt>
                <c:pt idx="1825">
                  <c:v>13.1</c:v>
                </c:pt>
                <c:pt idx="1826">
                  <c:v>12.5</c:v>
                </c:pt>
                <c:pt idx="1827">
                  <c:v>12.6</c:v>
                </c:pt>
                <c:pt idx="1828">
                  <c:v>13</c:v>
                </c:pt>
                <c:pt idx="1829">
                  <c:v>13.1</c:v>
                </c:pt>
                <c:pt idx="1830">
                  <c:v>11.6</c:v>
                </c:pt>
                <c:pt idx="1831">
                  <c:v>13.2</c:v>
                </c:pt>
                <c:pt idx="1832">
                  <c:v>12.8</c:v>
                </c:pt>
                <c:pt idx="1833">
                  <c:v>12.7</c:v>
                </c:pt>
                <c:pt idx="1834">
                  <c:v>13.6</c:v>
                </c:pt>
                <c:pt idx="1835">
                  <c:v>12.7</c:v>
                </c:pt>
                <c:pt idx="1836">
                  <c:v>12.7</c:v>
                </c:pt>
                <c:pt idx="1837">
                  <c:v>13.1</c:v>
                </c:pt>
                <c:pt idx="1838">
                  <c:v>11.4</c:v>
                </c:pt>
                <c:pt idx="1839">
                  <c:v>12.1</c:v>
                </c:pt>
                <c:pt idx="1840">
                  <c:v>12.5</c:v>
                </c:pt>
                <c:pt idx="1841">
                  <c:v>12.6</c:v>
                </c:pt>
                <c:pt idx="1842">
                  <c:v>11.9</c:v>
                </c:pt>
                <c:pt idx="1843">
                  <c:v>11.8</c:v>
                </c:pt>
                <c:pt idx="1844">
                  <c:v>11.5</c:v>
                </c:pt>
                <c:pt idx="1845">
                  <c:v>12.4</c:v>
                </c:pt>
                <c:pt idx="1846">
                  <c:v>13.1</c:v>
                </c:pt>
                <c:pt idx="1847">
                  <c:v>14.2</c:v>
                </c:pt>
                <c:pt idx="1848">
                  <c:v>14</c:v>
                </c:pt>
                <c:pt idx="1849">
                  <c:v>12.5</c:v>
                </c:pt>
                <c:pt idx="1850">
                  <c:v>12.7</c:v>
                </c:pt>
                <c:pt idx="1851">
                  <c:v>12.5</c:v>
                </c:pt>
                <c:pt idx="1852">
                  <c:v>12.7</c:v>
                </c:pt>
                <c:pt idx="1853">
                  <c:v>12.6</c:v>
                </c:pt>
                <c:pt idx="1854">
                  <c:v>13.2</c:v>
                </c:pt>
                <c:pt idx="1855">
                  <c:v>12.1</c:v>
                </c:pt>
                <c:pt idx="1856">
                  <c:v>12.7</c:v>
                </c:pt>
                <c:pt idx="1857">
                  <c:v>12.9</c:v>
                </c:pt>
                <c:pt idx="1858">
                  <c:v>12.7</c:v>
                </c:pt>
                <c:pt idx="1859">
                  <c:v>12.5</c:v>
                </c:pt>
                <c:pt idx="1860">
                  <c:v>12.4</c:v>
                </c:pt>
                <c:pt idx="1861">
                  <c:v>13</c:v>
                </c:pt>
                <c:pt idx="1862">
                  <c:v>13.1</c:v>
                </c:pt>
                <c:pt idx="1863">
                  <c:v>13.8</c:v>
                </c:pt>
                <c:pt idx="1864">
                  <c:v>13.9</c:v>
                </c:pt>
                <c:pt idx="1865">
                  <c:v>13.2</c:v>
                </c:pt>
                <c:pt idx="1866">
                  <c:v>13.5</c:v>
                </c:pt>
                <c:pt idx="1867">
                  <c:v>13.4</c:v>
                </c:pt>
                <c:pt idx="1868">
                  <c:v>13.8</c:v>
                </c:pt>
                <c:pt idx="1869">
                  <c:v>14.7</c:v>
                </c:pt>
                <c:pt idx="1870">
                  <c:v>12.1</c:v>
                </c:pt>
                <c:pt idx="1871">
                  <c:v>13.2</c:v>
                </c:pt>
                <c:pt idx="1872">
                  <c:v>13.2</c:v>
                </c:pt>
                <c:pt idx="1873">
                  <c:v>13.8</c:v>
                </c:pt>
                <c:pt idx="1874">
                  <c:v>13.6</c:v>
                </c:pt>
                <c:pt idx="1875">
                  <c:v>13.8</c:v>
                </c:pt>
                <c:pt idx="1876">
                  <c:v>14.7</c:v>
                </c:pt>
                <c:pt idx="1877">
                  <c:v>14.5</c:v>
                </c:pt>
                <c:pt idx="1878">
                  <c:v>14.7</c:v>
                </c:pt>
                <c:pt idx="1879">
                  <c:v>13.8</c:v>
                </c:pt>
                <c:pt idx="1880">
                  <c:v>13.9</c:v>
                </c:pt>
                <c:pt idx="1881">
                  <c:v>14.2</c:v>
                </c:pt>
                <c:pt idx="1882">
                  <c:v>14.5</c:v>
                </c:pt>
                <c:pt idx="1883">
                  <c:v>14.1</c:v>
                </c:pt>
                <c:pt idx="1884">
                  <c:v>14.4</c:v>
                </c:pt>
                <c:pt idx="1885">
                  <c:v>14.8</c:v>
                </c:pt>
                <c:pt idx="1886">
                  <c:v>14.4</c:v>
                </c:pt>
                <c:pt idx="1887">
                  <c:v>14.8</c:v>
                </c:pt>
                <c:pt idx="1888">
                  <c:v>14.7</c:v>
                </c:pt>
                <c:pt idx="1889">
                  <c:v>14.7</c:v>
                </c:pt>
                <c:pt idx="1890">
                  <c:v>14.5</c:v>
                </c:pt>
                <c:pt idx="1891">
                  <c:v>14.4</c:v>
                </c:pt>
                <c:pt idx="1892">
                  <c:v>16.600000000000001</c:v>
                </c:pt>
                <c:pt idx="1893">
                  <c:v>15</c:v>
                </c:pt>
                <c:pt idx="1894">
                  <c:v>15.2</c:v>
                </c:pt>
                <c:pt idx="1895">
                  <c:v>16.5</c:v>
                </c:pt>
                <c:pt idx="1896">
                  <c:v>15.3</c:v>
                </c:pt>
                <c:pt idx="1897">
                  <c:v>16.100000000000001</c:v>
                </c:pt>
                <c:pt idx="1898">
                  <c:v>15.5</c:v>
                </c:pt>
                <c:pt idx="1899">
                  <c:v>14.7</c:v>
                </c:pt>
                <c:pt idx="1900">
                  <c:v>14.3</c:v>
                </c:pt>
                <c:pt idx="1901">
                  <c:v>15.2</c:v>
                </c:pt>
                <c:pt idx="1902">
                  <c:v>15.4</c:v>
                </c:pt>
                <c:pt idx="1903">
                  <c:v>15.4</c:v>
                </c:pt>
                <c:pt idx="1904">
                  <c:v>14.8</c:v>
                </c:pt>
                <c:pt idx="1905">
                  <c:v>15.9</c:v>
                </c:pt>
                <c:pt idx="1906">
                  <c:v>14.7</c:v>
                </c:pt>
                <c:pt idx="1907">
                  <c:v>15.1</c:v>
                </c:pt>
                <c:pt idx="1908">
                  <c:v>14.9</c:v>
                </c:pt>
                <c:pt idx="1909">
                  <c:v>15.1</c:v>
                </c:pt>
                <c:pt idx="1910">
                  <c:v>15.9</c:v>
                </c:pt>
                <c:pt idx="1911">
                  <c:v>15.6</c:v>
                </c:pt>
                <c:pt idx="1912">
                  <c:v>15.4</c:v>
                </c:pt>
                <c:pt idx="1913">
                  <c:v>15.2</c:v>
                </c:pt>
                <c:pt idx="1914">
                  <c:v>14.7</c:v>
                </c:pt>
                <c:pt idx="1915">
                  <c:v>14.7</c:v>
                </c:pt>
                <c:pt idx="1916">
                  <c:v>15</c:v>
                </c:pt>
                <c:pt idx="1917">
                  <c:v>14.8</c:v>
                </c:pt>
                <c:pt idx="1918">
                  <c:v>15.5</c:v>
                </c:pt>
                <c:pt idx="1919">
                  <c:v>16</c:v>
                </c:pt>
                <c:pt idx="1920">
                  <c:v>14.4</c:v>
                </c:pt>
                <c:pt idx="1921">
                  <c:v>15.4</c:v>
                </c:pt>
                <c:pt idx="1922">
                  <c:v>14.8</c:v>
                </c:pt>
                <c:pt idx="1923">
                  <c:v>14.6</c:v>
                </c:pt>
                <c:pt idx="1924">
                  <c:v>15.8</c:v>
                </c:pt>
                <c:pt idx="1925">
                  <c:v>14.5</c:v>
                </c:pt>
                <c:pt idx="1926">
                  <c:v>14.5</c:v>
                </c:pt>
                <c:pt idx="1927">
                  <c:v>14.6</c:v>
                </c:pt>
                <c:pt idx="1928">
                  <c:v>14.7</c:v>
                </c:pt>
                <c:pt idx="1929">
                  <c:v>13.6</c:v>
                </c:pt>
                <c:pt idx="1930">
                  <c:v>14.6</c:v>
                </c:pt>
                <c:pt idx="1931">
                  <c:v>13.9</c:v>
                </c:pt>
                <c:pt idx="1932">
                  <c:v>14.2</c:v>
                </c:pt>
                <c:pt idx="1933">
                  <c:v>14.8</c:v>
                </c:pt>
                <c:pt idx="1934">
                  <c:v>14.5</c:v>
                </c:pt>
                <c:pt idx="1935">
                  <c:v>14.9</c:v>
                </c:pt>
                <c:pt idx="1936">
                  <c:v>13.9</c:v>
                </c:pt>
                <c:pt idx="1937">
                  <c:v>14</c:v>
                </c:pt>
                <c:pt idx="1938">
                  <c:v>15.6</c:v>
                </c:pt>
                <c:pt idx="1939">
                  <c:v>14.3</c:v>
                </c:pt>
                <c:pt idx="1940">
                  <c:v>14</c:v>
                </c:pt>
                <c:pt idx="1941">
                  <c:v>13.8</c:v>
                </c:pt>
                <c:pt idx="1942">
                  <c:v>14.5</c:v>
                </c:pt>
                <c:pt idx="1943">
                  <c:v>15.8</c:v>
                </c:pt>
                <c:pt idx="1944">
                  <c:v>13.7</c:v>
                </c:pt>
                <c:pt idx="1945">
                  <c:v>14.5</c:v>
                </c:pt>
                <c:pt idx="1946">
                  <c:v>15.3</c:v>
                </c:pt>
                <c:pt idx="1947">
                  <c:v>14.5</c:v>
                </c:pt>
                <c:pt idx="1948">
                  <c:v>14.1</c:v>
                </c:pt>
                <c:pt idx="1949">
                  <c:v>14.4</c:v>
                </c:pt>
                <c:pt idx="1950">
                  <c:v>13.9</c:v>
                </c:pt>
                <c:pt idx="1951">
                  <c:v>14.3</c:v>
                </c:pt>
                <c:pt idx="1952">
                  <c:v>13.7</c:v>
                </c:pt>
                <c:pt idx="1953">
                  <c:v>15.9</c:v>
                </c:pt>
                <c:pt idx="1954">
                  <c:v>15.2</c:v>
                </c:pt>
                <c:pt idx="1955">
                  <c:v>15.2</c:v>
                </c:pt>
                <c:pt idx="1956">
                  <c:v>15.1</c:v>
                </c:pt>
                <c:pt idx="1957">
                  <c:v>15.7</c:v>
                </c:pt>
                <c:pt idx="1958">
                  <c:v>15.1</c:v>
                </c:pt>
                <c:pt idx="1959">
                  <c:v>15.3</c:v>
                </c:pt>
                <c:pt idx="1960">
                  <c:v>16.100000000000001</c:v>
                </c:pt>
                <c:pt idx="1961">
                  <c:v>16.3</c:v>
                </c:pt>
                <c:pt idx="1962">
                  <c:v>14.3</c:v>
                </c:pt>
                <c:pt idx="1963">
                  <c:v>14.4</c:v>
                </c:pt>
                <c:pt idx="1964">
                  <c:v>15.1</c:v>
                </c:pt>
                <c:pt idx="1965">
                  <c:v>15</c:v>
                </c:pt>
                <c:pt idx="1966">
                  <c:v>16.2</c:v>
                </c:pt>
                <c:pt idx="1967">
                  <c:v>15.9</c:v>
                </c:pt>
                <c:pt idx="1968">
                  <c:v>15.4</c:v>
                </c:pt>
                <c:pt idx="1969">
                  <c:v>15.5</c:v>
                </c:pt>
                <c:pt idx="1970">
                  <c:v>15.2</c:v>
                </c:pt>
                <c:pt idx="1971">
                  <c:v>16.3</c:v>
                </c:pt>
                <c:pt idx="1972">
                  <c:v>15.2</c:v>
                </c:pt>
                <c:pt idx="1973">
                  <c:v>15.2</c:v>
                </c:pt>
                <c:pt idx="1974">
                  <c:v>14.3</c:v>
                </c:pt>
                <c:pt idx="1975">
                  <c:v>15.5</c:v>
                </c:pt>
                <c:pt idx="1976">
                  <c:v>15.8</c:v>
                </c:pt>
                <c:pt idx="1977">
                  <c:v>15.2</c:v>
                </c:pt>
                <c:pt idx="1978">
                  <c:v>15.6</c:v>
                </c:pt>
                <c:pt idx="1979">
                  <c:v>15.7</c:v>
                </c:pt>
                <c:pt idx="1980">
                  <c:v>15.6</c:v>
                </c:pt>
                <c:pt idx="1981">
                  <c:v>14.9</c:v>
                </c:pt>
                <c:pt idx="1982">
                  <c:v>14.8</c:v>
                </c:pt>
                <c:pt idx="1983">
                  <c:v>15.2</c:v>
                </c:pt>
                <c:pt idx="1984">
                  <c:v>15.4</c:v>
                </c:pt>
                <c:pt idx="1985">
                  <c:v>14.6</c:v>
                </c:pt>
                <c:pt idx="1986">
                  <c:v>15</c:v>
                </c:pt>
                <c:pt idx="1987">
                  <c:v>15.4</c:v>
                </c:pt>
                <c:pt idx="1988">
                  <c:v>14.5</c:v>
                </c:pt>
                <c:pt idx="1989">
                  <c:v>14.9</c:v>
                </c:pt>
                <c:pt idx="1990">
                  <c:v>15.1</c:v>
                </c:pt>
                <c:pt idx="1991">
                  <c:v>15.7</c:v>
                </c:pt>
                <c:pt idx="1992">
                  <c:v>15.7</c:v>
                </c:pt>
                <c:pt idx="1993">
                  <c:v>14.1</c:v>
                </c:pt>
                <c:pt idx="1994">
                  <c:v>15.2</c:v>
                </c:pt>
                <c:pt idx="1995">
                  <c:v>15.7</c:v>
                </c:pt>
                <c:pt idx="1996">
                  <c:v>14.4</c:v>
                </c:pt>
                <c:pt idx="1997">
                  <c:v>14.8</c:v>
                </c:pt>
                <c:pt idx="1998">
                  <c:v>13.8</c:v>
                </c:pt>
                <c:pt idx="1999">
                  <c:v>14.1</c:v>
                </c:pt>
                <c:pt idx="2000">
                  <c:v>13.7</c:v>
                </c:pt>
                <c:pt idx="2001">
                  <c:v>13.4</c:v>
                </c:pt>
                <c:pt idx="2002">
                  <c:v>13</c:v>
                </c:pt>
                <c:pt idx="2003">
                  <c:v>13</c:v>
                </c:pt>
                <c:pt idx="2004">
                  <c:v>13</c:v>
                </c:pt>
                <c:pt idx="2005">
                  <c:v>12.9</c:v>
                </c:pt>
                <c:pt idx="2006">
                  <c:v>13.3</c:v>
                </c:pt>
                <c:pt idx="2007">
                  <c:v>11.4</c:v>
                </c:pt>
                <c:pt idx="2008">
                  <c:v>11.5</c:v>
                </c:pt>
                <c:pt idx="2009">
                  <c:v>12.4</c:v>
                </c:pt>
                <c:pt idx="2010">
                  <c:v>12.7</c:v>
                </c:pt>
                <c:pt idx="2011">
                  <c:v>12.9</c:v>
                </c:pt>
                <c:pt idx="2012">
                  <c:v>12.8</c:v>
                </c:pt>
                <c:pt idx="2013">
                  <c:v>12.5</c:v>
                </c:pt>
                <c:pt idx="2014">
                  <c:v>12.5</c:v>
                </c:pt>
                <c:pt idx="2015">
                  <c:v>12.9</c:v>
                </c:pt>
                <c:pt idx="2016">
                  <c:v>13</c:v>
                </c:pt>
                <c:pt idx="2017">
                  <c:v>11.3</c:v>
                </c:pt>
                <c:pt idx="2018">
                  <c:v>12.1</c:v>
                </c:pt>
                <c:pt idx="2019">
                  <c:v>12.7</c:v>
                </c:pt>
                <c:pt idx="2020">
                  <c:v>12.6</c:v>
                </c:pt>
                <c:pt idx="2021">
                  <c:v>12.1</c:v>
                </c:pt>
                <c:pt idx="2022">
                  <c:v>11.8</c:v>
                </c:pt>
                <c:pt idx="2023">
                  <c:v>12.1</c:v>
                </c:pt>
                <c:pt idx="2024">
                  <c:v>11.2</c:v>
                </c:pt>
                <c:pt idx="2025">
                  <c:v>12</c:v>
                </c:pt>
                <c:pt idx="2026">
                  <c:v>13.2</c:v>
                </c:pt>
                <c:pt idx="2027">
                  <c:v>11.7</c:v>
                </c:pt>
                <c:pt idx="2028">
                  <c:v>12.4</c:v>
                </c:pt>
                <c:pt idx="2029">
                  <c:v>11.8</c:v>
                </c:pt>
                <c:pt idx="2030">
                  <c:v>12.5</c:v>
                </c:pt>
                <c:pt idx="2031">
                  <c:v>12.9</c:v>
                </c:pt>
                <c:pt idx="2032">
                  <c:v>11.4</c:v>
                </c:pt>
                <c:pt idx="2033">
                  <c:v>11.9</c:v>
                </c:pt>
                <c:pt idx="2034">
                  <c:v>10.9</c:v>
                </c:pt>
                <c:pt idx="2035">
                  <c:v>13.1</c:v>
                </c:pt>
                <c:pt idx="2036">
                  <c:v>12.1</c:v>
                </c:pt>
                <c:pt idx="2037">
                  <c:v>11.6</c:v>
                </c:pt>
                <c:pt idx="2038">
                  <c:v>12.5</c:v>
                </c:pt>
                <c:pt idx="2039">
                  <c:v>11.9</c:v>
                </c:pt>
                <c:pt idx="2040">
                  <c:v>12.4</c:v>
                </c:pt>
                <c:pt idx="2041">
                  <c:v>12.1</c:v>
                </c:pt>
                <c:pt idx="2042">
                  <c:v>12.1</c:v>
                </c:pt>
                <c:pt idx="2043">
                  <c:v>12.1</c:v>
                </c:pt>
                <c:pt idx="2044">
                  <c:v>12.6</c:v>
                </c:pt>
                <c:pt idx="2045">
                  <c:v>13.1</c:v>
                </c:pt>
                <c:pt idx="2046">
                  <c:v>11.5</c:v>
                </c:pt>
                <c:pt idx="2047">
                  <c:v>12.1</c:v>
                </c:pt>
                <c:pt idx="2048">
                  <c:v>11.2</c:v>
                </c:pt>
                <c:pt idx="2049">
                  <c:v>10.9</c:v>
                </c:pt>
                <c:pt idx="2050">
                  <c:v>11.6</c:v>
                </c:pt>
                <c:pt idx="2051">
                  <c:v>11.5</c:v>
                </c:pt>
                <c:pt idx="2052">
                  <c:v>12.5</c:v>
                </c:pt>
                <c:pt idx="2053">
                  <c:v>11.9</c:v>
                </c:pt>
                <c:pt idx="2054">
                  <c:v>12.7</c:v>
                </c:pt>
                <c:pt idx="2055">
                  <c:v>10.7</c:v>
                </c:pt>
                <c:pt idx="2056">
                  <c:v>11.3</c:v>
                </c:pt>
                <c:pt idx="2057">
                  <c:v>10.4</c:v>
                </c:pt>
                <c:pt idx="2058">
                  <c:v>12.5</c:v>
                </c:pt>
                <c:pt idx="2059">
                  <c:v>11.7</c:v>
                </c:pt>
                <c:pt idx="2060">
                  <c:v>10.4</c:v>
                </c:pt>
                <c:pt idx="2061">
                  <c:v>12.2</c:v>
                </c:pt>
                <c:pt idx="2062">
                  <c:v>11.3</c:v>
                </c:pt>
                <c:pt idx="2063">
                  <c:v>11.8</c:v>
                </c:pt>
                <c:pt idx="2064">
                  <c:v>11.6</c:v>
                </c:pt>
                <c:pt idx="2065">
                  <c:v>11.6</c:v>
                </c:pt>
                <c:pt idx="2066">
                  <c:v>11.2</c:v>
                </c:pt>
                <c:pt idx="2067">
                  <c:v>11.5</c:v>
                </c:pt>
                <c:pt idx="2068">
                  <c:v>10.7</c:v>
                </c:pt>
                <c:pt idx="2069">
                  <c:v>11.9</c:v>
                </c:pt>
                <c:pt idx="2070">
                  <c:v>11.4</c:v>
                </c:pt>
                <c:pt idx="2071">
                  <c:v>10.7</c:v>
                </c:pt>
                <c:pt idx="2072">
                  <c:v>11.4</c:v>
                </c:pt>
                <c:pt idx="2073">
                  <c:v>12.9</c:v>
                </c:pt>
                <c:pt idx="2074">
                  <c:v>12</c:v>
                </c:pt>
                <c:pt idx="2075">
                  <c:v>11.4</c:v>
                </c:pt>
                <c:pt idx="2076">
                  <c:v>12</c:v>
                </c:pt>
                <c:pt idx="2077">
                  <c:v>12</c:v>
                </c:pt>
                <c:pt idx="2078">
                  <c:v>13.5</c:v>
                </c:pt>
                <c:pt idx="2079">
                  <c:v>11.1</c:v>
                </c:pt>
                <c:pt idx="2080">
                  <c:v>11.1</c:v>
                </c:pt>
                <c:pt idx="2081">
                  <c:v>11.8</c:v>
                </c:pt>
                <c:pt idx="2082">
                  <c:v>12.6</c:v>
                </c:pt>
                <c:pt idx="2083">
                  <c:v>11.8</c:v>
                </c:pt>
                <c:pt idx="2084">
                  <c:v>13.5</c:v>
                </c:pt>
                <c:pt idx="2085">
                  <c:v>12.3</c:v>
                </c:pt>
                <c:pt idx="2086">
                  <c:v>12.1</c:v>
                </c:pt>
                <c:pt idx="2087">
                  <c:v>12.5</c:v>
                </c:pt>
                <c:pt idx="2088">
                  <c:v>12.7</c:v>
                </c:pt>
                <c:pt idx="2089">
                  <c:v>12.5</c:v>
                </c:pt>
                <c:pt idx="2090">
                  <c:v>12.6</c:v>
                </c:pt>
                <c:pt idx="2091">
                  <c:v>13.1</c:v>
                </c:pt>
                <c:pt idx="2092">
                  <c:v>12.4</c:v>
                </c:pt>
                <c:pt idx="2093">
                  <c:v>14.1</c:v>
                </c:pt>
                <c:pt idx="2094">
                  <c:v>13.5</c:v>
                </c:pt>
                <c:pt idx="2095">
                  <c:v>13.3</c:v>
                </c:pt>
                <c:pt idx="2096">
                  <c:v>13.8</c:v>
                </c:pt>
                <c:pt idx="2097">
                  <c:v>13.1</c:v>
                </c:pt>
                <c:pt idx="2098">
                  <c:v>12.8</c:v>
                </c:pt>
                <c:pt idx="2099">
                  <c:v>12.2</c:v>
                </c:pt>
                <c:pt idx="2100">
                  <c:v>12.6</c:v>
                </c:pt>
                <c:pt idx="2101">
                  <c:v>12.6</c:v>
                </c:pt>
                <c:pt idx="2102">
                  <c:v>12.4</c:v>
                </c:pt>
                <c:pt idx="2103">
                  <c:v>13.4</c:v>
                </c:pt>
                <c:pt idx="2104">
                  <c:v>12.6</c:v>
                </c:pt>
                <c:pt idx="2105">
                  <c:v>12.3</c:v>
                </c:pt>
                <c:pt idx="2106">
                  <c:v>12.2</c:v>
                </c:pt>
                <c:pt idx="2107">
                  <c:v>13.6</c:v>
                </c:pt>
                <c:pt idx="2108">
                  <c:v>13.8</c:v>
                </c:pt>
                <c:pt idx="2109">
                  <c:v>13.8</c:v>
                </c:pt>
                <c:pt idx="2110">
                  <c:v>13</c:v>
                </c:pt>
                <c:pt idx="2111">
                  <c:v>11.3</c:v>
                </c:pt>
                <c:pt idx="2112">
                  <c:v>12.2</c:v>
                </c:pt>
                <c:pt idx="2113">
                  <c:v>13.1</c:v>
                </c:pt>
                <c:pt idx="2114">
                  <c:v>13.1</c:v>
                </c:pt>
                <c:pt idx="2115">
                  <c:v>13.1</c:v>
                </c:pt>
                <c:pt idx="2116">
                  <c:v>12</c:v>
                </c:pt>
                <c:pt idx="2117">
                  <c:v>12.3</c:v>
                </c:pt>
                <c:pt idx="2118">
                  <c:v>12.1</c:v>
                </c:pt>
                <c:pt idx="2119">
                  <c:v>12.7</c:v>
                </c:pt>
                <c:pt idx="2120">
                  <c:v>13</c:v>
                </c:pt>
                <c:pt idx="2121">
                  <c:v>13.1</c:v>
                </c:pt>
                <c:pt idx="2122">
                  <c:v>12.6</c:v>
                </c:pt>
                <c:pt idx="2123">
                  <c:v>13</c:v>
                </c:pt>
                <c:pt idx="2124">
                  <c:v>13.3</c:v>
                </c:pt>
                <c:pt idx="2125">
                  <c:v>11.8</c:v>
                </c:pt>
                <c:pt idx="2126">
                  <c:v>12.2</c:v>
                </c:pt>
                <c:pt idx="2127">
                  <c:v>14.2</c:v>
                </c:pt>
                <c:pt idx="2128">
                  <c:v>12.6</c:v>
                </c:pt>
                <c:pt idx="2129">
                  <c:v>13.1</c:v>
                </c:pt>
                <c:pt idx="2130">
                  <c:v>13.2</c:v>
                </c:pt>
                <c:pt idx="2131">
                  <c:v>13.7</c:v>
                </c:pt>
                <c:pt idx="2132">
                  <c:v>13.3</c:v>
                </c:pt>
                <c:pt idx="2133">
                  <c:v>13.2</c:v>
                </c:pt>
                <c:pt idx="2134">
                  <c:v>12.9</c:v>
                </c:pt>
                <c:pt idx="2135">
                  <c:v>13.3</c:v>
                </c:pt>
                <c:pt idx="2136">
                  <c:v>13.7</c:v>
                </c:pt>
                <c:pt idx="2137">
                  <c:v>12.8</c:v>
                </c:pt>
                <c:pt idx="2138">
                  <c:v>12.6</c:v>
                </c:pt>
                <c:pt idx="2139">
                  <c:v>13.8</c:v>
                </c:pt>
                <c:pt idx="2140">
                  <c:v>13.2</c:v>
                </c:pt>
                <c:pt idx="2141">
                  <c:v>12</c:v>
                </c:pt>
                <c:pt idx="2142">
                  <c:v>13.5</c:v>
                </c:pt>
                <c:pt idx="2143">
                  <c:v>13.5</c:v>
                </c:pt>
                <c:pt idx="2144">
                  <c:v>13.4</c:v>
                </c:pt>
                <c:pt idx="2145">
                  <c:v>13.6</c:v>
                </c:pt>
                <c:pt idx="2146">
                  <c:v>13.2</c:v>
                </c:pt>
                <c:pt idx="2147">
                  <c:v>13.1</c:v>
                </c:pt>
                <c:pt idx="2148">
                  <c:v>13.3</c:v>
                </c:pt>
                <c:pt idx="2149">
                  <c:v>12.6</c:v>
                </c:pt>
                <c:pt idx="2150">
                  <c:v>15.3</c:v>
                </c:pt>
                <c:pt idx="2151">
                  <c:v>13.7</c:v>
                </c:pt>
                <c:pt idx="2152">
                  <c:v>13.8</c:v>
                </c:pt>
                <c:pt idx="2153">
                  <c:v>13.5</c:v>
                </c:pt>
                <c:pt idx="2154">
                  <c:v>13.3</c:v>
                </c:pt>
                <c:pt idx="2155">
                  <c:v>13.4</c:v>
                </c:pt>
                <c:pt idx="2156">
                  <c:v>13</c:v>
                </c:pt>
                <c:pt idx="2157">
                  <c:v>13.5</c:v>
                </c:pt>
                <c:pt idx="2158">
                  <c:v>13.9</c:v>
                </c:pt>
                <c:pt idx="2159">
                  <c:v>14.4</c:v>
                </c:pt>
                <c:pt idx="2160">
                  <c:v>13.5</c:v>
                </c:pt>
                <c:pt idx="2161">
                  <c:v>13.8</c:v>
                </c:pt>
                <c:pt idx="2162">
                  <c:v>13.1</c:v>
                </c:pt>
                <c:pt idx="2163">
                  <c:v>12.3</c:v>
                </c:pt>
                <c:pt idx="2164">
                  <c:v>13.4</c:v>
                </c:pt>
                <c:pt idx="2165">
                  <c:v>13.1</c:v>
                </c:pt>
                <c:pt idx="2166">
                  <c:v>12.9</c:v>
                </c:pt>
                <c:pt idx="2167">
                  <c:v>12.4</c:v>
                </c:pt>
                <c:pt idx="2168">
                  <c:v>11.5</c:v>
                </c:pt>
                <c:pt idx="2169">
                  <c:v>13.9</c:v>
                </c:pt>
                <c:pt idx="2170">
                  <c:v>11.8</c:v>
                </c:pt>
                <c:pt idx="2171">
                  <c:v>12.8</c:v>
                </c:pt>
                <c:pt idx="2172">
                  <c:v>13</c:v>
                </c:pt>
                <c:pt idx="2173">
                  <c:v>13.3</c:v>
                </c:pt>
                <c:pt idx="2174">
                  <c:v>12.2</c:v>
                </c:pt>
                <c:pt idx="2175">
                  <c:v>12.9</c:v>
                </c:pt>
                <c:pt idx="2176">
                  <c:v>12</c:v>
                </c:pt>
                <c:pt idx="2177">
                  <c:v>12.5</c:v>
                </c:pt>
                <c:pt idx="2178">
                  <c:v>12.2</c:v>
                </c:pt>
                <c:pt idx="2179">
                  <c:v>12.5</c:v>
                </c:pt>
                <c:pt idx="2180">
                  <c:v>10.8</c:v>
                </c:pt>
                <c:pt idx="2181">
                  <c:v>12</c:v>
                </c:pt>
                <c:pt idx="2182">
                  <c:v>12</c:v>
                </c:pt>
                <c:pt idx="2183">
                  <c:v>12.1</c:v>
                </c:pt>
                <c:pt idx="2184">
                  <c:v>11.2</c:v>
                </c:pt>
                <c:pt idx="2185">
                  <c:v>12.3</c:v>
                </c:pt>
                <c:pt idx="2186">
                  <c:v>10.5</c:v>
                </c:pt>
                <c:pt idx="2187">
                  <c:v>12.2</c:v>
                </c:pt>
                <c:pt idx="2188">
                  <c:v>11.5</c:v>
                </c:pt>
                <c:pt idx="2189">
                  <c:v>11.2</c:v>
                </c:pt>
                <c:pt idx="2190">
                  <c:v>12.2</c:v>
                </c:pt>
                <c:pt idx="2191">
                  <c:v>11</c:v>
                </c:pt>
                <c:pt idx="2192">
                  <c:v>12.1</c:v>
                </c:pt>
                <c:pt idx="2193">
                  <c:v>12.3</c:v>
                </c:pt>
                <c:pt idx="2194">
                  <c:v>11.3</c:v>
                </c:pt>
                <c:pt idx="2195">
                  <c:v>11</c:v>
                </c:pt>
                <c:pt idx="2196">
                  <c:v>10.4</c:v>
                </c:pt>
                <c:pt idx="2197">
                  <c:v>10.6</c:v>
                </c:pt>
                <c:pt idx="2198">
                  <c:v>11.8</c:v>
                </c:pt>
                <c:pt idx="2199">
                  <c:v>11.3</c:v>
                </c:pt>
                <c:pt idx="2200">
                  <c:v>11.2</c:v>
                </c:pt>
                <c:pt idx="2201">
                  <c:v>10.6</c:v>
                </c:pt>
                <c:pt idx="2202">
                  <c:v>9.8000000000000007</c:v>
                </c:pt>
                <c:pt idx="2203">
                  <c:v>11.5</c:v>
                </c:pt>
                <c:pt idx="2204">
                  <c:v>11.4</c:v>
                </c:pt>
                <c:pt idx="2205">
                  <c:v>10.9</c:v>
                </c:pt>
                <c:pt idx="2206">
                  <c:v>10.6</c:v>
                </c:pt>
                <c:pt idx="2207">
                  <c:v>10</c:v>
                </c:pt>
                <c:pt idx="2208">
                  <c:v>11.3</c:v>
                </c:pt>
                <c:pt idx="2209">
                  <c:v>10.6</c:v>
                </c:pt>
                <c:pt idx="2210">
                  <c:v>10.9</c:v>
                </c:pt>
                <c:pt idx="2211">
                  <c:v>11.8</c:v>
                </c:pt>
                <c:pt idx="2212">
                  <c:v>13.2</c:v>
                </c:pt>
                <c:pt idx="2213">
                  <c:v>11.2</c:v>
                </c:pt>
                <c:pt idx="2214">
                  <c:v>10.7</c:v>
                </c:pt>
                <c:pt idx="2215">
                  <c:v>11.5</c:v>
                </c:pt>
                <c:pt idx="2216">
                  <c:v>12.9</c:v>
                </c:pt>
                <c:pt idx="2217">
                  <c:v>12.8</c:v>
                </c:pt>
                <c:pt idx="2218">
                  <c:v>12.8</c:v>
                </c:pt>
                <c:pt idx="2219">
                  <c:v>12.6</c:v>
                </c:pt>
                <c:pt idx="2220">
                  <c:v>11.7</c:v>
                </c:pt>
                <c:pt idx="2221">
                  <c:v>10.6</c:v>
                </c:pt>
                <c:pt idx="2222">
                  <c:v>11.1</c:v>
                </c:pt>
                <c:pt idx="2223">
                  <c:v>11.4</c:v>
                </c:pt>
                <c:pt idx="2224">
                  <c:v>12</c:v>
                </c:pt>
                <c:pt idx="2225">
                  <c:v>10.3</c:v>
                </c:pt>
                <c:pt idx="2226">
                  <c:v>11.6</c:v>
                </c:pt>
                <c:pt idx="2227">
                  <c:v>12.2</c:v>
                </c:pt>
                <c:pt idx="2228">
                  <c:v>12.2</c:v>
                </c:pt>
                <c:pt idx="2229">
                  <c:v>10.6</c:v>
                </c:pt>
                <c:pt idx="2230">
                  <c:v>11.8</c:v>
                </c:pt>
                <c:pt idx="2231">
                  <c:v>12.2</c:v>
                </c:pt>
                <c:pt idx="2232">
                  <c:v>12.6</c:v>
                </c:pt>
                <c:pt idx="2233">
                  <c:v>12.3</c:v>
                </c:pt>
                <c:pt idx="2234">
                  <c:v>13.8</c:v>
                </c:pt>
                <c:pt idx="2235">
                  <c:v>11.7</c:v>
                </c:pt>
                <c:pt idx="2236">
                  <c:v>11.8</c:v>
                </c:pt>
                <c:pt idx="2237">
                  <c:v>11.8</c:v>
                </c:pt>
                <c:pt idx="2238">
                  <c:v>13</c:v>
                </c:pt>
                <c:pt idx="2239">
                  <c:v>12.8</c:v>
                </c:pt>
                <c:pt idx="2240">
                  <c:v>13</c:v>
                </c:pt>
                <c:pt idx="2241">
                  <c:v>13.1</c:v>
                </c:pt>
                <c:pt idx="2242">
                  <c:v>12.6</c:v>
                </c:pt>
                <c:pt idx="2243">
                  <c:v>11.9</c:v>
                </c:pt>
                <c:pt idx="2244">
                  <c:v>12.9</c:v>
                </c:pt>
                <c:pt idx="2245">
                  <c:v>14.2</c:v>
                </c:pt>
                <c:pt idx="2246">
                  <c:v>13.1</c:v>
                </c:pt>
                <c:pt idx="2247">
                  <c:v>13.2</c:v>
                </c:pt>
                <c:pt idx="2248">
                  <c:v>14.5</c:v>
                </c:pt>
                <c:pt idx="2249">
                  <c:v>13.5</c:v>
                </c:pt>
                <c:pt idx="2250">
                  <c:v>13.7</c:v>
                </c:pt>
                <c:pt idx="2251">
                  <c:v>14</c:v>
                </c:pt>
                <c:pt idx="2252">
                  <c:v>14.7</c:v>
                </c:pt>
                <c:pt idx="2253">
                  <c:v>14.9</c:v>
                </c:pt>
                <c:pt idx="2254">
                  <c:v>15</c:v>
                </c:pt>
                <c:pt idx="2255">
                  <c:v>14</c:v>
                </c:pt>
                <c:pt idx="2256">
                  <c:v>14.3</c:v>
                </c:pt>
                <c:pt idx="2257">
                  <c:v>15.5</c:v>
                </c:pt>
                <c:pt idx="2258">
                  <c:v>16</c:v>
                </c:pt>
                <c:pt idx="2259">
                  <c:v>14.6</c:v>
                </c:pt>
                <c:pt idx="2260">
                  <c:v>15.7</c:v>
                </c:pt>
                <c:pt idx="2261">
                  <c:v>16.2</c:v>
                </c:pt>
                <c:pt idx="2262">
                  <c:v>16</c:v>
                </c:pt>
                <c:pt idx="2263">
                  <c:v>16.600000000000001</c:v>
                </c:pt>
                <c:pt idx="2264">
                  <c:v>15.5</c:v>
                </c:pt>
                <c:pt idx="2265">
                  <c:v>15.8</c:v>
                </c:pt>
                <c:pt idx="2266">
                  <c:v>16.600000000000001</c:v>
                </c:pt>
                <c:pt idx="2267">
                  <c:v>17</c:v>
                </c:pt>
                <c:pt idx="2268">
                  <c:v>14.9</c:v>
                </c:pt>
                <c:pt idx="2269">
                  <c:v>17.399999999999999</c:v>
                </c:pt>
                <c:pt idx="2270">
                  <c:v>16.600000000000001</c:v>
                </c:pt>
                <c:pt idx="2271">
                  <c:v>17</c:v>
                </c:pt>
                <c:pt idx="2272">
                  <c:v>18.399999999999999</c:v>
                </c:pt>
                <c:pt idx="2273">
                  <c:v>16.7</c:v>
                </c:pt>
                <c:pt idx="2274">
                  <c:v>16.2</c:v>
                </c:pt>
                <c:pt idx="2275">
                  <c:v>17</c:v>
                </c:pt>
                <c:pt idx="2276">
                  <c:v>17.399999999999999</c:v>
                </c:pt>
                <c:pt idx="2277">
                  <c:v>17.100000000000001</c:v>
                </c:pt>
                <c:pt idx="2278">
                  <c:v>17.399999999999999</c:v>
                </c:pt>
                <c:pt idx="2279">
                  <c:v>17.8</c:v>
                </c:pt>
                <c:pt idx="2280">
                  <c:v>17.2</c:v>
                </c:pt>
                <c:pt idx="2281">
                  <c:v>19.100000000000001</c:v>
                </c:pt>
                <c:pt idx="2282">
                  <c:v>18</c:v>
                </c:pt>
                <c:pt idx="2283">
                  <c:v>17.8</c:v>
                </c:pt>
                <c:pt idx="2284">
                  <c:v>18.100000000000001</c:v>
                </c:pt>
                <c:pt idx="2285">
                  <c:v>18</c:v>
                </c:pt>
                <c:pt idx="2286">
                  <c:v>18.3</c:v>
                </c:pt>
                <c:pt idx="2287">
                  <c:v>18.100000000000001</c:v>
                </c:pt>
                <c:pt idx="2288">
                  <c:v>19.2</c:v>
                </c:pt>
                <c:pt idx="2289">
                  <c:v>18.600000000000001</c:v>
                </c:pt>
                <c:pt idx="2290">
                  <c:v>18.399999999999999</c:v>
                </c:pt>
                <c:pt idx="2291">
                  <c:v>18.600000000000001</c:v>
                </c:pt>
                <c:pt idx="2292">
                  <c:v>18.3</c:v>
                </c:pt>
                <c:pt idx="2293">
                  <c:v>18.7</c:v>
                </c:pt>
                <c:pt idx="2294">
                  <c:v>18.5</c:v>
                </c:pt>
                <c:pt idx="2295">
                  <c:v>18.3</c:v>
                </c:pt>
                <c:pt idx="2296">
                  <c:v>19.600000000000001</c:v>
                </c:pt>
                <c:pt idx="2297">
                  <c:v>19</c:v>
                </c:pt>
                <c:pt idx="2298">
                  <c:v>18.899999999999999</c:v>
                </c:pt>
                <c:pt idx="2299">
                  <c:v>19.399999999999999</c:v>
                </c:pt>
                <c:pt idx="2300">
                  <c:v>19.5</c:v>
                </c:pt>
                <c:pt idx="2301">
                  <c:v>19.5</c:v>
                </c:pt>
                <c:pt idx="2302">
                  <c:v>20.7</c:v>
                </c:pt>
                <c:pt idx="2303">
                  <c:v>21.4</c:v>
                </c:pt>
                <c:pt idx="2304">
                  <c:v>21.1</c:v>
                </c:pt>
                <c:pt idx="2305">
                  <c:v>22.2</c:v>
                </c:pt>
                <c:pt idx="2306">
                  <c:v>20.9</c:v>
                </c:pt>
                <c:pt idx="2307">
                  <c:v>22.1</c:v>
                </c:pt>
                <c:pt idx="2308">
                  <c:v>23</c:v>
                </c:pt>
                <c:pt idx="2309">
                  <c:v>23</c:v>
                </c:pt>
                <c:pt idx="2310">
                  <c:v>24.4</c:v>
                </c:pt>
                <c:pt idx="2311">
                  <c:v>25.3</c:v>
                </c:pt>
                <c:pt idx="2312">
                  <c:v>25.2</c:v>
                </c:pt>
                <c:pt idx="2313">
                  <c:v>27</c:v>
                </c:pt>
                <c:pt idx="2314">
                  <c:v>28.6</c:v>
                </c:pt>
                <c:pt idx="2315">
                  <c:v>28.9</c:v>
                </c:pt>
                <c:pt idx="2316">
                  <c:v>29.1</c:v>
                </c:pt>
                <c:pt idx="2317">
                  <c:v>30.3</c:v>
                </c:pt>
                <c:pt idx="2318">
                  <c:v>30.5</c:v>
                </c:pt>
                <c:pt idx="2319">
                  <c:v>31</c:v>
                </c:pt>
                <c:pt idx="2320">
                  <c:v>33.200000000000003</c:v>
                </c:pt>
                <c:pt idx="2321">
                  <c:v>32.799999999999997</c:v>
                </c:pt>
                <c:pt idx="2322">
                  <c:v>34.5</c:v>
                </c:pt>
                <c:pt idx="2323">
                  <c:v>33.4</c:v>
                </c:pt>
                <c:pt idx="2324">
                  <c:v>33.6</c:v>
                </c:pt>
                <c:pt idx="2325">
                  <c:v>33.9</c:v>
                </c:pt>
                <c:pt idx="2326">
                  <c:v>34.5</c:v>
                </c:pt>
                <c:pt idx="2327">
                  <c:v>35</c:v>
                </c:pt>
                <c:pt idx="2328">
                  <c:v>34.700000000000003</c:v>
                </c:pt>
                <c:pt idx="2329">
                  <c:v>35.6</c:v>
                </c:pt>
                <c:pt idx="2330">
                  <c:v>36.200000000000003</c:v>
                </c:pt>
                <c:pt idx="2331">
                  <c:v>34.799999999999997</c:v>
                </c:pt>
                <c:pt idx="2332">
                  <c:v>34.799999999999997</c:v>
                </c:pt>
                <c:pt idx="2333">
                  <c:v>34.9</c:v>
                </c:pt>
                <c:pt idx="2334">
                  <c:v>34.9</c:v>
                </c:pt>
                <c:pt idx="2335">
                  <c:v>35.700000000000003</c:v>
                </c:pt>
                <c:pt idx="2336">
                  <c:v>35.1</c:v>
                </c:pt>
                <c:pt idx="2337">
                  <c:v>35.6</c:v>
                </c:pt>
                <c:pt idx="2338">
                  <c:v>34.200000000000003</c:v>
                </c:pt>
                <c:pt idx="2339">
                  <c:v>35.6</c:v>
                </c:pt>
                <c:pt idx="2340">
                  <c:v>34.200000000000003</c:v>
                </c:pt>
                <c:pt idx="2341">
                  <c:v>35.1</c:v>
                </c:pt>
                <c:pt idx="2342">
                  <c:v>35.1</c:v>
                </c:pt>
                <c:pt idx="2343">
                  <c:v>34.9</c:v>
                </c:pt>
                <c:pt idx="2344">
                  <c:v>35.1</c:v>
                </c:pt>
                <c:pt idx="2345">
                  <c:v>33.299999999999997</c:v>
                </c:pt>
                <c:pt idx="2346">
                  <c:v>35.299999999999997</c:v>
                </c:pt>
                <c:pt idx="2347">
                  <c:v>34.6</c:v>
                </c:pt>
                <c:pt idx="2348">
                  <c:v>36.1</c:v>
                </c:pt>
                <c:pt idx="2349">
                  <c:v>34.6</c:v>
                </c:pt>
                <c:pt idx="2350">
                  <c:v>36.200000000000003</c:v>
                </c:pt>
                <c:pt idx="2351">
                  <c:v>35.799999999999997</c:v>
                </c:pt>
                <c:pt idx="2352">
                  <c:v>34.6</c:v>
                </c:pt>
                <c:pt idx="2353">
                  <c:v>35.5</c:v>
                </c:pt>
                <c:pt idx="2354">
                  <c:v>35.299999999999997</c:v>
                </c:pt>
                <c:pt idx="2355">
                  <c:v>37.1</c:v>
                </c:pt>
                <c:pt idx="2356">
                  <c:v>35.4</c:v>
                </c:pt>
                <c:pt idx="2357">
                  <c:v>36.1</c:v>
                </c:pt>
                <c:pt idx="2358">
                  <c:v>36.200000000000003</c:v>
                </c:pt>
                <c:pt idx="2359">
                  <c:v>38</c:v>
                </c:pt>
                <c:pt idx="2360">
                  <c:v>37.4</c:v>
                </c:pt>
                <c:pt idx="2361">
                  <c:v>37.700000000000003</c:v>
                </c:pt>
                <c:pt idx="2362">
                  <c:v>38.9</c:v>
                </c:pt>
                <c:pt idx="2363">
                  <c:v>39.1</c:v>
                </c:pt>
                <c:pt idx="2364">
                  <c:v>38.9</c:v>
                </c:pt>
                <c:pt idx="2365">
                  <c:v>40.1</c:v>
                </c:pt>
                <c:pt idx="2366">
                  <c:v>39.700000000000003</c:v>
                </c:pt>
                <c:pt idx="2367">
                  <c:v>39</c:v>
                </c:pt>
                <c:pt idx="2368">
                  <c:v>40.299999999999997</c:v>
                </c:pt>
                <c:pt idx="2369">
                  <c:v>40.700000000000003</c:v>
                </c:pt>
                <c:pt idx="2370">
                  <c:v>39.700000000000003</c:v>
                </c:pt>
                <c:pt idx="2371">
                  <c:v>40.5</c:v>
                </c:pt>
                <c:pt idx="2372">
                  <c:v>40.700000000000003</c:v>
                </c:pt>
                <c:pt idx="2373">
                  <c:v>39.799999999999997</c:v>
                </c:pt>
                <c:pt idx="2374">
                  <c:v>39.299999999999997</c:v>
                </c:pt>
                <c:pt idx="2375">
                  <c:v>40.1</c:v>
                </c:pt>
                <c:pt idx="2376">
                  <c:v>41.2</c:v>
                </c:pt>
                <c:pt idx="2377">
                  <c:v>40.5</c:v>
                </c:pt>
                <c:pt idx="2378">
                  <c:v>39.4</c:v>
                </c:pt>
                <c:pt idx="2379">
                  <c:v>40.6</c:v>
                </c:pt>
                <c:pt idx="2380">
                  <c:v>41</c:v>
                </c:pt>
                <c:pt idx="2381">
                  <c:v>39.299999999999997</c:v>
                </c:pt>
                <c:pt idx="2382">
                  <c:v>40.200000000000003</c:v>
                </c:pt>
                <c:pt idx="2383">
                  <c:v>40.700000000000003</c:v>
                </c:pt>
                <c:pt idx="2384">
                  <c:v>40.700000000000003</c:v>
                </c:pt>
                <c:pt idx="2385">
                  <c:v>41.1</c:v>
                </c:pt>
                <c:pt idx="2386">
                  <c:v>40.700000000000003</c:v>
                </c:pt>
                <c:pt idx="2387">
                  <c:v>40.200000000000003</c:v>
                </c:pt>
                <c:pt idx="2388">
                  <c:v>40.4</c:v>
                </c:pt>
                <c:pt idx="2389">
                  <c:v>42.2</c:v>
                </c:pt>
                <c:pt idx="2390">
                  <c:v>41</c:v>
                </c:pt>
                <c:pt idx="2391">
                  <c:v>41.1</c:v>
                </c:pt>
                <c:pt idx="2392">
                  <c:v>41.1</c:v>
                </c:pt>
                <c:pt idx="2393">
                  <c:v>41</c:v>
                </c:pt>
                <c:pt idx="2394">
                  <c:v>40.9</c:v>
                </c:pt>
                <c:pt idx="2395">
                  <c:v>40.200000000000003</c:v>
                </c:pt>
                <c:pt idx="2396">
                  <c:v>41.1</c:v>
                </c:pt>
                <c:pt idx="2397">
                  <c:v>40.200000000000003</c:v>
                </c:pt>
                <c:pt idx="2398">
                  <c:v>39.4</c:v>
                </c:pt>
                <c:pt idx="2399">
                  <c:v>40.1</c:v>
                </c:pt>
                <c:pt idx="2400">
                  <c:v>40.4</c:v>
                </c:pt>
                <c:pt idx="2401">
                  <c:v>40.6</c:v>
                </c:pt>
                <c:pt idx="2402">
                  <c:v>40</c:v>
                </c:pt>
                <c:pt idx="2403">
                  <c:v>41.2</c:v>
                </c:pt>
                <c:pt idx="2404">
                  <c:v>39.4</c:v>
                </c:pt>
                <c:pt idx="2405">
                  <c:v>41.2</c:v>
                </c:pt>
                <c:pt idx="2406">
                  <c:v>40</c:v>
                </c:pt>
                <c:pt idx="2407">
                  <c:v>40.5</c:v>
                </c:pt>
                <c:pt idx="2408">
                  <c:v>41</c:v>
                </c:pt>
                <c:pt idx="2409">
                  <c:v>40.5</c:v>
                </c:pt>
                <c:pt idx="2410">
                  <c:v>41.4</c:v>
                </c:pt>
                <c:pt idx="2411">
                  <c:v>40.6</c:v>
                </c:pt>
                <c:pt idx="2412">
                  <c:v>40.9</c:v>
                </c:pt>
                <c:pt idx="2413">
                  <c:v>41.2</c:v>
                </c:pt>
                <c:pt idx="2414">
                  <c:v>42.4</c:v>
                </c:pt>
                <c:pt idx="2415">
                  <c:v>41.4</c:v>
                </c:pt>
                <c:pt idx="2416">
                  <c:v>40.700000000000003</c:v>
                </c:pt>
                <c:pt idx="2417">
                  <c:v>41.9</c:v>
                </c:pt>
                <c:pt idx="2418">
                  <c:v>41.3</c:v>
                </c:pt>
                <c:pt idx="2419">
                  <c:v>40.299999999999997</c:v>
                </c:pt>
                <c:pt idx="2420">
                  <c:v>39.700000000000003</c:v>
                </c:pt>
                <c:pt idx="2421">
                  <c:v>40.5</c:v>
                </c:pt>
                <c:pt idx="2422">
                  <c:v>40.299999999999997</c:v>
                </c:pt>
                <c:pt idx="2423">
                  <c:v>40.200000000000003</c:v>
                </c:pt>
                <c:pt idx="2424">
                  <c:v>40.799999999999997</c:v>
                </c:pt>
                <c:pt idx="2425">
                  <c:v>40.6</c:v>
                </c:pt>
                <c:pt idx="2426">
                  <c:v>40.9</c:v>
                </c:pt>
                <c:pt idx="2427">
                  <c:v>40.9</c:v>
                </c:pt>
                <c:pt idx="2428">
                  <c:v>40.5</c:v>
                </c:pt>
                <c:pt idx="2429">
                  <c:v>39.799999999999997</c:v>
                </c:pt>
                <c:pt idx="2430">
                  <c:v>40.200000000000003</c:v>
                </c:pt>
                <c:pt idx="2431">
                  <c:v>40</c:v>
                </c:pt>
                <c:pt idx="2432">
                  <c:v>39.6</c:v>
                </c:pt>
                <c:pt idx="2433">
                  <c:v>40</c:v>
                </c:pt>
                <c:pt idx="2434">
                  <c:v>39.299999999999997</c:v>
                </c:pt>
                <c:pt idx="2435">
                  <c:v>39.1</c:v>
                </c:pt>
                <c:pt idx="2436">
                  <c:v>39.9</c:v>
                </c:pt>
                <c:pt idx="2437">
                  <c:v>39.799999999999997</c:v>
                </c:pt>
                <c:pt idx="2438">
                  <c:v>39.4</c:v>
                </c:pt>
                <c:pt idx="2439">
                  <c:v>39.6</c:v>
                </c:pt>
                <c:pt idx="2440">
                  <c:v>39.700000000000003</c:v>
                </c:pt>
                <c:pt idx="2441">
                  <c:v>40.700000000000003</c:v>
                </c:pt>
                <c:pt idx="2442">
                  <c:v>40.200000000000003</c:v>
                </c:pt>
                <c:pt idx="2443">
                  <c:v>40.1</c:v>
                </c:pt>
                <c:pt idx="2444">
                  <c:v>40.299999999999997</c:v>
                </c:pt>
                <c:pt idx="2445">
                  <c:v>39.9</c:v>
                </c:pt>
                <c:pt idx="2446">
                  <c:v>39</c:v>
                </c:pt>
                <c:pt idx="2447">
                  <c:v>39.5</c:v>
                </c:pt>
                <c:pt idx="2448">
                  <c:v>38.9</c:v>
                </c:pt>
                <c:pt idx="2449">
                  <c:v>38.6</c:v>
                </c:pt>
                <c:pt idx="2450">
                  <c:v>40.200000000000003</c:v>
                </c:pt>
                <c:pt idx="2451">
                  <c:v>38.9</c:v>
                </c:pt>
                <c:pt idx="2452">
                  <c:v>39.700000000000003</c:v>
                </c:pt>
                <c:pt idx="2453">
                  <c:v>39.1</c:v>
                </c:pt>
                <c:pt idx="2454">
                  <c:v>40.4</c:v>
                </c:pt>
                <c:pt idx="2455">
                  <c:v>39.5</c:v>
                </c:pt>
                <c:pt idx="2456">
                  <c:v>39.4</c:v>
                </c:pt>
                <c:pt idx="2457">
                  <c:v>39.200000000000003</c:v>
                </c:pt>
                <c:pt idx="2458">
                  <c:v>38.6</c:v>
                </c:pt>
                <c:pt idx="2459">
                  <c:v>39.5</c:v>
                </c:pt>
                <c:pt idx="2460">
                  <c:v>38.5</c:v>
                </c:pt>
                <c:pt idx="2461">
                  <c:v>37.6</c:v>
                </c:pt>
                <c:pt idx="2462">
                  <c:v>39.1</c:v>
                </c:pt>
                <c:pt idx="2463">
                  <c:v>37.5</c:v>
                </c:pt>
                <c:pt idx="2464">
                  <c:v>38.4</c:v>
                </c:pt>
                <c:pt idx="2465">
                  <c:v>38.1</c:v>
                </c:pt>
                <c:pt idx="2466">
                  <c:v>39.299999999999997</c:v>
                </c:pt>
                <c:pt idx="2467">
                  <c:v>38.700000000000003</c:v>
                </c:pt>
                <c:pt idx="2468">
                  <c:v>39.9</c:v>
                </c:pt>
                <c:pt idx="2469">
                  <c:v>37.799999999999997</c:v>
                </c:pt>
                <c:pt idx="2470">
                  <c:v>37.299999999999997</c:v>
                </c:pt>
                <c:pt idx="2471">
                  <c:v>37.299999999999997</c:v>
                </c:pt>
                <c:pt idx="2472">
                  <c:v>36.299999999999997</c:v>
                </c:pt>
                <c:pt idx="2473">
                  <c:v>37.700000000000003</c:v>
                </c:pt>
                <c:pt idx="2474">
                  <c:v>37.200000000000003</c:v>
                </c:pt>
                <c:pt idx="2475">
                  <c:v>36.799999999999997</c:v>
                </c:pt>
                <c:pt idx="2476">
                  <c:v>36.9</c:v>
                </c:pt>
                <c:pt idx="2477">
                  <c:v>36.4</c:v>
                </c:pt>
                <c:pt idx="2478">
                  <c:v>36.700000000000003</c:v>
                </c:pt>
                <c:pt idx="2479">
                  <c:v>37.299999999999997</c:v>
                </c:pt>
                <c:pt idx="2480">
                  <c:v>37</c:v>
                </c:pt>
                <c:pt idx="2481">
                  <c:v>36.700000000000003</c:v>
                </c:pt>
                <c:pt idx="2482">
                  <c:v>36.6</c:v>
                </c:pt>
                <c:pt idx="2483">
                  <c:v>37.700000000000003</c:v>
                </c:pt>
                <c:pt idx="2484">
                  <c:v>37</c:v>
                </c:pt>
                <c:pt idx="2485">
                  <c:v>36.700000000000003</c:v>
                </c:pt>
                <c:pt idx="2486">
                  <c:v>37</c:v>
                </c:pt>
                <c:pt idx="2487">
                  <c:v>37.299999999999997</c:v>
                </c:pt>
                <c:pt idx="2488">
                  <c:v>37.200000000000003</c:v>
                </c:pt>
                <c:pt idx="2489">
                  <c:v>36.299999999999997</c:v>
                </c:pt>
                <c:pt idx="2490">
                  <c:v>36.700000000000003</c:v>
                </c:pt>
                <c:pt idx="2491">
                  <c:v>36.700000000000003</c:v>
                </c:pt>
                <c:pt idx="2492">
                  <c:v>36.1</c:v>
                </c:pt>
                <c:pt idx="2493">
                  <c:v>36.6</c:v>
                </c:pt>
                <c:pt idx="2494">
                  <c:v>37.4</c:v>
                </c:pt>
                <c:pt idx="2495">
                  <c:v>36.4</c:v>
                </c:pt>
                <c:pt idx="2496">
                  <c:v>36.9</c:v>
                </c:pt>
                <c:pt idx="2497">
                  <c:v>37.299999999999997</c:v>
                </c:pt>
                <c:pt idx="2498">
                  <c:v>36.1</c:v>
                </c:pt>
                <c:pt idx="2499">
                  <c:v>36.5</c:v>
                </c:pt>
                <c:pt idx="2500">
                  <c:v>36.4</c:v>
                </c:pt>
                <c:pt idx="2501">
                  <c:v>36.799999999999997</c:v>
                </c:pt>
                <c:pt idx="2502">
                  <c:v>36.200000000000003</c:v>
                </c:pt>
                <c:pt idx="2503">
                  <c:v>36.6</c:v>
                </c:pt>
                <c:pt idx="2504">
                  <c:v>36.9</c:v>
                </c:pt>
                <c:pt idx="2505">
                  <c:v>37.1</c:v>
                </c:pt>
                <c:pt idx="2506">
                  <c:v>37.9</c:v>
                </c:pt>
                <c:pt idx="2507">
                  <c:v>37.4</c:v>
                </c:pt>
                <c:pt idx="2508">
                  <c:v>36.799999999999997</c:v>
                </c:pt>
                <c:pt idx="2509">
                  <c:v>38.4</c:v>
                </c:pt>
                <c:pt idx="2510">
                  <c:v>37.9</c:v>
                </c:pt>
                <c:pt idx="2511">
                  <c:v>38.200000000000003</c:v>
                </c:pt>
                <c:pt idx="2512">
                  <c:v>39</c:v>
                </c:pt>
                <c:pt idx="2513">
                  <c:v>37.799999999999997</c:v>
                </c:pt>
                <c:pt idx="2514">
                  <c:v>38.299999999999997</c:v>
                </c:pt>
                <c:pt idx="2515">
                  <c:v>38</c:v>
                </c:pt>
                <c:pt idx="2516">
                  <c:v>38.799999999999997</c:v>
                </c:pt>
                <c:pt idx="2517">
                  <c:v>38.299999999999997</c:v>
                </c:pt>
                <c:pt idx="2518">
                  <c:v>39.700000000000003</c:v>
                </c:pt>
                <c:pt idx="2519">
                  <c:v>40.299999999999997</c:v>
                </c:pt>
                <c:pt idx="2520">
                  <c:v>39.6</c:v>
                </c:pt>
                <c:pt idx="2521">
                  <c:v>38.6</c:v>
                </c:pt>
                <c:pt idx="2522">
                  <c:v>39.6</c:v>
                </c:pt>
                <c:pt idx="2523">
                  <c:v>39.700000000000003</c:v>
                </c:pt>
                <c:pt idx="2524">
                  <c:v>40.6</c:v>
                </c:pt>
                <c:pt idx="2525">
                  <c:v>39.4</c:v>
                </c:pt>
                <c:pt idx="2526">
                  <c:v>40.299999999999997</c:v>
                </c:pt>
                <c:pt idx="2527">
                  <c:v>39</c:v>
                </c:pt>
                <c:pt idx="2528">
                  <c:v>39.6</c:v>
                </c:pt>
                <c:pt idx="2529">
                  <c:v>40</c:v>
                </c:pt>
                <c:pt idx="2530">
                  <c:v>39.4</c:v>
                </c:pt>
                <c:pt idx="2531">
                  <c:v>39.5</c:v>
                </c:pt>
                <c:pt idx="2532">
                  <c:v>40.5</c:v>
                </c:pt>
                <c:pt idx="2533">
                  <c:v>40</c:v>
                </c:pt>
                <c:pt idx="2534">
                  <c:v>40.1</c:v>
                </c:pt>
                <c:pt idx="2535">
                  <c:v>40</c:v>
                </c:pt>
                <c:pt idx="2536">
                  <c:v>40.299999999999997</c:v>
                </c:pt>
                <c:pt idx="2537">
                  <c:v>38.700000000000003</c:v>
                </c:pt>
                <c:pt idx="2538">
                  <c:v>40.299999999999997</c:v>
                </c:pt>
                <c:pt idx="2539">
                  <c:v>41.1</c:v>
                </c:pt>
                <c:pt idx="2540">
                  <c:v>39.1</c:v>
                </c:pt>
                <c:pt idx="2541">
                  <c:v>39.4</c:v>
                </c:pt>
                <c:pt idx="2542">
                  <c:v>39.299999999999997</c:v>
                </c:pt>
                <c:pt idx="2543">
                  <c:v>39.1</c:v>
                </c:pt>
                <c:pt idx="2544">
                  <c:v>39.1</c:v>
                </c:pt>
                <c:pt idx="2545">
                  <c:v>40.5</c:v>
                </c:pt>
                <c:pt idx="2546">
                  <c:v>38.5</c:v>
                </c:pt>
                <c:pt idx="2547">
                  <c:v>40</c:v>
                </c:pt>
                <c:pt idx="2548">
                  <c:v>38.799999999999997</c:v>
                </c:pt>
                <c:pt idx="2549">
                  <c:v>37.6</c:v>
                </c:pt>
                <c:pt idx="2550">
                  <c:v>37.700000000000003</c:v>
                </c:pt>
                <c:pt idx="2551">
                  <c:v>38.5</c:v>
                </c:pt>
                <c:pt idx="2552">
                  <c:v>38.6</c:v>
                </c:pt>
                <c:pt idx="2553">
                  <c:v>37.799999999999997</c:v>
                </c:pt>
                <c:pt idx="2554">
                  <c:v>37</c:v>
                </c:pt>
                <c:pt idx="2555">
                  <c:v>37.200000000000003</c:v>
                </c:pt>
                <c:pt idx="2556">
                  <c:v>36.700000000000003</c:v>
                </c:pt>
                <c:pt idx="2557">
                  <c:v>36.799999999999997</c:v>
                </c:pt>
                <c:pt idx="2558">
                  <c:v>35.200000000000003</c:v>
                </c:pt>
                <c:pt idx="2559">
                  <c:v>35.6</c:v>
                </c:pt>
                <c:pt idx="2560">
                  <c:v>35.200000000000003</c:v>
                </c:pt>
                <c:pt idx="2561">
                  <c:v>34.5</c:v>
                </c:pt>
                <c:pt idx="2562">
                  <c:v>34</c:v>
                </c:pt>
                <c:pt idx="2563">
                  <c:v>33.5</c:v>
                </c:pt>
                <c:pt idx="2564">
                  <c:v>34</c:v>
                </c:pt>
                <c:pt idx="2565">
                  <c:v>32.700000000000003</c:v>
                </c:pt>
                <c:pt idx="2566">
                  <c:v>31.6</c:v>
                </c:pt>
                <c:pt idx="2567">
                  <c:v>31.6</c:v>
                </c:pt>
                <c:pt idx="2568">
                  <c:v>29.8</c:v>
                </c:pt>
                <c:pt idx="2569">
                  <c:v>30</c:v>
                </c:pt>
                <c:pt idx="2570">
                  <c:v>30</c:v>
                </c:pt>
                <c:pt idx="2571">
                  <c:v>28.1</c:v>
                </c:pt>
                <c:pt idx="2572">
                  <c:v>27.9</c:v>
                </c:pt>
                <c:pt idx="2573">
                  <c:v>26.3</c:v>
                </c:pt>
                <c:pt idx="2574">
                  <c:v>24.8</c:v>
                </c:pt>
                <c:pt idx="2575">
                  <c:v>24.4</c:v>
                </c:pt>
                <c:pt idx="2576">
                  <c:v>22.1</c:v>
                </c:pt>
                <c:pt idx="2577">
                  <c:v>22.7</c:v>
                </c:pt>
                <c:pt idx="2578">
                  <c:v>21</c:v>
                </c:pt>
                <c:pt idx="2579">
                  <c:v>20.399999999999999</c:v>
                </c:pt>
                <c:pt idx="2580">
                  <c:v>19</c:v>
                </c:pt>
                <c:pt idx="2581">
                  <c:v>17.5</c:v>
                </c:pt>
                <c:pt idx="2582">
                  <c:v>17.600000000000001</c:v>
                </c:pt>
                <c:pt idx="2583">
                  <c:v>16.7</c:v>
                </c:pt>
                <c:pt idx="2584">
                  <c:v>16.5</c:v>
                </c:pt>
                <c:pt idx="2585">
                  <c:v>14</c:v>
                </c:pt>
                <c:pt idx="2586">
                  <c:v>15.8</c:v>
                </c:pt>
                <c:pt idx="2587">
                  <c:v>14.5</c:v>
                </c:pt>
                <c:pt idx="2588">
                  <c:v>13.2</c:v>
                </c:pt>
                <c:pt idx="2589">
                  <c:v>13</c:v>
                </c:pt>
                <c:pt idx="2590">
                  <c:v>13</c:v>
                </c:pt>
                <c:pt idx="2591">
                  <c:v>12.6</c:v>
                </c:pt>
                <c:pt idx="2592">
                  <c:v>12.1</c:v>
                </c:pt>
                <c:pt idx="2593">
                  <c:v>11.9</c:v>
                </c:pt>
                <c:pt idx="2594">
                  <c:v>11.7</c:v>
                </c:pt>
                <c:pt idx="2595">
                  <c:v>11.6</c:v>
                </c:pt>
                <c:pt idx="2596">
                  <c:v>11.7</c:v>
                </c:pt>
                <c:pt idx="2597">
                  <c:v>10.9</c:v>
                </c:pt>
                <c:pt idx="2598">
                  <c:v>11.2</c:v>
                </c:pt>
                <c:pt idx="2599">
                  <c:v>10.5</c:v>
                </c:pt>
                <c:pt idx="2600">
                  <c:v>10</c:v>
                </c:pt>
                <c:pt idx="2601">
                  <c:v>9.6999999999999993</c:v>
                </c:pt>
                <c:pt idx="2602">
                  <c:v>10.199999999999999</c:v>
                </c:pt>
                <c:pt idx="2603">
                  <c:v>9.8000000000000007</c:v>
                </c:pt>
                <c:pt idx="2604">
                  <c:v>10.1</c:v>
                </c:pt>
                <c:pt idx="2605">
                  <c:v>9.9</c:v>
                </c:pt>
                <c:pt idx="2606">
                  <c:v>9.8000000000000007</c:v>
                </c:pt>
                <c:pt idx="2607">
                  <c:v>9.9</c:v>
                </c:pt>
                <c:pt idx="2608">
                  <c:v>9.1999999999999993</c:v>
                </c:pt>
                <c:pt idx="2609">
                  <c:v>9</c:v>
                </c:pt>
                <c:pt idx="2610">
                  <c:v>9.5</c:v>
                </c:pt>
                <c:pt idx="2611">
                  <c:v>10.4</c:v>
                </c:pt>
                <c:pt idx="2612">
                  <c:v>8.4</c:v>
                </c:pt>
                <c:pt idx="2613">
                  <c:v>9.3000000000000007</c:v>
                </c:pt>
                <c:pt idx="2614">
                  <c:v>8.6999999999999993</c:v>
                </c:pt>
                <c:pt idx="2615">
                  <c:v>9.1999999999999993</c:v>
                </c:pt>
                <c:pt idx="2616">
                  <c:v>8.6999999999999993</c:v>
                </c:pt>
                <c:pt idx="2617">
                  <c:v>9.6</c:v>
                </c:pt>
                <c:pt idx="2618">
                  <c:v>10.199999999999999</c:v>
                </c:pt>
                <c:pt idx="2619">
                  <c:v>9.5</c:v>
                </c:pt>
                <c:pt idx="2620">
                  <c:v>9.3000000000000007</c:v>
                </c:pt>
                <c:pt idx="2621">
                  <c:v>8.5</c:v>
                </c:pt>
                <c:pt idx="2622">
                  <c:v>8.4</c:v>
                </c:pt>
                <c:pt idx="2623">
                  <c:v>9.1</c:v>
                </c:pt>
                <c:pt idx="2624">
                  <c:v>9.3000000000000007</c:v>
                </c:pt>
                <c:pt idx="2625">
                  <c:v>9.4</c:v>
                </c:pt>
                <c:pt idx="2626">
                  <c:v>11</c:v>
                </c:pt>
                <c:pt idx="2627">
                  <c:v>8.6999999999999993</c:v>
                </c:pt>
                <c:pt idx="2628">
                  <c:v>8.8000000000000007</c:v>
                </c:pt>
                <c:pt idx="2629">
                  <c:v>7.8</c:v>
                </c:pt>
                <c:pt idx="2630">
                  <c:v>8.4</c:v>
                </c:pt>
                <c:pt idx="2631">
                  <c:v>7.5</c:v>
                </c:pt>
                <c:pt idx="2632">
                  <c:v>8.9</c:v>
                </c:pt>
                <c:pt idx="2633">
                  <c:v>8.5</c:v>
                </c:pt>
                <c:pt idx="2634">
                  <c:v>8.8000000000000007</c:v>
                </c:pt>
                <c:pt idx="2635">
                  <c:v>8.3000000000000007</c:v>
                </c:pt>
                <c:pt idx="2636">
                  <c:v>9</c:v>
                </c:pt>
                <c:pt idx="2637">
                  <c:v>7.4</c:v>
                </c:pt>
                <c:pt idx="2638">
                  <c:v>8</c:v>
                </c:pt>
                <c:pt idx="2639">
                  <c:v>7.3</c:v>
                </c:pt>
                <c:pt idx="2640">
                  <c:v>8.1999999999999993</c:v>
                </c:pt>
                <c:pt idx="2641">
                  <c:v>7.9</c:v>
                </c:pt>
                <c:pt idx="2642">
                  <c:v>8.1999999999999993</c:v>
                </c:pt>
                <c:pt idx="2643">
                  <c:v>9.6999999999999993</c:v>
                </c:pt>
                <c:pt idx="2644">
                  <c:v>8.6999999999999993</c:v>
                </c:pt>
                <c:pt idx="2645">
                  <c:v>7.5</c:v>
                </c:pt>
                <c:pt idx="2646">
                  <c:v>8.4</c:v>
                </c:pt>
                <c:pt idx="2647">
                  <c:v>7.8</c:v>
                </c:pt>
                <c:pt idx="2648">
                  <c:v>8.9</c:v>
                </c:pt>
                <c:pt idx="2649">
                  <c:v>8.9</c:v>
                </c:pt>
                <c:pt idx="2650">
                  <c:v>8.1999999999999993</c:v>
                </c:pt>
                <c:pt idx="2651">
                  <c:v>9.1</c:v>
                </c:pt>
                <c:pt idx="2652">
                  <c:v>8.5</c:v>
                </c:pt>
                <c:pt idx="2653">
                  <c:v>8.4</c:v>
                </c:pt>
                <c:pt idx="2654">
                  <c:v>9.5</c:v>
                </c:pt>
                <c:pt idx="2655">
                  <c:v>9.4</c:v>
                </c:pt>
                <c:pt idx="2656">
                  <c:v>8.8000000000000007</c:v>
                </c:pt>
                <c:pt idx="2657">
                  <c:v>8.6999999999999993</c:v>
                </c:pt>
                <c:pt idx="2658">
                  <c:v>8.6</c:v>
                </c:pt>
                <c:pt idx="2659">
                  <c:v>9.6999999999999993</c:v>
                </c:pt>
                <c:pt idx="2660">
                  <c:v>9.6</c:v>
                </c:pt>
                <c:pt idx="2661">
                  <c:v>9.3000000000000007</c:v>
                </c:pt>
                <c:pt idx="2662">
                  <c:v>9.6999999999999993</c:v>
                </c:pt>
                <c:pt idx="2663">
                  <c:v>9.6</c:v>
                </c:pt>
                <c:pt idx="2664">
                  <c:v>8.8000000000000007</c:v>
                </c:pt>
                <c:pt idx="2665">
                  <c:v>9.1999999999999993</c:v>
                </c:pt>
                <c:pt idx="2666">
                  <c:v>9</c:v>
                </c:pt>
                <c:pt idx="2667">
                  <c:v>8.3000000000000007</c:v>
                </c:pt>
                <c:pt idx="2668">
                  <c:v>9.3000000000000007</c:v>
                </c:pt>
                <c:pt idx="2669">
                  <c:v>8.4</c:v>
                </c:pt>
                <c:pt idx="2670">
                  <c:v>10.3</c:v>
                </c:pt>
                <c:pt idx="2671">
                  <c:v>8.6999999999999993</c:v>
                </c:pt>
                <c:pt idx="2672">
                  <c:v>9.1999999999999993</c:v>
                </c:pt>
                <c:pt idx="2673">
                  <c:v>8.6999999999999993</c:v>
                </c:pt>
                <c:pt idx="2674">
                  <c:v>8.6999999999999993</c:v>
                </c:pt>
                <c:pt idx="2675">
                  <c:v>9.1999999999999993</c:v>
                </c:pt>
                <c:pt idx="2676">
                  <c:v>8.6999999999999993</c:v>
                </c:pt>
                <c:pt idx="2677">
                  <c:v>10.199999999999999</c:v>
                </c:pt>
                <c:pt idx="2678">
                  <c:v>8.8000000000000007</c:v>
                </c:pt>
                <c:pt idx="2679">
                  <c:v>8.9</c:v>
                </c:pt>
                <c:pt idx="2680">
                  <c:v>9.6999999999999993</c:v>
                </c:pt>
                <c:pt idx="2681">
                  <c:v>9.5</c:v>
                </c:pt>
                <c:pt idx="2682">
                  <c:v>8.9</c:v>
                </c:pt>
                <c:pt idx="2683">
                  <c:v>10.199999999999999</c:v>
                </c:pt>
                <c:pt idx="2684">
                  <c:v>9.9</c:v>
                </c:pt>
                <c:pt idx="2685">
                  <c:v>9.4</c:v>
                </c:pt>
                <c:pt idx="2686">
                  <c:v>9.1999999999999993</c:v>
                </c:pt>
                <c:pt idx="2687">
                  <c:v>9.1</c:v>
                </c:pt>
                <c:pt idx="2688">
                  <c:v>9.5</c:v>
                </c:pt>
                <c:pt idx="2689">
                  <c:v>10.4</c:v>
                </c:pt>
                <c:pt idx="2690">
                  <c:v>9.8000000000000007</c:v>
                </c:pt>
                <c:pt idx="2691">
                  <c:v>9.8000000000000007</c:v>
                </c:pt>
                <c:pt idx="2692">
                  <c:v>10.6</c:v>
                </c:pt>
                <c:pt idx="2693">
                  <c:v>9</c:v>
                </c:pt>
                <c:pt idx="2694">
                  <c:v>9.6</c:v>
                </c:pt>
                <c:pt idx="2695">
                  <c:v>9</c:v>
                </c:pt>
                <c:pt idx="2696">
                  <c:v>9.4</c:v>
                </c:pt>
                <c:pt idx="2697">
                  <c:v>10.3</c:v>
                </c:pt>
                <c:pt idx="2698">
                  <c:v>10</c:v>
                </c:pt>
                <c:pt idx="2699">
                  <c:v>10.4</c:v>
                </c:pt>
                <c:pt idx="2700">
                  <c:v>8.5</c:v>
                </c:pt>
                <c:pt idx="2701">
                  <c:v>10</c:v>
                </c:pt>
                <c:pt idx="2702">
                  <c:v>11.3</c:v>
                </c:pt>
                <c:pt idx="2703">
                  <c:v>9.9</c:v>
                </c:pt>
                <c:pt idx="2704">
                  <c:v>10</c:v>
                </c:pt>
                <c:pt idx="2705">
                  <c:v>10.199999999999999</c:v>
                </c:pt>
                <c:pt idx="2706">
                  <c:v>10.199999999999999</c:v>
                </c:pt>
                <c:pt idx="2707">
                  <c:v>9.1999999999999993</c:v>
                </c:pt>
                <c:pt idx="2708">
                  <c:v>9.9</c:v>
                </c:pt>
                <c:pt idx="2709">
                  <c:v>9.6999999999999993</c:v>
                </c:pt>
                <c:pt idx="2710">
                  <c:v>10</c:v>
                </c:pt>
                <c:pt idx="2711">
                  <c:v>10.3</c:v>
                </c:pt>
                <c:pt idx="2712">
                  <c:v>9.6999999999999993</c:v>
                </c:pt>
                <c:pt idx="2713">
                  <c:v>9.9</c:v>
                </c:pt>
                <c:pt idx="2714">
                  <c:v>10.8</c:v>
                </c:pt>
                <c:pt idx="2715">
                  <c:v>11.4</c:v>
                </c:pt>
                <c:pt idx="2716">
                  <c:v>9.9</c:v>
                </c:pt>
                <c:pt idx="2717">
                  <c:v>11.5</c:v>
                </c:pt>
                <c:pt idx="2718">
                  <c:v>9.1999999999999993</c:v>
                </c:pt>
                <c:pt idx="2719">
                  <c:v>9.9</c:v>
                </c:pt>
                <c:pt idx="2720">
                  <c:v>9.6</c:v>
                </c:pt>
                <c:pt idx="2721">
                  <c:v>11.1</c:v>
                </c:pt>
                <c:pt idx="2722">
                  <c:v>9.3000000000000007</c:v>
                </c:pt>
                <c:pt idx="2723">
                  <c:v>11.2</c:v>
                </c:pt>
                <c:pt idx="2724">
                  <c:v>11</c:v>
                </c:pt>
                <c:pt idx="2725">
                  <c:v>10.4</c:v>
                </c:pt>
                <c:pt idx="2726">
                  <c:v>10.4</c:v>
                </c:pt>
                <c:pt idx="2727">
                  <c:v>11.1</c:v>
                </c:pt>
                <c:pt idx="2728">
                  <c:v>9.5</c:v>
                </c:pt>
                <c:pt idx="2729">
                  <c:v>10.7</c:v>
                </c:pt>
                <c:pt idx="2730">
                  <c:v>10.3</c:v>
                </c:pt>
                <c:pt idx="2731">
                  <c:v>10.6</c:v>
                </c:pt>
                <c:pt idx="2732">
                  <c:v>9.4</c:v>
                </c:pt>
                <c:pt idx="2733">
                  <c:v>10.7</c:v>
                </c:pt>
                <c:pt idx="2734">
                  <c:v>10.8</c:v>
                </c:pt>
                <c:pt idx="2735">
                  <c:v>10.199999999999999</c:v>
                </c:pt>
                <c:pt idx="2736">
                  <c:v>10.9</c:v>
                </c:pt>
                <c:pt idx="2737">
                  <c:v>10.9</c:v>
                </c:pt>
                <c:pt idx="2738">
                  <c:v>11.5</c:v>
                </c:pt>
                <c:pt idx="2739">
                  <c:v>10.4</c:v>
                </c:pt>
                <c:pt idx="2740">
                  <c:v>9.9</c:v>
                </c:pt>
                <c:pt idx="2741">
                  <c:v>9.9</c:v>
                </c:pt>
                <c:pt idx="2742">
                  <c:v>10.6</c:v>
                </c:pt>
                <c:pt idx="2743">
                  <c:v>10.8</c:v>
                </c:pt>
                <c:pt idx="2744">
                  <c:v>10.6</c:v>
                </c:pt>
                <c:pt idx="2745">
                  <c:v>10.6</c:v>
                </c:pt>
                <c:pt idx="2746">
                  <c:v>11</c:v>
                </c:pt>
                <c:pt idx="2747">
                  <c:v>10.7</c:v>
                </c:pt>
                <c:pt idx="2748">
                  <c:v>9.6999999999999993</c:v>
                </c:pt>
                <c:pt idx="2749">
                  <c:v>11.2</c:v>
                </c:pt>
                <c:pt idx="2750">
                  <c:v>9.9</c:v>
                </c:pt>
                <c:pt idx="2751">
                  <c:v>9.5</c:v>
                </c:pt>
                <c:pt idx="2752">
                  <c:v>10.6</c:v>
                </c:pt>
                <c:pt idx="2753">
                  <c:v>10.8</c:v>
                </c:pt>
                <c:pt idx="2754">
                  <c:v>10.6</c:v>
                </c:pt>
                <c:pt idx="2755">
                  <c:v>9.8000000000000007</c:v>
                </c:pt>
                <c:pt idx="2756">
                  <c:v>10.199999999999999</c:v>
                </c:pt>
                <c:pt idx="2757">
                  <c:v>10.7</c:v>
                </c:pt>
                <c:pt idx="2758">
                  <c:v>9.9</c:v>
                </c:pt>
                <c:pt idx="2759">
                  <c:v>10.7</c:v>
                </c:pt>
                <c:pt idx="2760">
                  <c:v>9.9</c:v>
                </c:pt>
                <c:pt idx="2761">
                  <c:v>11.2</c:v>
                </c:pt>
                <c:pt idx="2762">
                  <c:v>10.8</c:v>
                </c:pt>
                <c:pt idx="2763">
                  <c:v>11.2</c:v>
                </c:pt>
                <c:pt idx="2764">
                  <c:v>9.8000000000000007</c:v>
                </c:pt>
                <c:pt idx="2765">
                  <c:v>10.6</c:v>
                </c:pt>
                <c:pt idx="2766">
                  <c:v>11.4</c:v>
                </c:pt>
                <c:pt idx="2767">
                  <c:v>10.6</c:v>
                </c:pt>
                <c:pt idx="2768">
                  <c:v>10.9</c:v>
                </c:pt>
                <c:pt idx="2769">
                  <c:v>10.8</c:v>
                </c:pt>
                <c:pt idx="2770">
                  <c:v>10.7</c:v>
                </c:pt>
                <c:pt idx="2771">
                  <c:v>11.4</c:v>
                </c:pt>
                <c:pt idx="2772">
                  <c:v>10</c:v>
                </c:pt>
                <c:pt idx="2773">
                  <c:v>10.9</c:v>
                </c:pt>
                <c:pt idx="2774">
                  <c:v>10.4</c:v>
                </c:pt>
                <c:pt idx="2775">
                  <c:v>10.5</c:v>
                </c:pt>
                <c:pt idx="2776">
                  <c:v>10</c:v>
                </c:pt>
                <c:pt idx="2777">
                  <c:v>11.4</c:v>
                </c:pt>
                <c:pt idx="2778">
                  <c:v>10.3</c:v>
                </c:pt>
                <c:pt idx="2779">
                  <c:v>10.7</c:v>
                </c:pt>
                <c:pt idx="2780">
                  <c:v>10.4</c:v>
                </c:pt>
                <c:pt idx="2781">
                  <c:v>11.4</c:v>
                </c:pt>
                <c:pt idx="2782">
                  <c:v>10.8</c:v>
                </c:pt>
                <c:pt idx="2783">
                  <c:v>11.4</c:v>
                </c:pt>
                <c:pt idx="2784">
                  <c:v>10.9</c:v>
                </c:pt>
                <c:pt idx="2785">
                  <c:v>11</c:v>
                </c:pt>
                <c:pt idx="2786">
                  <c:v>11.2</c:v>
                </c:pt>
                <c:pt idx="2787">
                  <c:v>10.199999999999999</c:v>
                </c:pt>
                <c:pt idx="2788">
                  <c:v>11.2</c:v>
                </c:pt>
                <c:pt idx="2789">
                  <c:v>11.3</c:v>
                </c:pt>
                <c:pt idx="2790">
                  <c:v>11</c:v>
                </c:pt>
                <c:pt idx="2791">
                  <c:v>10.6</c:v>
                </c:pt>
                <c:pt idx="2792">
                  <c:v>10.9</c:v>
                </c:pt>
                <c:pt idx="2793">
                  <c:v>10.199999999999999</c:v>
                </c:pt>
                <c:pt idx="2794">
                  <c:v>10.6</c:v>
                </c:pt>
                <c:pt idx="2795">
                  <c:v>11.1</c:v>
                </c:pt>
                <c:pt idx="2796">
                  <c:v>10.5</c:v>
                </c:pt>
                <c:pt idx="2797">
                  <c:v>11.4</c:v>
                </c:pt>
                <c:pt idx="2798">
                  <c:v>12.1</c:v>
                </c:pt>
                <c:pt idx="2799">
                  <c:v>10.8</c:v>
                </c:pt>
                <c:pt idx="2800">
                  <c:v>10.9</c:v>
                </c:pt>
                <c:pt idx="2801">
                  <c:v>12.1</c:v>
                </c:pt>
                <c:pt idx="2802">
                  <c:v>12.4</c:v>
                </c:pt>
                <c:pt idx="2803">
                  <c:v>11.5</c:v>
                </c:pt>
                <c:pt idx="2804">
                  <c:v>10.3</c:v>
                </c:pt>
                <c:pt idx="2805">
                  <c:v>10</c:v>
                </c:pt>
                <c:pt idx="2806">
                  <c:v>11.3</c:v>
                </c:pt>
                <c:pt idx="2807">
                  <c:v>11.4</c:v>
                </c:pt>
                <c:pt idx="2808">
                  <c:v>12.2</c:v>
                </c:pt>
                <c:pt idx="2809">
                  <c:v>11.1</c:v>
                </c:pt>
                <c:pt idx="2810">
                  <c:v>10.4</c:v>
                </c:pt>
                <c:pt idx="2811">
                  <c:v>11.4</c:v>
                </c:pt>
                <c:pt idx="2812">
                  <c:v>10.7</c:v>
                </c:pt>
                <c:pt idx="2813">
                  <c:v>11.8</c:v>
                </c:pt>
                <c:pt idx="2814">
                  <c:v>11.8</c:v>
                </c:pt>
                <c:pt idx="2815">
                  <c:v>11.5</c:v>
                </c:pt>
                <c:pt idx="2816">
                  <c:v>10.9</c:v>
                </c:pt>
                <c:pt idx="2817">
                  <c:v>10</c:v>
                </c:pt>
                <c:pt idx="2818">
                  <c:v>10.9</c:v>
                </c:pt>
                <c:pt idx="2819">
                  <c:v>10.7</c:v>
                </c:pt>
                <c:pt idx="2820">
                  <c:v>12</c:v>
                </c:pt>
                <c:pt idx="2821">
                  <c:v>11.2</c:v>
                </c:pt>
                <c:pt idx="2822">
                  <c:v>9.9</c:v>
                </c:pt>
                <c:pt idx="2823">
                  <c:v>10.1</c:v>
                </c:pt>
                <c:pt idx="2824">
                  <c:v>11.9</c:v>
                </c:pt>
                <c:pt idx="2825">
                  <c:v>10.199999999999999</c:v>
                </c:pt>
                <c:pt idx="2826">
                  <c:v>11.2</c:v>
                </c:pt>
                <c:pt idx="2827">
                  <c:v>10.199999999999999</c:v>
                </c:pt>
                <c:pt idx="2828">
                  <c:v>11.8</c:v>
                </c:pt>
                <c:pt idx="2829">
                  <c:v>11.4</c:v>
                </c:pt>
                <c:pt idx="2830">
                  <c:v>11.1</c:v>
                </c:pt>
                <c:pt idx="2831">
                  <c:v>12.1</c:v>
                </c:pt>
                <c:pt idx="2832">
                  <c:v>12.1</c:v>
                </c:pt>
                <c:pt idx="2833">
                  <c:v>11.4</c:v>
                </c:pt>
                <c:pt idx="2834">
                  <c:v>10.8</c:v>
                </c:pt>
                <c:pt idx="2835">
                  <c:v>11.3</c:v>
                </c:pt>
                <c:pt idx="2836">
                  <c:v>11.3</c:v>
                </c:pt>
                <c:pt idx="2837">
                  <c:v>11.8</c:v>
                </c:pt>
                <c:pt idx="2838">
                  <c:v>11.4</c:v>
                </c:pt>
                <c:pt idx="2839">
                  <c:v>12.5</c:v>
                </c:pt>
                <c:pt idx="2840">
                  <c:v>12.5</c:v>
                </c:pt>
                <c:pt idx="2841">
                  <c:v>12.8</c:v>
                </c:pt>
                <c:pt idx="2842">
                  <c:v>10.6</c:v>
                </c:pt>
                <c:pt idx="2843">
                  <c:v>14.3</c:v>
                </c:pt>
                <c:pt idx="2844">
                  <c:v>12</c:v>
                </c:pt>
                <c:pt idx="2845">
                  <c:v>12.7</c:v>
                </c:pt>
                <c:pt idx="2846">
                  <c:v>12</c:v>
                </c:pt>
                <c:pt idx="2847">
                  <c:v>12.7</c:v>
                </c:pt>
                <c:pt idx="2848">
                  <c:v>11.2</c:v>
                </c:pt>
                <c:pt idx="2849">
                  <c:v>11.9</c:v>
                </c:pt>
                <c:pt idx="2850">
                  <c:v>12.5</c:v>
                </c:pt>
                <c:pt idx="2851">
                  <c:v>11.2</c:v>
                </c:pt>
                <c:pt idx="2852">
                  <c:v>11.9</c:v>
                </c:pt>
                <c:pt idx="2853">
                  <c:v>11.1</c:v>
                </c:pt>
                <c:pt idx="2854">
                  <c:v>11.6</c:v>
                </c:pt>
                <c:pt idx="2855">
                  <c:v>9.8000000000000007</c:v>
                </c:pt>
                <c:pt idx="2856">
                  <c:v>11.6</c:v>
                </c:pt>
                <c:pt idx="2857">
                  <c:v>11</c:v>
                </c:pt>
                <c:pt idx="2858">
                  <c:v>11.4</c:v>
                </c:pt>
                <c:pt idx="2859">
                  <c:v>11.8</c:v>
                </c:pt>
                <c:pt idx="2860">
                  <c:v>11.8</c:v>
                </c:pt>
                <c:pt idx="2861">
                  <c:v>12.5</c:v>
                </c:pt>
                <c:pt idx="2862">
                  <c:v>12.1</c:v>
                </c:pt>
                <c:pt idx="2863">
                  <c:v>13</c:v>
                </c:pt>
                <c:pt idx="2864">
                  <c:v>12.8</c:v>
                </c:pt>
                <c:pt idx="2865">
                  <c:v>12.2</c:v>
                </c:pt>
                <c:pt idx="2866">
                  <c:v>11.6</c:v>
                </c:pt>
                <c:pt idx="2867">
                  <c:v>12.8</c:v>
                </c:pt>
                <c:pt idx="2868">
                  <c:v>11.1</c:v>
                </c:pt>
                <c:pt idx="2869">
                  <c:v>12.4</c:v>
                </c:pt>
                <c:pt idx="2870">
                  <c:v>12.6</c:v>
                </c:pt>
                <c:pt idx="2871">
                  <c:v>12.8</c:v>
                </c:pt>
                <c:pt idx="2872">
                  <c:v>13.7</c:v>
                </c:pt>
                <c:pt idx="2873">
                  <c:v>13.3</c:v>
                </c:pt>
                <c:pt idx="2874">
                  <c:v>13.4</c:v>
                </c:pt>
                <c:pt idx="2875">
                  <c:v>13.5</c:v>
                </c:pt>
                <c:pt idx="2876">
                  <c:v>12.8</c:v>
                </c:pt>
                <c:pt idx="2877">
                  <c:v>13.4</c:v>
                </c:pt>
                <c:pt idx="2878">
                  <c:v>13.5</c:v>
                </c:pt>
                <c:pt idx="2879">
                  <c:v>13.9</c:v>
                </c:pt>
                <c:pt idx="2880">
                  <c:v>14.7</c:v>
                </c:pt>
                <c:pt idx="2881">
                  <c:v>14.7</c:v>
                </c:pt>
                <c:pt idx="2882">
                  <c:v>12.7</c:v>
                </c:pt>
                <c:pt idx="2883">
                  <c:v>13</c:v>
                </c:pt>
                <c:pt idx="2884">
                  <c:v>12.3</c:v>
                </c:pt>
                <c:pt idx="2885">
                  <c:v>13.6</c:v>
                </c:pt>
                <c:pt idx="2886">
                  <c:v>13.3</c:v>
                </c:pt>
                <c:pt idx="2887">
                  <c:v>13.2</c:v>
                </c:pt>
                <c:pt idx="2888">
                  <c:v>14.1</c:v>
                </c:pt>
                <c:pt idx="2889">
                  <c:v>14.1</c:v>
                </c:pt>
                <c:pt idx="2890">
                  <c:v>13.2</c:v>
                </c:pt>
                <c:pt idx="2891">
                  <c:v>13.8</c:v>
                </c:pt>
                <c:pt idx="2892">
                  <c:v>13.6</c:v>
                </c:pt>
                <c:pt idx="2893">
                  <c:v>14.3</c:v>
                </c:pt>
                <c:pt idx="2894">
                  <c:v>13.2</c:v>
                </c:pt>
                <c:pt idx="2895">
                  <c:v>14.1</c:v>
                </c:pt>
                <c:pt idx="2896">
                  <c:v>13.5</c:v>
                </c:pt>
                <c:pt idx="2897">
                  <c:v>15.6</c:v>
                </c:pt>
                <c:pt idx="2898">
                  <c:v>14.1</c:v>
                </c:pt>
                <c:pt idx="2899">
                  <c:v>13.2</c:v>
                </c:pt>
                <c:pt idx="2900">
                  <c:v>15.5</c:v>
                </c:pt>
                <c:pt idx="2901">
                  <c:v>15.2</c:v>
                </c:pt>
                <c:pt idx="2902">
                  <c:v>14.4</c:v>
                </c:pt>
                <c:pt idx="2903">
                  <c:v>14.8</c:v>
                </c:pt>
                <c:pt idx="2904">
                  <c:v>15.9</c:v>
                </c:pt>
                <c:pt idx="2905">
                  <c:v>15</c:v>
                </c:pt>
                <c:pt idx="2906">
                  <c:v>14.7</c:v>
                </c:pt>
                <c:pt idx="2907">
                  <c:v>15.3</c:v>
                </c:pt>
                <c:pt idx="2908">
                  <c:v>15.9</c:v>
                </c:pt>
                <c:pt idx="2909">
                  <c:v>15.1</c:v>
                </c:pt>
                <c:pt idx="2910">
                  <c:v>16.2</c:v>
                </c:pt>
                <c:pt idx="2911">
                  <c:v>15.8</c:v>
                </c:pt>
                <c:pt idx="2912">
                  <c:v>16.399999999999999</c:v>
                </c:pt>
                <c:pt idx="2913">
                  <c:v>16.899999999999999</c:v>
                </c:pt>
                <c:pt idx="2914">
                  <c:v>17.399999999999999</c:v>
                </c:pt>
                <c:pt idx="2915">
                  <c:v>16.399999999999999</c:v>
                </c:pt>
                <c:pt idx="2916">
                  <c:v>16.100000000000001</c:v>
                </c:pt>
                <c:pt idx="2917">
                  <c:v>16.2</c:v>
                </c:pt>
                <c:pt idx="2918">
                  <c:v>17.7</c:v>
                </c:pt>
                <c:pt idx="2919">
                  <c:v>18.100000000000001</c:v>
                </c:pt>
                <c:pt idx="2920">
                  <c:v>16.2</c:v>
                </c:pt>
                <c:pt idx="2921">
                  <c:v>17.2</c:v>
                </c:pt>
                <c:pt idx="2922">
                  <c:v>17.7</c:v>
                </c:pt>
                <c:pt idx="2923">
                  <c:v>17.2</c:v>
                </c:pt>
                <c:pt idx="2924">
                  <c:v>18.100000000000001</c:v>
                </c:pt>
                <c:pt idx="2925">
                  <c:v>17.100000000000001</c:v>
                </c:pt>
                <c:pt idx="2926">
                  <c:v>18.2</c:v>
                </c:pt>
                <c:pt idx="2927">
                  <c:v>17.8</c:v>
                </c:pt>
                <c:pt idx="2928">
                  <c:v>17.600000000000001</c:v>
                </c:pt>
                <c:pt idx="2929">
                  <c:v>18.8</c:v>
                </c:pt>
                <c:pt idx="2930">
                  <c:v>18.5</c:v>
                </c:pt>
                <c:pt idx="2931">
                  <c:v>18</c:v>
                </c:pt>
                <c:pt idx="2932">
                  <c:v>18</c:v>
                </c:pt>
                <c:pt idx="2933">
                  <c:v>18</c:v>
                </c:pt>
                <c:pt idx="2934">
                  <c:v>19.899999999999999</c:v>
                </c:pt>
                <c:pt idx="2935">
                  <c:v>19.7</c:v>
                </c:pt>
                <c:pt idx="2936">
                  <c:v>20</c:v>
                </c:pt>
                <c:pt idx="2937">
                  <c:v>20.100000000000001</c:v>
                </c:pt>
                <c:pt idx="2938">
                  <c:v>19.5</c:v>
                </c:pt>
                <c:pt idx="2939">
                  <c:v>20.7</c:v>
                </c:pt>
                <c:pt idx="2940">
                  <c:v>20</c:v>
                </c:pt>
                <c:pt idx="2941">
                  <c:v>21.1</c:v>
                </c:pt>
                <c:pt idx="2942">
                  <c:v>21.7</c:v>
                </c:pt>
                <c:pt idx="2943">
                  <c:v>20.399999999999999</c:v>
                </c:pt>
                <c:pt idx="2944">
                  <c:v>21.1</c:v>
                </c:pt>
                <c:pt idx="2945">
                  <c:v>20.5</c:v>
                </c:pt>
                <c:pt idx="2946">
                  <c:v>21.6</c:v>
                </c:pt>
                <c:pt idx="2947">
                  <c:v>22</c:v>
                </c:pt>
                <c:pt idx="2948">
                  <c:v>21.2</c:v>
                </c:pt>
                <c:pt idx="2949">
                  <c:v>22.3</c:v>
                </c:pt>
                <c:pt idx="2950">
                  <c:v>21.3</c:v>
                </c:pt>
                <c:pt idx="2951">
                  <c:v>22.3</c:v>
                </c:pt>
                <c:pt idx="2952">
                  <c:v>22.7</c:v>
                </c:pt>
                <c:pt idx="2953">
                  <c:v>21.8</c:v>
                </c:pt>
                <c:pt idx="2954">
                  <c:v>23</c:v>
                </c:pt>
                <c:pt idx="2955">
                  <c:v>22.5</c:v>
                </c:pt>
                <c:pt idx="2956">
                  <c:v>22.8</c:v>
                </c:pt>
                <c:pt idx="2957">
                  <c:v>22.8</c:v>
                </c:pt>
                <c:pt idx="2958">
                  <c:v>23.3</c:v>
                </c:pt>
                <c:pt idx="2959">
                  <c:v>22.9</c:v>
                </c:pt>
                <c:pt idx="2960">
                  <c:v>23.9</c:v>
                </c:pt>
                <c:pt idx="2961">
                  <c:v>23.8</c:v>
                </c:pt>
                <c:pt idx="2962">
                  <c:v>24.1</c:v>
                </c:pt>
                <c:pt idx="2963">
                  <c:v>23.5</c:v>
                </c:pt>
                <c:pt idx="2964">
                  <c:v>24.7</c:v>
                </c:pt>
                <c:pt idx="2965">
                  <c:v>24.9</c:v>
                </c:pt>
                <c:pt idx="2966">
                  <c:v>24.9</c:v>
                </c:pt>
                <c:pt idx="2967">
                  <c:v>25.1</c:v>
                </c:pt>
                <c:pt idx="2968">
                  <c:v>26.2</c:v>
                </c:pt>
                <c:pt idx="2969">
                  <c:v>26.7</c:v>
                </c:pt>
                <c:pt idx="2970">
                  <c:v>26</c:v>
                </c:pt>
                <c:pt idx="2971">
                  <c:v>25.7</c:v>
                </c:pt>
                <c:pt idx="2972">
                  <c:v>25.3</c:v>
                </c:pt>
                <c:pt idx="2973">
                  <c:v>24.6</c:v>
                </c:pt>
                <c:pt idx="2974">
                  <c:v>27.2</c:v>
                </c:pt>
                <c:pt idx="2975">
                  <c:v>26</c:v>
                </c:pt>
                <c:pt idx="2976">
                  <c:v>28.4</c:v>
                </c:pt>
                <c:pt idx="2977">
                  <c:v>27.1</c:v>
                </c:pt>
                <c:pt idx="2978">
                  <c:v>28.3</c:v>
                </c:pt>
                <c:pt idx="2979">
                  <c:v>26.4</c:v>
                </c:pt>
                <c:pt idx="2980">
                  <c:v>28.5</c:v>
                </c:pt>
                <c:pt idx="2981">
                  <c:v>28.2</c:v>
                </c:pt>
                <c:pt idx="2982">
                  <c:v>29.6</c:v>
                </c:pt>
                <c:pt idx="2983">
                  <c:v>29.2</c:v>
                </c:pt>
                <c:pt idx="2984">
                  <c:v>28.8</c:v>
                </c:pt>
                <c:pt idx="2985">
                  <c:v>30.4</c:v>
                </c:pt>
                <c:pt idx="2986">
                  <c:v>28.8</c:v>
                </c:pt>
                <c:pt idx="2987">
                  <c:v>29.7</c:v>
                </c:pt>
                <c:pt idx="2988">
                  <c:v>29.9</c:v>
                </c:pt>
                <c:pt idx="2989">
                  <c:v>30.4</c:v>
                </c:pt>
                <c:pt idx="2990">
                  <c:v>29.7</c:v>
                </c:pt>
                <c:pt idx="2991">
                  <c:v>31.1</c:v>
                </c:pt>
                <c:pt idx="2992">
                  <c:v>31.4</c:v>
                </c:pt>
                <c:pt idx="2993">
                  <c:v>32</c:v>
                </c:pt>
                <c:pt idx="2994">
                  <c:v>31.2</c:v>
                </c:pt>
                <c:pt idx="2995">
                  <c:v>30.4</c:v>
                </c:pt>
                <c:pt idx="2996">
                  <c:v>31.3</c:v>
                </c:pt>
                <c:pt idx="2997">
                  <c:v>32.700000000000003</c:v>
                </c:pt>
                <c:pt idx="2998">
                  <c:v>32.1</c:v>
                </c:pt>
                <c:pt idx="2999">
                  <c:v>32.200000000000003</c:v>
                </c:pt>
                <c:pt idx="3000">
                  <c:v>33.700000000000003</c:v>
                </c:pt>
                <c:pt idx="3001">
                  <c:v>32.4</c:v>
                </c:pt>
                <c:pt idx="3002">
                  <c:v>32.9</c:v>
                </c:pt>
                <c:pt idx="3003">
                  <c:v>32.6</c:v>
                </c:pt>
                <c:pt idx="3004">
                  <c:v>35.1</c:v>
                </c:pt>
                <c:pt idx="3005">
                  <c:v>35</c:v>
                </c:pt>
                <c:pt idx="3006">
                  <c:v>35</c:v>
                </c:pt>
                <c:pt idx="3007">
                  <c:v>35.1</c:v>
                </c:pt>
                <c:pt idx="3008">
                  <c:v>36.700000000000003</c:v>
                </c:pt>
                <c:pt idx="3009">
                  <c:v>36.1</c:v>
                </c:pt>
                <c:pt idx="3010">
                  <c:v>36.5</c:v>
                </c:pt>
                <c:pt idx="3011">
                  <c:v>37.5</c:v>
                </c:pt>
                <c:pt idx="3012">
                  <c:v>35.9</c:v>
                </c:pt>
                <c:pt idx="3013">
                  <c:v>36.299999999999997</c:v>
                </c:pt>
                <c:pt idx="3014">
                  <c:v>36.299999999999997</c:v>
                </c:pt>
                <c:pt idx="3015">
                  <c:v>36.200000000000003</c:v>
                </c:pt>
                <c:pt idx="3016">
                  <c:v>35.9</c:v>
                </c:pt>
                <c:pt idx="3017">
                  <c:v>36.700000000000003</c:v>
                </c:pt>
                <c:pt idx="3018">
                  <c:v>36.4</c:v>
                </c:pt>
                <c:pt idx="3019">
                  <c:v>36.1</c:v>
                </c:pt>
                <c:pt idx="3020">
                  <c:v>36.799999999999997</c:v>
                </c:pt>
                <c:pt idx="3021">
                  <c:v>37.1</c:v>
                </c:pt>
                <c:pt idx="3022">
                  <c:v>36</c:v>
                </c:pt>
                <c:pt idx="3023">
                  <c:v>35.700000000000003</c:v>
                </c:pt>
                <c:pt idx="3024">
                  <c:v>36</c:v>
                </c:pt>
                <c:pt idx="3025">
                  <c:v>36.9</c:v>
                </c:pt>
                <c:pt idx="3026">
                  <c:v>35.799999999999997</c:v>
                </c:pt>
                <c:pt idx="3027">
                  <c:v>35</c:v>
                </c:pt>
                <c:pt idx="3028">
                  <c:v>35.6</c:v>
                </c:pt>
                <c:pt idx="3029">
                  <c:v>35.5</c:v>
                </c:pt>
                <c:pt idx="3030">
                  <c:v>35.299999999999997</c:v>
                </c:pt>
                <c:pt idx="3031">
                  <c:v>34.700000000000003</c:v>
                </c:pt>
                <c:pt idx="3032">
                  <c:v>36.4</c:v>
                </c:pt>
                <c:pt idx="3033">
                  <c:v>35.9</c:v>
                </c:pt>
                <c:pt idx="3034">
                  <c:v>36.200000000000003</c:v>
                </c:pt>
                <c:pt idx="3035">
                  <c:v>36.299999999999997</c:v>
                </c:pt>
                <c:pt idx="3036">
                  <c:v>36.799999999999997</c:v>
                </c:pt>
                <c:pt idx="3037">
                  <c:v>35.700000000000003</c:v>
                </c:pt>
                <c:pt idx="3038">
                  <c:v>36</c:v>
                </c:pt>
                <c:pt idx="3039">
                  <c:v>37.6</c:v>
                </c:pt>
                <c:pt idx="3040">
                  <c:v>36.6</c:v>
                </c:pt>
                <c:pt idx="3041">
                  <c:v>36.799999999999997</c:v>
                </c:pt>
                <c:pt idx="3042">
                  <c:v>36.799999999999997</c:v>
                </c:pt>
                <c:pt idx="3043">
                  <c:v>36.299999999999997</c:v>
                </c:pt>
                <c:pt idx="3044">
                  <c:v>37.4</c:v>
                </c:pt>
                <c:pt idx="3045">
                  <c:v>36.9</c:v>
                </c:pt>
                <c:pt idx="3046">
                  <c:v>36.5</c:v>
                </c:pt>
                <c:pt idx="3047">
                  <c:v>36.200000000000003</c:v>
                </c:pt>
                <c:pt idx="3048">
                  <c:v>36.799999999999997</c:v>
                </c:pt>
                <c:pt idx="3049">
                  <c:v>36</c:v>
                </c:pt>
                <c:pt idx="3050">
                  <c:v>36.200000000000003</c:v>
                </c:pt>
                <c:pt idx="3051">
                  <c:v>36.4</c:v>
                </c:pt>
                <c:pt idx="3052">
                  <c:v>36.799999999999997</c:v>
                </c:pt>
                <c:pt idx="3053">
                  <c:v>36.799999999999997</c:v>
                </c:pt>
                <c:pt idx="3054">
                  <c:v>36.4</c:v>
                </c:pt>
                <c:pt idx="3055">
                  <c:v>36.1</c:v>
                </c:pt>
                <c:pt idx="3056">
                  <c:v>36.700000000000003</c:v>
                </c:pt>
                <c:pt idx="3057">
                  <c:v>36.1</c:v>
                </c:pt>
                <c:pt idx="3058">
                  <c:v>37.1</c:v>
                </c:pt>
                <c:pt idx="3059">
                  <c:v>37.1</c:v>
                </c:pt>
                <c:pt idx="3060">
                  <c:v>36.299999999999997</c:v>
                </c:pt>
                <c:pt idx="3061">
                  <c:v>36.4</c:v>
                </c:pt>
                <c:pt idx="3062">
                  <c:v>35.5</c:v>
                </c:pt>
                <c:pt idx="3063">
                  <c:v>35.299999999999997</c:v>
                </c:pt>
                <c:pt idx="3064">
                  <c:v>35.6</c:v>
                </c:pt>
                <c:pt idx="3065">
                  <c:v>37.299999999999997</c:v>
                </c:pt>
                <c:pt idx="3066">
                  <c:v>35.700000000000003</c:v>
                </c:pt>
                <c:pt idx="3067">
                  <c:v>36.200000000000003</c:v>
                </c:pt>
                <c:pt idx="3068">
                  <c:v>35.799999999999997</c:v>
                </c:pt>
                <c:pt idx="3069">
                  <c:v>34.799999999999997</c:v>
                </c:pt>
                <c:pt idx="3070">
                  <c:v>35.5</c:v>
                </c:pt>
                <c:pt idx="3071">
                  <c:v>34.9</c:v>
                </c:pt>
                <c:pt idx="3072">
                  <c:v>33.9</c:v>
                </c:pt>
                <c:pt idx="3073">
                  <c:v>35.6</c:v>
                </c:pt>
                <c:pt idx="3074">
                  <c:v>34.200000000000003</c:v>
                </c:pt>
                <c:pt idx="3075">
                  <c:v>34.700000000000003</c:v>
                </c:pt>
                <c:pt idx="3076">
                  <c:v>33.9</c:v>
                </c:pt>
                <c:pt idx="3077">
                  <c:v>35</c:v>
                </c:pt>
                <c:pt idx="3078">
                  <c:v>33</c:v>
                </c:pt>
                <c:pt idx="3079">
                  <c:v>33.6</c:v>
                </c:pt>
                <c:pt idx="3080">
                  <c:v>34.1</c:v>
                </c:pt>
                <c:pt idx="3081">
                  <c:v>34.200000000000003</c:v>
                </c:pt>
                <c:pt idx="3082">
                  <c:v>32.9</c:v>
                </c:pt>
                <c:pt idx="3083">
                  <c:v>33.6</c:v>
                </c:pt>
                <c:pt idx="3084">
                  <c:v>33.6</c:v>
                </c:pt>
                <c:pt idx="3085">
                  <c:v>33.4</c:v>
                </c:pt>
                <c:pt idx="3086">
                  <c:v>34.9</c:v>
                </c:pt>
                <c:pt idx="3087">
                  <c:v>35.4</c:v>
                </c:pt>
                <c:pt idx="3088">
                  <c:v>35.700000000000003</c:v>
                </c:pt>
                <c:pt idx="3089">
                  <c:v>36.4</c:v>
                </c:pt>
                <c:pt idx="3090">
                  <c:v>35.9</c:v>
                </c:pt>
                <c:pt idx="3091">
                  <c:v>37</c:v>
                </c:pt>
                <c:pt idx="3092">
                  <c:v>36.4</c:v>
                </c:pt>
                <c:pt idx="3093">
                  <c:v>37.6</c:v>
                </c:pt>
                <c:pt idx="3094">
                  <c:v>39</c:v>
                </c:pt>
                <c:pt idx="3095">
                  <c:v>38.799999999999997</c:v>
                </c:pt>
                <c:pt idx="3096">
                  <c:v>39.299999999999997</c:v>
                </c:pt>
                <c:pt idx="3097">
                  <c:v>38.6</c:v>
                </c:pt>
                <c:pt idx="3098">
                  <c:v>40.9</c:v>
                </c:pt>
                <c:pt idx="3099">
                  <c:v>39.6</c:v>
                </c:pt>
                <c:pt idx="3100">
                  <c:v>40.700000000000003</c:v>
                </c:pt>
                <c:pt idx="3101">
                  <c:v>41</c:v>
                </c:pt>
                <c:pt idx="3102">
                  <c:v>41.4</c:v>
                </c:pt>
                <c:pt idx="3103">
                  <c:v>41.2</c:v>
                </c:pt>
                <c:pt idx="3104">
                  <c:v>41.6</c:v>
                </c:pt>
                <c:pt idx="3105">
                  <c:v>41.3</c:v>
                </c:pt>
                <c:pt idx="3106">
                  <c:v>41.3</c:v>
                </c:pt>
                <c:pt idx="3107">
                  <c:v>41.3</c:v>
                </c:pt>
                <c:pt idx="3108">
                  <c:v>41.1</c:v>
                </c:pt>
                <c:pt idx="3109">
                  <c:v>40.4</c:v>
                </c:pt>
                <c:pt idx="3110">
                  <c:v>40.700000000000003</c:v>
                </c:pt>
                <c:pt idx="3111">
                  <c:v>41.1</c:v>
                </c:pt>
                <c:pt idx="3112">
                  <c:v>40.6</c:v>
                </c:pt>
                <c:pt idx="3113">
                  <c:v>40.700000000000003</c:v>
                </c:pt>
                <c:pt idx="3114">
                  <c:v>40.799999999999997</c:v>
                </c:pt>
                <c:pt idx="3115">
                  <c:v>40.6</c:v>
                </c:pt>
                <c:pt idx="3116">
                  <c:v>41.4</c:v>
                </c:pt>
                <c:pt idx="3117">
                  <c:v>40</c:v>
                </c:pt>
                <c:pt idx="3118">
                  <c:v>40.1</c:v>
                </c:pt>
                <c:pt idx="3119">
                  <c:v>41.1</c:v>
                </c:pt>
                <c:pt idx="3120">
                  <c:v>39.4</c:v>
                </c:pt>
                <c:pt idx="3121">
                  <c:v>38.799999999999997</c:v>
                </c:pt>
                <c:pt idx="3122">
                  <c:v>40.9</c:v>
                </c:pt>
                <c:pt idx="3123">
                  <c:v>41</c:v>
                </c:pt>
                <c:pt idx="3124">
                  <c:v>41.7</c:v>
                </c:pt>
                <c:pt idx="3125">
                  <c:v>41.4</c:v>
                </c:pt>
                <c:pt idx="3126">
                  <c:v>40.6</c:v>
                </c:pt>
                <c:pt idx="3127">
                  <c:v>39.9</c:v>
                </c:pt>
                <c:pt idx="3128">
                  <c:v>42.6</c:v>
                </c:pt>
                <c:pt idx="3129">
                  <c:v>43.1</c:v>
                </c:pt>
                <c:pt idx="3130">
                  <c:v>41.9</c:v>
                </c:pt>
                <c:pt idx="3131">
                  <c:v>41.4</c:v>
                </c:pt>
                <c:pt idx="3132">
                  <c:v>39.9</c:v>
                </c:pt>
                <c:pt idx="3133">
                  <c:v>42.2</c:v>
                </c:pt>
                <c:pt idx="3134">
                  <c:v>42</c:v>
                </c:pt>
                <c:pt idx="3135">
                  <c:v>42.4</c:v>
                </c:pt>
                <c:pt idx="3136">
                  <c:v>42.4</c:v>
                </c:pt>
                <c:pt idx="3137">
                  <c:v>41.5</c:v>
                </c:pt>
                <c:pt idx="3138">
                  <c:v>41.7</c:v>
                </c:pt>
                <c:pt idx="3139">
                  <c:v>42</c:v>
                </c:pt>
                <c:pt idx="3140">
                  <c:v>41.7</c:v>
                </c:pt>
                <c:pt idx="3141">
                  <c:v>43.3</c:v>
                </c:pt>
                <c:pt idx="3142">
                  <c:v>42.3</c:v>
                </c:pt>
                <c:pt idx="3143">
                  <c:v>42.3</c:v>
                </c:pt>
                <c:pt idx="3144">
                  <c:v>43</c:v>
                </c:pt>
                <c:pt idx="3145">
                  <c:v>43.3</c:v>
                </c:pt>
                <c:pt idx="3146">
                  <c:v>42.4</c:v>
                </c:pt>
                <c:pt idx="3147">
                  <c:v>42.3</c:v>
                </c:pt>
                <c:pt idx="3148">
                  <c:v>42.6</c:v>
                </c:pt>
                <c:pt idx="3149">
                  <c:v>42.2</c:v>
                </c:pt>
                <c:pt idx="3150">
                  <c:v>41.2</c:v>
                </c:pt>
                <c:pt idx="3151">
                  <c:v>42.2</c:v>
                </c:pt>
                <c:pt idx="3152">
                  <c:v>42.5</c:v>
                </c:pt>
                <c:pt idx="3153">
                  <c:v>43.1</c:v>
                </c:pt>
                <c:pt idx="3154">
                  <c:v>42.8</c:v>
                </c:pt>
                <c:pt idx="3155">
                  <c:v>43.4</c:v>
                </c:pt>
                <c:pt idx="3156">
                  <c:v>43.5</c:v>
                </c:pt>
                <c:pt idx="3157">
                  <c:v>45.1</c:v>
                </c:pt>
                <c:pt idx="3158">
                  <c:v>44.7</c:v>
                </c:pt>
                <c:pt idx="3159">
                  <c:v>45.2</c:v>
                </c:pt>
                <c:pt idx="3160">
                  <c:v>45.6</c:v>
                </c:pt>
                <c:pt idx="3161">
                  <c:v>45.9</c:v>
                </c:pt>
                <c:pt idx="3162">
                  <c:v>45.5</c:v>
                </c:pt>
                <c:pt idx="3163">
                  <c:v>46.5</c:v>
                </c:pt>
                <c:pt idx="3164">
                  <c:v>45.4</c:v>
                </c:pt>
                <c:pt idx="3165">
                  <c:v>47.1</c:v>
                </c:pt>
                <c:pt idx="3166">
                  <c:v>46.1</c:v>
                </c:pt>
                <c:pt idx="3167">
                  <c:v>46.2</c:v>
                </c:pt>
                <c:pt idx="3168">
                  <c:v>47</c:v>
                </c:pt>
                <c:pt idx="3169">
                  <c:v>46.2</c:v>
                </c:pt>
                <c:pt idx="3170">
                  <c:v>48.6</c:v>
                </c:pt>
                <c:pt idx="3171">
                  <c:v>47.4</c:v>
                </c:pt>
                <c:pt idx="3172">
                  <c:v>49</c:v>
                </c:pt>
                <c:pt idx="3173">
                  <c:v>49.9</c:v>
                </c:pt>
                <c:pt idx="3174">
                  <c:v>49.7</c:v>
                </c:pt>
                <c:pt idx="3175">
                  <c:v>50.3</c:v>
                </c:pt>
                <c:pt idx="3176">
                  <c:v>50.3</c:v>
                </c:pt>
                <c:pt idx="3177">
                  <c:v>51.6</c:v>
                </c:pt>
                <c:pt idx="3178">
                  <c:v>50.3</c:v>
                </c:pt>
                <c:pt idx="3179">
                  <c:v>50.4</c:v>
                </c:pt>
                <c:pt idx="3180">
                  <c:v>51.4</c:v>
                </c:pt>
                <c:pt idx="3181">
                  <c:v>52.8</c:v>
                </c:pt>
                <c:pt idx="3182">
                  <c:v>53.4</c:v>
                </c:pt>
                <c:pt idx="3183">
                  <c:v>53.3</c:v>
                </c:pt>
                <c:pt idx="3184">
                  <c:v>53.9</c:v>
                </c:pt>
                <c:pt idx="3185">
                  <c:v>53</c:v>
                </c:pt>
                <c:pt idx="3186">
                  <c:v>53.9</c:v>
                </c:pt>
                <c:pt idx="3187">
                  <c:v>54.3</c:v>
                </c:pt>
                <c:pt idx="3188">
                  <c:v>54.7</c:v>
                </c:pt>
                <c:pt idx="3189">
                  <c:v>55.1</c:v>
                </c:pt>
                <c:pt idx="3190">
                  <c:v>56.2</c:v>
                </c:pt>
                <c:pt idx="3191">
                  <c:v>57.3</c:v>
                </c:pt>
                <c:pt idx="3192">
                  <c:v>56.7</c:v>
                </c:pt>
                <c:pt idx="3193">
                  <c:v>57.8</c:v>
                </c:pt>
                <c:pt idx="3194">
                  <c:v>58.1</c:v>
                </c:pt>
                <c:pt idx="3195">
                  <c:v>57.5</c:v>
                </c:pt>
                <c:pt idx="3196">
                  <c:v>57.8</c:v>
                </c:pt>
                <c:pt idx="3197">
                  <c:v>58.6</c:v>
                </c:pt>
                <c:pt idx="3198">
                  <c:v>58.7</c:v>
                </c:pt>
                <c:pt idx="3199">
                  <c:v>59.4</c:v>
                </c:pt>
                <c:pt idx="3200">
                  <c:v>58.8</c:v>
                </c:pt>
                <c:pt idx="3201">
                  <c:v>59</c:v>
                </c:pt>
                <c:pt idx="3202">
                  <c:v>59.2</c:v>
                </c:pt>
                <c:pt idx="3203">
                  <c:v>58.9</c:v>
                </c:pt>
                <c:pt idx="3204">
                  <c:v>59.4</c:v>
                </c:pt>
                <c:pt idx="3205">
                  <c:v>59.2</c:v>
                </c:pt>
                <c:pt idx="3206">
                  <c:v>58.8</c:v>
                </c:pt>
                <c:pt idx="3207">
                  <c:v>59.4</c:v>
                </c:pt>
                <c:pt idx="3208">
                  <c:v>59</c:v>
                </c:pt>
                <c:pt idx="3209">
                  <c:v>59.8</c:v>
                </c:pt>
                <c:pt idx="3210">
                  <c:v>58.7</c:v>
                </c:pt>
                <c:pt idx="3211">
                  <c:v>59.4</c:v>
                </c:pt>
                <c:pt idx="3212">
                  <c:v>59.6</c:v>
                </c:pt>
                <c:pt idx="3213">
                  <c:v>59.7</c:v>
                </c:pt>
                <c:pt idx="3214">
                  <c:v>60.4</c:v>
                </c:pt>
                <c:pt idx="3215">
                  <c:v>60.3</c:v>
                </c:pt>
              </c:numCache>
            </c:numRef>
          </c:xVal>
          <c:yVal>
            <c:numRef>
              <c:f>'63G_24'!$A$4:$A$3219</c:f>
              <c:numCache>
                <c:formatCode>General</c:formatCode>
                <c:ptCount val="3216"/>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pt idx="3035">
                  <c:v>308.5</c:v>
                </c:pt>
                <c:pt idx="3036">
                  <c:v>308.60000000000002</c:v>
                </c:pt>
                <c:pt idx="3037">
                  <c:v>308.7</c:v>
                </c:pt>
                <c:pt idx="3038">
                  <c:v>308.8</c:v>
                </c:pt>
                <c:pt idx="3039">
                  <c:v>308.89999999999998</c:v>
                </c:pt>
                <c:pt idx="3040">
                  <c:v>309</c:v>
                </c:pt>
                <c:pt idx="3041">
                  <c:v>309.10000000000002</c:v>
                </c:pt>
                <c:pt idx="3042">
                  <c:v>309.2</c:v>
                </c:pt>
                <c:pt idx="3043">
                  <c:v>309.3</c:v>
                </c:pt>
                <c:pt idx="3044">
                  <c:v>309.39999999999998</c:v>
                </c:pt>
                <c:pt idx="3045">
                  <c:v>309.5</c:v>
                </c:pt>
                <c:pt idx="3046">
                  <c:v>309.60000000000002</c:v>
                </c:pt>
                <c:pt idx="3047">
                  <c:v>309.7</c:v>
                </c:pt>
                <c:pt idx="3048">
                  <c:v>309.8</c:v>
                </c:pt>
                <c:pt idx="3049">
                  <c:v>309.89999999999998</c:v>
                </c:pt>
                <c:pt idx="3050">
                  <c:v>310</c:v>
                </c:pt>
                <c:pt idx="3051">
                  <c:v>310.10000000000002</c:v>
                </c:pt>
                <c:pt idx="3052">
                  <c:v>310.2</c:v>
                </c:pt>
                <c:pt idx="3053">
                  <c:v>310.3</c:v>
                </c:pt>
                <c:pt idx="3054">
                  <c:v>310.39999999999998</c:v>
                </c:pt>
                <c:pt idx="3055">
                  <c:v>310.5</c:v>
                </c:pt>
                <c:pt idx="3056">
                  <c:v>310.60000000000002</c:v>
                </c:pt>
                <c:pt idx="3057">
                  <c:v>310.7</c:v>
                </c:pt>
                <c:pt idx="3058">
                  <c:v>310.8</c:v>
                </c:pt>
                <c:pt idx="3059">
                  <c:v>310.89999999999998</c:v>
                </c:pt>
                <c:pt idx="3060">
                  <c:v>311</c:v>
                </c:pt>
                <c:pt idx="3061">
                  <c:v>311.10000000000002</c:v>
                </c:pt>
                <c:pt idx="3062">
                  <c:v>311.2</c:v>
                </c:pt>
                <c:pt idx="3063">
                  <c:v>311.3</c:v>
                </c:pt>
                <c:pt idx="3064">
                  <c:v>311.39999999999998</c:v>
                </c:pt>
                <c:pt idx="3065">
                  <c:v>311.5</c:v>
                </c:pt>
                <c:pt idx="3066">
                  <c:v>311.60000000000002</c:v>
                </c:pt>
                <c:pt idx="3067">
                  <c:v>311.7</c:v>
                </c:pt>
                <c:pt idx="3068">
                  <c:v>311.8</c:v>
                </c:pt>
                <c:pt idx="3069">
                  <c:v>311.89999999999998</c:v>
                </c:pt>
                <c:pt idx="3070">
                  <c:v>312</c:v>
                </c:pt>
                <c:pt idx="3071">
                  <c:v>312.10000000000002</c:v>
                </c:pt>
                <c:pt idx="3072">
                  <c:v>312.2</c:v>
                </c:pt>
                <c:pt idx="3073">
                  <c:v>312.3</c:v>
                </c:pt>
                <c:pt idx="3074">
                  <c:v>312.39999999999998</c:v>
                </c:pt>
                <c:pt idx="3075">
                  <c:v>312.5</c:v>
                </c:pt>
                <c:pt idx="3076">
                  <c:v>312.60000000000002</c:v>
                </c:pt>
                <c:pt idx="3077">
                  <c:v>312.7</c:v>
                </c:pt>
                <c:pt idx="3078">
                  <c:v>312.8</c:v>
                </c:pt>
                <c:pt idx="3079">
                  <c:v>312.89999999999998</c:v>
                </c:pt>
                <c:pt idx="3080">
                  <c:v>313</c:v>
                </c:pt>
                <c:pt idx="3081">
                  <c:v>313.10000000000002</c:v>
                </c:pt>
                <c:pt idx="3082">
                  <c:v>313.2</c:v>
                </c:pt>
                <c:pt idx="3083">
                  <c:v>313.3</c:v>
                </c:pt>
                <c:pt idx="3084">
                  <c:v>313.39999999999998</c:v>
                </c:pt>
                <c:pt idx="3085">
                  <c:v>313.5</c:v>
                </c:pt>
                <c:pt idx="3086">
                  <c:v>313.60000000000002</c:v>
                </c:pt>
                <c:pt idx="3087">
                  <c:v>313.7</c:v>
                </c:pt>
                <c:pt idx="3088">
                  <c:v>313.8</c:v>
                </c:pt>
                <c:pt idx="3089">
                  <c:v>313.89999999999998</c:v>
                </c:pt>
                <c:pt idx="3090">
                  <c:v>314</c:v>
                </c:pt>
                <c:pt idx="3091">
                  <c:v>314.10000000000002</c:v>
                </c:pt>
                <c:pt idx="3092">
                  <c:v>314.2</c:v>
                </c:pt>
                <c:pt idx="3093">
                  <c:v>314.3</c:v>
                </c:pt>
                <c:pt idx="3094">
                  <c:v>314.39999999999998</c:v>
                </c:pt>
                <c:pt idx="3095">
                  <c:v>314.5</c:v>
                </c:pt>
                <c:pt idx="3096">
                  <c:v>314.60000000000002</c:v>
                </c:pt>
                <c:pt idx="3097">
                  <c:v>314.7</c:v>
                </c:pt>
                <c:pt idx="3098">
                  <c:v>314.8</c:v>
                </c:pt>
                <c:pt idx="3099">
                  <c:v>314.89999999999998</c:v>
                </c:pt>
                <c:pt idx="3100">
                  <c:v>315</c:v>
                </c:pt>
                <c:pt idx="3101">
                  <c:v>315.10000000000002</c:v>
                </c:pt>
                <c:pt idx="3102">
                  <c:v>315.2</c:v>
                </c:pt>
                <c:pt idx="3103">
                  <c:v>315.3</c:v>
                </c:pt>
                <c:pt idx="3104">
                  <c:v>315.39999999999998</c:v>
                </c:pt>
                <c:pt idx="3105">
                  <c:v>315.5</c:v>
                </c:pt>
                <c:pt idx="3106">
                  <c:v>315.60000000000002</c:v>
                </c:pt>
                <c:pt idx="3107">
                  <c:v>315.7</c:v>
                </c:pt>
                <c:pt idx="3108">
                  <c:v>315.8</c:v>
                </c:pt>
                <c:pt idx="3109">
                  <c:v>315.89999999999998</c:v>
                </c:pt>
                <c:pt idx="3110">
                  <c:v>316</c:v>
                </c:pt>
                <c:pt idx="3111">
                  <c:v>316.10000000000002</c:v>
                </c:pt>
                <c:pt idx="3112">
                  <c:v>316.2</c:v>
                </c:pt>
                <c:pt idx="3113">
                  <c:v>316.3</c:v>
                </c:pt>
                <c:pt idx="3114">
                  <c:v>316.39999999999998</c:v>
                </c:pt>
                <c:pt idx="3115">
                  <c:v>316.5</c:v>
                </c:pt>
                <c:pt idx="3116">
                  <c:v>316.60000000000002</c:v>
                </c:pt>
                <c:pt idx="3117">
                  <c:v>316.7</c:v>
                </c:pt>
                <c:pt idx="3118">
                  <c:v>316.8</c:v>
                </c:pt>
                <c:pt idx="3119">
                  <c:v>316.89999999999998</c:v>
                </c:pt>
                <c:pt idx="3120">
                  <c:v>317</c:v>
                </c:pt>
                <c:pt idx="3121">
                  <c:v>317.10000000000002</c:v>
                </c:pt>
                <c:pt idx="3122">
                  <c:v>317.2</c:v>
                </c:pt>
                <c:pt idx="3123">
                  <c:v>317.3</c:v>
                </c:pt>
                <c:pt idx="3124">
                  <c:v>317.39999999999998</c:v>
                </c:pt>
                <c:pt idx="3125">
                  <c:v>317.5</c:v>
                </c:pt>
                <c:pt idx="3126">
                  <c:v>317.60000000000002</c:v>
                </c:pt>
                <c:pt idx="3127">
                  <c:v>317.7</c:v>
                </c:pt>
                <c:pt idx="3128">
                  <c:v>317.8</c:v>
                </c:pt>
                <c:pt idx="3129">
                  <c:v>317.89999999999998</c:v>
                </c:pt>
                <c:pt idx="3130">
                  <c:v>318</c:v>
                </c:pt>
                <c:pt idx="3131">
                  <c:v>318.10000000000002</c:v>
                </c:pt>
                <c:pt idx="3132">
                  <c:v>318.2</c:v>
                </c:pt>
                <c:pt idx="3133">
                  <c:v>318.3</c:v>
                </c:pt>
                <c:pt idx="3134">
                  <c:v>318.39999999999998</c:v>
                </c:pt>
                <c:pt idx="3135">
                  <c:v>318.5</c:v>
                </c:pt>
                <c:pt idx="3136">
                  <c:v>318.60000000000002</c:v>
                </c:pt>
                <c:pt idx="3137">
                  <c:v>318.7</c:v>
                </c:pt>
                <c:pt idx="3138">
                  <c:v>318.8</c:v>
                </c:pt>
                <c:pt idx="3139">
                  <c:v>318.89999999999998</c:v>
                </c:pt>
                <c:pt idx="3140">
                  <c:v>319</c:v>
                </c:pt>
                <c:pt idx="3141">
                  <c:v>319.10000000000002</c:v>
                </c:pt>
                <c:pt idx="3142">
                  <c:v>319.2</c:v>
                </c:pt>
                <c:pt idx="3143">
                  <c:v>319.3</c:v>
                </c:pt>
                <c:pt idx="3144">
                  <c:v>319.39999999999998</c:v>
                </c:pt>
                <c:pt idx="3145">
                  <c:v>319.5</c:v>
                </c:pt>
                <c:pt idx="3146">
                  <c:v>319.60000000000002</c:v>
                </c:pt>
                <c:pt idx="3147">
                  <c:v>319.7</c:v>
                </c:pt>
                <c:pt idx="3148">
                  <c:v>319.8</c:v>
                </c:pt>
                <c:pt idx="3149">
                  <c:v>319.89999999999998</c:v>
                </c:pt>
                <c:pt idx="3150">
                  <c:v>320</c:v>
                </c:pt>
                <c:pt idx="3151">
                  <c:v>320.10000000000002</c:v>
                </c:pt>
                <c:pt idx="3152">
                  <c:v>320.2</c:v>
                </c:pt>
                <c:pt idx="3153">
                  <c:v>320.3</c:v>
                </c:pt>
                <c:pt idx="3154">
                  <c:v>320.39999999999998</c:v>
                </c:pt>
                <c:pt idx="3155">
                  <c:v>320.5</c:v>
                </c:pt>
                <c:pt idx="3156">
                  <c:v>320.60000000000002</c:v>
                </c:pt>
                <c:pt idx="3157">
                  <c:v>320.7</c:v>
                </c:pt>
                <c:pt idx="3158">
                  <c:v>320.8</c:v>
                </c:pt>
                <c:pt idx="3159">
                  <c:v>320.89999999999998</c:v>
                </c:pt>
                <c:pt idx="3160">
                  <c:v>321</c:v>
                </c:pt>
                <c:pt idx="3161">
                  <c:v>321.10000000000002</c:v>
                </c:pt>
                <c:pt idx="3162">
                  <c:v>321.2</c:v>
                </c:pt>
                <c:pt idx="3163">
                  <c:v>321.3</c:v>
                </c:pt>
                <c:pt idx="3164">
                  <c:v>321.39999999999998</c:v>
                </c:pt>
                <c:pt idx="3165">
                  <c:v>321.5</c:v>
                </c:pt>
                <c:pt idx="3166">
                  <c:v>321.60000000000002</c:v>
                </c:pt>
                <c:pt idx="3167">
                  <c:v>321.7</c:v>
                </c:pt>
                <c:pt idx="3168">
                  <c:v>321.8</c:v>
                </c:pt>
                <c:pt idx="3169">
                  <c:v>321.89999999999998</c:v>
                </c:pt>
                <c:pt idx="3170">
                  <c:v>322</c:v>
                </c:pt>
                <c:pt idx="3171">
                  <c:v>322.10000000000002</c:v>
                </c:pt>
                <c:pt idx="3172">
                  <c:v>322.2</c:v>
                </c:pt>
                <c:pt idx="3173">
                  <c:v>322.3</c:v>
                </c:pt>
                <c:pt idx="3174">
                  <c:v>322.39999999999998</c:v>
                </c:pt>
                <c:pt idx="3175">
                  <c:v>322.5</c:v>
                </c:pt>
                <c:pt idx="3176">
                  <c:v>322.60000000000002</c:v>
                </c:pt>
                <c:pt idx="3177">
                  <c:v>322.7</c:v>
                </c:pt>
                <c:pt idx="3178">
                  <c:v>322.8</c:v>
                </c:pt>
                <c:pt idx="3179">
                  <c:v>322.89999999999998</c:v>
                </c:pt>
                <c:pt idx="3180">
                  <c:v>323</c:v>
                </c:pt>
                <c:pt idx="3181">
                  <c:v>323.10000000000002</c:v>
                </c:pt>
                <c:pt idx="3182">
                  <c:v>323.2</c:v>
                </c:pt>
                <c:pt idx="3183">
                  <c:v>323.3</c:v>
                </c:pt>
                <c:pt idx="3184">
                  <c:v>323.39999999999998</c:v>
                </c:pt>
                <c:pt idx="3185">
                  <c:v>323.5</c:v>
                </c:pt>
                <c:pt idx="3186">
                  <c:v>323.60000000000002</c:v>
                </c:pt>
                <c:pt idx="3187">
                  <c:v>323.7</c:v>
                </c:pt>
                <c:pt idx="3188">
                  <c:v>323.8</c:v>
                </c:pt>
                <c:pt idx="3189">
                  <c:v>323.89999999999998</c:v>
                </c:pt>
                <c:pt idx="3190">
                  <c:v>324</c:v>
                </c:pt>
                <c:pt idx="3191">
                  <c:v>324.10000000000002</c:v>
                </c:pt>
                <c:pt idx="3192">
                  <c:v>324.2</c:v>
                </c:pt>
                <c:pt idx="3193">
                  <c:v>324.3</c:v>
                </c:pt>
                <c:pt idx="3194">
                  <c:v>324.39999999999998</c:v>
                </c:pt>
                <c:pt idx="3195">
                  <c:v>324.5</c:v>
                </c:pt>
                <c:pt idx="3196">
                  <c:v>324.60000000000002</c:v>
                </c:pt>
                <c:pt idx="3197">
                  <c:v>324.7</c:v>
                </c:pt>
                <c:pt idx="3198">
                  <c:v>324.8</c:v>
                </c:pt>
                <c:pt idx="3199">
                  <c:v>324.89999999999998</c:v>
                </c:pt>
                <c:pt idx="3200">
                  <c:v>325</c:v>
                </c:pt>
                <c:pt idx="3201">
                  <c:v>325.10000000000002</c:v>
                </c:pt>
                <c:pt idx="3202">
                  <c:v>325.2</c:v>
                </c:pt>
                <c:pt idx="3203">
                  <c:v>325.3</c:v>
                </c:pt>
                <c:pt idx="3204">
                  <c:v>325.39999999999998</c:v>
                </c:pt>
                <c:pt idx="3205">
                  <c:v>325.5</c:v>
                </c:pt>
                <c:pt idx="3206">
                  <c:v>325.60000000000002</c:v>
                </c:pt>
                <c:pt idx="3207">
                  <c:v>325.7</c:v>
                </c:pt>
                <c:pt idx="3208">
                  <c:v>325.8</c:v>
                </c:pt>
                <c:pt idx="3209">
                  <c:v>325.89999999999998</c:v>
                </c:pt>
                <c:pt idx="3210">
                  <c:v>326</c:v>
                </c:pt>
                <c:pt idx="3211">
                  <c:v>326.10000000000002</c:v>
                </c:pt>
                <c:pt idx="3212">
                  <c:v>326.2</c:v>
                </c:pt>
                <c:pt idx="3213">
                  <c:v>326.3</c:v>
                </c:pt>
                <c:pt idx="3214">
                  <c:v>326.39999999999998</c:v>
                </c:pt>
                <c:pt idx="3215">
                  <c:v>326.5</c:v>
                </c:pt>
              </c:numCache>
            </c:numRef>
          </c:yVal>
          <c:smooth val="1"/>
          <c:extLst>
            <c:ext xmlns:c16="http://schemas.microsoft.com/office/drawing/2014/chart" uri="{C3380CC4-5D6E-409C-BE32-E72D297353CC}">
              <c16:uniqueId val="{00000002-7564-4804-BAA7-84F698785B10}"/>
            </c:ext>
          </c:extLst>
        </c:ser>
        <c:ser>
          <c:idx val="3"/>
          <c:order val="3"/>
          <c:tx>
            <c:v>2018</c:v>
          </c:tx>
          <c:spPr>
            <a:ln w="3175" cap="rnd">
              <a:solidFill>
                <a:schemeClr val="accent4"/>
              </a:solidFill>
              <a:round/>
            </a:ln>
            <a:effectLst/>
          </c:spPr>
          <c:marker>
            <c:symbol val="none"/>
          </c:marker>
          <c:xVal>
            <c:numRef>
              <c:f>'63G_24'!$E$4:$E$3219</c:f>
              <c:numCache>
                <c:formatCode>General</c:formatCode>
                <c:ptCount val="3216"/>
                <c:pt idx="2">
                  <c:v>3.5</c:v>
                </c:pt>
                <c:pt idx="3">
                  <c:v>3.5</c:v>
                </c:pt>
                <c:pt idx="4">
                  <c:v>3</c:v>
                </c:pt>
                <c:pt idx="5">
                  <c:v>3.7</c:v>
                </c:pt>
                <c:pt idx="6">
                  <c:v>3</c:v>
                </c:pt>
                <c:pt idx="7">
                  <c:v>3</c:v>
                </c:pt>
                <c:pt idx="8">
                  <c:v>3</c:v>
                </c:pt>
                <c:pt idx="9">
                  <c:v>3.2</c:v>
                </c:pt>
                <c:pt idx="10">
                  <c:v>3.1</c:v>
                </c:pt>
                <c:pt idx="11">
                  <c:v>3.1</c:v>
                </c:pt>
                <c:pt idx="12">
                  <c:v>3.8</c:v>
                </c:pt>
                <c:pt idx="13">
                  <c:v>3.3</c:v>
                </c:pt>
                <c:pt idx="14">
                  <c:v>3.4</c:v>
                </c:pt>
                <c:pt idx="15">
                  <c:v>3.9</c:v>
                </c:pt>
                <c:pt idx="16">
                  <c:v>2.6</c:v>
                </c:pt>
                <c:pt idx="17">
                  <c:v>3.9</c:v>
                </c:pt>
                <c:pt idx="18">
                  <c:v>3.6</c:v>
                </c:pt>
                <c:pt idx="19">
                  <c:v>3.4</c:v>
                </c:pt>
                <c:pt idx="20">
                  <c:v>3.7</c:v>
                </c:pt>
                <c:pt idx="21">
                  <c:v>3.6</c:v>
                </c:pt>
                <c:pt idx="22">
                  <c:v>3.9</c:v>
                </c:pt>
                <c:pt idx="23">
                  <c:v>4.8</c:v>
                </c:pt>
                <c:pt idx="24">
                  <c:v>4.5</c:v>
                </c:pt>
                <c:pt idx="25">
                  <c:v>4.7</c:v>
                </c:pt>
                <c:pt idx="26">
                  <c:v>5.0999999999999996</c:v>
                </c:pt>
                <c:pt idx="27">
                  <c:v>6.1</c:v>
                </c:pt>
                <c:pt idx="28">
                  <c:v>5.3</c:v>
                </c:pt>
                <c:pt idx="29">
                  <c:v>5.9</c:v>
                </c:pt>
                <c:pt idx="30">
                  <c:v>6</c:v>
                </c:pt>
                <c:pt idx="31">
                  <c:v>6.9</c:v>
                </c:pt>
                <c:pt idx="32">
                  <c:v>5.9</c:v>
                </c:pt>
                <c:pt idx="33">
                  <c:v>6.6</c:v>
                </c:pt>
                <c:pt idx="34">
                  <c:v>6.4</c:v>
                </c:pt>
                <c:pt idx="35">
                  <c:v>6.7</c:v>
                </c:pt>
                <c:pt idx="36">
                  <c:v>5.5</c:v>
                </c:pt>
                <c:pt idx="37">
                  <c:v>6.7</c:v>
                </c:pt>
                <c:pt idx="38">
                  <c:v>5.9</c:v>
                </c:pt>
                <c:pt idx="39">
                  <c:v>6.1</c:v>
                </c:pt>
                <c:pt idx="40">
                  <c:v>6.1</c:v>
                </c:pt>
                <c:pt idx="41">
                  <c:v>6.5</c:v>
                </c:pt>
                <c:pt idx="42">
                  <c:v>6.5</c:v>
                </c:pt>
                <c:pt idx="43">
                  <c:v>7.4</c:v>
                </c:pt>
                <c:pt idx="44">
                  <c:v>7.8</c:v>
                </c:pt>
                <c:pt idx="45">
                  <c:v>5.5</c:v>
                </c:pt>
                <c:pt idx="46">
                  <c:v>7</c:v>
                </c:pt>
                <c:pt idx="47">
                  <c:v>6.7</c:v>
                </c:pt>
                <c:pt idx="48">
                  <c:v>8.1</c:v>
                </c:pt>
                <c:pt idx="49">
                  <c:v>7.3</c:v>
                </c:pt>
                <c:pt idx="50">
                  <c:v>7.7</c:v>
                </c:pt>
                <c:pt idx="51">
                  <c:v>8</c:v>
                </c:pt>
                <c:pt idx="52">
                  <c:v>8.1</c:v>
                </c:pt>
                <c:pt idx="53">
                  <c:v>8.6</c:v>
                </c:pt>
                <c:pt idx="54">
                  <c:v>9.1999999999999993</c:v>
                </c:pt>
                <c:pt idx="55">
                  <c:v>9</c:v>
                </c:pt>
                <c:pt idx="56">
                  <c:v>8.3000000000000007</c:v>
                </c:pt>
                <c:pt idx="57">
                  <c:v>8.4</c:v>
                </c:pt>
                <c:pt idx="58">
                  <c:v>9.1</c:v>
                </c:pt>
                <c:pt idx="59">
                  <c:v>8.3000000000000007</c:v>
                </c:pt>
                <c:pt idx="60">
                  <c:v>9.8000000000000007</c:v>
                </c:pt>
                <c:pt idx="61">
                  <c:v>10.1</c:v>
                </c:pt>
                <c:pt idx="62">
                  <c:v>10.4</c:v>
                </c:pt>
                <c:pt idx="63">
                  <c:v>11.2</c:v>
                </c:pt>
                <c:pt idx="64">
                  <c:v>11.7</c:v>
                </c:pt>
                <c:pt idx="65">
                  <c:v>11.2</c:v>
                </c:pt>
                <c:pt idx="66">
                  <c:v>11.9</c:v>
                </c:pt>
                <c:pt idx="67">
                  <c:v>11.7</c:v>
                </c:pt>
                <c:pt idx="68">
                  <c:v>12.1</c:v>
                </c:pt>
                <c:pt idx="69">
                  <c:v>12.3</c:v>
                </c:pt>
                <c:pt idx="70">
                  <c:v>12.9</c:v>
                </c:pt>
                <c:pt idx="71">
                  <c:v>13.7</c:v>
                </c:pt>
                <c:pt idx="72">
                  <c:v>12.6</c:v>
                </c:pt>
                <c:pt idx="73">
                  <c:v>12.3</c:v>
                </c:pt>
                <c:pt idx="74">
                  <c:v>13.1</c:v>
                </c:pt>
                <c:pt idx="75">
                  <c:v>13.1</c:v>
                </c:pt>
                <c:pt idx="76">
                  <c:v>12.1</c:v>
                </c:pt>
                <c:pt idx="77">
                  <c:v>11.4</c:v>
                </c:pt>
                <c:pt idx="78">
                  <c:v>11.3</c:v>
                </c:pt>
                <c:pt idx="79">
                  <c:v>11.2</c:v>
                </c:pt>
                <c:pt idx="80">
                  <c:v>10.6</c:v>
                </c:pt>
                <c:pt idx="81">
                  <c:v>10</c:v>
                </c:pt>
                <c:pt idx="82">
                  <c:v>10.1</c:v>
                </c:pt>
                <c:pt idx="83">
                  <c:v>10.1</c:v>
                </c:pt>
                <c:pt idx="84">
                  <c:v>9.3000000000000007</c:v>
                </c:pt>
                <c:pt idx="85">
                  <c:v>9.6</c:v>
                </c:pt>
                <c:pt idx="86">
                  <c:v>8.9</c:v>
                </c:pt>
                <c:pt idx="87">
                  <c:v>8.4</c:v>
                </c:pt>
                <c:pt idx="88">
                  <c:v>7.4</c:v>
                </c:pt>
                <c:pt idx="89">
                  <c:v>8.3000000000000007</c:v>
                </c:pt>
                <c:pt idx="90">
                  <c:v>8.1</c:v>
                </c:pt>
                <c:pt idx="91">
                  <c:v>7.3</c:v>
                </c:pt>
                <c:pt idx="92">
                  <c:v>6.8</c:v>
                </c:pt>
                <c:pt idx="93">
                  <c:v>7.6</c:v>
                </c:pt>
                <c:pt idx="94">
                  <c:v>7.5</c:v>
                </c:pt>
                <c:pt idx="95">
                  <c:v>7</c:v>
                </c:pt>
                <c:pt idx="96">
                  <c:v>6.1</c:v>
                </c:pt>
                <c:pt idx="97">
                  <c:v>6.9</c:v>
                </c:pt>
                <c:pt idx="98">
                  <c:v>6.6</c:v>
                </c:pt>
                <c:pt idx="99">
                  <c:v>5.6</c:v>
                </c:pt>
                <c:pt idx="100">
                  <c:v>6.9</c:v>
                </c:pt>
                <c:pt idx="101">
                  <c:v>6.5</c:v>
                </c:pt>
                <c:pt idx="102">
                  <c:v>6.6</c:v>
                </c:pt>
                <c:pt idx="103">
                  <c:v>7.1</c:v>
                </c:pt>
                <c:pt idx="104">
                  <c:v>6.7</c:v>
                </c:pt>
                <c:pt idx="105">
                  <c:v>6.8</c:v>
                </c:pt>
                <c:pt idx="106">
                  <c:v>7.7</c:v>
                </c:pt>
                <c:pt idx="107">
                  <c:v>6.7</c:v>
                </c:pt>
                <c:pt idx="108">
                  <c:v>6.9</c:v>
                </c:pt>
                <c:pt idx="109">
                  <c:v>6.7</c:v>
                </c:pt>
                <c:pt idx="110">
                  <c:v>6.9</c:v>
                </c:pt>
                <c:pt idx="111">
                  <c:v>7.9</c:v>
                </c:pt>
                <c:pt idx="112">
                  <c:v>6.7</c:v>
                </c:pt>
                <c:pt idx="113">
                  <c:v>7.8</c:v>
                </c:pt>
                <c:pt idx="114">
                  <c:v>7.5</c:v>
                </c:pt>
                <c:pt idx="115">
                  <c:v>6.7</c:v>
                </c:pt>
                <c:pt idx="116">
                  <c:v>6.9</c:v>
                </c:pt>
                <c:pt idx="117">
                  <c:v>7.9</c:v>
                </c:pt>
                <c:pt idx="118">
                  <c:v>8.1</c:v>
                </c:pt>
                <c:pt idx="119">
                  <c:v>8.1</c:v>
                </c:pt>
                <c:pt idx="120">
                  <c:v>7.4</c:v>
                </c:pt>
                <c:pt idx="121">
                  <c:v>7.9</c:v>
                </c:pt>
                <c:pt idx="122">
                  <c:v>8.3000000000000007</c:v>
                </c:pt>
                <c:pt idx="123">
                  <c:v>7.6</c:v>
                </c:pt>
                <c:pt idx="124">
                  <c:v>8.1</c:v>
                </c:pt>
                <c:pt idx="125">
                  <c:v>7.4</c:v>
                </c:pt>
                <c:pt idx="126">
                  <c:v>8.3000000000000007</c:v>
                </c:pt>
                <c:pt idx="127">
                  <c:v>8.3000000000000007</c:v>
                </c:pt>
                <c:pt idx="128">
                  <c:v>9.6</c:v>
                </c:pt>
                <c:pt idx="129">
                  <c:v>7.9</c:v>
                </c:pt>
                <c:pt idx="130">
                  <c:v>8.6</c:v>
                </c:pt>
                <c:pt idx="131">
                  <c:v>9.5</c:v>
                </c:pt>
                <c:pt idx="132">
                  <c:v>9.3000000000000007</c:v>
                </c:pt>
                <c:pt idx="133">
                  <c:v>10.4</c:v>
                </c:pt>
                <c:pt idx="134">
                  <c:v>9</c:v>
                </c:pt>
                <c:pt idx="135">
                  <c:v>8.1999999999999993</c:v>
                </c:pt>
                <c:pt idx="136">
                  <c:v>8.9</c:v>
                </c:pt>
                <c:pt idx="137">
                  <c:v>9.6</c:v>
                </c:pt>
                <c:pt idx="138">
                  <c:v>9.8000000000000007</c:v>
                </c:pt>
                <c:pt idx="139">
                  <c:v>10.1</c:v>
                </c:pt>
                <c:pt idx="140">
                  <c:v>9.8000000000000007</c:v>
                </c:pt>
                <c:pt idx="141">
                  <c:v>9</c:v>
                </c:pt>
                <c:pt idx="142">
                  <c:v>8.6999999999999993</c:v>
                </c:pt>
                <c:pt idx="143">
                  <c:v>9.5</c:v>
                </c:pt>
                <c:pt idx="144">
                  <c:v>9.5</c:v>
                </c:pt>
                <c:pt idx="145">
                  <c:v>10.3</c:v>
                </c:pt>
                <c:pt idx="146">
                  <c:v>9.8000000000000007</c:v>
                </c:pt>
                <c:pt idx="147">
                  <c:v>9.3000000000000007</c:v>
                </c:pt>
                <c:pt idx="148">
                  <c:v>10.1</c:v>
                </c:pt>
                <c:pt idx="149">
                  <c:v>10</c:v>
                </c:pt>
                <c:pt idx="150">
                  <c:v>9.8000000000000007</c:v>
                </c:pt>
                <c:pt idx="151">
                  <c:v>9.9</c:v>
                </c:pt>
                <c:pt idx="152">
                  <c:v>10.6</c:v>
                </c:pt>
                <c:pt idx="153">
                  <c:v>9.8000000000000007</c:v>
                </c:pt>
                <c:pt idx="154">
                  <c:v>9.6</c:v>
                </c:pt>
                <c:pt idx="155">
                  <c:v>9.1999999999999993</c:v>
                </c:pt>
                <c:pt idx="156">
                  <c:v>10.6</c:v>
                </c:pt>
                <c:pt idx="157">
                  <c:v>9.9</c:v>
                </c:pt>
                <c:pt idx="158">
                  <c:v>9.4</c:v>
                </c:pt>
                <c:pt idx="159">
                  <c:v>9.1999999999999993</c:v>
                </c:pt>
                <c:pt idx="160">
                  <c:v>9</c:v>
                </c:pt>
                <c:pt idx="161">
                  <c:v>9.6</c:v>
                </c:pt>
                <c:pt idx="162">
                  <c:v>9.6999999999999993</c:v>
                </c:pt>
                <c:pt idx="163">
                  <c:v>9.8000000000000007</c:v>
                </c:pt>
                <c:pt idx="164">
                  <c:v>10</c:v>
                </c:pt>
                <c:pt idx="165">
                  <c:v>8.6999999999999993</c:v>
                </c:pt>
                <c:pt idx="166">
                  <c:v>8.8000000000000007</c:v>
                </c:pt>
                <c:pt idx="167">
                  <c:v>9.3000000000000007</c:v>
                </c:pt>
                <c:pt idx="168">
                  <c:v>8</c:v>
                </c:pt>
                <c:pt idx="169">
                  <c:v>8.3000000000000007</c:v>
                </c:pt>
                <c:pt idx="170">
                  <c:v>9.1</c:v>
                </c:pt>
                <c:pt idx="171">
                  <c:v>8.8000000000000007</c:v>
                </c:pt>
                <c:pt idx="172">
                  <c:v>9.9</c:v>
                </c:pt>
                <c:pt idx="173">
                  <c:v>9.1</c:v>
                </c:pt>
                <c:pt idx="174">
                  <c:v>10.3</c:v>
                </c:pt>
                <c:pt idx="175">
                  <c:v>9.3000000000000007</c:v>
                </c:pt>
                <c:pt idx="176">
                  <c:v>9.1999999999999993</c:v>
                </c:pt>
                <c:pt idx="177">
                  <c:v>8.6</c:v>
                </c:pt>
                <c:pt idx="178">
                  <c:v>8.9</c:v>
                </c:pt>
                <c:pt idx="179">
                  <c:v>8.4</c:v>
                </c:pt>
                <c:pt idx="180">
                  <c:v>9.8000000000000007</c:v>
                </c:pt>
                <c:pt idx="181">
                  <c:v>9.8000000000000007</c:v>
                </c:pt>
                <c:pt idx="182">
                  <c:v>8.1999999999999993</c:v>
                </c:pt>
                <c:pt idx="183">
                  <c:v>8.4</c:v>
                </c:pt>
                <c:pt idx="184">
                  <c:v>8.6</c:v>
                </c:pt>
                <c:pt idx="185">
                  <c:v>8.6</c:v>
                </c:pt>
                <c:pt idx="186">
                  <c:v>8.1</c:v>
                </c:pt>
                <c:pt idx="187">
                  <c:v>9.4</c:v>
                </c:pt>
                <c:pt idx="188">
                  <c:v>7.9</c:v>
                </c:pt>
                <c:pt idx="189">
                  <c:v>7.9</c:v>
                </c:pt>
                <c:pt idx="190">
                  <c:v>9.9</c:v>
                </c:pt>
                <c:pt idx="191">
                  <c:v>8.8000000000000007</c:v>
                </c:pt>
                <c:pt idx="192">
                  <c:v>9.1999999999999993</c:v>
                </c:pt>
                <c:pt idx="193">
                  <c:v>9</c:v>
                </c:pt>
                <c:pt idx="194">
                  <c:v>8.1</c:v>
                </c:pt>
                <c:pt idx="195">
                  <c:v>9.1</c:v>
                </c:pt>
                <c:pt idx="196">
                  <c:v>9.9</c:v>
                </c:pt>
                <c:pt idx="197">
                  <c:v>8.8000000000000007</c:v>
                </c:pt>
                <c:pt idx="198">
                  <c:v>8.6</c:v>
                </c:pt>
                <c:pt idx="199">
                  <c:v>9.1</c:v>
                </c:pt>
                <c:pt idx="200">
                  <c:v>9.6999999999999993</c:v>
                </c:pt>
                <c:pt idx="201">
                  <c:v>8.5</c:v>
                </c:pt>
                <c:pt idx="202">
                  <c:v>8.5</c:v>
                </c:pt>
                <c:pt idx="203">
                  <c:v>8.8000000000000007</c:v>
                </c:pt>
                <c:pt idx="204">
                  <c:v>8.6999999999999993</c:v>
                </c:pt>
                <c:pt idx="205">
                  <c:v>8.8000000000000007</c:v>
                </c:pt>
                <c:pt idx="206">
                  <c:v>8.6</c:v>
                </c:pt>
                <c:pt idx="207">
                  <c:v>8.8000000000000007</c:v>
                </c:pt>
                <c:pt idx="208">
                  <c:v>9.8000000000000007</c:v>
                </c:pt>
                <c:pt idx="209">
                  <c:v>9</c:v>
                </c:pt>
                <c:pt idx="210">
                  <c:v>8</c:v>
                </c:pt>
                <c:pt idx="211">
                  <c:v>8.8000000000000007</c:v>
                </c:pt>
                <c:pt idx="212">
                  <c:v>8.9</c:v>
                </c:pt>
                <c:pt idx="213">
                  <c:v>10.199999999999999</c:v>
                </c:pt>
                <c:pt idx="214">
                  <c:v>8.6</c:v>
                </c:pt>
                <c:pt idx="215">
                  <c:v>11</c:v>
                </c:pt>
                <c:pt idx="216">
                  <c:v>9.9</c:v>
                </c:pt>
                <c:pt idx="217">
                  <c:v>8.6</c:v>
                </c:pt>
                <c:pt idx="218">
                  <c:v>8.3000000000000007</c:v>
                </c:pt>
                <c:pt idx="219">
                  <c:v>9.4</c:v>
                </c:pt>
                <c:pt idx="220">
                  <c:v>8.6999999999999993</c:v>
                </c:pt>
                <c:pt idx="221">
                  <c:v>10.1</c:v>
                </c:pt>
                <c:pt idx="222">
                  <c:v>8.1999999999999993</c:v>
                </c:pt>
                <c:pt idx="223">
                  <c:v>8.1</c:v>
                </c:pt>
                <c:pt idx="224">
                  <c:v>9</c:v>
                </c:pt>
                <c:pt idx="225">
                  <c:v>9.1</c:v>
                </c:pt>
                <c:pt idx="226">
                  <c:v>9</c:v>
                </c:pt>
                <c:pt idx="227">
                  <c:v>10.6</c:v>
                </c:pt>
                <c:pt idx="228">
                  <c:v>8.5</c:v>
                </c:pt>
                <c:pt idx="229">
                  <c:v>8.6999999999999993</c:v>
                </c:pt>
                <c:pt idx="230">
                  <c:v>8.6</c:v>
                </c:pt>
                <c:pt idx="231">
                  <c:v>9</c:v>
                </c:pt>
                <c:pt idx="232">
                  <c:v>8.3000000000000007</c:v>
                </c:pt>
                <c:pt idx="233">
                  <c:v>10.199999999999999</c:v>
                </c:pt>
                <c:pt idx="234">
                  <c:v>10.1</c:v>
                </c:pt>
                <c:pt idx="235">
                  <c:v>8.4</c:v>
                </c:pt>
                <c:pt idx="236">
                  <c:v>10.4</c:v>
                </c:pt>
                <c:pt idx="237">
                  <c:v>8.3000000000000007</c:v>
                </c:pt>
                <c:pt idx="238">
                  <c:v>9.6999999999999993</c:v>
                </c:pt>
                <c:pt idx="239">
                  <c:v>8.6999999999999993</c:v>
                </c:pt>
                <c:pt idx="240">
                  <c:v>8.1999999999999993</c:v>
                </c:pt>
                <c:pt idx="241">
                  <c:v>8.3000000000000007</c:v>
                </c:pt>
                <c:pt idx="242">
                  <c:v>9.3000000000000007</c:v>
                </c:pt>
                <c:pt idx="243">
                  <c:v>10.199999999999999</c:v>
                </c:pt>
                <c:pt idx="244">
                  <c:v>9.1999999999999993</c:v>
                </c:pt>
                <c:pt idx="245">
                  <c:v>9.4</c:v>
                </c:pt>
                <c:pt idx="246">
                  <c:v>9.6999999999999993</c:v>
                </c:pt>
                <c:pt idx="247">
                  <c:v>9.6</c:v>
                </c:pt>
                <c:pt idx="248">
                  <c:v>8.1</c:v>
                </c:pt>
                <c:pt idx="249">
                  <c:v>7.9</c:v>
                </c:pt>
                <c:pt idx="250">
                  <c:v>9.3000000000000007</c:v>
                </c:pt>
                <c:pt idx="251">
                  <c:v>9.9</c:v>
                </c:pt>
                <c:pt idx="252">
                  <c:v>8.9</c:v>
                </c:pt>
                <c:pt idx="253">
                  <c:v>8.5</c:v>
                </c:pt>
                <c:pt idx="254">
                  <c:v>8</c:v>
                </c:pt>
                <c:pt idx="255">
                  <c:v>9.1999999999999993</c:v>
                </c:pt>
                <c:pt idx="256">
                  <c:v>9.6</c:v>
                </c:pt>
                <c:pt idx="257">
                  <c:v>10.3</c:v>
                </c:pt>
                <c:pt idx="258">
                  <c:v>9.1999999999999993</c:v>
                </c:pt>
                <c:pt idx="259">
                  <c:v>9.4</c:v>
                </c:pt>
                <c:pt idx="260">
                  <c:v>8.8000000000000007</c:v>
                </c:pt>
                <c:pt idx="261">
                  <c:v>10.1</c:v>
                </c:pt>
                <c:pt idx="262">
                  <c:v>9.6999999999999993</c:v>
                </c:pt>
                <c:pt idx="263">
                  <c:v>10.1</c:v>
                </c:pt>
                <c:pt idx="264">
                  <c:v>9.8000000000000007</c:v>
                </c:pt>
                <c:pt idx="265">
                  <c:v>8.9</c:v>
                </c:pt>
                <c:pt idx="266">
                  <c:v>9.8000000000000007</c:v>
                </c:pt>
                <c:pt idx="267">
                  <c:v>8.8000000000000007</c:v>
                </c:pt>
                <c:pt idx="268">
                  <c:v>9.8000000000000007</c:v>
                </c:pt>
                <c:pt idx="269">
                  <c:v>11.2</c:v>
                </c:pt>
                <c:pt idx="270">
                  <c:v>9.8000000000000007</c:v>
                </c:pt>
                <c:pt idx="271">
                  <c:v>9.1</c:v>
                </c:pt>
                <c:pt idx="272">
                  <c:v>8.9</c:v>
                </c:pt>
                <c:pt idx="273">
                  <c:v>9.4</c:v>
                </c:pt>
                <c:pt idx="274">
                  <c:v>10</c:v>
                </c:pt>
                <c:pt idx="275">
                  <c:v>9.3000000000000007</c:v>
                </c:pt>
                <c:pt idx="276">
                  <c:v>9</c:v>
                </c:pt>
                <c:pt idx="277">
                  <c:v>10.8</c:v>
                </c:pt>
                <c:pt idx="278">
                  <c:v>10.3</c:v>
                </c:pt>
                <c:pt idx="279">
                  <c:v>9.1999999999999993</c:v>
                </c:pt>
                <c:pt idx="280">
                  <c:v>10.5</c:v>
                </c:pt>
                <c:pt idx="281">
                  <c:v>8.8000000000000007</c:v>
                </c:pt>
                <c:pt idx="282">
                  <c:v>9.8000000000000007</c:v>
                </c:pt>
                <c:pt idx="283">
                  <c:v>10.6</c:v>
                </c:pt>
                <c:pt idx="284">
                  <c:v>10.199999999999999</c:v>
                </c:pt>
                <c:pt idx="285">
                  <c:v>10</c:v>
                </c:pt>
                <c:pt idx="286">
                  <c:v>9.9</c:v>
                </c:pt>
                <c:pt idx="287">
                  <c:v>10.3</c:v>
                </c:pt>
                <c:pt idx="288">
                  <c:v>9.6999999999999993</c:v>
                </c:pt>
                <c:pt idx="289">
                  <c:v>10.199999999999999</c:v>
                </c:pt>
                <c:pt idx="290">
                  <c:v>10.4</c:v>
                </c:pt>
                <c:pt idx="291">
                  <c:v>10.3</c:v>
                </c:pt>
                <c:pt idx="292">
                  <c:v>10.4</c:v>
                </c:pt>
                <c:pt idx="293">
                  <c:v>8.8000000000000007</c:v>
                </c:pt>
                <c:pt idx="294">
                  <c:v>11.2</c:v>
                </c:pt>
                <c:pt idx="295">
                  <c:v>10.199999999999999</c:v>
                </c:pt>
                <c:pt idx="296">
                  <c:v>10</c:v>
                </c:pt>
                <c:pt idx="297">
                  <c:v>11.3</c:v>
                </c:pt>
                <c:pt idx="298">
                  <c:v>10.7</c:v>
                </c:pt>
                <c:pt idx="299">
                  <c:v>10.9</c:v>
                </c:pt>
                <c:pt idx="300">
                  <c:v>11</c:v>
                </c:pt>
                <c:pt idx="301">
                  <c:v>11.5</c:v>
                </c:pt>
                <c:pt idx="302">
                  <c:v>10.4</c:v>
                </c:pt>
                <c:pt idx="303">
                  <c:v>11.6</c:v>
                </c:pt>
                <c:pt idx="304">
                  <c:v>10.8</c:v>
                </c:pt>
                <c:pt idx="305">
                  <c:v>10.6</c:v>
                </c:pt>
                <c:pt idx="306">
                  <c:v>10.9</c:v>
                </c:pt>
                <c:pt idx="307">
                  <c:v>11.9</c:v>
                </c:pt>
                <c:pt idx="308">
                  <c:v>10.9</c:v>
                </c:pt>
                <c:pt idx="309">
                  <c:v>11.9</c:v>
                </c:pt>
                <c:pt idx="310">
                  <c:v>11.6</c:v>
                </c:pt>
                <c:pt idx="311">
                  <c:v>12.1</c:v>
                </c:pt>
                <c:pt idx="312">
                  <c:v>12.6</c:v>
                </c:pt>
                <c:pt idx="313">
                  <c:v>12.1</c:v>
                </c:pt>
                <c:pt idx="314">
                  <c:v>12.2</c:v>
                </c:pt>
                <c:pt idx="315">
                  <c:v>12.7</c:v>
                </c:pt>
                <c:pt idx="316">
                  <c:v>11.2</c:v>
                </c:pt>
                <c:pt idx="317">
                  <c:v>12.7</c:v>
                </c:pt>
                <c:pt idx="318">
                  <c:v>13.1</c:v>
                </c:pt>
                <c:pt idx="319">
                  <c:v>12.8</c:v>
                </c:pt>
                <c:pt idx="320">
                  <c:v>13.4</c:v>
                </c:pt>
                <c:pt idx="321">
                  <c:v>12.8</c:v>
                </c:pt>
                <c:pt idx="322">
                  <c:v>13.3</c:v>
                </c:pt>
                <c:pt idx="323">
                  <c:v>12.7</c:v>
                </c:pt>
                <c:pt idx="324">
                  <c:v>13.3</c:v>
                </c:pt>
                <c:pt idx="325">
                  <c:v>14.3</c:v>
                </c:pt>
                <c:pt idx="326">
                  <c:v>13.6</c:v>
                </c:pt>
                <c:pt idx="327">
                  <c:v>13.6</c:v>
                </c:pt>
                <c:pt idx="328">
                  <c:v>13.9</c:v>
                </c:pt>
                <c:pt idx="329">
                  <c:v>15.4</c:v>
                </c:pt>
                <c:pt idx="330">
                  <c:v>15.3</c:v>
                </c:pt>
                <c:pt idx="331">
                  <c:v>15.4</c:v>
                </c:pt>
                <c:pt idx="332">
                  <c:v>16.5</c:v>
                </c:pt>
                <c:pt idx="333">
                  <c:v>16.600000000000001</c:v>
                </c:pt>
                <c:pt idx="334">
                  <c:v>16.899999999999999</c:v>
                </c:pt>
                <c:pt idx="335">
                  <c:v>16.2</c:v>
                </c:pt>
                <c:pt idx="336">
                  <c:v>17.100000000000001</c:v>
                </c:pt>
                <c:pt idx="337">
                  <c:v>17</c:v>
                </c:pt>
                <c:pt idx="338">
                  <c:v>17.8</c:v>
                </c:pt>
                <c:pt idx="339">
                  <c:v>17.100000000000001</c:v>
                </c:pt>
                <c:pt idx="340">
                  <c:v>17.2</c:v>
                </c:pt>
                <c:pt idx="341">
                  <c:v>17.7</c:v>
                </c:pt>
                <c:pt idx="342">
                  <c:v>18.100000000000001</c:v>
                </c:pt>
                <c:pt idx="343">
                  <c:v>17.8</c:v>
                </c:pt>
                <c:pt idx="344">
                  <c:v>18.7</c:v>
                </c:pt>
                <c:pt idx="345">
                  <c:v>18.899999999999999</c:v>
                </c:pt>
                <c:pt idx="346">
                  <c:v>17.600000000000001</c:v>
                </c:pt>
                <c:pt idx="347">
                  <c:v>18.5</c:v>
                </c:pt>
                <c:pt idx="348">
                  <c:v>18.100000000000001</c:v>
                </c:pt>
                <c:pt idx="349">
                  <c:v>17.3</c:v>
                </c:pt>
                <c:pt idx="350">
                  <c:v>16.7</c:v>
                </c:pt>
                <c:pt idx="351">
                  <c:v>16.899999999999999</c:v>
                </c:pt>
                <c:pt idx="352">
                  <c:v>17.100000000000001</c:v>
                </c:pt>
                <c:pt idx="353">
                  <c:v>17.3</c:v>
                </c:pt>
                <c:pt idx="354">
                  <c:v>16.100000000000001</c:v>
                </c:pt>
                <c:pt idx="355">
                  <c:v>16.3</c:v>
                </c:pt>
                <c:pt idx="356">
                  <c:v>17.399999999999999</c:v>
                </c:pt>
                <c:pt idx="357">
                  <c:v>16.100000000000001</c:v>
                </c:pt>
                <c:pt idx="358">
                  <c:v>17.899999999999999</c:v>
                </c:pt>
                <c:pt idx="359">
                  <c:v>15.9</c:v>
                </c:pt>
                <c:pt idx="360">
                  <c:v>16</c:v>
                </c:pt>
                <c:pt idx="361">
                  <c:v>16.600000000000001</c:v>
                </c:pt>
                <c:pt idx="362">
                  <c:v>16</c:v>
                </c:pt>
                <c:pt idx="363">
                  <c:v>17.3</c:v>
                </c:pt>
                <c:pt idx="364">
                  <c:v>17.7</c:v>
                </c:pt>
                <c:pt idx="365">
                  <c:v>19.3</c:v>
                </c:pt>
                <c:pt idx="366">
                  <c:v>18</c:v>
                </c:pt>
                <c:pt idx="367">
                  <c:v>18.7</c:v>
                </c:pt>
                <c:pt idx="368">
                  <c:v>18.3</c:v>
                </c:pt>
                <c:pt idx="369">
                  <c:v>17.100000000000001</c:v>
                </c:pt>
                <c:pt idx="370">
                  <c:v>18.2</c:v>
                </c:pt>
                <c:pt idx="371">
                  <c:v>17.399999999999999</c:v>
                </c:pt>
                <c:pt idx="372">
                  <c:v>18.100000000000001</c:v>
                </c:pt>
                <c:pt idx="373">
                  <c:v>18.5</c:v>
                </c:pt>
                <c:pt idx="374">
                  <c:v>18.3</c:v>
                </c:pt>
                <c:pt idx="375">
                  <c:v>16.899999999999999</c:v>
                </c:pt>
                <c:pt idx="376">
                  <c:v>18.7</c:v>
                </c:pt>
                <c:pt idx="377">
                  <c:v>18.2</c:v>
                </c:pt>
                <c:pt idx="378">
                  <c:v>17.7</c:v>
                </c:pt>
                <c:pt idx="379">
                  <c:v>16.899999999999999</c:v>
                </c:pt>
                <c:pt idx="380">
                  <c:v>16.5</c:v>
                </c:pt>
                <c:pt idx="381">
                  <c:v>17.5</c:v>
                </c:pt>
                <c:pt idx="382">
                  <c:v>16.7</c:v>
                </c:pt>
                <c:pt idx="383">
                  <c:v>16.600000000000001</c:v>
                </c:pt>
                <c:pt idx="384">
                  <c:v>17.3</c:v>
                </c:pt>
                <c:pt idx="385">
                  <c:v>17</c:v>
                </c:pt>
                <c:pt idx="386">
                  <c:v>15.9</c:v>
                </c:pt>
                <c:pt idx="387">
                  <c:v>16.2</c:v>
                </c:pt>
                <c:pt idx="388">
                  <c:v>15.5</c:v>
                </c:pt>
                <c:pt idx="389">
                  <c:v>15.6</c:v>
                </c:pt>
                <c:pt idx="390">
                  <c:v>15.4</c:v>
                </c:pt>
                <c:pt idx="391">
                  <c:v>14.9</c:v>
                </c:pt>
                <c:pt idx="392">
                  <c:v>16.2</c:v>
                </c:pt>
                <c:pt idx="393">
                  <c:v>14.6</c:v>
                </c:pt>
                <c:pt idx="394">
                  <c:v>15.5</c:v>
                </c:pt>
                <c:pt idx="395">
                  <c:v>14.5</c:v>
                </c:pt>
                <c:pt idx="396">
                  <c:v>14.8</c:v>
                </c:pt>
                <c:pt idx="397">
                  <c:v>15.1</c:v>
                </c:pt>
                <c:pt idx="398">
                  <c:v>15.1</c:v>
                </c:pt>
                <c:pt idx="399">
                  <c:v>15.6</c:v>
                </c:pt>
                <c:pt idx="400">
                  <c:v>13.8</c:v>
                </c:pt>
                <c:pt idx="401">
                  <c:v>15.8</c:v>
                </c:pt>
                <c:pt idx="402">
                  <c:v>14.5</c:v>
                </c:pt>
                <c:pt idx="403">
                  <c:v>14.4</c:v>
                </c:pt>
                <c:pt idx="404">
                  <c:v>15</c:v>
                </c:pt>
                <c:pt idx="405">
                  <c:v>14.6</c:v>
                </c:pt>
                <c:pt idx="406">
                  <c:v>15.2</c:v>
                </c:pt>
                <c:pt idx="407">
                  <c:v>14.4</c:v>
                </c:pt>
                <c:pt idx="408">
                  <c:v>14.1</c:v>
                </c:pt>
                <c:pt idx="409">
                  <c:v>14.2</c:v>
                </c:pt>
                <c:pt idx="410">
                  <c:v>15</c:v>
                </c:pt>
                <c:pt idx="411">
                  <c:v>14.2</c:v>
                </c:pt>
                <c:pt idx="412">
                  <c:v>14.1</c:v>
                </c:pt>
                <c:pt idx="413">
                  <c:v>13.3</c:v>
                </c:pt>
                <c:pt idx="414">
                  <c:v>13.7</c:v>
                </c:pt>
                <c:pt idx="415">
                  <c:v>13.1</c:v>
                </c:pt>
                <c:pt idx="416">
                  <c:v>12.5</c:v>
                </c:pt>
                <c:pt idx="417">
                  <c:v>12.4</c:v>
                </c:pt>
                <c:pt idx="418">
                  <c:v>14.5</c:v>
                </c:pt>
                <c:pt idx="419">
                  <c:v>13.6</c:v>
                </c:pt>
                <c:pt idx="420">
                  <c:v>13.9</c:v>
                </c:pt>
                <c:pt idx="421">
                  <c:v>13.2</c:v>
                </c:pt>
                <c:pt idx="422">
                  <c:v>12.7</c:v>
                </c:pt>
                <c:pt idx="423">
                  <c:v>12.2</c:v>
                </c:pt>
                <c:pt idx="424">
                  <c:v>12.4</c:v>
                </c:pt>
                <c:pt idx="425">
                  <c:v>13.2</c:v>
                </c:pt>
                <c:pt idx="426">
                  <c:v>13.3</c:v>
                </c:pt>
                <c:pt idx="427">
                  <c:v>13.8</c:v>
                </c:pt>
                <c:pt idx="428">
                  <c:v>12.5</c:v>
                </c:pt>
                <c:pt idx="429">
                  <c:v>13.9</c:v>
                </c:pt>
                <c:pt idx="430">
                  <c:v>12.5</c:v>
                </c:pt>
                <c:pt idx="431">
                  <c:v>11.8</c:v>
                </c:pt>
                <c:pt idx="432">
                  <c:v>11.5</c:v>
                </c:pt>
                <c:pt idx="433">
                  <c:v>12.1</c:v>
                </c:pt>
                <c:pt idx="434">
                  <c:v>12.8</c:v>
                </c:pt>
                <c:pt idx="435">
                  <c:v>12.3</c:v>
                </c:pt>
                <c:pt idx="436">
                  <c:v>11.7</c:v>
                </c:pt>
                <c:pt idx="437">
                  <c:v>12.5</c:v>
                </c:pt>
                <c:pt idx="438">
                  <c:v>12.5</c:v>
                </c:pt>
                <c:pt idx="439">
                  <c:v>13.6</c:v>
                </c:pt>
                <c:pt idx="440">
                  <c:v>12.5</c:v>
                </c:pt>
                <c:pt idx="441">
                  <c:v>13.1</c:v>
                </c:pt>
                <c:pt idx="442">
                  <c:v>12.8</c:v>
                </c:pt>
                <c:pt idx="443">
                  <c:v>13.6</c:v>
                </c:pt>
                <c:pt idx="444">
                  <c:v>13.1</c:v>
                </c:pt>
                <c:pt idx="445">
                  <c:v>12.4</c:v>
                </c:pt>
                <c:pt idx="446">
                  <c:v>13.6</c:v>
                </c:pt>
                <c:pt idx="447">
                  <c:v>13.2</c:v>
                </c:pt>
                <c:pt idx="448">
                  <c:v>13.2</c:v>
                </c:pt>
                <c:pt idx="449">
                  <c:v>13.1</c:v>
                </c:pt>
                <c:pt idx="450">
                  <c:v>12.6</c:v>
                </c:pt>
                <c:pt idx="451">
                  <c:v>12.2</c:v>
                </c:pt>
                <c:pt idx="452">
                  <c:v>12.6</c:v>
                </c:pt>
                <c:pt idx="453">
                  <c:v>13.1</c:v>
                </c:pt>
                <c:pt idx="454">
                  <c:v>13.6</c:v>
                </c:pt>
                <c:pt idx="455">
                  <c:v>13.2</c:v>
                </c:pt>
                <c:pt idx="456">
                  <c:v>13.9</c:v>
                </c:pt>
                <c:pt idx="457">
                  <c:v>14</c:v>
                </c:pt>
                <c:pt idx="458">
                  <c:v>13.1</c:v>
                </c:pt>
                <c:pt idx="459">
                  <c:v>12.8</c:v>
                </c:pt>
                <c:pt idx="460">
                  <c:v>14.1</c:v>
                </c:pt>
                <c:pt idx="461">
                  <c:v>13.3</c:v>
                </c:pt>
                <c:pt idx="462">
                  <c:v>13.7</c:v>
                </c:pt>
                <c:pt idx="463">
                  <c:v>13.3</c:v>
                </c:pt>
                <c:pt idx="464">
                  <c:v>13.3</c:v>
                </c:pt>
                <c:pt idx="465">
                  <c:v>12.4</c:v>
                </c:pt>
                <c:pt idx="466">
                  <c:v>13.1</c:v>
                </c:pt>
                <c:pt idx="467">
                  <c:v>12.5</c:v>
                </c:pt>
                <c:pt idx="468">
                  <c:v>13.6</c:v>
                </c:pt>
                <c:pt idx="469">
                  <c:v>12.8</c:v>
                </c:pt>
                <c:pt idx="470">
                  <c:v>12.5</c:v>
                </c:pt>
                <c:pt idx="471">
                  <c:v>12.3</c:v>
                </c:pt>
                <c:pt idx="472">
                  <c:v>12.7</c:v>
                </c:pt>
                <c:pt idx="473">
                  <c:v>11.3</c:v>
                </c:pt>
                <c:pt idx="474">
                  <c:v>12</c:v>
                </c:pt>
                <c:pt idx="475">
                  <c:v>11.3</c:v>
                </c:pt>
                <c:pt idx="476">
                  <c:v>11.4</c:v>
                </c:pt>
                <c:pt idx="477">
                  <c:v>11.5</c:v>
                </c:pt>
                <c:pt idx="478">
                  <c:v>10.8</c:v>
                </c:pt>
                <c:pt idx="479">
                  <c:v>11.5</c:v>
                </c:pt>
                <c:pt idx="480">
                  <c:v>11.8</c:v>
                </c:pt>
                <c:pt idx="481">
                  <c:v>10.7</c:v>
                </c:pt>
                <c:pt idx="482">
                  <c:v>10.4</c:v>
                </c:pt>
                <c:pt idx="483">
                  <c:v>11.7</c:v>
                </c:pt>
                <c:pt idx="484">
                  <c:v>11.2</c:v>
                </c:pt>
                <c:pt idx="485">
                  <c:v>10.7</c:v>
                </c:pt>
                <c:pt idx="486">
                  <c:v>11</c:v>
                </c:pt>
                <c:pt idx="487">
                  <c:v>12.1</c:v>
                </c:pt>
                <c:pt idx="488">
                  <c:v>11.4</c:v>
                </c:pt>
                <c:pt idx="489">
                  <c:v>10.8</c:v>
                </c:pt>
                <c:pt idx="490">
                  <c:v>10.9</c:v>
                </c:pt>
                <c:pt idx="491">
                  <c:v>11</c:v>
                </c:pt>
                <c:pt idx="492">
                  <c:v>11.4</c:v>
                </c:pt>
                <c:pt idx="493">
                  <c:v>11</c:v>
                </c:pt>
                <c:pt idx="494">
                  <c:v>10.6</c:v>
                </c:pt>
                <c:pt idx="495">
                  <c:v>10.8</c:v>
                </c:pt>
                <c:pt idx="496">
                  <c:v>12.6</c:v>
                </c:pt>
                <c:pt idx="497">
                  <c:v>12.1</c:v>
                </c:pt>
                <c:pt idx="498">
                  <c:v>11.6</c:v>
                </c:pt>
                <c:pt idx="499">
                  <c:v>13.1</c:v>
                </c:pt>
                <c:pt idx="500">
                  <c:v>13.4</c:v>
                </c:pt>
                <c:pt idx="501">
                  <c:v>14.1</c:v>
                </c:pt>
                <c:pt idx="502">
                  <c:v>12.8</c:v>
                </c:pt>
                <c:pt idx="503">
                  <c:v>12.7</c:v>
                </c:pt>
                <c:pt idx="504">
                  <c:v>13.3</c:v>
                </c:pt>
                <c:pt idx="505">
                  <c:v>13</c:v>
                </c:pt>
                <c:pt idx="506">
                  <c:v>13.5</c:v>
                </c:pt>
                <c:pt idx="507">
                  <c:v>13.4</c:v>
                </c:pt>
                <c:pt idx="508">
                  <c:v>14.7</c:v>
                </c:pt>
                <c:pt idx="509">
                  <c:v>15.7</c:v>
                </c:pt>
                <c:pt idx="510">
                  <c:v>15.5</c:v>
                </c:pt>
                <c:pt idx="511">
                  <c:v>16.100000000000001</c:v>
                </c:pt>
                <c:pt idx="512">
                  <c:v>13.9</c:v>
                </c:pt>
                <c:pt idx="513">
                  <c:v>15.2</c:v>
                </c:pt>
                <c:pt idx="514">
                  <c:v>14.8</c:v>
                </c:pt>
                <c:pt idx="515">
                  <c:v>15.1</c:v>
                </c:pt>
                <c:pt idx="516">
                  <c:v>16.399999999999999</c:v>
                </c:pt>
                <c:pt idx="517">
                  <c:v>16.100000000000001</c:v>
                </c:pt>
                <c:pt idx="518">
                  <c:v>15.6</c:v>
                </c:pt>
                <c:pt idx="519">
                  <c:v>16.100000000000001</c:v>
                </c:pt>
                <c:pt idx="520">
                  <c:v>16.100000000000001</c:v>
                </c:pt>
                <c:pt idx="521">
                  <c:v>16</c:v>
                </c:pt>
                <c:pt idx="522">
                  <c:v>15.8</c:v>
                </c:pt>
                <c:pt idx="523">
                  <c:v>16.399999999999999</c:v>
                </c:pt>
                <c:pt idx="524">
                  <c:v>15.9</c:v>
                </c:pt>
                <c:pt idx="525">
                  <c:v>14.4</c:v>
                </c:pt>
                <c:pt idx="526">
                  <c:v>15.7</c:v>
                </c:pt>
                <c:pt idx="527">
                  <c:v>15.7</c:v>
                </c:pt>
                <c:pt idx="528">
                  <c:v>14.6</c:v>
                </c:pt>
                <c:pt idx="529">
                  <c:v>14.5</c:v>
                </c:pt>
                <c:pt idx="530">
                  <c:v>16</c:v>
                </c:pt>
                <c:pt idx="531">
                  <c:v>15.9</c:v>
                </c:pt>
                <c:pt idx="532">
                  <c:v>15.1</c:v>
                </c:pt>
                <c:pt idx="533">
                  <c:v>14.9</c:v>
                </c:pt>
                <c:pt idx="534">
                  <c:v>15.1</c:v>
                </c:pt>
                <c:pt idx="535">
                  <c:v>13.9</c:v>
                </c:pt>
                <c:pt idx="536">
                  <c:v>13.2</c:v>
                </c:pt>
                <c:pt idx="537">
                  <c:v>14.4</c:v>
                </c:pt>
                <c:pt idx="538">
                  <c:v>14.6</c:v>
                </c:pt>
                <c:pt idx="539">
                  <c:v>15.1</c:v>
                </c:pt>
                <c:pt idx="540">
                  <c:v>14.4</c:v>
                </c:pt>
                <c:pt idx="541">
                  <c:v>14.4</c:v>
                </c:pt>
                <c:pt idx="542">
                  <c:v>13</c:v>
                </c:pt>
                <c:pt idx="543">
                  <c:v>13.2</c:v>
                </c:pt>
                <c:pt idx="544">
                  <c:v>13.6</c:v>
                </c:pt>
                <c:pt idx="545">
                  <c:v>12.8</c:v>
                </c:pt>
                <c:pt idx="546">
                  <c:v>14</c:v>
                </c:pt>
                <c:pt idx="547">
                  <c:v>12.2</c:v>
                </c:pt>
                <c:pt idx="548">
                  <c:v>13.3</c:v>
                </c:pt>
                <c:pt idx="549">
                  <c:v>13.2</c:v>
                </c:pt>
                <c:pt idx="550">
                  <c:v>12.3</c:v>
                </c:pt>
                <c:pt idx="551">
                  <c:v>13.1</c:v>
                </c:pt>
                <c:pt idx="552">
                  <c:v>11.6</c:v>
                </c:pt>
                <c:pt idx="553">
                  <c:v>12.1</c:v>
                </c:pt>
                <c:pt idx="554">
                  <c:v>13.7</c:v>
                </c:pt>
                <c:pt idx="555">
                  <c:v>13.3</c:v>
                </c:pt>
                <c:pt idx="556">
                  <c:v>11.8</c:v>
                </c:pt>
                <c:pt idx="557">
                  <c:v>12.8</c:v>
                </c:pt>
                <c:pt idx="558">
                  <c:v>12.9</c:v>
                </c:pt>
                <c:pt idx="559">
                  <c:v>12.7</c:v>
                </c:pt>
                <c:pt idx="560">
                  <c:v>12.3</c:v>
                </c:pt>
                <c:pt idx="561">
                  <c:v>12.6</c:v>
                </c:pt>
                <c:pt idx="562">
                  <c:v>11.1</c:v>
                </c:pt>
                <c:pt idx="563">
                  <c:v>12.5</c:v>
                </c:pt>
                <c:pt idx="564">
                  <c:v>11.8</c:v>
                </c:pt>
                <c:pt idx="565">
                  <c:v>12.1</c:v>
                </c:pt>
                <c:pt idx="566">
                  <c:v>11.6</c:v>
                </c:pt>
                <c:pt idx="567">
                  <c:v>11.1</c:v>
                </c:pt>
                <c:pt idx="568">
                  <c:v>10.7</c:v>
                </c:pt>
                <c:pt idx="569">
                  <c:v>11.5</c:v>
                </c:pt>
                <c:pt idx="570">
                  <c:v>11.4</c:v>
                </c:pt>
                <c:pt idx="571">
                  <c:v>11.2</c:v>
                </c:pt>
                <c:pt idx="572">
                  <c:v>10.4</c:v>
                </c:pt>
                <c:pt idx="573">
                  <c:v>12</c:v>
                </c:pt>
                <c:pt idx="574">
                  <c:v>11.8</c:v>
                </c:pt>
                <c:pt idx="575">
                  <c:v>10.8</c:v>
                </c:pt>
                <c:pt idx="576">
                  <c:v>11.3</c:v>
                </c:pt>
                <c:pt idx="577">
                  <c:v>12.1</c:v>
                </c:pt>
                <c:pt idx="578">
                  <c:v>11.4</c:v>
                </c:pt>
                <c:pt idx="579">
                  <c:v>11</c:v>
                </c:pt>
                <c:pt idx="580">
                  <c:v>11.8</c:v>
                </c:pt>
                <c:pt idx="581">
                  <c:v>11.6</c:v>
                </c:pt>
                <c:pt idx="582">
                  <c:v>11.2</c:v>
                </c:pt>
                <c:pt idx="583">
                  <c:v>10.9</c:v>
                </c:pt>
                <c:pt idx="584">
                  <c:v>10.199999999999999</c:v>
                </c:pt>
                <c:pt idx="585">
                  <c:v>10</c:v>
                </c:pt>
                <c:pt idx="586">
                  <c:v>11.2</c:v>
                </c:pt>
                <c:pt idx="587">
                  <c:v>11.3</c:v>
                </c:pt>
                <c:pt idx="588">
                  <c:v>11.4</c:v>
                </c:pt>
                <c:pt idx="589">
                  <c:v>11.7</c:v>
                </c:pt>
                <c:pt idx="590">
                  <c:v>11.5</c:v>
                </c:pt>
                <c:pt idx="591">
                  <c:v>10.7</c:v>
                </c:pt>
                <c:pt idx="592">
                  <c:v>12.9</c:v>
                </c:pt>
                <c:pt idx="593">
                  <c:v>12.6</c:v>
                </c:pt>
                <c:pt idx="594">
                  <c:v>12.1</c:v>
                </c:pt>
                <c:pt idx="595">
                  <c:v>12.4</c:v>
                </c:pt>
                <c:pt idx="596">
                  <c:v>13.5</c:v>
                </c:pt>
                <c:pt idx="597">
                  <c:v>13.1</c:v>
                </c:pt>
                <c:pt idx="598">
                  <c:v>12</c:v>
                </c:pt>
                <c:pt idx="599">
                  <c:v>13.6</c:v>
                </c:pt>
                <c:pt idx="600">
                  <c:v>12.9</c:v>
                </c:pt>
                <c:pt idx="601">
                  <c:v>13.6</c:v>
                </c:pt>
                <c:pt idx="602">
                  <c:v>13.5</c:v>
                </c:pt>
                <c:pt idx="603">
                  <c:v>13.5</c:v>
                </c:pt>
                <c:pt idx="604">
                  <c:v>14.9</c:v>
                </c:pt>
                <c:pt idx="605">
                  <c:v>14.3</c:v>
                </c:pt>
                <c:pt idx="606">
                  <c:v>14.4</c:v>
                </c:pt>
                <c:pt idx="607">
                  <c:v>14.5</c:v>
                </c:pt>
                <c:pt idx="608">
                  <c:v>14.4</c:v>
                </c:pt>
                <c:pt idx="609">
                  <c:v>15.3</c:v>
                </c:pt>
                <c:pt idx="610">
                  <c:v>15.6</c:v>
                </c:pt>
                <c:pt idx="611">
                  <c:v>16.899999999999999</c:v>
                </c:pt>
                <c:pt idx="612">
                  <c:v>17.2</c:v>
                </c:pt>
                <c:pt idx="613">
                  <c:v>17</c:v>
                </c:pt>
                <c:pt idx="614">
                  <c:v>18.3</c:v>
                </c:pt>
                <c:pt idx="615">
                  <c:v>19.2</c:v>
                </c:pt>
                <c:pt idx="616">
                  <c:v>19.2</c:v>
                </c:pt>
                <c:pt idx="617">
                  <c:v>17.899999999999999</c:v>
                </c:pt>
                <c:pt idx="618">
                  <c:v>18.899999999999999</c:v>
                </c:pt>
                <c:pt idx="619">
                  <c:v>20.3</c:v>
                </c:pt>
                <c:pt idx="620">
                  <c:v>21.1</c:v>
                </c:pt>
                <c:pt idx="621">
                  <c:v>20.8</c:v>
                </c:pt>
                <c:pt idx="622">
                  <c:v>22.9</c:v>
                </c:pt>
                <c:pt idx="623">
                  <c:v>22.3</c:v>
                </c:pt>
                <c:pt idx="624">
                  <c:v>22.9</c:v>
                </c:pt>
                <c:pt idx="625">
                  <c:v>24.1</c:v>
                </c:pt>
                <c:pt idx="626">
                  <c:v>23</c:v>
                </c:pt>
                <c:pt idx="627">
                  <c:v>24.5</c:v>
                </c:pt>
                <c:pt idx="628">
                  <c:v>24.8</c:v>
                </c:pt>
                <c:pt idx="629">
                  <c:v>25</c:v>
                </c:pt>
                <c:pt idx="630">
                  <c:v>25.4</c:v>
                </c:pt>
                <c:pt idx="631">
                  <c:v>26.5</c:v>
                </c:pt>
                <c:pt idx="632">
                  <c:v>26.9</c:v>
                </c:pt>
                <c:pt idx="633">
                  <c:v>26.9</c:v>
                </c:pt>
                <c:pt idx="634">
                  <c:v>28.4</c:v>
                </c:pt>
                <c:pt idx="635">
                  <c:v>27.5</c:v>
                </c:pt>
                <c:pt idx="636">
                  <c:v>28.1</c:v>
                </c:pt>
                <c:pt idx="637">
                  <c:v>29.7</c:v>
                </c:pt>
                <c:pt idx="638">
                  <c:v>29.1</c:v>
                </c:pt>
                <c:pt idx="639">
                  <c:v>31</c:v>
                </c:pt>
                <c:pt idx="640">
                  <c:v>29.7</c:v>
                </c:pt>
                <c:pt idx="641">
                  <c:v>29.8</c:v>
                </c:pt>
                <c:pt idx="642">
                  <c:v>30.9</c:v>
                </c:pt>
                <c:pt idx="643">
                  <c:v>30.9</c:v>
                </c:pt>
                <c:pt idx="644">
                  <c:v>31</c:v>
                </c:pt>
                <c:pt idx="645">
                  <c:v>31.5</c:v>
                </c:pt>
                <c:pt idx="646">
                  <c:v>31.4</c:v>
                </c:pt>
                <c:pt idx="647">
                  <c:v>31.6</c:v>
                </c:pt>
                <c:pt idx="648">
                  <c:v>31.6</c:v>
                </c:pt>
                <c:pt idx="649">
                  <c:v>31.5</c:v>
                </c:pt>
                <c:pt idx="650">
                  <c:v>32.6</c:v>
                </c:pt>
                <c:pt idx="651">
                  <c:v>31.6</c:v>
                </c:pt>
                <c:pt idx="652">
                  <c:v>32.6</c:v>
                </c:pt>
                <c:pt idx="653">
                  <c:v>32.9</c:v>
                </c:pt>
                <c:pt idx="654">
                  <c:v>32.200000000000003</c:v>
                </c:pt>
                <c:pt idx="655">
                  <c:v>32.799999999999997</c:v>
                </c:pt>
                <c:pt idx="656">
                  <c:v>32.4</c:v>
                </c:pt>
                <c:pt idx="657">
                  <c:v>34.200000000000003</c:v>
                </c:pt>
                <c:pt idx="658">
                  <c:v>33.1</c:v>
                </c:pt>
                <c:pt idx="659">
                  <c:v>34</c:v>
                </c:pt>
                <c:pt idx="660">
                  <c:v>32.700000000000003</c:v>
                </c:pt>
                <c:pt idx="661">
                  <c:v>32.5</c:v>
                </c:pt>
                <c:pt idx="662">
                  <c:v>32.6</c:v>
                </c:pt>
                <c:pt idx="663">
                  <c:v>33.9</c:v>
                </c:pt>
                <c:pt idx="664">
                  <c:v>32.6</c:v>
                </c:pt>
                <c:pt idx="665">
                  <c:v>33.200000000000003</c:v>
                </c:pt>
                <c:pt idx="666">
                  <c:v>32.5</c:v>
                </c:pt>
                <c:pt idx="667">
                  <c:v>33.200000000000003</c:v>
                </c:pt>
                <c:pt idx="668">
                  <c:v>34</c:v>
                </c:pt>
                <c:pt idx="669">
                  <c:v>33.5</c:v>
                </c:pt>
                <c:pt idx="670">
                  <c:v>33.299999999999997</c:v>
                </c:pt>
                <c:pt idx="671">
                  <c:v>33.4</c:v>
                </c:pt>
                <c:pt idx="672">
                  <c:v>34.200000000000003</c:v>
                </c:pt>
                <c:pt idx="673">
                  <c:v>33.299999999999997</c:v>
                </c:pt>
                <c:pt idx="674">
                  <c:v>33.200000000000003</c:v>
                </c:pt>
                <c:pt idx="675">
                  <c:v>33.5</c:v>
                </c:pt>
                <c:pt idx="676">
                  <c:v>32.700000000000003</c:v>
                </c:pt>
                <c:pt idx="677">
                  <c:v>34.200000000000003</c:v>
                </c:pt>
                <c:pt idx="678">
                  <c:v>33.700000000000003</c:v>
                </c:pt>
                <c:pt idx="679">
                  <c:v>35.1</c:v>
                </c:pt>
                <c:pt idx="680">
                  <c:v>34.200000000000003</c:v>
                </c:pt>
                <c:pt idx="681">
                  <c:v>34.200000000000003</c:v>
                </c:pt>
                <c:pt idx="682">
                  <c:v>35.200000000000003</c:v>
                </c:pt>
                <c:pt idx="683">
                  <c:v>35.4</c:v>
                </c:pt>
                <c:pt idx="684">
                  <c:v>33.700000000000003</c:v>
                </c:pt>
                <c:pt idx="685">
                  <c:v>34.1</c:v>
                </c:pt>
                <c:pt idx="686">
                  <c:v>33.6</c:v>
                </c:pt>
                <c:pt idx="687">
                  <c:v>34.6</c:v>
                </c:pt>
                <c:pt idx="688">
                  <c:v>33.6</c:v>
                </c:pt>
                <c:pt idx="689">
                  <c:v>34.799999999999997</c:v>
                </c:pt>
                <c:pt idx="690">
                  <c:v>34.299999999999997</c:v>
                </c:pt>
                <c:pt idx="691">
                  <c:v>35.299999999999997</c:v>
                </c:pt>
                <c:pt idx="692">
                  <c:v>33.299999999999997</c:v>
                </c:pt>
                <c:pt idx="693">
                  <c:v>34</c:v>
                </c:pt>
                <c:pt idx="694">
                  <c:v>34.4</c:v>
                </c:pt>
                <c:pt idx="695">
                  <c:v>34.6</c:v>
                </c:pt>
                <c:pt idx="696">
                  <c:v>35.799999999999997</c:v>
                </c:pt>
                <c:pt idx="697">
                  <c:v>34.6</c:v>
                </c:pt>
                <c:pt idx="698">
                  <c:v>34.5</c:v>
                </c:pt>
                <c:pt idx="699">
                  <c:v>33.5</c:v>
                </c:pt>
                <c:pt idx="700">
                  <c:v>33.700000000000003</c:v>
                </c:pt>
                <c:pt idx="701">
                  <c:v>35.1</c:v>
                </c:pt>
                <c:pt idx="702">
                  <c:v>35.700000000000003</c:v>
                </c:pt>
                <c:pt idx="703">
                  <c:v>34.4</c:v>
                </c:pt>
                <c:pt idx="704">
                  <c:v>34.9</c:v>
                </c:pt>
                <c:pt idx="705">
                  <c:v>34.4</c:v>
                </c:pt>
                <c:pt idx="706">
                  <c:v>34.4</c:v>
                </c:pt>
                <c:pt idx="707">
                  <c:v>34.299999999999997</c:v>
                </c:pt>
                <c:pt idx="708">
                  <c:v>34.1</c:v>
                </c:pt>
                <c:pt idx="709">
                  <c:v>34.299999999999997</c:v>
                </c:pt>
                <c:pt idx="710">
                  <c:v>34.5</c:v>
                </c:pt>
                <c:pt idx="711">
                  <c:v>34.4</c:v>
                </c:pt>
                <c:pt idx="712">
                  <c:v>35</c:v>
                </c:pt>
                <c:pt idx="713">
                  <c:v>34.1</c:v>
                </c:pt>
                <c:pt idx="714">
                  <c:v>34.700000000000003</c:v>
                </c:pt>
                <c:pt idx="715">
                  <c:v>33.6</c:v>
                </c:pt>
                <c:pt idx="716">
                  <c:v>33.5</c:v>
                </c:pt>
                <c:pt idx="717">
                  <c:v>34</c:v>
                </c:pt>
                <c:pt idx="718">
                  <c:v>33.799999999999997</c:v>
                </c:pt>
                <c:pt idx="719">
                  <c:v>34.1</c:v>
                </c:pt>
                <c:pt idx="720">
                  <c:v>34.299999999999997</c:v>
                </c:pt>
                <c:pt idx="721">
                  <c:v>33.4</c:v>
                </c:pt>
                <c:pt idx="722">
                  <c:v>33.9</c:v>
                </c:pt>
                <c:pt idx="723">
                  <c:v>34.5</c:v>
                </c:pt>
                <c:pt idx="724">
                  <c:v>32.4</c:v>
                </c:pt>
                <c:pt idx="725">
                  <c:v>32.700000000000003</c:v>
                </c:pt>
                <c:pt idx="726">
                  <c:v>33.1</c:v>
                </c:pt>
                <c:pt idx="727">
                  <c:v>33.5</c:v>
                </c:pt>
                <c:pt idx="728">
                  <c:v>33</c:v>
                </c:pt>
                <c:pt idx="729">
                  <c:v>33.4</c:v>
                </c:pt>
                <c:pt idx="730">
                  <c:v>33.299999999999997</c:v>
                </c:pt>
                <c:pt idx="731">
                  <c:v>32</c:v>
                </c:pt>
                <c:pt idx="732">
                  <c:v>34.299999999999997</c:v>
                </c:pt>
                <c:pt idx="733">
                  <c:v>32.9</c:v>
                </c:pt>
                <c:pt idx="734">
                  <c:v>33.299999999999997</c:v>
                </c:pt>
                <c:pt idx="735">
                  <c:v>32.5</c:v>
                </c:pt>
                <c:pt idx="736">
                  <c:v>33</c:v>
                </c:pt>
                <c:pt idx="737">
                  <c:v>32.700000000000003</c:v>
                </c:pt>
                <c:pt idx="738">
                  <c:v>33.200000000000003</c:v>
                </c:pt>
                <c:pt idx="739">
                  <c:v>33.5</c:v>
                </c:pt>
                <c:pt idx="740">
                  <c:v>33.4</c:v>
                </c:pt>
                <c:pt idx="741">
                  <c:v>33.4</c:v>
                </c:pt>
                <c:pt idx="742">
                  <c:v>33.200000000000003</c:v>
                </c:pt>
                <c:pt idx="743">
                  <c:v>33.299999999999997</c:v>
                </c:pt>
                <c:pt idx="744">
                  <c:v>33.9</c:v>
                </c:pt>
                <c:pt idx="745">
                  <c:v>34.5</c:v>
                </c:pt>
                <c:pt idx="746">
                  <c:v>34.6</c:v>
                </c:pt>
                <c:pt idx="747">
                  <c:v>34.5</c:v>
                </c:pt>
                <c:pt idx="748">
                  <c:v>33.200000000000003</c:v>
                </c:pt>
                <c:pt idx="749">
                  <c:v>34.4</c:v>
                </c:pt>
                <c:pt idx="750">
                  <c:v>33.5</c:v>
                </c:pt>
                <c:pt idx="751">
                  <c:v>33.9</c:v>
                </c:pt>
                <c:pt idx="752">
                  <c:v>35</c:v>
                </c:pt>
                <c:pt idx="753">
                  <c:v>34.299999999999997</c:v>
                </c:pt>
                <c:pt idx="754">
                  <c:v>35.299999999999997</c:v>
                </c:pt>
                <c:pt idx="755">
                  <c:v>34.5</c:v>
                </c:pt>
                <c:pt idx="756">
                  <c:v>34.4</c:v>
                </c:pt>
                <c:pt idx="757">
                  <c:v>34.9</c:v>
                </c:pt>
                <c:pt idx="758">
                  <c:v>35</c:v>
                </c:pt>
                <c:pt idx="759">
                  <c:v>36.4</c:v>
                </c:pt>
                <c:pt idx="760">
                  <c:v>35.700000000000003</c:v>
                </c:pt>
                <c:pt idx="761">
                  <c:v>35.4</c:v>
                </c:pt>
                <c:pt idx="762">
                  <c:v>34.799999999999997</c:v>
                </c:pt>
                <c:pt idx="763">
                  <c:v>35.299999999999997</c:v>
                </c:pt>
                <c:pt idx="764">
                  <c:v>35.5</c:v>
                </c:pt>
                <c:pt idx="765">
                  <c:v>36.1</c:v>
                </c:pt>
                <c:pt idx="766">
                  <c:v>35.5</c:v>
                </c:pt>
                <c:pt idx="767">
                  <c:v>35.5</c:v>
                </c:pt>
                <c:pt idx="768">
                  <c:v>35.299999999999997</c:v>
                </c:pt>
                <c:pt idx="769">
                  <c:v>36.9</c:v>
                </c:pt>
                <c:pt idx="770">
                  <c:v>35.1</c:v>
                </c:pt>
                <c:pt idx="771">
                  <c:v>35.200000000000003</c:v>
                </c:pt>
                <c:pt idx="772">
                  <c:v>35.9</c:v>
                </c:pt>
                <c:pt idx="773">
                  <c:v>35.6</c:v>
                </c:pt>
                <c:pt idx="774">
                  <c:v>35.5</c:v>
                </c:pt>
                <c:pt idx="775">
                  <c:v>35.9</c:v>
                </c:pt>
                <c:pt idx="776">
                  <c:v>35.799999999999997</c:v>
                </c:pt>
                <c:pt idx="777">
                  <c:v>36.700000000000003</c:v>
                </c:pt>
                <c:pt idx="778">
                  <c:v>34.799999999999997</c:v>
                </c:pt>
                <c:pt idx="779">
                  <c:v>34.5</c:v>
                </c:pt>
                <c:pt idx="780">
                  <c:v>37</c:v>
                </c:pt>
                <c:pt idx="781">
                  <c:v>36.299999999999997</c:v>
                </c:pt>
                <c:pt idx="782">
                  <c:v>34.799999999999997</c:v>
                </c:pt>
                <c:pt idx="783">
                  <c:v>36.700000000000003</c:v>
                </c:pt>
                <c:pt idx="784">
                  <c:v>36.9</c:v>
                </c:pt>
                <c:pt idx="785">
                  <c:v>34.6</c:v>
                </c:pt>
                <c:pt idx="786">
                  <c:v>35.799999999999997</c:v>
                </c:pt>
                <c:pt idx="787">
                  <c:v>36.1</c:v>
                </c:pt>
                <c:pt idx="788">
                  <c:v>35.799999999999997</c:v>
                </c:pt>
                <c:pt idx="789">
                  <c:v>34.799999999999997</c:v>
                </c:pt>
                <c:pt idx="790">
                  <c:v>34.6</c:v>
                </c:pt>
                <c:pt idx="791">
                  <c:v>35.5</c:v>
                </c:pt>
                <c:pt idx="792">
                  <c:v>35.4</c:v>
                </c:pt>
                <c:pt idx="793">
                  <c:v>35.700000000000003</c:v>
                </c:pt>
                <c:pt idx="794">
                  <c:v>34</c:v>
                </c:pt>
                <c:pt idx="795">
                  <c:v>34.799999999999997</c:v>
                </c:pt>
                <c:pt idx="796">
                  <c:v>34.6</c:v>
                </c:pt>
                <c:pt idx="797">
                  <c:v>34.700000000000003</c:v>
                </c:pt>
                <c:pt idx="798">
                  <c:v>35</c:v>
                </c:pt>
                <c:pt idx="799">
                  <c:v>35.4</c:v>
                </c:pt>
                <c:pt idx="800">
                  <c:v>34.5</c:v>
                </c:pt>
                <c:pt idx="801">
                  <c:v>34.799999999999997</c:v>
                </c:pt>
                <c:pt idx="802">
                  <c:v>35.299999999999997</c:v>
                </c:pt>
                <c:pt idx="803">
                  <c:v>34.1</c:v>
                </c:pt>
                <c:pt idx="804">
                  <c:v>34.9</c:v>
                </c:pt>
                <c:pt idx="805">
                  <c:v>34.799999999999997</c:v>
                </c:pt>
                <c:pt idx="806">
                  <c:v>34.4</c:v>
                </c:pt>
                <c:pt idx="807">
                  <c:v>35.200000000000003</c:v>
                </c:pt>
                <c:pt idx="808">
                  <c:v>34.9</c:v>
                </c:pt>
                <c:pt idx="809">
                  <c:v>35.5</c:v>
                </c:pt>
                <c:pt idx="810">
                  <c:v>35</c:v>
                </c:pt>
                <c:pt idx="811">
                  <c:v>34.9</c:v>
                </c:pt>
                <c:pt idx="812">
                  <c:v>34.799999999999997</c:v>
                </c:pt>
                <c:pt idx="813">
                  <c:v>35.5</c:v>
                </c:pt>
                <c:pt idx="814">
                  <c:v>35.200000000000003</c:v>
                </c:pt>
                <c:pt idx="815">
                  <c:v>35.799999999999997</c:v>
                </c:pt>
                <c:pt idx="816">
                  <c:v>35.799999999999997</c:v>
                </c:pt>
                <c:pt idx="817">
                  <c:v>34.1</c:v>
                </c:pt>
                <c:pt idx="818">
                  <c:v>33.9</c:v>
                </c:pt>
                <c:pt idx="819">
                  <c:v>35.5</c:v>
                </c:pt>
                <c:pt idx="820">
                  <c:v>35.5</c:v>
                </c:pt>
                <c:pt idx="821">
                  <c:v>34.1</c:v>
                </c:pt>
                <c:pt idx="822">
                  <c:v>33.9</c:v>
                </c:pt>
                <c:pt idx="823">
                  <c:v>35.6</c:v>
                </c:pt>
                <c:pt idx="824">
                  <c:v>34.5</c:v>
                </c:pt>
                <c:pt idx="825">
                  <c:v>35.5</c:v>
                </c:pt>
                <c:pt idx="826">
                  <c:v>34.5</c:v>
                </c:pt>
                <c:pt idx="827">
                  <c:v>33.6</c:v>
                </c:pt>
                <c:pt idx="828">
                  <c:v>34.700000000000003</c:v>
                </c:pt>
                <c:pt idx="829">
                  <c:v>33.6</c:v>
                </c:pt>
                <c:pt idx="830">
                  <c:v>34.799999999999997</c:v>
                </c:pt>
                <c:pt idx="831">
                  <c:v>33.299999999999997</c:v>
                </c:pt>
                <c:pt idx="832">
                  <c:v>34.1</c:v>
                </c:pt>
                <c:pt idx="833">
                  <c:v>34.299999999999997</c:v>
                </c:pt>
                <c:pt idx="834">
                  <c:v>33.9</c:v>
                </c:pt>
                <c:pt idx="835">
                  <c:v>33.200000000000003</c:v>
                </c:pt>
                <c:pt idx="836">
                  <c:v>32.9</c:v>
                </c:pt>
                <c:pt idx="837">
                  <c:v>31.4</c:v>
                </c:pt>
                <c:pt idx="838">
                  <c:v>33.6</c:v>
                </c:pt>
                <c:pt idx="839">
                  <c:v>33.200000000000003</c:v>
                </c:pt>
                <c:pt idx="840">
                  <c:v>33.9</c:v>
                </c:pt>
                <c:pt idx="841">
                  <c:v>32.1</c:v>
                </c:pt>
                <c:pt idx="842">
                  <c:v>31.4</c:v>
                </c:pt>
                <c:pt idx="843">
                  <c:v>34</c:v>
                </c:pt>
                <c:pt idx="844">
                  <c:v>33.9</c:v>
                </c:pt>
                <c:pt idx="845">
                  <c:v>33.200000000000003</c:v>
                </c:pt>
                <c:pt idx="846">
                  <c:v>33.6</c:v>
                </c:pt>
                <c:pt idx="847">
                  <c:v>34</c:v>
                </c:pt>
                <c:pt idx="848">
                  <c:v>33.700000000000003</c:v>
                </c:pt>
                <c:pt idx="849">
                  <c:v>33.200000000000003</c:v>
                </c:pt>
                <c:pt idx="850">
                  <c:v>34.1</c:v>
                </c:pt>
                <c:pt idx="851">
                  <c:v>32.700000000000003</c:v>
                </c:pt>
                <c:pt idx="852">
                  <c:v>32.1</c:v>
                </c:pt>
                <c:pt idx="853">
                  <c:v>32.299999999999997</c:v>
                </c:pt>
                <c:pt idx="854">
                  <c:v>34.799999999999997</c:v>
                </c:pt>
                <c:pt idx="855">
                  <c:v>33.9</c:v>
                </c:pt>
                <c:pt idx="856">
                  <c:v>34.6</c:v>
                </c:pt>
                <c:pt idx="857">
                  <c:v>33.4</c:v>
                </c:pt>
                <c:pt idx="858">
                  <c:v>34</c:v>
                </c:pt>
                <c:pt idx="859">
                  <c:v>34</c:v>
                </c:pt>
                <c:pt idx="860">
                  <c:v>34.5</c:v>
                </c:pt>
                <c:pt idx="861">
                  <c:v>35.200000000000003</c:v>
                </c:pt>
                <c:pt idx="862">
                  <c:v>33.5</c:v>
                </c:pt>
                <c:pt idx="863">
                  <c:v>35.799999999999997</c:v>
                </c:pt>
                <c:pt idx="864">
                  <c:v>34.5</c:v>
                </c:pt>
                <c:pt idx="865">
                  <c:v>33.9</c:v>
                </c:pt>
                <c:pt idx="866">
                  <c:v>34.700000000000003</c:v>
                </c:pt>
                <c:pt idx="867">
                  <c:v>34.4</c:v>
                </c:pt>
                <c:pt idx="868">
                  <c:v>35.299999999999997</c:v>
                </c:pt>
                <c:pt idx="869">
                  <c:v>36</c:v>
                </c:pt>
                <c:pt idx="870">
                  <c:v>35.4</c:v>
                </c:pt>
                <c:pt idx="871">
                  <c:v>35.9</c:v>
                </c:pt>
                <c:pt idx="872">
                  <c:v>35.5</c:v>
                </c:pt>
                <c:pt idx="873">
                  <c:v>35.4</c:v>
                </c:pt>
                <c:pt idx="874">
                  <c:v>35</c:v>
                </c:pt>
                <c:pt idx="875">
                  <c:v>36.200000000000003</c:v>
                </c:pt>
                <c:pt idx="876">
                  <c:v>36.5</c:v>
                </c:pt>
                <c:pt idx="877">
                  <c:v>34.5</c:v>
                </c:pt>
                <c:pt idx="878">
                  <c:v>36.200000000000003</c:v>
                </c:pt>
                <c:pt idx="879">
                  <c:v>35.9</c:v>
                </c:pt>
                <c:pt idx="880">
                  <c:v>36</c:v>
                </c:pt>
                <c:pt idx="881">
                  <c:v>35.5</c:v>
                </c:pt>
                <c:pt idx="882">
                  <c:v>36.700000000000003</c:v>
                </c:pt>
                <c:pt idx="883">
                  <c:v>35.4</c:v>
                </c:pt>
                <c:pt idx="884">
                  <c:v>35.6</c:v>
                </c:pt>
                <c:pt idx="885">
                  <c:v>36</c:v>
                </c:pt>
                <c:pt idx="886">
                  <c:v>37</c:v>
                </c:pt>
                <c:pt idx="887">
                  <c:v>35.6</c:v>
                </c:pt>
                <c:pt idx="888">
                  <c:v>36.299999999999997</c:v>
                </c:pt>
                <c:pt idx="889">
                  <c:v>35.799999999999997</c:v>
                </c:pt>
                <c:pt idx="890">
                  <c:v>35.700000000000003</c:v>
                </c:pt>
                <c:pt idx="891">
                  <c:v>35.200000000000003</c:v>
                </c:pt>
                <c:pt idx="892">
                  <c:v>34.4</c:v>
                </c:pt>
                <c:pt idx="893">
                  <c:v>35.700000000000003</c:v>
                </c:pt>
                <c:pt idx="894">
                  <c:v>36.1</c:v>
                </c:pt>
                <c:pt idx="895">
                  <c:v>34</c:v>
                </c:pt>
                <c:pt idx="896">
                  <c:v>35.4</c:v>
                </c:pt>
                <c:pt idx="897">
                  <c:v>35.299999999999997</c:v>
                </c:pt>
                <c:pt idx="898">
                  <c:v>33.9</c:v>
                </c:pt>
                <c:pt idx="899">
                  <c:v>34.1</c:v>
                </c:pt>
                <c:pt idx="900">
                  <c:v>34.4</c:v>
                </c:pt>
                <c:pt idx="901">
                  <c:v>34</c:v>
                </c:pt>
                <c:pt idx="902">
                  <c:v>34.6</c:v>
                </c:pt>
                <c:pt idx="903">
                  <c:v>33.6</c:v>
                </c:pt>
                <c:pt idx="904">
                  <c:v>33.299999999999997</c:v>
                </c:pt>
                <c:pt idx="905">
                  <c:v>33</c:v>
                </c:pt>
                <c:pt idx="906">
                  <c:v>33.1</c:v>
                </c:pt>
                <c:pt idx="907">
                  <c:v>35</c:v>
                </c:pt>
                <c:pt idx="908">
                  <c:v>34.4</c:v>
                </c:pt>
                <c:pt idx="909">
                  <c:v>33</c:v>
                </c:pt>
                <c:pt idx="910">
                  <c:v>33.6</c:v>
                </c:pt>
                <c:pt idx="911">
                  <c:v>33.1</c:v>
                </c:pt>
                <c:pt idx="912">
                  <c:v>33.6</c:v>
                </c:pt>
                <c:pt idx="913">
                  <c:v>33.299999999999997</c:v>
                </c:pt>
                <c:pt idx="914">
                  <c:v>34.1</c:v>
                </c:pt>
                <c:pt idx="915">
                  <c:v>33.5</c:v>
                </c:pt>
                <c:pt idx="916">
                  <c:v>33</c:v>
                </c:pt>
                <c:pt idx="917">
                  <c:v>33.5</c:v>
                </c:pt>
                <c:pt idx="918">
                  <c:v>34.700000000000003</c:v>
                </c:pt>
                <c:pt idx="919">
                  <c:v>34.5</c:v>
                </c:pt>
                <c:pt idx="920">
                  <c:v>33.200000000000003</c:v>
                </c:pt>
                <c:pt idx="921">
                  <c:v>34.5</c:v>
                </c:pt>
                <c:pt idx="922">
                  <c:v>34.5</c:v>
                </c:pt>
                <c:pt idx="923">
                  <c:v>33.700000000000003</c:v>
                </c:pt>
                <c:pt idx="924">
                  <c:v>33.9</c:v>
                </c:pt>
                <c:pt idx="925">
                  <c:v>33</c:v>
                </c:pt>
                <c:pt idx="926">
                  <c:v>33.799999999999997</c:v>
                </c:pt>
                <c:pt idx="927">
                  <c:v>33.6</c:v>
                </c:pt>
                <c:pt idx="928">
                  <c:v>32.799999999999997</c:v>
                </c:pt>
                <c:pt idx="929">
                  <c:v>33.700000000000003</c:v>
                </c:pt>
                <c:pt idx="930">
                  <c:v>33.9</c:v>
                </c:pt>
                <c:pt idx="931">
                  <c:v>35.9</c:v>
                </c:pt>
                <c:pt idx="932">
                  <c:v>33.6</c:v>
                </c:pt>
                <c:pt idx="933">
                  <c:v>33.9</c:v>
                </c:pt>
                <c:pt idx="934">
                  <c:v>33.6</c:v>
                </c:pt>
                <c:pt idx="935">
                  <c:v>33.799999999999997</c:v>
                </c:pt>
                <c:pt idx="936">
                  <c:v>34.6</c:v>
                </c:pt>
                <c:pt idx="937">
                  <c:v>34.9</c:v>
                </c:pt>
                <c:pt idx="938">
                  <c:v>34.700000000000003</c:v>
                </c:pt>
                <c:pt idx="939">
                  <c:v>36.200000000000003</c:v>
                </c:pt>
                <c:pt idx="940">
                  <c:v>34.4</c:v>
                </c:pt>
                <c:pt idx="941">
                  <c:v>36.299999999999997</c:v>
                </c:pt>
                <c:pt idx="942">
                  <c:v>35.799999999999997</c:v>
                </c:pt>
                <c:pt idx="943">
                  <c:v>37.200000000000003</c:v>
                </c:pt>
                <c:pt idx="944">
                  <c:v>35.700000000000003</c:v>
                </c:pt>
                <c:pt idx="945">
                  <c:v>36.4</c:v>
                </c:pt>
                <c:pt idx="946">
                  <c:v>36.4</c:v>
                </c:pt>
                <c:pt idx="947">
                  <c:v>36.5</c:v>
                </c:pt>
                <c:pt idx="948">
                  <c:v>36.6</c:v>
                </c:pt>
                <c:pt idx="949">
                  <c:v>36.799999999999997</c:v>
                </c:pt>
                <c:pt idx="950">
                  <c:v>36.6</c:v>
                </c:pt>
                <c:pt idx="951">
                  <c:v>37.5</c:v>
                </c:pt>
                <c:pt idx="952">
                  <c:v>37.9</c:v>
                </c:pt>
                <c:pt idx="953">
                  <c:v>38.799999999999997</c:v>
                </c:pt>
                <c:pt idx="954">
                  <c:v>37.5</c:v>
                </c:pt>
                <c:pt idx="955">
                  <c:v>38.9</c:v>
                </c:pt>
                <c:pt idx="956">
                  <c:v>39.299999999999997</c:v>
                </c:pt>
                <c:pt idx="957">
                  <c:v>38.200000000000003</c:v>
                </c:pt>
                <c:pt idx="958">
                  <c:v>39.5</c:v>
                </c:pt>
                <c:pt idx="959">
                  <c:v>40.4</c:v>
                </c:pt>
                <c:pt idx="960">
                  <c:v>39.799999999999997</c:v>
                </c:pt>
                <c:pt idx="961">
                  <c:v>39.299999999999997</c:v>
                </c:pt>
                <c:pt idx="962">
                  <c:v>39.200000000000003</c:v>
                </c:pt>
                <c:pt idx="963">
                  <c:v>39.700000000000003</c:v>
                </c:pt>
                <c:pt idx="964">
                  <c:v>38.5</c:v>
                </c:pt>
                <c:pt idx="965">
                  <c:v>38.700000000000003</c:v>
                </c:pt>
                <c:pt idx="966">
                  <c:v>39.799999999999997</c:v>
                </c:pt>
                <c:pt idx="967">
                  <c:v>37.9</c:v>
                </c:pt>
                <c:pt idx="968">
                  <c:v>39.6</c:v>
                </c:pt>
                <c:pt idx="969">
                  <c:v>38.700000000000003</c:v>
                </c:pt>
                <c:pt idx="970">
                  <c:v>39.6</c:v>
                </c:pt>
                <c:pt idx="971">
                  <c:v>39.799999999999997</c:v>
                </c:pt>
                <c:pt idx="972">
                  <c:v>38.6</c:v>
                </c:pt>
                <c:pt idx="973">
                  <c:v>40</c:v>
                </c:pt>
                <c:pt idx="974">
                  <c:v>39.200000000000003</c:v>
                </c:pt>
                <c:pt idx="975">
                  <c:v>39.1</c:v>
                </c:pt>
                <c:pt idx="976">
                  <c:v>38.299999999999997</c:v>
                </c:pt>
                <c:pt idx="977">
                  <c:v>38</c:v>
                </c:pt>
                <c:pt idx="978">
                  <c:v>39.200000000000003</c:v>
                </c:pt>
                <c:pt idx="979">
                  <c:v>38.200000000000003</c:v>
                </c:pt>
                <c:pt idx="980">
                  <c:v>39.200000000000003</c:v>
                </c:pt>
                <c:pt idx="981">
                  <c:v>38.6</c:v>
                </c:pt>
                <c:pt idx="982">
                  <c:v>38.799999999999997</c:v>
                </c:pt>
                <c:pt idx="983">
                  <c:v>38.4</c:v>
                </c:pt>
                <c:pt idx="984">
                  <c:v>40.200000000000003</c:v>
                </c:pt>
                <c:pt idx="985">
                  <c:v>41.4</c:v>
                </c:pt>
                <c:pt idx="986">
                  <c:v>38.4</c:v>
                </c:pt>
                <c:pt idx="987">
                  <c:v>38.200000000000003</c:v>
                </c:pt>
                <c:pt idx="988">
                  <c:v>37.6</c:v>
                </c:pt>
                <c:pt idx="989">
                  <c:v>40.5</c:v>
                </c:pt>
                <c:pt idx="990">
                  <c:v>39.9</c:v>
                </c:pt>
                <c:pt idx="991">
                  <c:v>40.4</c:v>
                </c:pt>
                <c:pt idx="992">
                  <c:v>39.200000000000003</c:v>
                </c:pt>
                <c:pt idx="993">
                  <c:v>39.799999999999997</c:v>
                </c:pt>
                <c:pt idx="994">
                  <c:v>41.3</c:v>
                </c:pt>
                <c:pt idx="995">
                  <c:v>39.6</c:v>
                </c:pt>
                <c:pt idx="996">
                  <c:v>40.299999999999997</c:v>
                </c:pt>
                <c:pt idx="997">
                  <c:v>41.5</c:v>
                </c:pt>
                <c:pt idx="998">
                  <c:v>41.7</c:v>
                </c:pt>
                <c:pt idx="999">
                  <c:v>40.4</c:v>
                </c:pt>
                <c:pt idx="1000">
                  <c:v>41.9</c:v>
                </c:pt>
                <c:pt idx="1001">
                  <c:v>44</c:v>
                </c:pt>
                <c:pt idx="1002">
                  <c:v>42.6</c:v>
                </c:pt>
                <c:pt idx="1003">
                  <c:v>43.7</c:v>
                </c:pt>
                <c:pt idx="1004">
                  <c:v>43.5</c:v>
                </c:pt>
                <c:pt idx="1005">
                  <c:v>44.4</c:v>
                </c:pt>
                <c:pt idx="1006">
                  <c:v>46</c:v>
                </c:pt>
                <c:pt idx="1007">
                  <c:v>45</c:v>
                </c:pt>
                <c:pt idx="1008">
                  <c:v>46</c:v>
                </c:pt>
                <c:pt idx="1009">
                  <c:v>46</c:v>
                </c:pt>
                <c:pt idx="1010">
                  <c:v>45.4</c:v>
                </c:pt>
                <c:pt idx="1011">
                  <c:v>46.6</c:v>
                </c:pt>
                <c:pt idx="1012">
                  <c:v>45.6</c:v>
                </c:pt>
                <c:pt idx="1013">
                  <c:v>46.6</c:v>
                </c:pt>
                <c:pt idx="1014">
                  <c:v>47.2</c:v>
                </c:pt>
                <c:pt idx="1015">
                  <c:v>48.3</c:v>
                </c:pt>
                <c:pt idx="1016">
                  <c:v>47.4</c:v>
                </c:pt>
                <c:pt idx="1017">
                  <c:v>47.9</c:v>
                </c:pt>
                <c:pt idx="1018">
                  <c:v>47.7</c:v>
                </c:pt>
                <c:pt idx="1019">
                  <c:v>48.2</c:v>
                </c:pt>
                <c:pt idx="1020">
                  <c:v>47.9</c:v>
                </c:pt>
                <c:pt idx="1021">
                  <c:v>49.5</c:v>
                </c:pt>
                <c:pt idx="1022">
                  <c:v>47.8</c:v>
                </c:pt>
                <c:pt idx="1023">
                  <c:v>49</c:v>
                </c:pt>
                <c:pt idx="1024">
                  <c:v>48.2</c:v>
                </c:pt>
                <c:pt idx="1025">
                  <c:v>47.8</c:v>
                </c:pt>
                <c:pt idx="1026">
                  <c:v>48.7</c:v>
                </c:pt>
                <c:pt idx="1027">
                  <c:v>48</c:v>
                </c:pt>
                <c:pt idx="1028">
                  <c:v>48.5</c:v>
                </c:pt>
                <c:pt idx="1029">
                  <c:v>49</c:v>
                </c:pt>
                <c:pt idx="1030">
                  <c:v>48.5</c:v>
                </c:pt>
                <c:pt idx="1031">
                  <c:v>50.4</c:v>
                </c:pt>
                <c:pt idx="1032">
                  <c:v>48.9</c:v>
                </c:pt>
                <c:pt idx="1033">
                  <c:v>49.7</c:v>
                </c:pt>
                <c:pt idx="1034">
                  <c:v>49.1</c:v>
                </c:pt>
                <c:pt idx="1035">
                  <c:v>49</c:v>
                </c:pt>
                <c:pt idx="1036">
                  <c:v>48.6</c:v>
                </c:pt>
                <c:pt idx="1037">
                  <c:v>49.8</c:v>
                </c:pt>
                <c:pt idx="1038">
                  <c:v>50</c:v>
                </c:pt>
                <c:pt idx="1039">
                  <c:v>51.2</c:v>
                </c:pt>
                <c:pt idx="1040">
                  <c:v>49.4</c:v>
                </c:pt>
                <c:pt idx="1041">
                  <c:v>51.2</c:v>
                </c:pt>
                <c:pt idx="1042">
                  <c:v>50.7</c:v>
                </c:pt>
                <c:pt idx="1043">
                  <c:v>50.5</c:v>
                </c:pt>
                <c:pt idx="1044">
                  <c:v>51.4</c:v>
                </c:pt>
                <c:pt idx="1045">
                  <c:v>51.3</c:v>
                </c:pt>
                <c:pt idx="1046">
                  <c:v>50.2</c:v>
                </c:pt>
                <c:pt idx="1047">
                  <c:v>50.6</c:v>
                </c:pt>
                <c:pt idx="1048">
                  <c:v>52.5</c:v>
                </c:pt>
                <c:pt idx="1049">
                  <c:v>52.2</c:v>
                </c:pt>
                <c:pt idx="1050">
                  <c:v>52</c:v>
                </c:pt>
                <c:pt idx="1051">
                  <c:v>51.8</c:v>
                </c:pt>
                <c:pt idx="1052">
                  <c:v>53.7</c:v>
                </c:pt>
                <c:pt idx="1053">
                  <c:v>53.8</c:v>
                </c:pt>
                <c:pt idx="1054">
                  <c:v>53.8</c:v>
                </c:pt>
                <c:pt idx="1055">
                  <c:v>53.6</c:v>
                </c:pt>
                <c:pt idx="1056">
                  <c:v>54</c:v>
                </c:pt>
                <c:pt idx="1057">
                  <c:v>53.4</c:v>
                </c:pt>
                <c:pt idx="1058">
                  <c:v>53.2</c:v>
                </c:pt>
                <c:pt idx="1059">
                  <c:v>54.6</c:v>
                </c:pt>
                <c:pt idx="1060">
                  <c:v>54.1</c:v>
                </c:pt>
                <c:pt idx="1061">
                  <c:v>53.1</c:v>
                </c:pt>
                <c:pt idx="1062">
                  <c:v>54.5</c:v>
                </c:pt>
                <c:pt idx="1063">
                  <c:v>55.2</c:v>
                </c:pt>
                <c:pt idx="1064">
                  <c:v>54.7</c:v>
                </c:pt>
                <c:pt idx="1065">
                  <c:v>54.6</c:v>
                </c:pt>
                <c:pt idx="1066">
                  <c:v>54.2</c:v>
                </c:pt>
                <c:pt idx="1067">
                  <c:v>54.4</c:v>
                </c:pt>
                <c:pt idx="1068">
                  <c:v>53.9</c:v>
                </c:pt>
                <c:pt idx="1069">
                  <c:v>54.9</c:v>
                </c:pt>
                <c:pt idx="1070">
                  <c:v>53.7</c:v>
                </c:pt>
                <c:pt idx="1071">
                  <c:v>52.6</c:v>
                </c:pt>
                <c:pt idx="1072">
                  <c:v>53.6</c:v>
                </c:pt>
                <c:pt idx="1073">
                  <c:v>54.7</c:v>
                </c:pt>
                <c:pt idx="1074">
                  <c:v>54.1</c:v>
                </c:pt>
                <c:pt idx="1075">
                  <c:v>53.9</c:v>
                </c:pt>
                <c:pt idx="1076">
                  <c:v>54.6</c:v>
                </c:pt>
                <c:pt idx="1077">
                  <c:v>54.5</c:v>
                </c:pt>
                <c:pt idx="1078">
                  <c:v>54.6</c:v>
                </c:pt>
                <c:pt idx="1079">
                  <c:v>54</c:v>
                </c:pt>
                <c:pt idx="1080">
                  <c:v>55.7</c:v>
                </c:pt>
                <c:pt idx="1081">
                  <c:v>56.8</c:v>
                </c:pt>
                <c:pt idx="1082">
                  <c:v>54.9</c:v>
                </c:pt>
                <c:pt idx="1083">
                  <c:v>56.3</c:v>
                </c:pt>
                <c:pt idx="1084">
                  <c:v>54.9</c:v>
                </c:pt>
                <c:pt idx="1085">
                  <c:v>56.2</c:v>
                </c:pt>
                <c:pt idx="1086">
                  <c:v>56.5</c:v>
                </c:pt>
                <c:pt idx="1087">
                  <c:v>54.9</c:v>
                </c:pt>
                <c:pt idx="1088">
                  <c:v>55.6</c:v>
                </c:pt>
                <c:pt idx="1089">
                  <c:v>55.8</c:v>
                </c:pt>
                <c:pt idx="1090">
                  <c:v>54.8</c:v>
                </c:pt>
                <c:pt idx="1091">
                  <c:v>55</c:v>
                </c:pt>
                <c:pt idx="1092">
                  <c:v>56.4</c:v>
                </c:pt>
                <c:pt idx="1093">
                  <c:v>56.6</c:v>
                </c:pt>
                <c:pt idx="1094">
                  <c:v>57</c:v>
                </c:pt>
                <c:pt idx="1095">
                  <c:v>55.1</c:v>
                </c:pt>
                <c:pt idx="1096">
                  <c:v>56.5</c:v>
                </c:pt>
                <c:pt idx="1097">
                  <c:v>57</c:v>
                </c:pt>
                <c:pt idx="1098">
                  <c:v>55.4</c:v>
                </c:pt>
                <c:pt idx="1099">
                  <c:v>55.1</c:v>
                </c:pt>
                <c:pt idx="1100">
                  <c:v>56.8</c:v>
                </c:pt>
                <c:pt idx="1101">
                  <c:v>56.3</c:v>
                </c:pt>
                <c:pt idx="1102">
                  <c:v>55.1</c:v>
                </c:pt>
                <c:pt idx="1103">
                  <c:v>56.1</c:v>
                </c:pt>
                <c:pt idx="1104">
                  <c:v>57.1</c:v>
                </c:pt>
                <c:pt idx="1105">
                  <c:v>55.1</c:v>
                </c:pt>
                <c:pt idx="1106">
                  <c:v>55.2</c:v>
                </c:pt>
                <c:pt idx="1107">
                  <c:v>56.5</c:v>
                </c:pt>
                <c:pt idx="1108">
                  <c:v>54.7</c:v>
                </c:pt>
                <c:pt idx="1109">
                  <c:v>54.9</c:v>
                </c:pt>
                <c:pt idx="1110">
                  <c:v>56.1</c:v>
                </c:pt>
                <c:pt idx="1111">
                  <c:v>56.1</c:v>
                </c:pt>
                <c:pt idx="1112">
                  <c:v>55.8</c:v>
                </c:pt>
                <c:pt idx="1113">
                  <c:v>54.7</c:v>
                </c:pt>
                <c:pt idx="1114">
                  <c:v>55.2</c:v>
                </c:pt>
                <c:pt idx="1115">
                  <c:v>54.9</c:v>
                </c:pt>
                <c:pt idx="1116">
                  <c:v>55.7</c:v>
                </c:pt>
                <c:pt idx="1117">
                  <c:v>54.8</c:v>
                </c:pt>
                <c:pt idx="1118">
                  <c:v>55.1</c:v>
                </c:pt>
                <c:pt idx="1119">
                  <c:v>54.4</c:v>
                </c:pt>
                <c:pt idx="1120">
                  <c:v>55</c:v>
                </c:pt>
                <c:pt idx="1121">
                  <c:v>55</c:v>
                </c:pt>
                <c:pt idx="1122">
                  <c:v>55.1</c:v>
                </c:pt>
                <c:pt idx="1123">
                  <c:v>53.6</c:v>
                </c:pt>
                <c:pt idx="1124">
                  <c:v>54.5</c:v>
                </c:pt>
                <c:pt idx="1125">
                  <c:v>54.3</c:v>
                </c:pt>
                <c:pt idx="1126">
                  <c:v>53.6</c:v>
                </c:pt>
                <c:pt idx="1127">
                  <c:v>53.4</c:v>
                </c:pt>
                <c:pt idx="1128">
                  <c:v>54.4</c:v>
                </c:pt>
                <c:pt idx="1129">
                  <c:v>53.9</c:v>
                </c:pt>
                <c:pt idx="1130">
                  <c:v>54.3</c:v>
                </c:pt>
                <c:pt idx="1131">
                  <c:v>55.6</c:v>
                </c:pt>
                <c:pt idx="1132">
                  <c:v>53.3</c:v>
                </c:pt>
                <c:pt idx="1133">
                  <c:v>54.3</c:v>
                </c:pt>
                <c:pt idx="1134">
                  <c:v>54.6</c:v>
                </c:pt>
                <c:pt idx="1135">
                  <c:v>55.2</c:v>
                </c:pt>
                <c:pt idx="1136">
                  <c:v>55.3</c:v>
                </c:pt>
                <c:pt idx="1137">
                  <c:v>54.2</c:v>
                </c:pt>
                <c:pt idx="1138">
                  <c:v>55.2</c:v>
                </c:pt>
                <c:pt idx="1139">
                  <c:v>55</c:v>
                </c:pt>
                <c:pt idx="1140">
                  <c:v>55</c:v>
                </c:pt>
                <c:pt idx="1141">
                  <c:v>55</c:v>
                </c:pt>
                <c:pt idx="1142">
                  <c:v>54.4</c:v>
                </c:pt>
                <c:pt idx="1143">
                  <c:v>55.5</c:v>
                </c:pt>
                <c:pt idx="1144">
                  <c:v>56.8</c:v>
                </c:pt>
                <c:pt idx="1145">
                  <c:v>56.3</c:v>
                </c:pt>
                <c:pt idx="1146">
                  <c:v>55.6</c:v>
                </c:pt>
                <c:pt idx="1147">
                  <c:v>56.4</c:v>
                </c:pt>
                <c:pt idx="1148">
                  <c:v>55.9</c:v>
                </c:pt>
                <c:pt idx="1149">
                  <c:v>56.1</c:v>
                </c:pt>
                <c:pt idx="1150">
                  <c:v>54.6</c:v>
                </c:pt>
                <c:pt idx="1151">
                  <c:v>55.8</c:v>
                </c:pt>
                <c:pt idx="1152">
                  <c:v>55.6</c:v>
                </c:pt>
                <c:pt idx="1153">
                  <c:v>53.7</c:v>
                </c:pt>
                <c:pt idx="1154">
                  <c:v>55</c:v>
                </c:pt>
                <c:pt idx="1155">
                  <c:v>54.6</c:v>
                </c:pt>
                <c:pt idx="1156">
                  <c:v>54.9</c:v>
                </c:pt>
                <c:pt idx="1157">
                  <c:v>53.8</c:v>
                </c:pt>
                <c:pt idx="1158">
                  <c:v>54.2</c:v>
                </c:pt>
                <c:pt idx="1159">
                  <c:v>52.7</c:v>
                </c:pt>
                <c:pt idx="1160">
                  <c:v>53.2</c:v>
                </c:pt>
                <c:pt idx="1161">
                  <c:v>52.8</c:v>
                </c:pt>
                <c:pt idx="1162">
                  <c:v>52.1</c:v>
                </c:pt>
                <c:pt idx="1163">
                  <c:v>51.5</c:v>
                </c:pt>
                <c:pt idx="1164">
                  <c:v>50.7</c:v>
                </c:pt>
                <c:pt idx="1165">
                  <c:v>51.8</c:v>
                </c:pt>
                <c:pt idx="1166">
                  <c:v>50.9</c:v>
                </c:pt>
                <c:pt idx="1167">
                  <c:v>50</c:v>
                </c:pt>
                <c:pt idx="1168">
                  <c:v>50.2</c:v>
                </c:pt>
                <c:pt idx="1169">
                  <c:v>49.9</c:v>
                </c:pt>
                <c:pt idx="1170">
                  <c:v>50.5</c:v>
                </c:pt>
                <c:pt idx="1171">
                  <c:v>49.9</c:v>
                </c:pt>
                <c:pt idx="1172">
                  <c:v>48.9</c:v>
                </c:pt>
                <c:pt idx="1173">
                  <c:v>49.3</c:v>
                </c:pt>
                <c:pt idx="1174">
                  <c:v>47.9</c:v>
                </c:pt>
                <c:pt idx="1175">
                  <c:v>47.4</c:v>
                </c:pt>
                <c:pt idx="1176">
                  <c:v>47.7</c:v>
                </c:pt>
                <c:pt idx="1177">
                  <c:v>47.8</c:v>
                </c:pt>
                <c:pt idx="1178">
                  <c:v>46.8</c:v>
                </c:pt>
                <c:pt idx="1179">
                  <c:v>47.7</c:v>
                </c:pt>
                <c:pt idx="1180">
                  <c:v>46.4</c:v>
                </c:pt>
                <c:pt idx="1181">
                  <c:v>47.1</c:v>
                </c:pt>
                <c:pt idx="1182">
                  <c:v>48</c:v>
                </c:pt>
                <c:pt idx="1183">
                  <c:v>46.6</c:v>
                </c:pt>
                <c:pt idx="1184">
                  <c:v>47.7</c:v>
                </c:pt>
                <c:pt idx="1185">
                  <c:v>47.8</c:v>
                </c:pt>
                <c:pt idx="1186">
                  <c:v>47</c:v>
                </c:pt>
                <c:pt idx="1187">
                  <c:v>48.1</c:v>
                </c:pt>
                <c:pt idx="1188">
                  <c:v>46.1</c:v>
                </c:pt>
                <c:pt idx="1189">
                  <c:v>47.2</c:v>
                </c:pt>
                <c:pt idx="1190">
                  <c:v>46.5</c:v>
                </c:pt>
                <c:pt idx="1191">
                  <c:v>46.3</c:v>
                </c:pt>
                <c:pt idx="1192">
                  <c:v>46.1</c:v>
                </c:pt>
                <c:pt idx="1193">
                  <c:v>44.6</c:v>
                </c:pt>
                <c:pt idx="1194">
                  <c:v>45.7</c:v>
                </c:pt>
                <c:pt idx="1195">
                  <c:v>46.1</c:v>
                </c:pt>
                <c:pt idx="1196">
                  <c:v>44.8</c:v>
                </c:pt>
                <c:pt idx="1197">
                  <c:v>46.9</c:v>
                </c:pt>
                <c:pt idx="1198">
                  <c:v>45.6</c:v>
                </c:pt>
                <c:pt idx="1199">
                  <c:v>45</c:v>
                </c:pt>
                <c:pt idx="1200">
                  <c:v>44.8</c:v>
                </c:pt>
                <c:pt idx="1201">
                  <c:v>45.5</c:v>
                </c:pt>
                <c:pt idx="1202">
                  <c:v>45.3</c:v>
                </c:pt>
                <c:pt idx="1203">
                  <c:v>45.5</c:v>
                </c:pt>
                <c:pt idx="1204">
                  <c:v>45.7</c:v>
                </c:pt>
                <c:pt idx="1205">
                  <c:v>44.1</c:v>
                </c:pt>
                <c:pt idx="1206">
                  <c:v>44.6</c:v>
                </c:pt>
                <c:pt idx="1207">
                  <c:v>44.9</c:v>
                </c:pt>
                <c:pt idx="1208">
                  <c:v>44.3</c:v>
                </c:pt>
                <c:pt idx="1209">
                  <c:v>44.1</c:v>
                </c:pt>
                <c:pt idx="1210">
                  <c:v>43.1</c:v>
                </c:pt>
                <c:pt idx="1211">
                  <c:v>43.1</c:v>
                </c:pt>
                <c:pt idx="1212">
                  <c:v>42.3</c:v>
                </c:pt>
                <c:pt idx="1213">
                  <c:v>43.1</c:v>
                </c:pt>
                <c:pt idx="1214">
                  <c:v>41.5</c:v>
                </c:pt>
                <c:pt idx="1215">
                  <c:v>41.8</c:v>
                </c:pt>
                <c:pt idx="1216">
                  <c:v>40.700000000000003</c:v>
                </c:pt>
                <c:pt idx="1217">
                  <c:v>40.1</c:v>
                </c:pt>
                <c:pt idx="1218">
                  <c:v>39.799999999999997</c:v>
                </c:pt>
                <c:pt idx="1219">
                  <c:v>40.4</c:v>
                </c:pt>
                <c:pt idx="1220">
                  <c:v>40.6</c:v>
                </c:pt>
                <c:pt idx="1221">
                  <c:v>40.700000000000003</c:v>
                </c:pt>
                <c:pt idx="1222">
                  <c:v>39.799999999999997</c:v>
                </c:pt>
                <c:pt idx="1223">
                  <c:v>39.1</c:v>
                </c:pt>
                <c:pt idx="1224">
                  <c:v>38.6</c:v>
                </c:pt>
                <c:pt idx="1225">
                  <c:v>37.9</c:v>
                </c:pt>
                <c:pt idx="1226">
                  <c:v>36.299999999999997</c:v>
                </c:pt>
                <c:pt idx="1227">
                  <c:v>36</c:v>
                </c:pt>
                <c:pt idx="1228">
                  <c:v>37.9</c:v>
                </c:pt>
                <c:pt idx="1229">
                  <c:v>36.4</c:v>
                </c:pt>
                <c:pt idx="1230">
                  <c:v>36</c:v>
                </c:pt>
                <c:pt idx="1231">
                  <c:v>34.4</c:v>
                </c:pt>
                <c:pt idx="1232">
                  <c:v>35.1</c:v>
                </c:pt>
                <c:pt idx="1233">
                  <c:v>34.799999999999997</c:v>
                </c:pt>
                <c:pt idx="1234">
                  <c:v>33.799999999999997</c:v>
                </c:pt>
                <c:pt idx="1235">
                  <c:v>32.9</c:v>
                </c:pt>
                <c:pt idx="1236">
                  <c:v>34.4</c:v>
                </c:pt>
                <c:pt idx="1237">
                  <c:v>32.4</c:v>
                </c:pt>
                <c:pt idx="1238">
                  <c:v>31.9</c:v>
                </c:pt>
                <c:pt idx="1239">
                  <c:v>32.5</c:v>
                </c:pt>
                <c:pt idx="1240">
                  <c:v>31</c:v>
                </c:pt>
                <c:pt idx="1241">
                  <c:v>31.4</c:v>
                </c:pt>
                <c:pt idx="1242">
                  <c:v>30.1</c:v>
                </c:pt>
                <c:pt idx="1243">
                  <c:v>29.8</c:v>
                </c:pt>
                <c:pt idx="1244">
                  <c:v>28.8</c:v>
                </c:pt>
                <c:pt idx="1245">
                  <c:v>27.3</c:v>
                </c:pt>
                <c:pt idx="1246">
                  <c:v>28</c:v>
                </c:pt>
                <c:pt idx="1247">
                  <c:v>27.9</c:v>
                </c:pt>
                <c:pt idx="1248">
                  <c:v>25.3</c:v>
                </c:pt>
                <c:pt idx="1249">
                  <c:v>26.8</c:v>
                </c:pt>
                <c:pt idx="1250">
                  <c:v>25.3</c:v>
                </c:pt>
                <c:pt idx="1251">
                  <c:v>24.9</c:v>
                </c:pt>
                <c:pt idx="1252">
                  <c:v>24.4</c:v>
                </c:pt>
                <c:pt idx="1253">
                  <c:v>24.5</c:v>
                </c:pt>
                <c:pt idx="1254">
                  <c:v>22.9</c:v>
                </c:pt>
                <c:pt idx="1255">
                  <c:v>21.7</c:v>
                </c:pt>
                <c:pt idx="1256">
                  <c:v>21.6</c:v>
                </c:pt>
                <c:pt idx="1257">
                  <c:v>21.1</c:v>
                </c:pt>
                <c:pt idx="1258">
                  <c:v>21.2</c:v>
                </c:pt>
                <c:pt idx="1259">
                  <c:v>21.6</c:v>
                </c:pt>
                <c:pt idx="1260">
                  <c:v>21.2</c:v>
                </c:pt>
                <c:pt idx="1261">
                  <c:v>20.9</c:v>
                </c:pt>
                <c:pt idx="1262">
                  <c:v>19.600000000000001</c:v>
                </c:pt>
                <c:pt idx="1263">
                  <c:v>18.8</c:v>
                </c:pt>
                <c:pt idx="1264">
                  <c:v>20.399999999999999</c:v>
                </c:pt>
                <c:pt idx="1265">
                  <c:v>19.3</c:v>
                </c:pt>
                <c:pt idx="1266">
                  <c:v>17.600000000000001</c:v>
                </c:pt>
                <c:pt idx="1267">
                  <c:v>18.8</c:v>
                </c:pt>
                <c:pt idx="1268">
                  <c:v>19.8</c:v>
                </c:pt>
                <c:pt idx="1269">
                  <c:v>17.399999999999999</c:v>
                </c:pt>
                <c:pt idx="1270">
                  <c:v>18</c:v>
                </c:pt>
                <c:pt idx="1271">
                  <c:v>16.7</c:v>
                </c:pt>
                <c:pt idx="1272">
                  <c:v>16.100000000000001</c:v>
                </c:pt>
                <c:pt idx="1273">
                  <c:v>17</c:v>
                </c:pt>
                <c:pt idx="1274">
                  <c:v>17</c:v>
                </c:pt>
                <c:pt idx="1275">
                  <c:v>17</c:v>
                </c:pt>
                <c:pt idx="1276">
                  <c:v>16.100000000000001</c:v>
                </c:pt>
                <c:pt idx="1277">
                  <c:v>16.600000000000001</c:v>
                </c:pt>
                <c:pt idx="1278">
                  <c:v>14.9</c:v>
                </c:pt>
                <c:pt idx="1279">
                  <c:v>14.6</c:v>
                </c:pt>
                <c:pt idx="1280">
                  <c:v>14.2</c:v>
                </c:pt>
                <c:pt idx="1281">
                  <c:v>15.4</c:v>
                </c:pt>
                <c:pt idx="1282">
                  <c:v>14.5</c:v>
                </c:pt>
                <c:pt idx="1283">
                  <c:v>15.3</c:v>
                </c:pt>
                <c:pt idx="1284">
                  <c:v>15.5</c:v>
                </c:pt>
                <c:pt idx="1285">
                  <c:v>14.4</c:v>
                </c:pt>
                <c:pt idx="1286">
                  <c:v>13.9</c:v>
                </c:pt>
                <c:pt idx="1287">
                  <c:v>13.5</c:v>
                </c:pt>
                <c:pt idx="1288">
                  <c:v>13.8</c:v>
                </c:pt>
                <c:pt idx="1289">
                  <c:v>13.4</c:v>
                </c:pt>
                <c:pt idx="1290">
                  <c:v>14.5</c:v>
                </c:pt>
                <c:pt idx="1291">
                  <c:v>13.6</c:v>
                </c:pt>
                <c:pt idx="1292">
                  <c:v>14.7</c:v>
                </c:pt>
                <c:pt idx="1293">
                  <c:v>14.8</c:v>
                </c:pt>
                <c:pt idx="1294">
                  <c:v>14</c:v>
                </c:pt>
                <c:pt idx="1295">
                  <c:v>14</c:v>
                </c:pt>
                <c:pt idx="1296">
                  <c:v>13.8</c:v>
                </c:pt>
                <c:pt idx="1297">
                  <c:v>14</c:v>
                </c:pt>
                <c:pt idx="1298">
                  <c:v>13.6</c:v>
                </c:pt>
                <c:pt idx="1299">
                  <c:v>13.2</c:v>
                </c:pt>
                <c:pt idx="1300">
                  <c:v>13.5</c:v>
                </c:pt>
                <c:pt idx="1301">
                  <c:v>13.3</c:v>
                </c:pt>
                <c:pt idx="1302">
                  <c:v>13.3</c:v>
                </c:pt>
                <c:pt idx="1303">
                  <c:v>13.5</c:v>
                </c:pt>
                <c:pt idx="1304">
                  <c:v>13.7</c:v>
                </c:pt>
                <c:pt idx="1305">
                  <c:v>12.6</c:v>
                </c:pt>
                <c:pt idx="1306">
                  <c:v>12.8</c:v>
                </c:pt>
                <c:pt idx="1307">
                  <c:v>12.6</c:v>
                </c:pt>
                <c:pt idx="1308">
                  <c:v>12.7</c:v>
                </c:pt>
                <c:pt idx="1309">
                  <c:v>13</c:v>
                </c:pt>
                <c:pt idx="1310">
                  <c:v>14</c:v>
                </c:pt>
                <c:pt idx="1311">
                  <c:v>14.5</c:v>
                </c:pt>
                <c:pt idx="1312">
                  <c:v>13</c:v>
                </c:pt>
                <c:pt idx="1313">
                  <c:v>13.2</c:v>
                </c:pt>
                <c:pt idx="1314">
                  <c:v>13.6</c:v>
                </c:pt>
                <c:pt idx="1315">
                  <c:v>13.5</c:v>
                </c:pt>
                <c:pt idx="1316">
                  <c:v>13.4</c:v>
                </c:pt>
                <c:pt idx="1317">
                  <c:v>13.3</c:v>
                </c:pt>
                <c:pt idx="1318">
                  <c:v>13.7</c:v>
                </c:pt>
                <c:pt idx="1319">
                  <c:v>13.3</c:v>
                </c:pt>
                <c:pt idx="1320">
                  <c:v>14.8</c:v>
                </c:pt>
                <c:pt idx="1321">
                  <c:v>14.4</c:v>
                </c:pt>
                <c:pt idx="1322">
                  <c:v>13.9</c:v>
                </c:pt>
                <c:pt idx="1323">
                  <c:v>13.8</c:v>
                </c:pt>
                <c:pt idx="1324">
                  <c:v>13.3</c:v>
                </c:pt>
                <c:pt idx="1325">
                  <c:v>13.7</c:v>
                </c:pt>
                <c:pt idx="1326">
                  <c:v>14.3</c:v>
                </c:pt>
                <c:pt idx="1327">
                  <c:v>14.4</c:v>
                </c:pt>
                <c:pt idx="1328">
                  <c:v>13.7</c:v>
                </c:pt>
                <c:pt idx="1329">
                  <c:v>14.2</c:v>
                </c:pt>
                <c:pt idx="1330">
                  <c:v>14.2</c:v>
                </c:pt>
                <c:pt idx="1331">
                  <c:v>14.2</c:v>
                </c:pt>
                <c:pt idx="1332">
                  <c:v>14.7</c:v>
                </c:pt>
                <c:pt idx="1333">
                  <c:v>14.4</c:v>
                </c:pt>
                <c:pt idx="1334">
                  <c:v>15.4</c:v>
                </c:pt>
                <c:pt idx="1335">
                  <c:v>15.7</c:v>
                </c:pt>
                <c:pt idx="1336">
                  <c:v>14.4</c:v>
                </c:pt>
                <c:pt idx="1337">
                  <c:v>14.4</c:v>
                </c:pt>
                <c:pt idx="1338">
                  <c:v>15.8</c:v>
                </c:pt>
                <c:pt idx="1339">
                  <c:v>16</c:v>
                </c:pt>
                <c:pt idx="1340">
                  <c:v>14</c:v>
                </c:pt>
                <c:pt idx="1341">
                  <c:v>15.7</c:v>
                </c:pt>
                <c:pt idx="1342">
                  <c:v>15.5</c:v>
                </c:pt>
                <c:pt idx="1343">
                  <c:v>16.2</c:v>
                </c:pt>
                <c:pt idx="1344">
                  <c:v>15.7</c:v>
                </c:pt>
                <c:pt idx="1345">
                  <c:v>16.600000000000001</c:v>
                </c:pt>
                <c:pt idx="1346">
                  <c:v>15.9</c:v>
                </c:pt>
                <c:pt idx="1347">
                  <c:v>15.7</c:v>
                </c:pt>
                <c:pt idx="1348">
                  <c:v>15.9</c:v>
                </c:pt>
                <c:pt idx="1349">
                  <c:v>16.899999999999999</c:v>
                </c:pt>
                <c:pt idx="1350">
                  <c:v>15.6</c:v>
                </c:pt>
                <c:pt idx="1351">
                  <c:v>15.6</c:v>
                </c:pt>
                <c:pt idx="1352">
                  <c:v>16.5</c:v>
                </c:pt>
                <c:pt idx="1353">
                  <c:v>15.7</c:v>
                </c:pt>
                <c:pt idx="1354">
                  <c:v>15.8</c:v>
                </c:pt>
                <c:pt idx="1355">
                  <c:v>14.8</c:v>
                </c:pt>
                <c:pt idx="1356">
                  <c:v>15.8</c:v>
                </c:pt>
                <c:pt idx="1357">
                  <c:v>16.2</c:v>
                </c:pt>
                <c:pt idx="1358">
                  <c:v>15.1</c:v>
                </c:pt>
                <c:pt idx="1359">
                  <c:v>16</c:v>
                </c:pt>
                <c:pt idx="1360">
                  <c:v>16.5</c:v>
                </c:pt>
                <c:pt idx="1361">
                  <c:v>15.3</c:v>
                </c:pt>
                <c:pt idx="1362">
                  <c:v>15.4</c:v>
                </c:pt>
                <c:pt idx="1363">
                  <c:v>15.3</c:v>
                </c:pt>
                <c:pt idx="1364">
                  <c:v>15</c:v>
                </c:pt>
                <c:pt idx="1365">
                  <c:v>16.100000000000001</c:v>
                </c:pt>
                <c:pt idx="1366">
                  <c:v>15.5</c:v>
                </c:pt>
                <c:pt idx="1367">
                  <c:v>16.399999999999999</c:v>
                </c:pt>
                <c:pt idx="1368">
                  <c:v>16.100000000000001</c:v>
                </c:pt>
                <c:pt idx="1369">
                  <c:v>15.7</c:v>
                </c:pt>
                <c:pt idx="1370">
                  <c:v>16.600000000000001</c:v>
                </c:pt>
                <c:pt idx="1371">
                  <c:v>15.7</c:v>
                </c:pt>
                <c:pt idx="1372">
                  <c:v>16.100000000000001</c:v>
                </c:pt>
                <c:pt idx="1373">
                  <c:v>16.100000000000001</c:v>
                </c:pt>
                <c:pt idx="1374">
                  <c:v>17.2</c:v>
                </c:pt>
                <c:pt idx="1375">
                  <c:v>17.100000000000001</c:v>
                </c:pt>
                <c:pt idx="1376">
                  <c:v>18.100000000000001</c:v>
                </c:pt>
                <c:pt idx="1377">
                  <c:v>17.5</c:v>
                </c:pt>
                <c:pt idx="1378">
                  <c:v>17.100000000000001</c:v>
                </c:pt>
                <c:pt idx="1379">
                  <c:v>16.399999999999999</c:v>
                </c:pt>
                <c:pt idx="1380">
                  <c:v>16.5</c:v>
                </c:pt>
                <c:pt idx="1381">
                  <c:v>16.7</c:v>
                </c:pt>
                <c:pt idx="1382">
                  <c:v>17.600000000000001</c:v>
                </c:pt>
                <c:pt idx="1383">
                  <c:v>16</c:v>
                </c:pt>
                <c:pt idx="1384">
                  <c:v>15.7</c:v>
                </c:pt>
                <c:pt idx="1385">
                  <c:v>18</c:v>
                </c:pt>
                <c:pt idx="1386">
                  <c:v>17.2</c:v>
                </c:pt>
                <c:pt idx="1387">
                  <c:v>16.399999999999999</c:v>
                </c:pt>
                <c:pt idx="1388">
                  <c:v>16.100000000000001</c:v>
                </c:pt>
                <c:pt idx="1389">
                  <c:v>17.5</c:v>
                </c:pt>
                <c:pt idx="1390">
                  <c:v>16.8</c:v>
                </c:pt>
                <c:pt idx="1391">
                  <c:v>17.100000000000001</c:v>
                </c:pt>
                <c:pt idx="1392">
                  <c:v>17.600000000000001</c:v>
                </c:pt>
                <c:pt idx="1393">
                  <c:v>17.8</c:v>
                </c:pt>
                <c:pt idx="1394">
                  <c:v>16.3</c:v>
                </c:pt>
                <c:pt idx="1395">
                  <c:v>18</c:v>
                </c:pt>
                <c:pt idx="1396">
                  <c:v>17.100000000000001</c:v>
                </c:pt>
                <c:pt idx="1397">
                  <c:v>16.8</c:v>
                </c:pt>
                <c:pt idx="1398">
                  <c:v>16.100000000000001</c:v>
                </c:pt>
                <c:pt idx="1399">
                  <c:v>16.600000000000001</c:v>
                </c:pt>
                <c:pt idx="1400">
                  <c:v>16.8</c:v>
                </c:pt>
                <c:pt idx="1401">
                  <c:v>16.8</c:v>
                </c:pt>
                <c:pt idx="1402">
                  <c:v>16.8</c:v>
                </c:pt>
                <c:pt idx="1403">
                  <c:v>16</c:v>
                </c:pt>
                <c:pt idx="1404">
                  <c:v>17.600000000000001</c:v>
                </c:pt>
                <c:pt idx="1405">
                  <c:v>17.899999999999999</c:v>
                </c:pt>
                <c:pt idx="1406">
                  <c:v>17.399999999999999</c:v>
                </c:pt>
                <c:pt idx="1407">
                  <c:v>18.3</c:v>
                </c:pt>
                <c:pt idx="1408">
                  <c:v>16.600000000000001</c:v>
                </c:pt>
                <c:pt idx="1409">
                  <c:v>17.7</c:v>
                </c:pt>
                <c:pt idx="1410">
                  <c:v>17.100000000000001</c:v>
                </c:pt>
                <c:pt idx="1411">
                  <c:v>17.100000000000001</c:v>
                </c:pt>
                <c:pt idx="1412">
                  <c:v>17.600000000000001</c:v>
                </c:pt>
                <c:pt idx="1413">
                  <c:v>17.5</c:v>
                </c:pt>
                <c:pt idx="1414">
                  <c:v>16.899999999999999</c:v>
                </c:pt>
                <c:pt idx="1415">
                  <c:v>17</c:v>
                </c:pt>
                <c:pt idx="1416">
                  <c:v>17.3</c:v>
                </c:pt>
                <c:pt idx="1417">
                  <c:v>17.3</c:v>
                </c:pt>
                <c:pt idx="1418">
                  <c:v>17.2</c:v>
                </c:pt>
                <c:pt idx="1419">
                  <c:v>17.3</c:v>
                </c:pt>
                <c:pt idx="1420">
                  <c:v>16.8</c:v>
                </c:pt>
                <c:pt idx="1421">
                  <c:v>16.600000000000001</c:v>
                </c:pt>
                <c:pt idx="1422">
                  <c:v>17</c:v>
                </c:pt>
                <c:pt idx="1423">
                  <c:v>16.8</c:v>
                </c:pt>
                <c:pt idx="1424">
                  <c:v>17.5</c:v>
                </c:pt>
                <c:pt idx="1425">
                  <c:v>17.2</c:v>
                </c:pt>
                <c:pt idx="1426">
                  <c:v>17</c:v>
                </c:pt>
                <c:pt idx="1427">
                  <c:v>16.8</c:v>
                </c:pt>
                <c:pt idx="1428">
                  <c:v>17.3</c:v>
                </c:pt>
                <c:pt idx="1429">
                  <c:v>17.2</c:v>
                </c:pt>
                <c:pt idx="1430">
                  <c:v>16.8</c:v>
                </c:pt>
                <c:pt idx="1431">
                  <c:v>17.100000000000001</c:v>
                </c:pt>
                <c:pt idx="1432">
                  <c:v>16.899999999999999</c:v>
                </c:pt>
                <c:pt idx="1433">
                  <c:v>17.100000000000001</c:v>
                </c:pt>
                <c:pt idx="1434">
                  <c:v>17.600000000000001</c:v>
                </c:pt>
                <c:pt idx="1435">
                  <c:v>17.600000000000001</c:v>
                </c:pt>
                <c:pt idx="1436">
                  <c:v>17.7</c:v>
                </c:pt>
                <c:pt idx="1437">
                  <c:v>17.399999999999999</c:v>
                </c:pt>
                <c:pt idx="1438">
                  <c:v>17.600000000000001</c:v>
                </c:pt>
                <c:pt idx="1439">
                  <c:v>17.8</c:v>
                </c:pt>
                <c:pt idx="1440">
                  <c:v>17.2</c:v>
                </c:pt>
                <c:pt idx="1441">
                  <c:v>17.600000000000001</c:v>
                </c:pt>
                <c:pt idx="1442">
                  <c:v>17</c:v>
                </c:pt>
                <c:pt idx="1443">
                  <c:v>16</c:v>
                </c:pt>
                <c:pt idx="1444">
                  <c:v>17.8</c:v>
                </c:pt>
                <c:pt idx="1445">
                  <c:v>16.7</c:v>
                </c:pt>
                <c:pt idx="1446">
                  <c:v>17.600000000000001</c:v>
                </c:pt>
                <c:pt idx="1447">
                  <c:v>17.899999999999999</c:v>
                </c:pt>
                <c:pt idx="1448">
                  <c:v>17.600000000000001</c:v>
                </c:pt>
                <c:pt idx="1449">
                  <c:v>17.7</c:v>
                </c:pt>
                <c:pt idx="1450">
                  <c:v>18</c:v>
                </c:pt>
                <c:pt idx="1451">
                  <c:v>16.7</c:v>
                </c:pt>
                <c:pt idx="1452">
                  <c:v>16.600000000000001</c:v>
                </c:pt>
                <c:pt idx="1453">
                  <c:v>17</c:v>
                </c:pt>
                <c:pt idx="1454">
                  <c:v>17.399999999999999</c:v>
                </c:pt>
                <c:pt idx="1455">
                  <c:v>18</c:v>
                </c:pt>
                <c:pt idx="1456">
                  <c:v>17.600000000000001</c:v>
                </c:pt>
                <c:pt idx="1457">
                  <c:v>18.3</c:v>
                </c:pt>
                <c:pt idx="1458">
                  <c:v>18</c:v>
                </c:pt>
                <c:pt idx="1459">
                  <c:v>17.100000000000001</c:v>
                </c:pt>
                <c:pt idx="1460">
                  <c:v>16.3</c:v>
                </c:pt>
                <c:pt idx="1461">
                  <c:v>18.3</c:v>
                </c:pt>
                <c:pt idx="1462">
                  <c:v>16.7</c:v>
                </c:pt>
                <c:pt idx="1463">
                  <c:v>18</c:v>
                </c:pt>
                <c:pt idx="1464">
                  <c:v>16.899999999999999</c:v>
                </c:pt>
                <c:pt idx="1465">
                  <c:v>16.8</c:v>
                </c:pt>
                <c:pt idx="1466">
                  <c:v>16.5</c:v>
                </c:pt>
                <c:pt idx="1467">
                  <c:v>17.5</c:v>
                </c:pt>
                <c:pt idx="1468">
                  <c:v>17.399999999999999</c:v>
                </c:pt>
                <c:pt idx="1469">
                  <c:v>16.5</c:v>
                </c:pt>
                <c:pt idx="1470">
                  <c:v>16.3</c:v>
                </c:pt>
                <c:pt idx="1471">
                  <c:v>17</c:v>
                </c:pt>
                <c:pt idx="1472">
                  <c:v>16.5</c:v>
                </c:pt>
                <c:pt idx="1473">
                  <c:v>16.8</c:v>
                </c:pt>
                <c:pt idx="1474">
                  <c:v>16.100000000000001</c:v>
                </c:pt>
                <c:pt idx="1475">
                  <c:v>16.3</c:v>
                </c:pt>
                <c:pt idx="1476">
                  <c:v>16</c:v>
                </c:pt>
                <c:pt idx="1477">
                  <c:v>15.4</c:v>
                </c:pt>
                <c:pt idx="1478">
                  <c:v>16.2</c:v>
                </c:pt>
                <c:pt idx="1479">
                  <c:v>16.3</c:v>
                </c:pt>
                <c:pt idx="1480">
                  <c:v>16.8</c:v>
                </c:pt>
                <c:pt idx="1481">
                  <c:v>15.8</c:v>
                </c:pt>
                <c:pt idx="1482">
                  <c:v>16.2</c:v>
                </c:pt>
                <c:pt idx="1483">
                  <c:v>16.100000000000001</c:v>
                </c:pt>
                <c:pt idx="1484">
                  <c:v>15.7</c:v>
                </c:pt>
                <c:pt idx="1485">
                  <c:v>15.9</c:v>
                </c:pt>
                <c:pt idx="1486">
                  <c:v>15.9</c:v>
                </c:pt>
                <c:pt idx="1487">
                  <c:v>15.8</c:v>
                </c:pt>
                <c:pt idx="1488">
                  <c:v>14.5</c:v>
                </c:pt>
                <c:pt idx="1489">
                  <c:v>15.7</c:v>
                </c:pt>
                <c:pt idx="1490">
                  <c:v>15.4</c:v>
                </c:pt>
                <c:pt idx="1491">
                  <c:v>15.1</c:v>
                </c:pt>
                <c:pt idx="1492">
                  <c:v>16.2</c:v>
                </c:pt>
                <c:pt idx="1493">
                  <c:v>14.2</c:v>
                </c:pt>
                <c:pt idx="1494">
                  <c:v>15.7</c:v>
                </c:pt>
                <c:pt idx="1495">
                  <c:v>14</c:v>
                </c:pt>
                <c:pt idx="1496">
                  <c:v>15.1</c:v>
                </c:pt>
                <c:pt idx="1497">
                  <c:v>14.8</c:v>
                </c:pt>
                <c:pt idx="1498">
                  <c:v>14.6</c:v>
                </c:pt>
                <c:pt idx="1499">
                  <c:v>15.5</c:v>
                </c:pt>
                <c:pt idx="1500">
                  <c:v>15.2</c:v>
                </c:pt>
                <c:pt idx="1501">
                  <c:v>15.1</c:v>
                </c:pt>
                <c:pt idx="1502">
                  <c:v>14.6</c:v>
                </c:pt>
                <c:pt idx="1503">
                  <c:v>15.1</c:v>
                </c:pt>
                <c:pt idx="1504">
                  <c:v>15.4</c:v>
                </c:pt>
                <c:pt idx="1505">
                  <c:v>15</c:v>
                </c:pt>
                <c:pt idx="1506">
                  <c:v>15.2</c:v>
                </c:pt>
                <c:pt idx="1507">
                  <c:v>15.2</c:v>
                </c:pt>
                <c:pt idx="1508">
                  <c:v>14.7</c:v>
                </c:pt>
                <c:pt idx="1509">
                  <c:v>15.9</c:v>
                </c:pt>
                <c:pt idx="1510">
                  <c:v>14.9</c:v>
                </c:pt>
                <c:pt idx="1511">
                  <c:v>14.3</c:v>
                </c:pt>
                <c:pt idx="1512">
                  <c:v>15.2</c:v>
                </c:pt>
                <c:pt idx="1513">
                  <c:v>14.9</c:v>
                </c:pt>
                <c:pt idx="1514">
                  <c:v>15.2</c:v>
                </c:pt>
                <c:pt idx="1515">
                  <c:v>14.7</c:v>
                </c:pt>
                <c:pt idx="1516">
                  <c:v>15.1</c:v>
                </c:pt>
                <c:pt idx="1517">
                  <c:v>15.8</c:v>
                </c:pt>
                <c:pt idx="1518">
                  <c:v>16.100000000000001</c:v>
                </c:pt>
                <c:pt idx="1519">
                  <c:v>15.9</c:v>
                </c:pt>
                <c:pt idx="1520">
                  <c:v>16.8</c:v>
                </c:pt>
                <c:pt idx="1521">
                  <c:v>15.9</c:v>
                </c:pt>
                <c:pt idx="1522">
                  <c:v>16</c:v>
                </c:pt>
                <c:pt idx="1523">
                  <c:v>15.5</c:v>
                </c:pt>
                <c:pt idx="1524">
                  <c:v>15.8</c:v>
                </c:pt>
                <c:pt idx="1525">
                  <c:v>15.4</c:v>
                </c:pt>
                <c:pt idx="1526">
                  <c:v>15.2</c:v>
                </c:pt>
                <c:pt idx="1527">
                  <c:v>15.4</c:v>
                </c:pt>
                <c:pt idx="1528">
                  <c:v>15.3</c:v>
                </c:pt>
                <c:pt idx="1529">
                  <c:v>14.4</c:v>
                </c:pt>
                <c:pt idx="1530">
                  <c:v>15.4</c:v>
                </c:pt>
                <c:pt idx="1531">
                  <c:v>15.6</c:v>
                </c:pt>
                <c:pt idx="1532">
                  <c:v>16.3</c:v>
                </c:pt>
                <c:pt idx="1533">
                  <c:v>14.8</c:v>
                </c:pt>
                <c:pt idx="1534">
                  <c:v>14.8</c:v>
                </c:pt>
                <c:pt idx="1535">
                  <c:v>14.7</c:v>
                </c:pt>
                <c:pt idx="1536">
                  <c:v>15.2</c:v>
                </c:pt>
                <c:pt idx="1537">
                  <c:v>15</c:v>
                </c:pt>
                <c:pt idx="1538">
                  <c:v>14.5</c:v>
                </c:pt>
                <c:pt idx="1539">
                  <c:v>14.4</c:v>
                </c:pt>
                <c:pt idx="1540">
                  <c:v>13.4</c:v>
                </c:pt>
                <c:pt idx="1541">
                  <c:v>14.8</c:v>
                </c:pt>
                <c:pt idx="1542">
                  <c:v>14</c:v>
                </c:pt>
                <c:pt idx="1543">
                  <c:v>14.2</c:v>
                </c:pt>
                <c:pt idx="1544">
                  <c:v>13.9</c:v>
                </c:pt>
                <c:pt idx="1545">
                  <c:v>14.9</c:v>
                </c:pt>
                <c:pt idx="1546">
                  <c:v>13.4</c:v>
                </c:pt>
                <c:pt idx="1547">
                  <c:v>14.7</c:v>
                </c:pt>
                <c:pt idx="1548">
                  <c:v>13.7</c:v>
                </c:pt>
                <c:pt idx="1549">
                  <c:v>14</c:v>
                </c:pt>
                <c:pt idx="1550">
                  <c:v>13.9</c:v>
                </c:pt>
                <c:pt idx="1551">
                  <c:v>13.6</c:v>
                </c:pt>
                <c:pt idx="1552">
                  <c:v>13.2</c:v>
                </c:pt>
                <c:pt idx="1553">
                  <c:v>14.3</c:v>
                </c:pt>
                <c:pt idx="1554">
                  <c:v>14.3</c:v>
                </c:pt>
                <c:pt idx="1555">
                  <c:v>14.3</c:v>
                </c:pt>
                <c:pt idx="1556">
                  <c:v>13.5</c:v>
                </c:pt>
                <c:pt idx="1557">
                  <c:v>13.8</c:v>
                </c:pt>
                <c:pt idx="1558">
                  <c:v>14.5</c:v>
                </c:pt>
                <c:pt idx="1559">
                  <c:v>13.8</c:v>
                </c:pt>
                <c:pt idx="1560">
                  <c:v>13.7</c:v>
                </c:pt>
                <c:pt idx="1561">
                  <c:v>13.8</c:v>
                </c:pt>
                <c:pt idx="1562">
                  <c:v>14.1</c:v>
                </c:pt>
                <c:pt idx="1563">
                  <c:v>14</c:v>
                </c:pt>
                <c:pt idx="1564">
                  <c:v>14.4</c:v>
                </c:pt>
                <c:pt idx="1565">
                  <c:v>13.2</c:v>
                </c:pt>
                <c:pt idx="1566">
                  <c:v>13.2</c:v>
                </c:pt>
                <c:pt idx="1567">
                  <c:v>13.7</c:v>
                </c:pt>
                <c:pt idx="1568">
                  <c:v>14.9</c:v>
                </c:pt>
                <c:pt idx="1569">
                  <c:v>14.3</c:v>
                </c:pt>
                <c:pt idx="1570">
                  <c:v>14.7</c:v>
                </c:pt>
                <c:pt idx="1571">
                  <c:v>14.9</c:v>
                </c:pt>
                <c:pt idx="1572">
                  <c:v>15.3</c:v>
                </c:pt>
                <c:pt idx="1573">
                  <c:v>14.5</c:v>
                </c:pt>
                <c:pt idx="1574">
                  <c:v>14.7</c:v>
                </c:pt>
                <c:pt idx="1575">
                  <c:v>15.1</c:v>
                </c:pt>
                <c:pt idx="1576">
                  <c:v>14.4</c:v>
                </c:pt>
                <c:pt idx="1577">
                  <c:v>16.2</c:v>
                </c:pt>
                <c:pt idx="1578">
                  <c:v>14.3</c:v>
                </c:pt>
                <c:pt idx="1579">
                  <c:v>15.3</c:v>
                </c:pt>
                <c:pt idx="1580">
                  <c:v>16.3</c:v>
                </c:pt>
                <c:pt idx="1581">
                  <c:v>15</c:v>
                </c:pt>
                <c:pt idx="1582">
                  <c:v>15.1</c:v>
                </c:pt>
                <c:pt idx="1583">
                  <c:v>14.7</c:v>
                </c:pt>
                <c:pt idx="1584">
                  <c:v>16.399999999999999</c:v>
                </c:pt>
                <c:pt idx="1585">
                  <c:v>16.5</c:v>
                </c:pt>
                <c:pt idx="1586">
                  <c:v>16.100000000000001</c:v>
                </c:pt>
                <c:pt idx="1587">
                  <c:v>15.9</c:v>
                </c:pt>
                <c:pt idx="1588">
                  <c:v>16.100000000000001</c:v>
                </c:pt>
                <c:pt idx="1589">
                  <c:v>15.9</c:v>
                </c:pt>
                <c:pt idx="1590">
                  <c:v>15.7</c:v>
                </c:pt>
                <c:pt idx="1591">
                  <c:v>16.3</c:v>
                </c:pt>
                <c:pt idx="1592">
                  <c:v>16.100000000000001</c:v>
                </c:pt>
                <c:pt idx="1593">
                  <c:v>16.600000000000001</c:v>
                </c:pt>
                <c:pt idx="1594">
                  <c:v>15.7</c:v>
                </c:pt>
                <c:pt idx="1595">
                  <c:v>15.2</c:v>
                </c:pt>
                <c:pt idx="1596">
                  <c:v>15.6</c:v>
                </c:pt>
                <c:pt idx="1597">
                  <c:v>15.6</c:v>
                </c:pt>
                <c:pt idx="1598">
                  <c:v>16.899999999999999</c:v>
                </c:pt>
                <c:pt idx="1599">
                  <c:v>16.600000000000001</c:v>
                </c:pt>
                <c:pt idx="1600">
                  <c:v>15.9</c:v>
                </c:pt>
                <c:pt idx="1601">
                  <c:v>17.2</c:v>
                </c:pt>
                <c:pt idx="1602">
                  <c:v>16.100000000000001</c:v>
                </c:pt>
                <c:pt idx="1603">
                  <c:v>15.6</c:v>
                </c:pt>
                <c:pt idx="1604">
                  <c:v>17.399999999999999</c:v>
                </c:pt>
                <c:pt idx="1605">
                  <c:v>17.5</c:v>
                </c:pt>
                <c:pt idx="1606">
                  <c:v>17.3</c:v>
                </c:pt>
                <c:pt idx="1607">
                  <c:v>16.399999999999999</c:v>
                </c:pt>
                <c:pt idx="1608">
                  <c:v>17.7</c:v>
                </c:pt>
                <c:pt idx="1609">
                  <c:v>17</c:v>
                </c:pt>
                <c:pt idx="1610">
                  <c:v>16.899999999999999</c:v>
                </c:pt>
                <c:pt idx="1611">
                  <c:v>17.600000000000001</c:v>
                </c:pt>
                <c:pt idx="1612">
                  <c:v>16.100000000000001</c:v>
                </c:pt>
                <c:pt idx="1613">
                  <c:v>17.2</c:v>
                </c:pt>
                <c:pt idx="1614">
                  <c:v>17.399999999999999</c:v>
                </c:pt>
                <c:pt idx="1615">
                  <c:v>17.899999999999999</c:v>
                </c:pt>
                <c:pt idx="1616">
                  <c:v>18.5</c:v>
                </c:pt>
                <c:pt idx="1617">
                  <c:v>19.100000000000001</c:v>
                </c:pt>
                <c:pt idx="1618">
                  <c:v>19.5</c:v>
                </c:pt>
                <c:pt idx="1619">
                  <c:v>19.399999999999999</c:v>
                </c:pt>
                <c:pt idx="1620">
                  <c:v>19.899999999999999</c:v>
                </c:pt>
                <c:pt idx="1621">
                  <c:v>20.5</c:v>
                </c:pt>
                <c:pt idx="1622">
                  <c:v>20.2</c:v>
                </c:pt>
                <c:pt idx="1623">
                  <c:v>20.5</c:v>
                </c:pt>
                <c:pt idx="1624">
                  <c:v>21.2</c:v>
                </c:pt>
                <c:pt idx="1625">
                  <c:v>21.8</c:v>
                </c:pt>
                <c:pt idx="1626">
                  <c:v>21.4</c:v>
                </c:pt>
                <c:pt idx="1627">
                  <c:v>21.2</c:v>
                </c:pt>
                <c:pt idx="1628">
                  <c:v>22.7</c:v>
                </c:pt>
                <c:pt idx="1629">
                  <c:v>24.2</c:v>
                </c:pt>
                <c:pt idx="1630">
                  <c:v>22.7</c:v>
                </c:pt>
                <c:pt idx="1631">
                  <c:v>24.5</c:v>
                </c:pt>
                <c:pt idx="1632">
                  <c:v>24.3</c:v>
                </c:pt>
                <c:pt idx="1633">
                  <c:v>24.3</c:v>
                </c:pt>
                <c:pt idx="1634">
                  <c:v>23.7</c:v>
                </c:pt>
                <c:pt idx="1635">
                  <c:v>24.6</c:v>
                </c:pt>
                <c:pt idx="1636">
                  <c:v>25.9</c:v>
                </c:pt>
                <c:pt idx="1637">
                  <c:v>25.2</c:v>
                </c:pt>
                <c:pt idx="1638">
                  <c:v>25.5</c:v>
                </c:pt>
                <c:pt idx="1639">
                  <c:v>25.3</c:v>
                </c:pt>
                <c:pt idx="1640">
                  <c:v>26.9</c:v>
                </c:pt>
                <c:pt idx="1641">
                  <c:v>26.9</c:v>
                </c:pt>
                <c:pt idx="1642">
                  <c:v>26.8</c:v>
                </c:pt>
                <c:pt idx="1643">
                  <c:v>26.9</c:v>
                </c:pt>
                <c:pt idx="1644">
                  <c:v>28</c:v>
                </c:pt>
                <c:pt idx="1645">
                  <c:v>26.7</c:v>
                </c:pt>
                <c:pt idx="1646">
                  <c:v>26.7</c:v>
                </c:pt>
                <c:pt idx="1647">
                  <c:v>26</c:v>
                </c:pt>
                <c:pt idx="1648">
                  <c:v>25.8</c:v>
                </c:pt>
                <c:pt idx="1649">
                  <c:v>27</c:v>
                </c:pt>
                <c:pt idx="1650">
                  <c:v>27.4</c:v>
                </c:pt>
                <c:pt idx="1651">
                  <c:v>26.9</c:v>
                </c:pt>
                <c:pt idx="1652">
                  <c:v>25.4</c:v>
                </c:pt>
                <c:pt idx="1653">
                  <c:v>24.9</c:v>
                </c:pt>
                <c:pt idx="1654">
                  <c:v>26.1</c:v>
                </c:pt>
                <c:pt idx="1655">
                  <c:v>26.5</c:v>
                </c:pt>
                <c:pt idx="1656">
                  <c:v>25.4</c:v>
                </c:pt>
                <c:pt idx="1657">
                  <c:v>25.4</c:v>
                </c:pt>
                <c:pt idx="1658">
                  <c:v>25</c:v>
                </c:pt>
                <c:pt idx="1659">
                  <c:v>25.4</c:v>
                </c:pt>
                <c:pt idx="1660">
                  <c:v>25.8</c:v>
                </c:pt>
                <c:pt idx="1661">
                  <c:v>23.8</c:v>
                </c:pt>
                <c:pt idx="1662">
                  <c:v>26.6</c:v>
                </c:pt>
                <c:pt idx="1663">
                  <c:v>25.9</c:v>
                </c:pt>
                <c:pt idx="1664">
                  <c:v>26.1</c:v>
                </c:pt>
                <c:pt idx="1665">
                  <c:v>25.7</c:v>
                </c:pt>
                <c:pt idx="1666">
                  <c:v>25.5</c:v>
                </c:pt>
                <c:pt idx="1667">
                  <c:v>24.2</c:v>
                </c:pt>
                <c:pt idx="1668">
                  <c:v>26.3</c:v>
                </c:pt>
                <c:pt idx="1669">
                  <c:v>26.1</c:v>
                </c:pt>
                <c:pt idx="1670">
                  <c:v>25.4</c:v>
                </c:pt>
                <c:pt idx="1671">
                  <c:v>26.8</c:v>
                </c:pt>
                <c:pt idx="1672">
                  <c:v>26.9</c:v>
                </c:pt>
                <c:pt idx="1673">
                  <c:v>26.8</c:v>
                </c:pt>
                <c:pt idx="1674">
                  <c:v>26.8</c:v>
                </c:pt>
                <c:pt idx="1675">
                  <c:v>26.7</c:v>
                </c:pt>
                <c:pt idx="1676">
                  <c:v>27.6</c:v>
                </c:pt>
                <c:pt idx="1677">
                  <c:v>29.4</c:v>
                </c:pt>
                <c:pt idx="1678">
                  <c:v>28.8</c:v>
                </c:pt>
                <c:pt idx="1679">
                  <c:v>30.7</c:v>
                </c:pt>
                <c:pt idx="1680">
                  <c:v>31.3</c:v>
                </c:pt>
                <c:pt idx="1681">
                  <c:v>31.3</c:v>
                </c:pt>
                <c:pt idx="1682">
                  <c:v>32.200000000000003</c:v>
                </c:pt>
                <c:pt idx="1683">
                  <c:v>32.200000000000003</c:v>
                </c:pt>
                <c:pt idx="1684">
                  <c:v>34.6</c:v>
                </c:pt>
                <c:pt idx="1685">
                  <c:v>34.5</c:v>
                </c:pt>
                <c:pt idx="1686">
                  <c:v>36</c:v>
                </c:pt>
                <c:pt idx="1687">
                  <c:v>38.700000000000003</c:v>
                </c:pt>
                <c:pt idx="1688">
                  <c:v>38.200000000000003</c:v>
                </c:pt>
                <c:pt idx="1689">
                  <c:v>41.7</c:v>
                </c:pt>
                <c:pt idx="1690">
                  <c:v>43.4</c:v>
                </c:pt>
                <c:pt idx="1691">
                  <c:v>43</c:v>
                </c:pt>
                <c:pt idx="1692">
                  <c:v>44.1</c:v>
                </c:pt>
                <c:pt idx="1693">
                  <c:v>46.7</c:v>
                </c:pt>
                <c:pt idx="1694">
                  <c:v>48.1</c:v>
                </c:pt>
                <c:pt idx="1695">
                  <c:v>49.2</c:v>
                </c:pt>
                <c:pt idx="1696">
                  <c:v>51</c:v>
                </c:pt>
                <c:pt idx="1697">
                  <c:v>51.8</c:v>
                </c:pt>
                <c:pt idx="1698">
                  <c:v>53.3</c:v>
                </c:pt>
                <c:pt idx="1699">
                  <c:v>54.3</c:v>
                </c:pt>
                <c:pt idx="1700">
                  <c:v>54.5</c:v>
                </c:pt>
                <c:pt idx="1701">
                  <c:v>57.3</c:v>
                </c:pt>
                <c:pt idx="1702">
                  <c:v>56.6</c:v>
                </c:pt>
                <c:pt idx="1703">
                  <c:v>57.4</c:v>
                </c:pt>
                <c:pt idx="1704">
                  <c:v>58.7</c:v>
                </c:pt>
                <c:pt idx="1705">
                  <c:v>57</c:v>
                </c:pt>
                <c:pt idx="1706">
                  <c:v>59.7</c:v>
                </c:pt>
                <c:pt idx="1707">
                  <c:v>59.6</c:v>
                </c:pt>
                <c:pt idx="1708">
                  <c:v>58.9</c:v>
                </c:pt>
                <c:pt idx="1709">
                  <c:v>59.8</c:v>
                </c:pt>
                <c:pt idx="1710">
                  <c:v>60.8</c:v>
                </c:pt>
                <c:pt idx="1711">
                  <c:v>59.3</c:v>
                </c:pt>
                <c:pt idx="1712">
                  <c:v>59</c:v>
                </c:pt>
                <c:pt idx="1713">
                  <c:v>60.3</c:v>
                </c:pt>
                <c:pt idx="1714">
                  <c:v>60.4</c:v>
                </c:pt>
                <c:pt idx="1715">
                  <c:v>58.9</c:v>
                </c:pt>
                <c:pt idx="1716">
                  <c:v>59.5</c:v>
                </c:pt>
                <c:pt idx="1717">
                  <c:v>60.4</c:v>
                </c:pt>
                <c:pt idx="1718">
                  <c:v>60</c:v>
                </c:pt>
                <c:pt idx="1719">
                  <c:v>58.5</c:v>
                </c:pt>
                <c:pt idx="1720">
                  <c:v>58.6</c:v>
                </c:pt>
                <c:pt idx="1721">
                  <c:v>59.4</c:v>
                </c:pt>
                <c:pt idx="1722">
                  <c:v>59.6</c:v>
                </c:pt>
                <c:pt idx="1723">
                  <c:v>59.1</c:v>
                </c:pt>
                <c:pt idx="1724">
                  <c:v>59.4</c:v>
                </c:pt>
                <c:pt idx="1725">
                  <c:v>59.6</c:v>
                </c:pt>
                <c:pt idx="1726">
                  <c:v>60.8</c:v>
                </c:pt>
                <c:pt idx="1727">
                  <c:v>59.4</c:v>
                </c:pt>
                <c:pt idx="1728">
                  <c:v>59</c:v>
                </c:pt>
                <c:pt idx="1729">
                  <c:v>58.3</c:v>
                </c:pt>
                <c:pt idx="1730">
                  <c:v>59</c:v>
                </c:pt>
                <c:pt idx="1731">
                  <c:v>59.2</c:v>
                </c:pt>
                <c:pt idx="1732">
                  <c:v>57.6</c:v>
                </c:pt>
                <c:pt idx="1733">
                  <c:v>58.4</c:v>
                </c:pt>
                <c:pt idx="1734">
                  <c:v>57.5</c:v>
                </c:pt>
                <c:pt idx="1735">
                  <c:v>57.4</c:v>
                </c:pt>
                <c:pt idx="1736">
                  <c:v>56.6</c:v>
                </c:pt>
                <c:pt idx="1737">
                  <c:v>56.3</c:v>
                </c:pt>
                <c:pt idx="1738">
                  <c:v>56.2</c:v>
                </c:pt>
                <c:pt idx="1739">
                  <c:v>55.9</c:v>
                </c:pt>
                <c:pt idx="1740">
                  <c:v>53.4</c:v>
                </c:pt>
                <c:pt idx="1741">
                  <c:v>53.2</c:v>
                </c:pt>
                <c:pt idx="1742">
                  <c:v>51.6</c:v>
                </c:pt>
                <c:pt idx="1743">
                  <c:v>50.3</c:v>
                </c:pt>
                <c:pt idx="1744">
                  <c:v>48.9</c:v>
                </c:pt>
                <c:pt idx="1745">
                  <c:v>47</c:v>
                </c:pt>
                <c:pt idx="1746">
                  <c:v>47.1</c:v>
                </c:pt>
                <c:pt idx="1747">
                  <c:v>45.5</c:v>
                </c:pt>
                <c:pt idx="1748">
                  <c:v>44.6</c:v>
                </c:pt>
                <c:pt idx="1749">
                  <c:v>44.8</c:v>
                </c:pt>
                <c:pt idx="1750">
                  <c:v>41.7</c:v>
                </c:pt>
                <c:pt idx="1751">
                  <c:v>40</c:v>
                </c:pt>
                <c:pt idx="1752">
                  <c:v>39.6</c:v>
                </c:pt>
                <c:pt idx="1753">
                  <c:v>36.200000000000003</c:v>
                </c:pt>
                <c:pt idx="1754">
                  <c:v>35</c:v>
                </c:pt>
                <c:pt idx="1755">
                  <c:v>34.200000000000003</c:v>
                </c:pt>
                <c:pt idx="1756">
                  <c:v>32.9</c:v>
                </c:pt>
                <c:pt idx="1757">
                  <c:v>32.5</c:v>
                </c:pt>
                <c:pt idx="1758">
                  <c:v>30.3</c:v>
                </c:pt>
                <c:pt idx="1759">
                  <c:v>28.9</c:v>
                </c:pt>
                <c:pt idx="1760">
                  <c:v>28.4</c:v>
                </c:pt>
                <c:pt idx="1761">
                  <c:v>26.2</c:v>
                </c:pt>
                <c:pt idx="1762">
                  <c:v>26.4</c:v>
                </c:pt>
                <c:pt idx="1763">
                  <c:v>23.5</c:v>
                </c:pt>
                <c:pt idx="1764">
                  <c:v>24.8</c:v>
                </c:pt>
                <c:pt idx="1765">
                  <c:v>22.6</c:v>
                </c:pt>
                <c:pt idx="1766">
                  <c:v>21.1</c:v>
                </c:pt>
                <c:pt idx="1767">
                  <c:v>19.600000000000001</c:v>
                </c:pt>
                <c:pt idx="1768">
                  <c:v>19.8</c:v>
                </c:pt>
                <c:pt idx="1769">
                  <c:v>17.899999999999999</c:v>
                </c:pt>
                <c:pt idx="1770">
                  <c:v>17.600000000000001</c:v>
                </c:pt>
                <c:pt idx="1771">
                  <c:v>17.600000000000001</c:v>
                </c:pt>
                <c:pt idx="1772">
                  <c:v>18.2</c:v>
                </c:pt>
                <c:pt idx="1773">
                  <c:v>16.5</c:v>
                </c:pt>
                <c:pt idx="1774">
                  <c:v>17.2</c:v>
                </c:pt>
                <c:pt idx="1775">
                  <c:v>16.7</c:v>
                </c:pt>
                <c:pt idx="1776">
                  <c:v>17.3</c:v>
                </c:pt>
                <c:pt idx="1777">
                  <c:v>16.2</c:v>
                </c:pt>
                <c:pt idx="1778">
                  <c:v>14.7</c:v>
                </c:pt>
                <c:pt idx="1779">
                  <c:v>15.5</c:v>
                </c:pt>
                <c:pt idx="1780">
                  <c:v>15.2</c:v>
                </c:pt>
                <c:pt idx="1781">
                  <c:v>15.9</c:v>
                </c:pt>
                <c:pt idx="1782">
                  <c:v>14.1</c:v>
                </c:pt>
                <c:pt idx="1783">
                  <c:v>14.8</c:v>
                </c:pt>
                <c:pt idx="1784">
                  <c:v>14.2</c:v>
                </c:pt>
                <c:pt idx="1785">
                  <c:v>15.3</c:v>
                </c:pt>
                <c:pt idx="1786">
                  <c:v>15.3</c:v>
                </c:pt>
                <c:pt idx="1787">
                  <c:v>14.2</c:v>
                </c:pt>
                <c:pt idx="1788">
                  <c:v>12</c:v>
                </c:pt>
                <c:pt idx="1789">
                  <c:v>13.6</c:v>
                </c:pt>
                <c:pt idx="1790">
                  <c:v>12.9</c:v>
                </c:pt>
                <c:pt idx="1791">
                  <c:v>12.3</c:v>
                </c:pt>
                <c:pt idx="1792">
                  <c:v>13.7</c:v>
                </c:pt>
                <c:pt idx="1793">
                  <c:v>12.2</c:v>
                </c:pt>
                <c:pt idx="1794">
                  <c:v>13.1</c:v>
                </c:pt>
                <c:pt idx="1795">
                  <c:v>13.4</c:v>
                </c:pt>
                <c:pt idx="1796">
                  <c:v>13.6</c:v>
                </c:pt>
                <c:pt idx="1797">
                  <c:v>13.7</c:v>
                </c:pt>
                <c:pt idx="1798">
                  <c:v>13.8</c:v>
                </c:pt>
                <c:pt idx="1799">
                  <c:v>13.4</c:v>
                </c:pt>
                <c:pt idx="1800">
                  <c:v>13.8</c:v>
                </c:pt>
                <c:pt idx="1801">
                  <c:v>13.7</c:v>
                </c:pt>
                <c:pt idx="1802">
                  <c:v>13.3</c:v>
                </c:pt>
                <c:pt idx="1803">
                  <c:v>14</c:v>
                </c:pt>
                <c:pt idx="1804">
                  <c:v>13.7</c:v>
                </c:pt>
                <c:pt idx="1805">
                  <c:v>12</c:v>
                </c:pt>
                <c:pt idx="1806">
                  <c:v>13.7</c:v>
                </c:pt>
                <c:pt idx="1807">
                  <c:v>13</c:v>
                </c:pt>
                <c:pt idx="1808">
                  <c:v>12.8</c:v>
                </c:pt>
                <c:pt idx="1809">
                  <c:v>13.2</c:v>
                </c:pt>
                <c:pt idx="1810">
                  <c:v>12.8</c:v>
                </c:pt>
                <c:pt idx="1811">
                  <c:v>13.2</c:v>
                </c:pt>
                <c:pt idx="1812">
                  <c:v>14.2</c:v>
                </c:pt>
                <c:pt idx="1813">
                  <c:v>12.3</c:v>
                </c:pt>
                <c:pt idx="1814">
                  <c:v>13</c:v>
                </c:pt>
                <c:pt idx="1815">
                  <c:v>11.9</c:v>
                </c:pt>
                <c:pt idx="1816">
                  <c:v>12.2</c:v>
                </c:pt>
                <c:pt idx="1817">
                  <c:v>14</c:v>
                </c:pt>
                <c:pt idx="1818">
                  <c:v>13</c:v>
                </c:pt>
                <c:pt idx="1819">
                  <c:v>13.5</c:v>
                </c:pt>
                <c:pt idx="1820">
                  <c:v>12.8</c:v>
                </c:pt>
                <c:pt idx="1821">
                  <c:v>13.9</c:v>
                </c:pt>
                <c:pt idx="1822">
                  <c:v>12.9</c:v>
                </c:pt>
                <c:pt idx="1823">
                  <c:v>13.9</c:v>
                </c:pt>
                <c:pt idx="1824">
                  <c:v>13.1</c:v>
                </c:pt>
                <c:pt idx="1825">
                  <c:v>13.2</c:v>
                </c:pt>
                <c:pt idx="1826">
                  <c:v>12.5</c:v>
                </c:pt>
                <c:pt idx="1827">
                  <c:v>12.2</c:v>
                </c:pt>
                <c:pt idx="1828">
                  <c:v>12.4</c:v>
                </c:pt>
                <c:pt idx="1829">
                  <c:v>13</c:v>
                </c:pt>
                <c:pt idx="1830">
                  <c:v>13.4</c:v>
                </c:pt>
                <c:pt idx="1831">
                  <c:v>14.2</c:v>
                </c:pt>
                <c:pt idx="1832">
                  <c:v>13.1</c:v>
                </c:pt>
                <c:pt idx="1833">
                  <c:v>13.9</c:v>
                </c:pt>
                <c:pt idx="1834">
                  <c:v>12.3</c:v>
                </c:pt>
                <c:pt idx="1835">
                  <c:v>13.7</c:v>
                </c:pt>
                <c:pt idx="1836">
                  <c:v>14.1</c:v>
                </c:pt>
                <c:pt idx="1837">
                  <c:v>12.3</c:v>
                </c:pt>
                <c:pt idx="1838">
                  <c:v>12.9</c:v>
                </c:pt>
                <c:pt idx="1839">
                  <c:v>13.6</c:v>
                </c:pt>
                <c:pt idx="1840">
                  <c:v>12.8</c:v>
                </c:pt>
                <c:pt idx="1841">
                  <c:v>12.4</c:v>
                </c:pt>
                <c:pt idx="1842">
                  <c:v>12.6</c:v>
                </c:pt>
                <c:pt idx="1843">
                  <c:v>12.9</c:v>
                </c:pt>
                <c:pt idx="1844">
                  <c:v>13.1</c:v>
                </c:pt>
                <c:pt idx="1845">
                  <c:v>12.2</c:v>
                </c:pt>
                <c:pt idx="1846">
                  <c:v>13.6</c:v>
                </c:pt>
                <c:pt idx="1847">
                  <c:v>12.4</c:v>
                </c:pt>
                <c:pt idx="1848">
                  <c:v>13.4</c:v>
                </c:pt>
                <c:pt idx="1849">
                  <c:v>13.3</c:v>
                </c:pt>
                <c:pt idx="1850">
                  <c:v>13.1</c:v>
                </c:pt>
                <c:pt idx="1851">
                  <c:v>13.8</c:v>
                </c:pt>
                <c:pt idx="1852">
                  <c:v>14.4</c:v>
                </c:pt>
                <c:pt idx="1853">
                  <c:v>13.4</c:v>
                </c:pt>
                <c:pt idx="1854">
                  <c:v>13.7</c:v>
                </c:pt>
                <c:pt idx="1855">
                  <c:v>13.2</c:v>
                </c:pt>
                <c:pt idx="1856">
                  <c:v>13.5</c:v>
                </c:pt>
                <c:pt idx="1857">
                  <c:v>12.5</c:v>
                </c:pt>
                <c:pt idx="1858">
                  <c:v>14.2</c:v>
                </c:pt>
                <c:pt idx="1859">
                  <c:v>13.1</c:v>
                </c:pt>
                <c:pt idx="1860">
                  <c:v>13.3</c:v>
                </c:pt>
                <c:pt idx="1861">
                  <c:v>12.7</c:v>
                </c:pt>
                <c:pt idx="1862">
                  <c:v>14.1</c:v>
                </c:pt>
                <c:pt idx="1863">
                  <c:v>13.8</c:v>
                </c:pt>
                <c:pt idx="1864">
                  <c:v>13.9</c:v>
                </c:pt>
                <c:pt idx="1865">
                  <c:v>13.1</c:v>
                </c:pt>
                <c:pt idx="1866">
                  <c:v>14.5</c:v>
                </c:pt>
                <c:pt idx="1867">
                  <c:v>13.8</c:v>
                </c:pt>
                <c:pt idx="1868">
                  <c:v>14.3</c:v>
                </c:pt>
                <c:pt idx="1869">
                  <c:v>13.4</c:v>
                </c:pt>
                <c:pt idx="1870">
                  <c:v>13.1</c:v>
                </c:pt>
                <c:pt idx="1871">
                  <c:v>12.6</c:v>
                </c:pt>
                <c:pt idx="1872">
                  <c:v>13.8</c:v>
                </c:pt>
                <c:pt idx="1873">
                  <c:v>14.5</c:v>
                </c:pt>
                <c:pt idx="1874">
                  <c:v>14.1</c:v>
                </c:pt>
                <c:pt idx="1875">
                  <c:v>14.3</c:v>
                </c:pt>
                <c:pt idx="1876">
                  <c:v>13.9</c:v>
                </c:pt>
                <c:pt idx="1877">
                  <c:v>14.2</c:v>
                </c:pt>
                <c:pt idx="1878">
                  <c:v>12.7</c:v>
                </c:pt>
                <c:pt idx="1879">
                  <c:v>14.1</c:v>
                </c:pt>
                <c:pt idx="1880">
                  <c:v>13.6</c:v>
                </c:pt>
                <c:pt idx="1881">
                  <c:v>14.8</c:v>
                </c:pt>
                <c:pt idx="1882">
                  <c:v>15.2</c:v>
                </c:pt>
                <c:pt idx="1883">
                  <c:v>15.5</c:v>
                </c:pt>
                <c:pt idx="1884">
                  <c:v>14.3</c:v>
                </c:pt>
                <c:pt idx="1885">
                  <c:v>15.3</c:v>
                </c:pt>
                <c:pt idx="1886">
                  <c:v>13.9</c:v>
                </c:pt>
                <c:pt idx="1887">
                  <c:v>14.7</c:v>
                </c:pt>
                <c:pt idx="1888">
                  <c:v>15.4</c:v>
                </c:pt>
                <c:pt idx="1889">
                  <c:v>13.6</c:v>
                </c:pt>
                <c:pt idx="1890">
                  <c:v>14.7</c:v>
                </c:pt>
                <c:pt idx="1891">
                  <c:v>14.7</c:v>
                </c:pt>
                <c:pt idx="1892">
                  <c:v>14.4</c:v>
                </c:pt>
                <c:pt idx="1893">
                  <c:v>15.1</c:v>
                </c:pt>
                <c:pt idx="1894">
                  <c:v>16.399999999999999</c:v>
                </c:pt>
                <c:pt idx="1895">
                  <c:v>15.8</c:v>
                </c:pt>
                <c:pt idx="1896">
                  <c:v>15.4</c:v>
                </c:pt>
                <c:pt idx="1897">
                  <c:v>15.2</c:v>
                </c:pt>
                <c:pt idx="1898">
                  <c:v>15.2</c:v>
                </c:pt>
                <c:pt idx="1899">
                  <c:v>13.9</c:v>
                </c:pt>
                <c:pt idx="1900">
                  <c:v>15.8</c:v>
                </c:pt>
                <c:pt idx="1901">
                  <c:v>14.7</c:v>
                </c:pt>
                <c:pt idx="1902">
                  <c:v>15.6</c:v>
                </c:pt>
                <c:pt idx="1903">
                  <c:v>15.9</c:v>
                </c:pt>
                <c:pt idx="1904">
                  <c:v>15.9</c:v>
                </c:pt>
                <c:pt idx="1905">
                  <c:v>14.4</c:v>
                </c:pt>
                <c:pt idx="1906">
                  <c:v>15</c:v>
                </c:pt>
                <c:pt idx="1907">
                  <c:v>15.6</c:v>
                </c:pt>
                <c:pt idx="1908">
                  <c:v>15.9</c:v>
                </c:pt>
                <c:pt idx="1909">
                  <c:v>15.8</c:v>
                </c:pt>
                <c:pt idx="1910">
                  <c:v>16.899999999999999</c:v>
                </c:pt>
                <c:pt idx="1911">
                  <c:v>15.3</c:v>
                </c:pt>
                <c:pt idx="1912">
                  <c:v>15.4</c:v>
                </c:pt>
                <c:pt idx="1913">
                  <c:v>15.9</c:v>
                </c:pt>
                <c:pt idx="1914">
                  <c:v>15.5</c:v>
                </c:pt>
                <c:pt idx="1915">
                  <c:v>14.5</c:v>
                </c:pt>
                <c:pt idx="1916">
                  <c:v>15</c:v>
                </c:pt>
                <c:pt idx="1917">
                  <c:v>14.4</c:v>
                </c:pt>
                <c:pt idx="1918">
                  <c:v>15.5</c:v>
                </c:pt>
                <c:pt idx="1919">
                  <c:v>14.9</c:v>
                </c:pt>
                <c:pt idx="1920">
                  <c:v>14.5</c:v>
                </c:pt>
                <c:pt idx="1921">
                  <c:v>14.8</c:v>
                </c:pt>
                <c:pt idx="1922">
                  <c:v>14.5</c:v>
                </c:pt>
                <c:pt idx="1923">
                  <c:v>15.7</c:v>
                </c:pt>
                <c:pt idx="1924">
                  <c:v>15.4</c:v>
                </c:pt>
                <c:pt idx="1925">
                  <c:v>14.3</c:v>
                </c:pt>
                <c:pt idx="1926">
                  <c:v>14.5</c:v>
                </c:pt>
                <c:pt idx="1927">
                  <c:v>14.2</c:v>
                </c:pt>
                <c:pt idx="1928">
                  <c:v>15.5</c:v>
                </c:pt>
                <c:pt idx="1929">
                  <c:v>15</c:v>
                </c:pt>
                <c:pt idx="1930">
                  <c:v>15.1</c:v>
                </c:pt>
                <c:pt idx="1931">
                  <c:v>15.2</c:v>
                </c:pt>
                <c:pt idx="1932">
                  <c:v>13.8</c:v>
                </c:pt>
                <c:pt idx="1933">
                  <c:v>15.5</c:v>
                </c:pt>
                <c:pt idx="1934">
                  <c:v>15.4</c:v>
                </c:pt>
                <c:pt idx="1935">
                  <c:v>15.2</c:v>
                </c:pt>
                <c:pt idx="1936">
                  <c:v>13.7</c:v>
                </c:pt>
                <c:pt idx="1937">
                  <c:v>15.2</c:v>
                </c:pt>
                <c:pt idx="1938">
                  <c:v>14.5</c:v>
                </c:pt>
                <c:pt idx="1939">
                  <c:v>15.1</c:v>
                </c:pt>
                <c:pt idx="1940">
                  <c:v>14.9</c:v>
                </c:pt>
                <c:pt idx="1941">
                  <c:v>14</c:v>
                </c:pt>
                <c:pt idx="1942">
                  <c:v>14.6</c:v>
                </c:pt>
                <c:pt idx="1943">
                  <c:v>15.7</c:v>
                </c:pt>
                <c:pt idx="1944">
                  <c:v>15.7</c:v>
                </c:pt>
                <c:pt idx="1945">
                  <c:v>15.4</c:v>
                </c:pt>
                <c:pt idx="1946">
                  <c:v>15.5</c:v>
                </c:pt>
                <c:pt idx="1947">
                  <c:v>14.8</c:v>
                </c:pt>
                <c:pt idx="1948">
                  <c:v>14.3</c:v>
                </c:pt>
                <c:pt idx="1949">
                  <c:v>14.8</c:v>
                </c:pt>
                <c:pt idx="1950">
                  <c:v>15.1</c:v>
                </c:pt>
                <c:pt idx="1951">
                  <c:v>15.5</c:v>
                </c:pt>
                <c:pt idx="1952">
                  <c:v>15.3</c:v>
                </c:pt>
                <c:pt idx="1953">
                  <c:v>15.1</c:v>
                </c:pt>
                <c:pt idx="1954">
                  <c:v>14.8</c:v>
                </c:pt>
                <c:pt idx="1955">
                  <c:v>14.6</c:v>
                </c:pt>
                <c:pt idx="1956">
                  <c:v>14.4</c:v>
                </c:pt>
                <c:pt idx="1957">
                  <c:v>15</c:v>
                </c:pt>
                <c:pt idx="1958">
                  <c:v>15.3</c:v>
                </c:pt>
                <c:pt idx="1959">
                  <c:v>15.1</c:v>
                </c:pt>
                <c:pt idx="1960">
                  <c:v>15.2</c:v>
                </c:pt>
                <c:pt idx="1961">
                  <c:v>16</c:v>
                </c:pt>
                <c:pt idx="1962">
                  <c:v>15.5</c:v>
                </c:pt>
                <c:pt idx="1963">
                  <c:v>15.9</c:v>
                </c:pt>
                <c:pt idx="1964">
                  <c:v>14.4</c:v>
                </c:pt>
                <c:pt idx="1965">
                  <c:v>15.4</c:v>
                </c:pt>
                <c:pt idx="1966">
                  <c:v>16.2</c:v>
                </c:pt>
                <c:pt idx="1967">
                  <c:v>15.9</c:v>
                </c:pt>
                <c:pt idx="1968">
                  <c:v>15.9</c:v>
                </c:pt>
                <c:pt idx="1969">
                  <c:v>16.3</c:v>
                </c:pt>
                <c:pt idx="1970">
                  <c:v>15.5</c:v>
                </c:pt>
                <c:pt idx="1971">
                  <c:v>15.6</c:v>
                </c:pt>
                <c:pt idx="1972">
                  <c:v>15.6</c:v>
                </c:pt>
                <c:pt idx="1973">
                  <c:v>15.9</c:v>
                </c:pt>
                <c:pt idx="1974">
                  <c:v>15.4</c:v>
                </c:pt>
                <c:pt idx="1975">
                  <c:v>16</c:v>
                </c:pt>
                <c:pt idx="1976">
                  <c:v>15.5</c:v>
                </c:pt>
                <c:pt idx="1977">
                  <c:v>15.6</c:v>
                </c:pt>
                <c:pt idx="1978">
                  <c:v>16</c:v>
                </c:pt>
                <c:pt idx="1979">
                  <c:v>16</c:v>
                </c:pt>
                <c:pt idx="1980">
                  <c:v>16.2</c:v>
                </c:pt>
                <c:pt idx="1981">
                  <c:v>14.5</c:v>
                </c:pt>
                <c:pt idx="1982">
                  <c:v>15.4</c:v>
                </c:pt>
                <c:pt idx="1983">
                  <c:v>15</c:v>
                </c:pt>
                <c:pt idx="1984">
                  <c:v>15.3</c:v>
                </c:pt>
                <c:pt idx="1985">
                  <c:v>15.8</c:v>
                </c:pt>
                <c:pt idx="1986">
                  <c:v>14.9</c:v>
                </c:pt>
                <c:pt idx="1987">
                  <c:v>15.7</c:v>
                </c:pt>
                <c:pt idx="1988">
                  <c:v>16.399999999999999</c:v>
                </c:pt>
                <c:pt idx="1989">
                  <c:v>15.6</c:v>
                </c:pt>
                <c:pt idx="1990">
                  <c:v>15.6</c:v>
                </c:pt>
                <c:pt idx="1991">
                  <c:v>14.8</c:v>
                </c:pt>
                <c:pt idx="1992">
                  <c:v>15.4</c:v>
                </c:pt>
                <c:pt idx="1993">
                  <c:v>14.9</c:v>
                </c:pt>
                <c:pt idx="1994">
                  <c:v>14.4</c:v>
                </c:pt>
                <c:pt idx="1995">
                  <c:v>15.3</c:v>
                </c:pt>
                <c:pt idx="1996">
                  <c:v>14.9</c:v>
                </c:pt>
                <c:pt idx="1997">
                  <c:v>14.3</c:v>
                </c:pt>
                <c:pt idx="1998">
                  <c:v>14.5</c:v>
                </c:pt>
                <c:pt idx="1999">
                  <c:v>14.4</c:v>
                </c:pt>
                <c:pt idx="2000">
                  <c:v>14.5</c:v>
                </c:pt>
                <c:pt idx="2001">
                  <c:v>15.2</c:v>
                </c:pt>
                <c:pt idx="2002">
                  <c:v>13.8</c:v>
                </c:pt>
                <c:pt idx="2003">
                  <c:v>14.3</c:v>
                </c:pt>
                <c:pt idx="2004">
                  <c:v>13.3</c:v>
                </c:pt>
                <c:pt idx="2005">
                  <c:v>13.1</c:v>
                </c:pt>
                <c:pt idx="2006">
                  <c:v>12.4</c:v>
                </c:pt>
                <c:pt idx="2007">
                  <c:v>14</c:v>
                </c:pt>
                <c:pt idx="2008">
                  <c:v>13.4</c:v>
                </c:pt>
                <c:pt idx="2009">
                  <c:v>12.2</c:v>
                </c:pt>
                <c:pt idx="2010">
                  <c:v>12.4</c:v>
                </c:pt>
                <c:pt idx="2011">
                  <c:v>12.8</c:v>
                </c:pt>
                <c:pt idx="2012">
                  <c:v>11.6</c:v>
                </c:pt>
                <c:pt idx="2013">
                  <c:v>12.4</c:v>
                </c:pt>
                <c:pt idx="2014">
                  <c:v>12.3</c:v>
                </c:pt>
                <c:pt idx="2015">
                  <c:v>11.7</c:v>
                </c:pt>
                <c:pt idx="2016">
                  <c:v>11.2</c:v>
                </c:pt>
                <c:pt idx="2017">
                  <c:v>12.8</c:v>
                </c:pt>
                <c:pt idx="2018">
                  <c:v>11.9</c:v>
                </c:pt>
                <c:pt idx="2019">
                  <c:v>11.7</c:v>
                </c:pt>
                <c:pt idx="2020">
                  <c:v>11.7</c:v>
                </c:pt>
                <c:pt idx="2021">
                  <c:v>11.9</c:v>
                </c:pt>
                <c:pt idx="2022">
                  <c:v>12.4</c:v>
                </c:pt>
                <c:pt idx="2023">
                  <c:v>12.5</c:v>
                </c:pt>
                <c:pt idx="2024">
                  <c:v>12.5</c:v>
                </c:pt>
                <c:pt idx="2025">
                  <c:v>12.3</c:v>
                </c:pt>
                <c:pt idx="2026">
                  <c:v>12.9</c:v>
                </c:pt>
                <c:pt idx="2027">
                  <c:v>13.3</c:v>
                </c:pt>
                <c:pt idx="2028">
                  <c:v>12.1</c:v>
                </c:pt>
                <c:pt idx="2029">
                  <c:v>13.4</c:v>
                </c:pt>
                <c:pt idx="2030">
                  <c:v>13.6</c:v>
                </c:pt>
                <c:pt idx="2031">
                  <c:v>13.3</c:v>
                </c:pt>
                <c:pt idx="2032">
                  <c:v>12.4</c:v>
                </c:pt>
                <c:pt idx="2033">
                  <c:v>13.2</c:v>
                </c:pt>
                <c:pt idx="2034">
                  <c:v>12</c:v>
                </c:pt>
                <c:pt idx="2035">
                  <c:v>11.7</c:v>
                </c:pt>
                <c:pt idx="2036">
                  <c:v>11.8</c:v>
                </c:pt>
                <c:pt idx="2037">
                  <c:v>11.4</c:v>
                </c:pt>
                <c:pt idx="2038">
                  <c:v>12.3</c:v>
                </c:pt>
                <c:pt idx="2039">
                  <c:v>11.4</c:v>
                </c:pt>
                <c:pt idx="2040">
                  <c:v>12.2</c:v>
                </c:pt>
                <c:pt idx="2041">
                  <c:v>12.4</c:v>
                </c:pt>
                <c:pt idx="2042">
                  <c:v>12.8</c:v>
                </c:pt>
                <c:pt idx="2043">
                  <c:v>12.5</c:v>
                </c:pt>
                <c:pt idx="2044">
                  <c:v>11</c:v>
                </c:pt>
                <c:pt idx="2045">
                  <c:v>12.2</c:v>
                </c:pt>
                <c:pt idx="2046">
                  <c:v>12.3</c:v>
                </c:pt>
                <c:pt idx="2047">
                  <c:v>11.4</c:v>
                </c:pt>
                <c:pt idx="2048">
                  <c:v>12.1</c:v>
                </c:pt>
                <c:pt idx="2049">
                  <c:v>12.8</c:v>
                </c:pt>
                <c:pt idx="2050">
                  <c:v>12.5</c:v>
                </c:pt>
                <c:pt idx="2051">
                  <c:v>12.4</c:v>
                </c:pt>
                <c:pt idx="2052">
                  <c:v>11.6</c:v>
                </c:pt>
                <c:pt idx="2053">
                  <c:v>11.9</c:v>
                </c:pt>
                <c:pt idx="2054">
                  <c:v>12.2</c:v>
                </c:pt>
                <c:pt idx="2055">
                  <c:v>10.4</c:v>
                </c:pt>
                <c:pt idx="2056">
                  <c:v>12.2</c:v>
                </c:pt>
                <c:pt idx="2057">
                  <c:v>12.6</c:v>
                </c:pt>
                <c:pt idx="2058">
                  <c:v>10.8</c:v>
                </c:pt>
                <c:pt idx="2059">
                  <c:v>12.6</c:v>
                </c:pt>
                <c:pt idx="2060">
                  <c:v>12.3</c:v>
                </c:pt>
                <c:pt idx="2061">
                  <c:v>11.6</c:v>
                </c:pt>
                <c:pt idx="2062">
                  <c:v>12.7</c:v>
                </c:pt>
                <c:pt idx="2063">
                  <c:v>12.5</c:v>
                </c:pt>
                <c:pt idx="2064">
                  <c:v>11</c:v>
                </c:pt>
                <c:pt idx="2065">
                  <c:v>11.8</c:v>
                </c:pt>
                <c:pt idx="2066">
                  <c:v>12.2</c:v>
                </c:pt>
                <c:pt idx="2067">
                  <c:v>12.1</c:v>
                </c:pt>
                <c:pt idx="2068">
                  <c:v>12.2</c:v>
                </c:pt>
                <c:pt idx="2069">
                  <c:v>11.4</c:v>
                </c:pt>
                <c:pt idx="2070">
                  <c:v>12.6</c:v>
                </c:pt>
                <c:pt idx="2071">
                  <c:v>12.4</c:v>
                </c:pt>
                <c:pt idx="2072">
                  <c:v>11.5</c:v>
                </c:pt>
                <c:pt idx="2073">
                  <c:v>12.6</c:v>
                </c:pt>
                <c:pt idx="2074">
                  <c:v>12.4</c:v>
                </c:pt>
                <c:pt idx="2075">
                  <c:v>11.1</c:v>
                </c:pt>
                <c:pt idx="2076">
                  <c:v>11.8</c:v>
                </c:pt>
                <c:pt idx="2077">
                  <c:v>12.6</c:v>
                </c:pt>
                <c:pt idx="2078">
                  <c:v>12.4</c:v>
                </c:pt>
                <c:pt idx="2079">
                  <c:v>12.8</c:v>
                </c:pt>
                <c:pt idx="2080">
                  <c:v>12.7</c:v>
                </c:pt>
                <c:pt idx="2081">
                  <c:v>11.9</c:v>
                </c:pt>
                <c:pt idx="2082">
                  <c:v>13.3</c:v>
                </c:pt>
                <c:pt idx="2083">
                  <c:v>12.5</c:v>
                </c:pt>
                <c:pt idx="2084">
                  <c:v>13.4</c:v>
                </c:pt>
                <c:pt idx="2085">
                  <c:v>14.4</c:v>
                </c:pt>
                <c:pt idx="2086">
                  <c:v>12.7</c:v>
                </c:pt>
                <c:pt idx="2087">
                  <c:v>11.9</c:v>
                </c:pt>
                <c:pt idx="2088">
                  <c:v>13.1</c:v>
                </c:pt>
                <c:pt idx="2089">
                  <c:v>13</c:v>
                </c:pt>
                <c:pt idx="2090">
                  <c:v>12.7</c:v>
                </c:pt>
                <c:pt idx="2091">
                  <c:v>12.8</c:v>
                </c:pt>
                <c:pt idx="2092">
                  <c:v>12.4</c:v>
                </c:pt>
                <c:pt idx="2093">
                  <c:v>12.7</c:v>
                </c:pt>
                <c:pt idx="2094">
                  <c:v>12.9</c:v>
                </c:pt>
                <c:pt idx="2095">
                  <c:v>12.9</c:v>
                </c:pt>
                <c:pt idx="2096">
                  <c:v>13.9</c:v>
                </c:pt>
                <c:pt idx="2097">
                  <c:v>12.9</c:v>
                </c:pt>
                <c:pt idx="2098">
                  <c:v>13.1</c:v>
                </c:pt>
                <c:pt idx="2099">
                  <c:v>13.8</c:v>
                </c:pt>
                <c:pt idx="2100">
                  <c:v>12.9</c:v>
                </c:pt>
                <c:pt idx="2101">
                  <c:v>13.3</c:v>
                </c:pt>
                <c:pt idx="2102">
                  <c:v>13</c:v>
                </c:pt>
                <c:pt idx="2103">
                  <c:v>12</c:v>
                </c:pt>
                <c:pt idx="2104">
                  <c:v>13.9</c:v>
                </c:pt>
                <c:pt idx="2105">
                  <c:v>13.5</c:v>
                </c:pt>
                <c:pt idx="2106">
                  <c:v>13.2</c:v>
                </c:pt>
                <c:pt idx="2107">
                  <c:v>12.7</c:v>
                </c:pt>
                <c:pt idx="2108">
                  <c:v>13.5</c:v>
                </c:pt>
                <c:pt idx="2109">
                  <c:v>13.2</c:v>
                </c:pt>
                <c:pt idx="2110">
                  <c:v>13.4</c:v>
                </c:pt>
                <c:pt idx="2111">
                  <c:v>13.2</c:v>
                </c:pt>
                <c:pt idx="2112">
                  <c:v>13.8</c:v>
                </c:pt>
                <c:pt idx="2113">
                  <c:v>11.6</c:v>
                </c:pt>
                <c:pt idx="2114">
                  <c:v>13.1</c:v>
                </c:pt>
                <c:pt idx="2115">
                  <c:v>13</c:v>
                </c:pt>
                <c:pt idx="2116">
                  <c:v>13.1</c:v>
                </c:pt>
                <c:pt idx="2117">
                  <c:v>12.5</c:v>
                </c:pt>
                <c:pt idx="2118">
                  <c:v>12.3</c:v>
                </c:pt>
                <c:pt idx="2119">
                  <c:v>14.4</c:v>
                </c:pt>
                <c:pt idx="2120">
                  <c:v>13.3</c:v>
                </c:pt>
                <c:pt idx="2121">
                  <c:v>14.8</c:v>
                </c:pt>
                <c:pt idx="2122">
                  <c:v>12.8</c:v>
                </c:pt>
                <c:pt idx="2123">
                  <c:v>13.4</c:v>
                </c:pt>
                <c:pt idx="2124">
                  <c:v>13.8</c:v>
                </c:pt>
                <c:pt idx="2125">
                  <c:v>13</c:v>
                </c:pt>
                <c:pt idx="2126">
                  <c:v>14.2</c:v>
                </c:pt>
                <c:pt idx="2127">
                  <c:v>13.2</c:v>
                </c:pt>
                <c:pt idx="2128">
                  <c:v>13.8</c:v>
                </c:pt>
                <c:pt idx="2129">
                  <c:v>13.5</c:v>
                </c:pt>
                <c:pt idx="2130">
                  <c:v>14</c:v>
                </c:pt>
                <c:pt idx="2131">
                  <c:v>13</c:v>
                </c:pt>
                <c:pt idx="2132">
                  <c:v>13.7</c:v>
                </c:pt>
                <c:pt idx="2133">
                  <c:v>13.9</c:v>
                </c:pt>
                <c:pt idx="2134">
                  <c:v>14</c:v>
                </c:pt>
                <c:pt idx="2135">
                  <c:v>12.9</c:v>
                </c:pt>
                <c:pt idx="2136">
                  <c:v>14.1</c:v>
                </c:pt>
                <c:pt idx="2137">
                  <c:v>13.5</c:v>
                </c:pt>
                <c:pt idx="2138">
                  <c:v>13.8</c:v>
                </c:pt>
                <c:pt idx="2139">
                  <c:v>13.9</c:v>
                </c:pt>
                <c:pt idx="2140">
                  <c:v>14.6</c:v>
                </c:pt>
                <c:pt idx="2141">
                  <c:v>13.5</c:v>
                </c:pt>
                <c:pt idx="2142">
                  <c:v>13.3</c:v>
                </c:pt>
                <c:pt idx="2143">
                  <c:v>13.4</c:v>
                </c:pt>
                <c:pt idx="2144">
                  <c:v>14.1</c:v>
                </c:pt>
                <c:pt idx="2145">
                  <c:v>13.1</c:v>
                </c:pt>
                <c:pt idx="2146">
                  <c:v>14.3</c:v>
                </c:pt>
                <c:pt idx="2147">
                  <c:v>12.8</c:v>
                </c:pt>
                <c:pt idx="2148">
                  <c:v>13.7</c:v>
                </c:pt>
                <c:pt idx="2149">
                  <c:v>13.2</c:v>
                </c:pt>
                <c:pt idx="2150">
                  <c:v>14.2</c:v>
                </c:pt>
                <c:pt idx="2151">
                  <c:v>13.5</c:v>
                </c:pt>
                <c:pt idx="2152">
                  <c:v>13.6</c:v>
                </c:pt>
                <c:pt idx="2153">
                  <c:v>13.5</c:v>
                </c:pt>
                <c:pt idx="2154">
                  <c:v>13.6</c:v>
                </c:pt>
                <c:pt idx="2155">
                  <c:v>14.6</c:v>
                </c:pt>
                <c:pt idx="2156">
                  <c:v>14.1</c:v>
                </c:pt>
                <c:pt idx="2157">
                  <c:v>14.4</c:v>
                </c:pt>
                <c:pt idx="2158">
                  <c:v>14</c:v>
                </c:pt>
                <c:pt idx="2159">
                  <c:v>13.7</c:v>
                </c:pt>
                <c:pt idx="2160">
                  <c:v>13.4</c:v>
                </c:pt>
                <c:pt idx="2161">
                  <c:v>13.9</c:v>
                </c:pt>
                <c:pt idx="2162">
                  <c:v>13.3</c:v>
                </c:pt>
                <c:pt idx="2163">
                  <c:v>13.2</c:v>
                </c:pt>
                <c:pt idx="2164">
                  <c:v>11.9</c:v>
                </c:pt>
                <c:pt idx="2165">
                  <c:v>12.8</c:v>
                </c:pt>
                <c:pt idx="2166">
                  <c:v>12.8</c:v>
                </c:pt>
                <c:pt idx="2167">
                  <c:v>13.1</c:v>
                </c:pt>
                <c:pt idx="2168">
                  <c:v>12.4</c:v>
                </c:pt>
                <c:pt idx="2169">
                  <c:v>12.6</c:v>
                </c:pt>
                <c:pt idx="2170">
                  <c:v>13.7</c:v>
                </c:pt>
                <c:pt idx="2171">
                  <c:v>13.6</c:v>
                </c:pt>
                <c:pt idx="2172">
                  <c:v>13.2</c:v>
                </c:pt>
                <c:pt idx="2173">
                  <c:v>14</c:v>
                </c:pt>
                <c:pt idx="2174">
                  <c:v>13</c:v>
                </c:pt>
                <c:pt idx="2175">
                  <c:v>12.8</c:v>
                </c:pt>
                <c:pt idx="2176">
                  <c:v>14.2</c:v>
                </c:pt>
                <c:pt idx="2177">
                  <c:v>12.5</c:v>
                </c:pt>
                <c:pt idx="2178">
                  <c:v>11.9</c:v>
                </c:pt>
                <c:pt idx="2179">
                  <c:v>13</c:v>
                </c:pt>
                <c:pt idx="2180">
                  <c:v>12.6</c:v>
                </c:pt>
                <c:pt idx="2181">
                  <c:v>12.7</c:v>
                </c:pt>
                <c:pt idx="2182">
                  <c:v>12.5</c:v>
                </c:pt>
                <c:pt idx="2183">
                  <c:v>14.1</c:v>
                </c:pt>
                <c:pt idx="2184">
                  <c:v>12.4</c:v>
                </c:pt>
                <c:pt idx="2185">
                  <c:v>12.9</c:v>
                </c:pt>
                <c:pt idx="2186">
                  <c:v>12.5</c:v>
                </c:pt>
                <c:pt idx="2187">
                  <c:v>11.6</c:v>
                </c:pt>
                <c:pt idx="2188">
                  <c:v>11.4</c:v>
                </c:pt>
                <c:pt idx="2189">
                  <c:v>12</c:v>
                </c:pt>
                <c:pt idx="2190">
                  <c:v>12</c:v>
                </c:pt>
                <c:pt idx="2191">
                  <c:v>10.9</c:v>
                </c:pt>
                <c:pt idx="2192">
                  <c:v>11.7</c:v>
                </c:pt>
                <c:pt idx="2193">
                  <c:v>12.7</c:v>
                </c:pt>
                <c:pt idx="2194">
                  <c:v>11.1</c:v>
                </c:pt>
                <c:pt idx="2195">
                  <c:v>10.8</c:v>
                </c:pt>
                <c:pt idx="2196">
                  <c:v>12.2</c:v>
                </c:pt>
                <c:pt idx="2197">
                  <c:v>10.8</c:v>
                </c:pt>
                <c:pt idx="2198">
                  <c:v>12.3</c:v>
                </c:pt>
                <c:pt idx="2199">
                  <c:v>10.199999999999999</c:v>
                </c:pt>
                <c:pt idx="2200">
                  <c:v>11.7</c:v>
                </c:pt>
                <c:pt idx="2201">
                  <c:v>11.9</c:v>
                </c:pt>
                <c:pt idx="2202">
                  <c:v>10.7</c:v>
                </c:pt>
                <c:pt idx="2203">
                  <c:v>10.8</c:v>
                </c:pt>
                <c:pt idx="2204">
                  <c:v>11.7</c:v>
                </c:pt>
                <c:pt idx="2205">
                  <c:v>10.4</c:v>
                </c:pt>
                <c:pt idx="2206">
                  <c:v>11.2</c:v>
                </c:pt>
                <c:pt idx="2207">
                  <c:v>10.1</c:v>
                </c:pt>
                <c:pt idx="2208">
                  <c:v>11.4</c:v>
                </c:pt>
                <c:pt idx="2209">
                  <c:v>11.2</c:v>
                </c:pt>
                <c:pt idx="2210">
                  <c:v>12.2</c:v>
                </c:pt>
                <c:pt idx="2211">
                  <c:v>11.1</c:v>
                </c:pt>
                <c:pt idx="2212">
                  <c:v>12.3</c:v>
                </c:pt>
                <c:pt idx="2213">
                  <c:v>11.6</c:v>
                </c:pt>
                <c:pt idx="2214">
                  <c:v>12.6</c:v>
                </c:pt>
                <c:pt idx="2215">
                  <c:v>11.9</c:v>
                </c:pt>
                <c:pt idx="2216">
                  <c:v>10.5</c:v>
                </c:pt>
                <c:pt idx="2217">
                  <c:v>12.9</c:v>
                </c:pt>
                <c:pt idx="2218">
                  <c:v>13.3</c:v>
                </c:pt>
                <c:pt idx="2219">
                  <c:v>11.8</c:v>
                </c:pt>
                <c:pt idx="2220">
                  <c:v>11.3</c:v>
                </c:pt>
                <c:pt idx="2221">
                  <c:v>11.2</c:v>
                </c:pt>
                <c:pt idx="2222">
                  <c:v>11.8</c:v>
                </c:pt>
                <c:pt idx="2223">
                  <c:v>12</c:v>
                </c:pt>
                <c:pt idx="2224">
                  <c:v>12.7</c:v>
                </c:pt>
                <c:pt idx="2225">
                  <c:v>10.3</c:v>
                </c:pt>
                <c:pt idx="2226">
                  <c:v>12.3</c:v>
                </c:pt>
                <c:pt idx="2227">
                  <c:v>12</c:v>
                </c:pt>
                <c:pt idx="2228">
                  <c:v>11.5</c:v>
                </c:pt>
                <c:pt idx="2229">
                  <c:v>12.3</c:v>
                </c:pt>
                <c:pt idx="2230">
                  <c:v>12.1</c:v>
                </c:pt>
                <c:pt idx="2231">
                  <c:v>11.5</c:v>
                </c:pt>
                <c:pt idx="2232">
                  <c:v>11.9</c:v>
                </c:pt>
                <c:pt idx="2233">
                  <c:v>12.8</c:v>
                </c:pt>
                <c:pt idx="2234">
                  <c:v>11.1</c:v>
                </c:pt>
                <c:pt idx="2235">
                  <c:v>11.7</c:v>
                </c:pt>
                <c:pt idx="2236">
                  <c:v>12.1</c:v>
                </c:pt>
                <c:pt idx="2237">
                  <c:v>11.9</c:v>
                </c:pt>
                <c:pt idx="2238">
                  <c:v>12</c:v>
                </c:pt>
                <c:pt idx="2239">
                  <c:v>12.7</c:v>
                </c:pt>
                <c:pt idx="2240">
                  <c:v>12.5</c:v>
                </c:pt>
                <c:pt idx="2241">
                  <c:v>12.5</c:v>
                </c:pt>
                <c:pt idx="2242">
                  <c:v>12.9</c:v>
                </c:pt>
                <c:pt idx="2243">
                  <c:v>14.4</c:v>
                </c:pt>
                <c:pt idx="2244">
                  <c:v>13.5</c:v>
                </c:pt>
                <c:pt idx="2245">
                  <c:v>14</c:v>
                </c:pt>
                <c:pt idx="2246">
                  <c:v>13.3</c:v>
                </c:pt>
                <c:pt idx="2247">
                  <c:v>12.8</c:v>
                </c:pt>
                <c:pt idx="2248">
                  <c:v>14.6</c:v>
                </c:pt>
                <c:pt idx="2249">
                  <c:v>13.5</c:v>
                </c:pt>
                <c:pt idx="2250">
                  <c:v>15.7</c:v>
                </c:pt>
                <c:pt idx="2251">
                  <c:v>14.5</c:v>
                </c:pt>
                <c:pt idx="2252">
                  <c:v>13.8</c:v>
                </c:pt>
                <c:pt idx="2253">
                  <c:v>14</c:v>
                </c:pt>
                <c:pt idx="2254">
                  <c:v>14.7</c:v>
                </c:pt>
                <c:pt idx="2255">
                  <c:v>16.100000000000001</c:v>
                </c:pt>
                <c:pt idx="2256">
                  <c:v>15.4</c:v>
                </c:pt>
                <c:pt idx="2257">
                  <c:v>14.6</c:v>
                </c:pt>
                <c:pt idx="2258">
                  <c:v>15.6</c:v>
                </c:pt>
                <c:pt idx="2259">
                  <c:v>15.1</c:v>
                </c:pt>
                <c:pt idx="2260">
                  <c:v>16.100000000000001</c:v>
                </c:pt>
                <c:pt idx="2261">
                  <c:v>15.9</c:v>
                </c:pt>
                <c:pt idx="2262">
                  <c:v>16.600000000000001</c:v>
                </c:pt>
                <c:pt idx="2263">
                  <c:v>15.5</c:v>
                </c:pt>
                <c:pt idx="2264">
                  <c:v>18.2</c:v>
                </c:pt>
                <c:pt idx="2265">
                  <c:v>16.3</c:v>
                </c:pt>
                <c:pt idx="2266">
                  <c:v>16.5</c:v>
                </c:pt>
                <c:pt idx="2267">
                  <c:v>16.899999999999999</c:v>
                </c:pt>
                <c:pt idx="2268">
                  <c:v>16.3</c:v>
                </c:pt>
                <c:pt idx="2269">
                  <c:v>16.7</c:v>
                </c:pt>
                <c:pt idx="2270">
                  <c:v>16.7</c:v>
                </c:pt>
                <c:pt idx="2271">
                  <c:v>16.100000000000001</c:v>
                </c:pt>
                <c:pt idx="2272">
                  <c:v>17.3</c:v>
                </c:pt>
                <c:pt idx="2273">
                  <c:v>17.399999999999999</c:v>
                </c:pt>
                <c:pt idx="2274">
                  <c:v>17.5</c:v>
                </c:pt>
                <c:pt idx="2275">
                  <c:v>18.100000000000001</c:v>
                </c:pt>
                <c:pt idx="2276">
                  <c:v>18.2</c:v>
                </c:pt>
                <c:pt idx="2277">
                  <c:v>18.100000000000001</c:v>
                </c:pt>
                <c:pt idx="2278">
                  <c:v>18.2</c:v>
                </c:pt>
                <c:pt idx="2279">
                  <c:v>18.8</c:v>
                </c:pt>
                <c:pt idx="2280">
                  <c:v>17.3</c:v>
                </c:pt>
                <c:pt idx="2281">
                  <c:v>17.8</c:v>
                </c:pt>
                <c:pt idx="2282">
                  <c:v>17.899999999999999</c:v>
                </c:pt>
                <c:pt idx="2283">
                  <c:v>17.3</c:v>
                </c:pt>
                <c:pt idx="2284">
                  <c:v>17.8</c:v>
                </c:pt>
                <c:pt idx="2285">
                  <c:v>17.100000000000001</c:v>
                </c:pt>
                <c:pt idx="2286">
                  <c:v>18.3</c:v>
                </c:pt>
                <c:pt idx="2287">
                  <c:v>18.600000000000001</c:v>
                </c:pt>
                <c:pt idx="2288">
                  <c:v>18.8</c:v>
                </c:pt>
                <c:pt idx="2289">
                  <c:v>18.600000000000001</c:v>
                </c:pt>
                <c:pt idx="2290">
                  <c:v>20.3</c:v>
                </c:pt>
                <c:pt idx="2291">
                  <c:v>18.8</c:v>
                </c:pt>
                <c:pt idx="2292">
                  <c:v>18.5</c:v>
                </c:pt>
                <c:pt idx="2293">
                  <c:v>19.7</c:v>
                </c:pt>
                <c:pt idx="2294">
                  <c:v>18.5</c:v>
                </c:pt>
                <c:pt idx="2295">
                  <c:v>19.2</c:v>
                </c:pt>
                <c:pt idx="2296">
                  <c:v>19.399999999999999</c:v>
                </c:pt>
                <c:pt idx="2297">
                  <c:v>18.7</c:v>
                </c:pt>
                <c:pt idx="2298">
                  <c:v>18.899999999999999</c:v>
                </c:pt>
                <c:pt idx="2299">
                  <c:v>19.3</c:v>
                </c:pt>
                <c:pt idx="2300">
                  <c:v>19.7</c:v>
                </c:pt>
                <c:pt idx="2301">
                  <c:v>20.5</c:v>
                </c:pt>
                <c:pt idx="2302">
                  <c:v>20.100000000000001</c:v>
                </c:pt>
                <c:pt idx="2303">
                  <c:v>20.8</c:v>
                </c:pt>
                <c:pt idx="2304">
                  <c:v>20.2</c:v>
                </c:pt>
                <c:pt idx="2305">
                  <c:v>21.6</c:v>
                </c:pt>
                <c:pt idx="2306">
                  <c:v>23.1</c:v>
                </c:pt>
                <c:pt idx="2307">
                  <c:v>23.4</c:v>
                </c:pt>
                <c:pt idx="2308">
                  <c:v>23.2</c:v>
                </c:pt>
                <c:pt idx="2309">
                  <c:v>23.6</c:v>
                </c:pt>
                <c:pt idx="2310">
                  <c:v>25.3</c:v>
                </c:pt>
                <c:pt idx="2311">
                  <c:v>24.6</c:v>
                </c:pt>
                <c:pt idx="2312">
                  <c:v>25.1</c:v>
                </c:pt>
                <c:pt idx="2313">
                  <c:v>26.3</c:v>
                </c:pt>
                <c:pt idx="2314">
                  <c:v>27.5</c:v>
                </c:pt>
                <c:pt idx="2315">
                  <c:v>29.5</c:v>
                </c:pt>
                <c:pt idx="2316">
                  <c:v>29.1</c:v>
                </c:pt>
                <c:pt idx="2317">
                  <c:v>29.1</c:v>
                </c:pt>
                <c:pt idx="2318">
                  <c:v>32.299999999999997</c:v>
                </c:pt>
                <c:pt idx="2319">
                  <c:v>31.3</c:v>
                </c:pt>
                <c:pt idx="2320">
                  <c:v>32.9</c:v>
                </c:pt>
                <c:pt idx="2321">
                  <c:v>33</c:v>
                </c:pt>
                <c:pt idx="2322">
                  <c:v>34</c:v>
                </c:pt>
                <c:pt idx="2323">
                  <c:v>34.6</c:v>
                </c:pt>
                <c:pt idx="2324">
                  <c:v>34.200000000000003</c:v>
                </c:pt>
                <c:pt idx="2325">
                  <c:v>35.9</c:v>
                </c:pt>
                <c:pt idx="2326">
                  <c:v>34.5</c:v>
                </c:pt>
                <c:pt idx="2327">
                  <c:v>35.4</c:v>
                </c:pt>
                <c:pt idx="2328">
                  <c:v>36.1</c:v>
                </c:pt>
                <c:pt idx="2329">
                  <c:v>35.1</c:v>
                </c:pt>
                <c:pt idx="2330">
                  <c:v>35.4</c:v>
                </c:pt>
                <c:pt idx="2331">
                  <c:v>35.6</c:v>
                </c:pt>
                <c:pt idx="2332">
                  <c:v>35.299999999999997</c:v>
                </c:pt>
                <c:pt idx="2333">
                  <c:v>36</c:v>
                </c:pt>
                <c:pt idx="2334">
                  <c:v>37</c:v>
                </c:pt>
                <c:pt idx="2335">
                  <c:v>35.299999999999997</c:v>
                </c:pt>
                <c:pt idx="2336">
                  <c:v>35.299999999999997</c:v>
                </c:pt>
                <c:pt idx="2337">
                  <c:v>35.4</c:v>
                </c:pt>
                <c:pt idx="2338">
                  <c:v>35.9</c:v>
                </c:pt>
                <c:pt idx="2339">
                  <c:v>34.6</c:v>
                </c:pt>
                <c:pt idx="2340">
                  <c:v>35.299999999999997</c:v>
                </c:pt>
                <c:pt idx="2341">
                  <c:v>35.299999999999997</c:v>
                </c:pt>
                <c:pt idx="2342">
                  <c:v>35</c:v>
                </c:pt>
                <c:pt idx="2343">
                  <c:v>35.6</c:v>
                </c:pt>
                <c:pt idx="2344">
                  <c:v>34.9</c:v>
                </c:pt>
                <c:pt idx="2345">
                  <c:v>34.700000000000003</c:v>
                </c:pt>
                <c:pt idx="2346">
                  <c:v>35.6</c:v>
                </c:pt>
                <c:pt idx="2347">
                  <c:v>34.6</c:v>
                </c:pt>
                <c:pt idx="2348">
                  <c:v>34.5</c:v>
                </c:pt>
                <c:pt idx="2349">
                  <c:v>36.1</c:v>
                </c:pt>
                <c:pt idx="2350">
                  <c:v>34.799999999999997</c:v>
                </c:pt>
                <c:pt idx="2351">
                  <c:v>35.6</c:v>
                </c:pt>
                <c:pt idx="2352">
                  <c:v>35.9</c:v>
                </c:pt>
                <c:pt idx="2353">
                  <c:v>36.5</c:v>
                </c:pt>
                <c:pt idx="2354">
                  <c:v>37.200000000000003</c:v>
                </c:pt>
                <c:pt idx="2355">
                  <c:v>36.799999999999997</c:v>
                </c:pt>
                <c:pt idx="2356">
                  <c:v>36.700000000000003</c:v>
                </c:pt>
                <c:pt idx="2357">
                  <c:v>37</c:v>
                </c:pt>
                <c:pt idx="2358">
                  <c:v>37.700000000000003</c:v>
                </c:pt>
                <c:pt idx="2359">
                  <c:v>35.9</c:v>
                </c:pt>
                <c:pt idx="2360">
                  <c:v>39</c:v>
                </c:pt>
                <c:pt idx="2361">
                  <c:v>38.200000000000003</c:v>
                </c:pt>
                <c:pt idx="2362">
                  <c:v>39.200000000000003</c:v>
                </c:pt>
                <c:pt idx="2363">
                  <c:v>39.9</c:v>
                </c:pt>
                <c:pt idx="2364">
                  <c:v>38.6</c:v>
                </c:pt>
                <c:pt idx="2365">
                  <c:v>40</c:v>
                </c:pt>
                <c:pt idx="2366">
                  <c:v>39.4</c:v>
                </c:pt>
                <c:pt idx="2367">
                  <c:v>40.6</c:v>
                </c:pt>
                <c:pt idx="2368">
                  <c:v>40.5</c:v>
                </c:pt>
                <c:pt idx="2369">
                  <c:v>40.9</c:v>
                </c:pt>
                <c:pt idx="2370">
                  <c:v>39.9</c:v>
                </c:pt>
                <c:pt idx="2371">
                  <c:v>40.1</c:v>
                </c:pt>
                <c:pt idx="2372">
                  <c:v>41.4</c:v>
                </c:pt>
                <c:pt idx="2373">
                  <c:v>40.6</c:v>
                </c:pt>
                <c:pt idx="2374">
                  <c:v>41.7</c:v>
                </c:pt>
                <c:pt idx="2375">
                  <c:v>41.1</c:v>
                </c:pt>
                <c:pt idx="2376">
                  <c:v>41</c:v>
                </c:pt>
                <c:pt idx="2377">
                  <c:v>40.799999999999997</c:v>
                </c:pt>
                <c:pt idx="2378">
                  <c:v>40.799999999999997</c:v>
                </c:pt>
                <c:pt idx="2379">
                  <c:v>40.5</c:v>
                </c:pt>
                <c:pt idx="2380">
                  <c:v>40.9</c:v>
                </c:pt>
                <c:pt idx="2381">
                  <c:v>40.299999999999997</c:v>
                </c:pt>
                <c:pt idx="2382">
                  <c:v>40.5</c:v>
                </c:pt>
                <c:pt idx="2383">
                  <c:v>40.9</c:v>
                </c:pt>
                <c:pt idx="2384">
                  <c:v>40.5</c:v>
                </c:pt>
                <c:pt idx="2385">
                  <c:v>41.4</c:v>
                </c:pt>
                <c:pt idx="2386">
                  <c:v>41.1</c:v>
                </c:pt>
                <c:pt idx="2387">
                  <c:v>41.4</c:v>
                </c:pt>
                <c:pt idx="2388">
                  <c:v>41</c:v>
                </c:pt>
                <c:pt idx="2389">
                  <c:v>41.3</c:v>
                </c:pt>
                <c:pt idx="2390">
                  <c:v>41.2</c:v>
                </c:pt>
                <c:pt idx="2391">
                  <c:v>41.5</c:v>
                </c:pt>
                <c:pt idx="2392">
                  <c:v>41.2</c:v>
                </c:pt>
                <c:pt idx="2393">
                  <c:v>41.2</c:v>
                </c:pt>
                <c:pt idx="2394">
                  <c:v>41.6</c:v>
                </c:pt>
                <c:pt idx="2395">
                  <c:v>41.4</c:v>
                </c:pt>
                <c:pt idx="2396">
                  <c:v>41.2</c:v>
                </c:pt>
                <c:pt idx="2397">
                  <c:v>41.6</c:v>
                </c:pt>
                <c:pt idx="2398">
                  <c:v>41.3</c:v>
                </c:pt>
                <c:pt idx="2399">
                  <c:v>42.2</c:v>
                </c:pt>
                <c:pt idx="2400">
                  <c:v>42.8</c:v>
                </c:pt>
                <c:pt idx="2401">
                  <c:v>40.9</c:v>
                </c:pt>
                <c:pt idx="2402">
                  <c:v>40.4</c:v>
                </c:pt>
                <c:pt idx="2403">
                  <c:v>40.9</c:v>
                </c:pt>
                <c:pt idx="2404">
                  <c:v>40.6</c:v>
                </c:pt>
                <c:pt idx="2405">
                  <c:v>40.5</c:v>
                </c:pt>
                <c:pt idx="2406">
                  <c:v>40.9</c:v>
                </c:pt>
                <c:pt idx="2407">
                  <c:v>41.3</c:v>
                </c:pt>
                <c:pt idx="2408">
                  <c:v>39.700000000000003</c:v>
                </c:pt>
                <c:pt idx="2409">
                  <c:v>41.4</c:v>
                </c:pt>
                <c:pt idx="2410">
                  <c:v>41</c:v>
                </c:pt>
                <c:pt idx="2411">
                  <c:v>41.2</c:v>
                </c:pt>
                <c:pt idx="2412">
                  <c:v>41.2</c:v>
                </c:pt>
                <c:pt idx="2413">
                  <c:v>41.7</c:v>
                </c:pt>
                <c:pt idx="2414">
                  <c:v>41.2</c:v>
                </c:pt>
                <c:pt idx="2415">
                  <c:v>40.4</c:v>
                </c:pt>
                <c:pt idx="2416">
                  <c:v>40.9</c:v>
                </c:pt>
                <c:pt idx="2417">
                  <c:v>41.9</c:v>
                </c:pt>
                <c:pt idx="2418">
                  <c:v>41.2</c:v>
                </c:pt>
                <c:pt idx="2419">
                  <c:v>42.1</c:v>
                </c:pt>
                <c:pt idx="2420">
                  <c:v>40.1</c:v>
                </c:pt>
                <c:pt idx="2421">
                  <c:v>41</c:v>
                </c:pt>
                <c:pt idx="2422">
                  <c:v>40.5</c:v>
                </c:pt>
                <c:pt idx="2423">
                  <c:v>40.700000000000003</c:v>
                </c:pt>
                <c:pt idx="2424">
                  <c:v>40</c:v>
                </c:pt>
                <c:pt idx="2425">
                  <c:v>40.700000000000003</c:v>
                </c:pt>
                <c:pt idx="2426">
                  <c:v>41.8</c:v>
                </c:pt>
                <c:pt idx="2427">
                  <c:v>40.6</c:v>
                </c:pt>
                <c:pt idx="2428">
                  <c:v>41.5</c:v>
                </c:pt>
                <c:pt idx="2429">
                  <c:v>41</c:v>
                </c:pt>
                <c:pt idx="2430">
                  <c:v>40.799999999999997</c:v>
                </c:pt>
                <c:pt idx="2431">
                  <c:v>40.299999999999997</c:v>
                </c:pt>
                <c:pt idx="2432">
                  <c:v>39.9</c:v>
                </c:pt>
                <c:pt idx="2433">
                  <c:v>40.1</c:v>
                </c:pt>
                <c:pt idx="2434">
                  <c:v>40.9</c:v>
                </c:pt>
                <c:pt idx="2435">
                  <c:v>40.299999999999997</c:v>
                </c:pt>
                <c:pt idx="2436">
                  <c:v>40.799999999999997</c:v>
                </c:pt>
                <c:pt idx="2437">
                  <c:v>39.6</c:v>
                </c:pt>
                <c:pt idx="2438">
                  <c:v>40.1</c:v>
                </c:pt>
                <c:pt idx="2439">
                  <c:v>40.299999999999997</c:v>
                </c:pt>
                <c:pt idx="2440">
                  <c:v>40</c:v>
                </c:pt>
                <c:pt idx="2441">
                  <c:v>41</c:v>
                </c:pt>
                <c:pt idx="2442">
                  <c:v>40</c:v>
                </c:pt>
                <c:pt idx="2443">
                  <c:v>41.2</c:v>
                </c:pt>
                <c:pt idx="2444">
                  <c:v>40.1</c:v>
                </c:pt>
                <c:pt idx="2445">
                  <c:v>40.799999999999997</c:v>
                </c:pt>
                <c:pt idx="2446">
                  <c:v>41.2</c:v>
                </c:pt>
                <c:pt idx="2447">
                  <c:v>40.200000000000003</c:v>
                </c:pt>
                <c:pt idx="2448">
                  <c:v>40.1</c:v>
                </c:pt>
                <c:pt idx="2449">
                  <c:v>38.6</c:v>
                </c:pt>
                <c:pt idx="2450">
                  <c:v>40</c:v>
                </c:pt>
                <c:pt idx="2451">
                  <c:v>40</c:v>
                </c:pt>
                <c:pt idx="2452">
                  <c:v>39.6</c:v>
                </c:pt>
                <c:pt idx="2453">
                  <c:v>40</c:v>
                </c:pt>
                <c:pt idx="2454">
                  <c:v>39.700000000000003</c:v>
                </c:pt>
                <c:pt idx="2455">
                  <c:v>39.700000000000003</c:v>
                </c:pt>
                <c:pt idx="2456">
                  <c:v>38.200000000000003</c:v>
                </c:pt>
                <c:pt idx="2457">
                  <c:v>38.200000000000003</c:v>
                </c:pt>
                <c:pt idx="2458">
                  <c:v>38.6</c:v>
                </c:pt>
                <c:pt idx="2459">
                  <c:v>39.299999999999997</c:v>
                </c:pt>
                <c:pt idx="2460">
                  <c:v>38.5</c:v>
                </c:pt>
                <c:pt idx="2461">
                  <c:v>38.9</c:v>
                </c:pt>
                <c:pt idx="2462">
                  <c:v>39.700000000000003</c:v>
                </c:pt>
                <c:pt idx="2463">
                  <c:v>38.1</c:v>
                </c:pt>
                <c:pt idx="2464">
                  <c:v>38.4</c:v>
                </c:pt>
                <c:pt idx="2465">
                  <c:v>39.5</c:v>
                </c:pt>
                <c:pt idx="2466">
                  <c:v>39.1</c:v>
                </c:pt>
                <c:pt idx="2467">
                  <c:v>37.6</c:v>
                </c:pt>
                <c:pt idx="2468">
                  <c:v>39.5</c:v>
                </c:pt>
                <c:pt idx="2469">
                  <c:v>39</c:v>
                </c:pt>
                <c:pt idx="2470">
                  <c:v>38.299999999999997</c:v>
                </c:pt>
                <c:pt idx="2471">
                  <c:v>36.4</c:v>
                </c:pt>
                <c:pt idx="2472">
                  <c:v>36.9</c:v>
                </c:pt>
                <c:pt idx="2473">
                  <c:v>37.200000000000003</c:v>
                </c:pt>
                <c:pt idx="2474">
                  <c:v>37.200000000000003</c:v>
                </c:pt>
                <c:pt idx="2475">
                  <c:v>38.700000000000003</c:v>
                </c:pt>
                <c:pt idx="2476">
                  <c:v>36.200000000000003</c:v>
                </c:pt>
                <c:pt idx="2477">
                  <c:v>36.799999999999997</c:v>
                </c:pt>
                <c:pt idx="2478">
                  <c:v>36.299999999999997</c:v>
                </c:pt>
                <c:pt idx="2479">
                  <c:v>37.5</c:v>
                </c:pt>
                <c:pt idx="2480">
                  <c:v>37.4</c:v>
                </c:pt>
                <c:pt idx="2481">
                  <c:v>37</c:v>
                </c:pt>
                <c:pt idx="2482">
                  <c:v>36.6</c:v>
                </c:pt>
                <c:pt idx="2483">
                  <c:v>37.299999999999997</c:v>
                </c:pt>
                <c:pt idx="2484">
                  <c:v>36.200000000000003</c:v>
                </c:pt>
                <c:pt idx="2485">
                  <c:v>37.6</c:v>
                </c:pt>
                <c:pt idx="2486">
                  <c:v>35.9</c:v>
                </c:pt>
                <c:pt idx="2487">
                  <c:v>37.9</c:v>
                </c:pt>
                <c:pt idx="2488">
                  <c:v>36.799999999999997</c:v>
                </c:pt>
                <c:pt idx="2489">
                  <c:v>36.4</c:v>
                </c:pt>
                <c:pt idx="2490">
                  <c:v>37.1</c:v>
                </c:pt>
                <c:pt idx="2491">
                  <c:v>35.799999999999997</c:v>
                </c:pt>
                <c:pt idx="2492">
                  <c:v>36.200000000000003</c:v>
                </c:pt>
                <c:pt idx="2493">
                  <c:v>36.9</c:v>
                </c:pt>
                <c:pt idx="2494">
                  <c:v>37.4</c:v>
                </c:pt>
                <c:pt idx="2495">
                  <c:v>36.6</c:v>
                </c:pt>
                <c:pt idx="2496">
                  <c:v>37.799999999999997</c:v>
                </c:pt>
                <c:pt idx="2497">
                  <c:v>36.299999999999997</c:v>
                </c:pt>
                <c:pt idx="2498">
                  <c:v>36.700000000000003</c:v>
                </c:pt>
                <c:pt idx="2499">
                  <c:v>37.200000000000003</c:v>
                </c:pt>
                <c:pt idx="2500">
                  <c:v>36.299999999999997</c:v>
                </c:pt>
                <c:pt idx="2501">
                  <c:v>38</c:v>
                </c:pt>
                <c:pt idx="2502">
                  <c:v>37.9</c:v>
                </c:pt>
                <c:pt idx="2503">
                  <c:v>37.6</c:v>
                </c:pt>
                <c:pt idx="2504">
                  <c:v>36.799999999999997</c:v>
                </c:pt>
                <c:pt idx="2505">
                  <c:v>37.6</c:v>
                </c:pt>
                <c:pt idx="2506">
                  <c:v>38</c:v>
                </c:pt>
                <c:pt idx="2507">
                  <c:v>38.200000000000003</c:v>
                </c:pt>
                <c:pt idx="2508">
                  <c:v>37.700000000000003</c:v>
                </c:pt>
                <c:pt idx="2509">
                  <c:v>37.700000000000003</c:v>
                </c:pt>
                <c:pt idx="2510">
                  <c:v>38</c:v>
                </c:pt>
                <c:pt idx="2511">
                  <c:v>39.700000000000003</c:v>
                </c:pt>
                <c:pt idx="2512">
                  <c:v>39.6</c:v>
                </c:pt>
                <c:pt idx="2513">
                  <c:v>39.700000000000003</c:v>
                </c:pt>
                <c:pt idx="2514">
                  <c:v>39.4</c:v>
                </c:pt>
                <c:pt idx="2515">
                  <c:v>38.299999999999997</c:v>
                </c:pt>
                <c:pt idx="2516">
                  <c:v>39.1</c:v>
                </c:pt>
                <c:pt idx="2517">
                  <c:v>38.299999999999997</c:v>
                </c:pt>
                <c:pt idx="2518">
                  <c:v>39.9</c:v>
                </c:pt>
                <c:pt idx="2519">
                  <c:v>39.4</c:v>
                </c:pt>
                <c:pt idx="2520">
                  <c:v>38.9</c:v>
                </c:pt>
                <c:pt idx="2521">
                  <c:v>39.5</c:v>
                </c:pt>
                <c:pt idx="2522">
                  <c:v>40.799999999999997</c:v>
                </c:pt>
                <c:pt idx="2523">
                  <c:v>39.799999999999997</c:v>
                </c:pt>
                <c:pt idx="2524">
                  <c:v>39.1</c:v>
                </c:pt>
                <c:pt idx="2525">
                  <c:v>41.3</c:v>
                </c:pt>
                <c:pt idx="2526">
                  <c:v>40.4</c:v>
                </c:pt>
                <c:pt idx="2527">
                  <c:v>40.6</c:v>
                </c:pt>
                <c:pt idx="2528">
                  <c:v>39.299999999999997</c:v>
                </c:pt>
                <c:pt idx="2529">
                  <c:v>41.2</c:v>
                </c:pt>
                <c:pt idx="2530">
                  <c:v>40.6</c:v>
                </c:pt>
                <c:pt idx="2531">
                  <c:v>40</c:v>
                </c:pt>
                <c:pt idx="2532">
                  <c:v>40.1</c:v>
                </c:pt>
                <c:pt idx="2533">
                  <c:v>40.6</c:v>
                </c:pt>
                <c:pt idx="2534">
                  <c:v>40</c:v>
                </c:pt>
                <c:pt idx="2535">
                  <c:v>40.1</c:v>
                </c:pt>
                <c:pt idx="2536">
                  <c:v>40.9</c:v>
                </c:pt>
                <c:pt idx="2537">
                  <c:v>40.5</c:v>
                </c:pt>
                <c:pt idx="2538">
                  <c:v>40.5</c:v>
                </c:pt>
                <c:pt idx="2539">
                  <c:v>39.5</c:v>
                </c:pt>
                <c:pt idx="2540">
                  <c:v>41.6</c:v>
                </c:pt>
                <c:pt idx="2541">
                  <c:v>40.299999999999997</c:v>
                </c:pt>
                <c:pt idx="2542">
                  <c:v>40.200000000000003</c:v>
                </c:pt>
                <c:pt idx="2543">
                  <c:v>40.700000000000003</c:v>
                </c:pt>
                <c:pt idx="2544">
                  <c:v>40.799999999999997</c:v>
                </c:pt>
                <c:pt idx="2545">
                  <c:v>40.200000000000003</c:v>
                </c:pt>
                <c:pt idx="2546">
                  <c:v>39.6</c:v>
                </c:pt>
                <c:pt idx="2547">
                  <c:v>39.6</c:v>
                </c:pt>
                <c:pt idx="2548">
                  <c:v>39</c:v>
                </c:pt>
                <c:pt idx="2549">
                  <c:v>39.9</c:v>
                </c:pt>
                <c:pt idx="2550">
                  <c:v>39.200000000000003</c:v>
                </c:pt>
                <c:pt idx="2551">
                  <c:v>39</c:v>
                </c:pt>
                <c:pt idx="2552">
                  <c:v>37.299999999999997</c:v>
                </c:pt>
                <c:pt idx="2553">
                  <c:v>38.6</c:v>
                </c:pt>
                <c:pt idx="2554">
                  <c:v>39</c:v>
                </c:pt>
                <c:pt idx="2555">
                  <c:v>37.1</c:v>
                </c:pt>
                <c:pt idx="2556">
                  <c:v>37.5</c:v>
                </c:pt>
                <c:pt idx="2557">
                  <c:v>37.1</c:v>
                </c:pt>
                <c:pt idx="2558">
                  <c:v>37.6</c:v>
                </c:pt>
                <c:pt idx="2559">
                  <c:v>36.299999999999997</c:v>
                </c:pt>
                <c:pt idx="2560">
                  <c:v>35</c:v>
                </c:pt>
                <c:pt idx="2561">
                  <c:v>34.799999999999997</c:v>
                </c:pt>
                <c:pt idx="2562">
                  <c:v>34.200000000000003</c:v>
                </c:pt>
                <c:pt idx="2563">
                  <c:v>34.5</c:v>
                </c:pt>
                <c:pt idx="2564">
                  <c:v>33.9</c:v>
                </c:pt>
                <c:pt idx="2565">
                  <c:v>34.799999999999997</c:v>
                </c:pt>
                <c:pt idx="2566">
                  <c:v>33.5</c:v>
                </c:pt>
                <c:pt idx="2567">
                  <c:v>30.7</c:v>
                </c:pt>
                <c:pt idx="2568">
                  <c:v>30.4</c:v>
                </c:pt>
                <c:pt idx="2569">
                  <c:v>30.3</c:v>
                </c:pt>
                <c:pt idx="2570">
                  <c:v>28.3</c:v>
                </c:pt>
                <c:pt idx="2571">
                  <c:v>28</c:v>
                </c:pt>
                <c:pt idx="2572">
                  <c:v>26.2</c:v>
                </c:pt>
                <c:pt idx="2573">
                  <c:v>26.4</c:v>
                </c:pt>
                <c:pt idx="2574">
                  <c:v>25.7</c:v>
                </c:pt>
                <c:pt idx="2575">
                  <c:v>23.9</c:v>
                </c:pt>
                <c:pt idx="2576">
                  <c:v>22.4</c:v>
                </c:pt>
                <c:pt idx="2577">
                  <c:v>22</c:v>
                </c:pt>
                <c:pt idx="2578">
                  <c:v>20.8</c:v>
                </c:pt>
                <c:pt idx="2579">
                  <c:v>19.7</c:v>
                </c:pt>
                <c:pt idx="2580">
                  <c:v>19.600000000000001</c:v>
                </c:pt>
                <c:pt idx="2581">
                  <c:v>19.7</c:v>
                </c:pt>
                <c:pt idx="2582">
                  <c:v>16.899999999999999</c:v>
                </c:pt>
                <c:pt idx="2583">
                  <c:v>18</c:v>
                </c:pt>
                <c:pt idx="2584">
                  <c:v>16.2</c:v>
                </c:pt>
                <c:pt idx="2585">
                  <c:v>16.600000000000001</c:v>
                </c:pt>
                <c:pt idx="2586">
                  <c:v>15.8</c:v>
                </c:pt>
                <c:pt idx="2587">
                  <c:v>14.5</c:v>
                </c:pt>
                <c:pt idx="2588">
                  <c:v>13.8</c:v>
                </c:pt>
                <c:pt idx="2589">
                  <c:v>13.6</c:v>
                </c:pt>
                <c:pt idx="2590">
                  <c:v>12.2</c:v>
                </c:pt>
                <c:pt idx="2591">
                  <c:v>13.5</c:v>
                </c:pt>
                <c:pt idx="2592">
                  <c:v>11.8</c:v>
                </c:pt>
                <c:pt idx="2593">
                  <c:v>12.3</c:v>
                </c:pt>
                <c:pt idx="2594">
                  <c:v>10.8</c:v>
                </c:pt>
                <c:pt idx="2595">
                  <c:v>11.9</c:v>
                </c:pt>
                <c:pt idx="2596">
                  <c:v>11.5</c:v>
                </c:pt>
                <c:pt idx="2597">
                  <c:v>12.5</c:v>
                </c:pt>
                <c:pt idx="2598">
                  <c:v>9.8000000000000007</c:v>
                </c:pt>
                <c:pt idx="2599">
                  <c:v>10.7</c:v>
                </c:pt>
                <c:pt idx="2600">
                  <c:v>10.6</c:v>
                </c:pt>
                <c:pt idx="2601">
                  <c:v>9.4</c:v>
                </c:pt>
                <c:pt idx="2602">
                  <c:v>11.9</c:v>
                </c:pt>
                <c:pt idx="2603">
                  <c:v>9.4</c:v>
                </c:pt>
                <c:pt idx="2604">
                  <c:v>8.6</c:v>
                </c:pt>
                <c:pt idx="2605">
                  <c:v>10.199999999999999</c:v>
                </c:pt>
                <c:pt idx="2606">
                  <c:v>9.6999999999999993</c:v>
                </c:pt>
                <c:pt idx="2607">
                  <c:v>10.4</c:v>
                </c:pt>
                <c:pt idx="2608">
                  <c:v>9</c:v>
                </c:pt>
                <c:pt idx="2609">
                  <c:v>9.5</c:v>
                </c:pt>
                <c:pt idx="2610">
                  <c:v>10.1</c:v>
                </c:pt>
                <c:pt idx="2611">
                  <c:v>9.8000000000000007</c:v>
                </c:pt>
                <c:pt idx="2612">
                  <c:v>9.1</c:v>
                </c:pt>
                <c:pt idx="2613">
                  <c:v>9.8000000000000007</c:v>
                </c:pt>
                <c:pt idx="2614">
                  <c:v>9.5</c:v>
                </c:pt>
                <c:pt idx="2615">
                  <c:v>9.3000000000000007</c:v>
                </c:pt>
                <c:pt idx="2616">
                  <c:v>9.3000000000000007</c:v>
                </c:pt>
                <c:pt idx="2617">
                  <c:v>9.8000000000000007</c:v>
                </c:pt>
                <c:pt idx="2618">
                  <c:v>9.6</c:v>
                </c:pt>
                <c:pt idx="2619">
                  <c:v>7.9</c:v>
                </c:pt>
                <c:pt idx="2620">
                  <c:v>10.6</c:v>
                </c:pt>
                <c:pt idx="2621">
                  <c:v>8.6</c:v>
                </c:pt>
                <c:pt idx="2622">
                  <c:v>8.9</c:v>
                </c:pt>
                <c:pt idx="2623">
                  <c:v>8.1</c:v>
                </c:pt>
                <c:pt idx="2624">
                  <c:v>9.4</c:v>
                </c:pt>
                <c:pt idx="2625">
                  <c:v>8.6999999999999993</c:v>
                </c:pt>
                <c:pt idx="2626">
                  <c:v>10.1</c:v>
                </c:pt>
                <c:pt idx="2627">
                  <c:v>9.6999999999999993</c:v>
                </c:pt>
                <c:pt idx="2628">
                  <c:v>9</c:v>
                </c:pt>
                <c:pt idx="2629">
                  <c:v>8.5</c:v>
                </c:pt>
                <c:pt idx="2630">
                  <c:v>8.6</c:v>
                </c:pt>
                <c:pt idx="2631">
                  <c:v>8.5</c:v>
                </c:pt>
                <c:pt idx="2632">
                  <c:v>7.6</c:v>
                </c:pt>
                <c:pt idx="2633">
                  <c:v>8.9</c:v>
                </c:pt>
                <c:pt idx="2634">
                  <c:v>9.3000000000000007</c:v>
                </c:pt>
                <c:pt idx="2635">
                  <c:v>8.4</c:v>
                </c:pt>
                <c:pt idx="2636">
                  <c:v>8.5</c:v>
                </c:pt>
                <c:pt idx="2637">
                  <c:v>8.1</c:v>
                </c:pt>
                <c:pt idx="2638">
                  <c:v>7.3</c:v>
                </c:pt>
                <c:pt idx="2639">
                  <c:v>8.5</c:v>
                </c:pt>
                <c:pt idx="2640">
                  <c:v>7.4</c:v>
                </c:pt>
                <c:pt idx="2641">
                  <c:v>7.8</c:v>
                </c:pt>
                <c:pt idx="2642">
                  <c:v>8.5</c:v>
                </c:pt>
                <c:pt idx="2643">
                  <c:v>9.1999999999999993</c:v>
                </c:pt>
                <c:pt idx="2644">
                  <c:v>9.1</c:v>
                </c:pt>
                <c:pt idx="2645">
                  <c:v>8.1999999999999993</c:v>
                </c:pt>
                <c:pt idx="2646">
                  <c:v>8.9</c:v>
                </c:pt>
                <c:pt idx="2647">
                  <c:v>8.1</c:v>
                </c:pt>
                <c:pt idx="2648">
                  <c:v>9</c:v>
                </c:pt>
                <c:pt idx="2649">
                  <c:v>7.9</c:v>
                </c:pt>
                <c:pt idx="2650">
                  <c:v>9.6999999999999993</c:v>
                </c:pt>
                <c:pt idx="2651">
                  <c:v>9.6</c:v>
                </c:pt>
                <c:pt idx="2652">
                  <c:v>8.6999999999999993</c:v>
                </c:pt>
                <c:pt idx="2653">
                  <c:v>7.9</c:v>
                </c:pt>
                <c:pt idx="2654">
                  <c:v>8.8000000000000007</c:v>
                </c:pt>
                <c:pt idx="2655">
                  <c:v>9.1</c:v>
                </c:pt>
                <c:pt idx="2656">
                  <c:v>9.8000000000000007</c:v>
                </c:pt>
                <c:pt idx="2657">
                  <c:v>9.3000000000000007</c:v>
                </c:pt>
                <c:pt idx="2658">
                  <c:v>9.8000000000000007</c:v>
                </c:pt>
                <c:pt idx="2659">
                  <c:v>9.4</c:v>
                </c:pt>
                <c:pt idx="2660">
                  <c:v>9.5</c:v>
                </c:pt>
                <c:pt idx="2661">
                  <c:v>9</c:v>
                </c:pt>
                <c:pt idx="2662">
                  <c:v>9.8000000000000007</c:v>
                </c:pt>
                <c:pt idx="2663">
                  <c:v>9.8000000000000007</c:v>
                </c:pt>
                <c:pt idx="2664">
                  <c:v>9.1999999999999993</c:v>
                </c:pt>
                <c:pt idx="2665">
                  <c:v>8.4</c:v>
                </c:pt>
                <c:pt idx="2666">
                  <c:v>8.6</c:v>
                </c:pt>
                <c:pt idx="2667">
                  <c:v>9.9</c:v>
                </c:pt>
                <c:pt idx="2668">
                  <c:v>10.3</c:v>
                </c:pt>
                <c:pt idx="2669">
                  <c:v>9.5</c:v>
                </c:pt>
                <c:pt idx="2670">
                  <c:v>9.4</c:v>
                </c:pt>
                <c:pt idx="2671">
                  <c:v>9.9</c:v>
                </c:pt>
                <c:pt idx="2672">
                  <c:v>8.3000000000000007</c:v>
                </c:pt>
                <c:pt idx="2673">
                  <c:v>8.3000000000000007</c:v>
                </c:pt>
                <c:pt idx="2674">
                  <c:v>9.8000000000000007</c:v>
                </c:pt>
                <c:pt idx="2675">
                  <c:v>9.3000000000000007</c:v>
                </c:pt>
                <c:pt idx="2676">
                  <c:v>9.9</c:v>
                </c:pt>
                <c:pt idx="2677">
                  <c:v>8.9</c:v>
                </c:pt>
                <c:pt idx="2678">
                  <c:v>10</c:v>
                </c:pt>
                <c:pt idx="2679">
                  <c:v>9.6</c:v>
                </c:pt>
                <c:pt idx="2680">
                  <c:v>9.4</c:v>
                </c:pt>
                <c:pt idx="2681">
                  <c:v>10.199999999999999</c:v>
                </c:pt>
                <c:pt idx="2682">
                  <c:v>8.6999999999999993</c:v>
                </c:pt>
                <c:pt idx="2683">
                  <c:v>9.3000000000000007</c:v>
                </c:pt>
                <c:pt idx="2684">
                  <c:v>10</c:v>
                </c:pt>
                <c:pt idx="2685">
                  <c:v>10.9</c:v>
                </c:pt>
                <c:pt idx="2686">
                  <c:v>10.3</c:v>
                </c:pt>
                <c:pt idx="2687">
                  <c:v>8.6999999999999993</c:v>
                </c:pt>
                <c:pt idx="2688">
                  <c:v>9.8000000000000007</c:v>
                </c:pt>
                <c:pt idx="2689">
                  <c:v>9.9</c:v>
                </c:pt>
                <c:pt idx="2690">
                  <c:v>9.8000000000000007</c:v>
                </c:pt>
                <c:pt idx="2691">
                  <c:v>9.1999999999999993</c:v>
                </c:pt>
                <c:pt idx="2692">
                  <c:v>8.5</c:v>
                </c:pt>
                <c:pt idx="2693">
                  <c:v>9.1999999999999993</c:v>
                </c:pt>
                <c:pt idx="2694">
                  <c:v>8.6999999999999993</c:v>
                </c:pt>
                <c:pt idx="2695">
                  <c:v>10.5</c:v>
                </c:pt>
                <c:pt idx="2696">
                  <c:v>11</c:v>
                </c:pt>
                <c:pt idx="2697">
                  <c:v>10</c:v>
                </c:pt>
                <c:pt idx="2698">
                  <c:v>10.4</c:v>
                </c:pt>
                <c:pt idx="2699">
                  <c:v>10.5</c:v>
                </c:pt>
                <c:pt idx="2700">
                  <c:v>10.3</c:v>
                </c:pt>
                <c:pt idx="2701">
                  <c:v>9.9</c:v>
                </c:pt>
                <c:pt idx="2702">
                  <c:v>10.8</c:v>
                </c:pt>
                <c:pt idx="2703">
                  <c:v>10.5</c:v>
                </c:pt>
                <c:pt idx="2704">
                  <c:v>9.3000000000000007</c:v>
                </c:pt>
                <c:pt idx="2705">
                  <c:v>8.9</c:v>
                </c:pt>
                <c:pt idx="2706">
                  <c:v>10.6</c:v>
                </c:pt>
                <c:pt idx="2707">
                  <c:v>9.3000000000000007</c:v>
                </c:pt>
                <c:pt idx="2708">
                  <c:v>11.3</c:v>
                </c:pt>
                <c:pt idx="2709">
                  <c:v>10.3</c:v>
                </c:pt>
                <c:pt idx="2710">
                  <c:v>9.8000000000000007</c:v>
                </c:pt>
                <c:pt idx="2711">
                  <c:v>10.199999999999999</c:v>
                </c:pt>
                <c:pt idx="2712">
                  <c:v>10.6</c:v>
                </c:pt>
                <c:pt idx="2713">
                  <c:v>10.7</c:v>
                </c:pt>
                <c:pt idx="2714">
                  <c:v>10.5</c:v>
                </c:pt>
                <c:pt idx="2715">
                  <c:v>10.199999999999999</c:v>
                </c:pt>
                <c:pt idx="2716">
                  <c:v>9.3000000000000007</c:v>
                </c:pt>
                <c:pt idx="2717">
                  <c:v>9.9</c:v>
                </c:pt>
                <c:pt idx="2718">
                  <c:v>11</c:v>
                </c:pt>
                <c:pt idx="2719">
                  <c:v>10</c:v>
                </c:pt>
                <c:pt idx="2720">
                  <c:v>11.2</c:v>
                </c:pt>
                <c:pt idx="2721">
                  <c:v>10.8</c:v>
                </c:pt>
                <c:pt idx="2722">
                  <c:v>8.9</c:v>
                </c:pt>
                <c:pt idx="2723">
                  <c:v>10.1</c:v>
                </c:pt>
                <c:pt idx="2724">
                  <c:v>10.7</c:v>
                </c:pt>
                <c:pt idx="2725">
                  <c:v>10.6</c:v>
                </c:pt>
                <c:pt idx="2726">
                  <c:v>10</c:v>
                </c:pt>
                <c:pt idx="2727">
                  <c:v>10.1</c:v>
                </c:pt>
                <c:pt idx="2728">
                  <c:v>10.4</c:v>
                </c:pt>
                <c:pt idx="2729">
                  <c:v>9.4</c:v>
                </c:pt>
                <c:pt idx="2730">
                  <c:v>10.8</c:v>
                </c:pt>
                <c:pt idx="2731">
                  <c:v>10.3</c:v>
                </c:pt>
                <c:pt idx="2732">
                  <c:v>10</c:v>
                </c:pt>
                <c:pt idx="2733">
                  <c:v>10.5</c:v>
                </c:pt>
                <c:pt idx="2734">
                  <c:v>11.5</c:v>
                </c:pt>
                <c:pt idx="2735">
                  <c:v>10.7</c:v>
                </c:pt>
                <c:pt idx="2736">
                  <c:v>11</c:v>
                </c:pt>
                <c:pt idx="2737">
                  <c:v>11.5</c:v>
                </c:pt>
                <c:pt idx="2738">
                  <c:v>11</c:v>
                </c:pt>
                <c:pt idx="2739">
                  <c:v>10.6</c:v>
                </c:pt>
                <c:pt idx="2740">
                  <c:v>9.9</c:v>
                </c:pt>
                <c:pt idx="2741">
                  <c:v>11.2</c:v>
                </c:pt>
                <c:pt idx="2742">
                  <c:v>11.7</c:v>
                </c:pt>
                <c:pt idx="2743">
                  <c:v>10.4</c:v>
                </c:pt>
                <c:pt idx="2744">
                  <c:v>11.5</c:v>
                </c:pt>
                <c:pt idx="2745">
                  <c:v>12</c:v>
                </c:pt>
                <c:pt idx="2746">
                  <c:v>10.6</c:v>
                </c:pt>
                <c:pt idx="2747">
                  <c:v>10.6</c:v>
                </c:pt>
                <c:pt idx="2748">
                  <c:v>10.7</c:v>
                </c:pt>
                <c:pt idx="2749">
                  <c:v>12.2</c:v>
                </c:pt>
                <c:pt idx="2750">
                  <c:v>10.4</c:v>
                </c:pt>
                <c:pt idx="2751">
                  <c:v>10.6</c:v>
                </c:pt>
                <c:pt idx="2752">
                  <c:v>11.5</c:v>
                </c:pt>
                <c:pt idx="2753">
                  <c:v>12.1</c:v>
                </c:pt>
                <c:pt idx="2754">
                  <c:v>10.1</c:v>
                </c:pt>
                <c:pt idx="2755">
                  <c:v>10.1</c:v>
                </c:pt>
                <c:pt idx="2756">
                  <c:v>10.7</c:v>
                </c:pt>
                <c:pt idx="2757">
                  <c:v>10.7</c:v>
                </c:pt>
                <c:pt idx="2758">
                  <c:v>10.199999999999999</c:v>
                </c:pt>
                <c:pt idx="2759">
                  <c:v>9.3000000000000007</c:v>
                </c:pt>
                <c:pt idx="2760">
                  <c:v>10.4</c:v>
                </c:pt>
                <c:pt idx="2761">
                  <c:v>10.8</c:v>
                </c:pt>
                <c:pt idx="2762">
                  <c:v>10.9</c:v>
                </c:pt>
                <c:pt idx="2763">
                  <c:v>10.199999999999999</c:v>
                </c:pt>
                <c:pt idx="2764">
                  <c:v>11.3</c:v>
                </c:pt>
                <c:pt idx="2765">
                  <c:v>11.7</c:v>
                </c:pt>
                <c:pt idx="2766">
                  <c:v>10.3</c:v>
                </c:pt>
                <c:pt idx="2767">
                  <c:v>10</c:v>
                </c:pt>
                <c:pt idx="2768">
                  <c:v>11</c:v>
                </c:pt>
                <c:pt idx="2769">
                  <c:v>11.2</c:v>
                </c:pt>
                <c:pt idx="2770">
                  <c:v>9.9</c:v>
                </c:pt>
                <c:pt idx="2771">
                  <c:v>11.1</c:v>
                </c:pt>
                <c:pt idx="2772">
                  <c:v>11</c:v>
                </c:pt>
                <c:pt idx="2773">
                  <c:v>11</c:v>
                </c:pt>
                <c:pt idx="2774">
                  <c:v>12.2</c:v>
                </c:pt>
                <c:pt idx="2775">
                  <c:v>10.1</c:v>
                </c:pt>
                <c:pt idx="2776">
                  <c:v>11.5</c:v>
                </c:pt>
                <c:pt idx="2777">
                  <c:v>12.4</c:v>
                </c:pt>
                <c:pt idx="2778">
                  <c:v>9.1999999999999993</c:v>
                </c:pt>
                <c:pt idx="2779">
                  <c:v>11.1</c:v>
                </c:pt>
                <c:pt idx="2780">
                  <c:v>11.1</c:v>
                </c:pt>
                <c:pt idx="2781">
                  <c:v>11.3</c:v>
                </c:pt>
                <c:pt idx="2782">
                  <c:v>10.7</c:v>
                </c:pt>
                <c:pt idx="2783">
                  <c:v>11.4</c:v>
                </c:pt>
                <c:pt idx="2784">
                  <c:v>11.9</c:v>
                </c:pt>
                <c:pt idx="2785">
                  <c:v>9.8000000000000007</c:v>
                </c:pt>
                <c:pt idx="2786">
                  <c:v>11.5</c:v>
                </c:pt>
                <c:pt idx="2787">
                  <c:v>10.8</c:v>
                </c:pt>
                <c:pt idx="2788">
                  <c:v>10.8</c:v>
                </c:pt>
                <c:pt idx="2789">
                  <c:v>10.5</c:v>
                </c:pt>
                <c:pt idx="2790">
                  <c:v>10</c:v>
                </c:pt>
                <c:pt idx="2791">
                  <c:v>10.8</c:v>
                </c:pt>
                <c:pt idx="2792">
                  <c:v>11.8</c:v>
                </c:pt>
                <c:pt idx="2793">
                  <c:v>11.2</c:v>
                </c:pt>
                <c:pt idx="2794">
                  <c:v>10.9</c:v>
                </c:pt>
                <c:pt idx="2795">
                  <c:v>11.3</c:v>
                </c:pt>
                <c:pt idx="2796">
                  <c:v>10.4</c:v>
                </c:pt>
                <c:pt idx="2797">
                  <c:v>12</c:v>
                </c:pt>
                <c:pt idx="2798">
                  <c:v>11.7</c:v>
                </c:pt>
                <c:pt idx="2799">
                  <c:v>10.9</c:v>
                </c:pt>
                <c:pt idx="2800">
                  <c:v>10.9</c:v>
                </c:pt>
                <c:pt idx="2801">
                  <c:v>12.3</c:v>
                </c:pt>
                <c:pt idx="2802">
                  <c:v>11.1</c:v>
                </c:pt>
                <c:pt idx="2803">
                  <c:v>11.5</c:v>
                </c:pt>
                <c:pt idx="2804">
                  <c:v>11.1</c:v>
                </c:pt>
                <c:pt idx="2805">
                  <c:v>11.4</c:v>
                </c:pt>
                <c:pt idx="2806">
                  <c:v>10.9</c:v>
                </c:pt>
                <c:pt idx="2807">
                  <c:v>11</c:v>
                </c:pt>
                <c:pt idx="2808">
                  <c:v>12.5</c:v>
                </c:pt>
                <c:pt idx="2809">
                  <c:v>11.1</c:v>
                </c:pt>
                <c:pt idx="2810">
                  <c:v>11.6</c:v>
                </c:pt>
                <c:pt idx="2811">
                  <c:v>10.7</c:v>
                </c:pt>
                <c:pt idx="2812">
                  <c:v>10.9</c:v>
                </c:pt>
                <c:pt idx="2813">
                  <c:v>12.3</c:v>
                </c:pt>
                <c:pt idx="2814">
                  <c:v>11</c:v>
                </c:pt>
                <c:pt idx="2815">
                  <c:v>11.7</c:v>
                </c:pt>
                <c:pt idx="2816">
                  <c:v>12</c:v>
                </c:pt>
                <c:pt idx="2817">
                  <c:v>11.2</c:v>
                </c:pt>
                <c:pt idx="2818">
                  <c:v>11.7</c:v>
                </c:pt>
                <c:pt idx="2819">
                  <c:v>12.1</c:v>
                </c:pt>
                <c:pt idx="2820">
                  <c:v>12.2</c:v>
                </c:pt>
                <c:pt idx="2821">
                  <c:v>10.8</c:v>
                </c:pt>
                <c:pt idx="2822">
                  <c:v>11.2</c:v>
                </c:pt>
                <c:pt idx="2823">
                  <c:v>11.4</c:v>
                </c:pt>
                <c:pt idx="2824">
                  <c:v>11.4</c:v>
                </c:pt>
                <c:pt idx="2825">
                  <c:v>10.3</c:v>
                </c:pt>
                <c:pt idx="2826">
                  <c:v>12</c:v>
                </c:pt>
                <c:pt idx="2827">
                  <c:v>10.9</c:v>
                </c:pt>
                <c:pt idx="2828">
                  <c:v>11.1</c:v>
                </c:pt>
                <c:pt idx="2829">
                  <c:v>11.9</c:v>
                </c:pt>
                <c:pt idx="2830">
                  <c:v>12.2</c:v>
                </c:pt>
                <c:pt idx="2831">
                  <c:v>10.8</c:v>
                </c:pt>
                <c:pt idx="2832">
                  <c:v>13.2</c:v>
                </c:pt>
                <c:pt idx="2833">
                  <c:v>11.1</c:v>
                </c:pt>
                <c:pt idx="2834">
                  <c:v>11.7</c:v>
                </c:pt>
                <c:pt idx="2835">
                  <c:v>11.3</c:v>
                </c:pt>
                <c:pt idx="2836">
                  <c:v>11.9</c:v>
                </c:pt>
                <c:pt idx="2837">
                  <c:v>12.5</c:v>
                </c:pt>
                <c:pt idx="2838">
                  <c:v>11</c:v>
                </c:pt>
                <c:pt idx="2839">
                  <c:v>12.4</c:v>
                </c:pt>
                <c:pt idx="2840">
                  <c:v>13.8</c:v>
                </c:pt>
                <c:pt idx="2841">
                  <c:v>12.8</c:v>
                </c:pt>
                <c:pt idx="2842">
                  <c:v>11.9</c:v>
                </c:pt>
                <c:pt idx="2843">
                  <c:v>13.1</c:v>
                </c:pt>
                <c:pt idx="2844">
                  <c:v>12.3</c:v>
                </c:pt>
                <c:pt idx="2845">
                  <c:v>12.5</c:v>
                </c:pt>
                <c:pt idx="2846">
                  <c:v>12.1</c:v>
                </c:pt>
                <c:pt idx="2847">
                  <c:v>12.6</c:v>
                </c:pt>
                <c:pt idx="2848">
                  <c:v>12.8</c:v>
                </c:pt>
                <c:pt idx="2849">
                  <c:v>13.7</c:v>
                </c:pt>
                <c:pt idx="2850">
                  <c:v>11.9</c:v>
                </c:pt>
                <c:pt idx="2851">
                  <c:v>12.8</c:v>
                </c:pt>
                <c:pt idx="2852">
                  <c:v>13</c:v>
                </c:pt>
                <c:pt idx="2853">
                  <c:v>11.9</c:v>
                </c:pt>
                <c:pt idx="2854">
                  <c:v>12.2</c:v>
                </c:pt>
                <c:pt idx="2855">
                  <c:v>11.7</c:v>
                </c:pt>
                <c:pt idx="2856">
                  <c:v>11.9</c:v>
                </c:pt>
                <c:pt idx="2857">
                  <c:v>12.2</c:v>
                </c:pt>
                <c:pt idx="2858">
                  <c:v>12.3</c:v>
                </c:pt>
                <c:pt idx="2859">
                  <c:v>10.7</c:v>
                </c:pt>
                <c:pt idx="2860">
                  <c:v>11.6</c:v>
                </c:pt>
                <c:pt idx="2861">
                  <c:v>11.7</c:v>
                </c:pt>
                <c:pt idx="2862">
                  <c:v>13.1</c:v>
                </c:pt>
                <c:pt idx="2863">
                  <c:v>11.5</c:v>
                </c:pt>
                <c:pt idx="2864">
                  <c:v>12.6</c:v>
                </c:pt>
                <c:pt idx="2865">
                  <c:v>12.1</c:v>
                </c:pt>
                <c:pt idx="2866">
                  <c:v>12.5</c:v>
                </c:pt>
                <c:pt idx="2867">
                  <c:v>11.5</c:v>
                </c:pt>
                <c:pt idx="2868">
                  <c:v>12.7</c:v>
                </c:pt>
                <c:pt idx="2869">
                  <c:v>11.4</c:v>
                </c:pt>
                <c:pt idx="2870">
                  <c:v>12.4</c:v>
                </c:pt>
                <c:pt idx="2871">
                  <c:v>13.2</c:v>
                </c:pt>
                <c:pt idx="2872">
                  <c:v>12.5</c:v>
                </c:pt>
                <c:pt idx="2873">
                  <c:v>13.3</c:v>
                </c:pt>
                <c:pt idx="2874">
                  <c:v>12.8</c:v>
                </c:pt>
                <c:pt idx="2875">
                  <c:v>13</c:v>
                </c:pt>
                <c:pt idx="2876">
                  <c:v>13.2</c:v>
                </c:pt>
                <c:pt idx="2877">
                  <c:v>13.5</c:v>
                </c:pt>
                <c:pt idx="2878">
                  <c:v>14.3</c:v>
                </c:pt>
                <c:pt idx="2879">
                  <c:v>13.6</c:v>
                </c:pt>
                <c:pt idx="2880">
                  <c:v>13.8</c:v>
                </c:pt>
                <c:pt idx="2881">
                  <c:v>13.9</c:v>
                </c:pt>
                <c:pt idx="2882">
                  <c:v>14.2</c:v>
                </c:pt>
                <c:pt idx="2883">
                  <c:v>13.6</c:v>
                </c:pt>
                <c:pt idx="2884">
                  <c:v>12.9</c:v>
                </c:pt>
                <c:pt idx="2885">
                  <c:v>14.3</c:v>
                </c:pt>
                <c:pt idx="2886">
                  <c:v>13.8</c:v>
                </c:pt>
                <c:pt idx="2887">
                  <c:v>14</c:v>
                </c:pt>
                <c:pt idx="2888">
                  <c:v>14.1</c:v>
                </c:pt>
                <c:pt idx="2889">
                  <c:v>13</c:v>
                </c:pt>
                <c:pt idx="2890">
                  <c:v>14.1</c:v>
                </c:pt>
                <c:pt idx="2891">
                  <c:v>14.2</c:v>
                </c:pt>
                <c:pt idx="2892">
                  <c:v>12.7</c:v>
                </c:pt>
                <c:pt idx="2893">
                  <c:v>14</c:v>
                </c:pt>
                <c:pt idx="2894">
                  <c:v>14.3</c:v>
                </c:pt>
                <c:pt idx="2895">
                  <c:v>14.5</c:v>
                </c:pt>
                <c:pt idx="2896">
                  <c:v>14.6</c:v>
                </c:pt>
                <c:pt idx="2897">
                  <c:v>15.6</c:v>
                </c:pt>
                <c:pt idx="2898">
                  <c:v>15.4</c:v>
                </c:pt>
                <c:pt idx="2899">
                  <c:v>15.2</c:v>
                </c:pt>
                <c:pt idx="2900">
                  <c:v>14.5</c:v>
                </c:pt>
                <c:pt idx="2901">
                  <c:v>15.7</c:v>
                </c:pt>
                <c:pt idx="2902">
                  <c:v>14.1</c:v>
                </c:pt>
                <c:pt idx="2903">
                  <c:v>16</c:v>
                </c:pt>
                <c:pt idx="2904">
                  <c:v>15.5</c:v>
                </c:pt>
                <c:pt idx="2905">
                  <c:v>14.9</c:v>
                </c:pt>
                <c:pt idx="2906">
                  <c:v>15.4</c:v>
                </c:pt>
                <c:pt idx="2907">
                  <c:v>15.7</c:v>
                </c:pt>
                <c:pt idx="2908">
                  <c:v>15.3</c:v>
                </c:pt>
                <c:pt idx="2909">
                  <c:v>15.8</c:v>
                </c:pt>
                <c:pt idx="2910">
                  <c:v>15.8</c:v>
                </c:pt>
                <c:pt idx="2911">
                  <c:v>16.899999999999999</c:v>
                </c:pt>
                <c:pt idx="2912">
                  <c:v>15.6</c:v>
                </c:pt>
                <c:pt idx="2913">
                  <c:v>16.8</c:v>
                </c:pt>
                <c:pt idx="2914">
                  <c:v>17.399999999999999</c:v>
                </c:pt>
                <c:pt idx="2915">
                  <c:v>16.8</c:v>
                </c:pt>
                <c:pt idx="2916">
                  <c:v>17.399999999999999</c:v>
                </c:pt>
                <c:pt idx="2917">
                  <c:v>17.100000000000001</c:v>
                </c:pt>
                <c:pt idx="2918">
                  <c:v>17.899999999999999</c:v>
                </c:pt>
                <c:pt idx="2919">
                  <c:v>18</c:v>
                </c:pt>
                <c:pt idx="2920">
                  <c:v>17.399999999999999</c:v>
                </c:pt>
                <c:pt idx="2921">
                  <c:v>18.399999999999999</c:v>
                </c:pt>
                <c:pt idx="2922">
                  <c:v>16.399999999999999</c:v>
                </c:pt>
                <c:pt idx="2923">
                  <c:v>18.5</c:v>
                </c:pt>
                <c:pt idx="2924">
                  <c:v>17.899999999999999</c:v>
                </c:pt>
                <c:pt idx="2925">
                  <c:v>18.100000000000001</c:v>
                </c:pt>
                <c:pt idx="2926">
                  <c:v>18.2</c:v>
                </c:pt>
                <c:pt idx="2927">
                  <c:v>18.399999999999999</c:v>
                </c:pt>
                <c:pt idx="2928">
                  <c:v>17.600000000000001</c:v>
                </c:pt>
                <c:pt idx="2929">
                  <c:v>18.899999999999999</c:v>
                </c:pt>
                <c:pt idx="2930">
                  <c:v>18.100000000000001</c:v>
                </c:pt>
                <c:pt idx="2931">
                  <c:v>18.899999999999999</c:v>
                </c:pt>
                <c:pt idx="2932">
                  <c:v>20.100000000000001</c:v>
                </c:pt>
                <c:pt idx="2933">
                  <c:v>18.2</c:v>
                </c:pt>
                <c:pt idx="2934">
                  <c:v>18.899999999999999</c:v>
                </c:pt>
                <c:pt idx="2935">
                  <c:v>19</c:v>
                </c:pt>
                <c:pt idx="2936">
                  <c:v>20.100000000000001</c:v>
                </c:pt>
                <c:pt idx="2937">
                  <c:v>19.7</c:v>
                </c:pt>
                <c:pt idx="2938">
                  <c:v>20</c:v>
                </c:pt>
                <c:pt idx="2939">
                  <c:v>20.9</c:v>
                </c:pt>
                <c:pt idx="2940">
                  <c:v>20.2</c:v>
                </c:pt>
                <c:pt idx="2941">
                  <c:v>20.399999999999999</c:v>
                </c:pt>
                <c:pt idx="2942">
                  <c:v>20.3</c:v>
                </c:pt>
                <c:pt idx="2943">
                  <c:v>20.3</c:v>
                </c:pt>
                <c:pt idx="2944">
                  <c:v>22</c:v>
                </c:pt>
                <c:pt idx="2945">
                  <c:v>22.9</c:v>
                </c:pt>
                <c:pt idx="2946">
                  <c:v>22.6</c:v>
                </c:pt>
                <c:pt idx="2947">
                  <c:v>22.1</c:v>
                </c:pt>
                <c:pt idx="2948">
                  <c:v>21</c:v>
                </c:pt>
                <c:pt idx="2949">
                  <c:v>21.9</c:v>
                </c:pt>
                <c:pt idx="2950">
                  <c:v>22.3</c:v>
                </c:pt>
                <c:pt idx="2951">
                  <c:v>23</c:v>
                </c:pt>
                <c:pt idx="2952">
                  <c:v>22.3</c:v>
                </c:pt>
                <c:pt idx="2953">
                  <c:v>23.5</c:v>
                </c:pt>
                <c:pt idx="2954">
                  <c:v>22.1</c:v>
                </c:pt>
                <c:pt idx="2955">
                  <c:v>23.2</c:v>
                </c:pt>
                <c:pt idx="2956">
                  <c:v>22.2</c:v>
                </c:pt>
                <c:pt idx="2957">
                  <c:v>23.3</c:v>
                </c:pt>
                <c:pt idx="2958">
                  <c:v>23.8</c:v>
                </c:pt>
                <c:pt idx="2959">
                  <c:v>24.9</c:v>
                </c:pt>
                <c:pt idx="2960">
                  <c:v>25.8</c:v>
                </c:pt>
                <c:pt idx="2961">
                  <c:v>23.8</c:v>
                </c:pt>
                <c:pt idx="2962">
                  <c:v>23.4</c:v>
                </c:pt>
                <c:pt idx="2963">
                  <c:v>25.6</c:v>
                </c:pt>
                <c:pt idx="2964">
                  <c:v>25.3</c:v>
                </c:pt>
                <c:pt idx="2965">
                  <c:v>25.9</c:v>
                </c:pt>
                <c:pt idx="2966">
                  <c:v>24.9</c:v>
                </c:pt>
                <c:pt idx="2967">
                  <c:v>24.4</c:v>
                </c:pt>
                <c:pt idx="2968">
                  <c:v>25.2</c:v>
                </c:pt>
                <c:pt idx="2969">
                  <c:v>24.8</c:v>
                </c:pt>
                <c:pt idx="2970">
                  <c:v>28.2</c:v>
                </c:pt>
                <c:pt idx="2971">
                  <c:v>27.4</c:v>
                </c:pt>
                <c:pt idx="2972">
                  <c:v>27.5</c:v>
                </c:pt>
                <c:pt idx="2973">
                  <c:v>28.2</c:v>
                </c:pt>
                <c:pt idx="2974">
                  <c:v>27.2</c:v>
                </c:pt>
                <c:pt idx="2975">
                  <c:v>27.2</c:v>
                </c:pt>
                <c:pt idx="2976">
                  <c:v>28.2</c:v>
                </c:pt>
                <c:pt idx="2977">
                  <c:v>27.5</c:v>
                </c:pt>
                <c:pt idx="2978">
                  <c:v>29.7</c:v>
                </c:pt>
                <c:pt idx="2979">
                  <c:v>29</c:v>
                </c:pt>
                <c:pt idx="2980">
                  <c:v>28.5</c:v>
                </c:pt>
                <c:pt idx="2981">
                  <c:v>29.3</c:v>
                </c:pt>
                <c:pt idx="2982">
                  <c:v>29.2</c:v>
                </c:pt>
                <c:pt idx="2983">
                  <c:v>29.2</c:v>
                </c:pt>
                <c:pt idx="2984">
                  <c:v>30.5</c:v>
                </c:pt>
                <c:pt idx="2985">
                  <c:v>29.4</c:v>
                </c:pt>
                <c:pt idx="2986">
                  <c:v>29.2</c:v>
                </c:pt>
                <c:pt idx="2987">
                  <c:v>30</c:v>
                </c:pt>
                <c:pt idx="2988">
                  <c:v>30.8</c:v>
                </c:pt>
                <c:pt idx="2989">
                  <c:v>31.3</c:v>
                </c:pt>
                <c:pt idx="2990">
                  <c:v>31.1</c:v>
                </c:pt>
                <c:pt idx="2991">
                  <c:v>30.3</c:v>
                </c:pt>
                <c:pt idx="2992">
                  <c:v>31.1</c:v>
                </c:pt>
                <c:pt idx="2993">
                  <c:v>31.5</c:v>
                </c:pt>
                <c:pt idx="2994">
                  <c:v>31</c:v>
                </c:pt>
                <c:pt idx="2995">
                  <c:v>31.4</c:v>
                </c:pt>
                <c:pt idx="2996">
                  <c:v>33</c:v>
                </c:pt>
                <c:pt idx="2997">
                  <c:v>33.1</c:v>
                </c:pt>
                <c:pt idx="2998">
                  <c:v>32</c:v>
                </c:pt>
                <c:pt idx="2999">
                  <c:v>33.5</c:v>
                </c:pt>
                <c:pt idx="3000">
                  <c:v>32.299999999999997</c:v>
                </c:pt>
                <c:pt idx="3001">
                  <c:v>32.1</c:v>
                </c:pt>
                <c:pt idx="3002">
                  <c:v>34.1</c:v>
                </c:pt>
                <c:pt idx="3003">
                  <c:v>34.200000000000003</c:v>
                </c:pt>
                <c:pt idx="3004">
                  <c:v>35.6</c:v>
                </c:pt>
                <c:pt idx="3005">
                  <c:v>35.1</c:v>
                </c:pt>
                <c:pt idx="3006">
                  <c:v>34.5</c:v>
                </c:pt>
                <c:pt idx="3007">
                  <c:v>34.299999999999997</c:v>
                </c:pt>
                <c:pt idx="3008">
                  <c:v>33.700000000000003</c:v>
                </c:pt>
                <c:pt idx="3009">
                  <c:v>35</c:v>
                </c:pt>
                <c:pt idx="3010">
                  <c:v>35.5</c:v>
                </c:pt>
                <c:pt idx="3011">
                  <c:v>37.4</c:v>
                </c:pt>
                <c:pt idx="3012">
                  <c:v>35.4</c:v>
                </c:pt>
                <c:pt idx="3013">
                  <c:v>35.799999999999997</c:v>
                </c:pt>
                <c:pt idx="3014">
                  <c:v>36</c:v>
                </c:pt>
                <c:pt idx="3015">
                  <c:v>35.200000000000003</c:v>
                </c:pt>
                <c:pt idx="3016">
                  <c:v>36.5</c:v>
                </c:pt>
                <c:pt idx="3017">
                  <c:v>36.799999999999997</c:v>
                </c:pt>
                <c:pt idx="3018">
                  <c:v>36.5</c:v>
                </c:pt>
                <c:pt idx="3019">
                  <c:v>36.299999999999997</c:v>
                </c:pt>
                <c:pt idx="3020">
                  <c:v>35.5</c:v>
                </c:pt>
                <c:pt idx="3021">
                  <c:v>36.9</c:v>
                </c:pt>
                <c:pt idx="3022">
                  <c:v>36.9</c:v>
                </c:pt>
                <c:pt idx="3023">
                  <c:v>36</c:v>
                </c:pt>
                <c:pt idx="3024">
                  <c:v>35.6</c:v>
                </c:pt>
                <c:pt idx="3025">
                  <c:v>35.200000000000003</c:v>
                </c:pt>
                <c:pt idx="3026">
                  <c:v>36</c:v>
                </c:pt>
                <c:pt idx="3027">
                  <c:v>35.5</c:v>
                </c:pt>
                <c:pt idx="3028">
                  <c:v>36.4</c:v>
                </c:pt>
                <c:pt idx="3029">
                  <c:v>36.700000000000003</c:v>
                </c:pt>
                <c:pt idx="3030">
                  <c:v>36.700000000000003</c:v>
                </c:pt>
                <c:pt idx="3031">
                  <c:v>36.1</c:v>
                </c:pt>
                <c:pt idx="3032">
                  <c:v>38.1</c:v>
                </c:pt>
                <c:pt idx="3033">
                  <c:v>35.700000000000003</c:v>
                </c:pt>
                <c:pt idx="3034">
                  <c:v>35.6</c:v>
                </c:pt>
                <c:pt idx="3035">
                  <c:v>38.6</c:v>
                </c:pt>
                <c:pt idx="3036">
                  <c:v>36.4</c:v>
                </c:pt>
                <c:pt idx="3037">
                  <c:v>36.700000000000003</c:v>
                </c:pt>
                <c:pt idx="3038">
                  <c:v>36.9</c:v>
                </c:pt>
                <c:pt idx="3039">
                  <c:v>37</c:v>
                </c:pt>
                <c:pt idx="3040">
                  <c:v>37</c:v>
                </c:pt>
                <c:pt idx="3041">
                  <c:v>36.200000000000003</c:v>
                </c:pt>
                <c:pt idx="3042">
                  <c:v>37.4</c:v>
                </c:pt>
                <c:pt idx="3043">
                  <c:v>36.6</c:v>
                </c:pt>
                <c:pt idx="3044">
                  <c:v>38.1</c:v>
                </c:pt>
                <c:pt idx="3045">
                  <c:v>38.299999999999997</c:v>
                </c:pt>
                <c:pt idx="3046">
                  <c:v>36.799999999999997</c:v>
                </c:pt>
                <c:pt idx="3047">
                  <c:v>38.1</c:v>
                </c:pt>
                <c:pt idx="3048">
                  <c:v>37.4</c:v>
                </c:pt>
                <c:pt idx="3049">
                  <c:v>37.5</c:v>
                </c:pt>
                <c:pt idx="3050">
                  <c:v>36.5</c:v>
                </c:pt>
                <c:pt idx="3051">
                  <c:v>36.799999999999997</c:v>
                </c:pt>
                <c:pt idx="3052">
                  <c:v>36.9</c:v>
                </c:pt>
                <c:pt idx="3053">
                  <c:v>36.6</c:v>
                </c:pt>
                <c:pt idx="3054">
                  <c:v>36.9</c:v>
                </c:pt>
                <c:pt idx="3055">
                  <c:v>37.1</c:v>
                </c:pt>
                <c:pt idx="3056">
                  <c:v>37.1</c:v>
                </c:pt>
                <c:pt idx="3057">
                  <c:v>36.799999999999997</c:v>
                </c:pt>
                <c:pt idx="3058">
                  <c:v>35.5</c:v>
                </c:pt>
                <c:pt idx="3059">
                  <c:v>35.9</c:v>
                </c:pt>
                <c:pt idx="3060">
                  <c:v>36.200000000000003</c:v>
                </c:pt>
                <c:pt idx="3061">
                  <c:v>35.799999999999997</c:v>
                </c:pt>
                <c:pt idx="3062">
                  <c:v>35.5</c:v>
                </c:pt>
                <c:pt idx="3063">
                  <c:v>36.200000000000003</c:v>
                </c:pt>
                <c:pt idx="3064">
                  <c:v>35.799999999999997</c:v>
                </c:pt>
                <c:pt idx="3065">
                  <c:v>35.1</c:v>
                </c:pt>
                <c:pt idx="3066">
                  <c:v>36.700000000000003</c:v>
                </c:pt>
                <c:pt idx="3067">
                  <c:v>36.299999999999997</c:v>
                </c:pt>
                <c:pt idx="3068">
                  <c:v>36.299999999999997</c:v>
                </c:pt>
                <c:pt idx="3069">
                  <c:v>35.5</c:v>
                </c:pt>
                <c:pt idx="3070">
                  <c:v>35.6</c:v>
                </c:pt>
                <c:pt idx="3071">
                  <c:v>35.9</c:v>
                </c:pt>
                <c:pt idx="3072">
                  <c:v>34</c:v>
                </c:pt>
                <c:pt idx="3073">
                  <c:v>34.6</c:v>
                </c:pt>
                <c:pt idx="3074">
                  <c:v>34.799999999999997</c:v>
                </c:pt>
                <c:pt idx="3075">
                  <c:v>35.799999999999997</c:v>
                </c:pt>
                <c:pt idx="3076">
                  <c:v>34.5</c:v>
                </c:pt>
                <c:pt idx="3077">
                  <c:v>34.200000000000003</c:v>
                </c:pt>
                <c:pt idx="3078">
                  <c:v>34.799999999999997</c:v>
                </c:pt>
                <c:pt idx="3079">
                  <c:v>34.4</c:v>
                </c:pt>
                <c:pt idx="3080">
                  <c:v>35.200000000000003</c:v>
                </c:pt>
                <c:pt idx="3081">
                  <c:v>34.6</c:v>
                </c:pt>
                <c:pt idx="3082">
                  <c:v>32.4</c:v>
                </c:pt>
                <c:pt idx="3083">
                  <c:v>34.700000000000003</c:v>
                </c:pt>
                <c:pt idx="3084">
                  <c:v>35.5</c:v>
                </c:pt>
                <c:pt idx="3085">
                  <c:v>34.700000000000003</c:v>
                </c:pt>
                <c:pt idx="3086">
                  <c:v>35.1</c:v>
                </c:pt>
                <c:pt idx="3087">
                  <c:v>34.1</c:v>
                </c:pt>
                <c:pt idx="3088">
                  <c:v>34.700000000000003</c:v>
                </c:pt>
                <c:pt idx="3089">
                  <c:v>36.1</c:v>
                </c:pt>
                <c:pt idx="3090">
                  <c:v>36.1</c:v>
                </c:pt>
                <c:pt idx="3091">
                  <c:v>38.1</c:v>
                </c:pt>
                <c:pt idx="3092">
                  <c:v>37.4</c:v>
                </c:pt>
                <c:pt idx="3093">
                  <c:v>39.1</c:v>
                </c:pt>
                <c:pt idx="3094">
                  <c:v>38.299999999999997</c:v>
                </c:pt>
                <c:pt idx="3095">
                  <c:v>38.799999999999997</c:v>
                </c:pt>
                <c:pt idx="3096">
                  <c:v>39.299999999999997</c:v>
                </c:pt>
                <c:pt idx="3097">
                  <c:v>39.299999999999997</c:v>
                </c:pt>
                <c:pt idx="3098">
                  <c:v>41</c:v>
                </c:pt>
                <c:pt idx="3099">
                  <c:v>40.200000000000003</c:v>
                </c:pt>
                <c:pt idx="3100">
                  <c:v>40.299999999999997</c:v>
                </c:pt>
                <c:pt idx="3101">
                  <c:v>41</c:v>
                </c:pt>
                <c:pt idx="3102">
                  <c:v>40.9</c:v>
                </c:pt>
                <c:pt idx="3103">
                  <c:v>42.6</c:v>
                </c:pt>
                <c:pt idx="3104">
                  <c:v>40.4</c:v>
                </c:pt>
                <c:pt idx="3105">
                  <c:v>40.799999999999997</c:v>
                </c:pt>
                <c:pt idx="3106">
                  <c:v>41.6</c:v>
                </c:pt>
                <c:pt idx="3107">
                  <c:v>40.700000000000003</c:v>
                </c:pt>
                <c:pt idx="3108">
                  <c:v>41</c:v>
                </c:pt>
                <c:pt idx="3109">
                  <c:v>41.2</c:v>
                </c:pt>
                <c:pt idx="3110">
                  <c:v>42.4</c:v>
                </c:pt>
                <c:pt idx="3111">
                  <c:v>40.5</c:v>
                </c:pt>
                <c:pt idx="3112">
                  <c:v>41.2</c:v>
                </c:pt>
                <c:pt idx="3113">
                  <c:v>41.4</c:v>
                </c:pt>
                <c:pt idx="3114">
                  <c:v>40.799999999999997</c:v>
                </c:pt>
                <c:pt idx="3115">
                  <c:v>40.9</c:v>
                </c:pt>
                <c:pt idx="3116">
                  <c:v>40.200000000000003</c:v>
                </c:pt>
                <c:pt idx="3117">
                  <c:v>41.3</c:v>
                </c:pt>
                <c:pt idx="3118">
                  <c:v>40.6</c:v>
                </c:pt>
                <c:pt idx="3119">
                  <c:v>40.700000000000003</c:v>
                </c:pt>
                <c:pt idx="3120">
                  <c:v>41.9</c:v>
                </c:pt>
                <c:pt idx="3121">
                  <c:v>41.5</c:v>
                </c:pt>
                <c:pt idx="3122">
                  <c:v>40.200000000000003</c:v>
                </c:pt>
                <c:pt idx="3123">
                  <c:v>41.9</c:v>
                </c:pt>
                <c:pt idx="3124">
                  <c:v>40.4</c:v>
                </c:pt>
                <c:pt idx="3125">
                  <c:v>42.3</c:v>
                </c:pt>
                <c:pt idx="3126">
                  <c:v>41.7</c:v>
                </c:pt>
                <c:pt idx="3127">
                  <c:v>41.1</c:v>
                </c:pt>
                <c:pt idx="3128">
                  <c:v>42</c:v>
                </c:pt>
                <c:pt idx="3129">
                  <c:v>41.7</c:v>
                </c:pt>
                <c:pt idx="3130">
                  <c:v>40.6</c:v>
                </c:pt>
                <c:pt idx="3131">
                  <c:v>42.4</c:v>
                </c:pt>
                <c:pt idx="3132">
                  <c:v>42.9</c:v>
                </c:pt>
                <c:pt idx="3133">
                  <c:v>42.6</c:v>
                </c:pt>
                <c:pt idx="3134">
                  <c:v>41.7</c:v>
                </c:pt>
                <c:pt idx="3135">
                  <c:v>43</c:v>
                </c:pt>
                <c:pt idx="3136">
                  <c:v>40.4</c:v>
                </c:pt>
                <c:pt idx="3137">
                  <c:v>43</c:v>
                </c:pt>
                <c:pt idx="3138">
                  <c:v>42.3</c:v>
                </c:pt>
                <c:pt idx="3139">
                  <c:v>41.5</c:v>
                </c:pt>
                <c:pt idx="3140">
                  <c:v>41.6</c:v>
                </c:pt>
                <c:pt idx="3141">
                  <c:v>42.2</c:v>
                </c:pt>
                <c:pt idx="3142">
                  <c:v>42.7</c:v>
                </c:pt>
                <c:pt idx="3143">
                  <c:v>42.3</c:v>
                </c:pt>
                <c:pt idx="3144">
                  <c:v>42.7</c:v>
                </c:pt>
                <c:pt idx="3145">
                  <c:v>42</c:v>
                </c:pt>
                <c:pt idx="3146">
                  <c:v>42</c:v>
                </c:pt>
                <c:pt idx="3147">
                  <c:v>42.6</c:v>
                </c:pt>
                <c:pt idx="3148">
                  <c:v>43.2</c:v>
                </c:pt>
                <c:pt idx="3149">
                  <c:v>43</c:v>
                </c:pt>
                <c:pt idx="3150">
                  <c:v>42.9</c:v>
                </c:pt>
                <c:pt idx="3151">
                  <c:v>43.7</c:v>
                </c:pt>
                <c:pt idx="3152">
                  <c:v>43</c:v>
                </c:pt>
                <c:pt idx="3153">
                  <c:v>42.9</c:v>
                </c:pt>
                <c:pt idx="3154">
                  <c:v>43.6</c:v>
                </c:pt>
                <c:pt idx="3155">
                  <c:v>44.5</c:v>
                </c:pt>
                <c:pt idx="3156">
                  <c:v>44.1</c:v>
                </c:pt>
                <c:pt idx="3157">
                  <c:v>44.1</c:v>
                </c:pt>
                <c:pt idx="3158">
                  <c:v>44</c:v>
                </c:pt>
                <c:pt idx="3159">
                  <c:v>44</c:v>
                </c:pt>
                <c:pt idx="3160">
                  <c:v>45.3</c:v>
                </c:pt>
                <c:pt idx="3161">
                  <c:v>46.9</c:v>
                </c:pt>
                <c:pt idx="3162">
                  <c:v>44.9</c:v>
                </c:pt>
                <c:pt idx="3163">
                  <c:v>46.5</c:v>
                </c:pt>
                <c:pt idx="3164">
                  <c:v>46.3</c:v>
                </c:pt>
                <c:pt idx="3165">
                  <c:v>47.3</c:v>
                </c:pt>
                <c:pt idx="3166">
                  <c:v>47.7</c:v>
                </c:pt>
                <c:pt idx="3167">
                  <c:v>47.7</c:v>
                </c:pt>
                <c:pt idx="3168">
                  <c:v>47.6</c:v>
                </c:pt>
                <c:pt idx="3169">
                  <c:v>47.8</c:v>
                </c:pt>
                <c:pt idx="3170">
                  <c:v>48.4</c:v>
                </c:pt>
                <c:pt idx="3171">
                  <c:v>48.2</c:v>
                </c:pt>
                <c:pt idx="3172">
                  <c:v>48.7</c:v>
                </c:pt>
                <c:pt idx="3173">
                  <c:v>48.4</c:v>
                </c:pt>
                <c:pt idx="3174">
                  <c:v>49.9</c:v>
                </c:pt>
                <c:pt idx="3175">
                  <c:v>50.3</c:v>
                </c:pt>
                <c:pt idx="3176">
                  <c:v>50.3</c:v>
                </c:pt>
                <c:pt idx="3177">
                  <c:v>49.8</c:v>
                </c:pt>
                <c:pt idx="3178">
                  <c:v>51.2</c:v>
                </c:pt>
                <c:pt idx="3179">
                  <c:v>51.1</c:v>
                </c:pt>
                <c:pt idx="3180">
                  <c:v>52.2</c:v>
                </c:pt>
                <c:pt idx="3181">
                  <c:v>52.7</c:v>
                </c:pt>
                <c:pt idx="3182">
                  <c:v>53.6</c:v>
                </c:pt>
                <c:pt idx="3183">
                  <c:v>52.7</c:v>
                </c:pt>
                <c:pt idx="3184">
                  <c:v>54</c:v>
                </c:pt>
                <c:pt idx="3185">
                  <c:v>54.1</c:v>
                </c:pt>
                <c:pt idx="3186">
                  <c:v>55.3</c:v>
                </c:pt>
                <c:pt idx="3187">
                  <c:v>55.2</c:v>
                </c:pt>
                <c:pt idx="3188">
                  <c:v>56.7</c:v>
                </c:pt>
                <c:pt idx="3189">
                  <c:v>56.6</c:v>
                </c:pt>
                <c:pt idx="3190">
                  <c:v>57</c:v>
                </c:pt>
                <c:pt idx="3191">
                  <c:v>56.8</c:v>
                </c:pt>
                <c:pt idx="3192">
                  <c:v>56.6</c:v>
                </c:pt>
                <c:pt idx="3193">
                  <c:v>57.6</c:v>
                </c:pt>
                <c:pt idx="3194">
                  <c:v>57.7</c:v>
                </c:pt>
                <c:pt idx="3195">
                  <c:v>56.7</c:v>
                </c:pt>
                <c:pt idx="3196">
                  <c:v>58.2</c:v>
                </c:pt>
                <c:pt idx="3197">
                  <c:v>58.3</c:v>
                </c:pt>
                <c:pt idx="3198">
                  <c:v>59.1</c:v>
                </c:pt>
                <c:pt idx="3199">
                  <c:v>58.3</c:v>
                </c:pt>
                <c:pt idx="3200">
                  <c:v>57.3</c:v>
                </c:pt>
                <c:pt idx="3201">
                  <c:v>59.6</c:v>
                </c:pt>
                <c:pt idx="3202">
                  <c:v>59.6</c:v>
                </c:pt>
                <c:pt idx="3203">
                  <c:v>59.5</c:v>
                </c:pt>
                <c:pt idx="3204">
                  <c:v>59.3</c:v>
                </c:pt>
                <c:pt idx="3205">
                  <c:v>59.6</c:v>
                </c:pt>
                <c:pt idx="3206">
                  <c:v>58.9</c:v>
                </c:pt>
                <c:pt idx="3207">
                  <c:v>59.2</c:v>
                </c:pt>
                <c:pt idx="3208">
                  <c:v>60.7</c:v>
                </c:pt>
                <c:pt idx="3209">
                  <c:v>59.5</c:v>
                </c:pt>
                <c:pt idx="3210">
                  <c:v>59.6</c:v>
                </c:pt>
                <c:pt idx="3211">
                  <c:v>60.4</c:v>
                </c:pt>
                <c:pt idx="3212">
                  <c:v>60.6</c:v>
                </c:pt>
                <c:pt idx="3213">
                  <c:v>59.8</c:v>
                </c:pt>
                <c:pt idx="3214">
                  <c:v>60</c:v>
                </c:pt>
                <c:pt idx="3215">
                  <c:v>60.7</c:v>
                </c:pt>
              </c:numCache>
            </c:numRef>
          </c:xVal>
          <c:yVal>
            <c:numRef>
              <c:f>'63G_24'!$A$4:$A$3219</c:f>
              <c:numCache>
                <c:formatCode>General</c:formatCode>
                <c:ptCount val="3216"/>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pt idx="3035">
                  <c:v>308.5</c:v>
                </c:pt>
                <c:pt idx="3036">
                  <c:v>308.60000000000002</c:v>
                </c:pt>
                <c:pt idx="3037">
                  <c:v>308.7</c:v>
                </c:pt>
                <c:pt idx="3038">
                  <c:v>308.8</c:v>
                </c:pt>
                <c:pt idx="3039">
                  <c:v>308.89999999999998</c:v>
                </c:pt>
                <c:pt idx="3040">
                  <c:v>309</c:v>
                </c:pt>
                <c:pt idx="3041">
                  <c:v>309.10000000000002</c:v>
                </c:pt>
                <c:pt idx="3042">
                  <c:v>309.2</c:v>
                </c:pt>
                <c:pt idx="3043">
                  <c:v>309.3</c:v>
                </c:pt>
                <c:pt idx="3044">
                  <c:v>309.39999999999998</c:v>
                </c:pt>
                <c:pt idx="3045">
                  <c:v>309.5</c:v>
                </c:pt>
                <c:pt idx="3046">
                  <c:v>309.60000000000002</c:v>
                </c:pt>
                <c:pt idx="3047">
                  <c:v>309.7</c:v>
                </c:pt>
                <c:pt idx="3048">
                  <c:v>309.8</c:v>
                </c:pt>
                <c:pt idx="3049">
                  <c:v>309.89999999999998</c:v>
                </c:pt>
                <c:pt idx="3050">
                  <c:v>310</c:v>
                </c:pt>
                <c:pt idx="3051">
                  <c:v>310.10000000000002</c:v>
                </c:pt>
                <c:pt idx="3052">
                  <c:v>310.2</c:v>
                </c:pt>
                <c:pt idx="3053">
                  <c:v>310.3</c:v>
                </c:pt>
                <c:pt idx="3054">
                  <c:v>310.39999999999998</c:v>
                </c:pt>
                <c:pt idx="3055">
                  <c:v>310.5</c:v>
                </c:pt>
                <c:pt idx="3056">
                  <c:v>310.60000000000002</c:v>
                </c:pt>
                <c:pt idx="3057">
                  <c:v>310.7</c:v>
                </c:pt>
                <c:pt idx="3058">
                  <c:v>310.8</c:v>
                </c:pt>
                <c:pt idx="3059">
                  <c:v>310.89999999999998</c:v>
                </c:pt>
                <c:pt idx="3060">
                  <c:v>311</c:v>
                </c:pt>
                <c:pt idx="3061">
                  <c:v>311.10000000000002</c:v>
                </c:pt>
                <c:pt idx="3062">
                  <c:v>311.2</c:v>
                </c:pt>
                <c:pt idx="3063">
                  <c:v>311.3</c:v>
                </c:pt>
                <c:pt idx="3064">
                  <c:v>311.39999999999998</c:v>
                </c:pt>
                <c:pt idx="3065">
                  <c:v>311.5</c:v>
                </c:pt>
                <c:pt idx="3066">
                  <c:v>311.60000000000002</c:v>
                </c:pt>
                <c:pt idx="3067">
                  <c:v>311.7</c:v>
                </c:pt>
                <c:pt idx="3068">
                  <c:v>311.8</c:v>
                </c:pt>
                <c:pt idx="3069">
                  <c:v>311.89999999999998</c:v>
                </c:pt>
                <c:pt idx="3070">
                  <c:v>312</c:v>
                </c:pt>
                <c:pt idx="3071">
                  <c:v>312.10000000000002</c:v>
                </c:pt>
                <c:pt idx="3072">
                  <c:v>312.2</c:v>
                </c:pt>
                <c:pt idx="3073">
                  <c:v>312.3</c:v>
                </c:pt>
                <c:pt idx="3074">
                  <c:v>312.39999999999998</c:v>
                </c:pt>
                <c:pt idx="3075">
                  <c:v>312.5</c:v>
                </c:pt>
                <c:pt idx="3076">
                  <c:v>312.60000000000002</c:v>
                </c:pt>
                <c:pt idx="3077">
                  <c:v>312.7</c:v>
                </c:pt>
                <c:pt idx="3078">
                  <c:v>312.8</c:v>
                </c:pt>
                <c:pt idx="3079">
                  <c:v>312.89999999999998</c:v>
                </c:pt>
                <c:pt idx="3080">
                  <c:v>313</c:v>
                </c:pt>
                <c:pt idx="3081">
                  <c:v>313.10000000000002</c:v>
                </c:pt>
                <c:pt idx="3082">
                  <c:v>313.2</c:v>
                </c:pt>
                <c:pt idx="3083">
                  <c:v>313.3</c:v>
                </c:pt>
                <c:pt idx="3084">
                  <c:v>313.39999999999998</c:v>
                </c:pt>
                <c:pt idx="3085">
                  <c:v>313.5</c:v>
                </c:pt>
                <c:pt idx="3086">
                  <c:v>313.60000000000002</c:v>
                </c:pt>
                <c:pt idx="3087">
                  <c:v>313.7</c:v>
                </c:pt>
                <c:pt idx="3088">
                  <c:v>313.8</c:v>
                </c:pt>
                <c:pt idx="3089">
                  <c:v>313.89999999999998</c:v>
                </c:pt>
                <c:pt idx="3090">
                  <c:v>314</c:v>
                </c:pt>
                <c:pt idx="3091">
                  <c:v>314.10000000000002</c:v>
                </c:pt>
                <c:pt idx="3092">
                  <c:v>314.2</c:v>
                </c:pt>
                <c:pt idx="3093">
                  <c:v>314.3</c:v>
                </c:pt>
                <c:pt idx="3094">
                  <c:v>314.39999999999998</c:v>
                </c:pt>
                <c:pt idx="3095">
                  <c:v>314.5</c:v>
                </c:pt>
                <c:pt idx="3096">
                  <c:v>314.60000000000002</c:v>
                </c:pt>
                <c:pt idx="3097">
                  <c:v>314.7</c:v>
                </c:pt>
                <c:pt idx="3098">
                  <c:v>314.8</c:v>
                </c:pt>
                <c:pt idx="3099">
                  <c:v>314.89999999999998</c:v>
                </c:pt>
                <c:pt idx="3100">
                  <c:v>315</c:v>
                </c:pt>
                <c:pt idx="3101">
                  <c:v>315.10000000000002</c:v>
                </c:pt>
                <c:pt idx="3102">
                  <c:v>315.2</c:v>
                </c:pt>
                <c:pt idx="3103">
                  <c:v>315.3</c:v>
                </c:pt>
                <c:pt idx="3104">
                  <c:v>315.39999999999998</c:v>
                </c:pt>
                <c:pt idx="3105">
                  <c:v>315.5</c:v>
                </c:pt>
                <c:pt idx="3106">
                  <c:v>315.60000000000002</c:v>
                </c:pt>
                <c:pt idx="3107">
                  <c:v>315.7</c:v>
                </c:pt>
                <c:pt idx="3108">
                  <c:v>315.8</c:v>
                </c:pt>
                <c:pt idx="3109">
                  <c:v>315.89999999999998</c:v>
                </c:pt>
                <c:pt idx="3110">
                  <c:v>316</c:v>
                </c:pt>
                <c:pt idx="3111">
                  <c:v>316.10000000000002</c:v>
                </c:pt>
                <c:pt idx="3112">
                  <c:v>316.2</c:v>
                </c:pt>
                <c:pt idx="3113">
                  <c:v>316.3</c:v>
                </c:pt>
                <c:pt idx="3114">
                  <c:v>316.39999999999998</c:v>
                </c:pt>
                <c:pt idx="3115">
                  <c:v>316.5</c:v>
                </c:pt>
                <c:pt idx="3116">
                  <c:v>316.60000000000002</c:v>
                </c:pt>
                <c:pt idx="3117">
                  <c:v>316.7</c:v>
                </c:pt>
                <c:pt idx="3118">
                  <c:v>316.8</c:v>
                </c:pt>
                <c:pt idx="3119">
                  <c:v>316.89999999999998</c:v>
                </c:pt>
                <c:pt idx="3120">
                  <c:v>317</c:v>
                </c:pt>
                <c:pt idx="3121">
                  <c:v>317.10000000000002</c:v>
                </c:pt>
                <c:pt idx="3122">
                  <c:v>317.2</c:v>
                </c:pt>
                <c:pt idx="3123">
                  <c:v>317.3</c:v>
                </c:pt>
                <c:pt idx="3124">
                  <c:v>317.39999999999998</c:v>
                </c:pt>
                <c:pt idx="3125">
                  <c:v>317.5</c:v>
                </c:pt>
                <c:pt idx="3126">
                  <c:v>317.60000000000002</c:v>
                </c:pt>
                <c:pt idx="3127">
                  <c:v>317.7</c:v>
                </c:pt>
                <c:pt idx="3128">
                  <c:v>317.8</c:v>
                </c:pt>
                <c:pt idx="3129">
                  <c:v>317.89999999999998</c:v>
                </c:pt>
                <c:pt idx="3130">
                  <c:v>318</c:v>
                </c:pt>
                <c:pt idx="3131">
                  <c:v>318.10000000000002</c:v>
                </c:pt>
                <c:pt idx="3132">
                  <c:v>318.2</c:v>
                </c:pt>
                <c:pt idx="3133">
                  <c:v>318.3</c:v>
                </c:pt>
                <c:pt idx="3134">
                  <c:v>318.39999999999998</c:v>
                </c:pt>
                <c:pt idx="3135">
                  <c:v>318.5</c:v>
                </c:pt>
                <c:pt idx="3136">
                  <c:v>318.60000000000002</c:v>
                </c:pt>
                <c:pt idx="3137">
                  <c:v>318.7</c:v>
                </c:pt>
                <c:pt idx="3138">
                  <c:v>318.8</c:v>
                </c:pt>
                <c:pt idx="3139">
                  <c:v>318.89999999999998</c:v>
                </c:pt>
                <c:pt idx="3140">
                  <c:v>319</c:v>
                </c:pt>
                <c:pt idx="3141">
                  <c:v>319.10000000000002</c:v>
                </c:pt>
                <c:pt idx="3142">
                  <c:v>319.2</c:v>
                </c:pt>
                <c:pt idx="3143">
                  <c:v>319.3</c:v>
                </c:pt>
                <c:pt idx="3144">
                  <c:v>319.39999999999998</c:v>
                </c:pt>
                <c:pt idx="3145">
                  <c:v>319.5</c:v>
                </c:pt>
                <c:pt idx="3146">
                  <c:v>319.60000000000002</c:v>
                </c:pt>
                <c:pt idx="3147">
                  <c:v>319.7</c:v>
                </c:pt>
                <c:pt idx="3148">
                  <c:v>319.8</c:v>
                </c:pt>
                <c:pt idx="3149">
                  <c:v>319.89999999999998</c:v>
                </c:pt>
                <c:pt idx="3150">
                  <c:v>320</c:v>
                </c:pt>
                <c:pt idx="3151">
                  <c:v>320.10000000000002</c:v>
                </c:pt>
                <c:pt idx="3152">
                  <c:v>320.2</c:v>
                </c:pt>
                <c:pt idx="3153">
                  <c:v>320.3</c:v>
                </c:pt>
                <c:pt idx="3154">
                  <c:v>320.39999999999998</c:v>
                </c:pt>
                <c:pt idx="3155">
                  <c:v>320.5</c:v>
                </c:pt>
                <c:pt idx="3156">
                  <c:v>320.60000000000002</c:v>
                </c:pt>
                <c:pt idx="3157">
                  <c:v>320.7</c:v>
                </c:pt>
                <c:pt idx="3158">
                  <c:v>320.8</c:v>
                </c:pt>
                <c:pt idx="3159">
                  <c:v>320.89999999999998</c:v>
                </c:pt>
                <c:pt idx="3160">
                  <c:v>321</c:v>
                </c:pt>
                <c:pt idx="3161">
                  <c:v>321.10000000000002</c:v>
                </c:pt>
                <c:pt idx="3162">
                  <c:v>321.2</c:v>
                </c:pt>
                <c:pt idx="3163">
                  <c:v>321.3</c:v>
                </c:pt>
                <c:pt idx="3164">
                  <c:v>321.39999999999998</c:v>
                </c:pt>
                <c:pt idx="3165">
                  <c:v>321.5</c:v>
                </c:pt>
                <c:pt idx="3166">
                  <c:v>321.60000000000002</c:v>
                </c:pt>
                <c:pt idx="3167">
                  <c:v>321.7</c:v>
                </c:pt>
                <c:pt idx="3168">
                  <c:v>321.8</c:v>
                </c:pt>
                <c:pt idx="3169">
                  <c:v>321.89999999999998</c:v>
                </c:pt>
                <c:pt idx="3170">
                  <c:v>322</c:v>
                </c:pt>
                <c:pt idx="3171">
                  <c:v>322.10000000000002</c:v>
                </c:pt>
                <c:pt idx="3172">
                  <c:v>322.2</c:v>
                </c:pt>
                <c:pt idx="3173">
                  <c:v>322.3</c:v>
                </c:pt>
                <c:pt idx="3174">
                  <c:v>322.39999999999998</c:v>
                </c:pt>
                <c:pt idx="3175">
                  <c:v>322.5</c:v>
                </c:pt>
                <c:pt idx="3176">
                  <c:v>322.60000000000002</c:v>
                </c:pt>
                <c:pt idx="3177">
                  <c:v>322.7</c:v>
                </c:pt>
                <c:pt idx="3178">
                  <c:v>322.8</c:v>
                </c:pt>
                <c:pt idx="3179">
                  <c:v>322.89999999999998</c:v>
                </c:pt>
                <c:pt idx="3180">
                  <c:v>323</c:v>
                </c:pt>
                <c:pt idx="3181">
                  <c:v>323.10000000000002</c:v>
                </c:pt>
                <c:pt idx="3182">
                  <c:v>323.2</c:v>
                </c:pt>
                <c:pt idx="3183">
                  <c:v>323.3</c:v>
                </c:pt>
                <c:pt idx="3184">
                  <c:v>323.39999999999998</c:v>
                </c:pt>
                <c:pt idx="3185">
                  <c:v>323.5</c:v>
                </c:pt>
                <c:pt idx="3186">
                  <c:v>323.60000000000002</c:v>
                </c:pt>
                <c:pt idx="3187">
                  <c:v>323.7</c:v>
                </c:pt>
                <c:pt idx="3188">
                  <c:v>323.8</c:v>
                </c:pt>
                <c:pt idx="3189">
                  <c:v>323.89999999999998</c:v>
                </c:pt>
                <c:pt idx="3190">
                  <c:v>324</c:v>
                </c:pt>
                <c:pt idx="3191">
                  <c:v>324.10000000000002</c:v>
                </c:pt>
                <c:pt idx="3192">
                  <c:v>324.2</c:v>
                </c:pt>
                <c:pt idx="3193">
                  <c:v>324.3</c:v>
                </c:pt>
                <c:pt idx="3194">
                  <c:v>324.39999999999998</c:v>
                </c:pt>
                <c:pt idx="3195">
                  <c:v>324.5</c:v>
                </c:pt>
                <c:pt idx="3196">
                  <c:v>324.60000000000002</c:v>
                </c:pt>
                <c:pt idx="3197">
                  <c:v>324.7</c:v>
                </c:pt>
                <c:pt idx="3198">
                  <c:v>324.8</c:v>
                </c:pt>
                <c:pt idx="3199">
                  <c:v>324.89999999999998</c:v>
                </c:pt>
                <c:pt idx="3200">
                  <c:v>325</c:v>
                </c:pt>
                <c:pt idx="3201">
                  <c:v>325.10000000000002</c:v>
                </c:pt>
                <c:pt idx="3202">
                  <c:v>325.2</c:v>
                </c:pt>
                <c:pt idx="3203">
                  <c:v>325.3</c:v>
                </c:pt>
                <c:pt idx="3204">
                  <c:v>325.39999999999998</c:v>
                </c:pt>
                <c:pt idx="3205">
                  <c:v>325.5</c:v>
                </c:pt>
                <c:pt idx="3206">
                  <c:v>325.60000000000002</c:v>
                </c:pt>
                <c:pt idx="3207">
                  <c:v>325.7</c:v>
                </c:pt>
                <c:pt idx="3208">
                  <c:v>325.8</c:v>
                </c:pt>
                <c:pt idx="3209">
                  <c:v>325.89999999999998</c:v>
                </c:pt>
                <c:pt idx="3210">
                  <c:v>326</c:v>
                </c:pt>
                <c:pt idx="3211">
                  <c:v>326.10000000000002</c:v>
                </c:pt>
                <c:pt idx="3212">
                  <c:v>326.2</c:v>
                </c:pt>
                <c:pt idx="3213">
                  <c:v>326.3</c:v>
                </c:pt>
                <c:pt idx="3214">
                  <c:v>326.39999999999998</c:v>
                </c:pt>
                <c:pt idx="3215">
                  <c:v>326.5</c:v>
                </c:pt>
              </c:numCache>
            </c:numRef>
          </c:yVal>
          <c:smooth val="1"/>
          <c:extLst>
            <c:ext xmlns:c16="http://schemas.microsoft.com/office/drawing/2014/chart" uri="{C3380CC4-5D6E-409C-BE32-E72D297353CC}">
              <c16:uniqueId val="{00000003-7564-4804-BAA7-84F698785B10}"/>
            </c:ext>
          </c:extLst>
        </c:ser>
        <c:ser>
          <c:idx val="11"/>
          <c:order val="4"/>
          <c:tx>
            <c:strRef>
              <c:f>'63G_24'!$F$1</c:f>
              <c:strCache>
                <c:ptCount val="1"/>
                <c:pt idx="0">
                  <c:v>2019</c:v>
                </c:pt>
              </c:strCache>
            </c:strRef>
          </c:tx>
          <c:spPr>
            <a:ln w="3175" cap="rnd">
              <a:solidFill>
                <a:srgbClr val="00B050"/>
              </a:solidFill>
              <a:round/>
            </a:ln>
            <a:effectLst/>
          </c:spPr>
          <c:marker>
            <c:symbol val="none"/>
          </c:marker>
          <c:xVal>
            <c:numRef>
              <c:f>'63G_24'!$F$2:$F$3212</c:f>
              <c:numCache>
                <c:formatCode>General</c:formatCode>
                <c:ptCount val="3211"/>
                <c:pt idx="0">
                  <c:v>3.6</c:v>
                </c:pt>
                <c:pt idx="1">
                  <c:v>3.5</c:v>
                </c:pt>
                <c:pt idx="2">
                  <c:v>3.4</c:v>
                </c:pt>
                <c:pt idx="3">
                  <c:v>3.7</c:v>
                </c:pt>
                <c:pt idx="4">
                  <c:v>3.5</c:v>
                </c:pt>
                <c:pt idx="5">
                  <c:v>3.5</c:v>
                </c:pt>
                <c:pt idx="6">
                  <c:v>3.7</c:v>
                </c:pt>
                <c:pt idx="7">
                  <c:v>3.4</c:v>
                </c:pt>
                <c:pt idx="8">
                  <c:v>3.1</c:v>
                </c:pt>
                <c:pt idx="9">
                  <c:v>3.5</c:v>
                </c:pt>
                <c:pt idx="10">
                  <c:v>3.6</c:v>
                </c:pt>
                <c:pt idx="11">
                  <c:v>3.8</c:v>
                </c:pt>
                <c:pt idx="12">
                  <c:v>3.6</c:v>
                </c:pt>
                <c:pt idx="13">
                  <c:v>3.8</c:v>
                </c:pt>
                <c:pt idx="14">
                  <c:v>3.6</c:v>
                </c:pt>
                <c:pt idx="15">
                  <c:v>3.9</c:v>
                </c:pt>
                <c:pt idx="16">
                  <c:v>4.0999999999999996</c:v>
                </c:pt>
                <c:pt idx="17">
                  <c:v>4.0999999999999996</c:v>
                </c:pt>
                <c:pt idx="18">
                  <c:v>4.5</c:v>
                </c:pt>
                <c:pt idx="19">
                  <c:v>4.7</c:v>
                </c:pt>
                <c:pt idx="20">
                  <c:v>5.2</c:v>
                </c:pt>
                <c:pt idx="21">
                  <c:v>4.5999999999999996</c:v>
                </c:pt>
                <c:pt idx="22">
                  <c:v>5.6</c:v>
                </c:pt>
                <c:pt idx="23">
                  <c:v>5.7</c:v>
                </c:pt>
                <c:pt idx="24">
                  <c:v>6.8</c:v>
                </c:pt>
                <c:pt idx="25">
                  <c:v>5.2</c:v>
                </c:pt>
                <c:pt idx="26">
                  <c:v>6.6</c:v>
                </c:pt>
                <c:pt idx="27">
                  <c:v>5.8</c:v>
                </c:pt>
                <c:pt idx="28">
                  <c:v>6.3</c:v>
                </c:pt>
                <c:pt idx="29">
                  <c:v>6.9</c:v>
                </c:pt>
                <c:pt idx="30">
                  <c:v>6.1</c:v>
                </c:pt>
                <c:pt idx="31">
                  <c:v>6.7</c:v>
                </c:pt>
                <c:pt idx="32">
                  <c:v>6</c:v>
                </c:pt>
                <c:pt idx="33">
                  <c:v>6.1</c:v>
                </c:pt>
                <c:pt idx="34">
                  <c:v>6</c:v>
                </c:pt>
                <c:pt idx="35">
                  <c:v>6.6</c:v>
                </c:pt>
                <c:pt idx="36">
                  <c:v>5.6</c:v>
                </c:pt>
                <c:pt idx="37">
                  <c:v>5.4</c:v>
                </c:pt>
                <c:pt idx="38">
                  <c:v>5.8</c:v>
                </c:pt>
                <c:pt idx="39">
                  <c:v>7</c:v>
                </c:pt>
                <c:pt idx="40">
                  <c:v>6.8</c:v>
                </c:pt>
                <c:pt idx="41">
                  <c:v>7.5</c:v>
                </c:pt>
                <c:pt idx="42">
                  <c:v>7.6</c:v>
                </c:pt>
                <c:pt idx="43">
                  <c:v>9</c:v>
                </c:pt>
                <c:pt idx="44">
                  <c:v>6.8</c:v>
                </c:pt>
                <c:pt idx="45">
                  <c:v>8.1999999999999993</c:v>
                </c:pt>
                <c:pt idx="46">
                  <c:v>6.9</c:v>
                </c:pt>
                <c:pt idx="47">
                  <c:v>6.8</c:v>
                </c:pt>
                <c:pt idx="48">
                  <c:v>5.9</c:v>
                </c:pt>
                <c:pt idx="49">
                  <c:v>8.3000000000000007</c:v>
                </c:pt>
                <c:pt idx="50">
                  <c:v>7</c:v>
                </c:pt>
                <c:pt idx="51">
                  <c:v>6.5</c:v>
                </c:pt>
                <c:pt idx="52">
                  <c:v>5.7</c:v>
                </c:pt>
                <c:pt idx="53">
                  <c:v>6.5</c:v>
                </c:pt>
                <c:pt idx="54">
                  <c:v>6.3</c:v>
                </c:pt>
                <c:pt idx="55">
                  <c:v>7.6</c:v>
                </c:pt>
                <c:pt idx="56">
                  <c:v>8.6</c:v>
                </c:pt>
                <c:pt idx="57">
                  <c:v>10</c:v>
                </c:pt>
                <c:pt idx="58">
                  <c:v>8.8000000000000007</c:v>
                </c:pt>
                <c:pt idx="59">
                  <c:v>9</c:v>
                </c:pt>
                <c:pt idx="60">
                  <c:v>9.5</c:v>
                </c:pt>
                <c:pt idx="61">
                  <c:v>9.5</c:v>
                </c:pt>
                <c:pt idx="62">
                  <c:v>10.3</c:v>
                </c:pt>
                <c:pt idx="63">
                  <c:v>11.1</c:v>
                </c:pt>
                <c:pt idx="64">
                  <c:v>11.3</c:v>
                </c:pt>
                <c:pt idx="65">
                  <c:v>10.9</c:v>
                </c:pt>
                <c:pt idx="66">
                  <c:v>12.2</c:v>
                </c:pt>
                <c:pt idx="67">
                  <c:v>12</c:v>
                </c:pt>
                <c:pt idx="68">
                  <c:v>11.6</c:v>
                </c:pt>
                <c:pt idx="69">
                  <c:v>12.2</c:v>
                </c:pt>
                <c:pt idx="70">
                  <c:v>11.7</c:v>
                </c:pt>
                <c:pt idx="71">
                  <c:v>11</c:v>
                </c:pt>
                <c:pt idx="72">
                  <c:v>11.2</c:v>
                </c:pt>
                <c:pt idx="73">
                  <c:v>11.7</c:v>
                </c:pt>
                <c:pt idx="74">
                  <c:v>11.9</c:v>
                </c:pt>
                <c:pt idx="75">
                  <c:v>12.1</c:v>
                </c:pt>
                <c:pt idx="76">
                  <c:v>10.6</c:v>
                </c:pt>
                <c:pt idx="77">
                  <c:v>11.9</c:v>
                </c:pt>
                <c:pt idx="78">
                  <c:v>11.8</c:v>
                </c:pt>
                <c:pt idx="79">
                  <c:v>9.6999999999999993</c:v>
                </c:pt>
                <c:pt idx="80">
                  <c:v>10.8</c:v>
                </c:pt>
                <c:pt idx="81">
                  <c:v>11.1</c:v>
                </c:pt>
                <c:pt idx="82">
                  <c:v>10.6</c:v>
                </c:pt>
                <c:pt idx="83">
                  <c:v>10.6</c:v>
                </c:pt>
                <c:pt idx="84">
                  <c:v>11.2</c:v>
                </c:pt>
                <c:pt idx="85">
                  <c:v>9.1999999999999993</c:v>
                </c:pt>
                <c:pt idx="86">
                  <c:v>9.9</c:v>
                </c:pt>
                <c:pt idx="87">
                  <c:v>10.8</c:v>
                </c:pt>
                <c:pt idx="88">
                  <c:v>10.3</c:v>
                </c:pt>
                <c:pt idx="89">
                  <c:v>9.1</c:v>
                </c:pt>
                <c:pt idx="90">
                  <c:v>8.6999999999999993</c:v>
                </c:pt>
                <c:pt idx="91">
                  <c:v>8.1999999999999993</c:v>
                </c:pt>
                <c:pt idx="92">
                  <c:v>8.5</c:v>
                </c:pt>
                <c:pt idx="93">
                  <c:v>9</c:v>
                </c:pt>
                <c:pt idx="94">
                  <c:v>8.5</c:v>
                </c:pt>
                <c:pt idx="95">
                  <c:v>9</c:v>
                </c:pt>
                <c:pt idx="96">
                  <c:v>8</c:v>
                </c:pt>
                <c:pt idx="97">
                  <c:v>8.4</c:v>
                </c:pt>
                <c:pt idx="98">
                  <c:v>8.5</c:v>
                </c:pt>
                <c:pt idx="99">
                  <c:v>9.4</c:v>
                </c:pt>
                <c:pt idx="100">
                  <c:v>8.3000000000000007</c:v>
                </c:pt>
                <c:pt idx="101">
                  <c:v>9.1999999999999993</c:v>
                </c:pt>
                <c:pt idx="102">
                  <c:v>8.5</c:v>
                </c:pt>
                <c:pt idx="103">
                  <c:v>9.1</c:v>
                </c:pt>
                <c:pt idx="104">
                  <c:v>7.5</c:v>
                </c:pt>
                <c:pt idx="105">
                  <c:v>6.8</c:v>
                </c:pt>
                <c:pt idx="106">
                  <c:v>7.9</c:v>
                </c:pt>
                <c:pt idx="107">
                  <c:v>8.9</c:v>
                </c:pt>
                <c:pt idx="108">
                  <c:v>7.7</c:v>
                </c:pt>
                <c:pt idx="109">
                  <c:v>8.9</c:v>
                </c:pt>
                <c:pt idx="110">
                  <c:v>8.6999999999999993</c:v>
                </c:pt>
                <c:pt idx="111">
                  <c:v>7.6</c:v>
                </c:pt>
                <c:pt idx="112">
                  <c:v>8.9</c:v>
                </c:pt>
                <c:pt idx="113">
                  <c:v>7.7</c:v>
                </c:pt>
                <c:pt idx="114">
                  <c:v>7.9</c:v>
                </c:pt>
                <c:pt idx="115">
                  <c:v>8.1999999999999993</c:v>
                </c:pt>
                <c:pt idx="116">
                  <c:v>8.1</c:v>
                </c:pt>
                <c:pt idx="117">
                  <c:v>7.9</c:v>
                </c:pt>
                <c:pt idx="118">
                  <c:v>9.1999999999999993</c:v>
                </c:pt>
                <c:pt idx="119">
                  <c:v>8.5</c:v>
                </c:pt>
                <c:pt idx="120">
                  <c:v>8.9</c:v>
                </c:pt>
                <c:pt idx="121">
                  <c:v>7.9</c:v>
                </c:pt>
                <c:pt idx="122">
                  <c:v>7.9</c:v>
                </c:pt>
                <c:pt idx="123">
                  <c:v>7.7</c:v>
                </c:pt>
                <c:pt idx="124">
                  <c:v>7.4</c:v>
                </c:pt>
                <c:pt idx="125">
                  <c:v>7.3</c:v>
                </c:pt>
                <c:pt idx="126">
                  <c:v>7.9</c:v>
                </c:pt>
                <c:pt idx="127">
                  <c:v>8.4</c:v>
                </c:pt>
                <c:pt idx="128">
                  <c:v>9.3000000000000007</c:v>
                </c:pt>
                <c:pt idx="129">
                  <c:v>9.6999999999999993</c:v>
                </c:pt>
                <c:pt idx="130">
                  <c:v>8.8000000000000007</c:v>
                </c:pt>
                <c:pt idx="131">
                  <c:v>8.6999999999999993</c:v>
                </c:pt>
                <c:pt idx="132">
                  <c:v>8</c:v>
                </c:pt>
                <c:pt idx="133">
                  <c:v>9.5</c:v>
                </c:pt>
                <c:pt idx="134">
                  <c:v>9.6999999999999993</c:v>
                </c:pt>
                <c:pt idx="135">
                  <c:v>8.6999999999999993</c:v>
                </c:pt>
                <c:pt idx="136">
                  <c:v>9</c:v>
                </c:pt>
                <c:pt idx="137">
                  <c:v>10.1</c:v>
                </c:pt>
                <c:pt idx="138">
                  <c:v>9.4</c:v>
                </c:pt>
                <c:pt idx="139">
                  <c:v>10.7</c:v>
                </c:pt>
                <c:pt idx="140">
                  <c:v>9.8000000000000007</c:v>
                </c:pt>
                <c:pt idx="141">
                  <c:v>9.3000000000000007</c:v>
                </c:pt>
                <c:pt idx="142">
                  <c:v>8.6</c:v>
                </c:pt>
                <c:pt idx="143">
                  <c:v>9</c:v>
                </c:pt>
                <c:pt idx="144">
                  <c:v>8.6</c:v>
                </c:pt>
                <c:pt idx="145">
                  <c:v>8.8000000000000007</c:v>
                </c:pt>
                <c:pt idx="146">
                  <c:v>8.8000000000000007</c:v>
                </c:pt>
                <c:pt idx="147">
                  <c:v>10.4</c:v>
                </c:pt>
                <c:pt idx="148">
                  <c:v>8.6</c:v>
                </c:pt>
                <c:pt idx="149">
                  <c:v>9.6999999999999993</c:v>
                </c:pt>
                <c:pt idx="150">
                  <c:v>9.9</c:v>
                </c:pt>
                <c:pt idx="151">
                  <c:v>10.4</c:v>
                </c:pt>
                <c:pt idx="152">
                  <c:v>9.1999999999999993</c:v>
                </c:pt>
                <c:pt idx="153">
                  <c:v>10.3</c:v>
                </c:pt>
                <c:pt idx="154">
                  <c:v>11.2</c:v>
                </c:pt>
                <c:pt idx="155">
                  <c:v>9.3000000000000007</c:v>
                </c:pt>
                <c:pt idx="156">
                  <c:v>9.9</c:v>
                </c:pt>
                <c:pt idx="157">
                  <c:v>9.9</c:v>
                </c:pt>
                <c:pt idx="158">
                  <c:v>9.1999999999999993</c:v>
                </c:pt>
                <c:pt idx="159">
                  <c:v>9</c:v>
                </c:pt>
                <c:pt idx="160">
                  <c:v>10.1</c:v>
                </c:pt>
                <c:pt idx="161">
                  <c:v>9.1</c:v>
                </c:pt>
                <c:pt idx="162">
                  <c:v>9.1999999999999993</c:v>
                </c:pt>
                <c:pt idx="163">
                  <c:v>8.6</c:v>
                </c:pt>
                <c:pt idx="164">
                  <c:v>10.1</c:v>
                </c:pt>
                <c:pt idx="165">
                  <c:v>9.3000000000000007</c:v>
                </c:pt>
                <c:pt idx="166">
                  <c:v>10.6</c:v>
                </c:pt>
                <c:pt idx="167">
                  <c:v>8.5</c:v>
                </c:pt>
                <c:pt idx="168">
                  <c:v>9.4</c:v>
                </c:pt>
                <c:pt idx="169">
                  <c:v>8</c:v>
                </c:pt>
                <c:pt idx="170">
                  <c:v>8.5</c:v>
                </c:pt>
                <c:pt idx="171">
                  <c:v>8.6999999999999993</c:v>
                </c:pt>
                <c:pt idx="172">
                  <c:v>9.1</c:v>
                </c:pt>
                <c:pt idx="173">
                  <c:v>9.1999999999999993</c:v>
                </c:pt>
                <c:pt idx="174">
                  <c:v>8.9</c:v>
                </c:pt>
                <c:pt idx="175">
                  <c:v>8.1999999999999993</c:v>
                </c:pt>
                <c:pt idx="176">
                  <c:v>10</c:v>
                </c:pt>
                <c:pt idx="177">
                  <c:v>9.1999999999999993</c:v>
                </c:pt>
                <c:pt idx="178">
                  <c:v>8.4</c:v>
                </c:pt>
                <c:pt idx="179">
                  <c:v>9.6</c:v>
                </c:pt>
                <c:pt idx="180">
                  <c:v>8.4</c:v>
                </c:pt>
                <c:pt idx="181">
                  <c:v>8.5</c:v>
                </c:pt>
                <c:pt idx="182">
                  <c:v>8.1999999999999993</c:v>
                </c:pt>
                <c:pt idx="183">
                  <c:v>9.1</c:v>
                </c:pt>
                <c:pt idx="184">
                  <c:v>9.4</c:v>
                </c:pt>
                <c:pt idx="185">
                  <c:v>8.9</c:v>
                </c:pt>
                <c:pt idx="186">
                  <c:v>10.9</c:v>
                </c:pt>
                <c:pt idx="187">
                  <c:v>8.8000000000000007</c:v>
                </c:pt>
                <c:pt idx="188">
                  <c:v>8.8000000000000007</c:v>
                </c:pt>
                <c:pt idx="189">
                  <c:v>9.1</c:v>
                </c:pt>
                <c:pt idx="190">
                  <c:v>8.8000000000000007</c:v>
                </c:pt>
                <c:pt idx="191">
                  <c:v>9.1999999999999993</c:v>
                </c:pt>
                <c:pt idx="192">
                  <c:v>9.3000000000000007</c:v>
                </c:pt>
                <c:pt idx="193">
                  <c:v>7.8</c:v>
                </c:pt>
                <c:pt idx="194">
                  <c:v>8.6</c:v>
                </c:pt>
                <c:pt idx="195">
                  <c:v>8.8000000000000007</c:v>
                </c:pt>
                <c:pt idx="196">
                  <c:v>8.9</c:v>
                </c:pt>
                <c:pt idx="197">
                  <c:v>9.6999999999999993</c:v>
                </c:pt>
                <c:pt idx="198">
                  <c:v>8.9</c:v>
                </c:pt>
                <c:pt idx="199">
                  <c:v>10.1</c:v>
                </c:pt>
                <c:pt idx="200">
                  <c:v>9.4</c:v>
                </c:pt>
                <c:pt idx="201">
                  <c:v>9.1</c:v>
                </c:pt>
                <c:pt idx="202">
                  <c:v>9.6999999999999993</c:v>
                </c:pt>
                <c:pt idx="203">
                  <c:v>8.6</c:v>
                </c:pt>
                <c:pt idx="204">
                  <c:v>9.9</c:v>
                </c:pt>
                <c:pt idx="205">
                  <c:v>8.8000000000000007</c:v>
                </c:pt>
                <c:pt idx="206">
                  <c:v>8.4</c:v>
                </c:pt>
                <c:pt idx="207">
                  <c:v>8.9</c:v>
                </c:pt>
                <c:pt idx="208">
                  <c:v>8.6999999999999993</c:v>
                </c:pt>
                <c:pt idx="209">
                  <c:v>9</c:v>
                </c:pt>
                <c:pt idx="210">
                  <c:v>8.5</c:v>
                </c:pt>
                <c:pt idx="211">
                  <c:v>8.6</c:v>
                </c:pt>
                <c:pt idx="212">
                  <c:v>9.1999999999999993</c:v>
                </c:pt>
                <c:pt idx="213">
                  <c:v>8.5</c:v>
                </c:pt>
                <c:pt idx="214">
                  <c:v>9.5</c:v>
                </c:pt>
                <c:pt idx="215">
                  <c:v>8.4</c:v>
                </c:pt>
                <c:pt idx="216">
                  <c:v>9.4</c:v>
                </c:pt>
                <c:pt idx="217">
                  <c:v>9.1999999999999993</c:v>
                </c:pt>
                <c:pt idx="218">
                  <c:v>9.4</c:v>
                </c:pt>
                <c:pt idx="219">
                  <c:v>9.1999999999999993</c:v>
                </c:pt>
                <c:pt idx="220">
                  <c:v>9.9</c:v>
                </c:pt>
                <c:pt idx="221">
                  <c:v>9.8000000000000007</c:v>
                </c:pt>
                <c:pt idx="222">
                  <c:v>10</c:v>
                </c:pt>
                <c:pt idx="223">
                  <c:v>8.1999999999999993</c:v>
                </c:pt>
                <c:pt idx="224">
                  <c:v>8</c:v>
                </c:pt>
                <c:pt idx="225">
                  <c:v>8.9</c:v>
                </c:pt>
                <c:pt idx="226">
                  <c:v>8.8000000000000007</c:v>
                </c:pt>
                <c:pt idx="227">
                  <c:v>9.1999999999999993</c:v>
                </c:pt>
                <c:pt idx="228">
                  <c:v>9</c:v>
                </c:pt>
                <c:pt idx="229">
                  <c:v>9.1</c:v>
                </c:pt>
                <c:pt idx="230">
                  <c:v>9.1</c:v>
                </c:pt>
                <c:pt idx="231">
                  <c:v>8.6999999999999993</c:v>
                </c:pt>
                <c:pt idx="232">
                  <c:v>10.7</c:v>
                </c:pt>
                <c:pt idx="233">
                  <c:v>9.3000000000000007</c:v>
                </c:pt>
                <c:pt idx="234">
                  <c:v>8.9</c:v>
                </c:pt>
                <c:pt idx="235">
                  <c:v>7.7</c:v>
                </c:pt>
                <c:pt idx="236">
                  <c:v>8.6999999999999993</c:v>
                </c:pt>
                <c:pt idx="237">
                  <c:v>9.4</c:v>
                </c:pt>
                <c:pt idx="238">
                  <c:v>8.9</c:v>
                </c:pt>
                <c:pt idx="239">
                  <c:v>10.199999999999999</c:v>
                </c:pt>
                <c:pt idx="240">
                  <c:v>10.5</c:v>
                </c:pt>
                <c:pt idx="241">
                  <c:v>10.5</c:v>
                </c:pt>
                <c:pt idx="242">
                  <c:v>8.6999999999999993</c:v>
                </c:pt>
                <c:pt idx="243">
                  <c:v>9.1999999999999993</c:v>
                </c:pt>
                <c:pt idx="244">
                  <c:v>9.1</c:v>
                </c:pt>
                <c:pt idx="245">
                  <c:v>9.3000000000000007</c:v>
                </c:pt>
                <c:pt idx="246">
                  <c:v>8.5</c:v>
                </c:pt>
                <c:pt idx="247">
                  <c:v>9.1</c:v>
                </c:pt>
                <c:pt idx="248">
                  <c:v>8.6999999999999993</c:v>
                </c:pt>
                <c:pt idx="249">
                  <c:v>10</c:v>
                </c:pt>
                <c:pt idx="250">
                  <c:v>7.9</c:v>
                </c:pt>
                <c:pt idx="251">
                  <c:v>9.1</c:v>
                </c:pt>
                <c:pt idx="252">
                  <c:v>9.8000000000000007</c:v>
                </c:pt>
                <c:pt idx="253">
                  <c:v>9.6999999999999993</c:v>
                </c:pt>
                <c:pt idx="254">
                  <c:v>9.5</c:v>
                </c:pt>
                <c:pt idx="255">
                  <c:v>9.4</c:v>
                </c:pt>
                <c:pt idx="256">
                  <c:v>8.9</c:v>
                </c:pt>
                <c:pt idx="257">
                  <c:v>8.6</c:v>
                </c:pt>
                <c:pt idx="258">
                  <c:v>10.7</c:v>
                </c:pt>
                <c:pt idx="259">
                  <c:v>10.1</c:v>
                </c:pt>
                <c:pt idx="260">
                  <c:v>9.8000000000000007</c:v>
                </c:pt>
                <c:pt idx="261">
                  <c:v>9.6</c:v>
                </c:pt>
                <c:pt idx="262">
                  <c:v>9.9</c:v>
                </c:pt>
                <c:pt idx="263">
                  <c:v>9.8000000000000007</c:v>
                </c:pt>
                <c:pt idx="264">
                  <c:v>9.8000000000000007</c:v>
                </c:pt>
                <c:pt idx="265">
                  <c:v>8.5</c:v>
                </c:pt>
                <c:pt idx="266">
                  <c:v>10.1</c:v>
                </c:pt>
                <c:pt idx="267">
                  <c:v>8.9</c:v>
                </c:pt>
                <c:pt idx="268">
                  <c:v>10.7</c:v>
                </c:pt>
                <c:pt idx="269">
                  <c:v>9.1999999999999993</c:v>
                </c:pt>
                <c:pt idx="270">
                  <c:v>9.4</c:v>
                </c:pt>
                <c:pt idx="271">
                  <c:v>9.1999999999999993</c:v>
                </c:pt>
                <c:pt idx="272">
                  <c:v>10</c:v>
                </c:pt>
                <c:pt idx="273">
                  <c:v>10.199999999999999</c:v>
                </c:pt>
                <c:pt idx="274">
                  <c:v>10</c:v>
                </c:pt>
                <c:pt idx="275">
                  <c:v>10.9</c:v>
                </c:pt>
                <c:pt idx="276">
                  <c:v>9.6999999999999993</c:v>
                </c:pt>
                <c:pt idx="277">
                  <c:v>9.9</c:v>
                </c:pt>
                <c:pt idx="278">
                  <c:v>10.199999999999999</c:v>
                </c:pt>
                <c:pt idx="279">
                  <c:v>10.7</c:v>
                </c:pt>
                <c:pt idx="280">
                  <c:v>9.9</c:v>
                </c:pt>
                <c:pt idx="281">
                  <c:v>9.6999999999999993</c:v>
                </c:pt>
                <c:pt idx="282">
                  <c:v>9.6999999999999993</c:v>
                </c:pt>
                <c:pt idx="283">
                  <c:v>9.6</c:v>
                </c:pt>
                <c:pt idx="284">
                  <c:v>9.6999999999999993</c:v>
                </c:pt>
                <c:pt idx="285">
                  <c:v>10.1</c:v>
                </c:pt>
                <c:pt idx="286">
                  <c:v>10.4</c:v>
                </c:pt>
                <c:pt idx="287">
                  <c:v>9.9</c:v>
                </c:pt>
                <c:pt idx="288">
                  <c:v>9.3000000000000007</c:v>
                </c:pt>
                <c:pt idx="289">
                  <c:v>10.8</c:v>
                </c:pt>
                <c:pt idx="290">
                  <c:v>11.2</c:v>
                </c:pt>
                <c:pt idx="291">
                  <c:v>10.1</c:v>
                </c:pt>
                <c:pt idx="292">
                  <c:v>9.5</c:v>
                </c:pt>
                <c:pt idx="293">
                  <c:v>10.4</c:v>
                </c:pt>
                <c:pt idx="294">
                  <c:v>11</c:v>
                </c:pt>
                <c:pt idx="295">
                  <c:v>11.5</c:v>
                </c:pt>
                <c:pt idx="296">
                  <c:v>11</c:v>
                </c:pt>
                <c:pt idx="297">
                  <c:v>11.4</c:v>
                </c:pt>
                <c:pt idx="298">
                  <c:v>10.5</c:v>
                </c:pt>
                <c:pt idx="299">
                  <c:v>10.8</c:v>
                </c:pt>
                <c:pt idx="300">
                  <c:v>10.9</c:v>
                </c:pt>
                <c:pt idx="301">
                  <c:v>10.7</c:v>
                </c:pt>
                <c:pt idx="302">
                  <c:v>11.3</c:v>
                </c:pt>
                <c:pt idx="303">
                  <c:v>9.8000000000000007</c:v>
                </c:pt>
                <c:pt idx="304">
                  <c:v>10</c:v>
                </c:pt>
                <c:pt idx="305">
                  <c:v>10.9</c:v>
                </c:pt>
                <c:pt idx="306">
                  <c:v>12.4</c:v>
                </c:pt>
                <c:pt idx="307">
                  <c:v>10.6</c:v>
                </c:pt>
                <c:pt idx="308">
                  <c:v>12.8</c:v>
                </c:pt>
                <c:pt idx="309">
                  <c:v>12.1</c:v>
                </c:pt>
                <c:pt idx="310">
                  <c:v>13.1</c:v>
                </c:pt>
                <c:pt idx="311">
                  <c:v>12.1</c:v>
                </c:pt>
                <c:pt idx="312">
                  <c:v>12.4</c:v>
                </c:pt>
                <c:pt idx="313">
                  <c:v>13</c:v>
                </c:pt>
                <c:pt idx="314">
                  <c:v>12.2</c:v>
                </c:pt>
                <c:pt idx="315">
                  <c:v>11.7</c:v>
                </c:pt>
                <c:pt idx="316">
                  <c:v>13</c:v>
                </c:pt>
                <c:pt idx="317">
                  <c:v>13.1</c:v>
                </c:pt>
                <c:pt idx="318">
                  <c:v>11.9</c:v>
                </c:pt>
                <c:pt idx="319">
                  <c:v>13.2</c:v>
                </c:pt>
                <c:pt idx="320">
                  <c:v>13.3</c:v>
                </c:pt>
                <c:pt idx="321">
                  <c:v>14</c:v>
                </c:pt>
                <c:pt idx="322">
                  <c:v>13.9</c:v>
                </c:pt>
                <c:pt idx="323">
                  <c:v>14.8</c:v>
                </c:pt>
                <c:pt idx="324">
                  <c:v>13.4</c:v>
                </c:pt>
                <c:pt idx="325">
                  <c:v>14.8</c:v>
                </c:pt>
                <c:pt idx="326">
                  <c:v>14.9</c:v>
                </c:pt>
                <c:pt idx="327">
                  <c:v>15.8</c:v>
                </c:pt>
                <c:pt idx="328">
                  <c:v>14.8</c:v>
                </c:pt>
                <c:pt idx="329">
                  <c:v>16.600000000000001</c:v>
                </c:pt>
                <c:pt idx="330">
                  <c:v>15</c:v>
                </c:pt>
                <c:pt idx="331">
                  <c:v>17.399999999999999</c:v>
                </c:pt>
                <c:pt idx="332">
                  <c:v>16.8</c:v>
                </c:pt>
                <c:pt idx="333">
                  <c:v>16.600000000000001</c:v>
                </c:pt>
                <c:pt idx="334">
                  <c:v>18</c:v>
                </c:pt>
                <c:pt idx="335">
                  <c:v>18.100000000000001</c:v>
                </c:pt>
                <c:pt idx="336">
                  <c:v>18</c:v>
                </c:pt>
                <c:pt idx="337">
                  <c:v>17.3</c:v>
                </c:pt>
                <c:pt idx="338">
                  <c:v>18.5</c:v>
                </c:pt>
                <c:pt idx="339">
                  <c:v>18.100000000000001</c:v>
                </c:pt>
                <c:pt idx="340">
                  <c:v>17.3</c:v>
                </c:pt>
                <c:pt idx="341">
                  <c:v>18.5</c:v>
                </c:pt>
                <c:pt idx="342">
                  <c:v>17.899999999999999</c:v>
                </c:pt>
                <c:pt idx="343">
                  <c:v>16.2</c:v>
                </c:pt>
                <c:pt idx="344">
                  <c:v>17.899999999999999</c:v>
                </c:pt>
                <c:pt idx="345">
                  <c:v>18</c:v>
                </c:pt>
                <c:pt idx="346">
                  <c:v>16.3</c:v>
                </c:pt>
                <c:pt idx="347">
                  <c:v>17.7</c:v>
                </c:pt>
                <c:pt idx="348">
                  <c:v>17.399999999999999</c:v>
                </c:pt>
                <c:pt idx="349">
                  <c:v>16.8</c:v>
                </c:pt>
                <c:pt idx="350">
                  <c:v>16.899999999999999</c:v>
                </c:pt>
                <c:pt idx="351">
                  <c:v>17.600000000000001</c:v>
                </c:pt>
                <c:pt idx="352">
                  <c:v>16.600000000000001</c:v>
                </c:pt>
                <c:pt idx="353">
                  <c:v>16.600000000000001</c:v>
                </c:pt>
                <c:pt idx="354">
                  <c:v>17.3</c:v>
                </c:pt>
                <c:pt idx="355">
                  <c:v>17.3</c:v>
                </c:pt>
                <c:pt idx="356">
                  <c:v>17.8</c:v>
                </c:pt>
                <c:pt idx="357">
                  <c:v>16</c:v>
                </c:pt>
                <c:pt idx="358">
                  <c:v>16.100000000000001</c:v>
                </c:pt>
                <c:pt idx="359">
                  <c:v>16.7</c:v>
                </c:pt>
                <c:pt idx="360">
                  <c:v>17.7</c:v>
                </c:pt>
                <c:pt idx="361">
                  <c:v>17.100000000000001</c:v>
                </c:pt>
                <c:pt idx="362">
                  <c:v>16.8</c:v>
                </c:pt>
                <c:pt idx="363">
                  <c:v>18.3</c:v>
                </c:pt>
                <c:pt idx="364">
                  <c:v>19.399999999999999</c:v>
                </c:pt>
                <c:pt idx="365">
                  <c:v>18.5</c:v>
                </c:pt>
                <c:pt idx="366">
                  <c:v>18.8</c:v>
                </c:pt>
                <c:pt idx="367">
                  <c:v>17.8</c:v>
                </c:pt>
                <c:pt idx="368">
                  <c:v>18.7</c:v>
                </c:pt>
                <c:pt idx="369">
                  <c:v>17.7</c:v>
                </c:pt>
                <c:pt idx="370">
                  <c:v>18.600000000000001</c:v>
                </c:pt>
                <c:pt idx="371">
                  <c:v>17.8</c:v>
                </c:pt>
                <c:pt idx="372">
                  <c:v>19.100000000000001</c:v>
                </c:pt>
                <c:pt idx="373">
                  <c:v>17.8</c:v>
                </c:pt>
                <c:pt idx="374">
                  <c:v>18.7</c:v>
                </c:pt>
                <c:pt idx="375">
                  <c:v>18.2</c:v>
                </c:pt>
                <c:pt idx="376">
                  <c:v>18.3</c:v>
                </c:pt>
                <c:pt idx="377">
                  <c:v>17.7</c:v>
                </c:pt>
                <c:pt idx="378">
                  <c:v>17.399999999999999</c:v>
                </c:pt>
                <c:pt idx="379">
                  <c:v>17.100000000000001</c:v>
                </c:pt>
                <c:pt idx="380">
                  <c:v>17.399999999999999</c:v>
                </c:pt>
                <c:pt idx="381">
                  <c:v>16.5</c:v>
                </c:pt>
                <c:pt idx="382">
                  <c:v>17.5</c:v>
                </c:pt>
                <c:pt idx="383">
                  <c:v>17.899999999999999</c:v>
                </c:pt>
                <c:pt idx="384">
                  <c:v>16.2</c:v>
                </c:pt>
                <c:pt idx="385">
                  <c:v>16.399999999999999</c:v>
                </c:pt>
                <c:pt idx="386">
                  <c:v>17.100000000000001</c:v>
                </c:pt>
                <c:pt idx="387">
                  <c:v>16.8</c:v>
                </c:pt>
                <c:pt idx="388">
                  <c:v>16</c:v>
                </c:pt>
                <c:pt idx="389">
                  <c:v>16.399999999999999</c:v>
                </c:pt>
                <c:pt idx="390">
                  <c:v>15.8</c:v>
                </c:pt>
                <c:pt idx="391">
                  <c:v>16</c:v>
                </c:pt>
                <c:pt idx="392">
                  <c:v>15.1</c:v>
                </c:pt>
                <c:pt idx="393">
                  <c:v>15.8</c:v>
                </c:pt>
                <c:pt idx="394">
                  <c:v>15.5</c:v>
                </c:pt>
                <c:pt idx="395">
                  <c:v>16.2</c:v>
                </c:pt>
                <c:pt idx="396">
                  <c:v>14.8</c:v>
                </c:pt>
                <c:pt idx="397">
                  <c:v>16.2</c:v>
                </c:pt>
                <c:pt idx="398">
                  <c:v>15.6</c:v>
                </c:pt>
                <c:pt idx="399">
                  <c:v>16</c:v>
                </c:pt>
                <c:pt idx="400">
                  <c:v>15.4</c:v>
                </c:pt>
                <c:pt idx="401">
                  <c:v>15</c:v>
                </c:pt>
                <c:pt idx="402">
                  <c:v>15.5</c:v>
                </c:pt>
                <c:pt idx="403">
                  <c:v>14.9</c:v>
                </c:pt>
                <c:pt idx="404">
                  <c:v>15.6</c:v>
                </c:pt>
                <c:pt idx="405">
                  <c:v>16.2</c:v>
                </c:pt>
                <c:pt idx="406">
                  <c:v>15.4</c:v>
                </c:pt>
                <c:pt idx="407">
                  <c:v>14.6</c:v>
                </c:pt>
                <c:pt idx="408">
                  <c:v>14.6</c:v>
                </c:pt>
                <c:pt idx="409">
                  <c:v>14.1</c:v>
                </c:pt>
                <c:pt idx="410">
                  <c:v>12.9</c:v>
                </c:pt>
                <c:pt idx="411">
                  <c:v>13.1</c:v>
                </c:pt>
                <c:pt idx="412">
                  <c:v>13.4</c:v>
                </c:pt>
                <c:pt idx="413">
                  <c:v>12.4</c:v>
                </c:pt>
                <c:pt idx="414">
                  <c:v>12.5</c:v>
                </c:pt>
                <c:pt idx="415">
                  <c:v>13.9</c:v>
                </c:pt>
                <c:pt idx="416">
                  <c:v>14.3</c:v>
                </c:pt>
                <c:pt idx="417">
                  <c:v>13.7</c:v>
                </c:pt>
                <c:pt idx="418">
                  <c:v>12.8</c:v>
                </c:pt>
                <c:pt idx="419">
                  <c:v>14.2</c:v>
                </c:pt>
                <c:pt idx="420">
                  <c:v>12.8</c:v>
                </c:pt>
                <c:pt idx="421">
                  <c:v>13.9</c:v>
                </c:pt>
                <c:pt idx="422">
                  <c:v>12.4</c:v>
                </c:pt>
                <c:pt idx="423">
                  <c:v>12.7</c:v>
                </c:pt>
                <c:pt idx="424">
                  <c:v>13.1</c:v>
                </c:pt>
                <c:pt idx="425">
                  <c:v>12.5</c:v>
                </c:pt>
                <c:pt idx="426">
                  <c:v>13.4</c:v>
                </c:pt>
                <c:pt idx="427">
                  <c:v>13.1</c:v>
                </c:pt>
                <c:pt idx="428">
                  <c:v>13.2</c:v>
                </c:pt>
                <c:pt idx="429">
                  <c:v>12.9</c:v>
                </c:pt>
                <c:pt idx="430">
                  <c:v>13.6</c:v>
                </c:pt>
                <c:pt idx="431">
                  <c:v>13</c:v>
                </c:pt>
                <c:pt idx="432">
                  <c:v>12.4</c:v>
                </c:pt>
                <c:pt idx="433">
                  <c:v>12.9</c:v>
                </c:pt>
                <c:pt idx="434">
                  <c:v>13.3</c:v>
                </c:pt>
                <c:pt idx="435">
                  <c:v>12.4</c:v>
                </c:pt>
                <c:pt idx="436">
                  <c:v>13.2</c:v>
                </c:pt>
                <c:pt idx="437">
                  <c:v>13.6</c:v>
                </c:pt>
                <c:pt idx="438">
                  <c:v>13.8</c:v>
                </c:pt>
                <c:pt idx="439">
                  <c:v>13.3</c:v>
                </c:pt>
                <c:pt idx="440">
                  <c:v>12.6</c:v>
                </c:pt>
                <c:pt idx="441">
                  <c:v>13.5</c:v>
                </c:pt>
                <c:pt idx="442">
                  <c:v>13</c:v>
                </c:pt>
                <c:pt idx="443">
                  <c:v>12.2</c:v>
                </c:pt>
                <c:pt idx="444">
                  <c:v>12.3</c:v>
                </c:pt>
                <c:pt idx="445">
                  <c:v>13.4</c:v>
                </c:pt>
                <c:pt idx="446">
                  <c:v>13.1</c:v>
                </c:pt>
                <c:pt idx="447">
                  <c:v>13.3</c:v>
                </c:pt>
                <c:pt idx="448">
                  <c:v>13.7</c:v>
                </c:pt>
                <c:pt idx="449">
                  <c:v>13.5</c:v>
                </c:pt>
                <c:pt idx="450">
                  <c:v>13.6</c:v>
                </c:pt>
                <c:pt idx="451">
                  <c:v>13</c:v>
                </c:pt>
                <c:pt idx="452">
                  <c:v>12.9</c:v>
                </c:pt>
                <c:pt idx="453">
                  <c:v>13.2</c:v>
                </c:pt>
                <c:pt idx="454">
                  <c:v>13.7</c:v>
                </c:pt>
                <c:pt idx="455">
                  <c:v>12.7</c:v>
                </c:pt>
                <c:pt idx="456">
                  <c:v>13.8</c:v>
                </c:pt>
                <c:pt idx="457">
                  <c:v>13.2</c:v>
                </c:pt>
                <c:pt idx="458">
                  <c:v>13.6</c:v>
                </c:pt>
                <c:pt idx="459">
                  <c:v>13.7</c:v>
                </c:pt>
                <c:pt idx="460">
                  <c:v>13.6</c:v>
                </c:pt>
                <c:pt idx="461">
                  <c:v>13.3</c:v>
                </c:pt>
                <c:pt idx="462">
                  <c:v>12.9</c:v>
                </c:pt>
                <c:pt idx="463">
                  <c:v>13.7</c:v>
                </c:pt>
                <c:pt idx="464">
                  <c:v>13.4</c:v>
                </c:pt>
                <c:pt idx="465">
                  <c:v>12.9</c:v>
                </c:pt>
                <c:pt idx="466">
                  <c:v>13.1</c:v>
                </c:pt>
                <c:pt idx="467">
                  <c:v>12.5</c:v>
                </c:pt>
                <c:pt idx="468">
                  <c:v>11.8</c:v>
                </c:pt>
                <c:pt idx="469">
                  <c:v>13.5</c:v>
                </c:pt>
                <c:pt idx="470">
                  <c:v>13.3</c:v>
                </c:pt>
                <c:pt idx="471">
                  <c:v>12.8</c:v>
                </c:pt>
                <c:pt idx="472">
                  <c:v>12.5</c:v>
                </c:pt>
                <c:pt idx="473">
                  <c:v>12.4</c:v>
                </c:pt>
                <c:pt idx="474">
                  <c:v>12.5</c:v>
                </c:pt>
                <c:pt idx="475">
                  <c:v>12.2</c:v>
                </c:pt>
                <c:pt idx="476">
                  <c:v>11.5</c:v>
                </c:pt>
                <c:pt idx="477">
                  <c:v>11.2</c:v>
                </c:pt>
                <c:pt idx="478">
                  <c:v>12.5</c:v>
                </c:pt>
                <c:pt idx="479">
                  <c:v>12</c:v>
                </c:pt>
                <c:pt idx="480">
                  <c:v>12.3</c:v>
                </c:pt>
                <c:pt idx="481">
                  <c:v>11.9</c:v>
                </c:pt>
                <c:pt idx="482">
                  <c:v>11.2</c:v>
                </c:pt>
                <c:pt idx="483">
                  <c:v>10.7</c:v>
                </c:pt>
                <c:pt idx="484">
                  <c:v>11.1</c:v>
                </c:pt>
                <c:pt idx="485">
                  <c:v>12.7</c:v>
                </c:pt>
                <c:pt idx="486">
                  <c:v>12.6</c:v>
                </c:pt>
                <c:pt idx="487">
                  <c:v>11.9</c:v>
                </c:pt>
                <c:pt idx="488">
                  <c:v>11.6</c:v>
                </c:pt>
                <c:pt idx="489">
                  <c:v>11.6</c:v>
                </c:pt>
                <c:pt idx="490">
                  <c:v>12.1</c:v>
                </c:pt>
                <c:pt idx="491">
                  <c:v>12</c:v>
                </c:pt>
                <c:pt idx="492">
                  <c:v>12.7</c:v>
                </c:pt>
                <c:pt idx="493">
                  <c:v>12.2</c:v>
                </c:pt>
                <c:pt idx="494">
                  <c:v>13.4</c:v>
                </c:pt>
                <c:pt idx="495">
                  <c:v>13.2</c:v>
                </c:pt>
                <c:pt idx="496">
                  <c:v>12.5</c:v>
                </c:pt>
                <c:pt idx="497">
                  <c:v>11.9</c:v>
                </c:pt>
                <c:pt idx="498">
                  <c:v>13.4</c:v>
                </c:pt>
                <c:pt idx="499">
                  <c:v>12.7</c:v>
                </c:pt>
                <c:pt idx="500">
                  <c:v>13.6</c:v>
                </c:pt>
                <c:pt idx="501">
                  <c:v>14.7</c:v>
                </c:pt>
                <c:pt idx="502">
                  <c:v>15.1</c:v>
                </c:pt>
                <c:pt idx="503">
                  <c:v>15.4</c:v>
                </c:pt>
                <c:pt idx="504">
                  <c:v>13.6</c:v>
                </c:pt>
                <c:pt idx="505">
                  <c:v>14.4</c:v>
                </c:pt>
                <c:pt idx="506">
                  <c:v>15.9</c:v>
                </c:pt>
                <c:pt idx="507">
                  <c:v>15.5</c:v>
                </c:pt>
                <c:pt idx="508">
                  <c:v>16</c:v>
                </c:pt>
                <c:pt idx="509">
                  <c:v>16.5</c:v>
                </c:pt>
                <c:pt idx="510">
                  <c:v>16</c:v>
                </c:pt>
                <c:pt idx="511">
                  <c:v>14.8</c:v>
                </c:pt>
                <c:pt idx="512">
                  <c:v>16.899999999999999</c:v>
                </c:pt>
                <c:pt idx="513">
                  <c:v>16.100000000000001</c:v>
                </c:pt>
                <c:pt idx="514">
                  <c:v>14.5</c:v>
                </c:pt>
                <c:pt idx="515">
                  <c:v>15.7</c:v>
                </c:pt>
                <c:pt idx="516">
                  <c:v>16.399999999999999</c:v>
                </c:pt>
                <c:pt idx="517">
                  <c:v>16</c:v>
                </c:pt>
                <c:pt idx="518">
                  <c:v>16.399999999999999</c:v>
                </c:pt>
                <c:pt idx="519">
                  <c:v>15.3</c:v>
                </c:pt>
                <c:pt idx="520">
                  <c:v>14.8</c:v>
                </c:pt>
                <c:pt idx="521">
                  <c:v>15</c:v>
                </c:pt>
                <c:pt idx="522">
                  <c:v>15.5</c:v>
                </c:pt>
                <c:pt idx="523">
                  <c:v>16</c:v>
                </c:pt>
                <c:pt idx="524">
                  <c:v>14.6</c:v>
                </c:pt>
                <c:pt idx="525">
                  <c:v>15.4</c:v>
                </c:pt>
                <c:pt idx="526">
                  <c:v>15.1</c:v>
                </c:pt>
                <c:pt idx="527">
                  <c:v>16</c:v>
                </c:pt>
                <c:pt idx="528">
                  <c:v>15.6</c:v>
                </c:pt>
                <c:pt idx="529">
                  <c:v>15.2</c:v>
                </c:pt>
                <c:pt idx="530">
                  <c:v>15.8</c:v>
                </c:pt>
                <c:pt idx="531">
                  <c:v>15.2</c:v>
                </c:pt>
                <c:pt idx="532">
                  <c:v>14.9</c:v>
                </c:pt>
                <c:pt idx="533">
                  <c:v>14.4</c:v>
                </c:pt>
                <c:pt idx="534">
                  <c:v>14.3</c:v>
                </c:pt>
                <c:pt idx="535">
                  <c:v>15.2</c:v>
                </c:pt>
                <c:pt idx="536">
                  <c:v>14.8</c:v>
                </c:pt>
                <c:pt idx="537">
                  <c:v>13.8</c:v>
                </c:pt>
                <c:pt idx="538">
                  <c:v>13</c:v>
                </c:pt>
                <c:pt idx="539">
                  <c:v>14.2</c:v>
                </c:pt>
                <c:pt idx="540">
                  <c:v>14.5</c:v>
                </c:pt>
                <c:pt idx="541">
                  <c:v>12.9</c:v>
                </c:pt>
                <c:pt idx="542">
                  <c:v>13.5</c:v>
                </c:pt>
                <c:pt idx="543">
                  <c:v>13.5</c:v>
                </c:pt>
                <c:pt idx="544">
                  <c:v>13.4</c:v>
                </c:pt>
                <c:pt idx="545">
                  <c:v>13</c:v>
                </c:pt>
                <c:pt idx="546">
                  <c:v>14.1</c:v>
                </c:pt>
                <c:pt idx="547">
                  <c:v>13.3</c:v>
                </c:pt>
                <c:pt idx="548">
                  <c:v>13.1</c:v>
                </c:pt>
                <c:pt idx="549">
                  <c:v>13.2</c:v>
                </c:pt>
                <c:pt idx="550">
                  <c:v>12.2</c:v>
                </c:pt>
                <c:pt idx="551">
                  <c:v>12.4</c:v>
                </c:pt>
                <c:pt idx="552">
                  <c:v>12.5</c:v>
                </c:pt>
                <c:pt idx="553">
                  <c:v>12.6</c:v>
                </c:pt>
                <c:pt idx="554">
                  <c:v>11.8</c:v>
                </c:pt>
                <c:pt idx="555">
                  <c:v>11.8</c:v>
                </c:pt>
                <c:pt idx="556">
                  <c:v>13</c:v>
                </c:pt>
                <c:pt idx="557">
                  <c:v>11.6</c:v>
                </c:pt>
                <c:pt idx="558">
                  <c:v>12</c:v>
                </c:pt>
                <c:pt idx="559">
                  <c:v>11.9</c:v>
                </c:pt>
                <c:pt idx="560">
                  <c:v>12</c:v>
                </c:pt>
                <c:pt idx="561">
                  <c:v>12.9</c:v>
                </c:pt>
                <c:pt idx="562">
                  <c:v>11.8</c:v>
                </c:pt>
                <c:pt idx="563">
                  <c:v>11.8</c:v>
                </c:pt>
                <c:pt idx="564">
                  <c:v>11.7</c:v>
                </c:pt>
                <c:pt idx="565">
                  <c:v>11.4</c:v>
                </c:pt>
                <c:pt idx="566">
                  <c:v>12.5</c:v>
                </c:pt>
                <c:pt idx="567">
                  <c:v>11.7</c:v>
                </c:pt>
                <c:pt idx="568">
                  <c:v>11.5</c:v>
                </c:pt>
                <c:pt idx="569">
                  <c:v>11.2</c:v>
                </c:pt>
                <c:pt idx="570">
                  <c:v>11.6</c:v>
                </c:pt>
                <c:pt idx="571">
                  <c:v>11.7</c:v>
                </c:pt>
                <c:pt idx="572">
                  <c:v>11.7</c:v>
                </c:pt>
                <c:pt idx="573">
                  <c:v>11.3</c:v>
                </c:pt>
                <c:pt idx="574">
                  <c:v>10.3</c:v>
                </c:pt>
                <c:pt idx="575">
                  <c:v>11</c:v>
                </c:pt>
                <c:pt idx="576">
                  <c:v>11.1</c:v>
                </c:pt>
                <c:pt idx="577">
                  <c:v>11.9</c:v>
                </c:pt>
                <c:pt idx="578">
                  <c:v>12.6</c:v>
                </c:pt>
                <c:pt idx="579">
                  <c:v>12.3</c:v>
                </c:pt>
                <c:pt idx="580">
                  <c:v>11.9</c:v>
                </c:pt>
                <c:pt idx="581">
                  <c:v>12.1</c:v>
                </c:pt>
                <c:pt idx="582">
                  <c:v>12</c:v>
                </c:pt>
                <c:pt idx="583">
                  <c:v>12</c:v>
                </c:pt>
                <c:pt idx="584">
                  <c:v>11.9</c:v>
                </c:pt>
                <c:pt idx="585">
                  <c:v>10.6</c:v>
                </c:pt>
                <c:pt idx="586">
                  <c:v>10.9</c:v>
                </c:pt>
                <c:pt idx="587">
                  <c:v>11.7</c:v>
                </c:pt>
                <c:pt idx="588">
                  <c:v>11.3</c:v>
                </c:pt>
                <c:pt idx="589">
                  <c:v>11.4</c:v>
                </c:pt>
                <c:pt idx="590">
                  <c:v>12.8</c:v>
                </c:pt>
                <c:pt idx="591">
                  <c:v>12.4</c:v>
                </c:pt>
                <c:pt idx="592">
                  <c:v>13.4</c:v>
                </c:pt>
                <c:pt idx="593">
                  <c:v>12.1</c:v>
                </c:pt>
                <c:pt idx="594">
                  <c:v>11.8</c:v>
                </c:pt>
                <c:pt idx="595">
                  <c:v>13.3</c:v>
                </c:pt>
                <c:pt idx="596">
                  <c:v>11.8</c:v>
                </c:pt>
                <c:pt idx="597">
                  <c:v>13.6</c:v>
                </c:pt>
                <c:pt idx="598">
                  <c:v>12.1</c:v>
                </c:pt>
                <c:pt idx="599">
                  <c:v>13.2</c:v>
                </c:pt>
                <c:pt idx="600">
                  <c:v>13.7</c:v>
                </c:pt>
                <c:pt idx="601">
                  <c:v>13.9</c:v>
                </c:pt>
                <c:pt idx="602">
                  <c:v>14.6</c:v>
                </c:pt>
                <c:pt idx="603">
                  <c:v>13.4</c:v>
                </c:pt>
                <c:pt idx="604">
                  <c:v>14.4</c:v>
                </c:pt>
                <c:pt idx="605">
                  <c:v>14.6</c:v>
                </c:pt>
                <c:pt idx="606">
                  <c:v>16.3</c:v>
                </c:pt>
                <c:pt idx="607">
                  <c:v>16.100000000000001</c:v>
                </c:pt>
                <c:pt idx="608">
                  <c:v>16.600000000000001</c:v>
                </c:pt>
                <c:pt idx="609">
                  <c:v>16.899999999999999</c:v>
                </c:pt>
                <c:pt idx="610">
                  <c:v>17.100000000000001</c:v>
                </c:pt>
                <c:pt idx="611">
                  <c:v>16.8</c:v>
                </c:pt>
                <c:pt idx="612">
                  <c:v>18.8</c:v>
                </c:pt>
                <c:pt idx="613">
                  <c:v>18.3</c:v>
                </c:pt>
                <c:pt idx="614">
                  <c:v>19</c:v>
                </c:pt>
                <c:pt idx="615">
                  <c:v>20.3</c:v>
                </c:pt>
                <c:pt idx="616">
                  <c:v>19.600000000000001</c:v>
                </c:pt>
                <c:pt idx="617">
                  <c:v>21.2</c:v>
                </c:pt>
                <c:pt idx="618">
                  <c:v>21.6</c:v>
                </c:pt>
                <c:pt idx="619">
                  <c:v>20.5</c:v>
                </c:pt>
                <c:pt idx="620">
                  <c:v>23.5</c:v>
                </c:pt>
                <c:pt idx="621">
                  <c:v>23.2</c:v>
                </c:pt>
                <c:pt idx="622">
                  <c:v>23</c:v>
                </c:pt>
                <c:pt idx="623">
                  <c:v>23.6</c:v>
                </c:pt>
                <c:pt idx="624">
                  <c:v>25</c:v>
                </c:pt>
                <c:pt idx="625">
                  <c:v>25.8</c:v>
                </c:pt>
                <c:pt idx="626">
                  <c:v>25.9</c:v>
                </c:pt>
                <c:pt idx="627">
                  <c:v>26.5</c:v>
                </c:pt>
                <c:pt idx="628">
                  <c:v>26.4</c:v>
                </c:pt>
                <c:pt idx="629">
                  <c:v>27.5</c:v>
                </c:pt>
                <c:pt idx="630">
                  <c:v>27.4</c:v>
                </c:pt>
                <c:pt idx="631">
                  <c:v>28.4</c:v>
                </c:pt>
                <c:pt idx="632">
                  <c:v>27.1</c:v>
                </c:pt>
                <c:pt idx="633">
                  <c:v>28.6</c:v>
                </c:pt>
                <c:pt idx="634">
                  <c:v>29</c:v>
                </c:pt>
                <c:pt idx="635">
                  <c:v>29.7</c:v>
                </c:pt>
                <c:pt idx="636">
                  <c:v>28.4</c:v>
                </c:pt>
                <c:pt idx="637">
                  <c:v>29.2</c:v>
                </c:pt>
                <c:pt idx="638">
                  <c:v>30.9</c:v>
                </c:pt>
                <c:pt idx="639">
                  <c:v>30.1</c:v>
                </c:pt>
                <c:pt idx="640">
                  <c:v>31.5</c:v>
                </c:pt>
                <c:pt idx="641">
                  <c:v>30.5</c:v>
                </c:pt>
                <c:pt idx="642">
                  <c:v>31.2</c:v>
                </c:pt>
                <c:pt idx="643">
                  <c:v>30.7</c:v>
                </c:pt>
                <c:pt idx="644">
                  <c:v>30.9</c:v>
                </c:pt>
                <c:pt idx="645">
                  <c:v>31.9</c:v>
                </c:pt>
                <c:pt idx="646">
                  <c:v>32.6</c:v>
                </c:pt>
                <c:pt idx="647">
                  <c:v>32.700000000000003</c:v>
                </c:pt>
                <c:pt idx="648">
                  <c:v>33.5</c:v>
                </c:pt>
                <c:pt idx="649">
                  <c:v>33.4</c:v>
                </c:pt>
                <c:pt idx="650">
                  <c:v>33.700000000000003</c:v>
                </c:pt>
                <c:pt idx="651">
                  <c:v>32.799999999999997</c:v>
                </c:pt>
                <c:pt idx="652">
                  <c:v>33.1</c:v>
                </c:pt>
                <c:pt idx="653">
                  <c:v>34.200000000000003</c:v>
                </c:pt>
                <c:pt idx="654">
                  <c:v>33.9</c:v>
                </c:pt>
                <c:pt idx="655">
                  <c:v>32.299999999999997</c:v>
                </c:pt>
                <c:pt idx="656">
                  <c:v>33</c:v>
                </c:pt>
                <c:pt idx="657">
                  <c:v>31.9</c:v>
                </c:pt>
                <c:pt idx="658">
                  <c:v>33.799999999999997</c:v>
                </c:pt>
                <c:pt idx="659">
                  <c:v>34</c:v>
                </c:pt>
                <c:pt idx="660">
                  <c:v>33.200000000000003</c:v>
                </c:pt>
                <c:pt idx="661">
                  <c:v>33.4</c:v>
                </c:pt>
                <c:pt idx="662">
                  <c:v>33.200000000000003</c:v>
                </c:pt>
                <c:pt idx="663">
                  <c:v>32.9</c:v>
                </c:pt>
                <c:pt idx="664">
                  <c:v>33.299999999999997</c:v>
                </c:pt>
                <c:pt idx="665">
                  <c:v>34.4</c:v>
                </c:pt>
                <c:pt idx="666">
                  <c:v>34.299999999999997</c:v>
                </c:pt>
                <c:pt idx="667">
                  <c:v>34.799999999999997</c:v>
                </c:pt>
                <c:pt idx="668">
                  <c:v>33</c:v>
                </c:pt>
                <c:pt idx="669">
                  <c:v>34.1</c:v>
                </c:pt>
                <c:pt idx="670">
                  <c:v>33.5</c:v>
                </c:pt>
                <c:pt idx="671">
                  <c:v>34.799999999999997</c:v>
                </c:pt>
                <c:pt idx="672">
                  <c:v>34.1</c:v>
                </c:pt>
                <c:pt idx="673">
                  <c:v>34</c:v>
                </c:pt>
                <c:pt idx="674">
                  <c:v>33.6</c:v>
                </c:pt>
                <c:pt idx="675">
                  <c:v>32.799999999999997</c:v>
                </c:pt>
                <c:pt idx="676">
                  <c:v>34.9</c:v>
                </c:pt>
                <c:pt idx="677">
                  <c:v>35.299999999999997</c:v>
                </c:pt>
                <c:pt idx="678">
                  <c:v>34.6</c:v>
                </c:pt>
                <c:pt idx="679">
                  <c:v>32.6</c:v>
                </c:pt>
                <c:pt idx="680">
                  <c:v>32.9</c:v>
                </c:pt>
                <c:pt idx="681">
                  <c:v>35.200000000000003</c:v>
                </c:pt>
                <c:pt idx="682">
                  <c:v>34.1</c:v>
                </c:pt>
                <c:pt idx="683">
                  <c:v>34.9</c:v>
                </c:pt>
                <c:pt idx="684">
                  <c:v>35.299999999999997</c:v>
                </c:pt>
                <c:pt idx="685">
                  <c:v>34.700000000000003</c:v>
                </c:pt>
                <c:pt idx="686">
                  <c:v>34.5</c:v>
                </c:pt>
                <c:pt idx="687">
                  <c:v>34.9</c:v>
                </c:pt>
                <c:pt idx="688">
                  <c:v>34.1</c:v>
                </c:pt>
                <c:pt idx="689">
                  <c:v>35.200000000000003</c:v>
                </c:pt>
                <c:pt idx="690">
                  <c:v>33.6</c:v>
                </c:pt>
                <c:pt idx="691">
                  <c:v>33.799999999999997</c:v>
                </c:pt>
                <c:pt idx="692">
                  <c:v>35.6</c:v>
                </c:pt>
                <c:pt idx="693">
                  <c:v>35.9</c:v>
                </c:pt>
                <c:pt idx="694">
                  <c:v>35.299999999999997</c:v>
                </c:pt>
                <c:pt idx="695">
                  <c:v>35.1</c:v>
                </c:pt>
                <c:pt idx="696">
                  <c:v>35</c:v>
                </c:pt>
                <c:pt idx="697">
                  <c:v>34.700000000000003</c:v>
                </c:pt>
                <c:pt idx="698">
                  <c:v>35.1</c:v>
                </c:pt>
                <c:pt idx="699">
                  <c:v>35</c:v>
                </c:pt>
                <c:pt idx="700">
                  <c:v>35.5</c:v>
                </c:pt>
                <c:pt idx="701">
                  <c:v>34.9</c:v>
                </c:pt>
                <c:pt idx="702">
                  <c:v>34.799999999999997</c:v>
                </c:pt>
                <c:pt idx="703">
                  <c:v>35</c:v>
                </c:pt>
                <c:pt idx="704">
                  <c:v>34.6</c:v>
                </c:pt>
                <c:pt idx="705">
                  <c:v>35.5</c:v>
                </c:pt>
                <c:pt idx="706">
                  <c:v>34.700000000000003</c:v>
                </c:pt>
                <c:pt idx="707">
                  <c:v>34.700000000000003</c:v>
                </c:pt>
                <c:pt idx="708">
                  <c:v>35.200000000000003</c:v>
                </c:pt>
                <c:pt idx="709">
                  <c:v>34.799999999999997</c:v>
                </c:pt>
                <c:pt idx="710">
                  <c:v>34.799999999999997</c:v>
                </c:pt>
                <c:pt idx="711">
                  <c:v>33.5</c:v>
                </c:pt>
                <c:pt idx="712">
                  <c:v>34.799999999999997</c:v>
                </c:pt>
                <c:pt idx="713">
                  <c:v>35.200000000000003</c:v>
                </c:pt>
                <c:pt idx="714">
                  <c:v>36</c:v>
                </c:pt>
                <c:pt idx="715">
                  <c:v>35</c:v>
                </c:pt>
                <c:pt idx="716">
                  <c:v>34.5</c:v>
                </c:pt>
                <c:pt idx="717">
                  <c:v>34</c:v>
                </c:pt>
                <c:pt idx="718">
                  <c:v>33.700000000000003</c:v>
                </c:pt>
                <c:pt idx="719">
                  <c:v>33.6</c:v>
                </c:pt>
                <c:pt idx="720">
                  <c:v>33.9</c:v>
                </c:pt>
                <c:pt idx="721">
                  <c:v>33.4</c:v>
                </c:pt>
                <c:pt idx="722">
                  <c:v>34.4</c:v>
                </c:pt>
                <c:pt idx="723">
                  <c:v>35.1</c:v>
                </c:pt>
                <c:pt idx="724">
                  <c:v>35.299999999999997</c:v>
                </c:pt>
                <c:pt idx="725">
                  <c:v>33</c:v>
                </c:pt>
                <c:pt idx="726">
                  <c:v>33.700000000000003</c:v>
                </c:pt>
                <c:pt idx="727">
                  <c:v>33.1</c:v>
                </c:pt>
                <c:pt idx="728">
                  <c:v>33.799999999999997</c:v>
                </c:pt>
                <c:pt idx="729">
                  <c:v>34.1</c:v>
                </c:pt>
                <c:pt idx="730">
                  <c:v>33.9</c:v>
                </c:pt>
                <c:pt idx="731">
                  <c:v>33.9</c:v>
                </c:pt>
                <c:pt idx="732">
                  <c:v>33.4</c:v>
                </c:pt>
                <c:pt idx="733">
                  <c:v>33.9</c:v>
                </c:pt>
                <c:pt idx="734">
                  <c:v>33.9</c:v>
                </c:pt>
                <c:pt idx="735">
                  <c:v>34</c:v>
                </c:pt>
                <c:pt idx="736">
                  <c:v>34</c:v>
                </c:pt>
                <c:pt idx="737">
                  <c:v>34</c:v>
                </c:pt>
                <c:pt idx="738">
                  <c:v>33.700000000000003</c:v>
                </c:pt>
                <c:pt idx="739">
                  <c:v>33.799999999999997</c:v>
                </c:pt>
                <c:pt idx="740">
                  <c:v>34</c:v>
                </c:pt>
                <c:pt idx="741">
                  <c:v>32.700000000000003</c:v>
                </c:pt>
                <c:pt idx="742">
                  <c:v>34.200000000000003</c:v>
                </c:pt>
                <c:pt idx="743">
                  <c:v>33.799999999999997</c:v>
                </c:pt>
                <c:pt idx="744">
                  <c:v>33.4</c:v>
                </c:pt>
                <c:pt idx="745">
                  <c:v>34.4</c:v>
                </c:pt>
                <c:pt idx="746">
                  <c:v>34.799999999999997</c:v>
                </c:pt>
                <c:pt idx="747">
                  <c:v>33.299999999999997</c:v>
                </c:pt>
                <c:pt idx="748">
                  <c:v>34.4</c:v>
                </c:pt>
                <c:pt idx="749">
                  <c:v>35.299999999999997</c:v>
                </c:pt>
                <c:pt idx="750">
                  <c:v>34.1</c:v>
                </c:pt>
                <c:pt idx="751">
                  <c:v>34.6</c:v>
                </c:pt>
                <c:pt idx="752">
                  <c:v>34.799999999999997</c:v>
                </c:pt>
                <c:pt idx="753">
                  <c:v>35</c:v>
                </c:pt>
                <c:pt idx="754">
                  <c:v>36.299999999999997</c:v>
                </c:pt>
                <c:pt idx="755">
                  <c:v>35.6</c:v>
                </c:pt>
                <c:pt idx="756">
                  <c:v>35.200000000000003</c:v>
                </c:pt>
                <c:pt idx="757">
                  <c:v>34</c:v>
                </c:pt>
                <c:pt idx="758">
                  <c:v>35.4</c:v>
                </c:pt>
                <c:pt idx="759">
                  <c:v>35.700000000000003</c:v>
                </c:pt>
                <c:pt idx="760">
                  <c:v>35.4</c:v>
                </c:pt>
                <c:pt idx="761">
                  <c:v>35.200000000000003</c:v>
                </c:pt>
                <c:pt idx="762">
                  <c:v>37.299999999999997</c:v>
                </c:pt>
                <c:pt idx="763">
                  <c:v>35.9</c:v>
                </c:pt>
                <c:pt idx="764">
                  <c:v>36.200000000000003</c:v>
                </c:pt>
                <c:pt idx="765">
                  <c:v>35.4</c:v>
                </c:pt>
                <c:pt idx="766">
                  <c:v>35.700000000000003</c:v>
                </c:pt>
                <c:pt idx="767">
                  <c:v>37</c:v>
                </c:pt>
                <c:pt idx="768">
                  <c:v>35</c:v>
                </c:pt>
                <c:pt idx="769">
                  <c:v>36.299999999999997</c:v>
                </c:pt>
                <c:pt idx="770">
                  <c:v>36.9</c:v>
                </c:pt>
                <c:pt idx="771">
                  <c:v>36.4</c:v>
                </c:pt>
                <c:pt idx="772">
                  <c:v>35.9</c:v>
                </c:pt>
                <c:pt idx="773">
                  <c:v>38.1</c:v>
                </c:pt>
                <c:pt idx="774">
                  <c:v>36.1</c:v>
                </c:pt>
                <c:pt idx="775">
                  <c:v>36.700000000000003</c:v>
                </c:pt>
                <c:pt idx="776">
                  <c:v>34.4</c:v>
                </c:pt>
                <c:pt idx="777">
                  <c:v>35.200000000000003</c:v>
                </c:pt>
                <c:pt idx="778">
                  <c:v>36.1</c:v>
                </c:pt>
                <c:pt idx="779">
                  <c:v>35.9</c:v>
                </c:pt>
                <c:pt idx="780">
                  <c:v>35.9</c:v>
                </c:pt>
                <c:pt idx="781">
                  <c:v>35.700000000000003</c:v>
                </c:pt>
                <c:pt idx="782">
                  <c:v>36.799999999999997</c:v>
                </c:pt>
                <c:pt idx="783">
                  <c:v>35.5</c:v>
                </c:pt>
                <c:pt idx="784">
                  <c:v>34.6</c:v>
                </c:pt>
                <c:pt idx="785">
                  <c:v>36.200000000000003</c:v>
                </c:pt>
                <c:pt idx="786">
                  <c:v>35.5</c:v>
                </c:pt>
                <c:pt idx="787">
                  <c:v>35.6</c:v>
                </c:pt>
                <c:pt idx="788">
                  <c:v>36.200000000000003</c:v>
                </c:pt>
                <c:pt idx="789">
                  <c:v>35.200000000000003</c:v>
                </c:pt>
                <c:pt idx="790">
                  <c:v>35.6</c:v>
                </c:pt>
                <c:pt idx="791">
                  <c:v>36.299999999999997</c:v>
                </c:pt>
                <c:pt idx="792">
                  <c:v>35.799999999999997</c:v>
                </c:pt>
                <c:pt idx="793">
                  <c:v>35.700000000000003</c:v>
                </c:pt>
                <c:pt idx="794">
                  <c:v>34.1</c:v>
                </c:pt>
                <c:pt idx="795">
                  <c:v>34.4</c:v>
                </c:pt>
                <c:pt idx="796">
                  <c:v>35.700000000000003</c:v>
                </c:pt>
                <c:pt idx="797">
                  <c:v>34.1</c:v>
                </c:pt>
                <c:pt idx="798">
                  <c:v>35</c:v>
                </c:pt>
                <c:pt idx="799">
                  <c:v>36.1</c:v>
                </c:pt>
                <c:pt idx="800">
                  <c:v>35.799999999999997</c:v>
                </c:pt>
                <c:pt idx="801">
                  <c:v>36.5</c:v>
                </c:pt>
                <c:pt idx="802">
                  <c:v>34.6</c:v>
                </c:pt>
                <c:pt idx="803">
                  <c:v>34.5</c:v>
                </c:pt>
                <c:pt idx="804">
                  <c:v>35</c:v>
                </c:pt>
                <c:pt idx="805">
                  <c:v>34.1</c:v>
                </c:pt>
                <c:pt idx="806">
                  <c:v>34.6</c:v>
                </c:pt>
                <c:pt idx="807">
                  <c:v>35.4</c:v>
                </c:pt>
                <c:pt idx="808">
                  <c:v>34.9</c:v>
                </c:pt>
                <c:pt idx="809">
                  <c:v>35.200000000000003</c:v>
                </c:pt>
                <c:pt idx="810">
                  <c:v>35.4</c:v>
                </c:pt>
                <c:pt idx="811">
                  <c:v>35.200000000000003</c:v>
                </c:pt>
                <c:pt idx="812">
                  <c:v>35.299999999999997</c:v>
                </c:pt>
                <c:pt idx="813">
                  <c:v>34.299999999999997</c:v>
                </c:pt>
                <c:pt idx="814">
                  <c:v>35.1</c:v>
                </c:pt>
                <c:pt idx="815">
                  <c:v>35.200000000000003</c:v>
                </c:pt>
                <c:pt idx="816">
                  <c:v>34.299999999999997</c:v>
                </c:pt>
                <c:pt idx="817">
                  <c:v>36</c:v>
                </c:pt>
                <c:pt idx="818">
                  <c:v>34.799999999999997</c:v>
                </c:pt>
                <c:pt idx="819">
                  <c:v>35</c:v>
                </c:pt>
                <c:pt idx="820">
                  <c:v>34.799999999999997</c:v>
                </c:pt>
                <c:pt idx="821">
                  <c:v>35.6</c:v>
                </c:pt>
                <c:pt idx="822">
                  <c:v>33.9</c:v>
                </c:pt>
                <c:pt idx="823">
                  <c:v>34.700000000000003</c:v>
                </c:pt>
                <c:pt idx="824">
                  <c:v>34.299999999999997</c:v>
                </c:pt>
                <c:pt idx="825">
                  <c:v>34.6</c:v>
                </c:pt>
                <c:pt idx="826">
                  <c:v>35</c:v>
                </c:pt>
                <c:pt idx="827">
                  <c:v>33.6</c:v>
                </c:pt>
                <c:pt idx="828">
                  <c:v>34</c:v>
                </c:pt>
                <c:pt idx="829">
                  <c:v>33.6</c:v>
                </c:pt>
                <c:pt idx="830">
                  <c:v>33.200000000000003</c:v>
                </c:pt>
                <c:pt idx="831">
                  <c:v>34.5</c:v>
                </c:pt>
                <c:pt idx="832">
                  <c:v>33.200000000000003</c:v>
                </c:pt>
                <c:pt idx="833">
                  <c:v>33.799999999999997</c:v>
                </c:pt>
                <c:pt idx="834">
                  <c:v>34.6</c:v>
                </c:pt>
                <c:pt idx="835">
                  <c:v>33.200000000000003</c:v>
                </c:pt>
                <c:pt idx="836">
                  <c:v>32.6</c:v>
                </c:pt>
                <c:pt idx="837">
                  <c:v>32.200000000000003</c:v>
                </c:pt>
                <c:pt idx="838">
                  <c:v>32.5</c:v>
                </c:pt>
                <c:pt idx="839">
                  <c:v>34</c:v>
                </c:pt>
                <c:pt idx="840">
                  <c:v>32.6</c:v>
                </c:pt>
                <c:pt idx="841">
                  <c:v>32.4</c:v>
                </c:pt>
                <c:pt idx="842">
                  <c:v>31.9</c:v>
                </c:pt>
                <c:pt idx="843">
                  <c:v>32.6</c:v>
                </c:pt>
                <c:pt idx="844">
                  <c:v>33</c:v>
                </c:pt>
                <c:pt idx="845">
                  <c:v>33.200000000000003</c:v>
                </c:pt>
                <c:pt idx="846">
                  <c:v>33.1</c:v>
                </c:pt>
                <c:pt idx="847">
                  <c:v>32.5</c:v>
                </c:pt>
                <c:pt idx="848">
                  <c:v>33.200000000000003</c:v>
                </c:pt>
                <c:pt idx="849">
                  <c:v>33.4</c:v>
                </c:pt>
                <c:pt idx="850">
                  <c:v>31.7</c:v>
                </c:pt>
                <c:pt idx="851">
                  <c:v>34.299999999999997</c:v>
                </c:pt>
                <c:pt idx="852">
                  <c:v>33.4</c:v>
                </c:pt>
                <c:pt idx="853">
                  <c:v>33.4</c:v>
                </c:pt>
                <c:pt idx="854">
                  <c:v>34.9</c:v>
                </c:pt>
                <c:pt idx="855">
                  <c:v>34</c:v>
                </c:pt>
                <c:pt idx="856">
                  <c:v>34.4</c:v>
                </c:pt>
                <c:pt idx="857">
                  <c:v>33.5</c:v>
                </c:pt>
                <c:pt idx="858">
                  <c:v>34.4</c:v>
                </c:pt>
                <c:pt idx="859">
                  <c:v>34.299999999999997</c:v>
                </c:pt>
                <c:pt idx="860">
                  <c:v>35.6</c:v>
                </c:pt>
                <c:pt idx="861">
                  <c:v>35.5</c:v>
                </c:pt>
                <c:pt idx="862">
                  <c:v>34.4</c:v>
                </c:pt>
                <c:pt idx="863">
                  <c:v>35.200000000000003</c:v>
                </c:pt>
                <c:pt idx="864">
                  <c:v>35.4</c:v>
                </c:pt>
                <c:pt idx="865">
                  <c:v>35.799999999999997</c:v>
                </c:pt>
                <c:pt idx="866">
                  <c:v>36.1</c:v>
                </c:pt>
                <c:pt idx="867">
                  <c:v>36.1</c:v>
                </c:pt>
                <c:pt idx="868">
                  <c:v>34.799999999999997</c:v>
                </c:pt>
                <c:pt idx="869">
                  <c:v>36</c:v>
                </c:pt>
                <c:pt idx="870">
                  <c:v>36.5</c:v>
                </c:pt>
                <c:pt idx="871">
                  <c:v>37.9</c:v>
                </c:pt>
                <c:pt idx="872">
                  <c:v>36.9</c:v>
                </c:pt>
                <c:pt idx="873">
                  <c:v>36.200000000000003</c:v>
                </c:pt>
                <c:pt idx="874">
                  <c:v>35.1</c:v>
                </c:pt>
                <c:pt idx="875">
                  <c:v>34.9</c:v>
                </c:pt>
                <c:pt idx="876">
                  <c:v>36.1</c:v>
                </c:pt>
                <c:pt idx="877">
                  <c:v>36.9</c:v>
                </c:pt>
                <c:pt idx="878">
                  <c:v>35.6</c:v>
                </c:pt>
                <c:pt idx="879">
                  <c:v>35.6</c:v>
                </c:pt>
                <c:pt idx="880">
                  <c:v>36.200000000000003</c:v>
                </c:pt>
                <c:pt idx="881">
                  <c:v>36</c:v>
                </c:pt>
                <c:pt idx="882">
                  <c:v>34.700000000000003</c:v>
                </c:pt>
                <c:pt idx="883">
                  <c:v>36.200000000000003</c:v>
                </c:pt>
                <c:pt idx="884">
                  <c:v>35.4</c:v>
                </c:pt>
                <c:pt idx="885">
                  <c:v>35.5</c:v>
                </c:pt>
                <c:pt idx="886">
                  <c:v>35.5</c:v>
                </c:pt>
                <c:pt idx="887">
                  <c:v>36.1</c:v>
                </c:pt>
                <c:pt idx="888">
                  <c:v>35</c:v>
                </c:pt>
                <c:pt idx="889">
                  <c:v>35.4</c:v>
                </c:pt>
                <c:pt idx="890">
                  <c:v>36</c:v>
                </c:pt>
                <c:pt idx="891">
                  <c:v>35.4</c:v>
                </c:pt>
                <c:pt idx="892">
                  <c:v>35.299999999999997</c:v>
                </c:pt>
                <c:pt idx="893">
                  <c:v>35.799999999999997</c:v>
                </c:pt>
                <c:pt idx="894">
                  <c:v>34.9</c:v>
                </c:pt>
                <c:pt idx="895">
                  <c:v>34.5</c:v>
                </c:pt>
                <c:pt idx="896">
                  <c:v>34.700000000000003</c:v>
                </c:pt>
                <c:pt idx="897">
                  <c:v>34.299999999999997</c:v>
                </c:pt>
                <c:pt idx="898">
                  <c:v>34.4</c:v>
                </c:pt>
                <c:pt idx="899">
                  <c:v>34.9</c:v>
                </c:pt>
                <c:pt idx="900">
                  <c:v>34.4</c:v>
                </c:pt>
                <c:pt idx="901">
                  <c:v>36.200000000000003</c:v>
                </c:pt>
                <c:pt idx="902">
                  <c:v>34.299999999999997</c:v>
                </c:pt>
                <c:pt idx="903">
                  <c:v>33.6</c:v>
                </c:pt>
                <c:pt idx="904">
                  <c:v>34.6</c:v>
                </c:pt>
                <c:pt idx="905">
                  <c:v>33.299999999999997</c:v>
                </c:pt>
                <c:pt idx="906">
                  <c:v>33.4</c:v>
                </c:pt>
                <c:pt idx="907">
                  <c:v>33.4</c:v>
                </c:pt>
                <c:pt idx="908">
                  <c:v>33.4</c:v>
                </c:pt>
                <c:pt idx="909">
                  <c:v>34.200000000000003</c:v>
                </c:pt>
                <c:pt idx="910">
                  <c:v>33.700000000000003</c:v>
                </c:pt>
                <c:pt idx="911">
                  <c:v>34.299999999999997</c:v>
                </c:pt>
                <c:pt idx="912">
                  <c:v>33.4</c:v>
                </c:pt>
                <c:pt idx="913">
                  <c:v>32.9</c:v>
                </c:pt>
                <c:pt idx="914">
                  <c:v>33.200000000000003</c:v>
                </c:pt>
                <c:pt idx="915">
                  <c:v>34.6</c:v>
                </c:pt>
                <c:pt idx="916">
                  <c:v>33.200000000000003</c:v>
                </c:pt>
                <c:pt idx="917">
                  <c:v>33.700000000000003</c:v>
                </c:pt>
                <c:pt idx="918">
                  <c:v>34.6</c:v>
                </c:pt>
                <c:pt idx="919">
                  <c:v>33.700000000000003</c:v>
                </c:pt>
                <c:pt idx="920">
                  <c:v>33.5</c:v>
                </c:pt>
                <c:pt idx="921">
                  <c:v>33.6</c:v>
                </c:pt>
                <c:pt idx="922">
                  <c:v>33.4</c:v>
                </c:pt>
                <c:pt idx="923">
                  <c:v>34.6</c:v>
                </c:pt>
                <c:pt idx="924">
                  <c:v>33.4</c:v>
                </c:pt>
                <c:pt idx="925">
                  <c:v>33.299999999999997</c:v>
                </c:pt>
                <c:pt idx="926">
                  <c:v>33</c:v>
                </c:pt>
                <c:pt idx="927">
                  <c:v>34.4</c:v>
                </c:pt>
                <c:pt idx="928">
                  <c:v>34.799999999999997</c:v>
                </c:pt>
                <c:pt idx="929">
                  <c:v>34.4</c:v>
                </c:pt>
                <c:pt idx="930">
                  <c:v>34.1</c:v>
                </c:pt>
                <c:pt idx="931">
                  <c:v>34.6</c:v>
                </c:pt>
                <c:pt idx="932">
                  <c:v>36.299999999999997</c:v>
                </c:pt>
                <c:pt idx="933">
                  <c:v>35.1</c:v>
                </c:pt>
                <c:pt idx="934">
                  <c:v>36.1</c:v>
                </c:pt>
                <c:pt idx="935">
                  <c:v>35</c:v>
                </c:pt>
                <c:pt idx="936">
                  <c:v>35.5</c:v>
                </c:pt>
                <c:pt idx="937">
                  <c:v>36.700000000000003</c:v>
                </c:pt>
                <c:pt idx="938">
                  <c:v>35.200000000000003</c:v>
                </c:pt>
                <c:pt idx="939">
                  <c:v>35</c:v>
                </c:pt>
                <c:pt idx="940">
                  <c:v>34.5</c:v>
                </c:pt>
                <c:pt idx="941">
                  <c:v>37.299999999999997</c:v>
                </c:pt>
                <c:pt idx="942">
                  <c:v>36.299999999999997</c:v>
                </c:pt>
                <c:pt idx="943">
                  <c:v>36.9</c:v>
                </c:pt>
                <c:pt idx="944">
                  <c:v>37.799999999999997</c:v>
                </c:pt>
                <c:pt idx="945">
                  <c:v>37</c:v>
                </c:pt>
                <c:pt idx="946">
                  <c:v>37</c:v>
                </c:pt>
                <c:pt idx="947">
                  <c:v>37</c:v>
                </c:pt>
                <c:pt idx="948">
                  <c:v>35.9</c:v>
                </c:pt>
                <c:pt idx="949">
                  <c:v>39.1</c:v>
                </c:pt>
                <c:pt idx="950">
                  <c:v>37.799999999999997</c:v>
                </c:pt>
                <c:pt idx="951">
                  <c:v>37.299999999999997</c:v>
                </c:pt>
                <c:pt idx="952">
                  <c:v>38.200000000000003</c:v>
                </c:pt>
                <c:pt idx="953">
                  <c:v>38.1</c:v>
                </c:pt>
                <c:pt idx="954">
                  <c:v>38.9</c:v>
                </c:pt>
                <c:pt idx="955">
                  <c:v>38.4</c:v>
                </c:pt>
                <c:pt idx="956">
                  <c:v>38.299999999999997</c:v>
                </c:pt>
                <c:pt idx="957">
                  <c:v>38.1</c:v>
                </c:pt>
                <c:pt idx="958">
                  <c:v>39.700000000000003</c:v>
                </c:pt>
                <c:pt idx="959">
                  <c:v>38.799999999999997</c:v>
                </c:pt>
                <c:pt idx="960">
                  <c:v>39.4</c:v>
                </c:pt>
                <c:pt idx="961">
                  <c:v>39.200000000000003</c:v>
                </c:pt>
                <c:pt idx="962">
                  <c:v>38.799999999999997</c:v>
                </c:pt>
                <c:pt idx="963">
                  <c:v>38.5</c:v>
                </c:pt>
                <c:pt idx="964">
                  <c:v>38.299999999999997</c:v>
                </c:pt>
                <c:pt idx="965">
                  <c:v>39</c:v>
                </c:pt>
                <c:pt idx="966">
                  <c:v>39.799999999999997</c:v>
                </c:pt>
                <c:pt idx="967">
                  <c:v>38.6</c:v>
                </c:pt>
                <c:pt idx="968">
                  <c:v>39.9</c:v>
                </c:pt>
                <c:pt idx="969">
                  <c:v>39.1</c:v>
                </c:pt>
                <c:pt idx="970">
                  <c:v>38.700000000000003</c:v>
                </c:pt>
                <c:pt idx="971">
                  <c:v>39.200000000000003</c:v>
                </c:pt>
                <c:pt idx="972">
                  <c:v>38.200000000000003</c:v>
                </c:pt>
                <c:pt idx="973">
                  <c:v>38.799999999999997</c:v>
                </c:pt>
                <c:pt idx="974">
                  <c:v>38.9</c:v>
                </c:pt>
                <c:pt idx="975">
                  <c:v>39.700000000000003</c:v>
                </c:pt>
                <c:pt idx="976">
                  <c:v>38.700000000000003</c:v>
                </c:pt>
                <c:pt idx="977">
                  <c:v>38.9</c:v>
                </c:pt>
                <c:pt idx="978">
                  <c:v>40.4</c:v>
                </c:pt>
                <c:pt idx="979">
                  <c:v>39.200000000000003</c:v>
                </c:pt>
                <c:pt idx="980">
                  <c:v>38.5</c:v>
                </c:pt>
                <c:pt idx="981">
                  <c:v>38.4</c:v>
                </c:pt>
                <c:pt idx="982">
                  <c:v>38.9</c:v>
                </c:pt>
                <c:pt idx="983">
                  <c:v>39</c:v>
                </c:pt>
                <c:pt idx="984">
                  <c:v>39.799999999999997</c:v>
                </c:pt>
                <c:pt idx="985">
                  <c:v>40</c:v>
                </c:pt>
                <c:pt idx="986">
                  <c:v>39.5</c:v>
                </c:pt>
                <c:pt idx="987">
                  <c:v>40.9</c:v>
                </c:pt>
                <c:pt idx="988">
                  <c:v>39.6</c:v>
                </c:pt>
                <c:pt idx="989">
                  <c:v>38</c:v>
                </c:pt>
                <c:pt idx="990">
                  <c:v>39.700000000000003</c:v>
                </c:pt>
                <c:pt idx="991">
                  <c:v>39.700000000000003</c:v>
                </c:pt>
                <c:pt idx="992">
                  <c:v>41.9</c:v>
                </c:pt>
                <c:pt idx="993">
                  <c:v>39.799999999999997</c:v>
                </c:pt>
                <c:pt idx="994">
                  <c:v>42</c:v>
                </c:pt>
                <c:pt idx="995">
                  <c:v>42</c:v>
                </c:pt>
                <c:pt idx="996">
                  <c:v>42</c:v>
                </c:pt>
                <c:pt idx="997">
                  <c:v>41.1</c:v>
                </c:pt>
                <c:pt idx="998">
                  <c:v>42.3</c:v>
                </c:pt>
                <c:pt idx="999">
                  <c:v>43.9</c:v>
                </c:pt>
                <c:pt idx="1000">
                  <c:v>43.5</c:v>
                </c:pt>
                <c:pt idx="1001">
                  <c:v>43</c:v>
                </c:pt>
                <c:pt idx="1002">
                  <c:v>43.3</c:v>
                </c:pt>
                <c:pt idx="1003">
                  <c:v>45.1</c:v>
                </c:pt>
                <c:pt idx="1004">
                  <c:v>44.5</c:v>
                </c:pt>
                <c:pt idx="1005">
                  <c:v>46.1</c:v>
                </c:pt>
                <c:pt idx="1006">
                  <c:v>45.7</c:v>
                </c:pt>
                <c:pt idx="1007">
                  <c:v>45.1</c:v>
                </c:pt>
                <c:pt idx="1008">
                  <c:v>46.9</c:v>
                </c:pt>
                <c:pt idx="1009">
                  <c:v>46.6</c:v>
                </c:pt>
                <c:pt idx="1010">
                  <c:v>46.5</c:v>
                </c:pt>
                <c:pt idx="1011">
                  <c:v>45.9</c:v>
                </c:pt>
                <c:pt idx="1012">
                  <c:v>46.5</c:v>
                </c:pt>
                <c:pt idx="1013">
                  <c:v>46.8</c:v>
                </c:pt>
                <c:pt idx="1014">
                  <c:v>48.5</c:v>
                </c:pt>
                <c:pt idx="1015">
                  <c:v>48.7</c:v>
                </c:pt>
                <c:pt idx="1016">
                  <c:v>48.3</c:v>
                </c:pt>
                <c:pt idx="1017">
                  <c:v>48.1</c:v>
                </c:pt>
                <c:pt idx="1018">
                  <c:v>47.9</c:v>
                </c:pt>
                <c:pt idx="1019">
                  <c:v>47.4</c:v>
                </c:pt>
                <c:pt idx="1020">
                  <c:v>49.1</c:v>
                </c:pt>
                <c:pt idx="1021">
                  <c:v>49.3</c:v>
                </c:pt>
                <c:pt idx="1022">
                  <c:v>48.9</c:v>
                </c:pt>
                <c:pt idx="1023">
                  <c:v>48</c:v>
                </c:pt>
                <c:pt idx="1024">
                  <c:v>49.2</c:v>
                </c:pt>
                <c:pt idx="1025">
                  <c:v>48.8</c:v>
                </c:pt>
                <c:pt idx="1026">
                  <c:v>48.6</c:v>
                </c:pt>
                <c:pt idx="1027">
                  <c:v>48.6</c:v>
                </c:pt>
                <c:pt idx="1028">
                  <c:v>48.5</c:v>
                </c:pt>
                <c:pt idx="1029">
                  <c:v>49.2</c:v>
                </c:pt>
                <c:pt idx="1030">
                  <c:v>49.5</c:v>
                </c:pt>
                <c:pt idx="1031">
                  <c:v>49.7</c:v>
                </c:pt>
                <c:pt idx="1032">
                  <c:v>49.1</c:v>
                </c:pt>
                <c:pt idx="1033">
                  <c:v>48.9</c:v>
                </c:pt>
                <c:pt idx="1034">
                  <c:v>49.9</c:v>
                </c:pt>
                <c:pt idx="1035">
                  <c:v>50.3</c:v>
                </c:pt>
                <c:pt idx="1036">
                  <c:v>49.5</c:v>
                </c:pt>
                <c:pt idx="1037">
                  <c:v>50.4</c:v>
                </c:pt>
                <c:pt idx="1038">
                  <c:v>49.5</c:v>
                </c:pt>
                <c:pt idx="1039">
                  <c:v>50.6</c:v>
                </c:pt>
                <c:pt idx="1040">
                  <c:v>50.7</c:v>
                </c:pt>
                <c:pt idx="1041">
                  <c:v>51.2</c:v>
                </c:pt>
                <c:pt idx="1042">
                  <c:v>50.6</c:v>
                </c:pt>
                <c:pt idx="1043">
                  <c:v>51.4</c:v>
                </c:pt>
                <c:pt idx="1044">
                  <c:v>51.2</c:v>
                </c:pt>
                <c:pt idx="1045">
                  <c:v>52</c:v>
                </c:pt>
                <c:pt idx="1046">
                  <c:v>52.5</c:v>
                </c:pt>
                <c:pt idx="1047">
                  <c:v>52.7</c:v>
                </c:pt>
                <c:pt idx="1048">
                  <c:v>52.8</c:v>
                </c:pt>
                <c:pt idx="1049">
                  <c:v>50.7</c:v>
                </c:pt>
                <c:pt idx="1050">
                  <c:v>52.8</c:v>
                </c:pt>
                <c:pt idx="1051">
                  <c:v>52.5</c:v>
                </c:pt>
                <c:pt idx="1052">
                  <c:v>53.1</c:v>
                </c:pt>
                <c:pt idx="1053">
                  <c:v>53.3</c:v>
                </c:pt>
                <c:pt idx="1054">
                  <c:v>53.4</c:v>
                </c:pt>
                <c:pt idx="1055">
                  <c:v>52.9</c:v>
                </c:pt>
                <c:pt idx="1056">
                  <c:v>54.1</c:v>
                </c:pt>
                <c:pt idx="1057">
                  <c:v>52.6</c:v>
                </c:pt>
                <c:pt idx="1058">
                  <c:v>53.2</c:v>
                </c:pt>
                <c:pt idx="1059">
                  <c:v>53.3</c:v>
                </c:pt>
                <c:pt idx="1060">
                  <c:v>54.7</c:v>
                </c:pt>
                <c:pt idx="1061">
                  <c:v>53.3</c:v>
                </c:pt>
                <c:pt idx="1062">
                  <c:v>52.5</c:v>
                </c:pt>
                <c:pt idx="1063">
                  <c:v>53.6</c:v>
                </c:pt>
                <c:pt idx="1064">
                  <c:v>52.6</c:v>
                </c:pt>
                <c:pt idx="1065">
                  <c:v>54.3</c:v>
                </c:pt>
                <c:pt idx="1066">
                  <c:v>53.8</c:v>
                </c:pt>
                <c:pt idx="1067">
                  <c:v>54.2</c:v>
                </c:pt>
                <c:pt idx="1068">
                  <c:v>54.2</c:v>
                </c:pt>
                <c:pt idx="1069">
                  <c:v>54.2</c:v>
                </c:pt>
                <c:pt idx="1070">
                  <c:v>52</c:v>
                </c:pt>
                <c:pt idx="1071">
                  <c:v>54</c:v>
                </c:pt>
                <c:pt idx="1072">
                  <c:v>53.9</c:v>
                </c:pt>
                <c:pt idx="1073">
                  <c:v>54.1</c:v>
                </c:pt>
                <c:pt idx="1074">
                  <c:v>55.2</c:v>
                </c:pt>
                <c:pt idx="1075">
                  <c:v>54</c:v>
                </c:pt>
                <c:pt idx="1076">
                  <c:v>54.7</c:v>
                </c:pt>
                <c:pt idx="1077">
                  <c:v>56</c:v>
                </c:pt>
                <c:pt idx="1078">
                  <c:v>54.3</c:v>
                </c:pt>
                <c:pt idx="1079">
                  <c:v>54.9</c:v>
                </c:pt>
                <c:pt idx="1080">
                  <c:v>54.1</c:v>
                </c:pt>
                <c:pt idx="1081">
                  <c:v>54.9</c:v>
                </c:pt>
                <c:pt idx="1082">
                  <c:v>55.6</c:v>
                </c:pt>
                <c:pt idx="1083">
                  <c:v>54.2</c:v>
                </c:pt>
                <c:pt idx="1084">
                  <c:v>54.8</c:v>
                </c:pt>
                <c:pt idx="1085">
                  <c:v>55</c:v>
                </c:pt>
                <c:pt idx="1086">
                  <c:v>55.2</c:v>
                </c:pt>
                <c:pt idx="1087">
                  <c:v>55.5</c:v>
                </c:pt>
                <c:pt idx="1088">
                  <c:v>55.1</c:v>
                </c:pt>
                <c:pt idx="1089">
                  <c:v>56.5</c:v>
                </c:pt>
                <c:pt idx="1090">
                  <c:v>55.1</c:v>
                </c:pt>
                <c:pt idx="1091">
                  <c:v>55</c:v>
                </c:pt>
                <c:pt idx="1092">
                  <c:v>55.7</c:v>
                </c:pt>
                <c:pt idx="1093">
                  <c:v>55</c:v>
                </c:pt>
                <c:pt idx="1094">
                  <c:v>56.4</c:v>
                </c:pt>
                <c:pt idx="1095">
                  <c:v>55.7</c:v>
                </c:pt>
                <c:pt idx="1096">
                  <c:v>55.1</c:v>
                </c:pt>
                <c:pt idx="1097">
                  <c:v>56.5</c:v>
                </c:pt>
                <c:pt idx="1098">
                  <c:v>56</c:v>
                </c:pt>
                <c:pt idx="1099">
                  <c:v>56.3</c:v>
                </c:pt>
                <c:pt idx="1100">
                  <c:v>56.4</c:v>
                </c:pt>
                <c:pt idx="1101">
                  <c:v>56.1</c:v>
                </c:pt>
                <c:pt idx="1102">
                  <c:v>56.1</c:v>
                </c:pt>
                <c:pt idx="1103">
                  <c:v>57.1</c:v>
                </c:pt>
                <c:pt idx="1104">
                  <c:v>55.2</c:v>
                </c:pt>
                <c:pt idx="1105">
                  <c:v>56</c:v>
                </c:pt>
                <c:pt idx="1106">
                  <c:v>56.1</c:v>
                </c:pt>
                <c:pt idx="1107">
                  <c:v>56.2</c:v>
                </c:pt>
                <c:pt idx="1108">
                  <c:v>56.3</c:v>
                </c:pt>
                <c:pt idx="1109">
                  <c:v>55.6</c:v>
                </c:pt>
                <c:pt idx="1110">
                  <c:v>56.2</c:v>
                </c:pt>
                <c:pt idx="1111">
                  <c:v>55.8</c:v>
                </c:pt>
                <c:pt idx="1112">
                  <c:v>55.6</c:v>
                </c:pt>
                <c:pt idx="1113">
                  <c:v>55.1</c:v>
                </c:pt>
                <c:pt idx="1114">
                  <c:v>54.1</c:v>
                </c:pt>
                <c:pt idx="1115">
                  <c:v>55.1</c:v>
                </c:pt>
                <c:pt idx="1116">
                  <c:v>54.2</c:v>
                </c:pt>
                <c:pt idx="1117">
                  <c:v>54.4</c:v>
                </c:pt>
                <c:pt idx="1118">
                  <c:v>54.2</c:v>
                </c:pt>
                <c:pt idx="1119">
                  <c:v>54.2</c:v>
                </c:pt>
                <c:pt idx="1120">
                  <c:v>55.3</c:v>
                </c:pt>
                <c:pt idx="1121">
                  <c:v>54.8</c:v>
                </c:pt>
                <c:pt idx="1122">
                  <c:v>55.6</c:v>
                </c:pt>
                <c:pt idx="1123">
                  <c:v>54.4</c:v>
                </c:pt>
                <c:pt idx="1124">
                  <c:v>56</c:v>
                </c:pt>
                <c:pt idx="1125">
                  <c:v>54.5</c:v>
                </c:pt>
                <c:pt idx="1126">
                  <c:v>54.7</c:v>
                </c:pt>
                <c:pt idx="1127">
                  <c:v>54.6</c:v>
                </c:pt>
                <c:pt idx="1128">
                  <c:v>53.9</c:v>
                </c:pt>
                <c:pt idx="1129">
                  <c:v>54.5</c:v>
                </c:pt>
                <c:pt idx="1130">
                  <c:v>53.7</c:v>
                </c:pt>
                <c:pt idx="1131">
                  <c:v>55.3</c:v>
                </c:pt>
                <c:pt idx="1132">
                  <c:v>55.5</c:v>
                </c:pt>
                <c:pt idx="1133">
                  <c:v>54.1</c:v>
                </c:pt>
                <c:pt idx="1134">
                  <c:v>55.6</c:v>
                </c:pt>
                <c:pt idx="1135">
                  <c:v>56.1</c:v>
                </c:pt>
                <c:pt idx="1136">
                  <c:v>54.8</c:v>
                </c:pt>
                <c:pt idx="1137">
                  <c:v>55.2</c:v>
                </c:pt>
                <c:pt idx="1138">
                  <c:v>55.8</c:v>
                </c:pt>
                <c:pt idx="1139">
                  <c:v>55.9</c:v>
                </c:pt>
                <c:pt idx="1140">
                  <c:v>55.2</c:v>
                </c:pt>
                <c:pt idx="1141">
                  <c:v>55.8</c:v>
                </c:pt>
                <c:pt idx="1142">
                  <c:v>56.1</c:v>
                </c:pt>
                <c:pt idx="1143">
                  <c:v>56</c:v>
                </c:pt>
                <c:pt idx="1144">
                  <c:v>55.4</c:v>
                </c:pt>
                <c:pt idx="1145">
                  <c:v>55</c:v>
                </c:pt>
                <c:pt idx="1146">
                  <c:v>55.9</c:v>
                </c:pt>
                <c:pt idx="1147">
                  <c:v>57.1</c:v>
                </c:pt>
                <c:pt idx="1148">
                  <c:v>54.8</c:v>
                </c:pt>
                <c:pt idx="1149">
                  <c:v>55.5</c:v>
                </c:pt>
                <c:pt idx="1150">
                  <c:v>54.9</c:v>
                </c:pt>
                <c:pt idx="1151">
                  <c:v>55.5</c:v>
                </c:pt>
                <c:pt idx="1152">
                  <c:v>54.2</c:v>
                </c:pt>
                <c:pt idx="1153">
                  <c:v>54.2</c:v>
                </c:pt>
                <c:pt idx="1154">
                  <c:v>54.1</c:v>
                </c:pt>
                <c:pt idx="1155">
                  <c:v>55</c:v>
                </c:pt>
                <c:pt idx="1156">
                  <c:v>54</c:v>
                </c:pt>
                <c:pt idx="1157">
                  <c:v>52.9</c:v>
                </c:pt>
                <c:pt idx="1158">
                  <c:v>52.2</c:v>
                </c:pt>
                <c:pt idx="1159">
                  <c:v>52.9</c:v>
                </c:pt>
                <c:pt idx="1160">
                  <c:v>51.2</c:v>
                </c:pt>
                <c:pt idx="1161">
                  <c:v>51.1</c:v>
                </c:pt>
                <c:pt idx="1162">
                  <c:v>51.9</c:v>
                </c:pt>
                <c:pt idx="1163">
                  <c:v>50.8</c:v>
                </c:pt>
                <c:pt idx="1164">
                  <c:v>51.5</c:v>
                </c:pt>
                <c:pt idx="1165">
                  <c:v>51.1</c:v>
                </c:pt>
                <c:pt idx="1166">
                  <c:v>49.5</c:v>
                </c:pt>
                <c:pt idx="1167">
                  <c:v>49.9</c:v>
                </c:pt>
                <c:pt idx="1168">
                  <c:v>50.3</c:v>
                </c:pt>
                <c:pt idx="1169">
                  <c:v>48.7</c:v>
                </c:pt>
                <c:pt idx="1170">
                  <c:v>49.1</c:v>
                </c:pt>
                <c:pt idx="1171">
                  <c:v>47.9</c:v>
                </c:pt>
                <c:pt idx="1172">
                  <c:v>49.4</c:v>
                </c:pt>
                <c:pt idx="1173">
                  <c:v>48.2</c:v>
                </c:pt>
                <c:pt idx="1174">
                  <c:v>49</c:v>
                </c:pt>
                <c:pt idx="1175">
                  <c:v>48.9</c:v>
                </c:pt>
                <c:pt idx="1176">
                  <c:v>47.3</c:v>
                </c:pt>
                <c:pt idx="1177">
                  <c:v>47.2</c:v>
                </c:pt>
                <c:pt idx="1178">
                  <c:v>46.3</c:v>
                </c:pt>
                <c:pt idx="1179">
                  <c:v>47.1</c:v>
                </c:pt>
                <c:pt idx="1180">
                  <c:v>46.9</c:v>
                </c:pt>
                <c:pt idx="1181">
                  <c:v>47.1</c:v>
                </c:pt>
                <c:pt idx="1182">
                  <c:v>47.4</c:v>
                </c:pt>
                <c:pt idx="1183">
                  <c:v>46.9</c:v>
                </c:pt>
                <c:pt idx="1184">
                  <c:v>46.2</c:v>
                </c:pt>
                <c:pt idx="1185">
                  <c:v>45.8</c:v>
                </c:pt>
                <c:pt idx="1186">
                  <c:v>46.1</c:v>
                </c:pt>
                <c:pt idx="1187">
                  <c:v>45.9</c:v>
                </c:pt>
                <c:pt idx="1188">
                  <c:v>45.4</c:v>
                </c:pt>
                <c:pt idx="1189">
                  <c:v>44.8</c:v>
                </c:pt>
                <c:pt idx="1190">
                  <c:v>47.1</c:v>
                </c:pt>
                <c:pt idx="1191">
                  <c:v>45</c:v>
                </c:pt>
                <c:pt idx="1192">
                  <c:v>46</c:v>
                </c:pt>
                <c:pt idx="1193">
                  <c:v>45.2</c:v>
                </c:pt>
                <c:pt idx="1194">
                  <c:v>46.2</c:v>
                </c:pt>
                <c:pt idx="1195">
                  <c:v>45.8</c:v>
                </c:pt>
                <c:pt idx="1196">
                  <c:v>45.1</c:v>
                </c:pt>
                <c:pt idx="1197">
                  <c:v>45.6</c:v>
                </c:pt>
                <c:pt idx="1198">
                  <c:v>46.2</c:v>
                </c:pt>
                <c:pt idx="1199">
                  <c:v>44.5</c:v>
                </c:pt>
                <c:pt idx="1200">
                  <c:v>44.9</c:v>
                </c:pt>
                <c:pt idx="1201">
                  <c:v>45.1</c:v>
                </c:pt>
                <c:pt idx="1202">
                  <c:v>44.5</c:v>
                </c:pt>
                <c:pt idx="1203">
                  <c:v>44.9</c:v>
                </c:pt>
                <c:pt idx="1204">
                  <c:v>44.3</c:v>
                </c:pt>
                <c:pt idx="1205">
                  <c:v>43.9</c:v>
                </c:pt>
                <c:pt idx="1206">
                  <c:v>42.7</c:v>
                </c:pt>
                <c:pt idx="1207">
                  <c:v>43.2</c:v>
                </c:pt>
                <c:pt idx="1208">
                  <c:v>42</c:v>
                </c:pt>
                <c:pt idx="1209">
                  <c:v>41.8</c:v>
                </c:pt>
                <c:pt idx="1210">
                  <c:v>42.9</c:v>
                </c:pt>
                <c:pt idx="1211">
                  <c:v>43.1</c:v>
                </c:pt>
                <c:pt idx="1212">
                  <c:v>41</c:v>
                </c:pt>
                <c:pt idx="1213">
                  <c:v>41</c:v>
                </c:pt>
                <c:pt idx="1214">
                  <c:v>40.9</c:v>
                </c:pt>
                <c:pt idx="1215">
                  <c:v>40.200000000000003</c:v>
                </c:pt>
                <c:pt idx="1216">
                  <c:v>39.5</c:v>
                </c:pt>
                <c:pt idx="1217">
                  <c:v>40.200000000000003</c:v>
                </c:pt>
                <c:pt idx="1218">
                  <c:v>39</c:v>
                </c:pt>
                <c:pt idx="1219">
                  <c:v>40.5</c:v>
                </c:pt>
                <c:pt idx="1220">
                  <c:v>39.700000000000003</c:v>
                </c:pt>
                <c:pt idx="1221">
                  <c:v>38.9</c:v>
                </c:pt>
                <c:pt idx="1222">
                  <c:v>37.200000000000003</c:v>
                </c:pt>
                <c:pt idx="1223">
                  <c:v>38.1</c:v>
                </c:pt>
                <c:pt idx="1224">
                  <c:v>37.6</c:v>
                </c:pt>
                <c:pt idx="1225">
                  <c:v>36.799999999999997</c:v>
                </c:pt>
                <c:pt idx="1226">
                  <c:v>36.9</c:v>
                </c:pt>
                <c:pt idx="1227">
                  <c:v>36.200000000000003</c:v>
                </c:pt>
                <c:pt idx="1228">
                  <c:v>35.799999999999997</c:v>
                </c:pt>
                <c:pt idx="1229">
                  <c:v>35.299999999999997</c:v>
                </c:pt>
                <c:pt idx="1230">
                  <c:v>33.799999999999997</c:v>
                </c:pt>
                <c:pt idx="1231">
                  <c:v>34.1</c:v>
                </c:pt>
                <c:pt idx="1232">
                  <c:v>34.299999999999997</c:v>
                </c:pt>
                <c:pt idx="1233">
                  <c:v>33.299999999999997</c:v>
                </c:pt>
                <c:pt idx="1234">
                  <c:v>32.700000000000003</c:v>
                </c:pt>
                <c:pt idx="1235">
                  <c:v>32.5</c:v>
                </c:pt>
                <c:pt idx="1236">
                  <c:v>31.6</c:v>
                </c:pt>
                <c:pt idx="1237">
                  <c:v>32.4</c:v>
                </c:pt>
                <c:pt idx="1238">
                  <c:v>30.2</c:v>
                </c:pt>
                <c:pt idx="1239">
                  <c:v>29.9</c:v>
                </c:pt>
                <c:pt idx="1240">
                  <c:v>29.9</c:v>
                </c:pt>
                <c:pt idx="1241">
                  <c:v>28.8</c:v>
                </c:pt>
                <c:pt idx="1242">
                  <c:v>27.2</c:v>
                </c:pt>
                <c:pt idx="1243">
                  <c:v>28.2</c:v>
                </c:pt>
                <c:pt idx="1244">
                  <c:v>26.3</c:v>
                </c:pt>
                <c:pt idx="1245">
                  <c:v>27.4</c:v>
                </c:pt>
                <c:pt idx="1246">
                  <c:v>25.6</c:v>
                </c:pt>
                <c:pt idx="1247">
                  <c:v>25.8</c:v>
                </c:pt>
                <c:pt idx="1248">
                  <c:v>25.4</c:v>
                </c:pt>
                <c:pt idx="1249">
                  <c:v>24.6</c:v>
                </c:pt>
                <c:pt idx="1250">
                  <c:v>24</c:v>
                </c:pt>
                <c:pt idx="1251">
                  <c:v>22.8</c:v>
                </c:pt>
                <c:pt idx="1252">
                  <c:v>23.7</c:v>
                </c:pt>
                <c:pt idx="1253">
                  <c:v>22.4</c:v>
                </c:pt>
                <c:pt idx="1254">
                  <c:v>22.4</c:v>
                </c:pt>
                <c:pt idx="1255">
                  <c:v>21.7</c:v>
                </c:pt>
                <c:pt idx="1256">
                  <c:v>20.7</c:v>
                </c:pt>
                <c:pt idx="1257">
                  <c:v>21.7</c:v>
                </c:pt>
                <c:pt idx="1258">
                  <c:v>20</c:v>
                </c:pt>
                <c:pt idx="1259">
                  <c:v>19.8</c:v>
                </c:pt>
                <c:pt idx="1260">
                  <c:v>21</c:v>
                </c:pt>
                <c:pt idx="1261">
                  <c:v>20.3</c:v>
                </c:pt>
                <c:pt idx="1262">
                  <c:v>19.399999999999999</c:v>
                </c:pt>
                <c:pt idx="1263">
                  <c:v>18.8</c:v>
                </c:pt>
                <c:pt idx="1264">
                  <c:v>17.8</c:v>
                </c:pt>
                <c:pt idx="1265">
                  <c:v>18.8</c:v>
                </c:pt>
                <c:pt idx="1266">
                  <c:v>18.5</c:v>
                </c:pt>
                <c:pt idx="1267">
                  <c:v>18</c:v>
                </c:pt>
                <c:pt idx="1268">
                  <c:v>18.899999999999999</c:v>
                </c:pt>
                <c:pt idx="1269">
                  <c:v>17</c:v>
                </c:pt>
                <c:pt idx="1270">
                  <c:v>18.2</c:v>
                </c:pt>
                <c:pt idx="1271">
                  <c:v>17.899999999999999</c:v>
                </c:pt>
                <c:pt idx="1272">
                  <c:v>15.8</c:v>
                </c:pt>
                <c:pt idx="1273">
                  <c:v>16.5</c:v>
                </c:pt>
                <c:pt idx="1274">
                  <c:v>15.9</c:v>
                </c:pt>
                <c:pt idx="1275">
                  <c:v>16.7</c:v>
                </c:pt>
                <c:pt idx="1276">
                  <c:v>17.5</c:v>
                </c:pt>
                <c:pt idx="1277">
                  <c:v>15.1</c:v>
                </c:pt>
                <c:pt idx="1278">
                  <c:v>15</c:v>
                </c:pt>
                <c:pt idx="1279">
                  <c:v>15.5</c:v>
                </c:pt>
                <c:pt idx="1280">
                  <c:v>15.4</c:v>
                </c:pt>
                <c:pt idx="1281">
                  <c:v>15.3</c:v>
                </c:pt>
                <c:pt idx="1282">
                  <c:v>14.5</c:v>
                </c:pt>
                <c:pt idx="1283">
                  <c:v>14.2</c:v>
                </c:pt>
                <c:pt idx="1284">
                  <c:v>14.7</c:v>
                </c:pt>
                <c:pt idx="1285">
                  <c:v>14.4</c:v>
                </c:pt>
                <c:pt idx="1286">
                  <c:v>13.5</c:v>
                </c:pt>
                <c:pt idx="1287">
                  <c:v>14.2</c:v>
                </c:pt>
                <c:pt idx="1288">
                  <c:v>13.9</c:v>
                </c:pt>
                <c:pt idx="1289">
                  <c:v>12.9</c:v>
                </c:pt>
                <c:pt idx="1290">
                  <c:v>13.6</c:v>
                </c:pt>
                <c:pt idx="1291">
                  <c:v>13.2</c:v>
                </c:pt>
                <c:pt idx="1292">
                  <c:v>12.7</c:v>
                </c:pt>
                <c:pt idx="1293">
                  <c:v>13.5</c:v>
                </c:pt>
                <c:pt idx="1294">
                  <c:v>13</c:v>
                </c:pt>
                <c:pt idx="1295">
                  <c:v>13.7</c:v>
                </c:pt>
                <c:pt idx="1296">
                  <c:v>12.8</c:v>
                </c:pt>
                <c:pt idx="1297">
                  <c:v>13</c:v>
                </c:pt>
                <c:pt idx="1298">
                  <c:v>13.4</c:v>
                </c:pt>
                <c:pt idx="1299">
                  <c:v>14.9</c:v>
                </c:pt>
                <c:pt idx="1300">
                  <c:v>13.1</c:v>
                </c:pt>
                <c:pt idx="1301">
                  <c:v>13.3</c:v>
                </c:pt>
                <c:pt idx="1302">
                  <c:v>12.4</c:v>
                </c:pt>
                <c:pt idx="1303">
                  <c:v>13.9</c:v>
                </c:pt>
                <c:pt idx="1304">
                  <c:v>13.2</c:v>
                </c:pt>
                <c:pt idx="1305">
                  <c:v>13.6</c:v>
                </c:pt>
                <c:pt idx="1306">
                  <c:v>13.8</c:v>
                </c:pt>
                <c:pt idx="1307">
                  <c:v>14.3</c:v>
                </c:pt>
                <c:pt idx="1308">
                  <c:v>14.2</c:v>
                </c:pt>
                <c:pt idx="1309">
                  <c:v>13</c:v>
                </c:pt>
                <c:pt idx="1310">
                  <c:v>13.6</c:v>
                </c:pt>
                <c:pt idx="1311">
                  <c:v>13.6</c:v>
                </c:pt>
                <c:pt idx="1312">
                  <c:v>13.7</c:v>
                </c:pt>
                <c:pt idx="1313">
                  <c:v>13.1</c:v>
                </c:pt>
                <c:pt idx="1314">
                  <c:v>12.3</c:v>
                </c:pt>
                <c:pt idx="1315">
                  <c:v>12.2</c:v>
                </c:pt>
                <c:pt idx="1316">
                  <c:v>14</c:v>
                </c:pt>
                <c:pt idx="1317">
                  <c:v>14.1</c:v>
                </c:pt>
                <c:pt idx="1318">
                  <c:v>14.5</c:v>
                </c:pt>
                <c:pt idx="1319">
                  <c:v>13.8</c:v>
                </c:pt>
                <c:pt idx="1320">
                  <c:v>14.8</c:v>
                </c:pt>
                <c:pt idx="1321">
                  <c:v>14.2</c:v>
                </c:pt>
                <c:pt idx="1322">
                  <c:v>13.2</c:v>
                </c:pt>
                <c:pt idx="1323">
                  <c:v>14.8</c:v>
                </c:pt>
                <c:pt idx="1324">
                  <c:v>14.2</c:v>
                </c:pt>
                <c:pt idx="1325">
                  <c:v>14.9</c:v>
                </c:pt>
                <c:pt idx="1326">
                  <c:v>13.8</c:v>
                </c:pt>
                <c:pt idx="1327">
                  <c:v>14.7</c:v>
                </c:pt>
                <c:pt idx="1328">
                  <c:v>15.3</c:v>
                </c:pt>
                <c:pt idx="1329">
                  <c:v>14.9</c:v>
                </c:pt>
                <c:pt idx="1330">
                  <c:v>15.9</c:v>
                </c:pt>
                <c:pt idx="1331">
                  <c:v>15.2</c:v>
                </c:pt>
                <c:pt idx="1332">
                  <c:v>16.100000000000001</c:v>
                </c:pt>
                <c:pt idx="1333">
                  <c:v>14.8</c:v>
                </c:pt>
                <c:pt idx="1334">
                  <c:v>15.3</c:v>
                </c:pt>
                <c:pt idx="1335">
                  <c:v>15.2</c:v>
                </c:pt>
                <c:pt idx="1336">
                  <c:v>15.4</c:v>
                </c:pt>
                <c:pt idx="1337">
                  <c:v>14.7</c:v>
                </c:pt>
                <c:pt idx="1338">
                  <c:v>15.1</c:v>
                </c:pt>
                <c:pt idx="1339">
                  <c:v>15</c:v>
                </c:pt>
                <c:pt idx="1340">
                  <c:v>15.2</c:v>
                </c:pt>
                <c:pt idx="1341">
                  <c:v>15.6</c:v>
                </c:pt>
                <c:pt idx="1342">
                  <c:v>15.8</c:v>
                </c:pt>
                <c:pt idx="1343">
                  <c:v>16</c:v>
                </c:pt>
                <c:pt idx="1344">
                  <c:v>15.7</c:v>
                </c:pt>
                <c:pt idx="1345">
                  <c:v>14.1</c:v>
                </c:pt>
                <c:pt idx="1346">
                  <c:v>15.6</c:v>
                </c:pt>
                <c:pt idx="1347">
                  <c:v>15</c:v>
                </c:pt>
                <c:pt idx="1348">
                  <c:v>15.7</c:v>
                </c:pt>
                <c:pt idx="1349">
                  <c:v>15.2</c:v>
                </c:pt>
                <c:pt idx="1350">
                  <c:v>16.2</c:v>
                </c:pt>
                <c:pt idx="1351">
                  <c:v>15.4</c:v>
                </c:pt>
                <c:pt idx="1352">
                  <c:v>15.1</c:v>
                </c:pt>
                <c:pt idx="1353">
                  <c:v>15.1</c:v>
                </c:pt>
                <c:pt idx="1354">
                  <c:v>14.9</c:v>
                </c:pt>
                <c:pt idx="1355">
                  <c:v>15.6</c:v>
                </c:pt>
                <c:pt idx="1356">
                  <c:v>15.7</c:v>
                </c:pt>
                <c:pt idx="1357">
                  <c:v>16.399999999999999</c:v>
                </c:pt>
                <c:pt idx="1358">
                  <c:v>15.6</c:v>
                </c:pt>
                <c:pt idx="1359">
                  <c:v>15.8</c:v>
                </c:pt>
                <c:pt idx="1360">
                  <c:v>15.3</c:v>
                </c:pt>
                <c:pt idx="1361">
                  <c:v>15.3</c:v>
                </c:pt>
                <c:pt idx="1362">
                  <c:v>15.8</c:v>
                </c:pt>
                <c:pt idx="1363">
                  <c:v>16</c:v>
                </c:pt>
                <c:pt idx="1364">
                  <c:v>15.2</c:v>
                </c:pt>
                <c:pt idx="1365">
                  <c:v>17</c:v>
                </c:pt>
                <c:pt idx="1366">
                  <c:v>17.100000000000001</c:v>
                </c:pt>
                <c:pt idx="1367">
                  <c:v>17.100000000000001</c:v>
                </c:pt>
                <c:pt idx="1368">
                  <c:v>17.399999999999999</c:v>
                </c:pt>
                <c:pt idx="1369">
                  <c:v>16</c:v>
                </c:pt>
                <c:pt idx="1370">
                  <c:v>17.100000000000001</c:v>
                </c:pt>
                <c:pt idx="1371">
                  <c:v>15.7</c:v>
                </c:pt>
                <c:pt idx="1372">
                  <c:v>16</c:v>
                </c:pt>
                <c:pt idx="1373">
                  <c:v>16.2</c:v>
                </c:pt>
                <c:pt idx="1374">
                  <c:v>15.9</c:v>
                </c:pt>
                <c:pt idx="1375">
                  <c:v>16.2</c:v>
                </c:pt>
                <c:pt idx="1376">
                  <c:v>17.399999999999999</c:v>
                </c:pt>
                <c:pt idx="1377">
                  <c:v>17.399999999999999</c:v>
                </c:pt>
                <c:pt idx="1378">
                  <c:v>16.2</c:v>
                </c:pt>
                <c:pt idx="1379">
                  <c:v>17</c:v>
                </c:pt>
                <c:pt idx="1380">
                  <c:v>17.7</c:v>
                </c:pt>
                <c:pt idx="1381">
                  <c:v>16.100000000000001</c:v>
                </c:pt>
                <c:pt idx="1382">
                  <c:v>17</c:v>
                </c:pt>
                <c:pt idx="1383">
                  <c:v>16.8</c:v>
                </c:pt>
                <c:pt idx="1384">
                  <c:v>15.7</c:v>
                </c:pt>
                <c:pt idx="1385">
                  <c:v>17.3</c:v>
                </c:pt>
                <c:pt idx="1386">
                  <c:v>17.100000000000001</c:v>
                </c:pt>
                <c:pt idx="1387">
                  <c:v>16.8</c:v>
                </c:pt>
                <c:pt idx="1388">
                  <c:v>16.3</c:v>
                </c:pt>
                <c:pt idx="1389">
                  <c:v>17</c:v>
                </c:pt>
                <c:pt idx="1390">
                  <c:v>16.899999999999999</c:v>
                </c:pt>
                <c:pt idx="1391">
                  <c:v>17.2</c:v>
                </c:pt>
                <c:pt idx="1392">
                  <c:v>16.600000000000001</c:v>
                </c:pt>
                <c:pt idx="1393">
                  <c:v>17.100000000000001</c:v>
                </c:pt>
                <c:pt idx="1394">
                  <c:v>18.5</c:v>
                </c:pt>
                <c:pt idx="1395">
                  <c:v>16.3</c:v>
                </c:pt>
                <c:pt idx="1396">
                  <c:v>17</c:v>
                </c:pt>
                <c:pt idx="1397">
                  <c:v>16.899999999999999</c:v>
                </c:pt>
                <c:pt idx="1398">
                  <c:v>17.100000000000001</c:v>
                </c:pt>
                <c:pt idx="1399">
                  <c:v>18</c:v>
                </c:pt>
                <c:pt idx="1400">
                  <c:v>17.7</c:v>
                </c:pt>
                <c:pt idx="1401">
                  <c:v>17.3</c:v>
                </c:pt>
                <c:pt idx="1402">
                  <c:v>16.100000000000001</c:v>
                </c:pt>
                <c:pt idx="1403">
                  <c:v>17.100000000000001</c:v>
                </c:pt>
                <c:pt idx="1404">
                  <c:v>15.7</c:v>
                </c:pt>
                <c:pt idx="1405">
                  <c:v>16.600000000000001</c:v>
                </c:pt>
                <c:pt idx="1406">
                  <c:v>16.8</c:v>
                </c:pt>
                <c:pt idx="1407">
                  <c:v>17.399999999999999</c:v>
                </c:pt>
                <c:pt idx="1408">
                  <c:v>17.100000000000001</c:v>
                </c:pt>
                <c:pt idx="1409">
                  <c:v>18.3</c:v>
                </c:pt>
                <c:pt idx="1410">
                  <c:v>18.3</c:v>
                </c:pt>
                <c:pt idx="1411">
                  <c:v>16.2</c:v>
                </c:pt>
                <c:pt idx="1412">
                  <c:v>17.399999999999999</c:v>
                </c:pt>
                <c:pt idx="1413">
                  <c:v>16.399999999999999</c:v>
                </c:pt>
                <c:pt idx="1414">
                  <c:v>17.2</c:v>
                </c:pt>
                <c:pt idx="1415">
                  <c:v>16.7</c:v>
                </c:pt>
                <c:pt idx="1416">
                  <c:v>16.100000000000001</c:v>
                </c:pt>
                <c:pt idx="1417">
                  <c:v>16.5</c:v>
                </c:pt>
                <c:pt idx="1418">
                  <c:v>16.8</c:v>
                </c:pt>
                <c:pt idx="1419">
                  <c:v>17.399999999999999</c:v>
                </c:pt>
                <c:pt idx="1420">
                  <c:v>17.7</c:v>
                </c:pt>
                <c:pt idx="1421">
                  <c:v>18</c:v>
                </c:pt>
                <c:pt idx="1422">
                  <c:v>16.3</c:v>
                </c:pt>
                <c:pt idx="1423">
                  <c:v>17.600000000000001</c:v>
                </c:pt>
                <c:pt idx="1424">
                  <c:v>17.3</c:v>
                </c:pt>
                <c:pt idx="1425">
                  <c:v>17</c:v>
                </c:pt>
                <c:pt idx="1426">
                  <c:v>17</c:v>
                </c:pt>
                <c:pt idx="1427">
                  <c:v>17.5</c:v>
                </c:pt>
                <c:pt idx="1428">
                  <c:v>17.600000000000001</c:v>
                </c:pt>
                <c:pt idx="1429">
                  <c:v>17</c:v>
                </c:pt>
                <c:pt idx="1430">
                  <c:v>17.2</c:v>
                </c:pt>
                <c:pt idx="1431">
                  <c:v>16.8</c:v>
                </c:pt>
                <c:pt idx="1432">
                  <c:v>16.7</c:v>
                </c:pt>
                <c:pt idx="1433">
                  <c:v>18.100000000000001</c:v>
                </c:pt>
                <c:pt idx="1434">
                  <c:v>17.5</c:v>
                </c:pt>
                <c:pt idx="1435">
                  <c:v>17.5</c:v>
                </c:pt>
                <c:pt idx="1436">
                  <c:v>17.7</c:v>
                </c:pt>
                <c:pt idx="1437">
                  <c:v>17.2</c:v>
                </c:pt>
                <c:pt idx="1438">
                  <c:v>17.600000000000001</c:v>
                </c:pt>
                <c:pt idx="1439">
                  <c:v>17.399999999999999</c:v>
                </c:pt>
                <c:pt idx="1440">
                  <c:v>16.8</c:v>
                </c:pt>
                <c:pt idx="1441">
                  <c:v>16.8</c:v>
                </c:pt>
                <c:pt idx="1442">
                  <c:v>17.2</c:v>
                </c:pt>
                <c:pt idx="1443">
                  <c:v>17.5</c:v>
                </c:pt>
                <c:pt idx="1444">
                  <c:v>18.2</c:v>
                </c:pt>
                <c:pt idx="1445">
                  <c:v>17.5</c:v>
                </c:pt>
                <c:pt idx="1446">
                  <c:v>16.600000000000001</c:v>
                </c:pt>
                <c:pt idx="1447">
                  <c:v>16.600000000000001</c:v>
                </c:pt>
                <c:pt idx="1448">
                  <c:v>16.399999999999999</c:v>
                </c:pt>
                <c:pt idx="1449">
                  <c:v>17.2</c:v>
                </c:pt>
                <c:pt idx="1450">
                  <c:v>17.8</c:v>
                </c:pt>
                <c:pt idx="1451">
                  <c:v>16.7</c:v>
                </c:pt>
                <c:pt idx="1452">
                  <c:v>18.7</c:v>
                </c:pt>
                <c:pt idx="1453">
                  <c:v>17.399999999999999</c:v>
                </c:pt>
                <c:pt idx="1454">
                  <c:v>17.5</c:v>
                </c:pt>
                <c:pt idx="1455">
                  <c:v>18.3</c:v>
                </c:pt>
                <c:pt idx="1456">
                  <c:v>18.2</c:v>
                </c:pt>
                <c:pt idx="1457">
                  <c:v>17.399999999999999</c:v>
                </c:pt>
                <c:pt idx="1458">
                  <c:v>17.100000000000001</c:v>
                </c:pt>
                <c:pt idx="1459">
                  <c:v>18</c:v>
                </c:pt>
                <c:pt idx="1460">
                  <c:v>16.5</c:v>
                </c:pt>
                <c:pt idx="1461">
                  <c:v>18</c:v>
                </c:pt>
                <c:pt idx="1462">
                  <c:v>17.5</c:v>
                </c:pt>
                <c:pt idx="1463">
                  <c:v>17.100000000000001</c:v>
                </c:pt>
                <c:pt idx="1464">
                  <c:v>17.5</c:v>
                </c:pt>
                <c:pt idx="1465">
                  <c:v>16.7</c:v>
                </c:pt>
                <c:pt idx="1466">
                  <c:v>17.8</c:v>
                </c:pt>
                <c:pt idx="1467">
                  <c:v>16.8</c:v>
                </c:pt>
                <c:pt idx="1468">
                  <c:v>16.3</c:v>
                </c:pt>
                <c:pt idx="1469">
                  <c:v>16.5</c:v>
                </c:pt>
                <c:pt idx="1470">
                  <c:v>16.600000000000001</c:v>
                </c:pt>
                <c:pt idx="1471">
                  <c:v>16.399999999999999</c:v>
                </c:pt>
                <c:pt idx="1472">
                  <c:v>16.7</c:v>
                </c:pt>
                <c:pt idx="1473">
                  <c:v>17.100000000000001</c:v>
                </c:pt>
                <c:pt idx="1474">
                  <c:v>16.600000000000001</c:v>
                </c:pt>
                <c:pt idx="1475">
                  <c:v>15.8</c:v>
                </c:pt>
                <c:pt idx="1476">
                  <c:v>16.2</c:v>
                </c:pt>
                <c:pt idx="1477">
                  <c:v>16.2</c:v>
                </c:pt>
                <c:pt idx="1478">
                  <c:v>16.5</c:v>
                </c:pt>
                <c:pt idx="1479">
                  <c:v>15.5</c:v>
                </c:pt>
                <c:pt idx="1480">
                  <c:v>15.3</c:v>
                </c:pt>
                <c:pt idx="1481">
                  <c:v>15.4</c:v>
                </c:pt>
                <c:pt idx="1482">
                  <c:v>14.9</c:v>
                </c:pt>
                <c:pt idx="1483">
                  <c:v>15.8</c:v>
                </c:pt>
                <c:pt idx="1484">
                  <c:v>15.5</c:v>
                </c:pt>
                <c:pt idx="1485">
                  <c:v>15.9</c:v>
                </c:pt>
                <c:pt idx="1486">
                  <c:v>14.9</c:v>
                </c:pt>
                <c:pt idx="1487">
                  <c:v>15.4</c:v>
                </c:pt>
                <c:pt idx="1488">
                  <c:v>16.100000000000001</c:v>
                </c:pt>
                <c:pt idx="1489">
                  <c:v>14.4</c:v>
                </c:pt>
                <c:pt idx="1490">
                  <c:v>16.2</c:v>
                </c:pt>
                <c:pt idx="1491">
                  <c:v>15.1</c:v>
                </c:pt>
                <c:pt idx="1492">
                  <c:v>16.100000000000001</c:v>
                </c:pt>
                <c:pt idx="1493">
                  <c:v>15</c:v>
                </c:pt>
                <c:pt idx="1494">
                  <c:v>15.8</c:v>
                </c:pt>
                <c:pt idx="1495">
                  <c:v>14.5</c:v>
                </c:pt>
                <c:pt idx="1496">
                  <c:v>15.3</c:v>
                </c:pt>
                <c:pt idx="1497">
                  <c:v>16.3</c:v>
                </c:pt>
                <c:pt idx="1498">
                  <c:v>15.3</c:v>
                </c:pt>
                <c:pt idx="1499">
                  <c:v>14.6</c:v>
                </c:pt>
                <c:pt idx="1500">
                  <c:v>15</c:v>
                </c:pt>
                <c:pt idx="1501">
                  <c:v>15.5</c:v>
                </c:pt>
                <c:pt idx="1502">
                  <c:v>16.8</c:v>
                </c:pt>
                <c:pt idx="1503">
                  <c:v>15.7</c:v>
                </c:pt>
                <c:pt idx="1504">
                  <c:v>15.3</c:v>
                </c:pt>
                <c:pt idx="1505">
                  <c:v>14.2</c:v>
                </c:pt>
                <c:pt idx="1506">
                  <c:v>14.6</c:v>
                </c:pt>
                <c:pt idx="1507">
                  <c:v>14.5</c:v>
                </c:pt>
                <c:pt idx="1508">
                  <c:v>15.9</c:v>
                </c:pt>
                <c:pt idx="1509">
                  <c:v>15.1</c:v>
                </c:pt>
                <c:pt idx="1510">
                  <c:v>15.8</c:v>
                </c:pt>
                <c:pt idx="1511">
                  <c:v>15.3</c:v>
                </c:pt>
                <c:pt idx="1512">
                  <c:v>13.9</c:v>
                </c:pt>
                <c:pt idx="1513">
                  <c:v>14.7</c:v>
                </c:pt>
                <c:pt idx="1514">
                  <c:v>14.2</c:v>
                </c:pt>
                <c:pt idx="1515">
                  <c:v>14.2</c:v>
                </c:pt>
                <c:pt idx="1516">
                  <c:v>14.8</c:v>
                </c:pt>
                <c:pt idx="1517">
                  <c:v>15.3</c:v>
                </c:pt>
                <c:pt idx="1518">
                  <c:v>14.3</c:v>
                </c:pt>
                <c:pt idx="1519">
                  <c:v>15.7</c:v>
                </c:pt>
                <c:pt idx="1520">
                  <c:v>15.8</c:v>
                </c:pt>
                <c:pt idx="1521">
                  <c:v>14</c:v>
                </c:pt>
                <c:pt idx="1522">
                  <c:v>14.7</c:v>
                </c:pt>
                <c:pt idx="1523">
                  <c:v>14.2</c:v>
                </c:pt>
                <c:pt idx="1524">
                  <c:v>15.1</c:v>
                </c:pt>
                <c:pt idx="1525">
                  <c:v>14.9</c:v>
                </c:pt>
                <c:pt idx="1526">
                  <c:v>14.7</c:v>
                </c:pt>
                <c:pt idx="1527">
                  <c:v>14.6</c:v>
                </c:pt>
                <c:pt idx="1528">
                  <c:v>15</c:v>
                </c:pt>
                <c:pt idx="1529">
                  <c:v>14</c:v>
                </c:pt>
                <c:pt idx="1530">
                  <c:v>16.3</c:v>
                </c:pt>
                <c:pt idx="1531">
                  <c:v>14.8</c:v>
                </c:pt>
                <c:pt idx="1532">
                  <c:v>15</c:v>
                </c:pt>
                <c:pt idx="1533">
                  <c:v>14.9</c:v>
                </c:pt>
                <c:pt idx="1534">
                  <c:v>15.1</c:v>
                </c:pt>
                <c:pt idx="1535">
                  <c:v>13.8</c:v>
                </c:pt>
                <c:pt idx="1536">
                  <c:v>15.8</c:v>
                </c:pt>
                <c:pt idx="1537">
                  <c:v>13.7</c:v>
                </c:pt>
                <c:pt idx="1538">
                  <c:v>13.4</c:v>
                </c:pt>
                <c:pt idx="1539">
                  <c:v>13.7</c:v>
                </c:pt>
                <c:pt idx="1540">
                  <c:v>14</c:v>
                </c:pt>
                <c:pt idx="1541">
                  <c:v>13.1</c:v>
                </c:pt>
                <c:pt idx="1542">
                  <c:v>14.2</c:v>
                </c:pt>
                <c:pt idx="1543">
                  <c:v>13.9</c:v>
                </c:pt>
                <c:pt idx="1544">
                  <c:v>12.6</c:v>
                </c:pt>
                <c:pt idx="1545">
                  <c:v>13.9</c:v>
                </c:pt>
                <c:pt idx="1546">
                  <c:v>14.9</c:v>
                </c:pt>
                <c:pt idx="1547">
                  <c:v>14</c:v>
                </c:pt>
                <c:pt idx="1548">
                  <c:v>14.3</c:v>
                </c:pt>
                <c:pt idx="1549">
                  <c:v>15.1</c:v>
                </c:pt>
                <c:pt idx="1550">
                  <c:v>14.4</c:v>
                </c:pt>
                <c:pt idx="1551">
                  <c:v>13.8</c:v>
                </c:pt>
                <c:pt idx="1552">
                  <c:v>13.7</c:v>
                </c:pt>
                <c:pt idx="1553">
                  <c:v>13.9</c:v>
                </c:pt>
                <c:pt idx="1554">
                  <c:v>13.5</c:v>
                </c:pt>
                <c:pt idx="1555">
                  <c:v>12.7</c:v>
                </c:pt>
                <c:pt idx="1556">
                  <c:v>14</c:v>
                </c:pt>
                <c:pt idx="1557">
                  <c:v>13.4</c:v>
                </c:pt>
                <c:pt idx="1558">
                  <c:v>14.9</c:v>
                </c:pt>
                <c:pt idx="1559">
                  <c:v>14</c:v>
                </c:pt>
                <c:pt idx="1560">
                  <c:v>12.9</c:v>
                </c:pt>
                <c:pt idx="1561">
                  <c:v>13.6</c:v>
                </c:pt>
                <c:pt idx="1562">
                  <c:v>13.4</c:v>
                </c:pt>
                <c:pt idx="1563">
                  <c:v>14.3</c:v>
                </c:pt>
                <c:pt idx="1564">
                  <c:v>14.6</c:v>
                </c:pt>
                <c:pt idx="1565">
                  <c:v>14.3</c:v>
                </c:pt>
                <c:pt idx="1566">
                  <c:v>13.8</c:v>
                </c:pt>
                <c:pt idx="1567">
                  <c:v>14.3</c:v>
                </c:pt>
                <c:pt idx="1568">
                  <c:v>13.9</c:v>
                </c:pt>
                <c:pt idx="1569">
                  <c:v>13.7</c:v>
                </c:pt>
                <c:pt idx="1570">
                  <c:v>14.1</c:v>
                </c:pt>
                <c:pt idx="1571">
                  <c:v>14.1</c:v>
                </c:pt>
                <c:pt idx="1572">
                  <c:v>13.4</c:v>
                </c:pt>
                <c:pt idx="1573">
                  <c:v>14.5</c:v>
                </c:pt>
                <c:pt idx="1574">
                  <c:v>15.5</c:v>
                </c:pt>
                <c:pt idx="1575">
                  <c:v>15.1</c:v>
                </c:pt>
                <c:pt idx="1576">
                  <c:v>14.6</c:v>
                </c:pt>
                <c:pt idx="1577">
                  <c:v>14.8</c:v>
                </c:pt>
                <c:pt idx="1578">
                  <c:v>15.6</c:v>
                </c:pt>
                <c:pt idx="1579">
                  <c:v>15.2</c:v>
                </c:pt>
                <c:pt idx="1580">
                  <c:v>14.8</c:v>
                </c:pt>
                <c:pt idx="1581">
                  <c:v>16.3</c:v>
                </c:pt>
                <c:pt idx="1582">
                  <c:v>14.6</c:v>
                </c:pt>
                <c:pt idx="1583">
                  <c:v>15.3</c:v>
                </c:pt>
                <c:pt idx="1584">
                  <c:v>14</c:v>
                </c:pt>
                <c:pt idx="1585">
                  <c:v>15.4</c:v>
                </c:pt>
                <c:pt idx="1586">
                  <c:v>16</c:v>
                </c:pt>
                <c:pt idx="1587">
                  <c:v>16.100000000000001</c:v>
                </c:pt>
                <c:pt idx="1588">
                  <c:v>15.5</c:v>
                </c:pt>
                <c:pt idx="1589">
                  <c:v>15.5</c:v>
                </c:pt>
                <c:pt idx="1590">
                  <c:v>16</c:v>
                </c:pt>
                <c:pt idx="1591">
                  <c:v>15.9</c:v>
                </c:pt>
                <c:pt idx="1592">
                  <c:v>15.9</c:v>
                </c:pt>
                <c:pt idx="1593">
                  <c:v>17</c:v>
                </c:pt>
                <c:pt idx="1594">
                  <c:v>16.3</c:v>
                </c:pt>
                <c:pt idx="1595">
                  <c:v>16.899999999999999</c:v>
                </c:pt>
                <c:pt idx="1596">
                  <c:v>16.2</c:v>
                </c:pt>
                <c:pt idx="1597">
                  <c:v>15.8</c:v>
                </c:pt>
                <c:pt idx="1598">
                  <c:v>17.399999999999999</c:v>
                </c:pt>
                <c:pt idx="1599">
                  <c:v>16.7</c:v>
                </c:pt>
                <c:pt idx="1600">
                  <c:v>16.600000000000001</c:v>
                </c:pt>
                <c:pt idx="1601">
                  <c:v>16.3</c:v>
                </c:pt>
                <c:pt idx="1602">
                  <c:v>16.100000000000001</c:v>
                </c:pt>
                <c:pt idx="1603">
                  <c:v>17.3</c:v>
                </c:pt>
                <c:pt idx="1604">
                  <c:v>17</c:v>
                </c:pt>
                <c:pt idx="1605">
                  <c:v>17.5</c:v>
                </c:pt>
                <c:pt idx="1606">
                  <c:v>17</c:v>
                </c:pt>
                <c:pt idx="1607">
                  <c:v>17.600000000000001</c:v>
                </c:pt>
                <c:pt idx="1608">
                  <c:v>16.8</c:v>
                </c:pt>
                <c:pt idx="1609">
                  <c:v>16.8</c:v>
                </c:pt>
                <c:pt idx="1610">
                  <c:v>16.600000000000001</c:v>
                </c:pt>
                <c:pt idx="1611">
                  <c:v>15.2</c:v>
                </c:pt>
                <c:pt idx="1612">
                  <c:v>18.3</c:v>
                </c:pt>
                <c:pt idx="1613">
                  <c:v>18.8</c:v>
                </c:pt>
                <c:pt idx="1614">
                  <c:v>18.8</c:v>
                </c:pt>
                <c:pt idx="1615">
                  <c:v>18.3</c:v>
                </c:pt>
                <c:pt idx="1616">
                  <c:v>18</c:v>
                </c:pt>
                <c:pt idx="1617">
                  <c:v>18.7</c:v>
                </c:pt>
                <c:pt idx="1618">
                  <c:v>19.100000000000001</c:v>
                </c:pt>
                <c:pt idx="1619">
                  <c:v>19.5</c:v>
                </c:pt>
                <c:pt idx="1620">
                  <c:v>20.8</c:v>
                </c:pt>
                <c:pt idx="1621">
                  <c:v>19.3</c:v>
                </c:pt>
                <c:pt idx="1622">
                  <c:v>20.2</c:v>
                </c:pt>
                <c:pt idx="1623">
                  <c:v>20.2</c:v>
                </c:pt>
                <c:pt idx="1624">
                  <c:v>22.7</c:v>
                </c:pt>
                <c:pt idx="1625">
                  <c:v>22.2</c:v>
                </c:pt>
                <c:pt idx="1626">
                  <c:v>23.2</c:v>
                </c:pt>
                <c:pt idx="1627">
                  <c:v>23</c:v>
                </c:pt>
                <c:pt idx="1628">
                  <c:v>24</c:v>
                </c:pt>
                <c:pt idx="1629">
                  <c:v>23.1</c:v>
                </c:pt>
                <c:pt idx="1630">
                  <c:v>25.1</c:v>
                </c:pt>
                <c:pt idx="1631">
                  <c:v>23.7</c:v>
                </c:pt>
                <c:pt idx="1632">
                  <c:v>24.9</c:v>
                </c:pt>
                <c:pt idx="1633">
                  <c:v>26.4</c:v>
                </c:pt>
                <c:pt idx="1634">
                  <c:v>23.3</c:v>
                </c:pt>
                <c:pt idx="1635">
                  <c:v>25.7</c:v>
                </c:pt>
                <c:pt idx="1636">
                  <c:v>26.6</c:v>
                </c:pt>
                <c:pt idx="1637">
                  <c:v>26.7</c:v>
                </c:pt>
                <c:pt idx="1638">
                  <c:v>26.3</c:v>
                </c:pt>
                <c:pt idx="1639">
                  <c:v>26.2</c:v>
                </c:pt>
                <c:pt idx="1640">
                  <c:v>26.9</c:v>
                </c:pt>
                <c:pt idx="1641">
                  <c:v>26.1</c:v>
                </c:pt>
                <c:pt idx="1642">
                  <c:v>26</c:v>
                </c:pt>
                <c:pt idx="1643">
                  <c:v>26.8</c:v>
                </c:pt>
                <c:pt idx="1644">
                  <c:v>24.7</c:v>
                </c:pt>
                <c:pt idx="1645">
                  <c:v>26.3</c:v>
                </c:pt>
                <c:pt idx="1646">
                  <c:v>25.9</c:v>
                </c:pt>
                <c:pt idx="1647">
                  <c:v>25.9</c:v>
                </c:pt>
                <c:pt idx="1648">
                  <c:v>28.4</c:v>
                </c:pt>
                <c:pt idx="1649">
                  <c:v>26</c:v>
                </c:pt>
                <c:pt idx="1650">
                  <c:v>24.7</c:v>
                </c:pt>
                <c:pt idx="1651">
                  <c:v>27.3</c:v>
                </c:pt>
                <c:pt idx="1652">
                  <c:v>25</c:v>
                </c:pt>
                <c:pt idx="1653">
                  <c:v>26</c:v>
                </c:pt>
                <c:pt idx="1654">
                  <c:v>24.4</c:v>
                </c:pt>
                <c:pt idx="1655">
                  <c:v>25.7</c:v>
                </c:pt>
                <c:pt idx="1656">
                  <c:v>26.8</c:v>
                </c:pt>
                <c:pt idx="1657">
                  <c:v>24.5</c:v>
                </c:pt>
                <c:pt idx="1658">
                  <c:v>25.3</c:v>
                </c:pt>
                <c:pt idx="1659">
                  <c:v>25.6</c:v>
                </c:pt>
                <c:pt idx="1660">
                  <c:v>26.5</c:v>
                </c:pt>
                <c:pt idx="1661">
                  <c:v>25.1</c:v>
                </c:pt>
                <c:pt idx="1662">
                  <c:v>25</c:v>
                </c:pt>
                <c:pt idx="1663">
                  <c:v>25.2</c:v>
                </c:pt>
                <c:pt idx="1664">
                  <c:v>25.1</c:v>
                </c:pt>
                <c:pt idx="1665">
                  <c:v>25</c:v>
                </c:pt>
                <c:pt idx="1666">
                  <c:v>25.6</c:v>
                </c:pt>
                <c:pt idx="1667">
                  <c:v>26.6</c:v>
                </c:pt>
                <c:pt idx="1668">
                  <c:v>26.8</c:v>
                </c:pt>
                <c:pt idx="1669">
                  <c:v>26.2</c:v>
                </c:pt>
                <c:pt idx="1670">
                  <c:v>27.2</c:v>
                </c:pt>
                <c:pt idx="1671">
                  <c:v>26.4</c:v>
                </c:pt>
                <c:pt idx="1672">
                  <c:v>26.8</c:v>
                </c:pt>
                <c:pt idx="1673">
                  <c:v>27.4</c:v>
                </c:pt>
                <c:pt idx="1674">
                  <c:v>27.3</c:v>
                </c:pt>
                <c:pt idx="1675">
                  <c:v>28.1</c:v>
                </c:pt>
                <c:pt idx="1676">
                  <c:v>28.9</c:v>
                </c:pt>
                <c:pt idx="1677">
                  <c:v>28.6</c:v>
                </c:pt>
                <c:pt idx="1678">
                  <c:v>29.8</c:v>
                </c:pt>
                <c:pt idx="1679">
                  <c:v>30.5</c:v>
                </c:pt>
                <c:pt idx="1680">
                  <c:v>32.5</c:v>
                </c:pt>
                <c:pt idx="1681">
                  <c:v>34.200000000000003</c:v>
                </c:pt>
                <c:pt idx="1682">
                  <c:v>33.700000000000003</c:v>
                </c:pt>
                <c:pt idx="1683">
                  <c:v>34.6</c:v>
                </c:pt>
                <c:pt idx="1684">
                  <c:v>38.1</c:v>
                </c:pt>
                <c:pt idx="1685">
                  <c:v>36.700000000000003</c:v>
                </c:pt>
                <c:pt idx="1686">
                  <c:v>39.4</c:v>
                </c:pt>
                <c:pt idx="1687">
                  <c:v>39.799999999999997</c:v>
                </c:pt>
                <c:pt idx="1688">
                  <c:v>40.700000000000003</c:v>
                </c:pt>
                <c:pt idx="1689">
                  <c:v>43.3</c:v>
                </c:pt>
                <c:pt idx="1690">
                  <c:v>45.2</c:v>
                </c:pt>
                <c:pt idx="1691">
                  <c:v>46.3</c:v>
                </c:pt>
                <c:pt idx="1692">
                  <c:v>48.3</c:v>
                </c:pt>
                <c:pt idx="1693">
                  <c:v>49.9</c:v>
                </c:pt>
                <c:pt idx="1694">
                  <c:v>50.8</c:v>
                </c:pt>
                <c:pt idx="1695">
                  <c:v>52.3</c:v>
                </c:pt>
                <c:pt idx="1696">
                  <c:v>53.3</c:v>
                </c:pt>
                <c:pt idx="1697">
                  <c:v>55</c:v>
                </c:pt>
                <c:pt idx="1698">
                  <c:v>55.4</c:v>
                </c:pt>
                <c:pt idx="1699">
                  <c:v>55.2</c:v>
                </c:pt>
                <c:pt idx="1700">
                  <c:v>57.8</c:v>
                </c:pt>
                <c:pt idx="1701">
                  <c:v>57.1</c:v>
                </c:pt>
                <c:pt idx="1702">
                  <c:v>58.8</c:v>
                </c:pt>
                <c:pt idx="1703">
                  <c:v>58.4</c:v>
                </c:pt>
                <c:pt idx="1704">
                  <c:v>59.3</c:v>
                </c:pt>
                <c:pt idx="1705">
                  <c:v>58.3</c:v>
                </c:pt>
                <c:pt idx="1706">
                  <c:v>59.7</c:v>
                </c:pt>
                <c:pt idx="1707">
                  <c:v>58.6</c:v>
                </c:pt>
                <c:pt idx="1708">
                  <c:v>60.6</c:v>
                </c:pt>
                <c:pt idx="1709">
                  <c:v>59.8</c:v>
                </c:pt>
                <c:pt idx="1710">
                  <c:v>57.9</c:v>
                </c:pt>
                <c:pt idx="1711">
                  <c:v>58.4</c:v>
                </c:pt>
                <c:pt idx="1712">
                  <c:v>60.1</c:v>
                </c:pt>
                <c:pt idx="1713">
                  <c:v>59.2</c:v>
                </c:pt>
                <c:pt idx="1714">
                  <c:v>58.5</c:v>
                </c:pt>
                <c:pt idx="1715">
                  <c:v>59</c:v>
                </c:pt>
                <c:pt idx="1716">
                  <c:v>58.6</c:v>
                </c:pt>
                <c:pt idx="1717">
                  <c:v>59</c:v>
                </c:pt>
                <c:pt idx="1718">
                  <c:v>58.7</c:v>
                </c:pt>
                <c:pt idx="1719">
                  <c:v>59.7</c:v>
                </c:pt>
                <c:pt idx="1720">
                  <c:v>59.7</c:v>
                </c:pt>
                <c:pt idx="1721">
                  <c:v>60</c:v>
                </c:pt>
                <c:pt idx="1722">
                  <c:v>59.4</c:v>
                </c:pt>
                <c:pt idx="1723">
                  <c:v>61.1</c:v>
                </c:pt>
                <c:pt idx="1724">
                  <c:v>60.1</c:v>
                </c:pt>
                <c:pt idx="1725">
                  <c:v>59.3</c:v>
                </c:pt>
                <c:pt idx="1726">
                  <c:v>58.7</c:v>
                </c:pt>
                <c:pt idx="1727">
                  <c:v>60</c:v>
                </c:pt>
                <c:pt idx="1728">
                  <c:v>59.1</c:v>
                </c:pt>
                <c:pt idx="1729">
                  <c:v>59.7</c:v>
                </c:pt>
                <c:pt idx="1730">
                  <c:v>57.9</c:v>
                </c:pt>
                <c:pt idx="1731">
                  <c:v>59.6</c:v>
                </c:pt>
                <c:pt idx="1732">
                  <c:v>59.2</c:v>
                </c:pt>
                <c:pt idx="1733">
                  <c:v>57.1</c:v>
                </c:pt>
                <c:pt idx="1734">
                  <c:v>56.7</c:v>
                </c:pt>
                <c:pt idx="1735">
                  <c:v>55.8</c:v>
                </c:pt>
                <c:pt idx="1736">
                  <c:v>55.7</c:v>
                </c:pt>
                <c:pt idx="1737">
                  <c:v>54.5</c:v>
                </c:pt>
                <c:pt idx="1738">
                  <c:v>54.2</c:v>
                </c:pt>
                <c:pt idx="1739">
                  <c:v>53.8</c:v>
                </c:pt>
                <c:pt idx="1740">
                  <c:v>53.8</c:v>
                </c:pt>
                <c:pt idx="1741">
                  <c:v>50.7</c:v>
                </c:pt>
                <c:pt idx="1742">
                  <c:v>49</c:v>
                </c:pt>
                <c:pt idx="1743">
                  <c:v>48.9</c:v>
                </c:pt>
                <c:pt idx="1744">
                  <c:v>47.3</c:v>
                </c:pt>
                <c:pt idx="1745">
                  <c:v>46</c:v>
                </c:pt>
                <c:pt idx="1746">
                  <c:v>43.8</c:v>
                </c:pt>
                <c:pt idx="1747">
                  <c:v>42.6</c:v>
                </c:pt>
                <c:pt idx="1748">
                  <c:v>40.4</c:v>
                </c:pt>
                <c:pt idx="1749">
                  <c:v>40.5</c:v>
                </c:pt>
                <c:pt idx="1750">
                  <c:v>39.200000000000003</c:v>
                </c:pt>
                <c:pt idx="1751">
                  <c:v>37.299999999999997</c:v>
                </c:pt>
                <c:pt idx="1752">
                  <c:v>35.700000000000003</c:v>
                </c:pt>
                <c:pt idx="1753">
                  <c:v>34.6</c:v>
                </c:pt>
                <c:pt idx="1754">
                  <c:v>33.5</c:v>
                </c:pt>
                <c:pt idx="1755">
                  <c:v>31.7</c:v>
                </c:pt>
                <c:pt idx="1756">
                  <c:v>30.5</c:v>
                </c:pt>
                <c:pt idx="1757">
                  <c:v>28</c:v>
                </c:pt>
                <c:pt idx="1758">
                  <c:v>27.1</c:v>
                </c:pt>
                <c:pt idx="1759">
                  <c:v>27.6</c:v>
                </c:pt>
                <c:pt idx="1760">
                  <c:v>24.2</c:v>
                </c:pt>
                <c:pt idx="1761">
                  <c:v>25.1</c:v>
                </c:pt>
                <c:pt idx="1762">
                  <c:v>23.2</c:v>
                </c:pt>
                <c:pt idx="1763">
                  <c:v>23</c:v>
                </c:pt>
                <c:pt idx="1764">
                  <c:v>21.3</c:v>
                </c:pt>
                <c:pt idx="1765">
                  <c:v>21.4</c:v>
                </c:pt>
                <c:pt idx="1766">
                  <c:v>20.6</c:v>
                </c:pt>
                <c:pt idx="1767">
                  <c:v>18.5</c:v>
                </c:pt>
                <c:pt idx="1768">
                  <c:v>17.2</c:v>
                </c:pt>
                <c:pt idx="1769">
                  <c:v>18.2</c:v>
                </c:pt>
                <c:pt idx="1770">
                  <c:v>18</c:v>
                </c:pt>
                <c:pt idx="1771">
                  <c:v>17.399999999999999</c:v>
                </c:pt>
                <c:pt idx="1772">
                  <c:v>17</c:v>
                </c:pt>
                <c:pt idx="1773">
                  <c:v>17.2</c:v>
                </c:pt>
                <c:pt idx="1774">
                  <c:v>16.2</c:v>
                </c:pt>
                <c:pt idx="1775">
                  <c:v>16.600000000000001</c:v>
                </c:pt>
                <c:pt idx="1776">
                  <c:v>15</c:v>
                </c:pt>
                <c:pt idx="1777">
                  <c:v>15.6</c:v>
                </c:pt>
                <c:pt idx="1778">
                  <c:v>15.7</c:v>
                </c:pt>
                <c:pt idx="1779">
                  <c:v>14.8</c:v>
                </c:pt>
                <c:pt idx="1780">
                  <c:v>14.2</c:v>
                </c:pt>
                <c:pt idx="1781">
                  <c:v>14.5</c:v>
                </c:pt>
                <c:pt idx="1782">
                  <c:v>13.4</c:v>
                </c:pt>
                <c:pt idx="1783">
                  <c:v>14.5</c:v>
                </c:pt>
                <c:pt idx="1784">
                  <c:v>13</c:v>
                </c:pt>
                <c:pt idx="1785">
                  <c:v>13.1</c:v>
                </c:pt>
                <c:pt idx="1786">
                  <c:v>13.5</c:v>
                </c:pt>
                <c:pt idx="1787">
                  <c:v>14.2</c:v>
                </c:pt>
                <c:pt idx="1788">
                  <c:v>14.5</c:v>
                </c:pt>
                <c:pt idx="1789">
                  <c:v>13.3</c:v>
                </c:pt>
                <c:pt idx="1790">
                  <c:v>12.9</c:v>
                </c:pt>
                <c:pt idx="1791">
                  <c:v>12.2</c:v>
                </c:pt>
                <c:pt idx="1792">
                  <c:v>13.6</c:v>
                </c:pt>
                <c:pt idx="1793">
                  <c:v>13.2</c:v>
                </c:pt>
                <c:pt idx="1794">
                  <c:v>12.6</c:v>
                </c:pt>
                <c:pt idx="1795">
                  <c:v>13</c:v>
                </c:pt>
                <c:pt idx="1796">
                  <c:v>13.4</c:v>
                </c:pt>
                <c:pt idx="1797">
                  <c:v>14.4</c:v>
                </c:pt>
                <c:pt idx="1798">
                  <c:v>12.1</c:v>
                </c:pt>
                <c:pt idx="1799">
                  <c:v>13.4</c:v>
                </c:pt>
                <c:pt idx="1800">
                  <c:v>12.6</c:v>
                </c:pt>
                <c:pt idx="1801">
                  <c:v>13.6</c:v>
                </c:pt>
                <c:pt idx="1802">
                  <c:v>13</c:v>
                </c:pt>
                <c:pt idx="1803">
                  <c:v>13</c:v>
                </c:pt>
                <c:pt idx="1804">
                  <c:v>12.4</c:v>
                </c:pt>
                <c:pt idx="1805">
                  <c:v>13.6</c:v>
                </c:pt>
                <c:pt idx="1806">
                  <c:v>12.9</c:v>
                </c:pt>
                <c:pt idx="1807">
                  <c:v>12.1</c:v>
                </c:pt>
                <c:pt idx="1808">
                  <c:v>12.6</c:v>
                </c:pt>
                <c:pt idx="1809">
                  <c:v>13.4</c:v>
                </c:pt>
                <c:pt idx="1810">
                  <c:v>12.2</c:v>
                </c:pt>
                <c:pt idx="1811">
                  <c:v>14.1</c:v>
                </c:pt>
                <c:pt idx="1812">
                  <c:v>14.2</c:v>
                </c:pt>
                <c:pt idx="1813">
                  <c:v>12.8</c:v>
                </c:pt>
                <c:pt idx="1814">
                  <c:v>12.9</c:v>
                </c:pt>
                <c:pt idx="1815">
                  <c:v>12.3</c:v>
                </c:pt>
                <c:pt idx="1816">
                  <c:v>13.1</c:v>
                </c:pt>
                <c:pt idx="1817">
                  <c:v>12.1</c:v>
                </c:pt>
                <c:pt idx="1818">
                  <c:v>13</c:v>
                </c:pt>
                <c:pt idx="1819">
                  <c:v>12.8</c:v>
                </c:pt>
                <c:pt idx="1820">
                  <c:v>13</c:v>
                </c:pt>
                <c:pt idx="1821">
                  <c:v>12.9</c:v>
                </c:pt>
                <c:pt idx="1822">
                  <c:v>12.7</c:v>
                </c:pt>
                <c:pt idx="1823">
                  <c:v>14.1</c:v>
                </c:pt>
                <c:pt idx="1824">
                  <c:v>12.9</c:v>
                </c:pt>
                <c:pt idx="1825">
                  <c:v>13.7</c:v>
                </c:pt>
                <c:pt idx="1826">
                  <c:v>14.1</c:v>
                </c:pt>
                <c:pt idx="1827">
                  <c:v>13</c:v>
                </c:pt>
                <c:pt idx="1828">
                  <c:v>12.4</c:v>
                </c:pt>
                <c:pt idx="1829">
                  <c:v>12.7</c:v>
                </c:pt>
                <c:pt idx="1830">
                  <c:v>13.5</c:v>
                </c:pt>
                <c:pt idx="1831">
                  <c:v>13.3</c:v>
                </c:pt>
                <c:pt idx="1832">
                  <c:v>13.4</c:v>
                </c:pt>
                <c:pt idx="1833">
                  <c:v>11.4</c:v>
                </c:pt>
                <c:pt idx="1834">
                  <c:v>12.3</c:v>
                </c:pt>
                <c:pt idx="1835">
                  <c:v>13.3</c:v>
                </c:pt>
                <c:pt idx="1836">
                  <c:v>13.2</c:v>
                </c:pt>
                <c:pt idx="1837">
                  <c:v>13.2</c:v>
                </c:pt>
                <c:pt idx="1838">
                  <c:v>13</c:v>
                </c:pt>
                <c:pt idx="1839">
                  <c:v>13.1</c:v>
                </c:pt>
                <c:pt idx="1840">
                  <c:v>13.2</c:v>
                </c:pt>
                <c:pt idx="1841">
                  <c:v>12.1</c:v>
                </c:pt>
                <c:pt idx="1842">
                  <c:v>13.3</c:v>
                </c:pt>
                <c:pt idx="1843">
                  <c:v>12.5</c:v>
                </c:pt>
                <c:pt idx="1844">
                  <c:v>15</c:v>
                </c:pt>
                <c:pt idx="1845">
                  <c:v>13</c:v>
                </c:pt>
                <c:pt idx="1846">
                  <c:v>12.9</c:v>
                </c:pt>
                <c:pt idx="1847">
                  <c:v>11.7</c:v>
                </c:pt>
                <c:pt idx="1848">
                  <c:v>12</c:v>
                </c:pt>
                <c:pt idx="1849">
                  <c:v>11.4</c:v>
                </c:pt>
                <c:pt idx="1850">
                  <c:v>13.2</c:v>
                </c:pt>
                <c:pt idx="1851">
                  <c:v>13.4</c:v>
                </c:pt>
                <c:pt idx="1852">
                  <c:v>12.9</c:v>
                </c:pt>
                <c:pt idx="1853">
                  <c:v>12.7</c:v>
                </c:pt>
                <c:pt idx="1854">
                  <c:v>12.9</c:v>
                </c:pt>
                <c:pt idx="1855">
                  <c:v>13.4</c:v>
                </c:pt>
                <c:pt idx="1856">
                  <c:v>12.4</c:v>
                </c:pt>
                <c:pt idx="1857">
                  <c:v>12.8</c:v>
                </c:pt>
                <c:pt idx="1858">
                  <c:v>13.1</c:v>
                </c:pt>
                <c:pt idx="1859">
                  <c:v>12</c:v>
                </c:pt>
                <c:pt idx="1860">
                  <c:v>11.9</c:v>
                </c:pt>
                <c:pt idx="1861">
                  <c:v>13.3</c:v>
                </c:pt>
                <c:pt idx="1862">
                  <c:v>12.7</c:v>
                </c:pt>
                <c:pt idx="1863">
                  <c:v>11.8</c:v>
                </c:pt>
                <c:pt idx="1864">
                  <c:v>13</c:v>
                </c:pt>
                <c:pt idx="1865">
                  <c:v>13.3</c:v>
                </c:pt>
                <c:pt idx="1866">
                  <c:v>12.7</c:v>
                </c:pt>
                <c:pt idx="1867">
                  <c:v>13.4</c:v>
                </c:pt>
                <c:pt idx="1868">
                  <c:v>13.2</c:v>
                </c:pt>
                <c:pt idx="1869">
                  <c:v>13.1</c:v>
                </c:pt>
                <c:pt idx="1870">
                  <c:v>13.9</c:v>
                </c:pt>
                <c:pt idx="1871">
                  <c:v>13</c:v>
                </c:pt>
                <c:pt idx="1872">
                  <c:v>13.7</c:v>
                </c:pt>
                <c:pt idx="1873">
                  <c:v>13.2</c:v>
                </c:pt>
                <c:pt idx="1874">
                  <c:v>14.2</c:v>
                </c:pt>
                <c:pt idx="1875">
                  <c:v>12.7</c:v>
                </c:pt>
                <c:pt idx="1876">
                  <c:v>13.9</c:v>
                </c:pt>
                <c:pt idx="1877">
                  <c:v>13.6</c:v>
                </c:pt>
                <c:pt idx="1878">
                  <c:v>14.7</c:v>
                </c:pt>
                <c:pt idx="1879">
                  <c:v>13.9</c:v>
                </c:pt>
                <c:pt idx="1880">
                  <c:v>14.5</c:v>
                </c:pt>
                <c:pt idx="1881">
                  <c:v>13.3</c:v>
                </c:pt>
                <c:pt idx="1882">
                  <c:v>15</c:v>
                </c:pt>
                <c:pt idx="1883">
                  <c:v>15</c:v>
                </c:pt>
                <c:pt idx="1884">
                  <c:v>13.7</c:v>
                </c:pt>
                <c:pt idx="1885">
                  <c:v>14.1</c:v>
                </c:pt>
                <c:pt idx="1886">
                  <c:v>14.2</c:v>
                </c:pt>
                <c:pt idx="1887">
                  <c:v>15</c:v>
                </c:pt>
                <c:pt idx="1888">
                  <c:v>15.2</c:v>
                </c:pt>
                <c:pt idx="1889">
                  <c:v>13.8</c:v>
                </c:pt>
                <c:pt idx="1890">
                  <c:v>14.3</c:v>
                </c:pt>
                <c:pt idx="1891">
                  <c:v>14.7</c:v>
                </c:pt>
                <c:pt idx="1892">
                  <c:v>15</c:v>
                </c:pt>
                <c:pt idx="1893">
                  <c:v>15.3</c:v>
                </c:pt>
                <c:pt idx="1894">
                  <c:v>14.8</c:v>
                </c:pt>
                <c:pt idx="1895">
                  <c:v>14.9</c:v>
                </c:pt>
                <c:pt idx="1896">
                  <c:v>14.9</c:v>
                </c:pt>
                <c:pt idx="1897">
                  <c:v>15.1</c:v>
                </c:pt>
                <c:pt idx="1898">
                  <c:v>16</c:v>
                </c:pt>
                <c:pt idx="1899">
                  <c:v>15.6</c:v>
                </c:pt>
                <c:pt idx="1900">
                  <c:v>15.1</c:v>
                </c:pt>
                <c:pt idx="1901">
                  <c:v>15</c:v>
                </c:pt>
                <c:pt idx="1902">
                  <c:v>15.9</c:v>
                </c:pt>
                <c:pt idx="1903">
                  <c:v>15.2</c:v>
                </c:pt>
                <c:pt idx="1904">
                  <c:v>14.9</c:v>
                </c:pt>
                <c:pt idx="1905">
                  <c:v>13.7</c:v>
                </c:pt>
                <c:pt idx="1906">
                  <c:v>15.7</c:v>
                </c:pt>
                <c:pt idx="1907">
                  <c:v>16.100000000000001</c:v>
                </c:pt>
                <c:pt idx="1908">
                  <c:v>15</c:v>
                </c:pt>
                <c:pt idx="1909">
                  <c:v>14.2</c:v>
                </c:pt>
                <c:pt idx="1910">
                  <c:v>13.9</c:v>
                </c:pt>
                <c:pt idx="1911">
                  <c:v>14.3</c:v>
                </c:pt>
                <c:pt idx="1912">
                  <c:v>14.7</c:v>
                </c:pt>
                <c:pt idx="1913">
                  <c:v>14.4</c:v>
                </c:pt>
                <c:pt idx="1914">
                  <c:v>13.9</c:v>
                </c:pt>
                <c:pt idx="1915">
                  <c:v>14.6</c:v>
                </c:pt>
                <c:pt idx="1916">
                  <c:v>14.8</c:v>
                </c:pt>
                <c:pt idx="1917">
                  <c:v>15.4</c:v>
                </c:pt>
                <c:pt idx="1918">
                  <c:v>13.7</c:v>
                </c:pt>
                <c:pt idx="1919">
                  <c:v>13.8</c:v>
                </c:pt>
                <c:pt idx="1920">
                  <c:v>14.2</c:v>
                </c:pt>
                <c:pt idx="1921">
                  <c:v>14.3</c:v>
                </c:pt>
                <c:pt idx="1922">
                  <c:v>14.9</c:v>
                </c:pt>
                <c:pt idx="1923">
                  <c:v>15.3</c:v>
                </c:pt>
                <c:pt idx="1924">
                  <c:v>14.4</c:v>
                </c:pt>
                <c:pt idx="1925">
                  <c:v>13.3</c:v>
                </c:pt>
                <c:pt idx="1926">
                  <c:v>14.6</c:v>
                </c:pt>
                <c:pt idx="1927">
                  <c:v>15.5</c:v>
                </c:pt>
                <c:pt idx="1928">
                  <c:v>13</c:v>
                </c:pt>
                <c:pt idx="1929">
                  <c:v>15.1</c:v>
                </c:pt>
                <c:pt idx="1930">
                  <c:v>14.5</c:v>
                </c:pt>
                <c:pt idx="1931">
                  <c:v>13.6</c:v>
                </c:pt>
                <c:pt idx="1932">
                  <c:v>14.7</c:v>
                </c:pt>
                <c:pt idx="1933">
                  <c:v>13.7</c:v>
                </c:pt>
                <c:pt idx="1934">
                  <c:v>14.3</c:v>
                </c:pt>
                <c:pt idx="1935">
                  <c:v>13.7</c:v>
                </c:pt>
                <c:pt idx="1936">
                  <c:v>14.4</c:v>
                </c:pt>
                <c:pt idx="1937">
                  <c:v>14.4</c:v>
                </c:pt>
                <c:pt idx="1938">
                  <c:v>14.5</c:v>
                </c:pt>
                <c:pt idx="1939">
                  <c:v>15</c:v>
                </c:pt>
                <c:pt idx="1940">
                  <c:v>13.8</c:v>
                </c:pt>
                <c:pt idx="1941">
                  <c:v>15.5</c:v>
                </c:pt>
                <c:pt idx="1942">
                  <c:v>14.9</c:v>
                </c:pt>
                <c:pt idx="1943">
                  <c:v>14</c:v>
                </c:pt>
                <c:pt idx="1944">
                  <c:v>14.6</c:v>
                </c:pt>
                <c:pt idx="1945">
                  <c:v>16.2</c:v>
                </c:pt>
                <c:pt idx="1946">
                  <c:v>15.4</c:v>
                </c:pt>
                <c:pt idx="1947">
                  <c:v>15.7</c:v>
                </c:pt>
                <c:pt idx="1948">
                  <c:v>15.6</c:v>
                </c:pt>
                <c:pt idx="1949">
                  <c:v>14.5</c:v>
                </c:pt>
                <c:pt idx="1950">
                  <c:v>15.2</c:v>
                </c:pt>
                <c:pt idx="1951">
                  <c:v>14.6</c:v>
                </c:pt>
                <c:pt idx="1952">
                  <c:v>15.2</c:v>
                </c:pt>
                <c:pt idx="1953">
                  <c:v>15.1</c:v>
                </c:pt>
                <c:pt idx="1954">
                  <c:v>15.2</c:v>
                </c:pt>
                <c:pt idx="1955">
                  <c:v>15.4</c:v>
                </c:pt>
                <c:pt idx="1956">
                  <c:v>14.9</c:v>
                </c:pt>
                <c:pt idx="1957">
                  <c:v>15.4</c:v>
                </c:pt>
                <c:pt idx="1958">
                  <c:v>15.2</c:v>
                </c:pt>
                <c:pt idx="1959">
                  <c:v>15.6</c:v>
                </c:pt>
                <c:pt idx="1960">
                  <c:v>14.1</c:v>
                </c:pt>
                <c:pt idx="1961">
                  <c:v>14.9</c:v>
                </c:pt>
                <c:pt idx="1962">
                  <c:v>15.2</c:v>
                </c:pt>
                <c:pt idx="1963">
                  <c:v>15.3</c:v>
                </c:pt>
                <c:pt idx="1964">
                  <c:v>14.5</c:v>
                </c:pt>
                <c:pt idx="1965">
                  <c:v>15.2</c:v>
                </c:pt>
                <c:pt idx="1966">
                  <c:v>14.6</c:v>
                </c:pt>
                <c:pt idx="1967">
                  <c:v>14.6</c:v>
                </c:pt>
                <c:pt idx="1968">
                  <c:v>15.1</c:v>
                </c:pt>
                <c:pt idx="1969">
                  <c:v>14.8</c:v>
                </c:pt>
                <c:pt idx="1970">
                  <c:v>15.8</c:v>
                </c:pt>
                <c:pt idx="1971">
                  <c:v>14.1</c:v>
                </c:pt>
                <c:pt idx="1972">
                  <c:v>15.2</c:v>
                </c:pt>
                <c:pt idx="1973">
                  <c:v>14.9</c:v>
                </c:pt>
                <c:pt idx="1974">
                  <c:v>15.1</c:v>
                </c:pt>
                <c:pt idx="1975">
                  <c:v>16.5</c:v>
                </c:pt>
                <c:pt idx="1976">
                  <c:v>16.100000000000001</c:v>
                </c:pt>
                <c:pt idx="1977">
                  <c:v>14.7</c:v>
                </c:pt>
                <c:pt idx="1978">
                  <c:v>14.9</c:v>
                </c:pt>
                <c:pt idx="1979">
                  <c:v>15.9</c:v>
                </c:pt>
                <c:pt idx="1980">
                  <c:v>14.7</c:v>
                </c:pt>
                <c:pt idx="1981">
                  <c:v>15.2</c:v>
                </c:pt>
                <c:pt idx="1982">
                  <c:v>15.2</c:v>
                </c:pt>
                <c:pt idx="1983">
                  <c:v>15.2</c:v>
                </c:pt>
                <c:pt idx="1984">
                  <c:v>15.7</c:v>
                </c:pt>
                <c:pt idx="1985">
                  <c:v>14.5</c:v>
                </c:pt>
                <c:pt idx="1986">
                  <c:v>14.4</c:v>
                </c:pt>
                <c:pt idx="1987">
                  <c:v>14.7</c:v>
                </c:pt>
                <c:pt idx="1988">
                  <c:v>15.2</c:v>
                </c:pt>
                <c:pt idx="1989">
                  <c:v>15.3</c:v>
                </c:pt>
                <c:pt idx="1990">
                  <c:v>15.6</c:v>
                </c:pt>
                <c:pt idx="1991">
                  <c:v>14.4</c:v>
                </c:pt>
                <c:pt idx="1992">
                  <c:v>13.5</c:v>
                </c:pt>
                <c:pt idx="1993">
                  <c:v>14.5</c:v>
                </c:pt>
                <c:pt idx="1994">
                  <c:v>13.9</c:v>
                </c:pt>
                <c:pt idx="1995">
                  <c:v>14.3</c:v>
                </c:pt>
                <c:pt idx="1996">
                  <c:v>14.2</c:v>
                </c:pt>
                <c:pt idx="1997">
                  <c:v>13.7</c:v>
                </c:pt>
                <c:pt idx="1998">
                  <c:v>14.5</c:v>
                </c:pt>
                <c:pt idx="1999">
                  <c:v>14.1</c:v>
                </c:pt>
                <c:pt idx="2000">
                  <c:v>12.7</c:v>
                </c:pt>
                <c:pt idx="2001">
                  <c:v>13.6</c:v>
                </c:pt>
                <c:pt idx="2002">
                  <c:v>13.2</c:v>
                </c:pt>
                <c:pt idx="2003">
                  <c:v>13.3</c:v>
                </c:pt>
                <c:pt idx="2004">
                  <c:v>13.9</c:v>
                </c:pt>
                <c:pt idx="2005">
                  <c:v>13.4</c:v>
                </c:pt>
                <c:pt idx="2006">
                  <c:v>13.8</c:v>
                </c:pt>
                <c:pt idx="2007">
                  <c:v>12.4</c:v>
                </c:pt>
                <c:pt idx="2008">
                  <c:v>12.8</c:v>
                </c:pt>
                <c:pt idx="2009">
                  <c:v>12.1</c:v>
                </c:pt>
                <c:pt idx="2010">
                  <c:v>12</c:v>
                </c:pt>
                <c:pt idx="2011">
                  <c:v>13.4</c:v>
                </c:pt>
                <c:pt idx="2012">
                  <c:v>12.3</c:v>
                </c:pt>
                <c:pt idx="2013">
                  <c:v>12.1</c:v>
                </c:pt>
                <c:pt idx="2014">
                  <c:v>12.1</c:v>
                </c:pt>
                <c:pt idx="2015">
                  <c:v>11.7</c:v>
                </c:pt>
                <c:pt idx="2016">
                  <c:v>12.1</c:v>
                </c:pt>
                <c:pt idx="2017">
                  <c:v>12.3</c:v>
                </c:pt>
                <c:pt idx="2018">
                  <c:v>13.2</c:v>
                </c:pt>
                <c:pt idx="2019">
                  <c:v>12.7</c:v>
                </c:pt>
                <c:pt idx="2020">
                  <c:v>12.3</c:v>
                </c:pt>
                <c:pt idx="2021">
                  <c:v>12.7</c:v>
                </c:pt>
                <c:pt idx="2022">
                  <c:v>13.1</c:v>
                </c:pt>
                <c:pt idx="2023">
                  <c:v>12.3</c:v>
                </c:pt>
                <c:pt idx="2024">
                  <c:v>11.4</c:v>
                </c:pt>
                <c:pt idx="2025">
                  <c:v>13.4</c:v>
                </c:pt>
                <c:pt idx="2026">
                  <c:v>11.7</c:v>
                </c:pt>
                <c:pt idx="2027">
                  <c:v>12.3</c:v>
                </c:pt>
                <c:pt idx="2028">
                  <c:v>11.6</c:v>
                </c:pt>
                <c:pt idx="2029">
                  <c:v>12.1</c:v>
                </c:pt>
                <c:pt idx="2030">
                  <c:v>11.6</c:v>
                </c:pt>
                <c:pt idx="2031">
                  <c:v>12.4</c:v>
                </c:pt>
                <c:pt idx="2032">
                  <c:v>12</c:v>
                </c:pt>
                <c:pt idx="2033">
                  <c:v>11.4</c:v>
                </c:pt>
                <c:pt idx="2034">
                  <c:v>11.2</c:v>
                </c:pt>
                <c:pt idx="2035">
                  <c:v>12.1</c:v>
                </c:pt>
                <c:pt idx="2036">
                  <c:v>11.5</c:v>
                </c:pt>
                <c:pt idx="2037">
                  <c:v>12.1</c:v>
                </c:pt>
                <c:pt idx="2038">
                  <c:v>12.6</c:v>
                </c:pt>
                <c:pt idx="2039">
                  <c:v>11.1</c:v>
                </c:pt>
                <c:pt idx="2040">
                  <c:v>11.4</c:v>
                </c:pt>
                <c:pt idx="2041">
                  <c:v>12.7</c:v>
                </c:pt>
                <c:pt idx="2042">
                  <c:v>11.8</c:v>
                </c:pt>
                <c:pt idx="2043">
                  <c:v>10.7</c:v>
                </c:pt>
                <c:pt idx="2044">
                  <c:v>12.4</c:v>
                </c:pt>
                <c:pt idx="2045">
                  <c:v>11.6</c:v>
                </c:pt>
                <c:pt idx="2046">
                  <c:v>10.7</c:v>
                </c:pt>
                <c:pt idx="2047">
                  <c:v>12.6</c:v>
                </c:pt>
                <c:pt idx="2048">
                  <c:v>12.1</c:v>
                </c:pt>
                <c:pt idx="2049">
                  <c:v>11</c:v>
                </c:pt>
                <c:pt idx="2050">
                  <c:v>11.5</c:v>
                </c:pt>
                <c:pt idx="2051">
                  <c:v>11.5</c:v>
                </c:pt>
                <c:pt idx="2052">
                  <c:v>11.9</c:v>
                </c:pt>
                <c:pt idx="2053">
                  <c:v>12.3</c:v>
                </c:pt>
                <c:pt idx="2054">
                  <c:v>12.2</c:v>
                </c:pt>
                <c:pt idx="2055">
                  <c:v>11.8</c:v>
                </c:pt>
                <c:pt idx="2056">
                  <c:v>12.6</c:v>
                </c:pt>
                <c:pt idx="2057">
                  <c:v>12.6</c:v>
                </c:pt>
                <c:pt idx="2058">
                  <c:v>11.9</c:v>
                </c:pt>
                <c:pt idx="2059">
                  <c:v>10.199999999999999</c:v>
                </c:pt>
                <c:pt idx="2060">
                  <c:v>11.1</c:v>
                </c:pt>
                <c:pt idx="2061">
                  <c:v>10.6</c:v>
                </c:pt>
                <c:pt idx="2062">
                  <c:v>11.2</c:v>
                </c:pt>
                <c:pt idx="2063">
                  <c:v>11.1</c:v>
                </c:pt>
                <c:pt idx="2064">
                  <c:v>11.8</c:v>
                </c:pt>
                <c:pt idx="2065">
                  <c:v>10.6</c:v>
                </c:pt>
                <c:pt idx="2066">
                  <c:v>11</c:v>
                </c:pt>
                <c:pt idx="2067">
                  <c:v>11.6</c:v>
                </c:pt>
                <c:pt idx="2068">
                  <c:v>12.4</c:v>
                </c:pt>
                <c:pt idx="2069">
                  <c:v>11.8</c:v>
                </c:pt>
                <c:pt idx="2070">
                  <c:v>12.3</c:v>
                </c:pt>
                <c:pt idx="2071">
                  <c:v>12.6</c:v>
                </c:pt>
                <c:pt idx="2072">
                  <c:v>11.7</c:v>
                </c:pt>
                <c:pt idx="2073">
                  <c:v>11.6</c:v>
                </c:pt>
                <c:pt idx="2074">
                  <c:v>11.6</c:v>
                </c:pt>
                <c:pt idx="2075">
                  <c:v>12.1</c:v>
                </c:pt>
                <c:pt idx="2076">
                  <c:v>12.6</c:v>
                </c:pt>
                <c:pt idx="2077">
                  <c:v>11.7</c:v>
                </c:pt>
                <c:pt idx="2078">
                  <c:v>10.3</c:v>
                </c:pt>
                <c:pt idx="2079">
                  <c:v>11.9</c:v>
                </c:pt>
                <c:pt idx="2080">
                  <c:v>12</c:v>
                </c:pt>
                <c:pt idx="2081">
                  <c:v>13.6</c:v>
                </c:pt>
                <c:pt idx="2082">
                  <c:v>11.7</c:v>
                </c:pt>
                <c:pt idx="2083">
                  <c:v>12.7</c:v>
                </c:pt>
                <c:pt idx="2084">
                  <c:v>12.6</c:v>
                </c:pt>
                <c:pt idx="2085">
                  <c:v>12</c:v>
                </c:pt>
                <c:pt idx="2086">
                  <c:v>11.7</c:v>
                </c:pt>
                <c:pt idx="2087">
                  <c:v>11.8</c:v>
                </c:pt>
                <c:pt idx="2088">
                  <c:v>13.4</c:v>
                </c:pt>
                <c:pt idx="2089">
                  <c:v>12.6</c:v>
                </c:pt>
                <c:pt idx="2090">
                  <c:v>13.1</c:v>
                </c:pt>
                <c:pt idx="2091">
                  <c:v>13.6</c:v>
                </c:pt>
                <c:pt idx="2092">
                  <c:v>12.3</c:v>
                </c:pt>
                <c:pt idx="2093">
                  <c:v>13</c:v>
                </c:pt>
                <c:pt idx="2094">
                  <c:v>13.6</c:v>
                </c:pt>
                <c:pt idx="2095">
                  <c:v>14</c:v>
                </c:pt>
                <c:pt idx="2096">
                  <c:v>14</c:v>
                </c:pt>
                <c:pt idx="2097">
                  <c:v>12.7</c:v>
                </c:pt>
                <c:pt idx="2098">
                  <c:v>12.8</c:v>
                </c:pt>
                <c:pt idx="2099">
                  <c:v>12.5</c:v>
                </c:pt>
                <c:pt idx="2100">
                  <c:v>13.2</c:v>
                </c:pt>
                <c:pt idx="2101">
                  <c:v>14.2</c:v>
                </c:pt>
                <c:pt idx="2102">
                  <c:v>13.5</c:v>
                </c:pt>
                <c:pt idx="2103">
                  <c:v>12.7</c:v>
                </c:pt>
                <c:pt idx="2104">
                  <c:v>13.2</c:v>
                </c:pt>
                <c:pt idx="2105">
                  <c:v>12.9</c:v>
                </c:pt>
                <c:pt idx="2106">
                  <c:v>13.4</c:v>
                </c:pt>
                <c:pt idx="2107">
                  <c:v>12.6</c:v>
                </c:pt>
                <c:pt idx="2108">
                  <c:v>11.7</c:v>
                </c:pt>
                <c:pt idx="2109">
                  <c:v>11.6</c:v>
                </c:pt>
                <c:pt idx="2110">
                  <c:v>12.8</c:v>
                </c:pt>
                <c:pt idx="2111">
                  <c:v>13.2</c:v>
                </c:pt>
                <c:pt idx="2112">
                  <c:v>13.6</c:v>
                </c:pt>
                <c:pt idx="2113">
                  <c:v>13.8</c:v>
                </c:pt>
                <c:pt idx="2114">
                  <c:v>13.6</c:v>
                </c:pt>
                <c:pt idx="2115">
                  <c:v>13.2</c:v>
                </c:pt>
                <c:pt idx="2116">
                  <c:v>11.7</c:v>
                </c:pt>
                <c:pt idx="2117">
                  <c:v>12.3</c:v>
                </c:pt>
                <c:pt idx="2118">
                  <c:v>12.9</c:v>
                </c:pt>
                <c:pt idx="2119">
                  <c:v>14</c:v>
                </c:pt>
                <c:pt idx="2120">
                  <c:v>12.7</c:v>
                </c:pt>
                <c:pt idx="2121">
                  <c:v>13.6</c:v>
                </c:pt>
                <c:pt idx="2122">
                  <c:v>13.4</c:v>
                </c:pt>
                <c:pt idx="2123">
                  <c:v>14</c:v>
                </c:pt>
                <c:pt idx="2124">
                  <c:v>13.4</c:v>
                </c:pt>
                <c:pt idx="2125">
                  <c:v>13.8</c:v>
                </c:pt>
                <c:pt idx="2126">
                  <c:v>13.3</c:v>
                </c:pt>
                <c:pt idx="2127">
                  <c:v>13.5</c:v>
                </c:pt>
                <c:pt idx="2128">
                  <c:v>13</c:v>
                </c:pt>
                <c:pt idx="2129">
                  <c:v>13.6</c:v>
                </c:pt>
                <c:pt idx="2130">
                  <c:v>14.1</c:v>
                </c:pt>
                <c:pt idx="2131">
                  <c:v>13.3</c:v>
                </c:pt>
                <c:pt idx="2132">
                  <c:v>13.3</c:v>
                </c:pt>
                <c:pt idx="2133">
                  <c:v>13.8</c:v>
                </c:pt>
                <c:pt idx="2134">
                  <c:v>12.1</c:v>
                </c:pt>
                <c:pt idx="2135">
                  <c:v>13.6</c:v>
                </c:pt>
                <c:pt idx="2136">
                  <c:v>12.7</c:v>
                </c:pt>
                <c:pt idx="2137">
                  <c:v>12.4</c:v>
                </c:pt>
                <c:pt idx="2138">
                  <c:v>12.4</c:v>
                </c:pt>
                <c:pt idx="2139">
                  <c:v>13.7</c:v>
                </c:pt>
                <c:pt idx="2140">
                  <c:v>14</c:v>
                </c:pt>
                <c:pt idx="2141">
                  <c:v>12.9</c:v>
                </c:pt>
                <c:pt idx="2142">
                  <c:v>13.1</c:v>
                </c:pt>
                <c:pt idx="2143">
                  <c:v>13</c:v>
                </c:pt>
                <c:pt idx="2144">
                  <c:v>13</c:v>
                </c:pt>
                <c:pt idx="2145">
                  <c:v>13.1</c:v>
                </c:pt>
                <c:pt idx="2146">
                  <c:v>13.1</c:v>
                </c:pt>
                <c:pt idx="2147">
                  <c:v>13.3</c:v>
                </c:pt>
                <c:pt idx="2148">
                  <c:v>13</c:v>
                </c:pt>
                <c:pt idx="2149">
                  <c:v>13.8</c:v>
                </c:pt>
                <c:pt idx="2150">
                  <c:v>13.1</c:v>
                </c:pt>
                <c:pt idx="2151">
                  <c:v>12.8</c:v>
                </c:pt>
                <c:pt idx="2152">
                  <c:v>13.3</c:v>
                </c:pt>
                <c:pt idx="2153">
                  <c:v>14.2</c:v>
                </c:pt>
                <c:pt idx="2154">
                  <c:v>13.1</c:v>
                </c:pt>
                <c:pt idx="2155">
                  <c:v>13.7</c:v>
                </c:pt>
                <c:pt idx="2156">
                  <c:v>13.3</c:v>
                </c:pt>
                <c:pt idx="2157">
                  <c:v>13.5</c:v>
                </c:pt>
                <c:pt idx="2158">
                  <c:v>12.9</c:v>
                </c:pt>
                <c:pt idx="2159">
                  <c:v>13.8</c:v>
                </c:pt>
                <c:pt idx="2160">
                  <c:v>14</c:v>
                </c:pt>
                <c:pt idx="2161">
                  <c:v>13.6</c:v>
                </c:pt>
                <c:pt idx="2162">
                  <c:v>13.1</c:v>
                </c:pt>
                <c:pt idx="2163">
                  <c:v>12.2</c:v>
                </c:pt>
                <c:pt idx="2164">
                  <c:v>14.3</c:v>
                </c:pt>
                <c:pt idx="2165">
                  <c:v>13.5</c:v>
                </c:pt>
                <c:pt idx="2166">
                  <c:v>12.5</c:v>
                </c:pt>
                <c:pt idx="2167">
                  <c:v>13.4</c:v>
                </c:pt>
                <c:pt idx="2168">
                  <c:v>13</c:v>
                </c:pt>
                <c:pt idx="2169">
                  <c:v>12.8</c:v>
                </c:pt>
                <c:pt idx="2170">
                  <c:v>14.1</c:v>
                </c:pt>
                <c:pt idx="2171">
                  <c:v>11.7</c:v>
                </c:pt>
                <c:pt idx="2172">
                  <c:v>12.7</c:v>
                </c:pt>
                <c:pt idx="2173">
                  <c:v>12.9</c:v>
                </c:pt>
                <c:pt idx="2174">
                  <c:v>11.6</c:v>
                </c:pt>
                <c:pt idx="2175">
                  <c:v>12.6</c:v>
                </c:pt>
                <c:pt idx="2176">
                  <c:v>12.9</c:v>
                </c:pt>
                <c:pt idx="2177">
                  <c:v>11</c:v>
                </c:pt>
                <c:pt idx="2178">
                  <c:v>12.6</c:v>
                </c:pt>
                <c:pt idx="2179">
                  <c:v>11.5</c:v>
                </c:pt>
                <c:pt idx="2180">
                  <c:v>10.7</c:v>
                </c:pt>
                <c:pt idx="2181">
                  <c:v>11.7</c:v>
                </c:pt>
                <c:pt idx="2182">
                  <c:v>11.9</c:v>
                </c:pt>
                <c:pt idx="2183">
                  <c:v>12.4</c:v>
                </c:pt>
                <c:pt idx="2184">
                  <c:v>12.4</c:v>
                </c:pt>
                <c:pt idx="2185">
                  <c:v>12.9</c:v>
                </c:pt>
                <c:pt idx="2186">
                  <c:v>11.1</c:v>
                </c:pt>
                <c:pt idx="2187">
                  <c:v>12.1</c:v>
                </c:pt>
                <c:pt idx="2188">
                  <c:v>11.3</c:v>
                </c:pt>
                <c:pt idx="2189">
                  <c:v>11.6</c:v>
                </c:pt>
                <c:pt idx="2190">
                  <c:v>10.8</c:v>
                </c:pt>
                <c:pt idx="2191">
                  <c:v>12.5</c:v>
                </c:pt>
                <c:pt idx="2192">
                  <c:v>11.5</c:v>
                </c:pt>
                <c:pt idx="2193">
                  <c:v>10.6</c:v>
                </c:pt>
                <c:pt idx="2194">
                  <c:v>10.7</c:v>
                </c:pt>
                <c:pt idx="2195">
                  <c:v>10.1</c:v>
                </c:pt>
                <c:pt idx="2196">
                  <c:v>10.5</c:v>
                </c:pt>
                <c:pt idx="2197">
                  <c:v>9.3000000000000007</c:v>
                </c:pt>
                <c:pt idx="2198">
                  <c:v>11.1</c:v>
                </c:pt>
                <c:pt idx="2199">
                  <c:v>11.5</c:v>
                </c:pt>
                <c:pt idx="2200">
                  <c:v>11.8</c:v>
                </c:pt>
                <c:pt idx="2201">
                  <c:v>10.3</c:v>
                </c:pt>
                <c:pt idx="2202">
                  <c:v>11.3</c:v>
                </c:pt>
                <c:pt idx="2203">
                  <c:v>11.1</c:v>
                </c:pt>
                <c:pt idx="2204">
                  <c:v>11.2</c:v>
                </c:pt>
                <c:pt idx="2205">
                  <c:v>11.1</c:v>
                </c:pt>
                <c:pt idx="2206">
                  <c:v>11.3</c:v>
                </c:pt>
                <c:pt idx="2207">
                  <c:v>10.8</c:v>
                </c:pt>
                <c:pt idx="2208">
                  <c:v>12</c:v>
                </c:pt>
                <c:pt idx="2209">
                  <c:v>12.1</c:v>
                </c:pt>
                <c:pt idx="2210">
                  <c:v>12.1</c:v>
                </c:pt>
                <c:pt idx="2211">
                  <c:v>11.2</c:v>
                </c:pt>
                <c:pt idx="2212">
                  <c:v>11</c:v>
                </c:pt>
                <c:pt idx="2213">
                  <c:v>12.2</c:v>
                </c:pt>
                <c:pt idx="2214">
                  <c:v>12.5</c:v>
                </c:pt>
                <c:pt idx="2215">
                  <c:v>11.6</c:v>
                </c:pt>
                <c:pt idx="2216">
                  <c:v>12.4</c:v>
                </c:pt>
                <c:pt idx="2217">
                  <c:v>11.4</c:v>
                </c:pt>
                <c:pt idx="2218">
                  <c:v>11.9</c:v>
                </c:pt>
                <c:pt idx="2219">
                  <c:v>11.6</c:v>
                </c:pt>
                <c:pt idx="2220">
                  <c:v>10.9</c:v>
                </c:pt>
                <c:pt idx="2221">
                  <c:v>11.7</c:v>
                </c:pt>
                <c:pt idx="2222">
                  <c:v>12.2</c:v>
                </c:pt>
                <c:pt idx="2223">
                  <c:v>11.5</c:v>
                </c:pt>
                <c:pt idx="2224">
                  <c:v>13</c:v>
                </c:pt>
                <c:pt idx="2225">
                  <c:v>11.7</c:v>
                </c:pt>
                <c:pt idx="2226">
                  <c:v>11.9</c:v>
                </c:pt>
                <c:pt idx="2227">
                  <c:v>11.4</c:v>
                </c:pt>
                <c:pt idx="2228">
                  <c:v>11.4</c:v>
                </c:pt>
                <c:pt idx="2229">
                  <c:v>12.1</c:v>
                </c:pt>
                <c:pt idx="2230">
                  <c:v>12</c:v>
                </c:pt>
                <c:pt idx="2231">
                  <c:v>12.4</c:v>
                </c:pt>
                <c:pt idx="2232">
                  <c:v>12</c:v>
                </c:pt>
                <c:pt idx="2233">
                  <c:v>11.7</c:v>
                </c:pt>
                <c:pt idx="2234">
                  <c:v>12</c:v>
                </c:pt>
                <c:pt idx="2235">
                  <c:v>12.2</c:v>
                </c:pt>
                <c:pt idx="2236">
                  <c:v>13.5</c:v>
                </c:pt>
                <c:pt idx="2237">
                  <c:v>13.4</c:v>
                </c:pt>
                <c:pt idx="2238">
                  <c:v>13</c:v>
                </c:pt>
                <c:pt idx="2239">
                  <c:v>13</c:v>
                </c:pt>
                <c:pt idx="2240">
                  <c:v>13</c:v>
                </c:pt>
                <c:pt idx="2241">
                  <c:v>14.1</c:v>
                </c:pt>
                <c:pt idx="2242">
                  <c:v>13.7</c:v>
                </c:pt>
                <c:pt idx="2243">
                  <c:v>12.6</c:v>
                </c:pt>
                <c:pt idx="2244">
                  <c:v>12.8</c:v>
                </c:pt>
                <c:pt idx="2245">
                  <c:v>14.1</c:v>
                </c:pt>
                <c:pt idx="2246">
                  <c:v>15.6</c:v>
                </c:pt>
                <c:pt idx="2247">
                  <c:v>13.7</c:v>
                </c:pt>
                <c:pt idx="2248">
                  <c:v>13.9</c:v>
                </c:pt>
                <c:pt idx="2249">
                  <c:v>13.6</c:v>
                </c:pt>
                <c:pt idx="2250">
                  <c:v>14.6</c:v>
                </c:pt>
                <c:pt idx="2251">
                  <c:v>14</c:v>
                </c:pt>
                <c:pt idx="2252">
                  <c:v>15.4</c:v>
                </c:pt>
                <c:pt idx="2253">
                  <c:v>15.2</c:v>
                </c:pt>
                <c:pt idx="2254">
                  <c:v>15.5</c:v>
                </c:pt>
                <c:pt idx="2255">
                  <c:v>15.7</c:v>
                </c:pt>
                <c:pt idx="2256">
                  <c:v>15.3</c:v>
                </c:pt>
                <c:pt idx="2257">
                  <c:v>16.3</c:v>
                </c:pt>
                <c:pt idx="2258">
                  <c:v>14.4</c:v>
                </c:pt>
                <c:pt idx="2259">
                  <c:v>16.5</c:v>
                </c:pt>
                <c:pt idx="2260">
                  <c:v>16.3</c:v>
                </c:pt>
                <c:pt idx="2261">
                  <c:v>15.3</c:v>
                </c:pt>
                <c:pt idx="2262">
                  <c:v>16.8</c:v>
                </c:pt>
                <c:pt idx="2263">
                  <c:v>16.8</c:v>
                </c:pt>
                <c:pt idx="2264">
                  <c:v>16.7</c:v>
                </c:pt>
                <c:pt idx="2265">
                  <c:v>16.2</c:v>
                </c:pt>
                <c:pt idx="2266">
                  <c:v>17.5</c:v>
                </c:pt>
                <c:pt idx="2267">
                  <c:v>17.399999999999999</c:v>
                </c:pt>
                <c:pt idx="2268">
                  <c:v>16</c:v>
                </c:pt>
                <c:pt idx="2269">
                  <c:v>16.399999999999999</c:v>
                </c:pt>
                <c:pt idx="2270">
                  <c:v>16</c:v>
                </c:pt>
                <c:pt idx="2271">
                  <c:v>17.7</c:v>
                </c:pt>
                <c:pt idx="2272">
                  <c:v>17.8</c:v>
                </c:pt>
                <c:pt idx="2273">
                  <c:v>18.2</c:v>
                </c:pt>
                <c:pt idx="2274">
                  <c:v>16.7</c:v>
                </c:pt>
                <c:pt idx="2275">
                  <c:v>17.3</c:v>
                </c:pt>
                <c:pt idx="2276">
                  <c:v>18.5</c:v>
                </c:pt>
                <c:pt idx="2277">
                  <c:v>18.399999999999999</c:v>
                </c:pt>
                <c:pt idx="2278">
                  <c:v>17.3</c:v>
                </c:pt>
                <c:pt idx="2279">
                  <c:v>18.5</c:v>
                </c:pt>
                <c:pt idx="2280">
                  <c:v>18</c:v>
                </c:pt>
                <c:pt idx="2281">
                  <c:v>18.100000000000001</c:v>
                </c:pt>
                <c:pt idx="2282">
                  <c:v>19.600000000000001</c:v>
                </c:pt>
                <c:pt idx="2283">
                  <c:v>19</c:v>
                </c:pt>
                <c:pt idx="2284">
                  <c:v>18.399999999999999</c:v>
                </c:pt>
                <c:pt idx="2285">
                  <c:v>18</c:v>
                </c:pt>
                <c:pt idx="2286">
                  <c:v>16.7</c:v>
                </c:pt>
                <c:pt idx="2287">
                  <c:v>18.5</c:v>
                </c:pt>
                <c:pt idx="2288">
                  <c:v>20.2</c:v>
                </c:pt>
                <c:pt idx="2289">
                  <c:v>18.600000000000001</c:v>
                </c:pt>
                <c:pt idx="2290">
                  <c:v>18.3</c:v>
                </c:pt>
                <c:pt idx="2291">
                  <c:v>18.5</c:v>
                </c:pt>
                <c:pt idx="2292">
                  <c:v>17.7</c:v>
                </c:pt>
                <c:pt idx="2293">
                  <c:v>18.8</c:v>
                </c:pt>
                <c:pt idx="2294">
                  <c:v>17.7</c:v>
                </c:pt>
                <c:pt idx="2295">
                  <c:v>18.5</c:v>
                </c:pt>
                <c:pt idx="2296">
                  <c:v>18.899999999999999</c:v>
                </c:pt>
                <c:pt idx="2297">
                  <c:v>17.899999999999999</c:v>
                </c:pt>
                <c:pt idx="2298">
                  <c:v>19.2</c:v>
                </c:pt>
                <c:pt idx="2299">
                  <c:v>19.5</c:v>
                </c:pt>
                <c:pt idx="2300">
                  <c:v>20.5</c:v>
                </c:pt>
                <c:pt idx="2301">
                  <c:v>20.5</c:v>
                </c:pt>
                <c:pt idx="2302">
                  <c:v>20.3</c:v>
                </c:pt>
                <c:pt idx="2303">
                  <c:v>20.6</c:v>
                </c:pt>
                <c:pt idx="2304">
                  <c:v>21.3</c:v>
                </c:pt>
                <c:pt idx="2305">
                  <c:v>22.6</c:v>
                </c:pt>
                <c:pt idx="2306">
                  <c:v>22.3</c:v>
                </c:pt>
                <c:pt idx="2307">
                  <c:v>23.8</c:v>
                </c:pt>
                <c:pt idx="2308">
                  <c:v>23.5</c:v>
                </c:pt>
                <c:pt idx="2309">
                  <c:v>23.1</c:v>
                </c:pt>
                <c:pt idx="2310">
                  <c:v>26.5</c:v>
                </c:pt>
                <c:pt idx="2311">
                  <c:v>27.1</c:v>
                </c:pt>
                <c:pt idx="2312">
                  <c:v>28</c:v>
                </c:pt>
                <c:pt idx="2313">
                  <c:v>27.4</c:v>
                </c:pt>
                <c:pt idx="2314">
                  <c:v>27.8</c:v>
                </c:pt>
                <c:pt idx="2315">
                  <c:v>29.1</c:v>
                </c:pt>
                <c:pt idx="2316">
                  <c:v>29.8</c:v>
                </c:pt>
                <c:pt idx="2317">
                  <c:v>30.3</c:v>
                </c:pt>
                <c:pt idx="2318">
                  <c:v>31.8</c:v>
                </c:pt>
                <c:pt idx="2319">
                  <c:v>31.5</c:v>
                </c:pt>
                <c:pt idx="2320">
                  <c:v>34.299999999999997</c:v>
                </c:pt>
                <c:pt idx="2321">
                  <c:v>34.200000000000003</c:v>
                </c:pt>
                <c:pt idx="2322">
                  <c:v>33.6</c:v>
                </c:pt>
                <c:pt idx="2323">
                  <c:v>34.299999999999997</c:v>
                </c:pt>
                <c:pt idx="2324">
                  <c:v>36.1</c:v>
                </c:pt>
                <c:pt idx="2325">
                  <c:v>34.299999999999997</c:v>
                </c:pt>
                <c:pt idx="2326">
                  <c:v>35</c:v>
                </c:pt>
                <c:pt idx="2327">
                  <c:v>34.5</c:v>
                </c:pt>
                <c:pt idx="2328">
                  <c:v>34.5</c:v>
                </c:pt>
                <c:pt idx="2329">
                  <c:v>34.799999999999997</c:v>
                </c:pt>
                <c:pt idx="2330">
                  <c:v>35.5</c:v>
                </c:pt>
                <c:pt idx="2331">
                  <c:v>35.1</c:v>
                </c:pt>
                <c:pt idx="2332">
                  <c:v>35.700000000000003</c:v>
                </c:pt>
                <c:pt idx="2333">
                  <c:v>35.1</c:v>
                </c:pt>
                <c:pt idx="2334">
                  <c:v>35.799999999999997</c:v>
                </c:pt>
                <c:pt idx="2335">
                  <c:v>34.6</c:v>
                </c:pt>
                <c:pt idx="2336">
                  <c:v>36</c:v>
                </c:pt>
                <c:pt idx="2337">
                  <c:v>34.799999999999997</c:v>
                </c:pt>
                <c:pt idx="2338">
                  <c:v>35.6</c:v>
                </c:pt>
                <c:pt idx="2339">
                  <c:v>34.6</c:v>
                </c:pt>
                <c:pt idx="2340">
                  <c:v>35.9</c:v>
                </c:pt>
                <c:pt idx="2341">
                  <c:v>35</c:v>
                </c:pt>
                <c:pt idx="2342">
                  <c:v>34.799999999999997</c:v>
                </c:pt>
                <c:pt idx="2343">
                  <c:v>35.700000000000003</c:v>
                </c:pt>
                <c:pt idx="2344">
                  <c:v>34.9</c:v>
                </c:pt>
                <c:pt idx="2345">
                  <c:v>35.799999999999997</c:v>
                </c:pt>
                <c:pt idx="2346">
                  <c:v>36.1</c:v>
                </c:pt>
                <c:pt idx="2347">
                  <c:v>36.5</c:v>
                </c:pt>
                <c:pt idx="2348">
                  <c:v>35.700000000000003</c:v>
                </c:pt>
                <c:pt idx="2349">
                  <c:v>36.200000000000003</c:v>
                </c:pt>
                <c:pt idx="2350">
                  <c:v>36.6</c:v>
                </c:pt>
                <c:pt idx="2351">
                  <c:v>35.1</c:v>
                </c:pt>
                <c:pt idx="2352">
                  <c:v>36</c:v>
                </c:pt>
                <c:pt idx="2353">
                  <c:v>36.5</c:v>
                </c:pt>
                <c:pt idx="2354">
                  <c:v>36.4</c:v>
                </c:pt>
                <c:pt idx="2355">
                  <c:v>37.299999999999997</c:v>
                </c:pt>
                <c:pt idx="2356">
                  <c:v>37.299999999999997</c:v>
                </c:pt>
                <c:pt idx="2357">
                  <c:v>36.799999999999997</c:v>
                </c:pt>
                <c:pt idx="2358">
                  <c:v>37.9</c:v>
                </c:pt>
                <c:pt idx="2359">
                  <c:v>37.4</c:v>
                </c:pt>
                <c:pt idx="2360">
                  <c:v>37.4</c:v>
                </c:pt>
                <c:pt idx="2361">
                  <c:v>38.799999999999997</c:v>
                </c:pt>
                <c:pt idx="2362">
                  <c:v>38.4</c:v>
                </c:pt>
                <c:pt idx="2363">
                  <c:v>38.799999999999997</c:v>
                </c:pt>
                <c:pt idx="2364">
                  <c:v>39.6</c:v>
                </c:pt>
                <c:pt idx="2365">
                  <c:v>39.799999999999997</c:v>
                </c:pt>
                <c:pt idx="2366">
                  <c:v>39.5</c:v>
                </c:pt>
                <c:pt idx="2367">
                  <c:v>39.5</c:v>
                </c:pt>
                <c:pt idx="2368">
                  <c:v>40.299999999999997</c:v>
                </c:pt>
                <c:pt idx="2369">
                  <c:v>40</c:v>
                </c:pt>
                <c:pt idx="2370">
                  <c:v>40.200000000000003</c:v>
                </c:pt>
                <c:pt idx="2371">
                  <c:v>40.1</c:v>
                </c:pt>
                <c:pt idx="2372">
                  <c:v>40.299999999999997</c:v>
                </c:pt>
                <c:pt idx="2373">
                  <c:v>41.5</c:v>
                </c:pt>
                <c:pt idx="2374">
                  <c:v>40.200000000000003</c:v>
                </c:pt>
                <c:pt idx="2375">
                  <c:v>42.2</c:v>
                </c:pt>
                <c:pt idx="2376">
                  <c:v>40.1</c:v>
                </c:pt>
                <c:pt idx="2377">
                  <c:v>41.3</c:v>
                </c:pt>
                <c:pt idx="2378">
                  <c:v>40.200000000000003</c:v>
                </c:pt>
                <c:pt idx="2379">
                  <c:v>41.3</c:v>
                </c:pt>
                <c:pt idx="2380">
                  <c:v>42.3</c:v>
                </c:pt>
                <c:pt idx="2381">
                  <c:v>39.5</c:v>
                </c:pt>
                <c:pt idx="2382">
                  <c:v>39.700000000000003</c:v>
                </c:pt>
                <c:pt idx="2383">
                  <c:v>41.4</c:v>
                </c:pt>
                <c:pt idx="2384">
                  <c:v>41.2</c:v>
                </c:pt>
                <c:pt idx="2385">
                  <c:v>39.799999999999997</c:v>
                </c:pt>
                <c:pt idx="2386">
                  <c:v>41.2</c:v>
                </c:pt>
                <c:pt idx="2387">
                  <c:v>42.1</c:v>
                </c:pt>
                <c:pt idx="2388">
                  <c:v>40.6</c:v>
                </c:pt>
                <c:pt idx="2389">
                  <c:v>42.3</c:v>
                </c:pt>
                <c:pt idx="2390">
                  <c:v>41.5</c:v>
                </c:pt>
                <c:pt idx="2391">
                  <c:v>40.700000000000003</c:v>
                </c:pt>
                <c:pt idx="2392">
                  <c:v>41.8</c:v>
                </c:pt>
                <c:pt idx="2393">
                  <c:v>40.4</c:v>
                </c:pt>
                <c:pt idx="2394">
                  <c:v>41.7</c:v>
                </c:pt>
                <c:pt idx="2395">
                  <c:v>41.4</c:v>
                </c:pt>
                <c:pt idx="2396">
                  <c:v>40.4</c:v>
                </c:pt>
                <c:pt idx="2397">
                  <c:v>40.799999999999997</c:v>
                </c:pt>
                <c:pt idx="2398">
                  <c:v>40.700000000000003</c:v>
                </c:pt>
                <c:pt idx="2399">
                  <c:v>40.4</c:v>
                </c:pt>
                <c:pt idx="2400">
                  <c:v>40.1</c:v>
                </c:pt>
                <c:pt idx="2401">
                  <c:v>40.299999999999997</c:v>
                </c:pt>
                <c:pt idx="2402">
                  <c:v>41.3</c:v>
                </c:pt>
                <c:pt idx="2403">
                  <c:v>40.9</c:v>
                </c:pt>
                <c:pt idx="2404">
                  <c:v>39.5</c:v>
                </c:pt>
                <c:pt idx="2405">
                  <c:v>40.9</c:v>
                </c:pt>
                <c:pt idx="2406">
                  <c:v>40.700000000000003</c:v>
                </c:pt>
                <c:pt idx="2407">
                  <c:v>40.799999999999997</c:v>
                </c:pt>
                <c:pt idx="2408">
                  <c:v>40.6</c:v>
                </c:pt>
                <c:pt idx="2409">
                  <c:v>40.700000000000003</c:v>
                </c:pt>
                <c:pt idx="2410">
                  <c:v>41.1</c:v>
                </c:pt>
                <c:pt idx="2411">
                  <c:v>41.5</c:v>
                </c:pt>
                <c:pt idx="2412">
                  <c:v>40.6</c:v>
                </c:pt>
                <c:pt idx="2413">
                  <c:v>40.9</c:v>
                </c:pt>
                <c:pt idx="2414">
                  <c:v>41.3</c:v>
                </c:pt>
                <c:pt idx="2415">
                  <c:v>39.799999999999997</c:v>
                </c:pt>
                <c:pt idx="2416">
                  <c:v>41.1</c:v>
                </c:pt>
                <c:pt idx="2417">
                  <c:v>40.4</c:v>
                </c:pt>
                <c:pt idx="2418">
                  <c:v>40.9</c:v>
                </c:pt>
                <c:pt idx="2419">
                  <c:v>41.3</c:v>
                </c:pt>
                <c:pt idx="2420">
                  <c:v>41.1</c:v>
                </c:pt>
                <c:pt idx="2421">
                  <c:v>40.6</c:v>
                </c:pt>
                <c:pt idx="2422">
                  <c:v>40.299999999999997</c:v>
                </c:pt>
                <c:pt idx="2423">
                  <c:v>40.200000000000003</c:v>
                </c:pt>
                <c:pt idx="2424">
                  <c:v>40.1</c:v>
                </c:pt>
                <c:pt idx="2425">
                  <c:v>40.1</c:v>
                </c:pt>
                <c:pt idx="2426">
                  <c:v>40.6</c:v>
                </c:pt>
                <c:pt idx="2427">
                  <c:v>39</c:v>
                </c:pt>
                <c:pt idx="2428">
                  <c:v>41</c:v>
                </c:pt>
                <c:pt idx="2429">
                  <c:v>40.5</c:v>
                </c:pt>
                <c:pt idx="2430">
                  <c:v>40.4</c:v>
                </c:pt>
                <c:pt idx="2431">
                  <c:v>40</c:v>
                </c:pt>
                <c:pt idx="2432">
                  <c:v>40.6</c:v>
                </c:pt>
                <c:pt idx="2433">
                  <c:v>40.1</c:v>
                </c:pt>
                <c:pt idx="2434">
                  <c:v>40.799999999999997</c:v>
                </c:pt>
                <c:pt idx="2435">
                  <c:v>40.1</c:v>
                </c:pt>
                <c:pt idx="2436">
                  <c:v>40.5</c:v>
                </c:pt>
                <c:pt idx="2437">
                  <c:v>40.1</c:v>
                </c:pt>
                <c:pt idx="2438">
                  <c:v>40.299999999999997</c:v>
                </c:pt>
                <c:pt idx="2439">
                  <c:v>39.799999999999997</c:v>
                </c:pt>
                <c:pt idx="2440">
                  <c:v>40.1</c:v>
                </c:pt>
                <c:pt idx="2441">
                  <c:v>39</c:v>
                </c:pt>
                <c:pt idx="2442">
                  <c:v>39.700000000000003</c:v>
                </c:pt>
                <c:pt idx="2443">
                  <c:v>39.5</c:v>
                </c:pt>
                <c:pt idx="2444">
                  <c:v>39.5</c:v>
                </c:pt>
                <c:pt idx="2445">
                  <c:v>38.700000000000003</c:v>
                </c:pt>
                <c:pt idx="2446">
                  <c:v>39.6</c:v>
                </c:pt>
                <c:pt idx="2447">
                  <c:v>38</c:v>
                </c:pt>
                <c:pt idx="2448">
                  <c:v>40.1</c:v>
                </c:pt>
                <c:pt idx="2449">
                  <c:v>39</c:v>
                </c:pt>
                <c:pt idx="2450">
                  <c:v>39.4</c:v>
                </c:pt>
                <c:pt idx="2451">
                  <c:v>40.5</c:v>
                </c:pt>
                <c:pt idx="2452">
                  <c:v>38.700000000000003</c:v>
                </c:pt>
                <c:pt idx="2453">
                  <c:v>39.1</c:v>
                </c:pt>
                <c:pt idx="2454">
                  <c:v>40.299999999999997</c:v>
                </c:pt>
                <c:pt idx="2455">
                  <c:v>39.1</c:v>
                </c:pt>
                <c:pt idx="2456">
                  <c:v>40.299999999999997</c:v>
                </c:pt>
                <c:pt idx="2457">
                  <c:v>38.799999999999997</c:v>
                </c:pt>
                <c:pt idx="2458">
                  <c:v>37</c:v>
                </c:pt>
                <c:pt idx="2459">
                  <c:v>38.6</c:v>
                </c:pt>
                <c:pt idx="2460">
                  <c:v>38</c:v>
                </c:pt>
                <c:pt idx="2461">
                  <c:v>39.200000000000003</c:v>
                </c:pt>
                <c:pt idx="2462">
                  <c:v>39.4</c:v>
                </c:pt>
                <c:pt idx="2463">
                  <c:v>38.700000000000003</c:v>
                </c:pt>
                <c:pt idx="2464">
                  <c:v>38.6</c:v>
                </c:pt>
                <c:pt idx="2465">
                  <c:v>37.5</c:v>
                </c:pt>
                <c:pt idx="2466">
                  <c:v>38.799999999999997</c:v>
                </c:pt>
                <c:pt idx="2467">
                  <c:v>38.200000000000003</c:v>
                </c:pt>
                <c:pt idx="2468">
                  <c:v>37.299999999999997</c:v>
                </c:pt>
                <c:pt idx="2469">
                  <c:v>37.5</c:v>
                </c:pt>
                <c:pt idx="2470">
                  <c:v>36.799999999999997</c:v>
                </c:pt>
                <c:pt idx="2471">
                  <c:v>37.1</c:v>
                </c:pt>
                <c:pt idx="2472">
                  <c:v>37.6</c:v>
                </c:pt>
                <c:pt idx="2473">
                  <c:v>36.299999999999997</c:v>
                </c:pt>
                <c:pt idx="2474">
                  <c:v>37</c:v>
                </c:pt>
                <c:pt idx="2475">
                  <c:v>36.6</c:v>
                </c:pt>
                <c:pt idx="2476">
                  <c:v>38.200000000000003</c:v>
                </c:pt>
                <c:pt idx="2477">
                  <c:v>37</c:v>
                </c:pt>
                <c:pt idx="2478">
                  <c:v>37.9</c:v>
                </c:pt>
                <c:pt idx="2479">
                  <c:v>38.9</c:v>
                </c:pt>
                <c:pt idx="2480">
                  <c:v>36.4</c:v>
                </c:pt>
                <c:pt idx="2481">
                  <c:v>36.799999999999997</c:v>
                </c:pt>
                <c:pt idx="2482">
                  <c:v>36.5</c:v>
                </c:pt>
                <c:pt idx="2483">
                  <c:v>37.200000000000003</c:v>
                </c:pt>
                <c:pt idx="2484">
                  <c:v>37.1</c:v>
                </c:pt>
                <c:pt idx="2485">
                  <c:v>38</c:v>
                </c:pt>
                <c:pt idx="2486">
                  <c:v>36.9</c:v>
                </c:pt>
                <c:pt idx="2487">
                  <c:v>37.1</c:v>
                </c:pt>
                <c:pt idx="2488">
                  <c:v>37.4</c:v>
                </c:pt>
                <c:pt idx="2489">
                  <c:v>36.1</c:v>
                </c:pt>
                <c:pt idx="2490">
                  <c:v>37.299999999999997</c:v>
                </c:pt>
                <c:pt idx="2491">
                  <c:v>37.799999999999997</c:v>
                </c:pt>
                <c:pt idx="2492">
                  <c:v>37.6</c:v>
                </c:pt>
                <c:pt idx="2493">
                  <c:v>36.1</c:v>
                </c:pt>
                <c:pt idx="2494">
                  <c:v>36.799999999999997</c:v>
                </c:pt>
                <c:pt idx="2495">
                  <c:v>37.799999999999997</c:v>
                </c:pt>
                <c:pt idx="2496">
                  <c:v>36.799999999999997</c:v>
                </c:pt>
                <c:pt idx="2497">
                  <c:v>37.299999999999997</c:v>
                </c:pt>
                <c:pt idx="2498">
                  <c:v>37.700000000000003</c:v>
                </c:pt>
                <c:pt idx="2499">
                  <c:v>37.4</c:v>
                </c:pt>
                <c:pt idx="2500">
                  <c:v>36.4</c:v>
                </c:pt>
                <c:pt idx="2501">
                  <c:v>38.799999999999997</c:v>
                </c:pt>
                <c:pt idx="2502">
                  <c:v>36.9</c:v>
                </c:pt>
                <c:pt idx="2503">
                  <c:v>37.1</c:v>
                </c:pt>
                <c:pt idx="2504">
                  <c:v>37</c:v>
                </c:pt>
                <c:pt idx="2505">
                  <c:v>37.700000000000003</c:v>
                </c:pt>
                <c:pt idx="2506">
                  <c:v>37.5</c:v>
                </c:pt>
                <c:pt idx="2507">
                  <c:v>37.4</c:v>
                </c:pt>
                <c:pt idx="2508">
                  <c:v>38</c:v>
                </c:pt>
                <c:pt idx="2509">
                  <c:v>37.4</c:v>
                </c:pt>
                <c:pt idx="2510">
                  <c:v>37.4</c:v>
                </c:pt>
                <c:pt idx="2511">
                  <c:v>39.299999999999997</c:v>
                </c:pt>
                <c:pt idx="2512">
                  <c:v>38.299999999999997</c:v>
                </c:pt>
                <c:pt idx="2513">
                  <c:v>38.4</c:v>
                </c:pt>
                <c:pt idx="2514">
                  <c:v>39.4</c:v>
                </c:pt>
                <c:pt idx="2515">
                  <c:v>37.9</c:v>
                </c:pt>
                <c:pt idx="2516">
                  <c:v>38.200000000000003</c:v>
                </c:pt>
                <c:pt idx="2517">
                  <c:v>38.9</c:v>
                </c:pt>
                <c:pt idx="2518">
                  <c:v>38.799999999999997</c:v>
                </c:pt>
                <c:pt idx="2519">
                  <c:v>38.799999999999997</c:v>
                </c:pt>
                <c:pt idx="2520">
                  <c:v>39.6</c:v>
                </c:pt>
                <c:pt idx="2521">
                  <c:v>40.1</c:v>
                </c:pt>
                <c:pt idx="2522">
                  <c:v>39.799999999999997</c:v>
                </c:pt>
                <c:pt idx="2523">
                  <c:v>39</c:v>
                </c:pt>
                <c:pt idx="2524">
                  <c:v>39.200000000000003</c:v>
                </c:pt>
                <c:pt idx="2525">
                  <c:v>40.6</c:v>
                </c:pt>
                <c:pt idx="2526">
                  <c:v>40.1</c:v>
                </c:pt>
                <c:pt idx="2527">
                  <c:v>41.5</c:v>
                </c:pt>
                <c:pt idx="2528">
                  <c:v>39.799999999999997</c:v>
                </c:pt>
                <c:pt idx="2529">
                  <c:v>39.5</c:v>
                </c:pt>
                <c:pt idx="2530">
                  <c:v>41.4</c:v>
                </c:pt>
                <c:pt idx="2531">
                  <c:v>40.4</c:v>
                </c:pt>
                <c:pt idx="2532">
                  <c:v>39.299999999999997</c:v>
                </c:pt>
                <c:pt idx="2533">
                  <c:v>40.4</c:v>
                </c:pt>
                <c:pt idx="2534">
                  <c:v>40.1</c:v>
                </c:pt>
                <c:pt idx="2535">
                  <c:v>40.200000000000003</c:v>
                </c:pt>
                <c:pt idx="2536">
                  <c:v>40.4</c:v>
                </c:pt>
                <c:pt idx="2537">
                  <c:v>39.1</c:v>
                </c:pt>
                <c:pt idx="2538">
                  <c:v>39.9</c:v>
                </c:pt>
                <c:pt idx="2539">
                  <c:v>39.9</c:v>
                </c:pt>
                <c:pt idx="2540">
                  <c:v>40.5</c:v>
                </c:pt>
                <c:pt idx="2541">
                  <c:v>39.799999999999997</c:v>
                </c:pt>
                <c:pt idx="2542">
                  <c:v>39</c:v>
                </c:pt>
                <c:pt idx="2543">
                  <c:v>40</c:v>
                </c:pt>
                <c:pt idx="2544">
                  <c:v>39</c:v>
                </c:pt>
                <c:pt idx="2545">
                  <c:v>38.1</c:v>
                </c:pt>
                <c:pt idx="2546">
                  <c:v>38.6</c:v>
                </c:pt>
                <c:pt idx="2547">
                  <c:v>38.9</c:v>
                </c:pt>
                <c:pt idx="2548">
                  <c:v>39.4</c:v>
                </c:pt>
                <c:pt idx="2549">
                  <c:v>39.1</c:v>
                </c:pt>
                <c:pt idx="2550">
                  <c:v>38.1</c:v>
                </c:pt>
                <c:pt idx="2551">
                  <c:v>38</c:v>
                </c:pt>
                <c:pt idx="2552">
                  <c:v>37.700000000000003</c:v>
                </c:pt>
                <c:pt idx="2553">
                  <c:v>36.9</c:v>
                </c:pt>
                <c:pt idx="2554">
                  <c:v>36.299999999999997</c:v>
                </c:pt>
                <c:pt idx="2555">
                  <c:v>36.4</c:v>
                </c:pt>
                <c:pt idx="2556">
                  <c:v>35.6</c:v>
                </c:pt>
                <c:pt idx="2557">
                  <c:v>35.799999999999997</c:v>
                </c:pt>
                <c:pt idx="2558">
                  <c:v>35.1</c:v>
                </c:pt>
                <c:pt idx="2559">
                  <c:v>35.5</c:v>
                </c:pt>
                <c:pt idx="2560">
                  <c:v>34.799999999999997</c:v>
                </c:pt>
                <c:pt idx="2561">
                  <c:v>34.6</c:v>
                </c:pt>
                <c:pt idx="2562">
                  <c:v>33.700000000000003</c:v>
                </c:pt>
                <c:pt idx="2563">
                  <c:v>32.799999999999997</c:v>
                </c:pt>
                <c:pt idx="2564">
                  <c:v>31.1</c:v>
                </c:pt>
                <c:pt idx="2565">
                  <c:v>31.5</c:v>
                </c:pt>
                <c:pt idx="2566">
                  <c:v>30.8</c:v>
                </c:pt>
                <c:pt idx="2567">
                  <c:v>30.5</c:v>
                </c:pt>
                <c:pt idx="2568">
                  <c:v>28.6</c:v>
                </c:pt>
                <c:pt idx="2569">
                  <c:v>28.8</c:v>
                </c:pt>
                <c:pt idx="2570">
                  <c:v>27.8</c:v>
                </c:pt>
                <c:pt idx="2571">
                  <c:v>27.9</c:v>
                </c:pt>
                <c:pt idx="2572">
                  <c:v>25.2</c:v>
                </c:pt>
                <c:pt idx="2573">
                  <c:v>25.1</c:v>
                </c:pt>
                <c:pt idx="2574">
                  <c:v>24.6</c:v>
                </c:pt>
                <c:pt idx="2575">
                  <c:v>23.4</c:v>
                </c:pt>
                <c:pt idx="2576">
                  <c:v>21.6</c:v>
                </c:pt>
                <c:pt idx="2577">
                  <c:v>21.1</c:v>
                </c:pt>
                <c:pt idx="2578">
                  <c:v>19.899999999999999</c:v>
                </c:pt>
                <c:pt idx="2579">
                  <c:v>19.399999999999999</c:v>
                </c:pt>
                <c:pt idx="2580">
                  <c:v>17.7</c:v>
                </c:pt>
                <c:pt idx="2581">
                  <c:v>16.899999999999999</c:v>
                </c:pt>
                <c:pt idx="2582">
                  <c:v>16.399999999999999</c:v>
                </c:pt>
                <c:pt idx="2583">
                  <c:v>15.4</c:v>
                </c:pt>
                <c:pt idx="2584">
                  <c:v>16.5</c:v>
                </c:pt>
                <c:pt idx="2585">
                  <c:v>15.8</c:v>
                </c:pt>
                <c:pt idx="2586">
                  <c:v>13.1</c:v>
                </c:pt>
                <c:pt idx="2587">
                  <c:v>13.5</c:v>
                </c:pt>
                <c:pt idx="2588">
                  <c:v>12</c:v>
                </c:pt>
                <c:pt idx="2589">
                  <c:v>13.4</c:v>
                </c:pt>
                <c:pt idx="2590">
                  <c:v>12.7</c:v>
                </c:pt>
                <c:pt idx="2591">
                  <c:v>11.2</c:v>
                </c:pt>
                <c:pt idx="2592">
                  <c:v>12.5</c:v>
                </c:pt>
                <c:pt idx="2593">
                  <c:v>11.1</c:v>
                </c:pt>
                <c:pt idx="2594">
                  <c:v>11.8</c:v>
                </c:pt>
                <c:pt idx="2595">
                  <c:v>10.5</c:v>
                </c:pt>
                <c:pt idx="2596">
                  <c:v>11.3</c:v>
                </c:pt>
                <c:pt idx="2597">
                  <c:v>10.4</c:v>
                </c:pt>
                <c:pt idx="2598">
                  <c:v>10.7</c:v>
                </c:pt>
                <c:pt idx="2599">
                  <c:v>10.6</c:v>
                </c:pt>
                <c:pt idx="2600">
                  <c:v>10.9</c:v>
                </c:pt>
                <c:pt idx="2601">
                  <c:v>9.9</c:v>
                </c:pt>
                <c:pt idx="2602">
                  <c:v>9.1999999999999993</c:v>
                </c:pt>
                <c:pt idx="2603">
                  <c:v>11.3</c:v>
                </c:pt>
                <c:pt idx="2604">
                  <c:v>10</c:v>
                </c:pt>
                <c:pt idx="2605">
                  <c:v>9.3000000000000007</c:v>
                </c:pt>
                <c:pt idx="2606">
                  <c:v>8.8000000000000007</c:v>
                </c:pt>
                <c:pt idx="2607">
                  <c:v>9.9</c:v>
                </c:pt>
                <c:pt idx="2608">
                  <c:v>9.3000000000000007</c:v>
                </c:pt>
                <c:pt idx="2609">
                  <c:v>9</c:v>
                </c:pt>
                <c:pt idx="2610">
                  <c:v>9.9</c:v>
                </c:pt>
                <c:pt idx="2611">
                  <c:v>9.5</c:v>
                </c:pt>
                <c:pt idx="2612">
                  <c:v>9.6999999999999993</c:v>
                </c:pt>
                <c:pt idx="2613">
                  <c:v>9.6</c:v>
                </c:pt>
                <c:pt idx="2614">
                  <c:v>9</c:v>
                </c:pt>
                <c:pt idx="2615">
                  <c:v>9.1999999999999993</c:v>
                </c:pt>
                <c:pt idx="2616">
                  <c:v>9.9</c:v>
                </c:pt>
                <c:pt idx="2617">
                  <c:v>9.4</c:v>
                </c:pt>
                <c:pt idx="2618">
                  <c:v>9.1999999999999993</c:v>
                </c:pt>
                <c:pt idx="2619">
                  <c:v>9.1</c:v>
                </c:pt>
                <c:pt idx="2620">
                  <c:v>9.6999999999999993</c:v>
                </c:pt>
                <c:pt idx="2621">
                  <c:v>8</c:v>
                </c:pt>
                <c:pt idx="2622">
                  <c:v>9.3000000000000007</c:v>
                </c:pt>
                <c:pt idx="2623">
                  <c:v>9.6</c:v>
                </c:pt>
                <c:pt idx="2624">
                  <c:v>9.5</c:v>
                </c:pt>
                <c:pt idx="2625">
                  <c:v>9.1</c:v>
                </c:pt>
                <c:pt idx="2626">
                  <c:v>8.6999999999999993</c:v>
                </c:pt>
                <c:pt idx="2627">
                  <c:v>8.6999999999999993</c:v>
                </c:pt>
                <c:pt idx="2628">
                  <c:v>9.8000000000000007</c:v>
                </c:pt>
                <c:pt idx="2629">
                  <c:v>8.8000000000000007</c:v>
                </c:pt>
                <c:pt idx="2630">
                  <c:v>7.9</c:v>
                </c:pt>
                <c:pt idx="2631">
                  <c:v>8.5</c:v>
                </c:pt>
                <c:pt idx="2632">
                  <c:v>8.3000000000000007</c:v>
                </c:pt>
                <c:pt idx="2633">
                  <c:v>8.1999999999999993</c:v>
                </c:pt>
                <c:pt idx="2634">
                  <c:v>7.1</c:v>
                </c:pt>
                <c:pt idx="2635">
                  <c:v>8.8000000000000007</c:v>
                </c:pt>
                <c:pt idx="2636">
                  <c:v>8.8000000000000007</c:v>
                </c:pt>
                <c:pt idx="2637">
                  <c:v>8.1999999999999993</c:v>
                </c:pt>
                <c:pt idx="2638">
                  <c:v>7.3</c:v>
                </c:pt>
                <c:pt idx="2639">
                  <c:v>8.4</c:v>
                </c:pt>
                <c:pt idx="2640">
                  <c:v>8.9</c:v>
                </c:pt>
                <c:pt idx="2641">
                  <c:v>9.1</c:v>
                </c:pt>
                <c:pt idx="2642">
                  <c:v>8.1999999999999993</c:v>
                </c:pt>
                <c:pt idx="2643">
                  <c:v>8.1999999999999993</c:v>
                </c:pt>
                <c:pt idx="2644">
                  <c:v>8.9</c:v>
                </c:pt>
                <c:pt idx="2645">
                  <c:v>8.5</c:v>
                </c:pt>
                <c:pt idx="2646">
                  <c:v>10</c:v>
                </c:pt>
                <c:pt idx="2647">
                  <c:v>9.1</c:v>
                </c:pt>
                <c:pt idx="2648">
                  <c:v>8.3000000000000007</c:v>
                </c:pt>
                <c:pt idx="2649">
                  <c:v>9.1999999999999993</c:v>
                </c:pt>
                <c:pt idx="2650">
                  <c:v>9.1999999999999993</c:v>
                </c:pt>
                <c:pt idx="2651">
                  <c:v>8.6999999999999993</c:v>
                </c:pt>
                <c:pt idx="2652">
                  <c:v>10.4</c:v>
                </c:pt>
                <c:pt idx="2653">
                  <c:v>9.1</c:v>
                </c:pt>
                <c:pt idx="2654">
                  <c:v>9.1999999999999993</c:v>
                </c:pt>
                <c:pt idx="2655">
                  <c:v>9.6</c:v>
                </c:pt>
                <c:pt idx="2656">
                  <c:v>8.9</c:v>
                </c:pt>
                <c:pt idx="2657">
                  <c:v>8.5</c:v>
                </c:pt>
                <c:pt idx="2658">
                  <c:v>9</c:v>
                </c:pt>
                <c:pt idx="2659">
                  <c:v>9.1</c:v>
                </c:pt>
                <c:pt idx="2660">
                  <c:v>8.9</c:v>
                </c:pt>
                <c:pt idx="2661">
                  <c:v>9.5</c:v>
                </c:pt>
                <c:pt idx="2662">
                  <c:v>9.4</c:v>
                </c:pt>
                <c:pt idx="2663">
                  <c:v>8.5</c:v>
                </c:pt>
                <c:pt idx="2664">
                  <c:v>8.8000000000000007</c:v>
                </c:pt>
                <c:pt idx="2665">
                  <c:v>9.1999999999999993</c:v>
                </c:pt>
                <c:pt idx="2666">
                  <c:v>9.1999999999999993</c:v>
                </c:pt>
                <c:pt idx="2667">
                  <c:v>8.6999999999999993</c:v>
                </c:pt>
                <c:pt idx="2668">
                  <c:v>9.6999999999999993</c:v>
                </c:pt>
                <c:pt idx="2669">
                  <c:v>9.4</c:v>
                </c:pt>
                <c:pt idx="2670">
                  <c:v>8.1</c:v>
                </c:pt>
                <c:pt idx="2671">
                  <c:v>9.1999999999999993</c:v>
                </c:pt>
                <c:pt idx="2672">
                  <c:v>9</c:v>
                </c:pt>
                <c:pt idx="2673">
                  <c:v>10</c:v>
                </c:pt>
                <c:pt idx="2674">
                  <c:v>9.6</c:v>
                </c:pt>
                <c:pt idx="2675">
                  <c:v>8.6999999999999993</c:v>
                </c:pt>
                <c:pt idx="2676">
                  <c:v>9.8000000000000007</c:v>
                </c:pt>
                <c:pt idx="2677">
                  <c:v>9.3000000000000007</c:v>
                </c:pt>
                <c:pt idx="2678">
                  <c:v>9.9</c:v>
                </c:pt>
                <c:pt idx="2679">
                  <c:v>9.9</c:v>
                </c:pt>
                <c:pt idx="2680">
                  <c:v>9.1</c:v>
                </c:pt>
                <c:pt idx="2681">
                  <c:v>9.6999999999999993</c:v>
                </c:pt>
                <c:pt idx="2682">
                  <c:v>8.8000000000000007</c:v>
                </c:pt>
                <c:pt idx="2683">
                  <c:v>9.5</c:v>
                </c:pt>
                <c:pt idx="2684">
                  <c:v>9.1999999999999993</c:v>
                </c:pt>
                <c:pt idx="2685">
                  <c:v>9.1999999999999993</c:v>
                </c:pt>
                <c:pt idx="2686">
                  <c:v>9</c:v>
                </c:pt>
                <c:pt idx="2687">
                  <c:v>9.6999999999999993</c:v>
                </c:pt>
                <c:pt idx="2688">
                  <c:v>11</c:v>
                </c:pt>
                <c:pt idx="2689">
                  <c:v>11.1</c:v>
                </c:pt>
                <c:pt idx="2690">
                  <c:v>9.4</c:v>
                </c:pt>
                <c:pt idx="2691">
                  <c:v>9.3000000000000007</c:v>
                </c:pt>
                <c:pt idx="2692">
                  <c:v>9.6</c:v>
                </c:pt>
                <c:pt idx="2693">
                  <c:v>9.6999999999999993</c:v>
                </c:pt>
                <c:pt idx="2694">
                  <c:v>9.9</c:v>
                </c:pt>
                <c:pt idx="2695">
                  <c:v>10.1</c:v>
                </c:pt>
                <c:pt idx="2696">
                  <c:v>10.8</c:v>
                </c:pt>
                <c:pt idx="2697">
                  <c:v>10.8</c:v>
                </c:pt>
                <c:pt idx="2698">
                  <c:v>10.8</c:v>
                </c:pt>
                <c:pt idx="2699">
                  <c:v>11.1</c:v>
                </c:pt>
                <c:pt idx="2700">
                  <c:v>10.3</c:v>
                </c:pt>
                <c:pt idx="2701">
                  <c:v>9.6999999999999993</c:v>
                </c:pt>
                <c:pt idx="2702">
                  <c:v>10.8</c:v>
                </c:pt>
                <c:pt idx="2703">
                  <c:v>11</c:v>
                </c:pt>
                <c:pt idx="2704">
                  <c:v>11.4</c:v>
                </c:pt>
                <c:pt idx="2705">
                  <c:v>9.9</c:v>
                </c:pt>
                <c:pt idx="2706">
                  <c:v>11.1</c:v>
                </c:pt>
                <c:pt idx="2707">
                  <c:v>10.8</c:v>
                </c:pt>
                <c:pt idx="2708">
                  <c:v>11.3</c:v>
                </c:pt>
                <c:pt idx="2709">
                  <c:v>9.6</c:v>
                </c:pt>
                <c:pt idx="2710">
                  <c:v>10</c:v>
                </c:pt>
                <c:pt idx="2711">
                  <c:v>9.9</c:v>
                </c:pt>
                <c:pt idx="2712">
                  <c:v>10.199999999999999</c:v>
                </c:pt>
                <c:pt idx="2713">
                  <c:v>9.6999999999999993</c:v>
                </c:pt>
                <c:pt idx="2714">
                  <c:v>10.3</c:v>
                </c:pt>
                <c:pt idx="2715">
                  <c:v>10.199999999999999</c:v>
                </c:pt>
                <c:pt idx="2716">
                  <c:v>10.8</c:v>
                </c:pt>
                <c:pt idx="2717">
                  <c:v>11.3</c:v>
                </c:pt>
                <c:pt idx="2718">
                  <c:v>9.9</c:v>
                </c:pt>
                <c:pt idx="2719">
                  <c:v>10</c:v>
                </c:pt>
                <c:pt idx="2720">
                  <c:v>10.1</c:v>
                </c:pt>
                <c:pt idx="2721">
                  <c:v>10</c:v>
                </c:pt>
                <c:pt idx="2722">
                  <c:v>10.4</c:v>
                </c:pt>
                <c:pt idx="2723">
                  <c:v>10.7</c:v>
                </c:pt>
                <c:pt idx="2724">
                  <c:v>10.6</c:v>
                </c:pt>
                <c:pt idx="2725">
                  <c:v>10.4</c:v>
                </c:pt>
                <c:pt idx="2726">
                  <c:v>8.9</c:v>
                </c:pt>
                <c:pt idx="2727">
                  <c:v>9.9</c:v>
                </c:pt>
                <c:pt idx="2728">
                  <c:v>10.8</c:v>
                </c:pt>
                <c:pt idx="2729">
                  <c:v>10.8</c:v>
                </c:pt>
                <c:pt idx="2730">
                  <c:v>10.3</c:v>
                </c:pt>
                <c:pt idx="2731">
                  <c:v>11</c:v>
                </c:pt>
                <c:pt idx="2732">
                  <c:v>10.8</c:v>
                </c:pt>
                <c:pt idx="2733">
                  <c:v>10.199999999999999</c:v>
                </c:pt>
                <c:pt idx="2734">
                  <c:v>11.4</c:v>
                </c:pt>
                <c:pt idx="2735">
                  <c:v>10.199999999999999</c:v>
                </c:pt>
                <c:pt idx="2736">
                  <c:v>10.5</c:v>
                </c:pt>
                <c:pt idx="2737">
                  <c:v>10.6</c:v>
                </c:pt>
                <c:pt idx="2738">
                  <c:v>10.7</c:v>
                </c:pt>
                <c:pt idx="2739">
                  <c:v>10.7</c:v>
                </c:pt>
                <c:pt idx="2740">
                  <c:v>10.5</c:v>
                </c:pt>
                <c:pt idx="2741">
                  <c:v>10.9</c:v>
                </c:pt>
                <c:pt idx="2742">
                  <c:v>11.6</c:v>
                </c:pt>
                <c:pt idx="2743">
                  <c:v>11.3</c:v>
                </c:pt>
                <c:pt idx="2744">
                  <c:v>10.9</c:v>
                </c:pt>
                <c:pt idx="2745">
                  <c:v>10.7</c:v>
                </c:pt>
                <c:pt idx="2746">
                  <c:v>10.3</c:v>
                </c:pt>
                <c:pt idx="2747">
                  <c:v>11</c:v>
                </c:pt>
                <c:pt idx="2748">
                  <c:v>9.1999999999999993</c:v>
                </c:pt>
                <c:pt idx="2749">
                  <c:v>10.5</c:v>
                </c:pt>
                <c:pt idx="2750">
                  <c:v>9.6999999999999993</c:v>
                </c:pt>
                <c:pt idx="2751">
                  <c:v>10.8</c:v>
                </c:pt>
                <c:pt idx="2752">
                  <c:v>10.5</c:v>
                </c:pt>
                <c:pt idx="2753">
                  <c:v>10.9</c:v>
                </c:pt>
                <c:pt idx="2754">
                  <c:v>10.5</c:v>
                </c:pt>
                <c:pt idx="2755">
                  <c:v>10.9</c:v>
                </c:pt>
                <c:pt idx="2756">
                  <c:v>10.9</c:v>
                </c:pt>
                <c:pt idx="2757">
                  <c:v>8.6</c:v>
                </c:pt>
                <c:pt idx="2758">
                  <c:v>9.9</c:v>
                </c:pt>
                <c:pt idx="2759">
                  <c:v>10.4</c:v>
                </c:pt>
                <c:pt idx="2760">
                  <c:v>9.8000000000000007</c:v>
                </c:pt>
                <c:pt idx="2761">
                  <c:v>9.6</c:v>
                </c:pt>
                <c:pt idx="2762">
                  <c:v>9.8000000000000007</c:v>
                </c:pt>
                <c:pt idx="2763">
                  <c:v>10.5</c:v>
                </c:pt>
                <c:pt idx="2764">
                  <c:v>10.5</c:v>
                </c:pt>
                <c:pt idx="2765">
                  <c:v>10.8</c:v>
                </c:pt>
                <c:pt idx="2766">
                  <c:v>10.5</c:v>
                </c:pt>
                <c:pt idx="2767">
                  <c:v>10.8</c:v>
                </c:pt>
                <c:pt idx="2768">
                  <c:v>9.9</c:v>
                </c:pt>
                <c:pt idx="2769">
                  <c:v>9.4</c:v>
                </c:pt>
                <c:pt idx="2770">
                  <c:v>10.3</c:v>
                </c:pt>
                <c:pt idx="2771">
                  <c:v>9.8000000000000007</c:v>
                </c:pt>
                <c:pt idx="2772">
                  <c:v>10.1</c:v>
                </c:pt>
                <c:pt idx="2773">
                  <c:v>9.1999999999999993</c:v>
                </c:pt>
                <c:pt idx="2774">
                  <c:v>11.7</c:v>
                </c:pt>
                <c:pt idx="2775">
                  <c:v>10.6</c:v>
                </c:pt>
                <c:pt idx="2776">
                  <c:v>11.6</c:v>
                </c:pt>
                <c:pt idx="2777">
                  <c:v>10.9</c:v>
                </c:pt>
                <c:pt idx="2778">
                  <c:v>11.4</c:v>
                </c:pt>
                <c:pt idx="2779">
                  <c:v>11</c:v>
                </c:pt>
                <c:pt idx="2780">
                  <c:v>10.6</c:v>
                </c:pt>
                <c:pt idx="2781">
                  <c:v>11.3</c:v>
                </c:pt>
                <c:pt idx="2782">
                  <c:v>11.1</c:v>
                </c:pt>
                <c:pt idx="2783">
                  <c:v>10.8</c:v>
                </c:pt>
                <c:pt idx="2784">
                  <c:v>10.7</c:v>
                </c:pt>
                <c:pt idx="2785">
                  <c:v>11</c:v>
                </c:pt>
                <c:pt idx="2786">
                  <c:v>11.7</c:v>
                </c:pt>
                <c:pt idx="2787">
                  <c:v>10.9</c:v>
                </c:pt>
                <c:pt idx="2788">
                  <c:v>10.9</c:v>
                </c:pt>
                <c:pt idx="2789">
                  <c:v>12.3</c:v>
                </c:pt>
                <c:pt idx="2790">
                  <c:v>12.4</c:v>
                </c:pt>
                <c:pt idx="2791">
                  <c:v>10.6</c:v>
                </c:pt>
                <c:pt idx="2792">
                  <c:v>11.2</c:v>
                </c:pt>
                <c:pt idx="2793">
                  <c:v>11.4</c:v>
                </c:pt>
                <c:pt idx="2794">
                  <c:v>12.3</c:v>
                </c:pt>
                <c:pt idx="2795">
                  <c:v>10.6</c:v>
                </c:pt>
                <c:pt idx="2796">
                  <c:v>10.8</c:v>
                </c:pt>
                <c:pt idx="2797">
                  <c:v>11.1</c:v>
                </c:pt>
                <c:pt idx="2798">
                  <c:v>10.9</c:v>
                </c:pt>
                <c:pt idx="2799">
                  <c:v>10.4</c:v>
                </c:pt>
                <c:pt idx="2800">
                  <c:v>11.3</c:v>
                </c:pt>
                <c:pt idx="2801">
                  <c:v>10.8</c:v>
                </c:pt>
                <c:pt idx="2802">
                  <c:v>10.3</c:v>
                </c:pt>
                <c:pt idx="2803">
                  <c:v>10.4</c:v>
                </c:pt>
                <c:pt idx="2804">
                  <c:v>11.3</c:v>
                </c:pt>
                <c:pt idx="2805">
                  <c:v>11.8</c:v>
                </c:pt>
                <c:pt idx="2806">
                  <c:v>11.7</c:v>
                </c:pt>
                <c:pt idx="2807">
                  <c:v>11.8</c:v>
                </c:pt>
                <c:pt idx="2808">
                  <c:v>12.2</c:v>
                </c:pt>
                <c:pt idx="2809">
                  <c:v>11.6</c:v>
                </c:pt>
                <c:pt idx="2810">
                  <c:v>11.2</c:v>
                </c:pt>
                <c:pt idx="2811">
                  <c:v>11.9</c:v>
                </c:pt>
                <c:pt idx="2812">
                  <c:v>11.3</c:v>
                </c:pt>
                <c:pt idx="2813">
                  <c:v>11</c:v>
                </c:pt>
                <c:pt idx="2814">
                  <c:v>11.5</c:v>
                </c:pt>
                <c:pt idx="2815">
                  <c:v>11.8</c:v>
                </c:pt>
                <c:pt idx="2816">
                  <c:v>11.3</c:v>
                </c:pt>
                <c:pt idx="2817">
                  <c:v>11.6</c:v>
                </c:pt>
                <c:pt idx="2818">
                  <c:v>11.2</c:v>
                </c:pt>
                <c:pt idx="2819">
                  <c:v>11.6</c:v>
                </c:pt>
                <c:pt idx="2820">
                  <c:v>9.6999999999999993</c:v>
                </c:pt>
                <c:pt idx="2821">
                  <c:v>11.6</c:v>
                </c:pt>
                <c:pt idx="2822">
                  <c:v>11</c:v>
                </c:pt>
                <c:pt idx="2823">
                  <c:v>11.3</c:v>
                </c:pt>
                <c:pt idx="2824">
                  <c:v>10.7</c:v>
                </c:pt>
                <c:pt idx="2825">
                  <c:v>11</c:v>
                </c:pt>
                <c:pt idx="2826">
                  <c:v>12.2</c:v>
                </c:pt>
                <c:pt idx="2827">
                  <c:v>11.4</c:v>
                </c:pt>
                <c:pt idx="2828">
                  <c:v>11.5</c:v>
                </c:pt>
                <c:pt idx="2829">
                  <c:v>11.4</c:v>
                </c:pt>
                <c:pt idx="2830">
                  <c:v>11.3</c:v>
                </c:pt>
                <c:pt idx="2831">
                  <c:v>11.4</c:v>
                </c:pt>
                <c:pt idx="2832">
                  <c:v>10.1</c:v>
                </c:pt>
                <c:pt idx="2833">
                  <c:v>12.2</c:v>
                </c:pt>
                <c:pt idx="2834">
                  <c:v>11.8</c:v>
                </c:pt>
                <c:pt idx="2835">
                  <c:v>11.5</c:v>
                </c:pt>
                <c:pt idx="2836">
                  <c:v>11.9</c:v>
                </c:pt>
                <c:pt idx="2837">
                  <c:v>12.2</c:v>
                </c:pt>
                <c:pt idx="2838">
                  <c:v>11.6</c:v>
                </c:pt>
                <c:pt idx="2839">
                  <c:v>12.2</c:v>
                </c:pt>
                <c:pt idx="2840">
                  <c:v>11.4</c:v>
                </c:pt>
                <c:pt idx="2841">
                  <c:v>12.1</c:v>
                </c:pt>
                <c:pt idx="2842">
                  <c:v>11.9</c:v>
                </c:pt>
                <c:pt idx="2843">
                  <c:v>12</c:v>
                </c:pt>
                <c:pt idx="2844">
                  <c:v>12.5</c:v>
                </c:pt>
                <c:pt idx="2845">
                  <c:v>12.1</c:v>
                </c:pt>
                <c:pt idx="2846">
                  <c:v>11.9</c:v>
                </c:pt>
                <c:pt idx="2847">
                  <c:v>11.3</c:v>
                </c:pt>
                <c:pt idx="2848">
                  <c:v>12.8</c:v>
                </c:pt>
                <c:pt idx="2849">
                  <c:v>11.3</c:v>
                </c:pt>
                <c:pt idx="2850">
                  <c:v>10.3</c:v>
                </c:pt>
                <c:pt idx="2851">
                  <c:v>11.9</c:v>
                </c:pt>
                <c:pt idx="2852">
                  <c:v>12.1</c:v>
                </c:pt>
                <c:pt idx="2853">
                  <c:v>12</c:v>
                </c:pt>
                <c:pt idx="2854">
                  <c:v>11.2</c:v>
                </c:pt>
                <c:pt idx="2855">
                  <c:v>12.2</c:v>
                </c:pt>
                <c:pt idx="2856">
                  <c:v>11.9</c:v>
                </c:pt>
                <c:pt idx="2857">
                  <c:v>12.2</c:v>
                </c:pt>
                <c:pt idx="2858">
                  <c:v>12.8</c:v>
                </c:pt>
                <c:pt idx="2859">
                  <c:v>12.6</c:v>
                </c:pt>
                <c:pt idx="2860">
                  <c:v>12.8</c:v>
                </c:pt>
                <c:pt idx="2861">
                  <c:v>12.1</c:v>
                </c:pt>
                <c:pt idx="2862">
                  <c:v>12</c:v>
                </c:pt>
                <c:pt idx="2863">
                  <c:v>11.8</c:v>
                </c:pt>
                <c:pt idx="2864">
                  <c:v>11.7</c:v>
                </c:pt>
                <c:pt idx="2865">
                  <c:v>13</c:v>
                </c:pt>
                <c:pt idx="2866">
                  <c:v>11.9</c:v>
                </c:pt>
                <c:pt idx="2867">
                  <c:v>12.5</c:v>
                </c:pt>
                <c:pt idx="2868">
                  <c:v>13.1</c:v>
                </c:pt>
                <c:pt idx="2869">
                  <c:v>11.9</c:v>
                </c:pt>
                <c:pt idx="2870">
                  <c:v>11.5</c:v>
                </c:pt>
                <c:pt idx="2871">
                  <c:v>11.7</c:v>
                </c:pt>
                <c:pt idx="2872">
                  <c:v>12</c:v>
                </c:pt>
                <c:pt idx="2873">
                  <c:v>12.7</c:v>
                </c:pt>
                <c:pt idx="2874">
                  <c:v>12.9</c:v>
                </c:pt>
                <c:pt idx="2875">
                  <c:v>13.2</c:v>
                </c:pt>
                <c:pt idx="2876">
                  <c:v>13.1</c:v>
                </c:pt>
                <c:pt idx="2877">
                  <c:v>13.2</c:v>
                </c:pt>
                <c:pt idx="2878">
                  <c:v>11.9</c:v>
                </c:pt>
                <c:pt idx="2879">
                  <c:v>13.6</c:v>
                </c:pt>
                <c:pt idx="2880">
                  <c:v>14.3</c:v>
                </c:pt>
                <c:pt idx="2881">
                  <c:v>13</c:v>
                </c:pt>
                <c:pt idx="2882">
                  <c:v>13.4</c:v>
                </c:pt>
                <c:pt idx="2883">
                  <c:v>12.3</c:v>
                </c:pt>
                <c:pt idx="2884">
                  <c:v>12.2</c:v>
                </c:pt>
                <c:pt idx="2885">
                  <c:v>13.7</c:v>
                </c:pt>
                <c:pt idx="2886">
                  <c:v>14.6</c:v>
                </c:pt>
                <c:pt idx="2887">
                  <c:v>14.1</c:v>
                </c:pt>
                <c:pt idx="2888">
                  <c:v>14.1</c:v>
                </c:pt>
                <c:pt idx="2889">
                  <c:v>14.8</c:v>
                </c:pt>
                <c:pt idx="2890">
                  <c:v>15.6</c:v>
                </c:pt>
                <c:pt idx="2891">
                  <c:v>14.5</c:v>
                </c:pt>
                <c:pt idx="2892">
                  <c:v>13.4</c:v>
                </c:pt>
                <c:pt idx="2893">
                  <c:v>12.9</c:v>
                </c:pt>
                <c:pt idx="2894">
                  <c:v>15.1</c:v>
                </c:pt>
                <c:pt idx="2895">
                  <c:v>14.9</c:v>
                </c:pt>
                <c:pt idx="2896">
                  <c:v>15</c:v>
                </c:pt>
                <c:pt idx="2897">
                  <c:v>14</c:v>
                </c:pt>
                <c:pt idx="2898">
                  <c:v>13.8</c:v>
                </c:pt>
                <c:pt idx="2899">
                  <c:v>16.100000000000001</c:v>
                </c:pt>
                <c:pt idx="2900">
                  <c:v>14.3</c:v>
                </c:pt>
                <c:pt idx="2901">
                  <c:v>15.3</c:v>
                </c:pt>
                <c:pt idx="2902">
                  <c:v>15.3</c:v>
                </c:pt>
                <c:pt idx="2903">
                  <c:v>15.1</c:v>
                </c:pt>
                <c:pt idx="2904">
                  <c:v>15.9</c:v>
                </c:pt>
                <c:pt idx="2905">
                  <c:v>16.100000000000001</c:v>
                </c:pt>
                <c:pt idx="2906">
                  <c:v>16.600000000000001</c:v>
                </c:pt>
                <c:pt idx="2907">
                  <c:v>15.7</c:v>
                </c:pt>
                <c:pt idx="2908">
                  <c:v>15.7</c:v>
                </c:pt>
                <c:pt idx="2909">
                  <c:v>16</c:v>
                </c:pt>
                <c:pt idx="2910">
                  <c:v>15.5</c:v>
                </c:pt>
                <c:pt idx="2911">
                  <c:v>17.100000000000001</c:v>
                </c:pt>
                <c:pt idx="2912">
                  <c:v>17.2</c:v>
                </c:pt>
                <c:pt idx="2913">
                  <c:v>16.8</c:v>
                </c:pt>
                <c:pt idx="2914">
                  <c:v>16.2</c:v>
                </c:pt>
                <c:pt idx="2915">
                  <c:v>17.3</c:v>
                </c:pt>
                <c:pt idx="2916">
                  <c:v>17.7</c:v>
                </c:pt>
                <c:pt idx="2917">
                  <c:v>16.100000000000001</c:v>
                </c:pt>
                <c:pt idx="2918">
                  <c:v>18.5</c:v>
                </c:pt>
                <c:pt idx="2919">
                  <c:v>17.899999999999999</c:v>
                </c:pt>
                <c:pt idx="2920">
                  <c:v>17.7</c:v>
                </c:pt>
                <c:pt idx="2921">
                  <c:v>17.7</c:v>
                </c:pt>
                <c:pt idx="2922">
                  <c:v>18.100000000000001</c:v>
                </c:pt>
                <c:pt idx="2923">
                  <c:v>17.600000000000001</c:v>
                </c:pt>
                <c:pt idx="2924">
                  <c:v>18.2</c:v>
                </c:pt>
                <c:pt idx="2925">
                  <c:v>18.899999999999999</c:v>
                </c:pt>
                <c:pt idx="2926">
                  <c:v>17.899999999999999</c:v>
                </c:pt>
                <c:pt idx="2927">
                  <c:v>17.7</c:v>
                </c:pt>
                <c:pt idx="2928">
                  <c:v>18.899999999999999</c:v>
                </c:pt>
                <c:pt idx="2929">
                  <c:v>18.600000000000001</c:v>
                </c:pt>
                <c:pt idx="2930">
                  <c:v>17.600000000000001</c:v>
                </c:pt>
                <c:pt idx="2931">
                  <c:v>20</c:v>
                </c:pt>
                <c:pt idx="2932">
                  <c:v>19.399999999999999</c:v>
                </c:pt>
                <c:pt idx="2933">
                  <c:v>20</c:v>
                </c:pt>
                <c:pt idx="2934">
                  <c:v>18.899999999999999</c:v>
                </c:pt>
                <c:pt idx="2935">
                  <c:v>20.399999999999999</c:v>
                </c:pt>
                <c:pt idx="2936">
                  <c:v>20.399999999999999</c:v>
                </c:pt>
                <c:pt idx="2937">
                  <c:v>20.2</c:v>
                </c:pt>
                <c:pt idx="2938">
                  <c:v>21.2</c:v>
                </c:pt>
                <c:pt idx="2939">
                  <c:v>21.3</c:v>
                </c:pt>
                <c:pt idx="2940">
                  <c:v>21.3</c:v>
                </c:pt>
                <c:pt idx="2941">
                  <c:v>21.6</c:v>
                </c:pt>
                <c:pt idx="2942">
                  <c:v>20.6</c:v>
                </c:pt>
                <c:pt idx="2943">
                  <c:v>22</c:v>
                </c:pt>
                <c:pt idx="2944">
                  <c:v>22.2</c:v>
                </c:pt>
                <c:pt idx="2945">
                  <c:v>20.8</c:v>
                </c:pt>
                <c:pt idx="2946">
                  <c:v>22.6</c:v>
                </c:pt>
                <c:pt idx="2947">
                  <c:v>21.9</c:v>
                </c:pt>
                <c:pt idx="2948">
                  <c:v>20.6</c:v>
                </c:pt>
                <c:pt idx="2949">
                  <c:v>22.7</c:v>
                </c:pt>
                <c:pt idx="2950">
                  <c:v>22.3</c:v>
                </c:pt>
                <c:pt idx="2951">
                  <c:v>23.1</c:v>
                </c:pt>
                <c:pt idx="2952">
                  <c:v>22.3</c:v>
                </c:pt>
                <c:pt idx="2953">
                  <c:v>22.6</c:v>
                </c:pt>
                <c:pt idx="2954">
                  <c:v>22.9</c:v>
                </c:pt>
                <c:pt idx="2955">
                  <c:v>23.2</c:v>
                </c:pt>
                <c:pt idx="2956">
                  <c:v>23.3</c:v>
                </c:pt>
                <c:pt idx="2957">
                  <c:v>23.8</c:v>
                </c:pt>
                <c:pt idx="2958">
                  <c:v>24.6</c:v>
                </c:pt>
                <c:pt idx="2959">
                  <c:v>24</c:v>
                </c:pt>
                <c:pt idx="2960">
                  <c:v>24.1</c:v>
                </c:pt>
                <c:pt idx="2961">
                  <c:v>25.2</c:v>
                </c:pt>
                <c:pt idx="2962">
                  <c:v>25.5</c:v>
                </c:pt>
                <c:pt idx="2963">
                  <c:v>25.4</c:v>
                </c:pt>
                <c:pt idx="2964">
                  <c:v>24.5</c:v>
                </c:pt>
                <c:pt idx="2965">
                  <c:v>25.5</c:v>
                </c:pt>
                <c:pt idx="2966">
                  <c:v>25.6</c:v>
                </c:pt>
                <c:pt idx="2967">
                  <c:v>26.3</c:v>
                </c:pt>
                <c:pt idx="2968">
                  <c:v>26.3</c:v>
                </c:pt>
                <c:pt idx="2969">
                  <c:v>26.2</c:v>
                </c:pt>
                <c:pt idx="2970">
                  <c:v>27.2</c:v>
                </c:pt>
                <c:pt idx="2971">
                  <c:v>26.6</c:v>
                </c:pt>
                <c:pt idx="2972">
                  <c:v>26.7</c:v>
                </c:pt>
                <c:pt idx="2973">
                  <c:v>27.9</c:v>
                </c:pt>
                <c:pt idx="2974">
                  <c:v>28.1</c:v>
                </c:pt>
                <c:pt idx="2975">
                  <c:v>28.4</c:v>
                </c:pt>
                <c:pt idx="2976">
                  <c:v>27.9</c:v>
                </c:pt>
                <c:pt idx="2977">
                  <c:v>27.4</c:v>
                </c:pt>
                <c:pt idx="2978">
                  <c:v>28.5</c:v>
                </c:pt>
                <c:pt idx="2979">
                  <c:v>29.4</c:v>
                </c:pt>
                <c:pt idx="2980">
                  <c:v>28.9</c:v>
                </c:pt>
                <c:pt idx="2981">
                  <c:v>30</c:v>
                </c:pt>
                <c:pt idx="2982">
                  <c:v>28.5</c:v>
                </c:pt>
                <c:pt idx="2983">
                  <c:v>30.3</c:v>
                </c:pt>
                <c:pt idx="2984">
                  <c:v>30.2</c:v>
                </c:pt>
                <c:pt idx="2985">
                  <c:v>29.6</c:v>
                </c:pt>
                <c:pt idx="2986">
                  <c:v>30.7</c:v>
                </c:pt>
                <c:pt idx="2987">
                  <c:v>30.8</c:v>
                </c:pt>
                <c:pt idx="2988">
                  <c:v>30.6</c:v>
                </c:pt>
                <c:pt idx="2989">
                  <c:v>31.5</c:v>
                </c:pt>
                <c:pt idx="2990">
                  <c:v>31.5</c:v>
                </c:pt>
                <c:pt idx="2991">
                  <c:v>31.9</c:v>
                </c:pt>
                <c:pt idx="2992">
                  <c:v>32.5</c:v>
                </c:pt>
                <c:pt idx="2993">
                  <c:v>32.200000000000003</c:v>
                </c:pt>
                <c:pt idx="2994">
                  <c:v>32.6</c:v>
                </c:pt>
                <c:pt idx="2995">
                  <c:v>33.299999999999997</c:v>
                </c:pt>
                <c:pt idx="2996">
                  <c:v>32.5</c:v>
                </c:pt>
                <c:pt idx="2997">
                  <c:v>32.799999999999997</c:v>
                </c:pt>
                <c:pt idx="2998">
                  <c:v>32.6</c:v>
                </c:pt>
                <c:pt idx="2999">
                  <c:v>33.200000000000003</c:v>
                </c:pt>
                <c:pt idx="3000">
                  <c:v>33.5</c:v>
                </c:pt>
                <c:pt idx="3001">
                  <c:v>34.5</c:v>
                </c:pt>
                <c:pt idx="3002">
                  <c:v>33.700000000000003</c:v>
                </c:pt>
                <c:pt idx="3003">
                  <c:v>33</c:v>
                </c:pt>
                <c:pt idx="3004">
                  <c:v>34.1</c:v>
                </c:pt>
                <c:pt idx="3005">
                  <c:v>35.799999999999997</c:v>
                </c:pt>
                <c:pt idx="3006">
                  <c:v>34.1</c:v>
                </c:pt>
                <c:pt idx="3007">
                  <c:v>34.5</c:v>
                </c:pt>
                <c:pt idx="3008">
                  <c:v>36.5</c:v>
                </c:pt>
                <c:pt idx="3009">
                  <c:v>36.4</c:v>
                </c:pt>
                <c:pt idx="3010">
                  <c:v>36.9</c:v>
                </c:pt>
                <c:pt idx="3011">
                  <c:v>36.1</c:v>
                </c:pt>
                <c:pt idx="3012">
                  <c:v>36.5</c:v>
                </c:pt>
                <c:pt idx="3013">
                  <c:v>36.6</c:v>
                </c:pt>
                <c:pt idx="3014">
                  <c:v>35.200000000000003</c:v>
                </c:pt>
                <c:pt idx="3015">
                  <c:v>37.700000000000003</c:v>
                </c:pt>
                <c:pt idx="3016">
                  <c:v>37.299999999999997</c:v>
                </c:pt>
                <c:pt idx="3017">
                  <c:v>36.700000000000003</c:v>
                </c:pt>
                <c:pt idx="3018">
                  <c:v>35.6</c:v>
                </c:pt>
                <c:pt idx="3019">
                  <c:v>36.799999999999997</c:v>
                </c:pt>
                <c:pt idx="3020">
                  <c:v>38</c:v>
                </c:pt>
                <c:pt idx="3021">
                  <c:v>37.4</c:v>
                </c:pt>
                <c:pt idx="3022">
                  <c:v>36.6</c:v>
                </c:pt>
                <c:pt idx="3023">
                  <c:v>36.9</c:v>
                </c:pt>
                <c:pt idx="3024">
                  <c:v>37.1</c:v>
                </c:pt>
                <c:pt idx="3025">
                  <c:v>37</c:v>
                </c:pt>
                <c:pt idx="3026">
                  <c:v>35.5</c:v>
                </c:pt>
                <c:pt idx="3027">
                  <c:v>35.700000000000003</c:v>
                </c:pt>
                <c:pt idx="3028">
                  <c:v>35.700000000000003</c:v>
                </c:pt>
                <c:pt idx="3029">
                  <c:v>36.700000000000003</c:v>
                </c:pt>
                <c:pt idx="3030">
                  <c:v>35.799999999999997</c:v>
                </c:pt>
                <c:pt idx="3031">
                  <c:v>36.799999999999997</c:v>
                </c:pt>
                <c:pt idx="3032">
                  <c:v>38</c:v>
                </c:pt>
                <c:pt idx="3033">
                  <c:v>36.5</c:v>
                </c:pt>
                <c:pt idx="3034">
                  <c:v>37.299999999999997</c:v>
                </c:pt>
                <c:pt idx="3035">
                  <c:v>35.9</c:v>
                </c:pt>
                <c:pt idx="3036">
                  <c:v>37.6</c:v>
                </c:pt>
                <c:pt idx="3037">
                  <c:v>36.299999999999997</c:v>
                </c:pt>
                <c:pt idx="3038">
                  <c:v>35.9</c:v>
                </c:pt>
                <c:pt idx="3039">
                  <c:v>35.700000000000003</c:v>
                </c:pt>
                <c:pt idx="3040">
                  <c:v>35.9</c:v>
                </c:pt>
                <c:pt idx="3041">
                  <c:v>36.6</c:v>
                </c:pt>
                <c:pt idx="3042">
                  <c:v>36.6</c:v>
                </c:pt>
                <c:pt idx="3043">
                  <c:v>36.9</c:v>
                </c:pt>
                <c:pt idx="3044">
                  <c:v>36.6</c:v>
                </c:pt>
                <c:pt idx="3045">
                  <c:v>37.1</c:v>
                </c:pt>
                <c:pt idx="3046">
                  <c:v>37.200000000000003</c:v>
                </c:pt>
                <c:pt idx="3047">
                  <c:v>36.200000000000003</c:v>
                </c:pt>
                <c:pt idx="3048">
                  <c:v>36.6</c:v>
                </c:pt>
                <c:pt idx="3049">
                  <c:v>37.700000000000003</c:v>
                </c:pt>
                <c:pt idx="3050">
                  <c:v>36.4</c:v>
                </c:pt>
                <c:pt idx="3051">
                  <c:v>35.299999999999997</c:v>
                </c:pt>
                <c:pt idx="3052">
                  <c:v>36.4</c:v>
                </c:pt>
                <c:pt idx="3053">
                  <c:v>37.9</c:v>
                </c:pt>
                <c:pt idx="3054">
                  <c:v>36.9</c:v>
                </c:pt>
                <c:pt idx="3055">
                  <c:v>37.200000000000003</c:v>
                </c:pt>
                <c:pt idx="3056">
                  <c:v>37</c:v>
                </c:pt>
                <c:pt idx="3057">
                  <c:v>36.1</c:v>
                </c:pt>
                <c:pt idx="3058">
                  <c:v>36.1</c:v>
                </c:pt>
                <c:pt idx="3059">
                  <c:v>38</c:v>
                </c:pt>
                <c:pt idx="3060">
                  <c:v>34.5</c:v>
                </c:pt>
                <c:pt idx="3061">
                  <c:v>35.6</c:v>
                </c:pt>
                <c:pt idx="3062">
                  <c:v>36.200000000000003</c:v>
                </c:pt>
                <c:pt idx="3063">
                  <c:v>36.9</c:v>
                </c:pt>
                <c:pt idx="3064">
                  <c:v>36</c:v>
                </c:pt>
                <c:pt idx="3065">
                  <c:v>35.1</c:v>
                </c:pt>
                <c:pt idx="3066">
                  <c:v>36</c:v>
                </c:pt>
                <c:pt idx="3067">
                  <c:v>35.4</c:v>
                </c:pt>
                <c:pt idx="3068">
                  <c:v>36.4</c:v>
                </c:pt>
                <c:pt idx="3069">
                  <c:v>35.1</c:v>
                </c:pt>
                <c:pt idx="3070">
                  <c:v>35.200000000000003</c:v>
                </c:pt>
                <c:pt idx="3071">
                  <c:v>34.9</c:v>
                </c:pt>
                <c:pt idx="3072">
                  <c:v>34</c:v>
                </c:pt>
                <c:pt idx="3073">
                  <c:v>33.799999999999997</c:v>
                </c:pt>
                <c:pt idx="3074">
                  <c:v>34.6</c:v>
                </c:pt>
                <c:pt idx="3075">
                  <c:v>33.799999999999997</c:v>
                </c:pt>
                <c:pt idx="3076">
                  <c:v>33</c:v>
                </c:pt>
                <c:pt idx="3077">
                  <c:v>34.799999999999997</c:v>
                </c:pt>
                <c:pt idx="3078">
                  <c:v>33.799999999999997</c:v>
                </c:pt>
                <c:pt idx="3079">
                  <c:v>32.4</c:v>
                </c:pt>
                <c:pt idx="3080">
                  <c:v>33.6</c:v>
                </c:pt>
                <c:pt idx="3081">
                  <c:v>35.9</c:v>
                </c:pt>
                <c:pt idx="3082">
                  <c:v>34.299999999999997</c:v>
                </c:pt>
                <c:pt idx="3083">
                  <c:v>35.6</c:v>
                </c:pt>
                <c:pt idx="3084">
                  <c:v>34.4</c:v>
                </c:pt>
                <c:pt idx="3085">
                  <c:v>34</c:v>
                </c:pt>
                <c:pt idx="3086">
                  <c:v>36.6</c:v>
                </c:pt>
                <c:pt idx="3087">
                  <c:v>36.200000000000003</c:v>
                </c:pt>
                <c:pt idx="3088">
                  <c:v>35.4</c:v>
                </c:pt>
                <c:pt idx="3089">
                  <c:v>36.9</c:v>
                </c:pt>
                <c:pt idx="3090">
                  <c:v>37.200000000000003</c:v>
                </c:pt>
                <c:pt idx="3091">
                  <c:v>37.5</c:v>
                </c:pt>
                <c:pt idx="3092">
                  <c:v>38.700000000000003</c:v>
                </c:pt>
                <c:pt idx="3093">
                  <c:v>38.700000000000003</c:v>
                </c:pt>
                <c:pt idx="3094">
                  <c:v>38.4</c:v>
                </c:pt>
                <c:pt idx="3095">
                  <c:v>39.299999999999997</c:v>
                </c:pt>
                <c:pt idx="3096">
                  <c:v>39.5</c:v>
                </c:pt>
                <c:pt idx="3097">
                  <c:v>40.5</c:v>
                </c:pt>
                <c:pt idx="3098">
                  <c:v>41.8</c:v>
                </c:pt>
                <c:pt idx="3099">
                  <c:v>42.1</c:v>
                </c:pt>
                <c:pt idx="3100">
                  <c:v>41.8</c:v>
                </c:pt>
                <c:pt idx="3101">
                  <c:v>40.4</c:v>
                </c:pt>
                <c:pt idx="3102">
                  <c:v>40.5</c:v>
                </c:pt>
                <c:pt idx="3103">
                  <c:v>40.6</c:v>
                </c:pt>
                <c:pt idx="3104">
                  <c:v>40.799999999999997</c:v>
                </c:pt>
                <c:pt idx="3105">
                  <c:v>41.1</c:v>
                </c:pt>
                <c:pt idx="3106">
                  <c:v>41.1</c:v>
                </c:pt>
                <c:pt idx="3107">
                  <c:v>41.7</c:v>
                </c:pt>
                <c:pt idx="3108">
                  <c:v>40.1</c:v>
                </c:pt>
                <c:pt idx="3109">
                  <c:v>40.9</c:v>
                </c:pt>
                <c:pt idx="3110">
                  <c:v>40.5</c:v>
                </c:pt>
                <c:pt idx="3111">
                  <c:v>40</c:v>
                </c:pt>
                <c:pt idx="3112">
                  <c:v>41.3</c:v>
                </c:pt>
                <c:pt idx="3113">
                  <c:v>41</c:v>
                </c:pt>
                <c:pt idx="3114">
                  <c:v>41</c:v>
                </c:pt>
                <c:pt idx="3115">
                  <c:v>40.5</c:v>
                </c:pt>
                <c:pt idx="3116">
                  <c:v>40.299999999999997</c:v>
                </c:pt>
                <c:pt idx="3117">
                  <c:v>40.5</c:v>
                </c:pt>
                <c:pt idx="3118">
                  <c:v>40.700000000000003</c:v>
                </c:pt>
                <c:pt idx="3119">
                  <c:v>39.799999999999997</c:v>
                </c:pt>
                <c:pt idx="3120">
                  <c:v>41.7</c:v>
                </c:pt>
                <c:pt idx="3121">
                  <c:v>41.9</c:v>
                </c:pt>
                <c:pt idx="3122">
                  <c:v>40</c:v>
                </c:pt>
                <c:pt idx="3123">
                  <c:v>41.1</c:v>
                </c:pt>
                <c:pt idx="3124">
                  <c:v>41.8</c:v>
                </c:pt>
                <c:pt idx="3125">
                  <c:v>41.3</c:v>
                </c:pt>
                <c:pt idx="3126">
                  <c:v>40.4</c:v>
                </c:pt>
                <c:pt idx="3127">
                  <c:v>41.8</c:v>
                </c:pt>
                <c:pt idx="3128">
                  <c:v>42.1</c:v>
                </c:pt>
                <c:pt idx="3129">
                  <c:v>42.4</c:v>
                </c:pt>
                <c:pt idx="3130">
                  <c:v>41.7</c:v>
                </c:pt>
                <c:pt idx="3131">
                  <c:v>42.1</c:v>
                </c:pt>
                <c:pt idx="3132">
                  <c:v>41.8</c:v>
                </c:pt>
                <c:pt idx="3133">
                  <c:v>41.5</c:v>
                </c:pt>
                <c:pt idx="3134">
                  <c:v>42</c:v>
                </c:pt>
                <c:pt idx="3135">
                  <c:v>41.5</c:v>
                </c:pt>
                <c:pt idx="3136">
                  <c:v>42.4</c:v>
                </c:pt>
                <c:pt idx="3137">
                  <c:v>41.5</c:v>
                </c:pt>
                <c:pt idx="3138">
                  <c:v>42.3</c:v>
                </c:pt>
                <c:pt idx="3139">
                  <c:v>41.9</c:v>
                </c:pt>
                <c:pt idx="3140">
                  <c:v>42.3</c:v>
                </c:pt>
                <c:pt idx="3141">
                  <c:v>42.2</c:v>
                </c:pt>
                <c:pt idx="3142">
                  <c:v>41.7</c:v>
                </c:pt>
                <c:pt idx="3143">
                  <c:v>42.3</c:v>
                </c:pt>
                <c:pt idx="3144">
                  <c:v>42.5</c:v>
                </c:pt>
                <c:pt idx="3145">
                  <c:v>43</c:v>
                </c:pt>
                <c:pt idx="3146">
                  <c:v>42.4</c:v>
                </c:pt>
                <c:pt idx="3147">
                  <c:v>42.6</c:v>
                </c:pt>
                <c:pt idx="3148">
                  <c:v>43.7</c:v>
                </c:pt>
                <c:pt idx="3149">
                  <c:v>42.2</c:v>
                </c:pt>
                <c:pt idx="3150">
                  <c:v>42.3</c:v>
                </c:pt>
                <c:pt idx="3151">
                  <c:v>43.7</c:v>
                </c:pt>
                <c:pt idx="3152">
                  <c:v>43.6</c:v>
                </c:pt>
                <c:pt idx="3153">
                  <c:v>44.1</c:v>
                </c:pt>
                <c:pt idx="3154">
                  <c:v>44.2</c:v>
                </c:pt>
                <c:pt idx="3155">
                  <c:v>44.1</c:v>
                </c:pt>
                <c:pt idx="3156">
                  <c:v>44</c:v>
                </c:pt>
                <c:pt idx="3157">
                  <c:v>45.2</c:v>
                </c:pt>
                <c:pt idx="3158">
                  <c:v>44.6</c:v>
                </c:pt>
                <c:pt idx="3159">
                  <c:v>44.6</c:v>
                </c:pt>
                <c:pt idx="3160">
                  <c:v>45.5</c:v>
                </c:pt>
                <c:pt idx="3161">
                  <c:v>45.3</c:v>
                </c:pt>
                <c:pt idx="3162">
                  <c:v>46.8</c:v>
                </c:pt>
                <c:pt idx="3163">
                  <c:v>46.7</c:v>
                </c:pt>
                <c:pt idx="3164">
                  <c:v>46.4</c:v>
                </c:pt>
                <c:pt idx="3165">
                  <c:v>46.5</c:v>
                </c:pt>
                <c:pt idx="3166">
                  <c:v>46.6</c:v>
                </c:pt>
                <c:pt idx="3167">
                  <c:v>46.7</c:v>
                </c:pt>
                <c:pt idx="3168">
                  <c:v>48</c:v>
                </c:pt>
                <c:pt idx="3169">
                  <c:v>46.7</c:v>
                </c:pt>
                <c:pt idx="3170">
                  <c:v>49.8</c:v>
                </c:pt>
                <c:pt idx="3171">
                  <c:v>48.9</c:v>
                </c:pt>
                <c:pt idx="3172">
                  <c:v>47.7</c:v>
                </c:pt>
                <c:pt idx="3173">
                  <c:v>50.6</c:v>
                </c:pt>
                <c:pt idx="3174">
                  <c:v>50.4</c:v>
                </c:pt>
                <c:pt idx="3175">
                  <c:v>50.1</c:v>
                </c:pt>
                <c:pt idx="3176">
                  <c:v>51</c:v>
                </c:pt>
                <c:pt idx="3177">
                  <c:v>51.3</c:v>
                </c:pt>
                <c:pt idx="3178">
                  <c:v>52.4</c:v>
                </c:pt>
                <c:pt idx="3179">
                  <c:v>52.3</c:v>
                </c:pt>
                <c:pt idx="3180">
                  <c:v>52.9</c:v>
                </c:pt>
                <c:pt idx="3181">
                  <c:v>53</c:v>
                </c:pt>
                <c:pt idx="3182">
                  <c:v>55.3</c:v>
                </c:pt>
                <c:pt idx="3183">
                  <c:v>54.6</c:v>
                </c:pt>
                <c:pt idx="3184">
                  <c:v>55.7</c:v>
                </c:pt>
                <c:pt idx="3185">
                  <c:v>55.2</c:v>
                </c:pt>
                <c:pt idx="3186">
                  <c:v>55.1</c:v>
                </c:pt>
                <c:pt idx="3187">
                  <c:v>55.5</c:v>
                </c:pt>
                <c:pt idx="3188">
                  <c:v>57</c:v>
                </c:pt>
                <c:pt idx="3189">
                  <c:v>57.5</c:v>
                </c:pt>
                <c:pt idx="3190">
                  <c:v>57.2</c:v>
                </c:pt>
                <c:pt idx="3191">
                  <c:v>57.1</c:v>
                </c:pt>
                <c:pt idx="3192">
                  <c:v>57.8</c:v>
                </c:pt>
                <c:pt idx="3193">
                  <c:v>57.2</c:v>
                </c:pt>
                <c:pt idx="3194">
                  <c:v>57.3</c:v>
                </c:pt>
                <c:pt idx="3195">
                  <c:v>57.7</c:v>
                </c:pt>
                <c:pt idx="3196">
                  <c:v>58.4</c:v>
                </c:pt>
                <c:pt idx="3197">
                  <c:v>58.5</c:v>
                </c:pt>
                <c:pt idx="3198">
                  <c:v>57.9</c:v>
                </c:pt>
                <c:pt idx="3199">
                  <c:v>59.5</c:v>
                </c:pt>
                <c:pt idx="3200">
                  <c:v>59.5</c:v>
                </c:pt>
                <c:pt idx="3201">
                  <c:v>58.9</c:v>
                </c:pt>
                <c:pt idx="3202">
                  <c:v>59</c:v>
                </c:pt>
                <c:pt idx="3203">
                  <c:v>59.3</c:v>
                </c:pt>
                <c:pt idx="3204">
                  <c:v>58</c:v>
                </c:pt>
                <c:pt idx="3205">
                  <c:v>58.5</c:v>
                </c:pt>
                <c:pt idx="3206">
                  <c:v>59.4</c:v>
                </c:pt>
                <c:pt idx="3207">
                  <c:v>60</c:v>
                </c:pt>
                <c:pt idx="3208">
                  <c:v>59</c:v>
                </c:pt>
                <c:pt idx="3209">
                  <c:v>58.6</c:v>
                </c:pt>
                <c:pt idx="3210">
                  <c:v>59.6</c:v>
                </c:pt>
              </c:numCache>
            </c:numRef>
          </c:xVal>
          <c:yVal>
            <c:numRef>
              <c:f>'63G_24'!$A$2:$A$3219</c:f>
              <c:numCache>
                <c:formatCode>General</c:formatCode>
                <c:ptCount val="3218"/>
                <c:pt idx="0">
                  <c:v>4.8</c:v>
                </c:pt>
                <c:pt idx="1">
                  <c:v>4.9000000000000004</c:v>
                </c:pt>
                <c:pt idx="2">
                  <c:v>5</c:v>
                </c:pt>
                <c:pt idx="3">
                  <c:v>5.0999999999999996</c:v>
                </c:pt>
                <c:pt idx="4">
                  <c:v>5.2</c:v>
                </c:pt>
                <c:pt idx="5">
                  <c:v>5.3</c:v>
                </c:pt>
                <c:pt idx="6">
                  <c:v>5.4</c:v>
                </c:pt>
                <c:pt idx="7">
                  <c:v>5.5</c:v>
                </c:pt>
                <c:pt idx="8">
                  <c:v>5.6</c:v>
                </c:pt>
                <c:pt idx="9">
                  <c:v>5.7</c:v>
                </c:pt>
                <c:pt idx="10">
                  <c:v>5.8</c:v>
                </c:pt>
                <c:pt idx="11">
                  <c:v>5.9</c:v>
                </c:pt>
                <c:pt idx="12">
                  <c:v>6</c:v>
                </c:pt>
                <c:pt idx="13">
                  <c:v>6.1</c:v>
                </c:pt>
                <c:pt idx="14">
                  <c:v>6.2</c:v>
                </c:pt>
                <c:pt idx="15">
                  <c:v>6.3</c:v>
                </c:pt>
                <c:pt idx="16">
                  <c:v>6.4</c:v>
                </c:pt>
                <c:pt idx="17">
                  <c:v>6.5</c:v>
                </c:pt>
                <c:pt idx="18">
                  <c:v>6.6</c:v>
                </c:pt>
                <c:pt idx="19">
                  <c:v>6.7</c:v>
                </c:pt>
                <c:pt idx="20">
                  <c:v>6.8</c:v>
                </c:pt>
                <c:pt idx="21">
                  <c:v>6.9</c:v>
                </c:pt>
                <c:pt idx="22">
                  <c:v>7</c:v>
                </c:pt>
                <c:pt idx="23">
                  <c:v>7.1</c:v>
                </c:pt>
                <c:pt idx="24">
                  <c:v>7.2</c:v>
                </c:pt>
                <c:pt idx="25">
                  <c:v>7.3</c:v>
                </c:pt>
                <c:pt idx="26">
                  <c:v>7.4</c:v>
                </c:pt>
                <c:pt idx="27">
                  <c:v>7.5</c:v>
                </c:pt>
                <c:pt idx="28">
                  <c:v>7.6</c:v>
                </c:pt>
                <c:pt idx="29">
                  <c:v>7.7</c:v>
                </c:pt>
                <c:pt idx="30">
                  <c:v>7.8</c:v>
                </c:pt>
                <c:pt idx="31">
                  <c:v>7.9</c:v>
                </c:pt>
                <c:pt idx="32">
                  <c:v>8</c:v>
                </c:pt>
                <c:pt idx="33">
                  <c:v>8.1</c:v>
                </c:pt>
                <c:pt idx="34">
                  <c:v>8.1999999999999993</c:v>
                </c:pt>
                <c:pt idx="35">
                  <c:v>8.3000000000000007</c:v>
                </c:pt>
                <c:pt idx="36">
                  <c:v>8.4</c:v>
                </c:pt>
                <c:pt idx="37">
                  <c:v>8.5</c:v>
                </c:pt>
                <c:pt idx="38">
                  <c:v>8.6</c:v>
                </c:pt>
                <c:pt idx="39">
                  <c:v>8.6999999999999993</c:v>
                </c:pt>
                <c:pt idx="40">
                  <c:v>8.8000000000000007</c:v>
                </c:pt>
                <c:pt idx="41">
                  <c:v>8.9</c:v>
                </c:pt>
                <c:pt idx="42">
                  <c:v>9</c:v>
                </c:pt>
                <c:pt idx="43">
                  <c:v>9.1</c:v>
                </c:pt>
                <c:pt idx="44">
                  <c:v>9.1999999999999993</c:v>
                </c:pt>
                <c:pt idx="45">
                  <c:v>9.3000000000000007</c:v>
                </c:pt>
                <c:pt idx="46">
                  <c:v>9.4</c:v>
                </c:pt>
                <c:pt idx="47">
                  <c:v>9.5</c:v>
                </c:pt>
                <c:pt idx="48">
                  <c:v>9.6</c:v>
                </c:pt>
                <c:pt idx="49">
                  <c:v>9.6999999999999993</c:v>
                </c:pt>
                <c:pt idx="50">
                  <c:v>9.8000000000000007</c:v>
                </c:pt>
                <c:pt idx="51">
                  <c:v>9.9</c:v>
                </c:pt>
                <c:pt idx="52">
                  <c:v>10</c:v>
                </c:pt>
                <c:pt idx="53">
                  <c:v>10.1</c:v>
                </c:pt>
                <c:pt idx="54">
                  <c:v>10.199999999999999</c:v>
                </c:pt>
                <c:pt idx="55">
                  <c:v>10.3</c:v>
                </c:pt>
                <c:pt idx="56">
                  <c:v>10.4</c:v>
                </c:pt>
                <c:pt idx="57">
                  <c:v>10.5</c:v>
                </c:pt>
                <c:pt idx="58">
                  <c:v>10.6</c:v>
                </c:pt>
                <c:pt idx="59">
                  <c:v>10.7</c:v>
                </c:pt>
                <c:pt idx="60">
                  <c:v>10.8</c:v>
                </c:pt>
                <c:pt idx="61">
                  <c:v>10.9</c:v>
                </c:pt>
                <c:pt idx="62">
                  <c:v>11</c:v>
                </c:pt>
                <c:pt idx="63">
                  <c:v>11.1</c:v>
                </c:pt>
                <c:pt idx="64">
                  <c:v>11.2</c:v>
                </c:pt>
                <c:pt idx="65">
                  <c:v>11.3</c:v>
                </c:pt>
                <c:pt idx="66">
                  <c:v>11.4</c:v>
                </c:pt>
                <c:pt idx="67">
                  <c:v>11.5</c:v>
                </c:pt>
                <c:pt idx="68">
                  <c:v>11.6</c:v>
                </c:pt>
                <c:pt idx="69">
                  <c:v>11.7</c:v>
                </c:pt>
                <c:pt idx="70">
                  <c:v>11.8</c:v>
                </c:pt>
                <c:pt idx="71">
                  <c:v>11.9</c:v>
                </c:pt>
                <c:pt idx="72">
                  <c:v>12</c:v>
                </c:pt>
                <c:pt idx="73">
                  <c:v>12.1</c:v>
                </c:pt>
                <c:pt idx="74">
                  <c:v>12.2</c:v>
                </c:pt>
                <c:pt idx="75">
                  <c:v>12.3</c:v>
                </c:pt>
                <c:pt idx="76">
                  <c:v>12.4</c:v>
                </c:pt>
                <c:pt idx="77">
                  <c:v>12.5</c:v>
                </c:pt>
                <c:pt idx="78">
                  <c:v>12.6</c:v>
                </c:pt>
                <c:pt idx="79">
                  <c:v>12.7</c:v>
                </c:pt>
                <c:pt idx="80">
                  <c:v>12.8</c:v>
                </c:pt>
                <c:pt idx="81">
                  <c:v>12.9</c:v>
                </c:pt>
                <c:pt idx="82">
                  <c:v>13</c:v>
                </c:pt>
                <c:pt idx="83">
                  <c:v>13.1</c:v>
                </c:pt>
                <c:pt idx="84">
                  <c:v>13.2</c:v>
                </c:pt>
                <c:pt idx="85">
                  <c:v>13.3</c:v>
                </c:pt>
                <c:pt idx="86">
                  <c:v>13.4</c:v>
                </c:pt>
                <c:pt idx="87">
                  <c:v>13.5</c:v>
                </c:pt>
                <c:pt idx="88">
                  <c:v>13.6</c:v>
                </c:pt>
                <c:pt idx="89">
                  <c:v>13.7</c:v>
                </c:pt>
                <c:pt idx="90">
                  <c:v>13.8</c:v>
                </c:pt>
                <c:pt idx="91">
                  <c:v>13.9</c:v>
                </c:pt>
                <c:pt idx="92">
                  <c:v>14</c:v>
                </c:pt>
                <c:pt idx="93">
                  <c:v>14.1</c:v>
                </c:pt>
                <c:pt idx="94">
                  <c:v>14.2</c:v>
                </c:pt>
                <c:pt idx="95">
                  <c:v>14.3</c:v>
                </c:pt>
                <c:pt idx="96">
                  <c:v>14.4</c:v>
                </c:pt>
                <c:pt idx="97">
                  <c:v>14.5</c:v>
                </c:pt>
                <c:pt idx="98">
                  <c:v>14.6</c:v>
                </c:pt>
                <c:pt idx="99">
                  <c:v>14.7</c:v>
                </c:pt>
                <c:pt idx="100">
                  <c:v>14.8</c:v>
                </c:pt>
                <c:pt idx="101">
                  <c:v>14.9</c:v>
                </c:pt>
                <c:pt idx="102">
                  <c:v>15</c:v>
                </c:pt>
                <c:pt idx="103">
                  <c:v>15.1</c:v>
                </c:pt>
                <c:pt idx="104">
                  <c:v>15.2</c:v>
                </c:pt>
                <c:pt idx="105">
                  <c:v>15.3</c:v>
                </c:pt>
                <c:pt idx="106">
                  <c:v>15.4</c:v>
                </c:pt>
                <c:pt idx="107">
                  <c:v>15.5</c:v>
                </c:pt>
                <c:pt idx="108">
                  <c:v>15.6</c:v>
                </c:pt>
                <c:pt idx="109">
                  <c:v>15.7</c:v>
                </c:pt>
                <c:pt idx="110">
                  <c:v>15.8</c:v>
                </c:pt>
                <c:pt idx="111">
                  <c:v>15.9</c:v>
                </c:pt>
                <c:pt idx="112">
                  <c:v>16</c:v>
                </c:pt>
                <c:pt idx="113">
                  <c:v>16.100000000000001</c:v>
                </c:pt>
                <c:pt idx="114">
                  <c:v>16.2</c:v>
                </c:pt>
                <c:pt idx="115">
                  <c:v>16.3</c:v>
                </c:pt>
                <c:pt idx="116">
                  <c:v>16.399999999999999</c:v>
                </c:pt>
                <c:pt idx="117">
                  <c:v>16.5</c:v>
                </c:pt>
                <c:pt idx="118">
                  <c:v>16.600000000000001</c:v>
                </c:pt>
                <c:pt idx="119">
                  <c:v>16.7</c:v>
                </c:pt>
                <c:pt idx="120">
                  <c:v>16.8</c:v>
                </c:pt>
                <c:pt idx="121">
                  <c:v>16.899999999999999</c:v>
                </c:pt>
                <c:pt idx="122">
                  <c:v>17</c:v>
                </c:pt>
                <c:pt idx="123">
                  <c:v>17.100000000000001</c:v>
                </c:pt>
                <c:pt idx="124">
                  <c:v>17.2</c:v>
                </c:pt>
                <c:pt idx="125">
                  <c:v>17.3</c:v>
                </c:pt>
                <c:pt idx="126">
                  <c:v>17.399999999999999</c:v>
                </c:pt>
                <c:pt idx="127">
                  <c:v>17.5</c:v>
                </c:pt>
                <c:pt idx="128">
                  <c:v>17.600000000000001</c:v>
                </c:pt>
                <c:pt idx="129">
                  <c:v>17.7</c:v>
                </c:pt>
                <c:pt idx="130">
                  <c:v>17.8</c:v>
                </c:pt>
                <c:pt idx="131">
                  <c:v>17.899999999999999</c:v>
                </c:pt>
                <c:pt idx="132">
                  <c:v>18</c:v>
                </c:pt>
                <c:pt idx="133">
                  <c:v>18.100000000000001</c:v>
                </c:pt>
                <c:pt idx="134">
                  <c:v>18.2</c:v>
                </c:pt>
                <c:pt idx="135">
                  <c:v>18.3</c:v>
                </c:pt>
                <c:pt idx="136">
                  <c:v>18.399999999999999</c:v>
                </c:pt>
                <c:pt idx="137">
                  <c:v>18.5</c:v>
                </c:pt>
                <c:pt idx="138">
                  <c:v>18.600000000000001</c:v>
                </c:pt>
                <c:pt idx="139">
                  <c:v>18.7</c:v>
                </c:pt>
                <c:pt idx="140">
                  <c:v>18.8</c:v>
                </c:pt>
                <c:pt idx="141">
                  <c:v>18.899999999999999</c:v>
                </c:pt>
                <c:pt idx="142">
                  <c:v>19</c:v>
                </c:pt>
                <c:pt idx="143">
                  <c:v>19.100000000000001</c:v>
                </c:pt>
                <c:pt idx="144">
                  <c:v>19.2</c:v>
                </c:pt>
                <c:pt idx="145">
                  <c:v>19.3</c:v>
                </c:pt>
                <c:pt idx="146">
                  <c:v>19.399999999999999</c:v>
                </c:pt>
                <c:pt idx="147">
                  <c:v>19.5</c:v>
                </c:pt>
                <c:pt idx="148">
                  <c:v>19.600000000000001</c:v>
                </c:pt>
                <c:pt idx="149">
                  <c:v>19.7</c:v>
                </c:pt>
                <c:pt idx="150">
                  <c:v>19.8</c:v>
                </c:pt>
                <c:pt idx="151">
                  <c:v>19.899999999999999</c:v>
                </c:pt>
                <c:pt idx="152">
                  <c:v>20</c:v>
                </c:pt>
                <c:pt idx="153">
                  <c:v>20.100000000000001</c:v>
                </c:pt>
                <c:pt idx="154">
                  <c:v>20.2</c:v>
                </c:pt>
                <c:pt idx="155">
                  <c:v>20.3</c:v>
                </c:pt>
                <c:pt idx="156">
                  <c:v>20.399999999999999</c:v>
                </c:pt>
                <c:pt idx="157">
                  <c:v>20.5</c:v>
                </c:pt>
                <c:pt idx="158">
                  <c:v>20.6</c:v>
                </c:pt>
                <c:pt idx="159">
                  <c:v>20.7</c:v>
                </c:pt>
                <c:pt idx="160">
                  <c:v>20.8</c:v>
                </c:pt>
                <c:pt idx="161">
                  <c:v>20.9</c:v>
                </c:pt>
                <c:pt idx="162">
                  <c:v>21</c:v>
                </c:pt>
                <c:pt idx="163">
                  <c:v>21.1</c:v>
                </c:pt>
                <c:pt idx="164">
                  <c:v>21.2</c:v>
                </c:pt>
                <c:pt idx="165">
                  <c:v>21.3</c:v>
                </c:pt>
                <c:pt idx="166">
                  <c:v>21.4</c:v>
                </c:pt>
                <c:pt idx="167">
                  <c:v>21.5</c:v>
                </c:pt>
                <c:pt idx="168">
                  <c:v>21.6</c:v>
                </c:pt>
                <c:pt idx="169">
                  <c:v>21.7</c:v>
                </c:pt>
                <c:pt idx="170">
                  <c:v>21.8</c:v>
                </c:pt>
                <c:pt idx="171">
                  <c:v>21.9</c:v>
                </c:pt>
                <c:pt idx="172">
                  <c:v>22</c:v>
                </c:pt>
                <c:pt idx="173">
                  <c:v>22.1</c:v>
                </c:pt>
                <c:pt idx="174">
                  <c:v>22.2</c:v>
                </c:pt>
                <c:pt idx="175">
                  <c:v>22.3</c:v>
                </c:pt>
                <c:pt idx="176">
                  <c:v>22.4</c:v>
                </c:pt>
                <c:pt idx="177">
                  <c:v>22.5</c:v>
                </c:pt>
                <c:pt idx="178">
                  <c:v>22.6</c:v>
                </c:pt>
                <c:pt idx="179">
                  <c:v>22.7</c:v>
                </c:pt>
                <c:pt idx="180">
                  <c:v>22.8</c:v>
                </c:pt>
                <c:pt idx="181">
                  <c:v>22.9</c:v>
                </c:pt>
                <c:pt idx="182">
                  <c:v>23</c:v>
                </c:pt>
                <c:pt idx="183">
                  <c:v>23.1</c:v>
                </c:pt>
                <c:pt idx="184">
                  <c:v>23.2</c:v>
                </c:pt>
                <c:pt idx="185">
                  <c:v>23.3</c:v>
                </c:pt>
                <c:pt idx="186">
                  <c:v>23.4</c:v>
                </c:pt>
                <c:pt idx="187">
                  <c:v>23.5</c:v>
                </c:pt>
                <c:pt idx="188">
                  <c:v>23.6</c:v>
                </c:pt>
                <c:pt idx="189">
                  <c:v>23.7</c:v>
                </c:pt>
                <c:pt idx="190">
                  <c:v>23.8</c:v>
                </c:pt>
                <c:pt idx="191">
                  <c:v>23.9</c:v>
                </c:pt>
                <c:pt idx="192">
                  <c:v>24</c:v>
                </c:pt>
                <c:pt idx="193">
                  <c:v>24.1</c:v>
                </c:pt>
                <c:pt idx="194">
                  <c:v>24.2</c:v>
                </c:pt>
                <c:pt idx="195">
                  <c:v>24.3</c:v>
                </c:pt>
                <c:pt idx="196">
                  <c:v>24.4</c:v>
                </c:pt>
                <c:pt idx="197">
                  <c:v>24.5</c:v>
                </c:pt>
                <c:pt idx="198">
                  <c:v>24.6</c:v>
                </c:pt>
                <c:pt idx="199">
                  <c:v>24.7</c:v>
                </c:pt>
                <c:pt idx="200">
                  <c:v>24.8</c:v>
                </c:pt>
                <c:pt idx="201">
                  <c:v>24.9</c:v>
                </c:pt>
                <c:pt idx="202">
                  <c:v>25</c:v>
                </c:pt>
                <c:pt idx="203">
                  <c:v>25.1</c:v>
                </c:pt>
                <c:pt idx="204">
                  <c:v>25.2</c:v>
                </c:pt>
                <c:pt idx="205">
                  <c:v>25.3</c:v>
                </c:pt>
                <c:pt idx="206">
                  <c:v>25.4</c:v>
                </c:pt>
                <c:pt idx="207">
                  <c:v>25.5</c:v>
                </c:pt>
                <c:pt idx="208">
                  <c:v>25.6</c:v>
                </c:pt>
                <c:pt idx="209">
                  <c:v>25.7</c:v>
                </c:pt>
                <c:pt idx="210">
                  <c:v>25.8</c:v>
                </c:pt>
                <c:pt idx="211">
                  <c:v>25.9</c:v>
                </c:pt>
                <c:pt idx="212">
                  <c:v>26</c:v>
                </c:pt>
                <c:pt idx="213">
                  <c:v>26.1</c:v>
                </c:pt>
                <c:pt idx="214">
                  <c:v>26.2</c:v>
                </c:pt>
                <c:pt idx="215">
                  <c:v>26.3</c:v>
                </c:pt>
                <c:pt idx="216">
                  <c:v>26.4</c:v>
                </c:pt>
                <c:pt idx="217">
                  <c:v>26.5</c:v>
                </c:pt>
                <c:pt idx="218">
                  <c:v>26.6</c:v>
                </c:pt>
                <c:pt idx="219">
                  <c:v>26.7</c:v>
                </c:pt>
                <c:pt idx="220">
                  <c:v>26.8</c:v>
                </c:pt>
                <c:pt idx="221">
                  <c:v>26.9</c:v>
                </c:pt>
                <c:pt idx="222">
                  <c:v>27</c:v>
                </c:pt>
                <c:pt idx="223">
                  <c:v>27.1</c:v>
                </c:pt>
                <c:pt idx="224">
                  <c:v>27.2</c:v>
                </c:pt>
                <c:pt idx="225">
                  <c:v>27.3</c:v>
                </c:pt>
                <c:pt idx="226">
                  <c:v>27.4</c:v>
                </c:pt>
                <c:pt idx="227">
                  <c:v>27.5</c:v>
                </c:pt>
                <c:pt idx="228">
                  <c:v>27.6</c:v>
                </c:pt>
                <c:pt idx="229">
                  <c:v>27.7</c:v>
                </c:pt>
                <c:pt idx="230">
                  <c:v>27.8</c:v>
                </c:pt>
                <c:pt idx="231">
                  <c:v>27.9</c:v>
                </c:pt>
                <c:pt idx="232">
                  <c:v>28</c:v>
                </c:pt>
                <c:pt idx="233">
                  <c:v>28.1</c:v>
                </c:pt>
                <c:pt idx="234">
                  <c:v>28.2</c:v>
                </c:pt>
                <c:pt idx="235">
                  <c:v>28.3</c:v>
                </c:pt>
                <c:pt idx="236">
                  <c:v>28.4</c:v>
                </c:pt>
                <c:pt idx="237">
                  <c:v>28.5</c:v>
                </c:pt>
                <c:pt idx="238">
                  <c:v>28.6</c:v>
                </c:pt>
                <c:pt idx="239">
                  <c:v>28.7</c:v>
                </c:pt>
                <c:pt idx="240">
                  <c:v>28.8</c:v>
                </c:pt>
                <c:pt idx="241">
                  <c:v>28.9</c:v>
                </c:pt>
                <c:pt idx="242">
                  <c:v>29</c:v>
                </c:pt>
                <c:pt idx="243">
                  <c:v>29.1</c:v>
                </c:pt>
                <c:pt idx="244">
                  <c:v>29.2</c:v>
                </c:pt>
                <c:pt idx="245">
                  <c:v>29.3</c:v>
                </c:pt>
                <c:pt idx="246">
                  <c:v>29.4</c:v>
                </c:pt>
                <c:pt idx="247">
                  <c:v>29.5</c:v>
                </c:pt>
                <c:pt idx="248">
                  <c:v>29.6</c:v>
                </c:pt>
                <c:pt idx="249">
                  <c:v>29.7</c:v>
                </c:pt>
                <c:pt idx="250">
                  <c:v>29.8</c:v>
                </c:pt>
                <c:pt idx="251">
                  <c:v>29.9</c:v>
                </c:pt>
                <c:pt idx="252">
                  <c:v>30</c:v>
                </c:pt>
                <c:pt idx="253">
                  <c:v>30.1</c:v>
                </c:pt>
                <c:pt idx="254">
                  <c:v>30.2</c:v>
                </c:pt>
                <c:pt idx="255">
                  <c:v>30.3</c:v>
                </c:pt>
                <c:pt idx="256">
                  <c:v>30.4</c:v>
                </c:pt>
                <c:pt idx="257">
                  <c:v>30.5</c:v>
                </c:pt>
                <c:pt idx="258">
                  <c:v>30.6</c:v>
                </c:pt>
                <c:pt idx="259">
                  <c:v>30.7</c:v>
                </c:pt>
                <c:pt idx="260">
                  <c:v>30.8</c:v>
                </c:pt>
                <c:pt idx="261">
                  <c:v>30.9</c:v>
                </c:pt>
                <c:pt idx="262">
                  <c:v>31</c:v>
                </c:pt>
                <c:pt idx="263">
                  <c:v>31.1</c:v>
                </c:pt>
                <c:pt idx="264">
                  <c:v>31.2</c:v>
                </c:pt>
                <c:pt idx="265">
                  <c:v>31.3</c:v>
                </c:pt>
                <c:pt idx="266">
                  <c:v>31.4</c:v>
                </c:pt>
                <c:pt idx="267">
                  <c:v>31.5</c:v>
                </c:pt>
                <c:pt idx="268">
                  <c:v>31.6</c:v>
                </c:pt>
                <c:pt idx="269">
                  <c:v>31.7</c:v>
                </c:pt>
                <c:pt idx="270">
                  <c:v>31.8</c:v>
                </c:pt>
                <c:pt idx="271">
                  <c:v>31.9</c:v>
                </c:pt>
                <c:pt idx="272">
                  <c:v>32</c:v>
                </c:pt>
                <c:pt idx="273">
                  <c:v>32.1</c:v>
                </c:pt>
                <c:pt idx="274">
                  <c:v>32.200000000000003</c:v>
                </c:pt>
                <c:pt idx="275">
                  <c:v>32.299999999999997</c:v>
                </c:pt>
                <c:pt idx="276">
                  <c:v>32.4</c:v>
                </c:pt>
                <c:pt idx="277">
                  <c:v>32.5</c:v>
                </c:pt>
                <c:pt idx="278">
                  <c:v>32.6</c:v>
                </c:pt>
                <c:pt idx="279">
                  <c:v>32.700000000000003</c:v>
                </c:pt>
                <c:pt idx="280">
                  <c:v>32.799999999999997</c:v>
                </c:pt>
                <c:pt idx="281">
                  <c:v>32.9</c:v>
                </c:pt>
                <c:pt idx="282">
                  <c:v>33</c:v>
                </c:pt>
                <c:pt idx="283">
                  <c:v>33.1</c:v>
                </c:pt>
                <c:pt idx="284">
                  <c:v>33.200000000000003</c:v>
                </c:pt>
                <c:pt idx="285">
                  <c:v>33.299999999999997</c:v>
                </c:pt>
                <c:pt idx="286">
                  <c:v>33.4</c:v>
                </c:pt>
                <c:pt idx="287">
                  <c:v>33.5</c:v>
                </c:pt>
                <c:pt idx="288">
                  <c:v>33.6</c:v>
                </c:pt>
                <c:pt idx="289">
                  <c:v>33.700000000000003</c:v>
                </c:pt>
                <c:pt idx="290">
                  <c:v>33.799999999999997</c:v>
                </c:pt>
                <c:pt idx="291">
                  <c:v>33.9</c:v>
                </c:pt>
                <c:pt idx="292">
                  <c:v>34</c:v>
                </c:pt>
                <c:pt idx="293">
                  <c:v>34.1</c:v>
                </c:pt>
                <c:pt idx="294">
                  <c:v>34.200000000000003</c:v>
                </c:pt>
                <c:pt idx="295">
                  <c:v>34.299999999999997</c:v>
                </c:pt>
                <c:pt idx="296">
                  <c:v>34.4</c:v>
                </c:pt>
                <c:pt idx="297">
                  <c:v>34.5</c:v>
                </c:pt>
                <c:pt idx="298">
                  <c:v>34.6</c:v>
                </c:pt>
                <c:pt idx="299">
                  <c:v>34.700000000000003</c:v>
                </c:pt>
                <c:pt idx="300">
                  <c:v>34.799999999999997</c:v>
                </c:pt>
                <c:pt idx="301">
                  <c:v>34.9</c:v>
                </c:pt>
                <c:pt idx="302">
                  <c:v>35</c:v>
                </c:pt>
                <c:pt idx="303">
                  <c:v>35.1</c:v>
                </c:pt>
                <c:pt idx="304">
                  <c:v>35.200000000000003</c:v>
                </c:pt>
                <c:pt idx="305">
                  <c:v>35.299999999999997</c:v>
                </c:pt>
                <c:pt idx="306">
                  <c:v>35.4</c:v>
                </c:pt>
                <c:pt idx="307">
                  <c:v>35.5</c:v>
                </c:pt>
                <c:pt idx="308">
                  <c:v>35.6</c:v>
                </c:pt>
                <c:pt idx="309">
                  <c:v>35.700000000000003</c:v>
                </c:pt>
                <c:pt idx="310">
                  <c:v>35.799999999999997</c:v>
                </c:pt>
                <c:pt idx="311">
                  <c:v>35.9</c:v>
                </c:pt>
                <c:pt idx="312">
                  <c:v>36</c:v>
                </c:pt>
                <c:pt idx="313">
                  <c:v>36.1</c:v>
                </c:pt>
                <c:pt idx="314">
                  <c:v>36.200000000000003</c:v>
                </c:pt>
                <c:pt idx="315">
                  <c:v>36.299999999999997</c:v>
                </c:pt>
                <c:pt idx="316">
                  <c:v>36.4</c:v>
                </c:pt>
                <c:pt idx="317">
                  <c:v>36.5</c:v>
                </c:pt>
                <c:pt idx="318">
                  <c:v>36.6</c:v>
                </c:pt>
                <c:pt idx="319">
                  <c:v>36.700000000000003</c:v>
                </c:pt>
                <c:pt idx="320">
                  <c:v>36.799999999999997</c:v>
                </c:pt>
                <c:pt idx="321">
                  <c:v>36.9</c:v>
                </c:pt>
                <c:pt idx="322">
                  <c:v>37</c:v>
                </c:pt>
                <c:pt idx="323">
                  <c:v>37.1</c:v>
                </c:pt>
                <c:pt idx="324">
                  <c:v>37.200000000000003</c:v>
                </c:pt>
                <c:pt idx="325">
                  <c:v>37.299999999999997</c:v>
                </c:pt>
                <c:pt idx="326">
                  <c:v>37.4</c:v>
                </c:pt>
                <c:pt idx="327">
                  <c:v>37.5</c:v>
                </c:pt>
                <c:pt idx="328">
                  <c:v>37.6</c:v>
                </c:pt>
                <c:pt idx="329">
                  <c:v>37.700000000000003</c:v>
                </c:pt>
                <c:pt idx="330">
                  <c:v>37.799999999999997</c:v>
                </c:pt>
                <c:pt idx="331">
                  <c:v>37.9</c:v>
                </c:pt>
                <c:pt idx="332">
                  <c:v>38</c:v>
                </c:pt>
                <c:pt idx="333">
                  <c:v>38.1</c:v>
                </c:pt>
                <c:pt idx="334">
                  <c:v>38.200000000000003</c:v>
                </c:pt>
                <c:pt idx="335">
                  <c:v>38.299999999999997</c:v>
                </c:pt>
                <c:pt idx="336">
                  <c:v>38.4</c:v>
                </c:pt>
                <c:pt idx="337">
                  <c:v>38.5</c:v>
                </c:pt>
                <c:pt idx="338">
                  <c:v>38.6</c:v>
                </c:pt>
                <c:pt idx="339">
                  <c:v>38.700000000000003</c:v>
                </c:pt>
                <c:pt idx="340">
                  <c:v>38.799999999999997</c:v>
                </c:pt>
                <c:pt idx="341">
                  <c:v>38.9</c:v>
                </c:pt>
                <c:pt idx="342">
                  <c:v>39</c:v>
                </c:pt>
                <c:pt idx="343">
                  <c:v>39.1</c:v>
                </c:pt>
                <c:pt idx="344">
                  <c:v>39.200000000000003</c:v>
                </c:pt>
                <c:pt idx="345">
                  <c:v>39.299999999999997</c:v>
                </c:pt>
                <c:pt idx="346">
                  <c:v>39.4</c:v>
                </c:pt>
                <c:pt idx="347">
                  <c:v>39.5</c:v>
                </c:pt>
                <c:pt idx="348">
                  <c:v>39.6</c:v>
                </c:pt>
                <c:pt idx="349">
                  <c:v>39.700000000000003</c:v>
                </c:pt>
                <c:pt idx="350">
                  <c:v>39.799999999999997</c:v>
                </c:pt>
                <c:pt idx="351">
                  <c:v>39.9</c:v>
                </c:pt>
                <c:pt idx="352">
                  <c:v>40</c:v>
                </c:pt>
                <c:pt idx="353">
                  <c:v>40.1</c:v>
                </c:pt>
                <c:pt idx="354">
                  <c:v>40.200000000000003</c:v>
                </c:pt>
                <c:pt idx="355">
                  <c:v>40.299999999999997</c:v>
                </c:pt>
                <c:pt idx="356">
                  <c:v>40.4</c:v>
                </c:pt>
                <c:pt idx="357">
                  <c:v>40.5</c:v>
                </c:pt>
                <c:pt idx="358">
                  <c:v>40.6</c:v>
                </c:pt>
                <c:pt idx="359">
                  <c:v>40.700000000000003</c:v>
                </c:pt>
                <c:pt idx="360">
                  <c:v>40.799999999999997</c:v>
                </c:pt>
                <c:pt idx="361">
                  <c:v>40.9</c:v>
                </c:pt>
                <c:pt idx="362">
                  <c:v>41</c:v>
                </c:pt>
                <c:pt idx="363">
                  <c:v>41.1</c:v>
                </c:pt>
                <c:pt idx="364">
                  <c:v>41.2</c:v>
                </c:pt>
                <c:pt idx="365">
                  <c:v>41.3</c:v>
                </c:pt>
                <c:pt idx="366">
                  <c:v>41.4</c:v>
                </c:pt>
                <c:pt idx="367">
                  <c:v>41.5</c:v>
                </c:pt>
                <c:pt idx="368">
                  <c:v>41.6</c:v>
                </c:pt>
                <c:pt idx="369">
                  <c:v>41.7</c:v>
                </c:pt>
                <c:pt idx="370">
                  <c:v>41.8</c:v>
                </c:pt>
                <c:pt idx="371">
                  <c:v>41.9</c:v>
                </c:pt>
                <c:pt idx="372">
                  <c:v>42</c:v>
                </c:pt>
                <c:pt idx="373">
                  <c:v>42.1</c:v>
                </c:pt>
                <c:pt idx="374">
                  <c:v>42.2</c:v>
                </c:pt>
                <c:pt idx="375">
                  <c:v>42.3</c:v>
                </c:pt>
                <c:pt idx="376">
                  <c:v>42.4</c:v>
                </c:pt>
                <c:pt idx="377">
                  <c:v>42.5</c:v>
                </c:pt>
                <c:pt idx="378">
                  <c:v>42.6</c:v>
                </c:pt>
                <c:pt idx="379">
                  <c:v>42.7</c:v>
                </c:pt>
                <c:pt idx="380">
                  <c:v>42.8</c:v>
                </c:pt>
                <c:pt idx="381">
                  <c:v>42.9</c:v>
                </c:pt>
                <c:pt idx="382">
                  <c:v>43</c:v>
                </c:pt>
                <c:pt idx="383">
                  <c:v>43.1</c:v>
                </c:pt>
                <c:pt idx="384">
                  <c:v>43.2</c:v>
                </c:pt>
                <c:pt idx="385">
                  <c:v>43.3</c:v>
                </c:pt>
                <c:pt idx="386">
                  <c:v>43.4</c:v>
                </c:pt>
                <c:pt idx="387">
                  <c:v>43.5</c:v>
                </c:pt>
                <c:pt idx="388">
                  <c:v>43.6</c:v>
                </c:pt>
                <c:pt idx="389">
                  <c:v>43.7</c:v>
                </c:pt>
                <c:pt idx="390">
                  <c:v>43.8</c:v>
                </c:pt>
                <c:pt idx="391">
                  <c:v>43.9</c:v>
                </c:pt>
                <c:pt idx="392">
                  <c:v>44</c:v>
                </c:pt>
                <c:pt idx="393">
                  <c:v>44.1</c:v>
                </c:pt>
                <c:pt idx="394">
                  <c:v>44.2</c:v>
                </c:pt>
                <c:pt idx="395">
                  <c:v>44.3</c:v>
                </c:pt>
                <c:pt idx="396">
                  <c:v>44.4</c:v>
                </c:pt>
                <c:pt idx="397">
                  <c:v>44.5</c:v>
                </c:pt>
                <c:pt idx="398">
                  <c:v>44.6</c:v>
                </c:pt>
                <c:pt idx="399">
                  <c:v>44.7</c:v>
                </c:pt>
                <c:pt idx="400">
                  <c:v>44.8</c:v>
                </c:pt>
                <c:pt idx="401">
                  <c:v>44.9</c:v>
                </c:pt>
                <c:pt idx="402">
                  <c:v>45</c:v>
                </c:pt>
                <c:pt idx="403">
                  <c:v>45.1</c:v>
                </c:pt>
                <c:pt idx="404">
                  <c:v>45.2</c:v>
                </c:pt>
                <c:pt idx="405">
                  <c:v>45.3</c:v>
                </c:pt>
                <c:pt idx="406">
                  <c:v>45.4</c:v>
                </c:pt>
                <c:pt idx="407">
                  <c:v>45.5</c:v>
                </c:pt>
                <c:pt idx="408">
                  <c:v>45.6</c:v>
                </c:pt>
                <c:pt idx="409">
                  <c:v>45.7</c:v>
                </c:pt>
                <c:pt idx="410">
                  <c:v>45.8</c:v>
                </c:pt>
                <c:pt idx="411">
                  <c:v>45.9</c:v>
                </c:pt>
                <c:pt idx="412">
                  <c:v>46</c:v>
                </c:pt>
                <c:pt idx="413">
                  <c:v>46.1</c:v>
                </c:pt>
                <c:pt idx="414">
                  <c:v>46.2</c:v>
                </c:pt>
                <c:pt idx="415">
                  <c:v>46.3</c:v>
                </c:pt>
                <c:pt idx="416">
                  <c:v>46.4</c:v>
                </c:pt>
                <c:pt idx="417">
                  <c:v>46.5</c:v>
                </c:pt>
                <c:pt idx="418">
                  <c:v>46.6</c:v>
                </c:pt>
                <c:pt idx="419">
                  <c:v>46.7</c:v>
                </c:pt>
                <c:pt idx="420">
                  <c:v>46.8</c:v>
                </c:pt>
                <c:pt idx="421">
                  <c:v>46.9</c:v>
                </c:pt>
                <c:pt idx="422">
                  <c:v>47</c:v>
                </c:pt>
                <c:pt idx="423">
                  <c:v>47.1</c:v>
                </c:pt>
                <c:pt idx="424">
                  <c:v>47.2</c:v>
                </c:pt>
                <c:pt idx="425">
                  <c:v>47.3</c:v>
                </c:pt>
                <c:pt idx="426">
                  <c:v>47.4</c:v>
                </c:pt>
                <c:pt idx="427">
                  <c:v>47.5</c:v>
                </c:pt>
                <c:pt idx="428">
                  <c:v>47.6</c:v>
                </c:pt>
                <c:pt idx="429">
                  <c:v>47.7</c:v>
                </c:pt>
                <c:pt idx="430">
                  <c:v>47.8</c:v>
                </c:pt>
                <c:pt idx="431">
                  <c:v>47.9</c:v>
                </c:pt>
                <c:pt idx="432">
                  <c:v>48</c:v>
                </c:pt>
                <c:pt idx="433">
                  <c:v>48.1</c:v>
                </c:pt>
                <c:pt idx="434">
                  <c:v>48.2</c:v>
                </c:pt>
                <c:pt idx="435">
                  <c:v>48.3</c:v>
                </c:pt>
                <c:pt idx="436">
                  <c:v>48.4</c:v>
                </c:pt>
                <c:pt idx="437">
                  <c:v>48.5</c:v>
                </c:pt>
                <c:pt idx="438">
                  <c:v>48.6</c:v>
                </c:pt>
                <c:pt idx="439">
                  <c:v>48.7</c:v>
                </c:pt>
                <c:pt idx="440">
                  <c:v>48.8</c:v>
                </c:pt>
                <c:pt idx="441">
                  <c:v>48.9</c:v>
                </c:pt>
                <c:pt idx="442">
                  <c:v>49</c:v>
                </c:pt>
                <c:pt idx="443">
                  <c:v>49.1</c:v>
                </c:pt>
                <c:pt idx="444">
                  <c:v>49.2</c:v>
                </c:pt>
                <c:pt idx="445">
                  <c:v>49.3</c:v>
                </c:pt>
                <c:pt idx="446">
                  <c:v>49.4</c:v>
                </c:pt>
                <c:pt idx="447">
                  <c:v>49.5</c:v>
                </c:pt>
                <c:pt idx="448">
                  <c:v>49.6</c:v>
                </c:pt>
                <c:pt idx="449">
                  <c:v>49.7</c:v>
                </c:pt>
                <c:pt idx="450">
                  <c:v>49.8</c:v>
                </c:pt>
                <c:pt idx="451">
                  <c:v>49.9</c:v>
                </c:pt>
                <c:pt idx="452">
                  <c:v>50</c:v>
                </c:pt>
                <c:pt idx="453">
                  <c:v>50.1</c:v>
                </c:pt>
                <c:pt idx="454">
                  <c:v>50.2</c:v>
                </c:pt>
                <c:pt idx="455">
                  <c:v>50.3</c:v>
                </c:pt>
                <c:pt idx="456">
                  <c:v>50.4</c:v>
                </c:pt>
                <c:pt idx="457">
                  <c:v>50.5</c:v>
                </c:pt>
                <c:pt idx="458">
                  <c:v>50.6</c:v>
                </c:pt>
                <c:pt idx="459">
                  <c:v>50.7</c:v>
                </c:pt>
                <c:pt idx="460">
                  <c:v>50.8</c:v>
                </c:pt>
                <c:pt idx="461">
                  <c:v>50.9</c:v>
                </c:pt>
                <c:pt idx="462">
                  <c:v>51</c:v>
                </c:pt>
                <c:pt idx="463">
                  <c:v>51.1</c:v>
                </c:pt>
                <c:pt idx="464">
                  <c:v>51.2</c:v>
                </c:pt>
                <c:pt idx="465">
                  <c:v>51.3</c:v>
                </c:pt>
                <c:pt idx="466">
                  <c:v>51.4</c:v>
                </c:pt>
                <c:pt idx="467">
                  <c:v>51.5</c:v>
                </c:pt>
                <c:pt idx="468">
                  <c:v>51.6</c:v>
                </c:pt>
                <c:pt idx="469">
                  <c:v>51.7</c:v>
                </c:pt>
                <c:pt idx="470">
                  <c:v>51.8</c:v>
                </c:pt>
                <c:pt idx="471">
                  <c:v>51.9</c:v>
                </c:pt>
                <c:pt idx="472">
                  <c:v>52</c:v>
                </c:pt>
                <c:pt idx="473">
                  <c:v>52.1</c:v>
                </c:pt>
                <c:pt idx="474">
                  <c:v>52.2</c:v>
                </c:pt>
                <c:pt idx="475">
                  <c:v>52.3</c:v>
                </c:pt>
                <c:pt idx="476">
                  <c:v>52.4</c:v>
                </c:pt>
                <c:pt idx="477">
                  <c:v>52.5</c:v>
                </c:pt>
                <c:pt idx="478">
                  <c:v>52.6</c:v>
                </c:pt>
                <c:pt idx="479">
                  <c:v>52.7</c:v>
                </c:pt>
                <c:pt idx="480">
                  <c:v>52.8</c:v>
                </c:pt>
                <c:pt idx="481">
                  <c:v>52.9</c:v>
                </c:pt>
                <c:pt idx="482">
                  <c:v>53</c:v>
                </c:pt>
                <c:pt idx="483">
                  <c:v>53.1</c:v>
                </c:pt>
                <c:pt idx="484">
                  <c:v>53.2</c:v>
                </c:pt>
                <c:pt idx="485">
                  <c:v>53.3</c:v>
                </c:pt>
                <c:pt idx="486">
                  <c:v>53.4</c:v>
                </c:pt>
                <c:pt idx="487">
                  <c:v>53.5</c:v>
                </c:pt>
                <c:pt idx="488">
                  <c:v>53.6</c:v>
                </c:pt>
                <c:pt idx="489">
                  <c:v>53.7</c:v>
                </c:pt>
                <c:pt idx="490">
                  <c:v>53.8</c:v>
                </c:pt>
                <c:pt idx="491">
                  <c:v>53.9</c:v>
                </c:pt>
                <c:pt idx="492">
                  <c:v>54</c:v>
                </c:pt>
                <c:pt idx="493">
                  <c:v>54.1</c:v>
                </c:pt>
                <c:pt idx="494">
                  <c:v>54.2</c:v>
                </c:pt>
                <c:pt idx="495">
                  <c:v>54.3</c:v>
                </c:pt>
                <c:pt idx="496">
                  <c:v>54.4</c:v>
                </c:pt>
                <c:pt idx="497">
                  <c:v>54.5</c:v>
                </c:pt>
                <c:pt idx="498">
                  <c:v>54.6</c:v>
                </c:pt>
                <c:pt idx="499">
                  <c:v>54.7</c:v>
                </c:pt>
                <c:pt idx="500">
                  <c:v>54.8</c:v>
                </c:pt>
                <c:pt idx="501">
                  <c:v>54.9</c:v>
                </c:pt>
                <c:pt idx="502">
                  <c:v>55</c:v>
                </c:pt>
                <c:pt idx="503">
                  <c:v>55.1</c:v>
                </c:pt>
                <c:pt idx="504">
                  <c:v>55.2</c:v>
                </c:pt>
                <c:pt idx="505">
                  <c:v>55.3</c:v>
                </c:pt>
                <c:pt idx="506">
                  <c:v>55.4</c:v>
                </c:pt>
                <c:pt idx="507">
                  <c:v>55.5</c:v>
                </c:pt>
                <c:pt idx="508">
                  <c:v>55.6</c:v>
                </c:pt>
                <c:pt idx="509">
                  <c:v>55.7</c:v>
                </c:pt>
                <c:pt idx="510">
                  <c:v>55.8</c:v>
                </c:pt>
                <c:pt idx="511">
                  <c:v>55.9</c:v>
                </c:pt>
                <c:pt idx="512">
                  <c:v>56</c:v>
                </c:pt>
                <c:pt idx="513">
                  <c:v>56.1</c:v>
                </c:pt>
                <c:pt idx="514">
                  <c:v>56.2</c:v>
                </c:pt>
                <c:pt idx="515">
                  <c:v>56.3</c:v>
                </c:pt>
                <c:pt idx="516">
                  <c:v>56.4</c:v>
                </c:pt>
                <c:pt idx="517">
                  <c:v>56.5</c:v>
                </c:pt>
                <c:pt idx="518">
                  <c:v>56.6</c:v>
                </c:pt>
                <c:pt idx="519">
                  <c:v>56.7</c:v>
                </c:pt>
                <c:pt idx="520">
                  <c:v>56.8</c:v>
                </c:pt>
                <c:pt idx="521">
                  <c:v>56.9</c:v>
                </c:pt>
                <c:pt idx="522">
                  <c:v>57</c:v>
                </c:pt>
                <c:pt idx="523">
                  <c:v>57.1</c:v>
                </c:pt>
                <c:pt idx="524">
                  <c:v>57.2</c:v>
                </c:pt>
                <c:pt idx="525">
                  <c:v>57.3</c:v>
                </c:pt>
                <c:pt idx="526">
                  <c:v>57.4</c:v>
                </c:pt>
                <c:pt idx="527">
                  <c:v>57.5</c:v>
                </c:pt>
                <c:pt idx="528">
                  <c:v>57.6</c:v>
                </c:pt>
                <c:pt idx="529">
                  <c:v>57.7</c:v>
                </c:pt>
                <c:pt idx="530">
                  <c:v>57.8</c:v>
                </c:pt>
                <c:pt idx="531">
                  <c:v>57.9</c:v>
                </c:pt>
                <c:pt idx="532">
                  <c:v>58</c:v>
                </c:pt>
                <c:pt idx="533">
                  <c:v>58.1</c:v>
                </c:pt>
                <c:pt idx="534">
                  <c:v>58.2</c:v>
                </c:pt>
                <c:pt idx="535">
                  <c:v>58.3</c:v>
                </c:pt>
                <c:pt idx="536">
                  <c:v>58.4</c:v>
                </c:pt>
                <c:pt idx="537">
                  <c:v>58.5</c:v>
                </c:pt>
                <c:pt idx="538">
                  <c:v>58.6</c:v>
                </c:pt>
                <c:pt idx="539">
                  <c:v>58.7</c:v>
                </c:pt>
                <c:pt idx="540">
                  <c:v>58.8</c:v>
                </c:pt>
                <c:pt idx="541">
                  <c:v>58.9</c:v>
                </c:pt>
                <c:pt idx="542">
                  <c:v>59</c:v>
                </c:pt>
                <c:pt idx="543">
                  <c:v>59.1</c:v>
                </c:pt>
                <c:pt idx="544">
                  <c:v>59.2</c:v>
                </c:pt>
                <c:pt idx="545">
                  <c:v>59.3</c:v>
                </c:pt>
                <c:pt idx="546">
                  <c:v>59.4</c:v>
                </c:pt>
                <c:pt idx="547">
                  <c:v>59.5</c:v>
                </c:pt>
                <c:pt idx="548">
                  <c:v>59.6</c:v>
                </c:pt>
                <c:pt idx="549">
                  <c:v>59.7</c:v>
                </c:pt>
                <c:pt idx="550">
                  <c:v>59.8</c:v>
                </c:pt>
                <c:pt idx="551">
                  <c:v>59.9</c:v>
                </c:pt>
                <c:pt idx="552">
                  <c:v>60</c:v>
                </c:pt>
                <c:pt idx="553">
                  <c:v>60.1</c:v>
                </c:pt>
                <c:pt idx="554">
                  <c:v>60.2</c:v>
                </c:pt>
                <c:pt idx="555">
                  <c:v>60.3</c:v>
                </c:pt>
                <c:pt idx="556">
                  <c:v>60.4</c:v>
                </c:pt>
                <c:pt idx="557">
                  <c:v>60.5</c:v>
                </c:pt>
                <c:pt idx="558">
                  <c:v>60.6</c:v>
                </c:pt>
                <c:pt idx="559">
                  <c:v>60.7</c:v>
                </c:pt>
                <c:pt idx="560">
                  <c:v>60.8</c:v>
                </c:pt>
                <c:pt idx="561">
                  <c:v>60.9</c:v>
                </c:pt>
                <c:pt idx="562">
                  <c:v>61</c:v>
                </c:pt>
                <c:pt idx="563">
                  <c:v>61.1</c:v>
                </c:pt>
                <c:pt idx="564">
                  <c:v>61.2</c:v>
                </c:pt>
                <c:pt idx="565">
                  <c:v>61.3</c:v>
                </c:pt>
                <c:pt idx="566">
                  <c:v>61.4</c:v>
                </c:pt>
                <c:pt idx="567">
                  <c:v>61.5</c:v>
                </c:pt>
                <c:pt idx="568">
                  <c:v>61.6</c:v>
                </c:pt>
                <c:pt idx="569">
                  <c:v>61.7</c:v>
                </c:pt>
                <c:pt idx="570">
                  <c:v>61.8</c:v>
                </c:pt>
                <c:pt idx="571">
                  <c:v>61.9</c:v>
                </c:pt>
                <c:pt idx="572">
                  <c:v>62</c:v>
                </c:pt>
                <c:pt idx="573">
                  <c:v>62.1</c:v>
                </c:pt>
                <c:pt idx="574">
                  <c:v>62.2</c:v>
                </c:pt>
                <c:pt idx="575">
                  <c:v>62.3</c:v>
                </c:pt>
                <c:pt idx="576">
                  <c:v>62.4</c:v>
                </c:pt>
                <c:pt idx="577">
                  <c:v>62.5</c:v>
                </c:pt>
                <c:pt idx="578">
                  <c:v>62.6</c:v>
                </c:pt>
                <c:pt idx="579">
                  <c:v>62.7</c:v>
                </c:pt>
                <c:pt idx="580">
                  <c:v>62.8</c:v>
                </c:pt>
                <c:pt idx="581">
                  <c:v>62.9</c:v>
                </c:pt>
                <c:pt idx="582">
                  <c:v>63</c:v>
                </c:pt>
                <c:pt idx="583">
                  <c:v>63.1</c:v>
                </c:pt>
                <c:pt idx="584">
                  <c:v>63.2</c:v>
                </c:pt>
                <c:pt idx="585">
                  <c:v>63.3</c:v>
                </c:pt>
                <c:pt idx="586">
                  <c:v>63.4</c:v>
                </c:pt>
                <c:pt idx="587">
                  <c:v>63.5</c:v>
                </c:pt>
                <c:pt idx="588">
                  <c:v>63.6</c:v>
                </c:pt>
                <c:pt idx="589">
                  <c:v>63.7</c:v>
                </c:pt>
                <c:pt idx="590">
                  <c:v>63.8</c:v>
                </c:pt>
                <c:pt idx="591">
                  <c:v>63.9</c:v>
                </c:pt>
                <c:pt idx="592">
                  <c:v>64</c:v>
                </c:pt>
                <c:pt idx="593">
                  <c:v>64.099999999999994</c:v>
                </c:pt>
                <c:pt idx="594">
                  <c:v>64.2</c:v>
                </c:pt>
                <c:pt idx="595">
                  <c:v>64.3</c:v>
                </c:pt>
                <c:pt idx="596">
                  <c:v>64.400000000000006</c:v>
                </c:pt>
                <c:pt idx="597">
                  <c:v>64.5</c:v>
                </c:pt>
                <c:pt idx="598">
                  <c:v>64.599999999999994</c:v>
                </c:pt>
                <c:pt idx="599">
                  <c:v>64.7</c:v>
                </c:pt>
                <c:pt idx="600">
                  <c:v>64.8</c:v>
                </c:pt>
                <c:pt idx="601">
                  <c:v>64.900000000000006</c:v>
                </c:pt>
                <c:pt idx="602">
                  <c:v>65</c:v>
                </c:pt>
                <c:pt idx="603">
                  <c:v>65.099999999999994</c:v>
                </c:pt>
                <c:pt idx="604">
                  <c:v>65.2</c:v>
                </c:pt>
                <c:pt idx="605">
                  <c:v>65.3</c:v>
                </c:pt>
                <c:pt idx="606">
                  <c:v>65.400000000000006</c:v>
                </c:pt>
                <c:pt idx="607">
                  <c:v>65.5</c:v>
                </c:pt>
                <c:pt idx="608">
                  <c:v>65.599999999999994</c:v>
                </c:pt>
                <c:pt idx="609">
                  <c:v>65.7</c:v>
                </c:pt>
                <c:pt idx="610">
                  <c:v>65.8</c:v>
                </c:pt>
                <c:pt idx="611">
                  <c:v>65.900000000000006</c:v>
                </c:pt>
                <c:pt idx="612">
                  <c:v>66</c:v>
                </c:pt>
                <c:pt idx="613">
                  <c:v>66.099999999999994</c:v>
                </c:pt>
                <c:pt idx="614">
                  <c:v>66.2</c:v>
                </c:pt>
                <c:pt idx="615">
                  <c:v>66.3</c:v>
                </c:pt>
                <c:pt idx="616">
                  <c:v>66.400000000000006</c:v>
                </c:pt>
                <c:pt idx="617">
                  <c:v>66.5</c:v>
                </c:pt>
                <c:pt idx="618">
                  <c:v>66.599999999999994</c:v>
                </c:pt>
                <c:pt idx="619">
                  <c:v>66.7</c:v>
                </c:pt>
                <c:pt idx="620">
                  <c:v>66.8</c:v>
                </c:pt>
                <c:pt idx="621">
                  <c:v>66.900000000000006</c:v>
                </c:pt>
                <c:pt idx="622">
                  <c:v>67</c:v>
                </c:pt>
                <c:pt idx="623">
                  <c:v>67.099999999999994</c:v>
                </c:pt>
                <c:pt idx="624">
                  <c:v>67.2</c:v>
                </c:pt>
                <c:pt idx="625">
                  <c:v>67.3</c:v>
                </c:pt>
                <c:pt idx="626">
                  <c:v>67.400000000000006</c:v>
                </c:pt>
                <c:pt idx="627">
                  <c:v>67.5</c:v>
                </c:pt>
                <c:pt idx="628">
                  <c:v>67.599999999999994</c:v>
                </c:pt>
                <c:pt idx="629">
                  <c:v>67.7</c:v>
                </c:pt>
                <c:pt idx="630">
                  <c:v>67.8</c:v>
                </c:pt>
                <c:pt idx="631">
                  <c:v>67.900000000000006</c:v>
                </c:pt>
                <c:pt idx="632">
                  <c:v>68</c:v>
                </c:pt>
                <c:pt idx="633">
                  <c:v>68.099999999999994</c:v>
                </c:pt>
                <c:pt idx="634">
                  <c:v>68.2</c:v>
                </c:pt>
                <c:pt idx="635">
                  <c:v>68.3</c:v>
                </c:pt>
                <c:pt idx="636">
                  <c:v>68.400000000000006</c:v>
                </c:pt>
                <c:pt idx="637">
                  <c:v>68.5</c:v>
                </c:pt>
                <c:pt idx="638">
                  <c:v>68.599999999999994</c:v>
                </c:pt>
                <c:pt idx="639">
                  <c:v>68.7</c:v>
                </c:pt>
                <c:pt idx="640">
                  <c:v>68.8</c:v>
                </c:pt>
                <c:pt idx="641">
                  <c:v>68.900000000000006</c:v>
                </c:pt>
                <c:pt idx="642">
                  <c:v>69</c:v>
                </c:pt>
                <c:pt idx="643">
                  <c:v>69.099999999999994</c:v>
                </c:pt>
                <c:pt idx="644">
                  <c:v>69.2</c:v>
                </c:pt>
                <c:pt idx="645">
                  <c:v>69.3</c:v>
                </c:pt>
                <c:pt idx="646">
                  <c:v>69.400000000000006</c:v>
                </c:pt>
                <c:pt idx="647">
                  <c:v>69.5</c:v>
                </c:pt>
                <c:pt idx="648">
                  <c:v>69.599999999999994</c:v>
                </c:pt>
                <c:pt idx="649">
                  <c:v>69.7</c:v>
                </c:pt>
                <c:pt idx="650">
                  <c:v>69.8</c:v>
                </c:pt>
                <c:pt idx="651">
                  <c:v>69.900000000000006</c:v>
                </c:pt>
                <c:pt idx="652">
                  <c:v>70</c:v>
                </c:pt>
                <c:pt idx="653">
                  <c:v>70.099999999999994</c:v>
                </c:pt>
                <c:pt idx="654">
                  <c:v>70.2</c:v>
                </c:pt>
                <c:pt idx="655">
                  <c:v>70.3</c:v>
                </c:pt>
                <c:pt idx="656">
                  <c:v>70.400000000000006</c:v>
                </c:pt>
                <c:pt idx="657">
                  <c:v>70.5</c:v>
                </c:pt>
                <c:pt idx="658">
                  <c:v>70.599999999999994</c:v>
                </c:pt>
                <c:pt idx="659">
                  <c:v>70.7</c:v>
                </c:pt>
                <c:pt idx="660">
                  <c:v>70.8</c:v>
                </c:pt>
                <c:pt idx="661">
                  <c:v>70.900000000000006</c:v>
                </c:pt>
                <c:pt idx="662">
                  <c:v>71</c:v>
                </c:pt>
                <c:pt idx="663">
                  <c:v>71.099999999999994</c:v>
                </c:pt>
                <c:pt idx="664">
                  <c:v>71.2</c:v>
                </c:pt>
                <c:pt idx="665">
                  <c:v>71.3</c:v>
                </c:pt>
                <c:pt idx="666">
                  <c:v>71.400000000000006</c:v>
                </c:pt>
                <c:pt idx="667">
                  <c:v>71.5</c:v>
                </c:pt>
                <c:pt idx="668">
                  <c:v>71.599999999999994</c:v>
                </c:pt>
                <c:pt idx="669">
                  <c:v>71.7</c:v>
                </c:pt>
                <c:pt idx="670">
                  <c:v>71.8</c:v>
                </c:pt>
                <c:pt idx="671">
                  <c:v>71.900000000000006</c:v>
                </c:pt>
                <c:pt idx="672">
                  <c:v>72</c:v>
                </c:pt>
                <c:pt idx="673">
                  <c:v>72.099999999999994</c:v>
                </c:pt>
                <c:pt idx="674">
                  <c:v>72.2</c:v>
                </c:pt>
                <c:pt idx="675">
                  <c:v>72.3</c:v>
                </c:pt>
                <c:pt idx="676">
                  <c:v>72.400000000000006</c:v>
                </c:pt>
                <c:pt idx="677">
                  <c:v>72.5</c:v>
                </c:pt>
                <c:pt idx="678">
                  <c:v>72.599999999999994</c:v>
                </c:pt>
                <c:pt idx="679">
                  <c:v>72.7</c:v>
                </c:pt>
                <c:pt idx="680">
                  <c:v>72.8</c:v>
                </c:pt>
                <c:pt idx="681">
                  <c:v>72.900000000000006</c:v>
                </c:pt>
                <c:pt idx="682">
                  <c:v>73</c:v>
                </c:pt>
                <c:pt idx="683">
                  <c:v>73.099999999999994</c:v>
                </c:pt>
                <c:pt idx="684">
                  <c:v>73.2</c:v>
                </c:pt>
                <c:pt idx="685">
                  <c:v>73.3</c:v>
                </c:pt>
                <c:pt idx="686">
                  <c:v>73.400000000000006</c:v>
                </c:pt>
                <c:pt idx="687">
                  <c:v>73.5</c:v>
                </c:pt>
                <c:pt idx="688">
                  <c:v>73.599999999999994</c:v>
                </c:pt>
                <c:pt idx="689">
                  <c:v>73.7</c:v>
                </c:pt>
                <c:pt idx="690">
                  <c:v>73.8</c:v>
                </c:pt>
                <c:pt idx="691">
                  <c:v>73.900000000000006</c:v>
                </c:pt>
                <c:pt idx="692">
                  <c:v>74</c:v>
                </c:pt>
                <c:pt idx="693">
                  <c:v>74.099999999999994</c:v>
                </c:pt>
                <c:pt idx="694">
                  <c:v>74.2</c:v>
                </c:pt>
                <c:pt idx="695">
                  <c:v>74.3</c:v>
                </c:pt>
                <c:pt idx="696">
                  <c:v>74.400000000000006</c:v>
                </c:pt>
                <c:pt idx="697">
                  <c:v>74.5</c:v>
                </c:pt>
                <c:pt idx="698">
                  <c:v>74.599999999999994</c:v>
                </c:pt>
                <c:pt idx="699">
                  <c:v>74.7</c:v>
                </c:pt>
                <c:pt idx="700">
                  <c:v>74.8</c:v>
                </c:pt>
                <c:pt idx="701">
                  <c:v>74.900000000000006</c:v>
                </c:pt>
                <c:pt idx="702">
                  <c:v>75</c:v>
                </c:pt>
                <c:pt idx="703">
                  <c:v>75.099999999999994</c:v>
                </c:pt>
                <c:pt idx="704">
                  <c:v>75.2</c:v>
                </c:pt>
                <c:pt idx="705">
                  <c:v>75.3</c:v>
                </c:pt>
                <c:pt idx="706">
                  <c:v>75.400000000000006</c:v>
                </c:pt>
                <c:pt idx="707">
                  <c:v>75.5</c:v>
                </c:pt>
                <c:pt idx="708">
                  <c:v>75.599999999999994</c:v>
                </c:pt>
                <c:pt idx="709">
                  <c:v>75.7</c:v>
                </c:pt>
                <c:pt idx="710">
                  <c:v>75.8</c:v>
                </c:pt>
                <c:pt idx="711">
                  <c:v>75.900000000000006</c:v>
                </c:pt>
                <c:pt idx="712">
                  <c:v>76</c:v>
                </c:pt>
                <c:pt idx="713">
                  <c:v>76.099999999999994</c:v>
                </c:pt>
                <c:pt idx="714">
                  <c:v>76.2</c:v>
                </c:pt>
                <c:pt idx="715">
                  <c:v>76.3</c:v>
                </c:pt>
                <c:pt idx="716">
                  <c:v>76.400000000000006</c:v>
                </c:pt>
                <c:pt idx="717">
                  <c:v>76.5</c:v>
                </c:pt>
                <c:pt idx="718">
                  <c:v>76.599999999999994</c:v>
                </c:pt>
                <c:pt idx="719">
                  <c:v>76.7</c:v>
                </c:pt>
                <c:pt idx="720">
                  <c:v>76.8</c:v>
                </c:pt>
                <c:pt idx="721">
                  <c:v>76.900000000000006</c:v>
                </c:pt>
                <c:pt idx="722">
                  <c:v>77</c:v>
                </c:pt>
                <c:pt idx="723">
                  <c:v>77.099999999999994</c:v>
                </c:pt>
                <c:pt idx="724">
                  <c:v>77.2</c:v>
                </c:pt>
                <c:pt idx="725">
                  <c:v>77.3</c:v>
                </c:pt>
                <c:pt idx="726">
                  <c:v>77.400000000000006</c:v>
                </c:pt>
                <c:pt idx="727">
                  <c:v>77.5</c:v>
                </c:pt>
                <c:pt idx="728">
                  <c:v>77.599999999999994</c:v>
                </c:pt>
                <c:pt idx="729">
                  <c:v>77.7</c:v>
                </c:pt>
                <c:pt idx="730">
                  <c:v>77.8</c:v>
                </c:pt>
                <c:pt idx="731">
                  <c:v>77.900000000000006</c:v>
                </c:pt>
                <c:pt idx="732">
                  <c:v>78</c:v>
                </c:pt>
                <c:pt idx="733">
                  <c:v>78.099999999999994</c:v>
                </c:pt>
                <c:pt idx="734">
                  <c:v>78.2</c:v>
                </c:pt>
                <c:pt idx="735">
                  <c:v>78.3</c:v>
                </c:pt>
                <c:pt idx="736">
                  <c:v>78.400000000000006</c:v>
                </c:pt>
                <c:pt idx="737">
                  <c:v>78.5</c:v>
                </c:pt>
                <c:pt idx="738">
                  <c:v>78.599999999999994</c:v>
                </c:pt>
                <c:pt idx="739">
                  <c:v>78.7</c:v>
                </c:pt>
                <c:pt idx="740">
                  <c:v>78.8</c:v>
                </c:pt>
                <c:pt idx="741">
                  <c:v>78.900000000000006</c:v>
                </c:pt>
                <c:pt idx="742">
                  <c:v>79</c:v>
                </c:pt>
                <c:pt idx="743">
                  <c:v>79.099999999999994</c:v>
                </c:pt>
                <c:pt idx="744">
                  <c:v>79.2</c:v>
                </c:pt>
                <c:pt idx="745">
                  <c:v>79.3</c:v>
                </c:pt>
                <c:pt idx="746">
                  <c:v>79.400000000000006</c:v>
                </c:pt>
                <c:pt idx="747">
                  <c:v>79.5</c:v>
                </c:pt>
                <c:pt idx="748">
                  <c:v>79.599999999999994</c:v>
                </c:pt>
                <c:pt idx="749">
                  <c:v>79.7</c:v>
                </c:pt>
                <c:pt idx="750">
                  <c:v>79.8</c:v>
                </c:pt>
                <c:pt idx="751">
                  <c:v>79.900000000000006</c:v>
                </c:pt>
                <c:pt idx="752">
                  <c:v>80</c:v>
                </c:pt>
                <c:pt idx="753">
                  <c:v>80.099999999999994</c:v>
                </c:pt>
                <c:pt idx="754">
                  <c:v>80.2</c:v>
                </c:pt>
                <c:pt idx="755">
                  <c:v>80.3</c:v>
                </c:pt>
                <c:pt idx="756">
                  <c:v>80.400000000000006</c:v>
                </c:pt>
                <c:pt idx="757">
                  <c:v>80.5</c:v>
                </c:pt>
                <c:pt idx="758">
                  <c:v>80.599999999999994</c:v>
                </c:pt>
                <c:pt idx="759">
                  <c:v>80.7</c:v>
                </c:pt>
                <c:pt idx="760">
                  <c:v>80.8</c:v>
                </c:pt>
                <c:pt idx="761">
                  <c:v>80.900000000000006</c:v>
                </c:pt>
                <c:pt idx="762">
                  <c:v>81</c:v>
                </c:pt>
                <c:pt idx="763">
                  <c:v>81.099999999999994</c:v>
                </c:pt>
                <c:pt idx="764">
                  <c:v>81.2</c:v>
                </c:pt>
                <c:pt idx="765">
                  <c:v>81.3</c:v>
                </c:pt>
                <c:pt idx="766">
                  <c:v>81.400000000000006</c:v>
                </c:pt>
                <c:pt idx="767">
                  <c:v>81.5</c:v>
                </c:pt>
                <c:pt idx="768">
                  <c:v>81.599999999999994</c:v>
                </c:pt>
                <c:pt idx="769">
                  <c:v>81.7</c:v>
                </c:pt>
                <c:pt idx="770">
                  <c:v>81.8</c:v>
                </c:pt>
                <c:pt idx="771">
                  <c:v>81.900000000000006</c:v>
                </c:pt>
                <c:pt idx="772">
                  <c:v>82</c:v>
                </c:pt>
                <c:pt idx="773">
                  <c:v>82.1</c:v>
                </c:pt>
                <c:pt idx="774">
                  <c:v>82.2</c:v>
                </c:pt>
                <c:pt idx="775">
                  <c:v>82.3</c:v>
                </c:pt>
                <c:pt idx="776">
                  <c:v>82.4</c:v>
                </c:pt>
                <c:pt idx="777">
                  <c:v>82.5</c:v>
                </c:pt>
                <c:pt idx="778">
                  <c:v>82.6</c:v>
                </c:pt>
                <c:pt idx="779">
                  <c:v>82.7</c:v>
                </c:pt>
                <c:pt idx="780">
                  <c:v>82.8</c:v>
                </c:pt>
                <c:pt idx="781">
                  <c:v>82.9</c:v>
                </c:pt>
                <c:pt idx="782">
                  <c:v>83</c:v>
                </c:pt>
                <c:pt idx="783">
                  <c:v>83.1</c:v>
                </c:pt>
                <c:pt idx="784">
                  <c:v>83.2</c:v>
                </c:pt>
                <c:pt idx="785">
                  <c:v>83.3</c:v>
                </c:pt>
                <c:pt idx="786">
                  <c:v>83.4</c:v>
                </c:pt>
                <c:pt idx="787">
                  <c:v>83.5</c:v>
                </c:pt>
                <c:pt idx="788">
                  <c:v>83.6</c:v>
                </c:pt>
                <c:pt idx="789">
                  <c:v>83.7</c:v>
                </c:pt>
                <c:pt idx="790">
                  <c:v>83.8</c:v>
                </c:pt>
                <c:pt idx="791">
                  <c:v>83.9</c:v>
                </c:pt>
                <c:pt idx="792">
                  <c:v>84</c:v>
                </c:pt>
                <c:pt idx="793">
                  <c:v>84.1</c:v>
                </c:pt>
                <c:pt idx="794">
                  <c:v>84.2</c:v>
                </c:pt>
                <c:pt idx="795">
                  <c:v>84.3</c:v>
                </c:pt>
                <c:pt idx="796">
                  <c:v>84.4</c:v>
                </c:pt>
                <c:pt idx="797">
                  <c:v>84.5</c:v>
                </c:pt>
                <c:pt idx="798">
                  <c:v>84.6</c:v>
                </c:pt>
                <c:pt idx="799">
                  <c:v>84.7</c:v>
                </c:pt>
                <c:pt idx="800">
                  <c:v>84.8</c:v>
                </c:pt>
                <c:pt idx="801">
                  <c:v>84.9</c:v>
                </c:pt>
                <c:pt idx="802">
                  <c:v>85</c:v>
                </c:pt>
                <c:pt idx="803">
                  <c:v>85.1</c:v>
                </c:pt>
                <c:pt idx="804">
                  <c:v>85.2</c:v>
                </c:pt>
                <c:pt idx="805">
                  <c:v>85.3</c:v>
                </c:pt>
                <c:pt idx="806">
                  <c:v>85.4</c:v>
                </c:pt>
                <c:pt idx="807">
                  <c:v>85.5</c:v>
                </c:pt>
                <c:pt idx="808">
                  <c:v>85.6</c:v>
                </c:pt>
                <c:pt idx="809">
                  <c:v>85.7</c:v>
                </c:pt>
                <c:pt idx="810">
                  <c:v>85.8</c:v>
                </c:pt>
                <c:pt idx="811">
                  <c:v>85.9</c:v>
                </c:pt>
                <c:pt idx="812">
                  <c:v>86</c:v>
                </c:pt>
                <c:pt idx="813">
                  <c:v>86.1</c:v>
                </c:pt>
                <c:pt idx="814">
                  <c:v>86.2</c:v>
                </c:pt>
                <c:pt idx="815">
                  <c:v>86.3</c:v>
                </c:pt>
                <c:pt idx="816">
                  <c:v>86.4</c:v>
                </c:pt>
                <c:pt idx="817">
                  <c:v>86.5</c:v>
                </c:pt>
                <c:pt idx="818">
                  <c:v>86.6</c:v>
                </c:pt>
                <c:pt idx="819">
                  <c:v>86.7</c:v>
                </c:pt>
                <c:pt idx="820">
                  <c:v>86.8</c:v>
                </c:pt>
                <c:pt idx="821">
                  <c:v>86.9</c:v>
                </c:pt>
                <c:pt idx="822">
                  <c:v>87</c:v>
                </c:pt>
                <c:pt idx="823">
                  <c:v>87.1</c:v>
                </c:pt>
                <c:pt idx="824">
                  <c:v>87.2</c:v>
                </c:pt>
                <c:pt idx="825">
                  <c:v>87.3</c:v>
                </c:pt>
                <c:pt idx="826">
                  <c:v>87.4</c:v>
                </c:pt>
                <c:pt idx="827">
                  <c:v>87.5</c:v>
                </c:pt>
                <c:pt idx="828">
                  <c:v>87.6</c:v>
                </c:pt>
                <c:pt idx="829">
                  <c:v>87.7</c:v>
                </c:pt>
                <c:pt idx="830">
                  <c:v>87.8</c:v>
                </c:pt>
                <c:pt idx="831">
                  <c:v>87.9</c:v>
                </c:pt>
                <c:pt idx="832">
                  <c:v>88</c:v>
                </c:pt>
                <c:pt idx="833">
                  <c:v>88.1</c:v>
                </c:pt>
                <c:pt idx="834">
                  <c:v>88.2</c:v>
                </c:pt>
                <c:pt idx="835">
                  <c:v>88.3</c:v>
                </c:pt>
                <c:pt idx="836">
                  <c:v>88.4</c:v>
                </c:pt>
                <c:pt idx="837">
                  <c:v>88.5</c:v>
                </c:pt>
                <c:pt idx="838">
                  <c:v>88.6</c:v>
                </c:pt>
                <c:pt idx="839">
                  <c:v>88.7</c:v>
                </c:pt>
                <c:pt idx="840">
                  <c:v>88.8</c:v>
                </c:pt>
                <c:pt idx="841">
                  <c:v>88.9</c:v>
                </c:pt>
                <c:pt idx="842">
                  <c:v>89</c:v>
                </c:pt>
                <c:pt idx="843">
                  <c:v>89.1</c:v>
                </c:pt>
                <c:pt idx="844">
                  <c:v>89.2</c:v>
                </c:pt>
                <c:pt idx="845">
                  <c:v>89.3</c:v>
                </c:pt>
                <c:pt idx="846">
                  <c:v>89.4</c:v>
                </c:pt>
                <c:pt idx="847">
                  <c:v>89.5</c:v>
                </c:pt>
                <c:pt idx="848">
                  <c:v>89.6</c:v>
                </c:pt>
                <c:pt idx="849">
                  <c:v>89.7</c:v>
                </c:pt>
                <c:pt idx="850">
                  <c:v>89.8</c:v>
                </c:pt>
                <c:pt idx="851">
                  <c:v>89.9</c:v>
                </c:pt>
                <c:pt idx="852">
                  <c:v>90</c:v>
                </c:pt>
                <c:pt idx="853">
                  <c:v>90.1</c:v>
                </c:pt>
                <c:pt idx="854">
                  <c:v>90.2</c:v>
                </c:pt>
                <c:pt idx="855">
                  <c:v>90.3</c:v>
                </c:pt>
                <c:pt idx="856">
                  <c:v>90.4</c:v>
                </c:pt>
                <c:pt idx="857">
                  <c:v>90.5</c:v>
                </c:pt>
                <c:pt idx="858">
                  <c:v>90.6</c:v>
                </c:pt>
                <c:pt idx="859">
                  <c:v>90.7</c:v>
                </c:pt>
                <c:pt idx="860">
                  <c:v>90.8</c:v>
                </c:pt>
                <c:pt idx="861">
                  <c:v>90.9</c:v>
                </c:pt>
                <c:pt idx="862">
                  <c:v>91</c:v>
                </c:pt>
                <c:pt idx="863">
                  <c:v>91.1</c:v>
                </c:pt>
                <c:pt idx="864">
                  <c:v>91.2</c:v>
                </c:pt>
                <c:pt idx="865">
                  <c:v>91.3</c:v>
                </c:pt>
                <c:pt idx="866">
                  <c:v>91.4</c:v>
                </c:pt>
                <c:pt idx="867">
                  <c:v>91.5</c:v>
                </c:pt>
                <c:pt idx="868">
                  <c:v>91.6</c:v>
                </c:pt>
                <c:pt idx="869">
                  <c:v>91.7</c:v>
                </c:pt>
                <c:pt idx="870">
                  <c:v>91.8</c:v>
                </c:pt>
                <c:pt idx="871">
                  <c:v>91.9</c:v>
                </c:pt>
                <c:pt idx="872">
                  <c:v>92</c:v>
                </c:pt>
                <c:pt idx="873">
                  <c:v>92.1</c:v>
                </c:pt>
                <c:pt idx="874">
                  <c:v>92.2</c:v>
                </c:pt>
                <c:pt idx="875">
                  <c:v>92.3</c:v>
                </c:pt>
                <c:pt idx="876">
                  <c:v>92.4</c:v>
                </c:pt>
                <c:pt idx="877">
                  <c:v>92.5</c:v>
                </c:pt>
                <c:pt idx="878">
                  <c:v>92.6</c:v>
                </c:pt>
                <c:pt idx="879">
                  <c:v>92.7</c:v>
                </c:pt>
                <c:pt idx="880">
                  <c:v>92.8</c:v>
                </c:pt>
                <c:pt idx="881">
                  <c:v>92.9</c:v>
                </c:pt>
                <c:pt idx="882">
                  <c:v>93</c:v>
                </c:pt>
                <c:pt idx="883">
                  <c:v>93.1</c:v>
                </c:pt>
                <c:pt idx="884">
                  <c:v>93.2</c:v>
                </c:pt>
                <c:pt idx="885">
                  <c:v>93.3</c:v>
                </c:pt>
                <c:pt idx="886">
                  <c:v>93.4</c:v>
                </c:pt>
                <c:pt idx="887">
                  <c:v>93.5</c:v>
                </c:pt>
                <c:pt idx="888">
                  <c:v>93.6</c:v>
                </c:pt>
                <c:pt idx="889">
                  <c:v>93.7</c:v>
                </c:pt>
                <c:pt idx="890">
                  <c:v>93.8</c:v>
                </c:pt>
                <c:pt idx="891">
                  <c:v>93.9</c:v>
                </c:pt>
                <c:pt idx="892">
                  <c:v>94</c:v>
                </c:pt>
                <c:pt idx="893">
                  <c:v>94.1</c:v>
                </c:pt>
                <c:pt idx="894">
                  <c:v>94.2</c:v>
                </c:pt>
                <c:pt idx="895">
                  <c:v>94.3</c:v>
                </c:pt>
                <c:pt idx="896">
                  <c:v>94.4</c:v>
                </c:pt>
                <c:pt idx="897">
                  <c:v>94.5</c:v>
                </c:pt>
                <c:pt idx="898">
                  <c:v>94.6</c:v>
                </c:pt>
                <c:pt idx="899">
                  <c:v>94.7</c:v>
                </c:pt>
                <c:pt idx="900">
                  <c:v>94.8</c:v>
                </c:pt>
                <c:pt idx="901">
                  <c:v>94.9</c:v>
                </c:pt>
                <c:pt idx="902">
                  <c:v>95</c:v>
                </c:pt>
                <c:pt idx="903">
                  <c:v>95.1</c:v>
                </c:pt>
                <c:pt idx="904">
                  <c:v>95.2</c:v>
                </c:pt>
                <c:pt idx="905">
                  <c:v>95.3</c:v>
                </c:pt>
                <c:pt idx="906">
                  <c:v>95.4</c:v>
                </c:pt>
                <c:pt idx="907">
                  <c:v>95.5</c:v>
                </c:pt>
                <c:pt idx="908">
                  <c:v>95.6</c:v>
                </c:pt>
                <c:pt idx="909">
                  <c:v>95.7</c:v>
                </c:pt>
                <c:pt idx="910">
                  <c:v>95.8</c:v>
                </c:pt>
                <c:pt idx="911">
                  <c:v>95.9</c:v>
                </c:pt>
                <c:pt idx="912">
                  <c:v>96</c:v>
                </c:pt>
                <c:pt idx="913">
                  <c:v>96.1</c:v>
                </c:pt>
                <c:pt idx="914">
                  <c:v>96.2</c:v>
                </c:pt>
                <c:pt idx="915">
                  <c:v>96.3</c:v>
                </c:pt>
                <c:pt idx="916">
                  <c:v>96.4</c:v>
                </c:pt>
                <c:pt idx="917">
                  <c:v>96.5</c:v>
                </c:pt>
                <c:pt idx="918">
                  <c:v>96.6</c:v>
                </c:pt>
                <c:pt idx="919">
                  <c:v>96.7</c:v>
                </c:pt>
                <c:pt idx="920">
                  <c:v>96.8</c:v>
                </c:pt>
                <c:pt idx="921">
                  <c:v>96.9</c:v>
                </c:pt>
                <c:pt idx="922">
                  <c:v>97</c:v>
                </c:pt>
                <c:pt idx="923">
                  <c:v>97.1</c:v>
                </c:pt>
                <c:pt idx="924">
                  <c:v>97.2</c:v>
                </c:pt>
                <c:pt idx="925">
                  <c:v>97.3</c:v>
                </c:pt>
                <c:pt idx="926">
                  <c:v>97.4</c:v>
                </c:pt>
                <c:pt idx="927">
                  <c:v>97.5</c:v>
                </c:pt>
                <c:pt idx="928">
                  <c:v>97.6</c:v>
                </c:pt>
                <c:pt idx="929">
                  <c:v>97.7</c:v>
                </c:pt>
                <c:pt idx="930">
                  <c:v>97.8</c:v>
                </c:pt>
                <c:pt idx="931">
                  <c:v>97.9</c:v>
                </c:pt>
                <c:pt idx="932">
                  <c:v>98</c:v>
                </c:pt>
                <c:pt idx="933">
                  <c:v>98.1</c:v>
                </c:pt>
                <c:pt idx="934">
                  <c:v>98.2</c:v>
                </c:pt>
                <c:pt idx="935">
                  <c:v>98.3</c:v>
                </c:pt>
                <c:pt idx="936">
                  <c:v>98.4</c:v>
                </c:pt>
                <c:pt idx="937">
                  <c:v>98.5</c:v>
                </c:pt>
                <c:pt idx="938">
                  <c:v>98.6</c:v>
                </c:pt>
                <c:pt idx="939">
                  <c:v>98.7</c:v>
                </c:pt>
                <c:pt idx="940">
                  <c:v>98.8</c:v>
                </c:pt>
                <c:pt idx="941">
                  <c:v>98.9</c:v>
                </c:pt>
                <c:pt idx="942">
                  <c:v>99</c:v>
                </c:pt>
                <c:pt idx="943">
                  <c:v>99.1</c:v>
                </c:pt>
                <c:pt idx="944">
                  <c:v>99.2</c:v>
                </c:pt>
                <c:pt idx="945">
                  <c:v>99.3</c:v>
                </c:pt>
                <c:pt idx="946">
                  <c:v>99.4</c:v>
                </c:pt>
                <c:pt idx="947">
                  <c:v>99.5</c:v>
                </c:pt>
                <c:pt idx="948">
                  <c:v>99.6</c:v>
                </c:pt>
                <c:pt idx="949">
                  <c:v>99.7</c:v>
                </c:pt>
                <c:pt idx="950">
                  <c:v>99.8</c:v>
                </c:pt>
                <c:pt idx="951">
                  <c:v>99.9</c:v>
                </c:pt>
                <c:pt idx="952">
                  <c:v>100</c:v>
                </c:pt>
                <c:pt idx="953">
                  <c:v>100.1</c:v>
                </c:pt>
                <c:pt idx="954">
                  <c:v>100.2</c:v>
                </c:pt>
                <c:pt idx="955">
                  <c:v>100.3</c:v>
                </c:pt>
                <c:pt idx="956">
                  <c:v>100.4</c:v>
                </c:pt>
                <c:pt idx="957">
                  <c:v>100.5</c:v>
                </c:pt>
                <c:pt idx="958">
                  <c:v>100.6</c:v>
                </c:pt>
                <c:pt idx="959">
                  <c:v>100.7</c:v>
                </c:pt>
                <c:pt idx="960">
                  <c:v>100.8</c:v>
                </c:pt>
                <c:pt idx="961">
                  <c:v>100.9</c:v>
                </c:pt>
                <c:pt idx="962">
                  <c:v>101</c:v>
                </c:pt>
                <c:pt idx="963">
                  <c:v>101.1</c:v>
                </c:pt>
                <c:pt idx="964">
                  <c:v>101.2</c:v>
                </c:pt>
                <c:pt idx="965">
                  <c:v>101.3</c:v>
                </c:pt>
                <c:pt idx="966">
                  <c:v>101.4</c:v>
                </c:pt>
                <c:pt idx="967">
                  <c:v>101.5</c:v>
                </c:pt>
                <c:pt idx="968">
                  <c:v>101.6</c:v>
                </c:pt>
                <c:pt idx="969">
                  <c:v>101.7</c:v>
                </c:pt>
                <c:pt idx="970">
                  <c:v>101.8</c:v>
                </c:pt>
                <c:pt idx="971">
                  <c:v>101.9</c:v>
                </c:pt>
                <c:pt idx="972">
                  <c:v>102</c:v>
                </c:pt>
                <c:pt idx="973">
                  <c:v>102.1</c:v>
                </c:pt>
                <c:pt idx="974">
                  <c:v>102.2</c:v>
                </c:pt>
                <c:pt idx="975">
                  <c:v>102.3</c:v>
                </c:pt>
                <c:pt idx="976">
                  <c:v>102.4</c:v>
                </c:pt>
                <c:pt idx="977">
                  <c:v>102.5</c:v>
                </c:pt>
                <c:pt idx="978">
                  <c:v>102.6</c:v>
                </c:pt>
                <c:pt idx="979">
                  <c:v>102.7</c:v>
                </c:pt>
                <c:pt idx="980">
                  <c:v>102.8</c:v>
                </c:pt>
                <c:pt idx="981">
                  <c:v>102.9</c:v>
                </c:pt>
                <c:pt idx="982">
                  <c:v>103</c:v>
                </c:pt>
                <c:pt idx="983">
                  <c:v>103.1</c:v>
                </c:pt>
                <c:pt idx="984">
                  <c:v>103.2</c:v>
                </c:pt>
                <c:pt idx="985">
                  <c:v>103.3</c:v>
                </c:pt>
                <c:pt idx="986">
                  <c:v>103.4</c:v>
                </c:pt>
                <c:pt idx="987">
                  <c:v>103.5</c:v>
                </c:pt>
                <c:pt idx="988">
                  <c:v>103.6</c:v>
                </c:pt>
                <c:pt idx="989">
                  <c:v>103.7</c:v>
                </c:pt>
                <c:pt idx="990">
                  <c:v>103.8</c:v>
                </c:pt>
                <c:pt idx="991">
                  <c:v>103.9</c:v>
                </c:pt>
                <c:pt idx="992">
                  <c:v>104</c:v>
                </c:pt>
                <c:pt idx="993">
                  <c:v>104.1</c:v>
                </c:pt>
                <c:pt idx="994">
                  <c:v>104.2</c:v>
                </c:pt>
                <c:pt idx="995">
                  <c:v>104.3</c:v>
                </c:pt>
                <c:pt idx="996">
                  <c:v>104.4</c:v>
                </c:pt>
                <c:pt idx="997">
                  <c:v>104.5</c:v>
                </c:pt>
                <c:pt idx="998">
                  <c:v>104.6</c:v>
                </c:pt>
                <c:pt idx="999">
                  <c:v>104.7</c:v>
                </c:pt>
                <c:pt idx="1000">
                  <c:v>104.8</c:v>
                </c:pt>
                <c:pt idx="1001">
                  <c:v>104.9</c:v>
                </c:pt>
                <c:pt idx="1002">
                  <c:v>105</c:v>
                </c:pt>
                <c:pt idx="1003">
                  <c:v>105.1</c:v>
                </c:pt>
                <c:pt idx="1004">
                  <c:v>105.2</c:v>
                </c:pt>
                <c:pt idx="1005">
                  <c:v>105.3</c:v>
                </c:pt>
                <c:pt idx="1006">
                  <c:v>105.4</c:v>
                </c:pt>
                <c:pt idx="1007">
                  <c:v>105.5</c:v>
                </c:pt>
                <c:pt idx="1008">
                  <c:v>105.6</c:v>
                </c:pt>
                <c:pt idx="1009">
                  <c:v>105.7</c:v>
                </c:pt>
                <c:pt idx="1010">
                  <c:v>105.8</c:v>
                </c:pt>
                <c:pt idx="1011">
                  <c:v>105.9</c:v>
                </c:pt>
                <c:pt idx="1012">
                  <c:v>106</c:v>
                </c:pt>
                <c:pt idx="1013">
                  <c:v>106.1</c:v>
                </c:pt>
                <c:pt idx="1014">
                  <c:v>106.2</c:v>
                </c:pt>
                <c:pt idx="1015">
                  <c:v>106.3</c:v>
                </c:pt>
                <c:pt idx="1016">
                  <c:v>106.4</c:v>
                </c:pt>
                <c:pt idx="1017">
                  <c:v>106.5</c:v>
                </c:pt>
                <c:pt idx="1018">
                  <c:v>106.6</c:v>
                </c:pt>
                <c:pt idx="1019">
                  <c:v>106.7</c:v>
                </c:pt>
                <c:pt idx="1020">
                  <c:v>106.8</c:v>
                </c:pt>
                <c:pt idx="1021">
                  <c:v>106.9</c:v>
                </c:pt>
                <c:pt idx="1022">
                  <c:v>107</c:v>
                </c:pt>
                <c:pt idx="1023">
                  <c:v>107.1</c:v>
                </c:pt>
                <c:pt idx="1024">
                  <c:v>107.2</c:v>
                </c:pt>
                <c:pt idx="1025">
                  <c:v>107.3</c:v>
                </c:pt>
                <c:pt idx="1026">
                  <c:v>107.4</c:v>
                </c:pt>
                <c:pt idx="1027">
                  <c:v>107.5</c:v>
                </c:pt>
                <c:pt idx="1028">
                  <c:v>107.6</c:v>
                </c:pt>
                <c:pt idx="1029">
                  <c:v>107.7</c:v>
                </c:pt>
                <c:pt idx="1030">
                  <c:v>107.8</c:v>
                </c:pt>
                <c:pt idx="1031">
                  <c:v>107.9</c:v>
                </c:pt>
                <c:pt idx="1032">
                  <c:v>108</c:v>
                </c:pt>
                <c:pt idx="1033">
                  <c:v>108.1</c:v>
                </c:pt>
                <c:pt idx="1034">
                  <c:v>108.2</c:v>
                </c:pt>
                <c:pt idx="1035">
                  <c:v>108.3</c:v>
                </c:pt>
                <c:pt idx="1036">
                  <c:v>108.4</c:v>
                </c:pt>
                <c:pt idx="1037">
                  <c:v>108.5</c:v>
                </c:pt>
                <c:pt idx="1038">
                  <c:v>108.6</c:v>
                </c:pt>
                <c:pt idx="1039">
                  <c:v>108.7</c:v>
                </c:pt>
                <c:pt idx="1040">
                  <c:v>108.8</c:v>
                </c:pt>
                <c:pt idx="1041">
                  <c:v>108.9</c:v>
                </c:pt>
                <c:pt idx="1042">
                  <c:v>109</c:v>
                </c:pt>
                <c:pt idx="1043">
                  <c:v>109.1</c:v>
                </c:pt>
                <c:pt idx="1044">
                  <c:v>109.2</c:v>
                </c:pt>
                <c:pt idx="1045">
                  <c:v>109.3</c:v>
                </c:pt>
                <c:pt idx="1046">
                  <c:v>109.4</c:v>
                </c:pt>
                <c:pt idx="1047">
                  <c:v>109.5</c:v>
                </c:pt>
                <c:pt idx="1048">
                  <c:v>109.6</c:v>
                </c:pt>
                <c:pt idx="1049">
                  <c:v>109.7</c:v>
                </c:pt>
                <c:pt idx="1050">
                  <c:v>109.8</c:v>
                </c:pt>
                <c:pt idx="1051">
                  <c:v>109.9</c:v>
                </c:pt>
                <c:pt idx="1052">
                  <c:v>110</c:v>
                </c:pt>
                <c:pt idx="1053">
                  <c:v>110.1</c:v>
                </c:pt>
                <c:pt idx="1054">
                  <c:v>110.2</c:v>
                </c:pt>
                <c:pt idx="1055">
                  <c:v>110.3</c:v>
                </c:pt>
                <c:pt idx="1056">
                  <c:v>110.4</c:v>
                </c:pt>
                <c:pt idx="1057">
                  <c:v>110.5</c:v>
                </c:pt>
                <c:pt idx="1058">
                  <c:v>110.6</c:v>
                </c:pt>
                <c:pt idx="1059">
                  <c:v>110.7</c:v>
                </c:pt>
                <c:pt idx="1060">
                  <c:v>110.8</c:v>
                </c:pt>
                <c:pt idx="1061">
                  <c:v>110.9</c:v>
                </c:pt>
                <c:pt idx="1062">
                  <c:v>111</c:v>
                </c:pt>
                <c:pt idx="1063">
                  <c:v>111.1</c:v>
                </c:pt>
                <c:pt idx="1064">
                  <c:v>111.2</c:v>
                </c:pt>
                <c:pt idx="1065">
                  <c:v>111.3</c:v>
                </c:pt>
                <c:pt idx="1066">
                  <c:v>111.4</c:v>
                </c:pt>
                <c:pt idx="1067">
                  <c:v>111.5</c:v>
                </c:pt>
                <c:pt idx="1068">
                  <c:v>111.6</c:v>
                </c:pt>
                <c:pt idx="1069">
                  <c:v>111.7</c:v>
                </c:pt>
                <c:pt idx="1070">
                  <c:v>111.8</c:v>
                </c:pt>
                <c:pt idx="1071">
                  <c:v>111.9</c:v>
                </c:pt>
                <c:pt idx="1072">
                  <c:v>112</c:v>
                </c:pt>
                <c:pt idx="1073">
                  <c:v>112.1</c:v>
                </c:pt>
                <c:pt idx="1074">
                  <c:v>112.2</c:v>
                </c:pt>
                <c:pt idx="1075">
                  <c:v>112.3</c:v>
                </c:pt>
                <c:pt idx="1076">
                  <c:v>112.4</c:v>
                </c:pt>
                <c:pt idx="1077">
                  <c:v>112.5</c:v>
                </c:pt>
                <c:pt idx="1078">
                  <c:v>112.6</c:v>
                </c:pt>
                <c:pt idx="1079">
                  <c:v>112.7</c:v>
                </c:pt>
                <c:pt idx="1080">
                  <c:v>112.8</c:v>
                </c:pt>
                <c:pt idx="1081">
                  <c:v>112.9</c:v>
                </c:pt>
                <c:pt idx="1082">
                  <c:v>113</c:v>
                </c:pt>
                <c:pt idx="1083">
                  <c:v>113.1</c:v>
                </c:pt>
                <c:pt idx="1084">
                  <c:v>113.2</c:v>
                </c:pt>
                <c:pt idx="1085">
                  <c:v>113.3</c:v>
                </c:pt>
                <c:pt idx="1086">
                  <c:v>113.4</c:v>
                </c:pt>
                <c:pt idx="1087">
                  <c:v>113.5</c:v>
                </c:pt>
                <c:pt idx="1088">
                  <c:v>113.6</c:v>
                </c:pt>
                <c:pt idx="1089">
                  <c:v>113.7</c:v>
                </c:pt>
                <c:pt idx="1090">
                  <c:v>113.8</c:v>
                </c:pt>
                <c:pt idx="1091">
                  <c:v>113.9</c:v>
                </c:pt>
                <c:pt idx="1092">
                  <c:v>114</c:v>
                </c:pt>
                <c:pt idx="1093">
                  <c:v>114.1</c:v>
                </c:pt>
                <c:pt idx="1094">
                  <c:v>114.2</c:v>
                </c:pt>
                <c:pt idx="1095">
                  <c:v>114.3</c:v>
                </c:pt>
                <c:pt idx="1096">
                  <c:v>114.4</c:v>
                </c:pt>
                <c:pt idx="1097">
                  <c:v>114.5</c:v>
                </c:pt>
                <c:pt idx="1098">
                  <c:v>114.6</c:v>
                </c:pt>
                <c:pt idx="1099">
                  <c:v>114.7</c:v>
                </c:pt>
                <c:pt idx="1100">
                  <c:v>114.8</c:v>
                </c:pt>
                <c:pt idx="1101">
                  <c:v>114.9</c:v>
                </c:pt>
                <c:pt idx="1102">
                  <c:v>115</c:v>
                </c:pt>
                <c:pt idx="1103">
                  <c:v>115.1</c:v>
                </c:pt>
                <c:pt idx="1104">
                  <c:v>115.2</c:v>
                </c:pt>
                <c:pt idx="1105">
                  <c:v>115.3</c:v>
                </c:pt>
                <c:pt idx="1106">
                  <c:v>115.4</c:v>
                </c:pt>
                <c:pt idx="1107">
                  <c:v>115.5</c:v>
                </c:pt>
                <c:pt idx="1108">
                  <c:v>115.6</c:v>
                </c:pt>
                <c:pt idx="1109">
                  <c:v>115.7</c:v>
                </c:pt>
                <c:pt idx="1110">
                  <c:v>115.8</c:v>
                </c:pt>
                <c:pt idx="1111">
                  <c:v>115.9</c:v>
                </c:pt>
                <c:pt idx="1112">
                  <c:v>116</c:v>
                </c:pt>
                <c:pt idx="1113">
                  <c:v>116.1</c:v>
                </c:pt>
                <c:pt idx="1114">
                  <c:v>116.2</c:v>
                </c:pt>
                <c:pt idx="1115">
                  <c:v>116.3</c:v>
                </c:pt>
                <c:pt idx="1116">
                  <c:v>116.4</c:v>
                </c:pt>
                <c:pt idx="1117">
                  <c:v>116.5</c:v>
                </c:pt>
                <c:pt idx="1118">
                  <c:v>116.6</c:v>
                </c:pt>
                <c:pt idx="1119">
                  <c:v>116.7</c:v>
                </c:pt>
                <c:pt idx="1120">
                  <c:v>116.8</c:v>
                </c:pt>
                <c:pt idx="1121">
                  <c:v>116.9</c:v>
                </c:pt>
                <c:pt idx="1122">
                  <c:v>117</c:v>
                </c:pt>
                <c:pt idx="1123">
                  <c:v>117.1</c:v>
                </c:pt>
                <c:pt idx="1124">
                  <c:v>117.2</c:v>
                </c:pt>
                <c:pt idx="1125">
                  <c:v>117.3</c:v>
                </c:pt>
                <c:pt idx="1126">
                  <c:v>117.4</c:v>
                </c:pt>
                <c:pt idx="1127">
                  <c:v>117.5</c:v>
                </c:pt>
                <c:pt idx="1128">
                  <c:v>117.6</c:v>
                </c:pt>
                <c:pt idx="1129">
                  <c:v>117.7</c:v>
                </c:pt>
                <c:pt idx="1130">
                  <c:v>117.8</c:v>
                </c:pt>
                <c:pt idx="1131">
                  <c:v>117.9</c:v>
                </c:pt>
                <c:pt idx="1132">
                  <c:v>118</c:v>
                </c:pt>
                <c:pt idx="1133">
                  <c:v>118.1</c:v>
                </c:pt>
                <c:pt idx="1134">
                  <c:v>118.2</c:v>
                </c:pt>
                <c:pt idx="1135">
                  <c:v>118.3</c:v>
                </c:pt>
                <c:pt idx="1136">
                  <c:v>118.4</c:v>
                </c:pt>
                <c:pt idx="1137">
                  <c:v>118.5</c:v>
                </c:pt>
                <c:pt idx="1138">
                  <c:v>118.6</c:v>
                </c:pt>
                <c:pt idx="1139">
                  <c:v>118.7</c:v>
                </c:pt>
                <c:pt idx="1140">
                  <c:v>118.8</c:v>
                </c:pt>
                <c:pt idx="1141">
                  <c:v>118.9</c:v>
                </c:pt>
                <c:pt idx="1142">
                  <c:v>119</c:v>
                </c:pt>
                <c:pt idx="1143">
                  <c:v>119.1</c:v>
                </c:pt>
                <c:pt idx="1144">
                  <c:v>119.2</c:v>
                </c:pt>
                <c:pt idx="1145">
                  <c:v>119.3</c:v>
                </c:pt>
                <c:pt idx="1146">
                  <c:v>119.4</c:v>
                </c:pt>
                <c:pt idx="1147">
                  <c:v>119.5</c:v>
                </c:pt>
                <c:pt idx="1148">
                  <c:v>119.6</c:v>
                </c:pt>
                <c:pt idx="1149">
                  <c:v>119.7</c:v>
                </c:pt>
                <c:pt idx="1150">
                  <c:v>119.8</c:v>
                </c:pt>
                <c:pt idx="1151">
                  <c:v>119.9</c:v>
                </c:pt>
                <c:pt idx="1152">
                  <c:v>120</c:v>
                </c:pt>
                <c:pt idx="1153">
                  <c:v>120.1</c:v>
                </c:pt>
                <c:pt idx="1154">
                  <c:v>120.2</c:v>
                </c:pt>
                <c:pt idx="1155">
                  <c:v>120.3</c:v>
                </c:pt>
                <c:pt idx="1156">
                  <c:v>120.4</c:v>
                </c:pt>
                <c:pt idx="1157">
                  <c:v>120.5</c:v>
                </c:pt>
                <c:pt idx="1158">
                  <c:v>120.6</c:v>
                </c:pt>
                <c:pt idx="1159">
                  <c:v>120.7</c:v>
                </c:pt>
                <c:pt idx="1160">
                  <c:v>120.8</c:v>
                </c:pt>
                <c:pt idx="1161">
                  <c:v>120.9</c:v>
                </c:pt>
                <c:pt idx="1162">
                  <c:v>121</c:v>
                </c:pt>
                <c:pt idx="1163">
                  <c:v>121.1</c:v>
                </c:pt>
                <c:pt idx="1164">
                  <c:v>121.2</c:v>
                </c:pt>
                <c:pt idx="1165">
                  <c:v>121.3</c:v>
                </c:pt>
                <c:pt idx="1166">
                  <c:v>121.4</c:v>
                </c:pt>
                <c:pt idx="1167">
                  <c:v>121.5</c:v>
                </c:pt>
                <c:pt idx="1168">
                  <c:v>121.6</c:v>
                </c:pt>
                <c:pt idx="1169">
                  <c:v>121.7</c:v>
                </c:pt>
                <c:pt idx="1170">
                  <c:v>121.8</c:v>
                </c:pt>
                <c:pt idx="1171">
                  <c:v>121.9</c:v>
                </c:pt>
                <c:pt idx="1172">
                  <c:v>122</c:v>
                </c:pt>
                <c:pt idx="1173">
                  <c:v>122.1</c:v>
                </c:pt>
                <c:pt idx="1174">
                  <c:v>122.2</c:v>
                </c:pt>
                <c:pt idx="1175">
                  <c:v>122.3</c:v>
                </c:pt>
                <c:pt idx="1176">
                  <c:v>122.4</c:v>
                </c:pt>
                <c:pt idx="1177">
                  <c:v>122.5</c:v>
                </c:pt>
                <c:pt idx="1178">
                  <c:v>122.6</c:v>
                </c:pt>
                <c:pt idx="1179">
                  <c:v>122.7</c:v>
                </c:pt>
                <c:pt idx="1180">
                  <c:v>122.8</c:v>
                </c:pt>
                <c:pt idx="1181">
                  <c:v>122.9</c:v>
                </c:pt>
                <c:pt idx="1182">
                  <c:v>123</c:v>
                </c:pt>
                <c:pt idx="1183">
                  <c:v>123.1</c:v>
                </c:pt>
                <c:pt idx="1184">
                  <c:v>123.2</c:v>
                </c:pt>
                <c:pt idx="1185">
                  <c:v>123.3</c:v>
                </c:pt>
                <c:pt idx="1186">
                  <c:v>123.4</c:v>
                </c:pt>
                <c:pt idx="1187">
                  <c:v>123.5</c:v>
                </c:pt>
                <c:pt idx="1188">
                  <c:v>123.6</c:v>
                </c:pt>
                <c:pt idx="1189">
                  <c:v>123.7</c:v>
                </c:pt>
                <c:pt idx="1190">
                  <c:v>123.8</c:v>
                </c:pt>
                <c:pt idx="1191">
                  <c:v>123.9</c:v>
                </c:pt>
                <c:pt idx="1192">
                  <c:v>124</c:v>
                </c:pt>
                <c:pt idx="1193">
                  <c:v>124.1</c:v>
                </c:pt>
                <c:pt idx="1194">
                  <c:v>124.2</c:v>
                </c:pt>
                <c:pt idx="1195">
                  <c:v>124.3</c:v>
                </c:pt>
                <c:pt idx="1196">
                  <c:v>124.4</c:v>
                </c:pt>
                <c:pt idx="1197">
                  <c:v>124.5</c:v>
                </c:pt>
                <c:pt idx="1198">
                  <c:v>124.6</c:v>
                </c:pt>
                <c:pt idx="1199">
                  <c:v>124.7</c:v>
                </c:pt>
                <c:pt idx="1200">
                  <c:v>124.8</c:v>
                </c:pt>
                <c:pt idx="1201">
                  <c:v>124.9</c:v>
                </c:pt>
                <c:pt idx="1202">
                  <c:v>125</c:v>
                </c:pt>
                <c:pt idx="1203">
                  <c:v>125.1</c:v>
                </c:pt>
                <c:pt idx="1204">
                  <c:v>125.2</c:v>
                </c:pt>
                <c:pt idx="1205">
                  <c:v>125.3</c:v>
                </c:pt>
                <c:pt idx="1206">
                  <c:v>125.4</c:v>
                </c:pt>
                <c:pt idx="1207">
                  <c:v>125.5</c:v>
                </c:pt>
                <c:pt idx="1208">
                  <c:v>125.6</c:v>
                </c:pt>
                <c:pt idx="1209">
                  <c:v>125.7</c:v>
                </c:pt>
                <c:pt idx="1210">
                  <c:v>125.8</c:v>
                </c:pt>
                <c:pt idx="1211">
                  <c:v>125.9</c:v>
                </c:pt>
                <c:pt idx="1212">
                  <c:v>126</c:v>
                </c:pt>
                <c:pt idx="1213">
                  <c:v>126.1</c:v>
                </c:pt>
                <c:pt idx="1214">
                  <c:v>126.2</c:v>
                </c:pt>
                <c:pt idx="1215">
                  <c:v>126.3</c:v>
                </c:pt>
                <c:pt idx="1216">
                  <c:v>126.4</c:v>
                </c:pt>
                <c:pt idx="1217">
                  <c:v>126.5</c:v>
                </c:pt>
                <c:pt idx="1218">
                  <c:v>126.6</c:v>
                </c:pt>
                <c:pt idx="1219">
                  <c:v>126.7</c:v>
                </c:pt>
                <c:pt idx="1220">
                  <c:v>126.8</c:v>
                </c:pt>
                <c:pt idx="1221">
                  <c:v>126.9</c:v>
                </c:pt>
                <c:pt idx="1222">
                  <c:v>127</c:v>
                </c:pt>
                <c:pt idx="1223">
                  <c:v>127.1</c:v>
                </c:pt>
                <c:pt idx="1224">
                  <c:v>127.2</c:v>
                </c:pt>
                <c:pt idx="1225">
                  <c:v>127.3</c:v>
                </c:pt>
                <c:pt idx="1226">
                  <c:v>127.4</c:v>
                </c:pt>
                <c:pt idx="1227">
                  <c:v>127.5</c:v>
                </c:pt>
                <c:pt idx="1228">
                  <c:v>127.6</c:v>
                </c:pt>
                <c:pt idx="1229">
                  <c:v>127.7</c:v>
                </c:pt>
                <c:pt idx="1230">
                  <c:v>127.8</c:v>
                </c:pt>
                <c:pt idx="1231">
                  <c:v>127.9</c:v>
                </c:pt>
                <c:pt idx="1232">
                  <c:v>128</c:v>
                </c:pt>
                <c:pt idx="1233">
                  <c:v>128.1</c:v>
                </c:pt>
                <c:pt idx="1234">
                  <c:v>128.19999999999999</c:v>
                </c:pt>
                <c:pt idx="1235">
                  <c:v>128.30000000000001</c:v>
                </c:pt>
                <c:pt idx="1236">
                  <c:v>128.4</c:v>
                </c:pt>
                <c:pt idx="1237">
                  <c:v>128.5</c:v>
                </c:pt>
                <c:pt idx="1238">
                  <c:v>128.6</c:v>
                </c:pt>
                <c:pt idx="1239">
                  <c:v>128.69999999999999</c:v>
                </c:pt>
                <c:pt idx="1240">
                  <c:v>128.80000000000001</c:v>
                </c:pt>
                <c:pt idx="1241">
                  <c:v>128.9</c:v>
                </c:pt>
                <c:pt idx="1242">
                  <c:v>129</c:v>
                </c:pt>
                <c:pt idx="1243">
                  <c:v>129.1</c:v>
                </c:pt>
                <c:pt idx="1244">
                  <c:v>129.19999999999999</c:v>
                </c:pt>
                <c:pt idx="1245">
                  <c:v>129.30000000000001</c:v>
                </c:pt>
                <c:pt idx="1246">
                  <c:v>129.4</c:v>
                </c:pt>
                <c:pt idx="1247">
                  <c:v>129.5</c:v>
                </c:pt>
                <c:pt idx="1248">
                  <c:v>129.6</c:v>
                </c:pt>
                <c:pt idx="1249">
                  <c:v>129.69999999999999</c:v>
                </c:pt>
                <c:pt idx="1250">
                  <c:v>129.80000000000001</c:v>
                </c:pt>
                <c:pt idx="1251">
                  <c:v>129.9</c:v>
                </c:pt>
                <c:pt idx="1252">
                  <c:v>130</c:v>
                </c:pt>
                <c:pt idx="1253">
                  <c:v>130.1</c:v>
                </c:pt>
                <c:pt idx="1254">
                  <c:v>130.19999999999999</c:v>
                </c:pt>
                <c:pt idx="1255">
                  <c:v>130.30000000000001</c:v>
                </c:pt>
                <c:pt idx="1256">
                  <c:v>130.4</c:v>
                </c:pt>
                <c:pt idx="1257">
                  <c:v>130.5</c:v>
                </c:pt>
                <c:pt idx="1258">
                  <c:v>130.6</c:v>
                </c:pt>
                <c:pt idx="1259">
                  <c:v>130.69999999999999</c:v>
                </c:pt>
                <c:pt idx="1260">
                  <c:v>130.80000000000001</c:v>
                </c:pt>
                <c:pt idx="1261">
                  <c:v>130.9</c:v>
                </c:pt>
                <c:pt idx="1262">
                  <c:v>131</c:v>
                </c:pt>
                <c:pt idx="1263">
                  <c:v>131.1</c:v>
                </c:pt>
                <c:pt idx="1264">
                  <c:v>131.19999999999999</c:v>
                </c:pt>
                <c:pt idx="1265">
                  <c:v>131.30000000000001</c:v>
                </c:pt>
                <c:pt idx="1266">
                  <c:v>131.4</c:v>
                </c:pt>
                <c:pt idx="1267">
                  <c:v>131.5</c:v>
                </c:pt>
                <c:pt idx="1268">
                  <c:v>131.6</c:v>
                </c:pt>
                <c:pt idx="1269">
                  <c:v>131.69999999999999</c:v>
                </c:pt>
                <c:pt idx="1270">
                  <c:v>131.80000000000001</c:v>
                </c:pt>
                <c:pt idx="1271">
                  <c:v>131.9</c:v>
                </c:pt>
                <c:pt idx="1272">
                  <c:v>132</c:v>
                </c:pt>
                <c:pt idx="1273">
                  <c:v>132.1</c:v>
                </c:pt>
                <c:pt idx="1274">
                  <c:v>132.19999999999999</c:v>
                </c:pt>
                <c:pt idx="1275">
                  <c:v>132.30000000000001</c:v>
                </c:pt>
                <c:pt idx="1276">
                  <c:v>132.4</c:v>
                </c:pt>
                <c:pt idx="1277">
                  <c:v>132.5</c:v>
                </c:pt>
                <c:pt idx="1278">
                  <c:v>132.6</c:v>
                </c:pt>
                <c:pt idx="1279">
                  <c:v>132.69999999999999</c:v>
                </c:pt>
                <c:pt idx="1280">
                  <c:v>132.80000000000001</c:v>
                </c:pt>
                <c:pt idx="1281">
                  <c:v>132.9</c:v>
                </c:pt>
                <c:pt idx="1282">
                  <c:v>133</c:v>
                </c:pt>
                <c:pt idx="1283">
                  <c:v>133.1</c:v>
                </c:pt>
                <c:pt idx="1284">
                  <c:v>133.19999999999999</c:v>
                </c:pt>
                <c:pt idx="1285">
                  <c:v>133.30000000000001</c:v>
                </c:pt>
                <c:pt idx="1286">
                  <c:v>133.4</c:v>
                </c:pt>
                <c:pt idx="1287">
                  <c:v>133.5</c:v>
                </c:pt>
                <c:pt idx="1288">
                  <c:v>133.6</c:v>
                </c:pt>
                <c:pt idx="1289">
                  <c:v>133.69999999999999</c:v>
                </c:pt>
                <c:pt idx="1290">
                  <c:v>133.80000000000001</c:v>
                </c:pt>
                <c:pt idx="1291">
                  <c:v>133.9</c:v>
                </c:pt>
                <c:pt idx="1292">
                  <c:v>134</c:v>
                </c:pt>
                <c:pt idx="1293">
                  <c:v>134.1</c:v>
                </c:pt>
                <c:pt idx="1294">
                  <c:v>134.19999999999999</c:v>
                </c:pt>
                <c:pt idx="1295">
                  <c:v>134.30000000000001</c:v>
                </c:pt>
                <c:pt idx="1296">
                  <c:v>134.4</c:v>
                </c:pt>
                <c:pt idx="1297">
                  <c:v>134.5</c:v>
                </c:pt>
                <c:pt idx="1298">
                  <c:v>134.6</c:v>
                </c:pt>
                <c:pt idx="1299">
                  <c:v>134.69999999999999</c:v>
                </c:pt>
                <c:pt idx="1300">
                  <c:v>134.80000000000001</c:v>
                </c:pt>
                <c:pt idx="1301">
                  <c:v>134.9</c:v>
                </c:pt>
                <c:pt idx="1302">
                  <c:v>135</c:v>
                </c:pt>
                <c:pt idx="1303">
                  <c:v>135.1</c:v>
                </c:pt>
                <c:pt idx="1304">
                  <c:v>135.19999999999999</c:v>
                </c:pt>
                <c:pt idx="1305">
                  <c:v>135.30000000000001</c:v>
                </c:pt>
                <c:pt idx="1306">
                  <c:v>135.4</c:v>
                </c:pt>
                <c:pt idx="1307">
                  <c:v>135.5</c:v>
                </c:pt>
                <c:pt idx="1308">
                  <c:v>135.6</c:v>
                </c:pt>
                <c:pt idx="1309">
                  <c:v>135.69999999999999</c:v>
                </c:pt>
                <c:pt idx="1310">
                  <c:v>135.80000000000001</c:v>
                </c:pt>
                <c:pt idx="1311">
                  <c:v>135.9</c:v>
                </c:pt>
                <c:pt idx="1312">
                  <c:v>136</c:v>
                </c:pt>
                <c:pt idx="1313">
                  <c:v>136.1</c:v>
                </c:pt>
                <c:pt idx="1314">
                  <c:v>136.19999999999999</c:v>
                </c:pt>
                <c:pt idx="1315">
                  <c:v>136.30000000000001</c:v>
                </c:pt>
                <c:pt idx="1316">
                  <c:v>136.4</c:v>
                </c:pt>
                <c:pt idx="1317">
                  <c:v>136.5</c:v>
                </c:pt>
                <c:pt idx="1318">
                  <c:v>136.6</c:v>
                </c:pt>
                <c:pt idx="1319">
                  <c:v>136.69999999999999</c:v>
                </c:pt>
                <c:pt idx="1320">
                  <c:v>136.80000000000001</c:v>
                </c:pt>
                <c:pt idx="1321">
                  <c:v>136.9</c:v>
                </c:pt>
                <c:pt idx="1322">
                  <c:v>137</c:v>
                </c:pt>
                <c:pt idx="1323">
                  <c:v>137.1</c:v>
                </c:pt>
                <c:pt idx="1324">
                  <c:v>137.19999999999999</c:v>
                </c:pt>
                <c:pt idx="1325">
                  <c:v>137.30000000000001</c:v>
                </c:pt>
                <c:pt idx="1326">
                  <c:v>137.4</c:v>
                </c:pt>
                <c:pt idx="1327">
                  <c:v>137.5</c:v>
                </c:pt>
                <c:pt idx="1328">
                  <c:v>137.6</c:v>
                </c:pt>
                <c:pt idx="1329">
                  <c:v>137.69999999999999</c:v>
                </c:pt>
                <c:pt idx="1330">
                  <c:v>137.80000000000001</c:v>
                </c:pt>
                <c:pt idx="1331">
                  <c:v>137.9</c:v>
                </c:pt>
                <c:pt idx="1332">
                  <c:v>138</c:v>
                </c:pt>
                <c:pt idx="1333">
                  <c:v>138.1</c:v>
                </c:pt>
                <c:pt idx="1334">
                  <c:v>138.19999999999999</c:v>
                </c:pt>
                <c:pt idx="1335">
                  <c:v>138.30000000000001</c:v>
                </c:pt>
                <c:pt idx="1336">
                  <c:v>138.4</c:v>
                </c:pt>
                <c:pt idx="1337">
                  <c:v>138.5</c:v>
                </c:pt>
                <c:pt idx="1338">
                  <c:v>138.6</c:v>
                </c:pt>
                <c:pt idx="1339">
                  <c:v>138.69999999999999</c:v>
                </c:pt>
                <c:pt idx="1340">
                  <c:v>138.80000000000001</c:v>
                </c:pt>
                <c:pt idx="1341">
                  <c:v>138.9</c:v>
                </c:pt>
                <c:pt idx="1342">
                  <c:v>139</c:v>
                </c:pt>
                <c:pt idx="1343">
                  <c:v>139.1</c:v>
                </c:pt>
                <c:pt idx="1344">
                  <c:v>139.19999999999999</c:v>
                </c:pt>
                <c:pt idx="1345">
                  <c:v>139.30000000000001</c:v>
                </c:pt>
                <c:pt idx="1346">
                  <c:v>139.4</c:v>
                </c:pt>
                <c:pt idx="1347">
                  <c:v>139.5</c:v>
                </c:pt>
                <c:pt idx="1348">
                  <c:v>139.6</c:v>
                </c:pt>
                <c:pt idx="1349">
                  <c:v>139.69999999999999</c:v>
                </c:pt>
                <c:pt idx="1350">
                  <c:v>139.80000000000001</c:v>
                </c:pt>
                <c:pt idx="1351">
                  <c:v>139.9</c:v>
                </c:pt>
                <c:pt idx="1352">
                  <c:v>140</c:v>
                </c:pt>
                <c:pt idx="1353">
                  <c:v>140.1</c:v>
                </c:pt>
                <c:pt idx="1354">
                  <c:v>140.19999999999999</c:v>
                </c:pt>
                <c:pt idx="1355">
                  <c:v>140.30000000000001</c:v>
                </c:pt>
                <c:pt idx="1356">
                  <c:v>140.4</c:v>
                </c:pt>
                <c:pt idx="1357">
                  <c:v>140.5</c:v>
                </c:pt>
                <c:pt idx="1358">
                  <c:v>140.6</c:v>
                </c:pt>
                <c:pt idx="1359">
                  <c:v>140.69999999999999</c:v>
                </c:pt>
                <c:pt idx="1360">
                  <c:v>140.80000000000001</c:v>
                </c:pt>
                <c:pt idx="1361">
                  <c:v>140.9</c:v>
                </c:pt>
                <c:pt idx="1362">
                  <c:v>141</c:v>
                </c:pt>
                <c:pt idx="1363">
                  <c:v>141.1</c:v>
                </c:pt>
                <c:pt idx="1364">
                  <c:v>141.19999999999999</c:v>
                </c:pt>
                <c:pt idx="1365">
                  <c:v>141.30000000000001</c:v>
                </c:pt>
                <c:pt idx="1366">
                  <c:v>141.4</c:v>
                </c:pt>
                <c:pt idx="1367">
                  <c:v>141.5</c:v>
                </c:pt>
                <c:pt idx="1368">
                  <c:v>141.6</c:v>
                </c:pt>
                <c:pt idx="1369">
                  <c:v>141.69999999999999</c:v>
                </c:pt>
                <c:pt idx="1370">
                  <c:v>141.80000000000001</c:v>
                </c:pt>
                <c:pt idx="1371">
                  <c:v>141.9</c:v>
                </c:pt>
                <c:pt idx="1372">
                  <c:v>142</c:v>
                </c:pt>
                <c:pt idx="1373">
                  <c:v>142.1</c:v>
                </c:pt>
                <c:pt idx="1374">
                  <c:v>142.19999999999999</c:v>
                </c:pt>
                <c:pt idx="1375">
                  <c:v>142.30000000000001</c:v>
                </c:pt>
                <c:pt idx="1376">
                  <c:v>142.4</c:v>
                </c:pt>
                <c:pt idx="1377">
                  <c:v>142.5</c:v>
                </c:pt>
                <c:pt idx="1378">
                  <c:v>142.6</c:v>
                </c:pt>
                <c:pt idx="1379">
                  <c:v>142.69999999999999</c:v>
                </c:pt>
                <c:pt idx="1380">
                  <c:v>142.80000000000001</c:v>
                </c:pt>
                <c:pt idx="1381">
                  <c:v>142.9</c:v>
                </c:pt>
                <c:pt idx="1382">
                  <c:v>143</c:v>
                </c:pt>
                <c:pt idx="1383">
                  <c:v>143.1</c:v>
                </c:pt>
                <c:pt idx="1384">
                  <c:v>143.19999999999999</c:v>
                </c:pt>
                <c:pt idx="1385">
                  <c:v>143.30000000000001</c:v>
                </c:pt>
                <c:pt idx="1386">
                  <c:v>143.4</c:v>
                </c:pt>
                <c:pt idx="1387">
                  <c:v>143.5</c:v>
                </c:pt>
                <c:pt idx="1388">
                  <c:v>143.6</c:v>
                </c:pt>
                <c:pt idx="1389">
                  <c:v>143.69999999999999</c:v>
                </c:pt>
                <c:pt idx="1390">
                  <c:v>143.80000000000001</c:v>
                </c:pt>
                <c:pt idx="1391">
                  <c:v>143.9</c:v>
                </c:pt>
                <c:pt idx="1392">
                  <c:v>144</c:v>
                </c:pt>
                <c:pt idx="1393">
                  <c:v>144.1</c:v>
                </c:pt>
                <c:pt idx="1394">
                  <c:v>144.19999999999999</c:v>
                </c:pt>
                <c:pt idx="1395">
                  <c:v>144.30000000000001</c:v>
                </c:pt>
                <c:pt idx="1396">
                  <c:v>144.4</c:v>
                </c:pt>
                <c:pt idx="1397">
                  <c:v>144.5</c:v>
                </c:pt>
                <c:pt idx="1398">
                  <c:v>144.6</c:v>
                </c:pt>
                <c:pt idx="1399">
                  <c:v>144.69999999999999</c:v>
                </c:pt>
                <c:pt idx="1400">
                  <c:v>144.80000000000001</c:v>
                </c:pt>
                <c:pt idx="1401">
                  <c:v>144.9</c:v>
                </c:pt>
                <c:pt idx="1402">
                  <c:v>145</c:v>
                </c:pt>
                <c:pt idx="1403">
                  <c:v>145.1</c:v>
                </c:pt>
                <c:pt idx="1404">
                  <c:v>145.19999999999999</c:v>
                </c:pt>
                <c:pt idx="1405">
                  <c:v>145.30000000000001</c:v>
                </c:pt>
                <c:pt idx="1406">
                  <c:v>145.4</c:v>
                </c:pt>
                <c:pt idx="1407">
                  <c:v>145.5</c:v>
                </c:pt>
                <c:pt idx="1408">
                  <c:v>145.6</c:v>
                </c:pt>
                <c:pt idx="1409">
                  <c:v>145.69999999999999</c:v>
                </c:pt>
                <c:pt idx="1410">
                  <c:v>145.80000000000001</c:v>
                </c:pt>
                <c:pt idx="1411">
                  <c:v>145.9</c:v>
                </c:pt>
                <c:pt idx="1412">
                  <c:v>146</c:v>
                </c:pt>
                <c:pt idx="1413">
                  <c:v>146.1</c:v>
                </c:pt>
                <c:pt idx="1414">
                  <c:v>146.19999999999999</c:v>
                </c:pt>
                <c:pt idx="1415">
                  <c:v>146.30000000000001</c:v>
                </c:pt>
                <c:pt idx="1416">
                  <c:v>146.4</c:v>
                </c:pt>
                <c:pt idx="1417">
                  <c:v>146.5</c:v>
                </c:pt>
                <c:pt idx="1418">
                  <c:v>146.6</c:v>
                </c:pt>
                <c:pt idx="1419">
                  <c:v>146.69999999999999</c:v>
                </c:pt>
                <c:pt idx="1420">
                  <c:v>146.80000000000001</c:v>
                </c:pt>
                <c:pt idx="1421">
                  <c:v>146.9</c:v>
                </c:pt>
                <c:pt idx="1422">
                  <c:v>147</c:v>
                </c:pt>
                <c:pt idx="1423">
                  <c:v>147.1</c:v>
                </c:pt>
                <c:pt idx="1424">
                  <c:v>147.19999999999999</c:v>
                </c:pt>
                <c:pt idx="1425">
                  <c:v>147.30000000000001</c:v>
                </c:pt>
                <c:pt idx="1426">
                  <c:v>147.4</c:v>
                </c:pt>
                <c:pt idx="1427">
                  <c:v>147.5</c:v>
                </c:pt>
                <c:pt idx="1428">
                  <c:v>147.6</c:v>
                </c:pt>
                <c:pt idx="1429">
                  <c:v>147.69999999999999</c:v>
                </c:pt>
                <c:pt idx="1430">
                  <c:v>147.80000000000001</c:v>
                </c:pt>
                <c:pt idx="1431">
                  <c:v>147.9</c:v>
                </c:pt>
                <c:pt idx="1432">
                  <c:v>148</c:v>
                </c:pt>
                <c:pt idx="1433">
                  <c:v>148.1</c:v>
                </c:pt>
                <c:pt idx="1434">
                  <c:v>148.19999999999999</c:v>
                </c:pt>
                <c:pt idx="1435">
                  <c:v>148.30000000000001</c:v>
                </c:pt>
                <c:pt idx="1436">
                  <c:v>148.4</c:v>
                </c:pt>
                <c:pt idx="1437">
                  <c:v>148.5</c:v>
                </c:pt>
                <c:pt idx="1438">
                  <c:v>148.6</c:v>
                </c:pt>
                <c:pt idx="1439">
                  <c:v>148.69999999999999</c:v>
                </c:pt>
                <c:pt idx="1440">
                  <c:v>148.80000000000001</c:v>
                </c:pt>
                <c:pt idx="1441">
                  <c:v>148.9</c:v>
                </c:pt>
                <c:pt idx="1442">
                  <c:v>149</c:v>
                </c:pt>
                <c:pt idx="1443">
                  <c:v>149.1</c:v>
                </c:pt>
                <c:pt idx="1444">
                  <c:v>149.19999999999999</c:v>
                </c:pt>
                <c:pt idx="1445">
                  <c:v>149.30000000000001</c:v>
                </c:pt>
                <c:pt idx="1446">
                  <c:v>149.4</c:v>
                </c:pt>
                <c:pt idx="1447">
                  <c:v>149.5</c:v>
                </c:pt>
                <c:pt idx="1448">
                  <c:v>149.6</c:v>
                </c:pt>
                <c:pt idx="1449">
                  <c:v>149.69999999999999</c:v>
                </c:pt>
                <c:pt idx="1450">
                  <c:v>149.80000000000001</c:v>
                </c:pt>
                <c:pt idx="1451">
                  <c:v>149.9</c:v>
                </c:pt>
                <c:pt idx="1452">
                  <c:v>150</c:v>
                </c:pt>
                <c:pt idx="1453">
                  <c:v>150.1</c:v>
                </c:pt>
                <c:pt idx="1454">
                  <c:v>150.19999999999999</c:v>
                </c:pt>
                <c:pt idx="1455">
                  <c:v>150.30000000000001</c:v>
                </c:pt>
                <c:pt idx="1456">
                  <c:v>150.4</c:v>
                </c:pt>
                <c:pt idx="1457">
                  <c:v>150.5</c:v>
                </c:pt>
                <c:pt idx="1458">
                  <c:v>150.6</c:v>
                </c:pt>
                <c:pt idx="1459">
                  <c:v>150.69999999999999</c:v>
                </c:pt>
                <c:pt idx="1460">
                  <c:v>150.80000000000001</c:v>
                </c:pt>
                <c:pt idx="1461">
                  <c:v>150.9</c:v>
                </c:pt>
                <c:pt idx="1462">
                  <c:v>151</c:v>
                </c:pt>
                <c:pt idx="1463">
                  <c:v>151.1</c:v>
                </c:pt>
                <c:pt idx="1464">
                  <c:v>151.19999999999999</c:v>
                </c:pt>
                <c:pt idx="1465">
                  <c:v>151.30000000000001</c:v>
                </c:pt>
                <c:pt idx="1466">
                  <c:v>151.4</c:v>
                </c:pt>
                <c:pt idx="1467">
                  <c:v>151.5</c:v>
                </c:pt>
                <c:pt idx="1468">
                  <c:v>151.6</c:v>
                </c:pt>
                <c:pt idx="1469">
                  <c:v>151.69999999999999</c:v>
                </c:pt>
                <c:pt idx="1470">
                  <c:v>151.80000000000001</c:v>
                </c:pt>
                <c:pt idx="1471">
                  <c:v>151.9</c:v>
                </c:pt>
                <c:pt idx="1472">
                  <c:v>152</c:v>
                </c:pt>
                <c:pt idx="1473">
                  <c:v>152.1</c:v>
                </c:pt>
                <c:pt idx="1474">
                  <c:v>152.19999999999999</c:v>
                </c:pt>
                <c:pt idx="1475">
                  <c:v>152.30000000000001</c:v>
                </c:pt>
                <c:pt idx="1476">
                  <c:v>152.4</c:v>
                </c:pt>
                <c:pt idx="1477">
                  <c:v>152.5</c:v>
                </c:pt>
                <c:pt idx="1478">
                  <c:v>152.6</c:v>
                </c:pt>
                <c:pt idx="1479">
                  <c:v>152.69999999999999</c:v>
                </c:pt>
                <c:pt idx="1480">
                  <c:v>152.80000000000001</c:v>
                </c:pt>
                <c:pt idx="1481">
                  <c:v>152.9</c:v>
                </c:pt>
                <c:pt idx="1482">
                  <c:v>153</c:v>
                </c:pt>
                <c:pt idx="1483">
                  <c:v>153.1</c:v>
                </c:pt>
                <c:pt idx="1484">
                  <c:v>153.19999999999999</c:v>
                </c:pt>
                <c:pt idx="1485">
                  <c:v>153.30000000000001</c:v>
                </c:pt>
                <c:pt idx="1486">
                  <c:v>153.4</c:v>
                </c:pt>
                <c:pt idx="1487">
                  <c:v>153.5</c:v>
                </c:pt>
                <c:pt idx="1488">
                  <c:v>153.6</c:v>
                </c:pt>
                <c:pt idx="1489">
                  <c:v>153.69999999999999</c:v>
                </c:pt>
                <c:pt idx="1490">
                  <c:v>153.80000000000001</c:v>
                </c:pt>
                <c:pt idx="1491">
                  <c:v>153.9</c:v>
                </c:pt>
                <c:pt idx="1492">
                  <c:v>154</c:v>
                </c:pt>
                <c:pt idx="1493">
                  <c:v>154.1</c:v>
                </c:pt>
                <c:pt idx="1494">
                  <c:v>154.19999999999999</c:v>
                </c:pt>
                <c:pt idx="1495">
                  <c:v>154.30000000000001</c:v>
                </c:pt>
                <c:pt idx="1496">
                  <c:v>154.4</c:v>
                </c:pt>
                <c:pt idx="1497">
                  <c:v>154.5</c:v>
                </c:pt>
                <c:pt idx="1498">
                  <c:v>154.6</c:v>
                </c:pt>
                <c:pt idx="1499">
                  <c:v>154.69999999999999</c:v>
                </c:pt>
                <c:pt idx="1500">
                  <c:v>154.80000000000001</c:v>
                </c:pt>
                <c:pt idx="1501">
                  <c:v>154.9</c:v>
                </c:pt>
                <c:pt idx="1502">
                  <c:v>155</c:v>
                </c:pt>
                <c:pt idx="1503">
                  <c:v>155.1</c:v>
                </c:pt>
                <c:pt idx="1504">
                  <c:v>155.19999999999999</c:v>
                </c:pt>
                <c:pt idx="1505">
                  <c:v>155.30000000000001</c:v>
                </c:pt>
                <c:pt idx="1506">
                  <c:v>155.4</c:v>
                </c:pt>
                <c:pt idx="1507">
                  <c:v>155.5</c:v>
                </c:pt>
                <c:pt idx="1508">
                  <c:v>155.6</c:v>
                </c:pt>
                <c:pt idx="1509">
                  <c:v>155.69999999999999</c:v>
                </c:pt>
                <c:pt idx="1510">
                  <c:v>155.80000000000001</c:v>
                </c:pt>
                <c:pt idx="1511">
                  <c:v>155.9</c:v>
                </c:pt>
                <c:pt idx="1512">
                  <c:v>156</c:v>
                </c:pt>
                <c:pt idx="1513">
                  <c:v>156.1</c:v>
                </c:pt>
                <c:pt idx="1514">
                  <c:v>156.19999999999999</c:v>
                </c:pt>
                <c:pt idx="1515">
                  <c:v>156.30000000000001</c:v>
                </c:pt>
                <c:pt idx="1516">
                  <c:v>156.4</c:v>
                </c:pt>
                <c:pt idx="1517">
                  <c:v>156.5</c:v>
                </c:pt>
                <c:pt idx="1518">
                  <c:v>156.6</c:v>
                </c:pt>
                <c:pt idx="1519">
                  <c:v>156.69999999999999</c:v>
                </c:pt>
                <c:pt idx="1520">
                  <c:v>156.80000000000001</c:v>
                </c:pt>
                <c:pt idx="1521">
                  <c:v>156.9</c:v>
                </c:pt>
                <c:pt idx="1522">
                  <c:v>157</c:v>
                </c:pt>
                <c:pt idx="1523">
                  <c:v>157.1</c:v>
                </c:pt>
                <c:pt idx="1524">
                  <c:v>157.19999999999999</c:v>
                </c:pt>
                <c:pt idx="1525">
                  <c:v>157.30000000000001</c:v>
                </c:pt>
                <c:pt idx="1526">
                  <c:v>157.4</c:v>
                </c:pt>
                <c:pt idx="1527">
                  <c:v>157.5</c:v>
                </c:pt>
                <c:pt idx="1528">
                  <c:v>157.6</c:v>
                </c:pt>
                <c:pt idx="1529">
                  <c:v>157.69999999999999</c:v>
                </c:pt>
                <c:pt idx="1530">
                  <c:v>157.80000000000001</c:v>
                </c:pt>
                <c:pt idx="1531">
                  <c:v>157.9</c:v>
                </c:pt>
                <c:pt idx="1532">
                  <c:v>158</c:v>
                </c:pt>
                <c:pt idx="1533">
                  <c:v>158.1</c:v>
                </c:pt>
                <c:pt idx="1534">
                  <c:v>158.19999999999999</c:v>
                </c:pt>
                <c:pt idx="1535">
                  <c:v>158.30000000000001</c:v>
                </c:pt>
                <c:pt idx="1536">
                  <c:v>158.4</c:v>
                </c:pt>
                <c:pt idx="1537">
                  <c:v>158.5</c:v>
                </c:pt>
                <c:pt idx="1538">
                  <c:v>158.6</c:v>
                </c:pt>
                <c:pt idx="1539">
                  <c:v>158.69999999999999</c:v>
                </c:pt>
                <c:pt idx="1540">
                  <c:v>158.80000000000001</c:v>
                </c:pt>
                <c:pt idx="1541">
                  <c:v>158.9</c:v>
                </c:pt>
                <c:pt idx="1542">
                  <c:v>159</c:v>
                </c:pt>
                <c:pt idx="1543">
                  <c:v>159.1</c:v>
                </c:pt>
                <c:pt idx="1544">
                  <c:v>159.19999999999999</c:v>
                </c:pt>
                <c:pt idx="1545">
                  <c:v>159.30000000000001</c:v>
                </c:pt>
                <c:pt idx="1546">
                  <c:v>159.4</c:v>
                </c:pt>
                <c:pt idx="1547">
                  <c:v>159.5</c:v>
                </c:pt>
                <c:pt idx="1548">
                  <c:v>159.6</c:v>
                </c:pt>
                <c:pt idx="1549">
                  <c:v>159.69999999999999</c:v>
                </c:pt>
                <c:pt idx="1550">
                  <c:v>159.80000000000001</c:v>
                </c:pt>
                <c:pt idx="1551">
                  <c:v>159.9</c:v>
                </c:pt>
                <c:pt idx="1552">
                  <c:v>160</c:v>
                </c:pt>
                <c:pt idx="1553">
                  <c:v>160.1</c:v>
                </c:pt>
                <c:pt idx="1554">
                  <c:v>160.19999999999999</c:v>
                </c:pt>
                <c:pt idx="1555">
                  <c:v>160.30000000000001</c:v>
                </c:pt>
                <c:pt idx="1556">
                  <c:v>160.4</c:v>
                </c:pt>
                <c:pt idx="1557">
                  <c:v>160.5</c:v>
                </c:pt>
                <c:pt idx="1558">
                  <c:v>160.6</c:v>
                </c:pt>
                <c:pt idx="1559">
                  <c:v>160.69999999999999</c:v>
                </c:pt>
                <c:pt idx="1560">
                  <c:v>160.80000000000001</c:v>
                </c:pt>
                <c:pt idx="1561">
                  <c:v>160.9</c:v>
                </c:pt>
                <c:pt idx="1562">
                  <c:v>161</c:v>
                </c:pt>
                <c:pt idx="1563">
                  <c:v>161.1</c:v>
                </c:pt>
                <c:pt idx="1564">
                  <c:v>161.19999999999999</c:v>
                </c:pt>
                <c:pt idx="1565">
                  <c:v>161.30000000000001</c:v>
                </c:pt>
                <c:pt idx="1566">
                  <c:v>161.4</c:v>
                </c:pt>
                <c:pt idx="1567">
                  <c:v>161.5</c:v>
                </c:pt>
                <c:pt idx="1568">
                  <c:v>161.6</c:v>
                </c:pt>
                <c:pt idx="1569">
                  <c:v>161.69999999999999</c:v>
                </c:pt>
                <c:pt idx="1570">
                  <c:v>161.80000000000001</c:v>
                </c:pt>
                <c:pt idx="1571">
                  <c:v>161.9</c:v>
                </c:pt>
                <c:pt idx="1572">
                  <c:v>162</c:v>
                </c:pt>
                <c:pt idx="1573">
                  <c:v>162.1</c:v>
                </c:pt>
                <c:pt idx="1574">
                  <c:v>162.19999999999999</c:v>
                </c:pt>
                <c:pt idx="1575">
                  <c:v>162.30000000000001</c:v>
                </c:pt>
                <c:pt idx="1576">
                  <c:v>162.4</c:v>
                </c:pt>
                <c:pt idx="1577">
                  <c:v>162.5</c:v>
                </c:pt>
                <c:pt idx="1578">
                  <c:v>162.6</c:v>
                </c:pt>
                <c:pt idx="1579">
                  <c:v>162.69999999999999</c:v>
                </c:pt>
                <c:pt idx="1580">
                  <c:v>162.80000000000001</c:v>
                </c:pt>
                <c:pt idx="1581">
                  <c:v>162.9</c:v>
                </c:pt>
                <c:pt idx="1582">
                  <c:v>163</c:v>
                </c:pt>
                <c:pt idx="1583">
                  <c:v>163.1</c:v>
                </c:pt>
                <c:pt idx="1584">
                  <c:v>163.19999999999999</c:v>
                </c:pt>
                <c:pt idx="1585">
                  <c:v>163.30000000000001</c:v>
                </c:pt>
                <c:pt idx="1586">
                  <c:v>163.4</c:v>
                </c:pt>
                <c:pt idx="1587">
                  <c:v>163.5</c:v>
                </c:pt>
                <c:pt idx="1588">
                  <c:v>163.6</c:v>
                </c:pt>
                <c:pt idx="1589">
                  <c:v>163.69999999999999</c:v>
                </c:pt>
                <c:pt idx="1590">
                  <c:v>163.80000000000001</c:v>
                </c:pt>
                <c:pt idx="1591">
                  <c:v>163.9</c:v>
                </c:pt>
                <c:pt idx="1592">
                  <c:v>164</c:v>
                </c:pt>
                <c:pt idx="1593">
                  <c:v>164.1</c:v>
                </c:pt>
                <c:pt idx="1594">
                  <c:v>164.2</c:v>
                </c:pt>
                <c:pt idx="1595">
                  <c:v>164.3</c:v>
                </c:pt>
                <c:pt idx="1596">
                  <c:v>164.4</c:v>
                </c:pt>
                <c:pt idx="1597">
                  <c:v>164.5</c:v>
                </c:pt>
                <c:pt idx="1598">
                  <c:v>164.6</c:v>
                </c:pt>
                <c:pt idx="1599">
                  <c:v>164.7</c:v>
                </c:pt>
                <c:pt idx="1600">
                  <c:v>164.8</c:v>
                </c:pt>
                <c:pt idx="1601">
                  <c:v>164.9</c:v>
                </c:pt>
                <c:pt idx="1602">
                  <c:v>165</c:v>
                </c:pt>
                <c:pt idx="1603">
                  <c:v>165.1</c:v>
                </c:pt>
                <c:pt idx="1604">
                  <c:v>165.2</c:v>
                </c:pt>
                <c:pt idx="1605">
                  <c:v>165.3</c:v>
                </c:pt>
                <c:pt idx="1606">
                  <c:v>165.4</c:v>
                </c:pt>
                <c:pt idx="1607">
                  <c:v>165.5</c:v>
                </c:pt>
                <c:pt idx="1608">
                  <c:v>165.6</c:v>
                </c:pt>
                <c:pt idx="1609">
                  <c:v>165.7</c:v>
                </c:pt>
                <c:pt idx="1610">
                  <c:v>165.8</c:v>
                </c:pt>
                <c:pt idx="1611">
                  <c:v>165.9</c:v>
                </c:pt>
                <c:pt idx="1612">
                  <c:v>166</c:v>
                </c:pt>
                <c:pt idx="1613">
                  <c:v>166.1</c:v>
                </c:pt>
                <c:pt idx="1614">
                  <c:v>166.2</c:v>
                </c:pt>
                <c:pt idx="1615">
                  <c:v>166.3</c:v>
                </c:pt>
                <c:pt idx="1616">
                  <c:v>166.4</c:v>
                </c:pt>
                <c:pt idx="1617">
                  <c:v>166.5</c:v>
                </c:pt>
                <c:pt idx="1618">
                  <c:v>166.6</c:v>
                </c:pt>
                <c:pt idx="1619">
                  <c:v>166.7</c:v>
                </c:pt>
                <c:pt idx="1620">
                  <c:v>166.8</c:v>
                </c:pt>
                <c:pt idx="1621">
                  <c:v>166.9</c:v>
                </c:pt>
                <c:pt idx="1622">
                  <c:v>167</c:v>
                </c:pt>
                <c:pt idx="1623">
                  <c:v>167.1</c:v>
                </c:pt>
                <c:pt idx="1624">
                  <c:v>167.2</c:v>
                </c:pt>
                <c:pt idx="1625">
                  <c:v>167.3</c:v>
                </c:pt>
                <c:pt idx="1626">
                  <c:v>167.4</c:v>
                </c:pt>
                <c:pt idx="1627">
                  <c:v>167.5</c:v>
                </c:pt>
                <c:pt idx="1628">
                  <c:v>167.6</c:v>
                </c:pt>
                <c:pt idx="1629">
                  <c:v>167.7</c:v>
                </c:pt>
                <c:pt idx="1630">
                  <c:v>167.8</c:v>
                </c:pt>
                <c:pt idx="1631">
                  <c:v>167.9</c:v>
                </c:pt>
                <c:pt idx="1632">
                  <c:v>168</c:v>
                </c:pt>
                <c:pt idx="1633">
                  <c:v>168.1</c:v>
                </c:pt>
                <c:pt idx="1634">
                  <c:v>168.2</c:v>
                </c:pt>
                <c:pt idx="1635">
                  <c:v>168.3</c:v>
                </c:pt>
                <c:pt idx="1636">
                  <c:v>168.4</c:v>
                </c:pt>
                <c:pt idx="1637">
                  <c:v>168.5</c:v>
                </c:pt>
                <c:pt idx="1638">
                  <c:v>168.6</c:v>
                </c:pt>
                <c:pt idx="1639">
                  <c:v>168.7</c:v>
                </c:pt>
                <c:pt idx="1640">
                  <c:v>168.8</c:v>
                </c:pt>
                <c:pt idx="1641">
                  <c:v>168.9</c:v>
                </c:pt>
                <c:pt idx="1642">
                  <c:v>169</c:v>
                </c:pt>
                <c:pt idx="1643">
                  <c:v>169.1</c:v>
                </c:pt>
                <c:pt idx="1644">
                  <c:v>169.2</c:v>
                </c:pt>
                <c:pt idx="1645">
                  <c:v>169.3</c:v>
                </c:pt>
                <c:pt idx="1646">
                  <c:v>169.4</c:v>
                </c:pt>
                <c:pt idx="1647">
                  <c:v>169.5</c:v>
                </c:pt>
                <c:pt idx="1648">
                  <c:v>169.6</c:v>
                </c:pt>
                <c:pt idx="1649">
                  <c:v>169.7</c:v>
                </c:pt>
                <c:pt idx="1650">
                  <c:v>169.8</c:v>
                </c:pt>
                <c:pt idx="1651">
                  <c:v>169.9</c:v>
                </c:pt>
                <c:pt idx="1652">
                  <c:v>170</c:v>
                </c:pt>
                <c:pt idx="1653">
                  <c:v>170.1</c:v>
                </c:pt>
                <c:pt idx="1654">
                  <c:v>170.2</c:v>
                </c:pt>
                <c:pt idx="1655">
                  <c:v>170.3</c:v>
                </c:pt>
                <c:pt idx="1656">
                  <c:v>170.4</c:v>
                </c:pt>
                <c:pt idx="1657">
                  <c:v>170.5</c:v>
                </c:pt>
                <c:pt idx="1658">
                  <c:v>170.6</c:v>
                </c:pt>
                <c:pt idx="1659">
                  <c:v>170.7</c:v>
                </c:pt>
                <c:pt idx="1660">
                  <c:v>170.8</c:v>
                </c:pt>
                <c:pt idx="1661">
                  <c:v>170.9</c:v>
                </c:pt>
                <c:pt idx="1662">
                  <c:v>171</c:v>
                </c:pt>
                <c:pt idx="1663">
                  <c:v>171.1</c:v>
                </c:pt>
                <c:pt idx="1664">
                  <c:v>171.2</c:v>
                </c:pt>
                <c:pt idx="1665">
                  <c:v>171.3</c:v>
                </c:pt>
                <c:pt idx="1666">
                  <c:v>171.4</c:v>
                </c:pt>
                <c:pt idx="1667">
                  <c:v>171.5</c:v>
                </c:pt>
                <c:pt idx="1668">
                  <c:v>171.6</c:v>
                </c:pt>
                <c:pt idx="1669">
                  <c:v>171.7</c:v>
                </c:pt>
                <c:pt idx="1670">
                  <c:v>171.8</c:v>
                </c:pt>
                <c:pt idx="1671">
                  <c:v>171.9</c:v>
                </c:pt>
                <c:pt idx="1672">
                  <c:v>172</c:v>
                </c:pt>
                <c:pt idx="1673">
                  <c:v>172.1</c:v>
                </c:pt>
                <c:pt idx="1674">
                  <c:v>172.2</c:v>
                </c:pt>
                <c:pt idx="1675">
                  <c:v>172.3</c:v>
                </c:pt>
                <c:pt idx="1676">
                  <c:v>172.4</c:v>
                </c:pt>
                <c:pt idx="1677">
                  <c:v>172.5</c:v>
                </c:pt>
                <c:pt idx="1678">
                  <c:v>172.6</c:v>
                </c:pt>
                <c:pt idx="1679">
                  <c:v>172.7</c:v>
                </c:pt>
                <c:pt idx="1680">
                  <c:v>172.8</c:v>
                </c:pt>
                <c:pt idx="1681">
                  <c:v>172.9</c:v>
                </c:pt>
                <c:pt idx="1682">
                  <c:v>173</c:v>
                </c:pt>
                <c:pt idx="1683">
                  <c:v>173.1</c:v>
                </c:pt>
                <c:pt idx="1684">
                  <c:v>173.2</c:v>
                </c:pt>
                <c:pt idx="1685">
                  <c:v>173.3</c:v>
                </c:pt>
                <c:pt idx="1686">
                  <c:v>173.4</c:v>
                </c:pt>
                <c:pt idx="1687">
                  <c:v>173.5</c:v>
                </c:pt>
                <c:pt idx="1688">
                  <c:v>173.6</c:v>
                </c:pt>
                <c:pt idx="1689">
                  <c:v>173.7</c:v>
                </c:pt>
                <c:pt idx="1690">
                  <c:v>173.8</c:v>
                </c:pt>
                <c:pt idx="1691">
                  <c:v>173.9</c:v>
                </c:pt>
                <c:pt idx="1692">
                  <c:v>174</c:v>
                </c:pt>
                <c:pt idx="1693">
                  <c:v>174.1</c:v>
                </c:pt>
                <c:pt idx="1694">
                  <c:v>174.2</c:v>
                </c:pt>
                <c:pt idx="1695">
                  <c:v>174.3</c:v>
                </c:pt>
                <c:pt idx="1696">
                  <c:v>174.4</c:v>
                </c:pt>
                <c:pt idx="1697">
                  <c:v>174.5</c:v>
                </c:pt>
                <c:pt idx="1698">
                  <c:v>174.6</c:v>
                </c:pt>
                <c:pt idx="1699">
                  <c:v>174.7</c:v>
                </c:pt>
                <c:pt idx="1700">
                  <c:v>174.8</c:v>
                </c:pt>
                <c:pt idx="1701">
                  <c:v>174.9</c:v>
                </c:pt>
                <c:pt idx="1702">
                  <c:v>175</c:v>
                </c:pt>
                <c:pt idx="1703">
                  <c:v>175.1</c:v>
                </c:pt>
                <c:pt idx="1704">
                  <c:v>175.2</c:v>
                </c:pt>
                <c:pt idx="1705">
                  <c:v>175.3</c:v>
                </c:pt>
                <c:pt idx="1706">
                  <c:v>175.4</c:v>
                </c:pt>
                <c:pt idx="1707">
                  <c:v>175.5</c:v>
                </c:pt>
                <c:pt idx="1708">
                  <c:v>175.6</c:v>
                </c:pt>
                <c:pt idx="1709">
                  <c:v>175.7</c:v>
                </c:pt>
                <c:pt idx="1710">
                  <c:v>175.8</c:v>
                </c:pt>
                <c:pt idx="1711">
                  <c:v>175.9</c:v>
                </c:pt>
                <c:pt idx="1712">
                  <c:v>176</c:v>
                </c:pt>
                <c:pt idx="1713">
                  <c:v>176.1</c:v>
                </c:pt>
                <c:pt idx="1714">
                  <c:v>176.2</c:v>
                </c:pt>
                <c:pt idx="1715">
                  <c:v>176.3</c:v>
                </c:pt>
                <c:pt idx="1716">
                  <c:v>176.4</c:v>
                </c:pt>
                <c:pt idx="1717">
                  <c:v>176.5</c:v>
                </c:pt>
                <c:pt idx="1718">
                  <c:v>176.6</c:v>
                </c:pt>
                <c:pt idx="1719">
                  <c:v>176.7</c:v>
                </c:pt>
                <c:pt idx="1720">
                  <c:v>176.8</c:v>
                </c:pt>
                <c:pt idx="1721">
                  <c:v>176.9</c:v>
                </c:pt>
                <c:pt idx="1722">
                  <c:v>177</c:v>
                </c:pt>
                <c:pt idx="1723">
                  <c:v>177.1</c:v>
                </c:pt>
                <c:pt idx="1724">
                  <c:v>177.2</c:v>
                </c:pt>
                <c:pt idx="1725">
                  <c:v>177.3</c:v>
                </c:pt>
                <c:pt idx="1726">
                  <c:v>177.4</c:v>
                </c:pt>
                <c:pt idx="1727">
                  <c:v>177.5</c:v>
                </c:pt>
                <c:pt idx="1728">
                  <c:v>177.6</c:v>
                </c:pt>
                <c:pt idx="1729">
                  <c:v>177.7</c:v>
                </c:pt>
                <c:pt idx="1730">
                  <c:v>177.8</c:v>
                </c:pt>
                <c:pt idx="1731">
                  <c:v>177.9</c:v>
                </c:pt>
                <c:pt idx="1732">
                  <c:v>178</c:v>
                </c:pt>
                <c:pt idx="1733">
                  <c:v>178.1</c:v>
                </c:pt>
                <c:pt idx="1734">
                  <c:v>178.2</c:v>
                </c:pt>
                <c:pt idx="1735">
                  <c:v>178.3</c:v>
                </c:pt>
                <c:pt idx="1736">
                  <c:v>178.4</c:v>
                </c:pt>
                <c:pt idx="1737">
                  <c:v>178.5</c:v>
                </c:pt>
                <c:pt idx="1738">
                  <c:v>178.6</c:v>
                </c:pt>
                <c:pt idx="1739">
                  <c:v>178.7</c:v>
                </c:pt>
                <c:pt idx="1740">
                  <c:v>178.8</c:v>
                </c:pt>
                <c:pt idx="1741">
                  <c:v>178.9</c:v>
                </c:pt>
                <c:pt idx="1742">
                  <c:v>179</c:v>
                </c:pt>
                <c:pt idx="1743">
                  <c:v>179.1</c:v>
                </c:pt>
                <c:pt idx="1744">
                  <c:v>179.2</c:v>
                </c:pt>
                <c:pt idx="1745">
                  <c:v>179.3</c:v>
                </c:pt>
                <c:pt idx="1746">
                  <c:v>179.4</c:v>
                </c:pt>
                <c:pt idx="1747">
                  <c:v>179.5</c:v>
                </c:pt>
                <c:pt idx="1748">
                  <c:v>179.6</c:v>
                </c:pt>
                <c:pt idx="1749">
                  <c:v>179.7</c:v>
                </c:pt>
                <c:pt idx="1750">
                  <c:v>179.8</c:v>
                </c:pt>
                <c:pt idx="1751">
                  <c:v>179.9</c:v>
                </c:pt>
                <c:pt idx="1752">
                  <c:v>180</c:v>
                </c:pt>
                <c:pt idx="1753">
                  <c:v>180.1</c:v>
                </c:pt>
                <c:pt idx="1754">
                  <c:v>180.2</c:v>
                </c:pt>
                <c:pt idx="1755">
                  <c:v>180.3</c:v>
                </c:pt>
                <c:pt idx="1756">
                  <c:v>180.4</c:v>
                </c:pt>
                <c:pt idx="1757">
                  <c:v>180.5</c:v>
                </c:pt>
                <c:pt idx="1758">
                  <c:v>180.6</c:v>
                </c:pt>
                <c:pt idx="1759">
                  <c:v>180.7</c:v>
                </c:pt>
                <c:pt idx="1760">
                  <c:v>180.8</c:v>
                </c:pt>
                <c:pt idx="1761">
                  <c:v>180.9</c:v>
                </c:pt>
                <c:pt idx="1762">
                  <c:v>181</c:v>
                </c:pt>
                <c:pt idx="1763">
                  <c:v>181.1</c:v>
                </c:pt>
                <c:pt idx="1764">
                  <c:v>181.2</c:v>
                </c:pt>
                <c:pt idx="1765">
                  <c:v>181.3</c:v>
                </c:pt>
                <c:pt idx="1766">
                  <c:v>181.4</c:v>
                </c:pt>
                <c:pt idx="1767">
                  <c:v>181.5</c:v>
                </c:pt>
                <c:pt idx="1768">
                  <c:v>181.6</c:v>
                </c:pt>
                <c:pt idx="1769">
                  <c:v>181.7</c:v>
                </c:pt>
                <c:pt idx="1770">
                  <c:v>181.8</c:v>
                </c:pt>
                <c:pt idx="1771">
                  <c:v>181.9</c:v>
                </c:pt>
                <c:pt idx="1772">
                  <c:v>182</c:v>
                </c:pt>
                <c:pt idx="1773">
                  <c:v>182.1</c:v>
                </c:pt>
                <c:pt idx="1774">
                  <c:v>182.2</c:v>
                </c:pt>
                <c:pt idx="1775">
                  <c:v>182.3</c:v>
                </c:pt>
                <c:pt idx="1776">
                  <c:v>182.4</c:v>
                </c:pt>
                <c:pt idx="1777">
                  <c:v>182.5</c:v>
                </c:pt>
                <c:pt idx="1778">
                  <c:v>182.6</c:v>
                </c:pt>
                <c:pt idx="1779">
                  <c:v>182.7</c:v>
                </c:pt>
                <c:pt idx="1780">
                  <c:v>182.8</c:v>
                </c:pt>
                <c:pt idx="1781">
                  <c:v>182.9</c:v>
                </c:pt>
                <c:pt idx="1782">
                  <c:v>183</c:v>
                </c:pt>
                <c:pt idx="1783">
                  <c:v>183.1</c:v>
                </c:pt>
                <c:pt idx="1784">
                  <c:v>183.2</c:v>
                </c:pt>
                <c:pt idx="1785">
                  <c:v>183.3</c:v>
                </c:pt>
                <c:pt idx="1786">
                  <c:v>183.4</c:v>
                </c:pt>
                <c:pt idx="1787">
                  <c:v>183.5</c:v>
                </c:pt>
                <c:pt idx="1788">
                  <c:v>183.6</c:v>
                </c:pt>
                <c:pt idx="1789">
                  <c:v>183.7</c:v>
                </c:pt>
                <c:pt idx="1790">
                  <c:v>183.8</c:v>
                </c:pt>
                <c:pt idx="1791">
                  <c:v>183.9</c:v>
                </c:pt>
                <c:pt idx="1792">
                  <c:v>184</c:v>
                </c:pt>
                <c:pt idx="1793">
                  <c:v>184.1</c:v>
                </c:pt>
                <c:pt idx="1794">
                  <c:v>184.2</c:v>
                </c:pt>
                <c:pt idx="1795">
                  <c:v>184.3</c:v>
                </c:pt>
                <c:pt idx="1796">
                  <c:v>184.4</c:v>
                </c:pt>
                <c:pt idx="1797">
                  <c:v>184.5</c:v>
                </c:pt>
                <c:pt idx="1798">
                  <c:v>184.6</c:v>
                </c:pt>
                <c:pt idx="1799">
                  <c:v>184.7</c:v>
                </c:pt>
                <c:pt idx="1800">
                  <c:v>184.8</c:v>
                </c:pt>
                <c:pt idx="1801">
                  <c:v>184.9</c:v>
                </c:pt>
                <c:pt idx="1802">
                  <c:v>185</c:v>
                </c:pt>
                <c:pt idx="1803">
                  <c:v>185.1</c:v>
                </c:pt>
                <c:pt idx="1804">
                  <c:v>185.2</c:v>
                </c:pt>
                <c:pt idx="1805">
                  <c:v>185.3</c:v>
                </c:pt>
                <c:pt idx="1806">
                  <c:v>185.4</c:v>
                </c:pt>
                <c:pt idx="1807">
                  <c:v>185.5</c:v>
                </c:pt>
                <c:pt idx="1808">
                  <c:v>185.6</c:v>
                </c:pt>
                <c:pt idx="1809">
                  <c:v>185.7</c:v>
                </c:pt>
                <c:pt idx="1810">
                  <c:v>185.8</c:v>
                </c:pt>
                <c:pt idx="1811">
                  <c:v>185.9</c:v>
                </c:pt>
                <c:pt idx="1812">
                  <c:v>186</c:v>
                </c:pt>
                <c:pt idx="1813">
                  <c:v>186.1</c:v>
                </c:pt>
                <c:pt idx="1814">
                  <c:v>186.2</c:v>
                </c:pt>
                <c:pt idx="1815">
                  <c:v>186.3</c:v>
                </c:pt>
                <c:pt idx="1816">
                  <c:v>186.4</c:v>
                </c:pt>
                <c:pt idx="1817">
                  <c:v>186.5</c:v>
                </c:pt>
                <c:pt idx="1818">
                  <c:v>186.6</c:v>
                </c:pt>
                <c:pt idx="1819">
                  <c:v>186.7</c:v>
                </c:pt>
                <c:pt idx="1820">
                  <c:v>186.8</c:v>
                </c:pt>
                <c:pt idx="1821">
                  <c:v>186.9</c:v>
                </c:pt>
                <c:pt idx="1822">
                  <c:v>187</c:v>
                </c:pt>
                <c:pt idx="1823">
                  <c:v>187.1</c:v>
                </c:pt>
                <c:pt idx="1824">
                  <c:v>187.2</c:v>
                </c:pt>
                <c:pt idx="1825">
                  <c:v>187.3</c:v>
                </c:pt>
                <c:pt idx="1826">
                  <c:v>187.4</c:v>
                </c:pt>
                <c:pt idx="1827">
                  <c:v>187.5</c:v>
                </c:pt>
                <c:pt idx="1828">
                  <c:v>187.6</c:v>
                </c:pt>
                <c:pt idx="1829">
                  <c:v>187.7</c:v>
                </c:pt>
                <c:pt idx="1830">
                  <c:v>187.8</c:v>
                </c:pt>
                <c:pt idx="1831">
                  <c:v>187.9</c:v>
                </c:pt>
                <c:pt idx="1832">
                  <c:v>188</c:v>
                </c:pt>
                <c:pt idx="1833">
                  <c:v>188.1</c:v>
                </c:pt>
                <c:pt idx="1834">
                  <c:v>188.2</c:v>
                </c:pt>
                <c:pt idx="1835">
                  <c:v>188.3</c:v>
                </c:pt>
                <c:pt idx="1836">
                  <c:v>188.4</c:v>
                </c:pt>
                <c:pt idx="1837">
                  <c:v>188.5</c:v>
                </c:pt>
                <c:pt idx="1838">
                  <c:v>188.6</c:v>
                </c:pt>
                <c:pt idx="1839">
                  <c:v>188.7</c:v>
                </c:pt>
                <c:pt idx="1840">
                  <c:v>188.8</c:v>
                </c:pt>
                <c:pt idx="1841">
                  <c:v>188.9</c:v>
                </c:pt>
                <c:pt idx="1842">
                  <c:v>189</c:v>
                </c:pt>
                <c:pt idx="1843">
                  <c:v>189.1</c:v>
                </c:pt>
                <c:pt idx="1844">
                  <c:v>189.2</c:v>
                </c:pt>
                <c:pt idx="1845">
                  <c:v>189.3</c:v>
                </c:pt>
                <c:pt idx="1846">
                  <c:v>189.4</c:v>
                </c:pt>
                <c:pt idx="1847">
                  <c:v>189.5</c:v>
                </c:pt>
                <c:pt idx="1848">
                  <c:v>189.6</c:v>
                </c:pt>
                <c:pt idx="1849">
                  <c:v>189.7</c:v>
                </c:pt>
                <c:pt idx="1850">
                  <c:v>189.8</c:v>
                </c:pt>
                <c:pt idx="1851">
                  <c:v>189.9</c:v>
                </c:pt>
                <c:pt idx="1852">
                  <c:v>190</c:v>
                </c:pt>
                <c:pt idx="1853">
                  <c:v>190.1</c:v>
                </c:pt>
                <c:pt idx="1854">
                  <c:v>190.2</c:v>
                </c:pt>
                <c:pt idx="1855">
                  <c:v>190.3</c:v>
                </c:pt>
                <c:pt idx="1856">
                  <c:v>190.4</c:v>
                </c:pt>
                <c:pt idx="1857">
                  <c:v>190.5</c:v>
                </c:pt>
                <c:pt idx="1858">
                  <c:v>190.6</c:v>
                </c:pt>
                <c:pt idx="1859">
                  <c:v>190.7</c:v>
                </c:pt>
                <c:pt idx="1860">
                  <c:v>190.8</c:v>
                </c:pt>
                <c:pt idx="1861">
                  <c:v>190.9</c:v>
                </c:pt>
                <c:pt idx="1862">
                  <c:v>191</c:v>
                </c:pt>
                <c:pt idx="1863">
                  <c:v>191.1</c:v>
                </c:pt>
                <c:pt idx="1864">
                  <c:v>191.2</c:v>
                </c:pt>
                <c:pt idx="1865">
                  <c:v>191.3</c:v>
                </c:pt>
                <c:pt idx="1866">
                  <c:v>191.4</c:v>
                </c:pt>
                <c:pt idx="1867">
                  <c:v>191.5</c:v>
                </c:pt>
                <c:pt idx="1868">
                  <c:v>191.6</c:v>
                </c:pt>
                <c:pt idx="1869">
                  <c:v>191.7</c:v>
                </c:pt>
                <c:pt idx="1870">
                  <c:v>191.8</c:v>
                </c:pt>
                <c:pt idx="1871">
                  <c:v>191.9</c:v>
                </c:pt>
                <c:pt idx="1872">
                  <c:v>192</c:v>
                </c:pt>
                <c:pt idx="1873">
                  <c:v>192.1</c:v>
                </c:pt>
                <c:pt idx="1874">
                  <c:v>192.2</c:v>
                </c:pt>
                <c:pt idx="1875">
                  <c:v>192.3</c:v>
                </c:pt>
                <c:pt idx="1876">
                  <c:v>192.4</c:v>
                </c:pt>
                <c:pt idx="1877">
                  <c:v>192.5</c:v>
                </c:pt>
                <c:pt idx="1878">
                  <c:v>192.6</c:v>
                </c:pt>
                <c:pt idx="1879">
                  <c:v>192.7</c:v>
                </c:pt>
                <c:pt idx="1880">
                  <c:v>192.8</c:v>
                </c:pt>
                <c:pt idx="1881">
                  <c:v>192.9</c:v>
                </c:pt>
                <c:pt idx="1882">
                  <c:v>193</c:v>
                </c:pt>
                <c:pt idx="1883">
                  <c:v>193.1</c:v>
                </c:pt>
                <c:pt idx="1884">
                  <c:v>193.2</c:v>
                </c:pt>
                <c:pt idx="1885">
                  <c:v>193.3</c:v>
                </c:pt>
                <c:pt idx="1886">
                  <c:v>193.4</c:v>
                </c:pt>
                <c:pt idx="1887">
                  <c:v>193.5</c:v>
                </c:pt>
                <c:pt idx="1888">
                  <c:v>193.6</c:v>
                </c:pt>
                <c:pt idx="1889">
                  <c:v>193.7</c:v>
                </c:pt>
                <c:pt idx="1890">
                  <c:v>193.8</c:v>
                </c:pt>
                <c:pt idx="1891">
                  <c:v>193.9</c:v>
                </c:pt>
                <c:pt idx="1892">
                  <c:v>194</c:v>
                </c:pt>
                <c:pt idx="1893">
                  <c:v>194.1</c:v>
                </c:pt>
                <c:pt idx="1894">
                  <c:v>194.2</c:v>
                </c:pt>
                <c:pt idx="1895">
                  <c:v>194.3</c:v>
                </c:pt>
                <c:pt idx="1896">
                  <c:v>194.4</c:v>
                </c:pt>
                <c:pt idx="1897">
                  <c:v>194.5</c:v>
                </c:pt>
                <c:pt idx="1898">
                  <c:v>194.6</c:v>
                </c:pt>
                <c:pt idx="1899">
                  <c:v>194.7</c:v>
                </c:pt>
                <c:pt idx="1900">
                  <c:v>194.8</c:v>
                </c:pt>
                <c:pt idx="1901">
                  <c:v>194.9</c:v>
                </c:pt>
                <c:pt idx="1902">
                  <c:v>195</c:v>
                </c:pt>
                <c:pt idx="1903">
                  <c:v>195.1</c:v>
                </c:pt>
                <c:pt idx="1904">
                  <c:v>195.2</c:v>
                </c:pt>
                <c:pt idx="1905">
                  <c:v>195.3</c:v>
                </c:pt>
                <c:pt idx="1906">
                  <c:v>195.4</c:v>
                </c:pt>
                <c:pt idx="1907">
                  <c:v>195.5</c:v>
                </c:pt>
                <c:pt idx="1908">
                  <c:v>195.6</c:v>
                </c:pt>
                <c:pt idx="1909">
                  <c:v>195.7</c:v>
                </c:pt>
                <c:pt idx="1910">
                  <c:v>195.8</c:v>
                </c:pt>
                <c:pt idx="1911">
                  <c:v>195.9</c:v>
                </c:pt>
                <c:pt idx="1912">
                  <c:v>196</c:v>
                </c:pt>
                <c:pt idx="1913">
                  <c:v>196.1</c:v>
                </c:pt>
                <c:pt idx="1914">
                  <c:v>196.2</c:v>
                </c:pt>
                <c:pt idx="1915">
                  <c:v>196.3</c:v>
                </c:pt>
                <c:pt idx="1916">
                  <c:v>196.4</c:v>
                </c:pt>
                <c:pt idx="1917">
                  <c:v>196.5</c:v>
                </c:pt>
                <c:pt idx="1918">
                  <c:v>196.6</c:v>
                </c:pt>
                <c:pt idx="1919">
                  <c:v>196.7</c:v>
                </c:pt>
                <c:pt idx="1920">
                  <c:v>196.8</c:v>
                </c:pt>
                <c:pt idx="1921">
                  <c:v>196.9</c:v>
                </c:pt>
                <c:pt idx="1922">
                  <c:v>197</c:v>
                </c:pt>
                <c:pt idx="1923">
                  <c:v>197.1</c:v>
                </c:pt>
                <c:pt idx="1924">
                  <c:v>197.2</c:v>
                </c:pt>
                <c:pt idx="1925">
                  <c:v>197.3</c:v>
                </c:pt>
                <c:pt idx="1926">
                  <c:v>197.4</c:v>
                </c:pt>
                <c:pt idx="1927">
                  <c:v>197.5</c:v>
                </c:pt>
                <c:pt idx="1928">
                  <c:v>197.6</c:v>
                </c:pt>
                <c:pt idx="1929">
                  <c:v>197.7</c:v>
                </c:pt>
                <c:pt idx="1930">
                  <c:v>197.8</c:v>
                </c:pt>
                <c:pt idx="1931">
                  <c:v>197.9</c:v>
                </c:pt>
                <c:pt idx="1932">
                  <c:v>198</c:v>
                </c:pt>
                <c:pt idx="1933">
                  <c:v>198.1</c:v>
                </c:pt>
                <c:pt idx="1934">
                  <c:v>198.2</c:v>
                </c:pt>
                <c:pt idx="1935">
                  <c:v>198.3</c:v>
                </c:pt>
                <c:pt idx="1936">
                  <c:v>198.4</c:v>
                </c:pt>
                <c:pt idx="1937">
                  <c:v>198.5</c:v>
                </c:pt>
                <c:pt idx="1938">
                  <c:v>198.6</c:v>
                </c:pt>
                <c:pt idx="1939">
                  <c:v>198.7</c:v>
                </c:pt>
                <c:pt idx="1940">
                  <c:v>198.8</c:v>
                </c:pt>
                <c:pt idx="1941">
                  <c:v>198.9</c:v>
                </c:pt>
                <c:pt idx="1942">
                  <c:v>199</c:v>
                </c:pt>
                <c:pt idx="1943">
                  <c:v>199.1</c:v>
                </c:pt>
                <c:pt idx="1944">
                  <c:v>199.2</c:v>
                </c:pt>
                <c:pt idx="1945">
                  <c:v>199.3</c:v>
                </c:pt>
                <c:pt idx="1946">
                  <c:v>199.4</c:v>
                </c:pt>
                <c:pt idx="1947">
                  <c:v>199.5</c:v>
                </c:pt>
                <c:pt idx="1948">
                  <c:v>199.6</c:v>
                </c:pt>
                <c:pt idx="1949">
                  <c:v>199.7</c:v>
                </c:pt>
                <c:pt idx="1950">
                  <c:v>199.8</c:v>
                </c:pt>
                <c:pt idx="1951">
                  <c:v>199.9</c:v>
                </c:pt>
                <c:pt idx="1952">
                  <c:v>200</c:v>
                </c:pt>
                <c:pt idx="1953">
                  <c:v>200.1</c:v>
                </c:pt>
                <c:pt idx="1954">
                  <c:v>200.2</c:v>
                </c:pt>
                <c:pt idx="1955">
                  <c:v>200.3</c:v>
                </c:pt>
                <c:pt idx="1956">
                  <c:v>200.4</c:v>
                </c:pt>
                <c:pt idx="1957">
                  <c:v>200.5</c:v>
                </c:pt>
                <c:pt idx="1958">
                  <c:v>200.6</c:v>
                </c:pt>
                <c:pt idx="1959">
                  <c:v>200.7</c:v>
                </c:pt>
                <c:pt idx="1960">
                  <c:v>200.8</c:v>
                </c:pt>
                <c:pt idx="1961">
                  <c:v>200.9</c:v>
                </c:pt>
                <c:pt idx="1962">
                  <c:v>201</c:v>
                </c:pt>
                <c:pt idx="1963">
                  <c:v>201.1</c:v>
                </c:pt>
                <c:pt idx="1964">
                  <c:v>201.2</c:v>
                </c:pt>
                <c:pt idx="1965">
                  <c:v>201.3</c:v>
                </c:pt>
                <c:pt idx="1966">
                  <c:v>201.4</c:v>
                </c:pt>
                <c:pt idx="1967">
                  <c:v>201.5</c:v>
                </c:pt>
                <c:pt idx="1968">
                  <c:v>201.6</c:v>
                </c:pt>
                <c:pt idx="1969">
                  <c:v>201.7</c:v>
                </c:pt>
                <c:pt idx="1970">
                  <c:v>201.8</c:v>
                </c:pt>
                <c:pt idx="1971">
                  <c:v>201.9</c:v>
                </c:pt>
                <c:pt idx="1972">
                  <c:v>202</c:v>
                </c:pt>
                <c:pt idx="1973">
                  <c:v>202.1</c:v>
                </c:pt>
                <c:pt idx="1974">
                  <c:v>202.2</c:v>
                </c:pt>
                <c:pt idx="1975">
                  <c:v>202.3</c:v>
                </c:pt>
                <c:pt idx="1976">
                  <c:v>202.4</c:v>
                </c:pt>
                <c:pt idx="1977">
                  <c:v>202.5</c:v>
                </c:pt>
                <c:pt idx="1978">
                  <c:v>202.6</c:v>
                </c:pt>
                <c:pt idx="1979">
                  <c:v>202.7</c:v>
                </c:pt>
                <c:pt idx="1980">
                  <c:v>202.8</c:v>
                </c:pt>
                <c:pt idx="1981">
                  <c:v>202.9</c:v>
                </c:pt>
                <c:pt idx="1982">
                  <c:v>203</c:v>
                </c:pt>
                <c:pt idx="1983">
                  <c:v>203.1</c:v>
                </c:pt>
                <c:pt idx="1984">
                  <c:v>203.2</c:v>
                </c:pt>
                <c:pt idx="1985">
                  <c:v>203.3</c:v>
                </c:pt>
                <c:pt idx="1986">
                  <c:v>203.4</c:v>
                </c:pt>
                <c:pt idx="1987">
                  <c:v>203.5</c:v>
                </c:pt>
                <c:pt idx="1988">
                  <c:v>203.6</c:v>
                </c:pt>
                <c:pt idx="1989">
                  <c:v>203.7</c:v>
                </c:pt>
                <c:pt idx="1990">
                  <c:v>203.8</c:v>
                </c:pt>
                <c:pt idx="1991">
                  <c:v>203.9</c:v>
                </c:pt>
                <c:pt idx="1992">
                  <c:v>204</c:v>
                </c:pt>
                <c:pt idx="1993">
                  <c:v>204.1</c:v>
                </c:pt>
                <c:pt idx="1994">
                  <c:v>204.2</c:v>
                </c:pt>
                <c:pt idx="1995">
                  <c:v>204.3</c:v>
                </c:pt>
                <c:pt idx="1996">
                  <c:v>204.4</c:v>
                </c:pt>
                <c:pt idx="1997">
                  <c:v>204.5</c:v>
                </c:pt>
                <c:pt idx="1998">
                  <c:v>204.6</c:v>
                </c:pt>
                <c:pt idx="1999">
                  <c:v>204.7</c:v>
                </c:pt>
                <c:pt idx="2000">
                  <c:v>204.8</c:v>
                </c:pt>
                <c:pt idx="2001">
                  <c:v>204.9</c:v>
                </c:pt>
                <c:pt idx="2002">
                  <c:v>205</c:v>
                </c:pt>
                <c:pt idx="2003">
                  <c:v>205.1</c:v>
                </c:pt>
                <c:pt idx="2004">
                  <c:v>205.2</c:v>
                </c:pt>
                <c:pt idx="2005">
                  <c:v>205.3</c:v>
                </c:pt>
                <c:pt idx="2006">
                  <c:v>205.4</c:v>
                </c:pt>
                <c:pt idx="2007">
                  <c:v>205.5</c:v>
                </c:pt>
                <c:pt idx="2008">
                  <c:v>205.6</c:v>
                </c:pt>
                <c:pt idx="2009">
                  <c:v>205.7</c:v>
                </c:pt>
                <c:pt idx="2010">
                  <c:v>205.8</c:v>
                </c:pt>
                <c:pt idx="2011">
                  <c:v>205.9</c:v>
                </c:pt>
                <c:pt idx="2012">
                  <c:v>206</c:v>
                </c:pt>
                <c:pt idx="2013">
                  <c:v>206.1</c:v>
                </c:pt>
                <c:pt idx="2014">
                  <c:v>206.2</c:v>
                </c:pt>
                <c:pt idx="2015">
                  <c:v>206.3</c:v>
                </c:pt>
                <c:pt idx="2016">
                  <c:v>206.4</c:v>
                </c:pt>
                <c:pt idx="2017">
                  <c:v>206.5</c:v>
                </c:pt>
                <c:pt idx="2018">
                  <c:v>206.6</c:v>
                </c:pt>
                <c:pt idx="2019">
                  <c:v>206.7</c:v>
                </c:pt>
                <c:pt idx="2020">
                  <c:v>206.8</c:v>
                </c:pt>
                <c:pt idx="2021">
                  <c:v>206.9</c:v>
                </c:pt>
                <c:pt idx="2022">
                  <c:v>207</c:v>
                </c:pt>
                <c:pt idx="2023">
                  <c:v>207.1</c:v>
                </c:pt>
                <c:pt idx="2024">
                  <c:v>207.2</c:v>
                </c:pt>
                <c:pt idx="2025">
                  <c:v>207.3</c:v>
                </c:pt>
                <c:pt idx="2026">
                  <c:v>207.4</c:v>
                </c:pt>
                <c:pt idx="2027">
                  <c:v>207.5</c:v>
                </c:pt>
                <c:pt idx="2028">
                  <c:v>207.6</c:v>
                </c:pt>
                <c:pt idx="2029">
                  <c:v>207.7</c:v>
                </c:pt>
                <c:pt idx="2030">
                  <c:v>207.8</c:v>
                </c:pt>
                <c:pt idx="2031">
                  <c:v>207.9</c:v>
                </c:pt>
                <c:pt idx="2032">
                  <c:v>208</c:v>
                </c:pt>
                <c:pt idx="2033">
                  <c:v>208.1</c:v>
                </c:pt>
                <c:pt idx="2034">
                  <c:v>208.2</c:v>
                </c:pt>
                <c:pt idx="2035">
                  <c:v>208.3</c:v>
                </c:pt>
                <c:pt idx="2036">
                  <c:v>208.4</c:v>
                </c:pt>
                <c:pt idx="2037">
                  <c:v>208.5</c:v>
                </c:pt>
                <c:pt idx="2038">
                  <c:v>208.6</c:v>
                </c:pt>
                <c:pt idx="2039">
                  <c:v>208.7</c:v>
                </c:pt>
                <c:pt idx="2040">
                  <c:v>208.8</c:v>
                </c:pt>
                <c:pt idx="2041">
                  <c:v>208.9</c:v>
                </c:pt>
                <c:pt idx="2042">
                  <c:v>209</c:v>
                </c:pt>
                <c:pt idx="2043">
                  <c:v>209.1</c:v>
                </c:pt>
                <c:pt idx="2044">
                  <c:v>209.2</c:v>
                </c:pt>
                <c:pt idx="2045">
                  <c:v>209.3</c:v>
                </c:pt>
                <c:pt idx="2046">
                  <c:v>209.4</c:v>
                </c:pt>
                <c:pt idx="2047">
                  <c:v>209.5</c:v>
                </c:pt>
                <c:pt idx="2048">
                  <c:v>209.6</c:v>
                </c:pt>
                <c:pt idx="2049">
                  <c:v>209.7</c:v>
                </c:pt>
                <c:pt idx="2050">
                  <c:v>209.8</c:v>
                </c:pt>
                <c:pt idx="2051">
                  <c:v>209.9</c:v>
                </c:pt>
                <c:pt idx="2052">
                  <c:v>210</c:v>
                </c:pt>
                <c:pt idx="2053">
                  <c:v>210.1</c:v>
                </c:pt>
                <c:pt idx="2054">
                  <c:v>210.2</c:v>
                </c:pt>
                <c:pt idx="2055">
                  <c:v>210.3</c:v>
                </c:pt>
                <c:pt idx="2056">
                  <c:v>210.4</c:v>
                </c:pt>
                <c:pt idx="2057">
                  <c:v>210.5</c:v>
                </c:pt>
                <c:pt idx="2058">
                  <c:v>210.6</c:v>
                </c:pt>
                <c:pt idx="2059">
                  <c:v>210.7</c:v>
                </c:pt>
                <c:pt idx="2060">
                  <c:v>210.8</c:v>
                </c:pt>
                <c:pt idx="2061">
                  <c:v>210.9</c:v>
                </c:pt>
                <c:pt idx="2062">
                  <c:v>211</c:v>
                </c:pt>
                <c:pt idx="2063">
                  <c:v>211.1</c:v>
                </c:pt>
                <c:pt idx="2064">
                  <c:v>211.2</c:v>
                </c:pt>
                <c:pt idx="2065">
                  <c:v>211.3</c:v>
                </c:pt>
                <c:pt idx="2066">
                  <c:v>211.4</c:v>
                </c:pt>
                <c:pt idx="2067">
                  <c:v>211.5</c:v>
                </c:pt>
                <c:pt idx="2068">
                  <c:v>211.6</c:v>
                </c:pt>
                <c:pt idx="2069">
                  <c:v>211.7</c:v>
                </c:pt>
                <c:pt idx="2070">
                  <c:v>211.8</c:v>
                </c:pt>
                <c:pt idx="2071">
                  <c:v>211.9</c:v>
                </c:pt>
                <c:pt idx="2072">
                  <c:v>212</c:v>
                </c:pt>
                <c:pt idx="2073">
                  <c:v>212.1</c:v>
                </c:pt>
                <c:pt idx="2074">
                  <c:v>212.2</c:v>
                </c:pt>
                <c:pt idx="2075">
                  <c:v>212.3</c:v>
                </c:pt>
                <c:pt idx="2076">
                  <c:v>212.4</c:v>
                </c:pt>
                <c:pt idx="2077">
                  <c:v>212.5</c:v>
                </c:pt>
                <c:pt idx="2078">
                  <c:v>212.6</c:v>
                </c:pt>
                <c:pt idx="2079">
                  <c:v>212.7</c:v>
                </c:pt>
                <c:pt idx="2080">
                  <c:v>212.8</c:v>
                </c:pt>
                <c:pt idx="2081">
                  <c:v>212.9</c:v>
                </c:pt>
                <c:pt idx="2082">
                  <c:v>213</c:v>
                </c:pt>
                <c:pt idx="2083">
                  <c:v>213.1</c:v>
                </c:pt>
                <c:pt idx="2084">
                  <c:v>213.2</c:v>
                </c:pt>
                <c:pt idx="2085">
                  <c:v>213.3</c:v>
                </c:pt>
                <c:pt idx="2086">
                  <c:v>213.4</c:v>
                </c:pt>
                <c:pt idx="2087">
                  <c:v>213.5</c:v>
                </c:pt>
                <c:pt idx="2088">
                  <c:v>213.6</c:v>
                </c:pt>
                <c:pt idx="2089">
                  <c:v>213.7</c:v>
                </c:pt>
                <c:pt idx="2090">
                  <c:v>213.8</c:v>
                </c:pt>
                <c:pt idx="2091">
                  <c:v>213.9</c:v>
                </c:pt>
                <c:pt idx="2092">
                  <c:v>214</c:v>
                </c:pt>
                <c:pt idx="2093">
                  <c:v>214.1</c:v>
                </c:pt>
                <c:pt idx="2094">
                  <c:v>214.2</c:v>
                </c:pt>
                <c:pt idx="2095">
                  <c:v>214.3</c:v>
                </c:pt>
                <c:pt idx="2096">
                  <c:v>214.4</c:v>
                </c:pt>
                <c:pt idx="2097">
                  <c:v>214.5</c:v>
                </c:pt>
                <c:pt idx="2098">
                  <c:v>214.6</c:v>
                </c:pt>
                <c:pt idx="2099">
                  <c:v>214.7</c:v>
                </c:pt>
                <c:pt idx="2100">
                  <c:v>214.8</c:v>
                </c:pt>
                <c:pt idx="2101">
                  <c:v>214.9</c:v>
                </c:pt>
                <c:pt idx="2102">
                  <c:v>215</c:v>
                </c:pt>
                <c:pt idx="2103">
                  <c:v>215.1</c:v>
                </c:pt>
                <c:pt idx="2104">
                  <c:v>215.2</c:v>
                </c:pt>
                <c:pt idx="2105">
                  <c:v>215.3</c:v>
                </c:pt>
                <c:pt idx="2106">
                  <c:v>215.4</c:v>
                </c:pt>
                <c:pt idx="2107">
                  <c:v>215.5</c:v>
                </c:pt>
                <c:pt idx="2108">
                  <c:v>215.6</c:v>
                </c:pt>
                <c:pt idx="2109">
                  <c:v>215.7</c:v>
                </c:pt>
                <c:pt idx="2110">
                  <c:v>215.8</c:v>
                </c:pt>
                <c:pt idx="2111">
                  <c:v>215.9</c:v>
                </c:pt>
                <c:pt idx="2112">
                  <c:v>216</c:v>
                </c:pt>
                <c:pt idx="2113">
                  <c:v>216.1</c:v>
                </c:pt>
                <c:pt idx="2114">
                  <c:v>216.2</c:v>
                </c:pt>
                <c:pt idx="2115">
                  <c:v>216.3</c:v>
                </c:pt>
                <c:pt idx="2116">
                  <c:v>216.4</c:v>
                </c:pt>
                <c:pt idx="2117">
                  <c:v>216.5</c:v>
                </c:pt>
                <c:pt idx="2118">
                  <c:v>216.6</c:v>
                </c:pt>
                <c:pt idx="2119">
                  <c:v>216.7</c:v>
                </c:pt>
                <c:pt idx="2120">
                  <c:v>216.8</c:v>
                </c:pt>
                <c:pt idx="2121">
                  <c:v>216.9</c:v>
                </c:pt>
                <c:pt idx="2122">
                  <c:v>217</c:v>
                </c:pt>
                <c:pt idx="2123">
                  <c:v>217.1</c:v>
                </c:pt>
                <c:pt idx="2124">
                  <c:v>217.2</c:v>
                </c:pt>
                <c:pt idx="2125">
                  <c:v>217.3</c:v>
                </c:pt>
                <c:pt idx="2126">
                  <c:v>217.4</c:v>
                </c:pt>
                <c:pt idx="2127">
                  <c:v>217.5</c:v>
                </c:pt>
                <c:pt idx="2128">
                  <c:v>217.6</c:v>
                </c:pt>
                <c:pt idx="2129">
                  <c:v>217.7</c:v>
                </c:pt>
                <c:pt idx="2130">
                  <c:v>217.8</c:v>
                </c:pt>
                <c:pt idx="2131">
                  <c:v>217.9</c:v>
                </c:pt>
                <c:pt idx="2132">
                  <c:v>218</c:v>
                </c:pt>
                <c:pt idx="2133">
                  <c:v>218.1</c:v>
                </c:pt>
                <c:pt idx="2134">
                  <c:v>218.2</c:v>
                </c:pt>
                <c:pt idx="2135">
                  <c:v>218.3</c:v>
                </c:pt>
                <c:pt idx="2136">
                  <c:v>218.4</c:v>
                </c:pt>
                <c:pt idx="2137">
                  <c:v>218.5</c:v>
                </c:pt>
                <c:pt idx="2138">
                  <c:v>218.6</c:v>
                </c:pt>
                <c:pt idx="2139">
                  <c:v>218.7</c:v>
                </c:pt>
                <c:pt idx="2140">
                  <c:v>218.8</c:v>
                </c:pt>
                <c:pt idx="2141">
                  <c:v>218.9</c:v>
                </c:pt>
                <c:pt idx="2142">
                  <c:v>219</c:v>
                </c:pt>
                <c:pt idx="2143">
                  <c:v>219.1</c:v>
                </c:pt>
                <c:pt idx="2144">
                  <c:v>219.2</c:v>
                </c:pt>
                <c:pt idx="2145">
                  <c:v>219.3</c:v>
                </c:pt>
                <c:pt idx="2146">
                  <c:v>219.4</c:v>
                </c:pt>
                <c:pt idx="2147">
                  <c:v>219.5</c:v>
                </c:pt>
                <c:pt idx="2148">
                  <c:v>219.6</c:v>
                </c:pt>
                <c:pt idx="2149">
                  <c:v>219.7</c:v>
                </c:pt>
                <c:pt idx="2150">
                  <c:v>219.8</c:v>
                </c:pt>
                <c:pt idx="2151">
                  <c:v>219.9</c:v>
                </c:pt>
                <c:pt idx="2152">
                  <c:v>220</c:v>
                </c:pt>
                <c:pt idx="2153">
                  <c:v>220.1</c:v>
                </c:pt>
                <c:pt idx="2154">
                  <c:v>220.2</c:v>
                </c:pt>
                <c:pt idx="2155">
                  <c:v>220.3</c:v>
                </c:pt>
                <c:pt idx="2156">
                  <c:v>220.4</c:v>
                </c:pt>
                <c:pt idx="2157">
                  <c:v>220.5</c:v>
                </c:pt>
                <c:pt idx="2158">
                  <c:v>220.6</c:v>
                </c:pt>
                <c:pt idx="2159">
                  <c:v>220.7</c:v>
                </c:pt>
                <c:pt idx="2160">
                  <c:v>220.8</c:v>
                </c:pt>
                <c:pt idx="2161">
                  <c:v>220.9</c:v>
                </c:pt>
                <c:pt idx="2162">
                  <c:v>221</c:v>
                </c:pt>
                <c:pt idx="2163">
                  <c:v>221.1</c:v>
                </c:pt>
                <c:pt idx="2164">
                  <c:v>221.2</c:v>
                </c:pt>
                <c:pt idx="2165">
                  <c:v>221.3</c:v>
                </c:pt>
                <c:pt idx="2166">
                  <c:v>221.4</c:v>
                </c:pt>
                <c:pt idx="2167">
                  <c:v>221.5</c:v>
                </c:pt>
                <c:pt idx="2168">
                  <c:v>221.6</c:v>
                </c:pt>
                <c:pt idx="2169">
                  <c:v>221.7</c:v>
                </c:pt>
                <c:pt idx="2170">
                  <c:v>221.8</c:v>
                </c:pt>
                <c:pt idx="2171">
                  <c:v>221.9</c:v>
                </c:pt>
                <c:pt idx="2172">
                  <c:v>222</c:v>
                </c:pt>
                <c:pt idx="2173">
                  <c:v>222.1</c:v>
                </c:pt>
                <c:pt idx="2174">
                  <c:v>222.2</c:v>
                </c:pt>
                <c:pt idx="2175">
                  <c:v>222.3</c:v>
                </c:pt>
                <c:pt idx="2176">
                  <c:v>222.4</c:v>
                </c:pt>
                <c:pt idx="2177">
                  <c:v>222.5</c:v>
                </c:pt>
                <c:pt idx="2178">
                  <c:v>222.6</c:v>
                </c:pt>
                <c:pt idx="2179">
                  <c:v>222.7</c:v>
                </c:pt>
                <c:pt idx="2180">
                  <c:v>222.8</c:v>
                </c:pt>
                <c:pt idx="2181">
                  <c:v>222.9</c:v>
                </c:pt>
                <c:pt idx="2182">
                  <c:v>223</c:v>
                </c:pt>
                <c:pt idx="2183">
                  <c:v>223.1</c:v>
                </c:pt>
                <c:pt idx="2184">
                  <c:v>223.2</c:v>
                </c:pt>
                <c:pt idx="2185">
                  <c:v>223.3</c:v>
                </c:pt>
                <c:pt idx="2186">
                  <c:v>223.4</c:v>
                </c:pt>
                <c:pt idx="2187">
                  <c:v>223.5</c:v>
                </c:pt>
                <c:pt idx="2188">
                  <c:v>223.6</c:v>
                </c:pt>
                <c:pt idx="2189">
                  <c:v>223.7</c:v>
                </c:pt>
                <c:pt idx="2190">
                  <c:v>223.8</c:v>
                </c:pt>
                <c:pt idx="2191">
                  <c:v>223.9</c:v>
                </c:pt>
                <c:pt idx="2192">
                  <c:v>224</c:v>
                </c:pt>
                <c:pt idx="2193">
                  <c:v>224.1</c:v>
                </c:pt>
                <c:pt idx="2194">
                  <c:v>224.2</c:v>
                </c:pt>
                <c:pt idx="2195">
                  <c:v>224.3</c:v>
                </c:pt>
                <c:pt idx="2196">
                  <c:v>224.4</c:v>
                </c:pt>
                <c:pt idx="2197">
                  <c:v>224.5</c:v>
                </c:pt>
                <c:pt idx="2198">
                  <c:v>224.6</c:v>
                </c:pt>
                <c:pt idx="2199">
                  <c:v>224.7</c:v>
                </c:pt>
                <c:pt idx="2200">
                  <c:v>224.8</c:v>
                </c:pt>
                <c:pt idx="2201">
                  <c:v>224.9</c:v>
                </c:pt>
                <c:pt idx="2202">
                  <c:v>225</c:v>
                </c:pt>
                <c:pt idx="2203">
                  <c:v>225.1</c:v>
                </c:pt>
                <c:pt idx="2204">
                  <c:v>225.2</c:v>
                </c:pt>
                <c:pt idx="2205">
                  <c:v>225.3</c:v>
                </c:pt>
                <c:pt idx="2206">
                  <c:v>225.4</c:v>
                </c:pt>
                <c:pt idx="2207">
                  <c:v>225.5</c:v>
                </c:pt>
                <c:pt idx="2208">
                  <c:v>225.6</c:v>
                </c:pt>
                <c:pt idx="2209">
                  <c:v>225.7</c:v>
                </c:pt>
                <c:pt idx="2210">
                  <c:v>225.8</c:v>
                </c:pt>
                <c:pt idx="2211">
                  <c:v>225.9</c:v>
                </c:pt>
                <c:pt idx="2212">
                  <c:v>226</c:v>
                </c:pt>
                <c:pt idx="2213">
                  <c:v>226.1</c:v>
                </c:pt>
                <c:pt idx="2214">
                  <c:v>226.2</c:v>
                </c:pt>
                <c:pt idx="2215">
                  <c:v>226.3</c:v>
                </c:pt>
                <c:pt idx="2216">
                  <c:v>226.4</c:v>
                </c:pt>
                <c:pt idx="2217">
                  <c:v>226.5</c:v>
                </c:pt>
                <c:pt idx="2218">
                  <c:v>226.6</c:v>
                </c:pt>
                <c:pt idx="2219">
                  <c:v>226.7</c:v>
                </c:pt>
                <c:pt idx="2220">
                  <c:v>226.8</c:v>
                </c:pt>
                <c:pt idx="2221">
                  <c:v>226.9</c:v>
                </c:pt>
                <c:pt idx="2222">
                  <c:v>227</c:v>
                </c:pt>
                <c:pt idx="2223">
                  <c:v>227.1</c:v>
                </c:pt>
                <c:pt idx="2224">
                  <c:v>227.2</c:v>
                </c:pt>
                <c:pt idx="2225">
                  <c:v>227.3</c:v>
                </c:pt>
                <c:pt idx="2226">
                  <c:v>227.4</c:v>
                </c:pt>
                <c:pt idx="2227">
                  <c:v>227.5</c:v>
                </c:pt>
                <c:pt idx="2228">
                  <c:v>227.6</c:v>
                </c:pt>
                <c:pt idx="2229">
                  <c:v>227.7</c:v>
                </c:pt>
                <c:pt idx="2230">
                  <c:v>227.8</c:v>
                </c:pt>
                <c:pt idx="2231">
                  <c:v>227.9</c:v>
                </c:pt>
                <c:pt idx="2232">
                  <c:v>228</c:v>
                </c:pt>
                <c:pt idx="2233">
                  <c:v>228.1</c:v>
                </c:pt>
                <c:pt idx="2234">
                  <c:v>228.2</c:v>
                </c:pt>
                <c:pt idx="2235">
                  <c:v>228.3</c:v>
                </c:pt>
                <c:pt idx="2236">
                  <c:v>228.4</c:v>
                </c:pt>
                <c:pt idx="2237">
                  <c:v>228.5</c:v>
                </c:pt>
                <c:pt idx="2238">
                  <c:v>228.6</c:v>
                </c:pt>
                <c:pt idx="2239">
                  <c:v>228.7</c:v>
                </c:pt>
                <c:pt idx="2240">
                  <c:v>228.8</c:v>
                </c:pt>
                <c:pt idx="2241">
                  <c:v>228.9</c:v>
                </c:pt>
                <c:pt idx="2242">
                  <c:v>229</c:v>
                </c:pt>
                <c:pt idx="2243">
                  <c:v>229.1</c:v>
                </c:pt>
                <c:pt idx="2244">
                  <c:v>229.2</c:v>
                </c:pt>
                <c:pt idx="2245">
                  <c:v>229.3</c:v>
                </c:pt>
                <c:pt idx="2246">
                  <c:v>229.4</c:v>
                </c:pt>
                <c:pt idx="2247">
                  <c:v>229.5</c:v>
                </c:pt>
                <c:pt idx="2248">
                  <c:v>229.6</c:v>
                </c:pt>
                <c:pt idx="2249">
                  <c:v>229.7</c:v>
                </c:pt>
                <c:pt idx="2250">
                  <c:v>229.8</c:v>
                </c:pt>
                <c:pt idx="2251">
                  <c:v>229.9</c:v>
                </c:pt>
                <c:pt idx="2252">
                  <c:v>230</c:v>
                </c:pt>
                <c:pt idx="2253">
                  <c:v>230.1</c:v>
                </c:pt>
                <c:pt idx="2254">
                  <c:v>230.2</c:v>
                </c:pt>
                <c:pt idx="2255">
                  <c:v>230.3</c:v>
                </c:pt>
                <c:pt idx="2256">
                  <c:v>230.4</c:v>
                </c:pt>
                <c:pt idx="2257">
                  <c:v>230.5</c:v>
                </c:pt>
                <c:pt idx="2258">
                  <c:v>230.6</c:v>
                </c:pt>
                <c:pt idx="2259">
                  <c:v>230.7</c:v>
                </c:pt>
                <c:pt idx="2260">
                  <c:v>230.8</c:v>
                </c:pt>
                <c:pt idx="2261">
                  <c:v>230.9</c:v>
                </c:pt>
                <c:pt idx="2262">
                  <c:v>231</c:v>
                </c:pt>
                <c:pt idx="2263">
                  <c:v>231.1</c:v>
                </c:pt>
                <c:pt idx="2264">
                  <c:v>231.2</c:v>
                </c:pt>
                <c:pt idx="2265">
                  <c:v>231.3</c:v>
                </c:pt>
                <c:pt idx="2266">
                  <c:v>231.4</c:v>
                </c:pt>
                <c:pt idx="2267">
                  <c:v>231.5</c:v>
                </c:pt>
                <c:pt idx="2268">
                  <c:v>231.6</c:v>
                </c:pt>
                <c:pt idx="2269">
                  <c:v>231.7</c:v>
                </c:pt>
                <c:pt idx="2270">
                  <c:v>231.8</c:v>
                </c:pt>
                <c:pt idx="2271">
                  <c:v>231.9</c:v>
                </c:pt>
                <c:pt idx="2272">
                  <c:v>232</c:v>
                </c:pt>
                <c:pt idx="2273">
                  <c:v>232.1</c:v>
                </c:pt>
                <c:pt idx="2274">
                  <c:v>232.2</c:v>
                </c:pt>
                <c:pt idx="2275">
                  <c:v>232.3</c:v>
                </c:pt>
                <c:pt idx="2276">
                  <c:v>232.4</c:v>
                </c:pt>
                <c:pt idx="2277">
                  <c:v>232.5</c:v>
                </c:pt>
                <c:pt idx="2278">
                  <c:v>232.6</c:v>
                </c:pt>
                <c:pt idx="2279">
                  <c:v>232.7</c:v>
                </c:pt>
                <c:pt idx="2280">
                  <c:v>232.8</c:v>
                </c:pt>
                <c:pt idx="2281">
                  <c:v>232.9</c:v>
                </c:pt>
                <c:pt idx="2282">
                  <c:v>233</c:v>
                </c:pt>
                <c:pt idx="2283">
                  <c:v>233.1</c:v>
                </c:pt>
                <c:pt idx="2284">
                  <c:v>233.2</c:v>
                </c:pt>
                <c:pt idx="2285">
                  <c:v>233.3</c:v>
                </c:pt>
                <c:pt idx="2286">
                  <c:v>233.4</c:v>
                </c:pt>
                <c:pt idx="2287">
                  <c:v>233.5</c:v>
                </c:pt>
                <c:pt idx="2288">
                  <c:v>233.6</c:v>
                </c:pt>
                <c:pt idx="2289">
                  <c:v>233.7</c:v>
                </c:pt>
                <c:pt idx="2290">
                  <c:v>233.8</c:v>
                </c:pt>
                <c:pt idx="2291">
                  <c:v>233.9</c:v>
                </c:pt>
                <c:pt idx="2292">
                  <c:v>234</c:v>
                </c:pt>
                <c:pt idx="2293">
                  <c:v>234.1</c:v>
                </c:pt>
                <c:pt idx="2294">
                  <c:v>234.2</c:v>
                </c:pt>
                <c:pt idx="2295">
                  <c:v>234.3</c:v>
                </c:pt>
                <c:pt idx="2296">
                  <c:v>234.4</c:v>
                </c:pt>
                <c:pt idx="2297">
                  <c:v>234.5</c:v>
                </c:pt>
                <c:pt idx="2298">
                  <c:v>234.6</c:v>
                </c:pt>
                <c:pt idx="2299">
                  <c:v>234.7</c:v>
                </c:pt>
                <c:pt idx="2300">
                  <c:v>234.8</c:v>
                </c:pt>
                <c:pt idx="2301">
                  <c:v>234.9</c:v>
                </c:pt>
                <c:pt idx="2302">
                  <c:v>235</c:v>
                </c:pt>
                <c:pt idx="2303">
                  <c:v>235.1</c:v>
                </c:pt>
                <c:pt idx="2304">
                  <c:v>235.2</c:v>
                </c:pt>
                <c:pt idx="2305">
                  <c:v>235.3</c:v>
                </c:pt>
                <c:pt idx="2306">
                  <c:v>235.4</c:v>
                </c:pt>
                <c:pt idx="2307">
                  <c:v>235.5</c:v>
                </c:pt>
                <c:pt idx="2308">
                  <c:v>235.6</c:v>
                </c:pt>
                <c:pt idx="2309">
                  <c:v>235.7</c:v>
                </c:pt>
                <c:pt idx="2310">
                  <c:v>235.8</c:v>
                </c:pt>
                <c:pt idx="2311">
                  <c:v>235.9</c:v>
                </c:pt>
                <c:pt idx="2312">
                  <c:v>236</c:v>
                </c:pt>
                <c:pt idx="2313">
                  <c:v>236.1</c:v>
                </c:pt>
                <c:pt idx="2314">
                  <c:v>236.2</c:v>
                </c:pt>
                <c:pt idx="2315">
                  <c:v>236.3</c:v>
                </c:pt>
                <c:pt idx="2316">
                  <c:v>236.4</c:v>
                </c:pt>
                <c:pt idx="2317">
                  <c:v>236.5</c:v>
                </c:pt>
                <c:pt idx="2318">
                  <c:v>236.6</c:v>
                </c:pt>
                <c:pt idx="2319">
                  <c:v>236.7</c:v>
                </c:pt>
                <c:pt idx="2320">
                  <c:v>236.8</c:v>
                </c:pt>
                <c:pt idx="2321">
                  <c:v>236.9</c:v>
                </c:pt>
                <c:pt idx="2322">
                  <c:v>237</c:v>
                </c:pt>
                <c:pt idx="2323">
                  <c:v>237.1</c:v>
                </c:pt>
                <c:pt idx="2324">
                  <c:v>237.2</c:v>
                </c:pt>
                <c:pt idx="2325">
                  <c:v>237.3</c:v>
                </c:pt>
                <c:pt idx="2326">
                  <c:v>237.4</c:v>
                </c:pt>
                <c:pt idx="2327">
                  <c:v>237.5</c:v>
                </c:pt>
                <c:pt idx="2328">
                  <c:v>237.6</c:v>
                </c:pt>
                <c:pt idx="2329">
                  <c:v>237.7</c:v>
                </c:pt>
                <c:pt idx="2330">
                  <c:v>237.8</c:v>
                </c:pt>
                <c:pt idx="2331">
                  <c:v>237.9</c:v>
                </c:pt>
                <c:pt idx="2332">
                  <c:v>238</c:v>
                </c:pt>
                <c:pt idx="2333">
                  <c:v>238.1</c:v>
                </c:pt>
                <c:pt idx="2334">
                  <c:v>238.2</c:v>
                </c:pt>
                <c:pt idx="2335">
                  <c:v>238.3</c:v>
                </c:pt>
                <c:pt idx="2336">
                  <c:v>238.4</c:v>
                </c:pt>
                <c:pt idx="2337">
                  <c:v>238.5</c:v>
                </c:pt>
                <c:pt idx="2338">
                  <c:v>238.6</c:v>
                </c:pt>
                <c:pt idx="2339">
                  <c:v>238.7</c:v>
                </c:pt>
                <c:pt idx="2340">
                  <c:v>238.8</c:v>
                </c:pt>
                <c:pt idx="2341">
                  <c:v>238.9</c:v>
                </c:pt>
                <c:pt idx="2342">
                  <c:v>239</c:v>
                </c:pt>
                <c:pt idx="2343">
                  <c:v>239.1</c:v>
                </c:pt>
                <c:pt idx="2344">
                  <c:v>239.2</c:v>
                </c:pt>
                <c:pt idx="2345">
                  <c:v>239.3</c:v>
                </c:pt>
                <c:pt idx="2346">
                  <c:v>239.4</c:v>
                </c:pt>
                <c:pt idx="2347">
                  <c:v>239.5</c:v>
                </c:pt>
                <c:pt idx="2348">
                  <c:v>239.6</c:v>
                </c:pt>
                <c:pt idx="2349">
                  <c:v>239.7</c:v>
                </c:pt>
                <c:pt idx="2350">
                  <c:v>239.8</c:v>
                </c:pt>
                <c:pt idx="2351">
                  <c:v>239.9</c:v>
                </c:pt>
                <c:pt idx="2352">
                  <c:v>240</c:v>
                </c:pt>
                <c:pt idx="2353">
                  <c:v>240.1</c:v>
                </c:pt>
                <c:pt idx="2354">
                  <c:v>240.2</c:v>
                </c:pt>
                <c:pt idx="2355">
                  <c:v>240.3</c:v>
                </c:pt>
                <c:pt idx="2356">
                  <c:v>240.4</c:v>
                </c:pt>
                <c:pt idx="2357">
                  <c:v>240.5</c:v>
                </c:pt>
                <c:pt idx="2358">
                  <c:v>240.6</c:v>
                </c:pt>
                <c:pt idx="2359">
                  <c:v>240.7</c:v>
                </c:pt>
                <c:pt idx="2360">
                  <c:v>240.8</c:v>
                </c:pt>
                <c:pt idx="2361">
                  <c:v>240.9</c:v>
                </c:pt>
                <c:pt idx="2362">
                  <c:v>241</c:v>
                </c:pt>
                <c:pt idx="2363">
                  <c:v>241.1</c:v>
                </c:pt>
                <c:pt idx="2364">
                  <c:v>241.2</c:v>
                </c:pt>
                <c:pt idx="2365">
                  <c:v>241.3</c:v>
                </c:pt>
                <c:pt idx="2366">
                  <c:v>241.4</c:v>
                </c:pt>
                <c:pt idx="2367">
                  <c:v>241.5</c:v>
                </c:pt>
                <c:pt idx="2368">
                  <c:v>241.6</c:v>
                </c:pt>
                <c:pt idx="2369">
                  <c:v>241.7</c:v>
                </c:pt>
                <c:pt idx="2370">
                  <c:v>241.8</c:v>
                </c:pt>
                <c:pt idx="2371">
                  <c:v>241.9</c:v>
                </c:pt>
                <c:pt idx="2372">
                  <c:v>242</c:v>
                </c:pt>
                <c:pt idx="2373">
                  <c:v>242.1</c:v>
                </c:pt>
                <c:pt idx="2374">
                  <c:v>242.2</c:v>
                </c:pt>
                <c:pt idx="2375">
                  <c:v>242.3</c:v>
                </c:pt>
                <c:pt idx="2376">
                  <c:v>242.4</c:v>
                </c:pt>
                <c:pt idx="2377">
                  <c:v>242.5</c:v>
                </c:pt>
                <c:pt idx="2378">
                  <c:v>242.6</c:v>
                </c:pt>
                <c:pt idx="2379">
                  <c:v>242.7</c:v>
                </c:pt>
                <c:pt idx="2380">
                  <c:v>242.8</c:v>
                </c:pt>
                <c:pt idx="2381">
                  <c:v>242.9</c:v>
                </c:pt>
                <c:pt idx="2382">
                  <c:v>243</c:v>
                </c:pt>
                <c:pt idx="2383">
                  <c:v>243.1</c:v>
                </c:pt>
                <c:pt idx="2384">
                  <c:v>243.2</c:v>
                </c:pt>
                <c:pt idx="2385">
                  <c:v>243.3</c:v>
                </c:pt>
                <c:pt idx="2386">
                  <c:v>243.4</c:v>
                </c:pt>
                <c:pt idx="2387">
                  <c:v>243.5</c:v>
                </c:pt>
                <c:pt idx="2388">
                  <c:v>243.6</c:v>
                </c:pt>
                <c:pt idx="2389">
                  <c:v>243.7</c:v>
                </c:pt>
                <c:pt idx="2390">
                  <c:v>243.8</c:v>
                </c:pt>
                <c:pt idx="2391">
                  <c:v>243.9</c:v>
                </c:pt>
                <c:pt idx="2392">
                  <c:v>244</c:v>
                </c:pt>
                <c:pt idx="2393">
                  <c:v>244.1</c:v>
                </c:pt>
                <c:pt idx="2394">
                  <c:v>244.2</c:v>
                </c:pt>
                <c:pt idx="2395">
                  <c:v>244.3</c:v>
                </c:pt>
                <c:pt idx="2396">
                  <c:v>244.4</c:v>
                </c:pt>
                <c:pt idx="2397">
                  <c:v>244.5</c:v>
                </c:pt>
                <c:pt idx="2398">
                  <c:v>244.6</c:v>
                </c:pt>
                <c:pt idx="2399">
                  <c:v>244.7</c:v>
                </c:pt>
                <c:pt idx="2400">
                  <c:v>244.8</c:v>
                </c:pt>
                <c:pt idx="2401">
                  <c:v>244.9</c:v>
                </c:pt>
                <c:pt idx="2402">
                  <c:v>245</c:v>
                </c:pt>
                <c:pt idx="2403">
                  <c:v>245.1</c:v>
                </c:pt>
                <c:pt idx="2404">
                  <c:v>245.2</c:v>
                </c:pt>
                <c:pt idx="2405">
                  <c:v>245.3</c:v>
                </c:pt>
                <c:pt idx="2406">
                  <c:v>245.4</c:v>
                </c:pt>
                <c:pt idx="2407">
                  <c:v>245.5</c:v>
                </c:pt>
                <c:pt idx="2408">
                  <c:v>245.6</c:v>
                </c:pt>
                <c:pt idx="2409">
                  <c:v>245.7</c:v>
                </c:pt>
                <c:pt idx="2410">
                  <c:v>245.8</c:v>
                </c:pt>
                <c:pt idx="2411">
                  <c:v>245.9</c:v>
                </c:pt>
                <c:pt idx="2412">
                  <c:v>246</c:v>
                </c:pt>
                <c:pt idx="2413">
                  <c:v>246.1</c:v>
                </c:pt>
                <c:pt idx="2414">
                  <c:v>246.2</c:v>
                </c:pt>
                <c:pt idx="2415">
                  <c:v>246.3</c:v>
                </c:pt>
                <c:pt idx="2416">
                  <c:v>246.4</c:v>
                </c:pt>
                <c:pt idx="2417">
                  <c:v>246.5</c:v>
                </c:pt>
                <c:pt idx="2418">
                  <c:v>246.6</c:v>
                </c:pt>
                <c:pt idx="2419">
                  <c:v>246.7</c:v>
                </c:pt>
                <c:pt idx="2420">
                  <c:v>246.8</c:v>
                </c:pt>
                <c:pt idx="2421">
                  <c:v>246.9</c:v>
                </c:pt>
                <c:pt idx="2422">
                  <c:v>247</c:v>
                </c:pt>
                <c:pt idx="2423">
                  <c:v>247.1</c:v>
                </c:pt>
                <c:pt idx="2424">
                  <c:v>247.2</c:v>
                </c:pt>
                <c:pt idx="2425">
                  <c:v>247.3</c:v>
                </c:pt>
                <c:pt idx="2426">
                  <c:v>247.4</c:v>
                </c:pt>
                <c:pt idx="2427">
                  <c:v>247.5</c:v>
                </c:pt>
                <c:pt idx="2428">
                  <c:v>247.6</c:v>
                </c:pt>
                <c:pt idx="2429">
                  <c:v>247.7</c:v>
                </c:pt>
                <c:pt idx="2430">
                  <c:v>247.8</c:v>
                </c:pt>
                <c:pt idx="2431">
                  <c:v>247.9</c:v>
                </c:pt>
                <c:pt idx="2432">
                  <c:v>248</c:v>
                </c:pt>
                <c:pt idx="2433">
                  <c:v>248.1</c:v>
                </c:pt>
                <c:pt idx="2434">
                  <c:v>248.2</c:v>
                </c:pt>
                <c:pt idx="2435">
                  <c:v>248.3</c:v>
                </c:pt>
                <c:pt idx="2436">
                  <c:v>248.4</c:v>
                </c:pt>
                <c:pt idx="2437">
                  <c:v>248.5</c:v>
                </c:pt>
                <c:pt idx="2438">
                  <c:v>248.6</c:v>
                </c:pt>
                <c:pt idx="2439">
                  <c:v>248.7</c:v>
                </c:pt>
                <c:pt idx="2440">
                  <c:v>248.8</c:v>
                </c:pt>
                <c:pt idx="2441">
                  <c:v>248.9</c:v>
                </c:pt>
                <c:pt idx="2442">
                  <c:v>249</c:v>
                </c:pt>
                <c:pt idx="2443">
                  <c:v>249.1</c:v>
                </c:pt>
                <c:pt idx="2444">
                  <c:v>249.2</c:v>
                </c:pt>
                <c:pt idx="2445">
                  <c:v>249.3</c:v>
                </c:pt>
                <c:pt idx="2446">
                  <c:v>249.4</c:v>
                </c:pt>
                <c:pt idx="2447">
                  <c:v>249.5</c:v>
                </c:pt>
                <c:pt idx="2448">
                  <c:v>249.6</c:v>
                </c:pt>
                <c:pt idx="2449">
                  <c:v>249.7</c:v>
                </c:pt>
                <c:pt idx="2450">
                  <c:v>249.8</c:v>
                </c:pt>
                <c:pt idx="2451">
                  <c:v>249.9</c:v>
                </c:pt>
                <c:pt idx="2452">
                  <c:v>250</c:v>
                </c:pt>
                <c:pt idx="2453">
                  <c:v>250.1</c:v>
                </c:pt>
                <c:pt idx="2454">
                  <c:v>250.2</c:v>
                </c:pt>
                <c:pt idx="2455">
                  <c:v>250.3</c:v>
                </c:pt>
                <c:pt idx="2456">
                  <c:v>250.4</c:v>
                </c:pt>
                <c:pt idx="2457">
                  <c:v>250.5</c:v>
                </c:pt>
                <c:pt idx="2458">
                  <c:v>250.6</c:v>
                </c:pt>
                <c:pt idx="2459">
                  <c:v>250.7</c:v>
                </c:pt>
                <c:pt idx="2460">
                  <c:v>250.8</c:v>
                </c:pt>
                <c:pt idx="2461">
                  <c:v>250.9</c:v>
                </c:pt>
                <c:pt idx="2462">
                  <c:v>251</c:v>
                </c:pt>
                <c:pt idx="2463">
                  <c:v>251.1</c:v>
                </c:pt>
                <c:pt idx="2464">
                  <c:v>251.2</c:v>
                </c:pt>
                <c:pt idx="2465">
                  <c:v>251.3</c:v>
                </c:pt>
                <c:pt idx="2466">
                  <c:v>251.4</c:v>
                </c:pt>
                <c:pt idx="2467">
                  <c:v>251.5</c:v>
                </c:pt>
                <c:pt idx="2468">
                  <c:v>251.6</c:v>
                </c:pt>
                <c:pt idx="2469">
                  <c:v>251.7</c:v>
                </c:pt>
                <c:pt idx="2470">
                  <c:v>251.8</c:v>
                </c:pt>
                <c:pt idx="2471">
                  <c:v>251.9</c:v>
                </c:pt>
                <c:pt idx="2472">
                  <c:v>252</c:v>
                </c:pt>
                <c:pt idx="2473">
                  <c:v>252.1</c:v>
                </c:pt>
                <c:pt idx="2474">
                  <c:v>252.2</c:v>
                </c:pt>
                <c:pt idx="2475">
                  <c:v>252.3</c:v>
                </c:pt>
                <c:pt idx="2476">
                  <c:v>252.4</c:v>
                </c:pt>
                <c:pt idx="2477">
                  <c:v>252.5</c:v>
                </c:pt>
                <c:pt idx="2478">
                  <c:v>252.6</c:v>
                </c:pt>
                <c:pt idx="2479">
                  <c:v>252.7</c:v>
                </c:pt>
                <c:pt idx="2480">
                  <c:v>252.8</c:v>
                </c:pt>
                <c:pt idx="2481">
                  <c:v>252.9</c:v>
                </c:pt>
                <c:pt idx="2482">
                  <c:v>253</c:v>
                </c:pt>
                <c:pt idx="2483">
                  <c:v>253.1</c:v>
                </c:pt>
                <c:pt idx="2484">
                  <c:v>253.2</c:v>
                </c:pt>
                <c:pt idx="2485">
                  <c:v>253.3</c:v>
                </c:pt>
                <c:pt idx="2486">
                  <c:v>253.4</c:v>
                </c:pt>
                <c:pt idx="2487">
                  <c:v>253.5</c:v>
                </c:pt>
                <c:pt idx="2488">
                  <c:v>253.6</c:v>
                </c:pt>
                <c:pt idx="2489">
                  <c:v>253.7</c:v>
                </c:pt>
                <c:pt idx="2490">
                  <c:v>253.8</c:v>
                </c:pt>
                <c:pt idx="2491">
                  <c:v>253.9</c:v>
                </c:pt>
                <c:pt idx="2492">
                  <c:v>254</c:v>
                </c:pt>
                <c:pt idx="2493">
                  <c:v>254.1</c:v>
                </c:pt>
                <c:pt idx="2494">
                  <c:v>254.2</c:v>
                </c:pt>
                <c:pt idx="2495">
                  <c:v>254.3</c:v>
                </c:pt>
                <c:pt idx="2496">
                  <c:v>254.4</c:v>
                </c:pt>
                <c:pt idx="2497">
                  <c:v>254.5</c:v>
                </c:pt>
                <c:pt idx="2498">
                  <c:v>254.6</c:v>
                </c:pt>
                <c:pt idx="2499">
                  <c:v>254.7</c:v>
                </c:pt>
                <c:pt idx="2500">
                  <c:v>254.8</c:v>
                </c:pt>
                <c:pt idx="2501">
                  <c:v>254.9</c:v>
                </c:pt>
                <c:pt idx="2502">
                  <c:v>255</c:v>
                </c:pt>
                <c:pt idx="2503">
                  <c:v>255.1</c:v>
                </c:pt>
                <c:pt idx="2504">
                  <c:v>255.2</c:v>
                </c:pt>
                <c:pt idx="2505">
                  <c:v>255.3</c:v>
                </c:pt>
                <c:pt idx="2506">
                  <c:v>255.4</c:v>
                </c:pt>
                <c:pt idx="2507">
                  <c:v>255.5</c:v>
                </c:pt>
                <c:pt idx="2508">
                  <c:v>255.6</c:v>
                </c:pt>
                <c:pt idx="2509">
                  <c:v>255.7</c:v>
                </c:pt>
                <c:pt idx="2510">
                  <c:v>255.8</c:v>
                </c:pt>
                <c:pt idx="2511">
                  <c:v>255.9</c:v>
                </c:pt>
                <c:pt idx="2512">
                  <c:v>256</c:v>
                </c:pt>
                <c:pt idx="2513">
                  <c:v>256.10000000000002</c:v>
                </c:pt>
                <c:pt idx="2514">
                  <c:v>256.2</c:v>
                </c:pt>
                <c:pt idx="2515">
                  <c:v>256.3</c:v>
                </c:pt>
                <c:pt idx="2516">
                  <c:v>256.39999999999998</c:v>
                </c:pt>
                <c:pt idx="2517">
                  <c:v>256.5</c:v>
                </c:pt>
                <c:pt idx="2518">
                  <c:v>256.60000000000002</c:v>
                </c:pt>
                <c:pt idx="2519">
                  <c:v>256.7</c:v>
                </c:pt>
                <c:pt idx="2520">
                  <c:v>256.8</c:v>
                </c:pt>
                <c:pt idx="2521">
                  <c:v>256.89999999999998</c:v>
                </c:pt>
                <c:pt idx="2522">
                  <c:v>257</c:v>
                </c:pt>
                <c:pt idx="2523">
                  <c:v>257.10000000000002</c:v>
                </c:pt>
                <c:pt idx="2524">
                  <c:v>257.2</c:v>
                </c:pt>
                <c:pt idx="2525">
                  <c:v>257.3</c:v>
                </c:pt>
                <c:pt idx="2526">
                  <c:v>257.39999999999998</c:v>
                </c:pt>
                <c:pt idx="2527">
                  <c:v>257.5</c:v>
                </c:pt>
                <c:pt idx="2528">
                  <c:v>257.60000000000002</c:v>
                </c:pt>
                <c:pt idx="2529">
                  <c:v>257.7</c:v>
                </c:pt>
                <c:pt idx="2530">
                  <c:v>257.8</c:v>
                </c:pt>
                <c:pt idx="2531">
                  <c:v>257.89999999999998</c:v>
                </c:pt>
                <c:pt idx="2532">
                  <c:v>258</c:v>
                </c:pt>
                <c:pt idx="2533">
                  <c:v>258.10000000000002</c:v>
                </c:pt>
                <c:pt idx="2534">
                  <c:v>258.2</c:v>
                </c:pt>
                <c:pt idx="2535">
                  <c:v>258.3</c:v>
                </c:pt>
                <c:pt idx="2536">
                  <c:v>258.39999999999998</c:v>
                </c:pt>
                <c:pt idx="2537">
                  <c:v>258.5</c:v>
                </c:pt>
                <c:pt idx="2538">
                  <c:v>258.60000000000002</c:v>
                </c:pt>
                <c:pt idx="2539">
                  <c:v>258.7</c:v>
                </c:pt>
                <c:pt idx="2540">
                  <c:v>258.8</c:v>
                </c:pt>
                <c:pt idx="2541">
                  <c:v>258.89999999999998</c:v>
                </c:pt>
                <c:pt idx="2542">
                  <c:v>259</c:v>
                </c:pt>
                <c:pt idx="2543">
                  <c:v>259.10000000000002</c:v>
                </c:pt>
                <c:pt idx="2544">
                  <c:v>259.2</c:v>
                </c:pt>
                <c:pt idx="2545">
                  <c:v>259.3</c:v>
                </c:pt>
                <c:pt idx="2546">
                  <c:v>259.39999999999998</c:v>
                </c:pt>
                <c:pt idx="2547">
                  <c:v>259.5</c:v>
                </c:pt>
                <c:pt idx="2548">
                  <c:v>259.60000000000002</c:v>
                </c:pt>
                <c:pt idx="2549">
                  <c:v>259.7</c:v>
                </c:pt>
                <c:pt idx="2550">
                  <c:v>259.8</c:v>
                </c:pt>
                <c:pt idx="2551">
                  <c:v>259.89999999999998</c:v>
                </c:pt>
                <c:pt idx="2552">
                  <c:v>260</c:v>
                </c:pt>
                <c:pt idx="2553">
                  <c:v>260.10000000000002</c:v>
                </c:pt>
                <c:pt idx="2554">
                  <c:v>260.2</c:v>
                </c:pt>
                <c:pt idx="2555">
                  <c:v>260.3</c:v>
                </c:pt>
                <c:pt idx="2556">
                  <c:v>260.39999999999998</c:v>
                </c:pt>
                <c:pt idx="2557">
                  <c:v>260.5</c:v>
                </c:pt>
                <c:pt idx="2558">
                  <c:v>260.60000000000002</c:v>
                </c:pt>
                <c:pt idx="2559">
                  <c:v>260.7</c:v>
                </c:pt>
                <c:pt idx="2560">
                  <c:v>260.8</c:v>
                </c:pt>
                <c:pt idx="2561">
                  <c:v>260.89999999999998</c:v>
                </c:pt>
                <c:pt idx="2562">
                  <c:v>261</c:v>
                </c:pt>
                <c:pt idx="2563">
                  <c:v>261.10000000000002</c:v>
                </c:pt>
                <c:pt idx="2564">
                  <c:v>261.2</c:v>
                </c:pt>
                <c:pt idx="2565">
                  <c:v>261.3</c:v>
                </c:pt>
                <c:pt idx="2566">
                  <c:v>261.39999999999998</c:v>
                </c:pt>
                <c:pt idx="2567">
                  <c:v>261.5</c:v>
                </c:pt>
                <c:pt idx="2568">
                  <c:v>261.60000000000002</c:v>
                </c:pt>
                <c:pt idx="2569">
                  <c:v>261.7</c:v>
                </c:pt>
                <c:pt idx="2570">
                  <c:v>261.8</c:v>
                </c:pt>
                <c:pt idx="2571">
                  <c:v>261.89999999999998</c:v>
                </c:pt>
                <c:pt idx="2572">
                  <c:v>262</c:v>
                </c:pt>
                <c:pt idx="2573">
                  <c:v>262.10000000000002</c:v>
                </c:pt>
                <c:pt idx="2574">
                  <c:v>262.2</c:v>
                </c:pt>
                <c:pt idx="2575">
                  <c:v>262.3</c:v>
                </c:pt>
                <c:pt idx="2576">
                  <c:v>262.39999999999998</c:v>
                </c:pt>
                <c:pt idx="2577">
                  <c:v>262.5</c:v>
                </c:pt>
                <c:pt idx="2578">
                  <c:v>262.60000000000002</c:v>
                </c:pt>
                <c:pt idx="2579">
                  <c:v>262.7</c:v>
                </c:pt>
                <c:pt idx="2580">
                  <c:v>262.8</c:v>
                </c:pt>
                <c:pt idx="2581">
                  <c:v>262.89999999999998</c:v>
                </c:pt>
                <c:pt idx="2582">
                  <c:v>263</c:v>
                </c:pt>
                <c:pt idx="2583">
                  <c:v>263.10000000000002</c:v>
                </c:pt>
                <c:pt idx="2584">
                  <c:v>263.2</c:v>
                </c:pt>
                <c:pt idx="2585">
                  <c:v>263.3</c:v>
                </c:pt>
                <c:pt idx="2586">
                  <c:v>263.39999999999998</c:v>
                </c:pt>
                <c:pt idx="2587">
                  <c:v>263.5</c:v>
                </c:pt>
                <c:pt idx="2588">
                  <c:v>263.60000000000002</c:v>
                </c:pt>
                <c:pt idx="2589">
                  <c:v>263.7</c:v>
                </c:pt>
                <c:pt idx="2590">
                  <c:v>263.8</c:v>
                </c:pt>
                <c:pt idx="2591">
                  <c:v>263.89999999999998</c:v>
                </c:pt>
                <c:pt idx="2592">
                  <c:v>264</c:v>
                </c:pt>
                <c:pt idx="2593">
                  <c:v>264.10000000000002</c:v>
                </c:pt>
                <c:pt idx="2594">
                  <c:v>264.2</c:v>
                </c:pt>
                <c:pt idx="2595">
                  <c:v>264.3</c:v>
                </c:pt>
                <c:pt idx="2596">
                  <c:v>264.39999999999998</c:v>
                </c:pt>
                <c:pt idx="2597">
                  <c:v>264.5</c:v>
                </c:pt>
                <c:pt idx="2598">
                  <c:v>264.60000000000002</c:v>
                </c:pt>
                <c:pt idx="2599">
                  <c:v>264.7</c:v>
                </c:pt>
                <c:pt idx="2600">
                  <c:v>264.8</c:v>
                </c:pt>
                <c:pt idx="2601">
                  <c:v>264.89999999999998</c:v>
                </c:pt>
                <c:pt idx="2602">
                  <c:v>265</c:v>
                </c:pt>
                <c:pt idx="2603">
                  <c:v>265.10000000000002</c:v>
                </c:pt>
                <c:pt idx="2604">
                  <c:v>265.2</c:v>
                </c:pt>
                <c:pt idx="2605">
                  <c:v>265.3</c:v>
                </c:pt>
                <c:pt idx="2606">
                  <c:v>265.39999999999998</c:v>
                </c:pt>
                <c:pt idx="2607">
                  <c:v>265.5</c:v>
                </c:pt>
                <c:pt idx="2608">
                  <c:v>265.60000000000002</c:v>
                </c:pt>
                <c:pt idx="2609">
                  <c:v>265.7</c:v>
                </c:pt>
                <c:pt idx="2610">
                  <c:v>265.8</c:v>
                </c:pt>
                <c:pt idx="2611">
                  <c:v>265.89999999999998</c:v>
                </c:pt>
                <c:pt idx="2612">
                  <c:v>266</c:v>
                </c:pt>
                <c:pt idx="2613">
                  <c:v>266.10000000000002</c:v>
                </c:pt>
                <c:pt idx="2614">
                  <c:v>266.2</c:v>
                </c:pt>
                <c:pt idx="2615">
                  <c:v>266.3</c:v>
                </c:pt>
                <c:pt idx="2616">
                  <c:v>266.39999999999998</c:v>
                </c:pt>
                <c:pt idx="2617">
                  <c:v>266.5</c:v>
                </c:pt>
                <c:pt idx="2618">
                  <c:v>266.60000000000002</c:v>
                </c:pt>
                <c:pt idx="2619">
                  <c:v>266.7</c:v>
                </c:pt>
                <c:pt idx="2620">
                  <c:v>266.8</c:v>
                </c:pt>
                <c:pt idx="2621">
                  <c:v>266.89999999999998</c:v>
                </c:pt>
                <c:pt idx="2622">
                  <c:v>267</c:v>
                </c:pt>
                <c:pt idx="2623">
                  <c:v>267.10000000000002</c:v>
                </c:pt>
                <c:pt idx="2624">
                  <c:v>267.2</c:v>
                </c:pt>
                <c:pt idx="2625">
                  <c:v>267.3</c:v>
                </c:pt>
                <c:pt idx="2626">
                  <c:v>267.39999999999998</c:v>
                </c:pt>
                <c:pt idx="2627">
                  <c:v>267.5</c:v>
                </c:pt>
                <c:pt idx="2628">
                  <c:v>267.60000000000002</c:v>
                </c:pt>
                <c:pt idx="2629">
                  <c:v>267.7</c:v>
                </c:pt>
                <c:pt idx="2630">
                  <c:v>267.8</c:v>
                </c:pt>
                <c:pt idx="2631">
                  <c:v>267.89999999999998</c:v>
                </c:pt>
                <c:pt idx="2632">
                  <c:v>268</c:v>
                </c:pt>
                <c:pt idx="2633">
                  <c:v>268.10000000000002</c:v>
                </c:pt>
                <c:pt idx="2634">
                  <c:v>268.2</c:v>
                </c:pt>
                <c:pt idx="2635">
                  <c:v>268.3</c:v>
                </c:pt>
                <c:pt idx="2636">
                  <c:v>268.39999999999998</c:v>
                </c:pt>
                <c:pt idx="2637">
                  <c:v>268.5</c:v>
                </c:pt>
                <c:pt idx="2638">
                  <c:v>268.60000000000002</c:v>
                </c:pt>
                <c:pt idx="2639">
                  <c:v>268.7</c:v>
                </c:pt>
                <c:pt idx="2640">
                  <c:v>268.8</c:v>
                </c:pt>
                <c:pt idx="2641">
                  <c:v>268.89999999999998</c:v>
                </c:pt>
                <c:pt idx="2642">
                  <c:v>269</c:v>
                </c:pt>
                <c:pt idx="2643">
                  <c:v>269.10000000000002</c:v>
                </c:pt>
                <c:pt idx="2644">
                  <c:v>269.2</c:v>
                </c:pt>
                <c:pt idx="2645">
                  <c:v>269.3</c:v>
                </c:pt>
                <c:pt idx="2646">
                  <c:v>269.39999999999998</c:v>
                </c:pt>
                <c:pt idx="2647">
                  <c:v>269.5</c:v>
                </c:pt>
                <c:pt idx="2648">
                  <c:v>269.60000000000002</c:v>
                </c:pt>
                <c:pt idx="2649">
                  <c:v>269.7</c:v>
                </c:pt>
                <c:pt idx="2650">
                  <c:v>269.8</c:v>
                </c:pt>
                <c:pt idx="2651">
                  <c:v>269.89999999999998</c:v>
                </c:pt>
                <c:pt idx="2652">
                  <c:v>270</c:v>
                </c:pt>
                <c:pt idx="2653">
                  <c:v>270.10000000000002</c:v>
                </c:pt>
                <c:pt idx="2654">
                  <c:v>270.2</c:v>
                </c:pt>
                <c:pt idx="2655">
                  <c:v>270.3</c:v>
                </c:pt>
                <c:pt idx="2656">
                  <c:v>270.39999999999998</c:v>
                </c:pt>
                <c:pt idx="2657">
                  <c:v>270.5</c:v>
                </c:pt>
                <c:pt idx="2658">
                  <c:v>270.60000000000002</c:v>
                </c:pt>
                <c:pt idx="2659">
                  <c:v>270.7</c:v>
                </c:pt>
                <c:pt idx="2660">
                  <c:v>270.8</c:v>
                </c:pt>
                <c:pt idx="2661">
                  <c:v>270.89999999999998</c:v>
                </c:pt>
                <c:pt idx="2662">
                  <c:v>271</c:v>
                </c:pt>
                <c:pt idx="2663">
                  <c:v>271.10000000000002</c:v>
                </c:pt>
                <c:pt idx="2664">
                  <c:v>271.2</c:v>
                </c:pt>
                <c:pt idx="2665">
                  <c:v>271.3</c:v>
                </c:pt>
                <c:pt idx="2666">
                  <c:v>271.39999999999998</c:v>
                </c:pt>
                <c:pt idx="2667">
                  <c:v>271.5</c:v>
                </c:pt>
                <c:pt idx="2668">
                  <c:v>271.60000000000002</c:v>
                </c:pt>
                <c:pt idx="2669">
                  <c:v>271.7</c:v>
                </c:pt>
                <c:pt idx="2670">
                  <c:v>271.8</c:v>
                </c:pt>
                <c:pt idx="2671">
                  <c:v>271.89999999999998</c:v>
                </c:pt>
                <c:pt idx="2672">
                  <c:v>272</c:v>
                </c:pt>
                <c:pt idx="2673">
                  <c:v>272.10000000000002</c:v>
                </c:pt>
                <c:pt idx="2674">
                  <c:v>272.2</c:v>
                </c:pt>
                <c:pt idx="2675">
                  <c:v>272.3</c:v>
                </c:pt>
                <c:pt idx="2676">
                  <c:v>272.39999999999998</c:v>
                </c:pt>
                <c:pt idx="2677">
                  <c:v>272.5</c:v>
                </c:pt>
                <c:pt idx="2678">
                  <c:v>272.60000000000002</c:v>
                </c:pt>
                <c:pt idx="2679">
                  <c:v>272.7</c:v>
                </c:pt>
                <c:pt idx="2680">
                  <c:v>272.8</c:v>
                </c:pt>
                <c:pt idx="2681">
                  <c:v>272.89999999999998</c:v>
                </c:pt>
                <c:pt idx="2682">
                  <c:v>273</c:v>
                </c:pt>
                <c:pt idx="2683">
                  <c:v>273.10000000000002</c:v>
                </c:pt>
                <c:pt idx="2684">
                  <c:v>273.2</c:v>
                </c:pt>
                <c:pt idx="2685">
                  <c:v>273.3</c:v>
                </c:pt>
                <c:pt idx="2686">
                  <c:v>273.39999999999998</c:v>
                </c:pt>
                <c:pt idx="2687">
                  <c:v>273.5</c:v>
                </c:pt>
                <c:pt idx="2688">
                  <c:v>273.60000000000002</c:v>
                </c:pt>
                <c:pt idx="2689">
                  <c:v>273.7</c:v>
                </c:pt>
                <c:pt idx="2690">
                  <c:v>273.8</c:v>
                </c:pt>
                <c:pt idx="2691">
                  <c:v>273.89999999999998</c:v>
                </c:pt>
                <c:pt idx="2692">
                  <c:v>274</c:v>
                </c:pt>
                <c:pt idx="2693">
                  <c:v>274.10000000000002</c:v>
                </c:pt>
                <c:pt idx="2694">
                  <c:v>274.2</c:v>
                </c:pt>
                <c:pt idx="2695">
                  <c:v>274.3</c:v>
                </c:pt>
                <c:pt idx="2696">
                  <c:v>274.39999999999998</c:v>
                </c:pt>
                <c:pt idx="2697">
                  <c:v>274.5</c:v>
                </c:pt>
                <c:pt idx="2698">
                  <c:v>274.60000000000002</c:v>
                </c:pt>
                <c:pt idx="2699">
                  <c:v>274.7</c:v>
                </c:pt>
                <c:pt idx="2700">
                  <c:v>274.8</c:v>
                </c:pt>
                <c:pt idx="2701">
                  <c:v>274.89999999999998</c:v>
                </c:pt>
                <c:pt idx="2702">
                  <c:v>275</c:v>
                </c:pt>
                <c:pt idx="2703">
                  <c:v>275.10000000000002</c:v>
                </c:pt>
                <c:pt idx="2704">
                  <c:v>275.2</c:v>
                </c:pt>
                <c:pt idx="2705">
                  <c:v>275.3</c:v>
                </c:pt>
                <c:pt idx="2706">
                  <c:v>275.39999999999998</c:v>
                </c:pt>
                <c:pt idx="2707">
                  <c:v>275.5</c:v>
                </c:pt>
                <c:pt idx="2708">
                  <c:v>275.60000000000002</c:v>
                </c:pt>
                <c:pt idx="2709">
                  <c:v>275.7</c:v>
                </c:pt>
                <c:pt idx="2710">
                  <c:v>275.8</c:v>
                </c:pt>
                <c:pt idx="2711">
                  <c:v>275.89999999999998</c:v>
                </c:pt>
                <c:pt idx="2712">
                  <c:v>276</c:v>
                </c:pt>
                <c:pt idx="2713">
                  <c:v>276.10000000000002</c:v>
                </c:pt>
                <c:pt idx="2714">
                  <c:v>276.2</c:v>
                </c:pt>
                <c:pt idx="2715">
                  <c:v>276.3</c:v>
                </c:pt>
                <c:pt idx="2716">
                  <c:v>276.39999999999998</c:v>
                </c:pt>
                <c:pt idx="2717">
                  <c:v>276.5</c:v>
                </c:pt>
                <c:pt idx="2718">
                  <c:v>276.60000000000002</c:v>
                </c:pt>
                <c:pt idx="2719">
                  <c:v>276.7</c:v>
                </c:pt>
                <c:pt idx="2720">
                  <c:v>276.8</c:v>
                </c:pt>
                <c:pt idx="2721">
                  <c:v>276.89999999999998</c:v>
                </c:pt>
                <c:pt idx="2722">
                  <c:v>277</c:v>
                </c:pt>
                <c:pt idx="2723">
                  <c:v>277.10000000000002</c:v>
                </c:pt>
                <c:pt idx="2724">
                  <c:v>277.2</c:v>
                </c:pt>
                <c:pt idx="2725">
                  <c:v>277.3</c:v>
                </c:pt>
                <c:pt idx="2726">
                  <c:v>277.39999999999998</c:v>
                </c:pt>
                <c:pt idx="2727">
                  <c:v>277.5</c:v>
                </c:pt>
                <c:pt idx="2728">
                  <c:v>277.60000000000002</c:v>
                </c:pt>
                <c:pt idx="2729">
                  <c:v>277.7</c:v>
                </c:pt>
                <c:pt idx="2730">
                  <c:v>277.8</c:v>
                </c:pt>
                <c:pt idx="2731">
                  <c:v>277.89999999999998</c:v>
                </c:pt>
                <c:pt idx="2732">
                  <c:v>278</c:v>
                </c:pt>
                <c:pt idx="2733">
                  <c:v>278.10000000000002</c:v>
                </c:pt>
                <c:pt idx="2734">
                  <c:v>278.2</c:v>
                </c:pt>
                <c:pt idx="2735">
                  <c:v>278.3</c:v>
                </c:pt>
                <c:pt idx="2736">
                  <c:v>278.39999999999998</c:v>
                </c:pt>
                <c:pt idx="2737">
                  <c:v>278.5</c:v>
                </c:pt>
                <c:pt idx="2738">
                  <c:v>278.60000000000002</c:v>
                </c:pt>
                <c:pt idx="2739">
                  <c:v>278.7</c:v>
                </c:pt>
                <c:pt idx="2740">
                  <c:v>278.8</c:v>
                </c:pt>
                <c:pt idx="2741">
                  <c:v>278.89999999999998</c:v>
                </c:pt>
                <c:pt idx="2742">
                  <c:v>279</c:v>
                </c:pt>
                <c:pt idx="2743">
                  <c:v>279.10000000000002</c:v>
                </c:pt>
                <c:pt idx="2744">
                  <c:v>279.2</c:v>
                </c:pt>
                <c:pt idx="2745">
                  <c:v>279.3</c:v>
                </c:pt>
                <c:pt idx="2746">
                  <c:v>279.39999999999998</c:v>
                </c:pt>
                <c:pt idx="2747">
                  <c:v>279.5</c:v>
                </c:pt>
                <c:pt idx="2748">
                  <c:v>279.60000000000002</c:v>
                </c:pt>
                <c:pt idx="2749">
                  <c:v>279.7</c:v>
                </c:pt>
                <c:pt idx="2750">
                  <c:v>279.8</c:v>
                </c:pt>
                <c:pt idx="2751">
                  <c:v>279.89999999999998</c:v>
                </c:pt>
                <c:pt idx="2752">
                  <c:v>280</c:v>
                </c:pt>
                <c:pt idx="2753">
                  <c:v>280.10000000000002</c:v>
                </c:pt>
                <c:pt idx="2754">
                  <c:v>280.2</c:v>
                </c:pt>
                <c:pt idx="2755">
                  <c:v>280.3</c:v>
                </c:pt>
                <c:pt idx="2756">
                  <c:v>280.39999999999998</c:v>
                </c:pt>
                <c:pt idx="2757">
                  <c:v>280.5</c:v>
                </c:pt>
                <c:pt idx="2758">
                  <c:v>280.60000000000002</c:v>
                </c:pt>
                <c:pt idx="2759">
                  <c:v>280.7</c:v>
                </c:pt>
                <c:pt idx="2760">
                  <c:v>280.8</c:v>
                </c:pt>
                <c:pt idx="2761">
                  <c:v>280.89999999999998</c:v>
                </c:pt>
                <c:pt idx="2762">
                  <c:v>281</c:v>
                </c:pt>
                <c:pt idx="2763">
                  <c:v>281.10000000000002</c:v>
                </c:pt>
                <c:pt idx="2764">
                  <c:v>281.2</c:v>
                </c:pt>
                <c:pt idx="2765">
                  <c:v>281.3</c:v>
                </c:pt>
                <c:pt idx="2766">
                  <c:v>281.39999999999998</c:v>
                </c:pt>
                <c:pt idx="2767">
                  <c:v>281.5</c:v>
                </c:pt>
                <c:pt idx="2768">
                  <c:v>281.60000000000002</c:v>
                </c:pt>
                <c:pt idx="2769">
                  <c:v>281.7</c:v>
                </c:pt>
                <c:pt idx="2770">
                  <c:v>281.8</c:v>
                </c:pt>
                <c:pt idx="2771">
                  <c:v>281.89999999999998</c:v>
                </c:pt>
                <c:pt idx="2772">
                  <c:v>282</c:v>
                </c:pt>
                <c:pt idx="2773">
                  <c:v>282.10000000000002</c:v>
                </c:pt>
                <c:pt idx="2774">
                  <c:v>282.2</c:v>
                </c:pt>
                <c:pt idx="2775">
                  <c:v>282.3</c:v>
                </c:pt>
                <c:pt idx="2776">
                  <c:v>282.39999999999998</c:v>
                </c:pt>
                <c:pt idx="2777">
                  <c:v>282.5</c:v>
                </c:pt>
                <c:pt idx="2778">
                  <c:v>282.60000000000002</c:v>
                </c:pt>
                <c:pt idx="2779">
                  <c:v>282.7</c:v>
                </c:pt>
                <c:pt idx="2780">
                  <c:v>282.8</c:v>
                </c:pt>
                <c:pt idx="2781">
                  <c:v>282.89999999999998</c:v>
                </c:pt>
                <c:pt idx="2782">
                  <c:v>283</c:v>
                </c:pt>
                <c:pt idx="2783">
                  <c:v>283.10000000000002</c:v>
                </c:pt>
                <c:pt idx="2784">
                  <c:v>283.2</c:v>
                </c:pt>
                <c:pt idx="2785">
                  <c:v>283.3</c:v>
                </c:pt>
                <c:pt idx="2786">
                  <c:v>283.39999999999998</c:v>
                </c:pt>
                <c:pt idx="2787">
                  <c:v>283.5</c:v>
                </c:pt>
                <c:pt idx="2788">
                  <c:v>283.60000000000002</c:v>
                </c:pt>
                <c:pt idx="2789">
                  <c:v>283.7</c:v>
                </c:pt>
                <c:pt idx="2790">
                  <c:v>283.8</c:v>
                </c:pt>
                <c:pt idx="2791">
                  <c:v>283.89999999999998</c:v>
                </c:pt>
                <c:pt idx="2792">
                  <c:v>284</c:v>
                </c:pt>
                <c:pt idx="2793">
                  <c:v>284.10000000000002</c:v>
                </c:pt>
                <c:pt idx="2794">
                  <c:v>284.2</c:v>
                </c:pt>
                <c:pt idx="2795">
                  <c:v>284.3</c:v>
                </c:pt>
                <c:pt idx="2796">
                  <c:v>284.39999999999998</c:v>
                </c:pt>
                <c:pt idx="2797">
                  <c:v>284.5</c:v>
                </c:pt>
                <c:pt idx="2798">
                  <c:v>284.60000000000002</c:v>
                </c:pt>
                <c:pt idx="2799">
                  <c:v>284.7</c:v>
                </c:pt>
                <c:pt idx="2800">
                  <c:v>284.8</c:v>
                </c:pt>
                <c:pt idx="2801">
                  <c:v>284.89999999999998</c:v>
                </c:pt>
                <c:pt idx="2802">
                  <c:v>285</c:v>
                </c:pt>
                <c:pt idx="2803">
                  <c:v>285.10000000000002</c:v>
                </c:pt>
                <c:pt idx="2804">
                  <c:v>285.2</c:v>
                </c:pt>
                <c:pt idx="2805">
                  <c:v>285.3</c:v>
                </c:pt>
                <c:pt idx="2806">
                  <c:v>285.39999999999998</c:v>
                </c:pt>
                <c:pt idx="2807">
                  <c:v>285.5</c:v>
                </c:pt>
                <c:pt idx="2808">
                  <c:v>285.60000000000002</c:v>
                </c:pt>
                <c:pt idx="2809">
                  <c:v>285.7</c:v>
                </c:pt>
                <c:pt idx="2810">
                  <c:v>285.8</c:v>
                </c:pt>
                <c:pt idx="2811">
                  <c:v>285.89999999999998</c:v>
                </c:pt>
                <c:pt idx="2812">
                  <c:v>286</c:v>
                </c:pt>
                <c:pt idx="2813">
                  <c:v>286.10000000000002</c:v>
                </c:pt>
                <c:pt idx="2814">
                  <c:v>286.2</c:v>
                </c:pt>
                <c:pt idx="2815">
                  <c:v>286.3</c:v>
                </c:pt>
                <c:pt idx="2816">
                  <c:v>286.39999999999998</c:v>
                </c:pt>
                <c:pt idx="2817">
                  <c:v>286.5</c:v>
                </c:pt>
                <c:pt idx="2818">
                  <c:v>286.60000000000002</c:v>
                </c:pt>
                <c:pt idx="2819">
                  <c:v>286.7</c:v>
                </c:pt>
                <c:pt idx="2820">
                  <c:v>286.8</c:v>
                </c:pt>
                <c:pt idx="2821">
                  <c:v>286.89999999999998</c:v>
                </c:pt>
                <c:pt idx="2822">
                  <c:v>287</c:v>
                </c:pt>
                <c:pt idx="2823">
                  <c:v>287.10000000000002</c:v>
                </c:pt>
                <c:pt idx="2824">
                  <c:v>287.2</c:v>
                </c:pt>
                <c:pt idx="2825">
                  <c:v>287.3</c:v>
                </c:pt>
                <c:pt idx="2826">
                  <c:v>287.39999999999998</c:v>
                </c:pt>
                <c:pt idx="2827">
                  <c:v>287.5</c:v>
                </c:pt>
                <c:pt idx="2828">
                  <c:v>287.60000000000002</c:v>
                </c:pt>
                <c:pt idx="2829">
                  <c:v>287.7</c:v>
                </c:pt>
                <c:pt idx="2830">
                  <c:v>287.8</c:v>
                </c:pt>
                <c:pt idx="2831">
                  <c:v>287.89999999999998</c:v>
                </c:pt>
                <c:pt idx="2832">
                  <c:v>288</c:v>
                </c:pt>
                <c:pt idx="2833">
                  <c:v>288.10000000000002</c:v>
                </c:pt>
                <c:pt idx="2834">
                  <c:v>288.2</c:v>
                </c:pt>
                <c:pt idx="2835">
                  <c:v>288.3</c:v>
                </c:pt>
                <c:pt idx="2836">
                  <c:v>288.39999999999998</c:v>
                </c:pt>
                <c:pt idx="2837">
                  <c:v>288.5</c:v>
                </c:pt>
                <c:pt idx="2838">
                  <c:v>288.60000000000002</c:v>
                </c:pt>
                <c:pt idx="2839">
                  <c:v>288.7</c:v>
                </c:pt>
                <c:pt idx="2840">
                  <c:v>288.8</c:v>
                </c:pt>
                <c:pt idx="2841">
                  <c:v>288.89999999999998</c:v>
                </c:pt>
                <c:pt idx="2842">
                  <c:v>289</c:v>
                </c:pt>
                <c:pt idx="2843">
                  <c:v>289.10000000000002</c:v>
                </c:pt>
                <c:pt idx="2844">
                  <c:v>289.2</c:v>
                </c:pt>
                <c:pt idx="2845">
                  <c:v>289.3</c:v>
                </c:pt>
                <c:pt idx="2846">
                  <c:v>289.39999999999998</c:v>
                </c:pt>
                <c:pt idx="2847">
                  <c:v>289.5</c:v>
                </c:pt>
                <c:pt idx="2848">
                  <c:v>289.60000000000002</c:v>
                </c:pt>
                <c:pt idx="2849">
                  <c:v>289.7</c:v>
                </c:pt>
                <c:pt idx="2850">
                  <c:v>289.8</c:v>
                </c:pt>
                <c:pt idx="2851">
                  <c:v>289.89999999999998</c:v>
                </c:pt>
                <c:pt idx="2852">
                  <c:v>290</c:v>
                </c:pt>
                <c:pt idx="2853">
                  <c:v>290.10000000000002</c:v>
                </c:pt>
                <c:pt idx="2854">
                  <c:v>290.2</c:v>
                </c:pt>
                <c:pt idx="2855">
                  <c:v>290.3</c:v>
                </c:pt>
                <c:pt idx="2856">
                  <c:v>290.39999999999998</c:v>
                </c:pt>
                <c:pt idx="2857">
                  <c:v>290.5</c:v>
                </c:pt>
                <c:pt idx="2858">
                  <c:v>290.60000000000002</c:v>
                </c:pt>
                <c:pt idx="2859">
                  <c:v>290.7</c:v>
                </c:pt>
                <c:pt idx="2860">
                  <c:v>290.8</c:v>
                </c:pt>
                <c:pt idx="2861">
                  <c:v>290.89999999999998</c:v>
                </c:pt>
                <c:pt idx="2862">
                  <c:v>291</c:v>
                </c:pt>
                <c:pt idx="2863">
                  <c:v>291.10000000000002</c:v>
                </c:pt>
                <c:pt idx="2864">
                  <c:v>291.2</c:v>
                </c:pt>
                <c:pt idx="2865">
                  <c:v>291.3</c:v>
                </c:pt>
                <c:pt idx="2866">
                  <c:v>291.39999999999998</c:v>
                </c:pt>
                <c:pt idx="2867">
                  <c:v>291.5</c:v>
                </c:pt>
                <c:pt idx="2868">
                  <c:v>291.60000000000002</c:v>
                </c:pt>
                <c:pt idx="2869">
                  <c:v>291.7</c:v>
                </c:pt>
                <c:pt idx="2870">
                  <c:v>291.8</c:v>
                </c:pt>
                <c:pt idx="2871">
                  <c:v>291.89999999999998</c:v>
                </c:pt>
                <c:pt idx="2872">
                  <c:v>292</c:v>
                </c:pt>
                <c:pt idx="2873">
                  <c:v>292.10000000000002</c:v>
                </c:pt>
                <c:pt idx="2874">
                  <c:v>292.2</c:v>
                </c:pt>
                <c:pt idx="2875">
                  <c:v>292.3</c:v>
                </c:pt>
                <c:pt idx="2876">
                  <c:v>292.39999999999998</c:v>
                </c:pt>
                <c:pt idx="2877">
                  <c:v>292.5</c:v>
                </c:pt>
                <c:pt idx="2878">
                  <c:v>292.60000000000002</c:v>
                </c:pt>
                <c:pt idx="2879">
                  <c:v>292.7</c:v>
                </c:pt>
                <c:pt idx="2880">
                  <c:v>292.8</c:v>
                </c:pt>
                <c:pt idx="2881">
                  <c:v>292.89999999999998</c:v>
                </c:pt>
                <c:pt idx="2882">
                  <c:v>293</c:v>
                </c:pt>
                <c:pt idx="2883">
                  <c:v>293.10000000000002</c:v>
                </c:pt>
                <c:pt idx="2884">
                  <c:v>293.2</c:v>
                </c:pt>
                <c:pt idx="2885">
                  <c:v>293.3</c:v>
                </c:pt>
                <c:pt idx="2886">
                  <c:v>293.39999999999998</c:v>
                </c:pt>
                <c:pt idx="2887">
                  <c:v>293.5</c:v>
                </c:pt>
                <c:pt idx="2888">
                  <c:v>293.60000000000002</c:v>
                </c:pt>
                <c:pt idx="2889">
                  <c:v>293.7</c:v>
                </c:pt>
                <c:pt idx="2890">
                  <c:v>293.8</c:v>
                </c:pt>
                <c:pt idx="2891">
                  <c:v>293.89999999999998</c:v>
                </c:pt>
                <c:pt idx="2892">
                  <c:v>294</c:v>
                </c:pt>
                <c:pt idx="2893">
                  <c:v>294.10000000000002</c:v>
                </c:pt>
                <c:pt idx="2894">
                  <c:v>294.2</c:v>
                </c:pt>
                <c:pt idx="2895">
                  <c:v>294.3</c:v>
                </c:pt>
                <c:pt idx="2896">
                  <c:v>294.39999999999998</c:v>
                </c:pt>
                <c:pt idx="2897">
                  <c:v>294.5</c:v>
                </c:pt>
                <c:pt idx="2898">
                  <c:v>294.60000000000002</c:v>
                </c:pt>
                <c:pt idx="2899">
                  <c:v>294.7</c:v>
                </c:pt>
                <c:pt idx="2900">
                  <c:v>294.8</c:v>
                </c:pt>
                <c:pt idx="2901">
                  <c:v>294.89999999999998</c:v>
                </c:pt>
                <c:pt idx="2902">
                  <c:v>295</c:v>
                </c:pt>
                <c:pt idx="2903">
                  <c:v>295.10000000000002</c:v>
                </c:pt>
                <c:pt idx="2904">
                  <c:v>295.2</c:v>
                </c:pt>
                <c:pt idx="2905">
                  <c:v>295.3</c:v>
                </c:pt>
                <c:pt idx="2906">
                  <c:v>295.39999999999998</c:v>
                </c:pt>
                <c:pt idx="2907">
                  <c:v>295.5</c:v>
                </c:pt>
                <c:pt idx="2908">
                  <c:v>295.60000000000002</c:v>
                </c:pt>
                <c:pt idx="2909">
                  <c:v>295.7</c:v>
                </c:pt>
                <c:pt idx="2910">
                  <c:v>295.8</c:v>
                </c:pt>
                <c:pt idx="2911">
                  <c:v>295.89999999999998</c:v>
                </c:pt>
                <c:pt idx="2912">
                  <c:v>296</c:v>
                </c:pt>
                <c:pt idx="2913">
                  <c:v>296.10000000000002</c:v>
                </c:pt>
                <c:pt idx="2914">
                  <c:v>296.2</c:v>
                </c:pt>
                <c:pt idx="2915">
                  <c:v>296.3</c:v>
                </c:pt>
                <c:pt idx="2916">
                  <c:v>296.39999999999998</c:v>
                </c:pt>
                <c:pt idx="2917">
                  <c:v>296.5</c:v>
                </c:pt>
                <c:pt idx="2918">
                  <c:v>296.60000000000002</c:v>
                </c:pt>
                <c:pt idx="2919">
                  <c:v>296.7</c:v>
                </c:pt>
                <c:pt idx="2920">
                  <c:v>296.8</c:v>
                </c:pt>
                <c:pt idx="2921">
                  <c:v>296.89999999999998</c:v>
                </c:pt>
                <c:pt idx="2922">
                  <c:v>297</c:v>
                </c:pt>
                <c:pt idx="2923">
                  <c:v>297.10000000000002</c:v>
                </c:pt>
                <c:pt idx="2924">
                  <c:v>297.2</c:v>
                </c:pt>
                <c:pt idx="2925">
                  <c:v>297.3</c:v>
                </c:pt>
                <c:pt idx="2926">
                  <c:v>297.39999999999998</c:v>
                </c:pt>
                <c:pt idx="2927">
                  <c:v>297.5</c:v>
                </c:pt>
                <c:pt idx="2928">
                  <c:v>297.60000000000002</c:v>
                </c:pt>
                <c:pt idx="2929">
                  <c:v>297.7</c:v>
                </c:pt>
                <c:pt idx="2930">
                  <c:v>297.8</c:v>
                </c:pt>
                <c:pt idx="2931">
                  <c:v>297.89999999999998</c:v>
                </c:pt>
                <c:pt idx="2932">
                  <c:v>298</c:v>
                </c:pt>
                <c:pt idx="2933">
                  <c:v>298.10000000000002</c:v>
                </c:pt>
                <c:pt idx="2934">
                  <c:v>298.2</c:v>
                </c:pt>
                <c:pt idx="2935">
                  <c:v>298.3</c:v>
                </c:pt>
                <c:pt idx="2936">
                  <c:v>298.39999999999998</c:v>
                </c:pt>
                <c:pt idx="2937">
                  <c:v>298.5</c:v>
                </c:pt>
                <c:pt idx="2938">
                  <c:v>298.60000000000002</c:v>
                </c:pt>
                <c:pt idx="2939">
                  <c:v>298.7</c:v>
                </c:pt>
                <c:pt idx="2940">
                  <c:v>298.8</c:v>
                </c:pt>
                <c:pt idx="2941">
                  <c:v>298.89999999999998</c:v>
                </c:pt>
                <c:pt idx="2942">
                  <c:v>299</c:v>
                </c:pt>
                <c:pt idx="2943">
                  <c:v>299.10000000000002</c:v>
                </c:pt>
                <c:pt idx="2944">
                  <c:v>299.2</c:v>
                </c:pt>
                <c:pt idx="2945">
                  <c:v>299.3</c:v>
                </c:pt>
                <c:pt idx="2946">
                  <c:v>299.39999999999998</c:v>
                </c:pt>
                <c:pt idx="2947">
                  <c:v>299.5</c:v>
                </c:pt>
                <c:pt idx="2948">
                  <c:v>299.60000000000002</c:v>
                </c:pt>
                <c:pt idx="2949">
                  <c:v>299.7</c:v>
                </c:pt>
                <c:pt idx="2950">
                  <c:v>299.8</c:v>
                </c:pt>
                <c:pt idx="2951">
                  <c:v>299.89999999999998</c:v>
                </c:pt>
                <c:pt idx="2952">
                  <c:v>300</c:v>
                </c:pt>
                <c:pt idx="2953">
                  <c:v>300.10000000000002</c:v>
                </c:pt>
                <c:pt idx="2954">
                  <c:v>300.2</c:v>
                </c:pt>
                <c:pt idx="2955">
                  <c:v>300.3</c:v>
                </c:pt>
                <c:pt idx="2956">
                  <c:v>300.39999999999998</c:v>
                </c:pt>
                <c:pt idx="2957">
                  <c:v>300.5</c:v>
                </c:pt>
                <c:pt idx="2958">
                  <c:v>300.60000000000002</c:v>
                </c:pt>
                <c:pt idx="2959">
                  <c:v>300.7</c:v>
                </c:pt>
                <c:pt idx="2960">
                  <c:v>300.8</c:v>
                </c:pt>
                <c:pt idx="2961">
                  <c:v>300.89999999999998</c:v>
                </c:pt>
                <c:pt idx="2962">
                  <c:v>301</c:v>
                </c:pt>
                <c:pt idx="2963">
                  <c:v>301.10000000000002</c:v>
                </c:pt>
                <c:pt idx="2964">
                  <c:v>301.2</c:v>
                </c:pt>
                <c:pt idx="2965">
                  <c:v>301.3</c:v>
                </c:pt>
                <c:pt idx="2966">
                  <c:v>301.39999999999998</c:v>
                </c:pt>
                <c:pt idx="2967">
                  <c:v>301.5</c:v>
                </c:pt>
                <c:pt idx="2968">
                  <c:v>301.60000000000002</c:v>
                </c:pt>
                <c:pt idx="2969">
                  <c:v>301.7</c:v>
                </c:pt>
                <c:pt idx="2970">
                  <c:v>301.8</c:v>
                </c:pt>
                <c:pt idx="2971">
                  <c:v>301.89999999999998</c:v>
                </c:pt>
                <c:pt idx="2972">
                  <c:v>302</c:v>
                </c:pt>
                <c:pt idx="2973">
                  <c:v>302.10000000000002</c:v>
                </c:pt>
                <c:pt idx="2974">
                  <c:v>302.2</c:v>
                </c:pt>
                <c:pt idx="2975">
                  <c:v>302.3</c:v>
                </c:pt>
                <c:pt idx="2976">
                  <c:v>302.39999999999998</c:v>
                </c:pt>
                <c:pt idx="2977">
                  <c:v>302.5</c:v>
                </c:pt>
                <c:pt idx="2978">
                  <c:v>302.60000000000002</c:v>
                </c:pt>
                <c:pt idx="2979">
                  <c:v>302.7</c:v>
                </c:pt>
                <c:pt idx="2980">
                  <c:v>302.8</c:v>
                </c:pt>
                <c:pt idx="2981">
                  <c:v>302.89999999999998</c:v>
                </c:pt>
                <c:pt idx="2982">
                  <c:v>303</c:v>
                </c:pt>
                <c:pt idx="2983">
                  <c:v>303.10000000000002</c:v>
                </c:pt>
                <c:pt idx="2984">
                  <c:v>303.2</c:v>
                </c:pt>
                <c:pt idx="2985">
                  <c:v>303.3</c:v>
                </c:pt>
                <c:pt idx="2986">
                  <c:v>303.39999999999998</c:v>
                </c:pt>
                <c:pt idx="2987">
                  <c:v>303.5</c:v>
                </c:pt>
                <c:pt idx="2988">
                  <c:v>303.60000000000002</c:v>
                </c:pt>
                <c:pt idx="2989">
                  <c:v>303.7</c:v>
                </c:pt>
                <c:pt idx="2990">
                  <c:v>303.8</c:v>
                </c:pt>
                <c:pt idx="2991">
                  <c:v>303.89999999999998</c:v>
                </c:pt>
                <c:pt idx="2992">
                  <c:v>304</c:v>
                </c:pt>
                <c:pt idx="2993">
                  <c:v>304.10000000000002</c:v>
                </c:pt>
                <c:pt idx="2994">
                  <c:v>304.2</c:v>
                </c:pt>
                <c:pt idx="2995">
                  <c:v>304.3</c:v>
                </c:pt>
                <c:pt idx="2996">
                  <c:v>304.39999999999998</c:v>
                </c:pt>
                <c:pt idx="2997">
                  <c:v>304.5</c:v>
                </c:pt>
                <c:pt idx="2998">
                  <c:v>304.60000000000002</c:v>
                </c:pt>
                <c:pt idx="2999">
                  <c:v>304.7</c:v>
                </c:pt>
                <c:pt idx="3000">
                  <c:v>304.8</c:v>
                </c:pt>
                <c:pt idx="3001">
                  <c:v>304.89999999999998</c:v>
                </c:pt>
                <c:pt idx="3002">
                  <c:v>305</c:v>
                </c:pt>
                <c:pt idx="3003">
                  <c:v>305.10000000000002</c:v>
                </c:pt>
                <c:pt idx="3004">
                  <c:v>305.2</c:v>
                </c:pt>
                <c:pt idx="3005">
                  <c:v>305.3</c:v>
                </c:pt>
                <c:pt idx="3006">
                  <c:v>305.39999999999998</c:v>
                </c:pt>
                <c:pt idx="3007">
                  <c:v>305.5</c:v>
                </c:pt>
                <c:pt idx="3008">
                  <c:v>305.60000000000002</c:v>
                </c:pt>
                <c:pt idx="3009">
                  <c:v>305.7</c:v>
                </c:pt>
                <c:pt idx="3010">
                  <c:v>305.8</c:v>
                </c:pt>
                <c:pt idx="3011">
                  <c:v>305.89999999999998</c:v>
                </c:pt>
                <c:pt idx="3012">
                  <c:v>306</c:v>
                </c:pt>
                <c:pt idx="3013">
                  <c:v>306.10000000000002</c:v>
                </c:pt>
                <c:pt idx="3014">
                  <c:v>306.2</c:v>
                </c:pt>
                <c:pt idx="3015">
                  <c:v>306.3</c:v>
                </c:pt>
                <c:pt idx="3016">
                  <c:v>306.39999999999998</c:v>
                </c:pt>
                <c:pt idx="3017">
                  <c:v>306.5</c:v>
                </c:pt>
                <c:pt idx="3018">
                  <c:v>306.60000000000002</c:v>
                </c:pt>
                <c:pt idx="3019">
                  <c:v>306.7</c:v>
                </c:pt>
                <c:pt idx="3020">
                  <c:v>306.8</c:v>
                </c:pt>
                <c:pt idx="3021">
                  <c:v>306.89999999999998</c:v>
                </c:pt>
                <c:pt idx="3022">
                  <c:v>307</c:v>
                </c:pt>
                <c:pt idx="3023">
                  <c:v>307.10000000000002</c:v>
                </c:pt>
                <c:pt idx="3024">
                  <c:v>307.2</c:v>
                </c:pt>
                <c:pt idx="3025">
                  <c:v>307.3</c:v>
                </c:pt>
                <c:pt idx="3026">
                  <c:v>307.39999999999998</c:v>
                </c:pt>
                <c:pt idx="3027">
                  <c:v>307.5</c:v>
                </c:pt>
                <c:pt idx="3028">
                  <c:v>307.60000000000002</c:v>
                </c:pt>
                <c:pt idx="3029">
                  <c:v>307.7</c:v>
                </c:pt>
                <c:pt idx="3030">
                  <c:v>307.8</c:v>
                </c:pt>
                <c:pt idx="3031">
                  <c:v>307.89999999999998</c:v>
                </c:pt>
                <c:pt idx="3032">
                  <c:v>308</c:v>
                </c:pt>
                <c:pt idx="3033">
                  <c:v>308.10000000000002</c:v>
                </c:pt>
                <c:pt idx="3034">
                  <c:v>308.2</c:v>
                </c:pt>
                <c:pt idx="3035">
                  <c:v>308.3</c:v>
                </c:pt>
                <c:pt idx="3036">
                  <c:v>308.39999999999998</c:v>
                </c:pt>
                <c:pt idx="3037">
                  <c:v>308.5</c:v>
                </c:pt>
                <c:pt idx="3038">
                  <c:v>308.60000000000002</c:v>
                </c:pt>
                <c:pt idx="3039">
                  <c:v>308.7</c:v>
                </c:pt>
                <c:pt idx="3040">
                  <c:v>308.8</c:v>
                </c:pt>
                <c:pt idx="3041">
                  <c:v>308.89999999999998</c:v>
                </c:pt>
                <c:pt idx="3042">
                  <c:v>309</c:v>
                </c:pt>
                <c:pt idx="3043">
                  <c:v>309.10000000000002</c:v>
                </c:pt>
                <c:pt idx="3044">
                  <c:v>309.2</c:v>
                </c:pt>
                <c:pt idx="3045">
                  <c:v>309.3</c:v>
                </c:pt>
                <c:pt idx="3046">
                  <c:v>309.39999999999998</c:v>
                </c:pt>
                <c:pt idx="3047">
                  <c:v>309.5</c:v>
                </c:pt>
                <c:pt idx="3048">
                  <c:v>309.60000000000002</c:v>
                </c:pt>
                <c:pt idx="3049">
                  <c:v>309.7</c:v>
                </c:pt>
                <c:pt idx="3050">
                  <c:v>309.8</c:v>
                </c:pt>
                <c:pt idx="3051">
                  <c:v>309.89999999999998</c:v>
                </c:pt>
                <c:pt idx="3052">
                  <c:v>310</c:v>
                </c:pt>
                <c:pt idx="3053">
                  <c:v>310.10000000000002</c:v>
                </c:pt>
                <c:pt idx="3054">
                  <c:v>310.2</c:v>
                </c:pt>
                <c:pt idx="3055">
                  <c:v>310.3</c:v>
                </c:pt>
                <c:pt idx="3056">
                  <c:v>310.39999999999998</c:v>
                </c:pt>
                <c:pt idx="3057">
                  <c:v>310.5</c:v>
                </c:pt>
                <c:pt idx="3058">
                  <c:v>310.60000000000002</c:v>
                </c:pt>
                <c:pt idx="3059">
                  <c:v>310.7</c:v>
                </c:pt>
                <c:pt idx="3060">
                  <c:v>310.8</c:v>
                </c:pt>
                <c:pt idx="3061">
                  <c:v>310.89999999999998</c:v>
                </c:pt>
                <c:pt idx="3062">
                  <c:v>311</c:v>
                </c:pt>
                <c:pt idx="3063">
                  <c:v>311.10000000000002</c:v>
                </c:pt>
                <c:pt idx="3064">
                  <c:v>311.2</c:v>
                </c:pt>
                <c:pt idx="3065">
                  <c:v>311.3</c:v>
                </c:pt>
                <c:pt idx="3066">
                  <c:v>311.39999999999998</c:v>
                </c:pt>
                <c:pt idx="3067">
                  <c:v>311.5</c:v>
                </c:pt>
                <c:pt idx="3068">
                  <c:v>311.60000000000002</c:v>
                </c:pt>
                <c:pt idx="3069">
                  <c:v>311.7</c:v>
                </c:pt>
                <c:pt idx="3070">
                  <c:v>311.8</c:v>
                </c:pt>
                <c:pt idx="3071">
                  <c:v>311.89999999999998</c:v>
                </c:pt>
                <c:pt idx="3072">
                  <c:v>312</c:v>
                </c:pt>
                <c:pt idx="3073">
                  <c:v>312.10000000000002</c:v>
                </c:pt>
                <c:pt idx="3074">
                  <c:v>312.2</c:v>
                </c:pt>
                <c:pt idx="3075">
                  <c:v>312.3</c:v>
                </c:pt>
                <c:pt idx="3076">
                  <c:v>312.39999999999998</c:v>
                </c:pt>
                <c:pt idx="3077">
                  <c:v>312.5</c:v>
                </c:pt>
                <c:pt idx="3078">
                  <c:v>312.60000000000002</c:v>
                </c:pt>
                <c:pt idx="3079">
                  <c:v>312.7</c:v>
                </c:pt>
                <c:pt idx="3080">
                  <c:v>312.8</c:v>
                </c:pt>
                <c:pt idx="3081">
                  <c:v>312.89999999999998</c:v>
                </c:pt>
                <c:pt idx="3082">
                  <c:v>313</c:v>
                </c:pt>
                <c:pt idx="3083">
                  <c:v>313.10000000000002</c:v>
                </c:pt>
                <c:pt idx="3084">
                  <c:v>313.2</c:v>
                </c:pt>
                <c:pt idx="3085">
                  <c:v>313.3</c:v>
                </c:pt>
                <c:pt idx="3086">
                  <c:v>313.39999999999998</c:v>
                </c:pt>
                <c:pt idx="3087">
                  <c:v>313.5</c:v>
                </c:pt>
                <c:pt idx="3088">
                  <c:v>313.60000000000002</c:v>
                </c:pt>
                <c:pt idx="3089">
                  <c:v>313.7</c:v>
                </c:pt>
                <c:pt idx="3090">
                  <c:v>313.8</c:v>
                </c:pt>
                <c:pt idx="3091">
                  <c:v>313.89999999999998</c:v>
                </c:pt>
                <c:pt idx="3092">
                  <c:v>314</c:v>
                </c:pt>
                <c:pt idx="3093">
                  <c:v>314.10000000000002</c:v>
                </c:pt>
                <c:pt idx="3094">
                  <c:v>314.2</c:v>
                </c:pt>
                <c:pt idx="3095">
                  <c:v>314.3</c:v>
                </c:pt>
                <c:pt idx="3096">
                  <c:v>314.39999999999998</c:v>
                </c:pt>
                <c:pt idx="3097">
                  <c:v>314.5</c:v>
                </c:pt>
                <c:pt idx="3098">
                  <c:v>314.60000000000002</c:v>
                </c:pt>
                <c:pt idx="3099">
                  <c:v>314.7</c:v>
                </c:pt>
                <c:pt idx="3100">
                  <c:v>314.8</c:v>
                </c:pt>
                <c:pt idx="3101">
                  <c:v>314.89999999999998</c:v>
                </c:pt>
                <c:pt idx="3102">
                  <c:v>315</c:v>
                </c:pt>
                <c:pt idx="3103">
                  <c:v>315.10000000000002</c:v>
                </c:pt>
                <c:pt idx="3104">
                  <c:v>315.2</c:v>
                </c:pt>
                <c:pt idx="3105">
                  <c:v>315.3</c:v>
                </c:pt>
                <c:pt idx="3106">
                  <c:v>315.39999999999998</c:v>
                </c:pt>
                <c:pt idx="3107">
                  <c:v>315.5</c:v>
                </c:pt>
                <c:pt idx="3108">
                  <c:v>315.60000000000002</c:v>
                </c:pt>
                <c:pt idx="3109">
                  <c:v>315.7</c:v>
                </c:pt>
                <c:pt idx="3110">
                  <c:v>315.8</c:v>
                </c:pt>
                <c:pt idx="3111">
                  <c:v>315.89999999999998</c:v>
                </c:pt>
                <c:pt idx="3112">
                  <c:v>316</c:v>
                </c:pt>
                <c:pt idx="3113">
                  <c:v>316.10000000000002</c:v>
                </c:pt>
                <c:pt idx="3114">
                  <c:v>316.2</c:v>
                </c:pt>
                <c:pt idx="3115">
                  <c:v>316.3</c:v>
                </c:pt>
                <c:pt idx="3116">
                  <c:v>316.39999999999998</c:v>
                </c:pt>
                <c:pt idx="3117">
                  <c:v>316.5</c:v>
                </c:pt>
                <c:pt idx="3118">
                  <c:v>316.60000000000002</c:v>
                </c:pt>
                <c:pt idx="3119">
                  <c:v>316.7</c:v>
                </c:pt>
                <c:pt idx="3120">
                  <c:v>316.8</c:v>
                </c:pt>
                <c:pt idx="3121">
                  <c:v>316.89999999999998</c:v>
                </c:pt>
                <c:pt idx="3122">
                  <c:v>317</c:v>
                </c:pt>
                <c:pt idx="3123">
                  <c:v>317.10000000000002</c:v>
                </c:pt>
                <c:pt idx="3124">
                  <c:v>317.2</c:v>
                </c:pt>
                <c:pt idx="3125">
                  <c:v>317.3</c:v>
                </c:pt>
                <c:pt idx="3126">
                  <c:v>317.39999999999998</c:v>
                </c:pt>
                <c:pt idx="3127">
                  <c:v>317.5</c:v>
                </c:pt>
                <c:pt idx="3128">
                  <c:v>317.60000000000002</c:v>
                </c:pt>
                <c:pt idx="3129">
                  <c:v>317.7</c:v>
                </c:pt>
                <c:pt idx="3130">
                  <c:v>317.8</c:v>
                </c:pt>
                <c:pt idx="3131">
                  <c:v>317.89999999999998</c:v>
                </c:pt>
                <c:pt idx="3132">
                  <c:v>318</c:v>
                </c:pt>
                <c:pt idx="3133">
                  <c:v>318.10000000000002</c:v>
                </c:pt>
                <c:pt idx="3134">
                  <c:v>318.2</c:v>
                </c:pt>
                <c:pt idx="3135">
                  <c:v>318.3</c:v>
                </c:pt>
                <c:pt idx="3136">
                  <c:v>318.39999999999998</c:v>
                </c:pt>
                <c:pt idx="3137">
                  <c:v>318.5</c:v>
                </c:pt>
                <c:pt idx="3138">
                  <c:v>318.60000000000002</c:v>
                </c:pt>
                <c:pt idx="3139">
                  <c:v>318.7</c:v>
                </c:pt>
                <c:pt idx="3140">
                  <c:v>318.8</c:v>
                </c:pt>
                <c:pt idx="3141">
                  <c:v>318.89999999999998</c:v>
                </c:pt>
                <c:pt idx="3142">
                  <c:v>319</c:v>
                </c:pt>
                <c:pt idx="3143">
                  <c:v>319.10000000000002</c:v>
                </c:pt>
                <c:pt idx="3144">
                  <c:v>319.2</c:v>
                </c:pt>
                <c:pt idx="3145">
                  <c:v>319.3</c:v>
                </c:pt>
                <c:pt idx="3146">
                  <c:v>319.39999999999998</c:v>
                </c:pt>
                <c:pt idx="3147">
                  <c:v>319.5</c:v>
                </c:pt>
                <c:pt idx="3148">
                  <c:v>319.60000000000002</c:v>
                </c:pt>
                <c:pt idx="3149">
                  <c:v>319.7</c:v>
                </c:pt>
                <c:pt idx="3150">
                  <c:v>319.8</c:v>
                </c:pt>
                <c:pt idx="3151">
                  <c:v>319.89999999999998</c:v>
                </c:pt>
                <c:pt idx="3152">
                  <c:v>320</c:v>
                </c:pt>
                <c:pt idx="3153">
                  <c:v>320.10000000000002</c:v>
                </c:pt>
                <c:pt idx="3154">
                  <c:v>320.2</c:v>
                </c:pt>
                <c:pt idx="3155">
                  <c:v>320.3</c:v>
                </c:pt>
                <c:pt idx="3156">
                  <c:v>320.39999999999998</c:v>
                </c:pt>
                <c:pt idx="3157">
                  <c:v>320.5</c:v>
                </c:pt>
                <c:pt idx="3158">
                  <c:v>320.60000000000002</c:v>
                </c:pt>
                <c:pt idx="3159">
                  <c:v>320.7</c:v>
                </c:pt>
                <c:pt idx="3160">
                  <c:v>320.8</c:v>
                </c:pt>
                <c:pt idx="3161">
                  <c:v>320.89999999999998</c:v>
                </c:pt>
                <c:pt idx="3162">
                  <c:v>321</c:v>
                </c:pt>
                <c:pt idx="3163">
                  <c:v>321.10000000000002</c:v>
                </c:pt>
                <c:pt idx="3164">
                  <c:v>321.2</c:v>
                </c:pt>
                <c:pt idx="3165">
                  <c:v>321.3</c:v>
                </c:pt>
                <c:pt idx="3166">
                  <c:v>321.39999999999998</c:v>
                </c:pt>
                <c:pt idx="3167">
                  <c:v>321.5</c:v>
                </c:pt>
                <c:pt idx="3168">
                  <c:v>321.60000000000002</c:v>
                </c:pt>
                <c:pt idx="3169">
                  <c:v>321.7</c:v>
                </c:pt>
                <c:pt idx="3170">
                  <c:v>321.8</c:v>
                </c:pt>
                <c:pt idx="3171">
                  <c:v>321.89999999999998</c:v>
                </c:pt>
                <c:pt idx="3172">
                  <c:v>322</c:v>
                </c:pt>
                <c:pt idx="3173">
                  <c:v>322.10000000000002</c:v>
                </c:pt>
                <c:pt idx="3174">
                  <c:v>322.2</c:v>
                </c:pt>
                <c:pt idx="3175">
                  <c:v>322.3</c:v>
                </c:pt>
                <c:pt idx="3176">
                  <c:v>322.39999999999998</c:v>
                </c:pt>
                <c:pt idx="3177">
                  <c:v>322.5</c:v>
                </c:pt>
                <c:pt idx="3178">
                  <c:v>322.60000000000002</c:v>
                </c:pt>
                <c:pt idx="3179">
                  <c:v>322.7</c:v>
                </c:pt>
                <c:pt idx="3180">
                  <c:v>322.8</c:v>
                </c:pt>
                <c:pt idx="3181">
                  <c:v>322.89999999999998</c:v>
                </c:pt>
                <c:pt idx="3182">
                  <c:v>323</c:v>
                </c:pt>
                <c:pt idx="3183">
                  <c:v>323.10000000000002</c:v>
                </c:pt>
                <c:pt idx="3184">
                  <c:v>323.2</c:v>
                </c:pt>
                <c:pt idx="3185">
                  <c:v>323.3</c:v>
                </c:pt>
                <c:pt idx="3186">
                  <c:v>323.39999999999998</c:v>
                </c:pt>
                <c:pt idx="3187">
                  <c:v>323.5</c:v>
                </c:pt>
                <c:pt idx="3188">
                  <c:v>323.60000000000002</c:v>
                </c:pt>
                <c:pt idx="3189">
                  <c:v>323.7</c:v>
                </c:pt>
                <c:pt idx="3190">
                  <c:v>323.8</c:v>
                </c:pt>
                <c:pt idx="3191">
                  <c:v>323.89999999999998</c:v>
                </c:pt>
                <c:pt idx="3192">
                  <c:v>324</c:v>
                </c:pt>
                <c:pt idx="3193">
                  <c:v>324.10000000000002</c:v>
                </c:pt>
                <c:pt idx="3194">
                  <c:v>324.2</c:v>
                </c:pt>
                <c:pt idx="3195">
                  <c:v>324.3</c:v>
                </c:pt>
                <c:pt idx="3196">
                  <c:v>324.39999999999998</c:v>
                </c:pt>
                <c:pt idx="3197">
                  <c:v>324.5</c:v>
                </c:pt>
                <c:pt idx="3198">
                  <c:v>324.60000000000002</c:v>
                </c:pt>
                <c:pt idx="3199">
                  <c:v>324.7</c:v>
                </c:pt>
                <c:pt idx="3200">
                  <c:v>324.8</c:v>
                </c:pt>
                <c:pt idx="3201">
                  <c:v>324.89999999999998</c:v>
                </c:pt>
                <c:pt idx="3202">
                  <c:v>325</c:v>
                </c:pt>
                <c:pt idx="3203">
                  <c:v>325.10000000000002</c:v>
                </c:pt>
                <c:pt idx="3204">
                  <c:v>325.2</c:v>
                </c:pt>
                <c:pt idx="3205">
                  <c:v>325.3</c:v>
                </c:pt>
                <c:pt idx="3206">
                  <c:v>325.39999999999998</c:v>
                </c:pt>
                <c:pt idx="3207">
                  <c:v>325.5</c:v>
                </c:pt>
                <c:pt idx="3208">
                  <c:v>325.60000000000002</c:v>
                </c:pt>
                <c:pt idx="3209">
                  <c:v>325.7</c:v>
                </c:pt>
                <c:pt idx="3210">
                  <c:v>325.8</c:v>
                </c:pt>
                <c:pt idx="3211">
                  <c:v>325.89999999999998</c:v>
                </c:pt>
                <c:pt idx="3212">
                  <c:v>326</c:v>
                </c:pt>
                <c:pt idx="3213">
                  <c:v>326.10000000000002</c:v>
                </c:pt>
                <c:pt idx="3214">
                  <c:v>326.2</c:v>
                </c:pt>
                <c:pt idx="3215">
                  <c:v>326.3</c:v>
                </c:pt>
                <c:pt idx="3216">
                  <c:v>326.39999999999998</c:v>
                </c:pt>
                <c:pt idx="3217">
                  <c:v>326.5</c:v>
                </c:pt>
              </c:numCache>
            </c:numRef>
          </c:yVal>
          <c:smooth val="1"/>
          <c:extLst>
            <c:ext xmlns:c16="http://schemas.microsoft.com/office/drawing/2014/chart" uri="{C3380CC4-5D6E-409C-BE32-E72D297353CC}">
              <c16:uniqueId val="{00000004-7564-4804-BAA7-84F698785B10}"/>
            </c:ext>
          </c:extLst>
        </c:ser>
        <c:ser>
          <c:idx val="12"/>
          <c:order val="5"/>
          <c:tx>
            <c:strRef>
              <c:f>'63G_24'!$G$1</c:f>
              <c:strCache>
                <c:ptCount val="1"/>
                <c:pt idx="0">
                  <c:v>2020</c:v>
                </c:pt>
              </c:strCache>
            </c:strRef>
          </c:tx>
          <c:spPr>
            <a:ln w="3175" cap="rnd">
              <a:solidFill>
                <a:schemeClr val="accent4">
                  <a:lumMod val="75000"/>
                </a:schemeClr>
              </a:solidFill>
              <a:round/>
            </a:ln>
            <a:effectLst/>
          </c:spPr>
          <c:marker>
            <c:symbol val="none"/>
          </c:marker>
          <c:xVal>
            <c:numRef>
              <c:f>'63G_24'!$G$2:$G$3217</c:f>
              <c:numCache>
                <c:formatCode>General</c:formatCode>
                <c:ptCount val="3216"/>
                <c:pt idx="0">
                  <c:v>2.8</c:v>
                </c:pt>
                <c:pt idx="1">
                  <c:v>3.2</c:v>
                </c:pt>
                <c:pt idx="2">
                  <c:v>3.4</c:v>
                </c:pt>
                <c:pt idx="3">
                  <c:v>2.1</c:v>
                </c:pt>
                <c:pt idx="4">
                  <c:v>2.2999999999999998</c:v>
                </c:pt>
                <c:pt idx="5">
                  <c:v>2.2000000000000002</c:v>
                </c:pt>
                <c:pt idx="6">
                  <c:v>2.2000000000000002</c:v>
                </c:pt>
                <c:pt idx="7">
                  <c:v>3.1</c:v>
                </c:pt>
                <c:pt idx="8">
                  <c:v>3.7</c:v>
                </c:pt>
                <c:pt idx="9">
                  <c:v>3</c:v>
                </c:pt>
                <c:pt idx="10">
                  <c:v>2.7</c:v>
                </c:pt>
                <c:pt idx="11">
                  <c:v>2.9</c:v>
                </c:pt>
                <c:pt idx="12">
                  <c:v>2.8</c:v>
                </c:pt>
                <c:pt idx="13">
                  <c:v>2.5</c:v>
                </c:pt>
                <c:pt idx="14">
                  <c:v>2.1</c:v>
                </c:pt>
                <c:pt idx="15">
                  <c:v>2.9</c:v>
                </c:pt>
                <c:pt idx="16">
                  <c:v>2.8</c:v>
                </c:pt>
                <c:pt idx="17">
                  <c:v>2.9</c:v>
                </c:pt>
                <c:pt idx="18">
                  <c:v>3.4</c:v>
                </c:pt>
                <c:pt idx="19">
                  <c:v>3.3</c:v>
                </c:pt>
                <c:pt idx="20">
                  <c:v>3</c:v>
                </c:pt>
                <c:pt idx="21">
                  <c:v>3.7</c:v>
                </c:pt>
                <c:pt idx="22">
                  <c:v>3.4</c:v>
                </c:pt>
                <c:pt idx="23">
                  <c:v>3.7</c:v>
                </c:pt>
                <c:pt idx="24">
                  <c:v>3.6</c:v>
                </c:pt>
                <c:pt idx="25">
                  <c:v>3.9</c:v>
                </c:pt>
                <c:pt idx="26">
                  <c:v>4.0999999999999996</c:v>
                </c:pt>
                <c:pt idx="27">
                  <c:v>4.0999999999999996</c:v>
                </c:pt>
                <c:pt idx="28">
                  <c:v>3.9</c:v>
                </c:pt>
                <c:pt idx="29">
                  <c:v>4.0999999999999996</c:v>
                </c:pt>
                <c:pt idx="30">
                  <c:v>4.3</c:v>
                </c:pt>
                <c:pt idx="31">
                  <c:v>4.0999999999999996</c:v>
                </c:pt>
                <c:pt idx="32">
                  <c:v>3.9</c:v>
                </c:pt>
                <c:pt idx="33">
                  <c:v>4.0999999999999996</c:v>
                </c:pt>
                <c:pt idx="34">
                  <c:v>3.7</c:v>
                </c:pt>
                <c:pt idx="35">
                  <c:v>3.7</c:v>
                </c:pt>
                <c:pt idx="36">
                  <c:v>3.1</c:v>
                </c:pt>
                <c:pt idx="37">
                  <c:v>3.9</c:v>
                </c:pt>
                <c:pt idx="38">
                  <c:v>3.9</c:v>
                </c:pt>
                <c:pt idx="39">
                  <c:v>4.3</c:v>
                </c:pt>
                <c:pt idx="40">
                  <c:v>4</c:v>
                </c:pt>
                <c:pt idx="41">
                  <c:v>3.7</c:v>
                </c:pt>
                <c:pt idx="42">
                  <c:v>4.8</c:v>
                </c:pt>
                <c:pt idx="43">
                  <c:v>4.7</c:v>
                </c:pt>
                <c:pt idx="44">
                  <c:v>5.8</c:v>
                </c:pt>
                <c:pt idx="45">
                  <c:v>5.8</c:v>
                </c:pt>
                <c:pt idx="46">
                  <c:v>5.6</c:v>
                </c:pt>
                <c:pt idx="47">
                  <c:v>4.9000000000000004</c:v>
                </c:pt>
                <c:pt idx="48">
                  <c:v>5.0999999999999996</c:v>
                </c:pt>
                <c:pt idx="49">
                  <c:v>4.5</c:v>
                </c:pt>
                <c:pt idx="50">
                  <c:v>4.5999999999999996</c:v>
                </c:pt>
                <c:pt idx="51">
                  <c:v>4.4000000000000004</c:v>
                </c:pt>
                <c:pt idx="52">
                  <c:v>4.2</c:v>
                </c:pt>
                <c:pt idx="53">
                  <c:v>4.2</c:v>
                </c:pt>
                <c:pt idx="54">
                  <c:v>3.8</c:v>
                </c:pt>
                <c:pt idx="55">
                  <c:v>3.9</c:v>
                </c:pt>
                <c:pt idx="56">
                  <c:v>3.4</c:v>
                </c:pt>
                <c:pt idx="57">
                  <c:v>4.2</c:v>
                </c:pt>
                <c:pt idx="58">
                  <c:v>4.5999999999999996</c:v>
                </c:pt>
                <c:pt idx="59">
                  <c:v>4.3</c:v>
                </c:pt>
                <c:pt idx="60">
                  <c:v>4.2</c:v>
                </c:pt>
                <c:pt idx="61">
                  <c:v>4</c:v>
                </c:pt>
                <c:pt idx="62">
                  <c:v>4.4000000000000004</c:v>
                </c:pt>
                <c:pt idx="63">
                  <c:v>5.7</c:v>
                </c:pt>
                <c:pt idx="64">
                  <c:v>5.3</c:v>
                </c:pt>
                <c:pt idx="65">
                  <c:v>6</c:v>
                </c:pt>
                <c:pt idx="66">
                  <c:v>7.1</c:v>
                </c:pt>
                <c:pt idx="67">
                  <c:v>7.2</c:v>
                </c:pt>
                <c:pt idx="68">
                  <c:v>6.8</c:v>
                </c:pt>
                <c:pt idx="69">
                  <c:v>7.3</c:v>
                </c:pt>
                <c:pt idx="70">
                  <c:v>8.1</c:v>
                </c:pt>
                <c:pt idx="71">
                  <c:v>8.1999999999999993</c:v>
                </c:pt>
                <c:pt idx="72">
                  <c:v>9</c:v>
                </c:pt>
                <c:pt idx="73">
                  <c:v>8.8000000000000007</c:v>
                </c:pt>
                <c:pt idx="74">
                  <c:v>9.6999999999999993</c:v>
                </c:pt>
                <c:pt idx="75">
                  <c:v>9.6</c:v>
                </c:pt>
                <c:pt idx="76">
                  <c:v>10</c:v>
                </c:pt>
                <c:pt idx="77">
                  <c:v>9.6</c:v>
                </c:pt>
                <c:pt idx="78">
                  <c:v>10.4</c:v>
                </c:pt>
                <c:pt idx="79">
                  <c:v>10.3</c:v>
                </c:pt>
                <c:pt idx="80">
                  <c:v>9.8000000000000007</c:v>
                </c:pt>
                <c:pt idx="81">
                  <c:v>10.6</c:v>
                </c:pt>
                <c:pt idx="82">
                  <c:v>10.4</c:v>
                </c:pt>
                <c:pt idx="83">
                  <c:v>9.9</c:v>
                </c:pt>
                <c:pt idx="84">
                  <c:v>10.199999999999999</c:v>
                </c:pt>
                <c:pt idx="85">
                  <c:v>10.199999999999999</c:v>
                </c:pt>
                <c:pt idx="86">
                  <c:v>10.3</c:v>
                </c:pt>
                <c:pt idx="87">
                  <c:v>10.199999999999999</c:v>
                </c:pt>
                <c:pt idx="88">
                  <c:v>10.199999999999999</c:v>
                </c:pt>
                <c:pt idx="89">
                  <c:v>9.5</c:v>
                </c:pt>
                <c:pt idx="90">
                  <c:v>9.1</c:v>
                </c:pt>
                <c:pt idx="91">
                  <c:v>9.6</c:v>
                </c:pt>
                <c:pt idx="92">
                  <c:v>9.5</c:v>
                </c:pt>
                <c:pt idx="93">
                  <c:v>9.5</c:v>
                </c:pt>
                <c:pt idx="94">
                  <c:v>8.9</c:v>
                </c:pt>
                <c:pt idx="95">
                  <c:v>9</c:v>
                </c:pt>
                <c:pt idx="96">
                  <c:v>8.9</c:v>
                </c:pt>
                <c:pt idx="97">
                  <c:v>8.6999999999999993</c:v>
                </c:pt>
                <c:pt idx="98">
                  <c:v>8.6999999999999993</c:v>
                </c:pt>
                <c:pt idx="99">
                  <c:v>7.6</c:v>
                </c:pt>
                <c:pt idx="100">
                  <c:v>7.3</c:v>
                </c:pt>
                <c:pt idx="101">
                  <c:v>8</c:v>
                </c:pt>
                <c:pt idx="102">
                  <c:v>6.9</c:v>
                </c:pt>
                <c:pt idx="103">
                  <c:v>7.8</c:v>
                </c:pt>
                <c:pt idx="104">
                  <c:v>7.2</c:v>
                </c:pt>
                <c:pt idx="105">
                  <c:v>6.5</c:v>
                </c:pt>
                <c:pt idx="106">
                  <c:v>7.2</c:v>
                </c:pt>
                <c:pt idx="107">
                  <c:v>6.5</c:v>
                </c:pt>
                <c:pt idx="108">
                  <c:v>6.4</c:v>
                </c:pt>
                <c:pt idx="109">
                  <c:v>7.2</c:v>
                </c:pt>
                <c:pt idx="110">
                  <c:v>6.3</c:v>
                </c:pt>
                <c:pt idx="111">
                  <c:v>7.4</c:v>
                </c:pt>
                <c:pt idx="112">
                  <c:v>7.1</c:v>
                </c:pt>
                <c:pt idx="113">
                  <c:v>7</c:v>
                </c:pt>
                <c:pt idx="114">
                  <c:v>6.9</c:v>
                </c:pt>
                <c:pt idx="115">
                  <c:v>5.6</c:v>
                </c:pt>
                <c:pt idx="116">
                  <c:v>7.5</c:v>
                </c:pt>
                <c:pt idx="117">
                  <c:v>6.3</c:v>
                </c:pt>
                <c:pt idx="118">
                  <c:v>6.5</c:v>
                </c:pt>
                <c:pt idx="119">
                  <c:v>8</c:v>
                </c:pt>
                <c:pt idx="120">
                  <c:v>7.6</c:v>
                </c:pt>
                <c:pt idx="121">
                  <c:v>6.7</c:v>
                </c:pt>
                <c:pt idx="122">
                  <c:v>7.4</c:v>
                </c:pt>
                <c:pt idx="123">
                  <c:v>5.9</c:v>
                </c:pt>
                <c:pt idx="124">
                  <c:v>8</c:v>
                </c:pt>
                <c:pt idx="125">
                  <c:v>8.4</c:v>
                </c:pt>
                <c:pt idx="126">
                  <c:v>8.1</c:v>
                </c:pt>
                <c:pt idx="127">
                  <c:v>6.9</c:v>
                </c:pt>
                <c:pt idx="128">
                  <c:v>7.7</c:v>
                </c:pt>
                <c:pt idx="129">
                  <c:v>7.5</c:v>
                </c:pt>
                <c:pt idx="130">
                  <c:v>6.7</c:v>
                </c:pt>
                <c:pt idx="131">
                  <c:v>6.4</c:v>
                </c:pt>
                <c:pt idx="132">
                  <c:v>7.3</c:v>
                </c:pt>
                <c:pt idx="133">
                  <c:v>8.5</c:v>
                </c:pt>
                <c:pt idx="134">
                  <c:v>7.8</c:v>
                </c:pt>
                <c:pt idx="135">
                  <c:v>7.9</c:v>
                </c:pt>
                <c:pt idx="136">
                  <c:v>6.5</c:v>
                </c:pt>
                <c:pt idx="137">
                  <c:v>7.8</c:v>
                </c:pt>
                <c:pt idx="138">
                  <c:v>8.5</c:v>
                </c:pt>
                <c:pt idx="139">
                  <c:v>7.2</c:v>
                </c:pt>
                <c:pt idx="140">
                  <c:v>7.4</c:v>
                </c:pt>
                <c:pt idx="141">
                  <c:v>7.3</c:v>
                </c:pt>
                <c:pt idx="142">
                  <c:v>8.3000000000000007</c:v>
                </c:pt>
                <c:pt idx="143">
                  <c:v>7.1</c:v>
                </c:pt>
                <c:pt idx="144">
                  <c:v>7.8</c:v>
                </c:pt>
                <c:pt idx="145">
                  <c:v>8.5</c:v>
                </c:pt>
                <c:pt idx="146">
                  <c:v>8.3000000000000007</c:v>
                </c:pt>
                <c:pt idx="147">
                  <c:v>8.4</c:v>
                </c:pt>
                <c:pt idx="148">
                  <c:v>8.4</c:v>
                </c:pt>
                <c:pt idx="149">
                  <c:v>8.4</c:v>
                </c:pt>
                <c:pt idx="150">
                  <c:v>9.5</c:v>
                </c:pt>
                <c:pt idx="151">
                  <c:v>9.5</c:v>
                </c:pt>
                <c:pt idx="152">
                  <c:v>8.8000000000000007</c:v>
                </c:pt>
                <c:pt idx="153">
                  <c:v>8.4</c:v>
                </c:pt>
                <c:pt idx="154">
                  <c:v>9.9</c:v>
                </c:pt>
                <c:pt idx="155">
                  <c:v>9.6999999999999993</c:v>
                </c:pt>
                <c:pt idx="156">
                  <c:v>8.6999999999999993</c:v>
                </c:pt>
                <c:pt idx="157">
                  <c:v>8.6</c:v>
                </c:pt>
                <c:pt idx="158">
                  <c:v>10</c:v>
                </c:pt>
                <c:pt idx="159">
                  <c:v>10.199999999999999</c:v>
                </c:pt>
                <c:pt idx="160">
                  <c:v>9.8000000000000007</c:v>
                </c:pt>
                <c:pt idx="161">
                  <c:v>8.9</c:v>
                </c:pt>
                <c:pt idx="162">
                  <c:v>9.5</c:v>
                </c:pt>
                <c:pt idx="163">
                  <c:v>9.9</c:v>
                </c:pt>
                <c:pt idx="164">
                  <c:v>10.199999999999999</c:v>
                </c:pt>
                <c:pt idx="165">
                  <c:v>8.4</c:v>
                </c:pt>
                <c:pt idx="166">
                  <c:v>9</c:v>
                </c:pt>
                <c:pt idx="167">
                  <c:v>9.9</c:v>
                </c:pt>
                <c:pt idx="168">
                  <c:v>10.3</c:v>
                </c:pt>
                <c:pt idx="169">
                  <c:v>9.5</c:v>
                </c:pt>
                <c:pt idx="170">
                  <c:v>9.6999999999999993</c:v>
                </c:pt>
                <c:pt idx="171">
                  <c:v>10.199999999999999</c:v>
                </c:pt>
                <c:pt idx="172">
                  <c:v>10.4</c:v>
                </c:pt>
                <c:pt idx="173">
                  <c:v>8.5</c:v>
                </c:pt>
                <c:pt idx="174">
                  <c:v>9.9</c:v>
                </c:pt>
                <c:pt idx="175">
                  <c:v>9.1</c:v>
                </c:pt>
                <c:pt idx="176">
                  <c:v>9.9</c:v>
                </c:pt>
                <c:pt idx="177">
                  <c:v>9.6999999999999993</c:v>
                </c:pt>
                <c:pt idx="178">
                  <c:v>9.6</c:v>
                </c:pt>
                <c:pt idx="179">
                  <c:v>10</c:v>
                </c:pt>
                <c:pt idx="180">
                  <c:v>8.6999999999999993</c:v>
                </c:pt>
                <c:pt idx="181">
                  <c:v>9.4</c:v>
                </c:pt>
                <c:pt idx="182">
                  <c:v>9.6999999999999993</c:v>
                </c:pt>
                <c:pt idx="183">
                  <c:v>9.3000000000000007</c:v>
                </c:pt>
                <c:pt idx="184">
                  <c:v>9.1</c:v>
                </c:pt>
                <c:pt idx="185">
                  <c:v>8.8000000000000007</c:v>
                </c:pt>
                <c:pt idx="186">
                  <c:v>9.6999999999999993</c:v>
                </c:pt>
                <c:pt idx="187">
                  <c:v>11.1</c:v>
                </c:pt>
                <c:pt idx="188">
                  <c:v>8.9</c:v>
                </c:pt>
                <c:pt idx="189">
                  <c:v>9.8000000000000007</c:v>
                </c:pt>
                <c:pt idx="190">
                  <c:v>10.199999999999999</c:v>
                </c:pt>
                <c:pt idx="191">
                  <c:v>8.6999999999999993</c:v>
                </c:pt>
                <c:pt idx="192">
                  <c:v>9.6</c:v>
                </c:pt>
                <c:pt idx="193">
                  <c:v>8.6999999999999993</c:v>
                </c:pt>
                <c:pt idx="194">
                  <c:v>8.9</c:v>
                </c:pt>
                <c:pt idx="195">
                  <c:v>8</c:v>
                </c:pt>
                <c:pt idx="196">
                  <c:v>9.1999999999999993</c:v>
                </c:pt>
                <c:pt idx="197">
                  <c:v>9.4</c:v>
                </c:pt>
                <c:pt idx="198">
                  <c:v>9</c:v>
                </c:pt>
                <c:pt idx="199">
                  <c:v>9.3000000000000007</c:v>
                </c:pt>
                <c:pt idx="200">
                  <c:v>9.1</c:v>
                </c:pt>
                <c:pt idx="201">
                  <c:v>9.1</c:v>
                </c:pt>
                <c:pt idx="202">
                  <c:v>9.3000000000000007</c:v>
                </c:pt>
                <c:pt idx="203">
                  <c:v>8.6999999999999993</c:v>
                </c:pt>
                <c:pt idx="204">
                  <c:v>8.6</c:v>
                </c:pt>
                <c:pt idx="205">
                  <c:v>8.1999999999999993</c:v>
                </c:pt>
                <c:pt idx="206">
                  <c:v>8.1</c:v>
                </c:pt>
                <c:pt idx="207">
                  <c:v>8.9</c:v>
                </c:pt>
                <c:pt idx="208">
                  <c:v>8.6</c:v>
                </c:pt>
                <c:pt idx="209">
                  <c:v>9</c:v>
                </c:pt>
                <c:pt idx="210">
                  <c:v>9.1</c:v>
                </c:pt>
                <c:pt idx="211">
                  <c:v>8.6</c:v>
                </c:pt>
                <c:pt idx="212">
                  <c:v>8.4</c:v>
                </c:pt>
                <c:pt idx="213">
                  <c:v>9.4</c:v>
                </c:pt>
                <c:pt idx="214">
                  <c:v>8.9</c:v>
                </c:pt>
                <c:pt idx="215">
                  <c:v>8.1999999999999993</c:v>
                </c:pt>
                <c:pt idx="216">
                  <c:v>9</c:v>
                </c:pt>
                <c:pt idx="217">
                  <c:v>9.1999999999999993</c:v>
                </c:pt>
                <c:pt idx="218">
                  <c:v>8.3000000000000007</c:v>
                </c:pt>
                <c:pt idx="219">
                  <c:v>8.9</c:v>
                </c:pt>
                <c:pt idx="220">
                  <c:v>8.9</c:v>
                </c:pt>
                <c:pt idx="221">
                  <c:v>8.1999999999999993</c:v>
                </c:pt>
                <c:pt idx="222">
                  <c:v>8.8000000000000007</c:v>
                </c:pt>
                <c:pt idx="223">
                  <c:v>9.1</c:v>
                </c:pt>
                <c:pt idx="224">
                  <c:v>8.6</c:v>
                </c:pt>
                <c:pt idx="225">
                  <c:v>8.5</c:v>
                </c:pt>
                <c:pt idx="226">
                  <c:v>8.6</c:v>
                </c:pt>
                <c:pt idx="227">
                  <c:v>8.6999999999999993</c:v>
                </c:pt>
                <c:pt idx="228">
                  <c:v>8.6999999999999993</c:v>
                </c:pt>
                <c:pt idx="229">
                  <c:v>7.7</c:v>
                </c:pt>
                <c:pt idx="230">
                  <c:v>8.4</c:v>
                </c:pt>
                <c:pt idx="231">
                  <c:v>9.1999999999999993</c:v>
                </c:pt>
                <c:pt idx="232">
                  <c:v>8.6</c:v>
                </c:pt>
                <c:pt idx="233">
                  <c:v>8.5</c:v>
                </c:pt>
                <c:pt idx="234">
                  <c:v>8.4</c:v>
                </c:pt>
                <c:pt idx="235">
                  <c:v>7.9</c:v>
                </c:pt>
                <c:pt idx="236">
                  <c:v>8.3000000000000007</c:v>
                </c:pt>
                <c:pt idx="237">
                  <c:v>8.9</c:v>
                </c:pt>
                <c:pt idx="238">
                  <c:v>9.8000000000000007</c:v>
                </c:pt>
                <c:pt idx="239">
                  <c:v>9.5</c:v>
                </c:pt>
                <c:pt idx="240">
                  <c:v>8.9</c:v>
                </c:pt>
                <c:pt idx="241">
                  <c:v>8.5</c:v>
                </c:pt>
                <c:pt idx="242">
                  <c:v>8.9</c:v>
                </c:pt>
                <c:pt idx="243">
                  <c:v>8.1999999999999993</c:v>
                </c:pt>
                <c:pt idx="244">
                  <c:v>9.6</c:v>
                </c:pt>
                <c:pt idx="245">
                  <c:v>8.6</c:v>
                </c:pt>
                <c:pt idx="246">
                  <c:v>9.1</c:v>
                </c:pt>
                <c:pt idx="247">
                  <c:v>9.1</c:v>
                </c:pt>
                <c:pt idx="248">
                  <c:v>7.5</c:v>
                </c:pt>
                <c:pt idx="249">
                  <c:v>8.6999999999999993</c:v>
                </c:pt>
                <c:pt idx="250">
                  <c:v>9.5</c:v>
                </c:pt>
                <c:pt idx="251">
                  <c:v>9.8000000000000007</c:v>
                </c:pt>
                <c:pt idx="252">
                  <c:v>9.6</c:v>
                </c:pt>
                <c:pt idx="253">
                  <c:v>9.5</c:v>
                </c:pt>
                <c:pt idx="254">
                  <c:v>9.6</c:v>
                </c:pt>
                <c:pt idx="255">
                  <c:v>9.1999999999999993</c:v>
                </c:pt>
                <c:pt idx="256">
                  <c:v>9.3000000000000007</c:v>
                </c:pt>
                <c:pt idx="257">
                  <c:v>9</c:v>
                </c:pt>
                <c:pt idx="258">
                  <c:v>9.4</c:v>
                </c:pt>
                <c:pt idx="259">
                  <c:v>9.6999999999999993</c:v>
                </c:pt>
                <c:pt idx="260">
                  <c:v>10.5</c:v>
                </c:pt>
                <c:pt idx="261">
                  <c:v>9.3000000000000007</c:v>
                </c:pt>
                <c:pt idx="262">
                  <c:v>10.1</c:v>
                </c:pt>
                <c:pt idx="263">
                  <c:v>10.3</c:v>
                </c:pt>
                <c:pt idx="264">
                  <c:v>10.4</c:v>
                </c:pt>
                <c:pt idx="265">
                  <c:v>10.7</c:v>
                </c:pt>
                <c:pt idx="266">
                  <c:v>10.3</c:v>
                </c:pt>
                <c:pt idx="267">
                  <c:v>10.3</c:v>
                </c:pt>
                <c:pt idx="268">
                  <c:v>10.8</c:v>
                </c:pt>
                <c:pt idx="269">
                  <c:v>11.1</c:v>
                </c:pt>
                <c:pt idx="270">
                  <c:v>10</c:v>
                </c:pt>
                <c:pt idx="271">
                  <c:v>12.5</c:v>
                </c:pt>
                <c:pt idx="272">
                  <c:v>11.2</c:v>
                </c:pt>
                <c:pt idx="273">
                  <c:v>12.2</c:v>
                </c:pt>
                <c:pt idx="274">
                  <c:v>11.5</c:v>
                </c:pt>
                <c:pt idx="275">
                  <c:v>11.3</c:v>
                </c:pt>
                <c:pt idx="276">
                  <c:v>11.9</c:v>
                </c:pt>
                <c:pt idx="277">
                  <c:v>11.3</c:v>
                </c:pt>
                <c:pt idx="278">
                  <c:v>11.4</c:v>
                </c:pt>
                <c:pt idx="279">
                  <c:v>12.8</c:v>
                </c:pt>
                <c:pt idx="280">
                  <c:v>12.5</c:v>
                </c:pt>
                <c:pt idx="281">
                  <c:v>11.6</c:v>
                </c:pt>
                <c:pt idx="282">
                  <c:v>12.4</c:v>
                </c:pt>
                <c:pt idx="283">
                  <c:v>12</c:v>
                </c:pt>
                <c:pt idx="284">
                  <c:v>10.8</c:v>
                </c:pt>
                <c:pt idx="285">
                  <c:v>12.9</c:v>
                </c:pt>
                <c:pt idx="286">
                  <c:v>11.9</c:v>
                </c:pt>
                <c:pt idx="287">
                  <c:v>12.2</c:v>
                </c:pt>
                <c:pt idx="288">
                  <c:v>12</c:v>
                </c:pt>
                <c:pt idx="289">
                  <c:v>12.4</c:v>
                </c:pt>
                <c:pt idx="290">
                  <c:v>12.6</c:v>
                </c:pt>
                <c:pt idx="291">
                  <c:v>12</c:v>
                </c:pt>
                <c:pt idx="292">
                  <c:v>11.3</c:v>
                </c:pt>
                <c:pt idx="293">
                  <c:v>12</c:v>
                </c:pt>
                <c:pt idx="294">
                  <c:v>11.7</c:v>
                </c:pt>
                <c:pt idx="295">
                  <c:v>12.4</c:v>
                </c:pt>
                <c:pt idx="296">
                  <c:v>12.4</c:v>
                </c:pt>
                <c:pt idx="297">
                  <c:v>10.7</c:v>
                </c:pt>
                <c:pt idx="298">
                  <c:v>10.4</c:v>
                </c:pt>
                <c:pt idx="299">
                  <c:v>11.6</c:v>
                </c:pt>
                <c:pt idx="300">
                  <c:v>11.5</c:v>
                </c:pt>
                <c:pt idx="301">
                  <c:v>12</c:v>
                </c:pt>
                <c:pt idx="302">
                  <c:v>11.8</c:v>
                </c:pt>
                <c:pt idx="303">
                  <c:v>12.9</c:v>
                </c:pt>
                <c:pt idx="304">
                  <c:v>13.7</c:v>
                </c:pt>
                <c:pt idx="305">
                  <c:v>12</c:v>
                </c:pt>
                <c:pt idx="306">
                  <c:v>13.5</c:v>
                </c:pt>
                <c:pt idx="307">
                  <c:v>10.6</c:v>
                </c:pt>
                <c:pt idx="308">
                  <c:v>11.9</c:v>
                </c:pt>
                <c:pt idx="309">
                  <c:v>12.9</c:v>
                </c:pt>
                <c:pt idx="310">
                  <c:v>12.5</c:v>
                </c:pt>
                <c:pt idx="311">
                  <c:v>12.2</c:v>
                </c:pt>
                <c:pt idx="312">
                  <c:v>12.5</c:v>
                </c:pt>
                <c:pt idx="313">
                  <c:v>12.4</c:v>
                </c:pt>
                <c:pt idx="314">
                  <c:v>11.9</c:v>
                </c:pt>
                <c:pt idx="315">
                  <c:v>11.4</c:v>
                </c:pt>
                <c:pt idx="316">
                  <c:v>11.6</c:v>
                </c:pt>
                <c:pt idx="317">
                  <c:v>12.7</c:v>
                </c:pt>
                <c:pt idx="318">
                  <c:v>12</c:v>
                </c:pt>
                <c:pt idx="319">
                  <c:v>12.3</c:v>
                </c:pt>
                <c:pt idx="320">
                  <c:v>13.5</c:v>
                </c:pt>
                <c:pt idx="321">
                  <c:v>12.8</c:v>
                </c:pt>
                <c:pt idx="322">
                  <c:v>14.8</c:v>
                </c:pt>
                <c:pt idx="323">
                  <c:v>14.2</c:v>
                </c:pt>
                <c:pt idx="324">
                  <c:v>13.3</c:v>
                </c:pt>
                <c:pt idx="325">
                  <c:v>13.1</c:v>
                </c:pt>
                <c:pt idx="326">
                  <c:v>13.3</c:v>
                </c:pt>
                <c:pt idx="327">
                  <c:v>14.6</c:v>
                </c:pt>
                <c:pt idx="328">
                  <c:v>13.7</c:v>
                </c:pt>
                <c:pt idx="329">
                  <c:v>15.3</c:v>
                </c:pt>
                <c:pt idx="330">
                  <c:v>16.3</c:v>
                </c:pt>
                <c:pt idx="331">
                  <c:v>14.8</c:v>
                </c:pt>
                <c:pt idx="332">
                  <c:v>15.4</c:v>
                </c:pt>
                <c:pt idx="333">
                  <c:v>16</c:v>
                </c:pt>
                <c:pt idx="334">
                  <c:v>16.100000000000001</c:v>
                </c:pt>
                <c:pt idx="335">
                  <c:v>16.899999999999999</c:v>
                </c:pt>
                <c:pt idx="336">
                  <c:v>16.399999999999999</c:v>
                </c:pt>
                <c:pt idx="337">
                  <c:v>18.100000000000001</c:v>
                </c:pt>
                <c:pt idx="338">
                  <c:v>16.899999999999999</c:v>
                </c:pt>
                <c:pt idx="339">
                  <c:v>18.5</c:v>
                </c:pt>
                <c:pt idx="340">
                  <c:v>18.600000000000001</c:v>
                </c:pt>
                <c:pt idx="341">
                  <c:v>18.2</c:v>
                </c:pt>
                <c:pt idx="342">
                  <c:v>18.2</c:v>
                </c:pt>
                <c:pt idx="343">
                  <c:v>18.2</c:v>
                </c:pt>
                <c:pt idx="344">
                  <c:v>17.7</c:v>
                </c:pt>
                <c:pt idx="345">
                  <c:v>18.600000000000001</c:v>
                </c:pt>
                <c:pt idx="346">
                  <c:v>18.3</c:v>
                </c:pt>
                <c:pt idx="347">
                  <c:v>17.899999999999999</c:v>
                </c:pt>
                <c:pt idx="348">
                  <c:v>17.2</c:v>
                </c:pt>
                <c:pt idx="349">
                  <c:v>18.100000000000001</c:v>
                </c:pt>
                <c:pt idx="350">
                  <c:v>17.8</c:v>
                </c:pt>
                <c:pt idx="351">
                  <c:v>16.7</c:v>
                </c:pt>
                <c:pt idx="352">
                  <c:v>17.399999999999999</c:v>
                </c:pt>
                <c:pt idx="353">
                  <c:v>17.899999999999999</c:v>
                </c:pt>
                <c:pt idx="354">
                  <c:v>16.2</c:v>
                </c:pt>
                <c:pt idx="355">
                  <c:v>17</c:v>
                </c:pt>
                <c:pt idx="356">
                  <c:v>15.9</c:v>
                </c:pt>
                <c:pt idx="357">
                  <c:v>16.8</c:v>
                </c:pt>
                <c:pt idx="358">
                  <c:v>16.600000000000001</c:v>
                </c:pt>
                <c:pt idx="359">
                  <c:v>16.600000000000001</c:v>
                </c:pt>
                <c:pt idx="360">
                  <c:v>17.399999999999999</c:v>
                </c:pt>
                <c:pt idx="361">
                  <c:v>18.2</c:v>
                </c:pt>
                <c:pt idx="362">
                  <c:v>19.5</c:v>
                </c:pt>
                <c:pt idx="363">
                  <c:v>18.3</c:v>
                </c:pt>
                <c:pt idx="364">
                  <c:v>17.7</c:v>
                </c:pt>
                <c:pt idx="365">
                  <c:v>17.399999999999999</c:v>
                </c:pt>
                <c:pt idx="366">
                  <c:v>17.2</c:v>
                </c:pt>
                <c:pt idx="367">
                  <c:v>18.100000000000001</c:v>
                </c:pt>
                <c:pt idx="368">
                  <c:v>18.100000000000001</c:v>
                </c:pt>
                <c:pt idx="369">
                  <c:v>19.7</c:v>
                </c:pt>
                <c:pt idx="370">
                  <c:v>18.7</c:v>
                </c:pt>
                <c:pt idx="371">
                  <c:v>18.8</c:v>
                </c:pt>
                <c:pt idx="372">
                  <c:v>19.8</c:v>
                </c:pt>
                <c:pt idx="373">
                  <c:v>19.600000000000001</c:v>
                </c:pt>
                <c:pt idx="374">
                  <c:v>18.100000000000001</c:v>
                </c:pt>
                <c:pt idx="375">
                  <c:v>18.399999999999999</c:v>
                </c:pt>
                <c:pt idx="376">
                  <c:v>19.5</c:v>
                </c:pt>
                <c:pt idx="377">
                  <c:v>18.2</c:v>
                </c:pt>
                <c:pt idx="378">
                  <c:v>18.3</c:v>
                </c:pt>
                <c:pt idx="379">
                  <c:v>17.899999999999999</c:v>
                </c:pt>
                <c:pt idx="380">
                  <c:v>17.399999999999999</c:v>
                </c:pt>
                <c:pt idx="381">
                  <c:v>18.100000000000001</c:v>
                </c:pt>
                <c:pt idx="382">
                  <c:v>18.3</c:v>
                </c:pt>
                <c:pt idx="383">
                  <c:v>18</c:v>
                </c:pt>
                <c:pt idx="384">
                  <c:v>17.100000000000001</c:v>
                </c:pt>
                <c:pt idx="385">
                  <c:v>16.5</c:v>
                </c:pt>
                <c:pt idx="386">
                  <c:v>16.899999999999999</c:v>
                </c:pt>
                <c:pt idx="387">
                  <c:v>16.899999999999999</c:v>
                </c:pt>
                <c:pt idx="388">
                  <c:v>15.9</c:v>
                </c:pt>
                <c:pt idx="389">
                  <c:v>15.4</c:v>
                </c:pt>
                <c:pt idx="390">
                  <c:v>15.9</c:v>
                </c:pt>
                <c:pt idx="391">
                  <c:v>15.7</c:v>
                </c:pt>
                <c:pt idx="392">
                  <c:v>16</c:v>
                </c:pt>
                <c:pt idx="393">
                  <c:v>15.5</c:v>
                </c:pt>
                <c:pt idx="394">
                  <c:v>15.7</c:v>
                </c:pt>
                <c:pt idx="395">
                  <c:v>16.600000000000001</c:v>
                </c:pt>
                <c:pt idx="396">
                  <c:v>15.8</c:v>
                </c:pt>
                <c:pt idx="397">
                  <c:v>15</c:v>
                </c:pt>
                <c:pt idx="398">
                  <c:v>14.8</c:v>
                </c:pt>
                <c:pt idx="399">
                  <c:v>14.9</c:v>
                </c:pt>
                <c:pt idx="400">
                  <c:v>15.7</c:v>
                </c:pt>
                <c:pt idx="401">
                  <c:v>16.2</c:v>
                </c:pt>
                <c:pt idx="402">
                  <c:v>15.8</c:v>
                </c:pt>
                <c:pt idx="403">
                  <c:v>15.9</c:v>
                </c:pt>
                <c:pt idx="404">
                  <c:v>15.7</c:v>
                </c:pt>
                <c:pt idx="405">
                  <c:v>16.2</c:v>
                </c:pt>
                <c:pt idx="406">
                  <c:v>15</c:v>
                </c:pt>
                <c:pt idx="407">
                  <c:v>15.6</c:v>
                </c:pt>
                <c:pt idx="408">
                  <c:v>14.4</c:v>
                </c:pt>
                <c:pt idx="409">
                  <c:v>15</c:v>
                </c:pt>
                <c:pt idx="410">
                  <c:v>14.2</c:v>
                </c:pt>
                <c:pt idx="411">
                  <c:v>15.1</c:v>
                </c:pt>
                <c:pt idx="412">
                  <c:v>14.5</c:v>
                </c:pt>
                <c:pt idx="413">
                  <c:v>13.9</c:v>
                </c:pt>
                <c:pt idx="414">
                  <c:v>13</c:v>
                </c:pt>
                <c:pt idx="415">
                  <c:v>12.5</c:v>
                </c:pt>
                <c:pt idx="416">
                  <c:v>12</c:v>
                </c:pt>
                <c:pt idx="417">
                  <c:v>12.7</c:v>
                </c:pt>
                <c:pt idx="418">
                  <c:v>14.3</c:v>
                </c:pt>
                <c:pt idx="419">
                  <c:v>13.7</c:v>
                </c:pt>
                <c:pt idx="420">
                  <c:v>13.6</c:v>
                </c:pt>
                <c:pt idx="421">
                  <c:v>13.5</c:v>
                </c:pt>
                <c:pt idx="422">
                  <c:v>13.3</c:v>
                </c:pt>
                <c:pt idx="423">
                  <c:v>12.5</c:v>
                </c:pt>
                <c:pt idx="424">
                  <c:v>13.6</c:v>
                </c:pt>
                <c:pt idx="425">
                  <c:v>13.8</c:v>
                </c:pt>
                <c:pt idx="426">
                  <c:v>13.3</c:v>
                </c:pt>
                <c:pt idx="427">
                  <c:v>12.4</c:v>
                </c:pt>
                <c:pt idx="428">
                  <c:v>13.3</c:v>
                </c:pt>
                <c:pt idx="429">
                  <c:v>12.4</c:v>
                </c:pt>
                <c:pt idx="430">
                  <c:v>12.8</c:v>
                </c:pt>
                <c:pt idx="431">
                  <c:v>12.7</c:v>
                </c:pt>
                <c:pt idx="432">
                  <c:v>12.2</c:v>
                </c:pt>
                <c:pt idx="433">
                  <c:v>14</c:v>
                </c:pt>
                <c:pt idx="434">
                  <c:v>13.2</c:v>
                </c:pt>
                <c:pt idx="435">
                  <c:v>11.8</c:v>
                </c:pt>
                <c:pt idx="436">
                  <c:v>13.3</c:v>
                </c:pt>
                <c:pt idx="437">
                  <c:v>12.1</c:v>
                </c:pt>
                <c:pt idx="438">
                  <c:v>13.6</c:v>
                </c:pt>
                <c:pt idx="439">
                  <c:v>14.3</c:v>
                </c:pt>
                <c:pt idx="440">
                  <c:v>13.5</c:v>
                </c:pt>
                <c:pt idx="441">
                  <c:v>12.8</c:v>
                </c:pt>
                <c:pt idx="442">
                  <c:v>13.1</c:v>
                </c:pt>
                <c:pt idx="443">
                  <c:v>14.1</c:v>
                </c:pt>
                <c:pt idx="444">
                  <c:v>14.4</c:v>
                </c:pt>
                <c:pt idx="445">
                  <c:v>13.3</c:v>
                </c:pt>
                <c:pt idx="446">
                  <c:v>13.7</c:v>
                </c:pt>
                <c:pt idx="447">
                  <c:v>13.9</c:v>
                </c:pt>
                <c:pt idx="448">
                  <c:v>14.1</c:v>
                </c:pt>
                <c:pt idx="449">
                  <c:v>13</c:v>
                </c:pt>
                <c:pt idx="450">
                  <c:v>13.1</c:v>
                </c:pt>
                <c:pt idx="451">
                  <c:v>13.1</c:v>
                </c:pt>
                <c:pt idx="452">
                  <c:v>14.3</c:v>
                </c:pt>
                <c:pt idx="453">
                  <c:v>12.4</c:v>
                </c:pt>
                <c:pt idx="454">
                  <c:v>13</c:v>
                </c:pt>
                <c:pt idx="455">
                  <c:v>13.5</c:v>
                </c:pt>
                <c:pt idx="456">
                  <c:v>12.3</c:v>
                </c:pt>
                <c:pt idx="457">
                  <c:v>13</c:v>
                </c:pt>
                <c:pt idx="458">
                  <c:v>13.6</c:v>
                </c:pt>
                <c:pt idx="459">
                  <c:v>13.2</c:v>
                </c:pt>
                <c:pt idx="460">
                  <c:v>13.5</c:v>
                </c:pt>
                <c:pt idx="461">
                  <c:v>13.3</c:v>
                </c:pt>
                <c:pt idx="462">
                  <c:v>12.8</c:v>
                </c:pt>
                <c:pt idx="463">
                  <c:v>12.7</c:v>
                </c:pt>
                <c:pt idx="464">
                  <c:v>13.1</c:v>
                </c:pt>
                <c:pt idx="465">
                  <c:v>13</c:v>
                </c:pt>
                <c:pt idx="466">
                  <c:v>14.1</c:v>
                </c:pt>
                <c:pt idx="467">
                  <c:v>12.5</c:v>
                </c:pt>
                <c:pt idx="468">
                  <c:v>13.6</c:v>
                </c:pt>
                <c:pt idx="469">
                  <c:v>12.7</c:v>
                </c:pt>
                <c:pt idx="470">
                  <c:v>12.7</c:v>
                </c:pt>
                <c:pt idx="471">
                  <c:v>13</c:v>
                </c:pt>
                <c:pt idx="472">
                  <c:v>12.1</c:v>
                </c:pt>
                <c:pt idx="473">
                  <c:v>12.6</c:v>
                </c:pt>
                <c:pt idx="474">
                  <c:v>11.7</c:v>
                </c:pt>
                <c:pt idx="475">
                  <c:v>11.4</c:v>
                </c:pt>
                <c:pt idx="476">
                  <c:v>11.3</c:v>
                </c:pt>
                <c:pt idx="477">
                  <c:v>10.7</c:v>
                </c:pt>
                <c:pt idx="478">
                  <c:v>12.3</c:v>
                </c:pt>
                <c:pt idx="479">
                  <c:v>11.3</c:v>
                </c:pt>
                <c:pt idx="480">
                  <c:v>13.1</c:v>
                </c:pt>
                <c:pt idx="481">
                  <c:v>11.7</c:v>
                </c:pt>
                <c:pt idx="482">
                  <c:v>11.4</c:v>
                </c:pt>
                <c:pt idx="483">
                  <c:v>11.6</c:v>
                </c:pt>
                <c:pt idx="484">
                  <c:v>12</c:v>
                </c:pt>
                <c:pt idx="485">
                  <c:v>11.9</c:v>
                </c:pt>
                <c:pt idx="486">
                  <c:v>11.8</c:v>
                </c:pt>
                <c:pt idx="487">
                  <c:v>11.9</c:v>
                </c:pt>
                <c:pt idx="488">
                  <c:v>11.2</c:v>
                </c:pt>
                <c:pt idx="489">
                  <c:v>11.2</c:v>
                </c:pt>
                <c:pt idx="490">
                  <c:v>12</c:v>
                </c:pt>
                <c:pt idx="491">
                  <c:v>12.6</c:v>
                </c:pt>
                <c:pt idx="492">
                  <c:v>11.5</c:v>
                </c:pt>
                <c:pt idx="493">
                  <c:v>11</c:v>
                </c:pt>
                <c:pt idx="494">
                  <c:v>11.6</c:v>
                </c:pt>
                <c:pt idx="495">
                  <c:v>13.5</c:v>
                </c:pt>
                <c:pt idx="496">
                  <c:v>11.7</c:v>
                </c:pt>
                <c:pt idx="497">
                  <c:v>12.5</c:v>
                </c:pt>
                <c:pt idx="498">
                  <c:v>11.9</c:v>
                </c:pt>
                <c:pt idx="499">
                  <c:v>12.2</c:v>
                </c:pt>
                <c:pt idx="500">
                  <c:v>13.5</c:v>
                </c:pt>
                <c:pt idx="501">
                  <c:v>13.7</c:v>
                </c:pt>
                <c:pt idx="502">
                  <c:v>13.7</c:v>
                </c:pt>
                <c:pt idx="503">
                  <c:v>13.4</c:v>
                </c:pt>
                <c:pt idx="504">
                  <c:v>14.5</c:v>
                </c:pt>
                <c:pt idx="505">
                  <c:v>14</c:v>
                </c:pt>
                <c:pt idx="506">
                  <c:v>14.8</c:v>
                </c:pt>
                <c:pt idx="507">
                  <c:v>15</c:v>
                </c:pt>
                <c:pt idx="508">
                  <c:v>14.3</c:v>
                </c:pt>
                <c:pt idx="509">
                  <c:v>14.8</c:v>
                </c:pt>
                <c:pt idx="510">
                  <c:v>14.9</c:v>
                </c:pt>
                <c:pt idx="511">
                  <c:v>15.7</c:v>
                </c:pt>
                <c:pt idx="512">
                  <c:v>15.3</c:v>
                </c:pt>
                <c:pt idx="513">
                  <c:v>15.7</c:v>
                </c:pt>
                <c:pt idx="514">
                  <c:v>15.7</c:v>
                </c:pt>
                <c:pt idx="515">
                  <c:v>15.3</c:v>
                </c:pt>
                <c:pt idx="516">
                  <c:v>15.1</c:v>
                </c:pt>
                <c:pt idx="517">
                  <c:v>16.399999999999999</c:v>
                </c:pt>
                <c:pt idx="518">
                  <c:v>15.4</c:v>
                </c:pt>
                <c:pt idx="519">
                  <c:v>15.5</c:v>
                </c:pt>
                <c:pt idx="520">
                  <c:v>16.3</c:v>
                </c:pt>
                <c:pt idx="521">
                  <c:v>14.5</c:v>
                </c:pt>
                <c:pt idx="522">
                  <c:v>15.7</c:v>
                </c:pt>
                <c:pt idx="523">
                  <c:v>16.399999999999999</c:v>
                </c:pt>
                <c:pt idx="524">
                  <c:v>14.9</c:v>
                </c:pt>
                <c:pt idx="525">
                  <c:v>15.3</c:v>
                </c:pt>
                <c:pt idx="526">
                  <c:v>14.5</c:v>
                </c:pt>
                <c:pt idx="527">
                  <c:v>15.3</c:v>
                </c:pt>
                <c:pt idx="528">
                  <c:v>16.7</c:v>
                </c:pt>
                <c:pt idx="529">
                  <c:v>15.7</c:v>
                </c:pt>
                <c:pt idx="530">
                  <c:v>14</c:v>
                </c:pt>
                <c:pt idx="531">
                  <c:v>14.9</c:v>
                </c:pt>
                <c:pt idx="532">
                  <c:v>13.9</c:v>
                </c:pt>
                <c:pt idx="533">
                  <c:v>14.8</c:v>
                </c:pt>
                <c:pt idx="534">
                  <c:v>14.6</c:v>
                </c:pt>
                <c:pt idx="535">
                  <c:v>13.7</c:v>
                </c:pt>
                <c:pt idx="536">
                  <c:v>14</c:v>
                </c:pt>
                <c:pt idx="537">
                  <c:v>13.6</c:v>
                </c:pt>
                <c:pt idx="538">
                  <c:v>13</c:v>
                </c:pt>
                <c:pt idx="539">
                  <c:v>13.5</c:v>
                </c:pt>
                <c:pt idx="540">
                  <c:v>14</c:v>
                </c:pt>
                <c:pt idx="541">
                  <c:v>12.5</c:v>
                </c:pt>
                <c:pt idx="542">
                  <c:v>12.7</c:v>
                </c:pt>
                <c:pt idx="543">
                  <c:v>12.8</c:v>
                </c:pt>
                <c:pt idx="544">
                  <c:v>15</c:v>
                </c:pt>
                <c:pt idx="545">
                  <c:v>13.2</c:v>
                </c:pt>
                <c:pt idx="546">
                  <c:v>13</c:v>
                </c:pt>
                <c:pt idx="547">
                  <c:v>12.8</c:v>
                </c:pt>
                <c:pt idx="548">
                  <c:v>11.8</c:v>
                </c:pt>
                <c:pt idx="549">
                  <c:v>11.7</c:v>
                </c:pt>
                <c:pt idx="550">
                  <c:v>13.4</c:v>
                </c:pt>
                <c:pt idx="551">
                  <c:v>11.7</c:v>
                </c:pt>
                <c:pt idx="552">
                  <c:v>12.4</c:v>
                </c:pt>
                <c:pt idx="553">
                  <c:v>12</c:v>
                </c:pt>
                <c:pt idx="554">
                  <c:v>10.8</c:v>
                </c:pt>
                <c:pt idx="555">
                  <c:v>12</c:v>
                </c:pt>
                <c:pt idx="556">
                  <c:v>12.1</c:v>
                </c:pt>
                <c:pt idx="557">
                  <c:v>12.6</c:v>
                </c:pt>
                <c:pt idx="558">
                  <c:v>12.9</c:v>
                </c:pt>
                <c:pt idx="559">
                  <c:v>11.1</c:v>
                </c:pt>
                <c:pt idx="560">
                  <c:v>12.3</c:v>
                </c:pt>
                <c:pt idx="561">
                  <c:v>10.8</c:v>
                </c:pt>
                <c:pt idx="562">
                  <c:v>11.6</c:v>
                </c:pt>
                <c:pt idx="563">
                  <c:v>10.9</c:v>
                </c:pt>
                <c:pt idx="564">
                  <c:v>10.4</c:v>
                </c:pt>
                <c:pt idx="565">
                  <c:v>11.9</c:v>
                </c:pt>
                <c:pt idx="566">
                  <c:v>12.6</c:v>
                </c:pt>
                <c:pt idx="567">
                  <c:v>13</c:v>
                </c:pt>
                <c:pt idx="568">
                  <c:v>10.7</c:v>
                </c:pt>
                <c:pt idx="569">
                  <c:v>11.6</c:v>
                </c:pt>
                <c:pt idx="570">
                  <c:v>11.1</c:v>
                </c:pt>
                <c:pt idx="571">
                  <c:v>10.9</c:v>
                </c:pt>
                <c:pt idx="572">
                  <c:v>11.8</c:v>
                </c:pt>
                <c:pt idx="573">
                  <c:v>10.3</c:v>
                </c:pt>
                <c:pt idx="574">
                  <c:v>10.7</c:v>
                </c:pt>
                <c:pt idx="575">
                  <c:v>10.4</c:v>
                </c:pt>
                <c:pt idx="576">
                  <c:v>10.4</c:v>
                </c:pt>
                <c:pt idx="577">
                  <c:v>9.6</c:v>
                </c:pt>
                <c:pt idx="578">
                  <c:v>11.1</c:v>
                </c:pt>
                <c:pt idx="579">
                  <c:v>10.6</c:v>
                </c:pt>
                <c:pt idx="580">
                  <c:v>11.1</c:v>
                </c:pt>
                <c:pt idx="581">
                  <c:v>10</c:v>
                </c:pt>
                <c:pt idx="582">
                  <c:v>10.6</c:v>
                </c:pt>
                <c:pt idx="583">
                  <c:v>11.1</c:v>
                </c:pt>
                <c:pt idx="584">
                  <c:v>10.7</c:v>
                </c:pt>
                <c:pt idx="585">
                  <c:v>11.4</c:v>
                </c:pt>
                <c:pt idx="586">
                  <c:v>10.4</c:v>
                </c:pt>
                <c:pt idx="587">
                  <c:v>10.8</c:v>
                </c:pt>
                <c:pt idx="588">
                  <c:v>11.2</c:v>
                </c:pt>
                <c:pt idx="589">
                  <c:v>11</c:v>
                </c:pt>
                <c:pt idx="590">
                  <c:v>10.4</c:v>
                </c:pt>
                <c:pt idx="591">
                  <c:v>11.6</c:v>
                </c:pt>
                <c:pt idx="592">
                  <c:v>11.8</c:v>
                </c:pt>
                <c:pt idx="593">
                  <c:v>12.1</c:v>
                </c:pt>
                <c:pt idx="594">
                  <c:v>12.1</c:v>
                </c:pt>
                <c:pt idx="595">
                  <c:v>10.7</c:v>
                </c:pt>
                <c:pt idx="596">
                  <c:v>12.3</c:v>
                </c:pt>
                <c:pt idx="597">
                  <c:v>12.5</c:v>
                </c:pt>
                <c:pt idx="598">
                  <c:v>11.6</c:v>
                </c:pt>
                <c:pt idx="599">
                  <c:v>12.7</c:v>
                </c:pt>
                <c:pt idx="600">
                  <c:v>12.5</c:v>
                </c:pt>
                <c:pt idx="601">
                  <c:v>12.6</c:v>
                </c:pt>
                <c:pt idx="602">
                  <c:v>14.1</c:v>
                </c:pt>
                <c:pt idx="603">
                  <c:v>13.4</c:v>
                </c:pt>
                <c:pt idx="604">
                  <c:v>13.5</c:v>
                </c:pt>
                <c:pt idx="605">
                  <c:v>13.8</c:v>
                </c:pt>
                <c:pt idx="606">
                  <c:v>13.3</c:v>
                </c:pt>
                <c:pt idx="607">
                  <c:v>14.5</c:v>
                </c:pt>
                <c:pt idx="608">
                  <c:v>14.6</c:v>
                </c:pt>
                <c:pt idx="609">
                  <c:v>15.8</c:v>
                </c:pt>
                <c:pt idx="610">
                  <c:v>15.5</c:v>
                </c:pt>
                <c:pt idx="611">
                  <c:v>15.8</c:v>
                </c:pt>
                <c:pt idx="612">
                  <c:v>17.5</c:v>
                </c:pt>
                <c:pt idx="613">
                  <c:v>17.3</c:v>
                </c:pt>
                <c:pt idx="614">
                  <c:v>17.7</c:v>
                </c:pt>
                <c:pt idx="615">
                  <c:v>17.899999999999999</c:v>
                </c:pt>
                <c:pt idx="616">
                  <c:v>18.600000000000001</c:v>
                </c:pt>
                <c:pt idx="617">
                  <c:v>18.5</c:v>
                </c:pt>
                <c:pt idx="618">
                  <c:v>17.399999999999999</c:v>
                </c:pt>
                <c:pt idx="619">
                  <c:v>20.100000000000001</c:v>
                </c:pt>
                <c:pt idx="620">
                  <c:v>20.7</c:v>
                </c:pt>
                <c:pt idx="621">
                  <c:v>21.5</c:v>
                </c:pt>
                <c:pt idx="622">
                  <c:v>22.2</c:v>
                </c:pt>
                <c:pt idx="623">
                  <c:v>20.9</c:v>
                </c:pt>
                <c:pt idx="624">
                  <c:v>23</c:v>
                </c:pt>
                <c:pt idx="625">
                  <c:v>22.5</c:v>
                </c:pt>
                <c:pt idx="626">
                  <c:v>23.8</c:v>
                </c:pt>
                <c:pt idx="627">
                  <c:v>24.1</c:v>
                </c:pt>
                <c:pt idx="628">
                  <c:v>24.9</c:v>
                </c:pt>
                <c:pt idx="629">
                  <c:v>24</c:v>
                </c:pt>
                <c:pt idx="630">
                  <c:v>26.2</c:v>
                </c:pt>
                <c:pt idx="631">
                  <c:v>27.1</c:v>
                </c:pt>
                <c:pt idx="632">
                  <c:v>26.8</c:v>
                </c:pt>
                <c:pt idx="633">
                  <c:v>27</c:v>
                </c:pt>
                <c:pt idx="634">
                  <c:v>27.5</c:v>
                </c:pt>
                <c:pt idx="635">
                  <c:v>27.4</c:v>
                </c:pt>
                <c:pt idx="636">
                  <c:v>29.5</c:v>
                </c:pt>
                <c:pt idx="637">
                  <c:v>29.3</c:v>
                </c:pt>
                <c:pt idx="638">
                  <c:v>29.2</c:v>
                </c:pt>
                <c:pt idx="639">
                  <c:v>29.6</c:v>
                </c:pt>
                <c:pt idx="640">
                  <c:v>30.2</c:v>
                </c:pt>
                <c:pt idx="641">
                  <c:v>30.9</c:v>
                </c:pt>
                <c:pt idx="642">
                  <c:v>29.8</c:v>
                </c:pt>
                <c:pt idx="643">
                  <c:v>29.7</c:v>
                </c:pt>
                <c:pt idx="644">
                  <c:v>30.7</c:v>
                </c:pt>
                <c:pt idx="645">
                  <c:v>30.8</c:v>
                </c:pt>
                <c:pt idx="646">
                  <c:v>32</c:v>
                </c:pt>
                <c:pt idx="647">
                  <c:v>32.700000000000003</c:v>
                </c:pt>
                <c:pt idx="648">
                  <c:v>30.7</c:v>
                </c:pt>
                <c:pt idx="649">
                  <c:v>30.4</c:v>
                </c:pt>
                <c:pt idx="650">
                  <c:v>32.700000000000003</c:v>
                </c:pt>
                <c:pt idx="651">
                  <c:v>32.9</c:v>
                </c:pt>
                <c:pt idx="652">
                  <c:v>33.200000000000003</c:v>
                </c:pt>
                <c:pt idx="653">
                  <c:v>31.9</c:v>
                </c:pt>
                <c:pt idx="654">
                  <c:v>32.6</c:v>
                </c:pt>
                <c:pt idx="655">
                  <c:v>33.6</c:v>
                </c:pt>
                <c:pt idx="656">
                  <c:v>31.8</c:v>
                </c:pt>
                <c:pt idx="657">
                  <c:v>32.4</c:v>
                </c:pt>
                <c:pt idx="658">
                  <c:v>33.1</c:v>
                </c:pt>
                <c:pt idx="659">
                  <c:v>32.700000000000003</c:v>
                </c:pt>
                <c:pt idx="660">
                  <c:v>31.2</c:v>
                </c:pt>
                <c:pt idx="661">
                  <c:v>32.9</c:v>
                </c:pt>
                <c:pt idx="662">
                  <c:v>33.4</c:v>
                </c:pt>
                <c:pt idx="663">
                  <c:v>33.1</c:v>
                </c:pt>
                <c:pt idx="664">
                  <c:v>33.1</c:v>
                </c:pt>
                <c:pt idx="665">
                  <c:v>33.4</c:v>
                </c:pt>
                <c:pt idx="666">
                  <c:v>33.6</c:v>
                </c:pt>
                <c:pt idx="667">
                  <c:v>32.9</c:v>
                </c:pt>
                <c:pt idx="668">
                  <c:v>32.9</c:v>
                </c:pt>
                <c:pt idx="669">
                  <c:v>33.700000000000003</c:v>
                </c:pt>
                <c:pt idx="670">
                  <c:v>32.9</c:v>
                </c:pt>
                <c:pt idx="671">
                  <c:v>33.299999999999997</c:v>
                </c:pt>
                <c:pt idx="672">
                  <c:v>33.9</c:v>
                </c:pt>
                <c:pt idx="673">
                  <c:v>33.700000000000003</c:v>
                </c:pt>
                <c:pt idx="674">
                  <c:v>34.1</c:v>
                </c:pt>
                <c:pt idx="675">
                  <c:v>33.799999999999997</c:v>
                </c:pt>
                <c:pt idx="676">
                  <c:v>32.700000000000003</c:v>
                </c:pt>
                <c:pt idx="677">
                  <c:v>33.4</c:v>
                </c:pt>
                <c:pt idx="678">
                  <c:v>32.5</c:v>
                </c:pt>
                <c:pt idx="679">
                  <c:v>34</c:v>
                </c:pt>
                <c:pt idx="680">
                  <c:v>33.799999999999997</c:v>
                </c:pt>
                <c:pt idx="681">
                  <c:v>32.200000000000003</c:v>
                </c:pt>
                <c:pt idx="682">
                  <c:v>34</c:v>
                </c:pt>
                <c:pt idx="683">
                  <c:v>34.299999999999997</c:v>
                </c:pt>
                <c:pt idx="684">
                  <c:v>33.6</c:v>
                </c:pt>
                <c:pt idx="685">
                  <c:v>33.200000000000003</c:v>
                </c:pt>
                <c:pt idx="686">
                  <c:v>33.200000000000003</c:v>
                </c:pt>
                <c:pt idx="687">
                  <c:v>33.9</c:v>
                </c:pt>
                <c:pt idx="688">
                  <c:v>33.9</c:v>
                </c:pt>
                <c:pt idx="689">
                  <c:v>33.799999999999997</c:v>
                </c:pt>
                <c:pt idx="690">
                  <c:v>33.5</c:v>
                </c:pt>
                <c:pt idx="691">
                  <c:v>34.299999999999997</c:v>
                </c:pt>
                <c:pt idx="692">
                  <c:v>34.9</c:v>
                </c:pt>
                <c:pt idx="693">
                  <c:v>34</c:v>
                </c:pt>
                <c:pt idx="694">
                  <c:v>33.5</c:v>
                </c:pt>
                <c:pt idx="695">
                  <c:v>34.6</c:v>
                </c:pt>
                <c:pt idx="696">
                  <c:v>35.299999999999997</c:v>
                </c:pt>
                <c:pt idx="697">
                  <c:v>34.1</c:v>
                </c:pt>
                <c:pt idx="698">
                  <c:v>34</c:v>
                </c:pt>
                <c:pt idx="699">
                  <c:v>34.4</c:v>
                </c:pt>
                <c:pt idx="700">
                  <c:v>34.1</c:v>
                </c:pt>
                <c:pt idx="701">
                  <c:v>33.200000000000003</c:v>
                </c:pt>
                <c:pt idx="702">
                  <c:v>33.4</c:v>
                </c:pt>
                <c:pt idx="703">
                  <c:v>33.200000000000003</c:v>
                </c:pt>
                <c:pt idx="704">
                  <c:v>35.5</c:v>
                </c:pt>
                <c:pt idx="705">
                  <c:v>34.299999999999997</c:v>
                </c:pt>
                <c:pt idx="706">
                  <c:v>33.9</c:v>
                </c:pt>
                <c:pt idx="707">
                  <c:v>33.1</c:v>
                </c:pt>
                <c:pt idx="708">
                  <c:v>33.799999999999997</c:v>
                </c:pt>
                <c:pt idx="709">
                  <c:v>34.4</c:v>
                </c:pt>
                <c:pt idx="710">
                  <c:v>34.6</c:v>
                </c:pt>
                <c:pt idx="711">
                  <c:v>34</c:v>
                </c:pt>
                <c:pt idx="712">
                  <c:v>35.4</c:v>
                </c:pt>
                <c:pt idx="713">
                  <c:v>33.299999999999997</c:v>
                </c:pt>
                <c:pt idx="714">
                  <c:v>33.9</c:v>
                </c:pt>
                <c:pt idx="715">
                  <c:v>34.700000000000003</c:v>
                </c:pt>
                <c:pt idx="716">
                  <c:v>34.9</c:v>
                </c:pt>
                <c:pt idx="717">
                  <c:v>34.299999999999997</c:v>
                </c:pt>
                <c:pt idx="718">
                  <c:v>34.4</c:v>
                </c:pt>
                <c:pt idx="719">
                  <c:v>33.1</c:v>
                </c:pt>
                <c:pt idx="720">
                  <c:v>34.200000000000003</c:v>
                </c:pt>
                <c:pt idx="721">
                  <c:v>33.700000000000003</c:v>
                </c:pt>
                <c:pt idx="722">
                  <c:v>32.9</c:v>
                </c:pt>
                <c:pt idx="723">
                  <c:v>33.1</c:v>
                </c:pt>
                <c:pt idx="724">
                  <c:v>33</c:v>
                </c:pt>
                <c:pt idx="725">
                  <c:v>32.799999999999997</c:v>
                </c:pt>
                <c:pt idx="726">
                  <c:v>33.9</c:v>
                </c:pt>
                <c:pt idx="727">
                  <c:v>33.299999999999997</c:v>
                </c:pt>
                <c:pt idx="728">
                  <c:v>34</c:v>
                </c:pt>
                <c:pt idx="729">
                  <c:v>34.1</c:v>
                </c:pt>
                <c:pt idx="730">
                  <c:v>33.4</c:v>
                </c:pt>
                <c:pt idx="731">
                  <c:v>32.9</c:v>
                </c:pt>
                <c:pt idx="732">
                  <c:v>34.799999999999997</c:v>
                </c:pt>
                <c:pt idx="733">
                  <c:v>33.299999999999997</c:v>
                </c:pt>
                <c:pt idx="734">
                  <c:v>33.299999999999997</c:v>
                </c:pt>
                <c:pt idx="735">
                  <c:v>33.6</c:v>
                </c:pt>
                <c:pt idx="736">
                  <c:v>33.4</c:v>
                </c:pt>
                <c:pt idx="737">
                  <c:v>32.799999999999997</c:v>
                </c:pt>
                <c:pt idx="738">
                  <c:v>33.700000000000003</c:v>
                </c:pt>
                <c:pt idx="739">
                  <c:v>33.5</c:v>
                </c:pt>
                <c:pt idx="740">
                  <c:v>32.9</c:v>
                </c:pt>
                <c:pt idx="741">
                  <c:v>32.799999999999997</c:v>
                </c:pt>
                <c:pt idx="742">
                  <c:v>33.299999999999997</c:v>
                </c:pt>
                <c:pt idx="743">
                  <c:v>33.700000000000003</c:v>
                </c:pt>
                <c:pt idx="744">
                  <c:v>34</c:v>
                </c:pt>
                <c:pt idx="745">
                  <c:v>32.1</c:v>
                </c:pt>
                <c:pt idx="746">
                  <c:v>34.200000000000003</c:v>
                </c:pt>
                <c:pt idx="747">
                  <c:v>33.6</c:v>
                </c:pt>
                <c:pt idx="748">
                  <c:v>34.1</c:v>
                </c:pt>
                <c:pt idx="749">
                  <c:v>33.4</c:v>
                </c:pt>
                <c:pt idx="750">
                  <c:v>34.700000000000003</c:v>
                </c:pt>
                <c:pt idx="751">
                  <c:v>34.799999999999997</c:v>
                </c:pt>
                <c:pt idx="752">
                  <c:v>34.799999999999997</c:v>
                </c:pt>
                <c:pt idx="753">
                  <c:v>33.9</c:v>
                </c:pt>
                <c:pt idx="754">
                  <c:v>34.4</c:v>
                </c:pt>
                <c:pt idx="755">
                  <c:v>33.4</c:v>
                </c:pt>
                <c:pt idx="756">
                  <c:v>33.9</c:v>
                </c:pt>
                <c:pt idx="757">
                  <c:v>34.200000000000003</c:v>
                </c:pt>
                <c:pt idx="758">
                  <c:v>34.6</c:v>
                </c:pt>
                <c:pt idx="759">
                  <c:v>35.799999999999997</c:v>
                </c:pt>
                <c:pt idx="760">
                  <c:v>36.1</c:v>
                </c:pt>
                <c:pt idx="761">
                  <c:v>35.200000000000003</c:v>
                </c:pt>
                <c:pt idx="762">
                  <c:v>34.9</c:v>
                </c:pt>
                <c:pt idx="763">
                  <c:v>34.700000000000003</c:v>
                </c:pt>
                <c:pt idx="764">
                  <c:v>36</c:v>
                </c:pt>
                <c:pt idx="765">
                  <c:v>34.6</c:v>
                </c:pt>
                <c:pt idx="766">
                  <c:v>35</c:v>
                </c:pt>
                <c:pt idx="767">
                  <c:v>35.5</c:v>
                </c:pt>
                <c:pt idx="768">
                  <c:v>35.6</c:v>
                </c:pt>
                <c:pt idx="769">
                  <c:v>35.6</c:v>
                </c:pt>
                <c:pt idx="770">
                  <c:v>35</c:v>
                </c:pt>
                <c:pt idx="771">
                  <c:v>35.1</c:v>
                </c:pt>
                <c:pt idx="772">
                  <c:v>35.6</c:v>
                </c:pt>
                <c:pt idx="773">
                  <c:v>35.4</c:v>
                </c:pt>
                <c:pt idx="774">
                  <c:v>35.299999999999997</c:v>
                </c:pt>
                <c:pt idx="775">
                  <c:v>36</c:v>
                </c:pt>
                <c:pt idx="776">
                  <c:v>35.9</c:v>
                </c:pt>
                <c:pt idx="777">
                  <c:v>35.1</c:v>
                </c:pt>
                <c:pt idx="778">
                  <c:v>36.1</c:v>
                </c:pt>
                <c:pt idx="779">
                  <c:v>34.700000000000003</c:v>
                </c:pt>
                <c:pt idx="780">
                  <c:v>35.200000000000003</c:v>
                </c:pt>
                <c:pt idx="781">
                  <c:v>35.200000000000003</c:v>
                </c:pt>
                <c:pt idx="782">
                  <c:v>35.700000000000003</c:v>
                </c:pt>
                <c:pt idx="783">
                  <c:v>34.9</c:v>
                </c:pt>
                <c:pt idx="784">
                  <c:v>35.299999999999997</c:v>
                </c:pt>
                <c:pt idx="785">
                  <c:v>35.299999999999997</c:v>
                </c:pt>
                <c:pt idx="786">
                  <c:v>35</c:v>
                </c:pt>
                <c:pt idx="787">
                  <c:v>34.799999999999997</c:v>
                </c:pt>
                <c:pt idx="788">
                  <c:v>35.1</c:v>
                </c:pt>
                <c:pt idx="789">
                  <c:v>35.700000000000003</c:v>
                </c:pt>
                <c:pt idx="790">
                  <c:v>35.6</c:v>
                </c:pt>
                <c:pt idx="791">
                  <c:v>34.200000000000003</c:v>
                </c:pt>
                <c:pt idx="792">
                  <c:v>35.5</c:v>
                </c:pt>
                <c:pt idx="793">
                  <c:v>34.5</c:v>
                </c:pt>
                <c:pt idx="794">
                  <c:v>34.9</c:v>
                </c:pt>
                <c:pt idx="795">
                  <c:v>34.5</c:v>
                </c:pt>
                <c:pt idx="796">
                  <c:v>34.299999999999997</c:v>
                </c:pt>
                <c:pt idx="797">
                  <c:v>34.299999999999997</c:v>
                </c:pt>
                <c:pt idx="798">
                  <c:v>34</c:v>
                </c:pt>
                <c:pt idx="799">
                  <c:v>34.200000000000003</c:v>
                </c:pt>
                <c:pt idx="800">
                  <c:v>34.4</c:v>
                </c:pt>
                <c:pt idx="801">
                  <c:v>33.200000000000003</c:v>
                </c:pt>
                <c:pt idx="802">
                  <c:v>35.4</c:v>
                </c:pt>
                <c:pt idx="803">
                  <c:v>34.4</c:v>
                </c:pt>
                <c:pt idx="804">
                  <c:v>33.6</c:v>
                </c:pt>
                <c:pt idx="805">
                  <c:v>34.5</c:v>
                </c:pt>
                <c:pt idx="806">
                  <c:v>33.6</c:v>
                </c:pt>
                <c:pt idx="807">
                  <c:v>34.299999999999997</c:v>
                </c:pt>
                <c:pt idx="808">
                  <c:v>34.6</c:v>
                </c:pt>
                <c:pt idx="809">
                  <c:v>35.200000000000003</c:v>
                </c:pt>
                <c:pt idx="810">
                  <c:v>34.799999999999997</c:v>
                </c:pt>
                <c:pt idx="811">
                  <c:v>35.1</c:v>
                </c:pt>
                <c:pt idx="812">
                  <c:v>34</c:v>
                </c:pt>
                <c:pt idx="813">
                  <c:v>34.9</c:v>
                </c:pt>
                <c:pt idx="814">
                  <c:v>34.9</c:v>
                </c:pt>
                <c:pt idx="815">
                  <c:v>35.200000000000003</c:v>
                </c:pt>
                <c:pt idx="816">
                  <c:v>34.700000000000003</c:v>
                </c:pt>
                <c:pt idx="817">
                  <c:v>34.700000000000003</c:v>
                </c:pt>
                <c:pt idx="818">
                  <c:v>35.200000000000003</c:v>
                </c:pt>
                <c:pt idx="819">
                  <c:v>35.6</c:v>
                </c:pt>
                <c:pt idx="820">
                  <c:v>34.799999999999997</c:v>
                </c:pt>
                <c:pt idx="821">
                  <c:v>34.4</c:v>
                </c:pt>
                <c:pt idx="822">
                  <c:v>34.4</c:v>
                </c:pt>
                <c:pt idx="823">
                  <c:v>34.5</c:v>
                </c:pt>
                <c:pt idx="824">
                  <c:v>34.6</c:v>
                </c:pt>
                <c:pt idx="825">
                  <c:v>33.4</c:v>
                </c:pt>
                <c:pt idx="826">
                  <c:v>34.200000000000003</c:v>
                </c:pt>
                <c:pt idx="827">
                  <c:v>33.799999999999997</c:v>
                </c:pt>
                <c:pt idx="828">
                  <c:v>34.799999999999997</c:v>
                </c:pt>
                <c:pt idx="829">
                  <c:v>34.9</c:v>
                </c:pt>
                <c:pt idx="830">
                  <c:v>33.5</c:v>
                </c:pt>
                <c:pt idx="831">
                  <c:v>33.6</c:v>
                </c:pt>
                <c:pt idx="832">
                  <c:v>32.799999999999997</c:v>
                </c:pt>
                <c:pt idx="833">
                  <c:v>33.700000000000003</c:v>
                </c:pt>
                <c:pt idx="834">
                  <c:v>32.6</c:v>
                </c:pt>
                <c:pt idx="835">
                  <c:v>30.3</c:v>
                </c:pt>
                <c:pt idx="836">
                  <c:v>32.799999999999997</c:v>
                </c:pt>
                <c:pt idx="837">
                  <c:v>31.7</c:v>
                </c:pt>
                <c:pt idx="838">
                  <c:v>32.5</c:v>
                </c:pt>
                <c:pt idx="839">
                  <c:v>32</c:v>
                </c:pt>
                <c:pt idx="840">
                  <c:v>31.8</c:v>
                </c:pt>
                <c:pt idx="841">
                  <c:v>32.5</c:v>
                </c:pt>
                <c:pt idx="842">
                  <c:v>32.200000000000003</c:v>
                </c:pt>
                <c:pt idx="843">
                  <c:v>31.6</c:v>
                </c:pt>
                <c:pt idx="844">
                  <c:v>33.200000000000003</c:v>
                </c:pt>
                <c:pt idx="845">
                  <c:v>32.4</c:v>
                </c:pt>
                <c:pt idx="846">
                  <c:v>32.4</c:v>
                </c:pt>
                <c:pt idx="847">
                  <c:v>32.299999999999997</c:v>
                </c:pt>
                <c:pt idx="848">
                  <c:v>33.700000000000003</c:v>
                </c:pt>
                <c:pt idx="849">
                  <c:v>31.4</c:v>
                </c:pt>
                <c:pt idx="850">
                  <c:v>32.4</c:v>
                </c:pt>
                <c:pt idx="851">
                  <c:v>32.200000000000003</c:v>
                </c:pt>
                <c:pt idx="852">
                  <c:v>33.5</c:v>
                </c:pt>
                <c:pt idx="853">
                  <c:v>33.700000000000003</c:v>
                </c:pt>
                <c:pt idx="854">
                  <c:v>34.700000000000003</c:v>
                </c:pt>
                <c:pt idx="855">
                  <c:v>33.1</c:v>
                </c:pt>
                <c:pt idx="856">
                  <c:v>33.6</c:v>
                </c:pt>
                <c:pt idx="857">
                  <c:v>33.299999999999997</c:v>
                </c:pt>
                <c:pt idx="858">
                  <c:v>33</c:v>
                </c:pt>
                <c:pt idx="859">
                  <c:v>32.700000000000003</c:v>
                </c:pt>
                <c:pt idx="860">
                  <c:v>33.200000000000003</c:v>
                </c:pt>
                <c:pt idx="861">
                  <c:v>33.799999999999997</c:v>
                </c:pt>
                <c:pt idx="862">
                  <c:v>33.9</c:v>
                </c:pt>
                <c:pt idx="863">
                  <c:v>35</c:v>
                </c:pt>
                <c:pt idx="864">
                  <c:v>34.4</c:v>
                </c:pt>
                <c:pt idx="865">
                  <c:v>35.299999999999997</c:v>
                </c:pt>
                <c:pt idx="866">
                  <c:v>34.799999999999997</c:v>
                </c:pt>
                <c:pt idx="867">
                  <c:v>33.9</c:v>
                </c:pt>
                <c:pt idx="868">
                  <c:v>34.1</c:v>
                </c:pt>
                <c:pt idx="869">
                  <c:v>34.5</c:v>
                </c:pt>
                <c:pt idx="870">
                  <c:v>34.4</c:v>
                </c:pt>
                <c:pt idx="871">
                  <c:v>35.6</c:v>
                </c:pt>
                <c:pt idx="872">
                  <c:v>34.4</c:v>
                </c:pt>
                <c:pt idx="873">
                  <c:v>35.700000000000003</c:v>
                </c:pt>
                <c:pt idx="874">
                  <c:v>35.4</c:v>
                </c:pt>
                <c:pt idx="875">
                  <c:v>34.1</c:v>
                </c:pt>
                <c:pt idx="876">
                  <c:v>35.9</c:v>
                </c:pt>
                <c:pt idx="877">
                  <c:v>34.4</c:v>
                </c:pt>
                <c:pt idx="878">
                  <c:v>34.9</c:v>
                </c:pt>
                <c:pt idx="879">
                  <c:v>35.299999999999997</c:v>
                </c:pt>
                <c:pt idx="880">
                  <c:v>34.6</c:v>
                </c:pt>
                <c:pt idx="881">
                  <c:v>35.700000000000003</c:v>
                </c:pt>
                <c:pt idx="882">
                  <c:v>35.1</c:v>
                </c:pt>
                <c:pt idx="883">
                  <c:v>34.700000000000003</c:v>
                </c:pt>
                <c:pt idx="884">
                  <c:v>33.200000000000003</c:v>
                </c:pt>
                <c:pt idx="885">
                  <c:v>35.299999999999997</c:v>
                </c:pt>
                <c:pt idx="886">
                  <c:v>36.4</c:v>
                </c:pt>
                <c:pt idx="887">
                  <c:v>35.299999999999997</c:v>
                </c:pt>
                <c:pt idx="888">
                  <c:v>35.1</c:v>
                </c:pt>
                <c:pt idx="889">
                  <c:v>34.700000000000003</c:v>
                </c:pt>
                <c:pt idx="890">
                  <c:v>35.9</c:v>
                </c:pt>
                <c:pt idx="891">
                  <c:v>34.9</c:v>
                </c:pt>
                <c:pt idx="892">
                  <c:v>35.200000000000003</c:v>
                </c:pt>
                <c:pt idx="893">
                  <c:v>34.700000000000003</c:v>
                </c:pt>
                <c:pt idx="894">
                  <c:v>34.700000000000003</c:v>
                </c:pt>
                <c:pt idx="895">
                  <c:v>34.5</c:v>
                </c:pt>
                <c:pt idx="896">
                  <c:v>34.4</c:v>
                </c:pt>
                <c:pt idx="897">
                  <c:v>34.4</c:v>
                </c:pt>
                <c:pt idx="898">
                  <c:v>34.9</c:v>
                </c:pt>
                <c:pt idx="899">
                  <c:v>34.799999999999997</c:v>
                </c:pt>
                <c:pt idx="900">
                  <c:v>34.6</c:v>
                </c:pt>
                <c:pt idx="901">
                  <c:v>34.1</c:v>
                </c:pt>
                <c:pt idx="902">
                  <c:v>33.9</c:v>
                </c:pt>
                <c:pt idx="903">
                  <c:v>33.5</c:v>
                </c:pt>
                <c:pt idx="904">
                  <c:v>32.6</c:v>
                </c:pt>
                <c:pt idx="905">
                  <c:v>33.299999999999997</c:v>
                </c:pt>
                <c:pt idx="906">
                  <c:v>33.4</c:v>
                </c:pt>
                <c:pt idx="907">
                  <c:v>33.9</c:v>
                </c:pt>
                <c:pt idx="908">
                  <c:v>32.5</c:v>
                </c:pt>
                <c:pt idx="909">
                  <c:v>33.1</c:v>
                </c:pt>
                <c:pt idx="910">
                  <c:v>33</c:v>
                </c:pt>
                <c:pt idx="911">
                  <c:v>32.4</c:v>
                </c:pt>
                <c:pt idx="912">
                  <c:v>33.200000000000003</c:v>
                </c:pt>
                <c:pt idx="913">
                  <c:v>33.4</c:v>
                </c:pt>
                <c:pt idx="914">
                  <c:v>32.799999999999997</c:v>
                </c:pt>
                <c:pt idx="915">
                  <c:v>34.1</c:v>
                </c:pt>
                <c:pt idx="916">
                  <c:v>32.700000000000003</c:v>
                </c:pt>
                <c:pt idx="917">
                  <c:v>32.299999999999997</c:v>
                </c:pt>
                <c:pt idx="918">
                  <c:v>32.9</c:v>
                </c:pt>
                <c:pt idx="919">
                  <c:v>33</c:v>
                </c:pt>
                <c:pt idx="920">
                  <c:v>33.6</c:v>
                </c:pt>
                <c:pt idx="921">
                  <c:v>34.200000000000003</c:v>
                </c:pt>
                <c:pt idx="922">
                  <c:v>31.7</c:v>
                </c:pt>
                <c:pt idx="923">
                  <c:v>33.1</c:v>
                </c:pt>
                <c:pt idx="924">
                  <c:v>33.5</c:v>
                </c:pt>
                <c:pt idx="925">
                  <c:v>32.799999999999997</c:v>
                </c:pt>
                <c:pt idx="926">
                  <c:v>33.6</c:v>
                </c:pt>
                <c:pt idx="927">
                  <c:v>32.6</c:v>
                </c:pt>
                <c:pt idx="928">
                  <c:v>32.6</c:v>
                </c:pt>
                <c:pt idx="929">
                  <c:v>33.299999999999997</c:v>
                </c:pt>
                <c:pt idx="930">
                  <c:v>32.6</c:v>
                </c:pt>
                <c:pt idx="931">
                  <c:v>32.6</c:v>
                </c:pt>
                <c:pt idx="932">
                  <c:v>32.5</c:v>
                </c:pt>
                <c:pt idx="933">
                  <c:v>32.200000000000003</c:v>
                </c:pt>
                <c:pt idx="934">
                  <c:v>33.299999999999997</c:v>
                </c:pt>
                <c:pt idx="935">
                  <c:v>34.799999999999997</c:v>
                </c:pt>
                <c:pt idx="936">
                  <c:v>34.5</c:v>
                </c:pt>
                <c:pt idx="937">
                  <c:v>34.4</c:v>
                </c:pt>
                <c:pt idx="938">
                  <c:v>34.4</c:v>
                </c:pt>
                <c:pt idx="939">
                  <c:v>34.9</c:v>
                </c:pt>
                <c:pt idx="940">
                  <c:v>34.799999999999997</c:v>
                </c:pt>
                <c:pt idx="941">
                  <c:v>34.1</c:v>
                </c:pt>
                <c:pt idx="942">
                  <c:v>35.6</c:v>
                </c:pt>
                <c:pt idx="943">
                  <c:v>36.4</c:v>
                </c:pt>
                <c:pt idx="944">
                  <c:v>36.700000000000003</c:v>
                </c:pt>
                <c:pt idx="945">
                  <c:v>35.6</c:v>
                </c:pt>
                <c:pt idx="946">
                  <c:v>36.4</c:v>
                </c:pt>
                <c:pt idx="947">
                  <c:v>35.4</c:v>
                </c:pt>
                <c:pt idx="948">
                  <c:v>36.6</c:v>
                </c:pt>
                <c:pt idx="949">
                  <c:v>36.5</c:v>
                </c:pt>
                <c:pt idx="950">
                  <c:v>38.4</c:v>
                </c:pt>
                <c:pt idx="951">
                  <c:v>37.200000000000003</c:v>
                </c:pt>
                <c:pt idx="952">
                  <c:v>37.1</c:v>
                </c:pt>
                <c:pt idx="953">
                  <c:v>36.5</c:v>
                </c:pt>
                <c:pt idx="954">
                  <c:v>37.4</c:v>
                </c:pt>
                <c:pt idx="955">
                  <c:v>38.4</c:v>
                </c:pt>
                <c:pt idx="956">
                  <c:v>37.799999999999997</c:v>
                </c:pt>
                <c:pt idx="957">
                  <c:v>39.1</c:v>
                </c:pt>
                <c:pt idx="958">
                  <c:v>37.200000000000003</c:v>
                </c:pt>
                <c:pt idx="959">
                  <c:v>38.700000000000003</c:v>
                </c:pt>
                <c:pt idx="960">
                  <c:v>38</c:v>
                </c:pt>
                <c:pt idx="961">
                  <c:v>39.299999999999997</c:v>
                </c:pt>
                <c:pt idx="962">
                  <c:v>37.4</c:v>
                </c:pt>
                <c:pt idx="963">
                  <c:v>38.799999999999997</c:v>
                </c:pt>
                <c:pt idx="964">
                  <c:v>37.5</c:v>
                </c:pt>
                <c:pt idx="965">
                  <c:v>38.6</c:v>
                </c:pt>
                <c:pt idx="966">
                  <c:v>38.799999999999997</c:v>
                </c:pt>
                <c:pt idx="967">
                  <c:v>38.799999999999997</c:v>
                </c:pt>
                <c:pt idx="968">
                  <c:v>39.5</c:v>
                </c:pt>
                <c:pt idx="969">
                  <c:v>38.700000000000003</c:v>
                </c:pt>
                <c:pt idx="970">
                  <c:v>37.9</c:v>
                </c:pt>
                <c:pt idx="971">
                  <c:v>38.4</c:v>
                </c:pt>
                <c:pt idx="972">
                  <c:v>39.200000000000003</c:v>
                </c:pt>
                <c:pt idx="973">
                  <c:v>39.5</c:v>
                </c:pt>
                <c:pt idx="974">
                  <c:v>39.4</c:v>
                </c:pt>
                <c:pt idx="975">
                  <c:v>38.700000000000003</c:v>
                </c:pt>
                <c:pt idx="976">
                  <c:v>39.200000000000003</c:v>
                </c:pt>
                <c:pt idx="977">
                  <c:v>39.200000000000003</c:v>
                </c:pt>
                <c:pt idx="978">
                  <c:v>38.1</c:v>
                </c:pt>
                <c:pt idx="979">
                  <c:v>39.4</c:v>
                </c:pt>
                <c:pt idx="980">
                  <c:v>38.1</c:v>
                </c:pt>
                <c:pt idx="981">
                  <c:v>39.200000000000003</c:v>
                </c:pt>
                <c:pt idx="982">
                  <c:v>37.9</c:v>
                </c:pt>
                <c:pt idx="983">
                  <c:v>38.200000000000003</c:v>
                </c:pt>
                <c:pt idx="984">
                  <c:v>37.6</c:v>
                </c:pt>
                <c:pt idx="985">
                  <c:v>38.700000000000003</c:v>
                </c:pt>
                <c:pt idx="986">
                  <c:v>39.299999999999997</c:v>
                </c:pt>
                <c:pt idx="987">
                  <c:v>38.700000000000003</c:v>
                </c:pt>
                <c:pt idx="988">
                  <c:v>39.299999999999997</c:v>
                </c:pt>
                <c:pt idx="989">
                  <c:v>39.4</c:v>
                </c:pt>
                <c:pt idx="990">
                  <c:v>38.5</c:v>
                </c:pt>
                <c:pt idx="991">
                  <c:v>40.200000000000003</c:v>
                </c:pt>
                <c:pt idx="992">
                  <c:v>39.5</c:v>
                </c:pt>
                <c:pt idx="993">
                  <c:v>39</c:v>
                </c:pt>
                <c:pt idx="994">
                  <c:v>39</c:v>
                </c:pt>
                <c:pt idx="995">
                  <c:v>39.700000000000003</c:v>
                </c:pt>
                <c:pt idx="996">
                  <c:v>40</c:v>
                </c:pt>
                <c:pt idx="997">
                  <c:v>40</c:v>
                </c:pt>
                <c:pt idx="998">
                  <c:v>40.9</c:v>
                </c:pt>
                <c:pt idx="999">
                  <c:v>41.5</c:v>
                </c:pt>
                <c:pt idx="1000">
                  <c:v>42.4</c:v>
                </c:pt>
                <c:pt idx="1001">
                  <c:v>42.6</c:v>
                </c:pt>
                <c:pt idx="1002">
                  <c:v>41.9</c:v>
                </c:pt>
                <c:pt idx="1003">
                  <c:v>42.7</c:v>
                </c:pt>
                <c:pt idx="1004">
                  <c:v>42.5</c:v>
                </c:pt>
                <c:pt idx="1005">
                  <c:v>43.6</c:v>
                </c:pt>
                <c:pt idx="1006">
                  <c:v>43.4</c:v>
                </c:pt>
                <c:pt idx="1007">
                  <c:v>44.9</c:v>
                </c:pt>
                <c:pt idx="1008">
                  <c:v>44.9</c:v>
                </c:pt>
                <c:pt idx="1009">
                  <c:v>45.9</c:v>
                </c:pt>
                <c:pt idx="1010">
                  <c:v>45</c:v>
                </c:pt>
                <c:pt idx="1011">
                  <c:v>47.1</c:v>
                </c:pt>
                <c:pt idx="1012">
                  <c:v>46.7</c:v>
                </c:pt>
                <c:pt idx="1013">
                  <c:v>45.9</c:v>
                </c:pt>
                <c:pt idx="1014">
                  <c:v>47.4</c:v>
                </c:pt>
                <c:pt idx="1015">
                  <c:v>46.6</c:v>
                </c:pt>
                <c:pt idx="1016">
                  <c:v>45.7</c:v>
                </c:pt>
                <c:pt idx="1017">
                  <c:v>48.6</c:v>
                </c:pt>
                <c:pt idx="1018">
                  <c:v>47.6</c:v>
                </c:pt>
                <c:pt idx="1019">
                  <c:v>46.1</c:v>
                </c:pt>
                <c:pt idx="1020">
                  <c:v>47</c:v>
                </c:pt>
                <c:pt idx="1021">
                  <c:v>47</c:v>
                </c:pt>
                <c:pt idx="1022">
                  <c:v>47.2</c:v>
                </c:pt>
                <c:pt idx="1023">
                  <c:v>48.9</c:v>
                </c:pt>
                <c:pt idx="1024">
                  <c:v>47.6</c:v>
                </c:pt>
                <c:pt idx="1025">
                  <c:v>47.8</c:v>
                </c:pt>
                <c:pt idx="1026">
                  <c:v>48.2</c:v>
                </c:pt>
                <c:pt idx="1027">
                  <c:v>48.5</c:v>
                </c:pt>
                <c:pt idx="1028">
                  <c:v>48.1</c:v>
                </c:pt>
                <c:pt idx="1029">
                  <c:v>48.5</c:v>
                </c:pt>
                <c:pt idx="1030">
                  <c:v>47.8</c:v>
                </c:pt>
                <c:pt idx="1031">
                  <c:v>48</c:v>
                </c:pt>
                <c:pt idx="1032">
                  <c:v>48.2</c:v>
                </c:pt>
                <c:pt idx="1033">
                  <c:v>48.5</c:v>
                </c:pt>
                <c:pt idx="1034">
                  <c:v>47.8</c:v>
                </c:pt>
                <c:pt idx="1035">
                  <c:v>47.9</c:v>
                </c:pt>
                <c:pt idx="1036">
                  <c:v>49.8</c:v>
                </c:pt>
                <c:pt idx="1037">
                  <c:v>48.8</c:v>
                </c:pt>
                <c:pt idx="1038">
                  <c:v>49.4</c:v>
                </c:pt>
                <c:pt idx="1039">
                  <c:v>49.2</c:v>
                </c:pt>
                <c:pt idx="1040">
                  <c:v>49</c:v>
                </c:pt>
                <c:pt idx="1041">
                  <c:v>49.8</c:v>
                </c:pt>
                <c:pt idx="1042">
                  <c:v>48.1</c:v>
                </c:pt>
                <c:pt idx="1043">
                  <c:v>48.5</c:v>
                </c:pt>
                <c:pt idx="1044">
                  <c:v>49.7</c:v>
                </c:pt>
                <c:pt idx="1045">
                  <c:v>49.6</c:v>
                </c:pt>
                <c:pt idx="1046">
                  <c:v>50.6</c:v>
                </c:pt>
                <c:pt idx="1047">
                  <c:v>51.3</c:v>
                </c:pt>
                <c:pt idx="1048">
                  <c:v>51.5</c:v>
                </c:pt>
                <c:pt idx="1049">
                  <c:v>52.2</c:v>
                </c:pt>
                <c:pt idx="1050">
                  <c:v>51.4</c:v>
                </c:pt>
                <c:pt idx="1051">
                  <c:v>51.7</c:v>
                </c:pt>
                <c:pt idx="1052">
                  <c:v>52.2</c:v>
                </c:pt>
                <c:pt idx="1053">
                  <c:v>53.1</c:v>
                </c:pt>
                <c:pt idx="1054">
                  <c:v>53.4</c:v>
                </c:pt>
                <c:pt idx="1055">
                  <c:v>51.8</c:v>
                </c:pt>
                <c:pt idx="1056">
                  <c:v>52.1</c:v>
                </c:pt>
                <c:pt idx="1057">
                  <c:v>53.2</c:v>
                </c:pt>
                <c:pt idx="1058">
                  <c:v>53.4</c:v>
                </c:pt>
                <c:pt idx="1059">
                  <c:v>52.4</c:v>
                </c:pt>
                <c:pt idx="1060">
                  <c:v>53</c:v>
                </c:pt>
                <c:pt idx="1061">
                  <c:v>52.7</c:v>
                </c:pt>
                <c:pt idx="1062">
                  <c:v>53.1</c:v>
                </c:pt>
                <c:pt idx="1063">
                  <c:v>54.4</c:v>
                </c:pt>
                <c:pt idx="1064">
                  <c:v>52</c:v>
                </c:pt>
                <c:pt idx="1065">
                  <c:v>53.2</c:v>
                </c:pt>
                <c:pt idx="1066">
                  <c:v>52.8</c:v>
                </c:pt>
                <c:pt idx="1067">
                  <c:v>54.2</c:v>
                </c:pt>
                <c:pt idx="1068">
                  <c:v>53.2</c:v>
                </c:pt>
                <c:pt idx="1069">
                  <c:v>54.5</c:v>
                </c:pt>
                <c:pt idx="1070">
                  <c:v>53.2</c:v>
                </c:pt>
                <c:pt idx="1071">
                  <c:v>53.1</c:v>
                </c:pt>
                <c:pt idx="1072">
                  <c:v>54.8</c:v>
                </c:pt>
                <c:pt idx="1073">
                  <c:v>54.1</c:v>
                </c:pt>
                <c:pt idx="1074">
                  <c:v>52.7</c:v>
                </c:pt>
                <c:pt idx="1075">
                  <c:v>52.9</c:v>
                </c:pt>
                <c:pt idx="1076">
                  <c:v>53.9</c:v>
                </c:pt>
                <c:pt idx="1077">
                  <c:v>54.7</c:v>
                </c:pt>
                <c:pt idx="1078">
                  <c:v>54.3</c:v>
                </c:pt>
                <c:pt idx="1079">
                  <c:v>54.5</c:v>
                </c:pt>
                <c:pt idx="1080">
                  <c:v>53.7</c:v>
                </c:pt>
                <c:pt idx="1081">
                  <c:v>54</c:v>
                </c:pt>
                <c:pt idx="1082">
                  <c:v>54.5</c:v>
                </c:pt>
                <c:pt idx="1083">
                  <c:v>53.1</c:v>
                </c:pt>
                <c:pt idx="1084">
                  <c:v>55.3</c:v>
                </c:pt>
                <c:pt idx="1085">
                  <c:v>54.3</c:v>
                </c:pt>
                <c:pt idx="1086">
                  <c:v>55.4</c:v>
                </c:pt>
                <c:pt idx="1087">
                  <c:v>54.1</c:v>
                </c:pt>
                <c:pt idx="1088">
                  <c:v>53.1</c:v>
                </c:pt>
                <c:pt idx="1089">
                  <c:v>55.5</c:v>
                </c:pt>
                <c:pt idx="1090">
                  <c:v>54.9</c:v>
                </c:pt>
                <c:pt idx="1091">
                  <c:v>55.3</c:v>
                </c:pt>
                <c:pt idx="1092">
                  <c:v>54</c:v>
                </c:pt>
                <c:pt idx="1093">
                  <c:v>55.2</c:v>
                </c:pt>
                <c:pt idx="1094">
                  <c:v>55.6</c:v>
                </c:pt>
                <c:pt idx="1095">
                  <c:v>56.1</c:v>
                </c:pt>
                <c:pt idx="1096">
                  <c:v>54.4</c:v>
                </c:pt>
                <c:pt idx="1097">
                  <c:v>55.8</c:v>
                </c:pt>
                <c:pt idx="1098">
                  <c:v>55.6</c:v>
                </c:pt>
                <c:pt idx="1099">
                  <c:v>57.1</c:v>
                </c:pt>
                <c:pt idx="1100">
                  <c:v>56.1</c:v>
                </c:pt>
                <c:pt idx="1101">
                  <c:v>55.6</c:v>
                </c:pt>
                <c:pt idx="1102">
                  <c:v>55.5</c:v>
                </c:pt>
                <c:pt idx="1103">
                  <c:v>55.2</c:v>
                </c:pt>
                <c:pt idx="1104">
                  <c:v>55</c:v>
                </c:pt>
                <c:pt idx="1105">
                  <c:v>55.5</c:v>
                </c:pt>
                <c:pt idx="1106">
                  <c:v>55.1</c:v>
                </c:pt>
                <c:pt idx="1107">
                  <c:v>55.9</c:v>
                </c:pt>
                <c:pt idx="1108">
                  <c:v>56.2</c:v>
                </c:pt>
                <c:pt idx="1109">
                  <c:v>55.2</c:v>
                </c:pt>
                <c:pt idx="1110">
                  <c:v>54.4</c:v>
                </c:pt>
                <c:pt idx="1111">
                  <c:v>54.4</c:v>
                </c:pt>
                <c:pt idx="1112">
                  <c:v>55.5</c:v>
                </c:pt>
                <c:pt idx="1113">
                  <c:v>55.8</c:v>
                </c:pt>
                <c:pt idx="1114">
                  <c:v>52.9</c:v>
                </c:pt>
                <c:pt idx="1115">
                  <c:v>54.1</c:v>
                </c:pt>
                <c:pt idx="1116">
                  <c:v>54.3</c:v>
                </c:pt>
                <c:pt idx="1117">
                  <c:v>54.4</c:v>
                </c:pt>
                <c:pt idx="1118">
                  <c:v>54.7</c:v>
                </c:pt>
                <c:pt idx="1119">
                  <c:v>53.4</c:v>
                </c:pt>
                <c:pt idx="1120">
                  <c:v>53.4</c:v>
                </c:pt>
                <c:pt idx="1121">
                  <c:v>54</c:v>
                </c:pt>
                <c:pt idx="1122">
                  <c:v>54.3</c:v>
                </c:pt>
                <c:pt idx="1123">
                  <c:v>54.6</c:v>
                </c:pt>
                <c:pt idx="1124">
                  <c:v>53.1</c:v>
                </c:pt>
                <c:pt idx="1125">
                  <c:v>53.9</c:v>
                </c:pt>
                <c:pt idx="1126">
                  <c:v>53.7</c:v>
                </c:pt>
                <c:pt idx="1127">
                  <c:v>53.6</c:v>
                </c:pt>
                <c:pt idx="1128">
                  <c:v>53.2</c:v>
                </c:pt>
                <c:pt idx="1129">
                  <c:v>54</c:v>
                </c:pt>
                <c:pt idx="1130">
                  <c:v>53.4</c:v>
                </c:pt>
                <c:pt idx="1131">
                  <c:v>53.1</c:v>
                </c:pt>
                <c:pt idx="1132">
                  <c:v>53.9</c:v>
                </c:pt>
                <c:pt idx="1133">
                  <c:v>54.9</c:v>
                </c:pt>
                <c:pt idx="1134">
                  <c:v>54.1</c:v>
                </c:pt>
                <c:pt idx="1135">
                  <c:v>54.4</c:v>
                </c:pt>
                <c:pt idx="1136">
                  <c:v>54.2</c:v>
                </c:pt>
                <c:pt idx="1137">
                  <c:v>54.8</c:v>
                </c:pt>
                <c:pt idx="1138">
                  <c:v>55</c:v>
                </c:pt>
                <c:pt idx="1139">
                  <c:v>54.1</c:v>
                </c:pt>
                <c:pt idx="1140">
                  <c:v>54</c:v>
                </c:pt>
                <c:pt idx="1141">
                  <c:v>53.9</c:v>
                </c:pt>
                <c:pt idx="1142">
                  <c:v>54.1</c:v>
                </c:pt>
                <c:pt idx="1143">
                  <c:v>54.1</c:v>
                </c:pt>
                <c:pt idx="1144">
                  <c:v>55.3</c:v>
                </c:pt>
                <c:pt idx="1145">
                  <c:v>55.1</c:v>
                </c:pt>
                <c:pt idx="1146">
                  <c:v>53.9</c:v>
                </c:pt>
                <c:pt idx="1147">
                  <c:v>53.8</c:v>
                </c:pt>
                <c:pt idx="1148">
                  <c:v>54.3</c:v>
                </c:pt>
                <c:pt idx="1149">
                  <c:v>55.2</c:v>
                </c:pt>
                <c:pt idx="1150">
                  <c:v>53.4</c:v>
                </c:pt>
                <c:pt idx="1151">
                  <c:v>54.2</c:v>
                </c:pt>
                <c:pt idx="1152">
                  <c:v>54</c:v>
                </c:pt>
                <c:pt idx="1153">
                  <c:v>53.9</c:v>
                </c:pt>
                <c:pt idx="1154">
                  <c:v>53.9</c:v>
                </c:pt>
                <c:pt idx="1155">
                  <c:v>52.8</c:v>
                </c:pt>
                <c:pt idx="1156">
                  <c:v>52.9</c:v>
                </c:pt>
                <c:pt idx="1157">
                  <c:v>51.7</c:v>
                </c:pt>
                <c:pt idx="1158">
                  <c:v>54</c:v>
                </c:pt>
                <c:pt idx="1159">
                  <c:v>52.5</c:v>
                </c:pt>
                <c:pt idx="1160">
                  <c:v>52.9</c:v>
                </c:pt>
                <c:pt idx="1161">
                  <c:v>52.1</c:v>
                </c:pt>
                <c:pt idx="1162">
                  <c:v>51.2</c:v>
                </c:pt>
                <c:pt idx="1163">
                  <c:v>51.3</c:v>
                </c:pt>
                <c:pt idx="1164">
                  <c:v>49.9</c:v>
                </c:pt>
                <c:pt idx="1165">
                  <c:v>50</c:v>
                </c:pt>
                <c:pt idx="1166">
                  <c:v>49.7</c:v>
                </c:pt>
                <c:pt idx="1167">
                  <c:v>50.2</c:v>
                </c:pt>
                <c:pt idx="1168">
                  <c:v>49.4</c:v>
                </c:pt>
                <c:pt idx="1169">
                  <c:v>48.8</c:v>
                </c:pt>
                <c:pt idx="1170">
                  <c:v>48.9</c:v>
                </c:pt>
                <c:pt idx="1171">
                  <c:v>47.6</c:v>
                </c:pt>
                <c:pt idx="1172">
                  <c:v>47.8</c:v>
                </c:pt>
                <c:pt idx="1173">
                  <c:v>47.3</c:v>
                </c:pt>
                <c:pt idx="1174">
                  <c:v>47.7</c:v>
                </c:pt>
                <c:pt idx="1175">
                  <c:v>47.3</c:v>
                </c:pt>
                <c:pt idx="1176">
                  <c:v>47.1</c:v>
                </c:pt>
                <c:pt idx="1177">
                  <c:v>47.1</c:v>
                </c:pt>
                <c:pt idx="1178">
                  <c:v>48.2</c:v>
                </c:pt>
                <c:pt idx="1179">
                  <c:v>46.8</c:v>
                </c:pt>
                <c:pt idx="1180">
                  <c:v>47.1</c:v>
                </c:pt>
                <c:pt idx="1181">
                  <c:v>46.3</c:v>
                </c:pt>
                <c:pt idx="1182">
                  <c:v>45.8</c:v>
                </c:pt>
                <c:pt idx="1183">
                  <c:v>46.4</c:v>
                </c:pt>
                <c:pt idx="1184">
                  <c:v>46.3</c:v>
                </c:pt>
                <c:pt idx="1185">
                  <c:v>46.1</c:v>
                </c:pt>
                <c:pt idx="1186">
                  <c:v>45.1</c:v>
                </c:pt>
                <c:pt idx="1187">
                  <c:v>45.8</c:v>
                </c:pt>
                <c:pt idx="1188">
                  <c:v>45.1</c:v>
                </c:pt>
                <c:pt idx="1189">
                  <c:v>44.5</c:v>
                </c:pt>
                <c:pt idx="1190">
                  <c:v>44.9</c:v>
                </c:pt>
                <c:pt idx="1191">
                  <c:v>44.8</c:v>
                </c:pt>
                <c:pt idx="1192">
                  <c:v>45.2</c:v>
                </c:pt>
                <c:pt idx="1193">
                  <c:v>45.7</c:v>
                </c:pt>
                <c:pt idx="1194">
                  <c:v>45.6</c:v>
                </c:pt>
                <c:pt idx="1195">
                  <c:v>43.5</c:v>
                </c:pt>
                <c:pt idx="1196">
                  <c:v>43.9</c:v>
                </c:pt>
                <c:pt idx="1197">
                  <c:v>43.4</c:v>
                </c:pt>
                <c:pt idx="1198">
                  <c:v>43.5</c:v>
                </c:pt>
                <c:pt idx="1199">
                  <c:v>44.5</c:v>
                </c:pt>
                <c:pt idx="1200">
                  <c:v>45.5</c:v>
                </c:pt>
                <c:pt idx="1201">
                  <c:v>44.2</c:v>
                </c:pt>
                <c:pt idx="1202">
                  <c:v>43.5</c:v>
                </c:pt>
                <c:pt idx="1203">
                  <c:v>43.8</c:v>
                </c:pt>
                <c:pt idx="1204">
                  <c:v>42.8</c:v>
                </c:pt>
                <c:pt idx="1205">
                  <c:v>42.7</c:v>
                </c:pt>
                <c:pt idx="1206">
                  <c:v>42.3</c:v>
                </c:pt>
                <c:pt idx="1207">
                  <c:v>42.8</c:v>
                </c:pt>
                <c:pt idx="1208">
                  <c:v>42.7</c:v>
                </c:pt>
                <c:pt idx="1209">
                  <c:v>41.8</c:v>
                </c:pt>
                <c:pt idx="1210">
                  <c:v>41.2</c:v>
                </c:pt>
                <c:pt idx="1211">
                  <c:v>41</c:v>
                </c:pt>
                <c:pt idx="1212">
                  <c:v>40.4</c:v>
                </c:pt>
                <c:pt idx="1213">
                  <c:v>41.6</c:v>
                </c:pt>
                <c:pt idx="1214">
                  <c:v>41</c:v>
                </c:pt>
                <c:pt idx="1215">
                  <c:v>40.6</c:v>
                </c:pt>
                <c:pt idx="1216">
                  <c:v>39.9</c:v>
                </c:pt>
                <c:pt idx="1217">
                  <c:v>39.700000000000003</c:v>
                </c:pt>
                <c:pt idx="1218">
                  <c:v>38.9</c:v>
                </c:pt>
                <c:pt idx="1219">
                  <c:v>39.4</c:v>
                </c:pt>
                <c:pt idx="1220">
                  <c:v>38.5</c:v>
                </c:pt>
                <c:pt idx="1221">
                  <c:v>39</c:v>
                </c:pt>
                <c:pt idx="1222">
                  <c:v>38.299999999999997</c:v>
                </c:pt>
                <c:pt idx="1223">
                  <c:v>36.9</c:v>
                </c:pt>
                <c:pt idx="1224">
                  <c:v>37.700000000000003</c:v>
                </c:pt>
                <c:pt idx="1225">
                  <c:v>35.5</c:v>
                </c:pt>
                <c:pt idx="1226">
                  <c:v>35.700000000000003</c:v>
                </c:pt>
                <c:pt idx="1227">
                  <c:v>35.1</c:v>
                </c:pt>
                <c:pt idx="1228">
                  <c:v>36.700000000000003</c:v>
                </c:pt>
                <c:pt idx="1229">
                  <c:v>37.5</c:v>
                </c:pt>
                <c:pt idx="1230">
                  <c:v>36</c:v>
                </c:pt>
                <c:pt idx="1231">
                  <c:v>34.4</c:v>
                </c:pt>
                <c:pt idx="1232">
                  <c:v>35.200000000000003</c:v>
                </c:pt>
                <c:pt idx="1233">
                  <c:v>33.6</c:v>
                </c:pt>
                <c:pt idx="1234">
                  <c:v>32.9</c:v>
                </c:pt>
                <c:pt idx="1235">
                  <c:v>33.5</c:v>
                </c:pt>
                <c:pt idx="1236">
                  <c:v>31.8</c:v>
                </c:pt>
                <c:pt idx="1237">
                  <c:v>32.5</c:v>
                </c:pt>
                <c:pt idx="1238">
                  <c:v>30</c:v>
                </c:pt>
                <c:pt idx="1239">
                  <c:v>30</c:v>
                </c:pt>
                <c:pt idx="1240">
                  <c:v>29.9</c:v>
                </c:pt>
                <c:pt idx="1241">
                  <c:v>29.5</c:v>
                </c:pt>
                <c:pt idx="1242">
                  <c:v>27.9</c:v>
                </c:pt>
                <c:pt idx="1243">
                  <c:v>28.4</c:v>
                </c:pt>
                <c:pt idx="1244">
                  <c:v>27.4</c:v>
                </c:pt>
                <c:pt idx="1245">
                  <c:v>27.4</c:v>
                </c:pt>
                <c:pt idx="1246">
                  <c:v>26.3</c:v>
                </c:pt>
                <c:pt idx="1247">
                  <c:v>25.9</c:v>
                </c:pt>
                <c:pt idx="1248">
                  <c:v>25.7</c:v>
                </c:pt>
                <c:pt idx="1249">
                  <c:v>24.6</c:v>
                </c:pt>
                <c:pt idx="1250">
                  <c:v>23.3</c:v>
                </c:pt>
                <c:pt idx="1251">
                  <c:v>23.6</c:v>
                </c:pt>
                <c:pt idx="1252">
                  <c:v>22.4</c:v>
                </c:pt>
                <c:pt idx="1253">
                  <c:v>22.4</c:v>
                </c:pt>
                <c:pt idx="1254">
                  <c:v>21.6</c:v>
                </c:pt>
                <c:pt idx="1255">
                  <c:v>23.1</c:v>
                </c:pt>
                <c:pt idx="1256">
                  <c:v>21.5</c:v>
                </c:pt>
                <c:pt idx="1257">
                  <c:v>21.4</c:v>
                </c:pt>
                <c:pt idx="1258">
                  <c:v>19.7</c:v>
                </c:pt>
                <c:pt idx="1259">
                  <c:v>20.5</c:v>
                </c:pt>
                <c:pt idx="1260">
                  <c:v>19.399999999999999</c:v>
                </c:pt>
                <c:pt idx="1261">
                  <c:v>20.2</c:v>
                </c:pt>
                <c:pt idx="1262">
                  <c:v>18.5</c:v>
                </c:pt>
                <c:pt idx="1263">
                  <c:v>18.5</c:v>
                </c:pt>
                <c:pt idx="1264">
                  <c:v>19.600000000000001</c:v>
                </c:pt>
                <c:pt idx="1265">
                  <c:v>18.8</c:v>
                </c:pt>
                <c:pt idx="1266">
                  <c:v>19.3</c:v>
                </c:pt>
                <c:pt idx="1267">
                  <c:v>18</c:v>
                </c:pt>
                <c:pt idx="1268">
                  <c:v>16.600000000000001</c:v>
                </c:pt>
                <c:pt idx="1269">
                  <c:v>17.7</c:v>
                </c:pt>
                <c:pt idx="1270">
                  <c:v>16.399999999999999</c:v>
                </c:pt>
                <c:pt idx="1271">
                  <c:v>16.399999999999999</c:v>
                </c:pt>
                <c:pt idx="1272">
                  <c:v>17.7</c:v>
                </c:pt>
                <c:pt idx="1273">
                  <c:v>16.5</c:v>
                </c:pt>
                <c:pt idx="1274">
                  <c:v>17</c:v>
                </c:pt>
                <c:pt idx="1275">
                  <c:v>14.5</c:v>
                </c:pt>
                <c:pt idx="1276">
                  <c:v>14.6</c:v>
                </c:pt>
                <c:pt idx="1277">
                  <c:v>15</c:v>
                </c:pt>
                <c:pt idx="1278">
                  <c:v>14</c:v>
                </c:pt>
                <c:pt idx="1279">
                  <c:v>13.4</c:v>
                </c:pt>
                <c:pt idx="1280">
                  <c:v>14.9</c:v>
                </c:pt>
                <c:pt idx="1281">
                  <c:v>14.7</c:v>
                </c:pt>
                <c:pt idx="1282">
                  <c:v>13.4</c:v>
                </c:pt>
                <c:pt idx="1283">
                  <c:v>14.6</c:v>
                </c:pt>
                <c:pt idx="1284">
                  <c:v>14.5</c:v>
                </c:pt>
                <c:pt idx="1285">
                  <c:v>13.6</c:v>
                </c:pt>
                <c:pt idx="1286">
                  <c:v>13.5</c:v>
                </c:pt>
                <c:pt idx="1287">
                  <c:v>13.5</c:v>
                </c:pt>
                <c:pt idx="1288">
                  <c:v>13.8</c:v>
                </c:pt>
                <c:pt idx="1289">
                  <c:v>12.7</c:v>
                </c:pt>
                <c:pt idx="1290">
                  <c:v>13.8</c:v>
                </c:pt>
                <c:pt idx="1291">
                  <c:v>11.8</c:v>
                </c:pt>
                <c:pt idx="1292">
                  <c:v>12.7</c:v>
                </c:pt>
                <c:pt idx="1293">
                  <c:v>13.2</c:v>
                </c:pt>
                <c:pt idx="1294">
                  <c:v>11.2</c:v>
                </c:pt>
                <c:pt idx="1295">
                  <c:v>14</c:v>
                </c:pt>
                <c:pt idx="1296">
                  <c:v>11.8</c:v>
                </c:pt>
                <c:pt idx="1297">
                  <c:v>12.2</c:v>
                </c:pt>
                <c:pt idx="1298">
                  <c:v>12.9</c:v>
                </c:pt>
                <c:pt idx="1299">
                  <c:v>13.2</c:v>
                </c:pt>
                <c:pt idx="1300">
                  <c:v>13.1</c:v>
                </c:pt>
                <c:pt idx="1301">
                  <c:v>12.8</c:v>
                </c:pt>
                <c:pt idx="1302">
                  <c:v>12</c:v>
                </c:pt>
                <c:pt idx="1303">
                  <c:v>12.2</c:v>
                </c:pt>
                <c:pt idx="1304">
                  <c:v>11.6</c:v>
                </c:pt>
                <c:pt idx="1305">
                  <c:v>12.9</c:v>
                </c:pt>
                <c:pt idx="1306">
                  <c:v>12.5</c:v>
                </c:pt>
                <c:pt idx="1307">
                  <c:v>12.8</c:v>
                </c:pt>
                <c:pt idx="1308">
                  <c:v>11.9</c:v>
                </c:pt>
                <c:pt idx="1309">
                  <c:v>12.4</c:v>
                </c:pt>
                <c:pt idx="1310">
                  <c:v>13.4</c:v>
                </c:pt>
                <c:pt idx="1311">
                  <c:v>12.8</c:v>
                </c:pt>
                <c:pt idx="1312">
                  <c:v>12</c:v>
                </c:pt>
                <c:pt idx="1313">
                  <c:v>12.6</c:v>
                </c:pt>
                <c:pt idx="1314">
                  <c:v>11.9</c:v>
                </c:pt>
                <c:pt idx="1315">
                  <c:v>12.6</c:v>
                </c:pt>
                <c:pt idx="1316">
                  <c:v>12.6</c:v>
                </c:pt>
                <c:pt idx="1317">
                  <c:v>13.1</c:v>
                </c:pt>
                <c:pt idx="1318">
                  <c:v>12.2</c:v>
                </c:pt>
                <c:pt idx="1319">
                  <c:v>13.4</c:v>
                </c:pt>
                <c:pt idx="1320">
                  <c:v>14.3</c:v>
                </c:pt>
                <c:pt idx="1321">
                  <c:v>13.6</c:v>
                </c:pt>
                <c:pt idx="1322">
                  <c:v>13.7</c:v>
                </c:pt>
                <c:pt idx="1323">
                  <c:v>13.9</c:v>
                </c:pt>
                <c:pt idx="1324">
                  <c:v>13.6</c:v>
                </c:pt>
                <c:pt idx="1325">
                  <c:v>13.4</c:v>
                </c:pt>
                <c:pt idx="1326">
                  <c:v>12.8</c:v>
                </c:pt>
                <c:pt idx="1327">
                  <c:v>13.8</c:v>
                </c:pt>
                <c:pt idx="1328">
                  <c:v>13.8</c:v>
                </c:pt>
                <c:pt idx="1329">
                  <c:v>14</c:v>
                </c:pt>
                <c:pt idx="1330">
                  <c:v>13.8</c:v>
                </c:pt>
                <c:pt idx="1331">
                  <c:v>14</c:v>
                </c:pt>
                <c:pt idx="1332">
                  <c:v>13.4</c:v>
                </c:pt>
                <c:pt idx="1333">
                  <c:v>14.3</c:v>
                </c:pt>
                <c:pt idx="1334">
                  <c:v>15.2</c:v>
                </c:pt>
                <c:pt idx="1335">
                  <c:v>15.6</c:v>
                </c:pt>
                <c:pt idx="1336">
                  <c:v>16</c:v>
                </c:pt>
                <c:pt idx="1337">
                  <c:v>12.7</c:v>
                </c:pt>
                <c:pt idx="1338">
                  <c:v>13.8</c:v>
                </c:pt>
                <c:pt idx="1339">
                  <c:v>14.8</c:v>
                </c:pt>
                <c:pt idx="1340">
                  <c:v>14.2</c:v>
                </c:pt>
                <c:pt idx="1341">
                  <c:v>15</c:v>
                </c:pt>
                <c:pt idx="1342">
                  <c:v>15</c:v>
                </c:pt>
                <c:pt idx="1343">
                  <c:v>15.4</c:v>
                </c:pt>
                <c:pt idx="1344">
                  <c:v>15.8</c:v>
                </c:pt>
                <c:pt idx="1345">
                  <c:v>15.8</c:v>
                </c:pt>
                <c:pt idx="1346">
                  <c:v>15.4</c:v>
                </c:pt>
                <c:pt idx="1347">
                  <c:v>15.8</c:v>
                </c:pt>
                <c:pt idx="1348">
                  <c:v>14.4</c:v>
                </c:pt>
                <c:pt idx="1349">
                  <c:v>14.4</c:v>
                </c:pt>
                <c:pt idx="1350">
                  <c:v>15.1</c:v>
                </c:pt>
                <c:pt idx="1351">
                  <c:v>14.3</c:v>
                </c:pt>
                <c:pt idx="1352">
                  <c:v>15.3</c:v>
                </c:pt>
                <c:pt idx="1353">
                  <c:v>14.5</c:v>
                </c:pt>
                <c:pt idx="1354">
                  <c:v>14.9</c:v>
                </c:pt>
                <c:pt idx="1355">
                  <c:v>15.3</c:v>
                </c:pt>
                <c:pt idx="1356">
                  <c:v>14.5</c:v>
                </c:pt>
                <c:pt idx="1357">
                  <c:v>14.8</c:v>
                </c:pt>
                <c:pt idx="1358">
                  <c:v>14.6</c:v>
                </c:pt>
                <c:pt idx="1359">
                  <c:v>15.1</c:v>
                </c:pt>
                <c:pt idx="1360">
                  <c:v>14.5</c:v>
                </c:pt>
                <c:pt idx="1361">
                  <c:v>15</c:v>
                </c:pt>
                <c:pt idx="1362">
                  <c:v>14.8</c:v>
                </c:pt>
                <c:pt idx="1363">
                  <c:v>15</c:v>
                </c:pt>
                <c:pt idx="1364">
                  <c:v>15.7</c:v>
                </c:pt>
                <c:pt idx="1365">
                  <c:v>16.8</c:v>
                </c:pt>
                <c:pt idx="1366">
                  <c:v>15.2</c:v>
                </c:pt>
                <c:pt idx="1367">
                  <c:v>15.5</c:v>
                </c:pt>
                <c:pt idx="1368">
                  <c:v>17.3</c:v>
                </c:pt>
                <c:pt idx="1369">
                  <c:v>16.100000000000001</c:v>
                </c:pt>
                <c:pt idx="1370">
                  <c:v>15.9</c:v>
                </c:pt>
                <c:pt idx="1371">
                  <c:v>16.7</c:v>
                </c:pt>
                <c:pt idx="1372">
                  <c:v>16.3</c:v>
                </c:pt>
                <c:pt idx="1373">
                  <c:v>16.7</c:v>
                </c:pt>
                <c:pt idx="1374">
                  <c:v>15.6</c:v>
                </c:pt>
                <c:pt idx="1375">
                  <c:v>15.9</c:v>
                </c:pt>
                <c:pt idx="1376">
                  <c:v>15.9</c:v>
                </c:pt>
                <c:pt idx="1377">
                  <c:v>15.9</c:v>
                </c:pt>
                <c:pt idx="1378">
                  <c:v>14.8</c:v>
                </c:pt>
                <c:pt idx="1379">
                  <c:v>17</c:v>
                </c:pt>
                <c:pt idx="1380">
                  <c:v>16.5</c:v>
                </c:pt>
                <c:pt idx="1381">
                  <c:v>18.100000000000001</c:v>
                </c:pt>
                <c:pt idx="1382">
                  <c:v>17.3</c:v>
                </c:pt>
                <c:pt idx="1383">
                  <c:v>16.8</c:v>
                </c:pt>
                <c:pt idx="1384">
                  <c:v>16.3</c:v>
                </c:pt>
                <c:pt idx="1385">
                  <c:v>15.6</c:v>
                </c:pt>
                <c:pt idx="1386">
                  <c:v>17.3</c:v>
                </c:pt>
                <c:pt idx="1387">
                  <c:v>16.600000000000001</c:v>
                </c:pt>
                <c:pt idx="1388">
                  <c:v>16.899999999999999</c:v>
                </c:pt>
                <c:pt idx="1389">
                  <c:v>16.899999999999999</c:v>
                </c:pt>
                <c:pt idx="1390">
                  <c:v>16.899999999999999</c:v>
                </c:pt>
                <c:pt idx="1391">
                  <c:v>15.5</c:v>
                </c:pt>
                <c:pt idx="1392">
                  <c:v>16.600000000000001</c:v>
                </c:pt>
                <c:pt idx="1393">
                  <c:v>16.7</c:v>
                </c:pt>
                <c:pt idx="1394">
                  <c:v>16.399999999999999</c:v>
                </c:pt>
                <c:pt idx="1395">
                  <c:v>16.7</c:v>
                </c:pt>
                <c:pt idx="1396">
                  <c:v>16.7</c:v>
                </c:pt>
                <c:pt idx="1397">
                  <c:v>16.600000000000001</c:v>
                </c:pt>
                <c:pt idx="1398">
                  <c:v>16.7</c:v>
                </c:pt>
                <c:pt idx="1399">
                  <c:v>15.8</c:v>
                </c:pt>
                <c:pt idx="1400">
                  <c:v>16.600000000000001</c:v>
                </c:pt>
                <c:pt idx="1401">
                  <c:v>16.899999999999999</c:v>
                </c:pt>
                <c:pt idx="1402">
                  <c:v>17.100000000000001</c:v>
                </c:pt>
                <c:pt idx="1403">
                  <c:v>17.2</c:v>
                </c:pt>
                <c:pt idx="1404">
                  <c:v>15.7</c:v>
                </c:pt>
                <c:pt idx="1405">
                  <c:v>16.600000000000001</c:v>
                </c:pt>
                <c:pt idx="1406">
                  <c:v>17.399999999999999</c:v>
                </c:pt>
                <c:pt idx="1407">
                  <c:v>16.7</c:v>
                </c:pt>
                <c:pt idx="1408">
                  <c:v>16.600000000000001</c:v>
                </c:pt>
                <c:pt idx="1409">
                  <c:v>16.3</c:v>
                </c:pt>
                <c:pt idx="1410">
                  <c:v>15.9</c:v>
                </c:pt>
                <c:pt idx="1411">
                  <c:v>17.5</c:v>
                </c:pt>
                <c:pt idx="1412">
                  <c:v>16.2</c:v>
                </c:pt>
                <c:pt idx="1413">
                  <c:v>16.2</c:v>
                </c:pt>
                <c:pt idx="1414">
                  <c:v>16.5</c:v>
                </c:pt>
                <c:pt idx="1415">
                  <c:v>15.9</c:v>
                </c:pt>
                <c:pt idx="1416">
                  <c:v>17.399999999999999</c:v>
                </c:pt>
                <c:pt idx="1417">
                  <c:v>15.7</c:v>
                </c:pt>
                <c:pt idx="1418">
                  <c:v>17.3</c:v>
                </c:pt>
                <c:pt idx="1419">
                  <c:v>16.7</c:v>
                </c:pt>
                <c:pt idx="1420">
                  <c:v>16.5</c:v>
                </c:pt>
                <c:pt idx="1421">
                  <c:v>17.100000000000001</c:v>
                </c:pt>
                <c:pt idx="1422">
                  <c:v>16.399999999999999</c:v>
                </c:pt>
                <c:pt idx="1423">
                  <c:v>16.600000000000001</c:v>
                </c:pt>
                <c:pt idx="1424">
                  <c:v>17.3</c:v>
                </c:pt>
                <c:pt idx="1425">
                  <c:v>16.100000000000001</c:v>
                </c:pt>
                <c:pt idx="1426">
                  <c:v>17.5</c:v>
                </c:pt>
                <c:pt idx="1427">
                  <c:v>16.8</c:v>
                </c:pt>
                <c:pt idx="1428">
                  <c:v>16.3</c:v>
                </c:pt>
                <c:pt idx="1429">
                  <c:v>16.7</c:v>
                </c:pt>
                <c:pt idx="1430">
                  <c:v>16.600000000000001</c:v>
                </c:pt>
                <c:pt idx="1431">
                  <c:v>15.1</c:v>
                </c:pt>
                <c:pt idx="1432">
                  <c:v>17</c:v>
                </c:pt>
                <c:pt idx="1433">
                  <c:v>16.3</c:v>
                </c:pt>
                <c:pt idx="1434">
                  <c:v>17.5</c:v>
                </c:pt>
                <c:pt idx="1435">
                  <c:v>17.399999999999999</c:v>
                </c:pt>
                <c:pt idx="1436">
                  <c:v>16.100000000000001</c:v>
                </c:pt>
                <c:pt idx="1437">
                  <c:v>18.399999999999999</c:v>
                </c:pt>
                <c:pt idx="1438">
                  <c:v>17</c:v>
                </c:pt>
                <c:pt idx="1439">
                  <c:v>16.5</c:v>
                </c:pt>
                <c:pt idx="1440">
                  <c:v>17.7</c:v>
                </c:pt>
                <c:pt idx="1441">
                  <c:v>16.100000000000001</c:v>
                </c:pt>
                <c:pt idx="1442">
                  <c:v>17.2</c:v>
                </c:pt>
                <c:pt idx="1443">
                  <c:v>16.899999999999999</c:v>
                </c:pt>
                <c:pt idx="1444">
                  <c:v>15.7</c:v>
                </c:pt>
                <c:pt idx="1445">
                  <c:v>17</c:v>
                </c:pt>
                <c:pt idx="1446">
                  <c:v>16.5</c:v>
                </c:pt>
                <c:pt idx="1447">
                  <c:v>16.7</c:v>
                </c:pt>
                <c:pt idx="1448">
                  <c:v>17.3</c:v>
                </c:pt>
                <c:pt idx="1449">
                  <c:v>17.2</c:v>
                </c:pt>
                <c:pt idx="1450">
                  <c:v>17.3</c:v>
                </c:pt>
                <c:pt idx="1451">
                  <c:v>17.5</c:v>
                </c:pt>
                <c:pt idx="1452">
                  <c:v>16.5</c:v>
                </c:pt>
                <c:pt idx="1453">
                  <c:v>16</c:v>
                </c:pt>
                <c:pt idx="1454">
                  <c:v>16.600000000000001</c:v>
                </c:pt>
                <c:pt idx="1455">
                  <c:v>17.8</c:v>
                </c:pt>
                <c:pt idx="1456">
                  <c:v>16.899999999999999</c:v>
                </c:pt>
                <c:pt idx="1457">
                  <c:v>17.5</c:v>
                </c:pt>
                <c:pt idx="1458">
                  <c:v>16.2</c:v>
                </c:pt>
                <c:pt idx="1459">
                  <c:v>16.100000000000001</c:v>
                </c:pt>
                <c:pt idx="1460">
                  <c:v>17.2</c:v>
                </c:pt>
                <c:pt idx="1461">
                  <c:v>15.9</c:v>
                </c:pt>
                <c:pt idx="1462">
                  <c:v>16.899999999999999</c:v>
                </c:pt>
                <c:pt idx="1463">
                  <c:v>16.399999999999999</c:v>
                </c:pt>
                <c:pt idx="1464">
                  <c:v>16.600000000000001</c:v>
                </c:pt>
                <c:pt idx="1465">
                  <c:v>16.3</c:v>
                </c:pt>
                <c:pt idx="1466">
                  <c:v>17.2</c:v>
                </c:pt>
                <c:pt idx="1467">
                  <c:v>16.5</c:v>
                </c:pt>
                <c:pt idx="1468">
                  <c:v>16.8</c:v>
                </c:pt>
                <c:pt idx="1469">
                  <c:v>16.600000000000001</c:v>
                </c:pt>
                <c:pt idx="1470">
                  <c:v>16.3</c:v>
                </c:pt>
                <c:pt idx="1471">
                  <c:v>16.5</c:v>
                </c:pt>
                <c:pt idx="1472">
                  <c:v>16.399999999999999</c:v>
                </c:pt>
                <c:pt idx="1473">
                  <c:v>15.6</c:v>
                </c:pt>
                <c:pt idx="1474">
                  <c:v>15.9</c:v>
                </c:pt>
                <c:pt idx="1475">
                  <c:v>17.3</c:v>
                </c:pt>
                <c:pt idx="1476">
                  <c:v>15.2</c:v>
                </c:pt>
                <c:pt idx="1477">
                  <c:v>14.8</c:v>
                </c:pt>
                <c:pt idx="1478">
                  <c:v>14.7</c:v>
                </c:pt>
                <c:pt idx="1479">
                  <c:v>15.9</c:v>
                </c:pt>
                <c:pt idx="1480">
                  <c:v>15.1</c:v>
                </c:pt>
                <c:pt idx="1481">
                  <c:v>16.5</c:v>
                </c:pt>
                <c:pt idx="1482">
                  <c:v>14.3</c:v>
                </c:pt>
                <c:pt idx="1483">
                  <c:v>15.5</c:v>
                </c:pt>
                <c:pt idx="1484">
                  <c:v>15.5</c:v>
                </c:pt>
                <c:pt idx="1485">
                  <c:v>15.4</c:v>
                </c:pt>
                <c:pt idx="1486">
                  <c:v>13.5</c:v>
                </c:pt>
                <c:pt idx="1487">
                  <c:v>14.3</c:v>
                </c:pt>
                <c:pt idx="1488">
                  <c:v>14</c:v>
                </c:pt>
                <c:pt idx="1489">
                  <c:v>14</c:v>
                </c:pt>
                <c:pt idx="1490">
                  <c:v>13.5</c:v>
                </c:pt>
                <c:pt idx="1491">
                  <c:v>14.1</c:v>
                </c:pt>
                <c:pt idx="1492">
                  <c:v>15.5</c:v>
                </c:pt>
                <c:pt idx="1493">
                  <c:v>15.2</c:v>
                </c:pt>
                <c:pt idx="1494">
                  <c:v>14.1</c:v>
                </c:pt>
                <c:pt idx="1495">
                  <c:v>13.5</c:v>
                </c:pt>
                <c:pt idx="1496">
                  <c:v>14.9</c:v>
                </c:pt>
                <c:pt idx="1497">
                  <c:v>14.4</c:v>
                </c:pt>
                <c:pt idx="1498">
                  <c:v>12.2</c:v>
                </c:pt>
                <c:pt idx="1499">
                  <c:v>13.1</c:v>
                </c:pt>
                <c:pt idx="1500">
                  <c:v>14.9</c:v>
                </c:pt>
                <c:pt idx="1501">
                  <c:v>14.5</c:v>
                </c:pt>
                <c:pt idx="1502">
                  <c:v>14.7</c:v>
                </c:pt>
                <c:pt idx="1503">
                  <c:v>12.9</c:v>
                </c:pt>
                <c:pt idx="1504">
                  <c:v>13.2</c:v>
                </c:pt>
                <c:pt idx="1505">
                  <c:v>14.5</c:v>
                </c:pt>
                <c:pt idx="1506">
                  <c:v>14.5</c:v>
                </c:pt>
                <c:pt idx="1507">
                  <c:v>13</c:v>
                </c:pt>
                <c:pt idx="1508">
                  <c:v>14.5</c:v>
                </c:pt>
                <c:pt idx="1509">
                  <c:v>14</c:v>
                </c:pt>
                <c:pt idx="1510">
                  <c:v>14.2</c:v>
                </c:pt>
                <c:pt idx="1511">
                  <c:v>15.5</c:v>
                </c:pt>
                <c:pt idx="1512">
                  <c:v>14.6</c:v>
                </c:pt>
                <c:pt idx="1513">
                  <c:v>14.7</c:v>
                </c:pt>
                <c:pt idx="1514">
                  <c:v>14.5</c:v>
                </c:pt>
                <c:pt idx="1515">
                  <c:v>14.7</c:v>
                </c:pt>
                <c:pt idx="1516">
                  <c:v>14.2</c:v>
                </c:pt>
                <c:pt idx="1517">
                  <c:v>14.1</c:v>
                </c:pt>
                <c:pt idx="1518">
                  <c:v>14.3</c:v>
                </c:pt>
                <c:pt idx="1519">
                  <c:v>15.9</c:v>
                </c:pt>
                <c:pt idx="1520">
                  <c:v>14.5</c:v>
                </c:pt>
                <c:pt idx="1521">
                  <c:v>14.7</c:v>
                </c:pt>
                <c:pt idx="1522">
                  <c:v>14.1</c:v>
                </c:pt>
                <c:pt idx="1523">
                  <c:v>14.6</c:v>
                </c:pt>
                <c:pt idx="1524">
                  <c:v>15.2</c:v>
                </c:pt>
                <c:pt idx="1525">
                  <c:v>13.2</c:v>
                </c:pt>
                <c:pt idx="1526">
                  <c:v>15.2</c:v>
                </c:pt>
                <c:pt idx="1527">
                  <c:v>15.1</c:v>
                </c:pt>
                <c:pt idx="1528">
                  <c:v>14.4</c:v>
                </c:pt>
                <c:pt idx="1529">
                  <c:v>13.6</c:v>
                </c:pt>
                <c:pt idx="1530">
                  <c:v>13.9</c:v>
                </c:pt>
                <c:pt idx="1531">
                  <c:v>14.2</c:v>
                </c:pt>
                <c:pt idx="1532">
                  <c:v>14.6</c:v>
                </c:pt>
                <c:pt idx="1533">
                  <c:v>14.7</c:v>
                </c:pt>
                <c:pt idx="1534">
                  <c:v>12.9</c:v>
                </c:pt>
                <c:pt idx="1535">
                  <c:v>14.2</c:v>
                </c:pt>
                <c:pt idx="1536">
                  <c:v>13.8</c:v>
                </c:pt>
                <c:pt idx="1537">
                  <c:v>13.8</c:v>
                </c:pt>
                <c:pt idx="1538">
                  <c:v>13.4</c:v>
                </c:pt>
                <c:pt idx="1539">
                  <c:v>13.5</c:v>
                </c:pt>
                <c:pt idx="1540">
                  <c:v>13.2</c:v>
                </c:pt>
                <c:pt idx="1541">
                  <c:v>12.9</c:v>
                </c:pt>
                <c:pt idx="1542">
                  <c:v>12.5</c:v>
                </c:pt>
                <c:pt idx="1543">
                  <c:v>13.2</c:v>
                </c:pt>
                <c:pt idx="1544">
                  <c:v>12.7</c:v>
                </c:pt>
                <c:pt idx="1545">
                  <c:v>13.3</c:v>
                </c:pt>
                <c:pt idx="1546">
                  <c:v>13.8</c:v>
                </c:pt>
                <c:pt idx="1547">
                  <c:v>14</c:v>
                </c:pt>
                <c:pt idx="1548">
                  <c:v>14.2</c:v>
                </c:pt>
                <c:pt idx="1549">
                  <c:v>13.9</c:v>
                </c:pt>
                <c:pt idx="1550">
                  <c:v>13.6</c:v>
                </c:pt>
                <c:pt idx="1551">
                  <c:v>12.8</c:v>
                </c:pt>
                <c:pt idx="1552">
                  <c:v>12.4</c:v>
                </c:pt>
                <c:pt idx="1553">
                  <c:v>13.7</c:v>
                </c:pt>
                <c:pt idx="1554">
                  <c:v>13.2</c:v>
                </c:pt>
                <c:pt idx="1555">
                  <c:v>12.5</c:v>
                </c:pt>
                <c:pt idx="1556">
                  <c:v>13.8</c:v>
                </c:pt>
                <c:pt idx="1557">
                  <c:v>13.6</c:v>
                </c:pt>
                <c:pt idx="1558">
                  <c:v>13.2</c:v>
                </c:pt>
                <c:pt idx="1559">
                  <c:v>13.2</c:v>
                </c:pt>
                <c:pt idx="1560">
                  <c:v>13.5</c:v>
                </c:pt>
                <c:pt idx="1561">
                  <c:v>13.5</c:v>
                </c:pt>
                <c:pt idx="1562">
                  <c:v>12.7</c:v>
                </c:pt>
                <c:pt idx="1563">
                  <c:v>13.4</c:v>
                </c:pt>
                <c:pt idx="1564">
                  <c:v>12.6</c:v>
                </c:pt>
                <c:pt idx="1565">
                  <c:v>12</c:v>
                </c:pt>
                <c:pt idx="1566">
                  <c:v>13.6</c:v>
                </c:pt>
                <c:pt idx="1567">
                  <c:v>12.3</c:v>
                </c:pt>
                <c:pt idx="1568">
                  <c:v>13.3</c:v>
                </c:pt>
                <c:pt idx="1569">
                  <c:v>14.4</c:v>
                </c:pt>
                <c:pt idx="1570">
                  <c:v>13.7</c:v>
                </c:pt>
                <c:pt idx="1571">
                  <c:v>13.1</c:v>
                </c:pt>
                <c:pt idx="1572">
                  <c:v>13.6</c:v>
                </c:pt>
                <c:pt idx="1573">
                  <c:v>14.7</c:v>
                </c:pt>
                <c:pt idx="1574">
                  <c:v>14.5</c:v>
                </c:pt>
                <c:pt idx="1575">
                  <c:v>15.1</c:v>
                </c:pt>
                <c:pt idx="1576">
                  <c:v>14</c:v>
                </c:pt>
                <c:pt idx="1577">
                  <c:v>13.4</c:v>
                </c:pt>
                <c:pt idx="1578">
                  <c:v>14.4</c:v>
                </c:pt>
                <c:pt idx="1579">
                  <c:v>13.2</c:v>
                </c:pt>
                <c:pt idx="1580">
                  <c:v>14.2</c:v>
                </c:pt>
                <c:pt idx="1581">
                  <c:v>15.4</c:v>
                </c:pt>
                <c:pt idx="1582">
                  <c:v>14.7</c:v>
                </c:pt>
                <c:pt idx="1583">
                  <c:v>14.5</c:v>
                </c:pt>
                <c:pt idx="1584">
                  <c:v>14</c:v>
                </c:pt>
                <c:pt idx="1585">
                  <c:v>14.7</c:v>
                </c:pt>
                <c:pt idx="1586">
                  <c:v>15</c:v>
                </c:pt>
                <c:pt idx="1587">
                  <c:v>14.9</c:v>
                </c:pt>
                <c:pt idx="1588">
                  <c:v>14.8</c:v>
                </c:pt>
                <c:pt idx="1589">
                  <c:v>14.8</c:v>
                </c:pt>
                <c:pt idx="1590">
                  <c:v>15.4</c:v>
                </c:pt>
                <c:pt idx="1591">
                  <c:v>16.3</c:v>
                </c:pt>
                <c:pt idx="1592">
                  <c:v>17.2</c:v>
                </c:pt>
                <c:pt idx="1593">
                  <c:v>15.1</c:v>
                </c:pt>
                <c:pt idx="1594">
                  <c:v>16.399999999999999</c:v>
                </c:pt>
                <c:pt idx="1595">
                  <c:v>14.9</c:v>
                </c:pt>
                <c:pt idx="1596">
                  <c:v>15.9</c:v>
                </c:pt>
                <c:pt idx="1597">
                  <c:v>15</c:v>
                </c:pt>
                <c:pt idx="1598">
                  <c:v>16.100000000000001</c:v>
                </c:pt>
                <c:pt idx="1599">
                  <c:v>16.899999999999999</c:v>
                </c:pt>
                <c:pt idx="1600">
                  <c:v>15.9</c:v>
                </c:pt>
                <c:pt idx="1601">
                  <c:v>14.4</c:v>
                </c:pt>
                <c:pt idx="1602">
                  <c:v>16.7</c:v>
                </c:pt>
                <c:pt idx="1603">
                  <c:v>16.7</c:v>
                </c:pt>
                <c:pt idx="1604">
                  <c:v>16.600000000000001</c:v>
                </c:pt>
                <c:pt idx="1605">
                  <c:v>16.5</c:v>
                </c:pt>
                <c:pt idx="1606">
                  <c:v>15.9</c:v>
                </c:pt>
                <c:pt idx="1607">
                  <c:v>17.100000000000001</c:v>
                </c:pt>
                <c:pt idx="1608">
                  <c:v>16.600000000000001</c:v>
                </c:pt>
                <c:pt idx="1609">
                  <c:v>16.100000000000001</c:v>
                </c:pt>
                <c:pt idx="1610">
                  <c:v>17.7</c:v>
                </c:pt>
                <c:pt idx="1611">
                  <c:v>17.8</c:v>
                </c:pt>
                <c:pt idx="1612">
                  <c:v>15.6</c:v>
                </c:pt>
                <c:pt idx="1613">
                  <c:v>16.5</c:v>
                </c:pt>
                <c:pt idx="1614">
                  <c:v>17.100000000000001</c:v>
                </c:pt>
                <c:pt idx="1615">
                  <c:v>17.899999999999999</c:v>
                </c:pt>
                <c:pt idx="1616">
                  <c:v>18.7</c:v>
                </c:pt>
                <c:pt idx="1617">
                  <c:v>18.7</c:v>
                </c:pt>
                <c:pt idx="1618">
                  <c:v>17.8</c:v>
                </c:pt>
                <c:pt idx="1619">
                  <c:v>18.2</c:v>
                </c:pt>
                <c:pt idx="1620">
                  <c:v>19.399999999999999</c:v>
                </c:pt>
                <c:pt idx="1621">
                  <c:v>20.100000000000001</c:v>
                </c:pt>
                <c:pt idx="1622">
                  <c:v>19.7</c:v>
                </c:pt>
                <c:pt idx="1623">
                  <c:v>20.6</c:v>
                </c:pt>
                <c:pt idx="1624">
                  <c:v>21.2</c:v>
                </c:pt>
                <c:pt idx="1625">
                  <c:v>21.6</c:v>
                </c:pt>
                <c:pt idx="1626">
                  <c:v>20.9</c:v>
                </c:pt>
                <c:pt idx="1627">
                  <c:v>22.5</c:v>
                </c:pt>
                <c:pt idx="1628">
                  <c:v>21.7</c:v>
                </c:pt>
                <c:pt idx="1629">
                  <c:v>21.5</c:v>
                </c:pt>
                <c:pt idx="1630">
                  <c:v>22.1</c:v>
                </c:pt>
                <c:pt idx="1631">
                  <c:v>23.6</c:v>
                </c:pt>
                <c:pt idx="1632">
                  <c:v>24.5</c:v>
                </c:pt>
                <c:pt idx="1633">
                  <c:v>25</c:v>
                </c:pt>
                <c:pt idx="1634">
                  <c:v>23.8</c:v>
                </c:pt>
                <c:pt idx="1635">
                  <c:v>25.3</c:v>
                </c:pt>
                <c:pt idx="1636">
                  <c:v>25.5</c:v>
                </c:pt>
                <c:pt idx="1637">
                  <c:v>26.2</c:v>
                </c:pt>
                <c:pt idx="1638">
                  <c:v>24.9</c:v>
                </c:pt>
                <c:pt idx="1639">
                  <c:v>25.1</c:v>
                </c:pt>
                <c:pt idx="1640">
                  <c:v>25.5</c:v>
                </c:pt>
                <c:pt idx="1641">
                  <c:v>26.7</c:v>
                </c:pt>
                <c:pt idx="1642">
                  <c:v>24.9</c:v>
                </c:pt>
                <c:pt idx="1643">
                  <c:v>25.2</c:v>
                </c:pt>
                <c:pt idx="1644">
                  <c:v>24.6</c:v>
                </c:pt>
                <c:pt idx="1645">
                  <c:v>25.4</c:v>
                </c:pt>
                <c:pt idx="1646">
                  <c:v>25.4</c:v>
                </c:pt>
                <c:pt idx="1647">
                  <c:v>25</c:v>
                </c:pt>
                <c:pt idx="1648">
                  <c:v>26.7</c:v>
                </c:pt>
                <c:pt idx="1649">
                  <c:v>25.1</c:v>
                </c:pt>
                <c:pt idx="1650">
                  <c:v>25.4</c:v>
                </c:pt>
                <c:pt idx="1651">
                  <c:v>25.5</c:v>
                </c:pt>
                <c:pt idx="1652">
                  <c:v>24.1</c:v>
                </c:pt>
                <c:pt idx="1653">
                  <c:v>25.3</c:v>
                </c:pt>
                <c:pt idx="1654">
                  <c:v>25</c:v>
                </c:pt>
                <c:pt idx="1655">
                  <c:v>24.4</c:v>
                </c:pt>
                <c:pt idx="1656">
                  <c:v>24.2</c:v>
                </c:pt>
                <c:pt idx="1657">
                  <c:v>23.6</c:v>
                </c:pt>
                <c:pt idx="1658">
                  <c:v>25.4</c:v>
                </c:pt>
                <c:pt idx="1659">
                  <c:v>24.7</c:v>
                </c:pt>
                <c:pt idx="1660">
                  <c:v>24.5</c:v>
                </c:pt>
                <c:pt idx="1661">
                  <c:v>26</c:v>
                </c:pt>
                <c:pt idx="1662">
                  <c:v>24.6</c:v>
                </c:pt>
                <c:pt idx="1663">
                  <c:v>23.5</c:v>
                </c:pt>
                <c:pt idx="1664">
                  <c:v>24.7</c:v>
                </c:pt>
                <c:pt idx="1665">
                  <c:v>24.2</c:v>
                </c:pt>
                <c:pt idx="1666">
                  <c:v>24.4</c:v>
                </c:pt>
                <c:pt idx="1667">
                  <c:v>25.6</c:v>
                </c:pt>
                <c:pt idx="1668">
                  <c:v>23.7</c:v>
                </c:pt>
                <c:pt idx="1669">
                  <c:v>25.9</c:v>
                </c:pt>
                <c:pt idx="1670">
                  <c:v>24.1</c:v>
                </c:pt>
                <c:pt idx="1671">
                  <c:v>24.2</c:v>
                </c:pt>
                <c:pt idx="1672">
                  <c:v>25.4</c:v>
                </c:pt>
                <c:pt idx="1673">
                  <c:v>25.9</c:v>
                </c:pt>
                <c:pt idx="1674">
                  <c:v>26.2</c:v>
                </c:pt>
                <c:pt idx="1675">
                  <c:v>26.6</c:v>
                </c:pt>
                <c:pt idx="1676">
                  <c:v>27.8</c:v>
                </c:pt>
                <c:pt idx="1677">
                  <c:v>28.4</c:v>
                </c:pt>
                <c:pt idx="1678">
                  <c:v>29</c:v>
                </c:pt>
                <c:pt idx="1679">
                  <c:v>28.3</c:v>
                </c:pt>
                <c:pt idx="1680">
                  <c:v>28.9</c:v>
                </c:pt>
                <c:pt idx="1681">
                  <c:v>31</c:v>
                </c:pt>
                <c:pt idx="1682">
                  <c:v>31.6</c:v>
                </c:pt>
                <c:pt idx="1683">
                  <c:v>31.3</c:v>
                </c:pt>
                <c:pt idx="1684">
                  <c:v>33.5</c:v>
                </c:pt>
                <c:pt idx="1685">
                  <c:v>34</c:v>
                </c:pt>
                <c:pt idx="1686">
                  <c:v>36.9</c:v>
                </c:pt>
                <c:pt idx="1687">
                  <c:v>38.6</c:v>
                </c:pt>
                <c:pt idx="1688">
                  <c:v>40</c:v>
                </c:pt>
                <c:pt idx="1689">
                  <c:v>39.9</c:v>
                </c:pt>
                <c:pt idx="1690">
                  <c:v>42.8</c:v>
                </c:pt>
                <c:pt idx="1691">
                  <c:v>44.4</c:v>
                </c:pt>
                <c:pt idx="1692">
                  <c:v>45.8</c:v>
                </c:pt>
                <c:pt idx="1693">
                  <c:v>46.4</c:v>
                </c:pt>
                <c:pt idx="1694">
                  <c:v>48.5</c:v>
                </c:pt>
                <c:pt idx="1695">
                  <c:v>49.3</c:v>
                </c:pt>
                <c:pt idx="1696">
                  <c:v>49.5</c:v>
                </c:pt>
                <c:pt idx="1697">
                  <c:v>52.1</c:v>
                </c:pt>
                <c:pt idx="1698">
                  <c:v>52</c:v>
                </c:pt>
                <c:pt idx="1699">
                  <c:v>54.4</c:v>
                </c:pt>
                <c:pt idx="1700">
                  <c:v>55</c:v>
                </c:pt>
                <c:pt idx="1701">
                  <c:v>55.5</c:v>
                </c:pt>
                <c:pt idx="1702">
                  <c:v>55.5</c:v>
                </c:pt>
                <c:pt idx="1703">
                  <c:v>57.3</c:v>
                </c:pt>
                <c:pt idx="1704">
                  <c:v>57</c:v>
                </c:pt>
                <c:pt idx="1705">
                  <c:v>58</c:v>
                </c:pt>
                <c:pt idx="1706">
                  <c:v>57.4</c:v>
                </c:pt>
                <c:pt idx="1707">
                  <c:v>58.1</c:v>
                </c:pt>
                <c:pt idx="1708">
                  <c:v>58.7</c:v>
                </c:pt>
                <c:pt idx="1709">
                  <c:v>58.8</c:v>
                </c:pt>
                <c:pt idx="1710">
                  <c:v>58.4</c:v>
                </c:pt>
                <c:pt idx="1711">
                  <c:v>59.9</c:v>
                </c:pt>
                <c:pt idx="1712">
                  <c:v>59.3</c:v>
                </c:pt>
                <c:pt idx="1713">
                  <c:v>59.2</c:v>
                </c:pt>
                <c:pt idx="1714">
                  <c:v>58.5</c:v>
                </c:pt>
                <c:pt idx="1715">
                  <c:v>57.8</c:v>
                </c:pt>
                <c:pt idx="1716">
                  <c:v>58.4</c:v>
                </c:pt>
                <c:pt idx="1717">
                  <c:v>59.8</c:v>
                </c:pt>
                <c:pt idx="1718">
                  <c:v>58.7</c:v>
                </c:pt>
                <c:pt idx="1719">
                  <c:v>59.8</c:v>
                </c:pt>
                <c:pt idx="1720">
                  <c:v>57.4</c:v>
                </c:pt>
                <c:pt idx="1721">
                  <c:v>58.3</c:v>
                </c:pt>
                <c:pt idx="1722">
                  <c:v>59.2</c:v>
                </c:pt>
                <c:pt idx="1723">
                  <c:v>59.4</c:v>
                </c:pt>
                <c:pt idx="1724">
                  <c:v>60</c:v>
                </c:pt>
                <c:pt idx="1725">
                  <c:v>59.8</c:v>
                </c:pt>
                <c:pt idx="1726">
                  <c:v>59.6</c:v>
                </c:pt>
                <c:pt idx="1727">
                  <c:v>59.2</c:v>
                </c:pt>
                <c:pt idx="1728">
                  <c:v>59.1</c:v>
                </c:pt>
                <c:pt idx="1729">
                  <c:v>57.8</c:v>
                </c:pt>
                <c:pt idx="1730">
                  <c:v>57.4</c:v>
                </c:pt>
                <c:pt idx="1731">
                  <c:v>58</c:v>
                </c:pt>
                <c:pt idx="1732">
                  <c:v>56.6</c:v>
                </c:pt>
                <c:pt idx="1733">
                  <c:v>57.3</c:v>
                </c:pt>
                <c:pt idx="1734">
                  <c:v>57.9</c:v>
                </c:pt>
                <c:pt idx="1735">
                  <c:v>57.2</c:v>
                </c:pt>
                <c:pt idx="1736">
                  <c:v>57</c:v>
                </c:pt>
                <c:pt idx="1737">
                  <c:v>55.7</c:v>
                </c:pt>
                <c:pt idx="1738">
                  <c:v>55.4</c:v>
                </c:pt>
                <c:pt idx="1739">
                  <c:v>53.5</c:v>
                </c:pt>
                <c:pt idx="1740">
                  <c:v>52.4</c:v>
                </c:pt>
                <c:pt idx="1741">
                  <c:v>52.4</c:v>
                </c:pt>
                <c:pt idx="1742">
                  <c:v>51.8</c:v>
                </c:pt>
                <c:pt idx="1743">
                  <c:v>49.8</c:v>
                </c:pt>
                <c:pt idx="1744">
                  <c:v>48.2</c:v>
                </c:pt>
                <c:pt idx="1745">
                  <c:v>47.1</c:v>
                </c:pt>
                <c:pt idx="1746">
                  <c:v>45.7</c:v>
                </c:pt>
                <c:pt idx="1747">
                  <c:v>45.1</c:v>
                </c:pt>
                <c:pt idx="1748">
                  <c:v>42.1</c:v>
                </c:pt>
                <c:pt idx="1749">
                  <c:v>42.3</c:v>
                </c:pt>
                <c:pt idx="1750">
                  <c:v>40</c:v>
                </c:pt>
                <c:pt idx="1751">
                  <c:v>38.6</c:v>
                </c:pt>
                <c:pt idx="1752">
                  <c:v>38</c:v>
                </c:pt>
                <c:pt idx="1753">
                  <c:v>36.6</c:v>
                </c:pt>
                <c:pt idx="1754">
                  <c:v>35</c:v>
                </c:pt>
                <c:pt idx="1755">
                  <c:v>33</c:v>
                </c:pt>
                <c:pt idx="1756">
                  <c:v>32.4</c:v>
                </c:pt>
                <c:pt idx="1757">
                  <c:v>31.3</c:v>
                </c:pt>
                <c:pt idx="1758">
                  <c:v>29</c:v>
                </c:pt>
                <c:pt idx="1759">
                  <c:v>27.6</c:v>
                </c:pt>
                <c:pt idx="1760">
                  <c:v>26.2</c:v>
                </c:pt>
                <c:pt idx="1761">
                  <c:v>25.5</c:v>
                </c:pt>
                <c:pt idx="1762">
                  <c:v>24.4</c:v>
                </c:pt>
                <c:pt idx="1763">
                  <c:v>23.6</c:v>
                </c:pt>
                <c:pt idx="1764">
                  <c:v>23.3</c:v>
                </c:pt>
                <c:pt idx="1765">
                  <c:v>21.4</c:v>
                </c:pt>
                <c:pt idx="1766">
                  <c:v>19.5</c:v>
                </c:pt>
                <c:pt idx="1767">
                  <c:v>19.3</c:v>
                </c:pt>
                <c:pt idx="1768">
                  <c:v>17.7</c:v>
                </c:pt>
                <c:pt idx="1769">
                  <c:v>18.399999999999999</c:v>
                </c:pt>
                <c:pt idx="1770">
                  <c:v>18</c:v>
                </c:pt>
                <c:pt idx="1771">
                  <c:v>17.100000000000001</c:v>
                </c:pt>
                <c:pt idx="1772">
                  <c:v>17.2</c:v>
                </c:pt>
                <c:pt idx="1773">
                  <c:v>16.5</c:v>
                </c:pt>
                <c:pt idx="1774">
                  <c:v>15.9</c:v>
                </c:pt>
                <c:pt idx="1775">
                  <c:v>14.7</c:v>
                </c:pt>
                <c:pt idx="1776">
                  <c:v>14.8</c:v>
                </c:pt>
                <c:pt idx="1777">
                  <c:v>15.4</c:v>
                </c:pt>
                <c:pt idx="1778">
                  <c:v>15.5</c:v>
                </c:pt>
                <c:pt idx="1779">
                  <c:v>13.9</c:v>
                </c:pt>
                <c:pt idx="1780">
                  <c:v>13.8</c:v>
                </c:pt>
                <c:pt idx="1781">
                  <c:v>13.4</c:v>
                </c:pt>
                <c:pt idx="1782">
                  <c:v>14.1</c:v>
                </c:pt>
                <c:pt idx="1783">
                  <c:v>13.6</c:v>
                </c:pt>
                <c:pt idx="1784">
                  <c:v>13.2</c:v>
                </c:pt>
                <c:pt idx="1785">
                  <c:v>12.9</c:v>
                </c:pt>
                <c:pt idx="1786">
                  <c:v>14.2</c:v>
                </c:pt>
                <c:pt idx="1787">
                  <c:v>13.1</c:v>
                </c:pt>
                <c:pt idx="1788">
                  <c:v>11.9</c:v>
                </c:pt>
                <c:pt idx="1789">
                  <c:v>13.5</c:v>
                </c:pt>
                <c:pt idx="1790">
                  <c:v>13</c:v>
                </c:pt>
                <c:pt idx="1791">
                  <c:v>12.3</c:v>
                </c:pt>
                <c:pt idx="1792">
                  <c:v>13.8</c:v>
                </c:pt>
                <c:pt idx="1793">
                  <c:v>12</c:v>
                </c:pt>
                <c:pt idx="1794">
                  <c:v>12.5</c:v>
                </c:pt>
                <c:pt idx="1795">
                  <c:v>12</c:v>
                </c:pt>
                <c:pt idx="1796">
                  <c:v>12.7</c:v>
                </c:pt>
                <c:pt idx="1797">
                  <c:v>12.9</c:v>
                </c:pt>
                <c:pt idx="1798">
                  <c:v>12.5</c:v>
                </c:pt>
                <c:pt idx="1799">
                  <c:v>12.3</c:v>
                </c:pt>
                <c:pt idx="1800">
                  <c:v>12.2</c:v>
                </c:pt>
                <c:pt idx="1801">
                  <c:v>12.5</c:v>
                </c:pt>
                <c:pt idx="1802">
                  <c:v>12.1</c:v>
                </c:pt>
                <c:pt idx="1803">
                  <c:v>11.6</c:v>
                </c:pt>
                <c:pt idx="1804">
                  <c:v>11.8</c:v>
                </c:pt>
                <c:pt idx="1805">
                  <c:v>13.1</c:v>
                </c:pt>
                <c:pt idx="1806">
                  <c:v>12.2</c:v>
                </c:pt>
                <c:pt idx="1807">
                  <c:v>12</c:v>
                </c:pt>
                <c:pt idx="1808">
                  <c:v>10.9</c:v>
                </c:pt>
                <c:pt idx="1809">
                  <c:v>11.7</c:v>
                </c:pt>
                <c:pt idx="1810">
                  <c:v>12</c:v>
                </c:pt>
                <c:pt idx="1811">
                  <c:v>13</c:v>
                </c:pt>
                <c:pt idx="1812">
                  <c:v>12.5</c:v>
                </c:pt>
                <c:pt idx="1813">
                  <c:v>13</c:v>
                </c:pt>
                <c:pt idx="1814">
                  <c:v>12.6</c:v>
                </c:pt>
                <c:pt idx="1815">
                  <c:v>13.1</c:v>
                </c:pt>
                <c:pt idx="1816">
                  <c:v>12.7</c:v>
                </c:pt>
                <c:pt idx="1817">
                  <c:v>12</c:v>
                </c:pt>
                <c:pt idx="1818">
                  <c:v>11.7</c:v>
                </c:pt>
                <c:pt idx="1819">
                  <c:v>12.6</c:v>
                </c:pt>
                <c:pt idx="1820">
                  <c:v>11.8</c:v>
                </c:pt>
                <c:pt idx="1821">
                  <c:v>12.3</c:v>
                </c:pt>
                <c:pt idx="1822">
                  <c:v>11.9</c:v>
                </c:pt>
                <c:pt idx="1823">
                  <c:v>12.7</c:v>
                </c:pt>
                <c:pt idx="1824">
                  <c:v>12.5</c:v>
                </c:pt>
                <c:pt idx="1825">
                  <c:v>11</c:v>
                </c:pt>
                <c:pt idx="1826">
                  <c:v>12.3</c:v>
                </c:pt>
                <c:pt idx="1827">
                  <c:v>11.8</c:v>
                </c:pt>
                <c:pt idx="1828">
                  <c:v>13.4</c:v>
                </c:pt>
                <c:pt idx="1829">
                  <c:v>12</c:v>
                </c:pt>
                <c:pt idx="1830">
                  <c:v>13.2</c:v>
                </c:pt>
                <c:pt idx="1831">
                  <c:v>12.4</c:v>
                </c:pt>
                <c:pt idx="1832">
                  <c:v>12.4</c:v>
                </c:pt>
                <c:pt idx="1833">
                  <c:v>11</c:v>
                </c:pt>
                <c:pt idx="1834">
                  <c:v>12.1</c:v>
                </c:pt>
                <c:pt idx="1835">
                  <c:v>11.7</c:v>
                </c:pt>
                <c:pt idx="1836">
                  <c:v>12.4</c:v>
                </c:pt>
                <c:pt idx="1837">
                  <c:v>13.2</c:v>
                </c:pt>
                <c:pt idx="1838">
                  <c:v>12.7</c:v>
                </c:pt>
                <c:pt idx="1839">
                  <c:v>11.8</c:v>
                </c:pt>
                <c:pt idx="1840">
                  <c:v>11.6</c:v>
                </c:pt>
                <c:pt idx="1841">
                  <c:v>12.6</c:v>
                </c:pt>
                <c:pt idx="1842">
                  <c:v>11.9</c:v>
                </c:pt>
                <c:pt idx="1843">
                  <c:v>11.7</c:v>
                </c:pt>
                <c:pt idx="1844">
                  <c:v>11.4</c:v>
                </c:pt>
                <c:pt idx="1845">
                  <c:v>11.2</c:v>
                </c:pt>
                <c:pt idx="1846">
                  <c:v>12.6</c:v>
                </c:pt>
                <c:pt idx="1847">
                  <c:v>12</c:v>
                </c:pt>
                <c:pt idx="1848">
                  <c:v>12.1</c:v>
                </c:pt>
                <c:pt idx="1849">
                  <c:v>11.2</c:v>
                </c:pt>
                <c:pt idx="1850">
                  <c:v>11.8</c:v>
                </c:pt>
                <c:pt idx="1851">
                  <c:v>12.1</c:v>
                </c:pt>
                <c:pt idx="1852">
                  <c:v>12.5</c:v>
                </c:pt>
                <c:pt idx="1853">
                  <c:v>11.5</c:v>
                </c:pt>
                <c:pt idx="1854">
                  <c:v>12.9</c:v>
                </c:pt>
                <c:pt idx="1855">
                  <c:v>11.8</c:v>
                </c:pt>
                <c:pt idx="1856">
                  <c:v>11.9</c:v>
                </c:pt>
                <c:pt idx="1857">
                  <c:v>11.7</c:v>
                </c:pt>
                <c:pt idx="1858">
                  <c:v>12.5</c:v>
                </c:pt>
                <c:pt idx="1859">
                  <c:v>11.2</c:v>
                </c:pt>
                <c:pt idx="1860">
                  <c:v>12.2</c:v>
                </c:pt>
                <c:pt idx="1861">
                  <c:v>12.5</c:v>
                </c:pt>
                <c:pt idx="1862">
                  <c:v>12.1</c:v>
                </c:pt>
                <c:pt idx="1863">
                  <c:v>12.4</c:v>
                </c:pt>
                <c:pt idx="1864">
                  <c:v>14.4</c:v>
                </c:pt>
                <c:pt idx="1865">
                  <c:v>12.6</c:v>
                </c:pt>
                <c:pt idx="1866">
                  <c:v>13</c:v>
                </c:pt>
                <c:pt idx="1867">
                  <c:v>11.7</c:v>
                </c:pt>
                <c:pt idx="1868">
                  <c:v>12.1</c:v>
                </c:pt>
                <c:pt idx="1869">
                  <c:v>12.8</c:v>
                </c:pt>
                <c:pt idx="1870">
                  <c:v>12.4</c:v>
                </c:pt>
                <c:pt idx="1871">
                  <c:v>12.5</c:v>
                </c:pt>
                <c:pt idx="1872">
                  <c:v>13.5</c:v>
                </c:pt>
                <c:pt idx="1873">
                  <c:v>13.5</c:v>
                </c:pt>
                <c:pt idx="1874">
                  <c:v>13.2</c:v>
                </c:pt>
                <c:pt idx="1875">
                  <c:v>13</c:v>
                </c:pt>
                <c:pt idx="1876">
                  <c:v>14.5</c:v>
                </c:pt>
                <c:pt idx="1877">
                  <c:v>12.9</c:v>
                </c:pt>
                <c:pt idx="1878">
                  <c:v>14.3</c:v>
                </c:pt>
                <c:pt idx="1879">
                  <c:v>12.6</c:v>
                </c:pt>
                <c:pt idx="1880">
                  <c:v>13.9</c:v>
                </c:pt>
                <c:pt idx="1881">
                  <c:v>13.6</c:v>
                </c:pt>
                <c:pt idx="1882">
                  <c:v>13.3</c:v>
                </c:pt>
                <c:pt idx="1883">
                  <c:v>13.2</c:v>
                </c:pt>
                <c:pt idx="1884">
                  <c:v>13.2</c:v>
                </c:pt>
                <c:pt idx="1885">
                  <c:v>12.8</c:v>
                </c:pt>
                <c:pt idx="1886">
                  <c:v>13.9</c:v>
                </c:pt>
                <c:pt idx="1887">
                  <c:v>14.4</c:v>
                </c:pt>
                <c:pt idx="1888">
                  <c:v>14.5</c:v>
                </c:pt>
                <c:pt idx="1889">
                  <c:v>13.7</c:v>
                </c:pt>
                <c:pt idx="1890">
                  <c:v>13.4</c:v>
                </c:pt>
                <c:pt idx="1891">
                  <c:v>13.5</c:v>
                </c:pt>
                <c:pt idx="1892">
                  <c:v>15.3</c:v>
                </c:pt>
                <c:pt idx="1893">
                  <c:v>14.2</c:v>
                </c:pt>
                <c:pt idx="1894">
                  <c:v>14.7</c:v>
                </c:pt>
                <c:pt idx="1895">
                  <c:v>14.6</c:v>
                </c:pt>
                <c:pt idx="1896">
                  <c:v>13.6</c:v>
                </c:pt>
                <c:pt idx="1897">
                  <c:v>14.8</c:v>
                </c:pt>
                <c:pt idx="1898">
                  <c:v>15</c:v>
                </c:pt>
                <c:pt idx="1899">
                  <c:v>14.4</c:v>
                </c:pt>
                <c:pt idx="1900">
                  <c:v>14.2</c:v>
                </c:pt>
                <c:pt idx="1901">
                  <c:v>14.1</c:v>
                </c:pt>
                <c:pt idx="1902">
                  <c:v>15</c:v>
                </c:pt>
                <c:pt idx="1903">
                  <c:v>15.1</c:v>
                </c:pt>
                <c:pt idx="1904">
                  <c:v>14.1</c:v>
                </c:pt>
                <c:pt idx="1905">
                  <c:v>13.5</c:v>
                </c:pt>
                <c:pt idx="1906">
                  <c:v>15</c:v>
                </c:pt>
                <c:pt idx="1907">
                  <c:v>14.8</c:v>
                </c:pt>
                <c:pt idx="1908">
                  <c:v>13.9</c:v>
                </c:pt>
                <c:pt idx="1909">
                  <c:v>15.2</c:v>
                </c:pt>
                <c:pt idx="1910">
                  <c:v>14.6</c:v>
                </c:pt>
                <c:pt idx="1911">
                  <c:v>14.8</c:v>
                </c:pt>
                <c:pt idx="1912">
                  <c:v>14.8</c:v>
                </c:pt>
                <c:pt idx="1913">
                  <c:v>14.8</c:v>
                </c:pt>
                <c:pt idx="1914">
                  <c:v>13.9</c:v>
                </c:pt>
                <c:pt idx="1915">
                  <c:v>14</c:v>
                </c:pt>
                <c:pt idx="1916">
                  <c:v>14.5</c:v>
                </c:pt>
                <c:pt idx="1917">
                  <c:v>13.3</c:v>
                </c:pt>
                <c:pt idx="1918">
                  <c:v>13.9</c:v>
                </c:pt>
                <c:pt idx="1919">
                  <c:v>12.6</c:v>
                </c:pt>
                <c:pt idx="1920">
                  <c:v>12.9</c:v>
                </c:pt>
                <c:pt idx="1921">
                  <c:v>13.5</c:v>
                </c:pt>
                <c:pt idx="1922">
                  <c:v>13.4</c:v>
                </c:pt>
                <c:pt idx="1923">
                  <c:v>13.8</c:v>
                </c:pt>
                <c:pt idx="1924">
                  <c:v>14</c:v>
                </c:pt>
                <c:pt idx="1925">
                  <c:v>13.8</c:v>
                </c:pt>
                <c:pt idx="1926">
                  <c:v>13.7</c:v>
                </c:pt>
                <c:pt idx="1927">
                  <c:v>13.7</c:v>
                </c:pt>
                <c:pt idx="1928">
                  <c:v>13.2</c:v>
                </c:pt>
                <c:pt idx="1929">
                  <c:v>12.9</c:v>
                </c:pt>
                <c:pt idx="1930">
                  <c:v>13.3</c:v>
                </c:pt>
                <c:pt idx="1931">
                  <c:v>12.8</c:v>
                </c:pt>
                <c:pt idx="1932">
                  <c:v>12.1</c:v>
                </c:pt>
                <c:pt idx="1933">
                  <c:v>13.3</c:v>
                </c:pt>
                <c:pt idx="1934">
                  <c:v>13.5</c:v>
                </c:pt>
                <c:pt idx="1935">
                  <c:v>13.3</c:v>
                </c:pt>
                <c:pt idx="1936">
                  <c:v>12.7</c:v>
                </c:pt>
                <c:pt idx="1937">
                  <c:v>12.7</c:v>
                </c:pt>
                <c:pt idx="1938">
                  <c:v>13.7</c:v>
                </c:pt>
                <c:pt idx="1939">
                  <c:v>12.9</c:v>
                </c:pt>
                <c:pt idx="1940">
                  <c:v>13.8</c:v>
                </c:pt>
                <c:pt idx="1941">
                  <c:v>14.3</c:v>
                </c:pt>
                <c:pt idx="1942">
                  <c:v>13.4</c:v>
                </c:pt>
                <c:pt idx="1943">
                  <c:v>13.1</c:v>
                </c:pt>
                <c:pt idx="1944">
                  <c:v>14.3</c:v>
                </c:pt>
                <c:pt idx="1945">
                  <c:v>13.7</c:v>
                </c:pt>
                <c:pt idx="1946">
                  <c:v>13.9</c:v>
                </c:pt>
                <c:pt idx="1947">
                  <c:v>14.3</c:v>
                </c:pt>
                <c:pt idx="1948">
                  <c:v>13.7</c:v>
                </c:pt>
                <c:pt idx="1949">
                  <c:v>14.6</c:v>
                </c:pt>
                <c:pt idx="1950">
                  <c:v>13.2</c:v>
                </c:pt>
                <c:pt idx="1951">
                  <c:v>12.5</c:v>
                </c:pt>
                <c:pt idx="1952">
                  <c:v>14</c:v>
                </c:pt>
                <c:pt idx="1953">
                  <c:v>14.7</c:v>
                </c:pt>
                <c:pt idx="1954">
                  <c:v>14.2</c:v>
                </c:pt>
                <c:pt idx="1955">
                  <c:v>14.3</c:v>
                </c:pt>
                <c:pt idx="1956">
                  <c:v>12.7</c:v>
                </c:pt>
                <c:pt idx="1957">
                  <c:v>13.6</c:v>
                </c:pt>
                <c:pt idx="1958">
                  <c:v>14.2</c:v>
                </c:pt>
                <c:pt idx="1959">
                  <c:v>14</c:v>
                </c:pt>
                <c:pt idx="1960">
                  <c:v>14.1</c:v>
                </c:pt>
                <c:pt idx="1961">
                  <c:v>15</c:v>
                </c:pt>
                <c:pt idx="1962">
                  <c:v>15.2</c:v>
                </c:pt>
                <c:pt idx="1963">
                  <c:v>14.2</c:v>
                </c:pt>
                <c:pt idx="1964">
                  <c:v>14.5</c:v>
                </c:pt>
                <c:pt idx="1965">
                  <c:v>13.5</c:v>
                </c:pt>
                <c:pt idx="1966">
                  <c:v>14.5</c:v>
                </c:pt>
                <c:pt idx="1967">
                  <c:v>14.2</c:v>
                </c:pt>
                <c:pt idx="1968">
                  <c:v>13.4</c:v>
                </c:pt>
                <c:pt idx="1969">
                  <c:v>14.2</c:v>
                </c:pt>
                <c:pt idx="1970">
                  <c:v>13.5</c:v>
                </c:pt>
                <c:pt idx="1971">
                  <c:v>14.3</c:v>
                </c:pt>
                <c:pt idx="1972">
                  <c:v>14.6</c:v>
                </c:pt>
                <c:pt idx="1973">
                  <c:v>14.1</c:v>
                </c:pt>
                <c:pt idx="1974">
                  <c:v>15.7</c:v>
                </c:pt>
                <c:pt idx="1975">
                  <c:v>14.4</c:v>
                </c:pt>
                <c:pt idx="1976">
                  <c:v>14.4</c:v>
                </c:pt>
                <c:pt idx="1977">
                  <c:v>14.6</c:v>
                </c:pt>
                <c:pt idx="1978">
                  <c:v>16.2</c:v>
                </c:pt>
                <c:pt idx="1979">
                  <c:v>14.5</c:v>
                </c:pt>
                <c:pt idx="1980">
                  <c:v>14.3</c:v>
                </c:pt>
                <c:pt idx="1981">
                  <c:v>15.6</c:v>
                </c:pt>
                <c:pt idx="1982">
                  <c:v>13.8</c:v>
                </c:pt>
                <c:pt idx="1983">
                  <c:v>13.4</c:v>
                </c:pt>
                <c:pt idx="1984">
                  <c:v>13.6</c:v>
                </c:pt>
                <c:pt idx="1985">
                  <c:v>14.3</c:v>
                </c:pt>
                <c:pt idx="1986">
                  <c:v>15.2</c:v>
                </c:pt>
                <c:pt idx="1987">
                  <c:v>15.3</c:v>
                </c:pt>
                <c:pt idx="1988">
                  <c:v>14</c:v>
                </c:pt>
                <c:pt idx="1989">
                  <c:v>14.6</c:v>
                </c:pt>
                <c:pt idx="1990">
                  <c:v>14.1</c:v>
                </c:pt>
                <c:pt idx="1991">
                  <c:v>14.9</c:v>
                </c:pt>
                <c:pt idx="1992">
                  <c:v>13.7</c:v>
                </c:pt>
                <c:pt idx="1993">
                  <c:v>14.3</c:v>
                </c:pt>
                <c:pt idx="1994">
                  <c:v>13.5</c:v>
                </c:pt>
                <c:pt idx="1995">
                  <c:v>14.5</c:v>
                </c:pt>
                <c:pt idx="1996">
                  <c:v>14.2</c:v>
                </c:pt>
                <c:pt idx="1997">
                  <c:v>14</c:v>
                </c:pt>
                <c:pt idx="1998">
                  <c:v>13.4</c:v>
                </c:pt>
                <c:pt idx="1999">
                  <c:v>13.2</c:v>
                </c:pt>
                <c:pt idx="2000">
                  <c:v>13.6</c:v>
                </c:pt>
                <c:pt idx="2001">
                  <c:v>13.2</c:v>
                </c:pt>
                <c:pt idx="2002">
                  <c:v>13</c:v>
                </c:pt>
                <c:pt idx="2003">
                  <c:v>13</c:v>
                </c:pt>
                <c:pt idx="2004">
                  <c:v>13.8</c:v>
                </c:pt>
                <c:pt idx="2005">
                  <c:v>12</c:v>
                </c:pt>
                <c:pt idx="2006">
                  <c:v>13</c:v>
                </c:pt>
                <c:pt idx="2007">
                  <c:v>13.2</c:v>
                </c:pt>
                <c:pt idx="2008">
                  <c:v>12.1</c:v>
                </c:pt>
                <c:pt idx="2009">
                  <c:v>11.3</c:v>
                </c:pt>
                <c:pt idx="2010">
                  <c:v>12.7</c:v>
                </c:pt>
                <c:pt idx="2011">
                  <c:v>12.7</c:v>
                </c:pt>
                <c:pt idx="2012">
                  <c:v>11.8</c:v>
                </c:pt>
                <c:pt idx="2013">
                  <c:v>11.9</c:v>
                </c:pt>
                <c:pt idx="2014">
                  <c:v>11.2</c:v>
                </c:pt>
                <c:pt idx="2015">
                  <c:v>11.8</c:v>
                </c:pt>
                <c:pt idx="2016">
                  <c:v>11.3</c:v>
                </c:pt>
                <c:pt idx="2017">
                  <c:v>12</c:v>
                </c:pt>
                <c:pt idx="2018">
                  <c:v>10.6</c:v>
                </c:pt>
                <c:pt idx="2019">
                  <c:v>12.3</c:v>
                </c:pt>
                <c:pt idx="2020">
                  <c:v>10.5</c:v>
                </c:pt>
                <c:pt idx="2021">
                  <c:v>11</c:v>
                </c:pt>
                <c:pt idx="2022">
                  <c:v>11.4</c:v>
                </c:pt>
                <c:pt idx="2023">
                  <c:v>11</c:v>
                </c:pt>
                <c:pt idx="2024">
                  <c:v>12</c:v>
                </c:pt>
                <c:pt idx="2025">
                  <c:v>10.6</c:v>
                </c:pt>
                <c:pt idx="2026">
                  <c:v>13.2</c:v>
                </c:pt>
                <c:pt idx="2027">
                  <c:v>13</c:v>
                </c:pt>
                <c:pt idx="2028">
                  <c:v>11.5</c:v>
                </c:pt>
                <c:pt idx="2029">
                  <c:v>11.5</c:v>
                </c:pt>
                <c:pt idx="2030">
                  <c:v>12.6</c:v>
                </c:pt>
                <c:pt idx="2031">
                  <c:v>12.6</c:v>
                </c:pt>
                <c:pt idx="2032">
                  <c:v>11.4</c:v>
                </c:pt>
                <c:pt idx="2033">
                  <c:v>11.5</c:v>
                </c:pt>
                <c:pt idx="2034">
                  <c:v>11.4</c:v>
                </c:pt>
                <c:pt idx="2035">
                  <c:v>10.3</c:v>
                </c:pt>
                <c:pt idx="2036">
                  <c:v>11</c:v>
                </c:pt>
                <c:pt idx="2037">
                  <c:v>11.6</c:v>
                </c:pt>
                <c:pt idx="2038">
                  <c:v>10.9</c:v>
                </c:pt>
                <c:pt idx="2039">
                  <c:v>13</c:v>
                </c:pt>
                <c:pt idx="2040">
                  <c:v>11.8</c:v>
                </c:pt>
                <c:pt idx="2041">
                  <c:v>11.2</c:v>
                </c:pt>
                <c:pt idx="2042">
                  <c:v>10.8</c:v>
                </c:pt>
                <c:pt idx="2043">
                  <c:v>11.8</c:v>
                </c:pt>
                <c:pt idx="2044">
                  <c:v>11.6</c:v>
                </c:pt>
                <c:pt idx="2045">
                  <c:v>9.8000000000000007</c:v>
                </c:pt>
                <c:pt idx="2046">
                  <c:v>11.7</c:v>
                </c:pt>
                <c:pt idx="2047">
                  <c:v>11.3</c:v>
                </c:pt>
                <c:pt idx="2048">
                  <c:v>11</c:v>
                </c:pt>
                <c:pt idx="2049">
                  <c:v>11.7</c:v>
                </c:pt>
                <c:pt idx="2050">
                  <c:v>11.1</c:v>
                </c:pt>
                <c:pt idx="2051">
                  <c:v>11.1</c:v>
                </c:pt>
                <c:pt idx="2052">
                  <c:v>11.1</c:v>
                </c:pt>
                <c:pt idx="2053">
                  <c:v>11.5</c:v>
                </c:pt>
                <c:pt idx="2054">
                  <c:v>11.5</c:v>
                </c:pt>
                <c:pt idx="2055">
                  <c:v>11.3</c:v>
                </c:pt>
                <c:pt idx="2056">
                  <c:v>10</c:v>
                </c:pt>
                <c:pt idx="2057">
                  <c:v>10.5</c:v>
                </c:pt>
                <c:pt idx="2058">
                  <c:v>11</c:v>
                </c:pt>
                <c:pt idx="2059">
                  <c:v>10.8</c:v>
                </c:pt>
                <c:pt idx="2060">
                  <c:v>10.8</c:v>
                </c:pt>
                <c:pt idx="2061">
                  <c:v>11.3</c:v>
                </c:pt>
                <c:pt idx="2062">
                  <c:v>10.5</c:v>
                </c:pt>
                <c:pt idx="2063">
                  <c:v>11.6</c:v>
                </c:pt>
                <c:pt idx="2064">
                  <c:v>10</c:v>
                </c:pt>
                <c:pt idx="2065">
                  <c:v>11.2</c:v>
                </c:pt>
                <c:pt idx="2066">
                  <c:v>10.4</c:v>
                </c:pt>
                <c:pt idx="2067">
                  <c:v>11.2</c:v>
                </c:pt>
                <c:pt idx="2068">
                  <c:v>11</c:v>
                </c:pt>
                <c:pt idx="2069">
                  <c:v>11</c:v>
                </c:pt>
                <c:pt idx="2070">
                  <c:v>11.6</c:v>
                </c:pt>
                <c:pt idx="2071">
                  <c:v>11.5</c:v>
                </c:pt>
                <c:pt idx="2072">
                  <c:v>11.1</c:v>
                </c:pt>
                <c:pt idx="2073">
                  <c:v>10.6</c:v>
                </c:pt>
                <c:pt idx="2074">
                  <c:v>10</c:v>
                </c:pt>
                <c:pt idx="2075">
                  <c:v>11.6</c:v>
                </c:pt>
                <c:pt idx="2076">
                  <c:v>11.4</c:v>
                </c:pt>
                <c:pt idx="2077">
                  <c:v>11.9</c:v>
                </c:pt>
                <c:pt idx="2078">
                  <c:v>12.5</c:v>
                </c:pt>
                <c:pt idx="2079">
                  <c:v>11</c:v>
                </c:pt>
                <c:pt idx="2080">
                  <c:v>11.6</c:v>
                </c:pt>
                <c:pt idx="2081">
                  <c:v>11.4</c:v>
                </c:pt>
                <c:pt idx="2082">
                  <c:v>11.2</c:v>
                </c:pt>
                <c:pt idx="2083">
                  <c:v>12</c:v>
                </c:pt>
                <c:pt idx="2084">
                  <c:v>12.2</c:v>
                </c:pt>
                <c:pt idx="2085">
                  <c:v>11.6</c:v>
                </c:pt>
                <c:pt idx="2086">
                  <c:v>12</c:v>
                </c:pt>
                <c:pt idx="2087">
                  <c:v>10.5</c:v>
                </c:pt>
                <c:pt idx="2088">
                  <c:v>12.5</c:v>
                </c:pt>
                <c:pt idx="2089">
                  <c:v>11.9</c:v>
                </c:pt>
                <c:pt idx="2090">
                  <c:v>12.3</c:v>
                </c:pt>
                <c:pt idx="2091">
                  <c:v>11.6</c:v>
                </c:pt>
                <c:pt idx="2092">
                  <c:v>12.9</c:v>
                </c:pt>
                <c:pt idx="2093">
                  <c:v>12.4</c:v>
                </c:pt>
                <c:pt idx="2094">
                  <c:v>12.9</c:v>
                </c:pt>
                <c:pt idx="2095">
                  <c:v>11.6</c:v>
                </c:pt>
                <c:pt idx="2096">
                  <c:v>11.2</c:v>
                </c:pt>
                <c:pt idx="2097">
                  <c:v>12.5</c:v>
                </c:pt>
                <c:pt idx="2098">
                  <c:v>11.3</c:v>
                </c:pt>
                <c:pt idx="2099">
                  <c:v>12.4</c:v>
                </c:pt>
                <c:pt idx="2100">
                  <c:v>10.5</c:v>
                </c:pt>
                <c:pt idx="2101">
                  <c:v>11.9</c:v>
                </c:pt>
                <c:pt idx="2102">
                  <c:v>12.7</c:v>
                </c:pt>
                <c:pt idx="2103">
                  <c:v>12.3</c:v>
                </c:pt>
                <c:pt idx="2104">
                  <c:v>12.3</c:v>
                </c:pt>
                <c:pt idx="2105">
                  <c:v>12</c:v>
                </c:pt>
                <c:pt idx="2106">
                  <c:v>12.7</c:v>
                </c:pt>
                <c:pt idx="2107">
                  <c:v>11.8</c:v>
                </c:pt>
                <c:pt idx="2108">
                  <c:v>12.1</c:v>
                </c:pt>
                <c:pt idx="2109">
                  <c:v>11.5</c:v>
                </c:pt>
                <c:pt idx="2110">
                  <c:v>12.7</c:v>
                </c:pt>
                <c:pt idx="2111">
                  <c:v>12.4</c:v>
                </c:pt>
                <c:pt idx="2112">
                  <c:v>12.7</c:v>
                </c:pt>
                <c:pt idx="2113">
                  <c:v>11.9</c:v>
                </c:pt>
                <c:pt idx="2114">
                  <c:v>12.1</c:v>
                </c:pt>
                <c:pt idx="2115">
                  <c:v>10.9</c:v>
                </c:pt>
                <c:pt idx="2116">
                  <c:v>12.4</c:v>
                </c:pt>
                <c:pt idx="2117">
                  <c:v>12.9</c:v>
                </c:pt>
                <c:pt idx="2118">
                  <c:v>12.4</c:v>
                </c:pt>
                <c:pt idx="2119">
                  <c:v>12.4</c:v>
                </c:pt>
                <c:pt idx="2120">
                  <c:v>10.3</c:v>
                </c:pt>
                <c:pt idx="2121">
                  <c:v>12.1</c:v>
                </c:pt>
                <c:pt idx="2122">
                  <c:v>13.1</c:v>
                </c:pt>
                <c:pt idx="2123">
                  <c:v>12.5</c:v>
                </c:pt>
                <c:pt idx="2124">
                  <c:v>11.9</c:v>
                </c:pt>
                <c:pt idx="2125">
                  <c:v>11.3</c:v>
                </c:pt>
                <c:pt idx="2126">
                  <c:v>11.1</c:v>
                </c:pt>
                <c:pt idx="2127">
                  <c:v>12.4</c:v>
                </c:pt>
                <c:pt idx="2128">
                  <c:v>12.1</c:v>
                </c:pt>
                <c:pt idx="2129">
                  <c:v>12</c:v>
                </c:pt>
                <c:pt idx="2130">
                  <c:v>13.2</c:v>
                </c:pt>
                <c:pt idx="2131">
                  <c:v>13</c:v>
                </c:pt>
                <c:pt idx="2132">
                  <c:v>12.1</c:v>
                </c:pt>
                <c:pt idx="2133">
                  <c:v>13.2</c:v>
                </c:pt>
                <c:pt idx="2134">
                  <c:v>12.4</c:v>
                </c:pt>
                <c:pt idx="2135">
                  <c:v>12.1</c:v>
                </c:pt>
                <c:pt idx="2136">
                  <c:v>11.8</c:v>
                </c:pt>
                <c:pt idx="2137">
                  <c:v>11.8</c:v>
                </c:pt>
                <c:pt idx="2138">
                  <c:v>11.8</c:v>
                </c:pt>
                <c:pt idx="2139">
                  <c:v>12.4</c:v>
                </c:pt>
                <c:pt idx="2140">
                  <c:v>11.9</c:v>
                </c:pt>
                <c:pt idx="2141">
                  <c:v>12.7</c:v>
                </c:pt>
                <c:pt idx="2142">
                  <c:v>11.8</c:v>
                </c:pt>
                <c:pt idx="2143">
                  <c:v>13.3</c:v>
                </c:pt>
                <c:pt idx="2144">
                  <c:v>12.4</c:v>
                </c:pt>
                <c:pt idx="2145">
                  <c:v>12.4</c:v>
                </c:pt>
                <c:pt idx="2146">
                  <c:v>12.4</c:v>
                </c:pt>
                <c:pt idx="2147">
                  <c:v>12.4</c:v>
                </c:pt>
                <c:pt idx="2148">
                  <c:v>12</c:v>
                </c:pt>
                <c:pt idx="2149">
                  <c:v>11.9</c:v>
                </c:pt>
                <c:pt idx="2150">
                  <c:v>11.9</c:v>
                </c:pt>
                <c:pt idx="2151">
                  <c:v>11.8</c:v>
                </c:pt>
                <c:pt idx="2152">
                  <c:v>12.8</c:v>
                </c:pt>
                <c:pt idx="2153">
                  <c:v>13.2</c:v>
                </c:pt>
                <c:pt idx="2154">
                  <c:v>13.5</c:v>
                </c:pt>
                <c:pt idx="2155">
                  <c:v>12.2</c:v>
                </c:pt>
                <c:pt idx="2156">
                  <c:v>12.5</c:v>
                </c:pt>
                <c:pt idx="2157">
                  <c:v>12.9</c:v>
                </c:pt>
                <c:pt idx="2158">
                  <c:v>13</c:v>
                </c:pt>
                <c:pt idx="2159">
                  <c:v>12.5</c:v>
                </c:pt>
                <c:pt idx="2160">
                  <c:v>12.5</c:v>
                </c:pt>
                <c:pt idx="2161">
                  <c:v>13.2</c:v>
                </c:pt>
                <c:pt idx="2162">
                  <c:v>12.3</c:v>
                </c:pt>
                <c:pt idx="2163">
                  <c:v>12.8</c:v>
                </c:pt>
                <c:pt idx="2164">
                  <c:v>12.8</c:v>
                </c:pt>
                <c:pt idx="2165">
                  <c:v>12.8</c:v>
                </c:pt>
                <c:pt idx="2166">
                  <c:v>13.2</c:v>
                </c:pt>
                <c:pt idx="2167">
                  <c:v>13.4</c:v>
                </c:pt>
                <c:pt idx="2168">
                  <c:v>12.7</c:v>
                </c:pt>
                <c:pt idx="2169">
                  <c:v>13.3</c:v>
                </c:pt>
                <c:pt idx="2170">
                  <c:v>12.1</c:v>
                </c:pt>
                <c:pt idx="2171">
                  <c:v>12</c:v>
                </c:pt>
                <c:pt idx="2172">
                  <c:v>13.1</c:v>
                </c:pt>
                <c:pt idx="2173">
                  <c:v>13.1</c:v>
                </c:pt>
                <c:pt idx="2174">
                  <c:v>11.8</c:v>
                </c:pt>
                <c:pt idx="2175">
                  <c:v>12.1</c:v>
                </c:pt>
                <c:pt idx="2176">
                  <c:v>12.4</c:v>
                </c:pt>
                <c:pt idx="2177">
                  <c:v>11.6</c:v>
                </c:pt>
                <c:pt idx="2178">
                  <c:v>12.2</c:v>
                </c:pt>
                <c:pt idx="2179">
                  <c:v>11.6</c:v>
                </c:pt>
                <c:pt idx="2180">
                  <c:v>10.8</c:v>
                </c:pt>
                <c:pt idx="2181">
                  <c:v>11.3</c:v>
                </c:pt>
                <c:pt idx="2182">
                  <c:v>10.6</c:v>
                </c:pt>
                <c:pt idx="2183">
                  <c:v>11.8</c:v>
                </c:pt>
                <c:pt idx="2184">
                  <c:v>9.6999999999999993</c:v>
                </c:pt>
                <c:pt idx="2185">
                  <c:v>10.6</c:v>
                </c:pt>
                <c:pt idx="2186">
                  <c:v>11.7</c:v>
                </c:pt>
                <c:pt idx="2187">
                  <c:v>11.6</c:v>
                </c:pt>
                <c:pt idx="2188">
                  <c:v>10.8</c:v>
                </c:pt>
                <c:pt idx="2189">
                  <c:v>11</c:v>
                </c:pt>
                <c:pt idx="2190">
                  <c:v>10.4</c:v>
                </c:pt>
                <c:pt idx="2191">
                  <c:v>11.1</c:v>
                </c:pt>
                <c:pt idx="2192">
                  <c:v>10.4</c:v>
                </c:pt>
                <c:pt idx="2193">
                  <c:v>11.1</c:v>
                </c:pt>
                <c:pt idx="2194">
                  <c:v>10.7</c:v>
                </c:pt>
                <c:pt idx="2195">
                  <c:v>10.8</c:v>
                </c:pt>
                <c:pt idx="2196">
                  <c:v>10.6</c:v>
                </c:pt>
                <c:pt idx="2197">
                  <c:v>10.199999999999999</c:v>
                </c:pt>
                <c:pt idx="2198">
                  <c:v>9.3000000000000007</c:v>
                </c:pt>
                <c:pt idx="2199">
                  <c:v>9.9</c:v>
                </c:pt>
                <c:pt idx="2200">
                  <c:v>11.5</c:v>
                </c:pt>
                <c:pt idx="2201">
                  <c:v>11.1</c:v>
                </c:pt>
                <c:pt idx="2202">
                  <c:v>10.5</c:v>
                </c:pt>
                <c:pt idx="2203">
                  <c:v>10.1</c:v>
                </c:pt>
                <c:pt idx="2204">
                  <c:v>9.4</c:v>
                </c:pt>
                <c:pt idx="2205">
                  <c:v>10.199999999999999</c:v>
                </c:pt>
                <c:pt idx="2206">
                  <c:v>10.7</c:v>
                </c:pt>
                <c:pt idx="2207">
                  <c:v>9.3000000000000007</c:v>
                </c:pt>
                <c:pt idx="2208">
                  <c:v>9.6</c:v>
                </c:pt>
                <c:pt idx="2209">
                  <c:v>10.7</c:v>
                </c:pt>
                <c:pt idx="2210">
                  <c:v>11.2</c:v>
                </c:pt>
                <c:pt idx="2211">
                  <c:v>13</c:v>
                </c:pt>
                <c:pt idx="2212">
                  <c:v>11.3</c:v>
                </c:pt>
                <c:pt idx="2213">
                  <c:v>11.5</c:v>
                </c:pt>
                <c:pt idx="2214">
                  <c:v>11.1</c:v>
                </c:pt>
                <c:pt idx="2215">
                  <c:v>10.9</c:v>
                </c:pt>
                <c:pt idx="2216">
                  <c:v>11.1</c:v>
                </c:pt>
                <c:pt idx="2217">
                  <c:v>11.8</c:v>
                </c:pt>
                <c:pt idx="2218">
                  <c:v>11.5</c:v>
                </c:pt>
                <c:pt idx="2219">
                  <c:v>11.7</c:v>
                </c:pt>
                <c:pt idx="2220">
                  <c:v>10.6</c:v>
                </c:pt>
                <c:pt idx="2221">
                  <c:v>10</c:v>
                </c:pt>
                <c:pt idx="2222">
                  <c:v>10.9</c:v>
                </c:pt>
                <c:pt idx="2223">
                  <c:v>11</c:v>
                </c:pt>
                <c:pt idx="2224">
                  <c:v>10.9</c:v>
                </c:pt>
                <c:pt idx="2225">
                  <c:v>10.6</c:v>
                </c:pt>
                <c:pt idx="2226">
                  <c:v>11.8</c:v>
                </c:pt>
                <c:pt idx="2227">
                  <c:v>11.9</c:v>
                </c:pt>
                <c:pt idx="2228">
                  <c:v>11.4</c:v>
                </c:pt>
                <c:pt idx="2229">
                  <c:v>11.5</c:v>
                </c:pt>
                <c:pt idx="2230">
                  <c:v>10.5</c:v>
                </c:pt>
                <c:pt idx="2231">
                  <c:v>10.199999999999999</c:v>
                </c:pt>
                <c:pt idx="2232">
                  <c:v>11</c:v>
                </c:pt>
                <c:pt idx="2233">
                  <c:v>11</c:v>
                </c:pt>
                <c:pt idx="2234">
                  <c:v>11.7</c:v>
                </c:pt>
                <c:pt idx="2235">
                  <c:v>12.5</c:v>
                </c:pt>
                <c:pt idx="2236">
                  <c:v>11.5</c:v>
                </c:pt>
                <c:pt idx="2237">
                  <c:v>12.3</c:v>
                </c:pt>
                <c:pt idx="2238">
                  <c:v>11.9</c:v>
                </c:pt>
                <c:pt idx="2239">
                  <c:v>11.4</c:v>
                </c:pt>
                <c:pt idx="2240">
                  <c:v>11.7</c:v>
                </c:pt>
                <c:pt idx="2241">
                  <c:v>12.6</c:v>
                </c:pt>
                <c:pt idx="2242">
                  <c:v>12.1</c:v>
                </c:pt>
                <c:pt idx="2243">
                  <c:v>13.3</c:v>
                </c:pt>
                <c:pt idx="2244">
                  <c:v>12.9</c:v>
                </c:pt>
                <c:pt idx="2245">
                  <c:v>13.1</c:v>
                </c:pt>
                <c:pt idx="2246">
                  <c:v>12.9</c:v>
                </c:pt>
                <c:pt idx="2247">
                  <c:v>13.2</c:v>
                </c:pt>
                <c:pt idx="2248">
                  <c:v>13.7</c:v>
                </c:pt>
                <c:pt idx="2249">
                  <c:v>12.3</c:v>
                </c:pt>
                <c:pt idx="2250">
                  <c:v>13.6</c:v>
                </c:pt>
                <c:pt idx="2251">
                  <c:v>13.4</c:v>
                </c:pt>
                <c:pt idx="2252">
                  <c:v>14.6</c:v>
                </c:pt>
                <c:pt idx="2253">
                  <c:v>14.3</c:v>
                </c:pt>
                <c:pt idx="2254">
                  <c:v>13.8</c:v>
                </c:pt>
                <c:pt idx="2255">
                  <c:v>14.4</c:v>
                </c:pt>
                <c:pt idx="2256">
                  <c:v>14.4</c:v>
                </c:pt>
                <c:pt idx="2257">
                  <c:v>14.9</c:v>
                </c:pt>
                <c:pt idx="2258">
                  <c:v>14.2</c:v>
                </c:pt>
                <c:pt idx="2259">
                  <c:v>14.9</c:v>
                </c:pt>
                <c:pt idx="2260">
                  <c:v>15.1</c:v>
                </c:pt>
                <c:pt idx="2261">
                  <c:v>15.7</c:v>
                </c:pt>
                <c:pt idx="2262">
                  <c:v>15.8</c:v>
                </c:pt>
                <c:pt idx="2263">
                  <c:v>15.3</c:v>
                </c:pt>
                <c:pt idx="2264">
                  <c:v>16.100000000000001</c:v>
                </c:pt>
                <c:pt idx="2265">
                  <c:v>15.9</c:v>
                </c:pt>
                <c:pt idx="2266">
                  <c:v>16.5</c:v>
                </c:pt>
                <c:pt idx="2267">
                  <c:v>17.600000000000001</c:v>
                </c:pt>
                <c:pt idx="2268">
                  <c:v>14.6</c:v>
                </c:pt>
                <c:pt idx="2269">
                  <c:v>15.5</c:v>
                </c:pt>
                <c:pt idx="2270">
                  <c:v>16.5</c:v>
                </c:pt>
                <c:pt idx="2271">
                  <c:v>16.399999999999999</c:v>
                </c:pt>
                <c:pt idx="2272">
                  <c:v>16.3</c:v>
                </c:pt>
                <c:pt idx="2273">
                  <c:v>16.100000000000001</c:v>
                </c:pt>
                <c:pt idx="2274">
                  <c:v>16.2</c:v>
                </c:pt>
                <c:pt idx="2275">
                  <c:v>15.6</c:v>
                </c:pt>
                <c:pt idx="2276">
                  <c:v>17</c:v>
                </c:pt>
                <c:pt idx="2277">
                  <c:v>16.3</c:v>
                </c:pt>
                <c:pt idx="2278">
                  <c:v>15.6</c:v>
                </c:pt>
                <c:pt idx="2279">
                  <c:v>17.3</c:v>
                </c:pt>
                <c:pt idx="2280">
                  <c:v>17.3</c:v>
                </c:pt>
                <c:pt idx="2281">
                  <c:v>18.100000000000001</c:v>
                </c:pt>
                <c:pt idx="2282">
                  <c:v>16.7</c:v>
                </c:pt>
                <c:pt idx="2283">
                  <c:v>16.8</c:v>
                </c:pt>
                <c:pt idx="2284">
                  <c:v>17</c:v>
                </c:pt>
                <c:pt idx="2285">
                  <c:v>17.100000000000001</c:v>
                </c:pt>
                <c:pt idx="2286">
                  <c:v>17.399999999999999</c:v>
                </c:pt>
                <c:pt idx="2287">
                  <c:v>17.600000000000001</c:v>
                </c:pt>
                <c:pt idx="2288">
                  <c:v>17.7</c:v>
                </c:pt>
                <c:pt idx="2289">
                  <c:v>17</c:v>
                </c:pt>
                <c:pt idx="2290">
                  <c:v>18.100000000000001</c:v>
                </c:pt>
                <c:pt idx="2291">
                  <c:v>17.2</c:v>
                </c:pt>
                <c:pt idx="2292">
                  <c:v>17.100000000000001</c:v>
                </c:pt>
                <c:pt idx="2293">
                  <c:v>17.8</c:v>
                </c:pt>
                <c:pt idx="2294">
                  <c:v>16.8</c:v>
                </c:pt>
                <c:pt idx="2295">
                  <c:v>18.100000000000001</c:v>
                </c:pt>
                <c:pt idx="2296">
                  <c:v>17.5</c:v>
                </c:pt>
                <c:pt idx="2297">
                  <c:v>18.5</c:v>
                </c:pt>
                <c:pt idx="2298">
                  <c:v>18.600000000000001</c:v>
                </c:pt>
                <c:pt idx="2299">
                  <c:v>18.100000000000001</c:v>
                </c:pt>
                <c:pt idx="2300">
                  <c:v>19.100000000000001</c:v>
                </c:pt>
                <c:pt idx="2301">
                  <c:v>19.5</c:v>
                </c:pt>
                <c:pt idx="2302">
                  <c:v>20.399999999999999</c:v>
                </c:pt>
                <c:pt idx="2303">
                  <c:v>19.399999999999999</c:v>
                </c:pt>
                <c:pt idx="2304">
                  <c:v>19.2</c:v>
                </c:pt>
                <c:pt idx="2305">
                  <c:v>19.5</c:v>
                </c:pt>
                <c:pt idx="2306">
                  <c:v>20.7</c:v>
                </c:pt>
                <c:pt idx="2307">
                  <c:v>21.3</c:v>
                </c:pt>
                <c:pt idx="2308">
                  <c:v>21.8</c:v>
                </c:pt>
                <c:pt idx="2309">
                  <c:v>22.5</c:v>
                </c:pt>
                <c:pt idx="2310">
                  <c:v>22.6</c:v>
                </c:pt>
                <c:pt idx="2311">
                  <c:v>23.1</c:v>
                </c:pt>
                <c:pt idx="2312">
                  <c:v>23.8</c:v>
                </c:pt>
                <c:pt idx="2313">
                  <c:v>25.9</c:v>
                </c:pt>
                <c:pt idx="2314">
                  <c:v>26.1</c:v>
                </c:pt>
                <c:pt idx="2315">
                  <c:v>26.5</c:v>
                </c:pt>
                <c:pt idx="2316">
                  <c:v>27.9</c:v>
                </c:pt>
                <c:pt idx="2317">
                  <c:v>28.2</c:v>
                </c:pt>
                <c:pt idx="2318">
                  <c:v>30.1</c:v>
                </c:pt>
                <c:pt idx="2319">
                  <c:v>29.8</c:v>
                </c:pt>
                <c:pt idx="2320">
                  <c:v>31.1</c:v>
                </c:pt>
                <c:pt idx="2321">
                  <c:v>31.6</c:v>
                </c:pt>
                <c:pt idx="2322">
                  <c:v>31.7</c:v>
                </c:pt>
                <c:pt idx="2323">
                  <c:v>33.200000000000003</c:v>
                </c:pt>
                <c:pt idx="2324">
                  <c:v>33.700000000000003</c:v>
                </c:pt>
                <c:pt idx="2325">
                  <c:v>34.9</c:v>
                </c:pt>
                <c:pt idx="2326">
                  <c:v>33.299999999999997</c:v>
                </c:pt>
                <c:pt idx="2327">
                  <c:v>35.5</c:v>
                </c:pt>
                <c:pt idx="2328">
                  <c:v>33.299999999999997</c:v>
                </c:pt>
                <c:pt idx="2329">
                  <c:v>34.799999999999997</c:v>
                </c:pt>
                <c:pt idx="2330">
                  <c:v>35</c:v>
                </c:pt>
                <c:pt idx="2331">
                  <c:v>34.299999999999997</c:v>
                </c:pt>
                <c:pt idx="2332">
                  <c:v>35.799999999999997</c:v>
                </c:pt>
                <c:pt idx="2333">
                  <c:v>35</c:v>
                </c:pt>
                <c:pt idx="2334">
                  <c:v>34.1</c:v>
                </c:pt>
                <c:pt idx="2335">
                  <c:v>34.9</c:v>
                </c:pt>
                <c:pt idx="2336">
                  <c:v>33.799999999999997</c:v>
                </c:pt>
                <c:pt idx="2337">
                  <c:v>35.4</c:v>
                </c:pt>
                <c:pt idx="2338">
                  <c:v>34.6</c:v>
                </c:pt>
                <c:pt idx="2339">
                  <c:v>35.4</c:v>
                </c:pt>
                <c:pt idx="2340">
                  <c:v>35.6</c:v>
                </c:pt>
                <c:pt idx="2341">
                  <c:v>34.6</c:v>
                </c:pt>
                <c:pt idx="2342">
                  <c:v>33.799999999999997</c:v>
                </c:pt>
                <c:pt idx="2343">
                  <c:v>34.799999999999997</c:v>
                </c:pt>
                <c:pt idx="2344">
                  <c:v>34.5</c:v>
                </c:pt>
                <c:pt idx="2345">
                  <c:v>34.1</c:v>
                </c:pt>
                <c:pt idx="2346">
                  <c:v>34.299999999999997</c:v>
                </c:pt>
                <c:pt idx="2347">
                  <c:v>34.5</c:v>
                </c:pt>
                <c:pt idx="2348">
                  <c:v>35</c:v>
                </c:pt>
                <c:pt idx="2349">
                  <c:v>35.299999999999997</c:v>
                </c:pt>
                <c:pt idx="2350">
                  <c:v>34</c:v>
                </c:pt>
                <c:pt idx="2351">
                  <c:v>33.700000000000003</c:v>
                </c:pt>
                <c:pt idx="2352">
                  <c:v>34.799999999999997</c:v>
                </c:pt>
                <c:pt idx="2353">
                  <c:v>35</c:v>
                </c:pt>
                <c:pt idx="2354">
                  <c:v>35.700000000000003</c:v>
                </c:pt>
                <c:pt idx="2355">
                  <c:v>35.6</c:v>
                </c:pt>
                <c:pt idx="2356">
                  <c:v>36.1</c:v>
                </c:pt>
                <c:pt idx="2357">
                  <c:v>35.5</c:v>
                </c:pt>
                <c:pt idx="2358">
                  <c:v>35.1</c:v>
                </c:pt>
                <c:pt idx="2359">
                  <c:v>36.700000000000003</c:v>
                </c:pt>
                <c:pt idx="2360">
                  <c:v>36.9</c:v>
                </c:pt>
                <c:pt idx="2361">
                  <c:v>37.5</c:v>
                </c:pt>
                <c:pt idx="2362">
                  <c:v>39.4</c:v>
                </c:pt>
                <c:pt idx="2363">
                  <c:v>37</c:v>
                </c:pt>
                <c:pt idx="2364">
                  <c:v>39.5</c:v>
                </c:pt>
                <c:pt idx="2365">
                  <c:v>37.799999999999997</c:v>
                </c:pt>
                <c:pt idx="2366">
                  <c:v>38</c:v>
                </c:pt>
                <c:pt idx="2367">
                  <c:v>37.799999999999997</c:v>
                </c:pt>
                <c:pt idx="2368">
                  <c:v>38.1</c:v>
                </c:pt>
                <c:pt idx="2369">
                  <c:v>38.9</c:v>
                </c:pt>
                <c:pt idx="2370">
                  <c:v>39</c:v>
                </c:pt>
                <c:pt idx="2371">
                  <c:v>39.200000000000003</c:v>
                </c:pt>
                <c:pt idx="2372">
                  <c:v>40</c:v>
                </c:pt>
                <c:pt idx="2373">
                  <c:v>39.5</c:v>
                </c:pt>
                <c:pt idx="2374">
                  <c:v>39.5</c:v>
                </c:pt>
                <c:pt idx="2375">
                  <c:v>40.6</c:v>
                </c:pt>
                <c:pt idx="2376">
                  <c:v>39.5</c:v>
                </c:pt>
                <c:pt idx="2377">
                  <c:v>40.299999999999997</c:v>
                </c:pt>
                <c:pt idx="2378">
                  <c:v>40.5</c:v>
                </c:pt>
                <c:pt idx="2379">
                  <c:v>40.5</c:v>
                </c:pt>
                <c:pt idx="2380">
                  <c:v>40.1</c:v>
                </c:pt>
                <c:pt idx="2381">
                  <c:v>40.299999999999997</c:v>
                </c:pt>
                <c:pt idx="2382">
                  <c:v>39.5</c:v>
                </c:pt>
                <c:pt idx="2383">
                  <c:v>40.4</c:v>
                </c:pt>
                <c:pt idx="2384">
                  <c:v>40.1</c:v>
                </c:pt>
                <c:pt idx="2385">
                  <c:v>40</c:v>
                </c:pt>
                <c:pt idx="2386">
                  <c:v>40.1</c:v>
                </c:pt>
                <c:pt idx="2387">
                  <c:v>40.5</c:v>
                </c:pt>
                <c:pt idx="2388">
                  <c:v>40.200000000000003</c:v>
                </c:pt>
                <c:pt idx="2389">
                  <c:v>39.799999999999997</c:v>
                </c:pt>
                <c:pt idx="2390">
                  <c:v>40.4</c:v>
                </c:pt>
                <c:pt idx="2391">
                  <c:v>39.4</c:v>
                </c:pt>
                <c:pt idx="2392">
                  <c:v>40.4</c:v>
                </c:pt>
                <c:pt idx="2393">
                  <c:v>40.4</c:v>
                </c:pt>
                <c:pt idx="2394">
                  <c:v>39.200000000000003</c:v>
                </c:pt>
                <c:pt idx="2395">
                  <c:v>39.299999999999997</c:v>
                </c:pt>
                <c:pt idx="2396">
                  <c:v>40.4</c:v>
                </c:pt>
                <c:pt idx="2397">
                  <c:v>40</c:v>
                </c:pt>
                <c:pt idx="2398">
                  <c:v>40.200000000000003</c:v>
                </c:pt>
                <c:pt idx="2399">
                  <c:v>41.4</c:v>
                </c:pt>
                <c:pt idx="2400">
                  <c:v>40.4</c:v>
                </c:pt>
                <c:pt idx="2401">
                  <c:v>39.6</c:v>
                </c:pt>
                <c:pt idx="2402">
                  <c:v>39.9</c:v>
                </c:pt>
                <c:pt idx="2403">
                  <c:v>39.200000000000003</c:v>
                </c:pt>
                <c:pt idx="2404">
                  <c:v>38</c:v>
                </c:pt>
                <c:pt idx="2405">
                  <c:v>40</c:v>
                </c:pt>
                <c:pt idx="2406">
                  <c:v>40</c:v>
                </c:pt>
                <c:pt idx="2407">
                  <c:v>39.9</c:v>
                </c:pt>
                <c:pt idx="2408">
                  <c:v>40.1</c:v>
                </c:pt>
                <c:pt idx="2409">
                  <c:v>38.4</c:v>
                </c:pt>
                <c:pt idx="2410">
                  <c:v>39.5</c:v>
                </c:pt>
                <c:pt idx="2411">
                  <c:v>38.6</c:v>
                </c:pt>
                <c:pt idx="2412">
                  <c:v>39.700000000000003</c:v>
                </c:pt>
                <c:pt idx="2413">
                  <c:v>40</c:v>
                </c:pt>
                <c:pt idx="2414">
                  <c:v>40.9</c:v>
                </c:pt>
                <c:pt idx="2415">
                  <c:v>42.3</c:v>
                </c:pt>
                <c:pt idx="2416">
                  <c:v>39.9</c:v>
                </c:pt>
                <c:pt idx="2417">
                  <c:v>39.6</c:v>
                </c:pt>
                <c:pt idx="2418">
                  <c:v>38.9</c:v>
                </c:pt>
                <c:pt idx="2419">
                  <c:v>39.6</c:v>
                </c:pt>
                <c:pt idx="2420">
                  <c:v>40.299999999999997</c:v>
                </c:pt>
                <c:pt idx="2421">
                  <c:v>41.1</c:v>
                </c:pt>
                <c:pt idx="2422">
                  <c:v>39.799999999999997</c:v>
                </c:pt>
                <c:pt idx="2423">
                  <c:v>39.9</c:v>
                </c:pt>
                <c:pt idx="2424">
                  <c:v>39.9</c:v>
                </c:pt>
                <c:pt idx="2425">
                  <c:v>39.299999999999997</c:v>
                </c:pt>
                <c:pt idx="2426">
                  <c:v>39.9</c:v>
                </c:pt>
                <c:pt idx="2427">
                  <c:v>39.799999999999997</c:v>
                </c:pt>
                <c:pt idx="2428">
                  <c:v>39.9</c:v>
                </c:pt>
                <c:pt idx="2429">
                  <c:v>39.5</c:v>
                </c:pt>
                <c:pt idx="2430">
                  <c:v>38.700000000000003</c:v>
                </c:pt>
                <c:pt idx="2431">
                  <c:v>38.700000000000003</c:v>
                </c:pt>
                <c:pt idx="2432">
                  <c:v>38.700000000000003</c:v>
                </c:pt>
                <c:pt idx="2433">
                  <c:v>38.9</c:v>
                </c:pt>
                <c:pt idx="2434">
                  <c:v>39</c:v>
                </c:pt>
                <c:pt idx="2435">
                  <c:v>40</c:v>
                </c:pt>
                <c:pt idx="2436">
                  <c:v>39.5</c:v>
                </c:pt>
                <c:pt idx="2437">
                  <c:v>39</c:v>
                </c:pt>
                <c:pt idx="2438">
                  <c:v>40.200000000000003</c:v>
                </c:pt>
                <c:pt idx="2439">
                  <c:v>39.1</c:v>
                </c:pt>
                <c:pt idx="2440">
                  <c:v>37.799999999999997</c:v>
                </c:pt>
                <c:pt idx="2441">
                  <c:v>39.5</c:v>
                </c:pt>
                <c:pt idx="2442">
                  <c:v>39.1</c:v>
                </c:pt>
                <c:pt idx="2443">
                  <c:v>38.700000000000003</c:v>
                </c:pt>
                <c:pt idx="2444">
                  <c:v>38.799999999999997</c:v>
                </c:pt>
                <c:pt idx="2445">
                  <c:v>38.799999999999997</c:v>
                </c:pt>
                <c:pt idx="2446">
                  <c:v>39.200000000000003</c:v>
                </c:pt>
                <c:pt idx="2447">
                  <c:v>39.200000000000003</c:v>
                </c:pt>
                <c:pt idx="2448">
                  <c:v>38.4</c:v>
                </c:pt>
                <c:pt idx="2449">
                  <c:v>39.4</c:v>
                </c:pt>
                <c:pt idx="2450">
                  <c:v>38.9</c:v>
                </c:pt>
                <c:pt idx="2451">
                  <c:v>38.6</c:v>
                </c:pt>
                <c:pt idx="2452">
                  <c:v>39.200000000000003</c:v>
                </c:pt>
                <c:pt idx="2453">
                  <c:v>37.6</c:v>
                </c:pt>
                <c:pt idx="2454">
                  <c:v>37.299999999999997</c:v>
                </c:pt>
                <c:pt idx="2455">
                  <c:v>37.200000000000003</c:v>
                </c:pt>
                <c:pt idx="2456">
                  <c:v>38.5</c:v>
                </c:pt>
                <c:pt idx="2457">
                  <c:v>39.200000000000003</c:v>
                </c:pt>
                <c:pt idx="2458">
                  <c:v>37.9</c:v>
                </c:pt>
                <c:pt idx="2459">
                  <c:v>37.799999999999997</c:v>
                </c:pt>
                <c:pt idx="2460">
                  <c:v>36</c:v>
                </c:pt>
                <c:pt idx="2461">
                  <c:v>38.700000000000003</c:v>
                </c:pt>
                <c:pt idx="2462">
                  <c:v>38.5</c:v>
                </c:pt>
                <c:pt idx="2463">
                  <c:v>36.700000000000003</c:v>
                </c:pt>
                <c:pt idx="2464">
                  <c:v>37.4</c:v>
                </c:pt>
                <c:pt idx="2465">
                  <c:v>37.1</c:v>
                </c:pt>
                <c:pt idx="2466">
                  <c:v>38</c:v>
                </c:pt>
                <c:pt idx="2467">
                  <c:v>36.799999999999997</c:v>
                </c:pt>
                <c:pt idx="2468">
                  <c:v>37.1</c:v>
                </c:pt>
                <c:pt idx="2469">
                  <c:v>37.6</c:v>
                </c:pt>
                <c:pt idx="2470">
                  <c:v>37.799999999999997</c:v>
                </c:pt>
                <c:pt idx="2471">
                  <c:v>37.200000000000003</c:v>
                </c:pt>
                <c:pt idx="2472">
                  <c:v>36.700000000000003</c:v>
                </c:pt>
                <c:pt idx="2473">
                  <c:v>36.200000000000003</c:v>
                </c:pt>
                <c:pt idx="2474">
                  <c:v>36.6</c:v>
                </c:pt>
                <c:pt idx="2475">
                  <c:v>37.4</c:v>
                </c:pt>
                <c:pt idx="2476">
                  <c:v>37</c:v>
                </c:pt>
                <c:pt idx="2477">
                  <c:v>35.1</c:v>
                </c:pt>
                <c:pt idx="2478">
                  <c:v>36.5</c:v>
                </c:pt>
                <c:pt idx="2479">
                  <c:v>35.9</c:v>
                </c:pt>
                <c:pt idx="2480">
                  <c:v>35.1</c:v>
                </c:pt>
                <c:pt idx="2481">
                  <c:v>36.200000000000003</c:v>
                </c:pt>
                <c:pt idx="2482">
                  <c:v>37.299999999999997</c:v>
                </c:pt>
                <c:pt idx="2483">
                  <c:v>36.799999999999997</c:v>
                </c:pt>
                <c:pt idx="2484">
                  <c:v>35.799999999999997</c:v>
                </c:pt>
                <c:pt idx="2485">
                  <c:v>34.9</c:v>
                </c:pt>
                <c:pt idx="2486">
                  <c:v>36.700000000000003</c:v>
                </c:pt>
                <c:pt idx="2487">
                  <c:v>35.5</c:v>
                </c:pt>
                <c:pt idx="2488">
                  <c:v>35.6</c:v>
                </c:pt>
                <c:pt idx="2489">
                  <c:v>35.5</c:v>
                </c:pt>
                <c:pt idx="2490">
                  <c:v>36.9</c:v>
                </c:pt>
                <c:pt idx="2491">
                  <c:v>36</c:v>
                </c:pt>
                <c:pt idx="2492">
                  <c:v>36.1</c:v>
                </c:pt>
                <c:pt idx="2493">
                  <c:v>35</c:v>
                </c:pt>
                <c:pt idx="2494">
                  <c:v>35.9</c:v>
                </c:pt>
                <c:pt idx="2495">
                  <c:v>36.700000000000003</c:v>
                </c:pt>
                <c:pt idx="2496">
                  <c:v>37.200000000000003</c:v>
                </c:pt>
                <c:pt idx="2497">
                  <c:v>35.200000000000003</c:v>
                </c:pt>
                <c:pt idx="2498">
                  <c:v>35.700000000000003</c:v>
                </c:pt>
                <c:pt idx="2499">
                  <c:v>36</c:v>
                </c:pt>
                <c:pt idx="2500">
                  <c:v>35.4</c:v>
                </c:pt>
                <c:pt idx="2501">
                  <c:v>36.6</c:v>
                </c:pt>
                <c:pt idx="2502">
                  <c:v>36.200000000000003</c:v>
                </c:pt>
                <c:pt idx="2503">
                  <c:v>35.700000000000003</c:v>
                </c:pt>
                <c:pt idx="2504">
                  <c:v>36.299999999999997</c:v>
                </c:pt>
                <c:pt idx="2505">
                  <c:v>36</c:v>
                </c:pt>
                <c:pt idx="2506">
                  <c:v>36.200000000000003</c:v>
                </c:pt>
                <c:pt idx="2507">
                  <c:v>35.6</c:v>
                </c:pt>
                <c:pt idx="2508">
                  <c:v>37</c:v>
                </c:pt>
                <c:pt idx="2509">
                  <c:v>37.200000000000003</c:v>
                </c:pt>
                <c:pt idx="2510">
                  <c:v>37.1</c:v>
                </c:pt>
                <c:pt idx="2511">
                  <c:v>36.5</c:v>
                </c:pt>
                <c:pt idx="2512">
                  <c:v>37.700000000000003</c:v>
                </c:pt>
                <c:pt idx="2513">
                  <c:v>36.700000000000003</c:v>
                </c:pt>
                <c:pt idx="2514">
                  <c:v>38.299999999999997</c:v>
                </c:pt>
                <c:pt idx="2515">
                  <c:v>38.6</c:v>
                </c:pt>
                <c:pt idx="2516">
                  <c:v>38.6</c:v>
                </c:pt>
                <c:pt idx="2517">
                  <c:v>38</c:v>
                </c:pt>
                <c:pt idx="2518">
                  <c:v>38.6</c:v>
                </c:pt>
                <c:pt idx="2519">
                  <c:v>38.1</c:v>
                </c:pt>
                <c:pt idx="2520">
                  <c:v>37.6</c:v>
                </c:pt>
                <c:pt idx="2521">
                  <c:v>39.1</c:v>
                </c:pt>
                <c:pt idx="2522">
                  <c:v>38.4</c:v>
                </c:pt>
                <c:pt idx="2523">
                  <c:v>39</c:v>
                </c:pt>
                <c:pt idx="2524">
                  <c:v>39.6</c:v>
                </c:pt>
                <c:pt idx="2525">
                  <c:v>39.5</c:v>
                </c:pt>
                <c:pt idx="2526">
                  <c:v>39</c:v>
                </c:pt>
                <c:pt idx="2527">
                  <c:v>39.200000000000003</c:v>
                </c:pt>
                <c:pt idx="2528">
                  <c:v>38.299999999999997</c:v>
                </c:pt>
                <c:pt idx="2529">
                  <c:v>38.6</c:v>
                </c:pt>
                <c:pt idx="2530">
                  <c:v>39</c:v>
                </c:pt>
                <c:pt idx="2531">
                  <c:v>39</c:v>
                </c:pt>
                <c:pt idx="2532">
                  <c:v>39</c:v>
                </c:pt>
                <c:pt idx="2533">
                  <c:v>39.6</c:v>
                </c:pt>
                <c:pt idx="2534">
                  <c:v>38.5</c:v>
                </c:pt>
                <c:pt idx="2535">
                  <c:v>38.700000000000003</c:v>
                </c:pt>
                <c:pt idx="2536">
                  <c:v>38.5</c:v>
                </c:pt>
                <c:pt idx="2537">
                  <c:v>39.9</c:v>
                </c:pt>
                <c:pt idx="2538">
                  <c:v>39.700000000000003</c:v>
                </c:pt>
                <c:pt idx="2539">
                  <c:v>40.1</c:v>
                </c:pt>
                <c:pt idx="2540">
                  <c:v>40</c:v>
                </c:pt>
                <c:pt idx="2541">
                  <c:v>39.9</c:v>
                </c:pt>
                <c:pt idx="2542">
                  <c:v>38.9</c:v>
                </c:pt>
                <c:pt idx="2543">
                  <c:v>40.1</c:v>
                </c:pt>
                <c:pt idx="2544">
                  <c:v>39.700000000000003</c:v>
                </c:pt>
                <c:pt idx="2545">
                  <c:v>38.799999999999997</c:v>
                </c:pt>
                <c:pt idx="2546">
                  <c:v>38.6</c:v>
                </c:pt>
                <c:pt idx="2547">
                  <c:v>39.799999999999997</c:v>
                </c:pt>
                <c:pt idx="2548">
                  <c:v>39.6</c:v>
                </c:pt>
                <c:pt idx="2549">
                  <c:v>39.799999999999997</c:v>
                </c:pt>
                <c:pt idx="2550">
                  <c:v>38.299999999999997</c:v>
                </c:pt>
                <c:pt idx="2551">
                  <c:v>38.9</c:v>
                </c:pt>
                <c:pt idx="2552">
                  <c:v>38.200000000000003</c:v>
                </c:pt>
                <c:pt idx="2553">
                  <c:v>37.5</c:v>
                </c:pt>
                <c:pt idx="2554">
                  <c:v>36.700000000000003</c:v>
                </c:pt>
                <c:pt idx="2555">
                  <c:v>36.5</c:v>
                </c:pt>
                <c:pt idx="2556">
                  <c:v>35.799999999999997</c:v>
                </c:pt>
                <c:pt idx="2557">
                  <c:v>36.700000000000003</c:v>
                </c:pt>
                <c:pt idx="2558">
                  <c:v>36.5</c:v>
                </c:pt>
                <c:pt idx="2559">
                  <c:v>35</c:v>
                </c:pt>
                <c:pt idx="2560">
                  <c:v>34</c:v>
                </c:pt>
                <c:pt idx="2561">
                  <c:v>34.299999999999997</c:v>
                </c:pt>
                <c:pt idx="2562">
                  <c:v>34.1</c:v>
                </c:pt>
                <c:pt idx="2563">
                  <c:v>33</c:v>
                </c:pt>
                <c:pt idx="2564">
                  <c:v>33</c:v>
                </c:pt>
                <c:pt idx="2565">
                  <c:v>32.9</c:v>
                </c:pt>
                <c:pt idx="2566">
                  <c:v>30.2</c:v>
                </c:pt>
                <c:pt idx="2567">
                  <c:v>30.1</c:v>
                </c:pt>
                <c:pt idx="2568">
                  <c:v>30.6</c:v>
                </c:pt>
                <c:pt idx="2569">
                  <c:v>30.6</c:v>
                </c:pt>
                <c:pt idx="2570">
                  <c:v>29</c:v>
                </c:pt>
                <c:pt idx="2571">
                  <c:v>27.5</c:v>
                </c:pt>
                <c:pt idx="2572">
                  <c:v>28.3</c:v>
                </c:pt>
                <c:pt idx="2573">
                  <c:v>26.3</c:v>
                </c:pt>
                <c:pt idx="2574">
                  <c:v>25.6</c:v>
                </c:pt>
                <c:pt idx="2575">
                  <c:v>24.5</c:v>
                </c:pt>
                <c:pt idx="2576">
                  <c:v>23.7</c:v>
                </c:pt>
                <c:pt idx="2577">
                  <c:v>21.3</c:v>
                </c:pt>
                <c:pt idx="2578">
                  <c:v>20.7</c:v>
                </c:pt>
                <c:pt idx="2579">
                  <c:v>20.2</c:v>
                </c:pt>
                <c:pt idx="2580">
                  <c:v>20.8</c:v>
                </c:pt>
                <c:pt idx="2581">
                  <c:v>18.899999999999999</c:v>
                </c:pt>
                <c:pt idx="2582">
                  <c:v>19.100000000000001</c:v>
                </c:pt>
                <c:pt idx="2583">
                  <c:v>16.399999999999999</c:v>
                </c:pt>
                <c:pt idx="2584">
                  <c:v>16.3</c:v>
                </c:pt>
                <c:pt idx="2585">
                  <c:v>15.4</c:v>
                </c:pt>
                <c:pt idx="2586">
                  <c:v>14.5</c:v>
                </c:pt>
                <c:pt idx="2587">
                  <c:v>14.3</c:v>
                </c:pt>
                <c:pt idx="2588">
                  <c:v>14.6</c:v>
                </c:pt>
                <c:pt idx="2589">
                  <c:v>12.7</c:v>
                </c:pt>
                <c:pt idx="2590">
                  <c:v>11.5</c:v>
                </c:pt>
                <c:pt idx="2591">
                  <c:v>11</c:v>
                </c:pt>
                <c:pt idx="2592">
                  <c:v>11.1</c:v>
                </c:pt>
                <c:pt idx="2593">
                  <c:v>11.9</c:v>
                </c:pt>
                <c:pt idx="2594">
                  <c:v>11</c:v>
                </c:pt>
                <c:pt idx="2595">
                  <c:v>10.4</c:v>
                </c:pt>
                <c:pt idx="2596">
                  <c:v>9.5</c:v>
                </c:pt>
                <c:pt idx="2597">
                  <c:v>11.4</c:v>
                </c:pt>
                <c:pt idx="2598">
                  <c:v>9.9</c:v>
                </c:pt>
                <c:pt idx="2599">
                  <c:v>9.6</c:v>
                </c:pt>
                <c:pt idx="2600">
                  <c:v>9.9</c:v>
                </c:pt>
                <c:pt idx="2601">
                  <c:v>9.6999999999999993</c:v>
                </c:pt>
                <c:pt idx="2602">
                  <c:v>9.6</c:v>
                </c:pt>
                <c:pt idx="2603">
                  <c:v>9.8000000000000007</c:v>
                </c:pt>
                <c:pt idx="2604">
                  <c:v>9.1</c:v>
                </c:pt>
                <c:pt idx="2605">
                  <c:v>8</c:v>
                </c:pt>
                <c:pt idx="2606">
                  <c:v>8.5</c:v>
                </c:pt>
                <c:pt idx="2607">
                  <c:v>8.4</c:v>
                </c:pt>
                <c:pt idx="2608">
                  <c:v>8.1</c:v>
                </c:pt>
                <c:pt idx="2609">
                  <c:v>8.1999999999999993</c:v>
                </c:pt>
                <c:pt idx="2610">
                  <c:v>9.3000000000000007</c:v>
                </c:pt>
                <c:pt idx="2611">
                  <c:v>8.8000000000000007</c:v>
                </c:pt>
                <c:pt idx="2612">
                  <c:v>8.3000000000000007</c:v>
                </c:pt>
                <c:pt idx="2613">
                  <c:v>8.1999999999999993</c:v>
                </c:pt>
                <c:pt idx="2614">
                  <c:v>9.5</c:v>
                </c:pt>
                <c:pt idx="2615">
                  <c:v>9.6</c:v>
                </c:pt>
                <c:pt idx="2616">
                  <c:v>8.3000000000000007</c:v>
                </c:pt>
                <c:pt idx="2617">
                  <c:v>8.6999999999999993</c:v>
                </c:pt>
                <c:pt idx="2618">
                  <c:v>8.3000000000000007</c:v>
                </c:pt>
                <c:pt idx="2619">
                  <c:v>8.4</c:v>
                </c:pt>
                <c:pt idx="2620">
                  <c:v>8.5</c:v>
                </c:pt>
                <c:pt idx="2621">
                  <c:v>8.5</c:v>
                </c:pt>
                <c:pt idx="2622">
                  <c:v>9.1</c:v>
                </c:pt>
                <c:pt idx="2623">
                  <c:v>9.3000000000000007</c:v>
                </c:pt>
                <c:pt idx="2624">
                  <c:v>8.5</c:v>
                </c:pt>
                <c:pt idx="2625">
                  <c:v>8.5</c:v>
                </c:pt>
                <c:pt idx="2626">
                  <c:v>8</c:v>
                </c:pt>
                <c:pt idx="2627">
                  <c:v>9.4</c:v>
                </c:pt>
                <c:pt idx="2628">
                  <c:v>8.6</c:v>
                </c:pt>
                <c:pt idx="2629">
                  <c:v>8.3000000000000007</c:v>
                </c:pt>
                <c:pt idx="2630">
                  <c:v>8.5</c:v>
                </c:pt>
                <c:pt idx="2631">
                  <c:v>7.6</c:v>
                </c:pt>
                <c:pt idx="2632">
                  <c:v>8.1</c:v>
                </c:pt>
                <c:pt idx="2633">
                  <c:v>8.1</c:v>
                </c:pt>
                <c:pt idx="2634">
                  <c:v>7.9</c:v>
                </c:pt>
                <c:pt idx="2635">
                  <c:v>7.4</c:v>
                </c:pt>
                <c:pt idx="2636">
                  <c:v>7.9</c:v>
                </c:pt>
                <c:pt idx="2637">
                  <c:v>7.3</c:v>
                </c:pt>
                <c:pt idx="2638">
                  <c:v>8.5</c:v>
                </c:pt>
                <c:pt idx="2639">
                  <c:v>7.4</c:v>
                </c:pt>
                <c:pt idx="2640">
                  <c:v>8.1</c:v>
                </c:pt>
                <c:pt idx="2641">
                  <c:v>7.1</c:v>
                </c:pt>
                <c:pt idx="2642">
                  <c:v>7.6</c:v>
                </c:pt>
                <c:pt idx="2643">
                  <c:v>7.2</c:v>
                </c:pt>
                <c:pt idx="2644">
                  <c:v>6.6</c:v>
                </c:pt>
                <c:pt idx="2645">
                  <c:v>8</c:v>
                </c:pt>
                <c:pt idx="2646">
                  <c:v>8.6</c:v>
                </c:pt>
                <c:pt idx="2647">
                  <c:v>8.1999999999999993</c:v>
                </c:pt>
                <c:pt idx="2648">
                  <c:v>7.4</c:v>
                </c:pt>
                <c:pt idx="2649">
                  <c:v>7.6</c:v>
                </c:pt>
                <c:pt idx="2650">
                  <c:v>6.5</c:v>
                </c:pt>
                <c:pt idx="2651">
                  <c:v>8.6</c:v>
                </c:pt>
                <c:pt idx="2652">
                  <c:v>8.4</c:v>
                </c:pt>
                <c:pt idx="2653">
                  <c:v>8.1999999999999993</c:v>
                </c:pt>
                <c:pt idx="2654">
                  <c:v>8.6</c:v>
                </c:pt>
                <c:pt idx="2655">
                  <c:v>8.6</c:v>
                </c:pt>
                <c:pt idx="2656">
                  <c:v>8.5</c:v>
                </c:pt>
                <c:pt idx="2657">
                  <c:v>8.1999999999999993</c:v>
                </c:pt>
                <c:pt idx="2658">
                  <c:v>8.4</c:v>
                </c:pt>
                <c:pt idx="2659">
                  <c:v>9.1999999999999993</c:v>
                </c:pt>
                <c:pt idx="2660">
                  <c:v>9.1</c:v>
                </c:pt>
                <c:pt idx="2661">
                  <c:v>9</c:v>
                </c:pt>
                <c:pt idx="2662">
                  <c:v>9.1</c:v>
                </c:pt>
                <c:pt idx="2663">
                  <c:v>9.9</c:v>
                </c:pt>
                <c:pt idx="2664">
                  <c:v>9.5</c:v>
                </c:pt>
                <c:pt idx="2665">
                  <c:v>9.1</c:v>
                </c:pt>
                <c:pt idx="2666">
                  <c:v>8.8000000000000007</c:v>
                </c:pt>
                <c:pt idx="2667">
                  <c:v>8</c:v>
                </c:pt>
                <c:pt idx="2668">
                  <c:v>9.1999999999999993</c:v>
                </c:pt>
                <c:pt idx="2669">
                  <c:v>9.3000000000000007</c:v>
                </c:pt>
                <c:pt idx="2670">
                  <c:v>7.7</c:v>
                </c:pt>
                <c:pt idx="2671">
                  <c:v>7</c:v>
                </c:pt>
                <c:pt idx="2672">
                  <c:v>7.8</c:v>
                </c:pt>
                <c:pt idx="2673">
                  <c:v>8.5</c:v>
                </c:pt>
                <c:pt idx="2674">
                  <c:v>9.1</c:v>
                </c:pt>
                <c:pt idx="2675">
                  <c:v>8.3000000000000007</c:v>
                </c:pt>
                <c:pt idx="2676">
                  <c:v>8.6</c:v>
                </c:pt>
                <c:pt idx="2677">
                  <c:v>8.4</c:v>
                </c:pt>
                <c:pt idx="2678">
                  <c:v>8.9</c:v>
                </c:pt>
                <c:pt idx="2679">
                  <c:v>8.6</c:v>
                </c:pt>
                <c:pt idx="2680">
                  <c:v>9.6999999999999993</c:v>
                </c:pt>
                <c:pt idx="2681">
                  <c:v>8.6999999999999993</c:v>
                </c:pt>
                <c:pt idx="2682">
                  <c:v>8.6999999999999993</c:v>
                </c:pt>
                <c:pt idx="2683">
                  <c:v>9.1999999999999993</c:v>
                </c:pt>
                <c:pt idx="2684">
                  <c:v>7.6</c:v>
                </c:pt>
                <c:pt idx="2685">
                  <c:v>8.1999999999999993</c:v>
                </c:pt>
                <c:pt idx="2686">
                  <c:v>8.8000000000000007</c:v>
                </c:pt>
                <c:pt idx="2687">
                  <c:v>9.9</c:v>
                </c:pt>
                <c:pt idx="2688">
                  <c:v>9</c:v>
                </c:pt>
                <c:pt idx="2689">
                  <c:v>8.9</c:v>
                </c:pt>
                <c:pt idx="2690">
                  <c:v>8.1</c:v>
                </c:pt>
                <c:pt idx="2691">
                  <c:v>8.8000000000000007</c:v>
                </c:pt>
                <c:pt idx="2692">
                  <c:v>8.3000000000000007</c:v>
                </c:pt>
                <c:pt idx="2693">
                  <c:v>10.3</c:v>
                </c:pt>
                <c:pt idx="2694">
                  <c:v>8</c:v>
                </c:pt>
                <c:pt idx="2695">
                  <c:v>9</c:v>
                </c:pt>
                <c:pt idx="2696">
                  <c:v>9.5</c:v>
                </c:pt>
                <c:pt idx="2697">
                  <c:v>9.6999999999999993</c:v>
                </c:pt>
                <c:pt idx="2698">
                  <c:v>9.5</c:v>
                </c:pt>
                <c:pt idx="2699">
                  <c:v>10</c:v>
                </c:pt>
                <c:pt idx="2700">
                  <c:v>10.199999999999999</c:v>
                </c:pt>
                <c:pt idx="2701">
                  <c:v>9.6999999999999993</c:v>
                </c:pt>
                <c:pt idx="2702">
                  <c:v>9.4</c:v>
                </c:pt>
                <c:pt idx="2703">
                  <c:v>9.4</c:v>
                </c:pt>
                <c:pt idx="2704">
                  <c:v>9.6</c:v>
                </c:pt>
                <c:pt idx="2705">
                  <c:v>10.199999999999999</c:v>
                </c:pt>
                <c:pt idx="2706">
                  <c:v>9.1999999999999993</c:v>
                </c:pt>
                <c:pt idx="2707">
                  <c:v>9.6999999999999993</c:v>
                </c:pt>
                <c:pt idx="2708">
                  <c:v>9.1</c:v>
                </c:pt>
                <c:pt idx="2709">
                  <c:v>9.6999999999999993</c:v>
                </c:pt>
                <c:pt idx="2710">
                  <c:v>9.6</c:v>
                </c:pt>
                <c:pt idx="2711">
                  <c:v>9.3000000000000007</c:v>
                </c:pt>
                <c:pt idx="2712">
                  <c:v>10.8</c:v>
                </c:pt>
                <c:pt idx="2713">
                  <c:v>9.5</c:v>
                </c:pt>
                <c:pt idx="2714">
                  <c:v>10</c:v>
                </c:pt>
                <c:pt idx="2715">
                  <c:v>9.6999999999999993</c:v>
                </c:pt>
                <c:pt idx="2716">
                  <c:v>10.6</c:v>
                </c:pt>
                <c:pt idx="2717">
                  <c:v>7.8</c:v>
                </c:pt>
                <c:pt idx="2718">
                  <c:v>10.4</c:v>
                </c:pt>
                <c:pt idx="2719">
                  <c:v>9.6999999999999993</c:v>
                </c:pt>
                <c:pt idx="2720">
                  <c:v>9.6999999999999993</c:v>
                </c:pt>
                <c:pt idx="2721">
                  <c:v>8.6999999999999993</c:v>
                </c:pt>
                <c:pt idx="2722">
                  <c:v>9.6999999999999993</c:v>
                </c:pt>
                <c:pt idx="2723">
                  <c:v>10.3</c:v>
                </c:pt>
                <c:pt idx="2724">
                  <c:v>11</c:v>
                </c:pt>
                <c:pt idx="2725">
                  <c:v>10</c:v>
                </c:pt>
                <c:pt idx="2726">
                  <c:v>8.6</c:v>
                </c:pt>
                <c:pt idx="2727">
                  <c:v>9.1999999999999993</c:v>
                </c:pt>
                <c:pt idx="2728">
                  <c:v>10.6</c:v>
                </c:pt>
                <c:pt idx="2729">
                  <c:v>10.199999999999999</c:v>
                </c:pt>
                <c:pt idx="2730">
                  <c:v>10</c:v>
                </c:pt>
                <c:pt idx="2731">
                  <c:v>10.1</c:v>
                </c:pt>
                <c:pt idx="2732">
                  <c:v>10</c:v>
                </c:pt>
                <c:pt idx="2733">
                  <c:v>9.8000000000000007</c:v>
                </c:pt>
                <c:pt idx="2734">
                  <c:v>9.3000000000000007</c:v>
                </c:pt>
                <c:pt idx="2735">
                  <c:v>10.6</c:v>
                </c:pt>
                <c:pt idx="2736">
                  <c:v>9.9</c:v>
                </c:pt>
                <c:pt idx="2737">
                  <c:v>10.3</c:v>
                </c:pt>
                <c:pt idx="2738">
                  <c:v>9.9</c:v>
                </c:pt>
                <c:pt idx="2739">
                  <c:v>11.4</c:v>
                </c:pt>
                <c:pt idx="2740">
                  <c:v>9.6999999999999993</c:v>
                </c:pt>
                <c:pt idx="2741">
                  <c:v>9.4</c:v>
                </c:pt>
                <c:pt idx="2742">
                  <c:v>9.9</c:v>
                </c:pt>
                <c:pt idx="2743">
                  <c:v>10.199999999999999</c:v>
                </c:pt>
                <c:pt idx="2744">
                  <c:v>10.5</c:v>
                </c:pt>
                <c:pt idx="2745">
                  <c:v>10.5</c:v>
                </c:pt>
                <c:pt idx="2746">
                  <c:v>10.199999999999999</c:v>
                </c:pt>
                <c:pt idx="2747">
                  <c:v>8.6999999999999993</c:v>
                </c:pt>
                <c:pt idx="2748">
                  <c:v>10</c:v>
                </c:pt>
                <c:pt idx="2749">
                  <c:v>11</c:v>
                </c:pt>
                <c:pt idx="2750">
                  <c:v>10</c:v>
                </c:pt>
                <c:pt idx="2751">
                  <c:v>10.199999999999999</c:v>
                </c:pt>
                <c:pt idx="2752">
                  <c:v>11.6</c:v>
                </c:pt>
                <c:pt idx="2753">
                  <c:v>10.3</c:v>
                </c:pt>
                <c:pt idx="2754">
                  <c:v>10.3</c:v>
                </c:pt>
                <c:pt idx="2755">
                  <c:v>10.3</c:v>
                </c:pt>
                <c:pt idx="2756">
                  <c:v>9.6999999999999993</c:v>
                </c:pt>
                <c:pt idx="2757">
                  <c:v>11</c:v>
                </c:pt>
                <c:pt idx="2758">
                  <c:v>11</c:v>
                </c:pt>
                <c:pt idx="2759">
                  <c:v>10</c:v>
                </c:pt>
                <c:pt idx="2760">
                  <c:v>9.1999999999999993</c:v>
                </c:pt>
                <c:pt idx="2761">
                  <c:v>8.8000000000000007</c:v>
                </c:pt>
                <c:pt idx="2762">
                  <c:v>9.9</c:v>
                </c:pt>
                <c:pt idx="2763">
                  <c:v>9.4</c:v>
                </c:pt>
                <c:pt idx="2764">
                  <c:v>9.3000000000000007</c:v>
                </c:pt>
                <c:pt idx="2765">
                  <c:v>9.9</c:v>
                </c:pt>
                <c:pt idx="2766">
                  <c:v>10.1</c:v>
                </c:pt>
                <c:pt idx="2767">
                  <c:v>10</c:v>
                </c:pt>
                <c:pt idx="2768">
                  <c:v>9.6999999999999993</c:v>
                </c:pt>
                <c:pt idx="2769">
                  <c:v>10.199999999999999</c:v>
                </c:pt>
                <c:pt idx="2770">
                  <c:v>9.6</c:v>
                </c:pt>
                <c:pt idx="2771">
                  <c:v>10</c:v>
                </c:pt>
                <c:pt idx="2772">
                  <c:v>9.6999999999999993</c:v>
                </c:pt>
                <c:pt idx="2773">
                  <c:v>8.6</c:v>
                </c:pt>
                <c:pt idx="2774">
                  <c:v>10.4</c:v>
                </c:pt>
                <c:pt idx="2775">
                  <c:v>10.7</c:v>
                </c:pt>
                <c:pt idx="2776">
                  <c:v>9.9</c:v>
                </c:pt>
                <c:pt idx="2777">
                  <c:v>10.3</c:v>
                </c:pt>
                <c:pt idx="2778">
                  <c:v>10.7</c:v>
                </c:pt>
                <c:pt idx="2779">
                  <c:v>9.6</c:v>
                </c:pt>
                <c:pt idx="2780">
                  <c:v>9.9</c:v>
                </c:pt>
                <c:pt idx="2781">
                  <c:v>9.1999999999999993</c:v>
                </c:pt>
                <c:pt idx="2782">
                  <c:v>10.9</c:v>
                </c:pt>
                <c:pt idx="2783">
                  <c:v>10.8</c:v>
                </c:pt>
                <c:pt idx="2784">
                  <c:v>9.9</c:v>
                </c:pt>
                <c:pt idx="2785">
                  <c:v>11.4</c:v>
                </c:pt>
                <c:pt idx="2786">
                  <c:v>10.5</c:v>
                </c:pt>
                <c:pt idx="2787">
                  <c:v>11.3</c:v>
                </c:pt>
                <c:pt idx="2788">
                  <c:v>9.6</c:v>
                </c:pt>
                <c:pt idx="2789">
                  <c:v>10.5</c:v>
                </c:pt>
                <c:pt idx="2790">
                  <c:v>11.2</c:v>
                </c:pt>
                <c:pt idx="2791">
                  <c:v>11</c:v>
                </c:pt>
                <c:pt idx="2792">
                  <c:v>10.199999999999999</c:v>
                </c:pt>
                <c:pt idx="2793">
                  <c:v>10.6</c:v>
                </c:pt>
                <c:pt idx="2794">
                  <c:v>11.7</c:v>
                </c:pt>
                <c:pt idx="2795">
                  <c:v>9.8000000000000007</c:v>
                </c:pt>
                <c:pt idx="2796">
                  <c:v>10.6</c:v>
                </c:pt>
                <c:pt idx="2797">
                  <c:v>10.199999999999999</c:v>
                </c:pt>
                <c:pt idx="2798">
                  <c:v>9.6999999999999993</c:v>
                </c:pt>
                <c:pt idx="2799">
                  <c:v>11</c:v>
                </c:pt>
                <c:pt idx="2800">
                  <c:v>9.6999999999999993</c:v>
                </c:pt>
                <c:pt idx="2801">
                  <c:v>10.3</c:v>
                </c:pt>
                <c:pt idx="2802">
                  <c:v>9.8000000000000007</c:v>
                </c:pt>
                <c:pt idx="2803">
                  <c:v>10.7</c:v>
                </c:pt>
                <c:pt idx="2804">
                  <c:v>10.1</c:v>
                </c:pt>
                <c:pt idx="2805">
                  <c:v>10.7</c:v>
                </c:pt>
                <c:pt idx="2806">
                  <c:v>11.2</c:v>
                </c:pt>
                <c:pt idx="2807">
                  <c:v>11.4</c:v>
                </c:pt>
                <c:pt idx="2808">
                  <c:v>9.5</c:v>
                </c:pt>
                <c:pt idx="2809">
                  <c:v>10.6</c:v>
                </c:pt>
                <c:pt idx="2810">
                  <c:v>10.5</c:v>
                </c:pt>
                <c:pt idx="2811">
                  <c:v>11.3</c:v>
                </c:pt>
                <c:pt idx="2812">
                  <c:v>10.8</c:v>
                </c:pt>
                <c:pt idx="2813">
                  <c:v>11</c:v>
                </c:pt>
                <c:pt idx="2814">
                  <c:v>10.6</c:v>
                </c:pt>
                <c:pt idx="2815">
                  <c:v>10.6</c:v>
                </c:pt>
                <c:pt idx="2816">
                  <c:v>10.4</c:v>
                </c:pt>
                <c:pt idx="2817">
                  <c:v>9.8000000000000007</c:v>
                </c:pt>
                <c:pt idx="2818">
                  <c:v>10.5</c:v>
                </c:pt>
                <c:pt idx="2819">
                  <c:v>10.6</c:v>
                </c:pt>
                <c:pt idx="2820">
                  <c:v>10.9</c:v>
                </c:pt>
                <c:pt idx="2821">
                  <c:v>9.9</c:v>
                </c:pt>
                <c:pt idx="2822">
                  <c:v>11.1</c:v>
                </c:pt>
                <c:pt idx="2823">
                  <c:v>10.1</c:v>
                </c:pt>
                <c:pt idx="2824">
                  <c:v>10.7</c:v>
                </c:pt>
                <c:pt idx="2825">
                  <c:v>9.3000000000000007</c:v>
                </c:pt>
                <c:pt idx="2826">
                  <c:v>10.3</c:v>
                </c:pt>
                <c:pt idx="2827">
                  <c:v>10</c:v>
                </c:pt>
                <c:pt idx="2828">
                  <c:v>10.6</c:v>
                </c:pt>
                <c:pt idx="2829">
                  <c:v>10.6</c:v>
                </c:pt>
                <c:pt idx="2830">
                  <c:v>10.9</c:v>
                </c:pt>
                <c:pt idx="2831">
                  <c:v>11.7</c:v>
                </c:pt>
                <c:pt idx="2832">
                  <c:v>10.6</c:v>
                </c:pt>
                <c:pt idx="2833">
                  <c:v>10.6</c:v>
                </c:pt>
                <c:pt idx="2834">
                  <c:v>10.6</c:v>
                </c:pt>
                <c:pt idx="2835">
                  <c:v>10.9</c:v>
                </c:pt>
                <c:pt idx="2836">
                  <c:v>11.5</c:v>
                </c:pt>
                <c:pt idx="2837">
                  <c:v>10.5</c:v>
                </c:pt>
                <c:pt idx="2838">
                  <c:v>10.5</c:v>
                </c:pt>
                <c:pt idx="2839">
                  <c:v>11.4</c:v>
                </c:pt>
                <c:pt idx="2840">
                  <c:v>10.8</c:v>
                </c:pt>
                <c:pt idx="2841">
                  <c:v>11.1</c:v>
                </c:pt>
                <c:pt idx="2842">
                  <c:v>10.7</c:v>
                </c:pt>
                <c:pt idx="2843">
                  <c:v>10.3</c:v>
                </c:pt>
                <c:pt idx="2844">
                  <c:v>11.6</c:v>
                </c:pt>
                <c:pt idx="2845">
                  <c:v>11.7</c:v>
                </c:pt>
                <c:pt idx="2846">
                  <c:v>10.5</c:v>
                </c:pt>
                <c:pt idx="2847">
                  <c:v>11.5</c:v>
                </c:pt>
                <c:pt idx="2848">
                  <c:v>11.5</c:v>
                </c:pt>
                <c:pt idx="2849">
                  <c:v>11.8</c:v>
                </c:pt>
                <c:pt idx="2850">
                  <c:v>10.6</c:v>
                </c:pt>
                <c:pt idx="2851">
                  <c:v>11.7</c:v>
                </c:pt>
                <c:pt idx="2852">
                  <c:v>11.4</c:v>
                </c:pt>
                <c:pt idx="2853">
                  <c:v>12</c:v>
                </c:pt>
                <c:pt idx="2854">
                  <c:v>10.5</c:v>
                </c:pt>
                <c:pt idx="2855">
                  <c:v>11.5</c:v>
                </c:pt>
                <c:pt idx="2856">
                  <c:v>11.4</c:v>
                </c:pt>
                <c:pt idx="2857">
                  <c:v>11.9</c:v>
                </c:pt>
                <c:pt idx="2858">
                  <c:v>11.3</c:v>
                </c:pt>
                <c:pt idx="2859">
                  <c:v>12.3</c:v>
                </c:pt>
                <c:pt idx="2860">
                  <c:v>10.3</c:v>
                </c:pt>
                <c:pt idx="2861">
                  <c:v>11.7</c:v>
                </c:pt>
                <c:pt idx="2862">
                  <c:v>11.6</c:v>
                </c:pt>
                <c:pt idx="2863">
                  <c:v>10.9</c:v>
                </c:pt>
                <c:pt idx="2864">
                  <c:v>11.8</c:v>
                </c:pt>
                <c:pt idx="2865">
                  <c:v>11.3</c:v>
                </c:pt>
                <c:pt idx="2866">
                  <c:v>11.5</c:v>
                </c:pt>
                <c:pt idx="2867">
                  <c:v>12</c:v>
                </c:pt>
                <c:pt idx="2868">
                  <c:v>11</c:v>
                </c:pt>
                <c:pt idx="2869">
                  <c:v>11</c:v>
                </c:pt>
                <c:pt idx="2870">
                  <c:v>11.8</c:v>
                </c:pt>
                <c:pt idx="2871">
                  <c:v>11.9</c:v>
                </c:pt>
                <c:pt idx="2872">
                  <c:v>12.2</c:v>
                </c:pt>
                <c:pt idx="2873">
                  <c:v>12.3</c:v>
                </c:pt>
                <c:pt idx="2874">
                  <c:v>10.7</c:v>
                </c:pt>
                <c:pt idx="2875">
                  <c:v>12.9</c:v>
                </c:pt>
                <c:pt idx="2876">
                  <c:v>11.8</c:v>
                </c:pt>
                <c:pt idx="2877">
                  <c:v>12.2</c:v>
                </c:pt>
                <c:pt idx="2878">
                  <c:v>12</c:v>
                </c:pt>
                <c:pt idx="2879">
                  <c:v>12.9</c:v>
                </c:pt>
                <c:pt idx="2880">
                  <c:v>13.1</c:v>
                </c:pt>
                <c:pt idx="2881">
                  <c:v>12.5</c:v>
                </c:pt>
                <c:pt idx="2882">
                  <c:v>12.7</c:v>
                </c:pt>
                <c:pt idx="2883">
                  <c:v>12.1</c:v>
                </c:pt>
                <c:pt idx="2884">
                  <c:v>12.9</c:v>
                </c:pt>
                <c:pt idx="2885">
                  <c:v>13.2</c:v>
                </c:pt>
                <c:pt idx="2886">
                  <c:v>14.3</c:v>
                </c:pt>
                <c:pt idx="2887">
                  <c:v>12.7</c:v>
                </c:pt>
                <c:pt idx="2888">
                  <c:v>12.7</c:v>
                </c:pt>
                <c:pt idx="2889">
                  <c:v>12.3</c:v>
                </c:pt>
                <c:pt idx="2890">
                  <c:v>12.6</c:v>
                </c:pt>
                <c:pt idx="2891">
                  <c:v>13.1</c:v>
                </c:pt>
                <c:pt idx="2892">
                  <c:v>13.3</c:v>
                </c:pt>
                <c:pt idx="2893">
                  <c:v>12.9</c:v>
                </c:pt>
                <c:pt idx="2894">
                  <c:v>13.3</c:v>
                </c:pt>
                <c:pt idx="2895">
                  <c:v>13.7</c:v>
                </c:pt>
                <c:pt idx="2896">
                  <c:v>13.2</c:v>
                </c:pt>
                <c:pt idx="2897">
                  <c:v>13.7</c:v>
                </c:pt>
                <c:pt idx="2898">
                  <c:v>13.1</c:v>
                </c:pt>
                <c:pt idx="2899">
                  <c:v>13.6</c:v>
                </c:pt>
                <c:pt idx="2900">
                  <c:v>14.5</c:v>
                </c:pt>
                <c:pt idx="2901">
                  <c:v>13.6</c:v>
                </c:pt>
                <c:pt idx="2902">
                  <c:v>13.2</c:v>
                </c:pt>
                <c:pt idx="2903">
                  <c:v>13.8</c:v>
                </c:pt>
                <c:pt idx="2904">
                  <c:v>15</c:v>
                </c:pt>
                <c:pt idx="2905">
                  <c:v>14.6</c:v>
                </c:pt>
                <c:pt idx="2906">
                  <c:v>14.2</c:v>
                </c:pt>
                <c:pt idx="2907">
                  <c:v>14</c:v>
                </c:pt>
                <c:pt idx="2908">
                  <c:v>14.1</c:v>
                </c:pt>
                <c:pt idx="2909">
                  <c:v>12.8</c:v>
                </c:pt>
                <c:pt idx="2910">
                  <c:v>14.9</c:v>
                </c:pt>
                <c:pt idx="2911">
                  <c:v>15.6</c:v>
                </c:pt>
                <c:pt idx="2912">
                  <c:v>16.7</c:v>
                </c:pt>
                <c:pt idx="2913">
                  <c:v>16.7</c:v>
                </c:pt>
                <c:pt idx="2914">
                  <c:v>16.100000000000001</c:v>
                </c:pt>
                <c:pt idx="2915">
                  <c:v>14.7</c:v>
                </c:pt>
                <c:pt idx="2916">
                  <c:v>16.2</c:v>
                </c:pt>
                <c:pt idx="2917">
                  <c:v>15.9</c:v>
                </c:pt>
                <c:pt idx="2918">
                  <c:v>16.5</c:v>
                </c:pt>
                <c:pt idx="2919">
                  <c:v>15.4</c:v>
                </c:pt>
                <c:pt idx="2920">
                  <c:v>15.4</c:v>
                </c:pt>
                <c:pt idx="2921">
                  <c:v>15.8</c:v>
                </c:pt>
                <c:pt idx="2922">
                  <c:v>16.2</c:v>
                </c:pt>
                <c:pt idx="2923">
                  <c:v>17.899999999999999</c:v>
                </c:pt>
                <c:pt idx="2924">
                  <c:v>17.3</c:v>
                </c:pt>
                <c:pt idx="2925">
                  <c:v>17.2</c:v>
                </c:pt>
                <c:pt idx="2926">
                  <c:v>17</c:v>
                </c:pt>
                <c:pt idx="2927">
                  <c:v>18.100000000000001</c:v>
                </c:pt>
                <c:pt idx="2928">
                  <c:v>17.7</c:v>
                </c:pt>
                <c:pt idx="2929">
                  <c:v>17.8</c:v>
                </c:pt>
                <c:pt idx="2930">
                  <c:v>18.8</c:v>
                </c:pt>
                <c:pt idx="2931">
                  <c:v>18.3</c:v>
                </c:pt>
                <c:pt idx="2932">
                  <c:v>17.899999999999999</c:v>
                </c:pt>
                <c:pt idx="2933">
                  <c:v>17.600000000000001</c:v>
                </c:pt>
                <c:pt idx="2934">
                  <c:v>18.7</c:v>
                </c:pt>
                <c:pt idx="2935">
                  <c:v>18.399999999999999</c:v>
                </c:pt>
                <c:pt idx="2936">
                  <c:v>18.899999999999999</c:v>
                </c:pt>
                <c:pt idx="2937">
                  <c:v>18.7</c:v>
                </c:pt>
                <c:pt idx="2938">
                  <c:v>18.399999999999999</c:v>
                </c:pt>
                <c:pt idx="2939">
                  <c:v>18.7</c:v>
                </c:pt>
                <c:pt idx="2940">
                  <c:v>18.5</c:v>
                </c:pt>
                <c:pt idx="2941">
                  <c:v>18.3</c:v>
                </c:pt>
                <c:pt idx="2942">
                  <c:v>19.100000000000001</c:v>
                </c:pt>
                <c:pt idx="2943">
                  <c:v>19.7</c:v>
                </c:pt>
                <c:pt idx="2944">
                  <c:v>19.899999999999999</c:v>
                </c:pt>
                <c:pt idx="2945">
                  <c:v>18.5</c:v>
                </c:pt>
                <c:pt idx="2946">
                  <c:v>19.7</c:v>
                </c:pt>
                <c:pt idx="2947">
                  <c:v>20.2</c:v>
                </c:pt>
                <c:pt idx="2948">
                  <c:v>20.8</c:v>
                </c:pt>
                <c:pt idx="2949">
                  <c:v>21.4</c:v>
                </c:pt>
                <c:pt idx="2950">
                  <c:v>20.6</c:v>
                </c:pt>
                <c:pt idx="2951">
                  <c:v>20.5</c:v>
                </c:pt>
                <c:pt idx="2952">
                  <c:v>21.6</c:v>
                </c:pt>
                <c:pt idx="2953">
                  <c:v>21.3</c:v>
                </c:pt>
                <c:pt idx="2954">
                  <c:v>22.9</c:v>
                </c:pt>
                <c:pt idx="2955">
                  <c:v>22.4</c:v>
                </c:pt>
                <c:pt idx="2956">
                  <c:v>23.6</c:v>
                </c:pt>
                <c:pt idx="2957">
                  <c:v>22.2</c:v>
                </c:pt>
                <c:pt idx="2958">
                  <c:v>22.8</c:v>
                </c:pt>
                <c:pt idx="2959">
                  <c:v>22.2</c:v>
                </c:pt>
                <c:pt idx="2960">
                  <c:v>23</c:v>
                </c:pt>
                <c:pt idx="2961">
                  <c:v>23</c:v>
                </c:pt>
                <c:pt idx="2962">
                  <c:v>23.2</c:v>
                </c:pt>
                <c:pt idx="2963">
                  <c:v>23.4</c:v>
                </c:pt>
                <c:pt idx="2964">
                  <c:v>24</c:v>
                </c:pt>
                <c:pt idx="2965">
                  <c:v>24.3</c:v>
                </c:pt>
                <c:pt idx="2966">
                  <c:v>23.2</c:v>
                </c:pt>
                <c:pt idx="2967">
                  <c:v>24.5</c:v>
                </c:pt>
                <c:pt idx="2968">
                  <c:v>23.5</c:v>
                </c:pt>
                <c:pt idx="2969">
                  <c:v>25.5</c:v>
                </c:pt>
                <c:pt idx="2970">
                  <c:v>25.6</c:v>
                </c:pt>
                <c:pt idx="2971">
                  <c:v>25.2</c:v>
                </c:pt>
                <c:pt idx="2972">
                  <c:v>25.6</c:v>
                </c:pt>
                <c:pt idx="2973">
                  <c:v>25.4</c:v>
                </c:pt>
                <c:pt idx="2974">
                  <c:v>25.5</c:v>
                </c:pt>
                <c:pt idx="2975">
                  <c:v>27.7</c:v>
                </c:pt>
                <c:pt idx="2976">
                  <c:v>26.7</c:v>
                </c:pt>
                <c:pt idx="2977">
                  <c:v>26.8</c:v>
                </c:pt>
                <c:pt idx="2978">
                  <c:v>27.5</c:v>
                </c:pt>
                <c:pt idx="2979">
                  <c:v>28</c:v>
                </c:pt>
                <c:pt idx="2980">
                  <c:v>27.1</c:v>
                </c:pt>
                <c:pt idx="2981">
                  <c:v>28.2</c:v>
                </c:pt>
                <c:pt idx="2982">
                  <c:v>28.7</c:v>
                </c:pt>
                <c:pt idx="2983">
                  <c:v>28.3</c:v>
                </c:pt>
                <c:pt idx="2984">
                  <c:v>27.5</c:v>
                </c:pt>
                <c:pt idx="2985">
                  <c:v>28.5</c:v>
                </c:pt>
                <c:pt idx="2986">
                  <c:v>28.1</c:v>
                </c:pt>
                <c:pt idx="2987">
                  <c:v>29</c:v>
                </c:pt>
                <c:pt idx="2988">
                  <c:v>30.1</c:v>
                </c:pt>
                <c:pt idx="2989">
                  <c:v>30.9</c:v>
                </c:pt>
                <c:pt idx="2990">
                  <c:v>29.9</c:v>
                </c:pt>
                <c:pt idx="2991">
                  <c:v>30</c:v>
                </c:pt>
                <c:pt idx="2992">
                  <c:v>29.6</c:v>
                </c:pt>
                <c:pt idx="2993">
                  <c:v>30.8</c:v>
                </c:pt>
                <c:pt idx="2994">
                  <c:v>29.9</c:v>
                </c:pt>
                <c:pt idx="2995">
                  <c:v>30.6</c:v>
                </c:pt>
                <c:pt idx="2996">
                  <c:v>31.5</c:v>
                </c:pt>
                <c:pt idx="2997">
                  <c:v>32.299999999999997</c:v>
                </c:pt>
                <c:pt idx="2998">
                  <c:v>31.6</c:v>
                </c:pt>
                <c:pt idx="2999">
                  <c:v>32.299999999999997</c:v>
                </c:pt>
                <c:pt idx="3000">
                  <c:v>32.1</c:v>
                </c:pt>
                <c:pt idx="3001">
                  <c:v>31.6</c:v>
                </c:pt>
                <c:pt idx="3002">
                  <c:v>32.9</c:v>
                </c:pt>
                <c:pt idx="3003">
                  <c:v>33.200000000000003</c:v>
                </c:pt>
                <c:pt idx="3004">
                  <c:v>34.1</c:v>
                </c:pt>
                <c:pt idx="3005">
                  <c:v>32.700000000000003</c:v>
                </c:pt>
                <c:pt idx="3006">
                  <c:v>33.299999999999997</c:v>
                </c:pt>
                <c:pt idx="3007">
                  <c:v>34.1</c:v>
                </c:pt>
                <c:pt idx="3008">
                  <c:v>34</c:v>
                </c:pt>
                <c:pt idx="3009">
                  <c:v>35.1</c:v>
                </c:pt>
                <c:pt idx="3010">
                  <c:v>34</c:v>
                </c:pt>
                <c:pt idx="3011">
                  <c:v>33.200000000000003</c:v>
                </c:pt>
                <c:pt idx="3012">
                  <c:v>34.9</c:v>
                </c:pt>
                <c:pt idx="3013">
                  <c:v>33.799999999999997</c:v>
                </c:pt>
                <c:pt idx="3014">
                  <c:v>35.299999999999997</c:v>
                </c:pt>
                <c:pt idx="3015">
                  <c:v>35.799999999999997</c:v>
                </c:pt>
                <c:pt idx="3016">
                  <c:v>35</c:v>
                </c:pt>
                <c:pt idx="3017">
                  <c:v>34.9</c:v>
                </c:pt>
                <c:pt idx="3018">
                  <c:v>34.9</c:v>
                </c:pt>
                <c:pt idx="3019">
                  <c:v>35.5</c:v>
                </c:pt>
                <c:pt idx="3020">
                  <c:v>36.6</c:v>
                </c:pt>
                <c:pt idx="3021">
                  <c:v>35.1</c:v>
                </c:pt>
                <c:pt idx="3022">
                  <c:v>35.799999999999997</c:v>
                </c:pt>
                <c:pt idx="3023">
                  <c:v>35.6</c:v>
                </c:pt>
                <c:pt idx="3024">
                  <c:v>36</c:v>
                </c:pt>
                <c:pt idx="3025">
                  <c:v>34.5</c:v>
                </c:pt>
                <c:pt idx="3026">
                  <c:v>36.6</c:v>
                </c:pt>
                <c:pt idx="3027">
                  <c:v>35.200000000000003</c:v>
                </c:pt>
                <c:pt idx="3028">
                  <c:v>34.1</c:v>
                </c:pt>
                <c:pt idx="3029">
                  <c:v>35</c:v>
                </c:pt>
                <c:pt idx="3030">
                  <c:v>35.799999999999997</c:v>
                </c:pt>
                <c:pt idx="3031">
                  <c:v>35.200000000000003</c:v>
                </c:pt>
                <c:pt idx="3032">
                  <c:v>36.700000000000003</c:v>
                </c:pt>
                <c:pt idx="3033">
                  <c:v>34.799999999999997</c:v>
                </c:pt>
                <c:pt idx="3034">
                  <c:v>35.5</c:v>
                </c:pt>
                <c:pt idx="3035">
                  <c:v>35.9</c:v>
                </c:pt>
                <c:pt idx="3036">
                  <c:v>36.1</c:v>
                </c:pt>
                <c:pt idx="3037">
                  <c:v>34.299999999999997</c:v>
                </c:pt>
                <c:pt idx="3038">
                  <c:v>35.5</c:v>
                </c:pt>
                <c:pt idx="3039">
                  <c:v>36.1</c:v>
                </c:pt>
                <c:pt idx="3040">
                  <c:v>36.1</c:v>
                </c:pt>
                <c:pt idx="3041">
                  <c:v>35.6</c:v>
                </c:pt>
                <c:pt idx="3042">
                  <c:v>35.799999999999997</c:v>
                </c:pt>
                <c:pt idx="3043">
                  <c:v>35.299999999999997</c:v>
                </c:pt>
                <c:pt idx="3044">
                  <c:v>36</c:v>
                </c:pt>
                <c:pt idx="3045">
                  <c:v>35.6</c:v>
                </c:pt>
                <c:pt idx="3046">
                  <c:v>35.299999999999997</c:v>
                </c:pt>
                <c:pt idx="3047">
                  <c:v>35.700000000000003</c:v>
                </c:pt>
                <c:pt idx="3048">
                  <c:v>34.799999999999997</c:v>
                </c:pt>
                <c:pt idx="3049">
                  <c:v>37</c:v>
                </c:pt>
                <c:pt idx="3050">
                  <c:v>36.4</c:v>
                </c:pt>
                <c:pt idx="3051">
                  <c:v>36.1</c:v>
                </c:pt>
                <c:pt idx="3052">
                  <c:v>36.200000000000003</c:v>
                </c:pt>
                <c:pt idx="3053">
                  <c:v>36.200000000000003</c:v>
                </c:pt>
                <c:pt idx="3054">
                  <c:v>36.1</c:v>
                </c:pt>
                <c:pt idx="3055">
                  <c:v>35.1</c:v>
                </c:pt>
                <c:pt idx="3056">
                  <c:v>36.6</c:v>
                </c:pt>
                <c:pt idx="3057">
                  <c:v>35.6</c:v>
                </c:pt>
                <c:pt idx="3058">
                  <c:v>36.4</c:v>
                </c:pt>
                <c:pt idx="3059">
                  <c:v>36.5</c:v>
                </c:pt>
                <c:pt idx="3060">
                  <c:v>34.4</c:v>
                </c:pt>
                <c:pt idx="3061">
                  <c:v>35.9</c:v>
                </c:pt>
                <c:pt idx="3062">
                  <c:v>36.700000000000003</c:v>
                </c:pt>
                <c:pt idx="3063">
                  <c:v>36.6</c:v>
                </c:pt>
                <c:pt idx="3064">
                  <c:v>35.6</c:v>
                </c:pt>
                <c:pt idx="3065">
                  <c:v>35.1</c:v>
                </c:pt>
                <c:pt idx="3066">
                  <c:v>35.6</c:v>
                </c:pt>
                <c:pt idx="3067">
                  <c:v>34.799999999999997</c:v>
                </c:pt>
                <c:pt idx="3068">
                  <c:v>34.299999999999997</c:v>
                </c:pt>
                <c:pt idx="3069">
                  <c:v>34.700000000000003</c:v>
                </c:pt>
                <c:pt idx="3070">
                  <c:v>35.5</c:v>
                </c:pt>
                <c:pt idx="3071">
                  <c:v>34.6</c:v>
                </c:pt>
                <c:pt idx="3072">
                  <c:v>35.1</c:v>
                </c:pt>
                <c:pt idx="3073">
                  <c:v>33.200000000000003</c:v>
                </c:pt>
                <c:pt idx="3074">
                  <c:v>33.9</c:v>
                </c:pt>
                <c:pt idx="3075">
                  <c:v>34.200000000000003</c:v>
                </c:pt>
                <c:pt idx="3076">
                  <c:v>34.4</c:v>
                </c:pt>
                <c:pt idx="3077">
                  <c:v>34.299999999999997</c:v>
                </c:pt>
                <c:pt idx="3078">
                  <c:v>33.6</c:v>
                </c:pt>
                <c:pt idx="3079">
                  <c:v>33</c:v>
                </c:pt>
                <c:pt idx="3080">
                  <c:v>32.6</c:v>
                </c:pt>
                <c:pt idx="3081">
                  <c:v>33.1</c:v>
                </c:pt>
                <c:pt idx="3082">
                  <c:v>34</c:v>
                </c:pt>
                <c:pt idx="3083">
                  <c:v>34.1</c:v>
                </c:pt>
                <c:pt idx="3084">
                  <c:v>33.9</c:v>
                </c:pt>
                <c:pt idx="3085">
                  <c:v>35.1</c:v>
                </c:pt>
                <c:pt idx="3086">
                  <c:v>34.299999999999997</c:v>
                </c:pt>
                <c:pt idx="3087">
                  <c:v>34.799999999999997</c:v>
                </c:pt>
                <c:pt idx="3088">
                  <c:v>34.4</c:v>
                </c:pt>
                <c:pt idx="3089">
                  <c:v>35</c:v>
                </c:pt>
                <c:pt idx="3090">
                  <c:v>34.5</c:v>
                </c:pt>
                <c:pt idx="3091">
                  <c:v>36.1</c:v>
                </c:pt>
                <c:pt idx="3092">
                  <c:v>36.299999999999997</c:v>
                </c:pt>
                <c:pt idx="3093">
                  <c:v>34.5</c:v>
                </c:pt>
                <c:pt idx="3094">
                  <c:v>37.1</c:v>
                </c:pt>
                <c:pt idx="3095">
                  <c:v>38.1</c:v>
                </c:pt>
                <c:pt idx="3096">
                  <c:v>38.4</c:v>
                </c:pt>
                <c:pt idx="3097">
                  <c:v>38</c:v>
                </c:pt>
                <c:pt idx="3098">
                  <c:v>38.200000000000003</c:v>
                </c:pt>
                <c:pt idx="3099">
                  <c:v>39.200000000000003</c:v>
                </c:pt>
                <c:pt idx="3100">
                  <c:v>39.799999999999997</c:v>
                </c:pt>
                <c:pt idx="3101">
                  <c:v>40</c:v>
                </c:pt>
                <c:pt idx="3102">
                  <c:v>39.6</c:v>
                </c:pt>
                <c:pt idx="3103">
                  <c:v>40.299999999999997</c:v>
                </c:pt>
                <c:pt idx="3104">
                  <c:v>40.799999999999997</c:v>
                </c:pt>
                <c:pt idx="3105">
                  <c:v>39.799999999999997</c:v>
                </c:pt>
                <c:pt idx="3106">
                  <c:v>40.299999999999997</c:v>
                </c:pt>
                <c:pt idx="3107">
                  <c:v>39.6</c:v>
                </c:pt>
                <c:pt idx="3108">
                  <c:v>39.299999999999997</c:v>
                </c:pt>
                <c:pt idx="3109">
                  <c:v>40.200000000000003</c:v>
                </c:pt>
                <c:pt idx="3110">
                  <c:v>41.1</c:v>
                </c:pt>
                <c:pt idx="3111">
                  <c:v>41</c:v>
                </c:pt>
                <c:pt idx="3112">
                  <c:v>40.299999999999997</c:v>
                </c:pt>
                <c:pt idx="3113">
                  <c:v>40.299999999999997</c:v>
                </c:pt>
                <c:pt idx="3114">
                  <c:v>39.6</c:v>
                </c:pt>
                <c:pt idx="3115">
                  <c:v>41.7</c:v>
                </c:pt>
                <c:pt idx="3116">
                  <c:v>40.6</c:v>
                </c:pt>
                <c:pt idx="3117">
                  <c:v>39.6</c:v>
                </c:pt>
                <c:pt idx="3118">
                  <c:v>40.799999999999997</c:v>
                </c:pt>
                <c:pt idx="3119">
                  <c:v>40</c:v>
                </c:pt>
                <c:pt idx="3120">
                  <c:v>40.4</c:v>
                </c:pt>
                <c:pt idx="3121">
                  <c:v>41.3</c:v>
                </c:pt>
                <c:pt idx="3122">
                  <c:v>41</c:v>
                </c:pt>
                <c:pt idx="3123">
                  <c:v>40.200000000000003</c:v>
                </c:pt>
                <c:pt idx="3124">
                  <c:v>40.200000000000003</c:v>
                </c:pt>
                <c:pt idx="3125">
                  <c:v>40</c:v>
                </c:pt>
                <c:pt idx="3126">
                  <c:v>39.9</c:v>
                </c:pt>
                <c:pt idx="3127">
                  <c:v>40.9</c:v>
                </c:pt>
                <c:pt idx="3128">
                  <c:v>40.9</c:v>
                </c:pt>
                <c:pt idx="3129">
                  <c:v>40.700000000000003</c:v>
                </c:pt>
                <c:pt idx="3130">
                  <c:v>41.5</c:v>
                </c:pt>
                <c:pt idx="3131">
                  <c:v>40.799999999999997</c:v>
                </c:pt>
                <c:pt idx="3132">
                  <c:v>41.7</c:v>
                </c:pt>
                <c:pt idx="3133">
                  <c:v>41.1</c:v>
                </c:pt>
                <c:pt idx="3134">
                  <c:v>41.3</c:v>
                </c:pt>
                <c:pt idx="3135">
                  <c:v>42.7</c:v>
                </c:pt>
                <c:pt idx="3136">
                  <c:v>40.5</c:v>
                </c:pt>
                <c:pt idx="3137">
                  <c:v>42</c:v>
                </c:pt>
                <c:pt idx="3138">
                  <c:v>41.7</c:v>
                </c:pt>
                <c:pt idx="3139">
                  <c:v>41.1</c:v>
                </c:pt>
                <c:pt idx="3140">
                  <c:v>42</c:v>
                </c:pt>
                <c:pt idx="3141">
                  <c:v>42.1</c:v>
                </c:pt>
                <c:pt idx="3142">
                  <c:v>41.2</c:v>
                </c:pt>
                <c:pt idx="3143">
                  <c:v>41.1</c:v>
                </c:pt>
                <c:pt idx="3144">
                  <c:v>41.9</c:v>
                </c:pt>
                <c:pt idx="3145">
                  <c:v>42.8</c:v>
                </c:pt>
                <c:pt idx="3146">
                  <c:v>41.1</c:v>
                </c:pt>
                <c:pt idx="3147">
                  <c:v>42.4</c:v>
                </c:pt>
                <c:pt idx="3148">
                  <c:v>40.799999999999997</c:v>
                </c:pt>
                <c:pt idx="3149">
                  <c:v>41.2</c:v>
                </c:pt>
                <c:pt idx="3150">
                  <c:v>41.7</c:v>
                </c:pt>
                <c:pt idx="3151">
                  <c:v>41.8</c:v>
                </c:pt>
                <c:pt idx="3152">
                  <c:v>42.6</c:v>
                </c:pt>
                <c:pt idx="3153">
                  <c:v>42.3</c:v>
                </c:pt>
                <c:pt idx="3154">
                  <c:v>45.1</c:v>
                </c:pt>
                <c:pt idx="3155">
                  <c:v>42.2</c:v>
                </c:pt>
                <c:pt idx="3156">
                  <c:v>43.2</c:v>
                </c:pt>
                <c:pt idx="3157">
                  <c:v>43.8</c:v>
                </c:pt>
                <c:pt idx="3158">
                  <c:v>43</c:v>
                </c:pt>
                <c:pt idx="3159">
                  <c:v>43.4</c:v>
                </c:pt>
                <c:pt idx="3160">
                  <c:v>44.1</c:v>
                </c:pt>
                <c:pt idx="3161">
                  <c:v>44.5</c:v>
                </c:pt>
                <c:pt idx="3162">
                  <c:v>46.1</c:v>
                </c:pt>
                <c:pt idx="3163">
                  <c:v>45</c:v>
                </c:pt>
                <c:pt idx="3164">
                  <c:v>44.6</c:v>
                </c:pt>
                <c:pt idx="3165">
                  <c:v>45.9</c:v>
                </c:pt>
                <c:pt idx="3166">
                  <c:v>46.3</c:v>
                </c:pt>
                <c:pt idx="3167">
                  <c:v>46.2</c:v>
                </c:pt>
                <c:pt idx="3168">
                  <c:v>46.1</c:v>
                </c:pt>
                <c:pt idx="3169">
                  <c:v>46.6</c:v>
                </c:pt>
                <c:pt idx="3170">
                  <c:v>47.4</c:v>
                </c:pt>
                <c:pt idx="3171">
                  <c:v>47.7</c:v>
                </c:pt>
                <c:pt idx="3172">
                  <c:v>47.8</c:v>
                </c:pt>
                <c:pt idx="3173">
                  <c:v>49.1</c:v>
                </c:pt>
                <c:pt idx="3174">
                  <c:v>49</c:v>
                </c:pt>
                <c:pt idx="3175">
                  <c:v>48.3</c:v>
                </c:pt>
                <c:pt idx="3176">
                  <c:v>49</c:v>
                </c:pt>
                <c:pt idx="3177">
                  <c:v>49.3</c:v>
                </c:pt>
                <c:pt idx="3178">
                  <c:v>50</c:v>
                </c:pt>
                <c:pt idx="3179">
                  <c:v>50.6</c:v>
                </c:pt>
                <c:pt idx="3180">
                  <c:v>50.9</c:v>
                </c:pt>
                <c:pt idx="3181">
                  <c:v>50.7</c:v>
                </c:pt>
                <c:pt idx="3182">
                  <c:v>52.7</c:v>
                </c:pt>
                <c:pt idx="3183">
                  <c:v>52.4</c:v>
                </c:pt>
                <c:pt idx="3184">
                  <c:v>52.9</c:v>
                </c:pt>
                <c:pt idx="3185">
                  <c:v>53.9</c:v>
                </c:pt>
                <c:pt idx="3186">
                  <c:v>54.9</c:v>
                </c:pt>
                <c:pt idx="3187">
                  <c:v>54.2</c:v>
                </c:pt>
                <c:pt idx="3188">
                  <c:v>54.9</c:v>
                </c:pt>
                <c:pt idx="3189">
                  <c:v>54.7</c:v>
                </c:pt>
                <c:pt idx="3190">
                  <c:v>55.8</c:v>
                </c:pt>
                <c:pt idx="3191">
                  <c:v>56</c:v>
                </c:pt>
                <c:pt idx="3192">
                  <c:v>56.5</c:v>
                </c:pt>
                <c:pt idx="3193">
                  <c:v>55.7</c:v>
                </c:pt>
                <c:pt idx="3194">
                  <c:v>57.4</c:v>
                </c:pt>
                <c:pt idx="3195">
                  <c:v>57.4</c:v>
                </c:pt>
                <c:pt idx="3196">
                  <c:v>57.1</c:v>
                </c:pt>
                <c:pt idx="3197">
                  <c:v>55.7</c:v>
                </c:pt>
                <c:pt idx="3198">
                  <c:v>57.9</c:v>
                </c:pt>
                <c:pt idx="3199">
                  <c:v>56.8</c:v>
                </c:pt>
                <c:pt idx="3200">
                  <c:v>57.7</c:v>
                </c:pt>
                <c:pt idx="3201">
                  <c:v>58.3</c:v>
                </c:pt>
                <c:pt idx="3202">
                  <c:v>58.5</c:v>
                </c:pt>
                <c:pt idx="3203">
                  <c:v>57.3</c:v>
                </c:pt>
                <c:pt idx="3204">
                  <c:v>58.5</c:v>
                </c:pt>
                <c:pt idx="3205">
                  <c:v>58.4</c:v>
                </c:pt>
                <c:pt idx="3206">
                  <c:v>58.1</c:v>
                </c:pt>
                <c:pt idx="3207">
                  <c:v>57.8</c:v>
                </c:pt>
                <c:pt idx="3208">
                  <c:v>59.4</c:v>
                </c:pt>
                <c:pt idx="3209">
                  <c:v>58.9</c:v>
                </c:pt>
                <c:pt idx="3210">
                  <c:v>59.4</c:v>
                </c:pt>
                <c:pt idx="3211">
                  <c:v>58.8</c:v>
                </c:pt>
                <c:pt idx="3212">
                  <c:v>59.4</c:v>
                </c:pt>
                <c:pt idx="3213">
                  <c:v>59.9</c:v>
                </c:pt>
                <c:pt idx="3214">
                  <c:v>59.6</c:v>
                </c:pt>
                <c:pt idx="3215">
                  <c:v>59.8</c:v>
                </c:pt>
              </c:numCache>
            </c:numRef>
          </c:xVal>
          <c:yVal>
            <c:numRef>
              <c:f>'63G_24'!$A$2:$A$3219</c:f>
              <c:numCache>
                <c:formatCode>General</c:formatCode>
                <c:ptCount val="3218"/>
                <c:pt idx="0">
                  <c:v>4.8</c:v>
                </c:pt>
                <c:pt idx="1">
                  <c:v>4.9000000000000004</c:v>
                </c:pt>
                <c:pt idx="2">
                  <c:v>5</c:v>
                </c:pt>
                <c:pt idx="3">
                  <c:v>5.0999999999999996</c:v>
                </c:pt>
                <c:pt idx="4">
                  <c:v>5.2</c:v>
                </c:pt>
                <c:pt idx="5">
                  <c:v>5.3</c:v>
                </c:pt>
                <c:pt idx="6">
                  <c:v>5.4</c:v>
                </c:pt>
                <c:pt idx="7">
                  <c:v>5.5</c:v>
                </c:pt>
                <c:pt idx="8">
                  <c:v>5.6</c:v>
                </c:pt>
                <c:pt idx="9">
                  <c:v>5.7</c:v>
                </c:pt>
                <c:pt idx="10">
                  <c:v>5.8</c:v>
                </c:pt>
                <c:pt idx="11">
                  <c:v>5.9</c:v>
                </c:pt>
                <c:pt idx="12">
                  <c:v>6</c:v>
                </c:pt>
                <c:pt idx="13">
                  <c:v>6.1</c:v>
                </c:pt>
                <c:pt idx="14">
                  <c:v>6.2</c:v>
                </c:pt>
                <c:pt idx="15">
                  <c:v>6.3</c:v>
                </c:pt>
                <c:pt idx="16">
                  <c:v>6.4</c:v>
                </c:pt>
                <c:pt idx="17">
                  <c:v>6.5</c:v>
                </c:pt>
                <c:pt idx="18">
                  <c:v>6.6</c:v>
                </c:pt>
                <c:pt idx="19">
                  <c:v>6.7</c:v>
                </c:pt>
                <c:pt idx="20">
                  <c:v>6.8</c:v>
                </c:pt>
                <c:pt idx="21">
                  <c:v>6.9</c:v>
                </c:pt>
                <c:pt idx="22">
                  <c:v>7</c:v>
                </c:pt>
                <c:pt idx="23">
                  <c:v>7.1</c:v>
                </c:pt>
                <c:pt idx="24">
                  <c:v>7.2</c:v>
                </c:pt>
                <c:pt idx="25">
                  <c:v>7.3</c:v>
                </c:pt>
                <c:pt idx="26">
                  <c:v>7.4</c:v>
                </c:pt>
                <c:pt idx="27">
                  <c:v>7.5</c:v>
                </c:pt>
                <c:pt idx="28">
                  <c:v>7.6</c:v>
                </c:pt>
                <c:pt idx="29">
                  <c:v>7.7</c:v>
                </c:pt>
                <c:pt idx="30">
                  <c:v>7.8</c:v>
                </c:pt>
                <c:pt idx="31">
                  <c:v>7.9</c:v>
                </c:pt>
                <c:pt idx="32">
                  <c:v>8</c:v>
                </c:pt>
                <c:pt idx="33">
                  <c:v>8.1</c:v>
                </c:pt>
                <c:pt idx="34">
                  <c:v>8.1999999999999993</c:v>
                </c:pt>
                <c:pt idx="35">
                  <c:v>8.3000000000000007</c:v>
                </c:pt>
                <c:pt idx="36">
                  <c:v>8.4</c:v>
                </c:pt>
                <c:pt idx="37">
                  <c:v>8.5</c:v>
                </c:pt>
                <c:pt idx="38">
                  <c:v>8.6</c:v>
                </c:pt>
                <c:pt idx="39">
                  <c:v>8.6999999999999993</c:v>
                </c:pt>
                <c:pt idx="40">
                  <c:v>8.8000000000000007</c:v>
                </c:pt>
                <c:pt idx="41">
                  <c:v>8.9</c:v>
                </c:pt>
                <c:pt idx="42">
                  <c:v>9</c:v>
                </c:pt>
                <c:pt idx="43">
                  <c:v>9.1</c:v>
                </c:pt>
                <c:pt idx="44">
                  <c:v>9.1999999999999993</c:v>
                </c:pt>
                <c:pt idx="45">
                  <c:v>9.3000000000000007</c:v>
                </c:pt>
                <c:pt idx="46">
                  <c:v>9.4</c:v>
                </c:pt>
                <c:pt idx="47">
                  <c:v>9.5</c:v>
                </c:pt>
                <c:pt idx="48">
                  <c:v>9.6</c:v>
                </c:pt>
                <c:pt idx="49">
                  <c:v>9.6999999999999993</c:v>
                </c:pt>
                <c:pt idx="50">
                  <c:v>9.8000000000000007</c:v>
                </c:pt>
                <c:pt idx="51">
                  <c:v>9.9</c:v>
                </c:pt>
                <c:pt idx="52">
                  <c:v>10</c:v>
                </c:pt>
                <c:pt idx="53">
                  <c:v>10.1</c:v>
                </c:pt>
                <c:pt idx="54">
                  <c:v>10.199999999999999</c:v>
                </c:pt>
                <c:pt idx="55">
                  <c:v>10.3</c:v>
                </c:pt>
                <c:pt idx="56">
                  <c:v>10.4</c:v>
                </c:pt>
                <c:pt idx="57">
                  <c:v>10.5</c:v>
                </c:pt>
                <c:pt idx="58">
                  <c:v>10.6</c:v>
                </c:pt>
                <c:pt idx="59">
                  <c:v>10.7</c:v>
                </c:pt>
                <c:pt idx="60">
                  <c:v>10.8</c:v>
                </c:pt>
                <c:pt idx="61">
                  <c:v>10.9</c:v>
                </c:pt>
                <c:pt idx="62">
                  <c:v>11</c:v>
                </c:pt>
                <c:pt idx="63">
                  <c:v>11.1</c:v>
                </c:pt>
                <c:pt idx="64">
                  <c:v>11.2</c:v>
                </c:pt>
                <c:pt idx="65">
                  <c:v>11.3</c:v>
                </c:pt>
                <c:pt idx="66">
                  <c:v>11.4</c:v>
                </c:pt>
                <c:pt idx="67">
                  <c:v>11.5</c:v>
                </c:pt>
                <c:pt idx="68">
                  <c:v>11.6</c:v>
                </c:pt>
                <c:pt idx="69">
                  <c:v>11.7</c:v>
                </c:pt>
                <c:pt idx="70">
                  <c:v>11.8</c:v>
                </c:pt>
                <c:pt idx="71">
                  <c:v>11.9</c:v>
                </c:pt>
                <c:pt idx="72">
                  <c:v>12</c:v>
                </c:pt>
                <c:pt idx="73">
                  <c:v>12.1</c:v>
                </c:pt>
                <c:pt idx="74">
                  <c:v>12.2</c:v>
                </c:pt>
                <c:pt idx="75">
                  <c:v>12.3</c:v>
                </c:pt>
                <c:pt idx="76">
                  <c:v>12.4</c:v>
                </c:pt>
                <c:pt idx="77">
                  <c:v>12.5</c:v>
                </c:pt>
                <c:pt idx="78">
                  <c:v>12.6</c:v>
                </c:pt>
                <c:pt idx="79">
                  <c:v>12.7</c:v>
                </c:pt>
                <c:pt idx="80">
                  <c:v>12.8</c:v>
                </c:pt>
                <c:pt idx="81">
                  <c:v>12.9</c:v>
                </c:pt>
                <c:pt idx="82">
                  <c:v>13</c:v>
                </c:pt>
                <c:pt idx="83">
                  <c:v>13.1</c:v>
                </c:pt>
                <c:pt idx="84">
                  <c:v>13.2</c:v>
                </c:pt>
                <c:pt idx="85">
                  <c:v>13.3</c:v>
                </c:pt>
                <c:pt idx="86">
                  <c:v>13.4</c:v>
                </c:pt>
                <c:pt idx="87">
                  <c:v>13.5</c:v>
                </c:pt>
                <c:pt idx="88">
                  <c:v>13.6</c:v>
                </c:pt>
                <c:pt idx="89">
                  <c:v>13.7</c:v>
                </c:pt>
                <c:pt idx="90">
                  <c:v>13.8</c:v>
                </c:pt>
                <c:pt idx="91">
                  <c:v>13.9</c:v>
                </c:pt>
                <c:pt idx="92">
                  <c:v>14</c:v>
                </c:pt>
                <c:pt idx="93">
                  <c:v>14.1</c:v>
                </c:pt>
                <c:pt idx="94">
                  <c:v>14.2</c:v>
                </c:pt>
                <c:pt idx="95">
                  <c:v>14.3</c:v>
                </c:pt>
                <c:pt idx="96">
                  <c:v>14.4</c:v>
                </c:pt>
                <c:pt idx="97">
                  <c:v>14.5</c:v>
                </c:pt>
                <c:pt idx="98">
                  <c:v>14.6</c:v>
                </c:pt>
                <c:pt idx="99">
                  <c:v>14.7</c:v>
                </c:pt>
                <c:pt idx="100">
                  <c:v>14.8</c:v>
                </c:pt>
                <c:pt idx="101">
                  <c:v>14.9</c:v>
                </c:pt>
                <c:pt idx="102">
                  <c:v>15</c:v>
                </c:pt>
                <c:pt idx="103">
                  <c:v>15.1</c:v>
                </c:pt>
                <c:pt idx="104">
                  <c:v>15.2</c:v>
                </c:pt>
                <c:pt idx="105">
                  <c:v>15.3</c:v>
                </c:pt>
                <c:pt idx="106">
                  <c:v>15.4</c:v>
                </c:pt>
                <c:pt idx="107">
                  <c:v>15.5</c:v>
                </c:pt>
                <c:pt idx="108">
                  <c:v>15.6</c:v>
                </c:pt>
                <c:pt idx="109">
                  <c:v>15.7</c:v>
                </c:pt>
                <c:pt idx="110">
                  <c:v>15.8</c:v>
                </c:pt>
                <c:pt idx="111">
                  <c:v>15.9</c:v>
                </c:pt>
                <c:pt idx="112">
                  <c:v>16</c:v>
                </c:pt>
                <c:pt idx="113">
                  <c:v>16.100000000000001</c:v>
                </c:pt>
                <c:pt idx="114">
                  <c:v>16.2</c:v>
                </c:pt>
                <c:pt idx="115">
                  <c:v>16.3</c:v>
                </c:pt>
                <c:pt idx="116">
                  <c:v>16.399999999999999</c:v>
                </c:pt>
                <c:pt idx="117">
                  <c:v>16.5</c:v>
                </c:pt>
                <c:pt idx="118">
                  <c:v>16.600000000000001</c:v>
                </c:pt>
                <c:pt idx="119">
                  <c:v>16.7</c:v>
                </c:pt>
                <c:pt idx="120">
                  <c:v>16.8</c:v>
                </c:pt>
                <c:pt idx="121">
                  <c:v>16.899999999999999</c:v>
                </c:pt>
                <c:pt idx="122">
                  <c:v>17</c:v>
                </c:pt>
                <c:pt idx="123">
                  <c:v>17.100000000000001</c:v>
                </c:pt>
                <c:pt idx="124">
                  <c:v>17.2</c:v>
                </c:pt>
                <c:pt idx="125">
                  <c:v>17.3</c:v>
                </c:pt>
                <c:pt idx="126">
                  <c:v>17.399999999999999</c:v>
                </c:pt>
                <c:pt idx="127">
                  <c:v>17.5</c:v>
                </c:pt>
                <c:pt idx="128">
                  <c:v>17.600000000000001</c:v>
                </c:pt>
                <c:pt idx="129">
                  <c:v>17.7</c:v>
                </c:pt>
                <c:pt idx="130">
                  <c:v>17.8</c:v>
                </c:pt>
                <c:pt idx="131">
                  <c:v>17.899999999999999</c:v>
                </c:pt>
                <c:pt idx="132">
                  <c:v>18</c:v>
                </c:pt>
                <c:pt idx="133">
                  <c:v>18.100000000000001</c:v>
                </c:pt>
                <c:pt idx="134">
                  <c:v>18.2</c:v>
                </c:pt>
                <c:pt idx="135">
                  <c:v>18.3</c:v>
                </c:pt>
                <c:pt idx="136">
                  <c:v>18.399999999999999</c:v>
                </c:pt>
                <c:pt idx="137">
                  <c:v>18.5</c:v>
                </c:pt>
                <c:pt idx="138">
                  <c:v>18.600000000000001</c:v>
                </c:pt>
                <c:pt idx="139">
                  <c:v>18.7</c:v>
                </c:pt>
                <c:pt idx="140">
                  <c:v>18.8</c:v>
                </c:pt>
                <c:pt idx="141">
                  <c:v>18.899999999999999</c:v>
                </c:pt>
                <c:pt idx="142">
                  <c:v>19</c:v>
                </c:pt>
                <c:pt idx="143">
                  <c:v>19.100000000000001</c:v>
                </c:pt>
                <c:pt idx="144">
                  <c:v>19.2</c:v>
                </c:pt>
                <c:pt idx="145">
                  <c:v>19.3</c:v>
                </c:pt>
                <c:pt idx="146">
                  <c:v>19.399999999999999</c:v>
                </c:pt>
                <c:pt idx="147">
                  <c:v>19.5</c:v>
                </c:pt>
                <c:pt idx="148">
                  <c:v>19.600000000000001</c:v>
                </c:pt>
                <c:pt idx="149">
                  <c:v>19.7</c:v>
                </c:pt>
                <c:pt idx="150">
                  <c:v>19.8</c:v>
                </c:pt>
                <c:pt idx="151">
                  <c:v>19.899999999999999</c:v>
                </c:pt>
                <c:pt idx="152">
                  <c:v>20</c:v>
                </c:pt>
                <c:pt idx="153">
                  <c:v>20.100000000000001</c:v>
                </c:pt>
                <c:pt idx="154">
                  <c:v>20.2</c:v>
                </c:pt>
                <c:pt idx="155">
                  <c:v>20.3</c:v>
                </c:pt>
                <c:pt idx="156">
                  <c:v>20.399999999999999</c:v>
                </c:pt>
                <c:pt idx="157">
                  <c:v>20.5</c:v>
                </c:pt>
                <c:pt idx="158">
                  <c:v>20.6</c:v>
                </c:pt>
                <c:pt idx="159">
                  <c:v>20.7</c:v>
                </c:pt>
                <c:pt idx="160">
                  <c:v>20.8</c:v>
                </c:pt>
                <c:pt idx="161">
                  <c:v>20.9</c:v>
                </c:pt>
                <c:pt idx="162">
                  <c:v>21</c:v>
                </c:pt>
                <c:pt idx="163">
                  <c:v>21.1</c:v>
                </c:pt>
                <c:pt idx="164">
                  <c:v>21.2</c:v>
                </c:pt>
                <c:pt idx="165">
                  <c:v>21.3</c:v>
                </c:pt>
                <c:pt idx="166">
                  <c:v>21.4</c:v>
                </c:pt>
                <c:pt idx="167">
                  <c:v>21.5</c:v>
                </c:pt>
                <c:pt idx="168">
                  <c:v>21.6</c:v>
                </c:pt>
                <c:pt idx="169">
                  <c:v>21.7</c:v>
                </c:pt>
                <c:pt idx="170">
                  <c:v>21.8</c:v>
                </c:pt>
                <c:pt idx="171">
                  <c:v>21.9</c:v>
                </c:pt>
                <c:pt idx="172">
                  <c:v>22</c:v>
                </c:pt>
                <c:pt idx="173">
                  <c:v>22.1</c:v>
                </c:pt>
                <c:pt idx="174">
                  <c:v>22.2</c:v>
                </c:pt>
                <c:pt idx="175">
                  <c:v>22.3</c:v>
                </c:pt>
                <c:pt idx="176">
                  <c:v>22.4</c:v>
                </c:pt>
                <c:pt idx="177">
                  <c:v>22.5</c:v>
                </c:pt>
                <c:pt idx="178">
                  <c:v>22.6</c:v>
                </c:pt>
                <c:pt idx="179">
                  <c:v>22.7</c:v>
                </c:pt>
                <c:pt idx="180">
                  <c:v>22.8</c:v>
                </c:pt>
                <c:pt idx="181">
                  <c:v>22.9</c:v>
                </c:pt>
                <c:pt idx="182">
                  <c:v>23</c:v>
                </c:pt>
                <c:pt idx="183">
                  <c:v>23.1</c:v>
                </c:pt>
                <c:pt idx="184">
                  <c:v>23.2</c:v>
                </c:pt>
                <c:pt idx="185">
                  <c:v>23.3</c:v>
                </c:pt>
                <c:pt idx="186">
                  <c:v>23.4</c:v>
                </c:pt>
                <c:pt idx="187">
                  <c:v>23.5</c:v>
                </c:pt>
                <c:pt idx="188">
                  <c:v>23.6</c:v>
                </c:pt>
                <c:pt idx="189">
                  <c:v>23.7</c:v>
                </c:pt>
                <c:pt idx="190">
                  <c:v>23.8</c:v>
                </c:pt>
                <c:pt idx="191">
                  <c:v>23.9</c:v>
                </c:pt>
                <c:pt idx="192">
                  <c:v>24</c:v>
                </c:pt>
                <c:pt idx="193">
                  <c:v>24.1</c:v>
                </c:pt>
                <c:pt idx="194">
                  <c:v>24.2</c:v>
                </c:pt>
                <c:pt idx="195">
                  <c:v>24.3</c:v>
                </c:pt>
                <c:pt idx="196">
                  <c:v>24.4</c:v>
                </c:pt>
                <c:pt idx="197">
                  <c:v>24.5</c:v>
                </c:pt>
                <c:pt idx="198">
                  <c:v>24.6</c:v>
                </c:pt>
                <c:pt idx="199">
                  <c:v>24.7</c:v>
                </c:pt>
                <c:pt idx="200">
                  <c:v>24.8</c:v>
                </c:pt>
                <c:pt idx="201">
                  <c:v>24.9</c:v>
                </c:pt>
                <c:pt idx="202">
                  <c:v>25</c:v>
                </c:pt>
                <c:pt idx="203">
                  <c:v>25.1</c:v>
                </c:pt>
                <c:pt idx="204">
                  <c:v>25.2</c:v>
                </c:pt>
                <c:pt idx="205">
                  <c:v>25.3</c:v>
                </c:pt>
                <c:pt idx="206">
                  <c:v>25.4</c:v>
                </c:pt>
                <c:pt idx="207">
                  <c:v>25.5</c:v>
                </c:pt>
                <c:pt idx="208">
                  <c:v>25.6</c:v>
                </c:pt>
                <c:pt idx="209">
                  <c:v>25.7</c:v>
                </c:pt>
                <c:pt idx="210">
                  <c:v>25.8</c:v>
                </c:pt>
                <c:pt idx="211">
                  <c:v>25.9</c:v>
                </c:pt>
                <c:pt idx="212">
                  <c:v>26</c:v>
                </c:pt>
                <c:pt idx="213">
                  <c:v>26.1</c:v>
                </c:pt>
                <c:pt idx="214">
                  <c:v>26.2</c:v>
                </c:pt>
                <c:pt idx="215">
                  <c:v>26.3</c:v>
                </c:pt>
                <c:pt idx="216">
                  <c:v>26.4</c:v>
                </c:pt>
                <c:pt idx="217">
                  <c:v>26.5</c:v>
                </c:pt>
                <c:pt idx="218">
                  <c:v>26.6</c:v>
                </c:pt>
                <c:pt idx="219">
                  <c:v>26.7</c:v>
                </c:pt>
                <c:pt idx="220">
                  <c:v>26.8</c:v>
                </c:pt>
                <c:pt idx="221">
                  <c:v>26.9</c:v>
                </c:pt>
                <c:pt idx="222">
                  <c:v>27</c:v>
                </c:pt>
                <c:pt idx="223">
                  <c:v>27.1</c:v>
                </c:pt>
                <c:pt idx="224">
                  <c:v>27.2</c:v>
                </c:pt>
                <c:pt idx="225">
                  <c:v>27.3</c:v>
                </c:pt>
                <c:pt idx="226">
                  <c:v>27.4</c:v>
                </c:pt>
                <c:pt idx="227">
                  <c:v>27.5</c:v>
                </c:pt>
                <c:pt idx="228">
                  <c:v>27.6</c:v>
                </c:pt>
                <c:pt idx="229">
                  <c:v>27.7</c:v>
                </c:pt>
                <c:pt idx="230">
                  <c:v>27.8</c:v>
                </c:pt>
                <c:pt idx="231">
                  <c:v>27.9</c:v>
                </c:pt>
                <c:pt idx="232">
                  <c:v>28</c:v>
                </c:pt>
                <c:pt idx="233">
                  <c:v>28.1</c:v>
                </c:pt>
                <c:pt idx="234">
                  <c:v>28.2</c:v>
                </c:pt>
                <c:pt idx="235">
                  <c:v>28.3</c:v>
                </c:pt>
                <c:pt idx="236">
                  <c:v>28.4</c:v>
                </c:pt>
                <c:pt idx="237">
                  <c:v>28.5</c:v>
                </c:pt>
                <c:pt idx="238">
                  <c:v>28.6</c:v>
                </c:pt>
                <c:pt idx="239">
                  <c:v>28.7</c:v>
                </c:pt>
                <c:pt idx="240">
                  <c:v>28.8</c:v>
                </c:pt>
                <c:pt idx="241">
                  <c:v>28.9</c:v>
                </c:pt>
                <c:pt idx="242">
                  <c:v>29</c:v>
                </c:pt>
                <c:pt idx="243">
                  <c:v>29.1</c:v>
                </c:pt>
                <c:pt idx="244">
                  <c:v>29.2</c:v>
                </c:pt>
                <c:pt idx="245">
                  <c:v>29.3</c:v>
                </c:pt>
                <c:pt idx="246">
                  <c:v>29.4</c:v>
                </c:pt>
                <c:pt idx="247">
                  <c:v>29.5</c:v>
                </c:pt>
                <c:pt idx="248">
                  <c:v>29.6</c:v>
                </c:pt>
                <c:pt idx="249">
                  <c:v>29.7</c:v>
                </c:pt>
                <c:pt idx="250">
                  <c:v>29.8</c:v>
                </c:pt>
                <c:pt idx="251">
                  <c:v>29.9</c:v>
                </c:pt>
                <c:pt idx="252">
                  <c:v>30</c:v>
                </c:pt>
                <c:pt idx="253">
                  <c:v>30.1</c:v>
                </c:pt>
                <c:pt idx="254">
                  <c:v>30.2</c:v>
                </c:pt>
                <c:pt idx="255">
                  <c:v>30.3</c:v>
                </c:pt>
                <c:pt idx="256">
                  <c:v>30.4</c:v>
                </c:pt>
                <c:pt idx="257">
                  <c:v>30.5</c:v>
                </c:pt>
                <c:pt idx="258">
                  <c:v>30.6</c:v>
                </c:pt>
                <c:pt idx="259">
                  <c:v>30.7</c:v>
                </c:pt>
                <c:pt idx="260">
                  <c:v>30.8</c:v>
                </c:pt>
                <c:pt idx="261">
                  <c:v>30.9</c:v>
                </c:pt>
                <c:pt idx="262">
                  <c:v>31</c:v>
                </c:pt>
                <c:pt idx="263">
                  <c:v>31.1</c:v>
                </c:pt>
                <c:pt idx="264">
                  <c:v>31.2</c:v>
                </c:pt>
                <c:pt idx="265">
                  <c:v>31.3</c:v>
                </c:pt>
                <c:pt idx="266">
                  <c:v>31.4</c:v>
                </c:pt>
                <c:pt idx="267">
                  <c:v>31.5</c:v>
                </c:pt>
                <c:pt idx="268">
                  <c:v>31.6</c:v>
                </c:pt>
                <c:pt idx="269">
                  <c:v>31.7</c:v>
                </c:pt>
                <c:pt idx="270">
                  <c:v>31.8</c:v>
                </c:pt>
                <c:pt idx="271">
                  <c:v>31.9</c:v>
                </c:pt>
                <c:pt idx="272">
                  <c:v>32</c:v>
                </c:pt>
                <c:pt idx="273">
                  <c:v>32.1</c:v>
                </c:pt>
                <c:pt idx="274">
                  <c:v>32.200000000000003</c:v>
                </c:pt>
                <c:pt idx="275">
                  <c:v>32.299999999999997</c:v>
                </c:pt>
                <c:pt idx="276">
                  <c:v>32.4</c:v>
                </c:pt>
                <c:pt idx="277">
                  <c:v>32.5</c:v>
                </c:pt>
                <c:pt idx="278">
                  <c:v>32.6</c:v>
                </c:pt>
                <c:pt idx="279">
                  <c:v>32.700000000000003</c:v>
                </c:pt>
                <c:pt idx="280">
                  <c:v>32.799999999999997</c:v>
                </c:pt>
                <c:pt idx="281">
                  <c:v>32.9</c:v>
                </c:pt>
                <c:pt idx="282">
                  <c:v>33</c:v>
                </c:pt>
                <c:pt idx="283">
                  <c:v>33.1</c:v>
                </c:pt>
                <c:pt idx="284">
                  <c:v>33.200000000000003</c:v>
                </c:pt>
                <c:pt idx="285">
                  <c:v>33.299999999999997</c:v>
                </c:pt>
                <c:pt idx="286">
                  <c:v>33.4</c:v>
                </c:pt>
                <c:pt idx="287">
                  <c:v>33.5</c:v>
                </c:pt>
                <c:pt idx="288">
                  <c:v>33.6</c:v>
                </c:pt>
                <c:pt idx="289">
                  <c:v>33.700000000000003</c:v>
                </c:pt>
                <c:pt idx="290">
                  <c:v>33.799999999999997</c:v>
                </c:pt>
                <c:pt idx="291">
                  <c:v>33.9</c:v>
                </c:pt>
                <c:pt idx="292">
                  <c:v>34</c:v>
                </c:pt>
                <c:pt idx="293">
                  <c:v>34.1</c:v>
                </c:pt>
                <c:pt idx="294">
                  <c:v>34.200000000000003</c:v>
                </c:pt>
                <c:pt idx="295">
                  <c:v>34.299999999999997</c:v>
                </c:pt>
                <c:pt idx="296">
                  <c:v>34.4</c:v>
                </c:pt>
                <c:pt idx="297">
                  <c:v>34.5</c:v>
                </c:pt>
                <c:pt idx="298">
                  <c:v>34.6</c:v>
                </c:pt>
                <c:pt idx="299">
                  <c:v>34.700000000000003</c:v>
                </c:pt>
                <c:pt idx="300">
                  <c:v>34.799999999999997</c:v>
                </c:pt>
                <c:pt idx="301">
                  <c:v>34.9</c:v>
                </c:pt>
                <c:pt idx="302">
                  <c:v>35</c:v>
                </c:pt>
                <c:pt idx="303">
                  <c:v>35.1</c:v>
                </c:pt>
                <c:pt idx="304">
                  <c:v>35.200000000000003</c:v>
                </c:pt>
                <c:pt idx="305">
                  <c:v>35.299999999999997</c:v>
                </c:pt>
                <c:pt idx="306">
                  <c:v>35.4</c:v>
                </c:pt>
                <c:pt idx="307">
                  <c:v>35.5</c:v>
                </c:pt>
                <c:pt idx="308">
                  <c:v>35.6</c:v>
                </c:pt>
                <c:pt idx="309">
                  <c:v>35.700000000000003</c:v>
                </c:pt>
                <c:pt idx="310">
                  <c:v>35.799999999999997</c:v>
                </c:pt>
                <c:pt idx="311">
                  <c:v>35.9</c:v>
                </c:pt>
                <c:pt idx="312">
                  <c:v>36</c:v>
                </c:pt>
                <c:pt idx="313">
                  <c:v>36.1</c:v>
                </c:pt>
                <c:pt idx="314">
                  <c:v>36.200000000000003</c:v>
                </c:pt>
                <c:pt idx="315">
                  <c:v>36.299999999999997</c:v>
                </c:pt>
                <c:pt idx="316">
                  <c:v>36.4</c:v>
                </c:pt>
                <c:pt idx="317">
                  <c:v>36.5</c:v>
                </c:pt>
                <c:pt idx="318">
                  <c:v>36.6</c:v>
                </c:pt>
                <c:pt idx="319">
                  <c:v>36.700000000000003</c:v>
                </c:pt>
                <c:pt idx="320">
                  <c:v>36.799999999999997</c:v>
                </c:pt>
                <c:pt idx="321">
                  <c:v>36.9</c:v>
                </c:pt>
                <c:pt idx="322">
                  <c:v>37</c:v>
                </c:pt>
                <c:pt idx="323">
                  <c:v>37.1</c:v>
                </c:pt>
                <c:pt idx="324">
                  <c:v>37.200000000000003</c:v>
                </c:pt>
                <c:pt idx="325">
                  <c:v>37.299999999999997</c:v>
                </c:pt>
                <c:pt idx="326">
                  <c:v>37.4</c:v>
                </c:pt>
                <c:pt idx="327">
                  <c:v>37.5</c:v>
                </c:pt>
                <c:pt idx="328">
                  <c:v>37.6</c:v>
                </c:pt>
                <c:pt idx="329">
                  <c:v>37.700000000000003</c:v>
                </c:pt>
                <c:pt idx="330">
                  <c:v>37.799999999999997</c:v>
                </c:pt>
                <c:pt idx="331">
                  <c:v>37.9</c:v>
                </c:pt>
                <c:pt idx="332">
                  <c:v>38</c:v>
                </c:pt>
                <c:pt idx="333">
                  <c:v>38.1</c:v>
                </c:pt>
                <c:pt idx="334">
                  <c:v>38.200000000000003</c:v>
                </c:pt>
                <c:pt idx="335">
                  <c:v>38.299999999999997</c:v>
                </c:pt>
                <c:pt idx="336">
                  <c:v>38.4</c:v>
                </c:pt>
                <c:pt idx="337">
                  <c:v>38.5</c:v>
                </c:pt>
                <c:pt idx="338">
                  <c:v>38.6</c:v>
                </c:pt>
                <c:pt idx="339">
                  <c:v>38.700000000000003</c:v>
                </c:pt>
                <c:pt idx="340">
                  <c:v>38.799999999999997</c:v>
                </c:pt>
                <c:pt idx="341">
                  <c:v>38.9</c:v>
                </c:pt>
                <c:pt idx="342">
                  <c:v>39</c:v>
                </c:pt>
                <c:pt idx="343">
                  <c:v>39.1</c:v>
                </c:pt>
                <c:pt idx="344">
                  <c:v>39.200000000000003</c:v>
                </c:pt>
                <c:pt idx="345">
                  <c:v>39.299999999999997</c:v>
                </c:pt>
                <c:pt idx="346">
                  <c:v>39.4</c:v>
                </c:pt>
                <c:pt idx="347">
                  <c:v>39.5</c:v>
                </c:pt>
                <c:pt idx="348">
                  <c:v>39.6</c:v>
                </c:pt>
                <c:pt idx="349">
                  <c:v>39.700000000000003</c:v>
                </c:pt>
                <c:pt idx="350">
                  <c:v>39.799999999999997</c:v>
                </c:pt>
                <c:pt idx="351">
                  <c:v>39.9</c:v>
                </c:pt>
                <c:pt idx="352">
                  <c:v>40</c:v>
                </c:pt>
                <c:pt idx="353">
                  <c:v>40.1</c:v>
                </c:pt>
                <c:pt idx="354">
                  <c:v>40.200000000000003</c:v>
                </c:pt>
                <c:pt idx="355">
                  <c:v>40.299999999999997</c:v>
                </c:pt>
                <c:pt idx="356">
                  <c:v>40.4</c:v>
                </c:pt>
                <c:pt idx="357">
                  <c:v>40.5</c:v>
                </c:pt>
                <c:pt idx="358">
                  <c:v>40.6</c:v>
                </c:pt>
                <c:pt idx="359">
                  <c:v>40.700000000000003</c:v>
                </c:pt>
                <c:pt idx="360">
                  <c:v>40.799999999999997</c:v>
                </c:pt>
                <c:pt idx="361">
                  <c:v>40.9</c:v>
                </c:pt>
                <c:pt idx="362">
                  <c:v>41</c:v>
                </c:pt>
                <c:pt idx="363">
                  <c:v>41.1</c:v>
                </c:pt>
                <c:pt idx="364">
                  <c:v>41.2</c:v>
                </c:pt>
                <c:pt idx="365">
                  <c:v>41.3</c:v>
                </c:pt>
                <c:pt idx="366">
                  <c:v>41.4</c:v>
                </c:pt>
                <c:pt idx="367">
                  <c:v>41.5</c:v>
                </c:pt>
                <c:pt idx="368">
                  <c:v>41.6</c:v>
                </c:pt>
                <c:pt idx="369">
                  <c:v>41.7</c:v>
                </c:pt>
                <c:pt idx="370">
                  <c:v>41.8</c:v>
                </c:pt>
                <c:pt idx="371">
                  <c:v>41.9</c:v>
                </c:pt>
                <c:pt idx="372">
                  <c:v>42</c:v>
                </c:pt>
                <c:pt idx="373">
                  <c:v>42.1</c:v>
                </c:pt>
                <c:pt idx="374">
                  <c:v>42.2</c:v>
                </c:pt>
                <c:pt idx="375">
                  <c:v>42.3</c:v>
                </c:pt>
                <c:pt idx="376">
                  <c:v>42.4</c:v>
                </c:pt>
                <c:pt idx="377">
                  <c:v>42.5</c:v>
                </c:pt>
                <c:pt idx="378">
                  <c:v>42.6</c:v>
                </c:pt>
                <c:pt idx="379">
                  <c:v>42.7</c:v>
                </c:pt>
                <c:pt idx="380">
                  <c:v>42.8</c:v>
                </c:pt>
                <c:pt idx="381">
                  <c:v>42.9</c:v>
                </c:pt>
                <c:pt idx="382">
                  <c:v>43</c:v>
                </c:pt>
                <c:pt idx="383">
                  <c:v>43.1</c:v>
                </c:pt>
                <c:pt idx="384">
                  <c:v>43.2</c:v>
                </c:pt>
                <c:pt idx="385">
                  <c:v>43.3</c:v>
                </c:pt>
                <c:pt idx="386">
                  <c:v>43.4</c:v>
                </c:pt>
                <c:pt idx="387">
                  <c:v>43.5</c:v>
                </c:pt>
                <c:pt idx="388">
                  <c:v>43.6</c:v>
                </c:pt>
                <c:pt idx="389">
                  <c:v>43.7</c:v>
                </c:pt>
                <c:pt idx="390">
                  <c:v>43.8</c:v>
                </c:pt>
                <c:pt idx="391">
                  <c:v>43.9</c:v>
                </c:pt>
                <c:pt idx="392">
                  <c:v>44</c:v>
                </c:pt>
                <c:pt idx="393">
                  <c:v>44.1</c:v>
                </c:pt>
                <c:pt idx="394">
                  <c:v>44.2</c:v>
                </c:pt>
                <c:pt idx="395">
                  <c:v>44.3</c:v>
                </c:pt>
                <c:pt idx="396">
                  <c:v>44.4</c:v>
                </c:pt>
                <c:pt idx="397">
                  <c:v>44.5</c:v>
                </c:pt>
                <c:pt idx="398">
                  <c:v>44.6</c:v>
                </c:pt>
                <c:pt idx="399">
                  <c:v>44.7</c:v>
                </c:pt>
                <c:pt idx="400">
                  <c:v>44.8</c:v>
                </c:pt>
                <c:pt idx="401">
                  <c:v>44.9</c:v>
                </c:pt>
                <c:pt idx="402">
                  <c:v>45</c:v>
                </c:pt>
                <c:pt idx="403">
                  <c:v>45.1</c:v>
                </c:pt>
                <c:pt idx="404">
                  <c:v>45.2</c:v>
                </c:pt>
                <c:pt idx="405">
                  <c:v>45.3</c:v>
                </c:pt>
                <c:pt idx="406">
                  <c:v>45.4</c:v>
                </c:pt>
                <c:pt idx="407">
                  <c:v>45.5</c:v>
                </c:pt>
                <c:pt idx="408">
                  <c:v>45.6</c:v>
                </c:pt>
                <c:pt idx="409">
                  <c:v>45.7</c:v>
                </c:pt>
                <c:pt idx="410">
                  <c:v>45.8</c:v>
                </c:pt>
                <c:pt idx="411">
                  <c:v>45.9</c:v>
                </c:pt>
                <c:pt idx="412">
                  <c:v>46</c:v>
                </c:pt>
                <c:pt idx="413">
                  <c:v>46.1</c:v>
                </c:pt>
                <c:pt idx="414">
                  <c:v>46.2</c:v>
                </c:pt>
                <c:pt idx="415">
                  <c:v>46.3</c:v>
                </c:pt>
                <c:pt idx="416">
                  <c:v>46.4</c:v>
                </c:pt>
                <c:pt idx="417">
                  <c:v>46.5</c:v>
                </c:pt>
                <c:pt idx="418">
                  <c:v>46.6</c:v>
                </c:pt>
                <c:pt idx="419">
                  <c:v>46.7</c:v>
                </c:pt>
                <c:pt idx="420">
                  <c:v>46.8</c:v>
                </c:pt>
                <c:pt idx="421">
                  <c:v>46.9</c:v>
                </c:pt>
                <c:pt idx="422">
                  <c:v>47</c:v>
                </c:pt>
                <c:pt idx="423">
                  <c:v>47.1</c:v>
                </c:pt>
                <c:pt idx="424">
                  <c:v>47.2</c:v>
                </c:pt>
                <c:pt idx="425">
                  <c:v>47.3</c:v>
                </c:pt>
                <c:pt idx="426">
                  <c:v>47.4</c:v>
                </c:pt>
                <c:pt idx="427">
                  <c:v>47.5</c:v>
                </c:pt>
                <c:pt idx="428">
                  <c:v>47.6</c:v>
                </c:pt>
                <c:pt idx="429">
                  <c:v>47.7</c:v>
                </c:pt>
                <c:pt idx="430">
                  <c:v>47.8</c:v>
                </c:pt>
                <c:pt idx="431">
                  <c:v>47.9</c:v>
                </c:pt>
                <c:pt idx="432">
                  <c:v>48</c:v>
                </c:pt>
                <c:pt idx="433">
                  <c:v>48.1</c:v>
                </c:pt>
                <c:pt idx="434">
                  <c:v>48.2</c:v>
                </c:pt>
                <c:pt idx="435">
                  <c:v>48.3</c:v>
                </c:pt>
                <c:pt idx="436">
                  <c:v>48.4</c:v>
                </c:pt>
                <c:pt idx="437">
                  <c:v>48.5</c:v>
                </c:pt>
                <c:pt idx="438">
                  <c:v>48.6</c:v>
                </c:pt>
                <c:pt idx="439">
                  <c:v>48.7</c:v>
                </c:pt>
                <c:pt idx="440">
                  <c:v>48.8</c:v>
                </c:pt>
                <c:pt idx="441">
                  <c:v>48.9</c:v>
                </c:pt>
                <c:pt idx="442">
                  <c:v>49</c:v>
                </c:pt>
                <c:pt idx="443">
                  <c:v>49.1</c:v>
                </c:pt>
                <c:pt idx="444">
                  <c:v>49.2</c:v>
                </c:pt>
                <c:pt idx="445">
                  <c:v>49.3</c:v>
                </c:pt>
                <c:pt idx="446">
                  <c:v>49.4</c:v>
                </c:pt>
                <c:pt idx="447">
                  <c:v>49.5</c:v>
                </c:pt>
                <c:pt idx="448">
                  <c:v>49.6</c:v>
                </c:pt>
                <c:pt idx="449">
                  <c:v>49.7</c:v>
                </c:pt>
                <c:pt idx="450">
                  <c:v>49.8</c:v>
                </c:pt>
                <c:pt idx="451">
                  <c:v>49.9</c:v>
                </c:pt>
                <c:pt idx="452">
                  <c:v>50</c:v>
                </c:pt>
                <c:pt idx="453">
                  <c:v>50.1</c:v>
                </c:pt>
                <c:pt idx="454">
                  <c:v>50.2</c:v>
                </c:pt>
                <c:pt idx="455">
                  <c:v>50.3</c:v>
                </c:pt>
                <c:pt idx="456">
                  <c:v>50.4</c:v>
                </c:pt>
                <c:pt idx="457">
                  <c:v>50.5</c:v>
                </c:pt>
                <c:pt idx="458">
                  <c:v>50.6</c:v>
                </c:pt>
                <c:pt idx="459">
                  <c:v>50.7</c:v>
                </c:pt>
                <c:pt idx="460">
                  <c:v>50.8</c:v>
                </c:pt>
                <c:pt idx="461">
                  <c:v>50.9</c:v>
                </c:pt>
                <c:pt idx="462">
                  <c:v>51</c:v>
                </c:pt>
                <c:pt idx="463">
                  <c:v>51.1</c:v>
                </c:pt>
                <c:pt idx="464">
                  <c:v>51.2</c:v>
                </c:pt>
                <c:pt idx="465">
                  <c:v>51.3</c:v>
                </c:pt>
                <c:pt idx="466">
                  <c:v>51.4</c:v>
                </c:pt>
                <c:pt idx="467">
                  <c:v>51.5</c:v>
                </c:pt>
                <c:pt idx="468">
                  <c:v>51.6</c:v>
                </c:pt>
                <c:pt idx="469">
                  <c:v>51.7</c:v>
                </c:pt>
                <c:pt idx="470">
                  <c:v>51.8</c:v>
                </c:pt>
                <c:pt idx="471">
                  <c:v>51.9</c:v>
                </c:pt>
                <c:pt idx="472">
                  <c:v>52</c:v>
                </c:pt>
                <c:pt idx="473">
                  <c:v>52.1</c:v>
                </c:pt>
                <c:pt idx="474">
                  <c:v>52.2</c:v>
                </c:pt>
                <c:pt idx="475">
                  <c:v>52.3</c:v>
                </c:pt>
                <c:pt idx="476">
                  <c:v>52.4</c:v>
                </c:pt>
                <c:pt idx="477">
                  <c:v>52.5</c:v>
                </c:pt>
                <c:pt idx="478">
                  <c:v>52.6</c:v>
                </c:pt>
                <c:pt idx="479">
                  <c:v>52.7</c:v>
                </c:pt>
                <c:pt idx="480">
                  <c:v>52.8</c:v>
                </c:pt>
                <c:pt idx="481">
                  <c:v>52.9</c:v>
                </c:pt>
                <c:pt idx="482">
                  <c:v>53</c:v>
                </c:pt>
                <c:pt idx="483">
                  <c:v>53.1</c:v>
                </c:pt>
                <c:pt idx="484">
                  <c:v>53.2</c:v>
                </c:pt>
                <c:pt idx="485">
                  <c:v>53.3</c:v>
                </c:pt>
                <c:pt idx="486">
                  <c:v>53.4</c:v>
                </c:pt>
                <c:pt idx="487">
                  <c:v>53.5</c:v>
                </c:pt>
                <c:pt idx="488">
                  <c:v>53.6</c:v>
                </c:pt>
                <c:pt idx="489">
                  <c:v>53.7</c:v>
                </c:pt>
                <c:pt idx="490">
                  <c:v>53.8</c:v>
                </c:pt>
                <c:pt idx="491">
                  <c:v>53.9</c:v>
                </c:pt>
                <c:pt idx="492">
                  <c:v>54</c:v>
                </c:pt>
                <c:pt idx="493">
                  <c:v>54.1</c:v>
                </c:pt>
                <c:pt idx="494">
                  <c:v>54.2</c:v>
                </c:pt>
                <c:pt idx="495">
                  <c:v>54.3</c:v>
                </c:pt>
                <c:pt idx="496">
                  <c:v>54.4</c:v>
                </c:pt>
                <c:pt idx="497">
                  <c:v>54.5</c:v>
                </c:pt>
                <c:pt idx="498">
                  <c:v>54.6</c:v>
                </c:pt>
                <c:pt idx="499">
                  <c:v>54.7</c:v>
                </c:pt>
                <c:pt idx="500">
                  <c:v>54.8</c:v>
                </c:pt>
                <c:pt idx="501">
                  <c:v>54.9</c:v>
                </c:pt>
                <c:pt idx="502">
                  <c:v>55</c:v>
                </c:pt>
                <c:pt idx="503">
                  <c:v>55.1</c:v>
                </c:pt>
                <c:pt idx="504">
                  <c:v>55.2</c:v>
                </c:pt>
                <c:pt idx="505">
                  <c:v>55.3</c:v>
                </c:pt>
                <c:pt idx="506">
                  <c:v>55.4</c:v>
                </c:pt>
                <c:pt idx="507">
                  <c:v>55.5</c:v>
                </c:pt>
                <c:pt idx="508">
                  <c:v>55.6</c:v>
                </c:pt>
                <c:pt idx="509">
                  <c:v>55.7</c:v>
                </c:pt>
                <c:pt idx="510">
                  <c:v>55.8</c:v>
                </c:pt>
                <c:pt idx="511">
                  <c:v>55.9</c:v>
                </c:pt>
                <c:pt idx="512">
                  <c:v>56</c:v>
                </c:pt>
                <c:pt idx="513">
                  <c:v>56.1</c:v>
                </c:pt>
                <c:pt idx="514">
                  <c:v>56.2</c:v>
                </c:pt>
                <c:pt idx="515">
                  <c:v>56.3</c:v>
                </c:pt>
                <c:pt idx="516">
                  <c:v>56.4</c:v>
                </c:pt>
                <c:pt idx="517">
                  <c:v>56.5</c:v>
                </c:pt>
                <c:pt idx="518">
                  <c:v>56.6</c:v>
                </c:pt>
                <c:pt idx="519">
                  <c:v>56.7</c:v>
                </c:pt>
                <c:pt idx="520">
                  <c:v>56.8</c:v>
                </c:pt>
                <c:pt idx="521">
                  <c:v>56.9</c:v>
                </c:pt>
                <c:pt idx="522">
                  <c:v>57</c:v>
                </c:pt>
                <c:pt idx="523">
                  <c:v>57.1</c:v>
                </c:pt>
                <c:pt idx="524">
                  <c:v>57.2</c:v>
                </c:pt>
                <c:pt idx="525">
                  <c:v>57.3</c:v>
                </c:pt>
                <c:pt idx="526">
                  <c:v>57.4</c:v>
                </c:pt>
                <c:pt idx="527">
                  <c:v>57.5</c:v>
                </c:pt>
                <c:pt idx="528">
                  <c:v>57.6</c:v>
                </c:pt>
                <c:pt idx="529">
                  <c:v>57.7</c:v>
                </c:pt>
                <c:pt idx="530">
                  <c:v>57.8</c:v>
                </c:pt>
                <c:pt idx="531">
                  <c:v>57.9</c:v>
                </c:pt>
                <c:pt idx="532">
                  <c:v>58</c:v>
                </c:pt>
                <c:pt idx="533">
                  <c:v>58.1</c:v>
                </c:pt>
                <c:pt idx="534">
                  <c:v>58.2</c:v>
                </c:pt>
                <c:pt idx="535">
                  <c:v>58.3</c:v>
                </c:pt>
                <c:pt idx="536">
                  <c:v>58.4</c:v>
                </c:pt>
                <c:pt idx="537">
                  <c:v>58.5</c:v>
                </c:pt>
                <c:pt idx="538">
                  <c:v>58.6</c:v>
                </c:pt>
                <c:pt idx="539">
                  <c:v>58.7</c:v>
                </c:pt>
                <c:pt idx="540">
                  <c:v>58.8</c:v>
                </c:pt>
                <c:pt idx="541">
                  <c:v>58.9</c:v>
                </c:pt>
                <c:pt idx="542">
                  <c:v>59</c:v>
                </c:pt>
                <c:pt idx="543">
                  <c:v>59.1</c:v>
                </c:pt>
                <c:pt idx="544">
                  <c:v>59.2</c:v>
                </c:pt>
                <c:pt idx="545">
                  <c:v>59.3</c:v>
                </c:pt>
                <c:pt idx="546">
                  <c:v>59.4</c:v>
                </c:pt>
                <c:pt idx="547">
                  <c:v>59.5</c:v>
                </c:pt>
                <c:pt idx="548">
                  <c:v>59.6</c:v>
                </c:pt>
                <c:pt idx="549">
                  <c:v>59.7</c:v>
                </c:pt>
                <c:pt idx="550">
                  <c:v>59.8</c:v>
                </c:pt>
                <c:pt idx="551">
                  <c:v>59.9</c:v>
                </c:pt>
                <c:pt idx="552">
                  <c:v>60</c:v>
                </c:pt>
                <c:pt idx="553">
                  <c:v>60.1</c:v>
                </c:pt>
                <c:pt idx="554">
                  <c:v>60.2</c:v>
                </c:pt>
                <c:pt idx="555">
                  <c:v>60.3</c:v>
                </c:pt>
                <c:pt idx="556">
                  <c:v>60.4</c:v>
                </c:pt>
                <c:pt idx="557">
                  <c:v>60.5</c:v>
                </c:pt>
                <c:pt idx="558">
                  <c:v>60.6</c:v>
                </c:pt>
                <c:pt idx="559">
                  <c:v>60.7</c:v>
                </c:pt>
                <c:pt idx="560">
                  <c:v>60.8</c:v>
                </c:pt>
                <c:pt idx="561">
                  <c:v>60.9</c:v>
                </c:pt>
                <c:pt idx="562">
                  <c:v>61</c:v>
                </c:pt>
                <c:pt idx="563">
                  <c:v>61.1</c:v>
                </c:pt>
                <c:pt idx="564">
                  <c:v>61.2</c:v>
                </c:pt>
                <c:pt idx="565">
                  <c:v>61.3</c:v>
                </c:pt>
                <c:pt idx="566">
                  <c:v>61.4</c:v>
                </c:pt>
                <c:pt idx="567">
                  <c:v>61.5</c:v>
                </c:pt>
                <c:pt idx="568">
                  <c:v>61.6</c:v>
                </c:pt>
                <c:pt idx="569">
                  <c:v>61.7</c:v>
                </c:pt>
                <c:pt idx="570">
                  <c:v>61.8</c:v>
                </c:pt>
                <c:pt idx="571">
                  <c:v>61.9</c:v>
                </c:pt>
                <c:pt idx="572">
                  <c:v>62</c:v>
                </c:pt>
                <c:pt idx="573">
                  <c:v>62.1</c:v>
                </c:pt>
                <c:pt idx="574">
                  <c:v>62.2</c:v>
                </c:pt>
                <c:pt idx="575">
                  <c:v>62.3</c:v>
                </c:pt>
                <c:pt idx="576">
                  <c:v>62.4</c:v>
                </c:pt>
                <c:pt idx="577">
                  <c:v>62.5</c:v>
                </c:pt>
                <c:pt idx="578">
                  <c:v>62.6</c:v>
                </c:pt>
                <c:pt idx="579">
                  <c:v>62.7</c:v>
                </c:pt>
                <c:pt idx="580">
                  <c:v>62.8</c:v>
                </c:pt>
                <c:pt idx="581">
                  <c:v>62.9</c:v>
                </c:pt>
                <c:pt idx="582">
                  <c:v>63</c:v>
                </c:pt>
                <c:pt idx="583">
                  <c:v>63.1</c:v>
                </c:pt>
                <c:pt idx="584">
                  <c:v>63.2</c:v>
                </c:pt>
                <c:pt idx="585">
                  <c:v>63.3</c:v>
                </c:pt>
                <c:pt idx="586">
                  <c:v>63.4</c:v>
                </c:pt>
                <c:pt idx="587">
                  <c:v>63.5</c:v>
                </c:pt>
                <c:pt idx="588">
                  <c:v>63.6</c:v>
                </c:pt>
                <c:pt idx="589">
                  <c:v>63.7</c:v>
                </c:pt>
                <c:pt idx="590">
                  <c:v>63.8</c:v>
                </c:pt>
                <c:pt idx="591">
                  <c:v>63.9</c:v>
                </c:pt>
                <c:pt idx="592">
                  <c:v>64</c:v>
                </c:pt>
                <c:pt idx="593">
                  <c:v>64.099999999999994</c:v>
                </c:pt>
                <c:pt idx="594">
                  <c:v>64.2</c:v>
                </c:pt>
                <c:pt idx="595">
                  <c:v>64.3</c:v>
                </c:pt>
                <c:pt idx="596">
                  <c:v>64.400000000000006</c:v>
                </c:pt>
                <c:pt idx="597">
                  <c:v>64.5</c:v>
                </c:pt>
                <c:pt idx="598">
                  <c:v>64.599999999999994</c:v>
                </c:pt>
                <c:pt idx="599">
                  <c:v>64.7</c:v>
                </c:pt>
                <c:pt idx="600">
                  <c:v>64.8</c:v>
                </c:pt>
                <c:pt idx="601">
                  <c:v>64.900000000000006</c:v>
                </c:pt>
                <c:pt idx="602">
                  <c:v>65</c:v>
                </c:pt>
                <c:pt idx="603">
                  <c:v>65.099999999999994</c:v>
                </c:pt>
                <c:pt idx="604">
                  <c:v>65.2</c:v>
                </c:pt>
                <c:pt idx="605">
                  <c:v>65.3</c:v>
                </c:pt>
                <c:pt idx="606">
                  <c:v>65.400000000000006</c:v>
                </c:pt>
                <c:pt idx="607">
                  <c:v>65.5</c:v>
                </c:pt>
                <c:pt idx="608">
                  <c:v>65.599999999999994</c:v>
                </c:pt>
                <c:pt idx="609">
                  <c:v>65.7</c:v>
                </c:pt>
                <c:pt idx="610">
                  <c:v>65.8</c:v>
                </c:pt>
                <c:pt idx="611">
                  <c:v>65.900000000000006</c:v>
                </c:pt>
                <c:pt idx="612">
                  <c:v>66</c:v>
                </c:pt>
                <c:pt idx="613">
                  <c:v>66.099999999999994</c:v>
                </c:pt>
                <c:pt idx="614">
                  <c:v>66.2</c:v>
                </c:pt>
                <c:pt idx="615">
                  <c:v>66.3</c:v>
                </c:pt>
                <c:pt idx="616">
                  <c:v>66.400000000000006</c:v>
                </c:pt>
                <c:pt idx="617">
                  <c:v>66.5</c:v>
                </c:pt>
                <c:pt idx="618">
                  <c:v>66.599999999999994</c:v>
                </c:pt>
                <c:pt idx="619">
                  <c:v>66.7</c:v>
                </c:pt>
                <c:pt idx="620">
                  <c:v>66.8</c:v>
                </c:pt>
                <c:pt idx="621">
                  <c:v>66.900000000000006</c:v>
                </c:pt>
                <c:pt idx="622">
                  <c:v>67</c:v>
                </c:pt>
                <c:pt idx="623">
                  <c:v>67.099999999999994</c:v>
                </c:pt>
                <c:pt idx="624">
                  <c:v>67.2</c:v>
                </c:pt>
                <c:pt idx="625">
                  <c:v>67.3</c:v>
                </c:pt>
                <c:pt idx="626">
                  <c:v>67.400000000000006</c:v>
                </c:pt>
                <c:pt idx="627">
                  <c:v>67.5</c:v>
                </c:pt>
                <c:pt idx="628">
                  <c:v>67.599999999999994</c:v>
                </c:pt>
                <c:pt idx="629">
                  <c:v>67.7</c:v>
                </c:pt>
                <c:pt idx="630">
                  <c:v>67.8</c:v>
                </c:pt>
                <c:pt idx="631">
                  <c:v>67.900000000000006</c:v>
                </c:pt>
                <c:pt idx="632">
                  <c:v>68</c:v>
                </c:pt>
                <c:pt idx="633">
                  <c:v>68.099999999999994</c:v>
                </c:pt>
                <c:pt idx="634">
                  <c:v>68.2</c:v>
                </c:pt>
                <c:pt idx="635">
                  <c:v>68.3</c:v>
                </c:pt>
                <c:pt idx="636">
                  <c:v>68.400000000000006</c:v>
                </c:pt>
                <c:pt idx="637">
                  <c:v>68.5</c:v>
                </c:pt>
                <c:pt idx="638">
                  <c:v>68.599999999999994</c:v>
                </c:pt>
                <c:pt idx="639">
                  <c:v>68.7</c:v>
                </c:pt>
                <c:pt idx="640">
                  <c:v>68.8</c:v>
                </c:pt>
                <c:pt idx="641">
                  <c:v>68.900000000000006</c:v>
                </c:pt>
                <c:pt idx="642">
                  <c:v>69</c:v>
                </c:pt>
                <c:pt idx="643">
                  <c:v>69.099999999999994</c:v>
                </c:pt>
                <c:pt idx="644">
                  <c:v>69.2</c:v>
                </c:pt>
                <c:pt idx="645">
                  <c:v>69.3</c:v>
                </c:pt>
                <c:pt idx="646">
                  <c:v>69.400000000000006</c:v>
                </c:pt>
                <c:pt idx="647">
                  <c:v>69.5</c:v>
                </c:pt>
                <c:pt idx="648">
                  <c:v>69.599999999999994</c:v>
                </c:pt>
                <c:pt idx="649">
                  <c:v>69.7</c:v>
                </c:pt>
                <c:pt idx="650">
                  <c:v>69.8</c:v>
                </c:pt>
                <c:pt idx="651">
                  <c:v>69.900000000000006</c:v>
                </c:pt>
                <c:pt idx="652">
                  <c:v>70</c:v>
                </c:pt>
                <c:pt idx="653">
                  <c:v>70.099999999999994</c:v>
                </c:pt>
                <c:pt idx="654">
                  <c:v>70.2</c:v>
                </c:pt>
                <c:pt idx="655">
                  <c:v>70.3</c:v>
                </c:pt>
                <c:pt idx="656">
                  <c:v>70.400000000000006</c:v>
                </c:pt>
                <c:pt idx="657">
                  <c:v>70.5</c:v>
                </c:pt>
                <c:pt idx="658">
                  <c:v>70.599999999999994</c:v>
                </c:pt>
                <c:pt idx="659">
                  <c:v>70.7</c:v>
                </c:pt>
                <c:pt idx="660">
                  <c:v>70.8</c:v>
                </c:pt>
                <c:pt idx="661">
                  <c:v>70.900000000000006</c:v>
                </c:pt>
                <c:pt idx="662">
                  <c:v>71</c:v>
                </c:pt>
                <c:pt idx="663">
                  <c:v>71.099999999999994</c:v>
                </c:pt>
                <c:pt idx="664">
                  <c:v>71.2</c:v>
                </c:pt>
                <c:pt idx="665">
                  <c:v>71.3</c:v>
                </c:pt>
                <c:pt idx="666">
                  <c:v>71.400000000000006</c:v>
                </c:pt>
                <c:pt idx="667">
                  <c:v>71.5</c:v>
                </c:pt>
                <c:pt idx="668">
                  <c:v>71.599999999999994</c:v>
                </c:pt>
                <c:pt idx="669">
                  <c:v>71.7</c:v>
                </c:pt>
                <c:pt idx="670">
                  <c:v>71.8</c:v>
                </c:pt>
                <c:pt idx="671">
                  <c:v>71.900000000000006</c:v>
                </c:pt>
                <c:pt idx="672">
                  <c:v>72</c:v>
                </c:pt>
                <c:pt idx="673">
                  <c:v>72.099999999999994</c:v>
                </c:pt>
                <c:pt idx="674">
                  <c:v>72.2</c:v>
                </c:pt>
                <c:pt idx="675">
                  <c:v>72.3</c:v>
                </c:pt>
                <c:pt idx="676">
                  <c:v>72.400000000000006</c:v>
                </c:pt>
                <c:pt idx="677">
                  <c:v>72.5</c:v>
                </c:pt>
                <c:pt idx="678">
                  <c:v>72.599999999999994</c:v>
                </c:pt>
                <c:pt idx="679">
                  <c:v>72.7</c:v>
                </c:pt>
                <c:pt idx="680">
                  <c:v>72.8</c:v>
                </c:pt>
                <c:pt idx="681">
                  <c:v>72.900000000000006</c:v>
                </c:pt>
                <c:pt idx="682">
                  <c:v>73</c:v>
                </c:pt>
                <c:pt idx="683">
                  <c:v>73.099999999999994</c:v>
                </c:pt>
                <c:pt idx="684">
                  <c:v>73.2</c:v>
                </c:pt>
                <c:pt idx="685">
                  <c:v>73.3</c:v>
                </c:pt>
                <c:pt idx="686">
                  <c:v>73.400000000000006</c:v>
                </c:pt>
                <c:pt idx="687">
                  <c:v>73.5</c:v>
                </c:pt>
                <c:pt idx="688">
                  <c:v>73.599999999999994</c:v>
                </c:pt>
                <c:pt idx="689">
                  <c:v>73.7</c:v>
                </c:pt>
                <c:pt idx="690">
                  <c:v>73.8</c:v>
                </c:pt>
                <c:pt idx="691">
                  <c:v>73.900000000000006</c:v>
                </c:pt>
                <c:pt idx="692">
                  <c:v>74</c:v>
                </c:pt>
                <c:pt idx="693">
                  <c:v>74.099999999999994</c:v>
                </c:pt>
                <c:pt idx="694">
                  <c:v>74.2</c:v>
                </c:pt>
                <c:pt idx="695">
                  <c:v>74.3</c:v>
                </c:pt>
                <c:pt idx="696">
                  <c:v>74.400000000000006</c:v>
                </c:pt>
                <c:pt idx="697">
                  <c:v>74.5</c:v>
                </c:pt>
                <c:pt idx="698">
                  <c:v>74.599999999999994</c:v>
                </c:pt>
                <c:pt idx="699">
                  <c:v>74.7</c:v>
                </c:pt>
                <c:pt idx="700">
                  <c:v>74.8</c:v>
                </c:pt>
                <c:pt idx="701">
                  <c:v>74.900000000000006</c:v>
                </c:pt>
                <c:pt idx="702">
                  <c:v>75</c:v>
                </c:pt>
                <c:pt idx="703">
                  <c:v>75.099999999999994</c:v>
                </c:pt>
                <c:pt idx="704">
                  <c:v>75.2</c:v>
                </c:pt>
                <c:pt idx="705">
                  <c:v>75.3</c:v>
                </c:pt>
                <c:pt idx="706">
                  <c:v>75.400000000000006</c:v>
                </c:pt>
                <c:pt idx="707">
                  <c:v>75.5</c:v>
                </c:pt>
                <c:pt idx="708">
                  <c:v>75.599999999999994</c:v>
                </c:pt>
                <c:pt idx="709">
                  <c:v>75.7</c:v>
                </c:pt>
                <c:pt idx="710">
                  <c:v>75.8</c:v>
                </c:pt>
                <c:pt idx="711">
                  <c:v>75.900000000000006</c:v>
                </c:pt>
                <c:pt idx="712">
                  <c:v>76</c:v>
                </c:pt>
                <c:pt idx="713">
                  <c:v>76.099999999999994</c:v>
                </c:pt>
                <c:pt idx="714">
                  <c:v>76.2</c:v>
                </c:pt>
                <c:pt idx="715">
                  <c:v>76.3</c:v>
                </c:pt>
                <c:pt idx="716">
                  <c:v>76.400000000000006</c:v>
                </c:pt>
                <c:pt idx="717">
                  <c:v>76.5</c:v>
                </c:pt>
                <c:pt idx="718">
                  <c:v>76.599999999999994</c:v>
                </c:pt>
                <c:pt idx="719">
                  <c:v>76.7</c:v>
                </c:pt>
                <c:pt idx="720">
                  <c:v>76.8</c:v>
                </c:pt>
                <c:pt idx="721">
                  <c:v>76.900000000000006</c:v>
                </c:pt>
                <c:pt idx="722">
                  <c:v>77</c:v>
                </c:pt>
                <c:pt idx="723">
                  <c:v>77.099999999999994</c:v>
                </c:pt>
                <c:pt idx="724">
                  <c:v>77.2</c:v>
                </c:pt>
                <c:pt idx="725">
                  <c:v>77.3</c:v>
                </c:pt>
                <c:pt idx="726">
                  <c:v>77.400000000000006</c:v>
                </c:pt>
                <c:pt idx="727">
                  <c:v>77.5</c:v>
                </c:pt>
                <c:pt idx="728">
                  <c:v>77.599999999999994</c:v>
                </c:pt>
                <c:pt idx="729">
                  <c:v>77.7</c:v>
                </c:pt>
                <c:pt idx="730">
                  <c:v>77.8</c:v>
                </c:pt>
                <c:pt idx="731">
                  <c:v>77.900000000000006</c:v>
                </c:pt>
                <c:pt idx="732">
                  <c:v>78</c:v>
                </c:pt>
                <c:pt idx="733">
                  <c:v>78.099999999999994</c:v>
                </c:pt>
                <c:pt idx="734">
                  <c:v>78.2</c:v>
                </c:pt>
                <c:pt idx="735">
                  <c:v>78.3</c:v>
                </c:pt>
                <c:pt idx="736">
                  <c:v>78.400000000000006</c:v>
                </c:pt>
                <c:pt idx="737">
                  <c:v>78.5</c:v>
                </c:pt>
                <c:pt idx="738">
                  <c:v>78.599999999999994</c:v>
                </c:pt>
                <c:pt idx="739">
                  <c:v>78.7</c:v>
                </c:pt>
                <c:pt idx="740">
                  <c:v>78.8</c:v>
                </c:pt>
                <c:pt idx="741">
                  <c:v>78.900000000000006</c:v>
                </c:pt>
                <c:pt idx="742">
                  <c:v>79</c:v>
                </c:pt>
                <c:pt idx="743">
                  <c:v>79.099999999999994</c:v>
                </c:pt>
                <c:pt idx="744">
                  <c:v>79.2</c:v>
                </c:pt>
                <c:pt idx="745">
                  <c:v>79.3</c:v>
                </c:pt>
                <c:pt idx="746">
                  <c:v>79.400000000000006</c:v>
                </c:pt>
                <c:pt idx="747">
                  <c:v>79.5</c:v>
                </c:pt>
                <c:pt idx="748">
                  <c:v>79.599999999999994</c:v>
                </c:pt>
                <c:pt idx="749">
                  <c:v>79.7</c:v>
                </c:pt>
                <c:pt idx="750">
                  <c:v>79.8</c:v>
                </c:pt>
                <c:pt idx="751">
                  <c:v>79.900000000000006</c:v>
                </c:pt>
                <c:pt idx="752">
                  <c:v>80</c:v>
                </c:pt>
                <c:pt idx="753">
                  <c:v>80.099999999999994</c:v>
                </c:pt>
                <c:pt idx="754">
                  <c:v>80.2</c:v>
                </c:pt>
                <c:pt idx="755">
                  <c:v>80.3</c:v>
                </c:pt>
                <c:pt idx="756">
                  <c:v>80.400000000000006</c:v>
                </c:pt>
                <c:pt idx="757">
                  <c:v>80.5</c:v>
                </c:pt>
                <c:pt idx="758">
                  <c:v>80.599999999999994</c:v>
                </c:pt>
                <c:pt idx="759">
                  <c:v>80.7</c:v>
                </c:pt>
                <c:pt idx="760">
                  <c:v>80.8</c:v>
                </c:pt>
                <c:pt idx="761">
                  <c:v>80.900000000000006</c:v>
                </c:pt>
                <c:pt idx="762">
                  <c:v>81</c:v>
                </c:pt>
                <c:pt idx="763">
                  <c:v>81.099999999999994</c:v>
                </c:pt>
                <c:pt idx="764">
                  <c:v>81.2</c:v>
                </c:pt>
                <c:pt idx="765">
                  <c:v>81.3</c:v>
                </c:pt>
                <c:pt idx="766">
                  <c:v>81.400000000000006</c:v>
                </c:pt>
                <c:pt idx="767">
                  <c:v>81.5</c:v>
                </c:pt>
                <c:pt idx="768">
                  <c:v>81.599999999999994</c:v>
                </c:pt>
                <c:pt idx="769">
                  <c:v>81.7</c:v>
                </c:pt>
                <c:pt idx="770">
                  <c:v>81.8</c:v>
                </c:pt>
                <c:pt idx="771">
                  <c:v>81.900000000000006</c:v>
                </c:pt>
                <c:pt idx="772">
                  <c:v>82</c:v>
                </c:pt>
                <c:pt idx="773">
                  <c:v>82.1</c:v>
                </c:pt>
                <c:pt idx="774">
                  <c:v>82.2</c:v>
                </c:pt>
                <c:pt idx="775">
                  <c:v>82.3</c:v>
                </c:pt>
                <c:pt idx="776">
                  <c:v>82.4</c:v>
                </c:pt>
                <c:pt idx="777">
                  <c:v>82.5</c:v>
                </c:pt>
                <c:pt idx="778">
                  <c:v>82.6</c:v>
                </c:pt>
                <c:pt idx="779">
                  <c:v>82.7</c:v>
                </c:pt>
                <c:pt idx="780">
                  <c:v>82.8</c:v>
                </c:pt>
                <c:pt idx="781">
                  <c:v>82.9</c:v>
                </c:pt>
                <c:pt idx="782">
                  <c:v>83</c:v>
                </c:pt>
                <c:pt idx="783">
                  <c:v>83.1</c:v>
                </c:pt>
                <c:pt idx="784">
                  <c:v>83.2</c:v>
                </c:pt>
                <c:pt idx="785">
                  <c:v>83.3</c:v>
                </c:pt>
                <c:pt idx="786">
                  <c:v>83.4</c:v>
                </c:pt>
                <c:pt idx="787">
                  <c:v>83.5</c:v>
                </c:pt>
                <c:pt idx="788">
                  <c:v>83.6</c:v>
                </c:pt>
                <c:pt idx="789">
                  <c:v>83.7</c:v>
                </c:pt>
                <c:pt idx="790">
                  <c:v>83.8</c:v>
                </c:pt>
                <c:pt idx="791">
                  <c:v>83.9</c:v>
                </c:pt>
                <c:pt idx="792">
                  <c:v>84</c:v>
                </c:pt>
                <c:pt idx="793">
                  <c:v>84.1</c:v>
                </c:pt>
                <c:pt idx="794">
                  <c:v>84.2</c:v>
                </c:pt>
                <c:pt idx="795">
                  <c:v>84.3</c:v>
                </c:pt>
                <c:pt idx="796">
                  <c:v>84.4</c:v>
                </c:pt>
                <c:pt idx="797">
                  <c:v>84.5</c:v>
                </c:pt>
                <c:pt idx="798">
                  <c:v>84.6</c:v>
                </c:pt>
                <c:pt idx="799">
                  <c:v>84.7</c:v>
                </c:pt>
                <c:pt idx="800">
                  <c:v>84.8</c:v>
                </c:pt>
                <c:pt idx="801">
                  <c:v>84.9</c:v>
                </c:pt>
                <c:pt idx="802">
                  <c:v>85</c:v>
                </c:pt>
                <c:pt idx="803">
                  <c:v>85.1</c:v>
                </c:pt>
                <c:pt idx="804">
                  <c:v>85.2</c:v>
                </c:pt>
                <c:pt idx="805">
                  <c:v>85.3</c:v>
                </c:pt>
                <c:pt idx="806">
                  <c:v>85.4</c:v>
                </c:pt>
                <c:pt idx="807">
                  <c:v>85.5</c:v>
                </c:pt>
                <c:pt idx="808">
                  <c:v>85.6</c:v>
                </c:pt>
                <c:pt idx="809">
                  <c:v>85.7</c:v>
                </c:pt>
                <c:pt idx="810">
                  <c:v>85.8</c:v>
                </c:pt>
                <c:pt idx="811">
                  <c:v>85.9</c:v>
                </c:pt>
                <c:pt idx="812">
                  <c:v>86</c:v>
                </c:pt>
                <c:pt idx="813">
                  <c:v>86.1</c:v>
                </c:pt>
                <c:pt idx="814">
                  <c:v>86.2</c:v>
                </c:pt>
                <c:pt idx="815">
                  <c:v>86.3</c:v>
                </c:pt>
                <c:pt idx="816">
                  <c:v>86.4</c:v>
                </c:pt>
                <c:pt idx="817">
                  <c:v>86.5</c:v>
                </c:pt>
                <c:pt idx="818">
                  <c:v>86.6</c:v>
                </c:pt>
                <c:pt idx="819">
                  <c:v>86.7</c:v>
                </c:pt>
                <c:pt idx="820">
                  <c:v>86.8</c:v>
                </c:pt>
                <c:pt idx="821">
                  <c:v>86.9</c:v>
                </c:pt>
                <c:pt idx="822">
                  <c:v>87</c:v>
                </c:pt>
                <c:pt idx="823">
                  <c:v>87.1</c:v>
                </c:pt>
                <c:pt idx="824">
                  <c:v>87.2</c:v>
                </c:pt>
                <c:pt idx="825">
                  <c:v>87.3</c:v>
                </c:pt>
                <c:pt idx="826">
                  <c:v>87.4</c:v>
                </c:pt>
                <c:pt idx="827">
                  <c:v>87.5</c:v>
                </c:pt>
                <c:pt idx="828">
                  <c:v>87.6</c:v>
                </c:pt>
                <c:pt idx="829">
                  <c:v>87.7</c:v>
                </c:pt>
                <c:pt idx="830">
                  <c:v>87.8</c:v>
                </c:pt>
                <c:pt idx="831">
                  <c:v>87.9</c:v>
                </c:pt>
                <c:pt idx="832">
                  <c:v>88</c:v>
                </c:pt>
                <c:pt idx="833">
                  <c:v>88.1</c:v>
                </c:pt>
                <c:pt idx="834">
                  <c:v>88.2</c:v>
                </c:pt>
                <c:pt idx="835">
                  <c:v>88.3</c:v>
                </c:pt>
                <c:pt idx="836">
                  <c:v>88.4</c:v>
                </c:pt>
                <c:pt idx="837">
                  <c:v>88.5</c:v>
                </c:pt>
                <c:pt idx="838">
                  <c:v>88.6</c:v>
                </c:pt>
                <c:pt idx="839">
                  <c:v>88.7</c:v>
                </c:pt>
                <c:pt idx="840">
                  <c:v>88.8</c:v>
                </c:pt>
                <c:pt idx="841">
                  <c:v>88.9</c:v>
                </c:pt>
                <c:pt idx="842">
                  <c:v>89</c:v>
                </c:pt>
                <c:pt idx="843">
                  <c:v>89.1</c:v>
                </c:pt>
                <c:pt idx="844">
                  <c:v>89.2</c:v>
                </c:pt>
                <c:pt idx="845">
                  <c:v>89.3</c:v>
                </c:pt>
                <c:pt idx="846">
                  <c:v>89.4</c:v>
                </c:pt>
                <c:pt idx="847">
                  <c:v>89.5</c:v>
                </c:pt>
                <c:pt idx="848">
                  <c:v>89.6</c:v>
                </c:pt>
                <c:pt idx="849">
                  <c:v>89.7</c:v>
                </c:pt>
                <c:pt idx="850">
                  <c:v>89.8</c:v>
                </c:pt>
                <c:pt idx="851">
                  <c:v>89.9</c:v>
                </c:pt>
                <c:pt idx="852">
                  <c:v>90</c:v>
                </c:pt>
                <c:pt idx="853">
                  <c:v>90.1</c:v>
                </c:pt>
                <c:pt idx="854">
                  <c:v>90.2</c:v>
                </c:pt>
                <c:pt idx="855">
                  <c:v>90.3</c:v>
                </c:pt>
                <c:pt idx="856">
                  <c:v>90.4</c:v>
                </c:pt>
                <c:pt idx="857">
                  <c:v>90.5</c:v>
                </c:pt>
                <c:pt idx="858">
                  <c:v>90.6</c:v>
                </c:pt>
                <c:pt idx="859">
                  <c:v>90.7</c:v>
                </c:pt>
                <c:pt idx="860">
                  <c:v>90.8</c:v>
                </c:pt>
                <c:pt idx="861">
                  <c:v>90.9</c:v>
                </c:pt>
                <c:pt idx="862">
                  <c:v>91</c:v>
                </c:pt>
                <c:pt idx="863">
                  <c:v>91.1</c:v>
                </c:pt>
                <c:pt idx="864">
                  <c:v>91.2</c:v>
                </c:pt>
                <c:pt idx="865">
                  <c:v>91.3</c:v>
                </c:pt>
                <c:pt idx="866">
                  <c:v>91.4</c:v>
                </c:pt>
                <c:pt idx="867">
                  <c:v>91.5</c:v>
                </c:pt>
                <c:pt idx="868">
                  <c:v>91.6</c:v>
                </c:pt>
                <c:pt idx="869">
                  <c:v>91.7</c:v>
                </c:pt>
                <c:pt idx="870">
                  <c:v>91.8</c:v>
                </c:pt>
                <c:pt idx="871">
                  <c:v>91.9</c:v>
                </c:pt>
                <c:pt idx="872">
                  <c:v>92</c:v>
                </c:pt>
                <c:pt idx="873">
                  <c:v>92.1</c:v>
                </c:pt>
                <c:pt idx="874">
                  <c:v>92.2</c:v>
                </c:pt>
                <c:pt idx="875">
                  <c:v>92.3</c:v>
                </c:pt>
                <c:pt idx="876">
                  <c:v>92.4</c:v>
                </c:pt>
                <c:pt idx="877">
                  <c:v>92.5</c:v>
                </c:pt>
                <c:pt idx="878">
                  <c:v>92.6</c:v>
                </c:pt>
                <c:pt idx="879">
                  <c:v>92.7</c:v>
                </c:pt>
                <c:pt idx="880">
                  <c:v>92.8</c:v>
                </c:pt>
                <c:pt idx="881">
                  <c:v>92.9</c:v>
                </c:pt>
                <c:pt idx="882">
                  <c:v>93</c:v>
                </c:pt>
                <c:pt idx="883">
                  <c:v>93.1</c:v>
                </c:pt>
                <c:pt idx="884">
                  <c:v>93.2</c:v>
                </c:pt>
                <c:pt idx="885">
                  <c:v>93.3</c:v>
                </c:pt>
                <c:pt idx="886">
                  <c:v>93.4</c:v>
                </c:pt>
                <c:pt idx="887">
                  <c:v>93.5</c:v>
                </c:pt>
                <c:pt idx="888">
                  <c:v>93.6</c:v>
                </c:pt>
                <c:pt idx="889">
                  <c:v>93.7</c:v>
                </c:pt>
                <c:pt idx="890">
                  <c:v>93.8</c:v>
                </c:pt>
                <c:pt idx="891">
                  <c:v>93.9</c:v>
                </c:pt>
                <c:pt idx="892">
                  <c:v>94</c:v>
                </c:pt>
                <c:pt idx="893">
                  <c:v>94.1</c:v>
                </c:pt>
                <c:pt idx="894">
                  <c:v>94.2</c:v>
                </c:pt>
                <c:pt idx="895">
                  <c:v>94.3</c:v>
                </c:pt>
                <c:pt idx="896">
                  <c:v>94.4</c:v>
                </c:pt>
                <c:pt idx="897">
                  <c:v>94.5</c:v>
                </c:pt>
                <c:pt idx="898">
                  <c:v>94.6</c:v>
                </c:pt>
                <c:pt idx="899">
                  <c:v>94.7</c:v>
                </c:pt>
                <c:pt idx="900">
                  <c:v>94.8</c:v>
                </c:pt>
                <c:pt idx="901">
                  <c:v>94.9</c:v>
                </c:pt>
                <c:pt idx="902">
                  <c:v>95</c:v>
                </c:pt>
                <c:pt idx="903">
                  <c:v>95.1</c:v>
                </c:pt>
                <c:pt idx="904">
                  <c:v>95.2</c:v>
                </c:pt>
                <c:pt idx="905">
                  <c:v>95.3</c:v>
                </c:pt>
                <c:pt idx="906">
                  <c:v>95.4</c:v>
                </c:pt>
                <c:pt idx="907">
                  <c:v>95.5</c:v>
                </c:pt>
                <c:pt idx="908">
                  <c:v>95.6</c:v>
                </c:pt>
                <c:pt idx="909">
                  <c:v>95.7</c:v>
                </c:pt>
                <c:pt idx="910">
                  <c:v>95.8</c:v>
                </c:pt>
                <c:pt idx="911">
                  <c:v>95.9</c:v>
                </c:pt>
                <c:pt idx="912">
                  <c:v>96</c:v>
                </c:pt>
                <c:pt idx="913">
                  <c:v>96.1</c:v>
                </c:pt>
                <c:pt idx="914">
                  <c:v>96.2</c:v>
                </c:pt>
                <c:pt idx="915">
                  <c:v>96.3</c:v>
                </c:pt>
                <c:pt idx="916">
                  <c:v>96.4</c:v>
                </c:pt>
                <c:pt idx="917">
                  <c:v>96.5</c:v>
                </c:pt>
                <c:pt idx="918">
                  <c:v>96.6</c:v>
                </c:pt>
                <c:pt idx="919">
                  <c:v>96.7</c:v>
                </c:pt>
                <c:pt idx="920">
                  <c:v>96.8</c:v>
                </c:pt>
                <c:pt idx="921">
                  <c:v>96.9</c:v>
                </c:pt>
                <c:pt idx="922">
                  <c:v>97</c:v>
                </c:pt>
                <c:pt idx="923">
                  <c:v>97.1</c:v>
                </c:pt>
                <c:pt idx="924">
                  <c:v>97.2</c:v>
                </c:pt>
                <c:pt idx="925">
                  <c:v>97.3</c:v>
                </c:pt>
                <c:pt idx="926">
                  <c:v>97.4</c:v>
                </c:pt>
                <c:pt idx="927">
                  <c:v>97.5</c:v>
                </c:pt>
                <c:pt idx="928">
                  <c:v>97.6</c:v>
                </c:pt>
                <c:pt idx="929">
                  <c:v>97.7</c:v>
                </c:pt>
                <c:pt idx="930">
                  <c:v>97.8</c:v>
                </c:pt>
                <c:pt idx="931">
                  <c:v>97.9</c:v>
                </c:pt>
                <c:pt idx="932">
                  <c:v>98</c:v>
                </c:pt>
                <c:pt idx="933">
                  <c:v>98.1</c:v>
                </c:pt>
                <c:pt idx="934">
                  <c:v>98.2</c:v>
                </c:pt>
                <c:pt idx="935">
                  <c:v>98.3</c:v>
                </c:pt>
                <c:pt idx="936">
                  <c:v>98.4</c:v>
                </c:pt>
                <c:pt idx="937">
                  <c:v>98.5</c:v>
                </c:pt>
                <c:pt idx="938">
                  <c:v>98.6</c:v>
                </c:pt>
                <c:pt idx="939">
                  <c:v>98.7</c:v>
                </c:pt>
                <c:pt idx="940">
                  <c:v>98.8</c:v>
                </c:pt>
                <c:pt idx="941">
                  <c:v>98.9</c:v>
                </c:pt>
                <c:pt idx="942">
                  <c:v>99</c:v>
                </c:pt>
                <c:pt idx="943">
                  <c:v>99.1</c:v>
                </c:pt>
                <c:pt idx="944">
                  <c:v>99.2</c:v>
                </c:pt>
                <c:pt idx="945">
                  <c:v>99.3</c:v>
                </c:pt>
                <c:pt idx="946">
                  <c:v>99.4</c:v>
                </c:pt>
                <c:pt idx="947">
                  <c:v>99.5</c:v>
                </c:pt>
                <c:pt idx="948">
                  <c:v>99.6</c:v>
                </c:pt>
                <c:pt idx="949">
                  <c:v>99.7</c:v>
                </c:pt>
                <c:pt idx="950">
                  <c:v>99.8</c:v>
                </c:pt>
                <c:pt idx="951">
                  <c:v>99.9</c:v>
                </c:pt>
                <c:pt idx="952">
                  <c:v>100</c:v>
                </c:pt>
                <c:pt idx="953">
                  <c:v>100.1</c:v>
                </c:pt>
                <c:pt idx="954">
                  <c:v>100.2</c:v>
                </c:pt>
                <c:pt idx="955">
                  <c:v>100.3</c:v>
                </c:pt>
                <c:pt idx="956">
                  <c:v>100.4</c:v>
                </c:pt>
                <c:pt idx="957">
                  <c:v>100.5</c:v>
                </c:pt>
                <c:pt idx="958">
                  <c:v>100.6</c:v>
                </c:pt>
                <c:pt idx="959">
                  <c:v>100.7</c:v>
                </c:pt>
                <c:pt idx="960">
                  <c:v>100.8</c:v>
                </c:pt>
                <c:pt idx="961">
                  <c:v>100.9</c:v>
                </c:pt>
                <c:pt idx="962">
                  <c:v>101</c:v>
                </c:pt>
                <c:pt idx="963">
                  <c:v>101.1</c:v>
                </c:pt>
                <c:pt idx="964">
                  <c:v>101.2</c:v>
                </c:pt>
                <c:pt idx="965">
                  <c:v>101.3</c:v>
                </c:pt>
                <c:pt idx="966">
                  <c:v>101.4</c:v>
                </c:pt>
                <c:pt idx="967">
                  <c:v>101.5</c:v>
                </c:pt>
                <c:pt idx="968">
                  <c:v>101.6</c:v>
                </c:pt>
                <c:pt idx="969">
                  <c:v>101.7</c:v>
                </c:pt>
                <c:pt idx="970">
                  <c:v>101.8</c:v>
                </c:pt>
                <c:pt idx="971">
                  <c:v>101.9</c:v>
                </c:pt>
                <c:pt idx="972">
                  <c:v>102</c:v>
                </c:pt>
                <c:pt idx="973">
                  <c:v>102.1</c:v>
                </c:pt>
                <c:pt idx="974">
                  <c:v>102.2</c:v>
                </c:pt>
                <c:pt idx="975">
                  <c:v>102.3</c:v>
                </c:pt>
                <c:pt idx="976">
                  <c:v>102.4</c:v>
                </c:pt>
                <c:pt idx="977">
                  <c:v>102.5</c:v>
                </c:pt>
                <c:pt idx="978">
                  <c:v>102.6</c:v>
                </c:pt>
                <c:pt idx="979">
                  <c:v>102.7</c:v>
                </c:pt>
                <c:pt idx="980">
                  <c:v>102.8</c:v>
                </c:pt>
                <c:pt idx="981">
                  <c:v>102.9</c:v>
                </c:pt>
                <c:pt idx="982">
                  <c:v>103</c:v>
                </c:pt>
                <c:pt idx="983">
                  <c:v>103.1</c:v>
                </c:pt>
                <c:pt idx="984">
                  <c:v>103.2</c:v>
                </c:pt>
                <c:pt idx="985">
                  <c:v>103.3</c:v>
                </c:pt>
                <c:pt idx="986">
                  <c:v>103.4</c:v>
                </c:pt>
                <c:pt idx="987">
                  <c:v>103.5</c:v>
                </c:pt>
                <c:pt idx="988">
                  <c:v>103.6</c:v>
                </c:pt>
                <c:pt idx="989">
                  <c:v>103.7</c:v>
                </c:pt>
                <c:pt idx="990">
                  <c:v>103.8</c:v>
                </c:pt>
                <c:pt idx="991">
                  <c:v>103.9</c:v>
                </c:pt>
                <c:pt idx="992">
                  <c:v>104</c:v>
                </c:pt>
                <c:pt idx="993">
                  <c:v>104.1</c:v>
                </c:pt>
                <c:pt idx="994">
                  <c:v>104.2</c:v>
                </c:pt>
                <c:pt idx="995">
                  <c:v>104.3</c:v>
                </c:pt>
                <c:pt idx="996">
                  <c:v>104.4</c:v>
                </c:pt>
                <c:pt idx="997">
                  <c:v>104.5</c:v>
                </c:pt>
                <c:pt idx="998">
                  <c:v>104.6</c:v>
                </c:pt>
                <c:pt idx="999">
                  <c:v>104.7</c:v>
                </c:pt>
                <c:pt idx="1000">
                  <c:v>104.8</c:v>
                </c:pt>
                <c:pt idx="1001">
                  <c:v>104.9</c:v>
                </c:pt>
                <c:pt idx="1002">
                  <c:v>105</c:v>
                </c:pt>
                <c:pt idx="1003">
                  <c:v>105.1</c:v>
                </c:pt>
                <c:pt idx="1004">
                  <c:v>105.2</c:v>
                </c:pt>
                <c:pt idx="1005">
                  <c:v>105.3</c:v>
                </c:pt>
                <c:pt idx="1006">
                  <c:v>105.4</c:v>
                </c:pt>
                <c:pt idx="1007">
                  <c:v>105.5</c:v>
                </c:pt>
                <c:pt idx="1008">
                  <c:v>105.6</c:v>
                </c:pt>
                <c:pt idx="1009">
                  <c:v>105.7</c:v>
                </c:pt>
                <c:pt idx="1010">
                  <c:v>105.8</c:v>
                </c:pt>
                <c:pt idx="1011">
                  <c:v>105.9</c:v>
                </c:pt>
                <c:pt idx="1012">
                  <c:v>106</c:v>
                </c:pt>
                <c:pt idx="1013">
                  <c:v>106.1</c:v>
                </c:pt>
                <c:pt idx="1014">
                  <c:v>106.2</c:v>
                </c:pt>
                <c:pt idx="1015">
                  <c:v>106.3</c:v>
                </c:pt>
                <c:pt idx="1016">
                  <c:v>106.4</c:v>
                </c:pt>
                <c:pt idx="1017">
                  <c:v>106.5</c:v>
                </c:pt>
                <c:pt idx="1018">
                  <c:v>106.6</c:v>
                </c:pt>
                <c:pt idx="1019">
                  <c:v>106.7</c:v>
                </c:pt>
                <c:pt idx="1020">
                  <c:v>106.8</c:v>
                </c:pt>
                <c:pt idx="1021">
                  <c:v>106.9</c:v>
                </c:pt>
                <c:pt idx="1022">
                  <c:v>107</c:v>
                </c:pt>
                <c:pt idx="1023">
                  <c:v>107.1</c:v>
                </c:pt>
                <c:pt idx="1024">
                  <c:v>107.2</c:v>
                </c:pt>
                <c:pt idx="1025">
                  <c:v>107.3</c:v>
                </c:pt>
                <c:pt idx="1026">
                  <c:v>107.4</c:v>
                </c:pt>
                <c:pt idx="1027">
                  <c:v>107.5</c:v>
                </c:pt>
                <c:pt idx="1028">
                  <c:v>107.6</c:v>
                </c:pt>
                <c:pt idx="1029">
                  <c:v>107.7</c:v>
                </c:pt>
                <c:pt idx="1030">
                  <c:v>107.8</c:v>
                </c:pt>
                <c:pt idx="1031">
                  <c:v>107.9</c:v>
                </c:pt>
                <c:pt idx="1032">
                  <c:v>108</c:v>
                </c:pt>
                <c:pt idx="1033">
                  <c:v>108.1</c:v>
                </c:pt>
                <c:pt idx="1034">
                  <c:v>108.2</c:v>
                </c:pt>
                <c:pt idx="1035">
                  <c:v>108.3</c:v>
                </c:pt>
                <c:pt idx="1036">
                  <c:v>108.4</c:v>
                </c:pt>
                <c:pt idx="1037">
                  <c:v>108.5</c:v>
                </c:pt>
                <c:pt idx="1038">
                  <c:v>108.6</c:v>
                </c:pt>
                <c:pt idx="1039">
                  <c:v>108.7</c:v>
                </c:pt>
                <c:pt idx="1040">
                  <c:v>108.8</c:v>
                </c:pt>
                <c:pt idx="1041">
                  <c:v>108.9</c:v>
                </c:pt>
                <c:pt idx="1042">
                  <c:v>109</c:v>
                </c:pt>
                <c:pt idx="1043">
                  <c:v>109.1</c:v>
                </c:pt>
                <c:pt idx="1044">
                  <c:v>109.2</c:v>
                </c:pt>
                <c:pt idx="1045">
                  <c:v>109.3</c:v>
                </c:pt>
                <c:pt idx="1046">
                  <c:v>109.4</c:v>
                </c:pt>
                <c:pt idx="1047">
                  <c:v>109.5</c:v>
                </c:pt>
                <c:pt idx="1048">
                  <c:v>109.6</c:v>
                </c:pt>
                <c:pt idx="1049">
                  <c:v>109.7</c:v>
                </c:pt>
                <c:pt idx="1050">
                  <c:v>109.8</c:v>
                </c:pt>
                <c:pt idx="1051">
                  <c:v>109.9</c:v>
                </c:pt>
                <c:pt idx="1052">
                  <c:v>110</c:v>
                </c:pt>
                <c:pt idx="1053">
                  <c:v>110.1</c:v>
                </c:pt>
                <c:pt idx="1054">
                  <c:v>110.2</c:v>
                </c:pt>
                <c:pt idx="1055">
                  <c:v>110.3</c:v>
                </c:pt>
                <c:pt idx="1056">
                  <c:v>110.4</c:v>
                </c:pt>
                <c:pt idx="1057">
                  <c:v>110.5</c:v>
                </c:pt>
                <c:pt idx="1058">
                  <c:v>110.6</c:v>
                </c:pt>
                <c:pt idx="1059">
                  <c:v>110.7</c:v>
                </c:pt>
                <c:pt idx="1060">
                  <c:v>110.8</c:v>
                </c:pt>
                <c:pt idx="1061">
                  <c:v>110.9</c:v>
                </c:pt>
                <c:pt idx="1062">
                  <c:v>111</c:v>
                </c:pt>
                <c:pt idx="1063">
                  <c:v>111.1</c:v>
                </c:pt>
                <c:pt idx="1064">
                  <c:v>111.2</c:v>
                </c:pt>
                <c:pt idx="1065">
                  <c:v>111.3</c:v>
                </c:pt>
                <c:pt idx="1066">
                  <c:v>111.4</c:v>
                </c:pt>
                <c:pt idx="1067">
                  <c:v>111.5</c:v>
                </c:pt>
                <c:pt idx="1068">
                  <c:v>111.6</c:v>
                </c:pt>
                <c:pt idx="1069">
                  <c:v>111.7</c:v>
                </c:pt>
                <c:pt idx="1070">
                  <c:v>111.8</c:v>
                </c:pt>
                <c:pt idx="1071">
                  <c:v>111.9</c:v>
                </c:pt>
                <c:pt idx="1072">
                  <c:v>112</c:v>
                </c:pt>
                <c:pt idx="1073">
                  <c:v>112.1</c:v>
                </c:pt>
                <c:pt idx="1074">
                  <c:v>112.2</c:v>
                </c:pt>
                <c:pt idx="1075">
                  <c:v>112.3</c:v>
                </c:pt>
                <c:pt idx="1076">
                  <c:v>112.4</c:v>
                </c:pt>
                <c:pt idx="1077">
                  <c:v>112.5</c:v>
                </c:pt>
                <c:pt idx="1078">
                  <c:v>112.6</c:v>
                </c:pt>
                <c:pt idx="1079">
                  <c:v>112.7</c:v>
                </c:pt>
                <c:pt idx="1080">
                  <c:v>112.8</c:v>
                </c:pt>
                <c:pt idx="1081">
                  <c:v>112.9</c:v>
                </c:pt>
                <c:pt idx="1082">
                  <c:v>113</c:v>
                </c:pt>
                <c:pt idx="1083">
                  <c:v>113.1</c:v>
                </c:pt>
                <c:pt idx="1084">
                  <c:v>113.2</c:v>
                </c:pt>
                <c:pt idx="1085">
                  <c:v>113.3</c:v>
                </c:pt>
                <c:pt idx="1086">
                  <c:v>113.4</c:v>
                </c:pt>
                <c:pt idx="1087">
                  <c:v>113.5</c:v>
                </c:pt>
                <c:pt idx="1088">
                  <c:v>113.6</c:v>
                </c:pt>
                <c:pt idx="1089">
                  <c:v>113.7</c:v>
                </c:pt>
                <c:pt idx="1090">
                  <c:v>113.8</c:v>
                </c:pt>
                <c:pt idx="1091">
                  <c:v>113.9</c:v>
                </c:pt>
                <c:pt idx="1092">
                  <c:v>114</c:v>
                </c:pt>
                <c:pt idx="1093">
                  <c:v>114.1</c:v>
                </c:pt>
                <c:pt idx="1094">
                  <c:v>114.2</c:v>
                </c:pt>
                <c:pt idx="1095">
                  <c:v>114.3</c:v>
                </c:pt>
                <c:pt idx="1096">
                  <c:v>114.4</c:v>
                </c:pt>
                <c:pt idx="1097">
                  <c:v>114.5</c:v>
                </c:pt>
                <c:pt idx="1098">
                  <c:v>114.6</c:v>
                </c:pt>
                <c:pt idx="1099">
                  <c:v>114.7</c:v>
                </c:pt>
                <c:pt idx="1100">
                  <c:v>114.8</c:v>
                </c:pt>
                <c:pt idx="1101">
                  <c:v>114.9</c:v>
                </c:pt>
                <c:pt idx="1102">
                  <c:v>115</c:v>
                </c:pt>
                <c:pt idx="1103">
                  <c:v>115.1</c:v>
                </c:pt>
                <c:pt idx="1104">
                  <c:v>115.2</c:v>
                </c:pt>
                <c:pt idx="1105">
                  <c:v>115.3</c:v>
                </c:pt>
                <c:pt idx="1106">
                  <c:v>115.4</c:v>
                </c:pt>
                <c:pt idx="1107">
                  <c:v>115.5</c:v>
                </c:pt>
                <c:pt idx="1108">
                  <c:v>115.6</c:v>
                </c:pt>
                <c:pt idx="1109">
                  <c:v>115.7</c:v>
                </c:pt>
                <c:pt idx="1110">
                  <c:v>115.8</c:v>
                </c:pt>
                <c:pt idx="1111">
                  <c:v>115.9</c:v>
                </c:pt>
                <c:pt idx="1112">
                  <c:v>116</c:v>
                </c:pt>
                <c:pt idx="1113">
                  <c:v>116.1</c:v>
                </c:pt>
                <c:pt idx="1114">
                  <c:v>116.2</c:v>
                </c:pt>
                <c:pt idx="1115">
                  <c:v>116.3</c:v>
                </c:pt>
                <c:pt idx="1116">
                  <c:v>116.4</c:v>
                </c:pt>
                <c:pt idx="1117">
                  <c:v>116.5</c:v>
                </c:pt>
                <c:pt idx="1118">
                  <c:v>116.6</c:v>
                </c:pt>
                <c:pt idx="1119">
                  <c:v>116.7</c:v>
                </c:pt>
                <c:pt idx="1120">
                  <c:v>116.8</c:v>
                </c:pt>
                <c:pt idx="1121">
                  <c:v>116.9</c:v>
                </c:pt>
                <c:pt idx="1122">
                  <c:v>117</c:v>
                </c:pt>
                <c:pt idx="1123">
                  <c:v>117.1</c:v>
                </c:pt>
                <c:pt idx="1124">
                  <c:v>117.2</c:v>
                </c:pt>
                <c:pt idx="1125">
                  <c:v>117.3</c:v>
                </c:pt>
                <c:pt idx="1126">
                  <c:v>117.4</c:v>
                </c:pt>
                <c:pt idx="1127">
                  <c:v>117.5</c:v>
                </c:pt>
                <c:pt idx="1128">
                  <c:v>117.6</c:v>
                </c:pt>
                <c:pt idx="1129">
                  <c:v>117.7</c:v>
                </c:pt>
                <c:pt idx="1130">
                  <c:v>117.8</c:v>
                </c:pt>
                <c:pt idx="1131">
                  <c:v>117.9</c:v>
                </c:pt>
                <c:pt idx="1132">
                  <c:v>118</c:v>
                </c:pt>
                <c:pt idx="1133">
                  <c:v>118.1</c:v>
                </c:pt>
                <c:pt idx="1134">
                  <c:v>118.2</c:v>
                </c:pt>
                <c:pt idx="1135">
                  <c:v>118.3</c:v>
                </c:pt>
                <c:pt idx="1136">
                  <c:v>118.4</c:v>
                </c:pt>
                <c:pt idx="1137">
                  <c:v>118.5</c:v>
                </c:pt>
                <c:pt idx="1138">
                  <c:v>118.6</c:v>
                </c:pt>
                <c:pt idx="1139">
                  <c:v>118.7</c:v>
                </c:pt>
                <c:pt idx="1140">
                  <c:v>118.8</c:v>
                </c:pt>
                <c:pt idx="1141">
                  <c:v>118.9</c:v>
                </c:pt>
                <c:pt idx="1142">
                  <c:v>119</c:v>
                </c:pt>
                <c:pt idx="1143">
                  <c:v>119.1</c:v>
                </c:pt>
                <c:pt idx="1144">
                  <c:v>119.2</c:v>
                </c:pt>
                <c:pt idx="1145">
                  <c:v>119.3</c:v>
                </c:pt>
                <c:pt idx="1146">
                  <c:v>119.4</c:v>
                </c:pt>
                <c:pt idx="1147">
                  <c:v>119.5</c:v>
                </c:pt>
                <c:pt idx="1148">
                  <c:v>119.6</c:v>
                </c:pt>
                <c:pt idx="1149">
                  <c:v>119.7</c:v>
                </c:pt>
                <c:pt idx="1150">
                  <c:v>119.8</c:v>
                </c:pt>
                <c:pt idx="1151">
                  <c:v>119.9</c:v>
                </c:pt>
                <c:pt idx="1152">
                  <c:v>120</c:v>
                </c:pt>
                <c:pt idx="1153">
                  <c:v>120.1</c:v>
                </c:pt>
                <c:pt idx="1154">
                  <c:v>120.2</c:v>
                </c:pt>
                <c:pt idx="1155">
                  <c:v>120.3</c:v>
                </c:pt>
                <c:pt idx="1156">
                  <c:v>120.4</c:v>
                </c:pt>
                <c:pt idx="1157">
                  <c:v>120.5</c:v>
                </c:pt>
                <c:pt idx="1158">
                  <c:v>120.6</c:v>
                </c:pt>
                <c:pt idx="1159">
                  <c:v>120.7</c:v>
                </c:pt>
                <c:pt idx="1160">
                  <c:v>120.8</c:v>
                </c:pt>
                <c:pt idx="1161">
                  <c:v>120.9</c:v>
                </c:pt>
                <c:pt idx="1162">
                  <c:v>121</c:v>
                </c:pt>
                <c:pt idx="1163">
                  <c:v>121.1</c:v>
                </c:pt>
                <c:pt idx="1164">
                  <c:v>121.2</c:v>
                </c:pt>
                <c:pt idx="1165">
                  <c:v>121.3</c:v>
                </c:pt>
                <c:pt idx="1166">
                  <c:v>121.4</c:v>
                </c:pt>
                <c:pt idx="1167">
                  <c:v>121.5</c:v>
                </c:pt>
                <c:pt idx="1168">
                  <c:v>121.6</c:v>
                </c:pt>
                <c:pt idx="1169">
                  <c:v>121.7</c:v>
                </c:pt>
                <c:pt idx="1170">
                  <c:v>121.8</c:v>
                </c:pt>
                <c:pt idx="1171">
                  <c:v>121.9</c:v>
                </c:pt>
                <c:pt idx="1172">
                  <c:v>122</c:v>
                </c:pt>
                <c:pt idx="1173">
                  <c:v>122.1</c:v>
                </c:pt>
                <c:pt idx="1174">
                  <c:v>122.2</c:v>
                </c:pt>
                <c:pt idx="1175">
                  <c:v>122.3</c:v>
                </c:pt>
                <c:pt idx="1176">
                  <c:v>122.4</c:v>
                </c:pt>
                <c:pt idx="1177">
                  <c:v>122.5</c:v>
                </c:pt>
                <c:pt idx="1178">
                  <c:v>122.6</c:v>
                </c:pt>
                <c:pt idx="1179">
                  <c:v>122.7</c:v>
                </c:pt>
                <c:pt idx="1180">
                  <c:v>122.8</c:v>
                </c:pt>
                <c:pt idx="1181">
                  <c:v>122.9</c:v>
                </c:pt>
                <c:pt idx="1182">
                  <c:v>123</c:v>
                </c:pt>
                <c:pt idx="1183">
                  <c:v>123.1</c:v>
                </c:pt>
                <c:pt idx="1184">
                  <c:v>123.2</c:v>
                </c:pt>
                <c:pt idx="1185">
                  <c:v>123.3</c:v>
                </c:pt>
                <c:pt idx="1186">
                  <c:v>123.4</c:v>
                </c:pt>
                <c:pt idx="1187">
                  <c:v>123.5</c:v>
                </c:pt>
                <c:pt idx="1188">
                  <c:v>123.6</c:v>
                </c:pt>
                <c:pt idx="1189">
                  <c:v>123.7</c:v>
                </c:pt>
                <c:pt idx="1190">
                  <c:v>123.8</c:v>
                </c:pt>
                <c:pt idx="1191">
                  <c:v>123.9</c:v>
                </c:pt>
                <c:pt idx="1192">
                  <c:v>124</c:v>
                </c:pt>
                <c:pt idx="1193">
                  <c:v>124.1</c:v>
                </c:pt>
                <c:pt idx="1194">
                  <c:v>124.2</c:v>
                </c:pt>
                <c:pt idx="1195">
                  <c:v>124.3</c:v>
                </c:pt>
                <c:pt idx="1196">
                  <c:v>124.4</c:v>
                </c:pt>
                <c:pt idx="1197">
                  <c:v>124.5</c:v>
                </c:pt>
                <c:pt idx="1198">
                  <c:v>124.6</c:v>
                </c:pt>
                <c:pt idx="1199">
                  <c:v>124.7</c:v>
                </c:pt>
                <c:pt idx="1200">
                  <c:v>124.8</c:v>
                </c:pt>
                <c:pt idx="1201">
                  <c:v>124.9</c:v>
                </c:pt>
                <c:pt idx="1202">
                  <c:v>125</c:v>
                </c:pt>
                <c:pt idx="1203">
                  <c:v>125.1</c:v>
                </c:pt>
                <c:pt idx="1204">
                  <c:v>125.2</c:v>
                </c:pt>
                <c:pt idx="1205">
                  <c:v>125.3</c:v>
                </c:pt>
                <c:pt idx="1206">
                  <c:v>125.4</c:v>
                </c:pt>
                <c:pt idx="1207">
                  <c:v>125.5</c:v>
                </c:pt>
                <c:pt idx="1208">
                  <c:v>125.6</c:v>
                </c:pt>
                <c:pt idx="1209">
                  <c:v>125.7</c:v>
                </c:pt>
                <c:pt idx="1210">
                  <c:v>125.8</c:v>
                </c:pt>
                <c:pt idx="1211">
                  <c:v>125.9</c:v>
                </c:pt>
                <c:pt idx="1212">
                  <c:v>126</c:v>
                </c:pt>
                <c:pt idx="1213">
                  <c:v>126.1</c:v>
                </c:pt>
                <c:pt idx="1214">
                  <c:v>126.2</c:v>
                </c:pt>
                <c:pt idx="1215">
                  <c:v>126.3</c:v>
                </c:pt>
                <c:pt idx="1216">
                  <c:v>126.4</c:v>
                </c:pt>
                <c:pt idx="1217">
                  <c:v>126.5</c:v>
                </c:pt>
                <c:pt idx="1218">
                  <c:v>126.6</c:v>
                </c:pt>
                <c:pt idx="1219">
                  <c:v>126.7</c:v>
                </c:pt>
                <c:pt idx="1220">
                  <c:v>126.8</c:v>
                </c:pt>
                <c:pt idx="1221">
                  <c:v>126.9</c:v>
                </c:pt>
                <c:pt idx="1222">
                  <c:v>127</c:v>
                </c:pt>
                <c:pt idx="1223">
                  <c:v>127.1</c:v>
                </c:pt>
                <c:pt idx="1224">
                  <c:v>127.2</c:v>
                </c:pt>
                <c:pt idx="1225">
                  <c:v>127.3</c:v>
                </c:pt>
                <c:pt idx="1226">
                  <c:v>127.4</c:v>
                </c:pt>
                <c:pt idx="1227">
                  <c:v>127.5</c:v>
                </c:pt>
                <c:pt idx="1228">
                  <c:v>127.6</c:v>
                </c:pt>
                <c:pt idx="1229">
                  <c:v>127.7</c:v>
                </c:pt>
                <c:pt idx="1230">
                  <c:v>127.8</c:v>
                </c:pt>
                <c:pt idx="1231">
                  <c:v>127.9</c:v>
                </c:pt>
                <c:pt idx="1232">
                  <c:v>128</c:v>
                </c:pt>
                <c:pt idx="1233">
                  <c:v>128.1</c:v>
                </c:pt>
                <c:pt idx="1234">
                  <c:v>128.19999999999999</c:v>
                </c:pt>
                <c:pt idx="1235">
                  <c:v>128.30000000000001</c:v>
                </c:pt>
                <c:pt idx="1236">
                  <c:v>128.4</c:v>
                </c:pt>
                <c:pt idx="1237">
                  <c:v>128.5</c:v>
                </c:pt>
                <c:pt idx="1238">
                  <c:v>128.6</c:v>
                </c:pt>
                <c:pt idx="1239">
                  <c:v>128.69999999999999</c:v>
                </c:pt>
                <c:pt idx="1240">
                  <c:v>128.80000000000001</c:v>
                </c:pt>
                <c:pt idx="1241">
                  <c:v>128.9</c:v>
                </c:pt>
                <c:pt idx="1242">
                  <c:v>129</c:v>
                </c:pt>
                <c:pt idx="1243">
                  <c:v>129.1</c:v>
                </c:pt>
                <c:pt idx="1244">
                  <c:v>129.19999999999999</c:v>
                </c:pt>
                <c:pt idx="1245">
                  <c:v>129.30000000000001</c:v>
                </c:pt>
                <c:pt idx="1246">
                  <c:v>129.4</c:v>
                </c:pt>
                <c:pt idx="1247">
                  <c:v>129.5</c:v>
                </c:pt>
                <c:pt idx="1248">
                  <c:v>129.6</c:v>
                </c:pt>
                <c:pt idx="1249">
                  <c:v>129.69999999999999</c:v>
                </c:pt>
                <c:pt idx="1250">
                  <c:v>129.80000000000001</c:v>
                </c:pt>
                <c:pt idx="1251">
                  <c:v>129.9</c:v>
                </c:pt>
                <c:pt idx="1252">
                  <c:v>130</c:v>
                </c:pt>
                <c:pt idx="1253">
                  <c:v>130.1</c:v>
                </c:pt>
                <c:pt idx="1254">
                  <c:v>130.19999999999999</c:v>
                </c:pt>
                <c:pt idx="1255">
                  <c:v>130.30000000000001</c:v>
                </c:pt>
                <c:pt idx="1256">
                  <c:v>130.4</c:v>
                </c:pt>
                <c:pt idx="1257">
                  <c:v>130.5</c:v>
                </c:pt>
                <c:pt idx="1258">
                  <c:v>130.6</c:v>
                </c:pt>
                <c:pt idx="1259">
                  <c:v>130.69999999999999</c:v>
                </c:pt>
                <c:pt idx="1260">
                  <c:v>130.80000000000001</c:v>
                </c:pt>
                <c:pt idx="1261">
                  <c:v>130.9</c:v>
                </c:pt>
                <c:pt idx="1262">
                  <c:v>131</c:v>
                </c:pt>
                <c:pt idx="1263">
                  <c:v>131.1</c:v>
                </c:pt>
                <c:pt idx="1264">
                  <c:v>131.19999999999999</c:v>
                </c:pt>
                <c:pt idx="1265">
                  <c:v>131.30000000000001</c:v>
                </c:pt>
                <c:pt idx="1266">
                  <c:v>131.4</c:v>
                </c:pt>
                <c:pt idx="1267">
                  <c:v>131.5</c:v>
                </c:pt>
                <c:pt idx="1268">
                  <c:v>131.6</c:v>
                </c:pt>
                <c:pt idx="1269">
                  <c:v>131.69999999999999</c:v>
                </c:pt>
                <c:pt idx="1270">
                  <c:v>131.80000000000001</c:v>
                </c:pt>
                <c:pt idx="1271">
                  <c:v>131.9</c:v>
                </c:pt>
                <c:pt idx="1272">
                  <c:v>132</c:v>
                </c:pt>
                <c:pt idx="1273">
                  <c:v>132.1</c:v>
                </c:pt>
                <c:pt idx="1274">
                  <c:v>132.19999999999999</c:v>
                </c:pt>
                <c:pt idx="1275">
                  <c:v>132.30000000000001</c:v>
                </c:pt>
                <c:pt idx="1276">
                  <c:v>132.4</c:v>
                </c:pt>
                <c:pt idx="1277">
                  <c:v>132.5</c:v>
                </c:pt>
                <c:pt idx="1278">
                  <c:v>132.6</c:v>
                </c:pt>
                <c:pt idx="1279">
                  <c:v>132.69999999999999</c:v>
                </c:pt>
                <c:pt idx="1280">
                  <c:v>132.80000000000001</c:v>
                </c:pt>
                <c:pt idx="1281">
                  <c:v>132.9</c:v>
                </c:pt>
                <c:pt idx="1282">
                  <c:v>133</c:v>
                </c:pt>
                <c:pt idx="1283">
                  <c:v>133.1</c:v>
                </c:pt>
                <c:pt idx="1284">
                  <c:v>133.19999999999999</c:v>
                </c:pt>
                <c:pt idx="1285">
                  <c:v>133.30000000000001</c:v>
                </c:pt>
                <c:pt idx="1286">
                  <c:v>133.4</c:v>
                </c:pt>
                <c:pt idx="1287">
                  <c:v>133.5</c:v>
                </c:pt>
                <c:pt idx="1288">
                  <c:v>133.6</c:v>
                </c:pt>
                <c:pt idx="1289">
                  <c:v>133.69999999999999</c:v>
                </c:pt>
                <c:pt idx="1290">
                  <c:v>133.80000000000001</c:v>
                </c:pt>
                <c:pt idx="1291">
                  <c:v>133.9</c:v>
                </c:pt>
                <c:pt idx="1292">
                  <c:v>134</c:v>
                </c:pt>
                <c:pt idx="1293">
                  <c:v>134.1</c:v>
                </c:pt>
                <c:pt idx="1294">
                  <c:v>134.19999999999999</c:v>
                </c:pt>
                <c:pt idx="1295">
                  <c:v>134.30000000000001</c:v>
                </c:pt>
                <c:pt idx="1296">
                  <c:v>134.4</c:v>
                </c:pt>
                <c:pt idx="1297">
                  <c:v>134.5</c:v>
                </c:pt>
                <c:pt idx="1298">
                  <c:v>134.6</c:v>
                </c:pt>
                <c:pt idx="1299">
                  <c:v>134.69999999999999</c:v>
                </c:pt>
                <c:pt idx="1300">
                  <c:v>134.80000000000001</c:v>
                </c:pt>
                <c:pt idx="1301">
                  <c:v>134.9</c:v>
                </c:pt>
                <c:pt idx="1302">
                  <c:v>135</c:v>
                </c:pt>
                <c:pt idx="1303">
                  <c:v>135.1</c:v>
                </c:pt>
                <c:pt idx="1304">
                  <c:v>135.19999999999999</c:v>
                </c:pt>
                <c:pt idx="1305">
                  <c:v>135.30000000000001</c:v>
                </c:pt>
                <c:pt idx="1306">
                  <c:v>135.4</c:v>
                </c:pt>
                <c:pt idx="1307">
                  <c:v>135.5</c:v>
                </c:pt>
                <c:pt idx="1308">
                  <c:v>135.6</c:v>
                </c:pt>
                <c:pt idx="1309">
                  <c:v>135.69999999999999</c:v>
                </c:pt>
                <c:pt idx="1310">
                  <c:v>135.80000000000001</c:v>
                </c:pt>
                <c:pt idx="1311">
                  <c:v>135.9</c:v>
                </c:pt>
                <c:pt idx="1312">
                  <c:v>136</c:v>
                </c:pt>
                <c:pt idx="1313">
                  <c:v>136.1</c:v>
                </c:pt>
                <c:pt idx="1314">
                  <c:v>136.19999999999999</c:v>
                </c:pt>
                <c:pt idx="1315">
                  <c:v>136.30000000000001</c:v>
                </c:pt>
                <c:pt idx="1316">
                  <c:v>136.4</c:v>
                </c:pt>
                <c:pt idx="1317">
                  <c:v>136.5</c:v>
                </c:pt>
                <c:pt idx="1318">
                  <c:v>136.6</c:v>
                </c:pt>
                <c:pt idx="1319">
                  <c:v>136.69999999999999</c:v>
                </c:pt>
                <c:pt idx="1320">
                  <c:v>136.80000000000001</c:v>
                </c:pt>
                <c:pt idx="1321">
                  <c:v>136.9</c:v>
                </c:pt>
                <c:pt idx="1322">
                  <c:v>137</c:v>
                </c:pt>
                <c:pt idx="1323">
                  <c:v>137.1</c:v>
                </c:pt>
                <c:pt idx="1324">
                  <c:v>137.19999999999999</c:v>
                </c:pt>
                <c:pt idx="1325">
                  <c:v>137.30000000000001</c:v>
                </c:pt>
                <c:pt idx="1326">
                  <c:v>137.4</c:v>
                </c:pt>
                <c:pt idx="1327">
                  <c:v>137.5</c:v>
                </c:pt>
                <c:pt idx="1328">
                  <c:v>137.6</c:v>
                </c:pt>
                <c:pt idx="1329">
                  <c:v>137.69999999999999</c:v>
                </c:pt>
                <c:pt idx="1330">
                  <c:v>137.80000000000001</c:v>
                </c:pt>
                <c:pt idx="1331">
                  <c:v>137.9</c:v>
                </c:pt>
                <c:pt idx="1332">
                  <c:v>138</c:v>
                </c:pt>
                <c:pt idx="1333">
                  <c:v>138.1</c:v>
                </c:pt>
                <c:pt idx="1334">
                  <c:v>138.19999999999999</c:v>
                </c:pt>
                <c:pt idx="1335">
                  <c:v>138.30000000000001</c:v>
                </c:pt>
                <c:pt idx="1336">
                  <c:v>138.4</c:v>
                </c:pt>
                <c:pt idx="1337">
                  <c:v>138.5</c:v>
                </c:pt>
                <c:pt idx="1338">
                  <c:v>138.6</c:v>
                </c:pt>
                <c:pt idx="1339">
                  <c:v>138.69999999999999</c:v>
                </c:pt>
                <c:pt idx="1340">
                  <c:v>138.80000000000001</c:v>
                </c:pt>
                <c:pt idx="1341">
                  <c:v>138.9</c:v>
                </c:pt>
                <c:pt idx="1342">
                  <c:v>139</c:v>
                </c:pt>
                <c:pt idx="1343">
                  <c:v>139.1</c:v>
                </c:pt>
                <c:pt idx="1344">
                  <c:v>139.19999999999999</c:v>
                </c:pt>
                <c:pt idx="1345">
                  <c:v>139.30000000000001</c:v>
                </c:pt>
                <c:pt idx="1346">
                  <c:v>139.4</c:v>
                </c:pt>
                <c:pt idx="1347">
                  <c:v>139.5</c:v>
                </c:pt>
                <c:pt idx="1348">
                  <c:v>139.6</c:v>
                </c:pt>
                <c:pt idx="1349">
                  <c:v>139.69999999999999</c:v>
                </c:pt>
                <c:pt idx="1350">
                  <c:v>139.80000000000001</c:v>
                </c:pt>
                <c:pt idx="1351">
                  <c:v>139.9</c:v>
                </c:pt>
                <c:pt idx="1352">
                  <c:v>140</c:v>
                </c:pt>
                <c:pt idx="1353">
                  <c:v>140.1</c:v>
                </c:pt>
                <c:pt idx="1354">
                  <c:v>140.19999999999999</c:v>
                </c:pt>
                <c:pt idx="1355">
                  <c:v>140.30000000000001</c:v>
                </c:pt>
                <c:pt idx="1356">
                  <c:v>140.4</c:v>
                </c:pt>
                <c:pt idx="1357">
                  <c:v>140.5</c:v>
                </c:pt>
                <c:pt idx="1358">
                  <c:v>140.6</c:v>
                </c:pt>
                <c:pt idx="1359">
                  <c:v>140.69999999999999</c:v>
                </c:pt>
                <c:pt idx="1360">
                  <c:v>140.80000000000001</c:v>
                </c:pt>
                <c:pt idx="1361">
                  <c:v>140.9</c:v>
                </c:pt>
                <c:pt idx="1362">
                  <c:v>141</c:v>
                </c:pt>
                <c:pt idx="1363">
                  <c:v>141.1</c:v>
                </c:pt>
                <c:pt idx="1364">
                  <c:v>141.19999999999999</c:v>
                </c:pt>
                <c:pt idx="1365">
                  <c:v>141.30000000000001</c:v>
                </c:pt>
                <c:pt idx="1366">
                  <c:v>141.4</c:v>
                </c:pt>
                <c:pt idx="1367">
                  <c:v>141.5</c:v>
                </c:pt>
                <c:pt idx="1368">
                  <c:v>141.6</c:v>
                </c:pt>
                <c:pt idx="1369">
                  <c:v>141.69999999999999</c:v>
                </c:pt>
                <c:pt idx="1370">
                  <c:v>141.80000000000001</c:v>
                </c:pt>
                <c:pt idx="1371">
                  <c:v>141.9</c:v>
                </c:pt>
                <c:pt idx="1372">
                  <c:v>142</c:v>
                </c:pt>
                <c:pt idx="1373">
                  <c:v>142.1</c:v>
                </c:pt>
                <c:pt idx="1374">
                  <c:v>142.19999999999999</c:v>
                </c:pt>
                <c:pt idx="1375">
                  <c:v>142.30000000000001</c:v>
                </c:pt>
                <c:pt idx="1376">
                  <c:v>142.4</c:v>
                </c:pt>
                <c:pt idx="1377">
                  <c:v>142.5</c:v>
                </c:pt>
                <c:pt idx="1378">
                  <c:v>142.6</c:v>
                </c:pt>
                <c:pt idx="1379">
                  <c:v>142.69999999999999</c:v>
                </c:pt>
                <c:pt idx="1380">
                  <c:v>142.80000000000001</c:v>
                </c:pt>
                <c:pt idx="1381">
                  <c:v>142.9</c:v>
                </c:pt>
                <c:pt idx="1382">
                  <c:v>143</c:v>
                </c:pt>
                <c:pt idx="1383">
                  <c:v>143.1</c:v>
                </c:pt>
                <c:pt idx="1384">
                  <c:v>143.19999999999999</c:v>
                </c:pt>
                <c:pt idx="1385">
                  <c:v>143.30000000000001</c:v>
                </c:pt>
                <c:pt idx="1386">
                  <c:v>143.4</c:v>
                </c:pt>
                <c:pt idx="1387">
                  <c:v>143.5</c:v>
                </c:pt>
                <c:pt idx="1388">
                  <c:v>143.6</c:v>
                </c:pt>
                <c:pt idx="1389">
                  <c:v>143.69999999999999</c:v>
                </c:pt>
                <c:pt idx="1390">
                  <c:v>143.80000000000001</c:v>
                </c:pt>
                <c:pt idx="1391">
                  <c:v>143.9</c:v>
                </c:pt>
                <c:pt idx="1392">
                  <c:v>144</c:v>
                </c:pt>
                <c:pt idx="1393">
                  <c:v>144.1</c:v>
                </c:pt>
                <c:pt idx="1394">
                  <c:v>144.19999999999999</c:v>
                </c:pt>
                <c:pt idx="1395">
                  <c:v>144.30000000000001</c:v>
                </c:pt>
                <c:pt idx="1396">
                  <c:v>144.4</c:v>
                </c:pt>
                <c:pt idx="1397">
                  <c:v>144.5</c:v>
                </c:pt>
                <c:pt idx="1398">
                  <c:v>144.6</c:v>
                </c:pt>
                <c:pt idx="1399">
                  <c:v>144.69999999999999</c:v>
                </c:pt>
                <c:pt idx="1400">
                  <c:v>144.80000000000001</c:v>
                </c:pt>
                <c:pt idx="1401">
                  <c:v>144.9</c:v>
                </c:pt>
                <c:pt idx="1402">
                  <c:v>145</c:v>
                </c:pt>
                <c:pt idx="1403">
                  <c:v>145.1</c:v>
                </c:pt>
                <c:pt idx="1404">
                  <c:v>145.19999999999999</c:v>
                </c:pt>
                <c:pt idx="1405">
                  <c:v>145.30000000000001</c:v>
                </c:pt>
                <c:pt idx="1406">
                  <c:v>145.4</c:v>
                </c:pt>
                <c:pt idx="1407">
                  <c:v>145.5</c:v>
                </c:pt>
                <c:pt idx="1408">
                  <c:v>145.6</c:v>
                </c:pt>
                <c:pt idx="1409">
                  <c:v>145.69999999999999</c:v>
                </c:pt>
                <c:pt idx="1410">
                  <c:v>145.80000000000001</c:v>
                </c:pt>
                <c:pt idx="1411">
                  <c:v>145.9</c:v>
                </c:pt>
                <c:pt idx="1412">
                  <c:v>146</c:v>
                </c:pt>
                <c:pt idx="1413">
                  <c:v>146.1</c:v>
                </c:pt>
                <c:pt idx="1414">
                  <c:v>146.19999999999999</c:v>
                </c:pt>
                <c:pt idx="1415">
                  <c:v>146.30000000000001</c:v>
                </c:pt>
                <c:pt idx="1416">
                  <c:v>146.4</c:v>
                </c:pt>
                <c:pt idx="1417">
                  <c:v>146.5</c:v>
                </c:pt>
                <c:pt idx="1418">
                  <c:v>146.6</c:v>
                </c:pt>
                <c:pt idx="1419">
                  <c:v>146.69999999999999</c:v>
                </c:pt>
                <c:pt idx="1420">
                  <c:v>146.80000000000001</c:v>
                </c:pt>
                <c:pt idx="1421">
                  <c:v>146.9</c:v>
                </c:pt>
                <c:pt idx="1422">
                  <c:v>147</c:v>
                </c:pt>
                <c:pt idx="1423">
                  <c:v>147.1</c:v>
                </c:pt>
                <c:pt idx="1424">
                  <c:v>147.19999999999999</c:v>
                </c:pt>
                <c:pt idx="1425">
                  <c:v>147.30000000000001</c:v>
                </c:pt>
                <c:pt idx="1426">
                  <c:v>147.4</c:v>
                </c:pt>
                <c:pt idx="1427">
                  <c:v>147.5</c:v>
                </c:pt>
                <c:pt idx="1428">
                  <c:v>147.6</c:v>
                </c:pt>
                <c:pt idx="1429">
                  <c:v>147.69999999999999</c:v>
                </c:pt>
                <c:pt idx="1430">
                  <c:v>147.80000000000001</c:v>
                </c:pt>
                <c:pt idx="1431">
                  <c:v>147.9</c:v>
                </c:pt>
                <c:pt idx="1432">
                  <c:v>148</c:v>
                </c:pt>
                <c:pt idx="1433">
                  <c:v>148.1</c:v>
                </c:pt>
                <c:pt idx="1434">
                  <c:v>148.19999999999999</c:v>
                </c:pt>
                <c:pt idx="1435">
                  <c:v>148.30000000000001</c:v>
                </c:pt>
                <c:pt idx="1436">
                  <c:v>148.4</c:v>
                </c:pt>
                <c:pt idx="1437">
                  <c:v>148.5</c:v>
                </c:pt>
                <c:pt idx="1438">
                  <c:v>148.6</c:v>
                </c:pt>
                <c:pt idx="1439">
                  <c:v>148.69999999999999</c:v>
                </c:pt>
                <c:pt idx="1440">
                  <c:v>148.80000000000001</c:v>
                </c:pt>
                <c:pt idx="1441">
                  <c:v>148.9</c:v>
                </c:pt>
                <c:pt idx="1442">
                  <c:v>149</c:v>
                </c:pt>
                <c:pt idx="1443">
                  <c:v>149.1</c:v>
                </c:pt>
                <c:pt idx="1444">
                  <c:v>149.19999999999999</c:v>
                </c:pt>
                <c:pt idx="1445">
                  <c:v>149.30000000000001</c:v>
                </c:pt>
                <c:pt idx="1446">
                  <c:v>149.4</c:v>
                </c:pt>
                <c:pt idx="1447">
                  <c:v>149.5</c:v>
                </c:pt>
                <c:pt idx="1448">
                  <c:v>149.6</c:v>
                </c:pt>
                <c:pt idx="1449">
                  <c:v>149.69999999999999</c:v>
                </c:pt>
                <c:pt idx="1450">
                  <c:v>149.80000000000001</c:v>
                </c:pt>
                <c:pt idx="1451">
                  <c:v>149.9</c:v>
                </c:pt>
                <c:pt idx="1452">
                  <c:v>150</c:v>
                </c:pt>
                <c:pt idx="1453">
                  <c:v>150.1</c:v>
                </c:pt>
                <c:pt idx="1454">
                  <c:v>150.19999999999999</c:v>
                </c:pt>
                <c:pt idx="1455">
                  <c:v>150.30000000000001</c:v>
                </c:pt>
                <c:pt idx="1456">
                  <c:v>150.4</c:v>
                </c:pt>
                <c:pt idx="1457">
                  <c:v>150.5</c:v>
                </c:pt>
                <c:pt idx="1458">
                  <c:v>150.6</c:v>
                </c:pt>
                <c:pt idx="1459">
                  <c:v>150.69999999999999</c:v>
                </c:pt>
                <c:pt idx="1460">
                  <c:v>150.80000000000001</c:v>
                </c:pt>
                <c:pt idx="1461">
                  <c:v>150.9</c:v>
                </c:pt>
                <c:pt idx="1462">
                  <c:v>151</c:v>
                </c:pt>
                <c:pt idx="1463">
                  <c:v>151.1</c:v>
                </c:pt>
                <c:pt idx="1464">
                  <c:v>151.19999999999999</c:v>
                </c:pt>
                <c:pt idx="1465">
                  <c:v>151.30000000000001</c:v>
                </c:pt>
                <c:pt idx="1466">
                  <c:v>151.4</c:v>
                </c:pt>
                <c:pt idx="1467">
                  <c:v>151.5</c:v>
                </c:pt>
                <c:pt idx="1468">
                  <c:v>151.6</c:v>
                </c:pt>
                <c:pt idx="1469">
                  <c:v>151.69999999999999</c:v>
                </c:pt>
                <c:pt idx="1470">
                  <c:v>151.80000000000001</c:v>
                </c:pt>
                <c:pt idx="1471">
                  <c:v>151.9</c:v>
                </c:pt>
                <c:pt idx="1472">
                  <c:v>152</c:v>
                </c:pt>
                <c:pt idx="1473">
                  <c:v>152.1</c:v>
                </c:pt>
                <c:pt idx="1474">
                  <c:v>152.19999999999999</c:v>
                </c:pt>
                <c:pt idx="1475">
                  <c:v>152.30000000000001</c:v>
                </c:pt>
                <c:pt idx="1476">
                  <c:v>152.4</c:v>
                </c:pt>
                <c:pt idx="1477">
                  <c:v>152.5</c:v>
                </c:pt>
                <c:pt idx="1478">
                  <c:v>152.6</c:v>
                </c:pt>
                <c:pt idx="1479">
                  <c:v>152.69999999999999</c:v>
                </c:pt>
                <c:pt idx="1480">
                  <c:v>152.80000000000001</c:v>
                </c:pt>
                <c:pt idx="1481">
                  <c:v>152.9</c:v>
                </c:pt>
                <c:pt idx="1482">
                  <c:v>153</c:v>
                </c:pt>
                <c:pt idx="1483">
                  <c:v>153.1</c:v>
                </c:pt>
                <c:pt idx="1484">
                  <c:v>153.19999999999999</c:v>
                </c:pt>
                <c:pt idx="1485">
                  <c:v>153.30000000000001</c:v>
                </c:pt>
                <c:pt idx="1486">
                  <c:v>153.4</c:v>
                </c:pt>
                <c:pt idx="1487">
                  <c:v>153.5</c:v>
                </c:pt>
                <c:pt idx="1488">
                  <c:v>153.6</c:v>
                </c:pt>
                <c:pt idx="1489">
                  <c:v>153.69999999999999</c:v>
                </c:pt>
                <c:pt idx="1490">
                  <c:v>153.80000000000001</c:v>
                </c:pt>
                <c:pt idx="1491">
                  <c:v>153.9</c:v>
                </c:pt>
                <c:pt idx="1492">
                  <c:v>154</c:v>
                </c:pt>
                <c:pt idx="1493">
                  <c:v>154.1</c:v>
                </c:pt>
                <c:pt idx="1494">
                  <c:v>154.19999999999999</c:v>
                </c:pt>
                <c:pt idx="1495">
                  <c:v>154.30000000000001</c:v>
                </c:pt>
                <c:pt idx="1496">
                  <c:v>154.4</c:v>
                </c:pt>
                <c:pt idx="1497">
                  <c:v>154.5</c:v>
                </c:pt>
                <c:pt idx="1498">
                  <c:v>154.6</c:v>
                </c:pt>
                <c:pt idx="1499">
                  <c:v>154.69999999999999</c:v>
                </c:pt>
                <c:pt idx="1500">
                  <c:v>154.80000000000001</c:v>
                </c:pt>
                <c:pt idx="1501">
                  <c:v>154.9</c:v>
                </c:pt>
                <c:pt idx="1502">
                  <c:v>155</c:v>
                </c:pt>
                <c:pt idx="1503">
                  <c:v>155.1</c:v>
                </c:pt>
                <c:pt idx="1504">
                  <c:v>155.19999999999999</c:v>
                </c:pt>
                <c:pt idx="1505">
                  <c:v>155.30000000000001</c:v>
                </c:pt>
                <c:pt idx="1506">
                  <c:v>155.4</c:v>
                </c:pt>
                <c:pt idx="1507">
                  <c:v>155.5</c:v>
                </c:pt>
                <c:pt idx="1508">
                  <c:v>155.6</c:v>
                </c:pt>
                <c:pt idx="1509">
                  <c:v>155.69999999999999</c:v>
                </c:pt>
                <c:pt idx="1510">
                  <c:v>155.80000000000001</c:v>
                </c:pt>
                <c:pt idx="1511">
                  <c:v>155.9</c:v>
                </c:pt>
                <c:pt idx="1512">
                  <c:v>156</c:v>
                </c:pt>
                <c:pt idx="1513">
                  <c:v>156.1</c:v>
                </c:pt>
                <c:pt idx="1514">
                  <c:v>156.19999999999999</c:v>
                </c:pt>
                <c:pt idx="1515">
                  <c:v>156.30000000000001</c:v>
                </c:pt>
                <c:pt idx="1516">
                  <c:v>156.4</c:v>
                </c:pt>
                <c:pt idx="1517">
                  <c:v>156.5</c:v>
                </c:pt>
                <c:pt idx="1518">
                  <c:v>156.6</c:v>
                </c:pt>
                <c:pt idx="1519">
                  <c:v>156.69999999999999</c:v>
                </c:pt>
                <c:pt idx="1520">
                  <c:v>156.80000000000001</c:v>
                </c:pt>
                <c:pt idx="1521">
                  <c:v>156.9</c:v>
                </c:pt>
                <c:pt idx="1522">
                  <c:v>157</c:v>
                </c:pt>
                <c:pt idx="1523">
                  <c:v>157.1</c:v>
                </c:pt>
                <c:pt idx="1524">
                  <c:v>157.19999999999999</c:v>
                </c:pt>
                <c:pt idx="1525">
                  <c:v>157.30000000000001</c:v>
                </c:pt>
                <c:pt idx="1526">
                  <c:v>157.4</c:v>
                </c:pt>
                <c:pt idx="1527">
                  <c:v>157.5</c:v>
                </c:pt>
                <c:pt idx="1528">
                  <c:v>157.6</c:v>
                </c:pt>
                <c:pt idx="1529">
                  <c:v>157.69999999999999</c:v>
                </c:pt>
                <c:pt idx="1530">
                  <c:v>157.80000000000001</c:v>
                </c:pt>
                <c:pt idx="1531">
                  <c:v>157.9</c:v>
                </c:pt>
                <c:pt idx="1532">
                  <c:v>158</c:v>
                </c:pt>
                <c:pt idx="1533">
                  <c:v>158.1</c:v>
                </c:pt>
                <c:pt idx="1534">
                  <c:v>158.19999999999999</c:v>
                </c:pt>
                <c:pt idx="1535">
                  <c:v>158.30000000000001</c:v>
                </c:pt>
                <c:pt idx="1536">
                  <c:v>158.4</c:v>
                </c:pt>
                <c:pt idx="1537">
                  <c:v>158.5</c:v>
                </c:pt>
                <c:pt idx="1538">
                  <c:v>158.6</c:v>
                </c:pt>
                <c:pt idx="1539">
                  <c:v>158.69999999999999</c:v>
                </c:pt>
                <c:pt idx="1540">
                  <c:v>158.80000000000001</c:v>
                </c:pt>
                <c:pt idx="1541">
                  <c:v>158.9</c:v>
                </c:pt>
                <c:pt idx="1542">
                  <c:v>159</c:v>
                </c:pt>
                <c:pt idx="1543">
                  <c:v>159.1</c:v>
                </c:pt>
                <c:pt idx="1544">
                  <c:v>159.19999999999999</c:v>
                </c:pt>
                <c:pt idx="1545">
                  <c:v>159.30000000000001</c:v>
                </c:pt>
                <c:pt idx="1546">
                  <c:v>159.4</c:v>
                </c:pt>
                <c:pt idx="1547">
                  <c:v>159.5</c:v>
                </c:pt>
                <c:pt idx="1548">
                  <c:v>159.6</c:v>
                </c:pt>
                <c:pt idx="1549">
                  <c:v>159.69999999999999</c:v>
                </c:pt>
                <c:pt idx="1550">
                  <c:v>159.80000000000001</c:v>
                </c:pt>
                <c:pt idx="1551">
                  <c:v>159.9</c:v>
                </c:pt>
                <c:pt idx="1552">
                  <c:v>160</c:v>
                </c:pt>
                <c:pt idx="1553">
                  <c:v>160.1</c:v>
                </c:pt>
                <c:pt idx="1554">
                  <c:v>160.19999999999999</c:v>
                </c:pt>
                <c:pt idx="1555">
                  <c:v>160.30000000000001</c:v>
                </c:pt>
                <c:pt idx="1556">
                  <c:v>160.4</c:v>
                </c:pt>
                <c:pt idx="1557">
                  <c:v>160.5</c:v>
                </c:pt>
                <c:pt idx="1558">
                  <c:v>160.6</c:v>
                </c:pt>
                <c:pt idx="1559">
                  <c:v>160.69999999999999</c:v>
                </c:pt>
                <c:pt idx="1560">
                  <c:v>160.80000000000001</c:v>
                </c:pt>
                <c:pt idx="1561">
                  <c:v>160.9</c:v>
                </c:pt>
                <c:pt idx="1562">
                  <c:v>161</c:v>
                </c:pt>
                <c:pt idx="1563">
                  <c:v>161.1</c:v>
                </c:pt>
                <c:pt idx="1564">
                  <c:v>161.19999999999999</c:v>
                </c:pt>
                <c:pt idx="1565">
                  <c:v>161.30000000000001</c:v>
                </c:pt>
                <c:pt idx="1566">
                  <c:v>161.4</c:v>
                </c:pt>
                <c:pt idx="1567">
                  <c:v>161.5</c:v>
                </c:pt>
                <c:pt idx="1568">
                  <c:v>161.6</c:v>
                </c:pt>
                <c:pt idx="1569">
                  <c:v>161.69999999999999</c:v>
                </c:pt>
                <c:pt idx="1570">
                  <c:v>161.80000000000001</c:v>
                </c:pt>
                <c:pt idx="1571">
                  <c:v>161.9</c:v>
                </c:pt>
                <c:pt idx="1572">
                  <c:v>162</c:v>
                </c:pt>
                <c:pt idx="1573">
                  <c:v>162.1</c:v>
                </c:pt>
                <c:pt idx="1574">
                  <c:v>162.19999999999999</c:v>
                </c:pt>
                <c:pt idx="1575">
                  <c:v>162.30000000000001</c:v>
                </c:pt>
                <c:pt idx="1576">
                  <c:v>162.4</c:v>
                </c:pt>
                <c:pt idx="1577">
                  <c:v>162.5</c:v>
                </c:pt>
                <c:pt idx="1578">
                  <c:v>162.6</c:v>
                </c:pt>
                <c:pt idx="1579">
                  <c:v>162.69999999999999</c:v>
                </c:pt>
                <c:pt idx="1580">
                  <c:v>162.80000000000001</c:v>
                </c:pt>
                <c:pt idx="1581">
                  <c:v>162.9</c:v>
                </c:pt>
                <c:pt idx="1582">
                  <c:v>163</c:v>
                </c:pt>
                <c:pt idx="1583">
                  <c:v>163.1</c:v>
                </c:pt>
                <c:pt idx="1584">
                  <c:v>163.19999999999999</c:v>
                </c:pt>
                <c:pt idx="1585">
                  <c:v>163.30000000000001</c:v>
                </c:pt>
                <c:pt idx="1586">
                  <c:v>163.4</c:v>
                </c:pt>
                <c:pt idx="1587">
                  <c:v>163.5</c:v>
                </c:pt>
                <c:pt idx="1588">
                  <c:v>163.6</c:v>
                </c:pt>
                <c:pt idx="1589">
                  <c:v>163.69999999999999</c:v>
                </c:pt>
                <c:pt idx="1590">
                  <c:v>163.80000000000001</c:v>
                </c:pt>
                <c:pt idx="1591">
                  <c:v>163.9</c:v>
                </c:pt>
                <c:pt idx="1592">
                  <c:v>164</c:v>
                </c:pt>
                <c:pt idx="1593">
                  <c:v>164.1</c:v>
                </c:pt>
                <c:pt idx="1594">
                  <c:v>164.2</c:v>
                </c:pt>
                <c:pt idx="1595">
                  <c:v>164.3</c:v>
                </c:pt>
                <c:pt idx="1596">
                  <c:v>164.4</c:v>
                </c:pt>
                <c:pt idx="1597">
                  <c:v>164.5</c:v>
                </c:pt>
                <c:pt idx="1598">
                  <c:v>164.6</c:v>
                </c:pt>
                <c:pt idx="1599">
                  <c:v>164.7</c:v>
                </c:pt>
                <c:pt idx="1600">
                  <c:v>164.8</c:v>
                </c:pt>
                <c:pt idx="1601">
                  <c:v>164.9</c:v>
                </c:pt>
                <c:pt idx="1602">
                  <c:v>165</c:v>
                </c:pt>
                <c:pt idx="1603">
                  <c:v>165.1</c:v>
                </c:pt>
                <c:pt idx="1604">
                  <c:v>165.2</c:v>
                </c:pt>
                <c:pt idx="1605">
                  <c:v>165.3</c:v>
                </c:pt>
                <c:pt idx="1606">
                  <c:v>165.4</c:v>
                </c:pt>
                <c:pt idx="1607">
                  <c:v>165.5</c:v>
                </c:pt>
                <c:pt idx="1608">
                  <c:v>165.6</c:v>
                </c:pt>
                <c:pt idx="1609">
                  <c:v>165.7</c:v>
                </c:pt>
                <c:pt idx="1610">
                  <c:v>165.8</c:v>
                </c:pt>
                <c:pt idx="1611">
                  <c:v>165.9</c:v>
                </c:pt>
                <c:pt idx="1612">
                  <c:v>166</c:v>
                </c:pt>
                <c:pt idx="1613">
                  <c:v>166.1</c:v>
                </c:pt>
                <c:pt idx="1614">
                  <c:v>166.2</c:v>
                </c:pt>
                <c:pt idx="1615">
                  <c:v>166.3</c:v>
                </c:pt>
                <c:pt idx="1616">
                  <c:v>166.4</c:v>
                </c:pt>
                <c:pt idx="1617">
                  <c:v>166.5</c:v>
                </c:pt>
                <c:pt idx="1618">
                  <c:v>166.6</c:v>
                </c:pt>
                <c:pt idx="1619">
                  <c:v>166.7</c:v>
                </c:pt>
                <c:pt idx="1620">
                  <c:v>166.8</c:v>
                </c:pt>
                <c:pt idx="1621">
                  <c:v>166.9</c:v>
                </c:pt>
                <c:pt idx="1622">
                  <c:v>167</c:v>
                </c:pt>
                <c:pt idx="1623">
                  <c:v>167.1</c:v>
                </c:pt>
                <c:pt idx="1624">
                  <c:v>167.2</c:v>
                </c:pt>
                <c:pt idx="1625">
                  <c:v>167.3</c:v>
                </c:pt>
                <c:pt idx="1626">
                  <c:v>167.4</c:v>
                </c:pt>
                <c:pt idx="1627">
                  <c:v>167.5</c:v>
                </c:pt>
                <c:pt idx="1628">
                  <c:v>167.6</c:v>
                </c:pt>
                <c:pt idx="1629">
                  <c:v>167.7</c:v>
                </c:pt>
                <c:pt idx="1630">
                  <c:v>167.8</c:v>
                </c:pt>
                <c:pt idx="1631">
                  <c:v>167.9</c:v>
                </c:pt>
                <c:pt idx="1632">
                  <c:v>168</c:v>
                </c:pt>
                <c:pt idx="1633">
                  <c:v>168.1</c:v>
                </c:pt>
                <c:pt idx="1634">
                  <c:v>168.2</c:v>
                </c:pt>
                <c:pt idx="1635">
                  <c:v>168.3</c:v>
                </c:pt>
                <c:pt idx="1636">
                  <c:v>168.4</c:v>
                </c:pt>
                <c:pt idx="1637">
                  <c:v>168.5</c:v>
                </c:pt>
                <c:pt idx="1638">
                  <c:v>168.6</c:v>
                </c:pt>
                <c:pt idx="1639">
                  <c:v>168.7</c:v>
                </c:pt>
                <c:pt idx="1640">
                  <c:v>168.8</c:v>
                </c:pt>
                <c:pt idx="1641">
                  <c:v>168.9</c:v>
                </c:pt>
                <c:pt idx="1642">
                  <c:v>169</c:v>
                </c:pt>
                <c:pt idx="1643">
                  <c:v>169.1</c:v>
                </c:pt>
                <c:pt idx="1644">
                  <c:v>169.2</c:v>
                </c:pt>
                <c:pt idx="1645">
                  <c:v>169.3</c:v>
                </c:pt>
                <c:pt idx="1646">
                  <c:v>169.4</c:v>
                </c:pt>
                <c:pt idx="1647">
                  <c:v>169.5</c:v>
                </c:pt>
                <c:pt idx="1648">
                  <c:v>169.6</c:v>
                </c:pt>
                <c:pt idx="1649">
                  <c:v>169.7</c:v>
                </c:pt>
                <c:pt idx="1650">
                  <c:v>169.8</c:v>
                </c:pt>
                <c:pt idx="1651">
                  <c:v>169.9</c:v>
                </c:pt>
                <c:pt idx="1652">
                  <c:v>170</c:v>
                </c:pt>
                <c:pt idx="1653">
                  <c:v>170.1</c:v>
                </c:pt>
                <c:pt idx="1654">
                  <c:v>170.2</c:v>
                </c:pt>
                <c:pt idx="1655">
                  <c:v>170.3</c:v>
                </c:pt>
                <c:pt idx="1656">
                  <c:v>170.4</c:v>
                </c:pt>
                <c:pt idx="1657">
                  <c:v>170.5</c:v>
                </c:pt>
                <c:pt idx="1658">
                  <c:v>170.6</c:v>
                </c:pt>
                <c:pt idx="1659">
                  <c:v>170.7</c:v>
                </c:pt>
                <c:pt idx="1660">
                  <c:v>170.8</c:v>
                </c:pt>
                <c:pt idx="1661">
                  <c:v>170.9</c:v>
                </c:pt>
                <c:pt idx="1662">
                  <c:v>171</c:v>
                </c:pt>
                <c:pt idx="1663">
                  <c:v>171.1</c:v>
                </c:pt>
                <c:pt idx="1664">
                  <c:v>171.2</c:v>
                </c:pt>
                <c:pt idx="1665">
                  <c:v>171.3</c:v>
                </c:pt>
                <c:pt idx="1666">
                  <c:v>171.4</c:v>
                </c:pt>
                <c:pt idx="1667">
                  <c:v>171.5</c:v>
                </c:pt>
                <c:pt idx="1668">
                  <c:v>171.6</c:v>
                </c:pt>
                <c:pt idx="1669">
                  <c:v>171.7</c:v>
                </c:pt>
                <c:pt idx="1670">
                  <c:v>171.8</c:v>
                </c:pt>
                <c:pt idx="1671">
                  <c:v>171.9</c:v>
                </c:pt>
                <c:pt idx="1672">
                  <c:v>172</c:v>
                </c:pt>
                <c:pt idx="1673">
                  <c:v>172.1</c:v>
                </c:pt>
                <c:pt idx="1674">
                  <c:v>172.2</c:v>
                </c:pt>
                <c:pt idx="1675">
                  <c:v>172.3</c:v>
                </c:pt>
                <c:pt idx="1676">
                  <c:v>172.4</c:v>
                </c:pt>
                <c:pt idx="1677">
                  <c:v>172.5</c:v>
                </c:pt>
                <c:pt idx="1678">
                  <c:v>172.6</c:v>
                </c:pt>
                <c:pt idx="1679">
                  <c:v>172.7</c:v>
                </c:pt>
                <c:pt idx="1680">
                  <c:v>172.8</c:v>
                </c:pt>
                <c:pt idx="1681">
                  <c:v>172.9</c:v>
                </c:pt>
                <c:pt idx="1682">
                  <c:v>173</c:v>
                </c:pt>
                <c:pt idx="1683">
                  <c:v>173.1</c:v>
                </c:pt>
                <c:pt idx="1684">
                  <c:v>173.2</c:v>
                </c:pt>
                <c:pt idx="1685">
                  <c:v>173.3</c:v>
                </c:pt>
                <c:pt idx="1686">
                  <c:v>173.4</c:v>
                </c:pt>
                <c:pt idx="1687">
                  <c:v>173.5</c:v>
                </c:pt>
                <c:pt idx="1688">
                  <c:v>173.6</c:v>
                </c:pt>
                <c:pt idx="1689">
                  <c:v>173.7</c:v>
                </c:pt>
                <c:pt idx="1690">
                  <c:v>173.8</c:v>
                </c:pt>
                <c:pt idx="1691">
                  <c:v>173.9</c:v>
                </c:pt>
                <c:pt idx="1692">
                  <c:v>174</c:v>
                </c:pt>
                <c:pt idx="1693">
                  <c:v>174.1</c:v>
                </c:pt>
                <c:pt idx="1694">
                  <c:v>174.2</c:v>
                </c:pt>
                <c:pt idx="1695">
                  <c:v>174.3</c:v>
                </c:pt>
                <c:pt idx="1696">
                  <c:v>174.4</c:v>
                </c:pt>
                <c:pt idx="1697">
                  <c:v>174.5</c:v>
                </c:pt>
                <c:pt idx="1698">
                  <c:v>174.6</c:v>
                </c:pt>
                <c:pt idx="1699">
                  <c:v>174.7</c:v>
                </c:pt>
                <c:pt idx="1700">
                  <c:v>174.8</c:v>
                </c:pt>
                <c:pt idx="1701">
                  <c:v>174.9</c:v>
                </c:pt>
                <c:pt idx="1702">
                  <c:v>175</c:v>
                </c:pt>
                <c:pt idx="1703">
                  <c:v>175.1</c:v>
                </c:pt>
                <c:pt idx="1704">
                  <c:v>175.2</c:v>
                </c:pt>
                <c:pt idx="1705">
                  <c:v>175.3</c:v>
                </c:pt>
                <c:pt idx="1706">
                  <c:v>175.4</c:v>
                </c:pt>
                <c:pt idx="1707">
                  <c:v>175.5</c:v>
                </c:pt>
                <c:pt idx="1708">
                  <c:v>175.6</c:v>
                </c:pt>
                <c:pt idx="1709">
                  <c:v>175.7</c:v>
                </c:pt>
                <c:pt idx="1710">
                  <c:v>175.8</c:v>
                </c:pt>
                <c:pt idx="1711">
                  <c:v>175.9</c:v>
                </c:pt>
                <c:pt idx="1712">
                  <c:v>176</c:v>
                </c:pt>
                <c:pt idx="1713">
                  <c:v>176.1</c:v>
                </c:pt>
                <c:pt idx="1714">
                  <c:v>176.2</c:v>
                </c:pt>
                <c:pt idx="1715">
                  <c:v>176.3</c:v>
                </c:pt>
                <c:pt idx="1716">
                  <c:v>176.4</c:v>
                </c:pt>
                <c:pt idx="1717">
                  <c:v>176.5</c:v>
                </c:pt>
                <c:pt idx="1718">
                  <c:v>176.6</c:v>
                </c:pt>
                <c:pt idx="1719">
                  <c:v>176.7</c:v>
                </c:pt>
                <c:pt idx="1720">
                  <c:v>176.8</c:v>
                </c:pt>
                <c:pt idx="1721">
                  <c:v>176.9</c:v>
                </c:pt>
                <c:pt idx="1722">
                  <c:v>177</c:v>
                </c:pt>
                <c:pt idx="1723">
                  <c:v>177.1</c:v>
                </c:pt>
                <c:pt idx="1724">
                  <c:v>177.2</c:v>
                </c:pt>
                <c:pt idx="1725">
                  <c:v>177.3</c:v>
                </c:pt>
                <c:pt idx="1726">
                  <c:v>177.4</c:v>
                </c:pt>
                <c:pt idx="1727">
                  <c:v>177.5</c:v>
                </c:pt>
                <c:pt idx="1728">
                  <c:v>177.6</c:v>
                </c:pt>
                <c:pt idx="1729">
                  <c:v>177.7</c:v>
                </c:pt>
                <c:pt idx="1730">
                  <c:v>177.8</c:v>
                </c:pt>
                <c:pt idx="1731">
                  <c:v>177.9</c:v>
                </c:pt>
                <c:pt idx="1732">
                  <c:v>178</c:v>
                </c:pt>
                <c:pt idx="1733">
                  <c:v>178.1</c:v>
                </c:pt>
                <c:pt idx="1734">
                  <c:v>178.2</c:v>
                </c:pt>
                <c:pt idx="1735">
                  <c:v>178.3</c:v>
                </c:pt>
                <c:pt idx="1736">
                  <c:v>178.4</c:v>
                </c:pt>
                <c:pt idx="1737">
                  <c:v>178.5</c:v>
                </c:pt>
                <c:pt idx="1738">
                  <c:v>178.6</c:v>
                </c:pt>
                <c:pt idx="1739">
                  <c:v>178.7</c:v>
                </c:pt>
                <c:pt idx="1740">
                  <c:v>178.8</c:v>
                </c:pt>
                <c:pt idx="1741">
                  <c:v>178.9</c:v>
                </c:pt>
                <c:pt idx="1742">
                  <c:v>179</c:v>
                </c:pt>
                <c:pt idx="1743">
                  <c:v>179.1</c:v>
                </c:pt>
                <c:pt idx="1744">
                  <c:v>179.2</c:v>
                </c:pt>
                <c:pt idx="1745">
                  <c:v>179.3</c:v>
                </c:pt>
                <c:pt idx="1746">
                  <c:v>179.4</c:v>
                </c:pt>
                <c:pt idx="1747">
                  <c:v>179.5</c:v>
                </c:pt>
                <c:pt idx="1748">
                  <c:v>179.6</c:v>
                </c:pt>
                <c:pt idx="1749">
                  <c:v>179.7</c:v>
                </c:pt>
                <c:pt idx="1750">
                  <c:v>179.8</c:v>
                </c:pt>
                <c:pt idx="1751">
                  <c:v>179.9</c:v>
                </c:pt>
                <c:pt idx="1752">
                  <c:v>180</c:v>
                </c:pt>
                <c:pt idx="1753">
                  <c:v>180.1</c:v>
                </c:pt>
                <c:pt idx="1754">
                  <c:v>180.2</c:v>
                </c:pt>
                <c:pt idx="1755">
                  <c:v>180.3</c:v>
                </c:pt>
                <c:pt idx="1756">
                  <c:v>180.4</c:v>
                </c:pt>
                <c:pt idx="1757">
                  <c:v>180.5</c:v>
                </c:pt>
                <c:pt idx="1758">
                  <c:v>180.6</c:v>
                </c:pt>
                <c:pt idx="1759">
                  <c:v>180.7</c:v>
                </c:pt>
                <c:pt idx="1760">
                  <c:v>180.8</c:v>
                </c:pt>
                <c:pt idx="1761">
                  <c:v>180.9</c:v>
                </c:pt>
                <c:pt idx="1762">
                  <c:v>181</c:v>
                </c:pt>
                <c:pt idx="1763">
                  <c:v>181.1</c:v>
                </c:pt>
                <c:pt idx="1764">
                  <c:v>181.2</c:v>
                </c:pt>
                <c:pt idx="1765">
                  <c:v>181.3</c:v>
                </c:pt>
                <c:pt idx="1766">
                  <c:v>181.4</c:v>
                </c:pt>
                <c:pt idx="1767">
                  <c:v>181.5</c:v>
                </c:pt>
                <c:pt idx="1768">
                  <c:v>181.6</c:v>
                </c:pt>
                <c:pt idx="1769">
                  <c:v>181.7</c:v>
                </c:pt>
                <c:pt idx="1770">
                  <c:v>181.8</c:v>
                </c:pt>
                <c:pt idx="1771">
                  <c:v>181.9</c:v>
                </c:pt>
                <c:pt idx="1772">
                  <c:v>182</c:v>
                </c:pt>
                <c:pt idx="1773">
                  <c:v>182.1</c:v>
                </c:pt>
                <c:pt idx="1774">
                  <c:v>182.2</c:v>
                </c:pt>
                <c:pt idx="1775">
                  <c:v>182.3</c:v>
                </c:pt>
                <c:pt idx="1776">
                  <c:v>182.4</c:v>
                </c:pt>
                <c:pt idx="1777">
                  <c:v>182.5</c:v>
                </c:pt>
                <c:pt idx="1778">
                  <c:v>182.6</c:v>
                </c:pt>
                <c:pt idx="1779">
                  <c:v>182.7</c:v>
                </c:pt>
                <c:pt idx="1780">
                  <c:v>182.8</c:v>
                </c:pt>
                <c:pt idx="1781">
                  <c:v>182.9</c:v>
                </c:pt>
                <c:pt idx="1782">
                  <c:v>183</c:v>
                </c:pt>
                <c:pt idx="1783">
                  <c:v>183.1</c:v>
                </c:pt>
                <c:pt idx="1784">
                  <c:v>183.2</c:v>
                </c:pt>
                <c:pt idx="1785">
                  <c:v>183.3</c:v>
                </c:pt>
                <c:pt idx="1786">
                  <c:v>183.4</c:v>
                </c:pt>
                <c:pt idx="1787">
                  <c:v>183.5</c:v>
                </c:pt>
                <c:pt idx="1788">
                  <c:v>183.6</c:v>
                </c:pt>
                <c:pt idx="1789">
                  <c:v>183.7</c:v>
                </c:pt>
                <c:pt idx="1790">
                  <c:v>183.8</c:v>
                </c:pt>
                <c:pt idx="1791">
                  <c:v>183.9</c:v>
                </c:pt>
                <c:pt idx="1792">
                  <c:v>184</c:v>
                </c:pt>
                <c:pt idx="1793">
                  <c:v>184.1</c:v>
                </c:pt>
                <c:pt idx="1794">
                  <c:v>184.2</c:v>
                </c:pt>
                <c:pt idx="1795">
                  <c:v>184.3</c:v>
                </c:pt>
                <c:pt idx="1796">
                  <c:v>184.4</c:v>
                </c:pt>
                <c:pt idx="1797">
                  <c:v>184.5</c:v>
                </c:pt>
                <c:pt idx="1798">
                  <c:v>184.6</c:v>
                </c:pt>
                <c:pt idx="1799">
                  <c:v>184.7</c:v>
                </c:pt>
                <c:pt idx="1800">
                  <c:v>184.8</c:v>
                </c:pt>
                <c:pt idx="1801">
                  <c:v>184.9</c:v>
                </c:pt>
                <c:pt idx="1802">
                  <c:v>185</c:v>
                </c:pt>
                <c:pt idx="1803">
                  <c:v>185.1</c:v>
                </c:pt>
                <c:pt idx="1804">
                  <c:v>185.2</c:v>
                </c:pt>
                <c:pt idx="1805">
                  <c:v>185.3</c:v>
                </c:pt>
                <c:pt idx="1806">
                  <c:v>185.4</c:v>
                </c:pt>
                <c:pt idx="1807">
                  <c:v>185.5</c:v>
                </c:pt>
                <c:pt idx="1808">
                  <c:v>185.6</c:v>
                </c:pt>
                <c:pt idx="1809">
                  <c:v>185.7</c:v>
                </c:pt>
                <c:pt idx="1810">
                  <c:v>185.8</c:v>
                </c:pt>
                <c:pt idx="1811">
                  <c:v>185.9</c:v>
                </c:pt>
                <c:pt idx="1812">
                  <c:v>186</c:v>
                </c:pt>
                <c:pt idx="1813">
                  <c:v>186.1</c:v>
                </c:pt>
                <c:pt idx="1814">
                  <c:v>186.2</c:v>
                </c:pt>
                <c:pt idx="1815">
                  <c:v>186.3</c:v>
                </c:pt>
                <c:pt idx="1816">
                  <c:v>186.4</c:v>
                </c:pt>
                <c:pt idx="1817">
                  <c:v>186.5</c:v>
                </c:pt>
                <c:pt idx="1818">
                  <c:v>186.6</c:v>
                </c:pt>
                <c:pt idx="1819">
                  <c:v>186.7</c:v>
                </c:pt>
                <c:pt idx="1820">
                  <c:v>186.8</c:v>
                </c:pt>
                <c:pt idx="1821">
                  <c:v>186.9</c:v>
                </c:pt>
                <c:pt idx="1822">
                  <c:v>187</c:v>
                </c:pt>
                <c:pt idx="1823">
                  <c:v>187.1</c:v>
                </c:pt>
                <c:pt idx="1824">
                  <c:v>187.2</c:v>
                </c:pt>
                <c:pt idx="1825">
                  <c:v>187.3</c:v>
                </c:pt>
                <c:pt idx="1826">
                  <c:v>187.4</c:v>
                </c:pt>
                <c:pt idx="1827">
                  <c:v>187.5</c:v>
                </c:pt>
                <c:pt idx="1828">
                  <c:v>187.6</c:v>
                </c:pt>
                <c:pt idx="1829">
                  <c:v>187.7</c:v>
                </c:pt>
                <c:pt idx="1830">
                  <c:v>187.8</c:v>
                </c:pt>
                <c:pt idx="1831">
                  <c:v>187.9</c:v>
                </c:pt>
                <c:pt idx="1832">
                  <c:v>188</c:v>
                </c:pt>
                <c:pt idx="1833">
                  <c:v>188.1</c:v>
                </c:pt>
                <c:pt idx="1834">
                  <c:v>188.2</c:v>
                </c:pt>
                <c:pt idx="1835">
                  <c:v>188.3</c:v>
                </c:pt>
                <c:pt idx="1836">
                  <c:v>188.4</c:v>
                </c:pt>
                <c:pt idx="1837">
                  <c:v>188.5</c:v>
                </c:pt>
                <c:pt idx="1838">
                  <c:v>188.6</c:v>
                </c:pt>
                <c:pt idx="1839">
                  <c:v>188.7</c:v>
                </c:pt>
                <c:pt idx="1840">
                  <c:v>188.8</c:v>
                </c:pt>
                <c:pt idx="1841">
                  <c:v>188.9</c:v>
                </c:pt>
                <c:pt idx="1842">
                  <c:v>189</c:v>
                </c:pt>
                <c:pt idx="1843">
                  <c:v>189.1</c:v>
                </c:pt>
                <c:pt idx="1844">
                  <c:v>189.2</c:v>
                </c:pt>
                <c:pt idx="1845">
                  <c:v>189.3</c:v>
                </c:pt>
                <c:pt idx="1846">
                  <c:v>189.4</c:v>
                </c:pt>
                <c:pt idx="1847">
                  <c:v>189.5</c:v>
                </c:pt>
                <c:pt idx="1848">
                  <c:v>189.6</c:v>
                </c:pt>
                <c:pt idx="1849">
                  <c:v>189.7</c:v>
                </c:pt>
                <c:pt idx="1850">
                  <c:v>189.8</c:v>
                </c:pt>
                <c:pt idx="1851">
                  <c:v>189.9</c:v>
                </c:pt>
                <c:pt idx="1852">
                  <c:v>190</c:v>
                </c:pt>
                <c:pt idx="1853">
                  <c:v>190.1</c:v>
                </c:pt>
                <c:pt idx="1854">
                  <c:v>190.2</c:v>
                </c:pt>
                <c:pt idx="1855">
                  <c:v>190.3</c:v>
                </c:pt>
                <c:pt idx="1856">
                  <c:v>190.4</c:v>
                </c:pt>
                <c:pt idx="1857">
                  <c:v>190.5</c:v>
                </c:pt>
                <c:pt idx="1858">
                  <c:v>190.6</c:v>
                </c:pt>
                <c:pt idx="1859">
                  <c:v>190.7</c:v>
                </c:pt>
                <c:pt idx="1860">
                  <c:v>190.8</c:v>
                </c:pt>
                <c:pt idx="1861">
                  <c:v>190.9</c:v>
                </c:pt>
                <c:pt idx="1862">
                  <c:v>191</c:v>
                </c:pt>
                <c:pt idx="1863">
                  <c:v>191.1</c:v>
                </c:pt>
                <c:pt idx="1864">
                  <c:v>191.2</c:v>
                </c:pt>
                <c:pt idx="1865">
                  <c:v>191.3</c:v>
                </c:pt>
                <c:pt idx="1866">
                  <c:v>191.4</c:v>
                </c:pt>
                <c:pt idx="1867">
                  <c:v>191.5</c:v>
                </c:pt>
                <c:pt idx="1868">
                  <c:v>191.6</c:v>
                </c:pt>
                <c:pt idx="1869">
                  <c:v>191.7</c:v>
                </c:pt>
                <c:pt idx="1870">
                  <c:v>191.8</c:v>
                </c:pt>
                <c:pt idx="1871">
                  <c:v>191.9</c:v>
                </c:pt>
                <c:pt idx="1872">
                  <c:v>192</c:v>
                </c:pt>
                <c:pt idx="1873">
                  <c:v>192.1</c:v>
                </c:pt>
                <c:pt idx="1874">
                  <c:v>192.2</c:v>
                </c:pt>
                <c:pt idx="1875">
                  <c:v>192.3</c:v>
                </c:pt>
                <c:pt idx="1876">
                  <c:v>192.4</c:v>
                </c:pt>
                <c:pt idx="1877">
                  <c:v>192.5</c:v>
                </c:pt>
                <c:pt idx="1878">
                  <c:v>192.6</c:v>
                </c:pt>
                <c:pt idx="1879">
                  <c:v>192.7</c:v>
                </c:pt>
                <c:pt idx="1880">
                  <c:v>192.8</c:v>
                </c:pt>
                <c:pt idx="1881">
                  <c:v>192.9</c:v>
                </c:pt>
                <c:pt idx="1882">
                  <c:v>193</c:v>
                </c:pt>
                <c:pt idx="1883">
                  <c:v>193.1</c:v>
                </c:pt>
                <c:pt idx="1884">
                  <c:v>193.2</c:v>
                </c:pt>
                <c:pt idx="1885">
                  <c:v>193.3</c:v>
                </c:pt>
                <c:pt idx="1886">
                  <c:v>193.4</c:v>
                </c:pt>
                <c:pt idx="1887">
                  <c:v>193.5</c:v>
                </c:pt>
                <c:pt idx="1888">
                  <c:v>193.6</c:v>
                </c:pt>
                <c:pt idx="1889">
                  <c:v>193.7</c:v>
                </c:pt>
                <c:pt idx="1890">
                  <c:v>193.8</c:v>
                </c:pt>
                <c:pt idx="1891">
                  <c:v>193.9</c:v>
                </c:pt>
                <c:pt idx="1892">
                  <c:v>194</c:v>
                </c:pt>
                <c:pt idx="1893">
                  <c:v>194.1</c:v>
                </c:pt>
                <c:pt idx="1894">
                  <c:v>194.2</c:v>
                </c:pt>
                <c:pt idx="1895">
                  <c:v>194.3</c:v>
                </c:pt>
                <c:pt idx="1896">
                  <c:v>194.4</c:v>
                </c:pt>
                <c:pt idx="1897">
                  <c:v>194.5</c:v>
                </c:pt>
                <c:pt idx="1898">
                  <c:v>194.6</c:v>
                </c:pt>
                <c:pt idx="1899">
                  <c:v>194.7</c:v>
                </c:pt>
                <c:pt idx="1900">
                  <c:v>194.8</c:v>
                </c:pt>
                <c:pt idx="1901">
                  <c:v>194.9</c:v>
                </c:pt>
                <c:pt idx="1902">
                  <c:v>195</c:v>
                </c:pt>
                <c:pt idx="1903">
                  <c:v>195.1</c:v>
                </c:pt>
                <c:pt idx="1904">
                  <c:v>195.2</c:v>
                </c:pt>
                <c:pt idx="1905">
                  <c:v>195.3</c:v>
                </c:pt>
                <c:pt idx="1906">
                  <c:v>195.4</c:v>
                </c:pt>
                <c:pt idx="1907">
                  <c:v>195.5</c:v>
                </c:pt>
                <c:pt idx="1908">
                  <c:v>195.6</c:v>
                </c:pt>
                <c:pt idx="1909">
                  <c:v>195.7</c:v>
                </c:pt>
                <c:pt idx="1910">
                  <c:v>195.8</c:v>
                </c:pt>
                <c:pt idx="1911">
                  <c:v>195.9</c:v>
                </c:pt>
                <c:pt idx="1912">
                  <c:v>196</c:v>
                </c:pt>
                <c:pt idx="1913">
                  <c:v>196.1</c:v>
                </c:pt>
                <c:pt idx="1914">
                  <c:v>196.2</c:v>
                </c:pt>
                <c:pt idx="1915">
                  <c:v>196.3</c:v>
                </c:pt>
                <c:pt idx="1916">
                  <c:v>196.4</c:v>
                </c:pt>
                <c:pt idx="1917">
                  <c:v>196.5</c:v>
                </c:pt>
                <c:pt idx="1918">
                  <c:v>196.6</c:v>
                </c:pt>
                <c:pt idx="1919">
                  <c:v>196.7</c:v>
                </c:pt>
                <c:pt idx="1920">
                  <c:v>196.8</c:v>
                </c:pt>
                <c:pt idx="1921">
                  <c:v>196.9</c:v>
                </c:pt>
                <c:pt idx="1922">
                  <c:v>197</c:v>
                </c:pt>
                <c:pt idx="1923">
                  <c:v>197.1</c:v>
                </c:pt>
                <c:pt idx="1924">
                  <c:v>197.2</c:v>
                </c:pt>
                <c:pt idx="1925">
                  <c:v>197.3</c:v>
                </c:pt>
                <c:pt idx="1926">
                  <c:v>197.4</c:v>
                </c:pt>
                <c:pt idx="1927">
                  <c:v>197.5</c:v>
                </c:pt>
                <c:pt idx="1928">
                  <c:v>197.6</c:v>
                </c:pt>
                <c:pt idx="1929">
                  <c:v>197.7</c:v>
                </c:pt>
                <c:pt idx="1930">
                  <c:v>197.8</c:v>
                </c:pt>
                <c:pt idx="1931">
                  <c:v>197.9</c:v>
                </c:pt>
                <c:pt idx="1932">
                  <c:v>198</c:v>
                </c:pt>
                <c:pt idx="1933">
                  <c:v>198.1</c:v>
                </c:pt>
                <c:pt idx="1934">
                  <c:v>198.2</c:v>
                </c:pt>
                <c:pt idx="1935">
                  <c:v>198.3</c:v>
                </c:pt>
                <c:pt idx="1936">
                  <c:v>198.4</c:v>
                </c:pt>
                <c:pt idx="1937">
                  <c:v>198.5</c:v>
                </c:pt>
                <c:pt idx="1938">
                  <c:v>198.6</c:v>
                </c:pt>
                <c:pt idx="1939">
                  <c:v>198.7</c:v>
                </c:pt>
                <c:pt idx="1940">
                  <c:v>198.8</c:v>
                </c:pt>
                <c:pt idx="1941">
                  <c:v>198.9</c:v>
                </c:pt>
                <c:pt idx="1942">
                  <c:v>199</c:v>
                </c:pt>
                <c:pt idx="1943">
                  <c:v>199.1</c:v>
                </c:pt>
                <c:pt idx="1944">
                  <c:v>199.2</c:v>
                </c:pt>
                <c:pt idx="1945">
                  <c:v>199.3</c:v>
                </c:pt>
                <c:pt idx="1946">
                  <c:v>199.4</c:v>
                </c:pt>
                <c:pt idx="1947">
                  <c:v>199.5</c:v>
                </c:pt>
                <c:pt idx="1948">
                  <c:v>199.6</c:v>
                </c:pt>
                <c:pt idx="1949">
                  <c:v>199.7</c:v>
                </c:pt>
                <c:pt idx="1950">
                  <c:v>199.8</c:v>
                </c:pt>
                <c:pt idx="1951">
                  <c:v>199.9</c:v>
                </c:pt>
                <c:pt idx="1952">
                  <c:v>200</c:v>
                </c:pt>
                <c:pt idx="1953">
                  <c:v>200.1</c:v>
                </c:pt>
                <c:pt idx="1954">
                  <c:v>200.2</c:v>
                </c:pt>
                <c:pt idx="1955">
                  <c:v>200.3</c:v>
                </c:pt>
                <c:pt idx="1956">
                  <c:v>200.4</c:v>
                </c:pt>
                <c:pt idx="1957">
                  <c:v>200.5</c:v>
                </c:pt>
                <c:pt idx="1958">
                  <c:v>200.6</c:v>
                </c:pt>
                <c:pt idx="1959">
                  <c:v>200.7</c:v>
                </c:pt>
                <c:pt idx="1960">
                  <c:v>200.8</c:v>
                </c:pt>
                <c:pt idx="1961">
                  <c:v>200.9</c:v>
                </c:pt>
                <c:pt idx="1962">
                  <c:v>201</c:v>
                </c:pt>
                <c:pt idx="1963">
                  <c:v>201.1</c:v>
                </c:pt>
                <c:pt idx="1964">
                  <c:v>201.2</c:v>
                </c:pt>
                <c:pt idx="1965">
                  <c:v>201.3</c:v>
                </c:pt>
                <c:pt idx="1966">
                  <c:v>201.4</c:v>
                </c:pt>
                <c:pt idx="1967">
                  <c:v>201.5</c:v>
                </c:pt>
                <c:pt idx="1968">
                  <c:v>201.6</c:v>
                </c:pt>
                <c:pt idx="1969">
                  <c:v>201.7</c:v>
                </c:pt>
                <c:pt idx="1970">
                  <c:v>201.8</c:v>
                </c:pt>
                <c:pt idx="1971">
                  <c:v>201.9</c:v>
                </c:pt>
                <c:pt idx="1972">
                  <c:v>202</c:v>
                </c:pt>
                <c:pt idx="1973">
                  <c:v>202.1</c:v>
                </c:pt>
                <c:pt idx="1974">
                  <c:v>202.2</c:v>
                </c:pt>
                <c:pt idx="1975">
                  <c:v>202.3</c:v>
                </c:pt>
                <c:pt idx="1976">
                  <c:v>202.4</c:v>
                </c:pt>
                <c:pt idx="1977">
                  <c:v>202.5</c:v>
                </c:pt>
                <c:pt idx="1978">
                  <c:v>202.6</c:v>
                </c:pt>
                <c:pt idx="1979">
                  <c:v>202.7</c:v>
                </c:pt>
                <c:pt idx="1980">
                  <c:v>202.8</c:v>
                </c:pt>
                <c:pt idx="1981">
                  <c:v>202.9</c:v>
                </c:pt>
                <c:pt idx="1982">
                  <c:v>203</c:v>
                </c:pt>
                <c:pt idx="1983">
                  <c:v>203.1</c:v>
                </c:pt>
                <c:pt idx="1984">
                  <c:v>203.2</c:v>
                </c:pt>
                <c:pt idx="1985">
                  <c:v>203.3</c:v>
                </c:pt>
                <c:pt idx="1986">
                  <c:v>203.4</c:v>
                </c:pt>
                <c:pt idx="1987">
                  <c:v>203.5</c:v>
                </c:pt>
                <c:pt idx="1988">
                  <c:v>203.6</c:v>
                </c:pt>
                <c:pt idx="1989">
                  <c:v>203.7</c:v>
                </c:pt>
                <c:pt idx="1990">
                  <c:v>203.8</c:v>
                </c:pt>
                <c:pt idx="1991">
                  <c:v>203.9</c:v>
                </c:pt>
                <c:pt idx="1992">
                  <c:v>204</c:v>
                </c:pt>
                <c:pt idx="1993">
                  <c:v>204.1</c:v>
                </c:pt>
                <c:pt idx="1994">
                  <c:v>204.2</c:v>
                </c:pt>
                <c:pt idx="1995">
                  <c:v>204.3</c:v>
                </c:pt>
                <c:pt idx="1996">
                  <c:v>204.4</c:v>
                </c:pt>
                <c:pt idx="1997">
                  <c:v>204.5</c:v>
                </c:pt>
                <c:pt idx="1998">
                  <c:v>204.6</c:v>
                </c:pt>
                <c:pt idx="1999">
                  <c:v>204.7</c:v>
                </c:pt>
                <c:pt idx="2000">
                  <c:v>204.8</c:v>
                </c:pt>
                <c:pt idx="2001">
                  <c:v>204.9</c:v>
                </c:pt>
                <c:pt idx="2002">
                  <c:v>205</c:v>
                </c:pt>
                <c:pt idx="2003">
                  <c:v>205.1</c:v>
                </c:pt>
                <c:pt idx="2004">
                  <c:v>205.2</c:v>
                </c:pt>
                <c:pt idx="2005">
                  <c:v>205.3</c:v>
                </c:pt>
                <c:pt idx="2006">
                  <c:v>205.4</c:v>
                </c:pt>
                <c:pt idx="2007">
                  <c:v>205.5</c:v>
                </c:pt>
                <c:pt idx="2008">
                  <c:v>205.6</c:v>
                </c:pt>
                <c:pt idx="2009">
                  <c:v>205.7</c:v>
                </c:pt>
                <c:pt idx="2010">
                  <c:v>205.8</c:v>
                </c:pt>
                <c:pt idx="2011">
                  <c:v>205.9</c:v>
                </c:pt>
                <c:pt idx="2012">
                  <c:v>206</c:v>
                </c:pt>
                <c:pt idx="2013">
                  <c:v>206.1</c:v>
                </c:pt>
                <c:pt idx="2014">
                  <c:v>206.2</c:v>
                </c:pt>
                <c:pt idx="2015">
                  <c:v>206.3</c:v>
                </c:pt>
                <c:pt idx="2016">
                  <c:v>206.4</c:v>
                </c:pt>
                <c:pt idx="2017">
                  <c:v>206.5</c:v>
                </c:pt>
                <c:pt idx="2018">
                  <c:v>206.6</c:v>
                </c:pt>
                <c:pt idx="2019">
                  <c:v>206.7</c:v>
                </c:pt>
                <c:pt idx="2020">
                  <c:v>206.8</c:v>
                </c:pt>
                <c:pt idx="2021">
                  <c:v>206.9</c:v>
                </c:pt>
                <c:pt idx="2022">
                  <c:v>207</c:v>
                </c:pt>
                <c:pt idx="2023">
                  <c:v>207.1</c:v>
                </c:pt>
                <c:pt idx="2024">
                  <c:v>207.2</c:v>
                </c:pt>
                <c:pt idx="2025">
                  <c:v>207.3</c:v>
                </c:pt>
                <c:pt idx="2026">
                  <c:v>207.4</c:v>
                </c:pt>
                <c:pt idx="2027">
                  <c:v>207.5</c:v>
                </c:pt>
                <c:pt idx="2028">
                  <c:v>207.6</c:v>
                </c:pt>
                <c:pt idx="2029">
                  <c:v>207.7</c:v>
                </c:pt>
                <c:pt idx="2030">
                  <c:v>207.8</c:v>
                </c:pt>
                <c:pt idx="2031">
                  <c:v>207.9</c:v>
                </c:pt>
                <c:pt idx="2032">
                  <c:v>208</c:v>
                </c:pt>
                <c:pt idx="2033">
                  <c:v>208.1</c:v>
                </c:pt>
                <c:pt idx="2034">
                  <c:v>208.2</c:v>
                </c:pt>
                <c:pt idx="2035">
                  <c:v>208.3</c:v>
                </c:pt>
                <c:pt idx="2036">
                  <c:v>208.4</c:v>
                </c:pt>
                <c:pt idx="2037">
                  <c:v>208.5</c:v>
                </c:pt>
                <c:pt idx="2038">
                  <c:v>208.6</c:v>
                </c:pt>
                <c:pt idx="2039">
                  <c:v>208.7</c:v>
                </c:pt>
                <c:pt idx="2040">
                  <c:v>208.8</c:v>
                </c:pt>
                <c:pt idx="2041">
                  <c:v>208.9</c:v>
                </c:pt>
                <c:pt idx="2042">
                  <c:v>209</c:v>
                </c:pt>
                <c:pt idx="2043">
                  <c:v>209.1</c:v>
                </c:pt>
                <c:pt idx="2044">
                  <c:v>209.2</c:v>
                </c:pt>
                <c:pt idx="2045">
                  <c:v>209.3</c:v>
                </c:pt>
                <c:pt idx="2046">
                  <c:v>209.4</c:v>
                </c:pt>
                <c:pt idx="2047">
                  <c:v>209.5</c:v>
                </c:pt>
                <c:pt idx="2048">
                  <c:v>209.6</c:v>
                </c:pt>
                <c:pt idx="2049">
                  <c:v>209.7</c:v>
                </c:pt>
                <c:pt idx="2050">
                  <c:v>209.8</c:v>
                </c:pt>
                <c:pt idx="2051">
                  <c:v>209.9</c:v>
                </c:pt>
                <c:pt idx="2052">
                  <c:v>210</c:v>
                </c:pt>
                <c:pt idx="2053">
                  <c:v>210.1</c:v>
                </c:pt>
                <c:pt idx="2054">
                  <c:v>210.2</c:v>
                </c:pt>
                <c:pt idx="2055">
                  <c:v>210.3</c:v>
                </c:pt>
                <c:pt idx="2056">
                  <c:v>210.4</c:v>
                </c:pt>
                <c:pt idx="2057">
                  <c:v>210.5</c:v>
                </c:pt>
                <c:pt idx="2058">
                  <c:v>210.6</c:v>
                </c:pt>
                <c:pt idx="2059">
                  <c:v>210.7</c:v>
                </c:pt>
                <c:pt idx="2060">
                  <c:v>210.8</c:v>
                </c:pt>
                <c:pt idx="2061">
                  <c:v>210.9</c:v>
                </c:pt>
                <c:pt idx="2062">
                  <c:v>211</c:v>
                </c:pt>
                <c:pt idx="2063">
                  <c:v>211.1</c:v>
                </c:pt>
                <c:pt idx="2064">
                  <c:v>211.2</c:v>
                </c:pt>
                <c:pt idx="2065">
                  <c:v>211.3</c:v>
                </c:pt>
                <c:pt idx="2066">
                  <c:v>211.4</c:v>
                </c:pt>
                <c:pt idx="2067">
                  <c:v>211.5</c:v>
                </c:pt>
                <c:pt idx="2068">
                  <c:v>211.6</c:v>
                </c:pt>
                <c:pt idx="2069">
                  <c:v>211.7</c:v>
                </c:pt>
                <c:pt idx="2070">
                  <c:v>211.8</c:v>
                </c:pt>
                <c:pt idx="2071">
                  <c:v>211.9</c:v>
                </c:pt>
                <c:pt idx="2072">
                  <c:v>212</c:v>
                </c:pt>
                <c:pt idx="2073">
                  <c:v>212.1</c:v>
                </c:pt>
                <c:pt idx="2074">
                  <c:v>212.2</c:v>
                </c:pt>
                <c:pt idx="2075">
                  <c:v>212.3</c:v>
                </c:pt>
                <c:pt idx="2076">
                  <c:v>212.4</c:v>
                </c:pt>
                <c:pt idx="2077">
                  <c:v>212.5</c:v>
                </c:pt>
                <c:pt idx="2078">
                  <c:v>212.6</c:v>
                </c:pt>
                <c:pt idx="2079">
                  <c:v>212.7</c:v>
                </c:pt>
                <c:pt idx="2080">
                  <c:v>212.8</c:v>
                </c:pt>
                <c:pt idx="2081">
                  <c:v>212.9</c:v>
                </c:pt>
                <c:pt idx="2082">
                  <c:v>213</c:v>
                </c:pt>
                <c:pt idx="2083">
                  <c:v>213.1</c:v>
                </c:pt>
                <c:pt idx="2084">
                  <c:v>213.2</c:v>
                </c:pt>
                <c:pt idx="2085">
                  <c:v>213.3</c:v>
                </c:pt>
                <c:pt idx="2086">
                  <c:v>213.4</c:v>
                </c:pt>
                <c:pt idx="2087">
                  <c:v>213.5</c:v>
                </c:pt>
                <c:pt idx="2088">
                  <c:v>213.6</c:v>
                </c:pt>
                <c:pt idx="2089">
                  <c:v>213.7</c:v>
                </c:pt>
                <c:pt idx="2090">
                  <c:v>213.8</c:v>
                </c:pt>
                <c:pt idx="2091">
                  <c:v>213.9</c:v>
                </c:pt>
                <c:pt idx="2092">
                  <c:v>214</c:v>
                </c:pt>
                <c:pt idx="2093">
                  <c:v>214.1</c:v>
                </c:pt>
                <c:pt idx="2094">
                  <c:v>214.2</c:v>
                </c:pt>
                <c:pt idx="2095">
                  <c:v>214.3</c:v>
                </c:pt>
                <c:pt idx="2096">
                  <c:v>214.4</c:v>
                </c:pt>
                <c:pt idx="2097">
                  <c:v>214.5</c:v>
                </c:pt>
                <c:pt idx="2098">
                  <c:v>214.6</c:v>
                </c:pt>
                <c:pt idx="2099">
                  <c:v>214.7</c:v>
                </c:pt>
                <c:pt idx="2100">
                  <c:v>214.8</c:v>
                </c:pt>
                <c:pt idx="2101">
                  <c:v>214.9</c:v>
                </c:pt>
                <c:pt idx="2102">
                  <c:v>215</c:v>
                </c:pt>
                <c:pt idx="2103">
                  <c:v>215.1</c:v>
                </c:pt>
                <c:pt idx="2104">
                  <c:v>215.2</c:v>
                </c:pt>
                <c:pt idx="2105">
                  <c:v>215.3</c:v>
                </c:pt>
                <c:pt idx="2106">
                  <c:v>215.4</c:v>
                </c:pt>
                <c:pt idx="2107">
                  <c:v>215.5</c:v>
                </c:pt>
                <c:pt idx="2108">
                  <c:v>215.6</c:v>
                </c:pt>
                <c:pt idx="2109">
                  <c:v>215.7</c:v>
                </c:pt>
                <c:pt idx="2110">
                  <c:v>215.8</c:v>
                </c:pt>
                <c:pt idx="2111">
                  <c:v>215.9</c:v>
                </c:pt>
                <c:pt idx="2112">
                  <c:v>216</c:v>
                </c:pt>
                <c:pt idx="2113">
                  <c:v>216.1</c:v>
                </c:pt>
                <c:pt idx="2114">
                  <c:v>216.2</c:v>
                </c:pt>
                <c:pt idx="2115">
                  <c:v>216.3</c:v>
                </c:pt>
                <c:pt idx="2116">
                  <c:v>216.4</c:v>
                </c:pt>
                <c:pt idx="2117">
                  <c:v>216.5</c:v>
                </c:pt>
                <c:pt idx="2118">
                  <c:v>216.6</c:v>
                </c:pt>
                <c:pt idx="2119">
                  <c:v>216.7</c:v>
                </c:pt>
                <c:pt idx="2120">
                  <c:v>216.8</c:v>
                </c:pt>
                <c:pt idx="2121">
                  <c:v>216.9</c:v>
                </c:pt>
                <c:pt idx="2122">
                  <c:v>217</c:v>
                </c:pt>
                <c:pt idx="2123">
                  <c:v>217.1</c:v>
                </c:pt>
                <c:pt idx="2124">
                  <c:v>217.2</c:v>
                </c:pt>
                <c:pt idx="2125">
                  <c:v>217.3</c:v>
                </c:pt>
                <c:pt idx="2126">
                  <c:v>217.4</c:v>
                </c:pt>
                <c:pt idx="2127">
                  <c:v>217.5</c:v>
                </c:pt>
                <c:pt idx="2128">
                  <c:v>217.6</c:v>
                </c:pt>
                <c:pt idx="2129">
                  <c:v>217.7</c:v>
                </c:pt>
                <c:pt idx="2130">
                  <c:v>217.8</c:v>
                </c:pt>
                <c:pt idx="2131">
                  <c:v>217.9</c:v>
                </c:pt>
                <c:pt idx="2132">
                  <c:v>218</c:v>
                </c:pt>
                <c:pt idx="2133">
                  <c:v>218.1</c:v>
                </c:pt>
                <c:pt idx="2134">
                  <c:v>218.2</c:v>
                </c:pt>
                <c:pt idx="2135">
                  <c:v>218.3</c:v>
                </c:pt>
                <c:pt idx="2136">
                  <c:v>218.4</c:v>
                </c:pt>
                <c:pt idx="2137">
                  <c:v>218.5</c:v>
                </c:pt>
                <c:pt idx="2138">
                  <c:v>218.6</c:v>
                </c:pt>
                <c:pt idx="2139">
                  <c:v>218.7</c:v>
                </c:pt>
                <c:pt idx="2140">
                  <c:v>218.8</c:v>
                </c:pt>
                <c:pt idx="2141">
                  <c:v>218.9</c:v>
                </c:pt>
                <c:pt idx="2142">
                  <c:v>219</c:v>
                </c:pt>
                <c:pt idx="2143">
                  <c:v>219.1</c:v>
                </c:pt>
                <c:pt idx="2144">
                  <c:v>219.2</c:v>
                </c:pt>
                <c:pt idx="2145">
                  <c:v>219.3</c:v>
                </c:pt>
                <c:pt idx="2146">
                  <c:v>219.4</c:v>
                </c:pt>
                <c:pt idx="2147">
                  <c:v>219.5</c:v>
                </c:pt>
                <c:pt idx="2148">
                  <c:v>219.6</c:v>
                </c:pt>
                <c:pt idx="2149">
                  <c:v>219.7</c:v>
                </c:pt>
                <c:pt idx="2150">
                  <c:v>219.8</c:v>
                </c:pt>
                <c:pt idx="2151">
                  <c:v>219.9</c:v>
                </c:pt>
                <c:pt idx="2152">
                  <c:v>220</c:v>
                </c:pt>
                <c:pt idx="2153">
                  <c:v>220.1</c:v>
                </c:pt>
                <c:pt idx="2154">
                  <c:v>220.2</c:v>
                </c:pt>
                <c:pt idx="2155">
                  <c:v>220.3</c:v>
                </c:pt>
                <c:pt idx="2156">
                  <c:v>220.4</c:v>
                </c:pt>
                <c:pt idx="2157">
                  <c:v>220.5</c:v>
                </c:pt>
                <c:pt idx="2158">
                  <c:v>220.6</c:v>
                </c:pt>
                <c:pt idx="2159">
                  <c:v>220.7</c:v>
                </c:pt>
                <c:pt idx="2160">
                  <c:v>220.8</c:v>
                </c:pt>
                <c:pt idx="2161">
                  <c:v>220.9</c:v>
                </c:pt>
                <c:pt idx="2162">
                  <c:v>221</c:v>
                </c:pt>
                <c:pt idx="2163">
                  <c:v>221.1</c:v>
                </c:pt>
                <c:pt idx="2164">
                  <c:v>221.2</c:v>
                </c:pt>
                <c:pt idx="2165">
                  <c:v>221.3</c:v>
                </c:pt>
                <c:pt idx="2166">
                  <c:v>221.4</c:v>
                </c:pt>
                <c:pt idx="2167">
                  <c:v>221.5</c:v>
                </c:pt>
                <c:pt idx="2168">
                  <c:v>221.6</c:v>
                </c:pt>
                <c:pt idx="2169">
                  <c:v>221.7</c:v>
                </c:pt>
                <c:pt idx="2170">
                  <c:v>221.8</c:v>
                </c:pt>
                <c:pt idx="2171">
                  <c:v>221.9</c:v>
                </c:pt>
                <c:pt idx="2172">
                  <c:v>222</c:v>
                </c:pt>
                <c:pt idx="2173">
                  <c:v>222.1</c:v>
                </c:pt>
                <c:pt idx="2174">
                  <c:v>222.2</c:v>
                </c:pt>
                <c:pt idx="2175">
                  <c:v>222.3</c:v>
                </c:pt>
                <c:pt idx="2176">
                  <c:v>222.4</c:v>
                </c:pt>
                <c:pt idx="2177">
                  <c:v>222.5</c:v>
                </c:pt>
                <c:pt idx="2178">
                  <c:v>222.6</c:v>
                </c:pt>
                <c:pt idx="2179">
                  <c:v>222.7</c:v>
                </c:pt>
                <c:pt idx="2180">
                  <c:v>222.8</c:v>
                </c:pt>
                <c:pt idx="2181">
                  <c:v>222.9</c:v>
                </c:pt>
                <c:pt idx="2182">
                  <c:v>223</c:v>
                </c:pt>
                <c:pt idx="2183">
                  <c:v>223.1</c:v>
                </c:pt>
                <c:pt idx="2184">
                  <c:v>223.2</c:v>
                </c:pt>
                <c:pt idx="2185">
                  <c:v>223.3</c:v>
                </c:pt>
                <c:pt idx="2186">
                  <c:v>223.4</c:v>
                </c:pt>
                <c:pt idx="2187">
                  <c:v>223.5</c:v>
                </c:pt>
                <c:pt idx="2188">
                  <c:v>223.6</c:v>
                </c:pt>
                <c:pt idx="2189">
                  <c:v>223.7</c:v>
                </c:pt>
                <c:pt idx="2190">
                  <c:v>223.8</c:v>
                </c:pt>
                <c:pt idx="2191">
                  <c:v>223.9</c:v>
                </c:pt>
                <c:pt idx="2192">
                  <c:v>224</c:v>
                </c:pt>
                <c:pt idx="2193">
                  <c:v>224.1</c:v>
                </c:pt>
                <c:pt idx="2194">
                  <c:v>224.2</c:v>
                </c:pt>
                <c:pt idx="2195">
                  <c:v>224.3</c:v>
                </c:pt>
                <c:pt idx="2196">
                  <c:v>224.4</c:v>
                </c:pt>
                <c:pt idx="2197">
                  <c:v>224.5</c:v>
                </c:pt>
                <c:pt idx="2198">
                  <c:v>224.6</c:v>
                </c:pt>
                <c:pt idx="2199">
                  <c:v>224.7</c:v>
                </c:pt>
                <c:pt idx="2200">
                  <c:v>224.8</c:v>
                </c:pt>
                <c:pt idx="2201">
                  <c:v>224.9</c:v>
                </c:pt>
                <c:pt idx="2202">
                  <c:v>225</c:v>
                </c:pt>
                <c:pt idx="2203">
                  <c:v>225.1</c:v>
                </c:pt>
                <c:pt idx="2204">
                  <c:v>225.2</c:v>
                </c:pt>
                <c:pt idx="2205">
                  <c:v>225.3</c:v>
                </c:pt>
                <c:pt idx="2206">
                  <c:v>225.4</c:v>
                </c:pt>
                <c:pt idx="2207">
                  <c:v>225.5</c:v>
                </c:pt>
                <c:pt idx="2208">
                  <c:v>225.6</c:v>
                </c:pt>
                <c:pt idx="2209">
                  <c:v>225.7</c:v>
                </c:pt>
                <c:pt idx="2210">
                  <c:v>225.8</c:v>
                </c:pt>
                <c:pt idx="2211">
                  <c:v>225.9</c:v>
                </c:pt>
                <c:pt idx="2212">
                  <c:v>226</c:v>
                </c:pt>
                <c:pt idx="2213">
                  <c:v>226.1</c:v>
                </c:pt>
                <c:pt idx="2214">
                  <c:v>226.2</c:v>
                </c:pt>
                <c:pt idx="2215">
                  <c:v>226.3</c:v>
                </c:pt>
                <c:pt idx="2216">
                  <c:v>226.4</c:v>
                </c:pt>
                <c:pt idx="2217">
                  <c:v>226.5</c:v>
                </c:pt>
                <c:pt idx="2218">
                  <c:v>226.6</c:v>
                </c:pt>
                <c:pt idx="2219">
                  <c:v>226.7</c:v>
                </c:pt>
                <c:pt idx="2220">
                  <c:v>226.8</c:v>
                </c:pt>
                <c:pt idx="2221">
                  <c:v>226.9</c:v>
                </c:pt>
                <c:pt idx="2222">
                  <c:v>227</c:v>
                </c:pt>
                <c:pt idx="2223">
                  <c:v>227.1</c:v>
                </c:pt>
                <c:pt idx="2224">
                  <c:v>227.2</c:v>
                </c:pt>
                <c:pt idx="2225">
                  <c:v>227.3</c:v>
                </c:pt>
                <c:pt idx="2226">
                  <c:v>227.4</c:v>
                </c:pt>
                <c:pt idx="2227">
                  <c:v>227.5</c:v>
                </c:pt>
                <c:pt idx="2228">
                  <c:v>227.6</c:v>
                </c:pt>
                <c:pt idx="2229">
                  <c:v>227.7</c:v>
                </c:pt>
                <c:pt idx="2230">
                  <c:v>227.8</c:v>
                </c:pt>
                <c:pt idx="2231">
                  <c:v>227.9</c:v>
                </c:pt>
                <c:pt idx="2232">
                  <c:v>228</c:v>
                </c:pt>
                <c:pt idx="2233">
                  <c:v>228.1</c:v>
                </c:pt>
                <c:pt idx="2234">
                  <c:v>228.2</c:v>
                </c:pt>
                <c:pt idx="2235">
                  <c:v>228.3</c:v>
                </c:pt>
                <c:pt idx="2236">
                  <c:v>228.4</c:v>
                </c:pt>
                <c:pt idx="2237">
                  <c:v>228.5</c:v>
                </c:pt>
                <c:pt idx="2238">
                  <c:v>228.6</c:v>
                </c:pt>
                <c:pt idx="2239">
                  <c:v>228.7</c:v>
                </c:pt>
                <c:pt idx="2240">
                  <c:v>228.8</c:v>
                </c:pt>
                <c:pt idx="2241">
                  <c:v>228.9</c:v>
                </c:pt>
                <c:pt idx="2242">
                  <c:v>229</c:v>
                </c:pt>
                <c:pt idx="2243">
                  <c:v>229.1</c:v>
                </c:pt>
                <c:pt idx="2244">
                  <c:v>229.2</c:v>
                </c:pt>
                <c:pt idx="2245">
                  <c:v>229.3</c:v>
                </c:pt>
                <c:pt idx="2246">
                  <c:v>229.4</c:v>
                </c:pt>
                <c:pt idx="2247">
                  <c:v>229.5</c:v>
                </c:pt>
                <c:pt idx="2248">
                  <c:v>229.6</c:v>
                </c:pt>
                <c:pt idx="2249">
                  <c:v>229.7</c:v>
                </c:pt>
                <c:pt idx="2250">
                  <c:v>229.8</c:v>
                </c:pt>
                <c:pt idx="2251">
                  <c:v>229.9</c:v>
                </c:pt>
                <c:pt idx="2252">
                  <c:v>230</c:v>
                </c:pt>
                <c:pt idx="2253">
                  <c:v>230.1</c:v>
                </c:pt>
                <c:pt idx="2254">
                  <c:v>230.2</c:v>
                </c:pt>
                <c:pt idx="2255">
                  <c:v>230.3</c:v>
                </c:pt>
                <c:pt idx="2256">
                  <c:v>230.4</c:v>
                </c:pt>
                <c:pt idx="2257">
                  <c:v>230.5</c:v>
                </c:pt>
                <c:pt idx="2258">
                  <c:v>230.6</c:v>
                </c:pt>
                <c:pt idx="2259">
                  <c:v>230.7</c:v>
                </c:pt>
                <c:pt idx="2260">
                  <c:v>230.8</c:v>
                </c:pt>
                <c:pt idx="2261">
                  <c:v>230.9</c:v>
                </c:pt>
                <c:pt idx="2262">
                  <c:v>231</c:v>
                </c:pt>
                <c:pt idx="2263">
                  <c:v>231.1</c:v>
                </c:pt>
                <c:pt idx="2264">
                  <c:v>231.2</c:v>
                </c:pt>
                <c:pt idx="2265">
                  <c:v>231.3</c:v>
                </c:pt>
                <c:pt idx="2266">
                  <c:v>231.4</c:v>
                </c:pt>
                <c:pt idx="2267">
                  <c:v>231.5</c:v>
                </c:pt>
                <c:pt idx="2268">
                  <c:v>231.6</c:v>
                </c:pt>
                <c:pt idx="2269">
                  <c:v>231.7</c:v>
                </c:pt>
                <c:pt idx="2270">
                  <c:v>231.8</c:v>
                </c:pt>
                <c:pt idx="2271">
                  <c:v>231.9</c:v>
                </c:pt>
                <c:pt idx="2272">
                  <c:v>232</c:v>
                </c:pt>
                <c:pt idx="2273">
                  <c:v>232.1</c:v>
                </c:pt>
                <c:pt idx="2274">
                  <c:v>232.2</c:v>
                </c:pt>
                <c:pt idx="2275">
                  <c:v>232.3</c:v>
                </c:pt>
                <c:pt idx="2276">
                  <c:v>232.4</c:v>
                </c:pt>
                <c:pt idx="2277">
                  <c:v>232.5</c:v>
                </c:pt>
                <c:pt idx="2278">
                  <c:v>232.6</c:v>
                </c:pt>
                <c:pt idx="2279">
                  <c:v>232.7</c:v>
                </c:pt>
                <c:pt idx="2280">
                  <c:v>232.8</c:v>
                </c:pt>
                <c:pt idx="2281">
                  <c:v>232.9</c:v>
                </c:pt>
                <c:pt idx="2282">
                  <c:v>233</c:v>
                </c:pt>
                <c:pt idx="2283">
                  <c:v>233.1</c:v>
                </c:pt>
                <c:pt idx="2284">
                  <c:v>233.2</c:v>
                </c:pt>
                <c:pt idx="2285">
                  <c:v>233.3</c:v>
                </c:pt>
                <c:pt idx="2286">
                  <c:v>233.4</c:v>
                </c:pt>
                <c:pt idx="2287">
                  <c:v>233.5</c:v>
                </c:pt>
                <c:pt idx="2288">
                  <c:v>233.6</c:v>
                </c:pt>
                <c:pt idx="2289">
                  <c:v>233.7</c:v>
                </c:pt>
                <c:pt idx="2290">
                  <c:v>233.8</c:v>
                </c:pt>
                <c:pt idx="2291">
                  <c:v>233.9</c:v>
                </c:pt>
                <c:pt idx="2292">
                  <c:v>234</c:v>
                </c:pt>
                <c:pt idx="2293">
                  <c:v>234.1</c:v>
                </c:pt>
                <c:pt idx="2294">
                  <c:v>234.2</c:v>
                </c:pt>
                <c:pt idx="2295">
                  <c:v>234.3</c:v>
                </c:pt>
                <c:pt idx="2296">
                  <c:v>234.4</c:v>
                </c:pt>
                <c:pt idx="2297">
                  <c:v>234.5</c:v>
                </c:pt>
                <c:pt idx="2298">
                  <c:v>234.6</c:v>
                </c:pt>
                <c:pt idx="2299">
                  <c:v>234.7</c:v>
                </c:pt>
                <c:pt idx="2300">
                  <c:v>234.8</c:v>
                </c:pt>
                <c:pt idx="2301">
                  <c:v>234.9</c:v>
                </c:pt>
                <c:pt idx="2302">
                  <c:v>235</c:v>
                </c:pt>
                <c:pt idx="2303">
                  <c:v>235.1</c:v>
                </c:pt>
                <c:pt idx="2304">
                  <c:v>235.2</c:v>
                </c:pt>
                <c:pt idx="2305">
                  <c:v>235.3</c:v>
                </c:pt>
                <c:pt idx="2306">
                  <c:v>235.4</c:v>
                </c:pt>
                <c:pt idx="2307">
                  <c:v>235.5</c:v>
                </c:pt>
                <c:pt idx="2308">
                  <c:v>235.6</c:v>
                </c:pt>
                <c:pt idx="2309">
                  <c:v>235.7</c:v>
                </c:pt>
                <c:pt idx="2310">
                  <c:v>235.8</c:v>
                </c:pt>
                <c:pt idx="2311">
                  <c:v>235.9</c:v>
                </c:pt>
                <c:pt idx="2312">
                  <c:v>236</c:v>
                </c:pt>
                <c:pt idx="2313">
                  <c:v>236.1</c:v>
                </c:pt>
                <c:pt idx="2314">
                  <c:v>236.2</c:v>
                </c:pt>
                <c:pt idx="2315">
                  <c:v>236.3</c:v>
                </c:pt>
                <c:pt idx="2316">
                  <c:v>236.4</c:v>
                </c:pt>
                <c:pt idx="2317">
                  <c:v>236.5</c:v>
                </c:pt>
                <c:pt idx="2318">
                  <c:v>236.6</c:v>
                </c:pt>
                <c:pt idx="2319">
                  <c:v>236.7</c:v>
                </c:pt>
                <c:pt idx="2320">
                  <c:v>236.8</c:v>
                </c:pt>
                <c:pt idx="2321">
                  <c:v>236.9</c:v>
                </c:pt>
                <c:pt idx="2322">
                  <c:v>237</c:v>
                </c:pt>
                <c:pt idx="2323">
                  <c:v>237.1</c:v>
                </c:pt>
                <c:pt idx="2324">
                  <c:v>237.2</c:v>
                </c:pt>
                <c:pt idx="2325">
                  <c:v>237.3</c:v>
                </c:pt>
                <c:pt idx="2326">
                  <c:v>237.4</c:v>
                </c:pt>
                <c:pt idx="2327">
                  <c:v>237.5</c:v>
                </c:pt>
                <c:pt idx="2328">
                  <c:v>237.6</c:v>
                </c:pt>
                <c:pt idx="2329">
                  <c:v>237.7</c:v>
                </c:pt>
                <c:pt idx="2330">
                  <c:v>237.8</c:v>
                </c:pt>
                <c:pt idx="2331">
                  <c:v>237.9</c:v>
                </c:pt>
                <c:pt idx="2332">
                  <c:v>238</c:v>
                </c:pt>
                <c:pt idx="2333">
                  <c:v>238.1</c:v>
                </c:pt>
                <c:pt idx="2334">
                  <c:v>238.2</c:v>
                </c:pt>
                <c:pt idx="2335">
                  <c:v>238.3</c:v>
                </c:pt>
                <c:pt idx="2336">
                  <c:v>238.4</c:v>
                </c:pt>
                <c:pt idx="2337">
                  <c:v>238.5</c:v>
                </c:pt>
                <c:pt idx="2338">
                  <c:v>238.6</c:v>
                </c:pt>
                <c:pt idx="2339">
                  <c:v>238.7</c:v>
                </c:pt>
                <c:pt idx="2340">
                  <c:v>238.8</c:v>
                </c:pt>
                <c:pt idx="2341">
                  <c:v>238.9</c:v>
                </c:pt>
                <c:pt idx="2342">
                  <c:v>239</c:v>
                </c:pt>
                <c:pt idx="2343">
                  <c:v>239.1</c:v>
                </c:pt>
                <c:pt idx="2344">
                  <c:v>239.2</c:v>
                </c:pt>
                <c:pt idx="2345">
                  <c:v>239.3</c:v>
                </c:pt>
                <c:pt idx="2346">
                  <c:v>239.4</c:v>
                </c:pt>
                <c:pt idx="2347">
                  <c:v>239.5</c:v>
                </c:pt>
                <c:pt idx="2348">
                  <c:v>239.6</c:v>
                </c:pt>
                <c:pt idx="2349">
                  <c:v>239.7</c:v>
                </c:pt>
                <c:pt idx="2350">
                  <c:v>239.8</c:v>
                </c:pt>
                <c:pt idx="2351">
                  <c:v>239.9</c:v>
                </c:pt>
                <c:pt idx="2352">
                  <c:v>240</c:v>
                </c:pt>
                <c:pt idx="2353">
                  <c:v>240.1</c:v>
                </c:pt>
                <c:pt idx="2354">
                  <c:v>240.2</c:v>
                </c:pt>
                <c:pt idx="2355">
                  <c:v>240.3</c:v>
                </c:pt>
                <c:pt idx="2356">
                  <c:v>240.4</c:v>
                </c:pt>
                <c:pt idx="2357">
                  <c:v>240.5</c:v>
                </c:pt>
                <c:pt idx="2358">
                  <c:v>240.6</c:v>
                </c:pt>
                <c:pt idx="2359">
                  <c:v>240.7</c:v>
                </c:pt>
                <c:pt idx="2360">
                  <c:v>240.8</c:v>
                </c:pt>
                <c:pt idx="2361">
                  <c:v>240.9</c:v>
                </c:pt>
                <c:pt idx="2362">
                  <c:v>241</c:v>
                </c:pt>
                <c:pt idx="2363">
                  <c:v>241.1</c:v>
                </c:pt>
                <c:pt idx="2364">
                  <c:v>241.2</c:v>
                </c:pt>
                <c:pt idx="2365">
                  <c:v>241.3</c:v>
                </c:pt>
                <c:pt idx="2366">
                  <c:v>241.4</c:v>
                </c:pt>
                <c:pt idx="2367">
                  <c:v>241.5</c:v>
                </c:pt>
                <c:pt idx="2368">
                  <c:v>241.6</c:v>
                </c:pt>
                <c:pt idx="2369">
                  <c:v>241.7</c:v>
                </c:pt>
                <c:pt idx="2370">
                  <c:v>241.8</c:v>
                </c:pt>
                <c:pt idx="2371">
                  <c:v>241.9</c:v>
                </c:pt>
                <c:pt idx="2372">
                  <c:v>242</c:v>
                </c:pt>
                <c:pt idx="2373">
                  <c:v>242.1</c:v>
                </c:pt>
                <c:pt idx="2374">
                  <c:v>242.2</c:v>
                </c:pt>
                <c:pt idx="2375">
                  <c:v>242.3</c:v>
                </c:pt>
                <c:pt idx="2376">
                  <c:v>242.4</c:v>
                </c:pt>
                <c:pt idx="2377">
                  <c:v>242.5</c:v>
                </c:pt>
                <c:pt idx="2378">
                  <c:v>242.6</c:v>
                </c:pt>
                <c:pt idx="2379">
                  <c:v>242.7</c:v>
                </c:pt>
                <c:pt idx="2380">
                  <c:v>242.8</c:v>
                </c:pt>
                <c:pt idx="2381">
                  <c:v>242.9</c:v>
                </c:pt>
                <c:pt idx="2382">
                  <c:v>243</c:v>
                </c:pt>
                <c:pt idx="2383">
                  <c:v>243.1</c:v>
                </c:pt>
                <c:pt idx="2384">
                  <c:v>243.2</c:v>
                </c:pt>
                <c:pt idx="2385">
                  <c:v>243.3</c:v>
                </c:pt>
                <c:pt idx="2386">
                  <c:v>243.4</c:v>
                </c:pt>
                <c:pt idx="2387">
                  <c:v>243.5</c:v>
                </c:pt>
                <c:pt idx="2388">
                  <c:v>243.6</c:v>
                </c:pt>
                <c:pt idx="2389">
                  <c:v>243.7</c:v>
                </c:pt>
                <c:pt idx="2390">
                  <c:v>243.8</c:v>
                </c:pt>
                <c:pt idx="2391">
                  <c:v>243.9</c:v>
                </c:pt>
                <c:pt idx="2392">
                  <c:v>244</c:v>
                </c:pt>
                <c:pt idx="2393">
                  <c:v>244.1</c:v>
                </c:pt>
                <c:pt idx="2394">
                  <c:v>244.2</c:v>
                </c:pt>
                <c:pt idx="2395">
                  <c:v>244.3</c:v>
                </c:pt>
                <c:pt idx="2396">
                  <c:v>244.4</c:v>
                </c:pt>
                <c:pt idx="2397">
                  <c:v>244.5</c:v>
                </c:pt>
                <c:pt idx="2398">
                  <c:v>244.6</c:v>
                </c:pt>
                <c:pt idx="2399">
                  <c:v>244.7</c:v>
                </c:pt>
                <c:pt idx="2400">
                  <c:v>244.8</c:v>
                </c:pt>
                <c:pt idx="2401">
                  <c:v>244.9</c:v>
                </c:pt>
                <c:pt idx="2402">
                  <c:v>245</c:v>
                </c:pt>
                <c:pt idx="2403">
                  <c:v>245.1</c:v>
                </c:pt>
                <c:pt idx="2404">
                  <c:v>245.2</c:v>
                </c:pt>
                <c:pt idx="2405">
                  <c:v>245.3</c:v>
                </c:pt>
                <c:pt idx="2406">
                  <c:v>245.4</c:v>
                </c:pt>
                <c:pt idx="2407">
                  <c:v>245.5</c:v>
                </c:pt>
                <c:pt idx="2408">
                  <c:v>245.6</c:v>
                </c:pt>
                <c:pt idx="2409">
                  <c:v>245.7</c:v>
                </c:pt>
                <c:pt idx="2410">
                  <c:v>245.8</c:v>
                </c:pt>
                <c:pt idx="2411">
                  <c:v>245.9</c:v>
                </c:pt>
                <c:pt idx="2412">
                  <c:v>246</c:v>
                </c:pt>
                <c:pt idx="2413">
                  <c:v>246.1</c:v>
                </c:pt>
                <c:pt idx="2414">
                  <c:v>246.2</c:v>
                </c:pt>
                <c:pt idx="2415">
                  <c:v>246.3</c:v>
                </c:pt>
                <c:pt idx="2416">
                  <c:v>246.4</c:v>
                </c:pt>
                <c:pt idx="2417">
                  <c:v>246.5</c:v>
                </c:pt>
                <c:pt idx="2418">
                  <c:v>246.6</c:v>
                </c:pt>
                <c:pt idx="2419">
                  <c:v>246.7</c:v>
                </c:pt>
                <c:pt idx="2420">
                  <c:v>246.8</c:v>
                </c:pt>
                <c:pt idx="2421">
                  <c:v>246.9</c:v>
                </c:pt>
                <c:pt idx="2422">
                  <c:v>247</c:v>
                </c:pt>
                <c:pt idx="2423">
                  <c:v>247.1</c:v>
                </c:pt>
                <c:pt idx="2424">
                  <c:v>247.2</c:v>
                </c:pt>
                <c:pt idx="2425">
                  <c:v>247.3</c:v>
                </c:pt>
                <c:pt idx="2426">
                  <c:v>247.4</c:v>
                </c:pt>
                <c:pt idx="2427">
                  <c:v>247.5</c:v>
                </c:pt>
                <c:pt idx="2428">
                  <c:v>247.6</c:v>
                </c:pt>
                <c:pt idx="2429">
                  <c:v>247.7</c:v>
                </c:pt>
                <c:pt idx="2430">
                  <c:v>247.8</c:v>
                </c:pt>
                <c:pt idx="2431">
                  <c:v>247.9</c:v>
                </c:pt>
                <c:pt idx="2432">
                  <c:v>248</c:v>
                </c:pt>
                <c:pt idx="2433">
                  <c:v>248.1</c:v>
                </c:pt>
                <c:pt idx="2434">
                  <c:v>248.2</c:v>
                </c:pt>
                <c:pt idx="2435">
                  <c:v>248.3</c:v>
                </c:pt>
                <c:pt idx="2436">
                  <c:v>248.4</c:v>
                </c:pt>
                <c:pt idx="2437">
                  <c:v>248.5</c:v>
                </c:pt>
                <c:pt idx="2438">
                  <c:v>248.6</c:v>
                </c:pt>
                <c:pt idx="2439">
                  <c:v>248.7</c:v>
                </c:pt>
                <c:pt idx="2440">
                  <c:v>248.8</c:v>
                </c:pt>
                <c:pt idx="2441">
                  <c:v>248.9</c:v>
                </c:pt>
                <c:pt idx="2442">
                  <c:v>249</c:v>
                </c:pt>
                <c:pt idx="2443">
                  <c:v>249.1</c:v>
                </c:pt>
                <c:pt idx="2444">
                  <c:v>249.2</c:v>
                </c:pt>
                <c:pt idx="2445">
                  <c:v>249.3</c:v>
                </c:pt>
                <c:pt idx="2446">
                  <c:v>249.4</c:v>
                </c:pt>
                <c:pt idx="2447">
                  <c:v>249.5</c:v>
                </c:pt>
                <c:pt idx="2448">
                  <c:v>249.6</c:v>
                </c:pt>
                <c:pt idx="2449">
                  <c:v>249.7</c:v>
                </c:pt>
                <c:pt idx="2450">
                  <c:v>249.8</c:v>
                </c:pt>
                <c:pt idx="2451">
                  <c:v>249.9</c:v>
                </c:pt>
                <c:pt idx="2452">
                  <c:v>250</c:v>
                </c:pt>
                <c:pt idx="2453">
                  <c:v>250.1</c:v>
                </c:pt>
                <c:pt idx="2454">
                  <c:v>250.2</c:v>
                </c:pt>
                <c:pt idx="2455">
                  <c:v>250.3</c:v>
                </c:pt>
                <c:pt idx="2456">
                  <c:v>250.4</c:v>
                </c:pt>
                <c:pt idx="2457">
                  <c:v>250.5</c:v>
                </c:pt>
                <c:pt idx="2458">
                  <c:v>250.6</c:v>
                </c:pt>
                <c:pt idx="2459">
                  <c:v>250.7</c:v>
                </c:pt>
                <c:pt idx="2460">
                  <c:v>250.8</c:v>
                </c:pt>
                <c:pt idx="2461">
                  <c:v>250.9</c:v>
                </c:pt>
                <c:pt idx="2462">
                  <c:v>251</c:v>
                </c:pt>
                <c:pt idx="2463">
                  <c:v>251.1</c:v>
                </c:pt>
                <c:pt idx="2464">
                  <c:v>251.2</c:v>
                </c:pt>
                <c:pt idx="2465">
                  <c:v>251.3</c:v>
                </c:pt>
                <c:pt idx="2466">
                  <c:v>251.4</c:v>
                </c:pt>
                <c:pt idx="2467">
                  <c:v>251.5</c:v>
                </c:pt>
                <c:pt idx="2468">
                  <c:v>251.6</c:v>
                </c:pt>
                <c:pt idx="2469">
                  <c:v>251.7</c:v>
                </c:pt>
                <c:pt idx="2470">
                  <c:v>251.8</c:v>
                </c:pt>
                <c:pt idx="2471">
                  <c:v>251.9</c:v>
                </c:pt>
                <c:pt idx="2472">
                  <c:v>252</c:v>
                </c:pt>
                <c:pt idx="2473">
                  <c:v>252.1</c:v>
                </c:pt>
                <c:pt idx="2474">
                  <c:v>252.2</c:v>
                </c:pt>
                <c:pt idx="2475">
                  <c:v>252.3</c:v>
                </c:pt>
                <c:pt idx="2476">
                  <c:v>252.4</c:v>
                </c:pt>
                <c:pt idx="2477">
                  <c:v>252.5</c:v>
                </c:pt>
                <c:pt idx="2478">
                  <c:v>252.6</c:v>
                </c:pt>
                <c:pt idx="2479">
                  <c:v>252.7</c:v>
                </c:pt>
                <c:pt idx="2480">
                  <c:v>252.8</c:v>
                </c:pt>
                <c:pt idx="2481">
                  <c:v>252.9</c:v>
                </c:pt>
                <c:pt idx="2482">
                  <c:v>253</c:v>
                </c:pt>
                <c:pt idx="2483">
                  <c:v>253.1</c:v>
                </c:pt>
                <c:pt idx="2484">
                  <c:v>253.2</c:v>
                </c:pt>
                <c:pt idx="2485">
                  <c:v>253.3</c:v>
                </c:pt>
                <c:pt idx="2486">
                  <c:v>253.4</c:v>
                </c:pt>
                <c:pt idx="2487">
                  <c:v>253.5</c:v>
                </c:pt>
                <c:pt idx="2488">
                  <c:v>253.6</c:v>
                </c:pt>
                <c:pt idx="2489">
                  <c:v>253.7</c:v>
                </c:pt>
                <c:pt idx="2490">
                  <c:v>253.8</c:v>
                </c:pt>
                <c:pt idx="2491">
                  <c:v>253.9</c:v>
                </c:pt>
                <c:pt idx="2492">
                  <c:v>254</c:v>
                </c:pt>
                <c:pt idx="2493">
                  <c:v>254.1</c:v>
                </c:pt>
                <c:pt idx="2494">
                  <c:v>254.2</c:v>
                </c:pt>
                <c:pt idx="2495">
                  <c:v>254.3</c:v>
                </c:pt>
                <c:pt idx="2496">
                  <c:v>254.4</c:v>
                </c:pt>
                <c:pt idx="2497">
                  <c:v>254.5</c:v>
                </c:pt>
                <c:pt idx="2498">
                  <c:v>254.6</c:v>
                </c:pt>
                <c:pt idx="2499">
                  <c:v>254.7</c:v>
                </c:pt>
                <c:pt idx="2500">
                  <c:v>254.8</c:v>
                </c:pt>
                <c:pt idx="2501">
                  <c:v>254.9</c:v>
                </c:pt>
                <c:pt idx="2502">
                  <c:v>255</c:v>
                </c:pt>
                <c:pt idx="2503">
                  <c:v>255.1</c:v>
                </c:pt>
                <c:pt idx="2504">
                  <c:v>255.2</c:v>
                </c:pt>
                <c:pt idx="2505">
                  <c:v>255.3</c:v>
                </c:pt>
                <c:pt idx="2506">
                  <c:v>255.4</c:v>
                </c:pt>
                <c:pt idx="2507">
                  <c:v>255.5</c:v>
                </c:pt>
                <c:pt idx="2508">
                  <c:v>255.6</c:v>
                </c:pt>
                <c:pt idx="2509">
                  <c:v>255.7</c:v>
                </c:pt>
                <c:pt idx="2510">
                  <c:v>255.8</c:v>
                </c:pt>
                <c:pt idx="2511">
                  <c:v>255.9</c:v>
                </c:pt>
                <c:pt idx="2512">
                  <c:v>256</c:v>
                </c:pt>
                <c:pt idx="2513">
                  <c:v>256.10000000000002</c:v>
                </c:pt>
                <c:pt idx="2514">
                  <c:v>256.2</c:v>
                </c:pt>
                <c:pt idx="2515">
                  <c:v>256.3</c:v>
                </c:pt>
                <c:pt idx="2516">
                  <c:v>256.39999999999998</c:v>
                </c:pt>
                <c:pt idx="2517">
                  <c:v>256.5</c:v>
                </c:pt>
                <c:pt idx="2518">
                  <c:v>256.60000000000002</c:v>
                </c:pt>
                <c:pt idx="2519">
                  <c:v>256.7</c:v>
                </c:pt>
                <c:pt idx="2520">
                  <c:v>256.8</c:v>
                </c:pt>
                <c:pt idx="2521">
                  <c:v>256.89999999999998</c:v>
                </c:pt>
                <c:pt idx="2522">
                  <c:v>257</c:v>
                </c:pt>
                <c:pt idx="2523">
                  <c:v>257.10000000000002</c:v>
                </c:pt>
                <c:pt idx="2524">
                  <c:v>257.2</c:v>
                </c:pt>
                <c:pt idx="2525">
                  <c:v>257.3</c:v>
                </c:pt>
                <c:pt idx="2526">
                  <c:v>257.39999999999998</c:v>
                </c:pt>
                <c:pt idx="2527">
                  <c:v>257.5</c:v>
                </c:pt>
                <c:pt idx="2528">
                  <c:v>257.60000000000002</c:v>
                </c:pt>
                <c:pt idx="2529">
                  <c:v>257.7</c:v>
                </c:pt>
                <c:pt idx="2530">
                  <c:v>257.8</c:v>
                </c:pt>
                <c:pt idx="2531">
                  <c:v>257.89999999999998</c:v>
                </c:pt>
                <c:pt idx="2532">
                  <c:v>258</c:v>
                </c:pt>
                <c:pt idx="2533">
                  <c:v>258.10000000000002</c:v>
                </c:pt>
                <c:pt idx="2534">
                  <c:v>258.2</c:v>
                </c:pt>
                <c:pt idx="2535">
                  <c:v>258.3</c:v>
                </c:pt>
                <c:pt idx="2536">
                  <c:v>258.39999999999998</c:v>
                </c:pt>
                <c:pt idx="2537">
                  <c:v>258.5</c:v>
                </c:pt>
                <c:pt idx="2538">
                  <c:v>258.60000000000002</c:v>
                </c:pt>
                <c:pt idx="2539">
                  <c:v>258.7</c:v>
                </c:pt>
                <c:pt idx="2540">
                  <c:v>258.8</c:v>
                </c:pt>
                <c:pt idx="2541">
                  <c:v>258.89999999999998</c:v>
                </c:pt>
                <c:pt idx="2542">
                  <c:v>259</c:v>
                </c:pt>
                <c:pt idx="2543">
                  <c:v>259.10000000000002</c:v>
                </c:pt>
                <c:pt idx="2544">
                  <c:v>259.2</c:v>
                </c:pt>
                <c:pt idx="2545">
                  <c:v>259.3</c:v>
                </c:pt>
                <c:pt idx="2546">
                  <c:v>259.39999999999998</c:v>
                </c:pt>
                <c:pt idx="2547">
                  <c:v>259.5</c:v>
                </c:pt>
                <c:pt idx="2548">
                  <c:v>259.60000000000002</c:v>
                </c:pt>
                <c:pt idx="2549">
                  <c:v>259.7</c:v>
                </c:pt>
                <c:pt idx="2550">
                  <c:v>259.8</c:v>
                </c:pt>
                <c:pt idx="2551">
                  <c:v>259.89999999999998</c:v>
                </c:pt>
                <c:pt idx="2552">
                  <c:v>260</c:v>
                </c:pt>
                <c:pt idx="2553">
                  <c:v>260.10000000000002</c:v>
                </c:pt>
                <c:pt idx="2554">
                  <c:v>260.2</c:v>
                </c:pt>
                <c:pt idx="2555">
                  <c:v>260.3</c:v>
                </c:pt>
                <c:pt idx="2556">
                  <c:v>260.39999999999998</c:v>
                </c:pt>
                <c:pt idx="2557">
                  <c:v>260.5</c:v>
                </c:pt>
                <c:pt idx="2558">
                  <c:v>260.60000000000002</c:v>
                </c:pt>
                <c:pt idx="2559">
                  <c:v>260.7</c:v>
                </c:pt>
                <c:pt idx="2560">
                  <c:v>260.8</c:v>
                </c:pt>
                <c:pt idx="2561">
                  <c:v>260.89999999999998</c:v>
                </c:pt>
                <c:pt idx="2562">
                  <c:v>261</c:v>
                </c:pt>
                <c:pt idx="2563">
                  <c:v>261.10000000000002</c:v>
                </c:pt>
                <c:pt idx="2564">
                  <c:v>261.2</c:v>
                </c:pt>
                <c:pt idx="2565">
                  <c:v>261.3</c:v>
                </c:pt>
                <c:pt idx="2566">
                  <c:v>261.39999999999998</c:v>
                </c:pt>
                <c:pt idx="2567">
                  <c:v>261.5</c:v>
                </c:pt>
                <c:pt idx="2568">
                  <c:v>261.60000000000002</c:v>
                </c:pt>
                <c:pt idx="2569">
                  <c:v>261.7</c:v>
                </c:pt>
                <c:pt idx="2570">
                  <c:v>261.8</c:v>
                </c:pt>
                <c:pt idx="2571">
                  <c:v>261.89999999999998</c:v>
                </c:pt>
                <c:pt idx="2572">
                  <c:v>262</c:v>
                </c:pt>
                <c:pt idx="2573">
                  <c:v>262.10000000000002</c:v>
                </c:pt>
                <c:pt idx="2574">
                  <c:v>262.2</c:v>
                </c:pt>
                <c:pt idx="2575">
                  <c:v>262.3</c:v>
                </c:pt>
                <c:pt idx="2576">
                  <c:v>262.39999999999998</c:v>
                </c:pt>
                <c:pt idx="2577">
                  <c:v>262.5</c:v>
                </c:pt>
                <c:pt idx="2578">
                  <c:v>262.60000000000002</c:v>
                </c:pt>
                <c:pt idx="2579">
                  <c:v>262.7</c:v>
                </c:pt>
                <c:pt idx="2580">
                  <c:v>262.8</c:v>
                </c:pt>
                <c:pt idx="2581">
                  <c:v>262.89999999999998</c:v>
                </c:pt>
                <c:pt idx="2582">
                  <c:v>263</c:v>
                </c:pt>
                <c:pt idx="2583">
                  <c:v>263.10000000000002</c:v>
                </c:pt>
                <c:pt idx="2584">
                  <c:v>263.2</c:v>
                </c:pt>
                <c:pt idx="2585">
                  <c:v>263.3</c:v>
                </c:pt>
                <c:pt idx="2586">
                  <c:v>263.39999999999998</c:v>
                </c:pt>
                <c:pt idx="2587">
                  <c:v>263.5</c:v>
                </c:pt>
                <c:pt idx="2588">
                  <c:v>263.60000000000002</c:v>
                </c:pt>
                <c:pt idx="2589">
                  <c:v>263.7</c:v>
                </c:pt>
                <c:pt idx="2590">
                  <c:v>263.8</c:v>
                </c:pt>
                <c:pt idx="2591">
                  <c:v>263.89999999999998</c:v>
                </c:pt>
                <c:pt idx="2592">
                  <c:v>264</c:v>
                </c:pt>
                <c:pt idx="2593">
                  <c:v>264.10000000000002</c:v>
                </c:pt>
                <c:pt idx="2594">
                  <c:v>264.2</c:v>
                </c:pt>
                <c:pt idx="2595">
                  <c:v>264.3</c:v>
                </c:pt>
                <c:pt idx="2596">
                  <c:v>264.39999999999998</c:v>
                </c:pt>
                <c:pt idx="2597">
                  <c:v>264.5</c:v>
                </c:pt>
                <c:pt idx="2598">
                  <c:v>264.60000000000002</c:v>
                </c:pt>
                <c:pt idx="2599">
                  <c:v>264.7</c:v>
                </c:pt>
                <c:pt idx="2600">
                  <c:v>264.8</c:v>
                </c:pt>
                <c:pt idx="2601">
                  <c:v>264.89999999999998</c:v>
                </c:pt>
                <c:pt idx="2602">
                  <c:v>265</c:v>
                </c:pt>
                <c:pt idx="2603">
                  <c:v>265.10000000000002</c:v>
                </c:pt>
                <c:pt idx="2604">
                  <c:v>265.2</c:v>
                </c:pt>
                <c:pt idx="2605">
                  <c:v>265.3</c:v>
                </c:pt>
                <c:pt idx="2606">
                  <c:v>265.39999999999998</c:v>
                </c:pt>
                <c:pt idx="2607">
                  <c:v>265.5</c:v>
                </c:pt>
                <c:pt idx="2608">
                  <c:v>265.60000000000002</c:v>
                </c:pt>
                <c:pt idx="2609">
                  <c:v>265.7</c:v>
                </c:pt>
                <c:pt idx="2610">
                  <c:v>265.8</c:v>
                </c:pt>
                <c:pt idx="2611">
                  <c:v>265.89999999999998</c:v>
                </c:pt>
                <c:pt idx="2612">
                  <c:v>266</c:v>
                </c:pt>
                <c:pt idx="2613">
                  <c:v>266.10000000000002</c:v>
                </c:pt>
                <c:pt idx="2614">
                  <c:v>266.2</c:v>
                </c:pt>
                <c:pt idx="2615">
                  <c:v>266.3</c:v>
                </c:pt>
                <c:pt idx="2616">
                  <c:v>266.39999999999998</c:v>
                </c:pt>
                <c:pt idx="2617">
                  <c:v>266.5</c:v>
                </c:pt>
                <c:pt idx="2618">
                  <c:v>266.60000000000002</c:v>
                </c:pt>
                <c:pt idx="2619">
                  <c:v>266.7</c:v>
                </c:pt>
                <c:pt idx="2620">
                  <c:v>266.8</c:v>
                </c:pt>
                <c:pt idx="2621">
                  <c:v>266.89999999999998</c:v>
                </c:pt>
                <c:pt idx="2622">
                  <c:v>267</c:v>
                </c:pt>
                <c:pt idx="2623">
                  <c:v>267.10000000000002</c:v>
                </c:pt>
                <c:pt idx="2624">
                  <c:v>267.2</c:v>
                </c:pt>
                <c:pt idx="2625">
                  <c:v>267.3</c:v>
                </c:pt>
                <c:pt idx="2626">
                  <c:v>267.39999999999998</c:v>
                </c:pt>
                <c:pt idx="2627">
                  <c:v>267.5</c:v>
                </c:pt>
                <c:pt idx="2628">
                  <c:v>267.60000000000002</c:v>
                </c:pt>
                <c:pt idx="2629">
                  <c:v>267.7</c:v>
                </c:pt>
                <c:pt idx="2630">
                  <c:v>267.8</c:v>
                </c:pt>
                <c:pt idx="2631">
                  <c:v>267.89999999999998</c:v>
                </c:pt>
                <c:pt idx="2632">
                  <c:v>268</c:v>
                </c:pt>
                <c:pt idx="2633">
                  <c:v>268.10000000000002</c:v>
                </c:pt>
                <c:pt idx="2634">
                  <c:v>268.2</c:v>
                </c:pt>
                <c:pt idx="2635">
                  <c:v>268.3</c:v>
                </c:pt>
                <c:pt idx="2636">
                  <c:v>268.39999999999998</c:v>
                </c:pt>
                <c:pt idx="2637">
                  <c:v>268.5</c:v>
                </c:pt>
                <c:pt idx="2638">
                  <c:v>268.60000000000002</c:v>
                </c:pt>
                <c:pt idx="2639">
                  <c:v>268.7</c:v>
                </c:pt>
                <c:pt idx="2640">
                  <c:v>268.8</c:v>
                </c:pt>
                <c:pt idx="2641">
                  <c:v>268.89999999999998</c:v>
                </c:pt>
                <c:pt idx="2642">
                  <c:v>269</c:v>
                </c:pt>
                <c:pt idx="2643">
                  <c:v>269.10000000000002</c:v>
                </c:pt>
                <c:pt idx="2644">
                  <c:v>269.2</c:v>
                </c:pt>
                <c:pt idx="2645">
                  <c:v>269.3</c:v>
                </c:pt>
                <c:pt idx="2646">
                  <c:v>269.39999999999998</c:v>
                </c:pt>
                <c:pt idx="2647">
                  <c:v>269.5</c:v>
                </c:pt>
                <c:pt idx="2648">
                  <c:v>269.60000000000002</c:v>
                </c:pt>
                <c:pt idx="2649">
                  <c:v>269.7</c:v>
                </c:pt>
                <c:pt idx="2650">
                  <c:v>269.8</c:v>
                </c:pt>
                <c:pt idx="2651">
                  <c:v>269.89999999999998</c:v>
                </c:pt>
                <c:pt idx="2652">
                  <c:v>270</c:v>
                </c:pt>
                <c:pt idx="2653">
                  <c:v>270.10000000000002</c:v>
                </c:pt>
                <c:pt idx="2654">
                  <c:v>270.2</c:v>
                </c:pt>
                <c:pt idx="2655">
                  <c:v>270.3</c:v>
                </c:pt>
                <c:pt idx="2656">
                  <c:v>270.39999999999998</c:v>
                </c:pt>
                <c:pt idx="2657">
                  <c:v>270.5</c:v>
                </c:pt>
                <c:pt idx="2658">
                  <c:v>270.60000000000002</c:v>
                </c:pt>
                <c:pt idx="2659">
                  <c:v>270.7</c:v>
                </c:pt>
                <c:pt idx="2660">
                  <c:v>270.8</c:v>
                </c:pt>
                <c:pt idx="2661">
                  <c:v>270.89999999999998</c:v>
                </c:pt>
                <c:pt idx="2662">
                  <c:v>271</c:v>
                </c:pt>
                <c:pt idx="2663">
                  <c:v>271.10000000000002</c:v>
                </c:pt>
                <c:pt idx="2664">
                  <c:v>271.2</c:v>
                </c:pt>
                <c:pt idx="2665">
                  <c:v>271.3</c:v>
                </c:pt>
                <c:pt idx="2666">
                  <c:v>271.39999999999998</c:v>
                </c:pt>
                <c:pt idx="2667">
                  <c:v>271.5</c:v>
                </c:pt>
                <c:pt idx="2668">
                  <c:v>271.60000000000002</c:v>
                </c:pt>
                <c:pt idx="2669">
                  <c:v>271.7</c:v>
                </c:pt>
                <c:pt idx="2670">
                  <c:v>271.8</c:v>
                </c:pt>
                <c:pt idx="2671">
                  <c:v>271.89999999999998</c:v>
                </c:pt>
                <c:pt idx="2672">
                  <c:v>272</c:v>
                </c:pt>
                <c:pt idx="2673">
                  <c:v>272.10000000000002</c:v>
                </c:pt>
                <c:pt idx="2674">
                  <c:v>272.2</c:v>
                </c:pt>
                <c:pt idx="2675">
                  <c:v>272.3</c:v>
                </c:pt>
                <c:pt idx="2676">
                  <c:v>272.39999999999998</c:v>
                </c:pt>
                <c:pt idx="2677">
                  <c:v>272.5</c:v>
                </c:pt>
                <c:pt idx="2678">
                  <c:v>272.60000000000002</c:v>
                </c:pt>
                <c:pt idx="2679">
                  <c:v>272.7</c:v>
                </c:pt>
                <c:pt idx="2680">
                  <c:v>272.8</c:v>
                </c:pt>
                <c:pt idx="2681">
                  <c:v>272.89999999999998</c:v>
                </c:pt>
                <c:pt idx="2682">
                  <c:v>273</c:v>
                </c:pt>
                <c:pt idx="2683">
                  <c:v>273.10000000000002</c:v>
                </c:pt>
                <c:pt idx="2684">
                  <c:v>273.2</c:v>
                </c:pt>
                <c:pt idx="2685">
                  <c:v>273.3</c:v>
                </c:pt>
                <c:pt idx="2686">
                  <c:v>273.39999999999998</c:v>
                </c:pt>
                <c:pt idx="2687">
                  <c:v>273.5</c:v>
                </c:pt>
                <c:pt idx="2688">
                  <c:v>273.60000000000002</c:v>
                </c:pt>
                <c:pt idx="2689">
                  <c:v>273.7</c:v>
                </c:pt>
                <c:pt idx="2690">
                  <c:v>273.8</c:v>
                </c:pt>
                <c:pt idx="2691">
                  <c:v>273.89999999999998</c:v>
                </c:pt>
                <c:pt idx="2692">
                  <c:v>274</c:v>
                </c:pt>
                <c:pt idx="2693">
                  <c:v>274.10000000000002</c:v>
                </c:pt>
                <c:pt idx="2694">
                  <c:v>274.2</c:v>
                </c:pt>
                <c:pt idx="2695">
                  <c:v>274.3</c:v>
                </c:pt>
                <c:pt idx="2696">
                  <c:v>274.39999999999998</c:v>
                </c:pt>
                <c:pt idx="2697">
                  <c:v>274.5</c:v>
                </c:pt>
                <c:pt idx="2698">
                  <c:v>274.60000000000002</c:v>
                </c:pt>
                <c:pt idx="2699">
                  <c:v>274.7</c:v>
                </c:pt>
                <c:pt idx="2700">
                  <c:v>274.8</c:v>
                </c:pt>
                <c:pt idx="2701">
                  <c:v>274.89999999999998</c:v>
                </c:pt>
                <c:pt idx="2702">
                  <c:v>275</c:v>
                </c:pt>
                <c:pt idx="2703">
                  <c:v>275.10000000000002</c:v>
                </c:pt>
                <c:pt idx="2704">
                  <c:v>275.2</c:v>
                </c:pt>
                <c:pt idx="2705">
                  <c:v>275.3</c:v>
                </c:pt>
                <c:pt idx="2706">
                  <c:v>275.39999999999998</c:v>
                </c:pt>
                <c:pt idx="2707">
                  <c:v>275.5</c:v>
                </c:pt>
                <c:pt idx="2708">
                  <c:v>275.60000000000002</c:v>
                </c:pt>
                <c:pt idx="2709">
                  <c:v>275.7</c:v>
                </c:pt>
                <c:pt idx="2710">
                  <c:v>275.8</c:v>
                </c:pt>
                <c:pt idx="2711">
                  <c:v>275.89999999999998</c:v>
                </c:pt>
                <c:pt idx="2712">
                  <c:v>276</c:v>
                </c:pt>
                <c:pt idx="2713">
                  <c:v>276.10000000000002</c:v>
                </c:pt>
                <c:pt idx="2714">
                  <c:v>276.2</c:v>
                </c:pt>
                <c:pt idx="2715">
                  <c:v>276.3</c:v>
                </c:pt>
                <c:pt idx="2716">
                  <c:v>276.39999999999998</c:v>
                </c:pt>
                <c:pt idx="2717">
                  <c:v>276.5</c:v>
                </c:pt>
                <c:pt idx="2718">
                  <c:v>276.60000000000002</c:v>
                </c:pt>
                <c:pt idx="2719">
                  <c:v>276.7</c:v>
                </c:pt>
                <c:pt idx="2720">
                  <c:v>276.8</c:v>
                </c:pt>
                <c:pt idx="2721">
                  <c:v>276.89999999999998</c:v>
                </c:pt>
                <c:pt idx="2722">
                  <c:v>277</c:v>
                </c:pt>
                <c:pt idx="2723">
                  <c:v>277.10000000000002</c:v>
                </c:pt>
                <c:pt idx="2724">
                  <c:v>277.2</c:v>
                </c:pt>
                <c:pt idx="2725">
                  <c:v>277.3</c:v>
                </c:pt>
                <c:pt idx="2726">
                  <c:v>277.39999999999998</c:v>
                </c:pt>
                <c:pt idx="2727">
                  <c:v>277.5</c:v>
                </c:pt>
                <c:pt idx="2728">
                  <c:v>277.60000000000002</c:v>
                </c:pt>
                <c:pt idx="2729">
                  <c:v>277.7</c:v>
                </c:pt>
                <c:pt idx="2730">
                  <c:v>277.8</c:v>
                </c:pt>
                <c:pt idx="2731">
                  <c:v>277.89999999999998</c:v>
                </c:pt>
                <c:pt idx="2732">
                  <c:v>278</c:v>
                </c:pt>
                <c:pt idx="2733">
                  <c:v>278.10000000000002</c:v>
                </c:pt>
                <c:pt idx="2734">
                  <c:v>278.2</c:v>
                </c:pt>
                <c:pt idx="2735">
                  <c:v>278.3</c:v>
                </c:pt>
                <c:pt idx="2736">
                  <c:v>278.39999999999998</c:v>
                </c:pt>
                <c:pt idx="2737">
                  <c:v>278.5</c:v>
                </c:pt>
                <c:pt idx="2738">
                  <c:v>278.60000000000002</c:v>
                </c:pt>
                <c:pt idx="2739">
                  <c:v>278.7</c:v>
                </c:pt>
                <c:pt idx="2740">
                  <c:v>278.8</c:v>
                </c:pt>
                <c:pt idx="2741">
                  <c:v>278.89999999999998</c:v>
                </c:pt>
                <c:pt idx="2742">
                  <c:v>279</c:v>
                </c:pt>
                <c:pt idx="2743">
                  <c:v>279.10000000000002</c:v>
                </c:pt>
                <c:pt idx="2744">
                  <c:v>279.2</c:v>
                </c:pt>
                <c:pt idx="2745">
                  <c:v>279.3</c:v>
                </c:pt>
                <c:pt idx="2746">
                  <c:v>279.39999999999998</c:v>
                </c:pt>
                <c:pt idx="2747">
                  <c:v>279.5</c:v>
                </c:pt>
                <c:pt idx="2748">
                  <c:v>279.60000000000002</c:v>
                </c:pt>
                <c:pt idx="2749">
                  <c:v>279.7</c:v>
                </c:pt>
                <c:pt idx="2750">
                  <c:v>279.8</c:v>
                </c:pt>
                <c:pt idx="2751">
                  <c:v>279.89999999999998</c:v>
                </c:pt>
                <c:pt idx="2752">
                  <c:v>280</c:v>
                </c:pt>
                <c:pt idx="2753">
                  <c:v>280.10000000000002</c:v>
                </c:pt>
                <c:pt idx="2754">
                  <c:v>280.2</c:v>
                </c:pt>
                <c:pt idx="2755">
                  <c:v>280.3</c:v>
                </c:pt>
                <c:pt idx="2756">
                  <c:v>280.39999999999998</c:v>
                </c:pt>
                <c:pt idx="2757">
                  <c:v>280.5</c:v>
                </c:pt>
                <c:pt idx="2758">
                  <c:v>280.60000000000002</c:v>
                </c:pt>
                <c:pt idx="2759">
                  <c:v>280.7</c:v>
                </c:pt>
                <c:pt idx="2760">
                  <c:v>280.8</c:v>
                </c:pt>
                <c:pt idx="2761">
                  <c:v>280.89999999999998</c:v>
                </c:pt>
                <c:pt idx="2762">
                  <c:v>281</c:v>
                </c:pt>
                <c:pt idx="2763">
                  <c:v>281.10000000000002</c:v>
                </c:pt>
                <c:pt idx="2764">
                  <c:v>281.2</c:v>
                </c:pt>
                <c:pt idx="2765">
                  <c:v>281.3</c:v>
                </c:pt>
                <c:pt idx="2766">
                  <c:v>281.39999999999998</c:v>
                </c:pt>
                <c:pt idx="2767">
                  <c:v>281.5</c:v>
                </c:pt>
                <c:pt idx="2768">
                  <c:v>281.60000000000002</c:v>
                </c:pt>
                <c:pt idx="2769">
                  <c:v>281.7</c:v>
                </c:pt>
                <c:pt idx="2770">
                  <c:v>281.8</c:v>
                </c:pt>
                <c:pt idx="2771">
                  <c:v>281.89999999999998</c:v>
                </c:pt>
                <c:pt idx="2772">
                  <c:v>282</c:v>
                </c:pt>
                <c:pt idx="2773">
                  <c:v>282.10000000000002</c:v>
                </c:pt>
                <c:pt idx="2774">
                  <c:v>282.2</c:v>
                </c:pt>
                <c:pt idx="2775">
                  <c:v>282.3</c:v>
                </c:pt>
                <c:pt idx="2776">
                  <c:v>282.39999999999998</c:v>
                </c:pt>
                <c:pt idx="2777">
                  <c:v>282.5</c:v>
                </c:pt>
                <c:pt idx="2778">
                  <c:v>282.60000000000002</c:v>
                </c:pt>
                <c:pt idx="2779">
                  <c:v>282.7</c:v>
                </c:pt>
                <c:pt idx="2780">
                  <c:v>282.8</c:v>
                </c:pt>
                <c:pt idx="2781">
                  <c:v>282.89999999999998</c:v>
                </c:pt>
                <c:pt idx="2782">
                  <c:v>283</c:v>
                </c:pt>
                <c:pt idx="2783">
                  <c:v>283.10000000000002</c:v>
                </c:pt>
                <c:pt idx="2784">
                  <c:v>283.2</c:v>
                </c:pt>
                <c:pt idx="2785">
                  <c:v>283.3</c:v>
                </c:pt>
                <c:pt idx="2786">
                  <c:v>283.39999999999998</c:v>
                </c:pt>
                <c:pt idx="2787">
                  <c:v>283.5</c:v>
                </c:pt>
                <c:pt idx="2788">
                  <c:v>283.60000000000002</c:v>
                </c:pt>
                <c:pt idx="2789">
                  <c:v>283.7</c:v>
                </c:pt>
                <c:pt idx="2790">
                  <c:v>283.8</c:v>
                </c:pt>
                <c:pt idx="2791">
                  <c:v>283.89999999999998</c:v>
                </c:pt>
                <c:pt idx="2792">
                  <c:v>284</c:v>
                </c:pt>
                <c:pt idx="2793">
                  <c:v>284.10000000000002</c:v>
                </c:pt>
                <c:pt idx="2794">
                  <c:v>284.2</c:v>
                </c:pt>
                <c:pt idx="2795">
                  <c:v>284.3</c:v>
                </c:pt>
                <c:pt idx="2796">
                  <c:v>284.39999999999998</c:v>
                </c:pt>
                <c:pt idx="2797">
                  <c:v>284.5</c:v>
                </c:pt>
                <c:pt idx="2798">
                  <c:v>284.60000000000002</c:v>
                </c:pt>
                <c:pt idx="2799">
                  <c:v>284.7</c:v>
                </c:pt>
                <c:pt idx="2800">
                  <c:v>284.8</c:v>
                </c:pt>
                <c:pt idx="2801">
                  <c:v>284.89999999999998</c:v>
                </c:pt>
                <c:pt idx="2802">
                  <c:v>285</c:v>
                </c:pt>
                <c:pt idx="2803">
                  <c:v>285.10000000000002</c:v>
                </c:pt>
                <c:pt idx="2804">
                  <c:v>285.2</c:v>
                </c:pt>
                <c:pt idx="2805">
                  <c:v>285.3</c:v>
                </c:pt>
                <c:pt idx="2806">
                  <c:v>285.39999999999998</c:v>
                </c:pt>
                <c:pt idx="2807">
                  <c:v>285.5</c:v>
                </c:pt>
                <c:pt idx="2808">
                  <c:v>285.60000000000002</c:v>
                </c:pt>
                <c:pt idx="2809">
                  <c:v>285.7</c:v>
                </c:pt>
                <c:pt idx="2810">
                  <c:v>285.8</c:v>
                </c:pt>
                <c:pt idx="2811">
                  <c:v>285.89999999999998</c:v>
                </c:pt>
                <c:pt idx="2812">
                  <c:v>286</c:v>
                </c:pt>
                <c:pt idx="2813">
                  <c:v>286.10000000000002</c:v>
                </c:pt>
                <c:pt idx="2814">
                  <c:v>286.2</c:v>
                </c:pt>
                <c:pt idx="2815">
                  <c:v>286.3</c:v>
                </c:pt>
                <c:pt idx="2816">
                  <c:v>286.39999999999998</c:v>
                </c:pt>
                <c:pt idx="2817">
                  <c:v>286.5</c:v>
                </c:pt>
                <c:pt idx="2818">
                  <c:v>286.60000000000002</c:v>
                </c:pt>
                <c:pt idx="2819">
                  <c:v>286.7</c:v>
                </c:pt>
                <c:pt idx="2820">
                  <c:v>286.8</c:v>
                </c:pt>
                <c:pt idx="2821">
                  <c:v>286.89999999999998</c:v>
                </c:pt>
                <c:pt idx="2822">
                  <c:v>287</c:v>
                </c:pt>
                <c:pt idx="2823">
                  <c:v>287.10000000000002</c:v>
                </c:pt>
                <c:pt idx="2824">
                  <c:v>287.2</c:v>
                </c:pt>
                <c:pt idx="2825">
                  <c:v>287.3</c:v>
                </c:pt>
                <c:pt idx="2826">
                  <c:v>287.39999999999998</c:v>
                </c:pt>
                <c:pt idx="2827">
                  <c:v>287.5</c:v>
                </c:pt>
                <c:pt idx="2828">
                  <c:v>287.60000000000002</c:v>
                </c:pt>
                <c:pt idx="2829">
                  <c:v>287.7</c:v>
                </c:pt>
                <c:pt idx="2830">
                  <c:v>287.8</c:v>
                </c:pt>
                <c:pt idx="2831">
                  <c:v>287.89999999999998</c:v>
                </c:pt>
                <c:pt idx="2832">
                  <c:v>288</c:v>
                </c:pt>
                <c:pt idx="2833">
                  <c:v>288.10000000000002</c:v>
                </c:pt>
                <c:pt idx="2834">
                  <c:v>288.2</c:v>
                </c:pt>
                <c:pt idx="2835">
                  <c:v>288.3</c:v>
                </c:pt>
                <c:pt idx="2836">
                  <c:v>288.39999999999998</c:v>
                </c:pt>
                <c:pt idx="2837">
                  <c:v>288.5</c:v>
                </c:pt>
                <c:pt idx="2838">
                  <c:v>288.60000000000002</c:v>
                </c:pt>
                <c:pt idx="2839">
                  <c:v>288.7</c:v>
                </c:pt>
                <c:pt idx="2840">
                  <c:v>288.8</c:v>
                </c:pt>
                <c:pt idx="2841">
                  <c:v>288.89999999999998</c:v>
                </c:pt>
                <c:pt idx="2842">
                  <c:v>289</c:v>
                </c:pt>
                <c:pt idx="2843">
                  <c:v>289.10000000000002</c:v>
                </c:pt>
                <c:pt idx="2844">
                  <c:v>289.2</c:v>
                </c:pt>
                <c:pt idx="2845">
                  <c:v>289.3</c:v>
                </c:pt>
                <c:pt idx="2846">
                  <c:v>289.39999999999998</c:v>
                </c:pt>
                <c:pt idx="2847">
                  <c:v>289.5</c:v>
                </c:pt>
                <c:pt idx="2848">
                  <c:v>289.60000000000002</c:v>
                </c:pt>
                <c:pt idx="2849">
                  <c:v>289.7</c:v>
                </c:pt>
                <c:pt idx="2850">
                  <c:v>289.8</c:v>
                </c:pt>
                <c:pt idx="2851">
                  <c:v>289.89999999999998</c:v>
                </c:pt>
                <c:pt idx="2852">
                  <c:v>290</c:v>
                </c:pt>
                <c:pt idx="2853">
                  <c:v>290.10000000000002</c:v>
                </c:pt>
                <c:pt idx="2854">
                  <c:v>290.2</c:v>
                </c:pt>
                <c:pt idx="2855">
                  <c:v>290.3</c:v>
                </c:pt>
                <c:pt idx="2856">
                  <c:v>290.39999999999998</c:v>
                </c:pt>
                <c:pt idx="2857">
                  <c:v>290.5</c:v>
                </c:pt>
                <c:pt idx="2858">
                  <c:v>290.60000000000002</c:v>
                </c:pt>
                <c:pt idx="2859">
                  <c:v>290.7</c:v>
                </c:pt>
                <c:pt idx="2860">
                  <c:v>290.8</c:v>
                </c:pt>
                <c:pt idx="2861">
                  <c:v>290.89999999999998</c:v>
                </c:pt>
                <c:pt idx="2862">
                  <c:v>291</c:v>
                </c:pt>
                <c:pt idx="2863">
                  <c:v>291.10000000000002</c:v>
                </c:pt>
                <c:pt idx="2864">
                  <c:v>291.2</c:v>
                </c:pt>
                <c:pt idx="2865">
                  <c:v>291.3</c:v>
                </c:pt>
                <c:pt idx="2866">
                  <c:v>291.39999999999998</c:v>
                </c:pt>
                <c:pt idx="2867">
                  <c:v>291.5</c:v>
                </c:pt>
                <c:pt idx="2868">
                  <c:v>291.60000000000002</c:v>
                </c:pt>
                <c:pt idx="2869">
                  <c:v>291.7</c:v>
                </c:pt>
                <c:pt idx="2870">
                  <c:v>291.8</c:v>
                </c:pt>
                <c:pt idx="2871">
                  <c:v>291.89999999999998</c:v>
                </c:pt>
                <c:pt idx="2872">
                  <c:v>292</c:v>
                </c:pt>
                <c:pt idx="2873">
                  <c:v>292.10000000000002</c:v>
                </c:pt>
                <c:pt idx="2874">
                  <c:v>292.2</c:v>
                </c:pt>
                <c:pt idx="2875">
                  <c:v>292.3</c:v>
                </c:pt>
                <c:pt idx="2876">
                  <c:v>292.39999999999998</c:v>
                </c:pt>
                <c:pt idx="2877">
                  <c:v>292.5</c:v>
                </c:pt>
                <c:pt idx="2878">
                  <c:v>292.60000000000002</c:v>
                </c:pt>
                <c:pt idx="2879">
                  <c:v>292.7</c:v>
                </c:pt>
                <c:pt idx="2880">
                  <c:v>292.8</c:v>
                </c:pt>
                <c:pt idx="2881">
                  <c:v>292.89999999999998</c:v>
                </c:pt>
                <c:pt idx="2882">
                  <c:v>293</c:v>
                </c:pt>
                <c:pt idx="2883">
                  <c:v>293.10000000000002</c:v>
                </c:pt>
                <c:pt idx="2884">
                  <c:v>293.2</c:v>
                </c:pt>
                <c:pt idx="2885">
                  <c:v>293.3</c:v>
                </c:pt>
                <c:pt idx="2886">
                  <c:v>293.39999999999998</c:v>
                </c:pt>
                <c:pt idx="2887">
                  <c:v>293.5</c:v>
                </c:pt>
                <c:pt idx="2888">
                  <c:v>293.60000000000002</c:v>
                </c:pt>
                <c:pt idx="2889">
                  <c:v>293.7</c:v>
                </c:pt>
                <c:pt idx="2890">
                  <c:v>293.8</c:v>
                </c:pt>
                <c:pt idx="2891">
                  <c:v>293.89999999999998</c:v>
                </c:pt>
                <c:pt idx="2892">
                  <c:v>294</c:v>
                </c:pt>
                <c:pt idx="2893">
                  <c:v>294.10000000000002</c:v>
                </c:pt>
                <c:pt idx="2894">
                  <c:v>294.2</c:v>
                </c:pt>
                <c:pt idx="2895">
                  <c:v>294.3</c:v>
                </c:pt>
                <c:pt idx="2896">
                  <c:v>294.39999999999998</c:v>
                </c:pt>
                <c:pt idx="2897">
                  <c:v>294.5</c:v>
                </c:pt>
                <c:pt idx="2898">
                  <c:v>294.60000000000002</c:v>
                </c:pt>
                <c:pt idx="2899">
                  <c:v>294.7</c:v>
                </c:pt>
                <c:pt idx="2900">
                  <c:v>294.8</c:v>
                </c:pt>
                <c:pt idx="2901">
                  <c:v>294.89999999999998</c:v>
                </c:pt>
                <c:pt idx="2902">
                  <c:v>295</c:v>
                </c:pt>
                <c:pt idx="2903">
                  <c:v>295.10000000000002</c:v>
                </c:pt>
                <c:pt idx="2904">
                  <c:v>295.2</c:v>
                </c:pt>
                <c:pt idx="2905">
                  <c:v>295.3</c:v>
                </c:pt>
                <c:pt idx="2906">
                  <c:v>295.39999999999998</c:v>
                </c:pt>
                <c:pt idx="2907">
                  <c:v>295.5</c:v>
                </c:pt>
                <c:pt idx="2908">
                  <c:v>295.60000000000002</c:v>
                </c:pt>
                <c:pt idx="2909">
                  <c:v>295.7</c:v>
                </c:pt>
                <c:pt idx="2910">
                  <c:v>295.8</c:v>
                </c:pt>
                <c:pt idx="2911">
                  <c:v>295.89999999999998</c:v>
                </c:pt>
                <c:pt idx="2912">
                  <c:v>296</c:v>
                </c:pt>
                <c:pt idx="2913">
                  <c:v>296.10000000000002</c:v>
                </c:pt>
                <c:pt idx="2914">
                  <c:v>296.2</c:v>
                </c:pt>
                <c:pt idx="2915">
                  <c:v>296.3</c:v>
                </c:pt>
                <c:pt idx="2916">
                  <c:v>296.39999999999998</c:v>
                </c:pt>
                <c:pt idx="2917">
                  <c:v>296.5</c:v>
                </c:pt>
                <c:pt idx="2918">
                  <c:v>296.60000000000002</c:v>
                </c:pt>
                <c:pt idx="2919">
                  <c:v>296.7</c:v>
                </c:pt>
                <c:pt idx="2920">
                  <c:v>296.8</c:v>
                </c:pt>
                <c:pt idx="2921">
                  <c:v>296.89999999999998</c:v>
                </c:pt>
                <c:pt idx="2922">
                  <c:v>297</c:v>
                </c:pt>
                <c:pt idx="2923">
                  <c:v>297.10000000000002</c:v>
                </c:pt>
                <c:pt idx="2924">
                  <c:v>297.2</c:v>
                </c:pt>
                <c:pt idx="2925">
                  <c:v>297.3</c:v>
                </c:pt>
                <c:pt idx="2926">
                  <c:v>297.39999999999998</c:v>
                </c:pt>
                <c:pt idx="2927">
                  <c:v>297.5</c:v>
                </c:pt>
                <c:pt idx="2928">
                  <c:v>297.60000000000002</c:v>
                </c:pt>
                <c:pt idx="2929">
                  <c:v>297.7</c:v>
                </c:pt>
                <c:pt idx="2930">
                  <c:v>297.8</c:v>
                </c:pt>
                <c:pt idx="2931">
                  <c:v>297.89999999999998</c:v>
                </c:pt>
                <c:pt idx="2932">
                  <c:v>298</c:v>
                </c:pt>
                <c:pt idx="2933">
                  <c:v>298.10000000000002</c:v>
                </c:pt>
                <c:pt idx="2934">
                  <c:v>298.2</c:v>
                </c:pt>
                <c:pt idx="2935">
                  <c:v>298.3</c:v>
                </c:pt>
                <c:pt idx="2936">
                  <c:v>298.39999999999998</c:v>
                </c:pt>
                <c:pt idx="2937">
                  <c:v>298.5</c:v>
                </c:pt>
                <c:pt idx="2938">
                  <c:v>298.60000000000002</c:v>
                </c:pt>
                <c:pt idx="2939">
                  <c:v>298.7</c:v>
                </c:pt>
                <c:pt idx="2940">
                  <c:v>298.8</c:v>
                </c:pt>
                <c:pt idx="2941">
                  <c:v>298.89999999999998</c:v>
                </c:pt>
                <c:pt idx="2942">
                  <c:v>299</c:v>
                </c:pt>
                <c:pt idx="2943">
                  <c:v>299.10000000000002</c:v>
                </c:pt>
                <c:pt idx="2944">
                  <c:v>299.2</c:v>
                </c:pt>
                <c:pt idx="2945">
                  <c:v>299.3</c:v>
                </c:pt>
                <c:pt idx="2946">
                  <c:v>299.39999999999998</c:v>
                </c:pt>
                <c:pt idx="2947">
                  <c:v>299.5</c:v>
                </c:pt>
                <c:pt idx="2948">
                  <c:v>299.60000000000002</c:v>
                </c:pt>
                <c:pt idx="2949">
                  <c:v>299.7</c:v>
                </c:pt>
                <c:pt idx="2950">
                  <c:v>299.8</c:v>
                </c:pt>
                <c:pt idx="2951">
                  <c:v>299.89999999999998</c:v>
                </c:pt>
                <c:pt idx="2952">
                  <c:v>300</c:v>
                </c:pt>
                <c:pt idx="2953">
                  <c:v>300.10000000000002</c:v>
                </c:pt>
                <c:pt idx="2954">
                  <c:v>300.2</c:v>
                </c:pt>
                <c:pt idx="2955">
                  <c:v>300.3</c:v>
                </c:pt>
                <c:pt idx="2956">
                  <c:v>300.39999999999998</c:v>
                </c:pt>
                <c:pt idx="2957">
                  <c:v>300.5</c:v>
                </c:pt>
                <c:pt idx="2958">
                  <c:v>300.60000000000002</c:v>
                </c:pt>
                <c:pt idx="2959">
                  <c:v>300.7</c:v>
                </c:pt>
                <c:pt idx="2960">
                  <c:v>300.8</c:v>
                </c:pt>
                <c:pt idx="2961">
                  <c:v>300.89999999999998</c:v>
                </c:pt>
                <c:pt idx="2962">
                  <c:v>301</c:v>
                </c:pt>
                <c:pt idx="2963">
                  <c:v>301.10000000000002</c:v>
                </c:pt>
                <c:pt idx="2964">
                  <c:v>301.2</c:v>
                </c:pt>
                <c:pt idx="2965">
                  <c:v>301.3</c:v>
                </c:pt>
                <c:pt idx="2966">
                  <c:v>301.39999999999998</c:v>
                </c:pt>
                <c:pt idx="2967">
                  <c:v>301.5</c:v>
                </c:pt>
                <c:pt idx="2968">
                  <c:v>301.60000000000002</c:v>
                </c:pt>
                <c:pt idx="2969">
                  <c:v>301.7</c:v>
                </c:pt>
                <c:pt idx="2970">
                  <c:v>301.8</c:v>
                </c:pt>
                <c:pt idx="2971">
                  <c:v>301.89999999999998</c:v>
                </c:pt>
                <c:pt idx="2972">
                  <c:v>302</c:v>
                </c:pt>
                <c:pt idx="2973">
                  <c:v>302.10000000000002</c:v>
                </c:pt>
                <c:pt idx="2974">
                  <c:v>302.2</c:v>
                </c:pt>
                <c:pt idx="2975">
                  <c:v>302.3</c:v>
                </c:pt>
                <c:pt idx="2976">
                  <c:v>302.39999999999998</c:v>
                </c:pt>
                <c:pt idx="2977">
                  <c:v>302.5</c:v>
                </c:pt>
                <c:pt idx="2978">
                  <c:v>302.60000000000002</c:v>
                </c:pt>
                <c:pt idx="2979">
                  <c:v>302.7</c:v>
                </c:pt>
                <c:pt idx="2980">
                  <c:v>302.8</c:v>
                </c:pt>
                <c:pt idx="2981">
                  <c:v>302.89999999999998</c:v>
                </c:pt>
                <c:pt idx="2982">
                  <c:v>303</c:v>
                </c:pt>
                <c:pt idx="2983">
                  <c:v>303.10000000000002</c:v>
                </c:pt>
                <c:pt idx="2984">
                  <c:v>303.2</c:v>
                </c:pt>
                <c:pt idx="2985">
                  <c:v>303.3</c:v>
                </c:pt>
                <c:pt idx="2986">
                  <c:v>303.39999999999998</c:v>
                </c:pt>
                <c:pt idx="2987">
                  <c:v>303.5</c:v>
                </c:pt>
                <c:pt idx="2988">
                  <c:v>303.60000000000002</c:v>
                </c:pt>
                <c:pt idx="2989">
                  <c:v>303.7</c:v>
                </c:pt>
                <c:pt idx="2990">
                  <c:v>303.8</c:v>
                </c:pt>
                <c:pt idx="2991">
                  <c:v>303.89999999999998</c:v>
                </c:pt>
                <c:pt idx="2992">
                  <c:v>304</c:v>
                </c:pt>
                <c:pt idx="2993">
                  <c:v>304.10000000000002</c:v>
                </c:pt>
                <c:pt idx="2994">
                  <c:v>304.2</c:v>
                </c:pt>
                <c:pt idx="2995">
                  <c:v>304.3</c:v>
                </c:pt>
                <c:pt idx="2996">
                  <c:v>304.39999999999998</c:v>
                </c:pt>
                <c:pt idx="2997">
                  <c:v>304.5</c:v>
                </c:pt>
                <c:pt idx="2998">
                  <c:v>304.60000000000002</c:v>
                </c:pt>
                <c:pt idx="2999">
                  <c:v>304.7</c:v>
                </c:pt>
                <c:pt idx="3000">
                  <c:v>304.8</c:v>
                </c:pt>
                <c:pt idx="3001">
                  <c:v>304.89999999999998</c:v>
                </c:pt>
                <c:pt idx="3002">
                  <c:v>305</c:v>
                </c:pt>
                <c:pt idx="3003">
                  <c:v>305.10000000000002</c:v>
                </c:pt>
                <c:pt idx="3004">
                  <c:v>305.2</c:v>
                </c:pt>
                <c:pt idx="3005">
                  <c:v>305.3</c:v>
                </c:pt>
                <c:pt idx="3006">
                  <c:v>305.39999999999998</c:v>
                </c:pt>
                <c:pt idx="3007">
                  <c:v>305.5</c:v>
                </c:pt>
                <c:pt idx="3008">
                  <c:v>305.60000000000002</c:v>
                </c:pt>
                <c:pt idx="3009">
                  <c:v>305.7</c:v>
                </c:pt>
                <c:pt idx="3010">
                  <c:v>305.8</c:v>
                </c:pt>
                <c:pt idx="3011">
                  <c:v>305.89999999999998</c:v>
                </c:pt>
                <c:pt idx="3012">
                  <c:v>306</c:v>
                </c:pt>
                <c:pt idx="3013">
                  <c:v>306.10000000000002</c:v>
                </c:pt>
                <c:pt idx="3014">
                  <c:v>306.2</c:v>
                </c:pt>
                <c:pt idx="3015">
                  <c:v>306.3</c:v>
                </c:pt>
                <c:pt idx="3016">
                  <c:v>306.39999999999998</c:v>
                </c:pt>
                <c:pt idx="3017">
                  <c:v>306.5</c:v>
                </c:pt>
                <c:pt idx="3018">
                  <c:v>306.60000000000002</c:v>
                </c:pt>
                <c:pt idx="3019">
                  <c:v>306.7</c:v>
                </c:pt>
                <c:pt idx="3020">
                  <c:v>306.8</c:v>
                </c:pt>
                <c:pt idx="3021">
                  <c:v>306.89999999999998</c:v>
                </c:pt>
                <c:pt idx="3022">
                  <c:v>307</c:v>
                </c:pt>
                <c:pt idx="3023">
                  <c:v>307.10000000000002</c:v>
                </c:pt>
                <c:pt idx="3024">
                  <c:v>307.2</c:v>
                </c:pt>
                <c:pt idx="3025">
                  <c:v>307.3</c:v>
                </c:pt>
                <c:pt idx="3026">
                  <c:v>307.39999999999998</c:v>
                </c:pt>
                <c:pt idx="3027">
                  <c:v>307.5</c:v>
                </c:pt>
                <c:pt idx="3028">
                  <c:v>307.60000000000002</c:v>
                </c:pt>
                <c:pt idx="3029">
                  <c:v>307.7</c:v>
                </c:pt>
                <c:pt idx="3030">
                  <c:v>307.8</c:v>
                </c:pt>
                <c:pt idx="3031">
                  <c:v>307.89999999999998</c:v>
                </c:pt>
                <c:pt idx="3032">
                  <c:v>308</c:v>
                </c:pt>
                <c:pt idx="3033">
                  <c:v>308.10000000000002</c:v>
                </c:pt>
                <c:pt idx="3034">
                  <c:v>308.2</c:v>
                </c:pt>
                <c:pt idx="3035">
                  <c:v>308.3</c:v>
                </c:pt>
                <c:pt idx="3036">
                  <c:v>308.39999999999998</c:v>
                </c:pt>
                <c:pt idx="3037">
                  <c:v>308.5</c:v>
                </c:pt>
                <c:pt idx="3038">
                  <c:v>308.60000000000002</c:v>
                </c:pt>
                <c:pt idx="3039">
                  <c:v>308.7</c:v>
                </c:pt>
                <c:pt idx="3040">
                  <c:v>308.8</c:v>
                </c:pt>
                <c:pt idx="3041">
                  <c:v>308.89999999999998</c:v>
                </c:pt>
                <c:pt idx="3042">
                  <c:v>309</c:v>
                </c:pt>
                <c:pt idx="3043">
                  <c:v>309.10000000000002</c:v>
                </c:pt>
                <c:pt idx="3044">
                  <c:v>309.2</c:v>
                </c:pt>
                <c:pt idx="3045">
                  <c:v>309.3</c:v>
                </c:pt>
                <c:pt idx="3046">
                  <c:v>309.39999999999998</c:v>
                </c:pt>
                <c:pt idx="3047">
                  <c:v>309.5</c:v>
                </c:pt>
                <c:pt idx="3048">
                  <c:v>309.60000000000002</c:v>
                </c:pt>
                <c:pt idx="3049">
                  <c:v>309.7</c:v>
                </c:pt>
                <c:pt idx="3050">
                  <c:v>309.8</c:v>
                </c:pt>
                <c:pt idx="3051">
                  <c:v>309.89999999999998</c:v>
                </c:pt>
                <c:pt idx="3052">
                  <c:v>310</c:v>
                </c:pt>
                <c:pt idx="3053">
                  <c:v>310.10000000000002</c:v>
                </c:pt>
                <c:pt idx="3054">
                  <c:v>310.2</c:v>
                </c:pt>
                <c:pt idx="3055">
                  <c:v>310.3</c:v>
                </c:pt>
                <c:pt idx="3056">
                  <c:v>310.39999999999998</c:v>
                </c:pt>
                <c:pt idx="3057">
                  <c:v>310.5</c:v>
                </c:pt>
                <c:pt idx="3058">
                  <c:v>310.60000000000002</c:v>
                </c:pt>
                <c:pt idx="3059">
                  <c:v>310.7</c:v>
                </c:pt>
                <c:pt idx="3060">
                  <c:v>310.8</c:v>
                </c:pt>
                <c:pt idx="3061">
                  <c:v>310.89999999999998</c:v>
                </c:pt>
                <c:pt idx="3062">
                  <c:v>311</c:v>
                </c:pt>
                <c:pt idx="3063">
                  <c:v>311.10000000000002</c:v>
                </c:pt>
                <c:pt idx="3064">
                  <c:v>311.2</c:v>
                </c:pt>
                <c:pt idx="3065">
                  <c:v>311.3</c:v>
                </c:pt>
                <c:pt idx="3066">
                  <c:v>311.39999999999998</c:v>
                </c:pt>
                <c:pt idx="3067">
                  <c:v>311.5</c:v>
                </c:pt>
                <c:pt idx="3068">
                  <c:v>311.60000000000002</c:v>
                </c:pt>
                <c:pt idx="3069">
                  <c:v>311.7</c:v>
                </c:pt>
                <c:pt idx="3070">
                  <c:v>311.8</c:v>
                </c:pt>
                <c:pt idx="3071">
                  <c:v>311.89999999999998</c:v>
                </c:pt>
                <c:pt idx="3072">
                  <c:v>312</c:v>
                </c:pt>
                <c:pt idx="3073">
                  <c:v>312.10000000000002</c:v>
                </c:pt>
                <c:pt idx="3074">
                  <c:v>312.2</c:v>
                </c:pt>
                <c:pt idx="3075">
                  <c:v>312.3</c:v>
                </c:pt>
                <c:pt idx="3076">
                  <c:v>312.39999999999998</c:v>
                </c:pt>
                <c:pt idx="3077">
                  <c:v>312.5</c:v>
                </c:pt>
                <c:pt idx="3078">
                  <c:v>312.60000000000002</c:v>
                </c:pt>
                <c:pt idx="3079">
                  <c:v>312.7</c:v>
                </c:pt>
                <c:pt idx="3080">
                  <c:v>312.8</c:v>
                </c:pt>
                <c:pt idx="3081">
                  <c:v>312.89999999999998</c:v>
                </c:pt>
                <c:pt idx="3082">
                  <c:v>313</c:v>
                </c:pt>
                <c:pt idx="3083">
                  <c:v>313.10000000000002</c:v>
                </c:pt>
                <c:pt idx="3084">
                  <c:v>313.2</c:v>
                </c:pt>
                <c:pt idx="3085">
                  <c:v>313.3</c:v>
                </c:pt>
                <c:pt idx="3086">
                  <c:v>313.39999999999998</c:v>
                </c:pt>
                <c:pt idx="3087">
                  <c:v>313.5</c:v>
                </c:pt>
                <c:pt idx="3088">
                  <c:v>313.60000000000002</c:v>
                </c:pt>
                <c:pt idx="3089">
                  <c:v>313.7</c:v>
                </c:pt>
                <c:pt idx="3090">
                  <c:v>313.8</c:v>
                </c:pt>
                <c:pt idx="3091">
                  <c:v>313.89999999999998</c:v>
                </c:pt>
                <c:pt idx="3092">
                  <c:v>314</c:v>
                </c:pt>
                <c:pt idx="3093">
                  <c:v>314.10000000000002</c:v>
                </c:pt>
                <c:pt idx="3094">
                  <c:v>314.2</c:v>
                </c:pt>
                <c:pt idx="3095">
                  <c:v>314.3</c:v>
                </c:pt>
                <c:pt idx="3096">
                  <c:v>314.39999999999998</c:v>
                </c:pt>
                <c:pt idx="3097">
                  <c:v>314.5</c:v>
                </c:pt>
                <c:pt idx="3098">
                  <c:v>314.60000000000002</c:v>
                </c:pt>
                <c:pt idx="3099">
                  <c:v>314.7</c:v>
                </c:pt>
                <c:pt idx="3100">
                  <c:v>314.8</c:v>
                </c:pt>
                <c:pt idx="3101">
                  <c:v>314.89999999999998</c:v>
                </c:pt>
                <c:pt idx="3102">
                  <c:v>315</c:v>
                </c:pt>
                <c:pt idx="3103">
                  <c:v>315.10000000000002</c:v>
                </c:pt>
                <c:pt idx="3104">
                  <c:v>315.2</c:v>
                </c:pt>
                <c:pt idx="3105">
                  <c:v>315.3</c:v>
                </c:pt>
                <c:pt idx="3106">
                  <c:v>315.39999999999998</c:v>
                </c:pt>
                <c:pt idx="3107">
                  <c:v>315.5</c:v>
                </c:pt>
                <c:pt idx="3108">
                  <c:v>315.60000000000002</c:v>
                </c:pt>
                <c:pt idx="3109">
                  <c:v>315.7</c:v>
                </c:pt>
                <c:pt idx="3110">
                  <c:v>315.8</c:v>
                </c:pt>
                <c:pt idx="3111">
                  <c:v>315.89999999999998</c:v>
                </c:pt>
                <c:pt idx="3112">
                  <c:v>316</c:v>
                </c:pt>
                <c:pt idx="3113">
                  <c:v>316.10000000000002</c:v>
                </c:pt>
                <c:pt idx="3114">
                  <c:v>316.2</c:v>
                </c:pt>
                <c:pt idx="3115">
                  <c:v>316.3</c:v>
                </c:pt>
                <c:pt idx="3116">
                  <c:v>316.39999999999998</c:v>
                </c:pt>
                <c:pt idx="3117">
                  <c:v>316.5</c:v>
                </c:pt>
                <c:pt idx="3118">
                  <c:v>316.60000000000002</c:v>
                </c:pt>
                <c:pt idx="3119">
                  <c:v>316.7</c:v>
                </c:pt>
                <c:pt idx="3120">
                  <c:v>316.8</c:v>
                </c:pt>
                <c:pt idx="3121">
                  <c:v>316.89999999999998</c:v>
                </c:pt>
                <c:pt idx="3122">
                  <c:v>317</c:v>
                </c:pt>
                <c:pt idx="3123">
                  <c:v>317.10000000000002</c:v>
                </c:pt>
                <c:pt idx="3124">
                  <c:v>317.2</c:v>
                </c:pt>
                <c:pt idx="3125">
                  <c:v>317.3</c:v>
                </c:pt>
                <c:pt idx="3126">
                  <c:v>317.39999999999998</c:v>
                </c:pt>
                <c:pt idx="3127">
                  <c:v>317.5</c:v>
                </c:pt>
                <c:pt idx="3128">
                  <c:v>317.60000000000002</c:v>
                </c:pt>
                <c:pt idx="3129">
                  <c:v>317.7</c:v>
                </c:pt>
                <c:pt idx="3130">
                  <c:v>317.8</c:v>
                </c:pt>
                <c:pt idx="3131">
                  <c:v>317.89999999999998</c:v>
                </c:pt>
                <c:pt idx="3132">
                  <c:v>318</c:v>
                </c:pt>
                <c:pt idx="3133">
                  <c:v>318.10000000000002</c:v>
                </c:pt>
                <c:pt idx="3134">
                  <c:v>318.2</c:v>
                </c:pt>
                <c:pt idx="3135">
                  <c:v>318.3</c:v>
                </c:pt>
                <c:pt idx="3136">
                  <c:v>318.39999999999998</c:v>
                </c:pt>
                <c:pt idx="3137">
                  <c:v>318.5</c:v>
                </c:pt>
                <c:pt idx="3138">
                  <c:v>318.60000000000002</c:v>
                </c:pt>
                <c:pt idx="3139">
                  <c:v>318.7</c:v>
                </c:pt>
                <c:pt idx="3140">
                  <c:v>318.8</c:v>
                </c:pt>
                <c:pt idx="3141">
                  <c:v>318.89999999999998</c:v>
                </c:pt>
                <c:pt idx="3142">
                  <c:v>319</c:v>
                </c:pt>
                <c:pt idx="3143">
                  <c:v>319.10000000000002</c:v>
                </c:pt>
                <c:pt idx="3144">
                  <c:v>319.2</c:v>
                </c:pt>
                <c:pt idx="3145">
                  <c:v>319.3</c:v>
                </c:pt>
                <c:pt idx="3146">
                  <c:v>319.39999999999998</c:v>
                </c:pt>
                <c:pt idx="3147">
                  <c:v>319.5</c:v>
                </c:pt>
                <c:pt idx="3148">
                  <c:v>319.60000000000002</c:v>
                </c:pt>
                <c:pt idx="3149">
                  <c:v>319.7</c:v>
                </c:pt>
                <c:pt idx="3150">
                  <c:v>319.8</c:v>
                </c:pt>
                <c:pt idx="3151">
                  <c:v>319.89999999999998</c:v>
                </c:pt>
                <c:pt idx="3152">
                  <c:v>320</c:v>
                </c:pt>
                <c:pt idx="3153">
                  <c:v>320.10000000000002</c:v>
                </c:pt>
                <c:pt idx="3154">
                  <c:v>320.2</c:v>
                </c:pt>
                <c:pt idx="3155">
                  <c:v>320.3</c:v>
                </c:pt>
                <c:pt idx="3156">
                  <c:v>320.39999999999998</c:v>
                </c:pt>
                <c:pt idx="3157">
                  <c:v>320.5</c:v>
                </c:pt>
                <c:pt idx="3158">
                  <c:v>320.60000000000002</c:v>
                </c:pt>
                <c:pt idx="3159">
                  <c:v>320.7</c:v>
                </c:pt>
                <c:pt idx="3160">
                  <c:v>320.8</c:v>
                </c:pt>
                <c:pt idx="3161">
                  <c:v>320.89999999999998</c:v>
                </c:pt>
                <c:pt idx="3162">
                  <c:v>321</c:v>
                </c:pt>
                <c:pt idx="3163">
                  <c:v>321.10000000000002</c:v>
                </c:pt>
                <c:pt idx="3164">
                  <c:v>321.2</c:v>
                </c:pt>
                <c:pt idx="3165">
                  <c:v>321.3</c:v>
                </c:pt>
                <c:pt idx="3166">
                  <c:v>321.39999999999998</c:v>
                </c:pt>
                <c:pt idx="3167">
                  <c:v>321.5</c:v>
                </c:pt>
                <c:pt idx="3168">
                  <c:v>321.60000000000002</c:v>
                </c:pt>
                <c:pt idx="3169">
                  <c:v>321.7</c:v>
                </c:pt>
                <c:pt idx="3170">
                  <c:v>321.8</c:v>
                </c:pt>
                <c:pt idx="3171">
                  <c:v>321.89999999999998</c:v>
                </c:pt>
                <c:pt idx="3172">
                  <c:v>322</c:v>
                </c:pt>
                <c:pt idx="3173">
                  <c:v>322.10000000000002</c:v>
                </c:pt>
                <c:pt idx="3174">
                  <c:v>322.2</c:v>
                </c:pt>
                <c:pt idx="3175">
                  <c:v>322.3</c:v>
                </c:pt>
                <c:pt idx="3176">
                  <c:v>322.39999999999998</c:v>
                </c:pt>
                <c:pt idx="3177">
                  <c:v>322.5</c:v>
                </c:pt>
                <c:pt idx="3178">
                  <c:v>322.60000000000002</c:v>
                </c:pt>
                <c:pt idx="3179">
                  <c:v>322.7</c:v>
                </c:pt>
                <c:pt idx="3180">
                  <c:v>322.8</c:v>
                </c:pt>
                <c:pt idx="3181">
                  <c:v>322.89999999999998</c:v>
                </c:pt>
                <c:pt idx="3182">
                  <c:v>323</c:v>
                </c:pt>
                <c:pt idx="3183">
                  <c:v>323.10000000000002</c:v>
                </c:pt>
                <c:pt idx="3184">
                  <c:v>323.2</c:v>
                </c:pt>
                <c:pt idx="3185">
                  <c:v>323.3</c:v>
                </c:pt>
                <c:pt idx="3186">
                  <c:v>323.39999999999998</c:v>
                </c:pt>
                <c:pt idx="3187">
                  <c:v>323.5</c:v>
                </c:pt>
                <c:pt idx="3188">
                  <c:v>323.60000000000002</c:v>
                </c:pt>
                <c:pt idx="3189">
                  <c:v>323.7</c:v>
                </c:pt>
                <c:pt idx="3190">
                  <c:v>323.8</c:v>
                </c:pt>
                <c:pt idx="3191">
                  <c:v>323.89999999999998</c:v>
                </c:pt>
                <c:pt idx="3192">
                  <c:v>324</c:v>
                </c:pt>
                <c:pt idx="3193">
                  <c:v>324.10000000000002</c:v>
                </c:pt>
                <c:pt idx="3194">
                  <c:v>324.2</c:v>
                </c:pt>
                <c:pt idx="3195">
                  <c:v>324.3</c:v>
                </c:pt>
                <c:pt idx="3196">
                  <c:v>324.39999999999998</c:v>
                </c:pt>
                <c:pt idx="3197">
                  <c:v>324.5</c:v>
                </c:pt>
                <c:pt idx="3198">
                  <c:v>324.60000000000002</c:v>
                </c:pt>
                <c:pt idx="3199">
                  <c:v>324.7</c:v>
                </c:pt>
                <c:pt idx="3200">
                  <c:v>324.8</c:v>
                </c:pt>
                <c:pt idx="3201">
                  <c:v>324.89999999999998</c:v>
                </c:pt>
                <c:pt idx="3202">
                  <c:v>325</c:v>
                </c:pt>
                <c:pt idx="3203">
                  <c:v>325.10000000000002</c:v>
                </c:pt>
                <c:pt idx="3204">
                  <c:v>325.2</c:v>
                </c:pt>
                <c:pt idx="3205">
                  <c:v>325.3</c:v>
                </c:pt>
                <c:pt idx="3206">
                  <c:v>325.39999999999998</c:v>
                </c:pt>
                <c:pt idx="3207">
                  <c:v>325.5</c:v>
                </c:pt>
                <c:pt idx="3208">
                  <c:v>325.60000000000002</c:v>
                </c:pt>
                <c:pt idx="3209">
                  <c:v>325.7</c:v>
                </c:pt>
                <c:pt idx="3210">
                  <c:v>325.8</c:v>
                </c:pt>
                <c:pt idx="3211">
                  <c:v>325.89999999999998</c:v>
                </c:pt>
                <c:pt idx="3212">
                  <c:v>326</c:v>
                </c:pt>
                <c:pt idx="3213">
                  <c:v>326.10000000000002</c:v>
                </c:pt>
                <c:pt idx="3214">
                  <c:v>326.2</c:v>
                </c:pt>
                <c:pt idx="3215">
                  <c:v>326.3</c:v>
                </c:pt>
                <c:pt idx="3216">
                  <c:v>326.39999999999998</c:v>
                </c:pt>
                <c:pt idx="3217">
                  <c:v>326.5</c:v>
                </c:pt>
              </c:numCache>
            </c:numRef>
          </c:yVal>
          <c:smooth val="1"/>
          <c:extLst>
            <c:ext xmlns:c16="http://schemas.microsoft.com/office/drawing/2014/chart" uri="{C3380CC4-5D6E-409C-BE32-E72D297353CC}">
              <c16:uniqueId val="{00000005-7564-4804-BAA7-84F698785B10}"/>
            </c:ext>
          </c:extLst>
        </c:ser>
        <c:dLbls>
          <c:showLegendKey val="0"/>
          <c:showVal val="0"/>
          <c:showCatName val="0"/>
          <c:showSerName val="0"/>
          <c:showPercent val="0"/>
          <c:showBubbleSize val="0"/>
        </c:dLbls>
        <c:axId val="787420520"/>
        <c:axId val="787420848"/>
        <c:extLst>
          <c:ext xmlns:c15="http://schemas.microsoft.com/office/drawing/2012/chart" uri="{02D57815-91ED-43cb-92C2-25804820EDAC}">
            <c15:filteredScatterSeries>
              <c15:ser>
                <c:idx val="4"/>
                <c:order val="6"/>
                <c:tx>
                  <c:strRef>
                    <c:extLst>
                      <c:ext uri="{02D57815-91ED-43cb-92C2-25804820EDAC}">
                        <c15:formulaRef>
                          <c15:sqref>'63G_24'!$W$1</c15:sqref>
                        </c15:formulaRef>
                      </c:ext>
                    </c:extLst>
                    <c:strCache>
                      <c:ptCount val="1"/>
                      <c:pt idx="0">
                        <c:v>UPCUDEP</c:v>
                      </c:pt>
                    </c:strCache>
                  </c:strRef>
                </c:tx>
                <c:spPr>
                  <a:ln w="19050" cap="rnd">
                    <a:solidFill>
                      <a:sysClr val="windowText" lastClr="000000"/>
                    </a:solidFill>
                    <a:round/>
                  </a:ln>
                  <a:effectLst/>
                </c:spPr>
                <c:marker>
                  <c:symbol val="none"/>
                </c:marker>
                <c:xVal>
                  <c:numRef>
                    <c:extLst>
                      <c:ext uri="{02D57815-91ED-43cb-92C2-25804820EDAC}">
                        <c15:formulaRef>
                          <c15:sqref>'63G_24'!$W$4:$W$5</c15:sqref>
                        </c15:formulaRef>
                      </c:ext>
                    </c:extLst>
                    <c:numCache>
                      <c:formatCode>General</c:formatCode>
                      <c:ptCount val="2"/>
                      <c:pt idx="0">
                        <c:v>0</c:v>
                      </c:pt>
                      <c:pt idx="1">
                        <c:v>80</c:v>
                      </c:pt>
                    </c:numCache>
                  </c:numRef>
                </c:xVal>
                <c:yVal>
                  <c:numRef>
                    <c:extLst>
                      <c:ext uri="{02D57815-91ED-43cb-92C2-25804820EDAC}">
                        <c15:formulaRef>
                          <c15:sqref>'63G_24'!$W$2:$W$3</c15:sqref>
                        </c15:formulaRef>
                      </c:ext>
                    </c:extLst>
                    <c:numCache>
                      <c:formatCode>General</c:formatCode>
                      <c:ptCount val="2"/>
                      <c:pt idx="0">
                        <c:v>67</c:v>
                      </c:pt>
                      <c:pt idx="1">
                        <c:v>67</c:v>
                      </c:pt>
                    </c:numCache>
                  </c:numRef>
                </c:yVal>
                <c:smooth val="1"/>
                <c:extLst>
                  <c:ext xmlns:c16="http://schemas.microsoft.com/office/drawing/2014/chart" uri="{C3380CC4-5D6E-409C-BE32-E72D297353CC}">
                    <c16:uniqueId val="{00000006-7564-4804-BAA7-84F698785B10}"/>
                  </c:ext>
                </c:extLst>
              </c15:ser>
            </c15:filteredScatterSeries>
            <c15:filteredScatterSeries>
              <c15:ser>
                <c:idx val="5"/>
                <c:order val="7"/>
                <c:tx>
                  <c:strRef>
                    <c:extLst xmlns:c15="http://schemas.microsoft.com/office/drawing/2012/chart">
                      <c:ext xmlns:c15="http://schemas.microsoft.com/office/drawing/2012/chart" uri="{02D57815-91ED-43cb-92C2-25804820EDAC}">
                        <c15:formulaRef>
                          <c15:sqref>'63G_24'!$X$1</c15:sqref>
                        </c15:formulaRef>
                      </c:ext>
                    </c:extLst>
                    <c:strCache>
                      <c:ptCount val="1"/>
                      <c:pt idx="0">
                        <c:v>UPAQDEP</c:v>
                      </c:pt>
                    </c:strCache>
                  </c:strRef>
                </c:tx>
                <c:spPr>
                  <a:ln w="19050" cap="rnd">
                    <a:solidFill>
                      <a:sysClr val="windowText" lastClr="000000"/>
                    </a:solidFill>
                    <a:round/>
                  </a:ln>
                  <a:effectLst/>
                </c:spPr>
                <c:marker>
                  <c:symbol val="none"/>
                </c:marker>
                <c:xVal>
                  <c:numRef>
                    <c:extLst xmlns:c15="http://schemas.microsoft.com/office/drawing/2012/chart">
                      <c:ext xmlns:c15="http://schemas.microsoft.com/office/drawing/2012/chart" uri="{02D57815-91ED-43cb-92C2-25804820EDAC}">
                        <c15:formulaRef>
                          <c15:sqref>'63G_24'!$W$4:$W$5</c15:sqref>
                        </c15:formulaRef>
                      </c:ext>
                    </c:extLst>
                    <c:numCache>
                      <c:formatCode>General</c:formatCode>
                      <c:ptCount val="2"/>
                      <c:pt idx="0">
                        <c:v>0</c:v>
                      </c:pt>
                      <c:pt idx="1">
                        <c:v>80</c:v>
                      </c:pt>
                    </c:numCache>
                  </c:numRef>
                </c:xVal>
                <c:yVal>
                  <c:numRef>
                    <c:extLst xmlns:c15="http://schemas.microsoft.com/office/drawing/2012/chart">
                      <c:ext xmlns:c15="http://schemas.microsoft.com/office/drawing/2012/chart" uri="{02D57815-91ED-43cb-92C2-25804820EDAC}">
                        <c15:formulaRef>
                          <c15:sqref>'63G_24'!$X$2:$X$3</c15:sqref>
                        </c15:formulaRef>
                      </c:ext>
                    </c:extLst>
                    <c:numCache>
                      <c:formatCode>General</c:formatCode>
                      <c:ptCount val="2"/>
                      <c:pt idx="0">
                        <c:v>129</c:v>
                      </c:pt>
                      <c:pt idx="1">
                        <c:v>129</c:v>
                      </c:pt>
                    </c:numCache>
                  </c:numRef>
                </c:yVal>
                <c:smooth val="1"/>
                <c:extLst xmlns:c15="http://schemas.microsoft.com/office/drawing/2012/chart">
                  <c:ext xmlns:c16="http://schemas.microsoft.com/office/drawing/2014/chart" uri="{C3380CC4-5D6E-409C-BE32-E72D297353CC}">
                    <c16:uniqueId val="{00000007-7564-4804-BAA7-84F698785B10}"/>
                  </c:ext>
                </c:extLst>
              </c15:ser>
            </c15:filteredScatterSeries>
            <c15:filteredScatterSeries>
              <c15:ser>
                <c:idx val="6"/>
                <c:order val="8"/>
                <c:tx>
                  <c:strRef>
                    <c:extLst xmlns:c15="http://schemas.microsoft.com/office/drawing/2012/chart">
                      <c:ext xmlns:c15="http://schemas.microsoft.com/office/drawing/2012/chart" uri="{02D57815-91ED-43cb-92C2-25804820EDAC}">
                        <c15:formulaRef>
                          <c15:sqref>'63G_24'!$Y$1</c15:sqref>
                        </c15:formulaRef>
                      </c:ext>
                    </c:extLst>
                    <c:strCache>
                      <c:ptCount val="1"/>
                      <c:pt idx="0">
                        <c:v>MIDCUDEP</c:v>
                      </c:pt>
                    </c:strCache>
                  </c:strRef>
                </c:tx>
                <c:spPr>
                  <a:ln w="19050" cap="rnd">
                    <a:solidFill>
                      <a:sysClr val="windowText" lastClr="000000"/>
                    </a:solidFill>
                    <a:round/>
                  </a:ln>
                  <a:effectLst/>
                </c:spPr>
                <c:marker>
                  <c:symbol val="none"/>
                </c:marker>
                <c:xVal>
                  <c:numRef>
                    <c:extLst xmlns:c15="http://schemas.microsoft.com/office/drawing/2012/chart">
                      <c:ext xmlns:c15="http://schemas.microsoft.com/office/drawing/2012/chart" uri="{02D57815-91ED-43cb-92C2-25804820EDAC}">
                        <c15:formulaRef>
                          <c15:sqref>'63G_24'!$W$4:$W$5</c15:sqref>
                        </c15:formulaRef>
                      </c:ext>
                    </c:extLst>
                    <c:numCache>
                      <c:formatCode>General</c:formatCode>
                      <c:ptCount val="2"/>
                      <c:pt idx="0">
                        <c:v>0</c:v>
                      </c:pt>
                      <c:pt idx="1">
                        <c:v>80</c:v>
                      </c:pt>
                    </c:numCache>
                  </c:numRef>
                </c:xVal>
                <c:yVal>
                  <c:numRef>
                    <c:extLst xmlns:c15="http://schemas.microsoft.com/office/drawing/2012/chart">
                      <c:ext xmlns:c15="http://schemas.microsoft.com/office/drawing/2012/chart" uri="{02D57815-91ED-43cb-92C2-25804820EDAC}">
                        <c15:formulaRef>
                          <c15:sqref>'63G_24'!$Y$2:$Y$3</c15:sqref>
                        </c15:formulaRef>
                      </c:ext>
                    </c:extLst>
                    <c:numCache>
                      <c:formatCode>General</c:formatCode>
                      <c:ptCount val="2"/>
                      <c:pt idx="0">
                        <c:v>166</c:v>
                      </c:pt>
                      <c:pt idx="1">
                        <c:v>166</c:v>
                      </c:pt>
                    </c:numCache>
                  </c:numRef>
                </c:yVal>
                <c:smooth val="1"/>
                <c:extLst xmlns:c15="http://schemas.microsoft.com/office/drawing/2012/chart">
                  <c:ext xmlns:c16="http://schemas.microsoft.com/office/drawing/2014/chart" uri="{C3380CC4-5D6E-409C-BE32-E72D297353CC}">
                    <c16:uniqueId val="{00000008-7564-4804-BAA7-84F698785B10}"/>
                  </c:ext>
                </c:extLst>
              </c15:ser>
            </c15:filteredScatterSeries>
            <c15:filteredScatterSeries>
              <c15:ser>
                <c:idx val="7"/>
                <c:order val="9"/>
                <c:tx>
                  <c:strRef>
                    <c:extLst xmlns:c15="http://schemas.microsoft.com/office/drawing/2012/chart">
                      <c:ext xmlns:c15="http://schemas.microsoft.com/office/drawing/2012/chart" uri="{02D57815-91ED-43cb-92C2-25804820EDAC}">
                        <c15:formulaRef>
                          <c15:sqref>'63G_24'!$Z$1</c15:sqref>
                        </c15:formulaRef>
                      </c:ext>
                    </c:extLst>
                    <c:strCache>
                      <c:ptCount val="1"/>
                      <c:pt idx="0">
                        <c:v>MIDAQDEP</c:v>
                      </c:pt>
                    </c:strCache>
                  </c:strRef>
                </c:tx>
                <c:spPr>
                  <a:ln w="19050" cap="rnd">
                    <a:solidFill>
                      <a:sysClr val="windowText" lastClr="000000"/>
                    </a:solidFill>
                    <a:round/>
                  </a:ln>
                  <a:effectLst/>
                </c:spPr>
                <c:marker>
                  <c:symbol val="none"/>
                </c:marker>
                <c:xVal>
                  <c:numRef>
                    <c:extLst xmlns:c15="http://schemas.microsoft.com/office/drawing/2012/chart">
                      <c:ext xmlns:c15="http://schemas.microsoft.com/office/drawing/2012/chart" uri="{02D57815-91ED-43cb-92C2-25804820EDAC}">
                        <c15:formulaRef>
                          <c15:sqref>'63G_24'!$W$4:$W$5</c15:sqref>
                        </c15:formulaRef>
                      </c:ext>
                    </c:extLst>
                    <c:numCache>
                      <c:formatCode>General</c:formatCode>
                      <c:ptCount val="2"/>
                      <c:pt idx="0">
                        <c:v>0</c:v>
                      </c:pt>
                      <c:pt idx="1">
                        <c:v>80</c:v>
                      </c:pt>
                    </c:numCache>
                  </c:numRef>
                </c:xVal>
                <c:yVal>
                  <c:numRef>
                    <c:extLst xmlns:c15="http://schemas.microsoft.com/office/drawing/2012/chart">
                      <c:ext xmlns:c15="http://schemas.microsoft.com/office/drawing/2012/chart" uri="{02D57815-91ED-43cb-92C2-25804820EDAC}">
                        <c15:formulaRef>
                          <c15:sqref>'63G_24'!$Z$2:$Z$3</c15:sqref>
                        </c15:formulaRef>
                      </c:ext>
                    </c:extLst>
                    <c:numCache>
                      <c:formatCode>General</c:formatCode>
                      <c:ptCount val="2"/>
                      <c:pt idx="0">
                        <c:v>180</c:v>
                      </c:pt>
                      <c:pt idx="1">
                        <c:v>180</c:v>
                      </c:pt>
                    </c:numCache>
                  </c:numRef>
                </c:yVal>
                <c:smooth val="1"/>
                <c:extLst xmlns:c15="http://schemas.microsoft.com/office/drawing/2012/chart">
                  <c:ext xmlns:c16="http://schemas.microsoft.com/office/drawing/2014/chart" uri="{C3380CC4-5D6E-409C-BE32-E72D297353CC}">
                    <c16:uniqueId val="{00000009-7564-4804-BAA7-84F698785B10}"/>
                  </c:ext>
                </c:extLst>
              </c15:ser>
            </c15:filteredScatterSeries>
            <c15:filteredScatterSeries>
              <c15:ser>
                <c:idx val="8"/>
                <c:order val="10"/>
                <c:tx>
                  <c:strRef>
                    <c:extLst xmlns:c15="http://schemas.microsoft.com/office/drawing/2012/chart">
                      <c:ext xmlns:c15="http://schemas.microsoft.com/office/drawing/2012/chart" uri="{02D57815-91ED-43cb-92C2-25804820EDAC}">
                        <c15:formulaRef>
                          <c15:sqref>'63G_24'!$AA$1</c15:sqref>
                        </c15:formulaRef>
                      </c:ext>
                    </c:extLst>
                    <c:strCache>
                      <c:ptCount val="1"/>
                      <c:pt idx="0">
                        <c:v>LOCUDEP</c:v>
                      </c:pt>
                    </c:strCache>
                  </c:strRef>
                </c:tx>
                <c:spPr>
                  <a:ln w="19050" cap="rnd">
                    <a:solidFill>
                      <a:sysClr val="windowText" lastClr="000000"/>
                    </a:solidFill>
                    <a:round/>
                  </a:ln>
                  <a:effectLst/>
                </c:spPr>
                <c:marker>
                  <c:symbol val="none"/>
                </c:marker>
                <c:xVal>
                  <c:numRef>
                    <c:extLst xmlns:c15="http://schemas.microsoft.com/office/drawing/2012/chart">
                      <c:ext xmlns:c15="http://schemas.microsoft.com/office/drawing/2012/chart" uri="{02D57815-91ED-43cb-92C2-25804820EDAC}">
                        <c15:formulaRef>
                          <c15:sqref>'63G_24'!$W$4:$W$5</c15:sqref>
                        </c15:formulaRef>
                      </c:ext>
                    </c:extLst>
                    <c:numCache>
                      <c:formatCode>General</c:formatCode>
                      <c:ptCount val="2"/>
                      <c:pt idx="0">
                        <c:v>0</c:v>
                      </c:pt>
                      <c:pt idx="1">
                        <c:v>80</c:v>
                      </c:pt>
                    </c:numCache>
                  </c:numRef>
                </c:xVal>
                <c:yVal>
                  <c:numRef>
                    <c:extLst xmlns:c15="http://schemas.microsoft.com/office/drawing/2012/chart">
                      <c:ext xmlns:c15="http://schemas.microsoft.com/office/drawing/2012/chart" uri="{02D57815-91ED-43cb-92C2-25804820EDAC}">
                        <c15:formulaRef>
                          <c15:sqref>'63G_24'!$AA$2:$AA$3</c15:sqref>
                        </c15:formulaRef>
                      </c:ext>
                    </c:extLst>
                    <c:numCache>
                      <c:formatCode>General</c:formatCode>
                      <c:ptCount val="2"/>
                      <c:pt idx="0">
                        <c:v>230</c:v>
                      </c:pt>
                      <c:pt idx="1">
                        <c:v>230</c:v>
                      </c:pt>
                    </c:numCache>
                  </c:numRef>
                </c:yVal>
                <c:smooth val="1"/>
                <c:extLst xmlns:c15="http://schemas.microsoft.com/office/drawing/2012/chart">
                  <c:ext xmlns:c16="http://schemas.microsoft.com/office/drawing/2014/chart" uri="{C3380CC4-5D6E-409C-BE32-E72D297353CC}">
                    <c16:uniqueId val="{0000000A-7564-4804-BAA7-84F698785B10}"/>
                  </c:ext>
                </c:extLst>
              </c15:ser>
            </c15:filteredScatterSeries>
            <c15:filteredScatterSeries>
              <c15:ser>
                <c:idx val="9"/>
                <c:order val="11"/>
                <c:tx>
                  <c:strRef>
                    <c:extLst xmlns:c15="http://schemas.microsoft.com/office/drawing/2012/chart">
                      <c:ext xmlns:c15="http://schemas.microsoft.com/office/drawing/2012/chart" uri="{02D57815-91ED-43cb-92C2-25804820EDAC}">
                        <c15:formulaRef>
                          <c15:sqref>'63G_24'!$AB$1</c15:sqref>
                        </c15:formulaRef>
                      </c:ext>
                    </c:extLst>
                    <c:strCache>
                      <c:ptCount val="1"/>
                      <c:pt idx="0">
                        <c:v>LOAQDEP</c:v>
                      </c:pt>
                    </c:strCache>
                  </c:strRef>
                </c:tx>
                <c:spPr>
                  <a:ln w="19050" cap="rnd">
                    <a:solidFill>
                      <a:sysClr val="windowText" lastClr="000000"/>
                    </a:solidFill>
                    <a:round/>
                  </a:ln>
                  <a:effectLst/>
                </c:spPr>
                <c:marker>
                  <c:symbol val="none"/>
                </c:marker>
                <c:xVal>
                  <c:numRef>
                    <c:extLst xmlns:c15="http://schemas.microsoft.com/office/drawing/2012/chart">
                      <c:ext xmlns:c15="http://schemas.microsoft.com/office/drawing/2012/chart" uri="{02D57815-91ED-43cb-92C2-25804820EDAC}">
                        <c15:formulaRef>
                          <c15:sqref>'63G_24'!$W$4:$W$5</c15:sqref>
                        </c15:formulaRef>
                      </c:ext>
                    </c:extLst>
                    <c:numCache>
                      <c:formatCode>General</c:formatCode>
                      <c:ptCount val="2"/>
                      <c:pt idx="0">
                        <c:v>0</c:v>
                      </c:pt>
                      <c:pt idx="1">
                        <c:v>80</c:v>
                      </c:pt>
                    </c:numCache>
                  </c:numRef>
                </c:xVal>
                <c:yVal>
                  <c:numRef>
                    <c:extLst xmlns:c15="http://schemas.microsoft.com/office/drawing/2012/chart">
                      <c:ext xmlns:c15="http://schemas.microsoft.com/office/drawing/2012/chart" uri="{02D57815-91ED-43cb-92C2-25804820EDAC}">
                        <c15:formulaRef>
                          <c15:sqref>'63G_24'!$AB$2:$AB$3</c15:sqref>
                        </c15:formulaRef>
                      </c:ext>
                    </c:extLst>
                    <c:numCache>
                      <c:formatCode>General</c:formatCode>
                      <c:ptCount val="2"/>
                      <c:pt idx="0">
                        <c:v>260</c:v>
                      </c:pt>
                      <c:pt idx="1">
                        <c:v>260</c:v>
                      </c:pt>
                    </c:numCache>
                  </c:numRef>
                </c:yVal>
                <c:smooth val="1"/>
                <c:extLst xmlns:c15="http://schemas.microsoft.com/office/drawing/2012/chart">
                  <c:ext xmlns:c16="http://schemas.microsoft.com/office/drawing/2014/chart" uri="{C3380CC4-5D6E-409C-BE32-E72D297353CC}">
                    <c16:uniqueId val="{0000000B-7564-4804-BAA7-84F698785B10}"/>
                  </c:ext>
                </c:extLst>
              </c15:ser>
            </c15:filteredScatterSeries>
            <c15:filteredScatterSeries>
              <c15:ser>
                <c:idx val="10"/>
                <c:order val="12"/>
                <c:tx>
                  <c:strRef>
                    <c:extLst xmlns:c15="http://schemas.microsoft.com/office/drawing/2012/chart">
                      <c:ext xmlns:c15="http://schemas.microsoft.com/office/drawing/2012/chart" uri="{02D57815-91ED-43cb-92C2-25804820EDAC}">
                        <c15:formulaRef>
                          <c15:sqref>'63G_24'!$AC$1</c15:sqref>
                        </c15:formulaRef>
                      </c:ext>
                    </c:extLst>
                    <c:strCache>
                      <c:ptCount val="1"/>
                      <c:pt idx="0">
                        <c:v>SMCUDEP</c:v>
                      </c:pt>
                    </c:strCache>
                  </c:strRef>
                </c:tx>
                <c:spPr>
                  <a:ln w="19050" cap="rnd">
                    <a:solidFill>
                      <a:sysClr val="windowText" lastClr="000000"/>
                    </a:solidFill>
                    <a:round/>
                  </a:ln>
                  <a:effectLst/>
                </c:spPr>
                <c:marker>
                  <c:symbol val="none"/>
                </c:marker>
                <c:xVal>
                  <c:numRef>
                    <c:extLst xmlns:c15="http://schemas.microsoft.com/office/drawing/2012/chart">
                      <c:ext xmlns:c15="http://schemas.microsoft.com/office/drawing/2012/chart" uri="{02D57815-91ED-43cb-92C2-25804820EDAC}">
                        <c15:formulaRef>
                          <c15:sqref>'63G_24'!$W$4:$W$5</c15:sqref>
                        </c15:formulaRef>
                      </c:ext>
                    </c:extLst>
                    <c:numCache>
                      <c:formatCode>General</c:formatCode>
                      <c:ptCount val="2"/>
                      <c:pt idx="0">
                        <c:v>0</c:v>
                      </c:pt>
                      <c:pt idx="1">
                        <c:v>80</c:v>
                      </c:pt>
                    </c:numCache>
                  </c:numRef>
                </c:xVal>
                <c:yVal>
                  <c:numRef>
                    <c:extLst xmlns:c15="http://schemas.microsoft.com/office/drawing/2012/chart">
                      <c:ext xmlns:c15="http://schemas.microsoft.com/office/drawing/2012/chart" uri="{02D57815-91ED-43cb-92C2-25804820EDAC}">
                        <c15:formulaRef>
                          <c15:sqref>'63G_24'!$AC$2:$AC$3</c15:sqref>
                        </c15:formulaRef>
                      </c:ext>
                    </c:extLst>
                    <c:numCache>
                      <c:formatCode>General</c:formatCode>
                      <c:ptCount val="2"/>
                      <c:pt idx="0">
                        <c:v>297</c:v>
                      </c:pt>
                      <c:pt idx="1">
                        <c:v>297</c:v>
                      </c:pt>
                    </c:numCache>
                  </c:numRef>
                </c:yVal>
                <c:smooth val="1"/>
                <c:extLst xmlns:c15="http://schemas.microsoft.com/office/drawing/2012/chart">
                  <c:ext xmlns:c16="http://schemas.microsoft.com/office/drawing/2014/chart" uri="{C3380CC4-5D6E-409C-BE32-E72D297353CC}">
                    <c16:uniqueId val="{0000000C-7564-4804-BAA7-84F698785B10}"/>
                  </c:ext>
                </c:extLst>
              </c15:ser>
            </c15:filteredScatterSeries>
          </c:ext>
        </c:extLst>
      </c:scatterChart>
      <c:valAx>
        <c:axId val="787420520"/>
        <c:scaling>
          <c:orientation val="minMax"/>
          <c:max val="80"/>
          <c:min val="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a:solidFill>
                      <a:sysClr val="windowText" lastClr="000000"/>
                    </a:solidFill>
                  </a:rPr>
                  <a:t>Conductance (mS/m)</a:t>
                </a: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787420848"/>
        <c:crosses val="autoZero"/>
        <c:crossBetween val="midCat"/>
      </c:valAx>
      <c:valAx>
        <c:axId val="787420848"/>
        <c:scaling>
          <c:orientation val="maxMin"/>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a:solidFill>
                      <a:sysClr val="windowText" lastClr="000000"/>
                    </a:solidFill>
                  </a:rPr>
                  <a:t>Depth</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787420520"/>
        <c:crosses val="autoZero"/>
        <c:crossBetween val="midCat"/>
      </c:valAx>
      <c:spPr>
        <a:noFill/>
        <a:ln>
          <a:solidFill>
            <a:sysClr val="windowText" lastClr="000000"/>
          </a:solidFill>
        </a:ln>
        <a:effectLst/>
      </c:spPr>
    </c:plotArea>
    <c:legend>
      <c:legendPos val="r"/>
      <c:layout>
        <c:manualLayout>
          <c:xMode val="edge"/>
          <c:yMode val="edge"/>
          <c:x val="0.70947187636028253"/>
          <c:y val="0.84135943423738702"/>
          <c:w val="0.25410509031198686"/>
          <c:h val="0.14879468191476067"/>
        </c:manualLayout>
      </c:layout>
      <c:overlay val="0"/>
      <c:spPr>
        <a:noFill/>
        <a:ln>
          <a:noFill/>
        </a:ln>
        <a:effectLst/>
      </c:spPr>
      <c:txPr>
        <a:bodyPr rot="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3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r>
              <a:rPr lang="en-US" b="1">
                <a:solidFill>
                  <a:sysClr val="windowText" lastClr="000000"/>
                </a:solidFill>
              </a:rPr>
              <a:t>63J 3 </a:t>
            </a:r>
            <a:r>
              <a:rPr lang="el-GR" b="1">
                <a:solidFill>
                  <a:sysClr val="windowText" lastClr="000000"/>
                </a:solidFill>
                <a:latin typeface="Calibri" panose="020F0502020204030204" pitchFamily="34" charset="0"/>
                <a:cs typeface="Calibri" panose="020F0502020204030204" pitchFamily="34" charset="0"/>
              </a:rPr>
              <a:t>Δ</a:t>
            </a:r>
            <a:r>
              <a:rPr lang="en-US" b="1">
                <a:solidFill>
                  <a:sysClr val="windowText" lastClr="000000"/>
                </a:solidFill>
                <a:latin typeface="Calibri" panose="020F0502020204030204" pitchFamily="34" charset="0"/>
                <a:cs typeface="Calibri" panose="020F0502020204030204" pitchFamily="34" charset="0"/>
              </a:rPr>
              <a:t> in Conductance</a:t>
            </a:r>
            <a:r>
              <a:rPr lang="en-US" b="1" baseline="0">
                <a:solidFill>
                  <a:sysClr val="windowText" lastClr="000000"/>
                </a:solidFill>
                <a:latin typeface="Calibri" panose="020F0502020204030204" pitchFamily="34" charset="0"/>
                <a:cs typeface="Calibri" panose="020F0502020204030204" pitchFamily="34" charset="0"/>
              </a:rPr>
              <a:t> Over Time</a:t>
            </a:r>
            <a:endParaRPr lang="en-US" b="1">
              <a:solidFill>
                <a:sysClr val="windowText" lastClr="000000"/>
              </a:solidFill>
            </a:endParaRPr>
          </a:p>
        </c:rich>
      </c:tx>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4.5752242882119473E-2"/>
          <c:y val="0.12636718785538698"/>
          <c:w val="0.92572263556196477"/>
          <c:h val="0.83637794764579543"/>
        </c:manualLayout>
      </c:layout>
      <c:scatterChart>
        <c:scatterStyle val="smoothMarker"/>
        <c:varyColors val="0"/>
        <c:ser>
          <c:idx val="0"/>
          <c:order val="0"/>
          <c:tx>
            <c:strRef>
              <c:f>'63J_3'!$O$1</c:f>
              <c:strCache>
                <c:ptCount val="1"/>
                <c:pt idx="0">
                  <c:v>2008-2016</c:v>
                </c:pt>
              </c:strCache>
            </c:strRef>
          </c:tx>
          <c:spPr>
            <a:ln w="12700" cap="rnd">
              <a:solidFill>
                <a:schemeClr val="accent1">
                  <a:lumMod val="40000"/>
                  <a:lumOff val="60000"/>
                </a:schemeClr>
              </a:solidFill>
              <a:round/>
            </a:ln>
            <a:effectLst/>
          </c:spPr>
          <c:marker>
            <c:symbol val="none"/>
          </c:marker>
          <c:xVal>
            <c:numRef>
              <c:f>'63J_3'!$O$5:$O$2792</c:f>
              <c:numCache>
                <c:formatCode>General</c:formatCode>
                <c:ptCount val="2788"/>
                <c:pt idx="0">
                  <c:v>2.0199999999999996</c:v>
                </c:pt>
                <c:pt idx="1">
                  <c:v>2.4</c:v>
                </c:pt>
                <c:pt idx="2">
                  <c:v>2.56</c:v>
                </c:pt>
                <c:pt idx="3">
                  <c:v>2.62</c:v>
                </c:pt>
                <c:pt idx="4">
                  <c:v>2.4200000000000004</c:v>
                </c:pt>
                <c:pt idx="5">
                  <c:v>2.88</c:v>
                </c:pt>
                <c:pt idx="6">
                  <c:v>2.8400000000000003</c:v>
                </c:pt>
                <c:pt idx="7">
                  <c:v>2.8600000000000003</c:v>
                </c:pt>
                <c:pt idx="8">
                  <c:v>2.8400000000000003</c:v>
                </c:pt>
                <c:pt idx="9">
                  <c:v>2.8600000000000003</c:v>
                </c:pt>
                <c:pt idx="10">
                  <c:v>2.8200000000000003</c:v>
                </c:pt>
                <c:pt idx="11">
                  <c:v>2.5000000000000004</c:v>
                </c:pt>
                <c:pt idx="12">
                  <c:v>2.1599999999999997</c:v>
                </c:pt>
                <c:pt idx="13">
                  <c:v>2.12</c:v>
                </c:pt>
                <c:pt idx="14">
                  <c:v>2.1799999999999997</c:v>
                </c:pt>
                <c:pt idx="15">
                  <c:v>1.9999999999999996</c:v>
                </c:pt>
                <c:pt idx="16">
                  <c:v>1.92</c:v>
                </c:pt>
                <c:pt idx="17">
                  <c:v>1.94</c:v>
                </c:pt>
                <c:pt idx="18">
                  <c:v>1.8800000000000001</c:v>
                </c:pt>
                <c:pt idx="19">
                  <c:v>1.7</c:v>
                </c:pt>
                <c:pt idx="20">
                  <c:v>1.3399999999999996</c:v>
                </c:pt>
                <c:pt idx="21">
                  <c:v>0.83999999999999986</c:v>
                </c:pt>
                <c:pt idx="22">
                  <c:v>0.53999999999999981</c:v>
                </c:pt>
                <c:pt idx="23">
                  <c:v>-1.7763568394002506E-16</c:v>
                </c:pt>
                <c:pt idx="24">
                  <c:v>-0.54</c:v>
                </c:pt>
                <c:pt idx="25">
                  <c:v>-0.6399999999999999</c:v>
                </c:pt>
                <c:pt idx="26">
                  <c:v>-0.65999999999999981</c:v>
                </c:pt>
                <c:pt idx="27">
                  <c:v>-0.6399999999999999</c:v>
                </c:pt>
                <c:pt idx="28">
                  <c:v>-0.75999999999999979</c:v>
                </c:pt>
                <c:pt idx="29">
                  <c:v>-0.8999999999999998</c:v>
                </c:pt>
                <c:pt idx="30">
                  <c:v>-0.82</c:v>
                </c:pt>
                <c:pt idx="31">
                  <c:v>-0.79999999999999982</c:v>
                </c:pt>
                <c:pt idx="32">
                  <c:v>-1.06</c:v>
                </c:pt>
                <c:pt idx="33">
                  <c:v>-1.1400000000000001</c:v>
                </c:pt>
                <c:pt idx="34">
                  <c:v>-1.1800000000000002</c:v>
                </c:pt>
                <c:pt idx="35">
                  <c:v>-1.3800000000000003</c:v>
                </c:pt>
                <c:pt idx="36">
                  <c:v>-1.4800000000000004</c:v>
                </c:pt>
                <c:pt idx="37">
                  <c:v>-0.88000000000000045</c:v>
                </c:pt>
                <c:pt idx="38">
                  <c:v>-0.96000000000000052</c:v>
                </c:pt>
                <c:pt idx="39">
                  <c:v>-0.96000000000000019</c:v>
                </c:pt>
                <c:pt idx="40">
                  <c:v>-1.3199999999999998</c:v>
                </c:pt>
                <c:pt idx="41">
                  <c:v>-1.4</c:v>
                </c:pt>
                <c:pt idx="42">
                  <c:v>-1.8399999999999999</c:v>
                </c:pt>
                <c:pt idx="43">
                  <c:v>-1.6199999999999997</c:v>
                </c:pt>
                <c:pt idx="44">
                  <c:v>-1.7399999999999998</c:v>
                </c:pt>
                <c:pt idx="45">
                  <c:v>-1.6</c:v>
                </c:pt>
                <c:pt idx="46">
                  <c:v>-0.98000000000000009</c:v>
                </c:pt>
                <c:pt idx="47">
                  <c:v>-0.8</c:v>
                </c:pt>
                <c:pt idx="48">
                  <c:v>-1.1000000000000001</c:v>
                </c:pt>
                <c:pt idx="49">
                  <c:v>-0.87999999999999967</c:v>
                </c:pt>
                <c:pt idx="50">
                  <c:v>-0.35999999999999976</c:v>
                </c:pt>
                <c:pt idx="51">
                  <c:v>-0.82</c:v>
                </c:pt>
                <c:pt idx="52">
                  <c:v>-0.73999999999999988</c:v>
                </c:pt>
                <c:pt idx="53">
                  <c:v>-4.0000000000000216E-2</c:v>
                </c:pt>
                <c:pt idx="54">
                  <c:v>0.37999999999999934</c:v>
                </c:pt>
                <c:pt idx="55">
                  <c:v>0.63999999999999946</c:v>
                </c:pt>
                <c:pt idx="56">
                  <c:v>0.87999999999999967</c:v>
                </c:pt>
                <c:pt idx="57">
                  <c:v>1.3999999999999992</c:v>
                </c:pt>
                <c:pt idx="58">
                  <c:v>2.0999999999999992</c:v>
                </c:pt>
                <c:pt idx="59">
                  <c:v>2.8199999999999994</c:v>
                </c:pt>
                <c:pt idx="60">
                  <c:v>2.88</c:v>
                </c:pt>
                <c:pt idx="61">
                  <c:v>3.5799999999999996</c:v>
                </c:pt>
                <c:pt idx="62">
                  <c:v>3.8199999999999994</c:v>
                </c:pt>
                <c:pt idx="63">
                  <c:v>3.56</c:v>
                </c:pt>
                <c:pt idx="64">
                  <c:v>3.4200000000000004</c:v>
                </c:pt>
                <c:pt idx="65">
                  <c:v>3.9199999999999995</c:v>
                </c:pt>
                <c:pt idx="66">
                  <c:v>3.7199999999999998</c:v>
                </c:pt>
                <c:pt idx="67">
                  <c:v>3.5400000000000005</c:v>
                </c:pt>
                <c:pt idx="68">
                  <c:v>3.5599999999999996</c:v>
                </c:pt>
                <c:pt idx="69">
                  <c:v>2.96</c:v>
                </c:pt>
                <c:pt idx="70">
                  <c:v>2.3399999999999994</c:v>
                </c:pt>
                <c:pt idx="71">
                  <c:v>2.4199999999999995</c:v>
                </c:pt>
                <c:pt idx="72">
                  <c:v>2.2999999999999994</c:v>
                </c:pt>
                <c:pt idx="73">
                  <c:v>1.8399999999999994</c:v>
                </c:pt>
                <c:pt idx="74">
                  <c:v>2.12</c:v>
                </c:pt>
                <c:pt idx="75">
                  <c:v>2.52</c:v>
                </c:pt>
                <c:pt idx="76">
                  <c:v>2.7199999999999998</c:v>
                </c:pt>
                <c:pt idx="77">
                  <c:v>2.78</c:v>
                </c:pt>
                <c:pt idx="78">
                  <c:v>3.12</c:v>
                </c:pt>
                <c:pt idx="79">
                  <c:v>3.04</c:v>
                </c:pt>
                <c:pt idx="80">
                  <c:v>3.12</c:v>
                </c:pt>
                <c:pt idx="81">
                  <c:v>2.76</c:v>
                </c:pt>
                <c:pt idx="82">
                  <c:v>2.8</c:v>
                </c:pt>
                <c:pt idx="83">
                  <c:v>3.16</c:v>
                </c:pt>
                <c:pt idx="84">
                  <c:v>3.38</c:v>
                </c:pt>
                <c:pt idx="85">
                  <c:v>3.2</c:v>
                </c:pt>
                <c:pt idx="86">
                  <c:v>3.54</c:v>
                </c:pt>
                <c:pt idx="87">
                  <c:v>3.8400000000000007</c:v>
                </c:pt>
                <c:pt idx="88">
                  <c:v>3.6599999999999993</c:v>
                </c:pt>
                <c:pt idx="89">
                  <c:v>3.5599999999999996</c:v>
                </c:pt>
                <c:pt idx="90">
                  <c:v>3.62</c:v>
                </c:pt>
                <c:pt idx="91">
                  <c:v>3.4</c:v>
                </c:pt>
                <c:pt idx="92">
                  <c:v>3.16</c:v>
                </c:pt>
                <c:pt idx="93">
                  <c:v>2.7600000000000002</c:v>
                </c:pt>
                <c:pt idx="94">
                  <c:v>2.7800000000000002</c:v>
                </c:pt>
                <c:pt idx="95">
                  <c:v>2.2600000000000002</c:v>
                </c:pt>
                <c:pt idx="96">
                  <c:v>2.2600000000000002</c:v>
                </c:pt>
                <c:pt idx="97">
                  <c:v>2.06</c:v>
                </c:pt>
                <c:pt idx="98">
                  <c:v>2.2999999999999998</c:v>
                </c:pt>
                <c:pt idx="99">
                  <c:v>2.2399999999999998</c:v>
                </c:pt>
                <c:pt idx="100">
                  <c:v>2.62</c:v>
                </c:pt>
                <c:pt idx="101">
                  <c:v>2.68</c:v>
                </c:pt>
                <c:pt idx="102">
                  <c:v>2.94</c:v>
                </c:pt>
                <c:pt idx="103">
                  <c:v>2.7199999999999998</c:v>
                </c:pt>
                <c:pt idx="104">
                  <c:v>2.6999999999999997</c:v>
                </c:pt>
                <c:pt idx="105">
                  <c:v>2.6599999999999997</c:v>
                </c:pt>
                <c:pt idx="106">
                  <c:v>2.46</c:v>
                </c:pt>
                <c:pt idx="107">
                  <c:v>2.2399999999999998</c:v>
                </c:pt>
                <c:pt idx="108">
                  <c:v>1.9599999999999997</c:v>
                </c:pt>
                <c:pt idx="109">
                  <c:v>1.9799999999999998</c:v>
                </c:pt>
                <c:pt idx="110">
                  <c:v>1.8799999999999997</c:v>
                </c:pt>
                <c:pt idx="111">
                  <c:v>2</c:v>
                </c:pt>
                <c:pt idx="112">
                  <c:v>1.6600000000000001</c:v>
                </c:pt>
                <c:pt idx="113">
                  <c:v>1.9</c:v>
                </c:pt>
                <c:pt idx="114">
                  <c:v>1.6400000000000001</c:v>
                </c:pt>
                <c:pt idx="115">
                  <c:v>1.6</c:v>
                </c:pt>
                <c:pt idx="116">
                  <c:v>1.5000000000000002</c:v>
                </c:pt>
                <c:pt idx="117">
                  <c:v>1.6199999999999999</c:v>
                </c:pt>
                <c:pt idx="118">
                  <c:v>1.7400000000000002</c:v>
                </c:pt>
                <c:pt idx="119">
                  <c:v>1.8200000000000003</c:v>
                </c:pt>
                <c:pt idx="120">
                  <c:v>1.98</c:v>
                </c:pt>
                <c:pt idx="121">
                  <c:v>1.8199999999999998</c:v>
                </c:pt>
                <c:pt idx="122">
                  <c:v>2</c:v>
                </c:pt>
                <c:pt idx="123">
                  <c:v>2.2399999999999998</c:v>
                </c:pt>
                <c:pt idx="124">
                  <c:v>2.2799999999999998</c:v>
                </c:pt>
                <c:pt idx="125">
                  <c:v>2.1</c:v>
                </c:pt>
                <c:pt idx="126">
                  <c:v>2.2199999999999998</c:v>
                </c:pt>
                <c:pt idx="127">
                  <c:v>2</c:v>
                </c:pt>
                <c:pt idx="128">
                  <c:v>1.5599999999999998</c:v>
                </c:pt>
                <c:pt idx="129">
                  <c:v>1.72</c:v>
                </c:pt>
                <c:pt idx="130">
                  <c:v>1.7399999999999998</c:v>
                </c:pt>
                <c:pt idx="131">
                  <c:v>1.6199999999999999</c:v>
                </c:pt>
                <c:pt idx="132">
                  <c:v>1.7600000000000002</c:v>
                </c:pt>
                <c:pt idx="133">
                  <c:v>1.7</c:v>
                </c:pt>
                <c:pt idx="134">
                  <c:v>1.8</c:v>
                </c:pt>
                <c:pt idx="135">
                  <c:v>1.7200000000000002</c:v>
                </c:pt>
                <c:pt idx="136">
                  <c:v>1.94</c:v>
                </c:pt>
                <c:pt idx="137">
                  <c:v>2.12</c:v>
                </c:pt>
                <c:pt idx="138">
                  <c:v>2.4999999999999996</c:v>
                </c:pt>
                <c:pt idx="139">
                  <c:v>2.46</c:v>
                </c:pt>
                <c:pt idx="140">
                  <c:v>2.7600000000000002</c:v>
                </c:pt>
                <c:pt idx="141">
                  <c:v>2.5200000000000005</c:v>
                </c:pt>
                <c:pt idx="142">
                  <c:v>2.3400000000000003</c:v>
                </c:pt>
                <c:pt idx="143">
                  <c:v>2.06</c:v>
                </c:pt>
                <c:pt idx="144">
                  <c:v>2.2600000000000002</c:v>
                </c:pt>
                <c:pt idx="145">
                  <c:v>1.98</c:v>
                </c:pt>
                <c:pt idx="146">
                  <c:v>2.2599999999999998</c:v>
                </c:pt>
                <c:pt idx="147">
                  <c:v>2.3599999999999994</c:v>
                </c:pt>
                <c:pt idx="148">
                  <c:v>2.4799999999999995</c:v>
                </c:pt>
                <c:pt idx="149">
                  <c:v>2.04</c:v>
                </c:pt>
                <c:pt idx="150">
                  <c:v>2.04</c:v>
                </c:pt>
                <c:pt idx="151">
                  <c:v>2.1</c:v>
                </c:pt>
                <c:pt idx="152">
                  <c:v>2.2000000000000002</c:v>
                </c:pt>
                <c:pt idx="153">
                  <c:v>2.3199999999999998</c:v>
                </c:pt>
                <c:pt idx="154">
                  <c:v>2.44</c:v>
                </c:pt>
                <c:pt idx="155">
                  <c:v>2.72</c:v>
                </c:pt>
                <c:pt idx="156">
                  <c:v>2.56</c:v>
                </c:pt>
                <c:pt idx="157">
                  <c:v>2.4</c:v>
                </c:pt>
                <c:pt idx="158">
                  <c:v>2.2199999999999998</c:v>
                </c:pt>
                <c:pt idx="159">
                  <c:v>2.78</c:v>
                </c:pt>
                <c:pt idx="160">
                  <c:v>2.8599999999999994</c:v>
                </c:pt>
                <c:pt idx="161">
                  <c:v>2.7199999999999998</c:v>
                </c:pt>
                <c:pt idx="162">
                  <c:v>2.88</c:v>
                </c:pt>
                <c:pt idx="163">
                  <c:v>3.12</c:v>
                </c:pt>
                <c:pt idx="164">
                  <c:v>2.8600000000000003</c:v>
                </c:pt>
                <c:pt idx="165">
                  <c:v>2.72</c:v>
                </c:pt>
                <c:pt idx="166">
                  <c:v>3.0599999999999996</c:v>
                </c:pt>
                <c:pt idx="167">
                  <c:v>2.88</c:v>
                </c:pt>
                <c:pt idx="168">
                  <c:v>2.88</c:v>
                </c:pt>
                <c:pt idx="169">
                  <c:v>2.9799999999999995</c:v>
                </c:pt>
                <c:pt idx="170">
                  <c:v>3.2599999999999993</c:v>
                </c:pt>
                <c:pt idx="171">
                  <c:v>3.4599999999999995</c:v>
                </c:pt>
                <c:pt idx="172">
                  <c:v>3.6599999999999993</c:v>
                </c:pt>
                <c:pt idx="173">
                  <c:v>3.5</c:v>
                </c:pt>
                <c:pt idx="174">
                  <c:v>3.22</c:v>
                </c:pt>
                <c:pt idx="175">
                  <c:v>3.28</c:v>
                </c:pt>
                <c:pt idx="176">
                  <c:v>3.1</c:v>
                </c:pt>
                <c:pt idx="177">
                  <c:v>3.4</c:v>
                </c:pt>
                <c:pt idx="178">
                  <c:v>3.7600000000000002</c:v>
                </c:pt>
                <c:pt idx="179">
                  <c:v>3.88</c:v>
                </c:pt>
                <c:pt idx="180">
                  <c:v>3.5</c:v>
                </c:pt>
                <c:pt idx="181">
                  <c:v>2.6799999999999997</c:v>
                </c:pt>
                <c:pt idx="182">
                  <c:v>1.3800000000000003</c:v>
                </c:pt>
                <c:pt idx="183">
                  <c:v>-6.0000000000000053E-2</c:v>
                </c:pt>
                <c:pt idx="184">
                  <c:v>-0.51999999999999991</c:v>
                </c:pt>
                <c:pt idx="185">
                  <c:v>0.4</c:v>
                </c:pt>
                <c:pt idx="186">
                  <c:v>2.2600000000000002</c:v>
                </c:pt>
                <c:pt idx="187">
                  <c:v>4.78</c:v>
                </c:pt>
                <c:pt idx="188">
                  <c:v>7</c:v>
                </c:pt>
                <c:pt idx="189">
                  <c:v>7.68</c:v>
                </c:pt>
                <c:pt idx="190">
                  <c:v>6.62</c:v>
                </c:pt>
                <c:pt idx="191">
                  <c:v>5.2200000000000006</c:v>
                </c:pt>
                <c:pt idx="192">
                  <c:v>3.0599999999999996</c:v>
                </c:pt>
                <c:pt idx="193">
                  <c:v>1.8599999999999999</c:v>
                </c:pt>
                <c:pt idx="194">
                  <c:v>1.3800000000000001</c:v>
                </c:pt>
                <c:pt idx="195">
                  <c:v>1.8</c:v>
                </c:pt>
                <c:pt idx="196">
                  <c:v>2.38</c:v>
                </c:pt>
                <c:pt idx="197">
                  <c:v>3.08</c:v>
                </c:pt>
                <c:pt idx="198">
                  <c:v>3.3</c:v>
                </c:pt>
                <c:pt idx="199">
                  <c:v>3.46</c:v>
                </c:pt>
                <c:pt idx="200">
                  <c:v>3.46</c:v>
                </c:pt>
                <c:pt idx="201">
                  <c:v>3.2199999999999998</c:v>
                </c:pt>
                <c:pt idx="202">
                  <c:v>3.1</c:v>
                </c:pt>
                <c:pt idx="203">
                  <c:v>3.12</c:v>
                </c:pt>
                <c:pt idx="204">
                  <c:v>3.4</c:v>
                </c:pt>
                <c:pt idx="205">
                  <c:v>2.88</c:v>
                </c:pt>
                <c:pt idx="206">
                  <c:v>2.84</c:v>
                </c:pt>
                <c:pt idx="207">
                  <c:v>3.16</c:v>
                </c:pt>
                <c:pt idx="208">
                  <c:v>3.28</c:v>
                </c:pt>
                <c:pt idx="209">
                  <c:v>3.2199999999999998</c:v>
                </c:pt>
                <c:pt idx="210">
                  <c:v>3.8</c:v>
                </c:pt>
                <c:pt idx="211">
                  <c:v>4.2799999999999994</c:v>
                </c:pt>
                <c:pt idx="212">
                  <c:v>4.4800000000000004</c:v>
                </c:pt>
                <c:pt idx="213">
                  <c:v>4.9000000000000004</c:v>
                </c:pt>
                <c:pt idx="214">
                  <c:v>5.42</c:v>
                </c:pt>
                <c:pt idx="215">
                  <c:v>5.74</c:v>
                </c:pt>
                <c:pt idx="216">
                  <c:v>5.8000000000000007</c:v>
                </c:pt>
                <c:pt idx="217">
                  <c:v>6.14</c:v>
                </c:pt>
                <c:pt idx="218">
                  <c:v>6.5</c:v>
                </c:pt>
                <c:pt idx="219">
                  <c:v>6.58</c:v>
                </c:pt>
                <c:pt idx="220">
                  <c:v>7.0199999999999987</c:v>
                </c:pt>
                <c:pt idx="221">
                  <c:v>7.1800000000000015</c:v>
                </c:pt>
                <c:pt idx="222">
                  <c:v>7.6399999999999988</c:v>
                </c:pt>
                <c:pt idx="223">
                  <c:v>7.5200000000000005</c:v>
                </c:pt>
                <c:pt idx="224">
                  <c:v>7.6599999999999993</c:v>
                </c:pt>
                <c:pt idx="225">
                  <c:v>7.56</c:v>
                </c:pt>
                <c:pt idx="226">
                  <c:v>7.44</c:v>
                </c:pt>
                <c:pt idx="227">
                  <c:v>7.1199999999999992</c:v>
                </c:pt>
                <c:pt idx="228">
                  <c:v>7.1</c:v>
                </c:pt>
                <c:pt idx="229">
                  <c:v>7.1400000000000006</c:v>
                </c:pt>
                <c:pt idx="230">
                  <c:v>7.06</c:v>
                </c:pt>
                <c:pt idx="231">
                  <c:v>7.68</c:v>
                </c:pt>
                <c:pt idx="232">
                  <c:v>7.7200000000000006</c:v>
                </c:pt>
                <c:pt idx="233">
                  <c:v>7.7</c:v>
                </c:pt>
                <c:pt idx="234">
                  <c:v>7.44</c:v>
                </c:pt>
                <c:pt idx="235">
                  <c:v>7.38</c:v>
                </c:pt>
                <c:pt idx="236">
                  <c:v>7.08</c:v>
                </c:pt>
                <c:pt idx="237">
                  <c:v>6.88</c:v>
                </c:pt>
                <c:pt idx="238">
                  <c:v>6.9399999999999995</c:v>
                </c:pt>
                <c:pt idx="239">
                  <c:v>7.1599999999999993</c:v>
                </c:pt>
                <c:pt idx="240">
                  <c:v>6.8400000000000007</c:v>
                </c:pt>
                <c:pt idx="241">
                  <c:v>6.9</c:v>
                </c:pt>
                <c:pt idx="242">
                  <c:v>6.82</c:v>
                </c:pt>
                <c:pt idx="243">
                  <c:v>6.42</c:v>
                </c:pt>
                <c:pt idx="244">
                  <c:v>6</c:v>
                </c:pt>
                <c:pt idx="245">
                  <c:v>6.1999999999999993</c:v>
                </c:pt>
                <c:pt idx="246">
                  <c:v>5.1199999999999992</c:v>
                </c:pt>
                <c:pt idx="247">
                  <c:v>4.1999999999999993</c:v>
                </c:pt>
                <c:pt idx="248">
                  <c:v>3.5599999999999996</c:v>
                </c:pt>
                <c:pt idx="249">
                  <c:v>2.9599999999999995</c:v>
                </c:pt>
                <c:pt idx="250">
                  <c:v>2.5199999999999996</c:v>
                </c:pt>
                <c:pt idx="251">
                  <c:v>2.86</c:v>
                </c:pt>
                <c:pt idx="252">
                  <c:v>2.9</c:v>
                </c:pt>
                <c:pt idx="253">
                  <c:v>2.8600000000000003</c:v>
                </c:pt>
                <c:pt idx="254">
                  <c:v>2.6</c:v>
                </c:pt>
                <c:pt idx="255">
                  <c:v>2.1999999999999997</c:v>
                </c:pt>
                <c:pt idx="256">
                  <c:v>1.7799999999999998</c:v>
                </c:pt>
                <c:pt idx="257">
                  <c:v>1.4799999999999998</c:v>
                </c:pt>
                <c:pt idx="258">
                  <c:v>1.8199999999999996</c:v>
                </c:pt>
                <c:pt idx="259">
                  <c:v>1.8</c:v>
                </c:pt>
                <c:pt idx="260">
                  <c:v>1.4000000000000001</c:v>
                </c:pt>
                <c:pt idx="261">
                  <c:v>1.1400000000000003</c:v>
                </c:pt>
                <c:pt idx="262">
                  <c:v>1.0400000000000005</c:v>
                </c:pt>
                <c:pt idx="263">
                  <c:v>0.62000000000000033</c:v>
                </c:pt>
                <c:pt idx="264">
                  <c:v>0.84000000000000041</c:v>
                </c:pt>
                <c:pt idx="265">
                  <c:v>0.84000000000000019</c:v>
                </c:pt>
                <c:pt idx="266">
                  <c:v>1.04</c:v>
                </c:pt>
                <c:pt idx="267">
                  <c:v>1.1999999999999997</c:v>
                </c:pt>
                <c:pt idx="268">
                  <c:v>0.79999999999999982</c:v>
                </c:pt>
                <c:pt idx="269">
                  <c:v>0.55999999999999961</c:v>
                </c:pt>
                <c:pt idx="270">
                  <c:v>0.73999999999999966</c:v>
                </c:pt>
                <c:pt idx="271">
                  <c:v>0.57999999999999974</c:v>
                </c:pt>
                <c:pt idx="272">
                  <c:v>0.51999999999999991</c:v>
                </c:pt>
                <c:pt idx="273">
                  <c:v>0.8</c:v>
                </c:pt>
                <c:pt idx="274">
                  <c:v>1</c:v>
                </c:pt>
                <c:pt idx="275">
                  <c:v>0.54</c:v>
                </c:pt>
                <c:pt idx="276">
                  <c:v>0.72000000000000008</c:v>
                </c:pt>
                <c:pt idx="277">
                  <c:v>0.80000000000000016</c:v>
                </c:pt>
                <c:pt idx="278">
                  <c:v>0.74</c:v>
                </c:pt>
                <c:pt idx="279">
                  <c:v>0.76000000000000012</c:v>
                </c:pt>
                <c:pt idx="280">
                  <c:v>1.28</c:v>
                </c:pt>
                <c:pt idx="281">
                  <c:v>1.08</c:v>
                </c:pt>
                <c:pt idx="282">
                  <c:v>0.96000000000000019</c:v>
                </c:pt>
                <c:pt idx="283">
                  <c:v>1.1400000000000001</c:v>
                </c:pt>
                <c:pt idx="284">
                  <c:v>0.88000000000000023</c:v>
                </c:pt>
                <c:pt idx="285">
                  <c:v>0.64000000000000024</c:v>
                </c:pt>
                <c:pt idx="286">
                  <c:v>0.68</c:v>
                </c:pt>
                <c:pt idx="287">
                  <c:v>0.64</c:v>
                </c:pt>
                <c:pt idx="288">
                  <c:v>0.5</c:v>
                </c:pt>
                <c:pt idx="289">
                  <c:v>0.45999999999999996</c:v>
                </c:pt>
                <c:pt idx="290">
                  <c:v>0.4200000000000001</c:v>
                </c:pt>
                <c:pt idx="291">
                  <c:v>0.44000000000000039</c:v>
                </c:pt>
                <c:pt idx="292">
                  <c:v>0.5600000000000005</c:v>
                </c:pt>
                <c:pt idx="293">
                  <c:v>0.48000000000000043</c:v>
                </c:pt>
                <c:pt idx="294">
                  <c:v>0.74000000000000055</c:v>
                </c:pt>
                <c:pt idx="295">
                  <c:v>1.0400000000000005</c:v>
                </c:pt>
                <c:pt idx="296">
                  <c:v>1.0200000000000005</c:v>
                </c:pt>
                <c:pt idx="297">
                  <c:v>1.1400000000000003</c:v>
                </c:pt>
                <c:pt idx="298">
                  <c:v>1.4400000000000004</c:v>
                </c:pt>
                <c:pt idx="299">
                  <c:v>1.1800000000000002</c:v>
                </c:pt>
                <c:pt idx="300">
                  <c:v>1.4400000000000002</c:v>
                </c:pt>
                <c:pt idx="301">
                  <c:v>1.48</c:v>
                </c:pt>
                <c:pt idx="302">
                  <c:v>1.4</c:v>
                </c:pt>
                <c:pt idx="303">
                  <c:v>1.18</c:v>
                </c:pt>
                <c:pt idx="304">
                  <c:v>0.95999999999999974</c:v>
                </c:pt>
                <c:pt idx="305">
                  <c:v>0.83999999999999952</c:v>
                </c:pt>
                <c:pt idx="306">
                  <c:v>0.57999999999999952</c:v>
                </c:pt>
                <c:pt idx="307">
                  <c:v>0.63999999999999968</c:v>
                </c:pt>
                <c:pt idx="308">
                  <c:v>0.47999999999999987</c:v>
                </c:pt>
                <c:pt idx="309">
                  <c:v>0.55999999999999994</c:v>
                </c:pt>
                <c:pt idx="310">
                  <c:v>0.48000000000000026</c:v>
                </c:pt>
                <c:pt idx="311">
                  <c:v>0.74000000000000021</c:v>
                </c:pt>
                <c:pt idx="312">
                  <c:v>0.50000000000000022</c:v>
                </c:pt>
                <c:pt idx="313">
                  <c:v>0.8600000000000001</c:v>
                </c:pt>
                <c:pt idx="314">
                  <c:v>0.86000000000000032</c:v>
                </c:pt>
                <c:pt idx="315">
                  <c:v>0.92000000000000026</c:v>
                </c:pt>
                <c:pt idx="316">
                  <c:v>0.72000000000000031</c:v>
                </c:pt>
                <c:pt idx="317">
                  <c:v>0.82000000000000028</c:v>
                </c:pt>
                <c:pt idx="318">
                  <c:v>1.0000000000000004</c:v>
                </c:pt>
                <c:pt idx="319">
                  <c:v>1.2600000000000002</c:v>
                </c:pt>
                <c:pt idx="320">
                  <c:v>0.92000000000000026</c:v>
                </c:pt>
                <c:pt idx="321">
                  <c:v>1.2600000000000002</c:v>
                </c:pt>
                <c:pt idx="322">
                  <c:v>1.26</c:v>
                </c:pt>
                <c:pt idx="323">
                  <c:v>0.83999999999999964</c:v>
                </c:pt>
                <c:pt idx="324">
                  <c:v>0.63999999999999968</c:v>
                </c:pt>
                <c:pt idx="325">
                  <c:v>0.61999999999999955</c:v>
                </c:pt>
                <c:pt idx="326">
                  <c:v>0.51999999999999957</c:v>
                </c:pt>
                <c:pt idx="327">
                  <c:v>0.43999999999999967</c:v>
                </c:pt>
                <c:pt idx="328">
                  <c:v>3.9999999999999682E-2</c:v>
                </c:pt>
                <c:pt idx="329">
                  <c:v>-0.22000000000000047</c:v>
                </c:pt>
                <c:pt idx="330">
                  <c:v>-0.22000000000000028</c:v>
                </c:pt>
                <c:pt idx="331">
                  <c:v>-0.6000000000000002</c:v>
                </c:pt>
                <c:pt idx="332">
                  <c:v>-0.54000000000000026</c:v>
                </c:pt>
                <c:pt idx="333">
                  <c:v>-0.2</c:v>
                </c:pt>
                <c:pt idx="334">
                  <c:v>6.0000000000000143E-2</c:v>
                </c:pt>
                <c:pt idx="335">
                  <c:v>-5.999999999999979E-2</c:v>
                </c:pt>
                <c:pt idx="336">
                  <c:v>-3.9999999999999855E-2</c:v>
                </c:pt>
                <c:pt idx="337">
                  <c:v>-0.23999999999999985</c:v>
                </c:pt>
                <c:pt idx="338">
                  <c:v>-0.41999999999999993</c:v>
                </c:pt>
                <c:pt idx="339">
                  <c:v>-0.67999999999999972</c:v>
                </c:pt>
                <c:pt idx="340">
                  <c:v>-0.33999999999999986</c:v>
                </c:pt>
                <c:pt idx="341">
                  <c:v>-0.23999999999999949</c:v>
                </c:pt>
                <c:pt idx="342">
                  <c:v>-0.25999999999999945</c:v>
                </c:pt>
                <c:pt idx="343">
                  <c:v>-0.45999999999999941</c:v>
                </c:pt>
                <c:pt idx="344">
                  <c:v>-0.3999999999999993</c:v>
                </c:pt>
                <c:pt idx="345">
                  <c:v>-0.51999999999999924</c:v>
                </c:pt>
                <c:pt idx="346">
                  <c:v>-0.57999999999999974</c:v>
                </c:pt>
                <c:pt idx="347">
                  <c:v>-0.61999999999999988</c:v>
                </c:pt>
                <c:pt idx="348">
                  <c:v>-0.74000000000000021</c:v>
                </c:pt>
                <c:pt idx="349">
                  <c:v>-0.42000000000000065</c:v>
                </c:pt>
                <c:pt idx="350">
                  <c:v>-0.7600000000000009</c:v>
                </c:pt>
                <c:pt idx="351">
                  <c:v>-0.96000000000000052</c:v>
                </c:pt>
                <c:pt idx="352">
                  <c:v>-0.90000000000000036</c:v>
                </c:pt>
                <c:pt idx="353">
                  <c:v>-0.80000000000000038</c:v>
                </c:pt>
                <c:pt idx="354">
                  <c:v>-1.2400000000000002</c:v>
                </c:pt>
                <c:pt idx="355">
                  <c:v>-0.74000000000000021</c:v>
                </c:pt>
                <c:pt idx="356">
                  <c:v>-0.24000000000000057</c:v>
                </c:pt>
                <c:pt idx="357">
                  <c:v>-0.18000000000000077</c:v>
                </c:pt>
                <c:pt idx="358">
                  <c:v>-6.0000000000000497E-2</c:v>
                </c:pt>
                <c:pt idx="359">
                  <c:v>1.9999999999999574E-2</c:v>
                </c:pt>
                <c:pt idx="360">
                  <c:v>-0.1600000000000005</c:v>
                </c:pt>
                <c:pt idx="361">
                  <c:v>-0.5600000000000005</c:v>
                </c:pt>
                <c:pt idx="362">
                  <c:v>-0.88000000000000045</c:v>
                </c:pt>
                <c:pt idx="363">
                  <c:v>-0.5600000000000005</c:v>
                </c:pt>
                <c:pt idx="364">
                  <c:v>-0.20000000000000034</c:v>
                </c:pt>
                <c:pt idx="365">
                  <c:v>-0.22000000000000028</c:v>
                </c:pt>
                <c:pt idx="366">
                  <c:v>-2.0000000000000285E-2</c:v>
                </c:pt>
                <c:pt idx="367">
                  <c:v>0.51999999999999991</c:v>
                </c:pt>
                <c:pt idx="368">
                  <c:v>0.29999999999999966</c:v>
                </c:pt>
                <c:pt idx="369">
                  <c:v>0.3999999999999993</c:v>
                </c:pt>
                <c:pt idx="370">
                  <c:v>0.35999999999999943</c:v>
                </c:pt>
                <c:pt idx="371">
                  <c:v>0.17999999999999972</c:v>
                </c:pt>
                <c:pt idx="372">
                  <c:v>-0.24000000000000057</c:v>
                </c:pt>
                <c:pt idx="373">
                  <c:v>-8.0000000000000071E-2</c:v>
                </c:pt>
                <c:pt idx="374">
                  <c:v>-0.7</c:v>
                </c:pt>
                <c:pt idx="375">
                  <c:v>-0.96000000000000019</c:v>
                </c:pt>
                <c:pt idx="376">
                  <c:v>-1.4200000000000006</c:v>
                </c:pt>
                <c:pt idx="377">
                  <c:v>-1.8800000000000003</c:v>
                </c:pt>
                <c:pt idx="378">
                  <c:v>-3.580000000000001</c:v>
                </c:pt>
                <c:pt idx="379">
                  <c:v>-4.8400000000000007</c:v>
                </c:pt>
                <c:pt idx="380">
                  <c:v>-6.4599999999999991</c:v>
                </c:pt>
                <c:pt idx="381">
                  <c:v>-6.2799999999999994</c:v>
                </c:pt>
                <c:pt idx="382">
                  <c:v>-4.8999999999999995</c:v>
                </c:pt>
                <c:pt idx="383">
                  <c:v>-2.1599999999999993</c:v>
                </c:pt>
                <c:pt idx="384">
                  <c:v>0.84000000000000052</c:v>
                </c:pt>
                <c:pt idx="385">
                  <c:v>3.2800000000000002</c:v>
                </c:pt>
                <c:pt idx="386">
                  <c:v>3.4200000000000004</c:v>
                </c:pt>
                <c:pt idx="387">
                  <c:v>1.8799999999999997</c:v>
                </c:pt>
                <c:pt idx="388">
                  <c:v>0.5800000000000004</c:v>
                </c:pt>
                <c:pt idx="389">
                  <c:v>-0.93999999999999917</c:v>
                </c:pt>
                <c:pt idx="390">
                  <c:v>-1.4799999999999998</c:v>
                </c:pt>
                <c:pt idx="391">
                  <c:v>-0.9199999999999996</c:v>
                </c:pt>
                <c:pt idx="392">
                  <c:v>0.56000000000000083</c:v>
                </c:pt>
                <c:pt idx="393">
                  <c:v>1.1000000000000001</c:v>
                </c:pt>
                <c:pt idx="394">
                  <c:v>1.5599999999999994</c:v>
                </c:pt>
                <c:pt idx="395">
                  <c:v>1.94</c:v>
                </c:pt>
                <c:pt idx="396">
                  <c:v>2.5200000000000005</c:v>
                </c:pt>
                <c:pt idx="397">
                  <c:v>2.56</c:v>
                </c:pt>
                <c:pt idx="398">
                  <c:v>2.9800000000000004</c:v>
                </c:pt>
                <c:pt idx="399">
                  <c:v>3.5</c:v>
                </c:pt>
                <c:pt idx="400">
                  <c:v>4.1800000000000006</c:v>
                </c:pt>
                <c:pt idx="401">
                  <c:v>3.8800000000000003</c:v>
                </c:pt>
                <c:pt idx="402">
                  <c:v>3.8200000000000003</c:v>
                </c:pt>
                <c:pt idx="403">
                  <c:v>3.96</c:v>
                </c:pt>
                <c:pt idx="404">
                  <c:v>4.0600000000000005</c:v>
                </c:pt>
                <c:pt idx="405">
                  <c:v>3.66</c:v>
                </c:pt>
                <c:pt idx="406">
                  <c:v>3.38</c:v>
                </c:pt>
                <c:pt idx="407">
                  <c:v>3.5799999999999996</c:v>
                </c:pt>
                <c:pt idx="408">
                  <c:v>2.8800000000000003</c:v>
                </c:pt>
                <c:pt idx="409">
                  <c:v>2.580000000000001</c:v>
                </c:pt>
                <c:pt idx="410">
                  <c:v>2.580000000000001</c:v>
                </c:pt>
                <c:pt idx="411">
                  <c:v>2.8400000000000007</c:v>
                </c:pt>
                <c:pt idx="412">
                  <c:v>2.8800000000000012</c:v>
                </c:pt>
                <c:pt idx="413">
                  <c:v>3.0200000000000005</c:v>
                </c:pt>
                <c:pt idx="414">
                  <c:v>3.1200000000000006</c:v>
                </c:pt>
                <c:pt idx="415">
                  <c:v>3</c:v>
                </c:pt>
                <c:pt idx="416">
                  <c:v>2.6799999999999997</c:v>
                </c:pt>
                <c:pt idx="417">
                  <c:v>2.3599999999999994</c:v>
                </c:pt>
                <c:pt idx="418">
                  <c:v>2.8399999999999994</c:v>
                </c:pt>
                <c:pt idx="419">
                  <c:v>2.38</c:v>
                </c:pt>
                <c:pt idx="420">
                  <c:v>2.3199999999999998</c:v>
                </c:pt>
                <c:pt idx="421">
                  <c:v>2.42</c:v>
                </c:pt>
                <c:pt idx="422">
                  <c:v>2.16</c:v>
                </c:pt>
                <c:pt idx="423">
                  <c:v>1.2600000000000002</c:v>
                </c:pt>
                <c:pt idx="424">
                  <c:v>1.6199999999999999</c:v>
                </c:pt>
                <c:pt idx="425">
                  <c:v>1.2599999999999998</c:v>
                </c:pt>
                <c:pt idx="426">
                  <c:v>1.2599999999999998</c:v>
                </c:pt>
                <c:pt idx="427">
                  <c:v>1.1599999999999995</c:v>
                </c:pt>
                <c:pt idx="428">
                  <c:v>1.3399999999999994</c:v>
                </c:pt>
                <c:pt idx="429">
                  <c:v>0.77999999999999969</c:v>
                </c:pt>
                <c:pt idx="430">
                  <c:v>0.99999999999999967</c:v>
                </c:pt>
                <c:pt idx="431">
                  <c:v>1.4199999999999995</c:v>
                </c:pt>
                <c:pt idx="432">
                  <c:v>2.3199999999999994</c:v>
                </c:pt>
                <c:pt idx="433">
                  <c:v>3.1399999999999997</c:v>
                </c:pt>
                <c:pt idx="434">
                  <c:v>3.7999999999999994</c:v>
                </c:pt>
                <c:pt idx="435">
                  <c:v>4.0999999999999988</c:v>
                </c:pt>
                <c:pt idx="436">
                  <c:v>3.9799999999999995</c:v>
                </c:pt>
                <c:pt idx="437">
                  <c:v>3.4799999999999995</c:v>
                </c:pt>
                <c:pt idx="438">
                  <c:v>3.3599999999999994</c:v>
                </c:pt>
                <c:pt idx="439">
                  <c:v>3.5200000000000005</c:v>
                </c:pt>
                <c:pt idx="440">
                  <c:v>3.5200000000000005</c:v>
                </c:pt>
                <c:pt idx="441">
                  <c:v>3.8800000000000003</c:v>
                </c:pt>
                <c:pt idx="442">
                  <c:v>4.1800000000000006</c:v>
                </c:pt>
                <c:pt idx="443">
                  <c:v>4.2200000000000006</c:v>
                </c:pt>
                <c:pt idx="444">
                  <c:v>4.62</c:v>
                </c:pt>
                <c:pt idx="445">
                  <c:v>4.9599999999999991</c:v>
                </c:pt>
                <c:pt idx="446">
                  <c:v>5.0199999999999996</c:v>
                </c:pt>
                <c:pt idx="447">
                  <c:v>5.0399999999999991</c:v>
                </c:pt>
                <c:pt idx="448">
                  <c:v>5.5999999999999988</c:v>
                </c:pt>
                <c:pt idx="449">
                  <c:v>5.4799999999999986</c:v>
                </c:pt>
                <c:pt idx="450">
                  <c:v>5.6199999999999992</c:v>
                </c:pt>
                <c:pt idx="451">
                  <c:v>5.6999999999999993</c:v>
                </c:pt>
                <c:pt idx="452">
                  <c:v>5.9399999999999995</c:v>
                </c:pt>
                <c:pt idx="453">
                  <c:v>5.919999999999999</c:v>
                </c:pt>
                <c:pt idx="454">
                  <c:v>5.7799999999999994</c:v>
                </c:pt>
                <c:pt idx="455">
                  <c:v>6.0399999999999991</c:v>
                </c:pt>
                <c:pt idx="456">
                  <c:v>6.28</c:v>
                </c:pt>
                <c:pt idx="457">
                  <c:v>6.3599999999999994</c:v>
                </c:pt>
                <c:pt idx="458">
                  <c:v>6.44</c:v>
                </c:pt>
                <c:pt idx="459">
                  <c:v>6.919999999999999</c:v>
                </c:pt>
                <c:pt idx="460">
                  <c:v>6.9</c:v>
                </c:pt>
                <c:pt idx="461">
                  <c:v>6.9599999999999991</c:v>
                </c:pt>
                <c:pt idx="462">
                  <c:v>7.2</c:v>
                </c:pt>
                <c:pt idx="463">
                  <c:v>7.26</c:v>
                </c:pt>
                <c:pt idx="464">
                  <c:v>7.4399999999999995</c:v>
                </c:pt>
                <c:pt idx="465">
                  <c:v>7.3599999999999994</c:v>
                </c:pt>
                <c:pt idx="466">
                  <c:v>7.42</c:v>
                </c:pt>
                <c:pt idx="467">
                  <c:v>7.24</c:v>
                </c:pt>
                <c:pt idx="468">
                  <c:v>6.8400000000000007</c:v>
                </c:pt>
                <c:pt idx="469">
                  <c:v>5.9800000000000013</c:v>
                </c:pt>
                <c:pt idx="470">
                  <c:v>5.7400000000000011</c:v>
                </c:pt>
                <c:pt idx="471">
                  <c:v>5.0600000000000005</c:v>
                </c:pt>
                <c:pt idx="472">
                  <c:v>4.7200000000000006</c:v>
                </c:pt>
                <c:pt idx="473">
                  <c:v>4.5</c:v>
                </c:pt>
                <c:pt idx="474">
                  <c:v>4.76</c:v>
                </c:pt>
                <c:pt idx="475">
                  <c:v>4.8599999999999994</c:v>
                </c:pt>
                <c:pt idx="476">
                  <c:v>4.9799999999999995</c:v>
                </c:pt>
                <c:pt idx="477">
                  <c:v>5.3999999999999995</c:v>
                </c:pt>
                <c:pt idx="478">
                  <c:v>5.4799999999999995</c:v>
                </c:pt>
                <c:pt idx="479">
                  <c:v>5.3199999999999985</c:v>
                </c:pt>
                <c:pt idx="480">
                  <c:v>5.4799999999999995</c:v>
                </c:pt>
                <c:pt idx="481">
                  <c:v>5.8400000000000007</c:v>
                </c:pt>
                <c:pt idx="482">
                  <c:v>5.84</c:v>
                </c:pt>
                <c:pt idx="483">
                  <c:v>5.8800000000000008</c:v>
                </c:pt>
                <c:pt idx="484">
                  <c:v>5.9</c:v>
                </c:pt>
                <c:pt idx="485">
                  <c:v>5.5</c:v>
                </c:pt>
                <c:pt idx="486">
                  <c:v>5.2799999999999994</c:v>
                </c:pt>
                <c:pt idx="487">
                  <c:v>5.3400000000000007</c:v>
                </c:pt>
                <c:pt idx="488">
                  <c:v>5.4</c:v>
                </c:pt>
                <c:pt idx="489">
                  <c:v>5.7200000000000006</c:v>
                </c:pt>
                <c:pt idx="490">
                  <c:v>5.82</c:v>
                </c:pt>
                <c:pt idx="491">
                  <c:v>5.12</c:v>
                </c:pt>
                <c:pt idx="492">
                  <c:v>4.5200000000000005</c:v>
                </c:pt>
                <c:pt idx="493">
                  <c:v>3.7399999999999998</c:v>
                </c:pt>
                <c:pt idx="494">
                  <c:v>3.1399999999999997</c:v>
                </c:pt>
                <c:pt idx="495">
                  <c:v>3.08</c:v>
                </c:pt>
                <c:pt idx="496">
                  <c:v>3.06</c:v>
                </c:pt>
                <c:pt idx="497">
                  <c:v>2.88</c:v>
                </c:pt>
                <c:pt idx="498">
                  <c:v>2.5599999999999996</c:v>
                </c:pt>
                <c:pt idx="499">
                  <c:v>2.56</c:v>
                </c:pt>
                <c:pt idx="500">
                  <c:v>1.64</c:v>
                </c:pt>
                <c:pt idx="501">
                  <c:v>1.7399999999999998</c:v>
                </c:pt>
                <c:pt idx="502">
                  <c:v>1.1200000000000003</c:v>
                </c:pt>
                <c:pt idx="503">
                  <c:v>1.2400000000000007</c:v>
                </c:pt>
                <c:pt idx="504">
                  <c:v>0.34000000000000058</c:v>
                </c:pt>
                <c:pt idx="505">
                  <c:v>0.46000000000000013</c:v>
                </c:pt>
                <c:pt idx="506">
                  <c:v>0.27999999999999969</c:v>
                </c:pt>
                <c:pt idx="507">
                  <c:v>0.2</c:v>
                </c:pt>
                <c:pt idx="508">
                  <c:v>-6.0000000000000143E-2</c:v>
                </c:pt>
                <c:pt idx="509">
                  <c:v>0.4</c:v>
                </c:pt>
                <c:pt idx="510">
                  <c:v>0.28000000000000114</c:v>
                </c:pt>
                <c:pt idx="511">
                  <c:v>2.0000000000001704E-2</c:v>
                </c:pt>
                <c:pt idx="512">
                  <c:v>0.66000000000000081</c:v>
                </c:pt>
                <c:pt idx="513">
                  <c:v>1.1200000000000017</c:v>
                </c:pt>
                <c:pt idx="514">
                  <c:v>1.4200000000000017</c:v>
                </c:pt>
                <c:pt idx="515">
                  <c:v>1.7000000000000015</c:v>
                </c:pt>
                <c:pt idx="516">
                  <c:v>1.8000000000000014</c:v>
                </c:pt>
                <c:pt idx="517">
                  <c:v>1.9600000000000022</c:v>
                </c:pt>
                <c:pt idx="518">
                  <c:v>2.4200000000000004</c:v>
                </c:pt>
                <c:pt idx="519">
                  <c:v>2.5</c:v>
                </c:pt>
                <c:pt idx="520">
                  <c:v>3.0400000000000005</c:v>
                </c:pt>
                <c:pt idx="521">
                  <c:v>3.62</c:v>
                </c:pt>
                <c:pt idx="522">
                  <c:v>3.6399999999999992</c:v>
                </c:pt>
                <c:pt idx="523">
                  <c:v>3.9</c:v>
                </c:pt>
                <c:pt idx="524">
                  <c:v>4.4000000000000004</c:v>
                </c:pt>
                <c:pt idx="525">
                  <c:v>4.8799999999999981</c:v>
                </c:pt>
                <c:pt idx="526">
                  <c:v>5.4599999999999991</c:v>
                </c:pt>
                <c:pt idx="527">
                  <c:v>6.080000000000001</c:v>
                </c:pt>
                <c:pt idx="528">
                  <c:v>6.1400000000000023</c:v>
                </c:pt>
                <c:pt idx="529">
                  <c:v>6.3000000000000016</c:v>
                </c:pt>
                <c:pt idx="530">
                  <c:v>6.1400000000000023</c:v>
                </c:pt>
                <c:pt idx="531">
                  <c:v>6.0000000000000018</c:v>
                </c:pt>
                <c:pt idx="532">
                  <c:v>5.9</c:v>
                </c:pt>
                <c:pt idx="533">
                  <c:v>6</c:v>
                </c:pt>
                <c:pt idx="534">
                  <c:v>5.6000000000000014</c:v>
                </c:pt>
                <c:pt idx="535">
                  <c:v>5.400000000000003</c:v>
                </c:pt>
                <c:pt idx="536">
                  <c:v>5.240000000000002</c:v>
                </c:pt>
                <c:pt idx="537">
                  <c:v>5.1600000000000019</c:v>
                </c:pt>
                <c:pt idx="538">
                  <c:v>5.2200000000000015</c:v>
                </c:pt>
                <c:pt idx="539">
                  <c:v>4.9400000000000022</c:v>
                </c:pt>
                <c:pt idx="540">
                  <c:v>5.0200000000000014</c:v>
                </c:pt>
                <c:pt idx="541">
                  <c:v>5.240000000000002</c:v>
                </c:pt>
                <c:pt idx="542">
                  <c:v>5.240000000000002</c:v>
                </c:pt>
                <c:pt idx="543">
                  <c:v>4.8600000000000012</c:v>
                </c:pt>
                <c:pt idx="544">
                  <c:v>5.56</c:v>
                </c:pt>
                <c:pt idx="545">
                  <c:v>5.7999999999999989</c:v>
                </c:pt>
                <c:pt idx="546">
                  <c:v>5.839999999999999</c:v>
                </c:pt>
                <c:pt idx="547">
                  <c:v>6.1599999999999993</c:v>
                </c:pt>
                <c:pt idx="548">
                  <c:v>6.3800000000000008</c:v>
                </c:pt>
                <c:pt idx="549">
                  <c:v>6.3400000000000007</c:v>
                </c:pt>
                <c:pt idx="550">
                  <c:v>5.4600000000000009</c:v>
                </c:pt>
                <c:pt idx="551">
                  <c:v>5.0200000000000005</c:v>
                </c:pt>
                <c:pt idx="552">
                  <c:v>4.4599999999999991</c:v>
                </c:pt>
                <c:pt idx="553">
                  <c:v>4.4799999999999986</c:v>
                </c:pt>
                <c:pt idx="554">
                  <c:v>4.8199999999999985</c:v>
                </c:pt>
                <c:pt idx="555">
                  <c:v>5.6599999999999984</c:v>
                </c:pt>
                <c:pt idx="556">
                  <c:v>6.5199999999999978</c:v>
                </c:pt>
                <c:pt idx="557">
                  <c:v>7.1799999999999979</c:v>
                </c:pt>
                <c:pt idx="558">
                  <c:v>7.339999999999999</c:v>
                </c:pt>
                <c:pt idx="559">
                  <c:v>7.0399999999999991</c:v>
                </c:pt>
                <c:pt idx="560">
                  <c:v>6.76</c:v>
                </c:pt>
                <c:pt idx="561">
                  <c:v>6.2799999999999994</c:v>
                </c:pt>
                <c:pt idx="562">
                  <c:v>6</c:v>
                </c:pt>
                <c:pt idx="563">
                  <c:v>5.56</c:v>
                </c:pt>
                <c:pt idx="564">
                  <c:v>5.3199999999999985</c:v>
                </c:pt>
                <c:pt idx="565">
                  <c:v>5.4799999999999995</c:v>
                </c:pt>
                <c:pt idx="566">
                  <c:v>5.0399999999999991</c:v>
                </c:pt>
                <c:pt idx="567">
                  <c:v>5.4999999999999982</c:v>
                </c:pt>
                <c:pt idx="568">
                  <c:v>6.0399999999999991</c:v>
                </c:pt>
                <c:pt idx="569">
                  <c:v>6.1400000000000006</c:v>
                </c:pt>
                <c:pt idx="570">
                  <c:v>6.4799999999999995</c:v>
                </c:pt>
                <c:pt idx="571">
                  <c:v>7.0600000000000005</c:v>
                </c:pt>
                <c:pt idx="572">
                  <c:v>6.3600000000000012</c:v>
                </c:pt>
                <c:pt idx="573">
                  <c:v>5.5</c:v>
                </c:pt>
                <c:pt idx="574">
                  <c:v>4.6399999999999988</c:v>
                </c:pt>
                <c:pt idx="575">
                  <c:v>3.7</c:v>
                </c:pt>
                <c:pt idx="576">
                  <c:v>2.5400000000000005</c:v>
                </c:pt>
                <c:pt idx="577">
                  <c:v>3.3400000000000007</c:v>
                </c:pt>
                <c:pt idx="578">
                  <c:v>5.4000000000000012</c:v>
                </c:pt>
                <c:pt idx="579">
                  <c:v>7.8000000000000025</c:v>
                </c:pt>
                <c:pt idx="580">
                  <c:v>10.280000000000003</c:v>
                </c:pt>
                <c:pt idx="581">
                  <c:v>11.840000000000002</c:v>
                </c:pt>
                <c:pt idx="582">
                  <c:v>10.840000000000003</c:v>
                </c:pt>
                <c:pt idx="583">
                  <c:v>8.9600000000000044</c:v>
                </c:pt>
                <c:pt idx="584">
                  <c:v>6.6200000000000019</c:v>
                </c:pt>
                <c:pt idx="585">
                  <c:v>4.4000000000000012</c:v>
                </c:pt>
                <c:pt idx="586">
                  <c:v>3.580000000000001</c:v>
                </c:pt>
                <c:pt idx="587">
                  <c:v>3.9</c:v>
                </c:pt>
                <c:pt idx="588">
                  <c:v>4.3599999999999977</c:v>
                </c:pt>
                <c:pt idx="589">
                  <c:v>4.9799999999999995</c:v>
                </c:pt>
                <c:pt idx="590">
                  <c:v>5.6399999999999988</c:v>
                </c:pt>
                <c:pt idx="591">
                  <c:v>5.76</c:v>
                </c:pt>
                <c:pt idx="592">
                  <c:v>5.4799999999999995</c:v>
                </c:pt>
                <c:pt idx="593">
                  <c:v>5.0000000000000018</c:v>
                </c:pt>
                <c:pt idx="594">
                  <c:v>5.1599999999999993</c:v>
                </c:pt>
                <c:pt idx="595">
                  <c:v>4.7799999999999994</c:v>
                </c:pt>
                <c:pt idx="596">
                  <c:v>4.6399999999999988</c:v>
                </c:pt>
                <c:pt idx="597">
                  <c:v>4.4599999999999982</c:v>
                </c:pt>
                <c:pt idx="598">
                  <c:v>4.6999999999999975</c:v>
                </c:pt>
                <c:pt idx="599">
                  <c:v>4.0199999999999987</c:v>
                </c:pt>
                <c:pt idx="600">
                  <c:v>3.8599999999999981</c:v>
                </c:pt>
                <c:pt idx="601">
                  <c:v>3.4599999999999982</c:v>
                </c:pt>
                <c:pt idx="602">
                  <c:v>3.4599999999999995</c:v>
                </c:pt>
                <c:pt idx="603">
                  <c:v>3.339999999999999</c:v>
                </c:pt>
                <c:pt idx="604">
                  <c:v>3.5399999999999991</c:v>
                </c:pt>
                <c:pt idx="605">
                  <c:v>3.2400000000000007</c:v>
                </c:pt>
                <c:pt idx="606">
                  <c:v>3.6400000000000006</c:v>
                </c:pt>
                <c:pt idx="607">
                  <c:v>3.5599999999999996</c:v>
                </c:pt>
                <c:pt idx="608">
                  <c:v>3.3400000000000007</c:v>
                </c:pt>
                <c:pt idx="609">
                  <c:v>3.2400000000000007</c:v>
                </c:pt>
                <c:pt idx="610">
                  <c:v>3.3400000000000007</c:v>
                </c:pt>
                <c:pt idx="611">
                  <c:v>3.2400000000000007</c:v>
                </c:pt>
                <c:pt idx="612">
                  <c:v>3.3200000000000003</c:v>
                </c:pt>
                <c:pt idx="613">
                  <c:v>3.319999999999999</c:v>
                </c:pt>
                <c:pt idx="614">
                  <c:v>3.4399999999999991</c:v>
                </c:pt>
                <c:pt idx="615">
                  <c:v>3.5599999999999978</c:v>
                </c:pt>
                <c:pt idx="616">
                  <c:v>3.3599999999999994</c:v>
                </c:pt>
                <c:pt idx="617">
                  <c:v>3.5400000000000005</c:v>
                </c:pt>
                <c:pt idx="618">
                  <c:v>3.4200000000000017</c:v>
                </c:pt>
                <c:pt idx="619">
                  <c:v>3.4800000000000013</c:v>
                </c:pt>
                <c:pt idx="620">
                  <c:v>3.0800000000000027</c:v>
                </c:pt>
                <c:pt idx="621">
                  <c:v>3.4000000000000012</c:v>
                </c:pt>
                <c:pt idx="622">
                  <c:v>2.8400000000000007</c:v>
                </c:pt>
                <c:pt idx="623">
                  <c:v>2.8800000000000012</c:v>
                </c:pt>
                <c:pt idx="624">
                  <c:v>2.3600000000000008</c:v>
                </c:pt>
                <c:pt idx="625">
                  <c:v>2.4600000000000009</c:v>
                </c:pt>
                <c:pt idx="626">
                  <c:v>2.2200000000000002</c:v>
                </c:pt>
                <c:pt idx="627">
                  <c:v>2.5400000000000005</c:v>
                </c:pt>
                <c:pt idx="628">
                  <c:v>2.8</c:v>
                </c:pt>
                <c:pt idx="629">
                  <c:v>3.3600000000000008</c:v>
                </c:pt>
                <c:pt idx="630">
                  <c:v>3.5599999999999996</c:v>
                </c:pt>
                <c:pt idx="631">
                  <c:v>3.28</c:v>
                </c:pt>
                <c:pt idx="632">
                  <c:v>3.160000000000001</c:v>
                </c:pt>
                <c:pt idx="633">
                  <c:v>2.660000000000001</c:v>
                </c:pt>
                <c:pt idx="634">
                  <c:v>2.3600000000000008</c:v>
                </c:pt>
                <c:pt idx="635">
                  <c:v>1.7800000000000025</c:v>
                </c:pt>
                <c:pt idx="636">
                  <c:v>1.8200000000000032</c:v>
                </c:pt>
                <c:pt idx="637">
                  <c:v>1.6800000000000026</c:v>
                </c:pt>
                <c:pt idx="638">
                  <c:v>2.240000000000002</c:v>
                </c:pt>
                <c:pt idx="639">
                  <c:v>2.2800000000000011</c:v>
                </c:pt>
                <c:pt idx="640">
                  <c:v>2.5399999999999991</c:v>
                </c:pt>
                <c:pt idx="641">
                  <c:v>2.6999999999999984</c:v>
                </c:pt>
                <c:pt idx="642">
                  <c:v>2.5199999999999987</c:v>
                </c:pt>
                <c:pt idx="643">
                  <c:v>2.1799999999999984</c:v>
                </c:pt>
                <c:pt idx="644">
                  <c:v>2.2999999999999985</c:v>
                </c:pt>
                <c:pt idx="645">
                  <c:v>2.4200000000000004</c:v>
                </c:pt>
                <c:pt idx="646">
                  <c:v>2.5000000000000013</c:v>
                </c:pt>
                <c:pt idx="647">
                  <c:v>2.8000000000000016</c:v>
                </c:pt>
                <c:pt idx="648">
                  <c:v>3.420000000000003</c:v>
                </c:pt>
                <c:pt idx="649">
                  <c:v>3.6600000000000037</c:v>
                </c:pt>
                <c:pt idx="650">
                  <c:v>3.980000000000004</c:v>
                </c:pt>
                <c:pt idx="651">
                  <c:v>4.1400000000000032</c:v>
                </c:pt>
                <c:pt idx="652">
                  <c:v>4.2800000000000029</c:v>
                </c:pt>
                <c:pt idx="653">
                  <c:v>3.6400000000000019</c:v>
                </c:pt>
                <c:pt idx="654">
                  <c:v>2.8000000000000016</c:v>
                </c:pt>
                <c:pt idx="655">
                  <c:v>2.3600000000000008</c:v>
                </c:pt>
                <c:pt idx="656">
                  <c:v>2.0200000000000005</c:v>
                </c:pt>
                <c:pt idx="657">
                  <c:v>1.7800000000000011</c:v>
                </c:pt>
                <c:pt idx="658">
                  <c:v>1.9400000000000019</c:v>
                </c:pt>
                <c:pt idx="659">
                  <c:v>2.2600000000000025</c:v>
                </c:pt>
                <c:pt idx="660">
                  <c:v>2.7200000000000015</c:v>
                </c:pt>
                <c:pt idx="661">
                  <c:v>2.5600000000000023</c:v>
                </c:pt>
                <c:pt idx="662">
                  <c:v>2.5800000000000027</c:v>
                </c:pt>
                <c:pt idx="663">
                  <c:v>2.3600000000000008</c:v>
                </c:pt>
                <c:pt idx="664">
                  <c:v>2.660000000000001</c:v>
                </c:pt>
                <c:pt idx="665">
                  <c:v>1.8400000000000005</c:v>
                </c:pt>
                <c:pt idx="666">
                  <c:v>2</c:v>
                </c:pt>
                <c:pt idx="667">
                  <c:v>2.2000000000000002</c:v>
                </c:pt>
                <c:pt idx="668">
                  <c:v>2.4200000000000004</c:v>
                </c:pt>
                <c:pt idx="669">
                  <c:v>2.0599999999999996</c:v>
                </c:pt>
                <c:pt idx="670">
                  <c:v>2.5200000000000005</c:v>
                </c:pt>
                <c:pt idx="671">
                  <c:v>2.680000000000001</c:v>
                </c:pt>
                <c:pt idx="672">
                  <c:v>3.22</c:v>
                </c:pt>
                <c:pt idx="673">
                  <c:v>3.6000000000000014</c:v>
                </c:pt>
                <c:pt idx="674">
                  <c:v>4.6400000000000023</c:v>
                </c:pt>
                <c:pt idx="675">
                  <c:v>5.3000000000000016</c:v>
                </c:pt>
                <c:pt idx="676">
                  <c:v>5.5600000000000005</c:v>
                </c:pt>
                <c:pt idx="677">
                  <c:v>5.62</c:v>
                </c:pt>
                <c:pt idx="678">
                  <c:v>5.6</c:v>
                </c:pt>
                <c:pt idx="679">
                  <c:v>5.2</c:v>
                </c:pt>
                <c:pt idx="680">
                  <c:v>5.1599999999999993</c:v>
                </c:pt>
                <c:pt idx="681">
                  <c:v>5.3599999999999994</c:v>
                </c:pt>
                <c:pt idx="682">
                  <c:v>5.58</c:v>
                </c:pt>
                <c:pt idx="683">
                  <c:v>6.06</c:v>
                </c:pt>
                <c:pt idx="684">
                  <c:v>6.1199999999999992</c:v>
                </c:pt>
                <c:pt idx="685">
                  <c:v>6.6599999999999993</c:v>
                </c:pt>
                <c:pt idx="686">
                  <c:v>7.1</c:v>
                </c:pt>
                <c:pt idx="687">
                  <c:v>6.82</c:v>
                </c:pt>
                <c:pt idx="688">
                  <c:v>6.4799999999999995</c:v>
                </c:pt>
                <c:pt idx="689">
                  <c:v>6.82</c:v>
                </c:pt>
                <c:pt idx="690">
                  <c:v>6.4</c:v>
                </c:pt>
                <c:pt idx="691">
                  <c:v>5.9599999999999991</c:v>
                </c:pt>
                <c:pt idx="692">
                  <c:v>6.0999999999999988</c:v>
                </c:pt>
                <c:pt idx="693">
                  <c:v>6.1799999999999979</c:v>
                </c:pt>
                <c:pt idx="694">
                  <c:v>5.8599999999999977</c:v>
                </c:pt>
                <c:pt idx="695">
                  <c:v>5.839999999999999</c:v>
                </c:pt>
                <c:pt idx="696">
                  <c:v>6.0599999999999978</c:v>
                </c:pt>
                <c:pt idx="697">
                  <c:v>5.8</c:v>
                </c:pt>
                <c:pt idx="698">
                  <c:v>5.6400000000000006</c:v>
                </c:pt>
                <c:pt idx="699">
                  <c:v>5.96</c:v>
                </c:pt>
                <c:pt idx="700">
                  <c:v>6.1999999999999993</c:v>
                </c:pt>
                <c:pt idx="701">
                  <c:v>6.2</c:v>
                </c:pt>
                <c:pt idx="702">
                  <c:v>6.1599999999999984</c:v>
                </c:pt>
                <c:pt idx="703">
                  <c:v>6.419999999999999</c:v>
                </c:pt>
                <c:pt idx="704">
                  <c:v>6.4999999999999982</c:v>
                </c:pt>
                <c:pt idx="705">
                  <c:v>5.8999999999999986</c:v>
                </c:pt>
                <c:pt idx="706">
                  <c:v>5.8599999999999994</c:v>
                </c:pt>
                <c:pt idx="707">
                  <c:v>5.88</c:v>
                </c:pt>
                <c:pt idx="708">
                  <c:v>6.14</c:v>
                </c:pt>
                <c:pt idx="709">
                  <c:v>5.7200000000000006</c:v>
                </c:pt>
                <c:pt idx="710">
                  <c:v>5.9</c:v>
                </c:pt>
                <c:pt idx="711">
                  <c:v>5.76</c:v>
                </c:pt>
                <c:pt idx="712">
                  <c:v>5.8</c:v>
                </c:pt>
                <c:pt idx="713">
                  <c:v>5.6000000000000005</c:v>
                </c:pt>
                <c:pt idx="714">
                  <c:v>5.8000000000000007</c:v>
                </c:pt>
                <c:pt idx="715">
                  <c:v>5.6400000000000006</c:v>
                </c:pt>
                <c:pt idx="716">
                  <c:v>5.5000000000000009</c:v>
                </c:pt>
                <c:pt idx="717">
                  <c:v>5.3400000000000007</c:v>
                </c:pt>
                <c:pt idx="718">
                  <c:v>4.74</c:v>
                </c:pt>
                <c:pt idx="719">
                  <c:v>4.4599999999999991</c:v>
                </c:pt>
                <c:pt idx="720">
                  <c:v>4.4399999999999995</c:v>
                </c:pt>
                <c:pt idx="721">
                  <c:v>4.1199999999999992</c:v>
                </c:pt>
                <c:pt idx="722">
                  <c:v>3.9599999999999986</c:v>
                </c:pt>
                <c:pt idx="723">
                  <c:v>4.0599999999999996</c:v>
                </c:pt>
                <c:pt idx="724">
                  <c:v>3.7199999999999998</c:v>
                </c:pt>
                <c:pt idx="725">
                  <c:v>3.5799999999999996</c:v>
                </c:pt>
                <c:pt idx="726">
                  <c:v>3.4800000000000004</c:v>
                </c:pt>
                <c:pt idx="727">
                  <c:v>3.5400000000000005</c:v>
                </c:pt>
                <c:pt idx="728">
                  <c:v>3.62</c:v>
                </c:pt>
                <c:pt idx="729">
                  <c:v>3.72</c:v>
                </c:pt>
                <c:pt idx="730">
                  <c:v>3.8800000000000003</c:v>
                </c:pt>
                <c:pt idx="731">
                  <c:v>3.96</c:v>
                </c:pt>
                <c:pt idx="732">
                  <c:v>4.28</c:v>
                </c:pt>
                <c:pt idx="733">
                  <c:v>4.2200000000000006</c:v>
                </c:pt>
                <c:pt idx="734">
                  <c:v>4.3000000000000007</c:v>
                </c:pt>
                <c:pt idx="735">
                  <c:v>4.04</c:v>
                </c:pt>
                <c:pt idx="736">
                  <c:v>4.3199999999999994</c:v>
                </c:pt>
                <c:pt idx="737">
                  <c:v>4.0999999999999996</c:v>
                </c:pt>
                <c:pt idx="738">
                  <c:v>4.0399999999999991</c:v>
                </c:pt>
                <c:pt idx="739">
                  <c:v>3.8800000000000003</c:v>
                </c:pt>
                <c:pt idx="740">
                  <c:v>4.0400000000000009</c:v>
                </c:pt>
                <c:pt idx="741">
                  <c:v>3.9</c:v>
                </c:pt>
                <c:pt idx="742">
                  <c:v>3.54</c:v>
                </c:pt>
                <c:pt idx="743">
                  <c:v>3.4400000000000004</c:v>
                </c:pt>
                <c:pt idx="744">
                  <c:v>3.7399999999999998</c:v>
                </c:pt>
                <c:pt idx="745">
                  <c:v>3.7</c:v>
                </c:pt>
                <c:pt idx="746">
                  <c:v>3.4799999999999995</c:v>
                </c:pt>
                <c:pt idx="747">
                  <c:v>3.4400000000000004</c:v>
                </c:pt>
                <c:pt idx="748">
                  <c:v>3.3400000000000007</c:v>
                </c:pt>
                <c:pt idx="749">
                  <c:v>2.8800000000000003</c:v>
                </c:pt>
                <c:pt idx="750">
                  <c:v>2.7200000000000011</c:v>
                </c:pt>
                <c:pt idx="751">
                  <c:v>3.04</c:v>
                </c:pt>
                <c:pt idx="752">
                  <c:v>3.2600000000000007</c:v>
                </c:pt>
                <c:pt idx="753">
                  <c:v>3.4200000000000004</c:v>
                </c:pt>
                <c:pt idx="754">
                  <c:v>3.6199999999999997</c:v>
                </c:pt>
                <c:pt idx="755">
                  <c:v>3.7999999999999985</c:v>
                </c:pt>
                <c:pt idx="756">
                  <c:v>3.78</c:v>
                </c:pt>
                <c:pt idx="757">
                  <c:v>4.1599999999999993</c:v>
                </c:pt>
                <c:pt idx="758">
                  <c:v>4.1599999999999993</c:v>
                </c:pt>
                <c:pt idx="759">
                  <c:v>4.3400000000000007</c:v>
                </c:pt>
                <c:pt idx="760">
                  <c:v>4.3800000000000008</c:v>
                </c:pt>
                <c:pt idx="761">
                  <c:v>4.3</c:v>
                </c:pt>
                <c:pt idx="762">
                  <c:v>4</c:v>
                </c:pt>
                <c:pt idx="763">
                  <c:v>3.9199999999999995</c:v>
                </c:pt>
                <c:pt idx="764">
                  <c:v>3.8</c:v>
                </c:pt>
                <c:pt idx="765">
                  <c:v>3.4199999999999995</c:v>
                </c:pt>
                <c:pt idx="766">
                  <c:v>3.28</c:v>
                </c:pt>
                <c:pt idx="767">
                  <c:v>3.16</c:v>
                </c:pt>
                <c:pt idx="768">
                  <c:v>3.0799999999999996</c:v>
                </c:pt>
                <c:pt idx="769">
                  <c:v>3.38</c:v>
                </c:pt>
                <c:pt idx="770">
                  <c:v>3.3199999999999994</c:v>
                </c:pt>
                <c:pt idx="771">
                  <c:v>3.04</c:v>
                </c:pt>
                <c:pt idx="772">
                  <c:v>2.8199999999999994</c:v>
                </c:pt>
                <c:pt idx="773">
                  <c:v>3.1799999999999993</c:v>
                </c:pt>
                <c:pt idx="774">
                  <c:v>3.1199999999999992</c:v>
                </c:pt>
                <c:pt idx="775">
                  <c:v>4.22</c:v>
                </c:pt>
                <c:pt idx="776">
                  <c:v>4.9799999999999986</c:v>
                </c:pt>
                <c:pt idx="777">
                  <c:v>5.4399999999999995</c:v>
                </c:pt>
                <c:pt idx="778">
                  <c:v>5.3400000000000007</c:v>
                </c:pt>
                <c:pt idx="779">
                  <c:v>4.4800000000000004</c:v>
                </c:pt>
                <c:pt idx="780">
                  <c:v>3.3599999999999994</c:v>
                </c:pt>
                <c:pt idx="781">
                  <c:v>2.46</c:v>
                </c:pt>
                <c:pt idx="782">
                  <c:v>2.2000000000000002</c:v>
                </c:pt>
                <c:pt idx="783">
                  <c:v>2.0399999999999996</c:v>
                </c:pt>
                <c:pt idx="784">
                  <c:v>2.9199999999999995</c:v>
                </c:pt>
                <c:pt idx="785">
                  <c:v>3.4</c:v>
                </c:pt>
                <c:pt idx="786">
                  <c:v>3.7400000000000007</c:v>
                </c:pt>
                <c:pt idx="787">
                  <c:v>3.7800000000000002</c:v>
                </c:pt>
                <c:pt idx="788">
                  <c:v>3.8800000000000003</c:v>
                </c:pt>
                <c:pt idx="789">
                  <c:v>3.6</c:v>
                </c:pt>
                <c:pt idx="790">
                  <c:v>3.22</c:v>
                </c:pt>
                <c:pt idx="791">
                  <c:v>3.0000000000000004</c:v>
                </c:pt>
                <c:pt idx="792">
                  <c:v>2.7199999999999998</c:v>
                </c:pt>
                <c:pt idx="793">
                  <c:v>2.4800000000000004</c:v>
                </c:pt>
                <c:pt idx="794">
                  <c:v>2.6400000000000006</c:v>
                </c:pt>
                <c:pt idx="795">
                  <c:v>2.9800000000000004</c:v>
                </c:pt>
                <c:pt idx="796">
                  <c:v>3.3</c:v>
                </c:pt>
                <c:pt idx="797">
                  <c:v>3.5200000000000005</c:v>
                </c:pt>
                <c:pt idx="798">
                  <c:v>3.7800000000000002</c:v>
                </c:pt>
                <c:pt idx="799">
                  <c:v>3.4200000000000004</c:v>
                </c:pt>
                <c:pt idx="800">
                  <c:v>3.28</c:v>
                </c:pt>
                <c:pt idx="801">
                  <c:v>3.2600000000000002</c:v>
                </c:pt>
                <c:pt idx="802">
                  <c:v>3.1000000000000005</c:v>
                </c:pt>
                <c:pt idx="803">
                  <c:v>3.0800000000000005</c:v>
                </c:pt>
                <c:pt idx="804">
                  <c:v>2.8200000000000007</c:v>
                </c:pt>
                <c:pt idx="805">
                  <c:v>2.7200000000000006</c:v>
                </c:pt>
                <c:pt idx="806">
                  <c:v>2.6400000000000006</c:v>
                </c:pt>
                <c:pt idx="807">
                  <c:v>3.14</c:v>
                </c:pt>
                <c:pt idx="808">
                  <c:v>3.1800000000000006</c:v>
                </c:pt>
                <c:pt idx="809">
                  <c:v>3.3800000000000003</c:v>
                </c:pt>
                <c:pt idx="810">
                  <c:v>3.4400000000000004</c:v>
                </c:pt>
                <c:pt idx="811">
                  <c:v>3.22</c:v>
                </c:pt>
                <c:pt idx="812">
                  <c:v>2.9000000000000008</c:v>
                </c:pt>
                <c:pt idx="813">
                  <c:v>2.8200000000000007</c:v>
                </c:pt>
                <c:pt idx="814">
                  <c:v>3.3400000000000007</c:v>
                </c:pt>
                <c:pt idx="815">
                  <c:v>3.28</c:v>
                </c:pt>
                <c:pt idx="816">
                  <c:v>3.8</c:v>
                </c:pt>
                <c:pt idx="817">
                  <c:v>3.7400000000000007</c:v>
                </c:pt>
                <c:pt idx="818">
                  <c:v>3.7600000000000002</c:v>
                </c:pt>
                <c:pt idx="819">
                  <c:v>3.6400000000000006</c:v>
                </c:pt>
                <c:pt idx="820">
                  <c:v>3.8000000000000007</c:v>
                </c:pt>
                <c:pt idx="821">
                  <c:v>3.62</c:v>
                </c:pt>
                <c:pt idx="822">
                  <c:v>3.5</c:v>
                </c:pt>
                <c:pt idx="823">
                  <c:v>3.5799999999999996</c:v>
                </c:pt>
                <c:pt idx="824">
                  <c:v>3.3400000000000007</c:v>
                </c:pt>
                <c:pt idx="825">
                  <c:v>3.44</c:v>
                </c:pt>
                <c:pt idx="826">
                  <c:v>3.3599999999999994</c:v>
                </c:pt>
                <c:pt idx="827">
                  <c:v>3.5</c:v>
                </c:pt>
                <c:pt idx="828">
                  <c:v>2.92</c:v>
                </c:pt>
                <c:pt idx="829">
                  <c:v>3.1999999999999997</c:v>
                </c:pt>
                <c:pt idx="830">
                  <c:v>3.3</c:v>
                </c:pt>
                <c:pt idx="831">
                  <c:v>3.28</c:v>
                </c:pt>
                <c:pt idx="832">
                  <c:v>3.0399999999999996</c:v>
                </c:pt>
                <c:pt idx="833">
                  <c:v>3.28</c:v>
                </c:pt>
                <c:pt idx="834">
                  <c:v>2.9199999999999995</c:v>
                </c:pt>
                <c:pt idx="835">
                  <c:v>2.8</c:v>
                </c:pt>
                <c:pt idx="836">
                  <c:v>2.4799999999999995</c:v>
                </c:pt>
                <c:pt idx="837">
                  <c:v>2.7</c:v>
                </c:pt>
                <c:pt idx="838">
                  <c:v>2.8600000000000003</c:v>
                </c:pt>
                <c:pt idx="839">
                  <c:v>2.7200000000000006</c:v>
                </c:pt>
                <c:pt idx="840">
                  <c:v>2.7200000000000006</c:v>
                </c:pt>
                <c:pt idx="841">
                  <c:v>3.2000000000000006</c:v>
                </c:pt>
                <c:pt idx="842">
                  <c:v>2.8400000000000007</c:v>
                </c:pt>
                <c:pt idx="843">
                  <c:v>2.7800000000000002</c:v>
                </c:pt>
                <c:pt idx="844">
                  <c:v>2.98</c:v>
                </c:pt>
                <c:pt idx="845">
                  <c:v>2.9</c:v>
                </c:pt>
                <c:pt idx="846">
                  <c:v>2.8999999999999995</c:v>
                </c:pt>
                <c:pt idx="847">
                  <c:v>3.1399999999999997</c:v>
                </c:pt>
                <c:pt idx="848">
                  <c:v>2.9199999999999995</c:v>
                </c:pt>
                <c:pt idx="849">
                  <c:v>2.7399999999999998</c:v>
                </c:pt>
                <c:pt idx="850">
                  <c:v>2.34</c:v>
                </c:pt>
                <c:pt idx="851">
                  <c:v>2.2599999999999998</c:v>
                </c:pt>
                <c:pt idx="852">
                  <c:v>2.4</c:v>
                </c:pt>
                <c:pt idx="853">
                  <c:v>2.2999999999999998</c:v>
                </c:pt>
                <c:pt idx="854">
                  <c:v>2.44</c:v>
                </c:pt>
                <c:pt idx="855">
                  <c:v>2.8200000000000003</c:v>
                </c:pt>
                <c:pt idx="856">
                  <c:v>2.7600000000000007</c:v>
                </c:pt>
                <c:pt idx="857">
                  <c:v>2.9200000000000008</c:v>
                </c:pt>
                <c:pt idx="858">
                  <c:v>3.1000000000000005</c:v>
                </c:pt>
                <c:pt idx="859">
                  <c:v>3.2400000000000007</c:v>
                </c:pt>
                <c:pt idx="860">
                  <c:v>3.3</c:v>
                </c:pt>
                <c:pt idx="861">
                  <c:v>3.28</c:v>
                </c:pt>
                <c:pt idx="862">
                  <c:v>2.7599999999999993</c:v>
                </c:pt>
                <c:pt idx="863">
                  <c:v>2.6399999999999997</c:v>
                </c:pt>
                <c:pt idx="864">
                  <c:v>2.2799999999999994</c:v>
                </c:pt>
                <c:pt idx="865">
                  <c:v>1.8399999999999994</c:v>
                </c:pt>
                <c:pt idx="866">
                  <c:v>1.5399999999999996</c:v>
                </c:pt>
                <c:pt idx="867">
                  <c:v>1.3199999999999992</c:v>
                </c:pt>
                <c:pt idx="868">
                  <c:v>1.1199999999999992</c:v>
                </c:pt>
                <c:pt idx="869">
                  <c:v>1.2999999999999996</c:v>
                </c:pt>
                <c:pt idx="870">
                  <c:v>1.1799999999999993</c:v>
                </c:pt>
                <c:pt idx="871">
                  <c:v>1.3999999999999992</c:v>
                </c:pt>
                <c:pt idx="872">
                  <c:v>1.64</c:v>
                </c:pt>
                <c:pt idx="873">
                  <c:v>1.8199999999999996</c:v>
                </c:pt>
                <c:pt idx="874">
                  <c:v>1.8199999999999996</c:v>
                </c:pt>
                <c:pt idx="875">
                  <c:v>1.8800000000000001</c:v>
                </c:pt>
                <c:pt idx="876">
                  <c:v>1.7399999999999998</c:v>
                </c:pt>
                <c:pt idx="877">
                  <c:v>1.8799999999999997</c:v>
                </c:pt>
                <c:pt idx="878">
                  <c:v>2.16</c:v>
                </c:pt>
                <c:pt idx="879">
                  <c:v>2.2600000000000002</c:v>
                </c:pt>
                <c:pt idx="880">
                  <c:v>2.5799999999999996</c:v>
                </c:pt>
                <c:pt idx="881">
                  <c:v>2.8</c:v>
                </c:pt>
                <c:pt idx="882">
                  <c:v>2.4999999999999991</c:v>
                </c:pt>
                <c:pt idx="883">
                  <c:v>2.3199999999999994</c:v>
                </c:pt>
                <c:pt idx="884">
                  <c:v>2.2599999999999993</c:v>
                </c:pt>
                <c:pt idx="885">
                  <c:v>2.54</c:v>
                </c:pt>
                <c:pt idx="886">
                  <c:v>2.9200000000000004</c:v>
                </c:pt>
                <c:pt idx="887">
                  <c:v>3.5600000000000009</c:v>
                </c:pt>
                <c:pt idx="888">
                  <c:v>3.7400000000000007</c:v>
                </c:pt>
                <c:pt idx="889">
                  <c:v>4.0600000000000005</c:v>
                </c:pt>
                <c:pt idx="890">
                  <c:v>3.6799999999999997</c:v>
                </c:pt>
                <c:pt idx="891">
                  <c:v>3.38</c:v>
                </c:pt>
                <c:pt idx="892">
                  <c:v>3.419999999999999</c:v>
                </c:pt>
                <c:pt idx="893">
                  <c:v>3.6</c:v>
                </c:pt>
                <c:pt idx="894">
                  <c:v>4.0599999999999996</c:v>
                </c:pt>
                <c:pt idx="895">
                  <c:v>4.42</c:v>
                </c:pt>
                <c:pt idx="896">
                  <c:v>4.4399999999999995</c:v>
                </c:pt>
                <c:pt idx="897">
                  <c:v>4.2200000000000006</c:v>
                </c:pt>
                <c:pt idx="898">
                  <c:v>4.3199999999999994</c:v>
                </c:pt>
                <c:pt idx="899">
                  <c:v>3.66</c:v>
                </c:pt>
                <c:pt idx="900">
                  <c:v>3.56</c:v>
                </c:pt>
                <c:pt idx="901">
                  <c:v>3.5</c:v>
                </c:pt>
                <c:pt idx="902">
                  <c:v>3.2</c:v>
                </c:pt>
                <c:pt idx="903">
                  <c:v>3.22</c:v>
                </c:pt>
                <c:pt idx="904">
                  <c:v>3.4599999999999995</c:v>
                </c:pt>
                <c:pt idx="905">
                  <c:v>3.3200000000000003</c:v>
                </c:pt>
                <c:pt idx="906">
                  <c:v>3.56</c:v>
                </c:pt>
                <c:pt idx="907">
                  <c:v>3.88</c:v>
                </c:pt>
                <c:pt idx="908">
                  <c:v>3.88</c:v>
                </c:pt>
                <c:pt idx="909">
                  <c:v>3.5200000000000005</c:v>
                </c:pt>
                <c:pt idx="910">
                  <c:v>3.3400000000000007</c:v>
                </c:pt>
                <c:pt idx="911">
                  <c:v>3.5200000000000005</c:v>
                </c:pt>
                <c:pt idx="912">
                  <c:v>3.5600000000000009</c:v>
                </c:pt>
                <c:pt idx="913">
                  <c:v>2.94</c:v>
                </c:pt>
                <c:pt idx="914">
                  <c:v>2.9799999999999995</c:v>
                </c:pt>
                <c:pt idx="915">
                  <c:v>3.0799999999999996</c:v>
                </c:pt>
                <c:pt idx="916">
                  <c:v>2.46</c:v>
                </c:pt>
                <c:pt idx="917">
                  <c:v>2.0999999999999996</c:v>
                </c:pt>
                <c:pt idx="918">
                  <c:v>2.62</c:v>
                </c:pt>
                <c:pt idx="919">
                  <c:v>2.6000000000000005</c:v>
                </c:pt>
                <c:pt idx="920">
                  <c:v>2.620000000000001</c:v>
                </c:pt>
                <c:pt idx="921">
                  <c:v>2.7600000000000007</c:v>
                </c:pt>
                <c:pt idx="922">
                  <c:v>3.0800000000000005</c:v>
                </c:pt>
                <c:pt idx="923">
                  <c:v>2.8600000000000003</c:v>
                </c:pt>
                <c:pt idx="924">
                  <c:v>3.0199999999999996</c:v>
                </c:pt>
                <c:pt idx="925">
                  <c:v>3.0799999999999992</c:v>
                </c:pt>
                <c:pt idx="926">
                  <c:v>3.0199999999999996</c:v>
                </c:pt>
                <c:pt idx="927">
                  <c:v>3.12</c:v>
                </c:pt>
                <c:pt idx="928">
                  <c:v>3.1599999999999993</c:v>
                </c:pt>
                <c:pt idx="929">
                  <c:v>2.98</c:v>
                </c:pt>
                <c:pt idx="930">
                  <c:v>2.7800000000000002</c:v>
                </c:pt>
                <c:pt idx="931">
                  <c:v>2.84</c:v>
                </c:pt>
                <c:pt idx="932">
                  <c:v>2.4799999999999995</c:v>
                </c:pt>
                <c:pt idx="933">
                  <c:v>2.82</c:v>
                </c:pt>
                <c:pt idx="934">
                  <c:v>2.8199999999999994</c:v>
                </c:pt>
                <c:pt idx="935">
                  <c:v>3.0199999999999996</c:v>
                </c:pt>
                <c:pt idx="936">
                  <c:v>3.2599999999999993</c:v>
                </c:pt>
                <c:pt idx="937">
                  <c:v>3.3600000000000003</c:v>
                </c:pt>
                <c:pt idx="938">
                  <c:v>3.14</c:v>
                </c:pt>
                <c:pt idx="939">
                  <c:v>2.98</c:v>
                </c:pt>
                <c:pt idx="940">
                  <c:v>2.9200000000000004</c:v>
                </c:pt>
                <c:pt idx="941">
                  <c:v>2.7600000000000007</c:v>
                </c:pt>
                <c:pt idx="942">
                  <c:v>3.1399999999999997</c:v>
                </c:pt>
                <c:pt idx="943">
                  <c:v>3.1800000000000006</c:v>
                </c:pt>
                <c:pt idx="944">
                  <c:v>3.4</c:v>
                </c:pt>
                <c:pt idx="945">
                  <c:v>3.5200000000000005</c:v>
                </c:pt>
                <c:pt idx="946">
                  <c:v>3.4</c:v>
                </c:pt>
                <c:pt idx="947">
                  <c:v>3.0200000000000005</c:v>
                </c:pt>
                <c:pt idx="948">
                  <c:v>2.54</c:v>
                </c:pt>
                <c:pt idx="949">
                  <c:v>2.4600000000000004</c:v>
                </c:pt>
                <c:pt idx="950">
                  <c:v>2.3400000000000007</c:v>
                </c:pt>
                <c:pt idx="951">
                  <c:v>2.2800000000000002</c:v>
                </c:pt>
                <c:pt idx="952">
                  <c:v>2.2999999999999998</c:v>
                </c:pt>
                <c:pt idx="953">
                  <c:v>2.6799999999999997</c:v>
                </c:pt>
                <c:pt idx="954">
                  <c:v>2.7799999999999994</c:v>
                </c:pt>
                <c:pt idx="955">
                  <c:v>2.6799999999999988</c:v>
                </c:pt>
                <c:pt idx="956">
                  <c:v>2.7199999999999993</c:v>
                </c:pt>
                <c:pt idx="957">
                  <c:v>2.7199999999999998</c:v>
                </c:pt>
                <c:pt idx="958">
                  <c:v>2.88</c:v>
                </c:pt>
                <c:pt idx="959">
                  <c:v>2.88</c:v>
                </c:pt>
                <c:pt idx="960">
                  <c:v>3.1399999999999997</c:v>
                </c:pt>
                <c:pt idx="961">
                  <c:v>3.3</c:v>
                </c:pt>
                <c:pt idx="962">
                  <c:v>3.2199999999999998</c:v>
                </c:pt>
                <c:pt idx="963">
                  <c:v>2.9799999999999995</c:v>
                </c:pt>
                <c:pt idx="964">
                  <c:v>2.7199999999999998</c:v>
                </c:pt>
                <c:pt idx="965">
                  <c:v>2.4199999999999995</c:v>
                </c:pt>
                <c:pt idx="966">
                  <c:v>1.879999999999999</c:v>
                </c:pt>
                <c:pt idx="967">
                  <c:v>1.0599999999999994</c:v>
                </c:pt>
                <c:pt idx="968">
                  <c:v>0.31999999999999956</c:v>
                </c:pt>
                <c:pt idx="969">
                  <c:v>1.1600000000000001</c:v>
                </c:pt>
                <c:pt idx="970">
                  <c:v>2.3000000000000003</c:v>
                </c:pt>
                <c:pt idx="971">
                  <c:v>4.42</c:v>
                </c:pt>
                <c:pt idx="972">
                  <c:v>7.2200000000000006</c:v>
                </c:pt>
                <c:pt idx="973">
                  <c:v>9.58</c:v>
                </c:pt>
                <c:pt idx="974">
                  <c:v>9.48</c:v>
                </c:pt>
                <c:pt idx="975">
                  <c:v>8.48</c:v>
                </c:pt>
                <c:pt idx="976">
                  <c:v>6.36</c:v>
                </c:pt>
                <c:pt idx="977">
                  <c:v>4.4800000000000004</c:v>
                </c:pt>
                <c:pt idx="978">
                  <c:v>3.3400000000000007</c:v>
                </c:pt>
                <c:pt idx="979">
                  <c:v>2.9800000000000009</c:v>
                </c:pt>
                <c:pt idx="980">
                  <c:v>3.0600000000000005</c:v>
                </c:pt>
                <c:pt idx="981">
                  <c:v>3.7600000000000007</c:v>
                </c:pt>
                <c:pt idx="982">
                  <c:v>4.08</c:v>
                </c:pt>
                <c:pt idx="983">
                  <c:v>3.94</c:v>
                </c:pt>
                <c:pt idx="984">
                  <c:v>3.9999999999999987</c:v>
                </c:pt>
                <c:pt idx="985">
                  <c:v>4.24</c:v>
                </c:pt>
                <c:pt idx="986">
                  <c:v>4.42</c:v>
                </c:pt>
                <c:pt idx="987">
                  <c:v>4.12</c:v>
                </c:pt>
                <c:pt idx="988">
                  <c:v>3.9799999999999995</c:v>
                </c:pt>
                <c:pt idx="989">
                  <c:v>3.7600000000000007</c:v>
                </c:pt>
                <c:pt idx="990">
                  <c:v>3.3</c:v>
                </c:pt>
                <c:pt idx="991">
                  <c:v>2.9000000000000004</c:v>
                </c:pt>
                <c:pt idx="992">
                  <c:v>3.08</c:v>
                </c:pt>
                <c:pt idx="993">
                  <c:v>2.8</c:v>
                </c:pt>
                <c:pt idx="994">
                  <c:v>2.96</c:v>
                </c:pt>
                <c:pt idx="995">
                  <c:v>3.1399999999999997</c:v>
                </c:pt>
                <c:pt idx="996">
                  <c:v>3.1599999999999997</c:v>
                </c:pt>
                <c:pt idx="997">
                  <c:v>3.22</c:v>
                </c:pt>
                <c:pt idx="998">
                  <c:v>3.38</c:v>
                </c:pt>
                <c:pt idx="999">
                  <c:v>3.44</c:v>
                </c:pt>
                <c:pt idx="1000">
                  <c:v>3.54</c:v>
                </c:pt>
                <c:pt idx="1001">
                  <c:v>3.7</c:v>
                </c:pt>
                <c:pt idx="1002">
                  <c:v>3.6599999999999993</c:v>
                </c:pt>
                <c:pt idx="1003">
                  <c:v>3.6799999999999997</c:v>
                </c:pt>
                <c:pt idx="1004">
                  <c:v>3.5599999999999996</c:v>
                </c:pt>
                <c:pt idx="1005">
                  <c:v>3.6599999999999993</c:v>
                </c:pt>
                <c:pt idx="1006">
                  <c:v>3.5200000000000005</c:v>
                </c:pt>
                <c:pt idx="1007">
                  <c:v>3.3199999999999994</c:v>
                </c:pt>
                <c:pt idx="1008">
                  <c:v>3.4599999999999995</c:v>
                </c:pt>
                <c:pt idx="1009">
                  <c:v>3.6199999999999997</c:v>
                </c:pt>
                <c:pt idx="1010">
                  <c:v>3.5</c:v>
                </c:pt>
                <c:pt idx="1011">
                  <c:v>3.2599999999999993</c:v>
                </c:pt>
                <c:pt idx="1012">
                  <c:v>3.5</c:v>
                </c:pt>
                <c:pt idx="1013">
                  <c:v>3.5599999999999996</c:v>
                </c:pt>
                <c:pt idx="1014">
                  <c:v>3.3</c:v>
                </c:pt>
                <c:pt idx="1015">
                  <c:v>3.8</c:v>
                </c:pt>
                <c:pt idx="1016">
                  <c:v>3.88</c:v>
                </c:pt>
                <c:pt idx="1017">
                  <c:v>3.9200000000000004</c:v>
                </c:pt>
                <c:pt idx="1018">
                  <c:v>4.2600000000000007</c:v>
                </c:pt>
                <c:pt idx="1019">
                  <c:v>4.8</c:v>
                </c:pt>
                <c:pt idx="1020">
                  <c:v>4.5</c:v>
                </c:pt>
                <c:pt idx="1021">
                  <c:v>5</c:v>
                </c:pt>
                <c:pt idx="1022">
                  <c:v>5.1599999999999993</c:v>
                </c:pt>
                <c:pt idx="1023">
                  <c:v>4.9000000000000004</c:v>
                </c:pt>
                <c:pt idx="1024">
                  <c:v>4.5999999999999996</c:v>
                </c:pt>
                <c:pt idx="1025">
                  <c:v>4.3800000000000008</c:v>
                </c:pt>
                <c:pt idx="1026">
                  <c:v>4.2799999999999994</c:v>
                </c:pt>
                <c:pt idx="1027">
                  <c:v>3.96</c:v>
                </c:pt>
                <c:pt idx="1028">
                  <c:v>3.62</c:v>
                </c:pt>
                <c:pt idx="1029">
                  <c:v>3.78</c:v>
                </c:pt>
                <c:pt idx="1030">
                  <c:v>3.84</c:v>
                </c:pt>
                <c:pt idx="1031">
                  <c:v>3.84</c:v>
                </c:pt>
                <c:pt idx="1032">
                  <c:v>4.0599999999999996</c:v>
                </c:pt>
                <c:pt idx="1033">
                  <c:v>4.1199999999999992</c:v>
                </c:pt>
                <c:pt idx="1034">
                  <c:v>3.8</c:v>
                </c:pt>
                <c:pt idx="1035">
                  <c:v>4.0399999999999991</c:v>
                </c:pt>
                <c:pt idx="1036">
                  <c:v>3.54</c:v>
                </c:pt>
                <c:pt idx="1037">
                  <c:v>3.0199999999999996</c:v>
                </c:pt>
                <c:pt idx="1038">
                  <c:v>2.8999999999999995</c:v>
                </c:pt>
                <c:pt idx="1039">
                  <c:v>2.82</c:v>
                </c:pt>
                <c:pt idx="1040">
                  <c:v>2.9</c:v>
                </c:pt>
                <c:pt idx="1041">
                  <c:v>3.08</c:v>
                </c:pt>
                <c:pt idx="1042">
                  <c:v>3.66</c:v>
                </c:pt>
                <c:pt idx="1043">
                  <c:v>3.9599999999999995</c:v>
                </c:pt>
                <c:pt idx="1044">
                  <c:v>4.3199999999999994</c:v>
                </c:pt>
                <c:pt idx="1045">
                  <c:v>4.24</c:v>
                </c:pt>
                <c:pt idx="1046">
                  <c:v>4.3199999999999985</c:v>
                </c:pt>
                <c:pt idx="1047">
                  <c:v>4.08</c:v>
                </c:pt>
                <c:pt idx="1048">
                  <c:v>4.12</c:v>
                </c:pt>
                <c:pt idx="1049">
                  <c:v>4.32</c:v>
                </c:pt>
                <c:pt idx="1050">
                  <c:v>4.2</c:v>
                </c:pt>
                <c:pt idx="1051">
                  <c:v>4.7800000000000011</c:v>
                </c:pt>
                <c:pt idx="1052">
                  <c:v>4.9600000000000009</c:v>
                </c:pt>
                <c:pt idx="1053">
                  <c:v>5.2</c:v>
                </c:pt>
                <c:pt idx="1054">
                  <c:v>4.9799999999999995</c:v>
                </c:pt>
                <c:pt idx="1055">
                  <c:v>5.4399999999999995</c:v>
                </c:pt>
                <c:pt idx="1056">
                  <c:v>5.2399999999999993</c:v>
                </c:pt>
                <c:pt idx="1057">
                  <c:v>5.2</c:v>
                </c:pt>
                <c:pt idx="1058">
                  <c:v>5.0199999999999996</c:v>
                </c:pt>
                <c:pt idx="1059">
                  <c:v>5.0999999999999996</c:v>
                </c:pt>
                <c:pt idx="1060">
                  <c:v>4.8800000000000008</c:v>
                </c:pt>
                <c:pt idx="1061">
                  <c:v>5.0200000000000005</c:v>
                </c:pt>
                <c:pt idx="1062">
                  <c:v>5.2799999999999994</c:v>
                </c:pt>
                <c:pt idx="1063">
                  <c:v>5.16</c:v>
                </c:pt>
                <c:pt idx="1064">
                  <c:v>5.42</c:v>
                </c:pt>
                <c:pt idx="1065">
                  <c:v>5.0599999999999996</c:v>
                </c:pt>
                <c:pt idx="1066">
                  <c:v>4.42</c:v>
                </c:pt>
                <c:pt idx="1067">
                  <c:v>4.0999999999999996</c:v>
                </c:pt>
                <c:pt idx="1068">
                  <c:v>4.1599999999999993</c:v>
                </c:pt>
                <c:pt idx="1069">
                  <c:v>3.9599999999999995</c:v>
                </c:pt>
                <c:pt idx="1070">
                  <c:v>3.96</c:v>
                </c:pt>
                <c:pt idx="1071">
                  <c:v>4.0600000000000005</c:v>
                </c:pt>
                <c:pt idx="1072">
                  <c:v>3.9599999999999995</c:v>
                </c:pt>
                <c:pt idx="1073">
                  <c:v>3.72</c:v>
                </c:pt>
                <c:pt idx="1074">
                  <c:v>3.8599999999999994</c:v>
                </c:pt>
                <c:pt idx="1075">
                  <c:v>3.96</c:v>
                </c:pt>
                <c:pt idx="1076">
                  <c:v>4.1400000000000006</c:v>
                </c:pt>
                <c:pt idx="1077">
                  <c:v>4.26</c:v>
                </c:pt>
                <c:pt idx="1078">
                  <c:v>4.38</c:v>
                </c:pt>
                <c:pt idx="1079">
                  <c:v>4.16</c:v>
                </c:pt>
                <c:pt idx="1080">
                  <c:v>4.16</c:v>
                </c:pt>
                <c:pt idx="1081">
                  <c:v>4.08</c:v>
                </c:pt>
                <c:pt idx="1082">
                  <c:v>3.7399999999999998</c:v>
                </c:pt>
                <c:pt idx="1083">
                  <c:v>3.78</c:v>
                </c:pt>
                <c:pt idx="1084">
                  <c:v>3.8600000000000003</c:v>
                </c:pt>
                <c:pt idx="1085">
                  <c:v>4.2200000000000006</c:v>
                </c:pt>
                <c:pt idx="1086">
                  <c:v>4.26</c:v>
                </c:pt>
                <c:pt idx="1087">
                  <c:v>4.62</c:v>
                </c:pt>
                <c:pt idx="1088">
                  <c:v>4.4399999999999995</c:v>
                </c:pt>
                <c:pt idx="1089">
                  <c:v>4.1399999999999988</c:v>
                </c:pt>
                <c:pt idx="1090">
                  <c:v>4</c:v>
                </c:pt>
                <c:pt idx="1091">
                  <c:v>3.8200000000000003</c:v>
                </c:pt>
                <c:pt idx="1092">
                  <c:v>3.84</c:v>
                </c:pt>
                <c:pt idx="1093">
                  <c:v>3.88</c:v>
                </c:pt>
                <c:pt idx="1094">
                  <c:v>3.7800000000000002</c:v>
                </c:pt>
                <c:pt idx="1095">
                  <c:v>3.4799999999999995</c:v>
                </c:pt>
                <c:pt idx="1096">
                  <c:v>3.5400000000000005</c:v>
                </c:pt>
                <c:pt idx="1097">
                  <c:v>3.22</c:v>
                </c:pt>
                <c:pt idx="1098">
                  <c:v>3.4</c:v>
                </c:pt>
                <c:pt idx="1099">
                  <c:v>3.1799999999999997</c:v>
                </c:pt>
                <c:pt idx="1100">
                  <c:v>2.9799999999999995</c:v>
                </c:pt>
                <c:pt idx="1101">
                  <c:v>3.2199999999999998</c:v>
                </c:pt>
                <c:pt idx="1102">
                  <c:v>3.339999999999999</c:v>
                </c:pt>
                <c:pt idx="1103">
                  <c:v>3.1199999999999997</c:v>
                </c:pt>
                <c:pt idx="1104">
                  <c:v>3.5799999999999996</c:v>
                </c:pt>
                <c:pt idx="1105">
                  <c:v>3.88</c:v>
                </c:pt>
                <c:pt idx="1106">
                  <c:v>3.9599999999999995</c:v>
                </c:pt>
                <c:pt idx="1107">
                  <c:v>4.3800000000000008</c:v>
                </c:pt>
                <c:pt idx="1108">
                  <c:v>4.74</c:v>
                </c:pt>
                <c:pt idx="1109">
                  <c:v>4.9000000000000012</c:v>
                </c:pt>
                <c:pt idx="1110">
                  <c:v>4.74</c:v>
                </c:pt>
                <c:pt idx="1111">
                  <c:v>4.4400000000000004</c:v>
                </c:pt>
                <c:pt idx="1112">
                  <c:v>4.2799999999999994</c:v>
                </c:pt>
                <c:pt idx="1113">
                  <c:v>4.18</c:v>
                </c:pt>
                <c:pt idx="1114">
                  <c:v>3.5799999999999996</c:v>
                </c:pt>
                <c:pt idx="1115">
                  <c:v>3.8</c:v>
                </c:pt>
                <c:pt idx="1116">
                  <c:v>3.9799999999999995</c:v>
                </c:pt>
                <c:pt idx="1117">
                  <c:v>3.7399999999999998</c:v>
                </c:pt>
                <c:pt idx="1118">
                  <c:v>3.6799999999999997</c:v>
                </c:pt>
                <c:pt idx="1119">
                  <c:v>4.0199999999999996</c:v>
                </c:pt>
                <c:pt idx="1120">
                  <c:v>3.72</c:v>
                </c:pt>
                <c:pt idx="1121">
                  <c:v>3.4800000000000004</c:v>
                </c:pt>
                <c:pt idx="1122">
                  <c:v>3.2600000000000007</c:v>
                </c:pt>
                <c:pt idx="1123">
                  <c:v>3.1400000000000006</c:v>
                </c:pt>
                <c:pt idx="1124">
                  <c:v>2.56</c:v>
                </c:pt>
                <c:pt idx="1125">
                  <c:v>2.52</c:v>
                </c:pt>
                <c:pt idx="1126">
                  <c:v>2.5199999999999996</c:v>
                </c:pt>
                <c:pt idx="1127">
                  <c:v>3.0599999999999992</c:v>
                </c:pt>
                <c:pt idx="1128">
                  <c:v>2.9999999999999991</c:v>
                </c:pt>
                <c:pt idx="1129">
                  <c:v>3.4599999999999995</c:v>
                </c:pt>
                <c:pt idx="1130">
                  <c:v>3.8200000000000003</c:v>
                </c:pt>
                <c:pt idx="1131">
                  <c:v>3.8600000000000003</c:v>
                </c:pt>
                <c:pt idx="1132">
                  <c:v>3.6400000000000006</c:v>
                </c:pt>
                <c:pt idx="1133">
                  <c:v>3.7400000000000007</c:v>
                </c:pt>
                <c:pt idx="1134">
                  <c:v>3.7600000000000002</c:v>
                </c:pt>
                <c:pt idx="1135">
                  <c:v>3.8200000000000003</c:v>
                </c:pt>
                <c:pt idx="1136">
                  <c:v>4.3400000000000007</c:v>
                </c:pt>
                <c:pt idx="1137">
                  <c:v>4.8</c:v>
                </c:pt>
                <c:pt idx="1138">
                  <c:v>5.1400000000000006</c:v>
                </c:pt>
                <c:pt idx="1139">
                  <c:v>5.4</c:v>
                </c:pt>
                <c:pt idx="1140">
                  <c:v>5.3800000000000008</c:v>
                </c:pt>
                <c:pt idx="1141">
                  <c:v>5.0999999999999996</c:v>
                </c:pt>
                <c:pt idx="1142">
                  <c:v>4.5999999999999996</c:v>
                </c:pt>
                <c:pt idx="1143">
                  <c:v>4.4799999999999995</c:v>
                </c:pt>
                <c:pt idx="1144">
                  <c:v>4.5</c:v>
                </c:pt>
                <c:pt idx="1145">
                  <c:v>4.4799999999999995</c:v>
                </c:pt>
                <c:pt idx="1146">
                  <c:v>4.68</c:v>
                </c:pt>
                <c:pt idx="1147">
                  <c:v>4.7999999999999989</c:v>
                </c:pt>
                <c:pt idx="1148">
                  <c:v>4.4799999999999995</c:v>
                </c:pt>
                <c:pt idx="1149">
                  <c:v>4.2600000000000007</c:v>
                </c:pt>
                <c:pt idx="1150">
                  <c:v>4</c:v>
                </c:pt>
                <c:pt idx="1151">
                  <c:v>3.78</c:v>
                </c:pt>
                <c:pt idx="1152">
                  <c:v>3.72</c:v>
                </c:pt>
                <c:pt idx="1153">
                  <c:v>3.66</c:v>
                </c:pt>
                <c:pt idx="1154">
                  <c:v>3.5200000000000005</c:v>
                </c:pt>
                <c:pt idx="1155">
                  <c:v>3.9</c:v>
                </c:pt>
                <c:pt idx="1156">
                  <c:v>3.4200000000000004</c:v>
                </c:pt>
                <c:pt idx="1157">
                  <c:v>3.3599999999999994</c:v>
                </c:pt>
                <c:pt idx="1158">
                  <c:v>3.94</c:v>
                </c:pt>
                <c:pt idx="1159">
                  <c:v>4.34</c:v>
                </c:pt>
                <c:pt idx="1160">
                  <c:v>3.6999999999999993</c:v>
                </c:pt>
                <c:pt idx="1161">
                  <c:v>2.7999999999999994</c:v>
                </c:pt>
                <c:pt idx="1162">
                  <c:v>0.95999999999999974</c:v>
                </c:pt>
                <c:pt idx="1163">
                  <c:v>-1.2000000000000002</c:v>
                </c:pt>
                <c:pt idx="1164">
                  <c:v>-4.7</c:v>
                </c:pt>
                <c:pt idx="1165">
                  <c:v>-4.6400000000000006</c:v>
                </c:pt>
                <c:pt idx="1166">
                  <c:v>-1.7800000000000007</c:v>
                </c:pt>
                <c:pt idx="1167">
                  <c:v>1.8399999999999999</c:v>
                </c:pt>
                <c:pt idx="1168">
                  <c:v>6.7</c:v>
                </c:pt>
                <c:pt idx="1169">
                  <c:v>12.62</c:v>
                </c:pt>
                <c:pt idx="1170">
                  <c:v>12.48</c:v>
                </c:pt>
                <c:pt idx="1171">
                  <c:v>9.9600000000000009</c:v>
                </c:pt>
                <c:pt idx="1172">
                  <c:v>6.9800000000000013</c:v>
                </c:pt>
                <c:pt idx="1173">
                  <c:v>3.120000000000001</c:v>
                </c:pt>
                <c:pt idx="1174">
                  <c:v>5.9999999999999963E-2</c:v>
                </c:pt>
                <c:pt idx="1175">
                  <c:v>-0.15999999999999998</c:v>
                </c:pt>
                <c:pt idx="1176">
                  <c:v>0.55999999999999961</c:v>
                </c:pt>
                <c:pt idx="1177">
                  <c:v>2.0599999999999996</c:v>
                </c:pt>
                <c:pt idx="1178">
                  <c:v>2.4599999999999995</c:v>
                </c:pt>
                <c:pt idx="1179">
                  <c:v>2.8399999999999994</c:v>
                </c:pt>
                <c:pt idx="1180">
                  <c:v>3.6399999999999992</c:v>
                </c:pt>
                <c:pt idx="1181">
                  <c:v>3.88</c:v>
                </c:pt>
                <c:pt idx="1182">
                  <c:v>3.4599999999999995</c:v>
                </c:pt>
                <c:pt idx="1183">
                  <c:v>3.9200000000000004</c:v>
                </c:pt>
                <c:pt idx="1184">
                  <c:v>4.26</c:v>
                </c:pt>
                <c:pt idx="1185">
                  <c:v>4.08</c:v>
                </c:pt>
                <c:pt idx="1186">
                  <c:v>4.3599999999999994</c:v>
                </c:pt>
                <c:pt idx="1187">
                  <c:v>4.5</c:v>
                </c:pt>
                <c:pt idx="1188">
                  <c:v>4.08</c:v>
                </c:pt>
                <c:pt idx="1189">
                  <c:v>3.5200000000000005</c:v>
                </c:pt>
                <c:pt idx="1190">
                  <c:v>3.6</c:v>
                </c:pt>
                <c:pt idx="1191">
                  <c:v>3.3599999999999994</c:v>
                </c:pt>
                <c:pt idx="1192">
                  <c:v>3.3600000000000003</c:v>
                </c:pt>
                <c:pt idx="1193">
                  <c:v>3.78</c:v>
                </c:pt>
                <c:pt idx="1194">
                  <c:v>4.3199999999999994</c:v>
                </c:pt>
                <c:pt idx="1195">
                  <c:v>4.24</c:v>
                </c:pt>
                <c:pt idx="1196">
                  <c:v>4.34</c:v>
                </c:pt>
                <c:pt idx="1197">
                  <c:v>4.7200000000000006</c:v>
                </c:pt>
                <c:pt idx="1198">
                  <c:v>4.5999999999999996</c:v>
                </c:pt>
                <c:pt idx="1199">
                  <c:v>4.2799999999999994</c:v>
                </c:pt>
                <c:pt idx="1200">
                  <c:v>4.2799999999999994</c:v>
                </c:pt>
                <c:pt idx="1201">
                  <c:v>4.54</c:v>
                </c:pt>
                <c:pt idx="1202">
                  <c:v>3.88</c:v>
                </c:pt>
                <c:pt idx="1203">
                  <c:v>3.5</c:v>
                </c:pt>
                <c:pt idx="1204">
                  <c:v>3.2399999999999998</c:v>
                </c:pt>
                <c:pt idx="1205">
                  <c:v>3.4200000000000004</c:v>
                </c:pt>
                <c:pt idx="1206">
                  <c:v>2.7600000000000002</c:v>
                </c:pt>
                <c:pt idx="1207">
                  <c:v>3.0799999999999996</c:v>
                </c:pt>
                <c:pt idx="1208">
                  <c:v>3.1999999999999997</c:v>
                </c:pt>
                <c:pt idx="1209">
                  <c:v>3.339999999999999</c:v>
                </c:pt>
                <c:pt idx="1210">
                  <c:v>3.5399999999999991</c:v>
                </c:pt>
                <c:pt idx="1211">
                  <c:v>3.78</c:v>
                </c:pt>
                <c:pt idx="1212">
                  <c:v>3.62</c:v>
                </c:pt>
                <c:pt idx="1213">
                  <c:v>3.8600000000000003</c:v>
                </c:pt>
                <c:pt idx="1214">
                  <c:v>3.78</c:v>
                </c:pt>
                <c:pt idx="1215">
                  <c:v>3.28</c:v>
                </c:pt>
                <c:pt idx="1216">
                  <c:v>3.1599999999999997</c:v>
                </c:pt>
                <c:pt idx="1217">
                  <c:v>3.1399999999999997</c:v>
                </c:pt>
                <c:pt idx="1218">
                  <c:v>2.7399999999999998</c:v>
                </c:pt>
                <c:pt idx="1219">
                  <c:v>2.76</c:v>
                </c:pt>
                <c:pt idx="1220">
                  <c:v>2.84</c:v>
                </c:pt>
                <c:pt idx="1221">
                  <c:v>2.7800000000000002</c:v>
                </c:pt>
                <c:pt idx="1222">
                  <c:v>2.7</c:v>
                </c:pt>
                <c:pt idx="1223">
                  <c:v>2.88</c:v>
                </c:pt>
                <c:pt idx="1224">
                  <c:v>2.7199999999999998</c:v>
                </c:pt>
                <c:pt idx="1225">
                  <c:v>2.2799999999999998</c:v>
                </c:pt>
                <c:pt idx="1226">
                  <c:v>2.3199999999999998</c:v>
                </c:pt>
                <c:pt idx="1227">
                  <c:v>2.2399999999999998</c:v>
                </c:pt>
                <c:pt idx="1228">
                  <c:v>2.2199999999999998</c:v>
                </c:pt>
                <c:pt idx="1229">
                  <c:v>2.6399999999999997</c:v>
                </c:pt>
                <c:pt idx="1230">
                  <c:v>2.9</c:v>
                </c:pt>
                <c:pt idx="1231">
                  <c:v>2.5799999999999996</c:v>
                </c:pt>
                <c:pt idx="1232">
                  <c:v>2.62</c:v>
                </c:pt>
                <c:pt idx="1233">
                  <c:v>2.7</c:v>
                </c:pt>
                <c:pt idx="1234">
                  <c:v>2.84</c:v>
                </c:pt>
                <c:pt idx="1235">
                  <c:v>2.88</c:v>
                </c:pt>
                <c:pt idx="1236">
                  <c:v>3.1399999999999997</c:v>
                </c:pt>
                <c:pt idx="1237">
                  <c:v>2.9</c:v>
                </c:pt>
                <c:pt idx="1238">
                  <c:v>2.74</c:v>
                </c:pt>
                <c:pt idx="1239">
                  <c:v>2.2600000000000007</c:v>
                </c:pt>
                <c:pt idx="1240">
                  <c:v>2.1800000000000006</c:v>
                </c:pt>
                <c:pt idx="1241">
                  <c:v>1.9600000000000009</c:v>
                </c:pt>
                <c:pt idx="1242">
                  <c:v>2.1800000000000006</c:v>
                </c:pt>
                <c:pt idx="1243">
                  <c:v>1.8600000000000005</c:v>
                </c:pt>
                <c:pt idx="1244">
                  <c:v>1.8000000000000003</c:v>
                </c:pt>
                <c:pt idx="1245">
                  <c:v>1.6800000000000002</c:v>
                </c:pt>
                <c:pt idx="1246">
                  <c:v>1.7</c:v>
                </c:pt>
                <c:pt idx="1247">
                  <c:v>1.4600000000000002</c:v>
                </c:pt>
                <c:pt idx="1248">
                  <c:v>1.7000000000000004</c:v>
                </c:pt>
                <c:pt idx="1249">
                  <c:v>1.6600000000000006</c:v>
                </c:pt>
                <c:pt idx="1250">
                  <c:v>1.6600000000000006</c:v>
                </c:pt>
                <c:pt idx="1251">
                  <c:v>2.0400000000000005</c:v>
                </c:pt>
                <c:pt idx="1252">
                  <c:v>2.2400000000000002</c:v>
                </c:pt>
                <c:pt idx="1253">
                  <c:v>2.5600000000000005</c:v>
                </c:pt>
                <c:pt idx="1254">
                  <c:v>2.6600000000000006</c:v>
                </c:pt>
                <c:pt idx="1255">
                  <c:v>3.0000000000000009</c:v>
                </c:pt>
                <c:pt idx="1256">
                  <c:v>2.580000000000001</c:v>
                </c:pt>
                <c:pt idx="1257">
                  <c:v>2.3600000000000008</c:v>
                </c:pt>
                <c:pt idx="1258">
                  <c:v>2.1400000000000006</c:v>
                </c:pt>
                <c:pt idx="1259">
                  <c:v>1.9400000000000006</c:v>
                </c:pt>
                <c:pt idx="1260">
                  <c:v>1.8000000000000003</c:v>
                </c:pt>
                <c:pt idx="1261">
                  <c:v>1.6</c:v>
                </c:pt>
                <c:pt idx="1262">
                  <c:v>1.7200000000000002</c:v>
                </c:pt>
                <c:pt idx="1263">
                  <c:v>1.3200000000000003</c:v>
                </c:pt>
                <c:pt idx="1264">
                  <c:v>1.1400000000000006</c:v>
                </c:pt>
                <c:pt idx="1265">
                  <c:v>0.70000000000000073</c:v>
                </c:pt>
                <c:pt idx="1266">
                  <c:v>0.72000000000000097</c:v>
                </c:pt>
                <c:pt idx="1267">
                  <c:v>0.26000000000000084</c:v>
                </c:pt>
                <c:pt idx="1268">
                  <c:v>0.32000000000000101</c:v>
                </c:pt>
                <c:pt idx="1269">
                  <c:v>0.14000000000000057</c:v>
                </c:pt>
                <c:pt idx="1270">
                  <c:v>-5.9999999999999429E-2</c:v>
                </c:pt>
                <c:pt idx="1271">
                  <c:v>0.24000000000000057</c:v>
                </c:pt>
                <c:pt idx="1272">
                  <c:v>0.70000000000000073</c:v>
                </c:pt>
                <c:pt idx="1273">
                  <c:v>0.54000000000000059</c:v>
                </c:pt>
                <c:pt idx="1274">
                  <c:v>0.26000000000000084</c:v>
                </c:pt>
                <c:pt idx="1275">
                  <c:v>0.28000000000000042</c:v>
                </c:pt>
                <c:pt idx="1276">
                  <c:v>-0.37999999999999973</c:v>
                </c:pt>
                <c:pt idx="1277">
                  <c:v>-1.2200000000000002</c:v>
                </c:pt>
                <c:pt idx="1278">
                  <c:v>-1.4400000000000006</c:v>
                </c:pt>
                <c:pt idx="1279">
                  <c:v>-0.88000000000000111</c:v>
                </c:pt>
                <c:pt idx="1280">
                  <c:v>-0.82000000000000095</c:v>
                </c:pt>
                <c:pt idx="1281">
                  <c:v>-0.40000000000000069</c:v>
                </c:pt>
                <c:pt idx="1282">
                  <c:v>-2.0000000000000996E-2</c:v>
                </c:pt>
                <c:pt idx="1283">
                  <c:v>0.1</c:v>
                </c:pt>
                <c:pt idx="1284">
                  <c:v>6.0000000000000851E-2</c:v>
                </c:pt>
                <c:pt idx="1285">
                  <c:v>0.18000000000000113</c:v>
                </c:pt>
                <c:pt idx="1286">
                  <c:v>0.32000000000000028</c:v>
                </c:pt>
                <c:pt idx="1287">
                  <c:v>0.90000000000000147</c:v>
                </c:pt>
                <c:pt idx="1288">
                  <c:v>1.4200000000000017</c:v>
                </c:pt>
                <c:pt idx="1289">
                  <c:v>1.5200000000000018</c:v>
                </c:pt>
                <c:pt idx="1290">
                  <c:v>2.180000000000001</c:v>
                </c:pt>
                <c:pt idx="1291">
                  <c:v>2.6600000000000024</c:v>
                </c:pt>
                <c:pt idx="1292">
                  <c:v>2.7000000000000015</c:v>
                </c:pt>
                <c:pt idx="1293">
                  <c:v>3.0399999999999991</c:v>
                </c:pt>
                <c:pt idx="1294">
                  <c:v>3.7999999999999985</c:v>
                </c:pt>
                <c:pt idx="1295">
                  <c:v>3.9</c:v>
                </c:pt>
                <c:pt idx="1296">
                  <c:v>3.919999999999999</c:v>
                </c:pt>
                <c:pt idx="1297">
                  <c:v>4.4399999999999986</c:v>
                </c:pt>
                <c:pt idx="1298">
                  <c:v>4.72</c:v>
                </c:pt>
                <c:pt idx="1299">
                  <c:v>4.84</c:v>
                </c:pt>
                <c:pt idx="1300">
                  <c:v>4.9399999999999986</c:v>
                </c:pt>
                <c:pt idx="1301">
                  <c:v>5.0799999999999992</c:v>
                </c:pt>
                <c:pt idx="1302">
                  <c:v>4.5400000000000009</c:v>
                </c:pt>
                <c:pt idx="1303">
                  <c:v>4.54</c:v>
                </c:pt>
                <c:pt idx="1304">
                  <c:v>4.379999999999999</c:v>
                </c:pt>
                <c:pt idx="1305">
                  <c:v>4.22</c:v>
                </c:pt>
                <c:pt idx="1306">
                  <c:v>4.04</c:v>
                </c:pt>
                <c:pt idx="1307">
                  <c:v>4.2999999999999989</c:v>
                </c:pt>
                <c:pt idx="1308">
                  <c:v>3.9399999999999986</c:v>
                </c:pt>
                <c:pt idx="1309">
                  <c:v>3.3399999999999985</c:v>
                </c:pt>
                <c:pt idx="1310">
                  <c:v>3.1399999999999983</c:v>
                </c:pt>
                <c:pt idx="1311">
                  <c:v>2.9399999999999986</c:v>
                </c:pt>
                <c:pt idx="1312">
                  <c:v>2.5999999999999988</c:v>
                </c:pt>
                <c:pt idx="1313">
                  <c:v>2.4799999999999995</c:v>
                </c:pt>
                <c:pt idx="1314">
                  <c:v>2.3600000000000008</c:v>
                </c:pt>
                <c:pt idx="1315">
                  <c:v>2.0000000000000013</c:v>
                </c:pt>
                <c:pt idx="1316">
                  <c:v>1.8000000000000014</c:v>
                </c:pt>
                <c:pt idx="1317">
                  <c:v>1.8600000000000008</c:v>
                </c:pt>
                <c:pt idx="1318">
                  <c:v>1.4200000000000004</c:v>
                </c:pt>
                <c:pt idx="1319">
                  <c:v>1.7199999999999989</c:v>
                </c:pt>
                <c:pt idx="1320">
                  <c:v>1.8399999999999992</c:v>
                </c:pt>
                <c:pt idx="1321">
                  <c:v>1.9799999999999998</c:v>
                </c:pt>
                <c:pt idx="1322">
                  <c:v>2.1799999999999997</c:v>
                </c:pt>
                <c:pt idx="1323">
                  <c:v>2.2600000000000007</c:v>
                </c:pt>
                <c:pt idx="1324">
                  <c:v>2.3400000000000021</c:v>
                </c:pt>
                <c:pt idx="1325">
                  <c:v>2.1200000000000019</c:v>
                </c:pt>
                <c:pt idx="1326">
                  <c:v>2.2000000000000002</c:v>
                </c:pt>
                <c:pt idx="1327">
                  <c:v>1.8</c:v>
                </c:pt>
                <c:pt idx="1328">
                  <c:v>2.5200000000000005</c:v>
                </c:pt>
                <c:pt idx="1329">
                  <c:v>2.6799999999999997</c:v>
                </c:pt>
                <c:pt idx="1330">
                  <c:v>3.0200000000000005</c:v>
                </c:pt>
                <c:pt idx="1331">
                  <c:v>3.22</c:v>
                </c:pt>
                <c:pt idx="1332">
                  <c:v>3.4000000000000012</c:v>
                </c:pt>
                <c:pt idx="1333">
                  <c:v>3.3</c:v>
                </c:pt>
                <c:pt idx="1334">
                  <c:v>3.3400000000000007</c:v>
                </c:pt>
                <c:pt idx="1335">
                  <c:v>3.6399999999999992</c:v>
                </c:pt>
                <c:pt idx="1336">
                  <c:v>3.6</c:v>
                </c:pt>
                <c:pt idx="1337">
                  <c:v>4.0200000000000005</c:v>
                </c:pt>
                <c:pt idx="1338">
                  <c:v>4.1400000000000006</c:v>
                </c:pt>
                <c:pt idx="1339">
                  <c:v>3.72</c:v>
                </c:pt>
                <c:pt idx="1340">
                  <c:v>3.4800000000000013</c:v>
                </c:pt>
                <c:pt idx="1341">
                  <c:v>3.2600000000000025</c:v>
                </c:pt>
                <c:pt idx="1342">
                  <c:v>3.1400000000000006</c:v>
                </c:pt>
                <c:pt idx="1343">
                  <c:v>2.88</c:v>
                </c:pt>
                <c:pt idx="1344">
                  <c:v>3.1</c:v>
                </c:pt>
                <c:pt idx="1345">
                  <c:v>3.2400000000000007</c:v>
                </c:pt>
                <c:pt idx="1346">
                  <c:v>3.1799999999999997</c:v>
                </c:pt>
                <c:pt idx="1347">
                  <c:v>2.7</c:v>
                </c:pt>
                <c:pt idx="1348">
                  <c:v>2.2000000000000015</c:v>
                </c:pt>
                <c:pt idx="1349">
                  <c:v>2.080000000000001</c:v>
                </c:pt>
                <c:pt idx="1350">
                  <c:v>1.7200000000000002</c:v>
                </c:pt>
                <c:pt idx="1351">
                  <c:v>1.7599999999999993</c:v>
                </c:pt>
                <c:pt idx="1352">
                  <c:v>1.5400000000000005</c:v>
                </c:pt>
                <c:pt idx="1353">
                  <c:v>1.8200000000000003</c:v>
                </c:pt>
                <c:pt idx="1354">
                  <c:v>1.7</c:v>
                </c:pt>
                <c:pt idx="1355">
                  <c:v>1.7399999999999991</c:v>
                </c:pt>
                <c:pt idx="1356">
                  <c:v>1.6399999999999992</c:v>
                </c:pt>
                <c:pt idx="1357">
                  <c:v>1.9199999999999988</c:v>
                </c:pt>
                <c:pt idx="1358">
                  <c:v>1.5999999999999985</c:v>
                </c:pt>
                <c:pt idx="1359">
                  <c:v>1.3399999999999992</c:v>
                </c:pt>
                <c:pt idx="1360">
                  <c:v>1.5</c:v>
                </c:pt>
                <c:pt idx="1361">
                  <c:v>1.6200000000000003</c:v>
                </c:pt>
                <c:pt idx="1362">
                  <c:v>2.5799999999999996</c:v>
                </c:pt>
                <c:pt idx="1363">
                  <c:v>4.18</c:v>
                </c:pt>
                <c:pt idx="1364">
                  <c:v>5.4399999999999995</c:v>
                </c:pt>
                <c:pt idx="1365">
                  <c:v>6.06</c:v>
                </c:pt>
                <c:pt idx="1366">
                  <c:v>6.2399999999999993</c:v>
                </c:pt>
                <c:pt idx="1367">
                  <c:v>5.5200000000000005</c:v>
                </c:pt>
                <c:pt idx="1368">
                  <c:v>4.2799999999999994</c:v>
                </c:pt>
                <c:pt idx="1369">
                  <c:v>3.1799999999999997</c:v>
                </c:pt>
                <c:pt idx="1370">
                  <c:v>2.0399999999999991</c:v>
                </c:pt>
                <c:pt idx="1371">
                  <c:v>1.7200000000000002</c:v>
                </c:pt>
                <c:pt idx="1372">
                  <c:v>2.1</c:v>
                </c:pt>
                <c:pt idx="1373">
                  <c:v>2.2200000000000002</c:v>
                </c:pt>
                <c:pt idx="1374">
                  <c:v>2.72</c:v>
                </c:pt>
                <c:pt idx="1375">
                  <c:v>3.4799999999999995</c:v>
                </c:pt>
                <c:pt idx="1376">
                  <c:v>3.5199999999999987</c:v>
                </c:pt>
                <c:pt idx="1377">
                  <c:v>2.9799999999999982</c:v>
                </c:pt>
                <c:pt idx="1378">
                  <c:v>2.9799999999999982</c:v>
                </c:pt>
                <c:pt idx="1379">
                  <c:v>2.1199999999999988</c:v>
                </c:pt>
                <c:pt idx="1380">
                  <c:v>1.8</c:v>
                </c:pt>
                <c:pt idx="1381">
                  <c:v>1.8399999999999992</c:v>
                </c:pt>
                <c:pt idx="1382">
                  <c:v>2.0400000000000005</c:v>
                </c:pt>
                <c:pt idx="1383">
                  <c:v>2.1000000000000014</c:v>
                </c:pt>
                <c:pt idx="1384">
                  <c:v>2.9</c:v>
                </c:pt>
                <c:pt idx="1385">
                  <c:v>3.0599999999999996</c:v>
                </c:pt>
                <c:pt idx="1386">
                  <c:v>3.0799999999999996</c:v>
                </c:pt>
                <c:pt idx="1387">
                  <c:v>3.0199999999999974</c:v>
                </c:pt>
                <c:pt idx="1388">
                  <c:v>2.9799999999999969</c:v>
                </c:pt>
                <c:pt idx="1389">
                  <c:v>2.6999999999999984</c:v>
                </c:pt>
                <c:pt idx="1390">
                  <c:v>2.4399999999999977</c:v>
                </c:pt>
                <c:pt idx="1391">
                  <c:v>2.78</c:v>
                </c:pt>
                <c:pt idx="1392">
                  <c:v>3.1</c:v>
                </c:pt>
                <c:pt idx="1393">
                  <c:v>3.3</c:v>
                </c:pt>
                <c:pt idx="1394">
                  <c:v>3.4799999999999995</c:v>
                </c:pt>
                <c:pt idx="1395">
                  <c:v>3.7</c:v>
                </c:pt>
                <c:pt idx="1396">
                  <c:v>3.2399999999999993</c:v>
                </c:pt>
                <c:pt idx="1397">
                  <c:v>2.4799999999999995</c:v>
                </c:pt>
                <c:pt idx="1398">
                  <c:v>2.0399999999999991</c:v>
                </c:pt>
                <c:pt idx="1399">
                  <c:v>1.5799999999999996</c:v>
                </c:pt>
                <c:pt idx="1400">
                  <c:v>1.3399999999999992</c:v>
                </c:pt>
                <c:pt idx="1401">
                  <c:v>1.5</c:v>
                </c:pt>
                <c:pt idx="1402">
                  <c:v>1.6799999999999997</c:v>
                </c:pt>
                <c:pt idx="1403">
                  <c:v>1.3799999999999997</c:v>
                </c:pt>
                <c:pt idx="1404">
                  <c:v>1.0799999999999996</c:v>
                </c:pt>
                <c:pt idx="1405">
                  <c:v>1.0799999999999996</c:v>
                </c:pt>
                <c:pt idx="1406">
                  <c:v>1.1199999999999988</c:v>
                </c:pt>
                <c:pt idx="1407">
                  <c:v>1.1599999999999995</c:v>
                </c:pt>
                <c:pt idx="1408">
                  <c:v>1.2200000000000002</c:v>
                </c:pt>
                <c:pt idx="1409">
                  <c:v>1.8399999999999992</c:v>
                </c:pt>
                <c:pt idx="1410">
                  <c:v>1.6400000000000006</c:v>
                </c:pt>
                <c:pt idx="1411">
                  <c:v>1.1200000000000003</c:v>
                </c:pt>
                <c:pt idx="1412">
                  <c:v>1.3799999999999997</c:v>
                </c:pt>
                <c:pt idx="1413">
                  <c:v>1.4799999999999998</c:v>
                </c:pt>
                <c:pt idx="1414">
                  <c:v>1.0200000000000002</c:v>
                </c:pt>
                <c:pt idx="1415">
                  <c:v>0.87999999999999967</c:v>
                </c:pt>
                <c:pt idx="1416">
                  <c:v>0.81999999999999884</c:v>
                </c:pt>
                <c:pt idx="1417">
                  <c:v>0.4</c:v>
                </c:pt>
                <c:pt idx="1418">
                  <c:v>0.34000000000000058</c:v>
                </c:pt>
                <c:pt idx="1419">
                  <c:v>0.17999999999999972</c:v>
                </c:pt>
                <c:pt idx="1420">
                  <c:v>0.44000000000000056</c:v>
                </c:pt>
                <c:pt idx="1421">
                  <c:v>0.52000000000000102</c:v>
                </c:pt>
                <c:pt idx="1422">
                  <c:v>0.70000000000000073</c:v>
                </c:pt>
                <c:pt idx="1423">
                  <c:v>0.8600000000000001</c:v>
                </c:pt>
                <c:pt idx="1424">
                  <c:v>1.1800000000000004</c:v>
                </c:pt>
                <c:pt idx="1425">
                  <c:v>0.76000000000000012</c:v>
                </c:pt>
                <c:pt idx="1426">
                  <c:v>0.32000000000000028</c:v>
                </c:pt>
                <c:pt idx="1427">
                  <c:v>-1.9999999999998862E-2</c:v>
                </c:pt>
                <c:pt idx="1428">
                  <c:v>-0.51999999999999957</c:v>
                </c:pt>
                <c:pt idx="1429">
                  <c:v>-0.77999999999999903</c:v>
                </c:pt>
                <c:pt idx="1430">
                  <c:v>-0.78000000000000047</c:v>
                </c:pt>
                <c:pt idx="1431">
                  <c:v>-0.51999999999999957</c:v>
                </c:pt>
                <c:pt idx="1432">
                  <c:v>-0.54000000000000126</c:v>
                </c:pt>
                <c:pt idx="1433">
                  <c:v>-0.82000000000000028</c:v>
                </c:pt>
                <c:pt idx="1434">
                  <c:v>-1.1599999999999995</c:v>
                </c:pt>
                <c:pt idx="1435">
                  <c:v>-1.0999999999999985</c:v>
                </c:pt>
                <c:pt idx="1436">
                  <c:v>-1.0399999999999991</c:v>
                </c:pt>
                <c:pt idx="1437">
                  <c:v>-0.99999999999999856</c:v>
                </c:pt>
                <c:pt idx="1438">
                  <c:v>-0.63999999999999913</c:v>
                </c:pt>
                <c:pt idx="1439">
                  <c:v>-0.5</c:v>
                </c:pt>
                <c:pt idx="1440">
                  <c:v>-0.51999999999999891</c:v>
                </c:pt>
                <c:pt idx="1441">
                  <c:v>-0.85999999999999943</c:v>
                </c:pt>
                <c:pt idx="1442">
                  <c:v>-1.1400000000000006</c:v>
                </c:pt>
                <c:pt idx="1443">
                  <c:v>-1.1600000000000008</c:v>
                </c:pt>
                <c:pt idx="1444">
                  <c:v>-1.2200000000000002</c:v>
                </c:pt>
                <c:pt idx="1445">
                  <c:v>-1.240000000000002</c:v>
                </c:pt>
                <c:pt idx="1446">
                  <c:v>-1.2000000000000015</c:v>
                </c:pt>
                <c:pt idx="1447">
                  <c:v>-1.4599999999999995</c:v>
                </c:pt>
                <c:pt idx="1448">
                  <c:v>-1.7200000000000002</c:v>
                </c:pt>
                <c:pt idx="1449">
                  <c:v>-1.5200000000000002</c:v>
                </c:pt>
                <c:pt idx="1450">
                  <c:v>-1.6200000000000003</c:v>
                </c:pt>
                <c:pt idx="1451">
                  <c:v>-1.6200000000000003</c:v>
                </c:pt>
                <c:pt idx="1452">
                  <c:v>-1.0800000000000012</c:v>
                </c:pt>
                <c:pt idx="1453">
                  <c:v>-0.87999999999999967</c:v>
                </c:pt>
                <c:pt idx="1454">
                  <c:v>-1.0200000000000002</c:v>
                </c:pt>
                <c:pt idx="1455">
                  <c:v>-1.1599999999999995</c:v>
                </c:pt>
                <c:pt idx="1456">
                  <c:v>-1.4</c:v>
                </c:pt>
                <c:pt idx="1457">
                  <c:v>-1.7799999999999998</c:v>
                </c:pt>
                <c:pt idx="1458">
                  <c:v>-1.9799999999999998</c:v>
                </c:pt>
                <c:pt idx="1459">
                  <c:v>-1.8200000000000003</c:v>
                </c:pt>
                <c:pt idx="1460">
                  <c:v>-1.7</c:v>
                </c:pt>
                <c:pt idx="1461">
                  <c:v>-1.9399999999999991</c:v>
                </c:pt>
                <c:pt idx="1462">
                  <c:v>-1.9599999999999995</c:v>
                </c:pt>
                <c:pt idx="1463">
                  <c:v>-1.9799999999999998</c:v>
                </c:pt>
                <c:pt idx="1464">
                  <c:v>-1.9599999999999995</c:v>
                </c:pt>
                <c:pt idx="1465">
                  <c:v>-2.0200000000000005</c:v>
                </c:pt>
                <c:pt idx="1466">
                  <c:v>-1.6599999999999995</c:v>
                </c:pt>
                <c:pt idx="1467">
                  <c:v>-1.6599999999999995</c:v>
                </c:pt>
                <c:pt idx="1468">
                  <c:v>-1.819999999999999</c:v>
                </c:pt>
                <c:pt idx="1469">
                  <c:v>-2.1399999999999992</c:v>
                </c:pt>
                <c:pt idx="1470">
                  <c:v>-2.1799999999999984</c:v>
                </c:pt>
                <c:pt idx="1471">
                  <c:v>-2.38</c:v>
                </c:pt>
                <c:pt idx="1472">
                  <c:v>-2.6399999999999992</c:v>
                </c:pt>
                <c:pt idx="1473">
                  <c:v>-2.4400000000000004</c:v>
                </c:pt>
                <c:pt idx="1474">
                  <c:v>-2.7400000000000007</c:v>
                </c:pt>
                <c:pt idx="1475">
                  <c:v>-2.9400000000000022</c:v>
                </c:pt>
                <c:pt idx="1476">
                  <c:v>-2.7600000000000007</c:v>
                </c:pt>
                <c:pt idx="1477">
                  <c:v>-2.4800000000000013</c:v>
                </c:pt>
                <c:pt idx="1478">
                  <c:v>-2.1799999999999997</c:v>
                </c:pt>
                <c:pt idx="1479">
                  <c:v>-1.8200000000000003</c:v>
                </c:pt>
                <c:pt idx="1480">
                  <c:v>-1.6799999999999997</c:v>
                </c:pt>
                <c:pt idx="1481">
                  <c:v>-1.6200000000000003</c:v>
                </c:pt>
                <c:pt idx="1482">
                  <c:v>-1.6000000000000014</c:v>
                </c:pt>
                <c:pt idx="1483">
                  <c:v>-1.8000000000000014</c:v>
                </c:pt>
                <c:pt idx="1484">
                  <c:v>-1.4400000000000006</c:v>
                </c:pt>
                <c:pt idx="1485">
                  <c:v>-1.5799999999999996</c:v>
                </c:pt>
                <c:pt idx="1486">
                  <c:v>-1.6</c:v>
                </c:pt>
                <c:pt idx="1487">
                  <c:v>-1.5999999999999985</c:v>
                </c:pt>
                <c:pt idx="1488">
                  <c:v>-1.459999999999998</c:v>
                </c:pt>
                <c:pt idx="1489">
                  <c:v>-1.7999999999999985</c:v>
                </c:pt>
                <c:pt idx="1490">
                  <c:v>-1.5999999999999985</c:v>
                </c:pt>
                <c:pt idx="1491">
                  <c:v>-1.5599999999999981</c:v>
                </c:pt>
                <c:pt idx="1492">
                  <c:v>-1.5999999999999985</c:v>
                </c:pt>
                <c:pt idx="1493">
                  <c:v>-1.6400000000000006</c:v>
                </c:pt>
                <c:pt idx="1494">
                  <c:v>-1.9599999999999995</c:v>
                </c:pt>
                <c:pt idx="1495">
                  <c:v>-1.7200000000000002</c:v>
                </c:pt>
                <c:pt idx="1496">
                  <c:v>-2.1</c:v>
                </c:pt>
                <c:pt idx="1497">
                  <c:v>-2.38</c:v>
                </c:pt>
                <c:pt idx="1498">
                  <c:v>-2.7199999999999989</c:v>
                </c:pt>
                <c:pt idx="1499">
                  <c:v>-2.8400000000000007</c:v>
                </c:pt>
                <c:pt idx="1500">
                  <c:v>-3.12</c:v>
                </c:pt>
                <c:pt idx="1501">
                  <c:v>-3.0200000000000018</c:v>
                </c:pt>
                <c:pt idx="1502">
                  <c:v>-3.0600000000000009</c:v>
                </c:pt>
                <c:pt idx="1503">
                  <c:v>-3.0400000000000018</c:v>
                </c:pt>
                <c:pt idx="1504">
                  <c:v>-2.4799999999999995</c:v>
                </c:pt>
                <c:pt idx="1505">
                  <c:v>-2.4400000000000004</c:v>
                </c:pt>
                <c:pt idx="1506">
                  <c:v>-2.4200000000000004</c:v>
                </c:pt>
                <c:pt idx="1507">
                  <c:v>-2.580000000000001</c:v>
                </c:pt>
                <c:pt idx="1508">
                  <c:v>-2.8400000000000007</c:v>
                </c:pt>
                <c:pt idx="1509">
                  <c:v>-3.6400000000000006</c:v>
                </c:pt>
                <c:pt idx="1510">
                  <c:v>-4.0599999999999996</c:v>
                </c:pt>
                <c:pt idx="1511">
                  <c:v>-4.0199999999999987</c:v>
                </c:pt>
                <c:pt idx="1512">
                  <c:v>-4.0399999999999991</c:v>
                </c:pt>
                <c:pt idx="1513">
                  <c:v>-3.8799999999999981</c:v>
                </c:pt>
                <c:pt idx="1514">
                  <c:v>-3.5599999999999996</c:v>
                </c:pt>
                <c:pt idx="1515">
                  <c:v>-3.4399999999999991</c:v>
                </c:pt>
                <c:pt idx="1516">
                  <c:v>-3.6599999999999993</c:v>
                </c:pt>
                <c:pt idx="1517">
                  <c:v>-3.4399999999999991</c:v>
                </c:pt>
                <c:pt idx="1518">
                  <c:v>-3.319999999999999</c:v>
                </c:pt>
                <c:pt idx="1519">
                  <c:v>-3.2399999999999993</c:v>
                </c:pt>
                <c:pt idx="1520">
                  <c:v>-2.8599999999999994</c:v>
                </c:pt>
                <c:pt idx="1521">
                  <c:v>-2.4799999999999995</c:v>
                </c:pt>
                <c:pt idx="1522">
                  <c:v>-2.4600000000000009</c:v>
                </c:pt>
                <c:pt idx="1523">
                  <c:v>-2.5000000000000013</c:v>
                </c:pt>
                <c:pt idx="1524">
                  <c:v>-2.3800000000000012</c:v>
                </c:pt>
                <c:pt idx="1525">
                  <c:v>-2.580000000000001</c:v>
                </c:pt>
                <c:pt idx="1526">
                  <c:v>-2.740000000000002</c:v>
                </c:pt>
                <c:pt idx="1527">
                  <c:v>-2.4200000000000017</c:v>
                </c:pt>
                <c:pt idx="1528">
                  <c:v>-2.2800000000000025</c:v>
                </c:pt>
                <c:pt idx="1529">
                  <c:v>-2.3600000000000021</c:v>
                </c:pt>
                <c:pt idx="1530">
                  <c:v>-2.1200000000000019</c:v>
                </c:pt>
                <c:pt idx="1531">
                  <c:v>-1.8400000000000005</c:v>
                </c:pt>
                <c:pt idx="1532">
                  <c:v>-1.8600000000000008</c:v>
                </c:pt>
                <c:pt idx="1533">
                  <c:v>-1.6799999999999997</c:v>
                </c:pt>
                <c:pt idx="1534">
                  <c:v>-1.5200000000000002</c:v>
                </c:pt>
                <c:pt idx="1535">
                  <c:v>-1.1400000000000019</c:v>
                </c:pt>
                <c:pt idx="1536">
                  <c:v>-1.7000000000000028</c:v>
                </c:pt>
                <c:pt idx="1537">
                  <c:v>-1.7600000000000022</c:v>
                </c:pt>
                <c:pt idx="1538">
                  <c:v>-2.2600000000000025</c:v>
                </c:pt>
                <c:pt idx="1539">
                  <c:v>-2.2600000000000025</c:v>
                </c:pt>
                <c:pt idx="1540">
                  <c:v>-2.8200000000000016</c:v>
                </c:pt>
                <c:pt idx="1541">
                  <c:v>-2.160000000000001</c:v>
                </c:pt>
                <c:pt idx="1542">
                  <c:v>-1.9200000000000004</c:v>
                </c:pt>
                <c:pt idx="1543">
                  <c:v>-1.5600000000000009</c:v>
                </c:pt>
                <c:pt idx="1544">
                  <c:v>-1.5</c:v>
                </c:pt>
                <c:pt idx="1545">
                  <c:v>-1.3599999999999994</c:v>
                </c:pt>
                <c:pt idx="1546">
                  <c:v>-0.95999999999999941</c:v>
                </c:pt>
                <c:pt idx="1547">
                  <c:v>-0.87999999999999967</c:v>
                </c:pt>
                <c:pt idx="1548">
                  <c:v>-0.75999999999999945</c:v>
                </c:pt>
                <c:pt idx="1549">
                  <c:v>-0.44000000000000056</c:v>
                </c:pt>
                <c:pt idx="1550">
                  <c:v>0</c:v>
                </c:pt>
                <c:pt idx="1551">
                  <c:v>-0.36000000000000087</c:v>
                </c:pt>
                <c:pt idx="1552">
                  <c:v>-0.66000000000000225</c:v>
                </c:pt>
                <c:pt idx="1553">
                  <c:v>-0.60000000000000286</c:v>
                </c:pt>
                <c:pt idx="1554">
                  <c:v>-0.84000000000000341</c:v>
                </c:pt>
                <c:pt idx="1555">
                  <c:v>-1.0800000000000025</c:v>
                </c:pt>
                <c:pt idx="1556">
                  <c:v>-0.6800000000000026</c:v>
                </c:pt>
                <c:pt idx="1557">
                  <c:v>-0.16000000000000228</c:v>
                </c:pt>
                <c:pt idx="1558">
                  <c:v>0.65999999999999659</c:v>
                </c:pt>
                <c:pt idx="1559">
                  <c:v>1.6399999999999992</c:v>
                </c:pt>
                <c:pt idx="1560">
                  <c:v>1.9799999999999982</c:v>
                </c:pt>
                <c:pt idx="1561">
                  <c:v>2.1199999999999988</c:v>
                </c:pt>
                <c:pt idx="1562">
                  <c:v>2.2200000000000002</c:v>
                </c:pt>
                <c:pt idx="1563">
                  <c:v>1.5600000000000023</c:v>
                </c:pt>
                <c:pt idx="1564">
                  <c:v>0.56000000000000083</c:v>
                </c:pt>
                <c:pt idx="1565">
                  <c:v>-2.0000000000000285E-2</c:v>
                </c:pt>
                <c:pt idx="1566">
                  <c:v>-3.9999999999999147E-2</c:v>
                </c:pt>
                <c:pt idx="1567">
                  <c:v>-0.16000000000000086</c:v>
                </c:pt>
                <c:pt idx="1568">
                  <c:v>1.9999999999998862E-2</c:v>
                </c:pt>
                <c:pt idx="1569">
                  <c:v>0.77999999999999825</c:v>
                </c:pt>
                <c:pt idx="1570">
                  <c:v>1.9799999999999982</c:v>
                </c:pt>
                <c:pt idx="1571">
                  <c:v>1.8399999999999976</c:v>
                </c:pt>
                <c:pt idx="1572">
                  <c:v>1.959999999999998</c:v>
                </c:pt>
                <c:pt idx="1573">
                  <c:v>2.2999999999999985</c:v>
                </c:pt>
                <c:pt idx="1574">
                  <c:v>2.6400000000000006</c:v>
                </c:pt>
                <c:pt idx="1575">
                  <c:v>2.1599999999999993</c:v>
                </c:pt>
                <c:pt idx="1576">
                  <c:v>2.1799999999999997</c:v>
                </c:pt>
                <c:pt idx="1577">
                  <c:v>2.4200000000000004</c:v>
                </c:pt>
                <c:pt idx="1578">
                  <c:v>2.319999999999999</c:v>
                </c:pt>
                <c:pt idx="1579">
                  <c:v>2.0399999999999991</c:v>
                </c:pt>
                <c:pt idx="1580">
                  <c:v>2.4200000000000004</c:v>
                </c:pt>
                <c:pt idx="1581">
                  <c:v>2.72</c:v>
                </c:pt>
                <c:pt idx="1582">
                  <c:v>3.1799999999999997</c:v>
                </c:pt>
                <c:pt idx="1583">
                  <c:v>3.2600000000000007</c:v>
                </c:pt>
                <c:pt idx="1584">
                  <c:v>3.1599999999999993</c:v>
                </c:pt>
                <c:pt idx="1585">
                  <c:v>2.7600000000000007</c:v>
                </c:pt>
                <c:pt idx="1586">
                  <c:v>2.2400000000000007</c:v>
                </c:pt>
                <c:pt idx="1587">
                  <c:v>1.9400000000000006</c:v>
                </c:pt>
                <c:pt idx="1588">
                  <c:v>1.7</c:v>
                </c:pt>
                <c:pt idx="1589">
                  <c:v>1.4799999999999998</c:v>
                </c:pt>
                <c:pt idx="1590">
                  <c:v>1.7599999999999993</c:v>
                </c:pt>
                <c:pt idx="1591">
                  <c:v>2</c:v>
                </c:pt>
                <c:pt idx="1592">
                  <c:v>1.5200000000000018</c:v>
                </c:pt>
                <c:pt idx="1593">
                  <c:v>1.6200000000000032</c:v>
                </c:pt>
                <c:pt idx="1594">
                  <c:v>1.9600000000000022</c:v>
                </c:pt>
                <c:pt idx="1595">
                  <c:v>2.0800000000000027</c:v>
                </c:pt>
                <c:pt idx="1596">
                  <c:v>2.660000000000001</c:v>
                </c:pt>
                <c:pt idx="1597">
                  <c:v>3.3400000000000007</c:v>
                </c:pt>
                <c:pt idx="1598">
                  <c:v>3.7999999999999985</c:v>
                </c:pt>
                <c:pt idx="1599">
                  <c:v>3.839999999999999</c:v>
                </c:pt>
                <c:pt idx="1600">
                  <c:v>3.759999999999998</c:v>
                </c:pt>
                <c:pt idx="1601">
                  <c:v>3.5799999999999996</c:v>
                </c:pt>
                <c:pt idx="1602">
                  <c:v>3.4999999999999987</c:v>
                </c:pt>
                <c:pt idx="1603">
                  <c:v>3.28</c:v>
                </c:pt>
                <c:pt idx="1604">
                  <c:v>4.5600000000000005</c:v>
                </c:pt>
                <c:pt idx="1605">
                  <c:v>5.3800000000000008</c:v>
                </c:pt>
                <c:pt idx="1606">
                  <c:v>6.1</c:v>
                </c:pt>
                <c:pt idx="1607">
                  <c:v>6.7800000000000011</c:v>
                </c:pt>
                <c:pt idx="1608">
                  <c:v>6.9800000000000013</c:v>
                </c:pt>
                <c:pt idx="1609">
                  <c:v>5.8</c:v>
                </c:pt>
                <c:pt idx="1610">
                  <c:v>4.74</c:v>
                </c:pt>
                <c:pt idx="1611">
                  <c:v>3.5000000000000013</c:v>
                </c:pt>
                <c:pt idx="1612">
                  <c:v>2.2800000000000011</c:v>
                </c:pt>
                <c:pt idx="1613">
                  <c:v>2.080000000000001</c:v>
                </c:pt>
                <c:pt idx="1614">
                  <c:v>1.3000000000000014</c:v>
                </c:pt>
                <c:pt idx="1615">
                  <c:v>0.98000000000000109</c:v>
                </c:pt>
                <c:pt idx="1616">
                  <c:v>0.84000000000000052</c:v>
                </c:pt>
                <c:pt idx="1617">
                  <c:v>0.22000000000000028</c:v>
                </c:pt>
                <c:pt idx="1618">
                  <c:v>-0.52000000000000024</c:v>
                </c:pt>
                <c:pt idx="1619">
                  <c:v>-8.000000000000114E-2</c:v>
                </c:pt>
                <c:pt idx="1620">
                  <c:v>0.11999999999999886</c:v>
                </c:pt>
                <c:pt idx="1621">
                  <c:v>0.71999999999999886</c:v>
                </c:pt>
                <c:pt idx="1622">
                  <c:v>1.7200000000000002</c:v>
                </c:pt>
                <c:pt idx="1623">
                  <c:v>2.1799999999999997</c:v>
                </c:pt>
                <c:pt idx="1624">
                  <c:v>2.160000000000001</c:v>
                </c:pt>
                <c:pt idx="1625">
                  <c:v>1.3800000000000012</c:v>
                </c:pt>
                <c:pt idx="1626">
                  <c:v>0.84000000000000052</c:v>
                </c:pt>
                <c:pt idx="1627">
                  <c:v>0.24000000000000057</c:v>
                </c:pt>
                <c:pt idx="1628">
                  <c:v>4.0000000000001992E-2</c:v>
                </c:pt>
                <c:pt idx="1629">
                  <c:v>-0.21999999999999886</c:v>
                </c:pt>
                <c:pt idx="1630">
                  <c:v>0.8</c:v>
                </c:pt>
                <c:pt idx="1631">
                  <c:v>1.1799999999999997</c:v>
                </c:pt>
                <c:pt idx="1632">
                  <c:v>1.259999999999998</c:v>
                </c:pt>
                <c:pt idx="1633">
                  <c:v>1.259999999999998</c:v>
                </c:pt>
                <c:pt idx="1634">
                  <c:v>1.6999999999999986</c:v>
                </c:pt>
                <c:pt idx="1635">
                  <c:v>1.6399999999999992</c:v>
                </c:pt>
                <c:pt idx="1636">
                  <c:v>1.4400000000000006</c:v>
                </c:pt>
                <c:pt idx="1637">
                  <c:v>1.8000000000000014</c:v>
                </c:pt>
                <c:pt idx="1638">
                  <c:v>1.8200000000000003</c:v>
                </c:pt>
                <c:pt idx="1639">
                  <c:v>1.7</c:v>
                </c:pt>
                <c:pt idx="1640">
                  <c:v>1.6400000000000006</c:v>
                </c:pt>
                <c:pt idx="1641">
                  <c:v>1.6399999999999992</c:v>
                </c:pt>
                <c:pt idx="1642">
                  <c:v>1.5399999999999991</c:v>
                </c:pt>
                <c:pt idx="1643">
                  <c:v>1.6799999999999997</c:v>
                </c:pt>
                <c:pt idx="1644">
                  <c:v>1.5200000000000002</c:v>
                </c:pt>
                <c:pt idx="1645">
                  <c:v>1.4400000000000006</c:v>
                </c:pt>
                <c:pt idx="1646">
                  <c:v>1.7200000000000017</c:v>
                </c:pt>
                <c:pt idx="1647">
                  <c:v>1.3200000000000016</c:v>
                </c:pt>
                <c:pt idx="1648">
                  <c:v>1.4600000000000022</c:v>
                </c:pt>
                <c:pt idx="1649">
                  <c:v>1.5000000000000013</c:v>
                </c:pt>
                <c:pt idx="1650">
                  <c:v>1.3800000000000012</c:v>
                </c:pt>
                <c:pt idx="1651">
                  <c:v>0.96000000000000085</c:v>
                </c:pt>
                <c:pt idx="1652">
                  <c:v>1.4400000000000006</c:v>
                </c:pt>
                <c:pt idx="1653">
                  <c:v>1.3200000000000003</c:v>
                </c:pt>
                <c:pt idx="1654">
                  <c:v>1.3800000000000012</c:v>
                </c:pt>
                <c:pt idx="1655">
                  <c:v>1.6600000000000008</c:v>
                </c:pt>
                <c:pt idx="1656">
                  <c:v>1.4200000000000004</c:v>
                </c:pt>
                <c:pt idx="1657">
                  <c:v>1.2800000000000011</c:v>
                </c:pt>
                <c:pt idx="1658">
                  <c:v>1.5799999999999996</c:v>
                </c:pt>
                <c:pt idx="1659">
                  <c:v>1.6599999999999995</c:v>
                </c:pt>
                <c:pt idx="1660">
                  <c:v>1.6200000000000003</c:v>
                </c:pt>
                <c:pt idx="1661">
                  <c:v>1.5400000000000005</c:v>
                </c:pt>
                <c:pt idx="1662">
                  <c:v>1.3799999999999997</c:v>
                </c:pt>
                <c:pt idx="1663">
                  <c:v>0.64000000000000201</c:v>
                </c:pt>
                <c:pt idx="1664">
                  <c:v>0.48000000000000115</c:v>
                </c:pt>
                <c:pt idx="1665">
                  <c:v>0.33999999999999914</c:v>
                </c:pt>
                <c:pt idx="1666">
                  <c:v>0.71999999999999886</c:v>
                </c:pt>
                <c:pt idx="1667">
                  <c:v>0.89999999999999858</c:v>
                </c:pt>
                <c:pt idx="1668">
                  <c:v>1.0999999999999972</c:v>
                </c:pt>
                <c:pt idx="1669">
                  <c:v>0.79999999999999716</c:v>
                </c:pt>
                <c:pt idx="1670">
                  <c:v>0.49999999999999717</c:v>
                </c:pt>
                <c:pt idx="1671">
                  <c:v>0.2999999999999986</c:v>
                </c:pt>
                <c:pt idx="1672">
                  <c:v>0.33999999999999914</c:v>
                </c:pt>
                <c:pt idx="1673">
                  <c:v>0.23999999999999916</c:v>
                </c:pt>
                <c:pt idx="1674">
                  <c:v>0.53999999999999915</c:v>
                </c:pt>
                <c:pt idx="1675">
                  <c:v>0.52000000000000024</c:v>
                </c:pt>
                <c:pt idx="1676">
                  <c:v>0.4799999999999997</c:v>
                </c:pt>
                <c:pt idx="1677">
                  <c:v>0.4</c:v>
                </c:pt>
                <c:pt idx="1678">
                  <c:v>0.36000000000000087</c:v>
                </c:pt>
                <c:pt idx="1679">
                  <c:v>-0.19999999999999857</c:v>
                </c:pt>
                <c:pt idx="1680">
                  <c:v>-0.49999999999999856</c:v>
                </c:pt>
                <c:pt idx="1681">
                  <c:v>-0.77999999999999825</c:v>
                </c:pt>
                <c:pt idx="1682">
                  <c:v>-1.3599999999999994</c:v>
                </c:pt>
                <c:pt idx="1683">
                  <c:v>-1.2</c:v>
                </c:pt>
                <c:pt idx="1684">
                  <c:v>-1.0799999999999996</c:v>
                </c:pt>
                <c:pt idx="1685">
                  <c:v>-0.8</c:v>
                </c:pt>
                <c:pt idx="1686">
                  <c:v>-0.54000000000000059</c:v>
                </c:pt>
                <c:pt idx="1687">
                  <c:v>-0.21999999999999886</c:v>
                </c:pt>
                <c:pt idx="1688">
                  <c:v>-0.4799999999999997</c:v>
                </c:pt>
                <c:pt idx="1689">
                  <c:v>-0.27999999999999969</c:v>
                </c:pt>
                <c:pt idx="1690">
                  <c:v>-0.31999999999999884</c:v>
                </c:pt>
                <c:pt idx="1691">
                  <c:v>-0.51999999999999891</c:v>
                </c:pt>
                <c:pt idx="1692">
                  <c:v>-0.71999999999999886</c:v>
                </c:pt>
                <c:pt idx="1693">
                  <c:v>-0.91999999999999882</c:v>
                </c:pt>
                <c:pt idx="1694">
                  <c:v>-1.0599999999999994</c:v>
                </c:pt>
                <c:pt idx="1695">
                  <c:v>-1.2599999999999993</c:v>
                </c:pt>
                <c:pt idx="1696">
                  <c:v>-1.3599999999999994</c:v>
                </c:pt>
                <c:pt idx="1697">
                  <c:v>-1.4400000000000006</c:v>
                </c:pt>
                <c:pt idx="1698">
                  <c:v>-1.4400000000000006</c:v>
                </c:pt>
                <c:pt idx="1699">
                  <c:v>-1.5600000000000009</c:v>
                </c:pt>
                <c:pt idx="1700">
                  <c:v>-1.6200000000000017</c:v>
                </c:pt>
                <c:pt idx="1701">
                  <c:v>-2.0600000000000023</c:v>
                </c:pt>
                <c:pt idx="1702">
                  <c:v>-2.2200000000000015</c:v>
                </c:pt>
                <c:pt idx="1703">
                  <c:v>-1.9600000000000009</c:v>
                </c:pt>
                <c:pt idx="1704">
                  <c:v>-2.0599999999999996</c:v>
                </c:pt>
                <c:pt idx="1705">
                  <c:v>-2.0799999999999996</c:v>
                </c:pt>
                <c:pt idx="1706">
                  <c:v>-1.2599999999999993</c:v>
                </c:pt>
                <c:pt idx="1707">
                  <c:v>-0.7399999999999991</c:v>
                </c:pt>
                <c:pt idx="1708">
                  <c:v>-1.0399999999999991</c:v>
                </c:pt>
                <c:pt idx="1709">
                  <c:v>-1.1599999999999995</c:v>
                </c:pt>
                <c:pt idx="1710">
                  <c:v>-1.0599999999999981</c:v>
                </c:pt>
                <c:pt idx="1711">
                  <c:v>-1.079999999999997</c:v>
                </c:pt>
                <c:pt idx="1712">
                  <c:v>-1.459999999999998</c:v>
                </c:pt>
                <c:pt idx="1713">
                  <c:v>-1.5599999999999981</c:v>
                </c:pt>
                <c:pt idx="1714">
                  <c:v>-0.93999999999999917</c:v>
                </c:pt>
                <c:pt idx="1715">
                  <c:v>-0.84000000000000052</c:v>
                </c:pt>
                <c:pt idx="1716">
                  <c:v>-1.1600000000000008</c:v>
                </c:pt>
                <c:pt idx="1717">
                  <c:v>-1.2200000000000002</c:v>
                </c:pt>
                <c:pt idx="1718">
                  <c:v>-1.3</c:v>
                </c:pt>
                <c:pt idx="1719">
                  <c:v>-1.6799999999999997</c:v>
                </c:pt>
                <c:pt idx="1720">
                  <c:v>-1.7</c:v>
                </c:pt>
                <c:pt idx="1721">
                  <c:v>-1.5</c:v>
                </c:pt>
                <c:pt idx="1722">
                  <c:v>-1.3600000000000008</c:v>
                </c:pt>
                <c:pt idx="1723">
                  <c:v>-1.3000000000000014</c:v>
                </c:pt>
                <c:pt idx="1724">
                  <c:v>-1.3799999999999997</c:v>
                </c:pt>
                <c:pt idx="1725">
                  <c:v>-1.7</c:v>
                </c:pt>
                <c:pt idx="1726">
                  <c:v>-1.7400000000000007</c:v>
                </c:pt>
                <c:pt idx="1727">
                  <c:v>-1.7</c:v>
                </c:pt>
                <c:pt idx="1728">
                  <c:v>-1.6199999999999988</c:v>
                </c:pt>
                <c:pt idx="1729">
                  <c:v>-1.7</c:v>
                </c:pt>
                <c:pt idx="1730">
                  <c:v>-1.7799999999999998</c:v>
                </c:pt>
                <c:pt idx="1731">
                  <c:v>-2.1599999999999993</c:v>
                </c:pt>
                <c:pt idx="1732">
                  <c:v>-2.4</c:v>
                </c:pt>
                <c:pt idx="1733">
                  <c:v>-2.4200000000000004</c:v>
                </c:pt>
                <c:pt idx="1734">
                  <c:v>-2.8400000000000007</c:v>
                </c:pt>
                <c:pt idx="1735">
                  <c:v>-3.1</c:v>
                </c:pt>
                <c:pt idx="1736">
                  <c:v>-3.2800000000000011</c:v>
                </c:pt>
                <c:pt idx="1737">
                  <c:v>-3.6000000000000014</c:v>
                </c:pt>
                <c:pt idx="1738">
                  <c:v>-4.0000000000000027</c:v>
                </c:pt>
                <c:pt idx="1739">
                  <c:v>-3.8000000000000016</c:v>
                </c:pt>
                <c:pt idx="1740">
                  <c:v>-3.4600000000000022</c:v>
                </c:pt>
                <c:pt idx="1741">
                  <c:v>-3.160000000000001</c:v>
                </c:pt>
                <c:pt idx="1742">
                  <c:v>-3.0599999999999996</c:v>
                </c:pt>
                <c:pt idx="1743">
                  <c:v>-2.5599999999999978</c:v>
                </c:pt>
                <c:pt idx="1744">
                  <c:v>-2.1399999999999992</c:v>
                </c:pt>
                <c:pt idx="1745">
                  <c:v>-2.4599999999999964</c:v>
                </c:pt>
                <c:pt idx="1746">
                  <c:v>-1.8999999999999972</c:v>
                </c:pt>
                <c:pt idx="1747">
                  <c:v>-1.579999999999997</c:v>
                </c:pt>
                <c:pt idx="1748">
                  <c:v>-1.959999999999998</c:v>
                </c:pt>
                <c:pt idx="1749">
                  <c:v>-2.5399999999999978</c:v>
                </c:pt>
                <c:pt idx="1750">
                  <c:v>-2.1199999999999988</c:v>
                </c:pt>
                <c:pt idx="1751">
                  <c:v>-2.6</c:v>
                </c:pt>
                <c:pt idx="1752">
                  <c:v>-3.7600000000000007</c:v>
                </c:pt>
                <c:pt idx="1753">
                  <c:v>-3.72</c:v>
                </c:pt>
                <c:pt idx="1754">
                  <c:v>-2.7</c:v>
                </c:pt>
                <c:pt idx="1755">
                  <c:v>-1.9400000000000006</c:v>
                </c:pt>
                <c:pt idx="1756">
                  <c:v>-0.4799999999999997</c:v>
                </c:pt>
                <c:pt idx="1757">
                  <c:v>1.3600000000000008</c:v>
                </c:pt>
                <c:pt idx="1758">
                  <c:v>1.3</c:v>
                </c:pt>
                <c:pt idx="1759">
                  <c:v>0.31999999999999884</c:v>
                </c:pt>
                <c:pt idx="1760">
                  <c:v>-0.88000000000000111</c:v>
                </c:pt>
                <c:pt idx="1761">
                  <c:v>-2.7800000000000011</c:v>
                </c:pt>
                <c:pt idx="1762">
                  <c:v>-3.7400000000000033</c:v>
                </c:pt>
                <c:pt idx="1763">
                  <c:v>-3.2600000000000038</c:v>
                </c:pt>
                <c:pt idx="1764">
                  <c:v>-2.7600000000000038</c:v>
                </c:pt>
                <c:pt idx="1765">
                  <c:v>-2.5600000000000036</c:v>
                </c:pt>
                <c:pt idx="1766">
                  <c:v>-2.2800000000000038</c:v>
                </c:pt>
                <c:pt idx="1767">
                  <c:v>-2.0200000000000018</c:v>
                </c:pt>
                <c:pt idx="1768">
                  <c:v>-1.9800000000000011</c:v>
                </c:pt>
                <c:pt idx="1769">
                  <c:v>-2.4</c:v>
                </c:pt>
                <c:pt idx="1770">
                  <c:v>-2.5200000000000018</c:v>
                </c:pt>
                <c:pt idx="1771">
                  <c:v>-2.3800000000000012</c:v>
                </c:pt>
                <c:pt idx="1772">
                  <c:v>-2.9400000000000004</c:v>
                </c:pt>
                <c:pt idx="1773">
                  <c:v>-3.4800000000000013</c:v>
                </c:pt>
                <c:pt idx="1774">
                  <c:v>-2.9600000000000022</c:v>
                </c:pt>
                <c:pt idx="1775">
                  <c:v>-2.8599999999999994</c:v>
                </c:pt>
                <c:pt idx="1776">
                  <c:v>-2.9799999999999982</c:v>
                </c:pt>
                <c:pt idx="1777">
                  <c:v>-2.2399999999999975</c:v>
                </c:pt>
                <c:pt idx="1778">
                  <c:v>-2.1599999999999966</c:v>
                </c:pt>
                <c:pt idx="1779">
                  <c:v>-2.6599999999999966</c:v>
                </c:pt>
                <c:pt idx="1780">
                  <c:v>-2.5599999999999996</c:v>
                </c:pt>
                <c:pt idx="1781">
                  <c:v>-2.4800000000000013</c:v>
                </c:pt>
                <c:pt idx="1782">
                  <c:v>-2.3600000000000021</c:v>
                </c:pt>
                <c:pt idx="1783">
                  <c:v>-2.0400000000000036</c:v>
                </c:pt>
                <c:pt idx="1784">
                  <c:v>-1.8800000000000039</c:v>
                </c:pt>
                <c:pt idx="1785">
                  <c:v>-1.7000000000000028</c:v>
                </c:pt>
                <c:pt idx="1786">
                  <c:v>-1.4800000000000011</c:v>
                </c:pt>
                <c:pt idx="1787">
                  <c:v>-2.0600000000000023</c:v>
                </c:pt>
                <c:pt idx="1788">
                  <c:v>-2.1599999999999993</c:v>
                </c:pt>
                <c:pt idx="1789">
                  <c:v>-1.819999999999999</c:v>
                </c:pt>
                <c:pt idx="1790">
                  <c:v>-1.7400000000000007</c:v>
                </c:pt>
                <c:pt idx="1791">
                  <c:v>-1.8800000000000039</c:v>
                </c:pt>
                <c:pt idx="1792">
                  <c:v>-1.280000000000004</c:v>
                </c:pt>
                <c:pt idx="1793">
                  <c:v>-1.0800000000000067</c:v>
                </c:pt>
                <c:pt idx="1794">
                  <c:v>-0.8400000000000063</c:v>
                </c:pt>
                <c:pt idx="1795">
                  <c:v>-0.60000000000000564</c:v>
                </c:pt>
                <c:pt idx="1796">
                  <c:v>-0.26000000000000512</c:v>
                </c:pt>
                <c:pt idx="1797">
                  <c:v>-0.20000000000000567</c:v>
                </c:pt>
                <c:pt idx="1798">
                  <c:v>0.25999999999999374</c:v>
                </c:pt>
                <c:pt idx="1799">
                  <c:v>0.31999999999999318</c:v>
                </c:pt>
                <c:pt idx="1800">
                  <c:v>0.29999999999999433</c:v>
                </c:pt>
                <c:pt idx="1801">
                  <c:v>0.5999999999999972</c:v>
                </c:pt>
                <c:pt idx="1802">
                  <c:v>0.75999999999999657</c:v>
                </c:pt>
                <c:pt idx="1803">
                  <c:v>0.61999999999999889</c:v>
                </c:pt>
                <c:pt idx="1804">
                  <c:v>0.5999999999999972</c:v>
                </c:pt>
                <c:pt idx="1805">
                  <c:v>0.8</c:v>
                </c:pt>
                <c:pt idx="1806">
                  <c:v>0.51999999999999891</c:v>
                </c:pt>
                <c:pt idx="1807">
                  <c:v>0.86000000000000232</c:v>
                </c:pt>
                <c:pt idx="1808">
                  <c:v>1.2800000000000011</c:v>
                </c:pt>
                <c:pt idx="1809">
                  <c:v>0.9600000000000023</c:v>
                </c:pt>
                <c:pt idx="1810">
                  <c:v>0.6</c:v>
                </c:pt>
                <c:pt idx="1811">
                  <c:v>0.41999999999999887</c:v>
                </c:pt>
                <c:pt idx="1812">
                  <c:v>-0.28000000000000114</c:v>
                </c:pt>
                <c:pt idx="1813">
                  <c:v>-0.85999999999999943</c:v>
                </c:pt>
                <c:pt idx="1814">
                  <c:v>-0.55999999999999661</c:v>
                </c:pt>
                <c:pt idx="1815">
                  <c:v>0.10000000000000284</c:v>
                </c:pt>
                <c:pt idx="1816">
                  <c:v>0.4600000000000023</c:v>
                </c:pt>
                <c:pt idx="1817">
                  <c:v>0.78000000000000114</c:v>
                </c:pt>
                <c:pt idx="1818">
                  <c:v>0.6</c:v>
                </c:pt>
                <c:pt idx="1819">
                  <c:v>0.5999999999999972</c:v>
                </c:pt>
                <c:pt idx="1820">
                  <c:v>0.13999999999999774</c:v>
                </c:pt>
                <c:pt idx="1821">
                  <c:v>0</c:v>
                </c:pt>
                <c:pt idx="1822">
                  <c:v>-0.34000000000000058</c:v>
                </c:pt>
                <c:pt idx="1823">
                  <c:v>-0.48000000000000115</c:v>
                </c:pt>
                <c:pt idx="1824">
                  <c:v>-0.58000000000000118</c:v>
                </c:pt>
                <c:pt idx="1825">
                  <c:v>-1.180000000000001</c:v>
                </c:pt>
                <c:pt idx="1826">
                  <c:v>-2.1600000000000024</c:v>
                </c:pt>
                <c:pt idx="1827">
                  <c:v>-2.3800000000000039</c:v>
                </c:pt>
                <c:pt idx="1828">
                  <c:v>-2.6400000000000032</c:v>
                </c:pt>
                <c:pt idx="1829">
                  <c:v>-3.2200000000000015</c:v>
                </c:pt>
                <c:pt idx="1830">
                  <c:v>-3.080000000000001</c:v>
                </c:pt>
                <c:pt idx="1831">
                  <c:v>-2.4800000000000013</c:v>
                </c:pt>
                <c:pt idx="1832">
                  <c:v>-2.3999999999999972</c:v>
                </c:pt>
                <c:pt idx="1833">
                  <c:v>-2.2399999999999975</c:v>
                </c:pt>
                <c:pt idx="1834">
                  <c:v>-1.819999999999999</c:v>
                </c:pt>
                <c:pt idx="1835">
                  <c:v>-1.6199999999999988</c:v>
                </c:pt>
                <c:pt idx="1836">
                  <c:v>-1.8199999999999961</c:v>
                </c:pt>
                <c:pt idx="1837">
                  <c:v>-1.6599999999999966</c:v>
                </c:pt>
                <c:pt idx="1838">
                  <c:v>-1.4599999999999937</c:v>
                </c:pt>
                <c:pt idx="1839">
                  <c:v>-1.2999999999999914</c:v>
                </c:pt>
                <c:pt idx="1840">
                  <c:v>-1.0599999999999909</c:v>
                </c:pt>
                <c:pt idx="1841">
                  <c:v>-0.53999999999999493</c:v>
                </c:pt>
                <c:pt idx="1842">
                  <c:v>-0.5999999999999972</c:v>
                </c:pt>
                <c:pt idx="1843">
                  <c:v>-0.5</c:v>
                </c:pt>
                <c:pt idx="1844">
                  <c:v>-0.44000000000000056</c:v>
                </c:pt>
                <c:pt idx="1845">
                  <c:v>-0.54000000000000059</c:v>
                </c:pt>
                <c:pt idx="1846">
                  <c:v>-0.84000000000000052</c:v>
                </c:pt>
                <c:pt idx="1847">
                  <c:v>-0.2</c:v>
                </c:pt>
                <c:pt idx="1848">
                  <c:v>-0.11999999999999886</c:v>
                </c:pt>
                <c:pt idx="1849">
                  <c:v>-0.42000000000000171</c:v>
                </c:pt>
                <c:pt idx="1850">
                  <c:v>-0.28000000000000397</c:v>
                </c:pt>
                <c:pt idx="1851">
                  <c:v>-8.000000000000114E-2</c:v>
                </c:pt>
                <c:pt idx="1852">
                  <c:v>-0.28000000000000114</c:v>
                </c:pt>
                <c:pt idx="1853">
                  <c:v>-8.000000000000114E-2</c:v>
                </c:pt>
                <c:pt idx="1854">
                  <c:v>-4.000000000000057E-2</c:v>
                </c:pt>
                <c:pt idx="1855">
                  <c:v>0.15999999999999942</c:v>
                </c:pt>
                <c:pt idx="1856">
                  <c:v>0.3599999999999966</c:v>
                </c:pt>
                <c:pt idx="1857">
                  <c:v>0.19999999999999432</c:v>
                </c:pt>
                <c:pt idx="1858">
                  <c:v>3.9999999999994887E-2</c:v>
                </c:pt>
                <c:pt idx="1859">
                  <c:v>0.33999999999999486</c:v>
                </c:pt>
                <c:pt idx="1860">
                  <c:v>0.23999999999999488</c:v>
                </c:pt>
                <c:pt idx="1861">
                  <c:v>5.9999999999996591E-2</c:v>
                </c:pt>
                <c:pt idx="1862">
                  <c:v>0.15999999999999942</c:v>
                </c:pt>
                <c:pt idx="1863">
                  <c:v>0.5999999999999972</c:v>
                </c:pt>
                <c:pt idx="1864">
                  <c:v>0.5999999999999972</c:v>
                </c:pt>
                <c:pt idx="1865">
                  <c:v>0.71999999999999886</c:v>
                </c:pt>
                <c:pt idx="1866">
                  <c:v>1.0199999999999989</c:v>
                </c:pt>
                <c:pt idx="1867">
                  <c:v>1.2400000000000007</c:v>
                </c:pt>
                <c:pt idx="1868">
                  <c:v>1.0400000000000034</c:v>
                </c:pt>
                <c:pt idx="1869">
                  <c:v>0.86000000000000509</c:v>
                </c:pt>
                <c:pt idx="1870">
                  <c:v>0.66000000000000225</c:v>
                </c:pt>
                <c:pt idx="1871">
                  <c:v>0.60000000000000286</c:v>
                </c:pt>
                <c:pt idx="1872">
                  <c:v>0.50000000000000289</c:v>
                </c:pt>
                <c:pt idx="1873">
                  <c:v>0.7</c:v>
                </c:pt>
                <c:pt idx="1874">
                  <c:v>0.72000000000000175</c:v>
                </c:pt>
                <c:pt idx="1875">
                  <c:v>0.880000000000004</c:v>
                </c:pt>
                <c:pt idx="1876">
                  <c:v>0.60000000000000564</c:v>
                </c:pt>
                <c:pt idx="1877">
                  <c:v>0.70000000000000284</c:v>
                </c:pt>
                <c:pt idx="1878">
                  <c:v>0.50000000000000566</c:v>
                </c:pt>
                <c:pt idx="1879">
                  <c:v>0.70000000000000284</c:v>
                </c:pt>
                <c:pt idx="1880">
                  <c:v>1.0600000000000023</c:v>
                </c:pt>
                <c:pt idx="1881">
                  <c:v>1.3</c:v>
                </c:pt>
                <c:pt idx="1882">
                  <c:v>1.1400000000000006</c:v>
                </c:pt>
                <c:pt idx="1883">
                  <c:v>0.95999999999999941</c:v>
                </c:pt>
                <c:pt idx="1884">
                  <c:v>1.1400000000000006</c:v>
                </c:pt>
                <c:pt idx="1885">
                  <c:v>0.80000000000000282</c:v>
                </c:pt>
                <c:pt idx="1886">
                  <c:v>0.74000000000000343</c:v>
                </c:pt>
                <c:pt idx="1887">
                  <c:v>1.0800000000000041</c:v>
                </c:pt>
                <c:pt idx="1888">
                  <c:v>1.2400000000000033</c:v>
                </c:pt>
                <c:pt idx="1889">
                  <c:v>1.3400000000000005</c:v>
                </c:pt>
                <c:pt idx="1890">
                  <c:v>1.3</c:v>
                </c:pt>
                <c:pt idx="1891">
                  <c:v>1.4399999999999977</c:v>
                </c:pt>
                <c:pt idx="1892">
                  <c:v>1.3599999999999965</c:v>
                </c:pt>
                <c:pt idx="1893">
                  <c:v>1.4799999999999955</c:v>
                </c:pt>
                <c:pt idx="1894">
                  <c:v>1.2999999999999972</c:v>
                </c:pt>
                <c:pt idx="1895">
                  <c:v>1.5599999999999965</c:v>
                </c:pt>
                <c:pt idx="1896">
                  <c:v>1.5999999999999972</c:v>
                </c:pt>
                <c:pt idx="1897">
                  <c:v>1.1999999999999971</c:v>
                </c:pt>
                <c:pt idx="1898">
                  <c:v>1.4799999999999982</c:v>
                </c:pt>
                <c:pt idx="1899">
                  <c:v>1.7199999999999989</c:v>
                </c:pt>
                <c:pt idx="1900">
                  <c:v>1.6599999999999966</c:v>
                </c:pt>
                <c:pt idx="1901">
                  <c:v>1.7399999999999978</c:v>
                </c:pt>
                <c:pt idx="1902">
                  <c:v>2.3399999999999976</c:v>
                </c:pt>
                <c:pt idx="1903">
                  <c:v>2.3999999999999972</c:v>
                </c:pt>
                <c:pt idx="1904">
                  <c:v>2.2399999999999975</c:v>
                </c:pt>
                <c:pt idx="1905">
                  <c:v>2.3599999999999994</c:v>
                </c:pt>
                <c:pt idx="1906">
                  <c:v>2.2799999999999985</c:v>
                </c:pt>
                <c:pt idx="1907">
                  <c:v>2.0199999999999987</c:v>
                </c:pt>
                <c:pt idx="1908">
                  <c:v>2.2000000000000002</c:v>
                </c:pt>
                <c:pt idx="1909">
                  <c:v>2.2799999999999985</c:v>
                </c:pt>
                <c:pt idx="1910">
                  <c:v>2.019999999999996</c:v>
                </c:pt>
                <c:pt idx="1911">
                  <c:v>2.4199999999999959</c:v>
                </c:pt>
                <c:pt idx="1912">
                  <c:v>2.3799999999999955</c:v>
                </c:pt>
                <c:pt idx="1913">
                  <c:v>2.0799999999999956</c:v>
                </c:pt>
                <c:pt idx="1914">
                  <c:v>2.3999999999999972</c:v>
                </c:pt>
                <c:pt idx="1915">
                  <c:v>2.6199999999999988</c:v>
                </c:pt>
                <c:pt idx="1916">
                  <c:v>2.5399999999999978</c:v>
                </c:pt>
                <c:pt idx="1917">
                  <c:v>2.5599999999999965</c:v>
                </c:pt>
                <c:pt idx="1918">
                  <c:v>2.6599999999999966</c:v>
                </c:pt>
                <c:pt idx="1919">
                  <c:v>2.3999999999999972</c:v>
                </c:pt>
                <c:pt idx="1920">
                  <c:v>2.5399999999999978</c:v>
                </c:pt>
                <c:pt idx="1921">
                  <c:v>2.5799999999999983</c:v>
                </c:pt>
                <c:pt idx="1922">
                  <c:v>2.9400000000000004</c:v>
                </c:pt>
                <c:pt idx="1923">
                  <c:v>2.7800000000000011</c:v>
                </c:pt>
                <c:pt idx="1924">
                  <c:v>2.6400000000000006</c:v>
                </c:pt>
                <c:pt idx="1925">
                  <c:v>2.6400000000000006</c:v>
                </c:pt>
                <c:pt idx="1926">
                  <c:v>2.3000000000000029</c:v>
                </c:pt>
                <c:pt idx="1927">
                  <c:v>1.7600000000000022</c:v>
                </c:pt>
                <c:pt idx="1928">
                  <c:v>1.5599999999999994</c:v>
                </c:pt>
                <c:pt idx="1929">
                  <c:v>1.4799999999999982</c:v>
                </c:pt>
                <c:pt idx="1930">
                  <c:v>1.219999999999996</c:v>
                </c:pt>
                <c:pt idx="1931">
                  <c:v>1.4999999999999942</c:v>
                </c:pt>
                <c:pt idx="1932">
                  <c:v>1.3599999999999937</c:v>
                </c:pt>
                <c:pt idx="1933">
                  <c:v>1.1999999999999944</c:v>
                </c:pt>
                <c:pt idx="1934">
                  <c:v>0.79999999999999427</c:v>
                </c:pt>
                <c:pt idx="1935">
                  <c:v>0.53999999999999493</c:v>
                </c:pt>
                <c:pt idx="1936">
                  <c:v>-0.18000000000000399</c:v>
                </c:pt>
                <c:pt idx="1937">
                  <c:v>-0.98000000000000398</c:v>
                </c:pt>
                <c:pt idx="1938">
                  <c:v>-1.8200000000000045</c:v>
                </c:pt>
                <c:pt idx="1939">
                  <c:v>-2.1200000000000019</c:v>
                </c:pt>
                <c:pt idx="1940">
                  <c:v>-2.6199999999999988</c:v>
                </c:pt>
                <c:pt idx="1941">
                  <c:v>-2.9599999999999995</c:v>
                </c:pt>
                <c:pt idx="1942">
                  <c:v>-2.9400000000000004</c:v>
                </c:pt>
                <c:pt idx="1943">
                  <c:v>-2.2799999999999985</c:v>
                </c:pt>
                <c:pt idx="1944">
                  <c:v>-2.4400000000000004</c:v>
                </c:pt>
                <c:pt idx="1945">
                  <c:v>-2.9600000000000022</c:v>
                </c:pt>
                <c:pt idx="1946">
                  <c:v>-3.1200000000000019</c:v>
                </c:pt>
                <c:pt idx="1947">
                  <c:v>-3.1</c:v>
                </c:pt>
                <c:pt idx="1948">
                  <c:v>-4.1200000000000019</c:v>
                </c:pt>
                <c:pt idx="1949">
                  <c:v>-4.1000000000000032</c:v>
                </c:pt>
                <c:pt idx="1950">
                  <c:v>-2.9800000000000013</c:v>
                </c:pt>
                <c:pt idx="1951">
                  <c:v>-2.0200000000000018</c:v>
                </c:pt>
                <c:pt idx="1952">
                  <c:v>-0.54000000000000337</c:v>
                </c:pt>
                <c:pt idx="1953">
                  <c:v>1.1599999999999995</c:v>
                </c:pt>
                <c:pt idx="1954">
                  <c:v>1.1200000000000017</c:v>
                </c:pt>
                <c:pt idx="1955">
                  <c:v>0.4</c:v>
                </c:pt>
                <c:pt idx="1956">
                  <c:v>6.0000000000002274E-2</c:v>
                </c:pt>
                <c:pt idx="1957">
                  <c:v>-0.33999999999999486</c:v>
                </c:pt>
                <c:pt idx="1958">
                  <c:v>4.0000000000003408E-2</c:v>
                </c:pt>
                <c:pt idx="1959">
                  <c:v>1.6400000000000006</c:v>
                </c:pt>
                <c:pt idx="1960">
                  <c:v>2.6000000000000028</c:v>
                </c:pt>
                <c:pt idx="1961">
                  <c:v>2.9400000000000004</c:v>
                </c:pt>
                <c:pt idx="1962">
                  <c:v>3.419999999999999</c:v>
                </c:pt>
                <c:pt idx="1963">
                  <c:v>2.8599999999999994</c:v>
                </c:pt>
                <c:pt idx="1964">
                  <c:v>2.5</c:v>
                </c:pt>
                <c:pt idx="1965">
                  <c:v>2.6799999999999984</c:v>
                </c:pt>
                <c:pt idx="1966">
                  <c:v>2.5</c:v>
                </c:pt>
                <c:pt idx="1967">
                  <c:v>1.7199999999999989</c:v>
                </c:pt>
                <c:pt idx="1968">
                  <c:v>1.4</c:v>
                </c:pt>
                <c:pt idx="1969">
                  <c:v>1.1199999999999988</c:v>
                </c:pt>
                <c:pt idx="1970">
                  <c:v>0.85999999999999943</c:v>
                </c:pt>
                <c:pt idx="1971">
                  <c:v>1.0599999999999965</c:v>
                </c:pt>
                <c:pt idx="1972">
                  <c:v>1.1399999999999977</c:v>
                </c:pt>
                <c:pt idx="1973">
                  <c:v>1.2799999999999954</c:v>
                </c:pt>
                <c:pt idx="1974">
                  <c:v>1.2799999999999983</c:v>
                </c:pt>
                <c:pt idx="1975">
                  <c:v>1.5199999999999989</c:v>
                </c:pt>
                <c:pt idx="1976">
                  <c:v>1.5400000000000005</c:v>
                </c:pt>
                <c:pt idx="1977">
                  <c:v>1.7000000000000028</c:v>
                </c:pt>
                <c:pt idx="1978">
                  <c:v>1.8200000000000016</c:v>
                </c:pt>
                <c:pt idx="1979">
                  <c:v>1.9600000000000022</c:v>
                </c:pt>
                <c:pt idx="1980">
                  <c:v>1.5</c:v>
                </c:pt>
                <c:pt idx="1981">
                  <c:v>1.6199999999999988</c:v>
                </c:pt>
                <c:pt idx="1982">
                  <c:v>1.4999999999999971</c:v>
                </c:pt>
                <c:pt idx="1983">
                  <c:v>1.2599999999999993</c:v>
                </c:pt>
                <c:pt idx="1984">
                  <c:v>0.94000000000000061</c:v>
                </c:pt>
                <c:pt idx="1985">
                  <c:v>1.1599999999999995</c:v>
                </c:pt>
                <c:pt idx="1986">
                  <c:v>0.81999999999999884</c:v>
                </c:pt>
                <c:pt idx="1987">
                  <c:v>1.0400000000000005</c:v>
                </c:pt>
                <c:pt idx="1988">
                  <c:v>1.2399999999999978</c:v>
                </c:pt>
                <c:pt idx="1989">
                  <c:v>1.339999999999995</c:v>
                </c:pt>
                <c:pt idx="1990">
                  <c:v>1.2599999999999967</c:v>
                </c:pt>
                <c:pt idx="1991">
                  <c:v>1.4799999999999982</c:v>
                </c:pt>
                <c:pt idx="1992">
                  <c:v>0.89999999999999714</c:v>
                </c:pt>
                <c:pt idx="1993">
                  <c:v>0.61999999999999889</c:v>
                </c:pt>
                <c:pt idx="1994">
                  <c:v>0.45999999999999941</c:v>
                </c:pt>
                <c:pt idx="1995">
                  <c:v>0.25999999999999945</c:v>
                </c:pt>
                <c:pt idx="1996">
                  <c:v>0.25999999999999945</c:v>
                </c:pt>
                <c:pt idx="1997">
                  <c:v>0.55999999999999939</c:v>
                </c:pt>
                <c:pt idx="1998">
                  <c:v>0.94000000000000061</c:v>
                </c:pt>
                <c:pt idx="1999">
                  <c:v>1.1200000000000017</c:v>
                </c:pt>
                <c:pt idx="2000">
                  <c:v>1.1400000000000035</c:v>
                </c:pt>
                <c:pt idx="2001">
                  <c:v>1.0400000000000034</c:v>
                </c:pt>
                <c:pt idx="2002">
                  <c:v>0.98000000000000398</c:v>
                </c:pt>
                <c:pt idx="2003">
                  <c:v>0.56000000000000227</c:v>
                </c:pt>
                <c:pt idx="2004">
                  <c:v>0.41999999999999887</c:v>
                </c:pt>
                <c:pt idx="2005">
                  <c:v>0.73999999999999777</c:v>
                </c:pt>
                <c:pt idx="2006">
                  <c:v>0.73999999999999777</c:v>
                </c:pt>
                <c:pt idx="2007">
                  <c:v>0.53999999999999493</c:v>
                </c:pt>
                <c:pt idx="2008">
                  <c:v>1.019999999999996</c:v>
                </c:pt>
                <c:pt idx="2009">
                  <c:v>1.219999999999996</c:v>
                </c:pt>
                <c:pt idx="2010">
                  <c:v>0.95999999999999663</c:v>
                </c:pt>
                <c:pt idx="2011">
                  <c:v>1.1399999999999948</c:v>
                </c:pt>
                <c:pt idx="2012">
                  <c:v>1.1599999999999966</c:v>
                </c:pt>
                <c:pt idx="2013">
                  <c:v>0.77999999999999547</c:v>
                </c:pt>
                <c:pt idx="2014">
                  <c:v>0.29999999999999716</c:v>
                </c:pt>
                <c:pt idx="2015">
                  <c:v>0.23999999999999772</c:v>
                </c:pt>
                <c:pt idx="2016">
                  <c:v>9.9999999999997161E-2</c:v>
                </c:pt>
                <c:pt idx="2017">
                  <c:v>0.23999999999999772</c:v>
                </c:pt>
                <c:pt idx="2018">
                  <c:v>-0.2</c:v>
                </c:pt>
                <c:pt idx="2019">
                  <c:v>8.000000000000114E-2</c:v>
                </c:pt>
                <c:pt idx="2020">
                  <c:v>1.9999999999998862E-2</c:v>
                </c:pt>
                <c:pt idx="2021">
                  <c:v>-0.5</c:v>
                </c:pt>
                <c:pt idx="2022">
                  <c:v>-0.48000000000000115</c:v>
                </c:pt>
                <c:pt idx="2023">
                  <c:v>-0.10000000000000284</c:v>
                </c:pt>
                <c:pt idx="2024">
                  <c:v>-0.34000000000000341</c:v>
                </c:pt>
                <c:pt idx="2025">
                  <c:v>-0.54000000000000059</c:v>
                </c:pt>
                <c:pt idx="2026">
                  <c:v>-4.000000000000057E-2</c:v>
                </c:pt>
                <c:pt idx="2027">
                  <c:v>-4.000000000000057E-2</c:v>
                </c:pt>
                <c:pt idx="2028">
                  <c:v>-5.9999999999999429E-2</c:v>
                </c:pt>
                <c:pt idx="2029">
                  <c:v>-9.9999999999997161E-2</c:v>
                </c:pt>
                <c:pt idx="2030">
                  <c:v>1.9999999999998862E-2</c:v>
                </c:pt>
                <c:pt idx="2031">
                  <c:v>-4.000000000000057E-2</c:v>
                </c:pt>
                <c:pt idx="2032">
                  <c:v>0.11999999999999886</c:v>
                </c:pt>
                <c:pt idx="2033">
                  <c:v>-0.18000000000000113</c:v>
                </c:pt>
                <c:pt idx="2034">
                  <c:v>-0.16000000000000228</c:v>
                </c:pt>
                <c:pt idx="2035">
                  <c:v>-0.1</c:v>
                </c:pt>
                <c:pt idx="2036">
                  <c:v>-0.25999999999999945</c:v>
                </c:pt>
                <c:pt idx="2037">
                  <c:v>-0.54000000000000059</c:v>
                </c:pt>
                <c:pt idx="2038">
                  <c:v>-0.1200000000000017</c:v>
                </c:pt>
                <c:pt idx="2039">
                  <c:v>-0.26000000000000228</c:v>
                </c:pt>
                <c:pt idx="2040">
                  <c:v>-0.4600000000000023</c:v>
                </c:pt>
                <c:pt idx="2041">
                  <c:v>-0.62000000000000166</c:v>
                </c:pt>
                <c:pt idx="2042">
                  <c:v>-0.61999999999999889</c:v>
                </c:pt>
                <c:pt idx="2043">
                  <c:v>-0.77999999999999825</c:v>
                </c:pt>
                <c:pt idx="2044">
                  <c:v>-0.41999999999999887</c:v>
                </c:pt>
                <c:pt idx="2045">
                  <c:v>-0.43999999999999773</c:v>
                </c:pt>
                <c:pt idx="2046">
                  <c:v>-0.6</c:v>
                </c:pt>
                <c:pt idx="2047">
                  <c:v>-0.82000000000000173</c:v>
                </c:pt>
                <c:pt idx="2048">
                  <c:v>-0.80000000000000282</c:v>
                </c:pt>
                <c:pt idx="2049">
                  <c:v>-1.1400000000000035</c:v>
                </c:pt>
                <c:pt idx="2050">
                  <c:v>-1.1800000000000039</c:v>
                </c:pt>
                <c:pt idx="2051">
                  <c:v>-1.0000000000000029</c:v>
                </c:pt>
                <c:pt idx="2052">
                  <c:v>-0.70000000000000284</c:v>
                </c:pt>
                <c:pt idx="2053">
                  <c:v>-0.4600000000000023</c:v>
                </c:pt>
                <c:pt idx="2054">
                  <c:v>-0.18000000000000113</c:v>
                </c:pt>
                <c:pt idx="2055">
                  <c:v>0.31999999999999884</c:v>
                </c:pt>
                <c:pt idx="2056">
                  <c:v>0.38000000000000111</c:v>
                </c:pt>
                <c:pt idx="2057">
                  <c:v>0.42000000000000454</c:v>
                </c:pt>
                <c:pt idx="2058">
                  <c:v>0.380000000000004</c:v>
                </c:pt>
                <c:pt idx="2059">
                  <c:v>0.26000000000000228</c:v>
                </c:pt>
                <c:pt idx="2060">
                  <c:v>-0.1799999999999983</c:v>
                </c:pt>
                <c:pt idx="2061">
                  <c:v>-4.000000000000057E-2</c:v>
                </c:pt>
                <c:pt idx="2062">
                  <c:v>3.9999999999997725E-2</c:v>
                </c:pt>
                <c:pt idx="2063">
                  <c:v>-0.58000000000000118</c:v>
                </c:pt>
                <c:pt idx="2064">
                  <c:v>-0.82000000000000173</c:v>
                </c:pt>
                <c:pt idx="2065">
                  <c:v>-0.70000000000000284</c:v>
                </c:pt>
                <c:pt idx="2066">
                  <c:v>-0.72000000000000175</c:v>
                </c:pt>
                <c:pt idx="2067">
                  <c:v>-1.0400000000000034</c:v>
                </c:pt>
                <c:pt idx="2068">
                  <c:v>-0.66000000000000225</c:v>
                </c:pt>
                <c:pt idx="2069">
                  <c:v>-0.48000000000000115</c:v>
                </c:pt>
                <c:pt idx="2070">
                  <c:v>-0.75999999999999945</c:v>
                </c:pt>
                <c:pt idx="2071">
                  <c:v>-1.2599999999999993</c:v>
                </c:pt>
                <c:pt idx="2072">
                  <c:v>-1.4399999999999977</c:v>
                </c:pt>
                <c:pt idx="2073">
                  <c:v>-1.5799999999999983</c:v>
                </c:pt>
                <c:pt idx="2074">
                  <c:v>-1.7399999999999978</c:v>
                </c:pt>
                <c:pt idx="2075">
                  <c:v>-1.6199999999999961</c:v>
                </c:pt>
                <c:pt idx="2076">
                  <c:v>-1.2399999999999949</c:v>
                </c:pt>
                <c:pt idx="2077">
                  <c:v>-0.85999999999999654</c:v>
                </c:pt>
                <c:pt idx="2078">
                  <c:v>-0.73999999999999488</c:v>
                </c:pt>
                <c:pt idx="2079">
                  <c:v>-0.57999999999999541</c:v>
                </c:pt>
                <c:pt idx="2080">
                  <c:v>-9.9999999999997161E-2</c:v>
                </c:pt>
                <c:pt idx="2081">
                  <c:v>0.25999999999999945</c:v>
                </c:pt>
                <c:pt idx="2082">
                  <c:v>0.15999999999999942</c:v>
                </c:pt>
                <c:pt idx="2083">
                  <c:v>5.9999999999996591E-2</c:v>
                </c:pt>
                <c:pt idx="2084">
                  <c:v>5.9999999999996591E-2</c:v>
                </c:pt>
                <c:pt idx="2085">
                  <c:v>-0.18000000000000399</c:v>
                </c:pt>
                <c:pt idx="2086">
                  <c:v>-0.80000000000000282</c:v>
                </c:pt>
                <c:pt idx="2087">
                  <c:v>-0.880000000000004</c:v>
                </c:pt>
                <c:pt idx="2088">
                  <c:v>-0.78000000000000402</c:v>
                </c:pt>
                <c:pt idx="2089">
                  <c:v>-0.8200000000000045</c:v>
                </c:pt>
                <c:pt idx="2090">
                  <c:v>-1.0600000000000052</c:v>
                </c:pt>
                <c:pt idx="2091">
                  <c:v>-0.52000000000000457</c:v>
                </c:pt>
                <c:pt idx="2092">
                  <c:v>-0.32000000000000173</c:v>
                </c:pt>
                <c:pt idx="2093">
                  <c:v>-0.35999999999999943</c:v>
                </c:pt>
                <c:pt idx="2094">
                  <c:v>2.8421709430404009E-15</c:v>
                </c:pt>
                <c:pt idx="2095">
                  <c:v>0.38000000000000111</c:v>
                </c:pt>
                <c:pt idx="2096">
                  <c:v>0.42000000000000171</c:v>
                </c:pt>
                <c:pt idx="2097">
                  <c:v>0.44000000000000056</c:v>
                </c:pt>
                <c:pt idx="2098">
                  <c:v>0.74000000000000055</c:v>
                </c:pt>
                <c:pt idx="2099">
                  <c:v>0.6</c:v>
                </c:pt>
                <c:pt idx="2100">
                  <c:v>0.28000000000000114</c:v>
                </c:pt>
                <c:pt idx="2101">
                  <c:v>-0.15999999999999942</c:v>
                </c:pt>
                <c:pt idx="2102">
                  <c:v>-0.11999999999999886</c:v>
                </c:pt>
                <c:pt idx="2103">
                  <c:v>-0.41999999999999887</c:v>
                </c:pt>
                <c:pt idx="2104">
                  <c:v>-0.24000000000000057</c:v>
                </c:pt>
                <c:pt idx="2105">
                  <c:v>-1.9999999999998862E-2</c:v>
                </c:pt>
                <c:pt idx="2106">
                  <c:v>0.48000000000000115</c:v>
                </c:pt>
                <c:pt idx="2107">
                  <c:v>0.42000000000000171</c:v>
                </c:pt>
                <c:pt idx="2108">
                  <c:v>0.61999999999999889</c:v>
                </c:pt>
                <c:pt idx="2109">
                  <c:v>0.55999999999999939</c:v>
                </c:pt>
                <c:pt idx="2110">
                  <c:v>0.89999999999999714</c:v>
                </c:pt>
                <c:pt idx="2111">
                  <c:v>0.97999999999999832</c:v>
                </c:pt>
                <c:pt idx="2112">
                  <c:v>1.0799999999999983</c:v>
                </c:pt>
                <c:pt idx="2113">
                  <c:v>1.4799999999999982</c:v>
                </c:pt>
                <c:pt idx="2114">
                  <c:v>1.7799999999999983</c:v>
                </c:pt>
                <c:pt idx="2115">
                  <c:v>1.7199999999999989</c:v>
                </c:pt>
                <c:pt idx="2116">
                  <c:v>1.7399999999999978</c:v>
                </c:pt>
                <c:pt idx="2117">
                  <c:v>2.5399999999999978</c:v>
                </c:pt>
                <c:pt idx="2118">
                  <c:v>2.9399999999999977</c:v>
                </c:pt>
                <c:pt idx="2119">
                  <c:v>3.1599999999999993</c:v>
                </c:pt>
                <c:pt idx="2120">
                  <c:v>3.4800000000000013</c:v>
                </c:pt>
                <c:pt idx="2121">
                  <c:v>3.8600000000000021</c:v>
                </c:pt>
                <c:pt idx="2122">
                  <c:v>3.6800000000000042</c:v>
                </c:pt>
                <c:pt idx="2123">
                  <c:v>3.6400000000000063</c:v>
                </c:pt>
                <c:pt idx="2124">
                  <c:v>3.9000000000000057</c:v>
                </c:pt>
                <c:pt idx="2125">
                  <c:v>4.4000000000000057</c:v>
                </c:pt>
                <c:pt idx="2126">
                  <c:v>4.7600000000000025</c:v>
                </c:pt>
                <c:pt idx="2127">
                  <c:v>4.919999999999999</c:v>
                </c:pt>
                <c:pt idx="2128">
                  <c:v>5.1199999999999957</c:v>
                </c:pt>
                <c:pt idx="2129">
                  <c:v>5.5399999999999947</c:v>
                </c:pt>
                <c:pt idx="2130">
                  <c:v>5.5599999999999934</c:v>
                </c:pt>
                <c:pt idx="2131">
                  <c:v>5.3799999999999955</c:v>
                </c:pt>
                <c:pt idx="2132">
                  <c:v>5.3399999999999945</c:v>
                </c:pt>
                <c:pt idx="2133">
                  <c:v>5.099999999999997</c:v>
                </c:pt>
                <c:pt idx="2134">
                  <c:v>4.3999999999999968</c:v>
                </c:pt>
                <c:pt idx="2135">
                  <c:v>3.7399999999999975</c:v>
                </c:pt>
                <c:pt idx="2136">
                  <c:v>3.1400000000000006</c:v>
                </c:pt>
                <c:pt idx="2137">
                  <c:v>2.4800000000000013</c:v>
                </c:pt>
                <c:pt idx="2138">
                  <c:v>1.5600000000000023</c:v>
                </c:pt>
                <c:pt idx="2139">
                  <c:v>0.78000000000000114</c:v>
                </c:pt>
                <c:pt idx="2140">
                  <c:v>0</c:v>
                </c:pt>
                <c:pt idx="2141">
                  <c:v>-0.70000000000000284</c:v>
                </c:pt>
                <c:pt idx="2142">
                  <c:v>-1.2599999999999993</c:v>
                </c:pt>
                <c:pt idx="2143">
                  <c:v>-1.9200000000000017</c:v>
                </c:pt>
                <c:pt idx="2144">
                  <c:v>-2.2999999999999998</c:v>
                </c:pt>
                <c:pt idx="2145">
                  <c:v>-2.4399999999999977</c:v>
                </c:pt>
                <c:pt idx="2146">
                  <c:v>-2.4599999999999964</c:v>
                </c:pt>
                <c:pt idx="2147">
                  <c:v>-2.419999999999999</c:v>
                </c:pt>
                <c:pt idx="2148">
                  <c:v>-2.019999999999996</c:v>
                </c:pt>
                <c:pt idx="2149">
                  <c:v>-2.1399999999999948</c:v>
                </c:pt>
                <c:pt idx="2150">
                  <c:v>-2.7199999999999962</c:v>
                </c:pt>
                <c:pt idx="2151">
                  <c:v>-3.5399999999999978</c:v>
                </c:pt>
                <c:pt idx="2152">
                  <c:v>-4.5799999999999983</c:v>
                </c:pt>
                <c:pt idx="2153">
                  <c:v>-5.2800000000000011</c:v>
                </c:pt>
                <c:pt idx="2154">
                  <c:v>-5.3200000000000021</c:v>
                </c:pt>
                <c:pt idx="2155">
                  <c:v>-4.8800000000000008</c:v>
                </c:pt>
                <c:pt idx="2156">
                  <c:v>-4.2</c:v>
                </c:pt>
                <c:pt idx="2157">
                  <c:v>-3.0599999999999996</c:v>
                </c:pt>
                <c:pt idx="2158">
                  <c:v>-2.2199999999999989</c:v>
                </c:pt>
                <c:pt idx="2159">
                  <c:v>-1.8</c:v>
                </c:pt>
                <c:pt idx="2160">
                  <c:v>-1.4</c:v>
                </c:pt>
                <c:pt idx="2161">
                  <c:v>-0.8</c:v>
                </c:pt>
                <c:pt idx="2162">
                  <c:v>-0.5</c:v>
                </c:pt>
                <c:pt idx="2163">
                  <c:v>0.1</c:v>
                </c:pt>
                <c:pt idx="2164">
                  <c:v>0.54000000000000059</c:v>
                </c:pt>
                <c:pt idx="2165">
                  <c:v>1.1600000000000024</c:v>
                </c:pt>
                <c:pt idx="2166">
                  <c:v>0.84000000000000052</c:v>
                </c:pt>
                <c:pt idx="2167">
                  <c:v>0.88000000000000111</c:v>
                </c:pt>
                <c:pt idx="2168">
                  <c:v>0.75999999999999945</c:v>
                </c:pt>
                <c:pt idx="2169">
                  <c:v>0.5399999999999977</c:v>
                </c:pt>
                <c:pt idx="2170">
                  <c:v>0.4399999999999949</c:v>
                </c:pt>
                <c:pt idx="2171">
                  <c:v>0.97999999999999543</c:v>
                </c:pt>
                <c:pt idx="2172">
                  <c:v>1.0599999999999965</c:v>
                </c:pt>
                <c:pt idx="2173">
                  <c:v>0.73999999999999777</c:v>
                </c:pt>
                <c:pt idx="2174">
                  <c:v>0.98000000000000109</c:v>
                </c:pt>
                <c:pt idx="2175">
                  <c:v>0.36000000000000226</c:v>
                </c:pt>
                <c:pt idx="2176">
                  <c:v>6.0000000000005119E-2</c:v>
                </c:pt>
                <c:pt idx="2177">
                  <c:v>-0.19999999999999432</c:v>
                </c:pt>
                <c:pt idx="2178">
                  <c:v>-0.53999999999999493</c:v>
                </c:pt>
                <c:pt idx="2179">
                  <c:v>-0.69999999999999718</c:v>
                </c:pt>
                <c:pt idx="2180">
                  <c:v>-0.89999999999999714</c:v>
                </c:pt>
                <c:pt idx="2181">
                  <c:v>-1</c:v>
                </c:pt>
                <c:pt idx="2182">
                  <c:v>-1.180000000000001</c:v>
                </c:pt>
                <c:pt idx="2183">
                  <c:v>-0.93999999999999773</c:v>
                </c:pt>
                <c:pt idx="2184">
                  <c:v>-1.1799999999999955</c:v>
                </c:pt>
                <c:pt idx="2185">
                  <c:v>-0.87999999999999834</c:v>
                </c:pt>
                <c:pt idx="2186">
                  <c:v>-1.1599999999999966</c:v>
                </c:pt>
                <c:pt idx="2187">
                  <c:v>-1.2399999999999978</c:v>
                </c:pt>
                <c:pt idx="2188">
                  <c:v>-1.319999999999999</c:v>
                </c:pt>
                <c:pt idx="2189">
                  <c:v>-1.4599999999999995</c:v>
                </c:pt>
                <c:pt idx="2190">
                  <c:v>-1.7999999999999972</c:v>
                </c:pt>
                <c:pt idx="2191">
                  <c:v>-1.7799999999999954</c:v>
                </c:pt>
                <c:pt idx="2192">
                  <c:v>-1.6199999999999961</c:v>
                </c:pt>
                <c:pt idx="2193">
                  <c:v>-1.5599999999999994</c:v>
                </c:pt>
                <c:pt idx="2194">
                  <c:v>-1.5800000000000012</c:v>
                </c:pt>
                <c:pt idx="2195">
                  <c:v>-1.3200000000000016</c:v>
                </c:pt>
                <c:pt idx="2196">
                  <c:v>-1.2000000000000028</c:v>
                </c:pt>
                <c:pt idx="2197">
                  <c:v>-1.3200000000000045</c:v>
                </c:pt>
                <c:pt idx="2198">
                  <c:v>-1.180000000000001</c:v>
                </c:pt>
                <c:pt idx="2199">
                  <c:v>-0.88000000000000111</c:v>
                </c:pt>
                <c:pt idx="2200">
                  <c:v>-0.7</c:v>
                </c:pt>
                <c:pt idx="2201">
                  <c:v>-0.64000000000000057</c:v>
                </c:pt>
                <c:pt idx="2202">
                  <c:v>-0.45999999999999941</c:v>
                </c:pt>
                <c:pt idx="2203">
                  <c:v>-0.42000000000000171</c:v>
                </c:pt>
                <c:pt idx="2204">
                  <c:v>-0.34000000000000058</c:v>
                </c:pt>
                <c:pt idx="2205">
                  <c:v>-0.16000000000000228</c:v>
                </c:pt>
                <c:pt idx="2206">
                  <c:v>-8.0000000000003985E-2</c:v>
                </c:pt>
                <c:pt idx="2207">
                  <c:v>0.15999999999999659</c:v>
                </c:pt>
                <c:pt idx="2208">
                  <c:v>0.27999999999999831</c:v>
                </c:pt>
                <c:pt idx="2209">
                  <c:v>0.11999999999999886</c:v>
                </c:pt>
                <c:pt idx="2210">
                  <c:v>-4.000000000000057E-2</c:v>
                </c:pt>
                <c:pt idx="2211">
                  <c:v>0.2</c:v>
                </c:pt>
                <c:pt idx="2212">
                  <c:v>-0.21999999999999886</c:v>
                </c:pt>
                <c:pt idx="2213">
                  <c:v>-0.27999999999999831</c:v>
                </c:pt>
                <c:pt idx="2214">
                  <c:v>-0.27999999999999831</c:v>
                </c:pt>
                <c:pt idx="2215">
                  <c:v>-0.5399999999999977</c:v>
                </c:pt>
                <c:pt idx="2216">
                  <c:v>-1.2799999999999983</c:v>
                </c:pt>
                <c:pt idx="2217">
                  <c:v>-1.0599999999999965</c:v>
                </c:pt>
                <c:pt idx="2218">
                  <c:v>-1</c:v>
                </c:pt>
                <c:pt idx="2219">
                  <c:v>-0.82000000000000173</c:v>
                </c:pt>
                <c:pt idx="2220">
                  <c:v>-0.62000000000000166</c:v>
                </c:pt>
                <c:pt idx="2221">
                  <c:v>-0.36000000000000226</c:v>
                </c:pt>
                <c:pt idx="2222">
                  <c:v>-0.30000000000000282</c:v>
                </c:pt>
                <c:pt idx="2223">
                  <c:v>-0.11999999999999886</c:v>
                </c:pt>
                <c:pt idx="2224">
                  <c:v>0.28000000000000114</c:v>
                </c:pt>
                <c:pt idx="2225">
                  <c:v>1.0800000000000012</c:v>
                </c:pt>
                <c:pt idx="2226">
                  <c:v>1.8600000000000023</c:v>
                </c:pt>
                <c:pt idx="2227">
                  <c:v>2.0599999999999996</c:v>
                </c:pt>
                <c:pt idx="2228">
                  <c:v>2.099999999999997</c:v>
                </c:pt>
                <c:pt idx="2229">
                  <c:v>1.7999999999999972</c:v>
                </c:pt>
                <c:pt idx="2230">
                  <c:v>1.6599999999999966</c:v>
                </c:pt>
                <c:pt idx="2231">
                  <c:v>0.99999999999999711</c:v>
                </c:pt>
                <c:pt idx="2232">
                  <c:v>0.65999999999999948</c:v>
                </c:pt>
                <c:pt idx="2233">
                  <c:v>0.62000000000000166</c:v>
                </c:pt>
                <c:pt idx="2234">
                  <c:v>2.8421709430404009E-15</c:v>
                </c:pt>
                <c:pt idx="2235">
                  <c:v>-0.89999999999999714</c:v>
                </c:pt>
                <c:pt idx="2236">
                  <c:v>-1.019999999999996</c:v>
                </c:pt>
                <c:pt idx="2237">
                  <c:v>-1.4999999999999971</c:v>
                </c:pt>
                <c:pt idx="2238">
                  <c:v>-1.7800000000000011</c:v>
                </c:pt>
                <c:pt idx="2239">
                  <c:v>-1.6400000000000006</c:v>
                </c:pt>
                <c:pt idx="2240">
                  <c:v>-1.6199999999999988</c:v>
                </c:pt>
                <c:pt idx="2241">
                  <c:v>-1.7599999999999993</c:v>
                </c:pt>
                <c:pt idx="2242">
                  <c:v>-1.8599999999999994</c:v>
                </c:pt>
                <c:pt idx="2243">
                  <c:v>-2.319999999999999</c:v>
                </c:pt>
                <c:pt idx="2244">
                  <c:v>-2.580000000000001</c:v>
                </c:pt>
                <c:pt idx="2245">
                  <c:v>-2.680000000000001</c:v>
                </c:pt>
                <c:pt idx="2246">
                  <c:v>-2.8400000000000007</c:v>
                </c:pt>
                <c:pt idx="2247">
                  <c:v>-2.6</c:v>
                </c:pt>
                <c:pt idx="2248">
                  <c:v>-2.819999999999999</c:v>
                </c:pt>
                <c:pt idx="2249">
                  <c:v>-2.7</c:v>
                </c:pt>
                <c:pt idx="2250">
                  <c:v>-3</c:v>
                </c:pt>
                <c:pt idx="2251">
                  <c:v>-3.3600000000000021</c:v>
                </c:pt>
                <c:pt idx="2252">
                  <c:v>-3.3800000000000039</c:v>
                </c:pt>
                <c:pt idx="2253">
                  <c:v>-3.7800000000000038</c:v>
                </c:pt>
                <c:pt idx="2254">
                  <c:v>-4.4000000000000004</c:v>
                </c:pt>
                <c:pt idx="2255">
                  <c:v>-4.7600000000000025</c:v>
                </c:pt>
                <c:pt idx="2256">
                  <c:v>-4.8400000000000007</c:v>
                </c:pt>
                <c:pt idx="2257">
                  <c:v>-5.1599999999999993</c:v>
                </c:pt>
                <c:pt idx="2258">
                  <c:v>-5.4799999999999986</c:v>
                </c:pt>
                <c:pt idx="2259">
                  <c:v>-5.4599999999999991</c:v>
                </c:pt>
                <c:pt idx="2260">
                  <c:v>-5.7</c:v>
                </c:pt>
                <c:pt idx="2261">
                  <c:v>-5.8599999999999994</c:v>
                </c:pt>
                <c:pt idx="2262">
                  <c:v>-6.7199999999999989</c:v>
                </c:pt>
                <c:pt idx="2263">
                  <c:v>-6.5199999999999987</c:v>
                </c:pt>
                <c:pt idx="2264">
                  <c:v>-6.8799999999999981</c:v>
                </c:pt>
                <c:pt idx="2265">
                  <c:v>-6.7999999999999972</c:v>
                </c:pt>
                <c:pt idx="2266">
                  <c:v>-6.919999999999999</c:v>
                </c:pt>
                <c:pt idx="2267">
                  <c:v>-5.919999999999999</c:v>
                </c:pt>
                <c:pt idx="2268">
                  <c:v>-5.9800000000000013</c:v>
                </c:pt>
                <c:pt idx="2269">
                  <c:v>-5.5400000000000009</c:v>
                </c:pt>
                <c:pt idx="2270">
                  <c:v>-5.1599999999999993</c:v>
                </c:pt>
                <c:pt idx="2271">
                  <c:v>-4.7199999999999989</c:v>
                </c:pt>
                <c:pt idx="2272">
                  <c:v>-4.599999999999997</c:v>
                </c:pt>
                <c:pt idx="2273">
                  <c:v>-3.8999999999999972</c:v>
                </c:pt>
                <c:pt idx="2274">
                  <c:v>-3.2199999999999989</c:v>
                </c:pt>
                <c:pt idx="2275">
                  <c:v>-2.4599999999999995</c:v>
                </c:pt>
                <c:pt idx="2276">
                  <c:v>-1.819999999999999</c:v>
                </c:pt>
                <c:pt idx="2277">
                  <c:v>-1.5200000000000018</c:v>
                </c:pt>
                <c:pt idx="2278">
                  <c:v>-1.1599999999999995</c:v>
                </c:pt>
                <c:pt idx="2279">
                  <c:v>-0.93999999999999773</c:v>
                </c:pt>
                <c:pt idx="2280">
                  <c:v>-1.0399999999999978</c:v>
                </c:pt>
                <c:pt idx="2281">
                  <c:v>-0.81999999999999884</c:v>
                </c:pt>
                <c:pt idx="2282">
                  <c:v>-0.45999999999999941</c:v>
                </c:pt>
                <c:pt idx="2283">
                  <c:v>-0.51999999999999891</c:v>
                </c:pt>
                <c:pt idx="2284">
                  <c:v>-0.88000000000000111</c:v>
                </c:pt>
                <c:pt idx="2285">
                  <c:v>-1.1000000000000001</c:v>
                </c:pt>
                <c:pt idx="2286">
                  <c:v>-0.97999999999999832</c:v>
                </c:pt>
                <c:pt idx="2287">
                  <c:v>-1.2799999999999983</c:v>
                </c:pt>
                <c:pt idx="2288">
                  <c:v>-1.1599999999999995</c:v>
                </c:pt>
                <c:pt idx="2289">
                  <c:v>-0.64000000000000057</c:v>
                </c:pt>
                <c:pt idx="2290">
                  <c:v>-0.3</c:v>
                </c:pt>
                <c:pt idx="2291">
                  <c:v>-0.25999999999999945</c:v>
                </c:pt>
                <c:pt idx="2292">
                  <c:v>0.14000000000000057</c:v>
                </c:pt>
                <c:pt idx="2293">
                  <c:v>7.9999999999998295E-2</c:v>
                </c:pt>
                <c:pt idx="2294">
                  <c:v>1.9999999999998862E-2</c:v>
                </c:pt>
                <c:pt idx="2295">
                  <c:v>0.13999999999999774</c:v>
                </c:pt>
                <c:pt idx="2296">
                  <c:v>-4.0000000000006253E-2</c:v>
                </c:pt>
                <c:pt idx="2297">
                  <c:v>-0.54000000000000625</c:v>
                </c:pt>
                <c:pt idx="2298">
                  <c:v>-0.22000000000000169</c:v>
                </c:pt>
                <c:pt idx="2299">
                  <c:v>-0.9</c:v>
                </c:pt>
                <c:pt idx="2300">
                  <c:v>-1.2599999999999993</c:v>
                </c:pt>
                <c:pt idx="2301">
                  <c:v>-1.3799999999999955</c:v>
                </c:pt>
                <c:pt idx="2302">
                  <c:v>-1.4399999999999948</c:v>
                </c:pt>
                <c:pt idx="2303">
                  <c:v>-1.7799999999999954</c:v>
                </c:pt>
                <c:pt idx="2304">
                  <c:v>-1.3799999999999955</c:v>
                </c:pt>
                <c:pt idx="2305">
                  <c:v>-1.1799999999999955</c:v>
                </c:pt>
                <c:pt idx="2306">
                  <c:v>-1.3999999999999972</c:v>
                </c:pt>
                <c:pt idx="2307">
                  <c:v>-1.2999999999999972</c:v>
                </c:pt>
                <c:pt idx="2308">
                  <c:v>-1.4</c:v>
                </c:pt>
                <c:pt idx="2309">
                  <c:v>-0.97999999999999832</c:v>
                </c:pt>
                <c:pt idx="2310">
                  <c:v>-1.1199999999999988</c:v>
                </c:pt>
                <c:pt idx="2311">
                  <c:v>-0.8</c:v>
                </c:pt>
                <c:pt idx="2312">
                  <c:v>-1.0199999999999989</c:v>
                </c:pt>
                <c:pt idx="2313">
                  <c:v>-0.95999999999999663</c:v>
                </c:pt>
                <c:pt idx="2314">
                  <c:v>-1.5999999999999972</c:v>
                </c:pt>
                <c:pt idx="2315">
                  <c:v>-1.6799999999999984</c:v>
                </c:pt>
                <c:pt idx="2316">
                  <c:v>-2.0599999999999996</c:v>
                </c:pt>
                <c:pt idx="2317">
                  <c:v>-1.9799999999999982</c:v>
                </c:pt>
                <c:pt idx="2318">
                  <c:v>-2.3400000000000007</c:v>
                </c:pt>
                <c:pt idx="2319">
                  <c:v>-2.4200000000000044</c:v>
                </c:pt>
                <c:pt idx="2320">
                  <c:v>-2.5600000000000023</c:v>
                </c:pt>
                <c:pt idx="2321">
                  <c:v>-2.3799999999999981</c:v>
                </c:pt>
                <c:pt idx="2322">
                  <c:v>-2.319999999999999</c:v>
                </c:pt>
                <c:pt idx="2323">
                  <c:v>-2.1199999999999961</c:v>
                </c:pt>
                <c:pt idx="2324">
                  <c:v>-2.0199999999999934</c:v>
                </c:pt>
                <c:pt idx="2325">
                  <c:v>-2.3799999999999955</c:v>
                </c:pt>
                <c:pt idx="2326">
                  <c:v>-2.319999999999999</c:v>
                </c:pt>
                <c:pt idx="2327">
                  <c:v>-2.4599999999999995</c:v>
                </c:pt>
                <c:pt idx="2328">
                  <c:v>-2.180000000000001</c:v>
                </c:pt>
                <c:pt idx="2329">
                  <c:v>-1.9000000000000028</c:v>
                </c:pt>
                <c:pt idx="2330">
                  <c:v>-1.2200000000000017</c:v>
                </c:pt>
                <c:pt idx="2331">
                  <c:v>-1.4199999999999988</c:v>
                </c:pt>
                <c:pt idx="2332">
                  <c:v>-1.3400000000000005</c:v>
                </c:pt>
                <c:pt idx="2333">
                  <c:v>-1.1599999999999995</c:v>
                </c:pt>
                <c:pt idx="2334">
                  <c:v>-1.219999999999996</c:v>
                </c:pt>
                <c:pt idx="2335">
                  <c:v>-1.1199999999999961</c:v>
                </c:pt>
                <c:pt idx="2336">
                  <c:v>-1.0999999999999972</c:v>
                </c:pt>
                <c:pt idx="2337">
                  <c:v>-1.1199999999999961</c:v>
                </c:pt>
                <c:pt idx="2338">
                  <c:v>-1.3599999999999965</c:v>
                </c:pt>
                <c:pt idx="2339">
                  <c:v>-1.2999999999999972</c:v>
                </c:pt>
                <c:pt idx="2340">
                  <c:v>-1.8799999999999983</c:v>
                </c:pt>
                <c:pt idx="2341">
                  <c:v>-2.2799999999999985</c:v>
                </c:pt>
                <c:pt idx="2342">
                  <c:v>-2.9799999999999982</c:v>
                </c:pt>
                <c:pt idx="2343">
                  <c:v>-3.1199999999999988</c:v>
                </c:pt>
                <c:pt idx="2344">
                  <c:v>-2.9200000000000017</c:v>
                </c:pt>
                <c:pt idx="2345">
                  <c:v>-1.9</c:v>
                </c:pt>
                <c:pt idx="2346">
                  <c:v>-0.73999999999999777</c:v>
                </c:pt>
                <c:pt idx="2347">
                  <c:v>0.54000000000000337</c:v>
                </c:pt>
                <c:pt idx="2348">
                  <c:v>0.78000000000000402</c:v>
                </c:pt>
                <c:pt idx="2349">
                  <c:v>-3.9999999999994887E-2</c:v>
                </c:pt>
                <c:pt idx="2350">
                  <c:v>-1.2999999999999972</c:v>
                </c:pt>
                <c:pt idx="2351">
                  <c:v>-1.8399999999999976</c:v>
                </c:pt>
                <c:pt idx="2352">
                  <c:v>-2.1799999999999984</c:v>
                </c:pt>
                <c:pt idx="2353">
                  <c:v>-2.4999999999999973</c:v>
                </c:pt>
                <c:pt idx="2354">
                  <c:v>-2.3799999999999981</c:v>
                </c:pt>
                <c:pt idx="2355">
                  <c:v>-2.3399999999999976</c:v>
                </c:pt>
                <c:pt idx="2356">
                  <c:v>-2.8999999999999972</c:v>
                </c:pt>
                <c:pt idx="2357">
                  <c:v>-3.6199999999999961</c:v>
                </c:pt>
                <c:pt idx="2358">
                  <c:v>-4.1199999999999992</c:v>
                </c:pt>
                <c:pt idx="2359">
                  <c:v>-4.3599999999999968</c:v>
                </c:pt>
                <c:pt idx="2360">
                  <c:v>-4.2799999999999958</c:v>
                </c:pt>
                <c:pt idx="2361">
                  <c:v>-4.9599999999999964</c:v>
                </c:pt>
                <c:pt idx="2362">
                  <c:v>-5.7399999999999975</c:v>
                </c:pt>
                <c:pt idx="2363">
                  <c:v>-6.3599999999999968</c:v>
                </c:pt>
                <c:pt idx="2364">
                  <c:v>-6.7199999999999989</c:v>
                </c:pt>
                <c:pt idx="2365">
                  <c:v>-7.4999999999999973</c:v>
                </c:pt>
                <c:pt idx="2366">
                  <c:v>-7.6</c:v>
                </c:pt>
                <c:pt idx="2367">
                  <c:v>-7.3800000000000008</c:v>
                </c:pt>
                <c:pt idx="2368">
                  <c:v>-6.94</c:v>
                </c:pt>
                <c:pt idx="2369">
                  <c:v>-6.7</c:v>
                </c:pt>
                <c:pt idx="2370">
                  <c:v>-6.3200000000000021</c:v>
                </c:pt>
                <c:pt idx="2371">
                  <c:v>-5.94</c:v>
                </c:pt>
                <c:pt idx="2372">
                  <c:v>-5.0799999999999983</c:v>
                </c:pt>
                <c:pt idx="2373">
                  <c:v>-4.5599999999999996</c:v>
                </c:pt>
                <c:pt idx="2374">
                  <c:v>-4.3799999999999981</c:v>
                </c:pt>
                <c:pt idx="2375">
                  <c:v>-3.9400000000000004</c:v>
                </c:pt>
                <c:pt idx="2376">
                  <c:v>-3.4400000000000004</c:v>
                </c:pt>
                <c:pt idx="2377">
                  <c:v>-3.6600000000000024</c:v>
                </c:pt>
                <c:pt idx="2378">
                  <c:v>-3.6200000000000019</c:v>
                </c:pt>
                <c:pt idx="2379">
                  <c:v>-3.2200000000000046</c:v>
                </c:pt>
                <c:pt idx="2380">
                  <c:v>-3.4600000000000022</c:v>
                </c:pt>
                <c:pt idx="2381">
                  <c:v>-3.3200000000000016</c:v>
                </c:pt>
                <c:pt idx="2382">
                  <c:v>-3.3400000000000007</c:v>
                </c:pt>
                <c:pt idx="2383">
                  <c:v>-3.4200000000000017</c:v>
                </c:pt>
                <c:pt idx="2384">
                  <c:v>-3.6399999999999979</c:v>
                </c:pt>
                <c:pt idx="2385">
                  <c:v>-3.4999999999999973</c:v>
                </c:pt>
                <c:pt idx="2386">
                  <c:v>-3.5799999999999983</c:v>
                </c:pt>
                <c:pt idx="2387">
                  <c:v>-3.6199999999999988</c:v>
                </c:pt>
                <c:pt idx="2388">
                  <c:v>-3.7599999999999967</c:v>
                </c:pt>
                <c:pt idx="2389">
                  <c:v>-3.6799999999999984</c:v>
                </c:pt>
                <c:pt idx="2390">
                  <c:v>-3.6399999999999979</c:v>
                </c:pt>
                <c:pt idx="2391">
                  <c:v>-4.0199999999999987</c:v>
                </c:pt>
                <c:pt idx="2392">
                  <c:v>-4.6599999999999966</c:v>
                </c:pt>
                <c:pt idx="2393">
                  <c:v>-4.8599999999999994</c:v>
                </c:pt>
                <c:pt idx="2394">
                  <c:v>-5.2399999999999975</c:v>
                </c:pt>
                <c:pt idx="2395">
                  <c:v>-5.4399999999999977</c:v>
                </c:pt>
                <c:pt idx="2396">
                  <c:v>-5.4199999999999964</c:v>
                </c:pt>
                <c:pt idx="2397">
                  <c:v>-5.2800000000000011</c:v>
                </c:pt>
                <c:pt idx="2398">
                  <c:v>-5.4599999999999991</c:v>
                </c:pt>
                <c:pt idx="2399">
                  <c:v>-5.6</c:v>
                </c:pt>
                <c:pt idx="2400">
                  <c:v>-5.6200000000000019</c:v>
                </c:pt>
                <c:pt idx="2401">
                  <c:v>-5.6</c:v>
                </c:pt>
                <c:pt idx="2402">
                  <c:v>-5.419999999999999</c:v>
                </c:pt>
                <c:pt idx="2403">
                  <c:v>-5.0799999999999956</c:v>
                </c:pt>
                <c:pt idx="2404">
                  <c:v>-5.0799999999999956</c:v>
                </c:pt>
                <c:pt idx="2405">
                  <c:v>-4.9399999999999977</c:v>
                </c:pt>
                <c:pt idx="2406">
                  <c:v>-5.1600000000000019</c:v>
                </c:pt>
                <c:pt idx="2407">
                  <c:v>-4.4800000000000013</c:v>
                </c:pt>
                <c:pt idx="2408">
                  <c:v>-4.1400000000000032</c:v>
                </c:pt>
                <c:pt idx="2409">
                  <c:v>-3.7000000000000055</c:v>
                </c:pt>
                <c:pt idx="2410">
                  <c:v>-3.319999999999999</c:v>
                </c:pt>
                <c:pt idx="2411">
                  <c:v>-2.7799999999999954</c:v>
                </c:pt>
                <c:pt idx="2412">
                  <c:v>-2.3399999999999919</c:v>
                </c:pt>
                <c:pt idx="2413">
                  <c:v>-2.2399999999999922</c:v>
                </c:pt>
                <c:pt idx="2414">
                  <c:v>-1.8399999999999921</c:v>
                </c:pt>
                <c:pt idx="2415">
                  <c:v>-1.4599999999999966</c:v>
                </c:pt>
                <c:pt idx="2416">
                  <c:v>-0.99999999999999434</c:v>
                </c:pt>
                <c:pt idx="2417">
                  <c:v>-1.2399999999999978</c:v>
                </c:pt>
                <c:pt idx="2418">
                  <c:v>-1.0800000000000012</c:v>
                </c:pt>
                <c:pt idx="2419">
                  <c:v>-0.6</c:v>
                </c:pt>
                <c:pt idx="2420">
                  <c:v>-0.73999999999999777</c:v>
                </c:pt>
                <c:pt idx="2421">
                  <c:v>-0.55999999999999661</c:v>
                </c:pt>
                <c:pt idx="2422">
                  <c:v>-0.48000000000000115</c:v>
                </c:pt>
                <c:pt idx="2423">
                  <c:v>-7.999999999999545E-2</c:v>
                </c:pt>
                <c:pt idx="2424">
                  <c:v>-0.47999999999999543</c:v>
                </c:pt>
                <c:pt idx="2425">
                  <c:v>-0.23999999999999772</c:v>
                </c:pt>
                <c:pt idx="2426">
                  <c:v>-0.61999999999999889</c:v>
                </c:pt>
                <c:pt idx="2427">
                  <c:v>-0.75999999999999657</c:v>
                </c:pt>
                <c:pt idx="2428">
                  <c:v>-1.3399999999999976</c:v>
                </c:pt>
                <c:pt idx="2429">
                  <c:v>-1.1799999999999955</c:v>
                </c:pt>
                <c:pt idx="2430">
                  <c:v>-1.6799999999999955</c:v>
                </c:pt>
                <c:pt idx="2431">
                  <c:v>-1.7799999999999954</c:v>
                </c:pt>
                <c:pt idx="2432">
                  <c:v>-2.0399999999999978</c:v>
                </c:pt>
                <c:pt idx="2433">
                  <c:v>-1.8399999999999976</c:v>
                </c:pt>
                <c:pt idx="2434">
                  <c:v>-2.3399999999999976</c:v>
                </c:pt>
                <c:pt idx="2435">
                  <c:v>-2.0199999999999987</c:v>
                </c:pt>
                <c:pt idx="2436">
                  <c:v>-1.9399999999999977</c:v>
                </c:pt>
                <c:pt idx="2437">
                  <c:v>-1.859999999999991</c:v>
                </c:pt>
                <c:pt idx="2438">
                  <c:v>-1.939999999999992</c:v>
                </c:pt>
                <c:pt idx="2439">
                  <c:v>-1.7799999999999954</c:v>
                </c:pt>
                <c:pt idx="2440">
                  <c:v>-1.9799999999999955</c:v>
                </c:pt>
                <c:pt idx="2441">
                  <c:v>-2.0599999999999965</c:v>
                </c:pt>
                <c:pt idx="2442">
                  <c:v>-1.9199999999999988</c:v>
                </c:pt>
                <c:pt idx="2443">
                  <c:v>-2.0399999999999978</c:v>
                </c:pt>
                <c:pt idx="2444">
                  <c:v>-2.180000000000001</c:v>
                </c:pt>
                <c:pt idx="2445">
                  <c:v>-2.1199999999999988</c:v>
                </c:pt>
                <c:pt idx="2446">
                  <c:v>-2</c:v>
                </c:pt>
                <c:pt idx="2447">
                  <c:v>-2</c:v>
                </c:pt>
                <c:pt idx="2448">
                  <c:v>-1.6400000000000035</c:v>
                </c:pt>
                <c:pt idx="2449">
                  <c:v>-0.93999999999999773</c:v>
                </c:pt>
                <c:pt idx="2450">
                  <c:v>-0.83999999999999775</c:v>
                </c:pt>
                <c:pt idx="2451">
                  <c:v>-0.47999999999999543</c:v>
                </c:pt>
                <c:pt idx="2452">
                  <c:v>-5.9999999999996591E-2</c:v>
                </c:pt>
                <c:pt idx="2453">
                  <c:v>0.30000000000000571</c:v>
                </c:pt>
                <c:pt idx="2454">
                  <c:v>-5.9999999999990908E-2</c:v>
                </c:pt>
                <c:pt idx="2455">
                  <c:v>0.18000000000000682</c:v>
                </c:pt>
                <c:pt idx="2456">
                  <c:v>8.0000000000006816E-2</c:v>
                </c:pt>
                <c:pt idx="2457">
                  <c:v>8.0000000000012506E-2</c:v>
                </c:pt>
                <c:pt idx="2458">
                  <c:v>-0.13999999999999205</c:v>
                </c:pt>
                <c:pt idx="2459">
                  <c:v>-1.9999999999998862E-2</c:v>
                </c:pt>
                <c:pt idx="2460">
                  <c:v>-0.41999999999999887</c:v>
                </c:pt>
                <c:pt idx="2461">
                  <c:v>-0.51999999999999891</c:v>
                </c:pt>
                <c:pt idx="2462">
                  <c:v>-0.71999999999999886</c:v>
                </c:pt>
                <c:pt idx="2463">
                  <c:v>-0.99999999999999434</c:v>
                </c:pt>
                <c:pt idx="2464">
                  <c:v>-1.4799999999999955</c:v>
                </c:pt>
                <c:pt idx="2465">
                  <c:v>-1.7199999999999989</c:v>
                </c:pt>
                <c:pt idx="2466">
                  <c:v>-1.6</c:v>
                </c:pt>
                <c:pt idx="2467">
                  <c:v>-1.9600000000000022</c:v>
                </c:pt>
                <c:pt idx="2468">
                  <c:v>-2.4800000000000066</c:v>
                </c:pt>
                <c:pt idx="2469">
                  <c:v>-2.8200000000000047</c:v>
                </c:pt>
                <c:pt idx="2470">
                  <c:v>-2.9599999999999964</c:v>
                </c:pt>
                <c:pt idx="2471">
                  <c:v>-3.4799999999999955</c:v>
                </c:pt>
                <c:pt idx="2472">
                  <c:v>-3.8799999999999955</c:v>
                </c:pt>
                <c:pt idx="2473">
                  <c:v>-3.8999999999999888</c:v>
                </c:pt>
                <c:pt idx="2474">
                  <c:v>-3.7399999999999922</c:v>
                </c:pt>
                <c:pt idx="2475">
                  <c:v>-3.6999999999999944</c:v>
                </c:pt>
                <c:pt idx="2476">
                  <c:v>-3.4999999999999942</c:v>
                </c:pt>
                <c:pt idx="2477">
                  <c:v>-3.1199999999999988</c:v>
                </c:pt>
                <c:pt idx="2478">
                  <c:v>-2.9800000000000013</c:v>
                </c:pt>
                <c:pt idx="2479">
                  <c:v>-2.7599999999999967</c:v>
                </c:pt>
                <c:pt idx="2480">
                  <c:v>-2.8</c:v>
                </c:pt>
                <c:pt idx="2481">
                  <c:v>-2.9400000000000035</c:v>
                </c:pt>
                <c:pt idx="2482">
                  <c:v>-2.9600000000000022</c:v>
                </c:pt>
                <c:pt idx="2483">
                  <c:v>-2.7800000000000011</c:v>
                </c:pt>
                <c:pt idx="2484">
                  <c:v>-2.7400000000000033</c:v>
                </c:pt>
                <c:pt idx="2485">
                  <c:v>-2.3800000000000012</c:v>
                </c:pt>
                <c:pt idx="2486">
                  <c:v>-2.2000000000000055</c:v>
                </c:pt>
                <c:pt idx="2487">
                  <c:v>-2.060000000000008</c:v>
                </c:pt>
                <c:pt idx="2488">
                  <c:v>-1.9200000000000101</c:v>
                </c:pt>
                <c:pt idx="2489">
                  <c:v>-1.4400000000000091</c:v>
                </c:pt>
                <c:pt idx="2490">
                  <c:v>-1.6200000000000103</c:v>
                </c:pt>
                <c:pt idx="2491">
                  <c:v>-1.640000000000009</c:v>
                </c:pt>
                <c:pt idx="2492">
                  <c:v>-1.560000000000008</c:v>
                </c:pt>
                <c:pt idx="2493">
                  <c:v>-1.7200000000000102</c:v>
                </c:pt>
                <c:pt idx="2494">
                  <c:v>-2.2400000000000091</c:v>
                </c:pt>
                <c:pt idx="2495">
                  <c:v>-2.2000000000000113</c:v>
                </c:pt>
                <c:pt idx="2496">
                  <c:v>-2.380000000000007</c:v>
                </c:pt>
                <c:pt idx="2497">
                  <c:v>-2.1800000000000068</c:v>
                </c:pt>
                <c:pt idx="2498">
                  <c:v>-2.0200000000000045</c:v>
                </c:pt>
                <c:pt idx="2499">
                  <c:v>-1.8600000000000023</c:v>
                </c:pt>
                <c:pt idx="2500">
                  <c:v>-1.3800000000000012</c:v>
                </c:pt>
                <c:pt idx="2501">
                  <c:v>-1.0600000000000023</c:v>
                </c:pt>
                <c:pt idx="2502">
                  <c:v>-0.68000000000000116</c:v>
                </c:pt>
                <c:pt idx="2503">
                  <c:v>-0.1400000000000034</c:v>
                </c:pt>
                <c:pt idx="2504">
                  <c:v>-0.10000000000000568</c:v>
                </c:pt>
                <c:pt idx="2505">
                  <c:v>-0.56000000000000227</c:v>
                </c:pt>
                <c:pt idx="2506">
                  <c:v>-0.4</c:v>
                </c:pt>
                <c:pt idx="2507">
                  <c:v>-0.81999999999999884</c:v>
                </c:pt>
                <c:pt idx="2508">
                  <c:v>-1.6599999999999966</c:v>
                </c:pt>
                <c:pt idx="2509">
                  <c:v>-1.5999999999999943</c:v>
                </c:pt>
                <c:pt idx="2510">
                  <c:v>-1.6199999999999932</c:v>
                </c:pt>
                <c:pt idx="2511">
                  <c:v>-1.8999999999999944</c:v>
                </c:pt>
                <c:pt idx="2512">
                  <c:v>-2.1599999999999966</c:v>
                </c:pt>
                <c:pt idx="2513">
                  <c:v>-2.0199999999999934</c:v>
                </c:pt>
                <c:pt idx="2514">
                  <c:v>-2.7599999999999967</c:v>
                </c:pt>
                <c:pt idx="2515">
                  <c:v>-3.0400000000000036</c:v>
                </c:pt>
                <c:pt idx="2516">
                  <c:v>-3.560000000000008</c:v>
                </c:pt>
                <c:pt idx="2517">
                  <c:v>-4.4800000000000013</c:v>
                </c:pt>
                <c:pt idx="2518">
                  <c:v>-4.9800000000000066</c:v>
                </c:pt>
                <c:pt idx="2519">
                  <c:v>-4.7200000000000042</c:v>
                </c:pt>
                <c:pt idx="2520">
                  <c:v>-5.0999999999999996</c:v>
                </c:pt>
                <c:pt idx="2521">
                  <c:v>-5.1800000000000015</c:v>
                </c:pt>
                <c:pt idx="2522">
                  <c:v>-4.4600000000000026</c:v>
                </c:pt>
                <c:pt idx="2523">
                  <c:v>-4.2800000000000011</c:v>
                </c:pt>
                <c:pt idx="2524">
                  <c:v>-4.3200000000000047</c:v>
                </c:pt>
                <c:pt idx="2525">
                  <c:v>-4.080000000000001</c:v>
                </c:pt>
                <c:pt idx="2526">
                  <c:v>-4.2999999999999945</c:v>
                </c:pt>
                <c:pt idx="2527">
                  <c:v>-4.2999999999999945</c:v>
                </c:pt>
                <c:pt idx="2528">
                  <c:v>-4.3599999999999905</c:v>
                </c:pt>
                <c:pt idx="2529">
                  <c:v>-4.3599999999999905</c:v>
                </c:pt>
                <c:pt idx="2530">
                  <c:v>-4.3799999999999955</c:v>
                </c:pt>
                <c:pt idx="2531">
                  <c:v>-4.3799999999999955</c:v>
                </c:pt>
                <c:pt idx="2532">
                  <c:v>-5.1600000000000019</c:v>
                </c:pt>
                <c:pt idx="2533">
                  <c:v>-5.4800000000000066</c:v>
                </c:pt>
                <c:pt idx="2534">
                  <c:v>-5.8400000000000034</c:v>
                </c:pt>
                <c:pt idx="2535">
                  <c:v>-6.4600000000000026</c:v>
                </c:pt>
                <c:pt idx="2536">
                  <c:v>-6.8400000000000034</c:v>
                </c:pt>
                <c:pt idx="2537">
                  <c:v>-6.9799999999999951</c:v>
                </c:pt>
                <c:pt idx="2538">
                  <c:v>-7.2199999999999935</c:v>
                </c:pt>
                <c:pt idx="2539">
                  <c:v>-7.4599999999999911</c:v>
                </c:pt>
                <c:pt idx="2540">
                  <c:v>-7.1399999999999864</c:v>
                </c:pt>
                <c:pt idx="2541">
                  <c:v>-6.8199999999999878</c:v>
                </c:pt>
                <c:pt idx="2542">
                  <c:v>-6.539999999999992</c:v>
                </c:pt>
                <c:pt idx="2543">
                  <c:v>-6.4599999999999911</c:v>
                </c:pt>
                <c:pt idx="2544">
                  <c:v>-6.2799999999999958</c:v>
                </c:pt>
                <c:pt idx="2545">
                  <c:v>-6.419999999999999</c:v>
                </c:pt>
                <c:pt idx="2546">
                  <c:v>-7.4599999999999964</c:v>
                </c:pt>
                <c:pt idx="2547">
                  <c:v>-8.7399999999999984</c:v>
                </c:pt>
                <c:pt idx="2548">
                  <c:v>-10.199999999999999</c:v>
                </c:pt>
                <c:pt idx="2549">
                  <c:v>-11.4</c:v>
                </c:pt>
                <c:pt idx="2550">
                  <c:v>-11.919999999999998</c:v>
                </c:pt>
                <c:pt idx="2551">
                  <c:v>-11.460000000000003</c:v>
                </c:pt>
                <c:pt idx="2552">
                  <c:v>-10.780000000000001</c:v>
                </c:pt>
                <c:pt idx="2553">
                  <c:v>-10.340000000000003</c:v>
                </c:pt>
                <c:pt idx="2554">
                  <c:v>-10.5</c:v>
                </c:pt>
                <c:pt idx="2555">
                  <c:v>-11.039999999999997</c:v>
                </c:pt>
                <c:pt idx="2556">
                  <c:v>-11.959999999999997</c:v>
                </c:pt>
                <c:pt idx="2557">
                  <c:v>-12.38</c:v>
                </c:pt>
                <c:pt idx="2558">
                  <c:v>-12.759999999999996</c:v>
                </c:pt>
                <c:pt idx="2559">
                  <c:v>-13.239999999999998</c:v>
                </c:pt>
                <c:pt idx="2560">
                  <c:v>-13.680000000000001</c:v>
                </c:pt>
                <c:pt idx="2561">
                  <c:v>-14.020000000000005</c:v>
                </c:pt>
                <c:pt idx="2562">
                  <c:v>-14.960000000000003</c:v>
                </c:pt>
                <c:pt idx="2563">
                  <c:v>-15.580000000000002</c:v>
                </c:pt>
                <c:pt idx="2564">
                  <c:v>-15.819999999999999</c:v>
                </c:pt>
                <c:pt idx="2565">
                  <c:v>-16.380000000000003</c:v>
                </c:pt>
                <c:pt idx="2566">
                  <c:v>-16.579999999999995</c:v>
                </c:pt>
                <c:pt idx="2567">
                  <c:v>-16.599999999999994</c:v>
                </c:pt>
                <c:pt idx="2568">
                  <c:v>-16.579999999999995</c:v>
                </c:pt>
                <c:pt idx="2569">
                  <c:v>-16.939999999999998</c:v>
                </c:pt>
                <c:pt idx="2570">
                  <c:v>-17.279999999999994</c:v>
                </c:pt>
                <c:pt idx="2571">
                  <c:v>-17.619999999999997</c:v>
                </c:pt>
                <c:pt idx="2572">
                  <c:v>-17.979999999999997</c:v>
                </c:pt>
                <c:pt idx="2573">
                  <c:v>-18.499999999999993</c:v>
                </c:pt>
                <c:pt idx="2574">
                  <c:v>-18.339999999999993</c:v>
                </c:pt>
                <c:pt idx="2575">
                  <c:v>-17.939999999999991</c:v>
                </c:pt>
                <c:pt idx="2576">
                  <c:v>-18.059999999999992</c:v>
                </c:pt>
                <c:pt idx="2577">
                  <c:v>-18.319999999999993</c:v>
                </c:pt>
                <c:pt idx="2578">
                  <c:v>-18.279999999999994</c:v>
                </c:pt>
                <c:pt idx="2579">
                  <c:v>-18.540000000000003</c:v>
                </c:pt>
                <c:pt idx="2580">
                  <c:v>-19.340000000000003</c:v>
                </c:pt>
                <c:pt idx="2581">
                  <c:v>-19.660000000000004</c:v>
                </c:pt>
                <c:pt idx="2582">
                  <c:v>-19.700000000000006</c:v>
                </c:pt>
                <c:pt idx="2583">
                  <c:v>-19.640000000000004</c:v>
                </c:pt>
                <c:pt idx="2584">
                  <c:v>-20.02</c:v>
                </c:pt>
                <c:pt idx="2585">
                  <c:v>-19.660000000000004</c:v>
                </c:pt>
                <c:pt idx="2586">
                  <c:v>-20.000000000000007</c:v>
                </c:pt>
                <c:pt idx="2587">
                  <c:v>-20.28</c:v>
                </c:pt>
                <c:pt idx="2588">
                  <c:v>-21.360000000000003</c:v>
                </c:pt>
                <c:pt idx="2589">
                  <c:v>-21.540000000000003</c:v>
                </c:pt>
                <c:pt idx="2590">
                  <c:v>-21.98</c:v>
                </c:pt>
                <c:pt idx="2591">
                  <c:v>-22.139999999999993</c:v>
                </c:pt>
                <c:pt idx="2592">
                  <c:v>-22.179999999999996</c:v>
                </c:pt>
                <c:pt idx="2593">
                  <c:v>-21.899999999999995</c:v>
                </c:pt>
                <c:pt idx="2594">
                  <c:v>-22.4</c:v>
                </c:pt>
                <c:pt idx="2595">
                  <c:v>-22.780000000000008</c:v>
                </c:pt>
                <c:pt idx="2596">
                  <c:v>-22.980000000000018</c:v>
                </c:pt>
                <c:pt idx="2597">
                  <c:v>-22.860000000000021</c:v>
                </c:pt>
                <c:pt idx="2598">
                  <c:v>-22.620000000000022</c:v>
                </c:pt>
                <c:pt idx="2599">
                  <c:v>-22.240000000000016</c:v>
                </c:pt>
                <c:pt idx="2600">
                  <c:v>-22.420000000000009</c:v>
                </c:pt>
                <c:pt idx="2601">
                  <c:v>-22.020000000000003</c:v>
                </c:pt>
                <c:pt idx="2602">
                  <c:v>-22.02</c:v>
                </c:pt>
                <c:pt idx="2603">
                  <c:v>-21.98</c:v>
                </c:pt>
                <c:pt idx="2604">
                  <c:v>-21.080000000000002</c:v>
                </c:pt>
                <c:pt idx="2605">
                  <c:v>-20.240000000000002</c:v>
                </c:pt>
                <c:pt idx="2606">
                  <c:v>-19.740000000000009</c:v>
                </c:pt>
                <c:pt idx="2607">
                  <c:v>-19.500000000000011</c:v>
                </c:pt>
                <c:pt idx="2608">
                  <c:v>-19.160000000000004</c:v>
                </c:pt>
                <c:pt idx="2609">
                  <c:v>-19.620000000000005</c:v>
                </c:pt>
                <c:pt idx="2610">
                  <c:v>-19.379999999999995</c:v>
                </c:pt>
                <c:pt idx="2611">
                  <c:v>-19.499999999999989</c:v>
                </c:pt>
                <c:pt idx="2612">
                  <c:v>-19.179999999999986</c:v>
                </c:pt>
                <c:pt idx="2613">
                  <c:v>-19.259999999999991</c:v>
                </c:pt>
                <c:pt idx="2614">
                  <c:v>-18.879999999999985</c:v>
                </c:pt>
                <c:pt idx="2615">
                  <c:v>-18.439999999999987</c:v>
                </c:pt>
                <c:pt idx="2616">
                  <c:v>-18.29999999999999</c:v>
                </c:pt>
                <c:pt idx="2617">
                  <c:v>-18.139999999999997</c:v>
                </c:pt>
                <c:pt idx="2618">
                  <c:v>-17.660000000000004</c:v>
                </c:pt>
                <c:pt idx="2619">
                  <c:v>-17.560000000000002</c:v>
                </c:pt>
                <c:pt idx="2620">
                  <c:v>-17.580000000000005</c:v>
                </c:pt>
                <c:pt idx="2621">
                  <c:v>-17.420000000000005</c:v>
                </c:pt>
                <c:pt idx="2622">
                  <c:v>-17.660000000000004</c:v>
                </c:pt>
                <c:pt idx="2623">
                  <c:v>-17.96</c:v>
                </c:pt>
                <c:pt idx="2624">
                  <c:v>-17.720000000000006</c:v>
                </c:pt>
                <c:pt idx="2625">
                  <c:v>-17.900000000000013</c:v>
                </c:pt>
                <c:pt idx="2626">
                  <c:v>-17.880000000000006</c:v>
                </c:pt>
                <c:pt idx="2627">
                  <c:v>-17.600000000000012</c:v>
                </c:pt>
                <c:pt idx="2628">
                  <c:v>-17.239999999999998</c:v>
                </c:pt>
                <c:pt idx="2629">
                  <c:v>-17.779999999999994</c:v>
                </c:pt>
                <c:pt idx="2630">
                  <c:v>-18.219999999999992</c:v>
                </c:pt>
                <c:pt idx="2631">
                  <c:v>-18.320000000000004</c:v>
                </c:pt>
                <c:pt idx="2632">
                  <c:v>-18.860000000000003</c:v>
                </c:pt>
                <c:pt idx="2633">
                  <c:v>-19.760000000000002</c:v>
                </c:pt>
                <c:pt idx="2634">
                  <c:v>-20.260000000000002</c:v>
                </c:pt>
                <c:pt idx="2635">
                  <c:v>-20.439999999999987</c:v>
                </c:pt>
                <c:pt idx="2636">
                  <c:v>-21.079999999999973</c:v>
                </c:pt>
                <c:pt idx="2637">
                  <c:v>-21.539999999999964</c:v>
                </c:pt>
                <c:pt idx="2638">
                  <c:v>-21.939999999999962</c:v>
                </c:pt>
                <c:pt idx="2639">
                  <c:v>-22.21999999999997</c:v>
                </c:pt>
                <c:pt idx="2640">
                  <c:v>-22.659999999999979</c:v>
                </c:pt>
                <c:pt idx="2641">
                  <c:v>-22.759999999999991</c:v>
                </c:pt>
                <c:pt idx="2642">
                  <c:v>-23.179999999999996</c:v>
                </c:pt>
                <c:pt idx="2643">
                  <c:v>-23.060000000000002</c:v>
                </c:pt>
                <c:pt idx="2644">
                  <c:v>-23.5</c:v>
                </c:pt>
                <c:pt idx="2645">
                  <c:v>-23.439999999999998</c:v>
                </c:pt>
                <c:pt idx="2646">
                  <c:v>-23.719999999999992</c:v>
                </c:pt>
                <c:pt idx="2647">
                  <c:v>-23.359999999999992</c:v>
                </c:pt>
                <c:pt idx="2648">
                  <c:v>-23.399999999999988</c:v>
                </c:pt>
                <c:pt idx="2649">
                  <c:v>-23.419999999999995</c:v>
                </c:pt>
                <c:pt idx="2650">
                  <c:v>-24</c:v>
                </c:pt>
                <c:pt idx="2651">
                  <c:v>-24.24</c:v>
                </c:pt>
                <c:pt idx="2652">
                  <c:v>-24.6</c:v>
                </c:pt>
                <c:pt idx="2653">
                  <c:v>-24.480000000000008</c:v>
                </c:pt>
                <c:pt idx="2654">
                  <c:v>-23.96</c:v>
                </c:pt>
                <c:pt idx="2655">
                  <c:v>-23.259999999999991</c:v>
                </c:pt>
                <c:pt idx="2656">
                  <c:v>-24.860000000000003</c:v>
                </c:pt>
                <c:pt idx="2657">
                  <c:v>-26.560000000000002</c:v>
                </c:pt>
                <c:pt idx="2658">
                  <c:v>-28.1</c:v>
                </c:pt>
                <c:pt idx="2659">
                  <c:v>-29.660000000000004</c:v>
                </c:pt>
                <c:pt idx="2660">
                  <c:v>-30.940000000000008</c:v>
                </c:pt>
                <c:pt idx="2661">
                  <c:v>-29.660000000000004</c:v>
                </c:pt>
                <c:pt idx="2662">
                  <c:v>-28.4</c:v>
                </c:pt>
                <c:pt idx="2663">
                  <c:v>-26.96</c:v>
                </c:pt>
                <c:pt idx="2664">
                  <c:v>-27.740000000000009</c:v>
                </c:pt>
                <c:pt idx="2665">
                  <c:v>-28.640000000000008</c:v>
                </c:pt>
                <c:pt idx="2666">
                  <c:v>-29.860000000000014</c:v>
                </c:pt>
                <c:pt idx="2667">
                  <c:v>-30.620000000000015</c:v>
                </c:pt>
                <c:pt idx="2668">
                  <c:v>-31.880000000000017</c:v>
                </c:pt>
                <c:pt idx="2669">
                  <c:v>-30.460000000000015</c:v>
                </c:pt>
                <c:pt idx="2670">
                  <c:v>-28.840000000000021</c:v>
                </c:pt>
                <c:pt idx="2671">
                  <c:v>-27.000000000000011</c:v>
                </c:pt>
                <c:pt idx="2672">
                  <c:v>-25.860000000000014</c:v>
                </c:pt>
                <c:pt idx="2673">
                  <c:v>-24.780000000000008</c:v>
                </c:pt>
                <c:pt idx="2674">
                  <c:v>-24.379999999999995</c:v>
                </c:pt>
                <c:pt idx="2675">
                  <c:v>-24.179999999999996</c:v>
                </c:pt>
                <c:pt idx="2676">
                  <c:v>-24.379999999999995</c:v>
                </c:pt>
                <c:pt idx="2677">
                  <c:v>-24.6</c:v>
                </c:pt>
                <c:pt idx="2678">
                  <c:v>-24.600000000000012</c:v>
                </c:pt>
                <c:pt idx="2679">
                  <c:v>-24.720000000000027</c:v>
                </c:pt>
                <c:pt idx="2680">
                  <c:v>-24.860000000000024</c:v>
                </c:pt>
                <c:pt idx="2681">
                  <c:v>-24.720000000000027</c:v>
                </c:pt>
                <c:pt idx="2682">
                  <c:v>-25.000000000000011</c:v>
                </c:pt>
                <c:pt idx="2683">
                  <c:v>-25.46</c:v>
                </c:pt>
                <c:pt idx="2684">
                  <c:v>-25.6</c:v>
                </c:pt>
                <c:pt idx="2685">
                  <c:v>-26.319999999999993</c:v>
                </c:pt>
                <c:pt idx="2686">
                  <c:v>-27.419999999999995</c:v>
                </c:pt>
                <c:pt idx="2687">
                  <c:v>-27.9</c:v>
                </c:pt>
                <c:pt idx="2688">
                  <c:v>-28.76</c:v>
                </c:pt>
                <c:pt idx="2689">
                  <c:v>-30.179999999999996</c:v>
                </c:pt>
                <c:pt idx="2690">
                  <c:v>-31.179999999999996</c:v>
                </c:pt>
                <c:pt idx="2691">
                  <c:v>-32.020000000000003</c:v>
                </c:pt>
                <c:pt idx="2692">
                  <c:v>-33.120000000000005</c:v>
                </c:pt>
                <c:pt idx="2693">
                  <c:v>-34.620000000000005</c:v>
                </c:pt>
                <c:pt idx="2694">
                  <c:v>-35.120000000000005</c:v>
                </c:pt>
                <c:pt idx="2695">
                  <c:v>-36</c:v>
                </c:pt>
                <c:pt idx="2696">
                  <c:v>-37.419999999999995</c:v>
                </c:pt>
                <c:pt idx="2697">
                  <c:v>-37.94</c:v>
                </c:pt>
                <c:pt idx="2698">
                  <c:v>-38.160000000000004</c:v>
                </c:pt>
                <c:pt idx="2699">
                  <c:v>-38.739999999999995</c:v>
                </c:pt>
                <c:pt idx="2700">
                  <c:v>-38.96</c:v>
                </c:pt>
                <c:pt idx="2701">
                  <c:v>-38.46</c:v>
                </c:pt>
                <c:pt idx="2702">
                  <c:v>-38.260000000000005</c:v>
                </c:pt>
                <c:pt idx="2703">
                  <c:v>-37.760000000000005</c:v>
                </c:pt>
                <c:pt idx="2704">
                  <c:v>-37.660000000000011</c:v>
                </c:pt>
                <c:pt idx="2705">
                  <c:v>-37.160000000000011</c:v>
                </c:pt>
                <c:pt idx="2706">
                  <c:v>-36.600000000000009</c:v>
                </c:pt>
                <c:pt idx="2707">
                  <c:v>-36.040000000000006</c:v>
                </c:pt>
                <c:pt idx="2708">
                  <c:v>-34.96</c:v>
                </c:pt>
                <c:pt idx="2709">
                  <c:v>-33.679999999999993</c:v>
                </c:pt>
                <c:pt idx="2710">
                  <c:v>-32.819999999999993</c:v>
                </c:pt>
                <c:pt idx="2711">
                  <c:v>-31.839999999999996</c:v>
                </c:pt>
                <c:pt idx="2712">
                  <c:v>-30.880000000000006</c:v>
                </c:pt>
                <c:pt idx="2713">
                  <c:v>-30.500000000000011</c:v>
                </c:pt>
                <c:pt idx="2714">
                  <c:v>-30.04000000000001</c:v>
                </c:pt>
                <c:pt idx="2715">
                  <c:v>-29.420000000000016</c:v>
                </c:pt>
                <c:pt idx="2716">
                  <c:v>-28.860000000000014</c:v>
                </c:pt>
                <c:pt idx="2717">
                  <c:v>-28.780000000000008</c:v>
                </c:pt>
                <c:pt idx="2718">
                  <c:v>-28.4</c:v>
                </c:pt>
                <c:pt idx="2719">
                  <c:v>-28.180000000000007</c:v>
                </c:pt>
                <c:pt idx="2720">
                  <c:v>-28.139999999999997</c:v>
                </c:pt>
                <c:pt idx="2721">
                  <c:v>-28.7</c:v>
                </c:pt>
                <c:pt idx="2722">
                  <c:v>-28.74</c:v>
                </c:pt>
                <c:pt idx="2723">
                  <c:v>-29.139999999999997</c:v>
                </c:pt>
                <c:pt idx="2724">
                  <c:v>-29.259999999999991</c:v>
                </c:pt>
                <c:pt idx="2725">
                  <c:v>-30.020000000000003</c:v>
                </c:pt>
                <c:pt idx="2726">
                  <c:v>-30.220000000000006</c:v>
                </c:pt>
                <c:pt idx="2727">
                  <c:v>-31.180000000000007</c:v>
                </c:pt>
                <c:pt idx="2728">
                  <c:v>-32.20000000000001</c:v>
                </c:pt>
                <c:pt idx="2729">
                  <c:v>-33.100000000000009</c:v>
                </c:pt>
                <c:pt idx="2730">
                  <c:v>-33.780000000000008</c:v>
                </c:pt>
                <c:pt idx="2731">
                  <c:v>-34.620000000000005</c:v>
                </c:pt>
                <c:pt idx="2732">
                  <c:v>-35.160000000000004</c:v>
                </c:pt>
                <c:pt idx="2733">
                  <c:v>-35.379999999999995</c:v>
                </c:pt>
                <c:pt idx="2734">
                  <c:v>-35.739999999999995</c:v>
                </c:pt>
                <c:pt idx="2735">
                  <c:v>-35.939999999999984</c:v>
                </c:pt>
                <c:pt idx="2736">
                  <c:v>-36.439999999999984</c:v>
                </c:pt>
                <c:pt idx="2737">
                  <c:v>-36.519999999999982</c:v>
                </c:pt>
                <c:pt idx="2738">
                  <c:v>-36.459999999999994</c:v>
                </c:pt>
                <c:pt idx="2739">
                  <c:v>-36.639999999999986</c:v>
                </c:pt>
                <c:pt idx="2740">
                  <c:v>-35.820000000000007</c:v>
                </c:pt>
                <c:pt idx="2741">
                  <c:v>-34.460000000000015</c:v>
                </c:pt>
                <c:pt idx="2742">
                  <c:v>-33.480000000000018</c:v>
                </c:pt>
                <c:pt idx="2743">
                  <c:v>-33.040000000000006</c:v>
                </c:pt>
                <c:pt idx="2744">
                  <c:v>-32.88000000000001</c:v>
                </c:pt>
                <c:pt idx="2745">
                  <c:v>-32.839999999999996</c:v>
                </c:pt>
                <c:pt idx="2746">
                  <c:v>-32.699999999999989</c:v>
                </c:pt>
                <c:pt idx="2747">
                  <c:v>-31.599999999999987</c:v>
                </c:pt>
                <c:pt idx="2748">
                  <c:v>-30.04</c:v>
                </c:pt>
                <c:pt idx="2749">
                  <c:v>-28.579999999999995</c:v>
                </c:pt>
                <c:pt idx="2750">
                  <c:v>-27.439999999999987</c:v>
                </c:pt>
                <c:pt idx="2751">
                  <c:v>-26.699999999999989</c:v>
                </c:pt>
                <c:pt idx="2752">
                  <c:v>-26.859999999999992</c:v>
                </c:pt>
                <c:pt idx="2753">
                  <c:v>-26.719999999999981</c:v>
                </c:pt>
                <c:pt idx="2754">
                  <c:v>-25.559999999999992</c:v>
                </c:pt>
                <c:pt idx="2755">
                  <c:v>-24.660000000000004</c:v>
                </c:pt>
                <c:pt idx="2756">
                  <c:v>-23.720000000000006</c:v>
                </c:pt>
                <c:pt idx="2757">
                  <c:v>-23.54000000000001</c:v>
                </c:pt>
                <c:pt idx="2758">
                  <c:v>-23.460000000000015</c:v>
                </c:pt>
                <c:pt idx="2759">
                  <c:v>-23.940000000000008</c:v>
                </c:pt>
                <c:pt idx="2760">
                  <c:v>-24.460000000000015</c:v>
                </c:pt>
                <c:pt idx="2761">
                  <c:v>-24.980000000000008</c:v>
                </c:pt>
                <c:pt idx="2762">
                  <c:v>-24.380000000000006</c:v>
                </c:pt>
                <c:pt idx="2763">
                  <c:v>-24.000000000000011</c:v>
                </c:pt>
                <c:pt idx="2764">
                  <c:v>-23.70000000000001</c:v>
                </c:pt>
                <c:pt idx="2765">
                  <c:v>-23.420000000000005</c:v>
                </c:pt>
                <c:pt idx="2766">
                  <c:v>-22.720000000000006</c:v>
                </c:pt>
                <c:pt idx="2767">
                  <c:v>-22.679999999999996</c:v>
                </c:pt>
                <c:pt idx="2768">
                  <c:v>-22.679999999999986</c:v>
                </c:pt>
                <c:pt idx="2769">
                  <c:v>-21.95999999999999</c:v>
                </c:pt>
                <c:pt idx="2770">
                  <c:v>-21.29999999999999</c:v>
                </c:pt>
                <c:pt idx="2771">
                  <c:v>-21.239999999999988</c:v>
                </c:pt>
                <c:pt idx="2772">
                  <c:v>-20.719999999999981</c:v>
                </c:pt>
                <c:pt idx="2773">
                  <c:v>-20.339999999999986</c:v>
                </c:pt>
                <c:pt idx="2774">
                  <c:v>-20.799999999999976</c:v>
                </c:pt>
                <c:pt idx="2775">
                  <c:v>-20.91999999999998</c:v>
                </c:pt>
                <c:pt idx="2776">
                  <c:v>-20.91999999999998</c:v>
                </c:pt>
                <c:pt idx="2777">
                  <c:v>-20.739999999999988</c:v>
                </c:pt>
                <c:pt idx="2778">
                  <c:v>-20.639999999999986</c:v>
                </c:pt>
                <c:pt idx="2779">
                  <c:v>-20.179999999999996</c:v>
                </c:pt>
                <c:pt idx="2780">
                  <c:v>-19.819999999999993</c:v>
                </c:pt>
                <c:pt idx="2781">
                  <c:v>-19.239999999999998</c:v>
                </c:pt>
                <c:pt idx="2782">
                  <c:v>-18.779999999999994</c:v>
                </c:pt>
                <c:pt idx="2783">
                  <c:v>-17.939999999999998</c:v>
                </c:pt>
                <c:pt idx="2784">
                  <c:v>-17.45999999999999</c:v>
                </c:pt>
                <c:pt idx="2785">
                  <c:v>-17.239999999999998</c:v>
                </c:pt>
                <c:pt idx="2786">
                  <c:v>-16.880000000000006</c:v>
                </c:pt>
                <c:pt idx="2787">
                  <c:v>-16.800000000000011</c:v>
                </c:pt>
              </c:numCache>
            </c:numRef>
          </c:xVal>
          <c:yVal>
            <c:numRef>
              <c:f>'63J_3'!$A$2:$A$2792</c:f>
              <c:numCache>
                <c:formatCode>General</c:formatCode>
                <c:ptCount val="2791"/>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numCache>
            </c:numRef>
          </c:yVal>
          <c:smooth val="1"/>
          <c:extLst>
            <c:ext xmlns:c16="http://schemas.microsoft.com/office/drawing/2014/chart" uri="{C3380CC4-5D6E-409C-BE32-E72D297353CC}">
              <c16:uniqueId val="{00000000-4DD6-4618-BDF2-63872BE4B36D}"/>
            </c:ext>
          </c:extLst>
        </c:ser>
        <c:ser>
          <c:idx val="1"/>
          <c:order val="1"/>
          <c:tx>
            <c:strRef>
              <c:f>'63J_3'!$P$1</c:f>
              <c:strCache>
                <c:ptCount val="1"/>
                <c:pt idx="0">
                  <c:v>2016-2017</c:v>
                </c:pt>
              </c:strCache>
            </c:strRef>
          </c:tx>
          <c:spPr>
            <a:ln w="12700" cap="rnd">
              <a:solidFill>
                <a:schemeClr val="accent2">
                  <a:lumMod val="40000"/>
                  <a:lumOff val="60000"/>
                </a:schemeClr>
              </a:solidFill>
              <a:round/>
            </a:ln>
            <a:effectLst/>
          </c:spPr>
          <c:marker>
            <c:symbol val="none"/>
          </c:marker>
          <c:xVal>
            <c:numRef>
              <c:f>'63J_3'!$P$5:$P$2791</c:f>
              <c:numCache>
                <c:formatCode>General</c:formatCode>
                <c:ptCount val="2787"/>
                <c:pt idx="0">
                  <c:v>1.48</c:v>
                </c:pt>
                <c:pt idx="1">
                  <c:v>0.98000000000000009</c:v>
                </c:pt>
                <c:pt idx="2">
                  <c:v>0.7</c:v>
                </c:pt>
                <c:pt idx="3">
                  <c:v>0.53999999999999981</c:v>
                </c:pt>
                <c:pt idx="4">
                  <c:v>0.11999999999999975</c:v>
                </c:pt>
                <c:pt idx="5">
                  <c:v>-2.0000000000000285E-2</c:v>
                </c:pt>
                <c:pt idx="6">
                  <c:v>-0.12000000000000029</c:v>
                </c:pt>
                <c:pt idx="7">
                  <c:v>-0.40000000000000019</c:v>
                </c:pt>
                <c:pt idx="8">
                  <c:v>-0.40000000000000019</c:v>
                </c:pt>
                <c:pt idx="9">
                  <c:v>-0.40000000000000036</c:v>
                </c:pt>
                <c:pt idx="10">
                  <c:v>-0.48000000000000026</c:v>
                </c:pt>
                <c:pt idx="11">
                  <c:v>-0.42000000000000026</c:v>
                </c:pt>
                <c:pt idx="12">
                  <c:v>-0.34000000000000019</c:v>
                </c:pt>
                <c:pt idx="13">
                  <c:v>-0.55999999999999994</c:v>
                </c:pt>
                <c:pt idx="14">
                  <c:v>-0.55999999999999983</c:v>
                </c:pt>
                <c:pt idx="15">
                  <c:v>-0.43999999999999984</c:v>
                </c:pt>
                <c:pt idx="16">
                  <c:v>-0.43999999999999984</c:v>
                </c:pt>
                <c:pt idx="17">
                  <c:v>-0.15999999999999998</c:v>
                </c:pt>
                <c:pt idx="18">
                  <c:v>0.33999999999999986</c:v>
                </c:pt>
                <c:pt idx="19">
                  <c:v>0.21999999999999992</c:v>
                </c:pt>
                <c:pt idx="20">
                  <c:v>0.25999999999999995</c:v>
                </c:pt>
                <c:pt idx="21">
                  <c:v>0.4200000000000001</c:v>
                </c:pt>
                <c:pt idx="22">
                  <c:v>0.36000000000000015</c:v>
                </c:pt>
                <c:pt idx="23">
                  <c:v>0.24000000000000021</c:v>
                </c:pt>
                <c:pt idx="24">
                  <c:v>0.58000000000000007</c:v>
                </c:pt>
                <c:pt idx="25">
                  <c:v>0.4200000000000001</c:v>
                </c:pt>
                <c:pt idx="26">
                  <c:v>0.45999999999999996</c:v>
                </c:pt>
                <c:pt idx="27">
                  <c:v>0.4</c:v>
                </c:pt>
                <c:pt idx="28">
                  <c:v>0.3</c:v>
                </c:pt>
                <c:pt idx="29">
                  <c:v>0.25999999999999995</c:v>
                </c:pt>
                <c:pt idx="30">
                  <c:v>0.15999999999999978</c:v>
                </c:pt>
                <c:pt idx="31">
                  <c:v>-4.0000000000000216E-2</c:v>
                </c:pt>
                <c:pt idx="32">
                  <c:v>-0.24000000000000038</c:v>
                </c:pt>
                <c:pt idx="33">
                  <c:v>5.9999999999999609E-2</c:v>
                </c:pt>
                <c:pt idx="34">
                  <c:v>0.19999999999999982</c:v>
                </c:pt>
                <c:pt idx="35">
                  <c:v>0.44000000000000006</c:v>
                </c:pt>
                <c:pt idx="36">
                  <c:v>0.56000000000000016</c:v>
                </c:pt>
                <c:pt idx="37">
                  <c:v>0.26000000000000012</c:v>
                </c:pt>
                <c:pt idx="38">
                  <c:v>0.18000000000000008</c:v>
                </c:pt>
                <c:pt idx="39">
                  <c:v>-8.0000000000000071E-2</c:v>
                </c:pt>
                <c:pt idx="40">
                  <c:v>-0.18000000000000008</c:v>
                </c:pt>
                <c:pt idx="41">
                  <c:v>-0.26000000000000012</c:v>
                </c:pt>
                <c:pt idx="42">
                  <c:v>1.9999999999999928E-2</c:v>
                </c:pt>
                <c:pt idx="43">
                  <c:v>-0.1</c:v>
                </c:pt>
                <c:pt idx="44">
                  <c:v>-0.1</c:v>
                </c:pt>
                <c:pt idx="45">
                  <c:v>-4.0000000000000216E-2</c:v>
                </c:pt>
                <c:pt idx="46">
                  <c:v>-0.4</c:v>
                </c:pt>
                <c:pt idx="47">
                  <c:v>-0.73999999999999988</c:v>
                </c:pt>
                <c:pt idx="48">
                  <c:v>-0.98000000000000009</c:v>
                </c:pt>
                <c:pt idx="49">
                  <c:v>-1.08</c:v>
                </c:pt>
                <c:pt idx="50">
                  <c:v>-1.6599999999999997</c:v>
                </c:pt>
                <c:pt idx="51">
                  <c:v>-1.3</c:v>
                </c:pt>
                <c:pt idx="52">
                  <c:v>-1.1800000000000002</c:v>
                </c:pt>
                <c:pt idx="53">
                  <c:v>-1.3399999999999999</c:v>
                </c:pt>
                <c:pt idx="54">
                  <c:v>-1.3399999999999999</c:v>
                </c:pt>
                <c:pt idx="55">
                  <c:v>-1.4</c:v>
                </c:pt>
                <c:pt idx="56">
                  <c:v>-1.5</c:v>
                </c:pt>
                <c:pt idx="57">
                  <c:v>-1.72</c:v>
                </c:pt>
                <c:pt idx="58">
                  <c:v>-1.92</c:v>
                </c:pt>
                <c:pt idx="59">
                  <c:v>-2.2599999999999998</c:v>
                </c:pt>
                <c:pt idx="60">
                  <c:v>-2.02</c:v>
                </c:pt>
                <c:pt idx="61">
                  <c:v>-2.36</c:v>
                </c:pt>
                <c:pt idx="62">
                  <c:v>-1.9599999999999997</c:v>
                </c:pt>
                <c:pt idx="63">
                  <c:v>-1.6799999999999997</c:v>
                </c:pt>
                <c:pt idx="64">
                  <c:v>-1.5199999999999996</c:v>
                </c:pt>
                <c:pt idx="65">
                  <c:v>-1.3999999999999992</c:v>
                </c:pt>
                <c:pt idx="66">
                  <c:v>-1.0599999999999994</c:v>
                </c:pt>
                <c:pt idx="67">
                  <c:v>-1.2599999999999993</c:v>
                </c:pt>
                <c:pt idx="68">
                  <c:v>-1.2599999999999993</c:v>
                </c:pt>
                <c:pt idx="69">
                  <c:v>-0.9399999999999995</c:v>
                </c:pt>
                <c:pt idx="70">
                  <c:v>-0.69999999999999962</c:v>
                </c:pt>
                <c:pt idx="71">
                  <c:v>-0.6399999999999999</c:v>
                </c:pt>
                <c:pt idx="72">
                  <c:v>-0.25999999999999979</c:v>
                </c:pt>
                <c:pt idx="73">
                  <c:v>0.22000000000000011</c:v>
                </c:pt>
                <c:pt idx="74">
                  <c:v>0.13999999999999968</c:v>
                </c:pt>
                <c:pt idx="75">
                  <c:v>5.9999999999999609E-2</c:v>
                </c:pt>
                <c:pt idx="76">
                  <c:v>-0.24000000000000005</c:v>
                </c:pt>
                <c:pt idx="77">
                  <c:v>-0.26000000000000012</c:v>
                </c:pt>
                <c:pt idx="78">
                  <c:v>-0.64</c:v>
                </c:pt>
                <c:pt idx="79">
                  <c:v>-0.65999999999999981</c:v>
                </c:pt>
                <c:pt idx="80">
                  <c:v>-0.73999999999999966</c:v>
                </c:pt>
                <c:pt idx="81">
                  <c:v>-0.4599999999999998</c:v>
                </c:pt>
                <c:pt idx="82">
                  <c:v>-0.4599999999999998</c:v>
                </c:pt>
                <c:pt idx="83">
                  <c:v>-0.47999999999999987</c:v>
                </c:pt>
                <c:pt idx="84">
                  <c:v>-0.55999999999999994</c:v>
                </c:pt>
                <c:pt idx="85">
                  <c:v>-0.31999999999999995</c:v>
                </c:pt>
                <c:pt idx="86">
                  <c:v>-0.41999999999999993</c:v>
                </c:pt>
                <c:pt idx="87">
                  <c:v>-0.6399999999999999</c:v>
                </c:pt>
                <c:pt idx="88">
                  <c:v>-0.71999999999999975</c:v>
                </c:pt>
                <c:pt idx="89">
                  <c:v>-0.4799999999999997</c:v>
                </c:pt>
                <c:pt idx="90">
                  <c:v>-0.99999999999999978</c:v>
                </c:pt>
                <c:pt idx="91">
                  <c:v>-0.97999999999999987</c:v>
                </c:pt>
                <c:pt idx="92">
                  <c:v>-1.08</c:v>
                </c:pt>
                <c:pt idx="93">
                  <c:v>-0.72000000000000008</c:v>
                </c:pt>
                <c:pt idx="94">
                  <c:v>-0.68</c:v>
                </c:pt>
                <c:pt idx="95">
                  <c:v>-0.14000000000000004</c:v>
                </c:pt>
                <c:pt idx="96">
                  <c:v>-0.39999999999999991</c:v>
                </c:pt>
                <c:pt idx="97">
                  <c:v>-0.23999999999999985</c:v>
                </c:pt>
                <c:pt idx="98">
                  <c:v>-0.59999999999999987</c:v>
                </c:pt>
                <c:pt idx="99">
                  <c:v>-0.67999999999999994</c:v>
                </c:pt>
                <c:pt idx="100">
                  <c:v>-0.95999999999999974</c:v>
                </c:pt>
                <c:pt idx="101">
                  <c:v>-0.7599999999999999</c:v>
                </c:pt>
                <c:pt idx="102">
                  <c:v>-0.85999999999999976</c:v>
                </c:pt>
                <c:pt idx="103">
                  <c:v>-0.67999999999999994</c:v>
                </c:pt>
                <c:pt idx="104">
                  <c:v>-0.72</c:v>
                </c:pt>
                <c:pt idx="105">
                  <c:v>-0.64000000000000012</c:v>
                </c:pt>
                <c:pt idx="106">
                  <c:v>-0.50000000000000011</c:v>
                </c:pt>
                <c:pt idx="107">
                  <c:v>-0.52000000000000013</c:v>
                </c:pt>
                <c:pt idx="108">
                  <c:v>-0.3</c:v>
                </c:pt>
                <c:pt idx="109">
                  <c:v>-5.9999999999999963E-2</c:v>
                </c:pt>
                <c:pt idx="110">
                  <c:v>-0.1</c:v>
                </c:pt>
                <c:pt idx="111">
                  <c:v>-8.0000000000000071E-2</c:v>
                </c:pt>
                <c:pt idx="112">
                  <c:v>0.36</c:v>
                </c:pt>
                <c:pt idx="113">
                  <c:v>9.9999999999999825E-2</c:v>
                </c:pt>
                <c:pt idx="114">
                  <c:v>-1.7763568394002506E-16</c:v>
                </c:pt>
                <c:pt idx="115">
                  <c:v>0.33999999999999986</c:v>
                </c:pt>
                <c:pt idx="116">
                  <c:v>0.21999999999999983</c:v>
                </c:pt>
                <c:pt idx="117">
                  <c:v>0.29999999999999993</c:v>
                </c:pt>
                <c:pt idx="118">
                  <c:v>8.0000000000000071E-2</c:v>
                </c:pt>
                <c:pt idx="119">
                  <c:v>-0.11999999999999993</c:v>
                </c:pt>
                <c:pt idx="120">
                  <c:v>-0.57999999999999985</c:v>
                </c:pt>
                <c:pt idx="121">
                  <c:v>-0.33999999999999986</c:v>
                </c:pt>
                <c:pt idx="122">
                  <c:v>-0.61999999999999988</c:v>
                </c:pt>
                <c:pt idx="123">
                  <c:v>-0.14000000000000012</c:v>
                </c:pt>
                <c:pt idx="124">
                  <c:v>0.11999999999999984</c:v>
                </c:pt>
                <c:pt idx="125">
                  <c:v>0.1799999999999998</c:v>
                </c:pt>
                <c:pt idx="126">
                  <c:v>0.19999999999999982</c:v>
                </c:pt>
                <c:pt idx="127">
                  <c:v>0.21999999999999992</c:v>
                </c:pt>
                <c:pt idx="128">
                  <c:v>0.22000000000000011</c:v>
                </c:pt>
                <c:pt idx="129">
                  <c:v>0.12000000000000011</c:v>
                </c:pt>
                <c:pt idx="130">
                  <c:v>0.4</c:v>
                </c:pt>
                <c:pt idx="131">
                  <c:v>0.25999999999999995</c:v>
                </c:pt>
                <c:pt idx="132">
                  <c:v>0.19999999999999982</c:v>
                </c:pt>
                <c:pt idx="133">
                  <c:v>0.25999999999999962</c:v>
                </c:pt>
                <c:pt idx="134">
                  <c:v>9.9999999999999645E-2</c:v>
                </c:pt>
                <c:pt idx="135">
                  <c:v>-0.28000000000000025</c:v>
                </c:pt>
                <c:pt idx="136">
                  <c:v>-0.38000000000000023</c:v>
                </c:pt>
                <c:pt idx="137">
                  <c:v>-0.38000000000000006</c:v>
                </c:pt>
                <c:pt idx="138">
                  <c:v>-0.51999999999999991</c:v>
                </c:pt>
                <c:pt idx="139">
                  <c:v>-0.55999999999999983</c:v>
                </c:pt>
                <c:pt idx="140">
                  <c:v>-0.43999999999999967</c:v>
                </c:pt>
                <c:pt idx="141">
                  <c:v>-0.15999999999999961</c:v>
                </c:pt>
                <c:pt idx="142">
                  <c:v>-0.13999999999999985</c:v>
                </c:pt>
                <c:pt idx="143">
                  <c:v>-0.41999999999999993</c:v>
                </c:pt>
                <c:pt idx="144">
                  <c:v>-0.5</c:v>
                </c:pt>
                <c:pt idx="145">
                  <c:v>-0.60000000000000009</c:v>
                </c:pt>
                <c:pt idx="146">
                  <c:v>-1.06</c:v>
                </c:pt>
                <c:pt idx="147">
                  <c:v>-1.4199999999999997</c:v>
                </c:pt>
                <c:pt idx="148">
                  <c:v>-1.5799999999999998</c:v>
                </c:pt>
                <c:pt idx="149">
                  <c:v>-1.5399999999999996</c:v>
                </c:pt>
                <c:pt idx="150">
                  <c:v>-1.5799999999999996</c:v>
                </c:pt>
                <c:pt idx="151">
                  <c:v>-1.48</c:v>
                </c:pt>
                <c:pt idx="152">
                  <c:v>-1.34</c:v>
                </c:pt>
                <c:pt idx="153">
                  <c:v>-0.98000000000000009</c:v>
                </c:pt>
                <c:pt idx="154">
                  <c:v>-0.9800000000000002</c:v>
                </c:pt>
                <c:pt idx="155">
                  <c:v>-1.1200000000000003</c:v>
                </c:pt>
                <c:pt idx="156">
                  <c:v>-1.0800000000000003</c:v>
                </c:pt>
                <c:pt idx="157">
                  <c:v>-1.1600000000000001</c:v>
                </c:pt>
                <c:pt idx="158">
                  <c:v>-0.94000000000000006</c:v>
                </c:pt>
                <c:pt idx="159">
                  <c:v>-1.3599999999999999</c:v>
                </c:pt>
                <c:pt idx="160">
                  <c:v>-1.44</c:v>
                </c:pt>
                <c:pt idx="161">
                  <c:v>-1.2399999999999998</c:v>
                </c:pt>
                <c:pt idx="162">
                  <c:v>-1.0799999999999996</c:v>
                </c:pt>
                <c:pt idx="163">
                  <c:v>-1.5</c:v>
                </c:pt>
                <c:pt idx="164">
                  <c:v>-1.18</c:v>
                </c:pt>
                <c:pt idx="165">
                  <c:v>-0.74</c:v>
                </c:pt>
                <c:pt idx="166">
                  <c:v>-1.1200000000000001</c:v>
                </c:pt>
                <c:pt idx="167">
                  <c:v>-0.88000000000000012</c:v>
                </c:pt>
                <c:pt idx="168">
                  <c:v>-0.6</c:v>
                </c:pt>
                <c:pt idx="169">
                  <c:v>-0.57999999999999985</c:v>
                </c:pt>
                <c:pt idx="170">
                  <c:v>-0.77999999999999992</c:v>
                </c:pt>
                <c:pt idx="171">
                  <c:v>-0.72</c:v>
                </c:pt>
                <c:pt idx="172">
                  <c:v>-1.02</c:v>
                </c:pt>
                <c:pt idx="173">
                  <c:v>-1.0399999999999998</c:v>
                </c:pt>
                <c:pt idx="174">
                  <c:v>-1.02</c:v>
                </c:pt>
                <c:pt idx="175">
                  <c:v>-1.06</c:v>
                </c:pt>
                <c:pt idx="176">
                  <c:v>-0.82000000000000006</c:v>
                </c:pt>
                <c:pt idx="177">
                  <c:v>-0.82000000000000006</c:v>
                </c:pt>
                <c:pt idx="178">
                  <c:v>-1.2800000000000002</c:v>
                </c:pt>
                <c:pt idx="179">
                  <c:v>-1.1200000000000001</c:v>
                </c:pt>
                <c:pt idx="180">
                  <c:v>-1.1200000000000001</c:v>
                </c:pt>
                <c:pt idx="181">
                  <c:v>-1.18</c:v>
                </c:pt>
                <c:pt idx="182">
                  <c:v>-1.22</c:v>
                </c:pt>
                <c:pt idx="183">
                  <c:v>-0.47999999999999982</c:v>
                </c:pt>
                <c:pt idx="184">
                  <c:v>0.18000000000000016</c:v>
                </c:pt>
                <c:pt idx="185">
                  <c:v>0.84000000000000019</c:v>
                </c:pt>
                <c:pt idx="186">
                  <c:v>1.44</c:v>
                </c:pt>
                <c:pt idx="187">
                  <c:v>0.6399999999999999</c:v>
                </c:pt>
                <c:pt idx="188">
                  <c:v>-0.92000000000000015</c:v>
                </c:pt>
                <c:pt idx="189">
                  <c:v>-2.3200000000000003</c:v>
                </c:pt>
                <c:pt idx="190">
                  <c:v>-3.0800000000000005</c:v>
                </c:pt>
                <c:pt idx="191">
                  <c:v>-3.9200000000000004</c:v>
                </c:pt>
                <c:pt idx="192">
                  <c:v>-2.48</c:v>
                </c:pt>
                <c:pt idx="193">
                  <c:v>-1.0399999999999998</c:v>
                </c:pt>
                <c:pt idx="194">
                  <c:v>-1.9999999999999973E-2</c:v>
                </c:pt>
                <c:pt idx="195">
                  <c:v>0.18000000000000002</c:v>
                </c:pt>
                <c:pt idx="196">
                  <c:v>0.18</c:v>
                </c:pt>
                <c:pt idx="197">
                  <c:v>-0.30000000000000016</c:v>
                </c:pt>
                <c:pt idx="198">
                  <c:v>-0.44000000000000022</c:v>
                </c:pt>
                <c:pt idx="199">
                  <c:v>-0.92000000000000026</c:v>
                </c:pt>
                <c:pt idx="200">
                  <c:v>-1.1800000000000002</c:v>
                </c:pt>
                <c:pt idx="201">
                  <c:v>-1.2600000000000002</c:v>
                </c:pt>
                <c:pt idx="202">
                  <c:v>-1.36</c:v>
                </c:pt>
                <c:pt idx="203">
                  <c:v>-1.6</c:v>
                </c:pt>
                <c:pt idx="204">
                  <c:v>-1.52</c:v>
                </c:pt>
                <c:pt idx="205">
                  <c:v>-1.1400000000000001</c:v>
                </c:pt>
                <c:pt idx="206">
                  <c:v>-0.65999999999999992</c:v>
                </c:pt>
                <c:pt idx="207">
                  <c:v>-0.55999999999999994</c:v>
                </c:pt>
                <c:pt idx="208">
                  <c:v>-0.65999999999999992</c:v>
                </c:pt>
                <c:pt idx="209">
                  <c:v>-0.91999999999999993</c:v>
                </c:pt>
                <c:pt idx="210">
                  <c:v>-1.1199999999999999</c:v>
                </c:pt>
                <c:pt idx="211">
                  <c:v>-1.5599999999999998</c:v>
                </c:pt>
                <c:pt idx="212">
                  <c:v>-2.2399999999999998</c:v>
                </c:pt>
                <c:pt idx="213">
                  <c:v>-2.34</c:v>
                </c:pt>
                <c:pt idx="214">
                  <c:v>-2.44</c:v>
                </c:pt>
                <c:pt idx="215">
                  <c:v>-2.8599999999999994</c:v>
                </c:pt>
                <c:pt idx="216">
                  <c:v>-2.7199999999999998</c:v>
                </c:pt>
                <c:pt idx="217">
                  <c:v>-2.2199999999999998</c:v>
                </c:pt>
                <c:pt idx="218">
                  <c:v>-2.2000000000000002</c:v>
                </c:pt>
                <c:pt idx="219">
                  <c:v>-1.9</c:v>
                </c:pt>
                <c:pt idx="220">
                  <c:v>-1.5800000000000003</c:v>
                </c:pt>
                <c:pt idx="221">
                  <c:v>-1.4800000000000004</c:v>
                </c:pt>
                <c:pt idx="222">
                  <c:v>-2.12</c:v>
                </c:pt>
                <c:pt idx="223">
                  <c:v>-2.02</c:v>
                </c:pt>
                <c:pt idx="224">
                  <c:v>-1.98</c:v>
                </c:pt>
                <c:pt idx="225">
                  <c:v>-1.8399999999999999</c:v>
                </c:pt>
                <c:pt idx="226">
                  <c:v>-1.64</c:v>
                </c:pt>
                <c:pt idx="227">
                  <c:v>-0.9</c:v>
                </c:pt>
                <c:pt idx="228">
                  <c:v>-0.80000000000000038</c:v>
                </c:pt>
                <c:pt idx="229">
                  <c:v>-0.48000000000000043</c:v>
                </c:pt>
                <c:pt idx="230">
                  <c:v>-0.40000000000000036</c:v>
                </c:pt>
                <c:pt idx="231">
                  <c:v>-0.82</c:v>
                </c:pt>
                <c:pt idx="232">
                  <c:v>-1.1000000000000001</c:v>
                </c:pt>
                <c:pt idx="233">
                  <c:v>-0.91999999999999993</c:v>
                </c:pt>
                <c:pt idx="234">
                  <c:v>-0.8600000000000001</c:v>
                </c:pt>
                <c:pt idx="235">
                  <c:v>-0.91999999999999993</c:v>
                </c:pt>
                <c:pt idx="236">
                  <c:v>-0.94000000000000039</c:v>
                </c:pt>
                <c:pt idx="237">
                  <c:v>-0.94000000000000006</c:v>
                </c:pt>
                <c:pt idx="238">
                  <c:v>-1.2399999999999998</c:v>
                </c:pt>
                <c:pt idx="239">
                  <c:v>-1.64</c:v>
                </c:pt>
                <c:pt idx="240">
                  <c:v>-1.6200000000000003</c:v>
                </c:pt>
                <c:pt idx="241">
                  <c:v>-1.2399999999999998</c:v>
                </c:pt>
                <c:pt idx="242">
                  <c:v>-0.76000000000000012</c:v>
                </c:pt>
                <c:pt idx="243">
                  <c:v>-0.42000000000000026</c:v>
                </c:pt>
                <c:pt idx="244">
                  <c:v>-0.2</c:v>
                </c:pt>
                <c:pt idx="245">
                  <c:v>3.5527136788005011E-16</c:v>
                </c:pt>
                <c:pt idx="246">
                  <c:v>0.4600000000000003</c:v>
                </c:pt>
                <c:pt idx="247">
                  <c:v>0.88000000000000056</c:v>
                </c:pt>
                <c:pt idx="248">
                  <c:v>0.82000000000000051</c:v>
                </c:pt>
                <c:pt idx="249">
                  <c:v>1.02</c:v>
                </c:pt>
                <c:pt idx="250">
                  <c:v>0.80000000000000016</c:v>
                </c:pt>
                <c:pt idx="251">
                  <c:v>6.0000000000000143E-2</c:v>
                </c:pt>
                <c:pt idx="252">
                  <c:v>-0.26000000000000012</c:v>
                </c:pt>
                <c:pt idx="253">
                  <c:v>0.1</c:v>
                </c:pt>
                <c:pt idx="254">
                  <c:v>0.22000000000000028</c:v>
                </c:pt>
                <c:pt idx="255">
                  <c:v>0.74000000000000021</c:v>
                </c:pt>
                <c:pt idx="256">
                  <c:v>0.98000000000000009</c:v>
                </c:pt>
                <c:pt idx="257">
                  <c:v>1.0400000000000003</c:v>
                </c:pt>
                <c:pt idx="258">
                  <c:v>0.68</c:v>
                </c:pt>
                <c:pt idx="259">
                  <c:v>0.7</c:v>
                </c:pt>
                <c:pt idx="260">
                  <c:v>0.81999999999999962</c:v>
                </c:pt>
                <c:pt idx="261">
                  <c:v>1.1399999999999995</c:v>
                </c:pt>
                <c:pt idx="262">
                  <c:v>1.2199999999999993</c:v>
                </c:pt>
                <c:pt idx="263">
                  <c:v>1.4</c:v>
                </c:pt>
                <c:pt idx="264">
                  <c:v>1.0199999999999998</c:v>
                </c:pt>
                <c:pt idx="265">
                  <c:v>1.1000000000000001</c:v>
                </c:pt>
                <c:pt idx="266">
                  <c:v>0.88000000000000012</c:v>
                </c:pt>
                <c:pt idx="267">
                  <c:v>0.4600000000000003</c:v>
                </c:pt>
                <c:pt idx="268">
                  <c:v>0.64</c:v>
                </c:pt>
                <c:pt idx="269">
                  <c:v>1.1800000000000002</c:v>
                </c:pt>
                <c:pt idx="270">
                  <c:v>0.8600000000000001</c:v>
                </c:pt>
                <c:pt idx="271">
                  <c:v>0.8600000000000001</c:v>
                </c:pt>
                <c:pt idx="272">
                  <c:v>0.9</c:v>
                </c:pt>
                <c:pt idx="273">
                  <c:v>0.88000000000000012</c:v>
                </c:pt>
                <c:pt idx="274">
                  <c:v>0.38000000000000023</c:v>
                </c:pt>
                <c:pt idx="275">
                  <c:v>0.30000000000000038</c:v>
                </c:pt>
                <c:pt idx="276">
                  <c:v>0.1600000000000005</c:v>
                </c:pt>
                <c:pt idx="277">
                  <c:v>0.44000000000000022</c:v>
                </c:pt>
                <c:pt idx="278">
                  <c:v>0.42000000000000026</c:v>
                </c:pt>
                <c:pt idx="279">
                  <c:v>0.28000000000000008</c:v>
                </c:pt>
                <c:pt idx="280">
                  <c:v>0.51999999999999991</c:v>
                </c:pt>
                <c:pt idx="281">
                  <c:v>0.82</c:v>
                </c:pt>
                <c:pt idx="282">
                  <c:v>0.84000000000000019</c:v>
                </c:pt>
                <c:pt idx="283">
                  <c:v>0.56000000000000016</c:v>
                </c:pt>
                <c:pt idx="284">
                  <c:v>1.1000000000000001</c:v>
                </c:pt>
                <c:pt idx="285">
                  <c:v>0.77999999999999992</c:v>
                </c:pt>
                <c:pt idx="286">
                  <c:v>0.49999999999999983</c:v>
                </c:pt>
                <c:pt idx="287">
                  <c:v>0.63999999999999968</c:v>
                </c:pt>
                <c:pt idx="288">
                  <c:v>0.55999999999999961</c:v>
                </c:pt>
                <c:pt idx="289">
                  <c:v>0.33999999999999969</c:v>
                </c:pt>
                <c:pt idx="290">
                  <c:v>0.67999999999999972</c:v>
                </c:pt>
                <c:pt idx="291">
                  <c:v>0.69999999999999962</c:v>
                </c:pt>
                <c:pt idx="292">
                  <c:v>0.21999999999999958</c:v>
                </c:pt>
                <c:pt idx="293">
                  <c:v>0.53999999999999981</c:v>
                </c:pt>
                <c:pt idx="294">
                  <c:v>7.999999999999971E-2</c:v>
                </c:pt>
                <c:pt idx="295">
                  <c:v>-0.12000000000000029</c:v>
                </c:pt>
                <c:pt idx="296">
                  <c:v>-0.14000000000000021</c:v>
                </c:pt>
                <c:pt idx="297">
                  <c:v>-0.21999999999999992</c:v>
                </c:pt>
                <c:pt idx="298">
                  <c:v>-0.36000000000000015</c:v>
                </c:pt>
                <c:pt idx="299">
                  <c:v>0.24000000000000021</c:v>
                </c:pt>
                <c:pt idx="300">
                  <c:v>-1.9999999999999574E-2</c:v>
                </c:pt>
                <c:pt idx="301">
                  <c:v>6.0000000000000497E-2</c:v>
                </c:pt>
                <c:pt idx="302">
                  <c:v>0.42000000000000026</c:v>
                </c:pt>
                <c:pt idx="303">
                  <c:v>0.42000000000000026</c:v>
                </c:pt>
                <c:pt idx="304">
                  <c:v>0.56000000000000028</c:v>
                </c:pt>
                <c:pt idx="305">
                  <c:v>0.6000000000000002</c:v>
                </c:pt>
                <c:pt idx="306">
                  <c:v>0.84000000000000019</c:v>
                </c:pt>
                <c:pt idx="307">
                  <c:v>0.90000000000000036</c:v>
                </c:pt>
                <c:pt idx="308">
                  <c:v>0.82000000000000028</c:v>
                </c:pt>
                <c:pt idx="309">
                  <c:v>0.78</c:v>
                </c:pt>
                <c:pt idx="310">
                  <c:v>0.94000000000000017</c:v>
                </c:pt>
                <c:pt idx="311">
                  <c:v>0.92000000000000015</c:v>
                </c:pt>
                <c:pt idx="312">
                  <c:v>0.79999999999999982</c:v>
                </c:pt>
                <c:pt idx="313">
                  <c:v>1.0199999999999998</c:v>
                </c:pt>
                <c:pt idx="314">
                  <c:v>0.95999999999999974</c:v>
                </c:pt>
                <c:pt idx="315">
                  <c:v>1.0799999999999996</c:v>
                </c:pt>
                <c:pt idx="316">
                  <c:v>0.65999999999999959</c:v>
                </c:pt>
                <c:pt idx="317">
                  <c:v>0.91999999999999971</c:v>
                </c:pt>
                <c:pt idx="318">
                  <c:v>0.85999999999999965</c:v>
                </c:pt>
                <c:pt idx="319">
                  <c:v>0.83999999999999964</c:v>
                </c:pt>
                <c:pt idx="320">
                  <c:v>1.0399999999999998</c:v>
                </c:pt>
                <c:pt idx="321">
                  <c:v>1.3</c:v>
                </c:pt>
                <c:pt idx="322">
                  <c:v>1.3200000000000003</c:v>
                </c:pt>
                <c:pt idx="323">
                  <c:v>1.3000000000000007</c:v>
                </c:pt>
                <c:pt idx="324">
                  <c:v>1.2600000000000007</c:v>
                </c:pt>
                <c:pt idx="325">
                  <c:v>1.3400000000000007</c:v>
                </c:pt>
                <c:pt idx="326">
                  <c:v>1.4200000000000008</c:v>
                </c:pt>
                <c:pt idx="327">
                  <c:v>1.5600000000000005</c:v>
                </c:pt>
                <c:pt idx="328">
                  <c:v>1.8200000000000003</c:v>
                </c:pt>
                <c:pt idx="329">
                  <c:v>1.9800000000000004</c:v>
                </c:pt>
                <c:pt idx="330">
                  <c:v>1.9800000000000004</c:v>
                </c:pt>
                <c:pt idx="331">
                  <c:v>2.1399999999999997</c:v>
                </c:pt>
                <c:pt idx="332">
                  <c:v>1.6600000000000001</c:v>
                </c:pt>
                <c:pt idx="333">
                  <c:v>1.6400000000000001</c:v>
                </c:pt>
                <c:pt idx="334">
                  <c:v>1.6600000000000001</c:v>
                </c:pt>
                <c:pt idx="335">
                  <c:v>1.7</c:v>
                </c:pt>
                <c:pt idx="336">
                  <c:v>1.8200000000000003</c:v>
                </c:pt>
                <c:pt idx="337">
                  <c:v>2.0000000000000004</c:v>
                </c:pt>
                <c:pt idx="338">
                  <c:v>2.0600000000000005</c:v>
                </c:pt>
                <c:pt idx="339">
                  <c:v>1.9800000000000004</c:v>
                </c:pt>
                <c:pt idx="340">
                  <c:v>1.7200000000000002</c:v>
                </c:pt>
                <c:pt idx="341">
                  <c:v>1.8799999999999997</c:v>
                </c:pt>
                <c:pt idx="342">
                  <c:v>2.38</c:v>
                </c:pt>
                <c:pt idx="343">
                  <c:v>2.6599999999999993</c:v>
                </c:pt>
                <c:pt idx="344">
                  <c:v>2.9999999999999991</c:v>
                </c:pt>
                <c:pt idx="345">
                  <c:v>3.0599999999999996</c:v>
                </c:pt>
                <c:pt idx="346">
                  <c:v>3.0599999999999996</c:v>
                </c:pt>
                <c:pt idx="347">
                  <c:v>3.0999999999999996</c:v>
                </c:pt>
                <c:pt idx="348">
                  <c:v>2.7399999999999998</c:v>
                </c:pt>
                <c:pt idx="349">
                  <c:v>2.2600000000000002</c:v>
                </c:pt>
                <c:pt idx="350">
                  <c:v>2.2000000000000002</c:v>
                </c:pt>
                <c:pt idx="351">
                  <c:v>1.9200000000000004</c:v>
                </c:pt>
                <c:pt idx="352">
                  <c:v>1.7400000000000007</c:v>
                </c:pt>
                <c:pt idx="353">
                  <c:v>2.1400000000000006</c:v>
                </c:pt>
                <c:pt idx="354">
                  <c:v>2.5000000000000004</c:v>
                </c:pt>
                <c:pt idx="355">
                  <c:v>2.16</c:v>
                </c:pt>
                <c:pt idx="356">
                  <c:v>1.9600000000000002</c:v>
                </c:pt>
                <c:pt idx="357">
                  <c:v>2.1</c:v>
                </c:pt>
                <c:pt idx="358">
                  <c:v>1.7999999999999996</c:v>
                </c:pt>
                <c:pt idx="359">
                  <c:v>1.8399999999999999</c:v>
                </c:pt>
                <c:pt idx="360">
                  <c:v>2.3199999999999998</c:v>
                </c:pt>
                <c:pt idx="361">
                  <c:v>2.58</c:v>
                </c:pt>
                <c:pt idx="362">
                  <c:v>2.4</c:v>
                </c:pt>
                <c:pt idx="363">
                  <c:v>2.4400000000000004</c:v>
                </c:pt>
                <c:pt idx="364">
                  <c:v>2.2999999999999998</c:v>
                </c:pt>
                <c:pt idx="365">
                  <c:v>2.38</c:v>
                </c:pt>
                <c:pt idx="366">
                  <c:v>2.7600000000000002</c:v>
                </c:pt>
                <c:pt idx="367">
                  <c:v>2.2999999999999998</c:v>
                </c:pt>
                <c:pt idx="368">
                  <c:v>2.12</c:v>
                </c:pt>
                <c:pt idx="369">
                  <c:v>2.0200000000000005</c:v>
                </c:pt>
                <c:pt idx="370">
                  <c:v>1.9000000000000008</c:v>
                </c:pt>
                <c:pt idx="371">
                  <c:v>1.9600000000000002</c:v>
                </c:pt>
                <c:pt idx="372">
                  <c:v>2.4600000000000004</c:v>
                </c:pt>
                <c:pt idx="373">
                  <c:v>2.64</c:v>
                </c:pt>
                <c:pt idx="374">
                  <c:v>3</c:v>
                </c:pt>
                <c:pt idx="375">
                  <c:v>2.92</c:v>
                </c:pt>
                <c:pt idx="376">
                  <c:v>2.8800000000000003</c:v>
                </c:pt>
                <c:pt idx="377">
                  <c:v>3.0000000000000004</c:v>
                </c:pt>
                <c:pt idx="378">
                  <c:v>3.3800000000000012</c:v>
                </c:pt>
                <c:pt idx="379">
                  <c:v>3.5400000000000005</c:v>
                </c:pt>
                <c:pt idx="380">
                  <c:v>4.26</c:v>
                </c:pt>
                <c:pt idx="381">
                  <c:v>4.3600000000000003</c:v>
                </c:pt>
                <c:pt idx="382">
                  <c:v>4.4799999999999995</c:v>
                </c:pt>
                <c:pt idx="383">
                  <c:v>4.3199999999999994</c:v>
                </c:pt>
                <c:pt idx="384">
                  <c:v>3.2199999999999998</c:v>
                </c:pt>
                <c:pt idx="385">
                  <c:v>1.6600000000000001</c:v>
                </c:pt>
                <c:pt idx="386">
                  <c:v>0.92000000000000026</c:v>
                </c:pt>
                <c:pt idx="387">
                  <c:v>1.0000000000000007</c:v>
                </c:pt>
                <c:pt idx="388">
                  <c:v>0.56000000000000016</c:v>
                </c:pt>
                <c:pt idx="389">
                  <c:v>1.1000000000000001</c:v>
                </c:pt>
                <c:pt idx="390">
                  <c:v>2.3600000000000003</c:v>
                </c:pt>
                <c:pt idx="391">
                  <c:v>2.2799999999999998</c:v>
                </c:pt>
                <c:pt idx="392">
                  <c:v>2.0199999999999996</c:v>
                </c:pt>
                <c:pt idx="393">
                  <c:v>2.2999999999999998</c:v>
                </c:pt>
                <c:pt idx="394">
                  <c:v>2.54</c:v>
                </c:pt>
                <c:pt idx="395">
                  <c:v>2.0599999999999996</c:v>
                </c:pt>
                <c:pt idx="396">
                  <c:v>1.9799999999999991</c:v>
                </c:pt>
                <c:pt idx="397">
                  <c:v>1.679999999999999</c:v>
                </c:pt>
                <c:pt idx="398">
                  <c:v>1.319999999999999</c:v>
                </c:pt>
                <c:pt idx="399">
                  <c:v>0.9</c:v>
                </c:pt>
                <c:pt idx="400">
                  <c:v>0.6399999999999999</c:v>
                </c:pt>
                <c:pt idx="401">
                  <c:v>1.1600000000000001</c:v>
                </c:pt>
                <c:pt idx="402">
                  <c:v>1.0799999999999996</c:v>
                </c:pt>
                <c:pt idx="403">
                  <c:v>1.0399999999999998</c:v>
                </c:pt>
                <c:pt idx="404">
                  <c:v>1.0999999999999992</c:v>
                </c:pt>
                <c:pt idx="405">
                  <c:v>1.0199999999999989</c:v>
                </c:pt>
                <c:pt idx="406">
                  <c:v>1.0199999999999989</c:v>
                </c:pt>
                <c:pt idx="407">
                  <c:v>1.1399999999999992</c:v>
                </c:pt>
                <c:pt idx="408">
                  <c:v>1.3999999999999986</c:v>
                </c:pt>
                <c:pt idx="409">
                  <c:v>1.319999999999999</c:v>
                </c:pt>
                <c:pt idx="410">
                  <c:v>1.4999999999999993</c:v>
                </c:pt>
                <c:pt idx="411">
                  <c:v>1.1799999999999997</c:v>
                </c:pt>
                <c:pt idx="412">
                  <c:v>0.67999999999999972</c:v>
                </c:pt>
                <c:pt idx="413">
                  <c:v>0.80000000000000038</c:v>
                </c:pt>
                <c:pt idx="414">
                  <c:v>0.62000000000000033</c:v>
                </c:pt>
                <c:pt idx="415">
                  <c:v>0.74000000000000055</c:v>
                </c:pt>
                <c:pt idx="416">
                  <c:v>0.86000000000000087</c:v>
                </c:pt>
                <c:pt idx="417">
                  <c:v>1.400000000000001</c:v>
                </c:pt>
                <c:pt idx="418">
                  <c:v>0.86000000000000087</c:v>
                </c:pt>
                <c:pt idx="419">
                  <c:v>1.2400000000000007</c:v>
                </c:pt>
                <c:pt idx="420">
                  <c:v>1.2000000000000006</c:v>
                </c:pt>
                <c:pt idx="421">
                  <c:v>1.0200000000000002</c:v>
                </c:pt>
                <c:pt idx="422">
                  <c:v>0.7</c:v>
                </c:pt>
                <c:pt idx="423">
                  <c:v>1.2799999999999998</c:v>
                </c:pt>
                <c:pt idx="424">
                  <c:v>1.2999999999999996</c:v>
                </c:pt>
                <c:pt idx="425">
                  <c:v>1.1799999999999993</c:v>
                </c:pt>
                <c:pt idx="426">
                  <c:v>1.3999999999999997</c:v>
                </c:pt>
                <c:pt idx="427">
                  <c:v>1.5999999999999996</c:v>
                </c:pt>
                <c:pt idx="428">
                  <c:v>1.1999999999999997</c:v>
                </c:pt>
                <c:pt idx="429">
                  <c:v>1.6599999999999995</c:v>
                </c:pt>
                <c:pt idx="430">
                  <c:v>2.0199999999999991</c:v>
                </c:pt>
                <c:pt idx="431">
                  <c:v>1.5199999999999991</c:v>
                </c:pt>
                <c:pt idx="432">
                  <c:v>0.81999999999999962</c:v>
                </c:pt>
                <c:pt idx="433">
                  <c:v>0.5</c:v>
                </c:pt>
                <c:pt idx="434">
                  <c:v>-0.35999999999999976</c:v>
                </c:pt>
                <c:pt idx="435">
                  <c:v>-0.81999999999999962</c:v>
                </c:pt>
                <c:pt idx="436">
                  <c:v>-0.8600000000000001</c:v>
                </c:pt>
                <c:pt idx="437">
                  <c:v>-0.48000000000000043</c:v>
                </c:pt>
                <c:pt idx="438">
                  <c:v>-0.80000000000000038</c:v>
                </c:pt>
                <c:pt idx="439">
                  <c:v>-0.76000000000000045</c:v>
                </c:pt>
                <c:pt idx="440">
                  <c:v>-1.0800000000000007</c:v>
                </c:pt>
                <c:pt idx="441">
                  <c:v>-1.1200000000000006</c:v>
                </c:pt>
                <c:pt idx="442">
                  <c:v>-1.4400000000000008</c:v>
                </c:pt>
                <c:pt idx="443">
                  <c:v>-1.4600000000000009</c:v>
                </c:pt>
                <c:pt idx="444">
                  <c:v>-1.8200000000000003</c:v>
                </c:pt>
                <c:pt idx="445">
                  <c:v>-1.94</c:v>
                </c:pt>
                <c:pt idx="446">
                  <c:v>-2.0199999999999996</c:v>
                </c:pt>
                <c:pt idx="447">
                  <c:v>-1.7399999999999991</c:v>
                </c:pt>
                <c:pt idx="448">
                  <c:v>-1.7199999999999995</c:v>
                </c:pt>
                <c:pt idx="449">
                  <c:v>-1.5800000000000005</c:v>
                </c:pt>
                <c:pt idx="450">
                  <c:v>-1.5200000000000002</c:v>
                </c:pt>
                <c:pt idx="451">
                  <c:v>-1.6600000000000001</c:v>
                </c:pt>
                <c:pt idx="452">
                  <c:v>-1.94</c:v>
                </c:pt>
                <c:pt idx="453">
                  <c:v>-1.9799999999999993</c:v>
                </c:pt>
                <c:pt idx="454">
                  <c:v>-2.1399999999999988</c:v>
                </c:pt>
                <c:pt idx="455">
                  <c:v>-2.1999999999999988</c:v>
                </c:pt>
                <c:pt idx="456">
                  <c:v>-1.9599999999999995</c:v>
                </c:pt>
                <c:pt idx="457">
                  <c:v>-2.0999999999999992</c:v>
                </c:pt>
                <c:pt idx="458">
                  <c:v>-1.9999999999999993</c:v>
                </c:pt>
                <c:pt idx="459">
                  <c:v>-2.2999999999999994</c:v>
                </c:pt>
                <c:pt idx="460">
                  <c:v>-2.2199999999999993</c:v>
                </c:pt>
                <c:pt idx="461">
                  <c:v>-2.6399999999999988</c:v>
                </c:pt>
                <c:pt idx="462">
                  <c:v>-2.7399999999999993</c:v>
                </c:pt>
                <c:pt idx="463">
                  <c:v>-2.9799999999999995</c:v>
                </c:pt>
                <c:pt idx="464">
                  <c:v>-2.919999999999999</c:v>
                </c:pt>
                <c:pt idx="465">
                  <c:v>-2.9999999999999996</c:v>
                </c:pt>
                <c:pt idx="466">
                  <c:v>-2.88</c:v>
                </c:pt>
                <c:pt idx="467">
                  <c:v>-2.9000000000000004</c:v>
                </c:pt>
                <c:pt idx="468">
                  <c:v>-2.6600000000000006</c:v>
                </c:pt>
                <c:pt idx="469">
                  <c:v>-2.2000000000000006</c:v>
                </c:pt>
                <c:pt idx="470">
                  <c:v>-2.080000000000001</c:v>
                </c:pt>
                <c:pt idx="471">
                  <c:v>-1.6400000000000006</c:v>
                </c:pt>
                <c:pt idx="472">
                  <c:v>-1.3800000000000003</c:v>
                </c:pt>
                <c:pt idx="473">
                  <c:v>-1.1600000000000006</c:v>
                </c:pt>
                <c:pt idx="474">
                  <c:v>-1.7000000000000006</c:v>
                </c:pt>
                <c:pt idx="475">
                  <c:v>-1.7800000000000005</c:v>
                </c:pt>
                <c:pt idx="476">
                  <c:v>-2.14</c:v>
                </c:pt>
                <c:pt idx="477">
                  <c:v>-2.2999999999999998</c:v>
                </c:pt>
                <c:pt idx="478">
                  <c:v>-2.4399999999999995</c:v>
                </c:pt>
                <c:pt idx="479">
                  <c:v>-2.0599999999999996</c:v>
                </c:pt>
                <c:pt idx="480">
                  <c:v>-2.3199999999999994</c:v>
                </c:pt>
                <c:pt idx="481">
                  <c:v>-2.2199999999999998</c:v>
                </c:pt>
                <c:pt idx="482">
                  <c:v>-2.5</c:v>
                </c:pt>
                <c:pt idx="483">
                  <c:v>-2.4800000000000004</c:v>
                </c:pt>
                <c:pt idx="484">
                  <c:v>-2.5000000000000004</c:v>
                </c:pt>
                <c:pt idx="485">
                  <c:v>-2.1800000000000006</c:v>
                </c:pt>
                <c:pt idx="486">
                  <c:v>-2.1</c:v>
                </c:pt>
                <c:pt idx="487">
                  <c:v>-1.9000000000000004</c:v>
                </c:pt>
                <c:pt idx="488">
                  <c:v>-2.1800000000000006</c:v>
                </c:pt>
                <c:pt idx="489">
                  <c:v>-2.6</c:v>
                </c:pt>
                <c:pt idx="490">
                  <c:v>-2.6599999999999997</c:v>
                </c:pt>
                <c:pt idx="491">
                  <c:v>-2.4400000000000004</c:v>
                </c:pt>
                <c:pt idx="492">
                  <c:v>-2.58</c:v>
                </c:pt>
                <c:pt idx="493">
                  <c:v>-2</c:v>
                </c:pt>
                <c:pt idx="494">
                  <c:v>-1.5799999999999996</c:v>
                </c:pt>
                <c:pt idx="495">
                  <c:v>-1.8399999999999999</c:v>
                </c:pt>
                <c:pt idx="496">
                  <c:v>-2.0999999999999992</c:v>
                </c:pt>
                <c:pt idx="497">
                  <c:v>-1.7999999999999985</c:v>
                </c:pt>
                <c:pt idx="498">
                  <c:v>-1.879999999999999</c:v>
                </c:pt>
                <c:pt idx="499">
                  <c:v>-1.8399999999999999</c:v>
                </c:pt>
                <c:pt idx="500">
                  <c:v>-1.3399999999999999</c:v>
                </c:pt>
                <c:pt idx="501">
                  <c:v>-1.7</c:v>
                </c:pt>
                <c:pt idx="502">
                  <c:v>-1.3200000000000003</c:v>
                </c:pt>
                <c:pt idx="503">
                  <c:v>-1.5</c:v>
                </c:pt>
                <c:pt idx="504">
                  <c:v>-1.1399999999999999</c:v>
                </c:pt>
                <c:pt idx="505">
                  <c:v>-1.5199999999999989</c:v>
                </c:pt>
                <c:pt idx="506">
                  <c:v>-1.3799999999999983</c:v>
                </c:pt>
                <c:pt idx="507">
                  <c:v>-1.5599999999999981</c:v>
                </c:pt>
                <c:pt idx="508">
                  <c:v>-1.4799999999999975</c:v>
                </c:pt>
                <c:pt idx="509">
                  <c:v>-1.7399999999999978</c:v>
                </c:pt>
                <c:pt idx="510">
                  <c:v>-1.5999999999999985</c:v>
                </c:pt>
                <c:pt idx="511">
                  <c:v>-1.2799999999999998</c:v>
                </c:pt>
                <c:pt idx="512">
                  <c:v>-1.5799999999999996</c:v>
                </c:pt>
                <c:pt idx="513">
                  <c:v>-1.8600000000000008</c:v>
                </c:pt>
                <c:pt idx="514">
                  <c:v>-1.9</c:v>
                </c:pt>
                <c:pt idx="515">
                  <c:v>-1.7400000000000007</c:v>
                </c:pt>
                <c:pt idx="516">
                  <c:v>-1.3400000000000005</c:v>
                </c:pt>
                <c:pt idx="517">
                  <c:v>-0.82000000000000173</c:v>
                </c:pt>
                <c:pt idx="518">
                  <c:v>-0.72000000000000031</c:v>
                </c:pt>
                <c:pt idx="519">
                  <c:v>-0.64000000000000057</c:v>
                </c:pt>
                <c:pt idx="520">
                  <c:v>-1.1600000000000008</c:v>
                </c:pt>
                <c:pt idx="521">
                  <c:v>-1.9200000000000004</c:v>
                </c:pt>
                <c:pt idx="522">
                  <c:v>-1.9399999999999991</c:v>
                </c:pt>
                <c:pt idx="523">
                  <c:v>-1.7</c:v>
                </c:pt>
                <c:pt idx="524">
                  <c:v>-2.0200000000000005</c:v>
                </c:pt>
                <c:pt idx="525">
                  <c:v>-1.6799999999999997</c:v>
                </c:pt>
                <c:pt idx="526">
                  <c:v>-1.680000000000001</c:v>
                </c:pt>
                <c:pt idx="527">
                  <c:v>-2.0200000000000018</c:v>
                </c:pt>
                <c:pt idx="528">
                  <c:v>-2.4600000000000022</c:v>
                </c:pt>
                <c:pt idx="529">
                  <c:v>-2.4600000000000022</c:v>
                </c:pt>
                <c:pt idx="530">
                  <c:v>-2.3400000000000021</c:v>
                </c:pt>
                <c:pt idx="531">
                  <c:v>-2.0000000000000013</c:v>
                </c:pt>
                <c:pt idx="532">
                  <c:v>-1.9000000000000015</c:v>
                </c:pt>
                <c:pt idx="533">
                  <c:v>-1.7600000000000009</c:v>
                </c:pt>
                <c:pt idx="534">
                  <c:v>-1.7200000000000017</c:v>
                </c:pt>
                <c:pt idx="535">
                  <c:v>-1.8600000000000023</c:v>
                </c:pt>
                <c:pt idx="536">
                  <c:v>-2.0000000000000013</c:v>
                </c:pt>
                <c:pt idx="537">
                  <c:v>-2.080000000000001</c:v>
                </c:pt>
                <c:pt idx="538">
                  <c:v>-2.1200000000000019</c:v>
                </c:pt>
                <c:pt idx="539">
                  <c:v>-1.8000000000000014</c:v>
                </c:pt>
                <c:pt idx="540">
                  <c:v>-1.7200000000000017</c:v>
                </c:pt>
                <c:pt idx="541">
                  <c:v>-1.5600000000000009</c:v>
                </c:pt>
                <c:pt idx="542">
                  <c:v>-1.4800000000000011</c:v>
                </c:pt>
                <c:pt idx="543">
                  <c:v>-1.4200000000000004</c:v>
                </c:pt>
                <c:pt idx="544">
                  <c:v>-1.6799999999999997</c:v>
                </c:pt>
                <c:pt idx="545">
                  <c:v>-1.7599999999999993</c:v>
                </c:pt>
                <c:pt idx="546">
                  <c:v>-1.8800000000000012</c:v>
                </c:pt>
                <c:pt idx="547">
                  <c:v>-2.2200000000000015</c:v>
                </c:pt>
                <c:pt idx="548">
                  <c:v>-2.4800000000000026</c:v>
                </c:pt>
                <c:pt idx="549">
                  <c:v>-2.4200000000000017</c:v>
                </c:pt>
                <c:pt idx="550">
                  <c:v>-2.1200000000000019</c:v>
                </c:pt>
                <c:pt idx="551">
                  <c:v>-1.9600000000000022</c:v>
                </c:pt>
                <c:pt idx="552">
                  <c:v>-1.680000000000001</c:v>
                </c:pt>
                <c:pt idx="553">
                  <c:v>-1.4600000000000009</c:v>
                </c:pt>
                <c:pt idx="554">
                  <c:v>-1.2600000000000009</c:v>
                </c:pt>
                <c:pt idx="555">
                  <c:v>-1.7200000000000002</c:v>
                </c:pt>
                <c:pt idx="556">
                  <c:v>-2.1199999999999988</c:v>
                </c:pt>
                <c:pt idx="557">
                  <c:v>-2.3599999999999994</c:v>
                </c:pt>
                <c:pt idx="558">
                  <c:v>-2.4799999999999995</c:v>
                </c:pt>
                <c:pt idx="559">
                  <c:v>-2.9599999999999995</c:v>
                </c:pt>
                <c:pt idx="560">
                  <c:v>-2.6599999999999993</c:v>
                </c:pt>
                <c:pt idx="561">
                  <c:v>-2.3200000000000003</c:v>
                </c:pt>
                <c:pt idx="562">
                  <c:v>-2</c:v>
                </c:pt>
                <c:pt idx="563">
                  <c:v>-1.5599999999999994</c:v>
                </c:pt>
                <c:pt idx="564">
                  <c:v>-1.3200000000000003</c:v>
                </c:pt>
                <c:pt idx="565">
                  <c:v>-1.7000000000000015</c:v>
                </c:pt>
                <c:pt idx="566">
                  <c:v>-1.6200000000000003</c:v>
                </c:pt>
                <c:pt idx="567">
                  <c:v>-2.0200000000000005</c:v>
                </c:pt>
                <c:pt idx="568">
                  <c:v>-2.7400000000000007</c:v>
                </c:pt>
                <c:pt idx="569">
                  <c:v>-2.680000000000001</c:v>
                </c:pt>
                <c:pt idx="570">
                  <c:v>-2.78</c:v>
                </c:pt>
                <c:pt idx="571">
                  <c:v>-3.3600000000000008</c:v>
                </c:pt>
                <c:pt idx="572">
                  <c:v>-3.0600000000000009</c:v>
                </c:pt>
                <c:pt idx="573">
                  <c:v>-2.78</c:v>
                </c:pt>
                <c:pt idx="574">
                  <c:v>-2.9799999999999995</c:v>
                </c:pt>
                <c:pt idx="575">
                  <c:v>-2.8600000000000008</c:v>
                </c:pt>
                <c:pt idx="576">
                  <c:v>-2.2200000000000002</c:v>
                </c:pt>
                <c:pt idx="577">
                  <c:v>-2.3400000000000007</c:v>
                </c:pt>
                <c:pt idx="578">
                  <c:v>-2.160000000000001</c:v>
                </c:pt>
                <c:pt idx="579">
                  <c:v>-2.0000000000000013</c:v>
                </c:pt>
                <c:pt idx="580">
                  <c:v>-2.9000000000000012</c:v>
                </c:pt>
                <c:pt idx="581">
                  <c:v>-3.7600000000000025</c:v>
                </c:pt>
                <c:pt idx="582">
                  <c:v>-3.6600000000000024</c:v>
                </c:pt>
                <c:pt idx="583">
                  <c:v>-3.6000000000000028</c:v>
                </c:pt>
                <c:pt idx="584">
                  <c:v>-3.180000000000001</c:v>
                </c:pt>
                <c:pt idx="585">
                  <c:v>-1.5400000000000005</c:v>
                </c:pt>
                <c:pt idx="586">
                  <c:v>-0.77999999999999969</c:v>
                </c:pt>
                <c:pt idx="587">
                  <c:v>-0.7</c:v>
                </c:pt>
                <c:pt idx="588">
                  <c:v>-0.93999999999999917</c:v>
                </c:pt>
                <c:pt idx="589">
                  <c:v>-1.6799999999999997</c:v>
                </c:pt>
                <c:pt idx="590">
                  <c:v>-2.6</c:v>
                </c:pt>
                <c:pt idx="591">
                  <c:v>-2.660000000000001</c:v>
                </c:pt>
                <c:pt idx="592">
                  <c:v>-2.5000000000000013</c:v>
                </c:pt>
                <c:pt idx="593">
                  <c:v>-1.8000000000000014</c:v>
                </c:pt>
                <c:pt idx="594">
                  <c:v>-1.5200000000000018</c:v>
                </c:pt>
                <c:pt idx="595">
                  <c:v>-0.88000000000000111</c:v>
                </c:pt>
                <c:pt idx="596">
                  <c:v>-0.67999999999999972</c:v>
                </c:pt>
                <c:pt idx="597">
                  <c:v>-1.0599999999999981</c:v>
                </c:pt>
                <c:pt idx="598">
                  <c:v>-1.3799999999999983</c:v>
                </c:pt>
                <c:pt idx="599">
                  <c:v>-0.99999999999999856</c:v>
                </c:pt>
                <c:pt idx="600">
                  <c:v>-0.99999999999999856</c:v>
                </c:pt>
                <c:pt idx="601">
                  <c:v>-0.97999999999999832</c:v>
                </c:pt>
                <c:pt idx="602">
                  <c:v>-0.7</c:v>
                </c:pt>
                <c:pt idx="603">
                  <c:v>-0.72000000000000031</c:v>
                </c:pt>
                <c:pt idx="604">
                  <c:v>-0.64000000000000057</c:v>
                </c:pt>
                <c:pt idx="605">
                  <c:v>-0.7</c:v>
                </c:pt>
                <c:pt idx="606">
                  <c:v>-0.7000000000000014</c:v>
                </c:pt>
                <c:pt idx="607">
                  <c:v>-0.4799999999999997</c:v>
                </c:pt>
                <c:pt idx="608">
                  <c:v>-0.5</c:v>
                </c:pt>
                <c:pt idx="609">
                  <c:v>-0.42000000000000026</c:v>
                </c:pt>
                <c:pt idx="610">
                  <c:v>-0.34000000000000058</c:v>
                </c:pt>
                <c:pt idx="611">
                  <c:v>-0.56000000000000083</c:v>
                </c:pt>
                <c:pt idx="612">
                  <c:v>-0.78000000000000114</c:v>
                </c:pt>
                <c:pt idx="613">
                  <c:v>-0.84000000000000052</c:v>
                </c:pt>
                <c:pt idx="614">
                  <c:v>-1.5799999999999996</c:v>
                </c:pt>
                <c:pt idx="615">
                  <c:v>-1.6799999999999997</c:v>
                </c:pt>
                <c:pt idx="616">
                  <c:v>-1.5</c:v>
                </c:pt>
                <c:pt idx="617">
                  <c:v>-1.3800000000000012</c:v>
                </c:pt>
                <c:pt idx="618">
                  <c:v>-1.1600000000000024</c:v>
                </c:pt>
                <c:pt idx="619">
                  <c:v>-1.2000000000000028</c:v>
                </c:pt>
                <c:pt idx="620">
                  <c:v>-0.880000000000004</c:v>
                </c:pt>
                <c:pt idx="621">
                  <c:v>-0.66000000000000225</c:v>
                </c:pt>
                <c:pt idx="622">
                  <c:v>-0.40000000000000141</c:v>
                </c:pt>
                <c:pt idx="623">
                  <c:v>-0.56000000000000083</c:v>
                </c:pt>
                <c:pt idx="624">
                  <c:v>0.2</c:v>
                </c:pt>
                <c:pt idx="625">
                  <c:v>0.22000000000000028</c:v>
                </c:pt>
                <c:pt idx="626">
                  <c:v>0.12000000000000029</c:v>
                </c:pt>
                <c:pt idx="627">
                  <c:v>-0.15999999999999942</c:v>
                </c:pt>
                <c:pt idx="628">
                  <c:v>-5.9999999999999429E-2</c:v>
                </c:pt>
                <c:pt idx="629">
                  <c:v>-0.37999999999999973</c:v>
                </c:pt>
                <c:pt idx="630">
                  <c:v>-0.63999999999999913</c:v>
                </c:pt>
                <c:pt idx="631">
                  <c:v>-0.85999999999999943</c:v>
                </c:pt>
                <c:pt idx="632">
                  <c:v>-0.7</c:v>
                </c:pt>
                <c:pt idx="633">
                  <c:v>-0.6</c:v>
                </c:pt>
                <c:pt idx="634">
                  <c:v>-0.36000000000000087</c:v>
                </c:pt>
                <c:pt idx="635">
                  <c:v>0.23999999999999916</c:v>
                </c:pt>
                <c:pt idx="636">
                  <c:v>5.9999999999998013E-2</c:v>
                </c:pt>
                <c:pt idx="637">
                  <c:v>7.9999999999998295E-2</c:v>
                </c:pt>
                <c:pt idx="638">
                  <c:v>-4.0000000000001992E-2</c:v>
                </c:pt>
                <c:pt idx="639">
                  <c:v>-0.26000000000000084</c:v>
                </c:pt>
                <c:pt idx="640">
                  <c:v>-0.7</c:v>
                </c:pt>
                <c:pt idx="641">
                  <c:v>-0.49999999999999856</c:v>
                </c:pt>
                <c:pt idx="642">
                  <c:v>-0.6</c:v>
                </c:pt>
                <c:pt idx="643">
                  <c:v>-0.69999999999999862</c:v>
                </c:pt>
                <c:pt idx="644">
                  <c:v>-0.91999999999999882</c:v>
                </c:pt>
                <c:pt idx="645">
                  <c:v>-0.96000000000000085</c:v>
                </c:pt>
                <c:pt idx="646">
                  <c:v>-0.94000000000000195</c:v>
                </c:pt>
                <c:pt idx="647">
                  <c:v>-1.1400000000000006</c:v>
                </c:pt>
                <c:pt idx="648">
                  <c:v>-1.2000000000000015</c:v>
                </c:pt>
                <c:pt idx="649">
                  <c:v>-1.040000000000002</c:v>
                </c:pt>
                <c:pt idx="650">
                  <c:v>-1.0400000000000005</c:v>
                </c:pt>
                <c:pt idx="651">
                  <c:v>-1.0400000000000005</c:v>
                </c:pt>
                <c:pt idx="652">
                  <c:v>-1.0000000000000013</c:v>
                </c:pt>
                <c:pt idx="653">
                  <c:v>-0.62000000000000166</c:v>
                </c:pt>
                <c:pt idx="654">
                  <c:v>-0.38000000000000111</c:v>
                </c:pt>
                <c:pt idx="655">
                  <c:v>-0.32000000000000173</c:v>
                </c:pt>
                <c:pt idx="656">
                  <c:v>-0.42000000000000171</c:v>
                </c:pt>
                <c:pt idx="657">
                  <c:v>-0.28000000000000114</c:v>
                </c:pt>
                <c:pt idx="658">
                  <c:v>-0.64000000000000201</c:v>
                </c:pt>
                <c:pt idx="659">
                  <c:v>-0.4600000000000023</c:v>
                </c:pt>
                <c:pt idx="660">
                  <c:v>-0.68000000000000116</c:v>
                </c:pt>
                <c:pt idx="661">
                  <c:v>-0.42000000000000026</c:v>
                </c:pt>
                <c:pt idx="662">
                  <c:v>-0.24000000000000057</c:v>
                </c:pt>
                <c:pt idx="663">
                  <c:v>-7.9999999999998295E-2</c:v>
                </c:pt>
                <c:pt idx="664">
                  <c:v>-0.65999999999999803</c:v>
                </c:pt>
                <c:pt idx="665">
                  <c:v>-0.1799999999999983</c:v>
                </c:pt>
                <c:pt idx="666">
                  <c:v>-0.47999999999999832</c:v>
                </c:pt>
                <c:pt idx="667">
                  <c:v>-0.7399999999999991</c:v>
                </c:pt>
                <c:pt idx="668">
                  <c:v>-0.67999999999999972</c:v>
                </c:pt>
                <c:pt idx="669">
                  <c:v>-0.32000000000000028</c:v>
                </c:pt>
                <c:pt idx="670">
                  <c:v>-0.78000000000000114</c:v>
                </c:pt>
                <c:pt idx="671">
                  <c:v>-0.68000000000000116</c:v>
                </c:pt>
                <c:pt idx="672">
                  <c:v>-1</c:v>
                </c:pt>
                <c:pt idx="673">
                  <c:v>-1.3400000000000005</c:v>
                </c:pt>
                <c:pt idx="674">
                  <c:v>-1.7200000000000002</c:v>
                </c:pt>
                <c:pt idx="675">
                  <c:v>-2.0799999999999996</c:v>
                </c:pt>
                <c:pt idx="676">
                  <c:v>-2.1799999999999997</c:v>
                </c:pt>
                <c:pt idx="677">
                  <c:v>-1.8599999999999994</c:v>
                </c:pt>
                <c:pt idx="678">
                  <c:v>-1.5200000000000002</c:v>
                </c:pt>
                <c:pt idx="679">
                  <c:v>-1.1399999999999992</c:v>
                </c:pt>
                <c:pt idx="680">
                  <c:v>-0.89999999999999858</c:v>
                </c:pt>
                <c:pt idx="681">
                  <c:v>-0.63999999999999913</c:v>
                </c:pt>
                <c:pt idx="682">
                  <c:v>-0.93999999999999917</c:v>
                </c:pt>
                <c:pt idx="683">
                  <c:v>-1.5799999999999983</c:v>
                </c:pt>
                <c:pt idx="684">
                  <c:v>-1.6799999999999984</c:v>
                </c:pt>
                <c:pt idx="685">
                  <c:v>-1.6999999999999986</c:v>
                </c:pt>
                <c:pt idx="686">
                  <c:v>-2.419999999999999</c:v>
                </c:pt>
                <c:pt idx="687">
                  <c:v>-2.1199999999999988</c:v>
                </c:pt>
                <c:pt idx="688">
                  <c:v>-1.8399999999999992</c:v>
                </c:pt>
                <c:pt idx="689">
                  <c:v>-1.8599999999999994</c:v>
                </c:pt>
                <c:pt idx="690">
                  <c:v>-1.6799999999999997</c:v>
                </c:pt>
                <c:pt idx="691">
                  <c:v>-1.0799999999999996</c:v>
                </c:pt>
                <c:pt idx="692">
                  <c:v>-1.1799999999999997</c:v>
                </c:pt>
                <c:pt idx="693">
                  <c:v>-1.0599999999999994</c:v>
                </c:pt>
                <c:pt idx="694">
                  <c:v>-1.0600000000000009</c:v>
                </c:pt>
                <c:pt idx="695">
                  <c:v>-1.2000000000000015</c:v>
                </c:pt>
                <c:pt idx="696">
                  <c:v>-1.4400000000000006</c:v>
                </c:pt>
                <c:pt idx="697">
                  <c:v>-1.3800000000000012</c:v>
                </c:pt>
                <c:pt idx="698">
                  <c:v>-1.1400000000000006</c:v>
                </c:pt>
                <c:pt idx="699">
                  <c:v>-1.3599999999999994</c:v>
                </c:pt>
                <c:pt idx="700">
                  <c:v>-1.6399999999999992</c:v>
                </c:pt>
                <c:pt idx="701">
                  <c:v>-1.5799999999999996</c:v>
                </c:pt>
                <c:pt idx="702">
                  <c:v>-1.4799999999999998</c:v>
                </c:pt>
                <c:pt idx="703">
                  <c:v>-2.0400000000000005</c:v>
                </c:pt>
                <c:pt idx="704">
                  <c:v>-2.2000000000000006</c:v>
                </c:pt>
                <c:pt idx="705">
                  <c:v>-1.6200000000000003</c:v>
                </c:pt>
                <c:pt idx="706">
                  <c:v>-1.5000000000000007</c:v>
                </c:pt>
                <c:pt idx="707">
                  <c:v>-1.5400000000000005</c:v>
                </c:pt>
                <c:pt idx="708">
                  <c:v>-1.2399999999999998</c:v>
                </c:pt>
                <c:pt idx="709">
                  <c:v>-0.76000000000000012</c:v>
                </c:pt>
                <c:pt idx="710">
                  <c:v>-1.0800000000000005</c:v>
                </c:pt>
                <c:pt idx="711">
                  <c:v>-1.0799999999999996</c:v>
                </c:pt>
                <c:pt idx="712">
                  <c:v>-0.97999999999999976</c:v>
                </c:pt>
                <c:pt idx="713">
                  <c:v>-0.92000000000000026</c:v>
                </c:pt>
                <c:pt idx="714">
                  <c:v>-1.3800000000000003</c:v>
                </c:pt>
                <c:pt idx="715">
                  <c:v>-1.2000000000000006</c:v>
                </c:pt>
                <c:pt idx="716">
                  <c:v>-1.2800000000000005</c:v>
                </c:pt>
                <c:pt idx="717">
                  <c:v>-1.1600000000000001</c:v>
                </c:pt>
                <c:pt idx="718">
                  <c:v>-1.1199999999999997</c:v>
                </c:pt>
                <c:pt idx="719">
                  <c:v>-0.93999999999999917</c:v>
                </c:pt>
                <c:pt idx="720">
                  <c:v>-0.93999999999999839</c:v>
                </c:pt>
                <c:pt idx="721">
                  <c:v>-0.6599999999999987</c:v>
                </c:pt>
                <c:pt idx="722">
                  <c:v>-0.91999999999999882</c:v>
                </c:pt>
                <c:pt idx="723">
                  <c:v>-1.0999999999999992</c:v>
                </c:pt>
                <c:pt idx="724">
                  <c:v>-0.87999999999999967</c:v>
                </c:pt>
                <c:pt idx="725">
                  <c:v>-0.92000000000000026</c:v>
                </c:pt>
                <c:pt idx="726">
                  <c:v>-1.0200000000000002</c:v>
                </c:pt>
                <c:pt idx="727">
                  <c:v>-1.1000000000000008</c:v>
                </c:pt>
                <c:pt idx="728">
                  <c:v>-0.94000000000000061</c:v>
                </c:pt>
                <c:pt idx="729">
                  <c:v>-0.90000000000000069</c:v>
                </c:pt>
                <c:pt idx="730">
                  <c:v>-0.98000000000000109</c:v>
                </c:pt>
                <c:pt idx="731">
                  <c:v>-1.2200000000000011</c:v>
                </c:pt>
                <c:pt idx="732">
                  <c:v>-1.6000000000000008</c:v>
                </c:pt>
                <c:pt idx="733">
                  <c:v>-1.4800000000000011</c:v>
                </c:pt>
                <c:pt idx="734">
                  <c:v>-1.5800000000000005</c:v>
                </c:pt>
                <c:pt idx="735">
                  <c:v>-1.1799999999999997</c:v>
                </c:pt>
                <c:pt idx="736">
                  <c:v>-1.3199999999999996</c:v>
                </c:pt>
                <c:pt idx="737">
                  <c:v>-1.1599999999999995</c:v>
                </c:pt>
                <c:pt idx="738">
                  <c:v>-0.93999999999999917</c:v>
                </c:pt>
                <c:pt idx="739">
                  <c:v>-0.75999999999999945</c:v>
                </c:pt>
                <c:pt idx="740">
                  <c:v>-0.9199999999999996</c:v>
                </c:pt>
                <c:pt idx="741">
                  <c:v>-0.8</c:v>
                </c:pt>
                <c:pt idx="742">
                  <c:v>-0.26000000000000012</c:v>
                </c:pt>
                <c:pt idx="743">
                  <c:v>-0.5800000000000004</c:v>
                </c:pt>
                <c:pt idx="744">
                  <c:v>-0.72000000000000031</c:v>
                </c:pt>
                <c:pt idx="745">
                  <c:v>-0.96000000000000019</c:v>
                </c:pt>
                <c:pt idx="746">
                  <c:v>-0.78000000000000047</c:v>
                </c:pt>
                <c:pt idx="747">
                  <c:v>-1.0200000000000002</c:v>
                </c:pt>
                <c:pt idx="748">
                  <c:v>-0.8</c:v>
                </c:pt>
                <c:pt idx="749">
                  <c:v>-0.38000000000000045</c:v>
                </c:pt>
                <c:pt idx="750">
                  <c:v>-0.66000000000000081</c:v>
                </c:pt>
                <c:pt idx="751">
                  <c:v>-0.72000000000000031</c:v>
                </c:pt>
                <c:pt idx="752">
                  <c:v>-0.56000000000000016</c:v>
                </c:pt>
                <c:pt idx="753">
                  <c:v>-0.33999999999999986</c:v>
                </c:pt>
                <c:pt idx="754">
                  <c:v>-0.83999999999999919</c:v>
                </c:pt>
                <c:pt idx="755">
                  <c:v>-0.53999999999999848</c:v>
                </c:pt>
                <c:pt idx="756">
                  <c:v>-0.45999999999999874</c:v>
                </c:pt>
                <c:pt idx="757">
                  <c:v>-0.77999999999999903</c:v>
                </c:pt>
                <c:pt idx="758">
                  <c:v>-1.2199999999999995</c:v>
                </c:pt>
                <c:pt idx="759">
                  <c:v>-1.2800000000000005</c:v>
                </c:pt>
                <c:pt idx="760">
                  <c:v>-1.0800000000000012</c:v>
                </c:pt>
                <c:pt idx="761">
                  <c:v>-0.98000000000000043</c:v>
                </c:pt>
                <c:pt idx="762">
                  <c:v>-0.76000000000000012</c:v>
                </c:pt>
                <c:pt idx="763">
                  <c:v>-0.61999999999999955</c:v>
                </c:pt>
                <c:pt idx="764">
                  <c:v>-0.47999999999999898</c:v>
                </c:pt>
                <c:pt idx="765">
                  <c:v>-0.25999999999999873</c:v>
                </c:pt>
                <c:pt idx="766">
                  <c:v>-0.29999999999999927</c:v>
                </c:pt>
                <c:pt idx="767">
                  <c:v>-0.21999999999999958</c:v>
                </c:pt>
                <c:pt idx="768">
                  <c:v>-0.15999999999999942</c:v>
                </c:pt>
                <c:pt idx="769">
                  <c:v>-0.9199999999999996</c:v>
                </c:pt>
                <c:pt idx="770">
                  <c:v>-1.1399999999999992</c:v>
                </c:pt>
                <c:pt idx="771">
                  <c:v>-1.0999999999999992</c:v>
                </c:pt>
                <c:pt idx="772">
                  <c:v>-0.89999999999999858</c:v>
                </c:pt>
                <c:pt idx="773">
                  <c:v>-0.83999999999999919</c:v>
                </c:pt>
                <c:pt idx="774">
                  <c:v>0.220000000000001</c:v>
                </c:pt>
                <c:pt idx="775">
                  <c:v>4.000000000000057E-2</c:v>
                </c:pt>
                <c:pt idx="776">
                  <c:v>-0.21999999999999922</c:v>
                </c:pt>
                <c:pt idx="777">
                  <c:v>-0.61999999999999955</c:v>
                </c:pt>
                <c:pt idx="778">
                  <c:v>-1.4599999999999995</c:v>
                </c:pt>
                <c:pt idx="779">
                  <c:v>-1.7999999999999996</c:v>
                </c:pt>
                <c:pt idx="780">
                  <c:v>-1.64</c:v>
                </c:pt>
                <c:pt idx="781">
                  <c:v>-1.1399999999999999</c:v>
                </c:pt>
                <c:pt idx="782">
                  <c:v>-0.8</c:v>
                </c:pt>
                <c:pt idx="783">
                  <c:v>-7.999999999999971E-2</c:v>
                </c:pt>
                <c:pt idx="784">
                  <c:v>0.21999999999999992</c:v>
                </c:pt>
                <c:pt idx="785">
                  <c:v>0.31999999999999995</c:v>
                </c:pt>
                <c:pt idx="786">
                  <c:v>0.21999999999999992</c:v>
                </c:pt>
                <c:pt idx="787">
                  <c:v>9.9999999999999645E-2</c:v>
                </c:pt>
                <c:pt idx="788">
                  <c:v>7.9999999999999363E-2</c:v>
                </c:pt>
                <c:pt idx="789">
                  <c:v>-3.5527136788005011E-16</c:v>
                </c:pt>
                <c:pt idx="790">
                  <c:v>-6.0000000000000497E-2</c:v>
                </c:pt>
                <c:pt idx="791">
                  <c:v>-0.14000000000000057</c:v>
                </c:pt>
                <c:pt idx="792">
                  <c:v>-0.10000000000000035</c:v>
                </c:pt>
                <c:pt idx="793">
                  <c:v>0.11999999999999958</c:v>
                </c:pt>
                <c:pt idx="794">
                  <c:v>-0.1600000000000005</c:v>
                </c:pt>
                <c:pt idx="795">
                  <c:v>-0.38000000000000045</c:v>
                </c:pt>
                <c:pt idx="796">
                  <c:v>-0.44000000000000056</c:v>
                </c:pt>
                <c:pt idx="797">
                  <c:v>-0.38000000000000078</c:v>
                </c:pt>
                <c:pt idx="798">
                  <c:v>-0.72000000000000097</c:v>
                </c:pt>
                <c:pt idx="799">
                  <c:v>-0.18000000000000077</c:v>
                </c:pt>
                <c:pt idx="800">
                  <c:v>9.9999999999999284E-2</c:v>
                </c:pt>
                <c:pt idx="801">
                  <c:v>0.11999999999999922</c:v>
                </c:pt>
                <c:pt idx="802">
                  <c:v>0.13999999999999915</c:v>
                </c:pt>
                <c:pt idx="803">
                  <c:v>0.41999999999999921</c:v>
                </c:pt>
                <c:pt idx="804">
                  <c:v>0.61999999999999922</c:v>
                </c:pt>
                <c:pt idx="805">
                  <c:v>0.95999999999999908</c:v>
                </c:pt>
                <c:pt idx="806">
                  <c:v>0.93999999999999917</c:v>
                </c:pt>
                <c:pt idx="807">
                  <c:v>0.71999999999999953</c:v>
                </c:pt>
                <c:pt idx="808">
                  <c:v>0.33999999999999952</c:v>
                </c:pt>
                <c:pt idx="809">
                  <c:v>-0.18000000000000077</c:v>
                </c:pt>
                <c:pt idx="810">
                  <c:v>-0.82000000000000062</c:v>
                </c:pt>
                <c:pt idx="811">
                  <c:v>-0.60000000000000075</c:v>
                </c:pt>
                <c:pt idx="812">
                  <c:v>-0.6400000000000009</c:v>
                </c:pt>
                <c:pt idx="813">
                  <c:v>-0.40000000000000069</c:v>
                </c:pt>
                <c:pt idx="814">
                  <c:v>-0.66000000000000048</c:v>
                </c:pt>
                <c:pt idx="815">
                  <c:v>-0.38000000000000045</c:v>
                </c:pt>
                <c:pt idx="816">
                  <c:v>-0.66000000000000014</c:v>
                </c:pt>
                <c:pt idx="817">
                  <c:v>-0.54000000000000026</c:v>
                </c:pt>
                <c:pt idx="818">
                  <c:v>-0.56000000000000016</c:v>
                </c:pt>
                <c:pt idx="819">
                  <c:v>-0.88000000000000012</c:v>
                </c:pt>
                <c:pt idx="820">
                  <c:v>-0.80000000000000038</c:v>
                </c:pt>
                <c:pt idx="821">
                  <c:v>-0.74000000000000021</c:v>
                </c:pt>
                <c:pt idx="822">
                  <c:v>-0.66000000000000014</c:v>
                </c:pt>
                <c:pt idx="823">
                  <c:v>-1.1000000000000001</c:v>
                </c:pt>
                <c:pt idx="824">
                  <c:v>-0.74000000000000021</c:v>
                </c:pt>
                <c:pt idx="825">
                  <c:v>-0.93999999999999984</c:v>
                </c:pt>
                <c:pt idx="826">
                  <c:v>-1.08</c:v>
                </c:pt>
                <c:pt idx="827">
                  <c:v>-1.1199999999999999</c:v>
                </c:pt>
                <c:pt idx="828">
                  <c:v>-0.43999999999999984</c:v>
                </c:pt>
                <c:pt idx="829">
                  <c:v>-0.21999999999999958</c:v>
                </c:pt>
                <c:pt idx="830">
                  <c:v>-0.19999999999999965</c:v>
                </c:pt>
                <c:pt idx="831">
                  <c:v>-0.23999999999999985</c:v>
                </c:pt>
                <c:pt idx="832">
                  <c:v>-0.41999999999999993</c:v>
                </c:pt>
                <c:pt idx="833">
                  <c:v>-0.28000000000000042</c:v>
                </c:pt>
                <c:pt idx="834">
                  <c:v>9.9999999999999645E-2</c:v>
                </c:pt>
                <c:pt idx="835">
                  <c:v>0.27999999999999969</c:v>
                </c:pt>
                <c:pt idx="836">
                  <c:v>1.0399999999999998</c:v>
                </c:pt>
                <c:pt idx="837">
                  <c:v>1.0799999999999996</c:v>
                </c:pt>
                <c:pt idx="838">
                  <c:v>0.83999999999999986</c:v>
                </c:pt>
                <c:pt idx="839">
                  <c:v>0.4199999999999996</c:v>
                </c:pt>
                <c:pt idx="840">
                  <c:v>-2.0000000000000639E-2</c:v>
                </c:pt>
                <c:pt idx="841">
                  <c:v>-0.7800000000000008</c:v>
                </c:pt>
                <c:pt idx="842">
                  <c:v>-0.7600000000000009</c:v>
                </c:pt>
                <c:pt idx="843">
                  <c:v>-1.0600000000000005</c:v>
                </c:pt>
                <c:pt idx="844">
                  <c:v>-1.1400000000000001</c:v>
                </c:pt>
                <c:pt idx="845">
                  <c:v>-1.02</c:v>
                </c:pt>
                <c:pt idx="846">
                  <c:v>-1.1599999999999995</c:v>
                </c:pt>
                <c:pt idx="847">
                  <c:v>-1.2799999999999989</c:v>
                </c:pt>
                <c:pt idx="848">
                  <c:v>-0.99999999999999933</c:v>
                </c:pt>
                <c:pt idx="849">
                  <c:v>-0.99999999999999933</c:v>
                </c:pt>
                <c:pt idx="850">
                  <c:v>-0.83999999999999952</c:v>
                </c:pt>
                <c:pt idx="851">
                  <c:v>-0.95999999999999974</c:v>
                </c:pt>
                <c:pt idx="852">
                  <c:v>-1.02</c:v>
                </c:pt>
                <c:pt idx="853">
                  <c:v>-0.96000000000000019</c:v>
                </c:pt>
                <c:pt idx="854">
                  <c:v>-0.8600000000000001</c:v>
                </c:pt>
                <c:pt idx="855">
                  <c:v>-1.1000000000000003</c:v>
                </c:pt>
                <c:pt idx="856">
                  <c:v>-0.76000000000000045</c:v>
                </c:pt>
                <c:pt idx="857">
                  <c:v>-0.54000000000000059</c:v>
                </c:pt>
                <c:pt idx="858">
                  <c:v>-0.8</c:v>
                </c:pt>
                <c:pt idx="859">
                  <c:v>-1.1000000000000001</c:v>
                </c:pt>
                <c:pt idx="860">
                  <c:v>-1.1999999999999997</c:v>
                </c:pt>
                <c:pt idx="861">
                  <c:v>-0.95999999999999941</c:v>
                </c:pt>
                <c:pt idx="862">
                  <c:v>-1.0999999999999996</c:v>
                </c:pt>
                <c:pt idx="863">
                  <c:v>-0.95999999999999974</c:v>
                </c:pt>
                <c:pt idx="864">
                  <c:v>-0.6399999999999999</c:v>
                </c:pt>
                <c:pt idx="865">
                  <c:v>-0.3</c:v>
                </c:pt>
                <c:pt idx="866">
                  <c:v>-0.53999999999999981</c:v>
                </c:pt>
                <c:pt idx="867">
                  <c:v>-0.27999999999999936</c:v>
                </c:pt>
                <c:pt idx="868">
                  <c:v>-0.17999999999999935</c:v>
                </c:pt>
                <c:pt idx="869">
                  <c:v>-0.19999999999999965</c:v>
                </c:pt>
                <c:pt idx="870">
                  <c:v>-0.29999999999999927</c:v>
                </c:pt>
                <c:pt idx="871">
                  <c:v>-0.27999999999999936</c:v>
                </c:pt>
                <c:pt idx="872">
                  <c:v>-0.31999999999999995</c:v>
                </c:pt>
                <c:pt idx="873">
                  <c:v>-0.44000000000000022</c:v>
                </c:pt>
                <c:pt idx="874">
                  <c:v>-0.7</c:v>
                </c:pt>
                <c:pt idx="875">
                  <c:v>-0.7</c:v>
                </c:pt>
                <c:pt idx="876">
                  <c:v>-0.8</c:v>
                </c:pt>
                <c:pt idx="877">
                  <c:v>-0.9</c:v>
                </c:pt>
                <c:pt idx="878">
                  <c:v>-1.5199999999999996</c:v>
                </c:pt>
                <c:pt idx="879">
                  <c:v>-1.5399999999999998</c:v>
                </c:pt>
                <c:pt idx="880">
                  <c:v>-1.86</c:v>
                </c:pt>
                <c:pt idx="881">
                  <c:v>-1.9800000000000004</c:v>
                </c:pt>
                <c:pt idx="882">
                  <c:v>-1.7799999999999998</c:v>
                </c:pt>
                <c:pt idx="883">
                  <c:v>-0.96000000000000019</c:v>
                </c:pt>
                <c:pt idx="884">
                  <c:v>-0.4199999999999996</c:v>
                </c:pt>
                <c:pt idx="885">
                  <c:v>4.000000000000057E-2</c:v>
                </c:pt>
                <c:pt idx="886">
                  <c:v>-1.9999999999999574E-2</c:v>
                </c:pt>
                <c:pt idx="887">
                  <c:v>-0.17999999999999972</c:v>
                </c:pt>
                <c:pt idx="888">
                  <c:v>-7.9999999999999002E-2</c:v>
                </c:pt>
                <c:pt idx="889">
                  <c:v>-0.55999999999999872</c:v>
                </c:pt>
                <c:pt idx="890">
                  <c:v>-0.13999999999999915</c:v>
                </c:pt>
                <c:pt idx="891">
                  <c:v>4.0000000000001278E-2</c:v>
                </c:pt>
                <c:pt idx="892">
                  <c:v>-0.19999999999999929</c:v>
                </c:pt>
                <c:pt idx="893">
                  <c:v>-0.11999999999999958</c:v>
                </c:pt>
                <c:pt idx="894">
                  <c:v>-0.17999999999999972</c:v>
                </c:pt>
                <c:pt idx="895">
                  <c:v>-0.79999999999999927</c:v>
                </c:pt>
                <c:pt idx="896">
                  <c:v>-0.51999999999999957</c:v>
                </c:pt>
                <c:pt idx="897">
                  <c:v>-0.47999999999999898</c:v>
                </c:pt>
                <c:pt idx="898">
                  <c:v>-0.97999999999999898</c:v>
                </c:pt>
                <c:pt idx="899">
                  <c:v>-0.6399999999999999</c:v>
                </c:pt>
                <c:pt idx="900">
                  <c:v>-0.55999999999999983</c:v>
                </c:pt>
                <c:pt idx="901">
                  <c:v>-0.77999999999999936</c:v>
                </c:pt>
                <c:pt idx="902">
                  <c:v>-0.29999999999999966</c:v>
                </c:pt>
                <c:pt idx="903">
                  <c:v>-0.2</c:v>
                </c:pt>
                <c:pt idx="904">
                  <c:v>-0.29999999999999927</c:v>
                </c:pt>
                <c:pt idx="905">
                  <c:v>0.18000000000000044</c:v>
                </c:pt>
                <c:pt idx="906">
                  <c:v>0.1</c:v>
                </c:pt>
                <c:pt idx="907">
                  <c:v>-7.999999999999971E-2</c:v>
                </c:pt>
                <c:pt idx="908">
                  <c:v>-0.38000000000000006</c:v>
                </c:pt>
                <c:pt idx="909">
                  <c:v>-0.22000000000000028</c:v>
                </c:pt>
                <c:pt idx="910">
                  <c:v>-0.66000000000000014</c:v>
                </c:pt>
                <c:pt idx="911">
                  <c:v>-0.80000000000000038</c:v>
                </c:pt>
                <c:pt idx="912">
                  <c:v>-0.86000000000000054</c:v>
                </c:pt>
                <c:pt idx="913">
                  <c:v>-0.55999999999999983</c:v>
                </c:pt>
                <c:pt idx="914">
                  <c:v>-0.49999999999999967</c:v>
                </c:pt>
                <c:pt idx="915">
                  <c:v>-0.27999999999999969</c:v>
                </c:pt>
                <c:pt idx="916">
                  <c:v>-5.9999999999999429E-2</c:v>
                </c:pt>
                <c:pt idx="917">
                  <c:v>-5.9999999999999429E-2</c:v>
                </c:pt>
                <c:pt idx="918">
                  <c:v>-0.28000000000000008</c:v>
                </c:pt>
                <c:pt idx="919">
                  <c:v>-0.52000000000000024</c:v>
                </c:pt>
                <c:pt idx="920">
                  <c:v>-0.78000000000000047</c:v>
                </c:pt>
                <c:pt idx="921">
                  <c:v>-0.68</c:v>
                </c:pt>
                <c:pt idx="922">
                  <c:v>-0.96000000000000019</c:v>
                </c:pt>
                <c:pt idx="923">
                  <c:v>-0.65999999999999981</c:v>
                </c:pt>
                <c:pt idx="924">
                  <c:v>-0.55999999999999983</c:v>
                </c:pt>
                <c:pt idx="925">
                  <c:v>-0.51999999999999957</c:v>
                </c:pt>
                <c:pt idx="926">
                  <c:v>-0.3</c:v>
                </c:pt>
                <c:pt idx="927">
                  <c:v>-8.0000000000000071E-2</c:v>
                </c:pt>
                <c:pt idx="928">
                  <c:v>-0.4799999999999997</c:v>
                </c:pt>
                <c:pt idx="929">
                  <c:v>-0.46000000000000013</c:v>
                </c:pt>
                <c:pt idx="930">
                  <c:v>-0.40000000000000036</c:v>
                </c:pt>
                <c:pt idx="931">
                  <c:v>-0.74000000000000021</c:v>
                </c:pt>
                <c:pt idx="932">
                  <c:v>-0.3</c:v>
                </c:pt>
                <c:pt idx="933">
                  <c:v>1.9999999999999928E-2</c:v>
                </c:pt>
                <c:pt idx="934">
                  <c:v>0.14000000000000021</c:v>
                </c:pt>
                <c:pt idx="935">
                  <c:v>0.26000000000000051</c:v>
                </c:pt>
                <c:pt idx="936">
                  <c:v>0.40000000000000036</c:v>
                </c:pt>
                <c:pt idx="937">
                  <c:v>0.23999999999999985</c:v>
                </c:pt>
                <c:pt idx="938">
                  <c:v>0.53999999999999981</c:v>
                </c:pt>
                <c:pt idx="939">
                  <c:v>0.4</c:v>
                </c:pt>
                <c:pt idx="940">
                  <c:v>0.19999999999999929</c:v>
                </c:pt>
                <c:pt idx="941">
                  <c:v>3.9999999999999147E-2</c:v>
                </c:pt>
                <c:pt idx="942">
                  <c:v>-0.50000000000000067</c:v>
                </c:pt>
                <c:pt idx="943">
                  <c:v>-1.3800000000000012</c:v>
                </c:pt>
                <c:pt idx="944">
                  <c:v>-1.5000000000000007</c:v>
                </c:pt>
                <c:pt idx="945">
                  <c:v>-1.6800000000000004</c:v>
                </c:pt>
                <c:pt idx="946">
                  <c:v>-1.8800000000000003</c:v>
                </c:pt>
                <c:pt idx="947">
                  <c:v>-1.6600000000000001</c:v>
                </c:pt>
                <c:pt idx="948">
                  <c:v>-1.3</c:v>
                </c:pt>
                <c:pt idx="949">
                  <c:v>-1.2400000000000007</c:v>
                </c:pt>
                <c:pt idx="950">
                  <c:v>-1.2800000000000005</c:v>
                </c:pt>
                <c:pt idx="951">
                  <c:v>-1</c:v>
                </c:pt>
                <c:pt idx="952">
                  <c:v>-1.06</c:v>
                </c:pt>
                <c:pt idx="953">
                  <c:v>-0.6</c:v>
                </c:pt>
                <c:pt idx="954">
                  <c:v>-0.61999999999999955</c:v>
                </c:pt>
                <c:pt idx="955">
                  <c:v>-0.11999999999999958</c:v>
                </c:pt>
                <c:pt idx="956">
                  <c:v>-0.1</c:v>
                </c:pt>
                <c:pt idx="957">
                  <c:v>-0.13999999999999985</c:v>
                </c:pt>
                <c:pt idx="958">
                  <c:v>-0.46000000000000013</c:v>
                </c:pt>
                <c:pt idx="959">
                  <c:v>-0.5</c:v>
                </c:pt>
                <c:pt idx="960">
                  <c:v>-0.81999999999999962</c:v>
                </c:pt>
                <c:pt idx="961">
                  <c:v>-1.0599999999999994</c:v>
                </c:pt>
                <c:pt idx="962">
                  <c:v>-0.93999999999999917</c:v>
                </c:pt>
                <c:pt idx="963">
                  <c:v>-0.89999999999999858</c:v>
                </c:pt>
                <c:pt idx="964">
                  <c:v>-0.83999999999999919</c:v>
                </c:pt>
                <c:pt idx="965">
                  <c:v>-0.99999999999999933</c:v>
                </c:pt>
                <c:pt idx="966">
                  <c:v>-0.79999999999999927</c:v>
                </c:pt>
                <c:pt idx="967">
                  <c:v>-0.37999999999999973</c:v>
                </c:pt>
                <c:pt idx="968">
                  <c:v>-0.32000000000000028</c:v>
                </c:pt>
                <c:pt idx="969">
                  <c:v>-0.56000000000000016</c:v>
                </c:pt>
                <c:pt idx="970">
                  <c:v>-7.1054273576010023E-16</c:v>
                </c:pt>
                <c:pt idx="971">
                  <c:v>-6.0000000000000143E-2</c:v>
                </c:pt>
                <c:pt idx="972">
                  <c:v>-0.73999999999999988</c:v>
                </c:pt>
                <c:pt idx="973">
                  <c:v>-1.7600000000000002</c:v>
                </c:pt>
                <c:pt idx="974">
                  <c:v>-1.9199999999999995</c:v>
                </c:pt>
                <c:pt idx="975">
                  <c:v>-2.5599999999999992</c:v>
                </c:pt>
                <c:pt idx="976">
                  <c:v>-2.3999999999999995</c:v>
                </c:pt>
                <c:pt idx="977">
                  <c:v>-1.9799999999999998</c:v>
                </c:pt>
                <c:pt idx="978">
                  <c:v>-0.81999999999999962</c:v>
                </c:pt>
                <c:pt idx="979">
                  <c:v>-0.28000000000000042</c:v>
                </c:pt>
                <c:pt idx="980">
                  <c:v>0.41999999999999993</c:v>
                </c:pt>
                <c:pt idx="981">
                  <c:v>0.7</c:v>
                </c:pt>
                <c:pt idx="982">
                  <c:v>0.68000000000000038</c:v>
                </c:pt>
                <c:pt idx="983">
                  <c:v>0.42000000000000065</c:v>
                </c:pt>
                <c:pt idx="984">
                  <c:v>0.10000000000000106</c:v>
                </c:pt>
                <c:pt idx="985">
                  <c:v>-0.37999999999999934</c:v>
                </c:pt>
                <c:pt idx="986">
                  <c:v>-1.0599999999999994</c:v>
                </c:pt>
                <c:pt idx="987">
                  <c:v>-0.89999999999999969</c:v>
                </c:pt>
                <c:pt idx="988">
                  <c:v>-0.3999999999999993</c:v>
                </c:pt>
                <c:pt idx="989">
                  <c:v>-3.9999999999999501E-2</c:v>
                </c:pt>
                <c:pt idx="990">
                  <c:v>0.66000000000000048</c:v>
                </c:pt>
                <c:pt idx="991">
                  <c:v>1.2400000000000002</c:v>
                </c:pt>
                <c:pt idx="992">
                  <c:v>0.98000000000000009</c:v>
                </c:pt>
                <c:pt idx="993">
                  <c:v>0.97999999999999976</c:v>
                </c:pt>
                <c:pt idx="994">
                  <c:v>1.2199999999999995</c:v>
                </c:pt>
                <c:pt idx="995">
                  <c:v>0.85999999999999976</c:v>
                </c:pt>
                <c:pt idx="996">
                  <c:v>0.59999999999999964</c:v>
                </c:pt>
                <c:pt idx="997">
                  <c:v>0.4599999999999998</c:v>
                </c:pt>
                <c:pt idx="998">
                  <c:v>0.13999999999999985</c:v>
                </c:pt>
                <c:pt idx="999">
                  <c:v>-0.11999999999999993</c:v>
                </c:pt>
                <c:pt idx="1000">
                  <c:v>0.21999999999999992</c:v>
                </c:pt>
                <c:pt idx="1001">
                  <c:v>0.56000000000000016</c:v>
                </c:pt>
                <c:pt idx="1002">
                  <c:v>0.82</c:v>
                </c:pt>
                <c:pt idx="1003">
                  <c:v>1.0399999999999998</c:v>
                </c:pt>
                <c:pt idx="1004">
                  <c:v>1.1599999999999997</c:v>
                </c:pt>
                <c:pt idx="1005">
                  <c:v>0.61999999999999988</c:v>
                </c:pt>
                <c:pt idx="1006">
                  <c:v>0.77999999999999969</c:v>
                </c:pt>
                <c:pt idx="1007">
                  <c:v>0.93999999999999984</c:v>
                </c:pt>
                <c:pt idx="1008">
                  <c:v>0.72</c:v>
                </c:pt>
                <c:pt idx="1009">
                  <c:v>0.33999999999999986</c:v>
                </c:pt>
                <c:pt idx="1010">
                  <c:v>0.4199999999999996</c:v>
                </c:pt>
                <c:pt idx="1011">
                  <c:v>9.9999999999999645E-2</c:v>
                </c:pt>
                <c:pt idx="1012">
                  <c:v>1.9999999999999928E-2</c:v>
                </c:pt>
                <c:pt idx="1013">
                  <c:v>-0.11999999999999993</c:v>
                </c:pt>
                <c:pt idx="1014">
                  <c:v>0.2</c:v>
                </c:pt>
                <c:pt idx="1015">
                  <c:v>0</c:v>
                </c:pt>
                <c:pt idx="1016">
                  <c:v>0.18000000000000008</c:v>
                </c:pt>
                <c:pt idx="1017">
                  <c:v>1.9999999999999574E-2</c:v>
                </c:pt>
                <c:pt idx="1018">
                  <c:v>-0.22000000000000028</c:v>
                </c:pt>
                <c:pt idx="1019">
                  <c:v>-0.93999999999999984</c:v>
                </c:pt>
                <c:pt idx="1020">
                  <c:v>-0.85999999999999976</c:v>
                </c:pt>
                <c:pt idx="1021">
                  <c:v>-1.1199999999999999</c:v>
                </c:pt>
                <c:pt idx="1022">
                  <c:v>-0.81999999999999962</c:v>
                </c:pt>
                <c:pt idx="1023">
                  <c:v>-0.43999999999999984</c:v>
                </c:pt>
                <c:pt idx="1024">
                  <c:v>-8.0000000000000071E-2</c:v>
                </c:pt>
                <c:pt idx="1025">
                  <c:v>3.9999999999999855E-2</c:v>
                </c:pt>
                <c:pt idx="1026">
                  <c:v>-0.15999999999999978</c:v>
                </c:pt>
                <c:pt idx="1027">
                  <c:v>-0.3</c:v>
                </c:pt>
                <c:pt idx="1028">
                  <c:v>-0.38000000000000006</c:v>
                </c:pt>
                <c:pt idx="1029">
                  <c:v>-0.55999999999999983</c:v>
                </c:pt>
                <c:pt idx="1030">
                  <c:v>-0.69999999999999962</c:v>
                </c:pt>
                <c:pt idx="1031">
                  <c:v>-0.69999999999999962</c:v>
                </c:pt>
                <c:pt idx="1032">
                  <c:v>-0.95999999999999941</c:v>
                </c:pt>
                <c:pt idx="1033">
                  <c:v>-1.0199999999999991</c:v>
                </c:pt>
                <c:pt idx="1034">
                  <c:v>-0.55999999999999939</c:v>
                </c:pt>
                <c:pt idx="1035">
                  <c:v>-0.67999999999999938</c:v>
                </c:pt>
                <c:pt idx="1036">
                  <c:v>-0.4399999999999995</c:v>
                </c:pt>
                <c:pt idx="1037">
                  <c:v>-0.39999999999999963</c:v>
                </c:pt>
                <c:pt idx="1038">
                  <c:v>-0.19999999999999965</c:v>
                </c:pt>
                <c:pt idx="1039">
                  <c:v>-0.13999999999999985</c:v>
                </c:pt>
                <c:pt idx="1040">
                  <c:v>-0.15999999999999978</c:v>
                </c:pt>
                <c:pt idx="1041">
                  <c:v>-0.33999999999999986</c:v>
                </c:pt>
                <c:pt idx="1042">
                  <c:v>-0.77999999999999969</c:v>
                </c:pt>
                <c:pt idx="1043">
                  <c:v>-0.73999999999999988</c:v>
                </c:pt>
                <c:pt idx="1044">
                  <c:v>-0.93999999999999984</c:v>
                </c:pt>
                <c:pt idx="1045">
                  <c:v>-0.85999999999999976</c:v>
                </c:pt>
                <c:pt idx="1046">
                  <c:v>-0.89999999999999969</c:v>
                </c:pt>
                <c:pt idx="1047">
                  <c:v>-0.18000000000000008</c:v>
                </c:pt>
                <c:pt idx="1048">
                  <c:v>-0.48000000000000009</c:v>
                </c:pt>
                <c:pt idx="1049">
                  <c:v>-0.83999999999999986</c:v>
                </c:pt>
                <c:pt idx="1050">
                  <c:v>-0.9</c:v>
                </c:pt>
                <c:pt idx="1051">
                  <c:v>-0.96000000000000019</c:v>
                </c:pt>
                <c:pt idx="1052">
                  <c:v>-1.08</c:v>
                </c:pt>
                <c:pt idx="1053">
                  <c:v>-1</c:v>
                </c:pt>
                <c:pt idx="1054">
                  <c:v>-0.5</c:v>
                </c:pt>
                <c:pt idx="1055">
                  <c:v>-0.5</c:v>
                </c:pt>
                <c:pt idx="1056">
                  <c:v>-0.13999999999999985</c:v>
                </c:pt>
                <c:pt idx="1057">
                  <c:v>-0.31999999999999995</c:v>
                </c:pt>
                <c:pt idx="1058">
                  <c:v>-0.4799999999999997</c:v>
                </c:pt>
                <c:pt idx="1059">
                  <c:v>-0.89999999999999969</c:v>
                </c:pt>
                <c:pt idx="1060">
                  <c:v>-0.93999999999999984</c:v>
                </c:pt>
                <c:pt idx="1061">
                  <c:v>-1.2400000000000002</c:v>
                </c:pt>
                <c:pt idx="1062">
                  <c:v>-1.22</c:v>
                </c:pt>
                <c:pt idx="1063">
                  <c:v>-1.0000000000000004</c:v>
                </c:pt>
                <c:pt idx="1064">
                  <c:v>-1.1000000000000003</c:v>
                </c:pt>
                <c:pt idx="1065">
                  <c:v>-0.84000000000000019</c:v>
                </c:pt>
                <c:pt idx="1066">
                  <c:v>-0.6</c:v>
                </c:pt>
                <c:pt idx="1067">
                  <c:v>-0.41999999999999993</c:v>
                </c:pt>
                <c:pt idx="1068">
                  <c:v>-0.57999999999999974</c:v>
                </c:pt>
                <c:pt idx="1069">
                  <c:v>-0.15999999999999978</c:v>
                </c:pt>
                <c:pt idx="1070">
                  <c:v>-0.19999999999999965</c:v>
                </c:pt>
                <c:pt idx="1071">
                  <c:v>-0.17999999999999935</c:v>
                </c:pt>
                <c:pt idx="1072">
                  <c:v>-0.21999999999999958</c:v>
                </c:pt>
                <c:pt idx="1073">
                  <c:v>-5.999999999999979E-2</c:v>
                </c:pt>
                <c:pt idx="1074">
                  <c:v>-0.27999999999999969</c:v>
                </c:pt>
                <c:pt idx="1075">
                  <c:v>-0.11999999999999993</c:v>
                </c:pt>
                <c:pt idx="1076">
                  <c:v>-0.38000000000000006</c:v>
                </c:pt>
                <c:pt idx="1077">
                  <c:v>-0.41999999999999993</c:v>
                </c:pt>
                <c:pt idx="1078">
                  <c:v>-1.9999999999999928E-2</c:v>
                </c:pt>
                <c:pt idx="1079">
                  <c:v>0.2</c:v>
                </c:pt>
                <c:pt idx="1080">
                  <c:v>0.36000000000000015</c:v>
                </c:pt>
                <c:pt idx="1081">
                  <c:v>0.28000000000000008</c:v>
                </c:pt>
                <c:pt idx="1082">
                  <c:v>0.16000000000000014</c:v>
                </c:pt>
                <c:pt idx="1083">
                  <c:v>-0.35999999999999943</c:v>
                </c:pt>
                <c:pt idx="1084">
                  <c:v>-0.81999999999999962</c:v>
                </c:pt>
                <c:pt idx="1085">
                  <c:v>-1.0799999999999996</c:v>
                </c:pt>
                <c:pt idx="1086">
                  <c:v>-0.7999999999999996</c:v>
                </c:pt>
                <c:pt idx="1087">
                  <c:v>-0.85999999999999976</c:v>
                </c:pt>
                <c:pt idx="1088">
                  <c:v>-0.68</c:v>
                </c:pt>
                <c:pt idx="1089">
                  <c:v>-0.16000000000000014</c:v>
                </c:pt>
                <c:pt idx="1090">
                  <c:v>-0.38000000000000006</c:v>
                </c:pt>
                <c:pt idx="1091">
                  <c:v>-0.18000000000000008</c:v>
                </c:pt>
                <c:pt idx="1092">
                  <c:v>-3.9999999999999855E-2</c:v>
                </c:pt>
                <c:pt idx="1093">
                  <c:v>-0.26000000000000012</c:v>
                </c:pt>
                <c:pt idx="1094">
                  <c:v>-0.5</c:v>
                </c:pt>
                <c:pt idx="1095">
                  <c:v>-0.31999999999999995</c:v>
                </c:pt>
                <c:pt idx="1096">
                  <c:v>-0.44000000000000022</c:v>
                </c:pt>
                <c:pt idx="1097">
                  <c:v>-0.18000000000000008</c:v>
                </c:pt>
                <c:pt idx="1098">
                  <c:v>-7.999999999999971E-2</c:v>
                </c:pt>
                <c:pt idx="1099">
                  <c:v>-0.35999999999999976</c:v>
                </c:pt>
                <c:pt idx="1100">
                  <c:v>-0.4</c:v>
                </c:pt>
                <c:pt idx="1101">
                  <c:v>-0.4599999999999998</c:v>
                </c:pt>
                <c:pt idx="1102">
                  <c:v>-0.83999999999999986</c:v>
                </c:pt>
                <c:pt idx="1103">
                  <c:v>-0.53999999999999981</c:v>
                </c:pt>
                <c:pt idx="1104">
                  <c:v>-0.13999999999999951</c:v>
                </c:pt>
                <c:pt idx="1105">
                  <c:v>-9.9999999999999645E-2</c:v>
                </c:pt>
                <c:pt idx="1106">
                  <c:v>-0.25999999999999945</c:v>
                </c:pt>
                <c:pt idx="1107">
                  <c:v>-0.21999999999999958</c:v>
                </c:pt>
                <c:pt idx="1108">
                  <c:v>-0.4799999999999997</c:v>
                </c:pt>
                <c:pt idx="1109">
                  <c:v>-0.78</c:v>
                </c:pt>
                <c:pt idx="1110">
                  <c:v>-1.0399999999999998</c:v>
                </c:pt>
                <c:pt idx="1111">
                  <c:v>-0.8</c:v>
                </c:pt>
                <c:pt idx="1112">
                  <c:v>-0.83999999999999986</c:v>
                </c:pt>
                <c:pt idx="1113">
                  <c:v>-0.55999999999999983</c:v>
                </c:pt>
                <c:pt idx="1114">
                  <c:v>-0.25999999999999979</c:v>
                </c:pt>
                <c:pt idx="1115">
                  <c:v>0.2</c:v>
                </c:pt>
                <c:pt idx="1116">
                  <c:v>0.3</c:v>
                </c:pt>
                <c:pt idx="1117">
                  <c:v>0.67999999999999972</c:v>
                </c:pt>
                <c:pt idx="1118">
                  <c:v>0.17999999999999972</c:v>
                </c:pt>
                <c:pt idx="1119">
                  <c:v>9.9999999999999645E-2</c:v>
                </c:pt>
                <c:pt idx="1120">
                  <c:v>0.15999999999999978</c:v>
                </c:pt>
                <c:pt idx="1121">
                  <c:v>0.15999999999999942</c:v>
                </c:pt>
                <c:pt idx="1122">
                  <c:v>0.23999999999999949</c:v>
                </c:pt>
                <c:pt idx="1123">
                  <c:v>0.27999999999999969</c:v>
                </c:pt>
                <c:pt idx="1124">
                  <c:v>0.93999999999999984</c:v>
                </c:pt>
                <c:pt idx="1125">
                  <c:v>0.72</c:v>
                </c:pt>
                <c:pt idx="1126">
                  <c:v>0.64000000000000024</c:v>
                </c:pt>
                <c:pt idx="1127">
                  <c:v>0.24000000000000021</c:v>
                </c:pt>
                <c:pt idx="1128">
                  <c:v>0.44000000000000022</c:v>
                </c:pt>
                <c:pt idx="1129">
                  <c:v>-0.11999999999999993</c:v>
                </c:pt>
                <c:pt idx="1130">
                  <c:v>-0.21999999999999992</c:v>
                </c:pt>
                <c:pt idx="1131">
                  <c:v>-0.48000000000000009</c:v>
                </c:pt>
                <c:pt idx="1132">
                  <c:v>-0.32000000000000028</c:v>
                </c:pt>
                <c:pt idx="1133">
                  <c:v>-0.22000000000000064</c:v>
                </c:pt>
                <c:pt idx="1134">
                  <c:v>-0.22000000000000028</c:v>
                </c:pt>
                <c:pt idx="1135">
                  <c:v>-0.14000000000000021</c:v>
                </c:pt>
                <c:pt idx="1136">
                  <c:v>-0.40000000000000036</c:v>
                </c:pt>
                <c:pt idx="1137">
                  <c:v>-0.60000000000000031</c:v>
                </c:pt>
                <c:pt idx="1138">
                  <c:v>-0.54000000000000026</c:v>
                </c:pt>
                <c:pt idx="1139">
                  <c:v>-0.50000000000000033</c:v>
                </c:pt>
                <c:pt idx="1140">
                  <c:v>-0.38000000000000045</c:v>
                </c:pt>
                <c:pt idx="1141">
                  <c:v>3.9999999999999855E-2</c:v>
                </c:pt>
                <c:pt idx="1142">
                  <c:v>8.0000000000000071E-2</c:v>
                </c:pt>
                <c:pt idx="1143">
                  <c:v>4.0000000000000216E-2</c:v>
                </c:pt>
                <c:pt idx="1144">
                  <c:v>6.0000000000000143E-2</c:v>
                </c:pt>
                <c:pt idx="1145">
                  <c:v>-0.37999999999999973</c:v>
                </c:pt>
                <c:pt idx="1146">
                  <c:v>-0.4799999999999997</c:v>
                </c:pt>
                <c:pt idx="1147">
                  <c:v>-0.4199999999999996</c:v>
                </c:pt>
                <c:pt idx="1148">
                  <c:v>-0.65999999999999981</c:v>
                </c:pt>
                <c:pt idx="1149">
                  <c:v>-0.85999999999999976</c:v>
                </c:pt>
                <c:pt idx="1150">
                  <c:v>-0.61999999999999988</c:v>
                </c:pt>
                <c:pt idx="1151">
                  <c:v>-0.57999999999999974</c:v>
                </c:pt>
                <c:pt idx="1152">
                  <c:v>-0.53999999999999981</c:v>
                </c:pt>
                <c:pt idx="1153">
                  <c:v>-0.35999999999999976</c:v>
                </c:pt>
                <c:pt idx="1154">
                  <c:v>-0.27999999999999969</c:v>
                </c:pt>
                <c:pt idx="1155">
                  <c:v>-0.23999999999999985</c:v>
                </c:pt>
                <c:pt idx="1156">
                  <c:v>0.15999999999999978</c:v>
                </c:pt>
                <c:pt idx="1157">
                  <c:v>1.9999999999999928E-2</c:v>
                </c:pt>
                <c:pt idx="1158">
                  <c:v>-0.11999999999999993</c:v>
                </c:pt>
                <c:pt idx="1159">
                  <c:v>-8.0000000000000071E-2</c:v>
                </c:pt>
                <c:pt idx="1160">
                  <c:v>-0.17999999999999972</c:v>
                </c:pt>
                <c:pt idx="1161">
                  <c:v>-0.33999999999999952</c:v>
                </c:pt>
                <c:pt idx="1162">
                  <c:v>0.20000000000000034</c:v>
                </c:pt>
                <c:pt idx="1163">
                  <c:v>0.26000000000000051</c:v>
                </c:pt>
                <c:pt idx="1164">
                  <c:v>1.4600000000000004</c:v>
                </c:pt>
                <c:pt idx="1165">
                  <c:v>2.06</c:v>
                </c:pt>
                <c:pt idx="1166">
                  <c:v>1.6800000000000002</c:v>
                </c:pt>
                <c:pt idx="1167">
                  <c:v>2.6999999999999997</c:v>
                </c:pt>
                <c:pt idx="1168">
                  <c:v>1.399999999999999</c:v>
                </c:pt>
                <c:pt idx="1169">
                  <c:v>-3.0200000000000009</c:v>
                </c:pt>
                <c:pt idx="1170">
                  <c:v>-3.9400000000000004</c:v>
                </c:pt>
                <c:pt idx="1171">
                  <c:v>-3.7000000000000006</c:v>
                </c:pt>
                <c:pt idx="1172">
                  <c:v>-4.2200000000000006</c:v>
                </c:pt>
                <c:pt idx="1173">
                  <c:v>-2.3199999999999994</c:v>
                </c:pt>
                <c:pt idx="1174">
                  <c:v>1.4600000000000004</c:v>
                </c:pt>
                <c:pt idx="1175">
                  <c:v>2.7</c:v>
                </c:pt>
                <c:pt idx="1176">
                  <c:v>2.8600000000000003</c:v>
                </c:pt>
                <c:pt idx="1177">
                  <c:v>1.6</c:v>
                </c:pt>
                <c:pt idx="1178">
                  <c:v>1.5399999999999998</c:v>
                </c:pt>
                <c:pt idx="1179">
                  <c:v>0.78</c:v>
                </c:pt>
                <c:pt idx="1180">
                  <c:v>-0.15999999999999978</c:v>
                </c:pt>
                <c:pt idx="1181">
                  <c:v>-0.49999999999999967</c:v>
                </c:pt>
                <c:pt idx="1182">
                  <c:v>0.12000000000000063</c:v>
                </c:pt>
                <c:pt idx="1183">
                  <c:v>-0.17999999999999972</c:v>
                </c:pt>
                <c:pt idx="1184">
                  <c:v>3.9999999999999855E-2</c:v>
                </c:pt>
                <c:pt idx="1185">
                  <c:v>0.2</c:v>
                </c:pt>
                <c:pt idx="1186">
                  <c:v>-2.0000000000000285E-2</c:v>
                </c:pt>
                <c:pt idx="1187">
                  <c:v>-0.48000000000000043</c:v>
                </c:pt>
                <c:pt idx="1188">
                  <c:v>-0.64000000000000024</c:v>
                </c:pt>
                <c:pt idx="1189">
                  <c:v>-0.24000000000000021</c:v>
                </c:pt>
                <c:pt idx="1190">
                  <c:v>-0.24000000000000021</c:v>
                </c:pt>
                <c:pt idx="1191">
                  <c:v>6.0000000000000143E-2</c:v>
                </c:pt>
                <c:pt idx="1192">
                  <c:v>0.43999999999999984</c:v>
                </c:pt>
                <c:pt idx="1193">
                  <c:v>0.29999999999999966</c:v>
                </c:pt>
                <c:pt idx="1194">
                  <c:v>-0.18000000000000008</c:v>
                </c:pt>
                <c:pt idx="1195">
                  <c:v>-0.50000000000000033</c:v>
                </c:pt>
                <c:pt idx="1196">
                  <c:v>-0.90000000000000069</c:v>
                </c:pt>
                <c:pt idx="1197">
                  <c:v>-1.4800000000000004</c:v>
                </c:pt>
                <c:pt idx="1198">
                  <c:v>-1.4400000000000002</c:v>
                </c:pt>
                <c:pt idx="1199">
                  <c:v>-1.36</c:v>
                </c:pt>
                <c:pt idx="1200">
                  <c:v>-1.3199999999999998</c:v>
                </c:pt>
                <c:pt idx="1201">
                  <c:v>-1.6199999999999997</c:v>
                </c:pt>
                <c:pt idx="1202">
                  <c:v>-1.2199999999999995</c:v>
                </c:pt>
                <c:pt idx="1203">
                  <c:v>-0.7999999999999996</c:v>
                </c:pt>
                <c:pt idx="1204">
                  <c:v>-0.35999999999999976</c:v>
                </c:pt>
                <c:pt idx="1205">
                  <c:v>-0.25999999999999979</c:v>
                </c:pt>
                <c:pt idx="1206">
                  <c:v>0.38000000000000006</c:v>
                </c:pt>
                <c:pt idx="1207">
                  <c:v>0.10000000000000035</c:v>
                </c:pt>
                <c:pt idx="1208">
                  <c:v>-0.53999999999999948</c:v>
                </c:pt>
                <c:pt idx="1209">
                  <c:v>-1.2399999999999995</c:v>
                </c:pt>
                <c:pt idx="1210">
                  <c:v>-1.3799999999999994</c:v>
                </c:pt>
                <c:pt idx="1211">
                  <c:v>-1.4799999999999993</c:v>
                </c:pt>
                <c:pt idx="1212">
                  <c:v>-1.2999999999999996</c:v>
                </c:pt>
                <c:pt idx="1213">
                  <c:v>-1.3199999999999998</c:v>
                </c:pt>
                <c:pt idx="1214">
                  <c:v>-1.3</c:v>
                </c:pt>
                <c:pt idx="1215">
                  <c:v>-1.1200000000000003</c:v>
                </c:pt>
                <c:pt idx="1216">
                  <c:v>-1.1600000000000001</c:v>
                </c:pt>
                <c:pt idx="1217">
                  <c:v>-1.28</c:v>
                </c:pt>
                <c:pt idx="1218">
                  <c:v>-1.1000000000000001</c:v>
                </c:pt>
                <c:pt idx="1219">
                  <c:v>-1.1199999999999999</c:v>
                </c:pt>
                <c:pt idx="1220">
                  <c:v>-1.0799999999999996</c:v>
                </c:pt>
                <c:pt idx="1221">
                  <c:v>-1.1000000000000001</c:v>
                </c:pt>
                <c:pt idx="1222">
                  <c:v>-0.8600000000000001</c:v>
                </c:pt>
                <c:pt idx="1223">
                  <c:v>-0.68</c:v>
                </c:pt>
                <c:pt idx="1224">
                  <c:v>-0.28000000000000008</c:v>
                </c:pt>
                <c:pt idx="1225">
                  <c:v>0.15999999999999978</c:v>
                </c:pt>
                <c:pt idx="1226">
                  <c:v>0.43999999999999984</c:v>
                </c:pt>
                <c:pt idx="1227">
                  <c:v>0.7</c:v>
                </c:pt>
                <c:pt idx="1228">
                  <c:v>0.82000000000000028</c:v>
                </c:pt>
                <c:pt idx="1229">
                  <c:v>0.68</c:v>
                </c:pt>
                <c:pt idx="1230">
                  <c:v>0.32000000000000028</c:v>
                </c:pt>
                <c:pt idx="1231">
                  <c:v>0.46000000000000052</c:v>
                </c:pt>
                <c:pt idx="1232">
                  <c:v>0.22000000000000028</c:v>
                </c:pt>
                <c:pt idx="1233">
                  <c:v>0.21999999999999992</c:v>
                </c:pt>
                <c:pt idx="1234">
                  <c:v>-3.9999999999999855E-2</c:v>
                </c:pt>
                <c:pt idx="1235">
                  <c:v>-1.9999999999999928E-2</c:v>
                </c:pt>
                <c:pt idx="1236">
                  <c:v>-6.0000000000000143E-2</c:v>
                </c:pt>
                <c:pt idx="1237">
                  <c:v>1.9999999999999928E-2</c:v>
                </c:pt>
                <c:pt idx="1238">
                  <c:v>-4.0000000000000216E-2</c:v>
                </c:pt>
                <c:pt idx="1239">
                  <c:v>0.19999999999999965</c:v>
                </c:pt>
                <c:pt idx="1240">
                  <c:v>7.999999999999971E-2</c:v>
                </c:pt>
                <c:pt idx="1241">
                  <c:v>0.15999999999999942</c:v>
                </c:pt>
                <c:pt idx="1242">
                  <c:v>0.31999999999999956</c:v>
                </c:pt>
                <c:pt idx="1243">
                  <c:v>0.72</c:v>
                </c:pt>
                <c:pt idx="1244">
                  <c:v>1.1400000000000001</c:v>
                </c:pt>
                <c:pt idx="1245">
                  <c:v>1.48</c:v>
                </c:pt>
                <c:pt idx="1246">
                  <c:v>1.7400000000000007</c:v>
                </c:pt>
                <c:pt idx="1247">
                  <c:v>1.6800000000000004</c:v>
                </c:pt>
                <c:pt idx="1248">
                  <c:v>1.2000000000000004</c:v>
                </c:pt>
                <c:pt idx="1249">
                  <c:v>1.0399999999999998</c:v>
                </c:pt>
                <c:pt idx="1250">
                  <c:v>0.97999999999999976</c:v>
                </c:pt>
                <c:pt idx="1251">
                  <c:v>0.53999999999999948</c:v>
                </c:pt>
                <c:pt idx="1252">
                  <c:v>0.4199999999999996</c:v>
                </c:pt>
                <c:pt idx="1253">
                  <c:v>0.51999999999999957</c:v>
                </c:pt>
                <c:pt idx="1254">
                  <c:v>0.33999999999999986</c:v>
                </c:pt>
                <c:pt idx="1255">
                  <c:v>0.2</c:v>
                </c:pt>
                <c:pt idx="1256">
                  <c:v>7.999999999999971E-2</c:v>
                </c:pt>
                <c:pt idx="1257">
                  <c:v>0.29999999999999927</c:v>
                </c:pt>
                <c:pt idx="1258">
                  <c:v>0.69999999999999929</c:v>
                </c:pt>
                <c:pt idx="1259">
                  <c:v>0.97999999999999898</c:v>
                </c:pt>
                <c:pt idx="1260">
                  <c:v>1.2399999999999991</c:v>
                </c:pt>
                <c:pt idx="1261">
                  <c:v>1.5799999999999996</c:v>
                </c:pt>
                <c:pt idx="1262">
                  <c:v>1.6</c:v>
                </c:pt>
                <c:pt idx="1263">
                  <c:v>1.36</c:v>
                </c:pt>
                <c:pt idx="1264">
                  <c:v>1.2</c:v>
                </c:pt>
                <c:pt idx="1265">
                  <c:v>1.1599999999999995</c:v>
                </c:pt>
                <c:pt idx="1266">
                  <c:v>1.2799999999999989</c:v>
                </c:pt>
                <c:pt idx="1267">
                  <c:v>1.1399999999999992</c:v>
                </c:pt>
                <c:pt idx="1268">
                  <c:v>1.179999999999999</c:v>
                </c:pt>
                <c:pt idx="1269">
                  <c:v>1.4199999999999988</c:v>
                </c:pt>
                <c:pt idx="1270">
                  <c:v>1.8199999999999996</c:v>
                </c:pt>
                <c:pt idx="1271">
                  <c:v>1.2199999999999995</c:v>
                </c:pt>
                <c:pt idx="1272">
                  <c:v>1.2799999999999989</c:v>
                </c:pt>
                <c:pt idx="1273">
                  <c:v>0.97999999999999898</c:v>
                </c:pt>
                <c:pt idx="1274">
                  <c:v>1.1199999999999997</c:v>
                </c:pt>
                <c:pt idx="1275">
                  <c:v>0.87999999999999967</c:v>
                </c:pt>
                <c:pt idx="1276">
                  <c:v>1.44</c:v>
                </c:pt>
                <c:pt idx="1277">
                  <c:v>1.7200000000000011</c:v>
                </c:pt>
                <c:pt idx="1278">
                  <c:v>2.3200000000000012</c:v>
                </c:pt>
                <c:pt idx="1279">
                  <c:v>1.9000000000000008</c:v>
                </c:pt>
                <c:pt idx="1280">
                  <c:v>1.7600000000000009</c:v>
                </c:pt>
                <c:pt idx="1281">
                  <c:v>1.7600000000000002</c:v>
                </c:pt>
                <c:pt idx="1282">
                  <c:v>1.6199999999999997</c:v>
                </c:pt>
                <c:pt idx="1283">
                  <c:v>1.4399999999999984</c:v>
                </c:pt>
                <c:pt idx="1284">
                  <c:v>1.4799999999999991</c:v>
                </c:pt>
                <c:pt idx="1285">
                  <c:v>1.6599999999999988</c:v>
                </c:pt>
                <c:pt idx="1286">
                  <c:v>1.7</c:v>
                </c:pt>
                <c:pt idx="1287">
                  <c:v>1.4399999999999991</c:v>
                </c:pt>
                <c:pt idx="1288">
                  <c:v>1.4599999999999995</c:v>
                </c:pt>
                <c:pt idx="1289">
                  <c:v>1.759999999999998</c:v>
                </c:pt>
                <c:pt idx="1290">
                  <c:v>1.4199999999999975</c:v>
                </c:pt>
                <c:pt idx="1291">
                  <c:v>1.1199999999999974</c:v>
                </c:pt>
                <c:pt idx="1292">
                  <c:v>1.4199999999999975</c:v>
                </c:pt>
                <c:pt idx="1293">
                  <c:v>1.5399999999999991</c:v>
                </c:pt>
                <c:pt idx="1294">
                  <c:v>1.1799999999999997</c:v>
                </c:pt>
                <c:pt idx="1295">
                  <c:v>1.3799999999999997</c:v>
                </c:pt>
                <c:pt idx="1296">
                  <c:v>1.5</c:v>
                </c:pt>
                <c:pt idx="1297">
                  <c:v>1.1600000000000008</c:v>
                </c:pt>
                <c:pt idx="1298">
                  <c:v>0.52000000000000024</c:v>
                </c:pt>
                <c:pt idx="1299">
                  <c:v>0.62000000000000033</c:v>
                </c:pt>
                <c:pt idx="1300">
                  <c:v>0.34000000000000058</c:v>
                </c:pt>
                <c:pt idx="1301">
                  <c:v>0.21999999999999886</c:v>
                </c:pt>
                <c:pt idx="1302">
                  <c:v>0.39999999999999858</c:v>
                </c:pt>
                <c:pt idx="1303">
                  <c:v>0.51999999999999891</c:v>
                </c:pt>
                <c:pt idx="1304">
                  <c:v>3.9999999999999147E-2</c:v>
                </c:pt>
                <c:pt idx="1305">
                  <c:v>0.11999999999999886</c:v>
                </c:pt>
                <c:pt idx="1306">
                  <c:v>-0.26000000000000084</c:v>
                </c:pt>
                <c:pt idx="1307">
                  <c:v>-0.55999999999999939</c:v>
                </c:pt>
                <c:pt idx="1308">
                  <c:v>-0.45999999999999941</c:v>
                </c:pt>
                <c:pt idx="1309">
                  <c:v>2.0000000000000285E-2</c:v>
                </c:pt>
                <c:pt idx="1310">
                  <c:v>-7.999999999999971E-2</c:v>
                </c:pt>
                <c:pt idx="1311">
                  <c:v>0.12000000000000029</c:v>
                </c:pt>
                <c:pt idx="1312">
                  <c:v>0.4799999999999997</c:v>
                </c:pt>
                <c:pt idx="1313">
                  <c:v>0.49999999999999856</c:v>
                </c:pt>
                <c:pt idx="1314">
                  <c:v>0.55999999999999939</c:v>
                </c:pt>
                <c:pt idx="1315">
                  <c:v>0.89999999999999858</c:v>
                </c:pt>
                <c:pt idx="1316">
                  <c:v>1.0399999999999991</c:v>
                </c:pt>
                <c:pt idx="1317">
                  <c:v>0.89999999999999858</c:v>
                </c:pt>
                <c:pt idx="1318">
                  <c:v>0.7399999999999991</c:v>
                </c:pt>
                <c:pt idx="1319">
                  <c:v>0.39999999999999858</c:v>
                </c:pt>
                <c:pt idx="1320">
                  <c:v>0.45999999999999941</c:v>
                </c:pt>
                <c:pt idx="1321">
                  <c:v>0.81999999999999884</c:v>
                </c:pt>
                <c:pt idx="1322">
                  <c:v>0.7399999999999991</c:v>
                </c:pt>
                <c:pt idx="1323">
                  <c:v>1.0799999999999983</c:v>
                </c:pt>
                <c:pt idx="1324">
                  <c:v>0.95999999999999797</c:v>
                </c:pt>
                <c:pt idx="1325">
                  <c:v>1.0599999999999981</c:v>
                </c:pt>
                <c:pt idx="1326">
                  <c:v>0.77999999999999969</c:v>
                </c:pt>
                <c:pt idx="1327">
                  <c:v>1.0599999999999994</c:v>
                </c:pt>
                <c:pt idx="1328">
                  <c:v>0.7</c:v>
                </c:pt>
                <c:pt idx="1329">
                  <c:v>0.7000000000000014</c:v>
                </c:pt>
                <c:pt idx="1330">
                  <c:v>0.52000000000000168</c:v>
                </c:pt>
                <c:pt idx="1331">
                  <c:v>0.46000000000000085</c:v>
                </c:pt>
                <c:pt idx="1332">
                  <c:v>0.10000000000000142</c:v>
                </c:pt>
                <c:pt idx="1333">
                  <c:v>-5.9999999999998013E-2</c:v>
                </c:pt>
                <c:pt idx="1334">
                  <c:v>1.4210854715202005E-15</c:v>
                </c:pt>
                <c:pt idx="1335">
                  <c:v>-0.73999999999999777</c:v>
                </c:pt>
                <c:pt idx="1336">
                  <c:v>-1.1599999999999979</c:v>
                </c:pt>
                <c:pt idx="1337">
                  <c:v>-1.259999999999998</c:v>
                </c:pt>
                <c:pt idx="1338">
                  <c:v>-1.1199999999999974</c:v>
                </c:pt>
                <c:pt idx="1339">
                  <c:v>-0.95999999999999797</c:v>
                </c:pt>
                <c:pt idx="1340">
                  <c:v>-0.51999999999999891</c:v>
                </c:pt>
                <c:pt idx="1341">
                  <c:v>-0.35999999999999943</c:v>
                </c:pt>
                <c:pt idx="1342">
                  <c:v>-0.45999999999999941</c:v>
                </c:pt>
                <c:pt idx="1343">
                  <c:v>-0.6</c:v>
                </c:pt>
                <c:pt idx="1344">
                  <c:v>-0.7600000000000009</c:v>
                </c:pt>
                <c:pt idx="1345">
                  <c:v>-0.96000000000000085</c:v>
                </c:pt>
                <c:pt idx="1346">
                  <c:v>-0.77999999999999969</c:v>
                </c:pt>
                <c:pt idx="1347">
                  <c:v>-0.67999999999999972</c:v>
                </c:pt>
                <c:pt idx="1348">
                  <c:v>-0.4</c:v>
                </c:pt>
                <c:pt idx="1349">
                  <c:v>-0.37999999999999973</c:v>
                </c:pt>
                <c:pt idx="1350">
                  <c:v>-3.9999999999999147E-2</c:v>
                </c:pt>
                <c:pt idx="1351">
                  <c:v>-0.35999999999999943</c:v>
                </c:pt>
                <c:pt idx="1352">
                  <c:v>-0.22000000000000028</c:v>
                </c:pt>
                <c:pt idx="1353">
                  <c:v>-0.82000000000000028</c:v>
                </c:pt>
                <c:pt idx="1354">
                  <c:v>-0.95999999999999941</c:v>
                </c:pt>
                <c:pt idx="1355">
                  <c:v>-1.5799999999999996</c:v>
                </c:pt>
                <c:pt idx="1356">
                  <c:v>-1.5599999999999994</c:v>
                </c:pt>
                <c:pt idx="1357">
                  <c:v>-1.9399999999999991</c:v>
                </c:pt>
                <c:pt idx="1358">
                  <c:v>-1.6599999999999995</c:v>
                </c:pt>
                <c:pt idx="1359">
                  <c:v>-1.4599999999999995</c:v>
                </c:pt>
                <c:pt idx="1360">
                  <c:v>-0.87999999999999967</c:v>
                </c:pt>
                <c:pt idx="1361">
                  <c:v>-0.23999999999999916</c:v>
                </c:pt>
                <c:pt idx="1362">
                  <c:v>-0.1799999999999983</c:v>
                </c:pt>
                <c:pt idx="1363">
                  <c:v>-0.45999999999999802</c:v>
                </c:pt>
                <c:pt idx="1364">
                  <c:v>-0.63999999999999768</c:v>
                </c:pt>
                <c:pt idx="1365">
                  <c:v>-1.2999999999999985</c:v>
                </c:pt>
                <c:pt idx="1366">
                  <c:v>-2.2200000000000002</c:v>
                </c:pt>
                <c:pt idx="1367">
                  <c:v>-2.6000000000000014</c:v>
                </c:pt>
                <c:pt idx="1368">
                  <c:v>-2.660000000000001</c:v>
                </c:pt>
                <c:pt idx="1369">
                  <c:v>-2.4000000000000012</c:v>
                </c:pt>
                <c:pt idx="1370">
                  <c:v>-1.6400000000000006</c:v>
                </c:pt>
                <c:pt idx="1371">
                  <c:v>-1.0799999999999996</c:v>
                </c:pt>
                <c:pt idx="1372">
                  <c:v>-0.87999999999999967</c:v>
                </c:pt>
                <c:pt idx="1373">
                  <c:v>-0.93999999999999917</c:v>
                </c:pt>
                <c:pt idx="1374">
                  <c:v>-1.3599999999999981</c:v>
                </c:pt>
                <c:pt idx="1375">
                  <c:v>-2.0999999999999988</c:v>
                </c:pt>
                <c:pt idx="1376">
                  <c:v>-2.0599999999999996</c:v>
                </c:pt>
                <c:pt idx="1377">
                  <c:v>-1.9199999999999988</c:v>
                </c:pt>
                <c:pt idx="1378">
                  <c:v>-2.160000000000001</c:v>
                </c:pt>
                <c:pt idx="1379">
                  <c:v>-1.6600000000000024</c:v>
                </c:pt>
                <c:pt idx="1380">
                  <c:v>-1.240000000000002</c:v>
                </c:pt>
                <c:pt idx="1381">
                  <c:v>-1.5600000000000009</c:v>
                </c:pt>
                <c:pt idx="1382">
                  <c:v>-1.5600000000000023</c:v>
                </c:pt>
                <c:pt idx="1383">
                  <c:v>-0.94000000000000195</c:v>
                </c:pt>
                <c:pt idx="1384">
                  <c:v>-1.1000000000000014</c:v>
                </c:pt>
                <c:pt idx="1385">
                  <c:v>-1.1600000000000008</c:v>
                </c:pt>
                <c:pt idx="1386">
                  <c:v>-0.58000000000000118</c:v>
                </c:pt>
                <c:pt idx="1387">
                  <c:v>-0.1</c:v>
                </c:pt>
                <c:pt idx="1388">
                  <c:v>0.17999999999999972</c:v>
                </c:pt>
                <c:pt idx="1389">
                  <c:v>0.13999999999999915</c:v>
                </c:pt>
                <c:pt idx="1390">
                  <c:v>0.49999999999999856</c:v>
                </c:pt>
                <c:pt idx="1391">
                  <c:v>-0.30000000000000282</c:v>
                </c:pt>
                <c:pt idx="1392">
                  <c:v>-0.56000000000000227</c:v>
                </c:pt>
                <c:pt idx="1393">
                  <c:v>-1.2200000000000002</c:v>
                </c:pt>
                <c:pt idx="1394">
                  <c:v>-1.2</c:v>
                </c:pt>
                <c:pt idx="1395">
                  <c:v>-1.3999999999999986</c:v>
                </c:pt>
                <c:pt idx="1396">
                  <c:v>-0.8199999999999974</c:v>
                </c:pt>
                <c:pt idx="1397">
                  <c:v>-0.67999999999999827</c:v>
                </c:pt>
                <c:pt idx="1398">
                  <c:v>-0.19999999999999857</c:v>
                </c:pt>
                <c:pt idx="1399">
                  <c:v>-1.9999999999998862E-2</c:v>
                </c:pt>
                <c:pt idx="1400">
                  <c:v>-0.15999999999999942</c:v>
                </c:pt>
                <c:pt idx="1401">
                  <c:v>-0.52000000000000024</c:v>
                </c:pt>
                <c:pt idx="1402">
                  <c:v>-0.75999999999999945</c:v>
                </c:pt>
                <c:pt idx="1403">
                  <c:v>-0.95999999999999941</c:v>
                </c:pt>
                <c:pt idx="1404">
                  <c:v>-0.71999999999999886</c:v>
                </c:pt>
                <c:pt idx="1405">
                  <c:v>-0.51999999999999891</c:v>
                </c:pt>
                <c:pt idx="1406">
                  <c:v>-0.51999999999999891</c:v>
                </c:pt>
                <c:pt idx="1407">
                  <c:v>-0.5</c:v>
                </c:pt>
                <c:pt idx="1408">
                  <c:v>-0.36000000000000087</c:v>
                </c:pt>
                <c:pt idx="1409">
                  <c:v>-0.86000000000000087</c:v>
                </c:pt>
                <c:pt idx="1410">
                  <c:v>-0.98000000000000109</c:v>
                </c:pt>
                <c:pt idx="1411">
                  <c:v>-0.92000000000000026</c:v>
                </c:pt>
                <c:pt idx="1412">
                  <c:v>-0.77999999999999969</c:v>
                </c:pt>
                <c:pt idx="1413">
                  <c:v>-0.6</c:v>
                </c:pt>
                <c:pt idx="1414">
                  <c:v>-0.13999999999999985</c:v>
                </c:pt>
                <c:pt idx="1415">
                  <c:v>0.29999999999999927</c:v>
                </c:pt>
                <c:pt idx="1416">
                  <c:v>0.35999999999999943</c:v>
                </c:pt>
                <c:pt idx="1417">
                  <c:v>-0.24000000000000057</c:v>
                </c:pt>
                <c:pt idx="1418">
                  <c:v>-0.7600000000000009</c:v>
                </c:pt>
                <c:pt idx="1419">
                  <c:v>-1.4400000000000006</c:v>
                </c:pt>
                <c:pt idx="1420">
                  <c:v>-2.5400000000000005</c:v>
                </c:pt>
                <c:pt idx="1421">
                  <c:v>-2.94</c:v>
                </c:pt>
                <c:pt idx="1422">
                  <c:v>-2.7600000000000002</c:v>
                </c:pt>
                <c:pt idx="1423">
                  <c:v>-2.44</c:v>
                </c:pt>
                <c:pt idx="1424">
                  <c:v>-1.9599999999999995</c:v>
                </c:pt>
                <c:pt idx="1425">
                  <c:v>-0.95999999999999941</c:v>
                </c:pt>
                <c:pt idx="1426">
                  <c:v>0.4</c:v>
                </c:pt>
                <c:pt idx="1427">
                  <c:v>1.1399999999999992</c:v>
                </c:pt>
                <c:pt idx="1428">
                  <c:v>2.2399999999999998</c:v>
                </c:pt>
                <c:pt idx="1429">
                  <c:v>2.3599999999999985</c:v>
                </c:pt>
                <c:pt idx="1430">
                  <c:v>2.2600000000000002</c:v>
                </c:pt>
                <c:pt idx="1431">
                  <c:v>1.679999999999999</c:v>
                </c:pt>
                <c:pt idx="1432">
                  <c:v>1.64</c:v>
                </c:pt>
                <c:pt idx="1433">
                  <c:v>1.0799999999999996</c:v>
                </c:pt>
                <c:pt idx="1434">
                  <c:v>1.319999999999999</c:v>
                </c:pt>
                <c:pt idx="1435">
                  <c:v>1.3799999999999983</c:v>
                </c:pt>
                <c:pt idx="1436">
                  <c:v>1.2599999999999993</c:v>
                </c:pt>
                <c:pt idx="1437">
                  <c:v>1.2799999999999998</c:v>
                </c:pt>
                <c:pt idx="1438">
                  <c:v>1.2</c:v>
                </c:pt>
                <c:pt idx="1439">
                  <c:v>0.86000000000000087</c:v>
                </c:pt>
                <c:pt idx="1440">
                  <c:v>0.7</c:v>
                </c:pt>
                <c:pt idx="1441">
                  <c:v>1.1599999999999995</c:v>
                </c:pt>
                <c:pt idx="1442">
                  <c:v>1.0799999999999996</c:v>
                </c:pt>
                <c:pt idx="1443">
                  <c:v>1.3799999999999997</c:v>
                </c:pt>
                <c:pt idx="1444">
                  <c:v>1.6199999999999988</c:v>
                </c:pt>
                <c:pt idx="1445">
                  <c:v>1.7400000000000007</c:v>
                </c:pt>
                <c:pt idx="1446">
                  <c:v>1.7799999999999998</c:v>
                </c:pt>
                <c:pt idx="1447">
                  <c:v>1.8399999999999992</c:v>
                </c:pt>
                <c:pt idx="1448">
                  <c:v>1.4999999999999987</c:v>
                </c:pt>
                <c:pt idx="1449">
                  <c:v>1.2599999999999993</c:v>
                </c:pt>
                <c:pt idx="1450">
                  <c:v>1.4599999999999995</c:v>
                </c:pt>
                <c:pt idx="1451">
                  <c:v>1.6</c:v>
                </c:pt>
                <c:pt idx="1452">
                  <c:v>1.4400000000000006</c:v>
                </c:pt>
                <c:pt idx="1453">
                  <c:v>1.2200000000000002</c:v>
                </c:pt>
                <c:pt idx="1454">
                  <c:v>1.2600000000000009</c:v>
                </c:pt>
                <c:pt idx="1455">
                  <c:v>1.0799999999999996</c:v>
                </c:pt>
                <c:pt idx="1456">
                  <c:v>0.9</c:v>
                </c:pt>
                <c:pt idx="1457">
                  <c:v>1.4999999999999987</c:v>
                </c:pt>
                <c:pt idx="1458">
                  <c:v>1.9199999999999988</c:v>
                </c:pt>
                <c:pt idx="1459">
                  <c:v>2.2999999999999985</c:v>
                </c:pt>
                <c:pt idx="1460">
                  <c:v>2.5799999999999983</c:v>
                </c:pt>
                <c:pt idx="1461">
                  <c:v>2.4799999999999982</c:v>
                </c:pt>
                <c:pt idx="1462">
                  <c:v>2.0199999999999987</c:v>
                </c:pt>
                <c:pt idx="1463">
                  <c:v>2.0799999999999983</c:v>
                </c:pt>
                <c:pt idx="1464">
                  <c:v>2.0199999999999987</c:v>
                </c:pt>
                <c:pt idx="1465">
                  <c:v>1.9799999999999998</c:v>
                </c:pt>
                <c:pt idx="1466">
                  <c:v>2.1</c:v>
                </c:pt>
                <c:pt idx="1467">
                  <c:v>2.2999999999999998</c:v>
                </c:pt>
                <c:pt idx="1468">
                  <c:v>2.4599999999999995</c:v>
                </c:pt>
                <c:pt idx="1469">
                  <c:v>2.6599999999999993</c:v>
                </c:pt>
                <c:pt idx="1470">
                  <c:v>2.6199999999999988</c:v>
                </c:pt>
                <c:pt idx="1471">
                  <c:v>2.6399999999999992</c:v>
                </c:pt>
                <c:pt idx="1472">
                  <c:v>2.5999999999999988</c:v>
                </c:pt>
                <c:pt idx="1473">
                  <c:v>2.2200000000000002</c:v>
                </c:pt>
                <c:pt idx="1474">
                  <c:v>2.339999999999999</c:v>
                </c:pt>
                <c:pt idx="1475">
                  <c:v>2.5200000000000005</c:v>
                </c:pt>
                <c:pt idx="1476">
                  <c:v>2.4599999999999995</c:v>
                </c:pt>
                <c:pt idx="1477">
                  <c:v>2.7000000000000015</c:v>
                </c:pt>
                <c:pt idx="1478">
                  <c:v>2.5</c:v>
                </c:pt>
                <c:pt idx="1479">
                  <c:v>2.0600000000000009</c:v>
                </c:pt>
                <c:pt idx="1480">
                  <c:v>1.9400000000000006</c:v>
                </c:pt>
                <c:pt idx="1481">
                  <c:v>2</c:v>
                </c:pt>
                <c:pt idx="1482">
                  <c:v>1.5200000000000002</c:v>
                </c:pt>
                <c:pt idx="1483">
                  <c:v>1.8000000000000014</c:v>
                </c:pt>
                <c:pt idx="1484">
                  <c:v>1.680000000000001</c:v>
                </c:pt>
                <c:pt idx="1485">
                  <c:v>1.4400000000000006</c:v>
                </c:pt>
                <c:pt idx="1486">
                  <c:v>0.7000000000000014</c:v>
                </c:pt>
                <c:pt idx="1487">
                  <c:v>0.84000000000000052</c:v>
                </c:pt>
                <c:pt idx="1488">
                  <c:v>0.7399999999999991</c:v>
                </c:pt>
                <c:pt idx="1489">
                  <c:v>0.83999999999999919</c:v>
                </c:pt>
                <c:pt idx="1490">
                  <c:v>0.91999999999999882</c:v>
                </c:pt>
                <c:pt idx="1491">
                  <c:v>1.5599999999999981</c:v>
                </c:pt>
                <c:pt idx="1492">
                  <c:v>1.5399999999999978</c:v>
                </c:pt>
                <c:pt idx="1493">
                  <c:v>1.7199999999999989</c:v>
                </c:pt>
                <c:pt idx="1494">
                  <c:v>2.0799999999999983</c:v>
                </c:pt>
                <c:pt idx="1495">
                  <c:v>1.7999999999999985</c:v>
                </c:pt>
                <c:pt idx="1496">
                  <c:v>1.9799999999999998</c:v>
                </c:pt>
                <c:pt idx="1497">
                  <c:v>1.9399999999999991</c:v>
                </c:pt>
                <c:pt idx="1498">
                  <c:v>1.8599999999999981</c:v>
                </c:pt>
                <c:pt idx="1499">
                  <c:v>1.1599999999999995</c:v>
                </c:pt>
                <c:pt idx="1500">
                  <c:v>1.3399999999999992</c:v>
                </c:pt>
                <c:pt idx="1501">
                  <c:v>1.2</c:v>
                </c:pt>
                <c:pt idx="1502">
                  <c:v>1.3799999999999997</c:v>
                </c:pt>
                <c:pt idx="1503">
                  <c:v>1.3800000000000012</c:v>
                </c:pt>
                <c:pt idx="1504">
                  <c:v>1.5599999999999994</c:v>
                </c:pt>
                <c:pt idx="1505">
                  <c:v>1.3599999999999994</c:v>
                </c:pt>
                <c:pt idx="1506">
                  <c:v>1.2999999999999985</c:v>
                </c:pt>
                <c:pt idx="1507">
                  <c:v>1.3399999999999992</c:v>
                </c:pt>
                <c:pt idx="1508">
                  <c:v>1.4599999999999995</c:v>
                </c:pt>
                <c:pt idx="1509">
                  <c:v>1.7799999999999998</c:v>
                </c:pt>
                <c:pt idx="1510">
                  <c:v>1.8999999999999986</c:v>
                </c:pt>
                <c:pt idx="1511">
                  <c:v>1.8599999999999981</c:v>
                </c:pt>
                <c:pt idx="1512">
                  <c:v>1.959999999999998</c:v>
                </c:pt>
                <c:pt idx="1513">
                  <c:v>2.0199999999999974</c:v>
                </c:pt>
                <c:pt idx="1514">
                  <c:v>1.9799999999999982</c:v>
                </c:pt>
                <c:pt idx="1515">
                  <c:v>1.8799999999999983</c:v>
                </c:pt>
                <c:pt idx="1516">
                  <c:v>1.9599999999999995</c:v>
                </c:pt>
                <c:pt idx="1517">
                  <c:v>1.6200000000000003</c:v>
                </c:pt>
                <c:pt idx="1518">
                  <c:v>1.2400000000000007</c:v>
                </c:pt>
                <c:pt idx="1519">
                  <c:v>1.1200000000000003</c:v>
                </c:pt>
                <c:pt idx="1520">
                  <c:v>1.1600000000000008</c:v>
                </c:pt>
                <c:pt idx="1521">
                  <c:v>1.1200000000000003</c:v>
                </c:pt>
                <c:pt idx="1522">
                  <c:v>1.1600000000000008</c:v>
                </c:pt>
                <c:pt idx="1523">
                  <c:v>1.3400000000000005</c:v>
                </c:pt>
                <c:pt idx="1524">
                  <c:v>1.4400000000000006</c:v>
                </c:pt>
                <c:pt idx="1525">
                  <c:v>1.8000000000000014</c:v>
                </c:pt>
                <c:pt idx="1526">
                  <c:v>1.6600000000000024</c:v>
                </c:pt>
                <c:pt idx="1527">
                  <c:v>1.6600000000000008</c:v>
                </c:pt>
                <c:pt idx="1528">
                  <c:v>1.9000000000000015</c:v>
                </c:pt>
                <c:pt idx="1529">
                  <c:v>1.9600000000000009</c:v>
                </c:pt>
                <c:pt idx="1530">
                  <c:v>1.8799999999999997</c:v>
                </c:pt>
                <c:pt idx="1531">
                  <c:v>1.7799999999999998</c:v>
                </c:pt>
                <c:pt idx="1532">
                  <c:v>1.8600000000000008</c:v>
                </c:pt>
                <c:pt idx="1533">
                  <c:v>1.3600000000000008</c:v>
                </c:pt>
                <c:pt idx="1534">
                  <c:v>1.3400000000000021</c:v>
                </c:pt>
                <c:pt idx="1535">
                  <c:v>1.1400000000000035</c:v>
                </c:pt>
                <c:pt idx="1536">
                  <c:v>1.420000000000003</c:v>
                </c:pt>
                <c:pt idx="1537">
                  <c:v>1.5000000000000029</c:v>
                </c:pt>
                <c:pt idx="1538">
                  <c:v>2.3200000000000016</c:v>
                </c:pt>
                <c:pt idx="1539">
                  <c:v>2.4600000000000009</c:v>
                </c:pt>
                <c:pt idx="1540">
                  <c:v>2.4200000000000004</c:v>
                </c:pt>
                <c:pt idx="1541">
                  <c:v>1.9199999999999988</c:v>
                </c:pt>
                <c:pt idx="1542">
                  <c:v>1.6799999999999984</c:v>
                </c:pt>
                <c:pt idx="1543">
                  <c:v>0.89999999999999858</c:v>
                </c:pt>
                <c:pt idx="1544">
                  <c:v>0.7999999999999986</c:v>
                </c:pt>
                <c:pt idx="1545">
                  <c:v>1.0199999999999989</c:v>
                </c:pt>
                <c:pt idx="1546">
                  <c:v>0.83999999999999919</c:v>
                </c:pt>
                <c:pt idx="1547">
                  <c:v>0.8</c:v>
                </c:pt>
                <c:pt idx="1548">
                  <c:v>0.92000000000000026</c:v>
                </c:pt>
                <c:pt idx="1549">
                  <c:v>0.6</c:v>
                </c:pt>
                <c:pt idx="1550">
                  <c:v>0.31999999999999884</c:v>
                </c:pt>
                <c:pt idx="1551">
                  <c:v>0.8</c:v>
                </c:pt>
                <c:pt idx="1552">
                  <c:v>0.93999999999999917</c:v>
                </c:pt>
                <c:pt idx="1553">
                  <c:v>0.7399999999999991</c:v>
                </c:pt>
                <c:pt idx="1554">
                  <c:v>0.86000000000000087</c:v>
                </c:pt>
                <c:pt idx="1555">
                  <c:v>1.0200000000000002</c:v>
                </c:pt>
                <c:pt idx="1556">
                  <c:v>1.2599999999999993</c:v>
                </c:pt>
                <c:pt idx="1557">
                  <c:v>1.319999999999999</c:v>
                </c:pt>
                <c:pt idx="1558">
                  <c:v>1.5800000000000012</c:v>
                </c:pt>
                <c:pt idx="1559">
                  <c:v>1.2199999999999989</c:v>
                </c:pt>
                <c:pt idx="1560">
                  <c:v>0.96000000000000085</c:v>
                </c:pt>
                <c:pt idx="1561">
                  <c:v>0.20000000000000143</c:v>
                </c:pt>
                <c:pt idx="1562">
                  <c:v>-0.47999999999999832</c:v>
                </c:pt>
                <c:pt idx="1563">
                  <c:v>-0.62000000000000033</c:v>
                </c:pt>
                <c:pt idx="1564">
                  <c:v>-0.33999999999999914</c:v>
                </c:pt>
                <c:pt idx="1565">
                  <c:v>0.22000000000000028</c:v>
                </c:pt>
                <c:pt idx="1566">
                  <c:v>0.35999999999999943</c:v>
                </c:pt>
                <c:pt idx="1567">
                  <c:v>0.74000000000000199</c:v>
                </c:pt>
                <c:pt idx="1568">
                  <c:v>0.78000000000000114</c:v>
                </c:pt>
                <c:pt idx="1569">
                  <c:v>0.80000000000000282</c:v>
                </c:pt>
                <c:pt idx="1570">
                  <c:v>-5.9999999999996591E-2</c:v>
                </c:pt>
                <c:pt idx="1571">
                  <c:v>0.10000000000000284</c:v>
                </c:pt>
                <c:pt idx="1572">
                  <c:v>-3.9999999999997725E-2</c:v>
                </c:pt>
                <c:pt idx="1573">
                  <c:v>-0.49999999999999717</c:v>
                </c:pt>
                <c:pt idx="1574">
                  <c:v>-1.180000000000001</c:v>
                </c:pt>
                <c:pt idx="1575">
                  <c:v>-0.84000000000000052</c:v>
                </c:pt>
                <c:pt idx="1576">
                  <c:v>-0.78000000000000114</c:v>
                </c:pt>
                <c:pt idx="1577">
                  <c:v>-1.040000000000002</c:v>
                </c:pt>
                <c:pt idx="1578">
                  <c:v>-0.90000000000000147</c:v>
                </c:pt>
                <c:pt idx="1579">
                  <c:v>-0.67999999999999972</c:v>
                </c:pt>
                <c:pt idx="1580">
                  <c:v>-0.95999999999999941</c:v>
                </c:pt>
                <c:pt idx="1581">
                  <c:v>-0.97999999999999832</c:v>
                </c:pt>
                <c:pt idx="1582">
                  <c:v>-1.1599999999999979</c:v>
                </c:pt>
                <c:pt idx="1583">
                  <c:v>-1.2599999999999993</c:v>
                </c:pt>
                <c:pt idx="1584">
                  <c:v>-1.0599999999999981</c:v>
                </c:pt>
                <c:pt idx="1585">
                  <c:v>-0.92000000000000026</c:v>
                </c:pt>
                <c:pt idx="1586">
                  <c:v>-0.7</c:v>
                </c:pt>
                <c:pt idx="1587">
                  <c:v>-0.62000000000000033</c:v>
                </c:pt>
                <c:pt idx="1588">
                  <c:v>-0.3</c:v>
                </c:pt>
                <c:pt idx="1589">
                  <c:v>-0.18000000000000113</c:v>
                </c:pt>
                <c:pt idx="1590">
                  <c:v>-0.26000000000000084</c:v>
                </c:pt>
                <c:pt idx="1591">
                  <c:v>-0.46000000000000085</c:v>
                </c:pt>
                <c:pt idx="1592">
                  <c:v>0.11999999999999886</c:v>
                </c:pt>
                <c:pt idx="1593">
                  <c:v>0.37999999999999828</c:v>
                </c:pt>
                <c:pt idx="1594">
                  <c:v>0.37999999999999973</c:v>
                </c:pt>
                <c:pt idx="1595">
                  <c:v>0.54000000000000059</c:v>
                </c:pt>
                <c:pt idx="1596">
                  <c:v>0.40000000000000141</c:v>
                </c:pt>
                <c:pt idx="1597">
                  <c:v>0.26000000000000084</c:v>
                </c:pt>
                <c:pt idx="1598">
                  <c:v>4.0000000000001992E-2</c:v>
                </c:pt>
                <c:pt idx="1599">
                  <c:v>-0.11999999999999886</c:v>
                </c:pt>
                <c:pt idx="1600">
                  <c:v>-7.999999999999971E-2</c:v>
                </c:pt>
                <c:pt idx="1601">
                  <c:v>-0.62000000000000033</c:v>
                </c:pt>
                <c:pt idx="1602">
                  <c:v>-0.93999999999999917</c:v>
                </c:pt>
                <c:pt idx="1603">
                  <c:v>-1.0799999999999996</c:v>
                </c:pt>
                <c:pt idx="1604">
                  <c:v>-1.3799999999999997</c:v>
                </c:pt>
                <c:pt idx="1605">
                  <c:v>-1.259999999999998</c:v>
                </c:pt>
                <c:pt idx="1606">
                  <c:v>-0.93999999999999773</c:v>
                </c:pt>
                <c:pt idx="1607">
                  <c:v>-1.3599999999999994</c:v>
                </c:pt>
                <c:pt idx="1608">
                  <c:v>-1.6599999999999995</c:v>
                </c:pt>
                <c:pt idx="1609">
                  <c:v>-1.7399999999999991</c:v>
                </c:pt>
                <c:pt idx="1610">
                  <c:v>-1.5400000000000005</c:v>
                </c:pt>
                <c:pt idx="1611">
                  <c:v>-0.92000000000000171</c:v>
                </c:pt>
                <c:pt idx="1612">
                  <c:v>0.1799999999999983</c:v>
                </c:pt>
                <c:pt idx="1613">
                  <c:v>0.27999999999999969</c:v>
                </c:pt>
                <c:pt idx="1614">
                  <c:v>0.85999999999999943</c:v>
                </c:pt>
                <c:pt idx="1615">
                  <c:v>0.85999999999999943</c:v>
                </c:pt>
                <c:pt idx="1616">
                  <c:v>0.7600000000000009</c:v>
                </c:pt>
                <c:pt idx="1617">
                  <c:v>0.54000000000000059</c:v>
                </c:pt>
                <c:pt idx="1618">
                  <c:v>1.4</c:v>
                </c:pt>
                <c:pt idx="1619">
                  <c:v>1.5799999999999996</c:v>
                </c:pt>
                <c:pt idx="1620">
                  <c:v>1.8200000000000003</c:v>
                </c:pt>
                <c:pt idx="1621">
                  <c:v>1.7799999999999998</c:v>
                </c:pt>
                <c:pt idx="1622">
                  <c:v>1.6400000000000006</c:v>
                </c:pt>
                <c:pt idx="1623">
                  <c:v>1.2600000000000009</c:v>
                </c:pt>
                <c:pt idx="1624">
                  <c:v>1.180000000000001</c:v>
                </c:pt>
                <c:pt idx="1625">
                  <c:v>1.2799999999999998</c:v>
                </c:pt>
                <c:pt idx="1626">
                  <c:v>1.5400000000000005</c:v>
                </c:pt>
                <c:pt idx="1627">
                  <c:v>1.9200000000000004</c:v>
                </c:pt>
                <c:pt idx="1628">
                  <c:v>1.9</c:v>
                </c:pt>
                <c:pt idx="1629">
                  <c:v>1.7799999999999998</c:v>
                </c:pt>
                <c:pt idx="1630">
                  <c:v>1.2800000000000011</c:v>
                </c:pt>
                <c:pt idx="1631">
                  <c:v>1.0800000000000012</c:v>
                </c:pt>
                <c:pt idx="1632">
                  <c:v>1.2000000000000015</c:v>
                </c:pt>
                <c:pt idx="1633">
                  <c:v>1.2400000000000007</c:v>
                </c:pt>
                <c:pt idx="1634">
                  <c:v>1.0200000000000002</c:v>
                </c:pt>
                <c:pt idx="1635">
                  <c:v>1.0200000000000002</c:v>
                </c:pt>
                <c:pt idx="1636">
                  <c:v>1.319999999999999</c:v>
                </c:pt>
                <c:pt idx="1637">
                  <c:v>1.0999999999999985</c:v>
                </c:pt>
                <c:pt idx="1638">
                  <c:v>0.97999999999999976</c:v>
                </c:pt>
                <c:pt idx="1639">
                  <c:v>1.1600000000000008</c:v>
                </c:pt>
                <c:pt idx="1640">
                  <c:v>1.0599999999999994</c:v>
                </c:pt>
                <c:pt idx="1641">
                  <c:v>0.9</c:v>
                </c:pt>
                <c:pt idx="1642">
                  <c:v>0.9</c:v>
                </c:pt>
                <c:pt idx="1643">
                  <c:v>0.89999999999999858</c:v>
                </c:pt>
                <c:pt idx="1644">
                  <c:v>1.259999999999998</c:v>
                </c:pt>
                <c:pt idx="1645">
                  <c:v>1.4399999999999991</c:v>
                </c:pt>
                <c:pt idx="1646">
                  <c:v>1.2799999999999998</c:v>
                </c:pt>
                <c:pt idx="1647">
                  <c:v>1.3599999999999994</c:v>
                </c:pt>
                <c:pt idx="1648">
                  <c:v>1.5599999999999994</c:v>
                </c:pt>
                <c:pt idx="1649">
                  <c:v>1.3399999999999992</c:v>
                </c:pt>
                <c:pt idx="1650">
                  <c:v>1.2599999999999993</c:v>
                </c:pt>
                <c:pt idx="1651">
                  <c:v>1.1799999999999997</c:v>
                </c:pt>
                <c:pt idx="1652">
                  <c:v>1.2800000000000011</c:v>
                </c:pt>
                <c:pt idx="1653">
                  <c:v>1.1000000000000014</c:v>
                </c:pt>
                <c:pt idx="1654">
                  <c:v>0.92000000000000171</c:v>
                </c:pt>
                <c:pt idx="1655">
                  <c:v>0.68000000000000116</c:v>
                </c:pt>
                <c:pt idx="1656">
                  <c:v>0.94000000000000061</c:v>
                </c:pt>
                <c:pt idx="1657">
                  <c:v>0.41999999999999887</c:v>
                </c:pt>
                <c:pt idx="1658">
                  <c:v>0.15999999999999942</c:v>
                </c:pt>
                <c:pt idx="1659">
                  <c:v>5.9999999999999429E-2</c:v>
                </c:pt>
                <c:pt idx="1660">
                  <c:v>-2.0000000000000285E-2</c:v>
                </c:pt>
                <c:pt idx="1661">
                  <c:v>0.31999999999999884</c:v>
                </c:pt>
                <c:pt idx="1662">
                  <c:v>0.7600000000000009</c:v>
                </c:pt>
                <c:pt idx="1663">
                  <c:v>1.3400000000000005</c:v>
                </c:pt>
                <c:pt idx="1664">
                  <c:v>1.7000000000000015</c:v>
                </c:pt>
                <c:pt idx="1665">
                  <c:v>1.5800000000000012</c:v>
                </c:pt>
                <c:pt idx="1666">
                  <c:v>0.90000000000000147</c:v>
                </c:pt>
                <c:pt idx="1667">
                  <c:v>0.52000000000000024</c:v>
                </c:pt>
                <c:pt idx="1668">
                  <c:v>0.54000000000000059</c:v>
                </c:pt>
                <c:pt idx="1669">
                  <c:v>0.37999999999999973</c:v>
                </c:pt>
                <c:pt idx="1670">
                  <c:v>1.1400000000000006</c:v>
                </c:pt>
                <c:pt idx="1671">
                  <c:v>1.6400000000000006</c:v>
                </c:pt>
                <c:pt idx="1672">
                  <c:v>1.4200000000000004</c:v>
                </c:pt>
                <c:pt idx="1673">
                  <c:v>1.4200000000000004</c:v>
                </c:pt>
                <c:pt idx="1674">
                  <c:v>1.5400000000000005</c:v>
                </c:pt>
                <c:pt idx="1675">
                  <c:v>1.3</c:v>
                </c:pt>
                <c:pt idx="1676">
                  <c:v>1.1200000000000003</c:v>
                </c:pt>
                <c:pt idx="1677">
                  <c:v>1.9</c:v>
                </c:pt>
                <c:pt idx="1678">
                  <c:v>1.6799999999999997</c:v>
                </c:pt>
                <c:pt idx="1679">
                  <c:v>2.0599999999999996</c:v>
                </c:pt>
                <c:pt idx="1680">
                  <c:v>2.339999999999999</c:v>
                </c:pt>
                <c:pt idx="1681">
                  <c:v>2.2399999999999993</c:v>
                </c:pt>
                <c:pt idx="1682">
                  <c:v>2.1799999999999997</c:v>
                </c:pt>
                <c:pt idx="1683">
                  <c:v>2.0600000000000009</c:v>
                </c:pt>
                <c:pt idx="1684">
                  <c:v>1.8600000000000008</c:v>
                </c:pt>
                <c:pt idx="1685">
                  <c:v>1.8800000000000012</c:v>
                </c:pt>
                <c:pt idx="1686">
                  <c:v>2.180000000000001</c:v>
                </c:pt>
                <c:pt idx="1687">
                  <c:v>2.12</c:v>
                </c:pt>
                <c:pt idx="1688">
                  <c:v>2.38</c:v>
                </c:pt>
                <c:pt idx="1689">
                  <c:v>2.4399999999999991</c:v>
                </c:pt>
                <c:pt idx="1690">
                  <c:v>2.2199999999999989</c:v>
                </c:pt>
                <c:pt idx="1691">
                  <c:v>2.1199999999999988</c:v>
                </c:pt>
                <c:pt idx="1692">
                  <c:v>2.319999999999999</c:v>
                </c:pt>
                <c:pt idx="1693">
                  <c:v>2.3999999999999986</c:v>
                </c:pt>
                <c:pt idx="1694">
                  <c:v>2.5199999999999987</c:v>
                </c:pt>
                <c:pt idx="1695">
                  <c:v>2.4999999999999987</c:v>
                </c:pt>
                <c:pt idx="1696">
                  <c:v>2.5199999999999987</c:v>
                </c:pt>
                <c:pt idx="1697">
                  <c:v>2.3599999999999994</c:v>
                </c:pt>
                <c:pt idx="1698">
                  <c:v>2.4799999999999995</c:v>
                </c:pt>
                <c:pt idx="1699">
                  <c:v>2.3400000000000007</c:v>
                </c:pt>
                <c:pt idx="1700">
                  <c:v>2.5200000000000005</c:v>
                </c:pt>
                <c:pt idx="1701">
                  <c:v>2.8400000000000007</c:v>
                </c:pt>
                <c:pt idx="1702">
                  <c:v>3.0600000000000009</c:v>
                </c:pt>
                <c:pt idx="1703">
                  <c:v>2.6</c:v>
                </c:pt>
                <c:pt idx="1704">
                  <c:v>2.6799999999999997</c:v>
                </c:pt>
                <c:pt idx="1705">
                  <c:v>2.6400000000000006</c:v>
                </c:pt>
                <c:pt idx="1706">
                  <c:v>2.4</c:v>
                </c:pt>
                <c:pt idx="1707">
                  <c:v>2.1799999999999997</c:v>
                </c:pt>
                <c:pt idx="1708">
                  <c:v>2.680000000000001</c:v>
                </c:pt>
                <c:pt idx="1709">
                  <c:v>2.660000000000001</c:v>
                </c:pt>
                <c:pt idx="1710">
                  <c:v>2.8</c:v>
                </c:pt>
                <c:pt idx="1711">
                  <c:v>2.6799999999999997</c:v>
                </c:pt>
                <c:pt idx="1712">
                  <c:v>2.4200000000000004</c:v>
                </c:pt>
                <c:pt idx="1713">
                  <c:v>2.3999999999999986</c:v>
                </c:pt>
                <c:pt idx="1714">
                  <c:v>2.1599999999999979</c:v>
                </c:pt>
                <c:pt idx="1715">
                  <c:v>1.8599999999999994</c:v>
                </c:pt>
                <c:pt idx="1716">
                  <c:v>1.9799999999999998</c:v>
                </c:pt>
                <c:pt idx="1717">
                  <c:v>2.4</c:v>
                </c:pt>
                <c:pt idx="1718">
                  <c:v>2.2600000000000007</c:v>
                </c:pt>
                <c:pt idx="1719">
                  <c:v>2.4200000000000017</c:v>
                </c:pt>
                <c:pt idx="1720">
                  <c:v>2.7000000000000015</c:v>
                </c:pt>
                <c:pt idx="1721">
                  <c:v>2.180000000000001</c:v>
                </c:pt>
                <c:pt idx="1722">
                  <c:v>2.0000000000000013</c:v>
                </c:pt>
                <c:pt idx="1723">
                  <c:v>1.9000000000000015</c:v>
                </c:pt>
                <c:pt idx="1724">
                  <c:v>1.9600000000000009</c:v>
                </c:pt>
                <c:pt idx="1725">
                  <c:v>1.9400000000000006</c:v>
                </c:pt>
                <c:pt idx="1726">
                  <c:v>2.12</c:v>
                </c:pt>
                <c:pt idx="1727">
                  <c:v>1.7799999999999983</c:v>
                </c:pt>
                <c:pt idx="1728">
                  <c:v>2.1399999999999979</c:v>
                </c:pt>
                <c:pt idx="1729">
                  <c:v>1.8399999999999976</c:v>
                </c:pt>
                <c:pt idx="1730">
                  <c:v>1.5399999999999978</c:v>
                </c:pt>
                <c:pt idx="1731">
                  <c:v>1.759999999999998</c:v>
                </c:pt>
                <c:pt idx="1732">
                  <c:v>2.1</c:v>
                </c:pt>
                <c:pt idx="1733">
                  <c:v>1.680000000000001</c:v>
                </c:pt>
                <c:pt idx="1734">
                  <c:v>1.9200000000000017</c:v>
                </c:pt>
                <c:pt idx="1735">
                  <c:v>2.3400000000000007</c:v>
                </c:pt>
                <c:pt idx="1736">
                  <c:v>2.2800000000000011</c:v>
                </c:pt>
                <c:pt idx="1737">
                  <c:v>2.580000000000001</c:v>
                </c:pt>
                <c:pt idx="1738">
                  <c:v>2.3000000000000016</c:v>
                </c:pt>
                <c:pt idx="1739">
                  <c:v>2.0600000000000009</c:v>
                </c:pt>
                <c:pt idx="1740">
                  <c:v>1.5600000000000023</c:v>
                </c:pt>
                <c:pt idx="1741">
                  <c:v>1.4600000000000009</c:v>
                </c:pt>
                <c:pt idx="1742">
                  <c:v>1.1200000000000017</c:v>
                </c:pt>
                <c:pt idx="1743">
                  <c:v>1.3400000000000021</c:v>
                </c:pt>
                <c:pt idx="1744">
                  <c:v>1.5600000000000036</c:v>
                </c:pt>
                <c:pt idx="1745">
                  <c:v>1.7600000000000022</c:v>
                </c:pt>
                <c:pt idx="1746">
                  <c:v>1.5200000000000018</c:v>
                </c:pt>
                <c:pt idx="1747">
                  <c:v>1.7600000000000009</c:v>
                </c:pt>
                <c:pt idx="1748">
                  <c:v>1.7399999999999991</c:v>
                </c:pt>
                <c:pt idx="1749">
                  <c:v>1.8999999999999972</c:v>
                </c:pt>
                <c:pt idx="1750">
                  <c:v>1.7399999999999978</c:v>
                </c:pt>
                <c:pt idx="1751">
                  <c:v>1.8</c:v>
                </c:pt>
                <c:pt idx="1752">
                  <c:v>2.0199999999999974</c:v>
                </c:pt>
                <c:pt idx="1753">
                  <c:v>2.1199999999999974</c:v>
                </c:pt>
                <c:pt idx="1754">
                  <c:v>1.5999999999999972</c:v>
                </c:pt>
                <c:pt idx="1755">
                  <c:v>1.8799999999999983</c:v>
                </c:pt>
                <c:pt idx="1756">
                  <c:v>2.2199999999999989</c:v>
                </c:pt>
                <c:pt idx="1757">
                  <c:v>1.1799999999999984</c:v>
                </c:pt>
                <c:pt idx="1758">
                  <c:v>1.0399999999999991</c:v>
                </c:pt>
                <c:pt idx="1759">
                  <c:v>1.1200000000000003</c:v>
                </c:pt>
                <c:pt idx="1760">
                  <c:v>0.94000000000000061</c:v>
                </c:pt>
                <c:pt idx="1761">
                  <c:v>1.2999999999999985</c:v>
                </c:pt>
                <c:pt idx="1762">
                  <c:v>2.12</c:v>
                </c:pt>
                <c:pt idx="1763">
                  <c:v>2.2400000000000007</c:v>
                </c:pt>
                <c:pt idx="1764">
                  <c:v>2.4400000000000004</c:v>
                </c:pt>
                <c:pt idx="1765">
                  <c:v>2.7999999999999985</c:v>
                </c:pt>
                <c:pt idx="1766">
                  <c:v>2.580000000000001</c:v>
                </c:pt>
                <c:pt idx="1767">
                  <c:v>2.2800000000000011</c:v>
                </c:pt>
                <c:pt idx="1768">
                  <c:v>2.2800000000000011</c:v>
                </c:pt>
                <c:pt idx="1769">
                  <c:v>2.4800000000000013</c:v>
                </c:pt>
                <c:pt idx="1770">
                  <c:v>2.4200000000000044</c:v>
                </c:pt>
                <c:pt idx="1771">
                  <c:v>2.0000000000000027</c:v>
                </c:pt>
                <c:pt idx="1772">
                  <c:v>2.2600000000000025</c:v>
                </c:pt>
                <c:pt idx="1773">
                  <c:v>2.6800000000000042</c:v>
                </c:pt>
                <c:pt idx="1774">
                  <c:v>2.3000000000000029</c:v>
                </c:pt>
                <c:pt idx="1775">
                  <c:v>2.2199999999999989</c:v>
                </c:pt>
                <c:pt idx="1776">
                  <c:v>2.3999999999999972</c:v>
                </c:pt>
                <c:pt idx="1777">
                  <c:v>2.3399999999999976</c:v>
                </c:pt>
                <c:pt idx="1778">
                  <c:v>2.0399999999999947</c:v>
                </c:pt>
                <c:pt idx="1779">
                  <c:v>2.2799999999999954</c:v>
                </c:pt>
                <c:pt idx="1780">
                  <c:v>2.0599999999999965</c:v>
                </c:pt>
                <c:pt idx="1781">
                  <c:v>2.0599999999999996</c:v>
                </c:pt>
                <c:pt idx="1782">
                  <c:v>1.5799999999999983</c:v>
                </c:pt>
                <c:pt idx="1783">
                  <c:v>1.4399999999999977</c:v>
                </c:pt>
                <c:pt idx="1784">
                  <c:v>1.2999999999999972</c:v>
                </c:pt>
                <c:pt idx="1785">
                  <c:v>1.5399999999999978</c:v>
                </c:pt>
                <c:pt idx="1786">
                  <c:v>1.4799999999999955</c:v>
                </c:pt>
                <c:pt idx="1787">
                  <c:v>2.099999999999997</c:v>
                </c:pt>
                <c:pt idx="1788">
                  <c:v>2.4999999999999973</c:v>
                </c:pt>
                <c:pt idx="1789">
                  <c:v>2.7199999999999989</c:v>
                </c:pt>
                <c:pt idx="1790">
                  <c:v>2.5400000000000005</c:v>
                </c:pt>
                <c:pt idx="1791">
                  <c:v>2.3400000000000034</c:v>
                </c:pt>
                <c:pt idx="1792">
                  <c:v>2.0200000000000045</c:v>
                </c:pt>
                <c:pt idx="1793">
                  <c:v>1.5200000000000073</c:v>
                </c:pt>
                <c:pt idx="1794">
                  <c:v>1.3200000000000074</c:v>
                </c:pt>
                <c:pt idx="1795">
                  <c:v>1.2600000000000051</c:v>
                </c:pt>
                <c:pt idx="1796">
                  <c:v>1.6400000000000035</c:v>
                </c:pt>
                <c:pt idx="1797">
                  <c:v>1.8000000000000029</c:v>
                </c:pt>
                <c:pt idx="1798">
                  <c:v>1.8600000000000023</c:v>
                </c:pt>
                <c:pt idx="1799">
                  <c:v>1.5800000000000012</c:v>
                </c:pt>
                <c:pt idx="1800">
                  <c:v>1.6000000000000028</c:v>
                </c:pt>
                <c:pt idx="1801">
                  <c:v>1.7200000000000017</c:v>
                </c:pt>
                <c:pt idx="1802">
                  <c:v>1.6000000000000028</c:v>
                </c:pt>
                <c:pt idx="1803">
                  <c:v>1.6000000000000028</c:v>
                </c:pt>
                <c:pt idx="1804">
                  <c:v>2.3200000000000047</c:v>
                </c:pt>
                <c:pt idx="1805">
                  <c:v>2.6000000000000028</c:v>
                </c:pt>
                <c:pt idx="1806">
                  <c:v>2.2800000000000038</c:v>
                </c:pt>
                <c:pt idx="1807">
                  <c:v>1.6000000000000028</c:v>
                </c:pt>
                <c:pt idx="1808">
                  <c:v>1.5000000000000029</c:v>
                </c:pt>
                <c:pt idx="1809">
                  <c:v>1.3800000000000012</c:v>
                </c:pt>
                <c:pt idx="1810">
                  <c:v>1.3600000000000023</c:v>
                </c:pt>
                <c:pt idx="1811">
                  <c:v>1.3400000000000034</c:v>
                </c:pt>
                <c:pt idx="1812">
                  <c:v>2.0000000000000027</c:v>
                </c:pt>
                <c:pt idx="1813">
                  <c:v>2.6600000000000024</c:v>
                </c:pt>
                <c:pt idx="1814">
                  <c:v>2.6400000000000006</c:v>
                </c:pt>
                <c:pt idx="1815">
                  <c:v>2.3200000000000016</c:v>
                </c:pt>
                <c:pt idx="1816">
                  <c:v>1.9600000000000022</c:v>
                </c:pt>
                <c:pt idx="1817">
                  <c:v>1.9200000000000017</c:v>
                </c:pt>
                <c:pt idx="1818">
                  <c:v>1.7800000000000011</c:v>
                </c:pt>
                <c:pt idx="1819">
                  <c:v>1.5400000000000034</c:v>
                </c:pt>
                <c:pt idx="1820">
                  <c:v>1.6600000000000024</c:v>
                </c:pt>
                <c:pt idx="1821">
                  <c:v>2</c:v>
                </c:pt>
                <c:pt idx="1822">
                  <c:v>1.9</c:v>
                </c:pt>
                <c:pt idx="1823">
                  <c:v>1.5800000000000012</c:v>
                </c:pt>
                <c:pt idx="1824">
                  <c:v>1.4200000000000017</c:v>
                </c:pt>
                <c:pt idx="1825">
                  <c:v>1.4400000000000006</c:v>
                </c:pt>
                <c:pt idx="1826">
                  <c:v>2.180000000000001</c:v>
                </c:pt>
                <c:pt idx="1827">
                  <c:v>2.480000000000004</c:v>
                </c:pt>
                <c:pt idx="1828">
                  <c:v>2.7000000000000028</c:v>
                </c:pt>
                <c:pt idx="1829">
                  <c:v>3.2200000000000015</c:v>
                </c:pt>
                <c:pt idx="1830">
                  <c:v>3.5800000000000041</c:v>
                </c:pt>
                <c:pt idx="1831">
                  <c:v>3.1200000000000045</c:v>
                </c:pt>
                <c:pt idx="1832">
                  <c:v>3.080000000000001</c:v>
                </c:pt>
                <c:pt idx="1833">
                  <c:v>3.2400000000000007</c:v>
                </c:pt>
                <c:pt idx="1834">
                  <c:v>2.819999999999999</c:v>
                </c:pt>
                <c:pt idx="1835">
                  <c:v>2.8399999999999976</c:v>
                </c:pt>
                <c:pt idx="1836">
                  <c:v>2.9599999999999964</c:v>
                </c:pt>
                <c:pt idx="1837">
                  <c:v>3.0399999999999978</c:v>
                </c:pt>
                <c:pt idx="1838">
                  <c:v>2.9999999999999973</c:v>
                </c:pt>
                <c:pt idx="1839">
                  <c:v>2.8999999999999972</c:v>
                </c:pt>
                <c:pt idx="1840">
                  <c:v>2.7399999999999949</c:v>
                </c:pt>
                <c:pt idx="1841">
                  <c:v>2.1799999999999953</c:v>
                </c:pt>
                <c:pt idx="1842">
                  <c:v>2.1799999999999953</c:v>
                </c:pt>
                <c:pt idx="1843">
                  <c:v>2.1999999999999971</c:v>
                </c:pt>
                <c:pt idx="1844">
                  <c:v>2.4999999999999973</c:v>
                </c:pt>
                <c:pt idx="1845">
                  <c:v>2.3799999999999981</c:v>
                </c:pt>
                <c:pt idx="1846">
                  <c:v>2.8400000000000007</c:v>
                </c:pt>
                <c:pt idx="1847">
                  <c:v>2.5200000000000018</c:v>
                </c:pt>
                <c:pt idx="1848">
                  <c:v>2.3800000000000012</c:v>
                </c:pt>
                <c:pt idx="1849">
                  <c:v>2.4600000000000022</c:v>
                </c:pt>
                <c:pt idx="1850">
                  <c:v>2.3200000000000047</c:v>
                </c:pt>
                <c:pt idx="1851">
                  <c:v>2.3000000000000029</c:v>
                </c:pt>
                <c:pt idx="1852">
                  <c:v>2.3200000000000016</c:v>
                </c:pt>
                <c:pt idx="1853">
                  <c:v>1.9800000000000011</c:v>
                </c:pt>
                <c:pt idx="1854">
                  <c:v>1.8400000000000034</c:v>
                </c:pt>
                <c:pt idx="1855">
                  <c:v>1.9000000000000028</c:v>
                </c:pt>
                <c:pt idx="1856">
                  <c:v>1.5200000000000018</c:v>
                </c:pt>
                <c:pt idx="1857">
                  <c:v>1.7600000000000022</c:v>
                </c:pt>
                <c:pt idx="1858">
                  <c:v>1.8800000000000012</c:v>
                </c:pt>
                <c:pt idx="1859">
                  <c:v>1.8</c:v>
                </c:pt>
                <c:pt idx="1860">
                  <c:v>2.2199999999999989</c:v>
                </c:pt>
                <c:pt idx="1861">
                  <c:v>2.7599999999999993</c:v>
                </c:pt>
                <c:pt idx="1862">
                  <c:v>2.5799999999999983</c:v>
                </c:pt>
                <c:pt idx="1863">
                  <c:v>2.6200000000000019</c:v>
                </c:pt>
                <c:pt idx="1864">
                  <c:v>2.9200000000000017</c:v>
                </c:pt>
                <c:pt idx="1865">
                  <c:v>2.3800000000000012</c:v>
                </c:pt>
                <c:pt idx="1866">
                  <c:v>2.1000000000000028</c:v>
                </c:pt>
                <c:pt idx="1867">
                  <c:v>2.2400000000000033</c:v>
                </c:pt>
                <c:pt idx="1868">
                  <c:v>2.3599999999999994</c:v>
                </c:pt>
                <c:pt idx="1869">
                  <c:v>2.2799999999999985</c:v>
                </c:pt>
                <c:pt idx="1870">
                  <c:v>2.6599999999999993</c:v>
                </c:pt>
                <c:pt idx="1871">
                  <c:v>2.599999999999997</c:v>
                </c:pt>
                <c:pt idx="1872">
                  <c:v>2.3999999999999972</c:v>
                </c:pt>
                <c:pt idx="1873">
                  <c:v>1.8599999999999994</c:v>
                </c:pt>
                <c:pt idx="1874">
                  <c:v>1.819999999999999</c:v>
                </c:pt>
                <c:pt idx="1875">
                  <c:v>1.5799999999999983</c:v>
                </c:pt>
                <c:pt idx="1876">
                  <c:v>2.1199999999999988</c:v>
                </c:pt>
                <c:pt idx="1877">
                  <c:v>1.7199999999999989</c:v>
                </c:pt>
                <c:pt idx="1878">
                  <c:v>2.2599999999999993</c:v>
                </c:pt>
                <c:pt idx="1879">
                  <c:v>2.3600000000000021</c:v>
                </c:pt>
                <c:pt idx="1880">
                  <c:v>2.2400000000000033</c:v>
                </c:pt>
                <c:pt idx="1881">
                  <c:v>1.8800000000000012</c:v>
                </c:pt>
                <c:pt idx="1882">
                  <c:v>2.6000000000000028</c:v>
                </c:pt>
                <c:pt idx="1883">
                  <c:v>2.9400000000000035</c:v>
                </c:pt>
                <c:pt idx="1884">
                  <c:v>2.580000000000001</c:v>
                </c:pt>
                <c:pt idx="1885">
                  <c:v>2.9399999999999977</c:v>
                </c:pt>
                <c:pt idx="1886">
                  <c:v>2.7199999999999989</c:v>
                </c:pt>
                <c:pt idx="1887">
                  <c:v>2.2799999999999985</c:v>
                </c:pt>
                <c:pt idx="1888">
                  <c:v>1.6799999999999955</c:v>
                </c:pt>
                <c:pt idx="1889">
                  <c:v>1.3399999999999976</c:v>
                </c:pt>
                <c:pt idx="1890">
                  <c:v>0.94000000000000061</c:v>
                </c:pt>
                <c:pt idx="1891">
                  <c:v>1.0000000000000029</c:v>
                </c:pt>
                <c:pt idx="1892">
                  <c:v>1.2200000000000017</c:v>
                </c:pt>
                <c:pt idx="1893">
                  <c:v>1.1800000000000039</c:v>
                </c:pt>
                <c:pt idx="1894">
                  <c:v>1.6400000000000006</c:v>
                </c:pt>
                <c:pt idx="1895">
                  <c:v>1.5799999999999983</c:v>
                </c:pt>
                <c:pt idx="1896">
                  <c:v>1.4999999999999971</c:v>
                </c:pt>
                <c:pt idx="1897">
                  <c:v>1.3599999999999965</c:v>
                </c:pt>
                <c:pt idx="1898">
                  <c:v>1.0399999999999949</c:v>
                </c:pt>
                <c:pt idx="1899">
                  <c:v>0.71999999999999886</c:v>
                </c:pt>
                <c:pt idx="1900">
                  <c:v>0.86000000000000232</c:v>
                </c:pt>
                <c:pt idx="1901">
                  <c:v>0.84000000000000052</c:v>
                </c:pt>
                <c:pt idx="1902">
                  <c:v>1.0000000000000029</c:v>
                </c:pt>
                <c:pt idx="1903">
                  <c:v>1.3000000000000056</c:v>
                </c:pt>
                <c:pt idx="1904">
                  <c:v>1.5600000000000023</c:v>
                </c:pt>
                <c:pt idx="1905">
                  <c:v>1.3</c:v>
                </c:pt>
                <c:pt idx="1906">
                  <c:v>1.0600000000000023</c:v>
                </c:pt>
                <c:pt idx="1907">
                  <c:v>0.75999999999999945</c:v>
                </c:pt>
                <c:pt idx="1908">
                  <c:v>0.33999999999999775</c:v>
                </c:pt>
                <c:pt idx="1909">
                  <c:v>0.5</c:v>
                </c:pt>
                <c:pt idx="1910">
                  <c:v>0.60000000000000286</c:v>
                </c:pt>
                <c:pt idx="1911">
                  <c:v>0.380000000000004</c:v>
                </c:pt>
                <c:pt idx="1912">
                  <c:v>0.66000000000000514</c:v>
                </c:pt>
                <c:pt idx="1913">
                  <c:v>1.0200000000000045</c:v>
                </c:pt>
                <c:pt idx="1914">
                  <c:v>0.50000000000000289</c:v>
                </c:pt>
                <c:pt idx="1915">
                  <c:v>0.58000000000000118</c:v>
                </c:pt>
                <c:pt idx="1916">
                  <c:v>0.74000000000000055</c:v>
                </c:pt>
                <c:pt idx="1917">
                  <c:v>0.66000000000000225</c:v>
                </c:pt>
                <c:pt idx="1918">
                  <c:v>0.44000000000000339</c:v>
                </c:pt>
                <c:pt idx="1919">
                  <c:v>0.52000000000000168</c:v>
                </c:pt>
                <c:pt idx="1920">
                  <c:v>0.25999999999999945</c:v>
                </c:pt>
                <c:pt idx="1921">
                  <c:v>0.55999999999999939</c:v>
                </c:pt>
                <c:pt idx="1922">
                  <c:v>0.23999999999999772</c:v>
                </c:pt>
                <c:pt idx="1923">
                  <c:v>0.23999999999999772</c:v>
                </c:pt>
                <c:pt idx="1924">
                  <c:v>0.35999999999999943</c:v>
                </c:pt>
                <c:pt idx="1925">
                  <c:v>0.61999999999999889</c:v>
                </c:pt>
                <c:pt idx="1926">
                  <c:v>0.55999999999999661</c:v>
                </c:pt>
                <c:pt idx="1927">
                  <c:v>0.97999999999999543</c:v>
                </c:pt>
                <c:pt idx="1928">
                  <c:v>1.1799999999999955</c:v>
                </c:pt>
                <c:pt idx="1929">
                  <c:v>1.0599999999999965</c:v>
                </c:pt>
                <c:pt idx="1930">
                  <c:v>1.2599999999999993</c:v>
                </c:pt>
                <c:pt idx="1931">
                  <c:v>0.94000000000000061</c:v>
                </c:pt>
                <c:pt idx="1932">
                  <c:v>0.64000000000000057</c:v>
                </c:pt>
                <c:pt idx="1933">
                  <c:v>0.64000000000000057</c:v>
                </c:pt>
                <c:pt idx="1934">
                  <c:v>0.66000000000000225</c:v>
                </c:pt>
                <c:pt idx="1935">
                  <c:v>0.26000000000000228</c:v>
                </c:pt>
                <c:pt idx="1936">
                  <c:v>0.62000000000000455</c:v>
                </c:pt>
                <c:pt idx="1937">
                  <c:v>0.96000000000000507</c:v>
                </c:pt>
                <c:pt idx="1938">
                  <c:v>1.4000000000000057</c:v>
                </c:pt>
                <c:pt idx="1939">
                  <c:v>1.5800000000000012</c:v>
                </c:pt>
                <c:pt idx="1940">
                  <c:v>1.8400000000000005</c:v>
                </c:pt>
                <c:pt idx="1941">
                  <c:v>1.9599999999999995</c:v>
                </c:pt>
                <c:pt idx="1942">
                  <c:v>2.180000000000001</c:v>
                </c:pt>
                <c:pt idx="1943">
                  <c:v>1.5599999999999994</c:v>
                </c:pt>
                <c:pt idx="1944">
                  <c:v>1.780000000000004</c:v>
                </c:pt>
                <c:pt idx="1945">
                  <c:v>1.8000000000000029</c:v>
                </c:pt>
                <c:pt idx="1946">
                  <c:v>1.8200000000000016</c:v>
                </c:pt>
                <c:pt idx="1947">
                  <c:v>1.6199999999999988</c:v>
                </c:pt>
                <c:pt idx="1948">
                  <c:v>2.319999999999999</c:v>
                </c:pt>
                <c:pt idx="1949">
                  <c:v>2.5399999999999978</c:v>
                </c:pt>
                <c:pt idx="1950">
                  <c:v>2.7999999999999972</c:v>
                </c:pt>
                <c:pt idx="1951">
                  <c:v>3.0199999999999987</c:v>
                </c:pt>
                <c:pt idx="1952">
                  <c:v>2.7200000000000015</c:v>
                </c:pt>
                <c:pt idx="1953">
                  <c:v>1.6600000000000024</c:v>
                </c:pt>
                <c:pt idx="1954">
                  <c:v>1.1599999999999995</c:v>
                </c:pt>
                <c:pt idx="1955">
                  <c:v>0.66000000000000225</c:v>
                </c:pt>
                <c:pt idx="1956">
                  <c:v>0.47999999999999832</c:v>
                </c:pt>
                <c:pt idx="1957">
                  <c:v>1.0399999999999978</c:v>
                </c:pt>
                <c:pt idx="1958">
                  <c:v>1.6799999999999984</c:v>
                </c:pt>
                <c:pt idx="1959">
                  <c:v>1.4600000000000022</c:v>
                </c:pt>
                <c:pt idx="1960">
                  <c:v>1.5199999999999989</c:v>
                </c:pt>
                <c:pt idx="1961">
                  <c:v>1.3800000000000012</c:v>
                </c:pt>
                <c:pt idx="1962">
                  <c:v>0.78000000000000114</c:v>
                </c:pt>
                <c:pt idx="1963">
                  <c:v>0.6</c:v>
                </c:pt>
                <c:pt idx="1964">
                  <c:v>0.67999999999999827</c:v>
                </c:pt>
                <c:pt idx="1965">
                  <c:v>0.44000000000000056</c:v>
                </c:pt>
                <c:pt idx="1966">
                  <c:v>0.67999999999999827</c:v>
                </c:pt>
                <c:pt idx="1967">
                  <c:v>1.0599999999999994</c:v>
                </c:pt>
                <c:pt idx="1968">
                  <c:v>1.3399999999999976</c:v>
                </c:pt>
                <c:pt idx="1969">
                  <c:v>1.3599999999999994</c:v>
                </c:pt>
                <c:pt idx="1970">
                  <c:v>1.5799999999999983</c:v>
                </c:pt>
                <c:pt idx="1971">
                  <c:v>1.0600000000000023</c:v>
                </c:pt>
                <c:pt idx="1972">
                  <c:v>0.9</c:v>
                </c:pt>
                <c:pt idx="1973">
                  <c:v>0.70000000000000284</c:v>
                </c:pt>
                <c:pt idx="1974">
                  <c:v>0.94000000000000061</c:v>
                </c:pt>
                <c:pt idx="1975">
                  <c:v>0.9000000000000028</c:v>
                </c:pt>
                <c:pt idx="1976">
                  <c:v>1.180000000000001</c:v>
                </c:pt>
                <c:pt idx="1977">
                  <c:v>1.0400000000000005</c:v>
                </c:pt>
                <c:pt idx="1978">
                  <c:v>1.2599999999999993</c:v>
                </c:pt>
                <c:pt idx="1979">
                  <c:v>1.0400000000000005</c:v>
                </c:pt>
                <c:pt idx="1980">
                  <c:v>1.1000000000000001</c:v>
                </c:pt>
                <c:pt idx="1981">
                  <c:v>0.64000000000000057</c:v>
                </c:pt>
                <c:pt idx="1982">
                  <c:v>0.52000000000000168</c:v>
                </c:pt>
                <c:pt idx="1983">
                  <c:v>0.76000000000000223</c:v>
                </c:pt>
                <c:pt idx="1984">
                  <c:v>0.71999999999999886</c:v>
                </c:pt>
                <c:pt idx="1985">
                  <c:v>0.75999999999999945</c:v>
                </c:pt>
                <c:pt idx="1986">
                  <c:v>1.5599999999999994</c:v>
                </c:pt>
                <c:pt idx="1987">
                  <c:v>1.2599999999999993</c:v>
                </c:pt>
                <c:pt idx="1988">
                  <c:v>1.0200000000000018</c:v>
                </c:pt>
                <c:pt idx="1989">
                  <c:v>1.0200000000000045</c:v>
                </c:pt>
                <c:pt idx="1990">
                  <c:v>1.2400000000000033</c:v>
                </c:pt>
                <c:pt idx="1991">
                  <c:v>0.86000000000000232</c:v>
                </c:pt>
                <c:pt idx="1992">
                  <c:v>1.7200000000000017</c:v>
                </c:pt>
                <c:pt idx="1993">
                  <c:v>1.7599999999999993</c:v>
                </c:pt>
                <c:pt idx="1994">
                  <c:v>2.1399999999999979</c:v>
                </c:pt>
                <c:pt idx="1995">
                  <c:v>1.9999999999999971</c:v>
                </c:pt>
                <c:pt idx="1996">
                  <c:v>1.8399999999999976</c:v>
                </c:pt>
                <c:pt idx="1997">
                  <c:v>1.2999999999999972</c:v>
                </c:pt>
                <c:pt idx="1998">
                  <c:v>1.0799999999999954</c:v>
                </c:pt>
                <c:pt idx="1999">
                  <c:v>0.81999999999999607</c:v>
                </c:pt>
                <c:pt idx="2000">
                  <c:v>0.5999999999999972</c:v>
                </c:pt>
                <c:pt idx="2001">
                  <c:v>0.67999999999999827</c:v>
                </c:pt>
                <c:pt idx="2002">
                  <c:v>0.74000000000000055</c:v>
                </c:pt>
                <c:pt idx="2003">
                  <c:v>0.98000000000000109</c:v>
                </c:pt>
                <c:pt idx="2004">
                  <c:v>1.0400000000000034</c:v>
                </c:pt>
                <c:pt idx="2005">
                  <c:v>1.1000000000000028</c:v>
                </c:pt>
                <c:pt idx="2006">
                  <c:v>1.1599999999999995</c:v>
                </c:pt>
                <c:pt idx="2007">
                  <c:v>1.6400000000000006</c:v>
                </c:pt>
                <c:pt idx="2008">
                  <c:v>1.1400000000000035</c:v>
                </c:pt>
                <c:pt idx="2009">
                  <c:v>0.94000000000000339</c:v>
                </c:pt>
                <c:pt idx="2010">
                  <c:v>0.86000000000000509</c:v>
                </c:pt>
                <c:pt idx="2011">
                  <c:v>0.66000000000000791</c:v>
                </c:pt>
                <c:pt idx="2012">
                  <c:v>4.0000000000006253E-2</c:v>
                </c:pt>
                <c:pt idx="2013">
                  <c:v>0.32000000000000456</c:v>
                </c:pt>
                <c:pt idx="2014">
                  <c:v>0.62000000000000166</c:v>
                </c:pt>
                <c:pt idx="2015">
                  <c:v>0.77999999999999825</c:v>
                </c:pt>
                <c:pt idx="2016">
                  <c:v>0.77999999999999825</c:v>
                </c:pt>
                <c:pt idx="2017">
                  <c:v>0.81999999999999884</c:v>
                </c:pt>
                <c:pt idx="2018">
                  <c:v>1</c:v>
                </c:pt>
                <c:pt idx="2019">
                  <c:v>0.76000000000000223</c:v>
                </c:pt>
                <c:pt idx="2020">
                  <c:v>0.76000000000000512</c:v>
                </c:pt>
                <c:pt idx="2021">
                  <c:v>1.1800000000000068</c:v>
                </c:pt>
                <c:pt idx="2022">
                  <c:v>1.3800000000000039</c:v>
                </c:pt>
                <c:pt idx="2023">
                  <c:v>1.2000000000000028</c:v>
                </c:pt>
                <c:pt idx="2024">
                  <c:v>1.2600000000000022</c:v>
                </c:pt>
                <c:pt idx="2025">
                  <c:v>1.1400000000000006</c:v>
                </c:pt>
                <c:pt idx="2026">
                  <c:v>0.85999999999999943</c:v>
                </c:pt>
                <c:pt idx="2027">
                  <c:v>0.68000000000000116</c:v>
                </c:pt>
                <c:pt idx="2028">
                  <c:v>0.7</c:v>
                </c:pt>
                <c:pt idx="2029">
                  <c:v>0.93999999999999773</c:v>
                </c:pt>
                <c:pt idx="2030">
                  <c:v>1.319999999999999</c:v>
                </c:pt>
                <c:pt idx="2031">
                  <c:v>1.4599999999999995</c:v>
                </c:pt>
                <c:pt idx="2032">
                  <c:v>1.6</c:v>
                </c:pt>
                <c:pt idx="2033">
                  <c:v>1.9400000000000006</c:v>
                </c:pt>
                <c:pt idx="2034">
                  <c:v>1.8200000000000016</c:v>
                </c:pt>
                <c:pt idx="2035">
                  <c:v>1.3800000000000012</c:v>
                </c:pt>
                <c:pt idx="2036">
                  <c:v>1.0199999999999989</c:v>
                </c:pt>
                <c:pt idx="2037">
                  <c:v>0.97999999999999832</c:v>
                </c:pt>
                <c:pt idx="2038">
                  <c:v>0.63999999999999768</c:v>
                </c:pt>
                <c:pt idx="2039">
                  <c:v>0.6</c:v>
                </c:pt>
                <c:pt idx="2040">
                  <c:v>1.0400000000000005</c:v>
                </c:pt>
                <c:pt idx="2041">
                  <c:v>1.5400000000000005</c:v>
                </c:pt>
                <c:pt idx="2042">
                  <c:v>1.4400000000000006</c:v>
                </c:pt>
                <c:pt idx="2043">
                  <c:v>1.2400000000000007</c:v>
                </c:pt>
                <c:pt idx="2044">
                  <c:v>1.1400000000000006</c:v>
                </c:pt>
                <c:pt idx="2045">
                  <c:v>0.65999999999999948</c:v>
                </c:pt>
                <c:pt idx="2046">
                  <c:v>0.54000000000000059</c:v>
                </c:pt>
                <c:pt idx="2047">
                  <c:v>0.88000000000000111</c:v>
                </c:pt>
                <c:pt idx="2048">
                  <c:v>1.0000000000000029</c:v>
                </c:pt>
                <c:pt idx="2049">
                  <c:v>1.0000000000000029</c:v>
                </c:pt>
                <c:pt idx="2050">
                  <c:v>1.3600000000000023</c:v>
                </c:pt>
                <c:pt idx="2051">
                  <c:v>1.3600000000000023</c:v>
                </c:pt>
                <c:pt idx="2052">
                  <c:v>0.98000000000000109</c:v>
                </c:pt>
                <c:pt idx="2053">
                  <c:v>1.2600000000000022</c:v>
                </c:pt>
                <c:pt idx="2054">
                  <c:v>1.3400000000000005</c:v>
                </c:pt>
                <c:pt idx="2055">
                  <c:v>0.88000000000000111</c:v>
                </c:pt>
                <c:pt idx="2056">
                  <c:v>0.7</c:v>
                </c:pt>
                <c:pt idx="2057">
                  <c:v>0.65999999999999948</c:v>
                </c:pt>
                <c:pt idx="2058">
                  <c:v>0.27999999999999831</c:v>
                </c:pt>
                <c:pt idx="2059">
                  <c:v>0.21999999999999886</c:v>
                </c:pt>
                <c:pt idx="2060">
                  <c:v>0.65999999999999948</c:v>
                </c:pt>
                <c:pt idx="2061">
                  <c:v>0.34000000000000058</c:v>
                </c:pt>
                <c:pt idx="2062">
                  <c:v>0.50000000000000289</c:v>
                </c:pt>
                <c:pt idx="2063">
                  <c:v>0.64000000000000346</c:v>
                </c:pt>
                <c:pt idx="2064">
                  <c:v>0.60000000000000286</c:v>
                </c:pt>
                <c:pt idx="2065">
                  <c:v>0.46000000000000513</c:v>
                </c:pt>
                <c:pt idx="2066">
                  <c:v>0.380000000000004</c:v>
                </c:pt>
                <c:pt idx="2067">
                  <c:v>0.40000000000000285</c:v>
                </c:pt>
                <c:pt idx="2068">
                  <c:v>0.50000000000000289</c:v>
                </c:pt>
                <c:pt idx="2069">
                  <c:v>0.54000000000000337</c:v>
                </c:pt>
                <c:pt idx="2070">
                  <c:v>0.48000000000000115</c:v>
                </c:pt>
                <c:pt idx="2071">
                  <c:v>1.0200000000000018</c:v>
                </c:pt>
                <c:pt idx="2072">
                  <c:v>1.180000000000001</c:v>
                </c:pt>
                <c:pt idx="2073">
                  <c:v>1.0599999999999994</c:v>
                </c:pt>
                <c:pt idx="2074">
                  <c:v>1.2199999999999989</c:v>
                </c:pt>
                <c:pt idx="2075">
                  <c:v>1.4799999999999982</c:v>
                </c:pt>
                <c:pt idx="2076">
                  <c:v>1.4599999999999966</c:v>
                </c:pt>
                <c:pt idx="2077">
                  <c:v>0.97999999999999832</c:v>
                </c:pt>
                <c:pt idx="2078">
                  <c:v>0.99999999999999711</c:v>
                </c:pt>
                <c:pt idx="2079">
                  <c:v>0.71999999999999886</c:v>
                </c:pt>
                <c:pt idx="2080">
                  <c:v>0.33999999999999775</c:v>
                </c:pt>
                <c:pt idx="2081">
                  <c:v>0.22000000000000169</c:v>
                </c:pt>
                <c:pt idx="2082">
                  <c:v>0.72000000000000175</c:v>
                </c:pt>
                <c:pt idx="2083">
                  <c:v>0.880000000000004</c:v>
                </c:pt>
                <c:pt idx="2084">
                  <c:v>0.98000000000000398</c:v>
                </c:pt>
                <c:pt idx="2085">
                  <c:v>1.160000000000005</c:v>
                </c:pt>
                <c:pt idx="2086">
                  <c:v>1.2600000000000022</c:v>
                </c:pt>
                <c:pt idx="2087">
                  <c:v>1.2600000000000022</c:v>
                </c:pt>
                <c:pt idx="2088">
                  <c:v>1.1200000000000017</c:v>
                </c:pt>
                <c:pt idx="2089">
                  <c:v>1.2600000000000022</c:v>
                </c:pt>
                <c:pt idx="2090">
                  <c:v>1.5600000000000023</c:v>
                </c:pt>
                <c:pt idx="2091">
                  <c:v>1.0400000000000034</c:v>
                </c:pt>
                <c:pt idx="2092">
                  <c:v>0.88000000000000111</c:v>
                </c:pt>
                <c:pt idx="2093">
                  <c:v>1.0800000000000012</c:v>
                </c:pt>
                <c:pt idx="2094">
                  <c:v>0.89999999999999714</c:v>
                </c:pt>
                <c:pt idx="2095">
                  <c:v>0.71999999999999886</c:v>
                </c:pt>
                <c:pt idx="2096">
                  <c:v>1.1599999999999966</c:v>
                </c:pt>
                <c:pt idx="2097">
                  <c:v>1.3599999999999965</c:v>
                </c:pt>
                <c:pt idx="2098">
                  <c:v>1.1399999999999948</c:v>
                </c:pt>
                <c:pt idx="2099">
                  <c:v>1.1599999999999966</c:v>
                </c:pt>
                <c:pt idx="2100">
                  <c:v>1.339999999999995</c:v>
                </c:pt>
                <c:pt idx="2101">
                  <c:v>1.3999999999999972</c:v>
                </c:pt>
                <c:pt idx="2102">
                  <c:v>1.0599999999999994</c:v>
                </c:pt>
                <c:pt idx="2103">
                  <c:v>1.1599999999999995</c:v>
                </c:pt>
                <c:pt idx="2104">
                  <c:v>1.4599999999999995</c:v>
                </c:pt>
                <c:pt idx="2105">
                  <c:v>1.4199999999999988</c:v>
                </c:pt>
                <c:pt idx="2106">
                  <c:v>1.2799999999999983</c:v>
                </c:pt>
                <c:pt idx="2107">
                  <c:v>1.2799999999999954</c:v>
                </c:pt>
                <c:pt idx="2108">
                  <c:v>1.1599999999999995</c:v>
                </c:pt>
                <c:pt idx="2109">
                  <c:v>0.97999999999999832</c:v>
                </c:pt>
                <c:pt idx="2110">
                  <c:v>0.75999999999999945</c:v>
                </c:pt>
                <c:pt idx="2111">
                  <c:v>0.65999999999999948</c:v>
                </c:pt>
                <c:pt idx="2112">
                  <c:v>0.92000000000000171</c:v>
                </c:pt>
                <c:pt idx="2113">
                  <c:v>0.68000000000000116</c:v>
                </c:pt>
                <c:pt idx="2114">
                  <c:v>0.60000000000000286</c:v>
                </c:pt>
                <c:pt idx="2115">
                  <c:v>0.62000000000000455</c:v>
                </c:pt>
                <c:pt idx="2116">
                  <c:v>0.96000000000000507</c:v>
                </c:pt>
                <c:pt idx="2117">
                  <c:v>0.56000000000000516</c:v>
                </c:pt>
                <c:pt idx="2118">
                  <c:v>0.90000000000000568</c:v>
                </c:pt>
                <c:pt idx="2119">
                  <c:v>0.98000000000000398</c:v>
                </c:pt>
                <c:pt idx="2120">
                  <c:v>0.70000000000000284</c:v>
                </c:pt>
                <c:pt idx="2121">
                  <c:v>0.34000000000000341</c:v>
                </c:pt>
                <c:pt idx="2122">
                  <c:v>0.36000000000000226</c:v>
                </c:pt>
                <c:pt idx="2123">
                  <c:v>0.11999999999999886</c:v>
                </c:pt>
                <c:pt idx="2124">
                  <c:v>-0.3</c:v>
                </c:pt>
                <c:pt idx="2125">
                  <c:v>-0.52000000000000168</c:v>
                </c:pt>
                <c:pt idx="2126">
                  <c:v>-0.70000000000000284</c:v>
                </c:pt>
                <c:pt idx="2127">
                  <c:v>-0.88000000000000111</c:v>
                </c:pt>
                <c:pt idx="2128">
                  <c:v>-1.0599999999999994</c:v>
                </c:pt>
                <c:pt idx="2129">
                  <c:v>-1.2</c:v>
                </c:pt>
                <c:pt idx="2130">
                  <c:v>-1.2400000000000007</c:v>
                </c:pt>
                <c:pt idx="2131">
                  <c:v>-1.180000000000001</c:v>
                </c:pt>
                <c:pt idx="2132">
                  <c:v>-0.9600000000000023</c:v>
                </c:pt>
                <c:pt idx="2133">
                  <c:v>-0.84000000000000341</c:v>
                </c:pt>
                <c:pt idx="2134">
                  <c:v>-0.30000000000000282</c:v>
                </c:pt>
                <c:pt idx="2135">
                  <c:v>-1.9999999999998862E-2</c:v>
                </c:pt>
                <c:pt idx="2136">
                  <c:v>0.28000000000000114</c:v>
                </c:pt>
                <c:pt idx="2137">
                  <c:v>0.18000000000000113</c:v>
                </c:pt>
                <c:pt idx="2138">
                  <c:v>0.34000000000000058</c:v>
                </c:pt>
                <c:pt idx="2139">
                  <c:v>0.42000000000000171</c:v>
                </c:pt>
                <c:pt idx="2140">
                  <c:v>0.54000000000000059</c:v>
                </c:pt>
                <c:pt idx="2141">
                  <c:v>0.6</c:v>
                </c:pt>
                <c:pt idx="2142">
                  <c:v>0.91999999999999882</c:v>
                </c:pt>
                <c:pt idx="2143">
                  <c:v>1.0400000000000005</c:v>
                </c:pt>
                <c:pt idx="2144">
                  <c:v>0.94000000000000061</c:v>
                </c:pt>
                <c:pt idx="2145">
                  <c:v>1.0399999999999978</c:v>
                </c:pt>
                <c:pt idx="2146">
                  <c:v>0.65999999999999948</c:v>
                </c:pt>
                <c:pt idx="2147">
                  <c:v>0.32000000000000173</c:v>
                </c:pt>
                <c:pt idx="2148">
                  <c:v>0.18000000000000113</c:v>
                </c:pt>
                <c:pt idx="2149">
                  <c:v>0.47999999999999832</c:v>
                </c:pt>
                <c:pt idx="2150">
                  <c:v>0.82000000000000173</c:v>
                </c:pt>
                <c:pt idx="2151">
                  <c:v>1.1000000000000028</c:v>
                </c:pt>
                <c:pt idx="2152">
                  <c:v>1.4600000000000022</c:v>
                </c:pt>
                <c:pt idx="2153">
                  <c:v>1.6000000000000028</c:v>
                </c:pt>
                <c:pt idx="2154">
                  <c:v>1.6800000000000039</c:v>
                </c:pt>
                <c:pt idx="2155">
                  <c:v>1.4600000000000022</c:v>
                </c:pt>
                <c:pt idx="2156">
                  <c:v>1.680000000000001</c:v>
                </c:pt>
                <c:pt idx="2157">
                  <c:v>1.5400000000000005</c:v>
                </c:pt>
                <c:pt idx="2158">
                  <c:v>1.4399999999999977</c:v>
                </c:pt>
                <c:pt idx="2159">
                  <c:v>1.3599999999999994</c:v>
                </c:pt>
                <c:pt idx="2160">
                  <c:v>1.3999999999999972</c:v>
                </c:pt>
                <c:pt idx="2161">
                  <c:v>0.85999999999999654</c:v>
                </c:pt>
                <c:pt idx="2162">
                  <c:v>0.87999999999999545</c:v>
                </c:pt>
                <c:pt idx="2163">
                  <c:v>0.57999999999999829</c:v>
                </c:pt>
                <c:pt idx="2164">
                  <c:v>-6.0000000000002274E-2</c:v>
                </c:pt>
                <c:pt idx="2165">
                  <c:v>-0.58000000000000118</c:v>
                </c:pt>
                <c:pt idx="2166">
                  <c:v>-5.9999999999999429E-2</c:v>
                </c:pt>
                <c:pt idx="2167">
                  <c:v>0.26000000000000228</c:v>
                </c:pt>
                <c:pt idx="2168">
                  <c:v>0.82000000000000173</c:v>
                </c:pt>
                <c:pt idx="2169">
                  <c:v>1.3200000000000016</c:v>
                </c:pt>
                <c:pt idx="2170">
                  <c:v>1.5400000000000034</c:v>
                </c:pt>
                <c:pt idx="2171">
                  <c:v>1.0800000000000041</c:v>
                </c:pt>
                <c:pt idx="2172">
                  <c:v>0.54000000000000337</c:v>
                </c:pt>
                <c:pt idx="2173">
                  <c:v>0.30000000000000571</c:v>
                </c:pt>
                <c:pt idx="2174">
                  <c:v>0.1400000000000034</c:v>
                </c:pt>
                <c:pt idx="2175">
                  <c:v>0.50000000000000289</c:v>
                </c:pt>
                <c:pt idx="2176">
                  <c:v>0.74000000000000055</c:v>
                </c:pt>
                <c:pt idx="2177">
                  <c:v>0.97999999999999832</c:v>
                </c:pt>
                <c:pt idx="2178">
                  <c:v>0.87999999999999545</c:v>
                </c:pt>
                <c:pt idx="2179">
                  <c:v>0.87999999999999545</c:v>
                </c:pt>
                <c:pt idx="2180">
                  <c:v>0.93999999999999484</c:v>
                </c:pt>
                <c:pt idx="2181">
                  <c:v>1.3199999999999961</c:v>
                </c:pt>
                <c:pt idx="2182">
                  <c:v>1.6599999999999966</c:v>
                </c:pt>
                <c:pt idx="2183">
                  <c:v>2.019999999999996</c:v>
                </c:pt>
                <c:pt idx="2184">
                  <c:v>1.7599999999999967</c:v>
                </c:pt>
                <c:pt idx="2185">
                  <c:v>1.5599999999999994</c:v>
                </c:pt>
                <c:pt idx="2186">
                  <c:v>1.3399999999999976</c:v>
                </c:pt>
                <c:pt idx="2187">
                  <c:v>1.2399999999999978</c:v>
                </c:pt>
                <c:pt idx="2188">
                  <c:v>1.4199999999999988</c:v>
                </c:pt>
                <c:pt idx="2189">
                  <c:v>1.819999999999999</c:v>
                </c:pt>
                <c:pt idx="2190">
                  <c:v>1.9599999999999966</c:v>
                </c:pt>
                <c:pt idx="2191">
                  <c:v>1.6399999999999948</c:v>
                </c:pt>
                <c:pt idx="2192">
                  <c:v>1.5399999999999978</c:v>
                </c:pt>
                <c:pt idx="2193">
                  <c:v>1.4</c:v>
                </c:pt>
                <c:pt idx="2194">
                  <c:v>1.3200000000000016</c:v>
                </c:pt>
                <c:pt idx="2195">
                  <c:v>1.180000000000001</c:v>
                </c:pt>
                <c:pt idx="2196">
                  <c:v>1.6200000000000045</c:v>
                </c:pt>
                <c:pt idx="2197">
                  <c:v>1.780000000000004</c:v>
                </c:pt>
                <c:pt idx="2198">
                  <c:v>1.8</c:v>
                </c:pt>
                <c:pt idx="2199">
                  <c:v>1.8599999999999994</c:v>
                </c:pt>
                <c:pt idx="2200">
                  <c:v>2.0400000000000005</c:v>
                </c:pt>
                <c:pt idx="2201">
                  <c:v>1.8599999999999994</c:v>
                </c:pt>
                <c:pt idx="2202">
                  <c:v>1.8599999999999994</c:v>
                </c:pt>
                <c:pt idx="2203">
                  <c:v>1.8</c:v>
                </c:pt>
                <c:pt idx="2204">
                  <c:v>1.7399999999999978</c:v>
                </c:pt>
                <c:pt idx="2205">
                  <c:v>1.5599999999999994</c:v>
                </c:pt>
                <c:pt idx="2206">
                  <c:v>1.819999999999999</c:v>
                </c:pt>
                <c:pt idx="2207">
                  <c:v>1.5400000000000005</c:v>
                </c:pt>
                <c:pt idx="2208">
                  <c:v>1.2600000000000022</c:v>
                </c:pt>
                <c:pt idx="2209">
                  <c:v>1.5400000000000034</c:v>
                </c:pt>
                <c:pt idx="2210">
                  <c:v>1.5200000000000018</c:v>
                </c:pt>
                <c:pt idx="2211">
                  <c:v>1.2200000000000017</c:v>
                </c:pt>
                <c:pt idx="2212">
                  <c:v>1.6799999999999984</c:v>
                </c:pt>
                <c:pt idx="2213">
                  <c:v>2.099999999999997</c:v>
                </c:pt>
                <c:pt idx="2214">
                  <c:v>1.819999999999999</c:v>
                </c:pt>
                <c:pt idx="2215">
                  <c:v>2.0799999999999983</c:v>
                </c:pt>
                <c:pt idx="2216">
                  <c:v>2.7</c:v>
                </c:pt>
                <c:pt idx="2217">
                  <c:v>2.3800000000000012</c:v>
                </c:pt>
                <c:pt idx="2218">
                  <c:v>2.2000000000000028</c:v>
                </c:pt>
                <c:pt idx="2219">
                  <c:v>2.3000000000000029</c:v>
                </c:pt>
                <c:pt idx="2220">
                  <c:v>2.0800000000000041</c:v>
                </c:pt>
                <c:pt idx="2221">
                  <c:v>1.6800000000000039</c:v>
                </c:pt>
                <c:pt idx="2222">
                  <c:v>1.6400000000000035</c:v>
                </c:pt>
                <c:pt idx="2223">
                  <c:v>1.7000000000000028</c:v>
                </c:pt>
                <c:pt idx="2224">
                  <c:v>1.2000000000000028</c:v>
                </c:pt>
                <c:pt idx="2225">
                  <c:v>0.84000000000000341</c:v>
                </c:pt>
                <c:pt idx="2226">
                  <c:v>0.42000000000000171</c:v>
                </c:pt>
                <c:pt idx="2227">
                  <c:v>0.50000000000000289</c:v>
                </c:pt>
                <c:pt idx="2228">
                  <c:v>0.22000000000000455</c:v>
                </c:pt>
                <c:pt idx="2229">
                  <c:v>0.70000000000000573</c:v>
                </c:pt>
                <c:pt idx="2230">
                  <c:v>0.86000000000000509</c:v>
                </c:pt>
                <c:pt idx="2231">
                  <c:v>1.0200000000000045</c:v>
                </c:pt>
                <c:pt idx="2232">
                  <c:v>0.84000000000000341</c:v>
                </c:pt>
                <c:pt idx="2233">
                  <c:v>0.68000000000000116</c:v>
                </c:pt>
                <c:pt idx="2234">
                  <c:v>0.88000000000000111</c:v>
                </c:pt>
                <c:pt idx="2235">
                  <c:v>1.2400000000000007</c:v>
                </c:pt>
                <c:pt idx="2236">
                  <c:v>1.4200000000000017</c:v>
                </c:pt>
                <c:pt idx="2237">
                  <c:v>2.2000000000000028</c:v>
                </c:pt>
                <c:pt idx="2238">
                  <c:v>2.5600000000000049</c:v>
                </c:pt>
                <c:pt idx="2239">
                  <c:v>2.3800000000000039</c:v>
                </c:pt>
                <c:pt idx="2240">
                  <c:v>2.3000000000000029</c:v>
                </c:pt>
                <c:pt idx="2241">
                  <c:v>2.5200000000000018</c:v>
                </c:pt>
                <c:pt idx="2242">
                  <c:v>1.9800000000000011</c:v>
                </c:pt>
                <c:pt idx="2243">
                  <c:v>2.1</c:v>
                </c:pt>
                <c:pt idx="2244">
                  <c:v>2.0199999999999987</c:v>
                </c:pt>
                <c:pt idx="2245">
                  <c:v>2.0199999999999987</c:v>
                </c:pt>
                <c:pt idx="2246">
                  <c:v>1.6799999999999984</c:v>
                </c:pt>
                <c:pt idx="2247">
                  <c:v>1.6799999999999984</c:v>
                </c:pt>
                <c:pt idx="2248">
                  <c:v>1.6199999999999988</c:v>
                </c:pt>
                <c:pt idx="2249">
                  <c:v>1.3400000000000005</c:v>
                </c:pt>
                <c:pt idx="2250">
                  <c:v>1.5600000000000023</c:v>
                </c:pt>
                <c:pt idx="2251">
                  <c:v>1.7400000000000033</c:v>
                </c:pt>
                <c:pt idx="2252">
                  <c:v>1.6800000000000039</c:v>
                </c:pt>
                <c:pt idx="2253">
                  <c:v>1.7400000000000033</c:v>
                </c:pt>
                <c:pt idx="2254">
                  <c:v>2.180000000000001</c:v>
                </c:pt>
                <c:pt idx="2255">
                  <c:v>2.1199999999999988</c:v>
                </c:pt>
                <c:pt idx="2256">
                  <c:v>2.2400000000000007</c:v>
                </c:pt>
                <c:pt idx="2257">
                  <c:v>2.1199999999999988</c:v>
                </c:pt>
                <c:pt idx="2258">
                  <c:v>2.3599999999999968</c:v>
                </c:pt>
                <c:pt idx="2259">
                  <c:v>1.9599999999999995</c:v>
                </c:pt>
                <c:pt idx="2260">
                  <c:v>1.9800000000000011</c:v>
                </c:pt>
                <c:pt idx="2261">
                  <c:v>1.8799999999999983</c:v>
                </c:pt>
                <c:pt idx="2262">
                  <c:v>2.1599999999999993</c:v>
                </c:pt>
                <c:pt idx="2263">
                  <c:v>1.9</c:v>
                </c:pt>
                <c:pt idx="2264">
                  <c:v>2.1999999999999971</c:v>
                </c:pt>
                <c:pt idx="2265">
                  <c:v>1.9999999999999971</c:v>
                </c:pt>
                <c:pt idx="2266">
                  <c:v>1.8599999999999994</c:v>
                </c:pt>
                <c:pt idx="2267">
                  <c:v>1.2</c:v>
                </c:pt>
                <c:pt idx="2268">
                  <c:v>1.0800000000000012</c:v>
                </c:pt>
                <c:pt idx="2269">
                  <c:v>0.82000000000000173</c:v>
                </c:pt>
                <c:pt idx="2270">
                  <c:v>0.62000000000000166</c:v>
                </c:pt>
                <c:pt idx="2271">
                  <c:v>0.68000000000000116</c:v>
                </c:pt>
                <c:pt idx="2272">
                  <c:v>0.95999999999999941</c:v>
                </c:pt>
                <c:pt idx="2273">
                  <c:v>0.55999999999999939</c:v>
                </c:pt>
                <c:pt idx="2274">
                  <c:v>0.68000000000000116</c:v>
                </c:pt>
                <c:pt idx="2275">
                  <c:v>0.51999999999999891</c:v>
                </c:pt>
                <c:pt idx="2276">
                  <c:v>0.57999999999999829</c:v>
                </c:pt>
                <c:pt idx="2277">
                  <c:v>0.84000000000000052</c:v>
                </c:pt>
                <c:pt idx="2278">
                  <c:v>1.1400000000000006</c:v>
                </c:pt>
                <c:pt idx="2279">
                  <c:v>1.0799999999999983</c:v>
                </c:pt>
                <c:pt idx="2280">
                  <c:v>1.1799999999999984</c:v>
                </c:pt>
                <c:pt idx="2281">
                  <c:v>0.85999999999999943</c:v>
                </c:pt>
                <c:pt idx="2282">
                  <c:v>0.51999999999999891</c:v>
                </c:pt>
                <c:pt idx="2283">
                  <c:v>0.5399999999999977</c:v>
                </c:pt>
                <c:pt idx="2284">
                  <c:v>0.91999999999999882</c:v>
                </c:pt>
                <c:pt idx="2285">
                  <c:v>1.4</c:v>
                </c:pt>
                <c:pt idx="2286">
                  <c:v>1.4599999999999995</c:v>
                </c:pt>
                <c:pt idx="2287">
                  <c:v>1.9400000000000006</c:v>
                </c:pt>
                <c:pt idx="2288">
                  <c:v>1.8200000000000016</c:v>
                </c:pt>
                <c:pt idx="2289">
                  <c:v>1.4200000000000017</c:v>
                </c:pt>
                <c:pt idx="2290">
                  <c:v>0.88000000000000111</c:v>
                </c:pt>
                <c:pt idx="2291">
                  <c:v>0.62000000000000166</c:v>
                </c:pt>
                <c:pt idx="2292">
                  <c:v>-4.000000000000057E-2</c:v>
                </c:pt>
                <c:pt idx="2293">
                  <c:v>0.1</c:v>
                </c:pt>
                <c:pt idx="2294">
                  <c:v>2.0000000000001704E-2</c:v>
                </c:pt>
                <c:pt idx="2295">
                  <c:v>-9.9999999999997161E-2</c:v>
                </c:pt>
                <c:pt idx="2296">
                  <c:v>6.0000000000002274E-2</c:v>
                </c:pt>
                <c:pt idx="2297">
                  <c:v>0.56000000000000227</c:v>
                </c:pt>
                <c:pt idx="2298">
                  <c:v>0.31999999999999884</c:v>
                </c:pt>
                <c:pt idx="2299">
                  <c:v>0.57999999999999829</c:v>
                </c:pt>
                <c:pt idx="2300">
                  <c:v>0.57999999999999829</c:v>
                </c:pt>
                <c:pt idx="2301">
                  <c:v>0.55999999999999661</c:v>
                </c:pt>
                <c:pt idx="2302">
                  <c:v>0.43999999999999773</c:v>
                </c:pt>
                <c:pt idx="2303">
                  <c:v>0.51999999999999891</c:v>
                </c:pt>
                <c:pt idx="2304">
                  <c:v>0.47999999999999832</c:v>
                </c:pt>
                <c:pt idx="2305">
                  <c:v>0.51999999999999891</c:v>
                </c:pt>
                <c:pt idx="2306">
                  <c:v>0.65999999999999948</c:v>
                </c:pt>
                <c:pt idx="2307">
                  <c:v>0.74000000000000055</c:v>
                </c:pt>
                <c:pt idx="2308">
                  <c:v>1.0400000000000034</c:v>
                </c:pt>
                <c:pt idx="2309">
                  <c:v>0.98000000000000109</c:v>
                </c:pt>
                <c:pt idx="2310">
                  <c:v>0.97999999999999832</c:v>
                </c:pt>
                <c:pt idx="2311">
                  <c:v>0.91999999999999882</c:v>
                </c:pt>
                <c:pt idx="2312">
                  <c:v>0.89999999999999714</c:v>
                </c:pt>
                <c:pt idx="2313">
                  <c:v>0.73999999999999488</c:v>
                </c:pt>
                <c:pt idx="2314">
                  <c:v>0.95999999999999663</c:v>
                </c:pt>
                <c:pt idx="2315">
                  <c:v>1.0800000000000012</c:v>
                </c:pt>
                <c:pt idx="2316">
                  <c:v>1.2200000000000017</c:v>
                </c:pt>
                <c:pt idx="2317">
                  <c:v>0.92000000000000171</c:v>
                </c:pt>
                <c:pt idx="2318">
                  <c:v>0.80000000000000282</c:v>
                </c:pt>
                <c:pt idx="2319">
                  <c:v>0.64000000000000346</c:v>
                </c:pt>
                <c:pt idx="2320">
                  <c:v>1</c:v>
                </c:pt>
                <c:pt idx="2321">
                  <c:v>0.91999999999999882</c:v>
                </c:pt>
                <c:pt idx="2322">
                  <c:v>1</c:v>
                </c:pt>
                <c:pt idx="2323">
                  <c:v>0.95999999999999941</c:v>
                </c:pt>
                <c:pt idx="2324">
                  <c:v>1.319999999999999</c:v>
                </c:pt>
                <c:pt idx="2325">
                  <c:v>1.5800000000000012</c:v>
                </c:pt>
                <c:pt idx="2326">
                  <c:v>1.8600000000000023</c:v>
                </c:pt>
                <c:pt idx="2327">
                  <c:v>2.2599999999999993</c:v>
                </c:pt>
                <c:pt idx="2328">
                  <c:v>2.3400000000000007</c:v>
                </c:pt>
                <c:pt idx="2329">
                  <c:v>1.8599999999999994</c:v>
                </c:pt>
                <c:pt idx="2330">
                  <c:v>1.4799999999999982</c:v>
                </c:pt>
                <c:pt idx="2331">
                  <c:v>1.4399999999999977</c:v>
                </c:pt>
                <c:pt idx="2332">
                  <c:v>1.2400000000000007</c:v>
                </c:pt>
                <c:pt idx="2333">
                  <c:v>1.0400000000000005</c:v>
                </c:pt>
                <c:pt idx="2334">
                  <c:v>1.2</c:v>
                </c:pt>
                <c:pt idx="2335">
                  <c:v>1.4</c:v>
                </c:pt>
                <c:pt idx="2336">
                  <c:v>1.4600000000000022</c:v>
                </c:pt>
                <c:pt idx="2337">
                  <c:v>1.5</c:v>
                </c:pt>
                <c:pt idx="2338">
                  <c:v>1.9</c:v>
                </c:pt>
                <c:pt idx="2339">
                  <c:v>2</c:v>
                </c:pt>
                <c:pt idx="2340">
                  <c:v>1.8599999999999994</c:v>
                </c:pt>
                <c:pt idx="2341">
                  <c:v>1.4399999999999977</c:v>
                </c:pt>
                <c:pt idx="2342">
                  <c:v>1.319999999999999</c:v>
                </c:pt>
                <c:pt idx="2343">
                  <c:v>1.1399999999999977</c:v>
                </c:pt>
                <c:pt idx="2344">
                  <c:v>0.8</c:v>
                </c:pt>
                <c:pt idx="2345">
                  <c:v>0.41999999999999887</c:v>
                </c:pt>
                <c:pt idx="2346">
                  <c:v>0.41999999999999887</c:v>
                </c:pt>
                <c:pt idx="2347">
                  <c:v>0.21999999999999886</c:v>
                </c:pt>
                <c:pt idx="2348">
                  <c:v>3.9999999999997725E-2</c:v>
                </c:pt>
                <c:pt idx="2349">
                  <c:v>0.13999999999999488</c:v>
                </c:pt>
                <c:pt idx="2350">
                  <c:v>0.75999999999999657</c:v>
                </c:pt>
                <c:pt idx="2351">
                  <c:v>1.2399999999999949</c:v>
                </c:pt>
                <c:pt idx="2352">
                  <c:v>1.839999999999995</c:v>
                </c:pt>
                <c:pt idx="2353">
                  <c:v>2.1399999999999948</c:v>
                </c:pt>
                <c:pt idx="2354">
                  <c:v>2.4399999999999977</c:v>
                </c:pt>
                <c:pt idx="2355">
                  <c:v>2.319999999999999</c:v>
                </c:pt>
                <c:pt idx="2356">
                  <c:v>2.2199999999999989</c:v>
                </c:pt>
                <c:pt idx="2357">
                  <c:v>1.8999999999999972</c:v>
                </c:pt>
                <c:pt idx="2358">
                  <c:v>2.1199999999999988</c:v>
                </c:pt>
                <c:pt idx="2359">
                  <c:v>1.8999999999999972</c:v>
                </c:pt>
                <c:pt idx="2360">
                  <c:v>1.4999999999999942</c:v>
                </c:pt>
                <c:pt idx="2361">
                  <c:v>1.5799999999999954</c:v>
                </c:pt>
                <c:pt idx="2362">
                  <c:v>2.019999999999996</c:v>
                </c:pt>
                <c:pt idx="2363">
                  <c:v>2.2999999999999945</c:v>
                </c:pt>
                <c:pt idx="2364">
                  <c:v>2.5799999999999956</c:v>
                </c:pt>
                <c:pt idx="2365">
                  <c:v>2.7399999999999949</c:v>
                </c:pt>
                <c:pt idx="2366">
                  <c:v>2.4999999999999973</c:v>
                </c:pt>
                <c:pt idx="2367">
                  <c:v>2.2999999999999998</c:v>
                </c:pt>
                <c:pt idx="2368">
                  <c:v>1.7800000000000011</c:v>
                </c:pt>
                <c:pt idx="2369">
                  <c:v>1.6000000000000028</c:v>
                </c:pt>
                <c:pt idx="2370">
                  <c:v>2.0400000000000063</c:v>
                </c:pt>
                <c:pt idx="2371">
                  <c:v>2.4200000000000044</c:v>
                </c:pt>
                <c:pt idx="2372">
                  <c:v>2.400000000000003</c:v>
                </c:pt>
                <c:pt idx="2373">
                  <c:v>2.3400000000000034</c:v>
                </c:pt>
                <c:pt idx="2374">
                  <c:v>2.5000000000000027</c:v>
                </c:pt>
                <c:pt idx="2375">
                  <c:v>2.3000000000000029</c:v>
                </c:pt>
                <c:pt idx="2376">
                  <c:v>2.2000000000000028</c:v>
                </c:pt>
                <c:pt idx="2377">
                  <c:v>2.2800000000000038</c:v>
                </c:pt>
                <c:pt idx="2378">
                  <c:v>2.3600000000000021</c:v>
                </c:pt>
                <c:pt idx="2379">
                  <c:v>1.9400000000000035</c:v>
                </c:pt>
                <c:pt idx="2380">
                  <c:v>1.980000000000004</c:v>
                </c:pt>
                <c:pt idx="2381">
                  <c:v>2.0800000000000041</c:v>
                </c:pt>
                <c:pt idx="2382">
                  <c:v>2.2000000000000028</c:v>
                </c:pt>
                <c:pt idx="2383">
                  <c:v>2.5200000000000045</c:v>
                </c:pt>
                <c:pt idx="2384">
                  <c:v>3.180000000000001</c:v>
                </c:pt>
                <c:pt idx="2385">
                  <c:v>3.1199999999999988</c:v>
                </c:pt>
                <c:pt idx="2386">
                  <c:v>2.4599999999999995</c:v>
                </c:pt>
                <c:pt idx="2387">
                  <c:v>2.1400000000000006</c:v>
                </c:pt>
                <c:pt idx="2388">
                  <c:v>1.7400000000000007</c:v>
                </c:pt>
                <c:pt idx="2389">
                  <c:v>0.9600000000000023</c:v>
                </c:pt>
                <c:pt idx="2390">
                  <c:v>0.78000000000000114</c:v>
                </c:pt>
                <c:pt idx="2391">
                  <c:v>1.2200000000000017</c:v>
                </c:pt>
                <c:pt idx="2392">
                  <c:v>1.7599999999999993</c:v>
                </c:pt>
                <c:pt idx="2393">
                  <c:v>2.0199999999999987</c:v>
                </c:pt>
                <c:pt idx="2394">
                  <c:v>2.1799999999999984</c:v>
                </c:pt>
                <c:pt idx="2395">
                  <c:v>2.2200000000000015</c:v>
                </c:pt>
                <c:pt idx="2396">
                  <c:v>2.1600000000000024</c:v>
                </c:pt>
                <c:pt idx="2397">
                  <c:v>1.9800000000000069</c:v>
                </c:pt>
                <c:pt idx="2398">
                  <c:v>2.1600000000000081</c:v>
                </c:pt>
                <c:pt idx="2399">
                  <c:v>2.5800000000000067</c:v>
                </c:pt>
                <c:pt idx="2400">
                  <c:v>2.7200000000000073</c:v>
                </c:pt>
                <c:pt idx="2401">
                  <c:v>3.060000000000008</c:v>
                </c:pt>
                <c:pt idx="2402">
                  <c:v>3.140000000000009</c:v>
                </c:pt>
                <c:pt idx="2403">
                  <c:v>2.8200000000000047</c:v>
                </c:pt>
                <c:pt idx="2404">
                  <c:v>2.7600000000000078</c:v>
                </c:pt>
                <c:pt idx="2405">
                  <c:v>2.7800000000000069</c:v>
                </c:pt>
                <c:pt idx="2406">
                  <c:v>2.880000000000007</c:v>
                </c:pt>
                <c:pt idx="2407">
                  <c:v>2.3600000000000021</c:v>
                </c:pt>
                <c:pt idx="2408">
                  <c:v>2.1200000000000045</c:v>
                </c:pt>
                <c:pt idx="2409">
                  <c:v>1.9400000000000035</c:v>
                </c:pt>
                <c:pt idx="2410">
                  <c:v>1.8399999999999976</c:v>
                </c:pt>
                <c:pt idx="2411">
                  <c:v>1.5799999999999954</c:v>
                </c:pt>
                <c:pt idx="2412">
                  <c:v>1.539999999999992</c:v>
                </c:pt>
                <c:pt idx="2413">
                  <c:v>1.7199999999999931</c:v>
                </c:pt>
                <c:pt idx="2414">
                  <c:v>1.6599999999999908</c:v>
                </c:pt>
                <c:pt idx="2415">
                  <c:v>1.2999999999999943</c:v>
                </c:pt>
                <c:pt idx="2416">
                  <c:v>0.89999999999999436</c:v>
                </c:pt>
                <c:pt idx="2417">
                  <c:v>0.93999999999999773</c:v>
                </c:pt>
                <c:pt idx="2418">
                  <c:v>0.88000000000000111</c:v>
                </c:pt>
                <c:pt idx="2419">
                  <c:v>0.51999999999999891</c:v>
                </c:pt>
                <c:pt idx="2420">
                  <c:v>0.58000000000000118</c:v>
                </c:pt>
                <c:pt idx="2421">
                  <c:v>0.31999999999999884</c:v>
                </c:pt>
                <c:pt idx="2422">
                  <c:v>0.28000000000000114</c:v>
                </c:pt>
                <c:pt idx="2423">
                  <c:v>0.21999999999999317</c:v>
                </c:pt>
                <c:pt idx="2424">
                  <c:v>0.43999999999999773</c:v>
                </c:pt>
                <c:pt idx="2425">
                  <c:v>1.9999999999998862E-2</c:v>
                </c:pt>
                <c:pt idx="2426">
                  <c:v>0.18000000000000113</c:v>
                </c:pt>
                <c:pt idx="2427">
                  <c:v>-0.1400000000000034</c:v>
                </c:pt>
                <c:pt idx="2428">
                  <c:v>-0.33999999999999775</c:v>
                </c:pt>
                <c:pt idx="2429">
                  <c:v>-0.65999999999999659</c:v>
                </c:pt>
                <c:pt idx="2430">
                  <c:v>-0.18000000000000113</c:v>
                </c:pt>
                <c:pt idx="2431">
                  <c:v>-0.20000000000000567</c:v>
                </c:pt>
                <c:pt idx="2432">
                  <c:v>1.9999999999998862E-2</c:v>
                </c:pt>
                <c:pt idx="2433">
                  <c:v>3.9999999999997725E-2</c:v>
                </c:pt>
                <c:pt idx="2434">
                  <c:v>0.45999999999999092</c:v>
                </c:pt>
                <c:pt idx="2435">
                  <c:v>0.47999999999999543</c:v>
                </c:pt>
                <c:pt idx="2436">
                  <c:v>0.65999999999999659</c:v>
                </c:pt>
                <c:pt idx="2437">
                  <c:v>0.79999999999999427</c:v>
                </c:pt>
                <c:pt idx="2438">
                  <c:v>1.0199999999999931</c:v>
                </c:pt>
                <c:pt idx="2439">
                  <c:v>0.91999999999999882</c:v>
                </c:pt>
                <c:pt idx="2440">
                  <c:v>1.0399999999999978</c:v>
                </c:pt>
                <c:pt idx="2441">
                  <c:v>1.0199999999999989</c:v>
                </c:pt>
                <c:pt idx="2442">
                  <c:v>0.55999999999999661</c:v>
                </c:pt>
                <c:pt idx="2443">
                  <c:v>0.59999999999999432</c:v>
                </c:pt>
                <c:pt idx="2444">
                  <c:v>0.85999999999999654</c:v>
                </c:pt>
                <c:pt idx="2445">
                  <c:v>0.63999999999999202</c:v>
                </c:pt>
                <c:pt idx="2446">
                  <c:v>0.79999999999999427</c:v>
                </c:pt>
                <c:pt idx="2447">
                  <c:v>1.2999999999999943</c:v>
                </c:pt>
                <c:pt idx="2448">
                  <c:v>1</c:v>
                </c:pt>
                <c:pt idx="2449">
                  <c:v>0.7199999999999932</c:v>
                </c:pt>
                <c:pt idx="2450">
                  <c:v>1.1599999999999966</c:v>
                </c:pt>
                <c:pt idx="2451">
                  <c:v>0.99999999999999434</c:v>
                </c:pt>
                <c:pt idx="2452">
                  <c:v>1.0399999999999978</c:v>
                </c:pt>
                <c:pt idx="2453">
                  <c:v>0.79999999999999427</c:v>
                </c:pt>
                <c:pt idx="2454">
                  <c:v>0.95999999999999663</c:v>
                </c:pt>
                <c:pt idx="2455">
                  <c:v>0.15999999999999659</c:v>
                </c:pt>
                <c:pt idx="2456">
                  <c:v>7.999999999999545E-2</c:v>
                </c:pt>
                <c:pt idx="2457">
                  <c:v>-0.14000000000000909</c:v>
                </c:pt>
                <c:pt idx="2458">
                  <c:v>9.9999999999994316E-2</c:v>
                </c:pt>
                <c:pt idx="2459">
                  <c:v>-8.000000000000114E-2</c:v>
                </c:pt>
                <c:pt idx="2460">
                  <c:v>0.33999999999999775</c:v>
                </c:pt>
                <c:pt idx="2461">
                  <c:v>0.31999999999999884</c:v>
                </c:pt>
                <c:pt idx="2462">
                  <c:v>0.33999999999999775</c:v>
                </c:pt>
                <c:pt idx="2463">
                  <c:v>0.17999999999999544</c:v>
                </c:pt>
                <c:pt idx="2464">
                  <c:v>0.13999999999999205</c:v>
                </c:pt>
                <c:pt idx="2465">
                  <c:v>0.13999999999999774</c:v>
                </c:pt>
                <c:pt idx="2466">
                  <c:v>-0.11999999999999886</c:v>
                </c:pt>
                <c:pt idx="2467">
                  <c:v>-5.9999999999996591E-2</c:v>
                </c:pt>
                <c:pt idx="2468">
                  <c:v>0.30000000000000571</c:v>
                </c:pt>
                <c:pt idx="2469">
                  <c:v>0.38000000000000683</c:v>
                </c:pt>
                <c:pt idx="2470">
                  <c:v>0.78000000000000114</c:v>
                </c:pt>
                <c:pt idx="2471">
                  <c:v>0.85999999999999654</c:v>
                </c:pt>
                <c:pt idx="2472">
                  <c:v>0.78000000000000114</c:v>
                </c:pt>
                <c:pt idx="2473">
                  <c:v>0.71999999999999886</c:v>
                </c:pt>
                <c:pt idx="2474">
                  <c:v>0.91999999999999882</c:v>
                </c:pt>
                <c:pt idx="2475">
                  <c:v>0.6</c:v>
                </c:pt>
                <c:pt idx="2476">
                  <c:v>0.8</c:v>
                </c:pt>
                <c:pt idx="2477">
                  <c:v>0.55999999999999661</c:v>
                </c:pt>
                <c:pt idx="2478">
                  <c:v>0.27999999999999547</c:v>
                </c:pt>
                <c:pt idx="2479">
                  <c:v>9.9999999999994316E-2</c:v>
                </c:pt>
                <c:pt idx="2480">
                  <c:v>0.37999999999999545</c:v>
                </c:pt>
                <c:pt idx="2481">
                  <c:v>0.25999999999999657</c:v>
                </c:pt>
                <c:pt idx="2482">
                  <c:v>0.49999999999999434</c:v>
                </c:pt>
                <c:pt idx="2483">
                  <c:v>0.93999999999999206</c:v>
                </c:pt>
                <c:pt idx="2484">
                  <c:v>0.95999999999999663</c:v>
                </c:pt>
                <c:pt idx="2485">
                  <c:v>0.55999999999999095</c:v>
                </c:pt>
                <c:pt idx="2486">
                  <c:v>0.85999999999999654</c:v>
                </c:pt>
                <c:pt idx="2487">
                  <c:v>0.76000000000000223</c:v>
                </c:pt>
                <c:pt idx="2488">
                  <c:v>0.22000000000000455</c:v>
                </c:pt>
                <c:pt idx="2489">
                  <c:v>-0.4</c:v>
                </c:pt>
                <c:pt idx="2490">
                  <c:v>-0.3599999999999966</c:v>
                </c:pt>
                <c:pt idx="2491">
                  <c:v>-0.3</c:v>
                </c:pt>
                <c:pt idx="2492">
                  <c:v>-0.21999999999999886</c:v>
                </c:pt>
                <c:pt idx="2493">
                  <c:v>-5.9999999999996591E-2</c:v>
                </c:pt>
                <c:pt idx="2494">
                  <c:v>0.2800000000000068</c:v>
                </c:pt>
                <c:pt idx="2495">
                  <c:v>0.42000000000001025</c:v>
                </c:pt>
                <c:pt idx="2496">
                  <c:v>0.42000000000001025</c:v>
                </c:pt>
                <c:pt idx="2497">
                  <c:v>-5.9999999999990908E-2</c:v>
                </c:pt>
                <c:pt idx="2498">
                  <c:v>-7.9999999999989774E-2</c:v>
                </c:pt>
                <c:pt idx="2499">
                  <c:v>8.0000000000006816E-2</c:v>
                </c:pt>
                <c:pt idx="2500">
                  <c:v>-0.43999999999999773</c:v>
                </c:pt>
                <c:pt idx="2501">
                  <c:v>-1.1199999999999988</c:v>
                </c:pt>
                <c:pt idx="2502">
                  <c:v>-1.319999999999999</c:v>
                </c:pt>
                <c:pt idx="2503">
                  <c:v>-1.6</c:v>
                </c:pt>
                <c:pt idx="2504">
                  <c:v>-1.680000000000001</c:v>
                </c:pt>
                <c:pt idx="2505">
                  <c:v>-1.3599999999999965</c:v>
                </c:pt>
                <c:pt idx="2506">
                  <c:v>-1.4599999999999966</c:v>
                </c:pt>
                <c:pt idx="2507">
                  <c:v>-0.83999999999999775</c:v>
                </c:pt>
                <c:pt idx="2508">
                  <c:v>-0.54000000000000337</c:v>
                </c:pt>
                <c:pt idx="2509">
                  <c:v>-0.86000000000000232</c:v>
                </c:pt>
                <c:pt idx="2510">
                  <c:v>-0.96000000000000796</c:v>
                </c:pt>
                <c:pt idx="2511">
                  <c:v>-0.32000000000001022</c:v>
                </c:pt>
                <c:pt idx="2512">
                  <c:v>-0.42000000000001025</c:v>
                </c:pt>
                <c:pt idx="2513">
                  <c:v>-0.10000000000000568</c:v>
                </c:pt>
                <c:pt idx="2514">
                  <c:v>0.45999999999999658</c:v>
                </c:pt>
                <c:pt idx="2515">
                  <c:v>0.6</c:v>
                </c:pt>
                <c:pt idx="2516">
                  <c:v>0.24000000000000341</c:v>
                </c:pt>
                <c:pt idx="2517">
                  <c:v>0.73999999999999777</c:v>
                </c:pt>
                <c:pt idx="2518">
                  <c:v>0.55999999999999661</c:v>
                </c:pt>
                <c:pt idx="2519">
                  <c:v>0.55999999999999661</c:v>
                </c:pt>
                <c:pt idx="2520">
                  <c:v>0.58000000000000118</c:v>
                </c:pt>
                <c:pt idx="2521">
                  <c:v>0.86000000000000232</c:v>
                </c:pt>
                <c:pt idx="2522">
                  <c:v>0.20000000000000567</c:v>
                </c:pt>
                <c:pt idx="2523">
                  <c:v>0.26000000000000795</c:v>
                </c:pt>
                <c:pt idx="2524">
                  <c:v>-0.25999999999999657</c:v>
                </c:pt>
                <c:pt idx="2525">
                  <c:v>0</c:v>
                </c:pt>
                <c:pt idx="2526">
                  <c:v>-0.2</c:v>
                </c:pt>
                <c:pt idx="2527">
                  <c:v>-0.24000000000000341</c:v>
                </c:pt>
                <c:pt idx="2528">
                  <c:v>-0.8200000000000045</c:v>
                </c:pt>
                <c:pt idx="2529">
                  <c:v>-0.74000000000000343</c:v>
                </c:pt>
                <c:pt idx="2530">
                  <c:v>-1.2200000000000046</c:v>
                </c:pt>
                <c:pt idx="2531">
                  <c:v>-0.98000000000000687</c:v>
                </c:pt>
                <c:pt idx="2532">
                  <c:v>-0.68000000000000116</c:v>
                </c:pt>
                <c:pt idx="2533">
                  <c:v>-0.15999999999999659</c:v>
                </c:pt>
                <c:pt idx="2534">
                  <c:v>0.30000000000000571</c:v>
                </c:pt>
                <c:pt idx="2535">
                  <c:v>0.74000000000000343</c:v>
                </c:pt>
                <c:pt idx="2536">
                  <c:v>1.1400000000000035</c:v>
                </c:pt>
                <c:pt idx="2537">
                  <c:v>1.4399999999999977</c:v>
                </c:pt>
                <c:pt idx="2538">
                  <c:v>1.5999999999999885</c:v>
                </c:pt>
                <c:pt idx="2539">
                  <c:v>1.6799999999999842</c:v>
                </c:pt>
                <c:pt idx="2540">
                  <c:v>1.4999999999999829</c:v>
                </c:pt>
                <c:pt idx="2541">
                  <c:v>1.0799999999999841</c:v>
                </c:pt>
                <c:pt idx="2542">
                  <c:v>0.739999999999992</c:v>
                </c:pt>
                <c:pt idx="2543">
                  <c:v>0.9</c:v>
                </c:pt>
                <c:pt idx="2544">
                  <c:v>0.80000000000000571</c:v>
                </c:pt>
                <c:pt idx="2545">
                  <c:v>0.86000000000000798</c:v>
                </c:pt>
                <c:pt idx="2546">
                  <c:v>0.72000000000000453</c:v>
                </c:pt>
                <c:pt idx="2547">
                  <c:v>0.7</c:v>
                </c:pt>
                <c:pt idx="2548">
                  <c:v>0.5399999999999977</c:v>
                </c:pt>
                <c:pt idx="2549">
                  <c:v>0.83999999999999775</c:v>
                </c:pt>
                <c:pt idx="2550">
                  <c:v>0.3599999999999966</c:v>
                </c:pt>
                <c:pt idx="2551">
                  <c:v>0.26000000000000228</c:v>
                </c:pt>
                <c:pt idx="2552">
                  <c:v>0.24000000000000341</c:v>
                </c:pt>
                <c:pt idx="2553">
                  <c:v>-9.9999999999994316E-2</c:v>
                </c:pt>
                <c:pt idx="2554">
                  <c:v>-0.33999999999999775</c:v>
                </c:pt>
                <c:pt idx="2555">
                  <c:v>0.16000000000000228</c:v>
                </c:pt>
                <c:pt idx="2556">
                  <c:v>0.24000000000000341</c:v>
                </c:pt>
                <c:pt idx="2557">
                  <c:v>-0.19999999999999432</c:v>
                </c:pt>
                <c:pt idx="2558">
                  <c:v>-0.13999999999999774</c:v>
                </c:pt>
                <c:pt idx="2559">
                  <c:v>-0.29999999999999433</c:v>
                </c:pt>
                <c:pt idx="2560">
                  <c:v>-0.65999999999999659</c:v>
                </c:pt>
                <c:pt idx="2561">
                  <c:v>-0.38000000000000111</c:v>
                </c:pt>
                <c:pt idx="2562">
                  <c:v>0.31999999999999884</c:v>
                </c:pt>
                <c:pt idx="2563">
                  <c:v>0.43999999999999773</c:v>
                </c:pt>
                <c:pt idx="2564">
                  <c:v>0.23999999999999205</c:v>
                </c:pt>
                <c:pt idx="2565">
                  <c:v>0.25999999999999657</c:v>
                </c:pt>
                <c:pt idx="2566">
                  <c:v>-0.2</c:v>
                </c:pt>
                <c:pt idx="2567">
                  <c:v>-0.92000000000000459</c:v>
                </c:pt>
                <c:pt idx="2568">
                  <c:v>-1.3800000000000012</c:v>
                </c:pt>
                <c:pt idx="2569">
                  <c:v>-1.2800000000000011</c:v>
                </c:pt>
                <c:pt idx="2570">
                  <c:v>-1.1000000000000001</c:v>
                </c:pt>
                <c:pt idx="2571">
                  <c:v>-0.78000000000000114</c:v>
                </c:pt>
                <c:pt idx="2572">
                  <c:v>-0.43999999999999773</c:v>
                </c:pt>
                <c:pt idx="2573">
                  <c:v>1.9999999999998862E-2</c:v>
                </c:pt>
                <c:pt idx="2574">
                  <c:v>-0.21999999999999886</c:v>
                </c:pt>
                <c:pt idx="2575">
                  <c:v>-0.68000000000000116</c:v>
                </c:pt>
                <c:pt idx="2576">
                  <c:v>-0.80000000000000571</c:v>
                </c:pt>
                <c:pt idx="2577">
                  <c:v>-0.72000000000001019</c:v>
                </c:pt>
                <c:pt idx="2578">
                  <c:v>-0.74000000000000909</c:v>
                </c:pt>
                <c:pt idx="2579">
                  <c:v>-0.90000000000000568</c:v>
                </c:pt>
                <c:pt idx="2580">
                  <c:v>-0.74000000000000343</c:v>
                </c:pt>
                <c:pt idx="2581">
                  <c:v>-0.93999999999999773</c:v>
                </c:pt>
                <c:pt idx="2582">
                  <c:v>-0.79999999999999427</c:v>
                </c:pt>
                <c:pt idx="2583">
                  <c:v>-1.2799999999999954</c:v>
                </c:pt>
                <c:pt idx="2584">
                  <c:v>-0.63999999999999768</c:v>
                </c:pt>
                <c:pt idx="2585">
                  <c:v>-0.43999999999999773</c:v>
                </c:pt>
                <c:pt idx="2586">
                  <c:v>-0.13999999999999774</c:v>
                </c:pt>
                <c:pt idx="2587">
                  <c:v>-0.43999999999999773</c:v>
                </c:pt>
                <c:pt idx="2588">
                  <c:v>0.1400000000000034</c:v>
                </c:pt>
                <c:pt idx="2589">
                  <c:v>-5.9999999999996591E-2</c:v>
                </c:pt>
                <c:pt idx="2590">
                  <c:v>-0.41999999999999887</c:v>
                </c:pt>
                <c:pt idx="2591">
                  <c:v>-0.44000000000000339</c:v>
                </c:pt>
                <c:pt idx="2592">
                  <c:v>-0.70000000000000573</c:v>
                </c:pt>
                <c:pt idx="2593">
                  <c:v>-0.74000000000000343</c:v>
                </c:pt>
                <c:pt idx="2594">
                  <c:v>-0.74000000000000343</c:v>
                </c:pt>
                <c:pt idx="2595">
                  <c:v>-0.13999999999999774</c:v>
                </c:pt>
                <c:pt idx="2596">
                  <c:v>-0.17999999999999544</c:v>
                </c:pt>
                <c:pt idx="2597">
                  <c:v>-0.25999999999999657</c:v>
                </c:pt>
                <c:pt idx="2598">
                  <c:v>-0.9</c:v>
                </c:pt>
                <c:pt idx="2599">
                  <c:v>-1.5599999999999965</c:v>
                </c:pt>
                <c:pt idx="2600">
                  <c:v>-1.819999999999999</c:v>
                </c:pt>
                <c:pt idx="2601">
                  <c:v>-1.8399999999999976</c:v>
                </c:pt>
                <c:pt idx="2602">
                  <c:v>-1.5399999999999978</c:v>
                </c:pt>
                <c:pt idx="2603">
                  <c:v>-1.1799999999999955</c:v>
                </c:pt>
                <c:pt idx="2604">
                  <c:v>-0.56000000000000227</c:v>
                </c:pt>
                <c:pt idx="2605">
                  <c:v>-0.16000000000000228</c:v>
                </c:pt>
                <c:pt idx="2606">
                  <c:v>-8.000000000000114E-2</c:v>
                </c:pt>
                <c:pt idx="2607">
                  <c:v>0.20000000000001136</c:v>
                </c:pt>
                <c:pt idx="2608">
                  <c:v>0.60000000000000564</c:v>
                </c:pt>
                <c:pt idx="2609">
                  <c:v>0.60000000000001141</c:v>
                </c:pt>
                <c:pt idx="2610">
                  <c:v>0.24000000000000909</c:v>
                </c:pt>
                <c:pt idx="2611">
                  <c:v>2.0000000000004549E-2</c:v>
                </c:pt>
                <c:pt idx="2612">
                  <c:v>-0.22000000000000455</c:v>
                </c:pt>
                <c:pt idx="2613">
                  <c:v>7.999999999999545E-2</c:v>
                </c:pt>
                <c:pt idx="2614">
                  <c:v>-0.10000000000001137</c:v>
                </c:pt>
                <c:pt idx="2615">
                  <c:v>9.9999999999988626E-2</c:v>
                </c:pt>
                <c:pt idx="2616">
                  <c:v>0.65999999999999093</c:v>
                </c:pt>
                <c:pt idx="2617">
                  <c:v>0.77999999999999547</c:v>
                </c:pt>
                <c:pt idx="2618">
                  <c:v>-1.9999999999993179E-2</c:v>
                </c:pt>
                <c:pt idx="2619">
                  <c:v>6.000000000001364E-2</c:v>
                </c:pt>
                <c:pt idx="2620">
                  <c:v>0.28000000000001818</c:v>
                </c:pt>
                <c:pt idx="2621">
                  <c:v>-7.9999999999984084E-2</c:v>
                </c:pt>
                <c:pt idx="2622">
                  <c:v>0.18000000000000682</c:v>
                </c:pt>
                <c:pt idx="2623">
                  <c:v>1.1000000000000001</c:v>
                </c:pt>
                <c:pt idx="2624">
                  <c:v>1.3799999999999955</c:v>
                </c:pt>
                <c:pt idx="2625">
                  <c:v>1.1399999999999977</c:v>
                </c:pt>
                <c:pt idx="2626">
                  <c:v>1.4799999999999955</c:v>
                </c:pt>
                <c:pt idx="2627">
                  <c:v>1.4600000000000022</c:v>
                </c:pt>
                <c:pt idx="2628">
                  <c:v>1.2199999999999931</c:v>
                </c:pt>
                <c:pt idx="2629">
                  <c:v>1.4599999999999909</c:v>
                </c:pt>
                <c:pt idx="2630">
                  <c:v>1.6999999999999886</c:v>
                </c:pt>
                <c:pt idx="2631">
                  <c:v>1.5799999999999954</c:v>
                </c:pt>
                <c:pt idx="2632">
                  <c:v>2.1</c:v>
                </c:pt>
                <c:pt idx="2633">
                  <c:v>2.1600000000000024</c:v>
                </c:pt>
                <c:pt idx="2634">
                  <c:v>2.0200000000000045</c:v>
                </c:pt>
                <c:pt idx="2635">
                  <c:v>1.9399999999999977</c:v>
                </c:pt>
                <c:pt idx="2636">
                  <c:v>2.2599999999999909</c:v>
                </c:pt>
                <c:pt idx="2637">
                  <c:v>1.9999999999999887</c:v>
                </c:pt>
                <c:pt idx="2638">
                  <c:v>1.8799999999999955</c:v>
                </c:pt>
                <c:pt idx="2639">
                  <c:v>2.2399999999999975</c:v>
                </c:pt>
                <c:pt idx="2640">
                  <c:v>2.3799999999999955</c:v>
                </c:pt>
                <c:pt idx="2641">
                  <c:v>2.3600000000000021</c:v>
                </c:pt>
                <c:pt idx="2642">
                  <c:v>2.2599999999999909</c:v>
                </c:pt>
                <c:pt idx="2643">
                  <c:v>2.4399999999999862</c:v>
                </c:pt>
                <c:pt idx="2644">
                  <c:v>2.4999999999999885</c:v>
                </c:pt>
                <c:pt idx="2645">
                  <c:v>2.2000000000000002</c:v>
                </c:pt>
                <c:pt idx="2646">
                  <c:v>2.1799999999999953</c:v>
                </c:pt>
                <c:pt idx="2647">
                  <c:v>2.2000000000000002</c:v>
                </c:pt>
                <c:pt idx="2648">
                  <c:v>2.0399999999999978</c:v>
                </c:pt>
                <c:pt idx="2649">
                  <c:v>1.9399999999999977</c:v>
                </c:pt>
                <c:pt idx="2650">
                  <c:v>2.3399999999999976</c:v>
                </c:pt>
                <c:pt idx="2651">
                  <c:v>2.3600000000000021</c:v>
                </c:pt>
                <c:pt idx="2652">
                  <c:v>2.4200000000000044</c:v>
                </c:pt>
                <c:pt idx="2653">
                  <c:v>2.1800000000000184</c:v>
                </c:pt>
                <c:pt idx="2654">
                  <c:v>1.7800000000000182</c:v>
                </c:pt>
                <c:pt idx="2655">
                  <c:v>1.4400000000000091</c:v>
                </c:pt>
                <c:pt idx="2656">
                  <c:v>1.3000000000000114</c:v>
                </c:pt>
                <c:pt idx="2657">
                  <c:v>1.2400000000000091</c:v>
                </c:pt>
                <c:pt idx="2658">
                  <c:v>1.3600000000000023</c:v>
                </c:pt>
                <c:pt idx="2659">
                  <c:v>1.6799999999999955</c:v>
                </c:pt>
                <c:pt idx="2660">
                  <c:v>1.8799999999999955</c:v>
                </c:pt>
                <c:pt idx="2661">
                  <c:v>1.5599999999999909</c:v>
                </c:pt>
                <c:pt idx="2662">
                  <c:v>1.3799999999999841</c:v>
                </c:pt>
                <c:pt idx="2663">
                  <c:v>1.4399999999999864</c:v>
                </c:pt>
                <c:pt idx="2664">
                  <c:v>1.2399999999999978</c:v>
                </c:pt>
                <c:pt idx="2665">
                  <c:v>1.4</c:v>
                </c:pt>
                <c:pt idx="2666">
                  <c:v>1.9399999999999977</c:v>
                </c:pt>
                <c:pt idx="2667">
                  <c:v>2.1200000000000045</c:v>
                </c:pt>
                <c:pt idx="2668">
                  <c:v>2.3399999999999976</c:v>
                </c:pt>
                <c:pt idx="2669">
                  <c:v>2.4399999999999862</c:v>
                </c:pt>
                <c:pt idx="2670">
                  <c:v>1.859999999999991</c:v>
                </c:pt>
                <c:pt idx="2671">
                  <c:v>1.2199999999999931</c:v>
                </c:pt>
                <c:pt idx="2672">
                  <c:v>1.0600000000000023</c:v>
                </c:pt>
                <c:pt idx="2673">
                  <c:v>0.52000000000000457</c:v>
                </c:pt>
                <c:pt idx="2674">
                  <c:v>0.32000000000000456</c:v>
                </c:pt>
                <c:pt idx="2675">
                  <c:v>0.18000000000000682</c:v>
                </c:pt>
                <c:pt idx="2676">
                  <c:v>0.32000000000000456</c:v>
                </c:pt>
                <c:pt idx="2677">
                  <c:v>0.37999999999999545</c:v>
                </c:pt>
                <c:pt idx="2678">
                  <c:v>0.2800000000000068</c:v>
                </c:pt>
                <c:pt idx="2679">
                  <c:v>0.34000000000002045</c:v>
                </c:pt>
                <c:pt idx="2680">
                  <c:v>0.80000000000002269</c:v>
                </c:pt>
                <c:pt idx="2681">
                  <c:v>0.72000000000002728</c:v>
                </c:pt>
                <c:pt idx="2682">
                  <c:v>0.62000000000002731</c:v>
                </c:pt>
                <c:pt idx="2683">
                  <c:v>0.80000000000002269</c:v>
                </c:pt>
                <c:pt idx="2684">
                  <c:v>0.58000000000001817</c:v>
                </c:pt>
                <c:pt idx="2685">
                  <c:v>0.40000000000001135</c:v>
                </c:pt>
                <c:pt idx="2686">
                  <c:v>0.64000000000000912</c:v>
                </c:pt>
                <c:pt idx="2687">
                  <c:v>0.44000000000000911</c:v>
                </c:pt>
                <c:pt idx="2688">
                  <c:v>0.22000000000000455</c:v>
                </c:pt>
                <c:pt idx="2689">
                  <c:v>0.38000000000000683</c:v>
                </c:pt>
                <c:pt idx="2690">
                  <c:v>0.40000000000001135</c:v>
                </c:pt>
                <c:pt idx="2691">
                  <c:v>0.26000000000001366</c:v>
                </c:pt>
                <c:pt idx="2692">
                  <c:v>0.30000000000001137</c:v>
                </c:pt>
                <c:pt idx="2693">
                  <c:v>0.86000000000001364</c:v>
                </c:pt>
                <c:pt idx="2694">
                  <c:v>0.62000000000000455</c:v>
                </c:pt>
                <c:pt idx="2695">
                  <c:v>0.51999999999999313</c:v>
                </c:pt>
                <c:pt idx="2696">
                  <c:v>0.97999999999998411</c:v>
                </c:pt>
                <c:pt idx="2697">
                  <c:v>1.1199999999999819</c:v>
                </c:pt>
                <c:pt idx="2698">
                  <c:v>0.95999999999997954</c:v>
                </c:pt>
                <c:pt idx="2699">
                  <c:v>1.5599999999999796</c:v>
                </c:pt>
                <c:pt idx="2700">
                  <c:v>1.8599999999999794</c:v>
                </c:pt>
                <c:pt idx="2701">
                  <c:v>1.6399999999999864</c:v>
                </c:pt>
                <c:pt idx="2702">
                  <c:v>1.9799999999999955</c:v>
                </c:pt>
                <c:pt idx="2703">
                  <c:v>2.5199999999999934</c:v>
                </c:pt>
                <c:pt idx="2704">
                  <c:v>2.4799999999999955</c:v>
                </c:pt>
                <c:pt idx="2705">
                  <c:v>2.7</c:v>
                </c:pt>
                <c:pt idx="2706">
                  <c:v>2.8799999999999955</c:v>
                </c:pt>
                <c:pt idx="2707">
                  <c:v>2.619999999999993</c:v>
                </c:pt>
                <c:pt idx="2708">
                  <c:v>1.8399999999999976</c:v>
                </c:pt>
                <c:pt idx="2709">
                  <c:v>1.5</c:v>
                </c:pt>
                <c:pt idx="2710">
                  <c:v>0.93999999999999773</c:v>
                </c:pt>
                <c:pt idx="2711">
                  <c:v>0.44000000000000911</c:v>
                </c:pt>
                <c:pt idx="2712">
                  <c:v>0.22000000000001591</c:v>
                </c:pt>
                <c:pt idx="2713">
                  <c:v>0.22000000000001591</c:v>
                </c:pt>
                <c:pt idx="2714">
                  <c:v>8.0000000000006816E-2</c:v>
                </c:pt>
                <c:pt idx="2715">
                  <c:v>4.0000000000009098E-2</c:v>
                </c:pt>
                <c:pt idx="2716">
                  <c:v>-0.11999999999999318</c:v>
                </c:pt>
                <c:pt idx="2717">
                  <c:v>-0.42000000000000454</c:v>
                </c:pt>
                <c:pt idx="2718">
                  <c:v>-0.30000000000001137</c:v>
                </c:pt>
                <c:pt idx="2719">
                  <c:v>-0.16000000000000228</c:v>
                </c:pt>
                <c:pt idx="2720">
                  <c:v>-0.14000000000000909</c:v>
                </c:pt>
                <c:pt idx="2721">
                  <c:v>-8.0000000000006816E-2</c:v>
                </c:pt>
                <c:pt idx="2722">
                  <c:v>0.47999999999999543</c:v>
                </c:pt>
                <c:pt idx="2723">
                  <c:v>0.1599999999999909</c:v>
                </c:pt>
                <c:pt idx="2724">
                  <c:v>-0.2800000000000068</c:v>
                </c:pt>
                <c:pt idx="2725">
                  <c:v>-0.31999999999999318</c:v>
                </c:pt>
                <c:pt idx="2726">
                  <c:v>-0.66000000000000225</c:v>
                </c:pt>
                <c:pt idx="2727">
                  <c:v>-0.93999999999999773</c:v>
                </c:pt>
                <c:pt idx="2728">
                  <c:v>-0.69999999999998863</c:v>
                </c:pt>
                <c:pt idx="2729">
                  <c:v>-0.73999999999999777</c:v>
                </c:pt>
                <c:pt idx="2730">
                  <c:v>-0.84000000000000907</c:v>
                </c:pt>
                <c:pt idx="2731">
                  <c:v>-0.62000000000001587</c:v>
                </c:pt>
                <c:pt idx="2732">
                  <c:v>-0.52000000000001589</c:v>
                </c:pt>
                <c:pt idx="2733">
                  <c:v>-0.58000000000001817</c:v>
                </c:pt>
                <c:pt idx="2734">
                  <c:v>-0.60000000000001141</c:v>
                </c:pt>
                <c:pt idx="2735">
                  <c:v>-0.5600000000000136</c:v>
                </c:pt>
                <c:pt idx="2736">
                  <c:v>-0.40000000000001135</c:v>
                </c:pt>
                <c:pt idx="2737">
                  <c:v>-0.50000000000001132</c:v>
                </c:pt>
                <c:pt idx="2738">
                  <c:v>-0.32000000000000456</c:v>
                </c:pt>
                <c:pt idx="2739">
                  <c:v>0.13999999999998636</c:v>
                </c:pt>
                <c:pt idx="2740">
                  <c:v>0.21999999999999317</c:v>
                </c:pt>
                <c:pt idx="2741">
                  <c:v>0.32000000000000456</c:v>
                </c:pt>
                <c:pt idx="2742">
                  <c:v>0.3</c:v>
                </c:pt>
                <c:pt idx="2743">
                  <c:v>-0.24000000000000909</c:v>
                </c:pt>
                <c:pt idx="2744">
                  <c:v>-0.76000000000000223</c:v>
                </c:pt>
                <c:pt idx="2745">
                  <c:v>-0.51999999999999313</c:v>
                </c:pt>
                <c:pt idx="2746">
                  <c:v>-1.9999999999993179E-2</c:v>
                </c:pt>
                <c:pt idx="2747">
                  <c:v>-1.999999999998181E-2</c:v>
                </c:pt>
                <c:pt idx="2748">
                  <c:v>-0.11999999999997044</c:v>
                </c:pt>
                <c:pt idx="2749">
                  <c:v>0.16000000000002501</c:v>
                </c:pt>
                <c:pt idx="2750">
                  <c:v>-0.35999999999999088</c:v>
                </c:pt>
                <c:pt idx="2751">
                  <c:v>-1.0599999999999909</c:v>
                </c:pt>
                <c:pt idx="2752">
                  <c:v>-1.3799999999999955</c:v>
                </c:pt>
                <c:pt idx="2753">
                  <c:v>-1.2000000000000113</c:v>
                </c:pt>
                <c:pt idx="2754">
                  <c:v>-1.3600000000000136</c:v>
                </c:pt>
                <c:pt idx="2755">
                  <c:v>-1.7800000000000069</c:v>
                </c:pt>
                <c:pt idx="2756">
                  <c:v>-2.2600000000000136</c:v>
                </c:pt>
                <c:pt idx="2757">
                  <c:v>-1.9800000000000182</c:v>
                </c:pt>
                <c:pt idx="2758">
                  <c:v>-1.8200000000000158</c:v>
                </c:pt>
                <c:pt idx="2759">
                  <c:v>-1.5000000000000113</c:v>
                </c:pt>
                <c:pt idx="2760">
                  <c:v>-0.94000000000000905</c:v>
                </c:pt>
                <c:pt idx="2761">
                  <c:v>-0.38000000000000683</c:v>
                </c:pt>
                <c:pt idx="2762">
                  <c:v>-0.5</c:v>
                </c:pt>
                <c:pt idx="2763">
                  <c:v>-0.41999999999999316</c:v>
                </c:pt>
                <c:pt idx="2764">
                  <c:v>-0.27999999999999547</c:v>
                </c:pt>
                <c:pt idx="2765">
                  <c:v>-0.27999999999999547</c:v>
                </c:pt>
                <c:pt idx="2766">
                  <c:v>-0.6799999999999955</c:v>
                </c:pt>
                <c:pt idx="2767">
                  <c:v>-0.73999999999999777</c:v>
                </c:pt>
                <c:pt idx="2768">
                  <c:v>-0.86000000000000232</c:v>
                </c:pt>
                <c:pt idx="2769">
                  <c:v>-1.4599999999999909</c:v>
                </c:pt>
                <c:pt idx="2770">
                  <c:v>-1.5999999999999885</c:v>
                </c:pt>
                <c:pt idx="2771">
                  <c:v>-1.3999999999999886</c:v>
                </c:pt>
                <c:pt idx="2772">
                  <c:v>-1.8</c:v>
                </c:pt>
                <c:pt idx="2773">
                  <c:v>-1.6999999999999886</c:v>
                </c:pt>
                <c:pt idx="2774">
                  <c:v>-1.4799999999999955</c:v>
                </c:pt>
                <c:pt idx="2775">
                  <c:v>-1.4399999999999977</c:v>
                </c:pt>
                <c:pt idx="2776">
                  <c:v>-1.7200000000000046</c:v>
                </c:pt>
                <c:pt idx="2777">
                  <c:v>-1.3600000000000023</c:v>
                </c:pt>
                <c:pt idx="2778">
                  <c:v>-1.6800000000000068</c:v>
                </c:pt>
                <c:pt idx="2779">
                  <c:v>-2.1000000000000112</c:v>
                </c:pt>
                <c:pt idx="2780">
                  <c:v>-2.2600000000000136</c:v>
                </c:pt>
                <c:pt idx="2781">
                  <c:v>-2.1800000000000068</c:v>
                </c:pt>
                <c:pt idx="2782">
                  <c:v>-2.7800000000000069</c:v>
                </c:pt>
                <c:pt idx="2783">
                  <c:v>-2.8600000000000136</c:v>
                </c:pt>
                <c:pt idx="2784">
                  <c:v>-2.6200000000000161</c:v>
                </c:pt>
                <c:pt idx="2785">
                  <c:v>-2.5400000000000089</c:v>
                </c:pt>
                <c:pt idx="2786">
                  <c:v>-2.640000000000009</c:v>
                </c:pt>
              </c:numCache>
            </c:numRef>
          </c:xVal>
          <c:yVal>
            <c:numRef>
              <c:f>'63J_3'!$A$2:$A$2791</c:f>
              <c:numCache>
                <c:formatCode>General</c:formatCode>
                <c:ptCount val="2790"/>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numCache>
            </c:numRef>
          </c:yVal>
          <c:smooth val="1"/>
          <c:extLst>
            <c:ext xmlns:c16="http://schemas.microsoft.com/office/drawing/2014/chart" uri="{C3380CC4-5D6E-409C-BE32-E72D297353CC}">
              <c16:uniqueId val="{00000001-4DD6-4618-BDF2-63872BE4B36D}"/>
            </c:ext>
          </c:extLst>
        </c:ser>
        <c:ser>
          <c:idx val="2"/>
          <c:order val="2"/>
          <c:tx>
            <c:strRef>
              <c:f>'63J_3'!$Q$1</c:f>
              <c:strCache>
                <c:ptCount val="1"/>
                <c:pt idx="0">
                  <c:v>2017-2018</c:v>
                </c:pt>
              </c:strCache>
            </c:strRef>
          </c:tx>
          <c:spPr>
            <a:ln w="12700" cap="rnd">
              <a:solidFill>
                <a:schemeClr val="accent6">
                  <a:lumMod val="40000"/>
                  <a:lumOff val="60000"/>
                </a:schemeClr>
              </a:solidFill>
              <a:round/>
            </a:ln>
            <a:effectLst/>
          </c:spPr>
          <c:marker>
            <c:symbol val="none"/>
          </c:marker>
          <c:xVal>
            <c:numRef>
              <c:f>'63J_3'!$Q$5:$Q$2791</c:f>
              <c:numCache>
                <c:formatCode>General</c:formatCode>
                <c:ptCount val="2787"/>
                <c:pt idx="0">
                  <c:v>-1.4200000000000002</c:v>
                </c:pt>
                <c:pt idx="1">
                  <c:v>-1.32</c:v>
                </c:pt>
                <c:pt idx="2">
                  <c:v>-1.2200000000000002</c:v>
                </c:pt>
                <c:pt idx="3">
                  <c:v>-1.2</c:v>
                </c:pt>
                <c:pt idx="4">
                  <c:v>-0.86</c:v>
                </c:pt>
                <c:pt idx="5">
                  <c:v>-0.88000000000000012</c:v>
                </c:pt>
                <c:pt idx="6">
                  <c:v>-1.1800000000000002</c:v>
                </c:pt>
                <c:pt idx="7">
                  <c:v>-1.3599999999999999</c:v>
                </c:pt>
                <c:pt idx="8">
                  <c:v>-1.46</c:v>
                </c:pt>
                <c:pt idx="9">
                  <c:v>-1.4</c:v>
                </c:pt>
                <c:pt idx="10">
                  <c:v>-1.44</c:v>
                </c:pt>
                <c:pt idx="11">
                  <c:v>-1.0799999999999998</c:v>
                </c:pt>
                <c:pt idx="12">
                  <c:v>-0.61999999999999988</c:v>
                </c:pt>
                <c:pt idx="13">
                  <c:v>-0.36</c:v>
                </c:pt>
                <c:pt idx="14">
                  <c:v>-0.5</c:v>
                </c:pt>
                <c:pt idx="15">
                  <c:v>-0.31999999999999995</c:v>
                </c:pt>
                <c:pt idx="16">
                  <c:v>-0.57999999999999985</c:v>
                </c:pt>
                <c:pt idx="17">
                  <c:v>-1.0799999999999998</c:v>
                </c:pt>
                <c:pt idx="18">
                  <c:v>-1.8</c:v>
                </c:pt>
                <c:pt idx="19">
                  <c:v>-2.02</c:v>
                </c:pt>
                <c:pt idx="20">
                  <c:v>-2.1800000000000002</c:v>
                </c:pt>
                <c:pt idx="21">
                  <c:v>-2.0799999999999996</c:v>
                </c:pt>
                <c:pt idx="22">
                  <c:v>-1.92</c:v>
                </c:pt>
                <c:pt idx="23">
                  <c:v>-1.3599999999999999</c:v>
                </c:pt>
                <c:pt idx="24">
                  <c:v>-1.2799999999999998</c:v>
                </c:pt>
                <c:pt idx="25">
                  <c:v>-1.0799999999999998</c:v>
                </c:pt>
                <c:pt idx="26">
                  <c:v>-1.3599999999999999</c:v>
                </c:pt>
                <c:pt idx="27">
                  <c:v>-1.5000000000000002</c:v>
                </c:pt>
                <c:pt idx="28">
                  <c:v>-1.48</c:v>
                </c:pt>
                <c:pt idx="29">
                  <c:v>-1.3199999999999998</c:v>
                </c:pt>
                <c:pt idx="30">
                  <c:v>-1.5399999999999998</c:v>
                </c:pt>
                <c:pt idx="31">
                  <c:v>-1.0599999999999998</c:v>
                </c:pt>
                <c:pt idx="32">
                  <c:v>-0.65999999999999948</c:v>
                </c:pt>
                <c:pt idx="33">
                  <c:v>-0.95999999999999941</c:v>
                </c:pt>
                <c:pt idx="34">
                  <c:v>-1.0999999999999996</c:v>
                </c:pt>
                <c:pt idx="35">
                  <c:v>-1.0599999999999998</c:v>
                </c:pt>
                <c:pt idx="36">
                  <c:v>-1.08</c:v>
                </c:pt>
                <c:pt idx="37">
                  <c:v>-1.1800000000000002</c:v>
                </c:pt>
                <c:pt idx="38">
                  <c:v>-1.1199999999999999</c:v>
                </c:pt>
                <c:pt idx="39">
                  <c:v>-1.02</c:v>
                </c:pt>
                <c:pt idx="40">
                  <c:v>-1.02</c:v>
                </c:pt>
                <c:pt idx="41">
                  <c:v>-1.1199999999999997</c:v>
                </c:pt>
                <c:pt idx="42">
                  <c:v>-1.3199999999999996</c:v>
                </c:pt>
                <c:pt idx="43">
                  <c:v>-1.6199999999999999</c:v>
                </c:pt>
                <c:pt idx="44">
                  <c:v>-1.7199999999999995</c:v>
                </c:pt>
                <c:pt idx="45">
                  <c:v>-1.6799999999999993</c:v>
                </c:pt>
                <c:pt idx="46">
                  <c:v>-1.7399999999999995</c:v>
                </c:pt>
                <c:pt idx="47">
                  <c:v>-1.5599999999999998</c:v>
                </c:pt>
                <c:pt idx="48">
                  <c:v>-0.75999999999999979</c:v>
                </c:pt>
                <c:pt idx="49">
                  <c:v>-0.64000000000000024</c:v>
                </c:pt>
                <c:pt idx="50">
                  <c:v>-0.36000000000000049</c:v>
                </c:pt>
                <c:pt idx="51">
                  <c:v>-0.28000000000000042</c:v>
                </c:pt>
                <c:pt idx="52">
                  <c:v>-0.14000000000000021</c:v>
                </c:pt>
                <c:pt idx="53">
                  <c:v>-0.4</c:v>
                </c:pt>
                <c:pt idx="54">
                  <c:v>-0.21999999999999958</c:v>
                </c:pt>
                <c:pt idx="55">
                  <c:v>-3.9999999999999501E-2</c:v>
                </c:pt>
                <c:pt idx="56">
                  <c:v>0.14000000000000057</c:v>
                </c:pt>
                <c:pt idx="57">
                  <c:v>0.34000000000000058</c:v>
                </c:pt>
                <c:pt idx="58">
                  <c:v>0.32000000000000062</c:v>
                </c:pt>
                <c:pt idx="59">
                  <c:v>0.18000000000000008</c:v>
                </c:pt>
                <c:pt idx="60">
                  <c:v>-0.18000000000000008</c:v>
                </c:pt>
                <c:pt idx="61">
                  <c:v>-0.22000000000000028</c:v>
                </c:pt>
                <c:pt idx="62">
                  <c:v>-0.46000000000000013</c:v>
                </c:pt>
                <c:pt idx="63">
                  <c:v>-0.42000000000000065</c:v>
                </c:pt>
                <c:pt idx="64">
                  <c:v>-0.22000000000000064</c:v>
                </c:pt>
                <c:pt idx="65">
                  <c:v>-0.42000000000000065</c:v>
                </c:pt>
                <c:pt idx="66">
                  <c:v>-0.50000000000000067</c:v>
                </c:pt>
                <c:pt idx="67">
                  <c:v>-0.56000000000000083</c:v>
                </c:pt>
                <c:pt idx="68">
                  <c:v>-0.80000000000000071</c:v>
                </c:pt>
                <c:pt idx="69">
                  <c:v>-0.96000000000000052</c:v>
                </c:pt>
                <c:pt idx="70">
                  <c:v>-0.74000000000000021</c:v>
                </c:pt>
                <c:pt idx="71">
                  <c:v>-0.77999999999999969</c:v>
                </c:pt>
                <c:pt idx="72">
                  <c:v>-0.95999999999999974</c:v>
                </c:pt>
                <c:pt idx="73">
                  <c:v>-0.97999999999999976</c:v>
                </c:pt>
                <c:pt idx="74">
                  <c:v>-0.81999999999999962</c:v>
                </c:pt>
                <c:pt idx="75">
                  <c:v>-0.75999999999999979</c:v>
                </c:pt>
                <c:pt idx="76">
                  <c:v>-0.8600000000000001</c:v>
                </c:pt>
                <c:pt idx="77">
                  <c:v>-0.72000000000000031</c:v>
                </c:pt>
                <c:pt idx="78">
                  <c:v>-0.66000000000000036</c:v>
                </c:pt>
                <c:pt idx="79">
                  <c:v>-0.88000000000000056</c:v>
                </c:pt>
                <c:pt idx="80">
                  <c:v>-1.0800000000000005</c:v>
                </c:pt>
                <c:pt idx="81">
                  <c:v>-0.80000000000000049</c:v>
                </c:pt>
                <c:pt idx="82">
                  <c:v>-1.2400000000000004</c:v>
                </c:pt>
                <c:pt idx="83">
                  <c:v>-1.4200000000000004</c:v>
                </c:pt>
                <c:pt idx="84">
                  <c:v>-1.3</c:v>
                </c:pt>
                <c:pt idx="85">
                  <c:v>-1.26</c:v>
                </c:pt>
                <c:pt idx="86">
                  <c:v>-1.42</c:v>
                </c:pt>
                <c:pt idx="87">
                  <c:v>-1.02</c:v>
                </c:pt>
                <c:pt idx="88">
                  <c:v>-0.86</c:v>
                </c:pt>
                <c:pt idx="89">
                  <c:v>-1.08</c:v>
                </c:pt>
                <c:pt idx="90">
                  <c:v>-0.64</c:v>
                </c:pt>
                <c:pt idx="91">
                  <c:v>-0.62000000000000011</c:v>
                </c:pt>
                <c:pt idx="92">
                  <c:v>-0.46000000000000013</c:v>
                </c:pt>
                <c:pt idx="93">
                  <c:v>-0.32000000000000017</c:v>
                </c:pt>
                <c:pt idx="94">
                  <c:v>-0.48000000000000015</c:v>
                </c:pt>
                <c:pt idx="95">
                  <c:v>-0.88000000000000012</c:v>
                </c:pt>
                <c:pt idx="96">
                  <c:v>-0.54000000000000026</c:v>
                </c:pt>
                <c:pt idx="97">
                  <c:v>-0.38000000000000017</c:v>
                </c:pt>
                <c:pt idx="98">
                  <c:v>-0.34</c:v>
                </c:pt>
                <c:pt idx="99">
                  <c:v>0</c:v>
                </c:pt>
                <c:pt idx="100">
                  <c:v>1.9999999999999928E-2</c:v>
                </c:pt>
                <c:pt idx="101">
                  <c:v>-0.12000000000000002</c:v>
                </c:pt>
                <c:pt idx="102">
                  <c:v>-0.56000000000000005</c:v>
                </c:pt>
                <c:pt idx="103">
                  <c:v>-0.76</c:v>
                </c:pt>
                <c:pt idx="104">
                  <c:v>-0.60000000000000009</c:v>
                </c:pt>
                <c:pt idx="105">
                  <c:v>-0.7400000000000001</c:v>
                </c:pt>
                <c:pt idx="106">
                  <c:v>-0.82</c:v>
                </c:pt>
                <c:pt idx="107">
                  <c:v>-0.51999999999999991</c:v>
                </c:pt>
                <c:pt idx="108">
                  <c:v>-0.3</c:v>
                </c:pt>
                <c:pt idx="109">
                  <c:v>-0.57999999999999985</c:v>
                </c:pt>
                <c:pt idx="110">
                  <c:v>-0.15999999999999978</c:v>
                </c:pt>
                <c:pt idx="111">
                  <c:v>-0.55999999999999994</c:v>
                </c:pt>
                <c:pt idx="112">
                  <c:v>-0.82</c:v>
                </c:pt>
                <c:pt idx="113">
                  <c:v>-0.95999999999999974</c:v>
                </c:pt>
                <c:pt idx="114">
                  <c:v>-1.1399999999999999</c:v>
                </c:pt>
                <c:pt idx="115">
                  <c:v>-1.5999999999999999</c:v>
                </c:pt>
                <c:pt idx="116">
                  <c:v>-1.2599999999999998</c:v>
                </c:pt>
                <c:pt idx="117">
                  <c:v>-1.2999999999999998</c:v>
                </c:pt>
                <c:pt idx="118">
                  <c:v>-1.28</c:v>
                </c:pt>
                <c:pt idx="119">
                  <c:v>-0.90000000000000013</c:v>
                </c:pt>
                <c:pt idx="120">
                  <c:v>-0.70000000000000018</c:v>
                </c:pt>
                <c:pt idx="121">
                  <c:v>-0.7400000000000001</c:v>
                </c:pt>
                <c:pt idx="122">
                  <c:v>-0.9</c:v>
                </c:pt>
                <c:pt idx="123">
                  <c:v>-1.18</c:v>
                </c:pt>
                <c:pt idx="124">
                  <c:v>-1.5199999999999998</c:v>
                </c:pt>
                <c:pt idx="125">
                  <c:v>-1.7</c:v>
                </c:pt>
                <c:pt idx="126">
                  <c:v>-1.5999999999999999</c:v>
                </c:pt>
                <c:pt idx="127">
                  <c:v>-1.3599999999999999</c:v>
                </c:pt>
                <c:pt idx="128">
                  <c:v>-1.06</c:v>
                </c:pt>
                <c:pt idx="129">
                  <c:v>-1</c:v>
                </c:pt>
                <c:pt idx="130">
                  <c:v>-1.0799999999999998</c:v>
                </c:pt>
                <c:pt idx="131">
                  <c:v>-1.3</c:v>
                </c:pt>
                <c:pt idx="132">
                  <c:v>-1.2999999999999998</c:v>
                </c:pt>
                <c:pt idx="133">
                  <c:v>-1.5399999999999996</c:v>
                </c:pt>
                <c:pt idx="134">
                  <c:v>-1.4399999999999997</c:v>
                </c:pt>
                <c:pt idx="135">
                  <c:v>-1.2199999999999998</c:v>
                </c:pt>
                <c:pt idx="136">
                  <c:v>-1.1599999999999997</c:v>
                </c:pt>
                <c:pt idx="137">
                  <c:v>-1.2799999999999998</c:v>
                </c:pt>
                <c:pt idx="138">
                  <c:v>-1.22</c:v>
                </c:pt>
                <c:pt idx="139">
                  <c:v>-1.1599999999999999</c:v>
                </c:pt>
                <c:pt idx="140">
                  <c:v>-1.1800000000000002</c:v>
                </c:pt>
                <c:pt idx="141">
                  <c:v>-1.4600000000000002</c:v>
                </c:pt>
                <c:pt idx="142">
                  <c:v>-1.3199999999999998</c:v>
                </c:pt>
                <c:pt idx="143">
                  <c:v>-1.0799999999999998</c:v>
                </c:pt>
                <c:pt idx="144">
                  <c:v>-1.02</c:v>
                </c:pt>
                <c:pt idx="145">
                  <c:v>-0.73999999999999977</c:v>
                </c:pt>
                <c:pt idx="146">
                  <c:v>-0.2599999999999999</c:v>
                </c:pt>
                <c:pt idx="147">
                  <c:v>-3.9999999999999945E-2</c:v>
                </c:pt>
                <c:pt idx="148">
                  <c:v>-4.0000000000000126E-2</c:v>
                </c:pt>
                <c:pt idx="149">
                  <c:v>-0.16000000000000006</c:v>
                </c:pt>
                <c:pt idx="150">
                  <c:v>-0.62000000000000011</c:v>
                </c:pt>
                <c:pt idx="151">
                  <c:v>-0.6</c:v>
                </c:pt>
                <c:pt idx="152">
                  <c:v>-0.74</c:v>
                </c:pt>
                <c:pt idx="153">
                  <c:v>-0.86</c:v>
                </c:pt>
                <c:pt idx="154">
                  <c:v>-0.67999999999999994</c:v>
                </c:pt>
                <c:pt idx="155">
                  <c:v>-0.11999999999999993</c:v>
                </c:pt>
                <c:pt idx="156">
                  <c:v>-0.11999999999999993</c:v>
                </c:pt>
                <c:pt idx="157">
                  <c:v>2.0000000000000108E-2</c:v>
                </c:pt>
                <c:pt idx="158">
                  <c:v>-7.9999999999999891E-2</c:v>
                </c:pt>
                <c:pt idx="159">
                  <c:v>-7.9999999999999891E-2</c:v>
                </c:pt>
                <c:pt idx="160">
                  <c:v>-0.33999999999999975</c:v>
                </c:pt>
                <c:pt idx="161">
                  <c:v>-0.49999999999999989</c:v>
                </c:pt>
                <c:pt idx="162">
                  <c:v>-0.82</c:v>
                </c:pt>
                <c:pt idx="163">
                  <c:v>-0.78</c:v>
                </c:pt>
                <c:pt idx="164">
                  <c:v>-0.67999999999999994</c:v>
                </c:pt>
                <c:pt idx="165">
                  <c:v>-0.76000000000000012</c:v>
                </c:pt>
                <c:pt idx="166">
                  <c:v>-0.62000000000000011</c:v>
                </c:pt>
                <c:pt idx="167">
                  <c:v>-0.8</c:v>
                </c:pt>
                <c:pt idx="168">
                  <c:v>-0.84000000000000008</c:v>
                </c:pt>
                <c:pt idx="169">
                  <c:v>-1.4</c:v>
                </c:pt>
                <c:pt idx="170">
                  <c:v>-1.7</c:v>
                </c:pt>
                <c:pt idx="171">
                  <c:v>-1.7399999999999998</c:v>
                </c:pt>
                <c:pt idx="172">
                  <c:v>-1.3199999999999998</c:v>
                </c:pt>
                <c:pt idx="173">
                  <c:v>-1.26</c:v>
                </c:pt>
                <c:pt idx="174">
                  <c:v>-1.04</c:v>
                </c:pt>
                <c:pt idx="175">
                  <c:v>-0.84000000000000008</c:v>
                </c:pt>
                <c:pt idx="176">
                  <c:v>-1.02</c:v>
                </c:pt>
                <c:pt idx="177">
                  <c:v>-0.68000000000000027</c:v>
                </c:pt>
                <c:pt idx="178">
                  <c:v>-0.6000000000000002</c:v>
                </c:pt>
                <c:pt idx="179">
                  <c:v>-0.52000000000000024</c:v>
                </c:pt>
                <c:pt idx="180">
                  <c:v>-0.54000000000000026</c:v>
                </c:pt>
                <c:pt idx="181">
                  <c:v>-0.34000000000000019</c:v>
                </c:pt>
                <c:pt idx="182">
                  <c:v>-0.5</c:v>
                </c:pt>
                <c:pt idx="183">
                  <c:v>-0.14000000000000021</c:v>
                </c:pt>
                <c:pt idx="184">
                  <c:v>0.15999999999999961</c:v>
                </c:pt>
                <c:pt idx="185">
                  <c:v>0.71999999999999942</c:v>
                </c:pt>
                <c:pt idx="186">
                  <c:v>0.19999999999999946</c:v>
                </c:pt>
                <c:pt idx="187">
                  <c:v>-0.58000000000000063</c:v>
                </c:pt>
                <c:pt idx="188">
                  <c:v>-1.1600000000000006</c:v>
                </c:pt>
                <c:pt idx="189">
                  <c:v>-1.3600000000000003</c:v>
                </c:pt>
                <c:pt idx="190">
                  <c:v>-1.48</c:v>
                </c:pt>
                <c:pt idx="191">
                  <c:v>-1.1600000000000001</c:v>
                </c:pt>
                <c:pt idx="192">
                  <c:v>-0.78</c:v>
                </c:pt>
                <c:pt idx="193">
                  <c:v>-0.6</c:v>
                </c:pt>
                <c:pt idx="194">
                  <c:v>-1.0399999999999998</c:v>
                </c:pt>
                <c:pt idx="195">
                  <c:v>-1.64</c:v>
                </c:pt>
                <c:pt idx="196">
                  <c:v>-1.5</c:v>
                </c:pt>
                <c:pt idx="197">
                  <c:v>-1.3399999999999999</c:v>
                </c:pt>
                <c:pt idx="198">
                  <c:v>-1.1999999999999997</c:v>
                </c:pt>
                <c:pt idx="199">
                  <c:v>-0.57999999999999985</c:v>
                </c:pt>
                <c:pt idx="200">
                  <c:v>-1.9999999999999928E-2</c:v>
                </c:pt>
                <c:pt idx="201">
                  <c:v>-9.9999999999999825E-2</c:v>
                </c:pt>
                <c:pt idx="202">
                  <c:v>-0.1999999999999999</c:v>
                </c:pt>
                <c:pt idx="203">
                  <c:v>-0.43999999999999995</c:v>
                </c:pt>
                <c:pt idx="204">
                  <c:v>-1.1199999999999999</c:v>
                </c:pt>
                <c:pt idx="205">
                  <c:v>-1.9</c:v>
                </c:pt>
                <c:pt idx="206">
                  <c:v>-2.64</c:v>
                </c:pt>
                <c:pt idx="207">
                  <c:v>-3.1</c:v>
                </c:pt>
                <c:pt idx="208">
                  <c:v>-3.3</c:v>
                </c:pt>
                <c:pt idx="209">
                  <c:v>-2.8</c:v>
                </c:pt>
                <c:pt idx="210">
                  <c:v>-2.4</c:v>
                </c:pt>
                <c:pt idx="211">
                  <c:v>-1.44</c:v>
                </c:pt>
                <c:pt idx="212">
                  <c:v>-0.48000000000000009</c:v>
                </c:pt>
                <c:pt idx="213">
                  <c:v>-6.0000000000000234E-2</c:v>
                </c:pt>
                <c:pt idx="214">
                  <c:v>0.13999999999999951</c:v>
                </c:pt>
                <c:pt idx="215">
                  <c:v>0.61999999999999955</c:v>
                </c:pt>
                <c:pt idx="216">
                  <c:v>0.39999999999999947</c:v>
                </c:pt>
                <c:pt idx="217">
                  <c:v>-6.0000000000000497E-2</c:v>
                </c:pt>
                <c:pt idx="218">
                  <c:v>-2.0000000000000462E-2</c:v>
                </c:pt>
                <c:pt idx="219">
                  <c:v>-0.44000000000000006</c:v>
                </c:pt>
                <c:pt idx="220">
                  <c:v>-1.1600000000000001</c:v>
                </c:pt>
                <c:pt idx="221">
                  <c:v>-1.2599999999999998</c:v>
                </c:pt>
                <c:pt idx="222">
                  <c:v>-1.1999999999999997</c:v>
                </c:pt>
                <c:pt idx="223">
                  <c:v>-1.5399999999999996</c:v>
                </c:pt>
                <c:pt idx="224">
                  <c:v>-1.9</c:v>
                </c:pt>
                <c:pt idx="225">
                  <c:v>-2.04</c:v>
                </c:pt>
                <c:pt idx="226">
                  <c:v>-2.5</c:v>
                </c:pt>
                <c:pt idx="227">
                  <c:v>-3.1</c:v>
                </c:pt>
                <c:pt idx="228">
                  <c:v>-3.1399999999999997</c:v>
                </c:pt>
                <c:pt idx="229">
                  <c:v>-3.18</c:v>
                </c:pt>
                <c:pt idx="230">
                  <c:v>-3.18</c:v>
                </c:pt>
                <c:pt idx="231">
                  <c:v>-3.2400000000000007</c:v>
                </c:pt>
                <c:pt idx="232">
                  <c:v>-2.9200000000000004</c:v>
                </c:pt>
                <c:pt idx="233">
                  <c:v>-2.74</c:v>
                </c:pt>
                <c:pt idx="234">
                  <c:v>-2.7600000000000002</c:v>
                </c:pt>
                <c:pt idx="235">
                  <c:v>-2.62</c:v>
                </c:pt>
                <c:pt idx="236">
                  <c:v>-1.9799999999999998</c:v>
                </c:pt>
                <c:pt idx="237">
                  <c:v>-1.8</c:v>
                </c:pt>
                <c:pt idx="238">
                  <c:v>-2</c:v>
                </c:pt>
                <c:pt idx="239">
                  <c:v>-1.6200000000000003</c:v>
                </c:pt>
                <c:pt idx="240">
                  <c:v>-1.46</c:v>
                </c:pt>
                <c:pt idx="241">
                  <c:v>-1.9799999999999998</c:v>
                </c:pt>
                <c:pt idx="242">
                  <c:v>-2.3399999999999994</c:v>
                </c:pt>
                <c:pt idx="243">
                  <c:v>-2.4399999999999995</c:v>
                </c:pt>
                <c:pt idx="244">
                  <c:v>-2.7399999999999993</c:v>
                </c:pt>
                <c:pt idx="245">
                  <c:v>-2.84</c:v>
                </c:pt>
                <c:pt idx="246">
                  <c:v>-2.7600000000000002</c:v>
                </c:pt>
                <c:pt idx="247">
                  <c:v>-2.7800000000000002</c:v>
                </c:pt>
                <c:pt idx="248">
                  <c:v>-2.7800000000000002</c:v>
                </c:pt>
                <c:pt idx="249">
                  <c:v>-2.5600000000000005</c:v>
                </c:pt>
                <c:pt idx="250">
                  <c:v>-2.8600000000000003</c:v>
                </c:pt>
                <c:pt idx="251">
                  <c:v>-2.4800000000000004</c:v>
                </c:pt>
                <c:pt idx="252">
                  <c:v>-2.4400000000000004</c:v>
                </c:pt>
                <c:pt idx="253">
                  <c:v>-2.5600000000000005</c:v>
                </c:pt>
                <c:pt idx="254">
                  <c:v>-2.7600000000000007</c:v>
                </c:pt>
                <c:pt idx="255">
                  <c:v>-2.62</c:v>
                </c:pt>
                <c:pt idx="256">
                  <c:v>-2.72</c:v>
                </c:pt>
                <c:pt idx="257">
                  <c:v>-2.46</c:v>
                </c:pt>
                <c:pt idx="258">
                  <c:v>-2.34</c:v>
                </c:pt>
                <c:pt idx="259">
                  <c:v>-2.3199999999999998</c:v>
                </c:pt>
                <c:pt idx="260">
                  <c:v>-2.5599999999999996</c:v>
                </c:pt>
                <c:pt idx="261">
                  <c:v>-2.8199999999999994</c:v>
                </c:pt>
                <c:pt idx="262">
                  <c:v>-2.8399999999999994</c:v>
                </c:pt>
                <c:pt idx="263">
                  <c:v>-2.96</c:v>
                </c:pt>
                <c:pt idx="264">
                  <c:v>-3.0599999999999996</c:v>
                </c:pt>
                <c:pt idx="265">
                  <c:v>-2.92</c:v>
                </c:pt>
                <c:pt idx="266">
                  <c:v>-2.5</c:v>
                </c:pt>
                <c:pt idx="267">
                  <c:v>-2.3400000000000003</c:v>
                </c:pt>
                <c:pt idx="268">
                  <c:v>-2.2800000000000002</c:v>
                </c:pt>
                <c:pt idx="269">
                  <c:v>-2.08</c:v>
                </c:pt>
                <c:pt idx="270">
                  <c:v>-1.5000000000000004</c:v>
                </c:pt>
                <c:pt idx="271">
                  <c:v>-1.6800000000000004</c:v>
                </c:pt>
                <c:pt idx="272">
                  <c:v>-1.5800000000000005</c:v>
                </c:pt>
                <c:pt idx="273">
                  <c:v>-1.4600000000000004</c:v>
                </c:pt>
                <c:pt idx="274">
                  <c:v>-1.4000000000000004</c:v>
                </c:pt>
                <c:pt idx="275">
                  <c:v>-1.5000000000000004</c:v>
                </c:pt>
                <c:pt idx="276">
                  <c:v>-1.4800000000000004</c:v>
                </c:pt>
                <c:pt idx="277">
                  <c:v>-1.4000000000000004</c:v>
                </c:pt>
                <c:pt idx="278">
                  <c:v>-1.4600000000000004</c:v>
                </c:pt>
                <c:pt idx="279">
                  <c:v>-1.4600000000000004</c:v>
                </c:pt>
                <c:pt idx="280">
                  <c:v>-1.7400000000000002</c:v>
                </c:pt>
                <c:pt idx="281">
                  <c:v>-1.7000000000000004</c:v>
                </c:pt>
                <c:pt idx="282">
                  <c:v>-2.0800000000000005</c:v>
                </c:pt>
                <c:pt idx="283">
                  <c:v>-1.9000000000000004</c:v>
                </c:pt>
                <c:pt idx="284">
                  <c:v>-2.2200000000000002</c:v>
                </c:pt>
                <c:pt idx="285">
                  <c:v>-2.0000000000000004</c:v>
                </c:pt>
                <c:pt idx="286">
                  <c:v>-2.1399999999999997</c:v>
                </c:pt>
                <c:pt idx="287">
                  <c:v>-2.2799999999999998</c:v>
                </c:pt>
                <c:pt idx="288">
                  <c:v>-2.1399999999999997</c:v>
                </c:pt>
                <c:pt idx="289">
                  <c:v>-1.8599999999999994</c:v>
                </c:pt>
                <c:pt idx="290">
                  <c:v>-1.8199999999999996</c:v>
                </c:pt>
                <c:pt idx="291">
                  <c:v>-1.6799999999999997</c:v>
                </c:pt>
                <c:pt idx="292">
                  <c:v>-1.2199999999999995</c:v>
                </c:pt>
                <c:pt idx="293">
                  <c:v>-1.4999999999999996</c:v>
                </c:pt>
                <c:pt idx="294">
                  <c:v>-1.2999999999999996</c:v>
                </c:pt>
                <c:pt idx="295">
                  <c:v>-1.4599999999999995</c:v>
                </c:pt>
                <c:pt idx="296">
                  <c:v>-1.4599999999999997</c:v>
                </c:pt>
                <c:pt idx="297">
                  <c:v>-1.8800000000000001</c:v>
                </c:pt>
                <c:pt idx="298">
                  <c:v>-1.72</c:v>
                </c:pt>
                <c:pt idx="299">
                  <c:v>-2.0200000000000005</c:v>
                </c:pt>
                <c:pt idx="300">
                  <c:v>-2.0000000000000004</c:v>
                </c:pt>
                <c:pt idx="301">
                  <c:v>-2.04</c:v>
                </c:pt>
                <c:pt idx="302">
                  <c:v>-2.06</c:v>
                </c:pt>
                <c:pt idx="303">
                  <c:v>-1.9600000000000002</c:v>
                </c:pt>
                <c:pt idx="304">
                  <c:v>-1.6400000000000001</c:v>
                </c:pt>
                <c:pt idx="305">
                  <c:v>-1.7400000000000002</c:v>
                </c:pt>
                <c:pt idx="306">
                  <c:v>-1.8400000000000003</c:v>
                </c:pt>
                <c:pt idx="307">
                  <c:v>-1.9600000000000004</c:v>
                </c:pt>
                <c:pt idx="308">
                  <c:v>-2.0200000000000005</c:v>
                </c:pt>
                <c:pt idx="309">
                  <c:v>-2.66</c:v>
                </c:pt>
                <c:pt idx="310">
                  <c:v>-2.4000000000000004</c:v>
                </c:pt>
                <c:pt idx="311">
                  <c:v>-2.3400000000000003</c:v>
                </c:pt>
                <c:pt idx="312">
                  <c:v>-1.9799999999999998</c:v>
                </c:pt>
                <c:pt idx="313">
                  <c:v>-2.2999999999999998</c:v>
                </c:pt>
                <c:pt idx="314">
                  <c:v>-1.98</c:v>
                </c:pt>
                <c:pt idx="315">
                  <c:v>-2.0999999999999996</c:v>
                </c:pt>
                <c:pt idx="316">
                  <c:v>-1.9199999999999995</c:v>
                </c:pt>
                <c:pt idx="317">
                  <c:v>-2.36</c:v>
                </c:pt>
                <c:pt idx="318">
                  <c:v>-2.2399999999999998</c:v>
                </c:pt>
                <c:pt idx="319">
                  <c:v>-2.2399999999999993</c:v>
                </c:pt>
                <c:pt idx="320">
                  <c:v>-2.6799999999999997</c:v>
                </c:pt>
                <c:pt idx="321">
                  <c:v>-3.0599999999999996</c:v>
                </c:pt>
                <c:pt idx="322">
                  <c:v>-3.1399999999999997</c:v>
                </c:pt>
                <c:pt idx="323">
                  <c:v>-2.92</c:v>
                </c:pt>
                <c:pt idx="324">
                  <c:v>-2.8400000000000003</c:v>
                </c:pt>
                <c:pt idx="325">
                  <c:v>-2.6000000000000005</c:v>
                </c:pt>
                <c:pt idx="326">
                  <c:v>-2.6800000000000006</c:v>
                </c:pt>
                <c:pt idx="327">
                  <c:v>-2.3600000000000003</c:v>
                </c:pt>
                <c:pt idx="328">
                  <c:v>-2.54</c:v>
                </c:pt>
                <c:pt idx="329">
                  <c:v>-2.4999999999999996</c:v>
                </c:pt>
                <c:pt idx="330">
                  <c:v>-2.4999999999999996</c:v>
                </c:pt>
                <c:pt idx="331">
                  <c:v>-2.4799999999999995</c:v>
                </c:pt>
                <c:pt idx="332">
                  <c:v>-2.4400000000000004</c:v>
                </c:pt>
                <c:pt idx="333">
                  <c:v>-2.1000000000000005</c:v>
                </c:pt>
                <c:pt idx="334">
                  <c:v>-2.0600000000000005</c:v>
                </c:pt>
                <c:pt idx="335">
                  <c:v>-2.3600000000000003</c:v>
                </c:pt>
                <c:pt idx="336">
                  <c:v>-2.4600000000000004</c:v>
                </c:pt>
                <c:pt idx="337">
                  <c:v>-2.3600000000000003</c:v>
                </c:pt>
                <c:pt idx="338">
                  <c:v>-2.6800000000000006</c:v>
                </c:pt>
                <c:pt idx="339">
                  <c:v>-2.8000000000000003</c:v>
                </c:pt>
                <c:pt idx="340">
                  <c:v>-2.3000000000000003</c:v>
                </c:pt>
                <c:pt idx="341">
                  <c:v>-2.38</c:v>
                </c:pt>
                <c:pt idx="342">
                  <c:v>-2.8200000000000003</c:v>
                </c:pt>
                <c:pt idx="343">
                  <c:v>-2.7800000000000002</c:v>
                </c:pt>
                <c:pt idx="344">
                  <c:v>-2.98</c:v>
                </c:pt>
                <c:pt idx="345">
                  <c:v>-3.2399999999999998</c:v>
                </c:pt>
                <c:pt idx="346">
                  <c:v>-3.04</c:v>
                </c:pt>
                <c:pt idx="347">
                  <c:v>-2.9599999999999995</c:v>
                </c:pt>
                <c:pt idx="348">
                  <c:v>-3.1199999999999997</c:v>
                </c:pt>
                <c:pt idx="349">
                  <c:v>-2.9199999999999995</c:v>
                </c:pt>
                <c:pt idx="350">
                  <c:v>-2.5799999999999996</c:v>
                </c:pt>
                <c:pt idx="351">
                  <c:v>-2.2199999999999998</c:v>
                </c:pt>
                <c:pt idx="352">
                  <c:v>-2.1800000000000006</c:v>
                </c:pt>
                <c:pt idx="353">
                  <c:v>-2.3600000000000003</c:v>
                </c:pt>
                <c:pt idx="354">
                  <c:v>-2.48</c:v>
                </c:pt>
                <c:pt idx="355">
                  <c:v>-2.6399999999999997</c:v>
                </c:pt>
                <c:pt idx="356">
                  <c:v>-2.8199999999999994</c:v>
                </c:pt>
                <c:pt idx="357">
                  <c:v>-2.7199999999999993</c:v>
                </c:pt>
                <c:pt idx="358">
                  <c:v>-2.5199999999999991</c:v>
                </c:pt>
                <c:pt idx="359">
                  <c:v>-2.4399999999999991</c:v>
                </c:pt>
                <c:pt idx="360">
                  <c:v>-2.8599999999999994</c:v>
                </c:pt>
                <c:pt idx="361">
                  <c:v>-2.9799999999999995</c:v>
                </c:pt>
                <c:pt idx="362">
                  <c:v>-3.04</c:v>
                </c:pt>
                <c:pt idx="363">
                  <c:v>-3.2599999999999993</c:v>
                </c:pt>
                <c:pt idx="364">
                  <c:v>-3.3599999999999994</c:v>
                </c:pt>
                <c:pt idx="365">
                  <c:v>-3.1399999999999997</c:v>
                </c:pt>
                <c:pt idx="366">
                  <c:v>-3.4599999999999995</c:v>
                </c:pt>
                <c:pt idx="367">
                  <c:v>-3.1999999999999997</c:v>
                </c:pt>
                <c:pt idx="368">
                  <c:v>-2.7600000000000002</c:v>
                </c:pt>
                <c:pt idx="369">
                  <c:v>-2.6800000000000006</c:v>
                </c:pt>
                <c:pt idx="370">
                  <c:v>-2.7000000000000006</c:v>
                </c:pt>
                <c:pt idx="371">
                  <c:v>-2.46</c:v>
                </c:pt>
                <c:pt idx="372">
                  <c:v>-2.46</c:v>
                </c:pt>
                <c:pt idx="373">
                  <c:v>-2.8</c:v>
                </c:pt>
                <c:pt idx="374">
                  <c:v>-3.04</c:v>
                </c:pt>
                <c:pt idx="375">
                  <c:v>-2.62</c:v>
                </c:pt>
                <c:pt idx="376">
                  <c:v>-2.6800000000000006</c:v>
                </c:pt>
                <c:pt idx="377">
                  <c:v>-3.0000000000000009</c:v>
                </c:pt>
                <c:pt idx="378">
                  <c:v>-3.1400000000000006</c:v>
                </c:pt>
                <c:pt idx="379">
                  <c:v>-2.7400000000000007</c:v>
                </c:pt>
                <c:pt idx="380">
                  <c:v>-2.1799999999999997</c:v>
                </c:pt>
                <c:pt idx="381">
                  <c:v>-1.6</c:v>
                </c:pt>
                <c:pt idx="382">
                  <c:v>-0.9</c:v>
                </c:pt>
                <c:pt idx="383">
                  <c:v>-0.84000000000000052</c:v>
                </c:pt>
                <c:pt idx="384">
                  <c:v>-1.6600000000000008</c:v>
                </c:pt>
                <c:pt idx="385">
                  <c:v>-2.180000000000001</c:v>
                </c:pt>
                <c:pt idx="386">
                  <c:v>-2.5400000000000014</c:v>
                </c:pt>
                <c:pt idx="387">
                  <c:v>-3.0000000000000013</c:v>
                </c:pt>
                <c:pt idx="388">
                  <c:v>-2.2800000000000011</c:v>
                </c:pt>
                <c:pt idx="389">
                  <c:v>-1.2600000000000009</c:v>
                </c:pt>
                <c:pt idx="390">
                  <c:v>-1.7600000000000009</c:v>
                </c:pt>
                <c:pt idx="391">
                  <c:v>-1.6800000000000004</c:v>
                </c:pt>
                <c:pt idx="392">
                  <c:v>-2.2400000000000007</c:v>
                </c:pt>
                <c:pt idx="393">
                  <c:v>-2.66</c:v>
                </c:pt>
                <c:pt idx="394">
                  <c:v>-3.2399999999999998</c:v>
                </c:pt>
                <c:pt idx="395">
                  <c:v>-3</c:v>
                </c:pt>
                <c:pt idx="396">
                  <c:v>-3.1799999999999997</c:v>
                </c:pt>
                <c:pt idx="397">
                  <c:v>-2.7999999999999994</c:v>
                </c:pt>
                <c:pt idx="398">
                  <c:v>-2.9599999999999995</c:v>
                </c:pt>
                <c:pt idx="399">
                  <c:v>-2.9200000000000004</c:v>
                </c:pt>
                <c:pt idx="400">
                  <c:v>-2.9200000000000004</c:v>
                </c:pt>
                <c:pt idx="401">
                  <c:v>-3.1000000000000005</c:v>
                </c:pt>
                <c:pt idx="402">
                  <c:v>-3.0000000000000009</c:v>
                </c:pt>
                <c:pt idx="403">
                  <c:v>-3.0000000000000009</c:v>
                </c:pt>
                <c:pt idx="404">
                  <c:v>-2.66</c:v>
                </c:pt>
                <c:pt idx="405">
                  <c:v>-2.8599999999999994</c:v>
                </c:pt>
                <c:pt idx="406">
                  <c:v>-2.7599999999999993</c:v>
                </c:pt>
                <c:pt idx="407">
                  <c:v>-2.9999999999999991</c:v>
                </c:pt>
                <c:pt idx="408">
                  <c:v>-3.0599999999999996</c:v>
                </c:pt>
                <c:pt idx="409">
                  <c:v>-3.3599999999999994</c:v>
                </c:pt>
                <c:pt idx="410">
                  <c:v>-3.56</c:v>
                </c:pt>
                <c:pt idx="411">
                  <c:v>-3.4200000000000004</c:v>
                </c:pt>
                <c:pt idx="412">
                  <c:v>-3.2400000000000007</c:v>
                </c:pt>
                <c:pt idx="413">
                  <c:v>-3.4400000000000004</c:v>
                </c:pt>
                <c:pt idx="414">
                  <c:v>-3.2400000000000007</c:v>
                </c:pt>
                <c:pt idx="415">
                  <c:v>-3.1200000000000006</c:v>
                </c:pt>
                <c:pt idx="416">
                  <c:v>-3.100000000000001</c:v>
                </c:pt>
                <c:pt idx="417">
                  <c:v>-3.2600000000000007</c:v>
                </c:pt>
                <c:pt idx="418">
                  <c:v>-2.8400000000000007</c:v>
                </c:pt>
                <c:pt idx="419">
                  <c:v>-2.9400000000000004</c:v>
                </c:pt>
                <c:pt idx="420">
                  <c:v>-2.6400000000000015</c:v>
                </c:pt>
                <c:pt idx="421">
                  <c:v>-2.6200000000000006</c:v>
                </c:pt>
                <c:pt idx="422">
                  <c:v>-2.1800000000000002</c:v>
                </c:pt>
                <c:pt idx="423">
                  <c:v>-2.4</c:v>
                </c:pt>
                <c:pt idx="424">
                  <c:v>-2.4199999999999995</c:v>
                </c:pt>
                <c:pt idx="425">
                  <c:v>-2.1199999999999988</c:v>
                </c:pt>
                <c:pt idx="426">
                  <c:v>-2.6399999999999992</c:v>
                </c:pt>
                <c:pt idx="427">
                  <c:v>-2.8599999999999994</c:v>
                </c:pt>
                <c:pt idx="428">
                  <c:v>-2.4799999999999995</c:v>
                </c:pt>
                <c:pt idx="429">
                  <c:v>-2.6799999999999993</c:v>
                </c:pt>
                <c:pt idx="430">
                  <c:v>-3.2399999999999993</c:v>
                </c:pt>
                <c:pt idx="431">
                  <c:v>-2.879999999999999</c:v>
                </c:pt>
                <c:pt idx="432">
                  <c:v>-3.1799999999999988</c:v>
                </c:pt>
                <c:pt idx="433">
                  <c:v>-3.34</c:v>
                </c:pt>
                <c:pt idx="434">
                  <c:v>-3.1399999999999997</c:v>
                </c:pt>
                <c:pt idx="435">
                  <c:v>-3.1599999999999993</c:v>
                </c:pt>
                <c:pt idx="436">
                  <c:v>-2.94</c:v>
                </c:pt>
                <c:pt idx="437">
                  <c:v>-2.54</c:v>
                </c:pt>
                <c:pt idx="438">
                  <c:v>-2.1599999999999993</c:v>
                </c:pt>
                <c:pt idx="439">
                  <c:v>-2.0399999999999996</c:v>
                </c:pt>
                <c:pt idx="440">
                  <c:v>-1.8399999999999994</c:v>
                </c:pt>
                <c:pt idx="441">
                  <c:v>-2.0599999999999992</c:v>
                </c:pt>
                <c:pt idx="442">
                  <c:v>-2.0199999999999991</c:v>
                </c:pt>
                <c:pt idx="443">
                  <c:v>-2.1399999999999997</c:v>
                </c:pt>
                <c:pt idx="444">
                  <c:v>-2.2600000000000002</c:v>
                </c:pt>
                <c:pt idx="445">
                  <c:v>-2.2800000000000002</c:v>
                </c:pt>
                <c:pt idx="446">
                  <c:v>-2.3800000000000012</c:v>
                </c:pt>
                <c:pt idx="447">
                  <c:v>-2.660000000000001</c:v>
                </c:pt>
                <c:pt idx="448">
                  <c:v>-3</c:v>
                </c:pt>
                <c:pt idx="449">
                  <c:v>-3.28</c:v>
                </c:pt>
                <c:pt idx="450">
                  <c:v>-3.28</c:v>
                </c:pt>
                <c:pt idx="451">
                  <c:v>-3.2399999999999998</c:v>
                </c:pt>
                <c:pt idx="452">
                  <c:v>-3.2</c:v>
                </c:pt>
                <c:pt idx="453">
                  <c:v>-3.4600000000000009</c:v>
                </c:pt>
                <c:pt idx="454">
                  <c:v>-2.9800000000000013</c:v>
                </c:pt>
                <c:pt idx="455">
                  <c:v>-2.8000000000000007</c:v>
                </c:pt>
                <c:pt idx="456">
                  <c:v>-2.7000000000000006</c:v>
                </c:pt>
                <c:pt idx="457">
                  <c:v>-2.7800000000000007</c:v>
                </c:pt>
                <c:pt idx="458">
                  <c:v>-2.7200000000000006</c:v>
                </c:pt>
                <c:pt idx="459">
                  <c:v>-3.0600000000000005</c:v>
                </c:pt>
                <c:pt idx="460">
                  <c:v>-3.5800000000000005</c:v>
                </c:pt>
                <c:pt idx="461">
                  <c:v>-3.5200000000000005</c:v>
                </c:pt>
                <c:pt idx="462">
                  <c:v>-3.22</c:v>
                </c:pt>
                <c:pt idx="463">
                  <c:v>-3.0400000000000005</c:v>
                </c:pt>
                <c:pt idx="464">
                  <c:v>-2.7000000000000006</c:v>
                </c:pt>
                <c:pt idx="465">
                  <c:v>-2.3000000000000007</c:v>
                </c:pt>
                <c:pt idx="466">
                  <c:v>-2.4200000000000008</c:v>
                </c:pt>
                <c:pt idx="467">
                  <c:v>-2.7</c:v>
                </c:pt>
                <c:pt idx="468">
                  <c:v>-2.8400000000000003</c:v>
                </c:pt>
                <c:pt idx="469">
                  <c:v>-2.82</c:v>
                </c:pt>
                <c:pt idx="470">
                  <c:v>-2.8</c:v>
                </c:pt>
                <c:pt idx="471">
                  <c:v>-2.6399999999999997</c:v>
                </c:pt>
                <c:pt idx="472">
                  <c:v>-2.4199999999999995</c:v>
                </c:pt>
                <c:pt idx="473">
                  <c:v>-2.1399999999999997</c:v>
                </c:pt>
                <c:pt idx="474">
                  <c:v>-2.1599999999999993</c:v>
                </c:pt>
                <c:pt idx="475">
                  <c:v>-2.3599999999999994</c:v>
                </c:pt>
                <c:pt idx="476">
                  <c:v>-2.3199999999999994</c:v>
                </c:pt>
                <c:pt idx="477">
                  <c:v>-2.52</c:v>
                </c:pt>
                <c:pt idx="478">
                  <c:v>-2.5</c:v>
                </c:pt>
                <c:pt idx="479">
                  <c:v>-2.74</c:v>
                </c:pt>
                <c:pt idx="480">
                  <c:v>-2.7400000000000007</c:v>
                </c:pt>
                <c:pt idx="481">
                  <c:v>-2.9600000000000004</c:v>
                </c:pt>
                <c:pt idx="482">
                  <c:v>-2.6000000000000005</c:v>
                </c:pt>
                <c:pt idx="483">
                  <c:v>-2.6400000000000006</c:v>
                </c:pt>
                <c:pt idx="484">
                  <c:v>-2.3600000000000003</c:v>
                </c:pt>
                <c:pt idx="485">
                  <c:v>-2.0599999999999996</c:v>
                </c:pt>
                <c:pt idx="486">
                  <c:v>-1.9</c:v>
                </c:pt>
                <c:pt idx="487">
                  <c:v>-2.2199999999999998</c:v>
                </c:pt>
                <c:pt idx="488">
                  <c:v>-2.5199999999999996</c:v>
                </c:pt>
                <c:pt idx="489">
                  <c:v>-2.2399999999999998</c:v>
                </c:pt>
                <c:pt idx="490">
                  <c:v>-2.58</c:v>
                </c:pt>
                <c:pt idx="491">
                  <c:v>-2.7800000000000002</c:v>
                </c:pt>
                <c:pt idx="492">
                  <c:v>-2.6599999999999997</c:v>
                </c:pt>
                <c:pt idx="493">
                  <c:v>-2.5800000000000005</c:v>
                </c:pt>
                <c:pt idx="494">
                  <c:v>-2.660000000000001</c:v>
                </c:pt>
                <c:pt idx="495">
                  <c:v>-2.3000000000000007</c:v>
                </c:pt>
                <c:pt idx="496">
                  <c:v>-2.2400000000000007</c:v>
                </c:pt>
                <c:pt idx="497">
                  <c:v>-1.8600000000000008</c:v>
                </c:pt>
                <c:pt idx="498">
                  <c:v>-1.6600000000000001</c:v>
                </c:pt>
                <c:pt idx="499">
                  <c:v>-1.9599999999999995</c:v>
                </c:pt>
                <c:pt idx="500">
                  <c:v>-1.8999999999999992</c:v>
                </c:pt>
                <c:pt idx="501">
                  <c:v>-1.2999999999999994</c:v>
                </c:pt>
                <c:pt idx="502">
                  <c:v>-1.0599999999999994</c:v>
                </c:pt>
                <c:pt idx="503">
                  <c:v>-0.77999999999999969</c:v>
                </c:pt>
                <c:pt idx="504">
                  <c:v>-0.53999999999999981</c:v>
                </c:pt>
                <c:pt idx="505">
                  <c:v>-0.64000000000000057</c:v>
                </c:pt>
                <c:pt idx="506">
                  <c:v>-0.90000000000000147</c:v>
                </c:pt>
                <c:pt idx="507">
                  <c:v>-1.1400000000000012</c:v>
                </c:pt>
                <c:pt idx="508">
                  <c:v>-0.82000000000000173</c:v>
                </c:pt>
                <c:pt idx="509">
                  <c:v>-0.70000000000000218</c:v>
                </c:pt>
                <c:pt idx="510">
                  <c:v>-0.32000000000000173</c:v>
                </c:pt>
                <c:pt idx="511">
                  <c:v>-4.000000000000057E-2</c:v>
                </c:pt>
                <c:pt idx="512">
                  <c:v>5.9999999999999429E-2</c:v>
                </c:pt>
                <c:pt idx="513">
                  <c:v>-0.23999999999999916</c:v>
                </c:pt>
                <c:pt idx="514">
                  <c:v>-0.25999999999999945</c:v>
                </c:pt>
                <c:pt idx="515">
                  <c:v>-0.61999999999999889</c:v>
                </c:pt>
                <c:pt idx="516">
                  <c:v>-1.0399999999999991</c:v>
                </c:pt>
                <c:pt idx="517">
                  <c:v>-1.7199999999999989</c:v>
                </c:pt>
                <c:pt idx="518">
                  <c:v>-1.8400000000000005</c:v>
                </c:pt>
                <c:pt idx="519">
                  <c:v>-1.9600000000000009</c:v>
                </c:pt>
                <c:pt idx="520">
                  <c:v>-1.5600000000000009</c:v>
                </c:pt>
                <c:pt idx="521">
                  <c:v>-1.180000000000001</c:v>
                </c:pt>
                <c:pt idx="522">
                  <c:v>-1.0200000000000018</c:v>
                </c:pt>
                <c:pt idx="523">
                  <c:v>-1.3600000000000008</c:v>
                </c:pt>
                <c:pt idx="524">
                  <c:v>-1.6599999999999995</c:v>
                </c:pt>
                <c:pt idx="525">
                  <c:v>-2.1599999999999993</c:v>
                </c:pt>
                <c:pt idx="526">
                  <c:v>-2.6999999999999984</c:v>
                </c:pt>
                <c:pt idx="527">
                  <c:v>-2.4799999999999982</c:v>
                </c:pt>
                <c:pt idx="528">
                  <c:v>-2.2399999999999975</c:v>
                </c:pt>
                <c:pt idx="529">
                  <c:v>-2.1799999999999984</c:v>
                </c:pt>
                <c:pt idx="530">
                  <c:v>-1.9599999999999995</c:v>
                </c:pt>
                <c:pt idx="531">
                  <c:v>-1.8399999999999992</c:v>
                </c:pt>
                <c:pt idx="532">
                  <c:v>-2.1599999999999993</c:v>
                </c:pt>
                <c:pt idx="533">
                  <c:v>-2.2000000000000002</c:v>
                </c:pt>
                <c:pt idx="534">
                  <c:v>-2.2599999999999993</c:v>
                </c:pt>
                <c:pt idx="535">
                  <c:v>-2.5599999999999996</c:v>
                </c:pt>
                <c:pt idx="536">
                  <c:v>-2.5400000000000005</c:v>
                </c:pt>
                <c:pt idx="537">
                  <c:v>-2.5600000000000009</c:v>
                </c:pt>
                <c:pt idx="538">
                  <c:v>-2.6400000000000006</c:v>
                </c:pt>
                <c:pt idx="539">
                  <c:v>-2.7400000000000007</c:v>
                </c:pt>
                <c:pt idx="540">
                  <c:v>-2.6599999999999993</c:v>
                </c:pt>
                <c:pt idx="541">
                  <c:v>-3.22</c:v>
                </c:pt>
                <c:pt idx="542">
                  <c:v>-3.1599999999999993</c:v>
                </c:pt>
                <c:pt idx="543">
                  <c:v>-3.28</c:v>
                </c:pt>
                <c:pt idx="544">
                  <c:v>-3.1400000000000006</c:v>
                </c:pt>
                <c:pt idx="545">
                  <c:v>-3.0200000000000005</c:v>
                </c:pt>
                <c:pt idx="546">
                  <c:v>-2.6399999999999992</c:v>
                </c:pt>
                <c:pt idx="547">
                  <c:v>-2.6199999999999988</c:v>
                </c:pt>
                <c:pt idx="548">
                  <c:v>-2.2199999999999989</c:v>
                </c:pt>
                <c:pt idx="549">
                  <c:v>-2.419999999999999</c:v>
                </c:pt>
                <c:pt idx="550">
                  <c:v>-2.88</c:v>
                </c:pt>
                <c:pt idx="551">
                  <c:v>-3.0199999999999987</c:v>
                </c:pt>
                <c:pt idx="552">
                  <c:v>-2.8</c:v>
                </c:pt>
                <c:pt idx="553">
                  <c:v>-2.9</c:v>
                </c:pt>
                <c:pt idx="554">
                  <c:v>-3.4200000000000004</c:v>
                </c:pt>
                <c:pt idx="555">
                  <c:v>-3.3599999999999994</c:v>
                </c:pt>
                <c:pt idx="556">
                  <c:v>-3.3200000000000003</c:v>
                </c:pt>
                <c:pt idx="557">
                  <c:v>-3.7599999999999993</c:v>
                </c:pt>
                <c:pt idx="558">
                  <c:v>-4.26</c:v>
                </c:pt>
                <c:pt idx="559">
                  <c:v>-3.7</c:v>
                </c:pt>
                <c:pt idx="560">
                  <c:v>-3.72</c:v>
                </c:pt>
                <c:pt idx="561">
                  <c:v>-3.8400000000000007</c:v>
                </c:pt>
                <c:pt idx="562">
                  <c:v>-4.0200000000000005</c:v>
                </c:pt>
                <c:pt idx="563">
                  <c:v>-3.8200000000000003</c:v>
                </c:pt>
                <c:pt idx="564">
                  <c:v>-3.9799999999999982</c:v>
                </c:pt>
                <c:pt idx="565">
                  <c:v>-3.7799999999999985</c:v>
                </c:pt>
                <c:pt idx="566">
                  <c:v>-3.6399999999999979</c:v>
                </c:pt>
                <c:pt idx="567">
                  <c:v>-3.2999999999999985</c:v>
                </c:pt>
                <c:pt idx="568">
                  <c:v>-3.1999999999999984</c:v>
                </c:pt>
                <c:pt idx="569">
                  <c:v>-2.7599999999999993</c:v>
                </c:pt>
                <c:pt idx="570">
                  <c:v>-2.8200000000000003</c:v>
                </c:pt>
                <c:pt idx="571">
                  <c:v>-2.8400000000000007</c:v>
                </c:pt>
                <c:pt idx="572">
                  <c:v>-2.9600000000000009</c:v>
                </c:pt>
                <c:pt idx="573">
                  <c:v>-2.680000000000001</c:v>
                </c:pt>
                <c:pt idx="574">
                  <c:v>-3.0400000000000005</c:v>
                </c:pt>
                <c:pt idx="575">
                  <c:v>-2.62</c:v>
                </c:pt>
                <c:pt idx="576">
                  <c:v>-2.3400000000000007</c:v>
                </c:pt>
                <c:pt idx="577">
                  <c:v>-2.2400000000000007</c:v>
                </c:pt>
                <c:pt idx="578">
                  <c:v>-2.4600000000000009</c:v>
                </c:pt>
                <c:pt idx="579">
                  <c:v>-3.1000000000000014</c:v>
                </c:pt>
                <c:pt idx="580">
                  <c:v>-4.0600000000000005</c:v>
                </c:pt>
                <c:pt idx="581">
                  <c:v>-4.0999999999999996</c:v>
                </c:pt>
                <c:pt idx="582">
                  <c:v>-3.72</c:v>
                </c:pt>
                <c:pt idx="583">
                  <c:v>-3.5599999999999996</c:v>
                </c:pt>
                <c:pt idx="584">
                  <c:v>-2.6</c:v>
                </c:pt>
                <c:pt idx="585">
                  <c:v>-2.3200000000000003</c:v>
                </c:pt>
                <c:pt idx="586">
                  <c:v>-2.62</c:v>
                </c:pt>
                <c:pt idx="587">
                  <c:v>-2.9399999999999991</c:v>
                </c:pt>
                <c:pt idx="588">
                  <c:v>-3.0399999999999991</c:v>
                </c:pt>
                <c:pt idx="589">
                  <c:v>-2.6999999999999984</c:v>
                </c:pt>
                <c:pt idx="590">
                  <c:v>-1.9999999999999987</c:v>
                </c:pt>
                <c:pt idx="591">
                  <c:v>-1.7199999999999989</c:v>
                </c:pt>
                <c:pt idx="592">
                  <c:v>-1.7399999999999991</c:v>
                </c:pt>
                <c:pt idx="593">
                  <c:v>-2.1400000000000006</c:v>
                </c:pt>
                <c:pt idx="594">
                  <c:v>-2.4400000000000004</c:v>
                </c:pt>
                <c:pt idx="595">
                  <c:v>-3.0200000000000018</c:v>
                </c:pt>
                <c:pt idx="596">
                  <c:v>-3.2000000000000015</c:v>
                </c:pt>
                <c:pt idx="597">
                  <c:v>-2.9600000000000022</c:v>
                </c:pt>
                <c:pt idx="598">
                  <c:v>-2.8800000000000012</c:v>
                </c:pt>
                <c:pt idx="599">
                  <c:v>-2.7600000000000007</c:v>
                </c:pt>
                <c:pt idx="600">
                  <c:v>-2.4399999999999991</c:v>
                </c:pt>
                <c:pt idx="601">
                  <c:v>-2.2000000000000002</c:v>
                </c:pt>
                <c:pt idx="602">
                  <c:v>-2.1199999999999988</c:v>
                </c:pt>
                <c:pt idx="603">
                  <c:v>-1.9199999999999988</c:v>
                </c:pt>
                <c:pt idx="604">
                  <c:v>-2.1999999999999984</c:v>
                </c:pt>
                <c:pt idx="605">
                  <c:v>-1.9</c:v>
                </c:pt>
                <c:pt idx="606">
                  <c:v>-2.0799999999999996</c:v>
                </c:pt>
                <c:pt idx="607">
                  <c:v>-2.3600000000000008</c:v>
                </c:pt>
                <c:pt idx="608">
                  <c:v>-2.3200000000000003</c:v>
                </c:pt>
                <c:pt idx="609">
                  <c:v>-2.2000000000000002</c:v>
                </c:pt>
                <c:pt idx="610">
                  <c:v>-2.3200000000000003</c:v>
                </c:pt>
                <c:pt idx="611">
                  <c:v>-2.2599999999999993</c:v>
                </c:pt>
                <c:pt idx="612">
                  <c:v>-2.2799999999999985</c:v>
                </c:pt>
                <c:pt idx="613">
                  <c:v>-1.9799999999999982</c:v>
                </c:pt>
                <c:pt idx="614">
                  <c:v>-1.6</c:v>
                </c:pt>
                <c:pt idx="615">
                  <c:v>-2.0599999999999996</c:v>
                </c:pt>
                <c:pt idx="616">
                  <c:v>-2.0599999999999996</c:v>
                </c:pt>
                <c:pt idx="617">
                  <c:v>-1.8799999999999997</c:v>
                </c:pt>
                <c:pt idx="618">
                  <c:v>-1.8200000000000003</c:v>
                </c:pt>
                <c:pt idx="619">
                  <c:v>-1.6599999999999995</c:v>
                </c:pt>
                <c:pt idx="620">
                  <c:v>-1.1999999999999986</c:v>
                </c:pt>
                <c:pt idx="621">
                  <c:v>-1.6599999999999995</c:v>
                </c:pt>
                <c:pt idx="622">
                  <c:v>-1.5</c:v>
                </c:pt>
                <c:pt idx="623">
                  <c:v>-1.6200000000000003</c:v>
                </c:pt>
                <c:pt idx="624">
                  <c:v>-2.2400000000000007</c:v>
                </c:pt>
                <c:pt idx="625">
                  <c:v>-2.2000000000000015</c:v>
                </c:pt>
                <c:pt idx="626">
                  <c:v>-2.0400000000000018</c:v>
                </c:pt>
                <c:pt idx="627">
                  <c:v>-2.2800000000000011</c:v>
                </c:pt>
                <c:pt idx="628">
                  <c:v>-2.580000000000001</c:v>
                </c:pt>
                <c:pt idx="629">
                  <c:v>-2.6000000000000014</c:v>
                </c:pt>
                <c:pt idx="630">
                  <c:v>-3.1</c:v>
                </c:pt>
                <c:pt idx="631">
                  <c:v>-2.5799999999999996</c:v>
                </c:pt>
                <c:pt idx="632">
                  <c:v>-2.5</c:v>
                </c:pt>
                <c:pt idx="633">
                  <c:v>-2.2200000000000002</c:v>
                </c:pt>
                <c:pt idx="634">
                  <c:v>-2.2399999999999993</c:v>
                </c:pt>
                <c:pt idx="635">
                  <c:v>-2.3800000000000012</c:v>
                </c:pt>
                <c:pt idx="636">
                  <c:v>-2.5400000000000005</c:v>
                </c:pt>
                <c:pt idx="637">
                  <c:v>-2.4800000000000013</c:v>
                </c:pt>
                <c:pt idx="638">
                  <c:v>-2.8600000000000008</c:v>
                </c:pt>
                <c:pt idx="639">
                  <c:v>-2.8400000000000021</c:v>
                </c:pt>
                <c:pt idx="640">
                  <c:v>-2.580000000000001</c:v>
                </c:pt>
                <c:pt idx="641">
                  <c:v>-2.6400000000000019</c:v>
                </c:pt>
                <c:pt idx="642">
                  <c:v>-2.4600000000000009</c:v>
                </c:pt>
                <c:pt idx="643">
                  <c:v>-2.160000000000001</c:v>
                </c:pt>
                <c:pt idx="644">
                  <c:v>-2.0600000000000009</c:v>
                </c:pt>
                <c:pt idx="645">
                  <c:v>-1.9</c:v>
                </c:pt>
                <c:pt idx="646">
                  <c:v>-1.9199999999999988</c:v>
                </c:pt>
                <c:pt idx="647">
                  <c:v>-2.0399999999999991</c:v>
                </c:pt>
                <c:pt idx="648">
                  <c:v>-2.1199999999999988</c:v>
                </c:pt>
                <c:pt idx="649">
                  <c:v>-1.9999999999999987</c:v>
                </c:pt>
                <c:pt idx="650">
                  <c:v>-2.2200000000000002</c:v>
                </c:pt>
                <c:pt idx="651">
                  <c:v>-2.2400000000000007</c:v>
                </c:pt>
                <c:pt idx="652">
                  <c:v>-2.5</c:v>
                </c:pt>
                <c:pt idx="653">
                  <c:v>-2.4599999999999995</c:v>
                </c:pt>
                <c:pt idx="654">
                  <c:v>-2.2999999999999985</c:v>
                </c:pt>
                <c:pt idx="655">
                  <c:v>-1.8799999999999968</c:v>
                </c:pt>
                <c:pt idx="656">
                  <c:v>-1.5999999999999972</c:v>
                </c:pt>
                <c:pt idx="657">
                  <c:v>-1.5799999999999983</c:v>
                </c:pt>
                <c:pt idx="658">
                  <c:v>-1.5799999999999983</c:v>
                </c:pt>
                <c:pt idx="659">
                  <c:v>-1.9799999999999982</c:v>
                </c:pt>
                <c:pt idx="660">
                  <c:v>-2.0599999999999996</c:v>
                </c:pt>
                <c:pt idx="661">
                  <c:v>-2.3200000000000003</c:v>
                </c:pt>
                <c:pt idx="662">
                  <c:v>-2.4599999999999995</c:v>
                </c:pt>
                <c:pt idx="663">
                  <c:v>-2.5400000000000005</c:v>
                </c:pt>
                <c:pt idx="664">
                  <c:v>-2.4800000000000013</c:v>
                </c:pt>
                <c:pt idx="665">
                  <c:v>-2.4600000000000009</c:v>
                </c:pt>
                <c:pt idx="666">
                  <c:v>-2.2000000000000002</c:v>
                </c:pt>
                <c:pt idx="667">
                  <c:v>-1.7799999999999998</c:v>
                </c:pt>
                <c:pt idx="668">
                  <c:v>-2.2000000000000002</c:v>
                </c:pt>
                <c:pt idx="669">
                  <c:v>-2.1</c:v>
                </c:pt>
                <c:pt idx="670">
                  <c:v>-2.0799999999999996</c:v>
                </c:pt>
                <c:pt idx="671">
                  <c:v>-2.12</c:v>
                </c:pt>
                <c:pt idx="672">
                  <c:v>-2.3200000000000016</c:v>
                </c:pt>
                <c:pt idx="673">
                  <c:v>-1.6600000000000008</c:v>
                </c:pt>
                <c:pt idx="674">
                  <c:v>-1.8200000000000003</c:v>
                </c:pt>
                <c:pt idx="675">
                  <c:v>-1.6799999999999997</c:v>
                </c:pt>
                <c:pt idx="676">
                  <c:v>-1.6799999999999984</c:v>
                </c:pt>
                <c:pt idx="677">
                  <c:v>-2.0399999999999978</c:v>
                </c:pt>
                <c:pt idx="678">
                  <c:v>-2.4599999999999964</c:v>
                </c:pt>
                <c:pt idx="679">
                  <c:v>-2.4999999999999973</c:v>
                </c:pt>
                <c:pt idx="680">
                  <c:v>-2.9399999999999991</c:v>
                </c:pt>
                <c:pt idx="681">
                  <c:v>-3.3599999999999994</c:v>
                </c:pt>
                <c:pt idx="682">
                  <c:v>-2.919999999999999</c:v>
                </c:pt>
                <c:pt idx="683">
                  <c:v>-2.72</c:v>
                </c:pt>
                <c:pt idx="684">
                  <c:v>-2.5600000000000009</c:v>
                </c:pt>
                <c:pt idx="685">
                  <c:v>-2.7</c:v>
                </c:pt>
                <c:pt idx="686">
                  <c:v>-2.4400000000000004</c:v>
                </c:pt>
                <c:pt idx="687">
                  <c:v>-2.4600000000000009</c:v>
                </c:pt>
                <c:pt idx="688">
                  <c:v>-2.4799999999999995</c:v>
                </c:pt>
                <c:pt idx="689">
                  <c:v>-2.5399999999999991</c:v>
                </c:pt>
                <c:pt idx="690">
                  <c:v>-2.2799999999999998</c:v>
                </c:pt>
                <c:pt idx="691">
                  <c:v>-2.3599999999999994</c:v>
                </c:pt>
                <c:pt idx="692">
                  <c:v>-2.339999999999999</c:v>
                </c:pt>
                <c:pt idx="693">
                  <c:v>-2.38</c:v>
                </c:pt>
                <c:pt idx="694">
                  <c:v>-2.2599999999999993</c:v>
                </c:pt>
                <c:pt idx="695">
                  <c:v>-2.1999999999999984</c:v>
                </c:pt>
                <c:pt idx="696">
                  <c:v>-1.8399999999999992</c:v>
                </c:pt>
                <c:pt idx="697">
                  <c:v>-1.8200000000000003</c:v>
                </c:pt>
                <c:pt idx="698">
                  <c:v>-1.6200000000000017</c:v>
                </c:pt>
                <c:pt idx="699">
                  <c:v>-1.6800000000000026</c:v>
                </c:pt>
                <c:pt idx="700">
                  <c:v>-1.6400000000000019</c:v>
                </c:pt>
                <c:pt idx="701">
                  <c:v>-1.9600000000000009</c:v>
                </c:pt>
                <c:pt idx="702">
                  <c:v>-2.4200000000000004</c:v>
                </c:pt>
                <c:pt idx="703">
                  <c:v>-2.419999999999999</c:v>
                </c:pt>
                <c:pt idx="704">
                  <c:v>-2.699999999999998</c:v>
                </c:pt>
                <c:pt idx="705">
                  <c:v>-2.9999999999999987</c:v>
                </c:pt>
                <c:pt idx="706">
                  <c:v>-3.0199999999999996</c:v>
                </c:pt>
                <c:pt idx="707">
                  <c:v>-2.7999999999999994</c:v>
                </c:pt>
                <c:pt idx="708">
                  <c:v>-3.1199999999999997</c:v>
                </c:pt>
                <c:pt idx="709">
                  <c:v>-2.94</c:v>
                </c:pt>
                <c:pt idx="710">
                  <c:v>-2.6399999999999997</c:v>
                </c:pt>
                <c:pt idx="711">
                  <c:v>-2.54</c:v>
                </c:pt>
                <c:pt idx="712">
                  <c:v>-2.6399999999999997</c:v>
                </c:pt>
                <c:pt idx="713">
                  <c:v>-2.54</c:v>
                </c:pt>
                <c:pt idx="714">
                  <c:v>-2.38</c:v>
                </c:pt>
                <c:pt idx="715">
                  <c:v>-2.4999999999999991</c:v>
                </c:pt>
                <c:pt idx="716">
                  <c:v>-2.5999999999999992</c:v>
                </c:pt>
                <c:pt idx="717">
                  <c:v>-2.7199999999999998</c:v>
                </c:pt>
                <c:pt idx="718">
                  <c:v>-2.5199999999999996</c:v>
                </c:pt>
                <c:pt idx="719">
                  <c:v>-2.3200000000000003</c:v>
                </c:pt>
                <c:pt idx="720">
                  <c:v>-2.2600000000000007</c:v>
                </c:pt>
                <c:pt idx="721">
                  <c:v>-2.2200000000000002</c:v>
                </c:pt>
                <c:pt idx="722">
                  <c:v>-1.7</c:v>
                </c:pt>
                <c:pt idx="723">
                  <c:v>-1.8</c:v>
                </c:pt>
                <c:pt idx="724">
                  <c:v>-1.94</c:v>
                </c:pt>
                <c:pt idx="725">
                  <c:v>-1.8599999999999994</c:v>
                </c:pt>
                <c:pt idx="726">
                  <c:v>-1.56</c:v>
                </c:pt>
                <c:pt idx="727">
                  <c:v>-2</c:v>
                </c:pt>
                <c:pt idx="728">
                  <c:v>-2.2000000000000002</c:v>
                </c:pt>
                <c:pt idx="729">
                  <c:v>-2.2799999999999998</c:v>
                </c:pt>
                <c:pt idx="730">
                  <c:v>-2.5999999999999992</c:v>
                </c:pt>
                <c:pt idx="731">
                  <c:v>-2.7999999999999994</c:v>
                </c:pt>
                <c:pt idx="732">
                  <c:v>-2.4599999999999995</c:v>
                </c:pt>
                <c:pt idx="733">
                  <c:v>-2.3999999999999995</c:v>
                </c:pt>
                <c:pt idx="734">
                  <c:v>-2.3599999999999994</c:v>
                </c:pt>
                <c:pt idx="735">
                  <c:v>-2.2799999999999998</c:v>
                </c:pt>
                <c:pt idx="736">
                  <c:v>-2.1599999999999993</c:v>
                </c:pt>
                <c:pt idx="737">
                  <c:v>-1.8799999999999997</c:v>
                </c:pt>
                <c:pt idx="738">
                  <c:v>-1.8599999999999994</c:v>
                </c:pt>
                <c:pt idx="739">
                  <c:v>-2.1399999999999992</c:v>
                </c:pt>
                <c:pt idx="740">
                  <c:v>-2.1</c:v>
                </c:pt>
                <c:pt idx="741">
                  <c:v>-2.06</c:v>
                </c:pt>
                <c:pt idx="742">
                  <c:v>-2.66</c:v>
                </c:pt>
                <c:pt idx="743">
                  <c:v>-2.3200000000000003</c:v>
                </c:pt>
                <c:pt idx="744">
                  <c:v>-2.1400000000000006</c:v>
                </c:pt>
                <c:pt idx="745">
                  <c:v>-1.9799999999999998</c:v>
                </c:pt>
                <c:pt idx="746">
                  <c:v>-1.9599999999999995</c:v>
                </c:pt>
                <c:pt idx="747">
                  <c:v>-1.3599999999999994</c:v>
                </c:pt>
                <c:pt idx="748">
                  <c:v>-1.4799999999999998</c:v>
                </c:pt>
                <c:pt idx="749">
                  <c:v>-1.64</c:v>
                </c:pt>
                <c:pt idx="750">
                  <c:v>-1</c:v>
                </c:pt>
                <c:pt idx="751">
                  <c:v>-1.2399999999999998</c:v>
                </c:pt>
                <c:pt idx="752">
                  <c:v>-1.7600000000000002</c:v>
                </c:pt>
                <c:pt idx="753">
                  <c:v>-2.0400000000000005</c:v>
                </c:pt>
                <c:pt idx="754">
                  <c:v>-1.6000000000000008</c:v>
                </c:pt>
                <c:pt idx="755">
                  <c:v>-2.4000000000000012</c:v>
                </c:pt>
                <c:pt idx="756">
                  <c:v>-2.4200000000000017</c:v>
                </c:pt>
                <c:pt idx="757">
                  <c:v>-2.2000000000000015</c:v>
                </c:pt>
                <c:pt idx="758">
                  <c:v>-2.1000000000000005</c:v>
                </c:pt>
                <c:pt idx="759">
                  <c:v>-2.1</c:v>
                </c:pt>
                <c:pt idx="760">
                  <c:v>-2.2599999999999993</c:v>
                </c:pt>
                <c:pt idx="761">
                  <c:v>-2.0799999999999996</c:v>
                </c:pt>
                <c:pt idx="762">
                  <c:v>-2.0199999999999996</c:v>
                </c:pt>
                <c:pt idx="763">
                  <c:v>-1.9600000000000002</c:v>
                </c:pt>
                <c:pt idx="764">
                  <c:v>-2.16</c:v>
                </c:pt>
                <c:pt idx="765">
                  <c:v>-1.86</c:v>
                </c:pt>
                <c:pt idx="766">
                  <c:v>-2.1599999999999993</c:v>
                </c:pt>
                <c:pt idx="767">
                  <c:v>-2.38</c:v>
                </c:pt>
                <c:pt idx="768">
                  <c:v>-2.4599999999999995</c:v>
                </c:pt>
                <c:pt idx="769">
                  <c:v>-1.9199999999999995</c:v>
                </c:pt>
                <c:pt idx="770">
                  <c:v>-1.56</c:v>
                </c:pt>
                <c:pt idx="771">
                  <c:v>-1.2400000000000007</c:v>
                </c:pt>
                <c:pt idx="772">
                  <c:v>-1.0800000000000005</c:v>
                </c:pt>
                <c:pt idx="773">
                  <c:v>-1.1400000000000006</c:v>
                </c:pt>
                <c:pt idx="774">
                  <c:v>-2.180000000000001</c:v>
                </c:pt>
                <c:pt idx="775">
                  <c:v>-2.8800000000000012</c:v>
                </c:pt>
                <c:pt idx="776">
                  <c:v>-2.9800000000000013</c:v>
                </c:pt>
                <c:pt idx="777">
                  <c:v>-3.0800000000000014</c:v>
                </c:pt>
                <c:pt idx="778">
                  <c:v>-2.5400000000000014</c:v>
                </c:pt>
                <c:pt idx="779">
                  <c:v>-1.8600000000000008</c:v>
                </c:pt>
                <c:pt idx="780">
                  <c:v>-1.1399999999999999</c:v>
                </c:pt>
                <c:pt idx="781">
                  <c:v>-0.89999999999999925</c:v>
                </c:pt>
                <c:pt idx="782">
                  <c:v>-0.67999999999999938</c:v>
                </c:pt>
                <c:pt idx="783">
                  <c:v>-0.65999999999999948</c:v>
                </c:pt>
                <c:pt idx="784">
                  <c:v>-1.079999999999999</c:v>
                </c:pt>
                <c:pt idx="785">
                  <c:v>-1.4199999999999995</c:v>
                </c:pt>
                <c:pt idx="786">
                  <c:v>-1.6400000000000001</c:v>
                </c:pt>
                <c:pt idx="787">
                  <c:v>-1.5599999999999998</c:v>
                </c:pt>
                <c:pt idx="788">
                  <c:v>-1.9599999999999997</c:v>
                </c:pt>
                <c:pt idx="789">
                  <c:v>-1.6600000000000001</c:v>
                </c:pt>
                <c:pt idx="790">
                  <c:v>-1.5599999999999998</c:v>
                </c:pt>
                <c:pt idx="791">
                  <c:v>-1.5399999999999996</c:v>
                </c:pt>
                <c:pt idx="792">
                  <c:v>-1.5399999999999996</c:v>
                </c:pt>
                <c:pt idx="793">
                  <c:v>-1.6799999999999997</c:v>
                </c:pt>
                <c:pt idx="794">
                  <c:v>-1.7599999999999998</c:v>
                </c:pt>
                <c:pt idx="795">
                  <c:v>-1.9599999999999997</c:v>
                </c:pt>
                <c:pt idx="796">
                  <c:v>-2.1799999999999997</c:v>
                </c:pt>
                <c:pt idx="797">
                  <c:v>-2.44</c:v>
                </c:pt>
                <c:pt idx="798">
                  <c:v>-2.1599999999999993</c:v>
                </c:pt>
                <c:pt idx="799">
                  <c:v>-2.6799999999999993</c:v>
                </c:pt>
                <c:pt idx="800">
                  <c:v>-3.0999999999999996</c:v>
                </c:pt>
                <c:pt idx="801">
                  <c:v>-2.9399999999999995</c:v>
                </c:pt>
                <c:pt idx="802">
                  <c:v>-3.3599999999999994</c:v>
                </c:pt>
                <c:pt idx="803">
                  <c:v>-3.5399999999999991</c:v>
                </c:pt>
                <c:pt idx="804">
                  <c:v>-3.2199999999999998</c:v>
                </c:pt>
                <c:pt idx="805">
                  <c:v>-2.7799999999999994</c:v>
                </c:pt>
                <c:pt idx="806">
                  <c:v>-2.9199999999999995</c:v>
                </c:pt>
                <c:pt idx="807">
                  <c:v>-2.44</c:v>
                </c:pt>
                <c:pt idx="808">
                  <c:v>-2.04</c:v>
                </c:pt>
                <c:pt idx="809">
                  <c:v>-1.8799999999999997</c:v>
                </c:pt>
                <c:pt idx="810">
                  <c:v>-1.5</c:v>
                </c:pt>
                <c:pt idx="811">
                  <c:v>-1.1199999999999999</c:v>
                </c:pt>
                <c:pt idx="812">
                  <c:v>-1.3</c:v>
                </c:pt>
                <c:pt idx="813">
                  <c:v>-1.6000000000000003</c:v>
                </c:pt>
                <c:pt idx="814">
                  <c:v>-1.7600000000000005</c:v>
                </c:pt>
                <c:pt idx="815">
                  <c:v>-1.8400000000000003</c:v>
                </c:pt>
                <c:pt idx="816">
                  <c:v>-2.2200000000000002</c:v>
                </c:pt>
                <c:pt idx="817">
                  <c:v>-2.2200000000000002</c:v>
                </c:pt>
                <c:pt idx="818">
                  <c:v>-2.1800000000000002</c:v>
                </c:pt>
                <c:pt idx="819">
                  <c:v>-1.86</c:v>
                </c:pt>
                <c:pt idx="820">
                  <c:v>-2.2800000000000002</c:v>
                </c:pt>
                <c:pt idx="821">
                  <c:v>-1.86</c:v>
                </c:pt>
                <c:pt idx="822">
                  <c:v>-1.72</c:v>
                </c:pt>
                <c:pt idx="823">
                  <c:v>-1.72</c:v>
                </c:pt>
                <c:pt idx="824">
                  <c:v>-1.5199999999999996</c:v>
                </c:pt>
                <c:pt idx="825">
                  <c:v>-1.1799999999999997</c:v>
                </c:pt>
                <c:pt idx="826">
                  <c:v>-1.1599999999999995</c:v>
                </c:pt>
                <c:pt idx="827">
                  <c:v>-0.81999999999999962</c:v>
                </c:pt>
                <c:pt idx="828">
                  <c:v>-1.1199999999999997</c:v>
                </c:pt>
                <c:pt idx="829">
                  <c:v>-1.1799999999999997</c:v>
                </c:pt>
                <c:pt idx="830">
                  <c:v>-1.5399999999999996</c:v>
                </c:pt>
                <c:pt idx="831">
                  <c:v>-1.7599999999999993</c:v>
                </c:pt>
                <c:pt idx="832">
                  <c:v>-2.0199999999999996</c:v>
                </c:pt>
                <c:pt idx="833">
                  <c:v>-1.9799999999999993</c:v>
                </c:pt>
                <c:pt idx="834">
                  <c:v>-2.3999999999999995</c:v>
                </c:pt>
                <c:pt idx="835">
                  <c:v>-2.3199999999999998</c:v>
                </c:pt>
                <c:pt idx="836">
                  <c:v>-2.58</c:v>
                </c:pt>
                <c:pt idx="837">
                  <c:v>-2.7</c:v>
                </c:pt>
                <c:pt idx="838">
                  <c:v>-2.68</c:v>
                </c:pt>
                <c:pt idx="839">
                  <c:v>-2.2799999999999998</c:v>
                </c:pt>
                <c:pt idx="840">
                  <c:v>-2.0399999999999996</c:v>
                </c:pt>
                <c:pt idx="841">
                  <c:v>-1.4399999999999995</c:v>
                </c:pt>
                <c:pt idx="842">
                  <c:v>-0.95999999999999941</c:v>
                </c:pt>
                <c:pt idx="843">
                  <c:v>-0.59999999999999964</c:v>
                </c:pt>
                <c:pt idx="844">
                  <c:v>-0.83999999999999986</c:v>
                </c:pt>
                <c:pt idx="845">
                  <c:v>-0.82</c:v>
                </c:pt>
                <c:pt idx="846">
                  <c:v>-0.84000000000000019</c:v>
                </c:pt>
                <c:pt idx="847">
                  <c:v>-1.1000000000000003</c:v>
                </c:pt>
                <c:pt idx="848">
                  <c:v>-1.1400000000000006</c:v>
                </c:pt>
                <c:pt idx="849">
                  <c:v>-0.94000000000000061</c:v>
                </c:pt>
                <c:pt idx="850">
                  <c:v>-1.0000000000000007</c:v>
                </c:pt>
                <c:pt idx="851">
                  <c:v>-1.1000000000000001</c:v>
                </c:pt>
                <c:pt idx="852">
                  <c:v>-0.99999999999999967</c:v>
                </c:pt>
                <c:pt idx="853">
                  <c:v>-0.87999999999999934</c:v>
                </c:pt>
                <c:pt idx="854">
                  <c:v>-0.95999999999999974</c:v>
                </c:pt>
                <c:pt idx="855">
                  <c:v>-0.69999999999999962</c:v>
                </c:pt>
                <c:pt idx="856">
                  <c:v>-0.90000000000000036</c:v>
                </c:pt>
                <c:pt idx="857">
                  <c:v>-0.92000000000000026</c:v>
                </c:pt>
                <c:pt idx="858">
                  <c:v>-1.1800000000000004</c:v>
                </c:pt>
                <c:pt idx="859">
                  <c:v>-1.0799999999999996</c:v>
                </c:pt>
                <c:pt idx="860">
                  <c:v>-1.1999999999999997</c:v>
                </c:pt>
                <c:pt idx="861">
                  <c:v>-1.3799999999999997</c:v>
                </c:pt>
                <c:pt idx="862">
                  <c:v>-1.4999999999999996</c:v>
                </c:pt>
                <c:pt idx="863">
                  <c:v>-1.3999999999999992</c:v>
                </c:pt>
                <c:pt idx="864">
                  <c:v>-1.1799999999999993</c:v>
                </c:pt>
                <c:pt idx="865">
                  <c:v>-1.3199999999999992</c:v>
                </c:pt>
                <c:pt idx="866">
                  <c:v>-0.61999999999999889</c:v>
                </c:pt>
                <c:pt idx="867">
                  <c:v>-0.67999999999999938</c:v>
                </c:pt>
                <c:pt idx="868">
                  <c:v>-0.67999999999999972</c:v>
                </c:pt>
                <c:pt idx="869">
                  <c:v>-0.82000000000000028</c:v>
                </c:pt>
                <c:pt idx="870">
                  <c:v>-0.6400000000000009</c:v>
                </c:pt>
                <c:pt idx="871">
                  <c:v>-1.2600000000000011</c:v>
                </c:pt>
                <c:pt idx="872">
                  <c:v>-1.0600000000000012</c:v>
                </c:pt>
                <c:pt idx="873">
                  <c:v>-1.3600000000000005</c:v>
                </c:pt>
                <c:pt idx="874">
                  <c:v>-1.4800000000000004</c:v>
                </c:pt>
                <c:pt idx="875">
                  <c:v>-1.4800000000000004</c:v>
                </c:pt>
                <c:pt idx="876">
                  <c:v>-1.3400000000000005</c:v>
                </c:pt>
                <c:pt idx="877">
                  <c:v>-1.36</c:v>
                </c:pt>
                <c:pt idx="878">
                  <c:v>-0.94000000000000061</c:v>
                </c:pt>
                <c:pt idx="879">
                  <c:v>-1.0200000000000002</c:v>
                </c:pt>
                <c:pt idx="880">
                  <c:v>-1.06</c:v>
                </c:pt>
                <c:pt idx="881">
                  <c:v>-1.2199999999999995</c:v>
                </c:pt>
                <c:pt idx="882">
                  <c:v>-1.5200000000000002</c:v>
                </c:pt>
                <c:pt idx="883">
                  <c:v>-2.0200000000000005</c:v>
                </c:pt>
                <c:pt idx="884">
                  <c:v>-2.5800000000000005</c:v>
                </c:pt>
                <c:pt idx="885">
                  <c:v>-3.1400000000000006</c:v>
                </c:pt>
                <c:pt idx="886">
                  <c:v>-3.6800000000000006</c:v>
                </c:pt>
                <c:pt idx="887">
                  <c:v>-3.8800000000000003</c:v>
                </c:pt>
                <c:pt idx="888">
                  <c:v>-4.0000000000000009</c:v>
                </c:pt>
                <c:pt idx="889">
                  <c:v>-3.7400000000000007</c:v>
                </c:pt>
                <c:pt idx="890">
                  <c:v>-4.0600000000000005</c:v>
                </c:pt>
                <c:pt idx="891">
                  <c:v>-3.5600000000000009</c:v>
                </c:pt>
                <c:pt idx="892">
                  <c:v>-3.3</c:v>
                </c:pt>
                <c:pt idx="893">
                  <c:v>-3.54</c:v>
                </c:pt>
                <c:pt idx="894">
                  <c:v>-3.7800000000000002</c:v>
                </c:pt>
                <c:pt idx="895">
                  <c:v>-3.46</c:v>
                </c:pt>
                <c:pt idx="896">
                  <c:v>-3.6199999999999997</c:v>
                </c:pt>
                <c:pt idx="897">
                  <c:v>-3.56</c:v>
                </c:pt>
                <c:pt idx="898">
                  <c:v>-3.4400000000000004</c:v>
                </c:pt>
                <c:pt idx="899">
                  <c:v>-3.6599999999999993</c:v>
                </c:pt>
                <c:pt idx="900">
                  <c:v>-3.7399999999999998</c:v>
                </c:pt>
                <c:pt idx="901">
                  <c:v>-3.8200000000000003</c:v>
                </c:pt>
                <c:pt idx="902">
                  <c:v>-4.22</c:v>
                </c:pt>
                <c:pt idx="903">
                  <c:v>-3.9200000000000004</c:v>
                </c:pt>
                <c:pt idx="904">
                  <c:v>-3.56</c:v>
                </c:pt>
                <c:pt idx="905">
                  <c:v>-3.54</c:v>
                </c:pt>
                <c:pt idx="906">
                  <c:v>-3.3</c:v>
                </c:pt>
                <c:pt idx="907">
                  <c:v>-3</c:v>
                </c:pt>
                <c:pt idx="908">
                  <c:v>-2.9799999999999995</c:v>
                </c:pt>
                <c:pt idx="909">
                  <c:v>-3.0999999999999996</c:v>
                </c:pt>
                <c:pt idx="910">
                  <c:v>-2.98</c:v>
                </c:pt>
                <c:pt idx="911">
                  <c:v>-3.04</c:v>
                </c:pt>
                <c:pt idx="912">
                  <c:v>-3.0999999999999996</c:v>
                </c:pt>
                <c:pt idx="913">
                  <c:v>-3.1</c:v>
                </c:pt>
                <c:pt idx="914">
                  <c:v>-2.88</c:v>
                </c:pt>
                <c:pt idx="915">
                  <c:v>-2.7600000000000002</c:v>
                </c:pt>
                <c:pt idx="916">
                  <c:v>-2.5800000000000005</c:v>
                </c:pt>
                <c:pt idx="917">
                  <c:v>-2.6200000000000006</c:v>
                </c:pt>
                <c:pt idx="918">
                  <c:v>-2.3000000000000007</c:v>
                </c:pt>
                <c:pt idx="919">
                  <c:v>-2.080000000000001</c:v>
                </c:pt>
                <c:pt idx="920">
                  <c:v>-2.0400000000000005</c:v>
                </c:pt>
                <c:pt idx="921">
                  <c:v>-1.9200000000000004</c:v>
                </c:pt>
                <c:pt idx="922">
                  <c:v>-1.8400000000000003</c:v>
                </c:pt>
                <c:pt idx="923">
                  <c:v>-2.2199999999999998</c:v>
                </c:pt>
                <c:pt idx="924">
                  <c:v>-2.44</c:v>
                </c:pt>
                <c:pt idx="925">
                  <c:v>-2.2199999999999998</c:v>
                </c:pt>
                <c:pt idx="926">
                  <c:v>-2.7399999999999998</c:v>
                </c:pt>
                <c:pt idx="927">
                  <c:v>-2.8</c:v>
                </c:pt>
                <c:pt idx="928">
                  <c:v>-2.3200000000000003</c:v>
                </c:pt>
                <c:pt idx="929">
                  <c:v>-2.2200000000000002</c:v>
                </c:pt>
                <c:pt idx="930">
                  <c:v>-2.7</c:v>
                </c:pt>
                <c:pt idx="931">
                  <c:v>-2.2000000000000002</c:v>
                </c:pt>
                <c:pt idx="932">
                  <c:v>-2.4000000000000004</c:v>
                </c:pt>
                <c:pt idx="933">
                  <c:v>-2.94</c:v>
                </c:pt>
                <c:pt idx="934">
                  <c:v>-3.1</c:v>
                </c:pt>
                <c:pt idx="935">
                  <c:v>-3.0600000000000005</c:v>
                </c:pt>
                <c:pt idx="936">
                  <c:v>-3.5</c:v>
                </c:pt>
                <c:pt idx="937">
                  <c:v>-3.6</c:v>
                </c:pt>
                <c:pt idx="938">
                  <c:v>-3.72</c:v>
                </c:pt>
                <c:pt idx="939">
                  <c:v>-3.3</c:v>
                </c:pt>
                <c:pt idx="940">
                  <c:v>-3.0599999999999996</c:v>
                </c:pt>
                <c:pt idx="941">
                  <c:v>-2.7999999999999994</c:v>
                </c:pt>
                <c:pt idx="942">
                  <c:v>-2.6999999999999993</c:v>
                </c:pt>
                <c:pt idx="943">
                  <c:v>-2.1199999999999997</c:v>
                </c:pt>
                <c:pt idx="944">
                  <c:v>-2.2000000000000002</c:v>
                </c:pt>
                <c:pt idx="945">
                  <c:v>-2</c:v>
                </c:pt>
                <c:pt idx="946">
                  <c:v>-2.2000000000000002</c:v>
                </c:pt>
                <c:pt idx="947">
                  <c:v>-1.86</c:v>
                </c:pt>
                <c:pt idx="948">
                  <c:v>-1.7</c:v>
                </c:pt>
                <c:pt idx="949">
                  <c:v>-1.7199999999999995</c:v>
                </c:pt>
                <c:pt idx="950">
                  <c:v>-1.6200000000000003</c:v>
                </c:pt>
                <c:pt idx="951">
                  <c:v>-1.4000000000000008</c:v>
                </c:pt>
                <c:pt idx="952">
                  <c:v>-1.2800000000000005</c:v>
                </c:pt>
                <c:pt idx="953">
                  <c:v>-2.0200000000000005</c:v>
                </c:pt>
                <c:pt idx="954">
                  <c:v>-1.8200000000000003</c:v>
                </c:pt>
                <c:pt idx="955">
                  <c:v>-1.9599999999999995</c:v>
                </c:pt>
                <c:pt idx="956">
                  <c:v>-1.9799999999999991</c:v>
                </c:pt>
                <c:pt idx="957">
                  <c:v>-1.7799999999999989</c:v>
                </c:pt>
                <c:pt idx="958">
                  <c:v>-1.4199999999999988</c:v>
                </c:pt>
                <c:pt idx="959">
                  <c:v>-1.7999999999999994</c:v>
                </c:pt>
                <c:pt idx="960">
                  <c:v>-1.94</c:v>
                </c:pt>
                <c:pt idx="961">
                  <c:v>-1.9200000000000004</c:v>
                </c:pt>
                <c:pt idx="962">
                  <c:v>-1.9000000000000008</c:v>
                </c:pt>
                <c:pt idx="963">
                  <c:v>-1.9400000000000013</c:v>
                </c:pt>
                <c:pt idx="964">
                  <c:v>-1.5400000000000005</c:v>
                </c:pt>
                <c:pt idx="965">
                  <c:v>-1.2200000000000011</c:v>
                </c:pt>
                <c:pt idx="966">
                  <c:v>-0.82000000000000028</c:v>
                </c:pt>
                <c:pt idx="967">
                  <c:v>-1.06</c:v>
                </c:pt>
                <c:pt idx="968">
                  <c:v>-0.6</c:v>
                </c:pt>
                <c:pt idx="969">
                  <c:v>-0.84000000000000052</c:v>
                </c:pt>
                <c:pt idx="970">
                  <c:v>-1.3799999999999997</c:v>
                </c:pt>
                <c:pt idx="971">
                  <c:v>-2.0000000000000009</c:v>
                </c:pt>
                <c:pt idx="972">
                  <c:v>-2.4200000000000008</c:v>
                </c:pt>
                <c:pt idx="973">
                  <c:v>-2.7800000000000002</c:v>
                </c:pt>
                <c:pt idx="974">
                  <c:v>-3.0600000000000005</c:v>
                </c:pt>
                <c:pt idx="975">
                  <c:v>-2.660000000000001</c:v>
                </c:pt>
                <c:pt idx="976">
                  <c:v>-2.5400000000000005</c:v>
                </c:pt>
                <c:pt idx="977">
                  <c:v>-2.4400000000000004</c:v>
                </c:pt>
                <c:pt idx="978">
                  <c:v>-2.72</c:v>
                </c:pt>
                <c:pt idx="979">
                  <c:v>-2.6000000000000005</c:v>
                </c:pt>
                <c:pt idx="980">
                  <c:v>-2.8600000000000008</c:v>
                </c:pt>
                <c:pt idx="981">
                  <c:v>-3.2000000000000006</c:v>
                </c:pt>
                <c:pt idx="982">
                  <c:v>-2.8400000000000007</c:v>
                </c:pt>
                <c:pt idx="983">
                  <c:v>-2.5600000000000014</c:v>
                </c:pt>
                <c:pt idx="984">
                  <c:v>-2.4400000000000008</c:v>
                </c:pt>
                <c:pt idx="985">
                  <c:v>-2.54</c:v>
                </c:pt>
                <c:pt idx="986">
                  <c:v>-1.9600000000000002</c:v>
                </c:pt>
                <c:pt idx="987">
                  <c:v>-2.4400000000000004</c:v>
                </c:pt>
                <c:pt idx="988">
                  <c:v>-2.7</c:v>
                </c:pt>
                <c:pt idx="989">
                  <c:v>-2.7199999999999998</c:v>
                </c:pt>
                <c:pt idx="990">
                  <c:v>-2.8600000000000003</c:v>
                </c:pt>
                <c:pt idx="991">
                  <c:v>-3.4799999999999995</c:v>
                </c:pt>
                <c:pt idx="992">
                  <c:v>-3.2</c:v>
                </c:pt>
                <c:pt idx="993">
                  <c:v>-3.5400000000000005</c:v>
                </c:pt>
                <c:pt idx="994">
                  <c:v>-4.26</c:v>
                </c:pt>
                <c:pt idx="995">
                  <c:v>-4.1399999999999997</c:v>
                </c:pt>
                <c:pt idx="996">
                  <c:v>-3.72</c:v>
                </c:pt>
                <c:pt idx="997">
                  <c:v>-3.5999999999999992</c:v>
                </c:pt>
                <c:pt idx="998">
                  <c:v>-3.0599999999999996</c:v>
                </c:pt>
                <c:pt idx="999">
                  <c:v>-2.7199999999999998</c:v>
                </c:pt>
                <c:pt idx="1000">
                  <c:v>-2.8199999999999994</c:v>
                </c:pt>
                <c:pt idx="1001">
                  <c:v>-3.28</c:v>
                </c:pt>
                <c:pt idx="1002">
                  <c:v>-3.7</c:v>
                </c:pt>
                <c:pt idx="1003">
                  <c:v>-3.8599999999999994</c:v>
                </c:pt>
                <c:pt idx="1004">
                  <c:v>-3.6399999999999997</c:v>
                </c:pt>
                <c:pt idx="1005">
                  <c:v>-3.12</c:v>
                </c:pt>
                <c:pt idx="1006">
                  <c:v>-2.8600000000000003</c:v>
                </c:pt>
                <c:pt idx="1007">
                  <c:v>-2.6799999999999997</c:v>
                </c:pt>
                <c:pt idx="1008">
                  <c:v>-2.8999999999999995</c:v>
                </c:pt>
                <c:pt idx="1009">
                  <c:v>-2.88</c:v>
                </c:pt>
                <c:pt idx="1010">
                  <c:v>-3.0999999999999996</c:v>
                </c:pt>
                <c:pt idx="1011">
                  <c:v>-2.52</c:v>
                </c:pt>
                <c:pt idx="1012">
                  <c:v>-2.4800000000000004</c:v>
                </c:pt>
                <c:pt idx="1013">
                  <c:v>-2.2600000000000007</c:v>
                </c:pt>
                <c:pt idx="1014">
                  <c:v>-2.3400000000000003</c:v>
                </c:pt>
                <c:pt idx="1015">
                  <c:v>-2.2800000000000002</c:v>
                </c:pt>
                <c:pt idx="1016">
                  <c:v>-2.92</c:v>
                </c:pt>
                <c:pt idx="1017">
                  <c:v>-2.76</c:v>
                </c:pt>
                <c:pt idx="1018">
                  <c:v>-2.82</c:v>
                </c:pt>
                <c:pt idx="1019">
                  <c:v>-2.54</c:v>
                </c:pt>
                <c:pt idx="1020">
                  <c:v>-2.4400000000000004</c:v>
                </c:pt>
                <c:pt idx="1021">
                  <c:v>-1.9400000000000002</c:v>
                </c:pt>
                <c:pt idx="1022">
                  <c:v>-2.4200000000000004</c:v>
                </c:pt>
                <c:pt idx="1023">
                  <c:v>-2.2800000000000002</c:v>
                </c:pt>
                <c:pt idx="1024">
                  <c:v>-2.04</c:v>
                </c:pt>
                <c:pt idx="1025">
                  <c:v>-2.0200000000000005</c:v>
                </c:pt>
                <c:pt idx="1026">
                  <c:v>-2.0600000000000005</c:v>
                </c:pt>
                <c:pt idx="1027">
                  <c:v>-1.4200000000000004</c:v>
                </c:pt>
                <c:pt idx="1028">
                  <c:v>-1.2</c:v>
                </c:pt>
                <c:pt idx="1029">
                  <c:v>-1.3000000000000003</c:v>
                </c:pt>
                <c:pt idx="1030">
                  <c:v>-1.2200000000000002</c:v>
                </c:pt>
                <c:pt idx="1031">
                  <c:v>-1.1000000000000003</c:v>
                </c:pt>
                <c:pt idx="1032">
                  <c:v>-1.3600000000000005</c:v>
                </c:pt>
                <c:pt idx="1033">
                  <c:v>-1.4000000000000008</c:v>
                </c:pt>
                <c:pt idx="1034">
                  <c:v>-1.5600000000000005</c:v>
                </c:pt>
                <c:pt idx="1035">
                  <c:v>-1.7200000000000006</c:v>
                </c:pt>
                <c:pt idx="1036">
                  <c:v>-2.04</c:v>
                </c:pt>
                <c:pt idx="1037">
                  <c:v>-1.8800000000000001</c:v>
                </c:pt>
                <c:pt idx="1038">
                  <c:v>-1.7399999999999998</c:v>
                </c:pt>
                <c:pt idx="1039">
                  <c:v>-1.7199999999999995</c:v>
                </c:pt>
                <c:pt idx="1040">
                  <c:v>-1.5599999999999994</c:v>
                </c:pt>
                <c:pt idx="1041">
                  <c:v>-1.1399999999999995</c:v>
                </c:pt>
                <c:pt idx="1042">
                  <c:v>-0.9199999999999996</c:v>
                </c:pt>
                <c:pt idx="1043">
                  <c:v>-1.2399999999999995</c:v>
                </c:pt>
                <c:pt idx="1044">
                  <c:v>-1.3599999999999999</c:v>
                </c:pt>
                <c:pt idx="1045">
                  <c:v>-1.72</c:v>
                </c:pt>
                <c:pt idx="1046">
                  <c:v>-1.8800000000000001</c:v>
                </c:pt>
                <c:pt idx="1047">
                  <c:v>-2.2199999999999998</c:v>
                </c:pt>
                <c:pt idx="1048">
                  <c:v>-2.12</c:v>
                </c:pt>
                <c:pt idx="1049">
                  <c:v>-1.9800000000000004</c:v>
                </c:pt>
                <c:pt idx="1050">
                  <c:v>-1.5200000000000002</c:v>
                </c:pt>
                <c:pt idx="1051">
                  <c:v>-1.7600000000000005</c:v>
                </c:pt>
                <c:pt idx="1052">
                  <c:v>-1.6200000000000006</c:v>
                </c:pt>
                <c:pt idx="1053">
                  <c:v>-1.8200000000000003</c:v>
                </c:pt>
                <c:pt idx="1054">
                  <c:v>-2.02</c:v>
                </c:pt>
                <c:pt idx="1055">
                  <c:v>-2.1399999999999997</c:v>
                </c:pt>
                <c:pt idx="1056">
                  <c:v>-2.44</c:v>
                </c:pt>
                <c:pt idx="1057">
                  <c:v>-2.6199999999999997</c:v>
                </c:pt>
                <c:pt idx="1058">
                  <c:v>-2.46</c:v>
                </c:pt>
                <c:pt idx="1059">
                  <c:v>-2.04</c:v>
                </c:pt>
                <c:pt idx="1060">
                  <c:v>-2.2199999999999998</c:v>
                </c:pt>
                <c:pt idx="1061">
                  <c:v>-1.7599999999999998</c:v>
                </c:pt>
                <c:pt idx="1062">
                  <c:v>-1.8200000000000003</c:v>
                </c:pt>
                <c:pt idx="1063">
                  <c:v>-1.7399999999999998</c:v>
                </c:pt>
                <c:pt idx="1064">
                  <c:v>-1.7</c:v>
                </c:pt>
                <c:pt idx="1065">
                  <c:v>-1.7400000000000002</c:v>
                </c:pt>
                <c:pt idx="1066">
                  <c:v>-1.7600000000000002</c:v>
                </c:pt>
                <c:pt idx="1067">
                  <c:v>-1.8599999999999999</c:v>
                </c:pt>
                <c:pt idx="1068">
                  <c:v>-1.9600000000000002</c:v>
                </c:pt>
                <c:pt idx="1069">
                  <c:v>-2.4000000000000004</c:v>
                </c:pt>
                <c:pt idx="1070">
                  <c:v>-2.2200000000000002</c:v>
                </c:pt>
                <c:pt idx="1071">
                  <c:v>-2.0400000000000005</c:v>
                </c:pt>
                <c:pt idx="1072">
                  <c:v>-1.9600000000000009</c:v>
                </c:pt>
                <c:pt idx="1073">
                  <c:v>-1.8200000000000007</c:v>
                </c:pt>
                <c:pt idx="1074">
                  <c:v>-1.6600000000000006</c:v>
                </c:pt>
                <c:pt idx="1075">
                  <c:v>-1.8200000000000007</c:v>
                </c:pt>
                <c:pt idx="1076">
                  <c:v>-1.7600000000000005</c:v>
                </c:pt>
                <c:pt idx="1077">
                  <c:v>-1.6000000000000003</c:v>
                </c:pt>
                <c:pt idx="1078">
                  <c:v>-1.9200000000000004</c:v>
                </c:pt>
                <c:pt idx="1079">
                  <c:v>-2.12</c:v>
                </c:pt>
                <c:pt idx="1080">
                  <c:v>-2.2000000000000002</c:v>
                </c:pt>
                <c:pt idx="1081">
                  <c:v>-2.12</c:v>
                </c:pt>
                <c:pt idx="1082">
                  <c:v>-2.06</c:v>
                </c:pt>
                <c:pt idx="1083">
                  <c:v>-1.6200000000000006</c:v>
                </c:pt>
                <c:pt idx="1084">
                  <c:v>-1.0800000000000005</c:v>
                </c:pt>
                <c:pt idx="1085">
                  <c:v>-0.82000000000000028</c:v>
                </c:pt>
                <c:pt idx="1086">
                  <c:v>-1.3200000000000003</c:v>
                </c:pt>
                <c:pt idx="1087">
                  <c:v>-1.36</c:v>
                </c:pt>
                <c:pt idx="1088">
                  <c:v>-1.4999999999999996</c:v>
                </c:pt>
                <c:pt idx="1089">
                  <c:v>-1.7399999999999995</c:v>
                </c:pt>
                <c:pt idx="1090">
                  <c:v>-1.7999999999999996</c:v>
                </c:pt>
                <c:pt idx="1091">
                  <c:v>-1.7599999999999998</c:v>
                </c:pt>
                <c:pt idx="1092">
                  <c:v>-1.64</c:v>
                </c:pt>
                <c:pt idx="1093">
                  <c:v>-1.42</c:v>
                </c:pt>
                <c:pt idx="1094">
                  <c:v>-1.1200000000000003</c:v>
                </c:pt>
                <c:pt idx="1095">
                  <c:v>-0.84000000000000019</c:v>
                </c:pt>
                <c:pt idx="1096">
                  <c:v>-0.51999999999999991</c:v>
                </c:pt>
                <c:pt idx="1097">
                  <c:v>-0.83999999999999986</c:v>
                </c:pt>
                <c:pt idx="1098">
                  <c:v>-1.2399999999999998</c:v>
                </c:pt>
                <c:pt idx="1099">
                  <c:v>-1.2199999999999995</c:v>
                </c:pt>
                <c:pt idx="1100">
                  <c:v>-1.7999999999999996</c:v>
                </c:pt>
                <c:pt idx="1101">
                  <c:v>-2.34</c:v>
                </c:pt>
                <c:pt idx="1102">
                  <c:v>-2.1</c:v>
                </c:pt>
                <c:pt idx="1103">
                  <c:v>-1.86</c:v>
                </c:pt>
                <c:pt idx="1104">
                  <c:v>-2.1000000000000005</c:v>
                </c:pt>
                <c:pt idx="1105">
                  <c:v>-1.56</c:v>
                </c:pt>
                <c:pt idx="1106">
                  <c:v>-1.28</c:v>
                </c:pt>
                <c:pt idx="1107">
                  <c:v>-1.1000000000000001</c:v>
                </c:pt>
                <c:pt idx="1108">
                  <c:v>-1.42</c:v>
                </c:pt>
                <c:pt idx="1109">
                  <c:v>-1.5799999999999996</c:v>
                </c:pt>
                <c:pt idx="1110">
                  <c:v>-1.5999999999999996</c:v>
                </c:pt>
                <c:pt idx="1111">
                  <c:v>-1.4999999999999996</c:v>
                </c:pt>
                <c:pt idx="1112">
                  <c:v>-1.7399999999999995</c:v>
                </c:pt>
                <c:pt idx="1113">
                  <c:v>-1.4799999999999993</c:v>
                </c:pt>
                <c:pt idx="1114">
                  <c:v>-1.2199999999999995</c:v>
                </c:pt>
                <c:pt idx="1115">
                  <c:v>-1.5199999999999996</c:v>
                </c:pt>
                <c:pt idx="1116">
                  <c:v>-1.7999999999999996</c:v>
                </c:pt>
                <c:pt idx="1117">
                  <c:v>-2.0799999999999996</c:v>
                </c:pt>
                <c:pt idx="1118">
                  <c:v>-1.5599999999999998</c:v>
                </c:pt>
                <c:pt idx="1119">
                  <c:v>-1.7399999999999995</c:v>
                </c:pt>
                <c:pt idx="1120">
                  <c:v>-1.8199999999999996</c:v>
                </c:pt>
                <c:pt idx="1121">
                  <c:v>-1.7399999999999995</c:v>
                </c:pt>
                <c:pt idx="1122">
                  <c:v>-1.6399999999999995</c:v>
                </c:pt>
                <c:pt idx="1123">
                  <c:v>-2.42</c:v>
                </c:pt>
                <c:pt idx="1124">
                  <c:v>-2.66</c:v>
                </c:pt>
                <c:pt idx="1125">
                  <c:v>-2.3000000000000003</c:v>
                </c:pt>
                <c:pt idx="1126">
                  <c:v>-2.5400000000000005</c:v>
                </c:pt>
                <c:pt idx="1127">
                  <c:v>-2.3800000000000003</c:v>
                </c:pt>
                <c:pt idx="1128">
                  <c:v>-2.2000000000000002</c:v>
                </c:pt>
                <c:pt idx="1129">
                  <c:v>-2.0800000000000005</c:v>
                </c:pt>
                <c:pt idx="1130">
                  <c:v>-2.4800000000000004</c:v>
                </c:pt>
                <c:pt idx="1131">
                  <c:v>-2</c:v>
                </c:pt>
                <c:pt idx="1132">
                  <c:v>-1.94</c:v>
                </c:pt>
                <c:pt idx="1133">
                  <c:v>-1.6999999999999993</c:v>
                </c:pt>
                <c:pt idx="1134">
                  <c:v>-1.6799999999999993</c:v>
                </c:pt>
                <c:pt idx="1135">
                  <c:v>-1.6199999999999992</c:v>
                </c:pt>
                <c:pt idx="1136">
                  <c:v>-1.4399999999999991</c:v>
                </c:pt>
                <c:pt idx="1137">
                  <c:v>-1.359999999999999</c:v>
                </c:pt>
                <c:pt idx="1138">
                  <c:v>-1.7199999999999993</c:v>
                </c:pt>
                <c:pt idx="1139">
                  <c:v>-1.4799999999999991</c:v>
                </c:pt>
                <c:pt idx="1140">
                  <c:v>-1.1999999999999993</c:v>
                </c:pt>
                <c:pt idx="1141">
                  <c:v>-1.3399999999999994</c:v>
                </c:pt>
                <c:pt idx="1142">
                  <c:v>-1.4199999999999995</c:v>
                </c:pt>
                <c:pt idx="1143">
                  <c:v>-1.42</c:v>
                </c:pt>
                <c:pt idx="1144">
                  <c:v>-1.6600000000000001</c:v>
                </c:pt>
                <c:pt idx="1145">
                  <c:v>-1.58</c:v>
                </c:pt>
                <c:pt idx="1146">
                  <c:v>-1.6200000000000003</c:v>
                </c:pt>
                <c:pt idx="1147">
                  <c:v>-1.7600000000000005</c:v>
                </c:pt>
                <c:pt idx="1148">
                  <c:v>-1.2200000000000002</c:v>
                </c:pt>
                <c:pt idx="1149">
                  <c:v>-1.06</c:v>
                </c:pt>
                <c:pt idx="1150">
                  <c:v>-1.2200000000000002</c:v>
                </c:pt>
                <c:pt idx="1151">
                  <c:v>-1.28</c:v>
                </c:pt>
                <c:pt idx="1152">
                  <c:v>-1.3800000000000001</c:v>
                </c:pt>
                <c:pt idx="1153">
                  <c:v>-2.0000000000000004</c:v>
                </c:pt>
                <c:pt idx="1154">
                  <c:v>-2.3600000000000003</c:v>
                </c:pt>
                <c:pt idx="1155">
                  <c:v>-2.5200000000000005</c:v>
                </c:pt>
                <c:pt idx="1156">
                  <c:v>-2.6600000000000006</c:v>
                </c:pt>
                <c:pt idx="1157">
                  <c:v>-2.4000000000000004</c:v>
                </c:pt>
                <c:pt idx="1158">
                  <c:v>-2.2600000000000002</c:v>
                </c:pt>
                <c:pt idx="1159">
                  <c:v>-2.2399999999999998</c:v>
                </c:pt>
                <c:pt idx="1160">
                  <c:v>-2.16</c:v>
                </c:pt>
                <c:pt idx="1161">
                  <c:v>-2.4</c:v>
                </c:pt>
                <c:pt idx="1162">
                  <c:v>-2.5800000000000005</c:v>
                </c:pt>
                <c:pt idx="1163">
                  <c:v>-2.3200000000000007</c:v>
                </c:pt>
                <c:pt idx="1164">
                  <c:v>-2.100000000000001</c:v>
                </c:pt>
                <c:pt idx="1165">
                  <c:v>-2.4000000000000004</c:v>
                </c:pt>
                <c:pt idx="1166">
                  <c:v>-1.78</c:v>
                </c:pt>
                <c:pt idx="1167">
                  <c:v>-1.4599999999999997</c:v>
                </c:pt>
                <c:pt idx="1168">
                  <c:v>-2.5999999999999992</c:v>
                </c:pt>
                <c:pt idx="1169">
                  <c:v>-2.4999999999999991</c:v>
                </c:pt>
                <c:pt idx="1170">
                  <c:v>-2.6199999999999997</c:v>
                </c:pt>
                <c:pt idx="1171">
                  <c:v>-3.22</c:v>
                </c:pt>
                <c:pt idx="1172">
                  <c:v>-3.7600000000000002</c:v>
                </c:pt>
                <c:pt idx="1173">
                  <c:v>-2.9800000000000004</c:v>
                </c:pt>
                <c:pt idx="1174">
                  <c:v>-3.3400000000000007</c:v>
                </c:pt>
                <c:pt idx="1175">
                  <c:v>-3.4800000000000004</c:v>
                </c:pt>
                <c:pt idx="1176">
                  <c:v>-3.4</c:v>
                </c:pt>
                <c:pt idx="1177">
                  <c:v>-2.8400000000000003</c:v>
                </c:pt>
                <c:pt idx="1178">
                  <c:v>-2.8600000000000003</c:v>
                </c:pt>
                <c:pt idx="1179">
                  <c:v>-2.48</c:v>
                </c:pt>
                <c:pt idx="1180">
                  <c:v>-1.8400000000000003</c:v>
                </c:pt>
                <c:pt idx="1181">
                  <c:v>-1.6800000000000002</c:v>
                </c:pt>
                <c:pt idx="1182">
                  <c:v>-1.8400000000000003</c:v>
                </c:pt>
                <c:pt idx="1183">
                  <c:v>-1.86</c:v>
                </c:pt>
                <c:pt idx="1184">
                  <c:v>-1.9</c:v>
                </c:pt>
                <c:pt idx="1185">
                  <c:v>-1.94</c:v>
                </c:pt>
                <c:pt idx="1186">
                  <c:v>-1.64</c:v>
                </c:pt>
                <c:pt idx="1187">
                  <c:v>-1.6799999999999993</c:v>
                </c:pt>
                <c:pt idx="1188">
                  <c:v>-1.4999999999999993</c:v>
                </c:pt>
                <c:pt idx="1189">
                  <c:v>-1.7399999999999995</c:v>
                </c:pt>
                <c:pt idx="1190">
                  <c:v>-1.7199999999999995</c:v>
                </c:pt>
                <c:pt idx="1191">
                  <c:v>-1.8799999999999997</c:v>
                </c:pt>
                <c:pt idx="1192">
                  <c:v>-2.2199999999999998</c:v>
                </c:pt>
                <c:pt idx="1193">
                  <c:v>-2.3199999999999998</c:v>
                </c:pt>
                <c:pt idx="1194">
                  <c:v>-2.12</c:v>
                </c:pt>
                <c:pt idx="1195">
                  <c:v>-1.7399999999999995</c:v>
                </c:pt>
                <c:pt idx="1196">
                  <c:v>-1.6599999999999995</c:v>
                </c:pt>
                <c:pt idx="1197">
                  <c:v>-1.1799999999999993</c:v>
                </c:pt>
                <c:pt idx="1198">
                  <c:v>-0.87999999999999967</c:v>
                </c:pt>
                <c:pt idx="1199">
                  <c:v>-0.97999999999999976</c:v>
                </c:pt>
                <c:pt idx="1200">
                  <c:v>-1.3199999999999998</c:v>
                </c:pt>
                <c:pt idx="1201">
                  <c:v>-1.2</c:v>
                </c:pt>
                <c:pt idx="1202">
                  <c:v>-1.0800000000000005</c:v>
                </c:pt>
                <c:pt idx="1203">
                  <c:v>-1.1600000000000001</c:v>
                </c:pt>
                <c:pt idx="1204">
                  <c:v>-1.4000000000000004</c:v>
                </c:pt>
                <c:pt idx="1205">
                  <c:v>-1.6600000000000006</c:v>
                </c:pt>
                <c:pt idx="1206">
                  <c:v>-1.9800000000000004</c:v>
                </c:pt>
                <c:pt idx="1207">
                  <c:v>-2.14</c:v>
                </c:pt>
                <c:pt idx="1208">
                  <c:v>-1.9400000000000002</c:v>
                </c:pt>
                <c:pt idx="1209">
                  <c:v>-1.44</c:v>
                </c:pt>
                <c:pt idx="1210">
                  <c:v>-1.42</c:v>
                </c:pt>
                <c:pt idx="1211">
                  <c:v>-1.3199999999999998</c:v>
                </c:pt>
                <c:pt idx="1212">
                  <c:v>-1.4999999999999996</c:v>
                </c:pt>
                <c:pt idx="1213">
                  <c:v>-1.5399999999999998</c:v>
                </c:pt>
                <c:pt idx="1214">
                  <c:v>-1.3800000000000001</c:v>
                </c:pt>
                <c:pt idx="1215">
                  <c:v>-1.2</c:v>
                </c:pt>
                <c:pt idx="1216">
                  <c:v>-1.1400000000000001</c:v>
                </c:pt>
                <c:pt idx="1217">
                  <c:v>-0.78000000000000047</c:v>
                </c:pt>
                <c:pt idx="1218">
                  <c:v>-0.98000000000000043</c:v>
                </c:pt>
                <c:pt idx="1219">
                  <c:v>-0.94000000000000017</c:v>
                </c:pt>
                <c:pt idx="1220">
                  <c:v>-1</c:v>
                </c:pt>
                <c:pt idx="1221">
                  <c:v>-1.1199999999999999</c:v>
                </c:pt>
                <c:pt idx="1222">
                  <c:v>-1.5799999999999996</c:v>
                </c:pt>
                <c:pt idx="1223">
                  <c:v>-1.4999999999999996</c:v>
                </c:pt>
                <c:pt idx="1224">
                  <c:v>-2.1399999999999997</c:v>
                </c:pt>
                <c:pt idx="1225">
                  <c:v>-2.3599999999999994</c:v>
                </c:pt>
                <c:pt idx="1226">
                  <c:v>-2.3799999999999994</c:v>
                </c:pt>
                <c:pt idx="1227">
                  <c:v>-2.2799999999999998</c:v>
                </c:pt>
                <c:pt idx="1228">
                  <c:v>-2.42</c:v>
                </c:pt>
                <c:pt idx="1229">
                  <c:v>-2.2000000000000002</c:v>
                </c:pt>
                <c:pt idx="1230">
                  <c:v>-2.0800000000000005</c:v>
                </c:pt>
                <c:pt idx="1231">
                  <c:v>-2.0000000000000004</c:v>
                </c:pt>
                <c:pt idx="1232">
                  <c:v>-1.7200000000000002</c:v>
                </c:pt>
                <c:pt idx="1233">
                  <c:v>-1.72</c:v>
                </c:pt>
                <c:pt idx="1234">
                  <c:v>-1.58</c:v>
                </c:pt>
                <c:pt idx="1235">
                  <c:v>-1.6</c:v>
                </c:pt>
                <c:pt idx="1236">
                  <c:v>-1.8800000000000001</c:v>
                </c:pt>
                <c:pt idx="1237">
                  <c:v>-1.86</c:v>
                </c:pt>
                <c:pt idx="1238">
                  <c:v>-2.14</c:v>
                </c:pt>
                <c:pt idx="1239">
                  <c:v>-2.4400000000000004</c:v>
                </c:pt>
                <c:pt idx="1240">
                  <c:v>-2.16</c:v>
                </c:pt>
                <c:pt idx="1241">
                  <c:v>-1.94</c:v>
                </c:pt>
                <c:pt idx="1242">
                  <c:v>-2.6399999999999997</c:v>
                </c:pt>
                <c:pt idx="1243">
                  <c:v>-2.7399999999999998</c:v>
                </c:pt>
                <c:pt idx="1244">
                  <c:v>-2.92</c:v>
                </c:pt>
                <c:pt idx="1245">
                  <c:v>-3.3599999999999994</c:v>
                </c:pt>
                <c:pt idx="1246">
                  <c:v>-3.56</c:v>
                </c:pt>
                <c:pt idx="1247">
                  <c:v>-3.3600000000000003</c:v>
                </c:pt>
                <c:pt idx="1248">
                  <c:v>-2.7</c:v>
                </c:pt>
                <c:pt idx="1249">
                  <c:v>-2.5</c:v>
                </c:pt>
                <c:pt idx="1250">
                  <c:v>-2.36</c:v>
                </c:pt>
                <c:pt idx="1251">
                  <c:v>-2.34</c:v>
                </c:pt>
                <c:pt idx="1252">
                  <c:v>-2.0999999999999992</c:v>
                </c:pt>
                <c:pt idx="1253">
                  <c:v>-2.4199999999999995</c:v>
                </c:pt>
                <c:pt idx="1254">
                  <c:v>-2.78</c:v>
                </c:pt>
                <c:pt idx="1255">
                  <c:v>-2.9799999999999995</c:v>
                </c:pt>
                <c:pt idx="1256">
                  <c:v>-2.6599999999999993</c:v>
                </c:pt>
                <c:pt idx="1257">
                  <c:v>-2.6999999999999993</c:v>
                </c:pt>
                <c:pt idx="1258">
                  <c:v>-3.0199999999999987</c:v>
                </c:pt>
                <c:pt idx="1259">
                  <c:v>-2.819999999999999</c:v>
                </c:pt>
                <c:pt idx="1260">
                  <c:v>-2.8199999999999994</c:v>
                </c:pt>
                <c:pt idx="1261">
                  <c:v>-3.0799999999999996</c:v>
                </c:pt>
                <c:pt idx="1262">
                  <c:v>-3.5200000000000005</c:v>
                </c:pt>
                <c:pt idx="1263">
                  <c:v>-3.2600000000000007</c:v>
                </c:pt>
                <c:pt idx="1264">
                  <c:v>-3.0400000000000005</c:v>
                </c:pt>
                <c:pt idx="1265">
                  <c:v>-2.7</c:v>
                </c:pt>
                <c:pt idx="1266">
                  <c:v>-2.96</c:v>
                </c:pt>
                <c:pt idx="1267">
                  <c:v>-2.5400000000000005</c:v>
                </c:pt>
                <c:pt idx="1268">
                  <c:v>-2.6800000000000006</c:v>
                </c:pt>
                <c:pt idx="1269">
                  <c:v>-2.7400000000000007</c:v>
                </c:pt>
                <c:pt idx="1270">
                  <c:v>-3.2200000000000011</c:v>
                </c:pt>
                <c:pt idx="1271">
                  <c:v>-3.0800000000000005</c:v>
                </c:pt>
                <c:pt idx="1272">
                  <c:v>-3.4199999999999995</c:v>
                </c:pt>
                <c:pt idx="1273">
                  <c:v>-3.1799999999999997</c:v>
                </c:pt>
                <c:pt idx="1274">
                  <c:v>-3.34</c:v>
                </c:pt>
                <c:pt idx="1275">
                  <c:v>-3.28</c:v>
                </c:pt>
                <c:pt idx="1276">
                  <c:v>-3.3</c:v>
                </c:pt>
                <c:pt idx="1277">
                  <c:v>-3.2800000000000002</c:v>
                </c:pt>
                <c:pt idx="1278">
                  <c:v>-3.4799999999999995</c:v>
                </c:pt>
                <c:pt idx="1279">
                  <c:v>-3.2999999999999994</c:v>
                </c:pt>
                <c:pt idx="1280">
                  <c:v>-3.1399999999999992</c:v>
                </c:pt>
                <c:pt idx="1281">
                  <c:v>-2.9199999999999982</c:v>
                </c:pt>
                <c:pt idx="1282">
                  <c:v>-2.6799999999999975</c:v>
                </c:pt>
                <c:pt idx="1283">
                  <c:v>-2.4199999999999973</c:v>
                </c:pt>
                <c:pt idx="1284">
                  <c:v>-2.319999999999999</c:v>
                </c:pt>
                <c:pt idx="1285">
                  <c:v>-2.2599999999999993</c:v>
                </c:pt>
                <c:pt idx="1286">
                  <c:v>-2.180000000000001</c:v>
                </c:pt>
                <c:pt idx="1287">
                  <c:v>-2.0000000000000013</c:v>
                </c:pt>
                <c:pt idx="1288">
                  <c:v>-2.2000000000000015</c:v>
                </c:pt>
                <c:pt idx="1289">
                  <c:v>-2.6400000000000006</c:v>
                </c:pt>
                <c:pt idx="1290">
                  <c:v>-2.7399999999999993</c:v>
                </c:pt>
                <c:pt idx="1291">
                  <c:v>-2.8599999999999994</c:v>
                </c:pt>
                <c:pt idx="1292">
                  <c:v>-3.1999999999999984</c:v>
                </c:pt>
                <c:pt idx="1293">
                  <c:v>-3.5199999999999987</c:v>
                </c:pt>
                <c:pt idx="1294">
                  <c:v>-3.0999999999999988</c:v>
                </c:pt>
                <c:pt idx="1295">
                  <c:v>-3.2399999999999993</c:v>
                </c:pt>
                <c:pt idx="1296">
                  <c:v>-3.2999999999999985</c:v>
                </c:pt>
                <c:pt idx="1297">
                  <c:v>-3.1799999999999997</c:v>
                </c:pt>
                <c:pt idx="1298">
                  <c:v>-2.78</c:v>
                </c:pt>
                <c:pt idx="1299">
                  <c:v>-2.9599999999999995</c:v>
                </c:pt>
                <c:pt idx="1300">
                  <c:v>-2.7199999999999989</c:v>
                </c:pt>
                <c:pt idx="1301">
                  <c:v>-2.7399999999999975</c:v>
                </c:pt>
                <c:pt idx="1302">
                  <c:v>-2.6599999999999979</c:v>
                </c:pt>
                <c:pt idx="1303">
                  <c:v>-2.7399999999999975</c:v>
                </c:pt>
                <c:pt idx="1304">
                  <c:v>-2.6799999999999984</c:v>
                </c:pt>
                <c:pt idx="1305">
                  <c:v>-2.9399999999999991</c:v>
                </c:pt>
                <c:pt idx="1306">
                  <c:v>-3.0399999999999991</c:v>
                </c:pt>
                <c:pt idx="1307">
                  <c:v>-3.0199999999999987</c:v>
                </c:pt>
                <c:pt idx="1308">
                  <c:v>-2.88</c:v>
                </c:pt>
                <c:pt idx="1309">
                  <c:v>-3.0999999999999988</c:v>
                </c:pt>
                <c:pt idx="1310">
                  <c:v>-2.6399999999999979</c:v>
                </c:pt>
                <c:pt idx="1311">
                  <c:v>-2.5799999999999983</c:v>
                </c:pt>
                <c:pt idx="1312">
                  <c:v>-2.5999999999999988</c:v>
                </c:pt>
                <c:pt idx="1313">
                  <c:v>-2.9599999999999982</c:v>
                </c:pt>
                <c:pt idx="1314">
                  <c:v>-2.839999999999999</c:v>
                </c:pt>
                <c:pt idx="1315">
                  <c:v>-3.0799999999999996</c:v>
                </c:pt>
                <c:pt idx="1316">
                  <c:v>-2.8</c:v>
                </c:pt>
                <c:pt idx="1317">
                  <c:v>-2.9799999999999995</c:v>
                </c:pt>
                <c:pt idx="1318">
                  <c:v>-2.6</c:v>
                </c:pt>
                <c:pt idx="1319">
                  <c:v>-2.4799999999999995</c:v>
                </c:pt>
                <c:pt idx="1320">
                  <c:v>-2.8</c:v>
                </c:pt>
                <c:pt idx="1321">
                  <c:v>-3</c:v>
                </c:pt>
                <c:pt idx="1322">
                  <c:v>-2.78</c:v>
                </c:pt>
                <c:pt idx="1323">
                  <c:v>-2.9999999999999987</c:v>
                </c:pt>
                <c:pt idx="1324">
                  <c:v>-3.0199999999999987</c:v>
                </c:pt>
                <c:pt idx="1325">
                  <c:v>-2.6799999999999997</c:v>
                </c:pt>
                <c:pt idx="1326">
                  <c:v>-2.7400000000000007</c:v>
                </c:pt>
                <c:pt idx="1327">
                  <c:v>-2.8600000000000008</c:v>
                </c:pt>
                <c:pt idx="1328">
                  <c:v>-2.8400000000000021</c:v>
                </c:pt>
                <c:pt idx="1329">
                  <c:v>-2.5800000000000027</c:v>
                </c:pt>
                <c:pt idx="1330">
                  <c:v>-2.6400000000000019</c:v>
                </c:pt>
                <c:pt idx="1331">
                  <c:v>-2.660000000000001</c:v>
                </c:pt>
                <c:pt idx="1332">
                  <c:v>-2.660000000000001</c:v>
                </c:pt>
                <c:pt idx="1333">
                  <c:v>-2.7800000000000011</c:v>
                </c:pt>
                <c:pt idx="1334">
                  <c:v>-3.0200000000000018</c:v>
                </c:pt>
                <c:pt idx="1335">
                  <c:v>-2.6400000000000019</c:v>
                </c:pt>
                <c:pt idx="1336">
                  <c:v>-2.3800000000000026</c:v>
                </c:pt>
                <c:pt idx="1337">
                  <c:v>-2.5200000000000031</c:v>
                </c:pt>
                <c:pt idx="1338">
                  <c:v>-2.2200000000000033</c:v>
                </c:pt>
                <c:pt idx="1339">
                  <c:v>-2.0400000000000018</c:v>
                </c:pt>
                <c:pt idx="1340">
                  <c:v>-2.3000000000000016</c:v>
                </c:pt>
                <c:pt idx="1341">
                  <c:v>-2.160000000000001</c:v>
                </c:pt>
                <c:pt idx="1342">
                  <c:v>-1.8400000000000005</c:v>
                </c:pt>
                <c:pt idx="1343">
                  <c:v>-1.6799999999999997</c:v>
                </c:pt>
                <c:pt idx="1344">
                  <c:v>-1.7799999999999998</c:v>
                </c:pt>
                <c:pt idx="1345">
                  <c:v>-1.6799999999999997</c:v>
                </c:pt>
                <c:pt idx="1346">
                  <c:v>-1.9400000000000006</c:v>
                </c:pt>
                <c:pt idx="1347">
                  <c:v>-1.7200000000000002</c:v>
                </c:pt>
                <c:pt idx="1348">
                  <c:v>-1.9200000000000004</c:v>
                </c:pt>
                <c:pt idx="1349">
                  <c:v>-1.8</c:v>
                </c:pt>
                <c:pt idx="1350">
                  <c:v>-1.7800000000000011</c:v>
                </c:pt>
                <c:pt idx="1351">
                  <c:v>-1.6400000000000006</c:v>
                </c:pt>
                <c:pt idx="1352">
                  <c:v>-1.5600000000000009</c:v>
                </c:pt>
                <c:pt idx="1353">
                  <c:v>-1.0600000000000023</c:v>
                </c:pt>
                <c:pt idx="1354">
                  <c:v>-0.84000000000000197</c:v>
                </c:pt>
                <c:pt idx="1355">
                  <c:v>-0.38000000000000111</c:v>
                </c:pt>
                <c:pt idx="1356">
                  <c:v>-0.14000000000000057</c:v>
                </c:pt>
                <c:pt idx="1357">
                  <c:v>5.9999999999999429E-2</c:v>
                </c:pt>
                <c:pt idx="1358">
                  <c:v>-0.33999999999999914</c:v>
                </c:pt>
                <c:pt idx="1359">
                  <c:v>-0.66000000000000081</c:v>
                </c:pt>
                <c:pt idx="1360">
                  <c:v>-0.94000000000000061</c:v>
                </c:pt>
                <c:pt idx="1361">
                  <c:v>-0.98000000000000109</c:v>
                </c:pt>
                <c:pt idx="1362">
                  <c:v>-1.040000000000002</c:v>
                </c:pt>
                <c:pt idx="1363">
                  <c:v>-0.82000000000000317</c:v>
                </c:pt>
                <c:pt idx="1364">
                  <c:v>-0.78000000000000258</c:v>
                </c:pt>
                <c:pt idx="1365">
                  <c:v>-0.76000000000000223</c:v>
                </c:pt>
                <c:pt idx="1366">
                  <c:v>-0.58000000000000118</c:v>
                </c:pt>
                <c:pt idx="1367">
                  <c:v>-0.66000000000000081</c:v>
                </c:pt>
                <c:pt idx="1368">
                  <c:v>-0.7</c:v>
                </c:pt>
                <c:pt idx="1369">
                  <c:v>-0.61999999999999889</c:v>
                </c:pt>
                <c:pt idx="1370">
                  <c:v>-0.53999999999999915</c:v>
                </c:pt>
                <c:pt idx="1371">
                  <c:v>-0.84000000000000052</c:v>
                </c:pt>
                <c:pt idx="1372">
                  <c:v>-0.92000000000000026</c:v>
                </c:pt>
                <c:pt idx="1373">
                  <c:v>-0.34000000000000058</c:v>
                </c:pt>
                <c:pt idx="1374">
                  <c:v>-0.40000000000000141</c:v>
                </c:pt>
                <c:pt idx="1375">
                  <c:v>-0.30000000000000143</c:v>
                </c:pt>
                <c:pt idx="1376">
                  <c:v>-0.32000000000000028</c:v>
                </c:pt>
                <c:pt idx="1377">
                  <c:v>-0.12000000000000029</c:v>
                </c:pt>
                <c:pt idx="1378">
                  <c:v>-0.1</c:v>
                </c:pt>
                <c:pt idx="1379">
                  <c:v>4.000000000000057E-2</c:v>
                </c:pt>
                <c:pt idx="1380">
                  <c:v>-0.2</c:v>
                </c:pt>
                <c:pt idx="1381">
                  <c:v>-0.48000000000000115</c:v>
                </c:pt>
                <c:pt idx="1382">
                  <c:v>-0.57999999999999974</c:v>
                </c:pt>
                <c:pt idx="1383">
                  <c:v>-1.3599999999999994</c:v>
                </c:pt>
                <c:pt idx="1384">
                  <c:v>-1.6999999999999986</c:v>
                </c:pt>
                <c:pt idx="1385">
                  <c:v>-1.8799999999999983</c:v>
                </c:pt>
                <c:pt idx="1386">
                  <c:v>-2.1599999999999979</c:v>
                </c:pt>
                <c:pt idx="1387">
                  <c:v>-2.6399999999999979</c:v>
                </c:pt>
                <c:pt idx="1388">
                  <c:v>-2.9599999999999982</c:v>
                </c:pt>
                <c:pt idx="1389">
                  <c:v>-2.919999999999999</c:v>
                </c:pt>
                <c:pt idx="1390">
                  <c:v>-2.9599999999999982</c:v>
                </c:pt>
                <c:pt idx="1391">
                  <c:v>-2.4799999999999969</c:v>
                </c:pt>
                <c:pt idx="1392">
                  <c:v>-2.5399999999999978</c:v>
                </c:pt>
                <c:pt idx="1393">
                  <c:v>-1.9999999999999987</c:v>
                </c:pt>
                <c:pt idx="1394">
                  <c:v>-2.0399999999999991</c:v>
                </c:pt>
                <c:pt idx="1395">
                  <c:v>-2.2799999999999998</c:v>
                </c:pt>
                <c:pt idx="1396">
                  <c:v>-2.7</c:v>
                </c:pt>
                <c:pt idx="1397">
                  <c:v>-2.339999999999999</c:v>
                </c:pt>
                <c:pt idx="1398">
                  <c:v>-2.4599999999999995</c:v>
                </c:pt>
                <c:pt idx="1399">
                  <c:v>-2.319999999999999</c:v>
                </c:pt>
                <c:pt idx="1400">
                  <c:v>-1.9599999999999995</c:v>
                </c:pt>
                <c:pt idx="1401">
                  <c:v>-1.7400000000000007</c:v>
                </c:pt>
                <c:pt idx="1402">
                  <c:v>-1.6200000000000017</c:v>
                </c:pt>
                <c:pt idx="1403">
                  <c:v>-1.6000000000000014</c:v>
                </c:pt>
                <c:pt idx="1404">
                  <c:v>-1.7600000000000022</c:v>
                </c:pt>
                <c:pt idx="1405">
                  <c:v>-1.9200000000000017</c:v>
                </c:pt>
                <c:pt idx="1406">
                  <c:v>-1.7000000000000015</c:v>
                </c:pt>
                <c:pt idx="1407">
                  <c:v>-1.9000000000000015</c:v>
                </c:pt>
                <c:pt idx="1408">
                  <c:v>-1.7600000000000009</c:v>
                </c:pt>
                <c:pt idx="1409">
                  <c:v>-1.5</c:v>
                </c:pt>
                <c:pt idx="1410">
                  <c:v>-1.5200000000000002</c:v>
                </c:pt>
                <c:pt idx="1411">
                  <c:v>-1.3400000000000005</c:v>
                </c:pt>
                <c:pt idx="1412">
                  <c:v>-1.5799999999999996</c:v>
                </c:pt>
                <c:pt idx="1413">
                  <c:v>-1.819999999999999</c:v>
                </c:pt>
                <c:pt idx="1414">
                  <c:v>-1.6199999999999988</c:v>
                </c:pt>
                <c:pt idx="1415">
                  <c:v>-1.8599999999999981</c:v>
                </c:pt>
                <c:pt idx="1416">
                  <c:v>-1.7799999999999976</c:v>
                </c:pt>
                <c:pt idx="1417">
                  <c:v>-1.079999999999999</c:v>
                </c:pt>
                <c:pt idx="1418">
                  <c:v>-0.66000000000000014</c:v>
                </c:pt>
                <c:pt idx="1419">
                  <c:v>-0.56000000000000083</c:v>
                </c:pt>
                <c:pt idx="1420">
                  <c:v>0.53999999999999915</c:v>
                </c:pt>
                <c:pt idx="1421">
                  <c:v>0.97999999999999898</c:v>
                </c:pt>
                <c:pt idx="1422">
                  <c:v>1.079999999999999</c:v>
                </c:pt>
                <c:pt idx="1423">
                  <c:v>0.53999999999999981</c:v>
                </c:pt>
                <c:pt idx="1424">
                  <c:v>0</c:v>
                </c:pt>
                <c:pt idx="1425">
                  <c:v>-0.65999999999999948</c:v>
                </c:pt>
                <c:pt idx="1426">
                  <c:v>-1.7399999999999991</c:v>
                </c:pt>
                <c:pt idx="1427">
                  <c:v>-2.5999999999999988</c:v>
                </c:pt>
                <c:pt idx="1428">
                  <c:v>-2.6999999999999984</c:v>
                </c:pt>
                <c:pt idx="1429">
                  <c:v>-2.4799999999999982</c:v>
                </c:pt>
                <c:pt idx="1430">
                  <c:v>-2.38</c:v>
                </c:pt>
                <c:pt idx="1431">
                  <c:v>-2.0200000000000005</c:v>
                </c:pt>
                <c:pt idx="1432">
                  <c:v>-1.5799999999999996</c:v>
                </c:pt>
                <c:pt idx="1433">
                  <c:v>-1.5</c:v>
                </c:pt>
                <c:pt idx="1434">
                  <c:v>-1.4</c:v>
                </c:pt>
                <c:pt idx="1435">
                  <c:v>-1.5400000000000005</c:v>
                </c:pt>
                <c:pt idx="1436">
                  <c:v>-1.1799999999999997</c:v>
                </c:pt>
                <c:pt idx="1437">
                  <c:v>-1.3200000000000003</c:v>
                </c:pt>
                <c:pt idx="1438">
                  <c:v>-1.0000000000000013</c:v>
                </c:pt>
                <c:pt idx="1439">
                  <c:v>-0.7600000000000009</c:v>
                </c:pt>
                <c:pt idx="1440">
                  <c:v>-0.6</c:v>
                </c:pt>
                <c:pt idx="1441">
                  <c:v>-1.1400000000000006</c:v>
                </c:pt>
                <c:pt idx="1442">
                  <c:v>-1.1000000000000001</c:v>
                </c:pt>
                <c:pt idx="1443">
                  <c:v>-1.6399999999999992</c:v>
                </c:pt>
                <c:pt idx="1444">
                  <c:v>-2.0999999999999988</c:v>
                </c:pt>
                <c:pt idx="1445">
                  <c:v>-2.4599999999999995</c:v>
                </c:pt>
                <c:pt idx="1446">
                  <c:v>-2.5599999999999996</c:v>
                </c:pt>
                <c:pt idx="1447">
                  <c:v>-2.5599999999999996</c:v>
                </c:pt>
                <c:pt idx="1448">
                  <c:v>-2.1999999999999984</c:v>
                </c:pt>
                <c:pt idx="1449">
                  <c:v>-2.1799999999999997</c:v>
                </c:pt>
                <c:pt idx="1450">
                  <c:v>-2.38</c:v>
                </c:pt>
                <c:pt idx="1451">
                  <c:v>-2.5</c:v>
                </c:pt>
                <c:pt idx="1452">
                  <c:v>-2.4600000000000009</c:v>
                </c:pt>
                <c:pt idx="1453">
                  <c:v>-2.4800000000000013</c:v>
                </c:pt>
                <c:pt idx="1454">
                  <c:v>-2.3600000000000008</c:v>
                </c:pt>
                <c:pt idx="1455">
                  <c:v>-2</c:v>
                </c:pt>
                <c:pt idx="1456">
                  <c:v>-1.7199999999999989</c:v>
                </c:pt>
                <c:pt idx="1457">
                  <c:v>-2.0799999999999983</c:v>
                </c:pt>
                <c:pt idx="1458">
                  <c:v>-1.819999999999999</c:v>
                </c:pt>
                <c:pt idx="1459">
                  <c:v>-2.0799999999999996</c:v>
                </c:pt>
                <c:pt idx="1460">
                  <c:v>-2.2000000000000002</c:v>
                </c:pt>
                <c:pt idx="1461">
                  <c:v>-2.0400000000000005</c:v>
                </c:pt>
                <c:pt idx="1462">
                  <c:v>-1.5600000000000009</c:v>
                </c:pt>
                <c:pt idx="1463">
                  <c:v>-2.1400000000000006</c:v>
                </c:pt>
                <c:pt idx="1464">
                  <c:v>-2.2999999999999998</c:v>
                </c:pt>
                <c:pt idx="1465">
                  <c:v>-2.6</c:v>
                </c:pt>
                <c:pt idx="1466">
                  <c:v>-2.8400000000000007</c:v>
                </c:pt>
                <c:pt idx="1467">
                  <c:v>-3.38</c:v>
                </c:pt>
                <c:pt idx="1468">
                  <c:v>-3.339999999999999</c:v>
                </c:pt>
                <c:pt idx="1469">
                  <c:v>-3.2999999999999985</c:v>
                </c:pt>
                <c:pt idx="1470">
                  <c:v>-3.2799999999999985</c:v>
                </c:pt>
                <c:pt idx="1471">
                  <c:v>-3.1799999999999984</c:v>
                </c:pt>
                <c:pt idx="1472">
                  <c:v>-2.919999999999999</c:v>
                </c:pt>
                <c:pt idx="1473">
                  <c:v>-2.9</c:v>
                </c:pt>
                <c:pt idx="1474">
                  <c:v>-3.2</c:v>
                </c:pt>
                <c:pt idx="1475">
                  <c:v>-3</c:v>
                </c:pt>
                <c:pt idx="1476">
                  <c:v>-2.839999999999999</c:v>
                </c:pt>
                <c:pt idx="1477">
                  <c:v>-3.1799999999999997</c:v>
                </c:pt>
                <c:pt idx="1478">
                  <c:v>-2.9599999999999995</c:v>
                </c:pt>
                <c:pt idx="1479">
                  <c:v>-2.8599999999999994</c:v>
                </c:pt>
                <c:pt idx="1480">
                  <c:v>-2.9599999999999995</c:v>
                </c:pt>
                <c:pt idx="1481">
                  <c:v>-3.4399999999999991</c:v>
                </c:pt>
                <c:pt idx="1482">
                  <c:v>-3.1399999999999992</c:v>
                </c:pt>
                <c:pt idx="1483">
                  <c:v>-3.3999999999999986</c:v>
                </c:pt>
                <c:pt idx="1484">
                  <c:v>-3.2199999999999989</c:v>
                </c:pt>
                <c:pt idx="1485">
                  <c:v>-2.6999999999999984</c:v>
                </c:pt>
                <c:pt idx="1486">
                  <c:v>-2.0599999999999996</c:v>
                </c:pt>
                <c:pt idx="1487">
                  <c:v>-2.4</c:v>
                </c:pt>
                <c:pt idx="1488">
                  <c:v>-2.4799999999999995</c:v>
                </c:pt>
                <c:pt idx="1489">
                  <c:v>-2.3400000000000007</c:v>
                </c:pt>
                <c:pt idx="1490">
                  <c:v>-2.7000000000000015</c:v>
                </c:pt>
                <c:pt idx="1491">
                  <c:v>-3.5400000000000005</c:v>
                </c:pt>
                <c:pt idx="1492">
                  <c:v>-3.4399999999999991</c:v>
                </c:pt>
                <c:pt idx="1493">
                  <c:v>-3.3599999999999994</c:v>
                </c:pt>
                <c:pt idx="1494">
                  <c:v>-3.3399999999999976</c:v>
                </c:pt>
                <c:pt idx="1495">
                  <c:v>-3.2399999999999975</c:v>
                </c:pt>
                <c:pt idx="1496">
                  <c:v>-2.7599999999999993</c:v>
                </c:pt>
                <c:pt idx="1497">
                  <c:v>-2.4200000000000004</c:v>
                </c:pt>
                <c:pt idx="1498">
                  <c:v>-2.1400000000000006</c:v>
                </c:pt>
                <c:pt idx="1499">
                  <c:v>-1.7600000000000022</c:v>
                </c:pt>
                <c:pt idx="1500">
                  <c:v>-1.6600000000000008</c:v>
                </c:pt>
                <c:pt idx="1501">
                  <c:v>-1.7400000000000007</c:v>
                </c:pt>
                <c:pt idx="1502">
                  <c:v>-1.5</c:v>
                </c:pt>
                <c:pt idx="1503">
                  <c:v>-1.3200000000000003</c:v>
                </c:pt>
                <c:pt idx="1504">
                  <c:v>-1.3</c:v>
                </c:pt>
                <c:pt idx="1505">
                  <c:v>-0.86000000000000087</c:v>
                </c:pt>
                <c:pt idx="1506">
                  <c:v>-0.34000000000000058</c:v>
                </c:pt>
                <c:pt idx="1507">
                  <c:v>-0.32000000000000028</c:v>
                </c:pt>
                <c:pt idx="1508">
                  <c:v>-0.32000000000000028</c:v>
                </c:pt>
                <c:pt idx="1509">
                  <c:v>-0.25999999999999945</c:v>
                </c:pt>
                <c:pt idx="1510">
                  <c:v>-0.19999999999999857</c:v>
                </c:pt>
                <c:pt idx="1511">
                  <c:v>-0.51999999999999746</c:v>
                </c:pt>
                <c:pt idx="1512">
                  <c:v>-0.71999999999999886</c:v>
                </c:pt>
                <c:pt idx="1513">
                  <c:v>-0.69999999999999862</c:v>
                </c:pt>
                <c:pt idx="1514">
                  <c:v>-0.99999999999999856</c:v>
                </c:pt>
                <c:pt idx="1515">
                  <c:v>-1.0599999999999994</c:v>
                </c:pt>
                <c:pt idx="1516">
                  <c:v>-0.94000000000000061</c:v>
                </c:pt>
                <c:pt idx="1517">
                  <c:v>-0.9</c:v>
                </c:pt>
                <c:pt idx="1518">
                  <c:v>-0.58000000000000118</c:v>
                </c:pt>
                <c:pt idx="1519">
                  <c:v>-0.16000000000000228</c:v>
                </c:pt>
                <c:pt idx="1520">
                  <c:v>-0.28000000000000258</c:v>
                </c:pt>
                <c:pt idx="1521">
                  <c:v>-0.16000000000000228</c:v>
                </c:pt>
                <c:pt idx="1522">
                  <c:v>-8.0000000000002555E-2</c:v>
                </c:pt>
                <c:pt idx="1523">
                  <c:v>-0.440000000000002</c:v>
                </c:pt>
                <c:pt idx="1524">
                  <c:v>-0.84000000000000197</c:v>
                </c:pt>
                <c:pt idx="1525">
                  <c:v>-0.60000000000000142</c:v>
                </c:pt>
                <c:pt idx="1526">
                  <c:v>-0.32000000000000173</c:v>
                </c:pt>
                <c:pt idx="1527">
                  <c:v>-0.14000000000000057</c:v>
                </c:pt>
                <c:pt idx="1528">
                  <c:v>0.12000000000000029</c:v>
                </c:pt>
                <c:pt idx="1529">
                  <c:v>0.16000000000000086</c:v>
                </c:pt>
                <c:pt idx="1530">
                  <c:v>-0.31999999999999884</c:v>
                </c:pt>
                <c:pt idx="1531">
                  <c:v>-0.83999999999999919</c:v>
                </c:pt>
                <c:pt idx="1532">
                  <c:v>-1</c:v>
                </c:pt>
                <c:pt idx="1533">
                  <c:v>-1</c:v>
                </c:pt>
                <c:pt idx="1534">
                  <c:v>-1.0400000000000005</c:v>
                </c:pt>
                <c:pt idx="1535">
                  <c:v>-0.78000000000000114</c:v>
                </c:pt>
                <c:pt idx="1536">
                  <c:v>-0.58000000000000118</c:v>
                </c:pt>
                <c:pt idx="1537">
                  <c:v>-0.7000000000000014</c:v>
                </c:pt>
                <c:pt idx="1538">
                  <c:v>-1.1200000000000017</c:v>
                </c:pt>
                <c:pt idx="1539">
                  <c:v>-1.2800000000000011</c:v>
                </c:pt>
                <c:pt idx="1540">
                  <c:v>-1.2600000000000009</c:v>
                </c:pt>
                <c:pt idx="1541">
                  <c:v>-1.1200000000000003</c:v>
                </c:pt>
                <c:pt idx="1542">
                  <c:v>-1.1399999999999992</c:v>
                </c:pt>
                <c:pt idx="1543">
                  <c:v>-0.91999999999999882</c:v>
                </c:pt>
                <c:pt idx="1544">
                  <c:v>-0.69999999999999862</c:v>
                </c:pt>
                <c:pt idx="1545">
                  <c:v>-0.85999999999999799</c:v>
                </c:pt>
                <c:pt idx="1546">
                  <c:v>-1.2999999999999972</c:v>
                </c:pt>
                <c:pt idx="1547">
                  <c:v>-1.2799999999999983</c:v>
                </c:pt>
                <c:pt idx="1548">
                  <c:v>-1.0799999999999996</c:v>
                </c:pt>
                <c:pt idx="1549">
                  <c:v>-0.65999999999999948</c:v>
                </c:pt>
                <c:pt idx="1550">
                  <c:v>-0.8</c:v>
                </c:pt>
                <c:pt idx="1551">
                  <c:v>-0.52000000000000168</c:v>
                </c:pt>
                <c:pt idx="1552">
                  <c:v>-0.77999999999999969</c:v>
                </c:pt>
                <c:pt idx="1553">
                  <c:v>-0.93999999999999917</c:v>
                </c:pt>
                <c:pt idx="1554">
                  <c:v>-1.3799999999999997</c:v>
                </c:pt>
                <c:pt idx="1555">
                  <c:v>-1.3599999999999994</c:v>
                </c:pt>
                <c:pt idx="1556">
                  <c:v>-1.5399999999999991</c:v>
                </c:pt>
                <c:pt idx="1557">
                  <c:v>-1.1599999999999995</c:v>
                </c:pt>
                <c:pt idx="1558">
                  <c:v>-1.4800000000000011</c:v>
                </c:pt>
                <c:pt idx="1559">
                  <c:v>-1.4400000000000006</c:v>
                </c:pt>
                <c:pt idx="1560">
                  <c:v>-1.4600000000000022</c:v>
                </c:pt>
                <c:pt idx="1561">
                  <c:v>-1.1600000000000008</c:v>
                </c:pt>
                <c:pt idx="1562">
                  <c:v>-1.0800000000000012</c:v>
                </c:pt>
                <c:pt idx="1563">
                  <c:v>-1.0799999999999983</c:v>
                </c:pt>
                <c:pt idx="1564">
                  <c:v>-0.93999999999999917</c:v>
                </c:pt>
                <c:pt idx="1565">
                  <c:v>-0.8199999999999974</c:v>
                </c:pt>
                <c:pt idx="1566">
                  <c:v>-0.97999999999999832</c:v>
                </c:pt>
                <c:pt idx="1567">
                  <c:v>-1.0799999999999996</c:v>
                </c:pt>
                <c:pt idx="1568">
                  <c:v>-0.82000000000000028</c:v>
                </c:pt>
                <c:pt idx="1569">
                  <c:v>-0.84000000000000052</c:v>
                </c:pt>
                <c:pt idx="1570">
                  <c:v>-1.0200000000000018</c:v>
                </c:pt>
                <c:pt idx="1571">
                  <c:v>-1.1599999999999995</c:v>
                </c:pt>
                <c:pt idx="1572">
                  <c:v>-1.4400000000000006</c:v>
                </c:pt>
                <c:pt idx="1573">
                  <c:v>-1.2200000000000017</c:v>
                </c:pt>
                <c:pt idx="1574">
                  <c:v>-1.180000000000001</c:v>
                </c:pt>
                <c:pt idx="1575">
                  <c:v>-1.0599999999999994</c:v>
                </c:pt>
                <c:pt idx="1576">
                  <c:v>-0.78000000000000114</c:v>
                </c:pt>
                <c:pt idx="1577">
                  <c:v>-0.35999999999999943</c:v>
                </c:pt>
                <c:pt idx="1578">
                  <c:v>-0.55999999999999939</c:v>
                </c:pt>
                <c:pt idx="1579">
                  <c:v>-0.45999999999999941</c:v>
                </c:pt>
                <c:pt idx="1580">
                  <c:v>-0.40000000000000141</c:v>
                </c:pt>
                <c:pt idx="1581">
                  <c:v>-0.6800000000000026</c:v>
                </c:pt>
                <c:pt idx="1582">
                  <c:v>-0.84000000000000197</c:v>
                </c:pt>
                <c:pt idx="1583">
                  <c:v>-1.3800000000000012</c:v>
                </c:pt>
                <c:pt idx="1584">
                  <c:v>-1.5800000000000012</c:v>
                </c:pt>
                <c:pt idx="1585">
                  <c:v>-2</c:v>
                </c:pt>
                <c:pt idx="1586">
                  <c:v>-2.0400000000000005</c:v>
                </c:pt>
                <c:pt idx="1587">
                  <c:v>-2.0000000000000013</c:v>
                </c:pt>
                <c:pt idx="1588">
                  <c:v>-1.3800000000000012</c:v>
                </c:pt>
                <c:pt idx="1589">
                  <c:v>-1.680000000000001</c:v>
                </c:pt>
                <c:pt idx="1590">
                  <c:v>-1.2200000000000017</c:v>
                </c:pt>
                <c:pt idx="1591">
                  <c:v>-1.2200000000000017</c:v>
                </c:pt>
                <c:pt idx="1592">
                  <c:v>-1.1400000000000019</c:v>
                </c:pt>
                <c:pt idx="1593">
                  <c:v>-1.8000000000000014</c:v>
                </c:pt>
                <c:pt idx="1594">
                  <c:v>-1.8600000000000023</c:v>
                </c:pt>
                <c:pt idx="1595">
                  <c:v>-2.1400000000000019</c:v>
                </c:pt>
                <c:pt idx="1596">
                  <c:v>-2.2000000000000015</c:v>
                </c:pt>
                <c:pt idx="1597">
                  <c:v>-2.7400000000000007</c:v>
                </c:pt>
                <c:pt idx="1598">
                  <c:v>-2.4800000000000013</c:v>
                </c:pt>
                <c:pt idx="1599">
                  <c:v>-2.2000000000000002</c:v>
                </c:pt>
                <c:pt idx="1600">
                  <c:v>-2.339999999999999</c:v>
                </c:pt>
                <c:pt idx="1601">
                  <c:v>-2.0599999999999996</c:v>
                </c:pt>
                <c:pt idx="1602">
                  <c:v>-1.7799999999999998</c:v>
                </c:pt>
                <c:pt idx="1603">
                  <c:v>-1.2199999999999989</c:v>
                </c:pt>
                <c:pt idx="1604">
                  <c:v>-1.1599999999999995</c:v>
                </c:pt>
                <c:pt idx="1605">
                  <c:v>-0.94000000000000061</c:v>
                </c:pt>
                <c:pt idx="1606">
                  <c:v>-1.0600000000000009</c:v>
                </c:pt>
                <c:pt idx="1607">
                  <c:v>-0.7600000000000009</c:v>
                </c:pt>
                <c:pt idx="1608">
                  <c:v>-1.0800000000000012</c:v>
                </c:pt>
                <c:pt idx="1609">
                  <c:v>-1.2600000000000009</c:v>
                </c:pt>
                <c:pt idx="1610">
                  <c:v>-1.3200000000000003</c:v>
                </c:pt>
                <c:pt idx="1611">
                  <c:v>-0.99999999999999856</c:v>
                </c:pt>
                <c:pt idx="1612">
                  <c:v>-1.3599999999999981</c:v>
                </c:pt>
                <c:pt idx="1613">
                  <c:v>-0.71999999999999886</c:v>
                </c:pt>
                <c:pt idx="1614">
                  <c:v>-0.15999999999999942</c:v>
                </c:pt>
                <c:pt idx="1615">
                  <c:v>-0.35999999999999943</c:v>
                </c:pt>
                <c:pt idx="1616">
                  <c:v>-0.7600000000000009</c:v>
                </c:pt>
                <c:pt idx="1617">
                  <c:v>-0.50000000000000144</c:v>
                </c:pt>
                <c:pt idx="1618">
                  <c:v>-1.1200000000000017</c:v>
                </c:pt>
                <c:pt idx="1619">
                  <c:v>-1.4600000000000009</c:v>
                </c:pt>
                <c:pt idx="1620">
                  <c:v>-1.3000000000000014</c:v>
                </c:pt>
                <c:pt idx="1621">
                  <c:v>-1.1600000000000008</c:v>
                </c:pt>
                <c:pt idx="1622">
                  <c:v>-1.3200000000000016</c:v>
                </c:pt>
                <c:pt idx="1623">
                  <c:v>-1.3000000000000014</c:v>
                </c:pt>
                <c:pt idx="1624">
                  <c:v>-1.3400000000000021</c:v>
                </c:pt>
                <c:pt idx="1625">
                  <c:v>-1.1400000000000006</c:v>
                </c:pt>
                <c:pt idx="1626">
                  <c:v>-1.180000000000001</c:v>
                </c:pt>
                <c:pt idx="1627">
                  <c:v>-1.4200000000000004</c:v>
                </c:pt>
                <c:pt idx="1628">
                  <c:v>-1.2400000000000007</c:v>
                </c:pt>
                <c:pt idx="1629">
                  <c:v>-0.87999999999999967</c:v>
                </c:pt>
                <c:pt idx="1630">
                  <c:v>-0.72000000000000031</c:v>
                </c:pt>
                <c:pt idx="1631">
                  <c:v>-0.52000000000000024</c:v>
                </c:pt>
                <c:pt idx="1632">
                  <c:v>-0.64000000000000057</c:v>
                </c:pt>
                <c:pt idx="1633">
                  <c:v>-0.75999999999999945</c:v>
                </c:pt>
                <c:pt idx="1634">
                  <c:v>-1.2200000000000002</c:v>
                </c:pt>
                <c:pt idx="1635">
                  <c:v>-1.1400000000000006</c:v>
                </c:pt>
                <c:pt idx="1636">
                  <c:v>-1.6</c:v>
                </c:pt>
                <c:pt idx="1637">
                  <c:v>-1.5</c:v>
                </c:pt>
                <c:pt idx="1638">
                  <c:v>-1.6200000000000003</c:v>
                </c:pt>
                <c:pt idx="1639">
                  <c:v>-1.4200000000000004</c:v>
                </c:pt>
                <c:pt idx="1640">
                  <c:v>-1.4799999999999998</c:v>
                </c:pt>
                <c:pt idx="1641">
                  <c:v>-1.1799999999999997</c:v>
                </c:pt>
                <c:pt idx="1642">
                  <c:v>-0.87999999999999967</c:v>
                </c:pt>
                <c:pt idx="1643">
                  <c:v>-0.7</c:v>
                </c:pt>
                <c:pt idx="1644">
                  <c:v>-0.64000000000000057</c:v>
                </c:pt>
                <c:pt idx="1645">
                  <c:v>-0.64000000000000201</c:v>
                </c:pt>
                <c:pt idx="1646">
                  <c:v>-0.80000000000000138</c:v>
                </c:pt>
                <c:pt idx="1647">
                  <c:v>-0.68000000000000116</c:v>
                </c:pt>
                <c:pt idx="1648">
                  <c:v>-0.94000000000000061</c:v>
                </c:pt>
                <c:pt idx="1649">
                  <c:v>-1.4199999999999988</c:v>
                </c:pt>
                <c:pt idx="1650">
                  <c:v>-1.4199999999999988</c:v>
                </c:pt>
                <c:pt idx="1651">
                  <c:v>-1.0399999999999991</c:v>
                </c:pt>
                <c:pt idx="1652">
                  <c:v>-1.2399999999999991</c:v>
                </c:pt>
                <c:pt idx="1653">
                  <c:v>-1.0200000000000002</c:v>
                </c:pt>
                <c:pt idx="1654">
                  <c:v>-0.50000000000000144</c:v>
                </c:pt>
                <c:pt idx="1655">
                  <c:v>-0.38000000000000111</c:v>
                </c:pt>
                <c:pt idx="1656">
                  <c:v>-0.82000000000000173</c:v>
                </c:pt>
                <c:pt idx="1657">
                  <c:v>-0.82000000000000173</c:v>
                </c:pt>
                <c:pt idx="1658">
                  <c:v>-0.98000000000000109</c:v>
                </c:pt>
                <c:pt idx="1659">
                  <c:v>-0.72000000000000031</c:v>
                </c:pt>
                <c:pt idx="1660">
                  <c:v>-0.94000000000000061</c:v>
                </c:pt>
                <c:pt idx="1661">
                  <c:v>-0.93999999999999917</c:v>
                </c:pt>
                <c:pt idx="1662">
                  <c:v>-0.82000000000000028</c:v>
                </c:pt>
                <c:pt idx="1663">
                  <c:v>-0.8</c:v>
                </c:pt>
                <c:pt idx="1664">
                  <c:v>-1.4400000000000006</c:v>
                </c:pt>
                <c:pt idx="1665">
                  <c:v>-1.1199999999999988</c:v>
                </c:pt>
                <c:pt idx="1666">
                  <c:v>-0.63999999999999913</c:v>
                </c:pt>
                <c:pt idx="1667">
                  <c:v>-0.75999999999999801</c:v>
                </c:pt>
                <c:pt idx="1668">
                  <c:v>-0.67999999999999827</c:v>
                </c:pt>
                <c:pt idx="1669">
                  <c:v>-0.23999999999999772</c:v>
                </c:pt>
                <c:pt idx="1670">
                  <c:v>-0.33999999999999914</c:v>
                </c:pt>
                <c:pt idx="1671">
                  <c:v>-0.92000000000000026</c:v>
                </c:pt>
                <c:pt idx="1672">
                  <c:v>-0.55999999999999939</c:v>
                </c:pt>
                <c:pt idx="1673">
                  <c:v>-0.67999999999999972</c:v>
                </c:pt>
                <c:pt idx="1674">
                  <c:v>-1.1000000000000001</c:v>
                </c:pt>
                <c:pt idx="1675">
                  <c:v>-1.4400000000000006</c:v>
                </c:pt>
                <c:pt idx="1676">
                  <c:v>-0.92000000000000026</c:v>
                </c:pt>
                <c:pt idx="1677">
                  <c:v>-1.3600000000000008</c:v>
                </c:pt>
                <c:pt idx="1678">
                  <c:v>-1.180000000000001</c:v>
                </c:pt>
                <c:pt idx="1679">
                  <c:v>-1.1000000000000014</c:v>
                </c:pt>
                <c:pt idx="1680">
                  <c:v>-1.1200000000000003</c:v>
                </c:pt>
                <c:pt idx="1681">
                  <c:v>-1.2799999999999998</c:v>
                </c:pt>
                <c:pt idx="1682">
                  <c:v>-1.0400000000000005</c:v>
                </c:pt>
                <c:pt idx="1683">
                  <c:v>-0.92000000000000026</c:v>
                </c:pt>
                <c:pt idx="1684">
                  <c:v>-0.92000000000000026</c:v>
                </c:pt>
                <c:pt idx="1685">
                  <c:v>-1.0400000000000005</c:v>
                </c:pt>
                <c:pt idx="1686">
                  <c:v>-1.3200000000000003</c:v>
                </c:pt>
                <c:pt idx="1687">
                  <c:v>-1.5199999999999989</c:v>
                </c:pt>
                <c:pt idx="1688">
                  <c:v>-1.6199999999999988</c:v>
                </c:pt>
                <c:pt idx="1689">
                  <c:v>-1.5999999999999985</c:v>
                </c:pt>
                <c:pt idx="1690">
                  <c:v>-1.5799999999999983</c:v>
                </c:pt>
                <c:pt idx="1691">
                  <c:v>-1.3599999999999994</c:v>
                </c:pt>
                <c:pt idx="1692">
                  <c:v>-1.3400000000000005</c:v>
                </c:pt>
                <c:pt idx="1693">
                  <c:v>-1.2799999999999998</c:v>
                </c:pt>
                <c:pt idx="1694">
                  <c:v>-1.6</c:v>
                </c:pt>
                <c:pt idx="1695">
                  <c:v>-1.4799999999999998</c:v>
                </c:pt>
                <c:pt idx="1696">
                  <c:v>-1.4799999999999998</c:v>
                </c:pt>
                <c:pt idx="1697">
                  <c:v>-1.0399999999999991</c:v>
                </c:pt>
                <c:pt idx="1698">
                  <c:v>-1.3799999999999997</c:v>
                </c:pt>
                <c:pt idx="1699">
                  <c:v>-1.2200000000000002</c:v>
                </c:pt>
                <c:pt idx="1700">
                  <c:v>-1.1200000000000003</c:v>
                </c:pt>
                <c:pt idx="1701">
                  <c:v>-1.1599999999999995</c:v>
                </c:pt>
                <c:pt idx="1702">
                  <c:v>-1.4799999999999998</c:v>
                </c:pt>
                <c:pt idx="1703">
                  <c:v>-1.2999999999999985</c:v>
                </c:pt>
                <c:pt idx="1704">
                  <c:v>-0.99999999999999856</c:v>
                </c:pt>
                <c:pt idx="1705">
                  <c:v>-1.319999999999999</c:v>
                </c:pt>
                <c:pt idx="1706">
                  <c:v>-1.7199999999999989</c:v>
                </c:pt>
                <c:pt idx="1707">
                  <c:v>-1.7999999999999985</c:v>
                </c:pt>
                <c:pt idx="1708">
                  <c:v>-1.9400000000000006</c:v>
                </c:pt>
                <c:pt idx="1709">
                  <c:v>-2.2400000000000007</c:v>
                </c:pt>
                <c:pt idx="1710">
                  <c:v>-2.2400000000000007</c:v>
                </c:pt>
                <c:pt idx="1711">
                  <c:v>-1.8000000000000014</c:v>
                </c:pt>
                <c:pt idx="1712">
                  <c:v>-1.3800000000000026</c:v>
                </c:pt>
                <c:pt idx="1713">
                  <c:v>-1.3400000000000005</c:v>
                </c:pt>
                <c:pt idx="1714">
                  <c:v>-1.3399999999999992</c:v>
                </c:pt>
                <c:pt idx="1715">
                  <c:v>-1.4399999999999991</c:v>
                </c:pt>
                <c:pt idx="1716">
                  <c:v>-1.4999999999999987</c:v>
                </c:pt>
                <c:pt idx="1717">
                  <c:v>-1.9599999999999995</c:v>
                </c:pt>
                <c:pt idx="1718">
                  <c:v>-1.7200000000000017</c:v>
                </c:pt>
                <c:pt idx="1719">
                  <c:v>-1.5000000000000042</c:v>
                </c:pt>
                <c:pt idx="1720">
                  <c:v>-1.4400000000000048</c:v>
                </c:pt>
                <c:pt idx="1721">
                  <c:v>-1.020000000000006</c:v>
                </c:pt>
                <c:pt idx="1722">
                  <c:v>-1.0400000000000049</c:v>
                </c:pt>
                <c:pt idx="1723">
                  <c:v>-1.1200000000000045</c:v>
                </c:pt>
                <c:pt idx="1724">
                  <c:v>-1.4200000000000046</c:v>
                </c:pt>
                <c:pt idx="1725">
                  <c:v>-1.3000000000000029</c:v>
                </c:pt>
                <c:pt idx="1726">
                  <c:v>-1.8200000000000003</c:v>
                </c:pt>
                <c:pt idx="1727">
                  <c:v>-1.5799999999999996</c:v>
                </c:pt>
                <c:pt idx="1728">
                  <c:v>-2.1799999999999984</c:v>
                </c:pt>
                <c:pt idx="1729">
                  <c:v>-1.5599999999999965</c:v>
                </c:pt>
                <c:pt idx="1730">
                  <c:v>-0.87999999999999967</c:v>
                </c:pt>
                <c:pt idx="1731">
                  <c:v>-0.52000000000000168</c:v>
                </c:pt>
                <c:pt idx="1732">
                  <c:v>-0.38000000000000111</c:v>
                </c:pt>
                <c:pt idx="1733">
                  <c:v>0.49999999999999717</c:v>
                </c:pt>
                <c:pt idx="1734">
                  <c:v>0.33999999999999631</c:v>
                </c:pt>
                <c:pt idx="1735">
                  <c:v>7.999999999999971E-2</c:v>
                </c:pt>
                <c:pt idx="1736">
                  <c:v>1.4210854715202005E-15</c:v>
                </c:pt>
                <c:pt idx="1737">
                  <c:v>-0.53999999999999915</c:v>
                </c:pt>
                <c:pt idx="1738">
                  <c:v>-0.39999999999999858</c:v>
                </c:pt>
                <c:pt idx="1739">
                  <c:v>-0.11999999999999886</c:v>
                </c:pt>
                <c:pt idx="1740">
                  <c:v>-0.22000000000000169</c:v>
                </c:pt>
                <c:pt idx="1741">
                  <c:v>-8.000000000000114E-2</c:v>
                </c:pt>
                <c:pt idx="1742">
                  <c:v>0.31999999999999884</c:v>
                </c:pt>
                <c:pt idx="1743">
                  <c:v>0.31999999999999884</c:v>
                </c:pt>
                <c:pt idx="1744">
                  <c:v>0.15999999999999942</c:v>
                </c:pt>
                <c:pt idx="1745">
                  <c:v>0.48000000000000115</c:v>
                </c:pt>
                <c:pt idx="1746">
                  <c:v>0.11999999999999886</c:v>
                </c:pt>
                <c:pt idx="1747">
                  <c:v>-0.24000000000000341</c:v>
                </c:pt>
                <c:pt idx="1748">
                  <c:v>-0.56000000000000227</c:v>
                </c:pt>
                <c:pt idx="1749">
                  <c:v>-0.84000000000000052</c:v>
                </c:pt>
                <c:pt idx="1750">
                  <c:v>-1.3000000000000029</c:v>
                </c:pt>
                <c:pt idx="1751">
                  <c:v>-1.1200000000000017</c:v>
                </c:pt>
                <c:pt idx="1752">
                  <c:v>-1.0999999999999972</c:v>
                </c:pt>
                <c:pt idx="1753">
                  <c:v>-1.219999999999996</c:v>
                </c:pt>
                <c:pt idx="1754">
                  <c:v>-0.99999999999999711</c:v>
                </c:pt>
                <c:pt idx="1755">
                  <c:v>-0.85999999999999654</c:v>
                </c:pt>
                <c:pt idx="1756">
                  <c:v>-1.2399999999999978</c:v>
                </c:pt>
                <c:pt idx="1757">
                  <c:v>-1.2399999999999978</c:v>
                </c:pt>
                <c:pt idx="1758">
                  <c:v>-1.1400000000000006</c:v>
                </c:pt>
                <c:pt idx="1759">
                  <c:v>-1.3400000000000005</c:v>
                </c:pt>
                <c:pt idx="1760">
                  <c:v>-0.89999999999999858</c:v>
                </c:pt>
                <c:pt idx="1761">
                  <c:v>-0.49999999999999856</c:v>
                </c:pt>
                <c:pt idx="1762">
                  <c:v>-0.26000000000000084</c:v>
                </c:pt>
                <c:pt idx="1763">
                  <c:v>-0.27999999999999969</c:v>
                </c:pt>
                <c:pt idx="1764">
                  <c:v>-0.42000000000000026</c:v>
                </c:pt>
                <c:pt idx="1765">
                  <c:v>-0.88000000000000111</c:v>
                </c:pt>
                <c:pt idx="1766">
                  <c:v>-1.3600000000000023</c:v>
                </c:pt>
                <c:pt idx="1767">
                  <c:v>-1.480000000000004</c:v>
                </c:pt>
                <c:pt idx="1768">
                  <c:v>-1.5800000000000041</c:v>
                </c:pt>
                <c:pt idx="1769">
                  <c:v>-1.3800000000000039</c:v>
                </c:pt>
                <c:pt idx="1770">
                  <c:v>-1.5000000000000058</c:v>
                </c:pt>
                <c:pt idx="1771">
                  <c:v>-0.90000000000000568</c:v>
                </c:pt>
                <c:pt idx="1772">
                  <c:v>-0.50000000000000289</c:v>
                </c:pt>
                <c:pt idx="1773">
                  <c:v>-0.72000000000000453</c:v>
                </c:pt>
                <c:pt idx="1774">
                  <c:v>-0.32000000000000456</c:v>
                </c:pt>
                <c:pt idx="1775">
                  <c:v>-0.38000000000000111</c:v>
                </c:pt>
                <c:pt idx="1776">
                  <c:v>-0.45999999999999941</c:v>
                </c:pt>
                <c:pt idx="1777">
                  <c:v>-0.34000000000000058</c:v>
                </c:pt>
                <c:pt idx="1778">
                  <c:v>0.20000000000000284</c:v>
                </c:pt>
                <c:pt idx="1779">
                  <c:v>-0.13999999999999774</c:v>
                </c:pt>
                <c:pt idx="1780">
                  <c:v>0.30000000000000282</c:v>
                </c:pt>
                <c:pt idx="1781">
                  <c:v>0.24000000000000341</c:v>
                </c:pt>
                <c:pt idx="1782">
                  <c:v>-0.13999999999999488</c:v>
                </c:pt>
                <c:pt idx="1783">
                  <c:v>-0.25999999999999657</c:v>
                </c:pt>
                <c:pt idx="1784">
                  <c:v>-0.17999999999999544</c:v>
                </c:pt>
                <c:pt idx="1785">
                  <c:v>-0.33999999999999775</c:v>
                </c:pt>
                <c:pt idx="1786">
                  <c:v>-0.33999999999999775</c:v>
                </c:pt>
                <c:pt idx="1787">
                  <c:v>2.0000000000001704E-2</c:v>
                </c:pt>
                <c:pt idx="1788">
                  <c:v>-0.1799999999999983</c:v>
                </c:pt>
                <c:pt idx="1789">
                  <c:v>-9.9999999999997161E-2</c:v>
                </c:pt>
                <c:pt idx="1790">
                  <c:v>0.22000000000000169</c:v>
                </c:pt>
                <c:pt idx="1791">
                  <c:v>0.65999999999999948</c:v>
                </c:pt>
                <c:pt idx="1792">
                  <c:v>0.25999999999999657</c:v>
                </c:pt>
                <c:pt idx="1793">
                  <c:v>0.87999999999999545</c:v>
                </c:pt>
                <c:pt idx="1794">
                  <c:v>0.77999999999999547</c:v>
                </c:pt>
                <c:pt idx="1795">
                  <c:v>0.39999999999999714</c:v>
                </c:pt>
                <c:pt idx="1796">
                  <c:v>0.24000000000000057</c:v>
                </c:pt>
                <c:pt idx="1797">
                  <c:v>0.68000000000000116</c:v>
                </c:pt>
                <c:pt idx="1798">
                  <c:v>0.20000000000000284</c:v>
                </c:pt>
                <c:pt idx="1799">
                  <c:v>0.62000000000000166</c:v>
                </c:pt>
                <c:pt idx="1800">
                  <c:v>1.1400000000000006</c:v>
                </c:pt>
                <c:pt idx="1801">
                  <c:v>0.91999999999999882</c:v>
                </c:pt>
                <c:pt idx="1802">
                  <c:v>0.87999999999999834</c:v>
                </c:pt>
                <c:pt idx="1803">
                  <c:v>1.0399999999999978</c:v>
                </c:pt>
                <c:pt idx="1804">
                  <c:v>0.33999999999999775</c:v>
                </c:pt>
                <c:pt idx="1805">
                  <c:v>-0.66000000000000225</c:v>
                </c:pt>
                <c:pt idx="1806">
                  <c:v>-1.0600000000000023</c:v>
                </c:pt>
                <c:pt idx="1807">
                  <c:v>-0.78000000000000114</c:v>
                </c:pt>
                <c:pt idx="1808">
                  <c:v>-0.56000000000000227</c:v>
                </c:pt>
                <c:pt idx="1809">
                  <c:v>-0.60000000000000286</c:v>
                </c:pt>
                <c:pt idx="1810">
                  <c:v>-0.44000000000000339</c:v>
                </c:pt>
                <c:pt idx="1811">
                  <c:v>-2.0000000000004549E-2</c:v>
                </c:pt>
                <c:pt idx="1812">
                  <c:v>-0.54000000000000625</c:v>
                </c:pt>
                <c:pt idx="1813">
                  <c:v>-1.0200000000000045</c:v>
                </c:pt>
                <c:pt idx="1814">
                  <c:v>-0.98000000000000398</c:v>
                </c:pt>
                <c:pt idx="1815">
                  <c:v>-0.86000000000000509</c:v>
                </c:pt>
                <c:pt idx="1816">
                  <c:v>-0.24000000000000626</c:v>
                </c:pt>
                <c:pt idx="1817">
                  <c:v>-0.36000000000000226</c:v>
                </c:pt>
                <c:pt idx="1818">
                  <c:v>-0.30000000000000282</c:v>
                </c:pt>
                <c:pt idx="1819">
                  <c:v>-8.0000000000003985E-2</c:v>
                </c:pt>
                <c:pt idx="1820">
                  <c:v>0.11999999999999603</c:v>
                </c:pt>
                <c:pt idx="1821">
                  <c:v>-0.24000000000000057</c:v>
                </c:pt>
                <c:pt idx="1822">
                  <c:v>0.3</c:v>
                </c:pt>
                <c:pt idx="1823">
                  <c:v>0.43999999999999773</c:v>
                </c:pt>
                <c:pt idx="1824">
                  <c:v>0.71999999999999886</c:v>
                </c:pt>
                <c:pt idx="1825">
                  <c:v>1.3200000000000016</c:v>
                </c:pt>
                <c:pt idx="1826">
                  <c:v>1.2</c:v>
                </c:pt>
                <c:pt idx="1827">
                  <c:v>0.93999999999999773</c:v>
                </c:pt>
                <c:pt idx="1828">
                  <c:v>0.73999999999999777</c:v>
                </c:pt>
                <c:pt idx="1829">
                  <c:v>0.51999999999999891</c:v>
                </c:pt>
                <c:pt idx="1830">
                  <c:v>-0.16000000000000228</c:v>
                </c:pt>
                <c:pt idx="1831">
                  <c:v>-0.56000000000000227</c:v>
                </c:pt>
                <c:pt idx="1832">
                  <c:v>-0.52000000000000168</c:v>
                </c:pt>
                <c:pt idx="1833">
                  <c:v>-0.7</c:v>
                </c:pt>
                <c:pt idx="1834">
                  <c:v>-0.81999999999999884</c:v>
                </c:pt>
                <c:pt idx="1835">
                  <c:v>-1.2799999999999983</c:v>
                </c:pt>
                <c:pt idx="1836">
                  <c:v>-1.1799999999999984</c:v>
                </c:pt>
                <c:pt idx="1837">
                  <c:v>-1.8400000000000005</c:v>
                </c:pt>
                <c:pt idx="1838">
                  <c:v>-1.6599999999999995</c:v>
                </c:pt>
                <c:pt idx="1839">
                  <c:v>-1.5600000000000023</c:v>
                </c:pt>
                <c:pt idx="1840">
                  <c:v>-1.0000000000000029</c:v>
                </c:pt>
                <c:pt idx="1841">
                  <c:v>-0.80000000000000282</c:v>
                </c:pt>
                <c:pt idx="1842">
                  <c:v>-0.4600000000000023</c:v>
                </c:pt>
                <c:pt idx="1843">
                  <c:v>-0.56000000000000227</c:v>
                </c:pt>
                <c:pt idx="1844">
                  <c:v>-0.54000000000000059</c:v>
                </c:pt>
                <c:pt idx="1845">
                  <c:v>-0.95999999999999941</c:v>
                </c:pt>
                <c:pt idx="1846">
                  <c:v>-1.2</c:v>
                </c:pt>
                <c:pt idx="1847">
                  <c:v>-1.2599999999999993</c:v>
                </c:pt>
                <c:pt idx="1848">
                  <c:v>-1.2800000000000011</c:v>
                </c:pt>
                <c:pt idx="1849">
                  <c:v>-1.7600000000000022</c:v>
                </c:pt>
                <c:pt idx="1850">
                  <c:v>-1.7200000000000046</c:v>
                </c:pt>
                <c:pt idx="1851">
                  <c:v>-1.6000000000000028</c:v>
                </c:pt>
                <c:pt idx="1852">
                  <c:v>-1.7400000000000033</c:v>
                </c:pt>
                <c:pt idx="1853">
                  <c:v>-1.8600000000000023</c:v>
                </c:pt>
                <c:pt idx="1854">
                  <c:v>-1.2200000000000046</c:v>
                </c:pt>
                <c:pt idx="1855">
                  <c:v>-1.0200000000000045</c:v>
                </c:pt>
                <c:pt idx="1856">
                  <c:v>-1.1400000000000035</c:v>
                </c:pt>
                <c:pt idx="1857">
                  <c:v>-1.0200000000000018</c:v>
                </c:pt>
                <c:pt idx="1858">
                  <c:v>-0.76000000000000223</c:v>
                </c:pt>
                <c:pt idx="1859">
                  <c:v>-1.2400000000000007</c:v>
                </c:pt>
                <c:pt idx="1860">
                  <c:v>-1.8999999999999972</c:v>
                </c:pt>
                <c:pt idx="1861">
                  <c:v>-2.0399999999999978</c:v>
                </c:pt>
                <c:pt idx="1862">
                  <c:v>-2.2000000000000002</c:v>
                </c:pt>
                <c:pt idx="1863">
                  <c:v>-2.680000000000001</c:v>
                </c:pt>
                <c:pt idx="1864">
                  <c:v>-2.8800000000000012</c:v>
                </c:pt>
                <c:pt idx="1865">
                  <c:v>-2.4400000000000035</c:v>
                </c:pt>
                <c:pt idx="1866">
                  <c:v>-2.5000000000000058</c:v>
                </c:pt>
                <c:pt idx="1867">
                  <c:v>-2.7000000000000055</c:v>
                </c:pt>
                <c:pt idx="1868">
                  <c:v>-2.6800000000000042</c:v>
                </c:pt>
                <c:pt idx="1869">
                  <c:v>-2.6200000000000045</c:v>
                </c:pt>
                <c:pt idx="1870">
                  <c:v>-2.6800000000000042</c:v>
                </c:pt>
                <c:pt idx="1871">
                  <c:v>-2.580000000000001</c:v>
                </c:pt>
                <c:pt idx="1872">
                  <c:v>-2.3400000000000007</c:v>
                </c:pt>
                <c:pt idx="1873">
                  <c:v>-2.0200000000000018</c:v>
                </c:pt>
                <c:pt idx="1874">
                  <c:v>-1.6200000000000017</c:v>
                </c:pt>
                <c:pt idx="1875">
                  <c:v>-1.3400000000000034</c:v>
                </c:pt>
                <c:pt idx="1876">
                  <c:v>-1.6200000000000074</c:v>
                </c:pt>
                <c:pt idx="1877">
                  <c:v>-1.3200000000000045</c:v>
                </c:pt>
                <c:pt idx="1878">
                  <c:v>-1.7000000000000057</c:v>
                </c:pt>
                <c:pt idx="1879">
                  <c:v>-2.0800000000000067</c:v>
                </c:pt>
                <c:pt idx="1880">
                  <c:v>-2.4000000000000057</c:v>
                </c:pt>
                <c:pt idx="1881">
                  <c:v>-2.180000000000001</c:v>
                </c:pt>
                <c:pt idx="1882">
                  <c:v>-2.6400000000000032</c:v>
                </c:pt>
                <c:pt idx="1883">
                  <c:v>-2.7600000000000025</c:v>
                </c:pt>
                <c:pt idx="1884">
                  <c:v>-2.6199999999999988</c:v>
                </c:pt>
                <c:pt idx="1885">
                  <c:v>-2.6599999999999966</c:v>
                </c:pt>
                <c:pt idx="1886">
                  <c:v>-2.3599999999999994</c:v>
                </c:pt>
                <c:pt idx="1887">
                  <c:v>-2.3400000000000007</c:v>
                </c:pt>
                <c:pt idx="1888">
                  <c:v>-2</c:v>
                </c:pt>
                <c:pt idx="1889">
                  <c:v>-2.0600000000000023</c:v>
                </c:pt>
                <c:pt idx="1890">
                  <c:v>-1.780000000000004</c:v>
                </c:pt>
                <c:pt idx="1891">
                  <c:v>-1.8600000000000023</c:v>
                </c:pt>
                <c:pt idx="1892">
                  <c:v>-1.8</c:v>
                </c:pt>
                <c:pt idx="1893">
                  <c:v>-1.8599999999999994</c:v>
                </c:pt>
                <c:pt idx="1894">
                  <c:v>-1.9599999999999966</c:v>
                </c:pt>
                <c:pt idx="1895">
                  <c:v>-2.2799999999999954</c:v>
                </c:pt>
                <c:pt idx="1896">
                  <c:v>-2.1999999999999944</c:v>
                </c:pt>
                <c:pt idx="1897">
                  <c:v>-1.9599999999999937</c:v>
                </c:pt>
                <c:pt idx="1898">
                  <c:v>-1.539999999999992</c:v>
                </c:pt>
                <c:pt idx="1899">
                  <c:v>-1.6399999999999948</c:v>
                </c:pt>
                <c:pt idx="1900">
                  <c:v>-1.2999999999999972</c:v>
                </c:pt>
                <c:pt idx="1901">
                  <c:v>-1.7199999999999989</c:v>
                </c:pt>
                <c:pt idx="1902">
                  <c:v>-2.0599999999999996</c:v>
                </c:pt>
                <c:pt idx="1903">
                  <c:v>-2.2600000000000025</c:v>
                </c:pt>
                <c:pt idx="1904">
                  <c:v>-2.180000000000001</c:v>
                </c:pt>
                <c:pt idx="1905">
                  <c:v>-2.1799999999999984</c:v>
                </c:pt>
                <c:pt idx="1906">
                  <c:v>-2.0199999999999987</c:v>
                </c:pt>
                <c:pt idx="1907">
                  <c:v>-1.9199999999999988</c:v>
                </c:pt>
                <c:pt idx="1908">
                  <c:v>-1.9999999999999971</c:v>
                </c:pt>
                <c:pt idx="1909">
                  <c:v>-1.9599999999999995</c:v>
                </c:pt>
                <c:pt idx="1910">
                  <c:v>-1.9200000000000017</c:v>
                </c:pt>
                <c:pt idx="1911">
                  <c:v>-1.6400000000000035</c:v>
                </c:pt>
                <c:pt idx="1912">
                  <c:v>-1.4600000000000022</c:v>
                </c:pt>
                <c:pt idx="1913">
                  <c:v>-1.3000000000000029</c:v>
                </c:pt>
                <c:pt idx="1914">
                  <c:v>-1.0599999999999994</c:v>
                </c:pt>
                <c:pt idx="1915">
                  <c:v>-1.1599999999999995</c:v>
                </c:pt>
                <c:pt idx="1916">
                  <c:v>-1.2599999999999967</c:v>
                </c:pt>
                <c:pt idx="1917">
                  <c:v>-1.4</c:v>
                </c:pt>
                <c:pt idx="1918">
                  <c:v>-1.2200000000000017</c:v>
                </c:pt>
                <c:pt idx="1919">
                  <c:v>-1.2200000000000017</c:v>
                </c:pt>
                <c:pt idx="1920">
                  <c:v>-1</c:v>
                </c:pt>
                <c:pt idx="1921">
                  <c:v>-1.0200000000000018</c:v>
                </c:pt>
                <c:pt idx="1922">
                  <c:v>-0.88000000000000111</c:v>
                </c:pt>
                <c:pt idx="1923">
                  <c:v>-1.0400000000000005</c:v>
                </c:pt>
                <c:pt idx="1924">
                  <c:v>-1.1400000000000006</c:v>
                </c:pt>
                <c:pt idx="1925">
                  <c:v>-1.5800000000000012</c:v>
                </c:pt>
                <c:pt idx="1926">
                  <c:v>-1.7599999999999993</c:v>
                </c:pt>
                <c:pt idx="1927">
                  <c:v>-1.7399999999999978</c:v>
                </c:pt>
                <c:pt idx="1928">
                  <c:v>-1.7799999999999954</c:v>
                </c:pt>
                <c:pt idx="1929">
                  <c:v>-1.7799999999999983</c:v>
                </c:pt>
                <c:pt idx="1930">
                  <c:v>-1.6999999999999971</c:v>
                </c:pt>
                <c:pt idx="1931">
                  <c:v>-1.7999999999999972</c:v>
                </c:pt>
                <c:pt idx="1932">
                  <c:v>-1.5599999999999965</c:v>
                </c:pt>
                <c:pt idx="1933">
                  <c:v>-1.6199999999999988</c:v>
                </c:pt>
                <c:pt idx="1934">
                  <c:v>-1.4399999999999977</c:v>
                </c:pt>
                <c:pt idx="1935">
                  <c:v>-1.1000000000000001</c:v>
                </c:pt>
                <c:pt idx="1936">
                  <c:v>-0.68000000000000116</c:v>
                </c:pt>
                <c:pt idx="1937">
                  <c:v>-0.74000000000000343</c:v>
                </c:pt>
                <c:pt idx="1938">
                  <c:v>-0.76000000000000223</c:v>
                </c:pt>
                <c:pt idx="1939">
                  <c:v>-0.78000000000000114</c:v>
                </c:pt>
                <c:pt idx="1940">
                  <c:v>-0.68000000000000116</c:v>
                </c:pt>
                <c:pt idx="1941">
                  <c:v>-0.66000000000000225</c:v>
                </c:pt>
                <c:pt idx="1942">
                  <c:v>-0.78000000000000114</c:v>
                </c:pt>
                <c:pt idx="1943">
                  <c:v>-0.4</c:v>
                </c:pt>
                <c:pt idx="1944">
                  <c:v>-0.38000000000000111</c:v>
                </c:pt>
                <c:pt idx="1945">
                  <c:v>-0.35999999999999943</c:v>
                </c:pt>
                <c:pt idx="1946">
                  <c:v>-0.4</c:v>
                </c:pt>
                <c:pt idx="1947">
                  <c:v>-5.9999999999999429E-2</c:v>
                </c:pt>
                <c:pt idx="1948">
                  <c:v>-0.25999999999999945</c:v>
                </c:pt>
                <c:pt idx="1949">
                  <c:v>-0.55999999999999939</c:v>
                </c:pt>
                <c:pt idx="1950">
                  <c:v>-0.8</c:v>
                </c:pt>
                <c:pt idx="1951">
                  <c:v>-0.77999999999999825</c:v>
                </c:pt>
                <c:pt idx="1952">
                  <c:v>-1.319999999999999</c:v>
                </c:pt>
                <c:pt idx="1953">
                  <c:v>-1.2400000000000007</c:v>
                </c:pt>
                <c:pt idx="1954">
                  <c:v>-0.8</c:v>
                </c:pt>
                <c:pt idx="1955">
                  <c:v>-0.7</c:v>
                </c:pt>
                <c:pt idx="1956">
                  <c:v>-0.5399999999999977</c:v>
                </c:pt>
                <c:pt idx="1957">
                  <c:v>-0.63999999999999768</c:v>
                </c:pt>
                <c:pt idx="1958">
                  <c:v>-0.87999999999999545</c:v>
                </c:pt>
                <c:pt idx="1959">
                  <c:v>-1.0999999999999972</c:v>
                </c:pt>
                <c:pt idx="1960">
                  <c:v>-1.2799999999999954</c:v>
                </c:pt>
                <c:pt idx="1961">
                  <c:v>-1.4599999999999966</c:v>
                </c:pt>
                <c:pt idx="1962">
                  <c:v>-1.7399999999999978</c:v>
                </c:pt>
                <c:pt idx="1963">
                  <c:v>-1.3399999999999976</c:v>
                </c:pt>
                <c:pt idx="1964">
                  <c:v>-1.4199999999999959</c:v>
                </c:pt>
                <c:pt idx="1965">
                  <c:v>-1.4599999999999995</c:v>
                </c:pt>
                <c:pt idx="1966">
                  <c:v>-1.6599999999999995</c:v>
                </c:pt>
                <c:pt idx="1967">
                  <c:v>-1.1399999999999977</c:v>
                </c:pt>
                <c:pt idx="1968">
                  <c:v>-1.2999999999999972</c:v>
                </c:pt>
                <c:pt idx="1969">
                  <c:v>-1.0599999999999994</c:v>
                </c:pt>
                <c:pt idx="1970">
                  <c:v>-0.73999999999999777</c:v>
                </c:pt>
                <c:pt idx="1971">
                  <c:v>-0.64000000000000057</c:v>
                </c:pt>
                <c:pt idx="1972">
                  <c:v>-0.74000000000000055</c:v>
                </c:pt>
                <c:pt idx="1973">
                  <c:v>-0.9000000000000028</c:v>
                </c:pt>
                <c:pt idx="1974">
                  <c:v>-1.2600000000000022</c:v>
                </c:pt>
                <c:pt idx="1975">
                  <c:v>-1.5600000000000052</c:v>
                </c:pt>
                <c:pt idx="1976">
                  <c:v>-1.6800000000000039</c:v>
                </c:pt>
                <c:pt idx="1977">
                  <c:v>-1.5000000000000058</c:v>
                </c:pt>
                <c:pt idx="1978">
                  <c:v>-1.7600000000000051</c:v>
                </c:pt>
                <c:pt idx="1979">
                  <c:v>-1.5000000000000058</c:v>
                </c:pt>
                <c:pt idx="1980">
                  <c:v>-0.9600000000000023</c:v>
                </c:pt>
                <c:pt idx="1981">
                  <c:v>-0.6</c:v>
                </c:pt>
                <c:pt idx="1982">
                  <c:v>-0.51999999999999891</c:v>
                </c:pt>
                <c:pt idx="1983">
                  <c:v>-0.7</c:v>
                </c:pt>
                <c:pt idx="1984">
                  <c:v>-1.019999999999996</c:v>
                </c:pt>
                <c:pt idx="1985">
                  <c:v>-1.2599999999999967</c:v>
                </c:pt>
                <c:pt idx="1986">
                  <c:v>-1.4599999999999966</c:v>
                </c:pt>
                <c:pt idx="1987">
                  <c:v>-1.2799999999999983</c:v>
                </c:pt>
                <c:pt idx="1988">
                  <c:v>-0.93999999999999773</c:v>
                </c:pt>
                <c:pt idx="1989">
                  <c:v>-0.5</c:v>
                </c:pt>
                <c:pt idx="1990">
                  <c:v>-0.81999999999999884</c:v>
                </c:pt>
                <c:pt idx="1991">
                  <c:v>-0.9</c:v>
                </c:pt>
                <c:pt idx="1992">
                  <c:v>-1.3399999999999976</c:v>
                </c:pt>
                <c:pt idx="1993">
                  <c:v>-1.2999999999999972</c:v>
                </c:pt>
                <c:pt idx="1994">
                  <c:v>-1.4399999999999948</c:v>
                </c:pt>
                <c:pt idx="1995">
                  <c:v>-1.3199999999999961</c:v>
                </c:pt>
                <c:pt idx="1996">
                  <c:v>-0.95999999999999663</c:v>
                </c:pt>
                <c:pt idx="1997">
                  <c:v>-0.93999999999999484</c:v>
                </c:pt>
                <c:pt idx="1998">
                  <c:v>-0.75999999999999379</c:v>
                </c:pt>
                <c:pt idx="1999">
                  <c:v>-0.87999999999999545</c:v>
                </c:pt>
                <c:pt idx="2000">
                  <c:v>-0.83999999999999775</c:v>
                </c:pt>
                <c:pt idx="2001">
                  <c:v>-0.81999999999999884</c:v>
                </c:pt>
                <c:pt idx="2002">
                  <c:v>-0.62000000000000166</c:v>
                </c:pt>
                <c:pt idx="2003">
                  <c:v>-0.78000000000000114</c:v>
                </c:pt>
                <c:pt idx="2004">
                  <c:v>-0.40000000000000285</c:v>
                </c:pt>
                <c:pt idx="2005">
                  <c:v>-0.2</c:v>
                </c:pt>
                <c:pt idx="2006">
                  <c:v>-0.37999999999999828</c:v>
                </c:pt>
                <c:pt idx="2007">
                  <c:v>-0.67999999999999827</c:v>
                </c:pt>
                <c:pt idx="2008">
                  <c:v>-0.42000000000000171</c:v>
                </c:pt>
                <c:pt idx="2009">
                  <c:v>-0.35999999999999943</c:v>
                </c:pt>
                <c:pt idx="2010">
                  <c:v>-0.42000000000000171</c:v>
                </c:pt>
                <c:pt idx="2011">
                  <c:v>-0.42000000000000171</c:v>
                </c:pt>
                <c:pt idx="2012">
                  <c:v>0.25999999999999945</c:v>
                </c:pt>
                <c:pt idx="2013">
                  <c:v>0.1</c:v>
                </c:pt>
                <c:pt idx="2014">
                  <c:v>-0.14000000000000057</c:v>
                </c:pt>
                <c:pt idx="2015">
                  <c:v>6.0000000000002274E-2</c:v>
                </c:pt>
                <c:pt idx="2016">
                  <c:v>0.1200000000000017</c:v>
                </c:pt>
                <c:pt idx="2017">
                  <c:v>-5.9999999999999429E-2</c:v>
                </c:pt>
                <c:pt idx="2018">
                  <c:v>0.3</c:v>
                </c:pt>
                <c:pt idx="2019">
                  <c:v>0.57999999999999829</c:v>
                </c:pt>
                <c:pt idx="2020">
                  <c:v>0.63999999999999768</c:v>
                </c:pt>
                <c:pt idx="2021">
                  <c:v>0.55999999999999661</c:v>
                </c:pt>
                <c:pt idx="2022">
                  <c:v>0.5399999999999977</c:v>
                </c:pt>
                <c:pt idx="2023">
                  <c:v>0.24000000000000057</c:v>
                </c:pt>
                <c:pt idx="2024">
                  <c:v>-0.15999999999999659</c:v>
                </c:pt>
                <c:pt idx="2025">
                  <c:v>-0.23999999999999772</c:v>
                </c:pt>
                <c:pt idx="2026">
                  <c:v>-7.999999999999545E-2</c:v>
                </c:pt>
                <c:pt idx="2027">
                  <c:v>2.0000000000004549E-2</c:v>
                </c:pt>
                <c:pt idx="2028">
                  <c:v>0.10000000000000284</c:v>
                </c:pt>
                <c:pt idx="2029">
                  <c:v>0.22000000000000169</c:v>
                </c:pt>
                <c:pt idx="2030">
                  <c:v>0.1200000000000017</c:v>
                </c:pt>
                <c:pt idx="2031">
                  <c:v>-0.18000000000000113</c:v>
                </c:pt>
                <c:pt idx="2032">
                  <c:v>-0.4600000000000023</c:v>
                </c:pt>
                <c:pt idx="2033">
                  <c:v>-0.58000000000000118</c:v>
                </c:pt>
                <c:pt idx="2034">
                  <c:v>-0.4600000000000023</c:v>
                </c:pt>
                <c:pt idx="2035">
                  <c:v>-0.26000000000000228</c:v>
                </c:pt>
                <c:pt idx="2036">
                  <c:v>0.2</c:v>
                </c:pt>
                <c:pt idx="2037">
                  <c:v>0.28000000000000114</c:v>
                </c:pt>
                <c:pt idx="2038">
                  <c:v>0.65999999999999948</c:v>
                </c:pt>
                <c:pt idx="2039">
                  <c:v>0.7</c:v>
                </c:pt>
                <c:pt idx="2040">
                  <c:v>0.5</c:v>
                </c:pt>
                <c:pt idx="2041">
                  <c:v>0.15999999999999942</c:v>
                </c:pt>
                <c:pt idx="2042">
                  <c:v>0.43999999999999773</c:v>
                </c:pt>
                <c:pt idx="2043">
                  <c:v>0.31999999999999884</c:v>
                </c:pt>
                <c:pt idx="2044">
                  <c:v>0.23999999999999772</c:v>
                </c:pt>
                <c:pt idx="2045">
                  <c:v>0.5999999999999972</c:v>
                </c:pt>
                <c:pt idx="2046">
                  <c:v>0.75999999999999657</c:v>
                </c:pt>
                <c:pt idx="2047">
                  <c:v>0.31999999999999884</c:v>
                </c:pt>
                <c:pt idx="2048">
                  <c:v>0.29999999999999716</c:v>
                </c:pt>
                <c:pt idx="2049">
                  <c:v>0.47999999999999832</c:v>
                </c:pt>
                <c:pt idx="2050">
                  <c:v>-8.000000000000114E-2</c:v>
                </c:pt>
                <c:pt idx="2051">
                  <c:v>-0.38000000000000111</c:v>
                </c:pt>
                <c:pt idx="2052">
                  <c:v>-0.1200000000000017</c:v>
                </c:pt>
                <c:pt idx="2053">
                  <c:v>-0.28000000000000114</c:v>
                </c:pt>
                <c:pt idx="2054">
                  <c:v>-0.3</c:v>
                </c:pt>
                <c:pt idx="2055">
                  <c:v>1.9999999999998862E-2</c:v>
                </c:pt>
                <c:pt idx="2056">
                  <c:v>0.43999999999999773</c:v>
                </c:pt>
                <c:pt idx="2057">
                  <c:v>0.51999999999999602</c:v>
                </c:pt>
                <c:pt idx="2058">
                  <c:v>0.63999999999999768</c:v>
                </c:pt>
                <c:pt idx="2059">
                  <c:v>0.25999999999999657</c:v>
                </c:pt>
                <c:pt idx="2060">
                  <c:v>0.13999999999999774</c:v>
                </c:pt>
                <c:pt idx="2061">
                  <c:v>7.9999999999998295E-2</c:v>
                </c:pt>
                <c:pt idx="2062">
                  <c:v>-2.0000000000001704E-2</c:v>
                </c:pt>
                <c:pt idx="2063">
                  <c:v>1.9999999999996021E-2</c:v>
                </c:pt>
                <c:pt idx="2064">
                  <c:v>0.29999999999999716</c:v>
                </c:pt>
                <c:pt idx="2065">
                  <c:v>0.3599999999999966</c:v>
                </c:pt>
                <c:pt idx="2066">
                  <c:v>0.71999999999999886</c:v>
                </c:pt>
                <c:pt idx="2067">
                  <c:v>0.61999999999999889</c:v>
                </c:pt>
                <c:pt idx="2068">
                  <c:v>0.8</c:v>
                </c:pt>
                <c:pt idx="2069">
                  <c:v>1.2399999999999978</c:v>
                </c:pt>
                <c:pt idx="2070">
                  <c:v>1.2399999999999978</c:v>
                </c:pt>
                <c:pt idx="2071">
                  <c:v>0.75999999999999657</c:v>
                </c:pt>
                <c:pt idx="2072">
                  <c:v>0.73999999999999777</c:v>
                </c:pt>
                <c:pt idx="2073">
                  <c:v>0.4</c:v>
                </c:pt>
                <c:pt idx="2074">
                  <c:v>-9.9999999999997161E-2</c:v>
                </c:pt>
                <c:pt idx="2075">
                  <c:v>-0.1799999999999983</c:v>
                </c:pt>
                <c:pt idx="2076">
                  <c:v>-0.19999999999999715</c:v>
                </c:pt>
                <c:pt idx="2077">
                  <c:v>0.32000000000000173</c:v>
                </c:pt>
                <c:pt idx="2078">
                  <c:v>0.35999999999999943</c:v>
                </c:pt>
                <c:pt idx="2079">
                  <c:v>0.63999999999999768</c:v>
                </c:pt>
                <c:pt idx="2080">
                  <c:v>0.78000000000000114</c:v>
                </c:pt>
                <c:pt idx="2081">
                  <c:v>0.85999999999999943</c:v>
                </c:pt>
                <c:pt idx="2082">
                  <c:v>0.38000000000000111</c:v>
                </c:pt>
                <c:pt idx="2083">
                  <c:v>0.5</c:v>
                </c:pt>
                <c:pt idx="2084">
                  <c:v>0.4</c:v>
                </c:pt>
                <c:pt idx="2085">
                  <c:v>0.5</c:v>
                </c:pt>
                <c:pt idx="2086">
                  <c:v>0.42000000000000171</c:v>
                </c:pt>
                <c:pt idx="2087">
                  <c:v>0.4600000000000023</c:v>
                </c:pt>
                <c:pt idx="2088">
                  <c:v>0.380000000000004</c:v>
                </c:pt>
                <c:pt idx="2089">
                  <c:v>-7.999999999999545E-2</c:v>
                </c:pt>
                <c:pt idx="2090">
                  <c:v>-0.39999999999999714</c:v>
                </c:pt>
                <c:pt idx="2091">
                  <c:v>-3.9999999999997725E-2</c:v>
                </c:pt>
                <c:pt idx="2092">
                  <c:v>0.24000000000000057</c:v>
                </c:pt>
                <c:pt idx="2093">
                  <c:v>7.9999999999998295E-2</c:v>
                </c:pt>
                <c:pt idx="2094">
                  <c:v>0.6</c:v>
                </c:pt>
                <c:pt idx="2095">
                  <c:v>0.81999999999999884</c:v>
                </c:pt>
                <c:pt idx="2096">
                  <c:v>0.1799999999999983</c:v>
                </c:pt>
                <c:pt idx="2097">
                  <c:v>-5.9999999999999429E-2</c:v>
                </c:pt>
                <c:pt idx="2098">
                  <c:v>0.32000000000000456</c:v>
                </c:pt>
                <c:pt idx="2099">
                  <c:v>0.30000000000000282</c:v>
                </c:pt>
                <c:pt idx="2100">
                  <c:v>-7.999999999999545E-2</c:v>
                </c:pt>
                <c:pt idx="2101">
                  <c:v>0.34000000000000341</c:v>
                </c:pt>
                <c:pt idx="2102">
                  <c:v>0.22000000000000169</c:v>
                </c:pt>
                <c:pt idx="2103">
                  <c:v>-5.9999999999999429E-2</c:v>
                </c:pt>
                <c:pt idx="2104">
                  <c:v>-0.33999999999999775</c:v>
                </c:pt>
                <c:pt idx="2105">
                  <c:v>-1.9999999999996021E-2</c:v>
                </c:pt>
                <c:pt idx="2106">
                  <c:v>-0.13999999999999488</c:v>
                </c:pt>
                <c:pt idx="2107">
                  <c:v>6.0000000000005119E-2</c:v>
                </c:pt>
                <c:pt idx="2108">
                  <c:v>0.28000000000000397</c:v>
                </c:pt>
                <c:pt idx="2109">
                  <c:v>0.1400000000000034</c:v>
                </c:pt>
                <c:pt idx="2110">
                  <c:v>-7.9999999999998295E-2</c:v>
                </c:pt>
                <c:pt idx="2111">
                  <c:v>2.8421709430404009E-15</c:v>
                </c:pt>
                <c:pt idx="2112">
                  <c:v>-0.11999999999999886</c:v>
                </c:pt>
                <c:pt idx="2113">
                  <c:v>-0.24000000000000057</c:v>
                </c:pt>
                <c:pt idx="2114">
                  <c:v>-8.000000000000114E-2</c:v>
                </c:pt>
                <c:pt idx="2115">
                  <c:v>0.11999999999999603</c:v>
                </c:pt>
                <c:pt idx="2116">
                  <c:v>-0.24000000000000626</c:v>
                </c:pt>
                <c:pt idx="2117">
                  <c:v>-0.26000000000000512</c:v>
                </c:pt>
                <c:pt idx="2118">
                  <c:v>-0.76000000000000512</c:v>
                </c:pt>
                <c:pt idx="2119">
                  <c:v>-0.90000000000000568</c:v>
                </c:pt>
                <c:pt idx="2120">
                  <c:v>-1.0400000000000034</c:v>
                </c:pt>
                <c:pt idx="2121">
                  <c:v>-0.8200000000000045</c:v>
                </c:pt>
                <c:pt idx="2122">
                  <c:v>-0.70000000000000573</c:v>
                </c:pt>
                <c:pt idx="2123">
                  <c:v>-0.12000000000000455</c:v>
                </c:pt>
                <c:pt idx="2124">
                  <c:v>-0.10000000000000284</c:v>
                </c:pt>
                <c:pt idx="2125">
                  <c:v>-8.0000000000003985E-2</c:v>
                </c:pt>
                <c:pt idx="2126">
                  <c:v>-0.24000000000000057</c:v>
                </c:pt>
                <c:pt idx="2127">
                  <c:v>-0.38000000000000111</c:v>
                </c:pt>
                <c:pt idx="2128">
                  <c:v>-0.72000000000000175</c:v>
                </c:pt>
                <c:pt idx="2129">
                  <c:v>-0.22000000000000455</c:v>
                </c:pt>
                <c:pt idx="2130">
                  <c:v>0.13999999999999774</c:v>
                </c:pt>
                <c:pt idx="2131">
                  <c:v>0.51999999999999602</c:v>
                </c:pt>
                <c:pt idx="2132">
                  <c:v>0.77999999999999825</c:v>
                </c:pt>
                <c:pt idx="2133">
                  <c:v>0.9</c:v>
                </c:pt>
                <c:pt idx="2134">
                  <c:v>0.4</c:v>
                </c:pt>
                <c:pt idx="2135">
                  <c:v>0.1799999999999983</c:v>
                </c:pt>
                <c:pt idx="2136">
                  <c:v>-0.18000000000000113</c:v>
                </c:pt>
                <c:pt idx="2137">
                  <c:v>-0.25999999999999945</c:v>
                </c:pt>
                <c:pt idx="2138">
                  <c:v>-0.24000000000000057</c:v>
                </c:pt>
                <c:pt idx="2139">
                  <c:v>-0.15999999999999942</c:v>
                </c:pt>
                <c:pt idx="2140">
                  <c:v>-5.9999999999999429E-2</c:v>
                </c:pt>
                <c:pt idx="2141">
                  <c:v>8.000000000000114E-2</c:v>
                </c:pt>
                <c:pt idx="2142">
                  <c:v>0.21999999999999886</c:v>
                </c:pt>
                <c:pt idx="2143">
                  <c:v>0.4</c:v>
                </c:pt>
                <c:pt idx="2144">
                  <c:v>0.5</c:v>
                </c:pt>
                <c:pt idx="2145">
                  <c:v>0.24000000000000057</c:v>
                </c:pt>
                <c:pt idx="2146">
                  <c:v>0.61999999999999889</c:v>
                </c:pt>
                <c:pt idx="2147">
                  <c:v>0.75999999999999945</c:v>
                </c:pt>
                <c:pt idx="2148">
                  <c:v>0.5999999999999972</c:v>
                </c:pt>
                <c:pt idx="2149">
                  <c:v>0.65999999999999948</c:v>
                </c:pt>
                <c:pt idx="2150">
                  <c:v>0.65999999999999948</c:v>
                </c:pt>
                <c:pt idx="2151">
                  <c:v>0.74000000000000055</c:v>
                </c:pt>
                <c:pt idx="2152">
                  <c:v>0.57999999999999829</c:v>
                </c:pt>
                <c:pt idx="2153">
                  <c:v>0.65999999999999948</c:v>
                </c:pt>
                <c:pt idx="2154">
                  <c:v>0.47999999999999832</c:v>
                </c:pt>
                <c:pt idx="2155">
                  <c:v>0.61999999999999889</c:v>
                </c:pt>
                <c:pt idx="2156">
                  <c:v>0.37999999999999828</c:v>
                </c:pt>
                <c:pt idx="2157">
                  <c:v>0.15999999999999942</c:v>
                </c:pt>
                <c:pt idx="2158">
                  <c:v>-1.9999999999998862E-2</c:v>
                </c:pt>
                <c:pt idx="2159">
                  <c:v>-4.000000000000057E-2</c:v>
                </c:pt>
                <c:pt idx="2160">
                  <c:v>-0.2</c:v>
                </c:pt>
                <c:pt idx="2161">
                  <c:v>4.000000000000057E-2</c:v>
                </c:pt>
                <c:pt idx="2162">
                  <c:v>-0.11999999999999886</c:v>
                </c:pt>
                <c:pt idx="2163">
                  <c:v>-0.16000000000000228</c:v>
                </c:pt>
                <c:pt idx="2164">
                  <c:v>0.37999999999999828</c:v>
                </c:pt>
                <c:pt idx="2165">
                  <c:v>0.69999999999999718</c:v>
                </c:pt>
                <c:pt idx="2166">
                  <c:v>0.43999999999999773</c:v>
                </c:pt>
                <c:pt idx="2167">
                  <c:v>0.49999999999999717</c:v>
                </c:pt>
                <c:pt idx="2168">
                  <c:v>0.32000000000000173</c:v>
                </c:pt>
                <c:pt idx="2169">
                  <c:v>-0.47999999999999832</c:v>
                </c:pt>
                <c:pt idx="2170">
                  <c:v>-0.67999999999999827</c:v>
                </c:pt>
                <c:pt idx="2171">
                  <c:v>-0.75999999999999945</c:v>
                </c:pt>
                <c:pt idx="2172">
                  <c:v>-0.6</c:v>
                </c:pt>
                <c:pt idx="2173">
                  <c:v>-0.12000000000000455</c:v>
                </c:pt>
                <c:pt idx="2174">
                  <c:v>0.17999999999999544</c:v>
                </c:pt>
                <c:pt idx="2175">
                  <c:v>0.17999999999999544</c:v>
                </c:pt>
                <c:pt idx="2176">
                  <c:v>7.999999999999545E-2</c:v>
                </c:pt>
                <c:pt idx="2177">
                  <c:v>5.9999999999999429E-2</c:v>
                </c:pt>
                <c:pt idx="2178">
                  <c:v>0.1200000000000017</c:v>
                </c:pt>
                <c:pt idx="2179">
                  <c:v>0.32000000000000173</c:v>
                </c:pt>
                <c:pt idx="2180">
                  <c:v>0.34000000000000058</c:v>
                </c:pt>
                <c:pt idx="2181">
                  <c:v>4.000000000000057E-2</c:v>
                </c:pt>
                <c:pt idx="2182">
                  <c:v>-0.14000000000000057</c:v>
                </c:pt>
                <c:pt idx="2183">
                  <c:v>-0.25999999999999945</c:v>
                </c:pt>
                <c:pt idx="2184">
                  <c:v>-0.3</c:v>
                </c:pt>
                <c:pt idx="2185">
                  <c:v>-0.35999999999999943</c:v>
                </c:pt>
                <c:pt idx="2186">
                  <c:v>0.14000000000000057</c:v>
                </c:pt>
                <c:pt idx="2187">
                  <c:v>0.25999999999999945</c:v>
                </c:pt>
                <c:pt idx="2188">
                  <c:v>3.9999999999997725E-2</c:v>
                </c:pt>
                <c:pt idx="2189">
                  <c:v>-0.2</c:v>
                </c:pt>
                <c:pt idx="2190">
                  <c:v>0.1</c:v>
                </c:pt>
                <c:pt idx="2191">
                  <c:v>0.18000000000000113</c:v>
                </c:pt>
                <c:pt idx="2192">
                  <c:v>0.28000000000000114</c:v>
                </c:pt>
                <c:pt idx="2193">
                  <c:v>0.34000000000000058</c:v>
                </c:pt>
                <c:pt idx="2194">
                  <c:v>0.47999999999999832</c:v>
                </c:pt>
                <c:pt idx="2195">
                  <c:v>0.21999999999999886</c:v>
                </c:pt>
                <c:pt idx="2196">
                  <c:v>5.9999999999996591E-2</c:v>
                </c:pt>
                <c:pt idx="2197">
                  <c:v>-0.36000000000000226</c:v>
                </c:pt>
                <c:pt idx="2198">
                  <c:v>-0.62000000000000166</c:v>
                </c:pt>
                <c:pt idx="2199">
                  <c:v>-0.98000000000000109</c:v>
                </c:pt>
                <c:pt idx="2200">
                  <c:v>-1.5400000000000005</c:v>
                </c:pt>
                <c:pt idx="2201">
                  <c:v>-2.0799999999999983</c:v>
                </c:pt>
                <c:pt idx="2202">
                  <c:v>-2.2599999999999993</c:v>
                </c:pt>
                <c:pt idx="2203">
                  <c:v>-2.4399999999999977</c:v>
                </c:pt>
                <c:pt idx="2204">
                  <c:v>-2.5399999999999978</c:v>
                </c:pt>
                <c:pt idx="2205">
                  <c:v>-2.2799999999999985</c:v>
                </c:pt>
                <c:pt idx="2206">
                  <c:v>-2.4599999999999964</c:v>
                </c:pt>
                <c:pt idx="2207">
                  <c:v>-2.319999999999999</c:v>
                </c:pt>
                <c:pt idx="2208">
                  <c:v>-2.2599999999999993</c:v>
                </c:pt>
                <c:pt idx="2209">
                  <c:v>-2.1799999999999984</c:v>
                </c:pt>
                <c:pt idx="2210">
                  <c:v>-2.1799999999999984</c:v>
                </c:pt>
                <c:pt idx="2211">
                  <c:v>-2.0200000000000018</c:v>
                </c:pt>
                <c:pt idx="2212">
                  <c:v>-2.2999999999999972</c:v>
                </c:pt>
                <c:pt idx="2213">
                  <c:v>-2.3599999999999968</c:v>
                </c:pt>
                <c:pt idx="2214">
                  <c:v>-2.1199999999999988</c:v>
                </c:pt>
                <c:pt idx="2215">
                  <c:v>-2.4</c:v>
                </c:pt>
                <c:pt idx="2216">
                  <c:v>-2.4599999999999995</c:v>
                </c:pt>
                <c:pt idx="2217">
                  <c:v>-2.2400000000000033</c:v>
                </c:pt>
                <c:pt idx="2218">
                  <c:v>-1.8000000000000056</c:v>
                </c:pt>
                <c:pt idx="2219">
                  <c:v>-1.9200000000000046</c:v>
                </c:pt>
                <c:pt idx="2220">
                  <c:v>-1.6000000000000028</c:v>
                </c:pt>
                <c:pt idx="2221">
                  <c:v>-1.3200000000000016</c:v>
                </c:pt>
                <c:pt idx="2222">
                  <c:v>-1.1400000000000006</c:v>
                </c:pt>
                <c:pt idx="2223">
                  <c:v>-1.3800000000000012</c:v>
                </c:pt>
                <c:pt idx="2224">
                  <c:v>-0.75999999999999945</c:v>
                </c:pt>
                <c:pt idx="2225">
                  <c:v>-0.45999999999999941</c:v>
                </c:pt>
                <c:pt idx="2226">
                  <c:v>-0.45999999999999941</c:v>
                </c:pt>
                <c:pt idx="2227">
                  <c:v>-0.63999999999999768</c:v>
                </c:pt>
                <c:pt idx="2228">
                  <c:v>-0.55999999999999661</c:v>
                </c:pt>
                <c:pt idx="2229">
                  <c:v>-0.97999999999999832</c:v>
                </c:pt>
                <c:pt idx="2230">
                  <c:v>-1.2399999999999978</c:v>
                </c:pt>
                <c:pt idx="2231">
                  <c:v>-0.89999999999999714</c:v>
                </c:pt>
                <c:pt idx="2232">
                  <c:v>-0.5999999999999972</c:v>
                </c:pt>
                <c:pt idx="2233">
                  <c:v>-0.41999999999999887</c:v>
                </c:pt>
                <c:pt idx="2234">
                  <c:v>-0.61999999999999889</c:v>
                </c:pt>
                <c:pt idx="2235">
                  <c:v>-0.74000000000000055</c:v>
                </c:pt>
                <c:pt idx="2236">
                  <c:v>-0.92000000000000171</c:v>
                </c:pt>
                <c:pt idx="2237">
                  <c:v>-0.9000000000000028</c:v>
                </c:pt>
                <c:pt idx="2238">
                  <c:v>-1.0800000000000012</c:v>
                </c:pt>
                <c:pt idx="2239">
                  <c:v>-0.68000000000000116</c:v>
                </c:pt>
                <c:pt idx="2240">
                  <c:v>-0.48000000000000115</c:v>
                </c:pt>
                <c:pt idx="2241">
                  <c:v>-0.45999999999999941</c:v>
                </c:pt>
                <c:pt idx="2242">
                  <c:v>-0.61999999999999889</c:v>
                </c:pt>
                <c:pt idx="2243">
                  <c:v>-0.5999999999999972</c:v>
                </c:pt>
                <c:pt idx="2244">
                  <c:v>-0.83999999999999486</c:v>
                </c:pt>
                <c:pt idx="2245">
                  <c:v>-0.4399999999999949</c:v>
                </c:pt>
                <c:pt idx="2246">
                  <c:v>-0.27999999999999547</c:v>
                </c:pt>
                <c:pt idx="2247">
                  <c:v>0.10000000000000284</c:v>
                </c:pt>
                <c:pt idx="2248">
                  <c:v>0.48000000000000115</c:v>
                </c:pt>
                <c:pt idx="2249">
                  <c:v>0.71999999999999886</c:v>
                </c:pt>
                <c:pt idx="2250">
                  <c:v>0.41999999999999887</c:v>
                </c:pt>
                <c:pt idx="2251">
                  <c:v>0.61999999999999889</c:v>
                </c:pt>
                <c:pt idx="2252">
                  <c:v>0.75999999999999945</c:v>
                </c:pt>
                <c:pt idx="2253">
                  <c:v>0.84000000000000052</c:v>
                </c:pt>
                <c:pt idx="2254">
                  <c:v>0.88000000000000111</c:v>
                </c:pt>
                <c:pt idx="2255">
                  <c:v>1.1400000000000035</c:v>
                </c:pt>
                <c:pt idx="2256">
                  <c:v>1.1400000000000006</c:v>
                </c:pt>
                <c:pt idx="2257">
                  <c:v>1.0600000000000023</c:v>
                </c:pt>
                <c:pt idx="2258">
                  <c:v>1.1600000000000024</c:v>
                </c:pt>
                <c:pt idx="2259">
                  <c:v>1.5200000000000018</c:v>
                </c:pt>
                <c:pt idx="2260">
                  <c:v>1.5200000000000018</c:v>
                </c:pt>
                <c:pt idx="2261">
                  <c:v>1.4200000000000046</c:v>
                </c:pt>
                <c:pt idx="2262">
                  <c:v>1.6200000000000017</c:v>
                </c:pt>
                <c:pt idx="2263">
                  <c:v>1.6</c:v>
                </c:pt>
                <c:pt idx="2264">
                  <c:v>1.5800000000000012</c:v>
                </c:pt>
                <c:pt idx="2265">
                  <c:v>1.7199999999999989</c:v>
                </c:pt>
                <c:pt idx="2266">
                  <c:v>1.8999999999999972</c:v>
                </c:pt>
                <c:pt idx="2267">
                  <c:v>1.9599999999999995</c:v>
                </c:pt>
                <c:pt idx="2268">
                  <c:v>2.0400000000000005</c:v>
                </c:pt>
                <c:pt idx="2269">
                  <c:v>1.8599999999999994</c:v>
                </c:pt>
                <c:pt idx="2270">
                  <c:v>1.7199999999999989</c:v>
                </c:pt>
                <c:pt idx="2271">
                  <c:v>1.6400000000000006</c:v>
                </c:pt>
                <c:pt idx="2272">
                  <c:v>1.4199999999999988</c:v>
                </c:pt>
                <c:pt idx="2273">
                  <c:v>1.3400000000000005</c:v>
                </c:pt>
                <c:pt idx="2274">
                  <c:v>1.4400000000000006</c:v>
                </c:pt>
                <c:pt idx="2275">
                  <c:v>1.6000000000000028</c:v>
                </c:pt>
                <c:pt idx="2276">
                  <c:v>1.4800000000000011</c:v>
                </c:pt>
                <c:pt idx="2277">
                  <c:v>1.3400000000000005</c:v>
                </c:pt>
                <c:pt idx="2278">
                  <c:v>1.3799999999999983</c:v>
                </c:pt>
                <c:pt idx="2279">
                  <c:v>1.1199999999999988</c:v>
                </c:pt>
                <c:pt idx="2280">
                  <c:v>0.9</c:v>
                </c:pt>
                <c:pt idx="2281">
                  <c:v>1.1199999999999988</c:v>
                </c:pt>
                <c:pt idx="2282">
                  <c:v>1.3</c:v>
                </c:pt>
                <c:pt idx="2283">
                  <c:v>1.180000000000001</c:v>
                </c:pt>
                <c:pt idx="2284">
                  <c:v>1.0800000000000012</c:v>
                </c:pt>
                <c:pt idx="2285">
                  <c:v>0.99999999999999711</c:v>
                </c:pt>
                <c:pt idx="2286">
                  <c:v>0.83999999999999775</c:v>
                </c:pt>
                <c:pt idx="2287">
                  <c:v>0.47999999999999832</c:v>
                </c:pt>
                <c:pt idx="2288">
                  <c:v>0.27999999999999547</c:v>
                </c:pt>
                <c:pt idx="2289">
                  <c:v>0.39999999999999714</c:v>
                </c:pt>
                <c:pt idx="2290">
                  <c:v>0.64000000000000057</c:v>
                </c:pt>
                <c:pt idx="2291">
                  <c:v>0.82000000000000173</c:v>
                </c:pt>
                <c:pt idx="2292">
                  <c:v>0.98000000000000398</c:v>
                </c:pt>
                <c:pt idx="2293">
                  <c:v>1.1000000000000056</c:v>
                </c:pt>
                <c:pt idx="2294">
                  <c:v>1.2400000000000033</c:v>
                </c:pt>
                <c:pt idx="2295">
                  <c:v>1.2800000000000011</c:v>
                </c:pt>
                <c:pt idx="2296">
                  <c:v>1.2200000000000017</c:v>
                </c:pt>
                <c:pt idx="2297">
                  <c:v>0.95999999999999941</c:v>
                </c:pt>
                <c:pt idx="2298">
                  <c:v>0.94000000000000061</c:v>
                </c:pt>
                <c:pt idx="2299">
                  <c:v>0.95999999999999941</c:v>
                </c:pt>
                <c:pt idx="2300">
                  <c:v>1.2599999999999993</c:v>
                </c:pt>
                <c:pt idx="2301">
                  <c:v>1.3</c:v>
                </c:pt>
                <c:pt idx="2302">
                  <c:v>1.4799999999999982</c:v>
                </c:pt>
                <c:pt idx="2303">
                  <c:v>1.7199999999999989</c:v>
                </c:pt>
                <c:pt idx="2304">
                  <c:v>1.2799999999999983</c:v>
                </c:pt>
                <c:pt idx="2305">
                  <c:v>0.99999999999999711</c:v>
                </c:pt>
                <c:pt idx="2306">
                  <c:v>1.0599999999999965</c:v>
                </c:pt>
                <c:pt idx="2307">
                  <c:v>1.1999999999999971</c:v>
                </c:pt>
                <c:pt idx="2308">
                  <c:v>0.97999999999999543</c:v>
                </c:pt>
                <c:pt idx="2309">
                  <c:v>1.2799999999999983</c:v>
                </c:pt>
                <c:pt idx="2310">
                  <c:v>1.3200000000000016</c:v>
                </c:pt>
                <c:pt idx="2311">
                  <c:v>1.0200000000000018</c:v>
                </c:pt>
                <c:pt idx="2312">
                  <c:v>1.0000000000000029</c:v>
                </c:pt>
                <c:pt idx="2313">
                  <c:v>0.72000000000000453</c:v>
                </c:pt>
                <c:pt idx="2314">
                  <c:v>0.54000000000000337</c:v>
                </c:pt>
                <c:pt idx="2315">
                  <c:v>0.6</c:v>
                </c:pt>
                <c:pt idx="2316">
                  <c:v>0.54000000000000059</c:v>
                </c:pt>
                <c:pt idx="2317">
                  <c:v>1.0800000000000012</c:v>
                </c:pt>
                <c:pt idx="2318">
                  <c:v>1.4199999999999988</c:v>
                </c:pt>
                <c:pt idx="2319">
                  <c:v>1.319999999999999</c:v>
                </c:pt>
                <c:pt idx="2320">
                  <c:v>0.84000000000000052</c:v>
                </c:pt>
                <c:pt idx="2321">
                  <c:v>0.94000000000000061</c:v>
                </c:pt>
                <c:pt idx="2322">
                  <c:v>0.3</c:v>
                </c:pt>
                <c:pt idx="2323">
                  <c:v>0.14000000000000057</c:v>
                </c:pt>
                <c:pt idx="2324">
                  <c:v>0.41999999999999887</c:v>
                </c:pt>
                <c:pt idx="2325">
                  <c:v>0.37999999999999828</c:v>
                </c:pt>
                <c:pt idx="2326">
                  <c:v>0.47999999999999832</c:v>
                </c:pt>
                <c:pt idx="2327">
                  <c:v>0.55999999999999939</c:v>
                </c:pt>
                <c:pt idx="2328">
                  <c:v>0.45999999999999941</c:v>
                </c:pt>
                <c:pt idx="2329">
                  <c:v>0.28000000000000114</c:v>
                </c:pt>
                <c:pt idx="2330">
                  <c:v>0.4</c:v>
                </c:pt>
                <c:pt idx="2331">
                  <c:v>0.1</c:v>
                </c:pt>
                <c:pt idx="2332">
                  <c:v>0.35999999999999943</c:v>
                </c:pt>
                <c:pt idx="2333">
                  <c:v>0.6</c:v>
                </c:pt>
                <c:pt idx="2334">
                  <c:v>0.74000000000000055</c:v>
                </c:pt>
                <c:pt idx="2335">
                  <c:v>0.34000000000000058</c:v>
                </c:pt>
                <c:pt idx="2336">
                  <c:v>0.5399999999999977</c:v>
                </c:pt>
                <c:pt idx="2337">
                  <c:v>0.45999999999999658</c:v>
                </c:pt>
                <c:pt idx="2338">
                  <c:v>0.21999999999999603</c:v>
                </c:pt>
                <c:pt idx="2339">
                  <c:v>0.33999999999999486</c:v>
                </c:pt>
                <c:pt idx="2340">
                  <c:v>0.85999999999999654</c:v>
                </c:pt>
                <c:pt idx="2341">
                  <c:v>0.99999999999999711</c:v>
                </c:pt>
                <c:pt idx="2342">
                  <c:v>0.93999999999999773</c:v>
                </c:pt>
                <c:pt idx="2343">
                  <c:v>1.0199999999999989</c:v>
                </c:pt>
                <c:pt idx="2344">
                  <c:v>1.1199999999999988</c:v>
                </c:pt>
                <c:pt idx="2345">
                  <c:v>1.319999999999999</c:v>
                </c:pt>
                <c:pt idx="2346">
                  <c:v>1.319999999999999</c:v>
                </c:pt>
                <c:pt idx="2347">
                  <c:v>1.3399999999999976</c:v>
                </c:pt>
                <c:pt idx="2348">
                  <c:v>1.1199999999999988</c:v>
                </c:pt>
                <c:pt idx="2349">
                  <c:v>0.88000000000000111</c:v>
                </c:pt>
                <c:pt idx="2350">
                  <c:v>0.60000000000000286</c:v>
                </c:pt>
                <c:pt idx="2351">
                  <c:v>0.44000000000000339</c:v>
                </c:pt>
                <c:pt idx="2352">
                  <c:v>-1.9999999999996021E-2</c:v>
                </c:pt>
                <c:pt idx="2353">
                  <c:v>6.0000000000002274E-2</c:v>
                </c:pt>
                <c:pt idx="2354">
                  <c:v>4.000000000000057E-2</c:v>
                </c:pt>
                <c:pt idx="2355">
                  <c:v>-0.18000000000000113</c:v>
                </c:pt>
                <c:pt idx="2356">
                  <c:v>-0.25999999999999945</c:v>
                </c:pt>
                <c:pt idx="2357">
                  <c:v>0.1200000000000017</c:v>
                </c:pt>
                <c:pt idx="2358">
                  <c:v>0.42000000000000171</c:v>
                </c:pt>
                <c:pt idx="2359">
                  <c:v>0.66000000000000225</c:v>
                </c:pt>
                <c:pt idx="2360">
                  <c:v>0.98000000000000398</c:v>
                </c:pt>
                <c:pt idx="2361">
                  <c:v>1.0400000000000034</c:v>
                </c:pt>
                <c:pt idx="2362">
                  <c:v>1.0000000000000029</c:v>
                </c:pt>
                <c:pt idx="2363">
                  <c:v>0.880000000000004</c:v>
                </c:pt>
                <c:pt idx="2364">
                  <c:v>0.66000000000000514</c:v>
                </c:pt>
                <c:pt idx="2365">
                  <c:v>1.1400000000000035</c:v>
                </c:pt>
                <c:pt idx="2366">
                  <c:v>1.5000000000000029</c:v>
                </c:pt>
                <c:pt idx="2367">
                  <c:v>1.5200000000000018</c:v>
                </c:pt>
                <c:pt idx="2368">
                  <c:v>1.8400000000000005</c:v>
                </c:pt>
                <c:pt idx="2369">
                  <c:v>2.2599999999999993</c:v>
                </c:pt>
                <c:pt idx="2370">
                  <c:v>1.7599999999999993</c:v>
                </c:pt>
                <c:pt idx="2371">
                  <c:v>1.4599999999999995</c:v>
                </c:pt>
                <c:pt idx="2372">
                  <c:v>1.3800000000000012</c:v>
                </c:pt>
                <c:pt idx="2373">
                  <c:v>0.91999999999999882</c:v>
                </c:pt>
                <c:pt idx="2374">
                  <c:v>0.21999999999999886</c:v>
                </c:pt>
                <c:pt idx="2375">
                  <c:v>7.9999999999998295E-2</c:v>
                </c:pt>
                <c:pt idx="2376">
                  <c:v>-0.28000000000000114</c:v>
                </c:pt>
                <c:pt idx="2377">
                  <c:v>-0.48000000000000115</c:v>
                </c:pt>
                <c:pt idx="2378">
                  <c:v>-0.4</c:v>
                </c:pt>
                <c:pt idx="2379">
                  <c:v>-0.22000000000000169</c:v>
                </c:pt>
                <c:pt idx="2380">
                  <c:v>-0.34000000000000341</c:v>
                </c:pt>
                <c:pt idx="2381">
                  <c:v>-0.76000000000000223</c:v>
                </c:pt>
                <c:pt idx="2382">
                  <c:v>-0.74000000000000343</c:v>
                </c:pt>
                <c:pt idx="2383">
                  <c:v>-0.9000000000000028</c:v>
                </c:pt>
                <c:pt idx="2384">
                  <c:v>-1.2200000000000017</c:v>
                </c:pt>
                <c:pt idx="2385">
                  <c:v>-1.1599999999999995</c:v>
                </c:pt>
                <c:pt idx="2386">
                  <c:v>-0.66000000000000225</c:v>
                </c:pt>
                <c:pt idx="2387">
                  <c:v>-0.60000000000000286</c:v>
                </c:pt>
                <c:pt idx="2388">
                  <c:v>-0.42000000000000454</c:v>
                </c:pt>
                <c:pt idx="2389">
                  <c:v>0.17999999999999544</c:v>
                </c:pt>
                <c:pt idx="2390">
                  <c:v>0.15999999999999659</c:v>
                </c:pt>
                <c:pt idx="2391">
                  <c:v>0.51999999999999891</c:v>
                </c:pt>
                <c:pt idx="2392">
                  <c:v>0.38000000000000111</c:v>
                </c:pt>
                <c:pt idx="2393">
                  <c:v>0.42000000000000171</c:v>
                </c:pt>
                <c:pt idx="2394">
                  <c:v>0.36000000000000226</c:v>
                </c:pt>
                <c:pt idx="2395">
                  <c:v>0.3</c:v>
                </c:pt>
                <c:pt idx="2396">
                  <c:v>1.9999999999998862E-2</c:v>
                </c:pt>
                <c:pt idx="2397">
                  <c:v>-0.12000000000000455</c:v>
                </c:pt>
                <c:pt idx="2398">
                  <c:v>-0.26000000000000512</c:v>
                </c:pt>
                <c:pt idx="2399">
                  <c:v>-0.60000000000000564</c:v>
                </c:pt>
                <c:pt idx="2400">
                  <c:v>-0.36000000000000798</c:v>
                </c:pt>
                <c:pt idx="2401">
                  <c:v>-0.48000000000001253</c:v>
                </c:pt>
                <c:pt idx="2402">
                  <c:v>-0.40000000000001135</c:v>
                </c:pt>
                <c:pt idx="2403">
                  <c:v>-0.70000000000000573</c:v>
                </c:pt>
                <c:pt idx="2404">
                  <c:v>-0.86000000000000798</c:v>
                </c:pt>
                <c:pt idx="2405">
                  <c:v>-1.3800000000000012</c:v>
                </c:pt>
                <c:pt idx="2406">
                  <c:v>-1.4199999999999988</c:v>
                </c:pt>
                <c:pt idx="2407">
                  <c:v>-1.0600000000000023</c:v>
                </c:pt>
                <c:pt idx="2408">
                  <c:v>-0.64000000000000912</c:v>
                </c:pt>
                <c:pt idx="2409">
                  <c:v>-0.80000000000001137</c:v>
                </c:pt>
                <c:pt idx="2410">
                  <c:v>-0.80000000000001137</c:v>
                </c:pt>
                <c:pt idx="2411">
                  <c:v>-0.760000000000008</c:v>
                </c:pt>
                <c:pt idx="2412">
                  <c:v>-1.3400000000000034</c:v>
                </c:pt>
                <c:pt idx="2413">
                  <c:v>-1.8</c:v>
                </c:pt>
                <c:pt idx="2414">
                  <c:v>-1.7799999999999954</c:v>
                </c:pt>
                <c:pt idx="2415">
                  <c:v>-1.6999999999999944</c:v>
                </c:pt>
                <c:pt idx="2416">
                  <c:v>-2.3599999999999968</c:v>
                </c:pt>
                <c:pt idx="2417">
                  <c:v>-2.2000000000000002</c:v>
                </c:pt>
                <c:pt idx="2418">
                  <c:v>-2</c:v>
                </c:pt>
                <c:pt idx="2419">
                  <c:v>-1.7399999999999978</c:v>
                </c:pt>
                <c:pt idx="2420">
                  <c:v>-1.5000000000000058</c:v>
                </c:pt>
                <c:pt idx="2421">
                  <c:v>-0.94000000000000339</c:v>
                </c:pt>
                <c:pt idx="2422">
                  <c:v>-1.0199999999999989</c:v>
                </c:pt>
                <c:pt idx="2423">
                  <c:v>-1.2199999999999989</c:v>
                </c:pt>
                <c:pt idx="2424">
                  <c:v>-1.5800000000000012</c:v>
                </c:pt>
                <c:pt idx="2425">
                  <c:v>-1.5</c:v>
                </c:pt>
                <c:pt idx="2426">
                  <c:v>-1.2600000000000022</c:v>
                </c:pt>
                <c:pt idx="2427">
                  <c:v>-0.71999999999999886</c:v>
                </c:pt>
                <c:pt idx="2428">
                  <c:v>-0.38000000000000111</c:v>
                </c:pt>
                <c:pt idx="2429">
                  <c:v>0.27999999999999547</c:v>
                </c:pt>
                <c:pt idx="2430">
                  <c:v>0.1</c:v>
                </c:pt>
                <c:pt idx="2431">
                  <c:v>-0.11999999999999886</c:v>
                </c:pt>
                <c:pt idx="2432">
                  <c:v>-0.38000000000000111</c:v>
                </c:pt>
                <c:pt idx="2433">
                  <c:v>-0.21999999999999886</c:v>
                </c:pt>
                <c:pt idx="2434">
                  <c:v>-0.45999999999999092</c:v>
                </c:pt>
                <c:pt idx="2435">
                  <c:v>-0.25999999999999657</c:v>
                </c:pt>
                <c:pt idx="2436">
                  <c:v>-7.999999999999545E-2</c:v>
                </c:pt>
                <c:pt idx="2437">
                  <c:v>0</c:v>
                </c:pt>
                <c:pt idx="2438">
                  <c:v>-0.11999999999999886</c:v>
                </c:pt>
                <c:pt idx="2439">
                  <c:v>0.19999999999999432</c:v>
                </c:pt>
                <c:pt idx="2440">
                  <c:v>0.25999999999999657</c:v>
                </c:pt>
                <c:pt idx="2441">
                  <c:v>0.5</c:v>
                </c:pt>
                <c:pt idx="2442">
                  <c:v>0.74000000000000343</c:v>
                </c:pt>
                <c:pt idx="2443">
                  <c:v>0.92000000000000459</c:v>
                </c:pt>
                <c:pt idx="2444">
                  <c:v>0.68000000000000682</c:v>
                </c:pt>
                <c:pt idx="2445">
                  <c:v>0.84000000000000907</c:v>
                </c:pt>
                <c:pt idx="2446">
                  <c:v>0.58000000000000684</c:v>
                </c:pt>
                <c:pt idx="2447">
                  <c:v>0.60000000000000564</c:v>
                </c:pt>
                <c:pt idx="2448">
                  <c:v>0.58000000000000118</c:v>
                </c:pt>
                <c:pt idx="2449">
                  <c:v>0.76000000000000223</c:v>
                </c:pt>
                <c:pt idx="2450">
                  <c:v>0.31999999999999884</c:v>
                </c:pt>
                <c:pt idx="2451">
                  <c:v>0.23999999999999772</c:v>
                </c:pt>
                <c:pt idx="2452">
                  <c:v>-0.12000000000000455</c:v>
                </c:pt>
                <c:pt idx="2453">
                  <c:v>-0.1</c:v>
                </c:pt>
                <c:pt idx="2454">
                  <c:v>-0.4</c:v>
                </c:pt>
                <c:pt idx="2455">
                  <c:v>0.16000000000000228</c:v>
                </c:pt>
                <c:pt idx="2456">
                  <c:v>0.40000000000000568</c:v>
                </c:pt>
                <c:pt idx="2457">
                  <c:v>0.60000000000001141</c:v>
                </c:pt>
                <c:pt idx="2458">
                  <c:v>0.88000000000000678</c:v>
                </c:pt>
                <c:pt idx="2459">
                  <c:v>1.2600000000000022</c:v>
                </c:pt>
                <c:pt idx="2460">
                  <c:v>1.1200000000000045</c:v>
                </c:pt>
                <c:pt idx="2461">
                  <c:v>1.1199999999999988</c:v>
                </c:pt>
                <c:pt idx="2462">
                  <c:v>0.85999999999999654</c:v>
                </c:pt>
                <c:pt idx="2463">
                  <c:v>0.65999999999999659</c:v>
                </c:pt>
                <c:pt idx="2464">
                  <c:v>0.56000000000000227</c:v>
                </c:pt>
                <c:pt idx="2465">
                  <c:v>0.55999999999999661</c:v>
                </c:pt>
                <c:pt idx="2466">
                  <c:v>0.91999999999999882</c:v>
                </c:pt>
                <c:pt idx="2467">
                  <c:v>1.3800000000000012</c:v>
                </c:pt>
                <c:pt idx="2468">
                  <c:v>1.3400000000000034</c:v>
                </c:pt>
                <c:pt idx="2469">
                  <c:v>1.3800000000000012</c:v>
                </c:pt>
                <c:pt idx="2470">
                  <c:v>1.2800000000000011</c:v>
                </c:pt>
                <c:pt idx="2471">
                  <c:v>1.2200000000000046</c:v>
                </c:pt>
                <c:pt idx="2472">
                  <c:v>1.2599999999999967</c:v>
                </c:pt>
                <c:pt idx="2473">
                  <c:v>1.3199999999999932</c:v>
                </c:pt>
                <c:pt idx="2474">
                  <c:v>1.1799999999999955</c:v>
                </c:pt>
                <c:pt idx="2475">
                  <c:v>1.2399999999999978</c:v>
                </c:pt>
                <c:pt idx="2476">
                  <c:v>0.93999999999999206</c:v>
                </c:pt>
                <c:pt idx="2477">
                  <c:v>0.78000000000000114</c:v>
                </c:pt>
                <c:pt idx="2478">
                  <c:v>1.3800000000000068</c:v>
                </c:pt>
                <c:pt idx="2479">
                  <c:v>1.7400000000000033</c:v>
                </c:pt>
                <c:pt idx="2480">
                  <c:v>1.6400000000000035</c:v>
                </c:pt>
                <c:pt idx="2481">
                  <c:v>2.2200000000000046</c:v>
                </c:pt>
                <c:pt idx="2482">
                  <c:v>2.0200000000000045</c:v>
                </c:pt>
                <c:pt idx="2483">
                  <c:v>1.2400000000000033</c:v>
                </c:pt>
                <c:pt idx="2484">
                  <c:v>0.92000000000000459</c:v>
                </c:pt>
                <c:pt idx="2485">
                  <c:v>1.1600000000000079</c:v>
                </c:pt>
                <c:pt idx="2486">
                  <c:v>0.36000000000000798</c:v>
                </c:pt>
                <c:pt idx="2487">
                  <c:v>0.56000000000000227</c:v>
                </c:pt>
                <c:pt idx="2488">
                  <c:v>1</c:v>
                </c:pt>
                <c:pt idx="2489">
                  <c:v>1.1399999999999977</c:v>
                </c:pt>
                <c:pt idx="2490">
                  <c:v>1.2199999999999989</c:v>
                </c:pt>
                <c:pt idx="2491">
                  <c:v>1.5600000000000023</c:v>
                </c:pt>
                <c:pt idx="2492">
                  <c:v>1.5400000000000034</c:v>
                </c:pt>
                <c:pt idx="2493">
                  <c:v>1.3600000000000079</c:v>
                </c:pt>
                <c:pt idx="2494">
                  <c:v>1.8200000000000103</c:v>
                </c:pt>
                <c:pt idx="2495">
                  <c:v>1.7400000000000091</c:v>
                </c:pt>
                <c:pt idx="2496">
                  <c:v>1.6200000000000045</c:v>
                </c:pt>
                <c:pt idx="2497">
                  <c:v>2.0400000000000036</c:v>
                </c:pt>
                <c:pt idx="2498">
                  <c:v>2.180000000000001</c:v>
                </c:pt>
                <c:pt idx="2499">
                  <c:v>1.8400000000000034</c:v>
                </c:pt>
                <c:pt idx="2500">
                  <c:v>1.6600000000000024</c:v>
                </c:pt>
                <c:pt idx="2501">
                  <c:v>1.8200000000000045</c:v>
                </c:pt>
                <c:pt idx="2502">
                  <c:v>1.3800000000000068</c:v>
                </c:pt>
                <c:pt idx="2503">
                  <c:v>0.96000000000000796</c:v>
                </c:pt>
                <c:pt idx="2504">
                  <c:v>0.86000000000000798</c:v>
                </c:pt>
                <c:pt idx="2505">
                  <c:v>0.68000000000000682</c:v>
                </c:pt>
                <c:pt idx="2506">
                  <c:v>0.52000000000000457</c:v>
                </c:pt>
                <c:pt idx="2507">
                  <c:v>6.0000000000002274E-2</c:v>
                </c:pt>
                <c:pt idx="2508">
                  <c:v>0.34000000000000341</c:v>
                </c:pt>
                <c:pt idx="2509">
                  <c:v>0.43999999999999773</c:v>
                </c:pt>
                <c:pt idx="2510">
                  <c:v>0.45999999999999658</c:v>
                </c:pt>
                <c:pt idx="2511">
                  <c:v>1.9999999999998862E-2</c:v>
                </c:pt>
                <c:pt idx="2512">
                  <c:v>0.41999999999999887</c:v>
                </c:pt>
                <c:pt idx="2513">
                  <c:v>-0.46000000000000796</c:v>
                </c:pt>
                <c:pt idx="2514">
                  <c:v>-1.0000000000000058</c:v>
                </c:pt>
                <c:pt idx="2515">
                  <c:v>-0.8200000000000045</c:v>
                </c:pt>
                <c:pt idx="2516">
                  <c:v>-0.44000000000000339</c:v>
                </c:pt>
                <c:pt idx="2517">
                  <c:v>-0.28000000000000114</c:v>
                </c:pt>
                <c:pt idx="2518">
                  <c:v>0.34000000000000341</c:v>
                </c:pt>
                <c:pt idx="2519">
                  <c:v>0.28000000000000114</c:v>
                </c:pt>
                <c:pt idx="2520">
                  <c:v>0.5399999999999977</c:v>
                </c:pt>
                <c:pt idx="2521">
                  <c:v>0.61999999999999889</c:v>
                </c:pt>
                <c:pt idx="2522">
                  <c:v>0.65999999999999659</c:v>
                </c:pt>
                <c:pt idx="2523">
                  <c:v>0.43999999999999206</c:v>
                </c:pt>
                <c:pt idx="2524">
                  <c:v>1.0199999999999989</c:v>
                </c:pt>
                <c:pt idx="2525">
                  <c:v>0.56000000000000227</c:v>
                </c:pt>
                <c:pt idx="2526">
                  <c:v>1.0399999999999978</c:v>
                </c:pt>
                <c:pt idx="2527">
                  <c:v>1.180000000000001</c:v>
                </c:pt>
                <c:pt idx="2528">
                  <c:v>1.8400000000000034</c:v>
                </c:pt>
                <c:pt idx="2529">
                  <c:v>1.7600000000000022</c:v>
                </c:pt>
                <c:pt idx="2530">
                  <c:v>1.5600000000000023</c:v>
                </c:pt>
                <c:pt idx="2531">
                  <c:v>0.90000000000000568</c:v>
                </c:pt>
                <c:pt idx="2532">
                  <c:v>0.4600000000000023</c:v>
                </c:pt>
                <c:pt idx="2533">
                  <c:v>0.1</c:v>
                </c:pt>
                <c:pt idx="2534">
                  <c:v>-0.38000000000000111</c:v>
                </c:pt>
                <c:pt idx="2535">
                  <c:v>-0.18000000000000113</c:v>
                </c:pt>
                <c:pt idx="2536">
                  <c:v>-0.4600000000000023</c:v>
                </c:pt>
                <c:pt idx="2537">
                  <c:v>-0.71999999999999886</c:v>
                </c:pt>
                <c:pt idx="2538">
                  <c:v>-0.99999999999999434</c:v>
                </c:pt>
                <c:pt idx="2539">
                  <c:v>-0.83999999999999209</c:v>
                </c:pt>
                <c:pt idx="2540">
                  <c:v>-1.1399999999999921</c:v>
                </c:pt>
                <c:pt idx="2541">
                  <c:v>-1.1399999999999921</c:v>
                </c:pt>
                <c:pt idx="2542">
                  <c:v>-0.93999999999999773</c:v>
                </c:pt>
                <c:pt idx="2543">
                  <c:v>-0.9600000000000023</c:v>
                </c:pt>
                <c:pt idx="2544">
                  <c:v>-1.260000000000008</c:v>
                </c:pt>
                <c:pt idx="2545">
                  <c:v>-1.5200000000000045</c:v>
                </c:pt>
                <c:pt idx="2546">
                  <c:v>-1.0400000000000034</c:v>
                </c:pt>
                <c:pt idx="2547">
                  <c:v>-0.65999999999999659</c:v>
                </c:pt>
                <c:pt idx="2548">
                  <c:v>-9.9999999999994316E-2</c:v>
                </c:pt>
                <c:pt idx="2549">
                  <c:v>0.2800000000000068</c:v>
                </c:pt>
                <c:pt idx="2550">
                  <c:v>1.1200000000000045</c:v>
                </c:pt>
                <c:pt idx="2551">
                  <c:v>0.9600000000000023</c:v>
                </c:pt>
                <c:pt idx="2552">
                  <c:v>0.91999999999999882</c:v>
                </c:pt>
                <c:pt idx="2553">
                  <c:v>1</c:v>
                </c:pt>
                <c:pt idx="2554">
                  <c:v>0.84000000000000341</c:v>
                </c:pt>
                <c:pt idx="2555">
                  <c:v>0.4600000000000023</c:v>
                </c:pt>
                <c:pt idx="2556">
                  <c:v>0.61999999999999889</c:v>
                </c:pt>
                <c:pt idx="2557">
                  <c:v>0.51999999999999891</c:v>
                </c:pt>
                <c:pt idx="2558">
                  <c:v>1.9999999999998862E-2</c:v>
                </c:pt>
                <c:pt idx="2559">
                  <c:v>0.11999999999999318</c:v>
                </c:pt>
                <c:pt idx="2560">
                  <c:v>0.37999999999999545</c:v>
                </c:pt>
                <c:pt idx="2561">
                  <c:v>-8.000000000000114E-2</c:v>
                </c:pt>
                <c:pt idx="2562">
                  <c:v>-0.5</c:v>
                </c:pt>
                <c:pt idx="2563">
                  <c:v>-0.45999999999999658</c:v>
                </c:pt>
                <c:pt idx="2564">
                  <c:v>-0.51999999999999313</c:v>
                </c:pt>
                <c:pt idx="2565">
                  <c:v>-0.79999999999999427</c:v>
                </c:pt>
                <c:pt idx="2566">
                  <c:v>-0.73999999999999777</c:v>
                </c:pt>
                <c:pt idx="2567">
                  <c:v>-0.47999999999999543</c:v>
                </c:pt>
                <c:pt idx="2568">
                  <c:v>-0.61999999999999889</c:v>
                </c:pt>
                <c:pt idx="2569">
                  <c:v>-0.7</c:v>
                </c:pt>
                <c:pt idx="2570">
                  <c:v>-0.62000000000000455</c:v>
                </c:pt>
                <c:pt idx="2571">
                  <c:v>-0.50000000000000566</c:v>
                </c:pt>
                <c:pt idx="2572">
                  <c:v>-0.30000000000001137</c:v>
                </c:pt>
                <c:pt idx="2573">
                  <c:v>-0.40000000000001135</c:v>
                </c:pt>
                <c:pt idx="2574">
                  <c:v>-6.000000000001364E-2</c:v>
                </c:pt>
                <c:pt idx="2575">
                  <c:v>-4.0000000000009098E-2</c:v>
                </c:pt>
                <c:pt idx="2576">
                  <c:v>-0.26000000000000228</c:v>
                </c:pt>
                <c:pt idx="2577">
                  <c:v>-0.27999999999999547</c:v>
                </c:pt>
                <c:pt idx="2578">
                  <c:v>-0.61999999999999889</c:v>
                </c:pt>
                <c:pt idx="2579">
                  <c:v>-0.77999999999999547</c:v>
                </c:pt>
                <c:pt idx="2580">
                  <c:v>-0.6799999999999955</c:v>
                </c:pt>
                <c:pt idx="2581">
                  <c:v>-0.68000000000000116</c:v>
                </c:pt>
                <c:pt idx="2582">
                  <c:v>-1.2400000000000033</c:v>
                </c:pt>
                <c:pt idx="2583">
                  <c:v>-0.98000000000000109</c:v>
                </c:pt>
                <c:pt idx="2584">
                  <c:v>-1.3399999999999976</c:v>
                </c:pt>
                <c:pt idx="2585">
                  <c:v>-1.7399999999999978</c:v>
                </c:pt>
                <c:pt idx="2586">
                  <c:v>-1.6399999999999921</c:v>
                </c:pt>
                <c:pt idx="2587">
                  <c:v>-1.2599999999999909</c:v>
                </c:pt>
                <c:pt idx="2588">
                  <c:v>-1.0199999999999876</c:v>
                </c:pt>
                <c:pt idx="2589">
                  <c:v>-0.89999999999999436</c:v>
                </c:pt>
                <c:pt idx="2590">
                  <c:v>-0.65999999999999659</c:v>
                </c:pt>
                <c:pt idx="2591">
                  <c:v>-0.41999999999999887</c:v>
                </c:pt>
                <c:pt idx="2592">
                  <c:v>-0.28000000000000114</c:v>
                </c:pt>
                <c:pt idx="2593">
                  <c:v>-0.58000000000000684</c:v>
                </c:pt>
                <c:pt idx="2594">
                  <c:v>-0.8</c:v>
                </c:pt>
                <c:pt idx="2595">
                  <c:v>-1.3</c:v>
                </c:pt>
                <c:pt idx="2596">
                  <c:v>-1.5199999999999989</c:v>
                </c:pt>
                <c:pt idx="2597">
                  <c:v>-1.6199999999999988</c:v>
                </c:pt>
                <c:pt idx="2598">
                  <c:v>-1.1399999999999977</c:v>
                </c:pt>
                <c:pt idx="2599">
                  <c:v>-0.42000000000000454</c:v>
                </c:pt>
                <c:pt idx="2600">
                  <c:v>7.999999999999545E-2</c:v>
                </c:pt>
                <c:pt idx="2601">
                  <c:v>-0.24000000000000341</c:v>
                </c:pt>
                <c:pt idx="2602">
                  <c:v>-0.64000000000000346</c:v>
                </c:pt>
                <c:pt idx="2603">
                  <c:v>-1.2</c:v>
                </c:pt>
                <c:pt idx="2604">
                  <c:v>-2.1799999999999953</c:v>
                </c:pt>
                <c:pt idx="2605">
                  <c:v>-2.919999999999999</c:v>
                </c:pt>
                <c:pt idx="2606">
                  <c:v>-3.1199999999999988</c:v>
                </c:pt>
                <c:pt idx="2607">
                  <c:v>-3.3200000000000047</c:v>
                </c:pt>
                <c:pt idx="2608">
                  <c:v>-3.5400000000000036</c:v>
                </c:pt>
                <c:pt idx="2609">
                  <c:v>-3.4399999999999977</c:v>
                </c:pt>
                <c:pt idx="2610">
                  <c:v>-3.6399999999999979</c:v>
                </c:pt>
                <c:pt idx="2611">
                  <c:v>-3.3799999999999955</c:v>
                </c:pt>
                <c:pt idx="2612">
                  <c:v>-3.619999999999993</c:v>
                </c:pt>
                <c:pt idx="2613">
                  <c:v>-3.8199999999999932</c:v>
                </c:pt>
                <c:pt idx="2614">
                  <c:v>-3.5399999999999978</c:v>
                </c:pt>
                <c:pt idx="2615">
                  <c:v>-3.4199999999999933</c:v>
                </c:pt>
                <c:pt idx="2616">
                  <c:v>-3.6</c:v>
                </c:pt>
                <c:pt idx="2617">
                  <c:v>-3.1399999999999979</c:v>
                </c:pt>
                <c:pt idx="2618">
                  <c:v>-2.6800000000000068</c:v>
                </c:pt>
                <c:pt idx="2619">
                  <c:v>-3.0400000000000089</c:v>
                </c:pt>
                <c:pt idx="2620">
                  <c:v>-3.2600000000000136</c:v>
                </c:pt>
                <c:pt idx="2621">
                  <c:v>-3.2600000000000136</c:v>
                </c:pt>
                <c:pt idx="2622">
                  <c:v>-3.7600000000000136</c:v>
                </c:pt>
                <c:pt idx="2623">
                  <c:v>-4.6200000000000045</c:v>
                </c:pt>
                <c:pt idx="2624">
                  <c:v>-5.0800000000000072</c:v>
                </c:pt>
                <c:pt idx="2625">
                  <c:v>-4.9800000000000066</c:v>
                </c:pt>
                <c:pt idx="2626">
                  <c:v>-5.2399999999999975</c:v>
                </c:pt>
                <c:pt idx="2627">
                  <c:v>-5.4</c:v>
                </c:pt>
                <c:pt idx="2628">
                  <c:v>-5.2600000000000025</c:v>
                </c:pt>
                <c:pt idx="2629">
                  <c:v>-4.9799999999999951</c:v>
                </c:pt>
                <c:pt idx="2630">
                  <c:v>-5.0599999999999907</c:v>
                </c:pt>
                <c:pt idx="2631">
                  <c:v>-5.1599999999999913</c:v>
                </c:pt>
                <c:pt idx="2632">
                  <c:v>-5.4799999999999951</c:v>
                </c:pt>
                <c:pt idx="2633">
                  <c:v>-5.2999999999999883</c:v>
                </c:pt>
                <c:pt idx="2634">
                  <c:v>-5.0999999999999996</c:v>
                </c:pt>
                <c:pt idx="2635">
                  <c:v>-4.7800000000000065</c:v>
                </c:pt>
                <c:pt idx="2636">
                  <c:v>-4.8600000000000136</c:v>
                </c:pt>
                <c:pt idx="2637">
                  <c:v>-4.3000000000000114</c:v>
                </c:pt>
                <c:pt idx="2638">
                  <c:v>-4.0800000000000178</c:v>
                </c:pt>
                <c:pt idx="2639">
                  <c:v>-4.380000000000007</c:v>
                </c:pt>
                <c:pt idx="2640">
                  <c:v>-4.7799999999999958</c:v>
                </c:pt>
                <c:pt idx="2641">
                  <c:v>-4.7599999999999909</c:v>
                </c:pt>
                <c:pt idx="2642">
                  <c:v>-4.6999999999999771</c:v>
                </c:pt>
                <c:pt idx="2643">
                  <c:v>-4.9799999999999729</c:v>
                </c:pt>
                <c:pt idx="2644">
                  <c:v>-4.9199999999999822</c:v>
                </c:pt>
                <c:pt idx="2645">
                  <c:v>-4.5599999999999907</c:v>
                </c:pt>
                <c:pt idx="2646">
                  <c:v>-4.7</c:v>
                </c:pt>
                <c:pt idx="2647">
                  <c:v>-4.8400000000000087</c:v>
                </c:pt>
                <c:pt idx="2648">
                  <c:v>-4.6600000000000135</c:v>
                </c:pt>
                <c:pt idx="2649">
                  <c:v>-4.4400000000000093</c:v>
                </c:pt>
                <c:pt idx="2650">
                  <c:v>-4.2800000000000065</c:v>
                </c:pt>
                <c:pt idx="2651">
                  <c:v>-3.9800000000000066</c:v>
                </c:pt>
                <c:pt idx="2652">
                  <c:v>-3.6200000000000045</c:v>
                </c:pt>
                <c:pt idx="2653">
                  <c:v>-3.4800000000000066</c:v>
                </c:pt>
                <c:pt idx="2654">
                  <c:v>-3.380000000000007</c:v>
                </c:pt>
                <c:pt idx="2655">
                  <c:v>-3.3400000000000092</c:v>
                </c:pt>
                <c:pt idx="2656">
                  <c:v>-3.3400000000000092</c:v>
                </c:pt>
                <c:pt idx="2657">
                  <c:v>-3.3200000000000158</c:v>
                </c:pt>
                <c:pt idx="2658">
                  <c:v>-3.2400000000000206</c:v>
                </c:pt>
                <c:pt idx="2659">
                  <c:v>-3.4600000000000137</c:v>
                </c:pt>
                <c:pt idx="2660">
                  <c:v>-3.8600000000000136</c:v>
                </c:pt>
                <c:pt idx="2661">
                  <c:v>-3.5400000000000089</c:v>
                </c:pt>
                <c:pt idx="2662">
                  <c:v>-3.8200000000000047</c:v>
                </c:pt>
                <c:pt idx="2663">
                  <c:v>-3.7399999999999975</c:v>
                </c:pt>
                <c:pt idx="2664">
                  <c:v>-3.5800000000000067</c:v>
                </c:pt>
                <c:pt idx="2665">
                  <c:v>-3.4000000000000115</c:v>
                </c:pt>
                <c:pt idx="2666">
                  <c:v>-3.5200000000000045</c:v>
                </c:pt>
                <c:pt idx="2667">
                  <c:v>-3.5000000000000115</c:v>
                </c:pt>
                <c:pt idx="2668">
                  <c:v>-3.880000000000007</c:v>
                </c:pt>
                <c:pt idx="2669">
                  <c:v>-4.0600000000000023</c:v>
                </c:pt>
                <c:pt idx="2670">
                  <c:v>-3.5</c:v>
                </c:pt>
                <c:pt idx="2671">
                  <c:v>-3.3400000000000092</c:v>
                </c:pt>
                <c:pt idx="2672">
                  <c:v>-3.4400000000000093</c:v>
                </c:pt>
                <c:pt idx="2673">
                  <c:v>-3.1200000000000161</c:v>
                </c:pt>
                <c:pt idx="2674">
                  <c:v>-3.0000000000000226</c:v>
                </c:pt>
                <c:pt idx="2675">
                  <c:v>-3.1800000000000184</c:v>
                </c:pt>
                <c:pt idx="2676">
                  <c:v>-2.9200000000000159</c:v>
                </c:pt>
                <c:pt idx="2677">
                  <c:v>-2.7</c:v>
                </c:pt>
                <c:pt idx="2678">
                  <c:v>-2.3200000000000047</c:v>
                </c:pt>
                <c:pt idx="2679">
                  <c:v>-2.2000000000000002</c:v>
                </c:pt>
                <c:pt idx="2680">
                  <c:v>-2.3600000000000021</c:v>
                </c:pt>
                <c:pt idx="2681">
                  <c:v>-2.5200000000000045</c:v>
                </c:pt>
                <c:pt idx="2682">
                  <c:v>-2.020000000000016</c:v>
                </c:pt>
                <c:pt idx="2683">
                  <c:v>-2.6800000000000184</c:v>
                </c:pt>
                <c:pt idx="2684">
                  <c:v>-2.6000000000000227</c:v>
                </c:pt>
                <c:pt idx="2685">
                  <c:v>-2.3400000000000203</c:v>
                </c:pt>
                <c:pt idx="2686">
                  <c:v>-2.520000000000016</c:v>
                </c:pt>
                <c:pt idx="2687">
                  <c:v>-3.2000000000000113</c:v>
                </c:pt>
                <c:pt idx="2688">
                  <c:v>-2.4799999999999955</c:v>
                </c:pt>
                <c:pt idx="2689">
                  <c:v>-2.2199999999999931</c:v>
                </c:pt>
                <c:pt idx="2690">
                  <c:v>-2.2999999999999998</c:v>
                </c:pt>
                <c:pt idx="2691">
                  <c:v>-1.7800000000000069</c:v>
                </c:pt>
                <c:pt idx="2692">
                  <c:v>-1.2800000000000069</c:v>
                </c:pt>
                <c:pt idx="2693">
                  <c:v>-1.7600000000000136</c:v>
                </c:pt>
                <c:pt idx="2694">
                  <c:v>-1.4000000000000115</c:v>
                </c:pt>
                <c:pt idx="2695">
                  <c:v>-1.2399999999999978</c:v>
                </c:pt>
                <c:pt idx="2696">
                  <c:v>-1.8199999999999932</c:v>
                </c:pt>
                <c:pt idx="2697">
                  <c:v>-2.0999999999999885</c:v>
                </c:pt>
                <c:pt idx="2698">
                  <c:v>-1.7399999999999864</c:v>
                </c:pt>
                <c:pt idx="2699">
                  <c:v>-2.7599999999999909</c:v>
                </c:pt>
                <c:pt idx="2700">
                  <c:v>-2.859999999999991</c:v>
                </c:pt>
                <c:pt idx="2701">
                  <c:v>-2.6399999999999979</c:v>
                </c:pt>
                <c:pt idx="2702">
                  <c:v>-2.5800000000000067</c:v>
                </c:pt>
                <c:pt idx="2703">
                  <c:v>-3.2800000000000069</c:v>
                </c:pt>
                <c:pt idx="2704">
                  <c:v>-2.9600000000000022</c:v>
                </c:pt>
                <c:pt idx="2705">
                  <c:v>-3.4000000000000115</c:v>
                </c:pt>
                <c:pt idx="2706">
                  <c:v>-3.6800000000000068</c:v>
                </c:pt>
                <c:pt idx="2707">
                  <c:v>-4.0200000000000049</c:v>
                </c:pt>
                <c:pt idx="2708">
                  <c:v>-3.6600000000000024</c:v>
                </c:pt>
                <c:pt idx="2709">
                  <c:v>-3.6</c:v>
                </c:pt>
                <c:pt idx="2710">
                  <c:v>-3.1599999999999908</c:v>
                </c:pt>
                <c:pt idx="2711">
                  <c:v>-3.119999999999993</c:v>
                </c:pt>
                <c:pt idx="2712">
                  <c:v>-2.9199999999999933</c:v>
                </c:pt>
                <c:pt idx="2713">
                  <c:v>-2.9799999999999955</c:v>
                </c:pt>
                <c:pt idx="2714">
                  <c:v>-3.4599999999999911</c:v>
                </c:pt>
                <c:pt idx="2715">
                  <c:v>-3.9600000000000022</c:v>
                </c:pt>
                <c:pt idx="2716">
                  <c:v>-3.9</c:v>
                </c:pt>
                <c:pt idx="2717">
                  <c:v>-3.5199999999999934</c:v>
                </c:pt>
                <c:pt idx="2718">
                  <c:v>-3.7399999999999975</c:v>
                </c:pt>
                <c:pt idx="2719">
                  <c:v>-3.6</c:v>
                </c:pt>
                <c:pt idx="2720">
                  <c:v>-3.2999999999999887</c:v>
                </c:pt>
                <c:pt idx="2721">
                  <c:v>-3.2599999999999909</c:v>
                </c:pt>
                <c:pt idx="2722">
                  <c:v>-3.5599999999999907</c:v>
                </c:pt>
                <c:pt idx="2723">
                  <c:v>-3.2399999999999864</c:v>
                </c:pt>
                <c:pt idx="2724">
                  <c:v>-2.9399999999999977</c:v>
                </c:pt>
                <c:pt idx="2725">
                  <c:v>-3.0000000000000115</c:v>
                </c:pt>
                <c:pt idx="2726">
                  <c:v>-2.6</c:v>
                </c:pt>
                <c:pt idx="2727">
                  <c:v>-2.3200000000000158</c:v>
                </c:pt>
                <c:pt idx="2728">
                  <c:v>-2.2200000000000157</c:v>
                </c:pt>
                <c:pt idx="2729">
                  <c:v>-1.7</c:v>
                </c:pt>
                <c:pt idx="2730">
                  <c:v>-0.91999999999998183</c:v>
                </c:pt>
                <c:pt idx="2731">
                  <c:v>-0.75999999999997958</c:v>
                </c:pt>
                <c:pt idx="2732">
                  <c:v>-1.139999999999975</c:v>
                </c:pt>
                <c:pt idx="2733">
                  <c:v>-1.0999999999999772</c:v>
                </c:pt>
                <c:pt idx="2734">
                  <c:v>-1.1999999999999886</c:v>
                </c:pt>
                <c:pt idx="2735">
                  <c:v>-1.6</c:v>
                </c:pt>
                <c:pt idx="2736">
                  <c:v>-1.8200000000000045</c:v>
                </c:pt>
                <c:pt idx="2737">
                  <c:v>-1.4</c:v>
                </c:pt>
                <c:pt idx="2738">
                  <c:v>-1.3399999999999976</c:v>
                </c:pt>
                <c:pt idx="2739">
                  <c:v>-1.5999999999999885</c:v>
                </c:pt>
                <c:pt idx="2740">
                  <c:v>-1.4599999999999795</c:v>
                </c:pt>
                <c:pt idx="2741">
                  <c:v>-1.2999999999999887</c:v>
                </c:pt>
                <c:pt idx="2742">
                  <c:v>-1.5799999999999841</c:v>
                </c:pt>
                <c:pt idx="2743">
                  <c:v>-1.4599999999999909</c:v>
                </c:pt>
                <c:pt idx="2744">
                  <c:v>-1.2</c:v>
                </c:pt>
                <c:pt idx="2745">
                  <c:v>-1.2400000000000091</c:v>
                </c:pt>
                <c:pt idx="2746">
                  <c:v>-1.1600000000000024</c:v>
                </c:pt>
                <c:pt idx="2747">
                  <c:v>-1.1200000000000159</c:v>
                </c:pt>
                <c:pt idx="2748">
                  <c:v>-1.520000000000016</c:v>
                </c:pt>
                <c:pt idx="2749">
                  <c:v>-1.8800000000000181</c:v>
                </c:pt>
                <c:pt idx="2750">
                  <c:v>-2.2600000000000136</c:v>
                </c:pt>
                <c:pt idx="2751">
                  <c:v>-2.9200000000000159</c:v>
                </c:pt>
                <c:pt idx="2752">
                  <c:v>-2.8600000000000136</c:v>
                </c:pt>
                <c:pt idx="2753">
                  <c:v>-2.5600000000000023</c:v>
                </c:pt>
                <c:pt idx="2754">
                  <c:v>-2.5999999999999885</c:v>
                </c:pt>
                <c:pt idx="2755">
                  <c:v>-2.3999999999999888</c:v>
                </c:pt>
                <c:pt idx="2756">
                  <c:v>-2.219999999999982</c:v>
                </c:pt>
                <c:pt idx="2757">
                  <c:v>-2.1199999999999704</c:v>
                </c:pt>
                <c:pt idx="2758">
                  <c:v>-2.4199999999999706</c:v>
                </c:pt>
                <c:pt idx="2759">
                  <c:v>-2.2599999999999794</c:v>
                </c:pt>
                <c:pt idx="2760">
                  <c:v>-2.3399999999999865</c:v>
                </c:pt>
                <c:pt idx="2761">
                  <c:v>-2.2399999999999864</c:v>
                </c:pt>
                <c:pt idx="2762">
                  <c:v>-2.2199999999999931</c:v>
                </c:pt>
                <c:pt idx="2763">
                  <c:v>-1.7399999999999978</c:v>
                </c:pt>
                <c:pt idx="2764">
                  <c:v>-1.7799999999999954</c:v>
                </c:pt>
                <c:pt idx="2765">
                  <c:v>-1.3799999999999955</c:v>
                </c:pt>
                <c:pt idx="2766">
                  <c:v>-1.1000000000000001</c:v>
                </c:pt>
                <c:pt idx="2767">
                  <c:v>-0.97999999999999543</c:v>
                </c:pt>
                <c:pt idx="2768">
                  <c:v>-0.95999999999999086</c:v>
                </c:pt>
                <c:pt idx="2769">
                  <c:v>-1.1199999999999932</c:v>
                </c:pt>
                <c:pt idx="2770">
                  <c:v>-1.8199999999999932</c:v>
                </c:pt>
                <c:pt idx="2771">
                  <c:v>-1.7599999999999909</c:v>
                </c:pt>
                <c:pt idx="2772">
                  <c:v>-1.5999999999999885</c:v>
                </c:pt>
                <c:pt idx="2773">
                  <c:v>-1.6600000000000024</c:v>
                </c:pt>
                <c:pt idx="2774">
                  <c:v>-1.0800000000000067</c:v>
                </c:pt>
                <c:pt idx="2775">
                  <c:v>-0.64000000000000912</c:v>
                </c:pt>
                <c:pt idx="2776">
                  <c:v>-0.7800000000000068</c:v>
                </c:pt>
                <c:pt idx="2777">
                  <c:v>-1.0600000000000136</c:v>
                </c:pt>
                <c:pt idx="2778">
                  <c:v>-0.86000000000000232</c:v>
                </c:pt>
                <c:pt idx="2779">
                  <c:v>-0.83999999999999775</c:v>
                </c:pt>
                <c:pt idx="2780">
                  <c:v>-0.75999999999999091</c:v>
                </c:pt>
                <c:pt idx="2781">
                  <c:v>-0.73999999999999777</c:v>
                </c:pt>
                <c:pt idx="2782">
                  <c:v>-0.21999999999999317</c:v>
                </c:pt>
                <c:pt idx="2783">
                  <c:v>-0.47999999999999543</c:v>
                </c:pt>
                <c:pt idx="2784">
                  <c:v>-0.75999999999999091</c:v>
                </c:pt>
                <c:pt idx="2785">
                  <c:v>-0.77999999999999547</c:v>
                </c:pt>
                <c:pt idx="2786">
                  <c:v>-0.47999999999999543</c:v>
                </c:pt>
              </c:numCache>
            </c:numRef>
          </c:xVal>
          <c:yVal>
            <c:numRef>
              <c:f>'63J_3'!$A$2:$A$2791</c:f>
              <c:numCache>
                <c:formatCode>General</c:formatCode>
                <c:ptCount val="2790"/>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numCache>
            </c:numRef>
          </c:yVal>
          <c:smooth val="1"/>
          <c:extLst>
            <c:ext xmlns:c16="http://schemas.microsoft.com/office/drawing/2014/chart" uri="{C3380CC4-5D6E-409C-BE32-E72D297353CC}">
              <c16:uniqueId val="{00000002-4DD6-4618-BDF2-63872BE4B36D}"/>
            </c:ext>
          </c:extLst>
        </c:ser>
        <c:ser>
          <c:idx val="12"/>
          <c:order val="3"/>
          <c:tx>
            <c:strRef>
              <c:f>'63J_3'!$R$1</c:f>
              <c:strCache>
                <c:ptCount val="1"/>
                <c:pt idx="0">
                  <c:v>2018-2019</c:v>
                </c:pt>
              </c:strCache>
            </c:strRef>
          </c:tx>
          <c:spPr>
            <a:ln w="12700" cap="rnd">
              <a:solidFill>
                <a:schemeClr val="bg2">
                  <a:lumMod val="75000"/>
                </a:schemeClr>
              </a:solidFill>
              <a:round/>
            </a:ln>
            <a:effectLst/>
          </c:spPr>
          <c:marker>
            <c:symbol val="none"/>
          </c:marker>
          <c:xVal>
            <c:numRef>
              <c:f>'63J_3'!$R$2:$R$2789</c:f>
              <c:numCache>
                <c:formatCode>General</c:formatCode>
                <c:ptCount val="2788"/>
                <c:pt idx="3">
                  <c:v>-0.14000000000000004</c:v>
                </c:pt>
                <c:pt idx="4">
                  <c:v>-0.42000000000000004</c:v>
                </c:pt>
                <c:pt idx="5">
                  <c:v>-0.52</c:v>
                </c:pt>
                <c:pt idx="6">
                  <c:v>-0.43999999999999995</c:v>
                </c:pt>
                <c:pt idx="7">
                  <c:v>-0.48</c:v>
                </c:pt>
                <c:pt idx="8">
                  <c:v>-0.39999999999999974</c:v>
                </c:pt>
                <c:pt idx="9">
                  <c:v>-0.19999999999999965</c:v>
                </c:pt>
                <c:pt idx="10">
                  <c:v>0.10000000000000017</c:v>
                </c:pt>
                <c:pt idx="11">
                  <c:v>0.12000000000000011</c:v>
                </c:pt>
                <c:pt idx="12">
                  <c:v>2.0000000000000018E-2</c:v>
                </c:pt>
                <c:pt idx="13">
                  <c:v>7.9999999999999988E-2</c:v>
                </c:pt>
                <c:pt idx="14">
                  <c:v>0.42000000000000004</c:v>
                </c:pt>
                <c:pt idx="15">
                  <c:v>0.27999999999999997</c:v>
                </c:pt>
                <c:pt idx="16">
                  <c:v>0.23999999999999994</c:v>
                </c:pt>
                <c:pt idx="17">
                  <c:v>0.43999999999999984</c:v>
                </c:pt>
                <c:pt idx="18">
                  <c:v>0.31999999999999973</c:v>
                </c:pt>
                <c:pt idx="19">
                  <c:v>0.19999999999999982</c:v>
                </c:pt>
                <c:pt idx="20">
                  <c:v>0.36</c:v>
                </c:pt>
                <c:pt idx="21">
                  <c:v>0.5</c:v>
                </c:pt>
                <c:pt idx="22">
                  <c:v>0.78</c:v>
                </c:pt>
                <c:pt idx="23">
                  <c:v>0.9</c:v>
                </c:pt>
                <c:pt idx="24">
                  <c:v>0.83999999999999986</c:v>
                </c:pt>
                <c:pt idx="25">
                  <c:v>0.95999999999999974</c:v>
                </c:pt>
                <c:pt idx="26">
                  <c:v>1.0199999999999998</c:v>
                </c:pt>
                <c:pt idx="27">
                  <c:v>1.0599999999999998</c:v>
                </c:pt>
                <c:pt idx="28">
                  <c:v>1.1599999999999997</c:v>
                </c:pt>
                <c:pt idx="29">
                  <c:v>1.5799999999999998</c:v>
                </c:pt>
                <c:pt idx="30">
                  <c:v>1.48</c:v>
                </c:pt>
                <c:pt idx="31">
                  <c:v>1.34</c:v>
                </c:pt>
                <c:pt idx="32">
                  <c:v>0.82</c:v>
                </c:pt>
                <c:pt idx="33">
                  <c:v>0.97999999999999987</c:v>
                </c:pt>
                <c:pt idx="34">
                  <c:v>0.5199999999999998</c:v>
                </c:pt>
                <c:pt idx="35">
                  <c:v>0.49999999999999967</c:v>
                </c:pt>
                <c:pt idx="36">
                  <c:v>0.67999999999999972</c:v>
                </c:pt>
                <c:pt idx="37">
                  <c:v>0.8999999999999998</c:v>
                </c:pt>
                <c:pt idx="38">
                  <c:v>0.53999999999999981</c:v>
                </c:pt>
                <c:pt idx="39">
                  <c:v>0.77999999999999992</c:v>
                </c:pt>
                <c:pt idx="40">
                  <c:v>0.76</c:v>
                </c:pt>
                <c:pt idx="41">
                  <c:v>0.41999999999999976</c:v>
                </c:pt>
                <c:pt idx="42">
                  <c:v>0.3999999999999998</c:v>
                </c:pt>
                <c:pt idx="43">
                  <c:v>0.49999999999999967</c:v>
                </c:pt>
                <c:pt idx="44">
                  <c:v>0.11999999999999958</c:v>
                </c:pt>
                <c:pt idx="45">
                  <c:v>0.15999999999999942</c:v>
                </c:pt>
                <c:pt idx="46">
                  <c:v>0.61999999999999988</c:v>
                </c:pt>
                <c:pt idx="47">
                  <c:v>0.59999999999999964</c:v>
                </c:pt>
                <c:pt idx="48">
                  <c:v>0.31999999999999995</c:v>
                </c:pt>
                <c:pt idx="49">
                  <c:v>0.27999999999999992</c:v>
                </c:pt>
                <c:pt idx="50">
                  <c:v>1.9999999999999928E-2</c:v>
                </c:pt>
                <c:pt idx="51">
                  <c:v>-0.52000000000000024</c:v>
                </c:pt>
                <c:pt idx="52">
                  <c:v>-0.78</c:v>
                </c:pt>
                <c:pt idx="53">
                  <c:v>-0.76000000000000012</c:v>
                </c:pt>
                <c:pt idx="54">
                  <c:v>-0.74</c:v>
                </c:pt>
                <c:pt idx="55">
                  <c:v>-0.8</c:v>
                </c:pt>
                <c:pt idx="56">
                  <c:v>-0.72</c:v>
                </c:pt>
                <c:pt idx="57">
                  <c:v>-0.51999999999999991</c:v>
                </c:pt>
                <c:pt idx="58">
                  <c:v>-0.6</c:v>
                </c:pt>
                <c:pt idx="59">
                  <c:v>-0.58000000000000007</c:v>
                </c:pt>
                <c:pt idx="60">
                  <c:v>-0.66000000000000014</c:v>
                </c:pt>
                <c:pt idx="61">
                  <c:v>-0.44000000000000056</c:v>
                </c:pt>
                <c:pt idx="62">
                  <c:v>-0.54000000000000059</c:v>
                </c:pt>
                <c:pt idx="63">
                  <c:v>-0.48000000000000043</c:v>
                </c:pt>
                <c:pt idx="64">
                  <c:v>-0.60000000000000031</c:v>
                </c:pt>
                <c:pt idx="65">
                  <c:v>-0.72000000000000031</c:v>
                </c:pt>
                <c:pt idx="66">
                  <c:v>-0.91999999999999993</c:v>
                </c:pt>
                <c:pt idx="67">
                  <c:v>-1.0399999999999998</c:v>
                </c:pt>
                <c:pt idx="68">
                  <c:v>-0.6399999999999999</c:v>
                </c:pt>
                <c:pt idx="69">
                  <c:v>-0.43999999999999984</c:v>
                </c:pt>
                <c:pt idx="70">
                  <c:v>0.12000000000000029</c:v>
                </c:pt>
                <c:pt idx="71">
                  <c:v>0.52000000000000024</c:v>
                </c:pt>
                <c:pt idx="72">
                  <c:v>0.88000000000000012</c:v>
                </c:pt>
                <c:pt idx="73">
                  <c:v>0.93999999999999984</c:v>
                </c:pt>
                <c:pt idx="74">
                  <c:v>1.1799999999999997</c:v>
                </c:pt>
                <c:pt idx="75">
                  <c:v>0.81999999999999962</c:v>
                </c:pt>
                <c:pt idx="76">
                  <c:v>0.55999999999999961</c:v>
                </c:pt>
                <c:pt idx="77">
                  <c:v>0.33999999999999969</c:v>
                </c:pt>
                <c:pt idx="78">
                  <c:v>-2.0000000000000108E-2</c:v>
                </c:pt>
                <c:pt idx="79">
                  <c:v>-0.17999999999999988</c:v>
                </c:pt>
                <c:pt idx="80">
                  <c:v>4.0000000000000216E-2</c:v>
                </c:pt>
                <c:pt idx="81">
                  <c:v>0.40000000000000019</c:v>
                </c:pt>
                <c:pt idx="82">
                  <c:v>0.68000000000000038</c:v>
                </c:pt>
                <c:pt idx="83">
                  <c:v>0.7000000000000004</c:v>
                </c:pt>
                <c:pt idx="84">
                  <c:v>0.74000000000000021</c:v>
                </c:pt>
                <c:pt idx="85">
                  <c:v>1.06</c:v>
                </c:pt>
                <c:pt idx="86">
                  <c:v>0.84000000000000008</c:v>
                </c:pt>
                <c:pt idx="87">
                  <c:v>0.6399999999999999</c:v>
                </c:pt>
                <c:pt idx="88">
                  <c:v>0.55999999999999994</c:v>
                </c:pt>
                <c:pt idx="89">
                  <c:v>0.41999999999999993</c:v>
                </c:pt>
                <c:pt idx="90">
                  <c:v>9.9999999999999825E-2</c:v>
                </c:pt>
                <c:pt idx="91">
                  <c:v>5.9999999999999873E-2</c:v>
                </c:pt>
                <c:pt idx="92">
                  <c:v>9.9999999999999908E-2</c:v>
                </c:pt>
                <c:pt idx="93">
                  <c:v>1.9999999999999928E-2</c:v>
                </c:pt>
                <c:pt idx="94">
                  <c:v>8.0000000000000071E-2</c:v>
                </c:pt>
                <c:pt idx="95">
                  <c:v>0.18000000000000016</c:v>
                </c:pt>
                <c:pt idx="96">
                  <c:v>0.26000000000000012</c:v>
                </c:pt>
                <c:pt idx="97">
                  <c:v>0.4200000000000001</c:v>
                </c:pt>
                <c:pt idx="98">
                  <c:v>1.08</c:v>
                </c:pt>
                <c:pt idx="99">
                  <c:v>1.0799999999999998</c:v>
                </c:pt>
                <c:pt idx="100">
                  <c:v>0.74</c:v>
                </c:pt>
                <c:pt idx="101">
                  <c:v>0.7</c:v>
                </c:pt>
                <c:pt idx="102">
                  <c:v>0.47999999999999982</c:v>
                </c:pt>
                <c:pt idx="103">
                  <c:v>0.11999999999999984</c:v>
                </c:pt>
                <c:pt idx="104">
                  <c:v>5.9999999999999873E-2</c:v>
                </c:pt>
                <c:pt idx="105">
                  <c:v>0.29999999999999993</c:v>
                </c:pt>
                <c:pt idx="106">
                  <c:v>0.46000000000000008</c:v>
                </c:pt>
                <c:pt idx="107">
                  <c:v>0.62000000000000022</c:v>
                </c:pt>
                <c:pt idx="108">
                  <c:v>0.8600000000000001</c:v>
                </c:pt>
                <c:pt idx="109">
                  <c:v>0.91999999999999993</c:v>
                </c:pt>
                <c:pt idx="110">
                  <c:v>0.76</c:v>
                </c:pt>
                <c:pt idx="111">
                  <c:v>0.53999999999999981</c:v>
                </c:pt>
                <c:pt idx="112">
                  <c:v>0.29999999999999982</c:v>
                </c:pt>
                <c:pt idx="113">
                  <c:v>-0.28000000000000025</c:v>
                </c:pt>
                <c:pt idx="114">
                  <c:v>-8.0000000000000071E-2</c:v>
                </c:pt>
                <c:pt idx="115">
                  <c:v>0.29999999999999982</c:v>
                </c:pt>
                <c:pt idx="116">
                  <c:v>0.35999999999999976</c:v>
                </c:pt>
                <c:pt idx="117">
                  <c:v>1.0999999999999999</c:v>
                </c:pt>
                <c:pt idx="118">
                  <c:v>1.6199999999999999</c:v>
                </c:pt>
                <c:pt idx="119">
                  <c:v>1.5999999999999999</c:v>
                </c:pt>
                <c:pt idx="120">
                  <c:v>1.48</c:v>
                </c:pt>
                <c:pt idx="121">
                  <c:v>1.78</c:v>
                </c:pt>
                <c:pt idx="122">
                  <c:v>1.1600000000000001</c:v>
                </c:pt>
                <c:pt idx="123">
                  <c:v>1.04</c:v>
                </c:pt>
                <c:pt idx="124">
                  <c:v>0.94000000000000006</c:v>
                </c:pt>
                <c:pt idx="125">
                  <c:v>1.0999999999999999</c:v>
                </c:pt>
                <c:pt idx="126">
                  <c:v>0.6399999999999999</c:v>
                </c:pt>
                <c:pt idx="127">
                  <c:v>0.71999999999999975</c:v>
                </c:pt>
                <c:pt idx="128">
                  <c:v>1.06</c:v>
                </c:pt>
                <c:pt idx="129">
                  <c:v>1.08</c:v>
                </c:pt>
                <c:pt idx="130">
                  <c:v>1.1200000000000001</c:v>
                </c:pt>
                <c:pt idx="131">
                  <c:v>1.24</c:v>
                </c:pt>
                <c:pt idx="132">
                  <c:v>1.44</c:v>
                </c:pt>
                <c:pt idx="133">
                  <c:v>1.4</c:v>
                </c:pt>
                <c:pt idx="134">
                  <c:v>1.7399999999999998</c:v>
                </c:pt>
                <c:pt idx="135">
                  <c:v>1.5999999999999999</c:v>
                </c:pt>
                <c:pt idx="136">
                  <c:v>1.4999999999999998</c:v>
                </c:pt>
                <c:pt idx="137">
                  <c:v>1.5199999999999998</c:v>
                </c:pt>
                <c:pt idx="138">
                  <c:v>1.38</c:v>
                </c:pt>
                <c:pt idx="139">
                  <c:v>1.2599999999999998</c:v>
                </c:pt>
                <c:pt idx="140">
                  <c:v>1.18</c:v>
                </c:pt>
                <c:pt idx="141">
                  <c:v>1.2399999999999998</c:v>
                </c:pt>
                <c:pt idx="142">
                  <c:v>1.0399999999999998</c:v>
                </c:pt>
                <c:pt idx="143">
                  <c:v>1.1999999999999997</c:v>
                </c:pt>
                <c:pt idx="144">
                  <c:v>1.1199999999999997</c:v>
                </c:pt>
                <c:pt idx="145">
                  <c:v>1.0599999999999998</c:v>
                </c:pt>
                <c:pt idx="146">
                  <c:v>1.2599999999999998</c:v>
                </c:pt>
                <c:pt idx="147">
                  <c:v>1.3</c:v>
                </c:pt>
                <c:pt idx="148">
                  <c:v>1.06</c:v>
                </c:pt>
                <c:pt idx="149">
                  <c:v>0.96000000000000019</c:v>
                </c:pt>
                <c:pt idx="150">
                  <c:v>1</c:v>
                </c:pt>
                <c:pt idx="151">
                  <c:v>0.92000000000000015</c:v>
                </c:pt>
                <c:pt idx="152">
                  <c:v>1.18</c:v>
                </c:pt>
                <c:pt idx="153">
                  <c:v>1.6199999999999999</c:v>
                </c:pt>
                <c:pt idx="154">
                  <c:v>1.48</c:v>
                </c:pt>
                <c:pt idx="155">
                  <c:v>1.5</c:v>
                </c:pt>
                <c:pt idx="156">
                  <c:v>1.4</c:v>
                </c:pt>
                <c:pt idx="157">
                  <c:v>0.84000000000000008</c:v>
                </c:pt>
                <c:pt idx="158">
                  <c:v>-4.0000000000000036E-2</c:v>
                </c:pt>
                <c:pt idx="159">
                  <c:v>1.9999999999999928E-2</c:v>
                </c:pt>
                <c:pt idx="160">
                  <c:v>-0.24000000000000005</c:v>
                </c:pt>
                <c:pt idx="161">
                  <c:v>-0.21999999999999992</c:v>
                </c:pt>
                <c:pt idx="162">
                  <c:v>-0.23999999999999994</c:v>
                </c:pt>
                <c:pt idx="163">
                  <c:v>0.32</c:v>
                </c:pt>
                <c:pt idx="164">
                  <c:v>0.27999999999999997</c:v>
                </c:pt>
                <c:pt idx="165">
                  <c:v>0.4</c:v>
                </c:pt>
                <c:pt idx="166">
                  <c:v>0.45999999999999985</c:v>
                </c:pt>
                <c:pt idx="167">
                  <c:v>0.53999999999999981</c:v>
                </c:pt>
                <c:pt idx="168">
                  <c:v>0.14000000000000004</c:v>
                </c:pt>
                <c:pt idx="169">
                  <c:v>6.0000000000000143E-2</c:v>
                </c:pt>
                <c:pt idx="170">
                  <c:v>0.12000000000000002</c:v>
                </c:pt>
                <c:pt idx="171">
                  <c:v>2.0000000000000018E-2</c:v>
                </c:pt>
                <c:pt idx="172">
                  <c:v>0.12000000000000002</c:v>
                </c:pt>
                <c:pt idx="173">
                  <c:v>0.53999999999999992</c:v>
                </c:pt>
                <c:pt idx="174">
                  <c:v>0.49999999999999983</c:v>
                </c:pt>
                <c:pt idx="175">
                  <c:v>0.33999999999999986</c:v>
                </c:pt>
                <c:pt idx="176">
                  <c:v>0.41999999999999982</c:v>
                </c:pt>
                <c:pt idx="177">
                  <c:v>0.7</c:v>
                </c:pt>
                <c:pt idx="178">
                  <c:v>0.33999999999999997</c:v>
                </c:pt>
                <c:pt idx="179">
                  <c:v>0.34</c:v>
                </c:pt>
                <c:pt idx="180">
                  <c:v>-9.9999999999999825E-2</c:v>
                </c:pt>
                <c:pt idx="181">
                  <c:v>2.0000000000000195E-2</c:v>
                </c:pt>
                <c:pt idx="182">
                  <c:v>-0.29999999999999971</c:v>
                </c:pt>
                <c:pt idx="183">
                  <c:v>8.0000000000000154E-2</c:v>
                </c:pt>
                <c:pt idx="184">
                  <c:v>0.44000000000000011</c:v>
                </c:pt>
                <c:pt idx="185">
                  <c:v>1.7600000000000002</c:v>
                </c:pt>
                <c:pt idx="186">
                  <c:v>2.12</c:v>
                </c:pt>
                <c:pt idx="187">
                  <c:v>2.62</c:v>
                </c:pt>
                <c:pt idx="188">
                  <c:v>1.4200000000000006</c:v>
                </c:pt>
                <c:pt idx="189">
                  <c:v>0.10000000000000035</c:v>
                </c:pt>
                <c:pt idx="190">
                  <c:v>-1.0999999999999994</c:v>
                </c:pt>
                <c:pt idx="191">
                  <c:v>-1.5999999999999994</c:v>
                </c:pt>
                <c:pt idx="192">
                  <c:v>-1.6199999999999997</c:v>
                </c:pt>
                <c:pt idx="193">
                  <c:v>-0.5</c:v>
                </c:pt>
                <c:pt idx="194">
                  <c:v>1.18</c:v>
                </c:pt>
                <c:pt idx="195">
                  <c:v>1.94</c:v>
                </c:pt>
                <c:pt idx="196">
                  <c:v>2.1399999999999997</c:v>
                </c:pt>
                <c:pt idx="197">
                  <c:v>2.1199999999999997</c:v>
                </c:pt>
                <c:pt idx="198">
                  <c:v>1.8799999999999997</c:v>
                </c:pt>
                <c:pt idx="199">
                  <c:v>1.46</c:v>
                </c:pt>
                <c:pt idx="200">
                  <c:v>1.22</c:v>
                </c:pt>
                <c:pt idx="201">
                  <c:v>0.67999999999999994</c:v>
                </c:pt>
                <c:pt idx="202">
                  <c:v>0</c:v>
                </c:pt>
                <c:pt idx="203">
                  <c:v>-5.9999999999999963E-2</c:v>
                </c:pt>
                <c:pt idx="204">
                  <c:v>5.9999999999999963E-2</c:v>
                </c:pt>
                <c:pt idx="205">
                  <c:v>0.3</c:v>
                </c:pt>
                <c:pt idx="206">
                  <c:v>1.26</c:v>
                </c:pt>
                <c:pt idx="207">
                  <c:v>2.2800000000000002</c:v>
                </c:pt>
                <c:pt idx="208">
                  <c:v>3.38</c:v>
                </c:pt>
                <c:pt idx="209">
                  <c:v>4.1599999999999993</c:v>
                </c:pt>
                <c:pt idx="210">
                  <c:v>4.76</c:v>
                </c:pt>
                <c:pt idx="211">
                  <c:v>4.66</c:v>
                </c:pt>
                <c:pt idx="212">
                  <c:v>4.6400000000000006</c:v>
                </c:pt>
                <c:pt idx="213">
                  <c:v>4.28</c:v>
                </c:pt>
                <c:pt idx="214">
                  <c:v>3.8600000000000008</c:v>
                </c:pt>
                <c:pt idx="215">
                  <c:v>3.46</c:v>
                </c:pt>
                <c:pt idx="216">
                  <c:v>3.2600000000000002</c:v>
                </c:pt>
                <c:pt idx="217">
                  <c:v>2.96</c:v>
                </c:pt>
                <c:pt idx="218">
                  <c:v>2.6</c:v>
                </c:pt>
                <c:pt idx="219">
                  <c:v>2.3400000000000003</c:v>
                </c:pt>
                <c:pt idx="220">
                  <c:v>2.06</c:v>
                </c:pt>
                <c:pt idx="221">
                  <c:v>1.58</c:v>
                </c:pt>
                <c:pt idx="222">
                  <c:v>1.2</c:v>
                </c:pt>
                <c:pt idx="223">
                  <c:v>1.3000000000000003</c:v>
                </c:pt>
                <c:pt idx="224">
                  <c:v>1.18</c:v>
                </c:pt>
                <c:pt idx="225">
                  <c:v>1.56</c:v>
                </c:pt>
                <c:pt idx="226">
                  <c:v>1.8</c:v>
                </c:pt>
                <c:pt idx="227">
                  <c:v>2.3999999999999995</c:v>
                </c:pt>
                <c:pt idx="228">
                  <c:v>2.5399999999999996</c:v>
                </c:pt>
                <c:pt idx="229">
                  <c:v>3.1399999999999997</c:v>
                </c:pt>
                <c:pt idx="230">
                  <c:v>2.86</c:v>
                </c:pt>
                <c:pt idx="231">
                  <c:v>2.88</c:v>
                </c:pt>
                <c:pt idx="232">
                  <c:v>2.48</c:v>
                </c:pt>
                <c:pt idx="233">
                  <c:v>2.46</c:v>
                </c:pt>
                <c:pt idx="234">
                  <c:v>2</c:v>
                </c:pt>
                <c:pt idx="235">
                  <c:v>1.8400000000000005</c:v>
                </c:pt>
                <c:pt idx="236">
                  <c:v>1.6200000000000003</c:v>
                </c:pt>
                <c:pt idx="237">
                  <c:v>1.8800000000000003</c:v>
                </c:pt>
                <c:pt idx="238">
                  <c:v>1.7200000000000002</c:v>
                </c:pt>
                <c:pt idx="239">
                  <c:v>1.6200000000000003</c:v>
                </c:pt>
                <c:pt idx="240">
                  <c:v>1.9000000000000004</c:v>
                </c:pt>
                <c:pt idx="241">
                  <c:v>2.3000000000000003</c:v>
                </c:pt>
                <c:pt idx="242">
                  <c:v>2.14</c:v>
                </c:pt>
                <c:pt idx="243">
                  <c:v>2.14</c:v>
                </c:pt>
                <c:pt idx="244">
                  <c:v>2.3199999999999998</c:v>
                </c:pt>
                <c:pt idx="245">
                  <c:v>2.2199999999999998</c:v>
                </c:pt>
                <c:pt idx="246">
                  <c:v>2.36</c:v>
                </c:pt>
                <c:pt idx="247">
                  <c:v>2.3999999999999995</c:v>
                </c:pt>
                <c:pt idx="248">
                  <c:v>2.2599999999999998</c:v>
                </c:pt>
                <c:pt idx="249">
                  <c:v>2.1800000000000002</c:v>
                </c:pt>
                <c:pt idx="250">
                  <c:v>2.2200000000000002</c:v>
                </c:pt>
                <c:pt idx="251">
                  <c:v>2.2999999999999998</c:v>
                </c:pt>
                <c:pt idx="252">
                  <c:v>1.9400000000000002</c:v>
                </c:pt>
                <c:pt idx="253">
                  <c:v>2.2200000000000002</c:v>
                </c:pt>
                <c:pt idx="254">
                  <c:v>2.0800000000000005</c:v>
                </c:pt>
                <c:pt idx="255">
                  <c:v>2.0200000000000005</c:v>
                </c:pt>
                <c:pt idx="256">
                  <c:v>2.120000000000001</c:v>
                </c:pt>
                <c:pt idx="257">
                  <c:v>2.4200000000000008</c:v>
                </c:pt>
                <c:pt idx="258">
                  <c:v>2.2000000000000002</c:v>
                </c:pt>
                <c:pt idx="259">
                  <c:v>2.14</c:v>
                </c:pt>
                <c:pt idx="260">
                  <c:v>1.8999999999999997</c:v>
                </c:pt>
                <c:pt idx="261">
                  <c:v>1.2599999999999993</c:v>
                </c:pt>
                <c:pt idx="262">
                  <c:v>1.2999999999999994</c:v>
                </c:pt>
                <c:pt idx="263">
                  <c:v>1.4199999999999995</c:v>
                </c:pt>
                <c:pt idx="264">
                  <c:v>1.5199999999999994</c:v>
                </c:pt>
                <c:pt idx="265">
                  <c:v>1.6799999999999997</c:v>
                </c:pt>
                <c:pt idx="266">
                  <c:v>2.2599999999999998</c:v>
                </c:pt>
                <c:pt idx="267">
                  <c:v>2.5999999999999996</c:v>
                </c:pt>
                <c:pt idx="268">
                  <c:v>2.96</c:v>
                </c:pt>
                <c:pt idx="269">
                  <c:v>2.86</c:v>
                </c:pt>
                <c:pt idx="270">
                  <c:v>2.94</c:v>
                </c:pt>
                <c:pt idx="271">
                  <c:v>2.94</c:v>
                </c:pt>
                <c:pt idx="272">
                  <c:v>2.74</c:v>
                </c:pt>
                <c:pt idx="273">
                  <c:v>2.0600000000000005</c:v>
                </c:pt>
                <c:pt idx="274">
                  <c:v>2.3000000000000003</c:v>
                </c:pt>
                <c:pt idx="275">
                  <c:v>2.4000000000000004</c:v>
                </c:pt>
                <c:pt idx="276">
                  <c:v>2.1000000000000005</c:v>
                </c:pt>
                <c:pt idx="277">
                  <c:v>2</c:v>
                </c:pt>
                <c:pt idx="278">
                  <c:v>2.6</c:v>
                </c:pt>
                <c:pt idx="279">
                  <c:v>2.7800000000000002</c:v>
                </c:pt>
                <c:pt idx="280">
                  <c:v>2.3000000000000003</c:v>
                </c:pt>
                <c:pt idx="281">
                  <c:v>2.4800000000000004</c:v>
                </c:pt>
                <c:pt idx="282">
                  <c:v>2.6000000000000005</c:v>
                </c:pt>
                <c:pt idx="283">
                  <c:v>2.42</c:v>
                </c:pt>
                <c:pt idx="284">
                  <c:v>2.16</c:v>
                </c:pt>
                <c:pt idx="285">
                  <c:v>2.66</c:v>
                </c:pt>
                <c:pt idx="286">
                  <c:v>2.8</c:v>
                </c:pt>
                <c:pt idx="287">
                  <c:v>2.96</c:v>
                </c:pt>
                <c:pt idx="288">
                  <c:v>2.9800000000000004</c:v>
                </c:pt>
                <c:pt idx="289">
                  <c:v>3.18</c:v>
                </c:pt>
                <c:pt idx="290">
                  <c:v>3.1599999999999997</c:v>
                </c:pt>
                <c:pt idx="291">
                  <c:v>2.94</c:v>
                </c:pt>
                <c:pt idx="292">
                  <c:v>2.82</c:v>
                </c:pt>
                <c:pt idx="293">
                  <c:v>2.7199999999999998</c:v>
                </c:pt>
                <c:pt idx="294">
                  <c:v>2.46</c:v>
                </c:pt>
                <c:pt idx="295">
                  <c:v>2.4199999999999995</c:v>
                </c:pt>
                <c:pt idx="296">
                  <c:v>2.5199999999999991</c:v>
                </c:pt>
                <c:pt idx="297">
                  <c:v>2.4399999999999991</c:v>
                </c:pt>
                <c:pt idx="298">
                  <c:v>2.1799999999999988</c:v>
                </c:pt>
                <c:pt idx="299">
                  <c:v>2.2199999999999998</c:v>
                </c:pt>
                <c:pt idx="300">
                  <c:v>2.5599999999999996</c:v>
                </c:pt>
                <c:pt idx="301">
                  <c:v>2.34</c:v>
                </c:pt>
                <c:pt idx="302">
                  <c:v>2.54</c:v>
                </c:pt>
                <c:pt idx="303">
                  <c:v>2.8999999999999995</c:v>
                </c:pt>
                <c:pt idx="304">
                  <c:v>2.8799999999999994</c:v>
                </c:pt>
                <c:pt idx="305">
                  <c:v>2.3999999999999995</c:v>
                </c:pt>
                <c:pt idx="306">
                  <c:v>2.38</c:v>
                </c:pt>
                <c:pt idx="307">
                  <c:v>2.02</c:v>
                </c:pt>
                <c:pt idx="308">
                  <c:v>1.6400000000000006</c:v>
                </c:pt>
                <c:pt idx="309">
                  <c:v>1.7200000000000002</c:v>
                </c:pt>
                <c:pt idx="310">
                  <c:v>2.0800000000000005</c:v>
                </c:pt>
                <c:pt idx="311">
                  <c:v>2.1200000000000006</c:v>
                </c:pt>
                <c:pt idx="312">
                  <c:v>2.6</c:v>
                </c:pt>
                <c:pt idx="313">
                  <c:v>2.8600000000000003</c:v>
                </c:pt>
                <c:pt idx="314">
                  <c:v>2.98</c:v>
                </c:pt>
                <c:pt idx="315">
                  <c:v>2.7399999999999998</c:v>
                </c:pt>
                <c:pt idx="316">
                  <c:v>3.02</c:v>
                </c:pt>
                <c:pt idx="317">
                  <c:v>2.8000000000000003</c:v>
                </c:pt>
                <c:pt idx="318">
                  <c:v>2.64</c:v>
                </c:pt>
                <c:pt idx="319">
                  <c:v>2.7</c:v>
                </c:pt>
                <c:pt idx="320">
                  <c:v>2.7800000000000002</c:v>
                </c:pt>
                <c:pt idx="321">
                  <c:v>2.62</c:v>
                </c:pt>
                <c:pt idx="322">
                  <c:v>2.1799999999999997</c:v>
                </c:pt>
                <c:pt idx="323">
                  <c:v>2.2799999999999998</c:v>
                </c:pt>
                <c:pt idx="324">
                  <c:v>1.8799999999999994</c:v>
                </c:pt>
                <c:pt idx="325">
                  <c:v>1.9199999999999995</c:v>
                </c:pt>
                <c:pt idx="326">
                  <c:v>1.9799999999999998</c:v>
                </c:pt>
                <c:pt idx="327">
                  <c:v>2.1999999999999993</c:v>
                </c:pt>
                <c:pt idx="328">
                  <c:v>2.2399999999999998</c:v>
                </c:pt>
                <c:pt idx="329">
                  <c:v>2.68</c:v>
                </c:pt>
                <c:pt idx="330">
                  <c:v>2.3199999999999998</c:v>
                </c:pt>
                <c:pt idx="331">
                  <c:v>2.06</c:v>
                </c:pt>
                <c:pt idx="332">
                  <c:v>2.2600000000000002</c:v>
                </c:pt>
                <c:pt idx="333">
                  <c:v>2.2000000000000002</c:v>
                </c:pt>
                <c:pt idx="334">
                  <c:v>2.2399999999999998</c:v>
                </c:pt>
                <c:pt idx="335">
                  <c:v>2.7199999999999998</c:v>
                </c:pt>
                <c:pt idx="336">
                  <c:v>2.3999999999999995</c:v>
                </c:pt>
                <c:pt idx="337">
                  <c:v>2.1799999999999997</c:v>
                </c:pt>
                <c:pt idx="338">
                  <c:v>2.5999999999999996</c:v>
                </c:pt>
                <c:pt idx="339">
                  <c:v>2.6199999999999997</c:v>
                </c:pt>
                <c:pt idx="340">
                  <c:v>2.3399999999999994</c:v>
                </c:pt>
                <c:pt idx="341">
                  <c:v>2.88</c:v>
                </c:pt>
                <c:pt idx="342">
                  <c:v>3.0799999999999996</c:v>
                </c:pt>
                <c:pt idx="343">
                  <c:v>2.62</c:v>
                </c:pt>
                <c:pt idx="344">
                  <c:v>2.2999999999999998</c:v>
                </c:pt>
                <c:pt idx="345">
                  <c:v>2.3400000000000003</c:v>
                </c:pt>
                <c:pt idx="346">
                  <c:v>2.2200000000000002</c:v>
                </c:pt>
                <c:pt idx="347">
                  <c:v>2.1600000000000006</c:v>
                </c:pt>
                <c:pt idx="348">
                  <c:v>2.3000000000000003</c:v>
                </c:pt>
                <c:pt idx="349">
                  <c:v>2.1600000000000006</c:v>
                </c:pt>
                <c:pt idx="350">
                  <c:v>2.16</c:v>
                </c:pt>
                <c:pt idx="351">
                  <c:v>2.3200000000000003</c:v>
                </c:pt>
                <c:pt idx="352">
                  <c:v>2.2199999999999998</c:v>
                </c:pt>
                <c:pt idx="353">
                  <c:v>2.12</c:v>
                </c:pt>
                <c:pt idx="354">
                  <c:v>1.8599999999999999</c:v>
                </c:pt>
                <c:pt idx="355">
                  <c:v>1.7200000000000002</c:v>
                </c:pt>
                <c:pt idx="356">
                  <c:v>1.48</c:v>
                </c:pt>
                <c:pt idx="357">
                  <c:v>1.4</c:v>
                </c:pt>
                <c:pt idx="358">
                  <c:v>1.48</c:v>
                </c:pt>
                <c:pt idx="359">
                  <c:v>1.8400000000000003</c:v>
                </c:pt>
                <c:pt idx="360">
                  <c:v>1.5599999999999998</c:v>
                </c:pt>
                <c:pt idx="361">
                  <c:v>1.64</c:v>
                </c:pt>
                <c:pt idx="362">
                  <c:v>1.8399999999999999</c:v>
                </c:pt>
                <c:pt idx="363">
                  <c:v>2.12</c:v>
                </c:pt>
                <c:pt idx="364">
                  <c:v>2.2599999999999998</c:v>
                </c:pt>
                <c:pt idx="365">
                  <c:v>2.7</c:v>
                </c:pt>
                <c:pt idx="366">
                  <c:v>2.94</c:v>
                </c:pt>
                <c:pt idx="367">
                  <c:v>2.84</c:v>
                </c:pt>
                <c:pt idx="368">
                  <c:v>2.7399999999999993</c:v>
                </c:pt>
                <c:pt idx="369">
                  <c:v>2.5999999999999996</c:v>
                </c:pt>
                <c:pt idx="370">
                  <c:v>2.6599999999999993</c:v>
                </c:pt>
                <c:pt idx="371">
                  <c:v>2.3999999999999995</c:v>
                </c:pt>
                <c:pt idx="372">
                  <c:v>2.44</c:v>
                </c:pt>
                <c:pt idx="373">
                  <c:v>2.2999999999999998</c:v>
                </c:pt>
                <c:pt idx="374">
                  <c:v>2.4799999999999995</c:v>
                </c:pt>
                <c:pt idx="375">
                  <c:v>2.1799999999999997</c:v>
                </c:pt>
                <c:pt idx="376">
                  <c:v>2.2399999999999993</c:v>
                </c:pt>
                <c:pt idx="377">
                  <c:v>2.5799999999999996</c:v>
                </c:pt>
                <c:pt idx="378">
                  <c:v>2.6399999999999997</c:v>
                </c:pt>
                <c:pt idx="379">
                  <c:v>2.72</c:v>
                </c:pt>
                <c:pt idx="380">
                  <c:v>2.8800000000000003</c:v>
                </c:pt>
                <c:pt idx="381">
                  <c:v>3.2400000000000007</c:v>
                </c:pt>
                <c:pt idx="382">
                  <c:v>3.0800000000000005</c:v>
                </c:pt>
                <c:pt idx="383">
                  <c:v>2.4400000000000004</c:v>
                </c:pt>
                <c:pt idx="384">
                  <c:v>1.820000000000001</c:v>
                </c:pt>
                <c:pt idx="385">
                  <c:v>0.44000000000000128</c:v>
                </c:pt>
                <c:pt idx="386">
                  <c:v>-1.4599999999999986</c:v>
                </c:pt>
                <c:pt idx="387">
                  <c:v>-2.3999999999999986</c:v>
                </c:pt>
                <c:pt idx="388">
                  <c:v>-2.5399999999999991</c:v>
                </c:pt>
                <c:pt idx="389">
                  <c:v>-2.3599999999999994</c:v>
                </c:pt>
                <c:pt idx="390">
                  <c:v>-0.93999999999999984</c:v>
                </c:pt>
                <c:pt idx="391">
                  <c:v>0.66000000000000014</c:v>
                </c:pt>
                <c:pt idx="392">
                  <c:v>1.2200000000000002</c:v>
                </c:pt>
                <c:pt idx="393">
                  <c:v>1.9000000000000008</c:v>
                </c:pt>
                <c:pt idx="394">
                  <c:v>2.0800000000000005</c:v>
                </c:pt>
                <c:pt idx="395">
                  <c:v>1.8000000000000007</c:v>
                </c:pt>
                <c:pt idx="396">
                  <c:v>1.4400000000000006</c:v>
                </c:pt>
                <c:pt idx="397">
                  <c:v>1.56</c:v>
                </c:pt>
                <c:pt idx="398">
                  <c:v>1.2399999999999998</c:v>
                </c:pt>
                <c:pt idx="399">
                  <c:v>1.1199999999999997</c:v>
                </c:pt>
                <c:pt idx="400">
                  <c:v>1.4599999999999995</c:v>
                </c:pt>
                <c:pt idx="401">
                  <c:v>1.7399999999999998</c:v>
                </c:pt>
                <c:pt idx="402">
                  <c:v>1.8200000000000003</c:v>
                </c:pt>
                <c:pt idx="403">
                  <c:v>1.8000000000000007</c:v>
                </c:pt>
                <c:pt idx="404">
                  <c:v>1.680000000000001</c:v>
                </c:pt>
                <c:pt idx="405">
                  <c:v>1.7600000000000016</c:v>
                </c:pt>
                <c:pt idx="406">
                  <c:v>1.920000000000001</c:v>
                </c:pt>
                <c:pt idx="407">
                  <c:v>1.820000000000001</c:v>
                </c:pt>
                <c:pt idx="408">
                  <c:v>2.1000000000000005</c:v>
                </c:pt>
                <c:pt idx="409">
                  <c:v>2.3000000000000007</c:v>
                </c:pt>
                <c:pt idx="410">
                  <c:v>2.4</c:v>
                </c:pt>
                <c:pt idx="411">
                  <c:v>2.0600000000000009</c:v>
                </c:pt>
                <c:pt idx="412">
                  <c:v>2.3800000000000003</c:v>
                </c:pt>
                <c:pt idx="413">
                  <c:v>2.7400000000000007</c:v>
                </c:pt>
                <c:pt idx="414">
                  <c:v>2.9000000000000008</c:v>
                </c:pt>
                <c:pt idx="415">
                  <c:v>2.9000000000000012</c:v>
                </c:pt>
                <c:pt idx="416">
                  <c:v>3.5400000000000005</c:v>
                </c:pt>
                <c:pt idx="417">
                  <c:v>3.6400000000000006</c:v>
                </c:pt>
                <c:pt idx="418">
                  <c:v>3.66</c:v>
                </c:pt>
                <c:pt idx="419">
                  <c:v>3.6800000000000006</c:v>
                </c:pt>
                <c:pt idx="420">
                  <c:v>3.72</c:v>
                </c:pt>
                <c:pt idx="421">
                  <c:v>3.4800000000000004</c:v>
                </c:pt>
                <c:pt idx="422">
                  <c:v>3.4</c:v>
                </c:pt>
                <c:pt idx="423">
                  <c:v>3.0000000000000009</c:v>
                </c:pt>
                <c:pt idx="424">
                  <c:v>3.4400000000000004</c:v>
                </c:pt>
                <c:pt idx="425">
                  <c:v>3.5399999999999991</c:v>
                </c:pt>
                <c:pt idx="426">
                  <c:v>3.7999999999999994</c:v>
                </c:pt>
                <c:pt idx="427">
                  <c:v>3.5599999999999996</c:v>
                </c:pt>
                <c:pt idx="428">
                  <c:v>3.7199999999999989</c:v>
                </c:pt>
                <c:pt idx="429">
                  <c:v>3.379999999999999</c:v>
                </c:pt>
                <c:pt idx="430">
                  <c:v>2.86</c:v>
                </c:pt>
                <c:pt idx="431">
                  <c:v>2.2399999999999998</c:v>
                </c:pt>
                <c:pt idx="432">
                  <c:v>2.5200000000000005</c:v>
                </c:pt>
                <c:pt idx="433">
                  <c:v>2.4400000000000004</c:v>
                </c:pt>
                <c:pt idx="434">
                  <c:v>2.2400000000000002</c:v>
                </c:pt>
                <c:pt idx="435">
                  <c:v>2.88</c:v>
                </c:pt>
                <c:pt idx="436">
                  <c:v>2.8600000000000003</c:v>
                </c:pt>
                <c:pt idx="437">
                  <c:v>2.6399999999999997</c:v>
                </c:pt>
                <c:pt idx="438">
                  <c:v>2.88</c:v>
                </c:pt>
                <c:pt idx="439">
                  <c:v>2.96</c:v>
                </c:pt>
                <c:pt idx="440">
                  <c:v>2.5400000000000005</c:v>
                </c:pt>
                <c:pt idx="441">
                  <c:v>2.66</c:v>
                </c:pt>
                <c:pt idx="442">
                  <c:v>2.66</c:v>
                </c:pt>
                <c:pt idx="443">
                  <c:v>2.94</c:v>
                </c:pt>
                <c:pt idx="444">
                  <c:v>2.8799999999999994</c:v>
                </c:pt>
                <c:pt idx="445">
                  <c:v>2.6799999999999993</c:v>
                </c:pt>
                <c:pt idx="446">
                  <c:v>2.58</c:v>
                </c:pt>
                <c:pt idx="447">
                  <c:v>2.5200000000000005</c:v>
                </c:pt>
                <c:pt idx="448">
                  <c:v>2.1800000000000006</c:v>
                </c:pt>
                <c:pt idx="449">
                  <c:v>2.1000000000000014</c:v>
                </c:pt>
                <c:pt idx="450">
                  <c:v>2.2400000000000011</c:v>
                </c:pt>
                <c:pt idx="451">
                  <c:v>2.3800000000000008</c:v>
                </c:pt>
                <c:pt idx="452">
                  <c:v>2.6800000000000006</c:v>
                </c:pt>
                <c:pt idx="453">
                  <c:v>2.4400000000000008</c:v>
                </c:pt>
                <c:pt idx="454">
                  <c:v>2.8800000000000003</c:v>
                </c:pt>
                <c:pt idx="455">
                  <c:v>2.9200000000000004</c:v>
                </c:pt>
                <c:pt idx="456">
                  <c:v>3.2400000000000007</c:v>
                </c:pt>
                <c:pt idx="457">
                  <c:v>3.0200000000000005</c:v>
                </c:pt>
                <c:pt idx="458">
                  <c:v>2.64</c:v>
                </c:pt>
                <c:pt idx="459">
                  <c:v>2.1800000000000006</c:v>
                </c:pt>
                <c:pt idx="460">
                  <c:v>2.2400000000000002</c:v>
                </c:pt>
                <c:pt idx="461">
                  <c:v>1.9400000000000002</c:v>
                </c:pt>
                <c:pt idx="462">
                  <c:v>2.06</c:v>
                </c:pt>
                <c:pt idx="463">
                  <c:v>2.6599999999999997</c:v>
                </c:pt>
                <c:pt idx="464">
                  <c:v>2.7199999999999998</c:v>
                </c:pt>
                <c:pt idx="465">
                  <c:v>2.6399999999999997</c:v>
                </c:pt>
                <c:pt idx="466">
                  <c:v>2.3400000000000003</c:v>
                </c:pt>
                <c:pt idx="467">
                  <c:v>1.7000000000000004</c:v>
                </c:pt>
                <c:pt idx="468">
                  <c:v>1.5200000000000002</c:v>
                </c:pt>
                <c:pt idx="469">
                  <c:v>1.5800000000000005</c:v>
                </c:pt>
                <c:pt idx="470">
                  <c:v>1.56</c:v>
                </c:pt>
                <c:pt idx="471">
                  <c:v>1.8</c:v>
                </c:pt>
                <c:pt idx="472">
                  <c:v>1.9599999999999997</c:v>
                </c:pt>
                <c:pt idx="473">
                  <c:v>2</c:v>
                </c:pt>
                <c:pt idx="474">
                  <c:v>1.9</c:v>
                </c:pt>
                <c:pt idx="475">
                  <c:v>2.06</c:v>
                </c:pt>
                <c:pt idx="476">
                  <c:v>2</c:v>
                </c:pt>
                <c:pt idx="477">
                  <c:v>2.2999999999999998</c:v>
                </c:pt>
                <c:pt idx="478">
                  <c:v>2.2000000000000002</c:v>
                </c:pt>
                <c:pt idx="479">
                  <c:v>2.38</c:v>
                </c:pt>
                <c:pt idx="480">
                  <c:v>2.1399999999999997</c:v>
                </c:pt>
                <c:pt idx="481">
                  <c:v>2.1599999999999997</c:v>
                </c:pt>
                <c:pt idx="482">
                  <c:v>2.1399999999999997</c:v>
                </c:pt>
                <c:pt idx="483">
                  <c:v>2.44</c:v>
                </c:pt>
                <c:pt idx="484">
                  <c:v>2.4400000000000004</c:v>
                </c:pt>
                <c:pt idx="485">
                  <c:v>2.46</c:v>
                </c:pt>
                <c:pt idx="486">
                  <c:v>2.72</c:v>
                </c:pt>
                <c:pt idx="487">
                  <c:v>2.6399999999999997</c:v>
                </c:pt>
                <c:pt idx="488">
                  <c:v>2.6599999999999997</c:v>
                </c:pt>
                <c:pt idx="489">
                  <c:v>2.3199999999999994</c:v>
                </c:pt>
                <c:pt idx="490">
                  <c:v>2.3999999999999995</c:v>
                </c:pt>
                <c:pt idx="491">
                  <c:v>2.5199999999999996</c:v>
                </c:pt>
                <c:pt idx="492">
                  <c:v>2.48</c:v>
                </c:pt>
                <c:pt idx="493">
                  <c:v>2.4000000000000004</c:v>
                </c:pt>
                <c:pt idx="494">
                  <c:v>2.7800000000000002</c:v>
                </c:pt>
                <c:pt idx="495">
                  <c:v>3.1000000000000005</c:v>
                </c:pt>
                <c:pt idx="496">
                  <c:v>2.9800000000000004</c:v>
                </c:pt>
                <c:pt idx="497">
                  <c:v>3.12</c:v>
                </c:pt>
                <c:pt idx="498">
                  <c:v>3.16</c:v>
                </c:pt>
                <c:pt idx="499">
                  <c:v>3.2399999999999998</c:v>
                </c:pt>
                <c:pt idx="500">
                  <c:v>2.9799999999999995</c:v>
                </c:pt>
                <c:pt idx="501">
                  <c:v>3.0799999999999996</c:v>
                </c:pt>
                <c:pt idx="502">
                  <c:v>3.0599999999999996</c:v>
                </c:pt>
                <c:pt idx="503">
                  <c:v>3.319999999999999</c:v>
                </c:pt>
                <c:pt idx="504">
                  <c:v>3.0999999999999988</c:v>
                </c:pt>
                <c:pt idx="505">
                  <c:v>3.1199999999999988</c:v>
                </c:pt>
                <c:pt idx="506">
                  <c:v>3.1799999999999988</c:v>
                </c:pt>
                <c:pt idx="507">
                  <c:v>3.1199999999999988</c:v>
                </c:pt>
                <c:pt idx="508">
                  <c:v>3.1199999999999988</c:v>
                </c:pt>
                <c:pt idx="509">
                  <c:v>3.3599999999999994</c:v>
                </c:pt>
                <c:pt idx="510">
                  <c:v>3.379999999999999</c:v>
                </c:pt>
                <c:pt idx="511">
                  <c:v>2.88</c:v>
                </c:pt>
                <c:pt idx="512">
                  <c:v>3.04</c:v>
                </c:pt>
                <c:pt idx="513">
                  <c:v>2.38</c:v>
                </c:pt>
                <c:pt idx="514">
                  <c:v>1.8</c:v>
                </c:pt>
                <c:pt idx="515">
                  <c:v>1.3599999999999994</c:v>
                </c:pt>
                <c:pt idx="516">
                  <c:v>1.4399999999999977</c:v>
                </c:pt>
                <c:pt idx="517">
                  <c:v>0.83999999999999775</c:v>
                </c:pt>
                <c:pt idx="518">
                  <c:v>1.0599999999999981</c:v>
                </c:pt>
                <c:pt idx="519">
                  <c:v>1.0999999999999985</c:v>
                </c:pt>
                <c:pt idx="520">
                  <c:v>1.1399999999999992</c:v>
                </c:pt>
                <c:pt idx="521">
                  <c:v>1.0400000000000005</c:v>
                </c:pt>
                <c:pt idx="522">
                  <c:v>0.84000000000000052</c:v>
                </c:pt>
                <c:pt idx="523">
                  <c:v>0.42000000000000026</c:v>
                </c:pt>
                <c:pt idx="524">
                  <c:v>0.43999999999999917</c:v>
                </c:pt>
                <c:pt idx="525">
                  <c:v>0.35999999999999943</c:v>
                </c:pt>
                <c:pt idx="526">
                  <c:v>0.57999999999999829</c:v>
                </c:pt>
                <c:pt idx="527">
                  <c:v>0.83999999999999775</c:v>
                </c:pt>
                <c:pt idx="528">
                  <c:v>0.83999999999999775</c:v>
                </c:pt>
                <c:pt idx="529">
                  <c:v>0.51999999999999746</c:v>
                </c:pt>
                <c:pt idx="530">
                  <c:v>0.3599999999999966</c:v>
                </c:pt>
                <c:pt idx="531">
                  <c:v>-0.24000000000000341</c:v>
                </c:pt>
                <c:pt idx="532">
                  <c:v>3.9999999999997725E-2</c:v>
                </c:pt>
                <c:pt idx="533">
                  <c:v>-0.24000000000000057</c:v>
                </c:pt>
                <c:pt idx="534">
                  <c:v>-0.16000000000000086</c:v>
                </c:pt>
                <c:pt idx="535">
                  <c:v>7.999999999999971E-2</c:v>
                </c:pt>
                <c:pt idx="536">
                  <c:v>0.2</c:v>
                </c:pt>
                <c:pt idx="537">
                  <c:v>3.9999999999999147E-2</c:v>
                </c:pt>
                <c:pt idx="538">
                  <c:v>0.43999999999999917</c:v>
                </c:pt>
                <c:pt idx="539">
                  <c:v>0.57999999999999974</c:v>
                </c:pt>
                <c:pt idx="540">
                  <c:v>0.56000000000000083</c:v>
                </c:pt>
                <c:pt idx="541">
                  <c:v>0.40000000000000141</c:v>
                </c:pt>
                <c:pt idx="542">
                  <c:v>0.36000000000000087</c:v>
                </c:pt>
                <c:pt idx="543">
                  <c:v>0.37999999999999973</c:v>
                </c:pt>
                <c:pt idx="544">
                  <c:v>0.54000000000000059</c:v>
                </c:pt>
                <c:pt idx="545">
                  <c:v>0.71999999999999886</c:v>
                </c:pt>
                <c:pt idx="546">
                  <c:v>1.1199999999999988</c:v>
                </c:pt>
                <c:pt idx="547">
                  <c:v>1.2799999999999998</c:v>
                </c:pt>
                <c:pt idx="548">
                  <c:v>1.1999999999999986</c:v>
                </c:pt>
                <c:pt idx="549">
                  <c:v>0.95999999999999797</c:v>
                </c:pt>
                <c:pt idx="550">
                  <c:v>0.53999999999999915</c:v>
                </c:pt>
                <c:pt idx="551">
                  <c:v>0.21999999999999886</c:v>
                </c:pt>
                <c:pt idx="552">
                  <c:v>-2.0000000000001704E-2</c:v>
                </c:pt>
                <c:pt idx="553">
                  <c:v>0.35999999999999943</c:v>
                </c:pt>
                <c:pt idx="554">
                  <c:v>0.2999999999999986</c:v>
                </c:pt>
                <c:pt idx="555">
                  <c:v>0.39999999999999858</c:v>
                </c:pt>
                <c:pt idx="556">
                  <c:v>0.7399999999999991</c:v>
                </c:pt>
                <c:pt idx="557">
                  <c:v>1.3400000000000005</c:v>
                </c:pt>
                <c:pt idx="558">
                  <c:v>1.2599999999999993</c:v>
                </c:pt>
                <c:pt idx="559">
                  <c:v>1.5200000000000002</c:v>
                </c:pt>
                <c:pt idx="560">
                  <c:v>1.6599999999999995</c:v>
                </c:pt>
                <c:pt idx="561">
                  <c:v>1.8799999999999997</c:v>
                </c:pt>
                <c:pt idx="562">
                  <c:v>1.5399999999999991</c:v>
                </c:pt>
                <c:pt idx="563">
                  <c:v>1.4400000000000006</c:v>
                </c:pt>
                <c:pt idx="564">
                  <c:v>1.8200000000000016</c:v>
                </c:pt>
                <c:pt idx="565">
                  <c:v>2.180000000000001</c:v>
                </c:pt>
                <c:pt idx="566">
                  <c:v>2.1400000000000006</c:v>
                </c:pt>
                <c:pt idx="567">
                  <c:v>2.5</c:v>
                </c:pt>
                <c:pt idx="568">
                  <c:v>2.72</c:v>
                </c:pt>
                <c:pt idx="569">
                  <c:v>2.5399999999999991</c:v>
                </c:pt>
                <c:pt idx="570">
                  <c:v>2.2000000000000015</c:v>
                </c:pt>
                <c:pt idx="571">
                  <c:v>2.0000000000000013</c:v>
                </c:pt>
                <c:pt idx="572">
                  <c:v>1.540000000000002</c:v>
                </c:pt>
                <c:pt idx="573">
                  <c:v>1.6200000000000017</c:v>
                </c:pt>
                <c:pt idx="574">
                  <c:v>1.7800000000000025</c:v>
                </c:pt>
                <c:pt idx="575">
                  <c:v>2.3200000000000016</c:v>
                </c:pt>
                <c:pt idx="576">
                  <c:v>2.4600000000000022</c:v>
                </c:pt>
                <c:pt idx="577">
                  <c:v>3.3200000000000016</c:v>
                </c:pt>
                <c:pt idx="578">
                  <c:v>3.4400000000000022</c:v>
                </c:pt>
                <c:pt idx="579">
                  <c:v>3.3000000000000016</c:v>
                </c:pt>
                <c:pt idx="580">
                  <c:v>2.660000000000001</c:v>
                </c:pt>
                <c:pt idx="581">
                  <c:v>1.7799999999999998</c:v>
                </c:pt>
                <c:pt idx="582">
                  <c:v>0.52000000000000024</c:v>
                </c:pt>
                <c:pt idx="583">
                  <c:v>-0.1</c:v>
                </c:pt>
                <c:pt idx="584">
                  <c:v>-0.27999999999999969</c:v>
                </c:pt>
                <c:pt idx="585">
                  <c:v>-0.35999999999999943</c:v>
                </c:pt>
                <c:pt idx="586">
                  <c:v>0.57999999999999974</c:v>
                </c:pt>
                <c:pt idx="587">
                  <c:v>1.0599999999999994</c:v>
                </c:pt>
                <c:pt idx="588">
                  <c:v>1.3799999999999983</c:v>
                </c:pt>
                <c:pt idx="589">
                  <c:v>1.579999999999997</c:v>
                </c:pt>
                <c:pt idx="590">
                  <c:v>1.6999999999999957</c:v>
                </c:pt>
                <c:pt idx="591">
                  <c:v>1.8599999999999965</c:v>
                </c:pt>
                <c:pt idx="592">
                  <c:v>1.8999999999999957</c:v>
                </c:pt>
                <c:pt idx="593">
                  <c:v>1.5999999999999972</c:v>
                </c:pt>
                <c:pt idx="594">
                  <c:v>1.3199999999999974</c:v>
                </c:pt>
                <c:pt idx="595">
                  <c:v>1.4799999999999982</c:v>
                </c:pt>
                <c:pt idx="596">
                  <c:v>1.1599999999999995</c:v>
                </c:pt>
                <c:pt idx="597">
                  <c:v>0.88000000000000111</c:v>
                </c:pt>
                <c:pt idx="598">
                  <c:v>0.94000000000000061</c:v>
                </c:pt>
                <c:pt idx="599">
                  <c:v>1.0400000000000005</c:v>
                </c:pt>
                <c:pt idx="600">
                  <c:v>0.96000000000000085</c:v>
                </c:pt>
                <c:pt idx="601">
                  <c:v>1.1000000000000001</c:v>
                </c:pt>
                <c:pt idx="602">
                  <c:v>0.97999999999999832</c:v>
                </c:pt>
                <c:pt idx="603">
                  <c:v>0.7999999999999986</c:v>
                </c:pt>
                <c:pt idx="604">
                  <c:v>0.87999999999999834</c:v>
                </c:pt>
                <c:pt idx="605">
                  <c:v>1.0599999999999981</c:v>
                </c:pt>
                <c:pt idx="606">
                  <c:v>0.71999999999999742</c:v>
                </c:pt>
                <c:pt idx="607">
                  <c:v>0.87999999999999834</c:v>
                </c:pt>
                <c:pt idx="608">
                  <c:v>0.97999999999999832</c:v>
                </c:pt>
                <c:pt idx="609">
                  <c:v>1.1000000000000001</c:v>
                </c:pt>
                <c:pt idx="610">
                  <c:v>1.0200000000000002</c:v>
                </c:pt>
                <c:pt idx="611">
                  <c:v>1</c:v>
                </c:pt>
                <c:pt idx="612">
                  <c:v>0.82000000000000028</c:v>
                </c:pt>
                <c:pt idx="613">
                  <c:v>0.66000000000000081</c:v>
                </c:pt>
                <c:pt idx="614">
                  <c:v>0.45999999999999941</c:v>
                </c:pt>
                <c:pt idx="615">
                  <c:v>0.39999999999999858</c:v>
                </c:pt>
                <c:pt idx="616">
                  <c:v>0.35999999999999943</c:v>
                </c:pt>
                <c:pt idx="617">
                  <c:v>0.32000000000000028</c:v>
                </c:pt>
                <c:pt idx="618">
                  <c:v>0.25999999999999945</c:v>
                </c:pt>
                <c:pt idx="619">
                  <c:v>0.15999999999999942</c:v>
                </c:pt>
                <c:pt idx="620">
                  <c:v>-0.25999999999999945</c:v>
                </c:pt>
                <c:pt idx="621">
                  <c:v>-0.65999999999999948</c:v>
                </c:pt>
                <c:pt idx="622">
                  <c:v>-0.65999999999999948</c:v>
                </c:pt>
                <c:pt idx="623">
                  <c:v>-0.63999999999999913</c:v>
                </c:pt>
                <c:pt idx="624">
                  <c:v>-0.4799999999999997</c:v>
                </c:pt>
                <c:pt idx="625">
                  <c:v>-0.4</c:v>
                </c:pt>
                <c:pt idx="626">
                  <c:v>-0.24000000000000057</c:v>
                </c:pt>
                <c:pt idx="627">
                  <c:v>0.13999999999999915</c:v>
                </c:pt>
                <c:pt idx="628">
                  <c:v>-0.1</c:v>
                </c:pt>
                <c:pt idx="629">
                  <c:v>-0.159999999999998</c:v>
                </c:pt>
                <c:pt idx="630">
                  <c:v>0.10000000000000142</c:v>
                </c:pt>
                <c:pt idx="631">
                  <c:v>0.32000000000000173</c:v>
                </c:pt>
                <c:pt idx="632">
                  <c:v>2.0000000000001704E-2</c:v>
                </c:pt>
                <c:pt idx="633">
                  <c:v>0.6</c:v>
                </c:pt>
                <c:pt idx="634">
                  <c:v>0.59999999999999853</c:v>
                </c:pt>
                <c:pt idx="635">
                  <c:v>0.43999999999999917</c:v>
                </c:pt>
                <c:pt idx="636">
                  <c:v>0.3</c:v>
                </c:pt>
                <c:pt idx="637">
                  <c:v>0.7</c:v>
                </c:pt>
                <c:pt idx="638">
                  <c:v>0.82000000000000028</c:v>
                </c:pt>
                <c:pt idx="639">
                  <c:v>0.72000000000000031</c:v>
                </c:pt>
                <c:pt idx="640">
                  <c:v>0.7600000000000009</c:v>
                </c:pt>
                <c:pt idx="641">
                  <c:v>1.180000000000001</c:v>
                </c:pt>
                <c:pt idx="642">
                  <c:v>1.0200000000000018</c:v>
                </c:pt>
                <c:pt idx="643">
                  <c:v>0.72000000000000175</c:v>
                </c:pt>
                <c:pt idx="644">
                  <c:v>0.74000000000000199</c:v>
                </c:pt>
                <c:pt idx="645">
                  <c:v>0.92000000000000171</c:v>
                </c:pt>
                <c:pt idx="646">
                  <c:v>0.74000000000000055</c:v>
                </c:pt>
                <c:pt idx="647">
                  <c:v>0.65999999999999948</c:v>
                </c:pt>
                <c:pt idx="648">
                  <c:v>0.61999999999999889</c:v>
                </c:pt>
                <c:pt idx="649">
                  <c:v>0.57999999999999829</c:v>
                </c:pt>
                <c:pt idx="650">
                  <c:v>0.23999999999999772</c:v>
                </c:pt>
                <c:pt idx="651">
                  <c:v>0.13999999999999774</c:v>
                </c:pt>
                <c:pt idx="652">
                  <c:v>1.9999999999997443E-2</c:v>
                </c:pt>
                <c:pt idx="653">
                  <c:v>-4.0000000000001992E-2</c:v>
                </c:pt>
                <c:pt idx="654">
                  <c:v>-0.10000000000000142</c:v>
                </c:pt>
                <c:pt idx="655">
                  <c:v>3.9999999999997725E-2</c:v>
                </c:pt>
                <c:pt idx="656">
                  <c:v>-0.22000000000000169</c:v>
                </c:pt>
                <c:pt idx="657">
                  <c:v>-0.16000000000000228</c:v>
                </c:pt>
                <c:pt idx="658">
                  <c:v>-2.0000000000001704E-2</c:v>
                </c:pt>
                <c:pt idx="659">
                  <c:v>0.11999999999999886</c:v>
                </c:pt>
                <c:pt idx="660">
                  <c:v>0.34000000000000058</c:v>
                </c:pt>
                <c:pt idx="661">
                  <c:v>0.87999999999999967</c:v>
                </c:pt>
                <c:pt idx="662">
                  <c:v>0.77999999999999969</c:v>
                </c:pt>
                <c:pt idx="663">
                  <c:v>0.85999999999999943</c:v>
                </c:pt>
                <c:pt idx="664">
                  <c:v>0.91999999999999882</c:v>
                </c:pt>
                <c:pt idx="665">
                  <c:v>0.69999999999999718</c:v>
                </c:pt>
                <c:pt idx="666">
                  <c:v>0.63999999999999768</c:v>
                </c:pt>
                <c:pt idx="667">
                  <c:v>0.95999999999999797</c:v>
                </c:pt>
                <c:pt idx="668">
                  <c:v>0.5999999999999972</c:v>
                </c:pt>
                <c:pt idx="669">
                  <c:v>0.49999999999999717</c:v>
                </c:pt>
                <c:pt idx="670">
                  <c:v>0.43999999999999773</c:v>
                </c:pt>
                <c:pt idx="671">
                  <c:v>0.65999999999999803</c:v>
                </c:pt>
                <c:pt idx="672">
                  <c:v>0.75999999999999945</c:v>
                </c:pt>
                <c:pt idx="673">
                  <c:v>0.87999999999999967</c:v>
                </c:pt>
                <c:pt idx="674">
                  <c:v>0.4799999999999997</c:v>
                </c:pt>
                <c:pt idx="675">
                  <c:v>0.72000000000000031</c:v>
                </c:pt>
                <c:pt idx="676">
                  <c:v>0.2</c:v>
                </c:pt>
                <c:pt idx="677">
                  <c:v>-0.1200000000000017</c:v>
                </c:pt>
                <c:pt idx="678">
                  <c:v>-0.42000000000000171</c:v>
                </c:pt>
                <c:pt idx="679">
                  <c:v>-0.48000000000000254</c:v>
                </c:pt>
                <c:pt idx="680">
                  <c:v>-0.82000000000000173</c:v>
                </c:pt>
                <c:pt idx="681">
                  <c:v>-0.80000000000000282</c:v>
                </c:pt>
                <c:pt idx="682">
                  <c:v>-1.0600000000000023</c:v>
                </c:pt>
                <c:pt idx="683">
                  <c:v>-1.0000000000000013</c:v>
                </c:pt>
                <c:pt idx="684">
                  <c:v>-0.8</c:v>
                </c:pt>
                <c:pt idx="685">
                  <c:v>-0.96000000000000085</c:v>
                </c:pt>
                <c:pt idx="686">
                  <c:v>-0.7399999999999991</c:v>
                </c:pt>
                <c:pt idx="687">
                  <c:v>-0.7999999999999986</c:v>
                </c:pt>
                <c:pt idx="688">
                  <c:v>-0.59999999999999853</c:v>
                </c:pt>
                <c:pt idx="689">
                  <c:v>-0.5399999999999977</c:v>
                </c:pt>
                <c:pt idx="690">
                  <c:v>-0.61999999999999744</c:v>
                </c:pt>
                <c:pt idx="691">
                  <c:v>-0.65999999999999803</c:v>
                </c:pt>
                <c:pt idx="692">
                  <c:v>-0.59999999999999853</c:v>
                </c:pt>
                <c:pt idx="693">
                  <c:v>-0.63999999999999768</c:v>
                </c:pt>
                <c:pt idx="694">
                  <c:v>-0.65999999999999948</c:v>
                </c:pt>
                <c:pt idx="695">
                  <c:v>-0.52000000000000024</c:v>
                </c:pt>
                <c:pt idx="696">
                  <c:v>-0.8</c:v>
                </c:pt>
                <c:pt idx="697">
                  <c:v>-0.7399999999999991</c:v>
                </c:pt>
                <c:pt idx="698">
                  <c:v>-0.78000000000000114</c:v>
                </c:pt>
                <c:pt idx="699">
                  <c:v>-1.2599999999999993</c:v>
                </c:pt>
                <c:pt idx="700">
                  <c:v>-1.3599999999999981</c:v>
                </c:pt>
                <c:pt idx="701">
                  <c:v>-1.6599999999999979</c:v>
                </c:pt>
                <c:pt idx="702">
                  <c:v>-1.5799999999999983</c:v>
                </c:pt>
                <c:pt idx="703">
                  <c:v>-1.5399999999999978</c:v>
                </c:pt>
                <c:pt idx="704">
                  <c:v>-1.2799999999999989</c:v>
                </c:pt>
                <c:pt idx="705">
                  <c:v>-0.99999999999999933</c:v>
                </c:pt>
                <c:pt idx="706">
                  <c:v>-0.4199999999999996</c:v>
                </c:pt>
                <c:pt idx="707">
                  <c:v>-0.16000000000000014</c:v>
                </c:pt>
                <c:pt idx="708">
                  <c:v>-0.22000000000000028</c:v>
                </c:pt>
                <c:pt idx="709">
                  <c:v>-6.0000000000000143E-2</c:v>
                </c:pt>
                <c:pt idx="710">
                  <c:v>0.21999999999999886</c:v>
                </c:pt>
                <c:pt idx="711">
                  <c:v>9.9999999999998576E-2</c:v>
                </c:pt>
                <c:pt idx="712">
                  <c:v>-0.32000000000000173</c:v>
                </c:pt>
                <c:pt idx="713">
                  <c:v>-0.18000000000000113</c:v>
                </c:pt>
                <c:pt idx="714">
                  <c:v>-0.2000000000000007</c:v>
                </c:pt>
                <c:pt idx="715">
                  <c:v>-0.5800000000000004</c:v>
                </c:pt>
                <c:pt idx="716">
                  <c:v>-0.93999999999999984</c:v>
                </c:pt>
                <c:pt idx="717">
                  <c:v>-0.69999999999999929</c:v>
                </c:pt>
                <c:pt idx="718">
                  <c:v>-0.7</c:v>
                </c:pt>
                <c:pt idx="719">
                  <c:v>-0.7</c:v>
                </c:pt>
                <c:pt idx="720">
                  <c:v>-0.57999999999999974</c:v>
                </c:pt>
                <c:pt idx="721">
                  <c:v>-0.32000000000000028</c:v>
                </c:pt>
                <c:pt idx="722">
                  <c:v>-0.73999999999999988</c:v>
                </c:pt>
                <c:pt idx="723">
                  <c:v>-0.89999999999999925</c:v>
                </c:pt>
                <c:pt idx="724">
                  <c:v>-0.9</c:v>
                </c:pt>
                <c:pt idx="725">
                  <c:v>-1.1600000000000001</c:v>
                </c:pt>
                <c:pt idx="726">
                  <c:v>-1.06</c:v>
                </c:pt>
                <c:pt idx="727">
                  <c:v>-0.8600000000000001</c:v>
                </c:pt>
                <c:pt idx="728">
                  <c:v>-0.9</c:v>
                </c:pt>
                <c:pt idx="729">
                  <c:v>-0.9</c:v>
                </c:pt>
                <c:pt idx="730">
                  <c:v>-0.56000000000000016</c:v>
                </c:pt>
                <c:pt idx="731">
                  <c:v>-0.28000000000000042</c:v>
                </c:pt>
                <c:pt idx="732">
                  <c:v>-0.28000000000000042</c:v>
                </c:pt>
                <c:pt idx="733">
                  <c:v>-4.000000000000057E-2</c:v>
                </c:pt>
                <c:pt idx="734">
                  <c:v>0.26000000000000012</c:v>
                </c:pt>
                <c:pt idx="735">
                  <c:v>0.12000000000000029</c:v>
                </c:pt>
                <c:pt idx="736">
                  <c:v>-0.13999999999999915</c:v>
                </c:pt>
                <c:pt idx="737">
                  <c:v>8.0000000000000432E-2</c:v>
                </c:pt>
                <c:pt idx="738">
                  <c:v>6.0000000000000143E-2</c:v>
                </c:pt>
                <c:pt idx="739">
                  <c:v>-0.30000000000000038</c:v>
                </c:pt>
                <c:pt idx="740">
                  <c:v>-0.42000000000000065</c:v>
                </c:pt>
                <c:pt idx="741">
                  <c:v>-0.2800000000000008</c:v>
                </c:pt>
                <c:pt idx="742">
                  <c:v>-4.0000000000000924E-2</c:v>
                </c:pt>
                <c:pt idx="743">
                  <c:v>-2.0000000000000639E-2</c:v>
                </c:pt>
                <c:pt idx="744">
                  <c:v>0.29999999999999927</c:v>
                </c:pt>
                <c:pt idx="745">
                  <c:v>0.67999999999999972</c:v>
                </c:pt>
                <c:pt idx="746">
                  <c:v>0.33999999999999986</c:v>
                </c:pt>
                <c:pt idx="747">
                  <c:v>0.52000000000000024</c:v>
                </c:pt>
                <c:pt idx="748">
                  <c:v>0.36000000000000015</c:v>
                </c:pt>
                <c:pt idx="749">
                  <c:v>0.42000000000000026</c:v>
                </c:pt>
                <c:pt idx="750">
                  <c:v>6.0000000000000143E-2</c:v>
                </c:pt>
                <c:pt idx="751">
                  <c:v>6.0000000000000143E-2</c:v>
                </c:pt>
                <c:pt idx="752">
                  <c:v>-0.4599999999999998</c:v>
                </c:pt>
                <c:pt idx="753">
                  <c:v>-0.6399999999999999</c:v>
                </c:pt>
                <c:pt idx="754">
                  <c:v>-0.9</c:v>
                </c:pt>
                <c:pt idx="755">
                  <c:v>-0.57999999999999974</c:v>
                </c:pt>
                <c:pt idx="756">
                  <c:v>-0.55999999999999939</c:v>
                </c:pt>
                <c:pt idx="757">
                  <c:v>-0.55999999999999939</c:v>
                </c:pt>
                <c:pt idx="758">
                  <c:v>0.1600000000000012</c:v>
                </c:pt>
                <c:pt idx="759">
                  <c:v>0.26000000000000123</c:v>
                </c:pt>
                <c:pt idx="760">
                  <c:v>6.0000000000000851E-2</c:v>
                </c:pt>
                <c:pt idx="761">
                  <c:v>0.44000000000000056</c:v>
                </c:pt>
                <c:pt idx="762">
                  <c:v>0.44000000000000022</c:v>
                </c:pt>
                <c:pt idx="763">
                  <c:v>-0.18000000000000044</c:v>
                </c:pt>
                <c:pt idx="764">
                  <c:v>-6.0000000000000143E-2</c:v>
                </c:pt>
                <c:pt idx="765">
                  <c:v>-2.0000000000000285E-2</c:v>
                </c:pt>
                <c:pt idx="766">
                  <c:v>-0.34000000000000019</c:v>
                </c:pt>
                <c:pt idx="767">
                  <c:v>-0.46000000000000052</c:v>
                </c:pt>
                <c:pt idx="768">
                  <c:v>-0.44000000000000056</c:v>
                </c:pt>
                <c:pt idx="769">
                  <c:v>-0.32000000000000101</c:v>
                </c:pt>
                <c:pt idx="770">
                  <c:v>-0.10000000000000071</c:v>
                </c:pt>
                <c:pt idx="771">
                  <c:v>-0.1600000000000012</c:v>
                </c:pt>
                <c:pt idx="772">
                  <c:v>-2.0000000000000996E-2</c:v>
                </c:pt>
                <c:pt idx="773">
                  <c:v>0.21999999999999958</c:v>
                </c:pt>
                <c:pt idx="774">
                  <c:v>0</c:v>
                </c:pt>
                <c:pt idx="775">
                  <c:v>-0.10000000000000035</c:v>
                </c:pt>
                <c:pt idx="776">
                  <c:v>0.22000000000000064</c:v>
                </c:pt>
                <c:pt idx="777">
                  <c:v>0.38000000000000111</c:v>
                </c:pt>
                <c:pt idx="778">
                  <c:v>8.000000000000114E-2</c:v>
                </c:pt>
                <c:pt idx="779">
                  <c:v>-0.61999999999999889</c:v>
                </c:pt>
                <c:pt idx="780">
                  <c:v>-0.77999999999999869</c:v>
                </c:pt>
                <c:pt idx="781">
                  <c:v>-0.9399999999999995</c:v>
                </c:pt>
                <c:pt idx="782">
                  <c:v>-0.98000000000000009</c:v>
                </c:pt>
                <c:pt idx="783">
                  <c:v>-0.52000000000000068</c:v>
                </c:pt>
                <c:pt idx="784">
                  <c:v>-0.1600000000000012</c:v>
                </c:pt>
                <c:pt idx="785">
                  <c:v>-0.34000000000000091</c:v>
                </c:pt>
                <c:pt idx="786">
                  <c:v>-0.74000000000000088</c:v>
                </c:pt>
                <c:pt idx="787">
                  <c:v>-0.96000000000000119</c:v>
                </c:pt>
                <c:pt idx="788">
                  <c:v>-1.3200000000000007</c:v>
                </c:pt>
                <c:pt idx="789">
                  <c:v>-1.44</c:v>
                </c:pt>
                <c:pt idx="790">
                  <c:v>-1.4000000000000004</c:v>
                </c:pt>
                <c:pt idx="791">
                  <c:v>-1.2599999999999998</c:v>
                </c:pt>
                <c:pt idx="792">
                  <c:v>-1.3799999999999994</c:v>
                </c:pt>
                <c:pt idx="793">
                  <c:v>-1.52</c:v>
                </c:pt>
                <c:pt idx="794">
                  <c:v>-1.06</c:v>
                </c:pt>
                <c:pt idx="795">
                  <c:v>-1.2</c:v>
                </c:pt>
                <c:pt idx="796">
                  <c:v>-1.1400000000000001</c:v>
                </c:pt>
                <c:pt idx="797">
                  <c:v>-0.74000000000000021</c:v>
                </c:pt>
                <c:pt idx="798">
                  <c:v>-0.23999999999999985</c:v>
                </c:pt>
                <c:pt idx="799">
                  <c:v>-0.15999999999999978</c:v>
                </c:pt>
                <c:pt idx="800">
                  <c:v>0.26000000000000012</c:v>
                </c:pt>
                <c:pt idx="801">
                  <c:v>0.38000000000000006</c:v>
                </c:pt>
                <c:pt idx="802">
                  <c:v>0.72</c:v>
                </c:pt>
                <c:pt idx="803">
                  <c:v>0.95999999999999974</c:v>
                </c:pt>
                <c:pt idx="804">
                  <c:v>0.75999999999999945</c:v>
                </c:pt>
                <c:pt idx="805">
                  <c:v>0.9399999999999995</c:v>
                </c:pt>
                <c:pt idx="806">
                  <c:v>0.69999999999999962</c:v>
                </c:pt>
                <c:pt idx="807">
                  <c:v>0.15999999999999978</c:v>
                </c:pt>
                <c:pt idx="808">
                  <c:v>-0.28000000000000008</c:v>
                </c:pt>
                <c:pt idx="809">
                  <c:v>2.0000000000000285E-2</c:v>
                </c:pt>
                <c:pt idx="810">
                  <c:v>-0.39999999999999963</c:v>
                </c:pt>
                <c:pt idx="811">
                  <c:v>-0.15999999999999978</c:v>
                </c:pt>
                <c:pt idx="812">
                  <c:v>-1.9999999999999928E-2</c:v>
                </c:pt>
                <c:pt idx="813">
                  <c:v>-0.13999999999999985</c:v>
                </c:pt>
                <c:pt idx="814">
                  <c:v>-0.4599999999999998</c:v>
                </c:pt>
                <c:pt idx="815">
                  <c:v>-7.999999999999971E-2</c:v>
                </c:pt>
                <c:pt idx="816">
                  <c:v>-0.35999999999999943</c:v>
                </c:pt>
                <c:pt idx="817">
                  <c:v>-0.25999999999999945</c:v>
                </c:pt>
                <c:pt idx="818">
                  <c:v>-0.4399999999999995</c:v>
                </c:pt>
                <c:pt idx="819">
                  <c:v>-0.11999999999999993</c:v>
                </c:pt>
                <c:pt idx="820">
                  <c:v>-7.999999999999971E-2</c:v>
                </c:pt>
                <c:pt idx="821">
                  <c:v>0.41999999999999993</c:v>
                </c:pt>
                <c:pt idx="822">
                  <c:v>0.5</c:v>
                </c:pt>
                <c:pt idx="823">
                  <c:v>1.0399999999999998</c:v>
                </c:pt>
                <c:pt idx="824">
                  <c:v>0.68</c:v>
                </c:pt>
                <c:pt idx="825">
                  <c:v>0.33999999999999986</c:v>
                </c:pt>
                <c:pt idx="826">
                  <c:v>0.25999999999999979</c:v>
                </c:pt>
                <c:pt idx="827">
                  <c:v>-0.12000000000000029</c:v>
                </c:pt>
                <c:pt idx="828">
                  <c:v>-0.26000000000000012</c:v>
                </c:pt>
                <c:pt idx="829">
                  <c:v>-0.44000000000000022</c:v>
                </c:pt>
                <c:pt idx="830">
                  <c:v>-0.60000000000000031</c:v>
                </c:pt>
                <c:pt idx="831">
                  <c:v>-0.20000000000000034</c:v>
                </c:pt>
                <c:pt idx="832">
                  <c:v>-0.10000000000000035</c:v>
                </c:pt>
                <c:pt idx="833">
                  <c:v>-0.26000000000000051</c:v>
                </c:pt>
                <c:pt idx="834">
                  <c:v>0.4199999999999996</c:v>
                </c:pt>
                <c:pt idx="835">
                  <c:v>0.73999999999999988</c:v>
                </c:pt>
                <c:pt idx="836">
                  <c:v>0.35999999999999976</c:v>
                </c:pt>
                <c:pt idx="837">
                  <c:v>0.46000000000000013</c:v>
                </c:pt>
                <c:pt idx="838">
                  <c:v>0.46000000000000013</c:v>
                </c:pt>
                <c:pt idx="839">
                  <c:v>0.11999999999999993</c:v>
                </c:pt>
                <c:pt idx="840">
                  <c:v>0.17999999999999972</c:v>
                </c:pt>
                <c:pt idx="841">
                  <c:v>0.13999999999999985</c:v>
                </c:pt>
                <c:pt idx="842">
                  <c:v>3.9999999999999501E-2</c:v>
                </c:pt>
                <c:pt idx="843">
                  <c:v>-0.10000000000000071</c:v>
                </c:pt>
                <c:pt idx="844">
                  <c:v>-0.54000000000000092</c:v>
                </c:pt>
                <c:pt idx="845">
                  <c:v>-0.80000000000000104</c:v>
                </c:pt>
                <c:pt idx="846">
                  <c:v>-0.62000000000000099</c:v>
                </c:pt>
                <c:pt idx="847">
                  <c:v>-0.32000000000000101</c:v>
                </c:pt>
                <c:pt idx="848">
                  <c:v>3.9999999999999147E-2</c:v>
                </c:pt>
                <c:pt idx="849">
                  <c:v>0.35999999999999976</c:v>
                </c:pt>
                <c:pt idx="850">
                  <c:v>0.88000000000000012</c:v>
                </c:pt>
                <c:pt idx="851">
                  <c:v>0.72000000000000031</c:v>
                </c:pt>
                <c:pt idx="852">
                  <c:v>0.46000000000000013</c:v>
                </c:pt>
                <c:pt idx="853">
                  <c:v>0.54000000000000026</c:v>
                </c:pt>
                <c:pt idx="854">
                  <c:v>0.81999999999999962</c:v>
                </c:pt>
                <c:pt idx="855">
                  <c:v>0.47999999999999937</c:v>
                </c:pt>
                <c:pt idx="856">
                  <c:v>0.53999999999999915</c:v>
                </c:pt>
                <c:pt idx="857">
                  <c:v>0.6399999999999999</c:v>
                </c:pt>
                <c:pt idx="858">
                  <c:v>0.25999999999999979</c:v>
                </c:pt>
                <c:pt idx="859">
                  <c:v>0.14000000000000057</c:v>
                </c:pt>
                <c:pt idx="860">
                  <c:v>0.1600000000000005</c:v>
                </c:pt>
                <c:pt idx="861">
                  <c:v>0.52000000000000068</c:v>
                </c:pt>
                <c:pt idx="862">
                  <c:v>0.28000000000000008</c:v>
                </c:pt>
                <c:pt idx="863">
                  <c:v>0.85999999999999976</c:v>
                </c:pt>
                <c:pt idx="864">
                  <c:v>1.1399999999999995</c:v>
                </c:pt>
                <c:pt idx="865">
                  <c:v>1.2799999999999994</c:v>
                </c:pt>
                <c:pt idx="866">
                  <c:v>0.61999999999999889</c:v>
                </c:pt>
                <c:pt idx="867">
                  <c:v>0.71999999999999886</c:v>
                </c:pt>
                <c:pt idx="868">
                  <c:v>0.55999999999999905</c:v>
                </c:pt>
                <c:pt idx="869">
                  <c:v>-0.20000000000000107</c:v>
                </c:pt>
                <c:pt idx="870">
                  <c:v>-0.42000000000000065</c:v>
                </c:pt>
                <c:pt idx="871">
                  <c:v>5.999999999999979E-2</c:v>
                </c:pt>
                <c:pt idx="872">
                  <c:v>4.0000000000000216E-2</c:v>
                </c:pt>
                <c:pt idx="873">
                  <c:v>2.0000000000000996E-2</c:v>
                </c:pt>
                <c:pt idx="874">
                  <c:v>0.46000000000000119</c:v>
                </c:pt>
                <c:pt idx="875">
                  <c:v>0.54000000000000126</c:v>
                </c:pt>
                <c:pt idx="876">
                  <c:v>0.74000000000000088</c:v>
                </c:pt>
                <c:pt idx="877">
                  <c:v>0.70000000000000073</c:v>
                </c:pt>
                <c:pt idx="878">
                  <c:v>0.48000000000000043</c:v>
                </c:pt>
                <c:pt idx="879">
                  <c:v>0.52000000000000068</c:v>
                </c:pt>
                <c:pt idx="880">
                  <c:v>0.66000000000000048</c:v>
                </c:pt>
                <c:pt idx="881">
                  <c:v>0.50000000000000033</c:v>
                </c:pt>
                <c:pt idx="882">
                  <c:v>1.0800000000000005</c:v>
                </c:pt>
                <c:pt idx="883">
                  <c:v>1.3400000000000005</c:v>
                </c:pt>
                <c:pt idx="884">
                  <c:v>1.56</c:v>
                </c:pt>
                <c:pt idx="885">
                  <c:v>1.7800000000000005</c:v>
                </c:pt>
                <c:pt idx="886">
                  <c:v>1.9400000000000006</c:v>
                </c:pt>
                <c:pt idx="887">
                  <c:v>1.7200000000000002</c:v>
                </c:pt>
                <c:pt idx="888">
                  <c:v>1.6</c:v>
                </c:pt>
                <c:pt idx="889">
                  <c:v>2.06</c:v>
                </c:pt>
                <c:pt idx="890">
                  <c:v>1.9600000000000002</c:v>
                </c:pt>
                <c:pt idx="891">
                  <c:v>2.0200000000000005</c:v>
                </c:pt>
                <c:pt idx="892">
                  <c:v>2.1</c:v>
                </c:pt>
                <c:pt idx="893">
                  <c:v>2.2199999999999998</c:v>
                </c:pt>
                <c:pt idx="894">
                  <c:v>1.7199999999999995</c:v>
                </c:pt>
                <c:pt idx="895">
                  <c:v>1.6199999999999988</c:v>
                </c:pt>
                <c:pt idx="896">
                  <c:v>1.1199999999999988</c:v>
                </c:pt>
                <c:pt idx="897">
                  <c:v>1.0399999999999996</c:v>
                </c:pt>
                <c:pt idx="898">
                  <c:v>1.1799999999999993</c:v>
                </c:pt>
                <c:pt idx="899">
                  <c:v>1.1199999999999988</c:v>
                </c:pt>
                <c:pt idx="900">
                  <c:v>1.2999999999999994</c:v>
                </c:pt>
                <c:pt idx="901">
                  <c:v>1.7599999999999993</c:v>
                </c:pt>
                <c:pt idx="902">
                  <c:v>1.8599999999999994</c:v>
                </c:pt>
                <c:pt idx="903">
                  <c:v>1.7999999999999996</c:v>
                </c:pt>
                <c:pt idx="904">
                  <c:v>2.1800000000000002</c:v>
                </c:pt>
                <c:pt idx="905">
                  <c:v>2.3600000000000003</c:v>
                </c:pt>
                <c:pt idx="906">
                  <c:v>2.06</c:v>
                </c:pt>
                <c:pt idx="907">
                  <c:v>2.0999999999999996</c:v>
                </c:pt>
                <c:pt idx="908">
                  <c:v>2.1199999999999997</c:v>
                </c:pt>
                <c:pt idx="909">
                  <c:v>1.7599999999999993</c:v>
                </c:pt>
                <c:pt idx="910">
                  <c:v>1.3399999999999994</c:v>
                </c:pt>
                <c:pt idx="911">
                  <c:v>1.4799999999999993</c:v>
                </c:pt>
                <c:pt idx="912">
                  <c:v>1.3599999999999994</c:v>
                </c:pt>
                <c:pt idx="913">
                  <c:v>1.1599999999999997</c:v>
                </c:pt>
                <c:pt idx="914">
                  <c:v>1.3799999999999997</c:v>
                </c:pt>
                <c:pt idx="915">
                  <c:v>1.5199999999999996</c:v>
                </c:pt>
                <c:pt idx="916">
                  <c:v>1.5199999999999996</c:v>
                </c:pt>
                <c:pt idx="917">
                  <c:v>1.4599999999999997</c:v>
                </c:pt>
                <c:pt idx="918">
                  <c:v>1.4799999999999998</c:v>
                </c:pt>
                <c:pt idx="919">
                  <c:v>1.3</c:v>
                </c:pt>
                <c:pt idx="920">
                  <c:v>1.3199999999999998</c:v>
                </c:pt>
                <c:pt idx="921">
                  <c:v>0.80000000000000038</c:v>
                </c:pt>
                <c:pt idx="922">
                  <c:v>0.44000000000000022</c:v>
                </c:pt>
                <c:pt idx="923">
                  <c:v>0.56000000000000016</c:v>
                </c:pt>
                <c:pt idx="924">
                  <c:v>0.17999999999999972</c:v>
                </c:pt>
                <c:pt idx="925">
                  <c:v>0.13999999999999985</c:v>
                </c:pt>
                <c:pt idx="926">
                  <c:v>0.51999999999999957</c:v>
                </c:pt>
                <c:pt idx="927">
                  <c:v>1.0799999999999996</c:v>
                </c:pt>
                <c:pt idx="928">
                  <c:v>0.83999999999999986</c:v>
                </c:pt>
                <c:pt idx="929">
                  <c:v>1.36</c:v>
                </c:pt>
                <c:pt idx="930">
                  <c:v>1.08</c:v>
                </c:pt>
                <c:pt idx="931">
                  <c:v>1.06</c:v>
                </c:pt>
                <c:pt idx="932">
                  <c:v>0.80000000000000038</c:v>
                </c:pt>
                <c:pt idx="933">
                  <c:v>1.06</c:v>
                </c:pt>
                <c:pt idx="934">
                  <c:v>0.94000000000000061</c:v>
                </c:pt>
                <c:pt idx="935">
                  <c:v>1.1000000000000003</c:v>
                </c:pt>
                <c:pt idx="936">
                  <c:v>1.1199999999999999</c:v>
                </c:pt>
                <c:pt idx="937">
                  <c:v>1.2799999999999998</c:v>
                </c:pt>
                <c:pt idx="938">
                  <c:v>1.3399999999999999</c:v>
                </c:pt>
                <c:pt idx="939">
                  <c:v>1.1199999999999997</c:v>
                </c:pt>
                <c:pt idx="940">
                  <c:v>1.2599999999999998</c:v>
                </c:pt>
                <c:pt idx="941">
                  <c:v>1.4799999999999998</c:v>
                </c:pt>
                <c:pt idx="942">
                  <c:v>1.2399999999999998</c:v>
                </c:pt>
                <c:pt idx="943">
                  <c:v>1.1199999999999999</c:v>
                </c:pt>
                <c:pt idx="944">
                  <c:v>1.3199999999999998</c:v>
                </c:pt>
                <c:pt idx="945">
                  <c:v>1.7599999999999998</c:v>
                </c:pt>
                <c:pt idx="946">
                  <c:v>1.5800000000000005</c:v>
                </c:pt>
                <c:pt idx="947">
                  <c:v>1.7600000000000002</c:v>
                </c:pt>
                <c:pt idx="948">
                  <c:v>1.6199999999999999</c:v>
                </c:pt>
                <c:pt idx="949">
                  <c:v>1.92</c:v>
                </c:pt>
                <c:pt idx="950">
                  <c:v>1.3599999999999999</c:v>
                </c:pt>
                <c:pt idx="951">
                  <c:v>0.99999999999999967</c:v>
                </c:pt>
                <c:pt idx="952">
                  <c:v>0.88000000000000012</c:v>
                </c:pt>
                <c:pt idx="953">
                  <c:v>0.96000000000000052</c:v>
                </c:pt>
                <c:pt idx="954">
                  <c:v>0.82000000000000062</c:v>
                </c:pt>
                <c:pt idx="955">
                  <c:v>1.0200000000000007</c:v>
                </c:pt>
                <c:pt idx="956">
                  <c:v>1.5800000000000005</c:v>
                </c:pt>
                <c:pt idx="957">
                  <c:v>1.5799999999999996</c:v>
                </c:pt>
                <c:pt idx="958">
                  <c:v>1.5199999999999989</c:v>
                </c:pt>
                <c:pt idx="959">
                  <c:v>1.5199999999999989</c:v>
                </c:pt>
                <c:pt idx="960">
                  <c:v>1.3399999999999992</c:v>
                </c:pt>
                <c:pt idx="961">
                  <c:v>1.0999999999999992</c:v>
                </c:pt>
                <c:pt idx="962">
                  <c:v>1.3799999999999997</c:v>
                </c:pt>
                <c:pt idx="963">
                  <c:v>1.64</c:v>
                </c:pt>
                <c:pt idx="964">
                  <c:v>1.4799999999999998</c:v>
                </c:pt>
                <c:pt idx="965">
                  <c:v>1.5399999999999998</c:v>
                </c:pt>
                <c:pt idx="966">
                  <c:v>2.04</c:v>
                </c:pt>
                <c:pt idx="967">
                  <c:v>1.9599999999999995</c:v>
                </c:pt>
                <c:pt idx="968">
                  <c:v>1.7600000000000002</c:v>
                </c:pt>
                <c:pt idx="969">
                  <c:v>1.5599999999999994</c:v>
                </c:pt>
                <c:pt idx="970">
                  <c:v>1.579999999999999</c:v>
                </c:pt>
                <c:pt idx="971">
                  <c:v>1.3399999999999992</c:v>
                </c:pt>
                <c:pt idx="972">
                  <c:v>1.4199999999999995</c:v>
                </c:pt>
                <c:pt idx="973">
                  <c:v>1.4999999999999993</c:v>
                </c:pt>
                <c:pt idx="974">
                  <c:v>1.6</c:v>
                </c:pt>
                <c:pt idx="975">
                  <c:v>0.92000000000000026</c:v>
                </c:pt>
                <c:pt idx="976">
                  <c:v>0.18000000000000008</c:v>
                </c:pt>
                <c:pt idx="977">
                  <c:v>-0.13999999999999985</c:v>
                </c:pt>
                <c:pt idx="978">
                  <c:v>-0.31999999999999995</c:v>
                </c:pt>
                <c:pt idx="979">
                  <c:v>-0.11999999999999993</c:v>
                </c:pt>
                <c:pt idx="980">
                  <c:v>0.64000000000000024</c:v>
                </c:pt>
                <c:pt idx="981">
                  <c:v>1.1600000000000001</c:v>
                </c:pt>
                <c:pt idx="982">
                  <c:v>1.3400000000000003</c:v>
                </c:pt>
                <c:pt idx="983">
                  <c:v>1.1600000000000006</c:v>
                </c:pt>
                <c:pt idx="984">
                  <c:v>1.0200000000000002</c:v>
                </c:pt>
                <c:pt idx="985">
                  <c:v>0.28000000000000008</c:v>
                </c:pt>
                <c:pt idx="986">
                  <c:v>-5.999999999999979E-2</c:v>
                </c:pt>
                <c:pt idx="987">
                  <c:v>-5.999999999999979E-2</c:v>
                </c:pt>
                <c:pt idx="988">
                  <c:v>0.5</c:v>
                </c:pt>
                <c:pt idx="989">
                  <c:v>0.4</c:v>
                </c:pt>
                <c:pt idx="990">
                  <c:v>0.82000000000000028</c:v>
                </c:pt>
                <c:pt idx="991">
                  <c:v>0.7</c:v>
                </c:pt>
                <c:pt idx="992">
                  <c:v>0.65999999999999981</c:v>
                </c:pt>
                <c:pt idx="993">
                  <c:v>0.37999999999999973</c:v>
                </c:pt>
                <c:pt idx="994">
                  <c:v>0.77999999999999969</c:v>
                </c:pt>
                <c:pt idx="995">
                  <c:v>0.49999999999999967</c:v>
                </c:pt>
                <c:pt idx="996">
                  <c:v>1.2</c:v>
                </c:pt>
                <c:pt idx="997">
                  <c:v>1.1199999999999999</c:v>
                </c:pt>
                <c:pt idx="998">
                  <c:v>0.78</c:v>
                </c:pt>
                <c:pt idx="999">
                  <c:v>0.21999999999999992</c:v>
                </c:pt>
                <c:pt idx="1000">
                  <c:v>0.67999999999999972</c:v>
                </c:pt>
                <c:pt idx="1001">
                  <c:v>0.23999999999999949</c:v>
                </c:pt>
                <c:pt idx="1002">
                  <c:v>0.23999999999999985</c:v>
                </c:pt>
                <c:pt idx="1003">
                  <c:v>0.29999999999999966</c:v>
                </c:pt>
                <c:pt idx="1004">
                  <c:v>0.55999999999999983</c:v>
                </c:pt>
                <c:pt idx="1005">
                  <c:v>0.31999999999999995</c:v>
                </c:pt>
                <c:pt idx="1006">
                  <c:v>0.18000000000000008</c:v>
                </c:pt>
                <c:pt idx="1007">
                  <c:v>0.16000000000000014</c:v>
                </c:pt>
                <c:pt idx="1008">
                  <c:v>0.12000000000000029</c:v>
                </c:pt>
                <c:pt idx="1009">
                  <c:v>-3.9999999999999855E-2</c:v>
                </c:pt>
                <c:pt idx="1010">
                  <c:v>0.15999999999999978</c:v>
                </c:pt>
                <c:pt idx="1011">
                  <c:v>0.41999999999999993</c:v>
                </c:pt>
                <c:pt idx="1012">
                  <c:v>0.35999999999999976</c:v>
                </c:pt>
                <c:pt idx="1013">
                  <c:v>0.82</c:v>
                </c:pt>
                <c:pt idx="1014">
                  <c:v>0.72000000000000031</c:v>
                </c:pt>
                <c:pt idx="1015">
                  <c:v>0.60000000000000075</c:v>
                </c:pt>
                <c:pt idx="1016">
                  <c:v>0.50000000000000067</c:v>
                </c:pt>
                <c:pt idx="1017">
                  <c:v>0.60000000000000075</c:v>
                </c:pt>
                <c:pt idx="1018">
                  <c:v>0.14000000000000057</c:v>
                </c:pt>
                <c:pt idx="1019">
                  <c:v>0.30000000000000038</c:v>
                </c:pt>
                <c:pt idx="1020">
                  <c:v>0.38000000000000045</c:v>
                </c:pt>
                <c:pt idx="1021">
                  <c:v>0.80000000000000038</c:v>
                </c:pt>
                <c:pt idx="1022">
                  <c:v>0.74000000000000021</c:v>
                </c:pt>
                <c:pt idx="1023">
                  <c:v>0.72000000000000031</c:v>
                </c:pt>
                <c:pt idx="1024">
                  <c:v>0.74000000000000021</c:v>
                </c:pt>
                <c:pt idx="1025">
                  <c:v>0.76000000000000012</c:v>
                </c:pt>
                <c:pt idx="1026">
                  <c:v>0.54000000000000026</c:v>
                </c:pt>
                <c:pt idx="1027">
                  <c:v>0.54000000000000026</c:v>
                </c:pt>
                <c:pt idx="1028">
                  <c:v>0.64000000000000024</c:v>
                </c:pt>
                <c:pt idx="1029">
                  <c:v>0.7000000000000004</c:v>
                </c:pt>
                <c:pt idx="1030">
                  <c:v>0.61999999999999988</c:v>
                </c:pt>
                <c:pt idx="1031">
                  <c:v>0.61999999999999988</c:v>
                </c:pt>
                <c:pt idx="1032">
                  <c:v>0.64000000000000024</c:v>
                </c:pt>
                <c:pt idx="1033">
                  <c:v>0.78</c:v>
                </c:pt>
                <c:pt idx="1034">
                  <c:v>0.40000000000000036</c:v>
                </c:pt>
                <c:pt idx="1035">
                  <c:v>0.62000000000000066</c:v>
                </c:pt>
                <c:pt idx="1036">
                  <c:v>0.48000000000000043</c:v>
                </c:pt>
                <c:pt idx="1037">
                  <c:v>0.56000000000000016</c:v>
                </c:pt>
                <c:pt idx="1038">
                  <c:v>0.76000000000000045</c:v>
                </c:pt>
                <c:pt idx="1039">
                  <c:v>1.1800000000000002</c:v>
                </c:pt>
                <c:pt idx="1040">
                  <c:v>1.1000000000000001</c:v>
                </c:pt>
                <c:pt idx="1041">
                  <c:v>1.0399999999999998</c:v>
                </c:pt>
                <c:pt idx="1042">
                  <c:v>1.0399999999999998</c:v>
                </c:pt>
                <c:pt idx="1043">
                  <c:v>0.61999999999999955</c:v>
                </c:pt>
                <c:pt idx="1044">
                  <c:v>0.27999999999999969</c:v>
                </c:pt>
                <c:pt idx="1045">
                  <c:v>0.33999999999999952</c:v>
                </c:pt>
                <c:pt idx="1046">
                  <c:v>0.25999999999999979</c:v>
                </c:pt>
                <c:pt idx="1047">
                  <c:v>0.4</c:v>
                </c:pt>
                <c:pt idx="1048">
                  <c:v>0.76000000000000012</c:v>
                </c:pt>
                <c:pt idx="1049">
                  <c:v>1.1600000000000001</c:v>
                </c:pt>
                <c:pt idx="1050">
                  <c:v>0.96000000000000052</c:v>
                </c:pt>
                <c:pt idx="1051">
                  <c:v>1.2000000000000006</c:v>
                </c:pt>
                <c:pt idx="1052">
                  <c:v>0.90000000000000069</c:v>
                </c:pt>
                <c:pt idx="1053">
                  <c:v>0.52000000000000068</c:v>
                </c:pt>
                <c:pt idx="1054">
                  <c:v>0.46000000000000085</c:v>
                </c:pt>
                <c:pt idx="1055">
                  <c:v>0.36000000000000087</c:v>
                </c:pt>
                <c:pt idx="1056">
                  <c:v>0.40000000000000069</c:v>
                </c:pt>
                <c:pt idx="1057">
                  <c:v>0.62000000000000033</c:v>
                </c:pt>
                <c:pt idx="1058">
                  <c:v>0.7</c:v>
                </c:pt>
                <c:pt idx="1059">
                  <c:v>0.7999999999999996</c:v>
                </c:pt>
                <c:pt idx="1060">
                  <c:v>0.99999999999999933</c:v>
                </c:pt>
                <c:pt idx="1061">
                  <c:v>1.0399999999999991</c:v>
                </c:pt>
                <c:pt idx="1062">
                  <c:v>1.0399999999999991</c:v>
                </c:pt>
                <c:pt idx="1063">
                  <c:v>1.1799999999999993</c:v>
                </c:pt>
                <c:pt idx="1064">
                  <c:v>0.87999999999999967</c:v>
                </c:pt>
                <c:pt idx="1065">
                  <c:v>0.78</c:v>
                </c:pt>
                <c:pt idx="1066">
                  <c:v>0.21999999999999992</c:v>
                </c:pt>
                <c:pt idx="1067">
                  <c:v>-0.21999999999999992</c:v>
                </c:pt>
                <c:pt idx="1068">
                  <c:v>-0.11999999999999993</c:v>
                </c:pt>
                <c:pt idx="1069">
                  <c:v>-6.0000000000000143E-2</c:v>
                </c:pt>
                <c:pt idx="1070">
                  <c:v>0.39999999999999963</c:v>
                </c:pt>
                <c:pt idx="1071">
                  <c:v>1.1399999999999999</c:v>
                </c:pt>
                <c:pt idx="1072">
                  <c:v>1.3800000000000001</c:v>
                </c:pt>
                <c:pt idx="1073">
                  <c:v>1.4600000000000002</c:v>
                </c:pt>
                <c:pt idx="1074">
                  <c:v>1.6000000000000003</c:v>
                </c:pt>
                <c:pt idx="1075">
                  <c:v>1.3600000000000005</c:v>
                </c:pt>
                <c:pt idx="1076">
                  <c:v>0.94000000000000017</c:v>
                </c:pt>
                <c:pt idx="1077">
                  <c:v>1.0000000000000004</c:v>
                </c:pt>
                <c:pt idx="1078">
                  <c:v>0.50000000000000033</c:v>
                </c:pt>
                <c:pt idx="1079">
                  <c:v>0.22000000000000028</c:v>
                </c:pt>
                <c:pt idx="1080">
                  <c:v>6.0000000000000143E-2</c:v>
                </c:pt>
                <c:pt idx="1081">
                  <c:v>8.0000000000000432E-2</c:v>
                </c:pt>
                <c:pt idx="1082">
                  <c:v>0.28000000000000008</c:v>
                </c:pt>
                <c:pt idx="1083">
                  <c:v>0.73999999999999988</c:v>
                </c:pt>
                <c:pt idx="1084">
                  <c:v>0.81999999999999962</c:v>
                </c:pt>
                <c:pt idx="1085">
                  <c:v>0.85999999999999976</c:v>
                </c:pt>
                <c:pt idx="1086">
                  <c:v>0.75999999999999979</c:v>
                </c:pt>
                <c:pt idx="1087">
                  <c:v>0.43999999999999984</c:v>
                </c:pt>
                <c:pt idx="1088">
                  <c:v>0.16000000000000014</c:v>
                </c:pt>
                <c:pt idx="1089">
                  <c:v>0.40000000000000036</c:v>
                </c:pt>
                <c:pt idx="1090">
                  <c:v>0.5800000000000004</c:v>
                </c:pt>
                <c:pt idx="1091">
                  <c:v>1.0400000000000003</c:v>
                </c:pt>
                <c:pt idx="1092">
                  <c:v>1.1600000000000001</c:v>
                </c:pt>
                <c:pt idx="1093">
                  <c:v>1.3399999999999999</c:v>
                </c:pt>
                <c:pt idx="1094">
                  <c:v>1.0599999999999998</c:v>
                </c:pt>
                <c:pt idx="1095">
                  <c:v>1.1199999999999997</c:v>
                </c:pt>
                <c:pt idx="1096">
                  <c:v>0.77999999999999969</c:v>
                </c:pt>
                <c:pt idx="1097">
                  <c:v>0.53999999999999981</c:v>
                </c:pt>
                <c:pt idx="1098">
                  <c:v>0.31999999999999995</c:v>
                </c:pt>
                <c:pt idx="1099">
                  <c:v>0.55999999999999983</c:v>
                </c:pt>
                <c:pt idx="1100">
                  <c:v>0.35999999999999976</c:v>
                </c:pt>
                <c:pt idx="1101">
                  <c:v>0.43999999999999984</c:v>
                </c:pt>
                <c:pt idx="1102">
                  <c:v>0.63999999999999946</c:v>
                </c:pt>
                <c:pt idx="1103">
                  <c:v>1.0799999999999996</c:v>
                </c:pt>
                <c:pt idx="1104">
                  <c:v>1.22</c:v>
                </c:pt>
                <c:pt idx="1105">
                  <c:v>1.3200000000000003</c:v>
                </c:pt>
                <c:pt idx="1106">
                  <c:v>1.5200000000000002</c:v>
                </c:pt>
                <c:pt idx="1107">
                  <c:v>1.6200000000000006</c:v>
                </c:pt>
                <c:pt idx="1108">
                  <c:v>0.88000000000000045</c:v>
                </c:pt>
                <c:pt idx="1109">
                  <c:v>0.64000000000000024</c:v>
                </c:pt>
                <c:pt idx="1110">
                  <c:v>0.25999999999999979</c:v>
                </c:pt>
                <c:pt idx="1111">
                  <c:v>5.9999999999999429E-2</c:v>
                </c:pt>
                <c:pt idx="1112">
                  <c:v>7.9999999999999363E-2</c:v>
                </c:pt>
                <c:pt idx="1113">
                  <c:v>0.63999999999999913</c:v>
                </c:pt>
                <c:pt idx="1114">
                  <c:v>0.43999999999999917</c:v>
                </c:pt>
                <c:pt idx="1115">
                  <c:v>0.79999999999999927</c:v>
                </c:pt>
                <c:pt idx="1116">
                  <c:v>0.55999999999999939</c:v>
                </c:pt>
                <c:pt idx="1117">
                  <c:v>0.35999999999999943</c:v>
                </c:pt>
                <c:pt idx="1118">
                  <c:v>0.25999999999999945</c:v>
                </c:pt>
                <c:pt idx="1119">
                  <c:v>0.4799999999999997</c:v>
                </c:pt>
                <c:pt idx="1120">
                  <c:v>0.33999999999999986</c:v>
                </c:pt>
                <c:pt idx="1121">
                  <c:v>0.23999999999999985</c:v>
                </c:pt>
                <c:pt idx="1122">
                  <c:v>0.17999999999999972</c:v>
                </c:pt>
                <c:pt idx="1123">
                  <c:v>0.31999999999999995</c:v>
                </c:pt>
                <c:pt idx="1124">
                  <c:v>8.0000000000000071E-2</c:v>
                </c:pt>
                <c:pt idx="1125">
                  <c:v>0.4</c:v>
                </c:pt>
                <c:pt idx="1126">
                  <c:v>1.2600000000000002</c:v>
                </c:pt>
                <c:pt idx="1127">
                  <c:v>1.3600000000000005</c:v>
                </c:pt>
                <c:pt idx="1128">
                  <c:v>1.1600000000000006</c:v>
                </c:pt>
                <c:pt idx="1129">
                  <c:v>1.7400000000000002</c:v>
                </c:pt>
                <c:pt idx="1130">
                  <c:v>1.4000000000000004</c:v>
                </c:pt>
                <c:pt idx="1131">
                  <c:v>1.0000000000000004</c:v>
                </c:pt>
                <c:pt idx="1132">
                  <c:v>1.48</c:v>
                </c:pt>
                <c:pt idx="1133">
                  <c:v>1.7</c:v>
                </c:pt>
                <c:pt idx="1134">
                  <c:v>1.3799999999999997</c:v>
                </c:pt>
                <c:pt idx="1135">
                  <c:v>1.3399999999999994</c:v>
                </c:pt>
                <c:pt idx="1136">
                  <c:v>1.159999999999999</c:v>
                </c:pt>
                <c:pt idx="1137">
                  <c:v>0.91999999999999926</c:v>
                </c:pt>
                <c:pt idx="1138">
                  <c:v>0.79999999999999927</c:v>
                </c:pt>
                <c:pt idx="1139">
                  <c:v>0.67999999999999938</c:v>
                </c:pt>
                <c:pt idx="1140">
                  <c:v>0.95999999999999908</c:v>
                </c:pt>
                <c:pt idx="1141">
                  <c:v>0.85999999999999943</c:v>
                </c:pt>
                <c:pt idx="1142">
                  <c:v>0.55999999999999905</c:v>
                </c:pt>
                <c:pt idx="1143">
                  <c:v>0.17999999999999935</c:v>
                </c:pt>
                <c:pt idx="1144">
                  <c:v>0.17999999999999935</c:v>
                </c:pt>
                <c:pt idx="1145">
                  <c:v>7.999999999999971E-2</c:v>
                </c:pt>
                <c:pt idx="1146">
                  <c:v>0.38000000000000006</c:v>
                </c:pt>
                <c:pt idx="1147">
                  <c:v>0.76000000000000045</c:v>
                </c:pt>
                <c:pt idx="1148">
                  <c:v>1.3000000000000003</c:v>
                </c:pt>
                <c:pt idx="1149">
                  <c:v>1.2400000000000007</c:v>
                </c:pt>
                <c:pt idx="1150">
                  <c:v>1.3600000000000005</c:v>
                </c:pt>
                <c:pt idx="1151">
                  <c:v>1.1800000000000002</c:v>
                </c:pt>
                <c:pt idx="1152">
                  <c:v>0.83999999999999986</c:v>
                </c:pt>
                <c:pt idx="1153">
                  <c:v>0.75999999999999979</c:v>
                </c:pt>
                <c:pt idx="1154">
                  <c:v>0.87999999999999967</c:v>
                </c:pt>
                <c:pt idx="1155">
                  <c:v>0.73999999999999955</c:v>
                </c:pt>
                <c:pt idx="1156">
                  <c:v>0.95999999999999974</c:v>
                </c:pt>
                <c:pt idx="1157">
                  <c:v>1.1399999999999999</c:v>
                </c:pt>
                <c:pt idx="1158">
                  <c:v>0.95999999999999974</c:v>
                </c:pt>
                <c:pt idx="1159">
                  <c:v>1.1800000000000002</c:v>
                </c:pt>
                <c:pt idx="1160">
                  <c:v>1.3800000000000001</c:v>
                </c:pt>
                <c:pt idx="1161">
                  <c:v>1.3</c:v>
                </c:pt>
                <c:pt idx="1162">
                  <c:v>1.4</c:v>
                </c:pt>
                <c:pt idx="1163">
                  <c:v>1.78</c:v>
                </c:pt>
                <c:pt idx="1164">
                  <c:v>1.9199999999999995</c:v>
                </c:pt>
                <c:pt idx="1165">
                  <c:v>1.7</c:v>
                </c:pt>
                <c:pt idx="1166">
                  <c:v>2.12</c:v>
                </c:pt>
                <c:pt idx="1167">
                  <c:v>2.2600000000000007</c:v>
                </c:pt>
                <c:pt idx="1168">
                  <c:v>2.1800000000000002</c:v>
                </c:pt>
                <c:pt idx="1169">
                  <c:v>3.0200000000000005</c:v>
                </c:pt>
                <c:pt idx="1170">
                  <c:v>2.5200000000000009</c:v>
                </c:pt>
                <c:pt idx="1171">
                  <c:v>1.3000000000000012</c:v>
                </c:pt>
                <c:pt idx="1172">
                  <c:v>0.94000000000000061</c:v>
                </c:pt>
                <c:pt idx="1173">
                  <c:v>1.160000000000001</c:v>
                </c:pt>
                <c:pt idx="1174">
                  <c:v>0.40000000000000091</c:v>
                </c:pt>
                <c:pt idx="1175">
                  <c:v>1.2000000000000006</c:v>
                </c:pt>
                <c:pt idx="1176">
                  <c:v>2.4</c:v>
                </c:pt>
                <c:pt idx="1177">
                  <c:v>2.8600000000000003</c:v>
                </c:pt>
                <c:pt idx="1178">
                  <c:v>2.7</c:v>
                </c:pt>
                <c:pt idx="1179">
                  <c:v>2.54</c:v>
                </c:pt>
                <c:pt idx="1180">
                  <c:v>2.2200000000000002</c:v>
                </c:pt>
                <c:pt idx="1181">
                  <c:v>2.0000000000000004</c:v>
                </c:pt>
                <c:pt idx="1182">
                  <c:v>2</c:v>
                </c:pt>
                <c:pt idx="1183">
                  <c:v>1.8400000000000003</c:v>
                </c:pt>
                <c:pt idx="1184">
                  <c:v>1.7400000000000002</c:v>
                </c:pt>
                <c:pt idx="1185">
                  <c:v>1.8</c:v>
                </c:pt>
                <c:pt idx="1186">
                  <c:v>1.6</c:v>
                </c:pt>
                <c:pt idx="1187">
                  <c:v>1.2400000000000002</c:v>
                </c:pt>
                <c:pt idx="1188">
                  <c:v>0.91999999999999993</c:v>
                </c:pt>
                <c:pt idx="1189">
                  <c:v>0.57999999999999974</c:v>
                </c:pt>
                <c:pt idx="1190">
                  <c:v>0.49999999999999967</c:v>
                </c:pt>
                <c:pt idx="1191">
                  <c:v>0.65999999999999981</c:v>
                </c:pt>
                <c:pt idx="1192">
                  <c:v>0.5</c:v>
                </c:pt>
                <c:pt idx="1193">
                  <c:v>0.82</c:v>
                </c:pt>
                <c:pt idx="1194">
                  <c:v>0.82</c:v>
                </c:pt>
                <c:pt idx="1195">
                  <c:v>0.96000000000000019</c:v>
                </c:pt>
                <c:pt idx="1196">
                  <c:v>0.68</c:v>
                </c:pt>
                <c:pt idx="1197">
                  <c:v>0.82</c:v>
                </c:pt>
                <c:pt idx="1198">
                  <c:v>0.5</c:v>
                </c:pt>
                <c:pt idx="1199">
                  <c:v>0.88000000000000045</c:v>
                </c:pt>
                <c:pt idx="1200">
                  <c:v>0.8</c:v>
                </c:pt>
                <c:pt idx="1201">
                  <c:v>0.76000000000000012</c:v>
                </c:pt>
                <c:pt idx="1202">
                  <c:v>0.83999999999999986</c:v>
                </c:pt>
                <c:pt idx="1203">
                  <c:v>1.2599999999999998</c:v>
                </c:pt>
                <c:pt idx="1204">
                  <c:v>1.4599999999999995</c:v>
                </c:pt>
                <c:pt idx="1205">
                  <c:v>1.2799999999999998</c:v>
                </c:pt>
                <c:pt idx="1206">
                  <c:v>1.2399999999999995</c:v>
                </c:pt>
                <c:pt idx="1207">
                  <c:v>1.3999999999999997</c:v>
                </c:pt>
                <c:pt idx="1208">
                  <c:v>1.3599999999999999</c:v>
                </c:pt>
                <c:pt idx="1209">
                  <c:v>1.1800000000000002</c:v>
                </c:pt>
                <c:pt idx="1210">
                  <c:v>1.0399999999999998</c:v>
                </c:pt>
                <c:pt idx="1211">
                  <c:v>1.1399999999999999</c:v>
                </c:pt>
                <c:pt idx="1212">
                  <c:v>0.93999999999999984</c:v>
                </c:pt>
                <c:pt idx="1213">
                  <c:v>0.83999999999999986</c:v>
                </c:pt>
                <c:pt idx="1214">
                  <c:v>0.9199999999999996</c:v>
                </c:pt>
                <c:pt idx="1215">
                  <c:v>1.3599999999999999</c:v>
                </c:pt>
                <c:pt idx="1216">
                  <c:v>1.2600000000000002</c:v>
                </c:pt>
                <c:pt idx="1217">
                  <c:v>1.3200000000000003</c:v>
                </c:pt>
                <c:pt idx="1218">
                  <c:v>1.2200000000000002</c:v>
                </c:pt>
                <c:pt idx="1219">
                  <c:v>0.96000000000000052</c:v>
                </c:pt>
                <c:pt idx="1220">
                  <c:v>0.38000000000000045</c:v>
                </c:pt>
                <c:pt idx="1221">
                  <c:v>0.44000000000000022</c:v>
                </c:pt>
                <c:pt idx="1222">
                  <c:v>0.23999999999999985</c:v>
                </c:pt>
                <c:pt idx="1223">
                  <c:v>0.17999999999999972</c:v>
                </c:pt>
                <c:pt idx="1224">
                  <c:v>0.31999999999999956</c:v>
                </c:pt>
                <c:pt idx="1225">
                  <c:v>1.0599999999999994</c:v>
                </c:pt>
                <c:pt idx="1226">
                  <c:v>0.9199999999999996</c:v>
                </c:pt>
                <c:pt idx="1227">
                  <c:v>1.1799999999999997</c:v>
                </c:pt>
                <c:pt idx="1228">
                  <c:v>1.3599999999999999</c:v>
                </c:pt>
                <c:pt idx="1229">
                  <c:v>1.0199999999999996</c:v>
                </c:pt>
                <c:pt idx="1230">
                  <c:v>0.59999999999999964</c:v>
                </c:pt>
                <c:pt idx="1231">
                  <c:v>1.1799999999999997</c:v>
                </c:pt>
                <c:pt idx="1232">
                  <c:v>0.82</c:v>
                </c:pt>
                <c:pt idx="1233">
                  <c:v>0.8</c:v>
                </c:pt>
                <c:pt idx="1234">
                  <c:v>0.98000000000000009</c:v>
                </c:pt>
                <c:pt idx="1235">
                  <c:v>0.80000000000000038</c:v>
                </c:pt>
                <c:pt idx="1236">
                  <c:v>0.40000000000000036</c:v>
                </c:pt>
                <c:pt idx="1237">
                  <c:v>0.58000000000000007</c:v>
                </c:pt>
                <c:pt idx="1238">
                  <c:v>0.46000000000000013</c:v>
                </c:pt>
                <c:pt idx="1239">
                  <c:v>0.92000000000000026</c:v>
                </c:pt>
                <c:pt idx="1240">
                  <c:v>1.06</c:v>
                </c:pt>
                <c:pt idx="1241">
                  <c:v>1.2</c:v>
                </c:pt>
                <c:pt idx="1242">
                  <c:v>1.3800000000000001</c:v>
                </c:pt>
                <c:pt idx="1243">
                  <c:v>1.3199999999999998</c:v>
                </c:pt>
                <c:pt idx="1244">
                  <c:v>0.8</c:v>
                </c:pt>
                <c:pt idx="1245">
                  <c:v>1.1399999999999999</c:v>
                </c:pt>
                <c:pt idx="1246">
                  <c:v>1.3399999999999999</c:v>
                </c:pt>
                <c:pt idx="1247">
                  <c:v>1.3599999999999999</c:v>
                </c:pt>
                <c:pt idx="1248">
                  <c:v>1.5599999999999998</c:v>
                </c:pt>
                <c:pt idx="1249">
                  <c:v>1.4199999999999995</c:v>
                </c:pt>
                <c:pt idx="1250">
                  <c:v>1.2599999999999998</c:v>
                </c:pt>
                <c:pt idx="1251">
                  <c:v>0.93999999999999984</c:v>
                </c:pt>
                <c:pt idx="1252">
                  <c:v>1.02</c:v>
                </c:pt>
                <c:pt idx="1253">
                  <c:v>1.28</c:v>
                </c:pt>
                <c:pt idx="1254">
                  <c:v>1.6200000000000003</c:v>
                </c:pt>
                <c:pt idx="1255">
                  <c:v>1.52</c:v>
                </c:pt>
                <c:pt idx="1256">
                  <c:v>1.6200000000000003</c:v>
                </c:pt>
                <c:pt idx="1257">
                  <c:v>1.7000000000000004</c:v>
                </c:pt>
                <c:pt idx="1258">
                  <c:v>1.3399999999999999</c:v>
                </c:pt>
                <c:pt idx="1259">
                  <c:v>1.3799999999999997</c:v>
                </c:pt>
                <c:pt idx="1260">
                  <c:v>1.6199999999999999</c:v>
                </c:pt>
                <c:pt idx="1261">
                  <c:v>1.6199999999999992</c:v>
                </c:pt>
                <c:pt idx="1262">
                  <c:v>1.5599999999999992</c:v>
                </c:pt>
                <c:pt idx="1263">
                  <c:v>1.94</c:v>
                </c:pt>
                <c:pt idx="1264">
                  <c:v>1.7799999999999998</c:v>
                </c:pt>
                <c:pt idx="1265">
                  <c:v>1.6</c:v>
                </c:pt>
                <c:pt idx="1266">
                  <c:v>1.4400000000000006</c:v>
                </c:pt>
                <c:pt idx="1267">
                  <c:v>1.3600000000000008</c:v>
                </c:pt>
                <c:pt idx="1268">
                  <c:v>1.1600000000000001</c:v>
                </c:pt>
                <c:pt idx="1269">
                  <c:v>1.3600000000000008</c:v>
                </c:pt>
                <c:pt idx="1270">
                  <c:v>1.4000000000000008</c:v>
                </c:pt>
                <c:pt idx="1271">
                  <c:v>1.5200000000000009</c:v>
                </c:pt>
                <c:pt idx="1272">
                  <c:v>1.2200000000000011</c:v>
                </c:pt>
                <c:pt idx="1273">
                  <c:v>1.3800000000000019</c:v>
                </c:pt>
                <c:pt idx="1274">
                  <c:v>1.6400000000000012</c:v>
                </c:pt>
                <c:pt idx="1275">
                  <c:v>1.7800000000000011</c:v>
                </c:pt>
                <c:pt idx="1276">
                  <c:v>1.7600000000000009</c:v>
                </c:pt>
                <c:pt idx="1277">
                  <c:v>1.9400000000000006</c:v>
                </c:pt>
                <c:pt idx="1278">
                  <c:v>1.5799999999999996</c:v>
                </c:pt>
                <c:pt idx="1279">
                  <c:v>1.3399999999999999</c:v>
                </c:pt>
                <c:pt idx="1280">
                  <c:v>1.5599999999999994</c:v>
                </c:pt>
                <c:pt idx="1281">
                  <c:v>1.7799999999999989</c:v>
                </c:pt>
                <c:pt idx="1282">
                  <c:v>1.879999999999999</c:v>
                </c:pt>
                <c:pt idx="1283">
                  <c:v>2.1599999999999988</c:v>
                </c:pt>
                <c:pt idx="1284">
                  <c:v>1.7999999999999978</c:v>
                </c:pt>
                <c:pt idx="1285">
                  <c:v>1.5399999999999978</c:v>
                </c:pt>
                <c:pt idx="1286">
                  <c:v>0.77999999999999825</c:v>
                </c:pt>
                <c:pt idx="1287">
                  <c:v>0.51999999999999813</c:v>
                </c:pt>
                <c:pt idx="1288">
                  <c:v>0.25999999999999873</c:v>
                </c:pt>
                <c:pt idx="1289">
                  <c:v>0.21999999999999958</c:v>
                </c:pt>
                <c:pt idx="1290">
                  <c:v>-0.36000000000000015</c:v>
                </c:pt>
                <c:pt idx="1291">
                  <c:v>1.9999999999998862E-2</c:v>
                </c:pt>
                <c:pt idx="1292">
                  <c:v>0.13999999999999915</c:v>
                </c:pt>
                <c:pt idx="1293">
                  <c:v>0.21999999999999886</c:v>
                </c:pt>
                <c:pt idx="1294">
                  <c:v>1.9999999999998862E-2</c:v>
                </c:pt>
                <c:pt idx="1295">
                  <c:v>1.9999999999998862E-2</c:v>
                </c:pt>
                <c:pt idx="1296">
                  <c:v>-8.000000000000114E-2</c:v>
                </c:pt>
                <c:pt idx="1297">
                  <c:v>-0.34000000000000058</c:v>
                </c:pt>
                <c:pt idx="1298">
                  <c:v>-0.38000000000000111</c:v>
                </c:pt>
                <c:pt idx="1299">
                  <c:v>-0.34000000000000197</c:v>
                </c:pt>
                <c:pt idx="1300">
                  <c:v>-6.0000000000000851E-2</c:v>
                </c:pt>
                <c:pt idx="1301">
                  <c:v>-4.000000000000057E-2</c:v>
                </c:pt>
                <c:pt idx="1302">
                  <c:v>1.9999999999998862E-2</c:v>
                </c:pt>
                <c:pt idx="1303">
                  <c:v>3.9999999999999147E-2</c:v>
                </c:pt>
                <c:pt idx="1304">
                  <c:v>0.17999999999999972</c:v>
                </c:pt>
                <c:pt idx="1305">
                  <c:v>0.21999999999999886</c:v>
                </c:pt>
                <c:pt idx="1306">
                  <c:v>0.41999999999999887</c:v>
                </c:pt>
                <c:pt idx="1307">
                  <c:v>0.61999999999999889</c:v>
                </c:pt>
                <c:pt idx="1308">
                  <c:v>0.7399999999999991</c:v>
                </c:pt>
                <c:pt idx="1309">
                  <c:v>1.0399999999999991</c:v>
                </c:pt>
                <c:pt idx="1310">
                  <c:v>1.2199999999999989</c:v>
                </c:pt>
                <c:pt idx="1311">
                  <c:v>1.1799999999999997</c:v>
                </c:pt>
                <c:pt idx="1312">
                  <c:v>1.5599999999999994</c:v>
                </c:pt>
                <c:pt idx="1313">
                  <c:v>1.1199999999999988</c:v>
                </c:pt>
                <c:pt idx="1314">
                  <c:v>0.83999999999999919</c:v>
                </c:pt>
                <c:pt idx="1315">
                  <c:v>0.77999999999999969</c:v>
                </c:pt>
                <c:pt idx="1316">
                  <c:v>0.75999999999999945</c:v>
                </c:pt>
                <c:pt idx="1317">
                  <c:v>0.5</c:v>
                </c:pt>
                <c:pt idx="1318">
                  <c:v>0.78000000000000114</c:v>
                </c:pt>
                <c:pt idx="1319">
                  <c:v>0.84000000000000197</c:v>
                </c:pt>
                <c:pt idx="1320">
                  <c:v>0.92000000000000171</c:v>
                </c:pt>
                <c:pt idx="1321">
                  <c:v>1.0600000000000023</c:v>
                </c:pt>
                <c:pt idx="1322">
                  <c:v>0.9600000000000023</c:v>
                </c:pt>
                <c:pt idx="1323">
                  <c:v>1.2600000000000022</c:v>
                </c:pt>
                <c:pt idx="1324">
                  <c:v>1.2000000000000015</c:v>
                </c:pt>
                <c:pt idx="1325">
                  <c:v>0.84000000000000052</c:v>
                </c:pt>
                <c:pt idx="1326">
                  <c:v>1.0599999999999994</c:v>
                </c:pt>
                <c:pt idx="1327">
                  <c:v>1.2399999999999991</c:v>
                </c:pt>
                <c:pt idx="1328">
                  <c:v>1.2399999999999991</c:v>
                </c:pt>
                <c:pt idx="1329">
                  <c:v>1.6</c:v>
                </c:pt>
                <c:pt idx="1330">
                  <c:v>1.4800000000000011</c:v>
                </c:pt>
                <c:pt idx="1331">
                  <c:v>1.0000000000000013</c:v>
                </c:pt>
                <c:pt idx="1332">
                  <c:v>0.54000000000000203</c:v>
                </c:pt>
                <c:pt idx="1333">
                  <c:v>0.32000000000000173</c:v>
                </c:pt>
                <c:pt idx="1334">
                  <c:v>-0.11999999999999886</c:v>
                </c:pt>
                <c:pt idx="1335">
                  <c:v>0.42000000000000026</c:v>
                </c:pt>
                <c:pt idx="1336">
                  <c:v>0.46000000000000085</c:v>
                </c:pt>
                <c:pt idx="1337">
                  <c:v>0.40000000000000141</c:v>
                </c:pt>
                <c:pt idx="1338">
                  <c:v>-0.11999999999999886</c:v>
                </c:pt>
                <c:pt idx="1339">
                  <c:v>-0.13999999999999915</c:v>
                </c:pt>
                <c:pt idx="1340">
                  <c:v>-0.37999999999999828</c:v>
                </c:pt>
                <c:pt idx="1341">
                  <c:v>-0.65999999999999948</c:v>
                </c:pt>
                <c:pt idx="1342">
                  <c:v>-0.72000000000000031</c:v>
                </c:pt>
                <c:pt idx="1343">
                  <c:v>-0.48000000000000115</c:v>
                </c:pt>
                <c:pt idx="1344">
                  <c:v>-0.440000000000002</c:v>
                </c:pt>
                <c:pt idx="1345">
                  <c:v>-0.7000000000000014</c:v>
                </c:pt>
                <c:pt idx="1346">
                  <c:v>-0.66000000000000081</c:v>
                </c:pt>
                <c:pt idx="1347">
                  <c:v>-0.42000000000000026</c:v>
                </c:pt>
                <c:pt idx="1348">
                  <c:v>-0.22000000000000028</c:v>
                </c:pt>
                <c:pt idx="1349">
                  <c:v>-0.25999999999999945</c:v>
                </c:pt>
                <c:pt idx="1350">
                  <c:v>-4.000000000000057E-2</c:v>
                </c:pt>
                <c:pt idx="1351">
                  <c:v>0.37999999999999828</c:v>
                </c:pt>
                <c:pt idx="1352">
                  <c:v>0.31999999999999745</c:v>
                </c:pt>
                <c:pt idx="1353">
                  <c:v>0.23999999999999916</c:v>
                </c:pt>
                <c:pt idx="1354">
                  <c:v>0.5</c:v>
                </c:pt>
                <c:pt idx="1355">
                  <c:v>0.24000000000000057</c:v>
                </c:pt>
                <c:pt idx="1356">
                  <c:v>-0.11999999999999744</c:v>
                </c:pt>
                <c:pt idx="1357">
                  <c:v>-0.27999999999999831</c:v>
                </c:pt>
                <c:pt idx="1358">
                  <c:v>-0.39999999999999858</c:v>
                </c:pt>
                <c:pt idx="1359">
                  <c:v>-0.85999999999999943</c:v>
                </c:pt>
                <c:pt idx="1360">
                  <c:v>-0.91999999999999882</c:v>
                </c:pt>
                <c:pt idx="1361">
                  <c:v>-0.67999999999999972</c:v>
                </c:pt>
                <c:pt idx="1362">
                  <c:v>-0.51999999999999891</c:v>
                </c:pt>
                <c:pt idx="1363">
                  <c:v>-0.39999999999999858</c:v>
                </c:pt>
                <c:pt idx="1364">
                  <c:v>-5.9999999999999429E-2</c:v>
                </c:pt>
                <c:pt idx="1365">
                  <c:v>2.0000000000000285E-2</c:v>
                </c:pt>
                <c:pt idx="1366">
                  <c:v>-1.9999999999998862E-2</c:v>
                </c:pt>
                <c:pt idx="1367">
                  <c:v>4.0000000000001992E-2</c:v>
                </c:pt>
                <c:pt idx="1368">
                  <c:v>0.10000000000000142</c:v>
                </c:pt>
                <c:pt idx="1369">
                  <c:v>-0.37999999999999828</c:v>
                </c:pt>
                <c:pt idx="1370">
                  <c:v>-9.9999999999998576E-2</c:v>
                </c:pt>
                <c:pt idx="1371">
                  <c:v>0.16000000000000086</c:v>
                </c:pt>
                <c:pt idx="1372">
                  <c:v>0.37999999999999973</c:v>
                </c:pt>
                <c:pt idx="1373">
                  <c:v>0.3</c:v>
                </c:pt>
                <c:pt idx="1374">
                  <c:v>0.86000000000000087</c:v>
                </c:pt>
                <c:pt idx="1375">
                  <c:v>0.96000000000000085</c:v>
                </c:pt>
                <c:pt idx="1376">
                  <c:v>0.4799999999999997</c:v>
                </c:pt>
                <c:pt idx="1377">
                  <c:v>0.53999999999999915</c:v>
                </c:pt>
                <c:pt idx="1378">
                  <c:v>0.81999999999999884</c:v>
                </c:pt>
                <c:pt idx="1379">
                  <c:v>0.99999999999999856</c:v>
                </c:pt>
                <c:pt idx="1380">
                  <c:v>0.63999999999999913</c:v>
                </c:pt>
                <c:pt idx="1381">
                  <c:v>1.0800000000000012</c:v>
                </c:pt>
                <c:pt idx="1382">
                  <c:v>0.88000000000000111</c:v>
                </c:pt>
                <c:pt idx="1383">
                  <c:v>0.64000000000000201</c:v>
                </c:pt>
                <c:pt idx="1384">
                  <c:v>0.440000000000002</c:v>
                </c:pt>
                <c:pt idx="1385">
                  <c:v>0.38000000000000111</c:v>
                </c:pt>
                <c:pt idx="1386">
                  <c:v>4.000000000000057E-2</c:v>
                </c:pt>
                <c:pt idx="1387">
                  <c:v>-3.9999999999999147E-2</c:v>
                </c:pt>
                <c:pt idx="1388">
                  <c:v>0</c:v>
                </c:pt>
                <c:pt idx="1389">
                  <c:v>4.000000000000057E-2</c:v>
                </c:pt>
                <c:pt idx="1390">
                  <c:v>0.4799999999999997</c:v>
                </c:pt>
                <c:pt idx="1391">
                  <c:v>0.52000000000000024</c:v>
                </c:pt>
                <c:pt idx="1392">
                  <c:v>0.84000000000000052</c:v>
                </c:pt>
                <c:pt idx="1393">
                  <c:v>0.54000000000000059</c:v>
                </c:pt>
                <c:pt idx="1394">
                  <c:v>0.51999999999999891</c:v>
                </c:pt>
                <c:pt idx="1395">
                  <c:v>0.5</c:v>
                </c:pt>
                <c:pt idx="1396">
                  <c:v>0.59999999999999853</c:v>
                </c:pt>
                <c:pt idx="1397">
                  <c:v>0.47999999999999832</c:v>
                </c:pt>
                <c:pt idx="1398">
                  <c:v>0.95999999999999797</c:v>
                </c:pt>
                <c:pt idx="1399">
                  <c:v>0.87999999999999834</c:v>
                </c:pt>
                <c:pt idx="1400">
                  <c:v>0.27999999999999758</c:v>
                </c:pt>
                <c:pt idx="1401">
                  <c:v>0.19999999999999787</c:v>
                </c:pt>
                <c:pt idx="1402">
                  <c:v>-0.30000000000000215</c:v>
                </c:pt>
                <c:pt idx="1403">
                  <c:v>-0.8400000000000013</c:v>
                </c:pt>
                <c:pt idx="1404">
                  <c:v>-0.83999999999999986</c:v>
                </c:pt>
                <c:pt idx="1405">
                  <c:v>-0.67999999999999972</c:v>
                </c:pt>
                <c:pt idx="1406">
                  <c:v>-0.67999999999999972</c:v>
                </c:pt>
                <c:pt idx="1407">
                  <c:v>-0.47999999999999898</c:v>
                </c:pt>
                <c:pt idx="1408">
                  <c:v>-0.49999999999999928</c:v>
                </c:pt>
                <c:pt idx="1409">
                  <c:v>-0.89999999999999925</c:v>
                </c:pt>
                <c:pt idx="1410">
                  <c:v>-1.079999999999999</c:v>
                </c:pt>
                <c:pt idx="1411">
                  <c:v>-1.4599999999999986</c:v>
                </c:pt>
                <c:pt idx="1412">
                  <c:v>-1.9799999999999998</c:v>
                </c:pt>
                <c:pt idx="1413">
                  <c:v>-1.9199999999999995</c:v>
                </c:pt>
                <c:pt idx="1414">
                  <c:v>-1.8400000000000005</c:v>
                </c:pt>
                <c:pt idx="1415">
                  <c:v>-1.9000000000000015</c:v>
                </c:pt>
                <c:pt idx="1416">
                  <c:v>-1.4000000000000028</c:v>
                </c:pt>
                <c:pt idx="1417">
                  <c:v>-1.1200000000000023</c:v>
                </c:pt>
                <c:pt idx="1418">
                  <c:v>-0.96000000000000296</c:v>
                </c:pt>
                <c:pt idx="1419">
                  <c:v>-1.1200000000000023</c:v>
                </c:pt>
                <c:pt idx="1420">
                  <c:v>-1.0000000000000007</c:v>
                </c:pt>
                <c:pt idx="1421">
                  <c:v>-1.4799999999999991</c:v>
                </c:pt>
                <c:pt idx="1422">
                  <c:v>-1.1199999999999981</c:v>
                </c:pt>
                <c:pt idx="1423">
                  <c:v>-1.2599999999999987</c:v>
                </c:pt>
                <c:pt idx="1424">
                  <c:v>-0.85999999999999943</c:v>
                </c:pt>
                <c:pt idx="1425">
                  <c:v>-0.77999999999999969</c:v>
                </c:pt>
                <c:pt idx="1426">
                  <c:v>-0.52000000000000024</c:v>
                </c:pt>
                <c:pt idx="1427">
                  <c:v>-0.82000000000000095</c:v>
                </c:pt>
                <c:pt idx="1428">
                  <c:v>-0.84000000000000052</c:v>
                </c:pt>
                <c:pt idx="1429">
                  <c:v>-0.94000000000000061</c:v>
                </c:pt>
                <c:pt idx="1430">
                  <c:v>-0.52000000000000024</c:v>
                </c:pt>
                <c:pt idx="1431">
                  <c:v>-0.66000000000000081</c:v>
                </c:pt>
                <c:pt idx="1432">
                  <c:v>-0.70000000000000073</c:v>
                </c:pt>
                <c:pt idx="1433">
                  <c:v>-0.84000000000000052</c:v>
                </c:pt>
                <c:pt idx="1434">
                  <c:v>-1.0799999999999996</c:v>
                </c:pt>
                <c:pt idx="1435">
                  <c:v>-2.2400000000000007</c:v>
                </c:pt>
                <c:pt idx="1436">
                  <c:v>-2.2200000000000002</c:v>
                </c:pt>
                <c:pt idx="1437">
                  <c:v>-2.5999999999999992</c:v>
                </c:pt>
                <c:pt idx="1438">
                  <c:v>-2.3999999999999986</c:v>
                </c:pt>
                <c:pt idx="1439">
                  <c:v>-2.2799999999999998</c:v>
                </c:pt>
                <c:pt idx="1440">
                  <c:v>-1.7599999999999993</c:v>
                </c:pt>
                <c:pt idx="1441">
                  <c:v>-1.9599999999999986</c:v>
                </c:pt>
                <c:pt idx="1442">
                  <c:v>-1.7399999999999998</c:v>
                </c:pt>
                <c:pt idx="1443">
                  <c:v>-1.86</c:v>
                </c:pt>
                <c:pt idx="1444">
                  <c:v>-1.9399999999999991</c:v>
                </c:pt>
                <c:pt idx="1445">
                  <c:v>-1.7200000000000002</c:v>
                </c:pt>
                <c:pt idx="1446">
                  <c:v>-1.6200000000000003</c:v>
                </c:pt>
                <c:pt idx="1447">
                  <c:v>-1.5</c:v>
                </c:pt>
                <c:pt idx="1448">
                  <c:v>-1.4799999999999998</c:v>
                </c:pt>
                <c:pt idx="1449">
                  <c:v>-1.5399999999999998</c:v>
                </c:pt>
                <c:pt idx="1450">
                  <c:v>-1.4999999999999993</c:v>
                </c:pt>
                <c:pt idx="1451">
                  <c:v>-1.4599999999999995</c:v>
                </c:pt>
                <c:pt idx="1452">
                  <c:v>-1.3</c:v>
                </c:pt>
                <c:pt idx="1453">
                  <c:v>-0.84000000000000052</c:v>
                </c:pt>
                <c:pt idx="1454">
                  <c:v>-0.4799999999999997</c:v>
                </c:pt>
                <c:pt idx="1455">
                  <c:v>-0.65999999999999948</c:v>
                </c:pt>
                <c:pt idx="1456">
                  <c:v>-0.55999999999999939</c:v>
                </c:pt>
                <c:pt idx="1457">
                  <c:v>-0.5</c:v>
                </c:pt>
                <c:pt idx="1458">
                  <c:v>-0.78000000000000114</c:v>
                </c:pt>
                <c:pt idx="1459">
                  <c:v>-0.88000000000000256</c:v>
                </c:pt>
                <c:pt idx="1460">
                  <c:v>-0.76000000000000223</c:v>
                </c:pt>
                <c:pt idx="1461">
                  <c:v>-1.1800000000000026</c:v>
                </c:pt>
                <c:pt idx="1462">
                  <c:v>-1.2800000000000011</c:v>
                </c:pt>
                <c:pt idx="1463">
                  <c:v>-1.5799999999999996</c:v>
                </c:pt>
                <c:pt idx="1464">
                  <c:v>-1.5599999999999994</c:v>
                </c:pt>
                <c:pt idx="1465">
                  <c:v>-1.5599999999999994</c:v>
                </c:pt>
                <c:pt idx="1466">
                  <c:v>-0.77999999999999969</c:v>
                </c:pt>
                <c:pt idx="1467">
                  <c:v>-0.64000000000000057</c:v>
                </c:pt>
                <c:pt idx="1468">
                  <c:v>-6.0000000000000851E-2</c:v>
                </c:pt>
                <c:pt idx="1469">
                  <c:v>-0.10000000000000142</c:v>
                </c:pt>
                <c:pt idx="1470">
                  <c:v>-4.0000000000001992E-2</c:v>
                </c:pt>
                <c:pt idx="1471">
                  <c:v>-0.20000000000000143</c:v>
                </c:pt>
                <c:pt idx="1472">
                  <c:v>-0.34000000000000197</c:v>
                </c:pt>
                <c:pt idx="1473">
                  <c:v>-0.38000000000000256</c:v>
                </c:pt>
                <c:pt idx="1474">
                  <c:v>-0.16000000000000086</c:v>
                </c:pt>
                <c:pt idx="1475">
                  <c:v>0.12000000000000029</c:v>
                </c:pt>
                <c:pt idx="1476">
                  <c:v>8.000000000000114E-2</c:v>
                </c:pt>
                <c:pt idx="1477">
                  <c:v>0.40000000000000285</c:v>
                </c:pt>
                <c:pt idx="1478">
                  <c:v>0.28000000000000258</c:v>
                </c:pt>
                <c:pt idx="1479">
                  <c:v>1.4210854715202005E-15</c:v>
                </c:pt>
                <c:pt idx="1480">
                  <c:v>-5.9999999999999429E-2</c:v>
                </c:pt>
                <c:pt idx="1481">
                  <c:v>-0.1</c:v>
                </c:pt>
                <c:pt idx="1482">
                  <c:v>0.11999999999999886</c:v>
                </c:pt>
                <c:pt idx="1483">
                  <c:v>0.21999999999999886</c:v>
                </c:pt>
                <c:pt idx="1484">
                  <c:v>0.49999999999999856</c:v>
                </c:pt>
                <c:pt idx="1485">
                  <c:v>0.51999999999999891</c:v>
                </c:pt>
                <c:pt idx="1486">
                  <c:v>0.89999999999999714</c:v>
                </c:pt>
                <c:pt idx="1487">
                  <c:v>0.51999999999999746</c:v>
                </c:pt>
                <c:pt idx="1488">
                  <c:v>0.35999999999999799</c:v>
                </c:pt>
                <c:pt idx="1489">
                  <c:v>0.25999999999999801</c:v>
                </c:pt>
                <c:pt idx="1490">
                  <c:v>0.55999999999999805</c:v>
                </c:pt>
                <c:pt idx="1491">
                  <c:v>0.53999999999999915</c:v>
                </c:pt>
                <c:pt idx="1492">
                  <c:v>0.65999999999999948</c:v>
                </c:pt>
                <c:pt idx="1493">
                  <c:v>0.45999999999999941</c:v>
                </c:pt>
                <c:pt idx="1494">
                  <c:v>0.95999999999999941</c:v>
                </c:pt>
                <c:pt idx="1495">
                  <c:v>0.81999999999999884</c:v>
                </c:pt>
                <c:pt idx="1496">
                  <c:v>0.59999999999999853</c:v>
                </c:pt>
                <c:pt idx="1497">
                  <c:v>0.49999999999999856</c:v>
                </c:pt>
                <c:pt idx="1498">
                  <c:v>0.69999999999999862</c:v>
                </c:pt>
                <c:pt idx="1499">
                  <c:v>0.35999999999999943</c:v>
                </c:pt>
                <c:pt idx="1500">
                  <c:v>0.42000000000000026</c:v>
                </c:pt>
                <c:pt idx="1501">
                  <c:v>0.14000000000000057</c:v>
                </c:pt>
                <c:pt idx="1502">
                  <c:v>0.30000000000000143</c:v>
                </c:pt>
                <c:pt idx="1503">
                  <c:v>0.36000000000000087</c:v>
                </c:pt>
                <c:pt idx="1504">
                  <c:v>0.52000000000000024</c:v>
                </c:pt>
                <c:pt idx="1505">
                  <c:v>-4.000000000000057E-2</c:v>
                </c:pt>
                <c:pt idx="1506">
                  <c:v>0.25999999999999945</c:v>
                </c:pt>
                <c:pt idx="1507">
                  <c:v>3.9999999999999147E-2</c:v>
                </c:pt>
                <c:pt idx="1508">
                  <c:v>-0.21999999999999886</c:v>
                </c:pt>
                <c:pt idx="1509">
                  <c:v>-0.83999999999999775</c:v>
                </c:pt>
                <c:pt idx="1510">
                  <c:v>-0.43999999999999773</c:v>
                </c:pt>
                <c:pt idx="1511">
                  <c:v>-0.45999999999999802</c:v>
                </c:pt>
                <c:pt idx="1512">
                  <c:v>-0.21999999999999886</c:v>
                </c:pt>
                <c:pt idx="1513">
                  <c:v>0.13999999999999915</c:v>
                </c:pt>
                <c:pt idx="1514">
                  <c:v>0.5999999999999972</c:v>
                </c:pt>
                <c:pt idx="1515">
                  <c:v>0.77999999999999825</c:v>
                </c:pt>
                <c:pt idx="1516">
                  <c:v>0.55999999999999805</c:v>
                </c:pt>
                <c:pt idx="1517">
                  <c:v>0.67999999999999827</c:v>
                </c:pt>
                <c:pt idx="1518">
                  <c:v>0.62000000000000033</c:v>
                </c:pt>
                <c:pt idx="1519">
                  <c:v>0.440000000000002</c:v>
                </c:pt>
                <c:pt idx="1520">
                  <c:v>0.42000000000000171</c:v>
                </c:pt>
                <c:pt idx="1521">
                  <c:v>0.42000000000000315</c:v>
                </c:pt>
                <c:pt idx="1522">
                  <c:v>4.0000000000003408E-2</c:v>
                </c:pt>
                <c:pt idx="1523">
                  <c:v>-1.9999999999997443E-2</c:v>
                </c:pt>
                <c:pt idx="1524">
                  <c:v>-0.19999999999999857</c:v>
                </c:pt>
                <c:pt idx="1525">
                  <c:v>-0.37999999999999973</c:v>
                </c:pt>
                <c:pt idx="1526">
                  <c:v>-0.16000000000000086</c:v>
                </c:pt>
                <c:pt idx="1527">
                  <c:v>7.999999999999971E-2</c:v>
                </c:pt>
                <c:pt idx="1528">
                  <c:v>-2.0000000000000285E-2</c:v>
                </c:pt>
                <c:pt idx="1529">
                  <c:v>0.22000000000000028</c:v>
                </c:pt>
                <c:pt idx="1530">
                  <c:v>-1.9999999999998862E-2</c:v>
                </c:pt>
                <c:pt idx="1531">
                  <c:v>-0.37999999999999828</c:v>
                </c:pt>
                <c:pt idx="1532">
                  <c:v>-0.53999999999999915</c:v>
                </c:pt>
                <c:pt idx="1533">
                  <c:v>7.999999999999971E-2</c:v>
                </c:pt>
                <c:pt idx="1534">
                  <c:v>0.32000000000000028</c:v>
                </c:pt>
                <c:pt idx="1535">
                  <c:v>0.33999999999999914</c:v>
                </c:pt>
                <c:pt idx="1536">
                  <c:v>0.69999999999999862</c:v>
                </c:pt>
                <c:pt idx="1537">
                  <c:v>0.69999999999999862</c:v>
                </c:pt>
                <c:pt idx="1538">
                  <c:v>0.3</c:v>
                </c:pt>
                <c:pt idx="1539">
                  <c:v>0.27999999999999969</c:v>
                </c:pt>
                <c:pt idx="1540">
                  <c:v>0.68000000000000116</c:v>
                </c:pt>
                <c:pt idx="1541">
                  <c:v>0.64000000000000201</c:v>
                </c:pt>
                <c:pt idx="1542">
                  <c:v>0.60000000000000286</c:v>
                </c:pt>
                <c:pt idx="1543">
                  <c:v>0.64000000000000201</c:v>
                </c:pt>
                <c:pt idx="1544">
                  <c:v>0.58000000000000251</c:v>
                </c:pt>
                <c:pt idx="1545">
                  <c:v>0.52000000000000168</c:v>
                </c:pt>
                <c:pt idx="1546">
                  <c:v>0.92000000000000171</c:v>
                </c:pt>
                <c:pt idx="1547">
                  <c:v>1.2400000000000007</c:v>
                </c:pt>
                <c:pt idx="1548">
                  <c:v>0.93999999999999917</c:v>
                </c:pt>
                <c:pt idx="1549">
                  <c:v>1.1199999999999974</c:v>
                </c:pt>
                <c:pt idx="1550">
                  <c:v>1.0199999999999974</c:v>
                </c:pt>
                <c:pt idx="1551">
                  <c:v>0.45999999999999802</c:v>
                </c:pt>
                <c:pt idx="1552">
                  <c:v>-1.4210854715202005E-15</c:v>
                </c:pt>
                <c:pt idx="1553">
                  <c:v>0.3</c:v>
                </c:pt>
                <c:pt idx="1554">
                  <c:v>0.16000000000000086</c:v>
                </c:pt>
                <c:pt idx="1555">
                  <c:v>0.78000000000000114</c:v>
                </c:pt>
                <c:pt idx="1556">
                  <c:v>1.3400000000000005</c:v>
                </c:pt>
                <c:pt idx="1557">
                  <c:v>1.8200000000000003</c:v>
                </c:pt>
                <c:pt idx="1558">
                  <c:v>1.680000000000001</c:v>
                </c:pt>
                <c:pt idx="1559">
                  <c:v>1.4200000000000017</c:v>
                </c:pt>
                <c:pt idx="1560">
                  <c:v>0.86000000000000232</c:v>
                </c:pt>
                <c:pt idx="1561">
                  <c:v>0.66000000000000225</c:v>
                </c:pt>
                <c:pt idx="1562">
                  <c:v>0.38000000000000111</c:v>
                </c:pt>
                <c:pt idx="1563">
                  <c:v>0.56000000000000083</c:v>
                </c:pt>
                <c:pt idx="1564">
                  <c:v>0.85999999999999943</c:v>
                </c:pt>
                <c:pt idx="1565">
                  <c:v>0.8199999999999974</c:v>
                </c:pt>
                <c:pt idx="1566">
                  <c:v>0.6799999999999955</c:v>
                </c:pt>
                <c:pt idx="1567">
                  <c:v>0.8199999999999974</c:v>
                </c:pt>
                <c:pt idx="1568">
                  <c:v>0.79999999999999716</c:v>
                </c:pt>
                <c:pt idx="1569">
                  <c:v>0.8199999999999974</c:v>
                </c:pt>
                <c:pt idx="1570">
                  <c:v>1.0199999999999989</c:v>
                </c:pt>
                <c:pt idx="1571">
                  <c:v>0.97999999999999976</c:v>
                </c:pt>
                <c:pt idx="1572">
                  <c:v>0.81999999999999884</c:v>
                </c:pt>
                <c:pt idx="1573">
                  <c:v>1</c:v>
                </c:pt>
                <c:pt idx="1574">
                  <c:v>1.1400000000000006</c:v>
                </c:pt>
                <c:pt idx="1575">
                  <c:v>1.3400000000000005</c:v>
                </c:pt>
                <c:pt idx="1576">
                  <c:v>1.680000000000001</c:v>
                </c:pt>
                <c:pt idx="1577">
                  <c:v>1.8200000000000016</c:v>
                </c:pt>
                <c:pt idx="1578">
                  <c:v>1.7</c:v>
                </c:pt>
                <c:pt idx="1579">
                  <c:v>1.4599999999999995</c:v>
                </c:pt>
                <c:pt idx="1580">
                  <c:v>1.0600000000000009</c:v>
                </c:pt>
                <c:pt idx="1581">
                  <c:v>1.1000000000000014</c:v>
                </c:pt>
                <c:pt idx="1582">
                  <c:v>1.2799999999999998</c:v>
                </c:pt>
                <c:pt idx="1583">
                  <c:v>1.5000000000000013</c:v>
                </c:pt>
                <c:pt idx="1584">
                  <c:v>1.7800000000000025</c:v>
                </c:pt>
                <c:pt idx="1585">
                  <c:v>1.9800000000000011</c:v>
                </c:pt>
                <c:pt idx="1586">
                  <c:v>2.4800000000000013</c:v>
                </c:pt>
                <c:pt idx="1587">
                  <c:v>2.2200000000000015</c:v>
                </c:pt>
                <c:pt idx="1588">
                  <c:v>2.5600000000000009</c:v>
                </c:pt>
                <c:pt idx="1589">
                  <c:v>2.3600000000000008</c:v>
                </c:pt>
                <c:pt idx="1590">
                  <c:v>2.3600000000000008</c:v>
                </c:pt>
                <c:pt idx="1591">
                  <c:v>1.4000000000000015</c:v>
                </c:pt>
                <c:pt idx="1592">
                  <c:v>1.6600000000000024</c:v>
                </c:pt>
                <c:pt idx="1593">
                  <c:v>0.92000000000000315</c:v>
                </c:pt>
                <c:pt idx="1594">
                  <c:v>0.82000000000000317</c:v>
                </c:pt>
                <c:pt idx="1595">
                  <c:v>0.22000000000000314</c:v>
                </c:pt>
                <c:pt idx="1596">
                  <c:v>0.54000000000000203</c:v>
                </c:pt>
                <c:pt idx="1597">
                  <c:v>0.1200000000000017</c:v>
                </c:pt>
                <c:pt idx="1598">
                  <c:v>0.32000000000000028</c:v>
                </c:pt>
                <c:pt idx="1599">
                  <c:v>0.42000000000000026</c:v>
                </c:pt>
                <c:pt idx="1600">
                  <c:v>0.85999999999999943</c:v>
                </c:pt>
                <c:pt idx="1601">
                  <c:v>0.75999999999999945</c:v>
                </c:pt>
                <c:pt idx="1602">
                  <c:v>0.7399999999999991</c:v>
                </c:pt>
                <c:pt idx="1603">
                  <c:v>0.41999999999999887</c:v>
                </c:pt>
                <c:pt idx="1604">
                  <c:v>0.33999999999999914</c:v>
                </c:pt>
                <c:pt idx="1605">
                  <c:v>0.35999999999999943</c:v>
                </c:pt>
                <c:pt idx="1606">
                  <c:v>0.31999999999999884</c:v>
                </c:pt>
                <c:pt idx="1607">
                  <c:v>0.55999999999999939</c:v>
                </c:pt>
                <c:pt idx="1608">
                  <c:v>0.55999999999999939</c:v>
                </c:pt>
                <c:pt idx="1609">
                  <c:v>0.23999999999999916</c:v>
                </c:pt>
                <c:pt idx="1610">
                  <c:v>-5.9999999999999429E-2</c:v>
                </c:pt>
                <c:pt idx="1611">
                  <c:v>-0.13999999999999915</c:v>
                </c:pt>
                <c:pt idx="1612">
                  <c:v>-0.23999999999999916</c:v>
                </c:pt>
                <c:pt idx="1613">
                  <c:v>-0.47999999999999832</c:v>
                </c:pt>
                <c:pt idx="1614">
                  <c:v>-0.67999999999999827</c:v>
                </c:pt>
                <c:pt idx="1615">
                  <c:v>-0.57999999999999974</c:v>
                </c:pt>
                <c:pt idx="1616">
                  <c:v>-1.5</c:v>
                </c:pt>
                <c:pt idx="1617">
                  <c:v>-2.1799999999999997</c:v>
                </c:pt>
                <c:pt idx="1618">
                  <c:v>-2.2400000000000007</c:v>
                </c:pt>
                <c:pt idx="1619">
                  <c:v>-1.8800000000000012</c:v>
                </c:pt>
                <c:pt idx="1620">
                  <c:v>-1.6599999999999995</c:v>
                </c:pt>
                <c:pt idx="1621">
                  <c:v>-0.89999999999999858</c:v>
                </c:pt>
                <c:pt idx="1622">
                  <c:v>-0.39999999999999858</c:v>
                </c:pt>
                <c:pt idx="1623">
                  <c:v>-0.21999999999999745</c:v>
                </c:pt>
                <c:pt idx="1624">
                  <c:v>-0.33999999999999775</c:v>
                </c:pt>
                <c:pt idx="1625">
                  <c:v>-0.89999999999999858</c:v>
                </c:pt>
                <c:pt idx="1626">
                  <c:v>-1.0199999999999989</c:v>
                </c:pt>
                <c:pt idx="1627">
                  <c:v>-0.9</c:v>
                </c:pt>
                <c:pt idx="1628">
                  <c:v>-0.7000000000000014</c:v>
                </c:pt>
                <c:pt idx="1629">
                  <c:v>-0.64000000000000057</c:v>
                </c:pt>
                <c:pt idx="1630">
                  <c:v>0.11999999999999886</c:v>
                </c:pt>
                <c:pt idx="1631">
                  <c:v>7.9999999999998295E-2</c:v>
                </c:pt>
                <c:pt idx="1632">
                  <c:v>-2.0000000000001704E-2</c:v>
                </c:pt>
                <c:pt idx="1633">
                  <c:v>-4.000000000000057E-2</c:v>
                </c:pt>
                <c:pt idx="1634">
                  <c:v>-0.26000000000000084</c:v>
                </c:pt>
                <c:pt idx="1635">
                  <c:v>-0.22000000000000028</c:v>
                </c:pt>
                <c:pt idx="1636">
                  <c:v>0.12000000000000029</c:v>
                </c:pt>
                <c:pt idx="1637">
                  <c:v>0.48000000000000115</c:v>
                </c:pt>
                <c:pt idx="1638">
                  <c:v>0.50000000000000144</c:v>
                </c:pt>
                <c:pt idx="1639">
                  <c:v>0.92000000000000171</c:v>
                </c:pt>
                <c:pt idx="1640">
                  <c:v>1.0800000000000012</c:v>
                </c:pt>
                <c:pt idx="1641">
                  <c:v>1.0200000000000002</c:v>
                </c:pt>
                <c:pt idx="1642">
                  <c:v>0.84000000000000052</c:v>
                </c:pt>
                <c:pt idx="1643">
                  <c:v>1.0799999999999996</c:v>
                </c:pt>
                <c:pt idx="1644">
                  <c:v>0.92000000000000026</c:v>
                </c:pt>
                <c:pt idx="1645">
                  <c:v>0.44000000000000056</c:v>
                </c:pt>
                <c:pt idx="1646">
                  <c:v>0.50000000000000144</c:v>
                </c:pt>
                <c:pt idx="1647">
                  <c:v>0.42000000000000171</c:v>
                </c:pt>
                <c:pt idx="1648">
                  <c:v>2.0000000000001704E-2</c:v>
                </c:pt>
                <c:pt idx="1649">
                  <c:v>0.15999999999999942</c:v>
                </c:pt>
                <c:pt idx="1650">
                  <c:v>-0.3</c:v>
                </c:pt>
                <c:pt idx="1651">
                  <c:v>-0.16000000000000086</c:v>
                </c:pt>
                <c:pt idx="1652">
                  <c:v>0.1799999999999983</c:v>
                </c:pt>
                <c:pt idx="1653">
                  <c:v>0.23999999999999916</c:v>
                </c:pt>
                <c:pt idx="1654">
                  <c:v>0.12000000000000029</c:v>
                </c:pt>
                <c:pt idx="1655">
                  <c:v>0.49999999999999856</c:v>
                </c:pt>
                <c:pt idx="1656">
                  <c:v>0.3</c:v>
                </c:pt>
                <c:pt idx="1657">
                  <c:v>-7.999999999999971E-2</c:v>
                </c:pt>
                <c:pt idx="1658">
                  <c:v>-5.9999999999999429E-2</c:v>
                </c:pt>
                <c:pt idx="1659">
                  <c:v>0.14000000000000057</c:v>
                </c:pt>
                <c:pt idx="1660">
                  <c:v>0.34000000000000197</c:v>
                </c:pt>
                <c:pt idx="1661">
                  <c:v>0.42000000000000171</c:v>
                </c:pt>
                <c:pt idx="1662">
                  <c:v>0.36000000000000087</c:v>
                </c:pt>
                <c:pt idx="1663">
                  <c:v>0.55999999999999939</c:v>
                </c:pt>
                <c:pt idx="1664">
                  <c:v>0.67999999999999827</c:v>
                </c:pt>
                <c:pt idx="1665">
                  <c:v>0.31999999999999884</c:v>
                </c:pt>
                <c:pt idx="1666">
                  <c:v>0.33999999999999775</c:v>
                </c:pt>
                <c:pt idx="1667">
                  <c:v>0.89999999999999714</c:v>
                </c:pt>
                <c:pt idx="1668">
                  <c:v>0.83999999999999775</c:v>
                </c:pt>
                <c:pt idx="1669">
                  <c:v>0.59999999999999853</c:v>
                </c:pt>
                <c:pt idx="1670">
                  <c:v>0.99999999999999711</c:v>
                </c:pt>
                <c:pt idx="1671">
                  <c:v>0.55999999999999805</c:v>
                </c:pt>
                <c:pt idx="1672">
                  <c:v>-2.0000000000001704E-2</c:v>
                </c:pt>
                <c:pt idx="1673">
                  <c:v>-0.34000000000000197</c:v>
                </c:pt>
                <c:pt idx="1674">
                  <c:v>-0.16000000000000086</c:v>
                </c:pt>
                <c:pt idx="1675">
                  <c:v>-0.62000000000000033</c:v>
                </c:pt>
                <c:pt idx="1676">
                  <c:v>-0.42000000000000026</c:v>
                </c:pt>
                <c:pt idx="1677">
                  <c:v>-0.27999999999999969</c:v>
                </c:pt>
                <c:pt idx="1678">
                  <c:v>4.000000000000057E-2</c:v>
                </c:pt>
                <c:pt idx="1679">
                  <c:v>-0.3</c:v>
                </c:pt>
                <c:pt idx="1680">
                  <c:v>-0.2</c:v>
                </c:pt>
                <c:pt idx="1681">
                  <c:v>7.999999999999971E-2</c:v>
                </c:pt>
                <c:pt idx="1682">
                  <c:v>0.17999999999999972</c:v>
                </c:pt>
                <c:pt idx="1683">
                  <c:v>3.9999999999999147E-2</c:v>
                </c:pt>
                <c:pt idx="1684">
                  <c:v>7.9999999999998295E-2</c:v>
                </c:pt>
                <c:pt idx="1685">
                  <c:v>0.11999999999999886</c:v>
                </c:pt>
                <c:pt idx="1686">
                  <c:v>-8.000000000000114E-2</c:v>
                </c:pt>
                <c:pt idx="1687">
                  <c:v>-4.000000000000057E-2</c:v>
                </c:pt>
                <c:pt idx="1688">
                  <c:v>0.2</c:v>
                </c:pt>
                <c:pt idx="1689">
                  <c:v>0.15999999999999942</c:v>
                </c:pt>
                <c:pt idx="1690">
                  <c:v>0.27999999999999831</c:v>
                </c:pt>
                <c:pt idx="1691">
                  <c:v>0.23999999999999916</c:v>
                </c:pt>
                <c:pt idx="1692">
                  <c:v>-2.0000000000001704E-2</c:v>
                </c:pt>
                <c:pt idx="1693">
                  <c:v>-6.0000000000002274E-2</c:v>
                </c:pt>
                <c:pt idx="1694">
                  <c:v>-0.34000000000000058</c:v>
                </c:pt>
                <c:pt idx="1695">
                  <c:v>-0.5</c:v>
                </c:pt>
                <c:pt idx="1696">
                  <c:v>-0.72000000000000031</c:v>
                </c:pt>
                <c:pt idx="1697">
                  <c:v>-0.77999999999999969</c:v>
                </c:pt>
                <c:pt idx="1698">
                  <c:v>-1.1000000000000001</c:v>
                </c:pt>
                <c:pt idx="1699">
                  <c:v>-0.7</c:v>
                </c:pt>
                <c:pt idx="1700">
                  <c:v>-0.84000000000000052</c:v>
                </c:pt>
                <c:pt idx="1701">
                  <c:v>-0.74000000000000055</c:v>
                </c:pt>
                <c:pt idx="1702">
                  <c:v>-0.56000000000000083</c:v>
                </c:pt>
                <c:pt idx="1703">
                  <c:v>-0.3</c:v>
                </c:pt>
                <c:pt idx="1704">
                  <c:v>-0.54000000000000059</c:v>
                </c:pt>
                <c:pt idx="1705">
                  <c:v>-0.75999999999999945</c:v>
                </c:pt>
                <c:pt idx="1706">
                  <c:v>-0.44000000000000056</c:v>
                </c:pt>
                <c:pt idx="1707">
                  <c:v>-0.57999999999999974</c:v>
                </c:pt>
                <c:pt idx="1708">
                  <c:v>-0.4799999999999997</c:v>
                </c:pt>
                <c:pt idx="1709">
                  <c:v>-2.0000000000000285E-2</c:v>
                </c:pt>
                <c:pt idx="1710">
                  <c:v>0.37999999999999828</c:v>
                </c:pt>
                <c:pt idx="1711">
                  <c:v>0.41999999999999887</c:v>
                </c:pt>
                <c:pt idx="1712">
                  <c:v>0.65999999999999948</c:v>
                </c:pt>
                <c:pt idx="1713">
                  <c:v>0.51999999999999891</c:v>
                </c:pt>
                <c:pt idx="1714">
                  <c:v>0.2</c:v>
                </c:pt>
                <c:pt idx="1715">
                  <c:v>0.22000000000000169</c:v>
                </c:pt>
                <c:pt idx="1716">
                  <c:v>1.4210854715202005E-15</c:v>
                </c:pt>
                <c:pt idx="1717">
                  <c:v>0.2</c:v>
                </c:pt>
                <c:pt idx="1718">
                  <c:v>0.67999999999999972</c:v>
                </c:pt>
                <c:pt idx="1719">
                  <c:v>0.7999999999999986</c:v>
                </c:pt>
                <c:pt idx="1720">
                  <c:v>0.77999999999999825</c:v>
                </c:pt>
                <c:pt idx="1721">
                  <c:v>0.65999999999999948</c:v>
                </c:pt>
                <c:pt idx="1722">
                  <c:v>0.34000000000000058</c:v>
                </c:pt>
                <c:pt idx="1723">
                  <c:v>-5.9999999999998013E-2</c:v>
                </c:pt>
                <c:pt idx="1724">
                  <c:v>-7.9999999999996879E-2</c:v>
                </c:pt>
                <c:pt idx="1725">
                  <c:v>0.24000000000000341</c:v>
                </c:pt>
                <c:pt idx="1726">
                  <c:v>0.52000000000000313</c:v>
                </c:pt>
                <c:pt idx="1727">
                  <c:v>0.76000000000000367</c:v>
                </c:pt>
                <c:pt idx="1728">
                  <c:v>0.72000000000000175</c:v>
                </c:pt>
                <c:pt idx="1729">
                  <c:v>0.5</c:v>
                </c:pt>
                <c:pt idx="1730">
                  <c:v>0.23999999999999916</c:v>
                </c:pt>
                <c:pt idx="1731">
                  <c:v>9.9999999999998576E-2</c:v>
                </c:pt>
                <c:pt idx="1732">
                  <c:v>-0.40000000000000285</c:v>
                </c:pt>
                <c:pt idx="1733">
                  <c:v>-0.86000000000000087</c:v>
                </c:pt>
                <c:pt idx="1734">
                  <c:v>-0.67999999999999972</c:v>
                </c:pt>
                <c:pt idx="1735">
                  <c:v>-0.90000000000000147</c:v>
                </c:pt>
                <c:pt idx="1736">
                  <c:v>-1.3</c:v>
                </c:pt>
                <c:pt idx="1737">
                  <c:v>-1.1599999999999995</c:v>
                </c:pt>
                <c:pt idx="1738">
                  <c:v>-1.0400000000000005</c:v>
                </c:pt>
                <c:pt idx="1739">
                  <c:v>-1.0400000000000005</c:v>
                </c:pt>
                <c:pt idx="1740">
                  <c:v>-0.75999999999999945</c:v>
                </c:pt>
                <c:pt idx="1741">
                  <c:v>-0.38000000000000111</c:v>
                </c:pt>
                <c:pt idx="1742">
                  <c:v>-0.4</c:v>
                </c:pt>
                <c:pt idx="1743">
                  <c:v>-1.9999999999998862E-2</c:v>
                </c:pt>
                <c:pt idx="1744">
                  <c:v>-5.9999999999999429E-2</c:v>
                </c:pt>
                <c:pt idx="1745">
                  <c:v>-0.21999999999999886</c:v>
                </c:pt>
                <c:pt idx="1746">
                  <c:v>-0.67999999999999827</c:v>
                </c:pt>
                <c:pt idx="1747">
                  <c:v>-0.9</c:v>
                </c:pt>
                <c:pt idx="1748">
                  <c:v>-1.5600000000000009</c:v>
                </c:pt>
                <c:pt idx="1749">
                  <c:v>-1.6199999999999988</c:v>
                </c:pt>
                <c:pt idx="1750">
                  <c:v>-1.7799999999999983</c:v>
                </c:pt>
                <c:pt idx="1751">
                  <c:v>-1.1599999999999966</c:v>
                </c:pt>
                <c:pt idx="1752">
                  <c:v>-1.0199999999999974</c:v>
                </c:pt>
                <c:pt idx="1753">
                  <c:v>-0.47999999999999543</c:v>
                </c:pt>
                <c:pt idx="1754">
                  <c:v>-0.51999999999999746</c:v>
                </c:pt>
                <c:pt idx="1755">
                  <c:v>-3.9999999999999147E-2</c:v>
                </c:pt>
                <c:pt idx="1756">
                  <c:v>-0.10000000000000142</c:v>
                </c:pt>
                <c:pt idx="1757">
                  <c:v>0.1799999999999983</c:v>
                </c:pt>
                <c:pt idx="1758">
                  <c:v>-0.28000000000000114</c:v>
                </c:pt>
                <c:pt idx="1759">
                  <c:v>-0.5</c:v>
                </c:pt>
                <c:pt idx="1760">
                  <c:v>-0.54000000000000059</c:v>
                </c:pt>
                <c:pt idx="1761">
                  <c:v>-0.35999999999999943</c:v>
                </c:pt>
                <c:pt idx="1762">
                  <c:v>0.22000000000000169</c:v>
                </c:pt>
                <c:pt idx="1763">
                  <c:v>0.73999999999999777</c:v>
                </c:pt>
                <c:pt idx="1764">
                  <c:v>1.1799999999999984</c:v>
                </c:pt>
                <c:pt idx="1765">
                  <c:v>1.2</c:v>
                </c:pt>
                <c:pt idx="1766">
                  <c:v>1.1000000000000001</c:v>
                </c:pt>
                <c:pt idx="1767">
                  <c:v>1.0800000000000012</c:v>
                </c:pt>
                <c:pt idx="1768">
                  <c:v>1.2000000000000028</c:v>
                </c:pt>
                <c:pt idx="1769">
                  <c:v>1.6000000000000028</c:v>
                </c:pt>
                <c:pt idx="1770">
                  <c:v>1.9200000000000046</c:v>
                </c:pt>
                <c:pt idx="1771">
                  <c:v>2.3600000000000052</c:v>
                </c:pt>
                <c:pt idx="1772">
                  <c:v>1.9000000000000028</c:v>
                </c:pt>
                <c:pt idx="1773">
                  <c:v>2.1000000000000028</c:v>
                </c:pt>
                <c:pt idx="1774">
                  <c:v>2.1400000000000032</c:v>
                </c:pt>
                <c:pt idx="1775">
                  <c:v>1.7400000000000007</c:v>
                </c:pt>
                <c:pt idx="1776">
                  <c:v>1.5800000000000012</c:v>
                </c:pt>
                <c:pt idx="1777">
                  <c:v>1.480000000000004</c:v>
                </c:pt>
                <c:pt idx="1778">
                  <c:v>1.5000000000000029</c:v>
                </c:pt>
                <c:pt idx="1779">
                  <c:v>1.2800000000000011</c:v>
                </c:pt>
                <c:pt idx="1780">
                  <c:v>0.94000000000000339</c:v>
                </c:pt>
                <c:pt idx="1781">
                  <c:v>0.48000000000000115</c:v>
                </c:pt>
                <c:pt idx="1782">
                  <c:v>0.81999999999999884</c:v>
                </c:pt>
                <c:pt idx="1783">
                  <c:v>0.71999999999999886</c:v>
                </c:pt>
                <c:pt idx="1784">
                  <c:v>0.69999999999999718</c:v>
                </c:pt>
                <c:pt idx="1785">
                  <c:v>1.4199999999999959</c:v>
                </c:pt>
                <c:pt idx="1786">
                  <c:v>1.819999999999999</c:v>
                </c:pt>
                <c:pt idx="1787">
                  <c:v>1.9800000000000011</c:v>
                </c:pt>
                <c:pt idx="1788">
                  <c:v>1.7000000000000028</c:v>
                </c:pt>
                <c:pt idx="1789">
                  <c:v>1.6000000000000056</c:v>
                </c:pt>
                <c:pt idx="1790">
                  <c:v>0.96000000000000507</c:v>
                </c:pt>
                <c:pt idx="1791">
                  <c:v>0.8200000000000045</c:v>
                </c:pt>
                <c:pt idx="1792">
                  <c:v>0.42000000000000171</c:v>
                </c:pt>
                <c:pt idx="1793">
                  <c:v>0.4600000000000023</c:v>
                </c:pt>
                <c:pt idx="1794">
                  <c:v>0.28000000000000114</c:v>
                </c:pt>
                <c:pt idx="1795">
                  <c:v>0.40000000000000285</c:v>
                </c:pt>
                <c:pt idx="1796">
                  <c:v>0.1</c:v>
                </c:pt>
                <c:pt idx="1797">
                  <c:v>0.2</c:v>
                </c:pt>
                <c:pt idx="1798">
                  <c:v>0.37999999999999828</c:v>
                </c:pt>
                <c:pt idx="1799">
                  <c:v>0.29999999999999716</c:v>
                </c:pt>
                <c:pt idx="1800">
                  <c:v>7.9999999999998295E-2</c:v>
                </c:pt>
                <c:pt idx="1801">
                  <c:v>-2.8421709430404009E-15</c:v>
                </c:pt>
                <c:pt idx="1802">
                  <c:v>-0.1400000000000034</c:v>
                </c:pt>
                <c:pt idx="1803">
                  <c:v>-0.74000000000000343</c:v>
                </c:pt>
                <c:pt idx="1804">
                  <c:v>-0.72000000000000175</c:v>
                </c:pt>
                <c:pt idx="1805">
                  <c:v>-0.54000000000000337</c:v>
                </c:pt>
                <c:pt idx="1806">
                  <c:v>-0.24000000000000057</c:v>
                </c:pt>
                <c:pt idx="1807">
                  <c:v>-0.21999999999999886</c:v>
                </c:pt>
                <c:pt idx="1808">
                  <c:v>0.64000000000000057</c:v>
                </c:pt>
                <c:pt idx="1809">
                  <c:v>1.1000000000000001</c:v>
                </c:pt>
                <c:pt idx="1810">
                  <c:v>1.0799999999999983</c:v>
                </c:pt>
                <c:pt idx="1811">
                  <c:v>0.51999999999999891</c:v>
                </c:pt>
                <c:pt idx="1812">
                  <c:v>0.37999999999999828</c:v>
                </c:pt>
                <c:pt idx="1813">
                  <c:v>-0.11999999999999886</c:v>
                </c:pt>
                <c:pt idx="1814">
                  <c:v>-0.5</c:v>
                </c:pt>
                <c:pt idx="1815">
                  <c:v>-0.49999999999999717</c:v>
                </c:pt>
                <c:pt idx="1816">
                  <c:v>-0.55999999999999939</c:v>
                </c:pt>
                <c:pt idx="1817">
                  <c:v>-0.73999999999999777</c:v>
                </c:pt>
                <c:pt idx="1818">
                  <c:v>-0.79999999999999716</c:v>
                </c:pt>
                <c:pt idx="1819">
                  <c:v>-1.2799999999999954</c:v>
                </c:pt>
                <c:pt idx="1820">
                  <c:v>-1.0999999999999972</c:v>
                </c:pt>
                <c:pt idx="1821">
                  <c:v>-1.019999999999996</c:v>
                </c:pt>
                <c:pt idx="1822">
                  <c:v>-1.019999999999996</c:v>
                </c:pt>
                <c:pt idx="1823">
                  <c:v>-1.3399999999999976</c:v>
                </c:pt>
                <c:pt idx="1824">
                  <c:v>-1.6199999999999988</c:v>
                </c:pt>
                <c:pt idx="1825">
                  <c:v>-2.3800000000000012</c:v>
                </c:pt>
                <c:pt idx="1826">
                  <c:v>-2.4599999999999995</c:v>
                </c:pt>
                <c:pt idx="1827">
                  <c:v>-3.1400000000000006</c:v>
                </c:pt>
                <c:pt idx="1828">
                  <c:v>-3.5600000000000023</c:v>
                </c:pt>
                <c:pt idx="1829">
                  <c:v>-3.680000000000001</c:v>
                </c:pt>
                <c:pt idx="1830">
                  <c:v>-3.4400000000000004</c:v>
                </c:pt>
                <c:pt idx="1831">
                  <c:v>-3.4</c:v>
                </c:pt>
                <c:pt idx="1832">
                  <c:v>-2.7</c:v>
                </c:pt>
                <c:pt idx="1833">
                  <c:v>-2.1599999999999993</c:v>
                </c:pt>
                <c:pt idx="1834">
                  <c:v>-1.2400000000000007</c:v>
                </c:pt>
                <c:pt idx="1835">
                  <c:v>-1.2799999999999983</c:v>
                </c:pt>
                <c:pt idx="1836">
                  <c:v>-0.95999999999999941</c:v>
                </c:pt>
                <c:pt idx="1837">
                  <c:v>-0.72000000000000175</c:v>
                </c:pt>
                <c:pt idx="1838">
                  <c:v>-0.40000000000000285</c:v>
                </c:pt>
                <c:pt idx="1839">
                  <c:v>-0.40000000000000285</c:v>
                </c:pt>
                <c:pt idx="1840">
                  <c:v>0.43999999999999773</c:v>
                </c:pt>
                <c:pt idx="1841">
                  <c:v>0.53999999999999493</c:v>
                </c:pt>
                <c:pt idx="1842">
                  <c:v>0.47999999999999832</c:v>
                </c:pt>
                <c:pt idx="1843">
                  <c:v>0.4</c:v>
                </c:pt>
                <c:pt idx="1844">
                  <c:v>0.42000000000000171</c:v>
                </c:pt>
                <c:pt idx="1845">
                  <c:v>0.22000000000000169</c:v>
                </c:pt>
                <c:pt idx="1846">
                  <c:v>0.40000000000000285</c:v>
                </c:pt>
                <c:pt idx="1847">
                  <c:v>0.32000000000000173</c:v>
                </c:pt>
                <c:pt idx="1848">
                  <c:v>0.75999999999999945</c:v>
                </c:pt>
                <c:pt idx="1849">
                  <c:v>1.1799999999999984</c:v>
                </c:pt>
                <c:pt idx="1850">
                  <c:v>1.1599999999999966</c:v>
                </c:pt>
                <c:pt idx="1851">
                  <c:v>1.2799999999999983</c:v>
                </c:pt>
                <c:pt idx="1852">
                  <c:v>1.5799999999999983</c:v>
                </c:pt>
                <c:pt idx="1853">
                  <c:v>1.7600000000000022</c:v>
                </c:pt>
                <c:pt idx="1854">
                  <c:v>1.4</c:v>
                </c:pt>
                <c:pt idx="1855">
                  <c:v>1.6599999999999995</c:v>
                </c:pt>
                <c:pt idx="1856">
                  <c:v>1.7799999999999983</c:v>
                </c:pt>
                <c:pt idx="1857">
                  <c:v>1.6400000000000006</c:v>
                </c:pt>
                <c:pt idx="1858">
                  <c:v>1.5</c:v>
                </c:pt>
                <c:pt idx="1859">
                  <c:v>1.9600000000000022</c:v>
                </c:pt>
                <c:pt idx="1860">
                  <c:v>1.9200000000000046</c:v>
                </c:pt>
                <c:pt idx="1861">
                  <c:v>2.2800000000000069</c:v>
                </c:pt>
                <c:pt idx="1862">
                  <c:v>2.660000000000005</c:v>
                </c:pt>
                <c:pt idx="1863">
                  <c:v>2.9200000000000017</c:v>
                </c:pt>
                <c:pt idx="1864">
                  <c:v>2.8800000000000012</c:v>
                </c:pt>
                <c:pt idx="1865">
                  <c:v>3.0600000000000023</c:v>
                </c:pt>
                <c:pt idx="1866">
                  <c:v>3.2</c:v>
                </c:pt>
                <c:pt idx="1867">
                  <c:v>3.3</c:v>
                </c:pt>
                <c:pt idx="1868">
                  <c:v>3.1000000000000028</c:v>
                </c:pt>
                <c:pt idx="1869">
                  <c:v>2.900000000000003</c:v>
                </c:pt>
                <c:pt idx="1870">
                  <c:v>2.9600000000000022</c:v>
                </c:pt>
                <c:pt idx="1871">
                  <c:v>2.6600000000000024</c:v>
                </c:pt>
                <c:pt idx="1872">
                  <c:v>2.900000000000003</c:v>
                </c:pt>
                <c:pt idx="1873">
                  <c:v>3.2000000000000028</c:v>
                </c:pt>
                <c:pt idx="1874">
                  <c:v>3.5000000000000027</c:v>
                </c:pt>
                <c:pt idx="1875">
                  <c:v>3.3400000000000007</c:v>
                </c:pt>
                <c:pt idx="1876">
                  <c:v>3.4400000000000004</c:v>
                </c:pt>
                <c:pt idx="1877">
                  <c:v>3.0400000000000005</c:v>
                </c:pt>
                <c:pt idx="1878">
                  <c:v>2.8599999999999994</c:v>
                </c:pt>
                <c:pt idx="1879">
                  <c:v>3</c:v>
                </c:pt>
                <c:pt idx="1880">
                  <c:v>3.2800000000000011</c:v>
                </c:pt>
                <c:pt idx="1881">
                  <c:v>3.3400000000000034</c:v>
                </c:pt>
                <c:pt idx="1882">
                  <c:v>3.3400000000000034</c:v>
                </c:pt>
                <c:pt idx="1883">
                  <c:v>3.5800000000000041</c:v>
                </c:pt>
                <c:pt idx="1884">
                  <c:v>3.480000000000004</c:v>
                </c:pt>
                <c:pt idx="1885">
                  <c:v>3.4200000000000017</c:v>
                </c:pt>
                <c:pt idx="1886">
                  <c:v>2.9599999999999995</c:v>
                </c:pt>
                <c:pt idx="1887">
                  <c:v>3.0599999999999996</c:v>
                </c:pt>
                <c:pt idx="1888">
                  <c:v>2.7799999999999985</c:v>
                </c:pt>
                <c:pt idx="1889">
                  <c:v>2.3599999999999994</c:v>
                </c:pt>
                <c:pt idx="1890">
                  <c:v>2.3800000000000012</c:v>
                </c:pt>
                <c:pt idx="1891">
                  <c:v>2.680000000000001</c:v>
                </c:pt>
                <c:pt idx="1892">
                  <c:v>3.1200000000000019</c:v>
                </c:pt>
                <c:pt idx="1893">
                  <c:v>3.4200000000000017</c:v>
                </c:pt>
                <c:pt idx="1894">
                  <c:v>3.6400000000000006</c:v>
                </c:pt>
                <c:pt idx="1895">
                  <c:v>3.1199999999999988</c:v>
                </c:pt>
                <c:pt idx="1896">
                  <c:v>3.0599999999999996</c:v>
                </c:pt>
                <c:pt idx="1897">
                  <c:v>2.8399999999999976</c:v>
                </c:pt>
                <c:pt idx="1898">
                  <c:v>2.5599999999999996</c:v>
                </c:pt>
                <c:pt idx="1899">
                  <c:v>2.319999999999999</c:v>
                </c:pt>
                <c:pt idx="1900">
                  <c:v>2.6199999999999988</c:v>
                </c:pt>
                <c:pt idx="1901">
                  <c:v>2.5599999999999965</c:v>
                </c:pt>
                <c:pt idx="1902">
                  <c:v>2.5399999999999978</c:v>
                </c:pt>
                <c:pt idx="1903">
                  <c:v>2.1599999999999966</c:v>
                </c:pt>
                <c:pt idx="1904">
                  <c:v>2.5599999999999965</c:v>
                </c:pt>
                <c:pt idx="1905">
                  <c:v>2.2799999999999985</c:v>
                </c:pt>
                <c:pt idx="1906">
                  <c:v>1.9800000000000011</c:v>
                </c:pt>
                <c:pt idx="1907">
                  <c:v>1.7400000000000007</c:v>
                </c:pt>
                <c:pt idx="1908">
                  <c:v>1.7800000000000011</c:v>
                </c:pt>
                <c:pt idx="1909">
                  <c:v>1.6200000000000017</c:v>
                </c:pt>
                <c:pt idx="1910">
                  <c:v>1.8800000000000012</c:v>
                </c:pt>
                <c:pt idx="1911">
                  <c:v>2.3799999999999981</c:v>
                </c:pt>
                <c:pt idx="1912">
                  <c:v>1.9</c:v>
                </c:pt>
                <c:pt idx="1913">
                  <c:v>1.9199999999999988</c:v>
                </c:pt>
                <c:pt idx="1914">
                  <c:v>1.7</c:v>
                </c:pt>
                <c:pt idx="1915">
                  <c:v>1.3</c:v>
                </c:pt>
                <c:pt idx="1916">
                  <c:v>1.180000000000001</c:v>
                </c:pt>
                <c:pt idx="1917">
                  <c:v>1.3799999999999983</c:v>
                </c:pt>
                <c:pt idx="1918">
                  <c:v>1.4599999999999995</c:v>
                </c:pt>
                <c:pt idx="1919">
                  <c:v>1.519999999999996</c:v>
                </c:pt>
                <c:pt idx="1920">
                  <c:v>1.819999999999999</c:v>
                </c:pt>
                <c:pt idx="1921">
                  <c:v>1.4200000000000017</c:v>
                </c:pt>
                <c:pt idx="1922">
                  <c:v>1.5800000000000012</c:v>
                </c:pt>
                <c:pt idx="1923">
                  <c:v>1.6200000000000017</c:v>
                </c:pt>
                <c:pt idx="1924">
                  <c:v>1.5200000000000045</c:v>
                </c:pt>
                <c:pt idx="1925">
                  <c:v>1.2600000000000022</c:v>
                </c:pt>
                <c:pt idx="1926">
                  <c:v>1.4</c:v>
                </c:pt>
                <c:pt idx="1927">
                  <c:v>1.3599999999999994</c:v>
                </c:pt>
                <c:pt idx="1928">
                  <c:v>1.2599999999999993</c:v>
                </c:pt>
                <c:pt idx="1929">
                  <c:v>1.2599999999999967</c:v>
                </c:pt>
                <c:pt idx="1930">
                  <c:v>1.4799999999999955</c:v>
                </c:pt>
                <c:pt idx="1931">
                  <c:v>1.3599999999999937</c:v>
                </c:pt>
                <c:pt idx="1932">
                  <c:v>1.5399999999999978</c:v>
                </c:pt>
                <c:pt idx="1933">
                  <c:v>1.4999999999999971</c:v>
                </c:pt>
                <c:pt idx="1934">
                  <c:v>1.6399999999999977</c:v>
                </c:pt>
                <c:pt idx="1935">
                  <c:v>1.5799999999999983</c:v>
                </c:pt>
                <c:pt idx="1936">
                  <c:v>1.6200000000000017</c:v>
                </c:pt>
                <c:pt idx="1937">
                  <c:v>1.2799999999999983</c:v>
                </c:pt>
                <c:pt idx="1938">
                  <c:v>1.1199999999999988</c:v>
                </c:pt>
                <c:pt idx="1939">
                  <c:v>0.61999999999999889</c:v>
                </c:pt>
                <c:pt idx="1940">
                  <c:v>0.78000000000000114</c:v>
                </c:pt>
                <c:pt idx="1941">
                  <c:v>0.67999999999999827</c:v>
                </c:pt>
                <c:pt idx="1942">
                  <c:v>1.0400000000000005</c:v>
                </c:pt>
                <c:pt idx="1943">
                  <c:v>0.95999999999999941</c:v>
                </c:pt>
                <c:pt idx="1944">
                  <c:v>1.2000000000000028</c:v>
                </c:pt>
                <c:pt idx="1945">
                  <c:v>0.9600000000000023</c:v>
                </c:pt>
                <c:pt idx="1946">
                  <c:v>0.82000000000000173</c:v>
                </c:pt>
                <c:pt idx="1947">
                  <c:v>0.18000000000000113</c:v>
                </c:pt>
                <c:pt idx="1948">
                  <c:v>0.1</c:v>
                </c:pt>
                <c:pt idx="1949">
                  <c:v>0.11999999999999886</c:v>
                </c:pt>
                <c:pt idx="1950">
                  <c:v>-0.28000000000000114</c:v>
                </c:pt>
                <c:pt idx="1951">
                  <c:v>-0.11999999999999886</c:v>
                </c:pt>
                <c:pt idx="1952">
                  <c:v>0.48000000000000115</c:v>
                </c:pt>
                <c:pt idx="1953">
                  <c:v>0.50000000000000289</c:v>
                </c:pt>
                <c:pt idx="1954">
                  <c:v>0.84000000000000052</c:v>
                </c:pt>
                <c:pt idx="1955">
                  <c:v>1.5</c:v>
                </c:pt>
                <c:pt idx="1956">
                  <c:v>1.6599999999999995</c:v>
                </c:pt>
                <c:pt idx="1957">
                  <c:v>1.319999999999999</c:v>
                </c:pt>
                <c:pt idx="1958">
                  <c:v>1.5999999999999972</c:v>
                </c:pt>
                <c:pt idx="1959">
                  <c:v>1.2799999999999983</c:v>
                </c:pt>
                <c:pt idx="1960">
                  <c:v>1.019999999999996</c:v>
                </c:pt>
                <c:pt idx="1961">
                  <c:v>1.019999999999996</c:v>
                </c:pt>
                <c:pt idx="1962">
                  <c:v>1.0799999999999954</c:v>
                </c:pt>
                <c:pt idx="1963">
                  <c:v>0.97999999999999543</c:v>
                </c:pt>
                <c:pt idx="1964">
                  <c:v>0.97999999999999543</c:v>
                </c:pt>
                <c:pt idx="1965">
                  <c:v>1.3799999999999983</c:v>
                </c:pt>
                <c:pt idx="1966">
                  <c:v>1.0999999999999972</c:v>
                </c:pt>
                <c:pt idx="1967">
                  <c:v>1.0399999999999978</c:v>
                </c:pt>
                <c:pt idx="1968">
                  <c:v>1.4400000000000006</c:v>
                </c:pt>
                <c:pt idx="1969">
                  <c:v>1.7600000000000022</c:v>
                </c:pt>
                <c:pt idx="1970">
                  <c:v>1.3599999999999994</c:v>
                </c:pt>
                <c:pt idx="1971">
                  <c:v>1.6</c:v>
                </c:pt>
                <c:pt idx="1972">
                  <c:v>1.8600000000000023</c:v>
                </c:pt>
                <c:pt idx="1973">
                  <c:v>1.4200000000000017</c:v>
                </c:pt>
                <c:pt idx="1974">
                  <c:v>1.3800000000000012</c:v>
                </c:pt>
                <c:pt idx="1975">
                  <c:v>1.2600000000000022</c:v>
                </c:pt>
                <c:pt idx="1976">
                  <c:v>1.2400000000000033</c:v>
                </c:pt>
                <c:pt idx="1977">
                  <c:v>1.2800000000000011</c:v>
                </c:pt>
                <c:pt idx="1978">
                  <c:v>1.3600000000000023</c:v>
                </c:pt>
                <c:pt idx="1979">
                  <c:v>1.1000000000000028</c:v>
                </c:pt>
                <c:pt idx="1980">
                  <c:v>0.84000000000000341</c:v>
                </c:pt>
                <c:pt idx="1981">
                  <c:v>0.9000000000000028</c:v>
                </c:pt>
                <c:pt idx="1982">
                  <c:v>0.9000000000000028</c:v>
                </c:pt>
                <c:pt idx="1983">
                  <c:v>0.85999999999999943</c:v>
                </c:pt>
                <c:pt idx="1984">
                  <c:v>0.81999999999999607</c:v>
                </c:pt>
                <c:pt idx="1985">
                  <c:v>1.4799999999999982</c:v>
                </c:pt>
                <c:pt idx="1986">
                  <c:v>1.2999999999999972</c:v>
                </c:pt>
                <c:pt idx="1987">
                  <c:v>1.3799999999999955</c:v>
                </c:pt>
                <c:pt idx="1988">
                  <c:v>1.1599999999999966</c:v>
                </c:pt>
                <c:pt idx="1989">
                  <c:v>1.1199999999999988</c:v>
                </c:pt>
                <c:pt idx="1990">
                  <c:v>0.77999999999999825</c:v>
                </c:pt>
                <c:pt idx="1991">
                  <c:v>0.83999999999999775</c:v>
                </c:pt>
                <c:pt idx="1992">
                  <c:v>0.57999999999999829</c:v>
                </c:pt>
                <c:pt idx="1993">
                  <c:v>0.91999999999999882</c:v>
                </c:pt>
                <c:pt idx="1994">
                  <c:v>0.85999999999999654</c:v>
                </c:pt>
                <c:pt idx="1995">
                  <c:v>0.93999999999999484</c:v>
                </c:pt>
                <c:pt idx="1996">
                  <c:v>0.89999999999999714</c:v>
                </c:pt>
                <c:pt idx="1997">
                  <c:v>0.61999999999999889</c:v>
                </c:pt>
                <c:pt idx="1998">
                  <c:v>0.6</c:v>
                </c:pt>
                <c:pt idx="1999">
                  <c:v>0.64000000000000057</c:v>
                </c:pt>
                <c:pt idx="2000">
                  <c:v>0.71999999999999886</c:v>
                </c:pt>
                <c:pt idx="2001">
                  <c:v>0.65999999999999659</c:v>
                </c:pt>
                <c:pt idx="2002">
                  <c:v>0.93999999999999773</c:v>
                </c:pt>
                <c:pt idx="2003">
                  <c:v>0.87999999999999834</c:v>
                </c:pt>
                <c:pt idx="2004">
                  <c:v>0.65999999999999948</c:v>
                </c:pt>
                <c:pt idx="2005">
                  <c:v>0.35999999999999943</c:v>
                </c:pt>
                <c:pt idx="2006">
                  <c:v>0.24000000000000057</c:v>
                </c:pt>
                <c:pt idx="2007">
                  <c:v>-0.28000000000000114</c:v>
                </c:pt>
                <c:pt idx="2008">
                  <c:v>-0.54000000000000337</c:v>
                </c:pt>
                <c:pt idx="2009">
                  <c:v>-0.32000000000000173</c:v>
                </c:pt>
                <c:pt idx="2010">
                  <c:v>-0.15999999999999942</c:v>
                </c:pt>
                <c:pt idx="2011">
                  <c:v>-1.9999999999998862E-2</c:v>
                </c:pt>
                <c:pt idx="2012">
                  <c:v>0.28000000000000114</c:v>
                </c:pt>
                <c:pt idx="2013">
                  <c:v>0.42000000000000171</c:v>
                </c:pt>
                <c:pt idx="2014">
                  <c:v>0.41999999999999887</c:v>
                </c:pt>
                <c:pt idx="2015">
                  <c:v>0.25999999999999657</c:v>
                </c:pt>
                <c:pt idx="2016">
                  <c:v>0.41999999999999604</c:v>
                </c:pt>
                <c:pt idx="2017">
                  <c:v>0.41999999999999604</c:v>
                </c:pt>
                <c:pt idx="2018">
                  <c:v>0.37999999999999545</c:v>
                </c:pt>
                <c:pt idx="2019">
                  <c:v>0.51999999999999891</c:v>
                </c:pt>
                <c:pt idx="2020">
                  <c:v>0.51999999999999891</c:v>
                </c:pt>
                <c:pt idx="2021">
                  <c:v>0.1799999999999983</c:v>
                </c:pt>
                <c:pt idx="2022">
                  <c:v>0.37999999999999828</c:v>
                </c:pt>
                <c:pt idx="2023">
                  <c:v>0.1799999999999983</c:v>
                </c:pt>
                <c:pt idx="2024">
                  <c:v>9.9999999999997161E-2</c:v>
                </c:pt>
                <c:pt idx="2025">
                  <c:v>0.25999999999999945</c:v>
                </c:pt>
                <c:pt idx="2026">
                  <c:v>0.37999999999999828</c:v>
                </c:pt>
                <c:pt idx="2027">
                  <c:v>0.5999999999999972</c:v>
                </c:pt>
                <c:pt idx="2028">
                  <c:v>0.57999999999999829</c:v>
                </c:pt>
                <c:pt idx="2029">
                  <c:v>0.37999999999999545</c:v>
                </c:pt>
                <c:pt idx="2030">
                  <c:v>0.25999999999999374</c:v>
                </c:pt>
                <c:pt idx="2031">
                  <c:v>0.3599999999999966</c:v>
                </c:pt>
                <c:pt idx="2032">
                  <c:v>7.9999999999998295E-2</c:v>
                </c:pt>
                <c:pt idx="2033">
                  <c:v>-0.14000000000000057</c:v>
                </c:pt>
                <c:pt idx="2034">
                  <c:v>-0.1799999999999983</c:v>
                </c:pt>
                <c:pt idx="2035">
                  <c:v>0.10000000000000284</c:v>
                </c:pt>
                <c:pt idx="2036">
                  <c:v>4.0000000000003408E-2</c:v>
                </c:pt>
                <c:pt idx="2037">
                  <c:v>-0.11999999999999603</c:v>
                </c:pt>
                <c:pt idx="2038">
                  <c:v>0.22000000000000169</c:v>
                </c:pt>
                <c:pt idx="2039">
                  <c:v>0.28000000000000114</c:v>
                </c:pt>
                <c:pt idx="2040">
                  <c:v>4.000000000000057E-2</c:v>
                </c:pt>
                <c:pt idx="2041">
                  <c:v>-0.21999999999999886</c:v>
                </c:pt>
                <c:pt idx="2042">
                  <c:v>-0.14000000000000057</c:v>
                </c:pt>
                <c:pt idx="2043">
                  <c:v>-0.45999999999999941</c:v>
                </c:pt>
                <c:pt idx="2044">
                  <c:v>-0.5</c:v>
                </c:pt>
                <c:pt idx="2045">
                  <c:v>-0.49999999999999717</c:v>
                </c:pt>
                <c:pt idx="2046">
                  <c:v>-0.37999999999999828</c:v>
                </c:pt>
                <c:pt idx="2047">
                  <c:v>-0.39999999999999714</c:v>
                </c:pt>
                <c:pt idx="2048">
                  <c:v>8.000000000000114E-2</c:v>
                </c:pt>
                <c:pt idx="2049">
                  <c:v>0.22000000000000455</c:v>
                </c:pt>
                <c:pt idx="2050">
                  <c:v>0.24000000000000057</c:v>
                </c:pt>
                <c:pt idx="2051">
                  <c:v>0.24000000000000057</c:v>
                </c:pt>
                <c:pt idx="2052">
                  <c:v>0.1799999999999983</c:v>
                </c:pt>
                <c:pt idx="2053">
                  <c:v>0.45999999999999941</c:v>
                </c:pt>
                <c:pt idx="2054">
                  <c:v>0.65999999999999659</c:v>
                </c:pt>
                <c:pt idx="2055">
                  <c:v>0.57999999999999829</c:v>
                </c:pt>
                <c:pt idx="2056">
                  <c:v>0.51999999999999891</c:v>
                </c:pt>
                <c:pt idx="2057">
                  <c:v>0.38000000000000111</c:v>
                </c:pt>
                <c:pt idx="2058">
                  <c:v>0.24000000000000341</c:v>
                </c:pt>
                <c:pt idx="2059">
                  <c:v>0.12000000000000455</c:v>
                </c:pt>
                <c:pt idx="2060">
                  <c:v>0.12000000000000455</c:v>
                </c:pt>
                <c:pt idx="2061">
                  <c:v>0.30000000000000282</c:v>
                </c:pt>
                <c:pt idx="2062">
                  <c:v>0.62000000000000455</c:v>
                </c:pt>
                <c:pt idx="2063">
                  <c:v>0.30000000000000282</c:v>
                </c:pt>
                <c:pt idx="2064">
                  <c:v>0.30000000000000282</c:v>
                </c:pt>
                <c:pt idx="2065">
                  <c:v>0.44000000000000339</c:v>
                </c:pt>
                <c:pt idx="2066">
                  <c:v>0.66000000000000514</c:v>
                </c:pt>
                <c:pt idx="2067">
                  <c:v>0.48000000000000398</c:v>
                </c:pt>
                <c:pt idx="2068">
                  <c:v>0.64000000000000346</c:v>
                </c:pt>
                <c:pt idx="2069">
                  <c:v>0.52000000000000168</c:v>
                </c:pt>
                <c:pt idx="2070">
                  <c:v>0.1400000000000034</c:v>
                </c:pt>
                <c:pt idx="2071">
                  <c:v>-0.37999999999999828</c:v>
                </c:pt>
                <c:pt idx="2072">
                  <c:v>-0.6</c:v>
                </c:pt>
                <c:pt idx="2073">
                  <c:v>-0.24000000000000057</c:v>
                </c:pt>
                <c:pt idx="2074">
                  <c:v>-0.18000000000000113</c:v>
                </c:pt>
                <c:pt idx="2075">
                  <c:v>3.9999999999997725E-2</c:v>
                </c:pt>
                <c:pt idx="2076">
                  <c:v>0.43999999999999773</c:v>
                </c:pt>
                <c:pt idx="2077">
                  <c:v>0.73999999999999777</c:v>
                </c:pt>
                <c:pt idx="2078">
                  <c:v>0.5</c:v>
                </c:pt>
                <c:pt idx="2079">
                  <c:v>0.42000000000000171</c:v>
                </c:pt>
                <c:pt idx="2080">
                  <c:v>0.28000000000000114</c:v>
                </c:pt>
                <c:pt idx="2081">
                  <c:v>0.32000000000000173</c:v>
                </c:pt>
                <c:pt idx="2082">
                  <c:v>0.40000000000000285</c:v>
                </c:pt>
                <c:pt idx="2083">
                  <c:v>0.25999999999999945</c:v>
                </c:pt>
                <c:pt idx="2084">
                  <c:v>0.35999999999999943</c:v>
                </c:pt>
                <c:pt idx="2085">
                  <c:v>0.55999999999999661</c:v>
                </c:pt>
                <c:pt idx="2086">
                  <c:v>0.23999999999999772</c:v>
                </c:pt>
                <c:pt idx="2087">
                  <c:v>1.9999999999996021E-2</c:v>
                </c:pt>
                <c:pt idx="2088">
                  <c:v>-0.24000000000000341</c:v>
                </c:pt>
                <c:pt idx="2089">
                  <c:v>-0.30000000000000282</c:v>
                </c:pt>
                <c:pt idx="2090">
                  <c:v>-0.36000000000000226</c:v>
                </c:pt>
                <c:pt idx="2091">
                  <c:v>-0.46000000000000513</c:v>
                </c:pt>
                <c:pt idx="2092">
                  <c:v>-0.16000000000000511</c:v>
                </c:pt>
                <c:pt idx="2093">
                  <c:v>0.13999999999999488</c:v>
                </c:pt>
                <c:pt idx="2094">
                  <c:v>-8.0000000000006816E-2</c:v>
                </c:pt>
                <c:pt idx="2095">
                  <c:v>-0.20000000000000284</c:v>
                </c:pt>
                <c:pt idx="2096">
                  <c:v>1.9999999999998862E-2</c:v>
                </c:pt>
                <c:pt idx="2097">
                  <c:v>-0.1200000000000017</c:v>
                </c:pt>
                <c:pt idx="2098">
                  <c:v>-0.31999999999999884</c:v>
                </c:pt>
                <c:pt idx="2099">
                  <c:v>0.36000000000000226</c:v>
                </c:pt>
                <c:pt idx="2100">
                  <c:v>0.33999999999999775</c:v>
                </c:pt>
                <c:pt idx="2101">
                  <c:v>0.21999999999999603</c:v>
                </c:pt>
                <c:pt idx="2102">
                  <c:v>9.9999999999997161E-2</c:v>
                </c:pt>
                <c:pt idx="2103">
                  <c:v>0.29999999999999433</c:v>
                </c:pt>
                <c:pt idx="2104">
                  <c:v>-0.18000000000000399</c:v>
                </c:pt>
                <c:pt idx="2105">
                  <c:v>7.9999999999998295E-2</c:v>
                </c:pt>
                <c:pt idx="2106">
                  <c:v>0.28000000000000114</c:v>
                </c:pt>
                <c:pt idx="2107">
                  <c:v>0.45999999999999941</c:v>
                </c:pt>
                <c:pt idx="2108">
                  <c:v>0.24000000000000057</c:v>
                </c:pt>
                <c:pt idx="2109">
                  <c:v>0.41999999999999887</c:v>
                </c:pt>
                <c:pt idx="2110">
                  <c:v>0.24000000000000057</c:v>
                </c:pt>
                <c:pt idx="2111">
                  <c:v>0.1799999999999983</c:v>
                </c:pt>
                <c:pt idx="2112">
                  <c:v>0.15999999999999942</c:v>
                </c:pt>
                <c:pt idx="2113">
                  <c:v>0.38000000000000111</c:v>
                </c:pt>
                <c:pt idx="2114">
                  <c:v>0.28000000000000114</c:v>
                </c:pt>
                <c:pt idx="2115">
                  <c:v>0.41999999999999887</c:v>
                </c:pt>
                <c:pt idx="2116">
                  <c:v>0.4</c:v>
                </c:pt>
                <c:pt idx="2117">
                  <c:v>0.24000000000000057</c:v>
                </c:pt>
                <c:pt idx="2118">
                  <c:v>-4.000000000000057E-2</c:v>
                </c:pt>
                <c:pt idx="2119">
                  <c:v>-5.9999999999999429E-2</c:v>
                </c:pt>
                <c:pt idx="2120">
                  <c:v>-0.1799999999999983</c:v>
                </c:pt>
                <c:pt idx="2121">
                  <c:v>0.1200000000000017</c:v>
                </c:pt>
                <c:pt idx="2122">
                  <c:v>0.48000000000000398</c:v>
                </c:pt>
                <c:pt idx="2123">
                  <c:v>0.84000000000000341</c:v>
                </c:pt>
                <c:pt idx="2124">
                  <c:v>0.66000000000000225</c:v>
                </c:pt>
                <c:pt idx="2125">
                  <c:v>0.86000000000000232</c:v>
                </c:pt>
                <c:pt idx="2126">
                  <c:v>0.74000000000000343</c:v>
                </c:pt>
                <c:pt idx="2127">
                  <c:v>0.84000000000000052</c:v>
                </c:pt>
                <c:pt idx="2128">
                  <c:v>0.82000000000000173</c:v>
                </c:pt>
                <c:pt idx="2129">
                  <c:v>1.2800000000000011</c:v>
                </c:pt>
                <c:pt idx="2130">
                  <c:v>1.3800000000000012</c:v>
                </c:pt>
                <c:pt idx="2131">
                  <c:v>1.3</c:v>
                </c:pt>
                <c:pt idx="2132">
                  <c:v>0.92000000000000171</c:v>
                </c:pt>
                <c:pt idx="2133">
                  <c:v>0.75999999999999945</c:v>
                </c:pt>
                <c:pt idx="2134">
                  <c:v>0.62000000000000166</c:v>
                </c:pt>
                <c:pt idx="2135">
                  <c:v>0.28000000000000114</c:v>
                </c:pt>
                <c:pt idx="2136">
                  <c:v>0.20000000000000284</c:v>
                </c:pt>
                <c:pt idx="2137">
                  <c:v>0.24000000000000341</c:v>
                </c:pt>
                <c:pt idx="2138">
                  <c:v>0.10000000000000284</c:v>
                </c:pt>
                <c:pt idx="2139">
                  <c:v>2.0000000000001704E-2</c:v>
                </c:pt>
                <c:pt idx="2140">
                  <c:v>0.22000000000000169</c:v>
                </c:pt>
                <c:pt idx="2141">
                  <c:v>0.1</c:v>
                </c:pt>
                <c:pt idx="2142">
                  <c:v>-8.000000000000114E-2</c:v>
                </c:pt>
                <c:pt idx="2143">
                  <c:v>0.25999999999999945</c:v>
                </c:pt>
                <c:pt idx="2144">
                  <c:v>0.21999999999999886</c:v>
                </c:pt>
                <c:pt idx="2145">
                  <c:v>-4.000000000000057E-2</c:v>
                </c:pt>
                <c:pt idx="2146">
                  <c:v>0.21999999999999886</c:v>
                </c:pt>
                <c:pt idx="2147">
                  <c:v>0.23999999999999772</c:v>
                </c:pt>
                <c:pt idx="2148">
                  <c:v>0.14000000000000057</c:v>
                </c:pt>
                <c:pt idx="2149">
                  <c:v>8.000000000000114E-2</c:v>
                </c:pt>
                <c:pt idx="2150">
                  <c:v>0.2</c:v>
                </c:pt>
                <c:pt idx="2151">
                  <c:v>-0.2</c:v>
                </c:pt>
                <c:pt idx="2152">
                  <c:v>-1.9999999999998862E-2</c:v>
                </c:pt>
                <c:pt idx="2153">
                  <c:v>1.9999999999998862E-2</c:v>
                </c:pt>
                <c:pt idx="2154">
                  <c:v>-0.16000000000000228</c:v>
                </c:pt>
                <c:pt idx="2155">
                  <c:v>-0.22000000000000169</c:v>
                </c:pt>
                <c:pt idx="2156">
                  <c:v>9.9999999999997161E-2</c:v>
                </c:pt>
                <c:pt idx="2157">
                  <c:v>0.21999999999999603</c:v>
                </c:pt>
                <c:pt idx="2158">
                  <c:v>9.9999999999997161E-2</c:v>
                </c:pt>
                <c:pt idx="2159">
                  <c:v>0.39999999999999714</c:v>
                </c:pt>
                <c:pt idx="2160">
                  <c:v>0.75999999999999657</c:v>
                </c:pt>
                <c:pt idx="2161">
                  <c:v>0.69999999999999718</c:v>
                </c:pt>
                <c:pt idx="2162">
                  <c:v>0.5399999999999977</c:v>
                </c:pt>
                <c:pt idx="2163">
                  <c:v>0.83999999999999775</c:v>
                </c:pt>
                <c:pt idx="2164">
                  <c:v>0.87999999999999834</c:v>
                </c:pt>
                <c:pt idx="2165">
                  <c:v>0.94000000000000061</c:v>
                </c:pt>
                <c:pt idx="2166">
                  <c:v>1.2600000000000022</c:v>
                </c:pt>
                <c:pt idx="2167">
                  <c:v>1.1600000000000024</c:v>
                </c:pt>
                <c:pt idx="2168">
                  <c:v>0.88000000000000111</c:v>
                </c:pt>
                <c:pt idx="2169">
                  <c:v>0.5</c:v>
                </c:pt>
                <c:pt idx="2170">
                  <c:v>0.47999999999999832</c:v>
                </c:pt>
                <c:pt idx="2171">
                  <c:v>0.25999999999999657</c:v>
                </c:pt>
                <c:pt idx="2172">
                  <c:v>0.65999999999999659</c:v>
                </c:pt>
                <c:pt idx="2173">
                  <c:v>0.51999999999999891</c:v>
                </c:pt>
                <c:pt idx="2174">
                  <c:v>1</c:v>
                </c:pt>
                <c:pt idx="2175">
                  <c:v>0.85999999999999943</c:v>
                </c:pt>
                <c:pt idx="2176">
                  <c:v>0.52000000000000168</c:v>
                </c:pt>
                <c:pt idx="2177">
                  <c:v>0.12000000000000455</c:v>
                </c:pt>
                <c:pt idx="2178">
                  <c:v>0.22000000000000169</c:v>
                </c:pt>
                <c:pt idx="2179">
                  <c:v>2.0000000000001704E-2</c:v>
                </c:pt>
                <c:pt idx="2180">
                  <c:v>-0.15999999999999942</c:v>
                </c:pt>
                <c:pt idx="2181">
                  <c:v>0.18000000000000113</c:v>
                </c:pt>
                <c:pt idx="2182">
                  <c:v>0.34000000000000058</c:v>
                </c:pt>
                <c:pt idx="2183">
                  <c:v>0.24000000000000341</c:v>
                </c:pt>
                <c:pt idx="2184">
                  <c:v>0.58000000000000396</c:v>
                </c:pt>
                <c:pt idx="2185">
                  <c:v>0.68000000000000682</c:v>
                </c:pt>
                <c:pt idx="2186">
                  <c:v>0.60000000000000286</c:v>
                </c:pt>
                <c:pt idx="2187">
                  <c:v>0.72000000000000175</c:v>
                </c:pt>
                <c:pt idx="2188">
                  <c:v>0.8</c:v>
                </c:pt>
                <c:pt idx="2189">
                  <c:v>0.35999999999999943</c:v>
                </c:pt>
                <c:pt idx="2190">
                  <c:v>0.25999999999999945</c:v>
                </c:pt>
                <c:pt idx="2191">
                  <c:v>0.26000000000000228</c:v>
                </c:pt>
                <c:pt idx="2192">
                  <c:v>0.1</c:v>
                </c:pt>
                <c:pt idx="2193">
                  <c:v>-0.14000000000000057</c:v>
                </c:pt>
                <c:pt idx="2194">
                  <c:v>-0.2</c:v>
                </c:pt>
                <c:pt idx="2195">
                  <c:v>-0.1200000000000017</c:v>
                </c:pt>
                <c:pt idx="2196">
                  <c:v>-0.20000000000000284</c:v>
                </c:pt>
                <c:pt idx="2197">
                  <c:v>0.14000000000000057</c:v>
                </c:pt>
                <c:pt idx="2198">
                  <c:v>0.52000000000000168</c:v>
                </c:pt>
                <c:pt idx="2199">
                  <c:v>0.60000000000000286</c:v>
                </c:pt>
                <c:pt idx="2200">
                  <c:v>0.68000000000000393</c:v>
                </c:pt>
                <c:pt idx="2201">
                  <c:v>0.8200000000000045</c:v>
                </c:pt>
                <c:pt idx="2202">
                  <c:v>0.70000000000000284</c:v>
                </c:pt>
                <c:pt idx="2203">
                  <c:v>0.78000000000000114</c:v>
                </c:pt>
                <c:pt idx="2204">
                  <c:v>1.4199999999999988</c:v>
                </c:pt>
                <c:pt idx="2205">
                  <c:v>1.6199999999999988</c:v>
                </c:pt>
                <c:pt idx="2206">
                  <c:v>1.9399999999999977</c:v>
                </c:pt>
                <c:pt idx="2207">
                  <c:v>1.5399999999999978</c:v>
                </c:pt>
                <c:pt idx="2208">
                  <c:v>1.5999999999999972</c:v>
                </c:pt>
                <c:pt idx="2209">
                  <c:v>1.0799999999999954</c:v>
                </c:pt>
                <c:pt idx="2210">
                  <c:v>0.79999999999999716</c:v>
                </c:pt>
                <c:pt idx="2211">
                  <c:v>0.27999999999999831</c:v>
                </c:pt>
                <c:pt idx="2212">
                  <c:v>0.69999999999999718</c:v>
                </c:pt>
                <c:pt idx="2213">
                  <c:v>0.73999999999999777</c:v>
                </c:pt>
                <c:pt idx="2214">
                  <c:v>0.92000000000000171</c:v>
                </c:pt>
                <c:pt idx="2215">
                  <c:v>1.1799999999999984</c:v>
                </c:pt>
                <c:pt idx="2216">
                  <c:v>1.5799999999999983</c:v>
                </c:pt>
                <c:pt idx="2217">
                  <c:v>1.3800000000000012</c:v>
                </c:pt>
                <c:pt idx="2218">
                  <c:v>1.2000000000000028</c:v>
                </c:pt>
                <c:pt idx="2219">
                  <c:v>1.1600000000000024</c:v>
                </c:pt>
                <c:pt idx="2220">
                  <c:v>1.0800000000000041</c:v>
                </c:pt>
                <c:pt idx="2221">
                  <c:v>0.76000000000000512</c:v>
                </c:pt>
                <c:pt idx="2222">
                  <c:v>0.80000000000000282</c:v>
                </c:pt>
                <c:pt idx="2223">
                  <c:v>0.7</c:v>
                </c:pt>
                <c:pt idx="2224">
                  <c:v>0.45999999999999658</c:v>
                </c:pt>
                <c:pt idx="2225">
                  <c:v>0.33999999999999486</c:v>
                </c:pt>
                <c:pt idx="2226">
                  <c:v>0.3999999999999943</c:v>
                </c:pt>
                <c:pt idx="2227">
                  <c:v>-4.0000000000006253E-2</c:v>
                </c:pt>
                <c:pt idx="2228">
                  <c:v>-0.10000000000000568</c:v>
                </c:pt>
                <c:pt idx="2229">
                  <c:v>-0.16000000000000228</c:v>
                </c:pt>
                <c:pt idx="2230">
                  <c:v>-0.20000000000000284</c:v>
                </c:pt>
                <c:pt idx="2231">
                  <c:v>-0.32000000000000456</c:v>
                </c:pt>
                <c:pt idx="2232">
                  <c:v>-0.36000000000000509</c:v>
                </c:pt>
                <c:pt idx="2233">
                  <c:v>-0.34000000000000341</c:v>
                </c:pt>
                <c:pt idx="2234">
                  <c:v>-0.60000000000000564</c:v>
                </c:pt>
                <c:pt idx="2235">
                  <c:v>-0.62000000000000455</c:v>
                </c:pt>
                <c:pt idx="2236">
                  <c:v>-0.64000000000000346</c:v>
                </c:pt>
                <c:pt idx="2237">
                  <c:v>-0.26000000000000228</c:v>
                </c:pt>
                <c:pt idx="2238">
                  <c:v>-0.22000000000000169</c:v>
                </c:pt>
                <c:pt idx="2239">
                  <c:v>0</c:v>
                </c:pt>
                <c:pt idx="2240">
                  <c:v>-0.55999999999999939</c:v>
                </c:pt>
                <c:pt idx="2241">
                  <c:v>-0.28000000000000114</c:v>
                </c:pt>
                <c:pt idx="2242">
                  <c:v>-0.8</c:v>
                </c:pt>
                <c:pt idx="2243">
                  <c:v>-1.0400000000000005</c:v>
                </c:pt>
                <c:pt idx="2244">
                  <c:v>-1.4000000000000028</c:v>
                </c:pt>
                <c:pt idx="2245">
                  <c:v>-1.0800000000000041</c:v>
                </c:pt>
                <c:pt idx="2246">
                  <c:v>-1.480000000000004</c:v>
                </c:pt>
                <c:pt idx="2247">
                  <c:v>-1.0800000000000067</c:v>
                </c:pt>
                <c:pt idx="2248">
                  <c:v>-1.2000000000000057</c:v>
                </c:pt>
                <c:pt idx="2249">
                  <c:v>-0.90000000000000568</c:v>
                </c:pt>
                <c:pt idx="2250">
                  <c:v>-1.0800000000000041</c:v>
                </c:pt>
                <c:pt idx="2251">
                  <c:v>-1.2400000000000033</c:v>
                </c:pt>
                <c:pt idx="2252">
                  <c:v>-1.3800000000000012</c:v>
                </c:pt>
                <c:pt idx="2253">
                  <c:v>-1.3200000000000016</c:v>
                </c:pt>
                <c:pt idx="2254">
                  <c:v>-1.4400000000000006</c:v>
                </c:pt>
                <c:pt idx="2255">
                  <c:v>-1.1000000000000001</c:v>
                </c:pt>
                <c:pt idx="2256">
                  <c:v>-0.94000000000000061</c:v>
                </c:pt>
                <c:pt idx="2257">
                  <c:v>-1.0400000000000005</c:v>
                </c:pt>
                <c:pt idx="2258">
                  <c:v>-0.98000000000000109</c:v>
                </c:pt>
                <c:pt idx="2259">
                  <c:v>-1.1400000000000006</c:v>
                </c:pt>
                <c:pt idx="2260">
                  <c:v>-1.3600000000000023</c:v>
                </c:pt>
                <c:pt idx="2261">
                  <c:v>-1.4</c:v>
                </c:pt>
                <c:pt idx="2262">
                  <c:v>-1.4800000000000011</c:v>
                </c:pt>
                <c:pt idx="2263">
                  <c:v>-1.4200000000000017</c:v>
                </c:pt>
                <c:pt idx="2264">
                  <c:v>-1.3200000000000016</c:v>
                </c:pt>
                <c:pt idx="2265">
                  <c:v>-1.5599999999999994</c:v>
                </c:pt>
                <c:pt idx="2266">
                  <c:v>-1.4199999999999988</c:v>
                </c:pt>
                <c:pt idx="2267">
                  <c:v>-1.319999999999999</c:v>
                </c:pt>
                <c:pt idx="2268">
                  <c:v>-1.3999999999999972</c:v>
                </c:pt>
                <c:pt idx="2269">
                  <c:v>-1.1399999999999977</c:v>
                </c:pt>
                <c:pt idx="2270">
                  <c:v>-0.88000000000000111</c:v>
                </c:pt>
                <c:pt idx="2271">
                  <c:v>-0.9600000000000023</c:v>
                </c:pt>
                <c:pt idx="2272">
                  <c:v>-0.84000000000000052</c:v>
                </c:pt>
                <c:pt idx="2273">
                  <c:v>-0.72000000000000175</c:v>
                </c:pt>
                <c:pt idx="2274">
                  <c:v>-0.82000000000000173</c:v>
                </c:pt>
                <c:pt idx="2275">
                  <c:v>-1.0399999999999978</c:v>
                </c:pt>
                <c:pt idx="2276">
                  <c:v>-1.0399999999999978</c:v>
                </c:pt>
                <c:pt idx="2277">
                  <c:v>-1.1199999999999988</c:v>
                </c:pt>
                <c:pt idx="2278">
                  <c:v>-1.3</c:v>
                </c:pt>
                <c:pt idx="2279">
                  <c:v>-1.319999999999999</c:v>
                </c:pt>
                <c:pt idx="2280">
                  <c:v>-1.1400000000000006</c:v>
                </c:pt>
                <c:pt idx="2281">
                  <c:v>-1.0200000000000018</c:v>
                </c:pt>
                <c:pt idx="2282">
                  <c:v>-0.76000000000000223</c:v>
                </c:pt>
                <c:pt idx="2283">
                  <c:v>-0.28000000000000114</c:v>
                </c:pt>
                <c:pt idx="2284">
                  <c:v>0</c:v>
                </c:pt>
                <c:pt idx="2285">
                  <c:v>8.000000000000114E-2</c:v>
                </c:pt>
                <c:pt idx="2286">
                  <c:v>0.14000000000000057</c:v>
                </c:pt>
                <c:pt idx="2287">
                  <c:v>0.42000000000000171</c:v>
                </c:pt>
                <c:pt idx="2288">
                  <c:v>0.42000000000000171</c:v>
                </c:pt>
                <c:pt idx="2289">
                  <c:v>-8.000000000000114E-2</c:v>
                </c:pt>
                <c:pt idx="2290">
                  <c:v>-2.0000000000004549E-2</c:v>
                </c:pt>
                <c:pt idx="2291">
                  <c:v>7.9999999999998295E-2</c:v>
                </c:pt>
                <c:pt idx="2292">
                  <c:v>-0.20000000000000284</c:v>
                </c:pt>
                <c:pt idx="2293">
                  <c:v>-0.52000000000000457</c:v>
                </c:pt>
                <c:pt idx="2294">
                  <c:v>-0.32000000000000456</c:v>
                </c:pt>
                <c:pt idx="2295">
                  <c:v>-6.0000000000005119E-2</c:v>
                </c:pt>
                <c:pt idx="2296">
                  <c:v>-0.14000000000000626</c:v>
                </c:pt>
                <c:pt idx="2297">
                  <c:v>-0.14000000000000626</c:v>
                </c:pt>
                <c:pt idx="2298">
                  <c:v>-0.1400000000000034</c:v>
                </c:pt>
                <c:pt idx="2299">
                  <c:v>-0.10000000000000284</c:v>
                </c:pt>
                <c:pt idx="2300">
                  <c:v>-0.21999999999999886</c:v>
                </c:pt>
                <c:pt idx="2301">
                  <c:v>-0.1799999999999983</c:v>
                </c:pt>
                <c:pt idx="2302">
                  <c:v>-0.45999999999999658</c:v>
                </c:pt>
                <c:pt idx="2303">
                  <c:v>-0.619999999999996</c:v>
                </c:pt>
                <c:pt idx="2304">
                  <c:v>-0.71999999999999598</c:v>
                </c:pt>
                <c:pt idx="2305">
                  <c:v>-0.81999999999999607</c:v>
                </c:pt>
                <c:pt idx="2306">
                  <c:v>-0.99999999999999711</c:v>
                </c:pt>
                <c:pt idx="2307">
                  <c:v>-0.55999999999999661</c:v>
                </c:pt>
                <c:pt idx="2308">
                  <c:v>-0.5399999999999977</c:v>
                </c:pt>
                <c:pt idx="2309">
                  <c:v>-0.49999999999999717</c:v>
                </c:pt>
                <c:pt idx="2310">
                  <c:v>-0.6</c:v>
                </c:pt>
                <c:pt idx="2311">
                  <c:v>-0.65999999999999948</c:v>
                </c:pt>
                <c:pt idx="2312">
                  <c:v>-1.180000000000001</c:v>
                </c:pt>
                <c:pt idx="2313">
                  <c:v>-1.2200000000000017</c:v>
                </c:pt>
                <c:pt idx="2314">
                  <c:v>-0.9</c:v>
                </c:pt>
                <c:pt idx="2315">
                  <c:v>-0.9</c:v>
                </c:pt>
                <c:pt idx="2316">
                  <c:v>-0.48000000000000115</c:v>
                </c:pt>
                <c:pt idx="2317">
                  <c:v>-0.18000000000000113</c:v>
                </c:pt>
                <c:pt idx="2318">
                  <c:v>-0.3</c:v>
                </c:pt>
                <c:pt idx="2319">
                  <c:v>-0.4600000000000023</c:v>
                </c:pt>
                <c:pt idx="2320">
                  <c:v>-0.22000000000000169</c:v>
                </c:pt>
                <c:pt idx="2321">
                  <c:v>-0.3</c:v>
                </c:pt>
                <c:pt idx="2322">
                  <c:v>-5.9999999999999429E-2</c:v>
                </c:pt>
                <c:pt idx="2323">
                  <c:v>0.31999999999999884</c:v>
                </c:pt>
                <c:pt idx="2324">
                  <c:v>0.31999999999999884</c:v>
                </c:pt>
                <c:pt idx="2325">
                  <c:v>0.29999999999999716</c:v>
                </c:pt>
                <c:pt idx="2326">
                  <c:v>0.53999999999999493</c:v>
                </c:pt>
                <c:pt idx="2327">
                  <c:v>-4.0000000000003408E-2</c:v>
                </c:pt>
                <c:pt idx="2328">
                  <c:v>-0.1200000000000017</c:v>
                </c:pt>
                <c:pt idx="2329">
                  <c:v>-0.38000000000000111</c:v>
                </c:pt>
                <c:pt idx="2330">
                  <c:v>-0.5</c:v>
                </c:pt>
                <c:pt idx="2331">
                  <c:v>-0.73999999999999777</c:v>
                </c:pt>
                <c:pt idx="2332">
                  <c:v>-0.27999999999999831</c:v>
                </c:pt>
                <c:pt idx="2333">
                  <c:v>-0.23999999999999772</c:v>
                </c:pt>
                <c:pt idx="2334">
                  <c:v>0.20000000000000284</c:v>
                </c:pt>
                <c:pt idx="2335">
                  <c:v>0.20000000000000284</c:v>
                </c:pt>
                <c:pt idx="2336">
                  <c:v>-3.9999999999997725E-2</c:v>
                </c:pt>
                <c:pt idx="2337">
                  <c:v>0</c:v>
                </c:pt>
                <c:pt idx="2338">
                  <c:v>0.1799999999999983</c:v>
                </c:pt>
                <c:pt idx="2339">
                  <c:v>-0.10000000000000284</c:v>
                </c:pt>
                <c:pt idx="2340">
                  <c:v>0.14000000000000057</c:v>
                </c:pt>
                <c:pt idx="2341">
                  <c:v>0.14000000000000057</c:v>
                </c:pt>
                <c:pt idx="2342">
                  <c:v>-0.25999999999999657</c:v>
                </c:pt>
                <c:pt idx="2343">
                  <c:v>-0.29999999999999433</c:v>
                </c:pt>
                <c:pt idx="2344">
                  <c:v>-0.35999999999999377</c:v>
                </c:pt>
                <c:pt idx="2345">
                  <c:v>-0.5999999999999972</c:v>
                </c:pt>
                <c:pt idx="2346">
                  <c:v>-0.49999999999999717</c:v>
                </c:pt>
                <c:pt idx="2347">
                  <c:v>-0.45999999999999658</c:v>
                </c:pt>
                <c:pt idx="2348">
                  <c:v>-0.51999999999999891</c:v>
                </c:pt>
                <c:pt idx="2349">
                  <c:v>-0.11999999999999886</c:v>
                </c:pt>
                <c:pt idx="2350">
                  <c:v>-5.9999999999996591E-2</c:v>
                </c:pt>
                <c:pt idx="2351">
                  <c:v>0.30000000000000282</c:v>
                </c:pt>
                <c:pt idx="2352">
                  <c:v>0.24000000000000057</c:v>
                </c:pt>
                <c:pt idx="2353">
                  <c:v>0.2</c:v>
                </c:pt>
                <c:pt idx="2354">
                  <c:v>-0.33999999999999775</c:v>
                </c:pt>
                <c:pt idx="2355">
                  <c:v>-5.9999999999999429E-2</c:v>
                </c:pt>
                <c:pt idx="2356">
                  <c:v>-0.37999999999999828</c:v>
                </c:pt>
                <c:pt idx="2357">
                  <c:v>-0.11999999999999886</c:v>
                </c:pt>
                <c:pt idx="2358">
                  <c:v>2.8421709430404009E-15</c:v>
                </c:pt>
                <c:pt idx="2359">
                  <c:v>0.24000000000000057</c:v>
                </c:pt>
                <c:pt idx="2360">
                  <c:v>-0.19999999999999715</c:v>
                </c:pt>
                <c:pt idx="2361">
                  <c:v>-0.45999999999999941</c:v>
                </c:pt>
                <c:pt idx="2362">
                  <c:v>-0.63999999999999768</c:v>
                </c:pt>
                <c:pt idx="2363">
                  <c:v>-0.7</c:v>
                </c:pt>
                <c:pt idx="2364">
                  <c:v>-0.61999999999999889</c:v>
                </c:pt>
                <c:pt idx="2365">
                  <c:v>-0.54000000000000059</c:v>
                </c:pt>
                <c:pt idx="2366">
                  <c:v>-0.31999999999999884</c:v>
                </c:pt>
                <c:pt idx="2367">
                  <c:v>0.1</c:v>
                </c:pt>
                <c:pt idx="2368">
                  <c:v>-0.1799999999999983</c:v>
                </c:pt>
                <c:pt idx="2369">
                  <c:v>0</c:v>
                </c:pt>
                <c:pt idx="2370">
                  <c:v>-1.9999999999998862E-2</c:v>
                </c:pt>
                <c:pt idx="2371">
                  <c:v>-0.34000000000000058</c:v>
                </c:pt>
                <c:pt idx="2372">
                  <c:v>-0.98000000000000109</c:v>
                </c:pt>
                <c:pt idx="2373">
                  <c:v>-0.94000000000000339</c:v>
                </c:pt>
                <c:pt idx="2374">
                  <c:v>-1.3400000000000034</c:v>
                </c:pt>
                <c:pt idx="2375">
                  <c:v>-1.1800000000000068</c:v>
                </c:pt>
                <c:pt idx="2376">
                  <c:v>-0.22000000000000455</c:v>
                </c:pt>
                <c:pt idx="2377">
                  <c:v>0.83999999999999486</c:v>
                </c:pt>
                <c:pt idx="2378">
                  <c:v>1.1999999999999971</c:v>
                </c:pt>
                <c:pt idx="2379">
                  <c:v>1.6599999999999966</c:v>
                </c:pt>
                <c:pt idx="2380">
                  <c:v>1.5999999999999972</c:v>
                </c:pt>
                <c:pt idx="2381">
                  <c:v>1.1799999999999984</c:v>
                </c:pt>
                <c:pt idx="2382">
                  <c:v>0.81999999999999884</c:v>
                </c:pt>
                <c:pt idx="2383">
                  <c:v>1.1000000000000001</c:v>
                </c:pt>
                <c:pt idx="2384">
                  <c:v>1.5200000000000018</c:v>
                </c:pt>
                <c:pt idx="2385">
                  <c:v>1.7400000000000033</c:v>
                </c:pt>
                <c:pt idx="2386">
                  <c:v>1.780000000000004</c:v>
                </c:pt>
                <c:pt idx="2387">
                  <c:v>1.780000000000004</c:v>
                </c:pt>
                <c:pt idx="2388">
                  <c:v>1.5400000000000005</c:v>
                </c:pt>
                <c:pt idx="2389">
                  <c:v>1.3200000000000016</c:v>
                </c:pt>
                <c:pt idx="2390">
                  <c:v>1.4800000000000011</c:v>
                </c:pt>
                <c:pt idx="2391">
                  <c:v>1.5599999999999994</c:v>
                </c:pt>
                <c:pt idx="2392">
                  <c:v>1.5399999999999978</c:v>
                </c:pt>
                <c:pt idx="2393">
                  <c:v>1.5</c:v>
                </c:pt>
                <c:pt idx="2394">
                  <c:v>1.019999999999996</c:v>
                </c:pt>
                <c:pt idx="2395">
                  <c:v>1.0999999999999972</c:v>
                </c:pt>
                <c:pt idx="2396">
                  <c:v>1</c:v>
                </c:pt>
                <c:pt idx="2397">
                  <c:v>1.2600000000000022</c:v>
                </c:pt>
                <c:pt idx="2398">
                  <c:v>1.4000000000000028</c:v>
                </c:pt>
                <c:pt idx="2399">
                  <c:v>1.8200000000000016</c:v>
                </c:pt>
                <c:pt idx="2400">
                  <c:v>1.9600000000000022</c:v>
                </c:pt>
                <c:pt idx="2401">
                  <c:v>2.2000000000000002</c:v>
                </c:pt>
                <c:pt idx="2402">
                  <c:v>2.3400000000000034</c:v>
                </c:pt>
                <c:pt idx="2403">
                  <c:v>2.2000000000000055</c:v>
                </c:pt>
                <c:pt idx="2404">
                  <c:v>2.2400000000000091</c:v>
                </c:pt>
                <c:pt idx="2405">
                  <c:v>2.0200000000000045</c:v>
                </c:pt>
                <c:pt idx="2406">
                  <c:v>2.2000000000000002</c:v>
                </c:pt>
                <c:pt idx="2407">
                  <c:v>2.2199999999999989</c:v>
                </c:pt>
                <c:pt idx="2408">
                  <c:v>2.5799999999999956</c:v>
                </c:pt>
                <c:pt idx="2409">
                  <c:v>2.4999999999999942</c:v>
                </c:pt>
                <c:pt idx="2410">
                  <c:v>2.1600000000000024</c:v>
                </c:pt>
                <c:pt idx="2411">
                  <c:v>1.9400000000000091</c:v>
                </c:pt>
                <c:pt idx="2412">
                  <c:v>1.6800000000000068</c:v>
                </c:pt>
                <c:pt idx="2413">
                  <c:v>1.3600000000000079</c:v>
                </c:pt>
                <c:pt idx="2414">
                  <c:v>1.1000000000000056</c:v>
                </c:pt>
                <c:pt idx="2415">
                  <c:v>1.4600000000000022</c:v>
                </c:pt>
                <c:pt idx="2416">
                  <c:v>1.6</c:v>
                </c:pt>
                <c:pt idx="2417">
                  <c:v>1.9800000000000011</c:v>
                </c:pt>
                <c:pt idx="2418">
                  <c:v>2.3399999999999976</c:v>
                </c:pt>
                <c:pt idx="2419">
                  <c:v>3.1400000000000032</c:v>
                </c:pt>
                <c:pt idx="2420">
                  <c:v>3.3000000000000056</c:v>
                </c:pt>
                <c:pt idx="2421">
                  <c:v>2.9600000000000022</c:v>
                </c:pt>
                <c:pt idx="2422">
                  <c:v>2.6199999999999988</c:v>
                </c:pt>
                <c:pt idx="2423">
                  <c:v>2.2000000000000055</c:v>
                </c:pt>
                <c:pt idx="2424">
                  <c:v>1.5800000000000012</c:v>
                </c:pt>
                <c:pt idx="2425">
                  <c:v>1.4599999999999966</c:v>
                </c:pt>
                <c:pt idx="2426">
                  <c:v>1.5600000000000023</c:v>
                </c:pt>
                <c:pt idx="2427">
                  <c:v>1.5600000000000023</c:v>
                </c:pt>
                <c:pt idx="2428">
                  <c:v>1.7600000000000022</c:v>
                </c:pt>
                <c:pt idx="2429">
                  <c:v>2.0400000000000036</c:v>
                </c:pt>
                <c:pt idx="2430">
                  <c:v>1.7200000000000046</c:v>
                </c:pt>
                <c:pt idx="2431">
                  <c:v>1.7600000000000022</c:v>
                </c:pt>
                <c:pt idx="2432">
                  <c:v>1.6800000000000068</c:v>
                </c:pt>
                <c:pt idx="2433">
                  <c:v>1.9</c:v>
                </c:pt>
                <c:pt idx="2434">
                  <c:v>1.4600000000000022</c:v>
                </c:pt>
                <c:pt idx="2435">
                  <c:v>1.8</c:v>
                </c:pt>
                <c:pt idx="2436">
                  <c:v>1.3999999999999944</c:v>
                </c:pt>
                <c:pt idx="2437">
                  <c:v>1.239999999999992</c:v>
                </c:pt>
                <c:pt idx="2438">
                  <c:v>0.81999999999999884</c:v>
                </c:pt>
                <c:pt idx="2439">
                  <c:v>0.65999999999999659</c:v>
                </c:pt>
                <c:pt idx="2440">
                  <c:v>0.13999999999999774</c:v>
                </c:pt>
                <c:pt idx="2441">
                  <c:v>8.000000000000114E-2</c:v>
                </c:pt>
                <c:pt idx="2442">
                  <c:v>-0.21999999999999886</c:v>
                </c:pt>
                <c:pt idx="2443">
                  <c:v>-0.74000000000000343</c:v>
                </c:pt>
                <c:pt idx="2444">
                  <c:v>-0.70000000000000573</c:v>
                </c:pt>
                <c:pt idx="2445">
                  <c:v>-0.54000000000000337</c:v>
                </c:pt>
                <c:pt idx="2446">
                  <c:v>-1.0200000000000045</c:v>
                </c:pt>
                <c:pt idx="2447">
                  <c:v>-1.1600000000000079</c:v>
                </c:pt>
                <c:pt idx="2448">
                  <c:v>-1.2400000000000091</c:v>
                </c:pt>
                <c:pt idx="2449">
                  <c:v>-1.4200000000000101</c:v>
                </c:pt>
                <c:pt idx="2450">
                  <c:v>-1.8400000000000092</c:v>
                </c:pt>
                <c:pt idx="2451">
                  <c:v>-1.8600000000000023</c:v>
                </c:pt>
                <c:pt idx="2452">
                  <c:v>-1.6799999999999955</c:v>
                </c:pt>
                <c:pt idx="2453">
                  <c:v>-1.2999999999999943</c:v>
                </c:pt>
                <c:pt idx="2454">
                  <c:v>-0.79999999999998861</c:v>
                </c:pt>
                <c:pt idx="2455">
                  <c:v>-0.43999999999999206</c:v>
                </c:pt>
                <c:pt idx="2456">
                  <c:v>-1.9999999999998862E-2</c:v>
                </c:pt>
                <c:pt idx="2457">
                  <c:v>0.17999999999999544</c:v>
                </c:pt>
                <c:pt idx="2458">
                  <c:v>7.999999999999545E-2</c:v>
                </c:pt>
                <c:pt idx="2459">
                  <c:v>7.9999999999989774E-2</c:v>
                </c:pt>
                <c:pt idx="2460">
                  <c:v>0.1599999999999909</c:v>
                </c:pt>
                <c:pt idx="2461">
                  <c:v>0.23999999999999772</c:v>
                </c:pt>
                <c:pt idx="2462">
                  <c:v>0.1400000000000034</c:v>
                </c:pt>
                <c:pt idx="2463">
                  <c:v>0.50000000000000566</c:v>
                </c:pt>
                <c:pt idx="2464">
                  <c:v>0.16000000000001363</c:v>
                </c:pt>
                <c:pt idx="2465">
                  <c:v>0.30000000000001703</c:v>
                </c:pt>
                <c:pt idx="2466">
                  <c:v>0.5600000000000136</c:v>
                </c:pt>
                <c:pt idx="2467">
                  <c:v>0.66000000000000791</c:v>
                </c:pt>
                <c:pt idx="2468">
                  <c:v>0.72000000000000453</c:v>
                </c:pt>
                <c:pt idx="2469">
                  <c:v>0.73999999999999777</c:v>
                </c:pt>
                <c:pt idx="2470">
                  <c:v>0.13999999999999205</c:v>
                </c:pt>
                <c:pt idx="2471">
                  <c:v>-0.2800000000000068</c:v>
                </c:pt>
                <c:pt idx="2472">
                  <c:v>-0.26000000000000228</c:v>
                </c:pt>
                <c:pt idx="2473">
                  <c:v>-0.85999999999999654</c:v>
                </c:pt>
                <c:pt idx="2474">
                  <c:v>-0.85999999999999654</c:v>
                </c:pt>
                <c:pt idx="2475">
                  <c:v>-0.53999999999999204</c:v>
                </c:pt>
                <c:pt idx="2476">
                  <c:v>-0.41999999999999316</c:v>
                </c:pt>
                <c:pt idx="2477">
                  <c:v>-0.29999999999999433</c:v>
                </c:pt>
                <c:pt idx="2478">
                  <c:v>0.18000000000000113</c:v>
                </c:pt>
                <c:pt idx="2479">
                  <c:v>0.18000000000000682</c:v>
                </c:pt>
                <c:pt idx="2480">
                  <c:v>0.4600000000000023</c:v>
                </c:pt>
                <c:pt idx="2481">
                  <c:v>0.26000000000000228</c:v>
                </c:pt>
                <c:pt idx="2482">
                  <c:v>-0.15999999999999659</c:v>
                </c:pt>
                <c:pt idx="2483">
                  <c:v>-0.47999999999999543</c:v>
                </c:pt>
                <c:pt idx="2484">
                  <c:v>-0.83999999999999775</c:v>
                </c:pt>
                <c:pt idx="2485">
                  <c:v>-0.87999999999999545</c:v>
                </c:pt>
                <c:pt idx="2486">
                  <c:v>-0.37999999999999545</c:v>
                </c:pt>
                <c:pt idx="2487">
                  <c:v>8.000000000000114E-2</c:v>
                </c:pt>
                <c:pt idx="2488">
                  <c:v>8.000000000000114E-2</c:v>
                </c:pt>
                <c:pt idx="2489">
                  <c:v>0.76000000000000223</c:v>
                </c:pt>
                <c:pt idx="2490">
                  <c:v>0.4600000000000023</c:v>
                </c:pt>
                <c:pt idx="2491">
                  <c:v>0.18000000000000113</c:v>
                </c:pt>
                <c:pt idx="2492">
                  <c:v>-0.15999999999999659</c:v>
                </c:pt>
                <c:pt idx="2493">
                  <c:v>0.16000000000000228</c:v>
                </c:pt>
                <c:pt idx="2494">
                  <c:v>-0.26000000000000228</c:v>
                </c:pt>
                <c:pt idx="2495">
                  <c:v>-2.0000000000004549E-2</c:v>
                </c:pt>
                <c:pt idx="2496">
                  <c:v>-0.16000000000000797</c:v>
                </c:pt>
                <c:pt idx="2497">
                  <c:v>-0.30000000000001137</c:v>
                </c:pt>
                <c:pt idx="2498">
                  <c:v>-0.52000000000001589</c:v>
                </c:pt>
                <c:pt idx="2499">
                  <c:v>-0.22000000000001024</c:v>
                </c:pt>
                <c:pt idx="2500">
                  <c:v>-0.44000000000000911</c:v>
                </c:pt>
                <c:pt idx="2501">
                  <c:v>-2.0000000000010232E-2</c:v>
                </c:pt>
                <c:pt idx="2502">
                  <c:v>-2.0000000000010232E-2</c:v>
                </c:pt>
                <c:pt idx="2503">
                  <c:v>-0.26000000000000228</c:v>
                </c:pt>
                <c:pt idx="2504">
                  <c:v>-0.24000000000000341</c:v>
                </c:pt>
                <c:pt idx="2505">
                  <c:v>0.5399999999999977</c:v>
                </c:pt>
                <c:pt idx="2506">
                  <c:v>0.78000000000000114</c:v>
                </c:pt>
                <c:pt idx="2507">
                  <c:v>1.1400000000000035</c:v>
                </c:pt>
                <c:pt idx="2508">
                  <c:v>1.2800000000000011</c:v>
                </c:pt>
                <c:pt idx="2509">
                  <c:v>1.2400000000000033</c:v>
                </c:pt>
                <c:pt idx="2510">
                  <c:v>1.0400000000000034</c:v>
                </c:pt>
                <c:pt idx="2511">
                  <c:v>0.76000000000000223</c:v>
                </c:pt>
                <c:pt idx="2512">
                  <c:v>0.8200000000000045</c:v>
                </c:pt>
                <c:pt idx="2513">
                  <c:v>1.460000000000008</c:v>
                </c:pt>
                <c:pt idx="2514">
                  <c:v>1.9200000000000046</c:v>
                </c:pt>
                <c:pt idx="2515">
                  <c:v>2.0200000000000045</c:v>
                </c:pt>
                <c:pt idx="2516">
                  <c:v>2.4200000000000101</c:v>
                </c:pt>
                <c:pt idx="2517">
                  <c:v>2.8000000000000056</c:v>
                </c:pt>
                <c:pt idx="2518">
                  <c:v>2.5400000000000036</c:v>
                </c:pt>
                <c:pt idx="2519">
                  <c:v>2.2200000000000046</c:v>
                </c:pt>
                <c:pt idx="2520">
                  <c:v>1.7800000000000069</c:v>
                </c:pt>
                <c:pt idx="2521">
                  <c:v>1.2000000000000057</c:v>
                </c:pt>
                <c:pt idx="2522">
                  <c:v>0.90000000000001135</c:v>
                </c:pt>
                <c:pt idx="2523">
                  <c:v>0.74000000000000909</c:v>
                </c:pt>
                <c:pt idx="2524">
                  <c:v>0.46000000000000796</c:v>
                </c:pt>
                <c:pt idx="2525">
                  <c:v>0.26000000000000795</c:v>
                </c:pt>
                <c:pt idx="2526">
                  <c:v>0.30000000000000571</c:v>
                </c:pt>
                <c:pt idx="2527">
                  <c:v>-0.1</c:v>
                </c:pt>
                <c:pt idx="2528">
                  <c:v>-0.54000000000000337</c:v>
                </c:pt>
                <c:pt idx="2529">
                  <c:v>-0.98000000000000687</c:v>
                </c:pt>
                <c:pt idx="2530">
                  <c:v>-1.0800000000000067</c:v>
                </c:pt>
                <c:pt idx="2531">
                  <c:v>-1.3200000000000045</c:v>
                </c:pt>
                <c:pt idx="2532">
                  <c:v>-1.4400000000000035</c:v>
                </c:pt>
                <c:pt idx="2533">
                  <c:v>-0.95999999999999663</c:v>
                </c:pt>
                <c:pt idx="2534">
                  <c:v>-0.47999999999999543</c:v>
                </c:pt>
                <c:pt idx="2535">
                  <c:v>-9.9999999999994316E-2</c:v>
                </c:pt>
                <c:pt idx="2536">
                  <c:v>0.1400000000000034</c:v>
                </c:pt>
                <c:pt idx="2537">
                  <c:v>0.4600000000000023</c:v>
                </c:pt>
                <c:pt idx="2538">
                  <c:v>0.61999999999999889</c:v>
                </c:pt>
                <c:pt idx="2539">
                  <c:v>0.88000000000000111</c:v>
                </c:pt>
                <c:pt idx="2540">
                  <c:v>1.0399999999999978</c:v>
                </c:pt>
                <c:pt idx="2541">
                  <c:v>0.95999999999999663</c:v>
                </c:pt>
                <c:pt idx="2542">
                  <c:v>0.71999999999999886</c:v>
                </c:pt>
                <c:pt idx="2543">
                  <c:v>0.81999999999999884</c:v>
                </c:pt>
                <c:pt idx="2544">
                  <c:v>0.61999999999999889</c:v>
                </c:pt>
                <c:pt idx="2545">
                  <c:v>0.26000000000000228</c:v>
                </c:pt>
                <c:pt idx="2546">
                  <c:v>0.4600000000000023</c:v>
                </c:pt>
                <c:pt idx="2547">
                  <c:v>0.86000000000000232</c:v>
                </c:pt>
                <c:pt idx="2548">
                  <c:v>0.9600000000000023</c:v>
                </c:pt>
                <c:pt idx="2549">
                  <c:v>0.9</c:v>
                </c:pt>
                <c:pt idx="2550">
                  <c:v>0.55999999999999661</c:v>
                </c:pt>
                <c:pt idx="2551">
                  <c:v>0</c:v>
                </c:pt>
                <c:pt idx="2552">
                  <c:v>-0.55999999999999661</c:v>
                </c:pt>
                <c:pt idx="2553">
                  <c:v>-1.0199999999999931</c:v>
                </c:pt>
                <c:pt idx="2554">
                  <c:v>-1.1799999999999897</c:v>
                </c:pt>
                <c:pt idx="2555">
                  <c:v>-1.0799999999999899</c:v>
                </c:pt>
                <c:pt idx="2556">
                  <c:v>-1.1399999999999921</c:v>
                </c:pt>
                <c:pt idx="2557">
                  <c:v>-1.2399999999999978</c:v>
                </c:pt>
                <c:pt idx="2558">
                  <c:v>-1.3800000000000012</c:v>
                </c:pt>
                <c:pt idx="2559">
                  <c:v>-1.6</c:v>
                </c:pt>
                <c:pt idx="2560">
                  <c:v>-1.5600000000000023</c:v>
                </c:pt>
                <c:pt idx="2561">
                  <c:v>-1.2800000000000011</c:v>
                </c:pt>
                <c:pt idx="2562">
                  <c:v>-1.4999999999999942</c:v>
                </c:pt>
                <c:pt idx="2563">
                  <c:v>-1.4199999999999933</c:v>
                </c:pt>
                <c:pt idx="2564">
                  <c:v>-1.239999999999992</c:v>
                </c:pt>
                <c:pt idx="2565">
                  <c:v>-1.1199999999999932</c:v>
                </c:pt>
                <c:pt idx="2566">
                  <c:v>-1.3799999999999955</c:v>
                </c:pt>
                <c:pt idx="2567">
                  <c:v>-1.1599999999999966</c:v>
                </c:pt>
                <c:pt idx="2568">
                  <c:v>-0.83999999999999775</c:v>
                </c:pt>
                <c:pt idx="2569">
                  <c:v>-0.5399999999999977</c:v>
                </c:pt>
                <c:pt idx="2570">
                  <c:v>-0.49999999999999434</c:v>
                </c:pt>
                <c:pt idx="2571">
                  <c:v>-7.999999999999545E-2</c:v>
                </c:pt>
                <c:pt idx="2572">
                  <c:v>-7.999999999999545E-2</c:v>
                </c:pt>
                <c:pt idx="2573">
                  <c:v>-0.63999999999999202</c:v>
                </c:pt>
                <c:pt idx="2574">
                  <c:v>-1.2199999999999931</c:v>
                </c:pt>
                <c:pt idx="2575">
                  <c:v>-1.6199999999999932</c:v>
                </c:pt>
                <c:pt idx="2576">
                  <c:v>-1.6599999999999908</c:v>
                </c:pt>
                <c:pt idx="2577">
                  <c:v>-2.0599999999999907</c:v>
                </c:pt>
                <c:pt idx="2578">
                  <c:v>-2.3799999999999955</c:v>
                </c:pt>
                <c:pt idx="2579">
                  <c:v>-2.2000000000000002</c:v>
                </c:pt>
                <c:pt idx="2580">
                  <c:v>-2.2400000000000033</c:v>
                </c:pt>
                <c:pt idx="2581">
                  <c:v>-2.3400000000000034</c:v>
                </c:pt>
                <c:pt idx="2582">
                  <c:v>-2.060000000000008</c:v>
                </c:pt>
                <c:pt idx="2583">
                  <c:v>-2.0400000000000089</c:v>
                </c:pt>
                <c:pt idx="2584">
                  <c:v>-1.8400000000000034</c:v>
                </c:pt>
                <c:pt idx="2585">
                  <c:v>-1.7800000000000011</c:v>
                </c:pt>
                <c:pt idx="2586">
                  <c:v>-1.9399999999999977</c:v>
                </c:pt>
                <c:pt idx="2587">
                  <c:v>-1.7</c:v>
                </c:pt>
                <c:pt idx="2588">
                  <c:v>-1.5399999999999978</c:v>
                </c:pt>
                <c:pt idx="2589">
                  <c:v>-1.9600000000000022</c:v>
                </c:pt>
                <c:pt idx="2590">
                  <c:v>-2.2800000000000011</c:v>
                </c:pt>
                <c:pt idx="2591">
                  <c:v>-2.7000000000000055</c:v>
                </c:pt>
                <c:pt idx="2592">
                  <c:v>-3</c:v>
                </c:pt>
                <c:pt idx="2593">
                  <c:v>-2.8599999999999968</c:v>
                </c:pt>
                <c:pt idx="2594">
                  <c:v>-2.9399999999999977</c:v>
                </c:pt>
                <c:pt idx="2595">
                  <c:v>-3</c:v>
                </c:pt>
                <c:pt idx="2596">
                  <c:v>-2.7199999999999989</c:v>
                </c:pt>
                <c:pt idx="2597">
                  <c:v>-2.4800000000000013</c:v>
                </c:pt>
                <c:pt idx="2598">
                  <c:v>-2.6800000000000068</c:v>
                </c:pt>
                <c:pt idx="2599">
                  <c:v>-2.7800000000000069</c:v>
                </c:pt>
                <c:pt idx="2600">
                  <c:v>-2.5000000000000058</c:v>
                </c:pt>
                <c:pt idx="2601">
                  <c:v>-3.0000000000000058</c:v>
                </c:pt>
                <c:pt idx="2602">
                  <c:v>-3.4600000000000022</c:v>
                </c:pt>
                <c:pt idx="2603">
                  <c:v>-3.7</c:v>
                </c:pt>
                <c:pt idx="2604">
                  <c:v>-3.8800000000000012</c:v>
                </c:pt>
                <c:pt idx="2605">
                  <c:v>-4.2600000000000025</c:v>
                </c:pt>
                <c:pt idx="2606">
                  <c:v>-3.8000000000000056</c:v>
                </c:pt>
                <c:pt idx="2607">
                  <c:v>-3.9200000000000101</c:v>
                </c:pt>
                <c:pt idx="2608">
                  <c:v>-4.1800000000000068</c:v>
                </c:pt>
                <c:pt idx="2609">
                  <c:v>-4.300000000000006</c:v>
                </c:pt>
                <c:pt idx="2610">
                  <c:v>-4.080000000000001</c:v>
                </c:pt>
                <c:pt idx="2611">
                  <c:v>-4.5199999999999987</c:v>
                </c:pt>
                <c:pt idx="2612">
                  <c:v>-4.2800000000000011</c:v>
                </c:pt>
                <c:pt idx="2613">
                  <c:v>-3.6800000000000068</c:v>
                </c:pt>
                <c:pt idx="2614">
                  <c:v>-3.2200000000000046</c:v>
                </c:pt>
                <c:pt idx="2615">
                  <c:v>-2.8400000000000092</c:v>
                </c:pt>
                <c:pt idx="2616">
                  <c:v>-2.3800000000000123</c:v>
                </c:pt>
                <c:pt idx="2617">
                  <c:v>-2.4000000000000115</c:v>
                </c:pt>
                <c:pt idx="2618">
                  <c:v>-2.7200000000000104</c:v>
                </c:pt>
                <c:pt idx="2619">
                  <c:v>-2.8800000000000012</c:v>
                </c:pt>
                <c:pt idx="2620">
                  <c:v>-3.680000000000001</c:v>
                </c:pt>
                <c:pt idx="2621">
                  <c:v>-3.5799999999999899</c:v>
                </c:pt>
                <c:pt idx="2622">
                  <c:v>-3.7599999999999909</c:v>
                </c:pt>
                <c:pt idx="2623">
                  <c:v>-3.8399999999999919</c:v>
                </c:pt>
                <c:pt idx="2624">
                  <c:v>-3.419999999999999</c:v>
                </c:pt>
                <c:pt idx="2625">
                  <c:v>-3.0599999999999965</c:v>
                </c:pt>
                <c:pt idx="2626">
                  <c:v>-3.080000000000001</c:v>
                </c:pt>
                <c:pt idx="2627">
                  <c:v>-2.4599999999999911</c:v>
                </c:pt>
                <c:pt idx="2628">
                  <c:v>-2.4399999999999862</c:v>
                </c:pt>
                <c:pt idx="2629">
                  <c:v>-3.0799999999999956</c:v>
                </c:pt>
                <c:pt idx="2630">
                  <c:v>-2.8199999999999932</c:v>
                </c:pt>
                <c:pt idx="2631">
                  <c:v>-2.8199999999999932</c:v>
                </c:pt>
                <c:pt idx="2632">
                  <c:v>-3.4399999999999977</c:v>
                </c:pt>
                <c:pt idx="2633">
                  <c:v>-3.2799999999999954</c:v>
                </c:pt>
                <c:pt idx="2634">
                  <c:v>-3.2199999999999931</c:v>
                </c:pt>
                <c:pt idx="2635">
                  <c:v>-3.4799999999999955</c:v>
                </c:pt>
                <c:pt idx="2636">
                  <c:v>-3.880000000000007</c:v>
                </c:pt>
                <c:pt idx="2637">
                  <c:v>-4.0800000000000072</c:v>
                </c:pt>
                <c:pt idx="2638">
                  <c:v>-4.7200000000000042</c:v>
                </c:pt>
                <c:pt idx="2639">
                  <c:v>-4.7399999999999975</c:v>
                </c:pt>
                <c:pt idx="2640">
                  <c:v>-5.3799999999999955</c:v>
                </c:pt>
                <c:pt idx="2641">
                  <c:v>-5.599999999999989</c:v>
                </c:pt>
                <c:pt idx="2642">
                  <c:v>-5.4</c:v>
                </c:pt>
                <c:pt idx="2643">
                  <c:v>-4.6600000000000135</c:v>
                </c:pt>
                <c:pt idx="2644">
                  <c:v>-4.4800000000000182</c:v>
                </c:pt>
                <c:pt idx="2645">
                  <c:v>-4.1400000000000201</c:v>
                </c:pt>
                <c:pt idx="2646">
                  <c:v>-3.9000000000000226</c:v>
                </c:pt>
                <c:pt idx="2647">
                  <c:v>-4.1800000000000184</c:v>
                </c:pt>
                <c:pt idx="2648">
                  <c:v>-4.380000000000007</c:v>
                </c:pt>
                <c:pt idx="2649">
                  <c:v>-4.3799999999999955</c:v>
                </c:pt>
                <c:pt idx="2650">
                  <c:v>-4.0199999999999934</c:v>
                </c:pt>
                <c:pt idx="2651">
                  <c:v>-4.099999999999989</c:v>
                </c:pt>
                <c:pt idx="2652">
                  <c:v>-4.1799999999999837</c:v>
                </c:pt>
                <c:pt idx="2653">
                  <c:v>-4.3799999999999839</c:v>
                </c:pt>
                <c:pt idx="2654">
                  <c:v>-4.8199999999999932</c:v>
                </c:pt>
                <c:pt idx="2655">
                  <c:v>-5.2200000000000042</c:v>
                </c:pt>
                <c:pt idx="2656">
                  <c:v>-5.4400000000000093</c:v>
                </c:pt>
                <c:pt idx="2657">
                  <c:v>-5.260000000000014</c:v>
                </c:pt>
                <c:pt idx="2658">
                  <c:v>-5.3800000000000185</c:v>
                </c:pt>
                <c:pt idx="2659">
                  <c:v>-5.280000000000018</c:v>
                </c:pt>
                <c:pt idx="2660">
                  <c:v>-5.5</c:v>
                </c:pt>
                <c:pt idx="2661">
                  <c:v>-5.4999999999999885</c:v>
                </c:pt>
                <c:pt idx="2662">
                  <c:v>-5.3999999999999888</c:v>
                </c:pt>
                <c:pt idx="2663">
                  <c:v>-5.0599999999999792</c:v>
                </c:pt>
                <c:pt idx="2664">
                  <c:v>-5.0999999999999774</c:v>
                </c:pt>
                <c:pt idx="2665">
                  <c:v>-4.6799999999999837</c:v>
                </c:pt>
                <c:pt idx="2666">
                  <c:v>-4.9999999999999885</c:v>
                </c:pt>
                <c:pt idx="2667">
                  <c:v>-5.1799999999999837</c:v>
                </c:pt>
                <c:pt idx="2668">
                  <c:v>-5.2999999999999883</c:v>
                </c:pt>
                <c:pt idx="2669">
                  <c:v>-5.119999999999993</c:v>
                </c:pt>
                <c:pt idx="2670">
                  <c:v>-5.239999999999986</c:v>
                </c:pt>
                <c:pt idx="2671">
                  <c:v>-4.599999999999989</c:v>
                </c:pt>
                <c:pt idx="2672">
                  <c:v>-4.2999999999999883</c:v>
                </c:pt>
                <c:pt idx="2673">
                  <c:v>-4.739999999999986</c:v>
                </c:pt>
                <c:pt idx="2674">
                  <c:v>-4.8599999999999905</c:v>
                </c:pt>
                <c:pt idx="2675">
                  <c:v>-4.8399999999999981</c:v>
                </c:pt>
                <c:pt idx="2676">
                  <c:v>-4.9399999999999977</c:v>
                </c:pt>
                <c:pt idx="2677">
                  <c:v>-5.2399999999999975</c:v>
                </c:pt>
                <c:pt idx="2678">
                  <c:v>-5.0600000000000023</c:v>
                </c:pt>
                <c:pt idx="2679">
                  <c:v>-5.5599999999999907</c:v>
                </c:pt>
                <c:pt idx="2680">
                  <c:v>-6.0199999999999934</c:v>
                </c:pt>
                <c:pt idx="2681">
                  <c:v>-6.2199999999999935</c:v>
                </c:pt>
                <c:pt idx="2682">
                  <c:v>-6.4399999999999977</c:v>
                </c:pt>
                <c:pt idx="2683">
                  <c:v>-6.9600000000000026</c:v>
                </c:pt>
                <c:pt idx="2684">
                  <c:v>-7.1400000000000095</c:v>
                </c:pt>
                <c:pt idx="2685">
                  <c:v>-7.2200000000000042</c:v>
                </c:pt>
                <c:pt idx="2686">
                  <c:v>-6.8200000000000047</c:v>
                </c:pt>
                <c:pt idx="2687">
                  <c:v>-6.6</c:v>
                </c:pt>
                <c:pt idx="2688">
                  <c:v>-6.5</c:v>
                </c:pt>
                <c:pt idx="2689">
                  <c:v>-6.1399999999999979</c:v>
                </c:pt>
                <c:pt idx="2690">
                  <c:v>-5.7200000000000042</c:v>
                </c:pt>
                <c:pt idx="2691">
                  <c:v>-6.760000000000014</c:v>
                </c:pt>
                <c:pt idx="2692">
                  <c:v>-7.2400000000000206</c:v>
                </c:pt>
                <c:pt idx="2693">
                  <c:v>-7.4600000000000133</c:v>
                </c:pt>
                <c:pt idx="2694">
                  <c:v>-7.8600000000000136</c:v>
                </c:pt>
                <c:pt idx="2695">
                  <c:v>-8.4200000000000159</c:v>
                </c:pt>
                <c:pt idx="2696">
                  <c:v>-8.3800000000000061</c:v>
                </c:pt>
                <c:pt idx="2697">
                  <c:v>-8.9199999999999928</c:v>
                </c:pt>
                <c:pt idx="2698">
                  <c:v>-8.9399999999999977</c:v>
                </c:pt>
                <c:pt idx="2699">
                  <c:v>-8.8599999999999905</c:v>
                </c:pt>
                <c:pt idx="2700">
                  <c:v>-8.8399999999999856</c:v>
                </c:pt>
                <c:pt idx="2701">
                  <c:v>-8.8999999999999879</c:v>
                </c:pt>
                <c:pt idx="2702">
                  <c:v>-8.639999999999997</c:v>
                </c:pt>
                <c:pt idx="2703">
                  <c:v>-9</c:v>
                </c:pt>
                <c:pt idx="2704">
                  <c:v>-9.6600000000000019</c:v>
                </c:pt>
                <c:pt idx="2705">
                  <c:v>-10.320000000000004</c:v>
                </c:pt>
                <c:pt idx="2706">
                  <c:v>-10.560000000000002</c:v>
                </c:pt>
                <c:pt idx="2707">
                  <c:v>-10.539999999999997</c:v>
                </c:pt>
                <c:pt idx="2708">
                  <c:v>-10.439999999999998</c:v>
                </c:pt>
                <c:pt idx="2709">
                  <c:v>-10.339999999999998</c:v>
                </c:pt>
                <c:pt idx="2710">
                  <c:v>-10.019999999999992</c:v>
                </c:pt>
                <c:pt idx="2711">
                  <c:v>-10.019999999999992</c:v>
                </c:pt>
                <c:pt idx="2712">
                  <c:v>-10.560000000000002</c:v>
                </c:pt>
                <c:pt idx="2713">
                  <c:v>-10.7</c:v>
                </c:pt>
                <c:pt idx="2714">
                  <c:v>-10.639999999999997</c:v>
                </c:pt>
                <c:pt idx="2715">
                  <c:v>-10.939999999999998</c:v>
                </c:pt>
                <c:pt idx="2716">
                  <c:v>-10.979999999999995</c:v>
                </c:pt>
                <c:pt idx="2717">
                  <c:v>-10.299999999999988</c:v>
                </c:pt>
                <c:pt idx="2718">
                  <c:v>-9.9199999999999822</c:v>
                </c:pt>
                <c:pt idx="2719">
                  <c:v>-9.8199999999999932</c:v>
                </c:pt>
                <c:pt idx="2720">
                  <c:v>-9.6</c:v>
                </c:pt>
                <c:pt idx="2721">
                  <c:v>-9.0600000000000023</c:v>
                </c:pt>
                <c:pt idx="2722">
                  <c:v>-9.1600000000000019</c:v>
                </c:pt>
                <c:pt idx="2723">
                  <c:v>-9.2800000000000065</c:v>
                </c:pt>
                <c:pt idx="2724">
                  <c:v>-9.1799999999999962</c:v>
                </c:pt>
                <c:pt idx="2725">
                  <c:v>-9.0399999999999974</c:v>
                </c:pt>
                <c:pt idx="2726">
                  <c:v>-9.2799999999999958</c:v>
                </c:pt>
                <c:pt idx="2727">
                  <c:v>-9.1199999999999939</c:v>
                </c:pt>
                <c:pt idx="2728">
                  <c:v>-8.739999999999986</c:v>
                </c:pt>
                <c:pt idx="2729">
                  <c:v>-8.8000000000000007</c:v>
                </c:pt>
                <c:pt idx="2730">
                  <c:v>-8.6999999999999886</c:v>
                </c:pt>
                <c:pt idx="2731">
                  <c:v>-8.6199999999999939</c:v>
                </c:pt>
                <c:pt idx="2732">
                  <c:v>-9.2799999999999958</c:v>
                </c:pt>
                <c:pt idx="2733">
                  <c:v>-10.160000000000014</c:v>
                </c:pt>
                <c:pt idx="2734">
                  <c:v>-10.180000000000007</c:v>
                </c:pt>
                <c:pt idx="2735">
                  <c:v>-9.9800000000000075</c:v>
                </c:pt>
                <c:pt idx="2736">
                  <c:v>-10.280000000000006</c:v>
                </c:pt>
                <c:pt idx="2737">
                  <c:v>-10.020000000000005</c:v>
                </c:pt>
                <c:pt idx="2738">
                  <c:v>-9.8199999999999932</c:v>
                </c:pt>
                <c:pt idx="2739">
                  <c:v>-9.7599999999999909</c:v>
                </c:pt>
                <c:pt idx="2740">
                  <c:v>-10.179999999999996</c:v>
                </c:pt>
                <c:pt idx="2741">
                  <c:v>-10.359999999999991</c:v>
                </c:pt>
                <c:pt idx="2742">
                  <c:v>-10.279999999999996</c:v>
                </c:pt>
                <c:pt idx="2743">
                  <c:v>-10.060000000000002</c:v>
                </c:pt>
                <c:pt idx="2744">
                  <c:v>-10</c:v>
                </c:pt>
                <c:pt idx="2745">
                  <c:v>-9.8399999999999981</c:v>
                </c:pt>
                <c:pt idx="2746">
                  <c:v>-9.5599999999999916</c:v>
                </c:pt>
                <c:pt idx="2747">
                  <c:v>-9.3799999999999848</c:v>
                </c:pt>
                <c:pt idx="2748">
                  <c:v>-9.4399999999999871</c:v>
                </c:pt>
                <c:pt idx="2749">
                  <c:v>-9.4999999999999893</c:v>
                </c:pt>
                <c:pt idx="2750">
                  <c:v>-9.0399999999999867</c:v>
                </c:pt>
                <c:pt idx="2751">
                  <c:v>-8.4799999999999951</c:v>
                </c:pt>
                <c:pt idx="2752">
                  <c:v>-7.9199999999999928</c:v>
                </c:pt>
                <c:pt idx="2753">
                  <c:v>-6.9599999999999911</c:v>
                </c:pt>
                <c:pt idx="2754">
                  <c:v>-6.3799999999999955</c:v>
                </c:pt>
                <c:pt idx="2755">
                  <c:v>-6.2599999999999909</c:v>
                </c:pt>
                <c:pt idx="2756">
                  <c:v>-6.2399999999999975</c:v>
                </c:pt>
                <c:pt idx="2757">
                  <c:v>-6.2800000000000065</c:v>
                </c:pt>
                <c:pt idx="2758">
                  <c:v>-6.2800000000000065</c:v>
                </c:pt>
                <c:pt idx="2759">
                  <c:v>-6.0800000000000072</c:v>
                </c:pt>
                <c:pt idx="2760">
                  <c:v>-5.8400000000000203</c:v>
                </c:pt>
                <c:pt idx="2761">
                  <c:v>-5.5600000000000138</c:v>
                </c:pt>
                <c:pt idx="2762">
                  <c:v>-5.5200000000000156</c:v>
                </c:pt>
                <c:pt idx="2763">
                  <c:v>-5.5800000000000072</c:v>
                </c:pt>
                <c:pt idx="2764">
                  <c:v>-5.5200000000000049</c:v>
                </c:pt>
                <c:pt idx="2765">
                  <c:v>-5.7200000000000042</c:v>
                </c:pt>
                <c:pt idx="2766">
                  <c:v>-6.0800000000000072</c:v>
                </c:pt>
                <c:pt idx="2767">
                  <c:v>-6.0200000000000049</c:v>
                </c:pt>
                <c:pt idx="2768">
                  <c:v>-5.9800000000000066</c:v>
                </c:pt>
                <c:pt idx="2769">
                  <c:v>-6.1200000000000161</c:v>
                </c:pt>
                <c:pt idx="2770">
                  <c:v>-5.9600000000000133</c:v>
                </c:pt>
                <c:pt idx="2771">
                  <c:v>-5.6800000000000184</c:v>
                </c:pt>
                <c:pt idx="2772">
                  <c:v>-5.3400000000000203</c:v>
                </c:pt>
                <c:pt idx="2773">
                  <c:v>-5.2000000000000224</c:v>
                </c:pt>
                <c:pt idx="2774">
                  <c:v>-5.3000000000000229</c:v>
                </c:pt>
                <c:pt idx="2775">
                  <c:v>-5.1800000000000184</c:v>
                </c:pt>
                <c:pt idx="2776">
                  <c:v>-5.400000000000011</c:v>
                </c:pt>
                <c:pt idx="2777">
                  <c:v>-5.8400000000000087</c:v>
                </c:pt>
                <c:pt idx="2778">
                  <c:v>-6.0000000000000115</c:v>
                </c:pt>
                <c:pt idx="2779">
                  <c:v>-5.5200000000000049</c:v>
                </c:pt>
                <c:pt idx="2780">
                  <c:v>-5.7200000000000042</c:v>
                </c:pt>
                <c:pt idx="2781">
                  <c:v>-5.4800000000000066</c:v>
                </c:pt>
                <c:pt idx="2782">
                  <c:v>-5.5</c:v>
                </c:pt>
                <c:pt idx="2783">
                  <c:v>-5.2600000000000025</c:v>
                </c:pt>
                <c:pt idx="2784">
                  <c:v>-5.4799999999999951</c:v>
                </c:pt>
                <c:pt idx="2785">
                  <c:v>-5.5</c:v>
                </c:pt>
                <c:pt idx="2786">
                  <c:v>-5.3799999999999955</c:v>
                </c:pt>
                <c:pt idx="2787">
                  <c:v>-5.0799999999999956</c:v>
                </c:pt>
              </c:numCache>
            </c:numRef>
          </c:xVal>
          <c:yVal>
            <c:numRef>
              <c:f>'63J_3'!$A$2:$A$2798</c:f>
              <c:numCache>
                <c:formatCode>General</c:formatCode>
                <c:ptCount val="2797"/>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numCache>
            </c:numRef>
          </c:yVal>
          <c:smooth val="1"/>
          <c:extLst>
            <c:ext xmlns:c16="http://schemas.microsoft.com/office/drawing/2014/chart" uri="{C3380CC4-5D6E-409C-BE32-E72D297353CC}">
              <c16:uniqueId val="{00000003-4DD6-4618-BDF2-63872BE4B36D}"/>
            </c:ext>
          </c:extLst>
        </c:ser>
        <c:ser>
          <c:idx val="13"/>
          <c:order val="4"/>
          <c:tx>
            <c:strRef>
              <c:f>'63J_3'!$S$1</c:f>
              <c:strCache>
                <c:ptCount val="1"/>
                <c:pt idx="0">
                  <c:v>2019-2020</c:v>
                </c:pt>
              </c:strCache>
            </c:strRef>
          </c:tx>
          <c:spPr>
            <a:ln w="12700" cap="rnd">
              <a:solidFill>
                <a:schemeClr val="accent4">
                  <a:lumMod val="75000"/>
                </a:schemeClr>
              </a:solidFill>
              <a:round/>
            </a:ln>
            <a:effectLst/>
          </c:spPr>
          <c:marker>
            <c:symbol val="none"/>
          </c:marker>
          <c:xVal>
            <c:numRef>
              <c:f>'63J_3'!$S$2:$S$2790</c:f>
              <c:numCache>
                <c:formatCode>General</c:formatCode>
                <c:ptCount val="2789"/>
                <c:pt idx="3">
                  <c:v>1.36</c:v>
                </c:pt>
                <c:pt idx="4">
                  <c:v>1.9600000000000002</c:v>
                </c:pt>
                <c:pt idx="5">
                  <c:v>2.1399999999999997</c:v>
                </c:pt>
                <c:pt idx="6">
                  <c:v>2.2999999999999998</c:v>
                </c:pt>
                <c:pt idx="7">
                  <c:v>2.52</c:v>
                </c:pt>
                <c:pt idx="8">
                  <c:v>2.6799999999999997</c:v>
                </c:pt>
                <c:pt idx="9">
                  <c:v>2.8199999999999994</c:v>
                </c:pt>
                <c:pt idx="10">
                  <c:v>2.8</c:v>
                </c:pt>
                <c:pt idx="11">
                  <c:v>2.76</c:v>
                </c:pt>
                <c:pt idx="12">
                  <c:v>2.8600000000000003</c:v>
                </c:pt>
                <c:pt idx="13">
                  <c:v>2.78</c:v>
                </c:pt>
                <c:pt idx="14">
                  <c:v>2.2999999999999998</c:v>
                </c:pt>
                <c:pt idx="15">
                  <c:v>2.38</c:v>
                </c:pt>
                <c:pt idx="16">
                  <c:v>2.52</c:v>
                </c:pt>
                <c:pt idx="17">
                  <c:v>2.2399999999999998</c:v>
                </c:pt>
                <c:pt idx="18">
                  <c:v>2.2000000000000002</c:v>
                </c:pt>
                <c:pt idx="19">
                  <c:v>2.54</c:v>
                </c:pt>
                <c:pt idx="20">
                  <c:v>2.5599999999999996</c:v>
                </c:pt>
                <c:pt idx="21">
                  <c:v>2.6599999999999997</c:v>
                </c:pt>
                <c:pt idx="22">
                  <c:v>2.9799999999999995</c:v>
                </c:pt>
                <c:pt idx="23">
                  <c:v>3.2</c:v>
                </c:pt>
                <c:pt idx="24">
                  <c:v>3.1</c:v>
                </c:pt>
                <c:pt idx="25">
                  <c:v>2.6399999999999997</c:v>
                </c:pt>
                <c:pt idx="26">
                  <c:v>2.0200000000000005</c:v>
                </c:pt>
                <c:pt idx="27">
                  <c:v>1.6199999999999999</c:v>
                </c:pt>
                <c:pt idx="28">
                  <c:v>1.1199999999999999</c:v>
                </c:pt>
                <c:pt idx="29">
                  <c:v>1.02</c:v>
                </c:pt>
                <c:pt idx="30">
                  <c:v>1.42</c:v>
                </c:pt>
                <c:pt idx="31">
                  <c:v>2.04</c:v>
                </c:pt>
                <c:pt idx="32">
                  <c:v>2.3199999999999994</c:v>
                </c:pt>
                <c:pt idx="33">
                  <c:v>2.3599999999999994</c:v>
                </c:pt>
                <c:pt idx="34">
                  <c:v>2.2799999999999998</c:v>
                </c:pt>
                <c:pt idx="35">
                  <c:v>1.9599999999999997</c:v>
                </c:pt>
                <c:pt idx="36">
                  <c:v>1.3199999999999998</c:v>
                </c:pt>
                <c:pt idx="37">
                  <c:v>0.96</c:v>
                </c:pt>
                <c:pt idx="38">
                  <c:v>1.3200000000000003</c:v>
                </c:pt>
                <c:pt idx="39">
                  <c:v>1.1600000000000004</c:v>
                </c:pt>
                <c:pt idx="40">
                  <c:v>1.2200000000000002</c:v>
                </c:pt>
                <c:pt idx="41">
                  <c:v>1.6600000000000001</c:v>
                </c:pt>
                <c:pt idx="42">
                  <c:v>1.7600000000000002</c:v>
                </c:pt>
                <c:pt idx="43">
                  <c:v>1.64</c:v>
                </c:pt>
                <c:pt idx="44">
                  <c:v>2</c:v>
                </c:pt>
                <c:pt idx="45">
                  <c:v>2.2000000000000002</c:v>
                </c:pt>
                <c:pt idx="46">
                  <c:v>1.8800000000000003</c:v>
                </c:pt>
                <c:pt idx="47">
                  <c:v>2.2800000000000002</c:v>
                </c:pt>
                <c:pt idx="48">
                  <c:v>2.68</c:v>
                </c:pt>
                <c:pt idx="49">
                  <c:v>2.9199999999999995</c:v>
                </c:pt>
                <c:pt idx="50">
                  <c:v>3.0799999999999996</c:v>
                </c:pt>
                <c:pt idx="51">
                  <c:v>3.4599999999999995</c:v>
                </c:pt>
                <c:pt idx="52">
                  <c:v>3.4</c:v>
                </c:pt>
                <c:pt idx="53">
                  <c:v>2.9600000000000004</c:v>
                </c:pt>
                <c:pt idx="54">
                  <c:v>2.4200000000000008</c:v>
                </c:pt>
                <c:pt idx="55">
                  <c:v>2.3200000000000007</c:v>
                </c:pt>
                <c:pt idx="56">
                  <c:v>2.4600000000000004</c:v>
                </c:pt>
                <c:pt idx="57">
                  <c:v>2.3400000000000003</c:v>
                </c:pt>
                <c:pt idx="58">
                  <c:v>2.6</c:v>
                </c:pt>
                <c:pt idx="59">
                  <c:v>2.86</c:v>
                </c:pt>
                <c:pt idx="60">
                  <c:v>3.2</c:v>
                </c:pt>
                <c:pt idx="61">
                  <c:v>3.18</c:v>
                </c:pt>
                <c:pt idx="62">
                  <c:v>3.38</c:v>
                </c:pt>
                <c:pt idx="63">
                  <c:v>3.7400000000000007</c:v>
                </c:pt>
                <c:pt idx="64">
                  <c:v>4.0400000000000009</c:v>
                </c:pt>
                <c:pt idx="65">
                  <c:v>4</c:v>
                </c:pt>
                <c:pt idx="66">
                  <c:v>3.8400000000000007</c:v>
                </c:pt>
                <c:pt idx="67">
                  <c:v>3.8400000000000007</c:v>
                </c:pt>
                <c:pt idx="68">
                  <c:v>3.4200000000000004</c:v>
                </c:pt>
                <c:pt idx="69">
                  <c:v>3.3200000000000003</c:v>
                </c:pt>
                <c:pt idx="70">
                  <c:v>2.96</c:v>
                </c:pt>
                <c:pt idx="71">
                  <c:v>2.6599999999999997</c:v>
                </c:pt>
                <c:pt idx="72">
                  <c:v>2.2399999999999998</c:v>
                </c:pt>
                <c:pt idx="73">
                  <c:v>2.02</c:v>
                </c:pt>
                <c:pt idx="74">
                  <c:v>1.58</c:v>
                </c:pt>
                <c:pt idx="75">
                  <c:v>1.5400000000000003</c:v>
                </c:pt>
                <c:pt idx="76">
                  <c:v>2.0200000000000005</c:v>
                </c:pt>
                <c:pt idx="77">
                  <c:v>2.1800000000000002</c:v>
                </c:pt>
                <c:pt idx="78">
                  <c:v>2.4200000000000004</c:v>
                </c:pt>
                <c:pt idx="79">
                  <c:v>2.8200000000000003</c:v>
                </c:pt>
                <c:pt idx="80">
                  <c:v>2.72</c:v>
                </c:pt>
                <c:pt idx="81">
                  <c:v>2.160000000000001</c:v>
                </c:pt>
                <c:pt idx="82">
                  <c:v>2.3800000000000003</c:v>
                </c:pt>
                <c:pt idx="83">
                  <c:v>2.6800000000000006</c:v>
                </c:pt>
                <c:pt idx="84">
                  <c:v>2.64</c:v>
                </c:pt>
                <c:pt idx="85">
                  <c:v>2.74</c:v>
                </c:pt>
                <c:pt idx="86">
                  <c:v>3.1399999999999997</c:v>
                </c:pt>
                <c:pt idx="87">
                  <c:v>3.04</c:v>
                </c:pt>
                <c:pt idx="88">
                  <c:v>2.94</c:v>
                </c:pt>
                <c:pt idx="89">
                  <c:v>2.6599999999999993</c:v>
                </c:pt>
                <c:pt idx="90">
                  <c:v>2.7199999999999998</c:v>
                </c:pt>
                <c:pt idx="91">
                  <c:v>2.62</c:v>
                </c:pt>
                <c:pt idx="92">
                  <c:v>2.2399999999999998</c:v>
                </c:pt>
                <c:pt idx="93">
                  <c:v>2.2399999999999998</c:v>
                </c:pt>
                <c:pt idx="94">
                  <c:v>2.3600000000000003</c:v>
                </c:pt>
                <c:pt idx="95">
                  <c:v>2.38</c:v>
                </c:pt>
                <c:pt idx="96">
                  <c:v>2.2999999999999998</c:v>
                </c:pt>
                <c:pt idx="97">
                  <c:v>2.7</c:v>
                </c:pt>
                <c:pt idx="98">
                  <c:v>2.4</c:v>
                </c:pt>
                <c:pt idx="99">
                  <c:v>2.38</c:v>
                </c:pt>
                <c:pt idx="100">
                  <c:v>2.2600000000000002</c:v>
                </c:pt>
                <c:pt idx="101">
                  <c:v>2.2800000000000002</c:v>
                </c:pt>
                <c:pt idx="102">
                  <c:v>2.16</c:v>
                </c:pt>
                <c:pt idx="103">
                  <c:v>2.1399999999999997</c:v>
                </c:pt>
                <c:pt idx="104">
                  <c:v>2.04</c:v>
                </c:pt>
                <c:pt idx="105">
                  <c:v>2.04</c:v>
                </c:pt>
                <c:pt idx="106">
                  <c:v>1.9200000000000004</c:v>
                </c:pt>
                <c:pt idx="107">
                  <c:v>1.7399999999999998</c:v>
                </c:pt>
                <c:pt idx="108">
                  <c:v>1.8399999999999999</c:v>
                </c:pt>
                <c:pt idx="109">
                  <c:v>1.9600000000000002</c:v>
                </c:pt>
                <c:pt idx="110">
                  <c:v>2.2399999999999998</c:v>
                </c:pt>
                <c:pt idx="111">
                  <c:v>2.4</c:v>
                </c:pt>
                <c:pt idx="112">
                  <c:v>2.8</c:v>
                </c:pt>
                <c:pt idx="113">
                  <c:v>3.04</c:v>
                </c:pt>
                <c:pt idx="114">
                  <c:v>3.04</c:v>
                </c:pt>
                <c:pt idx="115">
                  <c:v>2.64</c:v>
                </c:pt>
                <c:pt idx="116">
                  <c:v>2.7199999999999998</c:v>
                </c:pt>
                <c:pt idx="117">
                  <c:v>2.0799999999999996</c:v>
                </c:pt>
                <c:pt idx="118">
                  <c:v>1.7600000000000002</c:v>
                </c:pt>
                <c:pt idx="119">
                  <c:v>1.7200000000000002</c:v>
                </c:pt>
                <c:pt idx="120">
                  <c:v>2.12</c:v>
                </c:pt>
                <c:pt idx="121">
                  <c:v>2.06</c:v>
                </c:pt>
                <c:pt idx="122">
                  <c:v>2.6</c:v>
                </c:pt>
                <c:pt idx="123">
                  <c:v>2.8000000000000003</c:v>
                </c:pt>
                <c:pt idx="124">
                  <c:v>2.9400000000000004</c:v>
                </c:pt>
                <c:pt idx="125">
                  <c:v>2.72</c:v>
                </c:pt>
                <c:pt idx="126">
                  <c:v>3.18</c:v>
                </c:pt>
                <c:pt idx="127">
                  <c:v>3.3200000000000003</c:v>
                </c:pt>
                <c:pt idx="128">
                  <c:v>3.0999999999999996</c:v>
                </c:pt>
                <c:pt idx="129">
                  <c:v>2.6599999999999997</c:v>
                </c:pt>
                <c:pt idx="130">
                  <c:v>2.78</c:v>
                </c:pt>
                <c:pt idx="131">
                  <c:v>2.2799999999999998</c:v>
                </c:pt>
                <c:pt idx="132">
                  <c:v>1.8199999999999996</c:v>
                </c:pt>
                <c:pt idx="133">
                  <c:v>1.6</c:v>
                </c:pt>
                <c:pt idx="134">
                  <c:v>1.7399999999999998</c:v>
                </c:pt>
                <c:pt idx="135">
                  <c:v>1.52</c:v>
                </c:pt>
                <c:pt idx="136">
                  <c:v>1.8399999999999999</c:v>
                </c:pt>
                <c:pt idx="137">
                  <c:v>1.8399999999999999</c:v>
                </c:pt>
                <c:pt idx="138">
                  <c:v>2.16</c:v>
                </c:pt>
                <c:pt idx="139">
                  <c:v>2.2399999999999998</c:v>
                </c:pt>
                <c:pt idx="140">
                  <c:v>2.48</c:v>
                </c:pt>
                <c:pt idx="141">
                  <c:v>2.2799999999999998</c:v>
                </c:pt>
                <c:pt idx="142">
                  <c:v>2.4800000000000004</c:v>
                </c:pt>
                <c:pt idx="143">
                  <c:v>1.8199999999999998</c:v>
                </c:pt>
                <c:pt idx="144">
                  <c:v>1.64</c:v>
                </c:pt>
                <c:pt idx="145">
                  <c:v>1.72</c:v>
                </c:pt>
                <c:pt idx="146">
                  <c:v>1.8200000000000003</c:v>
                </c:pt>
                <c:pt idx="147">
                  <c:v>1.94</c:v>
                </c:pt>
                <c:pt idx="148">
                  <c:v>2.2200000000000002</c:v>
                </c:pt>
                <c:pt idx="149">
                  <c:v>2.48</c:v>
                </c:pt>
                <c:pt idx="150">
                  <c:v>2.16</c:v>
                </c:pt>
                <c:pt idx="151">
                  <c:v>2.16</c:v>
                </c:pt>
                <c:pt idx="152">
                  <c:v>1.6800000000000002</c:v>
                </c:pt>
                <c:pt idx="153">
                  <c:v>1.8</c:v>
                </c:pt>
                <c:pt idx="154">
                  <c:v>1.8</c:v>
                </c:pt>
                <c:pt idx="155">
                  <c:v>2.06</c:v>
                </c:pt>
                <c:pt idx="156">
                  <c:v>1.9600000000000002</c:v>
                </c:pt>
                <c:pt idx="157">
                  <c:v>2.58</c:v>
                </c:pt>
                <c:pt idx="158">
                  <c:v>2.96</c:v>
                </c:pt>
                <c:pt idx="159">
                  <c:v>2.8600000000000003</c:v>
                </c:pt>
                <c:pt idx="160">
                  <c:v>2.6199999999999997</c:v>
                </c:pt>
                <c:pt idx="161">
                  <c:v>2.6399999999999997</c:v>
                </c:pt>
                <c:pt idx="162">
                  <c:v>2.82</c:v>
                </c:pt>
                <c:pt idx="163">
                  <c:v>2.48</c:v>
                </c:pt>
                <c:pt idx="164">
                  <c:v>2.52</c:v>
                </c:pt>
                <c:pt idx="165">
                  <c:v>2.88</c:v>
                </c:pt>
                <c:pt idx="166">
                  <c:v>2.68</c:v>
                </c:pt>
                <c:pt idx="167">
                  <c:v>2.34</c:v>
                </c:pt>
                <c:pt idx="168">
                  <c:v>2.8200000000000003</c:v>
                </c:pt>
                <c:pt idx="169">
                  <c:v>2.7800000000000002</c:v>
                </c:pt>
                <c:pt idx="170">
                  <c:v>2.6799999999999997</c:v>
                </c:pt>
                <c:pt idx="171">
                  <c:v>2.9399999999999995</c:v>
                </c:pt>
                <c:pt idx="172">
                  <c:v>3.06</c:v>
                </c:pt>
                <c:pt idx="173">
                  <c:v>2.88</c:v>
                </c:pt>
                <c:pt idx="174">
                  <c:v>3.08</c:v>
                </c:pt>
                <c:pt idx="175">
                  <c:v>2.88</c:v>
                </c:pt>
                <c:pt idx="176">
                  <c:v>2.64</c:v>
                </c:pt>
                <c:pt idx="177">
                  <c:v>2.38</c:v>
                </c:pt>
                <c:pt idx="178">
                  <c:v>2.2999999999999998</c:v>
                </c:pt>
                <c:pt idx="179">
                  <c:v>2.38</c:v>
                </c:pt>
                <c:pt idx="180">
                  <c:v>2.7600000000000002</c:v>
                </c:pt>
                <c:pt idx="181">
                  <c:v>2.8600000000000003</c:v>
                </c:pt>
                <c:pt idx="182">
                  <c:v>2.9400000000000004</c:v>
                </c:pt>
                <c:pt idx="183">
                  <c:v>2.7600000000000002</c:v>
                </c:pt>
                <c:pt idx="184">
                  <c:v>2.3200000000000003</c:v>
                </c:pt>
                <c:pt idx="185">
                  <c:v>1.0799999999999998</c:v>
                </c:pt>
                <c:pt idx="186">
                  <c:v>-4.0000000000000216E-2</c:v>
                </c:pt>
                <c:pt idx="187">
                  <c:v>-1.36</c:v>
                </c:pt>
                <c:pt idx="188">
                  <c:v>-1.5000000000000004</c:v>
                </c:pt>
                <c:pt idx="189">
                  <c:v>3.9999999999999855E-2</c:v>
                </c:pt>
                <c:pt idx="190">
                  <c:v>2.6799999999999997</c:v>
                </c:pt>
                <c:pt idx="191">
                  <c:v>4.9000000000000004</c:v>
                </c:pt>
                <c:pt idx="192">
                  <c:v>6.06</c:v>
                </c:pt>
                <c:pt idx="193">
                  <c:v>5.9</c:v>
                </c:pt>
                <c:pt idx="194">
                  <c:v>4.3</c:v>
                </c:pt>
                <c:pt idx="195">
                  <c:v>2.14</c:v>
                </c:pt>
                <c:pt idx="196">
                  <c:v>0.82000000000000028</c:v>
                </c:pt>
                <c:pt idx="197">
                  <c:v>0.76000000000000023</c:v>
                </c:pt>
                <c:pt idx="198">
                  <c:v>1.3800000000000003</c:v>
                </c:pt>
                <c:pt idx="199">
                  <c:v>1.4800000000000002</c:v>
                </c:pt>
                <c:pt idx="200">
                  <c:v>1.78</c:v>
                </c:pt>
                <c:pt idx="201">
                  <c:v>2.0200000000000005</c:v>
                </c:pt>
                <c:pt idx="202">
                  <c:v>2.44</c:v>
                </c:pt>
                <c:pt idx="203">
                  <c:v>2.1</c:v>
                </c:pt>
                <c:pt idx="204">
                  <c:v>2.1</c:v>
                </c:pt>
                <c:pt idx="205">
                  <c:v>1.8199999999999998</c:v>
                </c:pt>
                <c:pt idx="206">
                  <c:v>1.1400000000000001</c:v>
                </c:pt>
                <c:pt idx="207">
                  <c:v>0.61999999999999988</c:v>
                </c:pt>
                <c:pt idx="208">
                  <c:v>0.29999999999999982</c:v>
                </c:pt>
                <c:pt idx="209">
                  <c:v>0.13999999999999985</c:v>
                </c:pt>
                <c:pt idx="210">
                  <c:v>-2.0000000000000285E-2</c:v>
                </c:pt>
                <c:pt idx="211">
                  <c:v>0.55999999999999983</c:v>
                </c:pt>
                <c:pt idx="212">
                  <c:v>0.11999999999999993</c:v>
                </c:pt>
                <c:pt idx="213">
                  <c:v>4.0000000000000036E-2</c:v>
                </c:pt>
                <c:pt idx="214">
                  <c:v>-0.46000000000000013</c:v>
                </c:pt>
                <c:pt idx="215">
                  <c:v>-0.7</c:v>
                </c:pt>
                <c:pt idx="216">
                  <c:v>-1.02</c:v>
                </c:pt>
                <c:pt idx="217">
                  <c:v>-1</c:v>
                </c:pt>
                <c:pt idx="218">
                  <c:v>-1.06</c:v>
                </c:pt>
                <c:pt idx="219">
                  <c:v>-0.79999999999999982</c:v>
                </c:pt>
                <c:pt idx="220">
                  <c:v>-0.59999999999999987</c:v>
                </c:pt>
                <c:pt idx="221">
                  <c:v>-0.87999999999999989</c:v>
                </c:pt>
                <c:pt idx="222">
                  <c:v>-0.83999999999999986</c:v>
                </c:pt>
                <c:pt idx="223">
                  <c:v>-1.02</c:v>
                </c:pt>
                <c:pt idx="224">
                  <c:v>-1.0799999999999998</c:v>
                </c:pt>
                <c:pt idx="225">
                  <c:v>-1.24</c:v>
                </c:pt>
                <c:pt idx="226">
                  <c:v>-1.28</c:v>
                </c:pt>
                <c:pt idx="227">
                  <c:v>-1.52</c:v>
                </c:pt>
                <c:pt idx="228">
                  <c:v>-1.64</c:v>
                </c:pt>
                <c:pt idx="229">
                  <c:v>-2.0799999999999996</c:v>
                </c:pt>
                <c:pt idx="230">
                  <c:v>-1.92</c:v>
                </c:pt>
                <c:pt idx="231">
                  <c:v>-1.8799999999999997</c:v>
                </c:pt>
                <c:pt idx="232">
                  <c:v>-1.7799999999999998</c:v>
                </c:pt>
                <c:pt idx="233">
                  <c:v>-1.72</c:v>
                </c:pt>
                <c:pt idx="234">
                  <c:v>-0.96000000000000019</c:v>
                </c:pt>
                <c:pt idx="235">
                  <c:v>-1.0200000000000002</c:v>
                </c:pt>
                <c:pt idx="236">
                  <c:v>-0.66000000000000014</c:v>
                </c:pt>
                <c:pt idx="237">
                  <c:v>-0.70000000000000018</c:v>
                </c:pt>
                <c:pt idx="238">
                  <c:v>-0.74000000000000021</c:v>
                </c:pt>
                <c:pt idx="239">
                  <c:v>-1.1599999999999999</c:v>
                </c:pt>
                <c:pt idx="240">
                  <c:v>-1.18</c:v>
                </c:pt>
                <c:pt idx="241">
                  <c:v>-1.3000000000000003</c:v>
                </c:pt>
                <c:pt idx="242">
                  <c:v>-1.0600000000000003</c:v>
                </c:pt>
                <c:pt idx="243">
                  <c:v>-0.9600000000000003</c:v>
                </c:pt>
                <c:pt idx="244">
                  <c:v>-0.62000000000000033</c:v>
                </c:pt>
                <c:pt idx="245">
                  <c:v>-0.5</c:v>
                </c:pt>
                <c:pt idx="246">
                  <c:v>-0.23999999999999985</c:v>
                </c:pt>
                <c:pt idx="247">
                  <c:v>0.34000000000000019</c:v>
                </c:pt>
                <c:pt idx="248">
                  <c:v>1.0400000000000003</c:v>
                </c:pt>
                <c:pt idx="249">
                  <c:v>1.1800000000000002</c:v>
                </c:pt>
                <c:pt idx="250">
                  <c:v>1.3399999999999999</c:v>
                </c:pt>
                <c:pt idx="251">
                  <c:v>1.22</c:v>
                </c:pt>
                <c:pt idx="252">
                  <c:v>1.58</c:v>
                </c:pt>
                <c:pt idx="253">
                  <c:v>1.58</c:v>
                </c:pt>
                <c:pt idx="254">
                  <c:v>1.8800000000000001</c:v>
                </c:pt>
                <c:pt idx="255">
                  <c:v>2.46</c:v>
                </c:pt>
                <c:pt idx="256">
                  <c:v>2.5399999999999996</c:v>
                </c:pt>
                <c:pt idx="257">
                  <c:v>2.36</c:v>
                </c:pt>
                <c:pt idx="258">
                  <c:v>2.36</c:v>
                </c:pt>
                <c:pt idx="259">
                  <c:v>2.54</c:v>
                </c:pt>
                <c:pt idx="260">
                  <c:v>2.5000000000000004</c:v>
                </c:pt>
                <c:pt idx="261">
                  <c:v>3.1000000000000005</c:v>
                </c:pt>
                <c:pt idx="262">
                  <c:v>2.7400000000000007</c:v>
                </c:pt>
                <c:pt idx="263">
                  <c:v>2.7400000000000007</c:v>
                </c:pt>
                <c:pt idx="264">
                  <c:v>2.2600000000000007</c:v>
                </c:pt>
                <c:pt idx="265">
                  <c:v>2.1</c:v>
                </c:pt>
                <c:pt idx="266">
                  <c:v>1.6600000000000001</c:v>
                </c:pt>
                <c:pt idx="267">
                  <c:v>1.8400000000000003</c:v>
                </c:pt>
                <c:pt idx="268">
                  <c:v>1.58</c:v>
                </c:pt>
                <c:pt idx="269">
                  <c:v>2.08</c:v>
                </c:pt>
                <c:pt idx="270">
                  <c:v>2.1</c:v>
                </c:pt>
                <c:pt idx="271">
                  <c:v>2.34</c:v>
                </c:pt>
                <c:pt idx="272">
                  <c:v>2.3599999999999994</c:v>
                </c:pt>
                <c:pt idx="273">
                  <c:v>2.6999999999999997</c:v>
                </c:pt>
                <c:pt idx="274">
                  <c:v>2.6399999999999997</c:v>
                </c:pt>
                <c:pt idx="275">
                  <c:v>2.38</c:v>
                </c:pt>
                <c:pt idx="276">
                  <c:v>2.2999999999999998</c:v>
                </c:pt>
                <c:pt idx="277">
                  <c:v>2.3200000000000003</c:v>
                </c:pt>
                <c:pt idx="278">
                  <c:v>1.8400000000000003</c:v>
                </c:pt>
                <c:pt idx="279">
                  <c:v>1.56</c:v>
                </c:pt>
                <c:pt idx="280">
                  <c:v>1.8399999999999999</c:v>
                </c:pt>
                <c:pt idx="281">
                  <c:v>1.6800000000000002</c:v>
                </c:pt>
                <c:pt idx="282">
                  <c:v>1.5200000000000002</c:v>
                </c:pt>
                <c:pt idx="283">
                  <c:v>1.8600000000000005</c:v>
                </c:pt>
                <c:pt idx="284">
                  <c:v>1.6600000000000006</c:v>
                </c:pt>
                <c:pt idx="285">
                  <c:v>1.5600000000000005</c:v>
                </c:pt>
                <c:pt idx="286">
                  <c:v>1.2800000000000007</c:v>
                </c:pt>
                <c:pt idx="287">
                  <c:v>1.0000000000000007</c:v>
                </c:pt>
                <c:pt idx="288">
                  <c:v>1.0000000000000004</c:v>
                </c:pt>
                <c:pt idx="289">
                  <c:v>1.3000000000000003</c:v>
                </c:pt>
                <c:pt idx="290">
                  <c:v>1.1600000000000006</c:v>
                </c:pt>
                <c:pt idx="291">
                  <c:v>1.4600000000000002</c:v>
                </c:pt>
                <c:pt idx="292">
                  <c:v>1.5799999999999996</c:v>
                </c:pt>
                <c:pt idx="293">
                  <c:v>1.1199999999999999</c:v>
                </c:pt>
                <c:pt idx="294">
                  <c:v>1.22</c:v>
                </c:pt>
                <c:pt idx="295">
                  <c:v>1.22</c:v>
                </c:pt>
                <c:pt idx="296">
                  <c:v>1.1800000000000002</c:v>
                </c:pt>
                <c:pt idx="297">
                  <c:v>1.2000000000000004</c:v>
                </c:pt>
                <c:pt idx="298">
                  <c:v>1.86</c:v>
                </c:pt>
                <c:pt idx="299">
                  <c:v>1.92</c:v>
                </c:pt>
                <c:pt idx="300">
                  <c:v>1.9</c:v>
                </c:pt>
                <c:pt idx="301">
                  <c:v>1.6</c:v>
                </c:pt>
                <c:pt idx="302">
                  <c:v>1.3400000000000003</c:v>
                </c:pt>
                <c:pt idx="303">
                  <c:v>1.0600000000000005</c:v>
                </c:pt>
                <c:pt idx="304">
                  <c:v>0.86000000000000054</c:v>
                </c:pt>
                <c:pt idx="305">
                  <c:v>0.96000000000000019</c:v>
                </c:pt>
                <c:pt idx="306">
                  <c:v>0.78</c:v>
                </c:pt>
                <c:pt idx="307">
                  <c:v>1.0799999999999996</c:v>
                </c:pt>
                <c:pt idx="308">
                  <c:v>1.0999999999999994</c:v>
                </c:pt>
                <c:pt idx="309">
                  <c:v>0.93999999999999972</c:v>
                </c:pt>
                <c:pt idx="310">
                  <c:v>0.64</c:v>
                </c:pt>
                <c:pt idx="311">
                  <c:v>1.1599999999999999</c:v>
                </c:pt>
                <c:pt idx="312">
                  <c:v>1.1400000000000001</c:v>
                </c:pt>
                <c:pt idx="313">
                  <c:v>0.8</c:v>
                </c:pt>
                <c:pt idx="314">
                  <c:v>0.58000000000000007</c:v>
                </c:pt>
                <c:pt idx="315">
                  <c:v>0.8600000000000001</c:v>
                </c:pt>
                <c:pt idx="316">
                  <c:v>0.76000000000000012</c:v>
                </c:pt>
                <c:pt idx="317">
                  <c:v>0.72</c:v>
                </c:pt>
                <c:pt idx="318">
                  <c:v>0.9</c:v>
                </c:pt>
                <c:pt idx="319">
                  <c:v>1</c:v>
                </c:pt>
                <c:pt idx="320">
                  <c:v>0.87999999999999967</c:v>
                </c:pt>
                <c:pt idx="321">
                  <c:v>0.5</c:v>
                </c:pt>
                <c:pt idx="322">
                  <c:v>0.76000000000000012</c:v>
                </c:pt>
                <c:pt idx="323">
                  <c:v>1.1000000000000001</c:v>
                </c:pt>
                <c:pt idx="324">
                  <c:v>1.3600000000000003</c:v>
                </c:pt>
                <c:pt idx="325">
                  <c:v>1.4600000000000004</c:v>
                </c:pt>
                <c:pt idx="326">
                  <c:v>1.4600000000000004</c:v>
                </c:pt>
                <c:pt idx="327">
                  <c:v>1.1200000000000006</c:v>
                </c:pt>
                <c:pt idx="328">
                  <c:v>0.84000000000000019</c:v>
                </c:pt>
                <c:pt idx="329">
                  <c:v>0.37999999999999973</c:v>
                </c:pt>
                <c:pt idx="330">
                  <c:v>0.39999999999999963</c:v>
                </c:pt>
                <c:pt idx="331">
                  <c:v>0.61999999999999922</c:v>
                </c:pt>
                <c:pt idx="332">
                  <c:v>0.25999999999999907</c:v>
                </c:pt>
                <c:pt idx="333">
                  <c:v>0.21999999999999922</c:v>
                </c:pt>
                <c:pt idx="334">
                  <c:v>0.33999999999999952</c:v>
                </c:pt>
                <c:pt idx="335">
                  <c:v>-0.10000000000000035</c:v>
                </c:pt>
                <c:pt idx="336">
                  <c:v>-3.9999999999999855E-2</c:v>
                </c:pt>
                <c:pt idx="337">
                  <c:v>0.34000000000000019</c:v>
                </c:pt>
                <c:pt idx="338">
                  <c:v>-3.9999999999999501E-2</c:v>
                </c:pt>
                <c:pt idx="339">
                  <c:v>-0.15999999999999942</c:v>
                </c:pt>
                <c:pt idx="340">
                  <c:v>6.0000000000000497E-2</c:v>
                </c:pt>
                <c:pt idx="341">
                  <c:v>-0.4399999999999995</c:v>
                </c:pt>
                <c:pt idx="342">
                  <c:v>-0.4399999999999995</c:v>
                </c:pt>
                <c:pt idx="343">
                  <c:v>-0.43999999999999984</c:v>
                </c:pt>
                <c:pt idx="344">
                  <c:v>-0.28000000000000008</c:v>
                </c:pt>
                <c:pt idx="345">
                  <c:v>-0.4</c:v>
                </c:pt>
                <c:pt idx="346">
                  <c:v>-0.34000000000000019</c:v>
                </c:pt>
                <c:pt idx="347">
                  <c:v>-0.46000000000000052</c:v>
                </c:pt>
                <c:pt idx="348">
                  <c:v>-0.54000000000000026</c:v>
                </c:pt>
                <c:pt idx="349">
                  <c:v>-0.5800000000000004</c:v>
                </c:pt>
                <c:pt idx="350">
                  <c:v>-0.62000000000000033</c:v>
                </c:pt>
                <c:pt idx="351">
                  <c:v>-0.52000000000000024</c:v>
                </c:pt>
                <c:pt idx="352">
                  <c:v>-0.67999999999999972</c:v>
                </c:pt>
                <c:pt idx="353">
                  <c:v>-0.4</c:v>
                </c:pt>
                <c:pt idx="354">
                  <c:v>-0.4199999999999996</c:v>
                </c:pt>
                <c:pt idx="355">
                  <c:v>-0.4599999999999998</c:v>
                </c:pt>
                <c:pt idx="356">
                  <c:v>-0.15999999999999978</c:v>
                </c:pt>
                <c:pt idx="357">
                  <c:v>0.11999999999999993</c:v>
                </c:pt>
                <c:pt idx="358">
                  <c:v>8.0000000000000071E-2</c:v>
                </c:pt>
                <c:pt idx="359">
                  <c:v>7.999999999999971E-2</c:v>
                </c:pt>
                <c:pt idx="360">
                  <c:v>0.65999999999999981</c:v>
                </c:pt>
                <c:pt idx="361">
                  <c:v>0.59999999999999964</c:v>
                </c:pt>
                <c:pt idx="362">
                  <c:v>0.19999999999999965</c:v>
                </c:pt>
                <c:pt idx="363">
                  <c:v>0.4199999999999996</c:v>
                </c:pt>
                <c:pt idx="364">
                  <c:v>0.4</c:v>
                </c:pt>
                <c:pt idx="365">
                  <c:v>3.9999999999999855E-2</c:v>
                </c:pt>
                <c:pt idx="366">
                  <c:v>-0.2</c:v>
                </c:pt>
                <c:pt idx="367">
                  <c:v>8.0000000000000071E-2</c:v>
                </c:pt>
                <c:pt idx="368">
                  <c:v>-0.25999999999999979</c:v>
                </c:pt>
                <c:pt idx="369">
                  <c:v>-0.23999999999999985</c:v>
                </c:pt>
                <c:pt idx="370">
                  <c:v>-0.29999999999999966</c:v>
                </c:pt>
                <c:pt idx="371">
                  <c:v>-0.55999999999999939</c:v>
                </c:pt>
                <c:pt idx="372">
                  <c:v>-0.53999999999999948</c:v>
                </c:pt>
                <c:pt idx="373">
                  <c:v>-0.33999999999999952</c:v>
                </c:pt>
                <c:pt idx="374">
                  <c:v>-0.49999999999999967</c:v>
                </c:pt>
                <c:pt idx="375">
                  <c:v>-0.4599999999999998</c:v>
                </c:pt>
                <c:pt idx="376">
                  <c:v>-0.36000000000000015</c:v>
                </c:pt>
                <c:pt idx="377">
                  <c:v>-0.74000000000000055</c:v>
                </c:pt>
                <c:pt idx="378">
                  <c:v>-0.88000000000000045</c:v>
                </c:pt>
                <c:pt idx="379">
                  <c:v>-1.0400000000000005</c:v>
                </c:pt>
                <c:pt idx="380">
                  <c:v>-1.4000000000000008</c:v>
                </c:pt>
                <c:pt idx="381">
                  <c:v>-1.7000000000000006</c:v>
                </c:pt>
                <c:pt idx="382">
                  <c:v>-1.9400000000000006</c:v>
                </c:pt>
                <c:pt idx="383">
                  <c:v>-2.6400000000000015</c:v>
                </c:pt>
                <c:pt idx="384">
                  <c:v>-2.680000000000001</c:v>
                </c:pt>
                <c:pt idx="385">
                  <c:v>-1.8600000000000008</c:v>
                </c:pt>
                <c:pt idx="386">
                  <c:v>0.33999999999999986</c:v>
                </c:pt>
                <c:pt idx="387">
                  <c:v>2.7600000000000002</c:v>
                </c:pt>
                <c:pt idx="388">
                  <c:v>4.4000000000000004</c:v>
                </c:pt>
                <c:pt idx="389">
                  <c:v>4.9000000000000004</c:v>
                </c:pt>
                <c:pt idx="390">
                  <c:v>4.3200000000000012</c:v>
                </c:pt>
                <c:pt idx="391">
                  <c:v>2.2200000000000011</c:v>
                </c:pt>
                <c:pt idx="392">
                  <c:v>0.220000000000001</c:v>
                </c:pt>
                <c:pt idx="393">
                  <c:v>-0.47999999999999898</c:v>
                </c:pt>
                <c:pt idx="394">
                  <c:v>-0.47999999999999898</c:v>
                </c:pt>
                <c:pt idx="395">
                  <c:v>-7.999999999999971E-2</c:v>
                </c:pt>
                <c:pt idx="396">
                  <c:v>0.77999999999999969</c:v>
                </c:pt>
                <c:pt idx="397">
                  <c:v>1.5799999999999996</c:v>
                </c:pt>
                <c:pt idx="398">
                  <c:v>1.9199999999999995</c:v>
                </c:pt>
                <c:pt idx="399">
                  <c:v>2.2199999999999998</c:v>
                </c:pt>
                <c:pt idx="400">
                  <c:v>1.9799999999999998</c:v>
                </c:pt>
                <c:pt idx="401">
                  <c:v>1.5199999999999996</c:v>
                </c:pt>
                <c:pt idx="402">
                  <c:v>1.4199999999999995</c:v>
                </c:pt>
                <c:pt idx="403">
                  <c:v>1.3599999999999994</c:v>
                </c:pt>
                <c:pt idx="404">
                  <c:v>1.4999999999999993</c:v>
                </c:pt>
                <c:pt idx="405">
                  <c:v>1.6199999999999988</c:v>
                </c:pt>
                <c:pt idx="406">
                  <c:v>1.879999999999999</c:v>
                </c:pt>
                <c:pt idx="407">
                  <c:v>1.9599999999999986</c:v>
                </c:pt>
                <c:pt idx="408">
                  <c:v>1.9399999999999984</c:v>
                </c:pt>
                <c:pt idx="409">
                  <c:v>1.5799999999999983</c:v>
                </c:pt>
                <c:pt idx="410">
                  <c:v>1.4999999999999993</c:v>
                </c:pt>
                <c:pt idx="411">
                  <c:v>1.9599999999999986</c:v>
                </c:pt>
                <c:pt idx="412">
                  <c:v>1.6599999999999988</c:v>
                </c:pt>
                <c:pt idx="413">
                  <c:v>1.6199999999999988</c:v>
                </c:pt>
                <c:pt idx="414">
                  <c:v>1.6599999999999988</c:v>
                </c:pt>
                <c:pt idx="415">
                  <c:v>1.6399999999999977</c:v>
                </c:pt>
                <c:pt idx="416">
                  <c:v>0.95999999999999874</c:v>
                </c:pt>
                <c:pt idx="417">
                  <c:v>0.59999999999999931</c:v>
                </c:pt>
                <c:pt idx="418">
                  <c:v>0.27999999999999969</c:v>
                </c:pt>
                <c:pt idx="419">
                  <c:v>1.9999999999999574E-2</c:v>
                </c:pt>
                <c:pt idx="420">
                  <c:v>0.22000000000000028</c:v>
                </c:pt>
                <c:pt idx="421">
                  <c:v>0.23999999999999985</c:v>
                </c:pt>
                <c:pt idx="422">
                  <c:v>0.17999999999999972</c:v>
                </c:pt>
                <c:pt idx="423">
                  <c:v>0.51999999999999957</c:v>
                </c:pt>
                <c:pt idx="424">
                  <c:v>0.34000000000000058</c:v>
                </c:pt>
                <c:pt idx="425">
                  <c:v>-0.41999999999999921</c:v>
                </c:pt>
                <c:pt idx="426">
                  <c:v>-0.45999999999999908</c:v>
                </c:pt>
                <c:pt idx="427">
                  <c:v>-9.9999999999998937E-2</c:v>
                </c:pt>
                <c:pt idx="428">
                  <c:v>-0.63999999999999879</c:v>
                </c:pt>
                <c:pt idx="429">
                  <c:v>2.0000000000000639E-2</c:v>
                </c:pt>
                <c:pt idx="430">
                  <c:v>0.76000000000000045</c:v>
                </c:pt>
                <c:pt idx="431">
                  <c:v>0.98000000000000076</c:v>
                </c:pt>
                <c:pt idx="432">
                  <c:v>0.5600000000000005</c:v>
                </c:pt>
                <c:pt idx="433">
                  <c:v>0.84000000000000097</c:v>
                </c:pt>
                <c:pt idx="434">
                  <c:v>0.58000000000000074</c:v>
                </c:pt>
                <c:pt idx="435">
                  <c:v>8.0000000000000432E-2</c:v>
                </c:pt>
                <c:pt idx="436">
                  <c:v>0.18000000000000044</c:v>
                </c:pt>
                <c:pt idx="437">
                  <c:v>0.68000000000000038</c:v>
                </c:pt>
                <c:pt idx="438">
                  <c:v>0.81999999999999962</c:v>
                </c:pt>
                <c:pt idx="439">
                  <c:v>0.4199999999999996</c:v>
                </c:pt>
                <c:pt idx="440">
                  <c:v>0.49999999999999928</c:v>
                </c:pt>
                <c:pt idx="441">
                  <c:v>0.19999999999999857</c:v>
                </c:pt>
                <c:pt idx="442">
                  <c:v>7.9999999999999002E-2</c:v>
                </c:pt>
                <c:pt idx="443">
                  <c:v>-0.24000000000000057</c:v>
                </c:pt>
                <c:pt idx="444">
                  <c:v>0.29999999999999966</c:v>
                </c:pt>
                <c:pt idx="445">
                  <c:v>0.64000000000000024</c:v>
                </c:pt>
                <c:pt idx="446">
                  <c:v>0.82</c:v>
                </c:pt>
                <c:pt idx="447">
                  <c:v>0.83999999999999952</c:v>
                </c:pt>
                <c:pt idx="448">
                  <c:v>1.2599999999999998</c:v>
                </c:pt>
                <c:pt idx="449">
                  <c:v>1.4199999999999995</c:v>
                </c:pt>
                <c:pt idx="450">
                  <c:v>1.6199999999999997</c:v>
                </c:pt>
                <c:pt idx="451">
                  <c:v>1.6400000000000001</c:v>
                </c:pt>
                <c:pt idx="452">
                  <c:v>1.72</c:v>
                </c:pt>
                <c:pt idx="453">
                  <c:v>1.8599999999999994</c:v>
                </c:pt>
                <c:pt idx="454">
                  <c:v>1.7199999999999995</c:v>
                </c:pt>
                <c:pt idx="455">
                  <c:v>1.9399999999999991</c:v>
                </c:pt>
                <c:pt idx="456">
                  <c:v>2.3399999999999994</c:v>
                </c:pt>
                <c:pt idx="457">
                  <c:v>2.36</c:v>
                </c:pt>
                <c:pt idx="458">
                  <c:v>2.4799999999999995</c:v>
                </c:pt>
                <c:pt idx="459">
                  <c:v>2.4</c:v>
                </c:pt>
                <c:pt idx="460">
                  <c:v>2.46</c:v>
                </c:pt>
                <c:pt idx="461">
                  <c:v>2.2199999999999998</c:v>
                </c:pt>
                <c:pt idx="462">
                  <c:v>2.3399999999999994</c:v>
                </c:pt>
                <c:pt idx="463">
                  <c:v>2.3199999999999994</c:v>
                </c:pt>
                <c:pt idx="464">
                  <c:v>2.6399999999999997</c:v>
                </c:pt>
                <c:pt idx="465">
                  <c:v>2.1599999999999993</c:v>
                </c:pt>
                <c:pt idx="466">
                  <c:v>2.4999999999999991</c:v>
                </c:pt>
                <c:pt idx="467">
                  <c:v>2.6599999999999993</c:v>
                </c:pt>
                <c:pt idx="468">
                  <c:v>2.7800000000000002</c:v>
                </c:pt>
                <c:pt idx="469">
                  <c:v>2.78</c:v>
                </c:pt>
                <c:pt idx="470">
                  <c:v>2.8600000000000003</c:v>
                </c:pt>
                <c:pt idx="471">
                  <c:v>2.8400000000000007</c:v>
                </c:pt>
                <c:pt idx="472">
                  <c:v>2.9000000000000008</c:v>
                </c:pt>
                <c:pt idx="473">
                  <c:v>2.4200000000000004</c:v>
                </c:pt>
                <c:pt idx="474">
                  <c:v>2.12</c:v>
                </c:pt>
                <c:pt idx="475">
                  <c:v>2.02</c:v>
                </c:pt>
                <c:pt idx="476">
                  <c:v>1.8999999999999997</c:v>
                </c:pt>
                <c:pt idx="477">
                  <c:v>1.6999999999999997</c:v>
                </c:pt>
                <c:pt idx="478">
                  <c:v>1.9199999999999995</c:v>
                </c:pt>
                <c:pt idx="479">
                  <c:v>1.5399999999999998</c:v>
                </c:pt>
                <c:pt idx="480">
                  <c:v>1.78</c:v>
                </c:pt>
                <c:pt idx="481">
                  <c:v>1.3200000000000003</c:v>
                </c:pt>
                <c:pt idx="482">
                  <c:v>0.94000000000000017</c:v>
                </c:pt>
                <c:pt idx="483">
                  <c:v>0.78000000000000047</c:v>
                </c:pt>
                <c:pt idx="484">
                  <c:v>1.4000000000000004</c:v>
                </c:pt>
                <c:pt idx="485">
                  <c:v>1.2800000000000005</c:v>
                </c:pt>
                <c:pt idx="486">
                  <c:v>1.3400000000000003</c:v>
                </c:pt>
                <c:pt idx="487">
                  <c:v>1.6</c:v>
                </c:pt>
                <c:pt idx="488">
                  <c:v>1.4599999999999995</c:v>
                </c:pt>
                <c:pt idx="489">
                  <c:v>1.3399999999999999</c:v>
                </c:pt>
                <c:pt idx="490">
                  <c:v>1.3399999999999994</c:v>
                </c:pt>
                <c:pt idx="491">
                  <c:v>1.5999999999999992</c:v>
                </c:pt>
                <c:pt idx="492">
                  <c:v>1.6999999999999988</c:v>
                </c:pt>
                <c:pt idx="493">
                  <c:v>1.7399999999999995</c:v>
                </c:pt>
                <c:pt idx="494">
                  <c:v>1.3199999999999996</c:v>
                </c:pt>
                <c:pt idx="495">
                  <c:v>1.0799999999999994</c:v>
                </c:pt>
                <c:pt idx="496">
                  <c:v>0.8600000000000001</c:v>
                </c:pt>
                <c:pt idx="497">
                  <c:v>0.26000000000000084</c:v>
                </c:pt>
                <c:pt idx="498">
                  <c:v>0.14000000000000057</c:v>
                </c:pt>
                <c:pt idx="499">
                  <c:v>0.4</c:v>
                </c:pt>
                <c:pt idx="500">
                  <c:v>0.2</c:v>
                </c:pt>
                <c:pt idx="501">
                  <c:v>-0.22000000000000028</c:v>
                </c:pt>
                <c:pt idx="502">
                  <c:v>0.11999999999999958</c:v>
                </c:pt>
                <c:pt idx="503">
                  <c:v>-0.4799999999999997</c:v>
                </c:pt>
                <c:pt idx="504">
                  <c:v>-0.87999999999999901</c:v>
                </c:pt>
                <c:pt idx="505">
                  <c:v>-1.1999999999999986</c:v>
                </c:pt>
                <c:pt idx="506">
                  <c:v>-1.2999999999999985</c:v>
                </c:pt>
                <c:pt idx="507">
                  <c:v>-1.4399999999999984</c:v>
                </c:pt>
                <c:pt idx="508">
                  <c:v>-1.1799999999999984</c:v>
                </c:pt>
                <c:pt idx="509">
                  <c:v>-1.2199999999999989</c:v>
                </c:pt>
                <c:pt idx="510">
                  <c:v>-1.319999999999999</c:v>
                </c:pt>
                <c:pt idx="511">
                  <c:v>-1.1199999999999997</c:v>
                </c:pt>
                <c:pt idx="512">
                  <c:v>-1.6999999999999993</c:v>
                </c:pt>
                <c:pt idx="513">
                  <c:v>-1.1599999999999995</c:v>
                </c:pt>
                <c:pt idx="514">
                  <c:v>-0.6</c:v>
                </c:pt>
                <c:pt idx="515">
                  <c:v>6.0000000000000851E-2</c:v>
                </c:pt>
                <c:pt idx="516">
                  <c:v>0.74000000000000199</c:v>
                </c:pt>
                <c:pt idx="517">
                  <c:v>1.8800000000000012</c:v>
                </c:pt>
                <c:pt idx="518">
                  <c:v>1.8600000000000008</c:v>
                </c:pt>
                <c:pt idx="519">
                  <c:v>2.0200000000000005</c:v>
                </c:pt>
                <c:pt idx="520">
                  <c:v>2.3400000000000007</c:v>
                </c:pt>
                <c:pt idx="521">
                  <c:v>2.0200000000000005</c:v>
                </c:pt>
                <c:pt idx="522">
                  <c:v>2.180000000000001</c:v>
                </c:pt>
                <c:pt idx="523">
                  <c:v>2.4000000000000012</c:v>
                </c:pt>
                <c:pt idx="524">
                  <c:v>2.3200000000000029</c:v>
                </c:pt>
                <c:pt idx="525">
                  <c:v>2.3000000000000029</c:v>
                </c:pt>
                <c:pt idx="526">
                  <c:v>2.4400000000000035</c:v>
                </c:pt>
                <c:pt idx="527">
                  <c:v>2.5400000000000036</c:v>
                </c:pt>
                <c:pt idx="528">
                  <c:v>2.7200000000000033</c:v>
                </c:pt>
                <c:pt idx="529">
                  <c:v>3.3400000000000034</c:v>
                </c:pt>
                <c:pt idx="530">
                  <c:v>3.6400000000000032</c:v>
                </c:pt>
                <c:pt idx="531">
                  <c:v>4.2000000000000028</c:v>
                </c:pt>
                <c:pt idx="532">
                  <c:v>4.240000000000002</c:v>
                </c:pt>
                <c:pt idx="533">
                  <c:v>4.660000000000001</c:v>
                </c:pt>
                <c:pt idx="534">
                  <c:v>4.62</c:v>
                </c:pt>
                <c:pt idx="535">
                  <c:v>4.42</c:v>
                </c:pt>
                <c:pt idx="536">
                  <c:v>4.160000000000001</c:v>
                </c:pt>
                <c:pt idx="537">
                  <c:v>4.2600000000000007</c:v>
                </c:pt>
                <c:pt idx="538">
                  <c:v>4.080000000000001</c:v>
                </c:pt>
                <c:pt idx="539">
                  <c:v>3.660000000000001</c:v>
                </c:pt>
                <c:pt idx="540">
                  <c:v>3.7399999999999993</c:v>
                </c:pt>
                <c:pt idx="541">
                  <c:v>4.1199999999999974</c:v>
                </c:pt>
                <c:pt idx="542">
                  <c:v>4.0399999999999974</c:v>
                </c:pt>
                <c:pt idx="543">
                  <c:v>3.5399999999999978</c:v>
                </c:pt>
                <c:pt idx="544">
                  <c:v>3.8199999999999976</c:v>
                </c:pt>
                <c:pt idx="545">
                  <c:v>3.8999999999999986</c:v>
                </c:pt>
                <c:pt idx="546">
                  <c:v>3.72</c:v>
                </c:pt>
                <c:pt idx="547">
                  <c:v>3.580000000000001</c:v>
                </c:pt>
                <c:pt idx="548">
                  <c:v>4.1600000000000019</c:v>
                </c:pt>
                <c:pt idx="549">
                  <c:v>4.3800000000000026</c:v>
                </c:pt>
                <c:pt idx="550">
                  <c:v>4.8200000000000021</c:v>
                </c:pt>
                <c:pt idx="551">
                  <c:v>5.1400000000000023</c:v>
                </c:pt>
                <c:pt idx="552">
                  <c:v>5.4000000000000012</c:v>
                </c:pt>
                <c:pt idx="553">
                  <c:v>5.2800000000000011</c:v>
                </c:pt>
                <c:pt idx="554">
                  <c:v>5.080000000000001</c:v>
                </c:pt>
                <c:pt idx="555">
                  <c:v>4.3800000000000026</c:v>
                </c:pt>
                <c:pt idx="556">
                  <c:v>3.9400000000000022</c:v>
                </c:pt>
                <c:pt idx="557">
                  <c:v>3.5600000000000009</c:v>
                </c:pt>
                <c:pt idx="558">
                  <c:v>3.8200000000000016</c:v>
                </c:pt>
                <c:pt idx="559">
                  <c:v>3.8400000000000021</c:v>
                </c:pt>
                <c:pt idx="560">
                  <c:v>4.3200000000000021</c:v>
                </c:pt>
                <c:pt idx="561">
                  <c:v>4.3600000000000012</c:v>
                </c:pt>
                <c:pt idx="562">
                  <c:v>4.9200000000000017</c:v>
                </c:pt>
                <c:pt idx="563">
                  <c:v>4.68</c:v>
                </c:pt>
                <c:pt idx="564">
                  <c:v>4.1999999999999984</c:v>
                </c:pt>
                <c:pt idx="565">
                  <c:v>3.839999999999999</c:v>
                </c:pt>
                <c:pt idx="566">
                  <c:v>3.5199999999999987</c:v>
                </c:pt>
                <c:pt idx="567">
                  <c:v>2.8599999999999994</c:v>
                </c:pt>
                <c:pt idx="568">
                  <c:v>2.38</c:v>
                </c:pt>
                <c:pt idx="569">
                  <c:v>2.72</c:v>
                </c:pt>
                <c:pt idx="570">
                  <c:v>3.259999999999998</c:v>
                </c:pt>
                <c:pt idx="571">
                  <c:v>3.6399999999999979</c:v>
                </c:pt>
                <c:pt idx="572">
                  <c:v>3.7799999999999967</c:v>
                </c:pt>
                <c:pt idx="573">
                  <c:v>3.8599999999999968</c:v>
                </c:pt>
                <c:pt idx="574">
                  <c:v>3.7199999999999962</c:v>
                </c:pt>
                <c:pt idx="575">
                  <c:v>3.0199999999999974</c:v>
                </c:pt>
                <c:pt idx="576">
                  <c:v>2.6999999999999971</c:v>
                </c:pt>
                <c:pt idx="577">
                  <c:v>2.1999999999999984</c:v>
                </c:pt>
                <c:pt idx="578">
                  <c:v>1.6599999999999995</c:v>
                </c:pt>
                <c:pt idx="579">
                  <c:v>1.3599999999999994</c:v>
                </c:pt>
                <c:pt idx="580">
                  <c:v>1.8200000000000003</c:v>
                </c:pt>
                <c:pt idx="581">
                  <c:v>2.5400000000000018</c:v>
                </c:pt>
                <c:pt idx="582">
                  <c:v>4.8600000000000012</c:v>
                </c:pt>
                <c:pt idx="583">
                  <c:v>7.3</c:v>
                </c:pt>
                <c:pt idx="584">
                  <c:v>8.02</c:v>
                </c:pt>
                <c:pt idx="585">
                  <c:v>7.7199999999999989</c:v>
                </c:pt>
                <c:pt idx="586">
                  <c:v>6.7999999999999989</c:v>
                </c:pt>
                <c:pt idx="587">
                  <c:v>4.7799999999999985</c:v>
                </c:pt>
                <c:pt idx="588">
                  <c:v>3.1</c:v>
                </c:pt>
                <c:pt idx="589">
                  <c:v>3.0400000000000005</c:v>
                </c:pt>
                <c:pt idx="590">
                  <c:v>3.1200000000000019</c:v>
                </c:pt>
                <c:pt idx="591">
                  <c:v>3.1200000000000019</c:v>
                </c:pt>
                <c:pt idx="592">
                  <c:v>3.2200000000000033</c:v>
                </c:pt>
                <c:pt idx="593">
                  <c:v>3.2200000000000015</c:v>
                </c:pt>
                <c:pt idx="594">
                  <c:v>2.8600000000000021</c:v>
                </c:pt>
                <c:pt idx="595">
                  <c:v>2.9200000000000017</c:v>
                </c:pt>
                <c:pt idx="596">
                  <c:v>2.9800000000000013</c:v>
                </c:pt>
                <c:pt idx="597">
                  <c:v>2.9200000000000004</c:v>
                </c:pt>
                <c:pt idx="598">
                  <c:v>3.160000000000001</c:v>
                </c:pt>
                <c:pt idx="599">
                  <c:v>3.0400000000000005</c:v>
                </c:pt>
                <c:pt idx="600">
                  <c:v>2.7</c:v>
                </c:pt>
                <c:pt idx="601">
                  <c:v>2.6599999999999993</c:v>
                </c:pt>
                <c:pt idx="602">
                  <c:v>2.6799999999999997</c:v>
                </c:pt>
                <c:pt idx="603">
                  <c:v>2.2599999999999993</c:v>
                </c:pt>
                <c:pt idx="604">
                  <c:v>2</c:v>
                </c:pt>
                <c:pt idx="605">
                  <c:v>1.6400000000000006</c:v>
                </c:pt>
                <c:pt idx="606">
                  <c:v>1.8400000000000021</c:v>
                </c:pt>
                <c:pt idx="607">
                  <c:v>1.7600000000000022</c:v>
                </c:pt>
                <c:pt idx="608">
                  <c:v>1.8200000000000016</c:v>
                </c:pt>
                <c:pt idx="609">
                  <c:v>2.0600000000000009</c:v>
                </c:pt>
                <c:pt idx="610">
                  <c:v>2.3600000000000008</c:v>
                </c:pt>
                <c:pt idx="611">
                  <c:v>2.3600000000000008</c:v>
                </c:pt>
                <c:pt idx="612">
                  <c:v>2.5199999999999987</c:v>
                </c:pt>
                <c:pt idx="613">
                  <c:v>2.2399999999999993</c:v>
                </c:pt>
                <c:pt idx="614">
                  <c:v>2.2199999999999989</c:v>
                </c:pt>
                <c:pt idx="615">
                  <c:v>2.1799999999999997</c:v>
                </c:pt>
                <c:pt idx="616">
                  <c:v>2.0399999999999991</c:v>
                </c:pt>
                <c:pt idx="617">
                  <c:v>2.1599999999999993</c:v>
                </c:pt>
                <c:pt idx="618">
                  <c:v>2.6799999999999997</c:v>
                </c:pt>
                <c:pt idx="619">
                  <c:v>2.8400000000000007</c:v>
                </c:pt>
                <c:pt idx="620">
                  <c:v>3.2399999999999993</c:v>
                </c:pt>
                <c:pt idx="621">
                  <c:v>3.4200000000000004</c:v>
                </c:pt>
                <c:pt idx="622">
                  <c:v>3.080000000000001</c:v>
                </c:pt>
                <c:pt idx="623">
                  <c:v>2.3600000000000008</c:v>
                </c:pt>
                <c:pt idx="624">
                  <c:v>1.9000000000000015</c:v>
                </c:pt>
                <c:pt idx="625">
                  <c:v>1.6800000000000026</c:v>
                </c:pt>
                <c:pt idx="626">
                  <c:v>1.7600000000000022</c:v>
                </c:pt>
                <c:pt idx="627">
                  <c:v>1.3200000000000016</c:v>
                </c:pt>
                <c:pt idx="628">
                  <c:v>1.6000000000000014</c:v>
                </c:pt>
                <c:pt idx="629">
                  <c:v>2.0400000000000005</c:v>
                </c:pt>
                <c:pt idx="630">
                  <c:v>2.12</c:v>
                </c:pt>
                <c:pt idx="631">
                  <c:v>1.7799999999999998</c:v>
                </c:pt>
                <c:pt idx="632">
                  <c:v>2.1799999999999997</c:v>
                </c:pt>
                <c:pt idx="633">
                  <c:v>2.5600000000000009</c:v>
                </c:pt>
                <c:pt idx="634">
                  <c:v>2.2000000000000015</c:v>
                </c:pt>
                <c:pt idx="635">
                  <c:v>2.3600000000000008</c:v>
                </c:pt>
                <c:pt idx="636">
                  <c:v>2.5</c:v>
                </c:pt>
                <c:pt idx="637">
                  <c:v>2.5200000000000005</c:v>
                </c:pt>
                <c:pt idx="638">
                  <c:v>2.2999999999999998</c:v>
                </c:pt>
                <c:pt idx="639">
                  <c:v>2.72</c:v>
                </c:pt>
                <c:pt idx="640">
                  <c:v>2.6799999999999997</c:v>
                </c:pt>
                <c:pt idx="641">
                  <c:v>2.6799999999999997</c:v>
                </c:pt>
                <c:pt idx="642">
                  <c:v>2.7599999999999993</c:v>
                </c:pt>
                <c:pt idx="643">
                  <c:v>2.8599999999999994</c:v>
                </c:pt>
                <c:pt idx="644">
                  <c:v>2.5799999999999983</c:v>
                </c:pt>
                <c:pt idx="645">
                  <c:v>2.259999999999998</c:v>
                </c:pt>
                <c:pt idx="646">
                  <c:v>2.1599999999999979</c:v>
                </c:pt>
                <c:pt idx="647">
                  <c:v>1.8999999999999986</c:v>
                </c:pt>
                <c:pt idx="648">
                  <c:v>1.6399999999999992</c:v>
                </c:pt>
                <c:pt idx="649">
                  <c:v>1.5</c:v>
                </c:pt>
                <c:pt idx="650">
                  <c:v>1.7800000000000011</c:v>
                </c:pt>
                <c:pt idx="651">
                  <c:v>1.8200000000000016</c:v>
                </c:pt>
                <c:pt idx="652">
                  <c:v>2.0000000000000027</c:v>
                </c:pt>
                <c:pt idx="653">
                  <c:v>2.2600000000000025</c:v>
                </c:pt>
                <c:pt idx="654">
                  <c:v>2.4400000000000022</c:v>
                </c:pt>
                <c:pt idx="655">
                  <c:v>2.5000000000000027</c:v>
                </c:pt>
                <c:pt idx="656">
                  <c:v>3.0200000000000031</c:v>
                </c:pt>
                <c:pt idx="657">
                  <c:v>2.9600000000000022</c:v>
                </c:pt>
                <c:pt idx="658">
                  <c:v>2.680000000000001</c:v>
                </c:pt>
                <c:pt idx="659">
                  <c:v>2.660000000000001</c:v>
                </c:pt>
                <c:pt idx="660">
                  <c:v>2.4599999999999995</c:v>
                </c:pt>
                <c:pt idx="661">
                  <c:v>1.8599999999999994</c:v>
                </c:pt>
                <c:pt idx="662">
                  <c:v>1.9799999999999998</c:v>
                </c:pt>
                <c:pt idx="663">
                  <c:v>1.8800000000000012</c:v>
                </c:pt>
                <c:pt idx="664">
                  <c:v>1.5800000000000012</c:v>
                </c:pt>
                <c:pt idx="665">
                  <c:v>1.7000000000000015</c:v>
                </c:pt>
                <c:pt idx="666">
                  <c:v>1.7400000000000007</c:v>
                </c:pt>
                <c:pt idx="667">
                  <c:v>2.0600000000000009</c:v>
                </c:pt>
                <c:pt idx="668">
                  <c:v>2.1400000000000006</c:v>
                </c:pt>
                <c:pt idx="669">
                  <c:v>2.0799999999999996</c:v>
                </c:pt>
                <c:pt idx="670">
                  <c:v>2.1400000000000006</c:v>
                </c:pt>
                <c:pt idx="671">
                  <c:v>2.4800000000000013</c:v>
                </c:pt>
                <c:pt idx="672">
                  <c:v>2.0599999999999996</c:v>
                </c:pt>
                <c:pt idx="673">
                  <c:v>2.2399999999999993</c:v>
                </c:pt>
                <c:pt idx="674">
                  <c:v>2.8200000000000003</c:v>
                </c:pt>
                <c:pt idx="675">
                  <c:v>2.8200000000000003</c:v>
                </c:pt>
                <c:pt idx="676">
                  <c:v>2.78</c:v>
                </c:pt>
                <c:pt idx="677">
                  <c:v>3.4200000000000017</c:v>
                </c:pt>
                <c:pt idx="678">
                  <c:v>3.7200000000000015</c:v>
                </c:pt>
                <c:pt idx="679">
                  <c:v>3.9600000000000022</c:v>
                </c:pt>
                <c:pt idx="680">
                  <c:v>4.4000000000000012</c:v>
                </c:pt>
                <c:pt idx="681">
                  <c:v>4.5000000000000027</c:v>
                </c:pt>
                <c:pt idx="682">
                  <c:v>4.3200000000000021</c:v>
                </c:pt>
                <c:pt idx="683">
                  <c:v>4.4600000000000026</c:v>
                </c:pt>
                <c:pt idx="684">
                  <c:v>4.4800000000000013</c:v>
                </c:pt>
                <c:pt idx="685">
                  <c:v>4.3</c:v>
                </c:pt>
                <c:pt idx="686">
                  <c:v>4.18</c:v>
                </c:pt>
                <c:pt idx="687">
                  <c:v>4.5200000000000005</c:v>
                </c:pt>
                <c:pt idx="688">
                  <c:v>4.4399999999999995</c:v>
                </c:pt>
                <c:pt idx="689">
                  <c:v>4.5999999999999988</c:v>
                </c:pt>
                <c:pt idx="690">
                  <c:v>4.7199999999999989</c:v>
                </c:pt>
                <c:pt idx="691">
                  <c:v>4.6799999999999979</c:v>
                </c:pt>
                <c:pt idx="692">
                  <c:v>4.259999999999998</c:v>
                </c:pt>
                <c:pt idx="693">
                  <c:v>4.3799999999999981</c:v>
                </c:pt>
                <c:pt idx="694">
                  <c:v>4.1199999999999992</c:v>
                </c:pt>
                <c:pt idx="695">
                  <c:v>4.0200000000000005</c:v>
                </c:pt>
                <c:pt idx="696">
                  <c:v>4.1400000000000006</c:v>
                </c:pt>
                <c:pt idx="697">
                  <c:v>4.08</c:v>
                </c:pt>
                <c:pt idx="698">
                  <c:v>3.8000000000000016</c:v>
                </c:pt>
                <c:pt idx="699">
                  <c:v>4.0000000000000018</c:v>
                </c:pt>
                <c:pt idx="700">
                  <c:v>4.0999999999999996</c:v>
                </c:pt>
                <c:pt idx="701">
                  <c:v>4.42</c:v>
                </c:pt>
                <c:pt idx="702">
                  <c:v>4.4600000000000009</c:v>
                </c:pt>
                <c:pt idx="703">
                  <c:v>4.4399999999999995</c:v>
                </c:pt>
                <c:pt idx="704">
                  <c:v>4.4599999999999991</c:v>
                </c:pt>
                <c:pt idx="705">
                  <c:v>4.1799999999999988</c:v>
                </c:pt>
                <c:pt idx="706">
                  <c:v>3.6799999999999988</c:v>
                </c:pt>
                <c:pt idx="707">
                  <c:v>3.8399999999999985</c:v>
                </c:pt>
                <c:pt idx="708">
                  <c:v>4.1599999999999993</c:v>
                </c:pt>
                <c:pt idx="709">
                  <c:v>3.9</c:v>
                </c:pt>
                <c:pt idx="710">
                  <c:v>3.8400000000000007</c:v>
                </c:pt>
                <c:pt idx="711">
                  <c:v>4.2200000000000006</c:v>
                </c:pt>
                <c:pt idx="712">
                  <c:v>4.2000000000000011</c:v>
                </c:pt>
                <c:pt idx="713">
                  <c:v>3.7800000000000002</c:v>
                </c:pt>
                <c:pt idx="714">
                  <c:v>3.78</c:v>
                </c:pt>
                <c:pt idx="715">
                  <c:v>3.7399999999999998</c:v>
                </c:pt>
                <c:pt idx="716">
                  <c:v>3.6599999999999993</c:v>
                </c:pt>
                <c:pt idx="717">
                  <c:v>3.1999999999999984</c:v>
                </c:pt>
                <c:pt idx="718">
                  <c:v>3.5599999999999996</c:v>
                </c:pt>
                <c:pt idx="719">
                  <c:v>3.7199999999999998</c:v>
                </c:pt>
                <c:pt idx="720">
                  <c:v>3.7599999999999993</c:v>
                </c:pt>
                <c:pt idx="721">
                  <c:v>3.8</c:v>
                </c:pt>
                <c:pt idx="722">
                  <c:v>4.2799999999999994</c:v>
                </c:pt>
                <c:pt idx="723">
                  <c:v>3.9799999999999995</c:v>
                </c:pt>
                <c:pt idx="724">
                  <c:v>3.66</c:v>
                </c:pt>
                <c:pt idx="725">
                  <c:v>3.4</c:v>
                </c:pt>
                <c:pt idx="726">
                  <c:v>3.04</c:v>
                </c:pt>
                <c:pt idx="727">
                  <c:v>2.8</c:v>
                </c:pt>
                <c:pt idx="728">
                  <c:v>2.6399999999999997</c:v>
                </c:pt>
                <c:pt idx="729">
                  <c:v>2.4200000000000004</c:v>
                </c:pt>
                <c:pt idx="730">
                  <c:v>2.9800000000000004</c:v>
                </c:pt>
                <c:pt idx="731">
                  <c:v>2.8400000000000007</c:v>
                </c:pt>
                <c:pt idx="732">
                  <c:v>2.7000000000000006</c:v>
                </c:pt>
                <c:pt idx="733">
                  <c:v>3.0200000000000005</c:v>
                </c:pt>
                <c:pt idx="734">
                  <c:v>3.1399999999999997</c:v>
                </c:pt>
                <c:pt idx="735">
                  <c:v>2.7399999999999998</c:v>
                </c:pt>
                <c:pt idx="736">
                  <c:v>2.839999999999999</c:v>
                </c:pt>
                <c:pt idx="737">
                  <c:v>2.8199999999999994</c:v>
                </c:pt>
                <c:pt idx="738">
                  <c:v>3</c:v>
                </c:pt>
                <c:pt idx="739">
                  <c:v>3.14</c:v>
                </c:pt>
                <c:pt idx="740">
                  <c:v>3.22</c:v>
                </c:pt>
                <c:pt idx="741">
                  <c:v>3.1000000000000005</c:v>
                </c:pt>
                <c:pt idx="742">
                  <c:v>2.9400000000000004</c:v>
                </c:pt>
                <c:pt idx="743">
                  <c:v>2.4600000000000004</c:v>
                </c:pt>
                <c:pt idx="744">
                  <c:v>2.3200000000000003</c:v>
                </c:pt>
                <c:pt idx="745">
                  <c:v>1.8600000000000008</c:v>
                </c:pt>
                <c:pt idx="746">
                  <c:v>2.0800000000000005</c:v>
                </c:pt>
                <c:pt idx="747">
                  <c:v>1.7200000000000002</c:v>
                </c:pt>
                <c:pt idx="748">
                  <c:v>2.1599999999999993</c:v>
                </c:pt>
                <c:pt idx="749">
                  <c:v>1.9399999999999991</c:v>
                </c:pt>
                <c:pt idx="750">
                  <c:v>2.3999999999999986</c:v>
                </c:pt>
                <c:pt idx="751">
                  <c:v>2.1799999999999988</c:v>
                </c:pt>
                <c:pt idx="752">
                  <c:v>2.7199999999999993</c:v>
                </c:pt>
                <c:pt idx="753">
                  <c:v>2.2199999999999998</c:v>
                </c:pt>
                <c:pt idx="754">
                  <c:v>2.38</c:v>
                </c:pt>
                <c:pt idx="755">
                  <c:v>2.1799999999999997</c:v>
                </c:pt>
                <c:pt idx="756">
                  <c:v>2.339999999999999</c:v>
                </c:pt>
                <c:pt idx="757">
                  <c:v>2.319999999999999</c:v>
                </c:pt>
                <c:pt idx="758">
                  <c:v>2.1199999999999983</c:v>
                </c:pt>
                <c:pt idx="759">
                  <c:v>2.0999999999999988</c:v>
                </c:pt>
                <c:pt idx="760">
                  <c:v>2.2399999999999993</c:v>
                </c:pt>
                <c:pt idx="761">
                  <c:v>2.1399999999999992</c:v>
                </c:pt>
                <c:pt idx="762">
                  <c:v>2.2399999999999993</c:v>
                </c:pt>
                <c:pt idx="763">
                  <c:v>2.9200000000000004</c:v>
                </c:pt>
                <c:pt idx="764">
                  <c:v>2.9</c:v>
                </c:pt>
                <c:pt idx="765">
                  <c:v>2.62</c:v>
                </c:pt>
                <c:pt idx="766">
                  <c:v>2.5200000000000005</c:v>
                </c:pt>
                <c:pt idx="767">
                  <c:v>2.4600000000000004</c:v>
                </c:pt>
                <c:pt idx="768">
                  <c:v>2.0800000000000005</c:v>
                </c:pt>
                <c:pt idx="769">
                  <c:v>2.1800000000000006</c:v>
                </c:pt>
                <c:pt idx="770">
                  <c:v>2.2999999999999998</c:v>
                </c:pt>
                <c:pt idx="771">
                  <c:v>2.7800000000000002</c:v>
                </c:pt>
                <c:pt idx="772">
                  <c:v>2.7</c:v>
                </c:pt>
                <c:pt idx="773">
                  <c:v>2.0599999999999996</c:v>
                </c:pt>
                <c:pt idx="774">
                  <c:v>1.92</c:v>
                </c:pt>
                <c:pt idx="775">
                  <c:v>1.6600000000000001</c:v>
                </c:pt>
                <c:pt idx="776">
                  <c:v>1.4199999999999995</c:v>
                </c:pt>
                <c:pt idx="777">
                  <c:v>1.7799999999999994</c:v>
                </c:pt>
                <c:pt idx="778">
                  <c:v>3.0399999999999991</c:v>
                </c:pt>
                <c:pt idx="779">
                  <c:v>4.1599999999999993</c:v>
                </c:pt>
                <c:pt idx="780">
                  <c:v>4.5599999999999996</c:v>
                </c:pt>
                <c:pt idx="781">
                  <c:v>4.4000000000000004</c:v>
                </c:pt>
                <c:pt idx="782">
                  <c:v>4.0600000000000005</c:v>
                </c:pt>
                <c:pt idx="783">
                  <c:v>3.080000000000001</c:v>
                </c:pt>
                <c:pt idx="784">
                  <c:v>1.7600000000000005</c:v>
                </c:pt>
                <c:pt idx="785">
                  <c:v>1.9400000000000006</c:v>
                </c:pt>
                <c:pt idx="786">
                  <c:v>2.2800000000000002</c:v>
                </c:pt>
                <c:pt idx="787">
                  <c:v>2.6000000000000005</c:v>
                </c:pt>
                <c:pt idx="788">
                  <c:v>2.8</c:v>
                </c:pt>
                <c:pt idx="789">
                  <c:v>3.4</c:v>
                </c:pt>
                <c:pt idx="790">
                  <c:v>3.2399999999999993</c:v>
                </c:pt>
                <c:pt idx="791">
                  <c:v>3.3599999999999994</c:v>
                </c:pt>
                <c:pt idx="792">
                  <c:v>3.2599999999999993</c:v>
                </c:pt>
                <c:pt idx="793">
                  <c:v>3.6799999999999997</c:v>
                </c:pt>
                <c:pt idx="794">
                  <c:v>3.4200000000000004</c:v>
                </c:pt>
                <c:pt idx="795">
                  <c:v>3.3</c:v>
                </c:pt>
                <c:pt idx="796">
                  <c:v>3.2</c:v>
                </c:pt>
                <c:pt idx="797">
                  <c:v>3.16</c:v>
                </c:pt>
                <c:pt idx="798">
                  <c:v>2.7199999999999998</c:v>
                </c:pt>
                <c:pt idx="799">
                  <c:v>2.8</c:v>
                </c:pt>
                <c:pt idx="800">
                  <c:v>2.8999999999999995</c:v>
                </c:pt>
                <c:pt idx="801">
                  <c:v>2.6399999999999997</c:v>
                </c:pt>
                <c:pt idx="802">
                  <c:v>2.0999999999999996</c:v>
                </c:pt>
                <c:pt idx="803">
                  <c:v>1.8800000000000001</c:v>
                </c:pt>
                <c:pt idx="804">
                  <c:v>2.0000000000000004</c:v>
                </c:pt>
                <c:pt idx="805">
                  <c:v>2.2200000000000002</c:v>
                </c:pt>
                <c:pt idx="806">
                  <c:v>2.2800000000000002</c:v>
                </c:pt>
                <c:pt idx="807">
                  <c:v>2.9</c:v>
                </c:pt>
                <c:pt idx="808">
                  <c:v>3.28</c:v>
                </c:pt>
                <c:pt idx="809">
                  <c:v>2.96</c:v>
                </c:pt>
                <c:pt idx="810">
                  <c:v>2.6599999999999997</c:v>
                </c:pt>
                <c:pt idx="811">
                  <c:v>2.7</c:v>
                </c:pt>
                <c:pt idx="812">
                  <c:v>2.56</c:v>
                </c:pt>
                <c:pt idx="813">
                  <c:v>2.4</c:v>
                </c:pt>
                <c:pt idx="814">
                  <c:v>2.6599999999999997</c:v>
                </c:pt>
                <c:pt idx="815">
                  <c:v>2.7199999999999998</c:v>
                </c:pt>
                <c:pt idx="816">
                  <c:v>2.76</c:v>
                </c:pt>
                <c:pt idx="817">
                  <c:v>2.5799999999999996</c:v>
                </c:pt>
                <c:pt idx="818">
                  <c:v>2.6999999999999997</c:v>
                </c:pt>
                <c:pt idx="819">
                  <c:v>2.5</c:v>
                </c:pt>
                <c:pt idx="820">
                  <c:v>2.44</c:v>
                </c:pt>
                <c:pt idx="821">
                  <c:v>2.2199999999999998</c:v>
                </c:pt>
                <c:pt idx="822">
                  <c:v>2.2399999999999998</c:v>
                </c:pt>
                <c:pt idx="823">
                  <c:v>2.1800000000000002</c:v>
                </c:pt>
                <c:pt idx="824">
                  <c:v>2.1599999999999997</c:v>
                </c:pt>
                <c:pt idx="825">
                  <c:v>1.9599999999999997</c:v>
                </c:pt>
                <c:pt idx="826">
                  <c:v>2.04</c:v>
                </c:pt>
                <c:pt idx="827">
                  <c:v>2.36</c:v>
                </c:pt>
                <c:pt idx="828">
                  <c:v>2.38</c:v>
                </c:pt>
                <c:pt idx="829">
                  <c:v>2.46</c:v>
                </c:pt>
                <c:pt idx="830">
                  <c:v>2.76</c:v>
                </c:pt>
                <c:pt idx="831">
                  <c:v>2.54</c:v>
                </c:pt>
                <c:pt idx="832">
                  <c:v>2</c:v>
                </c:pt>
                <c:pt idx="833">
                  <c:v>1.98</c:v>
                </c:pt>
                <c:pt idx="834">
                  <c:v>1.92</c:v>
                </c:pt>
                <c:pt idx="835">
                  <c:v>1.8</c:v>
                </c:pt>
                <c:pt idx="836">
                  <c:v>1.86</c:v>
                </c:pt>
                <c:pt idx="837">
                  <c:v>2.34</c:v>
                </c:pt>
                <c:pt idx="838">
                  <c:v>2.5</c:v>
                </c:pt>
                <c:pt idx="839">
                  <c:v>2.2600000000000002</c:v>
                </c:pt>
                <c:pt idx="840">
                  <c:v>2.0000000000000004</c:v>
                </c:pt>
                <c:pt idx="841">
                  <c:v>2.2000000000000002</c:v>
                </c:pt>
                <c:pt idx="842">
                  <c:v>2.0200000000000005</c:v>
                </c:pt>
                <c:pt idx="843">
                  <c:v>2.06</c:v>
                </c:pt>
                <c:pt idx="844">
                  <c:v>2.2000000000000002</c:v>
                </c:pt>
                <c:pt idx="845">
                  <c:v>2.42</c:v>
                </c:pt>
                <c:pt idx="846">
                  <c:v>2.4200000000000004</c:v>
                </c:pt>
                <c:pt idx="847">
                  <c:v>2.2800000000000002</c:v>
                </c:pt>
                <c:pt idx="848">
                  <c:v>1.98</c:v>
                </c:pt>
                <c:pt idx="849">
                  <c:v>2.0999999999999996</c:v>
                </c:pt>
                <c:pt idx="850">
                  <c:v>1.9</c:v>
                </c:pt>
                <c:pt idx="851">
                  <c:v>1.5799999999999996</c:v>
                </c:pt>
                <c:pt idx="852">
                  <c:v>1.6600000000000001</c:v>
                </c:pt>
                <c:pt idx="853">
                  <c:v>1.5400000000000003</c:v>
                </c:pt>
                <c:pt idx="854">
                  <c:v>1.6000000000000003</c:v>
                </c:pt>
                <c:pt idx="855">
                  <c:v>1.8800000000000001</c:v>
                </c:pt>
                <c:pt idx="856">
                  <c:v>2.1400000000000006</c:v>
                </c:pt>
                <c:pt idx="857">
                  <c:v>2.2800000000000002</c:v>
                </c:pt>
                <c:pt idx="858">
                  <c:v>2.7200000000000006</c:v>
                </c:pt>
                <c:pt idx="859">
                  <c:v>2.62</c:v>
                </c:pt>
                <c:pt idx="860">
                  <c:v>2.48</c:v>
                </c:pt>
                <c:pt idx="861">
                  <c:v>1.9599999999999997</c:v>
                </c:pt>
                <c:pt idx="862">
                  <c:v>2.0999999999999996</c:v>
                </c:pt>
                <c:pt idx="863">
                  <c:v>1.52</c:v>
                </c:pt>
                <c:pt idx="864">
                  <c:v>1.2400000000000007</c:v>
                </c:pt>
                <c:pt idx="865">
                  <c:v>1.2800000000000011</c:v>
                </c:pt>
                <c:pt idx="866">
                  <c:v>2.140000000000001</c:v>
                </c:pt>
                <c:pt idx="867">
                  <c:v>1.8000000000000012</c:v>
                </c:pt>
                <c:pt idx="868">
                  <c:v>2.1800000000000006</c:v>
                </c:pt>
                <c:pt idx="869">
                  <c:v>2.7199999999999998</c:v>
                </c:pt>
                <c:pt idx="870">
                  <c:v>2.96</c:v>
                </c:pt>
                <c:pt idx="871">
                  <c:v>2.3199999999999998</c:v>
                </c:pt>
                <c:pt idx="872">
                  <c:v>2.52</c:v>
                </c:pt>
                <c:pt idx="873">
                  <c:v>2.2799999999999998</c:v>
                </c:pt>
                <c:pt idx="874">
                  <c:v>2.2800000000000002</c:v>
                </c:pt>
                <c:pt idx="875">
                  <c:v>1.94</c:v>
                </c:pt>
                <c:pt idx="876">
                  <c:v>1.9599999999999997</c:v>
                </c:pt>
                <c:pt idx="877">
                  <c:v>2.1199999999999997</c:v>
                </c:pt>
                <c:pt idx="878">
                  <c:v>2.5799999999999996</c:v>
                </c:pt>
                <c:pt idx="879">
                  <c:v>2.36</c:v>
                </c:pt>
                <c:pt idx="880">
                  <c:v>2.2999999999999998</c:v>
                </c:pt>
                <c:pt idx="881">
                  <c:v>2.46</c:v>
                </c:pt>
                <c:pt idx="882">
                  <c:v>2.0799999999999996</c:v>
                </c:pt>
                <c:pt idx="883">
                  <c:v>1.9599999999999995</c:v>
                </c:pt>
                <c:pt idx="884">
                  <c:v>2.0399999999999991</c:v>
                </c:pt>
                <c:pt idx="885">
                  <c:v>2.0199999999999996</c:v>
                </c:pt>
                <c:pt idx="886">
                  <c:v>1.94</c:v>
                </c:pt>
                <c:pt idx="887">
                  <c:v>2.4799999999999995</c:v>
                </c:pt>
                <c:pt idx="888">
                  <c:v>2.7</c:v>
                </c:pt>
                <c:pt idx="889">
                  <c:v>2.6799999999999997</c:v>
                </c:pt>
                <c:pt idx="890">
                  <c:v>3.0799999999999996</c:v>
                </c:pt>
                <c:pt idx="891">
                  <c:v>3.3599999999999994</c:v>
                </c:pt>
                <c:pt idx="892">
                  <c:v>3.1199999999999997</c:v>
                </c:pt>
                <c:pt idx="893">
                  <c:v>3.1399999999999997</c:v>
                </c:pt>
                <c:pt idx="894">
                  <c:v>3.0800000000000005</c:v>
                </c:pt>
                <c:pt idx="895">
                  <c:v>3.12</c:v>
                </c:pt>
                <c:pt idx="896">
                  <c:v>3.5</c:v>
                </c:pt>
                <c:pt idx="897">
                  <c:v>4.0200000000000005</c:v>
                </c:pt>
                <c:pt idx="898">
                  <c:v>3.7599999999999993</c:v>
                </c:pt>
                <c:pt idx="899">
                  <c:v>3.9400000000000004</c:v>
                </c:pt>
                <c:pt idx="900">
                  <c:v>3.7600000000000002</c:v>
                </c:pt>
                <c:pt idx="901">
                  <c:v>3.2</c:v>
                </c:pt>
                <c:pt idx="902">
                  <c:v>2.9400000000000004</c:v>
                </c:pt>
                <c:pt idx="903">
                  <c:v>3.2600000000000007</c:v>
                </c:pt>
                <c:pt idx="904">
                  <c:v>2.8200000000000007</c:v>
                </c:pt>
                <c:pt idx="905">
                  <c:v>2.8600000000000003</c:v>
                </c:pt>
                <c:pt idx="906">
                  <c:v>3.04</c:v>
                </c:pt>
                <c:pt idx="907">
                  <c:v>2.5000000000000004</c:v>
                </c:pt>
                <c:pt idx="908">
                  <c:v>2.2199999999999998</c:v>
                </c:pt>
                <c:pt idx="909">
                  <c:v>2.76</c:v>
                </c:pt>
                <c:pt idx="910">
                  <c:v>2.8</c:v>
                </c:pt>
                <c:pt idx="911">
                  <c:v>2.52</c:v>
                </c:pt>
                <c:pt idx="912">
                  <c:v>2.7399999999999998</c:v>
                </c:pt>
                <c:pt idx="913">
                  <c:v>2.7199999999999998</c:v>
                </c:pt>
                <c:pt idx="914">
                  <c:v>2.2400000000000002</c:v>
                </c:pt>
                <c:pt idx="915">
                  <c:v>2.2599999999999998</c:v>
                </c:pt>
                <c:pt idx="916">
                  <c:v>2.3199999999999998</c:v>
                </c:pt>
                <c:pt idx="917">
                  <c:v>2.0999999999999996</c:v>
                </c:pt>
                <c:pt idx="918">
                  <c:v>2.3600000000000003</c:v>
                </c:pt>
                <c:pt idx="919">
                  <c:v>2.6</c:v>
                </c:pt>
                <c:pt idx="920">
                  <c:v>2.4800000000000009</c:v>
                </c:pt>
                <c:pt idx="921">
                  <c:v>2.7600000000000007</c:v>
                </c:pt>
                <c:pt idx="922">
                  <c:v>2.9000000000000008</c:v>
                </c:pt>
                <c:pt idx="923">
                  <c:v>2.5600000000000005</c:v>
                </c:pt>
                <c:pt idx="924">
                  <c:v>2.6200000000000006</c:v>
                </c:pt>
                <c:pt idx="925">
                  <c:v>2.6800000000000006</c:v>
                </c:pt>
                <c:pt idx="926">
                  <c:v>2.7000000000000006</c:v>
                </c:pt>
                <c:pt idx="927">
                  <c:v>2.4800000000000009</c:v>
                </c:pt>
                <c:pt idx="928">
                  <c:v>2.4000000000000008</c:v>
                </c:pt>
                <c:pt idx="929">
                  <c:v>2.2000000000000002</c:v>
                </c:pt>
                <c:pt idx="930">
                  <c:v>2.2600000000000007</c:v>
                </c:pt>
                <c:pt idx="931">
                  <c:v>1.8000000000000003</c:v>
                </c:pt>
                <c:pt idx="932">
                  <c:v>1.8200000000000003</c:v>
                </c:pt>
                <c:pt idx="933">
                  <c:v>2.12</c:v>
                </c:pt>
                <c:pt idx="934">
                  <c:v>1.9799999999999998</c:v>
                </c:pt>
                <c:pt idx="935">
                  <c:v>2.04</c:v>
                </c:pt>
                <c:pt idx="936">
                  <c:v>2.56</c:v>
                </c:pt>
                <c:pt idx="937">
                  <c:v>2.5400000000000005</c:v>
                </c:pt>
                <c:pt idx="938">
                  <c:v>2.3400000000000007</c:v>
                </c:pt>
                <c:pt idx="939">
                  <c:v>2.8800000000000017</c:v>
                </c:pt>
                <c:pt idx="940">
                  <c:v>2.8200000000000007</c:v>
                </c:pt>
                <c:pt idx="941">
                  <c:v>2.2600000000000007</c:v>
                </c:pt>
                <c:pt idx="942">
                  <c:v>2.56</c:v>
                </c:pt>
                <c:pt idx="943">
                  <c:v>2.58</c:v>
                </c:pt>
                <c:pt idx="944">
                  <c:v>2.3999999999999995</c:v>
                </c:pt>
                <c:pt idx="945">
                  <c:v>1.98</c:v>
                </c:pt>
                <c:pt idx="946">
                  <c:v>2.2999999999999994</c:v>
                </c:pt>
                <c:pt idx="947">
                  <c:v>1.8399999999999999</c:v>
                </c:pt>
                <c:pt idx="948">
                  <c:v>1.8399999999999994</c:v>
                </c:pt>
                <c:pt idx="949">
                  <c:v>1.8799999999999994</c:v>
                </c:pt>
                <c:pt idx="950">
                  <c:v>2.1599999999999997</c:v>
                </c:pt>
                <c:pt idx="951">
                  <c:v>2.1800000000000002</c:v>
                </c:pt>
                <c:pt idx="952">
                  <c:v>2.3199999999999994</c:v>
                </c:pt>
                <c:pt idx="953">
                  <c:v>2.3999999999999995</c:v>
                </c:pt>
                <c:pt idx="954">
                  <c:v>1.9399999999999995</c:v>
                </c:pt>
                <c:pt idx="955">
                  <c:v>1.4999999999999996</c:v>
                </c:pt>
                <c:pt idx="956">
                  <c:v>1.6</c:v>
                </c:pt>
                <c:pt idx="957">
                  <c:v>1.5200000000000009</c:v>
                </c:pt>
                <c:pt idx="958">
                  <c:v>1.4600000000000009</c:v>
                </c:pt>
                <c:pt idx="959">
                  <c:v>1.7200000000000011</c:v>
                </c:pt>
                <c:pt idx="960">
                  <c:v>2.0200000000000005</c:v>
                </c:pt>
                <c:pt idx="961">
                  <c:v>1.7799999999999998</c:v>
                </c:pt>
                <c:pt idx="962">
                  <c:v>2.0399999999999991</c:v>
                </c:pt>
                <c:pt idx="963">
                  <c:v>1.8999999999999992</c:v>
                </c:pt>
                <c:pt idx="964">
                  <c:v>1.8599999999999994</c:v>
                </c:pt>
                <c:pt idx="965">
                  <c:v>1.6399999999999992</c:v>
                </c:pt>
                <c:pt idx="966">
                  <c:v>1.3999999999999992</c:v>
                </c:pt>
                <c:pt idx="967">
                  <c:v>1.1399999999999999</c:v>
                </c:pt>
                <c:pt idx="968">
                  <c:v>1.2</c:v>
                </c:pt>
                <c:pt idx="969">
                  <c:v>1.0000000000000007</c:v>
                </c:pt>
                <c:pt idx="970">
                  <c:v>1.3800000000000012</c:v>
                </c:pt>
                <c:pt idx="971">
                  <c:v>1.420000000000001</c:v>
                </c:pt>
                <c:pt idx="972">
                  <c:v>1.3200000000000003</c:v>
                </c:pt>
                <c:pt idx="973">
                  <c:v>1.2799999999999998</c:v>
                </c:pt>
                <c:pt idx="974">
                  <c:v>1.9199999999999995</c:v>
                </c:pt>
                <c:pt idx="975">
                  <c:v>2.84</c:v>
                </c:pt>
                <c:pt idx="976">
                  <c:v>3.9</c:v>
                </c:pt>
                <c:pt idx="977">
                  <c:v>4.58</c:v>
                </c:pt>
                <c:pt idx="978">
                  <c:v>4.82</c:v>
                </c:pt>
                <c:pt idx="979">
                  <c:v>4.0999999999999996</c:v>
                </c:pt>
                <c:pt idx="980">
                  <c:v>2.8199999999999994</c:v>
                </c:pt>
                <c:pt idx="981">
                  <c:v>1.8399999999999994</c:v>
                </c:pt>
                <c:pt idx="982">
                  <c:v>1.3599999999999999</c:v>
                </c:pt>
                <c:pt idx="983">
                  <c:v>1.1999999999999997</c:v>
                </c:pt>
                <c:pt idx="984">
                  <c:v>1.7399999999999998</c:v>
                </c:pt>
                <c:pt idx="985">
                  <c:v>2.2400000000000002</c:v>
                </c:pt>
                <c:pt idx="986">
                  <c:v>2.580000000000001</c:v>
                </c:pt>
                <c:pt idx="987">
                  <c:v>2.8000000000000003</c:v>
                </c:pt>
                <c:pt idx="988">
                  <c:v>2.7800000000000002</c:v>
                </c:pt>
                <c:pt idx="989">
                  <c:v>2.6800000000000006</c:v>
                </c:pt>
                <c:pt idx="990">
                  <c:v>2.7</c:v>
                </c:pt>
                <c:pt idx="991">
                  <c:v>2.6399999999999997</c:v>
                </c:pt>
                <c:pt idx="992">
                  <c:v>2.5</c:v>
                </c:pt>
                <c:pt idx="993">
                  <c:v>2.46</c:v>
                </c:pt>
                <c:pt idx="994">
                  <c:v>2.2399999999999998</c:v>
                </c:pt>
                <c:pt idx="995">
                  <c:v>2.16</c:v>
                </c:pt>
                <c:pt idx="996">
                  <c:v>1.9200000000000004</c:v>
                </c:pt>
                <c:pt idx="997">
                  <c:v>2.1800000000000006</c:v>
                </c:pt>
                <c:pt idx="998">
                  <c:v>2.9200000000000004</c:v>
                </c:pt>
                <c:pt idx="999">
                  <c:v>3.5400000000000005</c:v>
                </c:pt>
                <c:pt idx="1000">
                  <c:v>3.2800000000000002</c:v>
                </c:pt>
                <c:pt idx="1001">
                  <c:v>3.62</c:v>
                </c:pt>
                <c:pt idx="1002">
                  <c:v>3.6599999999999993</c:v>
                </c:pt>
                <c:pt idx="1003">
                  <c:v>3</c:v>
                </c:pt>
                <c:pt idx="1004">
                  <c:v>2.78</c:v>
                </c:pt>
                <c:pt idx="1005">
                  <c:v>2.9799999999999995</c:v>
                </c:pt>
                <c:pt idx="1006">
                  <c:v>2.86</c:v>
                </c:pt>
                <c:pt idx="1007">
                  <c:v>2.7</c:v>
                </c:pt>
                <c:pt idx="1008">
                  <c:v>2.56</c:v>
                </c:pt>
                <c:pt idx="1009">
                  <c:v>2.62</c:v>
                </c:pt>
                <c:pt idx="1010">
                  <c:v>2.8400000000000007</c:v>
                </c:pt>
                <c:pt idx="1011">
                  <c:v>2.6800000000000006</c:v>
                </c:pt>
                <c:pt idx="1012">
                  <c:v>3.1000000000000005</c:v>
                </c:pt>
                <c:pt idx="1013">
                  <c:v>3.14</c:v>
                </c:pt>
                <c:pt idx="1014">
                  <c:v>3.0200000000000005</c:v>
                </c:pt>
                <c:pt idx="1015">
                  <c:v>2.98</c:v>
                </c:pt>
                <c:pt idx="1016">
                  <c:v>2.96</c:v>
                </c:pt>
                <c:pt idx="1017">
                  <c:v>2.38</c:v>
                </c:pt>
                <c:pt idx="1018">
                  <c:v>2.5</c:v>
                </c:pt>
                <c:pt idx="1019">
                  <c:v>2.2199999999999998</c:v>
                </c:pt>
                <c:pt idx="1020">
                  <c:v>2.0599999999999996</c:v>
                </c:pt>
                <c:pt idx="1021">
                  <c:v>2.46</c:v>
                </c:pt>
                <c:pt idx="1022">
                  <c:v>2.52</c:v>
                </c:pt>
                <c:pt idx="1023">
                  <c:v>2.82</c:v>
                </c:pt>
                <c:pt idx="1024">
                  <c:v>2.88</c:v>
                </c:pt>
                <c:pt idx="1025">
                  <c:v>2.7600000000000002</c:v>
                </c:pt>
                <c:pt idx="1026">
                  <c:v>2.08</c:v>
                </c:pt>
                <c:pt idx="1027">
                  <c:v>1.98</c:v>
                </c:pt>
                <c:pt idx="1028">
                  <c:v>1.5</c:v>
                </c:pt>
                <c:pt idx="1029">
                  <c:v>1.0599999999999998</c:v>
                </c:pt>
                <c:pt idx="1030">
                  <c:v>0.28000000000000008</c:v>
                </c:pt>
                <c:pt idx="1031">
                  <c:v>0.3</c:v>
                </c:pt>
                <c:pt idx="1032">
                  <c:v>0.13999999999999985</c:v>
                </c:pt>
                <c:pt idx="1033">
                  <c:v>0.11999999999999993</c:v>
                </c:pt>
                <c:pt idx="1034">
                  <c:v>0.55999999999999983</c:v>
                </c:pt>
                <c:pt idx="1035">
                  <c:v>0.67999999999999972</c:v>
                </c:pt>
                <c:pt idx="1036">
                  <c:v>0.76000000000000012</c:v>
                </c:pt>
                <c:pt idx="1037">
                  <c:v>0.68000000000000038</c:v>
                </c:pt>
                <c:pt idx="1038">
                  <c:v>0.52000000000000024</c:v>
                </c:pt>
                <c:pt idx="1039">
                  <c:v>0.26000000000000051</c:v>
                </c:pt>
                <c:pt idx="1040">
                  <c:v>0.64000000000000057</c:v>
                </c:pt>
                <c:pt idx="1041">
                  <c:v>0.88000000000000045</c:v>
                </c:pt>
                <c:pt idx="1042">
                  <c:v>0.8600000000000001</c:v>
                </c:pt>
                <c:pt idx="1043">
                  <c:v>1.1600000000000001</c:v>
                </c:pt>
                <c:pt idx="1044">
                  <c:v>1.22</c:v>
                </c:pt>
                <c:pt idx="1045">
                  <c:v>0.87999999999999967</c:v>
                </c:pt>
                <c:pt idx="1046">
                  <c:v>0.51999999999999957</c:v>
                </c:pt>
                <c:pt idx="1047">
                  <c:v>0.53999999999999948</c:v>
                </c:pt>
                <c:pt idx="1048">
                  <c:v>-6.0000000000000497E-2</c:v>
                </c:pt>
                <c:pt idx="1049">
                  <c:v>-0.36000000000000049</c:v>
                </c:pt>
                <c:pt idx="1050">
                  <c:v>5.9999999999999429E-2</c:v>
                </c:pt>
                <c:pt idx="1051">
                  <c:v>5.9999999999999429E-2</c:v>
                </c:pt>
                <c:pt idx="1052">
                  <c:v>0.55999999999999939</c:v>
                </c:pt>
                <c:pt idx="1053">
                  <c:v>0.97999999999999932</c:v>
                </c:pt>
                <c:pt idx="1054">
                  <c:v>1.2799999999999994</c:v>
                </c:pt>
                <c:pt idx="1055">
                  <c:v>1.2999999999999996</c:v>
                </c:pt>
                <c:pt idx="1056">
                  <c:v>1.6199999999999997</c:v>
                </c:pt>
                <c:pt idx="1057">
                  <c:v>1.02</c:v>
                </c:pt>
                <c:pt idx="1058">
                  <c:v>1.1800000000000004</c:v>
                </c:pt>
                <c:pt idx="1059">
                  <c:v>1.1000000000000008</c:v>
                </c:pt>
                <c:pt idx="1060">
                  <c:v>0.94000000000000061</c:v>
                </c:pt>
                <c:pt idx="1061">
                  <c:v>1.1000000000000008</c:v>
                </c:pt>
                <c:pt idx="1062">
                  <c:v>1.1600000000000008</c:v>
                </c:pt>
                <c:pt idx="1063">
                  <c:v>0.88000000000000078</c:v>
                </c:pt>
                <c:pt idx="1064">
                  <c:v>0.9200000000000006</c:v>
                </c:pt>
                <c:pt idx="1065">
                  <c:v>1.1000000000000008</c:v>
                </c:pt>
                <c:pt idx="1066">
                  <c:v>0.74000000000000055</c:v>
                </c:pt>
                <c:pt idx="1067">
                  <c:v>0.66000000000000048</c:v>
                </c:pt>
                <c:pt idx="1068">
                  <c:v>0.74000000000000055</c:v>
                </c:pt>
                <c:pt idx="1069">
                  <c:v>0.84000000000000052</c:v>
                </c:pt>
                <c:pt idx="1070">
                  <c:v>0.48000000000000043</c:v>
                </c:pt>
                <c:pt idx="1071">
                  <c:v>0.18000000000000044</c:v>
                </c:pt>
                <c:pt idx="1072">
                  <c:v>0.58000000000000007</c:v>
                </c:pt>
                <c:pt idx="1073">
                  <c:v>0.33999999999999986</c:v>
                </c:pt>
                <c:pt idx="1074">
                  <c:v>-0.28000000000000008</c:v>
                </c:pt>
                <c:pt idx="1075">
                  <c:v>0.14000000000000021</c:v>
                </c:pt>
                <c:pt idx="1076">
                  <c:v>0.60000000000000031</c:v>
                </c:pt>
                <c:pt idx="1077">
                  <c:v>0.38000000000000045</c:v>
                </c:pt>
                <c:pt idx="1078">
                  <c:v>0.96000000000000052</c:v>
                </c:pt>
                <c:pt idx="1079">
                  <c:v>1.5000000000000004</c:v>
                </c:pt>
                <c:pt idx="1080">
                  <c:v>1.4400000000000002</c:v>
                </c:pt>
                <c:pt idx="1081">
                  <c:v>1.56</c:v>
                </c:pt>
                <c:pt idx="1082">
                  <c:v>1.6600000000000006</c:v>
                </c:pt>
                <c:pt idx="1083">
                  <c:v>0.92000000000000026</c:v>
                </c:pt>
                <c:pt idx="1084">
                  <c:v>0.42000000000000026</c:v>
                </c:pt>
                <c:pt idx="1085">
                  <c:v>0.40000000000000036</c:v>
                </c:pt>
                <c:pt idx="1086">
                  <c:v>0.22000000000000028</c:v>
                </c:pt>
                <c:pt idx="1087">
                  <c:v>0.31999999999999995</c:v>
                </c:pt>
                <c:pt idx="1088">
                  <c:v>0.65999999999999981</c:v>
                </c:pt>
                <c:pt idx="1089">
                  <c:v>1.2999999999999996</c:v>
                </c:pt>
                <c:pt idx="1090">
                  <c:v>0.87999999999999934</c:v>
                </c:pt>
                <c:pt idx="1091">
                  <c:v>0.27999999999999936</c:v>
                </c:pt>
                <c:pt idx="1092">
                  <c:v>-6.0000000000000497E-2</c:v>
                </c:pt>
                <c:pt idx="1093">
                  <c:v>0.13999999999999985</c:v>
                </c:pt>
                <c:pt idx="1094">
                  <c:v>0.28000000000000008</c:v>
                </c:pt>
                <c:pt idx="1095">
                  <c:v>8.0000000000000071E-2</c:v>
                </c:pt>
                <c:pt idx="1096">
                  <c:v>0.7</c:v>
                </c:pt>
                <c:pt idx="1097">
                  <c:v>0.9</c:v>
                </c:pt>
                <c:pt idx="1098">
                  <c:v>0.77999999999999969</c:v>
                </c:pt>
                <c:pt idx="1099">
                  <c:v>7.999999999999971E-2</c:v>
                </c:pt>
                <c:pt idx="1100">
                  <c:v>0.67999999999999972</c:v>
                </c:pt>
                <c:pt idx="1101">
                  <c:v>0.55999999999999983</c:v>
                </c:pt>
                <c:pt idx="1102">
                  <c:v>0.5</c:v>
                </c:pt>
                <c:pt idx="1103">
                  <c:v>0.26000000000000012</c:v>
                </c:pt>
                <c:pt idx="1104">
                  <c:v>0.58000000000000007</c:v>
                </c:pt>
                <c:pt idx="1105">
                  <c:v>0.3</c:v>
                </c:pt>
                <c:pt idx="1106">
                  <c:v>-0.1</c:v>
                </c:pt>
                <c:pt idx="1107">
                  <c:v>-0.20000000000000034</c:v>
                </c:pt>
                <c:pt idx="1108">
                  <c:v>0.13999999999999951</c:v>
                </c:pt>
                <c:pt idx="1109">
                  <c:v>0.35999999999999943</c:v>
                </c:pt>
                <c:pt idx="1110">
                  <c:v>0.83999999999999986</c:v>
                </c:pt>
                <c:pt idx="1111">
                  <c:v>1.6199999999999999</c:v>
                </c:pt>
                <c:pt idx="1112">
                  <c:v>1.8399999999999999</c:v>
                </c:pt>
                <c:pt idx="1113">
                  <c:v>1.8</c:v>
                </c:pt>
                <c:pt idx="1114">
                  <c:v>1.7800000000000005</c:v>
                </c:pt>
                <c:pt idx="1115">
                  <c:v>1.5400000000000003</c:v>
                </c:pt>
                <c:pt idx="1116">
                  <c:v>1.3800000000000003</c:v>
                </c:pt>
                <c:pt idx="1117">
                  <c:v>1.5200000000000007</c:v>
                </c:pt>
                <c:pt idx="1118">
                  <c:v>1.4000000000000008</c:v>
                </c:pt>
                <c:pt idx="1119">
                  <c:v>1.3600000000000005</c:v>
                </c:pt>
                <c:pt idx="1120">
                  <c:v>1.3400000000000003</c:v>
                </c:pt>
                <c:pt idx="1121">
                  <c:v>1.4600000000000002</c:v>
                </c:pt>
                <c:pt idx="1122">
                  <c:v>1.4</c:v>
                </c:pt>
                <c:pt idx="1123">
                  <c:v>1.4599999999999997</c:v>
                </c:pt>
                <c:pt idx="1124">
                  <c:v>1.4599999999999995</c:v>
                </c:pt>
                <c:pt idx="1125">
                  <c:v>0.97999999999999932</c:v>
                </c:pt>
                <c:pt idx="1126">
                  <c:v>0.33999999999999952</c:v>
                </c:pt>
                <c:pt idx="1127">
                  <c:v>0.39999999999999963</c:v>
                </c:pt>
                <c:pt idx="1128">
                  <c:v>0.38000000000000006</c:v>
                </c:pt>
                <c:pt idx="1129">
                  <c:v>0.14000000000000057</c:v>
                </c:pt>
                <c:pt idx="1130">
                  <c:v>0.56000000000000083</c:v>
                </c:pt>
                <c:pt idx="1131">
                  <c:v>0.68000000000000083</c:v>
                </c:pt>
                <c:pt idx="1132">
                  <c:v>-3.9999999999999147E-2</c:v>
                </c:pt>
                <c:pt idx="1133">
                  <c:v>-0.17999999999999935</c:v>
                </c:pt>
                <c:pt idx="1134">
                  <c:v>8.0000000000000432E-2</c:v>
                </c:pt>
                <c:pt idx="1135">
                  <c:v>-3.9999999999999501E-2</c:v>
                </c:pt>
                <c:pt idx="1136">
                  <c:v>2.0000000000000285E-2</c:v>
                </c:pt>
                <c:pt idx="1137">
                  <c:v>0.56000000000000016</c:v>
                </c:pt>
                <c:pt idx="1138">
                  <c:v>0.58000000000000007</c:v>
                </c:pt>
                <c:pt idx="1139">
                  <c:v>0.2</c:v>
                </c:pt>
                <c:pt idx="1140">
                  <c:v>0.14000000000000021</c:v>
                </c:pt>
                <c:pt idx="1141">
                  <c:v>0.46000000000000013</c:v>
                </c:pt>
                <c:pt idx="1142">
                  <c:v>0.22000000000000028</c:v>
                </c:pt>
                <c:pt idx="1143">
                  <c:v>0.22000000000000028</c:v>
                </c:pt>
                <c:pt idx="1144">
                  <c:v>0.54000000000000059</c:v>
                </c:pt>
                <c:pt idx="1145">
                  <c:v>0.84000000000000019</c:v>
                </c:pt>
                <c:pt idx="1146">
                  <c:v>0.64000000000000024</c:v>
                </c:pt>
                <c:pt idx="1147">
                  <c:v>0.38000000000000006</c:v>
                </c:pt>
                <c:pt idx="1148">
                  <c:v>0.15999999999999978</c:v>
                </c:pt>
                <c:pt idx="1149">
                  <c:v>0.19999999999999965</c:v>
                </c:pt>
                <c:pt idx="1150">
                  <c:v>-2.0000000000000285E-2</c:v>
                </c:pt>
                <c:pt idx="1151">
                  <c:v>-8.0000000000000071E-2</c:v>
                </c:pt>
                <c:pt idx="1152">
                  <c:v>0.41999999999999993</c:v>
                </c:pt>
                <c:pt idx="1153">
                  <c:v>0.74000000000000021</c:v>
                </c:pt>
                <c:pt idx="1154">
                  <c:v>0.66000000000000014</c:v>
                </c:pt>
                <c:pt idx="1155">
                  <c:v>0.7000000000000004</c:v>
                </c:pt>
                <c:pt idx="1156">
                  <c:v>1.08</c:v>
                </c:pt>
                <c:pt idx="1157">
                  <c:v>1.28</c:v>
                </c:pt>
                <c:pt idx="1158">
                  <c:v>1.3400000000000003</c:v>
                </c:pt>
                <c:pt idx="1159">
                  <c:v>1.08</c:v>
                </c:pt>
                <c:pt idx="1160">
                  <c:v>1.3</c:v>
                </c:pt>
                <c:pt idx="1161">
                  <c:v>1.02</c:v>
                </c:pt>
                <c:pt idx="1162">
                  <c:v>0.85999999999999976</c:v>
                </c:pt>
                <c:pt idx="1163">
                  <c:v>0.72</c:v>
                </c:pt>
                <c:pt idx="1164">
                  <c:v>1.1000000000000003</c:v>
                </c:pt>
                <c:pt idx="1165">
                  <c:v>0.8</c:v>
                </c:pt>
                <c:pt idx="1166">
                  <c:v>6.0000000000000143E-2</c:v>
                </c:pt>
                <c:pt idx="1167">
                  <c:v>-1.08</c:v>
                </c:pt>
                <c:pt idx="1168">
                  <c:v>-1.1000000000000003</c:v>
                </c:pt>
                <c:pt idx="1169">
                  <c:v>-2.2600000000000011</c:v>
                </c:pt>
                <c:pt idx="1170">
                  <c:v>-2.8400000000000012</c:v>
                </c:pt>
                <c:pt idx="1171">
                  <c:v>1.2599999999999991</c:v>
                </c:pt>
                <c:pt idx="1172">
                  <c:v>4.5199999999999987</c:v>
                </c:pt>
                <c:pt idx="1173">
                  <c:v>4.5999999999999988</c:v>
                </c:pt>
                <c:pt idx="1174">
                  <c:v>5.1199999999999992</c:v>
                </c:pt>
                <c:pt idx="1175">
                  <c:v>5.5199999999999987</c:v>
                </c:pt>
                <c:pt idx="1176">
                  <c:v>1.6399999999999995</c:v>
                </c:pt>
                <c:pt idx="1177">
                  <c:v>-0.78000000000000025</c:v>
                </c:pt>
                <c:pt idx="1178">
                  <c:v>-0.66000000000000036</c:v>
                </c:pt>
                <c:pt idx="1179">
                  <c:v>-0.28000000000000008</c:v>
                </c:pt>
                <c:pt idx="1180">
                  <c:v>0.16000000000000014</c:v>
                </c:pt>
                <c:pt idx="1181">
                  <c:v>0.8</c:v>
                </c:pt>
                <c:pt idx="1182">
                  <c:v>0.74000000000000021</c:v>
                </c:pt>
                <c:pt idx="1183">
                  <c:v>0.6</c:v>
                </c:pt>
                <c:pt idx="1184">
                  <c:v>0.59999999999999964</c:v>
                </c:pt>
                <c:pt idx="1185">
                  <c:v>0.31999999999999956</c:v>
                </c:pt>
                <c:pt idx="1186">
                  <c:v>0.21999999999999958</c:v>
                </c:pt>
                <c:pt idx="1187">
                  <c:v>0.41999999999999921</c:v>
                </c:pt>
                <c:pt idx="1188">
                  <c:v>0.55999999999999939</c:v>
                </c:pt>
                <c:pt idx="1189">
                  <c:v>0.87999999999999967</c:v>
                </c:pt>
                <c:pt idx="1190">
                  <c:v>1.4799999999999998</c:v>
                </c:pt>
                <c:pt idx="1191">
                  <c:v>1.5799999999999996</c:v>
                </c:pt>
                <c:pt idx="1192">
                  <c:v>2.1399999999999997</c:v>
                </c:pt>
                <c:pt idx="1193">
                  <c:v>1.98</c:v>
                </c:pt>
                <c:pt idx="1194">
                  <c:v>2.06</c:v>
                </c:pt>
                <c:pt idx="1195">
                  <c:v>1.8</c:v>
                </c:pt>
                <c:pt idx="1196">
                  <c:v>1.6600000000000001</c:v>
                </c:pt>
                <c:pt idx="1197">
                  <c:v>1.28</c:v>
                </c:pt>
                <c:pt idx="1198">
                  <c:v>1.5199999999999996</c:v>
                </c:pt>
                <c:pt idx="1199">
                  <c:v>1.1999999999999993</c:v>
                </c:pt>
                <c:pt idx="1200">
                  <c:v>0.95999999999999974</c:v>
                </c:pt>
                <c:pt idx="1201">
                  <c:v>1.0599999999999998</c:v>
                </c:pt>
                <c:pt idx="1202">
                  <c:v>1.0400000000000003</c:v>
                </c:pt>
                <c:pt idx="1203">
                  <c:v>0.68000000000000038</c:v>
                </c:pt>
                <c:pt idx="1204">
                  <c:v>0.42000000000000065</c:v>
                </c:pt>
                <c:pt idx="1205">
                  <c:v>0.5600000000000005</c:v>
                </c:pt>
                <c:pt idx="1206">
                  <c:v>0.5800000000000004</c:v>
                </c:pt>
                <c:pt idx="1207">
                  <c:v>0.42000000000000026</c:v>
                </c:pt>
                <c:pt idx="1208">
                  <c:v>0.78</c:v>
                </c:pt>
                <c:pt idx="1209">
                  <c:v>0.85999999999999976</c:v>
                </c:pt>
                <c:pt idx="1210">
                  <c:v>1.2799999999999998</c:v>
                </c:pt>
                <c:pt idx="1211">
                  <c:v>1.44</c:v>
                </c:pt>
                <c:pt idx="1212">
                  <c:v>1.6599999999999997</c:v>
                </c:pt>
                <c:pt idx="1213">
                  <c:v>1.72</c:v>
                </c:pt>
                <c:pt idx="1214">
                  <c:v>2.2800000000000002</c:v>
                </c:pt>
                <c:pt idx="1215">
                  <c:v>2.0599999999999996</c:v>
                </c:pt>
                <c:pt idx="1216">
                  <c:v>2.0999999999999996</c:v>
                </c:pt>
                <c:pt idx="1217">
                  <c:v>1.5599999999999994</c:v>
                </c:pt>
                <c:pt idx="1218">
                  <c:v>1.6399999999999995</c:v>
                </c:pt>
                <c:pt idx="1219">
                  <c:v>1.7199999999999995</c:v>
                </c:pt>
                <c:pt idx="1220">
                  <c:v>1.8999999999999997</c:v>
                </c:pt>
                <c:pt idx="1221">
                  <c:v>2.1199999999999997</c:v>
                </c:pt>
                <c:pt idx="1222">
                  <c:v>2.62</c:v>
                </c:pt>
                <c:pt idx="1223">
                  <c:v>3</c:v>
                </c:pt>
                <c:pt idx="1224">
                  <c:v>2.7600000000000002</c:v>
                </c:pt>
                <c:pt idx="1225">
                  <c:v>2.4200000000000004</c:v>
                </c:pt>
                <c:pt idx="1226">
                  <c:v>2.2000000000000002</c:v>
                </c:pt>
                <c:pt idx="1227">
                  <c:v>2.2999999999999998</c:v>
                </c:pt>
                <c:pt idx="1228">
                  <c:v>2.0199999999999996</c:v>
                </c:pt>
                <c:pt idx="1229">
                  <c:v>2.1199999999999997</c:v>
                </c:pt>
                <c:pt idx="1230">
                  <c:v>2.42</c:v>
                </c:pt>
                <c:pt idx="1231">
                  <c:v>2.2200000000000002</c:v>
                </c:pt>
                <c:pt idx="1232">
                  <c:v>2.6800000000000006</c:v>
                </c:pt>
                <c:pt idx="1233">
                  <c:v>2.7800000000000002</c:v>
                </c:pt>
                <c:pt idx="1234">
                  <c:v>2.62</c:v>
                </c:pt>
                <c:pt idx="1235">
                  <c:v>2.76</c:v>
                </c:pt>
                <c:pt idx="1236">
                  <c:v>3.1399999999999997</c:v>
                </c:pt>
                <c:pt idx="1237">
                  <c:v>2.4799999999999995</c:v>
                </c:pt>
                <c:pt idx="1238">
                  <c:v>2.36</c:v>
                </c:pt>
                <c:pt idx="1239">
                  <c:v>2.08</c:v>
                </c:pt>
                <c:pt idx="1240">
                  <c:v>1.86</c:v>
                </c:pt>
                <c:pt idx="1241">
                  <c:v>1.7200000000000002</c:v>
                </c:pt>
                <c:pt idx="1242">
                  <c:v>2.06</c:v>
                </c:pt>
                <c:pt idx="1243">
                  <c:v>2.14</c:v>
                </c:pt>
                <c:pt idx="1244">
                  <c:v>2.52</c:v>
                </c:pt>
                <c:pt idx="1245">
                  <c:v>2.58</c:v>
                </c:pt>
                <c:pt idx="1246">
                  <c:v>2.48</c:v>
                </c:pt>
                <c:pt idx="1247">
                  <c:v>2.38</c:v>
                </c:pt>
                <c:pt idx="1248">
                  <c:v>2.14</c:v>
                </c:pt>
                <c:pt idx="1249">
                  <c:v>2.3200000000000003</c:v>
                </c:pt>
                <c:pt idx="1250">
                  <c:v>2.2200000000000002</c:v>
                </c:pt>
                <c:pt idx="1251">
                  <c:v>2.38</c:v>
                </c:pt>
                <c:pt idx="1252">
                  <c:v>2.3200000000000003</c:v>
                </c:pt>
                <c:pt idx="1253">
                  <c:v>2.1800000000000002</c:v>
                </c:pt>
                <c:pt idx="1254">
                  <c:v>2.12</c:v>
                </c:pt>
                <c:pt idx="1255">
                  <c:v>2.1600000000000006</c:v>
                </c:pt>
                <c:pt idx="1256">
                  <c:v>1.8200000000000003</c:v>
                </c:pt>
                <c:pt idx="1257">
                  <c:v>1.92</c:v>
                </c:pt>
                <c:pt idx="1258">
                  <c:v>2.0799999999999996</c:v>
                </c:pt>
                <c:pt idx="1259">
                  <c:v>1.6799999999999997</c:v>
                </c:pt>
                <c:pt idx="1260">
                  <c:v>1.5799999999999994</c:v>
                </c:pt>
                <c:pt idx="1261">
                  <c:v>1.7599999999999998</c:v>
                </c:pt>
                <c:pt idx="1262">
                  <c:v>1.52</c:v>
                </c:pt>
                <c:pt idx="1263">
                  <c:v>1.1200000000000003</c:v>
                </c:pt>
                <c:pt idx="1264">
                  <c:v>1.3399999999999999</c:v>
                </c:pt>
                <c:pt idx="1265">
                  <c:v>1.5399999999999998</c:v>
                </c:pt>
                <c:pt idx="1266">
                  <c:v>1.4</c:v>
                </c:pt>
                <c:pt idx="1267">
                  <c:v>1.3399999999999999</c:v>
                </c:pt>
                <c:pt idx="1268">
                  <c:v>1.3200000000000003</c:v>
                </c:pt>
                <c:pt idx="1269">
                  <c:v>1</c:v>
                </c:pt>
                <c:pt idx="1270">
                  <c:v>0.66000000000000014</c:v>
                </c:pt>
                <c:pt idx="1271">
                  <c:v>0.6</c:v>
                </c:pt>
                <c:pt idx="1272">
                  <c:v>0.87999999999999967</c:v>
                </c:pt>
                <c:pt idx="1273">
                  <c:v>1.079999999999999</c:v>
                </c:pt>
                <c:pt idx="1274">
                  <c:v>1.4999999999999993</c:v>
                </c:pt>
                <c:pt idx="1275">
                  <c:v>1.5599999999999994</c:v>
                </c:pt>
                <c:pt idx="1276">
                  <c:v>1.8599999999999994</c:v>
                </c:pt>
                <c:pt idx="1277">
                  <c:v>2.0199999999999996</c:v>
                </c:pt>
                <c:pt idx="1278">
                  <c:v>2.3600000000000003</c:v>
                </c:pt>
                <c:pt idx="1279">
                  <c:v>2.1400000000000006</c:v>
                </c:pt>
                <c:pt idx="1280">
                  <c:v>2.3000000000000007</c:v>
                </c:pt>
                <c:pt idx="1281">
                  <c:v>2.2800000000000002</c:v>
                </c:pt>
                <c:pt idx="1282">
                  <c:v>1.6400000000000006</c:v>
                </c:pt>
                <c:pt idx="1283">
                  <c:v>1.6600000000000001</c:v>
                </c:pt>
                <c:pt idx="1284">
                  <c:v>1.8800000000000003</c:v>
                </c:pt>
                <c:pt idx="1285">
                  <c:v>1.64</c:v>
                </c:pt>
                <c:pt idx="1286">
                  <c:v>1.9200000000000004</c:v>
                </c:pt>
                <c:pt idx="1287">
                  <c:v>2.4600000000000017</c:v>
                </c:pt>
                <c:pt idx="1288">
                  <c:v>2.280000000000002</c:v>
                </c:pt>
                <c:pt idx="1289">
                  <c:v>2.2200000000000011</c:v>
                </c:pt>
                <c:pt idx="1290">
                  <c:v>2.8400000000000012</c:v>
                </c:pt>
                <c:pt idx="1291">
                  <c:v>2.180000000000001</c:v>
                </c:pt>
                <c:pt idx="1292">
                  <c:v>2.2200000000000002</c:v>
                </c:pt>
                <c:pt idx="1293">
                  <c:v>2.2200000000000002</c:v>
                </c:pt>
                <c:pt idx="1294">
                  <c:v>2.7800000000000011</c:v>
                </c:pt>
                <c:pt idx="1295">
                  <c:v>2.9000000000000012</c:v>
                </c:pt>
                <c:pt idx="1296">
                  <c:v>3.6000000000000014</c:v>
                </c:pt>
                <c:pt idx="1297">
                  <c:v>3.4800000000000013</c:v>
                </c:pt>
                <c:pt idx="1298">
                  <c:v>3.7200000000000015</c:v>
                </c:pt>
                <c:pt idx="1299">
                  <c:v>3.6200000000000019</c:v>
                </c:pt>
                <c:pt idx="1300">
                  <c:v>3.3200000000000016</c:v>
                </c:pt>
                <c:pt idx="1301">
                  <c:v>3.2200000000000015</c:v>
                </c:pt>
                <c:pt idx="1302">
                  <c:v>3.7200000000000015</c:v>
                </c:pt>
                <c:pt idx="1303">
                  <c:v>3.660000000000001</c:v>
                </c:pt>
                <c:pt idx="1304">
                  <c:v>3.660000000000001</c:v>
                </c:pt>
                <c:pt idx="1305">
                  <c:v>3.3800000000000012</c:v>
                </c:pt>
                <c:pt idx="1306">
                  <c:v>3.2200000000000015</c:v>
                </c:pt>
                <c:pt idx="1307">
                  <c:v>2.6800000000000024</c:v>
                </c:pt>
                <c:pt idx="1308">
                  <c:v>2.6800000000000024</c:v>
                </c:pt>
                <c:pt idx="1309">
                  <c:v>2.3600000000000021</c:v>
                </c:pt>
                <c:pt idx="1310">
                  <c:v>2.5200000000000018</c:v>
                </c:pt>
                <c:pt idx="1311">
                  <c:v>2.4600000000000009</c:v>
                </c:pt>
                <c:pt idx="1312">
                  <c:v>2.88</c:v>
                </c:pt>
                <c:pt idx="1313">
                  <c:v>2.9200000000000004</c:v>
                </c:pt>
                <c:pt idx="1314">
                  <c:v>3.3400000000000007</c:v>
                </c:pt>
                <c:pt idx="1315">
                  <c:v>3.3400000000000007</c:v>
                </c:pt>
                <c:pt idx="1316">
                  <c:v>3.7000000000000015</c:v>
                </c:pt>
                <c:pt idx="1317">
                  <c:v>3.080000000000001</c:v>
                </c:pt>
                <c:pt idx="1318">
                  <c:v>2.8200000000000003</c:v>
                </c:pt>
                <c:pt idx="1319">
                  <c:v>2.1799999999999997</c:v>
                </c:pt>
                <c:pt idx="1320">
                  <c:v>2.12</c:v>
                </c:pt>
                <c:pt idx="1321">
                  <c:v>1.8</c:v>
                </c:pt>
                <c:pt idx="1322">
                  <c:v>2.160000000000001</c:v>
                </c:pt>
                <c:pt idx="1323">
                  <c:v>2.4400000000000004</c:v>
                </c:pt>
                <c:pt idx="1324">
                  <c:v>2.5400000000000005</c:v>
                </c:pt>
                <c:pt idx="1325">
                  <c:v>2.7400000000000007</c:v>
                </c:pt>
                <c:pt idx="1326">
                  <c:v>2.62</c:v>
                </c:pt>
                <c:pt idx="1327">
                  <c:v>2.5600000000000009</c:v>
                </c:pt>
                <c:pt idx="1328">
                  <c:v>2.2000000000000015</c:v>
                </c:pt>
                <c:pt idx="1329">
                  <c:v>2.1000000000000014</c:v>
                </c:pt>
                <c:pt idx="1330">
                  <c:v>2.2400000000000007</c:v>
                </c:pt>
                <c:pt idx="1331">
                  <c:v>2.5400000000000005</c:v>
                </c:pt>
                <c:pt idx="1332">
                  <c:v>2.5799999999999996</c:v>
                </c:pt>
                <c:pt idx="1333">
                  <c:v>2.9599999999999995</c:v>
                </c:pt>
                <c:pt idx="1334">
                  <c:v>3.1399999999999992</c:v>
                </c:pt>
                <c:pt idx="1335">
                  <c:v>2.9200000000000004</c:v>
                </c:pt>
                <c:pt idx="1336">
                  <c:v>3.160000000000001</c:v>
                </c:pt>
                <c:pt idx="1337">
                  <c:v>3.5200000000000005</c:v>
                </c:pt>
                <c:pt idx="1338">
                  <c:v>3.7000000000000015</c:v>
                </c:pt>
                <c:pt idx="1339">
                  <c:v>3.8000000000000016</c:v>
                </c:pt>
                <c:pt idx="1340">
                  <c:v>3.8600000000000008</c:v>
                </c:pt>
                <c:pt idx="1341">
                  <c:v>3.5600000000000009</c:v>
                </c:pt>
                <c:pt idx="1342">
                  <c:v>3.1000000000000014</c:v>
                </c:pt>
                <c:pt idx="1343">
                  <c:v>2.8600000000000008</c:v>
                </c:pt>
                <c:pt idx="1344">
                  <c:v>2.8200000000000016</c:v>
                </c:pt>
                <c:pt idx="1345">
                  <c:v>2.9400000000000004</c:v>
                </c:pt>
                <c:pt idx="1346">
                  <c:v>3.2400000000000007</c:v>
                </c:pt>
                <c:pt idx="1347">
                  <c:v>3.4</c:v>
                </c:pt>
                <c:pt idx="1348">
                  <c:v>3.3200000000000003</c:v>
                </c:pt>
                <c:pt idx="1349">
                  <c:v>3.4799999999999995</c:v>
                </c:pt>
                <c:pt idx="1350">
                  <c:v>3.0400000000000005</c:v>
                </c:pt>
                <c:pt idx="1351">
                  <c:v>2.5</c:v>
                </c:pt>
                <c:pt idx="1352">
                  <c:v>2.5200000000000005</c:v>
                </c:pt>
                <c:pt idx="1353">
                  <c:v>2.5</c:v>
                </c:pt>
                <c:pt idx="1354">
                  <c:v>1.9399999999999991</c:v>
                </c:pt>
                <c:pt idx="1355">
                  <c:v>2.319999999999999</c:v>
                </c:pt>
                <c:pt idx="1356">
                  <c:v>2.2999999999999985</c:v>
                </c:pt>
                <c:pt idx="1357">
                  <c:v>2.1199999999999988</c:v>
                </c:pt>
                <c:pt idx="1358">
                  <c:v>1.9399999999999991</c:v>
                </c:pt>
                <c:pt idx="1359">
                  <c:v>2.2399999999999993</c:v>
                </c:pt>
                <c:pt idx="1360">
                  <c:v>2.1199999999999988</c:v>
                </c:pt>
                <c:pt idx="1361">
                  <c:v>2.0599999999999996</c:v>
                </c:pt>
                <c:pt idx="1362">
                  <c:v>2.12</c:v>
                </c:pt>
                <c:pt idx="1363">
                  <c:v>2.0199999999999987</c:v>
                </c:pt>
                <c:pt idx="1364">
                  <c:v>1.5599999999999994</c:v>
                </c:pt>
                <c:pt idx="1365">
                  <c:v>1.5799999999999996</c:v>
                </c:pt>
                <c:pt idx="1366">
                  <c:v>1.819999999999999</c:v>
                </c:pt>
                <c:pt idx="1367">
                  <c:v>2.0199999999999974</c:v>
                </c:pt>
                <c:pt idx="1368">
                  <c:v>2.3999999999999986</c:v>
                </c:pt>
                <c:pt idx="1369">
                  <c:v>2.8999999999999986</c:v>
                </c:pt>
                <c:pt idx="1370">
                  <c:v>2.319999999999999</c:v>
                </c:pt>
                <c:pt idx="1371">
                  <c:v>2.0199999999999987</c:v>
                </c:pt>
                <c:pt idx="1372">
                  <c:v>1.3599999999999994</c:v>
                </c:pt>
                <c:pt idx="1373">
                  <c:v>1.0599999999999994</c:v>
                </c:pt>
                <c:pt idx="1374">
                  <c:v>1.0999999999999985</c:v>
                </c:pt>
                <c:pt idx="1375">
                  <c:v>1.459999999999998</c:v>
                </c:pt>
                <c:pt idx="1376">
                  <c:v>1.6799999999999997</c:v>
                </c:pt>
                <c:pt idx="1377">
                  <c:v>1.9799999999999998</c:v>
                </c:pt>
                <c:pt idx="1378">
                  <c:v>2.2000000000000002</c:v>
                </c:pt>
                <c:pt idx="1379">
                  <c:v>2.180000000000001</c:v>
                </c:pt>
                <c:pt idx="1380">
                  <c:v>2.4600000000000009</c:v>
                </c:pt>
                <c:pt idx="1381">
                  <c:v>2.2599999999999993</c:v>
                </c:pt>
                <c:pt idx="1382">
                  <c:v>2.4799999999999995</c:v>
                </c:pt>
                <c:pt idx="1383">
                  <c:v>2.5199999999999987</c:v>
                </c:pt>
                <c:pt idx="1384">
                  <c:v>2.6999999999999984</c:v>
                </c:pt>
                <c:pt idx="1385">
                  <c:v>2.7199999999999989</c:v>
                </c:pt>
                <c:pt idx="1386">
                  <c:v>3.2599999999999993</c:v>
                </c:pt>
                <c:pt idx="1387">
                  <c:v>3.5599999999999996</c:v>
                </c:pt>
                <c:pt idx="1388">
                  <c:v>3.819999999999999</c:v>
                </c:pt>
                <c:pt idx="1389">
                  <c:v>4.0999999999999988</c:v>
                </c:pt>
                <c:pt idx="1390">
                  <c:v>4.0399999999999991</c:v>
                </c:pt>
                <c:pt idx="1391">
                  <c:v>3.759999999999998</c:v>
                </c:pt>
                <c:pt idx="1392">
                  <c:v>3.259999999999998</c:v>
                </c:pt>
                <c:pt idx="1393">
                  <c:v>3.1599999999999993</c:v>
                </c:pt>
                <c:pt idx="1394">
                  <c:v>2.7400000000000007</c:v>
                </c:pt>
                <c:pt idx="1395">
                  <c:v>2.7400000000000007</c:v>
                </c:pt>
                <c:pt idx="1396">
                  <c:v>2.6000000000000014</c:v>
                </c:pt>
                <c:pt idx="1397">
                  <c:v>2.7600000000000025</c:v>
                </c:pt>
                <c:pt idx="1398">
                  <c:v>2.4600000000000009</c:v>
                </c:pt>
                <c:pt idx="1399">
                  <c:v>2.7600000000000007</c:v>
                </c:pt>
                <c:pt idx="1400">
                  <c:v>3.1800000000000006</c:v>
                </c:pt>
                <c:pt idx="1401">
                  <c:v>3.5800000000000005</c:v>
                </c:pt>
                <c:pt idx="1402">
                  <c:v>3.7600000000000002</c:v>
                </c:pt>
                <c:pt idx="1403">
                  <c:v>4.1600000000000019</c:v>
                </c:pt>
                <c:pt idx="1404">
                  <c:v>4.2000000000000011</c:v>
                </c:pt>
                <c:pt idx="1405">
                  <c:v>3.8000000000000016</c:v>
                </c:pt>
                <c:pt idx="1406">
                  <c:v>3.8600000000000021</c:v>
                </c:pt>
                <c:pt idx="1407">
                  <c:v>3.9200000000000008</c:v>
                </c:pt>
                <c:pt idx="1408">
                  <c:v>4.2000000000000011</c:v>
                </c:pt>
                <c:pt idx="1409">
                  <c:v>4.3000000000000007</c:v>
                </c:pt>
                <c:pt idx="1410">
                  <c:v>4.5600000000000005</c:v>
                </c:pt>
                <c:pt idx="1411">
                  <c:v>4.0999999999999996</c:v>
                </c:pt>
                <c:pt idx="1412">
                  <c:v>4.38</c:v>
                </c:pt>
                <c:pt idx="1413">
                  <c:v>4.1799999999999988</c:v>
                </c:pt>
                <c:pt idx="1414">
                  <c:v>3.8</c:v>
                </c:pt>
                <c:pt idx="1415">
                  <c:v>3.62</c:v>
                </c:pt>
                <c:pt idx="1416">
                  <c:v>3.22</c:v>
                </c:pt>
                <c:pt idx="1417">
                  <c:v>2.44</c:v>
                </c:pt>
                <c:pt idx="1418">
                  <c:v>1.86</c:v>
                </c:pt>
                <c:pt idx="1419">
                  <c:v>2.04</c:v>
                </c:pt>
                <c:pt idx="1420">
                  <c:v>2.46</c:v>
                </c:pt>
                <c:pt idx="1421">
                  <c:v>3.3199999999999994</c:v>
                </c:pt>
                <c:pt idx="1422">
                  <c:v>3.16</c:v>
                </c:pt>
                <c:pt idx="1423">
                  <c:v>3.1400000000000006</c:v>
                </c:pt>
                <c:pt idx="1424">
                  <c:v>2.3000000000000007</c:v>
                </c:pt>
                <c:pt idx="1425">
                  <c:v>1.2800000000000005</c:v>
                </c:pt>
                <c:pt idx="1426">
                  <c:v>1.1600000000000001</c:v>
                </c:pt>
                <c:pt idx="1427">
                  <c:v>1.6799999999999997</c:v>
                </c:pt>
                <c:pt idx="1428">
                  <c:v>1.5599999999999994</c:v>
                </c:pt>
                <c:pt idx="1429">
                  <c:v>1.7799999999999983</c:v>
                </c:pt>
                <c:pt idx="1430">
                  <c:v>2.0999999999999988</c:v>
                </c:pt>
                <c:pt idx="1431">
                  <c:v>1.819999999999999</c:v>
                </c:pt>
                <c:pt idx="1432">
                  <c:v>1.7999999999999994</c:v>
                </c:pt>
                <c:pt idx="1433">
                  <c:v>2.2599999999999993</c:v>
                </c:pt>
                <c:pt idx="1434">
                  <c:v>2.5</c:v>
                </c:pt>
                <c:pt idx="1435">
                  <c:v>3.28</c:v>
                </c:pt>
                <c:pt idx="1436">
                  <c:v>3.4400000000000004</c:v>
                </c:pt>
                <c:pt idx="1437">
                  <c:v>3.7000000000000006</c:v>
                </c:pt>
                <c:pt idx="1438">
                  <c:v>3.580000000000001</c:v>
                </c:pt>
                <c:pt idx="1439">
                  <c:v>3.5000000000000013</c:v>
                </c:pt>
                <c:pt idx="1440">
                  <c:v>2.9200000000000017</c:v>
                </c:pt>
                <c:pt idx="1441">
                  <c:v>2.7600000000000016</c:v>
                </c:pt>
                <c:pt idx="1442">
                  <c:v>2.3400000000000012</c:v>
                </c:pt>
                <c:pt idx="1443">
                  <c:v>2.3400000000000012</c:v>
                </c:pt>
                <c:pt idx="1444">
                  <c:v>2.6400000000000006</c:v>
                </c:pt>
                <c:pt idx="1445">
                  <c:v>2.7000000000000015</c:v>
                </c:pt>
                <c:pt idx="1446">
                  <c:v>3.0200000000000018</c:v>
                </c:pt>
                <c:pt idx="1447">
                  <c:v>3.3600000000000008</c:v>
                </c:pt>
                <c:pt idx="1448">
                  <c:v>3.4400000000000004</c:v>
                </c:pt>
                <c:pt idx="1449">
                  <c:v>3.300000000000002</c:v>
                </c:pt>
                <c:pt idx="1450">
                  <c:v>3.120000000000001</c:v>
                </c:pt>
                <c:pt idx="1451">
                  <c:v>3.1799999999999997</c:v>
                </c:pt>
                <c:pt idx="1452">
                  <c:v>3.2600000000000007</c:v>
                </c:pt>
                <c:pt idx="1453">
                  <c:v>2.9600000000000009</c:v>
                </c:pt>
                <c:pt idx="1454">
                  <c:v>3.0199999999999987</c:v>
                </c:pt>
                <c:pt idx="1455">
                  <c:v>3.339999999999999</c:v>
                </c:pt>
                <c:pt idx="1456">
                  <c:v>3.22</c:v>
                </c:pt>
                <c:pt idx="1457">
                  <c:v>2.9800000000000013</c:v>
                </c:pt>
                <c:pt idx="1458">
                  <c:v>3.2600000000000007</c:v>
                </c:pt>
                <c:pt idx="1459">
                  <c:v>3.3600000000000021</c:v>
                </c:pt>
                <c:pt idx="1460">
                  <c:v>3.240000000000002</c:v>
                </c:pt>
                <c:pt idx="1461">
                  <c:v>3.180000000000001</c:v>
                </c:pt>
                <c:pt idx="1462">
                  <c:v>3.5200000000000005</c:v>
                </c:pt>
                <c:pt idx="1463">
                  <c:v>3.8200000000000003</c:v>
                </c:pt>
                <c:pt idx="1464">
                  <c:v>3.5799999999999996</c:v>
                </c:pt>
                <c:pt idx="1465">
                  <c:v>3.6799999999999997</c:v>
                </c:pt>
                <c:pt idx="1466">
                  <c:v>3.5000000000000013</c:v>
                </c:pt>
                <c:pt idx="1467">
                  <c:v>3.4000000000000012</c:v>
                </c:pt>
                <c:pt idx="1468">
                  <c:v>3.0000000000000013</c:v>
                </c:pt>
                <c:pt idx="1469">
                  <c:v>3.3200000000000016</c:v>
                </c:pt>
                <c:pt idx="1470">
                  <c:v>3.0400000000000018</c:v>
                </c:pt>
                <c:pt idx="1471">
                  <c:v>3.1400000000000006</c:v>
                </c:pt>
                <c:pt idx="1472">
                  <c:v>3.0000000000000013</c:v>
                </c:pt>
                <c:pt idx="1473">
                  <c:v>3.0000000000000013</c:v>
                </c:pt>
                <c:pt idx="1474">
                  <c:v>2.8600000000000008</c:v>
                </c:pt>
                <c:pt idx="1475">
                  <c:v>2.62</c:v>
                </c:pt>
                <c:pt idx="1476">
                  <c:v>2.4</c:v>
                </c:pt>
                <c:pt idx="1477">
                  <c:v>2.2999999999999985</c:v>
                </c:pt>
                <c:pt idx="1478">
                  <c:v>2.2599999999999993</c:v>
                </c:pt>
                <c:pt idx="1479">
                  <c:v>2.38</c:v>
                </c:pt>
                <c:pt idx="1480">
                  <c:v>2.8599999999999994</c:v>
                </c:pt>
                <c:pt idx="1481">
                  <c:v>3.1799999999999997</c:v>
                </c:pt>
                <c:pt idx="1482">
                  <c:v>3.0600000000000009</c:v>
                </c:pt>
                <c:pt idx="1483">
                  <c:v>3.1400000000000006</c:v>
                </c:pt>
                <c:pt idx="1484">
                  <c:v>3.0200000000000005</c:v>
                </c:pt>
                <c:pt idx="1485">
                  <c:v>2.6799999999999997</c:v>
                </c:pt>
                <c:pt idx="1486">
                  <c:v>2.3800000000000012</c:v>
                </c:pt>
                <c:pt idx="1487">
                  <c:v>2.2400000000000007</c:v>
                </c:pt>
                <c:pt idx="1488">
                  <c:v>1.8599999999999994</c:v>
                </c:pt>
                <c:pt idx="1489">
                  <c:v>1.9799999999999998</c:v>
                </c:pt>
                <c:pt idx="1490">
                  <c:v>1.9200000000000004</c:v>
                </c:pt>
                <c:pt idx="1491">
                  <c:v>1.819999999999999</c:v>
                </c:pt>
                <c:pt idx="1492">
                  <c:v>1.9399999999999991</c:v>
                </c:pt>
                <c:pt idx="1493">
                  <c:v>2.4400000000000004</c:v>
                </c:pt>
                <c:pt idx="1494">
                  <c:v>1.9000000000000015</c:v>
                </c:pt>
                <c:pt idx="1495">
                  <c:v>2.1600000000000024</c:v>
                </c:pt>
                <c:pt idx="1496">
                  <c:v>2.4600000000000035</c:v>
                </c:pt>
                <c:pt idx="1497">
                  <c:v>2.5400000000000018</c:v>
                </c:pt>
                <c:pt idx="1498">
                  <c:v>2.180000000000001</c:v>
                </c:pt>
                <c:pt idx="1499">
                  <c:v>2.4200000000000004</c:v>
                </c:pt>
                <c:pt idx="1500">
                  <c:v>2</c:v>
                </c:pt>
                <c:pt idx="1501">
                  <c:v>2.1599999999999993</c:v>
                </c:pt>
                <c:pt idx="1502">
                  <c:v>1.9200000000000004</c:v>
                </c:pt>
                <c:pt idx="1503">
                  <c:v>1.8400000000000005</c:v>
                </c:pt>
                <c:pt idx="1504">
                  <c:v>1.7200000000000002</c:v>
                </c:pt>
                <c:pt idx="1505">
                  <c:v>1.7400000000000007</c:v>
                </c:pt>
                <c:pt idx="1506">
                  <c:v>1.1400000000000006</c:v>
                </c:pt>
                <c:pt idx="1507">
                  <c:v>1.1200000000000003</c:v>
                </c:pt>
                <c:pt idx="1508">
                  <c:v>1.1799999999999997</c:v>
                </c:pt>
                <c:pt idx="1509">
                  <c:v>1.4799999999999998</c:v>
                </c:pt>
                <c:pt idx="1510">
                  <c:v>1.3399999999999992</c:v>
                </c:pt>
                <c:pt idx="1511">
                  <c:v>1.4199999999999988</c:v>
                </c:pt>
                <c:pt idx="1512">
                  <c:v>1.2399999999999991</c:v>
                </c:pt>
                <c:pt idx="1513">
                  <c:v>1.0200000000000002</c:v>
                </c:pt>
                <c:pt idx="1514">
                  <c:v>0.44000000000000056</c:v>
                </c:pt>
                <c:pt idx="1515">
                  <c:v>0.26000000000000084</c:v>
                </c:pt>
                <c:pt idx="1516">
                  <c:v>0.32000000000000028</c:v>
                </c:pt>
                <c:pt idx="1517">
                  <c:v>0</c:v>
                </c:pt>
                <c:pt idx="1518">
                  <c:v>-0.22000000000000169</c:v>
                </c:pt>
                <c:pt idx="1519">
                  <c:v>-0.20000000000000284</c:v>
                </c:pt>
                <c:pt idx="1520">
                  <c:v>-2.0000000000003126E-2</c:v>
                </c:pt>
                <c:pt idx="1521">
                  <c:v>-0.24000000000000341</c:v>
                </c:pt>
                <c:pt idx="1522">
                  <c:v>-2.8421709430404009E-15</c:v>
                </c:pt>
                <c:pt idx="1523">
                  <c:v>9.9999999999998576E-2</c:v>
                </c:pt>
                <c:pt idx="1524">
                  <c:v>0.27999999999999969</c:v>
                </c:pt>
                <c:pt idx="1525">
                  <c:v>0.24000000000000057</c:v>
                </c:pt>
                <c:pt idx="1526">
                  <c:v>0.440000000000002</c:v>
                </c:pt>
                <c:pt idx="1527">
                  <c:v>0.60000000000000142</c:v>
                </c:pt>
                <c:pt idx="1528">
                  <c:v>0.66000000000000081</c:v>
                </c:pt>
                <c:pt idx="1529">
                  <c:v>0.44000000000000056</c:v>
                </c:pt>
                <c:pt idx="1530">
                  <c:v>0.61999999999999889</c:v>
                </c:pt>
                <c:pt idx="1531">
                  <c:v>0.69999999999999718</c:v>
                </c:pt>
                <c:pt idx="1532">
                  <c:v>0.69999999999999862</c:v>
                </c:pt>
                <c:pt idx="1533">
                  <c:v>0.69999999999999862</c:v>
                </c:pt>
                <c:pt idx="1534">
                  <c:v>0.99999999999999856</c:v>
                </c:pt>
                <c:pt idx="1535">
                  <c:v>1.2600000000000009</c:v>
                </c:pt>
                <c:pt idx="1536">
                  <c:v>1.2600000000000009</c:v>
                </c:pt>
                <c:pt idx="1537">
                  <c:v>1.5200000000000002</c:v>
                </c:pt>
                <c:pt idx="1538">
                  <c:v>1.5</c:v>
                </c:pt>
                <c:pt idx="1539">
                  <c:v>1.6</c:v>
                </c:pt>
                <c:pt idx="1540">
                  <c:v>1.5399999999999991</c:v>
                </c:pt>
                <c:pt idx="1541">
                  <c:v>1.7400000000000007</c:v>
                </c:pt>
                <c:pt idx="1542">
                  <c:v>1.5399999999999991</c:v>
                </c:pt>
                <c:pt idx="1543">
                  <c:v>1.8</c:v>
                </c:pt>
                <c:pt idx="1544">
                  <c:v>1.4399999999999991</c:v>
                </c:pt>
                <c:pt idx="1545">
                  <c:v>1.1799999999999984</c:v>
                </c:pt>
                <c:pt idx="1546">
                  <c:v>0.57999999999999685</c:v>
                </c:pt>
                <c:pt idx="1547">
                  <c:v>0.37999999999999828</c:v>
                </c:pt>
                <c:pt idx="1548">
                  <c:v>0.43999999999999773</c:v>
                </c:pt>
                <c:pt idx="1549">
                  <c:v>0.57999999999999974</c:v>
                </c:pt>
                <c:pt idx="1550">
                  <c:v>0.78000000000000114</c:v>
                </c:pt>
                <c:pt idx="1551">
                  <c:v>1.1800000000000026</c:v>
                </c:pt>
                <c:pt idx="1552">
                  <c:v>1.4400000000000019</c:v>
                </c:pt>
                <c:pt idx="1553">
                  <c:v>1.5400000000000034</c:v>
                </c:pt>
                <c:pt idx="1554">
                  <c:v>1.4600000000000037</c:v>
                </c:pt>
                <c:pt idx="1555">
                  <c:v>1.1200000000000017</c:v>
                </c:pt>
                <c:pt idx="1556">
                  <c:v>0.92000000000000171</c:v>
                </c:pt>
                <c:pt idx="1557">
                  <c:v>1.2200000000000002</c:v>
                </c:pt>
                <c:pt idx="1558">
                  <c:v>1.1399999999999977</c:v>
                </c:pt>
                <c:pt idx="1559">
                  <c:v>1.2599999999999967</c:v>
                </c:pt>
                <c:pt idx="1560">
                  <c:v>1.3999999999999972</c:v>
                </c:pt>
                <c:pt idx="1561">
                  <c:v>1.5799999999999983</c:v>
                </c:pt>
                <c:pt idx="1562">
                  <c:v>1.4</c:v>
                </c:pt>
                <c:pt idx="1563">
                  <c:v>1.9200000000000004</c:v>
                </c:pt>
                <c:pt idx="1564">
                  <c:v>2.4200000000000017</c:v>
                </c:pt>
                <c:pt idx="1565">
                  <c:v>2.7000000000000015</c:v>
                </c:pt>
                <c:pt idx="1566">
                  <c:v>2.9</c:v>
                </c:pt>
                <c:pt idx="1567">
                  <c:v>2.8600000000000008</c:v>
                </c:pt>
                <c:pt idx="1568">
                  <c:v>2.1000000000000028</c:v>
                </c:pt>
                <c:pt idx="1569">
                  <c:v>1.6400000000000019</c:v>
                </c:pt>
                <c:pt idx="1570">
                  <c:v>1.4600000000000022</c:v>
                </c:pt>
                <c:pt idx="1571">
                  <c:v>1.7200000000000031</c:v>
                </c:pt>
                <c:pt idx="1572">
                  <c:v>1.6600000000000024</c:v>
                </c:pt>
                <c:pt idx="1573">
                  <c:v>2</c:v>
                </c:pt>
                <c:pt idx="1574">
                  <c:v>2.419999999999999</c:v>
                </c:pt>
                <c:pt idx="1575">
                  <c:v>2.6</c:v>
                </c:pt>
                <c:pt idx="1576">
                  <c:v>2.0400000000000005</c:v>
                </c:pt>
                <c:pt idx="1577">
                  <c:v>2.0400000000000005</c:v>
                </c:pt>
                <c:pt idx="1578">
                  <c:v>1.6200000000000017</c:v>
                </c:pt>
                <c:pt idx="1579">
                  <c:v>1.3400000000000034</c:v>
                </c:pt>
                <c:pt idx="1580">
                  <c:v>1.4000000000000015</c:v>
                </c:pt>
                <c:pt idx="1581">
                  <c:v>1.3799999999999997</c:v>
                </c:pt>
                <c:pt idx="1582">
                  <c:v>1.2799999999999998</c:v>
                </c:pt>
                <c:pt idx="1583">
                  <c:v>1.6200000000000003</c:v>
                </c:pt>
                <c:pt idx="1584">
                  <c:v>1.5200000000000002</c:v>
                </c:pt>
                <c:pt idx="1585">
                  <c:v>1.4200000000000017</c:v>
                </c:pt>
                <c:pt idx="1586">
                  <c:v>1.3800000000000012</c:v>
                </c:pt>
                <c:pt idx="1587">
                  <c:v>1.5400000000000005</c:v>
                </c:pt>
                <c:pt idx="1588">
                  <c:v>1.4</c:v>
                </c:pt>
                <c:pt idx="1589">
                  <c:v>1.6599999999999995</c:v>
                </c:pt>
                <c:pt idx="1590">
                  <c:v>1.8400000000000005</c:v>
                </c:pt>
                <c:pt idx="1591">
                  <c:v>2.2800000000000011</c:v>
                </c:pt>
                <c:pt idx="1592">
                  <c:v>2.3600000000000008</c:v>
                </c:pt>
                <c:pt idx="1593">
                  <c:v>2.7000000000000015</c:v>
                </c:pt>
                <c:pt idx="1594">
                  <c:v>2.9000000000000012</c:v>
                </c:pt>
                <c:pt idx="1595">
                  <c:v>3.28</c:v>
                </c:pt>
                <c:pt idx="1596">
                  <c:v>3.38</c:v>
                </c:pt>
                <c:pt idx="1597">
                  <c:v>3.7400000000000007</c:v>
                </c:pt>
                <c:pt idx="1598">
                  <c:v>3.7999999999999985</c:v>
                </c:pt>
                <c:pt idx="1599">
                  <c:v>3.5799999999999983</c:v>
                </c:pt>
                <c:pt idx="1600">
                  <c:v>3.2399999999999993</c:v>
                </c:pt>
                <c:pt idx="1601">
                  <c:v>3.0199999999999987</c:v>
                </c:pt>
                <c:pt idx="1602">
                  <c:v>2.7999999999999985</c:v>
                </c:pt>
                <c:pt idx="1603">
                  <c:v>2.88</c:v>
                </c:pt>
                <c:pt idx="1604">
                  <c:v>2.7999999999999985</c:v>
                </c:pt>
                <c:pt idx="1605">
                  <c:v>2.5399999999999978</c:v>
                </c:pt>
                <c:pt idx="1606">
                  <c:v>2.5199999999999974</c:v>
                </c:pt>
                <c:pt idx="1607">
                  <c:v>2.3799999999999968</c:v>
                </c:pt>
                <c:pt idx="1608">
                  <c:v>2.5199999999999974</c:v>
                </c:pt>
                <c:pt idx="1609">
                  <c:v>3.3399999999999976</c:v>
                </c:pt>
                <c:pt idx="1610">
                  <c:v>3.9399999999999977</c:v>
                </c:pt>
                <c:pt idx="1611">
                  <c:v>4.1999999999999984</c:v>
                </c:pt>
                <c:pt idx="1612">
                  <c:v>4.4599999999999991</c:v>
                </c:pt>
                <c:pt idx="1613">
                  <c:v>4.3199999999999985</c:v>
                </c:pt>
                <c:pt idx="1614">
                  <c:v>3.4799999999999982</c:v>
                </c:pt>
                <c:pt idx="1615">
                  <c:v>2.9599999999999995</c:v>
                </c:pt>
                <c:pt idx="1616">
                  <c:v>2.88</c:v>
                </c:pt>
                <c:pt idx="1617">
                  <c:v>2.9399999999999991</c:v>
                </c:pt>
                <c:pt idx="1618">
                  <c:v>2.8200000000000003</c:v>
                </c:pt>
                <c:pt idx="1619">
                  <c:v>2.8600000000000021</c:v>
                </c:pt>
                <c:pt idx="1620">
                  <c:v>2.5200000000000018</c:v>
                </c:pt>
                <c:pt idx="1621">
                  <c:v>2.0200000000000005</c:v>
                </c:pt>
                <c:pt idx="1622">
                  <c:v>1.6600000000000008</c:v>
                </c:pt>
                <c:pt idx="1623">
                  <c:v>1.5599999999999994</c:v>
                </c:pt>
                <c:pt idx="1624">
                  <c:v>1.3999999999999986</c:v>
                </c:pt>
                <c:pt idx="1625">
                  <c:v>2.1799999999999984</c:v>
                </c:pt>
                <c:pt idx="1626">
                  <c:v>2.6199999999999988</c:v>
                </c:pt>
                <c:pt idx="1627">
                  <c:v>2.6199999999999988</c:v>
                </c:pt>
                <c:pt idx="1628">
                  <c:v>2.38</c:v>
                </c:pt>
                <c:pt idx="1629">
                  <c:v>2.339999999999999</c:v>
                </c:pt>
                <c:pt idx="1630">
                  <c:v>1.5199999999999989</c:v>
                </c:pt>
                <c:pt idx="1631">
                  <c:v>1.2799999999999998</c:v>
                </c:pt>
                <c:pt idx="1632">
                  <c:v>1.1400000000000006</c:v>
                </c:pt>
                <c:pt idx="1633">
                  <c:v>0.85999999999999943</c:v>
                </c:pt>
                <c:pt idx="1634">
                  <c:v>1</c:v>
                </c:pt>
                <c:pt idx="1635">
                  <c:v>1.180000000000001</c:v>
                </c:pt>
                <c:pt idx="1636">
                  <c:v>0.88000000000000111</c:v>
                </c:pt>
                <c:pt idx="1637">
                  <c:v>0.82000000000000028</c:v>
                </c:pt>
                <c:pt idx="1638">
                  <c:v>1.1200000000000003</c:v>
                </c:pt>
                <c:pt idx="1639">
                  <c:v>0.86000000000000087</c:v>
                </c:pt>
                <c:pt idx="1640">
                  <c:v>0.56000000000000083</c:v>
                </c:pt>
                <c:pt idx="1641">
                  <c:v>1.2000000000000015</c:v>
                </c:pt>
                <c:pt idx="1642">
                  <c:v>1.3200000000000003</c:v>
                </c:pt>
                <c:pt idx="1643">
                  <c:v>1.2000000000000015</c:v>
                </c:pt>
                <c:pt idx="1644">
                  <c:v>1.2</c:v>
                </c:pt>
                <c:pt idx="1645">
                  <c:v>1.5799999999999996</c:v>
                </c:pt>
                <c:pt idx="1646">
                  <c:v>1.2999999999999985</c:v>
                </c:pt>
                <c:pt idx="1647">
                  <c:v>1.6199999999999988</c:v>
                </c:pt>
                <c:pt idx="1648">
                  <c:v>2.2199999999999989</c:v>
                </c:pt>
                <c:pt idx="1649">
                  <c:v>2.4200000000000004</c:v>
                </c:pt>
                <c:pt idx="1650">
                  <c:v>2.4599999999999995</c:v>
                </c:pt>
                <c:pt idx="1651">
                  <c:v>2.3599999999999994</c:v>
                </c:pt>
                <c:pt idx="1652">
                  <c:v>2.1799999999999997</c:v>
                </c:pt>
                <c:pt idx="1653">
                  <c:v>1.7999999999999985</c:v>
                </c:pt>
                <c:pt idx="1654">
                  <c:v>1.7999999999999972</c:v>
                </c:pt>
                <c:pt idx="1655">
                  <c:v>1.4799999999999982</c:v>
                </c:pt>
                <c:pt idx="1656">
                  <c:v>1.3799999999999983</c:v>
                </c:pt>
                <c:pt idx="1657">
                  <c:v>1.3399999999999992</c:v>
                </c:pt>
                <c:pt idx="1658">
                  <c:v>1.3799999999999997</c:v>
                </c:pt>
                <c:pt idx="1659">
                  <c:v>1.3200000000000003</c:v>
                </c:pt>
                <c:pt idx="1660">
                  <c:v>1.6599999999999995</c:v>
                </c:pt>
                <c:pt idx="1661">
                  <c:v>2.0200000000000005</c:v>
                </c:pt>
                <c:pt idx="1662">
                  <c:v>2.0200000000000005</c:v>
                </c:pt>
                <c:pt idx="1663">
                  <c:v>1.9000000000000015</c:v>
                </c:pt>
                <c:pt idx="1664">
                  <c:v>1.9200000000000017</c:v>
                </c:pt>
                <c:pt idx="1665">
                  <c:v>1.9400000000000019</c:v>
                </c:pt>
                <c:pt idx="1666">
                  <c:v>1.5600000000000009</c:v>
                </c:pt>
                <c:pt idx="1667">
                  <c:v>1.3200000000000016</c:v>
                </c:pt>
                <c:pt idx="1668">
                  <c:v>1.4799999999999998</c:v>
                </c:pt>
                <c:pt idx="1669">
                  <c:v>1.4399999999999991</c:v>
                </c:pt>
                <c:pt idx="1670">
                  <c:v>1.2</c:v>
                </c:pt>
                <c:pt idx="1671">
                  <c:v>1.2800000000000011</c:v>
                </c:pt>
                <c:pt idx="1672">
                  <c:v>1.5400000000000005</c:v>
                </c:pt>
                <c:pt idx="1673">
                  <c:v>1.3400000000000021</c:v>
                </c:pt>
                <c:pt idx="1674">
                  <c:v>1.1200000000000017</c:v>
                </c:pt>
                <c:pt idx="1675">
                  <c:v>1.4799999999999998</c:v>
                </c:pt>
                <c:pt idx="1676">
                  <c:v>1.9199999999999988</c:v>
                </c:pt>
                <c:pt idx="1677">
                  <c:v>1.9799999999999982</c:v>
                </c:pt>
                <c:pt idx="1678">
                  <c:v>1.9999999999999987</c:v>
                </c:pt>
                <c:pt idx="1679">
                  <c:v>2.0399999999999991</c:v>
                </c:pt>
                <c:pt idx="1680">
                  <c:v>2.0200000000000005</c:v>
                </c:pt>
                <c:pt idx="1681">
                  <c:v>1.3800000000000012</c:v>
                </c:pt>
                <c:pt idx="1682">
                  <c:v>1.2600000000000009</c:v>
                </c:pt>
                <c:pt idx="1683">
                  <c:v>1.6600000000000008</c:v>
                </c:pt>
                <c:pt idx="1684">
                  <c:v>2.1000000000000014</c:v>
                </c:pt>
                <c:pt idx="1685">
                  <c:v>2.1400000000000019</c:v>
                </c:pt>
                <c:pt idx="1686">
                  <c:v>2.4400000000000022</c:v>
                </c:pt>
                <c:pt idx="1687">
                  <c:v>2.4600000000000022</c:v>
                </c:pt>
                <c:pt idx="1688">
                  <c:v>2.0000000000000013</c:v>
                </c:pt>
                <c:pt idx="1689">
                  <c:v>2.0000000000000013</c:v>
                </c:pt>
                <c:pt idx="1690">
                  <c:v>1.9000000000000015</c:v>
                </c:pt>
                <c:pt idx="1691">
                  <c:v>1.6200000000000003</c:v>
                </c:pt>
                <c:pt idx="1692">
                  <c:v>1.5799999999999996</c:v>
                </c:pt>
                <c:pt idx="1693">
                  <c:v>1.9200000000000004</c:v>
                </c:pt>
                <c:pt idx="1694">
                  <c:v>2.2199999999999989</c:v>
                </c:pt>
                <c:pt idx="1695">
                  <c:v>2.3599999999999994</c:v>
                </c:pt>
                <c:pt idx="1696">
                  <c:v>2.6399999999999992</c:v>
                </c:pt>
                <c:pt idx="1697">
                  <c:v>2.88</c:v>
                </c:pt>
                <c:pt idx="1698">
                  <c:v>2.8</c:v>
                </c:pt>
                <c:pt idx="1699">
                  <c:v>2.180000000000001</c:v>
                </c:pt>
                <c:pt idx="1700">
                  <c:v>1.9400000000000006</c:v>
                </c:pt>
                <c:pt idx="1701">
                  <c:v>2.3000000000000016</c:v>
                </c:pt>
                <c:pt idx="1702">
                  <c:v>2.240000000000002</c:v>
                </c:pt>
                <c:pt idx="1703">
                  <c:v>2.2800000000000011</c:v>
                </c:pt>
                <c:pt idx="1704">
                  <c:v>2.9000000000000012</c:v>
                </c:pt>
                <c:pt idx="1705">
                  <c:v>3.0600000000000009</c:v>
                </c:pt>
                <c:pt idx="1706">
                  <c:v>2.5600000000000009</c:v>
                </c:pt>
                <c:pt idx="1707">
                  <c:v>2.5399999999999991</c:v>
                </c:pt>
                <c:pt idx="1708">
                  <c:v>2.6399999999999992</c:v>
                </c:pt>
                <c:pt idx="1709">
                  <c:v>2.1</c:v>
                </c:pt>
                <c:pt idx="1710">
                  <c:v>2.1400000000000006</c:v>
                </c:pt>
                <c:pt idx="1711">
                  <c:v>2.2600000000000007</c:v>
                </c:pt>
                <c:pt idx="1712">
                  <c:v>2.2000000000000015</c:v>
                </c:pt>
                <c:pt idx="1713">
                  <c:v>2.0000000000000027</c:v>
                </c:pt>
                <c:pt idx="1714">
                  <c:v>2.160000000000001</c:v>
                </c:pt>
                <c:pt idx="1715">
                  <c:v>1.9</c:v>
                </c:pt>
                <c:pt idx="1716">
                  <c:v>1.7799999999999998</c:v>
                </c:pt>
                <c:pt idx="1717">
                  <c:v>1.5200000000000002</c:v>
                </c:pt>
                <c:pt idx="1718">
                  <c:v>1.2</c:v>
                </c:pt>
                <c:pt idx="1719">
                  <c:v>1.1000000000000014</c:v>
                </c:pt>
                <c:pt idx="1720">
                  <c:v>0.86000000000000232</c:v>
                </c:pt>
                <c:pt idx="1721">
                  <c:v>0.88000000000000256</c:v>
                </c:pt>
                <c:pt idx="1722">
                  <c:v>1.0800000000000025</c:v>
                </c:pt>
                <c:pt idx="1723">
                  <c:v>1.2200000000000017</c:v>
                </c:pt>
                <c:pt idx="1724">
                  <c:v>1.2200000000000017</c:v>
                </c:pt>
                <c:pt idx="1725">
                  <c:v>1.2800000000000011</c:v>
                </c:pt>
                <c:pt idx="1726">
                  <c:v>1.2200000000000002</c:v>
                </c:pt>
                <c:pt idx="1727">
                  <c:v>1</c:v>
                </c:pt>
                <c:pt idx="1728">
                  <c:v>1.0200000000000002</c:v>
                </c:pt>
                <c:pt idx="1729">
                  <c:v>1.2799999999999998</c:v>
                </c:pt>
                <c:pt idx="1730">
                  <c:v>1.4400000000000006</c:v>
                </c:pt>
                <c:pt idx="1731">
                  <c:v>1.8200000000000003</c:v>
                </c:pt>
                <c:pt idx="1732">
                  <c:v>1.8799999999999997</c:v>
                </c:pt>
                <c:pt idx="1733">
                  <c:v>2.2400000000000007</c:v>
                </c:pt>
                <c:pt idx="1734">
                  <c:v>1.5400000000000005</c:v>
                </c:pt>
                <c:pt idx="1735">
                  <c:v>1.6000000000000014</c:v>
                </c:pt>
                <c:pt idx="1736">
                  <c:v>1.6400000000000019</c:v>
                </c:pt>
                <c:pt idx="1737">
                  <c:v>1.8200000000000016</c:v>
                </c:pt>
                <c:pt idx="1738">
                  <c:v>1.8599999999999994</c:v>
                </c:pt>
                <c:pt idx="1739">
                  <c:v>2.4600000000000009</c:v>
                </c:pt>
                <c:pt idx="1740">
                  <c:v>2.5799999999999996</c:v>
                </c:pt>
                <c:pt idx="1741">
                  <c:v>2.5799999999999996</c:v>
                </c:pt>
                <c:pt idx="1742">
                  <c:v>2.9000000000000012</c:v>
                </c:pt>
                <c:pt idx="1743">
                  <c:v>2.7000000000000015</c:v>
                </c:pt>
                <c:pt idx="1744">
                  <c:v>2.4799999999999982</c:v>
                </c:pt>
                <c:pt idx="1745">
                  <c:v>2.599999999999997</c:v>
                </c:pt>
                <c:pt idx="1746">
                  <c:v>2.6399999999999979</c:v>
                </c:pt>
                <c:pt idx="1747">
                  <c:v>2.6799999999999953</c:v>
                </c:pt>
                <c:pt idx="1748">
                  <c:v>3.3199999999999976</c:v>
                </c:pt>
                <c:pt idx="1749">
                  <c:v>4.0199999999999987</c:v>
                </c:pt>
                <c:pt idx="1750">
                  <c:v>4.419999999999999</c:v>
                </c:pt>
                <c:pt idx="1751">
                  <c:v>4.3399999999999981</c:v>
                </c:pt>
                <c:pt idx="1752">
                  <c:v>4.3999999999999986</c:v>
                </c:pt>
                <c:pt idx="1753">
                  <c:v>4.1399999999999979</c:v>
                </c:pt>
                <c:pt idx="1754">
                  <c:v>3.839999999999999</c:v>
                </c:pt>
                <c:pt idx="1755">
                  <c:v>3.28</c:v>
                </c:pt>
                <c:pt idx="1756">
                  <c:v>3.12</c:v>
                </c:pt>
                <c:pt idx="1757">
                  <c:v>2.9800000000000013</c:v>
                </c:pt>
                <c:pt idx="1758">
                  <c:v>2.9400000000000004</c:v>
                </c:pt>
                <c:pt idx="1759">
                  <c:v>3.2399999999999975</c:v>
                </c:pt>
                <c:pt idx="1760">
                  <c:v>4.0399999999999974</c:v>
                </c:pt>
                <c:pt idx="1761">
                  <c:v>4.6999999999999975</c:v>
                </c:pt>
                <c:pt idx="1762">
                  <c:v>4.3199999999999958</c:v>
                </c:pt>
                <c:pt idx="1763">
                  <c:v>3.8999999999999972</c:v>
                </c:pt>
                <c:pt idx="1764">
                  <c:v>3.0199999999999987</c:v>
                </c:pt>
                <c:pt idx="1765">
                  <c:v>2.0400000000000005</c:v>
                </c:pt>
                <c:pt idx="1766">
                  <c:v>0.94000000000000061</c:v>
                </c:pt>
                <c:pt idx="1767">
                  <c:v>0.88000000000000111</c:v>
                </c:pt>
                <c:pt idx="1768">
                  <c:v>0.98000000000000109</c:v>
                </c:pt>
                <c:pt idx="1769">
                  <c:v>1.2</c:v>
                </c:pt>
                <c:pt idx="1770">
                  <c:v>0.93999999999999773</c:v>
                </c:pt>
                <c:pt idx="1771">
                  <c:v>0.79999999999999716</c:v>
                </c:pt>
                <c:pt idx="1772">
                  <c:v>0.85999999999999943</c:v>
                </c:pt>
                <c:pt idx="1773">
                  <c:v>0.51999999999999891</c:v>
                </c:pt>
                <c:pt idx="1774">
                  <c:v>0.37999999999999828</c:v>
                </c:pt>
                <c:pt idx="1775">
                  <c:v>0.4</c:v>
                </c:pt>
                <c:pt idx="1776">
                  <c:v>1.0400000000000005</c:v>
                </c:pt>
                <c:pt idx="1777">
                  <c:v>0.99999999999999711</c:v>
                </c:pt>
                <c:pt idx="1778">
                  <c:v>1.1799999999999984</c:v>
                </c:pt>
                <c:pt idx="1779">
                  <c:v>1.0800000000000012</c:v>
                </c:pt>
                <c:pt idx="1780">
                  <c:v>1.6</c:v>
                </c:pt>
                <c:pt idx="1781">
                  <c:v>1.7200000000000017</c:v>
                </c:pt>
                <c:pt idx="1782">
                  <c:v>1.8000000000000056</c:v>
                </c:pt>
                <c:pt idx="1783">
                  <c:v>1.8800000000000039</c:v>
                </c:pt>
                <c:pt idx="1784">
                  <c:v>2.1600000000000024</c:v>
                </c:pt>
                <c:pt idx="1785">
                  <c:v>1.7200000000000017</c:v>
                </c:pt>
                <c:pt idx="1786">
                  <c:v>1.2599999999999993</c:v>
                </c:pt>
                <c:pt idx="1787">
                  <c:v>1.0999999999999972</c:v>
                </c:pt>
                <c:pt idx="1788">
                  <c:v>1.0799999999999983</c:v>
                </c:pt>
                <c:pt idx="1789">
                  <c:v>1.0799999999999983</c:v>
                </c:pt>
                <c:pt idx="1790">
                  <c:v>1.4199999999999988</c:v>
                </c:pt>
                <c:pt idx="1791">
                  <c:v>1.5199999999999989</c:v>
                </c:pt>
                <c:pt idx="1792">
                  <c:v>1.8</c:v>
                </c:pt>
                <c:pt idx="1793">
                  <c:v>1.4399999999999977</c:v>
                </c:pt>
                <c:pt idx="1794">
                  <c:v>1.3799999999999983</c:v>
                </c:pt>
                <c:pt idx="1795">
                  <c:v>1.6199999999999988</c:v>
                </c:pt>
                <c:pt idx="1796">
                  <c:v>1.9</c:v>
                </c:pt>
                <c:pt idx="1797">
                  <c:v>1.8</c:v>
                </c:pt>
                <c:pt idx="1798">
                  <c:v>2.1800000000000042</c:v>
                </c:pt>
                <c:pt idx="1799">
                  <c:v>2.1400000000000032</c:v>
                </c:pt>
                <c:pt idx="1800">
                  <c:v>1.9400000000000006</c:v>
                </c:pt>
                <c:pt idx="1801">
                  <c:v>2.3600000000000021</c:v>
                </c:pt>
                <c:pt idx="1802">
                  <c:v>2.5600000000000023</c:v>
                </c:pt>
                <c:pt idx="1803">
                  <c:v>2.919999999999999</c:v>
                </c:pt>
                <c:pt idx="1804">
                  <c:v>3.4400000000000004</c:v>
                </c:pt>
                <c:pt idx="1805">
                  <c:v>3.480000000000004</c:v>
                </c:pt>
                <c:pt idx="1806">
                  <c:v>2.9400000000000004</c:v>
                </c:pt>
                <c:pt idx="1807">
                  <c:v>2.8599999999999994</c:v>
                </c:pt>
                <c:pt idx="1808">
                  <c:v>2.5200000000000018</c:v>
                </c:pt>
                <c:pt idx="1809">
                  <c:v>2.5199999999999987</c:v>
                </c:pt>
                <c:pt idx="1810">
                  <c:v>2.6799999999999984</c:v>
                </c:pt>
                <c:pt idx="1811">
                  <c:v>3.1399999999999979</c:v>
                </c:pt>
                <c:pt idx="1812">
                  <c:v>3.5799999999999983</c:v>
                </c:pt>
                <c:pt idx="1813">
                  <c:v>3.9999999999999973</c:v>
                </c:pt>
                <c:pt idx="1814">
                  <c:v>4.3</c:v>
                </c:pt>
                <c:pt idx="1815">
                  <c:v>4.5599999999999996</c:v>
                </c:pt>
                <c:pt idx="1816">
                  <c:v>4.5400000000000009</c:v>
                </c:pt>
                <c:pt idx="1817">
                  <c:v>4.7799999999999985</c:v>
                </c:pt>
                <c:pt idx="1818">
                  <c:v>5.1599999999999966</c:v>
                </c:pt>
                <c:pt idx="1819">
                  <c:v>5.1999999999999975</c:v>
                </c:pt>
                <c:pt idx="1820">
                  <c:v>5.1399999999999952</c:v>
                </c:pt>
                <c:pt idx="1821">
                  <c:v>5.2799999999999958</c:v>
                </c:pt>
                <c:pt idx="1822">
                  <c:v>5.2799999999999985</c:v>
                </c:pt>
                <c:pt idx="1823">
                  <c:v>5.1599999999999993</c:v>
                </c:pt>
                <c:pt idx="1824">
                  <c:v>5.2199999999999989</c:v>
                </c:pt>
                <c:pt idx="1825">
                  <c:v>5.580000000000001</c:v>
                </c:pt>
                <c:pt idx="1826">
                  <c:v>5.8200000000000021</c:v>
                </c:pt>
                <c:pt idx="1827">
                  <c:v>5.7799999999999985</c:v>
                </c:pt>
                <c:pt idx="1828">
                  <c:v>5.7199999999999989</c:v>
                </c:pt>
                <c:pt idx="1829">
                  <c:v>5.7799999999999985</c:v>
                </c:pt>
                <c:pt idx="1830">
                  <c:v>5.1799999999999979</c:v>
                </c:pt>
                <c:pt idx="1831">
                  <c:v>4.9799999999999986</c:v>
                </c:pt>
                <c:pt idx="1832">
                  <c:v>4.4400000000000004</c:v>
                </c:pt>
                <c:pt idx="1833">
                  <c:v>4.3</c:v>
                </c:pt>
                <c:pt idx="1834">
                  <c:v>3.7</c:v>
                </c:pt>
                <c:pt idx="1835">
                  <c:v>3.8599999999999994</c:v>
                </c:pt>
                <c:pt idx="1836">
                  <c:v>3.7399999999999975</c:v>
                </c:pt>
                <c:pt idx="1837">
                  <c:v>4.0999999999999996</c:v>
                </c:pt>
                <c:pt idx="1838">
                  <c:v>4.2</c:v>
                </c:pt>
                <c:pt idx="1839">
                  <c:v>4.4000000000000004</c:v>
                </c:pt>
                <c:pt idx="1840">
                  <c:v>4.2200000000000015</c:v>
                </c:pt>
                <c:pt idx="1841">
                  <c:v>3.9600000000000053</c:v>
                </c:pt>
                <c:pt idx="1842">
                  <c:v>3.7000000000000028</c:v>
                </c:pt>
                <c:pt idx="1843">
                  <c:v>3.3400000000000034</c:v>
                </c:pt>
                <c:pt idx="1844">
                  <c:v>3.3800000000000039</c:v>
                </c:pt>
                <c:pt idx="1845">
                  <c:v>3.6000000000000028</c:v>
                </c:pt>
                <c:pt idx="1846">
                  <c:v>3.7800000000000011</c:v>
                </c:pt>
                <c:pt idx="1847">
                  <c:v>3.7400000000000007</c:v>
                </c:pt>
                <c:pt idx="1848">
                  <c:v>3.8200000000000016</c:v>
                </c:pt>
                <c:pt idx="1849">
                  <c:v>3.2599999999999993</c:v>
                </c:pt>
                <c:pt idx="1850">
                  <c:v>2.9800000000000013</c:v>
                </c:pt>
                <c:pt idx="1851">
                  <c:v>2.9</c:v>
                </c:pt>
                <c:pt idx="1852">
                  <c:v>3.180000000000001</c:v>
                </c:pt>
                <c:pt idx="1853">
                  <c:v>3.0799999999999983</c:v>
                </c:pt>
                <c:pt idx="1854">
                  <c:v>3.4</c:v>
                </c:pt>
                <c:pt idx="1855">
                  <c:v>3.5599999999999996</c:v>
                </c:pt>
                <c:pt idx="1856">
                  <c:v>3.6000000000000028</c:v>
                </c:pt>
                <c:pt idx="1857">
                  <c:v>3.1200000000000019</c:v>
                </c:pt>
                <c:pt idx="1858">
                  <c:v>3.0600000000000023</c:v>
                </c:pt>
                <c:pt idx="1859">
                  <c:v>2.8800000000000012</c:v>
                </c:pt>
                <c:pt idx="1860">
                  <c:v>2.4</c:v>
                </c:pt>
                <c:pt idx="1861">
                  <c:v>2.019999999999996</c:v>
                </c:pt>
                <c:pt idx="1862">
                  <c:v>2.0399999999999978</c:v>
                </c:pt>
                <c:pt idx="1863">
                  <c:v>2.0599999999999996</c:v>
                </c:pt>
                <c:pt idx="1864">
                  <c:v>1.7800000000000011</c:v>
                </c:pt>
                <c:pt idx="1865">
                  <c:v>2.1199999999999988</c:v>
                </c:pt>
                <c:pt idx="1866">
                  <c:v>2.1400000000000006</c:v>
                </c:pt>
                <c:pt idx="1867">
                  <c:v>2.1599999999999993</c:v>
                </c:pt>
                <c:pt idx="1868">
                  <c:v>2.0799999999999983</c:v>
                </c:pt>
                <c:pt idx="1869">
                  <c:v>2.5199999999999987</c:v>
                </c:pt>
                <c:pt idx="1870">
                  <c:v>2.4599999999999995</c:v>
                </c:pt>
                <c:pt idx="1871">
                  <c:v>2.6599999999999993</c:v>
                </c:pt>
                <c:pt idx="1872">
                  <c:v>2.7400000000000007</c:v>
                </c:pt>
                <c:pt idx="1873">
                  <c:v>2.2999999999999998</c:v>
                </c:pt>
                <c:pt idx="1874">
                  <c:v>1.8799999999999983</c:v>
                </c:pt>
                <c:pt idx="1875">
                  <c:v>1.7</c:v>
                </c:pt>
                <c:pt idx="1876">
                  <c:v>1.5400000000000005</c:v>
                </c:pt>
                <c:pt idx="1877">
                  <c:v>1.4</c:v>
                </c:pt>
                <c:pt idx="1878">
                  <c:v>1.5000000000000029</c:v>
                </c:pt>
                <c:pt idx="1879">
                  <c:v>1.3600000000000052</c:v>
                </c:pt>
                <c:pt idx="1880">
                  <c:v>1.3400000000000034</c:v>
                </c:pt>
                <c:pt idx="1881">
                  <c:v>1.4200000000000017</c:v>
                </c:pt>
                <c:pt idx="1882">
                  <c:v>1.7200000000000017</c:v>
                </c:pt>
                <c:pt idx="1883">
                  <c:v>2.0200000000000018</c:v>
                </c:pt>
                <c:pt idx="1884">
                  <c:v>2.4399999999999977</c:v>
                </c:pt>
                <c:pt idx="1885">
                  <c:v>2.7200000000000015</c:v>
                </c:pt>
                <c:pt idx="1886">
                  <c:v>3.1000000000000028</c:v>
                </c:pt>
                <c:pt idx="1887">
                  <c:v>3.0400000000000005</c:v>
                </c:pt>
                <c:pt idx="1888">
                  <c:v>3.1199999999999988</c:v>
                </c:pt>
                <c:pt idx="1889">
                  <c:v>3.2400000000000007</c:v>
                </c:pt>
                <c:pt idx="1890">
                  <c:v>3.0599999999999996</c:v>
                </c:pt>
                <c:pt idx="1891">
                  <c:v>2.9599999999999995</c:v>
                </c:pt>
                <c:pt idx="1892">
                  <c:v>2.6</c:v>
                </c:pt>
                <c:pt idx="1893">
                  <c:v>2.2599999999999993</c:v>
                </c:pt>
                <c:pt idx="1894">
                  <c:v>2.1199999999999988</c:v>
                </c:pt>
                <c:pt idx="1895">
                  <c:v>2.599999999999997</c:v>
                </c:pt>
                <c:pt idx="1896">
                  <c:v>2.5599999999999965</c:v>
                </c:pt>
                <c:pt idx="1897">
                  <c:v>2.7199999999999962</c:v>
                </c:pt>
                <c:pt idx="1898">
                  <c:v>3.1399999999999948</c:v>
                </c:pt>
                <c:pt idx="1899">
                  <c:v>3.3599999999999937</c:v>
                </c:pt>
                <c:pt idx="1900">
                  <c:v>2.839999999999995</c:v>
                </c:pt>
                <c:pt idx="1901">
                  <c:v>2.839999999999995</c:v>
                </c:pt>
                <c:pt idx="1902">
                  <c:v>3.0399999999999947</c:v>
                </c:pt>
                <c:pt idx="1903">
                  <c:v>3.1199999999999988</c:v>
                </c:pt>
                <c:pt idx="1904">
                  <c:v>3.1400000000000006</c:v>
                </c:pt>
                <c:pt idx="1905">
                  <c:v>3.5799999999999983</c:v>
                </c:pt>
                <c:pt idx="1906">
                  <c:v>3.6999999999999971</c:v>
                </c:pt>
                <c:pt idx="1907">
                  <c:v>3.6199999999999988</c:v>
                </c:pt>
                <c:pt idx="1908">
                  <c:v>3.6799999999999953</c:v>
                </c:pt>
                <c:pt idx="1909">
                  <c:v>3.5399999999999947</c:v>
                </c:pt>
                <c:pt idx="1910">
                  <c:v>3.3799999999999981</c:v>
                </c:pt>
                <c:pt idx="1911">
                  <c:v>2.8400000000000007</c:v>
                </c:pt>
                <c:pt idx="1912">
                  <c:v>3.0199999999999987</c:v>
                </c:pt>
                <c:pt idx="1913">
                  <c:v>2.9200000000000017</c:v>
                </c:pt>
                <c:pt idx="1914">
                  <c:v>2.9800000000000013</c:v>
                </c:pt>
                <c:pt idx="1915">
                  <c:v>3.0799999999999983</c:v>
                </c:pt>
                <c:pt idx="1916">
                  <c:v>3.1</c:v>
                </c:pt>
                <c:pt idx="1917">
                  <c:v>3.2600000000000025</c:v>
                </c:pt>
                <c:pt idx="1918">
                  <c:v>2.9800000000000013</c:v>
                </c:pt>
                <c:pt idx="1919">
                  <c:v>3.2800000000000038</c:v>
                </c:pt>
                <c:pt idx="1920">
                  <c:v>3.0400000000000036</c:v>
                </c:pt>
                <c:pt idx="1921">
                  <c:v>3.7</c:v>
                </c:pt>
                <c:pt idx="1922">
                  <c:v>3.580000000000001</c:v>
                </c:pt>
                <c:pt idx="1923">
                  <c:v>3.8800000000000012</c:v>
                </c:pt>
                <c:pt idx="1924">
                  <c:v>3.6599999999999993</c:v>
                </c:pt>
                <c:pt idx="1925">
                  <c:v>3.9600000000000022</c:v>
                </c:pt>
                <c:pt idx="1926">
                  <c:v>3.5000000000000027</c:v>
                </c:pt>
                <c:pt idx="1927">
                  <c:v>3.5400000000000005</c:v>
                </c:pt>
                <c:pt idx="1928">
                  <c:v>3.4599999999999995</c:v>
                </c:pt>
                <c:pt idx="1929">
                  <c:v>3.6400000000000006</c:v>
                </c:pt>
                <c:pt idx="1930">
                  <c:v>3.4800000000000013</c:v>
                </c:pt>
                <c:pt idx="1931">
                  <c:v>3.480000000000004</c:v>
                </c:pt>
                <c:pt idx="1932">
                  <c:v>3.3000000000000029</c:v>
                </c:pt>
                <c:pt idx="1933">
                  <c:v>3.5200000000000018</c:v>
                </c:pt>
                <c:pt idx="1934">
                  <c:v>3.1400000000000006</c:v>
                </c:pt>
                <c:pt idx="1935">
                  <c:v>3.1399999999999979</c:v>
                </c:pt>
                <c:pt idx="1936">
                  <c:v>3.4799999999999955</c:v>
                </c:pt>
                <c:pt idx="1937">
                  <c:v>3.5199999999999987</c:v>
                </c:pt>
                <c:pt idx="1938">
                  <c:v>3.5</c:v>
                </c:pt>
                <c:pt idx="1939">
                  <c:v>3.7200000000000015</c:v>
                </c:pt>
                <c:pt idx="1940">
                  <c:v>3.4600000000000022</c:v>
                </c:pt>
                <c:pt idx="1941">
                  <c:v>3.2200000000000046</c:v>
                </c:pt>
                <c:pt idx="1942">
                  <c:v>2.6600000000000024</c:v>
                </c:pt>
                <c:pt idx="1943">
                  <c:v>2.3200000000000016</c:v>
                </c:pt>
                <c:pt idx="1944">
                  <c:v>2.0599999999999996</c:v>
                </c:pt>
                <c:pt idx="1945">
                  <c:v>2.1199999999999988</c:v>
                </c:pt>
                <c:pt idx="1946">
                  <c:v>2.1399999999999979</c:v>
                </c:pt>
                <c:pt idx="1947">
                  <c:v>2.6999999999999971</c:v>
                </c:pt>
                <c:pt idx="1948">
                  <c:v>3.2599999999999993</c:v>
                </c:pt>
                <c:pt idx="1949">
                  <c:v>3.2599999999999993</c:v>
                </c:pt>
                <c:pt idx="1950">
                  <c:v>3.1199999999999988</c:v>
                </c:pt>
                <c:pt idx="1951">
                  <c:v>2.8799999999999955</c:v>
                </c:pt>
                <c:pt idx="1952">
                  <c:v>2.7399999999999949</c:v>
                </c:pt>
                <c:pt idx="1953">
                  <c:v>2.119999999999993</c:v>
                </c:pt>
                <c:pt idx="1954">
                  <c:v>1.5799999999999954</c:v>
                </c:pt>
                <c:pt idx="1955">
                  <c:v>2.1799999999999953</c:v>
                </c:pt>
                <c:pt idx="1956">
                  <c:v>2.5399999999999978</c:v>
                </c:pt>
                <c:pt idx="1957">
                  <c:v>2.9200000000000017</c:v>
                </c:pt>
                <c:pt idx="1958">
                  <c:v>3.1800000000000042</c:v>
                </c:pt>
                <c:pt idx="1959">
                  <c:v>3.3800000000000012</c:v>
                </c:pt>
                <c:pt idx="1960">
                  <c:v>2.7600000000000025</c:v>
                </c:pt>
                <c:pt idx="1961">
                  <c:v>2.8</c:v>
                </c:pt>
                <c:pt idx="1962">
                  <c:v>2.8399999999999976</c:v>
                </c:pt>
                <c:pt idx="1963">
                  <c:v>3.1599999999999966</c:v>
                </c:pt>
                <c:pt idx="1964">
                  <c:v>3.6599999999999966</c:v>
                </c:pt>
                <c:pt idx="1965">
                  <c:v>4.099999999999997</c:v>
                </c:pt>
                <c:pt idx="1966">
                  <c:v>3.819999999999999</c:v>
                </c:pt>
                <c:pt idx="1967">
                  <c:v>3.6799999999999984</c:v>
                </c:pt>
                <c:pt idx="1968">
                  <c:v>3.3399999999999976</c:v>
                </c:pt>
                <c:pt idx="1969">
                  <c:v>2.9399999999999977</c:v>
                </c:pt>
                <c:pt idx="1970">
                  <c:v>2.599999999999997</c:v>
                </c:pt>
                <c:pt idx="1971">
                  <c:v>2.2599999999999967</c:v>
                </c:pt>
                <c:pt idx="1972">
                  <c:v>1.9799999999999955</c:v>
                </c:pt>
                <c:pt idx="1973">
                  <c:v>1.8799999999999955</c:v>
                </c:pt>
                <c:pt idx="1974">
                  <c:v>2.2199999999999962</c:v>
                </c:pt>
                <c:pt idx="1975">
                  <c:v>2.4799999999999982</c:v>
                </c:pt>
                <c:pt idx="1976">
                  <c:v>3.0599999999999996</c:v>
                </c:pt>
                <c:pt idx="1977">
                  <c:v>2.900000000000003</c:v>
                </c:pt>
                <c:pt idx="1978">
                  <c:v>3.0600000000000023</c:v>
                </c:pt>
                <c:pt idx="1979">
                  <c:v>2.8800000000000012</c:v>
                </c:pt>
                <c:pt idx="1980">
                  <c:v>3.1</c:v>
                </c:pt>
                <c:pt idx="1981">
                  <c:v>3</c:v>
                </c:pt>
                <c:pt idx="1982">
                  <c:v>2.919999999999999</c:v>
                </c:pt>
                <c:pt idx="1983">
                  <c:v>2.6</c:v>
                </c:pt>
                <c:pt idx="1984">
                  <c:v>2.900000000000003</c:v>
                </c:pt>
                <c:pt idx="1985">
                  <c:v>2.2800000000000011</c:v>
                </c:pt>
                <c:pt idx="1986">
                  <c:v>2.5200000000000018</c:v>
                </c:pt>
                <c:pt idx="1987">
                  <c:v>2.7800000000000011</c:v>
                </c:pt>
                <c:pt idx="1988">
                  <c:v>3</c:v>
                </c:pt>
                <c:pt idx="1989">
                  <c:v>2.6799999999999984</c:v>
                </c:pt>
                <c:pt idx="1990">
                  <c:v>3.2</c:v>
                </c:pt>
                <c:pt idx="1991">
                  <c:v>2.9400000000000004</c:v>
                </c:pt>
                <c:pt idx="1992">
                  <c:v>2.9800000000000013</c:v>
                </c:pt>
                <c:pt idx="1993">
                  <c:v>3.080000000000001</c:v>
                </c:pt>
                <c:pt idx="1994">
                  <c:v>3.5400000000000036</c:v>
                </c:pt>
                <c:pt idx="1995">
                  <c:v>3.2200000000000046</c:v>
                </c:pt>
                <c:pt idx="1996">
                  <c:v>2.8400000000000034</c:v>
                </c:pt>
                <c:pt idx="1997">
                  <c:v>2.7400000000000007</c:v>
                </c:pt>
                <c:pt idx="1998">
                  <c:v>2.4800000000000013</c:v>
                </c:pt>
                <c:pt idx="1999">
                  <c:v>2.1599999999999993</c:v>
                </c:pt>
                <c:pt idx="2000">
                  <c:v>2.6199999999999988</c:v>
                </c:pt>
                <c:pt idx="2001">
                  <c:v>3</c:v>
                </c:pt>
                <c:pt idx="2002">
                  <c:v>3.0400000000000005</c:v>
                </c:pt>
                <c:pt idx="2003">
                  <c:v>3.3</c:v>
                </c:pt>
                <c:pt idx="2004">
                  <c:v>3.6599999999999993</c:v>
                </c:pt>
                <c:pt idx="2005">
                  <c:v>3.3799999999999981</c:v>
                </c:pt>
                <c:pt idx="2006">
                  <c:v>3.4599999999999964</c:v>
                </c:pt>
                <c:pt idx="2007">
                  <c:v>3.6799999999999984</c:v>
                </c:pt>
                <c:pt idx="2008">
                  <c:v>3.6</c:v>
                </c:pt>
                <c:pt idx="2009">
                  <c:v>3.180000000000001</c:v>
                </c:pt>
                <c:pt idx="2010">
                  <c:v>3.1400000000000006</c:v>
                </c:pt>
                <c:pt idx="2011">
                  <c:v>2.9800000000000013</c:v>
                </c:pt>
                <c:pt idx="2012">
                  <c:v>2.6199999999999988</c:v>
                </c:pt>
                <c:pt idx="2013">
                  <c:v>2.8399999999999976</c:v>
                </c:pt>
                <c:pt idx="2014">
                  <c:v>2.8599999999999994</c:v>
                </c:pt>
                <c:pt idx="2015">
                  <c:v>2.8</c:v>
                </c:pt>
                <c:pt idx="2016">
                  <c:v>2.7200000000000015</c:v>
                </c:pt>
                <c:pt idx="2017">
                  <c:v>3.0000000000000058</c:v>
                </c:pt>
                <c:pt idx="2018">
                  <c:v>2.9000000000000057</c:v>
                </c:pt>
                <c:pt idx="2019">
                  <c:v>2.9200000000000017</c:v>
                </c:pt>
                <c:pt idx="2020">
                  <c:v>3.2400000000000033</c:v>
                </c:pt>
                <c:pt idx="2021">
                  <c:v>3.2600000000000025</c:v>
                </c:pt>
                <c:pt idx="2022">
                  <c:v>2.9800000000000013</c:v>
                </c:pt>
                <c:pt idx="2023">
                  <c:v>2.8800000000000012</c:v>
                </c:pt>
                <c:pt idx="2024">
                  <c:v>2.7800000000000011</c:v>
                </c:pt>
                <c:pt idx="2025">
                  <c:v>2.3799999999999981</c:v>
                </c:pt>
                <c:pt idx="2026">
                  <c:v>2.5</c:v>
                </c:pt>
                <c:pt idx="2027">
                  <c:v>2.419999999999999</c:v>
                </c:pt>
                <c:pt idx="2028">
                  <c:v>2.5199999999999987</c:v>
                </c:pt>
                <c:pt idx="2029">
                  <c:v>2.5400000000000005</c:v>
                </c:pt>
                <c:pt idx="2030">
                  <c:v>2.6200000000000019</c:v>
                </c:pt>
                <c:pt idx="2031">
                  <c:v>2.419999999999999</c:v>
                </c:pt>
                <c:pt idx="2032">
                  <c:v>2.8599999999999994</c:v>
                </c:pt>
                <c:pt idx="2033">
                  <c:v>3.319999999999999</c:v>
                </c:pt>
                <c:pt idx="2034">
                  <c:v>3.9400000000000004</c:v>
                </c:pt>
                <c:pt idx="2035">
                  <c:v>3.9</c:v>
                </c:pt>
                <c:pt idx="2036">
                  <c:v>3.9</c:v>
                </c:pt>
                <c:pt idx="2037">
                  <c:v>3.5</c:v>
                </c:pt>
                <c:pt idx="2038">
                  <c:v>2.8400000000000007</c:v>
                </c:pt>
                <c:pt idx="2039">
                  <c:v>2.5599999999999996</c:v>
                </c:pt>
                <c:pt idx="2040">
                  <c:v>2.5200000000000018</c:v>
                </c:pt>
                <c:pt idx="2041">
                  <c:v>2.4200000000000017</c:v>
                </c:pt>
                <c:pt idx="2042">
                  <c:v>2.7000000000000028</c:v>
                </c:pt>
                <c:pt idx="2043">
                  <c:v>2.9200000000000017</c:v>
                </c:pt>
                <c:pt idx="2044">
                  <c:v>2.7000000000000028</c:v>
                </c:pt>
                <c:pt idx="2045">
                  <c:v>2.6400000000000006</c:v>
                </c:pt>
                <c:pt idx="2046">
                  <c:v>2.7</c:v>
                </c:pt>
                <c:pt idx="2047">
                  <c:v>2.5599999999999996</c:v>
                </c:pt>
                <c:pt idx="2048">
                  <c:v>2.2200000000000015</c:v>
                </c:pt>
                <c:pt idx="2049">
                  <c:v>1.8</c:v>
                </c:pt>
                <c:pt idx="2050">
                  <c:v>1.9800000000000011</c:v>
                </c:pt>
                <c:pt idx="2051">
                  <c:v>2.0400000000000036</c:v>
                </c:pt>
                <c:pt idx="2052">
                  <c:v>1.9400000000000035</c:v>
                </c:pt>
                <c:pt idx="2053">
                  <c:v>2.1000000000000028</c:v>
                </c:pt>
                <c:pt idx="2054">
                  <c:v>2.6600000000000024</c:v>
                </c:pt>
                <c:pt idx="2055">
                  <c:v>2.7600000000000025</c:v>
                </c:pt>
                <c:pt idx="2056">
                  <c:v>2.9800000000000013</c:v>
                </c:pt>
                <c:pt idx="2057">
                  <c:v>2.7800000000000011</c:v>
                </c:pt>
                <c:pt idx="2058">
                  <c:v>2.319999999999999</c:v>
                </c:pt>
                <c:pt idx="2059">
                  <c:v>1.8800000000000012</c:v>
                </c:pt>
                <c:pt idx="2060">
                  <c:v>1.5600000000000023</c:v>
                </c:pt>
                <c:pt idx="2061">
                  <c:v>1.4000000000000028</c:v>
                </c:pt>
                <c:pt idx="2062">
                  <c:v>1.4600000000000022</c:v>
                </c:pt>
                <c:pt idx="2063">
                  <c:v>1.8800000000000039</c:v>
                </c:pt>
                <c:pt idx="2064">
                  <c:v>2.2200000000000015</c:v>
                </c:pt>
                <c:pt idx="2065">
                  <c:v>2.1400000000000006</c:v>
                </c:pt>
                <c:pt idx="2066">
                  <c:v>1.819999999999999</c:v>
                </c:pt>
                <c:pt idx="2067">
                  <c:v>2.1799999999999984</c:v>
                </c:pt>
                <c:pt idx="2068">
                  <c:v>2.0599999999999965</c:v>
                </c:pt>
                <c:pt idx="2069">
                  <c:v>1.7399999999999978</c:v>
                </c:pt>
                <c:pt idx="2070">
                  <c:v>2.2399999999999949</c:v>
                </c:pt>
                <c:pt idx="2071">
                  <c:v>2.5599999999999965</c:v>
                </c:pt>
                <c:pt idx="2072">
                  <c:v>2.2999999999999972</c:v>
                </c:pt>
                <c:pt idx="2073">
                  <c:v>2</c:v>
                </c:pt>
                <c:pt idx="2074">
                  <c:v>2.1199999999999988</c:v>
                </c:pt>
                <c:pt idx="2075">
                  <c:v>1.7599999999999993</c:v>
                </c:pt>
                <c:pt idx="2076">
                  <c:v>1.6599999999999995</c:v>
                </c:pt>
                <c:pt idx="2077">
                  <c:v>1.5799999999999983</c:v>
                </c:pt>
                <c:pt idx="2078">
                  <c:v>1.8399999999999976</c:v>
                </c:pt>
                <c:pt idx="2079">
                  <c:v>1.7599999999999993</c:v>
                </c:pt>
                <c:pt idx="2080">
                  <c:v>1.9600000000000022</c:v>
                </c:pt>
                <c:pt idx="2081">
                  <c:v>2.1200000000000019</c:v>
                </c:pt>
                <c:pt idx="2082">
                  <c:v>2.1600000000000024</c:v>
                </c:pt>
                <c:pt idx="2083">
                  <c:v>2.180000000000001</c:v>
                </c:pt>
                <c:pt idx="2084">
                  <c:v>2.3799999999999981</c:v>
                </c:pt>
                <c:pt idx="2085">
                  <c:v>2.4399999999999977</c:v>
                </c:pt>
                <c:pt idx="2086">
                  <c:v>2.1399999999999979</c:v>
                </c:pt>
                <c:pt idx="2087">
                  <c:v>2.3599999999999994</c:v>
                </c:pt>
                <c:pt idx="2088">
                  <c:v>2.6400000000000006</c:v>
                </c:pt>
                <c:pt idx="2089">
                  <c:v>2.5600000000000023</c:v>
                </c:pt>
                <c:pt idx="2090">
                  <c:v>2.5200000000000018</c:v>
                </c:pt>
                <c:pt idx="2091">
                  <c:v>2.9600000000000022</c:v>
                </c:pt>
                <c:pt idx="2092">
                  <c:v>2.9600000000000022</c:v>
                </c:pt>
                <c:pt idx="2093">
                  <c:v>3.0200000000000018</c:v>
                </c:pt>
                <c:pt idx="2094">
                  <c:v>3.2000000000000028</c:v>
                </c:pt>
                <c:pt idx="2095">
                  <c:v>3.2800000000000011</c:v>
                </c:pt>
                <c:pt idx="2096">
                  <c:v>3.180000000000001</c:v>
                </c:pt>
                <c:pt idx="2097">
                  <c:v>3.0600000000000023</c:v>
                </c:pt>
                <c:pt idx="2098">
                  <c:v>2.9600000000000022</c:v>
                </c:pt>
                <c:pt idx="2099">
                  <c:v>2.6200000000000019</c:v>
                </c:pt>
                <c:pt idx="2100">
                  <c:v>2.6200000000000045</c:v>
                </c:pt>
                <c:pt idx="2101">
                  <c:v>2.1000000000000059</c:v>
                </c:pt>
                <c:pt idx="2102">
                  <c:v>2.0400000000000036</c:v>
                </c:pt>
                <c:pt idx="2103">
                  <c:v>2.160000000000005</c:v>
                </c:pt>
                <c:pt idx="2104">
                  <c:v>2.4400000000000035</c:v>
                </c:pt>
                <c:pt idx="2105">
                  <c:v>2.3000000000000029</c:v>
                </c:pt>
                <c:pt idx="2106">
                  <c:v>2.7400000000000007</c:v>
                </c:pt>
                <c:pt idx="2107">
                  <c:v>2.7200000000000015</c:v>
                </c:pt>
                <c:pt idx="2108">
                  <c:v>2.4799999999999982</c:v>
                </c:pt>
                <c:pt idx="2109">
                  <c:v>2.2000000000000002</c:v>
                </c:pt>
                <c:pt idx="2110">
                  <c:v>2.2399999999999975</c:v>
                </c:pt>
                <c:pt idx="2111">
                  <c:v>2.1999999999999971</c:v>
                </c:pt>
                <c:pt idx="2112">
                  <c:v>2.3199999999999958</c:v>
                </c:pt>
                <c:pt idx="2113">
                  <c:v>2.4199999999999959</c:v>
                </c:pt>
                <c:pt idx="2114">
                  <c:v>2.5399999999999947</c:v>
                </c:pt>
                <c:pt idx="2115">
                  <c:v>2.4999999999999973</c:v>
                </c:pt>
                <c:pt idx="2116">
                  <c:v>2.5199999999999987</c:v>
                </c:pt>
                <c:pt idx="2117">
                  <c:v>2.7599999999999993</c:v>
                </c:pt>
                <c:pt idx="2118">
                  <c:v>2.9200000000000017</c:v>
                </c:pt>
                <c:pt idx="2119">
                  <c:v>3.2</c:v>
                </c:pt>
                <c:pt idx="2120">
                  <c:v>2.9599999999999995</c:v>
                </c:pt>
                <c:pt idx="2121">
                  <c:v>3</c:v>
                </c:pt>
                <c:pt idx="2122">
                  <c:v>2.9399999999999977</c:v>
                </c:pt>
                <c:pt idx="2123">
                  <c:v>2.6199999999999961</c:v>
                </c:pt>
                <c:pt idx="2124">
                  <c:v>2.7599999999999993</c:v>
                </c:pt>
                <c:pt idx="2125">
                  <c:v>2.680000000000001</c:v>
                </c:pt>
                <c:pt idx="2126">
                  <c:v>2.419999999999999</c:v>
                </c:pt>
                <c:pt idx="2127">
                  <c:v>2.2999999999999998</c:v>
                </c:pt>
                <c:pt idx="2128">
                  <c:v>2.6400000000000006</c:v>
                </c:pt>
                <c:pt idx="2129">
                  <c:v>2.5199999999999987</c:v>
                </c:pt>
                <c:pt idx="2130">
                  <c:v>2.8599999999999968</c:v>
                </c:pt>
                <c:pt idx="2131">
                  <c:v>3.1799999999999984</c:v>
                </c:pt>
                <c:pt idx="2132">
                  <c:v>2.9599999999999995</c:v>
                </c:pt>
                <c:pt idx="2133">
                  <c:v>2.7400000000000007</c:v>
                </c:pt>
                <c:pt idx="2134">
                  <c:v>2.5599999999999996</c:v>
                </c:pt>
                <c:pt idx="2135">
                  <c:v>2.6</c:v>
                </c:pt>
                <c:pt idx="2136">
                  <c:v>2.5199999999999987</c:v>
                </c:pt>
                <c:pt idx="2137">
                  <c:v>2.9999999999999973</c:v>
                </c:pt>
                <c:pt idx="2138">
                  <c:v>3.3399999999999976</c:v>
                </c:pt>
                <c:pt idx="2139">
                  <c:v>3.3599999999999994</c:v>
                </c:pt>
                <c:pt idx="2140">
                  <c:v>3.1999999999999971</c:v>
                </c:pt>
                <c:pt idx="2141">
                  <c:v>3.4799999999999982</c:v>
                </c:pt>
                <c:pt idx="2142">
                  <c:v>3.1400000000000006</c:v>
                </c:pt>
                <c:pt idx="2143">
                  <c:v>2.7200000000000015</c:v>
                </c:pt>
                <c:pt idx="2144">
                  <c:v>2.7400000000000033</c:v>
                </c:pt>
                <c:pt idx="2145">
                  <c:v>2.9600000000000053</c:v>
                </c:pt>
                <c:pt idx="2146">
                  <c:v>2.2800000000000038</c:v>
                </c:pt>
                <c:pt idx="2147">
                  <c:v>2.1800000000000042</c:v>
                </c:pt>
                <c:pt idx="2148">
                  <c:v>2.0400000000000005</c:v>
                </c:pt>
                <c:pt idx="2149">
                  <c:v>1.9799999999999982</c:v>
                </c:pt>
                <c:pt idx="2150">
                  <c:v>1.4999999999999971</c:v>
                </c:pt>
                <c:pt idx="2151">
                  <c:v>2.1199999999999988</c:v>
                </c:pt>
                <c:pt idx="2152">
                  <c:v>2.099999999999997</c:v>
                </c:pt>
                <c:pt idx="2153">
                  <c:v>2.2199999999999989</c:v>
                </c:pt>
                <c:pt idx="2154">
                  <c:v>1.9400000000000006</c:v>
                </c:pt>
                <c:pt idx="2155">
                  <c:v>2.2000000000000028</c:v>
                </c:pt>
                <c:pt idx="2156">
                  <c:v>1.8000000000000029</c:v>
                </c:pt>
                <c:pt idx="2157">
                  <c:v>1.5400000000000034</c:v>
                </c:pt>
                <c:pt idx="2158">
                  <c:v>1.3600000000000023</c:v>
                </c:pt>
                <c:pt idx="2159">
                  <c:v>1.4400000000000006</c:v>
                </c:pt>
                <c:pt idx="2160">
                  <c:v>1.1400000000000006</c:v>
                </c:pt>
                <c:pt idx="2161">
                  <c:v>1.4200000000000017</c:v>
                </c:pt>
                <c:pt idx="2162">
                  <c:v>1.8400000000000005</c:v>
                </c:pt>
                <c:pt idx="2163">
                  <c:v>1.7400000000000007</c:v>
                </c:pt>
                <c:pt idx="2164">
                  <c:v>1.7200000000000017</c:v>
                </c:pt>
                <c:pt idx="2165">
                  <c:v>1.9599999999999995</c:v>
                </c:pt>
                <c:pt idx="2166">
                  <c:v>1.5799999999999983</c:v>
                </c:pt>
                <c:pt idx="2167">
                  <c:v>1.3</c:v>
                </c:pt>
                <c:pt idx="2168">
                  <c:v>1.4200000000000017</c:v>
                </c:pt>
                <c:pt idx="2169">
                  <c:v>2</c:v>
                </c:pt>
                <c:pt idx="2170">
                  <c:v>1.5800000000000012</c:v>
                </c:pt>
                <c:pt idx="2171">
                  <c:v>2.1</c:v>
                </c:pt>
                <c:pt idx="2172">
                  <c:v>2.4400000000000004</c:v>
                </c:pt>
                <c:pt idx="2173">
                  <c:v>2.7199999999999989</c:v>
                </c:pt>
                <c:pt idx="2174">
                  <c:v>2.2199999999999989</c:v>
                </c:pt>
                <c:pt idx="2175">
                  <c:v>2.6200000000000019</c:v>
                </c:pt>
                <c:pt idx="2176">
                  <c:v>2.4200000000000017</c:v>
                </c:pt>
                <c:pt idx="2177">
                  <c:v>2.319999999999999</c:v>
                </c:pt>
                <c:pt idx="2178">
                  <c:v>2.1599999999999993</c:v>
                </c:pt>
                <c:pt idx="2179">
                  <c:v>2.2400000000000007</c:v>
                </c:pt>
                <c:pt idx="2180">
                  <c:v>2.1399999999999979</c:v>
                </c:pt>
                <c:pt idx="2181">
                  <c:v>1.7599999999999967</c:v>
                </c:pt>
                <c:pt idx="2182">
                  <c:v>1.4999999999999971</c:v>
                </c:pt>
                <c:pt idx="2183">
                  <c:v>1.5999999999999972</c:v>
                </c:pt>
                <c:pt idx="2184">
                  <c:v>1.5399999999999978</c:v>
                </c:pt>
                <c:pt idx="2185">
                  <c:v>1.6199999999999961</c:v>
                </c:pt>
                <c:pt idx="2186">
                  <c:v>1.819999999999999</c:v>
                </c:pt>
                <c:pt idx="2187">
                  <c:v>2</c:v>
                </c:pt>
                <c:pt idx="2188">
                  <c:v>1.8599999999999994</c:v>
                </c:pt>
                <c:pt idx="2189">
                  <c:v>1.6</c:v>
                </c:pt>
                <c:pt idx="2190">
                  <c:v>1.6000000000000028</c:v>
                </c:pt>
                <c:pt idx="2191">
                  <c:v>1.4800000000000011</c:v>
                </c:pt>
                <c:pt idx="2192">
                  <c:v>1.4600000000000022</c:v>
                </c:pt>
                <c:pt idx="2193">
                  <c:v>1.5800000000000041</c:v>
                </c:pt>
                <c:pt idx="2194">
                  <c:v>1.8600000000000023</c:v>
                </c:pt>
                <c:pt idx="2195">
                  <c:v>1.8800000000000012</c:v>
                </c:pt>
                <c:pt idx="2196">
                  <c:v>1.9800000000000011</c:v>
                </c:pt>
                <c:pt idx="2197">
                  <c:v>1.4599999999999995</c:v>
                </c:pt>
                <c:pt idx="2198">
                  <c:v>1.319999999999999</c:v>
                </c:pt>
                <c:pt idx="2199">
                  <c:v>1.319999999999999</c:v>
                </c:pt>
                <c:pt idx="2200">
                  <c:v>1.4199999999999988</c:v>
                </c:pt>
                <c:pt idx="2201">
                  <c:v>1.5599999999999994</c:v>
                </c:pt>
                <c:pt idx="2202">
                  <c:v>2.4799999999999982</c:v>
                </c:pt>
                <c:pt idx="2203">
                  <c:v>2.6399999999999979</c:v>
                </c:pt>
                <c:pt idx="2204">
                  <c:v>2.6799999999999984</c:v>
                </c:pt>
                <c:pt idx="2205">
                  <c:v>2.7799999999999985</c:v>
                </c:pt>
                <c:pt idx="2206">
                  <c:v>2.8</c:v>
                </c:pt>
                <c:pt idx="2207">
                  <c:v>3.0000000000000027</c:v>
                </c:pt>
                <c:pt idx="2208">
                  <c:v>2.9200000000000044</c:v>
                </c:pt>
                <c:pt idx="2209">
                  <c:v>3.5400000000000063</c:v>
                </c:pt>
                <c:pt idx="2210">
                  <c:v>3.7400000000000064</c:v>
                </c:pt>
                <c:pt idx="2211">
                  <c:v>4.0400000000000036</c:v>
                </c:pt>
                <c:pt idx="2212">
                  <c:v>3.5000000000000027</c:v>
                </c:pt>
                <c:pt idx="2213">
                  <c:v>3.3400000000000007</c:v>
                </c:pt>
                <c:pt idx="2214">
                  <c:v>2.3399999999999976</c:v>
                </c:pt>
                <c:pt idx="2215">
                  <c:v>2.1799999999999984</c:v>
                </c:pt>
                <c:pt idx="2216">
                  <c:v>1.9399999999999977</c:v>
                </c:pt>
                <c:pt idx="2217">
                  <c:v>2.1599999999999966</c:v>
                </c:pt>
                <c:pt idx="2218">
                  <c:v>2.4599999999999964</c:v>
                </c:pt>
                <c:pt idx="2219">
                  <c:v>2.8599999999999968</c:v>
                </c:pt>
                <c:pt idx="2220">
                  <c:v>2.5599999999999965</c:v>
                </c:pt>
                <c:pt idx="2221">
                  <c:v>2.2599999999999967</c:v>
                </c:pt>
                <c:pt idx="2222">
                  <c:v>1.6999999999999971</c:v>
                </c:pt>
                <c:pt idx="2223">
                  <c:v>2.0399999999999978</c:v>
                </c:pt>
                <c:pt idx="2224">
                  <c:v>2.2000000000000002</c:v>
                </c:pt>
                <c:pt idx="2225">
                  <c:v>2.9200000000000017</c:v>
                </c:pt>
                <c:pt idx="2226">
                  <c:v>2.980000000000004</c:v>
                </c:pt>
                <c:pt idx="2227">
                  <c:v>3.4600000000000053</c:v>
                </c:pt>
                <c:pt idx="2228">
                  <c:v>3.2600000000000051</c:v>
                </c:pt>
                <c:pt idx="2229">
                  <c:v>3.5000000000000027</c:v>
                </c:pt>
                <c:pt idx="2230">
                  <c:v>3.400000000000003</c:v>
                </c:pt>
                <c:pt idx="2231">
                  <c:v>3.7200000000000015</c:v>
                </c:pt>
                <c:pt idx="2232">
                  <c:v>4.0200000000000014</c:v>
                </c:pt>
                <c:pt idx="2233">
                  <c:v>3.9599999999999995</c:v>
                </c:pt>
                <c:pt idx="2234">
                  <c:v>3.6200000000000019</c:v>
                </c:pt>
                <c:pt idx="2235">
                  <c:v>3.2799999999999985</c:v>
                </c:pt>
                <c:pt idx="2236">
                  <c:v>3.3799999999999981</c:v>
                </c:pt>
                <c:pt idx="2237">
                  <c:v>3.1799999999999953</c:v>
                </c:pt>
                <c:pt idx="2238">
                  <c:v>3.1599999999999966</c:v>
                </c:pt>
                <c:pt idx="2239">
                  <c:v>3.4599999999999937</c:v>
                </c:pt>
                <c:pt idx="2240">
                  <c:v>3.5399999999999947</c:v>
                </c:pt>
                <c:pt idx="2241">
                  <c:v>3.2799999999999954</c:v>
                </c:pt>
                <c:pt idx="2242">
                  <c:v>3.4399999999999951</c:v>
                </c:pt>
                <c:pt idx="2243">
                  <c:v>3.7199999999999962</c:v>
                </c:pt>
                <c:pt idx="2244">
                  <c:v>3.7</c:v>
                </c:pt>
                <c:pt idx="2245">
                  <c:v>3.9599999999999995</c:v>
                </c:pt>
                <c:pt idx="2246">
                  <c:v>4.0599999999999996</c:v>
                </c:pt>
                <c:pt idx="2247">
                  <c:v>3.980000000000004</c:v>
                </c:pt>
                <c:pt idx="2248">
                  <c:v>3.6800000000000042</c:v>
                </c:pt>
                <c:pt idx="2249">
                  <c:v>3.8000000000000029</c:v>
                </c:pt>
                <c:pt idx="2250">
                  <c:v>3.7200000000000046</c:v>
                </c:pt>
                <c:pt idx="2251">
                  <c:v>3.9200000000000044</c:v>
                </c:pt>
                <c:pt idx="2252">
                  <c:v>3.7800000000000011</c:v>
                </c:pt>
                <c:pt idx="2253">
                  <c:v>4.0999999999999996</c:v>
                </c:pt>
                <c:pt idx="2254">
                  <c:v>3.919999999999999</c:v>
                </c:pt>
                <c:pt idx="2255">
                  <c:v>3.7399999999999975</c:v>
                </c:pt>
                <c:pt idx="2256">
                  <c:v>3.4399999999999977</c:v>
                </c:pt>
                <c:pt idx="2257">
                  <c:v>3.5199999999999987</c:v>
                </c:pt>
                <c:pt idx="2258">
                  <c:v>3.1199999999999988</c:v>
                </c:pt>
                <c:pt idx="2259">
                  <c:v>3.1400000000000006</c:v>
                </c:pt>
                <c:pt idx="2260">
                  <c:v>3.1600000000000024</c:v>
                </c:pt>
                <c:pt idx="2261">
                  <c:v>3.1400000000000006</c:v>
                </c:pt>
                <c:pt idx="2262">
                  <c:v>3.2200000000000015</c:v>
                </c:pt>
                <c:pt idx="2263">
                  <c:v>3.3200000000000016</c:v>
                </c:pt>
                <c:pt idx="2264">
                  <c:v>3.4</c:v>
                </c:pt>
                <c:pt idx="2265">
                  <c:v>3.3599999999999968</c:v>
                </c:pt>
                <c:pt idx="2266">
                  <c:v>3.4999999999999973</c:v>
                </c:pt>
                <c:pt idx="2267">
                  <c:v>3.4199999999999959</c:v>
                </c:pt>
                <c:pt idx="2268">
                  <c:v>3.4199999999999959</c:v>
                </c:pt>
                <c:pt idx="2269">
                  <c:v>3.1599999999999966</c:v>
                </c:pt>
                <c:pt idx="2270">
                  <c:v>3.2199999999999989</c:v>
                </c:pt>
                <c:pt idx="2271">
                  <c:v>3.1799999999999984</c:v>
                </c:pt>
                <c:pt idx="2272">
                  <c:v>3.0799999999999983</c:v>
                </c:pt>
                <c:pt idx="2273">
                  <c:v>3.1</c:v>
                </c:pt>
                <c:pt idx="2274">
                  <c:v>3.0199999999999987</c:v>
                </c:pt>
                <c:pt idx="2275">
                  <c:v>3.4599999999999964</c:v>
                </c:pt>
                <c:pt idx="2276">
                  <c:v>3.599999999999997</c:v>
                </c:pt>
                <c:pt idx="2277">
                  <c:v>3.6599999999999966</c:v>
                </c:pt>
                <c:pt idx="2278">
                  <c:v>3.7799999999999954</c:v>
                </c:pt>
                <c:pt idx="2279">
                  <c:v>3.9399999999999977</c:v>
                </c:pt>
                <c:pt idx="2280">
                  <c:v>3.3800000000000012</c:v>
                </c:pt>
                <c:pt idx="2281">
                  <c:v>3.2400000000000033</c:v>
                </c:pt>
                <c:pt idx="2282">
                  <c:v>3.3400000000000061</c:v>
                </c:pt>
                <c:pt idx="2283">
                  <c:v>3.0200000000000045</c:v>
                </c:pt>
                <c:pt idx="2284">
                  <c:v>3.0000000000000027</c:v>
                </c:pt>
                <c:pt idx="2285">
                  <c:v>3.1</c:v>
                </c:pt>
                <c:pt idx="2286">
                  <c:v>3.1399999999999979</c:v>
                </c:pt>
                <c:pt idx="2287">
                  <c:v>2.839999999999995</c:v>
                </c:pt>
                <c:pt idx="2288">
                  <c:v>3.1599999999999993</c:v>
                </c:pt>
                <c:pt idx="2289">
                  <c:v>3.3</c:v>
                </c:pt>
                <c:pt idx="2290">
                  <c:v>3.5800000000000041</c:v>
                </c:pt>
                <c:pt idx="2291">
                  <c:v>3.7400000000000033</c:v>
                </c:pt>
                <c:pt idx="2292">
                  <c:v>4.0800000000000036</c:v>
                </c:pt>
                <c:pt idx="2293">
                  <c:v>3.8200000000000016</c:v>
                </c:pt>
                <c:pt idx="2294">
                  <c:v>3.8400000000000007</c:v>
                </c:pt>
                <c:pt idx="2295">
                  <c:v>3.419999999999999</c:v>
                </c:pt>
                <c:pt idx="2296">
                  <c:v>3.2200000000000015</c:v>
                </c:pt>
                <c:pt idx="2297">
                  <c:v>3.1600000000000024</c:v>
                </c:pt>
                <c:pt idx="2298">
                  <c:v>3.4600000000000022</c:v>
                </c:pt>
                <c:pt idx="2299">
                  <c:v>3.1400000000000032</c:v>
                </c:pt>
                <c:pt idx="2300">
                  <c:v>3.0600000000000023</c:v>
                </c:pt>
                <c:pt idx="2301">
                  <c:v>3.2200000000000015</c:v>
                </c:pt>
                <c:pt idx="2302">
                  <c:v>3.1599999999999993</c:v>
                </c:pt>
                <c:pt idx="2303">
                  <c:v>2.8799999999999981</c:v>
                </c:pt>
                <c:pt idx="2304">
                  <c:v>3.2199999999999989</c:v>
                </c:pt>
                <c:pt idx="2305">
                  <c:v>3.4999999999999973</c:v>
                </c:pt>
                <c:pt idx="2306">
                  <c:v>3.2199999999999962</c:v>
                </c:pt>
                <c:pt idx="2307">
                  <c:v>3.1799999999999984</c:v>
                </c:pt>
                <c:pt idx="2308">
                  <c:v>3.319999999999999</c:v>
                </c:pt>
                <c:pt idx="2309">
                  <c:v>3.1599999999999993</c:v>
                </c:pt>
                <c:pt idx="2310">
                  <c:v>3.1200000000000019</c:v>
                </c:pt>
                <c:pt idx="2311">
                  <c:v>3.2400000000000007</c:v>
                </c:pt>
                <c:pt idx="2312">
                  <c:v>3.419999999999999</c:v>
                </c:pt>
                <c:pt idx="2313">
                  <c:v>3.5799999999999983</c:v>
                </c:pt>
                <c:pt idx="2314">
                  <c:v>3.4599999999999964</c:v>
                </c:pt>
                <c:pt idx="2315">
                  <c:v>3.4999999999999973</c:v>
                </c:pt>
                <c:pt idx="2316">
                  <c:v>3.4</c:v>
                </c:pt>
                <c:pt idx="2317">
                  <c:v>3.2800000000000011</c:v>
                </c:pt>
                <c:pt idx="2318">
                  <c:v>3.3200000000000016</c:v>
                </c:pt>
                <c:pt idx="2319">
                  <c:v>3.4200000000000017</c:v>
                </c:pt>
                <c:pt idx="2320">
                  <c:v>3.080000000000001</c:v>
                </c:pt>
                <c:pt idx="2321">
                  <c:v>2.8599999999999994</c:v>
                </c:pt>
                <c:pt idx="2322">
                  <c:v>2.6199999999999988</c:v>
                </c:pt>
                <c:pt idx="2323">
                  <c:v>2.4800000000000013</c:v>
                </c:pt>
                <c:pt idx="2324">
                  <c:v>2.4</c:v>
                </c:pt>
                <c:pt idx="2325">
                  <c:v>2.7</c:v>
                </c:pt>
                <c:pt idx="2326">
                  <c:v>2.6</c:v>
                </c:pt>
                <c:pt idx="2327">
                  <c:v>3.0599999999999996</c:v>
                </c:pt>
                <c:pt idx="2328">
                  <c:v>3.1999999999999971</c:v>
                </c:pt>
                <c:pt idx="2329">
                  <c:v>3.1399999999999979</c:v>
                </c:pt>
                <c:pt idx="2330">
                  <c:v>2.9</c:v>
                </c:pt>
                <c:pt idx="2331">
                  <c:v>3.2599999999999993</c:v>
                </c:pt>
                <c:pt idx="2332">
                  <c:v>2.9400000000000004</c:v>
                </c:pt>
                <c:pt idx="2333">
                  <c:v>2.7200000000000015</c:v>
                </c:pt>
                <c:pt idx="2334">
                  <c:v>2.7600000000000025</c:v>
                </c:pt>
                <c:pt idx="2335">
                  <c:v>2.5599999999999996</c:v>
                </c:pt>
                <c:pt idx="2336">
                  <c:v>2.6199999999999988</c:v>
                </c:pt>
                <c:pt idx="2337">
                  <c:v>2.6400000000000006</c:v>
                </c:pt>
                <c:pt idx="2338">
                  <c:v>2.4400000000000004</c:v>
                </c:pt>
                <c:pt idx="2339">
                  <c:v>2.4600000000000022</c:v>
                </c:pt>
                <c:pt idx="2340">
                  <c:v>2.5400000000000005</c:v>
                </c:pt>
                <c:pt idx="2341">
                  <c:v>2.680000000000001</c:v>
                </c:pt>
                <c:pt idx="2342">
                  <c:v>2.6599999999999993</c:v>
                </c:pt>
                <c:pt idx="2343">
                  <c:v>2.3999999999999972</c:v>
                </c:pt>
                <c:pt idx="2344">
                  <c:v>2.7199999999999962</c:v>
                </c:pt>
                <c:pt idx="2345">
                  <c:v>2.8799999999999981</c:v>
                </c:pt>
                <c:pt idx="2346">
                  <c:v>2.7799999999999985</c:v>
                </c:pt>
                <c:pt idx="2347">
                  <c:v>3.019999999999996</c:v>
                </c:pt>
                <c:pt idx="2348">
                  <c:v>3.2399999999999975</c:v>
                </c:pt>
                <c:pt idx="2349">
                  <c:v>2.8399999999999976</c:v>
                </c:pt>
                <c:pt idx="2350">
                  <c:v>3.099999999999997</c:v>
                </c:pt>
                <c:pt idx="2351">
                  <c:v>2.9799999999999982</c:v>
                </c:pt>
                <c:pt idx="2352">
                  <c:v>2.9800000000000013</c:v>
                </c:pt>
                <c:pt idx="2353">
                  <c:v>2.7599999999999993</c:v>
                </c:pt>
                <c:pt idx="2354">
                  <c:v>2.7999999999999972</c:v>
                </c:pt>
                <c:pt idx="2355">
                  <c:v>2.419999999999999</c:v>
                </c:pt>
                <c:pt idx="2356">
                  <c:v>2.6999999999999971</c:v>
                </c:pt>
                <c:pt idx="2357">
                  <c:v>2.6799999999999953</c:v>
                </c:pt>
                <c:pt idx="2358">
                  <c:v>3.019999999999996</c:v>
                </c:pt>
                <c:pt idx="2359">
                  <c:v>3.1799999999999984</c:v>
                </c:pt>
                <c:pt idx="2360">
                  <c:v>3.2199999999999962</c:v>
                </c:pt>
                <c:pt idx="2361">
                  <c:v>2.7599999999999993</c:v>
                </c:pt>
                <c:pt idx="2362">
                  <c:v>2.4400000000000004</c:v>
                </c:pt>
                <c:pt idx="2363">
                  <c:v>2.5400000000000036</c:v>
                </c:pt>
                <c:pt idx="2364">
                  <c:v>2.2000000000000028</c:v>
                </c:pt>
                <c:pt idx="2365">
                  <c:v>2.3000000000000029</c:v>
                </c:pt>
                <c:pt idx="2366">
                  <c:v>2.3400000000000007</c:v>
                </c:pt>
                <c:pt idx="2367">
                  <c:v>2.0199999999999987</c:v>
                </c:pt>
                <c:pt idx="2368">
                  <c:v>1.6599999999999966</c:v>
                </c:pt>
                <c:pt idx="2369">
                  <c:v>1.4799999999999955</c:v>
                </c:pt>
                <c:pt idx="2370">
                  <c:v>1.5799999999999954</c:v>
                </c:pt>
                <c:pt idx="2371">
                  <c:v>1.6799999999999955</c:v>
                </c:pt>
                <c:pt idx="2372">
                  <c:v>1.8799999999999955</c:v>
                </c:pt>
                <c:pt idx="2373">
                  <c:v>1.8799999999999955</c:v>
                </c:pt>
                <c:pt idx="2374">
                  <c:v>2.1999999999999971</c:v>
                </c:pt>
                <c:pt idx="2375">
                  <c:v>1.9799999999999982</c:v>
                </c:pt>
                <c:pt idx="2376">
                  <c:v>1.4</c:v>
                </c:pt>
                <c:pt idx="2377">
                  <c:v>1.1200000000000017</c:v>
                </c:pt>
                <c:pt idx="2378">
                  <c:v>1.4200000000000017</c:v>
                </c:pt>
                <c:pt idx="2379">
                  <c:v>1.4000000000000028</c:v>
                </c:pt>
                <c:pt idx="2380">
                  <c:v>1.5200000000000045</c:v>
                </c:pt>
                <c:pt idx="2381">
                  <c:v>2.180000000000001</c:v>
                </c:pt>
                <c:pt idx="2382">
                  <c:v>2.400000000000003</c:v>
                </c:pt>
                <c:pt idx="2383">
                  <c:v>1.9600000000000022</c:v>
                </c:pt>
                <c:pt idx="2384">
                  <c:v>1.5599999999999994</c:v>
                </c:pt>
                <c:pt idx="2385">
                  <c:v>1.4999999999999971</c:v>
                </c:pt>
                <c:pt idx="2386">
                  <c:v>0.97999999999999832</c:v>
                </c:pt>
                <c:pt idx="2387">
                  <c:v>0.75999999999999657</c:v>
                </c:pt>
                <c:pt idx="2388">
                  <c:v>0.97999999999999832</c:v>
                </c:pt>
                <c:pt idx="2389">
                  <c:v>1.1599999999999995</c:v>
                </c:pt>
                <c:pt idx="2390">
                  <c:v>0.94000000000000061</c:v>
                </c:pt>
                <c:pt idx="2391">
                  <c:v>0.88000000000000111</c:v>
                </c:pt>
                <c:pt idx="2392">
                  <c:v>0.86000000000000232</c:v>
                </c:pt>
                <c:pt idx="2393">
                  <c:v>0.8</c:v>
                </c:pt>
                <c:pt idx="2394">
                  <c:v>0.78000000000000114</c:v>
                </c:pt>
                <c:pt idx="2395">
                  <c:v>0.45999999999999941</c:v>
                </c:pt>
                <c:pt idx="2396">
                  <c:v>0.63999999999999768</c:v>
                </c:pt>
                <c:pt idx="2397">
                  <c:v>0.51999999999999313</c:v>
                </c:pt>
                <c:pt idx="2398">
                  <c:v>0.11999999999999034</c:v>
                </c:pt>
                <c:pt idx="2399">
                  <c:v>-0.20000000000000853</c:v>
                </c:pt>
                <c:pt idx="2400">
                  <c:v>-0.10000000000000853</c:v>
                </c:pt>
                <c:pt idx="2401">
                  <c:v>-0.42000000000001025</c:v>
                </c:pt>
                <c:pt idx="2402">
                  <c:v>-0.2800000000000068</c:v>
                </c:pt>
                <c:pt idx="2403">
                  <c:v>-0.10000000000000568</c:v>
                </c:pt>
                <c:pt idx="2404">
                  <c:v>-0.12000000000000455</c:v>
                </c:pt>
                <c:pt idx="2405">
                  <c:v>0</c:v>
                </c:pt>
                <c:pt idx="2406">
                  <c:v>0.38000000000000683</c:v>
                </c:pt>
                <c:pt idx="2407">
                  <c:v>0.38000000000000683</c:v>
                </c:pt>
                <c:pt idx="2408">
                  <c:v>0.72000000000001019</c:v>
                </c:pt>
                <c:pt idx="2409">
                  <c:v>0.760000000000008</c:v>
                </c:pt>
                <c:pt idx="2410">
                  <c:v>0.76000000000000223</c:v>
                </c:pt>
                <c:pt idx="2411">
                  <c:v>0.3</c:v>
                </c:pt>
                <c:pt idx="2412">
                  <c:v>0.58000000000000118</c:v>
                </c:pt>
                <c:pt idx="2413">
                  <c:v>0.38000000000000111</c:v>
                </c:pt>
                <c:pt idx="2414">
                  <c:v>0.58000000000000118</c:v>
                </c:pt>
                <c:pt idx="2415">
                  <c:v>0.68000000000000682</c:v>
                </c:pt>
                <c:pt idx="2416">
                  <c:v>0.98000000000000687</c:v>
                </c:pt>
                <c:pt idx="2417">
                  <c:v>0.68000000000000682</c:v>
                </c:pt>
                <c:pt idx="2418">
                  <c:v>0.56000000000000794</c:v>
                </c:pt>
                <c:pt idx="2419">
                  <c:v>0.68000000000000682</c:v>
                </c:pt>
                <c:pt idx="2420">
                  <c:v>0.41999999999999887</c:v>
                </c:pt>
                <c:pt idx="2421">
                  <c:v>0.41999999999999887</c:v>
                </c:pt>
                <c:pt idx="2422">
                  <c:v>0.41999999999999887</c:v>
                </c:pt>
                <c:pt idx="2423">
                  <c:v>0.3999999999999943</c:v>
                </c:pt>
                <c:pt idx="2424">
                  <c:v>0.71999999999999886</c:v>
                </c:pt>
                <c:pt idx="2425">
                  <c:v>0.74000000000000343</c:v>
                </c:pt>
                <c:pt idx="2426">
                  <c:v>0.88000000000000111</c:v>
                </c:pt>
                <c:pt idx="2427">
                  <c:v>1.0400000000000034</c:v>
                </c:pt>
                <c:pt idx="2428">
                  <c:v>1.2000000000000057</c:v>
                </c:pt>
                <c:pt idx="2429">
                  <c:v>0.51999999999999891</c:v>
                </c:pt>
                <c:pt idx="2430">
                  <c:v>0.63999999999999768</c:v>
                </c:pt>
                <c:pt idx="2431">
                  <c:v>0.57999999999999541</c:v>
                </c:pt>
                <c:pt idx="2432">
                  <c:v>0.33999999999999203</c:v>
                </c:pt>
                <c:pt idx="2433">
                  <c:v>-5.6843418860808018E-15</c:v>
                </c:pt>
                <c:pt idx="2434">
                  <c:v>0.7</c:v>
                </c:pt>
                <c:pt idx="2435">
                  <c:v>0.81999999999999884</c:v>
                </c:pt>
                <c:pt idx="2436">
                  <c:v>1.2800000000000069</c:v>
                </c:pt>
                <c:pt idx="2437">
                  <c:v>1.5600000000000023</c:v>
                </c:pt>
                <c:pt idx="2438">
                  <c:v>1.9800000000000011</c:v>
                </c:pt>
                <c:pt idx="2439">
                  <c:v>1.8600000000000023</c:v>
                </c:pt>
                <c:pt idx="2440">
                  <c:v>2.5400000000000089</c:v>
                </c:pt>
                <c:pt idx="2441">
                  <c:v>2.4600000000000022</c:v>
                </c:pt>
                <c:pt idx="2442">
                  <c:v>2.6600000000000081</c:v>
                </c:pt>
                <c:pt idx="2443">
                  <c:v>3.0400000000000089</c:v>
                </c:pt>
                <c:pt idx="2444">
                  <c:v>3.2200000000000046</c:v>
                </c:pt>
                <c:pt idx="2445">
                  <c:v>2.7799999999999954</c:v>
                </c:pt>
                <c:pt idx="2446">
                  <c:v>3.2</c:v>
                </c:pt>
                <c:pt idx="2447">
                  <c:v>3.2800000000000011</c:v>
                </c:pt>
                <c:pt idx="2448">
                  <c:v>3.3600000000000021</c:v>
                </c:pt>
                <c:pt idx="2449">
                  <c:v>3.5400000000000036</c:v>
                </c:pt>
                <c:pt idx="2450">
                  <c:v>3.9000000000000057</c:v>
                </c:pt>
                <c:pt idx="2451">
                  <c:v>4</c:v>
                </c:pt>
                <c:pt idx="2452">
                  <c:v>3.9199999999999933</c:v>
                </c:pt>
                <c:pt idx="2453">
                  <c:v>3.9199999999999933</c:v>
                </c:pt>
                <c:pt idx="2454">
                  <c:v>3.359999999999991</c:v>
                </c:pt>
                <c:pt idx="2455">
                  <c:v>3.0999999999999943</c:v>
                </c:pt>
                <c:pt idx="2456">
                  <c:v>2.6</c:v>
                </c:pt>
                <c:pt idx="2457">
                  <c:v>2.5000000000000058</c:v>
                </c:pt>
                <c:pt idx="2458">
                  <c:v>2.2800000000000069</c:v>
                </c:pt>
                <c:pt idx="2459">
                  <c:v>2.4200000000000101</c:v>
                </c:pt>
                <c:pt idx="2460">
                  <c:v>2.1200000000000045</c:v>
                </c:pt>
                <c:pt idx="2461">
                  <c:v>1.8399999999999976</c:v>
                </c:pt>
                <c:pt idx="2462">
                  <c:v>1.8599999999999965</c:v>
                </c:pt>
                <c:pt idx="2463">
                  <c:v>1.6999999999999886</c:v>
                </c:pt>
                <c:pt idx="2464">
                  <c:v>1.8399999999999863</c:v>
                </c:pt>
                <c:pt idx="2465">
                  <c:v>1.9199999999999875</c:v>
                </c:pt>
                <c:pt idx="2466">
                  <c:v>1.7799999999999898</c:v>
                </c:pt>
                <c:pt idx="2467">
                  <c:v>1.9599999999999909</c:v>
                </c:pt>
                <c:pt idx="2468">
                  <c:v>1.9399999999999977</c:v>
                </c:pt>
                <c:pt idx="2469">
                  <c:v>1.7800000000000011</c:v>
                </c:pt>
                <c:pt idx="2470">
                  <c:v>2.0400000000000036</c:v>
                </c:pt>
                <c:pt idx="2471">
                  <c:v>2.6200000000000045</c:v>
                </c:pt>
                <c:pt idx="2472">
                  <c:v>2.2800000000000011</c:v>
                </c:pt>
                <c:pt idx="2473">
                  <c:v>2.5399999999999978</c:v>
                </c:pt>
                <c:pt idx="2474">
                  <c:v>2.5799999999999956</c:v>
                </c:pt>
                <c:pt idx="2475">
                  <c:v>2.319999999999999</c:v>
                </c:pt>
                <c:pt idx="2476">
                  <c:v>2.0199999999999987</c:v>
                </c:pt>
                <c:pt idx="2477">
                  <c:v>1.9399999999999977</c:v>
                </c:pt>
                <c:pt idx="2478">
                  <c:v>1.6199999999999988</c:v>
                </c:pt>
                <c:pt idx="2479">
                  <c:v>1.9199999999999988</c:v>
                </c:pt>
                <c:pt idx="2480">
                  <c:v>1.7799999999999954</c:v>
                </c:pt>
                <c:pt idx="2481">
                  <c:v>1.6799999999999955</c:v>
                </c:pt>
                <c:pt idx="2482">
                  <c:v>1.8999999999999944</c:v>
                </c:pt>
                <c:pt idx="2483">
                  <c:v>2.2799999999999954</c:v>
                </c:pt>
                <c:pt idx="2484">
                  <c:v>1.8199999999999932</c:v>
                </c:pt>
                <c:pt idx="2485">
                  <c:v>2.1799999999999899</c:v>
                </c:pt>
                <c:pt idx="2486">
                  <c:v>1.8999999999999886</c:v>
                </c:pt>
                <c:pt idx="2487">
                  <c:v>1.9599999999999909</c:v>
                </c:pt>
                <c:pt idx="2488">
                  <c:v>1.7799999999999898</c:v>
                </c:pt>
                <c:pt idx="2489">
                  <c:v>1.8399999999999863</c:v>
                </c:pt>
                <c:pt idx="2490">
                  <c:v>1.539999999999992</c:v>
                </c:pt>
                <c:pt idx="2491">
                  <c:v>2.2999999999999945</c:v>
                </c:pt>
                <c:pt idx="2492">
                  <c:v>2.8599999999999968</c:v>
                </c:pt>
                <c:pt idx="2493">
                  <c:v>2.3999999999999941</c:v>
                </c:pt>
                <c:pt idx="2494">
                  <c:v>2.7199999999999989</c:v>
                </c:pt>
                <c:pt idx="2495">
                  <c:v>3.1799999999999953</c:v>
                </c:pt>
                <c:pt idx="2496">
                  <c:v>3.0199999999999987</c:v>
                </c:pt>
                <c:pt idx="2497">
                  <c:v>2.319999999999999</c:v>
                </c:pt>
                <c:pt idx="2498">
                  <c:v>2.4000000000000057</c:v>
                </c:pt>
                <c:pt idx="2499">
                  <c:v>1.7800000000000069</c:v>
                </c:pt>
                <c:pt idx="2500">
                  <c:v>1.6000000000000114</c:v>
                </c:pt>
                <c:pt idx="2501">
                  <c:v>0.86000000000000798</c:v>
                </c:pt>
                <c:pt idx="2502">
                  <c:v>0.90000000000000568</c:v>
                </c:pt>
                <c:pt idx="2503">
                  <c:v>1.6599999999999966</c:v>
                </c:pt>
                <c:pt idx="2504">
                  <c:v>2.0999999999999943</c:v>
                </c:pt>
                <c:pt idx="2505">
                  <c:v>1.2199999999999875</c:v>
                </c:pt>
                <c:pt idx="2506">
                  <c:v>1.4399999999999864</c:v>
                </c:pt>
                <c:pt idx="2507">
                  <c:v>1.5199999999999876</c:v>
                </c:pt>
                <c:pt idx="2508">
                  <c:v>1.5599999999999909</c:v>
                </c:pt>
                <c:pt idx="2509">
                  <c:v>1.6199999999999875</c:v>
                </c:pt>
                <c:pt idx="2510">
                  <c:v>2.1399999999999921</c:v>
                </c:pt>
                <c:pt idx="2511">
                  <c:v>2.3799999999999955</c:v>
                </c:pt>
                <c:pt idx="2512">
                  <c:v>1.9399999999999977</c:v>
                </c:pt>
                <c:pt idx="2513">
                  <c:v>1.2399999999999978</c:v>
                </c:pt>
                <c:pt idx="2514">
                  <c:v>0.76000000000000223</c:v>
                </c:pt>
                <c:pt idx="2515">
                  <c:v>0.34000000000000341</c:v>
                </c:pt>
                <c:pt idx="2516">
                  <c:v>0.2</c:v>
                </c:pt>
                <c:pt idx="2517">
                  <c:v>0.1400000000000034</c:v>
                </c:pt>
                <c:pt idx="2518">
                  <c:v>0.10000000000000568</c:v>
                </c:pt>
                <c:pt idx="2519">
                  <c:v>0.44000000000000339</c:v>
                </c:pt>
                <c:pt idx="2520">
                  <c:v>0.64000000000000346</c:v>
                </c:pt>
                <c:pt idx="2521">
                  <c:v>1.2200000000000046</c:v>
                </c:pt>
                <c:pt idx="2522">
                  <c:v>1.2599999999999967</c:v>
                </c:pt>
                <c:pt idx="2523">
                  <c:v>1.319999999999999</c:v>
                </c:pt>
                <c:pt idx="2524">
                  <c:v>1.2599999999999967</c:v>
                </c:pt>
                <c:pt idx="2525">
                  <c:v>1.6799999999999955</c:v>
                </c:pt>
                <c:pt idx="2526">
                  <c:v>1.5399999999999978</c:v>
                </c:pt>
                <c:pt idx="2527">
                  <c:v>2.0200000000000045</c:v>
                </c:pt>
                <c:pt idx="2528">
                  <c:v>2.5200000000000045</c:v>
                </c:pt>
                <c:pt idx="2529">
                  <c:v>2.5000000000000115</c:v>
                </c:pt>
                <c:pt idx="2530">
                  <c:v>2.4800000000000066</c:v>
                </c:pt>
                <c:pt idx="2531">
                  <c:v>1.8600000000000023</c:v>
                </c:pt>
                <c:pt idx="2532">
                  <c:v>1.9399999999999977</c:v>
                </c:pt>
                <c:pt idx="2533">
                  <c:v>1.5199999999999931</c:v>
                </c:pt>
                <c:pt idx="2534">
                  <c:v>1.6199999999999932</c:v>
                </c:pt>
                <c:pt idx="2535">
                  <c:v>1.1799999999999955</c:v>
                </c:pt>
                <c:pt idx="2536">
                  <c:v>1.4</c:v>
                </c:pt>
                <c:pt idx="2537">
                  <c:v>1.0400000000000034</c:v>
                </c:pt>
                <c:pt idx="2538">
                  <c:v>0.74000000000000909</c:v>
                </c:pt>
                <c:pt idx="2539">
                  <c:v>0.54000000000000914</c:v>
                </c:pt>
                <c:pt idx="2540">
                  <c:v>0.70000000000001139</c:v>
                </c:pt>
                <c:pt idx="2541">
                  <c:v>0.74000000000000909</c:v>
                </c:pt>
                <c:pt idx="2542">
                  <c:v>0.98000000000000687</c:v>
                </c:pt>
                <c:pt idx="2543">
                  <c:v>1.3400000000000034</c:v>
                </c:pt>
                <c:pt idx="2544">
                  <c:v>1.5800000000000012</c:v>
                </c:pt>
                <c:pt idx="2545">
                  <c:v>-3.9999999999997725E-2</c:v>
                </c:pt>
                <c:pt idx="2546">
                  <c:v>-0.21999999999999317</c:v>
                </c:pt>
                <c:pt idx="2547">
                  <c:v>-0.23999999999999205</c:v>
                </c:pt>
                <c:pt idx="2548">
                  <c:v>-0.23999999999999772</c:v>
                </c:pt>
                <c:pt idx="2549">
                  <c:v>-0.21999999999999886</c:v>
                </c:pt>
                <c:pt idx="2550">
                  <c:v>1.7800000000000011</c:v>
                </c:pt>
                <c:pt idx="2551">
                  <c:v>2.2999999999999945</c:v>
                </c:pt>
                <c:pt idx="2552">
                  <c:v>2.359999999999991</c:v>
                </c:pt>
                <c:pt idx="2553">
                  <c:v>2.3399999999999919</c:v>
                </c:pt>
                <c:pt idx="2554">
                  <c:v>2.3999999999999941</c:v>
                </c:pt>
                <c:pt idx="2555">
                  <c:v>2.1999999999999944</c:v>
                </c:pt>
                <c:pt idx="2556">
                  <c:v>2.3399999999999919</c:v>
                </c:pt>
                <c:pt idx="2557">
                  <c:v>2.8399999999999976</c:v>
                </c:pt>
                <c:pt idx="2558">
                  <c:v>3.1400000000000032</c:v>
                </c:pt>
                <c:pt idx="2559">
                  <c:v>3.6600000000000024</c:v>
                </c:pt>
                <c:pt idx="2560">
                  <c:v>4.1000000000000059</c:v>
                </c:pt>
                <c:pt idx="2561">
                  <c:v>4.0600000000000076</c:v>
                </c:pt>
                <c:pt idx="2562">
                  <c:v>4.3</c:v>
                </c:pt>
                <c:pt idx="2563">
                  <c:v>4.199999999999994</c:v>
                </c:pt>
                <c:pt idx="2564">
                  <c:v>3.8999999999999941</c:v>
                </c:pt>
                <c:pt idx="2565">
                  <c:v>4.0599999999999907</c:v>
                </c:pt>
                <c:pt idx="2566">
                  <c:v>3.939999999999992</c:v>
                </c:pt>
                <c:pt idx="2567">
                  <c:v>3.9199999999999933</c:v>
                </c:pt>
                <c:pt idx="2568">
                  <c:v>4.1399999999999917</c:v>
                </c:pt>
                <c:pt idx="2569">
                  <c:v>3.939999999999992</c:v>
                </c:pt>
                <c:pt idx="2570">
                  <c:v>3.6199999999999877</c:v>
                </c:pt>
                <c:pt idx="2571">
                  <c:v>3.5999999999999885</c:v>
                </c:pt>
                <c:pt idx="2572">
                  <c:v>3.4799999999999898</c:v>
                </c:pt>
                <c:pt idx="2573">
                  <c:v>3.439999999999992</c:v>
                </c:pt>
                <c:pt idx="2574">
                  <c:v>4.0599999999999907</c:v>
                </c:pt>
                <c:pt idx="2575">
                  <c:v>4.4399999999999924</c:v>
                </c:pt>
                <c:pt idx="2576">
                  <c:v>4.699999999999994</c:v>
                </c:pt>
                <c:pt idx="2577">
                  <c:v>4.8799999999999955</c:v>
                </c:pt>
                <c:pt idx="2578">
                  <c:v>5.4600000000000026</c:v>
                </c:pt>
                <c:pt idx="2579">
                  <c:v>5.380000000000007</c:v>
                </c:pt>
                <c:pt idx="2580">
                  <c:v>5.2000000000000117</c:v>
                </c:pt>
                <c:pt idx="2581">
                  <c:v>5.1200000000000099</c:v>
                </c:pt>
                <c:pt idx="2582">
                  <c:v>5.1000000000000112</c:v>
                </c:pt>
                <c:pt idx="2583">
                  <c:v>4.9400000000000093</c:v>
                </c:pt>
                <c:pt idx="2584">
                  <c:v>4.9200000000000044</c:v>
                </c:pt>
                <c:pt idx="2585">
                  <c:v>5.2400000000000038</c:v>
                </c:pt>
                <c:pt idx="2586">
                  <c:v>5.7399999999999975</c:v>
                </c:pt>
                <c:pt idx="2587">
                  <c:v>5.919999999999999</c:v>
                </c:pt>
                <c:pt idx="2588">
                  <c:v>6.0399999999999974</c:v>
                </c:pt>
                <c:pt idx="2589">
                  <c:v>6.1199999999999992</c:v>
                </c:pt>
                <c:pt idx="2590">
                  <c:v>6.3999999999999941</c:v>
                </c:pt>
                <c:pt idx="2591">
                  <c:v>6.4800000000000013</c:v>
                </c:pt>
                <c:pt idx="2592">
                  <c:v>6.419999999999999</c:v>
                </c:pt>
                <c:pt idx="2593">
                  <c:v>6.419999999999999</c:v>
                </c:pt>
                <c:pt idx="2594">
                  <c:v>6.6</c:v>
                </c:pt>
                <c:pt idx="2595">
                  <c:v>6.6400000000000032</c:v>
                </c:pt>
                <c:pt idx="2596">
                  <c:v>6.6800000000000015</c:v>
                </c:pt>
                <c:pt idx="2597">
                  <c:v>6.8</c:v>
                </c:pt>
                <c:pt idx="2598">
                  <c:v>7.1199999999999992</c:v>
                </c:pt>
                <c:pt idx="2599">
                  <c:v>7.2399999999999975</c:v>
                </c:pt>
                <c:pt idx="2600">
                  <c:v>7.1199999999999992</c:v>
                </c:pt>
                <c:pt idx="2601">
                  <c:v>7.5399999999999974</c:v>
                </c:pt>
                <c:pt idx="2602">
                  <c:v>7.4</c:v>
                </c:pt>
                <c:pt idx="2603">
                  <c:v>7.580000000000001</c:v>
                </c:pt>
                <c:pt idx="2604">
                  <c:v>8.1800000000000015</c:v>
                </c:pt>
                <c:pt idx="2605">
                  <c:v>8.9600000000000026</c:v>
                </c:pt>
                <c:pt idx="2606">
                  <c:v>8.860000000000003</c:v>
                </c:pt>
                <c:pt idx="2607">
                  <c:v>9.5400000000000027</c:v>
                </c:pt>
                <c:pt idx="2608">
                  <c:v>9.7000000000000064</c:v>
                </c:pt>
                <c:pt idx="2609">
                  <c:v>9.7400000000000038</c:v>
                </c:pt>
                <c:pt idx="2610">
                  <c:v>9.3599999999999959</c:v>
                </c:pt>
                <c:pt idx="2611">
                  <c:v>9.4199999999999982</c:v>
                </c:pt>
                <c:pt idx="2612">
                  <c:v>9.1599999999999966</c:v>
                </c:pt>
                <c:pt idx="2613">
                  <c:v>8.8199999999999932</c:v>
                </c:pt>
                <c:pt idx="2614">
                  <c:v>8.3999999999999879</c:v>
                </c:pt>
                <c:pt idx="2615">
                  <c:v>8.5799999999999947</c:v>
                </c:pt>
                <c:pt idx="2616">
                  <c:v>7.8399999999999919</c:v>
                </c:pt>
                <c:pt idx="2617">
                  <c:v>7.4799999999999951</c:v>
                </c:pt>
                <c:pt idx="2618">
                  <c:v>7.699999999999994</c:v>
                </c:pt>
                <c:pt idx="2619">
                  <c:v>7.8399999999999919</c:v>
                </c:pt>
                <c:pt idx="2620">
                  <c:v>7.699999999999994</c:v>
                </c:pt>
                <c:pt idx="2621">
                  <c:v>8.4199999999999875</c:v>
                </c:pt>
                <c:pt idx="2622">
                  <c:v>9.0199999999999818</c:v>
                </c:pt>
                <c:pt idx="2623">
                  <c:v>9.43999999999998</c:v>
                </c:pt>
                <c:pt idx="2624">
                  <c:v>9.0799999999999894</c:v>
                </c:pt>
                <c:pt idx="2625">
                  <c:v>9.2199999999999882</c:v>
                </c:pt>
                <c:pt idx="2626">
                  <c:v>9.3199999999999985</c:v>
                </c:pt>
                <c:pt idx="2627">
                  <c:v>9</c:v>
                </c:pt>
                <c:pt idx="2628">
                  <c:v>8.9800000000000075</c:v>
                </c:pt>
                <c:pt idx="2629">
                  <c:v>9.5800000000000072</c:v>
                </c:pt>
                <c:pt idx="2630">
                  <c:v>9.5600000000000023</c:v>
                </c:pt>
                <c:pt idx="2631">
                  <c:v>9.4</c:v>
                </c:pt>
                <c:pt idx="2632">
                  <c:v>9.860000000000003</c:v>
                </c:pt>
                <c:pt idx="2633">
                  <c:v>9.6999999999999886</c:v>
                </c:pt>
                <c:pt idx="2634">
                  <c:v>9.6399999999999864</c:v>
                </c:pt>
                <c:pt idx="2635">
                  <c:v>10.019999999999992</c:v>
                </c:pt>
                <c:pt idx="2636">
                  <c:v>10.779999999999996</c:v>
                </c:pt>
                <c:pt idx="2637">
                  <c:v>10.9</c:v>
                </c:pt>
                <c:pt idx="2638">
                  <c:v>11.200000000000012</c:v>
                </c:pt>
                <c:pt idx="2639">
                  <c:v>11.460000000000013</c:v>
                </c:pt>
                <c:pt idx="2640">
                  <c:v>11.880000000000006</c:v>
                </c:pt>
                <c:pt idx="2641">
                  <c:v>11.720000000000004</c:v>
                </c:pt>
                <c:pt idx="2642">
                  <c:v>11.8</c:v>
                </c:pt>
                <c:pt idx="2643">
                  <c:v>11.539999999999997</c:v>
                </c:pt>
                <c:pt idx="2644">
                  <c:v>11.479999999999995</c:v>
                </c:pt>
                <c:pt idx="2645">
                  <c:v>11.299999999999988</c:v>
                </c:pt>
                <c:pt idx="2646">
                  <c:v>11.519999999999992</c:v>
                </c:pt>
                <c:pt idx="2647">
                  <c:v>11.419999999999993</c:v>
                </c:pt>
                <c:pt idx="2648">
                  <c:v>11.839999999999986</c:v>
                </c:pt>
                <c:pt idx="2649">
                  <c:v>12.199999999999989</c:v>
                </c:pt>
                <c:pt idx="2650">
                  <c:v>11.5</c:v>
                </c:pt>
                <c:pt idx="2651">
                  <c:v>10.879999999999995</c:v>
                </c:pt>
                <c:pt idx="2652">
                  <c:v>10.9</c:v>
                </c:pt>
                <c:pt idx="2653">
                  <c:v>10.739999999999998</c:v>
                </c:pt>
                <c:pt idx="2654">
                  <c:v>10.960000000000003</c:v>
                </c:pt>
                <c:pt idx="2655">
                  <c:v>11.4</c:v>
                </c:pt>
                <c:pt idx="2656">
                  <c:v>12</c:v>
                </c:pt>
                <c:pt idx="2657">
                  <c:v>11.979999999999995</c:v>
                </c:pt>
                <c:pt idx="2658">
                  <c:v>12.100000000000012</c:v>
                </c:pt>
                <c:pt idx="2659">
                  <c:v>11.580000000000007</c:v>
                </c:pt>
                <c:pt idx="2660">
                  <c:v>11.820000000000004</c:v>
                </c:pt>
                <c:pt idx="2661">
                  <c:v>11.480000000000008</c:v>
                </c:pt>
                <c:pt idx="2662">
                  <c:v>11.360000000000014</c:v>
                </c:pt>
                <c:pt idx="2663">
                  <c:v>10.820000000000004</c:v>
                </c:pt>
                <c:pt idx="2664">
                  <c:v>10.5</c:v>
                </c:pt>
                <c:pt idx="2665">
                  <c:v>10.04000000000001</c:v>
                </c:pt>
                <c:pt idx="2666">
                  <c:v>10.300000000000011</c:v>
                </c:pt>
                <c:pt idx="2667">
                  <c:v>10.4</c:v>
                </c:pt>
                <c:pt idx="2668">
                  <c:v>10.080000000000007</c:v>
                </c:pt>
                <c:pt idx="2669">
                  <c:v>9.9400000000000084</c:v>
                </c:pt>
                <c:pt idx="2670">
                  <c:v>9.9199999999999928</c:v>
                </c:pt>
                <c:pt idx="2671">
                  <c:v>9.4799999999999844</c:v>
                </c:pt>
                <c:pt idx="2672">
                  <c:v>8.7799999999999958</c:v>
                </c:pt>
                <c:pt idx="2673">
                  <c:v>9.0399999999999867</c:v>
                </c:pt>
                <c:pt idx="2674">
                  <c:v>8.9999999999999893</c:v>
                </c:pt>
                <c:pt idx="2675">
                  <c:v>9.139999999999997</c:v>
                </c:pt>
                <c:pt idx="2676">
                  <c:v>9.0400000000000098</c:v>
                </c:pt>
                <c:pt idx="2677">
                  <c:v>9.5200000000000049</c:v>
                </c:pt>
                <c:pt idx="2678">
                  <c:v>9.5</c:v>
                </c:pt>
                <c:pt idx="2679">
                  <c:v>9.5199999999999925</c:v>
                </c:pt>
                <c:pt idx="2680">
                  <c:v>9.5599999999999916</c:v>
                </c:pt>
                <c:pt idx="2681">
                  <c:v>9.3399999999999856</c:v>
                </c:pt>
                <c:pt idx="2682">
                  <c:v>9.5199999999999818</c:v>
                </c:pt>
                <c:pt idx="2683">
                  <c:v>9.6599999999999913</c:v>
                </c:pt>
                <c:pt idx="2684">
                  <c:v>9.9399999999999977</c:v>
                </c:pt>
                <c:pt idx="2685">
                  <c:v>9.3799999999999955</c:v>
                </c:pt>
                <c:pt idx="2686">
                  <c:v>9.0799999999999947</c:v>
                </c:pt>
                <c:pt idx="2687">
                  <c:v>8.360000000000003</c:v>
                </c:pt>
                <c:pt idx="2688">
                  <c:v>8.1200000000000045</c:v>
                </c:pt>
                <c:pt idx="2689">
                  <c:v>7.8600000000000021</c:v>
                </c:pt>
                <c:pt idx="2690">
                  <c:v>7.880000000000007</c:v>
                </c:pt>
                <c:pt idx="2691">
                  <c:v>8.7000000000000117</c:v>
                </c:pt>
                <c:pt idx="2692">
                  <c:v>9.2200000000000166</c:v>
                </c:pt>
                <c:pt idx="2693">
                  <c:v>9.7000000000000117</c:v>
                </c:pt>
                <c:pt idx="2694">
                  <c:v>9.7000000000000224</c:v>
                </c:pt>
                <c:pt idx="2695">
                  <c:v>9.660000000000025</c:v>
                </c:pt>
                <c:pt idx="2696">
                  <c:v>9.6000000000000227</c:v>
                </c:pt>
                <c:pt idx="2697">
                  <c:v>9.8400000000000087</c:v>
                </c:pt>
                <c:pt idx="2698">
                  <c:v>9.760000000000014</c:v>
                </c:pt>
                <c:pt idx="2699">
                  <c:v>10.520000000000005</c:v>
                </c:pt>
                <c:pt idx="2700">
                  <c:v>10.920000000000005</c:v>
                </c:pt>
                <c:pt idx="2701">
                  <c:v>10.9</c:v>
                </c:pt>
                <c:pt idx="2702">
                  <c:v>11.200000000000012</c:v>
                </c:pt>
                <c:pt idx="2703">
                  <c:v>11.400000000000011</c:v>
                </c:pt>
                <c:pt idx="2704">
                  <c:v>11.220000000000017</c:v>
                </c:pt>
                <c:pt idx="2705">
                  <c:v>11.380000000000019</c:v>
                </c:pt>
                <c:pt idx="2706">
                  <c:v>11.54000000000002</c:v>
                </c:pt>
                <c:pt idx="2707">
                  <c:v>11.200000000000012</c:v>
                </c:pt>
                <c:pt idx="2708">
                  <c:v>11.120000000000015</c:v>
                </c:pt>
                <c:pt idx="2709">
                  <c:v>11.220000000000017</c:v>
                </c:pt>
                <c:pt idx="2710">
                  <c:v>11.280000000000006</c:v>
                </c:pt>
                <c:pt idx="2711">
                  <c:v>11</c:v>
                </c:pt>
                <c:pt idx="2712">
                  <c:v>10.840000000000009</c:v>
                </c:pt>
                <c:pt idx="2713">
                  <c:v>10.679999999999996</c:v>
                </c:pt>
                <c:pt idx="2714">
                  <c:v>10.079999999999984</c:v>
                </c:pt>
                <c:pt idx="2715">
                  <c:v>9.9199999999999822</c:v>
                </c:pt>
                <c:pt idx="2716">
                  <c:v>9.9599999999999795</c:v>
                </c:pt>
                <c:pt idx="2717">
                  <c:v>9.8199999999999701</c:v>
                </c:pt>
                <c:pt idx="2718">
                  <c:v>9.5599999999999792</c:v>
                </c:pt>
                <c:pt idx="2719">
                  <c:v>9.7199999999999935</c:v>
                </c:pt>
                <c:pt idx="2720">
                  <c:v>9.5</c:v>
                </c:pt>
                <c:pt idx="2721">
                  <c:v>8.7200000000000042</c:v>
                </c:pt>
                <c:pt idx="2722">
                  <c:v>8.5</c:v>
                </c:pt>
                <c:pt idx="2723">
                  <c:v>8.1799999999999962</c:v>
                </c:pt>
                <c:pt idx="2724">
                  <c:v>7.7799999999999843</c:v>
                </c:pt>
                <c:pt idx="2725">
                  <c:v>7.6399999999999864</c:v>
                </c:pt>
                <c:pt idx="2726">
                  <c:v>7.9599999999999911</c:v>
                </c:pt>
                <c:pt idx="2727">
                  <c:v>7.7799999999999958</c:v>
                </c:pt>
                <c:pt idx="2728">
                  <c:v>7.5799999999999956</c:v>
                </c:pt>
                <c:pt idx="2729">
                  <c:v>7.5800000000000072</c:v>
                </c:pt>
                <c:pt idx="2730">
                  <c:v>7.3600000000000021</c:v>
                </c:pt>
                <c:pt idx="2731">
                  <c:v>7.2</c:v>
                </c:pt>
                <c:pt idx="2732">
                  <c:v>7.7799999999999958</c:v>
                </c:pt>
                <c:pt idx="2733">
                  <c:v>8.6600000000000019</c:v>
                </c:pt>
                <c:pt idx="2734">
                  <c:v>8.7999999999999883</c:v>
                </c:pt>
                <c:pt idx="2735">
                  <c:v>9.1799999999999962</c:v>
                </c:pt>
                <c:pt idx="2736">
                  <c:v>9.8000000000000007</c:v>
                </c:pt>
                <c:pt idx="2737">
                  <c:v>9.7200000000000042</c:v>
                </c:pt>
                <c:pt idx="2738">
                  <c:v>9.6200000000000045</c:v>
                </c:pt>
                <c:pt idx="2739">
                  <c:v>9.9600000000000026</c:v>
                </c:pt>
                <c:pt idx="2740">
                  <c:v>10.439999999999998</c:v>
                </c:pt>
                <c:pt idx="2741">
                  <c:v>10.739999999999986</c:v>
                </c:pt>
                <c:pt idx="2742">
                  <c:v>10.979999999999984</c:v>
                </c:pt>
                <c:pt idx="2743">
                  <c:v>10.639999999999986</c:v>
                </c:pt>
                <c:pt idx="2744">
                  <c:v>10.419999999999993</c:v>
                </c:pt>
                <c:pt idx="2745">
                  <c:v>10.359999999999991</c:v>
                </c:pt>
                <c:pt idx="2746">
                  <c:v>10.059999999999992</c:v>
                </c:pt>
                <c:pt idx="2747">
                  <c:v>9.9199999999999928</c:v>
                </c:pt>
                <c:pt idx="2748">
                  <c:v>10.45999999999999</c:v>
                </c:pt>
                <c:pt idx="2749">
                  <c:v>10.699999999999989</c:v>
                </c:pt>
                <c:pt idx="2750">
                  <c:v>10.019999999999992</c:v>
                </c:pt>
                <c:pt idx="2751">
                  <c:v>9.7800000000000065</c:v>
                </c:pt>
                <c:pt idx="2752">
                  <c:v>9.0400000000000098</c:v>
                </c:pt>
                <c:pt idx="2753">
                  <c:v>8.1400000000000095</c:v>
                </c:pt>
                <c:pt idx="2754">
                  <c:v>7.6400000000000201</c:v>
                </c:pt>
                <c:pt idx="2755">
                  <c:v>7.780000000000018</c:v>
                </c:pt>
                <c:pt idx="2756">
                  <c:v>7.5000000000000115</c:v>
                </c:pt>
                <c:pt idx="2757">
                  <c:v>7.4800000000000066</c:v>
                </c:pt>
                <c:pt idx="2758">
                  <c:v>7.1600000000000019</c:v>
                </c:pt>
                <c:pt idx="2759">
                  <c:v>6.9599999999999911</c:v>
                </c:pt>
                <c:pt idx="2760">
                  <c:v>6.4399999999999977</c:v>
                </c:pt>
                <c:pt idx="2761">
                  <c:v>6.1599999999999913</c:v>
                </c:pt>
                <c:pt idx="2762">
                  <c:v>6.119999999999993</c:v>
                </c:pt>
                <c:pt idx="2763">
                  <c:v>6.1799999999999953</c:v>
                </c:pt>
                <c:pt idx="2764">
                  <c:v>5.9199999999999928</c:v>
                </c:pt>
                <c:pt idx="2765">
                  <c:v>5.9599999999999911</c:v>
                </c:pt>
                <c:pt idx="2766">
                  <c:v>6.2799999999999958</c:v>
                </c:pt>
                <c:pt idx="2767">
                  <c:v>6.2</c:v>
                </c:pt>
                <c:pt idx="2768">
                  <c:v>6.2799999999999958</c:v>
                </c:pt>
                <c:pt idx="2769">
                  <c:v>6.7000000000000117</c:v>
                </c:pt>
                <c:pt idx="2770">
                  <c:v>6.7200000000000042</c:v>
                </c:pt>
                <c:pt idx="2771">
                  <c:v>6.6600000000000135</c:v>
                </c:pt>
                <c:pt idx="2772">
                  <c:v>7.1400000000000095</c:v>
                </c:pt>
                <c:pt idx="2773">
                  <c:v>7.4400000000000093</c:v>
                </c:pt>
                <c:pt idx="2774">
                  <c:v>7.3400000000000087</c:v>
                </c:pt>
                <c:pt idx="2775">
                  <c:v>7.400000000000011</c:v>
                </c:pt>
                <c:pt idx="2776">
                  <c:v>7.4200000000000044</c:v>
                </c:pt>
                <c:pt idx="2777">
                  <c:v>6.8400000000000087</c:v>
                </c:pt>
                <c:pt idx="2778">
                  <c:v>6.8200000000000163</c:v>
                </c:pt>
                <c:pt idx="2779">
                  <c:v>6.5800000000000072</c:v>
                </c:pt>
                <c:pt idx="2780">
                  <c:v>6.6800000000000068</c:v>
                </c:pt>
                <c:pt idx="2781">
                  <c:v>6.380000000000007</c:v>
                </c:pt>
                <c:pt idx="2782">
                  <c:v>6.880000000000007</c:v>
                </c:pt>
                <c:pt idx="2783">
                  <c:v>6.3600000000000021</c:v>
                </c:pt>
                <c:pt idx="2784">
                  <c:v>6.5800000000000072</c:v>
                </c:pt>
                <c:pt idx="2785">
                  <c:v>6.6200000000000045</c:v>
                </c:pt>
                <c:pt idx="2786">
                  <c:v>6.5600000000000023</c:v>
                </c:pt>
                <c:pt idx="2787">
                  <c:v>6.3799999999999955</c:v>
                </c:pt>
                <c:pt idx="2788">
                  <c:v>6.4399999999999977</c:v>
                </c:pt>
              </c:numCache>
            </c:numRef>
          </c:xVal>
          <c:yVal>
            <c:numRef>
              <c:f>'63J_3'!$A$2:$A$2798</c:f>
              <c:numCache>
                <c:formatCode>General</c:formatCode>
                <c:ptCount val="2797"/>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numCache>
            </c:numRef>
          </c:yVal>
          <c:smooth val="1"/>
          <c:extLst>
            <c:ext xmlns:c16="http://schemas.microsoft.com/office/drawing/2014/chart" uri="{C3380CC4-5D6E-409C-BE32-E72D297353CC}">
              <c16:uniqueId val="{00000004-4DD6-4618-BDF2-63872BE4B36D}"/>
            </c:ext>
          </c:extLst>
        </c:ser>
        <c:ser>
          <c:idx val="3"/>
          <c:order val="5"/>
          <c:tx>
            <c:strRef>
              <c:f>'63J_3'!$V$1</c:f>
              <c:strCache>
                <c:ptCount val="1"/>
                <c:pt idx="0">
                  <c:v>Net Change</c:v>
                </c:pt>
              </c:strCache>
            </c:strRef>
          </c:tx>
          <c:spPr>
            <a:ln w="19050" cap="rnd">
              <a:solidFill>
                <a:srgbClr val="FF0000"/>
              </a:solidFill>
              <a:round/>
            </a:ln>
            <a:effectLst/>
          </c:spPr>
          <c:marker>
            <c:symbol val="none"/>
          </c:marker>
          <c:xVal>
            <c:numRef>
              <c:f>'63J_3'!$V$2:$V$2796</c:f>
              <c:numCache>
                <c:formatCode>General</c:formatCode>
                <c:ptCount val="2795"/>
                <c:pt idx="3">
                  <c:v>3.3</c:v>
                </c:pt>
                <c:pt idx="4">
                  <c:v>3.6</c:v>
                </c:pt>
                <c:pt idx="5">
                  <c:v>3.66</c:v>
                </c:pt>
                <c:pt idx="6">
                  <c:v>3.8200000000000003</c:v>
                </c:pt>
                <c:pt idx="7">
                  <c:v>3.72</c:v>
                </c:pt>
                <c:pt idx="8">
                  <c:v>4.26</c:v>
                </c:pt>
                <c:pt idx="9">
                  <c:v>4.16</c:v>
                </c:pt>
                <c:pt idx="10">
                  <c:v>4</c:v>
                </c:pt>
                <c:pt idx="11">
                  <c:v>3.8600000000000003</c:v>
                </c:pt>
                <c:pt idx="12">
                  <c:v>3.9399999999999991</c:v>
                </c:pt>
                <c:pt idx="13">
                  <c:v>3.7599999999999993</c:v>
                </c:pt>
                <c:pt idx="14">
                  <c:v>3.72</c:v>
                </c:pt>
                <c:pt idx="15">
                  <c:v>3.8600000000000003</c:v>
                </c:pt>
                <c:pt idx="16">
                  <c:v>3.9599999999999995</c:v>
                </c:pt>
                <c:pt idx="17">
                  <c:v>3.8</c:v>
                </c:pt>
                <c:pt idx="18">
                  <c:v>3.7599999999999993</c:v>
                </c:pt>
                <c:pt idx="19">
                  <c:v>3.6399999999999997</c:v>
                </c:pt>
                <c:pt idx="20">
                  <c:v>3.6199999999999997</c:v>
                </c:pt>
                <c:pt idx="21">
                  <c:v>3.5799999999999996</c:v>
                </c:pt>
                <c:pt idx="22">
                  <c:v>3.66</c:v>
                </c:pt>
                <c:pt idx="23">
                  <c:v>3.5199999999999996</c:v>
                </c:pt>
                <c:pt idx="24">
                  <c:v>3.1199999999999997</c:v>
                </c:pt>
                <c:pt idx="25">
                  <c:v>2.5799999999999996</c:v>
                </c:pt>
                <c:pt idx="26">
                  <c:v>1.92</c:v>
                </c:pt>
                <c:pt idx="27">
                  <c:v>1.44</c:v>
                </c:pt>
                <c:pt idx="28">
                  <c:v>0.98000000000000009</c:v>
                </c:pt>
                <c:pt idx="29">
                  <c:v>1.04</c:v>
                </c:pt>
                <c:pt idx="30">
                  <c:v>1.1599999999999999</c:v>
                </c:pt>
                <c:pt idx="31">
                  <c:v>1.44</c:v>
                </c:pt>
                <c:pt idx="32">
                  <c:v>1.1800000000000002</c:v>
                </c:pt>
                <c:pt idx="33">
                  <c:v>1.1399999999999997</c:v>
                </c:pt>
                <c:pt idx="34">
                  <c:v>0.8999999999999998</c:v>
                </c:pt>
                <c:pt idx="35">
                  <c:v>0.49999999999999967</c:v>
                </c:pt>
                <c:pt idx="36">
                  <c:v>-4.0000000000000216E-2</c:v>
                </c:pt>
                <c:pt idx="37">
                  <c:v>-0.22000000000000028</c:v>
                </c:pt>
                <c:pt idx="38">
                  <c:v>-0.13999999999999985</c:v>
                </c:pt>
                <c:pt idx="39">
                  <c:v>-6.0000000000000143E-2</c:v>
                </c:pt>
                <c:pt idx="40">
                  <c:v>0.17999999999999972</c:v>
                </c:pt>
                <c:pt idx="41">
                  <c:v>0.17999999999999935</c:v>
                </c:pt>
                <c:pt idx="42">
                  <c:v>9.9999999999999645E-2</c:v>
                </c:pt>
                <c:pt idx="43">
                  <c:v>-0.38000000000000045</c:v>
                </c:pt>
                <c:pt idx="44">
                  <c:v>-0.66000000000000014</c:v>
                </c:pt>
                <c:pt idx="45">
                  <c:v>-0.77999999999999969</c:v>
                </c:pt>
                <c:pt idx="46">
                  <c:v>-0.83999999999999919</c:v>
                </c:pt>
                <c:pt idx="47">
                  <c:v>-0.67999999999999938</c:v>
                </c:pt>
                <c:pt idx="48">
                  <c:v>-0.31999999999999956</c:v>
                </c:pt>
                <c:pt idx="49">
                  <c:v>8.0000000000000071E-2</c:v>
                </c:pt>
                <c:pt idx="50">
                  <c:v>0</c:v>
                </c:pt>
                <c:pt idx="51">
                  <c:v>9.9999999999999645E-2</c:v>
                </c:pt>
                <c:pt idx="52">
                  <c:v>1.9999999999999928E-2</c:v>
                </c:pt>
                <c:pt idx="53">
                  <c:v>-0.17999999999999972</c:v>
                </c:pt>
                <c:pt idx="54">
                  <c:v>-0.71999999999999953</c:v>
                </c:pt>
                <c:pt idx="55">
                  <c:v>-0.53999999999999948</c:v>
                </c:pt>
                <c:pt idx="56">
                  <c:v>-3.9999999999999501E-2</c:v>
                </c:pt>
                <c:pt idx="57">
                  <c:v>0.64000000000000024</c:v>
                </c:pt>
                <c:pt idx="58">
                  <c:v>1.2</c:v>
                </c:pt>
                <c:pt idx="59">
                  <c:v>1.8</c:v>
                </c:pt>
                <c:pt idx="60">
                  <c:v>2.5599999999999996</c:v>
                </c:pt>
                <c:pt idx="61">
                  <c:v>3.2399999999999998</c:v>
                </c:pt>
                <c:pt idx="62">
                  <c:v>3.5799999999999996</c:v>
                </c:pt>
                <c:pt idx="63">
                  <c:v>3.94</c:v>
                </c:pt>
                <c:pt idx="64">
                  <c:v>4.4399999999999995</c:v>
                </c:pt>
                <c:pt idx="65">
                  <c:v>4.6800000000000006</c:v>
                </c:pt>
                <c:pt idx="66">
                  <c:v>4.38</c:v>
                </c:pt>
                <c:pt idx="67">
                  <c:v>4.4799999999999995</c:v>
                </c:pt>
                <c:pt idx="68">
                  <c:v>4.88</c:v>
                </c:pt>
                <c:pt idx="69">
                  <c:v>5.0399999999999991</c:v>
                </c:pt>
                <c:pt idx="70">
                  <c:v>4.8</c:v>
                </c:pt>
                <c:pt idx="71">
                  <c:v>4.68</c:v>
                </c:pt>
                <c:pt idx="72">
                  <c:v>4.18</c:v>
                </c:pt>
                <c:pt idx="73">
                  <c:v>3.8599999999999994</c:v>
                </c:pt>
                <c:pt idx="74">
                  <c:v>3.7599999999999993</c:v>
                </c:pt>
                <c:pt idx="75">
                  <c:v>3.44</c:v>
                </c:pt>
                <c:pt idx="76">
                  <c:v>3.6599999999999993</c:v>
                </c:pt>
                <c:pt idx="77">
                  <c:v>3.9599999999999995</c:v>
                </c:pt>
                <c:pt idx="78">
                  <c:v>4.2200000000000006</c:v>
                </c:pt>
                <c:pt idx="79">
                  <c:v>4.26</c:v>
                </c:pt>
                <c:pt idx="80">
                  <c:v>4.5600000000000005</c:v>
                </c:pt>
                <c:pt idx="81">
                  <c:v>4.3800000000000008</c:v>
                </c:pt>
                <c:pt idx="82">
                  <c:v>4.5600000000000005</c:v>
                </c:pt>
                <c:pt idx="83">
                  <c:v>4.6800000000000015</c:v>
                </c:pt>
                <c:pt idx="84">
                  <c:v>4.88</c:v>
                </c:pt>
                <c:pt idx="85">
                  <c:v>4.9000000000000004</c:v>
                </c:pt>
                <c:pt idx="86">
                  <c:v>5.24</c:v>
                </c:pt>
                <c:pt idx="87">
                  <c:v>5.2</c:v>
                </c:pt>
                <c:pt idx="88">
                  <c:v>5.1199999999999992</c:v>
                </c:pt>
                <c:pt idx="89">
                  <c:v>4.7799999999999994</c:v>
                </c:pt>
                <c:pt idx="90">
                  <c:v>4.9999999999999991</c:v>
                </c:pt>
                <c:pt idx="91">
                  <c:v>4.76</c:v>
                </c:pt>
                <c:pt idx="92">
                  <c:v>4.3400000000000007</c:v>
                </c:pt>
                <c:pt idx="93">
                  <c:v>4.24</c:v>
                </c:pt>
                <c:pt idx="94">
                  <c:v>4.24</c:v>
                </c:pt>
                <c:pt idx="95">
                  <c:v>4.1800000000000006</c:v>
                </c:pt>
                <c:pt idx="96">
                  <c:v>4.2799999999999994</c:v>
                </c:pt>
                <c:pt idx="97">
                  <c:v>4.74</c:v>
                </c:pt>
                <c:pt idx="98">
                  <c:v>4.7200000000000006</c:v>
                </c:pt>
                <c:pt idx="99">
                  <c:v>4.7799999999999994</c:v>
                </c:pt>
                <c:pt idx="100">
                  <c:v>4.4399999999999995</c:v>
                </c:pt>
                <c:pt idx="101">
                  <c:v>4.339999999999999</c:v>
                </c:pt>
                <c:pt idx="102">
                  <c:v>4.2</c:v>
                </c:pt>
                <c:pt idx="103">
                  <c:v>3.94</c:v>
                </c:pt>
                <c:pt idx="104">
                  <c:v>3.9</c:v>
                </c:pt>
                <c:pt idx="105">
                  <c:v>3.8600000000000003</c:v>
                </c:pt>
                <c:pt idx="106">
                  <c:v>3.6599999999999993</c:v>
                </c:pt>
                <c:pt idx="107">
                  <c:v>3.7400000000000007</c:v>
                </c:pt>
                <c:pt idx="108">
                  <c:v>3.9799999999999995</c:v>
                </c:pt>
                <c:pt idx="109">
                  <c:v>4.0200000000000005</c:v>
                </c:pt>
                <c:pt idx="110">
                  <c:v>4.2</c:v>
                </c:pt>
                <c:pt idx="111">
                  <c:v>4.3</c:v>
                </c:pt>
                <c:pt idx="112">
                  <c:v>4.4399999999999995</c:v>
                </c:pt>
                <c:pt idx="113">
                  <c:v>4.38</c:v>
                </c:pt>
                <c:pt idx="114">
                  <c:v>4.3199999999999994</c:v>
                </c:pt>
                <c:pt idx="115">
                  <c:v>4.1399999999999997</c:v>
                </c:pt>
                <c:pt idx="116">
                  <c:v>4.1199999999999992</c:v>
                </c:pt>
                <c:pt idx="117">
                  <c:v>3.6799999999999997</c:v>
                </c:pt>
                <c:pt idx="118">
                  <c:v>3.72</c:v>
                </c:pt>
                <c:pt idx="119">
                  <c:v>3.7800000000000002</c:v>
                </c:pt>
                <c:pt idx="120">
                  <c:v>4.2200000000000006</c:v>
                </c:pt>
                <c:pt idx="121">
                  <c:v>4.3800000000000008</c:v>
                </c:pt>
                <c:pt idx="122">
                  <c:v>4.5600000000000005</c:v>
                </c:pt>
                <c:pt idx="123">
                  <c:v>4.5400000000000009</c:v>
                </c:pt>
                <c:pt idx="124">
                  <c:v>4.62</c:v>
                </c:pt>
                <c:pt idx="125">
                  <c:v>4.3</c:v>
                </c:pt>
                <c:pt idx="126">
                  <c:v>4.74</c:v>
                </c:pt>
                <c:pt idx="127">
                  <c:v>4.92</c:v>
                </c:pt>
                <c:pt idx="128">
                  <c:v>4.7399999999999993</c:v>
                </c:pt>
                <c:pt idx="129">
                  <c:v>4.5599999999999996</c:v>
                </c:pt>
                <c:pt idx="130">
                  <c:v>4.76</c:v>
                </c:pt>
                <c:pt idx="131">
                  <c:v>4.2399999999999993</c:v>
                </c:pt>
                <c:pt idx="132">
                  <c:v>4.0999999999999996</c:v>
                </c:pt>
                <c:pt idx="133">
                  <c:v>4.0599999999999996</c:v>
                </c:pt>
                <c:pt idx="134">
                  <c:v>4.0600000000000005</c:v>
                </c:pt>
                <c:pt idx="135">
                  <c:v>3.78</c:v>
                </c:pt>
                <c:pt idx="136">
                  <c:v>3.7599999999999993</c:v>
                </c:pt>
                <c:pt idx="137">
                  <c:v>3.8199999999999994</c:v>
                </c:pt>
                <c:pt idx="138">
                  <c:v>3.7599999999999993</c:v>
                </c:pt>
                <c:pt idx="139">
                  <c:v>3.9</c:v>
                </c:pt>
                <c:pt idx="140">
                  <c:v>4.1199999999999992</c:v>
                </c:pt>
                <c:pt idx="141">
                  <c:v>4.2799999999999994</c:v>
                </c:pt>
                <c:pt idx="142">
                  <c:v>4.2600000000000007</c:v>
                </c:pt>
                <c:pt idx="143">
                  <c:v>4.1599999999999993</c:v>
                </c:pt>
                <c:pt idx="144">
                  <c:v>3.6599999999999993</c:v>
                </c:pt>
                <c:pt idx="145">
                  <c:v>3.66</c:v>
                </c:pt>
                <c:pt idx="146">
                  <c:v>3.6399999999999997</c:v>
                </c:pt>
                <c:pt idx="147">
                  <c:v>3.9800000000000004</c:v>
                </c:pt>
                <c:pt idx="148">
                  <c:v>3.9200000000000004</c:v>
                </c:pt>
                <c:pt idx="149">
                  <c:v>4.3800000000000008</c:v>
                </c:pt>
                <c:pt idx="150">
                  <c:v>4.0600000000000005</c:v>
                </c:pt>
                <c:pt idx="151">
                  <c:v>3.94</c:v>
                </c:pt>
                <c:pt idx="152">
                  <c:v>3.2</c:v>
                </c:pt>
                <c:pt idx="153">
                  <c:v>3.2599999999999993</c:v>
                </c:pt>
                <c:pt idx="154">
                  <c:v>3.2999999999999994</c:v>
                </c:pt>
                <c:pt idx="155">
                  <c:v>3.6799999999999997</c:v>
                </c:pt>
                <c:pt idx="156">
                  <c:v>3.84</c:v>
                </c:pt>
                <c:pt idx="157">
                  <c:v>4.1999999999999993</c:v>
                </c:pt>
                <c:pt idx="158">
                  <c:v>4.3999999999999995</c:v>
                </c:pt>
                <c:pt idx="159">
                  <c:v>4.24</c:v>
                </c:pt>
                <c:pt idx="160">
                  <c:v>3.6400000000000006</c:v>
                </c:pt>
                <c:pt idx="161">
                  <c:v>3.6199999999999997</c:v>
                </c:pt>
                <c:pt idx="162">
                  <c:v>3.9199999999999995</c:v>
                </c:pt>
                <c:pt idx="163">
                  <c:v>3.88</c:v>
                </c:pt>
                <c:pt idx="164">
                  <c:v>3.78</c:v>
                </c:pt>
                <c:pt idx="165">
                  <c:v>4.26</c:v>
                </c:pt>
                <c:pt idx="166">
                  <c:v>3.9799999999999995</c:v>
                </c:pt>
                <c:pt idx="167">
                  <c:v>3.88</c:v>
                </c:pt>
                <c:pt idx="168">
                  <c:v>4.18</c:v>
                </c:pt>
                <c:pt idx="169">
                  <c:v>4.16</c:v>
                </c:pt>
                <c:pt idx="170">
                  <c:v>4</c:v>
                </c:pt>
                <c:pt idx="171">
                  <c:v>4.4000000000000004</c:v>
                </c:pt>
                <c:pt idx="172">
                  <c:v>4.18</c:v>
                </c:pt>
                <c:pt idx="173">
                  <c:v>4.2</c:v>
                </c:pt>
                <c:pt idx="174">
                  <c:v>4.58</c:v>
                </c:pt>
                <c:pt idx="175">
                  <c:v>4.5400000000000009</c:v>
                </c:pt>
                <c:pt idx="176">
                  <c:v>4.26</c:v>
                </c:pt>
                <c:pt idx="177">
                  <c:v>4.24</c:v>
                </c:pt>
                <c:pt idx="178">
                  <c:v>4.0199999999999996</c:v>
                </c:pt>
                <c:pt idx="179">
                  <c:v>3.9799999999999995</c:v>
                </c:pt>
                <c:pt idx="180">
                  <c:v>4.5599999999999996</c:v>
                </c:pt>
                <c:pt idx="181">
                  <c:v>4.76</c:v>
                </c:pt>
                <c:pt idx="182">
                  <c:v>4.88</c:v>
                </c:pt>
                <c:pt idx="183">
                  <c:v>4.68</c:v>
                </c:pt>
                <c:pt idx="184">
                  <c:v>3.9200000000000004</c:v>
                </c:pt>
                <c:pt idx="185">
                  <c:v>2.5</c:v>
                </c:pt>
                <c:pt idx="186">
                  <c:v>1.4</c:v>
                </c:pt>
                <c:pt idx="187">
                  <c:v>1.0799999999999998</c:v>
                </c:pt>
                <c:pt idx="188">
                  <c:v>1.8800000000000001</c:v>
                </c:pt>
                <c:pt idx="189">
                  <c:v>4.04</c:v>
                </c:pt>
                <c:pt idx="190">
                  <c:v>6.42</c:v>
                </c:pt>
                <c:pt idx="191">
                  <c:v>8.2200000000000006</c:v>
                </c:pt>
                <c:pt idx="192">
                  <c:v>8.44</c:v>
                </c:pt>
                <c:pt idx="193">
                  <c:v>7.4599999999999982</c:v>
                </c:pt>
                <c:pt idx="194">
                  <c:v>5.62</c:v>
                </c:pt>
                <c:pt idx="195">
                  <c:v>3.88</c:v>
                </c:pt>
                <c:pt idx="196">
                  <c:v>3.18</c:v>
                </c:pt>
                <c:pt idx="197">
                  <c:v>3.2</c:v>
                </c:pt>
                <c:pt idx="198">
                  <c:v>3.6</c:v>
                </c:pt>
                <c:pt idx="199">
                  <c:v>4</c:v>
                </c:pt>
                <c:pt idx="200">
                  <c:v>4.4399999999999995</c:v>
                </c:pt>
                <c:pt idx="201">
                  <c:v>4.3599999999999994</c:v>
                </c:pt>
                <c:pt idx="202">
                  <c:v>4.4000000000000004</c:v>
                </c:pt>
                <c:pt idx="203">
                  <c:v>4.3</c:v>
                </c:pt>
                <c:pt idx="204">
                  <c:v>4.0200000000000005</c:v>
                </c:pt>
                <c:pt idx="205">
                  <c:v>3.66</c:v>
                </c:pt>
                <c:pt idx="206">
                  <c:v>3.4799999999999995</c:v>
                </c:pt>
                <c:pt idx="207">
                  <c:v>3.66</c:v>
                </c:pt>
                <c:pt idx="208">
                  <c:v>3.5200000000000005</c:v>
                </c:pt>
                <c:pt idx="209">
                  <c:v>3.84</c:v>
                </c:pt>
                <c:pt idx="210">
                  <c:v>4.2399999999999993</c:v>
                </c:pt>
                <c:pt idx="211">
                  <c:v>4.54</c:v>
                </c:pt>
                <c:pt idx="212">
                  <c:v>4.26</c:v>
                </c:pt>
                <c:pt idx="213">
                  <c:v>4.5999999999999996</c:v>
                </c:pt>
                <c:pt idx="214">
                  <c:v>4.68</c:v>
                </c:pt>
                <c:pt idx="215">
                  <c:v>4.5200000000000005</c:v>
                </c:pt>
                <c:pt idx="216">
                  <c:v>4.74</c:v>
                </c:pt>
                <c:pt idx="217">
                  <c:v>5.08</c:v>
                </c:pt>
                <c:pt idx="218">
                  <c:v>5.0399999999999991</c:v>
                </c:pt>
                <c:pt idx="219">
                  <c:v>5.0200000000000005</c:v>
                </c:pt>
                <c:pt idx="220">
                  <c:v>5.32</c:v>
                </c:pt>
                <c:pt idx="221">
                  <c:v>4.9799999999999995</c:v>
                </c:pt>
                <c:pt idx="222">
                  <c:v>4.5999999999999996</c:v>
                </c:pt>
                <c:pt idx="223">
                  <c:v>4.5600000000000005</c:v>
                </c:pt>
                <c:pt idx="224">
                  <c:v>4.5400000000000009</c:v>
                </c:pt>
                <c:pt idx="225">
                  <c:v>4.6400000000000006</c:v>
                </c:pt>
                <c:pt idx="226">
                  <c:v>4.4799999999999995</c:v>
                </c:pt>
                <c:pt idx="227">
                  <c:v>4.66</c:v>
                </c:pt>
                <c:pt idx="228">
                  <c:v>4.58</c:v>
                </c:pt>
                <c:pt idx="229">
                  <c:v>4.3600000000000003</c:v>
                </c:pt>
                <c:pt idx="230">
                  <c:v>4.0599999999999996</c:v>
                </c:pt>
                <c:pt idx="231">
                  <c:v>4.1599999999999993</c:v>
                </c:pt>
                <c:pt idx="232">
                  <c:v>4.18</c:v>
                </c:pt>
                <c:pt idx="233">
                  <c:v>4.22</c:v>
                </c:pt>
                <c:pt idx="234">
                  <c:v>4.66</c:v>
                </c:pt>
                <c:pt idx="235">
                  <c:v>4.5199999999999996</c:v>
                </c:pt>
                <c:pt idx="236">
                  <c:v>5</c:v>
                </c:pt>
                <c:pt idx="237">
                  <c:v>5</c:v>
                </c:pt>
                <c:pt idx="238">
                  <c:v>4.8199999999999994</c:v>
                </c:pt>
                <c:pt idx="239">
                  <c:v>4.62</c:v>
                </c:pt>
                <c:pt idx="240">
                  <c:v>4.8600000000000012</c:v>
                </c:pt>
                <c:pt idx="241">
                  <c:v>4.7</c:v>
                </c:pt>
                <c:pt idx="242">
                  <c:v>4.9800000000000004</c:v>
                </c:pt>
                <c:pt idx="243">
                  <c:v>4.9400000000000004</c:v>
                </c:pt>
                <c:pt idx="244">
                  <c:v>5.3800000000000008</c:v>
                </c:pt>
                <c:pt idx="245">
                  <c:v>5.44</c:v>
                </c:pt>
                <c:pt idx="246">
                  <c:v>5.68</c:v>
                </c:pt>
                <c:pt idx="247">
                  <c:v>5.8</c:v>
                </c:pt>
                <c:pt idx="248">
                  <c:v>6.6599999999999993</c:v>
                </c:pt>
                <c:pt idx="249">
                  <c:v>6.18</c:v>
                </c:pt>
                <c:pt idx="250">
                  <c:v>5.86</c:v>
                </c:pt>
                <c:pt idx="251">
                  <c:v>5.12</c:v>
                </c:pt>
                <c:pt idx="252">
                  <c:v>4.9399999999999995</c:v>
                </c:pt>
                <c:pt idx="253">
                  <c:v>4.26</c:v>
                </c:pt>
                <c:pt idx="254">
                  <c:v>4.4000000000000004</c:v>
                </c:pt>
                <c:pt idx="255">
                  <c:v>4.68</c:v>
                </c:pt>
                <c:pt idx="256">
                  <c:v>5.0599999999999996</c:v>
                </c:pt>
                <c:pt idx="257">
                  <c:v>4.839999999999999</c:v>
                </c:pt>
                <c:pt idx="258">
                  <c:v>4.88</c:v>
                </c:pt>
                <c:pt idx="259">
                  <c:v>4.72</c:v>
                </c:pt>
                <c:pt idx="260">
                  <c:v>4.4599999999999991</c:v>
                </c:pt>
                <c:pt idx="261">
                  <c:v>4.5199999999999996</c:v>
                </c:pt>
                <c:pt idx="262">
                  <c:v>4.2200000000000006</c:v>
                </c:pt>
                <c:pt idx="263">
                  <c:v>3.8199999999999994</c:v>
                </c:pt>
                <c:pt idx="264">
                  <c:v>3.2400000000000007</c:v>
                </c:pt>
                <c:pt idx="265">
                  <c:v>3.2</c:v>
                </c:pt>
                <c:pt idx="266">
                  <c:v>2.9800000000000004</c:v>
                </c:pt>
                <c:pt idx="267">
                  <c:v>3.2399999999999998</c:v>
                </c:pt>
                <c:pt idx="268">
                  <c:v>3.5599999999999996</c:v>
                </c:pt>
                <c:pt idx="269">
                  <c:v>4.3599999999999994</c:v>
                </c:pt>
                <c:pt idx="270">
                  <c:v>4.3599999999999994</c:v>
                </c:pt>
                <c:pt idx="271">
                  <c:v>4.4399999999999995</c:v>
                </c:pt>
                <c:pt idx="272">
                  <c:v>4.76</c:v>
                </c:pt>
                <c:pt idx="273">
                  <c:v>4.8600000000000003</c:v>
                </c:pt>
                <c:pt idx="274">
                  <c:v>4.7</c:v>
                </c:pt>
                <c:pt idx="275">
                  <c:v>4.6199999999999992</c:v>
                </c:pt>
                <c:pt idx="276">
                  <c:v>4.6199999999999992</c:v>
                </c:pt>
                <c:pt idx="277">
                  <c:v>4.3</c:v>
                </c:pt>
                <c:pt idx="278">
                  <c:v>3.78</c:v>
                </c:pt>
                <c:pt idx="279">
                  <c:v>3.7400000000000007</c:v>
                </c:pt>
                <c:pt idx="280">
                  <c:v>3.9799999999999995</c:v>
                </c:pt>
                <c:pt idx="281">
                  <c:v>3.8600000000000008</c:v>
                </c:pt>
                <c:pt idx="282">
                  <c:v>3.7</c:v>
                </c:pt>
                <c:pt idx="283">
                  <c:v>4.3400000000000007</c:v>
                </c:pt>
                <c:pt idx="284">
                  <c:v>4.0200000000000005</c:v>
                </c:pt>
                <c:pt idx="285">
                  <c:v>3.9400000000000004</c:v>
                </c:pt>
                <c:pt idx="286">
                  <c:v>3.8800000000000012</c:v>
                </c:pt>
                <c:pt idx="287">
                  <c:v>3.7200000000000011</c:v>
                </c:pt>
                <c:pt idx="288">
                  <c:v>3.4</c:v>
                </c:pt>
                <c:pt idx="289">
                  <c:v>3.5200000000000005</c:v>
                </c:pt>
                <c:pt idx="290">
                  <c:v>3.3200000000000003</c:v>
                </c:pt>
                <c:pt idx="291">
                  <c:v>3.3200000000000003</c:v>
                </c:pt>
                <c:pt idx="292">
                  <c:v>3.34</c:v>
                </c:pt>
                <c:pt idx="293">
                  <c:v>3.12</c:v>
                </c:pt>
                <c:pt idx="294">
                  <c:v>3.14</c:v>
                </c:pt>
                <c:pt idx="295">
                  <c:v>3.2</c:v>
                </c:pt>
                <c:pt idx="296">
                  <c:v>3.22</c:v>
                </c:pt>
                <c:pt idx="297">
                  <c:v>3.1599999999999997</c:v>
                </c:pt>
                <c:pt idx="298">
                  <c:v>3.5</c:v>
                </c:pt>
                <c:pt idx="299">
                  <c:v>3.5599999999999996</c:v>
                </c:pt>
                <c:pt idx="300">
                  <c:v>3.5</c:v>
                </c:pt>
                <c:pt idx="301">
                  <c:v>3.3</c:v>
                </c:pt>
                <c:pt idx="302">
                  <c:v>3.2800000000000002</c:v>
                </c:pt>
                <c:pt idx="303">
                  <c:v>3.3800000000000003</c:v>
                </c:pt>
                <c:pt idx="304">
                  <c:v>3.2399999999999998</c:v>
                </c:pt>
                <c:pt idx="305">
                  <c:v>3.12</c:v>
                </c:pt>
                <c:pt idx="306">
                  <c:v>2.8</c:v>
                </c:pt>
                <c:pt idx="307">
                  <c:v>2.9799999999999995</c:v>
                </c:pt>
                <c:pt idx="308">
                  <c:v>2.4399999999999991</c:v>
                </c:pt>
                <c:pt idx="309">
                  <c:v>2.2399999999999998</c:v>
                </c:pt>
                <c:pt idx="310">
                  <c:v>2.2999999999999998</c:v>
                </c:pt>
                <c:pt idx="311">
                  <c:v>2.5599999999999996</c:v>
                </c:pt>
                <c:pt idx="312">
                  <c:v>2.4200000000000004</c:v>
                </c:pt>
                <c:pt idx="313">
                  <c:v>2.6800000000000006</c:v>
                </c:pt>
                <c:pt idx="314">
                  <c:v>2.8800000000000003</c:v>
                </c:pt>
                <c:pt idx="315">
                  <c:v>2.9200000000000004</c:v>
                </c:pt>
                <c:pt idx="316">
                  <c:v>3.3600000000000003</c:v>
                </c:pt>
                <c:pt idx="317">
                  <c:v>3.3600000000000003</c:v>
                </c:pt>
                <c:pt idx="318">
                  <c:v>3.4400000000000004</c:v>
                </c:pt>
                <c:pt idx="319">
                  <c:v>3.16</c:v>
                </c:pt>
                <c:pt idx="320">
                  <c:v>3.04</c:v>
                </c:pt>
                <c:pt idx="321">
                  <c:v>2.7399999999999998</c:v>
                </c:pt>
                <c:pt idx="322">
                  <c:v>2.8000000000000003</c:v>
                </c:pt>
                <c:pt idx="323">
                  <c:v>2.66</c:v>
                </c:pt>
                <c:pt idx="324">
                  <c:v>2.7399999999999998</c:v>
                </c:pt>
                <c:pt idx="325">
                  <c:v>2.8200000000000003</c:v>
                </c:pt>
                <c:pt idx="326">
                  <c:v>2.66</c:v>
                </c:pt>
                <c:pt idx="327">
                  <c:v>2.38</c:v>
                </c:pt>
                <c:pt idx="328">
                  <c:v>2.44</c:v>
                </c:pt>
                <c:pt idx="329">
                  <c:v>2.3199999999999994</c:v>
                </c:pt>
                <c:pt idx="330">
                  <c:v>2.3599999999999994</c:v>
                </c:pt>
                <c:pt idx="331">
                  <c:v>1.9999999999999993</c:v>
                </c:pt>
                <c:pt idx="332">
                  <c:v>1.7799999999999994</c:v>
                </c:pt>
                <c:pt idx="333">
                  <c:v>1.6799999999999997</c:v>
                </c:pt>
                <c:pt idx="334">
                  <c:v>1.6399999999999995</c:v>
                </c:pt>
                <c:pt idx="335">
                  <c:v>1.2999999999999994</c:v>
                </c:pt>
                <c:pt idx="336">
                  <c:v>1.6999999999999997</c:v>
                </c:pt>
                <c:pt idx="337">
                  <c:v>2.1799999999999997</c:v>
                </c:pt>
                <c:pt idx="338">
                  <c:v>1.8399999999999999</c:v>
                </c:pt>
                <c:pt idx="339">
                  <c:v>1.78</c:v>
                </c:pt>
                <c:pt idx="340">
                  <c:v>1.8000000000000003</c:v>
                </c:pt>
                <c:pt idx="341">
                  <c:v>1.4000000000000004</c:v>
                </c:pt>
                <c:pt idx="342">
                  <c:v>1.1400000000000006</c:v>
                </c:pt>
                <c:pt idx="343">
                  <c:v>1.2600000000000002</c:v>
                </c:pt>
                <c:pt idx="344">
                  <c:v>1.28</c:v>
                </c:pt>
                <c:pt idx="345">
                  <c:v>1.2400000000000002</c:v>
                </c:pt>
                <c:pt idx="346">
                  <c:v>1.3</c:v>
                </c:pt>
                <c:pt idx="347">
                  <c:v>1.3199999999999998</c:v>
                </c:pt>
                <c:pt idx="348">
                  <c:v>1.0600000000000005</c:v>
                </c:pt>
                <c:pt idx="349">
                  <c:v>1.0200000000000002</c:v>
                </c:pt>
                <c:pt idx="350">
                  <c:v>1.06</c:v>
                </c:pt>
                <c:pt idx="351">
                  <c:v>0.68</c:v>
                </c:pt>
                <c:pt idx="352">
                  <c:v>0.46000000000000013</c:v>
                </c:pt>
                <c:pt idx="353">
                  <c:v>0.57999999999999974</c:v>
                </c:pt>
                <c:pt idx="354">
                  <c:v>0.18000000000000008</c:v>
                </c:pt>
                <c:pt idx="355">
                  <c:v>-7.999999999999971E-2</c:v>
                </c:pt>
                <c:pt idx="356">
                  <c:v>0.30000000000000038</c:v>
                </c:pt>
                <c:pt idx="357">
                  <c:v>0.3</c:v>
                </c:pt>
                <c:pt idx="358">
                  <c:v>0.34000000000000019</c:v>
                </c:pt>
                <c:pt idx="359">
                  <c:v>0.82</c:v>
                </c:pt>
                <c:pt idx="360">
                  <c:v>1.4199999999999995</c:v>
                </c:pt>
                <c:pt idx="361">
                  <c:v>1.4599999999999995</c:v>
                </c:pt>
                <c:pt idx="362">
                  <c:v>1.4599999999999997</c:v>
                </c:pt>
                <c:pt idx="363">
                  <c:v>1.8399999999999994</c:v>
                </c:pt>
                <c:pt idx="364">
                  <c:v>1.6999999999999997</c:v>
                </c:pt>
                <c:pt idx="365">
                  <c:v>1.2199999999999995</c:v>
                </c:pt>
                <c:pt idx="366">
                  <c:v>1.3599999999999999</c:v>
                </c:pt>
                <c:pt idx="367">
                  <c:v>1.6599999999999997</c:v>
                </c:pt>
                <c:pt idx="368">
                  <c:v>1.5</c:v>
                </c:pt>
                <c:pt idx="369">
                  <c:v>1.64</c:v>
                </c:pt>
                <c:pt idx="370">
                  <c:v>1.98</c:v>
                </c:pt>
                <c:pt idx="371">
                  <c:v>1.5</c:v>
                </c:pt>
                <c:pt idx="372">
                  <c:v>1.64</c:v>
                </c:pt>
                <c:pt idx="373">
                  <c:v>1.52</c:v>
                </c:pt>
                <c:pt idx="374">
                  <c:v>1.6599999999999997</c:v>
                </c:pt>
                <c:pt idx="375">
                  <c:v>1.4799999999999998</c:v>
                </c:pt>
                <c:pt idx="376">
                  <c:v>1.6399999999999995</c:v>
                </c:pt>
                <c:pt idx="377">
                  <c:v>1.0999999999999992</c:v>
                </c:pt>
                <c:pt idx="378">
                  <c:v>1.099999999999999</c:v>
                </c:pt>
                <c:pt idx="379">
                  <c:v>0.45999999999999908</c:v>
                </c:pt>
                <c:pt idx="380">
                  <c:v>-0.40000000000000108</c:v>
                </c:pt>
                <c:pt idx="381">
                  <c:v>-1.8000000000000007</c:v>
                </c:pt>
                <c:pt idx="382">
                  <c:v>-2.9000000000000008</c:v>
                </c:pt>
                <c:pt idx="383">
                  <c:v>-4.58</c:v>
                </c:pt>
                <c:pt idx="384">
                  <c:v>-4.38</c:v>
                </c:pt>
                <c:pt idx="385">
                  <c:v>-2.7399999999999993</c:v>
                </c:pt>
                <c:pt idx="386">
                  <c:v>0.2000000000000007</c:v>
                </c:pt>
                <c:pt idx="387">
                  <c:v>2.7600000000000007</c:v>
                </c:pt>
                <c:pt idx="388">
                  <c:v>4.620000000000001</c:v>
                </c:pt>
                <c:pt idx="389">
                  <c:v>4.3400000000000007</c:v>
                </c:pt>
                <c:pt idx="390">
                  <c:v>3.2600000000000002</c:v>
                </c:pt>
                <c:pt idx="391">
                  <c:v>1.7400000000000007</c:v>
                </c:pt>
                <c:pt idx="392">
                  <c:v>0.3400000000000013</c:v>
                </c:pt>
                <c:pt idx="393">
                  <c:v>0.54000000000000126</c:v>
                </c:pt>
                <c:pt idx="394">
                  <c:v>1.2800000000000011</c:v>
                </c:pt>
                <c:pt idx="395">
                  <c:v>2.0600000000000009</c:v>
                </c:pt>
                <c:pt idx="396">
                  <c:v>2.96</c:v>
                </c:pt>
                <c:pt idx="397">
                  <c:v>3.9999999999999991</c:v>
                </c:pt>
                <c:pt idx="398">
                  <c:v>4.1599999999999984</c:v>
                </c:pt>
                <c:pt idx="399">
                  <c:v>4.6599999999999984</c:v>
                </c:pt>
                <c:pt idx="400">
                  <c:v>4.879999999999999</c:v>
                </c:pt>
                <c:pt idx="401">
                  <c:v>4.5999999999999996</c:v>
                </c:pt>
                <c:pt idx="402">
                  <c:v>4.72</c:v>
                </c:pt>
                <c:pt idx="403">
                  <c:v>5.0600000000000005</c:v>
                </c:pt>
                <c:pt idx="404">
                  <c:v>5.12</c:v>
                </c:pt>
                <c:pt idx="405">
                  <c:v>5.2799999999999994</c:v>
                </c:pt>
                <c:pt idx="406">
                  <c:v>5.7999999999999989</c:v>
                </c:pt>
                <c:pt idx="407">
                  <c:v>6.2799999999999994</c:v>
                </c:pt>
                <c:pt idx="408">
                  <c:v>5.8599999999999985</c:v>
                </c:pt>
                <c:pt idx="409">
                  <c:v>5.5199999999999978</c:v>
                </c:pt>
                <c:pt idx="410">
                  <c:v>5.6199999999999992</c:v>
                </c:pt>
                <c:pt idx="411">
                  <c:v>5.2399999999999993</c:v>
                </c:pt>
                <c:pt idx="412">
                  <c:v>4.58</c:v>
                </c:pt>
                <c:pt idx="413">
                  <c:v>4.879999999999999</c:v>
                </c:pt>
                <c:pt idx="414">
                  <c:v>5.1599999999999993</c:v>
                </c:pt>
                <c:pt idx="415">
                  <c:v>4.8599999999999994</c:v>
                </c:pt>
                <c:pt idx="416">
                  <c:v>4.88</c:v>
                </c:pt>
                <c:pt idx="417">
                  <c:v>4.7399999999999993</c:v>
                </c:pt>
                <c:pt idx="418">
                  <c:v>4.5599999999999996</c:v>
                </c:pt>
                <c:pt idx="419">
                  <c:v>4.1399999999999988</c:v>
                </c:pt>
                <c:pt idx="420">
                  <c:v>4.4399999999999995</c:v>
                </c:pt>
                <c:pt idx="421">
                  <c:v>4.58</c:v>
                </c:pt>
                <c:pt idx="422">
                  <c:v>4.26</c:v>
                </c:pt>
                <c:pt idx="423">
                  <c:v>4.4000000000000004</c:v>
                </c:pt>
                <c:pt idx="424">
                  <c:v>4.5999999999999996</c:v>
                </c:pt>
                <c:pt idx="425">
                  <c:v>3.8000000000000007</c:v>
                </c:pt>
                <c:pt idx="426">
                  <c:v>3.4799999999999995</c:v>
                </c:pt>
                <c:pt idx="427">
                  <c:v>3.96</c:v>
                </c:pt>
                <c:pt idx="428">
                  <c:v>3.4</c:v>
                </c:pt>
                <c:pt idx="429">
                  <c:v>3.4200000000000004</c:v>
                </c:pt>
                <c:pt idx="430">
                  <c:v>3.5200000000000005</c:v>
                </c:pt>
                <c:pt idx="431">
                  <c:v>3.2800000000000002</c:v>
                </c:pt>
                <c:pt idx="432">
                  <c:v>2.8400000000000007</c:v>
                </c:pt>
                <c:pt idx="433">
                  <c:v>3.0600000000000009</c:v>
                </c:pt>
                <c:pt idx="434">
                  <c:v>2.8800000000000008</c:v>
                </c:pt>
                <c:pt idx="435">
                  <c:v>2.9200000000000004</c:v>
                </c:pt>
                <c:pt idx="436">
                  <c:v>3.3400000000000007</c:v>
                </c:pt>
                <c:pt idx="437">
                  <c:v>3.62</c:v>
                </c:pt>
                <c:pt idx="438">
                  <c:v>3.8199999999999994</c:v>
                </c:pt>
                <c:pt idx="439">
                  <c:v>3.5599999999999996</c:v>
                </c:pt>
                <c:pt idx="440">
                  <c:v>3.5</c:v>
                </c:pt>
                <c:pt idx="441">
                  <c:v>3.2599999999999993</c:v>
                </c:pt>
                <c:pt idx="442">
                  <c:v>3.4599999999999995</c:v>
                </c:pt>
                <c:pt idx="443">
                  <c:v>3.3</c:v>
                </c:pt>
                <c:pt idx="444">
                  <c:v>3.88</c:v>
                </c:pt>
                <c:pt idx="445">
                  <c:v>4.04</c:v>
                </c:pt>
                <c:pt idx="446">
                  <c:v>4.0200000000000005</c:v>
                </c:pt>
                <c:pt idx="447">
                  <c:v>3.9</c:v>
                </c:pt>
                <c:pt idx="448">
                  <c:v>4.18</c:v>
                </c:pt>
                <c:pt idx="449">
                  <c:v>4.1399999999999997</c:v>
                </c:pt>
                <c:pt idx="450">
                  <c:v>4.5</c:v>
                </c:pt>
                <c:pt idx="451">
                  <c:v>4.9000000000000004</c:v>
                </c:pt>
                <c:pt idx="452">
                  <c:v>5.0200000000000005</c:v>
                </c:pt>
                <c:pt idx="453">
                  <c:v>5.1199999999999992</c:v>
                </c:pt>
                <c:pt idx="454">
                  <c:v>5.3999999999999995</c:v>
                </c:pt>
                <c:pt idx="455">
                  <c:v>5.6599999999999993</c:v>
                </c:pt>
                <c:pt idx="456">
                  <c:v>6.06</c:v>
                </c:pt>
                <c:pt idx="457">
                  <c:v>6.04</c:v>
                </c:pt>
                <c:pt idx="458">
                  <c:v>6.1599999999999993</c:v>
                </c:pt>
                <c:pt idx="459">
                  <c:v>6.2</c:v>
                </c:pt>
                <c:pt idx="460">
                  <c:v>6.18</c:v>
                </c:pt>
                <c:pt idx="461">
                  <c:v>5.88</c:v>
                </c:pt>
                <c:pt idx="462">
                  <c:v>5.9599999999999991</c:v>
                </c:pt>
                <c:pt idx="463">
                  <c:v>6.08</c:v>
                </c:pt>
                <c:pt idx="464">
                  <c:v>6.1599999999999984</c:v>
                </c:pt>
                <c:pt idx="465">
                  <c:v>6.0399999999999991</c:v>
                </c:pt>
                <c:pt idx="466">
                  <c:v>6.0799999999999992</c:v>
                </c:pt>
                <c:pt idx="467">
                  <c:v>6.18</c:v>
                </c:pt>
                <c:pt idx="468">
                  <c:v>6.3599999999999994</c:v>
                </c:pt>
                <c:pt idx="469">
                  <c:v>6.4799999999999995</c:v>
                </c:pt>
                <c:pt idx="470">
                  <c:v>6.0600000000000005</c:v>
                </c:pt>
                <c:pt idx="471">
                  <c:v>5.9800000000000013</c:v>
                </c:pt>
                <c:pt idx="472">
                  <c:v>5.8200000000000012</c:v>
                </c:pt>
                <c:pt idx="473">
                  <c:v>5.2800000000000011</c:v>
                </c:pt>
                <c:pt idx="474">
                  <c:v>4.8000000000000007</c:v>
                </c:pt>
                <c:pt idx="475">
                  <c:v>5</c:v>
                </c:pt>
                <c:pt idx="476">
                  <c:v>5.0999999999999996</c:v>
                </c:pt>
                <c:pt idx="477">
                  <c:v>4.9000000000000004</c:v>
                </c:pt>
                <c:pt idx="478">
                  <c:v>4.839999999999999</c:v>
                </c:pt>
                <c:pt idx="479">
                  <c:v>4.4399999999999995</c:v>
                </c:pt>
                <c:pt idx="480">
                  <c:v>4.5</c:v>
                </c:pt>
                <c:pt idx="481">
                  <c:v>4.0200000000000005</c:v>
                </c:pt>
                <c:pt idx="482">
                  <c:v>3.6</c:v>
                </c:pt>
                <c:pt idx="483">
                  <c:v>3.6400000000000006</c:v>
                </c:pt>
                <c:pt idx="484">
                  <c:v>4.5</c:v>
                </c:pt>
                <c:pt idx="485">
                  <c:v>4.4800000000000004</c:v>
                </c:pt>
                <c:pt idx="486">
                  <c:v>4.8199999999999994</c:v>
                </c:pt>
                <c:pt idx="487">
                  <c:v>5.2799999999999994</c:v>
                </c:pt>
                <c:pt idx="488">
                  <c:v>5.379999999999999</c:v>
                </c:pt>
                <c:pt idx="489">
                  <c:v>4.9399999999999995</c:v>
                </c:pt>
                <c:pt idx="490">
                  <c:v>4.9599999999999991</c:v>
                </c:pt>
                <c:pt idx="491">
                  <c:v>4.8199999999999985</c:v>
                </c:pt>
                <c:pt idx="492">
                  <c:v>5.0599999999999996</c:v>
                </c:pt>
                <c:pt idx="493">
                  <c:v>4.7199999999999989</c:v>
                </c:pt>
                <c:pt idx="494">
                  <c:v>4</c:v>
                </c:pt>
                <c:pt idx="495">
                  <c:v>3.4599999999999995</c:v>
                </c:pt>
                <c:pt idx="496">
                  <c:v>3.0000000000000004</c:v>
                </c:pt>
                <c:pt idx="497">
                  <c:v>2.2800000000000002</c:v>
                </c:pt>
                <c:pt idx="498">
                  <c:v>2.2400000000000002</c:v>
                </c:pt>
                <c:pt idx="499">
                  <c:v>2.3600000000000003</c:v>
                </c:pt>
                <c:pt idx="500">
                  <c:v>2.4</c:v>
                </c:pt>
                <c:pt idx="501">
                  <c:v>1.8799999999999997</c:v>
                </c:pt>
                <c:pt idx="502">
                  <c:v>1.94</c:v>
                </c:pt>
                <c:pt idx="503">
                  <c:v>1.2399999999999998</c:v>
                </c:pt>
                <c:pt idx="504">
                  <c:v>0.96000000000000019</c:v>
                </c:pt>
                <c:pt idx="505">
                  <c:v>0.66000000000000081</c:v>
                </c:pt>
                <c:pt idx="506">
                  <c:v>0.8400000000000013</c:v>
                </c:pt>
                <c:pt idx="507">
                  <c:v>0.3400000000000013</c:v>
                </c:pt>
                <c:pt idx="508">
                  <c:v>0.24000000000000127</c:v>
                </c:pt>
                <c:pt idx="509">
                  <c:v>0.14000000000000057</c:v>
                </c:pt>
                <c:pt idx="510">
                  <c:v>-0.43999999999999917</c:v>
                </c:pt>
                <c:pt idx="511">
                  <c:v>-0.59999999999999931</c:v>
                </c:pt>
                <c:pt idx="512">
                  <c:v>-0.69999999999999929</c:v>
                </c:pt>
                <c:pt idx="513">
                  <c:v>-0.41999999999999887</c:v>
                </c:pt>
                <c:pt idx="514">
                  <c:v>-9.9999999999998576E-2</c:v>
                </c:pt>
                <c:pt idx="515">
                  <c:v>0.56000000000000083</c:v>
                </c:pt>
                <c:pt idx="516">
                  <c:v>1.2000000000000015</c:v>
                </c:pt>
                <c:pt idx="517">
                  <c:v>1.9800000000000011</c:v>
                </c:pt>
                <c:pt idx="518">
                  <c:v>2.2600000000000007</c:v>
                </c:pt>
                <c:pt idx="519">
                  <c:v>2.5400000000000005</c:v>
                </c:pt>
                <c:pt idx="520">
                  <c:v>2.9000000000000012</c:v>
                </c:pt>
                <c:pt idx="521">
                  <c:v>2.9200000000000004</c:v>
                </c:pt>
                <c:pt idx="522">
                  <c:v>2.9200000000000004</c:v>
                </c:pt>
                <c:pt idx="523">
                  <c:v>3.1400000000000006</c:v>
                </c:pt>
                <c:pt idx="524">
                  <c:v>3.2800000000000011</c:v>
                </c:pt>
                <c:pt idx="525">
                  <c:v>3.3400000000000007</c:v>
                </c:pt>
                <c:pt idx="526">
                  <c:v>3.8600000000000008</c:v>
                </c:pt>
                <c:pt idx="527">
                  <c:v>4.1000000000000014</c:v>
                </c:pt>
                <c:pt idx="528">
                  <c:v>4.5999999999999996</c:v>
                </c:pt>
                <c:pt idx="529">
                  <c:v>4.9400000000000004</c:v>
                </c:pt>
                <c:pt idx="530">
                  <c:v>5.580000000000001</c:v>
                </c:pt>
                <c:pt idx="531">
                  <c:v>5.4000000000000012</c:v>
                </c:pt>
                <c:pt idx="532">
                  <c:v>5.94</c:v>
                </c:pt>
                <c:pt idx="533">
                  <c:v>6.2600000000000007</c:v>
                </c:pt>
                <c:pt idx="534">
                  <c:v>6.62</c:v>
                </c:pt>
                <c:pt idx="535">
                  <c:v>6.339999999999999</c:v>
                </c:pt>
                <c:pt idx="536">
                  <c:v>6.4</c:v>
                </c:pt>
                <c:pt idx="537">
                  <c:v>5.92</c:v>
                </c:pt>
                <c:pt idx="538">
                  <c:v>5.5000000000000018</c:v>
                </c:pt>
                <c:pt idx="539">
                  <c:v>4.9400000000000004</c:v>
                </c:pt>
                <c:pt idx="540">
                  <c:v>4.82</c:v>
                </c:pt>
                <c:pt idx="541">
                  <c:v>4.9799999999999986</c:v>
                </c:pt>
                <c:pt idx="542">
                  <c:v>4.7999999999999989</c:v>
                </c:pt>
                <c:pt idx="543">
                  <c:v>4.5599999999999978</c:v>
                </c:pt>
                <c:pt idx="544">
                  <c:v>4.8199999999999985</c:v>
                </c:pt>
                <c:pt idx="545">
                  <c:v>5.2199999999999989</c:v>
                </c:pt>
                <c:pt idx="546">
                  <c:v>5</c:v>
                </c:pt>
                <c:pt idx="547">
                  <c:v>5.6</c:v>
                </c:pt>
                <c:pt idx="548">
                  <c:v>6.38</c:v>
                </c:pt>
                <c:pt idx="549">
                  <c:v>6.6599999999999993</c:v>
                </c:pt>
                <c:pt idx="550">
                  <c:v>6.68</c:v>
                </c:pt>
                <c:pt idx="551">
                  <c:v>7.0400000000000009</c:v>
                </c:pt>
                <c:pt idx="552">
                  <c:v>6.88</c:v>
                </c:pt>
                <c:pt idx="553">
                  <c:v>6.1</c:v>
                </c:pt>
                <c:pt idx="554">
                  <c:v>5.419999999999999</c:v>
                </c:pt>
                <c:pt idx="555">
                  <c:v>4.76</c:v>
                </c:pt>
                <c:pt idx="556">
                  <c:v>4.7999999999999989</c:v>
                </c:pt>
                <c:pt idx="557">
                  <c:v>5.0399999999999991</c:v>
                </c:pt>
                <c:pt idx="558">
                  <c:v>5.6599999999999993</c:v>
                </c:pt>
                <c:pt idx="559">
                  <c:v>6.44</c:v>
                </c:pt>
                <c:pt idx="560">
                  <c:v>7.0400000000000009</c:v>
                </c:pt>
                <c:pt idx="561">
                  <c:v>6.8400000000000007</c:v>
                </c:pt>
                <c:pt idx="562">
                  <c:v>6.8400000000000007</c:v>
                </c:pt>
                <c:pt idx="563">
                  <c:v>6.5</c:v>
                </c:pt>
                <c:pt idx="564">
                  <c:v>6.1399999999999988</c:v>
                </c:pt>
                <c:pt idx="565">
                  <c:v>6</c:v>
                </c:pt>
                <c:pt idx="566">
                  <c:v>5.839999999999999</c:v>
                </c:pt>
                <c:pt idx="567">
                  <c:v>5.38</c:v>
                </c:pt>
                <c:pt idx="568">
                  <c:v>5.0999999999999996</c:v>
                </c:pt>
                <c:pt idx="569">
                  <c:v>5.0400000000000009</c:v>
                </c:pt>
                <c:pt idx="570">
                  <c:v>5.6399999999999988</c:v>
                </c:pt>
                <c:pt idx="571">
                  <c:v>5.7399999999999993</c:v>
                </c:pt>
                <c:pt idx="572">
                  <c:v>6.0199999999999987</c:v>
                </c:pt>
                <c:pt idx="573">
                  <c:v>6.3599999999999977</c:v>
                </c:pt>
                <c:pt idx="574">
                  <c:v>6.3599999999999977</c:v>
                </c:pt>
                <c:pt idx="575">
                  <c:v>5.6799999999999979</c:v>
                </c:pt>
                <c:pt idx="576">
                  <c:v>5.1999999999999984</c:v>
                </c:pt>
                <c:pt idx="577">
                  <c:v>4.1399999999999988</c:v>
                </c:pt>
                <c:pt idx="578">
                  <c:v>3.3200000000000003</c:v>
                </c:pt>
                <c:pt idx="579">
                  <c:v>2.6400000000000006</c:v>
                </c:pt>
                <c:pt idx="580">
                  <c:v>3.2400000000000007</c:v>
                </c:pt>
                <c:pt idx="581">
                  <c:v>5.1000000000000014</c:v>
                </c:pt>
                <c:pt idx="582">
                  <c:v>8.0800000000000018</c:v>
                </c:pt>
                <c:pt idx="583">
                  <c:v>10.52</c:v>
                </c:pt>
                <c:pt idx="584">
                  <c:v>11.72</c:v>
                </c:pt>
                <c:pt idx="585">
                  <c:v>10.82</c:v>
                </c:pt>
                <c:pt idx="586">
                  <c:v>9.18</c:v>
                </c:pt>
                <c:pt idx="587">
                  <c:v>6.6799999999999979</c:v>
                </c:pt>
                <c:pt idx="588">
                  <c:v>5.0199999999999987</c:v>
                </c:pt>
                <c:pt idx="589">
                  <c:v>4.7999999999999989</c:v>
                </c:pt>
                <c:pt idx="590">
                  <c:v>5.0799999999999983</c:v>
                </c:pt>
                <c:pt idx="591">
                  <c:v>5.3599999999999977</c:v>
                </c:pt>
                <c:pt idx="592">
                  <c:v>5.7200000000000006</c:v>
                </c:pt>
                <c:pt idx="593">
                  <c:v>5.8599999999999994</c:v>
                </c:pt>
                <c:pt idx="594">
                  <c:v>5.56</c:v>
                </c:pt>
                <c:pt idx="595">
                  <c:v>5.6399999999999988</c:v>
                </c:pt>
                <c:pt idx="596">
                  <c:v>5.2</c:v>
                </c:pt>
                <c:pt idx="597">
                  <c:v>4.9999999999999982</c:v>
                </c:pt>
                <c:pt idx="598">
                  <c:v>4.9799999999999986</c:v>
                </c:pt>
                <c:pt idx="599">
                  <c:v>4.839999999999999</c:v>
                </c:pt>
                <c:pt idx="600">
                  <c:v>4.0999999999999988</c:v>
                </c:pt>
                <c:pt idx="601">
                  <c:v>4.1999999999999975</c:v>
                </c:pt>
                <c:pt idx="602">
                  <c:v>3.9199999999999973</c:v>
                </c:pt>
                <c:pt idx="603">
                  <c:v>3.4799999999999982</c:v>
                </c:pt>
                <c:pt idx="604">
                  <c:v>3.1599999999999979</c:v>
                </c:pt>
                <c:pt idx="605">
                  <c:v>3.339999999999999</c:v>
                </c:pt>
                <c:pt idx="606">
                  <c:v>3.2599999999999993</c:v>
                </c:pt>
                <c:pt idx="607">
                  <c:v>3.3400000000000007</c:v>
                </c:pt>
                <c:pt idx="608">
                  <c:v>3.4400000000000004</c:v>
                </c:pt>
                <c:pt idx="609">
                  <c:v>4.0200000000000005</c:v>
                </c:pt>
                <c:pt idx="610">
                  <c:v>4.0999999999999996</c:v>
                </c:pt>
                <c:pt idx="611">
                  <c:v>3.8800000000000012</c:v>
                </c:pt>
                <c:pt idx="612">
                  <c:v>3.9599999999999995</c:v>
                </c:pt>
                <c:pt idx="613">
                  <c:v>3.5799999999999996</c:v>
                </c:pt>
                <c:pt idx="614">
                  <c:v>3.0999999999999988</c:v>
                </c:pt>
                <c:pt idx="615">
                  <c:v>2.839999999999999</c:v>
                </c:pt>
                <c:pt idx="616">
                  <c:v>2.8999999999999986</c:v>
                </c:pt>
                <c:pt idx="617">
                  <c:v>2.7399999999999993</c:v>
                </c:pt>
                <c:pt idx="618">
                  <c:v>2.759999999999998</c:v>
                </c:pt>
                <c:pt idx="619">
                  <c:v>2.8</c:v>
                </c:pt>
                <c:pt idx="620">
                  <c:v>3.2599999999999993</c:v>
                </c:pt>
                <c:pt idx="621">
                  <c:v>3.2</c:v>
                </c:pt>
                <c:pt idx="622">
                  <c:v>3.0400000000000005</c:v>
                </c:pt>
                <c:pt idx="623">
                  <c:v>2.7200000000000015</c:v>
                </c:pt>
                <c:pt idx="624">
                  <c:v>2.5000000000000013</c:v>
                </c:pt>
                <c:pt idx="625">
                  <c:v>2.2200000000000015</c:v>
                </c:pt>
                <c:pt idx="626">
                  <c:v>2.2200000000000015</c:v>
                </c:pt>
                <c:pt idx="627">
                  <c:v>1.7800000000000011</c:v>
                </c:pt>
                <c:pt idx="628">
                  <c:v>1.9800000000000011</c:v>
                </c:pt>
                <c:pt idx="629">
                  <c:v>2.180000000000001</c:v>
                </c:pt>
                <c:pt idx="630">
                  <c:v>2.3200000000000016</c:v>
                </c:pt>
                <c:pt idx="631">
                  <c:v>2.2600000000000007</c:v>
                </c:pt>
                <c:pt idx="632">
                  <c:v>2.580000000000001</c:v>
                </c:pt>
                <c:pt idx="633">
                  <c:v>2.9800000000000013</c:v>
                </c:pt>
                <c:pt idx="634">
                  <c:v>2.6400000000000006</c:v>
                </c:pt>
                <c:pt idx="635">
                  <c:v>2.7600000000000007</c:v>
                </c:pt>
                <c:pt idx="636">
                  <c:v>2.6400000000000006</c:v>
                </c:pt>
                <c:pt idx="637">
                  <c:v>2.9800000000000013</c:v>
                </c:pt>
                <c:pt idx="638">
                  <c:v>2.7600000000000007</c:v>
                </c:pt>
                <c:pt idx="639">
                  <c:v>2.7800000000000011</c:v>
                </c:pt>
                <c:pt idx="640">
                  <c:v>2.72</c:v>
                </c:pt>
                <c:pt idx="641">
                  <c:v>3.2</c:v>
                </c:pt>
                <c:pt idx="642">
                  <c:v>2.9599999999999995</c:v>
                </c:pt>
                <c:pt idx="643">
                  <c:v>2.839999999999999</c:v>
                </c:pt>
                <c:pt idx="644">
                  <c:v>2.8799999999999981</c:v>
                </c:pt>
                <c:pt idx="645">
                  <c:v>2.6399999999999979</c:v>
                </c:pt>
                <c:pt idx="646">
                  <c:v>2.2199999999999975</c:v>
                </c:pt>
                <c:pt idx="647">
                  <c:v>1.8799999999999968</c:v>
                </c:pt>
                <c:pt idx="648">
                  <c:v>1.8199999999999974</c:v>
                </c:pt>
                <c:pt idx="649">
                  <c:v>1.7199999999999989</c:v>
                </c:pt>
                <c:pt idx="650">
                  <c:v>1.6400000000000006</c:v>
                </c:pt>
                <c:pt idx="651">
                  <c:v>2.0600000000000023</c:v>
                </c:pt>
                <c:pt idx="652">
                  <c:v>2.6400000000000032</c:v>
                </c:pt>
                <c:pt idx="653">
                  <c:v>2.9400000000000035</c:v>
                </c:pt>
                <c:pt idx="654">
                  <c:v>3.2000000000000028</c:v>
                </c:pt>
                <c:pt idx="655">
                  <c:v>3.3200000000000016</c:v>
                </c:pt>
                <c:pt idx="656">
                  <c:v>3.3600000000000021</c:v>
                </c:pt>
                <c:pt idx="657">
                  <c:v>2.9200000000000017</c:v>
                </c:pt>
                <c:pt idx="658">
                  <c:v>2.8200000000000016</c:v>
                </c:pt>
                <c:pt idx="659">
                  <c:v>2.7800000000000011</c:v>
                </c:pt>
                <c:pt idx="660">
                  <c:v>2.7200000000000015</c:v>
                </c:pt>
                <c:pt idx="661">
                  <c:v>2.4600000000000009</c:v>
                </c:pt>
                <c:pt idx="662">
                  <c:v>2.580000000000001</c:v>
                </c:pt>
                <c:pt idx="663">
                  <c:v>2.7200000000000015</c:v>
                </c:pt>
                <c:pt idx="664">
                  <c:v>2.3200000000000016</c:v>
                </c:pt>
                <c:pt idx="665">
                  <c:v>2.2800000000000011</c:v>
                </c:pt>
                <c:pt idx="666">
                  <c:v>2.12</c:v>
                </c:pt>
                <c:pt idx="667">
                  <c:v>2.5400000000000005</c:v>
                </c:pt>
                <c:pt idx="668">
                  <c:v>1.9399999999999991</c:v>
                </c:pt>
                <c:pt idx="669">
                  <c:v>1.8999999999999986</c:v>
                </c:pt>
                <c:pt idx="670">
                  <c:v>2.2599999999999993</c:v>
                </c:pt>
                <c:pt idx="671">
                  <c:v>2.6799999999999997</c:v>
                </c:pt>
                <c:pt idx="672">
                  <c:v>2.4599999999999982</c:v>
                </c:pt>
                <c:pt idx="673">
                  <c:v>2.7799999999999985</c:v>
                </c:pt>
                <c:pt idx="674">
                  <c:v>3.1799999999999997</c:v>
                </c:pt>
                <c:pt idx="675">
                  <c:v>3.4399999999999991</c:v>
                </c:pt>
                <c:pt idx="676">
                  <c:v>3.5799999999999996</c:v>
                </c:pt>
                <c:pt idx="677">
                  <c:v>4.4000000000000012</c:v>
                </c:pt>
                <c:pt idx="678">
                  <c:v>4.8400000000000016</c:v>
                </c:pt>
                <c:pt idx="679">
                  <c:v>5.1800000000000024</c:v>
                </c:pt>
                <c:pt idx="680">
                  <c:v>5.3000000000000025</c:v>
                </c:pt>
                <c:pt idx="681">
                  <c:v>5.3200000000000029</c:v>
                </c:pt>
                <c:pt idx="682">
                  <c:v>4.8200000000000029</c:v>
                </c:pt>
                <c:pt idx="683">
                  <c:v>4.7800000000000029</c:v>
                </c:pt>
                <c:pt idx="684">
                  <c:v>5.0400000000000018</c:v>
                </c:pt>
                <c:pt idx="685">
                  <c:v>5.0600000000000005</c:v>
                </c:pt>
                <c:pt idx="686">
                  <c:v>5.2000000000000011</c:v>
                </c:pt>
                <c:pt idx="687">
                  <c:v>5.6000000000000014</c:v>
                </c:pt>
                <c:pt idx="688">
                  <c:v>6.1000000000000014</c:v>
                </c:pt>
                <c:pt idx="689">
                  <c:v>6.3000000000000016</c:v>
                </c:pt>
                <c:pt idx="690">
                  <c:v>6.3400000000000016</c:v>
                </c:pt>
                <c:pt idx="691">
                  <c:v>6.1800000000000015</c:v>
                </c:pt>
                <c:pt idx="692">
                  <c:v>6.080000000000001</c:v>
                </c:pt>
                <c:pt idx="693">
                  <c:v>6.1800000000000015</c:v>
                </c:pt>
                <c:pt idx="694">
                  <c:v>5.9799999999999995</c:v>
                </c:pt>
                <c:pt idx="695">
                  <c:v>6.08</c:v>
                </c:pt>
                <c:pt idx="696">
                  <c:v>6.08</c:v>
                </c:pt>
                <c:pt idx="697">
                  <c:v>5.8799999999999981</c:v>
                </c:pt>
                <c:pt idx="698">
                  <c:v>5.4599999999999991</c:v>
                </c:pt>
                <c:pt idx="699">
                  <c:v>5.5200000000000005</c:v>
                </c:pt>
                <c:pt idx="700">
                  <c:v>5.3400000000000007</c:v>
                </c:pt>
                <c:pt idx="701">
                  <c:v>5.6400000000000006</c:v>
                </c:pt>
                <c:pt idx="702">
                  <c:v>5.8000000000000007</c:v>
                </c:pt>
                <c:pt idx="703">
                  <c:v>5.8199999999999994</c:v>
                </c:pt>
                <c:pt idx="704">
                  <c:v>5.839999999999999</c:v>
                </c:pt>
                <c:pt idx="705">
                  <c:v>5.4399999999999986</c:v>
                </c:pt>
                <c:pt idx="706">
                  <c:v>5.219999999999998</c:v>
                </c:pt>
                <c:pt idx="707">
                  <c:v>5.2799999999999985</c:v>
                </c:pt>
                <c:pt idx="708">
                  <c:v>5.2199999999999989</c:v>
                </c:pt>
                <c:pt idx="709">
                  <c:v>5.1799999999999988</c:v>
                </c:pt>
                <c:pt idx="710">
                  <c:v>5.6</c:v>
                </c:pt>
                <c:pt idx="711">
                  <c:v>6.1</c:v>
                </c:pt>
                <c:pt idx="712">
                  <c:v>5.9</c:v>
                </c:pt>
                <c:pt idx="713">
                  <c:v>5.7799999999999994</c:v>
                </c:pt>
                <c:pt idx="714">
                  <c:v>5.72</c:v>
                </c:pt>
                <c:pt idx="715">
                  <c:v>5.34</c:v>
                </c:pt>
                <c:pt idx="716">
                  <c:v>4.8600000000000003</c:v>
                </c:pt>
                <c:pt idx="717">
                  <c:v>4.54</c:v>
                </c:pt>
                <c:pt idx="718">
                  <c:v>4.8</c:v>
                </c:pt>
                <c:pt idx="719">
                  <c:v>4.6400000000000006</c:v>
                </c:pt>
                <c:pt idx="720">
                  <c:v>4.6400000000000006</c:v>
                </c:pt>
                <c:pt idx="721">
                  <c:v>4.58</c:v>
                </c:pt>
                <c:pt idx="722">
                  <c:v>4.74</c:v>
                </c:pt>
                <c:pt idx="723">
                  <c:v>4.32</c:v>
                </c:pt>
                <c:pt idx="724">
                  <c:v>4</c:v>
                </c:pt>
                <c:pt idx="725">
                  <c:v>3.5799999999999996</c:v>
                </c:pt>
                <c:pt idx="726">
                  <c:v>3.1399999999999997</c:v>
                </c:pt>
                <c:pt idx="727">
                  <c:v>2.84</c:v>
                </c:pt>
                <c:pt idx="728">
                  <c:v>2.54</c:v>
                </c:pt>
                <c:pt idx="729">
                  <c:v>2.4200000000000004</c:v>
                </c:pt>
                <c:pt idx="730">
                  <c:v>2.8600000000000003</c:v>
                </c:pt>
                <c:pt idx="731">
                  <c:v>3.04</c:v>
                </c:pt>
                <c:pt idx="732">
                  <c:v>2.96</c:v>
                </c:pt>
                <c:pt idx="733">
                  <c:v>3.28</c:v>
                </c:pt>
                <c:pt idx="734">
                  <c:v>3.34</c:v>
                </c:pt>
                <c:pt idx="735">
                  <c:v>3.0800000000000005</c:v>
                </c:pt>
                <c:pt idx="736">
                  <c:v>3.04</c:v>
                </c:pt>
                <c:pt idx="737">
                  <c:v>3.2600000000000007</c:v>
                </c:pt>
                <c:pt idx="738">
                  <c:v>3.6400000000000006</c:v>
                </c:pt>
                <c:pt idx="739">
                  <c:v>3.680000000000001</c:v>
                </c:pt>
                <c:pt idx="740">
                  <c:v>3.8600000000000003</c:v>
                </c:pt>
                <c:pt idx="741">
                  <c:v>4.0600000000000005</c:v>
                </c:pt>
                <c:pt idx="742">
                  <c:v>3.8800000000000003</c:v>
                </c:pt>
                <c:pt idx="743">
                  <c:v>3.4600000000000009</c:v>
                </c:pt>
                <c:pt idx="744">
                  <c:v>3.6599999999999993</c:v>
                </c:pt>
                <c:pt idx="745">
                  <c:v>3.16</c:v>
                </c:pt>
                <c:pt idx="746">
                  <c:v>2.96</c:v>
                </c:pt>
                <c:pt idx="747">
                  <c:v>3.1199999999999997</c:v>
                </c:pt>
                <c:pt idx="748">
                  <c:v>3.28</c:v>
                </c:pt>
                <c:pt idx="749">
                  <c:v>3.0999999999999996</c:v>
                </c:pt>
                <c:pt idx="750">
                  <c:v>3.5199999999999987</c:v>
                </c:pt>
                <c:pt idx="751">
                  <c:v>3.3</c:v>
                </c:pt>
                <c:pt idx="752">
                  <c:v>3.1199999999999997</c:v>
                </c:pt>
                <c:pt idx="753">
                  <c:v>2.6399999999999997</c:v>
                </c:pt>
                <c:pt idx="754">
                  <c:v>2.5599999999999996</c:v>
                </c:pt>
                <c:pt idx="755">
                  <c:v>2.54</c:v>
                </c:pt>
                <c:pt idx="756">
                  <c:v>2.8199999999999994</c:v>
                </c:pt>
                <c:pt idx="757">
                  <c:v>2.9399999999999991</c:v>
                </c:pt>
                <c:pt idx="758">
                  <c:v>3.1399999999999988</c:v>
                </c:pt>
                <c:pt idx="759">
                  <c:v>3.2599999999999993</c:v>
                </c:pt>
                <c:pt idx="760">
                  <c:v>3.4799999999999991</c:v>
                </c:pt>
                <c:pt idx="761">
                  <c:v>3.419999999999999</c:v>
                </c:pt>
                <c:pt idx="762">
                  <c:v>3.6399999999999992</c:v>
                </c:pt>
                <c:pt idx="763">
                  <c:v>3.78</c:v>
                </c:pt>
                <c:pt idx="764">
                  <c:v>4.08</c:v>
                </c:pt>
                <c:pt idx="765">
                  <c:v>3.8200000000000003</c:v>
                </c:pt>
                <c:pt idx="766">
                  <c:v>3.5200000000000005</c:v>
                </c:pt>
                <c:pt idx="767">
                  <c:v>3.1600000000000006</c:v>
                </c:pt>
                <c:pt idx="768">
                  <c:v>2.9400000000000004</c:v>
                </c:pt>
                <c:pt idx="769">
                  <c:v>2.6800000000000006</c:v>
                </c:pt>
                <c:pt idx="770">
                  <c:v>2.7600000000000002</c:v>
                </c:pt>
                <c:pt idx="771">
                  <c:v>3.0799999999999996</c:v>
                </c:pt>
                <c:pt idx="772">
                  <c:v>3.22</c:v>
                </c:pt>
                <c:pt idx="773">
                  <c:v>2.8999999999999995</c:v>
                </c:pt>
                <c:pt idx="774">
                  <c:v>2.62</c:v>
                </c:pt>
                <c:pt idx="775">
                  <c:v>2.4</c:v>
                </c:pt>
                <c:pt idx="776">
                  <c:v>2.84</c:v>
                </c:pt>
                <c:pt idx="777">
                  <c:v>3.3199999999999994</c:v>
                </c:pt>
                <c:pt idx="778">
                  <c:v>4.4999999999999991</c:v>
                </c:pt>
                <c:pt idx="779">
                  <c:v>5.3199999999999994</c:v>
                </c:pt>
                <c:pt idx="780">
                  <c:v>5.5199999999999987</c:v>
                </c:pt>
                <c:pt idx="781">
                  <c:v>4.8</c:v>
                </c:pt>
                <c:pt idx="782">
                  <c:v>3.9</c:v>
                </c:pt>
                <c:pt idx="783">
                  <c:v>3.14</c:v>
                </c:pt>
                <c:pt idx="784">
                  <c:v>2.02</c:v>
                </c:pt>
                <c:pt idx="785">
                  <c:v>2.3200000000000003</c:v>
                </c:pt>
                <c:pt idx="786">
                  <c:v>2.84</c:v>
                </c:pt>
                <c:pt idx="787">
                  <c:v>3.7</c:v>
                </c:pt>
                <c:pt idx="788">
                  <c:v>3.78</c:v>
                </c:pt>
                <c:pt idx="789">
                  <c:v>4.2799999999999994</c:v>
                </c:pt>
                <c:pt idx="790">
                  <c:v>4.1599999999999993</c:v>
                </c:pt>
                <c:pt idx="791">
                  <c:v>4.0999999999999996</c:v>
                </c:pt>
                <c:pt idx="792">
                  <c:v>3.8200000000000003</c:v>
                </c:pt>
                <c:pt idx="793">
                  <c:v>3.7599999999999993</c:v>
                </c:pt>
                <c:pt idx="794">
                  <c:v>3.6799999999999997</c:v>
                </c:pt>
                <c:pt idx="795">
                  <c:v>3.18</c:v>
                </c:pt>
                <c:pt idx="796">
                  <c:v>2.9800000000000004</c:v>
                </c:pt>
                <c:pt idx="797">
                  <c:v>3.14</c:v>
                </c:pt>
                <c:pt idx="798">
                  <c:v>3.12</c:v>
                </c:pt>
                <c:pt idx="799">
                  <c:v>3.3200000000000003</c:v>
                </c:pt>
                <c:pt idx="800">
                  <c:v>3.8599999999999994</c:v>
                </c:pt>
                <c:pt idx="801">
                  <c:v>3.9199999999999995</c:v>
                </c:pt>
                <c:pt idx="802">
                  <c:v>3.38</c:v>
                </c:pt>
                <c:pt idx="803">
                  <c:v>3.1199999999999997</c:v>
                </c:pt>
                <c:pt idx="804">
                  <c:v>3.1999999999999997</c:v>
                </c:pt>
                <c:pt idx="805">
                  <c:v>3.04</c:v>
                </c:pt>
                <c:pt idx="806">
                  <c:v>2.94</c:v>
                </c:pt>
                <c:pt idx="807">
                  <c:v>3.28</c:v>
                </c:pt>
                <c:pt idx="808">
                  <c:v>3.9</c:v>
                </c:pt>
                <c:pt idx="809">
                  <c:v>3.6400000000000006</c:v>
                </c:pt>
                <c:pt idx="810">
                  <c:v>3.6799999999999997</c:v>
                </c:pt>
                <c:pt idx="811">
                  <c:v>4.0200000000000005</c:v>
                </c:pt>
                <c:pt idx="812">
                  <c:v>3.8600000000000003</c:v>
                </c:pt>
                <c:pt idx="813">
                  <c:v>3.38</c:v>
                </c:pt>
                <c:pt idx="814">
                  <c:v>3.7</c:v>
                </c:pt>
                <c:pt idx="815">
                  <c:v>3.6</c:v>
                </c:pt>
                <c:pt idx="816">
                  <c:v>3.22</c:v>
                </c:pt>
                <c:pt idx="817">
                  <c:v>3.2399999999999998</c:v>
                </c:pt>
                <c:pt idx="818">
                  <c:v>3.3199999999999994</c:v>
                </c:pt>
                <c:pt idx="819">
                  <c:v>3.3</c:v>
                </c:pt>
                <c:pt idx="820">
                  <c:v>3.34</c:v>
                </c:pt>
                <c:pt idx="821">
                  <c:v>3.6599999999999993</c:v>
                </c:pt>
                <c:pt idx="822">
                  <c:v>3.6399999999999997</c:v>
                </c:pt>
                <c:pt idx="823">
                  <c:v>3.9400000000000004</c:v>
                </c:pt>
                <c:pt idx="824">
                  <c:v>3.8600000000000003</c:v>
                </c:pt>
                <c:pt idx="825">
                  <c:v>3.4200000000000004</c:v>
                </c:pt>
                <c:pt idx="826">
                  <c:v>3.0599999999999996</c:v>
                </c:pt>
                <c:pt idx="827">
                  <c:v>3.3200000000000003</c:v>
                </c:pt>
                <c:pt idx="828">
                  <c:v>3.44</c:v>
                </c:pt>
                <c:pt idx="829">
                  <c:v>3.1399999999999997</c:v>
                </c:pt>
                <c:pt idx="830">
                  <c:v>3.72</c:v>
                </c:pt>
                <c:pt idx="831">
                  <c:v>3.7</c:v>
                </c:pt>
                <c:pt idx="832">
                  <c:v>3.7</c:v>
                </c:pt>
                <c:pt idx="833">
                  <c:v>3.28</c:v>
                </c:pt>
                <c:pt idx="834">
                  <c:v>3.62</c:v>
                </c:pt>
                <c:pt idx="835">
                  <c:v>3.1399999999999997</c:v>
                </c:pt>
                <c:pt idx="836">
                  <c:v>3.2399999999999998</c:v>
                </c:pt>
                <c:pt idx="837">
                  <c:v>3.4199999999999995</c:v>
                </c:pt>
                <c:pt idx="838">
                  <c:v>3.7199999999999998</c:v>
                </c:pt>
                <c:pt idx="839">
                  <c:v>3.3199999999999994</c:v>
                </c:pt>
                <c:pt idx="840">
                  <c:v>3.2599999999999993</c:v>
                </c:pt>
                <c:pt idx="841">
                  <c:v>3.3599999999999994</c:v>
                </c:pt>
                <c:pt idx="842">
                  <c:v>2.9200000000000004</c:v>
                </c:pt>
                <c:pt idx="843">
                  <c:v>2.62</c:v>
                </c:pt>
                <c:pt idx="844">
                  <c:v>2.64</c:v>
                </c:pt>
                <c:pt idx="845">
                  <c:v>2.7399999999999998</c:v>
                </c:pt>
                <c:pt idx="846">
                  <c:v>2.9200000000000004</c:v>
                </c:pt>
                <c:pt idx="847">
                  <c:v>2.96</c:v>
                </c:pt>
                <c:pt idx="848">
                  <c:v>3.08</c:v>
                </c:pt>
                <c:pt idx="849">
                  <c:v>3.3599999999999994</c:v>
                </c:pt>
                <c:pt idx="850">
                  <c:v>3.5400000000000005</c:v>
                </c:pt>
                <c:pt idx="851">
                  <c:v>3.0799999999999996</c:v>
                </c:pt>
                <c:pt idx="852">
                  <c:v>2.9200000000000004</c:v>
                </c:pt>
                <c:pt idx="853">
                  <c:v>2.58</c:v>
                </c:pt>
                <c:pt idx="854">
                  <c:v>2.62</c:v>
                </c:pt>
                <c:pt idx="855">
                  <c:v>2.7399999999999998</c:v>
                </c:pt>
                <c:pt idx="856">
                  <c:v>3.14</c:v>
                </c:pt>
                <c:pt idx="857">
                  <c:v>3.5400000000000005</c:v>
                </c:pt>
                <c:pt idx="858">
                  <c:v>4</c:v>
                </c:pt>
                <c:pt idx="859">
                  <c:v>3.8600000000000008</c:v>
                </c:pt>
                <c:pt idx="860">
                  <c:v>4.0999999999999996</c:v>
                </c:pt>
                <c:pt idx="861">
                  <c:v>3.6</c:v>
                </c:pt>
                <c:pt idx="862">
                  <c:v>3.4400000000000004</c:v>
                </c:pt>
                <c:pt idx="863">
                  <c:v>3.28</c:v>
                </c:pt>
                <c:pt idx="864">
                  <c:v>3.3200000000000003</c:v>
                </c:pt>
                <c:pt idx="865">
                  <c:v>2.7200000000000006</c:v>
                </c:pt>
                <c:pt idx="866">
                  <c:v>3.04</c:v>
                </c:pt>
                <c:pt idx="867">
                  <c:v>2.98</c:v>
                </c:pt>
                <c:pt idx="868">
                  <c:v>2.96</c:v>
                </c:pt>
                <c:pt idx="869">
                  <c:v>2.8999999999999995</c:v>
                </c:pt>
                <c:pt idx="870">
                  <c:v>2.8999999999999995</c:v>
                </c:pt>
                <c:pt idx="871">
                  <c:v>2.6399999999999997</c:v>
                </c:pt>
                <c:pt idx="872">
                  <c:v>2.84</c:v>
                </c:pt>
                <c:pt idx="873">
                  <c:v>2.54</c:v>
                </c:pt>
                <c:pt idx="874">
                  <c:v>2.6</c:v>
                </c:pt>
                <c:pt idx="875">
                  <c:v>2.7399999999999998</c:v>
                </c:pt>
                <c:pt idx="876">
                  <c:v>2.7199999999999998</c:v>
                </c:pt>
                <c:pt idx="877">
                  <c:v>2.4599999999999995</c:v>
                </c:pt>
                <c:pt idx="878">
                  <c:v>2.76</c:v>
                </c:pt>
                <c:pt idx="879">
                  <c:v>2.4799999999999995</c:v>
                </c:pt>
                <c:pt idx="880">
                  <c:v>2.5799999999999996</c:v>
                </c:pt>
                <c:pt idx="881">
                  <c:v>2.66</c:v>
                </c:pt>
                <c:pt idx="882">
                  <c:v>2.8600000000000003</c:v>
                </c:pt>
                <c:pt idx="883">
                  <c:v>2.9599999999999995</c:v>
                </c:pt>
                <c:pt idx="884">
                  <c:v>3.1999999999999993</c:v>
                </c:pt>
                <c:pt idx="885">
                  <c:v>2.9999999999999991</c:v>
                </c:pt>
                <c:pt idx="886">
                  <c:v>3.2199999999999998</c:v>
                </c:pt>
                <c:pt idx="887">
                  <c:v>3.4599999999999995</c:v>
                </c:pt>
                <c:pt idx="888">
                  <c:v>3.7399999999999998</c:v>
                </c:pt>
                <c:pt idx="889">
                  <c:v>3.96</c:v>
                </c:pt>
                <c:pt idx="890">
                  <c:v>4.5400000000000009</c:v>
                </c:pt>
                <c:pt idx="891">
                  <c:v>5.0400000000000009</c:v>
                </c:pt>
                <c:pt idx="892">
                  <c:v>4.9800000000000004</c:v>
                </c:pt>
                <c:pt idx="893">
                  <c:v>4.84</c:v>
                </c:pt>
                <c:pt idx="894">
                  <c:v>4.6599999999999993</c:v>
                </c:pt>
                <c:pt idx="895">
                  <c:v>4.6599999999999984</c:v>
                </c:pt>
                <c:pt idx="896">
                  <c:v>4.5599999999999996</c:v>
                </c:pt>
                <c:pt idx="897">
                  <c:v>5.1599999999999984</c:v>
                </c:pt>
                <c:pt idx="898">
                  <c:v>5.0999999999999988</c:v>
                </c:pt>
                <c:pt idx="899">
                  <c:v>5.3599999999999994</c:v>
                </c:pt>
                <c:pt idx="900">
                  <c:v>5.24</c:v>
                </c:pt>
                <c:pt idx="901">
                  <c:v>4.8599999999999994</c:v>
                </c:pt>
                <c:pt idx="902">
                  <c:v>4.160000000000001</c:v>
                </c:pt>
                <c:pt idx="903">
                  <c:v>4.3200000000000012</c:v>
                </c:pt>
                <c:pt idx="904">
                  <c:v>3.9000000000000012</c:v>
                </c:pt>
                <c:pt idx="905">
                  <c:v>3.9000000000000008</c:v>
                </c:pt>
                <c:pt idx="906">
                  <c:v>4.2000000000000011</c:v>
                </c:pt>
                <c:pt idx="907">
                  <c:v>4.2</c:v>
                </c:pt>
                <c:pt idx="908">
                  <c:v>4.3</c:v>
                </c:pt>
                <c:pt idx="909">
                  <c:v>4.88</c:v>
                </c:pt>
                <c:pt idx="910">
                  <c:v>4.9399999999999995</c:v>
                </c:pt>
                <c:pt idx="911">
                  <c:v>4.5199999999999987</c:v>
                </c:pt>
                <c:pt idx="912">
                  <c:v>4.3</c:v>
                </c:pt>
                <c:pt idx="913">
                  <c:v>3.5799999999999996</c:v>
                </c:pt>
                <c:pt idx="914">
                  <c:v>3.3</c:v>
                </c:pt>
                <c:pt idx="915">
                  <c:v>3.38</c:v>
                </c:pt>
                <c:pt idx="916">
                  <c:v>3.1199999999999997</c:v>
                </c:pt>
                <c:pt idx="917">
                  <c:v>3.1599999999999993</c:v>
                </c:pt>
                <c:pt idx="918">
                  <c:v>3.88</c:v>
                </c:pt>
                <c:pt idx="919">
                  <c:v>3.72</c:v>
                </c:pt>
                <c:pt idx="920">
                  <c:v>3.22</c:v>
                </c:pt>
                <c:pt idx="921">
                  <c:v>3.6</c:v>
                </c:pt>
                <c:pt idx="922">
                  <c:v>3.3400000000000007</c:v>
                </c:pt>
                <c:pt idx="923">
                  <c:v>2.9200000000000008</c:v>
                </c:pt>
                <c:pt idx="924">
                  <c:v>2.9600000000000004</c:v>
                </c:pt>
                <c:pt idx="925">
                  <c:v>3.1000000000000005</c:v>
                </c:pt>
                <c:pt idx="926">
                  <c:v>3.2000000000000006</c:v>
                </c:pt>
                <c:pt idx="927">
                  <c:v>3.5800000000000005</c:v>
                </c:pt>
                <c:pt idx="928">
                  <c:v>3.5800000000000005</c:v>
                </c:pt>
                <c:pt idx="929">
                  <c:v>3.5400000000000005</c:v>
                </c:pt>
                <c:pt idx="930">
                  <c:v>3.5800000000000005</c:v>
                </c:pt>
                <c:pt idx="931">
                  <c:v>3.22</c:v>
                </c:pt>
                <c:pt idx="932">
                  <c:v>2.9200000000000004</c:v>
                </c:pt>
                <c:pt idx="933">
                  <c:v>2.86</c:v>
                </c:pt>
                <c:pt idx="934">
                  <c:v>2.8199999999999994</c:v>
                </c:pt>
                <c:pt idx="935">
                  <c:v>2.9199999999999995</c:v>
                </c:pt>
                <c:pt idx="936">
                  <c:v>3.5799999999999996</c:v>
                </c:pt>
                <c:pt idx="937">
                  <c:v>3.6799999999999997</c:v>
                </c:pt>
                <c:pt idx="938">
                  <c:v>3.9</c:v>
                </c:pt>
                <c:pt idx="939">
                  <c:v>4.160000000000001</c:v>
                </c:pt>
                <c:pt idx="940">
                  <c:v>4.08</c:v>
                </c:pt>
                <c:pt idx="941">
                  <c:v>3.7</c:v>
                </c:pt>
                <c:pt idx="942">
                  <c:v>3.88</c:v>
                </c:pt>
                <c:pt idx="943">
                  <c:v>3.7600000000000002</c:v>
                </c:pt>
                <c:pt idx="944">
                  <c:v>3.72</c:v>
                </c:pt>
                <c:pt idx="945">
                  <c:v>3.6799999999999997</c:v>
                </c:pt>
                <c:pt idx="946">
                  <c:v>3.5599999999999996</c:v>
                </c:pt>
                <c:pt idx="947">
                  <c:v>3.3</c:v>
                </c:pt>
                <c:pt idx="948">
                  <c:v>3.2999999999999994</c:v>
                </c:pt>
                <c:pt idx="949">
                  <c:v>3.1199999999999992</c:v>
                </c:pt>
                <c:pt idx="950">
                  <c:v>3.02</c:v>
                </c:pt>
                <c:pt idx="951">
                  <c:v>2.7199999999999998</c:v>
                </c:pt>
                <c:pt idx="952">
                  <c:v>2.6999999999999997</c:v>
                </c:pt>
                <c:pt idx="953">
                  <c:v>2.8</c:v>
                </c:pt>
                <c:pt idx="954">
                  <c:v>2.6399999999999997</c:v>
                </c:pt>
                <c:pt idx="955">
                  <c:v>2.4799999999999995</c:v>
                </c:pt>
                <c:pt idx="956">
                  <c:v>3.2399999999999998</c:v>
                </c:pt>
                <c:pt idx="957">
                  <c:v>3.4400000000000004</c:v>
                </c:pt>
                <c:pt idx="958">
                  <c:v>3.5799999999999996</c:v>
                </c:pt>
                <c:pt idx="959">
                  <c:v>3.88</c:v>
                </c:pt>
                <c:pt idx="960">
                  <c:v>4.16</c:v>
                </c:pt>
                <c:pt idx="961">
                  <c:v>3.88</c:v>
                </c:pt>
                <c:pt idx="962">
                  <c:v>3.9999999999999991</c:v>
                </c:pt>
                <c:pt idx="963">
                  <c:v>3.9199999999999995</c:v>
                </c:pt>
                <c:pt idx="964">
                  <c:v>3.6599999999999993</c:v>
                </c:pt>
                <c:pt idx="965">
                  <c:v>3.5599999999999987</c:v>
                </c:pt>
                <c:pt idx="966">
                  <c:v>3.5799999999999992</c:v>
                </c:pt>
                <c:pt idx="967">
                  <c:v>3.4399999999999991</c:v>
                </c:pt>
                <c:pt idx="968">
                  <c:v>3.1599999999999993</c:v>
                </c:pt>
                <c:pt idx="969">
                  <c:v>2.8199999999999994</c:v>
                </c:pt>
                <c:pt idx="970">
                  <c:v>2.5799999999999996</c:v>
                </c:pt>
                <c:pt idx="971">
                  <c:v>2.1599999999999993</c:v>
                </c:pt>
                <c:pt idx="972">
                  <c:v>2.4999999999999991</c:v>
                </c:pt>
                <c:pt idx="973">
                  <c:v>3.6999999999999984</c:v>
                </c:pt>
                <c:pt idx="974">
                  <c:v>5.8799999999999981</c:v>
                </c:pt>
                <c:pt idx="975">
                  <c:v>7.8199999999999985</c:v>
                </c:pt>
                <c:pt idx="976">
                  <c:v>9.120000000000001</c:v>
                </c:pt>
                <c:pt idx="977">
                  <c:v>8.94</c:v>
                </c:pt>
                <c:pt idx="978">
                  <c:v>7.76</c:v>
                </c:pt>
                <c:pt idx="979">
                  <c:v>5.4</c:v>
                </c:pt>
                <c:pt idx="980">
                  <c:v>3.5200000000000005</c:v>
                </c:pt>
                <c:pt idx="981">
                  <c:v>2.8</c:v>
                </c:pt>
                <c:pt idx="982">
                  <c:v>2.8</c:v>
                </c:pt>
                <c:pt idx="983">
                  <c:v>2.9799999999999995</c:v>
                </c:pt>
                <c:pt idx="984">
                  <c:v>4.0200000000000005</c:v>
                </c:pt>
                <c:pt idx="985">
                  <c:v>4.4399999999999995</c:v>
                </c:pt>
                <c:pt idx="986">
                  <c:v>4.32</c:v>
                </c:pt>
                <c:pt idx="987">
                  <c:v>4.4000000000000004</c:v>
                </c:pt>
                <c:pt idx="988">
                  <c:v>4.6000000000000005</c:v>
                </c:pt>
                <c:pt idx="989">
                  <c:v>4.4800000000000013</c:v>
                </c:pt>
                <c:pt idx="990">
                  <c:v>4.3</c:v>
                </c:pt>
                <c:pt idx="991">
                  <c:v>4.2200000000000006</c:v>
                </c:pt>
                <c:pt idx="992">
                  <c:v>4.160000000000001</c:v>
                </c:pt>
                <c:pt idx="993">
                  <c:v>3.9400000000000004</c:v>
                </c:pt>
                <c:pt idx="994">
                  <c:v>3.6799999999999997</c:v>
                </c:pt>
                <c:pt idx="995">
                  <c:v>3.5200000000000005</c:v>
                </c:pt>
                <c:pt idx="996">
                  <c:v>3.3599999999999994</c:v>
                </c:pt>
                <c:pt idx="997">
                  <c:v>3.2199999999999998</c:v>
                </c:pt>
                <c:pt idx="998">
                  <c:v>3.5599999999999996</c:v>
                </c:pt>
                <c:pt idx="999">
                  <c:v>3.8</c:v>
                </c:pt>
                <c:pt idx="1000">
                  <c:v>4.04</c:v>
                </c:pt>
                <c:pt idx="1001">
                  <c:v>4.32</c:v>
                </c:pt>
                <c:pt idx="1002">
                  <c:v>4.5</c:v>
                </c:pt>
                <c:pt idx="1003">
                  <c:v>4.24</c:v>
                </c:pt>
                <c:pt idx="1004">
                  <c:v>4.32</c:v>
                </c:pt>
                <c:pt idx="1005">
                  <c:v>4.08</c:v>
                </c:pt>
                <c:pt idx="1006">
                  <c:v>3.9</c:v>
                </c:pt>
                <c:pt idx="1007">
                  <c:v>3.94</c:v>
                </c:pt>
                <c:pt idx="1008">
                  <c:v>3.84</c:v>
                </c:pt>
                <c:pt idx="1009">
                  <c:v>4.0200000000000005</c:v>
                </c:pt>
                <c:pt idx="1010">
                  <c:v>4.58</c:v>
                </c:pt>
                <c:pt idx="1011">
                  <c:v>4.38</c:v>
                </c:pt>
                <c:pt idx="1012">
                  <c:v>4.5399999999999991</c:v>
                </c:pt>
                <c:pt idx="1013">
                  <c:v>4.78</c:v>
                </c:pt>
                <c:pt idx="1014">
                  <c:v>4.58</c:v>
                </c:pt>
                <c:pt idx="1015">
                  <c:v>4.62</c:v>
                </c:pt>
                <c:pt idx="1016">
                  <c:v>4.6400000000000006</c:v>
                </c:pt>
                <c:pt idx="1017">
                  <c:v>4.1400000000000006</c:v>
                </c:pt>
                <c:pt idx="1018">
                  <c:v>4.160000000000001</c:v>
                </c:pt>
                <c:pt idx="1019">
                  <c:v>3.660000000000001</c:v>
                </c:pt>
                <c:pt idx="1020">
                  <c:v>3.62</c:v>
                </c:pt>
                <c:pt idx="1021">
                  <c:v>4.4800000000000004</c:v>
                </c:pt>
                <c:pt idx="1022">
                  <c:v>4.58</c:v>
                </c:pt>
                <c:pt idx="1023">
                  <c:v>4.74</c:v>
                </c:pt>
                <c:pt idx="1024">
                  <c:v>5.5600000000000005</c:v>
                </c:pt>
                <c:pt idx="1025">
                  <c:v>5.4399999999999995</c:v>
                </c:pt>
                <c:pt idx="1026">
                  <c:v>4.8</c:v>
                </c:pt>
                <c:pt idx="1027">
                  <c:v>5</c:v>
                </c:pt>
                <c:pt idx="1028">
                  <c:v>4.54</c:v>
                </c:pt>
                <c:pt idx="1029">
                  <c:v>3.8200000000000003</c:v>
                </c:pt>
                <c:pt idx="1030">
                  <c:v>3.1399999999999997</c:v>
                </c:pt>
                <c:pt idx="1031">
                  <c:v>2.96</c:v>
                </c:pt>
                <c:pt idx="1032">
                  <c:v>2.6999999999999997</c:v>
                </c:pt>
                <c:pt idx="1033">
                  <c:v>2.82</c:v>
                </c:pt>
                <c:pt idx="1034">
                  <c:v>3</c:v>
                </c:pt>
                <c:pt idx="1035">
                  <c:v>3.04</c:v>
                </c:pt>
                <c:pt idx="1036">
                  <c:v>2.9400000000000004</c:v>
                </c:pt>
                <c:pt idx="1037">
                  <c:v>2.9200000000000008</c:v>
                </c:pt>
                <c:pt idx="1038">
                  <c:v>2.9200000000000004</c:v>
                </c:pt>
                <c:pt idx="1039">
                  <c:v>2.5000000000000004</c:v>
                </c:pt>
                <c:pt idx="1040">
                  <c:v>2.4800000000000004</c:v>
                </c:pt>
                <c:pt idx="1041">
                  <c:v>2.8800000000000003</c:v>
                </c:pt>
                <c:pt idx="1042">
                  <c:v>2.8600000000000003</c:v>
                </c:pt>
                <c:pt idx="1043">
                  <c:v>2.9600000000000004</c:v>
                </c:pt>
                <c:pt idx="1044">
                  <c:v>3.1000000000000005</c:v>
                </c:pt>
                <c:pt idx="1045">
                  <c:v>3.18</c:v>
                </c:pt>
                <c:pt idx="1046">
                  <c:v>2.76</c:v>
                </c:pt>
                <c:pt idx="1047">
                  <c:v>2.9599999999999995</c:v>
                </c:pt>
                <c:pt idx="1048">
                  <c:v>2.3599999999999994</c:v>
                </c:pt>
                <c:pt idx="1049">
                  <c:v>2.339999999999999</c:v>
                </c:pt>
                <c:pt idx="1050">
                  <c:v>2.6999999999999993</c:v>
                </c:pt>
                <c:pt idx="1051">
                  <c:v>2.78</c:v>
                </c:pt>
                <c:pt idx="1052">
                  <c:v>2.96</c:v>
                </c:pt>
                <c:pt idx="1053">
                  <c:v>3.28</c:v>
                </c:pt>
                <c:pt idx="1054">
                  <c:v>3.8</c:v>
                </c:pt>
                <c:pt idx="1055">
                  <c:v>3.9200000000000004</c:v>
                </c:pt>
                <c:pt idx="1056">
                  <c:v>4.4000000000000004</c:v>
                </c:pt>
                <c:pt idx="1057">
                  <c:v>4.0999999999999996</c:v>
                </c:pt>
                <c:pt idx="1058">
                  <c:v>4.68</c:v>
                </c:pt>
                <c:pt idx="1059">
                  <c:v>4.5600000000000005</c:v>
                </c:pt>
                <c:pt idx="1060">
                  <c:v>4.2</c:v>
                </c:pt>
                <c:pt idx="1061">
                  <c:v>4.2200000000000006</c:v>
                </c:pt>
                <c:pt idx="1062">
                  <c:v>4.3600000000000012</c:v>
                </c:pt>
                <c:pt idx="1063">
                  <c:v>3.7800000000000002</c:v>
                </c:pt>
                <c:pt idx="1064">
                  <c:v>3.8200000000000003</c:v>
                </c:pt>
                <c:pt idx="1065">
                  <c:v>4.12</c:v>
                </c:pt>
                <c:pt idx="1066">
                  <c:v>3.38</c:v>
                </c:pt>
                <c:pt idx="1067">
                  <c:v>3.06</c:v>
                </c:pt>
                <c:pt idx="1068">
                  <c:v>3.1</c:v>
                </c:pt>
                <c:pt idx="1069">
                  <c:v>2.84</c:v>
                </c:pt>
                <c:pt idx="1070">
                  <c:v>2.7</c:v>
                </c:pt>
                <c:pt idx="1071">
                  <c:v>2.9400000000000004</c:v>
                </c:pt>
                <c:pt idx="1072">
                  <c:v>3.3600000000000003</c:v>
                </c:pt>
                <c:pt idx="1073">
                  <c:v>3.339999999999999</c:v>
                </c:pt>
                <c:pt idx="1074">
                  <c:v>3.16</c:v>
                </c:pt>
                <c:pt idx="1075">
                  <c:v>3.28</c:v>
                </c:pt>
                <c:pt idx="1076">
                  <c:v>3.38</c:v>
                </c:pt>
                <c:pt idx="1077">
                  <c:v>3.3</c:v>
                </c:pt>
                <c:pt idx="1078">
                  <c:v>3.4800000000000004</c:v>
                </c:pt>
                <c:pt idx="1079">
                  <c:v>3.72</c:v>
                </c:pt>
                <c:pt idx="1080">
                  <c:v>3.7399999999999998</c:v>
                </c:pt>
                <c:pt idx="1081">
                  <c:v>4.08</c:v>
                </c:pt>
                <c:pt idx="1082">
                  <c:v>4.1800000000000006</c:v>
                </c:pt>
                <c:pt idx="1083">
                  <c:v>3.9799999999999995</c:v>
                </c:pt>
                <c:pt idx="1084">
                  <c:v>3.4799999999999995</c:v>
                </c:pt>
                <c:pt idx="1085">
                  <c:v>3.1000000000000005</c:v>
                </c:pt>
                <c:pt idx="1086">
                  <c:v>2.7800000000000002</c:v>
                </c:pt>
                <c:pt idx="1087">
                  <c:v>2.72</c:v>
                </c:pt>
                <c:pt idx="1088">
                  <c:v>3.1399999999999997</c:v>
                </c:pt>
                <c:pt idx="1089">
                  <c:v>3.84</c:v>
                </c:pt>
                <c:pt idx="1090">
                  <c:v>3.8599999999999994</c:v>
                </c:pt>
                <c:pt idx="1091">
                  <c:v>3.5799999999999996</c:v>
                </c:pt>
                <c:pt idx="1092">
                  <c:v>3.34</c:v>
                </c:pt>
                <c:pt idx="1093">
                  <c:v>3.3</c:v>
                </c:pt>
                <c:pt idx="1094">
                  <c:v>3.22</c:v>
                </c:pt>
                <c:pt idx="1095">
                  <c:v>3.3600000000000003</c:v>
                </c:pt>
                <c:pt idx="1096">
                  <c:v>3.6799999999999997</c:v>
                </c:pt>
                <c:pt idx="1097">
                  <c:v>3.6</c:v>
                </c:pt>
                <c:pt idx="1098">
                  <c:v>3.4200000000000004</c:v>
                </c:pt>
                <c:pt idx="1099">
                  <c:v>3.2199999999999998</c:v>
                </c:pt>
                <c:pt idx="1100">
                  <c:v>3.2399999999999998</c:v>
                </c:pt>
                <c:pt idx="1101">
                  <c:v>3.08</c:v>
                </c:pt>
                <c:pt idx="1102">
                  <c:v>2.7399999999999998</c:v>
                </c:pt>
                <c:pt idx="1103">
                  <c:v>2.12</c:v>
                </c:pt>
                <c:pt idx="1104">
                  <c:v>2.2199999999999998</c:v>
                </c:pt>
                <c:pt idx="1105">
                  <c:v>2.02</c:v>
                </c:pt>
                <c:pt idx="1106">
                  <c:v>2.1399999999999997</c:v>
                </c:pt>
                <c:pt idx="1107">
                  <c:v>2.76</c:v>
                </c:pt>
                <c:pt idx="1108">
                  <c:v>3.2399999999999998</c:v>
                </c:pt>
                <c:pt idx="1109">
                  <c:v>3.4200000000000004</c:v>
                </c:pt>
                <c:pt idx="1110">
                  <c:v>4.16</c:v>
                </c:pt>
                <c:pt idx="1111">
                  <c:v>4.5200000000000005</c:v>
                </c:pt>
                <c:pt idx="1112">
                  <c:v>4.46</c:v>
                </c:pt>
                <c:pt idx="1113">
                  <c:v>4.5399999999999991</c:v>
                </c:pt>
                <c:pt idx="1114">
                  <c:v>4.3600000000000003</c:v>
                </c:pt>
                <c:pt idx="1115">
                  <c:v>4.0400000000000009</c:v>
                </c:pt>
                <c:pt idx="1116">
                  <c:v>4.08</c:v>
                </c:pt>
                <c:pt idx="1117">
                  <c:v>3.9800000000000004</c:v>
                </c:pt>
                <c:pt idx="1118">
                  <c:v>4.1400000000000006</c:v>
                </c:pt>
                <c:pt idx="1119">
                  <c:v>4.32</c:v>
                </c:pt>
                <c:pt idx="1120">
                  <c:v>4.0200000000000005</c:v>
                </c:pt>
                <c:pt idx="1121">
                  <c:v>4</c:v>
                </c:pt>
                <c:pt idx="1122">
                  <c:v>3.9599999999999995</c:v>
                </c:pt>
                <c:pt idx="1123">
                  <c:v>3.84</c:v>
                </c:pt>
                <c:pt idx="1124">
                  <c:v>3.44</c:v>
                </c:pt>
                <c:pt idx="1125">
                  <c:v>3.2399999999999998</c:v>
                </c:pt>
                <c:pt idx="1126">
                  <c:v>2.6</c:v>
                </c:pt>
                <c:pt idx="1127">
                  <c:v>2.6</c:v>
                </c:pt>
                <c:pt idx="1128">
                  <c:v>2.48</c:v>
                </c:pt>
                <c:pt idx="1129">
                  <c:v>2.5</c:v>
                </c:pt>
                <c:pt idx="1130">
                  <c:v>2.88</c:v>
                </c:pt>
                <c:pt idx="1131">
                  <c:v>2.9200000000000004</c:v>
                </c:pt>
                <c:pt idx="1132">
                  <c:v>2.7</c:v>
                </c:pt>
                <c:pt idx="1133">
                  <c:v>2.64</c:v>
                </c:pt>
                <c:pt idx="1134">
                  <c:v>2.8400000000000003</c:v>
                </c:pt>
                <c:pt idx="1135">
                  <c:v>2.6800000000000006</c:v>
                </c:pt>
                <c:pt idx="1136">
                  <c:v>3</c:v>
                </c:pt>
                <c:pt idx="1137">
                  <c:v>3.34</c:v>
                </c:pt>
                <c:pt idx="1138">
                  <c:v>3.44</c:v>
                </c:pt>
                <c:pt idx="1139">
                  <c:v>3.38</c:v>
                </c:pt>
                <c:pt idx="1140">
                  <c:v>3.94</c:v>
                </c:pt>
                <c:pt idx="1141">
                  <c:v>4.2</c:v>
                </c:pt>
                <c:pt idx="1142">
                  <c:v>4.2</c:v>
                </c:pt>
                <c:pt idx="1143">
                  <c:v>4.2</c:v>
                </c:pt>
                <c:pt idx="1144">
                  <c:v>4.5200000000000005</c:v>
                </c:pt>
                <c:pt idx="1145">
                  <c:v>4.1800000000000006</c:v>
                </c:pt>
                <c:pt idx="1146">
                  <c:v>4.12</c:v>
                </c:pt>
                <c:pt idx="1147">
                  <c:v>4.0400000000000009</c:v>
                </c:pt>
                <c:pt idx="1148">
                  <c:v>3.9799999999999995</c:v>
                </c:pt>
                <c:pt idx="1149">
                  <c:v>4.0200000000000005</c:v>
                </c:pt>
                <c:pt idx="1150">
                  <c:v>3.9599999999999995</c:v>
                </c:pt>
                <c:pt idx="1151">
                  <c:v>3.7</c:v>
                </c:pt>
                <c:pt idx="1152">
                  <c:v>3.6</c:v>
                </c:pt>
                <c:pt idx="1153">
                  <c:v>3.66</c:v>
                </c:pt>
                <c:pt idx="1154">
                  <c:v>3.46</c:v>
                </c:pt>
                <c:pt idx="1155">
                  <c:v>3.2400000000000007</c:v>
                </c:pt>
                <c:pt idx="1156">
                  <c:v>3.339999999999999</c:v>
                </c:pt>
                <c:pt idx="1157">
                  <c:v>3.3</c:v>
                </c:pt>
                <c:pt idx="1158">
                  <c:v>3.44</c:v>
                </c:pt>
                <c:pt idx="1159">
                  <c:v>3.1799999999999993</c:v>
                </c:pt>
                <c:pt idx="1160">
                  <c:v>3.6599999999999993</c:v>
                </c:pt>
                <c:pt idx="1161">
                  <c:v>3.88</c:v>
                </c:pt>
                <c:pt idx="1162">
                  <c:v>4.2799999999999994</c:v>
                </c:pt>
                <c:pt idx="1163">
                  <c:v>3.8599999999999994</c:v>
                </c:pt>
                <c:pt idx="1164">
                  <c:v>3.08</c:v>
                </c:pt>
                <c:pt idx="1165">
                  <c:v>1.0799999999999996</c:v>
                </c:pt>
                <c:pt idx="1166">
                  <c:v>-1.0800000000000003</c:v>
                </c:pt>
                <c:pt idx="1167">
                  <c:v>-4.16</c:v>
                </c:pt>
                <c:pt idx="1168">
                  <c:v>-3.9</c:v>
                </c:pt>
                <c:pt idx="1169">
                  <c:v>-1.1200000000000014</c:v>
                </c:pt>
                <c:pt idx="1170">
                  <c:v>2.7599999999999989</c:v>
                </c:pt>
                <c:pt idx="1171">
                  <c:v>8.0599999999999987</c:v>
                </c:pt>
                <c:pt idx="1172">
                  <c:v>12.559999999999999</c:v>
                </c:pt>
                <c:pt idx="1173">
                  <c:v>11.68</c:v>
                </c:pt>
                <c:pt idx="1174">
                  <c:v>8.56</c:v>
                </c:pt>
                <c:pt idx="1175">
                  <c:v>5.72</c:v>
                </c:pt>
                <c:pt idx="1176">
                  <c:v>1.8599999999999994</c:v>
                </c:pt>
                <c:pt idx="1177">
                  <c:v>0.25999999999999995</c:v>
                </c:pt>
                <c:pt idx="1178">
                  <c:v>1.0999999999999999</c:v>
                </c:pt>
                <c:pt idx="1179">
                  <c:v>2.2799999999999998</c:v>
                </c:pt>
                <c:pt idx="1180">
                  <c:v>3.1999999999999997</c:v>
                </c:pt>
                <c:pt idx="1181">
                  <c:v>3.9399999999999991</c:v>
                </c:pt>
                <c:pt idx="1182">
                  <c:v>3.88</c:v>
                </c:pt>
                <c:pt idx="1183">
                  <c:v>4.08</c:v>
                </c:pt>
                <c:pt idx="1184">
                  <c:v>4.0399999999999991</c:v>
                </c:pt>
                <c:pt idx="1185">
                  <c:v>3.8599999999999994</c:v>
                </c:pt>
                <c:pt idx="1186">
                  <c:v>3.7</c:v>
                </c:pt>
                <c:pt idx="1187">
                  <c:v>4.0599999999999996</c:v>
                </c:pt>
                <c:pt idx="1188">
                  <c:v>3.8199999999999994</c:v>
                </c:pt>
                <c:pt idx="1189">
                  <c:v>4.1599999999999993</c:v>
                </c:pt>
                <c:pt idx="1190">
                  <c:v>4.3199999999999994</c:v>
                </c:pt>
                <c:pt idx="1191">
                  <c:v>4.18</c:v>
                </c:pt>
                <c:pt idx="1192">
                  <c:v>4.18</c:v>
                </c:pt>
                <c:pt idx="1193">
                  <c:v>4.4400000000000004</c:v>
                </c:pt>
                <c:pt idx="1194">
                  <c:v>4.42</c:v>
                </c:pt>
                <c:pt idx="1195">
                  <c:v>4.3400000000000007</c:v>
                </c:pt>
                <c:pt idx="1196">
                  <c:v>4.0999999999999996</c:v>
                </c:pt>
                <c:pt idx="1197">
                  <c:v>4.12</c:v>
                </c:pt>
                <c:pt idx="1198">
                  <c:v>4.0199999999999996</c:v>
                </c:pt>
                <c:pt idx="1199">
                  <c:v>3.8599999999999994</c:v>
                </c:pt>
                <c:pt idx="1200">
                  <c:v>3.8199999999999994</c:v>
                </c:pt>
                <c:pt idx="1201">
                  <c:v>4.0999999999999996</c:v>
                </c:pt>
                <c:pt idx="1202">
                  <c:v>3.8200000000000003</c:v>
                </c:pt>
                <c:pt idx="1203">
                  <c:v>3.5799999999999996</c:v>
                </c:pt>
                <c:pt idx="1204">
                  <c:v>3.6</c:v>
                </c:pt>
                <c:pt idx="1205">
                  <c:v>3.4200000000000004</c:v>
                </c:pt>
                <c:pt idx="1206">
                  <c:v>3.3600000000000003</c:v>
                </c:pt>
                <c:pt idx="1207">
                  <c:v>3.3</c:v>
                </c:pt>
                <c:pt idx="1208">
                  <c:v>3.6399999999999997</c:v>
                </c:pt>
                <c:pt idx="1209">
                  <c:v>3.1999999999999997</c:v>
                </c:pt>
                <c:pt idx="1210">
                  <c:v>3.3599999999999994</c:v>
                </c:pt>
                <c:pt idx="1211">
                  <c:v>3.3</c:v>
                </c:pt>
                <c:pt idx="1212">
                  <c:v>3.2599999999999993</c:v>
                </c:pt>
                <c:pt idx="1213">
                  <c:v>3.3</c:v>
                </c:pt>
                <c:pt idx="1214">
                  <c:v>4.18</c:v>
                </c:pt>
                <c:pt idx="1215">
                  <c:v>4.24</c:v>
                </c:pt>
                <c:pt idx="1216">
                  <c:v>4.3600000000000003</c:v>
                </c:pt>
                <c:pt idx="1217">
                  <c:v>3.9799999999999995</c:v>
                </c:pt>
                <c:pt idx="1218">
                  <c:v>3.8199999999999994</c:v>
                </c:pt>
                <c:pt idx="1219">
                  <c:v>3.5399999999999991</c:v>
                </c:pt>
                <c:pt idx="1220">
                  <c:v>3.3599999999999994</c:v>
                </c:pt>
                <c:pt idx="1221">
                  <c:v>3.2199999999999989</c:v>
                </c:pt>
                <c:pt idx="1222">
                  <c:v>3.5599999999999996</c:v>
                </c:pt>
                <c:pt idx="1223">
                  <c:v>3.94</c:v>
                </c:pt>
                <c:pt idx="1224">
                  <c:v>3.6399999999999997</c:v>
                </c:pt>
                <c:pt idx="1225">
                  <c:v>3.7399999999999998</c:v>
                </c:pt>
                <c:pt idx="1226">
                  <c:v>3.8200000000000003</c:v>
                </c:pt>
                <c:pt idx="1227">
                  <c:v>3.78</c:v>
                </c:pt>
                <c:pt idx="1228">
                  <c:v>3.4599999999999995</c:v>
                </c:pt>
                <c:pt idx="1229">
                  <c:v>3.5199999999999996</c:v>
                </c:pt>
                <c:pt idx="1230">
                  <c:v>3.6799999999999997</c:v>
                </c:pt>
                <c:pt idx="1231">
                  <c:v>4.0200000000000005</c:v>
                </c:pt>
                <c:pt idx="1232">
                  <c:v>4.62</c:v>
                </c:pt>
                <c:pt idx="1233">
                  <c:v>4.7200000000000006</c:v>
                </c:pt>
                <c:pt idx="1234">
                  <c:v>4.6400000000000006</c:v>
                </c:pt>
                <c:pt idx="1235">
                  <c:v>4.6800000000000006</c:v>
                </c:pt>
                <c:pt idx="1236">
                  <c:v>4.74</c:v>
                </c:pt>
                <c:pt idx="1237">
                  <c:v>4.2799999999999994</c:v>
                </c:pt>
                <c:pt idx="1238">
                  <c:v>4.08</c:v>
                </c:pt>
                <c:pt idx="1239">
                  <c:v>4.2</c:v>
                </c:pt>
                <c:pt idx="1240">
                  <c:v>3.9799999999999995</c:v>
                </c:pt>
                <c:pt idx="1241">
                  <c:v>3.4799999999999995</c:v>
                </c:pt>
                <c:pt idx="1242">
                  <c:v>3.46</c:v>
                </c:pt>
                <c:pt idx="1243">
                  <c:v>3.5600000000000009</c:v>
                </c:pt>
                <c:pt idx="1244">
                  <c:v>3.5</c:v>
                </c:pt>
                <c:pt idx="1245">
                  <c:v>3.5800000000000005</c:v>
                </c:pt>
                <c:pt idx="1246">
                  <c:v>3.660000000000001</c:v>
                </c:pt>
                <c:pt idx="1247">
                  <c:v>3.7600000000000007</c:v>
                </c:pt>
                <c:pt idx="1248">
                  <c:v>3.5</c:v>
                </c:pt>
                <c:pt idx="1249">
                  <c:v>3.62</c:v>
                </c:pt>
                <c:pt idx="1250">
                  <c:v>3.2600000000000007</c:v>
                </c:pt>
                <c:pt idx="1251">
                  <c:v>3.5200000000000005</c:v>
                </c:pt>
                <c:pt idx="1252">
                  <c:v>3.5400000000000005</c:v>
                </c:pt>
                <c:pt idx="1253">
                  <c:v>3.7400000000000007</c:v>
                </c:pt>
                <c:pt idx="1254">
                  <c:v>3.9800000000000013</c:v>
                </c:pt>
                <c:pt idx="1255">
                  <c:v>4.24</c:v>
                </c:pt>
                <c:pt idx="1256">
                  <c:v>4.1000000000000014</c:v>
                </c:pt>
                <c:pt idx="1257">
                  <c:v>3.8400000000000012</c:v>
                </c:pt>
                <c:pt idx="1258">
                  <c:v>3.6400000000000006</c:v>
                </c:pt>
                <c:pt idx="1259">
                  <c:v>3.0600000000000005</c:v>
                </c:pt>
                <c:pt idx="1260">
                  <c:v>3.16</c:v>
                </c:pt>
                <c:pt idx="1261">
                  <c:v>3.2</c:v>
                </c:pt>
                <c:pt idx="1262">
                  <c:v>3.1799999999999997</c:v>
                </c:pt>
                <c:pt idx="1263">
                  <c:v>3.28</c:v>
                </c:pt>
                <c:pt idx="1264">
                  <c:v>3.2199999999999998</c:v>
                </c:pt>
                <c:pt idx="1265">
                  <c:v>2.94</c:v>
                </c:pt>
                <c:pt idx="1266">
                  <c:v>2.2600000000000002</c:v>
                </c:pt>
                <c:pt idx="1267">
                  <c:v>2.0000000000000009</c:v>
                </c:pt>
                <c:pt idx="1268">
                  <c:v>1.6400000000000006</c:v>
                </c:pt>
                <c:pt idx="1269">
                  <c:v>1.4000000000000008</c:v>
                </c:pt>
                <c:pt idx="1270">
                  <c:v>0.92000000000000026</c:v>
                </c:pt>
                <c:pt idx="1271">
                  <c:v>0.94000000000000061</c:v>
                </c:pt>
                <c:pt idx="1272">
                  <c:v>0.9199999999999996</c:v>
                </c:pt>
                <c:pt idx="1273">
                  <c:v>1</c:v>
                </c:pt>
                <c:pt idx="1274">
                  <c:v>1.5200000000000002</c:v>
                </c:pt>
                <c:pt idx="1275">
                  <c:v>1.9000000000000008</c:v>
                </c:pt>
                <c:pt idx="1276">
                  <c:v>1.9600000000000002</c:v>
                </c:pt>
                <c:pt idx="1277">
                  <c:v>2.0000000000000009</c:v>
                </c:pt>
                <c:pt idx="1278">
                  <c:v>1.8200000000000003</c:v>
                </c:pt>
                <c:pt idx="1279">
                  <c:v>1.2400000000000007</c:v>
                </c:pt>
                <c:pt idx="1280">
                  <c:v>1.0800000000000005</c:v>
                </c:pt>
                <c:pt idx="1281">
                  <c:v>1.4600000000000002</c:v>
                </c:pt>
                <c:pt idx="1282">
                  <c:v>1.2399999999999998</c:v>
                </c:pt>
                <c:pt idx="1283">
                  <c:v>1.6199999999999997</c:v>
                </c:pt>
                <c:pt idx="1284">
                  <c:v>2.1199999999999997</c:v>
                </c:pt>
                <c:pt idx="1285">
                  <c:v>2.0999999999999988</c:v>
                </c:pt>
                <c:pt idx="1286">
                  <c:v>1.8199999999999996</c:v>
                </c:pt>
                <c:pt idx="1287">
                  <c:v>2.2000000000000006</c:v>
                </c:pt>
                <c:pt idx="1288">
                  <c:v>2.120000000000001</c:v>
                </c:pt>
                <c:pt idx="1289">
                  <c:v>2.2799999999999998</c:v>
                </c:pt>
                <c:pt idx="1290">
                  <c:v>2.8200000000000003</c:v>
                </c:pt>
                <c:pt idx="1291">
                  <c:v>2.88</c:v>
                </c:pt>
                <c:pt idx="1292">
                  <c:v>2.9999999999999987</c:v>
                </c:pt>
                <c:pt idx="1293">
                  <c:v>3.2999999999999985</c:v>
                </c:pt>
                <c:pt idx="1294">
                  <c:v>3.72</c:v>
                </c:pt>
                <c:pt idx="1295">
                  <c:v>3.8400000000000007</c:v>
                </c:pt>
                <c:pt idx="1296">
                  <c:v>4.58</c:v>
                </c:pt>
                <c:pt idx="1297">
                  <c:v>5.0200000000000005</c:v>
                </c:pt>
                <c:pt idx="1298">
                  <c:v>5.3800000000000008</c:v>
                </c:pt>
                <c:pt idx="1299">
                  <c:v>5.4</c:v>
                </c:pt>
                <c:pt idx="1300">
                  <c:v>5.6800000000000006</c:v>
                </c:pt>
                <c:pt idx="1301">
                  <c:v>5.6400000000000015</c:v>
                </c:pt>
                <c:pt idx="1302">
                  <c:v>6.2400000000000011</c:v>
                </c:pt>
                <c:pt idx="1303">
                  <c:v>6.26</c:v>
                </c:pt>
                <c:pt idx="1304">
                  <c:v>6.4</c:v>
                </c:pt>
                <c:pt idx="1305">
                  <c:v>5.8800000000000008</c:v>
                </c:pt>
                <c:pt idx="1306">
                  <c:v>5.9600000000000017</c:v>
                </c:pt>
                <c:pt idx="1307">
                  <c:v>5.0400000000000009</c:v>
                </c:pt>
                <c:pt idx="1308">
                  <c:v>4.8200000000000012</c:v>
                </c:pt>
                <c:pt idx="1309">
                  <c:v>4.1400000000000015</c:v>
                </c:pt>
                <c:pt idx="1310">
                  <c:v>4.4600000000000009</c:v>
                </c:pt>
                <c:pt idx="1311">
                  <c:v>4.24</c:v>
                </c:pt>
                <c:pt idx="1312">
                  <c:v>4.6999999999999993</c:v>
                </c:pt>
                <c:pt idx="1313">
                  <c:v>4.46</c:v>
                </c:pt>
                <c:pt idx="1314">
                  <c:v>4.66</c:v>
                </c:pt>
                <c:pt idx="1315">
                  <c:v>4.5999999999999996</c:v>
                </c:pt>
                <c:pt idx="1316">
                  <c:v>4.4800000000000013</c:v>
                </c:pt>
                <c:pt idx="1317">
                  <c:v>3.6600000000000024</c:v>
                </c:pt>
                <c:pt idx="1318">
                  <c:v>3.4200000000000017</c:v>
                </c:pt>
                <c:pt idx="1319">
                  <c:v>3.0600000000000023</c:v>
                </c:pt>
                <c:pt idx="1320">
                  <c:v>2.8200000000000016</c:v>
                </c:pt>
                <c:pt idx="1321">
                  <c:v>2.4200000000000017</c:v>
                </c:pt>
                <c:pt idx="1322">
                  <c:v>2.7600000000000007</c:v>
                </c:pt>
                <c:pt idx="1323">
                  <c:v>3.2000000000000015</c:v>
                </c:pt>
                <c:pt idx="1324">
                  <c:v>3.5400000000000005</c:v>
                </c:pt>
                <c:pt idx="1325">
                  <c:v>3.72</c:v>
                </c:pt>
                <c:pt idx="1326">
                  <c:v>4.0200000000000005</c:v>
                </c:pt>
                <c:pt idx="1327">
                  <c:v>4.080000000000001</c:v>
                </c:pt>
                <c:pt idx="1328">
                  <c:v>3.9400000000000004</c:v>
                </c:pt>
                <c:pt idx="1329">
                  <c:v>3.9400000000000004</c:v>
                </c:pt>
                <c:pt idx="1330">
                  <c:v>3.72</c:v>
                </c:pt>
                <c:pt idx="1331">
                  <c:v>3.9200000000000004</c:v>
                </c:pt>
                <c:pt idx="1332">
                  <c:v>3.9200000000000004</c:v>
                </c:pt>
                <c:pt idx="1333">
                  <c:v>4.1800000000000015</c:v>
                </c:pt>
                <c:pt idx="1334">
                  <c:v>4.0400000000000009</c:v>
                </c:pt>
                <c:pt idx="1335">
                  <c:v>4.1800000000000024</c:v>
                </c:pt>
                <c:pt idx="1336">
                  <c:v>4.0800000000000027</c:v>
                </c:pt>
                <c:pt idx="1337">
                  <c:v>4.240000000000002</c:v>
                </c:pt>
                <c:pt idx="1338">
                  <c:v>3.8400000000000021</c:v>
                </c:pt>
                <c:pt idx="1339">
                  <c:v>3.7200000000000015</c:v>
                </c:pt>
                <c:pt idx="1340">
                  <c:v>3.7200000000000015</c:v>
                </c:pt>
                <c:pt idx="1341">
                  <c:v>3.7000000000000015</c:v>
                </c:pt>
                <c:pt idx="1342">
                  <c:v>3.1000000000000014</c:v>
                </c:pt>
                <c:pt idx="1343">
                  <c:v>3.0400000000000005</c:v>
                </c:pt>
                <c:pt idx="1344">
                  <c:v>3.1200000000000019</c:v>
                </c:pt>
                <c:pt idx="1345">
                  <c:v>3.0799999999999996</c:v>
                </c:pt>
                <c:pt idx="1346">
                  <c:v>3.1799999999999997</c:v>
                </c:pt>
                <c:pt idx="1347">
                  <c:v>3.5399999999999991</c:v>
                </c:pt>
                <c:pt idx="1348">
                  <c:v>3.7</c:v>
                </c:pt>
                <c:pt idx="1349">
                  <c:v>3.6799999999999997</c:v>
                </c:pt>
                <c:pt idx="1350">
                  <c:v>3.3</c:v>
                </c:pt>
                <c:pt idx="1351">
                  <c:v>2.7599999999999993</c:v>
                </c:pt>
                <c:pt idx="1352">
                  <c:v>2.7399999999999993</c:v>
                </c:pt>
                <c:pt idx="1353">
                  <c:v>2.6399999999999992</c:v>
                </c:pt>
                <c:pt idx="1354">
                  <c:v>2.1999999999999984</c:v>
                </c:pt>
                <c:pt idx="1355">
                  <c:v>2.319999999999999</c:v>
                </c:pt>
                <c:pt idx="1356">
                  <c:v>2.1199999999999988</c:v>
                </c:pt>
                <c:pt idx="1357">
                  <c:v>1.7399999999999991</c:v>
                </c:pt>
                <c:pt idx="1358">
                  <c:v>1.319999999999999</c:v>
                </c:pt>
                <c:pt idx="1359">
                  <c:v>1.319999999999999</c:v>
                </c:pt>
                <c:pt idx="1360">
                  <c:v>1.2399999999999991</c:v>
                </c:pt>
                <c:pt idx="1361">
                  <c:v>0.97999999999999976</c:v>
                </c:pt>
                <c:pt idx="1362">
                  <c:v>0.82000000000000028</c:v>
                </c:pt>
                <c:pt idx="1363">
                  <c:v>1.3</c:v>
                </c:pt>
                <c:pt idx="1364">
                  <c:v>1.9</c:v>
                </c:pt>
                <c:pt idx="1365">
                  <c:v>2.9599999999999995</c:v>
                </c:pt>
                <c:pt idx="1366">
                  <c:v>4.6999999999999984</c:v>
                </c:pt>
                <c:pt idx="1367">
                  <c:v>6.0799999999999983</c:v>
                </c:pt>
                <c:pt idx="1368">
                  <c:v>6.4999999999999982</c:v>
                </c:pt>
                <c:pt idx="1369">
                  <c:v>5.9599999999999982</c:v>
                </c:pt>
                <c:pt idx="1370">
                  <c:v>4.4799999999999986</c:v>
                </c:pt>
                <c:pt idx="1371">
                  <c:v>3.0999999999999988</c:v>
                </c:pt>
                <c:pt idx="1372">
                  <c:v>1.8999999999999986</c:v>
                </c:pt>
                <c:pt idx="1373">
                  <c:v>1.2199999999999989</c:v>
                </c:pt>
                <c:pt idx="1374">
                  <c:v>1.7599999999999993</c:v>
                </c:pt>
                <c:pt idx="1375">
                  <c:v>2.7199999999999989</c:v>
                </c:pt>
                <c:pt idx="1376">
                  <c:v>3.1</c:v>
                </c:pt>
                <c:pt idx="1377">
                  <c:v>3.4799999999999995</c:v>
                </c:pt>
                <c:pt idx="1378">
                  <c:v>4.0999999999999988</c:v>
                </c:pt>
                <c:pt idx="1379">
                  <c:v>4.3199999999999985</c:v>
                </c:pt>
                <c:pt idx="1380">
                  <c:v>4.0399999999999991</c:v>
                </c:pt>
                <c:pt idx="1381">
                  <c:v>4.0599999999999978</c:v>
                </c:pt>
                <c:pt idx="1382">
                  <c:v>3.8599999999999981</c:v>
                </c:pt>
                <c:pt idx="1383">
                  <c:v>3.5199999999999987</c:v>
                </c:pt>
                <c:pt idx="1384">
                  <c:v>2.9399999999999977</c:v>
                </c:pt>
                <c:pt idx="1385">
                  <c:v>2.9999999999999987</c:v>
                </c:pt>
                <c:pt idx="1386">
                  <c:v>3.1</c:v>
                </c:pt>
                <c:pt idx="1387">
                  <c:v>3.62</c:v>
                </c:pt>
                <c:pt idx="1388">
                  <c:v>3.839999999999999</c:v>
                </c:pt>
                <c:pt idx="1389">
                  <c:v>4.4799999999999995</c:v>
                </c:pt>
                <c:pt idx="1390">
                  <c:v>4.7999999999999989</c:v>
                </c:pt>
                <c:pt idx="1391">
                  <c:v>4.4799999999999969</c:v>
                </c:pt>
                <c:pt idx="1392">
                  <c:v>4.0199999999999978</c:v>
                </c:pt>
                <c:pt idx="1393">
                  <c:v>3.6799999999999984</c:v>
                </c:pt>
                <c:pt idx="1394">
                  <c:v>3.2599999999999993</c:v>
                </c:pt>
                <c:pt idx="1395">
                  <c:v>3.2400000000000007</c:v>
                </c:pt>
                <c:pt idx="1396">
                  <c:v>3.2800000000000011</c:v>
                </c:pt>
                <c:pt idx="1397">
                  <c:v>3.4800000000000013</c:v>
                </c:pt>
                <c:pt idx="1398">
                  <c:v>3.4400000000000004</c:v>
                </c:pt>
                <c:pt idx="1399">
                  <c:v>3.3600000000000008</c:v>
                </c:pt>
                <c:pt idx="1400">
                  <c:v>2.9200000000000004</c:v>
                </c:pt>
                <c:pt idx="1401">
                  <c:v>3.1599999999999993</c:v>
                </c:pt>
                <c:pt idx="1402">
                  <c:v>2.7</c:v>
                </c:pt>
                <c:pt idx="1403">
                  <c:v>2.5400000000000005</c:v>
                </c:pt>
                <c:pt idx="1404">
                  <c:v>2.6</c:v>
                </c:pt>
                <c:pt idx="1405">
                  <c:v>2.4200000000000004</c:v>
                </c:pt>
                <c:pt idx="1406">
                  <c:v>2.0000000000000013</c:v>
                </c:pt>
                <c:pt idx="1407">
                  <c:v>2.0400000000000005</c:v>
                </c:pt>
                <c:pt idx="1408">
                  <c:v>2.3400000000000007</c:v>
                </c:pt>
                <c:pt idx="1409">
                  <c:v>2.2999999999999998</c:v>
                </c:pt>
                <c:pt idx="1410">
                  <c:v>2.2399999999999993</c:v>
                </c:pt>
                <c:pt idx="1411">
                  <c:v>1.7399999999999991</c:v>
                </c:pt>
                <c:pt idx="1412">
                  <c:v>1.8799999999999983</c:v>
                </c:pt>
                <c:pt idx="1413">
                  <c:v>1.3999999999999986</c:v>
                </c:pt>
                <c:pt idx="1414">
                  <c:v>0.81999999999999884</c:v>
                </c:pt>
                <c:pt idx="1415">
                  <c:v>0.7399999999999991</c:v>
                </c:pt>
                <c:pt idx="1416">
                  <c:v>0.87999999999999834</c:v>
                </c:pt>
                <c:pt idx="1417">
                  <c:v>0.57999999999999896</c:v>
                </c:pt>
                <c:pt idx="1418">
                  <c:v>0.21999999999999814</c:v>
                </c:pt>
                <c:pt idx="1419">
                  <c:v>0.31999999999999817</c:v>
                </c:pt>
                <c:pt idx="1420">
                  <c:v>0.53999999999999981</c:v>
                </c:pt>
                <c:pt idx="1421">
                  <c:v>0.76000000000000012</c:v>
                </c:pt>
                <c:pt idx="1422">
                  <c:v>0.22000000000000028</c:v>
                </c:pt>
                <c:pt idx="1423">
                  <c:v>0.32000000000000101</c:v>
                </c:pt>
                <c:pt idx="1424">
                  <c:v>1.4210854715202005E-15</c:v>
                </c:pt>
                <c:pt idx="1425">
                  <c:v>-0.4799999999999997</c:v>
                </c:pt>
                <c:pt idx="1426">
                  <c:v>-0.4</c:v>
                </c:pt>
                <c:pt idx="1427">
                  <c:v>7.999999999999971E-2</c:v>
                </c:pt>
                <c:pt idx="1428">
                  <c:v>-0.13999999999999985</c:v>
                </c:pt>
                <c:pt idx="1429">
                  <c:v>-0.18000000000000113</c:v>
                </c:pt>
                <c:pt idx="1430">
                  <c:v>0.1</c:v>
                </c:pt>
                <c:pt idx="1431">
                  <c:v>0.17999999999999972</c:v>
                </c:pt>
                <c:pt idx="1432">
                  <c:v>0.2</c:v>
                </c:pt>
                <c:pt idx="1433">
                  <c:v>0.51999999999999891</c:v>
                </c:pt>
                <c:pt idx="1434">
                  <c:v>0.55999999999999939</c:v>
                </c:pt>
                <c:pt idx="1435">
                  <c:v>0.55999999999999805</c:v>
                </c:pt>
                <c:pt idx="1436">
                  <c:v>-2.0000000000000285E-2</c:v>
                </c:pt>
                <c:pt idx="1437">
                  <c:v>-0.13999999999999915</c:v>
                </c:pt>
                <c:pt idx="1438">
                  <c:v>-7.9999999999998295E-2</c:v>
                </c:pt>
                <c:pt idx="1439">
                  <c:v>0.26000000000000228</c:v>
                </c:pt>
                <c:pt idx="1440">
                  <c:v>0.12000000000000313</c:v>
                </c:pt>
                <c:pt idx="1441">
                  <c:v>0.36000000000000226</c:v>
                </c:pt>
                <c:pt idx="1442">
                  <c:v>0.20000000000000143</c:v>
                </c:pt>
                <c:pt idx="1443">
                  <c:v>6.0000000000002274E-2</c:v>
                </c:pt>
                <c:pt idx="1444">
                  <c:v>-0.13999999999999915</c:v>
                </c:pt>
                <c:pt idx="1445">
                  <c:v>-0.17999999999999972</c:v>
                </c:pt>
                <c:pt idx="1446">
                  <c:v>-1.9999999999998862E-2</c:v>
                </c:pt>
                <c:pt idx="1447">
                  <c:v>0.16000000000000086</c:v>
                </c:pt>
                <c:pt idx="1448">
                  <c:v>0</c:v>
                </c:pt>
                <c:pt idx="1449">
                  <c:v>-0.21999999999999886</c:v>
                </c:pt>
                <c:pt idx="1450">
                  <c:v>-0.55999999999999805</c:v>
                </c:pt>
                <c:pt idx="1451">
                  <c:v>-0.7</c:v>
                </c:pt>
                <c:pt idx="1452">
                  <c:v>-0.4799999999999997</c:v>
                </c:pt>
                <c:pt idx="1453">
                  <c:v>-0.42000000000000026</c:v>
                </c:pt>
                <c:pt idx="1454">
                  <c:v>1.9999999999998862E-2</c:v>
                </c:pt>
                <c:pt idx="1455">
                  <c:v>0.57999999999999829</c:v>
                </c:pt>
                <c:pt idx="1456">
                  <c:v>0.52000000000000024</c:v>
                </c:pt>
                <c:pt idx="1457">
                  <c:v>0.36000000000000087</c:v>
                </c:pt>
                <c:pt idx="1458">
                  <c:v>0.4</c:v>
                </c:pt>
                <c:pt idx="1459">
                  <c:v>0.26000000000000084</c:v>
                </c:pt>
                <c:pt idx="1460">
                  <c:v>0.12000000000000029</c:v>
                </c:pt>
                <c:pt idx="1461">
                  <c:v>0.11999999999999886</c:v>
                </c:pt>
                <c:pt idx="1462">
                  <c:v>0.63999999999999768</c:v>
                </c:pt>
                <c:pt idx="1463">
                  <c:v>0.91999999999999882</c:v>
                </c:pt>
                <c:pt idx="1464">
                  <c:v>0.51999999999999891</c:v>
                </c:pt>
                <c:pt idx="1465">
                  <c:v>0.61999999999999889</c:v>
                </c:pt>
                <c:pt idx="1466">
                  <c:v>0.67999999999999972</c:v>
                </c:pt>
                <c:pt idx="1467">
                  <c:v>0.52000000000000024</c:v>
                </c:pt>
                <c:pt idx="1468">
                  <c:v>0.3</c:v>
                </c:pt>
                <c:pt idx="1469">
                  <c:v>0.82000000000000028</c:v>
                </c:pt>
                <c:pt idx="1470">
                  <c:v>0.26000000000000084</c:v>
                </c:pt>
                <c:pt idx="1471">
                  <c:v>0.24000000000000057</c:v>
                </c:pt>
                <c:pt idx="1472">
                  <c:v>-0.11999999999999886</c:v>
                </c:pt>
                <c:pt idx="1473">
                  <c:v>-0.21999999999999886</c:v>
                </c:pt>
                <c:pt idx="1474">
                  <c:v>-0.21999999999999886</c:v>
                </c:pt>
                <c:pt idx="1475">
                  <c:v>-0.21999999999999886</c:v>
                </c:pt>
                <c:pt idx="1476">
                  <c:v>-0.63999999999999913</c:v>
                </c:pt>
                <c:pt idx="1477">
                  <c:v>-0.9</c:v>
                </c:pt>
                <c:pt idx="1478">
                  <c:v>-0.87999999999999967</c:v>
                </c:pt>
                <c:pt idx="1479">
                  <c:v>-0.75999999999999945</c:v>
                </c:pt>
                <c:pt idx="1480">
                  <c:v>-0.15999999999999942</c:v>
                </c:pt>
                <c:pt idx="1481">
                  <c:v>0.44000000000000056</c:v>
                </c:pt>
                <c:pt idx="1482">
                  <c:v>0.56000000000000083</c:v>
                </c:pt>
                <c:pt idx="1483">
                  <c:v>0.66000000000000081</c:v>
                </c:pt>
                <c:pt idx="1484">
                  <c:v>0.45999999999999941</c:v>
                </c:pt>
                <c:pt idx="1485">
                  <c:v>-2.0000000000001704E-2</c:v>
                </c:pt>
                <c:pt idx="1486">
                  <c:v>-0.12000000000000029</c:v>
                </c:pt>
                <c:pt idx="1487">
                  <c:v>-0.22000000000000028</c:v>
                </c:pt>
                <c:pt idx="1488">
                  <c:v>-0.62000000000000033</c:v>
                </c:pt>
                <c:pt idx="1489">
                  <c:v>-0.72000000000000031</c:v>
                </c:pt>
                <c:pt idx="1490">
                  <c:v>-0.67999999999999972</c:v>
                </c:pt>
                <c:pt idx="1491">
                  <c:v>-0.84000000000000052</c:v>
                </c:pt>
                <c:pt idx="1492">
                  <c:v>-0.7000000000000014</c:v>
                </c:pt>
                <c:pt idx="1493">
                  <c:v>-0.48000000000000115</c:v>
                </c:pt>
                <c:pt idx="1494">
                  <c:v>-0.67999999999999972</c:v>
                </c:pt>
                <c:pt idx="1495">
                  <c:v>-0.51999999999999891</c:v>
                </c:pt>
                <c:pt idx="1496">
                  <c:v>-0.21999999999999886</c:v>
                </c:pt>
                <c:pt idx="1497">
                  <c:v>-0.1799999999999983</c:v>
                </c:pt>
                <c:pt idx="1498">
                  <c:v>-0.27999999999999969</c:v>
                </c:pt>
                <c:pt idx="1499">
                  <c:v>-0.1</c:v>
                </c:pt>
                <c:pt idx="1500">
                  <c:v>-0.44000000000000056</c:v>
                </c:pt>
                <c:pt idx="1501">
                  <c:v>-0.7000000000000014</c:v>
                </c:pt>
                <c:pt idx="1502">
                  <c:v>-1.2200000000000017</c:v>
                </c:pt>
                <c:pt idx="1503">
                  <c:v>-1.2400000000000007</c:v>
                </c:pt>
                <c:pt idx="1504">
                  <c:v>-1.3200000000000016</c:v>
                </c:pt>
                <c:pt idx="1505">
                  <c:v>-1.4800000000000011</c:v>
                </c:pt>
                <c:pt idx="1506">
                  <c:v>-1.5800000000000012</c:v>
                </c:pt>
                <c:pt idx="1507">
                  <c:v>-1.0600000000000009</c:v>
                </c:pt>
                <c:pt idx="1508">
                  <c:v>-0.98000000000000109</c:v>
                </c:pt>
                <c:pt idx="1509">
                  <c:v>-0.82000000000000028</c:v>
                </c:pt>
                <c:pt idx="1510">
                  <c:v>-0.66000000000000081</c:v>
                </c:pt>
                <c:pt idx="1511">
                  <c:v>-0.74000000000000055</c:v>
                </c:pt>
                <c:pt idx="1512">
                  <c:v>-1.1000000000000001</c:v>
                </c:pt>
                <c:pt idx="1513">
                  <c:v>-1.2</c:v>
                </c:pt>
                <c:pt idx="1514">
                  <c:v>-1.6400000000000006</c:v>
                </c:pt>
                <c:pt idx="1515">
                  <c:v>-1.7600000000000009</c:v>
                </c:pt>
                <c:pt idx="1516">
                  <c:v>-1.680000000000001</c:v>
                </c:pt>
                <c:pt idx="1517">
                  <c:v>-1.9000000000000015</c:v>
                </c:pt>
                <c:pt idx="1518">
                  <c:v>-2.2200000000000015</c:v>
                </c:pt>
                <c:pt idx="1519">
                  <c:v>-2.4000000000000012</c:v>
                </c:pt>
                <c:pt idx="1520">
                  <c:v>-2.3200000000000003</c:v>
                </c:pt>
                <c:pt idx="1521">
                  <c:v>-2.4799999999999995</c:v>
                </c:pt>
                <c:pt idx="1522">
                  <c:v>-2.2400000000000007</c:v>
                </c:pt>
                <c:pt idx="1523">
                  <c:v>-1.9</c:v>
                </c:pt>
                <c:pt idx="1524">
                  <c:v>-1.4400000000000006</c:v>
                </c:pt>
                <c:pt idx="1525">
                  <c:v>-1.5200000000000018</c:v>
                </c:pt>
                <c:pt idx="1526">
                  <c:v>-1.3200000000000016</c:v>
                </c:pt>
                <c:pt idx="1527">
                  <c:v>-1.1000000000000014</c:v>
                </c:pt>
                <c:pt idx="1528">
                  <c:v>-0.74000000000000055</c:v>
                </c:pt>
                <c:pt idx="1529">
                  <c:v>-0.74000000000000055</c:v>
                </c:pt>
                <c:pt idx="1530">
                  <c:v>-0.30000000000000143</c:v>
                </c:pt>
                <c:pt idx="1531">
                  <c:v>5.9999999999998013E-2</c:v>
                </c:pt>
                <c:pt idx="1532">
                  <c:v>-8.000000000000114E-2</c:v>
                </c:pt>
                <c:pt idx="1533">
                  <c:v>0.21999999999999745</c:v>
                </c:pt>
                <c:pt idx="1534">
                  <c:v>0.41999999999999887</c:v>
                </c:pt>
                <c:pt idx="1535">
                  <c:v>0.6</c:v>
                </c:pt>
                <c:pt idx="1536">
                  <c:v>0.64000000000000057</c:v>
                </c:pt>
                <c:pt idx="1537">
                  <c:v>1</c:v>
                </c:pt>
                <c:pt idx="1538">
                  <c:v>1.0200000000000002</c:v>
                </c:pt>
                <c:pt idx="1539">
                  <c:v>1.0199999999999989</c:v>
                </c:pt>
                <c:pt idx="1540">
                  <c:v>1.2599999999999993</c:v>
                </c:pt>
                <c:pt idx="1541">
                  <c:v>1.3200000000000003</c:v>
                </c:pt>
                <c:pt idx="1542">
                  <c:v>1.0599999999999994</c:v>
                </c:pt>
                <c:pt idx="1543">
                  <c:v>0.77999999999999969</c:v>
                </c:pt>
                <c:pt idx="1544">
                  <c:v>0.65999999999999948</c:v>
                </c:pt>
                <c:pt idx="1545">
                  <c:v>0.31999999999999884</c:v>
                </c:pt>
                <c:pt idx="1546">
                  <c:v>-8.0000000000002555E-2</c:v>
                </c:pt>
                <c:pt idx="1547">
                  <c:v>0.21999999999999886</c:v>
                </c:pt>
                <c:pt idx="1548">
                  <c:v>0.1799999999999983</c:v>
                </c:pt>
                <c:pt idx="1549">
                  <c:v>0.27999999999999969</c:v>
                </c:pt>
                <c:pt idx="1550">
                  <c:v>0.44000000000000056</c:v>
                </c:pt>
                <c:pt idx="1551">
                  <c:v>0.72000000000000175</c:v>
                </c:pt>
                <c:pt idx="1552">
                  <c:v>0.94000000000000061</c:v>
                </c:pt>
                <c:pt idx="1553">
                  <c:v>1.3600000000000023</c:v>
                </c:pt>
                <c:pt idx="1554">
                  <c:v>1.540000000000002</c:v>
                </c:pt>
                <c:pt idx="1555">
                  <c:v>1.4</c:v>
                </c:pt>
                <c:pt idx="1556">
                  <c:v>1.4599999999999995</c:v>
                </c:pt>
                <c:pt idx="1557">
                  <c:v>1.6799999999999984</c:v>
                </c:pt>
                <c:pt idx="1558">
                  <c:v>1.3999999999999972</c:v>
                </c:pt>
                <c:pt idx="1559">
                  <c:v>1.719999999999996</c:v>
                </c:pt>
                <c:pt idx="1560">
                  <c:v>2.2599999999999967</c:v>
                </c:pt>
                <c:pt idx="1561">
                  <c:v>2.9999999999999973</c:v>
                </c:pt>
                <c:pt idx="1562">
                  <c:v>3.1999999999999984</c:v>
                </c:pt>
                <c:pt idx="1563">
                  <c:v>3.9599999999999982</c:v>
                </c:pt>
                <c:pt idx="1564">
                  <c:v>4.4400000000000004</c:v>
                </c:pt>
                <c:pt idx="1565">
                  <c:v>4.18</c:v>
                </c:pt>
                <c:pt idx="1566">
                  <c:v>3.4399999999999991</c:v>
                </c:pt>
                <c:pt idx="1567">
                  <c:v>2.9600000000000009</c:v>
                </c:pt>
                <c:pt idx="1568">
                  <c:v>2.2800000000000025</c:v>
                </c:pt>
                <c:pt idx="1569">
                  <c:v>1.8000000000000014</c:v>
                </c:pt>
                <c:pt idx="1570">
                  <c:v>1.9800000000000026</c:v>
                </c:pt>
                <c:pt idx="1571">
                  <c:v>2.6800000000000024</c:v>
                </c:pt>
                <c:pt idx="1572">
                  <c:v>3.2200000000000015</c:v>
                </c:pt>
                <c:pt idx="1573">
                  <c:v>3.9</c:v>
                </c:pt>
                <c:pt idx="1574">
                  <c:v>4.3400000000000007</c:v>
                </c:pt>
                <c:pt idx="1575">
                  <c:v>4.42</c:v>
                </c:pt>
                <c:pt idx="1576">
                  <c:v>4.3000000000000016</c:v>
                </c:pt>
                <c:pt idx="1577">
                  <c:v>4.1400000000000006</c:v>
                </c:pt>
                <c:pt idx="1578">
                  <c:v>3.580000000000001</c:v>
                </c:pt>
                <c:pt idx="1579">
                  <c:v>3.4200000000000004</c:v>
                </c:pt>
                <c:pt idx="1580">
                  <c:v>3.4799999999999995</c:v>
                </c:pt>
                <c:pt idx="1581">
                  <c:v>3.3399999999999976</c:v>
                </c:pt>
                <c:pt idx="1582">
                  <c:v>3.4599999999999982</c:v>
                </c:pt>
                <c:pt idx="1583">
                  <c:v>4.18</c:v>
                </c:pt>
                <c:pt idx="1584">
                  <c:v>4.3600000000000012</c:v>
                </c:pt>
                <c:pt idx="1585">
                  <c:v>4.5800000000000027</c:v>
                </c:pt>
                <c:pt idx="1586">
                  <c:v>4.4800000000000022</c:v>
                </c:pt>
                <c:pt idx="1587">
                  <c:v>4.2800000000000029</c:v>
                </c:pt>
                <c:pt idx="1588">
                  <c:v>3.8000000000000016</c:v>
                </c:pt>
                <c:pt idx="1589">
                  <c:v>3.5200000000000005</c:v>
                </c:pt>
                <c:pt idx="1590">
                  <c:v>3.5200000000000005</c:v>
                </c:pt>
                <c:pt idx="1591">
                  <c:v>3.7000000000000015</c:v>
                </c:pt>
                <c:pt idx="1592">
                  <c:v>3.6400000000000006</c:v>
                </c:pt>
                <c:pt idx="1593">
                  <c:v>3.9000000000000012</c:v>
                </c:pt>
                <c:pt idx="1594">
                  <c:v>4.0400000000000018</c:v>
                </c:pt>
                <c:pt idx="1595">
                  <c:v>4.0000000000000018</c:v>
                </c:pt>
                <c:pt idx="1596">
                  <c:v>4.1200000000000019</c:v>
                </c:pt>
                <c:pt idx="1597">
                  <c:v>4.3400000000000016</c:v>
                </c:pt>
                <c:pt idx="1598">
                  <c:v>4.5999999999999996</c:v>
                </c:pt>
                <c:pt idx="1599">
                  <c:v>4.8599999999999994</c:v>
                </c:pt>
                <c:pt idx="1600">
                  <c:v>4.9599999999999991</c:v>
                </c:pt>
                <c:pt idx="1601">
                  <c:v>5.1399999999999979</c:v>
                </c:pt>
                <c:pt idx="1602">
                  <c:v>5.0599999999999978</c:v>
                </c:pt>
                <c:pt idx="1603">
                  <c:v>4.6399999999999979</c:v>
                </c:pt>
                <c:pt idx="1604">
                  <c:v>4.0399999999999974</c:v>
                </c:pt>
                <c:pt idx="1605">
                  <c:v>3.6799999999999971</c:v>
                </c:pt>
                <c:pt idx="1606">
                  <c:v>3.8199999999999976</c:v>
                </c:pt>
                <c:pt idx="1607">
                  <c:v>4.9599999999999982</c:v>
                </c:pt>
                <c:pt idx="1608">
                  <c:v>6.26</c:v>
                </c:pt>
                <c:pt idx="1609">
                  <c:v>7.6799999999999979</c:v>
                </c:pt>
                <c:pt idx="1610">
                  <c:v>8.5399999999999991</c:v>
                </c:pt>
                <c:pt idx="1611">
                  <c:v>8.3000000000000007</c:v>
                </c:pt>
                <c:pt idx="1612">
                  <c:v>7.0200000000000005</c:v>
                </c:pt>
                <c:pt idx="1613">
                  <c:v>5.7200000000000006</c:v>
                </c:pt>
                <c:pt idx="1614">
                  <c:v>4.3800000000000008</c:v>
                </c:pt>
                <c:pt idx="1615">
                  <c:v>3.4800000000000013</c:v>
                </c:pt>
                <c:pt idx="1616">
                  <c:v>3.0200000000000018</c:v>
                </c:pt>
                <c:pt idx="1617">
                  <c:v>2.7600000000000007</c:v>
                </c:pt>
                <c:pt idx="1618">
                  <c:v>2.0600000000000009</c:v>
                </c:pt>
                <c:pt idx="1619">
                  <c:v>1.8200000000000016</c:v>
                </c:pt>
                <c:pt idx="1620">
                  <c:v>1.1200000000000017</c:v>
                </c:pt>
                <c:pt idx="1621">
                  <c:v>0.87999999999999967</c:v>
                </c:pt>
                <c:pt idx="1622">
                  <c:v>1.3</c:v>
                </c:pt>
                <c:pt idx="1623">
                  <c:v>1.9799999999999998</c:v>
                </c:pt>
                <c:pt idx="1624">
                  <c:v>2.3999999999999986</c:v>
                </c:pt>
                <c:pt idx="1625">
                  <c:v>3.319999999999999</c:v>
                </c:pt>
                <c:pt idx="1626">
                  <c:v>3.7399999999999993</c:v>
                </c:pt>
                <c:pt idx="1627">
                  <c:v>3.7199999999999989</c:v>
                </c:pt>
                <c:pt idx="1628">
                  <c:v>3.1999999999999984</c:v>
                </c:pt>
                <c:pt idx="1629">
                  <c:v>2.8999999999999986</c:v>
                </c:pt>
                <c:pt idx="1630">
                  <c:v>2.3799999999999981</c:v>
                </c:pt>
                <c:pt idx="1631">
                  <c:v>2.0599999999999996</c:v>
                </c:pt>
                <c:pt idx="1632">
                  <c:v>1.8</c:v>
                </c:pt>
                <c:pt idx="1633">
                  <c:v>2.1799999999999997</c:v>
                </c:pt>
                <c:pt idx="1634">
                  <c:v>2.4799999999999995</c:v>
                </c:pt>
                <c:pt idx="1635">
                  <c:v>2.78</c:v>
                </c:pt>
                <c:pt idx="1636">
                  <c:v>2.7400000000000007</c:v>
                </c:pt>
                <c:pt idx="1637">
                  <c:v>2.8</c:v>
                </c:pt>
                <c:pt idx="1638">
                  <c:v>3.1400000000000006</c:v>
                </c:pt>
                <c:pt idx="1639">
                  <c:v>2.9400000000000022</c:v>
                </c:pt>
                <c:pt idx="1640">
                  <c:v>3.0400000000000018</c:v>
                </c:pt>
                <c:pt idx="1641">
                  <c:v>3.4000000000000012</c:v>
                </c:pt>
                <c:pt idx="1642">
                  <c:v>3.6000000000000014</c:v>
                </c:pt>
                <c:pt idx="1643">
                  <c:v>3.5000000000000013</c:v>
                </c:pt>
                <c:pt idx="1644">
                  <c:v>3.4799999999999995</c:v>
                </c:pt>
                <c:pt idx="1645">
                  <c:v>3.5799999999999996</c:v>
                </c:pt>
                <c:pt idx="1646">
                  <c:v>3.6799999999999984</c:v>
                </c:pt>
                <c:pt idx="1647">
                  <c:v>4.1799999999999979</c:v>
                </c:pt>
                <c:pt idx="1648">
                  <c:v>4.4799999999999986</c:v>
                </c:pt>
                <c:pt idx="1649">
                  <c:v>4.7799999999999994</c:v>
                </c:pt>
                <c:pt idx="1650">
                  <c:v>4.1599999999999993</c:v>
                </c:pt>
                <c:pt idx="1651">
                  <c:v>4.2799999999999994</c:v>
                </c:pt>
                <c:pt idx="1652">
                  <c:v>3.78</c:v>
                </c:pt>
                <c:pt idx="1653">
                  <c:v>3.2599999999999993</c:v>
                </c:pt>
                <c:pt idx="1654">
                  <c:v>3.0199999999999987</c:v>
                </c:pt>
                <c:pt idx="1655">
                  <c:v>3.4599999999999995</c:v>
                </c:pt>
                <c:pt idx="1656">
                  <c:v>3.0799999999999996</c:v>
                </c:pt>
                <c:pt idx="1657">
                  <c:v>3.0600000000000009</c:v>
                </c:pt>
                <c:pt idx="1658">
                  <c:v>3.2800000000000011</c:v>
                </c:pt>
                <c:pt idx="1659">
                  <c:v>3</c:v>
                </c:pt>
                <c:pt idx="1660">
                  <c:v>2.88</c:v>
                </c:pt>
                <c:pt idx="1661">
                  <c:v>3.2</c:v>
                </c:pt>
                <c:pt idx="1662">
                  <c:v>3.38</c:v>
                </c:pt>
                <c:pt idx="1663">
                  <c:v>3.12</c:v>
                </c:pt>
                <c:pt idx="1664">
                  <c:v>3.5200000000000005</c:v>
                </c:pt>
                <c:pt idx="1665">
                  <c:v>3.580000000000001</c:v>
                </c:pt>
                <c:pt idx="1666">
                  <c:v>3.080000000000001</c:v>
                </c:pt>
                <c:pt idx="1667">
                  <c:v>2.9600000000000009</c:v>
                </c:pt>
                <c:pt idx="1668">
                  <c:v>3.1199999999999988</c:v>
                </c:pt>
                <c:pt idx="1669">
                  <c:v>3.0199999999999987</c:v>
                </c:pt>
                <c:pt idx="1670">
                  <c:v>2.8599999999999981</c:v>
                </c:pt>
                <c:pt idx="1671">
                  <c:v>2.7999999999999985</c:v>
                </c:pt>
                <c:pt idx="1672">
                  <c:v>2.4599999999999982</c:v>
                </c:pt>
                <c:pt idx="1673">
                  <c:v>2.2999999999999985</c:v>
                </c:pt>
                <c:pt idx="1674">
                  <c:v>1.9799999999999998</c:v>
                </c:pt>
                <c:pt idx="1675">
                  <c:v>2.0599999999999996</c:v>
                </c:pt>
                <c:pt idx="1676">
                  <c:v>2.4799999999999982</c:v>
                </c:pt>
                <c:pt idx="1677">
                  <c:v>2.6799999999999984</c:v>
                </c:pt>
                <c:pt idx="1678">
                  <c:v>2.419999999999999</c:v>
                </c:pt>
                <c:pt idx="1679">
                  <c:v>2.419999999999999</c:v>
                </c:pt>
                <c:pt idx="1680">
                  <c:v>2.7599999999999993</c:v>
                </c:pt>
                <c:pt idx="1681">
                  <c:v>2.3200000000000003</c:v>
                </c:pt>
                <c:pt idx="1682">
                  <c:v>2.2000000000000002</c:v>
                </c:pt>
                <c:pt idx="1683">
                  <c:v>2.4200000000000004</c:v>
                </c:pt>
                <c:pt idx="1684">
                  <c:v>2.3600000000000008</c:v>
                </c:pt>
                <c:pt idx="1685">
                  <c:v>2.0400000000000005</c:v>
                </c:pt>
                <c:pt idx="1686">
                  <c:v>2.3000000000000016</c:v>
                </c:pt>
                <c:pt idx="1687">
                  <c:v>2.2800000000000025</c:v>
                </c:pt>
                <c:pt idx="1688">
                  <c:v>2.240000000000002</c:v>
                </c:pt>
                <c:pt idx="1689">
                  <c:v>2.4800000000000013</c:v>
                </c:pt>
                <c:pt idx="1690">
                  <c:v>2.5600000000000023</c:v>
                </c:pt>
                <c:pt idx="1691">
                  <c:v>2.1400000000000006</c:v>
                </c:pt>
                <c:pt idx="1692">
                  <c:v>2.1199999999999988</c:v>
                </c:pt>
                <c:pt idx="1693">
                  <c:v>2.1799999999999997</c:v>
                </c:pt>
                <c:pt idx="1694">
                  <c:v>2.1199999999999988</c:v>
                </c:pt>
                <c:pt idx="1695">
                  <c:v>2.1199999999999988</c:v>
                </c:pt>
                <c:pt idx="1696">
                  <c:v>2.1199999999999988</c:v>
                </c:pt>
                <c:pt idx="1697">
                  <c:v>1.9599999999999995</c:v>
                </c:pt>
                <c:pt idx="1698">
                  <c:v>1.4599999999999995</c:v>
                </c:pt>
                <c:pt idx="1699">
                  <c:v>1.1600000000000008</c:v>
                </c:pt>
                <c:pt idx="1700">
                  <c:v>0.97999999999999976</c:v>
                </c:pt>
                <c:pt idx="1701">
                  <c:v>1.2200000000000002</c:v>
                </c:pt>
                <c:pt idx="1702">
                  <c:v>1.2400000000000007</c:v>
                </c:pt>
                <c:pt idx="1703">
                  <c:v>1.7599999999999993</c:v>
                </c:pt>
                <c:pt idx="1704">
                  <c:v>1.9799999999999998</c:v>
                </c:pt>
                <c:pt idx="1705">
                  <c:v>1.6600000000000008</c:v>
                </c:pt>
                <c:pt idx="1706">
                  <c:v>1.4600000000000009</c:v>
                </c:pt>
                <c:pt idx="1707">
                  <c:v>1.5800000000000012</c:v>
                </c:pt>
                <c:pt idx="1708">
                  <c:v>1.4000000000000015</c:v>
                </c:pt>
                <c:pt idx="1709">
                  <c:v>1.5000000000000013</c:v>
                </c:pt>
                <c:pt idx="1710">
                  <c:v>2.160000000000001</c:v>
                </c:pt>
                <c:pt idx="1711">
                  <c:v>2.3800000000000012</c:v>
                </c:pt>
                <c:pt idx="1712">
                  <c:v>2.1200000000000019</c:v>
                </c:pt>
                <c:pt idx="1713">
                  <c:v>2.0200000000000031</c:v>
                </c:pt>
                <c:pt idx="1714">
                  <c:v>2.1600000000000024</c:v>
                </c:pt>
                <c:pt idx="1715">
                  <c:v>1.7000000000000015</c:v>
                </c:pt>
                <c:pt idx="1716">
                  <c:v>1.2800000000000011</c:v>
                </c:pt>
                <c:pt idx="1717">
                  <c:v>1.6</c:v>
                </c:pt>
                <c:pt idx="1718">
                  <c:v>1.4599999999999995</c:v>
                </c:pt>
                <c:pt idx="1719">
                  <c:v>1.2200000000000002</c:v>
                </c:pt>
                <c:pt idx="1720">
                  <c:v>0.86000000000000087</c:v>
                </c:pt>
                <c:pt idx="1721">
                  <c:v>0.78000000000000114</c:v>
                </c:pt>
                <c:pt idx="1722">
                  <c:v>0.66000000000000081</c:v>
                </c:pt>
                <c:pt idx="1723">
                  <c:v>0.72000000000000031</c:v>
                </c:pt>
                <c:pt idx="1724">
                  <c:v>0.8</c:v>
                </c:pt>
                <c:pt idx="1725">
                  <c:v>1.1200000000000003</c:v>
                </c:pt>
                <c:pt idx="1726">
                  <c:v>1.2199999999999989</c:v>
                </c:pt>
                <c:pt idx="1727">
                  <c:v>0.92000000000000026</c:v>
                </c:pt>
                <c:pt idx="1728">
                  <c:v>0.67999999999999972</c:v>
                </c:pt>
                <c:pt idx="1729">
                  <c:v>0.33999999999999914</c:v>
                </c:pt>
                <c:pt idx="1730">
                  <c:v>0.1799999999999983</c:v>
                </c:pt>
                <c:pt idx="1731">
                  <c:v>0.25999999999999945</c:v>
                </c:pt>
                <c:pt idx="1732">
                  <c:v>5.9999999999998013E-2</c:v>
                </c:pt>
                <c:pt idx="1733">
                  <c:v>0.25999999999999801</c:v>
                </c:pt>
                <c:pt idx="1734">
                  <c:v>-6.0000000000000851E-2</c:v>
                </c:pt>
                <c:pt idx="1735">
                  <c:v>2.0000000000000285E-2</c:v>
                </c:pt>
                <c:pt idx="1736">
                  <c:v>0.10000000000000142</c:v>
                </c:pt>
                <c:pt idx="1737">
                  <c:v>8.000000000000114E-2</c:v>
                </c:pt>
                <c:pt idx="1738">
                  <c:v>0.14000000000000057</c:v>
                </c:pt>
                <c:pt idx="1739">
                  <c:v>0.42000000000000026</c:v>
                </c:pt>
                <c:pt idx="1740">
                  <c:v>0.25999999999999945</c:v>
                </c:pt>
                <c:pt idx="1741">
                  <c:v>9.9999999999997161E-2</c:v>
                </c:pt>
                <c:pt idx="1742">
                  <c:v>0.64000000000000057</c:v>
                </c:pt>
                <c:pt idx="1743">
                  <c:v>0.55999999999999939</c:v>
                </c:pt>
                <c:pt idx="1744">
                  <c:v>0.63999999999999768</c:v>
                </c:pt>
                <c:pt idx="1745">
                  <c:v>0.75999999999999945</c:v>
                </c:pt>
                <c:pt idx="1746">
                  <c:v>1.0600000000000023</c:v>
                </c:pt>
                <c:pt idx="1747">
                  <c:v>1.3599999999999994</c:v>
                </c:pt>
                <c:pt idx="1748">
                  <c:v>1.5400000000000034</c:v>
                </c:pt>
                <c:pt idx="1749">
                  <c:v>2.1400000000000032</c:v>
                </c:pt>
                <c:pt idx="1750">
                  <c:v>2.580000000000001</c:v>
                </c:pt>
                <c:pt idx="1751">
                  <c:v>2.4</c:v>
                </c:pt>
                <c:pt idx="1752">
                  <c:v>1.9</c:v>
                </c:pt>
                <c:pt idx="1753">
                  <c:v>1.9799999999999982</c:v>
                </c:pt>
                <c:pt idx="1754">
                  <c:v>1.4</c:v>
                </c:pt>
                <c:pt idx="1755">
                  <c:v>0.4</c:v>
                </c:pt>
                <c:pt idx="1756">
                  <c:v>0.2</c:v>
                </c:pt>
                <c:pt idx="1757">
                  <c:v>1.0599999999999994</c:v>
                </c:pt>
                <c:pt idx="1758">
                  <c:v>1.7400000000000007</c:v>
                </c:pt>
                <c:pt idx="1759">
                  <c:v>3.2399999999999993</c:v>
                </c:pt>
                <c:pt idx="1760">
                  <c:v>4.7999999999999989</c:v>
                </c:pt>
                <c:pt idx="1761">
                  <c:v>5.5399999999999965</c:v>
                </c:pt>
                <c:pt idx="1762">
                  <c:v>4.6399999999999961</c:v>
                </c:pt>
                <c:pt idx="1763">
                  <c:v>3.7999999999999958</c:v>
                </c:pt>
                <c:pt idx="1764">
                  <c:v>2.2199999999999962</c:v>
                </c:pt>
                <c:pt idx="1765">
                  <c:v>1.3599999999999965</c:v>
                </c:pt>
                <c:pt idx="1766">
                  <c:v>0.73999999999999777</c:v>
                </c:pt>
                <c:pt idx="1767">
                  <c:v>1.2199999999999989</c:v>
                </c:pt>
                <c:pt idx="1768">
                  <c:v>1.5399999999999978</c:v>
                </c:pt>
                <c:pt idx="1769">
                  <c:v>1.7399999999999978</c:v>
                </c:pt>
                <c:pt idx="1770">
                  <c:v>1.6399999999999977</c:v>
                </c:pt>
                <c:pt idx="1771">
                  <c:v>1.8799999999999983</c:v>
                </c:pt>
                <c:pt idx="1772">
                  <c:v>1.4599999999999995</c:v>
                </c:pt>
                <c:pt idx="1773">
                  <c:v>1.0199999999999989</c:v>
                </c:pt>
                <c:pt idx="1774">
                  <c:v>1.2399999999999978</c:v>
                </c:pt>
                <c:pt idx="1775">
                  <c:v>0.95999999999999941</c:v>
                </c:pt>
                <c:pt idx="1776">
                  <c:v>1.1000000000000001</c:v>
                </c:pt>
                <c:pt idx="1777">
                  <c:v>1.4999999999999971</c:v>
                </c:pt>
                <c:pt idx="1778">
                  <c:v>1.6599999999999995</c:v>
                </c:pt>
                <c:pt idx="1779">
                  <c:v>1.3200000000000016</c:v>
                </c:pt>
                <c:pt idx="1780">
                  <c:v>2.3000000000000029</c:v>
                </c:pt>
                <c:pt idx="1781">
                  <c:v>2.2800000000000038</c:v>
                </c:pt>
                <c:pt idx="1782">
                  <c:v>2.1000000000000059</c:v>
                </c:pt>
                <c:pt idx="1783">
                  <c:v>2.400000000000003</c:v>
                </c:pt>
                <c:pt idx="1784">
                  <c:v>2.680000000000001</c:v>
                </c:pt>
                <c:pt idx="1785">
                  <c:v>2.2199999999999989</c:v>
                </c:pt>
                <c:pt idx="1786">
                  <c:v>2.2199999999999962</c:v>
                </c:pt>
                <c:pt idx="1787">
                  <c:v>2.3199999999999958</c:v>
                </c:pt>
                <c:pt idx="1788">
                  <c:v>2.2799999999999985</c:v>
                </c:pt>
                <c:pt idx="1789">
                  <c:v>2.3400000000000007</c:v>
                </c:pt>
                <c:pt idx="1790">
                  <c:v>2.4400000000000004</c:v>
                </c:pt>
                <c:pt idx="1791">
                  <c:v>2.5000000000000027</c:v>
                </c:pt>
                <c:pt idx="1792">
                  <c:v>3.0200000000000045</c:v>
                </c:pt>
                <c:pt idx="1793">
                  <c:v>2.9200000000000017</c:v>
                </c:pt>
                <c:pt idx="1794">
                  <c:v>2.7799999999999985</c:v>
                </c:pt>
                <c:pt idx="1795">
                  <c:v>3.0199999999999987</c:v>
                </c:pt>
                <c:pt idx="1796">
                  <c:v>3.3199999999999958</c:v>
                </c:pt>
                <c:pt idx="1797">
                  <c:v>3.2599999999999967</c:v>
                </c:pt>
                <c:pt idx="1798">
                  <c:v>3.6199999999999988</c:v>
                </c:pt>
                <c:pt idx="1799">
                  <c:v>4.0599999999999996</c:v>
                </c:pt>
                <c:pt idx="1800">
                  <c:v>4.2999999999999972</c:v>
                </c:pt>
                <c:pt idx="1801">
                  <c:v>4.6799999999999979</c:v>
                </c:pt>
                <c:pt idx="1802">
                  <c:v>4.9399999999999951</c:v>
                </c:pt>
                <c:pt idx="1803">
                  <c:v>5.2199999999999935</c:v>
                </c:pt>
                <c:pt idx="1804">
                  <c:v>5.9599999999999964</c:v>
                </c:pt>
                <c:pt idx="1805">
                  <c:v>6.1799999999999979</c:v>
                </c:pt>
                <c:pt idx="1806">
                  <c:v>5.9599999999999991</c:v>
                </c:pt>
                <c:pt idx="1807">
                  <c:v>5.9</c:v>
                </c:pt>
                <c:pt idx="1808">
                  <c:v>5.900000000000003</c:v>
                </c:pt>
                <c:pt idx="1809">
                  <c:v>5.3599999999999994</c:v>
                </c:pt>
                <c:pt idx="1810">
                  <c:v>5.44</c:v>
                </c:pt>
                <c:pt idx="1811">
                  <c:v>5.8799999999999981</c:v>
                </c:pt>
                <c:pt idx="1812">
                  <c:v>5.6999999999999975</c:v>
                </c:pt>
                <c:pt idx="1813">
                  <c:v>5.3999999999999968</c:v>
                </c:pt>
                <c:pt idx="1814">
                  <c:v>5.5399999999999974</c:v>
                </c:pt>
                <c:pt idx="1815">
                  <c:v>5.2399999999999975</c:v>
                </c:pt>
                <c:pt idx="1816">
                  <c:v>4.76</c:v>
                </c:pt>
                <c:pt idx="1817">
                  <c:v>5.1400000000000006</c:v>
                </c:pt>
                <c:pt idx="1818">
                  <c:v>5.919999999999999</c:v>
                </c:pt>
                <c:pt idx="1819">
                  <c:v>6.1</c:v>
                </c:pt>
                <c:pt idx="1820">
                  <c:v>6.3799999999999981</c:v>
                </c:pt>
                <c:pt idx="1821">
                  <c:v>6.3399999999999981</c:v>
                </c:pt>
                <c:pt idx="1822">
                  <c:v>6.3199999999999985</c:v>
                </c:pt>
                <c:pt idx="1823">
                  <c:v>5.7399999999999975</c:v>
                </c:pt>
                <c:pt idx="1824">
                  <c:v>5.3599999999999994</c:v>
                </c:pt>
                <c:pt idx="1825">
                  <c:v>5.0599999999999996</c:v>
                </c:pt>
                <c:pt idx="1826">
                  <c:v>4.9000000000000004</c:v>
                </c:pt>
                <c:pt idx="1827">
                  <c:v>4.1999999999999975</c:v>
                </c:pt>
                <c:pt idx="1828">
                  <c:v>3.7399999999999975</c:v>
                </c:pt>
                <c:pt idx="1829">
                  <c:v>3.3199999999999958</c:v>
                </c:pt>
                <c:pt idx="1830">
                  <c:v>2.7799999999999954</c:v>
                </c:pt>
                <c:pt idx="1831">
                  <c:v>2.3799999999999955</c:v>
                </c:pt>
                <c:pt idx="1832">
                  <c:v>2.2599999999999993</c:v>
                </c:pt>
                <c:pt idx="1833">
                  <c:v>2.4800000000000013</c:v>
                </c:pt>
                <c:pt idx="1834">
                  <c:v>2.5400000000000005</c:v>
                </c:pt>
                <c:pt idx="1835">
                  <c:v>2.7400000000000033</c:v>
                </c:pt>
                <c:pt idx="1836">
                  <c:v>3.080000000000001</c:v>
                </c:pt>
                <c:pt idx="1837">
                  <c:v>3.5599999999999996</c:v>
                </c:pt>
                <c:pt idx="1838">
                  <c:v>3.7399999999999975</c:v>
                </c:pt>
                <c:pt idx="1839">
                  <c:v>3.9599999999999995</c:v>
                </c:pt>
                <c:pt idx="1840">
                  <c:v>4.2</c:v>
                </c:pt>
                <c:pt idx="1841">
                  <c:v>4.3800000000000043</c:v>
                </c:pt>
                <c:pt idx="1842">
                  <c:v>4.2200000000000042</c:v>
                </c:pt>
                <c:pt idx="1843">
                  <c:v>4.4200000000000044</c:v>
                </c:pt>
                <c:pt idx="1844">
                  <c:v>4.6400000000000032</c:v>
                </c:pt>
                <c:pt idx="1845">
                  <c:v>4.9400000000000004</c:v>
                </c:pt>
                <c:pt idx="1846">
                  <c:v>5.3199999999999985</c:v>
                </c:pt>
                <c:pt idx="1847">
                  <c:v>5.5799999999999983</c:v>
                </c:pt>
                <c:pt idx="1848">
                  <c:v>5.4599999999999991</c:v>
                </c:pt>
                <c:pt idx="1849">
                  <c:v>5.2399999999999975</c:v>
                </c:pt>
                <c:pt idx="1850">
                  <c:v>5.2</c:v>
                </c:pt>
                <c:pt idx="1851">
                  <c:v>5.1599999999999993</c:v>
                </c:pt>
                <c:pt idx="1852">
                  <c:v>5.0399999999999974</c:v>
                </c:pt>
                <c:pt idx="1853">
                  <c:v>5.1599999999999966</c:v>
                </c:pt>
                <c:pt idx="1854">
                  <c:v>5.419999999999999</c:v>
                </c:pt>
                <c:pt idx="1855">
                  <c:v>5.519999999999996</c:v>
                </c:pt>
                <c:pt idx="1856">
                  <c:v>5.419999999999999</c:v>
                </c:pt>
                <c:pt idx="1857">
                  <c:v>5.3400000000000007</c:v>
                </c:pt>
                <c:pt idx="1858">
                  <c:v>5.6</c:v>
                </c:pt>
                <c:pt idx="1859">
                  <c:v>5.5799999999999983</c:v>
                </c:pt>
                <c:pt idx="1860">
                  <c:v>5.26</c:v>
                </c:pt>
                <c:pt idx="1861">
                  <c:v>5.4599999999999964</c:v>
                </c:pt>
                <c:pt idx="1862">
                  <c:v>5.599999999999997</c:v>
                </c:pt>
                <c:pt idx="1863">
                  <c:v>5.5399999999999974</c:v>
                </c:pt>
                <c:pt idx="1864">
                  <c:v>5.44</c:v>
                </c:pt>
                <c:pt idx="1865">
                  <c:v>5.7199999999999989</c:v>
                </c:pt>
                <c:pt idx="1866">
                  <c:v>5.8799999999999981</c:v>
                </c:pt>
                <c:pt idx="1867">
                  <c:v>6.099999999999997</c:v>
                </c:pt>
                <c:pt idx="1868">
                  <c:v>5.8399999999999981</c:v>
                </c:pt>
                <c:pt idx="1869">
                  <c:v>6.0399999999999974</c:v>
                </c:pt>
                <c:pt idx="1870">
                  <c:v>6.2</c:v>
                </c:pt>
                <c:pt idx="1871">
                  <c:v>6.0400000000000009</c:v>
                </c:pt>
                <c:pt idx="1872">
                  <c:v>6.1600000000000019</c:v>
                </c:pt>
                <c:pt idx="1873">
                  <c:v>6.1400000000000006</c:v>
                </c:pt>
                <c:pt idx="1874">
                  <c:v>6</c:v>
                </c:pt>
                <c:pt idx="1875">
                  <c:v>5.6</c:v>
                </c:pt>
                <c:pt idx="1876">
                  <c:v>5.5199999999999987</c:v>
                </c:pt>
                <c:pt idx="1877">
                  <c:v>5.3599999999999994</c:v>
                </c:pt>
                <c:pt idx="1878">
                  <c:v>5.4800000000000013</c:v>
                </c:pt>
                <c:pt idx="1879">
                  <c:v>5.4600000000000026</c:v>
                </c:pt>
                <c:pt idx="1880">
                  <c:v>5.7200000000000015</c:v>
                </c:pt>
                <c:pt idx="1881">
                  <c:v>5.8200000000000047</c:v>
                </c:pt>
                <c:pt idx="1882">
                  <c:v>6.0400000000000036</c:v>
                </c:pt>
                <c:pt idx="1883">
                  <c:v>6.5000000000000053</c:v>
                </c:pt>
                <c:pt idx="1884">
                  <c:v>6.9200000000000017</c:v>
                </c:pt>
                <c:pt idx="1885">
                  <c:v>7.2400000000000038</c:v>
                </c:pt>
                <c:pt idx="1886">
                  <c:v>7.2000000000000028</c:v>
                </c:pt>
                <c:pt idx="1887">
                  <c:v>7.2000000000000028</c:v>
                </c:pt>
                <c:pt idx="1888">
                  <c:v>6.9800000000000013</c:v>
                </c:pt>
                <c:pt idx="1889">
                  <c:v>6.7000000000000028</c:v>
                </c:pt>
                <c:pt idx="1890">
                  <c:v>6.4600000000000026</c:v>
                </c:pt>
                <c:pt idx="1891">
                  <c:v>6.56</c:v>
                </c:pt>
                <c:pt idx="1892">
                  <c:v>6.3399999999999981</c:v>
                </c:pt>
                <c:pt idx="1893">
                  <c:v>6.1399999999999979</c:v>
                </c:pt>
                <c:pt idx="1894">
                  <c:v>6.3399999999999981</c:v>
                </c:pt>
                <c:pt idx="1895">
                  <c:v>6.4999999999999947</c:v>
                </c:pt>
                <c:pt idx="1896">
                  <c:v>6.4199999999999964</c:v>
                </c:pt>
                <c:pt idx="1897">
                  <c:v>6.5399999999999947</c:v>
                </c:pt>
                <c:pt idx="1898">
                  <c:v>6.5599999999999934</c:v>
                </c:pt>
                <c:pt idx="1899">
                  <c:v>6.579999999999993</c:v>
                </c:pt>
                <c:pt idx="1900">
                  <c:v>6.0599999999999934</c:v>
                </c:pt>
                <c:pt idx="1901">
                  <c:v>6.3799999999999928</c:v>
                </c:pt>
                <c:pt idx="1902">
                  <c:v>6.3799999999999955</c:v>
                </c:pt>
                <c:pt idx="1903">
                  <c:v>6.4999999999999973</c:v>
                </c:pt>
                <c:pt idx="1904">
                  <c:v>6.5599999999999969</c:v>
                </c:pt>
                <c:pt idx="1905">
                  <c:v>7.1399999999999979</c:v>
                </c:pt>
                <c:pt idx="1906">
                  <c:v>7.1199999999999992</c:v>
                </c:pt>
                <c:pt idx="1907">
                  <c:v>6.9799999999999986</c:v>
                </c:pt>
                <c:pt idx="1908">
                  <c:v>6.9399999999999977</c:v>
                </c:pt>
                <c:pt idx="1909">
                  <c:v>6.4799999999999986</c:v>
                </c:pt>
                <c:pt idx="1910">
                  <c:v>6.1199999999999992</c:v>
                </c:pt>
                <c:pt idx="1911">
                  <c:v>5.76</c:v>
                </c:pt>
                <c:pt idx="1912">
                  <c:v>5.7399999999999975</c:v>
                </c:pt>
                <c:pt idx="1913">
                  <c:v>5.5399999999999974</c:v>
                </c:pt>
                <c:pt idx="1914">
                  <c:v>5.8399999999999981</c:v>
                </c:pt>
                <c:pt idx="1915">
                  <c:v>5.9599999999999964</c:v>
                </c:pt>
                <c:pt idx="1916">
                  <c:v>6.0799999999999983</c:v>
                </c:pt>
                <c:pt idx="1917">
                  <c:v>6.4800000000000013</c:v>
                </c:pt>
                <c:pt idx="1918">
                  <c:v>6.4800000000000013</c:v>
                </c:pt>
                <c:pt idx="1919">
                  <c:v>6.8200000000000021</c:v>
                </c:pt>
                <c:pt idx="1920">
                  <c:v>6.6800000000000015</c:v>
                </c:pt>
                <c:pt idx="1921">
                  <c:v>7</c:v>
                </c:pt>
                <c:pt idx="1922">
                  <c:v>6.8599999999999994</c:v>
                </c:pt>
                <c:pt idx="1923">
                  <c:v>7.3</c:v>
                </c:pt>
                <c:pt idx="1924">
                  <c:v>7.3</c:v>
                </c:pt>
                <c:pt idx="1925">
                  <c:v>7.5200000000000014</c:v>
                </c:pt>
                <c:pt idx="1926">
                  <c:v>6.8800000000000008</c:v>
                </c:pt>
                <c:pt idx="1927">
                  <c:v>6.76</c:v>
                </c:pt>
                <c:pt idx="1928">
                  <c:v>6.3999999999999968</c:v>
                </c:pt>
                <c:pt idx="1929">
                  <c:v>5.9999999999999973</c:v>
                </c:pt>
                <c:pt idx="1930">
                  <c:v>5.9599999999999964</c:v>
                </c:pt>
                <c:pt idx="1931">
                  <c:v>5.7999999999999972</c:v>
                </c:pt>
                <c:pt idx="1932">
                  <c:v>5.599999999999997</c:v>
                </c:pt>
                <c:pt idx="1933">
                  <c:v>5.7999999999999972</c:v>
                </c:pt>
                <c:pt idx="1934">
                  <c:v>5.4199999999999964</c:v>
                </c:pt>
                <c:pt idx="1935">
                  <c:v>5.1599999999999939</c:v>
                </c:pt>
                <c:pt idx="1936">
                  <c:v>5.3199999999999932</c:v>
                </c:pt>
                <c:pt idx="1937">
                  <c:v>4.8199999999999958</c:v>
                </c:pt>
                <c:pt idx="1938">
                  <c:v>4.3199999999999958</c:v>
                </c:pt>
                <c:pt idx="1939">
                  <c:v>4.0999999999999996</c:v>
                </c:pt>
                <c:pt idx="1940">
                  <c:v>3.4800000000000013</c:v>
                </c:pt>
                <c:pt idx="1941">
                  <c:v>2.7200000000000015</c:v>
                </c:pt>
                <c:pt idx="1942">
                  <c:v>2.3800000000000012</c:v>
                </c:pt>
                <c:pt idx="1943">
                  <c:v>1.8200000000000016</c:v>
                </c:pt>
                <c:pt idx="1944">
                  <c:v>1.6</c:v>
                </c:pt>
                <c:pt idx="1945">
                  <c:v>1.5400000000000005</c:v>
                </c:pt>
                <c:pt idx="1946">
                  <c:v>1.8400000000000005</c:v>
                </c:pt>
                <c:pt idx="1947">
                  <c:v>1.8400000000000005</c:v>
                </c:pt>
                <c:pt idx="1948">
                  <c:v>1.8400000000000005</c:v>
                </c:pt>
                <c:pt idx="1949">
                  <c:v>1.6799999999999984</c:v>
                </c:pt>
                <c:pt idx="1950">
                  <c:v>1.2999999999999972</c:v>
                </c:pt>
                <c:pt idx="1951">
                  <c:v>0.69999999999999429</c:v>
                </c:pt>
                <c:pt idx="1952">
                  <c:v>1.0999999999999914</c:v>
                </c:pt>
                <c:pt idx="1953">
                  <c:v>1.6399999999999921</c:v>
                </c:pt>
                <c:pt idx="1954">
                  <c:v>2.6399999999999948</c:v>
                </c:pt>
                <c:pt idx="1955">
                  <c:v>4.5399999999999947</c:v>
                </c:pt>
                <c:pt idx="1956">
                  <c:v>5.7799999999999985</c:v>
                </c:pt>
                <c:pt idx="1957">
                  <c:v>5.7200000000000015</c:v>
                </c:pt>
                <c:pt idx="1958">
                  <c:v>5.1400000000000032</c:v>
                </c:pt>
                <c:pt idx="1959">
                  <c:v>4.6600000000000019</c:v>
                </c:pt>
                <c:pt idx="1960">
                  <c:v>3.8400000000000034</c:v>
                </c:pt>
                <c:pt idx="1961">
                  <c:v>4.6600000000000019</c:v>
                </c:pt>
                <c:pt idx="1962">
                  <c:v>5.919999999999999</c:v>
                </c:pt>
                <c:pt idx="1963">
                  <c:v>6.9799999999999986</c:v>
                </c:pt>
                <c:pt idx="1964">
                  <c:v>7.4999999999999973</c:v>
                </c:pt>
                <c:pt idx="1965">
                  <c:v>7.9399999999999977</c:v>
                </c:pt>
                <c:pt idx="1966">
                  <c:v>7.0399999999999974</c:v>
                </c:pt>
                <c:pt idx="1967">
                  <c:v>6.4799999999999986</c:v>
                </c:pt>
                <c:pt idx="1968">
                  <c:v>6.4399999999999977</c:v>
                </c:pt>
                <c:pt idx="1969">
                  <c:v>6.2199999999999989</c:v>
                </c:pt>
                <c:pt idx="1970">
                  <c:v>5.599999999999997</c:v>
                </c:pt>
                <c:pt idx="1971">
                  <c:v>5.2999999999999972</c:v>
                </c:pt>
                <c:pt idx="1972">
                  <c:v>5.2599999999999962</c:v>
                </c:pt>
                <c:pt idx="1973">
                  <c:v>4.9999999999999973</c:v>
                </c:pt>
                <c:pt idx="1974">
                  <c:v>5.0799999999999956</c:v>
                </c:pt>
                <c:pt idx="1975">
                  <c:v>5.0399999999999974</c:v>
                </c:pt>
                <c:pt idx="1976">
                  <c:v>5.3799999999999981</c:v>
                </c:pt>
                <c:pt idx="1977">
                  <c:v>5.1400000000000006</c:v>
                </c:pt>
                <c:pt idx="1978">
                  <c:v>5.2800000000000011</c:v>
                </c:pt>
                <c:pt idx="1979">
                  <c:v>5.0200000000000014</c:v>
                </c:pt>
                <c:pt idx="1980">
                  <c:v>5.1800000000000015</c:v>
                </c:pt>
                <c:pt idx="1981">
                  <c:v>5.2199999999999989</c:v>
                </c:pt>
                <c:pt idx="1982">
                  <c:v>5.3199999999999985</c:v>
                </c:pt>
                <c:pt idx="1983">
                  <c:v>5.099999999999997</c:v>
                </c:pt>
                <c:pt idx="1984">
                  <c:v>5.3799999999999981</c:v>
                </c:pt>
                <c:pt idx="1985">
                  <c:v>5.26</c:v>
                </c:pt>
                <c:pt idx="1986">
                  <c:v>5.1400000000000006</c:v>
                </c:pt>
                <c:pt idx="1987">
                  <c:v>4.8</c:v>
                </c:pt>
                <c:pt idx="1988">
                  <c:v>4.8199999999999985</c:v>
                </c:pt>
                <c:pt idx="1989">
                  <c:v>4.7199999999999989</c:v>
                </c:pt>
                <c:pt idx="1990">
                  <c:v>5</c:v>
                </c:pt>
                <c:pt idx="1991">
                  <c:v>5.0999999999999996</c:v>
                </c:pt>
                <c:pt idx="1992">
                  <c:v>5.419999999999999</c:v>
                </c:pt>
                <c:pt idx="1993">
                  <c:v>5.6800000000000015</c:v>
                </c:pt>
                <c:pt idx="1994">
                  <c:v>5.8400000000000007</c:v>
                </c:pt>
                <c:pt idx="1995">
                  <c:v>5.44</c:v>
                </c:pt>
                <c:pt idx="1996">
                  <c:v>4.8200000000000021</c:v>
                </c:pt>
                <c:pt idx="1997">
                  <c:v>4.5200000000000014</c:v>
                </c:pt>
                <c:pt idx="1998">
                  <c:v>4.0200000000000014</c:v>
                </c:pt>
                <c:pt idx="1999">
                  <c:v>3.9400000000000004</c:v>
                </c:pt>
                <c:pt idx="2000">
                  <c:v>4.26</c:v>
                </c:pt>
                <c:pt idx="2001">
                  <c:v>4.919999999999999</c:v>
                </c:pt>
                <c:pt idx="2002">
                  <c:v>5.0400000000000009</c:v>
                </c:pt>
                <c:pt idx="2003">
                  <c:v>5.080000000000001</c:v>
                </c:pt>
                <c:pt idx="2004">
                  <c:v>5.2200000000000015</c:v>
                </c:pt>
                <c:pt idx="2005">
                  <c:v>4.8400000000000007</c:v>
                </c:pt>
                <c:pt idx="2006">
                  <c:v>4.4599999999999991</c:v>
                </c:pt>
                <c:pt idx="2007">
                  <c:v>4.4599999999999964</c:v>
                </c:pt>
                <c:pt idx="2008">
                  <c:v>4.6999999999999975</c:v>
                </c:pt>
                <c:pt idx="2009">
                  <c:v>4.3799999999999981</c:v>
                </c:pt>
                <c:pt idx="2010">
                  <c:v>4.4799999999999986</c:v>
                </c:pt>
                <c:pt idx="2011">
                  <c:v>4.7</c:v>
                </c:pt>
                <c:pt idx="2012">
                  <c:v>4.7</c:v>
                </c:pt>
                <c:pt idx="2013">
                  <c:v>4.6599999999999993</c:v>
                </c:pt>
                <c:pt idx="2014">
                  <c:v>4.6599999999999993</c:v>
                </c:pt>
                <c:pt idx="2015">
                  <c:v>4.5199999999999987</c:v>
                </c:pt>
                <c:pt idx="2016">
                  <c:v>4.3399999999999981</c:v>
                </c:pt>
                <c:pt idx="2017">
                  <c:v>4.2</c:v>
                </c:pt>
                <c:pt idx="2018">
                  <c:v>4.3599999999999994</c:v>
                </c:pt>
                <c:pt idx="2019">
                  <c:v>4.4399999999999977</c:v>
                </c:pt>
                <c:pt idx="2020">
                  <c:v>4.76</c:v>
                </c:pt>
                <c:pt idx="2021">
                  <c:v>4.5400000000000009</c:v>
                </c:pt>
                <c:pt idx="2022">
                  <c:v>4.7800000000000011</c:v>
                </c:pt>
                <c:pt idx="2023">
                  <c:v>4.4800000000000013</c:v>
                </c:pt>
                <c:pt idx="2024">
                  <c:v>4.1200000000000019</c:v>
                </c:pt>
                <c:pt idx="2025">
                  <c:v>4.0799999999999983</c:v>
                </c:pt>
                <c:pt idx="2026">
                  <c:v>4.2199999999999989</c:v>
                </c:pt>
                <c:pt idx="2027">
                  <c:v>3.7799999999999985</c:v>
                </c:pt>
                <c:pt idx="2028">
                  <c:v>3.4599999999999995</c:v>
                </c:pt>
                <c:pt idx="2029">
                  <c:v>3.6599999999999993</c:v>
                </c:pt>
                <c:pt idx="2030">
                  <c:v>3.5400000000000005</c:v>
                </c:pt>
                <c:pt idx="2031">
                  <c:v>3.5199999999999987</c:v>
                </c:pt>
                <c:pt idx="2032">
                  <c:v>4</c:v>
                </c:pt>
                <c:pt idx="2033">
                  <c:v>4.6399999999999979</c:v>
                </c:pt>
                <c:pt idx="2034">
                  <c:v>5</c:v>
                </c:pt>
                <c:pt idx="2035">
                  <c:v>5.26</c:v>
                </c:pt>
                <c:pt idx="2036">
                  <c:v>5.1200000000000019</c:v>
                </c:pt>
                <c:pt idx="2037">
                  <c:v>4.580000000000001</c:v>
                </c:pt>
                <c:pt idx="2038">
                  <c:v>4.080000000000001</c:v>
                </c:pt>
                <c:pt idx="2039">
                  <c:v>3.8</c:v>
                </c:pt>
                <c:pt idx="2040">
                  <c:v>3.2800000000000011</c:v>
                </c:pt>
                <c:pt idx="2041">
                  <c:v>3.3799999999999981</c:v>
                </c:pt>
                <c:pt idx="2042">
                  <c:v>3.6</c:v>
                </c:pt>
                <c:pt idx="2043">
                  <c:v>3.5400000000000005</c:v>
                </c:pt>
                <c:pt idx="2044">
                  <c:v>3.2800000000000011</c:v>
                </c:pt>
                <c:pt idx="2045">
                  <c:v>3.400000000000003</c:v>
                </c:pt>
                <c:pt idx="2046">
                  <c:v>3.1000000000000028</c:v>
                </c:pt>
                <c:pt idx="2047">
                  <c:v>3.1200000000000019</c:v>
                </c:pt>
                <c:pt idx="2048">
                  <c:v>3.1200000000000019</c:v>
                </c:pt>
                <c:pt idx="2049">
                  <c:v>2.7200000000000015</c:v>
                </c:pt>
                <c:pt idx="2050">
                  <c:v>2.6</c:v>
                </c:pt>
                <c:pt idx="2051">
                  <c:v>2.7800000000000011</c:v>
                </c:pt>
                <c:pt idx="2052">
                  <c:v>2.4599999999999995</c:v>
                </c:pt>
                <c:pt idx="2053">
                  <c:v>2.6599999999999993</c:v>
                </c:pt>
                <c:pt idx="2054">
                  <c:v>3.2999999999999972</c:v>
                </c:pt>
                <c:pt idx="2055">
                  <c:v>3.4999999999999973</c:v>
                </c:pt>
                <c:pt idx="2056">
                  <c:v>4.0199999999999987</c:v>
                </c:pt>
                <c:pt idx="2057">
                  <c:v>4.0200000000000014</c:v>
                </c:pt>
                <c:pt idx="2058">
                  <c:v>3.7800000000000011</c:v>
                </c:pt>
                <c:pt idx="2059">
                  <c:v>3.5200000000000045</c:v>
                </c:pt>
                <c:pt idx="2060">
                  <c:v>3.2800000000000069</c:v>
                </c:pt>
                <c:pt idx="2061">
                  <c:v>3.0000000000000058</c:v>
                </c:pt>
                <c:pt idx="2062">
                  <c:v>2.8200000000000047</c:v>
                </c:pt>
                <c:pt idx="2063">
                  <c:v>2.8000000000000056</c:v>
                </c:pt>
                <c:pt idx="2064">
                  <c:v>2.900000000000003</c:v>
                </c:pt>
                <c:pt idx="2065">
                  <c:v>3.1000000000000028</c:v>
                </c:pt>
                <c:pt idx="2066">
                  <c:v>2.5600000000000023</c:v>
                </c:pt>
                <c:pt idx="2067">
                  <c:v>2.7400000000000007</c:v>
                </c:pt>
                <c:pt idx="2068">
                  <c:v>2.819999999999999</c:v>
                </c:pt>
                <c:pt idx="2069">
                  <c:v>2.6400000000000006</c:v>
                </c:pt>
                <c:pt idx="2070">
                  <c:v>2.3599999999999968</c:v>
                </c:pt>
                <c:pt idx="2071">
                  <c:v>2.819999999999999</c:v>
                </c:pt>
                <c:pt idx="2072">
                  <c:v>2.9999999999999973</c:v>
                </c:pt>
                <c:pt idx="2073">
                  <c:v>2.7199999999999989</c:v>
                </c:pt>
                <c:pt idx="2074">
                  <c:v>2.4599999999999964</c:v>
                </c:pt>
                <c:pt idx="2075">
                  <c:v>2.2799999999999985</c:v>
                </c:pt>
                <c:pt idx="2076">
                  <c:v>1.9799999999999982</c:v>
                </c:pt>
                <c:pt idx="2077">
                  <c:v>1.7</c:v>
                </c:pt>
                <c:pt idx="2078">
                  <c:v>2.0200000000000018</c:v>
                </c:pt>
                <c:pt idx="2079">
                  <c:v>2.2000000000000055</c:v>
                </c:pt>
                <c:pt idx="2080">
                  <c:v>2.6800000000000068</c:v>
                </c:pt>
                <c:pt idx="2081">
                  <c:v>3.0600000000000049</c:v>
                </c:pt>
                <c:pt idx="2082">
                  <c:v>3.3400000000000061</c:v>
                </c:pt>
                <c:pt idx="2083">
                  <c:v>3.4600000000000022</c:v>
                </c:pt>
                <c:pt idx="2084">
                  <c:v>4.0799999999999983</c:v>
                </c:pt>
                <c:pt idx="2085">
                  <c:v>4.2599999999999962</c:v>
                </c:pt>
                <c:pt idx="2086">
                  <c:v>3.8199999999999958</c:v>
                </c:pt>
                <c:pt idx="2087">
                  <c:v>3.8199999999999958</c:v>
                </c:pt>
                <c:pt idx="2088">
                  <c:v>3.8799999999999981</c:v>
                </c:pt>
                <c:pt idx="2089">
                  <c:v>3.1400000000000006</c:v>
                </c:pt>
                <c:pt idx="2090">
                  <c:v>3</c:v>
                </c:pt>
                <c:pt idx="2091">
                  <c:v>3.2199999999999989</c:v>
                </c:pt>
                <c:pt idx="2092">
                  <c:v>3.1599999999999993</c:v>
                </c:pt>
                <c:pt idx="2093">
                  <c:v>3.2599999999999967</c:v>
                </c:pt>
                <c:pt idx="2094">
                  <c:v>3.599999999999997</c:v>
                </c:pt>
                <c:pt idx="2095">
                  <c:v>3.8799999999999981</c:v>
                </c:pt>
                <c:pt idx="2096">
                  <c:v>4</c:v>
                </c:pt>
                <c:pt idx="2097">
                  <c:v>4.4400000000000004</c:v>
                </c:pt>
                <c:pt idx="2098">
                  <c:v>4.5600000000000023</c:v>
                </c:pt>
                <c:pt idx="2099">
                  <c:v>4.74</c:v>
                </c:pt>
                <c:pt idx="2100">
                  <c:v>4.7</c:v>
                </c:pt>
                <c:pt idx="2101">
                  <c:v>4.5200000000000014</c:v>
                </c:pt>
                <c:pt idx="2102">
                  <c:v>4.2</c:v>
                </c:pt>
                <c:pt idx="2103">
                  <c:v>4</c:v>
                </c:pt>
                <c:pt idx="2104">
                  <c:v>3.8400000000000007</c:v>
                </c:pt>
                <c:pt idx="2105">
                  <c:v>3.5400000000000036</c:v>
                </c:pt>
                <c:pt idx="2106">
                  <c:v>3.7000000000000028</c:v>
                </c:pt>
                <c:pt idx="2107">
                  <c:v>4.0600000000000023</c:v>
                </c:pt>
                <c:pt idx="2108">
                  <c:v>4.1000000000000032</c:v>
                </c:pt>
                <c:pt idx="2109">
                  <c:v>4.2400000000000038</c:v>
                </c:pt>
                <c:pt idx="2110">
                  <c:v>4.24</c:v>
                </c:pt>
                <c:pt idx="2111">
                  <c:v>4.4399999999999977</c:v>
                </c:pt>
                <c:pt idx="2112">
                  <c:v>4.1599999999999966</c:v>
                </c:pt>
                <c:pt idx="2113">
                  <c:v>4.3799999999999955</c:v>
                </c:pt>
                <c:pt idx="2114">
                  <c:v>4.4599999999999964</c:v>
                </c:pt>
                <c:pt idx="2115">
                  <c:v>4.7999999999999972</c:v>
                </c:pt>
                <c:pt idx="2116">
                  <c:v>4.8399999999999981</c:v>
                </c:pt>
                <c:pt idx="2117">
                  <c:v>5.3</c:v>
                </c:pt>
                <c:pt idx="2118">
                  <c:v>5.3400000000000007</c:v>
                </c:pt>
                <c:pt idx="2119">
                  <c:v>5.599999999999997</c:v>
                </c:pt>
                <c:pt idx="2120">
                  <c:v>5.6199999999999992</c:v>
                </c:pt>
                <c:pt idx="2121">
                  <c:v>6.2</c:v>
                </c:pt>
                <c:pt idx="2122">
                  <c:v>6.6599999999999993</c:v>
                </c:pt>
                <c:pt idx="2123">
                  <c:v>6.6</c:v>
                </c:pt>
                <c:pt idx="2124">
                  <c:v>6.8000000000000025</c:v>
                </c:pt>
                <c:pt idx="2125">
                  <c:v>6.8800000000000043</c:v>
                </c:pt>
                <c:pt idx="2126">
                  <c:v>6.8000000000000025</c:v>
                </c:pt>
                <c:pt idx="2127">
                  <c:v>6.6400000000000032</c:v>
                </c:pt>
                <c:pt idx="2128">
                  <c:v>7.2600000000000025</c:v>
                </c:pt>
                <c:pt idx="2129">
                  <c:v>7.6199999999999992</c:v>
                </c:pt>
                <c:pt idx="2130">
                  <c:v>7.8999999999999941</c:v>
                </c:pt>
                <c:pt idx="2131">
                  <c:v>7.8199999999999932</c:v>
                </c:pt>
                <c:pt idx="2132">
                  <c:v>7.9999999999999911</c:v>
                </c:pt>
                <c:pt idx="2133">
                  <c:v>7.9599999999999911</c:v>
                </c:pt>
                <c:pt idx="2134">
                  <c:v>7.8999999999999915</c:v>
                </c:pt>
                <c:pt idx="2135">
                  <c:v>8.039999999999992</c:v>
                </c:pt>
                <c:pt idx="2136">
                  <c:v>7.8799999999999955</c:v>
                </c:pt>
                <c:pt idx="2137">
                  <c:v>7.7399999999999949</c:v>
                </c:pt>
                <c:pt idx="2138">
                  <c:v>7.3399999999999981</c:v>
                </c:pt>
                <c:pt idx="2139">
                  <c:v>6.6200000000000019</c:v>
                </c:pt>
                <c:pt idx="2140">
                  <c:v>5.8200000000000021</c:v>
                </c:pt>
                <c:pt idx="2141">
                  <c:v>5.24</c:v>
                </c:pt>
                <c:pt idx="2142">
                  <c:v>4.1000000000000032</c:v>
                </c:pt>
                <c:pt idx="2143">
                  <c:v>3.4600000000000022</c:v>
                </c:pt>
                <c:pt idx="2144">
                  <c:v>2.9400000000000004</c:v>
                </c:pt>
                <c:pt idx="2145">
                  <c:v>2.8000000000000029</c:v>
                </c:pt>
                <c:pt idx="2146">
                  <c:v>2.0200000000000018</c:v>
                </c:pt>
                <c:pt idx="2147">
                  <c:v>1.5600000000000023</c:v>
                </c:pt>
                <c:pt idx="2148">
                  <c:v>1.0200000000000018</c:v>
                </c:pt>
                <c:pt idx="2149">
                  <c:v>0.88000000000000111</c:v>
                </c:pt>
                <c:pt idx="2150">
                  <c:v>0.35999999999999943</c:v>
                </c:pt>
                <c:pt idx="2151">
                  <c:v>0.68000000000000116</c:v>
                </c:pt>
                <c:pt idx="2152">
                  <c:v>1.0800000000000012</c:v>
                </c:pt>
                <c:pt idx="2153">
                  <c:v>1.0000000000000029</c:v>
                </c:pt>
                <c:pt idx="2154">
                  <c:v>8.0000000000003985E-2</c:v>
                </c:pt>
                <c:pt idx="2155">
                  <c:v>-0.55999999999999661</c:v>
                </c:pt>
                <c:pt idx="2156">
                  <c:v>-1.1199999999999988</c:v>
                </c:pt>
                <c:pt idx="2157">
                  <c:v>-1.4</c:v>
                </c:pt>
                <c:pt idx="2158">
                  <c:v>-1.3400000000000005</c:v>
                </c:pt>
                <c:pt idx="2159">
                  <c:v>-0.30000000000000282</c:v>
                </c:pt>
                <c:pt idx="2160">
                  <c:v>0.5399999999999977</c:v>
                </c:pt>
                <c:pt idx="2161">
                  <c:v>1.319999999999999</c:v>
                </c:pt>
                <c:pt idx="2162">
                  <c:v>1.8999999999999972</c:v>
                </c:pt>
                <c:pt idx="2163">
                  <c:v>2.3799999999999955</c:v>
                </c:pt>
                <c:pt idx="2164">
                  <c:v>2.6999999999999971</c:v>
                </c:pt>
                <c:pt idx="2165">
                  <c:v>3.1599999999999966</c:v>
                </c:pt>
                <c:pt idx="2166">
                  <c:v>3.3599999999999968</c:v>
                </c:pt>
                <c:pt idx="2167">
                  <c:v>3.319999999999999</c:v>
                </c:pt>
                <c:pt idx="2168">
                  <c:v>3.580000000000001</c:v>
                </c:pt>
                <c:pt idx="2169">
                  <c:v>3.7199999999999989</c:v>
                </c:pt>
                <c:pt idx="2170">
                  <c:v>3.7</c:v>
                </c:pt>
                <c:pt idx="2171">
                  <c:v>4.26</c:v>
                </c:pt>
                <c:pt idx="2172">
                  <c:v>4.4799999999999986</c:v>
                </c:pt>
                <c:pt idx="2173">
                  <c:v>4.5399999999999974</c:v>
                </c:pt>
                <c:pt idx="2174">
                  <c:v>4.5199999999999987</c:v>
                </c:pt>
                <c:pt idx="2175">
                  <c:v>4.4800000000000013</c:v>
                </c:pt>
                <c:pt idx="2176">
                  <c:v>3.8600000000000021</c:v>
                </c:pt>
                <c:pt idx="2177">
                  <c:v>3.7400000000000033</c:v>
                </c:pt>
                <c:pt idx="2178">
                  <c:v>3.4200000000000017</c:v>
                </c:pt>
                <c:pt idx="2179">
                  <c:v>3.1400000000000032</c:v>
                </c:pt>
                <c:pt idx="2180">
                  <c:v>2.8200000000000016</c:v>
                </c:pt>
                <c:pt idx="2181">
                  <c:v>2.4</c:v>
                </c:pt>
                <c:pt idx="2182">
                  <c:v>2.3399999999999976</c:v>
                </c:pt>
                <c:pt idx="2183">
                  <c:v>2.2199999999999989</c:v>
                </c:pt>
                <c:pt idx="2184">
                  <c:v>2.4799999999999982</c:v>
                </c:pt>
                <c:pt idx="2185">
                  <c:v>2.6399999999999979</c:v>
                </c:pt>
                <c:pt idx="2186">
                  <c:v>3.2400000000000007</c:v>
                </c:pt>
                <c:pt idx="2187">
                  <c:v>3.0000000000000027</c:v>
                </c:pt>
                <c:pt idx="2188">
                  <c:v>2.9800000000000013</c:v>
                </c:pt>
                <c:pt idx="2189">
                  <c:v>2.2800000000000011</c:v>
                </c:pt>
                <c:pt idx="2190">
                  <c:v>2.1200000000000019</c:v>
                </c:pt>
                <c:pt idx="2191">
                  <c:v>1.8800000000000012</c:v>
                </c:pt>
                <c:pt idx="2192">
                  <c:v>1.7200000000000017</c:v>
                </c:pt>
                <c:pt idx="2193">
                  <c:v>1.7000000000000028</c:v>
                </c:pt>
                <c:pt idx="2194">
                  <c:v>1.7000000000000028</c:v>
                </c:pt>
                <c:pt idx="2195">
                  <c:v>1.9600000000000022</c:v>
                </c:pt>
                <c:pt idx="2196">
                  <c:v>1.9599999999999995</c:v>
                </c:pt>
                <c:pt idx="2197">
                  <c:v>1.819999999999999</c:v>
                </c:pt>
                <c:pt idx="2198">
                  <c:v>1.9199999999999988</c:v>
                </c:pt>
                <c:pt idx="2199">
                  <c:v>2.4</c:v>
                </c:pt>
                <c:pt idx="2200">
                  <c:v>2.2000000000000002</c:v>
                </c:pt>
                <c:pt idx="2201">
                  <c:v>2.3800000000000012</c:v>
                </c:pt>
                <c:pt idx="2202">
                  <c:v>3.1799999999999984</c:v>
                </c:pt>
                <c:pt idx="2203">
                  <c:v>3.2199999999999989</c:v>
                </c:pt>
                <c:pt idx="2204">
                  <c:v>3.2399999999999975</c:v>
                </c:pt>
                <c:pt idx="2205">
                  <c:v>3.5399999999999978</c:v>
                </c:pt>
                <c:pt idx="2206">
                  <c:v>3.6799999999999984</c:v>
                </c:pt>
                <c:pt idx="2207">
                  <c:v>3.4</c:v>
                </c:pt>
                <c:pt idx="2208">
                  <c:v>3.6400000000000006</c:v>
                </c:pt>
                <c:pt idx="2209">
                  <c:v>3.9</c:v>
                </c:pt>
                <c:pt idx="2210">
                  <c:v>3.9200000000000017</c:v>
                </c:pt>
                <c:pt idx="2211">
                  <c:v>3.6000000000000028</c:v>
                </c:pt>
                <c:pt idx="2212">
                  <c:v>3.6800000000000042</c:v>
                </c:pt>
                <c:pt idx="2213">
                  <c:v>3.3800000000000012</c:v>
                </c:pt>
                <c:pt idx="2214">
                  <c:v>2.6599999999999993</c:v>
                </c:pt>
                <c:pt idx="2215">
                  <c:v>2.5199999999999987</c:v>
                </c:pt>
                <c:pt idx="2216">
                  <c:v>2.9799999999999982</c:v>
                </c:pt>
                <c:pt idx="2217">
                  <c:v>2.9599999999999995</c:v>
                </c:pt>
                <c:pt idx="2218">
                  <c:v>2.8</c:v>
                </c:pt>
                <c:pt idx="2219">
                  <c:v>2.9800000000000013</c:v>
                </c:pt>
                <c:pt idx="2220">
                  <c:v>2.7200000000000015</c:v>
                </c:pt>
                <c:pt idx="2221">
                  <c:v>2.419999999999999</c:v>
                </c:pt>
                <c:pt idx="2222">
                  <c:v>2.0599999999999965</c:v>
                </c:pt>
                <c:pt idx="2223">
                  <c:v>2.599999999999997</c:v>
                </c:pt>
                <c:pt idx="2224">
                  <c:v>2.6599999999999966</c:v>
                </c:pt>
                <c:pt idx="2225">
                  <c:v>3.4599999999999964</c:v>
                </c:pt>
                <c:pt idx="2226">
                  <c:v>3.580000000000001</c:v>
                </c:pt>
                <c:pt idx="2227">
                  <c:v>4.1400000000000032</c:v>
                </c:pt>
                <c:pt idx="2228">
                  <c:v>4.6200000000000045</c:v>
                </c:pt>
                <c:pt idx="2229">
                  <c:v>5.1600000000000055</c:v>
                </c:pt>
                <c:pt idx="2230">
                  <c:v>5.1200000000000045</c:v>
                </c:pt>
                <c:pt idx="2231">
                  <c:v>5.1600000000000019</c:v>
                </c:pt>
                <c:pt idx="2232">
                  <c:v>5.1800000000000015</c:v>
                </c:pt>
                <c:pt idx="2233">
                  <c:v>4.9000000000000004</c:v>
                </c:pt>
                <c:pt idx="2234">
                  <c:v>4.1400000000000006</c:v>
                </c:pt>
                <c:pt idx="2235">
                  <c:v>3.5599999999999996</c:v>
                </c:pt>
                <c:pt idx="2236">
                  <c:v>3.6199999999999988</c:v>
                </c:pt>
                <c:pt idx="2237">
                  <c:v>3.1799999999999984</c:v>
                </c:pt>
                <c:pt idx="2238">
                  <c:v>2.5399999999999978</c:v>
                </c:pt>
                <c:pt idx="2239">
                  <c:v>2.9399999999999977</c:v>
                </c:pt>
                <c:pt idx="2240">
                  <c:v>2.7799999999999985</c:v>
                </c:pt>
                <c:pt idx="2241">
                  <c:v>2.6999999999999971</c:v>
                </c:pt>
                <c:pt idx="2242">
                  <c:v>2.6999999999999971</c:v>
                </c:pt>
                <c:pt idx="2243">
                  <c:v>2.8799999999999981</c:v>
                </c:pt>
                <c:pt idx="2244">
                  <c:v>2.6</c:v>
                </c:pt>
                <c:pt idx="2245">
                  <c:v>2.3799999999999981</c:v>
                </c:pt>
                <c:pt idx="2246">
                  <c:v>1.7599999999999993</c:v>
                </c:pt>
                <c:pt idx="2247">
                  <c:v>1.5</c:v>
                </c:pt>
                <c:pt idx="2248">
                  <c:v>1.3800000000000012</c:v>
                </c:pt>
                <c:pt idx="2249">
                  <c:v>1.4599999999999995</c:v>
                </c:pt>
                <c:pt idx="2250">
                  <c:v>1.8200000000000016</c:v>
                </c:pt>
                <c:pt idx="2251">
                  <c:v>1.9600000000000022</c:v>
                </c:pt>
                <c:pt idx="2252">
                  <c:v>1.7599999999999993</c:v>
                </c:pt>
                <c:pt idx="2253">
                  <c:v>1.7599999999999993</c:v>
                </c:pt>
                <c:pt idx="2254">
                  <c:v>1.4799999999999982</c:v>
                </c:pt>
                <c:pt idx="2255">
                  <c:v>1.6999999999999971</c:v>
                </c:pt>
                <c:pt idx="2256">
                  <c:v>1.2999999999999972</c:v>
                </c:pt>
                <c:pt idx="2257">
                  <c:v>1.1400000000000006</c:v>
                </c:pt>
                <c:pt idx="2258">
                  <c:v>0.63999999999999768</c:v>
                </c:pt>
                <c:pt idx="2259">
                  <c:v>0.54000000000000059</c:v>
                </c:pt>
                <c:pt idx="2260">
                  <c:v>-0.1799999999999983</c:v>
                </c:pt>
                <c:pt idx="2261">
                  <c:v>-0.21999999999999886</c:v>
                </c:pt>
                <c:pt idx="2262">
                  <c:v>-0.23999999999999772</c:v>
                </c:pt>
                <c:pt idx="2263">
                  <c:v>-0.29999999999999716</c:v>
                </c:pt>
                <c:pt idx="2264">
                  <c:v>-0.47999999999999832</c:v>
                </c:pt>
                <c:pt idx="2265">
                  <c:v>-1.1400000000000006</c:v>
                </c:pt>
                <c:pt idx="2266">
                  <c:v>-0.94000000000000061</c:v>
                </c:pt>
                <c:pt idx="2267">
                  <c:v>-1.0000000000000029</c:v>
                </c:pt>
                <c:pt idx="2268">
                  <c:v>-1.0600000000000023</c:v>
                </c:pt>
                <c:pt idx="2269">
                  <c:v>-1.1400000000000035</c:v>
                </c:pt>
                <c:pt idx="2270">
                  <c:v>-0.42000000000000171</c:v>
                </c:pt>
                <c:pt idx="2271">
                  <c:v>-0.64000000000000346</c:v>
                </c:pt>
                <c:pt idx="2272">
                  <c:v>-0.62000000000000166</c:v>
                </c:pt>
                <c:pt idx="2273">
                  <c:v>-0.44000000000000056</c:v>
                </c:pt>
                <c:pt idx="2274">
                  <c:v>-0.2</c:v>
                </c:pt>
                <c:pt idx="2275">
                  <c:v>0.2</c:v>
                </c:pt>
                <c:pt idx="2276">
                  <c:v>0.56000000000000227</c:v>
                </c:pt>
                <c:pt idx="2277">
                  <c:v>1.4400000000000006</c:v>
                </c:pt>
                <c:pt idx="2278">
                  <c:v>2.1399999999999979</c:v>
                </c:pt>
                <c:pt idx="2279">
                  <c:v>2.8599999999999994</c:v>
                </c:pt>
                <c:pt idx="2280">
                  <c:v>2.9</c:v>
                </c:pt>
                <c:pt idx="2281">
                  <c:v>3.580000000000001</c:v>
                </c:pt>
                <c:pt idx="2282">
                  <c:v>3.8400000000000034</c:v>
                </c:pt>
                <c:pt idx="2283">
                  <c:v>3.7800000000000038</c:v>
                </c:pt>
                <c:pt idx="2284">
                  <c:v>4.1600000000000019</c:v>
                </c:pt>
                <c:pt idx="2285">
                  <c:v>4.5400000000000009</c:v>
                </c:pt>
                <c:pt idx="2286">
                  <c:v>4.4799999999999986</c:v>
                </c:pt>
                <c:pt idx="2287">
                  <c:v>4.3799999999999955</c:v>
                </c:pt>
                <c:pt idx="2288">
                  <c:v>4.8799999999999981</c:v>
                </c:pt>
                <c:pt idx="2289">
                  <c:v>4.5399999999999974</c:v>
                </c:pt>
                <c:pt idx="2290">
                  <c:v>4.7</c:v>
                </c:pt>
                <c:pt idx="2291">
                  <c:v>4.76</c:v>
                </c:pt>
                <c:pt idx="2292">
                  <c:v>5.0599999999999996</c:v>
                </c:pt>
                <c:pt idx="2293">
                  <c:v>4.5199999999999987</c:v>
                </c:pt>
                <c:pt idx="2294">
                  <c:v>4.7</c:v>
                </c:pt>
                <c:pt idx="2295">
                  <c:v>4.4399999999999977</c:v>
                </c:pt>
                <c:pt idx="2296">
                  <c:v>4.3599999999999994</c:v>
                </c:pt>
                <c:pt idx="2297">
                  <c:v>4.3</c:v>
                </c:pt>
                <c:pt idx="2298">
                  <c:v>4.6400000000000006</c:v>
                </c:pt>
                <c:pt idx="2299">
                  <c:v>4.2799999999999985</c:v>
                </c:pt>
                <c:pt idx="2300">
                  <c:v>3.819999999999999</c:v>
                </c:pt>
                <c:pt idx="2301">
                  <c:v>4.080000000000001</c:v>
                </c:pt>
                <c:pt idx="2302">
                  <c:v>3.3400000000000007</c:v>
                </c:pt>
                <c:pt idx="2303">
                  <c:v>2.8400000000000007</c:v>
                </c:pt>
                <c:pt idx="2304">
                  <c:v>2.980000000000004</c:v>
                </c:pt>
                <c:pt idx="2305">
                  <c:v>3.1600000000000024</c:v>
                </c:pt>
                <c:pt idx="2306">
                  <c:v>2.680000000000001</c:v>
                </c:pt>
                <c:pt idx="2307">
                  <c:v>3.0000000000000027</c:v>
                </c:pt>
                <c:pt idx="2308">
                  <c:v>3.1200000000000019</c:v>
                </c:pt>
                <c:pt idx="2309">
                  <c:v>2.9800000000000013</c:v>
                </c:pt>
                <c:pt idx="2310">
                  <c:v>3.1600000000000024</c:v>
                </c:pt>
                <c:pt idx="2311">
                  <c:v>3.2</c:v>
                </c:pt>
                <c:pt idx="2312">
                  <c:v>3.5199999999999987</c:v>
                </c:pt>
                <c:pt idx="2313">
                  <c:v>3.5399999999999978</c:v>
                </c:pt>
                <c:pt idx="2314">
                  <c:v>3.6999999999999971</c:v>
                </c:pt>
                <c:pt idx="2315">
                  <c:v>3.4799999999999982</c:v>
                </c:pt>
                <c:pt idx="2316">
                  <c:v>3.4200000000000017</c:v>
                </c:pt>
                <c:pt idx="2317">
                  <c:v>3.0000000000000027</c:v>
                </c:pt>
                <c:pt idx="2318">
                  <c:v>3.0200000000000045</c:v>
                </c:pt>
                <c:pt idx="2319">
                  <c:v>2.6600000000000024</c:v>
                </c:pt>
                <c:pt idx="2320">
                  <c:v>2.8800000000000039</c:v>
                </c:pt>
                <c:pt idx="2321">
                  <c:v>2.4400000000000004</c:v>
                </c:pt>
                <c:pt idx="2322">
                  <c:v>2.099999999999997</c:v>
                </c:pt>
                <c:pt idx="2323">
                  <c:v>2.0799999999999983</c:v>
                </c:pt>
                <c:pt idx="2324">
                  <c:v>2.2000000000000002</c:v>
                </c:pt>
                <c:pt idx="2325">
                  <c:v>1.9799999999999982</c:v>
                </c:pt>
                <c:pt idx="2326">
                  <c:v>2.1199999999999988</c:v>
                </c:pt>
                <c:pt idx="2327">
                  <c:v>2.7400000000000007</c:v>
                </c:pt>
                <c:pt idx="2328">
                  <c:v>2.6599999999999993</c:v>
                </c:pt>
                <c:pt idx="2329">
                  <c:v>2.7799999999999985</c:v>
                </c:pt>
                <c:pt idx="2330">
                  <c:v>2.7599999999999993</c:v>
                </c:pt>
                <c:pt idx="2331">
                  <c:v>3.1400000000000006</c:v>
                </c:pt>
                <c:pt idx="2332">
                  <c:v>2.9</c:v>
                </c:pt>
                <c:pt idx="2333">
                  <c:v>3.1400000000000006</c:v>
                </c:pt>
                <c:pt idx="2334">
                  <c:v>3.0800000000000041</c:v>
                </c:pt>
                <c:pt idx="2335">
                  <c:v>3.0200000000000018</c:v>
                </c:pt>
                <c:pt idx="2336">
                  <c:v>3.0600000000000023</c:v>
                </c:pt>
                <c:pt idx="2337">
                  <c:v>3.3600000000000052</c:v>
                </c:pt>
                <c:pt idx="2338">
                  <c:v>3.2400000000000033</c:v>
                </c:pt>
                <c:pt idx="2339">
                  <c:v>3.2600000000000025</c:v>
                </c:pt>
                <c:pt idx="2340">
                  <c:v>3.5200000000000018</c:v>
                </c:pt>
                <c:pt idx="2341">
                  <c:v>3.580000000000001</c:v>
                </c:pt>
                <c:pt idx="2342">
                  <c:v>3.4400000000000004</c:v>
                </c:pt>
                <c:pt idx="2343">
                  <c:v>2.9400000000000004</c:v>
                </c:pt>
                <c:pt idx="2344">
                  <c:v>2.5199999999999987</c:v>
                </c:pt>
                <c:pt idx="2345">
                  <c:v>1.5599999999999994</c:v>
                </c:pt>
                <c:pt idx="2346">
                  <c:v>1.319999999999999</c:v>
                </c:pt>
                <c:pt idx="2347">
                  <c:v>1.5599999999999965</c:v>
                </c:pt>
                <c:pt idx="2348">
                  <c:v>2.5599999999999965</c:v>
                </c:pt>
                <c:pt idx="2349">
                  <c:v>3.7199999999999989</c:v>
                </c:pt>
                <c:pt idx="2350">
                  <c:v>5.1400000000000006</c:v>
                </c:pt>
                <c:pt idx="2351">
                  <c:v>5.2200000000000015</c:v>
                </c:pt>
                <c:pt idx="2352">
                  <c:v>4.2000000000000028</c:v>
                </c:pt>
                <c:pt idx="2353">
                  <c:v>3.0200000000000018</c:v>
                </c:pt>
                <c:pt idx="2354">
                  <c:v>2.2999999999999998</c:v>
                </c:pt>
                <c:pt idx="2355">
                  <c:v>2</c:v>
                </c:pt>
                <c:pt idx="2356">
                  <c:v>2.0199999999999987</c:v>
                </c:pt>
                <c:pt idx="2357">
                  <c:v>2.6599999999999966</c:v>
                </c:pt>
                <c:pt idx="2358">
                  <c:v>2.819999999999999</c:v>
                </c:pt>
                <c:pt idx="2359">
                  <c:v>2.4800000000000013</c:v>
                </c:pt>
                <c:pt idx="2360">
                  <c:v>1.4200000000000017</c:v>
                </c:pt>
                <c:pt idx="2361">
                  <c:v>0.72000000000000175</c:v>
                </c:pt>
                <c:pt idx="2362">
                  <c:v>5.6843418860808018E-15</c:v>
                </c:pt>
                <c:pt idx="2363">
                  <c:v>4.0000000000006253E-2</c:v>
                </c:pt>
                <c:pt idx="2364">
                  <c:v>-0.75999999999999379</c:v>
                </c:pt>
                <c:pt idx="2365">
                  <c:v>-0.95999999999999663</c:v>
                </c:pt>
                <c:pt idx="2366">
                  <c:v>-1.1599999999999966</c:v>
                </c:pt>
                <c:pt idx="2367">
                  <c:v>-1.3599999999999994</c:v>
                </c:pt>
                <c:pt idx="2368">
                  <c:v>-2.1400000000000006</c:v>
                </c:pt>
                <c:pt idx="2369">
                  <c:v>-2.1200000000000045</c:v>
                </c:pt>
                <c:pt idx="2370">
                  <c:v>-2.0000000000000027</c:v>
                </c:pt>
                <c:pt idx="2371">
                  <c:v>-1.980000000000004</c:v>
                </c:pt>
                <c:pt idx="2372">
                  <c:v>-1.9400000000000035</c:v>
                </c:pt>
                <c:pt idx="2373">
                  <c:v>-1.5800000000000041</c:v>
                </c:pt>
                <c:pt idx="2374">
                  <c:v>-1.2000000000000028</c:v>
                </c:pt>
                <c:pt idx="2375">
                  <c:v>-0.50000000000000289</c:v>
                </c:pt>
                <c:pt idx="2376">
                  <c:v>-0.1200000000000017</c:v>
                </c:pt>
                <c:pt idx="2377">
                  <c:v>0.3</c:v>
                </c:pt>
                <c:pt idx="2378">
                  <c:v>1.0599999999999994</c:v>
                </c:pt>
                <c:pt idx="2379">
                  <c:v>1.5400000000000005</c:v>
                </c:pt>
                <c:pt idx="2380">
                  <c:v>1.2600000000000022</c:v>
                </c:pt>
                <c:pt idx="2381">
                  <c:v>1.7</c:v>
                </c:pt>
                <c:pt idx="2382">
                  <c:v>1.7199999999999989</c:v>
                </c:pt>
                <c:pt idx="2383">
                  <c:v>1.2400000000000007</c:v>
                </c:pt>
                <c:pt idx="2384">
                  <c:v>1.0800000000000012</c:v>
                </c:pt>
                <c:pt idx="2385">
                  <c:v>1.3599999999999994</c:v>
                </c:pt>
                <c:pt idx="2386">
                  <c:v>0.9600000000000023</c:v>
                </c:pt>
                <c:pt idx="2387">
                  <c:v>0.86000000000000232</c:v>
                </c:pt>
                <c:pt idx="2388">
                  <c:v>0.98000000000000109</c:v>
                </c:pt>
                <c:pt idx="2389">
                  <c:v>0.7</c:v>
                </c:pt>
                <c:pt idx="2390">
                  <c:v>0.34000000000000058</c:v>
                </c:pt>
                <c:pt idx="2391">
                  <c:v>0</c:v>
                </c:pt>
                <c:pt idx="2392">
                  <c:v>-0.14000000000000057</c:v>
                </c:pt>
                <c:pt idx="2393">
                  <c:v>-0.4</c:v>
                </c:pt>
                <c:pt idx="2394">
                  <c:v>-0.48000000000000115</c:v>
                </c:pt>
                <c:pt idx="2395">
                  <c:v>-0.95999999999999941</c:v>
                </c:pt>
                <c:pt idx="2396">
                  <c:v>-0.78000000000000114</c:v>
                </c:pt>
                <c:pt idx="2397">
                  <c:v>-0.92000000000000171</c:v>
                </c:pt>
                <c:pt idx="2398">
                  <c:v>-1.4000000000000028</c:v>
                </c:pt>
                <c:pt idx="2399">
                  <c:v>-1.6200000000000017</c:v>
                </c:pt>
                <c:pt idx="2400">
                  <c:v>-1.5600000000000052</c:v>
                </c:pt>
                <c:pt idx="2401">
                  <c:v>-1.7800000000000069</c:v>
                </c:pt>
                <c:pt idx="2402">
                  <c:v>-1.5600000000000023</c:v>
                </c:pt>
                <c:pt idx="2403">
                  <c:v>-1.1600000000000024</c:v>
                </c:pt>
                <c:pt idx="2404">
                  <c:v>-0.9</c:v>
                </c:pt>
                <c:pt idx="2405">
                  <c:v>-0.65999999999999659</c:v>
                </c:pt>
                <c:pt idx="2406">
                  <c:v>-0.37999999999998979</c:v>
                </c:pt>
                <c:pt idx="2407">
                  <c:v>-0.57999999999998975</c:v>
                </c:pt>
                <c:pt idx="2408">
                  <c:v>-0.23999999999998636</c:v>
                </c:pt>
                <c:pt idx="2409">
                  <c:v>-0.43999999999999206</c:v>
                </c:pt>
                <c:pt idx="2410">
                  <c:v>-0.25999999999999657</c:v>
                </c:pt>
                <c:pt idx="2411">
                  <c:v>-0.41999999999999887</c:v>
                </c:pt>
                <c:pt idx="2412">
                  <c:v>-0.30000000000000571</c:v>
                </c:pt>
                <c:pt idx="2413">
                  <c:v>-0.54000000000000337</c:v>
                </c:pt>
                <c:pt idx="2414">
                  <c:v>-0.28000000000000114</c:v>
                </c:pt>
                <c:pt idx="2415">
                  <c:v>5.6843418860808018E-15</c:v>
                </c:pt>
                <c:pt idx="2416">
                  <c:v>0.26000000000000795</c:v>
                </c:pt>
                <c:pt idx="2417">
                  <c:v>0.70000000000001139</c:v>
                </c:pt>
                <c:pt idx="2418">
                  <c:v>1.0400000000000091</c:v>
                </c:pt>
                <c:pt idx="2419">
                  <c:v>1.3600000000000136</c:v>
                </c:pt>
                <c:pt idx="2420">
                  <c:v>1.2200000000000046</c:v>
                </c:pt>
                <c:pt idx="2421">
                  <c:v>1.180000000000001</c:v>
                </c:pt>
                <c:pt idx="2422">
                  <c:v>1.2199999999999989</c:v>
                </c:pt>
                <c:pt idx="2423">
                  <c:v>0.93999999999999773</c:v>
                </c:pt>
                <c:pt idx="2424">
                  <c:v>1.1199999999999988</c:v>
                </c:pt>
                <c:pt idx="2425">
                  <c:v>0.98000000000000109</c:v>
                </c:pt>
                <c:pt idx="2426">
                  <c:v>1.3600000000000023</c:v>
                </c:pt>
                <c:pt idx="2427">
                  <c:v>0.98000000000000687</c:v>
                </c:pt>
                <c:pt idx="2428">
                  <c:v>1.2400000000000091</c:v>
                </c:pt>
                <c:pt idx="2429">
                  <c:v>0.86000000000000232</c:v>
                </c:pt>
                <c:pt idx="2430">
                  <c:v>0.74000000000000343</c:v>
                </c:pt>
                <c:pt idx="2431">
                  <c:v>0.28000000000000114</c:v>
                </c:pt>
                <c:pt idx="2432">
                  <c:v>0.4600000000000023</c:v>
                </c:pt>
                <c:pt idx="2433">
                  <c:v>0.13999999999999774</c:v>
                </c:pt>
                <c:pt idx="2434">
                  <c:v>6.0000000000002274E-2</c:v>
                </c:pt>
                <c:pt idx="2435">
                  <c:v>0.21999999999999886</c:v>
                </c:pt>
                <c:pt idx="2436">
                  <c:v>0.66000000000000225</c:v>
                </c:pt>
                <c:pt idx="2437">
                  <c:v>0.45999999999999658</c:v>
                </c:pt>
                <c:pt idx="2438">
                  <c:v>1</c:v>
                </c:pt>
                <c:pt idx="2439">
                  <c:v>1.1600000000000024</c:v>
                </c:pt>
                <c:pt idx="2440">
                  <c:v>1.6200000000000103</c:v>
                </c:pt>
                <c:pt idx="2441">
                  <c:v>1.5000000000000058</c:v>
                </c:pt>
                <c:pt idx="2442">
                  <c:v>1.7800000000000069</c:v>
                </c:pt>
                <c:pt idx="2443">
                  <c:v>1.6200000000000045</c:v>
                </c:pt>
                <c:pt idx="2444">
                  <c:v>1.9800000000000011</c:v>
                </c:pt>
                <c:pt idx="2445">
                  <c:v>1.6199999999999932</c:v>
                </c:pt>
                <c:pt idx="2446">
                  <c:v>1.6599999999999966</c:v>
                </c:pt>
                <c:pt idx="2447">
                  <c:v>1.4799999999999955</c:v>
                </c:pt>
                <c:pt idx="2448">
                  <c:v>1.4799999999999955</c:v>
                </c:pt>
                <c:pt idx="2449">
                  <c:v>1.4999999999999942</c:v>
                </c:pt>
                <c:pt idx="2450">
                  <c:v>1.9599999999999966</c:v>
                </c:pt>
                <c:pt idx="2451">
                  <c:v>2.0799999999999956</c:v>
                </c:pt>
                <c:pt idx="2452">
                  <c:v>2.7799999999999954</c:v>
                </c:pt>
                <c:pt idx="2453">
                  <c:v>3.2599999999999967</c:v>
                </c:pt>
                <c:pt idx="2454">
                  <c:v>3.319999999999999</c:v>
                </c:pt>
                <c:pt idx="2455">
                  <c:v>3.5199999999999987</c:v>
                </c:pt>
                <c:pt idx="2456">
                  <c:v>3.580000000000001</c:v>
                </c:pt>
                <c:pt idx="2457">
                  <c:v>3.1800000000000068</c:v>
                </c:pt>
                <c:pt idx="2458">
                  <c:v>2.8600000000000079</c:v>
                </c:pt>
                <c:pt idx="2459">
                  <c:v>3.060000000000008</c:v>
                </c:pt>
                <c:pt idx="2460">
                  <c:v>2.8200000000000101</c:v>
                </c:pt>
                <c:pt idx="2461">
                  <c:v>2.9200000000000044</c:v>
                </c:pt>
                <c:pt idx="2462">
                  <c:v>3.1600000000000024</c:v>
                </c:pt>
                <c:pt idx="2463">
                  <c:v>3.2399999999999975</c:v>
                </c:pt>
                <c:pt idx="2464">
                  <c:v>2.919999999999999</c:v>
                </c:pt>
                <c:pt idx="2465">
                  <c:v>2.7</c:v>
                </c:pt>
                <c:pt idx="2466">
                  <c:v>2.180000000000001</c:v>
                </c:pt>
                <c:pt idx="2467">
                  <c:v>1.8399999999999976</c:v>
                </c:pt>
                <c:pt idx="2468">
                  <c:v>1.6399999999999977</c:v>
                </c:pt>
                <c:pt idx="2469">
                  <c:v>1.7199999999999989</c:v>
                </c:pt>
                <c:pt idx="2470">
                  <c:v>1.5399999999999978</c:v>
                </c:pt>
                <c:pt idx="2471">
                  <c:v>1.5</c:v>
                </c:pt>
                <c:pt idx="2472">
                  <c:v>0.9600000000000023</c:v>
                </c:pt>
                <c:pt idx="2473">
                  <c:v>0.7800000000000068</c:v>
                </c:pt>
                <c:pt idx="2474">
                  <c:v>0.32000000000000456</c:v>
                </c:pt>
                <c:pt idx="2475">
                  <c:v>-5.9999999999990908E-2</c:v>
                </c:pt>
                <c:pt idx="2476">
                  <c:v>-0.25999999999999091</c:v>
                </c:pt>
                <c:pt idx="2477">
                  <c:v>5.6843418860808018E-15</c:v>
                </c:pt>
                <c:pt idx="2478">
                  <c:v>-5.9999999999996591E-2</c:v>
                </c:pt>
                <c:pt idx="2479">
                  <c:v>0.34000000000000341</c:v>
                </c:pt>
                <c:pt idx="2480">
                  <c:v>0.45999999999999658</c:v>
                </c:pt>
                <c:pt idx="2481">
                  <c:v>0.61999999999999889</c:v>
                </c:pt>
                <c:pt idx="2482">
                  <c:v>0.81999999999999884</c:v>
                </c:pt>
                <c:pt idx="2483">
                  <c:v>1.0199999999999989</c:v>
                </c:pt>
                <c:pt idx="2484">
                  <c:v>0.51999999999999313</c:v>
                </c:pt>
                <c:pt idx="2485">
                  <c:v>0.85999999999999088</c:v>
                </c:pt>
                <c:pt idx="2486">
                  <c:v>0.91999999999998749</c:v>
                </c:pt>
                <c:pt idx="2487">
                  <c:v>1.1799999999999897</c:v>
                </c:pt>
                <c:pt idx="2488">
                  <c:v>1.1999999999999886</c:v>
                </c:pt>
                <c:pt idx="2489">
                  <c:v>1.6199999999999875</c:v>
                </c:pt>
                <c:pt idx="2490">
                  <c:v>1.2599999999999909</c:v>
                </c:pt>
                <c:pt idx="2491">
                  <c:v>1.7799999999999898</c:v>
                </c:pt>
                <c:pt idx="2492">
                  <c:v>1.9999999999999887</c:v>
                </c:pt>
                <c:pt idx="2493">
                  <c:v>1.7999999999999887</c:v>
                </c:pt>
                <c:pt idx="2494">
                  <c:v>2.0799999999999899</c:v>
                </c:pt>
                <c:pt idx="2495">
                  <c:v>2.9199999999999875</c:v>
                </c:pt>
                <c:pt idx="2496">
                  <c:v>2.439999999999992</c:v>
                </c:pt>
                <c:pt idx="2497">
                  <c:v>1.8799999999999955</c:v>
                </c:pt>
                <c:pt idx="2498">
                  <c:v>1.8399999999999976</c:v>
                </c:pt>
                <c:pt idx="2499">
                  <c:v>1.2200000000000046</c:v>
                </c:pt>
                <c:pt idx="2500">
                  <c:v>0.96000000000000796</c:v>
                </c:pt>
                <c:pt idx="2501">
                  <c:v>0.92000000000000459</c:v>
                </c:pt>
                <c:pt idx="2502">
                  <c:v>0.94000000000000339</c:v>
                </c:pt>
                <c:pt idx="2503">
                  <c:v>1.2399999999999978</c:v>
                </c:pt>
                <c:pt idx="2504">
                  <c:v>1.4999999999999942</c:v>
                </c:pt>
                <c:pt idx="2505">
                  <c:v>1.1399999999999921</c:v>
                </c:pt>
                <c:pt idx="2506">
                  <c:v>1.439999999999992</c:v>
                </c:pt>
                <c:pt idx="2507">
                  <c:v>1.739999999999992</c:v>
                </c:pt>
                <c:pt idx="2508">
                  <c:v>1.6</c:v>
                </c:pt>
                <c:pt idx="2509">
                  <c:v>1.5199999999999989</c:v>
                </c:pt>
                <c:pt idx="2510">
                  <c:v>1.5800000000000012</c:v>
                </c:pt>
                <c:pt idx="2511">
                  <c:v>1.2800000000000011</c:v>
                </c:pt>
                <c:pt idx="2512">
                  <c:v>0.74000000000000343</c:v>
                </c:pt>
                <c:pt idx="2513">
                  <c:v>0.58000000000000118</c:v>
                </c:pt>
                <c:pt idx="2514">
                  <c:v>0.48000000000000115</c:v>
                </c:pt>
                <c:pt idx="2515">
                  <c:v>0.2</c:v>
                </c:pt>
                <c:pt idx="2516">
                  <c:v>4.0000000000003408E-2</c:v>
                </c:pt>
                <c:pt idx="2517">
                  <c:v>-0.3599999999999966</c:v>
                </c:pt>
                <c:pt idx="2518">
                  <c:v>-0.61999999999999889</c:v>
                </c:pt>
                <c:pt idx="2519">
                  <c:v>-1.1000000000000001</c:v>
                </c:pt>
                <c:pt idx="2520">
                  <c:v>-1.5999999999999943</c:v>
                </c:pt>
                <c:pt idx="2521">
                  <c:v>-1.6599999999999966</c:v>
                </c:pt>
                <c:pt idx="2522">
                  <c:v>-1.7199999999999989</c:v>
                </c:pt>
                <c:pt idx="2523">
                  <c:v>-1.9199999999999933</c:v>
                </c:pt>
                <c:pt idx="2524">
                  <c:v>-1.9799999999999955</c:v>
                </c:pt>
                <c:pt idx="2525">
                  <c:v>-1.6599999999999966</c:v>
                </c:pt>
                <c:pt idx="2526">
                  <c:v>-1.7399999999999978</c:v>
                </c:pt>
                <c:pt idx="2527">
                  <c:v>-1.6399999999999977</c:v>
                </c:pt>
                <c:pt idx="2528">
                  <c:v>-1.5399999999999978</c:v>
                </c:pt>
                <c:pt idx="2529">
                  <c:v>-1.939999999999992</c:v>
                </c:pt>
                <c:pt idx="2530">
                  <c:v>-1.9599999999999966</c:v>
                </c:pt>
                <c:pt idx="2531">
                  <c:v>-2.7999999999999945</c:v>
                </c:pt>
                <c:pt idx="2532">
                  <c:v>-2.8399999999999976</c:v>
                </c:pt>
                <c:pt idx="2533">
                  <c:v>-3.4800000000000013</c:v>
                </c:pt>
                <c:pt idx="2534">
                  <c:v>-3.319999999999999</c:v>
                </c:pt>
                <c:pt idx="2535">
                  <c:v>-4.3</c:v>
                </c:pt>
                <c:pt idx="2536">
                  <c:v>-4</c:v>
                </c:pt>
                <c:pt idx="2537">
                  <c:v>-4.4199999999999928</c:v>
                </c:pt>
                <c:pt idx="2538">
                  <c:v>-4.539999999999992</c:v>
                </c:pt>
                <c:pt idx="2539">
                  <c:v>-4.7399999999999922</c:v>
                </c:pt>
                <c:pt idx="2540">
                  <c:v>-4.5199999999999871</c:v>
                </c:pt>
                <c:pt idx="2541">
                  <c:v>-4.9199999999999928</c:v>
                </c:pt>
                <c:pt idx="2542">
                  <c:v>-4.9199999999999928</c:v>
                </c:pt>
                <c:pt idx="2543">
                  <c:v>-4.619999999999993</c:v>
                </c:pt>
                <c:pt idx="2544">
                  <c:v>-4.6799999999999953</c:v>
                </c:pt>
                <c:pt idx="2545">
                  <c:v>-6.5199999999999934</c:v>
                </c:pt>
                <c:pt idx="2546">
                  <c:v>-6.2799999999999843</c:v>
                </c:pt>
                <c:pt idx="2547">
                  <c:v>-6.1199999999999877</c:v>
                </c:pt>
                <c:pt idx="2548">
                  <c:v>-6.3599999999999905</c:v>
                </c:pt>
                <c:pt idx="2549">
                  <c:v>-7.0999999999999943</c:v>
                </c:pt>
                <c:pt idx="2550">
                  <c:v>-6.3599999999999968</c:v>
                </c:pt>
                <c:pt idx="2551">
                  <c:v>-7.4600000000000026</c:v>
                </c:pt>
                <c:pt idx="2552">
                  <c:v>-8.48</c:v>
                </c:pt>
                <c:pt idx="2553">
                  <c:v>-9.1199999999999992</c:v>
                </c:pt>
                <c:pt idx="2554">
                  <c:v>-9.0199999999999925</c:v>
                </c:pt>
                <c:pt idx="2555">
                  <c:v>-8.4999999999999947</c:v>
                </c:pt>
                <c:pt idx="2556">
                  <c:v>-8.2399999999999984</c:v>
                </c:pt>
                <c:pt idx="2557">
                  <c:v>-8.399999999999995</c:v>
                </c:pt>
                <c:pt idx="2558">
                  <c:v>-8.6599999999999913</c:v>
                </c:pt>
                <c:pt idx="2559">
                  <c:v>-9.039999999999992</c:v>
                </c:pt>
                <c:pt idx="2560">
                  <c:v>-9.5199999999999925</c:v>
                </c:pt>
                <c:pt idx="2561">
                  <c:v>-10.099999999999989</c:v>
                </c:pt>
                <c:pt idx="2562">
                  <c:v>-10.619999999999994</c:v>
                </c:pt>
                <c:pt idx="2563">
                  <c:v>-11.180000000000001</c:v>
                </c:pt>
                <c:pt idx="2564">
                  <c:v>-11.820000000000004</c:v>
                </c:pt>
                <c:pt idx="2565">
                  <c:v>-12.200000000000006</c:v>
                </c:pt>
                <c:pt idx="2566">
                  <c:v>-13.040000000000003</c:v>
                </c:pt>
                <c:pt idx="2567">
                  <c:v>-13.340000000000003</c:v>
                </c:pt>
                <c:pt idx="2568">
                  <c:v>-13.620000000000005</c:v>
                </c:pt>
                <c:pt idx="2569">
                  <c:v>-14.12</c:v>
                </c:pt>
                <c:pt idx="2570">
                  <c:v>-14.88</c:v>
                </c:pt>
                <c:pt idx="2571">
                  <c:v>-15.060000000000002</c:v>
                </c:pt>
                <c:pt idx="2572">
                  <c:v>-15.520000000000005</c:v>
                </c:pt>
                <c:pt idx="2573">
                  <c:v>-16.2</c:v>
                </c:pt>
                <c:pt idx="2574">
                  <c:v>-16.060000000000009</c:v>
                </c:pt>
                <c:pt idx="2575">
                  <c:v>-15.900000000000006</c:v>
                </c:pt>
                <c:pt idx="2576">
                  <c:v>-15.840000000000003</c:v>
                </c:pt>
                <c:pt idx="2577">
                  <c:v>-15.8</c:v>
                </c:pt>
                <c:pt idx="2578">
                  <c:v>-15.579999999999995</c:v>
                </c:pt>
                <c:pt idx="2579">
                  <c:v>-15.939999999999992</c:v>
                </c:pt>
                <c:pt idx="2580">
                  <c:v>-16.359999999999992</c:v>
                </c:pt>
                <c:pt idx="2581">
                  <c:v>-16.859999999999996</c:v>
                </c:pt>
                <c:pt idx="2582">
                  <c:v>-17.18</c:v>
                </c:pt>
                <c:pt idx="2583">
                  <c:v>-17.860000000000003</c:v>
                </c:pt>
                <c:pt idx="2584">
                  <c:v>-18.2</c:v>
                </c:pt>
                <c:pt idx="2585">
                  <c:v>-18.28</c:v>
                </c:pt>
                <c:pt idx="2586">
                  <c:v>-18.100000000000001</c:v>
                </c:pt>
                <c:pt idx="2587">
                  <c:v>-17.779999999999994</c:v>
                </c:pt>
                <c:pt idx="2588">
                  <c:v>-17.339999999999996</c:v>
                </c:pt>
                <c:pt idx="2589">
                  <c:v>-17.619999999999997</c:v>
                </c:pt>
                <c:pt idx="2590">
                  <c:v>-17.859999999999996</c:v>
                </c:pt>
                <c:pt idx="2591">
                  <c:v>-18.45999999999999</c:v>
                </c:pt>
                <c:pt idx="2592">
                  <c:v>-19.079999999999995</c:v>
                </c:pt>
                <c:pt idx="2593">
                  <c:v>-19.499999999999993</c:v>
                </c:pt>
                <c:pt idx="2594">
                  <c:v>-19.339999999999993</c:v>
                </c:pt>
                <c:pt idx="2595">
                  <c:v>-19.52</c:v>
                </c:pt>
                <c:pt idx="2596">
                  <c:v>-19.260000000000002</c:v>
                </c:pt>
                <c:pt idx="2597">
                  <c:v>-19.620000000000005</c:v>
                </c:pt>
                <c:pt idx="2598">
                  <c:v>-19.780000000000012</c:v>
                </c:pt>
                <c:pt idx="2599">
                  <c:v>-20.22000000000002</c:v>
                </c:pt>
                <c:pt idx="2600">
                  <c:v>-20.120000000000022</c:v>
                </c:pt>
                <c:pt idx="2601">
                  <c:v>-20.120000000000026</c:v>
                </c:pt>
                <c:pt idx="2602">
                  <c:v>-20.280000000000019</c:v>
                </c:pt>
                <c:pt idx="2603">
                  <c:v>-20.280000000000012</c:v>
                </c:pt>
                <c:pt idx="2604">
                  <c:v>-19.800000000000004</c:v>
                </c:pt>
                <c:pt idx="2605">
                  <c:v>-19.5</c:v>
                </c:pt>
                <c:pt idx="2606">
                  <c:v>-19.3</c:v>
                </c:pt>
                <c:pt idx="2607">
                  <c:v>-18.200000000000006</c:v>
                </c:pt>
                <c:pt idx="2608">
                  <c:v>-17.800000000000004</c:v>
                </c:pt>
                <c:pt idx="2609">
                  <c:v>-17.500000000000011</c:v>
                </c:pt>
                <c:pt idx="2610">
                  <c:v>-17.340000000000011</c:v>
                </c:pt>
                <c:pt idx="2611">
                  <c:v>-17.2</c:v>
                </c:pt>
                <c:pt idx="2612">
                  <c:v>-17.579999999999995</c:v>
                </c:pt>
                <c:pt idx="2613">
                  <c:v>-17.639999999999997</c:v>
                </c:pt>
                <c:pt idx="2614">
                  <c:v>-17.679999999999996</c:v>
                </c:pt>
                <c:pt idx="2615">
                  <c:v>-17.279999999999994</c:v>
                </c:pt>
                <c:pt idx="2616">
                  <c:v>-17.54000000000001</c:v>
                </c:pt>
                <c:pt idx="2617">
                  <c:v>-17.440000000000008</c:v>
                </c:pt>
                <c:pt idx="2618">
                  <c:v>-16.780000000000008</c:v>
                </c:pt>
                <c:pt idx="2619">
                  <c:v>-16.280000000000008</c:v>
                </c:pt>
                <c:pt idx="2620">
                  <c:v>-16.480000000000008</c:v>
                </c:pt>
                <c:pt idx="2621">
                  <c:v>-15.520000000000005</c:v>
                </c:pt>
                <c:pt idx="2622">
                  <c:v>-15.280000000000006</c:v>
                </c:pt>
                <c:pt idx="2623">
                  <c:v>-14.960000000000013</c:v>
                </c:pt>
                <c:pt idx="2624">
                  <c:v>-15.100000000000012</c:v>
                </c:pt>
                <c:pt idx="2625">
                  <c:v>-15.080000000000018</c:v>
                </c:pt>
                <c:pt idx="2626">
                  <c:v>-15.240000000000009</c:v>
                </c:pt>
                <c:pt idx="2627">
                  <c:v>-14.880000000000006</c:v>
                </c:pt>
                <c:pt idx="2628">
                  <c:v>-15.2</c:v>
                </c:pt>
                <c:pt idx="2629">
                  <c:v>-15.139999999999997</c:v>
                </c:pt>
                <c:pt idx="2630">
                  <c:v>-14.8</c:v>
                </c:pt>
                <c:pt idx="2631">
                  <c:v>-14.7</c:v>
                </c:pt>
                <c:pt idx="2632">
                  <c:v>-14.879999999999995</c:v>
                </c:pt>
                <c:pt idx="2633">
                  <c:v>-15.160000000000002</c:v>
                </c:pt>
                <c:pt idx="2634">
                  <c:v>-15.480000000000008</c:v>
                </c:pt>
                <c:pt idx="2635">
                  <c:v>-15.7</c:v>
                </c:pt>
                <c:pt idx="2636">
                  <c:v>-16</c:v>
                </c:pt>
                <c:pt idx="2637">
                  <c:v>-16.520000000000003</c:v>
                </c:pt>
                <c:pt idx="2638">
                  <c:v>-16.79999999999999</c:v>
                </c:pt>
                <c:pt idx="2639">
                  <c:v>-16.95999999999998</c:v>
                </c:pt>
                <c:pt idx="2640">
                  <c:v>-17.339999999999975</c:v>
                </c:pt>
                <c:pt idx="2641">
                  <c:v>-18.019999999999971</c:v>
                </c:pt>
                <c:pt idx="2642">
                  <c:v>-17.95999999999998</c:v>
                </c:pt>
                <c:pt idx="2643">
                  <c:v>-18.179999999999996</c:v>
                </c:pt>
                <c:pt idx="2644">
                  <c:v>-18.160000000000004</c:v>
                </c:pt>
                <c:pt idx="2645">
                  <c:v>-18.460000000000015</c:v>
                </c:pt>
                <c:pt idx="2646">
                  <c:v>-17.980000000000018</c:v>
                </c:pt>
                <c:pt idx="2647">
                  <c:v>-18.680000000000017</c:v>
                </c:pt>
                <c:pt idx="2648">
                  <c:v>-18.340000000000011</c:v>
                </c:pt>
                <c:pt idx="2649">
                  <c:v>-18.420000000000005</c:v>
                </c:pt>
                <c:pt idx="2650">
                  <c:v>-18.519999999999992</c:v>
                </c:pt>
                <c:pt idx="2651">
                  <c:v>-19.239999999999998</c:v>
                </c:pt>
                <c:pt idx="2652">
                  <c:v>-19.199999999999989</c:v>
                </c:pt>
                <c:pt idx="2653">
                  <c:v>-19.579999999999995</c:v>
                </c:pt>
                <c:pt idx="2654">
                  <c:v>-19.719999999999992</c:v>
                </c:pt>
                <c:pt idx="2655">
                  <c:v>-19.620000000000005</c:v>
                </c:pt>
                <c:pt idx="2656">
                  <c:v>-19.220000000000006</c:v>
                </c:pt>
                <c:pt idx="2657">
                  <c:v>-18.840000000000011</c:v>
                </c:pt>
                <c:pt idx="2658">
                  <c:v>-18.439999999999998</c:v>
                </c:pt>
                <c:pt idx="2659">
                  <c:v>-20.600000000000012</c:v>
                </c:pt>
                <c:pt idx="2660">
                  <c:v>-22.320000000000004</c:v>
                </c:pt>
                <c:pt idx="2661">
                  <c:v>-24</c:v>
                </c:pt>
                <c:pt idx="2662">
                  <c:v>-25.479999999999997</c:v>
                </c:pt>
                <c:pt idx="2663">
                  <c:v>-27.160000000000004</c:v>
                </c:pt>
                <c:pt idx="2664">
                  <c:v>-26.24</c:v>
                </c:pt>
                <c:pt idx="2665">
                  <c:v>-25.479999999999997</c:v>
                </c:pt>
                <c:pt idx="2666">
                  <c:v>-23.95999999999999</c:v>
                </c:pt>
                <c:pt idx="2667">
                  <c:v>-24.860000000000003</c:v>
                </c:pt>
                <c:pt idx="2668">
                  <c:v>-25.860000000000003</c:v>
                </c:pt>
                <c:pt idx="2669">
                  <c:v>-26.620000000000005</c:v>
                </c:pt>
                <c:pt idx="2670">
                  <c:v>-27.320000000000014</c:v>
                </c:pt>
                <c:pt idx="2671">
                  <c:v>-28.540000000000031</c:v>
                </c:pt>
                <c:pt idx="2672">
                  <c:v>-27.600000000000023</c:v>
                </c:pt>
                <c:pt idx="2673">
                  <c:v>-26.180000000000028</c:v>
                </c:pt>
                <c:pt idx="2674">
                  <c:v>-24.980000000000029</c:v>
                </c:pt>
                <c:pt idx="2675">
                  <c:v>-23.940000000000019</c:v>
                </c:pt>
                <c:pt idx="2676">
                  <c:v>-23.280000000000008</c:v>
                </c:pt>
                <c:pt idx="2677">
                  <c:v>-22.780000000000008</c:v>
                </c:pt>
                <c:pt idx="2678">
                  <c:v>-22.740000000000009</c:v>
                </c:pt>
                <c:pt idx="2679">
                  <c:v>-23.020000000000003</c:v>
                </c:pt>
                <c:pt idx="2680">
                  <c:v>-23.380000000000006</c:v>
                </c:pt>
                <c:pt idx="2681">
                  <c:v>-23.520000000000017</c:v>
                </c:pt>
                <c:pt idx="2682">
                  <c:v>-23.500000000000021</c:v>
                </c:pt>
                <c:pt idx="2683">
                  <c:v>-23.720000000000017</c:v>
                </c:pt>
                <c:pt idx="2684">
                  <c:v>-23.720000000000017</c:v>
                </c:pt>
                <c:pt idx="2685">
                  <c:v>-24.240000000000009</c:v>
                </c:pt>
                <c:pt idx="2686">
                  <c:v>-25.080000000000005</c:v>
                </c:pt>
                <c:pt idx="2687">
                  <c:v>-25.860000000000003</c:v>
                </c:pt>
                <c:pt idx="2688">
                  <c:v>-26.639999999999997</c:v>
                </c:pt>
                <c:pt idx="2689">
                  <c:v>-27.579999999999995</c:v>
                </c:pt>
                <c:pt idx="2690">
                  <c:v>-28.5</c:v>
                </c:pt>
                <c:pt idx="2691">
                  <c:v>-29.079999999999995</c:v>
                </c:pt>
                <c:pt idx="2692">
                  <c:v>-30.039999999999985</c:v>
                </c:pt>
                <c:pt idx="2693">
                  <c:v>-30.839999999999986</c:v>
                </c:pt>
                <c:pt idx="2694">
                  <c:v>-31.699999999999989</c:v>
                </c:pt>
                <c:pt idx="2695">
                  <c:v>-32.859999999999992</c:v>
                </c:pt>
                <c:pt idx="2696">
                  <c:v>-34.29999999999999</c:v>
                </c:pt>
                <c:pt idx="2697">
                  <c:v>-34.979999999999997</c:v>
                </c:pt>
                <c:pt idx="2698">
                  <c:v>-35.899999999999991</c:v>
                </c:pt>
                <c:pt idx="2699">
                  <c:v>-36.599999999999987</c:v>
                </c:pt>
                <c:pt idx="2700">
                  <c:v>-36.839999999999989</c:v>
                </c:pt>
                <c:pt idx="2701">
                  <c:v>-36.94</c:v>
                </c:pt>
                <c:pt idx="2702">
                  <c:v>-37.379999999999995</c:v>
                </c:pt>
                <c:pt idx="2703">
                  <c:v>-37.56</c:v>
                </c:pt>
                <c:pt idx="2704">
                  <c:v>-37.9</c:v>
                </c:pt>
                <c:pt idx="2705">
                  <c:v>-37.799999999999997</c:v>
                </c:pt>
                <c:pt idx="2706">
                  <c:v>-37.54</c:v>
                </c:pt>
                <c:pt idx="2707">
                  <c:v>-37.480000000000004</c:v>
                </c:pt>
                <c:pt idx="2708">
                  <c:v>-37.180000000000007</c:v>
                </c:pt>
                <c:pt idx="2709">
                  <c:v>-36.520000000000003</c:v>
                </c:pt>
                <c:pt idx="2710">
                  <c:v>-36.180000000000007</c:v>
                </c:pt>
                <c:pt idx="2711">
                  <c:v>-35.799999999999997</c:v>
                </c:pt>
                <c:pt idx="2712">
                  <c:v>-35.499999999999986</c:v>
                </c:pt>
                <c:pt idx="2713">
                  <c:v>-35.059999999999988</c:v>
                </c:pt>
                <c:pt idx="2714">
                  <c:v>-35.08</c:v>
                </c:pt>
                <c:pt idx="2715">
                  <c:v>-34.6</c:v>
                </c:pt>
                <c:pt idx="2716">
                  <c:v>-34.280000000000008</c:v>
                </c:pt>
                <c:pt idx="2717">
                  <c:v>-33.900000000000013</c:v>
                </c:pt>
                <c:pt idx="2718">
                  <c:v>-33.70000000000001</c:v>
                </c:pt>
                <c:pt idx="2719">
                  <c:v>-32.980000000000004</c:v>
                </c:pt>
                <c:pt idx="2720">
                  <c:v>-32.820000000000007</c:v>
                </c:pt>
                <c:pt idx="2721">
                  <c:v>-32.780000000000008</c:v>
                </c:pt>
                <c:pt idx="2722">
                  <c:v>-32.600000000000009</c:v>
                </c:pt>
                <c:pt idx="2723">
                  <c:v>-32.680000000000007</c:v>
                </c:pt>
                <c:pt idx="2724">
                  <c:v>-33.440000000000012</c:v>
                </c:pt>
                <c:pt idx="2725">
                  <c:v>-33.220000000000006</c:v>
                </c:pt>
                <c:pt idx="2726">
                  <c:v>-33.54</c:v>
                </c:pt>
                <c:pt idx="2727">
                  <c:v>-33.819999999999993</c:v>
                </c:pt>
                <c:pt idx="2728">
                  <c:v>-34.5</c:v>
                </c:pt>
                <c:pt idx="2729">
                  <c:v>-34.700000000000003</c:v>
                </c:pt>
                <c:pt idx="2730">
                  <c:v>-35.780000000000008</c:v>
                </c:pt>
                <c:pt idx="2731">
                  <c:v>-36.540000000000006</c:v>
                </c:pt>
                <c:pt idx="2732">
                  <c:v>-37.040000000000006</c:v>
                </c:pt>
                <c:pt idx="2733">
                  <c:v>-37.040000000000006</c:v>
                </c:pt>
                <c:pt idx="2734">
                  <c:v>-37.380000000000017</c:v>
                </c:pt>
                <c:pt idx="2735">
                  <c:v>-37.620000000000005</c:v>
                </c:pt>
                <c:pt idx="2736">
                  <c:v>-37.54</c:v>
                </c:pt>
                <c:pt idx="2737">
                  <c:v>-37.839999999999996</c:v>
                </c:pt>
                <c:pt idx="2738">
                  <c:v>-38.29999999999999</c:v>
                </c:pt>
                <c:pt idx="2739">
                  <c:v>-38.459999999999994</c:v>
                </c:pt>
                <c:pt idx="2740">
                  <c:v>-38.159999999999989</c:v>
                </c:pt>
                <c:pt idx="2741">
                  <c:v>-37.739999999999995</c:v>
                </c:pt>
                <c:pt idx="2742">
                  <c:v>-37.4</c:v>
                </c:pt>
                <c:pt idx="2743">
                  <c:v>-36.480000000000004</c:v>
                </c:pt>
                <c:pt idx="2744">
                  <c:v>-35.020000000000003</c:v>
                </c:pt>
                <c:pt idx="2745">
                  <c:v>-34.240000000000009</c:v>
                </c:pt>
                <c:pt idx="2746">
                  <c:v>-34.240000000000009</c:v>
                </c:pt>
                <c:pt idx="2747">
                  <c:v>-34.299999999999997</c:v>
                </c:pt>
                <c:pt idx="2748">
                  <c:v>-33.58</c:v>
                </c:pt>
                <c:pt idx="2749">
                  <c:v>-32.679999999999986</c:v>
                </c:pt>
                <c:pt idx="2750">
                  <c:v>-31.75999999999998</c:v>
                </c:pt>
                <c:pt idx="2751">
                  <c:v>-30.379999999999974</c:v>
                </c:pt>
                <c:pt idx="2752">
                  <c:v>-29.179999999999971</c:v>
                </c:pt>
                <c:pt idx="2753">
                  <c:v>-28.879999999999974</c:v>
                </c:pt>
                <c:pt idx="2754">
                  <c:v>-29.41999999999997</c:v>
                </c:pt>
                <c:pt idx="2755">
                  <c:v>-29.579999999999973</c:v>
                </c:pt>
                <c:pt idx="2756">
                  <c:v>-29.219999999999981</c:v>
                </c:pt>
                <c:pt idx="2757">
                  <c:v>-28.319999999999993</c:v>
                </c:pt>
                <c:pt idx="2758">
                  <c:v>-27.96</c:v>
                </c:pt>
                <c:pt idx="2759">
                  <c:v>-27.320000000000014</c:v>
                </c:pt>
                <c:pt idx="2760">
                  <c:v>-27.04000000000002</c:v>
                </c:pt>
                <c:pt idx="2761">
                  <c:v>-27.100000000000023</c:v>
                </c:pt>
                <c:pt idx="2762">
                  <c:v>-27.100000000000023</c:v>
                </c:pt>
                <c:pt idx="2763">
                  <c:v>-27.140000000000022</c:v>
                </c:pt>
                <c:pt idx="2764">
                  <c:v>-27.20000000000001</c:v>
                </c:pt>
                <c:pt idx="2765">
                  <c:v>-26.860000000000014</c:v>
                </c:pt>
                <c:pt idx="2766">
                  <c:v>-25.960000000000015</c:v>
                </c:pt>
                <c:pt idx="2767">
                  <c:v>-25.580000000000005</c:v>
                </c:pt>
                <c:pt idx="2768">
                  <c:v>-24.780000000000008</c:v>
                </c:pt>
                <c:pt idx="2769">
                  <c:v>-23.920000000000005</c:v>
                </c:pt>
                <c:pt idx="2770">
                  <c:v>-23.639999999999997</c:v>
                </c:pt>
                <c:pt idx="2771">
                  <c:v>-23.519999999999982</c:v>
                </c:pt>
                <c:pt idx="2772">
                  <c:v>-22.739999999999988</c:v>
                </c:pt>
                <c:pt idx="2773">
                  <c:v>-22.479999999999983</c:v>
                </c:pt>
                <c:pt idx="2774">
                  <c:v>-22.359999999999978</c:v>
                </c:pt>
                <c:pt idx="2775">
                  <c:v>-21.899999999999977</c:v>
                </c:pt>
                <c:pt idx="2776">
                  <c:v>-21.679999999999986</c:v>
                </c:pt>
                <c:pt idx="2777">
                  <c:v>-22.359999999999978</c:v>
                </c:pt>
                <c:pt idx="2778">
                  <c:v>-22.179999999999986</c:v>
                </c:pt>
                <c:pt idx="2779">
                  <c:v>-22.359999999999992</c:v>
                </c:pt>
                <c:pt idx="2780">
                  <c:v>-22.2</c:v>
                </c:pt>
                <c:pt idx="2781">
                  <c:v>-22.279999999999994</c:v>
                </c:pt>
                <c:pt idx="2782">
                  <c:v>-21.74</c:v>
                </c:pt>
                <c:pt idx="2783">
                  <c:v>-21.74</c:v>
                </c:pt>
                <c:pt idx="2784">
                  <c:v>-21.059999999999992</c:v>
                </c:pt>
                <c:pt idx="2785">
                  <c:v>-20.659999999999989</c:v>
                </c:pt>
                <c:pt idx="2786">
                  <c:v>-20.100000000000001</c:v>
                </c:pt>
                <c:pt idx="2787">
                  <c:v>-19.54</c:v>
                </c:pt>
                <c:pt idx="2788">
                  <c:v>-19.119999999999994</c:v>
                </c:pt>
                <c:pt idx="2789">
                  <c:v>-18.860000000000003</c:v>
                </c:pt>
              </c:numCache>
            </c:numRef>
          </c:xVal>
          <c:yVal>
            <c:numRef>
              <c:f>'63J_3'!$A$2:$A$2796</c:f>
              <c:numCache>
                <c:formatCode>General</c:formatCode>
                <c:ptCount val="2795"/>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numCache>
            </c:numRef>
          </c:yVal>
          <c:smooth val="1"/>
          <c:extLst>
            <c:ext xmlns:c16="http://schemas.microsoft.com/office/drawing/2014/chart" uri="{C3380CC4-5D6E-409C-BE32-E72D297353CC}">
              <c16:uniqueId val="{00000005-4DD6-4618-BDF2-63872BE4B36D}"/>
            </c:ext>
          </c:extLst>
        </c:ser>
        <c:ser>
          <c:idx val="4"/>
          <c:order val="6"/>
          <c:tx>
            <c:strRef>
              <c:f>'63J_3'!$X$1</c:f>
              <c:strCache>
                <c:ptCount val="1"/>
                <c:pt idx="0">
                  <c:v>UPCUDEP</c:v>
                </c:pt>
              </c:strCache>
            </c:strRef>
          </c:tx>
          <c:spPr>
            <a:ln w="19050" cap="rnd">
              <a:solidFill>
                <a:schemeClr val="tx1"/>
              </a:solidFill>
              <a:round/>
            </a:ln>
            <a:effectLst/>
          </c:spPr>
          <c:marker>
            <c:symbol val="none"/>
          </c:marker>
          <c:xVal>
            <c:numRef>
              <c:f>'63J_3'!$Y$4:$Y$5</c:f>
              <c:numCache>
                <c:formatCode>General</c:formatCode>
                <c:ptCount val="2"/>
                <c:pt idx="0">
                  <c:v>-50</c:v>
                </c:pt>
                <c:pt idx="1">
                  <c:v>20</c:v>
                </c:pt>
              </c:numCache>
            </c:numRef>
          </c:xVal>
          <c:yVal>
            <c:numRef>
              <c:f>'63J_3'!$X$2:$X$3</c:f>
              <c:numCache>
                <c:formatCode>General</c:formatCode>
                <c:ptCount val="2"/>
                <c:pt idx="0">
                  <c:v>56</c:v>
                </c:pt>
                <c:pt idx="1">
                  <c:v>56</c:v>
                </c:pt>
              </c:numCache>
            </c:numRef>
          </c:yVal>
          <c:smooth val="1"/>
          <c:extLst>
            <c:ext xmlns:c16="http://schemas.microsoft.com/office/drawing/2014/chart" uri="{C3380CC4-5D6E-409C-BE32-E72D297353CC}">
              <c16:uniqueId val="{00000006-4DD6-4618-BDF2-63872BE4B36D}"/>
            </c:ext>
          </c:extLst>
        </c:ser>
        <c:ser>
          <c:idx val="5"/>
          <c:order val="7"/>
          <c:tx>
            <c:strRef>
              <c:f>'63J_3'!$Y$1</c:f>
              <c:strCache>
                <c:ptCount val="1"/>
                <c:pt idx="0">
                  <c:v>UPPCAQDEP</c:v>
                </c:pt>
              </c:strCache>
            </c:strRef>
          </c:tx>
          <c:spPr>
            <a:ln w="19050" cap="rnd">
              <a:solidFill>
                <a:schemeClr val="tx1"/>
              </a:solidFill>
              <a:round/>
            </a:ln>
            <a:effectLst/>
          </c:spPr>
          <c:marker>
            <c:symbol val="none"/>
          </c:marker>
          <c:xVal>
            <c:numRef>
              <c:f>'63J_3'!$Y$4:$Y$5</c:f>
              <c:numCache>
                <c:formatCode>General</c:formatCode>
                <c:ptCount val="2"/>
                <c:pt idx="0">
                  <c:v>-50</c:v>
                </c:pt>
                <c:pt idx="1">
                  <c:v>20</c:v>
                </c:pt>
              </c:numCache>
            </c:numRef>
          </c:xVal>
          <c:yVal>
            <c:numRef>
              <c:f>'63J_3'!$Y$2:$Y$3</c:f>
              <c:numCache>
                <c:formatCode>General</c:formatCode>
                <c:ptCount val="2"/>
                <c:pt idx="0">
                  <c:v>84</c:v>
                </c:pt>
                <c:pt idx="1">
                  <c:v>84</c:v>
                </c:pt>
              </c:numCache>
            </c:numRef>
          </c:yVal>
          <c:smooth val="1"/>
          <c:extLst>
            <c:ext xmlns:c16="http://schemas.microsoft.com/office/drawing/2014/chart" uri="{C3380CC4-5D6E-409C-BE32-E72D297353CC}">
              <c16:uniqueId val="{00000007-4DD6-4618-BDF2-63872BE4B36D}"/>
            </c:ext>
          </c:extLst>
        </c:ser>
        <c:ser>
          <c:idx val="6"/>
          <c:order val="8"/>
          <c:tx>
            <c:strRef>
              <c:f>'63J_3'!$Z$1</c:f>
              <c:strCache>
                <c:ptCount val="1"/>
                <c:pt idx="0">
                  <c:v>UPAQDEP</c:v>
                </c:pt>
              </c:strCache>
            </c:strRef>
          </c:tx>
          <c:spPr>
            <a:ln w="19050" cap="rnd">
              <a:solidFill>
                <a:schemeClr val="tx1"/>
              </a:solidFill>
              <a:round/>
            </a:ln>
            <a:effectLst/>
          </c:spPr>
          <c:marker>
            <c:symbol val="none"/>
          </c:marker>
          <c:xVal>
            <c:numRef>
              <c:f>'63J_3'!$Y$4:$Y$5</c:f>
              <c:numCache>
                <c:formatCode>General</c:formatCode>
                <c:ptCount val="2"/>
                <c:pt idx="0">
                  <c:v>-50</c:v>
                </c:pt>
                <c:pt idx="1">
                  <c:v>20</c:v>
                </c:pt>
              </c:numCache>
            </c:numRef>
          </c:xVal>
          <c:yVal>
            <c:numRef>
              <c:f>'63J_3'!$Z$2:$Z$3</c:f>
              <c:numCache>
                <c:formatCode>General</c:formatCode>
                <c:ptCount val="2"/>
                <c:pt idx="0">
                  <c:v>92</c:v>
                </c:pt>
                <c:pt idx="1">
                  <c:v>92</c:v>
                </c:pt>
              </c:numCache>
            </c:numRef>
          </c:yVal>
          <c:smooth val="1"/>
          <c:extLst>
            <c:ext xmlns:c16="http://schemas.microsoft.com/office/drawing/2014/chart" uri="{C3380CC4-5D6E-409C-BE32-E72D297353CC}">
              <c16:uniqueId val="{00000008-4DD6-4618-BDF2-63872BE4B36D}"/>
            </c:ext>
          </c:extLst>
        </c:ser>
        <c:ser>
          <c:idx val="7"/>
          <c:order val="9"/>
          <c:tx>
            <c:strRef>
              <c:f>'63J_3'!$AA$1</c:f>
              <c:strCache>
                <c:ptCount val="1"/>
                <c:pt idx="0">
                  <c:v>MIDCUDEP</c:v>
                </c:pt>
              </c:strCache>
            </c:strRef>
          </c:tx>
          <c:spPr>
            <a:ln w="19050" cap="rnd">
              <a:solidFill>
                <a:schemeClr val="tx1"/>
              </a:solidFill>
              <a:round/>
            </a:ln>
            <a:effectLst/>
          </c:spPr>
          <c:marker>
            <c:symbol val="none"/>
          </c:marker>
          <c:xVal>
            <c:numRef>
              <c:f>'63J_3'!$Y$4:$Y$5</c:f>
              <c:numCache>
                <c:formatCode>General</c:formatCode>
                <c:ptCount val="2"/>
                <c:pt idx="0">
                  <c:v>-50</c:v>
                </c:pt>
                <c:pt idx="1">
                  <c:v>20</c:v>
                </c:pt>
              </c:numCache>
            </c:numRef>
          </c:xVal>
          <c:yVal>
            <c:numRef>
              <c:f>'63J_3'!$AA$2:$AA$3</c:f>
              <c:numCache>
                <c:formatCode>General</c:formatCode>
                <c:ptCount val="2"/>
                <c:pt idx="0">
                  <c:v>132</c:v>
                </c:pt>
                <c:pt idx="1">
                  <c:v>132</c:v>
                </c:pt>
              </c:numCache>
            </c:numRef>
          </c:yVal>
          <c:smooth val="1"/>
          <c:extLst>
            <c:ext xmlns:c16="http://schemas.microsoft.com/office/drawing/2014/chart" uri="{C3380CC4-5D6E-409C-BE32-E72D297353CC}">
              <c16:uniqueId val="{00000009-4DD6-4618-BDF2-63872BE4B36D}"/>
            </c:ext>
          </c:extLst>
        </c:ser>
        <c:ser>
          <c:idx val="8"/>
          <c:order val="10"/>
          <c:tx>
            <c:strRef>
              <c:f>'63J_3'!$AB$1</c:f>
              <c:strCache>
                <c:ptCount val="1"/>
                <c:pt idx="0">
                  <c:v>MIDAQDEP</c:v>
                </c:pt>
              </c:strCache>
            </c:strRef>
          </c:tx>
          <c:spPr>
            <a:ln w="19050" cap="rnd">
              <a:solidFill>
                <a:schemeClr val="tx1"/>
              </a:solidFill>
              <a:round/>
            </a:ln>
            <a:effectLst/>
          </c:spPr>
          <c:marker>
            <c:symbol val="none"/>
          </c:marker>
          <c:xVal>
            <c:numRef>
              <c:f>'63J_3'!$Y$4:$Y$5</c:f>
              <c:numCache>
                <c:formatCode>General</c:formatCode>
                <c:ptCount val="2"/>
                <c:pt idx="0">
                  <c:v>-50</c:v>
                </c:pt>
                <c:pt idx="1">
                  <c:v>20</c:v>
                </c:pt>
              </c:numCache>
            </c:numRef>
          </c:xVal>
          <c:yVal>
            <c:numRef>
              <c:f>'63J_3'!$AB$2:$AB$3</c:f>
              <c:numCache>
                <c:formatCode>General</c:formatCode>
                <c:ptCount val="2"/>
                <c:pt idx="0">
                  <c:v>171</c:v>
                </c:pt>
                <c:pt idx="1">
                  <c:v>171</c:v>
                </c:pt>
              </c:numCache>
            </c:numRef>
          </c:yVal>
          <c:smooth val="1"/>
          <c:extLst>
            <c:ext xmlns:c16="http://schemas.microsoft.com/office/drawing/2014/chart" uri="{C3380CC4-5D6E-409C-BE32-E72D297353CC}">
              <c16:uniqueId val="{0000000A-4DD6-4618-BDF2-63872BE4B36D}"/>
            </c:ext>
          </c:extLst>
        </c:ser>
        <c:ser>
          <c:idx val="9"/>
          <c:order val="11"/>
          <c:tx>
            <c:strRef>
              <c:f>'63J_3'!$AC$1</c:f>
              <c:strCache>
                <c:ptCount val="1"/>
                <c:pt idx="0">
                  <c:v>LOCUDEP</c:v>
                </c:pt>
              </c:strCache>
            </c:strRef>
          </c:tx>
          <c:spPr>
            <a:ln w="19050" cap="rnd">
              <a:solidFill>
                <a:schemeClr val="tx1"/>
              </a:solidFill>
              <a:round/>
            </a:ln>
            <a:effectLst/>
          </c:spPr>
          <c:marker>
            <c:symbol val="none"/>
          </c:marker>
          <c:xVal>
            <c:numRef>
              <c:f>'63J_3'!$Y$4:$Y$5</c:f>
              <c:numCache>
                <c:formatCode>General</c:formatCode>
                <c:ptCount val="2"/>
                <c:pt idx="0">
                  <c:v>-50</c:v>
                </c:pt>
                <c:pt idx="1">
                  <c:v>20</c:v>
                </c:pt>
              </c:numCache>
            </c:numRef>
          </c:xVal>
          <c:yVal>
            <c:numRef>
              <c:f>'63J_3'!$AC$2:$AC$3</c:f>
              <c:numCache>
                <c:formatCode>General</c:formatCode>
                <c:ptCount val="2"/>
                <c:pt idx="0">
                  <c:v>188</c:v>
                </c:pt>
                <c:pt idx="1">
                  <c:v>188</c:v>
                </c:pt>
              </c:numCache>
            </c:numRef>
          </c:yVal>
          <c:smooth val="1"/>
          <c:extLst>
            <c:ext xmlns:c16="http://schemas.microsoft.com/office/drawing/2014/chart" uri="{C3380CC4-5D6E-409C-BE32-E72D297353CC}">
              <c16:uniqueId val="{0000000B-4DD6-4618-BDF2-63872BE4B36D}"/>
            </c:ext>
          </c:extLst>
        </c:ser>
        <c:ser>
          <c:idx val="10"/>
          <c:order val="12"/>
          <c:tx>
            <c:strRef>
              <c:f>'63J_3'!$AD$1</c:f>
              <c:strCache>
                <c:ptCount val="1"/>
                <c:pt idx="0">
                  <c:v>LOAQDEP</c:v>
                </c:pt>
              </c:strCache>
            </c:strRef>
          </c:tx>
          <c:spPr>
            <a:ln w="19050" cap="rnd">
              <a:solidFill>
                <a:schemeClr val="tx1"/>
              </a:solidFill>
              <a:round/>
            </a:ln>
            <a:effectLst/>
          </c:spPr>
          <c:marker>
            <c:symbol val="none"/>
          </c:marker>
          <c:xVal>
            <c:numRef>
              <c:f>'63J_3'!$Y$4:$Y$5</c:f>
              <c:numCache>
                <c:formatCode>General</c:formatCode>
                <c:ptCount val="2"/>
                <c:pt idx="0">
                  <c:v>-50</c:v>
                </c:pt>
                <c:pt idx="1">
                  <c:v>20</c:v>
                </c:pt>
              </c:numCache>
            </c:numRef>
          </c:xVal>
          <c:yVal>
            <c:numRef>
              <c:f>'63J_3'!$AD$2:$AD$3</c:f>
              <c:numCache>
                <c:formatCode>General</c:formatCode>
                <c:ptCount val="2"/>
                <c:pt idx="0">
                  <c:v>224</c:v>
                </c:pt>
                <c:pt idx="1">
                  <c:v>224</c:v>
                </c:pt>
              </c:numCache>
            </c:numRef>
          </c:yVal>
          <c:smooth val="1"/>
          <c:extLst>
            <c:ext xmlns:c16="http://schemas.microsoft.com/office/drawing/2014/chart" uri="{C3380CC4-5D6E-409C-BE32-E72D297353CC}">
              <c16:uniqueId val="{0000000C-4DD6-4618-BDF2-63872BE4B36D}"/>
            </c:ext>
          </c:extLst>
        </c:ser>
        <c:ser>
          <c:idx val="11"/>
          <c:order val="13"/>
          <c:tx>
            <c:strRef>
              <c:f>'63J_3'!$AE$1</c:f>
              <c:strCache>
                <c:ptCount val="1"/>
                <c:pt idx="0">
                  <c:v>SMCUDEP</c:v>
                </c:pt>
              </c:strCache>
            </c:strRef>
          </c:tx>
          <c:spPr>
            <a:ln w="19050" cap="rnd">
              <a:solidFill>
                <a:schemeClr val="tx1"/>
              </a:solidFill>
              <a:round/>
            </a:ln>
            <a:effectLst/>
          </c:spPr>
          <c:marker>
            <c:symbol val="none"/>
          </c:marker>
          <c:xVal>
            <c:numRef>
              <c:f>'63J_3'!$Y$4:$Y$5</c:f>
              <c:numCache>
                <c:formatCode>General</c:formatCode>
                <c:ptCount val="2"/>
                <c:pt idx="0">
                  <c:v>-50</c:v>
                </c:pt>
                <c:pt idx="1">
                  <c:v>20</c:v>
                </c:pt>
              </c:numCache>
            </c:numRef>
          </c:xVal>
          <c:yVal>
            <c:numRef>
              <c:f>'63J_3'!$AE$2:$AE$3</c:f>
              <c:numCache>
                <c:formatCode>General</c:formatCode>
                <c:ptCount val="2"/>
                <c:pt idx="0">
                  <c:v>262</c:v>
                </c:pt>
                <c:pt idx="1">
                  <c:v>262</c:v>
                </c:pt>
              </c:numCache>
            </c:numRef>
          </c:yVal>
          <c:smooth val="1"/>
          <c:extLst>
            <c:ext xmlns:c16="http://schemas.microsoft.com/office/drawing/2014/chart" uri="{C3380CC4-5D6E-409C-BE32-E72D297353CC}">
              <c16:uniqueId val="{0000000D-4DD6-4618-BDF2-63872BE4B36D}"/>
            </c:ext>
          </c:extLst>
        </c:ser>
        <c:dLbls>
          <c:showLegendKey val="0"/>
          <c:showVal val="0"/>
          <c:showCatName val="0"/>
          <c:showSerName val="0"/>
          <c:showPercent val="0"/>
          <c:showBubbleSize val="0"/>
        </c:dLbls>
        <c:axId val="760795840"/>
        <c:axId val="760796168"/>
      </c:scatterChart>
      <c:valAx>
        <c:axId val="760795840"/>
        <c:scaling>
          <c:orientation val="minMax"/>
          <c:max val="20"/>
          <c:min val="-5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l-GR">
                    <a:solidFill>
                      <a:sysClr val="windowText" lastClr="000000"/>
                    </a:solidFill>
                    <a:latin typeface="Calibri" panose="020F0502020204030204" pitchFamily="34" charset="0"/>
                    <a:cs typeface="Calibri" panose="020F0502020204030204" pitchFamily="34" charset="0"/>
                  </a:rPr>
                  <a:t>Δ</a:t>
                </a:r>
                <a:r>
                  <a:rPr lang="en-US">
                    <a:solidFill>
                      <a:sysClr val="windowText" lastClr="000000"/>
                    </a:solidFill>
                    <a:latin typeface="Calibri" panose="020F0502020204030204" pitchFamily="34" charset="0"/>
                    <a:cs typeface="Calibri" panose="020F0502020204030204" pitchFamily="34" charset="0"/>
                  </a:rPr>
                  <a:t> in Conductance (mS/m)</a:t>
                </a:r>
                <a:endParaRPr lang="en-US">
                  <a:solidFill>
                    <a:sysClr val="windowText" lastClr="000000"/>
                  </a:solidFill>
                </a:endParaRP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760796168"/>
        <c:crosses val="autoZero"/>
        <c:crossBetween val="midCat"/>
      </c:valAx>
      <c:valAx>
        <c:axId val="760796168"/>
        <c:scaling>
          <c:orientation val="maxMin"/>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760795840"/>
        <c:crosses val="autoZero"/>
        <c:crossBetween val="midCat"/>
      </c:valAx>
      <c:spPr>
        <a:noFill/>
        <a:ln>
          <a:solidFill>
            <a:sysClr val="windowText" lastClr="000000"/>
          </a:solidFill>
        </a:ln>
        <a:effectLst/>
      </c:spPr>
    </c:plotArea>
    <c:legend>
      <c:legendPos val="r"/>
      <c:layout>
        <c:manualLayout>
          <c:xMode val="edge"/>
          <c:yMode val="edge"/>
          <c:x val="4.0910268065056904E-2"/>
          <c:y val="0.13313982086829207"/>
          <c:w val="0.3212413778955614"/>
          <c:h val="0.13266575910015291"/>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3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b="1">
                <a:solidFill>
                  <a:sysClr val="windowText" lastClr="000000"/>
                </a:solidFill>
              </a:rPr>
              <a:t>65K 23 Conductance</a:t>
            </a:r>
            <a:r>
              <a:rPr lang="en-US" b="1" baseline="0">
                <a:solidFill>
                  <a:sysClr val="windowText" lastClr="000000"/>
                </a:solidFill>
              </a:rPr>
              <a:t> with Depth</a:t>
            </a:r>
            <a:endParaRPr lang="en-US" b="1">
              <a:solidFill>
                <a:sysClr val="windowText" lastClr="000000"/>
              </a:solidFill>
            </a:endParaRP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0.14019822271629204"/>
          <c:y val="0.1222750946801261"/>
          <c:w val="0.81644275601081195"/>
          <c:h val="0.85508612388240646"/>
        </c:manualLayout>
      </c:layout>
      <c:scatterChart>
        <c:scatterStyle val="smoothMarker"/>
        <c:varyColors val="0"/>
        <c:ser>
          <c:idx val="0"/>
          <c:order val="0"/>
          <c:tx>
            <c:strRef>
              <c:f>'65K_23'!$B$1</c:f>
              <c:strCache>
                <c:ptCount val="1"/>
                <c:pt idx="0">
                  <c:v>2008</c:v>
                </c:pt>
              </c:strCache>
            </c:strRef>
          </c:tx>
          <c:spPr>
            <a:ln w="12700" cap="rnd">
              <a:solidFill>
                <a:schemeClr val="accent1"/>
              </a:solidFill>
              <a:round/>
            </a:ln>
            <a:effectLst/>
          </c:spPr>
          <c:marker>
            <c:symbol val="none"/>
          </c:marker>
          <c:xVal>
            <c:numRef>
              <c:f>'65K_23'!$B$2:$B$2619</c:f>
              <c:numCache>
                <c:formatCode>General</c:formatCode>
                <c:ptCount val="2618"/>
                <c:pt idx="1">
                  <c:v>9.6999999999999993</c:v>
                </c:pt>
                <c:pt idx="2">
                  <c:v>9.6</c:v>
                </c:pt>
                <c:pt idx="3">
                  <c:v>9.4</c:v>
                </c:pt>
                <c:pt idx="4">
                  <c:v>9.9</c:v>
                </c:pt>
                <c:pt idx="5">
                  <c:v>9.5</c:v>
                </c:pt>
                <c:pt idx="6">
                  <c:v>9.6999999999999993</c:v>
                </c:pt>
                <c:pt idx="7">
                  <c:v>10.199999999999999</c:v>
                </c:pt>
                <c:pt idx="8">
                  <c:v>9.4</c:v>
                </c:pt>
                <c:pt idx="9">
                  <c:v>9.5</c:v>
                </c:pt>
                <c:pt idx="10">
                  <c:v>9.5</c:v>
                </c:pt>
                <c:pt idx="11">
                  <c:v>10</c:v>
                </c:pt>
                <c:pt idx="12">
                  <c:v>9.3000000000000007</c:v>
                </c:pt>
                <c:pt idx="13">
                  <c:v>12.1</c:v>
                </c:pt>
                <c:pt idx="14">
                  <c:v>11.1</c:v>
                </c:pt>
                <c:pt idx="15">
                  <c:v>11.5</c:v>
                </c:pt>
                <c:pt idx="16">
                  <c:v>10.7</c:v>
                </c:pt>
                <c:pt idx="17">
                  <c:v>11.3</c:v>
                </c:pt>
                <c:pt idx="18">
                  <c:v>12.1</c:v>
                </c:pt>
                <c:pt idx="19">
                  <c:v>12</c:v>
                </c:pt>
                <c:pt idx="20">
                  <c:v>12.6</c:v>
                </c:pt>
                <c:pt idx="21">
                  <c:v>11.7</c:v>
                </c:pt>
                <c:pt idx="22">
                  <c:v>11.6</c:v>
                </c:pt>
                <c:pt idx="23">
                  <c:v>11.3</c:v>
                </c:pt>
                <c:pt idx="24">
                  <c:v>11.5</c:v>
                </c:pt>
                <c:pt idx="25">
                  <c:v>12</c:v>
                </c:pt>
                <c:pt idx="26">
                  <c:v>13.3</c:v>
                </c:pt>
                <c:pt idx="27">
                  <c:v>12</c:v>
                </c:pt>
                <c:pt idx="28">
                  <c:v>11.3</c:v>
                </c:pt>
                <c:pt idx="29">
                  <c:v>12.2</c:v>
                </c:pt>
                <c:pt idx="30">
                  <c:v>10.9</c:v>
                </c:pt>
                <c:pt idx="31">
                  <c:v>11.3</c:v>
                </c:pt>
                <c:pt idx="32">
                  <c:v>11.2</c:v>
                </c:pt>
                <c:pt idx="33">
                  <c:v>11.2</c:v>
                </c:pt>
                <c:pt idx="34">
                  <c:v>11.4</c:v>
                </c:pt>
                <c:pt idx="35">
                  <c:v>11.9</c:v>
                </c:pt>
                <c:pt idx="36">
                  <c:v>11.2</c:v>
                </c:pt>
                <c:pt idx="37">
                  <c:v>11.6</c:v>
                </c:pt>
                <c:pt idx="38">
                  <c:v>10.7</c:v>
                </c:pt>
                <c:pt idx="39">
                  <c:v>10.4</c:v>
                </c:pt>
                <c:pt idx="40">
                  <c:v>10.6</c:v>
                </c:pt>
                <c:pt idx="41">
                  <c:v>10.3</c:v>
                </c:pt>
                <c:pt idx="42">
                  <c:v>11</c:v>
                </c:pt>
                <c:pt idx="43">
                  <c:v>10.5</c:v>
                </c:pt>
                <c:pt idx="44">
                  <c:v>10.5</c:v>
                </c:pt>
                <c:pt idx="45">
                  <c:v>11.6</c:v>
                </c:pt>
                <c:pt idx="46">
                  <c:v>10.5</c:v>
                </c:pt>
                <c:pt idx="47">
                  <c:v>10.6</c:v>
                </c:pt>
                <c:pt idx="48">
                  <c:v>11.4</c:v>
                </c:pt>
                <c:pt idx="49">
                  <c:v>10.199999999999999</c:v>
                </c:pt>
                <c:pt idx="50">
                  <c:v>10</c:v>
                </c:pt>
                <c:pt idx="51">
                  <c:v>11.4</c:v>
                </c:pt>
                <c:pt idx="52">
                  <c:v>10.9</c:v>
                </c:pt>
                <c:pt idx="53">
                  <c:v>9.5</c:v>
                </c:pt>
                <c:pt idx="54">
                  <c:v>10.4</c:v>
                </c:pt>
                <c:pt idx="55">
                  <c:v>10.5</c:v>
                </c:pt>
                <c:pt idx="56">
                  <c:v>10.3</c:v>
                </c:pt>
                <c:pt idx="57">
                  <c:v>11</c:v>
                </c:pt>
                <c:pt idx="58">
                  <c:v>11.5</c:v>
                </c:pt>
                <c:pt idx="59">
                  <c:v>9.6</c:v>
                </c:pt>
                <c:pt idx="60">
                  <c:v>10.4</c:v>
                </c:pt>
                <c:pt idx="61">
                  <c:v>10.199999999999999</c:v>
                </c:pt>
                <c:pt idx="62">
                  <c:v>10</c:v>
                </c:pt>
                <c:pt idx="63">
                  <c:v>10.199999999999999</c:v>
                </c:pt>
                <c:pt idx="64">
                  <c:v>10.4</c:v>
                </c:pt>
                <c:pt idx="65">
                  <c:v>10.4</c:v>
                </c:pt>
                <c:pt idx="66">
                  <c:v>10.4</c:v>
                </c:pt>
                <c:pt idx="67">
                  <c:v>9.9</c:v>
                </c:pt>
                <c:pt idx="68">
                  <c:v>10.4</c:v>
                </c:pt>
                <c:pt idx="69">
                  <c:v>10.1</c:v>
                </c:pt>
                <c:pt idx="70">
                  <c:v>9.9</c:v>
                </c:pt>
                <c:pt idx="71">
                  <c:v>10.5</c:v>
                </c:pt>
                <c:pt idx="72">
                  <c:v>11.2</c:v>
                </c:pt>
                <c:pt idx="73">
                  <c:v>11.4</c:v>
                </c:pt>
                <c:pt idx="74">
                  <c:v>11</c:v>
                </c:pt>
                <c:pt idx="75">
                  <c:v>10.5</c:v>
                </c:pt>
                <c:pt idx="76">
                  <c:v>10.7</c:v>
                </c:pt>
                <c:pt idx="77">
                  <c:v>11.2</c:v>
                </c:pt>
                <c:pt idx="78">
                  <c:v>11.3</c:v>
                </c:pt>
                <c:pt idx="79">
                  <c:v>11</c:v>
                </c:pt>
                <c:pt idx="80">
                  <c:v>10.6</c:v>
                </c:pt>
                <c:pt idx="81">
                  <c:v>11.5</c:v>
                </c:pt>
                <c:pt idx="82">
                  <c:v>10.9</c:v>
                </c:pt>
                <c:pt idx="83">
                  <c:v>11.4</c:v>
                </c:pt>
                <c:pt idx="84">
                  <c:v>11.7</c:v>
                </c:pt>
                <c:pt idx="85">
                  <c:v>11.2</c:v>
                </c:pt>
                <c:pt idx="86">
                  <c:v>11.2</c:v>
                </c:pt>
                <c:pt idx="87">
                  <c:v>11.1</c:v>
                </c:pt>
                <c:pt idx="88">
                  <c:v>10.6</c:v>
                </c:pt>
                <c:pt idx="89">
                  <c:v>10.5</c:v>
                </c:pt>
                <c:pt idx="90">
                  <c:v>11.9</c:v>
                </c:pt>
                <c:pt idx="91">
                  <c:v>10.8</c:v>
                </c:pt>
                <c:pt idx="92">
                  <c:v>10.3</c:v>
                </c:pt>
                <c:pt idx="93">
                  <c:v>11</c:v>
                </c:pt>
                <c:pt idx="94">
                  <c:v>11.9</c:v>
                </c:pt>
                <c:pt idx="95">
                  <c:v>11.5</c:v>
                </c:pt>
                <c:pt idx="96">
                  <c:v>11.9</c:v>
                </c:pt>
                <c:pt idx="97">
                  <c:v>11.1</c:v>
                </c:pt>
                <c:pt idx="98">
                  <c:v>10.6</c:v>
                </c:pt>
                <c:pt idx="99">
                  <c:v>10.1</c:v>
                </c:pt>
                <c:pt idx="100">
                  <c:v>11.3</c:v>
                </c:pt>
                <c:pt idx="101">
                  <c:v>11.1</c:v>
                </c:pt>
                <c:pt idx="102">
                  <c:v>10.8</c:v>
                </c:pt>
                <c:pt idx="103">
                  <c:v>11.2</c:v>
                </c:pt>
                <c:pt idx="104">
                  <c:v>10.6</c:v>
                </c:pt>
                <c:pt idx="105">
                  <c:v>11.3</c:v>
                </c:pt>
                <c:pt idx="106">
                  <c:v>10.5</c:v>
                </c:pt>
                <c:pt idx="107">
                  <c:v>11.4</c:v>
                </c:pt>
                <c:pt idx="108">
                  <c:v>11.2</c:v>
                </c:pt>
                <c:pt idx="109">
                  <c:v>10.9</c:v>
                </c:pt>
                <c:pt idx="110">
                  <c:v>11.9</c:v>
                </c:pt>
                <c:pt idx="111">
                  <c:v>10.8</c:v>
                </c:pt>
                <c:pt idx="112">
                  <c:v>11.4</c:v>
                </c:pt>
                <c:pt idx="113">
                  <c:v>11.8</c:v>
                </c:pt>
                <c:pt idx="114">
                  <c:v>11.3</c:v>
                </c:pt>
                <c:pt idx="115">
                  <c:v>11.7</c:v>
                </c:pt>
                <c:pt idx="116">
                  <c:v>11.5</c:v>
                </c:pt>
                <c:pt idx="117">
                  <c:v>12.4</c:v>
                </c:pt>
                <c:pt idx="118">
                  <c:v>13.8</c:v>
                </c:pt>
                <c:pt idx="119">
                  <c:v>13</c:v>
                </c:pt>
                <c:pt idx="120">
                  <c:v>13</c:v>
                </c:pt>
                <c:pt idx="121">
                  <c:v>11.7</c:v>
                </c:pt>
                <c:pt idx="122">
                  <c:v>12.3</c:v>
                </c:pt>
                <c:pt idx="123">
                  <c:v>12.7</c:v>
                </c:pt>
                <c:pt idx="124">
                  <c:v>12.5</c:v>
                </c:pt>
                <c:pt idx="125">
                  <c:v>12.6</c:v>
                </c:pt>
                <c:pt idx="126">
                  <c:v>12.3</c:v>
                </c:pt>
                <c:pt idx="127">
                  <c:v>13</c:v>
                </c:pt>
                <c:pt idx="128">
                  <c:v>14.3</c:v>
                </c:pt>
                <c:pt idx="129">
                  <c:v>15</c:v>
                </c:pt>
                <c:pt idx="130">
                  <c:v>13.3</c:v>
                </c:pt>
                <c:pt idx="131">
                  <c:v>10.8</c:v>
                </c:pt>
                <c:pt idx="132">
                  <c:v>11.1</c:v>
                </c:pt>
                <c:pt idx="133">
                  <c:v>12</c:v>
                </c:pt>
                <c:pt idx="134">
                  <c:v>12.4</c:v>
                </c:pt>
                <c:pt idx="135">
                  <c:v>12.7</c:v>
                </c:pt>
                <c:pt idx="136">
                  <c:v>12.1</c:v>
                </c:pt>
                <c:pt idx="137">
                  <c:v>13.5</c:v>
                </c:pt>
                <c:pt idx="138">
                  <c:v>11.9</c:v>
                </c:pt>
                <c:pt idx="139">
                  <c:v>12.5</c:v>
                </c:pt>
                <c:pt idx="140">
                  <c:v>13.4</c:v>
                </c:pt>
                <c:pt idx="141">
                  <c:v>12.3</c:v>
                </c:pt>
                <c:pt idx="142">
                  <c:v>11.3</c:v>
                </c:pt>
                <c:pt idx="143">
                  <c:v>12.3</c:v>
                </c:pt>
                <c:pt idx="144">
                  <c:v>13</c:v>
                </c:pt>
                <c:pt idx="145">
                  <c:v>12.7</c:v>
                </c:pt>
                <c:pt idx="146">
                  <c:v>11.9</c:v>
                </c:pt>
                <c:pt idx="147">
                  <c:v>12.8</c:v>
                </c:pt>
                <c:pt idx="148">
                  <c:v>13.3</c:v>
                </c:pt>
                <c:pt idx="149">
                  <c:v>13.3</c:v>
                </c:pt>
                <c:pt idx="150">
                  <c:v>12.8</c:v>
                </c:pt>
                <c:pt idx="151">
                  <c:v>12.6</c:v>
                </c:pt>
                <c:pt idx="152">
                  <c:v>13.3</c:v>
                </c:pt>
                <c:pt idx="153">
                  <c:v>13.9</c:v>
                </c:pt>
                <c:pt idx="154">
                  <c:v>12.5</c:v>
                </c:pt>
                <c:pt idx="155">
                  <c:v>13</c:v>
                </c:pt>
                <c:pt idx="156">
                  <c:v>11.8</c:v>
                </c:pt>
                <c:pt idx="157">
                  <c:v>13.1</c:v>
                </c:pt>
                <c:pt idx="158">
                  <c:v>13.1</c:v>
                </c:pt>
                <c:pt idx="159">
                  <c:v>13</c:v>
                </c:pt>
                <c:pt idx="160">
                  <c:v>13.8</c:v>
                </c:pt>
                <c:pt idx="161">
                  <c:v>13.8</c:v>
                </c:pt>
                <c:pt idx="162">
                  <c:v>12.8</c:v>
                </c:pt>
                <c:pt idx="163">
                  <c:v>14.7</c:v>
                </c:pt>
                <c:pt idx="164">
                  <c:v>14.1</c:v>
                </c:pt>
                <c:pt idx="165">
                  <c:v>12.9</c:v>
                </c:pt>
                <c:pt idx="166">
                  <c:v>12.5</c:v>
                </c:pt>
                <c:pt idx="167">
                  <c:v>13.7</c:v>
                </c:pt>
                <c:pt idx="168">
                  <c:v>12.9</c:v>
                </c:pt>
                <c:pt idx="169">
                  <c:v>13.8</c:v>
                </c:pt>
                <c:pt idx="170">
                  <c:v>12.8</c:v>
                </c:pt>
                <c:pt idx="171">
                  <c:v>14.5</c:v>
                </c:pt>
                <c:pt idx="172">
                  <c:v>12.7</c:v>
                </c:pt>
                <c:pt idx="173">
                  <c:v>12.5</c:v>
                </c:pt>
                <c:pt idx="174">
                  <c:v>13.2</c:v>
                </c:pt>
                <c:pt idx="175">
                  <c:v>13.6</c:v>
                </c:pt>
                <c:pt idx="176">
                  <c:v>13</c:v>
                </c:pt>
                <c:pt idx="177">
                  <c:v>14.3</c:v>
                </c:pt>
                <c:pt idx="178">
                  <c:v>13.9</c:v>
                </c:pt>
                <c:pt idx="179">
                  <c:v>13</c:v>
                </c:pt>
                <c:pt idx="180">
                  <c:v>12.2</c:v>
                </c:pt>
                <c:pt idx="181">
                  <c:v>12.3</c:v>
                </c:pt>
                <c:pt idx="182">
                  <c:v>12.9</c:v>
                </c:pt>
                <c:pt idx="183">
                  <c:v>14.4</c:v>
                </c:pt>
                <c:pt idx="184">
                  <c:v>12.8</c:v>
                </c:pt>
                <c:pt idx="185">
                  <c:v>13.4</c:v>
                </c:pt>
                <c:pt idx="186">
                  <c:v>13.1</c:v>
                </c:pt>
                <c:pt idx="187">
                  <c:v>13.5</c:v>
                </c:pt>
                <c:pt idx="188">
                  <c:v>14</c:v>
                </c:pt>
                <c:pt idx="189">
                  <c:v>13.6</c:v>
                </c:pt>
                <c:pt idx="190">
                  <c:v>13.8</c:v>
                </c:pt>
                <c:pt idx="191">
                  <c:v>13.8</c:v>
                </c:pt>
                <c:pt idx="192">
                  <c:v>13.9</c:v>
                </c:pt>
                <c:pt idx="193">
                  <c:v>12.1</c:v>
                </c:pt>
                <c:pt idx="194">
                  <c:v>13.3</c:v>
                </c:pt>
                <c:pt idx="195">
                  <c:v>14.1</c:v>
                </c:pt>
                <c:pt idx="196">
                  <c:v>14.5</c:v>
                </c:pt>
                <c:pt idx="197">
                  <c:v>14.2</c:v>
                </c:pt>
                <c:pt idx="198">
                  <c:v>14.1</c:v>
                </c:pt>
                <c:pt idx="199">
                  <c:v>14</c:v>
                </c:pt>
                <c:pt idx="200">
                  <c:v>13.9</c:v>
                </c:pt>
                <c:pt idx="201">
                  <c:v>14.7</c:v>
                </c:pt>
                <c:pt idx="202">
                  <c:v>15.1</c:v>
                </c:pt>
                <c:pt idx="203">
                  <c:v>15.3</c:v>
                </c:pt>
                <c:pt idx="204">
                  <c:v>14.1</c:v>
                </c:pt>
                <c:pt idx="205">
                  <c:v>14</c:v>
                </c:pt>
                <c:pt idx="206">
                  <c:v>14.2</c:v>
                </c:pt>
                <c:pt idx="207">
                  <c:v>14.7</c:v>
                </c:pt>
                <c:pt idx="208">
                  <c:v>15.9</c:v>
                </c:pt>
                <c:pt idx="209">
                  <c:v>15.2</c:v>
                </c:pt>
                <c:pt idx="210">
                  <c:v>15.1</c:v>
                </c:pt>
                <c:pt idx="211">
                  <c:v>14.9</c:v>
                </c:pt>
                <c:pt idx="212">
                  <c:v>15.6</c:v>
                </c:pt>
                <c:pt idx="213">
                  <c:v>15.8</c:v>
                </c:pt>
                <c:pt idx="214">
                  <c:v>15.9</c:v>
                </c:pt>
                <c:pt idx="215">
                  <c:v>16</c:v>
                </c:pt>
                <c:pt idx="216">
                  <c:v>16.100000000000001</c:v>
                </c:pt>
                <c:pt idx="217">
                  <c:v>16</c:v>
                </c:pt>
                <c:pt idx="218">
                  <c:v>15.9</c:v>
                </c:pt>
                <c:pt idx="219">
                  <c:v>15.2</c:v>
                </c:pt>
                <c:pt idx="220">
                  <c:v>16.2</c:v>
                </c:pt>
                <c:pt idx="221">
                  <c:v>15.7</c:v>
                </c:pt>
                <c:pt idx="222">
                  <c:v>16.399999999999999</c:v>
                </c:pt>
                <c:pt idx="223">
                  <c:v>15.7</c:v>
                </c:pt>
                <c:pt idx="224">
                  <c:v>16.8</c:v>
                </c:pt>
                <c:pt idx="225">
                  <c:v>17.5</c:v>
                </c:pt>
                <c:pt idx="226">
                  <c:v>17.3</c:v>
                </c:pt>
                <c:pt idx="227">
                  <c:v>16</c:v>
                </c:pt>
                <c:pt idx="228">
                  <c:v>17.5</c:v>
                </c:pt>
                <c:pt idx="229">
                  <c:v>16.2</c:v>
                </c:pt>
                <c:pt idx="230">
                  <c:v>16.899999999999999</c:v>
                </c:pt>
                <c:pt idx="231">
                  <c:v>17.100000000000001</c:v>
                </c:pt>
                <c:pt idx="232">
                  <c:v>17.600000000000001</c:v>
                </c:pt>
                <c:pt idx="233">
                  <c:v>16</c:v>
                </c:pt>
                <c:pt idx="234">
                  <c:v>16.7</c:v>
                </c:pt>
                <c:pt idx="235">
                  <c:v>18.8</c:v>
                </c:pt>
                <c:pt idx="236">
                  <c:v>18.399999999999999</c:v>
                </c:pt>
                <c:pt idx="237">
                  <c:v>19.8</c:v>
                </c:pt>
                <c:pt idx="238">
                  <c:v>20.2</c:v>
                </c:pt>
                <c:pt idx="239">
                  <c:v>19.5</c:v>
                </c:pt>
                <c:pt idx="240">
                  <c:v>21.5</c:v>
                </c:pt>
                <c:pt idx="241">
                  <c:v>20.399999999999999</c:v>
                </c:pt>
                <c:pt idx="242">
                  <c:v>23.6</c:v>
                </c:pt>
                <c:pt idx="243">
                  <c:v>24</c:v>
                </c:pt>
                <c:pt idx="244">
                  <c:v>26.3</c:v>
                </c:pt>
                <c:pt idx="245">
                  <c:v>26.3</c:v>
                </c:pt>
                <c:pt idx="246">
                  <c:v>29.6</c:v>
                </c:pt>
                <c:pt idx="247">
                  <c:v>31.5</c:v>
                </c:pt>
                <c:pt idx="248">
                  <c:v>32</c:v>
                </c:pt>
                <c:pt idx="249">
                  <c:v>34.9</c:v>
                </c:pt>
                <c:pt idx="250">
                  <c:v>36.4</c:v>
                </c:pt>
                <c:pt idx="251">
                  <c:v>36.6</c:v>
                </c:pt>
                <c:pt idx="252">
                  <c:v>39.1</c:v>
                </c:pt>
                <c:pt idx="253">
                  <c:v>41.2</c:v>
                </c:pt>
                <c:pt idx="254">
                  <c:v>41.2</c:v>
                </c:pt>
                <c:pt idx="255">
                  <c:v>43.3</c:v>
                </c:pt>
                <c:pt idx="256">
                  <c:v>44.4</c:v>
                </c:pt>
                <c:pt idx="257">
                  <c:v>45.4</c:v>
                </c:pt>
                <c:pt idx="258">
                  <c:v>45.5</c:v>
                </c:pt>
                <c:pt idx="259">
                  <c:v>46.4</c:v>
                </c:pt>
                <c:pt idx="260">
                  <c:v>46.1</c:v>
                </c:pt>
                <c:pt idx="261">
                  <c:v>45.9</c:v>
                </c:pt>
                <c:pt idx="262">
                  <c:v>45.6</c:v>
                </c:pt>
                <c:pt idx="263">
                  <c:v>46.1</c:v>
                </c:pt>
                <c:pt idx="264">
                  <c:v>45.8</c:v>
                </c:pt>
                <c:pt idx="265">
                  <c:v>45.2</c:v>
                </c:pt>
                <c:pt idx="266">
                  <c:v>44.4</c:v>
                </c:pt>
                <c:pt idx="267">
                  <c:v>43.9</c:v>
                </c:pt>
                <c:pt idx="268">
                  <c:v>43.1</c:v>
                </c:pt>
                <c:pt idx="269">
                  <c:v>44.5</c:v>
                </c:pt>
                <c:pt idx="270">
                  <c:v>44.1</c:v>
                </c:pt>
                <c:pt idx="271">
                  <c:v>45.3</c:v>
                </c:pt>
                <c:pt idx="272">
                  <c:v>43.6</c:v>
                </c:pt>
                <c:pt idx="273">
                  <c:v>44.1</c:v>
                </c:pt>
                <c:pt idx="274">
                  <c:v>45.3</c:v>
                </c:pt>
                <c:pt idx="275">
                  <c:v>44.3</c:v>
                </c:pt>
                <c:pt idx="276">
                  <c:v>44.4</c:v>
                </c:pt>
                <c:pt idx="277">
                  <c:v>45</c:v>
                </c:pt>
                <c:pt idx="278">
                  <c:v>45.1</c:v>
                </c:pt>
                <c:pt idx="279">
                  <c:v>45.3</c:v>
                </c:pt>
                <c:pt idx="280">
                  <c:v>45</c:v>
                </c:pt>
                <c:pt idx="281">
                  <c:v>45.2</c:v>
                </c:pt>
                <c:pt idx="282">
                  <c:v>46.3</c:v>
                </c:pt>
                <c:pt idx="283">
                  <c:v>46.3</c:v>
                </c:pt>
                <c:pt idx="284">
                  <c:v>46.8</c:v>
                </c:pt>
                <c:pt idx="285">
                  <c:v>46.2</c:v>
                </c:pt>
                <c:pt idx="286">
                  <c:v>45.7</c:v>
                </c:pt>
                <c:pt idx="287">
                  <c:v>46.7</c:v>
                </c:pt>
                <c:pt idx="288">
                  <c:v>46.1</c:v>
                </c:pt>
                <c:pt idx="289">
                  <c:v>46</c:v>
                </c:pt>
                <c:pt idx="290">
                  <c:v>46</c:v>
                </c:pt>
                <c:pt idx="291">
                  <c:v>44.6</c:v>
                </c:pt>
                <c:pt idx="292">
                  <c:v>46.6</c:v>
                </c:pt>
                <c:pt idx="293">
                  <c:v>44.7</c:v>
                </c:pt>
                <c:pt idx="294">
                  <c:v>44.4</c:v>
                </c:pt>
                <c:pt idx="295">
                  <c:v>43.5</c:v>
                </c:pt>
                <c:pt idx="296">
                  <c:v>43.4</c:v>
                </c:pt>
                <c:pt idx="297">
                  <c:v>41</c:v>
                </c:pt>
                <c:pt idx="298">
                  <c:v>41.9</c:v>
                </c:pt>
                <c:pt idx="299">
                  <c:v>39.5</c:v>
                </c:pt>
                <c:pt idx="300">
                  <c:v>40.299999999999997</c:v>
                </c:pt>
                <c:pt idx="301">
                  <c:v>38.799999999999997</c:v>
                </c:pt>
                <c:pt idx="302">
                  <c:v>39</c:v>
                </c:pt>
                <c:pt idx="303">
                  <c:v>36.700000000000003</c:v>
                </c:pt>
                <c:pt idx="304">
                  <c:v>36.200000000000003</c:v>
                </c:pt>
                <c:pt idx="305">
                  <c:v>36.9</c:v>
                </c:pt>
                <c:pt idx="306">
                  <c:v>36</c:v>
                </c:pt>
                <c:pt idx="307">
                  <c:v>34.4</c:v>
                </c:pt>
                <c:pt idx="308">
                  <c:v>33.9</c:v>
                </c:pt>
                <c:pt idx="309">
                  <c:v>32.1</c:v>
                </c:pt>
                <c:pt idx="310">
                  <c:v>32.299999999999997</c:v>
                </c:pt>
                <c:pt idx="311">
                  <c:v>29.9</c:v>
                </c:pt>
                <c:pt idx="312">
                  <c:v>30.6</c:v>
                </c:pt>
                <c:pt idx="313">
                  <c:v>30.1</c:v>
                </c:pt>
                <c:pt idx="314">
                  <c:v>30.1</c:v>
                </c:pt>
                <c:pt idx="315">
                  <c:v>29.8</c:v>
                </c:pt>
                <c:pt idx="316">
                  <c:v>29.2</c:v>
                </c:pt>
                <c:pt idx="317">
                  <c:v>28.4</c:v>
                </c:pt>
                <c:pt idx="318">
                  <c:v>27.8</c:v>
                </c:pt>
                <c:pt idx="319">
                  <c:v>27.3</c:v>
                </c:pt>
                <c:pt idx="320">
                  <c:v>28.2</c:v>
                </c:pt>
                <c:pt idx="321">
                  <c:v>27.2</c:v>
                </c:pt>
                <c:pt idx="322">
                  <c:v>26.6</c:v>
                </c:pt>
                <c:pt idx="323">
                  <c:v>27.9</c:v>
                </c:pt>
                <c:pt idx="324">
                  <c:v>25.5</c:v>
                </c:pt>
                <c:pt idx="325">
                  <c:v>26.6</c:v>
                </c:pt>
                <c:pt idx="326">
                  <c:v>26.1</c:v>
                </c:pt>
                <c:pt idx="327">
                  <c:v>27.2</c:v>
                </c:pt>
                <c:pt idx="328">
                  <c:v>26.8</c:v>
                </c:pt>
                <c:pt idx="329">
                  <c:v>29.4</c:v>
                </c:pt>
                <c:pt idx="330">
                  <c:v>31.4</c:v>
                </c:pt>
                <c:pt idx="331">
                  <c:v>32.6</c:v>
                </c:pt>
                <c:pt idx="332">
                  <c:v>31.2</c:v>
                </c:pt>
                <c:pt idx="333">
                  <c:v>26.2</c:v>
                </c:pt>
                <c:pt idx="334">
                  <c:v>24.5</c:v>
                </c:pt>
                <c:pt idx="335">
                  <c:v>23.3</c:v>
                </c:pt>
                <c:pt idx="336">
                  <c:v>24.7</c:v>
                </c:pt>
                <c:pt idx="337">
                  <c:v>25.1</c:v>
                </c:pt>
                <c:pt idx="338">
                  <c:v>26</c:v>
                </c:pt>
                <c:pt idx="339">
                  <c:v>26.5</c:v>
                </c:pt>
                <c:pt idx="340">
                  <c:v>27.3</c:v>
                </c:pt>
                <c:pt idx="341">
                  <c:v>28.1</c:v>
                </c:pt>
                <c:pt idx="342">
                  <c:v>27.7</c:v>
                </c:pt>
                <c:pt idx="343">
                  <c:v>27.8</c:v>
                </c:pt>
                <c:pt idx="344">
                  <c:v>29.6</c:v>
                </c:pt>
                <c:pt idx="345">
                  <c:v>30.2</c:v>
                </c:pt>
                <c:pt idx="346">
                  <c:v>29.6</c:v>
                </c:pt>
                <c:pt idx="347">
                  <c:v>30.6</c:v>
                </c:pt>
                <c:pt idx="348">
                  <c:v>30.1</c:v>
                </c:pt>
                <c:pt idx="349">
                  <c:v>31.3</c:v>
                </c:pt>
                <c:pt idx="350">
                  <c:v>30.8</c:v>
                </c:pt>
                <c:pt idx="351">
                  <c:v>32</c:v>
                </c:pt>
                <c:pt idx="352">
                  <c:v>32</c:v>
                </c:pt>
                <c:pt idx="353">
                  <c:v>32</c:v>
                </c:pt>
                <c:pt idx="354">
                  <c:v>32.5</c:v>
                </c:pt>
                <c:pt idx="355">
                  <c:v>32.299999999999997</c:v>
                </c:pt>
                <c:pt idx="356">
                  <c:v>32.700000000000003</c:v>
                </c:pt>
                <c:pt idx="357">
                  <c:v>33</c:v>
                </c:pt>
                <c:pt idx="358">
                  <c:v>32.200000000000003</c:v>
                </c:pt>
                <c:pt idx="359">
                  <c:v>32.5</c:v>
                </c:pt>
                <c:pt idx="360">
                  <c:v>32.6</c:v>
                </c:pt>
                <c:pt idx="361">
                  <c:v>32.9</c:v>
                </c:pt>
                <c:pt idx="362">
                  <c:v>32.200000000000003</c:v>
                </c:pt>
                <c:pt idx="363">
                  <c:v>30.4</c:v>
                </c:pt>
                <c:pt idx="364">
                  <c:v>30.3</c:v>
                </c:pt>
                <c:pt idx="365">
                  <c:v>31.2</c:v>
                </c:pt>
                <c:pt idx="366">
                  <c:v>29.5</c:v>
                </c:pt>
                <c:pt idx="367">
                  <c:v>29.3</c:v>
                </c:pt>
                <c:pt idx="368">
                  <c:v>27.7</c:v>
                </c:pt>
                <c:pt idx="369">
                  <c:v>28.2</c:v>
                </c:pt>
                <c:pt idx="370">
                  <c:v>27.6</c:v>
                </c:pt>
                <c:pt idx="371">
                  <c:v>27.2</c:v>
                </c:pt>
                <c:pt idx="372">
                  <c:v>25.8</c:v>
                </c:pt>
                <c:pt idx="373">
                  <c:v>25.2</c:v>
                </c:pt>
                <c:pt idx="374">
                  <c:v>23.4</c:v>
                </c:pt>
                <c:pt idx="375">
                  <c:v>22.3</c:v>
                </c:pt>
                <c:pt idx="376">
                  <c:v>23.8</c:v>
                </c:pt>
                <c:pt idx="377">
                  <c:v>22.1</c:v>
                </c:pt>
                <c:pt idx="378">
                  <c:v>21.5</c:v>
                </c:pt>
                <c:pt idx="379">
                  <c:v>21.2</c:v>
                </c:pt>
                <c:pt idx="380">
                  <c:v>22.7</c:v>
                </c:pt>
                <c:pt idx="381">
                  <c:v>20.2</c:v>
                </c:pt>
                <c:pt idx="382">
                  <c:v>20.7</c:v>
                </c:pt>
                <c:pt idx="383">
                  <c:v>20</c:v>
                </c:pt>
                <c:pt idx="384">
                  <c:v>20</c:v>
                </c:pt>
                <c:pt idx="385">
                  <c:v>20.9</c:v>
                </c:pt>
                <c:pt idx="386">
                  <c:v>19.7</c:v>
                </c:pt>
                <c:pt idx="387">
                  <c:v>20.9</c:v>
                </c:pt>
                <c:pt idx="388">
                  <c:v>20.8</c:v>
                </c:pt>
                <c:pt idx="389">
                  <c:v>21</c:v>
                </c:pt>
                <c:pt idx="390">
                  <c:v>20</c:v>
                </c:pt>
                <c:pt idx="391">
                  <c:v>19.8</c:v>
                </c:pt>
                <c:pt idx="392">
                  <c:v>20.2</c:v>
                </c:pt>
                <c:pt idx="393">
                  <c:v>20.7</c:v>
                </c:pt>
                <c:pt idx="394">
                  <c:v>20.100000000000001</c:v>
                </c:pt>
                <c:pt idx="395">
                  <c:v>19.600000000000001</c:v>
                </c:pt>
                <c:pt idx="396">
                  <c:v>19.899999999999999</c:v>
                </c:pt>
                <c:pt idx="397">
                  <c:v>20.8</c:v>
                </c:pt>
                <c:pt idx="398">
                  <c:v>21.2</c:v>
                </c:pt>
                <c:pt idx="399">
                  <c:v>21.6</c:v>
                </c:pt>
                <c:pt idx="400">
                  <c:v>20.5</c:v>
                </c:pt>
                <c:pt idx="401">
                  <c:v>21.3</c:v>
                </c:pt>
                <c:pt idx="402">
                  <c:v>20.399999999999999</c:v>
                </c:pt>
                <c:pt idx="403">
                  <c:v>19.899999999999999</c:v>
                </c:pt>
                <c:pt idx="404">
                  <c:v>20.6</c:v>
                </c:pt>
                <c:pt idx="405">
                  <c:v>20.3</c:v>
                </c:pt>
                <c:pt idx="406">
                  <c:v>20.5</c:v>
                </c:pt>
                <c:pt idx="407">
                  <c:v>20.5</c:v>
                </c:pt>
                <c:pt idx="408">
                  <c:v>19.5</c:v>
                </c:pt>
                <c:pt idx="409">
                  <c:v>22.6</c:v>
                </c:pt>
                <c:pt idx="410">
                  <c:v>22</c:v>
                </c:pt>
                <c:pt idx="411">
                  <c:v>21.8</c:v>
                </c:pt>
                <c:pt idx="412">
                  <c:v>22.8</c:v>
                </c:pt>
                <c:pt idx="413">
                  <c:v>22.5</c:v>
                </c:pt>
                <c:pt idx="414">
                  <c:v>22.6</c:v>
                </c:pt>
                <c:pt idx="415">
                  <c:v>23.8</c:v>
                </c:pt>
                <c:pt idx="416">
                  <c:v>25.3</c:v>
                </c:pt>
                <c:pt idx="417">
                  <c:v>27.3</c:v>
                </c:pt>
                <c:pt idx="418">
                  <c:v>27.5</c:v>
                </c:pt>
                <c:pt idx="419">
                  <c:v>27.9</c:v>
                </c:pt>
                <c:pt idx="420">
                  <c:v>31.2</c:v>
                </c:pt>
                <c:pt idx="421">
                  <c:v>31.6</c:v>
                </c:pt>
                <c:pt idx="422">
                  <c:v>32.1</c:v>
                </c:pt>
                <c:pt idx="423">
                  <c:v>33.299999999999997</c:v>
                </c:pt>
                <c:pt idx="424">
                  <c:v>36.6</c:v>
                </c:pt>
                <c:pt idx="425">
                  <c:v>37.299999999999997</c:v>
                </c:pt>
                <c:pt idx="426">
                  <c:v>38.5</c:v>
                </c:pt>
                <c:pt idx="427">
                  <c:v>39.799999999999997</c:v>
                </c:pt>
                <c:pt idx="428">
                  <c:v>41.7</c:v>
                </c:pt>
                <c:pt idx="429">
                  <c:v>42.5</c:v>
                </c:pt>
                <c:pt idx="430">
                  <c:v>44.3</c:v>
                </c:pt>
                <c:pt idx="431">
                  <c:v>45.3</c:v>
                </c:pt>
                <c:pt idx="432">
                  <c:v>49.2</c:v>
                </c:pt>
                <c:pt idx="433">
                  <c:v>48.6</c:v>
                </c:pt>
                <c:pt idx="434">
                  <c:v>49.5</c:v>
                </c:pt>
                <c:pt idx="435">
                  <c:v>50.4</c:v>
                </c:pt>
                <c:pt idx="436">
                  <c:v>50.5</c:v>
                </c:pt>
                <c:pt idx="437">
                  <c:v>51.2</c:v>
                </c:pt>
                <c:pt idx="438">
                  <c:v>53.6</c:v>
                </c:pt>
                <c:pt idx="439">
                  <c:v>53.9</c:v>
                </c:pt>
                <c:pt idx="440">
                  <c:v>53</c:v>
                </c:pt>
                <c:pt idx="441">
                  <c:v>54.6</c:v>
                </c:pt>
                <c:pt idx="442">
                  <c:v>54.8</c:v>
                </c:pt>
                <c:pt idx="443">
                  <c:v>55.9</c:v>
                </c:pt>
                <c:pt idx="444">
                  <c:v>56.4</c:v>
                </c:pt>
                <c:pt idx="445">
                  <c:v>57.2</c:v>
                </c:pt>
                <c:pt idx="446">
                  <c:v>58</c:v>
                </c:pt>
                <c:pt idx="447">
                  <c:v>57.9</c:v>
                </c:pt>
                <c:pt idx="448">
                  <c:v>58.2</c:v>
                </c:pt>
                <c:pt idx="449">
                  <c:v>57.9</c:v>
                </c:pt>
                <c:pt idx="450">
                  <c:v>59</c:v>
                </c:pt>
                <c:pt idx="451">
                  <c:v>58.5</c:v>
                </c:pt>
                <c:pt idx="452">
                  <c:v>59</c:v>
                </c:pt>
                <c:pt idx="453">
                  <c:v>57.1</c:v>
                </c:pt>
                <c:pt idx="454">
                  <c:v>58.4</c:v>
                </c:pt>
                <c:pt idx="455">
                  <c:v>56.9</c:v>
                </c:pt>
                <c:pt idx="456">
                  <c:v>56.4</c:v>
                </c:pt>
                <c:pt idx="457">
                  <c:v>55.5</c:v>
                </c:pt>
                <c:pt idx="458">
                  <c:v>55.6</c:v>
                </c:pt>
                <c:pt idx="459">
                  <c:v>54.2</c:v>
                </c:pt>
                <c:pt idx="460">
                  <c:v>53.2</c:v>
                </c:pt>
                <c:pt idx="461">
                  <c:v>52.4</c:v>
                </c:pt>
                <c:pt idx="462">
                  <c:v>51.3</c:v>
                </c:pt>
                <c:pt idx="463">
                  <c:v>51.6</c:v>
                </c:pt>
                <c:pt idx="464">
                  <c:v>50.1</c:v>
                </c:pt>
                <c:pt idx="465">
                  <c:v>49.4</c:v>
                </c:pt>
                <c:pt idx="466">
                  <c:v>48.8</c:v>
                </c:pt>
                <c:pt idx="467">
                  <c:v>48.6</c:v>
                </c:pt>
                <c:pt idx="468">
                  <c:v>46.6</c:v>
                </c:pt>
                <c:pt idx="469">
                  <c:v>47.3</c:v>
                </c:pt>
                <c:pt idx="470">
                  <c:v>46.5</c:v>
                </c:pt>
                <c:pt idx="471">
                  <c:v>46.9</c:v>
                </c:pt>
                <c:pt idx="472">
                  <c:v>45.9</c:v>
                </c:pt>
                <c:pt idx="473">
                  <c:v>45</c:v>
                </c:pt>
                <c:pt idx="474">
                  <c:v>45.2</c:v>
                </c:pt>
                <c:pt idx="475">
                  <c:v>46.6</c:v>
                </c:pt>
                <c:pt idx="476">
                  <c:v>45.6</c:v>
                </c:pt>
                <c:pt idx="477">
                  <c:v>45.6</c:v>
                </c:pt>
                <c:pt idx="478">
                  <c:v>45.6</c:v>
                </c:pt>
                <c:pt idx="479">
                  <c:v>45.7</c:v>
                </c:pt>
                <c:pt idx="480">
                  <c:v>47.1</c:v>
                </c:pt>
                <c:pt idx="481">
                  <c:v>46.7</c:v>
                </c:pt>
                <c:pt idx="482">
                  <c:v>46.8</c:v>
                </c:pt>
                <c:pt idx="483">
                  <c:v>46.3</c:v>
                </c:pt>
                <c:pt idx="484">
                  <c:v>45.9</c:v>
                </c:pt>
                <c:pt idx="485">
                  <c:v>48.1</c:v>
                </c:pt>
                <c:pt idx="486">
                  <c:v>45.9</c:v>
                </c:pt>
                <c:pt idx="487">
                  <c:v>48.1</c:v>
                </c:pt>
                <c:pt idx="488">
                  <c:v>48.1</c:v>
                </c:pt>
                <c:pt idx="489">
                  <c:v>48.4</c:v>
                </c:pt>
                <c:pt idx="490">
                  <c:v>47.8</c:v>
                </c:pt>
                <c:pt idx="491">
                  <c:v>49.2</c:v>
                </c:pt>
                <c:pt idx="492">
                  <c:v>48.9</c:v>
                </c:pt>
                <c:pt idx="493">
                  <c:v>49.3</c:v>
                </c:pt>
                <c:pt idx="494">
                  <c:v>49.4</c:v>
                </c:pt>
                <c:pt idx="495">
                  <c:v>49.2</c:v>
                </c:pt>
                <c:pt idx="496">
                  <c:v>50.6</c:v>
                </c:pt>
                <c:pt idx="497">
                  <c:v>50.9</c:v>
                </c:pt>
                <c:pt idx="498">
                  <c:v>50.1</c:v>
                </c:pt>
                <c:pt idx="499">
                  <c:v>50.5</c:v>
                </c:pt>
                <c:pt idx="500">
                  <c:v>50.8</c:v>
                </c:pt>
                <c:pt idx="501">
                  <c:v>51</c:v>
                </c:pt>
                <c:pt idx="502">
                  <c:v>51.1</c:v>
                </c:pt>
                <c:pt idx="503">
                  <c:v>50.9</c:v>
                </c:pt>
                <c:pt idx="504">
                  <c:v>51.1</c:v>
                </c:pt>
                <c:pt idx="505">
                  <c:v>52</c:v>
                </c:pt>
                <c:pt idx="506">
                  <c:v>51.4</c:v>
                </c:pt>
                <c:pt idx="507">
                  <c:v>52.5</c:v>
                </c:pt>
                <c:pt idx="508">
                  <c:v>52.6</c:v>
                </c:pt>
                <c:pt idx="509">
                  <c:v>52.1</c:v>
                </c:pt>
                <c:pt idx="510">
                  <c:v>52.2</c:v>
                </c:pt>
                <c:pt idx="511">
                  <c:v>51.6</c:v>
                </c:pt>
                <c:pt idx="512">
                  <c:v>53</c:v>
                </c:pt>
                <c:pt idx="513">
                  <c:v>52</c:v>
                </c:pt>
                <c:pt idx="514">
                  <c:v>51.1</c:v>
                </c:pt>
                <c:pt idx="515">
                  <c:v>51.4</c:v>
                </c:pt>
                <c:pt idx="516">
                  <c:v>52.1</c:v>
                </c:pt>
                <c:pt idx="517">
                  <c:v>51.8</c:v>
                </c:pt>
                <c:pt idx="518">
                  <c:v>51.4</c:v>
                </c:pt>
                <c:pt idx="519">
                  <c:v>51.2</c:v>
                </c:pt>
                <c:pt idx="520">
                  <c:v>52</c:v>
                </c:pt>
                <c:pt idx="521">
                  <c:v>52.3</c:v>
                </c:pt>
                <c:pt idx="522">
                  <c:v>51.8</c:v>
                </c:pt>
                <c:pt idx="523">
                  <c:v>52.7</c:v>
                </c:pt>
                <c:pt idx="524">
                  <c:v>50.6</c:v>
                </c:pt>
                <c:pt idx="525">
                  <c:v>51.3</c:v>
                </c:pt>
                <c:pt idx="526">
                  <c:v>51.8</c:v>
                </c:pt>
                <c:pt idx="527">
                  <c:v>51.3</c:v>
                </c:pt>
                <c:pt idx="528">
                  <c:v>51.7</c:v>
                </c:pt>
                <c:pt idx="529">
                  <c:v>52.6</c:v>
                </c:pt>
                <c:pt idx="530">
                  <c:v>55.7</c:v>
                </c:pt>
                <c:pt idx="531">
                  <c:v>56.4</c:v>
                </c:pt>
                <c:pt idx="532">
                  <c:v>57.3</c:v>
                </c:pt>
                <c:pt idx="533">
                  <c:v>55.1</c:v>
                </c:pt>
                <c:pt idx="534">
                  <c:v>52.5</c:v>
                </c:pt>
                <c:pt idx="535">
                  <c:v>52.4</c:v>
                </c:pt>
                <c:pt idx="536">
                  <c:v>51.4</c:v>
                </c:pt>
                <c:pt idx="537">
                  <c:v>52.7</c:v>
                </c:pt>
                <c:pt idx="538">
                  <c:v>54.4</c:v>
                </c:pt>
                <c:pt idx="539">
                  <c:v>53.7</c:v>
                </c:pt>
                <c:pt idx="540">
                  <c:v>54.2</c:v>
                </c:pt>
                <c:pt idx="541">
                  <c:v>55</c:v>
                </c:pt>
                <c:pt idx="542">
                  <c:v>54.2</c:v>
                </c:pt>
                <c:pt idx="543">
                  <c:v>53.7</c:v>
                </c:pt>
                <c:pt idx="544">
                  <c:v>54.3</c:v>
                </c:pt>
                <c:pt idx="545">
                  <c:v>55.4</c:v>
                </c:pt>
                <c:pt idx="546">
                  <c:v>54.8</c:v>
                </c:pt>
                <c:pt idx="547">
                  <c:v>53.9</c:v>
                </c:pt>
                <c:pt idx="548">
                  <c:v>55.4</c:v>
                </c:pt>
                <c:pt idx="549">
                  <c:v>54.6</c:v>
                </c:pt>
                <c:pt idx="550">
                  <c:v>53.8</c:v>
                </c:pt>
                <c:pt idx="551">
                  <c:v>53</c:v>
                </c:pt>
                <c:pt idx="552">
                  <c:v>54.7</c:v>
                </c:pt>
                <c:pt idx="553">
                  <c:v>53.2</c:v>
                </c:pt>
                <c:pt idx="554">
                  <c:v>54.6</c:v>
                </c:pt>
                <c:pt idx="555">
                  <c:v>52.8</c:v>
                </c:pt>
                <c:pt idx="556">
                  <c:v>53.5</c:v>
                </c:pt>
                <c:pt idx="557">
                  <c:v>52.7</c:v>
                </c:pt>
                <c:pt idx="558">
                  <c:v>52.8</c:v>
                </c:pt>
                <c:pt idx="559">
                  <c:v>52.9</c:v>
                </c:pt>
                <c:pt idx="560">
                  <c:v>52.6</c:v>
                </c:pt>
                <c:pt idx="561">
                  <c:v>52.6</c:v>
                </c:pt>
                <c:pt idx="562">
                  <c:v>51.7</c:v>
                </c:pt>
                <c:pt idx="563">
                  <c:v>51.5</c:v>
                </c:pt>
                <c:pt idx="564">
                  <c:v>51.4</c:v>
                </c:pt>
                <c:pt idx="565">
                  <c:v>50.5</c:v>
                </c:pt>
                <c:pt idx="566">
                  <c:v>52.7</c:v>
                </c:pt>
                <c:pt idx="567">
                  <c:v>51.9</c:v>
                </c:pt>
                <c:pt idx="568">
                  <c:v>53.2</c:v>
                </c:pt>
                <c:pt idx="569">
                  <c:v>53.2</c:v>
                </c:pt>
                <c:pt idx="570">
                  <c:v>51.9</c:v>
                </c:pt>
                <c:pt idx="571">
                  <c:v>52.6</c:v>
                </c:pt>
                <c:pt idx="572">
                  <c:v>52.7</c:v>
                </c:pt>
                <c:pt idx="573">
                  <c:v>54.4</c:v>
                </c:pt>
                <c:pt idx="574">
                  <c:v>54.3</c:v>
                </c:pt>
                <c:pt idx="575">
                  <c:v>55.9</c:v>
                </c:pt>
                <c:pt idx="576">
                  <c:v>54.4</c:v>
                </c:pt>
                <c:pt idx="577">
                  <c:v>55.8</c:v>
                </c:pt>
                <c:pt idx="578">
                  <c:v>55.9</c:v>
                </c:pt>
                <c:pt idx="579">
                  <c:v>57.1</c:v>
                </c:pt>
                <c:pt idx="580">
                  <c:v>57.4</c:v>
                </c:pt>
                <c:pt idx="581">
                  <c:v>58.5</c:v>
                </c:pt>
                <c:pt idx="582">
                  <c:v>56.9</c:v>
                </c:pt>
                <c:pt idx="583">
                  <c:v>57.8</c:v>
                </c:pt>
                <c:pt idx="584">
                  <c:v>58</c:v>
                </c:pt>
                <c:pt idx="585">
                  <c:v>58.5</c:v>
                </c:pt>
                <c:pt idx="586">
                  <c:v>58.7</c:v>
                </c:pt>
                <c:pt idx="587">
                  <c:v>58.3</c:v>
                </c:pt>
                <c:pt idx="588">
                  <c:v>58.3</c:v>
                </c:pt>
                <c:pt idx="589">
                  <c:v>58.4</c:v>
                </c:pt>
                <c:pt idx="590">
                  <c:v>57.7</c:v>
                </c:pt>
                <c:pt idx="591">
                  <c:v>58</c:v>
                </c:pt>
                <c:pt idx="592">
                  <c:v>55.7</c:v>
                </c:pt>
                <c:pt idx="593">
                  <c:v>56.9</c:v>
                </c:pt>
                <c:pt idx="594">
                  <c:v>57.4</c:v>
                </c:pt>
                <c:pt idx="595">
                  <c:v>56.3</c:v>
                </c:pt>
                <c:pt idx="596">
                  <c:v>56.6</c:v>
                </c:pt>
                <c:pt idx="597">
                  <c:v>54.5</c:v>
                </c:pt>
                <c:pt idx="598">
                  <c:v>55.8</c:v>
                </c:pt>
                <c:pt idx="599">
                  <c:v>55.8</c:v>
                </c:pt>
                <c:pt idx="600">
                  <c:v>53.8</c:v>
                </c:pt>
                <c:pt idx="601">
                  <c:v>53.8</c:v>
                </c:pt>
                <c:pt idx="602">
                  <c:v>55.5</c:v>
                </c:pt>
                <c:pt idx="603">
                  <c:v>55.5</c:v>
                </c:pt>
                <c:pt idx="604">
                  <c:v>54.3</c:v>
                </c:pt>
                <c:pt idx="605">
                  <c:v>54.9</c:v>
                </c:pt>
                <c:pt idx="606">
                  <c:v>56.1</c:v>
                </c:pt>
                <c:pt idx="607">
                  <c:v>56.3</c:v>
                </c:pt>
                <c:pt idx="608">
                  <c:v>55.1</c:v>
                </c:pt>
                <c:pt idx="609">
                  <c:v>56.6</c:v>
                </c:pt>
                <c:pt idx="610">
                  <c:v>56.1</c:v>
                </c:pt>
                <c:pt idx="611">
                  <c:v>56.7</c:v>
                </c:pt>
                <c:pt idx="612">
                  <c:v>57.7</c:v>
                </c:pt>
                <c:pt idx="613">
                  <c:v>58</c:v>
                </c:pt>
                <c:pt idx="614">
                  <c:v>58.5</c:v>
                </c:pt>
                <c:pt idx="615">
                  <c:v>59.6</c:v>
                </c:pt>
                <c:pt idx="616">
                  <c:v>59.2</c:v>
                </c:pt>
                <c:pt idx="617">
                  <c:v>59.5</c:v>
                </c:pt>
                <c:pt idx="618">
                  <c:v>60.7</c:v>
                </c:pt>
                <c:pt idx="619">
                  <c:v>62.1</c:v>
                </c:pt>
                <c:pt idx="620">
                  <c:v>61.8</c:v>
                </c:pt>
                <c:pt idx="621">
                  <c:v>62.8</c:v>
                </c:pt>
                <c:pt idx="622">
                  <c:v>63.9</c:v>
                </c:pt>
                <c:pt idx="623">
                  <c:v>63.3</c:v>
                </c:pt>
                <c:pt idx="624">
                  <c:v>64.7</c:v>
                </c:pt>
                <c:pt idx="625">
                  <c:v>67</c:v>
                </c:pt>
                <c:pt idx="626">
                  <c:v>66</c:v>
                </c:pt>
                <c:pt idx="627">
                  <c:v>66.7</c:v>
                </c:pt>
                <c:pt idx="628">
                  <c:v>66.3</c:v>
                </c:pt>
                <c:pt idx="629">
                  <c:v>66.400000000000006</c:v>
                </c:pt>
                <c:pt idx="630">
                  <c:v>67.599999999999994</c:v>
                </c:pt>
                <c:pt idx="631">
                  <c:v>67.7</c:v>
                </c:pt>
                <c:pt idx="632">
                  <c:v>68.099999999999994</c:v>
                </c:pt>
                <c:pt idx="633">
                  <c:v>69.400000000000006</c:v>
                </c:pt>
                <c:pt idx="634">
                  <c:v>69.3</c:v>
                </c:pt>
                <c:pt idx="635">
                  <c:v>68.400000000000006</c:v>
                </c:pt>
                <c:pt idx="636">
                  <c:v>70.099999999999994</c:v>
                </c:pt>
                <c:pt idx="637">
                  <c:v>69.5</c:v>
                </c:pt>
                <c:pt idx="638">
                  <c:v>69.599999999999994</c:v>
                </c:pt>
                <c:pt idx="639">
                  <c:v>69.400000000000006</c:v>
                </c:pt>
                <c:pt idx="640">
                  <c:v>70</c:v>
                </c:pt>
                <c:pt idx="641">
                  <c:v>69.599999999999994</c:v>
                </c:pt>
                <c:pt idx="642">
                  <c:v>69.400000000000006</c:v>
                </c:pt>
                <c:pt idx="643">
                  <c:v>70</c:v>
                </c:pt>
                <c:pt idx="644">
                  <c:v>69.8</c:v>
                </c:pt>
                <c:pt idx="645">
                  <c:v>68</c:v>
                </c:pt>
                <c:pt idx="646">
                  <c:v>67.7</c:v>
                </c:pt>
                <c:pt idx="647">
                  <c:v>68.5</c:v>
                </c:pt>
                <c:pt idx="648">
                  <c:v>68.3</c:v>
                </c:pt>
                <c:pt idx="649">
                  <c:v>69.5</c:v>
                </c:pt>
                <c:pt idx="650">
                  <c:v>68.3</c:v>
                </c:pt>
                <c:pt idx="651">
                  <c:v>68.2</c:v>
                </c:pt>
                <c:pt idx="652">
                  <c:v>67.099999999999994</c:v>
                </c:pt>
                <c:pt idx="653">
                  <c:v>67.2</c:v>
                </c:pt>
                <c:pt idx="654">
                  <c:v>67</c:v>
                </c:pt>
                <c:pt idx="655">
                  <c:v>66.599999999999994</c:v>
                </c:pt>
                <c:pt idx="656">
                  <c:v>66.599999999999994</c:v>
                </c:pt>
                <c:pt idx="657">
                  <c:v>66.5</c:v>
                </c:pt>
                <c:pt idx="658">
                  <c:v>65.5</c:v>
                </c:pt>
                <c:pt idx="659">
                  <c:v>65.2</c:v>
                </c:pt>
                <c:pt idx="660">
                  <c:v>64.900000000000006</c:v>
                </c:pt>
                <c:pt idx="661">
                  <c:v>65</c:v>
                </c:pt>
                <c:pt idx="662">
                  <c:v>63.9</c:v>
                </c:pt>
                <c:pt idx="663">
                  <c:v>63.1</c:v>
                </c:pt>
                <c:pt idx="664">
                  <c:v>62.6</c:v>
                </c:pt>
                <c:pt idx="665">
                  <c:v>61.9</c:v>
                </c:pt>
                <c:pt idx="666">
                  <c:v>63.4</c:v>
                </c:pt>
                <c:pt idx="667">
                  <c:v>61.8</c:v>
                </c:pt>
                <c:pt idx="668">
                  <c:v>63.8</c:v>
                </c:pt>
                <c:pt idx="669">
                  <c:v>62.9</c:v>
                </c:pt>
                <c:pt idx="670">
                  <c:v>61.8</c:v>
                </c:pt>
                <c:pt idx="671">
                  <c:v>61.5</c:v>
                </c:pt>
                <c:pt idx="672">
                  <c:v>61.4</c:v>
                </c:pt>
                <c:pt idx="673">
                  <c:v>60.9</c:v>
                </c:pt>
                <c:pt idx="674">
                  <c:v>60.3</c:v>
                </c:pt>
                <c:pt idx="675">
                  <c:v>61.1</c:v>
                </c:pt>
                <c:pt idx="676">
                  <c:v>59.3</c:v>
                </c:pt>
                <c:pt idx="677">
                  <c:v>59.4</c:v>
                </c:pt>
                <c:pt idx="678">
                  <c:v>58.9</c:v>
                </c:pt>
                <c:pt idx="679">
                  <c:v>58.5</c:v>
                </c:pt>
                <c:pt idx="680">
                  <c:v>57.6</c:v>
                </c:pt>
                <c:pt idx="681">
                  <c:v>57.8</c:v>
                </c:pt>
                <c:pt idx="682">
                  <c:v>58.5</c:v>
                </c:pt>
                <c:pt idx="683">
                  <c:v>56.6</c:v>
                </c:pt>
                <c:pt idx="684">
                  <c:v>55.6</c:v>
                </c:pt>
                <c:pt idx="685">
                  <c:v>57.4</c:v>
                </c:pt>
                <c:pt idx="686">
                  <c:v>55.5</c:v>
                </c:pt>
                <c:pt idx="687">
                  <c:v>54.3</c:v>
                </c:pt>
                <c:pt idx="688">
                  <c:v>55.2</c:v>
                </c:pt>
                <c:pt idx="689">
                  <c:v>53.2</c:v>
                </c:pt>
                <c:pt idx="690">
                  <c:v>54.1</c:v>
                </c:pt>
                <c:pt idx="691">
                  <c:v>52.2</c:v>
                </c:pt>
                <c:pt idx="692">
                  <c:v>52.6</c:v>
                </c:pt>
                <c:pt idx="693">
                  <c:v>51.8</c:v>
                </c:pt>
                <c:pt idx="694">
                  <c:v>51.3</c:v>
                </c:pt>
                <c:pt idx="695">
                  <c:v>51.7</c:v>
                </c:pt>
                <c:pt idx="696">
                  <c:v>51.1</c:v>
                </c:pt>
                <c:pt idx="697">
                  <c:v>52.6</c:v>
                </c:pt>
                <c:pt idx="698">
                  <c:v>51.4</c:v>
                </c:pt>
                <c:pt idx="699">
                  <c:v>51.3</c:v>
                </c:pt>
                <c:pt idx="700">
                  <c:v>50.5</c:v>
                </c:pt>
                <c:pt idx="701">
                  <c:v>50.5</c:v>
                </c:pt>
                <c:pt idx="702">
                  <c:v>50.4</c:v>
                </c:pt>
                <c:pt idx="703">
                  <c:v>50.3</c:v>
                </c:pt>
                <c:pt idx="704">
                  <c:v>49.8</c:v>
                </c:pt>
                <c:pt idx="705">
                  <c:v>49.9</c:v>
                </c:pt>
                <c:pt idx="706">
                  <c:v>48.7</c:v>
                </c:pt>
                <c:pt idx="707">
                  <c:v>47.8</c:v>
                </c:pt>
                <c:pt idx="708">
                  <c:v>47.9</c:v>
                </c:pt>
                <c:pt idx="709">
                  <c:v>48</c:v>
                </c:pt>
                <c:pt idx="710">
                  <c:v>46.6</c:v>
                </c:pt>
                <c:pt idx="711">
                  <c:v>46.7</c:v>
                </c:pt>
                <c:pt idx="712">
                  <c:v>47.2</c:v>
                </c:pt>
                <c:pt idx="713">
                  <c:v>46.3</c:v>
                </c:pt>
                <c:pt idx="714">
                  <c:v>44.6</c:v>
                </c:pt>
                <c:pt idx="715">
                  <c:v>47.3</c:v>
                </c:pt>
                <c:pt idx="716">
                  <c:v>43.8</c:v>
                </c:pt>
                <c:pt idx="717">
                  <c:v>42.6</c:v>
                </c:pt>
                <c:pt idx="718">
                  <c:v>43.9</c:v>
                </c:pt>
                <c:pt idx="719">
                  <c:v>43.6</c:v>
                </c:pt>
                <c:pt idx="720">
                  <c:v>42.1</c:v>
                </c:pt>
                <c:pt idx="721">
                  <c:v>43.7</c:v>
                </c:pt>
                <c:pt idx="722">
                  <c:v>43.1</c:v>
                </c:pt>
                <c:pt idx="723">
                  <c:v>42.5</c:v>
                </c:pt>
                <c:pt idx="724">
                  <c:v>42.7</c:v>
                </c:pt>
                <c:pt idx="725">
                  <c:v>42.1</c:v>
                </c:pt>
                <c:pt idx="726">
                  <c:v>42.5</c:v>
                </c:pt>
                <c:pt idx="727">
                  <c:v>41.7</c:v>
                </c:pt>
                <c:pt idx="728">
                  <c:v>41.5</c:v>
                </c:pt>
                <c:pt idx="729">
                  <c:v>42.1</c:v>
                </c:pt>
                <c:pt idx="730">
                  <c:v>41.4</c:v>
                </c:pt>
                <c:pt idx="731">
                  <c:v>42.8</c:v>
                </c:pt>
                <c:pt idx="732">
                  <c:v>43.1</c:v>
                </c:pt>
                <c:pt idx="733">
                  <c:v>44.1</c:v>
                </c:pt>
                <c:pt idx="734">
                  <c:v>40.799999999999997</c:v>
                </c:pt>
                <c:pt idx="735">
                  <c:v>39.700000000000003</c:v>
                </c:pt>
                <c:pt idx="736">
                  <c:v>40.299999999999997</c:v>
                </c:pt>
                <c:pt idx="737">
                  <c:v>39.700000000000003</c:v>
                </c:pt>
                <c:pt idx="738">
                  <c:v>40</c:v>
                </c:pt>
                <c:pt idx="739">
                  <c:v>41.5</c:v>
                </c:pt>
                <c:pt idx="740">
                  <c:v>39.9</c:v>
                </c:pt>
                <c:pt idx="741">
                  <c:v>41.3</c:v>
                </c:pt>
                <c:pt idx="742">
                  <c:v>39.5</c:v>
                </c:pt>
                <c:pt idx="743">
                  <c:v>40.4</c:v>
                </c:pt>
                <c:pt idx="744">
                  <c:v>40.4</c:v>
                </c:pt>
                <c:pt idx="745">
                  <c:v>39.799999999999997</c:v>
                </c:pt>
                <c:pt idx="746">
                  <c:v>39.5</c:v>
                </c:pt>
                <c:pt idx="747">
                  <c:v>39.9</c:v>
                </c:pt>
                <c:pt idx="748">
                  <c:v>38.5</c:v>
                </c:pt>
                <c:pt idx="749">
                  <c:v>37.9</c:v>
                </c:pt>
                <c:pt idx="750">
                  <c:v>27.9</c:v>
                </c:pt>
                <c:pt idx="751">
                  <c:v>36.299999999999997</c:v>
                </c:pt>
                <c:pt idx="752">
                  <c:v>36.299999999999997</c:v>
                </c:pt>
                <c:pt idx="753">
                  <c:v>35.4</c:v>
                </c:pt>
                <c:pt idx="754">
                  <c:v>34.1</c:v>
                </c:pt>
                <c:pt idx="755">
                  <c:v>33.299999999999997</c:v>
                </c:pt>
                <c:pt idx="756">
                  <c:v>32.799999999999997</c:v>
                </c:pt>
                <c:pt idx="757">
                  <c:v>32.299999999999997</c:v>
                </c:pt>
                <c:pt idx="758">
                  <c:v>30.9</c:v>
                </c:pt>
                <c:pt idx="759">
                  <c:v>31.2</c:v>
                </c:pt>
                <c:pt idx="760">
                  <c:v>29.6</c:v>
                </c:pt>
                <c:pt idx="761">
                  <c:v>29.9</c:v>
                </c:pt>
                <c:pt idx="762">
                  <c:v>30.3</c:v>
                </c:pt>
                <c:pt idx="763">
                  <c:v>28.5</c:v>
                </c:pt>
                <c:pt idx="764">
                  <c:v>27.5</c:v>
                </c:pt>
                <c:pt idx="765">
                  <c:v>28.9</c:v>
                </c:pt>
                <c:pt idx="766">
                  <c:v>27.3</c:v>
                </c:pt>
                <c:pt idx="767">
                  <c:v>26.9</c:v>
                </c:pt>
                <c:pt idx="768">
                  <c:v>26.3</c:v>
                </c:pt>
                <c:pt idx="769">
                  <c:v>26.6</c:v>
                </c:pt>
                <c:pt idx="770">
                  <c:v>26</c:v>
                </c:pt>
                <c:pt idx="771">
                  <c:v>26.5</c:v>
                </c:pt>
                <c:pt idx="772">
                  <c:v>25.6</c:v>
                </c:pt>
                <c:pt idx="773">
                  <c:v>24.3</c:v>
                </c:pt>
                <c:pt idx="774">
                  <c:v>24.8</c:v>
                </c:pt>
                <c:pt idx="775">
                  <c:v>23.7</c:v>
                </c:pt>
                <c:pt idx="776">
                  <c:v>24.9</c:v>
                </c:pt>
                <c:pt idx="777">
                  <c:v>23.3</c:v>
                </c:pt>
                <c:pt idx="778">
                  <c:v>24.6</c:v>
                </c:pt>
                <c:pt idx="779">
                  <c:v>23.7</c:v>
                </c:pt>
                <c:pt idx="780">
                  <c:v>23.5</c:v>
                </c:pt>
                <c:pt idx="781">
                  <c:v>23</c:v>
                </c:pt>
                <c:pt idx="782">
                  <c:v>22.1</c:v>
                </c:pt>
                <c:pt idx="783">
                  <c:v>21.8</c:v>
                </c:pt>
                <c:pt idx="784">
                  <c:v>21</c:v>
                </c:pt>
                <c:pt idx="785">
                  <c:v>20.100000000000001</c:v>
                </c:pt>
                <c:pt idx="786">
                  <c:v>20.9</c:v>
                </c:pt>
                <c:pt idx="787">
                  <c:v>20.3</c:v>
                </c:pt>
                <c:pt idx="788">
                  <c:v>20.399999999999999</c:v>
                </c:pt>
                <c:pt idx="789">
                  <c:v>18.600000000000001</c:v>
                </c:pt>
                <c:pt idx="790">
                  <c:v>19.100000000000001</c:v>
                </c:pt>
                <c:pt idx="791">
                  <c:v>19.7</c:v>
                </c:pt>
                <c:pt idx="792">
                  <c:v>19.899999999999999</c:v>
                </c:pt>
                <c:pt idx="793">
                  <c:v>19.600000000000001</c:v>
                </c:pt>
                <c:pt idx="794">
                  <c:v>19.7</c:v>
                </c:pt>
                <c:pt idx="795">
                  <c:v>20</c:v>
                </c:pt>
                <c:pt idx="796">
                  <c:v>19.2</c:v>
                </c:pt>
                <c:pt idx="797">
                  <c:v>18.7</c:v>
                </c:pt>
                <c:pt idx="798">
                  <c:v>17.600000000000001</c:v>
                </c:pt>
                <c:pt idx="799">
                  <c:v>17.7</c:v>
                </c:pt>
                <c:pt idx="800">
                  <c:v>19.5</c:v>
                </c:pt>
                <c:pt idx="801">
                  <c:v>19.5</c:v>
                </c:pt>
                <c:pt idx="802">
                  <c:v>18.8</c:v>
                </c:pt>
                <c:pt idx="803">
                  <c:v>18.3</c:v>
                </c:pt>
                <c:pt idx="804">
                  <c:v>17.8</c:v>
                </c:pt>
                <c:pt idx="805">
                  <c:v>16.5</c:v>
                </c:pt>
                <c:pt idx="806">
                  <c:v>17.600000000000001</c:v>
                </c:pt>
                <c:pt idx="807">
                  <c:v>16.399999999999999</c:v>
                </c:pt>
                <c:pt idx="808">
                  <c:v>18</c:v>
                </c:pt>
                <c:pt idx="809">
                  <c:v>16.899999999999999</c:v>
                </c:pt>
                <c:pt idx="810">
                  <c:v>16.5</c:v>
                </c:pt>
                <c:pt idx="811">
                  <c:v>17.600000000000001</c:v>
                </c:pt>
                <c:pt idx="812">
                  <c:v>16.2</c:v>
                </c:pt>
                <c:pt idx="813">
                  <c:v>16</c:v>
                </c:pt>
                <c:pt idx="814">
                  <c:v>16.2</c:v>
                </c:pt>
                <c:pt idx="815">
                  <c:v>19</c:v>
                </c:pt>
                <c:pt idx="816">
                  <c:v>16.7</c:v>
                </c:pt>
                <c:pt idx="817">
                  <c:v>15.6</c:v>
                </c:pt>
                <c:pt idx="818">
                  <c:v>16.600000000000001</c:v>
                </c:pt>
                <c:pt idx="819">
                  <c:v>16.100000000000001</c:v>
                </c:pt>
                <c:pt idx="820">
                  <c:v>15.8</c:v>
                </c:pt>
                <c:pt idx="821">
                  <c:v>15.4</c:v>
                </c:pt>
                <c:pt idx="822">
                  <c:v>15.1</c:v>
                </c:pt>
                <c:pt idx="823">
                  <c:v>15</c:v>
                </c:pt>
                <c:pt idx="824">
                  <c:v>17</c:v>
                </c:pt>
                <c:pt idx="825">
                  <c:v>16.2</c:v>
                </c:pt>
                <c:pt idx="826">
                  <c:v>15.9</c:v>
                </c:pt>
                <c:pt idx="827">
                  <c:v>15.8</c:v>
                </c:pt>
                <c:pt idx="828">
                  <c:v>16.8</c:v>
                </c:pt>
                <c:pt idx="829">
                  <c:v>16.7</c:v>
                </c:pt>
                <c:pt idx="830">
                  <c:v>15.9</c:v>
                </c:pt>
                <c:pt idx="831">
                  <c:v>15.4</c:v>
                </c:pt>
                <c:pt idx="832">
                  <c:v>15.2</c:v>
                </c:pt>
                <c:pt idx="833">
                  <c:v>15.6</c:v>
                </c:pt>
                <c:pt idx="834">
                  <c:v>16.100000000000001</c:v>
                </c:pt>
                <c:pt idx="835">
                  <c:v>16.100000000000001</c:v>
                </c:pt>
                <c:pt idx="836">
                  <c:v>16.5</c:v>
                </c:pt>
                <c:pt idx="837">
                  <c:v>16.3</c:v>
                </c:pt>
                <c:pt idx="838">
                  <c:v>16.5</c:v>
                </c:pt>
                <c:pt idx="839">
                  <c:v>15.5</c:v>
                </c:pt>
                <c:pt idx="840">
                  <c:v>16.3</c:v>
                </c:pt>
                <c:pt idx="841">
                  <c:v>16.2</c:v>
                </c:pt>
                <c:pt idx="842">
                  <c:v>16.8</c:v>
                </c:pt>
                <c:pt idx="843">
                  <c:v>16.8</c:v>
                </c:pt>
                <c:pt idx="844">
                  <c:v>17</c:v>
                </c:pt>
                <c:pt idx="845">
                  <c:v>16.5</c:v>
                </c:pt>
                <c:pt idx="846">
                  <c:v>16.100000000000001</c:v>
                </c:pt>
                <c:pt idx="847">
                  <c:v>16.7</c:v>
                </c:pt>
                <c:pt idx="848">
                  <c:v>16.7</c:v>
                </c:pt>
                <c:pt idx="849">
                  <c:v>16.7</c:v>
                </c:pt>
                <c:pt idx="850">
                  <c:v>16.899999999999999</c:v>
                </c:pt>
                <c:pt idx="851">
                  <c:v>17.899999999999999</c:v>
                </c:pt>
                <c:pt idx="852">
                  <c:v>17.899999999999999</c:v>
                </c:pt>
                <c:pt idx="853">
                  <c:v>16.5</c:v>
                </c:pt>
                <c:pt idx="854">
                  <c:v>17</c:v>
                </c:pt>
                <c:pt idx="855">
                  <c:v>16.2</c:v>
                </c:pt>
                <c:pt idx="856">
                  <c:v>17.5</c:v>
                </c:pt>
                <c:pt idx="857">
                  <c:v>17.399999999999999</c:v>
                </c:pt>
                <c:pt idx="858">
                  <c:v>16.7</c:v>
                </c:pt>
                <c:pt idx="859">
                  <c:v>16.600000000000001</c:v>
                </c:pt>
                <c:pt idx="860">
                  <c:v>16.899999999999999</c:v>
                </c:pt>
                <c:pt idx="861">
                  <c:v>16.7</c:v>
                </c:pt>
                <c:pt idx="862">
                  <c:v>17.600000000000001</c:v>
                </c:pt>
                <c:pt idx="863">
                  <c:v>18.2</c:v>
                </c:pt>
                <c:pt idx="864">
                  <c:v>16.8</c:v>
                </c:pt>
                <c:pt idx="865">
                  <c:v>16.7</c:v>
                </c:pt>
                <c:pt idx="866">
                  <c:v>15.8</c:v>
                </c:pt>
                <c:pt idx="867">
                  <c:v>15.5</c:v>
                </c:pt>
                <c:pt idx="868">
                  <c:v>16.100000000000001</c:v>
                </c:pt>
                <c:pt idx="869">
                  <c:v>18.5</c:v>
                </c:pt>
                <c:pt idx="870">
                  <c:v>18.399999999999999</c:v>
                </c:pt>
                <c:pt idx="871">
                  <c:v>17.2</c:v>
                </c:pt>
                <c:pt idx="872">
                  <c:v>16</c:v>
                </c:pt>
                <c:pt idx="873">
                  <c:v>16.5</c:v>
                </c:pt>
                <c:pt idx="874">
                  <c:v>16.100000000000001</c:v>
                </c:pt>
                <c:pt idx="875">
                  <c:v>17.8</c:v>
                </c:pt>
                <c:pt idx="876">
                  <c:v>17.600000000000001</c:v>
                </c:pt>
                <c:pt idx="877">
                  <c:v>16.2</c:v>
                </c:pt>
                <c:pt idx="878">
                  <c:v>16.7</c:v>
                </c:pt>
                <c:pt idx="879">
                  <c:v>16.600000000000001</c:v>
                </c:pt>
                <c:pt idx="880">
                  <c:v>16.899999999999999</c:v>
                </c:pt>
                <c:pt idx="881">
                  <c:v>15.8</c:v>
                </c:pt>
                <c:pt idx="882">
                  <c:v>15.6</c:v>
                </c:pt>
                <c:pt idx="883">
                  <c:v>15.9</c:v>
                </c:pt>
                <c:pt idx="884">
                  <c:v>15.2</c:v>
                </c:pt>
                <c:pt idx="885">
                  <c:v>16.399999999999999</c:v>
                </c:pt>
                <c:pt idx="886">
                  <c:v>17.399999999999999</c:v>
                </c:pt>
                <c:pt idx="887">
                  <c:v>16.8</c:v>
                </c:pt>
                <c:pt idx="888">
                  <c:v>17.600000000000001</c:v>
                </c:pt>
                <c:pt idx="889">
                  <c:v>16.8</c:v>
                </c:pt>
                <c:pt idx="890">
                  <c:v>18.3</c:v>
                </c:pt>
                <c:pt idx="891">
                  <c:v>17.8</c:v>
                </c:pt>
                <c:pt idx="892">
                  <c:v>18.3</c:v>
                </c:pt>
                <c:pt idx="893">
                  <c:v>17.7</c:v>
                </c:pt>
                <c:pt idx="894">
                  <c:v>17.899999999999999</c:v>
                </c:pt>
                <c:pt idx="895">
                  <c:v>17.8</c:v>
                </c:pt>
                <c:pt idx="896">
                  <c:v>18.899999999999999</c:v>
                </c:pt>
                <c:pt idx="897">
                  <c:v>18.2</c:v>
                </c:pt>
                <c:pt idx="898">
                  <c:v>17.399999999999999</c:v>
                </c:pt>
                <c:pt idx="899">
                  <c:v>19.3</c:v>
                </c:pt>
                <c:pt idx="900">
                  <c:v>18.399999999999999</c:v>
                </c:pt>
                <c:pt idx="901">
                  <c:v>17.899999999999999</c:v>
                </c:pt>
                <c:pt idx="902">
                  <c:v>18.600000000000001</c:v>
                </c:pt>
                <c:pt idx="903">
                  <c:v>18.7</c:v>
                </c:pt>
                <c:pt idx="904">
                  <c:v>18</c:v>
                </c:pt>
                <c:pt idx="905">
                  <c:v>18.3</c:v>
                </c:pt>
                <c:pt idx="906">
                  <c:v>18.100000000000001</c:v>
                </c:pt>
                <c:pt idx="907">
                  <c:v>17.8</c:v>
                </c:pt>
                <c:pt idx="908">
                  <c:v>18.3</c:v>
                </c:pt>
                <c:pt idx="909">
                  <c:v>17.899999999999999</c:v>
                </c:pt>
                <c:pt idx="910">
                  <c:v>18</c:v>
                </c:pt>
                <c:pt idx="911">
                  <c:v>18.3</c:v>
                </c:pt>
                <c:pt idx="912">
                  <c:v>16.899999999999999</c:v>
                </c:pt>
                <c:pt idx="913">
                  <c:v>17.2</c:v>
                </c:pt>
                <c:pt idx="914">
                  <c:v>17.8</c:v>
                </c:pt>
                <c:pt idx="915">
                  <c:v>18.600000000000001</c:v>
                </c:pt>
                <c:pt idx="916">
                  <c:v>18.100000000000001</c:v>
                </c:pt>
                <c:pt idx="917">
                  <c:v>19.2</c:v>
                </c:pt>
                <c:pt idx="918">
                  <c:v>17.5</c:v>
                </c:pt>
                <c:pt idx="919">
                  <c:v>17.3</c:v>
                </c:pt>
                <c:pt idx="920">
                  <c:v>17.3</c:v>
                </c:pt>
                <c:pt idx="921">
                  <c:v>17.899999999999999</c:v>
                </c:pt>
                <c:pt idx="922">
                  <c:v>20</c:v>
                </c:pt>
                <c:pt idx="923">
                  <c:v>18.600000000000001</c:v>
                </c:pt>
                <c:pt idx="924">
                  <c:v>18.899999999999999</c:v>
                </c:pt>
                <c:pt idx="925">
                  <c:v>19.5</c:v>
                </c:pt>
                <c:pt idx="926">
                  <c:v>17.5</c:v>
                </c:pt>
                <c:pt idx="927">
                  <c:v>17.600000000000001</c:v>
                </c:pt>
                <c:pt idx="928">
                  <c:v>18.5</c:v>
                </c:pt>
                <c:pt idx="929">
                  <c:v>18.899999999999999</c:v>
                </c:pt>
                <c:pt idx="930">
                  <c:v>19.100000000000001</c:v>
                </c:pt>
                <c:pt idx="931">
                  <c:v>20.399999999999999</c:v>
                </c:pt>
                <c:pt idx="932">
                  <c:v>20.7</c:v>
                </c:pt>
                <c:pt idx="933">
                  <c:v>21.8</c:v>
                </c:pt>
                <c:pt idx="934">
                  <c:v>21.1</c:v>
                </c:pt>
                <c:pt idx="935">
                  <c:v>20.3</c:v>
                </c:pt>
                <c:pt idx="936">
                  <c:v>19.7</c:v>
                </c:pt>
                <c:pt idx="937">
                  <c:v>18.5</c:v>
                </c:pt>
                <c:pt idx="938">
                  <c:v>18.8</c:v>
                </c:pt>
                <c:pt idx="939">
                  <c:v>18.600000000000001</c:v>
                </c:pt>
                <c:pt idx="940">
                  <c:v>19.600000000000001</c:v>
                </c:pt>
                <c:pt idx="941">
                  <c:v>20.7</c:v>
                </c:pt>
                <c:pt idx="942">
                  <c:v>19.600000000000001</c:v>
                </c:pt>
                <c:pt idx="943">
                  <c:v>20.7</c:v>
                </c:pt>
                <c:pt idx="944">
                  <c:v>21.1</c:v>
                </c:pt>
                <c:pt idx="945">
                  <c:v>19.100000000000001</c:v>
                </c:pt>
                <c:pt idx="946">
                  <c:v>19.7</c:v>
                </c:pt>
                <c:pt idx="947">
                  <c:v>21.8</c:v>
                </c:pt>
                <c:pt idx="948">
                  <c:v>22.4</c:v>
                </c:pt>
                <c:pt idx="949">
                  <c:v>22.4</c:v>
                </c:pt>
                <c:pt idx="950">
                  <c:v>22.2</c:v>
                </c:pt>
                <c:pt idx="951">
                  <c:v>22.9</c:v>
                </c:pt>
                <c:pt idx="952">
                  <c:v>21.7</c:v>
                </c:pt>
                <c:pt idx="953">
                  <c:v>22.5</c:v>
                </c:pt>
                <c:pt idx="954">
                  <c:v>21.9</c:v>
                </c:pt>
                <c:pt idx="955">
                  <c:v>21.1</c:v>
                </c:pt>
                <c:pt idx="956">
                  <c:v>22.1</c:v>
                </c:pt>
                <c:pt idx="957">
                  <c:v>21.7</c:v>
                </c:pt>
                <c:pt idx="958">
                  <c:v>21.6</c:v>
                </c:pt>
                <c:pt idx="959">
                  <c:v>22.6</c:v>
                </c:pt>
                <c:pt idx="960">
                  <c:v>22.1</c:v>
                </c:pt>
                <c:pt idx="961">
                  <c:v>21.3</c:v>
                </c:pt>
                <c:pt idx="962">
                  <c:v>21.2</c:v>
                </c:pt>
                <c:pt idx="963">
                  <c:v>21.3</c:v>
                </c:pt>
                <c:pt idx="964">
                  <c:v>21.3</c:v>
                </c:pt>
                <c:pt idx="965">
                  <c:v>21.6</c:v>
                </c:pt>
                <c:pt idx="966">
                  <c:v>21.1</c:v>
                </c:pt>
                <c:pt idx="967">
                  <c:v>21.7</c:v>
                </c:pt>
                <c:pt idx="968">
                  <c:v>22</c:v>
                </c:pt>
                <c:pt idx="969">
                  <c:v>20.6</c:v>
                </c:pt>
                <c:pt idx="970">
                  <c:v>19.899999999999999</c:v>
                </c:pt>
                <c:pt idx="971">
                  <c:v>21.3</c:v>
                </c:pt>
                <c:pt idx="972">
                  <c:v>20.399999999999999</c:v>
                </c:pt>
                <c:pt idx="973">
                  <c:v>21</c:v>
                </c:pt>
                <c:pt idx="974">
                  <c:v>19.899999999999999</c:v>
                </c:pt>
                <c:pt idx="975">
                  <c:v>20.8</c:v>
                </c:pt>
                <c:pt idx="976">
                  <c:v>21.4</c:v>
                </c:pt>
                <c:pt idx="977">
                  <c:v>20</c:v>
                </c:pt>
                <c:pt idx="978">
                  <c:v>19.100000000000001</c:v>
                </c:pt>
                <c:pt idx="979">
                  <c:v>19.100000000000001</c:v>
                </c:pt>
                <c:pt idx="980">
                  <c:v>18.5</c:v>
                </c:pt>
                <c:pt idx="981">
                  <c:v>19.5</c:v>
                </c:pt>
                <c:pt idx="982">
                  <c:v>18</c:v>
                </c:pt>
                <c:pt idx="983">
                  <c:v>18.7</c:v>
                </c:pt>
                <c:pt idx="984">
                  <c:v>17.8</c:v>
                </c:pt>
                <c:pt idx="985">
                  <c:v>18.5</c:v>
                </c:pt>
                <c:pt idx="986">
                  <c:v>19</c:v>
                </c:pt>
                <c:pt idx="987">
                  <c:v>18.3</c:v>
                </c:pt>
                <c:pt idx="988">
                  <c:v>18.8</c:v>
                </c:pt>
                <c:pt idx="989">
                  <c:v>18</c:v>
                </c:pt>
                <c:pt idx="990">
                  <c:v>18.899999999999999</c:v>
                </c:pt>
                <c:pt idx="991">
                  <c:v>16.899999999999999</c:v>
                </c:pt>
                <c:pt idx="992">
                  <c:v>16.5</c:v>
                </c:pt>
                <c:pt idx="993">
                  <c:v>17.8</c:v>
                </c:pt>
                <c:pt idx="994">
                  <c:v>17.899999999999999</c:v>
                </c:pt>
                <c:pt idx="995">
                  <c:v>17.5</c:v>
                </c:pt>
                <c:pt idx="996">
                  <c:v>17.100000000000001</c:v>
                </c:pt>
                <c:pt idx="997">
                  <c:v>17.5</c:v>
                </c:pt>
                <c:pt idx="998">
                  <c:v>17.5</c:v>
                </c:pt>
                <c:pt idx="999">
                  <c:v>18</c:v>
                </c:pt>
                <c:pt idx="1000">
                  <c:v>18</c:v>
                </c:pt>
                <c:pt idx="1001">
                  <c:v>18.399999999999999</c:v>
                </c:pt>
                <c:pt idx="1002">
                  <c:v>18.600000000000001</c:v>
                </c:pt>
                <c:pt idx="1003">
                  <c:v>18.2</c:v>
                </c:pt>
                <c:pt idx="1004">
                  <c:v>18.100000000000001</c:v>
                </c:pt>
                <c:pt idx="1005">
                  <c:v>18.7</c:v>
                </c:pt>
                <c:pt idx="1006">
                  <c:v>19.100000000000001</c:v>
                </c:pt>
                <c:pt idx="1007">
                  <c:v>18.600000000000001</c:v>
                </c:pt>
                <c:pt idx="1008">
                  <c:v>18.899999999999999</c:v>
                </c:pt>
                <c:pt idx="1009">
                  <c:v>19.7</c:v>
                </c:pt>
                <c:pt idx="1010">
                  <c:v>19.600000000000001</c:v>
                </c:pt>
                <c:pt idx="1011">
                  <c:v>21.3</c:v>
                </c:pt>
                <c:pt idx="1012">
                  <c:v>21.4</c:v>
                </c:pt>
                <c:pt idx="1013">
                  <c:v>21.7</c:v>
                </c:pt>
                <c:pt idx="1014">
                  <c:v>21.6</c:v>
                </c:pt>
                <c:pt idx="1015">
                  <c:v>22</c:v>
                </c:pt>
                <c:pt idx="1016">
                  <c:v>22.9</c:v>
                </c:pt>
                <c:pt idx="1017">
                  <c:v>22.3</c:v>
                </c:pt>
                <c:pt idx="1018">
                  <c:v>22.6</c:v>
                </c:pt>
                <c:pt idx="1019">
                  <c:v>24.1</c:v>
                </c:pt>
                <c:pt idx="1020">
                  <c:v>24.2</c:v>
                </c:pt>
                <c:pt idx="1021">
                  <c:v>23.2</c:v>
                </c:pt>
                <c:pt idx="1022">
                  <c:v>24.6</c:v>
                </c:pt>
                <c:pt idx="1023">
                  <c:v>24.8</c:v>
                </c:pt>
                <c:pt idx="1024">
                  <c:v>25.7</c:v>
                </c:pt>
                <c:pt idx="1025">
                  <c:v>25.3</c:v>
                </c:pt>
                <c:pt idx="1026">
                  <c:v>26.3</c:v>
                </c:pt>
                <c:pt idx="1027">
                  <c:v>27</c:v>
                </c:pt>
                <c:pt idx="1028">
                  <c:v>25.5</c:v>
                </c:pt>
                <c:pt idx="1029">
                  <c:v>26.8</c:v>
                </c:pt>
                <c:pt idx="1030">
                  <c:v>27.9</c:v>
                </c:pt>
                <c:pt idx="1031">
                  <c:v>28.8</c:v>
                </c:pt>
                <c:pt idx="1032">
                  <c:v>29.2</c:v>
                </c:pt>
                <c:pt idx="1033">
                  <c:v>28.3</c:v>
                </c:pt>
                <c:pt idx="1034">
                  <c:v>29</c:v>
                </c:pt>
                <c:pt idx="1035">
                  <c:v>30.4</c:v>
                </c:pt>
                <c:pt idx="1036">
                  <c:v>29.2</c:v>
                </c:pt>
                <c:pt idx="1037">
                  <c:v>31.2</c:v>
                </c:pt>
                <c:pt idx="1038">
                  <c:v>30.3</c:v>
                </c:pt>
                <c:pt idx="1039">
                  <c:v>31.8</c:v>
                </c:pt>
                <c:pt idx="1040">
                  <c:v>31.3</c:v>
                </c:pt>
                <c:pt idx="1041">
                  <c:v>31.1</c:v>
                </c:pt>
                <c:pt idx="1042">
                  <c:v>31.8</c:v>
                </c:pt>
                <c:pt idx="1043">
                  <c:v>31.9</c:v>
                </c:pt>
                <c:pt idx="1044">
                  <c:v>31.4</c:v>
                </c:pt>
                <c:pt idx="1045">
                  <c:v>32.5</c:v>
                </c:pt>
                <c:pt idx="1046">
                  <c:v>32</c:v>
                </c:pt>
                <c:pt idx="1047">
                  <c:v>32.299999999999997</c:v>
                </c:pt>
                <c:pt idx="1048">
                  <c:v>31</c:v>
                </c:pt>
                <c:pt idx="1049">
                  <c:v>32.200000000000003</c:v>
                </c:pt>
                <c:pt idx="1050">
                  <c:v>32</c:v>
                </c:pt>
                <c:pt idx="1051">
                  <c:v>32.6</c:v>
                </c:pt>
                <c:pt idx="1052">
                  <c:v>32.9</c:v>
                </c:pt>
                <c:pt idx="1053">
                  <c:v>31.9</c:v>
                </c:pt>
                <c:pt idx="1054">
                  <c:v>31.5</c:v>
                </c:pt>
                <c:pt idx="1055">
                  <c:v>31.6</c:v>
                </c:pt>
                <c:pt idx="1056">
                  <c:v>31.9</c:v>
                </c:pt>
                <c:pt idx="1057">
                  <c:v>31.8</c:v>
                </c:pt>
                <c:pt idx="1058">
                  <c:v>32.200000000000003</c:v>
                </c:pt>
                <c:pt idx="1059">
                  <c:v>31.8</c:v>
                </c:pt>
                <c:pt idx="1060">
                  <c:v>31.8</c:v>
                </c:pt>
                <c:pt idx="1061">
                  <c:v>32.200000000000003</c:v>
                </c:pt>
                <c:pt idx="1062">
                  <c:v>32.1</c:v>
                </c:pt>
                <c:pt idx="1063">
                  <c:v>31.5</c:v>
                </c:pt>
                <c:pt idx="1064">
                  <c:v>32.4</c:v>
                </c:pt>
                <c:pt idx="1065">
                  <c:v>31.7</c:v>
                </c:pt>
                <c:pt idx="1066">
                  <c:v>30.8</c:v>
                </c:pt>
                <c:pt idx="1067">
                  <c:v>30.8</c:v>
                </c:pt>
                <c:pt idx="1068">
                  <c:v>32.1</c:v>
                </c:pt>
                <c:pt idx="1069">
                  <c:v>31.9</c:v>
                </c:pt>
                <c:pt idx="1070">
                  <c:v>30.6</c:v>
                </c:pt>
                <c:pt idx="1071">
                  <c:v>32.1</c:v>
                </c:pt>
                <c:pt idx="1072">
                  <c:v>30.4</c:v>
                </c:pt>
                <c:pt idx="1073">
                  <c:v>30.4</c:v>
                </c:pt>
                <c:pt idx="1074">
                  <c:v>31.1</c:v>
                </c:pt>
                <c:pt idx="1075">
                  <c:v>30.8</c:v>
                </c:pt>
                <c:pt idx="1076">
                  <c:v>30</c:v>
                </c:pt>
                <c:pt idx="1077">
                  <c:v>30.7</c:v>
                </c:pt>
                <c:pt idx="1078">
                  <c:v>28.9</c:v>
                </c:pt>
                <c:pt idx="1079">
                  <c:v>29.5</c:v>
                </c:pt>
                <c:pt idx="1080">
                  <c:v>28.6</c:v>
                </c:pt>
                <c:pt idx="1081">
                  <c:v>29.9</c:v>
                </c:pt>
                <c:pt idx="1082">
                  <c:v>29</c:v>
                </c:pt>
                <c:pt idx="1083">
                  <c:v>30.5</c:v>
                </c:pt>
                <c:pt idx="1084">
                  <c:v>29.8</c:v>
                </c:pt>
                <c:pt idx="1085">
                  <c:v>27.8</c:v>
                </c:pt>
                <c:pt idx="1086">
                  <c:v>29.2</c:v>
                </c:pt>
                <c:pt idx="1087">
                  <c:v>28.2</c:v>
                </c:pt>
                <c:pt idx="1088">
                  <c:v>28.9</c:v>
                </c:pt>
                <c:pt idx="1089">
                  <c:v>29.4</c:v>
                </c:pt>
                <c:pt idx="1090">
                  <c:v>28.5</c:v>
                </c:pt>
                <c:pt idx="1091">
                  <c:v>28.9</c:v>
                </c:pt>
                <c:pt idx="1092">
                  <c:v>28.2</c:v>
                </c:pt>
                <c:pt idx="1093">
                  <c:v>27</c:v>
                </c:pt>
                <c:pt idx="1094">
                  <c:v>28.6</c:v>
                </c:pt>
                <c:pt idx="1095">
                  <c:v>27.9</c:v>
                </c:pt>
                <c:pt idx="1096">
                  <c:v>27.6</c:v>
                </c:pt>
                <c:pt idx="1097">
                  <c:v>27</c:v>
                </c:pt>
                <c:pt idx="1098">
                  <c:v>29</c:v>
                </c:pt>
                <c:pt idx="1099">
                  <c:v>27.8</c:v>
                </c:pt>
                <c:pt idx="1100">
                  <c:v>28.8</c:v>
                </c:pt>
                <c:pt idx="1101">
                  <c:v>27.2</c:v>
                </c:pt>
                <c:pt idx="1102">
                  <c:v>29.3</c:v>
                </c:pt>
                <c:pt idx="1103">
                  <c:v>27.7</c:v>
                </c:pt>
                <c:pt idx="1104">
                  <c:v>27.2</c:v>
                </c:pt>
                <c:pt idx="1105">
                  <c:v>26.3</c:v>
                </c:pt>
                <c:pt idx="1106">
                  <c:v>27.2</c:v>
                </c:pt>
                <c:pt idx="1107">
                  <c:v>27.8</c:v>
                </c:pt>
                <c:pt idx="1108">
                  <c:v>26.3</c:v>
                </c:pt>
                <c:pt idx="1109">
                  <c:v>26.9</c:v>
                </c:pt>
                <c:pt idx="1110">
                  <c:v>26.9</c:v>
                </c:pt>
                <c:pt idx="1111">
                  <c:v>26.5</c:v>
                </c:pt>
                <c:pt idx="1112">
                  <c:v>26.2</c:v>
                </c:pt>
                <c:pt idx="1113">
                  <c:v>26</c:v>
                </c:pt>
                <c:pt idx="1114">
                  <c:v>25.9</c:v>
                </c:pt>
                <c:pt idx="1115">
                  <c:v>24.8</c:v>
                </c:pt>
                <c:pt idx="1116">
                  <c:v>25.8</c:v>
                </c:pt>
                <c:pt idx="1117">
                  <c:v>25</c:v>
                </c:pt>
                <c:pt idx="1118">
                  <c:v>25.1</c:v>
                </c:pt>
                <c:pt idx="1119">
                  <c:v>24.8</c:v>
                </c:pt>
                <c:pt idx="1120">
                  <c:v>24.9</c:v>
                </c:pt>
                <c:pt idx="1121">
                  <c:v>23.8</c:v>
                </c:pt>
                <c:pt idx="1122">
                  <c:v>24.3</c:v>
                </c:pt>
                <c:pt idx="1123">
                  <c:v>23</c:v>
                </c:pt>
                <c:pt idx="1124">
                  <c:v>23.9</c:v>
                </c:pt>
                <c:pt idx="1125">
                  <c:v>24.8</c:v>
                </c:pt>
                <c:pt idx="1126">
                  <c:v>25.6</c:v>
                </c:pt>
                <c:pt idx="1127">
                  <c:v>26</c:v>
                </c:pt>
                <c:pt idx="1128">
                  <c:v>22.6</c:v>
                </c:pt>
                <c:pt idx="1129">
                  <c:v>19.5</c:v>
                </c:pt>
                <c:pt idx="1130">
                  <c:v>20.5</c:v>
                </c:pt>
                <c:pt idx="1131">
                  <c:v>20.100000000000001</c:v>
                </c:pt>
                <c:pt idx="1132">
                  <c:v>21.5</c:v>
                </c:pt>
                <c:pt idx="1133">
                  <c:v>22.8</c:v>
                </c:pt>
                <c:pt idx="1134">
                  <c:v>24.4</c:v>
                </c:pt>
                <c:pt idx="1135">
                  <c:v>22.6</c:v>
                </c:pt>
                <c:pt idx="1136">
                  <c:v>22.8</c:v>
                </c:pt>
                <c:pt idx="1137">
                  <c:v>21</c:v>
                </c:pt>
                <c:pt idx="1138">
                  <c:v>21</c:v>
                </c:pt>
                <c:pt idx="1139">
                  <c:v>21.3</c:v>
                </c:pt>
                <c:pt idx="1140">
                  <c:v>20.6</c:v>
                </c:pt>
                <c:pt idx="1141">
                  <c:v>20.399999999999999</c:v>
                </c:pt>
                <c:pt idx="1142">
                  <c:v>21.9</c:v>
                </c:pt>
                <c:pt idx="1143">
                  <c:v>21.7</c:v>
                </c:pt>
                <c:pt idx="1144">
                  <c:v>22.3</c:v>
                </c:pt>
                <c:pt idx="1145">
                  <c:v>21.1</c:v>
                </c:pt>
                <c:pt idx="1146">
                  <c:v>20.9</c:v>
                </c:pt>
                <c:pt idx="1147">
                  <c:v>21.5</c:v>
                </c:pt>
                <c:pt idx="1148">
                  <c:v>20.9</c:v>
                </c:pt>
                <c:pt idx="1149">
                  <c:v>22.3</c:v>
                </c:pt>
                <c:pt idx="1150">
                  <c:v>21</c:v>
                </c:pt>
                <c:pt idx="1151">
                  <c:v>19</c:v>
                </c:pt>
                <c:pt idx="1152">
                  <c:v>20.100000000000001</c:v>
                </c:pt>
                <c:pt idx="1153">
                  <c:v>18.399999999999999</c:v>
                </c:pt>
                <c:pt idx="1154">
                  <c:v>19.399999999999999</c:v>
                </c:pt>
                <c:pt idx="1155">
                  <c:v>18.899999999999999</c:v>
                </c:pt>
                <c:pt idx="1156">
                  <c:v>18.5</c:v>
                </c:pt>
                <c:pt idx="1157">
                  <c:v>17.3</c:v>
                </c:pt>
                <c:pt idx="1158">
                  <c:v>18.899999999999999</c:v>
                </c:pt>
                <c:pt idx="1159">
                  <c:v>17.7</c:v>
                </c:pt>
                <c:pt idx="1160">
                  <c:v>18</c:v>
                </c:pt>
                <c:pt idx="1161">
                  <c:v>17.8</c:v>
                </c:pt>
                <c:pt idx="1162">
                  <c:v>18.3</c:v>
                </c:pt>
                <c:pt idx="1163">
                  <c:v>17.8</c:v>
                </c:pt>
                <c:pt idx="1164">
                  <c:v>18.8</c:v>
                </c:pt>
                <c:pt idx="1165">
                  <c:v>17.7</c:v>
                </c:pt>
                <c:pt idx="1166">
                  <c:v>17.2</c:v>
                </c:pt>
                <c:pt idx="1167">
                  <c:v>18.7</c:v>
                </c:pt>
                <c:pt idx="1168">
                  <c:v>18</c:v>
                </c:pt>
                <c:pt idx="1169">
                  <c:v>19.3</c:v>
                </c:pt>
                <c:pt idx="1170">
                  <c:v>18.399999999999999</c:v>
                </c:pt>
                <c:pt idx="1171">
                  <c:v>19.5</c:v>
                </c:pt>
                <c:pt idx="1172">
                  <c:v>19.5</c:v>
                </c:pt>
                <c:pt idx="1173">
                  <c:v>18.5</c:v>
                </c:pt>
                <c:pt idx="1174">
                  <c:v>19.899999999999999</c:v>
                </c:pt>
                <c:pt idx="1175">
                  <c:v>19.600000000000001</c:v>
                </c:pt>
                <c:pt idx="1176">
                  <c:v>19.600000000000001</c:v>
                </c:pt>
                <c:pt idx="1177">
                  <c:v>20.100000000000001</c:v>
                </c:pt>
                <c:pt idx="1178">
                  <c:v>20.100000000000001</c:v>
                </c:pt>
                <c:pt idx="1179">
                  <c:v>20.7</c:v>
                </c:pt>
                <c:pt idx="1180">
                  <c:v>20</c:v>
                </c:pt>
                <c:pt idx="1181">
                  <c:v>21</c:v>
                </c:pt>
                <c:pt idx="1182">
                  <c:v>21</c:v>
                </c:pt>
                <c:pt idx="1183">
                  <c:v>22.3</c:v>
                </c:pt>
                <c:pt idx="1184">
                  <c:v>22.5</c:v>
                </c:pt>
                <c:pt idx="1185">
                  <c:v>21.2</c:v>
                </c:pt>
                <c:pt idx="1186">
                  <c:v>21.3</c:v>
                </c:pt>
                <c:pt idx="1187">
                  <c:v>21.1</c:v>
                </c:pt>
                <c:pt idx="1188">
                  <c:v>23.4</c:v>
                </c:pt>
                <c:pt idx="1189">
                  <c:v>22.9</c:v>
                </c:pt>
                <c:pt idx="1190">
                  <c:v>22.3</c:v>
                </c:pt>
                <c:pt idx="1191">
                  <c:v>23.8</c:v>
                </c:pt>
                <c:pt idx="1192">
                  <c:v>23.9</c:v>
                </c:pt>
                <c:pt idx="1193">
                  <c:v>24.3</c:v>
                </c:pt>
                <c:pt idx="1194">
                  <c:v>22.8</c:v>
                </c:pt>
                <c:pt idx="1195">
                  <c:v>23.3</c:v>
                </c:pt>
                <c:pt idx="1196">
                  <c:v>23.3</c:v>
                </c:pt>
                <c:pt idx="1197">
                  <c:v>23.8</c:v>
                </c:pt>
                <c:pt idx="1198">
                  <c:v>23.4</c:v>
                </c:pt>
                <c:pt idx="1199">
                  <c:v>24.6</c:v>
                </c:pt>
                <c:pt idx="1200">
                  <c:v>25.1</c:v>
                </c:pt>
                <c:pt idx="1201">
                  <c:v>24.7</c:v>
                </c:pt>
                <c:pt idx="1202">
                  <c:v>25</c:v>
                </c:pt>
                <c:pt idx="1203">
                  <c:v>25.1</c:v>
                </c:pt>
                <c:pt idx="1204">
                  <c:v>25.9</c:v>
                </c:pt>
                <c:pt idx="1205">
                  <c:v>24.9</c:v>
                </c:pt>
                <c:pt idx="1206">
                  <c:v>25.2</c:v>
                </c:pt>
                <c:pt idx="1207">
                  <c:v>26.6</c:v>
                </c:pt>
                <c:pt idx="1208">
                  <c:v>25.8</c:v>
                </c:pt>
                <c:pt idx="1209">
                  <c:v>26</c:v>
                </c:pt>
                <c:pt idx="1210">
                  <c:v>25.7</c:v>
                </c:pt>
                <c:pt idx="1211">
                  <c:v>26.2</c:v>
                </c:pt>
                <c:pt idx="1212">
                  <c:v>26.1</c:v>
                </c:pt>
                <c:pt idx="1213">
                  <c:v>26.4</c:v>
                </c:pt>
                <c:pt idx="1214">
                  <c:v>25.4</c:v>
                </c:pt>
                <c:pt idx="1215">
                  <c:v>25.8</c:v>
                </c:pt>
                <c:pt idx="1216">
                  <c:v>26.9</c:v>
                </c:pt>
                <c:pt idx="1217">
                  <c:v>26.1</c:v>
                </c:pt>
                <c:pt idx="1218">
                  <c:v>27.1</c:v>
                </c:pt>
                <c:pt idx="1219">
                  <c:v>27.2</c:v>
                </c:pt>
                <c:pt idx="1220">
                  <c:v>28</c:v>
                </c:pt>
                <c:pt idx="1221">
                  <c:v>26.1</c:v>
                </c:pt>
                <c:pt idx="1222">
                  <c:v>27.4</c:v>
                </c:pt>
                <c:pt idx="1223">
                  <c:v>28.5</c:v>
                </c:pt>
                <c:pt idx="1224">
                  <c:v>27.1</c:v>
                </c:pt>
                <c:pt idx="1225">
                  <c:v>27.2</c:v>
                </c:pt>
                <c:pt idx="1226">
                  <c:v>27.8</c:v>
                </c:pt>
                <c:pt idx="1227">
                  <c:v>27.3</c:v>
                </c:pt>
                <c:pt idx="1228">
                  <c:v>27.1</c:v>
                </c:pt>
                <c:pt idx="1229">
                  <c:v>26.6</c:v>
                </c:pt>
                <c:pt idx="1230">
                  <c:v>25.6</c:v>
                </c:pt>
                <c:pt idx="1231">
                  <c:v>27.1</c:v>
                </c:pt>
                <c:pt idx="1232">
                  <c:v>26.7</c:v>
                </c:pt>
                <c:pt idx="1233">
                  <c:v>24.8</c:v>
                </c:pt>
                <c:pt idx="1234">
                  <c:v>25.4</c:v>
                </c:pt>
                <c:pt idx="1235">
                  <c:v>27.1</c:v>
                </c:pt>
                <c:pt idx="1236">
                  <c:v>25.1</c:v>
                </c:pt>
                <c:pt idx="1237">
                  <c:v>25.2</c:v>
                </c:pt>
                <c:pt idx="1238">
                  <c:v>25.1</c:v>
                </c:pt>
                <c:pt idx="1239">
                  <c:v>25.7</c:v>
                </c:pt>
                <c:pt idx="1240">
                  <c:v>26.1</c:v>
                </c:pt>
                <c:pt idx="1241">
                  <c:v>24.3</c:v>
                </c:pt>
                <c:pt idx="1242">
                  <c:v>24.5</c:v>
                </c:pt>
                <c:pt idx="1243">
                  <c:v>24.2</c:v>
                </c:pt>
                <c:pt idx="1244">
                  <c:v>23.2</c:v>
                </c:pt>
                <c:pt idx="1245">
                  <c:v>22.3</c:v>
                </c:pt>
                <c:pt idx="1246">
                  <c:v>22.6</c:v>
                </c:pt>
                <c:pt idx="1247">
                  <c:v>22.3</c:v>
                </c:pt>
                <c:pt idx="1248">
                  <c:v>21.8</c:v>
                </c:pt>
                <c:pt idx="1249">
                  <c:v>22.1</c:v>
                </c:pt>
                <c:pt idx="1250">
                  <c:v>21.7</c:v>
                </c:pt>
                <c:pt idx="1251">
                  <c:v>21.7</c:v>
                </c:pt>
                <c:pt idx="1252">
                  <c:v>20.2</c:v>
                </c:pt>
                <c:pt idx="1253">
                  <c:v>20</c:v>
                </c:pt>
                <c:pt idx="1254">
                  <c:v>21.2</c:v>
                </c:pt>
                <c:pt idx="1255">
                  <c:v>20.3</c:v>
                </c:pt>
                <c:pt idx="1256">
                  <c:v>21.1</c:v>
                </c:pt>
                <c:pt idx="1257">
                  <c:v>21.2</c:v>
                </c:pt>
                <c:pt idx="1258">
                  <c:v>19.899999999999999</c:v>
                </c:pt>
                <c:pt idx="1259">
                  <c:v>21.4</c:v>
                </c:pt>
                <c:pt idx="1260">
                  <c:v>21</c:v>
                </c:pt>
                <c:pt idx="1261">
                  <c:v>20.7</c:v>
                </c:pt>
                <c:pt idx="1262">
                  <c:v>20.7</c:v>
                </c:pt>
                <c:pt idx="1263">
                  <c:v>21.6</c:v>
                </c:pt>
                <c:pt idx="1264">
                  <c:v>20.8</c:v>
                </c:pt>
                <c:pt idx="1265">
                  <c:v>22.8</c:v>
                </c:pt>
                <c:pt idx="1266">
                  <c:v>22.7</c:v>
                </c:pt>
                <c:pt idx="1267">
                  <c:v>22.5</c:v>
                </c:pt>
                <c:pt idx="1268">
                  <c:v>22.5</c:v>
                </c:pt>
                <c:pt idx="1269">
                  <c:v>23.2</c:v>
                </c:pt>
                <c:pt idx="1270">
                  <c:v>23.8</c:v>
                </c:pt>
                <c:pt idx="1271">
                  <c:v>24.4</c:v>
                </c:pt>
                <c:pt idx="1272">
                  <c:v>25</c:v>
                </c:pt>
                <c:pt idx="1273">
                  <c:v>24.1</c:v>
                </c:pt>
                <c:pt idx="1274">
                  <c:v>25.5</c:v>
                </c:pt>
                <c:pt idx="1275">
                  <c:v>25.4</c:v>
                </c:pt>
                <c:pt idx="1276">
                  <c:v>25.5</c:v>
                </c:pt>
                <c:pt idx="1277">
                  <c:v>27.3</c:v>
                </c:pt>
                <c:pt idx="1278">
                  <c:v>24.1</c:v>
                </c:pt>
                <c:pt idx="1279">
                  <c:v>27.9</c:v>
                </c:pt>
                <c:pt idx="1280">
                  <c:v>27.5</c:v>
                </c:pt>
                <c:pt idx="1281">
                  <c:v>28.3</c:v>
                </c:pt>
                <c:pt idx="1282">
                  <c:v>28.2</c:v>
                </c:pt>
                <c:pt idx="1283">
                  <c:v>28.4</c:v>
                </c:pt>
                <c:pt idx="1284">
                  <c:v>30.1</c:v>
                </c:pt>
                <c:pt idx="1285">
                  <c:v>28.9</c:v>
                </c:pt>
                <c:pt idx="1286">
                  <c:v>29.9</c:v>
                </c:pt>
                <c:pt idx="1287">
                  <c:v>30.5</c:v>
                </c:pt>
                <c:pt idx="1288">
                  <c:v>31.1</c:v>
                </c:pt>
                <c:pt idx="1289">
                  <c:v>32</c:v>
                </c:pt>
                <c:pt idx="1290">
                  <c:v>31.7</c:v>
                </c:pt>
                <c:pt idx="1291">
                  <c:v>31</c:v>
                </c:pt>
                <c:pt idx="1292">
                  <c:v>31.7</c:v>
                </c:pt>
                <c:pt idx="1293">
                  <c:v>34</c:v>
                </c:pt>
                <c:pt idx="1294">
                  <c:v>32.9</c:v>
                </c:pt>
                <c:pt idx="1295">
                  <c:v>34</c:v>
                </c:pt>
                <c:pt idx="1296">
                  <c:v>35.4</c:v>
                </c:pt>
                <c:pt idx="1297">
                  <c:v>36.299999999999997</c:v>
                </c:pt>
                <c:pt idx="1298">
                  <c:v>36.6</c:v>
                </c:pt>
                <c:pt idx="1299">
                  <c:v>38</c:v>
                </c:pt>
                <c:pt idx="1300">
                  <c:v>37.1</c:v>
                </c:pt>
                <c:pt idx="1301">
                  <c:v>38</c:v>
                </c:pt>
                <c:pt idx="1302">
                  <c:v>36.200000000000003</c:v>
                </c:pt>
                <c:pt idx="1303">
                  <c:v>38</c:v>
                </c:pt>
                <c:pt idx="1304">
                  <c:v>38.200000000000003</c:v>
                </c:pt>
                <c:pt idx="1305">
                  <c:v>38.700000000000003</c:v>
                </c:pt>
                <c:pt idx="1306">
                  <c:v>38.5</c:v>
                </c:pt>
                <c:pt idx="1307">
                  <c:v>37.700000000000003</c:v>
                </c:pt>
                <c:pt idx="1308">
                  <c:v>37.6</c:v>
                </c:pt>
                <c:pt idx="1309">
                  <c:v>37.9</c:v>
                </c:pt>
                <c:pt idx="1310">
                  <c:v>39.6</c:v>
                </c:pt>
                <c:pt idx="1311">
                  <c:v>39.299999999999997</c:v>
                </c:pt>
                <c:pt idx="1312">
                  <c:v>39.1</c:v>
                </c:pt>
                <c:pt idx="1313">
                  <c:v>39.9</c:v>
                </c:pt>
                <c:pt idx="1314">
                  <c:v>40.1</c:v>
                </c:pt>
                <c:pt idx="1315">
                  <c:v>39.299999999999997</c:v>
                </c:pt>
                <c:pt idx="1316">
                  <c:v>39.700000000000003</c:v>
                </c:pt>
                <c:pt idx="1317">
                  <c:v>39.799999999999997</c:v>
                </c:pt>
                <c:pt idx="1318">
                  <c:v>40</c:v>
                </c:pt>
                <c:pt idx="1319">
                  <c:v>40.4</c:v>
                </c:pt>
                <c:pt idx="1320">
                  <c:v>41.1</c:v>
                </c:pt>
                <c:pt idx="1321">
                  <c:v>41.2</c:v>
                </c:pt>
                <c:pt idx="1322">
                  <c:v>39</c:v>
                </c:pt>
                <c:pt idx="1323">
                  <c:v>39.6</c:v>
                </c:pt>
                <c:pt idx="1324">
                  <c:v>41</c:v>
                </c:pt>
                <c:pt idx="1325">
                  <c:v>40.299999999999997</c:v>
                </c:pt>
                <c:pt idx="1326">
                  <c:v>40.6</c:v>
                </c:pt>
                <c:pt idx="1327">
                  <c:v>40.5</c:v>
                </c:pt>
                <c:pt idx="1328">
                  <c:v>41.2</c:v>
                </c:pt>
                <c:pt idx="1329">
                  <c:v>42.8</c:v>
                </c:pt>
                <c:pt idx="1330">
                  <c:v>41.3</c:v>
                </c:pt>
                <c:pt idx="1331">
                  <c:v>39.9</c:v>
                </c:pt>
                <c:pt idx="1332">
                  <c:v>41.6</c:v>
                </c:pt>
                <c:pt idx="1333">
                  <c:v>41.7</c:v>
                </c:pt>
                <c:pt idx="1334">
                  <c:v>40</c:v>
                </c:pt>
                <c:pt idx="1335">
                  <c:v>42.4</c:v>
                </c:pt>
                <c:pt idx="1336">
                  <c:v>41.2</c:v>
                </c:pt>
                <c:pt idx="1337">
                  <c:v>41.2</c:v>
                </c:pt>
                <c:pt idx="1338">
                  <c:v>39.4</c:v>
                </c:pt>
                <c:pt idx="1339">
                  <c:v>37.4</c:v>
                </c:pt>
                <c:pt idx="1340">
                  <c:v>36.6</c:v>
                </c:pt>
                <c:pt idx="1341">
                  <c:v>35.700000000000003</c:v>
                </c:pt>
                <c:pt idx="1342">
                  <c:v>36.200000000000003</c:v>
                </c:pt>
                <c:pt idx="1343">
                  <c:v>34.700000000000003</c:v>
                </c:pt>
                <c:pt idx="1344">
                  <c:v>36.700000000000003</c:v>
                </c:pt>
                <c:pt idx="1345">
                  <c:v>33.5</c:v>
                </c:pt>
                <c:pt idx="1346">
                  <c:v>31.8</c:v>
                </c:pt>
                <c:pt idx="1347">
                  <c:v>32.6</c:v>
                </c:pt>
                <c:pt idx="1348">
                  <c:v>31.2</c:v>
                </c:pt>
                <c:pt idx="1349">
                  <c:v>30.3</c:v>
                </c:pt>
                <c:pt idx="1350">
                  <c:v>30</c:v>
                </c:pt>
                <c:pt idx="1351">
                  <c:v>30.1</c:v>
                </c:pt>
                <c:pt idx="1352">
                  <c:v>28.9</c:v>
                </c:pt>
                <c:pt idx="1353">
                  <c:v>28.6</c:v>
                </c:pt>
                <c:pt idx="1354">
                  <c:v>26.6</c:v>
                </c:pt>
                <c:pt idx="1355">
                  <c:v>26.7</c:v>
                </c:pt>
                <c:pt idx="1356">
                  <c:v>26</c:v>
                </c:pt>
                <c:pt idx="1357">
                  <c:v>26.5</c:v>
                </c:pt>
                <c:pt idx="1358">
                  <c:v>26.1</c:v>
                </c:pt>
                <c:pt idx="1359">
                  <c:v>24.4</c:v>
                </c:pt>
                <c:pt idx="1360">
                  <c:v>23.3</c:v>
                </c:pt>
                <c:pt idx="1361">
                  <c:v>25.4</c:v>
                </c:pt>
                <c:pt idx="1362">
                  <c:v>24.1</c:v>
                </c:pt>
                <c:pt idx="1363">
                  <c:v>23.1</c:v>
                </c:pt>
                <c:pt idx="1364">
                  <c:v>21</c:v>
                </c:pt>
                <c:pt idx="1365">
                  <c:v>22.4</c:v>
                </c:pt>
                <c:pt idx="1366">
                  <c:v>22.5</c:v>
                </c:pt>
                <c:pt idx="1367">
                  <c:v>23.3</c:v>
                </c:pt>
                <c:pt idx="1368">
                  <c:v>24.1</c:v>
                </c:pt>
                <c:pt idx="1369">
                  <c:v>22.2</c:v>
                </c:pt>
                <c:pt idx="1370">
                  <c:v>23.6</c:v>
                </c:pt>
                <c:pt idx="1371">
                  <c:v>23.1</c:v>
                </c:pt>
                <c:pt idx="1372">
                  <c:v>24.3</c:v>
                </c:pt>
                <c:pt idx="1373">
                  <c:v>23.6</c:v>
                </c:pt>
                <c:pt idx="1374">
                  <c:v>23.9</c:v>
                </c:pt>
                <c:pt idx="1375">
                  <c:v>23.7</c:v>
                </c:pt>
                <c:pt idx="1376">
                  <c:v>22.9</c:v>
                </c:pt>
                <c:pt idx="1377">
                  <c:v>22.6</c:v>
                </c:pt>
                <c:pt idx="1378">
                  <c:v>24.5</c:v>
                </c:pt>
                <c:pt idx="1379">
                  <c:v>23.7</c:v>
                </c:pt>
                <c:pt idx="1380">
                  <c:v>23.4</c:v>
                </c:pt>
                <c:pt idx="1381">
                  <c:v>22.2</c:v>
                </c:pt>
                <c:pt idx="1382">
                  <c:v>22.7</c:v>
                </c:pt>
                <c:pt idx="1383">
                  <c:v>20.6</c:v>
                </c:pt>
                <c:pt idx="1384">
                  <c:v>21.5</c:v>
                </c:pt>
                <c:pt idx="1385">
                  <c:v>22.7</c:v>
                </c:pt>
                <c:pt idx="1386">
                  <c:v>23.8</c:v>
                </c:pt>
                <c:pt idx="1387">
                  <c:v>23.5</c:v>
                </c:pt>
                <c:pt idx="1388">
                  <c:v>23.2</c:v>
                </c:pt>
                <c:pt idx="1389">
                  <c:v>22.6</c:v>
                </c:pt>
                <c:pt idx="1390">
                  <c:v>23.1</c:v>
                </c:pt>
                <c:pt idx="1391">
                  <c:v>23.5</c:v>
                </c:pt>
                <c:pt idx="1392">
                  <c:v>22.6</c:v>
                </c:pt>
                <c:pt idx="1393">
                  <c:v>21.7</c:v>
                </c:pt>
                <c:pt idx="1394">
                  <c:v>20.7</c:v>
                </c:pt>
                <c:pt idx="1395">
                  <c:v>22.2</c:v>
                </c:pt>
                <c:pt idx="1396">
                  <c:v>21.4</c:v>
                </c:pt>
                <c:pt idx="1397">
                  <c:v>21.9</c:v>
                </c:pt>
                <c:pt idx="1398">
                  <c:v>23.8</c:v>
                </c:pt>
                <c:pt idx="1399">
                  <c:v>24.7</c:v>
                </c:pt>
                <c:pt idx="1400">
                  <c:v>22.6</c:v>
                </c:pt>
                <c:pt idx="1401">
                  <c:v>24.4</c:v>
                </c:pt>
                <c:pt idx="1402">
                  <c:v>24</c:v>
                </c:pt>
                <c:pt idx="1403">
                  <c:v>23.3</c:v>
                </c:pt>
                <c:pt idx="1404">
                  <c:v>23.1</c:v>
                </c:pt>
                <c:pt idx="1405">
                  <c:v>23.4</c:v>
                </c:pt>
                <c:pt idx="1406">
                  <c:v>22.6</c:v>
                </c:pt>
                <c:pt idx="1407">
                  <c:v>25</c:v>
                </c:pt>
                <c:pt idx="1408">
                  <c:v>23.6</c:v>
                </c:pt>
                <c:pt idx="1409">
                  <c:v>23.5</c:v>
                </c:pt>
                <c:pt idx="1410">
                  <c:v>23.6</c:v>
                </c:pt>
                <c:pt idx="1411">
                  <c:v>23.2</c:v>
                </c:pt>
                <c:pt idx="1412">
                  <c:v>23.4</c:v>
                </c:pt>
                <c:pt idx="1413">
                  <c:v>23.4</c:v>
                </c:pt>
                <c:pt idx="1414">
                  <c:v>22.6</c:v>
                </c:pt>
                <c:pt idx="1415">
                  <c:v>22.3</c:v>
                </c:pt>
                <c:pt idx="1416">
                  <c:v>23.3</c:v>
                </c:pt>
                <c:pt idx="1417">
                  <c:v>24.9</c:v>
                </c:pt>
                <c:pt idx="1418">
                  <c:v>24.4</c:v>
                </c:pt>
                <c:pt idx="1419">
                  <c:v>24.3</c:v>
                </c:pt>
                <c:pt idx="1420">
                  <c:v>23.3</c:v>
                </c:pt>
                <c:pt idx="1421">
                  <c:v>23.5</c:v>
                </c:pt>
                <c:pt idx="1422">
                  <c:v>23.1</c:v>
                </c:pt>
                <c:pt idx="1423">
                  <c:v>23.9</c:v>
                </c:pt>
                <c:pt idx="1424">
                  <c:v>23.7</c:v>
                </c:pt>
                <c:pt idx="1425">
                  <c:v>24.8</c:v>
                </c:pt>
                <c:pt idx="1426">
                  <c:v>24.3</c:v>
                </c:pt>
                <c:pt idx="1427">
                  <c:v>23.3</c:v>
                </c:pt>
                <c:pt idx="1428">
                  <c:v>22.5</c:v>
                </c:pt>
                <c:pt idx="1429">
                  <c:v>24.5</c:v>
                </c:pt>
                <c:pt idx="1430">
                  <c:v>23</c:v>
                </c:pt>
                <c:pt idx="1431">
                  <c:v>24.1</c:v>
                </c:pt>
                <c:pt idx="1432">
                  <c:v>23.8</c:v>
                </c:pt>
                <c:pt idx="1433">
                  <c:v>24.5</c:v>
                </c:pt>
                <c:pt idx="1434">
                  <c:v>24.3</c:v>
                </c:pt>
                <c:pt idx="1435">
                  <c:v>24.6</c:v>
                </c:pt>
                <c:pt idx="1436">
                  <c:v>23.8</c:v>
                </c:pt>
                <c:pt idx="1437">
                  <c:v>23.4</c:v>
                </c:pt>
                <c:pt idx="1438">
                  <c:v>23.3</c:v>
                </c:pt>
                <c:pt idx="1439">
                  <c:v>23.8</c:v>
                </c:pt>
                <c:pt idx="1440">
                  <c:v>23.9</c:v>
                </c:pt>
                <c:pt idx="1441">
                  <c:v>24.1</c:v>
                </c:pt>
                <c:pt idx="1442">
                  <c:v>24.1</c:v>
                </c:pt>
                <c:pt idx="1443">
                  <c:v>25.4</c:v>
                </c:pt>
                <c:pt idx="1444">
                  <c:v>24.9</c:v>
                </c:pt>
                <c:pt idx="1445">
                  <c:v>25.3</c:v>
                </c:pt>
                <c:pt idx="1446">
                  <c:v>24.2</c:v>
                </c:pt>
                <c:pt idx="1447">
                  <c:v>24.6</c:v>
                </c:pt>
                <c:pt idx="1448">
                  <c:v>24.9</c:v>
                </c:pt>
                <c:pt idx="1449">
                  <c:v>26.2</c:v>
                </c:pt>
                <c:pt idx="1450">
                  <c:v>26.9</c:v>
                </c:pt>
                <c:pt idx="1451">
                  <c:v>26.5</c:v>
                </c:pt>
                <c:pt idx="1452">
                  <c:v>25.7</c:v>
                </c:pt>
                <c:pt idx="1453">
                  <c:v>25.7</c:v>
                </c:pt>
                <c:pt idx="1454">
                  <c:v>25.6</c:v>
                </c:pt>
                <c:pt idx="1455">
                  <c:v>25.6</c:v>
                </c:pt>
                <c:pt idx="1456">
                  <c:v>27.6</c:v>
                </c:pt>
                <c:pt idx="1457">
                  <c:v>27.5</c:v>
                </c:pt>
                <c:pt idx="1458">
                  <c:v>27.4</c:v>
                </c:pt>
                <c:pt idx="1459">
                  <c:v>26.9</c:v>
                </c:pt>
                <c:pt idx="1460">
                  <c:v>27.3</c:v>
                </c:pt>
                <c:pt idx="1461">
                  <c:v>28.1</c:v>
                </c:pt>
                <c:pt idx="1462">
                  <c:v>27.9</c:v>
                </c:pt>
                <c:pt idx="1463">
                  <c:v>27.2</c:v>
                </c:pt>
                <c:pt idx="1464">
                  <c:v>28.2</c:v>
                </c:pt>
                <c:pt idx="1465">
                  <c:v>27.2</c:v>
                </c:pt>
                <c:pt idx="1466">
                  <c:v>27.7</c:v>
                </c:pt>
                <c:pt idx="1467">
                  <c:v>28</c:v>
                </c:pt>
                <c:pt idx="1468">
                  <c:v>27.6</c:v>
                </c:pt>
                <c:pt idx="1469">
                  <c:v>28.9</c:v>
                </c:pt>
                <c:pt idx="1470">
                  <c:v>27.9</c:v>
                </c:pt>
                <c:pt idx="1471">
                  <c:v>28.9</c:v>
                </c:pt>
                <c:pt idx="1472">
                  <c:v>28.6</c:v>
                </c:pt>
                <c:pt idx="1473">
                  <c:v>28.6</c:v>
                </c:pt>
                <c:pt idx="1474">
                  <c:v>27.8</c:v>
                </c:pt>
                <c:pt idx="1475">
                  <c:v>27.6</c:v>
                </c:pt>
                <c:pt idx="1476">
                  <c:v>28.1</c:v>
                </c:pt>
                <c:pt idx="1477">
                  <c:v>28.9</c:v>
                </c:pt>
                <c:pt idx="1478">
                  <c:v>28.2</c:v>
                </c:pt>
                <c:pt idx="1479">
                  <c:v>27.7</c:v>
                </c:pt>
                <c:pt idx="1480">
                  <c:v>25.9</c:v>
                </c:pt>
                <c:pt idx="1481">
                  <c:v>27.4</c:v>
                </c:pt>
                <c:pt idx="1482">
                  <c:v>27.8</c:v>
                </c:pt>
                <c:pt idx="1483">
                  <c:v>27.4</c:v>
                </c:pt>
                <c:pt idx="1484">
                  <c:v>28</c:v>
                </c:pt>
                <c:pt idx="1485">
                  <c:v>28.4</c:v>
                </c:pt>
                <c:pt idx="1486">
                  <c:v>26.7</c:v>
                </c:pt>
                <c:pt idx="1487">
                  <c:v>27.6</c:v>
                </c:pt>
                <c:pt idx="1488">
                  <c:v>26.4</c:v>
                </c:pt>
                <c:pt idx="1489">
                  <c:v>26.7</c:v>
                </c:pt>
                <c:pt idx="1490">
                  <c:v>27.5</c:v>
                </c:pt>
                <c:pt idx="1491">
                  <c:v>26.7</c:v>
                </c:pt>
                <c:pt idx="1492">
                  <c:v>27.2</c:v>
                </c:pt>
                <c:pt idx="1493">
                  <c:v>28.6</c:v>
                </c:pt>
                <c:pt idx="1494">
                  <c:v>26.9</c:v>
                </c:pt>
                <c:pt idx="1495">
                  <c:v>27.9</c:v>
                </c:pt>
                <c:pt idx="1496">
                  <c:v>27.8</c:v>
                </c:pt>
                <c:pt idx="1497">
                  <c:v>29.1</c:v>
                </c:pt>
                <c:pt idx="1498">
                  <c:v>28.7</c:v>
                </c:pt>
                <c:pt idx="1499">
                  <c:v>26.2</c:v>
                </c:pt>
                <c:pt idx="1500">
                  <c:v>25.6</c:v>
                </c:pt>
                <c:pt idx="1501">
                  <c:v>26.5</c:v>
                </c:pt>
                <c:pt idx="1502">
                  <c:v>27.6</c:v>
                </c:pt>
                <c:pt idx="1503">
                  <c:v>27.4</c:v>
                </c:pt>
                <c:pt idx="1504">
                  <c:v>28.2</c:v>
                </c:pt>
                <c:pt idx="1505">
                  <c:v>26.9</c:v>
                </c:pt>
                <c:pt idx="1506">
                  <c:v>27.7</c:v>
                </c:pt>
                <c:pt idx="1507">
                  <c:v>28.4</c:v>
                </c:pt>
                <c:pt idx="1508">
                  <c:v>28.7</c:v>
                </c:pt>
                <c:pt idx="1509">
                  <c:v>29.6</c:v>
                </c:pt>
                <c:pt idx="1510">
                  <c:v>28.4</c:v>
                </c:pt>
                <c:pt idx="1511">
                  <c:v>28.9</c:v>
                </c:pt>
                <c:pt idx="1512">
                  <c:v>28.2</c:v>
                </c:pt>
                <c:pt idx="1513">
                  <c:v>29.4</c:v>
                </c:pt>
                <c:pt idx="1514">
                  <c:v>27.9</c:v>
                </c:pt>
                <c:pt idx="1515">
                  <c:v>29.5</c:v>
                </c:pt>
                <c:pt idx="1516">
                  <c:v>28.6</c:v>
                </c:pt>
                <c:pt idx="1517">
                  <c:v>28.6</c:v>
                </c:pt>
                <c:pt idx="1518">
                  <c:v>27.1</c:v>
                </c:pt>
                <c:pt idx="1519">
                  <c:v>27.2</c:v>
                </c:pt>
                <c:pt idx="1520">
                  <c:v>27.7</c:v>
                </c:pt>
                <c:pt idx="1521">
                  <c:v>27.5</c:v>
                </c:pt>
                <c:pt idx="1522">
                  <c:v>28.6</c:v>
                </c:pt>
                <c:pt idx="1523">
                  <c:v>31</c:v>
                </c:pt>
                <c:pt idx="1524">
                  <c:v>30.8</c:v>
                </c:pt>
                <c:pt idx="1525">
                  <c:v>31.4</c:v>
                </c:pt>
                <c:pt idx="1526">
                  <c:v>31.7</c:v>
                </c:pt>
                <c:pt idx="1527">
                  <c:v>31.3</c:v>
                </c:pt>
                <c:pt idx="1528">
                  <c:v>30.8</c:v>
                </c:pt>
                <c:pt idx="1529">
                  <c:v>31.1</c:v>
                </c:pt>
                <c:pt idx="1530">
                  <c:v>32.4</c:v>
                </c:pt>
                <c:pt idx="1531">
                  <c:v>32.799999999999997</c:v>
                </c:pt>
                <c:pt idx="1532">
                  <c:v>31.1</c:v>
                </c:pt>
                <c:pt idx="1533">
                  <c:v>32.1</c:v>
                </c:pt>
                <c:pt idx="1534">
                  <c:v>35.1</c:v>
                </c:pt>
                <c:pt idx="1535">
                  <c:v>39.6</c:v>
                </c:pt>
                <c:pt idx="1536">
                  <c:v>40.5</c:v>
                </c:pt>
                <c:pt idx="1537">
                  <c:v>42.7</c:v>
                </c:pt>
                <c:pt idx="1538">
                  <c:v>40.9</c:v>
                </c:pt>
                <c:pt idx="1539">
                  <c:v>32.299999999999997</c:v>
                </c:pt>
                <c:pt idx="1540">
                  <c:v>32.1</c:v>
                </c:pt>
                <c:pt idx="1541">
                  <c:v>32.4</c:v>
                </c:pt>
                <c:pt idx="1542">
                  <c:v>33.299999999999997</c:v>
                </c:pt>
                <c:pt idx="1543">
                  <c:v>32.6</c:v>
                </c:pt>
                <c:pt idx="1544">
                  <c:v>33.9</c:v>
                </c:pt>
                <c:pt idx="1545">
                  <c:v>34.1</c:v>
                </c:pt>
                <c:pt idx="1546">
                  <c:v>35.1</c:v>
                </c:pt>
                <c:pt idx="1547">
                  <c:v>33.5</c:v>
                </c:pt>
                <c:pt idx="1548">
                  <c:v>34.1</c:v>
                </c:pt>
                <c:pt idx="1549">
                  <c:v>33.1</c:v>
                </c:pt>
                <c:pt idx="1550">
                  <c:v>34.700000000000003</c:v>
                </c:pt>
                <c:pt idx="1551">
                  <c:v>34.799999999999997</c:v>
                </c:pt>
                <c:pt idx="1552">
                  <c:v>36.200000000000003</c:v>
                </c:pt>
                <c:pt idx="1553">
                  <c:v>36.1</c:v>
                </c:pt>
                <c:pt idx="1554">
                  <c:v>35.299999999999997</c:v>
                </c:pt>
                <c:pt idx="1555">
                  <c:v>37.700000000000003</c:v>
                </c:pt>
                <c:pt idx="1556">
                  <c:v>38.4</c:v>
                </c:pt>
                <c:pt idx="1557">
                  <c:v>38.4</c:v>
                </c:pt>
                <c:pt idx="1558">
                  <c:v>37.799999999999997</c:v>
                </c:pt>
                <c:pt idx="1559">
                  <c:v>39.5</c:v>
                </c:pt>
                <c:pt idx="1560">
                  <c:v>37.700000000000003</c:v>
                </c:pt>
                <c:pt idx="1561">
                  <c:v>40.200000000000003</c:v>
                </c:pt>
                <c:pt idx="1562">
                  <c:v>40.200000000000003</c:v>
                </c:pt>
                <c:pt idx="1563">
                  <c:v>42.2</c:v>
                </c:pt>
                <c:pt idx="1564">
                  <c:v>43.7</c:v>
                </c:pt>
                <c:pt idx="1565">
                  <c:v>43.4</c:v>
                </c:pt>
                <c:pt idx="1566">
                  <c:v>45</c:v>
                </c:pt>
                <c:pt idx="1567">
                  <c:v>45.9</c:v>
                </c:pt>
                <c:pt idx="1568">
                  <c:v>47.4</c:v>
                </c:pt>
                <c:pt idx="1569">
                  <c:v>47.1</c:v>
                </c:pt>
                <c:pt idx="1570">
                  <c:v>48</c:v>
                </c:pt>
                <c:pt idx="1571">
                  <c:v>47.9</c:v>
                </c:pt>
                <c:pt idx="1572">
                  <c:v>48.2</c:v>
                </c:pt>
                <c:pt idx="1573">
                  <c:v>49.8</c:v>
                </c:pt>
                <c:pt idx="1574">
                  <c:v>50.1</c:v>
                </c:pt>
                <c:pt idx="1575">
                  <c:v>51.1</c:v>
                </c:pt>
                <c:pt idx="1576">
                  <c:v>51.3</c:v>
                </c:pt>
                <c:pt idx="1577">
                  <c:v>53.5</c:v>
                </c:pt>
                <c:pt idx="1578">
                  <c:v>55</c:v>
                </c:pt>
                <c:pt idx="1579">
                  <c:v>54.5</c:v>
                </c:pt>
                <c:pt idx="1580">
                  <c:v>56.5</c:v>
                </c:pt>
                <c:pt idx="1581">
                  <c:v>56.4</c:v>
                </c:pt>
                <c:pt idx="1582">
                  <c:v>58.7</c:v>
                </c:pt>
                <c:pt idx="1583">
                  <c:v>58.6</c:v>
                </c:pt>
                <c:pt idx="1584">
                  <c:v>60.9</c:v>
                </c:pt>
                <c:pt idx="1585">
                  <c:v>61.7</c:v>
                </c:pt>
                <c:pt idx="1586">
                  <c:v>63.8</c:v>
                </c:pt>
                <c:pt idx="1587">
                  <c:v>65</c:v>
                </c:pt>
                <c:pt idx="1588">
                  <c:v>66.400000000000006</c:v>
                </c:pt>
                <c:pt idx="1589">
                  <c:v>69.099999999999994</c:v>
                </c:pt>
                <c:pt idx="1590">
                  <c:v>71.099999999999994</c:v>
                </c:pt>
                <c:pt idx="1591">
                  <c:v>73.7</c:v>
                </c:pt>
                <c:pt idx="1592">
                  <c:v>76.2</c:v>
                </c:pt>
                <c:pt idx="1593">
                  <c:v>78.900000000000006</c:v>
                </c:pt>
                <c:pt idx="1594">
                  <c:v>80.7</c:v>
                </c:pt>
                <c:pt idx="1595">
                  <c:v>81.3</c:v>
                </c:pt>
                <c:pt idx="1596">
                  <c:v>84.3</c:v>
                </c:pt>
                <c:pt idx="1597">
                  <c:v>86.2</c:v>
                </c:pt>
                <c:pt idx="1598">
                  <c:v>87.4</c:v>
                </c:pt>
                <c:pt idx="1599">
                  <c:v>89.1</c:v>
                </c:pt>
                <c:pt idx="1600">
                  <c:v>89.1</c:v>
                </c:pt>
                <c:pt idx="1601">
                  <c:v>91.3</c:v>
                </c:pt>
                <c:pt idx="1602">
                  <c:v>92.1</c:v>
                </c:pt>
                <c:pt idx="1603">
                  <c:v>92.1</c:v>
                </c:pt>
                <c:pt idx="1604">
                  <c:v>91.9</c:v>
                </c:pt>
                <c:pt idx="1605">
                  <c:v>91.3</c:v>
                </c:pt>
                <c:pt idx="1606">
                  <c:v>92.8</c:v>
                </c:pt>
                <c:pt idx="1607">
                  <c:v>93.1</c:v>
                </c:pt>
                <c:pt idx="1608">
                  <c:v>93</c:v>
                </c:pt>
                <c:pt idx="1609">
                  <c:v>93.8</c:v>
                </c:pt>
                <c:pt idx="1610">
                  <c:v>91.9</c:v>
                </c:pt>
                <c:pt idx="1611">
                  <c:v>91.5</c:v>
                </c:pt>
                <c:pt idx="1612">
                  <c:v>90.1</c:v>
                </c:pt>
                <c:pt idx="1613">
                  <c:v>90.8</c:v>
                </c:pt>
                <c:pt idx="1614">
                  <c:v>89.8</c:v>
                </c:pt>
                <c:pt idx="1615">
                  <c:v>88.3</c:v>
                </c:pt>
                <c:pt idx="1616">
                  <c:v>88.9</c:v>
                </c:pt>
                <c:pt idx="1617">
                  <c:v>87.1</c:v>
                </c:pt>
                <c:pt idx="1618">
                  <c:v>86.7</c:v>
                </c:pt>
                <c:pt idx="1619">
                  <c:v>86</c:v>
                </c:pt>
                <c:pt idx="1620">
                  <c:v>85.8</c:v>
                </c:pt>
                <c:pt idx="1621">
                  <c:v>84.8</c:v>
                </c:pt>
                <c:pt idx="1622">
                  <c:v>84.6</c:v>
                </c:pt>
                <c:pt idx="1623">
                  <c:v>82.8</c:v>
                </c:pt>
                <c:pt idx="1624">
                  <c:v>83.1</c:v>
                </c:pt>
                <c:pt idx="1625">
                  <c:v>82.8</c:v>
                </c:pt>
                <c:pt idx="1626">
                  <c:v>81.7</c:v>
                </c:pt>
                <c:pt idx="1627">
                  <c:v>80.400000000000006</c:v>
                </c:pt>
                <c:pt idx="1628">
                  <c:v>81.2</c:v>
                </c:pt>
                <c:pt idx="1629">
                  <c:v>81.3</c:v>
                </c:pt>
                <c:pt idx="1630">
                  <c:v>80.599999999999994</c:v>
                </c:pt>
                <c:pt idx="1631">
                  <c:v>81.099999999999994</c:v>
                </c:pt>
                <c:pt idx="1632">
                  <c:v>81.599999999999994</c:v>
                </c:pt>
                <c:pt idx="1633">
                  <c:v>82.8</c:v>
                </c:pt>
                <c:pt idx="1634">
                  <c:v>83</c:v>
                </c:pt>
                <c:pt idx="1635">
                  <c:v>84.4</c:v>
                </c:pt>
                <c:pt idx="1636">
                  <c:v>84.4</c:v>
                </c:pt>
                <c:pt idx="1637">
                  <c:v>85</c:v>
                </c:pt>
                <c:pt idx="1638">
                  <c:v>85.8</c:v>
                </c:pt>
                <c:pt idx="1639">
                  <c:v>85.6</c:v>
                </c:pt>
                <c:pt idx="1640">
                  <c:v>87.8</c:v>
                </c:pt>
                <c:pt idx="1641">
                  <c:v>87.6</c:v>
                </c:pt>
                <c:pt idx="1642">
                  <c:v>86.7</c:v>
                </c:pt>
                <c:pt idx="1643">
                  <c:v>86.9</c:v>
                </c:pt>
                <c:pt idx="1644">
                  <c:v>86.2</c:v>
                </c:pt>
                <c:pt idx="1645">
                  <c:v>86.1</c:v>
                </c:pt>
                <c:pt idx="1646">
                  <c:v>84.2</c:v>
                </c:pt>
                <c:pt idx="1647">
                  <c:v>83.4</c:v>
                </c:pt>
                <c:pt idx="1648">
                  <c:v>82.8</c:v>
                </c:pt>
                <c:pt idx="1649">
                  <c:v>79.599999999999994</c:v>
                </c:pt>
                <c:pt idx="1650">
                  <c:v>79.099999999999994</c:v>
                </c:pt>
                <c:pt idx="1651">
                  <c:v>76.900000000000006</c:v>
                </c:pt>
                <c:pt idx="1652">
                  <c:v>74.099999999999994</c:v>
                </c:pt>
                <c:pt idx="1653">
                  <c:v>71.5</c:v>
                </c:pt>
                <c:pt idx="1654">
                  <c:v>69.2</c:v>
                </c:pt>
                <c:pt idx="1655">
                  <c:v>66.599999999999994</c:v>
                </c:pt>
                <c:pt idx="1656">
                  <c:v>62</c:v>
                </c:pt>
                <c:pt idx="1657">
                  <c:v>58.4</c:v>
                </c:pt>
                <c:pt idx="1658">
                  <c:v>56.3</c:v>
                </c:pt>
                <c:pt idx="1659">
                  <c:v>52.1</c:v>
                </c:pt>
                <c:pt idx="1660">
                  <c:v>49.7</c:v>
                </c:pt>
                <c:pt idx="1661">
                  <c:v>48.6</c:v>
                </c:pt>
                <c:pt idx="1662">
                  <c:v>45.9</c:v>
                </c:pt>
                <c:pt idx="1663">
                  <c:v>45</c:v>
                </c:pt>
                <c:pt idx="1664">
                  <c:v>41.7</c:v>
                </c:pt>
                <c:pt idx="1665">
                  <c:v>39.6</c:v>
                </c:pt>
                <c:pt idx="1666">
                  <c:v>37.700000000000003</c:v>
                </c:pt>
                <c:pt idx="1667">
                  <c:v>37</c:v>
                </c:pt>
                <c:pt idx="1668">
                  <c:v>35.6</c:v>
                </c:pt>
                <c:pt idx="1669">
                  <c:v>32.200000000000003</c:v>
                </c:pt>
                <c:pt idx="1670">
                  <c:v>32.6</c:v>
                </c:pt>
                <c:pt idx="1671">
                  <c:v>32.299999999999997</c:v>
                </c:pt>
                <c:pt idx="1672">
                  <c:v>30.7</c:v>
                </c:pt>
                <c:pt idx="1673">
                  <c:v>29.8</c:v>
                </c:pt>
                <c:pt idx="1674">
                  <c:v>29</c:v>
                </c:pt>
                <c:pt idx="1675">
                  <c:v>29.2</c:v>
                </c:pt>
                <c:pt idx="1676">
                  <c:v>28.5</c:v>
                </c:pt>
                <c:pt idx="1677">
                  <c:v>28.6</c:v>
                </c:pt>
                <c:pt idx="1678">
                  <c:v>26.7</c:v>
                </c:pt>
                <c:pt idx="1679">
                  <c:v>25.8</c:v>
                </c:pt>
                <c:pt idx="1680">
                  <c:v>25.9</c:v>
                </c:pt>
                <c:pt idx="1681">
                  <c:v>26.2</c:v>
                </c:pt>
                <c:pt idx="1682">
                  <c:v>26.6</c:v>
                </c:pt>
                <c:pt idx="1683">
                  <c:v>24.8</c:v>
                </c:pt>
                <c:pt idx="1684">
                  <c:v>24.7</c:v>
                </c:pt>
                <c:pt idx="1685">
                  <c:v>24</c:v>
                </c:pt>
                <c:pt idx="1686">
                  <c:v>23.8</c:v>
                </c:pt>
                <c:pt idx="1687">
                  <c:v>23.6</c:v>
                </c:pt>
                <c:pt idx="1688">
                  <c:v>22.8</c:v>
                </c:pt>
                <c:pt idx="1689">
                  <c:v>22.4</c:v>
                </c:pt>
                <c:pt idx="1690">
                  <c:v>20.5</c:v>
                </c:pt>
                <c:pt idx="1691">
                  <c:v>19.5</c:v>
                </c:pt>
                <c:pt idx="1692">
                  <c:v>21.5</c:v>
                </c:pt>
                <c:pt idx="1693">
                  <c:v>20.9</c:v>
                </c:pt>
                <c:pt idx="1694">
                  <c:v>20.7</c:v>
                </c:pt>
                <c:pt idx="1695">
                  <c:v>19.899999999999999</c:v>
                </c:pt>
                <c:pt idx="1696">
                  <c:v>18.600000000000001</c:v>
                </c:pt>
                <c:pt idx="1697">
                  <c:v>18.899999999999999</c:v>
                </c:pt>
                <c:pt idx="1698">
                  <c:v>18.2</c:v>
                </c:pt>
                <c:pt idx="1699">
                  <c:v>19.2</c:v>
                </c:pt>
                <c:pt idx="1700">
                  <c:v>19</c:v>
                </c:pt>
                <c:pt idx="1701">
                  <c:v>19.2</c:v>
                </c:pt>
                <c:pt idx="1702">
                  <c:v>18.399999999999999</c:v>
                </c:pt>
                <c:pt idx="1703">
                  <c:v>18.8</c:v>
                </c:pt>
                <c:pt idx="1704">
                  <c:v>18.7</c:v>
                </c:pt>
                <c:pt idx="1705">
                  <c:v>17.899999999999999</c:v>
                </c:pt>
                <c:pt idx="1706">
                  <c:v>18</c:v>
                </c:pt>
                <c:pt idx="1707">
                  <c:v>19.100000000000001</c:v>
                </c:pt>
                <c:pt idx="1708">
                  <c:v>18.8</c:v>
                </c:pt>
                <c:pt idx="1709">
                  <c:v>18.399999999999999</c:v>
                </c:pt>
                <c:pt idx="1710">
                  <c:v>17.7</c:v>
                </c:pt>
                <c:pt idx="1711">
                  <c:v>18.399999999999999</c:v>
                </c:pt>
                <c:pt idx="1712">
                  <c:v>19</c:v>
                </c:pt>
                <c:pt idx="1713">
                  <c:v>19.600000000000001</c:v>
                </c:pt>
                <c:pt idx="1714">
                  <c:v>19.100000000000001</c:v>
                </c:pt>
                <c:pt idx="1715">
                  <c:v>18.7</c:v>
                </c:pt>
                <c:pt idx="1716">
                  <c:v>18.8</c:v>
                </c:pt>
                <c:pt idx="1717">
                  <c:v>20.8</c:v>
                </c:pt>
                <c:pt idx="1718">
                  <c:v>20.100000000000001</c:v>
                </c:pt>
                <c:pt idx="1719">
                  <c:v>18.600000000000001</c:v>
                </c:pt>
                <c:pt idx="1720">
                  <c:v>19.899999999999999</c:v>
                </c:pt>
                <c:pt idx="1721">
                  <c:v>21.4</c:v>
                </c:pt>
                <c:pt idx="1722">
                  <c:v>22.7</c:v>
                </c:pt>
                <c:pt idx="1723">
                  <c:v>20.9</c:v>
                </c:pt>
                <c:pt idx="1724">
                  <c:v>22.1</c:v>
                </c:pt>
                <c:pt idx="1725">
                  <c:v>22.4</c:v>
                </c:pt>
                <c:pt idx="1726">
                  <c:v>24.2</c:v>
                </c:pt>
                <c:pt idx="1727">
                  <c:v>24.6</c:v>
                </c:pt>
                <c:pt idx="1728">
                  <c:v>25.6</c:v>
                </c:pt>
                <c:pt idx="1729">
                  <c:v>25.6</c:v>
                </c:pt>
                <c:pt idx="1730">
                  <c:v>25.2</c:v>
                </c:pt>
                <c:pt idx="1731">
                  <c:v>25.5</c:v>
                </c:pt>
                <c:pt idx="1732">
                  <c:v>27.1</c:v>
                </c:pt>
                <c:pt idx="1733">
                  <c:v>26.9</c:v>
                </c:pt>
                <c:pt idx="1734">
                  <c:v>28.2</c:v>
                </c:pt>
                <c:pt idx="1735">
                  <c:v>28.5</c:v>
                </c:pt>
                <c:pt idx="1736">
                  <c:v>29.3</c:v>
                </c:pt>
                <c:pt idx="1737">
                  <c:v>32.299999999999997</c:v>
                </c:pt>
                <c:pt idx="1738">
                  <c:v>31.9</c:v>
                </c:pt>
                <c:pt idx="1739">
                  <c:v>31.1</c:v>
                </c:pt>
                <c:pt idx="1740">
                  <c:v>28.8</c:v>
                </c:pt>
                <c:pt idx="1741">
                  <c:v>27.1</c:v>
                </c:pt>
                <c:pt idx="1742">
                  <c:v>25</c:v>
                </c:pt>
                <c:pt idx="1743">
                  <c:v>26</c:v>
                </c:pt>
                <c:pt idx="1744">
                  <c:v>25.8</c:v>
                </c:pt>
                <c:pt idx="1745">
                  <c:v>28</c:v>
                </c:pt>
                <c:pt idx="1746">
                  <c:v>28.2</c:v>
                </c:pt>
                <c:pt idx="1747">
                  <c:v>27.4</c:v>
                </c:pt>
                <c:pt idx="1748">
                  <c:v>26.7</c:v>
                </c:pt>
                <c:pt idx="1749">
                  <c:v>26.7</c:v>
                </c:pt>
                <c:pt idx="1750">
                  <c:v>26.9</c:v>
                </c:pt>
                <c:pt idx="1751">
                  <c:v>27.3</c:v>
                </c:pt>
                <c:pt idx="1752">
                  <c:v>27.2</c:v>
                </c:pt>
                <c:pt idx="1753">
                  <c:v>26.9</c:v>
                </c:pt>
                <c:pt idx="1754">
                  <c:v>26.9</c:v>
                </c:pt>
                <c:pt idx="1755">
                  <c:v>27.1</c:v>
                </c:pt>
                <c:pt idx="1756">
                  <c:v>26.2</c:v>
                </c:pt>
                <c:pt idx="1757">
                  <c:v>26.1</c:v>
                </c:pt>
                <c:pt idx="1758">
                  <c:v>26.5</c:v>
                </c:pt>
                <c:pt idx="1759">
                  <c:v>26.3</c:v>
                </c:pt>
                <c:pt idx="1760">
                  <c:v>26.4</c:v>
                </c:pt>
                <c:pt idx="1761">
                  <c:v>27.2</c:v>
                </c:pt>
                <c:pt idx="1762">
                  <c:v>26.2</c:v>
                </c:pt>
                <c:pt idx="1763">
                  <c:v>27.4</c:v>
                </c:pt>
                <c:pt idx="1764">
                  <c:v>27.2</c:v>
                </c:pt>
                <c:pt idx="1765">
                  <c:v>27.3</c:v>
                </c:pt>
                <c:pt idx="1766">
                  <c:v>29.9</c:v>
                </c:pt>
                <c:pt idx="1767">
                  <c:v>28</c:v>
                </c:pt>
                <c:pt idx="1768">
                  <c:v>28</c:v>
                </c:pt>
                <c:pt idx="1769">
                  <c:v>28.8</c:v>
                </c:pt>
                <c:pt idx="1770">
                  <c:v>28.4</c:v>
                </c:pt>
                <c:pt idx="1771">
                  <c:v>28.8</c:v>
                </c:pt>
                <c:pt idx="1772">
                  <c:v>28.9</c:v>
                </c:pt>
                <c:pt idx="1773">
                  <c:v>29.4</c:v>
                </c:pt>
                <c:pt idx="1774">
                  <c:v>28.9</c:v>
                </c:pt>
                <c:pt idx="1775">
                  <c:v>29.6</c:v>
                </c:pt>
                <c:pt idx="1776">
                  <c:v>28.4</c:v>
                </c:pt>
                <c:pt idx="1777">
                  <c:v>30.4</c:v>
                </c:pt>
                <c:pt idx="1778">
                  <c:v>30.1</c:v>
                </c:pt>
                <c:pt idx="1779">
                  <c:v>30.2</c:v>
                </c:pt>
                <c:pt idx="1780">
                  <c:v>30.2</c:v>
                </c:pt>
                <c:pt idx="1781">
                  <c:v>30.1</c:v>
                </c:pt>
                <c:pt idx="1782">
                  <c:v>30.1</c:v>
                </c:pt>
                <c:pt idx="1783">
                  <c:v>30.4</c:v>
                </c:pt>
                <c:pt idx="1784">
                  <c:v>31</c:v>
                </c:pt>
                <c:pt idx="1785">
                  <c:v>30.6</c:v>
                </c:pt>
                <c:pt idx="1786">
                  <c:v>30.2</c:v>
                </c:pt>
                <c:pt idx="1787">
                  <c:v>30.5</c:v>
                </c:pt>
                <c:pt idx="1788">
                  <c:v>30.6</c:v>
                </c:pt>
                <c:pt idx="1789">
                  <c:v>30.3</c:v>
                </c:pt>
                <c:pt idx="1790">
                  <c:v>30.7</c:v>
                </c:pt>
                <c:pt idx="1791">
                  <c:v>30.2</c:v>
                </c:pt>
                <c:pt idx="1792">
                  <c:v>29.7</c:v>
                </c:pt>
                <c:pt idx="1793">
                  <c:v>28.8</c:v>
                </c:pt>
                <c:pt idx="1794">
                  <c:v>30.4</c:v>
                </c:pt>
                <c:pt idx="1795">
                  <c:v>29</c:v>
                </c:pt>
                <c:pt idx="1796">
                  <c:v>28.5</c:v>
                </c:pt>
                <c:pt idx="1797">
                  <c:v>29.1</c:v>
                </c:pt>
                <c:pt idx="1798">
                  <c:v>27.8</c:v>
                </c:pt>
                <c:pt idx="1799">
                  <c:v>27.2</c:v>
                </c:pt>
                <c:pt idx="1800">
                  <c:v>28.2</c:v>
                </c:pt>
                <c:pt idx="1801">
                  <c:v>27.6</c:v>
                </c:pt>
                <c:pt idx="1802">
                  <c:v>27.6</c:v>
                </c:pt>
                <c:pt idx="1803">
                  <c:v>26.3</c:v>
                </c:pt>
                <c:pt idx="1804">
                  <c:v>25.7</c:v>
                </c:pt>
                <c:pt idx="1805">
                  <c:v>25.9</c:v>
                </c:pt>
                <c:pt idx="1806">
                  <c:v>26.2</c:v>
                </c:pt>
                <c:pt idx="1807">
                  <c:v>26.2</c:v>
                </c:pt>
                <c:pt idx="1808">
                  <c:v>25.5</c:v>
                </c:pt>
                <c:pt idx="1809">
                  <c:v>25.1</c:v>
                </c:pt>
                <c:pt idx="1810">
                  <c:v>24.5</c:v>
                </c:pt>
                <c:pt idx="1811">
                  <c:v>24.6</c:v>
                </c:pt>
                <c:pt idx="1812">
                  <c:v>25.3</c:v>
                </c:pt>
                <c:pt idx="1813">
                  <c:v>25.1</c:v>
                </c:pt>
                <c:pt idx="1814">
                  <c:v>23.6</c:v>
                </c:pt>
                <c:pt idx="1815">
                  <c:v>23.6</c:v>
                </c:pt>
                <c:pt idx="1816">
                  <c:v>23.1</c:v>
                </c:pt>
                <c:pt idx="1817">
                  <c:v>24.1</c:v>
                </c:pt>
                <c:pt idx="1818">
                  <c:v>23.5</c:v>
                </c:pt>
                <c:pt idx="1819">
                  <c:v>22.5</c:v>
                </c:pt>
                <c:pt idx="1820">
                  <c:v>22.7</c:v>
                </c:pt>
                <c:pt idx="1821">
                  <c:v>22.8</c:v>
                </c:pt>
                <c:pt idx="1822">
                  <c:v>21.7</c:v>
                </c:pt>
                <c:pt idx="1823">
                  <c:v>21.7</c:v>
                </c:pt>
                <c:pt idx="1824">
                  <c:v>21.8</c:v>
                </c:pt>
                <c:pt idx="1825">
                  <c:v>21.2</c:v>
                </c:pt>
                <c:pt idx="1826">
                  <c:v>22.3</c:v>
                </c:pt>
                <c:pt idx="1827">
                  <c:v>20.8</c:v>
                </c:pt>
                <c:pt idx="1828">
                  <c:v>21.3</c:v>
                </c:pt>
                <c:pt idx="1829">
                  <c:v>20.399999999999999</c:v>
                </c:pt>
                <c:pt idx="1830">
                  <c:v>19.7</c:v>
                </c:pt>
                <c:pt idx="1831">
                  <c:v>21.4</c:v>
                </c:pt>
                <c:pt idx="1832">
                  <c:v>19.7</c:v>
                </c:pt>
                <c:pt idx="1833">
                  <c:v>21.5</c:v>
                </c:pt>
                <c:pt idx="1834">
                  <c:v>20.9</c:v>
                </c:pt>
                <c:pt idx="1835">
                  <c:v>20.3</c:v>
                </c:pt>
                <c:pt idx="1836">
                  <c:v>18.399999999999999</c:v>
                </c:pt>
                <c:pt idx="1837">
                  <c:v>19.100000000000001</c:v>
                </c:pt>
                <c:pt idx="1838">
                  <c:v>21.1</c:v>
                </c:pt>
                <c:pt idx="1839">
                  <c:v>19.899999999999999</c:v>
                </c:pt>
                <c:pt idx="1840">
                  <c:v>19.899999999999999</c:v>
                </c:pt>
                <c:pt idx="1841">
                  <c:v>18.899999999999999</c:v>
                </c:pt>
                <c:pt idx="1842">
                  <c:v>18.899999999999999</c:v>
                </c:pt>
                <c:pt idx="1843">
                  <c:v>19.2</c:v>
                </c:pt>
                <c:pt idx="1844">
                  <c:v>19.899999999999999</c:v>
                </c:pt>
                <c:pt idx="1845">
                  <c:v>18.5</c:v>
                </c:pt>
                <c:pt idx="1846">
                  <c:v>20.100000000000001</c:v>
                </c:pt>
                <c:pt idx="1847">
                  <c:v>19.5</c:v>
                </c:pt>
                <c:pt idx="1848">
                  <c:v>19.899999999999999</c:v>
                </c:pt>
                <c:pt idx="1849">
                  <c:v>19.600000000000001</c:v>
                </c:pt>
                <c:pt idx="1850">
                  <c:v>19.399999999999999</c:v>
                </c:pt>
                <c:pt idx="1851">
                  <c:v>20.2</c:v>
                </c:pt>
                <c:pt idx="1852">
                  <c:v>19.3</c:v>
                </c:pt>
                <c:pt idx="1853">
                  <c:v>20.5</c:v>
                </c:pt>
                <c:pt idx="1854">
                  <c:v>20</c:v>
                </c:pt>
                <c:pt idx="1855">
                  <c:v>20</c:v>
                </c:pt>
                <c:pt idx="1856">
                  <c:v>19.600000000000001</c:v>
                </c:pt>
                <c:pt idx="1857">
                  <c:v>20.5</c:v>
                </c:pt>
                <c:pt idx="1858">
                  <c:v>19.399999999999999</c:v>
                </c:pt>
                <c:pt idx="1859">
                  <c:v>20.2</c:v>
                </c:pt>
                <c:pt idx="1860">
                  <c:v>19.899999999999999</c:v>
                </c:pt>
                <c:pt idx="1861">
                  <c:v>21.4</c:v>
                </c:pt>
                <c:pt idx="1862">
                  <c:v>19.7</c:v>
                </c:pt>
                <c:pt idx="1863">
                  <c:v>21.3</c:v>
                </c:pt>
                <c:pt idx="1864">
                  <c:v>21.1</c:v>
                </c:pt>
                <c:pt idx="1865">
                  <c:v>20.2</c:v>
                </c:pt>
                <c:pt idx="1866">
                  <c:v>20.5</c:v>
                </c:pt>
                <c:pt idx="1867">
                  <c:v>21.1</c:v>
                </c:pt>
                <c:pt idx="1868">
                  <c:v>21.9</c:v>
                </c:pt>
                <c:pt idx="1869">
                  <c:v>19.899999999999999</c:v>
                </c:pt>
                <c:pt idx="1870">
                  <c:v>20.9</c:v>
                </c:pt>
                <c:pt idx="1871">
                  <c:v>20.399999999999999</c:v>
                </c:pt>
                <c:pt idx="1872">
                  <c:v>21.8</c:v>
                </c:pt>
                <c:pt idx="1873">
                  <c:v>20.8</c:v>
                </c:pt>
                <c:pt idx="1874">
                  <c:v>22.7</c:v>
                </c:pt>
                <c:pt idx="1875">
                  <c:v>20.5</c:v>
                </c:pt>
                <c:pt idx="1876">
                  <c:v>21.8</c:v>
                </c:pt>
                <c:pt idx="1877">
                  <c:v>20.7</c:v>
                </c:pt>
                <c:pt idx="1878">
                  <c:v>21.5</c:v>
                </c:pt>
                <c:pt idx="1879">
                  <c:v>22.2</c:v>
                </c:pt>
                <c:pt idx="1880">
                  <c:v>21.9</c:v>
                </c:pt>
                <c:pt idx="1881">
                  <c:v>22.4</c:v>
                </c:pt>
                <c:pt idx="1882">
                  <c:v>22.4</c:v>
                </c:pt>
                <c:pt idx="1883">
                  <c:v>23.5</c:v>
                </c:pt>
                <c:pt idx="1884">
                  <c:v>23</c:v>
                </c:pt>
                <c:pt idx="1885">
                  <c:v>23.4</c:v>
                </c:pt>
                <c:pt idx="1886">
                  <c:v>22</c:v>
                </c:pt>
                <c:pt idx="1887">
                  <c:v>21.5</c:v>
                </c:pt>
                <c:pt idx="1888">
                  <c:v>22.3</c:v>
                </c:pt>
                <c:pt idx="1889">
                  <c:v>24.1</c:v>
                </c:pt>
                <c:pt idx="1890">
                  <c:v>24</c:v>
                </c:pt>
                <c:pt idx="1891">
                  <c:v>23.4</c:v>
                </c:pt>
                <c:pt idx="1892">
                  <c:v>23.7</c:v>
                </c:pt>
                <c:pt idx="1893">
                  <c:v>25.5</c:v>
                </c:pt>
                <c:pt idx="1894">
                  <c:v>24.9</c:v>
                </c:pt>
                <c:pt idx="1895">
                  <c:v>25.3</c:v>
                </c:pt>
                <c:pt idx="1896">
                  <c:v>25</c:v>
                </c:pt>
                <c:pt idx="1897">
                  <c:v>26.2</c:v>
                </c:pt>
                <c:pt idx="1898">
                  <c:v>25.6</c:v>
                </c:pt>
                <c:pt idx="1899">
                  <c:v>24.4</c:v>
                </c:pt>
                <c:pt idx="1900">
                  <c:v>24.6</c:v>
                </c:pt>
                <c:pt idx="1901">
                  <c:v>25.2</c:v>
                </c:pt>
                <c:pt idx="1902">
                  <c:v>25.5</c:v>
                </c:pt>
                <c:pt idx="1903">
                  <c:v>25.2</c:v>
                </c:pt>
                <c:pt idx="1904">
                  <c:v>26</c:v>
                </c:pt>
                <c:pt idx="1905">
                  <c:v>26.3</c:v>
                </c:pt>
                <c:pt idx="1906">
                  <c:v>26</c:v>
                </c:pt>
                <c:pt idx="1907">
                  <c:v>27.4</c:v>
                </c:pt>
                <c:pt idx="1908">
                  <c:v>25.6</c:v>
                </c:pt>
                <c:pt idx="1909">
                  <c:v>26.4</c:v>
                </c:pt>
                <c:pt idx="1910">
                  <c:v>27.4</c:v>
                </c:pt>
                <c:pt idx="1911">
                  <c:v>27.5</c:v>
                </c:pt>
                <c:pt idx="1912">
                  <c:v>27.5</c:v>
                </c:pt>
                <c:pt idx="1913">
                  <c:v>26.7</c:v>
                </c:pt>
                <c:pt idx="1914">
                  <c:v>27.8</c:v>
                </c:pt>
                <c:pt idx="1915">
                  <c:v>27.6</c:v>
                </c:pt>
                <c:pt idx="1916">
                  <c:v>29.1</c:v>
                </c:pt>
                <c:pt idx="1917">
                  <c:v>26.5</c:v>
                </c:pt>
                <c:pt idx="1918">
                  <c:v>27.7</c:v>
                </c:pt>
                <c:pt idx="1919">
                  <c:v>27.9</c:v>
                </c:pt>
                <c:pt idx="1920">
                  <c:v>27.2</c:v>
                </c:pt>
                <c:pt idx="1921">
                  <c:v>27.1</c:v>
                </c:pt>
                <c:pt idx="1922">
                  <c:v>28</c:v>
                </c:pt>
                <c:pt idx="1923">
                  <c:v>29.1</c:v>
                </c:pt>
                <c:pt idx="1924">
                  <c:v>26.8</c:v>
                </c:pt>
                <c:pt idx="1925">
                  <c:v>28.1</c:v>
                </c:pt>
                <c:pt idx="1926">
                  <c:v>29.3</c:v>
                </c:pt>
                <c:pt idx="1927">
                  <c:v>28.4</c:v>
                </c:pt>
                <c:pt idx="1928">
                  <c:v>27.9</c:v>
                </c:pt>
                <c:pt idx="1929">
                  <c:v>31.4</c:v>
                </c:pt>
                <c:pt idx="1930">
                  <c:v>29.3</c:v>
                </c:pt>
                <c:pt idx="1931">
                  <c:v>28.3</c:v>
                </c:pt>
                <c:pt idx="1932">
                  <c:v>29.8</c:v>
                </c:pt>
                <c:pt idx="1933">
                  <c:v>27.9</c:v>
                </c:pt>
                <c:pt idx="1934">
                  <c:v>28.4</c:v>
                </c:pt>
                <c:pt idx="1935">
                  <c:v>28.6</c:v>
                </c:pt>
                <c:pt idx="1936">
                  <c:v>28.9</c:v>
                </c:pt>
                <c:pt idx="1937">
                  <c:v>33</c:v>
                </c:pt>
                <c:pt idx="1938">
                  <c:v>34.799999999999997</c:v>
                </c:pt>
                <c:pt idx="1939">
                  <c:v>34.5</c:v>
                </c:pt>
                <c:pt idx="1940">
                  <c:v>37.9</c:v>
                </c:pt>
                <c:pt idx="1941">
                  <c:v>32.1</c:v>
                </c:pt>
                <c:pt idx="1942">
                  <c:v>26.1</c:v>
                </c:pt>
                <c:pt idx="1943">
                  <c:v>24.2</c:v>
                </c:pt>
                <c:pt idx="1944">
                  <c:v>24.9</c:v>
                </c:pt>
                <c:pt idx="1945">
                  <c:v>26.8</c:v>
                </c:pt>
                <c:pt idx="1946">
                  <c:v>27.4</c:v>
                </c:pt>
                <c:pt idx="1947">
                  <c:v>26.8</c:v>
                </c:pt>
                <c:pt idx="1948">
                  <c:v>27</c:v>
                </c:pt>
                <c:pt idx="1949">
                  <c:v>28.1</c:v>
                </c:pt>
                <c:pt idx="1950">
                  <c:v>27.4</c:v>
                </c:pt>
                <c:pt idx="1951">
                  <c:v>27.3</c:v>
                </c:pt>
                <c:pt idx="1952">
                  <c:v>26.9</c:v>
                </c:pt>
                <c:pt idx="1953">
                  <c:v>27.2</c:v>
                </c:pt>
                <c:pt idx="1954">
                  <c:v>26.4</c:v>
                </c:pt>
                <c:pt idx="1955">
                  <c:v>26.9</c:v>
                </c:pt>
                <c:pt idx="1956">
                  <c:v>26.6</c:v>
                </c:pt>
                <c:pt idx="1957">
                  <c:v>26.2</c:v>
                </c:pt>
                <c:pt idx="1958">
                  <c:v>27.5</c:v>
                </c:pt>
                <c:pt idx="1959">
                  <c:v>26.4</c:v>
                </c:pt>
                <c:pt idx="1960">
                  <c:v>26.4</c:v>
                </c:pt>
                <c:pt idx="1961">
                  <c:v>26.2</c:v>
                </c:pt>
                <c:pt idx="1962">
                  <c:v>25.7</c:v>
                </c:pt>
                <c:pt idx="1963">
                  <c:v>27.3</c:v>
                </c:pt>
                <c:pt idx="1964">
                  <c:v>27.4</c:v>
                </c:pt>
                <c:pt idx="1965">
                  <c:v>28.2</c:v>
                </c:pt>
                <c:pt idx="1966">
                  <c:v>29.1</c:v>
                </c:pt>
                <c:pt idx="1967">
                  <c:v>28.2</c:v>
                </c:pt>
                <c:pt idx="1968">
                  <c:v>28.2</c:v>
                </c:pt>
                <c:pt idx="1969">
                  <c:v>28.7</c:v>
                </c:pt>
                <c:pt idx="1970">
                  <c:v>29.4</c:v>
                </c:pt>
                <c:pt idx="1971">
                  <c:v>29.9</c:v>
                </c:pt>
                <c:pt idx="1972">
                  <c:v>29.2</c:v>
                </c:pt>
                <c:pt idx="1973">
                  <c:v>30.2</c:v>
                </c:pt>
                <c:pt idx="1974">
                  <c:v>31.2</c:v>
                </c:pt>
                <c:pt idx="1975">
                  <c:v>31.2</c:v>
                </c:pt>
                <c:pt idx="1976">
                  <c:v>32.299999999999997</c:v>
                </c:pt>
                <c:pt idx="1977">
                  <c:v>33.200000000000003</c:v>
                </c:pt>
                <c:pt idx="1978">
                  <c:v>33</c:v>
                </c:pt>
                <c:pt idx="1979">
                  <c:v>34.799999999999997</c:v>
                </c:pt>
                <c:pt idx="1980">
                  <c:v>35.4</c:v>
                </c:pt>
                <c:pt idx="1981">
                  <c:v>36.700000000000003</c:v>
                </c:pt>
                <c:pt idx="1982">
                  <c:v>35.700000000000003</c:v>
                </c:pt>
                <c:pt idx="1983">
                  <c:v>36.9</c:v>
                </c:pt>
                <c:pt idx="1984">
                  <c:v>38</c:v>
                </c:pt>
                <c:pt idx="1985">
                  <c:v>38.200000000000003</c:v>
                </c:pt>
                <c:pt idx="1986">
                  <c:v>38.5</c:v>
                </c:pt>
                <c:pt idx="1987">
                  <c:v>39.4</c:v>
                </c:pt>
                <c:pt idx="1988">
                  <c:v>39.6</c:v>
                </c:pt>
                <c:pt idx="1989">
                  <c:v>40.6</c:v>
                </c:pt>
                <c:pt idx="1990">
                  <c:v>41.1</c:v>
                </c:pt>
                <c:pt idx="1991">
                  <c:v>41.9</c:v>
                </c:pt>
                <c:pt idx="1992">
                  <c:v>41.1</c:v>
                </c:pt>
                <c:pt idx="1993">
                  <c:v>42.7</c:v>
                </c:pt>
                <c:pt idx="1994">
                  <c:v>43.8</c:v>
                </c:pt>
                <c:pt idx="1995">
                  <c:v>43.8</c:v>
                </c:pt>
                <c:pt idx="1996">
                  <c:v>44.7</c:v>
                </c:pt>
                <c:pt idx="1997">
                  <c:v>45.8</c:v>
                </c:pt>
                <c:pt idx="1998">
                  <c:v>46.5</c:v>
                </c:pt>
                <c:pt idx="1999">
                  <c:v>47.3</c:v>
                </c:pt>
                <c:pt idx="2000">
                  <c:v>47.8</c:v>
                </c:pt>
                <c:pt idx="2001">
                  <c:v>50.2</c:v>
                </c:pt>
                <c:pt idx="2002">
                  <c:v>52.3</c:v>
                </c:pt>
                <c:pt idx="2003">
                  <c:v>52.2</c:v>
                </c:pt>
                <c:pt idx="2004">
                  <c:v>53.5</c:v>
                </c:pt>
                <c:pt idx="2005">
                  <c:v>54.8</c:v>
                </c:pt>
                <c:pt idx="2006">
                  <c:v>56.2</c:v>
                </c:pt>
                <c:pt idx="2007">
                  <c:v>58.3</c:v>
                </c:pt>
                <c:pt idx="2008">
                  <c:v>60.2</c:v>
                </c:pt>
                <c:pt idx="2009">
                  <c:v>61.6</c:v>
                </c:pt>
                <c:pt idx="2010">
                  <c:v>62.5</c:v>
                </c:pt>
                <c:pt idx="2011">
                  <c:v>64.8</c:v>
                </c:pt>
                <c:pt idx="2012">
                  <c:v>67.2</c:v>
                </c:pt>
                <c:pt idx="2013">
                  <c:v>68.900000000000006</c:v>
                </c:pt>
                <c:pt idx="2014">
                  <c:v>70.7</c:v>
                </c:pt>
                <c:pt idx="2015">
                  <c:v>71.8</c:v>
                </c:pt>
                <c:pt idx="2016">
                  <c:v>74.2</c:v>
                </c:pt>
                <c:pt idx="2017">
                  <c:v>76.400000000000006</c:v>
                </c:pt>
                <c:pt idx="2018">
                  <c:v>77.5</c:v>
                </c:pt>
                <c:pt idx="2019">
                  <c:v>79.099999999999994</c:v>
                </c:pt>
                <c:pt idx="2020">
                  <c:v>80.2</c:v>
                </c:pt>
                <c:pt idx="2021">
                  <c:v>80.400000000000006</c:v>
                </c:pt>
                <c:pt idx="2022">
                  <c:v>81.5</c:v>
                </c:pt>
                <c:pt idx="2023">
                  <c:v>82.5</c:v>
                </c:pt>
                <c:pt idx="2024">
                  <c:v>84.4</c:v>
                </c:pt>
                <c:pt idx="2025">
                  <c:v>83.6</c:v>
                </c:pt>
                <c:pt idx="2026">
                  <c:v>86.5</c:v>
                </c:pt>
                <c:pt idx="2027">
                  <c:v>87.1</c:v>
                </c:pt>
                <c:pt idx="2028">
                  <c:v>85.8</c:v>
                </c:pt>
                <c:pt idx="2029">
                  <c:v>87.8</c:v>
                </c:pt>
                <c:pt idx="2030">
                  <c:v>87</c:v>
                </c:pt>
                <c:pt idx="2031">
                  <c:v>88</c:v>
                </c:pt>
                <c:pt idx="2032">
                  <c:v>88.6</c:v>
                </c:pt>
                <c:pt idx="2033">
                  <c:v>90</c:v>
                </c:pt>
                <c:pt idx="2034">
                  <c:v>88.9</c:v>
                </c:pt>
                <c:pt idx="2035">
                  <c:v>89.7</c:v>
                </c:pt>
                <c:pt idx="2036">
                  <c:v>88.4</c:v>
                </c:pt>
                <c:pt idx="2037">
                  <c:v>90</c:v>
                </c:pt>
                <c:pt idx="2038">
                  <c:v>89.5</c:v>
                </c:pt>
                <c:pt idx="2039">
                  <c:v>91.2</c:v>
                </c:pt>
                <c:pt idx="2040">
                  <c:v>89.8</c:v>
                </c:pt>
                <c:pt idx="2041">
                  <c:v>88.8</c:v>
                </c:pt>
                <c:pt idx="2042">
                  <c:v>89.2</c:v>
                </c:pt>
                <c:pt idx="2043">
                  <c:v>90.6</c:v>
                </c:pt>
                <c:pt idx="2044">
                  <c:v>88.9</c:v>
                </c:pt>
                <c:pt idx="2045">
                  <c:v>88.4</c:v>
                </c:pt>
                <c:pt idx="2046">
                  <c:v>86.7</c:v>
                </c:pt>
                <c:pt idx="2047">
                  <c:v>85.9</c:v>
                </c:pt>
                <c:pt idx="2048">
                  <c:v>84</c:v>
                </c:pt>
                <c:pt idx="2049">
                  <c:v>84.7</c:v>
                </c:pt>
                <c:pt idx="2050">
                  <c:v>83.3</c:v>
                </c:pt>
                <c:pt idx="2051">
                  <c:v>81.3</c:v>
                </c:pt>
                <c:pt idx="2052">
                  <c:v>80.400000000000006</c:v>
                </c:pt>
                <c:pt idx="2053">
                  <c:v>78.900000000000006</c:v>
                </c:pt>
                <c:pt idx="2054">
                  <c:v>79</c:v>
                </c:pt>
                <c:pt idx="2055">
                  <c:v>76.400000000000006</c:v>
                </c:pt>
                <c:pt idx="2056">
                  <c:v>77.3</c:v>
                </c:pt>
                <c:pt idx="2057">
                  <c:v>73.900000000000006</c:v>
                </c:pt>
                <c:pt idx="2058">
                  <c:v>74.599999999999994</c:v>
                </c:pt>
                <c:pt idx="2059">
                  <c:v>73.3</c:v>
                </c:pt>
                <c:pt idx="2060">
                  <c:v>71.2</c:v>
                </c:pt>
                <c:pt idx="2061">
                  <c:v>69.8</c:v>
                </c:pt>
                <c:pt idx="2062">
                  <c:v>71</c:v>
                </c:pt>
                <c:pt idx="2063">
                  <c:v>69.3</c:v>
                </c:pt>
                <c:pt idx="2064">
                  <c:v>66.599999999999994</c:v>
                </c:pt>
                <c:pt idx="2065">
                  <c:v>66.3</c:v>
                </c:pt>
                <c:pt idx="2066">
                  <c:v>66.7</c:v>
                </c:pt>
                <c:pt idx="2067">
                  <c:v>64.5</c:v>
                </c:pt>
                <c:pt idx="2068">
                  <c:v>62.1</c:v>
                </c:pt>
                <c:pt idx="2069">
                  <c:v>63.2</c:v>
                </c:pt>
                <c:pt idx="2070">
                  <c:v>60.8</c:v>
                </c:pt>
                <c:pt idx="2071">
                  <c:v>60.3</c:v>
                </c:pt>
                <c:pt idx="2072">
                  <c:v>60.8</c:v>
                </c:pt>
                <c:pt idx="2073">
                  <c:v>58.5</c:v>
                </c:pt>
                <c:pt idx="2074">
                  <c:v>58.5</c:v>
                </c:pt>
                <c:pt idx="2075">
                  <c:v>56.9</c:v>
                </c:pt>
                <c:pt idx="2076">
                  <c:v>57.4</c:v>
                </c:pt>
                <c:pt idx="2077">
                  <c:v>55.6</c:v>
                </c:pt>
                <c:pt idx="2078">
                  <c:v>55.3</c:v>
                </c:pt>
                <c:pt idx="2079">
                  <c:v>54.8</c:v>
                </c:pt>
                <c:pt idx="2080">
                  <c:v>51.6</c:v>
                </c:pt>
                <c:pt idx="2081">
                  <c:v>52.4</c:v>
                </c:pt>
                <c:pt idx="2082">
                  <c:v>49.6</c:v>
                </c:pt>
                <c:pt idx="2083">
                  <c:v>49.6</c:v>
                </c:pt>
                <c:pt idx="2084">
                  <c:v>48.7</c:v>
                </c:pt>
                <c:pt idx="2085">
                  <c:v>48</c:v>
                </c:pt>
                <c:pt idx="2086">
                  <c:v>46.6</c:v>
                </c:pt>
                <c:pt idx="2087">
                  <c:v>45.7</c:v>
                </c:pt>
                <c:pt idx="2088">
                  <c:v>44.2</c:v>
                </c:pt>
                <c:pt idx="2089">
                  <c:v>42.9</c:v>
                </c:pt>
                <c:pt idx="2090">
                  <c:v>41.9</c:v>
                </c:pt>
                <c:pt idx="2091">
                  <c:v>41.5</c:v>
                </c:pt>
                <c:pt idx="2092">
                  <c:v>39.700000000000003</c:v>
                </c:pt>
                <c:pt idx="2093">
                  <c:v>38.799999999999997</c:v>
                </c:pt>
                <c:pt idx="2094">
                  <c:v>36.799999999999997</c:v>
                </c:pt>
                <c:pt idx="2095">
                  <c:v>36.200000000000003</c:v>
                </c:pt>
                <c:pt idx="2096">
                  <c:v>36.200000000000003</c:v>
                </c:pt>
                <c:pt idx="2097">
                  <c:v>35.1</c:v>
                </c:pt>
                <c:pt idx="2098">
                  <c:v>32.9</c:v>
                </c:pt>
                <c:pt idx="2099">
                  <c:v>32.200000000000003</c:v>
                </c:pt>
                <c:pt idx="2100">
                  <c:v>29.3</c:v>
                </c:pt>
                <c:pt idx="2101">
                  <c:v>29</c:v>
                </c:pt>
                <c:pt idx="2102">
                  <c:v>29.6</c:v>
                </c:pt>
                <c:pt idx="2103">
                  <c:v>27.7</c:v>
                </c:pt>
                <c:pt idx="2104">
                  <c:v>27.2</c:v>
                </c:pt>
                <c:pt idx="2105">
                  <c:v>25.4</c:v>
                </c:pt>
                <c:pt idx="2106">
                  <c:v>25.3</c:v>
                </c:pt>
                <c:pt idx="2107">
                  <c:v>24.3</c:v>
                </c:pt>
                <c:pt idx="2108">
                  <c:v>22.5</c:v>
                </c:pt>
                <c:pt idx="2109">
                  <c:v>23.1</c:v>
                </c:pt>
                <c:pt idx="2110">
                  <c:v>20.8</c:v>
                </c:pt>
                <c:pt idx="2111">
                  <c:v>20.8</c:v>
                </c:pt>
                <c:pt idx="2112">
                  <c:v>21.6</c:v>
                </c:pt>
                <c:pt idx="2113">
                  <c:v>21.2</c:v>
                </c:pt>
                <c:pt idx="2114">
                  <c:v>21.3</c:v>
                </c:pt>
                <c:pt idx="2115">
                  <c:v>20.9</c:v>
                </c:pt>
                <c:pt idx="2116">
                  <c:v>19.399999999999999</c:v>
                </c:pt>
                <c:pt idx="2117">
                  <c:v>18.7</c:v>
                </c:pt>
                <c:pt idx="2118">
                  <c:v>18.2</c:v>
                </c:pt>
                <c:pt idx="2119">
                  <c:v>17.5</c:v>
                </c:pt>
                <c:pt idx="2120">
                  <c:v>18.3</c:v>
                </c:pt>
                <c:pt idx="2121">
                  <c:v>17.8</c:v>
                </c:pt>
                <c:pt idx="2122">
                  <c:v>17.600000000000001</c:v>
                </c:pt>
                <c:pt idx="2123">
                  <c:v>17.100000000000001</c:v>
                </c:pt>
                <c:pt idx="2124">
                  <c:v>15.4</c:v>
                </c:pt>
                <c:pt idx="2125">
                  <c:v>16.2</c:v>
                </c:pt>
                <c:pt idx="2126">
                  <c:v>16.3</c:v>
                </c:pt>
                <c:pt idx="2127">
                  <c:v>16</c:v>
                </c:pt>
                <c:pt idx="2128">
                  <c:v>16.2</c:v>
                </c:pt>
                <c:pt idx="2129">
                  <c:v>15.9</c:v>
                </c:pt>
                <c:pt idx="2130">
                  <c:v>14.1</c:v>
                </c:pt>
                <c:pt idx="2131">
                  <c:v>14.6</c:v>
                </c:pt>
                <c:pt idx="2132">
                  <c:v>15.1</c:v>
                </c:pt>
                <c:pt idx="2133">
                  <c:v>14.4</c:v>
                </c:pt>
                <c:pt idx="2134">
                  <c:v>14.5</c:v>
                </c:pt>
                <c:pt idx="2135">
                  <c:v>14.6</c:v>
                </c:pt>
                <c:pt idx="2136">
                  <c:v>13.7</c:v>
                </c:pt>
                <c:pt idx="2137">
                  <c:v>15.8</c:v>
                </c:pt>
                <c:pt idx="2138">
                  <c:v>15.1</c:v>
                </c:pt>
                <c:pt idx="2139">
                  <c:v>14.6</c:v>
                </c:pt>
                <c:pt idx="2140">
                  <c:v>16.399999999999999</c:v>
                </c:pt>
                <c:pt idx="2141">
                  <c:v>18</c:v>
                </c:pt>
                <c:pt idx="2142">
                  <c:v>15.4</c:v>
                </c:pt>
                <c:pt idx="2143">
                  <c:v>12.4</c:v>
                </c:pt>
                <c:pt idx="2144">
                  <c:v>9.6999999999999993</c:v>
                </c:pt>
                <c:pt idx="2145">
                  <c:v>10.199999999999999</c:v>
                </c:pt>
                <c:pt idx="2146">
                  <c:v>11.4</c:v>
                </c:pt>
                <c:pt idx="2147">
                  <c:v>11.7</c:v>
                </c:pt>
                <c:pt idx="2148">
                  <c:v>12.9</c:v>
                </c:pt>
                <c:pt idx="2149">
                  <c:v>12.5</c:v>
                </c:pt>
                <c:pt idx="2150">
                  <c:v>12.7</c:v>
                </c:pt>
                <c:pt idx="2151">
                  <c:v>13.9</c:v>
                </c:pt>
                <c:pt idx="2152">
                  <c:v>12.7</c:v>
                </c:pt>
                <c:pt idx="2153">
                  <c:v>13.2</c:v>
                </c:pt>
                <c:pt idx="2154">
                  <c:v>12.3</c:v>
                </c:pt>
                <c:pt idx="2155">
                  <c:v>11.3</c:v>
                </c:pt>
                <c:pt idx="2156">
                  <c:v>12.2</c:v>
                </c:pt>
                <c:pt idx="2157">
                  <c:v>11.1</c:v>
                </c:pt>
                <c:pt idx="2158">
                  <c:v>13.2</c:v>
                </c:pt>
                <c:pt idx="2159">
                  <c:v>12.7</c:v>
                </c:pt>
                <c:pt idx="2160">
                  <c:v>11.8</c:v>
                </c:pt>
                <c:pt idx="2161">
                  <c:v>11.9</c:v>
                </c:pt>
                <c:pt idx="2162">
                  <c:v>12.8</c:v>
                </c:pt>
                <c:pt idx="2163">
                  <c:v>11.3</c:v>
                </c:pt>
                <c:pt idx="2164">
                  <c:v>11.8</c:v>
                </c:pt>
                <c:pt idx="2165">
                  <c:v>11.1</c:v>
                </c:pt>
                <c:pt idx="2166">
                  <c:v>10.199999999999999</c:v>
                </c:pt>
                <c:pt idx="2167">
                  <c:v>11.7</c:v>
                </c:pt>
                <c:pt idx="2168">
                  <c:v>11.6</c:v>
                </c:pt>
                <c:pt idx="2169">
                  <c:v>10.7</c:v>
                </c:pt>
                <c:pt idx="2170">
                  <c:v>11.3</c:v>
                </c:pt>
                <c:pt idx="2171">
                  <c:v>12.9</c:v>
                </c:pt>
                <c:pt idx="2172">
                  <c:v>11.6</c:v>
                </c:pt>
                <c:pt idx="2173">
                  <c:v>11.2</c:v>
                </c:pt>
                <c:pt idx="2174">
                  <c:v>11.5</c:v>
                </c:pt>
                <c:pt idx="2175">
                  <c:v>12.2</c:v>
                </c:pt>
                <c:pt idx="2176">
                  <c:v>12.4</c:v>
                </c:pt>
                <c:pt idx="2177">
                  <c:v>12.8</c:v>
                </c:pt>
                <c:pt idx="2178">
                  <c:v>14.2</c:v>
                </c:pt>
                <c:pt idx="2179">
                  <c:v>15.6</c:v>
                </c:pt>
                <c:pt idx="2180">
                  <c:v>17.399999999999999</c:v>
                </c:pt>
                <c:pt idx="2181">
                  <c:v>22.6</c:v>
                </c:pt>
                <c:pt idx="2182">
                  <c:v>21.5</c:v>
                </c:pt>
                <c:pt idx="2183">
                  <c:v>9</c:v>
                </c:pt>
                <c:pt idx="2200">
                  <c:v>2.2000000000000002</c:v>
                </c:pt>
                <c:pt idx="2201">
                  <c:v>6.5</c:v>
                </c:pt>
                <c:pt idx="2202">
                  <c:v>9.6999999999999993</c:v>
                </c:pt>
                <c:pt idx="2203">
                  <c:v>9.6999999999999993</c:v>
                </c:pt>
                <c:pt idx="2204">
                  <c:v>10.3</c:v>
                </c:pt>
                <c:pt idx="2205">
                  <c:v>11.1</c:v>
                </c:pt>
                <c:pt idx="2206">
                  <c:v>10.4</c:v>
                </c:pt>
                <c:pt idx="2207">
                  <c:v>10.199999999999999</c:v>
                </c:pt>
                <c:pt idx="2208">
                  <c:v>10.6</c:v>
                </c:pt>
                <c:pt idx="2209">
                  <c:v>11.7</c:v>
                </c:pt>
                <c:pt idx="2210">
                  <c:v>16.3</c:v>
                </c:pt>
                <c:pt idx="2211">
                  <c:v>18.8</c:v>
                </c:pt>
                <c:pt idx="2212">
                  <c:v>17.3</c:v>
                </c:pt>
                <c:pt idx="2213">
                  <c:v>16.5</c:v>
                </c:pt>
                <c:pt idx="2214">
                  <c:v>16.5</c:v>
                </c:pt>
                <c:pt idx="2215">
                  <c:v>14.6</c:v>
                </c:pt>
                <c:pt idx="2216">
                  <c:v>15.2</c:v>
                </c:pt>
                <c:pt idx="2217">
                  <c:v>14.8</c:v>
                </c:pt>
                <c:pt idx="2218">
                  <c:v>15.9</c:v>
                </c:pt>
                <c:pt idx="2219">
                  <c:v>15.9</c:v>
                </c:pt>
                <c:pt idx="2220">
                  <c:v>14.9</c:v>
                </c:pt>
                <c:pt idx="2221">
                  <c:v>14.9</c:v>
                </c:pt>
                <c:pt idx="2222">
                  <c:v>16</c:v>
                </c:pt>
                <c:pt idx="2223">
                  <c:v>15.4</c:v>
                </c:pt>
                <c:pt idx="2224">
                  <c:v>14.6</c:v>
                </c:pt>
                <c:pt idx="2225">
                  <c:v>15.2</c:v>
                </c:pt>
                <c:pt idx="2226">
                  <c:v>14.5</c:v>
                </c:pt>
                <c:pt idx="2227">
                  <c:v>15.3</c:v>
                </c:pt>
                <c:pt idx="2228">
                  <c:v>14.6</c:v>
                </c:pt>
                <c:pt idx="2229">
                  <c:v>15.7</c:v>
                </c:pt>
                <c:pt idx="2230">
                  <c:v>14.7</c:v>
                </c:pt>
                <c:pt idx="2231">
                  <c:v>14.6</c:v>
                </c:pt>
                <c:pt idx="2232">
                  <c:v>15.3</c:v>
                </c:pt>
                <c:pt idx="2233">
                  <c:v>15.6</c:v>
                </c:pt>
                <c:pt idx="2234">
                  <c:v>15.4</c:v>
                </c:pt>
                <c:pt idx="2235">
                  <c:v>14.7</c:v>
                </c:pt>
                <c:pt idx="2236">
                  <c:v>14.7</c:v>
                </c:pt>
                <c:pt idx="2237">
                  <c:v>15.8</c:v>
                </c:pt>
                <c:pt idx="2238">
                  <c:v>14.7</c:v>
                </c:pt>
                <c:pt idx="2239">
                  <c:v>15.2</c:v>
                </c:pt>
                <c:pt idx="2240">
                  <c:v>15</c:v>
                </c:pt>
                <c:pt idx="2241">
                  <c:v>14.6</c:v>
                </c:pt>
                <c:pt idx="2242">
                  <c:v>15.6</c:v>
                </c:pt>
                <c:pt idx="2243">
                  <c:v>14.7</c:v>
                </c:pt>
                <c:pt idx="2244">
                  <c:v>15.1</c:v>
                </c:pt>
                <c:pt idx="2245">
                  <c:v>14.5</c:v>
                </c:pt>
                <c:pt idx="2246">
                  <c:v>15.3</c:v>
                </c:pt>
                <c:pt idx="2247">
                  <c:v>15.7</c:v>
                </c:pt>
                <c:pt idx="2248">
                  <c:v>15.8</c:v>
                </c:pt>
                <c:pt idx="2249">
                  <c:v>14.5</c:v>
                </c:pt>
                <c:pt idx="2250">
                  <c:v>14.5</c:v>
                </c:pt>
                <c:pt idx="2251">
                  <c:v>14.2</c:v>
                </c:pt>
                <c:pt idx="2252">
                  <c:v>14.8</c:v>
                </c:pt>
                <c:pt idx="2253">
                  <c:v>14.2</c:v>
                </c:pt>
                <c:pt idx="2254">
                  <c:v>15.7</c:v>
                </c:pt>
                <c:pt idx="2255">
                  <c:v>15.2</c:v>
                </c:pt>
                <c:pt idx="2256">
                  <c:v>14.8</c:v>
                </c:pt>
                <c:pt idx="2257">
                  <c:v>13.6</c:v>
                </c:pt>
                <c:pt idx="2258">
                  <c:v>14.4</c:v>
                </c:pt>
                <c:pt idx="2259">
                  <c:v>14.2</c:v>
                </c:pt>
                <c:pt idx="2260">
                  <c:v>14.1</c:v>
                </c:pt>
                <c:pt idx="2261">
                  <c:v>13.9</c:v>
                </c:pt>
                <c:pt idx="2262">
                  <c:v>14.4</c:v>
                </c:pt>
                <c:pt idx="2263">
                  <c:v>13.8</c:v>
                </c:pt>
                <c:pt idx="2264">
                  <c:v>13.9</c:v>
                </c:pt>
                <c:pt idx="2265">
                  <c:v>14.2</c:v>
                </c:pt>
                <c:pt idx="2266">
                  <c:v>13.6</c:v>
                </c:pt>
                <c:pt idx="2267">
                  <c:v>14.5</c:v>
                </c:pt>
                <c:pt idx="2268">
                  <c:v>14</c:v>
                </c:pt>
                <c:pt idx="2269">
                  <c:v>12.7</c:v>
                </c:pt>
                <c:pt idx="2270">
                  <c:v>12.5</c:v>
                </c:pt>
                <c:pt idx="2271">
                  <c:v>13.5</c:v>
                </c:pt>
                <c:pt idx="2272">
                  <c:v>12.6</c:v>
                </c:pt>
                <c:pt idx="2273">
                  <c:v>13.5</c:v>
                </c:pt>
                <c:pt idx="2274">
                  <c:v>12.7</c:v>
                </c:pt>
                <c:pt idx="2275">
                  <c:v>13.4</c:v>
                </c:pt>
                <c:pt idx="2276">
                  <c:v>13.7</c:v>
                </c:pt>
                <c:pt idx="2277">
                  <c:v>13.4</c:v>
                </c:pt>
                <c:pt idx="2278">
                  <c:v>12.9</c:v>
                </c:pt>
                <c:pt idx="2279">
                  <c:v>12.1</c:v>
                </c:pt>
                <c:pt idx="2280">
                  <c:v>13.3</c:v>
                </c:pt>
                <c:pt idx="2281">
                  <c:v>13.3</c:v>
                </c:pt>
                <c:pt idx="2282">
                  <c:v>10.8</c:v>
                </c:pt>
                <c:pt idx="2283">
                  <c:v>12.6</c:v>
                </c:pt>
                <c:pt idx="2284">
                  <c:v>11.6</c:v>
                </c:pt>
                <c:pt idx="2285">
                  <c:v>12.1</c:v>
                </c:pt>
                <c:pt idx="2286">
                  <c:v>11.4</c:v>
                </c:pt>
                <c:pt idx="2287">
                  <c:v>12.6</c:v>
                </c:pt>
                <c:pt idx="2288">
                  <c:v>11.5</c:v>
                </c:pt>
                <c:pt idx="2289">
                  <c:v>11.3</c:v>
                </c:pt>
                <c:pt idx="2290">
                  <c:v>11.2</c:v>
                </c:pt>
                <c:pt idx="2291">
                  <c:v>10.9</c:v>
                </c:pt>
                <c:pt idx="2292">
                  <c:v>12.4</c:v>
                </c:pt>
                <c:pt idx="2293">
                  <c:v>12.6</c:v>
                </c:pt>
                <c:pt idx="2294">
                  <c:v>9.8000000000000007</c:v>
                </c:pt>
                <c:pt idx="2295">
                  <c:v>12.6</c:v>
                </c:pt>
                <c:pt idx="2296">
                  <c:v>11.2</c:v>
                </c:pt>
                <c:pt idx="2297">
                  <c:v>12.7</c:v>
                </c:pt>
                <c:pt idx="2298">
                  <c:v>11.8</c:v>
                </c:pt>
                <c:pt idx="2299">
                  <c:v>13.9</c:v>
                </c:pt>
                <c:pt idx="2300">
                  <c:v>11.6</c:v>
                </c:pt>
                <c:pt idx="2301">
                  <c:v>11.5</c:v>
                </c:pt>
                <c:pt idx="2302">
                  <c:v>13.8</c:v>
                </c:pt>
                <c:pt idx="2303">
                  <c:v>11.6</c:v>
                </c:pt>
                <c:pt idx="2304">
                  <c:v>12</c:v>
                </c:pt>
                <c:pt idx="2305">
                  <c:v>13.1</c:v>
                </c:pt>
                <c:pt idx="2306">
                  <c:v>13.2</c:v>
                </c:pt>
                <c:pt idx="2307">
                  <c:v>13.6</c:v>
                </c:pt>
                <c:pt idx="2308">
                  <c:v>12.7</c:v>
                </c:pt>
                <c:pt idx="2309">
                  <c:v>13.2</c:v>
                </c:pt>
                <c:pt idx="2310">
                  <c:v>13.6</c:v>
                </c:pt>
                <c:pt idx="2311">
                  <c:v>13.5</c:v>
                </c:pt>
                <c:pt idx="2312">
                  <c:v>14.2</c:v>
                </c:pt>
                <c:pt idx="2313">
                  <c:v>13.6</c:v>
                </c:pt>
                <c:pt idx="2314">
                  <c:v>12.7</c:v>
                </c:pt>
                <c:pt idx="2315">
                  <c:v>12.6</c:v>
                </c:pt>
                <c:pt idx="2316">
                  <c:v>12.8</c:v>
                </c:pt>
                <c:pt idx="2317">
                  <c:v>13.1</c:v>
                </c:pt>
                <c:pt idx="2318">
                  <c:v>13.7</c:v>
                </c:pt>
                <c:pt idx="2319">
                  <c:v>13.6</c:v>
                </c:pt>
                <c:pt idx="2320">
                  <c:v>12.8</c:v>
                </c:pt>
                <c:pt idx="2321">
                  <c:v>12.7</c:v>
                </c:pt>
                <c:pt idx="2322">
                  <c:v>12.7</c:v>
                </c:pt>
                <c:pt idx="2323">
                  <c:v>13.2</c:v>
                </c:pt>
                <c:pt idx="2324">
                  <c:v>13.1</c:v>
                </c:pt>
                <c:pt idx="2325">
                  <c:v>13.9</c:v>
                </c:pt>
                <c:pt idx="2326">
                  <c:v>14</c:v>
                </c:pt>
                <c:pt idx="2327">
                  <c:v>13.2</c:v>
                </c:pt>
                <c:pt idx="2328">
                  <c:v>13.6</c:v>
                </c:pt>
                <c:pt idx="2329">
                  <c:v>13.6</c:v>
                </c:pt>
                <c:pt idx="2330">
                  <c:v>14.2</c:v>
                </c:pt>
                <c:pt idx="2331">
                  <c:v>13.9</c:v>
                </c:pt>
                <c:pt idx="2332">
                  <c:v>14.2</c:v>
                </c:pt>
                <c:pt idx="2333">
                  <c:v>13.7</c:v>
                </c:pt>
                <c:pt idx="2334">
                  <c:v>13.3</c:v>
                </c:pt>
                <c:pt idx="2335">
                  <c:v>14</c:v>
                </c:pt>
                <c:pt idx="2336">
                  <c:v>15</c:v>
                </c:pt>
                <c:pt idx="2337">
                  <c:v>14.3</c:v>
                </c:pt>
                <c:pt idx="2338">
                  <c:v>14</c:v>
                </c:pt>
                <c:pt idx="2339">
                  <c:v>15.8</c:v>
                </c:pt>
                <c:pt idx="2340">
                  <c:v>17.100000000000001</c:v>
                </c:pt>
                <c:pt idx="2341">
                  <c:v>22.4</c:v>
                </c:pt>
                <c:pt idx="2342">
                  <c:v>20.6</c:v>
                </c:pt>
                <c:pt idx="2343">
                  <c:v>26</c:v>
                </c:pt>
                <c:pt idx="2344">
                  <c:v>26.2</c:v>
                </c:pt>
                <c:pt idx="2345">
                  <c:v>14.9</c:v>
                </c:pt>
                <c:pt idx="2346">
                  <c:v>12.1</c:v>
                </c:pt>
                <c:pt idx="2347">
                  <c:v>11.7</c:v>
                </c:pt>
                <c:pt idx="2348">
                  <c:v>14.4</c:v>
                </c:pt>
                <c:pt idx="2349">
                  <c:v>15.4</c:v>
                </c:pt>
                <c:pt idx="2350">
                  <c:v>15.2</c:v>
                </c:pt>
                <c:pt idx="2351">
                  <c:v>16.3</c:v>
                </c:pt>
                <c:pt idx="2352">
                  <c:v>16.399999999999999</c:v>
                </c:pt>
                <c:pt idx="2353">
                  <c:v>17.2</c:v>
                </c:pt>
                <c:pt idx="2354">
                  <c:v>15.5</c:v>
                </c:pt>
                <c:pt idx="2355">
                  <c:v>14.4</c:v>
                </c:pt>
                <c:pt idx="2356">
                  <c:v>12.2</c:v>
                </c:pt>
                <c:pt idx="2357">
                  <c:v>10.8</c:v>
                </c:pt>
                <c:pt idx="2358">
                  <c:v>6.5</c:v>
                </c:pt>
                <c:pt idx="2359">
                  <c:v>6.3</c:v>
                </c:pt>
                <c:pt idx="2360">
                  <c:v>6.4</c:v>
                </c:pt>
                <c:pt idx="2361">
                  <c:v>7.9</c:v>
                </c:pt>
                <c:pt idx="2362">
                  <c:v>13.6</c:v>
                </c:pt>
                <c:pt idx="2363">
                  <c:v>24.4</c:v>
                </c:pt>
                <c:pt idx="2364">
                  <c:v>49.1</c:v>
                </c:pt>
                <c:pt idx="2365">
                  <c:v>77.900000000000006</c:v>
                </c:pt>
                <c:pt idx="2366">
                  <c:v>82</c:v>
                </c:pt>
                <c:pt idx="2373">
                  <c:v>1.5</c:v>
                </c:pt>
                <c:pt idx="2374">
                  <c:v>5.9</c:v>
                </c:pt>
                <c:pt idx="2375">
                  <c:v>7.6</c:v>
                </c:pt>
                <c:pt idx="2376">
                  <c:v>8.9</c:v>
                </c:pt>
                <c:pt idx="2377">
                  <c:v>9.1</c:v>
                </c:pt>
                <c:pt idx="2378">
                  <c:v>10.3</c:v>
                </c:pt>
                <c:pt idx="2379">
                  <c:v>10.1</c:v>
                </c:pt>
                <c:pt idx="2380">
                  <c:v>10</c:v>
                </c:pt>
                <c:pt idx="2381">
                  <c:v>11.5</c:v>
                </c:pt>
                <c:pt idx="2382">
                  <c:v>13.6</c:v>
                </c:pt>
                <c:pt idx="2383">
                  <c:v>16.5</c:v>
                </c:pt>
                <c:pt idx="2384">
                  <c:v>19.2</c:v>
                </c:pt>
                <c:pt idx="2385">
                  <c:v>20.100000000000001</c:v>
                </c:pt>
                <c:pt idx="2386">
                  <c:v>19.3</c:v>
                </c:pt>
                <c:pt idx="2387">
                  <c:v>15.3</c:v>
                </c:pt>
                <c:pt idx="2388">
                  <c:v>11.6</c:v>
                </c:pt>
                <c:pt idx="2389">
                  <c:v>10.9</c:v>
                </c:pt>
                <c:pt idx="2390">
                  <c:v>11.1</c:v>
                </c:pt>
                <c:pt idx="2391">
                  <c:v>11.6</c:v>
                </c:pt>
                <c:pt idx="2392">
                  <c:v>11.6</c:v>
                </c:pt>
                <c:pt idx="2393">
                  <c:v>11</c:v>
                </c:pt>
                <c:pt idx="2394">
                  <c:v>13</c:v>
                </c:pt>
                <c:pt idx="2395">
                  <c:v>11.6</c:v>
                </c:pt>
                <c:pt idx="2396">
                  <c:v>12.2</c:v>
                </c:pt>
                <c:pt idx="2397">
                  <c:v>13.5</c:v>
                </c:pt>
                <c:pt idx="2398">
                  <c:v>12.7</c:v>
                </c:pt>
                <c:pt idx="2399">
                  <c:v>12.4</c:v>
                </c:pt>
                <c:pt idx="2400">
                  <c:v>12.6</c:v>
                </c:pt>
                <c:pt idx="2401">
                  <c:v>12.7</c:v>
                </c:pt>
                <c:pt idx="2402">
                  <c:v>14.5</c:v>
                </c:pt>
                <c:pt idx="2403">
                  <c:v>12.5</c:v>
                </c:pt>
                <c:pt idx="2404">
                  <c:v>11.4</c:v>
                </c:pt>
                <c:pt idx="2405">
                  <c:v>13.1</c:v>
                </c:pt>
                <c:pt idx="2406">
                  <c:v>14.2</c:v>
                </c:pt>
                <c:pt idx="2407">
                  <c:v>13.6</c:v>
                </c:pt>
                <c:pt idx="2408">
                  <c:v>13.7</c:v>
                </c:pt>
                <c:pt idx="2409">
                  <c:v>12.5</c:v>
                </c:pt>
                <c:pt idx="2410">
                  <c:v>12.8</c:v>
                </c:pt>
                <c:pt idx="2411">
                  <c:v>12.8</c:v>
                </c:pt>
                <c:pt idx="2412">
                  <c:v>11.5</c:v>
                </c:pt>
                <c:pt idx="2413">
                  <c:v>12.8</c:v>
                </c:pt>
                <c:pt idx="2414">
                  <c:v>13.5</c:v>
                </c:pt>
                <c:pt idx="2415">
                  <c:v>13.5</c:v>
                </c:pt>
                <c:pt idx="2416">
                  <c:v>14.4</c:v>
                </c:pt>
                <c:pt idx="2417">
                  <c:v>13.2</c:v>
                </c:pt>
                <c:pt idx="2418">
                  <c:v>13.1</c:v>
                </c:pt>
                <c:pt idx="2419">
                  <c:v>13.1</c:v>
                </c:pt>
                <c:pt idx="2420">
                  <c:v>13.9</c:v>
                </c:pt>
                <c:pt idx="2421">
                  <c:v>13</c:v>
                </c:pt>
                <c:pt idx="2422">
                  <c:v>12</c:v>
                </c:pt>
                <c:pt idx="2423">
                  <c:v>14.1</c:v>
                </c:pt>
                <c:pt idx="2424">
                  <c:v>16.5</c:v>
                </c:pt>
                <c:pt idx="2425">
                  <c:v>20.5</c:v>
                </c:pt>
                <c:pt idx="2426">
                  <c:v>22.4</c:v>
                </c:pt>
                <c:pt idx="2427">
                  <c:v>25.3</c:v>
                </c:pt>
                <c:pt idx="2428">
                  <c:v>23.9</c:v>
                </c:pt>
                <c:pt idx="2429">
                  <c:v>19.399999999999999</c:v>
                </c:pt>
                <c:pt idx="2430">
                  <c:v>15.5</c:v>
                </c:pt>
                <c:pt idx="2431">
                  <c:v>15.9</c:v>
                </c:pt>
                <c:pt idx="2432">
                  <c:v>14.9</c:v>
                </c:pt>
                <c:pt idx="2433">
                  <c:v>14.7</c:v>
                </c:pt>
                <c:pt idx="2434">
                  <c:v>17.3</c:v>
                </c:pt>
                <c:pt idx="2435">
                  <c:v>18.100000000000001</c:v>
                </c:pt>
                <c:pt idx="2436">
                  <c:v>19.600000000000001</c:v>
                </c:pt>
                <c:pt idx="2437">
                  <c:v>19</c:v>
                </c:pt>
                <c:pt idx="2438">
                  <c:v>20.7</c:v>
                </c:pt>
                <c:pt idx="2439">
                  <c:v>19.600000000000001</c:v>
                </c:pt>
                <c:pt idx="2440">
                  <c:v>21</c:v>
                </c:pt>
                <c:pt idx="2441">
                  <c:v>19.5</c:v>
                </c:pt>
                <c:pt idx="2442">
                  <c:v>21.6</c:v>
                </c:pt>
                <c:pt idx="2443">
                  <c:v>20.9</c:v>
                </c:pt>
                <c:pt idx="2444">
                  <c:v>21.2</c:v>
                </c:pt>
                <c:pt idx="2445">
                  <c:v>22.4</c:v>
                </c:pt>
                <c:pt idx="2446">
                  <c:v>22.3</c:v>
                </c:pt>
                <c:pt idx="2447">
                  <c:v>21.4</c:v>
                </c:pt>
                <c:pt idx="2448">
                  <c:v>22.5</c:v>
                </c:pt>
                <c:pt idx="2449">
                  <c:v>23.9</c:v>
                </c:pt>
                <c:pt idx="2450">
                  <c:v>23.1</c:v>
                </c:pt>
                <c:pt idx="2451">
                  <c:v>23</c:v>
                </c:pt>
                <c:pt idx="2452">
                  <c:v>23.7</c:v>
                </c:pt>
                <c:pt idx="2453">
                  <c:v>24.6</c:v>
                </c:pt>
                <c:pt idx="2454">
                  <c:v>24.6</c:v>
                </c:pt>
                <c:pt idx="2455">
                  <c:v>24.2</c:v>
                </c:pt>
                <c:pt idx="2456">
                  <c:v>24.2</c:v>
                </c:pt>
                <c:pt idx="2457">
                  <c:v>24.3</c:v>
                </c:pt>
                <c:pt idx="2458">
                  <c:v>23.5</c:v>
                </c:pt>
                <c:pt idx="2459">
                  <c:v>24.8</c:v>
                </c:pt>
                <c:pt idx="2460">
                  <c:v>25.3</c:v>
                </c:pt>
                <c:pt idx="2461">
                  <c:v>24.5</c:v>
                </c:pt>
                <c:pt idx="2462">
                  <c:v>25.5</c:v>
                </c:pt>
                <c:pt idx="2463">
                  <c:v>25.8</c:v>
                </c:pt>
                <c:pt idx="2464">
                  <c:v>26</c:v>
                </c:pt>
                <c:pt idx="2465">
                  <c:v>26.2</c:v>
                </c:pt>
                <c:pt idx="2466">
                  <c:v>26.2</c:v>
                </c:pt>
                <c:pt idx="2467">
                  <c:v>25.2</c:v>
                </c:pt>
                <c:pt idx="2468">
                  <c:v>26.4</c:v>
                </c:pt>
                <c:pt idx="2469">
                  <c:v>25.7</c:v>
                </c:pt>
                <c:pt idx="2470">
                  <c:v>27.8</c:v>
                </c:pt>
                <c:pt idx="2471">
                  <c:v>27.1</c:v>
                </c:pt>
                <c:pt idx="2472">
                  <c:v>29</c:v>
                </c:pt>
                <c:pt idx="2473">
                  <c:v>28.8</c:v>
                </c:pt>
                <c:pt idx="2474">
                  <c:v>28.7</c:v>
                </c:pt>
                <c:pt idx="2475">
                  <c:v>29.2</c:v>
                </c:pt>
                <c:pt idx="2476">
                  <c:v>29.1</c:v>
                </c:pt>
                <c:pt idx="2477">
                  <c:v>29.2</c:v>
                </c:pt>
                <c:pt idx="2478">
                  <c:v>29.2</c:v>
                </c:pt>
                <c:pt idx="2479">
                  <c:v>28.6</c:v>
                </c:pt>
                <c:pt idx="2480">
                  <c:v>29.6</c:v>
                </c:pt>
                <c:pt idx="2481">
                  <c:v>31.5</c:v>
                </c:pt>
                <c:pt idx="2482">
                  <c:v>31.1</c:v>
                </c:pt>
                <c:pt idx="2483">
                  <c:v>31.1</c:v>
                </c:pt>
                <c:pt idx="2484">
                  <c:v>30.9</c:v>
                </c:pt>
                <c:pt idx="2485">
                  <c:v>31.2</c:v>
                </c:pt>
                <c:pt idx="2486">
                  <c:v>30.8</c:v>
                </c:pt>
                <c:pt idx="2487">
                  <c:v>30.5</c:v>
                </c:pt>
                <c:pt idx="2488">
                  <c:v>30.7</c:v>
                </c:pt>
                <c:pt idx="2489">
                  <c:v>31.6</c:v>
                </c:pt>
                <c:pt idx="2490">
                  <c:v>31.6</c:v>
                </c:pt>
                <c:pt idx="2491">
                  <c:v>32.5</c:v>
                </c:pt>
                <c:pt idx="2492">
                  <c:v>31.9</c:v>
                </c:pt>
                <c:pt idx="2493">
                  <c:v>32.4</c:v>
                </c:pt>
                <c:pt idx="2494">
                  <c:v>32.799999999999997</c:v>
                </c:pt>
                <c:pt idx="2495">
                  <c:v>34.299999999999997</c:v>
                </c:pt>
                <c:pt idx="2496">
                  <c:v>33.9</c:v>
                </c:pt>
                <c:pt idx="2497">
                  <c:v>34.299999999999997</c:v>
                </c:pt>
                <c:pt idx="2498">
                  <c:v>34.6</c:v>
                </c:pt>
                <c:pt idx="2499">
                  <c:v>33.700000000000003</c:v>
                </c:pt>
                <c:pt idx="2500">
                  <c:v>34.1</c:v>
                </c:pt>
                <c:pt idx="2501">
                  <c:v>35.9</c:v>
                </c:pt>
                <c:pt idx="2502">
                  <c:v>36.6</c:v>
                </c:pt>
                <c:pt idx="2503">
                  <c:v>37.9</c:v>
                </c:pt>
                <c:pt idx="2504">
                  <c:v>37.5</c:v>
                </c:pt>
                <c:pt idx="2505">
                  <c:v>36</c:v>
                </c:pt>
                <c:pt idx="2506">
                  <c:v>37</c:v>
                </c:pt>
                <c:pt idx="2507">
                  <c:v>36.799999999999997</c:v>
                </c:pt>
                <c:pt idx="2508">
                  <c:v>37.4</c:v>
                </c:pt>
                <c:pt idx="2509">
                  <c:v>37.700000000000003</c:v>
                </c:pt>
                <c:pt idx="2510">
                  <c:v>36.700000000000003</c:v>
                </c:pt>
                <c:pt idx="2511">
                  <c:v>38.700000000000003</c:v>
                </c:pt>
                <c:pt idx="2512">
                  <c:v>38.700000000000003</c:v>
                </c:pt>
                <c:pt idx="2513">
                  <c:v>39</c:v>
                </c:pt>
                <c:pt idx="2514">
                  <c:v>38.4</c:v>
                </c:pt>
                <c:pt idx="2515">
                  <c:v>39.1</c:v>
                </c:pt>
                <c:pt idx="2516">
                  <c:v>39.700000000000003</c:v>
                </c:pt>
                <c:pt idx="2517">
                  <c:v>40.4</c:v>
                </c:pt>
                <c:pt idx="2518">
                  <c:v>38.799999999999997</c:v>
                </c:pt>
                <c:pt idx="2519">
                  <c:v>39.1</c:v>
                </c:pt>
                <c:pt idx="2520">
                  <c:v>43.4</c:v>
                </c:pt>
                <c:pt idx="2521">
                  <c:v>42.5</c:v>
                </c:pt>
                <c:pt idx="2522">
                  <c:v>42.9</c:v>
                </c:pt>
                <c:pt idx="2523">
                  <c:v>41.3</c:v>
                </c:pt>
                <c:pt idx="2524">
                  <c:v>41.5</c:v>
                </c:pt>
                <c:pt idx="2525">
                  <c:v>40.4</c:v>
                </c:pt>
                <c:pt idx="2526">
                  <c:v>40.6</c:v>
                </c:pt>
                <c:pt idx="2527">
                  <c:v>41.2</c:v>
                </c:pt>
                <c:pt idx="2528">
                  <c:v>42</c:v>
                </c:pt>
                <c:pt idx="2529">
                  <c:v>41.8</c:v>
                </c:pt>
                <c:pt idx="2530">
                  <c:v>41.9</c:v>
                </c:pt>
                <c:pt idx="2531">
                  <c:v>42</c:v>
                </c:pt>
                <c:pt idx="2532">
                  <c:v>43.1</c:v>
                </c:pt>
                <c:pt idx="2533">
                  <c:v>42.4</c:v>
                </c:pt>
                <c:pt idx="2534">
                  <c:v>42.2</c:v>
                </c:pt>
                <c:pt idx="2535">
                  <c:v>43</c:v>
                </c:pt>
                <c:pt idx="2536">
                  <c:v>42.8</c:v>
                </c:pt>
                <c:pt idx="2537">
                  <c:v>42.3</c:v>
                </c:pt>
                <c:pt idx="2538">
                  <c:v>42</c:v>
                </c:pt>
                <c:pt idx="2539">
                  <c:v>43.5</c:v>
                </c:pt>
                <c:pt idx="2540">
                  <c:v>43.6</c:v>
                </c:pt>
                <c:pt idx="2541">
                  <c:v>42.8</c:v>
                </c:pt>
                <c:pt idx="2542">
                  <c:v>43.4</c:v>
                </c:pt>
                <c:pt idx="2543">
                  <c:v>46.3</c:v>
                </c:pt>
                <c:pt idx="2544">
                  <c:v>48</c:v>
                </c:pt>
                <c:pt idx="2545">
                  <c:v>46.8</c:v>
                </c:pt>
                <c:pt idx="2546">
                  <c:v>45.3</c:v>
                </c:pt>
                <c:pt idx="2547">
                  <c:v>43.1</c:v>
                </c:pt>
                <c:pt idx="2548">
                  <c:v>41.7</c:v>
                </c:pt>
                <c:pt idx="2549">
                  <c:v>42.9</c:v>
                </c:pt>
                <c:pt idx="2550">
                  <c:v>44.6</c:v>
                </c:pt>
                <c:pt idx="2551">
                  <c:v>45.2</c:v>
                </c:pt>
                <c:pt idx="2552">
                  <c:v>46.6</c:v>
                </c:pt>
                <c:pt idx="2553">
                  <c:v>46.5</c:v>
                </c:pt>
                <c:pt idx="2554">
                  <c:v>46.1</c:v>
                </c:pt>
                <c:pt idx="2555">
                  <c:v>43.9</c:v>
                </c:pt>
                <c:pt idx="2556">
                  <c:v>45.1</c:v>
                </c:pt>
                <c:pt idx="2557">
                  <c:v>45.2</c:v>
                </c:pt>
                <c:pt idx="2558">
                  <c:v>44.9</c:v>
                </c:pt>
                <c:pt idx="2559">
                  <c:v>45</c:v>
                </c:pt>
                <c:pt idx="2560">
                  <c:v>46.3</c:v>
                </c:pt>
                <c:pt idx="2561">
                  <c:v>45.7</c:v>
                </c:pt>
                <c:pt idx="2562">
                  <c:v>44.7</c:v>
                </c:pt>
                <c:pt idx="2563">
                  <c:v>44.2</c:v>
                </c:pt>
                <c:pt idx="2564">
                  <c:v>45.4</c:v>
                </c:pt>
                <c:pt idx="2565">
                  <c:v>46.4</c:v>
                </c:pt>
                <c:pt idx="2566">
                  <c:v>45.1</c:v>
                </c:pt>
                <c:pt idx="2567">
                  <c:v>45.9</c:v>
                </c:pt>
                <c:pt idx="2568">
                  <c:v>46.6</c:v>
                </c:pt>
                <c:pt idx="2569">
                  <c:v>45.3</c:v>
                </c:pt>
                <c:pt idx="2570">
                  <c:v>45.5</c:v>
                </c:pt>
                <c:pt idx="2571">
                  <c:v>46.9</c:v>
                </c:pt>
                <c:pt idx="2572">
                  <c:v>45.1</c:v>
                </c:pt>
                <c:pt idx="2573">
                  <c:v>45.4</c:v>
                </c:pt>
                <c:pt idx="2574">
                  <c:v>46.1</c:v>
                </c:pt>
                <c:pt idx="2575">
                  <c:v>46.2</c:v>
                </c:pt>
                <c:pt idx="2576">
                  <c:v>46.2</c:v>
                </c:pt>
                <c:pt idx="2577">
                  <c:v>44.9</c:v>
                </c:pt>
                <c:pt idx="2578">
                  <c:v>46.3</c:v>
                </c:pt>
                <c:pt idx="2579">
                  <c:v>44.9</c:v>
                </c:pt>
                <c:pt idx="2580">
                  <c:v>46.4</c:v>
                </c:pt>
                <c:pt idx="2581">
                  <c:v>45.3</c:v>
                </c:pt>
                <c:pt idx="2582">
                  <c:v>46.1</c:v>
                </c:pt>
                <c:pt idx="2583">
                  <c:v>45.8</c:v>
                </c:pt>
                <c:pt idx="2584">
                  <c:v>46.2</c:v>
                </c:pt>
                <c:pt idx="2585">
                  <c:v>45.1</c:v>
                </c:pt>
                <c:pt idx="2586">
                  <c:v>45.4</c:v>
                </c:pt>
                <c:pt idx="2587">
                  <c:v>46.4</c:v>
                </c:pt>
                <c:pt idx="2588">
                  <c:v>45</c:v>
                </c:pt>
                <c:pt idx="2589">
                  <c:v>43.7</c:v>
                </c:pt>
                <c:pt idx="2590">
                  <c:v>44.8</c:v>
                </c:pt>
                <c:pt idx="2591">
                  <c:v>44.5</c:v>
                </c:pt>
                <c:pt idx="2592">
                  <c:v>45.7</c:v>
                </c:pt>
                <c:pt idx="2593">
                  <c:v>43.7</c:v>
                </c:pt>
                <c:pt idx="2594">
                  <c:v>45.3</c:v>
                </c:pt>
                <c:pt idx="2595">
                  <c:v>45.3</c:v>
                </c:pt>
                <c:pt idx="2596">
                  <c:v>43.5</c:v>
                </c:pt>
                <c:pt idx="2597">
                  <c:v>43.9</c:v>
                </c:pt>
                <c:pt idx="2598">
                  <c:v>44.8</c:v>
                </c:pt>
                <c:pt idx="2599">
                  <c:v>43.6</c:v>
                </c:pt>
                <c:pt idx="2600">
                  <c:v>44</c:v>
                </c:pt>
                <c:pt idx="2601">
                  <c:v>44</c:v>
                </c:pt>
                <c:pt idx="2602">
                  <c:v>44.9</c:v>
                </c:pt>
                <c:pt idx="2603">
                  <c:v>45.1</c:v>
                </c:pt>
                <c:pt idx="2604">
                  <c:v>44.5</c:v>
                </c:pt>
                <c:pt idx="2605">
                  <c:v>44.5</c:v>
                </c:pt>
                <c:pt idx="2606">
                  <c:v>44.3</c:v>
                </c:pt>
                <c:pt idx="2607">
                  <c:v>46.5</c:v>
                </c:pt>
                <c:pt idx="2608">
                  <c:v>45.5</c:v>
                </c:pt>
                <c:pt idx="2609">
                  <c:v>45.5</c:v>
                </c:pt>
                <c:pt idx="2610">
                  <c:v>45.1</c:v>
                </c:pt>
                <c:pt idx="2611">
                  <c:v>45.5</c:v>
                </c:pt>
                <c:pt idx="2612">
                  <c:v>47.8</c:v>
                </c:pt>
                <c:pt idx="2613">
                  <c:v>48.7</c:v>
                </c:pt>
                <c:pt idx="2614">
                  <c:v>47</c:v>
                </c:pt>
                <c:pt idx="2615">
                  <c:v>45.7</c:v>
                </c:pt>
                <c:pt idx="2616">
                  <c:v>46.3</c:v>
                </c:pt>
                <c:pt idx="2617">
                  <c:v>46.6</c:v>
                </c:pt>
              </c:numCache>
            </c:numRef>
          </c:xVal>
          <c:yVal>
            <c:numRef>
              <c:f>'65K_23'!$A$2:$A$2619</c:f>
              <c:numCache>
                <c:formatCode>General</c:formatCode>
                <c:ptCount val="2618"/>
                <c:pt idx="0">
                  <c:v>5.3</c:v>
                </c:pt>
                <c:pt idx="1">
                  <c:v>5.4</c:v>
                </c:pt>
                <c:pt idx="2">
                  <c:v>5.5</c:v>
                </c:pt>
                <c:pt idx="3">
                  <c:v>5.6</c:v>
                </c:pt>
                <c:pt idx="4">
                  <c:v>5.7</c:v>
                </c:pt>
                <c:pt idx="5">
                  <c:v>5.8</c:v>
                </c:pt>
                <c:pt idx="6">
                  <c:v>5.9</c:v>
                </c:pt>
                <c:pt idx="7">
                  <c:v>6</c:v>
                </c:pt>
                <c:pt idx="8">
                  <c:v>6.1</c:v>
                </c:pt>
                <c:pt idx="9">
                  <c:v>6.2</c:v>
                </c:pt>
                <c:pt idx="10">
                  <c:v>6.3</c:v>
                </c:pt>
                <c:pt idx="11">
                  <c:v>6.4</c:v>
                </c:pt>
                <c:pt idx="12">
                  <c:v>6.5</c:v>
                </c:pt>
                <c:pt idx="13">
                  <c:v>6.6</c:v>
                </c:pt>
                <c:pt idx="14">
                  <c:v>6.7</c:v>
                </c:pt>
                <c:pt idx="15">
                  <c:v>6.8</c:v>
                </c:pt>
                <c:pt idx="16">
                  <c:v>6.9</c:v>
                </c:pt>
                <c:pt idx="17">
                  <c:v>7</c:v>
                </c:pt>
                <c:pt idx="18">
                  <c:v>7.1</c:v>
                </c:pt>
                <c:pt idx="19">
                  <c:v>7.2</c:v>
                </c:pt>
                <c:pt idx="20">
                  <c:v>7.3</c:v>
                </c:pt>
                <c:pt idx="21">
                  <c:v>7.4</c:v>
                </c:pt>
                <c:pt idx="22">
                  <c:v>7.5</c:v>
                </c:pt>
                <c:pt idx="23">
                  <c:v>7.6</c:v>
                </c:pt>
                <c:pt idx="24">
                  <c:v>7.7</c:v>
                </c:pt>
                <c:pt idx="25">
                  <c:v>7.8</c:v>
                </c:pt>
                <c:pt idx="26">
                  <c:v>7.9</c:v>
                </c:pt>
                <c:pt idx="27">
                  <c:v>8</c:v>
                </c:pt>
                <c:pt idx="28">
                  <c:v>8.1</c:v>
                </c:pt>
                <c:pt idx="29">
                  <c:v>8.1999999999999993</c:v>
                </c:pt>
                <c:pt idx="30">
                  <c:v>8.3000000000000007</c:v>
                </c:pt>
                <c:pt idx="31">
                  <c:v>8.4</c:v>
                </c:pt>
                <c:pt idx="32">
                  <c:v>8.5</c:v>
                </c:pt>
                <c:pt idx="33">
                  <c:v>8.6</c:v>
                </c:pt>
                <c:pt idx="34">
                  <c:v>8.6999999999999993</c:v>
                </c:pt>
                <c:pt idx="35">
                  <c:v>8.8000000000000007</c:v>
                </c:pt>
                <c:pt idx="36">
                  <c:v>8.9</c:v>
                </c:pt>
                <c:pt idx="37">
                  <c:v>9</c:v>
                </c:pt>
                <c:pt idx="38">
                  <c:v>9.1</c:v>
                </c:pt>
                <c:pt idx="39">
                  <c:v>9.1999999999999993</c:v>
                </c:pt>
                <c:pt idx="40">
                  <c:v>9.3000000000000007</c:v>
                </c:pt>
                <c:pt idx="41">
                  <c:v>9.4</c:v>
                </c:pt>
                <c:pt idx="42">
                  <c:v>9.5</c:v>
                </c:pt>
                <c:pt idx="43">
                  <c:v>9.6</c:v>
                </c:pt>
                <c:pt idx="44">
                  <c:v>9.6999999999999993</c:v>
                </c:pt>
                <c:pt idx="45">
                  <c:v>9.8000000000000007</c:v>
                </c:pt>
                <c:pt idx="46">
                  <c:v>9.9</c:v>
                </c:pt>
                <c:pt idx="47">
                  <c:v>10</c:v>
                </c:pt>
                <c:pt idx="48">
                  <c:v>10.1</c:v>
                </c:pt>
                <c:pt idx="49">
                  <c:v>10.199999999999999</c:v>
                </c:pt>
                <c:pt idx="50">
                  <c:v>10.3</c:v>
                </c:pt>
                <c:pt idx="51">
                  <c:v>10.4</c:v>
                </c:pt>
                <c:pt idx="52">
                  <c:v>10.5</c:v>
                </c:pt>
                <c:pt idx="53">
                  <c:v>10.6</c:v>
                </c:pt>
                <c:pt idx="54">
                  <c:v>10.7</c:v>
                </c:pt>
                <c:pt idx="55">
                  <c:v>10.8</c:v>
                </c:pt>
                <c:pt idx="56">
                  <c:v>10.9</c:v>
                </c:pt>
                <c:pt idx="57">
                  <c:v>11</c:v>
                </c:pt>
                <c:pt idx="58">
                  <c:v>11.1</c:v>
                </c:pt>
                <c:pt idx="59">
                  <c:v>11.2</c:v>
                </c:pt>
                <c:pt idx="60">
                  <c:v>11.3</c:v>
                </c:pt>
                <c:pt idx="61">
                  <c:v>11.4</c:v>
                </c:pt>
                <c:pt idx="62">
                  <c:v>11.5</c:v>
                </c:pt>
                <c:pt idx="63">
                  <c:v>11.6</c:v>
                </c:pt>
                <c:pt idx="64">
                  <c:v>11.7</c:v>
                </c:pt>
                <c:pt idx="65">
                  <c:v>11.8</c:v>
                </c:pt>
                <c:pt idx="66">
                  <c:v>11.9</c:v>
                </c:pt>
                <c:pt idx="67">
                  <c:v>12</c:v>
                </c:pt>
                <c:pt idx="68">
                  <c:v>12.1</c:v>
                </c:pt>
                <c:pt idx="69">
                  <c:v>12.2</c:v>
                </c:pt>
                <c:pt idx="70">
                  <c:v>12.3</c:v>
                </c:pt>
                <c:pt idx="71">
                  <c:v>12.4</c:v>
                </c:pt>
                <c:pt idx="72">
                  <c:v>12.5</c:v>
                </c:pt>
                <c:pt idx="73">
                  <c:v>12.6</c:v>
                </c:pt>
                <c:pt idx="74">
                  <c:v>12.7</c:v>
                </c:pt>
                <c:pt idx="75">
                  <c:v>12.8</c:v>
                </c:pt>
                <c:pt idx="76">
                  <c:v>12.9</c:v>
                </c:pt>
                <c:pt idx="77">
                  <c:v>13</c:v>
                </c:pt>
                <c:pt idx="78">
                  <c:v>13.1</c:v>
                </c:pt>
                <c:pt idx="79">
                  <c:v>13.2</c:v>
                </c:pt>
                <c:pt idx="80">
                  <c:v>13.3</c:v>
                </c:pt>
                <c:pt idx="81">
                  <c:v>13.4</c:v>
                </c:pt>
                <c:pt idx="82">
                  <c:v>13.5</c:v>
                </c:pt>
                <c:pt idx="83">
                  <c:v>13.6</c:v>
                </c:pt>
                <c:pt idx="84">
                  <c:v>13.7</c:v>
                </c:pt>
                <c:pt idx="85">
                  <c:v>13.8</c:v>
                </c:pt>
                <c:pt idx="86">
                  <c:v>13.9</c:v>
                </c:pt>
                <c:pt idx="87">
                  <c:v>14</c:v>
                </c:pt>
                <c:pt idx="88">
                  <c:v>14.1</c:v>
                </c:pt>
                <c:pt idx="89">
                  <c:v>14.2</c:v>
                </c:pt>
                <c:pt idx="90">
                  <c:v>14.3</c:v>
                </c:pt>
                <c:pt idx="91">
                  <c:v>14.4</c:v>
                </c:pt>
                <c:pt idx="92">
                  <c:v>14.5</c:v>
                </c:pt>
                <c:pt idx="93">
                  <c:v>14.6</c:v>
                </c:pt>
                <c:pt idx="94">
                  <c:v>14.7</c:v>
                </c:pt>
                <c:pt idx="95">
                  <c:v>14.8</c:v>
                </c:pt>
                <c:pt idx="96">
                  <c:v>14.9</c:v>
                </c:pt>
                <c:pt idx="97">
                  <c:v>15</c:v>
                </c:pt>
                <c:pt idx="98">
                  <c:v>15.1</c:v>
                </c:pt>
                <c:pt idx="99">
                  <c:v>15.2</c:v>
                </c:pt>
                <c:pt idx="100">
                  <c:v>15.3</c:v>
                </c:pt>
                <c:pt idx="101">
                  <c:v>15.4</c:v>
                </c:pt>
                <c:pt idx="102">
                  <c:v>15.5</c:v>
                </c:pt>
                <c:pt idx="103">
                  <c:v>15.6</c:v>
                </c:pt>
                <c:pt idx="104">
                  <c:v>15.7</c:v>
                </c:pt>
                <c:pt idx="105">
                  <c:v>15.8</c:v>
                </c:pt>
                <c:pt idx="106">
                  <c:v>15.9</c:v>
                </c:pt>
                <c:pt idx="107">
                  <c:v>16</c:v>
                </c:pt>
                <c:pt idx="108">
                  <c:v>16.100000000000001</c:v>
                </c:pt>
                <c:pt idx="109">
                  <c:v>16.2</c:v>
                </c:pt>
                <c:pt idx="110">
                  <c:v>16.3</c:v>
                </c:pt>
                <c:pt idx="111">
                  <c:v>16.399999999999999</c:v>
                </c:pt>
                <c:pt idx="112">
                  <c:v>16.5</c:v>
                </c:pt>
                <c:pt idx="113">
                  <c:v>16.600000000000001</c:v>
                </c:pt>
                <c:pt idx="114">
                  <c:v>16.7</c:v>
                </c:pt>
                <c:pt idx="115">
                  <c:v>16.8</c:v>
                </c:pt>
                <c:pt idx="116">
                  <c:v>16.899999999999999</c:v>
                </c:pt>
                <c:pt idx="117">
                  <c:v>17</c:v>
                </c:pt>
                <c:pt idx="118">
                  <c:v>17.100000000000001</c:v>
                </c:pt>
                <c:pt idx="119">
                  <c:v>17.2</c:v>
                </c:pt>
                <c:pt idx="120">
                  <c:v>17.3</c:v>
                </c:pt>
                <c:pt idx="121">
                  <c:v>17.399999999999999</c:v>
                </c:pt>
                <c:pt idx="122">
                  <c:v>17.5</c:v>
                </c:pt>
                <c:pt idx="123">
                  <c:v>17.600000000000001</c:v>
                </c:pt>
                <c:pt idx="124">
                  <c:v>17.7</c:v>
                </c:pt>
                <c:pt idx="125">
                  <c:v>17.8</c:v>
                </c:pt>
                <c:pt idx="126">
                  <c:v>17.899999999999999</c:v>
                </c:pt>
                <c:pt idx="127">
                  <c:v>18</c:v>
                </c:pt>
                <c:pt idx="128">
                  <c:v>18.100000000000001</c:v>
                </c:pt>
                <c:pt idx="129">
                  <c:v>18.2</c:v>
                </c:pt>
                <c:pt idx="130">
                  <c:v>18.3</c:v>
                </c:pt>
                <c:pt idx="131">
                  <c:v>18.399999999999999</c:v>
                </c:pt>
                <c:pt idx="132">
                  <c:v>18.5</c:v>
                </c:pt>
                <c:pt idx="133">
                  <c:v>18.600000000000001</c:v>
                </c:pt>
                <c:pt idx="134">
                  <c:v>18.7</c:v>
                </c:pt>
                <c:pt idx="135">
                  <c:v>18.8</c:v>
                </c:pt>
                <c:pt idx="136">
                  <c:v>18.899999999999999</c:v>
                </c:pt>
                <c:pt idx="137">
                  <c:v>19</c:v>
                </c:pt>
                <c:pt idx="138">
                  <c:v>19.100000000000001</c:v>
                </c:pt>
                <c:pt idx="139">
                  <c:v>19.2</c:v>
                </c:pt>
                <c:pt idx="140">
                  <c:v>19.3</c:v>
                </c:pt>
                <c:pt idx="141">
                  <c:v>19.399999999999999</c:v>
                </c:pt>
                <c:pt idx="142">
                  <c:v>19.5</c:v>
                </c:pt>
                <c:pt idx="143">
                  <c:v>19.600000000000001</c:v>
                </c:pt>
                <c:pt idx="144">
                  <c:v>19.7</c:v>
                </c:pt>
                <c:pt idx="145">
                  <c:v>19.8</c:v>
                </c:pt>
                <c:pt idx="146">
                  <c:v>19.899999999999999</c:v>
                </c:pt>
                <c:pt idx="147">
                  <c:v>20</c:v>
                </c:pt>
                <c:pt idx="148">
                  <c:v>20.100000000000001</c:v>
                </c:pt>
                <c:pt idx="149">
                  <c:v>20.2</c:v>
                </c:pt>
                <c:pt idx="150">
                  <c:v>20.3</c:v>
                </c:pt>
                <c:pt idx="151">
                  <c:v>20.399999999999999</c:v>
                </c:pt>
                <c:pt idx="152">
                  <c:v>20.5</c:v>
                </c:pt>
                <c:pt idx="153">
                  <c:v>20.6</c:v>
                </c:pt>
                <c:pt idx="154">
                  <c:v>20.7</c:v>
                </c:pt>
                <c:pt idx="155">
                  <c:v>20.8</c:v>
                </c:pt>
                <c:pt idx="156">
                  <c:v>20.9</c:v>
                </c:pt>
                <c:pt idx="157">
                  <c:v>21</c:v>
                </c:pt>
                <c:pt idx="158">
                  <c:v>21.1</c:v>
                </c:pt>
                <c:pt idx="159">
                  <c:v>21.2</c:v>
                </c:pt>
                <c:pt idx="160">
                  <c:v>21.3</c:v>
                </c:pt>
                <c:pt idx="161">
                  <c:v>21.4</c:v>
                </c:pt>
                <c:pt idx="162">
                  <c:v>21.5</c:v>
                </c:pt>
                <c:pt idx="163">
                  <c:v>21.6</c:v>
                </c:pt>
                <c:pt idx="164">
                  <c:v>21.7</c:v>
                </c:pt>
                <c:pt idx="165">
                  <c:v>21.8</c:v>
                </c:pt>
                <c:pt idx="166">
                  <c:v>21.9</c:v>
                </c:pt>
                <c:pt idx="167">
                  <c:v>22</c:v>
                </c:pt>
                <c:pt idx="168">
                  <c:v>22.1</c:v>
                </c:pt>
                <c:pt idx="169">
                  <c:v>22.2</c:v>
                </c:pt>
                <c:pt idx="170">
                  <c:v>22.3</c:v>
                </c:pt>
                <c:pt idx="171">
                  <c:v>22.4</c:v>
                </c:pt>
                <c:pt idx="172">
                  <c:v>22.5</c:v>
                </c:pt>
                <c:pt idx="173">
                  <c:v>22.6</c:v>
                </c:pt>
                <c:pt idx="174">
                  <c:v>22.7</c:v>
                </c:pt>
                <c:pt idx="175">
                  <c:v>22.8</c:v>
                </c:pt>
                <c:pt idx="176">
                  <c:v>22.9</c:v>
                </c:pt>
                <c:pt idx="177">
                  <c:v>23</c:v>
                </c:pt>
                <c:pt idx="178">
                  <c:v>23.1</c:v>
                </c:pt>
                <c:pt idx="179">
                  <c:v>23.2</c:v>
                </c:pt>
                <c:pt idx="180">
                  <c:v>23.3</c:v>
                </c:pt>
                <c:pt idx="181">
                  <c:v>23.4</c:v>
                </c:pt>
                <c:pt idx="182">
                  <c:v>23.5</c:v>
                </c:pt>
                <c:pt idx="183">
                  <c:v>23.6</c:v>
                </c:pt>
                <c:pt idx="184">
                  <c:v>23.7</c:v>
                </c:pt>
                <c:pt idx="185">
                  <c:v>23.8</c:v>
                </c:pt>
                <c:pt idx="186">
                  <c:v>23.9</c:v>
                </c:pt>
                <c:pt idx="187">
                  <c:v>24</c:v>
                </c:pt>
                <c:pt idx="188">
                  <c:v>24.1</c:v>
                </c:pt>
                <c:pt idx="189">
                  <c:v>24.2</c:v>
                </c:pt>
                <c:pt idx="190">
                  <c:v>24.3</c:v>
                </c:pt>
                <c:pt idx="191">
                  <c:v>24.4</c:v>
                </c:pt>
                <c:pt idx="192">
                  <c:v>24.5</c:v>
                </c:pt>
                <c:pt idx="193">
                  <c:v>24.6</c:v>
                </c:pt>
                <c:pt idx="194">
                  <c:v>24.7</c:v>
                </c:pt>
                <c:pt idx="195">
                  <c:v>24.8</c:v>
                </c:pt>
                <c:pt idx="196">
                  <c:v>24.9</c:v>
                </c:pt>
                <c:pt idx="197">
                  <c:v>25</c:v>
                </c:pt>
                <c:pt idx="198">
                  <c:v>25.1</c:v>
                </c:pt>
                <c:pt idx="199">
                  <c:v>25.2</c:v>
                </c:pt>
                <c:pt idx="200">
                  <c:v>25.3</c:v>
                </c:pt>
                <c:pt idx="201">
                  <c:v>25.4</c:v>
                </c:pt>
                <c:pt idx="202">
                  <c:v>25.5</c:v>
                </c:pt>
                <c:pt idx="203">
                  <c:v>25.6</c:v>
                </c:pt>
                <c:pt idx="204">
                  <c:v>25.7</c:v>
                </c:pt>
                <c:pt idx="205">
                  <c:v>25.8</c:v>
                </c:pt>
                <c:pt idx="206">
                  <c:v>25.9</c:v>
                </c:pt>
                <c:pt idx="207">
                  <c:v>26</c:v>
                </c:pt>
                <c:pt idx="208">
                  <c:v>26.1</c:v>
                </c:pt>
                <c:pt idx="209">
                  <c:v>26.2</c:v>
                </c:pt>
                <c:pt idx="210">
                  <c:v>26.3</c:v>
                </c:pt>
                <c:pt idx="211">
                  <c:v>26.4</c:v>
                </c:pt>
                <c:pt idx="212">
                  <c:v>26.5</c:v>
                </c:pt>
                <c:pt idx="213">
                  <c:v>26.6</c:v>
                </c:pt>
                <c:pt idx="214">
                  <c:v>26.7</c:v>
                </c:pt>
                <c:pt idx="215">
                  <c:v>26.8</c:v>
                </c:pt>
                <c:pt idx="216">
                  <c:v>26.9</c:v>
                </c:pt>
                <c:pt idx="217">
                  <c:v>27</c:v>
                </c:pt>
                <c:pt idx="218">
                  <c:v>27.1</c:v>
                </c:pt>
                <c:pt idx="219">
                  <c:v>27.2</c:v>
                </c:pt>
                <c:pt idx="220">
                  <c:v>27.3</c:v>
                </c:pt>
                <c:pt idx="221">
                  <c:v>27.4</c:v>
                </c:pt>
                <c:pt idx="222">
                  <c:v>27.5</c:v>
                </c:pt>
                <c:pt idx="223">
                  <c:v>27.6</c:v>
                </c:pt>
                <c:pt idx="224">
                  <c:v>27.7</c:v>
                </c:pt>
                <c:pt idx="225">
                  <c:v>27.8</c:v>
                </c:pt>
                <c:pt idx="226">
                  <c:v>27.9</c:v>
                </c:pt>
                <c:pt idx="227">
                  <c:v>28</c:v>
                </c:pt>
                <c:pt idx="228">
                  <c:v>28.1</c:v>
                </c:pt>
                <c:pt idx="229">
                  <c:v>28.2</c:v>
                </c:pt>
                <c:pt idx="230">
                  <c:v>28.3</c:v>
                </c:pt>
                <c:pt idx="231">
                  <c:v>28.4</c:v>
                </c:pt>
                <c:pt idx="232">
                  <c:v>28.5</c:v>
                </c:pt>
                <c:pt idx="233">
                  <c:v>28.6</c:v>
                </c:pt>
                <c:pt idx="234">
                  <c:v>28.7</c:v>
                </c:pt>
                <c:pt idx="235">
                  <c:v>28.8</c:v>
                </c:pt>
                <c:pt idx="236">
                  <c:v>28.9</c:v>
                </c:pt>
                <c:pt idx="237">
                  <c:v>29</c:v>
                </c:pt>
                <c:pt idx="238">
                  <c:v>29.1</c:v>
                </c:pt>
                <c:pt idx="239">
                  <c:v>29.2</c:v>
                </c:pt>
                <c:pt idx="240">
                  <c:v>29.3</c:v>
                </c:pt>
                <c:pt idx="241">
                  <c:v>29.4</c:v>
                </c:pt>
                <c:pt idx="242">
                  <c:v>29.5</c:v>
                </c:pt>
                <c:pt idx="243">
                  <c:v>29.6</c:v>
                </c:pt>
                <c:pt idx="244">
                  <c:v>29.7</c:v>
                </c:pt>
                <c:pt idx="245">
                  <c:v>29.8</c:v>
                </c:pt>
                <c:pt idx="246">
                  <c:v>29.9</c:v>
                </c:pt>
                <c:pt idx="247">
                  <c:v>30</c:v>
                </c:pt>
                <c:pt idx="248">
                  <c:v>30.1</c:v>
                </c:pt>
                <c:pt idx="249">
                  <c:v>30.2</c:v>
                </c:pt>
                <c:pt idx="250">
                  <c:v>30.3</c:v>
                </c:pt>
                <c:pt idx="251">
                  <c:v>30.4</c:v>
                </c:pt>
                <c:pt idx="252">
                  <c:v>30.5</c:v>
                </c:pt>
                <c:pt idx="253">
                  <c:v>30.6</c:v>
                </c:pt>
                <c:pt idx="254">
                  <c:v>30.7</c:v>
                </c:pt>
                <c:pt idx="255">
                  <c:v>30.8</c:v>
                </c:pt>
                <c:pt idx="256">
                  <c:v>30.9</c:v>
                </c:pt>
                <c:pt idx="257">
                  <c:v>31</c:v>
                </c:pt>
                <c:pt idx="258">
                  <c:v>31.1</c:v>
                </c:pt>
                <c:pt idx="259">
                  <c:v>31.2</c:v>
                </c:pt>
                <c:pt idx="260">
                  <c:v>31.3</c:v>
                </c:pt>
                <c:pt idx="261">
                  <c:v>31.4</c:v>
                </c:pt>
                <c:pt idx="262">
                  <c:v>31.5</c:v>
                </c:pt>
                <c:pt idx="263">
                  <c:v>31.6</c:v>
                </c:pt>
                <c:pt idx="264">
                  <c:v>31.7</c:v>
                </c:pt>
                <c:pt idx="265">
                  <c:v>31.8</c:v>
                </c:pt>
                <c:pt idx="266">
                  <c:v>31.9</c:v>
                </c:pt>
                <c:pt idx="267">
                  <c:v>32</c:v>
                </c:pt>
                <c:pt idx="268">
                  <c:v>32.1</c:v>
                </c:pt>
                <c:pt idx="269">
                  <c:v>32.200000000000003</c:v>
                </c:pt>
                <c:pt idx="270">
                  <c:v>32.299999999999997</c:v>
                </c:pt>
                <c:pt idx="271">
                  <c:v>32.4</c:v>
                </c:pt>
                <c:pt idx="272">
                  <c:v>32.5</c:v>
                </c:pt>
                <c:pt idx="273">
                  <c:v>32.6</c:v>
                </c:pt>
                <c:pt idx="274">
                  <c:v>32.700000000000003</c:v>
                </c:pt>
                <c:pt idx="275">
                  <c:v>32.799999999999997</c:v>
                </c:pt>
                <c:pt idx="276">
                  <c:v>32.9</c:v>
                </c:pt>
                <c:pt idx="277">
                  <c:v>33</c:v>
                </c:pt>
                <c:pt idx="278">
                  <c:v>33.1</c:v>
                </c:pt>
                <c:pt idx="279">
                  <c:v>33.200000000000003</c:v>
                </c:pt>
                <c:pt idx="280">
                  <c:v>33.299999999999997</c:v>
                </c:pt>
                <c:pt idx="281">
                  <c:v>33.4</c:v>
                </c:pt>
                <c:pt idx="282">
                  <c:v>33.5</c:v>
                </c:pt>
                <c:pt idx="283">
                  <c:v>33.6</c:v>
                </c:pt>
                <c:pt idx="284">
                  <c:v>33.700000000000003</c:v>
                </c:pt>
                <c:pt idx="285">
                  <c:v>33.799999999999997</c:v>
                </c:pt>
                <c:pt idx="286">
                  <c:v>33.9</c:v>
                </c:pt>
                <c:pt idx="287">
                  <c:v>34</c:v>
                </c:pt>
                <c:pt idx="288">
                  <c:v>34.1</c:v>
                </c:pt>
                <c:pt idx="289">
                  <c:v>34.200000000000003</c:v>
                </c:pt>
                <c:pt idx="290">
                  <c:v>34.299999999999997</c:v>
                </c:pt>
                <c:pt idx="291">
                  <c:v>34.4</c:v>
                </c:pt>
                <c:pt idx="292">
                  <c:v>34.5</c:v>
                </c:pt>
                <c:pt idx="293">
                  <c:v>34.6</c:v>
                </c:pt>
                <c:pt idx="294">
                  <c:v>34.700000000000003</c:v>
                </c:pt>
                <c:pt idx="295">
                  <c:v>34.799999999999997</c:v>
                </c:pt>
                <c:pt idx="296">
                  <c:v>34.9</c:v>
                </c:pt>
                <c:pt idx="297">
                  <c:v>35</c:v>
                </c:pt>
                <c:pt idx="298">
                  <c:v>35.1</c:v>
                </c:pt>
                <c:pt idx="299">
                  <c:v>35.200000000000003</c:v>
                </c:pt>
                <c:pt idx="300">
                  <c:v>35.299999999999997</c:v>
                </c:pt>
                <c:pt idx="301">
                  <c:v>35.4</c:v>
                </c:pt>
                <c:pt idx="302">
                  <c:v>35.5</c:v>
                </c:pt>
                <c:pt idx="303">
                  <c:v>35.6</c:v>
                </c:pt>
                <c:pt idx="304">
                  <c:v>35.700000000000003</c:v>
                </c:pt>
                <c:pt idx="305">
                  <c:v>35.799999999999997</c:v>
                </c:pt>
                <c:pt idx="306">
                  <c:v>35.9</c:v>
                </c:pt>
                <c:pt idx="307">
                  <c:v>36</c:v>
                </c:pt>
                <c:pt idx="308">
                  <c:v>36.1</c:v>
                </c:pt>
                <c:pt idx="309">
                  <c:v>36.200000000000003</c:v>
                </c:pt>
                <c:pt idx="310">
                  <c:v>36.299999999999997</c:v>
                </c:pt>
                <c:pt idx="311">
                  <c:v>36.4</c:v>
                </c:pt>
                <c:pt idx="312">
                  <c:v>36.5</c:v>
                </c:pt>
                <c:pt idx="313">
                  <c:v>36.6</c:v>
                </c:pt>
                <c:pt idx="314">
                  <c:v>36.700000000000003</c:v>
                </c:pt>
                <c:pt idx="315">
                  <c:v>36.799999999999997</c:v>
                </c:pt>
                <c:pt idx="316">
                  <c:v>36.9</c:v>
                </c:pt>
                <c:pt idx="317">
                  <c:v>37</c:v>
                </c:pt>
                <c:pt idx="318">
                  <c:v>37.1</c:v>
                </c:pt>
                <c:pt idx="319">
                  <c:v>37.200000000000003</c:v>
                </c:pt>
                <c:pt idx="320">
                  <c:v>37.299999999999997</c:v>
                </c:pt>
                <c:pt idx="321">
                  <c:v>37.4</c:v>
                </c:pt>
                <c:pt idx="322">
                  <c:v>37.5</c:v>
                </c:pt>
                <c:pt idx="323">
                  <c:v>37.6</c:v>
                </c:pt>
                <c:pt idx="324">
                  <c:v>37.700000000000003</c:v>
                </c:pt>
                <c:pt idx="325">
                  <c:v>37.799999999999997</c:v>
                </c:pt>
                <c:pt idx="326">
                  <c:v>37.9</c:v>
                </c:pt>
                <c:pt idx="327">
                  <c:v>38</c:v>
                </c:pt>
                <c:pt idx="328">
                  <c:v>38.1</c:v>
                </c:pt>
                <c:pt idx="329">
                  <c:v>38.200000000000003</c:v>
                </c:pt>
                <c:pt idx="330">
                  <c:v>38.299999999999997</c:v>
                </c:pt>
                <c:pt idx="331">
                  <c:v>38.4</c:v>
                </c:pt>
                <c:pt idx="332">
                  <c:v>38.5</c:v>
                </c:pt>
                <c:pt idx="333">
                  <c:v>38.6</c:v>
                </c:pt>
                <c:pt idx="334">
                  <c:v>38.700000000000003</c:v>
                </c:pt>
                <c:pt idx="335">
                  <c:v>38.799999999999997</c:v>
                </c:pt>
                <c:pt idx="336">
                  <c:v>38.9</c:v>
                </c:pt>
                <c:pt idx="337">
                  <c:v>39</c:v>
                </c:pt>
                <c:pt idx="338">
                  <c:v>39.1</c:v>
                </c:pt>
                <c:pt idx="339">
                  <c:v>39.200000000000003</c:v>
                </c:pt>
                <c:pt idx="340">
                  <c:v>39.299999999999997</c:v>
                </c:pt>
                <c:pt idx="341">
                  <c:v>39.4</c:v>
                </c:pt>
                <c:pt idx="342">
                  <c:v>39.5</c:v>
                </c:pt>
                <c:pt idx="343">
                  <c:v>39.6</c:v>
                </c:pt>
                <c:pt idx="344">
                  <c:v>39.700000000000003</c:v>
                </c:pt>
                <c:pt idx="345">
                  <c:v>39.799999999999997</c:v>
                </c:pt>
                <c:pt idx="346">
                  <c:v>39.9</c:v>
                </c:pt>
                <c:pt idx="347">
                  <c:v>40</c:v>
                </c:pt>
                <c:pt idx="348">
                  <c:v>40.1</c:v>
                </c:pt>
                <c:pt idx="349">
                  <c:v>40.200000000000003</c:v>
                </c:pt>
                <c:pt idx="350">
                  <c:v>40.299999999999997</c:v>
                </c:pt>
                <c:pt idx="351">
                  <c:v>40.4</c:v>
                </c:pt>
                <c:pt idx="352">
                  <c:v>40.5</c:v>
                </c:pt>
                <c:pt idx="353">
                  <c:v>40.6</c:v>
                </c:pt>
                <c:pt idx="354">
                  <c:v>40.700000000000003</c:v>
                </c:pt>
                <c:pt idx="355">
                  <c:v>40.799999999999997</c:v>
                </c:pt>
                <c:pt idx="356">
                  <c:v>40.9</c:v>
                </c:pt>
                <c:pt idx="357">
                  <c:v>41</c:v>
                </c:pt>
                <c:pt idx="358">
                  <c:v>41.1</c:v>
                </c:pt>
                <c:pt idx="359">
                  <c:v>41.2</c:v>
                </c:pt>
                <c:pt idx="360">
                  <c:v>41.3</c:v>
                </c:pt>
                <c:pt idx="361">
                  <c:v>41.4</c:v>
                </c:pt>
                <c:pt idx="362">
                  <c:v>41.5</c:v>
                </c:pt>
                <c:pt idx="363">
                  <c:v>41.6</c:v>
                </c:pt>
                <c:pt idx="364">
                  <c:v>41.7</c:v>
                </c:pt>
                <c:pt idx="365">
                  <c:v>41.8</c:v>
                </c:pt>
                <c:pt idx="366">
                  <c:v>41.9</c:v>
                </c:pt>
                <c:pt idx="367">
                  <c:v>42</c:v>
                </c:pt>
                <c:pt idx="368">
                  <c:v>42.1</c:v>
                </c:pt>
                <c:pt idx="369">
                  <c:v>42.2</c:v>
                </c:pt>
                <c:pt idx="370">
                  <c:v>42.3</c:v>
                </c:pt>
                <c:pt idx="371">
                  <c:v>42.4</c:v>
                </c:pt>
                <c:pt idx="372">
                  <c:v>42.5</c:v>
                </c:pt>
                <c:pt idx="373">
                  <c:v>42.6</c:v>
                </c:pt>
                <c:pt idx="374">
                  <c:v>42.7</c:v>
                </c:pt>
                <c:pt idx="375">
                  <c:v>42.8</c:v>
                </c:pt>
                <c:pt idx="376">
                  <c:v>42.9</c:v>
                </c:pt>
                <c:pt idx="377">
                  <c:v>43</c:v>
                </c:pt>
                <c:pt idx="378">
                  <c:v>43.1</c:v>
                </c:pt>
                <c:pt idx="379">
                  <c:v>43.2</c:v>
                </c:pt>
                <c:pt idx="380">
                  <c:v>43.3</c:v>
                </c:pt>
                <c:pt idx="381">
                  <c:v>43.4</c:v>
                </c:pt>
                <c:pt idx="382">
                  <c:v>43.5</c:v>
                </c:pt>
                <c:pt idx="383">
                  <c:v>43.6</c:v>
                </c:pt>
                <c:pt idx="384">
                  <c:v>43.7</c:v>
                </c:pt>
                <c:pt idx="385">
                  <c:v>43.8</c:v>
                </c:pt>
                <c:pt idx="386">
                  <c:v>43.9</c:v>
                </c:pt>
                <c:pt idx="387">
                  <c:v>44</c:v>
                </c:pt>
                <c:pt idx="388">
                  <c:v>44.1</c:v>
                </c:pt>
                <c:pt idx="389">
                  <c:v>44.2</c:v>
                </c:pt>
                <c:pt idx="390">
                  <c:v>44.3</c:v>
                </c:pt>
                <c:pt idx="391">
                  <c:v>44.4</c:v>
                </c:pt>
                <c:pt idx="392">
                  <c:v>44.5</c:v>
                </c:pt>
                <c:pt idx="393">
                  <c:v>44.6</c:v>
                </c:pt>
                <c:pt idx="394">
                  <c:v>44.7</c:v>
                </c:pt>
                <c:pt idx="395">
                  <c:v>44.8</c:v>
                </c:pt>
                <c:pt idx="396">
                  <c:v>44.9</c:v>
                </c:pt>
                <c:pt idx="397">
                  <c:v>45</c:v>
                </c:pt>
                <c:pt idx="398">
                  <c:v>45.1</c:v>
                </c:pt>
                <c:pt idx="399">
                  <c:v>45.2</c:v>
                </c:pt>
                <c:pt idx="400">
                  <c:v>45.3</c:v>
                </c:pt>
                <c:pt idx="401">
                  <c:v>45.4</c:v>
                </c:pt>
                <c:pt idx="402">
                  <c:v>45.5</c:v>
                </c:pt>
                <c:pt idx="403">
                  <c:v>45.6</c:v>
                </c:pt>
                <c:pt idx="404">
                  <c:v>45.7</c:v>
                </c:pt>
                <c:pt idx="405">
                  <c:v>45.8</c:v>
                </c:pt>
                <c:pt idx="406">
                  <c:v>45.9</c:v>
                </c:pt>
                <c:pt idx="407">
                  <c:v>46</c:v>
                </c:pt>
                <c:pt idx="408">
                  <c:v>46.1</c:v>
                </c:pt>
                <c:pt idx="409">
                  <c:v>46.2</c:v>
                </c:pt>
                <c:pt idx="410">
                  <c:v>46.3</c:v>
                </c:pt>
                <c:pt idx="411">
                  <c:v>46.4</c:v>
                </c:pt>
                <c:pt idx="412">
                  <c:v>46.5</c:v>
                </c:pt>
                <c:pt idx="413">
                  <c:v>46.6</c:v>
                </c:pt>
                <c:pt idx="414">
                  <c:v>46.7</c:v>
                </c:pt>
                <c:pt idx="415">
                  <c:v>46.8</c:v>
                </c:pt>
                <c:pt idx="416">
                  <c:v>46.9</c:v>
                </c:pt>
                <c:pt idx="417">
                  <c:v>47</c:v>
                </c:pt>
                <c:pt idx="418">
                  <c:v>47.1</c:v>
                </c:pt>
                <c:pt idx="419">
                  <c:v>47.2</c:v>
                </c:pt>
                <c:pt idx="420">
                  <c:v>47.3</c:v>
                </c:pt>
                <c:pt idx="421">
                  <c:v>47.4</c:v>
                </c:pt>
                <c:pt idx="422">
                  <c:v>47.5</c:v>
                </c:pt>
                <c:pt idx="423">
                  <c:v>47.6</c:v>
                </c:pt>
                <c:pt idx="424">
                  <c:v>47.7</c:v>
                </c:pt>
                <c:pt idx="425">
                  <c:v>47.8</c:v>
                </c:pt>
                <c:pt idx="426">
                  <c:v>47.9</c:v>
                </c:pt>
                <c:pt idx="427">
                  <c:v>48</c:v>
                </c:pt>
                <c:pt idx="428">
                  <c:v>48.1</c:v>
                </c:pt>
                <c:pt idx="429">
                  <c:v>48.2</c:v>
                </c:pt>
                <c:pt idx="430">
                  <c:v>48.3</c:v>
                </c:pt>
                <c:pt idx="431">
                  <c:v>48.4</c:v>
                </c:pt>
                <c:pt idx="432">
                  <c:v>48.5</c:v>
                </c:pt>
                <c:pt idx="433">
                  <c:v>48.6</c:v>
                </c:pt>
                <c:pt idx="434">
                  <c:v>48.7</c:v>
                </c:pt>
                <c:pt idx="435">
                  <c:v>48.8</c:v>
                </c:pt>
                <c:pt idx="436">
                  <c:v>48.9</c:v>
                </c:pt>
                <c:pt idx="437">
                  <c:v>49</c:v>
                </c:pt>
                <c:pt idx="438">
                  <c:v>49.1</c:v>
                </c:pt>
                <c:pt idx="439">
                  <c:v>49.2</c:v>
                </c:pt>
                <c:pt idx="440">
                  <c:v>49.3</c:v>
                </c:pt>
                <c:pt idx="441">
                  <c:v>49.4</c:v>
                </c:pt>
                <c:pt idx="442">
                  <c:v>49.5</c:v>
                </c:pt>
                <c:pt idx="443">
                  <c:v>49.6</c:v>
                </c:pt>
                <c:pt idx="444">
                  <c:v>49.7</c:v>
                </c:pt>
                <c:pt idx="445">
                  <c:v>49.8</c:v>
                </c:pt>
                <c:pt idx="446">
                  <c:v>49.9</c:v>
                </c:pt>
                <c:pt idx="447">
                  <c:v>50</c:v>
                </c:pt>
                <c:pt idx="448">
                  <c:v>50.1</c:v>
                </c:pt>
                <c:pt idx="449">
                  <c:v>50.2</c:v>
                </c:pt>
                <c:pt idx="450">
                  <c:v>50.3</c:v>
                </c:pt>
                <c:pt idx="451">
                  <c:v>50.4</c:v>
                </c:pt>
                <c:pt idx="452">
                  <c:v>50.5</c:v>
                </c:pt>
                <c:pt idx="453">
                  <c:v>50.6</c:v>
                </c:pt>
                <c:pt idx="454">
                  <c:v>50.7</c:v>
                </c:pt>
                <c:pt idx="455">
                  <c:v>50.8</c:v>
                </c:pt>
                <c:pt idx="456">
                  <c:v>50.9</c:v>
                </c:pt>
                <c:pt idx="457">
                  <c:v>51</c:v>
                </c:pt>
                <c:pt idx="458">
                  <c:v>51.1</c:v>
                </c:pt>
                <c:pt idx="459">
                  <c:v>51.2</c:v>
                </c:pt>
                <c:pt idx="460">
                  <c:v>51.3</c:v>
                </c:pt>
                <c:pt idx="461">
                  <c:v>51.4</c:v>
                </c:pt>
                <c:pt idx="462">
                  <c:v>51.5</c:v>
                </c:pt>
                <c:pt idx="463">
                  <c:v>51.6</c:v>
                </c:pt>
                <c:pt idx="464">
                  <c:v>51.7</c:v>
                </c:pt>
                <c:pt idx="465">
                  <c:v>51.8</c:v>
                </c:pt>
                <c:pt idx="466">
                  <c:v>51.9</c:v>
                </c:pt>
                <c:pt idx="467">
                  <c:v>52</c:v>
                </c:pt>
                <c:pt idx="468">
                  <c:v>52.1</c:v>
                </c:pt>
                <c:pt idx="469">
                  <c:v>52.2</c:v>
                </c:pt>
                <c:pt idx="470">
                  <c:v>52.3</c:v>
                </c:pt>
                <c:pt idx="471">
                  <c:v>52.4</c:v>
                </c:pt>
                <c:pt idx="472">
                  <c:v>52.5</c:v>
                </c:pt>
                <c:pt idx="473">
                  <c:v>52.6</c:v>
                </c:pt>
                <c:pt idx="474">
                  <c:v>52.7</c:v>
                </c:pt>
                <c:pt idx="475">
                  <c:v>52.8</c:v>
                </c:pt>
                <c:pt idx="476">
                  <c:v>52.9</c:v>
                </c:pt>
                <c:pt idx="477">
                  <c:v>53</c:v>
                </c:pt>
                <c:pt idx="478">
                  <c:v>53.1</c:v>
                </c:pt>
                <c:pt idx="479">
                  <c:v>53.2</c:v>
                </c:pt>
                <c:pt idx="480">
                  <c:v>53.3</c:v>
                </c:pt>
                <c:pt idx="481">
                  <c:v>53.4</c:v>
                </c:pt>
                <c:pt idx="482">
                  <c:v>53.5</c:v>
                </c:pt>
                <c:pt idx="483">
                  <c:v>53.6</c:v>
                </c:pt>
                <c:pt idx="484">
                  <c:v>53.7</c:v>
                </c:pt>
                <c:pt idx="485">
                  <c:v>53.8</c:v>
                </c:pt>
                <c:pt idx="486">
                  <c:v>53.9</c:v>
                </c:pt>
                <c:pt idx="487">
                  <c:v>54</c:v>
                </c:pt>
                <c:pt idx="488">
                  <c:v>54.1</c:v>
                </c:pt>
                <c:pt idx="489">
                  <c:v>54.2</c:v>
                </c:pt>
                <c:pt idx="490">
                  <c:v>54.3</c:v>
                </c:pt>
                <c:pt idx="491">
                  <c:v>54.4</c:v>
                </c:pt>
                <c:pt idx="492">
                  <c:v>54.5</c:v>
                </c:pt>
                <c:pt idx="493">
                  <c:v>54.6</c:v>
                </c:pt>
                <c:pt idx="494">
                  <c:v>54.7</c:v>
                </c:pt>
                <c:pt idx="495">
                  <c:v>54.8</c:v>
                </c:pt>
                <c:pt idx="496">
                  <c:v>54.9</c:v>
                </c:pt>
                <c:pt idx="497">
                  <c:v>55</c:v>
                </c:pt>
                <c:pt idx="498">
                  <c:v>55.1</c:v>
                </c:pt>
                <c:pt idx="499">
                  <c:v>55.2</c:v>
                </c:pt>
                <c:pt idx="500">
                  <c:v>55.3</c:v>
                </c:pt>
                <c:pt idx="501">
                  <c:v>55.4</c:v>
                </c:pt>
                <c:pt idx="502">
                  <c:v>55.5</c:v>
                </c:pt>
                <c:pt idx="503">
                  <c:v>55.6</c:v>
                </c:pt>
                <c:pt idx="504">
                  <c:v>55.7</c:v>
                </c:pt>
                <c:pt idx="505">
                  <c:v>55.8</c:v>
                </c:pt>
                <c:pt idx="506">
                  <c:v>55.9</c:v>
                </c:pt>
                <c:pt idx="507">
                  <c:v>56</c:v>
                </c:pt>
                <c:pt idx="508">
                  <c:v>56.1</c:v>
                </c:pt>
                <c:pt idx="509">
                  <c:v>56.2</c:v>
                </c:pt>
                <c:pt idx="510">
                  <c:v>56.3</c:v>
                </c:pt>
                <c:pt idx="511">
                  <c:v>56.4</c:v>
                </c:pt>
                <c:pt idx="512">
                  <c:v>56.5</c:v>
                </c:pt>
                <c:pt idx="513">
                  <c:v>56.6</c:v>
                </c:pt>
                <c:pt idx="514">
                  <c:v>56.7</c:v>
                </c:pt>
                <c:pt idx="515">
                  <c:v>56.8</c:v>
                </c:pt>
                <c:pt idx="516">
                  <c:v>56.9</c:v>
                </c:pt>
                <c:pt idx="517">
                  <c:v>57</c:v>
                </c:pt>
                <c:pt idx="518">
                  <c:v>57.1</c:v>
                </c:pt>
                <c:pt idx="519">
                  <c:v>57.2</c:v>
                </c:pt>
                <c:pt idx="520">
                  <c:v>57.3</c:v>
                </c:pt>
                <c:pt idx="521">
                  <c:v>57.4</c:v>
                </c:pt>
                <c:pt idx="522">
                  <c:v>57.5</c:v>
                </c:pt>
                <c:pt idx="523">
                  <c:v>57.6</c:v>
                </c:pt>
                <c:pt idx="524">
                  <c:v>57.7</c:v>
                </c:pt>
                <c:pt idx="525">
                  <c:v>57.8</c:v>
                </c:pt>
                <c:pt idx="526">
                  <c:v>57.9</c:v>
                </c:pt>
                <c:pt idx="527">
                  <c:v>58</c:v>
                </c:pt>
                <c:pt idx="528">
                  <c:v>58.1</c:v>
                </c:pt>
                <c:pt idx="529">
                  <c:v>58.2</c:v>
                </c:pt>
                <c:pt idx="530">
                  <c:v>58.3</c:v>
                </c:pt>
                <c:pt idx="531">
                  <c:v>58.4</c:v>
                </c:pt>
                <c:pt idx="532">
                  <c:v>58.5</c:v>
                </c:pt>
                <c:pt idx="533">
                  <c:v>58.6</c:v>
                </c:pt>
                <c:pt idx="534">
                  <c:v>58.7</c:v>
                </c:pt>
                <c:pt idx="535">
                  <c:v>58.8</c:v>
                </c:pt>
                <c:pt idx="536">
                  <c:v>58.9</c:v>
                </c:pt>
                <c:pt idx="537">
                  <c:v>59</c:v>
                </c:pt>
                <c:pt idx="538">
                  <c:v>59.1</c:v>
                </c:pt>
                <c:pt idx="539">
                  <c:v>59.2</c:v>
                </c:pt>
                <c:pt idx="540">
                  <c:v>59.3</c:v>
                </c:pt>
                <c:pt idx="541">
                  <c:v>59.4</c:v>
                </c:pt>
                <c:pt idx="542">
                  <c:v>59.5</c:v>
                </c:pt>
                <c:pt idx="543">
                  <c:v>59.6</c:v>
                </c:pt>
                <c:pt idx="544">
                  <c:v>59.7</c:v>
                </c:pt>
                <c:pt idx="545">
                  <c:v>59.8</c:v>
                </c:pt>
                <c:pt idx="546">
                  <c:v>59.9</c:v>
                </c:pt>
                <c:pt idx="547">
                  <c:v>60</c:v>
                </c:pt>
                <c:pt idx="548">
                  <c:v>60.1</c:v>
                </c:pt>
                <c:pt idx="549">
                  <c:v>60.2</c:v>
                </c:pt>
                <c:pt idx="550">
                  <c:v>60.3</c:v>
                </c:pt>
                <c:pt idx="551">
                  <c:v>60.4</c:v>
                </c:pt>
                <c:pt idx="552">
                  <c:v>60.5</c:v>
                </c:pt>
                <c:pt idx="553">
                  <c:v>60.6</c:v>
                </c:pt>
                <c:pt idx="554">
                  <c:v>60.7</c:v>
                </c:pt>
                <c:pt idx="555">
                  <c:v>60.8</c:v>
                </c:pt>
                <c:pt idx="556">
                  <c:v>60.9</c:v>
                </c:pt>
                <c:pt idx="557">
                  <c:v>61</c:v>
                </c:pt>
                <c:pt idx="558">
                  <c:v>61.1</c:v>
                </c:pt>
                <c:pt idx="559">
                  <c:v>61.2</c:v>
                </c:pt>
                <c:pt idx="560">
                  <c:v>61.3</c:v>
                </c:pt>
                <c:pt idx="561">
                  <c:v>61.4</c:v>
                </c:pt>
                <c:pt idx="562">
                  <c:v>61.5</c:v>
                </c:pt>
                <c:pt idx="563">
                  <c:v>61.6</c:v>
                </c:pt>
                <c:pt idx="564">
                  <c:v>61.7</c:v>
                </c:pt>
                <c:pt idx="565">
                  <c:v>61.8</c:v>
                </c:pt>
                <c:pt idx="566">
                  <c:v>61.9</c:v>
                </c:pt>
                <c:pt idx="567">
                  <c:v>62</c:v>
                </c:pt>
                <c:pt idx="568">
                  <c:v>62.1</c:v>
                </c:pt>
                <c:pt idx="569">
                  <c:v>62.2</c:v>
                </c:pt>
                <c:pt idx="570">
                  <c:v>62.3</c:v>
                </c:pt>
                <c:pt idx="571">
                  <c:v>62.4</c:v>
                </c:pt>
                <c:pt idx="572">
                  <c:v>62.5</c:v>
                </c:pt>
                <c:pt idx="573">
                  <c:v>62.6</c:v>
                </c:pt>
                <c:pt idx="574">
                  <c:v>62.7</c:v>
                </c:pt>
                <c:pt idx="575">
                  <c:v>62.8</c:v>
                </c:pt>
                <c:pt idx="576">
                  <c:v>62.9</c:v>
                </c:pt>
                <c:pt idx="577">
                  <c:v>63</c:v>
                </c:pt>
                <c:pt idx="578">
                  <c:v>63.1</c:v>
                </c:pt>
                <c:pt idx="579">
                  <c:v>63.2</c:v>
                </c:pt>
                <c:pt idx="580">
                  <c:v>63.3</c:v>
                </c:pt>
                <c:pt idx="581">
                  <c:v>63.4</c:v>
                </c:pt>
                <c:pt idx="582">
                  <c:v>63.5</c:v>
                </c:pt>
                <c:pt idx="583">
                  <c:v>63.6</c:v>
                </c:pt>
                <c:pt idx="584">
                  <c:v>63.7</c:v>
                </c:pt>
                <c:pt idx="585">
                  <c:v>63.8</c:v>
                </c:pt>
                <c:pt idx="586">
                  <c:v>63.9</c:v>
                </c:pt>
                <c:pt idx="587">
                  <c:v>64</c:v>
                </c:pt>
                <c:pt idx="588">
                  <c:v>64.099999999999994</c:v>
                </c:pt>
                <c:pt idx="589">
                  <c:v>64.2</c:v>
                </c:pt>
                <c:pt idx="590">
                  <c:v>64.3</c:v>
                </c:pt>
                <c:pt idx="591">
                  <c:v>64.400000000000006</c:v>
                </c:pt>
                <c:pt idx="592">
                  <c:v>64.5</c:v>
                </c:pt>
                <c:pt idx="593">
                  <c:v>64.599999999999994</c:v>
                </c:pt>
                <c:pt idx="594">
                  <c:v>64.7</c:v>
                </c:pt>
                <c:pt idx="595">
                  <c:v>64.8</c:v>
                </c:pt>
                <c:pt idx="596">
                  <c:v>64.900000000000006</c:v>
                </c:pt>
                <c:pt idx="597">
                  <c:v>65</c:v>
                </c:pt>
                <c:pt idx="598">
                  <c:v>65.099999999999994</c:v>
                </c:pt>
                <c:pt idx="599">
                  <c:v>65.2</c:v>
                </c:pt>
                <c:pt idx="600">
                  <c:v>65.3</c:v>
                </c:pt>
                <c:pt idx="601">
                  <c:v>65.400000000000006</c:v>
                </c:pt>
                <c:pt idx="602">
                  <c:v>65.5</c:v>
                </c:pt>
                <c:pt idx="603">
                  <c:v>65.599999999999994</c:v>
                </c:pt>
                <c:pt idx="604">
                  <c:v>65.7</c:v>
                </c:pt>
                <c:pt idx="605">
                  <c:v>65.8</c:v>
                </c:pt>
                <c:pt idx="606">
                  <c:v>65.900000000000006</c:v>
                </c:pt>
                <c:pt idx="607">
                  <c:v>66</c:v>
                </c:pt>
                <c:pt idx="608">
                  <c:v>66.099999999999994</c:v>
                </c:pt>
                <c:pt idx="609">
                  <c:v>66.2</c:v>
                </c:pt>
                <c:pt idx="610">
                  <c:v>66.3</c:v>
                </c:pt>
                <c:pt idx="611">
                  <c:v>66.400000000000006</c:v>
                </c:pt>
                <c:pt idx="612">
                  <c:v>66.5</c:v>
                </c:pt>
                <c:pt idx="613">
                  <c:v>66.599999999999994</c:v>
                </c:pt>
                <c:pt idx="614">
                  <c:v>66.7</c:v>
                </c:pt>
                <c:pt idx="615">
                  <c:v>66.8</c:v>
                </c:pt>
                <c:pt idx="616">
                  <c:v>66.900000000000006</c:v>
                </c:pt>
                <c:pt idx="617">
                  <c:v>67</c:v>
                </c:pt>
                <c:pt idx="618">
                  <c:v>67.099999999999994</c:v>
                </c:pt>
                <c:pt idx="619">
                  <c:v>67.2</c:v>
                </c:pt>
                <c:pt idx="620">
                  <c:v>67.3</c:v>
                </c:pt>
                <c:pt idx="621">
                  <c:v>67.400000000000006</c:v>
                </c:pt>
                <c:pt idx="622">
                  <c:v>67.5</c:v>
                </c:pt>
                <c:pt idx="623">
                  <c:v>67.599999999999994</c:v>
                </c:pt>
                <c:pt idx="624">
                  <c:v>67.7</c:v>
                </c:pt>
                <c:pt idx="625">
                  <c:v>67.8</c:v>
                </c:pt>
                <c:pt idx="626">
                  <c:v>67.900000000000006</c:v>
                </c:pt>
                <c:pt idx="627">
                  <c:v>68</c:v>
                </c:pt>
                <c:pt idx="628">
                  <c:v>68.099999999999994</c:v>
                </c:pt>
                <c:pt idx="629">
                  <c:v>68.2</c:v>
                </c:pt>
                <c:pt idx="630">
                  <c:v>68.3</c:v>
                </c:pt>
                <c:pt idx="631">
                  <c:v>68.400000000000006</c:v>
                </c:pt>
                <c:pt idx="632">
                  <c:v>68.5</c:v>
                </c:pt>
                <c:pt idx="633">
                  <c:v>68.599999999999994</c:v>
                </c:pt>
                <c:pt idx="634">
                  <c:v>68.7</c:v>
                </c:pt>
                <c:pt idx="635">
                  <c:v>68.8</c:v>
                </c:pt>
                <c:pt idx="636">
                  <c:v>68.900000000000006</c:v>
                </c:pt>
                <c:pt idx="637">
                  <c:v>69</c:v>
                </c:pt>
                <c:pt idx="638">
                  <c:v>69.099999999999994</c:v>
                </c:pt>
                <c:pt idx="639">
                  <c:v>69.2</c:v>
                </c:pt>
                <c:pt idx="640">
                  <c:v>69.3</c:v>
                </c:pt>
                <c:pt idx="641">
                  <c:v>69.400000000000006</c:v>
                </c:pt>
                <c:pt idx="642">
                  <c:v>69.5</c:v>
                </c:pt>
                <c:pt idx="643">
                  <c:v>69.599999999999994</c:v>
                </c:pt>
                <c:pt idx="644">
                  <c:v>69.7</c:v>
                </c:pt>
                <c:pt idx="645">
                  <c:v>69.8</c:v>
                </c:pt>
                <c:pt idx="646">
                  <c:v>69.900000000000006</c:v>
                </c:pt>
                <c:pt idx="647">
                  <c:v>70</c:v>
                </c:pt>
                <c:pt idx="648">
                  <c:v>70.099999999999994</c:v>
                </c:pt>
                <c:pt idx="649">
                  <c:v>70.2</c:v>
                </c:pt>
                <c:pt idx="650">
                  <c:v>70.3</c:v>
                </c:pt>
                <c:pt idx="651">
                  <c:v>70.400000000000006</c:v>
                </c:pt>
                <c:pt idx="652">
                  <c:v>70.5</c:v>
                </c:pt>
                <c:pt idx="653">
                  <c:v>70.599999999999994</c:v>
                </c:pt>
                <c:pt idx="654">
                  <c:v>70.7</c:v>
                </c:pt>
                <c:pt idx="655">
                  <c:v>70.8</c:v>
                </c:pt>
                <c:pt idx="656">
                  <c:v>70.900000000000006</c:v>
                </c:pt>
                <c:pt idx="657">
                  <c:v>71</c:v>
                </c:pt>
                <c:pt idx="658">
                  <c:v>71.099999999999994</c:v>
                </c:pt>
                <c:pt idx="659">
                  <c:v>71.2</c:v>
                </c:pt>
                <c:pt idx="660">
                  <c:v>71.3</c:v>
                </c:pt>
                <c:pt idx="661">
                  <c:v>71.400000000000006</c:v>
                </c:pt>
                <c:pt idx="662">
                  <c:v>71.5</c:v>
                </c:pt>
                <c:pt idx="663">
                  <c:v>71.599999999999994</c:v>
                </c:pt>
                <c:pt idx="664">
                  <c:v>71.7</c:v>
                </c:pt>
                <c:pt idx="665">
                  <c:v>71.8</c:v>
                </c:pt>
                <c:pt idx="666">
                  <c:v>71.900000000000006</c:v>
                </c:pt>
                <c:pt idx="667">
                  <c:v>72</c:v>
                </c:pt>
                <c:pt idx="668">
                  <c:v>72.099999999999994</c:v>
                </c:pt>
                <c:pt idx="669">
                  <c:v>72.2</c:v>
                </c:pt>
                <c:pt idx="670">
                  <c:v>72.3</c:v>
                </c:pt>
                <c:pt idx="671">
                  <c:v>72.400000000000006</c:v>
                </c:pt>
                <c:pt idx="672">
                  <c:v>72.5</c:v>
                </c:pt>
                <c:pt idx="673">
                  <c:v>72.599999999999994</c:v>
                </c:pt>
                <c:pt idx="674">
                  <c:v>72.7</c:v>
                </c:pt>
                <c:pt idx="675">
                  <c:v>72.8</c:v>
                </c:pt>
                <c:pt idx="676">
                  <c:v>72.900000000000006</c:v>
                </c:pt>
                <c:pt idx="677">
                  <c:v>73</c:v>
                </c:pt>
                <c:pt idx="678">
                  <c:v>73.099999999999994</c:v>
                </c:pt>
                <c:pt idx="679">
                  <c:v>73.2</c:v>
                </c:pt>
                <c:pt idx="680">
                  <c:v>73.3</c:v>
                </c:pt>
                <c:pt idx="681">
                  <c:v>73.400000000000006</c:v>
                </c:pt>
                <c:pt idx="682">
                  <c:v>73.5</c:v>
                </c:pt>
                <c:pt idx="683">
                  <c:v>73.599999999999994</c:v>
                </c:pt>
                <c:pt idx="684">
                  <c:v>73.7</c:v>
                </c:pt>
                <c:pt idx="685">
                  <c:v>73.8</c:v>
                </c:pt>
                <c:pt idx="686">
                  <c:v>73.900000000000006</c:v>
                </c:pt>
                <c:pt idx="687">
                  <c:v>74</c:v>
                </c:pt>
                <c:pt idx="688">
                  <c:v>74.099999999999994</c:v>
                </c:pt>
                <c:pt idx="689">
                  <c:v>74.2</c:v>
                </c:pt>
                <c:pt idx="690">
                  <c:v>74.3</c:v>
                </c:pt>
                <c:pt idx="691">
                  <c:v>74.400000000000006</c:v>
                </c:pt>
                <c:pt idx="692">
                  <c:v>74.5</c:v>
                </c:pt>
                <c:pt idx="693">
                  <c:v>74.599999999999994</c:v>
                </c:pt>
                <c:pt idx="694">
                  <c:v>74.7</c:v>
                </c:pt>
                <c:pt idx="695">
                  <c:v>74.8</c:v>
                </c:pt>
                <c:pt idx="696">
                  <c:v>74.900000000000006</c:v>
                </c:pt>
                <c:pt idx="697">
                  <c:v>75</c:v>
                </c:pt>
                <c:pt idx="698">
                  <c:v>75.099999999999994</c:v>
                </c:pt>
                <c:pt idx="699">
                  <c:v>75.2</c:v>
                </c:pt>
                <c:pt idx="700">
                  <c:v>75.3</c:v>
                </c:pt>
                <c:pt idx="701">
                  <c:v>75.400000000000006</c:v>
                </c:pt>
                <c:pt idx="702">
                  <c:v>75.5</c:v>
                </c:pt>
                <c:pt idx="703">
                  <c:v>75.599999999999994</c:v>
                </c:pt>
                <c:pt idx="704">
                  <c:v>75.7</c:v>
                </c:pt>
                <c:pt idx="705">
                  <c:v>75.8</c:v>
                </c:pt>
                <c:pt idx="706">
                  <c:v>75.900000000000006</c:v>
                </c:pt>
                <c:pt idx="707">
                  <c:v>76</c:v>
                </c:pt>
                <c:pt idx="708">
                  <c:v>76.099999999999994</c:v>
                </c:pt>
                <c:pt idx="709">
                  <c:v>76.2</c:v>
                </c:pt>
                <c:pt idx="710">
                  <c:v>76.3</c:v>
                </c:pt>
                <c:pt idx="711">
                  <c:v>76.400000000000006</c:v>
                </c:pt>
                <c:pt idx="712">
                  <c:v>76.5</c:v>
                </c:pt>
                <c:pt idx="713">
                  <c:v>76.599999999999994</c:v>
                </c:pt>
                <c:pt idx="714">
                  <c:v>76.7</c:v>
                </c:pt>
                <c:pt idx="715">
                  <c:v>76.8</c:v>
                </c:pt>
                <c:pt idx="716">
                  <c:v>76.900000000000006</c:v>
                </c:pt>
                <c:pt idx="717">
                  <c:v>77</c:v>
                </c:pt>
                <c:pt idx="718">
                  <c:v>77.099999999999994</c:v>
                </c:pt>
                <c:pt idx="719">
                  <c:v>77.2</c:v>
                </c:pt>
                <c:pt idx="720">
                  <c:v>77.3</c:v>
                </c:pt>
                <c:pt idx="721">
                  <c:v>77.400000000000006</c:v>
                </c:pt>
                <c:pt idx="722">
                  <c:v>77.5</c:v>
                </c:pt>
                <c:pt idx="723">
                  <c:v>77.599999999999994</c:v>
                </c:pt>
                <c:pt idx="724">
                  <c:v>77.7</c:v>
                </c:pt>
                <c:pt idx="725">
                  <c:v>77.8</c:v>
                </c:pt>
                <c:pt idx="726">
                  <c:v>77.900000000000006</c:v>
                </c:pt>
                <c:pt idx="727">
                  <c:v>78</c:v>
                </c:pt>
                <c:pt idx="728">
                  <c:v>78.099999999999994</c:v>
                </c:pt>
                <c:pt idx="729">
                  <c:v>78.2</c:v>
                </c:pt>
                <c:pt idx="730">
                  <c:v>78.3</c:v>
                </c:pt>
                <c:pt idx="731">
                  <c:v>78.400000000000006</c:v>
                </c:pt>
                <c:pt idx="732">
                  <c:v>78.5</c:v>
                </c:pt>
                <c:pt idx="733">
                  <c:v>78.599999999999994</c:v>
                </c:pt>
                <c:pt idx="734">
                  <c:v>78.7</c:v>
                </c:pt>
                <c:pt idx="735">
                  <c:v>78.8</c:v>
                </c:pt>
                <c:pt idx="736">
                  <c:v>78.900000000000006</c:v>
                </c:pt>
                <c:pt idx="737">
                  <c:v>79</c:v>
                </c:pt>
                <c:pt idx="738">
                  <c:v>79.099999999999994</c:v>
                </c:pt>
                <c:pt idx="739">
                  <c:v>79.2</c:v>
                </c:pt>
                <c:pt idx="740">
                  <c:v>79.3</c:v>
                </c:pt>
                <c:pt idx="741">
                  <c:v>79.400000000000006</c:v>
                </c:pt>
                <c:pt idx="742">
                  <c:v>79.5</c:v>
                </c:pt>
                <c:pt idx="743">
                  <c:v>79.599999999999994</c:v>
                </c:pt>
                <c:pt idx="744">
                  <c:v>79.7</c:v>
                </c:pt>
                <c:pt idx="745">
                  <c:v>79.8</c:v>
                </c:pt>
                <c:pt idx="746">
                  <c:v>79.900000000000006</c:v>
                </c:pt>
                <c:pt idx="747">
                  <c:v>80</c:v>
                </c:pt>
                <c:pt idx="748">
                  <c:v>80.099999999999994</c:v>
                </c:pt>
                <c:pt idx="749">
                  <c:v>80.2</c:v>
                </c:pt>
                <c:pt idx="750">
                  <c:v>80.3</c:v>
                </c:pt>
                <c:pt idx="751">
                  <c:v>80.400000000000006</c:v>
                </c:pt>
                <c:pt idx="752">
                  <c:v>80.5</c:v>
                </c:pt>
                <c:pt idx="753">
                  <c:v>80.599999999999994</c:v>
                </c:pt>
                <c:pt idx="754">
                  <c:v>80.7</c:v>
                </c:pt>
                <c:pt idx="755">
                  <c:v>80.8</c:v>
                </c:pt>
                <c:pt idx="756">
                  <c:v>80.900000000000006</c:v>
                </c:pt>
                <c:pt idx="757">
                  <c:v>81</c:v>
                </c:pt>
                <c:pt idx="758">
                  <c:v>81.099999999999994</c:v>
                </c:pt>
                <c:pt idx="759">
                  <c:v>81.2</c:v>
                </c:pt>
                <c:pt idx="760">
                  <c:v>81.3</c:v>
                </c:pt>
                <c:pt idx="761">
                  <c:v>81.400000000000006</c:v>
                </c:pt>
                <c:pt idx="762">
                  <c:v>81.5</c:v>
                </c:pt>
                <c:pt idx="763">
                  <c:v>81.599999999999994</c:v>
                </c:pt>
                <c:pt idx="764">
                  <c:v>81.7</c:v>
                </c:pt>
                <c:pt idx="765">
                  <c:v>81.8</c:v>
                </c:pt>
                <c:pt idx="766">
                  <c:v>81.900000000000006</c:v>
                </c:pt>
                <c:pt idx="767">
                  <c:v>82</c:v>
                </c:pt>
                <c:pt idx="768">
                  <c:v>82.1</c:v>
                </c:pt>
                <c:pt idx="769">
                  <c:v>82.2</c:v>
                </c:pt>
                <c:pt idx="770">
                  <c:v>82.3</c:v>
                </c:pt>
                <c:pt idx="771">
                  <c:v>82.4</c:v>
                </c:pt>
                <c:pt idx="772">
                  <c:v>82.5</c:v>
                </c:pt>
                <c:pt idx="773">
                  <c:v>82.6</c:v>
                </c:pt>
                <c:pt idx="774">
                  <c:v>82.7</c:v>
                </c:pt>
                <c:pt idx="775">
                  <c:v>82.8</c:v>
                </c:pt>
                <c:pt idx="776">
                  <c:v>82.9</c:v>
                </c:pt>
                <c:pt idx="777">
                  <c:v>83</c:v>
                </c:pt>
                <c:pt idx="778">
                  <c:v>83.1</c:v>
                </c:pt>
                <c:pt idx="779">
                  <c:v>83.2</c:v>
                </c:pt>
                <c:pt idx="780">
                  <c:v>83.3</c:v>
                </c:pt>
                <c:pt idx="781">
                  <c:v>83.4</c:v>
                </c:pt>
                <c:pt idx="782">
                  <c:v>83.5</c:v>
                </c:pt>
                <c:pt idx="783">
                  <c:v>83.6</c:v>
                </c:pt>
                <c:pt idx="784">
                  <c:v>83.7</c:v>
                </c:pt>
                <c:pt idx="785">
                  <c:v>83.8</c:v>
                </c:pt>
                <c:pt idx="786">
                  <c:v>83.9</c:v>
                </c:pt>
                <c:pt idx="787">
                  <c:v>84</c:v>
                </c:pt>
                <c:pt idx="788">
                  <c:v>84.1</c:v>
                </c:pt>
                <c:pt idx="789">
                  <c:v>84.2</c:v>
                </c:pt>
                <c:pt idx="790">
                  <c:v>84.3</c:v>
                </c:pt>
                <c:pt idx="791">
                  <c:v>84.4</c:v>
                </c:pt>
                <c:pt idx="792">
                  <c:v>84.5</c:v>
                </c:pt>
                <c:pt idx="793">
                  <c:v>84.6</c:v>
                </c:pt>
                <c:pt idx="794">
                  <c:v>84.7</c:v>
                </c:pt>
                <c:pt idx="795">
                  <c:v>84.8</c:v>
                </c:pt>
                <c:pt idx="796">
                  <c:v>84.9</c:v>
                </c:pt>
                <c:pt idx="797">
                  <c:v>85</c:v>
                </c:pt>
                <c:pt idx="798">
                  <c:v>85.1</c:v>
                </c:pt>
                <c:pt idx="799">
                  <c:v>85.2</c:v>
                </c:pt>
                <c:pt idx="800">
                  <c:v>85.3</c:v>
                </c:pt>
                <c:pt idx="801">
                  <c:v>85.4</c:v>
                </c:pt>
                <c:pt idx="802">
                  <c:v>85.5</c:v>
                </c:pt>
                <c:pt idx="803">
                  <c:v>85.6</c:v>
                </c:pt>
                <c:pt idx="804">
                  <c:v>85.7</c:v>
                </c:pt>
                <c:pt idx="805">
                  <c:v>85.8</c:v>
                </c:pt>
                <c:pt idx="806">
                  <c:v>85.9</c:v>
                </c:pt>
                <c:pt idx="807">
                  <c:v>86</c:v>
                </c:pt>
                <c:pt idx="808">
                  <c:v>86.1</c:v>
                </c:pt>
                <c:pt idx="809">
                  <c:v>86.2</c:v>
                </c:pt>
                <c:pt idx="810">
                  <c:v>86.3</c:v>
                </c:pt>
                <c:pt idx="811">
                  <c:v>86.4</c:v>
                </c:pt>
                <c:pt idx="812">
                  <c:v>86.5</c:v>
                </c:pt>
                <c:pt idx="813">
                  <c:v>86.6</c:v>
                </c:pt>
                <c:pt idx="814">
                  <c:v>86.7</c:v>
                </c:pt>
                <c:pt idx="815">
                  <c:v>86.8</c:v>
                </c:pt>
                <c:pt idx="816">
                  <c:v>86.9</c:v>
                </c:pt>
                <c:pt idx="817">
                  <c:v>87</c:v>
                </c:pt>
                <c:pt idx="818">
                  <c:v>87.1</c:v>
                </c:pt>
                <c:pt idx="819">
                  <c:v>87.2</c:v>
                </c:pt>
                <c:pt idx="820">
                  <c:v>87.3</c:v>
                </c:pt>
                <c:pt idx="821">
                  <c:v>87.4</c:v>
                </c:pt>
                <c:pt idx="822">
                  <c:v>87.5</c:v>
                </c:pt>
                <c:pt idx="823">
                  <c:v>87.6</c:v>
                </c:pt>
                <c:pt idx="824">
                  <c:v>87.7</c:v>
                </c:pt>
                <c:pt idx="825">
                  <c:v>87.8</c:v>
                </c:pt>
                <c:pt idx="826">
                  <c:v>87.9</c:v>
                </c:pt>
                <c:pt idx="827">
                  <c:v>88</c:v>
                </c:pt>
                <c:pt idx="828">
                  <c:v>88.1</c:v>
                </c:pt>
                <c:pt idx="829">
                  <c:v>88.2</c:v>
                </c:pt>
                <c:pt idx="830">
                  <c:v>88.3</c:v>
                </c:pt>
                <c:pt idx="831">
                  <c:v>88.4</c:v>
                </c:pt>
                <c:pt idx="832">
                  <c:v>88.5</c:v>
                </c:pt>
                <c:pt idx="833">
                  <c:v>88.6</c:v>
                </c:pt>
                <c:pt idx="834">
                  <c:v>88.7</c:v>
                </c:pt>
                <c:pt idx="835">
                  <c:v>88.8</c:v>
                </c:pt>
                <c:pt idx="836">
                  <c:v>88.9</c:v>
                </c:pt>
                <c:pt idx="837">
                  <c:v>89</c:v>
                </c:pt>
                <c:pt idx="838">
                  <c:v>89.1</c:v>
                </c:pt>
                <c:pt idx="839">
                  <c:v>89.2</c:v>
                </c:pt>
                <c:pt idx="840">
                  <c:v>89.3</c:v>
                </c:pt>
                <c:pt idx="841">
                  <c:v>89.4</c:v>
                </c:pt>
                <c:pt idx="842">
                  <c:v>89.5</c:v>
                </c:pt>
                <c:pt idx="843">
                  <c:v>89.6</c:v>
                </c:pt>
                <c:pt idx="844">
                  <c:v>89.7</c:v>
                </c:pt>
                <c:pt idx="845">
                  <c:v>89.8</c:v>
                </c:pt>
                <c:pt idx="846">
                  <c:v>89.9</c:v>
                </c:pt>
                <c:pt idx="847">
                  <c:v>90</c:v>
                </c:pt>
                <c:pt idx="848">
                  <c:v>90.1</c:v>
                </c:pt>
                <c:pt idx="849">
                  <c:v>90.2</c:v>
                </c:pt>
                <c:pt idx="850">
                  <c:v>90.3</c:v>
                </c:pt>
                <c:pt idx="851">
                  <c:v>90.4</c:v>
                </c:pt>
                <c:pt idx="852">
                  <c:v>90.5</c:v>
                </c:pt>
                <c:pt idx="853">
                  <c:v>90.6</c:v>
                </c:pt>
                <c:pt idx="854">
                  <c:v>90.7</c:v>
                </c:pt>
                <c:pt idx="855">
                  <c:v>90.8</c:v>
                </c:pt>
                <c:pt idx="856">
                  <c:v>90.9</c:v>
                </c:pt>
                <c:pt idx="857">
                  <c:v>91</c:v>
                </c:pt>
                <c:pt idx="858">
                  <c:v>91.1</c:v>
                </c:pt>
                <c:pt idx="859">
                  <c:v>91.2</c:v>
                </c:pt>
                <c:pt idx="860">
                  <c:v>91.3</c:v>
                </c:pt>
                <c:pt idx="861">
                  <c:v>91.4</c:v>
                </c:pt>
                <c:pt idx="862">
                  <c:v>91.5</c:v>
                </c:pt>
                <c:pt idx="863">
                  <c:v>91.6</c:v>
                </c:pt>
                <c:pt idx="864">
                  <c:v>91.7</c:v>
                </c:pt>
                <c:pt idx="865">
                  <c:v>91.8</c:v>
                </c:pt>
                <c:pt idx="866">
                  <c:v>91.9</c:v>
                </c:pt>
                <c:pt idx="867">
                  <c:v>92</c:v>
                </c:pt>
                <c:pt idx="868">
                  <c:v>92.1</c:v>
                </c:pt>
                <c:pt idx="869">
                  <c:v>92.2</c:v>
                </c:pt>
                <c:pt idx="870">
                  <c:v>92.3</c:v>
                </c:pt>
                <c:pt idx="871">
                  <c:v>92.4</c:v>
                </c:pt>
                <c:pt idx="872">
                  <c:v>92.5</c:v>
                </c:pt>
                <c:pt idx="873">
                  <c:v>92.6</c:v>
                </c:pt>
                <c:pt idx="874">
                  <c:v>92.7</c:v>
                </c:pt>
                <c:pt idx="875">
                  <c:v>92.8</c:v>
                </c:pt>
                <c:pt idx="876">
                  <c:v>92.9</c:v>
                </c:pt>
                <c:pt idx="877">
                  <c:v>93</c:v>
                </c:pt>
                <c:pt idx="878">
                  <c:v>93.1</c:v>
                </c:pt>
                <c:pt idx="879">
                  <c:v>93.2</c:v>
                </c:pt>
                <c:pt idx="880">
                  <c:v>93.3</c:v>
                </c:pt>
                <c:pt idx="881">
                  <c:v>93.4</c:v>
                </c:pt>
                <c:pt idx="882">
                  <c:v>93.5</c:v>
                </c:pt>
                <c:pt idx="883">
                  <c:v>93.6</c:v>
                </c:pt>
                <c:pt idx="884">
                  <c:v>93.7</c:v>
                </c:pt>
                <c:pt idx="885">
                  <c:v>93.8</c:v>
                </c:pt>
                <c:pt idx="886">
                  <c:v>93.9</c:v>
                </c:pt>
                <c:pt idx="887">
                  <c:v>94</c:v>
                </c:pt>
                <c:pt idx="888">
                  <c:v>94.1</c:v>
                </c:pt>
                <c:pt idx="889">
                  <c:v>94.2</c:v>
                </c:pt>
                <c:pt idx="890">
                  <c:v>94.3</c:v>
                </c:pt>
                <c:pt idx="891">
                  <c:v>94.4</c:v>
                </c:pt>
                <c:pt idx="892">
                  <c:v>94.5</c:v>
                </c:pt>
                <c:pt idx="893">
                  <c:v>94.6</c:v>
                </c:pt>
                <c:pt idx="894">
                  <c:v>94.7</c:v>
                </c:pt>
                <c:pt idx="895">
                  <c:v>94.8</c:v>
                </c:pt>
                <c:pt idx="896">
                  <c:v>94.9</c:v>
                </c:pt>
                <c:pt idx="897">
                  <c:v>95</c:v>
                </c:pt>
                <c:pt idx="898">
                  <c:v>95.1</c:v>
                </c:pt>
                <c:pt idx="899">
                  <c:v>95.2</c:v>
                </c:pt>
                <c:pt idx="900">
                  <c:v>95.3</c:v>
                </c:pt>
                <c:pt idx="901">
                  <c:v>95.4</c:v>
                </c:pt>
                <c:pt idx="902">
                  <c:v>95.5</c:v>
                </c:pt>
                <c:pt idx="903">
                  <c:v>95.6</c:v>
                </c:pt>
                <c:pt idx="904">
                  <c:v>95.7</c:v>
                </c:pt>
                <c:pt idx="905">
                  <c:v>95.8</c:v>
                </c:pt>
                <c:pt idx="906">
                  <c:v>95.9</c:v>
                </c:pt>
                <c:pt idx="907">
                  <c:v>96</c:v>
                </c:pt>
                <c:pt idx="908">
                  <c:v>96.1</c:v>
                </c:pt>
                <c:pt idx="909">
                  <c:v>96.2</c:v>
                </c:pt>
                <c:pt idx="910">
                  <c:v>96.3</c:v>
                </c:pt>
                <c:pt idx="911">
                  <c:v>96.4</c:v>
                </c:pt>
                <c:pt idx="912">
                  <c:v>96.5</c:v>
                </c:pt>
                <c:pt idx="913">
                  <c:v>96.6</c:v>
                </c:pt>
                <c:pt idx="914">
                  <c:v>96.7</c:v>
                </c:pt>
                <c:pt idx="915">
                  <c:v>96.8</c:v>
                </c:pt>
                <c:pt idx="916">
                  <c:v>96.9</c:v>
                </c:pt>
                <c:pt idx="917">
                  <c:v>97</c:v>
                </c:pt>
                <c:pt idx="918">
                  <c:v>97.1</c:v>
                </c:pt>
                <c:pt idx="919">
                  <c:v>97.2</c:v>
                </c:pt>
                <c:pt idx="920">
                  <c:v>97.3</c:v>
                </c:pt>
                <c:pt idx="921">
                  <c:v>97.4</c:v>
                </c:pt>
                <c:pt idx="922">
                  <c:v>97.5</c:v>
                </c:pt>
                <c:pt idx="923">
                  <c:v>97.6</c:v>
                </c:pt>
                <c:pt idx="924">
                  <c:v>97.7</c:v>
                </c:pt>
                <c:pt idx="925">
                  <c:v>97.8</c:v>
                </c:pt>
                <c:pt idx="926">
                  <c:v>97.9</c:v>
                </c:pt>
                <c:pt idx="927">
                  <c:v>98</c:v>
                </c:pt>
                <c:pt idx="928">
                  <c:v>98.1</c:v>
                </c:pt>
                <c:pt idx="929">
                  <c:v>98.2</c:v>
                </c:pt>
                <c:pt idx="930">
                  <c:v>98.3</c:v>
                </c:pt>
                <c:pt idx="931">
                  <c:v>98.4</c:v>
                </c:pt>
                <c:pt idx="932">
                  <c:v>98.5</c:v>
                </c:pt>
                <c:pt idx="933">
                  <c:v>98.6</c:v>
                </c:pt>
                <c:pt idx="934">
                  <c:v>98.7</c:v>
                </c:pt>
                <c:pt idx="935">
                  <c:v>98.8</c:v>
                </c:pt>
                <c:pt idx="936">
                  <c:v>98.9</c:v>
                </c:pt>
                <c:pt idx="937">
                  <c:v>99</c:v>
                </c:pt>
                <c:pt idx="938">
                  <c:v>99.1</c:v>
                </c:pt>
                <c:pt idx="939">
                  <c:v>99.2</c:v>
                </c:pt>
                <c:pt idx="940">
                  <c:v>99.3</c:v>
                </c:pt>
                <c:pt idx="941">
                  <c:v>99.4</c:v>
                </c:pt>
                <c:pt idx="942">
                  <c:v>99.5</c:v>
                </c:pt>
                <c:pt idx="943">
                  <c:v>99.6</c:v>
                </c:pt>
                <c:pt idx="944">
                  <c:v>99.7</c:v>
                </c:pt>
                <c:pt idx="945">
                  <c:v>99.8</c:v>
                </c:pt>
                <c:pt idx="946">
                  <c:v>99.9</c:v>
                </c:pt>
                <c:pt idx="947">
                  <c:v>100</c:v>
                </c:pt>
                <c:pt idx="948">
                  <c:v>100.1</c:v>
                </c:pt>
                <c:pt idx="949">
                  <c:v>100.2</c:v>
                </c:pt>
                <c:pt idx="950">
                  <c:v>100.3</c:v>
                </c:pt>
                <c:pt idx="951">
                  <c:v>100.4</c:v>
                </c:pt>
                <c:pt idx="952">
                  <c:v>100.5</c:v>
                </c:pt>
                <c:pt idx="953">
                  <c:v>100.6</c:v>
                </c:pt>
                <c:pt idx="954">
                  <c:v>100.7</c:v>
                </c:pt>
                <c:pt idx="955">
                  <c:v>100.8</c:v>
                </c:pt>
                <c:pt idx="956">
                  <c:v>100.9</c:v>
                </c:pt>
                <c:pt idx="957">
                  <c:v>101</c:v>
                </c:pt>
                <c:pt idx="958">
                  <c:v>101.1</c:v>
                </c:pt>
                <c:pt idx="959">
                  <c:v>101.2</c:v>
                </c:pt>
                <c:pt idx="960">
                  <c:v>101.3</c:v>
                </c:pt>
                <c:pt idx="961">
                  <c:v>101.4</c:v>
                </c:pt>
                <c:pt idx="962">
                  <c:v>101.5</c:v>
                </c:pt>
                <c:pt idx="963">
                  <c:v>101.6</c:v>
                </c:pt>
                <c:pt idx="964">
                  <c:v>101.7</c:v>
                </c:pt>
                <c:pt idx="965">
                  <c:v>101.8</c:v>
                </c:pt>
                <c:pt idx="966">
                  <c:v>101.9</c:v>
                </c:pt>
                <c:pt idx="967">
                  <c:v>102</c:v>
                </c:pt>
                <c:pt idx="968">
                  <c:v>102.1</c:v>
                </c:pt>
                <c:pt idx="969">
                  <c:v>102.2</c:v>
                </c:pt>
                <c:pt idx="970">
                  <c:v>102.3</c:v>
                </c:pt>
                <c:pt idx="971">
                  <c:v>102.4</c:v>
                </c:pt>
                <c:pt idx="972">
                  <c:v>102.5</c:v>
                </c:pt>
                <c:pt idx="973">
                  <c:v>102.6</c:v>
                </c:pt>
                <c:pt idx="974">
                  <c:v>102.7</c:v>
                </c:pt>
                <c:pt idx="975">
                  <c:v>102.8</c:v>
                </c:pt>
                <c:pt idx="976">
                  <c:v>102.9</c:v>
                </c:pt>
                <c:pt idx="977">
                  <c:v>103</c:v>
                </c:pt>
                <c:pt idx="978">
                  <c:v>103.1</c:v>
                </c:pt>
                <c:pt idx="979">
                  <c:v>103.2</c:v>
                </c:pt>
                <c:pt idx="980">
                  <c:v>103.3</c:v>
                </c:pt>
                <c:pt idx="981">
                  <c:v>103.4</c:v>
                </c:pt>
                <c:pt idx="982">
                  <c:v>103.5</c:v>
                </c:pt>
                <c:pt idx="983">
                  <c:v>103.6</c:v>
                </c:pt>
                <c:pt idx="984">
                  <c:v>103.7</c:v>
                </c:pt>
                <c:pt idx="985">
                  <c:v>103.8</c:v>
                </c:pt>
                <c:pt idx="986">
                  <c:v>103.9</c:v>
                </c:pt>
                <c:pt idx="987">
                  <c:v>104</c:v>
                </c:pt>
                <c:pt idx="988">
                  <c:v>104.1</c:v>
                </c:pt>
                <c:pt idx="989">
                  <c:v>104.2</c:v>
                </c:pt>
                <c:pt idx="990">
                  <c:v>104.3</c:v>
                </c:pt>
                <c:pt idx="991">
                  <c:v>104.4</c:v>
                </c:pt>
                <c:pt idx="992">
                  <c:v>104.5</c:v>
                </c:pt>
                <c:pt idx="993">
                  <c:v>104.6</c:v>
                </c:pt>
                <c:pt idx="994">
                  <c:v>104.7</c:v>
                </c:pt>
                <c:pt idx="995">
                  <c:v>104.8</c:v>
                </c:pt>
                <c:pt idx="996">
                  <c:v>104.9</c:v>
                </c:pt>
                <c:pt idx="997">
                  <c:v>105</c:v>
                </c:pt>
                <c:pt idx="998">
                  <c:v>105.1</c:v>
                </c:pt>
                <c:pt idx="999">
                  <c:v>105.2</c:v>
                </c:pt>
                <c:pt idx="1000">
                  <c:v>105.3</c:v>
                </c:pt>
                <c:pt idx="1001">
                  <c:v>105.4</c:v>
                </c:pt>
                <c:pt idx="1002">
                  <c:v>105.5</c:v>
                </c:pt>
                <c:pt idx="1003">
                  <c:v>105.6</c:v>
                </c:pt>
                <c:pt idx="1004">
                  <c:v>105.7</c:v>
                </c:pt>
                <c:pt idx="1005">
                  <c:v>105.8</c:v>
                </c:pt>
                <c:pt idx="1006">
                  <c:v>105.9</c:v>
                </c:pt>
                <c:pt idx="1007">
                  <c:v>106</c:v>
                </c:pt>
                <c:pt idx="1008">
                  <c:v>106.1</c:v>
                </c:pt>
                <c:pt idx="1009">
                  <c:v>106.2</c:v>
                </c:pt>
                <c:pt idx="1010">
                  <c:v>106.3</c:v>
                </c:pt>
                <c:pt idx="1011">
                  <c:v>106.4</c:v>
                </c:pt>
                <c:pt idx="1012">
                  <c:v>106.5</c:v>
                </c:pt>
                <c:pt idx="1013">
                  <c:v>106.6</c:v>
                </c:pt>
                <c:pt idx="1014">
                  <c:v>106.7</c:v>
                </c:pt>
                <c:pt idx="1015">
                  <c:v>106.8</c:v>
                </c:pt>
                <c:pt idx="1016">
                  <c:v>106.9</c:v>
                </c:pt>
                <c:pt idx="1017">
                  <c:v>107</c:v>
                </c:pt>
                <c:pt idx="1018">
                  <c:v>107.1</c:v>
                </c:pt>
                <c:pt idx="1019">
                  <c:v>107.2</c:v>
                </c:pt>
                <c:pt idx="1020">
                  <c:v>107.3</c:v>
                </c:pt>
                <c:pt idx="1021">
                  <c:v>107.4</c:v>
                </c:pt>
                <c:pt idx="1022">
                  <c:v>107.5</c:v>
                </c:pt>
                <c:pt idx="1023">
                  <c:v>107.6</c:v>
                </c:pt>
                <c:pt idx="1024">
                  <c:v>107.7</c:v>
                </c:pt>
                <c:pt idx="1025">
                  <c:v>107.8</c:v>
                </c:pt>
                <c:pt idx="1026">
                  <c:v>107.9</c:v>
                </c:pt>
                <c:pt idx="1027">
                  <c:v>108</c:v>
                </c:pt>
                <c:pt idx="1028">
                  <c:v>108.1</c:v>
                </c:pt>
                <c:pt idx="1029">
                  <c:v>108.2</c:v>
                </c:pt>
                <c:pt idx="1030">
                  <c:v>108.3</c:v>
                </c:pt>
                <c:pt idx="1031">
                  <c:v>108.4</c:v>
                </c:pt>
                <c:pt idx="1032">
                  <c:v>108.5</c:v>
                </c:pt>
                <c:pt idx="1033">
                  <c:v>108.6</c:v>
                </c:pt>
                <c:pt idx="1034">
                  <c:v>108.7</c:v>
                </c:pt>
                <c:pt idx="1035">
                  <c:v>108.8</c:v>
                </c:pt>
                <c:pt idx="1036">
                  <c:v>108.9</c:v>
                </c:pt>
                <c:pt idx="1037">
                  <c:v>109</c:v>
                </c:pt>
                <c:pt idx="1038">
                  <c:v>109.1</c:v>
                </c:pt>
                <c:pt idx="1039">
                  <c:v>109.2</c:v>
                </c:pt>
                <c:pt idx="1040">
                  <c:v>109.3</c:v>
                </c:pt>
                <c:pt idx="1041">
                  <c:v>109.4</c:v>
                </c:pt>
                <c:pt idx="1042">
                  <c:v>109.5</c:v>
                </c:pt>
                <c:pt idx="1043">
                  <c:v>109.6</c:v>
                </c:pt>
                <c:pt idx="1044">
                  <c:v>109.7</c:v>
                </c:pt>
                <c:pt idx="1045">
                  <c:v>109.8</c:v>
                </c:pt>
                <c:pt idx="1046">
                  <c:v>109.9</c:v>
                </c:pt>
                <c:pt idx="1047">
                  <c:v>110</c:v>
                </c:pt>
                <c:pt idx="1048">
                  <c:v>110.1</c:v>
                </c:pt>
                <c:pt idx="1049">
                  <c:v>110.2</c:v>
                </c:pt>
                <c:pt idx="1050">
                  <c:v>110.3</c:v>
                </c:pt>
                <c:pt idx="1051">
                  <c:v>110.4</c:v>
                </c:pt>
                <c:pt idx="1052">
                  <c:v>110.5</c:v>
                </c:pt>
                <c:pt idx="1053">
                  <c:v>110.6</c:v>
                </c:pt>
                <c:pt idx="1054">
                  <c:v>110.7</c:v>
                </c:pt>
                <c:pt idx="1055">
                  <c:v>110.8</c:v>
                </c:pt>
                <c:pt idx="1056">
                  <c:v>110.9</c:v>
                </c:pt>
                <c:pt idx="1057">
                  <c:v>111</c:v>
                </c:pt>
                <c:pt idx="1058">
                  <c:v>111.1</c:v>
                </c:pt>
                <c:pt idx="1059">
                  <c:v>111.2</c:v>
                </c:pt>
                <c:pt idx="1060">
                  <c:v>111.3</c:v>
                </c:pt>
                <c:pt idx="1061">
                  <c:v>111.4</c:v>
                </c:pt>
                <c:pt idx="1062">
                  <c:v>111.5</c:v>
                </c:pt>
                <c:pt idx="1063">
                  <c:v>111.6</c:v>
                </c:pt>
                <c:pt idx="1064">
                  <c:v>111.7</c:v>
                </c:pt>
                <c:pt idx="1065">
                  <c:v>111.8</c:v>
                </c:pt>
                <c:pt idx="1066">
                  <c:v>111.9</c:v>
                </c:pt>
                <c:pt idx="1067">
                  <c:v>112</c:v>
                </c:pt>
                <c:pt idx="1068">
                  <c:v>112.1</c:v>
                </c:pt>
                <c:pt idx="1069">
                  <c:v>112.2</c:v>
                </c:pt>
                <c:pt idx="1070">
                  <c:v>112.3</c:v>
                </c:pt>
                <c:pt idx="1071">
                  <c:v>112.4</c:v>
                </c:pt>
                <c:pt idx="1072">
                  <c:v>112.5</c:v>
                </c:pt>
                <c:pt idx="1073">
                  <c:v>112.6</c:v>
                </c:pt>
                <c:pt idx="1074">
                  <c:v>112.7</c:v>
                </c:pt>
                <c:pt idx="1075">
                  <c:v>112.8</c:v>
                </c:pt>
                <c:pt idx="1076">
                  <c:v>112.9</c:v>
                </c:pt>
                <c:pt idx="1077">
                  <c:v>113</c:v>
                </c:pt>
                <c:pt idx="1078">
                  <c:v>113.1</c:v>
                </c:pt>
                <c:pt idx="1079">
                  <c:v>113.2</c:v>
                </c:pt>
                <c:pt idx="1080">
                  <c:v>113.3</c:v>
                </c:pt>
                <c:pt idx="1081">
                  <c:v>113.4</c:v>
                </c:pt>
                <c:pt idx="1082">
                  <c:v>113.5</c:v>
                </c:pt>
                <c:pt idx="1083">
                  <c:v>113.6</c:v>
                </c:pt>
                <c:pt idx="1084">
                  <c:v>113.7</c:v>
                </c:pt>
                <c:pt idx="1085">
                  <c:v>113.8</c:v>
                </c:pt>
                <c:pt idx="1086">
                  <c:v>113.9</c:v>
                </c:pt>
                <c:pt idx="1087">
                  <c:v>114</c:v>
                </c:pt>
                <c:pt idx="1088">
                  <c:v>114.1</c:v>
                </c:pt>
                <c:pt idx="1089">
                  <c:v>114.2</c:v>
                </c:pt>
                <c:pt idx="1090">
                  <c:v>114.3</c:v>
                </c:pt>
                <c:pt idx="1091">
                  <c:v>114.4</c:v>
                </c:pt>
                <c:pt idx="1092">
                  <c:v>114.5</c:v>
                </c:pt>
                <c:pt idx="1093">
                  <c:v>114.6</c:v>
                </c:pt>
                <c:pt idx="1094">
                  <c:v>114.7</c:v>
                </c:pt>
                <c:pt idx="1095">
                  <c:v>114.8</c:v>
                </c:pt>
                <c:pt idx="1096">
                  <c:v>114.9</c:v>
                </c:pt>
                <c:pt idx="1097">
                  <c:v>115</c:v>
                </c:pt>
                <c:pt idx="1098">
                  <c:v>115.1</c:v>
                </c:pt>
                <c:pt idx="1099">
                  <c:v>115.2</c:v>
                </c:pt>
                <c:pt idx="1100">
                  <c:v>115.3</c:v>
                </c:pt>
                <c:pt idx="1101">
                  <c:v>115.4</c:v>
                </c:pt>
                <c:pt idx="1102">
                  <c:v>115.5</c:v>
                </c:pt>
                <c:pt idx="1103">
                  <c:v>115.6</c:v>
                </c:pt>
                <c:pt idx="1104">
                  <c:v>115.7</c:v>
                </c:pt>
                <c:pt idx="1105">
                  <c:v>115.8</c:v>
                </c:pt>
                <c:pt idx="1106">
                  <c:v>115.9</c:v>
                </c:pt>
                <c:pt idx="1107">
                  <c:v>116</c:v>
                </c:pt>
                <c:pt idx="1108">
                  <c:v>116.1</c:v>
                </c:pt>
                <c:pt idx="1109">
                  <c:v>116.2</c:v>
                </c:pt>
                <c:pt idx="1110">
                  <c:v>116.3</c:v>
                </c:pt>
                <c:pt idx="1111">
                  <c:v>116.4</c:v>
                </c:pt>
                <c:pt idx="1112">
                  <c:v>116.5</c:v>
                </c:pt>
                <c:pt idx="1113">
                  <c:v>116.6</c:v>
                </c:pt>
                <c:pt idx="1114">
                  <c:v>116.7</c:v>
                </c:pt>
                <c:pt idx="1115">
                  <c:v>116.8</c:v>
                </c:pt>
                <c:pt idx="1116">
                  <c:v>116.9</c:v>
                </c:pt>
                <c:pt idx="1117">
                  <c:v>117</c:v>
                </c:pt>
                <c:pt idx="1118">
                  <c:v>117.1</c:v>
                </c:pt>
                <c:pt idx="1119">
                  <c:v>117.2</c:v>
                </c:pt>
                <c:pt idx="1120">
                  <c:v>117.3</c:v>
                </c:pt>
                <c:pt idx="1121">
                  <c:v>117.4</c:v>
                </c:pt>
                <c:pt idx="1122">
                  <c:v>117.5</c:v>
                </c:pt>
                <c:pt idx="1123">
                  <c:v>117.6</c:v>
                </c:pt>
                <c:pt idx="1124">
                  <c:v>117.7</c:v>
                </c:pt>
                <c:pt idx="1125">
                  <c:v>117.8</c:v>
                </c:pt>
                <c:pt idx="1126">
                  <c:v>117.9</c:v>
                </c:pt>
                <c:pt idx="1127">
                  <c:v>118</c:v>
                </c:pt>
                <c:pt idx="1128">
                  <c:v>118.1</c:v>
                </c:pt>
                <c:pt idx="1129">
                  <c:v>118.2</c:v>
                </c:pt>
                <c:pt idx="1130">
                  <c:v>118.3</c:v>
                </c:pt>
                <c:pt idx="1131">
                  <c:v>118.4</c:v>
                </c:pt>
                <c:pt idx="1132">
                  <c:v>118.5</c:v>
                </c:pt>
                <c:pt idx="1133">
                  <c:v>118.6</c:v>
                </c:pt>
                <c:pt idx="1134">
                  <c:v>118.7</c:v>
                </c:pt>
                <c:pt idx="1135">
                  <c:v>118.8</c:v>
                </c:pt>
                <c:pt idx="1136">
                  <c:v>118.9</c:v>
                </c:pt>
                <c:pt idx="1137">
                  <c:v>119</c:v>
                </c:pt>
                <c:pt idx="1138">
                  <c:v>119.1</c:v>
                </c:pt>
                <c:pt idx="1139">
                  <c:v>119.2</c:v>
                </c:pt>
                <c:pt idx="1140">
                  <c:v>119.3</c:v>
                </c:pt>
                <c:pt idx="1141">
                  <c:v>119.4</c:v>
                </c:pt>
                <c:pt idx="1142">
                  <c:v>119.5</c:v>
                </c:pt>
                <c:pt idx="1143">
                  <c:v>119.6</c:v>
                </c:pt>
                <c:pt idx="1144">
                  <c:v>119.7</c:v>
                </c:pt>
                <c:pt idx="1145">
                  <c:v>119.8</c:v>
                </c:pt>
                <c:pt idx="1146">
                  <c:v>119.9</c:v>
                </c:pt>
                <c:pt idx="1147">
                  <c:v>120</c:v>
                </c:pt>
                <c:pt idx="1148">
                  <c:v>120.1</c:v>
                </c:pt>
                <c:pt idx="1149">
                  <c:v>120.2</c:v>
                </c:pt>
                <c:pt idx="1150">
                  <c:v>120.3</c:v>
                </c:pt>
                <c:pt idx="1151">
                  <c:v>120.4</c:v>
                </c:pt>
                <c:pt idx="1152">
                  <c:v>120.5</c:v>
                </c:pt>
                <c:pt idx="1153">
                  <c:v>120.6</c:v>
                </c:pt>
                <c:pt idx="1154">
                  <c:v>120.7</c:v>
                </c:pt>
                <c:pt idx="1155">
                  <c:v>120.8</c:v>
                </c:pt>
                <c:pt idx="1156">
                  <c:v>120.9</c:v>
                </c:pt>
                <c:pt idx="1157">
                  <c:v>121</c:v>
                </c:pt>
                <c:pt idx="1158">
                  <c:v>121.1</c:v>
                </c:pt>
                <c:pt idx="1159">
                  <c:v>121.2</c:v>
                </c:pt>
                <c:pt idx="1160">
                  <c:v>121.3</c:v>
                </c:pt>
                <c:pt idx="1161">
                  <c:v>121.4</c:v>
                </c:pt>
                <c:pt idx="1162">
                  <c:v>121.5</c:v>
                </c:pt>
                <c:pt idx="1163">
                  <c:v>121.6</c:v>
                </c:pt>
                <c:pt idx="1164">
                  <c:v>121.7</c:v>
                </c:pt>
                <c:pt idx="1165">
                  <c:v>121.8</c:v>
                </c:pt>
                <c:pt idx="1166">
                  <c:v>121.9</c:v>
                </c:pt>
                <c:pt idx="1167">
                  <c:v>122</c:v>
                </c:pt>
                <c:pt idx="1168">
                  <c:v>122.1</c:v>
                </c:pt>
                <c:pt idx="1169">
                  <c:v>122.2</c:v>
                </c:pt>
                <c:pt idx="1170">
                  <c:v>122.3</c:v>
                </c:pt>
                <c:pt idx="1171">
                  <c:v>122.4</c:v>
                </c:pt>
                <c:pt idx="1172">
                  <c:v>122.5</c:v>
                </c:pt>
                <c:pt idx="1173">
                  <c:v>122.6</c:v>
                </c:pt>
                <c:pt idx="1174">
                  <c:v>122.7</c:v>
                </c:pt>
                <c:pt idx="1175">
                  <c:v>122.8</c:v>
                </c:pt>
                <c:pt idx="1176">
                  <c:v>122.9</c:v>
                </c:pt>
                <c:pt idx="1177">
                  <c:v>123</c:v>
                </c:pt>
                <c:pt idx="1178">
                  <c:v>123.1</c:v>
                </c:pt>
                <c:pt idx="1179">
                  <c:v>123.2</c:v>
                </c:pt>
                <c:pt idx="1180">
                  <c:v>123.3</c:v>
                </c:pt>
                <c:pt idx="1181">
                  <c:v>123.4</c:v>
                </c:pt>
                <c:pt idx="1182">
                  <c:v>123.5</c:v>
                </c:pt>
                <c:pt idx="1183">
                  <c:v>123.6</c:v>
                </c:pt>
                <c:pt idx="1184">
                  <c:v>123.7</c:v>
                </c:pt>
                <c:pt idx="1185">
                  <c:v>123.8</c:v>
                </c:pt>
                <c:pt idx="1186">
                  <c:v>123.9</c:v>
                </c:pt>
                <c:pt idx="1187">
                  <c:v>124</c:v>
                </c:pt>
                <c:pt idx="1188">
                  <c:v>124.1</c:v>
                </c:pt>
                <c:pt idx="1189">
                  <c:v>124.2</c:v>
                </c:pt>
                <c:pt idx="1190">
                  <c:v>124.3</c:v>
                </c:pt>
                <c:pt idx="1191">
                  <c:v>124.4</c:v>
                </c:pt>
                <c:pt idx="1192">
                  <c:v>124.5</c:v>
                </c:pt>
                <c:pt idx="1193">
                  <c:v>124.6</c:v>
                </c:pt>
                <c:pt idx="1194">
                  <c:v>124.7</c:v>
                </c:pt>
                <c:pt idx="1195">
                  <c:v>124.8</c:v>
                </c:pt>
                <c:pt idx="1196">
                  <c:v>124.9</c:v>
                </c:pt>
                <c:pt idx="1197">
                  <c:v>125</c:v>
                </c:pt>
                <c:pt idx="1198">
                  <c:v>125.1</c:v>
                </c:pt>
                <c:pt idx="1199">
                  <c:v>125.2</c:v>
                </c:pt>
                <c:pt idx="1200">
                  <c:v>125.3</c:v>
                </c:pt>
                <c:pt idx="1201">
                  <c:v>125.4</c:v>
                </c:pt>
                <c:pt idx="1202">
                  <c:v>125.5</c:v>
                </c:pt>
                <c:pt idx="1203">
                  <c:v>125.6</c:v>
                </c:pt>
                <c:pt idx="1204">
                  <c:v>125.7</c:v>
                </c:pt>
                <c:pt idx="1205">
                  <c:v>125.8</c:v>
                </c:pt>
                <c:pt idx="1206">
                  <c:v>125.9</c:v>
                </c:pt>
                <c:pt idx="1207">
                  <c:v>126</c:v>
                </c:pt>
                <c:pt idx="1208">
                  <c:v>126.1</c:v>
                </c:pt>
                <c:pt idx="1209">
                  <c:v>126.2</c:v>
                </c:pt>
                <c:pt idx="1210">
                  <c:v>126.3</c:v>
                </c:pt>
                <c:pt idx="1211">
                  <c:v>126.4</c:v>
                </c:pt>
                <c:pt idx="1212">
                  <c:v>126.5</c:v>
                </c:pt>
                <c:pt idx="1213">
                  <c:v>126.6</c:v>
                </c:pt>
                <c:pt idx="1214">
                  <c:v>126.7</c:v>
                </c:pt>
                <c:pt idx="1215">
                  <c:v>126.8</c:v>
                </c:pt>
                <c:pt idx="1216">
                  <c:v>126.9</c:v>
                </c:pt>
                <c:pt idx="1217">
                  <c:v>127</c:v>
                </c:pt>
                <c:pt idx="1218">
                  <c:v>127.1</c:v>
                </c:pt>
                <c:pt idx="1219">
                  <c:v>127.2</c:v>
                </c:pt>
                <c:pt idx="1220">
                  <c:v>127.3</c:v>
                </c:pt>
                <c:pt idx="1221">
                  <c:v>127.4</c:v>
                </c:pt>
                <c:pt idx="1222">
                  <c:v>127.5</c:v>
                </c:pt>
                <c:pt idx="1223">
                  <c:v>127.6</c:v>
                </c:pt>
                <c:pt idx="1224">
                  <c:v>127.7</c:v>
                </c:pt>
                <c:pt idx="1225">
                  <c:v>127.8</c:v>
                </c:pt>
                <c:pt idx="1226">
                  <c:v>127.9</c:v>
                </c:pt>
                <c:pt idx="1227">
                  <c:v>128</c:v>
                </c:pt>
                <c:pt idx="1228">
                  <c:v>128.1</c:v>
                </c:pt>
                <c:pt idx="1229">
                  <c:v>128.19999999999999</c:v>
                </c:pt>
                <c:pt idx="1230">
                  <c:v>128.30000000000001</c:v>
                </c:pt>
                <c:pt idx="1231">
                  <c:v>128.4</c:v>
                </c:pt>
                <c:pt idx="1232">
                  <c:v>128.5</c:v>
                </c:pt>
                <c:pt idx="1233">
                  <c:v>128.6</c:v>
                </c:pt>
                <c:pt idx="1234">
                  <c:v>128.69999999999999</c:v>
                </c:pt>
                <c:pt idx="1235">
                  <c:v>128.80000000000001</c:v>
                </c:pt>
                <c:pt idx="1236">
                  <c:v>128.9</c:v>
                </c:pt>
                <c:pt idx="1237">
                  <c:v>129</c:v>
                </c:pt>
                <c:pt idx="1238">
                  <c:v>129.1</c:v>
                </c:pt>
                <c:pt idx="1239">
                  <c:v>129.19999999999999</c:v>
                </c:pt>
                <c:pt idx="1240">
                  <c:v>129.30000000000001</c:v>
                </c:pt>
                <c:pt idx="1241">
                  <c:v>129.4</c:v>
                </c:pt>
                <c:pt idx="1242">
                  <c:v>129.5</c:v>
                </c:pt>
                <c:pt idx="1243">
                  <c:v>129.6</c:v>
                </c:pt>
                <c:pt idx="1244">
                  <c:v>129.69999999999999</c:v>
                </c:pt>
                <c:pt idx="1245">
                  <c:v>129.80000000000001</c:v>
                </c:pt>
                <c:pt idx="1246">
                  <c:v>129.9</c:v>
                </c:pt>
                <c:pt idx="1247">
                  <c:v>130</c:v>
                </c:pt>
                <c:pt idx="1248">
                  <c:v>130.1</c:v>
                </c:pt>
                <c:pt idx="1249">
                  <c:v>130.19999999999999</c:v>
                </c:pt>
                <c:pt idx="1250">
                  <c:v>130.30000000000001</c:v>
                </c:pt>
                <c:pt idx="1251">
                  <c:v>130.4</c:v>
                </c:pt>
                <c:pt idx="1252">
                  <c:v>130.5</c:v>
                </c:pt>
                <c:pt idx="1253">
                  <c:v>130.6</c:v>
                </c:pt>
                <c:pt idx="1254">
                  <c:v>130.69999999999999</c:v>
                </c:pt>
                <c:pt idx="1255">
                  <c:v>130.80000000000001</c:v>
                </c:pt>
                <c:pt idx="1256">
                  <c:v>130.9</c:v>
                </c:pt>
                <c:pt idx="1257">
                  <c:v>131</c:v>
                </c:pt>
                <c:pt idx="1258">
                  <c:v>131.1</c:v>
                </c:pt>
                <c:pt idx="1259">
                  <c:v>131.19999999999999</c:v>
                </c:pt>
                <c:pt idx="1260">
                  <c:v>131.30000000000001</c:v>
                </c:pt>
                <c:pt idx="1261">
                  <c:v>131.4</c:v>
                </c:pt>
                <c:pt idx="1262">
                  <c:v>131.5</c:v>
                </c:pt>
                <c:pt idx="1263">
                  <c:v>131.6</c:v>
                </c:pt>
                <c:pt idx="1264">
                  <c:v>131.69999999999999</c:v>
                </c:pt>
                <c:pt idx="1265">
                  <c:v>131.80000000000001</c:v>
                </c:pt>
                <c:pt idx="1266">
                  <c:v>131.9</c:v>
                </c:pt>
                <c:pt idx="1267">
                  <c:v>132</c:v>
                </c:pt>
                <c:pt idx="1268">
                  <c:v>132.1</c:v>
                </c:pt>
                <c:pt idx="1269">
                  <c:v>132.19999999999999</c:v>
                </c:pt>
                <c:pt idx="1270">
                  <c:v>132.30000000000001</c:v>
                </c:pt>
                <c:pt idx="1271">
                  <c:v>132.4</c:v>
                </c:pt>
                <c:pt idx="1272">
                  <c:v>132.5</c:v>
                </c:pt>
                <c:pt idx="1273">
                  <c:v>132.6</c:v>
                </c:pt>
                <c:pt idx="1274">
                  <c:v>132.69999999999999</c:v>
                </c:pt>
                <c:pt idx="1275">
                  <c:v>132.80000000000001</c:v>
                </c:pt>
                <c:pt idx="1276">
                  <c:v>132.9</c:v>
                </c:pt>
                <c:pt idx="1277">
                  <c:v>133</c:v>
                </c:pt>
                <c:pt idx="1278">
                  <c:v>133.1</c:v>
                </c:pt>
                <c:pt idx="1279">
                  <c:v>133.19999999999999</c:v>
                </c:pt>
                <c:pt idx="1280">
                  <c:v>133.30000000000001</c:v>
                </c:pt>
                <c:pt idx="1281">
                  <c:v>133.4</c:v>
                </c:pt>
                <c:pt idx="1282">
                  <c:v>133.5</c:v>
                </c:pt>
                <c:pt idx="1283">
                  <c:v>133.6</c:v>
                </c:pt>
                <c:pt idx="1284">
                  <c:v>133.69999999999999</c:v>
                </c:pt>
                <c:pt idx="1285">
                  <c:v>133.80000000000001</c:v>
                </c:pt>
                <c:pt idx="1286">
                  <c:v>133.9</c:v>
                </c:pt>
                <c:pt idx="1287">
                  <c:v>134</c:v>
                </c:pt>
                <c:pt idx="1288">
                  <c:v>134.1</c:v>
                </c:pt>
                <c:pt idx="1289">
                  <c:v>134.19999999999999</c:v>
                </c:pt>
                <c:pt idx="1290">
                  <c:v>134.30000000000001</c:v>
                </c:pt>
                <c:pt idx="1291">
                  <c:v>134.4</c:v>
                </c:pt>
                <c:pt idx="1292">
                  <c:v>134.5</c:v>
                </c:pt>
                <c:pt idx="1293">
                  <c:v>134.6</c:v>
                </c:pt>
                <c:pt idx="1294">
                  <c:v>134.69999999999999</c:v>
                </c:pt>
                <c:pt idx="1295">
                  <c:v>134.80000000000001</c:v>
                </c:pt>
                <c:pt idx="1296">
                  <c:v>134.9</c:v>
                </c:pt>
                <c:pt idx="1297">
                  <c:v>135</c:v>
                </c:pt>
                <c:pt idx="1298">
                  <c:v>135.1</c:v>
                </c:pt>
                <c:pt idx="1299">
                  <c:v>135.19999999999999</c:v>
                </c:pt>
                <c:pt idx="1300">
                  <c:v>135.30000000000001</c:v>
                </c:pt>
                <c:pt idx="1301">
                  <c:v>135.4</c:v>
                </c:pt>
                <c:pt idx="1302">
                  <c:v>135.5</c:v>
                </c:pt>
                <c:pt idx="1303">
                  <c:v>135.6</c:v>
                </c:pt>
                <c:pt idx="1304">
                  <c:v>135.69999999999999</c:v>
                </c:pt>
                <c:pt idx="1305">
                  <c:v>135.80000000000001</c:v>
                </c:pt>
                <c:pt idx="1306">
                  <c:v>135.9</c:v>
                </c:pt>
                <c:pt idx="1307">
                  <c:v>136</c:v>
                </c:pt>
                <c:pt idx="1308">
                  <c:v>136.1</c:v>
                </c:pt>
                <c:pt idx="1309">
                  <c:v>136.19999999999999</c:v>
                </c:pt>
                <c:pt idx="1310">
                  <c:v>136.30000000000001</c:v>
                </c:pt>
                <c:pt idx="1311">
                  <c:v>136.4</c:v>
                </c:pt>
                <c:pt idx="1312">
                  <c:v>136.5</c:v>
                </c:pt>
                <c:pt idx="1313">
                  <c:v>136.6</c:v>
                </c:pt>
                <c:pt idx="1314">
                  <c:v>136.69999999999999</c:v>
                </c:pt>
                <c:pt idx="1315">
                  <c:v>136.80000000000001</c:v>
                </c:pt>
                <c:pt idx="1316">
                  <c:v>136.9</c:v>
                </c:pt>
                <c:pt idx="1317">
                  <c:v>137</c:v>
                </c:pt>
                <c:pt idx="1318">
                  <c:v>137.1</c:v>
                </c:pt>
                <c:pt idx="1319">
                  <c:v>137.19999999999999</c:v>
                </c:pt>
                <c:pt idx="1320">
                  <c:v>137.30000000000001</c:v>
                </c:pt>
                <c:pt idx="1321">
                  <c:v>137.4</c:v>
                </c:pt>
                <c:pt idx="1322">
                  <c:v>137.5</c:v>
                </c:pt>
                <c:pt idx="1323">
                  <c:v>137.6</c:v>
                </c:pt>
                <c:pt idx="1324">
                  <c:v>137.69999999999999</c:v>
                </c:pt>
                <c:pt idx="1325">
                  <c:v>137.80000000000001</c:v>
                </c:pt>
                <c:pt idx="1326">
                  <c:v>137.9</c:v>
                </c:pt>
                <c:pt idx="1327">
                  <c:v>138</c:v>
                </c:pt>
                <c:pt idx="1328">
                  <c:v>138.1</c:v>
                </c:pt>
                <c:pt idx="1329">
                  <c:v>138.19999999999999</c:v>
                </c:pt>
                <c:pt idx="1330">
                  <c:v>138.30000000000001</c:v>
                </c:pt>
                <c:pt idx="1331">
                  <c:v>138.4</c:v>
                </c:pt>
                <c:pt idx="1332">
                  <c:v>138.5</c:v>
                </c:pt>
                <c:pt idx="1333">
                  <c:v>138.6</c:v>
                </c:pt>
                <c:pt idx="1334">
                  <c:v>138.69999999999999</c:v>
                </c:pt>
                <c:pt idx="1335">
                  <c:v>138.80000000000001</c:v>
                </c:pt>
                <c:pt idx="1336">
                  <c:v>138.9</c:v>
                </c:pt>
                <c:pt idx="1337">
                  <c:v>139</c:v>
                </c:pt>
                <c:pt idx="1338">
                  <c:v>139.1</c:v>
                </c:pt>
                <c:pt idx="1339">
                  <c:v>139.19999999999999</c:v>
                </c:pt>
                <c:pt idx="1340">
                  <c:v>139.30000000000001</c:v>
                </c:pt>
                <c:pt idx="1341">
                  <c:v>139.4</c:v>
                </c:pt>
                <c:pt idx="1342">
                  <c:v>139.5</c:v>
                </c:pt>
                <c:pt idx="1343">
                  <c:v>139.6</c:v>
                </c:pt>
                <c:pt idx="1344">
                  <c:v>139.69999999999999</c:v>
                </c:pt>
                <c:pt idx="1345">
                  <c:v>139.80000000000001</c:v>
                </c:pt>
                <c:pt idx="1346">
                  <c:v>139.9</c:v>
                </c:pt>
                <c:pt idx="1347">
                  <c:v>140</c:v>
                </c:pt>
                <c:pt idx="1348">
                  <c:v>140.1</c:v>
                </c:pt>
                <c:pt idx="1349">
                  <c:v>140.19999999999999</c:v>
                </c:pt>
                <c:pt idx="1350">
                  <c:v>140.30000000000001</c:v>
                </c:pt>
                <c:pt idx="1351">
                  <c:v>140.4</c:v>
                </c:pt>
                <c:pt idx="1352">
                  <c:v>140.5</c:v>
                </c:pt>
                <c:pt idx="1353">
                  <c:v>140.6</c:v>
                </c:pt>
                <c:pt idx="1354">
                  <c:v>140.69999999999999</c:v>
                </c:pt>
                <c:pt idx="1355">
                  <c:v>140.80000000000001</c:v>
                </c:pt>
                <c:pt idx="1356">
                  <c:v>140.9</c:v>
                </c:pt>
                <c:pt idx="1357">
                  <c:v>141</c:v>
                </c:pt>
                <c:pt idx="1358">
                  <c:v>141.1</c:v>
                </c:pt>
                <c:pt idx="1359">
                  <c:v>141.19999999999999</c:v>
                </c:pt>
                <c:pt idx="1360">
                  <c:v>141.30000000000001</c:v>
                </c:pt>
                <c:pt idx="1361">
                  <c:v>141.4</c:v>
                </c:pt>
                <c:pt idx="1362">
                  <c:v>141.5</c:v>
                </c:pt>
                <c:pt idx="1363">
                  <c:v>141.6</c:v>
                </c:pt>
                <c:pt idx="1364">
                  <c:v>141.69999999999999</c:v>
                </c:pt>
                <c:pt idx="1365">
                  <c:v>141.80000000000001</c:v>
                </c:pt>
                <c:pt idx="1366">
                  <c:v>141.9</c:v>
                </c:pt>
                <c:pt idx="1367">
                  <c:v>142</c:v>
                </c:pt>
                <c:pt idx="1368">
                  <c:v>142.1</c:v>
                </c:pt>
                <c:pt idx="1369">
                  <c:v>142.19999999999999</c:v>
                </c:pt>
                <c:pt idx="1370">
                  <c:v>142.30000000000001</c:v>
                </c:pt>
                <c:pt idx="1371">
                  <c:v>142.4</c:v>
                </c:pt>
                <c:pt idx="1372">
                  <c:v>142.5</c:v>
                </c:pt>
                <c:pt idx="1373">
                  <c:v>142.6</c:v>
                </c:pt>
                <c:pt idx="1374">
                  <c:v>142.69999999999999</c:v>
                </c:pt>
                <c:pt idx="1375">
                  <c:v>142.80000000000001</c:v>
                </c:pt>
                <c:pt idx="1376">
                  <c:v>142.9</c:v>
                </c:pt>
                <c:pt idx="1377">
                  <c:v>143</c:v>
                </c:pt>
                <c:pt idx="1378">
                  <c:v>143.1</c:v>
                </c:pt>
                <c:pt idx="1379">
                  <c:v>143.19999999999999</c:v>
                </c:pt>
                <c:pt idx="1380">
                  <c:v>143.30000000000001</c:v>
                </c:pt>
                <c:pt idx="1381">
                  <c:v>143.4</c:v>
                </c:pt>
                <c:pt idx="1382">
                  <c:v>143.5</c:v>
                </c:pt>
                <c:pt idx="1383">
                  <c:v>143.6</c:v>
                </c:pt>
                <c:pt idx="1384">
                  <c:v>143.69999999999999</c:v>
                </c:pt>
                <c:pt idx="1385">
                  <c:v>143.80000000000001</c:v>
                </c:pt>
                <c:pt idx="1386">
                  <c:v>143.9</c:v>
                </c:pt>
                <c:pt idx="1387">
                  <c:v>144</c:v>
                </c:pt>
                <c:pt idx="1388">
                  <c:v>144.1</c:v>
                </c:pt>
                <c:pt idx="1389">
                  <c:v>144.19999999999999</c:v>
                </c:pt>
                <c:pt idx="1390">
                  <c:v>144.30000000000001</c:v>
                </c:pt>
                <c:pt idx="1391">
                  <c:v>144.4</c:v>
                </c:pt>
                <c:pt idx="1392">
                  <c:v>144.5</c:v>
                </c:pt>
                <c:pt idx="1393">
                  <c:v>144.6</c:v>
                </c:pt>
                <c:pt idx="1394">
                  <c:v>144.69999999999999</c:v>
                </c:pt>
                <c:pt idx="1395">
                  <c:v>144.80000000000001</c:v>
                </c:pt>
                <c:pt idx="1396">
                  <c:v>144.9</c:v>
                </c:pt>
                <c:pt idx="1397">
                  <c:v>145</c:v>
                </c:pt>
                <c:pt idx="1398">
                  <c:v>145.1</c:v>
                </c:pt>
                <c:pt idx="1399">
                  <c:v>145.19999999999999</c:v>
                </c:pt>
                <c:pt idx="1400">
                  <c:v>145.30000000000001</c:v>
                </c:pt>
                <c:pt idx="1401">
                  <c:v>145.4</c:v>
                </c:pt>
                <c:pt idx="1402">
                  <c:v>145.5</c:v>
                </c:pt>
                <c:pt idx="1403">
                  <c:v>145.6</c:v>
                </c:pt>
                <c:pt idx="1404">
                  <c:v>145.69999999999999</c:v>
                </c:pt>
                <c:pt idx="1405">
                  <c:v>145.80000000000001</c:v>
                </c:pt>
                <c:pt idx="1406">
                  <c:v>145.9</c:v>
                </c:pt>
                <c:pt idx="1407">
                  <c:v>146</c:v>
                </c:pt>
                <c:pt idx="1408">
                  <c:v>146.1</c:v>
                </c:pt>
                <c:pt idx="1409">
                  <c:v>146.19999999999999</c:v>
                </c:pt>
                <c:pt idx="1410">
                  <c:v>146.30000000000001</c:v>
                </c:pt>
                <c:pt idx="1411">
                  <c:v>146.4</c:v>
                </c:pt>
                <c:pt idx="1412">
                  <c:v>146.5</c:v>
                </c:pt>
                <c:pt idx="1413">
                  <c:v>146.6</c:v>
                </c:pt>
                <c:pt idx="1414">
                  <c:v>146.69999999999999</c:v>
                </c:pt>
                <c:pt idx="1415">
                  <c:v>146.80000000000001</c:v>
                </c:pt>
                <c:pt idx="1416">
                  <c:v>146.9</c:v>
                </c:pt>
                <c:pt idx="1417">
                  <c:v>147</c:v>
                </c:pt>
                <c:pt idx="1418">
                  <c:v>147.1</c:v>
                </c:pt>
                <c:pt idx="1419">
                  <c:v>147.19999999999999</c:v>
                </c:pt>
                <c:pt idx="1420">
                  <c:v>147.30000000000001</c:v>
                </c:pt>
                <c:pt idx="1421">
                  <c:v>147.4</c:v>
                </c:pt>
                <c:pt idx="1422">
                  <c:v>147.5</c:v>
                </c:pt>
                <c:pt idx="1423">
                  <c:v>147.6</c:v>
                </c:pt>
                <c:pt idx="1424">
                  <c:v>147.69999999999999</c:v>
                </c:pt>
                <c:pt idx="1425">
                  <c:v>147.80000000000001</c:v>
                </c:pt>
                <c:pt idx="1426">
                  <c:v>147.9</c:v>
                </c:pt>
                <c:pt idx="1427">
                  <c:v>148</c:v>
                </c:pt>
                <c:pt idx="1428">
                  <c:v>148.1</c:v>
                </c:pt>
                <c:pt idx="1429">
                  <c:v>148.19999999999999</c:v>
                </c:pt>
                <c:pt idx="1430">
                  <c:v>148.30000000000001</c:v>
                </c:pt>
                <c:pt idx="1431">
                  <c:v>148.4</c:v>
                </c:pt>
                <c:pt idx="1432">
                  <c:v>148.5</c:v>
                </c:pt>
                <c:pt idx="1433">
                  <c:v>148.6</c:v>
                </c:pt>
                <c:pt idx="1434">
                  <c:v>148.69999999999999</c:v>
                </c:pt>
                <c:pt idx="1435">
                  <c:v>148.80000000000001</c:v>
                </c:pt>
                <c:pt idx="1436">
                  <c:v>148.9</c:v>
                </c:pt>
                <c:pt idx="1437">
                  <c:v>149</c:v>
                </c:pt>
                <c:pt idx="1438">
                  <c:v>149.1</c:v>
                </c:pt>
                <c:pt idx="1439">
                  <c:v>149.19999999999999</c:v>
                </c:pt>
                <c:pt idx="1440">
                  <c:v>149.30000000000001</c:v>
                </c:pt>
                <c:pt idx="1441">
                  <c:v>149.4</c:v>
                </c:pt>
                <c:pt idx="1442">
                  <c:v>149.5</c:v>
                </c:pt>
                <c:pt idx="1443">
                  <c:v>149.6</c:v>
                </c:pt>
                <c:pt idx="1444">
                  <c:v>149.69999999999999</c:v>
                </c:pt>
                <c:pt idx="1445">
                  <c:v>149.80000000000001</c:v>
                </c:pt>
                <c:pt idx="1446">
                  <c:v>149.9</c:v>
                </c:pt>
                <c:pt idx="1447">
                  <c:v>150</c:v>
                </c:pt>
                <c:pt idx="1448">
                  <c:v>150.1</c:v>
                </c:pt>
                <c:pt idx="1449">
                  <c:v>150.19999999999999</c:v>
                </c:pt>
                <c:pt idx="1450">
                  <c:v>150.30000000000001</c:v>
                </c:pt>
                <c:pt idx="1451">
                  <c:v>150.4</c:v>
                </c:pt>
                <c:pt idx="1452">
                  <c:v>150.5</c:v>
                </c:pt>
                <c:pt idx="1453">
                  <c:v>150.6</c:v>
                </c:pt>
                <c:pt idx="1454">
                  <c:v>150.69999999999999</c:v>
                </c:pt>
                <c:pt idx="1455">
                  <c:v>150.80000000000001</c:v>
                </c:pt>
                <c:pt idx="1456">
                  <c:v>150.9</c:v>
                </c:pt>
                <c:pt idx="1457">
                  <c:v>151</c:v>
                </c:pt>
                <c:pt idx="1458">
                  <c:v>151.1</c:v>
                </c:pt>
                <c:pt idx="1459">
                  <c:v>151.19999999999999</c:v>
                </c:pt>
                <c:pt idx="1460">
                  <c:v>151.30000000000001</c:v>
                </c:pt>
                <c:pt idx="1461">
                  <c:v>151.4</c:v>
                </c:pt>
                <c:pt idx="1462">
                  <c:v>151.5</c:v>
                </c:pt>
                <c:pt idx="1463">
                  <c:v>151.6</c:v>
                </c:pt>
                <c:pt idx="1464">
                  <c:v>151.69999999999999</c:v>
                </c:pt>
                <c:pt idx="1465">
                  <c:v>151.80000000000001</c:v>
                </c:pt>
                <c:pt idx="1466">
                  <c:v>151.9</c:v>
                </c:pt>
                <c:pt idx="1467">
                  <c:v>152</c:v>
                </c:pt>
                <c:pt idx="1468">
                  <c:v>152.1</c:v>
                </c:pt>
                <c:pt idx="1469">
                  <c:v>152.19999999999999</c:v>
                </c:pt>
                <c:pt idx="1470">
                  <c:v>152.30000000000001</c:v>
                </c:pt>
                <c:pt idx="1471">
                  <c:v>152.4</c:v>
                </c:pt>
                <c:pt idx="1472">
                  <c:v>152.5</c:v>
                </c:pt>
                <c:pt idx="1473">
                  <c:v>152.6</c:v>
                </c:pt>
                <c:pt idx="1474">
                  <c:v>152.69999999999999</c:v>
                </c:pt>
                <c:pt idx="1475">
                  <c:v>152.80000000000001</c:v>
                </c:pt>
                <c:pt idx="1476">
                  <c:v>152.9</c:v>
                </c:pt>
                <c:pt idx="1477">
                  <c:v>153</c:v>
                </c:pt>
                <c:pt idx="1478">
                  <c:v>153.1</c:v>
                </c:pt>
                <c:pt idx="1479">
                  <c:v>153.19999999999999</c:v>
                </c:pt>
                <c:pt idx="1480">
                  <c:v>153.30000000000001</c:v>
                </c:pt>
                <c:pt idx="1481">
                  <c:v>153.4</c:v>
                </c:pt>
                <c:pt idx="1482">
                  <c:v>153.5</c:v>
                </c:pt>
                <c:pt idx="1483">
                  <c:v>153.6</c:v>
                </c:pt>
                <c:pt idx="1484">
                  <c:v>153.69999999999999</c:v>
                </c:pt>
                <c:pt idx="1485">
                  <c:v>153.80000000000001</c:v>
                </c:pt>
                <c:pt idx="1486">
                  <c:v>153.9</c:v>
                </c:pt>
                <c:pt idx="1487">
                  <c:v>154</c:v>
                </c:pt>
                <c:pt idx="1488">
                  <c:v>154.1</c:v>
                </c:pt>
                <c:pt idx="1489">
                  <c:v>154.19999999999999</c:v>
                </c:pt>
                <c:pt idx="1490">
                  <c:v>154.30000000000001</c:v>
                </c:pt>
                <c:pt idx="1491">
                  <c:v>154.4</c:v>
                </c:pt>
                <c:pt idx="1492">
                  <c:v>154.5</c:v>
                </c:pt>
                <c:pt idx="1493">
                  <c:v>154.6</c:v>
                </c:pt>
                <c:pt idx="1494">
                  <c:v>154.69999999999999</c:v>
                </c:pt>
                <c:pt idx="1495">
                  <c:v>154.80000000000001</c:v>
                </c:pt>
                <c:pt idx="1496">
                  <c:v>154.9</c:v>
                </c:pt>
                <c:pt idx="1497">
                  <c:v>155</c:v>
                </c:pt>
                <c:pt idx="1498">
                  <c:v>155.1</c:v>
                </c:pt>
                <c:pt idx="1499">
                  <c:v>155.19999999999999</c:v>
                </c:pt>
                <c:pt idx="1500">
                  <c:v>155.30000000000001</c:v>
                </c:pt>
                <c:pt idx="1501">
                  <c:v>155.4</c:v>
                </c:pt>
                <c:pt idx="1502">
                  <c:v>155.5</c:v>
                </c:pt>
                <c:pt idx="1503">
                  <c:v>155.6</c:v>
                </c:pt>
                <c:pt idx="1504">
                  <c:v>155.69999999999999</c:v>
                </c:pt>
                <c:pt idx="1505">
                  <c:v>155.80000000000001</c:v>
                </c:pt>
                <c:pt idx="1506">
                  <c:v>155.9</c:v>
                </c:pt>
                <c:pt idx="1507">
                  <c:v>156</c:v>
                </c:pt>
                <c:pt idx="1508">
                  <c:v>156.1</c:v>
                </c:pt>
                <c:pt idx="1509">
                  <c:v>156.19999999999999</c:v>
                </c:pt>
                <c:pt idx="1510">
                  <c:v>156.30000000000001</c:v>
                </c:pt>
                <c:pt idx="1511">
                  <c:v>156.4</c:v>
                </c:pt>
                <c:pt idx="1512">
                  <c:v>156.5</c:v>
                </c:pt>
                <c:pt idx="1513">
                  <c:v>156.6</c:v>
                </c:pt>
                <c:pt idx="1514">
                  <c:v>156.69999999999999</c:v>
                </c:pt>
                <c:pt idx="1515">
                  <c:v>156.80000000000001</c:v>
                </c:pt>
                <c:pt idx="1516">
                  <c:v>156.9</c:v>
                </c:pt>
                <c:pt idx="1517">
                  <c:v>157</c:v>
                </c:pt>
                <c:pt idx="1518">
                  <c:v>157.1</c:v>
                </c:pt>
                <c:pt idx="1519">
                  <c:v>157.19999999999999</c:v>
                </c:pt>
                <c:pt idx="1520">
                  <c:v>157.30000000000001</c:v>
                </c:pt>
                <c:pt idx="1521">
                  <c:v>157.4</c:v>
                </c:pt>
                <c:pt idx="1522">
                  <c:v>157.5</c:v>
                </c:pt>
                <c:pt idx="1523">
                  <c:v>157.6</c:v>
                </c:pt>
                <c:pt idx="1524">
                  <c:v>157.69999999999999</c:v>
                </c:pt>
                <c:pt idx="1525">
                  <c:v>157.80000000000001</c:v>
                </c:pt>
                <c:pt idx="1526">
                  <c:v>157.9</c:v>
                </c:pt>
                <c:pt idx="1527">
                  <c:v>158</c:v>
                </c:pt>
                <c:pt idx="1528">
                  <c:v>158.1</c:v>
                </c:pt>
                <c:pt idx="1529">
                  <c:v>158.19999999999999</c:v>
                </c:pt>
                <c:pt idx="1530">
                  <c:v>158.30000000000001</c:v>
                </c:pt>
                <c:pt idx="1531">
                  <c:v>158.4</c:v>
                </c:pt>
                <c:pt idx="1532">
                  <c:v>158.5</c:v>
                </c:pt>
                <c:pt idx="1533">
                  <c:v>158.6</c:v>
                </c:pt>
                <c:pt idx="1534">
                  <c:v>158.69999999999999</c:v>
                </c:pt>
                <c:pt idx="1535">
                  <c:v>158.80000000000001</c:v>
                </c:pt>
                <c:pt idx="1536">
                  <c:v>158.9</c:v>
                </c:pt>
                <c:pt idx="1537">
                  <c:v>159</c:v>
                </c:pt>
                <c:pt idx="1538">
                  <c:v>159.1</c:v>
                </c:pt>
                <c:pt idx="1539">
                  <c:v>159.19999999999999</c:v>
                </c:pt>
                <c:pt idx="1540">
                  <c:v>159.30000000000001</c:v>
                </c:pt>
                <c:pt idx="1541">
                  <c:v>159.4</c:v>
                </c:pt>
                <c:pt idx="1542">
                  <c:v>159.5</c:v>
                </c:pt>
                <c:pt idx="1543">
                  <c:v>159.6</c:v>
                </c:pt>
                <c:pt idx="1544">
                  <c:v>159.69999999999999</c:v>
                </c:pt>
                <c:pt idx="1545">
                  <c:v>159.80000000000001</c:v>
                </c:pt>
                <c:pt idx="1546">
                  <c:v>159.9</c:v>
                </c:pt>
                <c:pt idx="1547">
                  <c:v>160</c:v>
                </c:pt>
                <c:pt idx="1548">
                  <c:v>160.1</c:v>
                </c:pt>
                <c:pt idx="1549">
                  <c:v>160.19999999999999</c:v>
                </c:pt>
                <c:pt idx="1550">
                  <c:v>160.30000000000001</c:v>
                </c:pt>
                <c:pt idx="1551">
                  <c:v>160.4</c:v>
                </c:pt>
                <c:pt idx="1552">
                  <c:v>160.5</c:v>
                </c:pt>
                <c:pt idx="1553">
                  <c:v>160.6</c:v>
                </c:pt>
                <c:pt idx="1554">
                  <c:v>160.69999999999999</c:v>
                </c:pt>
                <c:pt idx="1555">
                  <c:v>160.80000000000001</c:v>
                </c:pt>
                <c:pt idx="1556">
                  <c:v>160.9</c:v>
                </c:pt>
                <c:pt idx="1557">
                  <c:v>161</c:v>
                </c:pt>
                <c:pt idx="1558">
                  <c:v>161.1</c:v>
                </c:pt>
                <c:pt idx="1559">
                  <c:v>161.19999999999999</c:v>
                </c:pt>
                <c:pt idx="1560">
                  <c:v>161.30000000000001</c:v>
                </c:pt>
                <c:pt idx="1561">
                  <c:v>161.4</c:v>
                </c:pt>
                <c:pt idx="1562">
                  <c:v>161.5</c:v>
                </c:pt>
                <c:pt idx="1563">
                  <c:v>161.6</c:v>
                </c:pt>
                <c:pt idx="1564">
                  <c:v>161.69999999999999</c:v>
                </c:pt>
                <c:pt idx="1565">
                  <c:v>161.80000000000001</c:v>
                </c:pt>
                <c:pt idx="1566">
                  <c:v>161.9</c:v>
                </c:pt>
                <c:pt idx="1567">
                  <c:v>162</c:v>
                </c:pt>
                <c:pt idx="1568">
                  <c:v>162.1</c:v>
                </c:pt>
                <c:pt idx="1569">
                  <c:v>162.19999999999999</c:v>
                </c:pt>
                <c:pt idx="1570">
                  <c:v>162.30000000000001</c:v>
                </c:pt>
                <c:pt idx="1571">
                  <c:v>162.4</c:v>
                </c:pt>
                <c:pt idx="1572">
                  <c:v>162.5</c:v>
                </c:pt>
                <c:pt idx="1573">
                  <c:v>162.6</c:v>
                </c:pt>
                <c:pt idx="1574">
                  <c:v>162.69999999999999</c:v>
                </c:pt>
                <c:pt idx="1575">
                  <c:v>162.80000000000001</c:v>
                </c:pt>
                <c:pt idx="1576">
                  <c:v>162.9</c:v>
                </c:pt>
                <c:pt idx="1577">
                  <c:v>163</c:v>
                </c:pt>
                <c:pt idx="1578">
                  <c:v>163.1</c:v>
                </c:pt>
                <c:pt idx="1579">
                  <c:v>163.19999999999999</c:v>
                </c:pt>
                <c:pt idx="1580">
                  <c:v>163.30000000000001</c:v>
                </c:pt>
                <c:pt idx="1581">
                  <c:v>163.4</c:v>
                </c:pt>
                <c:pt idx="1582">
                  <c:v>163.5</c:v>
                </c:pt>
                <c:pt idx="1583">
                  <c:v>163.6</c:v>
                </c:pt>
                <c:pt idx="1584">
                  <c:v>163.69999999999999</c:v>
                </c:pt>
                <c:pt idx="1585">
                  <c:v>163.80000000000001</c:v>
                </c:pt>
                <c:pt idx="1586">
                  <c:v>163.9</c:v>
                </c:pt>
                <c:pt idx="1587">
                  <c:v>164</c:v>
                </c:pt>
                <c:pt idx="1588">
                  <c:v>164.1</c:v>
                </c:pt>
                <c:pt idx="1589">
                  <c:v>164.2</c:v>
                </c:pt>
                <c:pt idx="1590">
                  <c:v>164.3</c:v>
                </c:pt>
                <c:pt idx="1591">
                  <c:v>164.4</c:v>
                </c:pt>
                <c:pt idx="1592">
                  <c:v>164.5</c:v>
                </c:pt>
                <c:pt idx="1593">
                  <c:v>164.6</c:v>
                </c:pt>
                <c:pt idx="1594">
                  <c:v>164.7</c:v>
                </c:pt>
                <c:pt idx="1595">
                  <c:v>164.8</c:v>
                </c:pt>
                <c:pt idx="1596">
                  <c:v>164.9</c:v>
                </c:pt>
                <c:pt idx="1597">
                  <c:v>165</c:v>
                </c:pt>
                <c:pt idx="1598">
                  <c:v>165.1</c:v>
                </c:pt>
                <c:pt idx="1599">
                  <c:v>165.2</c:v>
                </c:pt>
                <c:pt idx="1600">
                  <c:v>165.3</c:v>
                </c:pt>
                <c:pt idx="1601">
                  <c:v>165.4</c:v>
                </c:pt>
                <c:pt idx="1602">
                  <c:v>165.5</c:v>
                </c:pt>
                <c:pt idx="1603">
                  <c:v>165.6</c:v>
                </c:pt>
                <c:pt idx="1604">
                  <c:v>165.7</c:v>
                </c:pt>
                <c:pt idx="1605">
                  <c:v>165.8</c:v>
                </c:pt>
                <c:pt idx="1606">
                  <c:v>165.9</c:v>
                </c:pt>
                <c:pt idx="1607">
                  <c:v>166</c:v>
                </c:pt>
                <c:pt idx="1608">
                  <c:v>166.1</c:v>
                </c:pt>
                <c:pt idx="1609">
                  <c:v>166.2</c:v>
                </c:pt>
                <c:pt idx="1610">
                  <c:v>166.3</c:v>
                </c:pt>
                <c:pt idx="1611">
                  <c:v>166.4</c:v>
                </c:pt>
                <c:pt idx="1612">
                  <c:v>166.5</c:v>
                </c:pt>
                <c:pt idx="1613">
                  <c:v>166.6</c:v>
                </c:pt>
                <c:pt idx="1614">
                  <c:v>166.7</c:v>
                </c:pt>
                <c:pt idx="1615">
                  <c:v>166.8</c:v>
                </c:pt>
                <c:pt idx="1616">
                  <c:v>166.9</c:v>
                </c:pt>
                <c:pt idx="1617">
                  <c:v>167</c:v>
                </c:pt>
                <c:pt idx="1618">
                  <c:v>167.1</c:v>
                </c:pt>
                <c:pt idx="1619">
                  <c:v>167.2</c:v>
                </c:pt>
                <c:pt idx="1620">
                  <c:v>167.3</c:v>
                </c:pt>
                <c:pt idx="1621">
                  <c:v>167.4</c:v>
                </c:pt>
                <c:pt idx="1622">
                  <c:v>167.5</c:v>
                </c:pt>
                <c:pt idx="1623">
                  <c:v>167.6</c:v>
                </c:pt>
                <c:pt idx="1624">
                  <c:v>167.7</c:v>
                </c:pt>
                <c:pt idx="1625">
                  <c:v>167.8</c:v>
                </c:pt>
                <c:pt idx="1626">
                  <c:v>167.9</c:v>
                </c:pt>
                <c:pt idx="1627">
                  <c:v>168</c:v>
                </c:pt>
                <c:pt idx="1628">
                  <c:v>168.1</c:v>
                </c:pt>
                <c:pt idx="1629">
                  <c:v>168.2</c:v>
                </c:pt>
                <c:pt idx="1630">
                  <c:v>168.3</c:v>
                </c:pt>
                <c:pt idx="1631">
                  <c:v>168.4</c:v>
                </c:pt>
                <c:pt idx="1632">
                  <c:v>168.5</c:v>
                </c:pt>
                <c:pt idx="1633">
                  <c:v>168.6</c:v>
                </c:pt>
                <c:pt idx="1634">
                  <c:v>168.7</c:v>
                </c:pt>
                <c:pt idx="1635">
                  <c:v>168.8</c:v>
                </c:pt>
                <c:pt idx="1636">
                  <c:v>168.9</c:v>
                </c:pt>
                <c:pt idx="1637">
                  <c:v>169</c:v>
                </c:pt>
                <c:pt idx="1638">
                  <c:v>169.1</c:v>
                </c:pt>
                <c:pt idx="1639">
                  <c:v>169.2</c:v>
                </c:pt>
                <c:pt idx="1640">
                  <c:v>169.3</c:v>
                </c:pt>
                <c:pt idx="1641">
                  <c:v>169.4</c:v>
                </c:pt>
                <c:pt idx="1642">
                  <c:v>169.5</c:v>
                </c:pt>
                <c:pt idx="1643">
                  <c:v>169.6</c:v>
                </c:pt>
                <c:pt idx="1644">
                  <c:v>169.7</c:v>
                </c:pt>
                <c:pt idx="1645">
                  <c:v>169.8</c:v>
                </c:pt>
                <c:pt idx="1646">
                  <c:v>169.9</c:v>
                </c:pt>
                <c:pt idx="1647">
                  <c:v>170</c:v>
                </c:pt>
                <c:pt idx="1648">
                  <c:v>170.1</c:v>
                </c:pt>
                <c:pt idx="1649">
                  <c:v>170.2</c:v>
                </c:pt>
                <c:pt idx="1650">
                  <c:v>170.3</c:v>
                </c:pt>
                <c:pt idx="1651">
                  <c:v>170.4</c:v>
                </c:pt>
                <c:pt idx="1652">
                  <c:v>170.5</c:v>
                </c:pt>
                <c:pt idx="1653">
                  <c:v>170.6</c:v>
                </c:pt>
                <c:pt idx="1654">
                  <c:v>170.7</c:v>
                </c:pt>
                <c:pt idx="1655">
                  <c:v>170.8</c:v>
                </c:pt>
                <c:pt idx="1656">
                  <c:v>170.9</c:v>
                </c:pt>
                <c:pt idx="1657">
                  <c:v>171</c:v>
                </c:pt>
                <c:pt idx="1658">
                  <c:v>171.1</c:v>
                </c:pt>
                <c:pt idx="1659">
                  <c:v>171.2</c:v>
                </c:pt>
                <c:pt idx="1660">
                  <c:v>171.3</c:v>
                </c:pt>
                <c:pt idx="1661">
                  <c:v>171.4</c:v>
                </c:pt>
                <c:pt idx="1662">
                  <c:v>171.5</c:v>
                </c:pt>
                <c:pt idx="1663">
                  <c:v>171.6</c:v>
                </c:pt>
                <c:pt idx="1664">
                  <c:v>171.7</c:v>
                </c:pt>
                <c:pt idx="1665">
                  <c:v>171.8</c:v>
                </c:pt>
                <c:pt idx="1666">
                  <c:v>171.9</c:v>
                </c:pt>
                <c:pt idx="1667">
                  <c:v>172</c:v>
                </c:pt>
                <c:pt idx="1668">
                  <c:v>172.1</c:v>
                </c:pt>
                <c:pt idx="1669">
                  <c:v>172.2</c:v>
                </c:pt>
                <c:pt idx="1670">
                  <c:v>172.3</c:v>
                </c:pt>
                <c:pt idx="1671">
                  <c:v>172.4</c:v>
                </c:pt>
                <c:pt idx="1672">
                  <c:v>172.5</c:v>
                </c:pt>
                <c:pt idx="1673">
                  <c:v>172.6</c:v>
                </c:pt>
                <c:pt idx="1674">
                  <c:v>172.7</c:v>
                </c:pt>
                <c:pt idx="1675">
                  <c:v>172.8</c:v>
                </c:pt>
                <c:pt idx="1676">
                  <c:v>172.9</c:v>
                </c:pt>
                <c:pt idx="1677">
                  <c:v>173</c:v>
                </c:pt>
                <c:pt idx="1678">
                  <c:v>173.1</c:v>
                </c:pt>
                <c:pt idx="1679">
                  <c:v>173.2</c:v>
                </c:pt>
                <c:pt idx="1680">
                  <c:v>173.3</c:v>
                </c:pt>
                <c:pt idx="1681">
                  <c:v>173.4</c:v>
                </c:pt>
                <c:pt idx="1682">
                  <c:v>173.5</c:v>
                </c:pt>
                <c:pt idx="1683">
                  <c:v>173.6</c:v>
                </c:pt>
                <c:pt idx="1684">
                  <c:v>173.7</c:v>
                </c:pt>
                <c:pt idx="1685">
                  <c:v>173.8</c:v>
                </c:pt>
                <c:pt idx="1686">
                  <c:v>173.9</c:v>
                </c:pt>
                <c:pt idx="1687">
                  <c:v>174</c:v>
                </c:pt>
                <c:pt idx="1688">
                  <c:v>174.1</c:v>
                </c:pt>
                <c:pt idx="1689">
                  <c:v>174.2</c:v>
                </c:pt>
                <c:pt idx="1690">
                  <c:v>174.3</c:v>
                </c:pt>
                <c:pt idx="1691">
                  <c:v>174.4</c:v>
                </c:pt>
                <c:pt idx="1692">
                  <c:v>174.5</c:v>
                </c:pt>
                <c:pt idx="1693">
                  <c:v>174.6</c:v>
                </c:pt>
                <c:pt idx="1694">
                  <c:v>174.7</c:v>
                </c:pt>
                <c:pt idx="1695">
                  <c:v>174.8</c:v>
                </c:pt>
                <c:pt idx="1696">
                  <c:v>174.9</c:v>
                </c:pt>
                <c:pt idx="1697">
                  <c:v>175</c:v>
                </c:pt>
                <c:pt idx="1698">
                  <c:v>175.1</c:v>
                </c:pt>
                <c:pt idx="1699">
                  <c:v>175.2</c:v>
                </c:pt>
                <c:pt idx="1700">
                  <c:v>175.3</c:v>
                </c:pt>
                <c:pt idx="1701">
                  <c:v>175.4</c:v>
                </c:pt>
                <c:pt idx="1702">
                  <c:v>175.5</c:v>
                </c:pt>
                <c:pt idx="1703">
                  <c:v>175.6</c:v>
                </c:pt>
                <c:pt idx="1704">
                  <c:v>175.7</c:v>
                </c:pt>
                <c:pt idx="1705">
                  <c:v>175.8</c:v>
                </c:pt>
                <c:pt idx="1706">
                  <c:v>175.9</c:v>
                </c:pt>
                <c:pt idx="1707">
                  <c:v>176</c:v>
                </c:pt>
                <c:pt idx="1708">
                  <c:v>176.1</c:v>
                </c:pt>
                <c:pt idx="1709">
                  <c:v>176.2</c:v>
                </c:pt>
                <c:pt idx="1710">
                  <c:v>176.3</c:v>
                </c:pt>
                <c:pt idx="1711">
                  <c:v>176.4</c:v>
                </c:pt>
                <c:pt idx="1712">
                  <c:v>176.5</c:v>
                </c:pt>
                <c:pt idx="1713">
                  <c:v>176.6</c:v>
                </c:pt>
                <c:pt idx="1714">
                  <c:v>176.7</c:v>
                </c:pt>
                <c:pt idx="1715">
                  <c:v>176.8</c:v>
                </c:pt>
                <c:pt idx="1716">
                  <c:v>176.9</c:v>
                </c:pt>
                <c:pt idx="1717">
                  <c:v>177</c:v>
                </c:pt>
                <c:pt idx="1718">
                  <c:v>177.1</c:v>
                </c:pt>
                <c:pt idx="1719">
                  <c:v>177.2</c:v>
                </c:pt>
                <c:pt idx="1720">
                  <c:v>177.3</c:v>
                </c:pt>
                <c:pt idx="1721">
                  <c:v>177.4</c:v>
                </c:pt>
                <c:pt idx="1722">
                  <c:v>177.5</c:v>
                </c:pt>
                <c:pt idx="1723">
                  <c:v>177.6</c:v>
                </c:pt>
                <c:pt idx="1724">
                  <c:v>177.7</c:v>
                </c:pt>
                <c:pt idx="1725">
                  <c:v>177.8</c:v>
                </c:pt>
                <c:pt idx="1726">
                  <c:v>177.9</c:v>
                </c:pt>
                <c:pt idx="1727">
                  <c:v>178</c:v>
                </c:pt>
                <c:pt idx="1728">
                  <c:v>178.1</c:v>
                </c:pt>
                <c:pt idx="1729">
                  <c:v>178.2</c:v>
                </c:pt>
                <c:pt idx="1730">
                  <c:v>178.3</c:v>
                </c:pt>
                <c:pt idx="1731">
                  <c:v>178.4</c:v>
                </c:pt>
                <c:pt idx="1732">
                  <c:v>178.5</c:v>
                </c:pt>
                <c:pt idx="1733">
                  <c:v>178.6</c:v>
                </c:pt>
                <c:pt idx="1734">
                  <c:v>178.7</c:v>
                </c:pt>
                <c:pt idx="1735">
                  <c:v>178.8</c:v>
                </c:pt>
                <c:pt idx="1736">
                  <c:v>178.9</c:v>
                </c:pt>
                <c:pt idx="1737">
                  <c:v>179</c:v>
                </c:pt>
                <c:pt idx="1738">
                  <c:v>179.1</c:v>
                </c:pt>
                <c:pt idx="1739">
                  <c:v>179.2</c:v>
                </c:pt>
                <c:pt idx="1740">
                  <c:v>179.3</c:v>
                </c:pt>
                <c:pt idx="1741">
                  <c:v>179.4</c:v>
                </c:pt>
                <c:pt idx="1742">
                  <c:v>179.5</c:v>
                </c:pt>
                <c:pt idx="1743">
                  <c:v>179.6</c:v>
                </c:pt>
                <c:pt idx="1744">
                  <c:v>179.7</c:v>
                </c:pt>
                <c:pt idx="1745">
                  <c:v>179.8</c:v>
                </c:pt>
                <c:pt idx="1746">
                  <c:v>179.9</c:v>
                </c:pt>
                <c:pt idx="1747">
                  <c:v>180</c:v>
                </c:pt>
                <c:pt idx="1748">
                  <c:v>180.1</c:v>
                </c:pt>
                <c:pt idx="1749">
                  <c:v>180.2</c:v>
                </c:pt>
                <c:pt idx="1750">
                  <c:v>180.3</c:v>
                </c:pt>
                <c:pt idx="1751">
                  <c:v>180.4</c:v>
                </c:pt>
                <c:pt idx="1752">
                  <c:v>180.5</c:v>
                </c:pt>
                <c:pt idx="1753">
                  <c:v>180.6</c:v>
                </c:pt>
                <c:pt idx="1754">
                  <c:v>180.7</c:v>
                </c:pt>
                <c:pt idx="1755">
                  <c:v>180.8</c:v>
                </c:pt>
                <c:pt idx="1756">
                  <c:v>180.9</c:v>
                </c:pt>
                <c:pt idx="1757">
                  <c:v>181</c:v>
                </c:pt>
                <c:pt idx="1758">
                  <c:v>181.1</c:v>
                </c:pt>
                <c:pt idx="1759">
                  <c:v>181.2</c:v>
                </c:pt>
                <c:pt idx="1760">
                  <c:v>181.3</c:v>
                </c:pt>
                <c:pt idx="1761">
                  <c:v>181.4</c:v>
                </c:pt>
                <c:pt idx="1762">
                  <c:v>181.5</c:v>
                </c:pt>
                <c:pt idx="1763">
                  <c:v>181.6</c:v>
                </c:pt>
                <c:pt idx="1764">
                  <c:v>181.7</c:v>
                </c:pt>
                <c:pt idx="1765">
                  <c:v>181.8</c:v>
                </c:pt>
                <c:pt idx="1766">
                  <c:v>181.9</c:v>
                </c:pt>
                <c:pt idx="1767">
                  <c:v>182</c:v>
                </c:pt>
                <c:pt idx="1768">
                  <c:v>182.1</c:v>
                </c:pt>
                <c:pt idx="1769">
                  <c:v>182.2</c:v>
                </c:pt>
                <c:pt idx="1770">
                  <c:v>182.3</c:v>
                </c:pt>
                <c:pt idx="1771">
                  <c:v>182.4</c:v>
                </c:pt>
                <c:pt idx="1772">
                  <c:v>182.5</c:v>
                </c:pt>
                <c:pt idx="1773">
                  <c:v>182.6</c:v>
                </c:pt>
                <c:pt idx="1774">
                  <c:v>182.7</c:v>
                </c:pt>
                <c:pt idx="1775">
                  <c:v>182.8</c:v>
                </c:pt>
                <c:pt idx="1776">
                  <c:v>182.9</c:v>
                </c:pt>
                <c:pt idx="1777">
                  <c:v>183</c:v>
                </c:pt>
                <c:pt idx="1778">
                  <c:v>183.1</c:v>
                </c:pt>
                <c:pt idx="1779">
                  <c:v>183.2</c:v>
                </c:pt>
                <c:pt idx="1780">
                  <c:v>183.3</c:v>
                </c:pt>
                <c:pt idx="1781">
                  <c:v>183.4</c:v>
                </c:pt>
                <c:pt idx="1782">
                  <c:v>183.5</c:v>
                </c:pt>
                <c:pt idx="1783">
                  <c:v>183.6</c:v>
                </c:pt>
                <c:pt idx="1784">
                  <c:v>183.7</c:v>
                </c:pt>
                <c:pt idx="1785">
                  <c:v>183.8</c:v>
                </c:pt>
                <c:pt idx="1786">
                  <c:v>183.9</c:v>
                </c:pt>
                <c:pt idx="1787">
                  <c:v>184</c:v>
                </c:pt>
                <c:pt idx="1788">
                  <c:v>184.1</c:v>
                </c:pt>
                <c:pt idx="1789">
                  <c:v>184.2</c:v>
                </c:pt>
                <c:pt idx="1790">
                  <c:v>184.3</c:v>
                </c:pt>
                <c:pt idx="1791">
                  <c:v>184.4</c:v>
                </c:pt>
                <c:pt idx="1792">
                  <c:v>184.5</c:v>
                </c:pt>
                <c:pt idx="1793">
                  <c:v>184.6</c:v>
                </c:pt>
                <c:pt idx="1794">
                  <c:v>184.7</c:v>
                </c:pt>
                <c:pt idx="1795">
                  <c:v>184.8</c:v>
                </c:pt>
                <c:pt idx="1796">
                  <c:v>184.9</c:v>
                </c:pt>
                <c:pt idx="1797">
                  <c:v>185</c:v>
                </c:pt>
                <c:pt idx="1798">
                  <c:v>185.1</c:v>
                </c:pt>
                <c:pt idx="1799">
                  <c:v>185.2</c:v>
                </c:pt>
                <c:pt idx="1800">
                  <c:v>185.3</c:v>
                </c:pt>
                <c:pt idx="1801">
                  <c:v>185.4</c:v>
                </c:pt>
                <c:pt idx="1802">
                  <c:v>185.5</c:v>
                </c:pt>
                <c:pt idx="1803">
                  <c:v>185.6</c:v>
                </c:pt>
                <c:pt idx="1804">
                  <c:v>185.7</c:v>
                </c:pt>
                <c:pt idx="1805">
                  <c:v>185.8</c:v>
                </c:pt>
                <c:pt idx="1806">
                  <c:v>185.9</c:v>
                </c:pt>
                <c:pt idx="1807">
                  <c:v>186</c:v>
                </c:pt>
                <c:pt idx="1808">
                  <c:v>186.1</c:v>
                </c:pt>
                <c:pt idx="1809">
                  <c:v>186.2</c:v>
                </c:pt>
                <c:pt idx="1810">
                  <c:v>186.3</c:v>
                </c:pt>
                <c:pt idx="1811">
                  <c:v>186.4</c:v>
                </c:pt>
                <c:pt idx="1812">
                  <c:v>186.5</c:v>
                </c:pt>
                <c:pt idx="1813">
                  <c:v>186.6</c:v>
                </c:pt>
                <c:pt idx="1814">
                  <c:v>186.7</c:v>
                </c:pt>
                <c:pt idx="1815">
                  <c:v>186.8</c:v>
                </c:pt>
                <c:pt idx="1816">
                  <c:v>186.9</c:v>
                </c:pt>
                <c:pt idx="1817">
                  <c:v>187</c:v>
                </c:pt>
                <c:pt idx="1818">
                  <c:v>187.1</c:v>
                </c:pt>
                <c:pt idx="1819">
                  <c:v>187.2</c:v>
                </c:pt>
                <c:pt idx="1820">
                  <c:v>187.3</c:v>
                </c:pt>
                <c:pt idx="1821">
                  <c:v>187.4</c:v>
                </c:pt>
                <c:pt idx="1822">
                  <c:v>187.5</c:v>
                </c:pt>
                <c:pt idx="1823">
                  <c:v>187.6</c:v>
                </c:pt>
                <c:pt idx="1824">
                  <c:v>187.7</c:v>
                </c:pt>
                <c:pt idx="1825">
                  <c:v>187.8</c:v>
                </c:pt>
                <c:pt idx="1826">
                  <c:v>187.9</c:v>
                </c:pt>
                <c:pt idx="1827">
                  <c:v>188</c:v>
                </c:pt>
                <c:pt idx="1828">
                  <c:v>188.1</c:v>
                </c:pt>
                <c:pt idx="1829">
                  <c:v>188.2</c:v>
                </c:pt>
                <c:pt idx="1830">
                  <c:v>188.3</c:v>
                </c:pt>
                <c:pt idx="1831">
                  <c:v>188.4</c:v>
                </c:pt>
                <c:pt idx="1832">
                  <c:v>188.5</c:v>
                </c:pt>
                <c:pt idx="1833">
                  <c:v>188.6</c:v>
                </c:pt>
                <c:pt idx="1834">
                  <c:v>188.7</c:v>
                </c:pt>
                <c:pt idx="1835">
                  <c:v>188.8</c:v>
                </c:pt>
                <c:pt idx="1836">
                  <c:v>188.9</c:v>
                </c:pt>
                <c:pt idx="1837">
                  <c:v>189</c:v>
                </c:pt>
                <c:pt idx="1838">
                  <c:v>189.1</c:v>
                </c:pt>
                <c:pt idx="1839">
                  <c:v>189.2</c:v>
                </c:pt>
                <c:pt idx="1840">
                  <c:v>189.3</c:v>
                </c:pt>
                <c:pt idx="1841">
                  <c:v>189.4</c:v>
                </c:pt>
                <c:pt idx="1842">
                  <c:v>189.5</c:v>
                </c:pt>
                <c:pt idx="1843">
                  <c:v>189.6</c:v>
                </c:pt>
                <c:pt idx="1844">
                  <c:v>189.7</c:v>
                </c:pt>
                <c:pt idx="1845">
                  <c:v>189.8</c:v>
                </c:pt>
                <c:pt idx="1846">
                  <c:v>189.9</c:v>
                </c:pt>
                <c:pt idx="1847">
                  <c:v>190</c:v>
                </c:pt>
                <c:pt idx="1848">
                  <c:v>190.1</c:v>
                </c:pt>
                <c:pt idx="1849">
                  <c:v>190.2</c:v>
                </c:pt>
                <c:pt idx="1850">
                  <c:v>190.3</c:v>
                </c:pt>
                <c:pt idx="1851">
                  <c:v>190.4</c:v>
                </c:pt>
                <c:pt idx="1852">
                  <c:v>190.5</c:v>
                </c:pt>
                <c:pt idx="1853">
                  <c:v>190.6</c:v>
                </c:pt>
                <c:pt idx="1854">
                  <c:v>190.7</c:v>
                </c:pt>
                <c:pt idx="1855">
                  <c:v>190.8</c:v>
                </c:pt>
                <c:pt idx="1856">
                  <c:v>190.9</c:v>
                </c:pt>
                <c:pt idx="1857">
                  <c:v>191</c:v>
                </c:pt>
                <c:pt idx="1858">
                  <c:v>191.1</c:v>
                </c:pt>
                <c:pt idx="1859">
                  <c:v>191.2</c:v>
                </c:pt>
                <c:pt idx="1860">
                  <c:v>191.3</c:v>
                </c:pt>
                <c:pt idx="1861">
                  <c:v>191.4</c:v>
                </c:pt>
                <c:pt idx="1862">
                  <c:v>191.5</c:v>
                </c:pt>
                <c:pt idx="1863">
                  <c:v>191.6</c:v>
                </c:pt>
                <c:pt idx="1864">
                  <c:v>191.7</c:v>
                </c:pt>
                <c:pt idx="1865">
                  <c:v>191.8</c:v>
                </c:pt>
                <c:pt idx="1866">
                  <c:v>191.9</c:v>
                </c:pt>
                <c:pt idx="1867">
                  <c:v>192</c:v>
                </c:pt>
                <c:pt idx="1868">
                  <c:v>192.1</c:v>
                </c:pt>
                <c:pt idx="1869">
                  <c:v>192.2</c:v>
                </c:pt>
                <c:pt idx="1870">
                  <c:v>192.3</c:v>
                </c:pt>
                <c:pt idx="1871">
                  <c:v>192.4</c:v>
                </c:pt>
                <c:pt idx="1872">
                  <c:v>192.5</c:v>
                </c:pt>
                <c:pt idx="1873">
                  <c:v>192.6</c:v>
                </c:pt>
                <c:pt idx="1874">
                  <c:v>192.7</c:v>
                </c:pt>
                <c:pt idx="1875">
                  <c:v>192.8</c:v>
                </c:pt>
                <c:pt idx="1876">
                  <c:v>192.9</c:v>
                </c:pt>
                <c:pt idx="1877">
                  <c:v>193</c:v>
                </c:pt>
                <c:pt idx="1878">
                  <c:v>193.1</c:v>
                </c:pt>
                <c:pt idx="1879">
                  <c:v>193.2</c:v>
                </c:pt>
                <c:pt idx="1880">
                  <c:v>193.3</c:v>
                </c:pt>
                <c:pt idx="1881">
                  <c:v>193.4</c:v>
                </c:pt>
                <c:pt idx="1882">
                  <c:v>193.5</c:v>
                </c:pt>
                <c:pt idx="1883">
                  <c:v>193.6</c:v>
                </c:pt>
                <c:pt idx="1884">
                  <c:v>193.7</c:v>
                </c:pt>
                <c:pt idx="1885">
                  <c:v>193.8</c:v>
                </c:pt>
                <c:pt idx="1886">
                  <c:v>193.9</c:v>
                </c:pt>
                <c:pt idx="1887">
                  <c:v>194</c:v>
                </c:pt>
                <c:pt idx="1888">
                  <c:v>194.1</c:v>
                </c:pt>
                <c:pt idx="1889">
                  <c:v>194.2</c:v>
                </c:pt>
                <c:pt idx="1890">
                  <c:v>194.3</c:v>
                </c:pt>
                <c:pt idx="1891">
                  <c:v>194.4</c:v>
                </c:pt>
                <c:pt idx="1892">
                  <c:v>194.5</c:v>
                </c:pt>
                <c:pt idx="1893">
                  <c:v>194.6</c:v>
                </c:pt>
                <c:pt idx="1894">
                  <c:v>194.7</c:v>
                </c:pt>
                <c:pt idx="1895">
                  <c:v>194.8</c:v>
                </c:pt>
                <c:pt idx="1896">
                  <c:v>194.9</c:v>
                </c:pt>
                <c:pt idx="1897">
                  <c:v>195</c:v>
                </c:pt>
                <c:pt idx="1898">
                  <c:v>195.1</c:v>
                </c:pt>
                <c:pt idx="1899">
                  <c:v>195.2</c:v>
                </c:pt>
                <c:pt idx="1900">
                  <c:v>195.3</c:v>
                </c:pt>
                <c:pt idx="1901">
                  <c:v>195.4</c:v>
                </c:pt>
                <c:pt idx="1902">
                  <c:v>195.5</c:v>
                </c:pt>
                <c:pt idx="1903">
                  <c:v>195.6</c:v>
                </c:pt>
                <c:pt idx="1904">
                  <c:v>195.7</c:v>
                </c:pt>
                <c:pt idx="1905">
                  <c:v>195.8</c:v>
                </c:pt>
                <c:pt idx="1906">
                  <c:v>195.9</c:v>
                </c:pt>
                <c:pt idx="1907">
                  <c:v>196</c:v>
                </c:pt>
                <c:pt idx="1908">
                  <c:v>196.1</c:v>
                </c:pt>
                <c:pt idx="1909">
                  <c:v>196.2</c:v>
                </c:pt>
                <c:pt idx="1910">
                  <c:v>196.3</c:v>
                </c:pt>
                <c:pt idx="1911">
                  <c:v>196.4</c:v>
                </c:pt>
                <c:pt idx="1912">
                  <c:v>196.5</c:v>
                </c:pt>
                <c:pt idx="1913">
                  <c:v>196.6</c:v>
                </c:pt>
                <c:pt idx="1914">
                  <c:v>196.7</c:v>
                </c:pt>
                <c:pt idx="1915">
                  <c:v>196.8</c:v>
                </c:pt>
                <c:pt idx="1916">
                  <c:v>196.9</c:v>
                </c:pt>
                <c:pt idx="1917">
                  <c:v>197</c:v>
                </c:pt>
                <c:pt idx="1918">
                  <c:v>197.1</c:v>
                </c:pt>
                <c:pt idx="1919">
                  <c:v>197.2</c:v>
                </c:pt>
                <c:pt idx="1920">
                  <c:v>197.3</c:v>
                </c:pt>
                <c:pt idx="1921">
                  <c:v>197.4</c:v>
                </c:pt>
                <c:pt idx="1922">
                  <c:v>197.5</c:v>
                </c:pt>
                <c:pt idx="1923">
                  <c:v>197.6</c:v>
                </c:pt>
                <c:pt idx="1924">
                  <c:v>197.7</c:v>
                </c:pt>
                <c:pt idx="1925">
                  <c:v>197.8</c:v>
                </c:pt>
                <c:pt idx="1926">
                  <c:v>197.9</c:v>
                </c:pt>
                <c:pt idx="1927">
                  <c:v>198</c:v>
                </c:pt>
                <c:pt idx="1928">
                  <c:v>198.1</c:v>
                </c:pt>
                <c:pt idx="1929">
                  <c:v>198.2</c:v>
                </c:pt>
                <c:pt idx="1930">
                  <c:v>198.3</c:v>
                </c:pt>
                <c:pt idx="1931">
                  <c:v>198.4</c:v>
                </c:pt>
                <c:pt idx="1932">
                  <c:v>198.5</c:v>
                </c:pt>
                <c:pt idx="1933">
                  <c:v>198.6</c:v>
                </c:pt>
                <c:pt idx="1934">
                  <c:v>198.7</c:v>
                </c:pt>
                <c:pt idx="1935">
                  <c:v>198.8</c:v>
                </c:pt>
                <c:pt idx="1936">
                  <c:v>198.9</c:v>
                </c:pt>
                <c:pt idx="1937">
                  <c:v>199</c:v>
                </c:pt>
                <c:pt idx="1938">
                  <c:v>199.1</c:v>
                </c:pt>
                <c:pt idx="1939">
                  <c:v>199.2</c:v>
                </c:pt>
                <c:pt idx="1940">
                  <c:v>199.3</c:v>
                </c:pt>
                <c:pt idx="1941">
                  <c:v>199.4</c:v>
                </c:pt>
                <c:pt idx="1942">
                  <c:v>199.5</c:v>
                </c:pt>
                <c:pt idx="1943">
                  <c:v>199.6</c:v>
                </c:pt>
                <c:pt idx="1944">
                  <c:v>199.7</c:v>
                </c:pt>
                <c:pt idx="1945">
                  <c:v>199.8</c:v>
                </c:pt>
                <c:pt idx="1946">
                  <c:v>199.9</c:v>
                </c:pt>
                <c:pt idx="1947">
                  <c:v>200</c:v>
                </c:pt>
                <c:pt idx="1948">
                  <c:v>200.1</c:v>
                </c:pt>
                <c:pt idx="1949">
                  <c:v>200.2</c:v>
                </c:pt>
                <c:pt idx="1950">
                  <c:v>200.3</c:v>
                </c:pt>
                <c:pt idx="1951">
                  <c:v>200.4</c:v>
                </c:pt>
                <c:pt idx="1952">
                  <c:v>200.5</c:v>
                </c:pt>
                <c:pt idx="1953">
                  <c:v>200.6</c:v>
                </c:pt>
                <c:pt idx="1954">
                  <c:v>200.7</c:v>
                </c:pt>
                <c:pt idx="1955">
                  <c:v>200.8</c:v>
                </c:pt>
                <c:pt idx="1956">
                  <c:v>200.9</c:v>
                </c:pt>
                <c:pt idx="1957">
                  <c:v>201</c:v>
                </c:pt>
                <c:pt idx="1958">
                  <c:v>201.1</c:v>
                </c:pt>
                <c:pt idx="1959">
                  <c:v>201.2</c:v>
                </c:pt>
                <c:pt idx="1960">
                  <c:v>201.3</c:v>
                </c:pt>
                <c:pt idx="1961">
                  <c:v>201.4</c:v>
                </c:pt>
                <c:pt idx="1962">
                  <c:v>201.5</c:v>
                </c:pt>
                <c:pt idx="1963">
                  <c:v>201.6</c:v>
                </c:pt>
                <c:pt idx="1964">
                  <c:v>201.7</c:v>
                </c:pt>
                <c:pt idx="1965">
                  <c:v>201.8</c:v>
                </c:pt>
                <c:pt idx="1966">
                  <c:v>201.9</c:v>
                </c:pt>
                <c:pt idx="1967">
                  <c:v>202</c:v>
                </c:pt>
                <c:pt idx="1968">
                  <c:v>202.1</c:v>
                </c:pt>
                <c:pt idx="1969">
                  <c:v>202.2</c:v>
                </c:pt>
                <c:pt idx="1970">
                  <c:v>202.3</c:v>
                </c:pt>
                <c:pt idx="1971">
                  <c:v>202.4</c:v>
                </c:pt>
                <c:pt idx="1972">
                  <c:v>202.5</c:v>
                </c:pt>
                <c:pt idx="1973">
                  <c:v>202.6</c:v>
                </c:pt>
                <c:pt idx="1974">
                  <c:v>202.7</c:v>
                </c:pt>
                <c:pt idx="1975">
                  <c:v>202.8</c:v>
                </c:pt>
                <c:pt idx="1976">
                  <c:v>202.9</c:v>
                </c:pt>
                <c:pt idx="1977">
                  <c:v>203</c:v>
                </c:pt>
                <c:pt idx="1978">
                  <c:v>203.1</c:v>
                </c:pt>
                <c:pt idx="1979">
                  <c:v>203.2</c:v>
                </c:pt>
                <c:pt idx="1980">
                  <c:v>203.3</c:v>
                </c:pt>
                <c:pt idx="1981">
                  <c:v>203.4</c:v>
                </c:pt>
                <c:pt idx="1982">
                  <c:v>203.5</c:v>
                </c:pt>
                <c:pt idx="1983">
                  <c:v>203.6</c:v>
                </c:pt>
                <c:pt idx="1984">
                  <c:v>203.7</c:v>
                </c:pt>
                <c:pt idx="1985">
                  <c:v>203.8</c:v>
                </c:pt>
                <c:pt idx="1986">
                  <c:v>203.9</c:v>
                </c:pt>
                <c:pt idx="1987">
                  <c:v>204</c:v>
                </c:pt>
                <c:pt idx="1988">
                  <c:v>204.1</c:v>
                </c:pt>
                <c:pt idx="1989">
                  <c:v>204.2</c:v>
                </c:pt>
                <c:pt idx="1990">
                  <c:v>204.3</c:v>
                </c:pt>
                <c:pt idx="1991">
                  <c:v>204.4</c:v>
                </c:pt>
                <c:pt idx="1992">
                  <c:v>204.5</c:v>
                </c:pt>
                <c:pt idx="1993">
                  <c:v>204.6</c:v>
                </c:pt>
                <c:pt idx="1994">
                  <c:v>204.7</c:v>
                </c:pt>
                <c:pt idx="1995">
                  <c:v>204.8</c:v>
                </c:pt>
                <c:pt idx="1996">
                  <c:v>204.9</c:v>
                </c:pt>
                <c:pt idx="1997">
                  <c:v>205</c:v>
                </c:pt>
                <c:pt idx="1998">
                  <c:v>205.1</c:v>
                </c:pt>
                <c:pt idx="1999">
                  <c:v>205.2</c:v>
                </c:pt>
                <c:pt idx="2000">
                  <c:v>205.3</c:v>
                </c:pt>
                <c:pt idx="2001">
                  <c:v>205.4</c:v>
                </c:pt>
                <c:pt idx="2002">
                  <c:v>205.5</c:v>
                </c:pt>
                <c:pt idx="2003">
                  <c:v>205.6</c:v>
                </c:pt>
                <c:pt idx="2004">
                  <c:v>205.7</c:v>
                </c:pt>
                <c:pt idx="2005">
                  <c:v>205.8</c:v>
                </c:pt>
                <c:pt idx="2006">
                  <c:v>205.9</c:v>
                </c:pt>
                <c:pt idx="2007">
                  <c:v>206</c:v>
                </c:pt>
                <c:pt idx="2008">
                  <c:v>206.1</c:v>
                </c:pt>
                <c:pt idx="2009">
                  <c:v>206.2</c:v>
                </c:pt>
                <c:pt idx="2010">
                  <c:v>206.3</c:v>
                </c:pt>
                <c:pt idx="2011">
                  <c:v>206.4</c:v>
                </c:pt>
                <c:pt idx="2012">
                  <c:v>206.5</c:v>
                </c:pt>
                <c:pt idx="2013">
                  <c:v>206.6</c:v>
                </c:pt>
                <c:pt idx="2014">
                  <c:v>206.7</c:v>
                </c:pt>
                <c:pt idx="2015">
                  <c:v>206.8</c:v>
                </c:pt>
                <c:pt idx="2016">
                  <c:v>206.9</c:v>
                </c:pt>
                <c:pt idx="2017">
                  <c:v>207</c:v>
                </c:pt>
                <c:pt idx="2018">
                  <c:v>207.1</c:v>
                </c:pt>
                <c:pt idx="2019">
                  <c:v>207.2</c:v>
                </c:pt>
                <c:pt idx="2020">
                  <c:v>207.3</c:v>
                </c:pt>
                <c:pt idx="2021">
                  <c:v>207.4</c:v>
                </c:pt>
                <c:pt idx="2022">
                  <c:v>207.5</c:v>
                </c:pt>
                <c:pt idx="2023">
                  <c:v>207.6</c:v>
                </c:pt>
                <c:pt idx="2024">
                  <c:v>207.7</c:v>
                </c:pt>
                <c:pt idx="2025">
                  <c:v>207.8</c:v>
                </c:pt>
                <c:pt idx="2026">
                  <c:v>207.9</c:v>
                </c:pt>
                <c:pt idx="2027">
                  <c:v>208</c:v>
                </c:pt>
                <c:pt idx="2028">
                  <c:v>208.1</c:v>
                </c:pt>
                <c:pt idx="2029">
                  <c:v>208.2</c:v>
                </c:pt>
                <c:pt idx="2030">
                  <c:v>208.3</c:v>
                </c:pt>
                <c:pt idx="2031">
                  <c:v>208.4</c:v>
                </c:pt>
                <c:pt idx="2032">
                  <c:v>208.5</c:v>
                </c:pt>
                <c:pt idx="2033">
                  <c:v>208.6</c:v>
                </c:pt>
                <c:pt idx="2034">
                  <c:v>208.7</c:v>
                </c:pt>
                <c:pt idx="2035">
                  <c:v>208.8</c:v>
                </c:pt>
                <c:pt idx="2036">
                  <c:v>208.9</c:v>
                </c:pt>
                <c:pt idx="2037">
                  <c:v>209</c:v>
                </c:pt>
                <c:pt idx="2038">
                  <c:v>209.1</c:v>
                </c:pt>
                <c:pt idx="2039">
                  <c:v>209.2</c:v>
                </c:pt>
                <c:pt idx="2040">
                  <c:v>209.3</c:v>
                </c:pt>
                <c:pt idx="2041">
                  <c:v>209.4</c:v>
                </c:pt>
                <c:pt idx="2042">
                  <c:v>209.5</c:v>
                </c:pt>
                <c:pt idx="2043">
                  <c:v>209.6</c:v>
                </c:pt>
                <c:pt idx="2044">
                  <c:v>209.7</c:v>
                </c:pt>
                <c:pt idx="2045">
                  <c:v>209.8</c:v>
                </c:pt>
                <c:pt idx="2046">
                  <c:v>209.9</c:v>
                </c:pt>
                <c:pt idx="2047">
                  <c:v>210</c:v>
                </c:pt>
                <c:pt idx="2048">
                  <c:v>210.1</c:v>
                </c:pt>
                <c:pt idx="2049">
                  <c:v>210.2</c:v>
                </c:pt>
                <c:pt idx="2050">
                  <c:v>210.3</c:v>
                </c:pt>
                <c:pt idx="2051">
                  <c:v>210.4</c:v>
                </c:pt>
                <c:pt idx="2052">
                  <c:v>210.5</c:v>
                </c:pt>
                <c:pt idx="2053">
                  <c:v>210.6</c:v>
                </c:pt>
                <c:pt idx="2054">
                  <c:v>210.7</c:v>
                </c:pt>
                <c:pt idx="2055">
                  <c:v>210.8</c:v>
                </c:pt>
                <c:pt idx="2056">
                  <c:v>210.9</c:v>
                </c:pt>
                <c:pt idx="2057">
                  <c:v>211</c:v>
                </c:pt>
                <c:pt idx="2058">
                  <c:v>211.1</c:v>
                </c:pt>
                <c:pt idx="2059">
                  <c:v>211.2</c:v>
                </c:pt>
                <c:pt idx="2060">
                  <c:v>211.3</c:v>
                </c:pt>
                <c:pt idx="2061">
                  <c:v>211.4</c:v>
                </c:pt>
                <c:pt idx="2062">
                  <c:v>211.5</c:v>
                </c:pt>
                <c:pt idx="2063">
                  <c:v>211.6</c:v>
                </c:pt>
                <c:pt idx="2064">
                  <c:v>211.7</c:v>
                </c:pt>
                <c:pt idx="2065">
                  <c:v>211.8</c:v>
                </c:pt>
                <c:pt idx="2066">
                  <c:v>211.9</c:v>
                </c:pt>
                <c:pt idx="2067">
                  <c:v>212</c:v>
                </c:pt>
                <c:pt idx="2068">
                  <c:v>212.1</c:v>
                </c:pt>
                <c:pt idx="2069">
                  <c:v>212.2</c:v>
                </c:pt>
                <c:pt idx="2070">
                  <c:v>212.3</c:v>
                </c:pt>
                <c:pt idx="2071">
                  <c:v>212.4</c:v>
                </c:pt>
                <c:pt idx="2072">
                  <c:v>212.5</c:v>
                </c:pt>
                <c:pt idx="2073">
                  <c:v>212.6</c:v>
                </c:pt>
                <c:pt idx="2074">
                  <c:v>212.7</c:v>
                </c:pt>
                <c:pt idx="2075">
                  <c:v>212.8</c:v>
                </c:pt>
                <c:pt idx="2076">
                  <c:v>212.9</c:v>
                </c:pt>
                <c:pt idx="2077">
                  <c:v>213</c:v>
                </c:pt>
                <c:pt idx="2078">
                  <c:v>213.1</c:v>
                </c:pt>
                <c:pt idx="2079">
                  <c:v>213.2</c:v>
                </c:pt>
                <c:pt idx="2080">
                  <c:v>213.3</c:v>
                </c:pt>
                <c:pt idx="2081">
                  <c:v>213.4</c:v>
                </c:pt>
                <c:pt idx="2082">
                  <c:v>213.5</c:v>
                </c:pt>
                <c:pt idx="2083">
                  <c:v>213.6</c:v>
                </c:pt>
                <c:pt idx="2084">
                  <c:v>213.7</c:v>
                </c:pt>
                <c:pt idx="2085">
                  <c:v>213.8</c:v>
                </c:pt>
                <c:pt idx="2086">
                  <c:v>213.9</c:v>
                </c:pt>
                <c:pt idx="2087">
                  <c:v>214</c:v>
                </c:pt>
                <c:pt idx="2088">
                  <c:v>214.1</c:v>
                </c:pt>
                <c:pt idx="2089">
                  <c:v>214.2</c:v>
                </c:pt>
                <c:pt idx="2090">
                  <c:v>214.3</c:v>
                </c:pt>
                <c:pt idx="2091">
                  <c:v>214.4</c:v>
                </c:pt>
                <c:pt idx="2092">
                  <c:v>214.5</c:v>
                </c:pt>
                <c:pt idx="2093">
                  <c:v>214.6</c:v>
                </c:pt>
                <c:pt idx="2094">
                  <c:v>214.7</c:v>
                </c:pt>
                <c:pt idx="2095">
                  <c:v>214.8</c:v>
                </c:pt>
                <c:pt idx="2096">
                  <c:v>214.9</c:v>
                </c:pt>
                <c:pt idx="2097">
                  <c:v>215</c:v>
                </c:pt>
                <c:pt idx="2098">
                  <c:v>215.1</c:v>
                </c:pt>
                <c:pt idx="2099">
                  <c:v>215.2</c:v>
                </c:pt>
                <c:pt idx="2100">
                  <c:v>215.3</c:v>
                </c:pt>
                <c:pt idx="2101">
                  <c:v>215.4</c:v>
                </c:pt>
                <c:pt idx="2102">
                  <c:v>215.5</c:v>
                </c:pt>
                <c:pt idx="2103">
                  <c:v>215.6</c:v>
                </c:pt>
                <c:pt idx="2104">
                  <c:v>215.7</c:v>
                </c:pt>
                <c:pt idx="2105">
                  <c:v>215.8</c:v>
                </c:pt>
                <c:pt idx="2106">
                  <c:v>215.9</c:v>
                </c:pt>
                <c:pt idx="2107">
                  <c:v>216</c:v>
                </c:pt>
                <c:pt idx="2108">
                  <c:v>216.1</c:v>
                </c:pt>
                <c:pt idx="2109">
                  <c:v>216.2</c:v>
                </c:pt>
                <c:pt idx="2110">
                  <c:v>216.3</c:v>
                </c:pt>
                <c:pt idx="2111">
                  <c:v>216.4</c:v>
                </c:pt>
                <c:pt idx="2112">
                  <c:v>216.5</c:v>
                </c:pt>
                <c:pt idx="2113">
                  <c:v>216.6</c:v>
                </c:pt>
                <c:pt idx="2114">
                  <c:v>216.7</c:v>
                </c:pt>
                <c:pt idx="2115">
                  <c:v>216.8</c:v>
                </c:pt>
                <c:pt idx="2116">
                  <c:v>216.9</c:v>
                </c:pt>
                <c:pt idx="2117">
                  <c:v>217</c:v>
                </c:pt>
                <c:pt idx="2118">
                  <c:v>217.1</c:v>
                </c:pt>
                <c:pt idx="2119">
                  <c:v>217.2</c:v>
                </c:pt>
                <c:pt idx="2120">
                  <c:v>217.3</c:v>
                </c:pt>
                <c:pt idx="2121">
                  <c:v>217.4</c:v>
                </c:pt>
                <c:pt idx="2122">
                  <c:v>217.5</c:v>
                </c:pt>
                <c:pt idx="2123">
                  <c:v>217.6</c:v>
                </c:pt>
                <c:pt idx="2124">
                  <c:v>217.7</c:v>
                </c:pt>
                <c:pt idx="2125">
                  <c:v>217.8</c:v>
                </c:pt>
                <c:pt idx="2126">
                  <c:v>217.9</c:v>
                </c:pt>
                <c:pt idx="2127">
                  <c:v>218</c:v>
                </c:pt>
                <c:pt idx="2128">
                  <c:v>218.1</c:v>
                </c:pt>
                <c:pt idx="2129">
                  <c:v>218.2</c:v>
                </c:pt>
                <c:pt idx="2130">
                  <c:v>218.3</c:v>
                </c:pt>
                <c:pt idx="2131">
                  <c:v>218.4</c:v>
                </c:pt>
                <c:pt idx="2132">
                  <c:v>218.5</c:v>
                </c:pt>
                <c:pt idx="2133">
                  <c:v>218.6</c:v>
                </c:pt>
                <c:pt idx="2134">
                  <c:v>218.7</c:v>
                </c:pt>
                <c:pt idx="2135">
                  <c:v>218.8</c:v>
                </c:pt>
                <c:pt idx="2136">
                  <c:v>218.9</c:v>
                </c:pt>
                <c:pt idx="2137">
                  <c:v>219</c:v>
                </c:pt>
                <c:pt idx="2138">
                  <c:v>219.1</c:v>
                </c:pt>
                <c:pt idx="2139">
                  <c:v>219.2</c:v>
                </c:pt>
                <c:pt idx="2140">
                  <c:v>219.3</c:v>
                </c:pt>
                <c:pt idx="2141">
                  <c:v>219.4</c:v>
                </c:pt>
                <c:pt idx="2142">
                  <c:v>219.5</c:v>
                </c:pt>
                <c:pt idx="2143">
                  <c:v>219.6</c:v>
                </c:pt>
                <c:pt idx="2144">
                  <c:v>219.7</c:v>
                </c:pt>
                <c:pt idx="2145">
                  <c:v>219.8</c:v>
                </c:pt>
                <c:pt idx="2146">
                  <c:v>219.9</c:v>
                </c:pt>
                <c:pt idx="2147">
                  <c:v>220</c:v>
                </c:pt>
                <c:pt idx="2148">
                  <c:v>220.1</c:v>
                </c:pt>
                <c:pt idx="2149">
                  <c:v>220.2</c:v>
                </c:pt>
                <c:pt idx="2150">
                  <c:v>220.3</c:v>
                </c:pt>
                <c:pt idx="2151">
                  <c:v>220.4</c:v>
                </c:pt>
                <c:pt idx="2152">
                  <c:v>220.5</c:v>
                </c:pt>
                <c:pt idx="2153">
                  <c:v>220.6</c:v>
                </c:pt>
                <c:pt idx="2154">
                  <c:v>220.7</c:v>
                </c:pt>
                <c:pt idx="2155">
                  <c:v>220.8</c:v>
                </c:pt>
                <c:pt idx="2156">
                  <c:v>220.9</c:v>
                </c:pt>
                <c:pt idx="2157">
                  <c:v>221</c:v>
                </c:pt>
                <c:pt idx="2158">
                  <c:v>221.1</c:v>
                </c:pt>
                <c:pt idx="2159">
                  <c:v>221.2</c:v>
                </c:pt>
                <c:pt idx="2160">
                  <c:v>221.3</c:v>
                </c:pt>
                <c:pt idx="2161">
                  <c:v>221.4</c:v>
                </c:pt>
                <c:pt idx="2162">
                  <c:v>221.5</c:v>
                </c:pt>
                <c:pt idx="2163">
                  <c:v>221.6</c:v>
                </c:pt>
                <c:pt idx="2164">
                  <c:v>221.7</c:v>
                </c:pt>
                <c:pt idx="2165">
                  <c:v>221.8</c:v>
                </c:pt>
                <c:pt idx="2166">
                  <c:v>221.9</c:v>
                </c:pt>
                <c:pt idx="2167">
                  <c:v>222</c:v>
                </c:pt>
                <c:pt idx="2168">
                  <c:v>222.1</c:v>
                </c:pt>
                <c:pt idx="2169">
                  <c:v>222.2</c:v>
                </c:pt>
                <c:pt idx="2170">
                  <c:v>222.3</c:v>
                </c:pt>
                <c:pt idx="2171">
                  <c:v>222.4</c:v>
                </c:pt>
                <c:pt idx="2172">
                  <c:v>222.5</c:v>
                </c:pt>
                <c:pt idx="2173">
                  <c:v>222.6</c:v>
                </c:pt>
                <c:pt idx="2174">
                  <c:v>222.7</c:v>
                </c:pt>
                <c:pt idx="2175">
                  <c:v>222.8</c:v>
                </c:pt>
                <c:pt idx="2176">
                  <c:v>222.9</c:v>
                </c:pt>
                <c:pt idx="2177">
                  <c:v>223</c:v>
                </c:pt>
                <c:pt idx="2178">
                  <c:v>223.1</c:v>
                </c:pt>
                <c:pt idx="2179">
                  <c:v>223.2</c:v>
                </c:pt>
                <c:pt idx="2180">
                  <c:v>223.3</c:v>
                </c:pt>
                <c:pt idx="2181">
                  <c:v>223.4</c:v>
                </c:pt>
                <c:pt idx="2182">
                  <c:v>223.5</c:v>
                </c:pt>
                <c:pt idx="2183">
                  <c:v>223.6</c:v>
                </c:pt>
                <c:pt idx="2184">
                  <c:v>223.7</c:v>
                </c:pt>
                <c:pt idx="2185">
                  <c:v>223.8</c:v>
                </c:pt>
                <c:pt idx="2186">
                  <c:v>223.9</c:v>
                </c:pt>
                <c:pt idx="2187">
                  <c:v>224</c:v>
                </c:pt>
                <c:pt idx="2188">
                  <c:v>224.1</c:v>
                </c:pt>
                <c:pt idx="2189">
                  <c:v>224.2</c:v>
                </c:pt>
                <c:pt idx="2190">
                  <c:v>224.3</c:v>
                </c:pt>
                <c:pt idx="2191">
                  <c:v>224.4</c:v>
                </c:pt>
                <c:pt idx="2192">
                  <c:v>224.5</c:v>
                </c:pt>
                <c:pt idx="2193">
                  <c:v>224.6</c:v>
                </c:pt>
                <c:pt idx="2194">
                  <c:v>224.7</c:v>
                </c:pt>
                <c:pt idx="2195">
                  <c:v>224.8</c:v>
                </c:pt>
                <c:pt idx="2196">
                  <c:v>224.9</c:v>
                </c:pt>
                <c:pt idx="2197">
                  <c:v>225</c:v>
                </c:pt>
                <c:pt idx="2198">
                  <c:v>225.1</c:v>
                </c:pt>
                <c:pt idx="2199">
                  <c:v>225.2</c:v>
                </c:pt>
                <c:pt idx="2200">
                  <c:v>225.3</c:v>
                </c:pt>
                <c:pt idx="2201">
                  <c:v>225.4</c:v>
                </c:pt>
                <c:pt idx="2202">
                  <c:v>225.5</c:v>
                </c:pt>
                <c:pt idx="2203">
                  <c:v>225.6</c:v>
                </c:pt>
                <c:pt idx="2204">
                  <c:v>225.7</c:v>
                </c:pt>
                <c:pt idx="2205">
                  <c:v>225.8</c:v>
                </c:pt>
                <c:pt idx="2206">
                  <c:v>225.9</c:v>
                </c:pt>
                <c:pt idx="2207">
                  <c:v>226</c:v>
                </c:pt>
                <c:pt idx="2208">
                  <c:v>226.1</c:v>
                </c:pt>
                <c:pt idx="2209">
                  <c:v>226.2</c:v>
                </c:pt>
                <c:pt idx="2210">
                  <c:v>226.3</c:v>
                </c:pt>
                <c:pt idx="2211">
                  <c:v>226.4</c:v>
                </c:pt>
                <c:pt idx="2212">
                  <c:v>226.5</c:v>
                </c:pt>
                <c:pt idx="2213">
                  <c:v>226.6</c:v>
                </c:pt>
                <c:pt idx="2214">
                  <c:v>226.7</c:v>
                </c:pt>
                <c:pt idx="2215">
                  <c:v>226.8</c:v>
                </c:pt>
                <c:pt idx="2216">
                  <c:v>226.9</c:v>
                </c:pt>
                <c:pt idx="2217">
                  <c:v>227</c:v>
                </c:pt>
                <c:pt idx="2218">
                  <c:v>227.1</c:v>
                </c:pt>
                <c:pt idx="2219">
                  <c:v>227.2</c:v>
                </c:pt>
                <c:pt idx="2220">
                  <c:v>227.3</c:v>
                </c:pt>
                <c:pt idx="2221">
                  <c:v>227.4</c:v>
                </c:pt>
                <c:pt idx="2222">
                  <c:v>227.5</c:v>
                </c:pt>
                <c:pt idx="2223">
                  <c:v>227.6</c:v>
                </c:pt>
                <c:pt idx="2224">
                  <c:v>227.7</c:v>
                </c:pt>
                <c:pt idx="2225">
                  <c:v>227.8</c:v>
                </c:pt>
                <c:pt idx="2226">
                  <c:v>227.9</c:v>
                </c:pt>
                <c:pt idx="2227">
                  <c:v>228</c:v>
                </c:pt>
                <c:pt idx="2228">
                  <c:v>228.1</c:v>
                </c:pt>
                <c:pt idx="2229">
                  <c:v>228.2</c:v>
                </c:pt>
                <c:pt idx="2230">
                  <c:v>228.3</c:v>
                </c:pt>
                <c:pt idx="2231">
                  <c:v>228.4</c:v>
                </c:pt>
                <c:pt idx="2232">
                  <c:v>228.5</c:v>
                </c:pt>
                <c:pt idx="2233">
                  <c:v>228.6</c:v>
                </c:pt>
                <c:pt idx="2234">
                  <c:v>228.7</c:v>
                </c:pt>
                <c:pt idx="2235">
                  <c:v>228.8</c:v>
                </c:pt>
                <c:pt idx="2236">
                  <c:v>228.9</c:v>
                </c:pt>
                <c:pt idx="2237">
                  <c:v>229</c:v>
                </c:pt>
                <c:pt idx="2238">
                  <c:v>229.1</c:v>
                </c:pt>
                <c:pt idx="2239">
                  <c:v>229.2</c:v>
                </c:pt>
                <c:pt idx="2240">
                  <c:v>229.3</c:v>
                </c:pt>
                <c:pt idx="2241">
                  <c:v>229.4</c:v>
                </c:pt>
                <c:pt idx="2242">
                  <c:v>229.5</c:v>
                </c:pt>
                <c:pt idx="2243">
                  <c:v>229.6</c:v>
                </c:pt>
                <c:pt idx="2244">
                  <c:v>229.7</c:v>
                </c:pt>
                <c:pt idx="2245">
                  <c:v>229.8</c:v>
                </c:pt>
                <c:pt idx="2246">
                  <c:v>229.9</c:v>
                </c:pt>
                <c:pt idx="2247">
                  <c:v>230</c:v>
                </c:pt>
                <c:pt idx="2248">
                  <c:v>230.1</c:v>
                </c:pt>
                <c:pt idx="2249">
                  <c:v>230.2</c:v>
                </c:pt>
                <c:pt idx="2250">
                  <c:v>230.3</c:v>
                </c:pt>
                <c:pt idx="2251">
                  <c:v>230.4</c:v>
                </c:pt>
                <c:pt idx="2252">
                  <c:v>230.5</c:v>
                </c:pt>
                <c:pt idx="2253">
                  <c:v>230.6</c:v>
                </c:pt>
                <c:pt idx="2254">
                  <c:v>230.7</c:v>
                </c:pt>
                <c:pt idx="2255">
                  <c:v>230.8</c:v>
                </c:pt>
                <c:pt idx="2256">
                  <c:v>230.9</c:v>
                </c:pt>
                <c:pt idx="2257">
                  <c:v>231</c:v>
                </c:pt>
                <c:pt idx="2258">
                  <c:v>231.1</c:v>
                </c:pt>
                <c:pt idx="2259">
                  <c:v>231.2</c:v>
                </c:pt>
                <c:pt idx="2260">
                  <c:v>231.3</c:v>
                </c:pt>
                <c:pt idx="2261">
                  <c:v>231.4</c:v>
                </c:pt>
                <c:pt idx="2262">
                  <c:v>231.5</c:v>
                </c:pt>
                <c:pt idx="2263">
                  <c:v>231.6</c:v>
                </c:pt>
                <c:pt idx="2264">
                  <c:v>231.7</c:v>
                </c:pt>
                <c:pt idx="2265">
                  <c:v>231.8</c:v>
                </c:pt>
                <c:pt idx="2266">
                  <c:v>231.9</c:v>
                </c:pt>
                <c:pt idx="2267">
                  <c:v>232</c:v>
                </c:pt>
                <c:pt idx="2268">
                  <c:v>232.1</c:v>
                </c:pt>
                <c:pt idx="2269">
                  <c:v>232.2</c:v>
                </c:pt>
                <c:pt idx="2270">
                  <c:v>232.3</c:v>
                </c:pt>
                <c:pt idx="2271">
                  <c:v>232.4</c:v>
                </c:pt>
                <c:pt idx="2272">
                  <c:v>232.5</c:v>
                </c:pt>
                <c:pt idx="2273">
                  <c:v>232.6</c:v>
                </c:pt>
                <c:pt idx="2274">
                  <c:v>232.7</c:v>
                </c:pt>
                <c:pt idx="2275">
                  <c:v>232.8</c:v>
                </c:pt>
                <c:pt idx="2276">
                  <c:v>232.9</c:v>
                </c:pt>
                <c:pt idx="2277">
                  <c:v>233</c:v>
                </c:pt>
                <c:pt idx="2278">
                  <c:v>233.1</c:v>
                </c:pt>
                <c:pt idx="2279">
                  <c:v>233.2</c:v>
                </c:pt>
                <c:pt idx="2280">
                  <c:v>233.3</c:v>
                </c:pt>
                <c:pt idx="2281">
                  <c:v>233.4</c:v>
                </c:pt>
                <c:pt idx="2282">
                  <c:v>233.5</c:v>
                </c:pt>
                <c:pt idx="2283">
                  <c:v>233.6</c:v>
                </c:pt>
                <c:pt idx="2284">
                  <c:v>233.7</c:v>
                </c:pt>
                <c:pt idx="2285">
                  <c:v>233.8</c:v>
                </c:pt>
                <c:pt idx="2286">
                  <c:v>233.9</c:v>
                </c:pt>
                <c:pt idx="2287">
                  <c:v>234</c:v>
                </c:pt>
                <c:pt idx="2288">
                  <c:v>234.1</c:v>
                </c:pt>
                <c:pt idx="2289">
                  <c:v>234.2</c:v>
                </c:pt>
                <c:pt idx="2290">
                  <c:v>234.3</c:v>
                </c:pt>
                <c:pt idx="2291">
                  <c:v>234.4</c:v>
                </c:pt>
                <c:pt idx="2292">
                  <c:v>234.5</c:v>
                </c:pt>
                <c:pt idx="2293">
                  <c:v>234.6</c:v>
                </c:pt>
                <c:pt idx="2294">
                  <c:v>234.7</c:v>
                </c:pt>
                <c:pt idx="2295">
                  <c:v>234.8</c:v>
                </c:pt>
                <c:pt idx="2296">
                  <c:v>234.9</c:v>
                </c:pt>
                <c:pt idx="2297">
                  <c:v>235</c:v>
                </c:pt>
                <c:pt idx="2298">
                  <c:v>235.1</c:v>
                </c:pt>
                <c:pt idx="2299">
                  <c:v>235.2</c:v>
                </c:pt>
                <c:pt idx="2300">
                  <c:v>235.3</c:v>
                </c:pt>
                <c:pt idx="2301">
                  <c:v>235.4</c:v>
                </c:pt>
                <c:pt idx="2302">
                  <c:v>235.5</c:v>
                </c:pt>
                <c:pt idx="2303">
                  <c:v>235.6</c:v>
                </c:pt>
                <c:pt idx="2304">
                  <c:v>235.7</c:v>
                </c:pt>
                <c:pt idx="2305">
                  <c:v>235.8</c:v>
                </c:pt>
                <c:pt idx="2306">
                  <c:v>235.9</c:v>
                </c:pt>
                <c:pt idx="2307">
                  <c:v>236</c:v>
                </c:pt>
                <c:pt idx="2308">
                  <c:v>236.1</c:v>
                </c:pt>
                <c:pt idx="2309">
                  <c:v>236.2</c:v>
                </c:pt>
                <c:pt idx="2310">
                  <c:v>236.3</c:v>
                </c:pt>
                <c:pt idx="2311">
                  <c:v>236.4</c:v>
                </c:pt>
                <c:pt idx="2312">
                  <c:v>236.5</c:v>
                </c:pt>
                <c:pt idx="2313">
                  <c:v>236.6</c:v>
                </c:pt>
                <c:pt idx="2314">
                  <c:v>236.7</c:v>
                </c:pt>
                <c:pt idx="2315">
                  <c:v>236.8</c:v>
                </c:pt>
                <c:pt idx="2316">
                  <c:v>236.9</c:v>
                </c:pt>
                <c:pt idx="2317">
                  <c:v>237</c:v>
                </c:pt>
                <c:pt idx="2318">
                  <c:v>237.1</c:v>
                </c:pt>
                <c:pt idx="2319">
                  <c:v>237.2</c:v>
                </c:pt>
                <c:pt idx="2320">
                  <c:v>237.3</c:v>
                </c:pt>
                <c:pt idx="2321">
                  <c:v>237.4</c:v>
                </c:pt>
                <c:pt idx="2322">
                  <c:v>237.5</c:v>
                </c:pt>
                <c:pt idx="2323">
                  <c:v>237.6</c:v>
                </c:pt>
                <c:pt idx="2324">
                  <c:v>237.7</c:v>
                </c:pt>
                <c:pt idx="2325">
                  <c:v>237.8</c:v>
                </c:pt>
                <c:pt idx="2326">
                  <c:v>237.9</c:v>
                </c:pt>
                <c:pt idx="2327">
                  <c:v>238</c:v>
                </c:pt>
                <c:pt idx="2328">
                  <c:v>238.1</c:v>
                </c:pt>
                <c:pt idx="2329">
                  <c:v>238.2</c:v>
                </c:pt>
                <c:pt idx="2330">
                  <c:v>238.3</c:v>
                </c:pt>
                <c:pt idx="2331">
                  <c:v>238.4</c:v>
                </c:pt>
                <c:pt idx="2332">
                  <c:v>238.5</c:v>
                </c:pt>
                <c:pt idx="2333">
                  <c:v>238.6</c:v>
                </c:pt>
                <c:pt idx="2334">
                  <c:v>238.7</c:v>
                </c:pt>
                <c:pt idx="2335">
                  <c:v>238.8</c:v>
                </c:pt>
                <c:pt idx="2336">
                  <c:v>238.9</c:v>
                </c:pt>
                <c:pt idx="2337">
                  <c:v>239</c:v>
                </c:pt>
                <c:pt idx="2338">
                  <c:v>239.1</c:v>
                </c:pt>
                <c:pt idx="2339">
                  <c:v>239.2</c:v>
                </c:pt>
                <c:pt idx="2340">
                  <c:v>239.3</c:v>
                </c:pt>
                <c:pt idx="2341">
                  <c:v>239.4</c:v>
                </c:pt>
                <c:pt idx="2342">
                  <c:v>239.5</c:v>
                </c:pt>
                <c:pt idx="2343">
                  <c:v>239.6</c:v>
                </c:pt>
                <c:pt idx="2344">
                  <c:v>239.7</c:v>
                </c:pt>
                <c:pt idx="2345">
                  <c:v>239.8</c:v>
                </c:pt>
                <c:pt idx="2346">
                  <c:v>239.9</c:v>
                </c:pt>
                <c:pt idx="2347">
                  <c:v>240</c:v>
                </c:pt>
                <c:pt idx="2348">
                  <c:v>240.1</c:v>
                </c:pt>
                <c:pt idx="2349">
                  <c:v>240.2</c:v>
                </c:pt>
                <c:pt idx="2350">
                  <c:v>240.3</c:v>
                </c:pt>
                <c:pt idx="2351">
                  <c:v>240.4</c:v>
                </c:pt>
                <c:pt idx="2352">
                  <c:v>240.5</c:v>
                </c:pt>
                <c:pt idx="2353">
                  <c:v>240.6</c:v>
                </c:pt>
                <c:pt idx="2354">
                  <c:v>240.7</c:v>
                </c:pt>
                <c:pt idx="2355">
                  <c:v>240.8</c:v>
                </c:pt>
                <c:pt idx="2356">
                  <c:v>240.9</c:v>
                </c:pt>
                <c:pt idx="2357">
                  <c:v>241</c:v>
                </c:pt>
                <c:pt idx="2358">
                  <c:v>241.1</c:v>
                </c:pt>
                <c:pt idx="2359">
                  <c:v>241.2</c:v>
                </c:pt>
                <c:pt idx="2360">
                  <c:v>241.3</c:v>
                </c:pt>
                <c:pt idx="2361">
                  <c:v>241.4</c:v>
                </c:pt>
                <c:pt idx="2362">
                  <c:v>241.5</c:v>
                </c:pt>
                <c:pt idx="2363">
                  <c:v>241.6</c:v>
                </c:pt>
                <c:pt idx="2364">
                  <c:v>241.7</c:v>
                </c:pt>
                <c:pt idx="2365">
                  <c:v>241.8</c:v>
                </c:pt>
                <c:pt idx="2366">
                  <c:v>241.9</c:v>
                </c:pt>
                <c:pt idx="2367">
                  <c:v>242</c:v>
                </c:pt>
                <c:pt idx="2368">
                  <c:v>242.1</c:v>
                </c:pt>
                <c:pt idx="2369">
                  <c:v>242.2</c:v>
                </c:pt>
                <c:pt idx="2370">
                  <c:v>242.3</c:v>
                </c:pt>
                <c:pt idx="2371">
                  <c:v>242.4</c:v>
                </c:pt>
                <c:pt idx="2372">
                  <c:v>242.5</c:v>
                </c:pt>
                <c:pt idx="2373">
                  <c:v>242.6</c:v>
                </c:pt>
                <c:pt idx="2374">
                  <c:v>242.7</c:v>
                </c:pt>
                <c:pt idx="2375">
                  <c:v>242.8</c:v>
                </c:pt>
                <c:pt idx="2376">
                  <c:v>242.9</c:v>
                </c:pt>
                <c:pt idx="2377">
                  <c:v>243</c:v>
                </c:pt>
                <c:pt idx="2378">
                  <c:v>243.1</c:v>
                </c:pt>
                <c:pt idx="2379">
                  <c:v>243.2</c:v>
                </c:pt>
                <c:pt idx="2380">
                  <c:v>243.3</c:v>
                </c:pt>
                <c:pt idx="2381">
                  <c:v>243.4</c:v>
                </c:pt>
                <c:pt idx="2382">
                  <c:v>243.5</c:v>
                </c:pt>
                <c:pt idx="2383">
                  <c:v>243.6</c:v>
                </c:pt>
                <c:pt idx="2384">
                  <c:v>243.7</c:v>
                </c:pt>
                <c:pt idx="2385">
                  <c:v>243.8</c:v>
                </c:pt>
                <c:pt idx="2386">
                  <c:v>243.9</c:v>
                </c:pt>
                <c:pt idx="2387">
                  <c:v>244</c:v>
                </c:pt>
                <c:pt idx="2388">
                  <c:v>244.1</c:v>
                </c:pt>
                <c:pt idx="2389">
                  <c:v>244.2</c:v>
                </c:pt>
                <c:pt idx="2390">
                  <c:v>244.3</c:v>
                </c:pt>
                <c:pt idx="2391">
                  <c:v>244.4</c:v>
                </c:pt>
                <c:pt idx="2392">
                  <c:v>244.5</c:v>
                </c:pt>
                <c:pt idx="2393">
                  <c:v>244.6</c:v>
                </c:pt>
                <c:pt idx="2394">
                  <c:v>244.7</c:v>
                </c:pt>
                <c:pt idx="2395">
                  <c:v>244.8</c:v>
                </c:pt>
                <c:pt idx="2396">
                  <c:v>244.9</c:v>
                </c:pt>
                <c:pt idx="2397">
                  <c:v>245</c:v>
                </c:pt>
                <c:pt idx="2398">
                  <c:v>245.1</c:v>
                </c:pt>
                <c:pt idx="2399">
                  <c:v>245.2</c:v>
                </c:pt>
                <c:pt idx="2400">
                  <c:v>245.3</c:v>
                </c:pt>
                <c:pt idx="2401">
                  <c:v>245.4</c:v>
                </c:pt>
                <c:pt idx="2402">
                  <c:v>245.5</c:v>
                </c:pt>
                <c:pt idx="2403">
                  <c:v>245.6</c:v>
                </c:pt>
                <c:pt idx="2404">
                  <c:v>245.7</c:v>
                </c:pt>
                <c:pt idx="2405">
                  <c:v>245.8</c:v>
                </c:pt>
                <c:pt idx="2406">
                  <c:v>245.9</c:v>
                </c:pt>
                <c:pt idx="2407">
                  <c:v>246</c:v>
                </c:pt>
                <c:pt idx="2408">
                  <c:v>246.1</c:v>
                </c:pt>
                <c:pt idx="2409">
                  <c:v>246.2</c:v>
                </c:pt>
                <c:pt idx="2410">
                  <c:v>246.3</c:v>
                </c:pt>
                <c:pt idx="2411">
                  <c:v>246.4</c:v>
                </c:pt>
                <c:pt idx="2412">
                  <c:v>246.5</c:v>
                </c:pt>
                <c:pt idx="2413">
                  <c:v>246.6</c:v>
                </c:pt>
                <c:pt idx="2414">
                  <c:v>246.7</c:v>
                </c:pt>
                <c:pt idx="2415">
                  <c:v>246.8</c:v>
                </c:pt>
                <c:pt idx="2416">
                  <c:v>246.9</c:v>
                </c:pt>
                <c:pt idx="2417">
                  <c:v>247</c:v>
                </c:pt>
                <c:pt idx="2418">
                  <c:v>247.1</c:v>
                </c:pt>
                <c:pt idx="2419">
                  <c:v>247.2</c:v>
                </c:pt>
                <c:pt idx="2420">
                  <c:v>247.3</c:v>
                </c:pt>
                <c:pt idx="2421">
                  <c:v>247.4</c:v>
                </c:pt>
                <c:pt idx="2422">
                  <c:v>247.5</c:v>
                </c:pt>
                <c:pt idx="2423">
                  <c:v>247.6</c:v>
                </c:pt>
                <c:pt idx="2424">
                  <c:v>247.7</c:v>
                </c:pt>
                <c:pt idx="2425">
                  <c:v>247.8</c:v>
                </c:pt>
                <c:pt idx="2426">
                  <c:v>247.9</c:v>
                </c:pt>
                <c:pt idx="2427">
                  <c:v>248</c:v>
                </c:pt>
                <c:pt idx="2428">
                  <c:v>248.1</c:v>
                </c:pt>
                <c:pt idx="2429">
                  <c:v>248.2</c:v>
                </c:pt>
                <c:pt idx="2430">
                  <c:v>248.3</c:v>
                </c:pt>
                <c:pt idx="2431">
                  <c:v>248.4</c:v>
                </c:pt>
                <c:pt idx="2432">
                  <c:v>248.5</c:v>
                </c:pt>
                <c:pt idx="2433">
                  <c:v>248.6</c:v>
                </c:pt>
                <c:pt idx="2434">
                  <c:v>248.7</c:v>
                </c:pt>
                <c:pt idx="2435">
                  <c:v>248.8</c:v>
                </c:pt>
                <c:pt idx="2436">
                  <c:v>248.9</c:v>
                </c:pt>
                <c:pt idx="2437">
                  <c:v>249</c:v>
                </c:pt>
                <c:pt idx="2438">
                  <c:v>249.1</c:v>
                </c:pt>
                <c:pt idx="2439">
                  <c:v>249.2</c:v>
                </c:pt>
                <c:pt idx="2440">
                  <c:v>249.3</c:v>
                </c:pt>
                <c:pt idx="2441">
                  <c:v>249.4</c:v>
                </c:pt>
                <c:pt idx="2442">
                  <c:v>249.5</c:v>
                </c:pt>
                <c:pt idx="2443">
                  <c:v>249.6</c:v>
                </c:pt>
                <c:pt idx="2444">
                  <c:v>249.7</c:v>
                </c:pt>
                <c:pt idx="2445">
                  <c:v>249.8</c:v>
                </c:pt>
                <c:pt idx="2446">
                  <c:v>249.9</c:v>
                </c:pt>
                <c:pt idx="2447">
                  <c:v>250</c:v>
                </c:pt>
                <c:pt idx="2448">
                  <c:v>250.1</c:v>
                </c:pt>
                <c:pt idx="2449">
                  <c:v>250.2</c:v>
                </c:pt>
                <c:pt idx="2450">
                  <c:v>250.3</c:v>
                </c:pt>
                <c:pt idx="2451">
                  <c:v>250.4</c:v>
                </c:pt>
                <c:pt idx="2452">
                  <c:v>250.5</c:v>
                </c:pt>
                <c:pt idx="2453">
                  <c:v>250.6</c:v>
                </c:pt>
                <c:pt idx="2454">
                  <c:v>250.7</c:v>
                </c:pt>
                <c:pt idx="2455">
                  <c:v>250.8</c:v>
                </c:pt>
                <c:pt idx="2456">
                  <c:v>250.9</c:v>
                </c:pt>
                <c:pt idx="2457">
                  <c:v>251</c:v>
                </c:pt>
                <c:pt idx="2458">
                  <c:v>251.1</c:v>
                </c:pt>
                <c:pt idx="2459">
                  <c:v>251.2</c:v>
                </c:pt>
                <c:pt idx="2460">
                  <c:v>251.3</c:v>
                </c:pt>
                <c:pt idx="2461">
                  <c:v>251.4</c:v>
                </c:pt>
                <c:pt idx="2462">
                  <c:v>251.5</c:v>
                </c:pt>
                <c:pt idx="2463">
                  <c:v>251.6</c:v>
                </c:pt>
                <c:pt idx="2464">
                  <c:v>251.7</c:v>
                </c:pt>
                <c:pt idx="2465">
                  <c:v>251.8</c:v>
                </c:pt>
                <c:pt idx="2466">
                  <c:v>251.9</c:v>
                </c:pt>
                <c:pt idx="2467">
                  <c:v>252</c:v>
                </c:pt>
                <c:pt idx="2468">
                  <c:v>252.1</c:v>
                </c:pt>
                <c:pt idx="2469">
                  <c:v>252.2</c:v>
                </c:pt>
                <c:pt idx="2470">
                  <c:v>252.3</c:v>
                </c:pt>
                <c:pt idx="2471">
                  <c:v>252.4</c:v>
                </c:pt>
                <c:pt idx="2472">
                  <c:v>252.5</c:v>
                </c:pt>
                <c:pt idx="2473">
                  <c:v>252.6</c:v>
                </c:pt>
                <c:pt idx="2474">
                  <c:v>252.7</c:v>
                </c:pt>
                <c:pt idx="2475">
                  <c:v>252.8</c:v>
                </c:pt>
                <c:pt idx="2476">
                  <c:v>252.9</c:v>
                </c:pt>
                <c:pt idx="2477">
                  <c:v>253</c:v>
                </c:pt>
                <c:pt idx="2478">
                  <c:v>253.1</c:v>
                </c:pt>
                <c:pt idx="2479">
                  <c:v>253.2</c:v>
                </c:pt>
                <c:pt idx="2480">
                  <c:v>253.3</c:v>
                </c:pt>
                <c:pt idx="2481">
                  <c:v>253.4</c:v>
                </c:pt>
                <c:pt idx="2482">
                  <c:v>253.5</c:v>
                </c:pt>
                <c:pt idx="2483">
                  <c:v>253.6</c:v>
                </c:pt>
                <c:pt idx="2484">
                  <c:v>253.7</c:v>
                </c:pt>
                <c:pt idx="2485">
                  <c:v>253.8</c:v>
                </c:pt>
                <c:pt idx="2486">
                  <c:v>253.9</c:v>
                </c:pt>
                <c:pt idx="2487">
                  <c:v>254</c:v>
                </c:pt>
                <c:pt idx="2488">
                  <c:v>254.1</c:v>
                </c:pt>
                <c:pt idx="2489">
                  <c:v>254.2</c:v>
                </c:pt>
                <c:pt idx="2490">
                  <c:v>254.3</c:v>
                </c:pt>
                <c:pt idx="2491">
                  <c:v>254.4</c:v>
                </c:pt>
                <c:pt idx="2492">
                  <c:v>254.5</c:v>
                </c:pt>
                <c:pt idx="2493">
                  <c:v>254.6</c:v>
                </c:pt>
                <c:pt idx="2494">
                  <c:v>254.7</c:v>
                </c:pt>
                <c:pt idx="2495">
                  <c:v>254.8</c:v>
                </c:pt>
                <c:pt idx="2496">
                  <c:v>254.9</c:v>
                </c:pt>
                <c:pt idx="2497">
                  <c:v>255</c:v>
                </c:pt>
                <c:pt idx="2498">
                  <c:v>255.1</c:v>
                </c:pt>
                <c:pt idx="2499">
                  <c:v>255.2</c:v>
                </c:pt>
                <c:pt idx="2500">
                  <c:v>255.3</c:v>
                </c:pt>
                <c:pt idx="2501">
                  <c:v>255.4</c:v>
                </c:pt>
                <c:pt idx="2502">
                  <c:v>255.5</c:v>
                </c:pt>
                <c:pt idx="2503">
                  <c:v>255.6</c:v>
                </c:pt>
                <c:pt idx="2504">
                  <c:v>255.7</c:v>
                </c:pt>
                <c:pt idx="2505">
                  <c:v>255.8</c:v>
                </c:pt>
                <c:pt idx="2506">
                  <c:v>255.9</c:v>
                </c:pt>
                <c:pt idx="2507">
                  <c:v>256</c:v>
                </c:pt>
                <c:pt idx="2508">
                  <c:v>256.10000000000002</c:v>
                </c:pt>
                <c:pt idx="2509">
                  <c:v>256.2</c:v>
                </c:pt>
                <c:pt idx="2510">
                  <c:v>256.3</c:v>
                </c:pt>
                <c:pt idx="2511">
                  <c:v>256.39999999999998</c:v>
                </c:pt>
                <c:pt idx="2512">
                  <c:v>256.5</c:v>
                </c:pt>
                <c:pt idx="2513">
                  <c:v>256.60000000000002</c:v>
                </c:pt>
                <c:pt idx="2514">
                  <c:v>256.7</c:v>
                </c:pt>
                <c:pt idx="2515">
                  <c:v>256.8</c:v>
                </c:pt>
                <c:pt idx="2516">
                  <c:v>256.89999999999998</c:v>
                </c:pt>
                <c:pt idx="2517">
                  <c:v>257</c:v>
                </c:pt>
                <c:pt idx="2518">
                  <c:v>257.10000000000002</c:v>
                </c:pt>
                <c:pt idx="2519">
                  <c:v>257.2</c:v>
                </c:pt>
                <c:pt idx="2520">
                  <c:v>257.3</c:v>
                </c:pt>
                <c:pt idx="2521">
                  <c:v>257.39999999999998</c:v>
                </c:pt>
                <c:pt idx="2522">
                  <c:v>257.5</c:v>
                </c:pt>
                <c:pt idx="2523">
                  <c:v>257.60000000000002</c:v>
                </c:pt>
                <c:pt idx="2524">
                  <c:v>257.7</c:v>
                </c:pt>
                <c:pt idx="2525">
                  <c:v>257.8</c:v>
                </c:pt>
                <c:pt idx="2526">
                  <c:v>257.89999999999998</c:v>
                </c:pt>
                <c:pt idx="2527">
                  <c:v>258</c:v>
                </c:pt>
                <c:pt idx="2528">
                  <c:v>258.10000000000002</c:v>
                </c:pt>
                <c:pt idx="2529">
                  <c:v>258.2</c:v>
                </c:pt>
                <c:pt idx="2530">
                  <c:v>258.3</c:v>
                </c:pt>
                <c:pt idx="2531">
                  <c:v>258.39999999999998</c:v>
                </c:pt>
                <c:pt idx="2532">
                  <c:v>258.5</c:v>
                </c:pt>
                <c:pt idx="2533">
                  <c:v>258.60000000000002</c:v>
                </c:pt>
                <c:pt idx="2534">
                  <c:v>258.7</c:v>
                </c:pt>
                <c:pt idx="2535">
                  <c:v>258.8</c:v>
                </c:pt>
                <c:pt idx="2536">
                  <c:v>258.89999999999998</c:v>
                </c:pt>
                <c:pt idx="2537">
                  <c:v>259</c:v>
                </c:pt>
                <c:pt idx="2538">
                  <c:v>259.10000000000002</c:v>
                </c:pt>
                <c:pt idx="2539">
                  <c:v>259.2</c:v>
                </c:pt>
                <c:pt idx="2540">
                  <c:v>259.3</c:v>
                </c:pt>
                <c:pt idx="2541">
                  <c:v>259.39999999999998</c:v>
                </c:pt>
                <c:pt idx="2542">
                  <c:v>259.5</c:v>
                </c:pt>
                <c:pt idx="2543">
                  <c:v>259.60000000000002</c:v>
                </c:pt>
                <c:pt idx="2544">
                  <c:v>259.7</c:v>
                </c:pt>
                <c:pt idx="2545">
                  <c:v>259.8</c:v>
                </c:pt>
                <c:pt idx="2546">
                  <c:v>259.89999999999998</c:v>
                </c:pt>
                <c:pt idx="2547">
                  <c:v>260</c:v>
                </c:pt>
                <c:pt idx="2548">
                  <c:v>260.10000000000002</c:v>
                </c:pt>
                <c:pt idx="2549">
                  <c:v>260.2</c:v>
                </c:pt>
                <c:pt idx="2550">
                  <c:v>260.3</c:v>
                </c:pt>
                <c:pt idx="2551">
                  <c:v>260.39999999999998</c:v>
                </c:pt>
                <c:pt idx="2552">
                  <c:v>260.5</c:v>
                </c:pt>
                <c:pt idx="2553">
                  <c:v>260.60000000000002</c:v>
                </c:pt>
                <c:pt idx="2554">
                  <c:v>260.7</c:v>
                </c:pt>
                <c:pt idx="2555">
                  <c:v>260.8</c:v>
                </c:pt>
                <c:pt idx="2556">
                  <c:v>260.89999999999998</c:v>
                </c:pt>
                <c:pt idx="2557">
                  <c:v>261</c:v>
                </c:pt>
                <c:pt idx="2558">
                  <c:v>261.10000000000002</c:v>
                </c:pt>
                <c:pt idx="2559">
                  <c:v>261.2</c:v>
                </c:pt>
                <c:pt idx="2560">
                  <c:v>261.3</c:v>
                </c:pt>
                <c:pt idx="2561">
                  <c:v>261.39999999999998</c:v>
                </c:pt>
                <c:pt idx="2562">
                  <c:v>261.5</c:v>
                </c:pt>
                <c:pt idx="2563">
                  <c:v>261.60000000000002</c:v>
                </c:pt>
                <c:pt idx="2564">
                  <c:v>261.7</c:v>
                </c:pt>
                <c:pt idx="2565">
                  <c:v>261.8</c:v>
                </c:pt>
                <c:pt idx="2566">
                  <c:v>261.89999999999998</c:v>
                </c:pt>
                <c:pt idx="2567">
                  <c:v>262</c:v>
                </c:pt>
                <c:pt idx="2568">
                  <c:v>262.10000000000002</c:v>
                </c:pt>
                <c:pt idx="2569">
                  <c:v>262.2</c:v>
                </c:pt>
                <c:pt idx="2570">
                  <c:v>262.3</c:v>
                </c:pt>
                <c:pt idx="2571">
                  <c:v>262.39999999999998</c:v>
                </c:pt>
                <c:pt idx="2572">
                  <c:v>262.5</c:v>
                </c:pt>
                <c:pt idx="2573">
                  <c:v>262.60000000000002</c:v>
                </c:pt>
                <c:pt idx="2574">
                  <c:v>262.7</c:v>
                </c:pt>
                <c:pt idx="2575">
                  <c:v>262.8</c:v>
                </c:pt>
                <c:pt idx="2576">
                  <c:v>262.89999999999998</c:v>
                </c:pt>
                <c:pt idx="2577">
                  <c:v>263</c:v>
                </c:pt>
                <c:pt idx="2578">
                  <c:v>263.10000000000002</c:v>
                </c:pt>
                <c:pt idx="2579">
                  <c:v>263.2</c:v>
                </c:pt>
                <c:pt idx="2580">
                  <c:v>263.3</c:v>
                </c:pt>
                <c:pt idx="2581">
                  <c:v>263.39999999999998</c:v>
                </c:pt>
                <c:pt idx="2582">
                  <c:v>263.5</c:v>
                </c:pt>
                <c:pt idx="2583">
                  <c:v>263.60000000000002</c:v>
                </c:pt>
                <c:pt idx="2584">
                  <c:v>263.7</c:v>
                </c:pt>
                <c:pt idx="2585">
                  <c:v>263.8</c:v>
                </c:pt>
                <c:pt idx="2586">
                  <c:v>263.89999999999998</c:v>
                </c:pt>
                <c:pt idx="2587">
                  <c:v>264</c:v>
                </c:pt>
                <c:pt idx="2588">
                  <c:v>264.10000000000002</c:v>
                </c:pt>
                <c:pt idx="2589">
                  <c:v>264.2</c:v>
                </c:pt>
                <c:pt idx="2590">
                  <c:v>264.3</c:v>
                </c:pt>
                <c:pt idx="2591">
                  <c:v>264.39999999999998</c:v>
                </c:pt>
                <c:pt idx="2592">
                  <c:v>264.5</c:v>
                </c:pt>
                <c:pt idx="2593">
                  <c:v>264.60000000000002</c:v>
                </c:pt>
                <c:pt idx="2594">
                  <c:v>264.7</c:v>
                </c:pt>
                <c:pt idx="2595">
                  <c:v>264.8</c:v>
                </c:pt>
                <c:pt idx="2596">
                  <c:v>264.89999999999998</c:v>
                </c:pt>
                <c:pt idx="2597">
                  <c:v>265</c:v>
                </c:pt>
                <c:pt idx="2598">
                  <c:v>265.10000000000002</c:v>
                </c:pt>
                <c:pt idx="2599">
                  <c:v>265.2</c:v>
                </c:pt>
                <c:pt idx="2600">
                  <c:v>265.3</c:v>
                </c:pt>
                <c:pt idx="2601">
                  <c:v>265.39999999999998</c:v>
                </c:pt>
                <c:pt idx="2602">
                  <c:v>265.5</c:v>
                </c:pt>
                <c:pt idx="2603">
                  <c:v>265.60000000000002</c:v>
                </c:pt>
                <c:pt idx="2604">
                  <c:v>265.7</c:v>
                </c:pt>
                <c:pt idx="2605">
                  <c:v>265.8</c:v>
                </c:pt>
                <c:pt idx="2606">
                  <c:v>265.89999999999998</c:v>
                </c:pt>
                <c:pt idx="2607">
                  <c:v>266</c:v>
                </c:pt>
                <c:pt idx="2608">
                  <c:v>266.10000000000002</c:v>
                </c:pt>
                <c:pt idx="2609">
                  <c:v>266.2</c:v>
                </c:pt>
                <c:pt idx="2610">
                  <c:v>266.3</c:v>
                </c:pt>
                <c:pt idx="2611">
                  <c:v>266.39999999999998</c:v>
                </c:pt>
                <c:pt idx="2612">
                  <c:v>266.5</c:v>
                </c:pt>
                <c:pt idx="2613">
                  <c:v>266.60000000000002</c:v>
                </c:pt>
                <c:pt idx="2614">
                  <c:v>266.7</c:v>
                </c:pt>
                <c:pt idx="2615">
                  <c:v>266.8</c:v>
                </c:pt>
                <c:pt idx="2616">
                  <c:v>266.89999999999998</c:v>
                </c:pt>
                <c:pt idx="2617">
                  <c:v>267</c:v>
                </c:pt>
              </c:numCache>
            </c:numRef>
          </c:yVal>
          <c:smooth val="1"/>
          <c:extLst>
            <c:ext xmlns:c16="http://schemas.microsoft.com/office/drawing/2014/chart" uri="{C3380CC4-5D6E-409C-BE32-E72D297353CC}">
              <c16:uniqueId val="{00000000-30DA-4E8C-AA2C-C41E69A088D1}"/>
            </c:ext>
          </c:extLst>
        </c:ser>
        <c:ser>
          <c:idx val="1"/>
          <c:order val="1"/>
          <c:tx>
            <c:strRef>
              <c:f>'65K_23'!$C$1</c:f>
              <c:strCache>
                <c:ptCount val="1"/>
                <c:pt idx="0">
                  <c:v>2016</c:v>
                </c:pt>
              </c:strCache>
            </c:strRef>
          </c:tx>
          <c:spPr>
            <a:ln w="12700" cap="rnd">
              <a:solidFill>
                <a:schemeClr val="accent2"/>
              </a:solidFill>
              <a:round/>
            </a:ln>
            <a:effectLst/>
          </c:spPr>
          <c:marker>
            <c:symbol val="none"/>
          </c:marker>
          <c:xVal>
            <c:numRef>
              <c:f>'65K_23'!$C$2:$C$2587</c:f>
              <c:numCache>
                <c:formatCode>General</c:formatCode>
                <c:ptCount val="2586"/>
                <c:pt idx="5">
                  <c:v>9.6999999999999993</c:v>
                </c:pt>
                <c:pt idx="6">
                  <c:v>10.199999999999999</c:v>
                </c:pt>
                <c:pt idx="7">
                  <c:v>9.5</c:v>
                </c:pt>
                <c:pt idx="8">
                  <c:v>9.5</c:v>
                </c:pt>
                <c:pt idx="9">
                  <c:v>10.1</c:v>
                </c:pt>
                <c:pt idx="10">
                  <c:v>9.5</c:v>
                </c:pt>
                <c:pt idx="11">
                  <c:v>10.6</c:v>
                </c:pt>
                <c:pt idx="12">
                  <c:v>10.4</c:v>
                </c:pt>
                <c:pt idx="13">
                  <c:v>9.9</c:v>
                </c:pt>
                <c:pt idx="14">
                  <c:v>10.199999999999999</c:v>
                </c:pt>
                <c:pt idx="15">
                  <c:v>9.6</c:v>
                </c:pt>
                <c:pt idx="16">
                  <c:v>10</c:v>
                </c:pt>
                <c:pt idx="17">
                  <c:v>11.2</c:v>
                </c:pt>
                <c:pt idx="18">
                  <c:v>10</c:v>
                </c:pt>
                <c:pt idx="19">
                  <c:v>11.1</c:v>
                </c:pt>
                <c:pt idx="20">
                  <c:v>10.3</c:v>
                </c:pt>
                <c:pt idx="21">
                  <c:v>11.6</c:v>
                </c:pt>
                <c:pt idx="22">
                  <c:v>10.6</c:v>
                </c:pt>
                <c:pt idx="23">
                  <c:v>11.1</c:v>
                </c:pt>
                <c:pt idx="24">
                  <c:v>10.5</c:v>
                </c:pt>
                <c:pt idx="25">
                  <c:v>11.1</c:v>
                </c:pt>
                <c:pt idx="26">
                  <c:v>11.1</c:v>
                </c:pt>
                <c:pt idx="27">
                  <c:v>11.2</c:v>
                </c:pt>
                <c:pt idx="28">
                  <c:v>10.199999999999999</c:v>
                </c:pt>
                <c:pt idx="29">
                  <c:v>10.7</c:v>
                </c:pt>
                <c:pt idx="30">
                  <c:v>10.3</c:v>
                </c:pt>
                <c:pt idx="31">
                  <c:v>10.5</c:v>
                </c:pt>
                <c:pt idx="32">
                  <c:v>10.6</c:v>
                </c:pt>
                <c:pt idx="33">
                  <c:v>10.4</c:v>
                </c:pt>
                <c:pt idx="34">
                  <c:v>10.9</c:v>
                </c:pt>
                <c:pt idx="35">
                  <c:v>10.8</c:v>
                </c:pt>
                <c:pt idx="36">
                  <c:v>10.3</c:v>
                </c:pt>
                <c:pt idx="37">
                  <c:v>10.9</c:v>
                </c:pt>
                <c:pt idx="38">
                  <c:v>10.3</c:v>
                </c:pt>
                <c:pt idx="39">
                  <c:v>9.6</c:v>
                </c:pt>
                <c:pt idx="40">
                  <c:v>10.199999999999999</c:v>
                </c:pt>
                <c:pt idx="41">
                  <c:v>10.5</c:v>
                </c:pt>
                <c:pt idx="42">
                  <c:v>9.6999999999999993</c:v>
                </c:pt>
                <c:pt idx="43">
                  <c:v>10.6</c:v>
                </c:pt>
                <c:pt idx="44">
                  <c:v>10.7</c:v>
                </c:pt>
                <c:pt idx="45">
                  <c:v>10.7</c:v>
                </c:pt>
                <c:pt idx="46">
                  <c:v>10.5</c:v>
                </c:pt>
                <c:pt idx="47">
                  <c:v>10.1</c:v>
                </c:pt>
                <c:pt idx="48">
                  <c:v>10</c:v>
                </c:pt>
                <c:pt idx="49">
                  <c:v>10.7</c:v>
                </c:pt>
                <c:pt idx="50">
                  <c:v>10.3</c:v>
                </c:pt>
                <c:pt idx="51">
                  <c:v>10.1</c:v>
                </c:pt>
                <c:pt idx="52">
                  <c:v>9.1</c:v>
                </c:pt>
                <c:pt idx="53">
                  <c:v>10</c:v>
                </c:pt>
                <c:pt idx="54">
                  <c:v>10.6</c:v>
                </c:pt>
                <c:pt idx="55">
                  <c:v>10.6</c:v>
                </c:pt>
                <c:pt idx="56">
                  <c:v>10.4</c:v>
                </c:pt>
                <c:pt idx="57">
                  <c:v>10.199999999999999</c:v>
                </c:pt>
                <c:pt idx="58">
                  <c:v>9.9</c:v>
                </c:pt>
                <c:pt idx="59">
                  <c:v>10.3</c:v>
                </c:pt>
                <c:pt idx="60">
                  <c:v>10.3</c:v>
                </c:pt>
                <c:pt idx="61">
                  <c:v>9.9</c:v>
                </c:pt>
                <c:pt idx="62">
                  <c:v>9.1</c:v>
                </c:pt>
                <c:pt idx="63">
                  <c:v>9.6999999999999993</c:v>
                </c:pt>
                <c:pt idx="64">
                  <c:v>10.4</c:v>
                </c:pt>
                <c:pt idx="65">
                  <c:v>9.6999999999999993</c:v>
                </c:pt>
                <c:pt idx="66">
                  <c:v>10.4</c:v>
                </c:pt>
                <c:pt idx="67">
                  <c:v>9.1</c:v>
                </c:pt>
                <c:pt idx="68">
                  <c:v>9.5</c:v>
                </c:pt>
                <c:pt idx="69">
                  <c:v>9.8000000000000007</c:v>
                </c:pt>
                <c:pt idx="70">
                  <c:v>10.6</c:v>
                </c:pt>
                <c:pt idx="71">
                  <c:v>10.1</c:v>
                </c:pt>
                <c:pt idx="72">
                  <c:v>9.4</c:v>
                </c:pt>
                <c:pt idx="73">
                  <c:v>9.9</c:v>
                </c:pt>
                <c:pt idx="74">
                  <c:v>10.199999999999999</c:v>
                </c:pt>
                <c:pt idx="75">
                  <c:v>10.1</c:v>
                </c:pt>
                <c:pt idx="76">
                  <c:v>11</c:v>
                </c:pt>
                <c:pt idx="77">
                  <c:v>9.6</c:v>
                </c:pt>
                <c:pt idx="78">
                  <c:v>10.4</c:v>
                </c:pt>
                <c:pt idx="79">
                  <c:v>10.3</c:v>
                </c:pt>
                <c:pt idx="80">
                  <c:v>9.6</c:v>
                </c:pt>
                <c:pt idx="81">
                  <c:v>9.6999999999999993</c:v>
                </c:pt>
                <c:pt idx="82">
                  <c:v>10.7</c:v>
                </c:pt>
                <c:pt idx="83">
                  <c:v>10.8</c:v>
                </c:pt>
                <c:pt idx="84">
                  <c:v>10.7</c:v>
                </c:pt>
                <c:pt idx="85">
                  <c:v>10.4</c:v>
                </c:pt>
                <c:pt idx="86">
                  <c:v>10.4</c:v>
                </c:pt>
                <c:pt idx="87">
                  <c:v>10.6</c:v>
                </c:pt>
                <c:pt idx="88">
                  <c:v>9.6999999999999993</c:v>
                </c:pt>
                <c:pt idx="89">
                  <c:v>10</c:v>
                </c:pt>
                <c:pt idx="90">
                  <c:v>10.199999999999999</c:v>
                </c:pt>
                <c:pt idx="91">
                  <c:v>10</c:v>
                </c:pt>
                <c:pt idx="92">
                  <c:v>10.4</c:v>
                </c:pt>
                <c:pt idx="93">
                  <c:v>10.4</c:v>
                </c:pt>
                <c:pt idx="94">
                  <c:v>11</c:v>
                </c:pt>
                <c:pt idx="95">
                  <c:v>10.5</c:v>
                </c:pt>
                <c:pt idx="96">
                  <c:v>9.5</c:v>
                </c:pt>
                <c:pt idx="97">
                  <c:v>10.4</c:v>
                </c:pt>
                <c:pt idx="98">
                  <c:v>9.9</c:v>
                </c:pt>
                <c:pt idx="99">
                  <c:v>10.8</c:v>
                </c:pt>
                <c:pt idx="100">
                  <c:v>10.4</c:v>
                </c:pt>
                <c:pt idx="101">
                  <c:v>10.9</c:v>
                </c:pt>
                <c:pt idx="102">
                  <c:v>10.7</c:v>
                </c:pt>
                <c:pt idx="103">
                  <c:v>9.6999999999999993</c:v>
                </c:pt>
                <c:pt idx="104">
                  <c:v>11.4</c:v>
                </c:pt>
                <c:pt idx="105">
                  <c:v>10.6</c:v>
                </c:pt>
                <c:pt idx="106">
                  <c:v>11.1</c:v>
                </c:pt>
                <c:pt idx="107">
                  <c:v>9.9</c:v>
                </c:pt>
                <c:pt idx="108">
                  <c:v>11.5</c:v>
                </c:pt>
                <c:pt idx="109">
                  <c:v>10.6</c:v>
                </c:pt>
                <c:pt idx="110">
                  <c:v>10.5</c:v>
                </c:pt>
                <c:pt idx="111">
                  <c:v>11.3</c:v>
                </c:pt>
                <c:pt idx="112">
                  <c:v>11.1</c:v>
                </c:pt>
                <c:pt idx="113">
                  <c:v>12</c:v>
                </c:pt>
                <c:pt idx="114">
                  <c:v>9.9</c:v>
                </c:pt>
                <c:pt idx="115">
                  <c:v>10.5</c:v>
                </c:pt>
                <c:pt idx="116">
                  <c:v>11.2</c:v>
                </c:pt>
                <c:pt idx="117">
                  <c:v>11.3</c:v>
                </c:pt>
                <c:pt idx="118">
                  <c:v>11.4</c:v>
                </c:pt>
                <c:pt idx="119">
                  <c:v>12.5</c:v>
                </c:pt>
                <c:pt idx="120">
                  <c:v>11.8</c:v>
                </c:pt>
                <c:pt idx="121">
                  <c:v>11.5</c:v>
                </c:pt>
                <c:pt idx="122">
                  <c:v>12.1</c:v>
                </c:pt>
                <c:pt idx="123">
                  <c:v>12.1</c:v>
                </c:pt>
                <c:pt idx="124">
                  <c:v>11.6</c:v>
                </c:pt>
                <c:pt idx="125">
                  <c:v>12.3</c:v>
                </c:pt>
                <c:pt idx="126">
                  <c:v>13.9</c:v>
                </c:pt>
                <c:pt idx="127">
                  <c:v>13.9</c:v>
                </c:pt>
                <c:pt idx="128">
                  <c:v>13.2</c:v>
                </c:pt>
                <c:pt idx="129">
                  <c:v>12.2</c:v>
                </c:pt>
                <c:pt idx="130">
                  <c:v>12.8</c:v>
                </c:pt>
                <c:pt idx="131">
                  <c:v>11.4</c:v>
                </c:pt>
                <c:pt idx="132">
                  <c:v>12.2</c:v>
                </c:pt>
                <c:pt idx="133">
                  <c:v>11.7</c:v>
                </c:pt>
                <c:pt idx="134">
                  <c:v>12.1</c:v>
                </c:pt>
                <c:pt idx="135">
                  <c:v>11.9</c:v>
                </c:pt>
                <c:pt idx="136">
                  <c:v>11.7</c:v>
                </c:pt>
                <c:pt idx="137">
                  <c:v>13.5</c:v>
                </c:pt>
                <c:pt idx="138">
                  <c:v>12.7</c:v>
                </c:pt>
                <c:pt idx="139">
                  <c:v>12.7</c:v>
                </c:pt>
                <c:pt idx="140">
                  <c:v>12</c:v>
                </c:pt>
                <c:pt idx="141">
                  <c:v>11.6</c:v>
                </c:pt>
                <c:pt idx="142">
                  <c:v>13.2</c:v>
                </c:pt>
                <c:pt idx="143">
                  <c:v>12.8</c:v>
                </c:pt>
                <c:pt idx="144">
                  <c:v>12.3</c:v>
                </c:pt>
                <c:pt idx="145">
                  <c:v>12.7</c:v>
                </c:pt>
                <c:pt idx="146">
                  <c:v>12.3</c:v>
                </c:pt>
                <c:pt idx="147">
                  <c:v>12.6</c:v>
                </c:pt>
                <c:pt idx="148">
                  <c:v>13.2</c:v>
                </c:pt>
                <c:pt idx="149">
                  <c:v>12.5</c:v>
                </c:pt>
                <c:pt idx="150">
                  <c:v>12.7</c:v>
                </c:pt>
                <c:pt idx="151">
                  <c:v>12.7</c:v>
                </c:pt>
                <c:pt idx="152">
                  <c:v>12.1</c:v>
                </c:pt>
                <c:pt idx="153">
                  <c:v>12.2</c:v>
                </c:pt>
                <c:pt idx="154">
                  <c:v>14.5</c:v>
                </c:pt>
                <c:pt idx="155">
                  <c:v>12.9</c:v>
                </c:pt>
                <c:pt idx="156">
                  <c:v>13.5</c:v>
                </c:pt>
                <c:pt idx="157">
                  <c:v>13.5</c:v>
                </c:pt>
                <c:pt idx="158">
                  <c:v>13.3</c:v>
                </c:pt>
                <c:pt idx="159">
                  <c:v>13.5</c:v>
                </c:pt>
                <c:pt idx="160">
                  <c:v>13.2</c:v>
                </c:pt>
                <c:pt idx="161">
                  <c:v>14.7</c:v>
                </c:pt>
                <c:pt idx="162">
                  <c:v>13.4</c:v>
                </c:pt>
                <c:pt idx="163">
                  <c:v>12.8</c:v>
                </c:pt>
                <c:pt idx="164">
                  <c:v>13</c:v>
                </c:pt>
                <c:pt idx="165">
                  <c:v>12.1</c:v>
                </c:pt>
                <c:pt idx="166">
                  <c:v>13</c:v>
                </c:pt>
                <c:pt idx="167">
                  <c:v>14.5</c:v>
                </c:pt>
                <c:pt idx="168">
                  <c:v>13</c:v>
                </c:pt>
                <c:pt idx="169">
                  <c:v>12.2</c:v>
                </c:pt>
                <c:pt idx="170">
                  <c:v>12.9</c:v>
                </c:pt>
                <c:pt idx="171">
                  <c:v>13.7</c:v>
                </c:pt>
                <c:pt idx="172">
                  <c:v>12.7</c:v>
                </c:pt>
                <c:pt idx="173">
                  <c:v>12.4</c:v>
                </c:pt>
                <c:pt idx="174">
                  <c:v>11.7</c:v>
                </c:pt>
                <c:pt idx="175">
                  <c:v>12.8</c:v>
                </c:pt>
                <c:pt idx="176">
                  <c:v>13</c:v>
                </c:pt>
                <c:pt idx="177">
                  <c:v>12.8</c:v>
                </c:pt>
                <c:pt idx="178">
                  <c:v>12.9</c:v>
                </c:pt>
                <c:pt idx="179">
                  <c:v>12.4</c:v>
                </c:pt>
                <c:pt idx="180">
                  <c:v>13.4</c:v>
                </c:pt>
                <c:pt idx="181">
                  <c:v>12.9</c:v>
                </c:pt>
                <c:pt idx="182">
                  <c:v>12.6</c:v>
                </c:pt>
                <c:pt idx="183">
                  <c:v>13.5</c:v>
                </c:pt>
                <c:pt idx="184">
                  <c:v>12.8</c:v>
                </c:pt>
                <c:pt idx="185">
                  <c:v>12.1</c:v>
                </c:pt>
                <c:pt idx="186">
                  <c:v>12.7</c:v>
                </c:pt>
                <c:pt idx="187">
                  <c:v>13.1</c:v>
                </c:pt>
                <c:pt idx="188">
                  <c:v>13.4</c:v>
                </c:pt>
                <c:pt idx="189">
                  <c:v>13.4</c:v>
                </c:pt>
                <c:pt idx="190">
                  <c:v>12.8</c:v>
                </c:pt>
                <c:pt idx="191">
                  <c:v>13.1</c:v>
                </c:pt>
                <c:pt idx="192">
                  <c:v>13.5</c:v>
                </c:pt>
                <c:pt idx="193">
                  <c:v>14.2</c:v>
                </c:pt>
                <c:pt idx="194">
                  <c:v>14.4</c:v>
                </c:pt>
                <c:pt idx="195">
                  <c:v>13.4</c:v>
                </c:pt>
                <c:pt idx="196">
                  <c:v>13.5</c:v>
                </c:pt>
                <c:pt idx="197">
                  <c:v>13.8</c:v>
                </c:pt>
                <c:pt idx="198">
                  <c:v>13.7</c:v>
                </c:pt>
                <c:pt idx="199">
                  <c:v>13.3</c:v>
                </c:pt>
                <c:pt idx="200">
                  <c:v>14.9</c:v>
                </c:pt>
                <c:pt idx="201">
                  <c:v>13.7</c:v>
                </c:pt>
                <c:pt idx="202">
                  <c:v>13.3</c:v>
                </c:pt>
                <c:pt idx="203">
                  <c:v>13.5</c:v>
                </c:pt>
                <c:pt idx="204">
                  <c:v>14.5</c:v>
                </c:pt>
                <c:pt idx="205">
                  <c:v>14.4</c:v>
                </c:pt>
                <c:pt idx="206">
                  <c:v>14.7</c:v>
                </c:pt>
                <c:pt idx="207">
                  <c:v>14.7</c:v>
                </c:pt>
                <c:pt idx="208">
                  <c:v>14.4</c:v>
                </c:pt>
                <c:pt idx="209">
                  <c:v>14.5</c:v>
                </c:pt>
                <c:pt idx="210">
                  <c:v>14.7</c:v>
                </c:pt>
                <c:pt idx="211">
                  <c:v>15.9</c:v>
                </c:pt>
                <c:pt idx="212">
                  <c:v>15.3</c:v>
                </c:pt>
                <c:pt idx="213">
                  <c:v>15.5</c:v>
                </c:pt>
                <c:pt idx="214">
                  <c:v>16.2</c:v>
                </c:pt>
                <c:pt idx="215">
                  <c:v>16.600000000000001</c:v>
                </c:pt>
                <c:pt idx="216">
                  <c:v>16.100000000000001</c:v>
                </c:pt>
                <c:pt idx="217">
                  <c:v>16.3</c:v>
                </c:pt>
                <c:pt idx="218">
                  <c:v>15</c:v>
                </c:pt>
                <c:pt idx="219">
                  <c:v>13.6</c:v>
                </c:pt>
                <c:pt idx="220">
                  <c:v>15.2</c:v>
                </c:pt>
                <c:pt idx="221">
                  <c:v>15.8</c:v>
                </c:pt>
                <c:pt idx="222">
                  <c:v>14.9</c:v>
                </c:pt>
                <c:pt idx="223">
                  <c:v>15.7</c:v>
                </c:pt>
                <c:pt idx="224">
                  <c:v>15.2</c:v>
                </c:pt>
                <c:pt idx="225">
                  <c:v>15.1</c:v>
                </c:pt>
                <c:pt idx="226">
                  <c:v>16.3</c:v>
                </c:pt>
                <c:pt idx="227">
                  <c:v>16.3</c:v>
                </c:pt>
                <c:pt idx="228">
                  <c:v>16.100000000000001</c:v>
                </c:pt>
                <c:pt idx="229">
                  <c:v>15.3</c:v>
                </c:pt>
                <c:pt idx="230">
                  <c:v>16</c:v>
                </c:pt>
                <c:pt idx="231">
                  <c:v>16.399999999999999</c:v>
                </c:pt>
                <c:pt idx="232">
                  <c:v>17.8</c:v>
                </c:pt>
                <c:pt idx="233">
                  <c:v>19.3</c:v>
                </c:pt>
                <c:pt idx="234">
                  <c:v>17.5</c:v>
                </c:pt>
                <c:pt idx="235">
                  <c:v>17.7</c:v>
                </c:pt>
                <c:pt idx="236">
                  <c:v>19.5</c:v>
                </c:pt>
                <c:pt idx="237">
                  <c:v>19.899999999999999</c:v>
                </c:pt>
                <c:pt idx="238">
                  <c:v>20.9</c:v>
                </c:pt>
                <c:pt idx="239">
                  <c:v>22.7</c:v>
                </c:pt>
                <c:pt idx="240">
                  <c:v>23.1</c:v>
                </c:pt>
                <c:pt idx="241">
                  <c:v>23.4</c:v>
                </c:pt>
                <c:pt idx="242">
                  <c:v>25.4</c:v>
                </c:pt>
                <c:pt idx="243">
                  <c:v>27.9</c:v>
                </c:pt>
                <c:pt idx="244">
                  <c:v>28.3</c:v>
                </c:pt>
                <c:pt idx="245">
                  <c:v>31.5</c:v>
                </c:pt>
                <c:pt idx="246">
                  <c:v>32.6</c:v>
                </c:pt>
                <c:pt idx="247">
                  <c:v>35.1</c:v>
                </c:pt>
                <c:pt idx="248">
                  <c:v>35.6</c:v>
                </c:pt>
                <c:pt idx="249">
                  <c:v>37.4</c:v>
                </c:pt>
                <c:pt idx="250">
                  <c:v>40.4</c:v>
                </c:pt>
                <c:pt idx="251">
                  <c:v>42.1</c:v>
                </c:pt>
                <c:pt idx="252">
                  <c:v>42.7</c:v>
                </c:pt>
                <c:pt idx="253">
                  <c:v>43.4</c:v>
                </c:pt>
                <c:pt idx="254">
                  <c:v>44.8</c:v>
                </c:pt>
                <c:pt idx="255">
                  <c:v>46.1</c:v>
                </c:pt>
                <c:pt idx="256">
                  <c:v>46</c:v>
                </c:pt>
                <c:pt idx="257">
                  <c:v>46.2</c:v>
                </c:pt>
                <c:pt idx="258">
                  <c:v>46.5</c:v>
                </c:pt>
                <c:pt idx="259">
                  <c:v>45.7</c:v>
                </c:pt>
                <c:pt idx="260">
                  <c:v>45.8</c:v>
                </c:pt>
                <c:pt idx="261">
                  <c:v>45.8</c:v>
                </c:pt>
                <c:pt idx="262">
                  <c:v>46.5</c:v>
                </c:pt>
                <c:pt idx="263">
                  <c:v>45.7</c:v>
                </c:pt>
                <c:pt idx="264">
                  <c:v>46.1</c:v>
                </c:pt>
                <c:pt idx="265">
                  <c:v>44.9</c:v>
                </c:pt>
                <c:pt idx="266">
                  <c:v>44.7</c:v>
                </c:pt>
                <c:pt idx="267">
                  <c:v>45.5</c:v>
                </c:pt>
                <c:pt idx="268">
                  <c:v>44.4</c:v>
                </c:pt>
                <c:pt idx="269">
                  <c:v>43.5</c:v>
                </c:pt>
                <c:pt idx="270">
                  <c:v>47</c:v>
                </c:pt>
                <c:pt idx="271">
                  <c:v>43.8</c:v>
                </c:pt>
                <c:pt idx="272">
                  <c:v>44.8</c:v>
                </c:pt>
                <c:pt idx="273">
                  <c:v>45.4</c:v>
                </c:pt>
                <c:pt idx="274">
                  <c:v>46.1</c:v>
                </c:pt>
                <c:pt idx="275">
                  <c:v>44.2</c:v>
                </c:pt>
                <c:pt idx="276">
                  <c:v>44.9</c:v>
                </c:pt>
                <c:pt idx="277">
                  <c:v>45.7</c:v>
                </c:pt>
                <c:pt idx="278">
                  <c:v>44.7</c:v>
                </c:pt>
                <c:pt idx="279">
                  <c:v>46.6</c:v>
                </c:pt>
                <c:pt idx="280">
                  <c:v>47.3</c:v>
                </c:pt>
                <c:pt idx="281">
                  <c:v>45.9</c:v>
                </c:pt>
                <c:pt idx="282">
                  <c:v>46.4</c:v>
                </c:pt>
                <c:pt idx="283">
                  <c:v>47.3</c:v>
                </c:pt>
                <c:pt idx="284">
                  <c:v>46.4</c:v>
                </c:pt>
                <c:pt idx="285">
                  <c:v>47.8</c:v>
                </c:pt>
                <c:pt idx="286">
                  <c:v>46.6</c:v>
                </c:pt>
                <c:pt idx="287">
                  <c:v>46.6</c:v>
                </c:pt>
                <c:pt idx="288">
                  <c:v>46.5</c:v>
                </c:pt>
                <c:pt idx="289">
                  <c:v>45.9</c:v>
                </c:pt>
                <c:pt idx="290">
                  <c:v>44.6</c:v>
                </c:pt>
                <c:pt idx="291">
                  <c:v>44.7</c:v>
                </c:pt>
                <c:pt idx="292">
                  <c:v>44.4</c:v>
                </c:pt>
                <c:pt idx="293">
                  <c:v>44.3</c:v>
                </c:pt>
                <c:pt idx="294">
                  <c:v>42.6</c:v>
                </c:pt>
                <c:pt idx="295">
                  <c:v>42</c:v>
                </c:pt>
                <c:pt idx="296">
                  <c:v>39.799999999999997</c:v>
                </c:pt>
                <c:pt idx="297">
                  <c:v>38.5</c:v>
                </c:pt>
                <c:pt idx="298">
                  <c:v>38.799999999999997</c:v>
                </c:pt>
                <c:pt idx="299">
                  <c:v>38</c:v>
                </c:pt>
                <c:pt idx="300">
                  <c:v>37.6</c:v>
                </c:pt>
                <c:pt idx="301">
                  <c:v>37.5</c:v>
                </c:pt>
                <c:pt idx="302">
                  <c:v>37.5</c:v>
                </c:pt>
                <c:pt idx="303">
                  <c:v>35.5</c:v>
                </c:pt>
                <c:pt idx="304">
                  <c:v>35.9</c:v>
                </c:pt>
                <c:pt idx="305">
                  <c:v>33.6</c:v>
                </c:pt>
                <c:pt idx="306">
                  <c:v>34.1</c:v>
                </c:pt>
                <c:pt idx="307">
                  <c:v>33.799999999999997</c:v>
                </c:pt>
                <c:pt idx="308">
                  <c:v>32</c:v>
                </c:pt>
                <c:pt idx="309">
                  <c:v>29</c:v>
                </c:pt>
                <c:pt idx="310">
                  <c:v>30.1</c:v>
                </c:pt>
                <c:pt idx="311">
                  <c:v>29.6</c:v>
                </c:pt>
                <c:pt idx="312">
                  <c:v>28.6</c:v>
                </c:pt>
                <c:pt idx="313">
                  <c:v>27.8</c:v>
                </c:pt>
                <c:pt idx="314">
                  <c:v>28</c:v>
                </c:pt>
                <c:pt idx="315">
                  <c:v>27.3</c:v>
                </c:pt>
                <c:pt idx="316">
                  <c:v>28.3</c:v>
                </c:pt>
                <c:pt idx="317">
                  <c:v>27.2</c:v>
                </c:pt>
                <c:pt idx="318">
                  <c:v>27.7</c:v>
                </c:pt>
                <c:pt idx="319">
                  <c:v>25.9</c:v>
                </c:pt>
                <c:pt idx="320">
                  <c:v>26.6</c:v>
                </c:pt>
                <c:pt idx="321">
                  <c:v>27</c:v>
                </c:pt>
                <c:pt idx="322">
                  <c:v>26.5</c:v>
                </c:pt>
                <c:pt idx="323">
                  <c:v>27</c:v>
                </c:pt>
                <c:pt idx="324">
                  <c:v>26.9</c:v>
                </c:pt>
                <c:pt idx="325">
                  <c:v>28.5</c:v>
                </c:pt>
                <c:pt idx="326">
                  <c:v>27.2</c:v>
                </c:pt>
                <c:pt idx="327">
                  <c:v>28.5</c:v>
                </c:pt>
                <c:pt idx="328">
                  <c:v>30.6</c:v>
                </c:pt>
                <c:pt idx="329">
                  <c:v>31.1</c:v>
                </c:pt>
                <c:pt idx="330">
                  <c:v>27.7</c:v>
                </c:pt>
                <c:pt idx="331">
                  <c:v>24.5</c:v>
                </c:pt>
                <c:pt idx="332">
                  <c:v>23.3</c:v>
                </c:pt>
                <c:pt idx="333">
                  <c:v>24.1</c:v>
                </c:pt>
                <c:pt idx="334">
                  <c:v>25.7</c:v>
                </c:pt>
                <c:pt idx="335">
                  <c:v>25.9</c:v>
                </c:pt>
                <c:pt idx="336">
                  <c:v>25.9</c:v>
                </c:pt>
                <c:pt idx="337">
                  <c:v>27.3</c:v>
                </c:pt>
                <c:pt idx="338">
                  <c:v>27.8</c:v>
                </c:pt>
                <c:pt idx="339">
                  <c:v>28.3</c:v>
                </c:pt>
                <c:pt idx="340">
                  <c:v>28.7</c:v>
                </c:pt>
                <c:pt idx="341">
                  <c:v>28</c:v>
                </c:pt>
                <c:pt idx="342">
                  <c:v>29.6</c:v>
                </c:pt>
                <c:pt idx="343">
                  <c:v>29</c:v>
                </c:pt>
                <c:pt idx="344">
                  <c:v>30.4</c:v>
                </c:pt>
                <c:pt idx="345">
                  <c:v>30</c:v>
                </c:pt>
                <c:pt idx="346">
                  <c:v>31.7</c:v>
                </c:pt>
                <c:pt idx="347">
                  <c:v>30.6</c:v>
                </c:pt>
                <c:pt idx="348">
                  <c:v>31</c:v>
                </c:pt>
                <c:pt idx="349">
                  <c:v>31.9</c:v>
                </c:pt>
                <c:pt idx="350">
                  <c:v>32.700000000000003</c:v>
                </c:pt>
                <c:pt idx="351">
                  <c:v>32.5</c:v>
                </c:pt>
                <c:pt idx="352">
                  <c:v>30.6</c:v>
                </c:pt>
                <c:pt idx="353">
                  <c:v>32</c:v>
                </c:pt>
                <c:pt idx="354">
                  <c:v>31.4</c:v>
                </c:pt>
                <c:pt idx="355">
                  <c:v>30.9</c:v>
                </c:pt>
                <c:pt idx="356">
                  <c:v>31.4</c:v>
                </c:pt>
                <c:pt idx="357">
                  <c:v>31</c:v>
                </c:pt>
                <c:pt idx="358">
                  <c:v>32.4</c:v>
                </c:pt>
                <c:pt idx="359">
                  <c:v>30.4</c:v>
                </c:pt>
                <c:pt idx="360">
                  <c:v>31.1</c:v>
                </c:pt>
                <c:pt idx="361">
                  <c:v>29.8</c:v>
                </c:pt>
                <c:pt idx="362">
                  <c:v>30</c:v>
                </c:pt>
                <c:pt idx="363">
                  <c:v>30.1</c:v>
                </c:pt>
                <c:pt idx="364">
                  <c:v>30</c:v>
                </c:pt>
                <c:pt idx="365">
                  <c:v>28.2</c:v>
                </c:pt>
                <c:pt idx="366">
                  <c:v>28.2</c:v>
                </c:pt>
                <c:pt idx="367">
                  <c:v>28.2</c:v>
                </c:pt>
                <c:pt idx="368">
                  <c:v>26.9</c:v>
                </c:pt>
                <c:pt idx="369">
                  <c:v>25.4</c:v>
                </c:pt>
                <c:pt idx="370">
                  <c:v>24.7</c:v>
                </c:pt>
                <c:pt idx="371">
                  <c:v>24.5</c:v>
                </c:pt>
                <c:pt idx="372">
                  <c:v>23.3</c:v>
                </c:pt>
                <c:pt idx="373">
                  <c:v>23.5</c:v>
                </c:pt>
                <c:pt idx="374">
                  <c:v>23.2</c:v>
                </c:pt>
                <c:pt idx="375">
                  <c:v>22.8</c:v>
                </c:pt>
                <c:pt idx="376">
                  <c:v>21.2</c:v>
                </c:pt>
                <c:pt idx="377">
                  <c:v>21.5</c:v>
                </c:pt>
                <c:pt idx="378">
                  <c:v>20.399999999999999</c:v>
                </c:pt>
                <c:pt idx="379">
                  <c:v>20.2</c:v>
                </c:pt>
                <c:pt idx="380">
                  <c:v>19.5</c:v>
                </c:pt>
                <c:pt idx="381">
                  <c:v>20.399999999999999</c:v>
                </c:pt>
                <c:pt idx="382">
                  <c:v>20.5</c:v>
                </c:pt>
                <c:pt idx="383">
                  <c:v>19.399999999999999</c:v>
                </c:pt>
                <c:pt idx="384">
                  <c:v>19.600000000000001</c:v>
                </c:pt>
                <c:pt idx="385">
                  <c:v>18.7</c:v>
                </c:pt>
                <c:pt idx="386">
                  <c:v>19.8</c:v>
                </c:pt>
                <c:pt idx="387">
                  <c:v>20.2</c:v>
                </c:pt>
                <c:pt idx="388">
                  <c:v>19.100000000000001</c:v>
                </c:pt>
                <c:pt idx="389">
                  <c:v>20.7</c:v>
                </c:pt>
                <c:pt idx="390">
                  <c:v>20.6</c:v>
                </c:pt>
                <c:pt idx="391">
                  <c:v>20.3</c:v>
                </c:pt>
                <c:pt idx="392">
                  <c:v>19.8</c:v>
                </c:pt>
                <c:pt idx="393">
                  <c:v>19.899999999999999</c:v>
                </c:pt>
                <c:pt idx="394">
                  <c:v>19.7</c:v>
                </c:pt>
                <c:pt idx="395">
                  <c:v>20.3</c:v>
                </c:pt>
                <c:pt idx="396">
                  <c:v>20.399999999999999</c:v>
                </c:pt>
                <c:pt idx="397">
                  <c:v>20.8</c:v>
                </c:pt>
                <c:pt idx="398">
                  <c:v>20.8</c:v>
                </c:pt>
                <c:pt idx="399">
                  <c:v>21</c:v>
                </c:pt>
                <c:pt idx="400">
                  <c:v>19.899999999999999</c:v>
                </c:pt>
                <c:pt idx="401">
                  <c:v>20.6</c:v>
                </c:pt>
                <c:pt idx="402">
                  <c:v>21.8</c:v>
                </c:pt>
                <c:pt idx="403">
                  <c:v>20.6</c:v>
                </c:pt>
                <c:pt idx="404">
                  <c:v>19.100000000000001</c:v>
                </c:pt>
                <c:pt idx="405">
                  <c:v>20.5</c:v>
                </c:pt>
                <c:pt idx="406">
                  <c:v>21.6</c:v>
                </c:pt>
                <c:pt idx="407">
                  <c:v>20.9</c:v>
                </c:pt>
                <c:pt idx="408">
                  <c:v>21.8</c:v>
                </c:pt>
                <c:pt idx="409">
                  <c:v>23.4</c:v>
                </c:pt>
                <c:pt idx="410">
                  <c:v>22.4</c:v>
                </c:pt>
                <c:pt idx="411">
                  <c:v>23.6</c:v>
                </c:pt>
                <c:pt idx="412">
                  <c:v>25</c:v>
                </c:pt>
                <c:pt idx="413">
                  <c:v>25.5</c:v>
                </c:pt>
                <c:pt idx="414">
                  <c:v>25.6</c:v>
                </c:pt>
                <c:pt idx="415">
                  <c:v>27.4</c:v>
                </c:pt>
                <c:pt idx="416">
                  <c:v>28.8</c:v>
                </c:pt>
                <c:pt idx="417">
                  <c:v>30.3</c:v>
                </c:pt>
                <c:pt idx="418">
                  <c:v>31.5</c:v>
                </c:pt>
                <c:pt idx="419">
                  <c:v>33.6</c:v>
                </c:pt>
                <c:pt idx="420">
                  <c:v>33.9</c:v>
                </c:pt>
                <c:pt idx="421">
                  <c:v>35.299999999999997</c:v>
                </c:pt>
                <c:pt idx="422">
                  <c:v>37.299999999999997</c:v>
                </c:pt>
                <c:pt idx="423">
                  <c:v>38.1</c:v>
                </c:pt>
                <c:pt idx="424">
                  <c:v>39.700000000000003</c:v>
                </c:pt>
                <c:pt idx="425">
                  <c:v>41</c:v>
                </c:pt>
                <c:pt idx="426">
                  <c:v>42.9</c:v>
                </c:pt>
                <c:pt idx="427">
                  <c:v>42.9</c:v>
                </c:pt>
                <c:pt idx="428">
                  <c:v>44.5</c:v>
                </c:pt>
                <c:pt idx="429">
                  <c:v>46.7</c:v>
                </c:pt>
                <c:pt idx="430">
                  <c:v>48.8</c:v>
                </c:pt>
                <c:pt idx="431">
                  <c:v>49.9</c:v>
                </c:pt>
                <c:pt idx="432">
                  <c:v>50.8</c:v>
                </c:pt>
                <c:pt idx="433">
                  <c:v>51.3</c:v>
                </c:pt>
                <c:pt idx="434">
                  <c:v>53.7</c:v>
                </c:pt>
                <c:pt idx="435">
                  <c:v>52.1</c:v>
                </c:pt>
                <c:pt idx="436">
                  <c:v>53.5</c:v>
                </c:pt>
                <c:pt idx="437">
                  <c:v>53.4</c:v>
                </c:pt>
                <c:pt idx="438">
                  <c:v>54.8</c:v>
                </c:pt>
                <c:pt idx="439">
                  <c:v>54.7</c:v>
                </c:pt>
                <c:pt idx="440">
                  <c:v>56.3</c:v>
                </c:pt>
                <c:pt idx="441">
                  <c:v>57.1</c:v>
                </c:pt>
                <c:pt idx="442">
                  <c:v>58</c:v>
                </c:pt>
                <c:pt idx="443">
                  <c:v>58.1</c:v>
                </c:pt>
                <c:pt idx="444">
                  <c:v>58.2</c:v>
                </c:pt>
                <c:pt idx="445">
                  <c:v>58.6</c:v>
                </c:pt>
                <c:pt idx="446">
                  <c:v>58.9</c:v>
                </c:pt>
                <c:pt idx="447">
                  <c:v>57.2</c:v>
                </c:pt>
                <c:pt idx="448">
                  <c:v>59.4</c:v>
                </c:pt>
                <c:pt idx="449">
                  <c:v>58.7</c:v>
                </c:pt>
                <c:pt idx="450">
                  <c:v>58.2</c:v>
                </c:pt>
                <c:pt idx="451">
                  <c:v>57.8</c:v>
                </c:pt>
                <c:pt idx="452">
                  <c:v>58.1</c:v>
                </c:pt>
                <c:pt idx="453">
                  <c:v>55.7</c:v>
                </c:pt>
                <c:pt idx="454">
                  <c:v>55.7</c:v>
                </c:pt>
                <c:pt idx="455">
                  <c:v>55.8</c:v>
                </c:pt>
                <c:pt idx="456">
                  <c:v>53.8</c:v>
                </c:pt>
                <c:pt idx="457">
                  <c:v>54.1</c:v>
                </c:pt>
                <c:pt idx="458">
                  <c:v>52</c:v>
                </c:pt>
                <c:pt idx="459">
                  <c:v>51.8</c:v>
                </c:pt>
                <c:pt idx="460">
                  <c:v>50.1</c:v>
                </c:pt>
                <c:pt idx="461">
                  <c:v>50</c:v>
                </c:pt>
                <c:pt idx="462">
                  <c:v>48.7</c:v>
                </c:pt>
                <c:pt idx="463">
                  <c:v>48.4</c:v>
                </c:pt>
                <c:pt idx="464">
                  <c:v>49.8</c:v>
                </c:pt>
                <c:pt idx="465">
                  <c:v>47.2</c:v>
                </c:pt>
                <c:pt idx="466">
                  <c:v>47.7</c:v>
                </c:pt>
                <c:pt idx="467">
                  <c:v>46.5</c:v>
                </c:pt>
                <c:pt idx="468">
                  <c:v>46.4</c:v>
                </c:pt>
                <c:pt idx="469">
                  <c:v>46</c:v>
                </c:pt>
                <c:pt idx="470">
                  <c:v>45.8</c:v>
                </c:pt>
                <c:pt idx="471">
                  <c:v>45.8</c:v>
                </c:pt>
                <c:pt idx="472">
                  <c:v>46.6</c:v>
                </c:pt>
                <c:pt idx="473">
                  <c:v>45.8</c:v>
                </c:pt>
                <c:pt idx="474">
                  <c:v>45.8</c:v>
                </c:pt>
                <c:pt idx="475">
                  <c:v>45.7</c:v>
                </c:pt>
                <c:pt idx="476">
                  <c:v>45.8</c:v>
                </c:pt>
                <c:pt idx="477">
                  <c:v>46.7</c:v>
                </c:pt>
                <c:pt idx="478">
                  <c:v>47</c:v>
                </c:pt>
                <c:pt idx="479">
                  <c:v>47</c:v>
                </c:pt>
                <c:pt idx="480">
                  <c:v>47.7</c:v>
                </c:pt>
                <c:pt idx="481">
                  <c:v>46.8</c:v>
                </c:pt>
                <c:pt idx="482">
                  <c:v>47</c:v>
                </c:pt>
                <c:pt idx="483">
                  <c:v>49.1</c:v>
                </c:pt>
                <c:pt idx="484">
                  <c:v>48.5</c:v>
                </c:pt>
                <c:pt idx="485">
                  <c:v>49.3</c:v>
                </c:pt>
                <c:pt idx="486">
                  <c:v>49.7</c:v>
                </c:pt>
                <c:pt idx="487">
                  <c:v>47.7</c:v>
                </c:pt>
                <c:pt idx="488">
                  <c:v>48.9</c:v>
                </c:pt>
                <c:pt idx="489">
                  <c:v>48.8</c:v>
                </c:pt>
                <c:pt idx="490">
                  <c:v>48.5</c:v>
                </c:pt>
                <c:pt idx="491">
                  <c:v>48.6</c:v>
                </c:pt>
                <c:pt idx="492">
                  <c:v>49.1</c:v>
                </c:pt>
                <c:pt idx="493">
                  <c:v>48.6</c:v>
                </c:pt>
                <c:pt idx="494">
                  <c:v>50.1</c:v>
                </c:pt>
                <c:pt idx="495">
                  <c:v>48.8</c:v>
                </c:pt>
                <c:pt idx="496">
                  <c:v>50.1</c:v>
                </c:pt>
                <c:pt idx="497">
                  <c:v>50.2</c:v>
                </c:pt>
                <c:pt idx="498">
                  <c:v>52.5</c:v>
                </c:pt>
                <c:pt idx="499">
                  <c:v>51.6</c:v>
                </c:pt>
                <c:pt idx="500">
                  <c:v>50.4</c:v>
                </c:pt>
                <c:pt idx="501">
                  <c:v>51.2</c:v>
                </c:pt>
                <c:pt idx="502">
                  <c:v>52.8</c:v>
                </c:pt>
                <c:pt idx="503">
                  <c:v>51.8</c:v>
                </c:pt>
                <c:pt idx="504">
                  <c:v>51.5</c:v>
                </c:pt>
                <c:pt idx="505">
                  <c:v>51.5</c:v>
                </c:pt>
                <c:pt idx="506">
                  <c:v>51.2</c:v>
                </c:pt>
                <c:pt idx="507">
                  <c:v>51.5</c:v>
                </c:pt>
                <c:pt idx="508">
                  <c:v>51.4</c:v>
                </c:pt>
                <c:pt idx="509">
                  <c:v>52.2</c:v>
                </c:pt>
                <c:pt idx="510">
                  <c:v>51.5</c:v>
                </c:pt>
                <c:pt idx="511">
                  <c:v>52.7</c:v>
                </c:pt>
                <c:pt idx="512">
                  <c:v>52.2</c:v>
                </c:pt>
                <c:pt idx="513">
                  <c:v>52</c:v>
                </c:pt>
                <c:pt idx="514">
                  <c:v>52.5</c:v>
                </c:pt>
                <c:pt idx="515">
                  <c:v>51.2</c:v>
                </c:pt>
                <c:pt idx="516">
                  <c:v>52.2</c:v>
                </c:pt>
                <c:pt idx="517">
                  <c:v>51.8</c:v>
                </c:pt>
                <c:pt idx="518">
                  <c:v>51.9</c:v>
                </c:pt>
                <c:pt idx="519">
                  <c:v>50.9</c:v>
                </c:pt>
                <c:pt idx="520">
                  <c:v>51.3</c:v>
                </c:pt>
                <c:pt idx="521">
                  <c:v>52.7</c:v>
                </c:pt>
                <c:pt idx="522">
                  <c:v>52.6</c:v>
                </c:pt>
                <c:pt idx="523">
                  <c:v>50.5</c:v>
                </c:pt>
                <c:pt idx="524">
                  <c:v>52.5</c:v>
                </c:pt>
                <c:pt idx="525">
                  <c:v>52.5</c:v>
                </c:pt>
                <c:pt idx="526">
                  <c:v>51.5</c:v>
                </c:pt>
                <c:pt idx="527">
                  <c:v>55.3</c:v>
                </c:pt>
                <c:pt idx="528">
                  <c:v>56.5</c:v>
                </c:pt>
                <c:pt idx="529">
                  <c:v>58.1</c:v>
                </c:pt>
                <c:pt idx="530">
                  <c:v>55.8</c:v>
                </c:pt>
                <c:pt idx="531">
                  <c:v>53.3</c:v>
                </c:pt>
                <c:pt idx="532">
                  <c:v>51.6</c:v>
                </c:pt>
                <c:pt idx="533">
                  <c:v>50.9</c:v>
                </c:pt>
                <c:pt idx="534">
                  <c:v>51.4</c:v>
                </c:pt>
                <c:pt idx="535">
                  <c:v>53.6</c:v>
                </c:pt>
                <c:pt idx="536">
                  <c:v>53.9</c:v>
                </c:pt>
                <c:pt idx="537">
                  <c:v>55.5</c:v>
                </c:pt>
                <c:pt idx="538">
                  <c:v>53.7</c:v>
                </c:pt>
                <c:pt idx="539">
                  <c:v>53.8</c:v>
                </c:pt>
                <c:pt idx="540">
                  <c:v>54.5</c:v>
                </c:pt>
                <c:pt idx="541">
                  <c:v>53.6</c:v>
                </c:pt>
                <c:pt idx="542">
                  <c:v>53.2</c:v>
                </c:pt>
                <c:pt idx="543">
                  <c:v>54.7</c:v>
                </c:pt>
                <c:pt idx="544">
                  <c:v>54.9</c:v>
                </c:pt>
                <c:pt idx="545">
                  <c:v>54.2</c:v>
                </c:pt>
                <c:pt idx="546">
                  <c:v>54</c:v>
                </c:pt>
                <c:pt idx="547">
                  <c:v>54.2</c:v>
                </c:pt>
                <c:pt idx="548">
                  <c:v>55.2</c:v>
                </c:pt>
                <c:pt idx="549">
                  <c:v>54.1</c:v>
                </c:pt>
                <c:pt idx="550">
                  <c:v>53.9</c:v>
                </c:pt>
                <c:pt idx="551">
                  <c:v>54.5</c:v>
                </c:pt>
                <c:pt idx="552">
                  <c:v>54.5</c:v>
                </c:pt>
                <c:pt idx="553">
                  <c:v>54.7</c:v>
                </c:pt>
                <c:pt idx="554">
                  <c:v>52.7</c:v>
                </c:pt>
                <c:pt idx="555">
                  <c:v>52.5</c:v>
                </c:pt>
                <c:pt idx="556">
                  <c:v>52.8</c:v>
                </c:pt>
                <c:pt idx="557">
                  <c:v>52.9</c:v>
                </c:pt>
                <c:pt idx="558">
                  <c:v>52</c:v>
                </c:pt>
                <c:pt idx="559">
                  <c:v>53</c:v>
                </c:pt>
                <c:pt idx="560">
                  <c:v>51.7</c:v>
                </c:pt>
                <c:pt idx="561">
                  <c:v>51.7</c:v>
                </c:pt>
                <c:pt idx="562">
                  <c:v>53.2</c:v>
                </c:pt>
                <c:pt idx="563">
                  <c:v>52</c:v>
                </c:pt>
                <c:pt idx="564">
                  <c:v>52.5</c:v>
                </c:pt>
                <c:pt idx="565">
                  <c:v>52.7</c:v>
                </c:pt>
                <c:pt idx="566">
                  <c:v>52.8</c:v>
                </c:pt>
                <c:pt idx="567">
                  <c:v>52.5</c:v>
                </c:pt>
                <c:pt idx="568">
                  <c:v>52.4</c:v>
                </c:pt>
                <c:pt idx="569">
                  <c:v>53.7</c:v>
                </c:pt>
                <c:pt idx="570">
                  <c:v>53.1</c:v>
                </c:pt>
                <c:pt idx="571">
                  <c:v>54.1</c:v>
                </c:pt>
                <c:pt idx="572">
                  <c:v>54.7</c:v>
                </c:pt>
                <c:pt idx="573">
                  <c:v>56.1</c:v>
                </c:pt>
                <c:pt idx="574">
                  <c:v>56.5</c:v>
                </c:pt>
                <c:pt idx="575">
                  <c:v>55.9</c:v>
                </c:pt>
                <c:pt idx="576">
                  <c:v>56</c:v>
                </c:pt>
                <c:pt idx="577">
                  <c:v>57.3</c:v>
                </c:pt>
                <c:pt idx="578">
                  <c:v>58.5</c:v>
                </c:pt>
                <c:pt idx="579">
                  <c:v>58</c:v>
                </c:pt>
                <c:pt idx="580">
                  <c:v>58.2</c:v>
                </c:pt>
                <c:pt idx="581">
                  <c:v>58.1</c:v>
                </c:pt>
                <c:pt idx="582">
                  <c:v>58.2</c:v>
                </c:pt>
                <c:pt idx="583">
                  <c:v>58.6</c:v>
                </c:pt>
                <c:pt idx="584">
                  <c:v>58.7</c:v>
                </c:pt>
                <c:pt idx="585">
                  <c:v>57.1</c:v>
                </c:pt>
                <c:pt idx="586">
                  <c:v>57.9</c:v>
                </c:pt>
                <c:pt idx="587">
                  <c:v>57.5</c:v>
                </c:pt>
                <c:pt idx="588">
                  <c:v>56.8</c:v>
                </c:pt>
                <c:pt idx="589">
                  <c:v>57.3</c:v>
                </c:pt>
                <c:pt idx="590">
                  <c:v>56</c:v>
                </c:pt>
                <c:pt idx="591">
                  <c:v>56.1</c:v>
                </c:pt>
                <c:pt idx="592">
                  <c:v>55</c:v>
                </c:pt>
                <c:pt idx="593">
                  <c:v>56.1</c:v>
                </c:pt>
                <c:pt idx="594">
                  <c:v>54.4</c:v>
                </c:pt>
                <c:pt idx="595">
                  <c:v>54.5</c:v>
                </c:pt>
                <c:pt idx="596">
                  <c:v>55</c:v>
                </c:pt>
                <c:pt idx="597">
                  <c:v>54.7</c:v>
                </c:pt>
                <c:pt idx="598">
                  <c:v>54.4</c:v>
                </c:pt>
                <c:pt idx="599">
                  <c:v>54</c:v>
                </c:pt>
                <c:pt idx="600">
                  <c:v>54.9</c:v>
                </c:pt>
                <c:pt idx="601">
                  <c:v>55</c:v>
                </c:pt>
                <c:pt idx="602">
                  <c:v>54.7</c:v>
                </c:pt>
                <c:pt idx="603">
                  <c:v>54.2</c:v>
                </c:pt>
                <c:pt idx="604">
                  <c:v>55.9</c:v>
                </c:pt>
                <c:pt idx="605">
                  <c:v>55.3</c:v>
                </c:pt>
                <c:pt idx="606">
                  <c:v>56.5</c:v>
                </c:pt>
                <c:pt idx="607">
                  <c:v>56.2</c:v>
                </c:pt>
                <c:pt idx="608">
                  <c:v>56</c:v>
                </c:pt>
                <c:pt idx="609">
                  <c:v>57.8</c:v>
                </c:pt>
                <c:pt idx="610">
                  <c:v>56.9</c:v>
                </c:pt>
                <c:pt idx="611">
                  <c:v>58.4</c:v>
                </c:pt>
                <c:pt idx="612">
                  <c:v>58.5</c:v>
                </c:pt>
                <c:pt idx="613">
                  <c:v>58.9</c:v>
                </c:pt>
                <c:pt idx="614">
                  <c:v>59.3</c:v>
                </c:pt>
                <c:pt idx="615">
                  <c:v>59.8</c:v>
                </c:pt>
                <c:pt idx="616">
                  <c:v>60.7</c:v>
                </c:pt>
                <c:pt idx="617">
                  <c:v>62.4</c:v>
                </c:pt>
                <c:pt idx="618">
                  <c:v>63</c:v>
                </c:pt>
                <c:pt idx="619">
                  <c:v>63.5</c:v>
                </c:pt>
                <c:pt idx="620">
                  <c:v>63.6</c:v>
                </c:pt>
                <c:pt idx="621">
                  <c:v>65.5</c:v>
                </c:pt>
                <c:pt idx="622">
                  <c:v>64.599999999999994</c:v>
                </c:pt>
                <c:pt idx="623">
                  <c:v>65.3</c:v>
                </c:pt>
                <c:pt idx="624">
                  <c:v>64.599999999999994</c:v>
                </c:pt>
                <c:pt idx="625">
                  <c:v>68.2</c:v>
                </c:pt>
                <c:pt idx="626">
                  <c:v>66.7</c:v>
                </c:pt>
                <c:pt idx="627">
                  <c:v>66</c:v>
                </c:pt>
                <c:pt idx="628">
                  <c:v>68.3</c:v>
                </c:pt>
                <c:pt idx="629">
                  <c:v>68.599999999999994</c:v>
                </c:pt>
                <c:pt idx="630">
                  <c:v>68.3</c:v>
                </c:pt>
                <c:pt idx="631">
                  <c:v>67.8</c:v>
                </c:pt>
                <c:pt idx="632">
                  <c:v>68.400000000000006</c:v>
                </c:pt>
                <c:pt idx="633">
                  <c:v>69.2</c:v>
                </c:pt>
                <c:pt idx="634">
                  <c:v>69.2</c:v>
                </c:pt>
                <c:pt idx="635">
                  <c:v>68.900000000000006</c:v>
                </c:pt>
                <c:pt idx="636">
                  <c:v>68.900000000000006</c:v>
                </c:pt>
                <c:pt idx="637">
                  <c:v>69.400000000000006</c:v>
                </c:pt>
                <c:pt idx="638">
                  <c:v>69.599999999999994</c:v>
                </c:pt>
                <c:pt idx="639">
                  <c:v>69.099999999999994</c:v>
                </c:pt>
                <c:pt idx="640">
                  <c:v>69.599999999999994</c:v>
                </c:pt>
                <c:pt idx="641">
                  <c:v>68</c:v>
                </c:pt>
                <c:pt idx="642">
                  <c:v>68.5</c:v>
                </c:pt>
                <c:pt idx="643">
                  <c:v>68.8</c:v>
                </c:pt>
                <c:pt idx="644">
                  <c:v>69.900000000000006</c:v>
                </c:pt>
                <c:pt idx="645">
                  <c:v>68.599999999999994</c:v>
                </c:pt>
                <c:pt idx="646">
                  <c:v>68.3</c:v>
                </c:pt>
                <c:pt idx="647">
                  <c:v>66.099999999999994</c:v>
                </c:pt>
                <c:pt idx="648">
                  <c:v>68.599999999999994</c:v>
                </c:pt>
                <c:pt idx="649">
                  <c:v>66.8</c:v>
                </c:pt>
                <c:pt idx="650">
                  <c:v>67.5</c:v>
                </c:pt>
                <c:pt idx="651">
                  <c:v>66.8</c:v>
                </c:pt>
                <c:pt idx="652">
                  <c:v>66.5</c:v>
                </c:pt>
                <c:pt idx="653">
                  <c:v>65.8</c:v>
                </c:pt>
                <c:pt idx="654">
                  <c:v>65.8</c:v>
                </c:pt>
                <c:pt idx="655">
                  <c:v>67.2</c:v>
                </c:pt>
                <c:pt idx="656">
                  <c:v>65.400000000000006</c:v>
                </c:pt>
                <c:pt idx="657">
                  <c:v>64.900000000000006</c:v>
                </c:pt>
                <c:pt idx="658">
                  <c:v>65.3</c:v>
                </c:pt>
                <c:pt idx="659">
                  <c:v>63.5</c:v>
                </c:pt>
                <c:pt idx="660">
                  <c:v>64.099999999999994</c:v>
                </c:pt>
                <c:pt idx="661">
                  <c:v>62.8</c:v>
                </c:pt>
                <c:pt idx="662">
                  <c:v>62.3</c:v>
                </c:pt>
                <c:pt idx="663">
                  <c:v>61.7</c:v>
                </c:pt>
                <c:pt idx="664">
                  <c:v>62.1</c:v>
                </c:pt>
                <c:pt idx="665">
                  <c:v>62.2</c:v>
                </c:pt>
                <c:pt idx="666">
                  <c:v>61</c:v>
                </c:pt>
                <c:pt idx="667">
                  <c:v>60.5</c:v>
                </c:pt>
                <c:pt idx="668">
                  <c:v>61.7</c:v>
                </c:pt>
                <c:pt idx="669">
                  <c:v>62.2</c:v>
                </c:pt>
                <c:pt idx="670">
                  <c:v>60.3</c:v>
                </c:pt>
                <c:pt idx="671">
                  <c:v>60.2</c:v>
                </c:pt>
                <c:pt idx="672">
                  <c:v>60.2</c:v>
                </c:pt>
                <c:pt idx="673">
                  <c:v>59.7</c:v>
                </c:pt>
                <c:pt idx="674">
                  <c:v>58.3</c:v>
                </c:pt>
                <c:pt idx="675">
                  <c:v>58.3</c:v>
                </c:pt>
                <c:pt idx="676">
                  <c:v>58.2</c:v>
                </c:pt>
                <c:pt idx="677">
                  <c:v>57.8</c:v>
                </c:pt>
                <c:pt idx="678">
                  <c:v>57.5</c:v>
                </c:pt>
                <c:pt idx="679">
                  <c:v>57.6</c:v>
                </c:pt>
                <c:pt idx="680">
                  <c:v>57</c:v>
                </c:pt>
                <c:pt idx="681">
                  <c:v>55</c:v>
                </c:pt>
                <c:pt idx="682">
                  <c:v>55.2</c:v>
                </c:pt>
                <c:pt idx="683">
                  <c:v>54.6</c:v>
                </c:pt>
                <c:pt idx="684">
                  <c:v>53.8</c:v>
                </c:pt>
                <c:pt idx="685">
                  <c:v>55.1</c:v>
                </c:pt>
                <c:pt idx="686">
                  <c:v>54.4</c:v>
                </c:pt>
                <c:pt idx="687">
                  <c:v>53.7</c:v>
                </c:pt>
                <c:pt idx="688">
                  <c:v>51.6</c:v>
                </c:pt>
                <c:pt idx="689">
                  <c:v>52.9</c:v>
                </c:pt>
                <c:pt idx="690">
                  <c:v>51.4</c:v>
                </c:pt>
                <c:pt idx="691">
                  <c:v>52.1</c:v>
                </c:pt>
                <c:pt idx="692">
                  <c:v>51.9</c:v>
                </c:pt>
                <c:pt idx="693">
                  <c:v>50.8</c:v>
                </c:pt>
                <c:pt idx="694">
                  <c:v>50.4</c:v>
                </c:pt>
                <c:pt idx="695">
                  <c:v>51.1</c:v>
                </c:pt>
                <c:pt idx="696">
                  <c:v>50.3</c:v>
                </c:pt>
                <c:pt idx="697">
                  <c:v>50.3</c:v>
                </c:pt>
                <c:pt idx="698">
                  <c:v>50.4</c:v>
                </c:pt>
                <c:pt idx="699">
                  <c:v>49.5</c:v>
                </c:pt>
                <c:pt idx="700">
                  <c:v>49.4</c:v>
                </c:pt>
                <c:pt idx="701">
                  <c:v>47.3</c:v>
                </c:pt>
                <c:pt idx="702">
                  <c:v>48</c:v>
                </c:pt>
                <c:pt idx="703">
                  <c:v>48.3</c:v>
                </c:pt>
                <c:pt idx="704">
                  <c:v>47.6</c:v>
                </c:pt>
                <c:pt idx="705">
                  <c:v>48.4</c:v>
                </c:pt>
                <c:pt idx="706">
                  <c:v>47.2</c:v>
                </c:pt>
                <c:pt idx="707">
                  <c:v>46</c:v>
                </c:pt>
                <c:pt idx="708">
                  <c:v>43.8</c:v>
                </c:pt>
                <c:pt idx="709">
                  <c:v>46.6</c:v>
                </c:pt>
                <c:pt idx="710">
                  <c:v>44.9</c:v>
                </c:pt>
                <c:pt idx="711">
                  <c:v>45.3</c:v>
                </c:pt>
                <c:pt idx="712">
                  <c:v>43.7</c:v>
                </c:pt>
                <c:pt idx="713">
                  <c:v>44</c:v>
                </c:pt>
                <c:pt idx="714">
                  <c:v>43.8</c:v>
                </c:pt>
                <c:pt idx="715">
                  <c:v>43.1</c:v>
                </c:pt>
                <c:pt idx="716">
                  <c:v>42.6</c:v>
                </c:pt>
                <c:pt idx="717">
                  <c:v>43.6</c:v>
                </c:pt>
                <c:pt idx="718">
                  <c:v>42.3</c:v>
                </c:pt>
                <c:pt idx="719">
                  <c:v>41.9</c:v>
                </c:pt>
                <c:pt idx="720">
                  <c:v>41.7</c:v>
                </c:pt>
                <c:pt idx="721">
                  <c:v>42</c:v>
                </c:pt>
                <c:pt idx="722">
                  <c:v>42.1</c:v>
                </c:pt>
                <c:pt idx="723">
                  <c:v>41.8</c:v>
                </c:pt>
                <c:pt idx="724">
                  <c:v>40.4</c:v>
                </c:pt>
                <c:pt idx="725">
                  <c:v>41.7</c:v>
                </c:pt>
                <c:pt idx="726">
                  <c:v>41.4</c:v>
                </c:pt>
                <c:pt idx="727">
                  <c:v>40.799999999999997</c:v>
                </c:pt>
                <c:pt idx="728">
                  <c:v>42.5</c:v>
                </c:pt>
                <c:pt idx="729">
                  <c:v>42.4</c:v>
                </c:pt>
                <c:pt idx="730">
                  <c:v>42.9</c:v>
                </c:pt>
                <c:pt idx="731">
                  <c:v>41.2</c:v>
                </c:pt>
                <c:pt idx="732">
                  <c:v>40.200000000000003</c:v>
                </c:pt>
                <c:pt idx="733">
                  <c:v>39.299999999999997</c:v>
                </c:pt>
                <c:pt idx="734">
                  <c:v>40.1</c:v>
                </c:pt>
                <c:pt idx="735">
                  <c:v>40.799999999999997</c:v>
                </c:pt>
                <c:pt idx="736">
                  <c:v>40.4</c:v>
                </c:pt>
                <c:pt idx="737">
                  <c:v>39.6</c:v>
                </c:pt>
                <c:pt idx="738">
                  <c:v>39.799999999999997</c:v>
                </c:pt>
                <c:pt idx="739">
                  <c:v>39.9</c:v>
                </c:pt>
                <c:pt idx="740">
                  <c:v>40.200000000000003</c:v>
                </c:pt>
                <c:pt idx="741">
                  <c:v>38.9</c:v>
                </c:pt>
                <c:pt idx="742">
                  <c:v>38.700000000000003</c:v>
                </c:pt>
                <c:pt idx="743">
                  <c:v>37.4</c:v>
                </c:pt>
                <c:pt idx="744">
                  <c:v>37.299999999999997</c:v>
                </c:pt>
                <c:pt idx="745">
                  <c:v>36.299999999999997</c:v>
                </c:pt>
                <c:pt idx="746">
                  <c:v>35.1</c:v>
                </c:pt>
                <c:pt idx="747">
                  <c:v>37</c:v>
                </c:pt>
                <c:pt idx="748">
                  <c:v>35</c:v>
                </c:pt>
                <c:pt idx="749">
                  <c:v>34.299999999999997</c:v>
                </c:pt>
                <c:pt idx="750">
                  <c:v>32.5</c:v>
                </c:pt>
                <c:pt idx="751">
                  <c:v>32.6</c:v>
                </c:pt>
                <c:pt idx="752">
                  <c:v>31</c:v>
                </c:pt>
                <c:pt idx="753">
                  <c:v>31.4</c:v>
                </c:pt>
                <c:pt idx="754">
                  <c:v>31.4</c:v>
                </c:pt>
                <c:pt idx="755">
                  <c:v>29.6</c:v>
                </c:pt>
                <c:pt idx="756">
                  <c:v>28.6</c:v>
                </c:pt>
                <c:pt idx="757">
                  <c:v>29.6</c:v>
                </c:pt>
                <c:pt idx="758">
                  <c:v>27.7</c:v>
                </c:pt>
                <c:pt idx="759">
                  <c:v>26.9</c:v>
                </c:pt>
                <c:pt idx="760">
                  <c:v>27.4</c:v>
                </c:pt>
                <c:pt idx="761">
                  <c:v>26.1</c:v>
                </c:pt>
                <c:pt idx="762">
                  <c:v>25.9</c:v>
                </c:pt>
                <c:pt idx="763">
                  <c:v>25.6</c:v>
                </c:pt>
                <c:pt idx="764">
                  <c:v>26.3</c:v>
                </c:pt>
                <c:pt idx="765">
                  <c:v>25.9</c:v>
                </c:pt>
                <c:pt idx="766">
                  <c:v>24.6</c:v>
                </c:pt>
                <c:pt idx="767">
                  <c:v>23.6</c:v>
                </c:pt>
                <c:pt idx="768">
                  <c:v>22</c:v>
                </c:pt>
                <c:pt idx="769">
                  <c:v>24.5</c:v>
                </c:pt>
                <c:pt idx="770">
                  <c:v>21.2</c:v>
                </c:pt>
                <c:pt idx="771">
                  <c:v>22.4</c:v>
                </c:pt>
                <c:pt idx="772">
                  <c:v>22.1</c:v>
                </c:pt>
                <c:pt idx="773">
                  <c:v>22.7</c:v>
                </c:pt>
                <c:pt idx="774">
                  <c:v>22.8</c:v>
                </c:pt>
                <c:pt idx="775">
                  <c:v>21.1</c:v>
                </c:pt>
                <c:pt idx="776">
                  <c:v>20.8</c:v>
                </c:pt>
                <c:pt idx="777">
                  <c:v>21</c:v>
                </c:pt>
                <c:pt idx="778">
                  <c:v>21.2</c:v>
                </c:pt>
                <c:pt idx="779">
                  <c:v>19.899999999999999</c:v>
                </c:pt>
                <c:pt idx="780">
                  <c:v>21.1</c:v>
                </c:pt>
                <c:pt idx="781">
                  <c:v>19.899999999999999</c:v>
                </c:pt>
                <c:pt idx="782">
                  <c:v>20.9</c:v>
                </c:pt>
                <c:pt idx="783">
                  <c:v>18.7</c:v>
                </c:pt>
                <c:pt idx="784">
                  <c:v>17</c:v>
                </c:pt>
                <c:pt idx="785">
                  <c:v>16.7</c:v>
                </c:pt>
                <c:pt idx="786">
                  <c:v>16.600000000000001</c:v>
                </c:pt>
                <c:pt idx="787">
                  <c:v>17</c:v>
                </c:pt>
                <c:pt idx="788">
                  <c:v>18.100000000000001</c:v>
                </c:pt>
                <c:pt idx="789">
                  <c:v>17.3</c:v>
                </c:pt>
                <c:pt idx="790">
                  <c:v>16.8</c:v>
                </c:pt>
                <c:pt idx="791">
                  <c:v>16.5</c:v>
                </c:pt>
                <c:pt idx="792">
                  <c:v>18.5</c:v>
                </c:pt>
                <c:pt idx="793">
                  <c:v>16.8</c:v>
                </c:pt>
                <c:pt idx="794">
                  <c:v>16.100000000000001</c:v>
                </c:pt>
                <c:pt idx="795">
                  <c:v>17.100000000000001</c:v>
                </c:pt>
                <c:pt idx="796">
                  <c:v>16.399999999999999</c:v>
                </c:pt>
                <c:pt idx="797">
                  <c:v>17.100000000000001</c:v>
                </c:pt>
                <c:pt idx="798">
                  <c:v>15.4</c:v>
                </c:pt>
                <c:pt idx="799">
                  <c:v>17.2</c:v>
                </c:pt>
                <c:pt idx="800">
                  <c:v>16.5</c:v>
                </c:pt>
                <c:pt idx="801">
                  <c:v>16</c:v>
                </c:pt>
                <c:pt idx="802">
                  <c:v>16.3</c:v>
                </c:pt>
                <c:pt idx="803">
                  <c:v>15.2</c:v>
                </c:pt>
                <c:pt idx="804">
                  <c:v>17.3</c:v>
                </c:pt>
                <c:pt idx="805">
                  <c:v>14.9</c:v>
                </c:pt>
                <c:pt idx="806">
                  <c:v>16.2</c:v>
                </c:pt>
                <c:pt idx="807">
                  <c:v>14.7</c:v>
                </c:pt>
                <c:pt idx="808">
                  <c:v>14.4</c:v>
                </c:pt>
                <c:pt idx="809">
                  <c:v>14.9</c:v>
                </c:pt>
                <c:pt idx="810">
                  <c:v>14.2</c:v>
                </c:pt>
                <c:pt idx="811">
                  <c:v>15</c:v>
                </c:pt>
                <c:pt idx="812">
                  <c:v>14.1</c:v>
                </c:pt>
                <c:pt idx="813">
                  <c:v>14.8</c:v>
                </c:pt>
                <c:pt idx="814">
                  <c:v>13.7</c:v>
                </c:pt>
                <c:pt idx="815">
                  <c:v>14</c:v>
                </c:pt>
                <c:pt idx="816">
                  <c:v>13.8</c:v>
                </c:pt>
                <c:pt idx="817">
                  <c:v>14.5</c:v>
                </c:pt>
                <c:pt idx="818">
                  <c:v>14.4</c:v>
                </c:pt>
                <c:pt idx="819">
                  <c:v>13.5</c:v>
                </c:pt>
                <c:pt idx="820">
                  <c:v>14.7</c:v>
                </c:pt>
                <c:pt idx="821">
                  <c:v>12.6</c:v>
                </c:pt>
                <c:pt idx="822">
                  <c:v>13.8</c:v>
                </c:pt>
                <c:pt idx="823">
                  <c:v>13</c:v>
                </c:pt>
                <c:pt idx="824">
                  <c:v>15</c:v>
                </c:pt>
                <c:pt idx="825">
                  <c:v>12.9</c:v>
                </c:pt>
                <c:pt idx="826">
                  <c:v>13.9</c:v>
                </c:pt>
                <c:pt idx="827">
                  <c:v>13.6</c:v>
                </c:pt>
                <c:pt idx="828">
                  <c:v>15.1</c:v>
                </c:pt>
                <c:pt idx="829">
                  <c:v>13.9</c:v>
                </c:pt>
                <c:pt idx="830">
                  <c:v>13.1</c:v>
                </c:pt>
                <c:pt idx="831">
                  <c:v>15.7</c:v>
                </c:pt>
                <c:pt idx="832">
                  <c:v>13.8</c:v>
                </c:pt>
                <c:pt idx="833">
                  <c:v>13.6</c:v>
                </c:pt>
                <c:pt idx="834">
                  <c:v>13.4</c:v>
                </c:pt>
                <c:pt idx="835">
                  <c:v>13.5</c:v>
                </c:pt>
                <c:pt idx="836">
                  <c:v>13.1</c:v>
                </c:pt>
                <c:pt idx="837">
                  <c:v>14.2</c:v>
                </c:pt>
                <c:pt idx="838">
                  <c:v>13.8</c:v>
                </c:pt>
                <c:pt idx="839">
                  <c:v>13.8</c:v>
                </c:pt>
                <c:pt idx="840">
                  <c:v>14.4</c:v>
                </c:pt>
                <c:pt idx="841">
                  <c:v>14.3</c:v>
                </c:pt>
                <c:pt idx="842">
                  <c:v>15.7</c:v>
                </c:pt>
                <c:pt idx="843">
                  <c:v>15.1</c:v>
                </c:pt>
                <c:pt idx="844">
                  <c:v>14.1</c:v>
                </c:pt>
                <c:pt idx="845">
                  <c:v>14.3</c:v>
                </c:pt>
                <c:pt idx="846">
                  <c:v>13.9</c:v>
                </c:pt>
                <c:pt idx="847">
                  <c:v>15.4</c:v>
                </c:pt>
                <c:pt idx="848">
                  <c:v>15.1</c:v>
                </c:pt>
                <c:pt idx="849">
                  <c:v>14.3</c:v>
                </c:pt>
                <c:pt idx="850">
                  <c:v>14.3</c:v>
                </c:pt>
                <c:pt idx="851">
                  <c:v>15.3</c:v>
                </c:pt>
                <c:pt idx="852">
                  <c:v>15.2</c:v>
                </c:pt>
                <c:pt idx="853">
                  <c:v>14.5</c:v>
                </c:pt>
                <c:pt idx="854">
                  <c:v>16.100000000000001</c:v>
                </c:pt>
                <c:pt idx="855">
                  <c:v>15.4</c:v>
                </c:pt>
                <c:pt idx="856">
                  <c:v>17</c:v>
                </c:pt>
                <c:pt idx="857">
                  <c:v>15.1</c:v>
                </c:pt>
                <c:pt idx="858">
                  <c:v>13.9</c:v>
                </c:pt>
                <c:pt idx="859">
                  <c:v>15.8</c:v>
                </c:pt>
                <c:pt idx="860">
                  <c:v>14.6</c:v>
                </c:pt>
                <c:pt idx="861">
                  <c:v>14.5</c:v>
                </c:pt>
                <c:pt idx="862">
                  <c:v>14.9</c:v>
                </c:pt>
                <c:pt idx="863">
                  <c:v>14.6</c:v>
                </c:pt>
                <c:pt idx="864">
                  <c:v>15.5</c:v>
                </c:pt>
                <c:pt idx="865">
                  <c:v>13.6</c:v>
                </c:pt>
                <c:pt idx="866">
                  <c:v>16.100000000000001</c:v>
                </c:pt>
                <c:pt idx="867">
                  <c:v>15.9</c:v>
                </c:pt>
                <c:pt idx="868">
                  <c:v>16</c:v>
                </c:pt>
                <c:pt idx="869">
                  <c:v>14.3</c:v>
                </c:pt>
                <c:pt idx="870">
                  <c:v>14.1</c:v>
                </c:pt>
                <c:pt idx="871">
                  <c:v>14.8</c:v>
                </c:pt>
                <c:pt idx="872">
                  <c:v>16.600000000000001</c:v>
                </c:pt>
                <c:pt idx="873">
                  <c:v>15</c:v>
                </c:pt>
                <c:pt idx="874">
                  <c:v>14.6</c:v>
                </c:pt>
                <c:pt idx="875">
                  <c:v>15.3</c:v>
                </c:pt>
                <c:pt idx="876">
                  <c:v>13.1</c:v>
                </c:pt>
                <c:pt idx="877">
                  <c:v>14.3</c:v>
                </c:pt>
                <c:pt idx="878">
                  <c:v>13.8</c:v>
                </c:pt>
                <c:pt idx="879">
                  <c:v>14.6</c:v>
                </c:pt>
                <c:pt idx="880">
                  <c:v>14.1</c:v>
                </c:pt>
                <c:pt idx="881">
                  <c:v>14.1</c:v>
                </c:pt>
                <c:pt idx="882">
                  <c:v>12.1</c:v>
                </c:pt>
                <c:pt idx="883">
                  <c:v>15.2</c:v>
                </c:pt>
                <c:pt idx="884">
                  <c:v>15.4</c:v>
                </c:pt>
                <c:pt idx="885">
                  <c:v>15.5</c:v>
                </c:pt>
                <c:pt idx="886">
                  <c:v>14.7</c:v>
                </c:pt>
                <c:pt idx="887">
                  <c:v>14.7</c:v>
                </c:pt>
                <c:pt idx="888">
                  <c:v>15.9</c:v>
                </c:pt>
                <c:pt idx="889">
                  <c:v>16.2</c:v>
                </c:pt>
                <c:pt idx="890">
                  <c:v>15.4</c:v>
                </c:pt>
                <c:pt idx="891">
                  <c:v>15.3</c:v>
                </c:pt>
                <c:pt idx="892">
                  <c:v>15.8</c:v>
                </c:pt>
                <c:pt idx="893">
                  <c:v>16</c:v>
                </c:pt>
                <c:pt idx="894">
                  <c:v>15.1</c:v>
                </c:pt>
                <c:pt idx="895">
                  <c:v>16.899999999999999</c:v>
                </c:pt>
                <c:pt idx="896">
                  <c:v>15.8</c:v>
                </c:pt>
                <c:pt idx="897">
                  <c:v>15.7</c:v>
                </c:pt>
                <c:pt idx="898">
                  <c:v>16.100000000000001</c:v>
                </c:pt>
                <c:pt idx="899">
                  <c:v>17</c:v>
                </c:pt>
                <c:pt idx="900">
                  <c:v>15.7</c:v>
                </c:pt>
                <c:pt idx="901">
                  <c:v>15</c:v>
                </c:pt>
                <c:pt idx="902">
                  <c:v>16.100000000000001</c:v>
                </c:pt>
                <c:pt idx="903">
                  <c:v>16</c:v>
                </c:pt>
                <c:pt idx="904">
                  <c:v>16.7</c:v>
                </c:pt>
                <c:pt idx="905">
                  <c:v>16</c:v>
                </c:pt>
                <c:pt idx="906">
                  <c:v>15.1</c:v>
                </c:pt>
                <c:pt idx="907">
                  <c:v>16.7</c:v>
                </c:pt>
                <c:pt idx="908">
                  <c:v>15.9</c:v>
                </c:pt>
                <c:pt idx="909">
                  <c:v>15.8</c:v>
                </c:pt>
                <c:pt idx="910">
                  <c:v>15.2</c:v>
                </c:pt>
                <c:pt idx="911">
                  <c:v>16.100000000000001</c:v>
                </c:pt>
                <c:pt idx="912">
                  <c:v>14.3</c:v>
                </c:pt>
                <c:pt idx="913">
                  <c:v>15.8</c:v>
                </c:pt>
                <c:pt idx="914">
                  <c:v>15.7</c:v>
                </c:pt>
                <c:pt idx="915">
                  <c:v>16.2</c:v>
                </c:pt>
                <c:pt idx="916">
                  <c:v>15.6</c:v>
                </c:pt>
                <c:pt idx="917">
                  <c:v>15.9</c:v>
                </c:pt>
                <c:pt idx="918">
                  <c:v>16.3</c:v>
                </c:pt>
                <c:pt idx="919">
                  <c:v>14.7</c:v>
                </c:pt>
                <c:pt idx="920">
                  <c:v>16.7</c:v>
                </c:pt>
                <c:pt idx="921">
                  <c:v>16.8</c:v>
                </c:pt>
                <c:pt idx="922">
                  <c:v>16</c:v>
                </c:pt>
                <c:pt idx="923">
                  <c:v>15.5</c:v>
                </c:pt>
                <c:pt idx="924">
                  <c:v>15</c:v>
                </c:pt>
                <c:pt idx="925">
                  <c:v>16.600000000000001</c:v>
                </c:pt>
                <c:pt idx="926">
                  <c:v>17.3</c:v>
                </c:pt>
                <c:pt idx="927">
                  <c:v>17.2</c:v>
                </c:pt>
                <c:pt idx="928">
                  <c:v>17.899999999999999</c:v>
                </c:pt>
                <c:pt idx="929">
                  <c:v>18</c:v>
                </c:pt>
                <c:pt idx="930">
                  <c:v>18.8</c:v>
                </c:pt>
                <c:pt idx="931">
                  <c:v>17.8</c:v>
                </c:pt>
                <c:pt idx="932">
                  <c:v>19.100000000000001</c:v>
                </c:pt>
                <c:pt idx="933">
                  <c:v>17.600000000000001</c:v>
                </c:pt>
                <c:pt idx="934">
                  <c:v>17.100000000000001</c:v>
                </c:pt>
                <c:pt idx="935">
                  <c:v>17.2</c:v>
                </c:pt>
                <c:pt idx="936">
                  <c:v>17.3</c:v>
                </c:pt>
                <c:pt idx="937">
                  <c:v>17</c:v>
                </c:pt>
                <c:pt idx="938">
                  <c:v>19</c:v>
                </c:pt>
                <c:pt idx="939">
                  <c:v>18.100000000000001</c:v>
                </c:pt>
                <c:pt idx="940">
                  <c:v>18.2</c:v>
                </c:pt>
                <c:pt idx="941">
                  <c:v>19.600000000000001</c:v>
                </c:pt>
                <c:pt idx="942">
                  <c:v>18.100000000000001</c:v>
                </c:pt>
                <c:pt idx="943">
                  <c:v>18.3</c:v>
                </c:pt>
                <c:pt idx="944">
                  <c:v>18.8</c:v>
                </c:pt>
                <c:pt idx="945">
                  <c:v>20.2</c:v>
                </c:pt>
                <c:pt idx="946">
                  <c:v>21.6</c:v>
                </c:pt>
                <c:pt idx="947">
                  <c:v>20</c:v>
                </c:pt>
                <c:pt idx="948">
                  <c:v>20.6</c:v>
                </c:pt>
                <c:pt idx="949">
                  <c:v>19.3</c:v>
                </c:pt>
                <c:pt idx="950">
                  <c:v>20.3</c:v>
                </c:pt>
                <c:pt idx="951">
                  <c:v>19.899999999999999</c:v>
                </c:pt>
                <c:pt idx="952">
                  <c:v>19.7</c:v>
                </c:pt>
                <c:pt idx="953">
                  <c:v>20.7</c:v>
                </c:pt>
                <c:pt idx="954">
                  <c:v>19.899999999999999</c:v>
                </c:pt>
                <c:pt idx="955">
                  <c:v>21.1</c:v>
                </c:pt>
                <c:pt idx="956">
                  <c:v>19.8</c:v>
                </c:pt>
                <c:pt idx="957">
                  <c:v>19</c:v>
                </c:pt>
                <c:pt idx="958">
                  <c:v>18.7</c:v>
                </c:pt>
                <c:pt idx="959">
                  <c:v>18.7</c:v>
                </c:pt>
                <c:pt idx="960">
                  <c:v>19.899999999999999</c:v>
                </c:pt>
                <c:pt idx="961">
                  <c:v>19</c:v>
                </c:pt>
                <c:pt idx="962">
                  <c:v>19.7</c:v>
                </c:pt>
                <c:pt idx="963">
                  <c:v>18.7</c:v>
                </c:pt>
                <c:pt idx="964">
                  <c:v>20.100000000000001</c:v>
                </c:pt>
                <c:pt idx="965">
                  <c:v>18.100000000000001</c:v>
                </c:pt>
                <c:pt idx="966">
                  <c:v>17.5</c:v>
                </c:pt>
                <c:pt idx="967">
                  <c:v>18.5</c:v>
                </c:pt>
                <c:pt idx="968">
                  <c:v>17.899999999999999</c:v>
                </c:pt>
                <c:pt idx="969">
                  <c:v>18.100000000000001</c:v>
                </c:pt>
                <c:pt idx="970">
                  <c:v>18.399999999999999</c:v>
                </c:pt>
                <c:pt idx="971">
                  <c:v>17.600000000000001</c:v>
                </c:pt>
                <c:pt idx="972">
                  <c:v>18.600000000000001</c:v>
                </c:pt>
                <c:pt idx="973">
                  <c:v>17.600000000000001</c:v>
                </c:pt>
                <c:pt idx="974">
                  <c:v>16.3</c:v>
                </c:pt>
                <c:pt idx="975">
                  <c:v>17.7</c:v>
                </c:pt>
                <c:pt idx="976">
                  <c:v>18.600000000000001</c:v>
                </c:pt>
                <c:pt idx="977">
                  <c:v>16.899999999999999</c:v>
                </c:pt>
                <c:pt idx="978">
                  <c:v>18.3</c:v>
                </c:pt>
                <c:pt idx="979">
                  <c:v>17.7</c:v>
                </c:pt>
                <c:pt idx="980">
                  <c:v>15.4</c:v>
                </c:pt>
                <c:pt idx="981">
                  <c:v>16.100000000000001</c:v>
                </c:pt>
                <c:pt idx="982">
                  <c:v>16.8</c:v>
                </c:pt>
                <c:pt idx="983">
                  <c:v>16.3</c:v>
                </c:pt>
                <c:pt idx="984">
                  <c:v>17.100000000000001</c:v>
                </c:pt>
                <c:pt idx="985">
                  <c:v>17.5</c:v>
                </c:pt>
                <c:pt idx="986">
                  <c:v>16.899999999999999</c:v>
                </c:pt>
                <c:pt idx="987">
                  <c:v>15.7</c:v>
                </c:pt>
                <c:pt idx="988">
                  <c:v>14.7</c:v>
                </c:pt>
                <c:pt idx="989">
                  <c:v>15.6</c:v>
                </c:pt>
                <c:pt idx="990">
                  <c:v>15.2</c:v>
                </c:pt>
                <c:pt idx="991">
                  <c:v>15.7</c:v>
                </c:pt>
                <c:pt idx="992">
                  <c:v>15.2</c:v>
                </c:pt>
                <c:pt idx="993">
                  <c:v>15.9</c:v>
                </c:pt>
                <c:pt idx="994">
                  <c:v>15.3</c:v>
                </c:pt>
                <c:pt idx="995">
                  <c:v>15</c:v>
                </c:pt>
                <c:pt idx="996">
                  <c:v>15</c:v>
                </c:pt>
                <c:pt idx="997">
                  <c:v>15.9</c:v>
                </c:pt>
                <c:pt idx="998">
                  <c:v>14.7</c:v>
                </c:pt>
                <c:pt idx="999">
                  <c:v>15.2</c:v>
                </c:pt>
                <c:pt idx="1000">
                  <c:v>17</c:v>
                </c:pt>
                <c:pt idx="1001">
                  <c:v>16.3</c:v>
                </c:pt>
                <c:pt idx="1002">
                  <c:v>17.7</c:v>
                </c:pt>
                <c:pt idx="1003">
                  <c:v>16.899999999999999</c:v>
                </c:pt>
                <c:pt idx="1004">
                  <c:v>17.8</c:v>
                </c:pt>
                <c:pt idx="1005">
                  <c:v>16.2</c:v>
                </c:pt>
                <c:pt idx="1006">
                  <c:v>17.3</c:v>
                </c:pt>
                <c:pt idx="1007">
                  <c:v>17.3</c:v>
                </c:pt>
                <c:pt idx="1008">
                  <c:v>17.2</c:v>
                </c:pt>
                <c:pt idx="1009">
                  <c:v>18.2</c:v>
                </c:pt>
                <c:pt idx="1010">
                  <c:v>19.3</c:v>
                </c:pt>
                <c:pt idx="1011">
                  <c:v>20</c:v>
                </c:pt>
                <c:pt idx="1012">
                  <c:v>19.8</c:v>
                </c:pt>
                <c:pt idx="1013">
                  <c:v>20.100000000000001</c:v>
                </c:pt>
                <c:pt idx="1014">
                  <c:v>22.5</c:v>
                </c:pt>
                <c:pt idx="1015">
                  <c:v>20.8</c:v>
                </c:pt>
                <c:pt idx="1016">
                  <c:v>20.6</c:v>
                </c:pt>
                <c:pt idx="1017">
                  <c:v>21.3</c:v>
                </c:pt>
                <c:pt idx="1018">
                  <c:v>21.3</c:v>
                </c:pt>
                <c:pt idx="1019">
                  <c:v>21.1</c:v>
                </c:pt>
                <c:pt idx="1020">
                  <c:v>22.5</c:v>
                </c:pt>
                <c:pt idx="1021">
                  <c:v>22.8</c:v>
                </c:pt>
                <c:pt idx="1022">
                  <c:v>22.8</c:v>
                </c:pt>
                <c:pt idx="1023">
                  <c:v>25.2</c:v>
                </c:pt>
                <c:pt idx="1024">
                  <c:v>24.9</c:v>
                </c:pt>
                <c:pt idx="1025">
                  <c:v>23.1</c:v>
                </c:pt>
                <c:pt idx="1026">
                  <c:v>27</c:v>
                </c:pt>
                <c:pt idx="1027">
                  <c:v>26.5</c:v>
                </c:pt>
                <c:pt idx="1028">
                  <c:v>27.5</c:v>
                </c:pt>
                <c:pt idx="1029">
                  <c:v>26.2</c:v>
                </c:pt>
                <c:pt idx="1030">
                  <c:v>26.1</c:v>
                </c:pt>
                <c:pt idx="1031">
                  <c:v>24.9</c:v>
                </c:pt>
                <c:pt idx="1032">
                  <c:v>25.9</c:v>
                </c:pt>
                <c:pt idx="1033">
                  <c:v>27.3</c:v>
                </c:pt>
                <c:pt idx="1034">
                  <c:v>28.8</c:v>
                </c:pt>
                <c:pt idx="1035">
                  <c:v>29.6</c:v>
                </c:pt>
                <c:pt idx="1036">
                  <c:v>28.7</c:v>
                </c:pt>
                <c:pt idx="1037">
                  <c:v>29</c:v>
                </c:pt>
                <c:pt idx="1038">
                  <c:v>28.8</c:v>
                </c:pt>
                <c:pt idx="1039">
                  <c:v>29</c:v>
                </c:pt>
                <c:pt idx="1040">
                  <c:v>30.5</c:v>
                </c:pt>
                <c:pt idx="1041">
                  <c:v>30.6</c:v>
                </c:pt>
                <c:pt idx="1042">
                  <c:v>29.9</c:v>
                </c:pt>
                <c:pt idx="1043">
                  <c:v>29.6</c:v>
                </c:pt>
                <c:pt idx="1044">
                  <c:v>30.7</c:v>
                </c:pt>
                <c:pt idx="1045">
                  <c:v>30.4</c:v>
                </c:pt>
                <c:pt idx="1046">
                  <c:v>30</c:v>
                </c:pt>
                <c:pt idx="1047">
                  <c:v>29.4</c:v>
                </c:pt>
                <c:pt idx="1048">
                  <c:v>30</c:v>
                </c:pt>
                <c:pt idx="1049">
                  <c:v>28.5</c:v>
                </c:pt>
                <c:pt idx="1050">
                  <c:v>29.7</c:v>
                </c:pt>
                <c:pt idx="1051">
                  <c:v>31</c:v>
                </c:pt>
                <c:pt idx="1052">
                  <c:v>30</c:v>
                </c:pt>
                <c:pt idx="1053">
                  <c:v>28.6</c:v>
                </c:pt>
                <c:pt idx="1054">
                  <c:v>28.5</c:v>
                </c:pt>
                <c:pt idx="1055">
                  <c:v>29.9</c:v>
                </c:pt>
                <c:pt idx="1056">
                  <c:v>29.6</c:v>
                </c:pt>
                <c:pt idx="1057">
                  <c:v>29.2</c:v>
                </c:pt>
                <c:pt idx="1058">
                  <c:v>29.3</c:v>
                </c:pt>
                <c:pt idx="1059">
                  <c:v>30.7</c:v>
                </c:pt>
                <c:pt idx="1060">
                  <c:v>28.5</c:v>
                </c:pt>
                <c:pt idx="1061">
                  <c:v>28.2</c:v>
                </c:pt>
                <c:pt idx="1062">
                  <c:v>28.4</c:v>
                </c:pt>
                <c:pt idx="1063">
                  <c:v>28.3</c:v>
                </c:pt>
                <c:pt idx="1064">
                  <c:v>29.7</c:v>
                </c:pt>
                <c:pt idx="1065">
                  <c:v>29.2</c:v>
                </c:pt>
                <c:pt idx="1066">
                  <c:v>28.7</c:v>
                </c:pt>
                <c:pt idx="1067">
                  <c:v>29.9</c:v>
                </c:pt>
                <c:pt idx="1068">
                  <c:v>29.4</c:v>
                </c:pt>
                <c:pt idx="1069">
                  <c:v>29.2</c:v>
                </c:pt>
                <c:pt idx="1070">
                  <c:v>29.8</c:v>
                </c:pt>
                <c:pt idx="1071">
                  <c:v>28</c:v>
                </c:pt>
                <c:pt idx="1072">
                  <c:v>28.7</c:v>
                </c:pt>
                <c:pt idx="1073">
                  <c:v>28.7</c:v>
                </c:pt>
                <c:pt idx="1074">
                  <c:v>28.7</c:v>
                </c:pt>
                <c:pt idx="1075">
                  <c:v>28.5</c:v>
                </c:pt>
                <c:pt idx="1076">
                  <c:v>27.2</c:v>
                </c:pt>
                <c:pt idx="1077">
                  <c:v>27.7</c:v>
                </c:pt>
                <c:pt idx="1078">
                  <c:v>27.2</c:v>
                </c:pt>
                <c:pt idx="1079">
                  <c:v>26.6</c:v>
                </c:pt>
                <c:pt idx="1080">
                  <c:v>27.5</c:v>
                </c:pt>
                <c:pt idx="1081">
                  <c:v>27</c:v>
                </c:pt>
                <c:pt idx="1082">
                  <c:v>26.7</c:v>
                </c:pt>
                <c:pt idx="1083">
                  <c:v>27</c:v>
                </c:pt>
                <c:pt idx="1084">
                  <c:v>28</c:v>
                </c:pt>
                <c:pt idx="1085">
                  <c:v>26.8</c:v>
                </c:pt>
                <c:pt idx="1086">
                  <c:v>27.6</c:v>
                </c:pt>
                <c:pt idx="1087">
                  <c:v>25.3</c:v>
                </c:pt>
                <c:pt idx="1088">
                  <c:v>25.7</c:v>
                </c:pt>
                <c:pt idx="1089">
                  <c:v>26.8</c:v>
                </c:pt>
                <c:pt idx="1090">
                  <c:v>26.5</c:v>
                </c:pt>
                <c:pt idx="1091">
                  <c:v>25.4</c:v>
                </c:pt>
                <c:pt idx="1092">
                  <c:v>25.8</c:v>
                </c:pt>
                <c:pt idx="1093">
                  <c:v>25.5</c:v>
                </c:pt>
                <c:pt idx="1094">
                  <c:v>26.5</c:v>
                </c:pt>
                <c:pt idx="1095">
                  <c:v>26</c:v>
                </c:pt>
                <c:pt idx="1096">
                  <c:v>26.3</c:v>
                </c:pt>
                <c:pt idx="1097">
                  <c:v>25.5</c:v>
                </c:pt>
                <c:pt idx="1098">
                  <c:v>26.7</c:v>
                </c:pt>
                <c:pt idx="1099">
                  <c:v>25</c:v>
                </c:pt>
                <c:pt idx="1100">
                  <c:v>26.9</c:v>
                </c:pt>
                <c:pt idx="1101">
                  <c:v>26.1</c:v>
                </c:pt>
                <c:pt idx="1102">
                  <c:v>25.3</c:v>
                </c:pt>
                <c:pt idx="1103">
                  <c:v>25.5</c:v>
                </c:pt>
                <c:pt idx="1104">
                  <c:v>24.3</c:v>
                </c:pt>
                <c:pt idx="1105">
                  <c:v>24.1</c:v>
                </c:pt>
                <c:pt idx="1106">
                  <c:v>24.5</c:v>
                </c:pt>
                <c:pt idx="1107">
                  <c:v>23.5</c:v>
                </c:pt>
                <c:pt idx="1108">
                  <c:v>23.9</c:v>
                </c:pt>
                <c:pt idx="1109">
                  <c:v>24</c:v>
                </c:pt>
                <c:pt idx="1110">
                  <c:v>23.5</c:v>
                </c:pt>
                <c:pt idx="1111">
                  <c:v>24.3</c:v>
                </c:pt>
                <c:pt idx="1112">
                  <c:v>22.5</c:v>
                </c:pt>
                <c:pt idx="1113">
                  <c:v>22.7</c:v>
                </c:pt>
                <c:pt idx="1114">
                  <c:v>22.6</c:v>
                </c:pt>
                <c:pt idx="1115">
                  <c:v>22.8</c:v>
                </c:pt>
                <c:pt idx="1116">
                  <c:v>23.2</c:v>
                </c:pt>
                <c:pt idx="1117">
                  <c:v>22.9</c:v>
                </c:pt>
                <c:pt idx="1118">
                  <c:v>21.7</c:v>
                </c:pt>
                <c:pt idx="1119">
                  <c:v>22</c:v>
                </c:pt>
                <c:pt idx="1120">
                  <c:v>21.4</c:v>
                </c:pt>
                <c:pt idx="1121">
                  <c:v>22.1</c:v>
                </c:pt>
                <c:pt idx="1122">
                  <c:v>21.8</c:v>
                </c:pt>
                <c:pt idx="1123">
                  <c:v>24.4</c:v>
                </c:pt>
                <c:pt idx="1124">
                  <c:v>23</c:v>
                </c:pt>
                <c:pt idx="1125">
                  <c:v>23.1</c:v>
                </c:pt>
                <c:pt idx="1126">
                  <c:v>20.9</c:v>
                </c:pt>
                <c:pt idx="1127">
                  <c:v>18.3</c:v>
                </c:pt>
                <c:pt idx="1128">
                  <c:v>17.600000000000001</c:v>
                </c:pt>
                <c:pt idx="1129">
                  <c:v>16.899999999999999</c:v>
                </c:pt>
                <c:pt idx="1130">
                  <c:v>17.5</c:v>
                </c:pt>
                <c:pt idx="1131">
                  <c:v>19.7</c:v>
                </c:pt>
                <c:pt idx="1132">
                  <c:v>20.6</c:v>
                </c:pt>
                <c:pt idx="1133">
                  <c:v>20.7</c:v>
                </c:pt>
                <c:pt idx="1134">
                  <c:v>20.9</c:v>
                </c:pt>
                <c:pt idx="1135">
                  <c:v>18.8</c:v>
                </c:pt>
                <c:pt idx="1136">
                  <c:v>18</c:v>
                </c:pt>
                <c:pt idx="1137">
                  <c:v>17.7</c:v>
                </c:pt>
                <c:pt idx="1138">
                  <c:v>18.399999999999999</c:v>
                </c:pt>
                <c:pt idx="1139">
                  <c:v>17.600000000000001</c:v>
                </c:pt>
                <c:pt idx="1140">
                  <c:v>17.899999999999999</c:v>
                </c:pt>
                <c:pt idx="1141">
                  <c:v>19.100000000000001</c:v>
                </c:pt>
                <c:pt idx="1142">
                  <c:v>21</c:v>
                </c:pt>
                <c:pt idx="1143">
                  <c:v>18.600000000000001</c:v>
                </c:pt>
                <c:pt idx="1144">
                  <c:v>19.7</c:v>
                </c:pt>
                <c:pt idx="1145">
                  <c:v>19</c:v>
                </c:pt>
                <c:pt idx="1146">
                  <c:v>17.7</c:v>
                </c:pt>
                <c:pt idx="1147">
                  <c:v>17.7</c:v>
                </c:pt>
                <c:pt idx="1148">
                  <c:v>17.3</c:v>
                </c:pt>
                <c:pt idx="1149">
                  <c:v>17.899999999999999</c:v>
                </c:pt>
                <c:pt idx="1150">
                  <c:v>17.399999999999999</c:v>
                </c:pt>
                <c:pt idx="1151">
                  <c:v>16.8</c:v>
                </c:pt>
                <c:pt idx="1152">
                  <c:v>17.100000000000001</c:v>
                </c:pt>
                <c:pt idx="1153">
                  <c:v>16.5</c:v>
                </c:pt>
                <c:pt idx="1154">
                  <c:v>15.1</c:v>
                </c:pt>
                <c:pt idx="1155">
                  <c:v>15.7</c:v>
                </c:pt>
                <c:pt idx="1156">
                  <c:v>16</c:v>
                </c:pt>
                <c:pt idx="1157">
                  <c:v>15.7</c:v>
                </c:pt>
                <c:pt idx="1158">
                  <c:v>15.4</c:v>
                </c:pt>
                <c:pt idx="1159">
                  <c:v>15.6</c:v>
                </c:pt>
                <c:pt idx="1160">
                  <c:v>16</c:v>
                </c:pt>
                <c:pt idx="1161">
                  <c:v>16.2</c:v>
                </c:pt>
                <c:pt idx="1162">
                  <c:v>15.2</c:v>
                </c:pt>
                <c:pt idx="1163">
                  <c:v>16</c:v>
                </c:pt>
                <c:pt idx="1164">
                  <c:v>15.5</c:v>
                </c:pt>
                <c:pt idx="1165">
                  <c:v>17.2</c:v>
                </c:pt>
                <c:pt idx="1166">
                  <c:v>15.6</c:v>
                </c:pt>
                <c:pt idx="1167">
                  <c:v>16.600000000000001</c:v>
                </c:pt>
                <c:pt idx="1168">
                  <c:v>16</c:v>
                </c:pt>
                <c:pt idx="1169">
                  <c:v>15.8</c:v>
                </c:pt>
                <c:pt idx="1170">
                  <c:v>16.7</c:v>
                </c:pt>
                <c:pt idx="1171">
                  <c:v>16.7</c:v>
                </c:pt>
                <c:pt idx="1172">
                  <c:v>18.3</c:v>
                </c:pt>
                <c:pt idx="1173">
                  <c:v>18.2</c:v>
                </c:pt>
                <c:pt idx="1174">
                  <c:v>17</c:v>
                </c:pt>
                <c:pt idx="1175">
                  <c:v>17</c:v>
                </c:pt>
                <c:pt idx="1176">
                  <c:v>17.899999999999999</c:v>
                </c:pt>
                <c:pt idx="1177">
                  <c:v>18.100000000000001</c:v>
                </c:pt>
                <c:pt idx="1178">
                  <c:v>19.3</c:v>
                </c:pt>
                <c:pt idx="1179">
                  <c:v>19.7</c:v>
                </c:pt>
                <c:pt idx="1180">
                  <c:v>19.2</c:v>
                </c:pt>
                <c:pt idx="1181">
                  <c:v>19.899999999999999</c:v>
                </c:pt>
                <c:pt idx="1182">
                  <c:v>20</c:v>
                </c:pt>
                <c:pt idx="1183">
                  <c:v>21</c:v>
                </c:pt>
                <c:pt idx="1184">
                  <c:v>19.3</c:v>
                </c:pt>
                <c:pt idx="1185">
                  <c:v>20.7</c:v>
                </c:pt>
                <c:pt idx="1186">
                  <c:v>20.7</c:v>
                </c:pt>
                <c:pt idx="1187">
                  <c:v>21</c:v>
                </c:pt>
                <c:pt idx="1188">
                  <c:v>21.7</c:v>
                </c:pt>
                <c:pt idx="1189">
                  <c:v>22.6</c:v>
                </c:pt>
                <c:pt idx="1190">
                  <c:v>21.1</c:v>
                </c:pt>
                <c:pt idx="1191">
                  <c:v>21.6</c:v>
                </c:pt>
                <c:pt idx="1192">
                  <c:v>22.8</c:v>
                </c:pt>
                <c:pt idx="1193">
                  <c:v>21</c:v>
                </c:pt>
                <c:pt idx="1194">
                  <c:v>22.5</c:v>
                </c:pt>
                <c:pt idx="1195">
                  <c:v>21.7</c:v>
                </c:pt>
                <c:pt idx="1196">
                  <c:v>22.1</c:v>
                </c:pt>
                <c:pt idx="1197">
                  <c:v>23.4</c:v>
                </c:pt>
                <c:pt idx="1198">
                  <c:v>22.5</c:v>
                </c:pt>
                <c:pt idx="1199">
                  <c:v>23.8</c:v>
                </c:pt>
                <c:pt idx="1200">
                  <c:v>23</c:v>
                </c:pt>
                <c:pt idx="1201">
                  <c:v>21.5</c:v>
                </c:pt>
                <c:pt idx="1202">
                  <c:v>23.8</c:v>
                </c:pt>
                <c:pt idx="1203">
                  <c:v>22.3</c:v>
                </c:pt>
                <c:pt idx="1204">
                  <c:v>24</c:v>
                </c:pt>
                <c:pt idx="1205">
                  <c:v>23.2</c:v>
                </c:pt>
                <c:pt idx="1206">
                  <c:v>23.8</c:v>
                </c:pt>
                <c:pt idx="1207">
                  <c:v>24.6</c:v>
                </c:pt>
                <c:pt idx="1208">
                  <c:v>23.1</c:v>
                </c:pt>
                <c:pt idx="1209">
                  <c:v>25.1</c:v>
                </c:pt>
                <c:pt idx="1210">
                  <c:v>24.5</c:v>
                </c:pt>
                <c:pt idx="1211">
                  <c:v>25.4</c:v>
                </c:pt>
                <c:pt idx="1212">
                  <c:v>24.7</c:v>
                </c:pt>
                <c:pt idx="1213">
                  <c:v>24.5</c:v>
                </c:pt>
                <c:pt idx="1214">
                  <c:v>25.1</c:v>
                </c:pt>
                <c:pt idx="1215">
                  <c:v>25.7</c:v>
                </c:pt>
                <c:pt idx="1216">
                  <c:v>24.8</c:v>
                </c:pt>
                <c:pt idx="1217">
                  <c:v>25.8</c:v>
                </c:pt>
                <c:pt idx="1218">
                  <c:v>24.9</c:v>
                </c:pt>
                <c:pt idx="1219">
                  <c:v>24.6</c:v>
                </c:pt>
                <c:pt idx="1220">
                  <c:v>24.1</c:v>
                </c:pt>
                <c:pt idx="1221">
                  <c:v>25.6</c:v>
                </c:pt>
                <c:pt idx="1222">
                  <c:v>23.9</c:v>
                </c:pt>
                <c:pt idx="1223">
                  <c:v>24.9</c:v>
                </c:pt>
                <c:pt idx="1224">
                  <c:v>24.7</c:v>
                </c:pt>
                <c:pt idx="1225">
                  <c:v>25.6</c:v>
                </c:pt>
                <c:pt idx="1226">
                  <c:v>25.5</c:v>
                </c:pt>
                <c:pt idx="1227">
                  <c:v>24.7</c:v>
                </c:pt>
                <c:pt idx="1228">
                  <c:v>25.6</c:v>
                </c:pt>
                <c:pt idx="1229">
                  <c:v>24.9</c:v>
                </c:pt>
                <c:pt idx="1230">
                  <c:v>25.4</c:v>
                </c:pt>
                <c:pt idx="1231">
                  <c:v>24.3</c:v>
                </c:pt>
                <c:pt idx="1232">
                  <c:v>23.7</c:v>
                </c:pt>
                <c:pt idx="1233">
                  <c:v>24.1</c:v>
                </c:pt>
                <c:pt idx="1234">
                  <c:v>23.4</c:v>
                </c:pt>
                <c:pt idx="1235">
                  <c:v>24.1</c:v>
                </c:pt>
                <c:pt idx="1236">
                  <c:v>23.5</c:v>
                </c:pt>
                <c:pt idx="1237">
                  <c:v>24.1</c:v>
                </c:pt>
                <c:pt idx="1238">
                  <c:v>23.5</c:v>
                </c:pt>
                <c:pt idx="1239">
                  <c:v>25.6</c:v>
                </c:pt>
                <c:pt idx="1240">
                  <c:v>23.3</c:v>
                </c:pt>
                <c:pt idx="1241">
                  <c:v>23</c:v>
                </c:pt>
                <c:pt idx="1242">
                  <c:v>21.8</c:v>
                </c:pt>
                <c:pt idx="1243">
                  <c:v>21.2</c:v>
                </c:pt>
                <c:pt idx="1244">
                  <c:v>21.2</c:v>
                </c:pt>
                <c:pt idx="1245">
                  <c:v>21.7</c:v>
                </c:pt>
                <c:pt idx="1246">
                  <c:v>21.2</c:v>
                </c:pt>
                <c:pt idx="1247">
                  <c:v>20.3</c:v>
                </c:pt>
                <c:pt idx="1248">
                  <c:v>19</c:v>
                </c:pt>
                <c:pt idx="1249">
                  <c:v>19.8</c:v>
                </c:pt>
                <c:pt idx="1250">
                  <c:v>19.399999999999999</c:v>
                </c:pt>
                <c:pt idx="1251">
                  <c:v>18.600000000000001</c:v>
                </c:pt>
                <c:pt idx="1252">
                  <c:v>19.2</c:v>
                </c:pt>
                <c:pt idx="1253">
                  <c:v>18.8</c:v>
                </c:pt>
                <c:pt idx="1254">
                  <c:v>19.399999999999999</c:v>
                </c:pt>
                <c:pt idx="1255">
                  <c:v>19</c:v>
                </c:pt>
                <c:pt idx="1256">
                  <c:v>17.8</c:v>
                </c:pt>
                <c:pt idx="1257">
                  <c:v>18.5</c:v>
                </c:pt>
                <c:pt idx="1258">
                  <c:v>18.5</c:v>
                </c:pt>
                <c:pt idx="1259">
                  <c:v>18.5</c:v>
                </c:pt>
                <c:pt idx="1260">
                  <c:v>18.399999999999999</c:v>
                </c:pt>
                <c:pt idx="1261">
                  <c:v>19.399999999999999</c:v>
                </c:pt>
                <c:pt idx="1262">
                  <c:v>20.8</c:v>
                </c:pt>
                <c:pt idx="1263">
                  <c:v>20.100000000000001</c:v>
                </c:pt>
                <c:pt idx="1264">
                  <c:v>20</c:v>
                </c:pt>
                <c:pt idx="1265">
                  <c:v>21.9</c:v>
                </c:pt>
                <c:pt idx="1266">
                  <c:v>20.3</c:v>
                </c:pt>
                <c:pt idx="1267">
                  <c:v>22.2</c:v>
                </c:pt>
                <c:pt idx="1268">
                  <c:v>22.3</c:v>
                </c:pt>
                <c:pt idx="1269">
                  <c:v>20.7</c:v>
                </c:pt>
                <c:pt idx="1270">
                  <c:v>22.2</c:v>
                </c:pt>
                <c:pt idx="1271">
                  <c:v>21.5</c:v>
                </c:pt>
                <c:pt idx="1272">
                  <c:v>21.5</c:v>
                </c:pt>
                <c:pt idx="1273">
                  <c:v>22.1</c:v>
                </c:pt>
                <c:pt idx="1274">
                  <c:v>23.7</c:v>
                </c:pt>
                <c:pt idx="1275">
                  <c:v>24.7</c:v>
                </c:pt>
                <c:pt idx="1276">
                  <c:v>24.8</c:v>
                </c:pt>
                <c:pt idx="1277">
                  <c:v>24.7</c:v>
                </c:pt>
                <c:pt idx="1278">
                  <c:v>26.3</c:v>
                </c:pt>
                <c:pt idx="1279">
                  <c:v>25.3</c:v>
                </c:pt>
                <c:pt idx="1280">
                  <c:v>25.9</c:v>
                </c:pt>
                <c:pt idx="1281">
                  <c:v>27.1</c:v>
                </c:pt>
                <c:pt idx="1282">
                  <c:v>26.5</c:v>
                </c:pt>
                <c:pt idx="1283">
                  <c:v>28</c:v>
                </c:pt>
                <c:pt idx="1284">
                  <c:v>26.6</c:v>
                </c:pt>
                <c:pt idx="1285">
                  <c:v>28</c:v>
                </c:pt>
                <c:pt idx="1286">
                  <c:v>30.7</c:v>
                </c:pt>
                <c:pt idx="1287">
                  <c:v>29.5</c:v>
                </c:pt>
                <c:pt idx="1288">
                  <c:v>29.5</c:v>
                </c:pt>
                <c:pt idx="1289">
                  <c:v>29.2</c:v>
                </c:pt>
                <c:pt idx="1290">
                  <c:v>29</c:v>
                </c:pt>
                <c:pt idx="1291">
                  <c:v>29.2</c:v>
                </c:pt>
                <c:pt idx="1292">
                  <c:v>30.6</c:v>
                </c:pt>
                <c:pt idx="1293">
                  <c:v>32.9</c:v>
                </c:pt>
                <c:pt idx="1294">
                  <c:v>31.7</c:v>
                </c:pt>
                <c:pt idx="1295">
                  <c:v>32.5</c:v>
                </c:pt>
                <c:pt idx="1296">
                  <c:v>35</c:v>
                </c:pt>
                <c:pt idx="1297">
                  <c:v>35.6</c:v>
                </c:pt>
                <c:pt idx="1298">
                  <c:v>35.700000000000003</c:v>
                </c:pt>
                <c:pt idx="1299">
                  <c:v>36.1</c:v>
                </c:pt>
                <c:pt idx="1300">
                  <c:v>36.5</c:v>
                </c:pt>
                <c:pt idx="1301">
                  <c:v>36.200000000000003</c:v>
                </c:pt>
                <c:pt idx="1302">
                  <c:v>35.299999999999997</c:v>
                </c:pt>
                <c:pt idx="1303">
                  <c:v>35.9</c:v>
                </c:pt>
                <c:pt idx="1304">
                  <c:v>37.799999999999997</c:v>
                </c:pt>
                <c:pt idx="1305">
                  <c:v>36.6</c:v>
                </c:pt>
                <c:pt idx="1306">
                  <c:v>37.1</c:v>
                </c:pt>
                <c:pt idx="1307">
                  <c:v>36.9</c:v>
                </c:pt>
                <c:pt idx="1308">
                  <c:v>36.4</c:v>
                </c:pt>
                <c:pt idx="1309">
                  <c:v>37.6</c:v>
                </c:pt>
                <c:pt idx="1310">
                  <c:v>36.700000000000003</c:v>
                </c:pt>
                <c:pt idx="1311">
                  <c:v>37</c:v>
                </c:pt>
                <c:pt idx="1312">
                  <c:v>37.1</c:v>
                </c:pt>
                <c:pt idx="1313">
                  <c:v>37.1</c:v>
                </c:pt>
                <c:pt idx="1314">
                  <c:v>37.299999999999997</c:v>
                </c:pt>
                <c:pt idx="1315">
                  <c:v>37.799999999999997</c:v>
                </c:pt>
                <c:pt idx="1316">
                  <c:v>38.200000000000003</c:v>
                </c:pt>
                <c:pt idx="1317">
                  <c:v>39.799999999999997</c:v>
                </c:pt>
                <c:pt idx="1318">
                  <c:v>37.5</c:v>
                </c:pt>
                <c:pt idx="1319">
                  <c:v>38.299999999999997</c:v>
                </c:pt>
                <c:pt idx="1320">
                  <c:v>39.299999999999997</c:v>
                </c:pt>
                <c:pt idx="1321">
                  <c:v>39.799999999999997</c:v>
                </c:pt>
                <c:pt idx="1322">
                  <c:v>39.799999999999997</c:v>
                </c:pt>
                <c:pt idx="1323">
                  <c:v>38.299999999999997</c:v>
                </c:pt>
                <c:pt idx="1324">
                  <c:v>37.9</c:v>
                </c:pt>
                <c:pt idx="1325">
                  <c:v>38.700000000000003</c:v>
                </c:pt>
                <c:pt idx="1326">
                  <c:v>39.700000000000003</c:v>
                </c:pt>
                <c:pt idx="1327">
                  <c:v>39.700000000000003</c:v>
                </c:pt>
                <c:pt idx="1328">
                  <c:v>39.200000000000003</c:v>
                </c:pt>
                <c:pt idx="1329">
                  <c:v>40.1</c:v>
                </c:pt>
                <c:pt idx="1330">
                  <c:v>40.4</c:v>
                </c:pt>
                <c:pt idx="1331">
                  <c:v>39.5</c:v>
                </c:pt>
                <c:pt idx="1332">
                  <c:v>38.4</c:v>
                </c:pt>
                <c:pt idx="1333">
                  <c:v>40.700000000000003</c:v>
                </c:pt>
                <c:pt idx="1334">
                  <c:v>40.4</c:v>
                </c:pt>
                <c:pt idx="1335">
                  <c:v>40.4</c:v>
                </c:pt>
                <c:pt idx="1336">
                  <c:v>39.799999999999997</c:v>
                </c:pt>
                <c:pt idx="1337">
                  <c:v>35.200000000000003</c:v>
                </c:pt>
                <c:pt idx="1338">
                  <c:v>34.9</c:v>
                </c:pt>
                <c:pt idx="1339">
                  <c:v>34.5</c:v>
                </c:pt>
                <c:pt idx="1340">
                  <c:v>34.6</c:v>
                </c:pt>
                <c:pt idx="1341">
                  <c:v>34.4</c:v>
                </c:pt>
                <c:pt idx="1342">
                  <c:v>32.700000000000003</c:v>
                </c:pt>
                <c:pt idx="1343">
                  <c:v>33.200000000000003</c:v>
                </c:pt>
                <c:pt idx="1344">
                  <c:v>31.9</c:v>
                </c:pt>
                <c:pt idx="1345">
                  <c:v>30.9</c:v>
                </c:pt>
                <c:pt idx="1346">
                  <c:v>31.6</c:v>
                </c:pt>
                <c:pt idx="1347">
                  <c:v>29.8</c:v>
                </c:pt>
                <c:pt idx="1348">
                  <c:v>28.5</c:v>
                </c:pt>
                <c:pt idx="1349">
                  <c:v>29</c:v>
                </c:pt>
                <c:pt idx="1350">
                  <c:v>28</c:v>
                </c:pt>
                <c:pt idx="1351">
                  <c:v>26.5</c:v>
                </c:pt>
                <c:pt idx="1352">
                  <c:v>27.6</c:v>
                </c:pt>
                <c:pt idx="1353">
                  <c:v>27.1</c:v>
                </c:pt>
                <c:pt idx="1354">
                  <c:v>24.5</c:v>
                </c:pt>
                <c:pt idx="1355">
                  <c:v>25.9</c:v>
                </c:pt>
                <c:pt idx="1356">
                  <c:v>23.8</c:v>
                </c:pt>
                <c:pt idx="1357">
                  <c:v>23</c:v>
                </c:pt>
                <c:pt idx="1358">
                  <c:v>23.1</c:v>
                </c:pt>
                <c:pt idx="1359">
                  <c:v>22</c:v>
                </c:pt>
                <c:pt idx="1360">
                  <c:v>22.6</c:v>
                </c:pt>
                <c:pt idx="1361">
                  <c:v>22</c:v>
                </c:pt>
                <c:pt idx="1362">
                  <c:v>21</c:v>
                </c:pt>
                <c:pt idx="1363">
                  <c:v>21.4</c:v>
                </c:pt>
                <c:pt idx="1364">
                  <c:v>18.8</c:v>
                </c:pt>
                <c:pt idx="1365">
                  <c:v>21.2</c:v>
                </c:pt>
                <c:pt idx="1366">
                  <c:v>21.3</c:v>
                </c:pt>
                <c:pt idx="1367">
                  <c:v>21.2</c:v>
                </c:pt>
                <c:pt idx="1368">
                  <c:v>20.6</c:v>
                </c:pt>
                <c:pt idx="1369">
                  <c:v>22.4</c:v>
                </c:pt>
                <c:pt idx="1370">
                  <c:v>22</c:v>
                </c:pt>
                <c:pt idx="1371">
                  <c:v>23.8</c:v>
                </c:pt>
                <c:pt idx="1372">
                  <c:v>22</c:v>
                </c:pt>
                <c:pt idx="1373">
                  <c:v>20.2</c:v>
                </c:pt>
                <c:pt idx="1374">
                  <c:v>19.8</c:v>
                </c:pt>
                <c:pt idx="1375">
                  <c:v>21</c:v>
                </c:pt>
                <c:pt idx="1376">
                  <c:v>21.9</c:v>
                </c:pt>
                <c:pt idx="1377">
                  <c:v>22.4</c:v>
                </c:pt>
                <c:pt idx="1378">
                  <c:v>21.9</c:v>
                </c:pt>
                <c:pt idx="1379">
                  <c:v>20.9</c:v>
                </c:pt>
                <c:pt idx="1380">
                  <c:v>21.7</c:v>
                </c:pt>
                <c:pt idx="1381">
                  <c:v>21.2</c:v>
                </c:pt>
                <c:pt idx="1382">
                  <c:v>20.7</c:v>
                </c:pt>
                <c:pt idx="1383">
                  <c:v>21.5</c:v>
                </c:pt>
                <c:pt idx="1384">
                  <c:v>21.4</c:v>
                </c:pt>
                <c:pt idx="1385">
                  <c:v>19.100000000000001</c:v>
                </c:pt>
                <c:pt idx="1386">
                  <c:v>20.9</c:v>
                </c:pt>
                <c:pt idx="1387">
                  <c:v>21.7</c:v>
                </c:pt>
                <c:pt idx="1388">
                  <c:v>21.4</c:v>
                </c:pt>
                <c:pt idx="1389">
                  <c:v>21.4</c:v>
                </c:pt>
                <c:pt idx="1390">
                  <c:v>20.2</c:v>
                </c:pt>
                <c:pt idx="1391">
                  <c:v>21.9</c:v>
                </c:pt>
                <c:pt idx="1392">
                  <c:v>20.8</c:v>
                </c:pt>
                <c:pt idx="1393">
                  <c:v>20.3</c:v>
                </c:pt>
                <c:pt idx="1394">
                  <c:v>19.7</c:v>
                </c:pt>
                <c:pt idx="1395">
                  <c:v>21</c:v>
                </c:pt>
                <c:pt idx="1396">
                  <c:v>20.399999999999999</c:v>
                </c:pt>
                <c:pt idx="1397">
                  <c:v>21.6</c:v>
                </c:pt>
                <c:pt idx="1398">
                  <c:v>21.8</c:v>
                </c:pt>
                <c:pt idx="1399">
                  <c:v>22</c:v>
                </c:pt>
                <c:pt idx="1400">
                  <c:v>23</c:v>
                </c:pt>
                <c:pt idx="1401">
                  <c:v>21.2</c:v>
                </c:pt>
                <c:pt idx="1402">
                  <c:v>21.8</c:v>
                </c:pt>
                <c:pt idx="1403">
                  <c:v>22.3</c:v>
                </c:pt>
                <c:pt idx="1404">
                  <c:v>21.7</c:v>
                </c:pt>
                <c:pt idx="1405">
                  <c:v>22.5</c:v>
                </c:pt>
                <c:pt idx="1406">
                  <c:v>22.3</c:v>
                </c:pt>
                <c:pt idx="1407">
                  <c:v>21.9</c:v>
                </c:pt>
                <c:pt idx="1408">
                  <c:v>22</c:v>
                </c:pt>
                <c:pt idx="1409">
                  <c:v>22.8</c:v>
                </c:pt>
                <c:pt idx="1410">
                  <c:v>22.7</c:v>
                </c:pt>
                <c:pt idx="1411">
                  <c:v>20.6</c:v>
                </c:pt>
                <c:pt idx="1412">
                  <c:v>20.3</c:v>
                </c:pt>
                <c:pt idx="1413">
                  <c:v>21.6</c:v>
                </c:pt>
                <c:pt idx="1414">
                  <c:v>22.1</c:v>
                </c:pt>
                <c:pt idx="1415">
                  <c:v>21</c:v>
                </c:pt>
                <c:pt idx="1416">
                  <c:v>22.4</c:v>
                </c:pt>
                <c:pt idx="1417">
                  <c:v>21.9</c:v>
                </c:pt>
                <c:pt idx="1418">
                  <c:v>22.2</c:v>
                </c:pt>
                <c:pt idx="1419">
                  <c:v>21</c:v>
                </c:pt>
                <c:pt idx="1420">
                  <c:v>21.1</c:v>
                </c:pt>
                <c:pt idx="1421">
                  <c:v>21.9</c:v>
                </c:pt>
                <c:pt idx="1422">
                  <c:v>21.8</c:v>
                </c:pt>
                <c:pt idx="1423">
                  <c:v>22.5</c:v>
                </c:pt>
                <c:pt idx="1424">
                  <c:v>22.3</c:v>
                </c:pt>
                <c:pt idx="1425">
                  <c:v>22</c:v>
                </c:pt>
                <c:pt idx="1426">
                  <c:v>21.4</c:v>
                </c:pt>
                <c:pt idx="1427">
                  <c:v>21.3</c:v>
                </c:pt>
                <c:pt idx="1428">
                  <c:v>21.9</c:v>
                </c:pt>
                <c:pt idx="1429">
                  <c:v>21.8</c:v>
                </c:pt>
                <c:pt idx="1430">
                  <c:v>22.7</c:v>
                </c:pt>
                <c:pt idx="1431">
                  <c:v>23</c:v>
                </c:pt>
                <c:pt idx="1432">
                  <c:v>22.4</c:v>
                </c:pt>
                <c:pt idx="1433">
                  <c:v>21</c:v>
                </c:pt>
                <c:pt idx="1434">
                  <c:v>21.9</c:v>
                </c:pt>
                <c:pt idx="1435">
                  <c:v>22</c:v>
                </c:pt>
                <c:pt idx="1436">
                  <c:v>21.9</c:v>
                </c:pt>
                <c:pt idx="1437">
                  <c:v>22</c:v>
                </c:pt>
                <c:pt idx="1438">
                  <c:v>20.7</c:v>
                </c:pt>
                <c:pt idx="1439">
                  <c:v>22.9</c:v>
                </c:pt>
                <c:pt idx="1440">
                  <c:v>21.3</c:v>
                </c:pt>
                <c:pt idx="1441">
                  <c:v>22.4</c:v>
                </c:pt>
                <c:pt idx="1442">
                  <c:v>23</c:v>
                </c:pt>
                <c:pt idx="1443">
                  <c:v>22.7</c:v>
                </c:pt>
                <c:pt idx="1444">
                  <c:v>21.3</c:v>
                </c:pt>
                <c:pt idx="1445">
                  <c:v>23</c:v>
                </c:pt>
                <c:pt idx="1446">
                  <c:v>22.8</c:v>
                </c:pt>
                <c:pt idx="1447">
                  <c:v>23.8</c:v>
                </c:pt>
                <c:pt idx="1448">
                  <c:v>22.8</c:v>
                </c:pt>
                <c:pt idx="1449">
                  <c:v>23.6</c:v>
                </c:pt>
                <c:pt idx="1450">
                  <c:v>23.7</c:v>
                </c:pt>
                <c:pt idx="1451">
                  <c:v>24.7</c:v>
                </c:pt>
                <c:pt idx="1452">
                  <c:v>23.4</c:v>
                </c:pt>
                <c:pt idx="1453">
                  <c:v>24.4</c:v>
                </c:pt>
                <c:pt idx="1454">
                  <c:v>25.2</c:v>
                </c:pt>
                <c:pt idx="1455">
                  <c:v>24</c:v>
                </c:pt>
                <c:pt idx="1456">
                  <c:v>25.6</c:v>
                </c:pt>
                <c:pt idx="1457">
                  <c:v>23.7</c:v>
                </c:pt>
                <c:pt idx="1458">
                  <c:v>27.3</c:v>
                </c:pt>
                <c:pt idx="1459">
                  <c:v>26.6</c:v>
                </c:pt>
                <c:pt idx="1460">
                  <c:v>27.2</c:v>
                </c:pt>
                <c:pt idx="1461">
                  <c:v>25.7</c:v>
                </c:pt>
                <c:pt idx="1462">
                  <c:v>25.5</c:v>
                </c:pt>
                <c:pt idx="1463">
                  <c:v>25.5</c:v>
                </c:pt>
                <c:pt idx="1464">
                  <c:v>25.3</c:v>
                </c:pt>
                <c:pt idx="1465">
                  <c:v>25.8</c:v>
                </c:pt>
                <c:pt idx="1466">
                  <c:v>25.5</c:v>
                </c:pt>
                <c:pt idx="1467">
                  <c:v>25.8</c:v>
                </c:pt>
                <c:pt idx="1468">
                  <c:v>26.4</c:v>
                </c:pt>
                <c:pt idx="1469">
                  <c:v>26.7</c:v>
                </c:pt>
                <c:pt idx="1470">
                  <c:v>27.4</c:v>
                </c:pt>
                <c:pt idx="1471">
                  <c:v>26.1</c:v>
                </c:pt>
                <c:pt idx="1472">
                  <c:v>25.6</c:v>
                </c:pt>
                <c:pt idx="1473">
                  <c:v>26.5</c:v>
                </c:pt>
                <c:pt idx="1474">
                  <c:v>25.1</c:v>
                </c:pt>
                <c:pt idx="1475">
                  <c:v>26.7</c:v>
                </c:pt>
                <c:pt idx="1476">
                  <c:v>26.2</c:v>
                </c:pt>
                <c:pt idx="1477">
                  <c:v>26.2</c:v>
                </c:pt>
                <c:pt idx="1478">
                  <c:v>26.5</c:v>
                </c:pt>
                <c:pt idx="1479">
                  <c:v>26.7</c:v>
                </c:pt>
                <c:pt idx="1480">
                  <c:v>26.3</c:v>
                </c:pt>
                <c:pt idx="1481">
                  <c:v>25.2</c:v>
                </c:pt>
                <c:pt idx="1482">
                  <c:v>25.4</c:v>
                </c:pt>
                <c:pt idx="1483">
                  <c:v>26.5</c:v>
                </c:pt>
                <c:pt idx="1484">
                  <c:v>26.5</c:v>
                </c:pt>
                <c:pt idx="1485">
                  <c:v>24.8</c:v>
                </c:pt>
                <c:pt idx="1486">
                  <c:v>24.6</c:v>
                </c:pt>
                <c:pt idx="1487">
                  <c:v>25</c:v>
                </c:pt>
                <c:pt idx="1488">
                  <c:v>24.8</c:v>
                </c:pt>
                <c:pt idx="1489">
                  <c:v>25.8</c:v>
                </c:pt>
                <c:pt idx="1490">
                  <c:v>25.1</c:v>
                </c:pt>
                <c:pt idx="1491">
                  <c:v>25.4</c:v>
                </c:pt>
                <c:pt idx="1492">
                  <c:v>25.3</c:v>
                </c:pt>
                <c:pt idx="1493">
                  <c:v>24.7</c:v>
                </c:pt>
                <c:pt idx="1494">
                  <c:v>25.3</c:v>
                </c:pt>
                <c:pt idx="1495">
                  <c:v>26.3</c:v>
                </c:pt>
                <c:pt idx="1496">
                  <c:v>27.8</c:v>
                </c:pt>
                <c:pt idx="1497">
                  <c:v>27.3</c:v>
                </c:pt>
                <c:pt idx="1498">
                  <c:v>25.5</c:v>
                </c:pt>
                <c:pt idx="1499">
                  <c:v>24.5</c:v>
                </c:pt>
                <c:pt idx="1500">
                  <c:v>24.3</c:v>
                </c:pt>
                <c:pt idx="1501">
                  <c:v>25.6</c:v>
                </c:pt>
                <c:pt idx="1502">
                  <c:v>25.1</c:v>
                </c:pt>
                <c:pt idx="1503">
                  <c:v>25.7</c:v>
                </c:pt>
                <c:pt idx="1504">
                  <c:v>26.5</c:v>
                </c:pt>
                <c:pt idx="1505">
                  <c:v>27.6</c:v>
                </c:pt>
                <c:pt idx="1506">
                  <c:v>27.2</c:v>
                </c:pt>
                <c:pt idx="1507">
                  <c:v>26.9</c:v>
                </c:pt>
                <c:pt idx="1508">
                  <c:v>27.1</c:v>
                </c:pt>
                <c:pt idx="1509">
                  <c:v>27.4</c:v>
                </c:pt>
                <c:pt idx="1510">
                  <c:v>26.8</c:v>
                </c:pt>
                <c:pt idx="1511">
                  <c:v>27</c:v>
                </c:pt>
                <c:pt idx="1512">
                  <c:v>28.1</c:v>
                </c:pt>
                <c:pt idx="1513">
                  <c:v>27.8</c:v>
                </c:pt>
                <c:pt idx="1514">
                  <c:v>27.7</c:v>
                </c:pt>
                <c:pt idx="1515">
                  <c:v>28</c:v>
                </c:pt>
                <c:pt idx="1516">
                  <c:v>27.8</c:v>
                </c:pt>
                <c:pt idx="1517">
                  <c:v>26.8</c:v>
                </c:pt>
                <c:pt idx="1518">
                  <c:v>26.6</c:v>
                </c:pt>
                <c:pt idx="1519">
                  <c:v>27.2</c:v>
                </c:pt>
                <c:pt idx="1520">
                  <c:v>26.3</c:v>
                </c:pt>
                <c:pt idx="1521">
                  <c:v>25.3</c:v>
                </c:pt>
                <c:pt idx="1522">
                  <c:v>27.8</c:v>
                </c:pt>
                <c:pt idx="1523">
                  <c:v>29.9</c:v>
                </c:pt>
                <c:pt idx="1524">
                  <c:v>28.6</c:v>
                </c:pt>
                <c:pt idx="1525">
                  <c:v>29.2</c:v>
                </c:pt>
                <c:pt idx="1526">
                  <c:v>28.9</c:v>
                </c:pt>
                <c:pt idx="1527">
                  <c:v>30</c:v>
                </c:pt>
                <c:pt idx="1528">
                  <c:v>29.9</c:v>
                </c:pt>
                <c:pt idx="1529">
                  <c:v>29.2</c:v>
                </c:pt>
                <c:pt idx="1530">
                  <c:v>30</c:v>
                </c:pt>
                <c:pt idx="1531">
                  <c:v>30.9</c:v>
                </c:pt>
                <c:pt idx="1532">
                  <c:v>30.5</c:v>
                </c:pt>
                <c:pt idx="1533">
                  <c:v>30.6</c:v>
                </c:pt>
                <c:pt idx="1534">
                  <c:v>35</c:v>
                </c:pt>
                <c:pt idx="1535">
                  <c:v>36.799999999999997</c:v>
                </c:pt>
                <c:pt idx="1536">
                  <c:v>38.5</c:v>
                </c:pt>
                <c:pt idx="1537">
                  <c:v>41.2</c:v>
                </c:pt>
                <c:pt idx="1538">
                  <c:v>36.799999999999997</c:v>
                </c:pt>
                <c:pt idx="1539">
                  <c:v>30.6</c:v>
                </c:pt>
                <c:pt idx="1540">
                  <c:v>30.6</c:v>
                </c:pt>
                <c:pt idx="1541">
                  <c:v>29.7</c:v>
                </c:pt>
                <c:pt idx="1542">
                  <c:v>31.2</c:v>
                </c:pt>
                <c:pt idx="1543">
                  <c:v>32.799999999999997</c:v>
                </c:pt>
                <c:pt idx="1544">
                  <c:v>32.1</c:v>
                </c:pt>
                <c:pt idx="1545">
                  <c:v>33</c:v>
                </c:pt>
                <c:pt idx="1546">
                  <c:v>31.6</c:v>
                </c:pt>
                <c:pt idx="1547">
                  <c:v>31.3</c:v>
                </c:pt>
                <c:pt idx="1548">
                  <c:v>32</c:v>
                </c:pt>
                <c:pt idx="1549">
                  <c:v>32.700000000000003</c:v>
                </c:pt>
                <c:pt idx="1550">
                  <c:v>30.4</c:v>
                </c:pt>
                <c:pt idx="1551">
                  <c:v>32.4</c:v>
                </c:pt>
                <c:pt idx="1552">
                  <c:v>34.4</c:v>
                </c:pt>
                <c:pt idx="1553">
                  <c:v>33.1</c:v>
                </c:pt>
                <c:pt idx="1554">
                  <c:v>33.6</c:v>
                </c:pt>
                <c:pt idx="1555">
                  <c:v>33.700000000000003</c:v>
                </c:pt>
                <c:pt idx="1556">
                  <c:v>35.5</c:v>
                </c:pt>
                <c:pt idx="1557">
                  <c:v>36.799999999999997</c:v>
                </c:pt>
                <c:pt idx="1558">
                  <c:v>35.5</c:v>
                </c:pt>
                <c:pt idx="1559">
                  <c:v>36.1</c:v>
                </c:pt>
                <c:pt idx="1560">
                  <c:v>37.5</c:v>
                </c:pt>
                <c:pt idx="1561">
                  <c:v>37.5</c:v>
                </c:pt>
                <c:pt idx="1562">
                  <c:v>39.700000000000003</c:v>
                </c:pt>
                <c:pt idx="1563">
                  <c:v>39.9</c:v>
                </c:pt>
                <c:pt idx="1564">
                  <c:v>40.1</c:v>
                </c:pt>
                <c:pt idx="1565">
                  <c:v>42.6</c:v>
                </c:pt>
                <c:pt idx="1566">
                  <c:v>43.5</c:v>
                </c:pt>
                <c:pt idx="1567">
                  <c:v>43.6</c:v>
                </c:pt>
                <c:pt idx="1568">
                  <c:v>44.6</c:v>
                </c:pt>
                <c:pt idx="1569">
                  <c:v>43.5</c:v>
                </c:pt>
                <c:pt idx="1570">
                  <c:v>45</c:v>
                </c:pt>
                <c:pt idx="1571">
                  <c:v>45.6</c:v>
                </c:pt>
                <c:pt idx="1572">
                  <c:v>46.9</c:v>
                </c:pt>
                <c:pt idx="1573">
                  <c:v>47.8</c:v>
                </c:pt>
                <c:pt idx="1574">
                  <c:v>48.6</c:v>
                </c:pt>
                <c:pt idx="1575">
                  <c:v>49.7</c:v>
                </c:pt>
                <c:pt idx="1576">
                  <c:v>51.1</c:v>
                </c:pt>
                <c:pt idx="1577">
                  <c:v>51.6</c:v>
                </c:pt>
                <c:pt idx="1578">
                  <c:v>51.8</c:v>
                </c:pt>
                <c:pt idx="1579">
                  <c:v>54</c:v>
                </c:pt>
                <c:pt idx="1580">
                  <c:v>52.9</c:v>
                </c:pt>
                <c:pt idx="1581">
                  <c:v>54.9</c:v>
                </c:pt>
                <c:pt idx="1582">
                  <c:v>55.7</c:v>
                </c:pt>
                <c:pt idx="1583">
                  <c:v>58.3</c:v>
                </c:pt>
                <c:pt idx="1584">
                  <c:v>59.7</c:v>
                </c:pt>
                <c:pt idx="1585">
                  <c:v>60.3</c:v>
                </c:pt>
                <c:pt idx="1586">
                  <c:v>62.3</c:v>
                </c:pt>
                <c:pt idx="1587">
                  <c:v>63.6</c:v>
                </c:pt>
                <c:pt idx="1588">
                  <c:v>65.3</c:v>
                </c:pt>
                <c:pt idx="1589">
                  <c:v>68.099999999999994</c:v>
                </c:pt>
                <c:pt idx="1590">
                  <c:v>68.900000000000006</c:v>
                </c:pt>
                <c:pt idx="1591">
                  <c:v>71.5</c:v>
                </c:pt>
                <c:pt idx="1592">
                  <c:v>74.7</c:v>
                </c:pt>
                <c:pt idx="1593">
                  <c:v>77.2</c:v>
                </c:pt>
                <c:pt idx="1594">
                  <c:v>77.900000000000006</c:v>
                </c:pt>
                <c:pt idx="1595">
                  <c:v>80.7</c:v>
                </c:pt>
                <c:pt idx="1596">
                  <c:v>82.4</c:v>
                </c:pt>
                <c:pt idx="1597">
                  <c:v>84.5</c:v>
                </c:pt>
                <c:pt idx="1598">
                  <c:v>85</c:v>
                </c:pt>
                <c:pt idx="1599">
                  <c:v>86.5</c:v>
                </c:pt>
                <c:pt idx="1600">
                  <c:v>87.9</c:v>
                </c:pt>
                <c:pt idx="1601">
                  <c:v>89</c:v>
                </c:pt>
                <c:pt idx="1602">
                  <c:v>88.8</c:v>
                </c:pt>
                <c:pt idx="1603">
                  <c:v>89.8</c:v>
                </c:pt>
                <c:pt idx="1604">
                  <c:v>90</c:v>
                </c:pt>
                <c:pt idx="1605">
                  <c:v>90.1</c:v>
                </c:pt>
                <c:pt idx="1606">
                  <c:v>90.2</c:v>
                </c:pt>
                <c:pt idx="1607">
                  <c:v>89.8</c:v>
                </c:pt>
                <c:pt idx="1608">
                  <c:v>91.5</c:v>
                </c:pt>
                <c:pt idx="1609">
                  <c:v>90.1</c:v>
                </c:pt>
                <c:pt idx="1610">
                  <c:v>89.7</c:v>
                </c:pt>
                <c:pt idx="1611">
                  <c:v>89</c:v>
                </c:pt>
                <c:pt idx="1612">
                  <c:v>88.1</c:v>
                </c:pt>
                <c:pt idx="1613">
                  <c:v>87.5</c:v>
                </c:pt>
                <c:pt idx="1614">
                  <c:v>87.1</c:v>
                </c:pt>
                <c:pt idx="1615">
                  <c:v>87.4</c:v>
                </c:pt>
                <c:pt idx="1616">
                  <c:v>85.1</c:v>
                </c:pt>
                <c:pt idx="1617">
                  <c:v>86.2</c:v>
                </c:pt>
                <c:pt idx="1618">
                  <c:v>84.4</c:v>
                </c:pt>
                <c:pt idx="1619">
                  <c:v>84.5</c:v>
                </c:pt>
                <c:pt idx="1620">
                  <c:v>81.599999999999994</c:v>
                </c:pt>
                <c:pt idx="1621">
                  <c:v>83.2</c:v>
                </c:pt>
                <c:pt idx="1622">
                  <c:v>81.2</c:v>
                </c:pt>
                <c:pt idx="1623">
                  <c:v>81</c:v>
                </c:pt>
                <c:pt idx="1624">
                  <c:v>79.8</c:v>
                </c:pt>
                <c:pt idx="1625">
                  <c:v>79.5</c:v>
                </c:pt>
                <c:pt idx="1626">
                  <c:v>79.3</c:v>
                </c:pt>
                <c:pt idx="1627">
                  <c:v>79</c:v>
                </c:pt>
                <c:pt idx="1628">
                  <c:v>79.099999999999994</c:v>
                </c:pt>
                <c:pt idx="1629">
                  <c:v>78.8</c:v>
                </c:pt>
                <c:pt idx="1630">
                  <c:v>77.599999999999994</c:v>
                </c:pt>
                <c:pt idx="1631">
                  <c:v>78.900000000000006</c:v>
                </c:pt>
                <c:pt idx="1632">
                  <c:v>81.599999999999994</c:v>
                </c:pt>
                <c:pt idx="1633">
                  <c:v>79.599999999999994</c:v>
                </c:pt>
                <c:pt idx="1634">
                  <c:v>82.4</c:v>
                </c:pt>
                <c:pt idx="1635">
                  <c:v>81.599999999999994</c:v>
                </c:pt>
                <c:pt idx="1636">
                  <c:v>82.6</c:v>
                </c:pt>
                <c:pt idx="1637">
                  <c:v>83.6</c:v>
                </c:pt>
                <c:pt idx="1638">
                  <c:v>83.6</c:v>
                </c:pt>
                <c:pt idx="1639">
                  <c:v>82.5</c:v>
                </c:pt>
                <c:pt idx="1640">
                  <c:v>83.6</c:v>
                </c:pt>
                <c:pt idx="1641">
                  <c:v>85.6</c:v>
                </c:pt>
                <c:pt idx="1642">
                  <c:v>84.5</c:v>
                </c:pt>
                <c:pt idx="1643">
                  <c:v>83.7</c:v>
                </c:pt>
                <c:pt idx="1644">
                  <c:v>83.6</c:v>
                </c:pt>
                <c:pt idx="1645">
                  <c:v>83.9</c:v>
                </c:pt>
                <c:pt idx="1646">
                  <c:v>83.2</c:v>
                </c:pt>
                <c:pt idx="1647">
                  <c:v>82</c:v>
                </c:pt>
                <c:pt idx="1648">
                  <c:v>80.8</c:v>
                </c:pt>
                <c:pt idx="1649">
                  <c:v>78.2</c:v>
                </c:pt>
                <c:pt idx="1650">
                  <c:v>76.2</c:v>
                </c:pt>
                <c:pt idx="1651">
                  <c:v>74.7</c:v>
                </c:pt>
                <c:pt idx="1652">
                  <c:v>71.599999999999994</c:v>
                </c:pt>
                <c:pt idx="1653">
                  <c:v>70.400000000000006</c:v>
                </c:pt>
                <c:pt idx="1654">
                  <c:v>67.599999999999994</c:v>
                </c:pt>
                <c:pt idx="1655">
                  <c:v>62.6</c:v>
                </c:pt>
                <c:pt idx="1656">
                  <c:v>59.6</c:v>
                </c:pt>
                <c:pt idx="1657">
                  <c:v>55.2</c:v>
                </c:pt>
                <c:pt idx="1658">
                  <c:v>53.5</c:v>
                </c:pt>
                <c:pt idx="1659">
                  <c:v>50.8</c:v>
                </c:pt>
                <c:pt idx="1660">
                  <c:v>47.6</c:v>
                </c:pt>
                <c:pt idx="1661">
                  <c:v>45.8</c:v>
                </c:pt>
                <c:pt idx="1662">
                  <c:v>43.8</c:v>
                </c:pt>
                <c:pt idx="1663">
                  <c:v>41.2</c:v>
                </c:pt>
                <c:pt idx="1664">
                  <c:v>40.200000000000003</c:v>
                </c:pt>
                <c:pt idx="1665">
                  <c:v>36.9</c:v>
                </c:pt>
                <c:pt idx="1666">
                  <c:v>35</c:v>
                </c:pt>
                <c:pt idx="1667">
                  <c:v>34.299999999999997</c:v>
                </c:pt>
                <c:pt idx="1668">
                  <c:v>32</c:v>
                </c:pt>
                <c:pt idx="1669">
                  <c:v>32.299999999999997</c:v>
                </c:pt>
                <c:pt idx="1670">
                  <c:v>30.3</c:v>
                </c:pt>
                <c:pt idx="1671">
                  <c:v>29.3</c:v>
                </c:pt>
                <c:pt idx="1672">
                  <c:v>28.5</c:v>
                </c:pt>
                <c:pt idx="1673">
                  <c:v>27.7</c:v>
                </c:pt>
                <c:pt idx="1674">
                  <c:v>26.7</c:v>
                </c:pt>
                <c:pt idx="1675">
                  <c:v>27.1</c:v>
                </c:pt>
                <c:pt idx="1676">
                  <c:v>27.2</c:v>
                </c:pt>
                <c:pt idx="1677">
                  <c:v>24.7</c:v>
                </c:pt>
                <c:pt idx="1678">
                  <c:v>25.9</c:v>
                </c:pt>
                <c:pt idx="1679">
                  <c:v>25.3</c:v>
                </c:pt>
                <c:pt idx="1680">
                  <c:v>24.7</c:v>
                </c:pt>
                <c:pt idx="1681">
                  <c:v>22.8</c:v>
                </c:pt>
                <c:pt idx="1682">
                  <c:v>23.9</c:v>
                </c:pt>
                <c:pt idx="1683">
                  <c:v>22.8</c:v>
                </c:pt>
                <c:pt idx="1684">
                  <c:v>21.9</c:v>
                </c:pt>
                <c:pt idx="1685">
                  <c:v>23.5</c:v>
                </c:pt>
                <c:pt idx="1686">
                  <c:v>21.8</c:v>
                </c:pt>
                <c:pt idx="1687">
                  <c:v>21.4</c:v>
                </c:pt>
                <c:pt idx="1688">
                  <c:v>20.9</c:v>
                </c:pt>
                <c:pt idx="1689">
                  <c:v>19.600000000000001</c:v>
                </c:pt>
                <c:pt idx="1690">
                  <c:v>19.2</c:v>
                </c:pt>
                <c:pt idx="1691">
                  <c:v>20.2</c:v>
                </c:pt>
                <c:pt idx="1692">
                  <c:v>19.600000000000001</c:v>
                </c:pt>
                <c:pt idx="1693">
                  <c:v>19.3</c:v>
                </c:pt>
                <c:pt idx="1694">
                  <c:v>19.399999999999999</c:v>
                </c:pt>
                <c:pt idx="1695">
                  <c:v>18.2</c:v>
                </c:pt>
                <c:pt idx="1696">
                  <c:v>17.5</c:v>
                </c:pt>
                <c:pt idx="1697">
                  <c:v>17.600000000000001</c:v>
                </c:pt>
                <c:pt idx="1698">
                  <c:v>17.8</c:v>
                </c:pt>
                <c:pt idx="1699">
                  <c:v>17.899999999999999</c:v>
                </c:pt>
                <c:pt idx="1700">
                  <c:v>16.7</c:v>
                </c:pt>
                <c:pt idx="1701">
                  <c:v>17.399999999999999</c:v>
                </c:pt>
                <c:pt idx="1702">
                  <c:v>16.899999999999999</c:v>
                </c:pt>
                <c:pt idx="1703">
                  <c:v>17</c:v>
                </c:pt>
                <c:pt idx="1704">
                  <c:v>16.899999999999999</c:v>
                </c:pt>
                <c:pt idx="1705">
                  <c:v>16.100000000000001</c:v>
                </c:pt>
                <c:pt idx="1706">
                  <c:v>15.9</c:v>
                </c:pt>
                <c:pt idx="1707">
                  <c:v>16.399999999999999</c:v>
                </c:pt>
                <c:pt idx="1708">
                  <c:v>16.600000000000001</c:v>
                </c:pt>
                <c:pt idx="1709">
                  <c:v>17.3</c:v>
                </c:pt>
                <c:pt idx="1710">
                  <c:v>16.8</c:v>
                </c:pt>
                <c:pt idx="1711">
                  <c:v>17.5</c:v>
                </c:pt>
                <c:pt idx="1712">
                  <c:v>16.8</c:v>
                </c:pt>
                <c:pt idx="1713">
                  <c:v>16.600000000000001</c:v>
                </c:pt>
                <c:pt idx="1714">
                  <c:v>16.7</c:v>
                </c:pt>
                <c:pt idx="1715">
                  <c:v>16</c:v>
                </c:pt>
                <c:pt idx="1716">
                  <c:v>17.5</c:v>
                </c:pt>
                <c:pt idx="1717">
                  <c:v>17.3</c:v>
                </c:pt>
                <c:pt idx="1718">
                  <c:v>17.8</c:v>
                </c:pt>
                <c:pt idx="1719">
                  <c:v>17.899999999999999</c:v>
                </c:pt>
                <c:pt idx="1720">
                  <c:v>19.399999999999999</c:v>
                </c:pt>
                <c:pt idx="1721">
                  <c:v>18.100000000000001</c:v>
                </c:pt>
                <c:pt idx="1722">
                  <c:v>20</c:v>
                </c:pt>
                <c:pt idx="1723">
                  <c:v>21.4</c:v>
                </c:pt>
                <c:pt idx="1724">
                  <c:v>21.7</c:v>
                </c:pt>
                <c:pt idx="1725">
                  <c:v>21.6</c:v>
                </c:pt>
                <c:pt idx="1726">
                  <c:v>22.3</c:v>
                </c:pt>
                <c:pt idx="1727">
                  <c:v>24.1</c:v>
                </c:pt>
                <c:pt idx="1728">
                  <c:v>24.3</c:v>
                </c:pt>
                <c:pt idx="1729">
                  <c:v>23.4</c:v>
                </c:pt>
                <c:pt idx="1730">
                  <c:v>24.8</c:v>
                </c:pt>
                <c:pt idx="1731">
                  <c:v>25.1</c:v>
                </c:pt>
                <c:pt idx="1732">
                  <c:v>26.3</c:v>
                </c:pt>
                <c:pt idx="1733">
                  <c:v>26.1</c:v>
                </c:pt>
                <c:pt idx="1734">
                  <c:v>25.9</c:v>
                </c:pt>
                <c:pt idx="1735">
                  <c:v>27.6</c:v>
                </c:pt>
                <c:pt idx="1736">
                  <c:v>29.8</c:v>
                </c:pt>
                <c:pt idx="1737">
                  <c:v>30.7</c:v>
                </c:pt>
                <c:pt idx="1738">
                  <c:v>28.9</c:v>
                </c:pt>
                <c:pt idx="1739">
                  <c:v>30.4</c:v>
                </c:pt>
                <c:pt idx="1740">
                  <c:v>25.7</c:v>
                </c:pt>
                <c:pt idx="1741">
                  <c:v>24.4</c:v>
                </c:pt>
                <c:pt idx="1742">
                  <c:v>25.6</c:v>
                </c:pt>
                <c:pt idx="1743">
                  <c:v>25</c:v>
                </c:pt>
                <c:pt idx="1744">
                  <c:v>25.8</c:v>
                </c:pt>
                <c:pt idx="1745">
                  <c:v>25.8</c:v>
                </c:pt>
                <c:pt idx="1746">
                  <c:v>25.5</c:v>
                </c:pt>
                <c:pt idx="1747">
                  <c:v>26.5</c:v>
                </c:pt>
                <c:pt idx="1748">
                  <c:v>26.2</c:v>
                </c:pt>
                <c:pt idx="1749">
                  <c:v>25.9</c:v>
                </c:pt>
                <c:pt idx="1750">
                  <c:v>24.2</c:v>
                </c:pt>
                <c:pt idx="1751">
                  <c:v>26.4</c:v>
                </c:pt>
                <c:pt idx="1752">
                  <c:v>24.1</c:v>
                </c:pt>
                <c:pt idx="1753">
                  <c:v>24.5</c:v>
                </c:pt>
                <c:pt idx="1754">
                  <c:v>24.8</c:v>
                </c:pt>
                <c:pt idx="1755">
                  <c:v>24.2</c:v>
                </c:pt>
                <c:pt idx="1756">
                  <c:v>24.9</c:v>
                </c:pt>
                <c:pt idx="1757">
                  <c:v>24.6</c:v>
                </c:pt>
                <c:pt idx="1758">
                  <c:v>23.9</c:v>
                </c:pt>
                <c:pt idx="1759">
                  <c:v>25.2</c:v>
                </c:pt>
                <c:pt idx="1760">
                  <c:v>25.5</c:v>
                </c:pt>
                <c:pt idx="1761">
                  <c:v>24.7</c:v>
                </c:pt>
                <c:pt idx="1762">
                  <c:v>24.9</c:v>
                </c:pt>
                <c:pt idx="1763">
                  <c:v>24.9</c:v>
                </c:pt>
                <c:pt idx="1764">
                  <c:v>25</c:v>
                </c:pt>
                <c:pt idx="1765">
                  <c:v>26.1</c:v>
                </c:pt>
                <c:pt idx="1766">
                  <c:v>25.9</c:v>
                </c:pt>
                <c:pt idx="1767">
                  <c:v>26</c:v>
                </c:pt>
                <c:pt idx="1768">
                  <c:v>26.6</c:v>
                </c:pt>
                <c:pt idx="1769">
                  <c:v>25.9</c:v>
                </c:pt>
                <c:pt idx="1770">
                  <c:v>26.8</c:v>
                </c:pt>
                <c:pt idx="1771">
                  <c:v>26.5</c:v>
                </c:pt>
                <c:pt idx="1772">
                  <c:v>27</c:v>
                </c:pt>
                <c:pt idx="1773">
                  <c:v>27.4</c:v>
                </c:pt>
                <c:pt idx="1774">
                  <c:v>28.6</c:v>
                </c:pt>
                <c:pt idx="1775">
                  <c:v>27.2</c:v>
                </c:pt>
                <c:pt idx="1776">
                  <c:v>28.3</c:v>
                </c:pt>
                <c:pt idx="1777">
                  <c:v>28.9</c:v>
                </c:pt>
                <c:pt idx="1778">
                  <c:v>28.2</c:v>
                </c:pt>
                <c:pt idx="1779">
                  <c:v>28.1</c:v>
                </c:pt>
                <c:pt idx="1780">
                  <c:v>28.9</c:v>
                </c:pt>
                <c:pt idx="1781">
                  <c:v>29.4</c:v>
                </c:pt>
                <c:pt idx="1782">
                  <c:v>29.1</c:v>
                </c:pt>
                <c:pt idx="1783">
                  <c:v>27.8</c:v>
                </c:pt>
                <c:pt idx="1784">
                  <c:v>29.2</c:v>
                </c:pt>
                <c:pt idx="1785">
                  <c:v>28.2</c:v>
                </c:pt>
                <c:pt idx="1786">
                  <c:v>29.3</c:v>
                </c:pt>
                <c:pt idx="1787">
                  <c:v>29.9</c:v>
                </c:pt>
                <c:pt idx="1788">
                  <c:v>29.4</c:v>
                </c:pt>
                <c:pt idx="1789">
                  <c:v>28.9</c:v>
                </c:pt>
                <c:pt idx="1790">
                  <c:v>28.6</c:v>
                </c:pt>
                <c:pt idx="1791">
                  <c:v>27.7</c:v>
                </c:pt>
                <c:pt idx="1792">
                  <c:v>27.3</c:v>
                </c:pt>
                <c:pt idx="1793">
                  <c:v>27.7</c:v>
                </c:pt>
                <c:pt idx="1794">
                  <c:v>27.9</c:v>
                </c:pt>
                <c:pt idx="1795">
                  <c:v>26.1</c:v>
                </c:pt>
                <c:pt idx="1796">
                  <c:v>27.4</c:v>
                </c:pt>
                <c:pt idx="1797">
                  <c:v>28.2</c:v>
                </c:pt>
                <c:pt idx="1798">
                  <c:v>26.2</c:v>
                </c:pt>
                <c:pt idx="1799">
                  <c:v>26.4</c:v>
                </c:pt>
                <c:pt idx="1800">
                  <c:v>25.5</c:v>
                </c:pt>
                <c:pt idx="1801">
                  <c:v>25.1</c:v>
                </c:pt>
                <c:pt idx="1802">
                  <c:v>24.2</c:v>
                </c:pt>
                <c:pt idx="1803">
                  <c:v>24.8</c:v>
                </c:pt>
                <c:pt idx="1804">
                  <c:v>24.3</c:v>
                </c:pt>
                <c:pt idx="1805">
                  <c:v>23.3</c:v>
                </c:pt>
                <c:pt idx="1806">
                  <c:v>23.8</c:v>
                </c:pt>
                <c:pt idx="1807">
                  <c:v>24.1</c:v>
                </c:pt>
                <c:pt idx="1808">
                  <c:v>23.8</c:v>
                </c:pt>
                <c:pt idx="1809">
                  <c:v>24.3</c:v>
                </c:pt>
                <c:pt idx="1810">
                  <c:v>23.4</c:v>
                </c:pt>
                <c:pt idx="1811">
                  <c:v>23.5</c:v>
                </c:pt>
                <c:pt idx="1812">
                  <c:v>23</c:v>
                </c:pt>
                <c:pt idx="1813">
                  <c:v>23</c:v>
                </c:pt>
                <c:pt idx="1814">
                  <c:v>22.3</c:v>
                </c:pt>
                <c:pt idx="1815">
                  <c:v>21.9</c:v>
                </c:pt>
                <c:pt idx="1816">
                  <c:v>21.9</c:v>
                </c:pt>
                <c:pt idx="1817">
                  <c:v>21.9</c:v>
                </c:pt>
                <c:pt idx="1818">
                  <c:v>21</c:v>
                </c:pt>
                <c:pt idx="1819">
                  <c:v>21.2</c:v>
                </c:pt>
                <c:pt idx="1820">
                  <c:v>22.6</c:v>
                </c:pt>
                <c:pt idx="1821">
                  <c:v>20.8</c:v>
                </c:pt>
                <c:pt idx="1822">
                  <c:v>21.3</c:v>
                </c:pt>
                <c:pt idx="1823">
                  <c:v>21.4</c:v>
                </c:pt>
                <c:pt idx="1824">
                  <c:v>19.7</c:v>
                </c:pt>
                <c:pt idx="1825">
                  <c:v>19.2</c:v>
                </c:pt>
                <c:pt idx="1826">
                  <c:v>19</c:v>
                </c:pt>
                <c:pt idx="1827">
                  <c:v>18.5</c:v>
                </c:pt>
                <c:pt idx="1828">
                  <c:v>19.399999999999999</c:v>
                </c:pt>
                <c:pt idx="1829">
                  <c:v>18.5</c:v>
                </c:pt>
                <c:pt idx="1830">
                  <c:v>18.3</c:v>
                </c:pt>
                <c:pt idx="1831">
                  <c:v>18.2</c:v>
                </c:pt>
                <c:pt idx="1832">
                  <c:v>17.3</c:v>
                </c:pt>
                <c:pt idx="1833">
                  <c:v>17.5</c:v>
                </c:pt>
                <c:pt idx="1834">
                  <c:v>18.100000000000001</c:v>
                </c:pt>
                <c:pt idx="1835">
                  <c:v>17.600000000000001</c:v>
                </c:pt>
                <c:pt idx="1836">
                  <c:v>18.7</c:v>
                </c:pt>
                <c:pt idx="1837">
                  <c:v>17.8</c:v>
                </c:pt>
                <c:pt idx="1838">
                  <c:v>18.100000000000001</c:v>
                </c:pt>
                <c:pt idx="1839">
                  <c:v>17.600000000000001</c:v>
                </c:pt>
                <c:pt idx="1840">
                  <c:v>18.399999999999999</c:v>
                </c:pt>
                <c:pt idx="1841">
                  <c:v>18.3</c:v>
                </c:pt>
                <c:pt idx="1842">
                  <c:v>18</c:v>
                </c:pt>
                <c:pt idx="1843">
                  <c:v>18.8</c:v>
                </c:pt>
                <c:pt idx="1844">
                  <c:v>17.8</c:v>
                </c:pt>
                <c:pt idx="1845">
                  <c:v>17.7</c:v>
                </c:pt>
                <c:pt idx="1846">
                  <c:v>17</c:v>
                </c:pt>
                <c:pt idx="1847">
                  <c:v>16.7</c:v>
                </c:pt>
                <c:pt idx="1848">
                  <c:v>17.2</c:v>
                </c:pt>
                <c:pt idx="1849">
                  <c:v>17.399999999999999</c:v>
                </c:pt>
                <c:pt idx="1850">
                  <c:v>17.600000000000001</c:v>
                </c:pt>
                <c:pt idx="1851">
                  <c:v>18.8</c:v>
                </c:pt>
                <c:pt idx="1852">
                  <c:v>18.5</c:v>
                </c:pt>
                <c:pt idx="1853">
                  <c:v>17.600000000000001</c:v>
                </c:pt>
                <c:pt idx="1854">
                  <c:v>17.5</c:v>
                </c:pt>
                <c:pt idx="1855">
                  <c:v>18.600000000000001</c:v>
                </c:pt>
                <c:pt idx="1856">
                  <c:v>19.2</c:v>
                </c:pt>
                <c:pt idx="1857">
                  <c:v>16.8</c:v>
                </c:pt>
                <c:pt idx="1858">
                  <c:v>18.7</c:v>
                </c:pt>
                <c:pt idx="1859">
                  <c:v>17</c:v>
                </c:pt>
                <c:pt idx="1860">
                  <c:v>19.3</c:v>
                </c:pt>
                <c:pt idx="1861">
                  <c:v>19</c:v>
                </c:pt>
                <c:pt idx="1862">
                  <c:v>19.7</c:v>
                </c:pt>
                <c:pt idx="1863">
                  <c:v>18.2</c:v>
                </c:pt>
                <c:pt idx="1864">
                  <c:v>19.100000000000001</c:v>
                </c:pt>
                <c:pt idx="1865">
                  <c:v>17.899999999999999</c:v>
                </c:pt>
                <c:pt idx="1866">
                  <c:v>18.399999999999999</c:v>
                </c:pt>
                <c:pt idx="1867">
                  <c:v>17.899999999999999</c:v>
                </c:pt>
                <c:pt idx="1868">
                  <c:v>17.8</c:v>
                </c:pt>
                <c:pt idx="1869">
                  <c:v>19.2</c:v>
                </c:pt>
                <c:pt idx="1870">
                  <c:v>19.399999999999999</c:v>
                </c:pt>
                <c:pt idx="1871">
                  <c:v>19.8</c:v>
                </c:pt>
                <c:pt idx="1872">
                  <c:v>19.600000000000001</c:v>
                </c:pt>
                <c:pt idx="1873">
                  <c:v>18.8</c:v>
                </c:pt>
                <c:pt idx="1874">
                  <c:v>19.5</c:v>
                </c:pt>
                <c:pt idx="1875">
                  <c:v>19.3</c:v>
                </c:pt>
                <c:pt idx="1876">
                  <c:v>19.7</c:v>
                </c:pt>
                <c:pt idx="1877">
                  <c:v>20.100000000000001</c:v>
                </c:pt>
                <c:pt idx="1878">
                  <c:v>21</c:v>
                </c:pt>
                <c:pt idx="1879">
                  <c:v>20</c:v>
                </c:pt>
                <c:pt idx="1880">
                  <c:v>19.8</c:v>
                </c:pt>
                <c:pt idx="1881">
                  <c:v>17.899999999999999</c:v>
                </c:pt>
                <c:pt idx="1882">
                  <c:v>21.2</c:v>
                </c:pt>
                <c:pt idx="1883">
                  <c:v>20.6</c:v>
                </c:pt>
                <c:pt idx="1884">
                  <c:v>19.7</c:v>
                </c:pt>
                <c:pt idx="1885">
                  <c:v>21.7</c:v>
                </c:pt>
                <c:pt idx="1886">
                  <c:v>21.7</c:v>
                </c:pt>
                <c:pt idx="1887">
                  <c:v>21.5</c:v>
                </c:pt>
                <c:pt idx="1888">
                  <c:v>20.7</c:v>
                </c:pt>
                <c:pt idx="1889">
                  <c:v>23.1</c:v>
                </c:pt>
                <c:pt idx="1890">
                  <c:v>21.1</c:v>
                </c:pt>
                <c:pt idx="1891">
                  <c:v>21.4</c:v>
                </c:pt>
                <c:pt idx="1892">
                  <c:v>22.1</c:v>
                </c:pt>
                <c:pt idx="1893">
                  <c:v>22.4</c:v>
                </c:pt>
                <c:pt idx="1894">
                  <c:v>22.9</c:v>
                </c:pt>
                <c:pt idx="1895">
                  <c:v>22.8</c:v>
                </c:pt>
                <c:pt idx="1896">
                  <c:v>22.8</c:v>
                </c:pt>
                <c:pt idx="1897">
                  <c:v>24</c:v>
                </c:pt>
                <c:pt idx="1898">
                  <c:v>25</c:v>
                </c:pt>
                <c:pt idx="1899">
                  <c:v>23.8</c:v>
                </c:pt>
                <c:pt idx="1900">
                  <c:v>24.3</c:v>
                </c:pt>
                <c:pt idx="1901">
                  <c:v>24.1</c:v>
                </c:pt>
                <c:pt idx="1902">
                  <c:v>22.8</c:v>
                </c:pt>
                <c:pt idx="1903">
                  <c:v>23.8</c:v>
                </c:pt>
                <c:pt idx="1904">
                  <c:v>25.9</c:v>
                </c:pt>
                <c:pt idx="1905">
                  <c:v>24.7</c:v>
                </c:pt>
                <c:pt idx="1906">
                  <c:v>23</c:v>
                </c:pt>
                <c:pt idx="1907">
                  <c:v>26.4</c:v>
                </c:pt>
                <c:pt idx="1908">
                  <c:v>24.8</c:v>
                </c:pt>
                <c:pt idx="1909">
                  <c:v>23.9</c:v>
                </c:pt>
                <c:pt idx="1910">
                  <c:v>23.5</c:v>
                </c:pt>
                <c:pt idx="1911">
                  <c:v>24.6</c:v>
                </c:pt>
                <c:pt idx="1912">
                  <c:v>25.3</c:v>
                </c:pt>
                <c:pt idx="1913">
                  <c:v>25.1</c:v>
                </c:pt>
                <c:pt idx="1914">
                  <c:v>25.7</c:v>
                </c:pt>
                <c:pt idx="1915">
                  <c:v>25.6</c:v>
                </c:pt>
                <c:pt idx="1916">
                  <c:v>24.5</c:v>
                </c:pt>
                <c:pt idx="1917">
                  <c:v>25.3</c:v>
                </c:pt>
                <c:pt idx="1918">
                  <c:v>25.3</c:v>
                </c:pt>
                <c:pt idx="1919">
                  <c:v>27.1</c:v>
                </c:pt>
                <c:pt idx="1920">
                  <c:v>26.5</c:v>
                </c:pt>
                <c:pt idx="1921">
                  <c:v>24.2</c:v>
                </c:pt>
                <c:pt idx="1922">
                  <c:v>26.5</c:v>
                </c:pt>
                <c:pt idx="1923">
                  <c:v>25.6</c:v>
                </c:pt>
                <c:pt idx="1924">
                  <c:v>26.4</c:v>
                </c:pt>
                <c:pt idx="1925">
                  <c:v>24.4</c:v>
                </c:pt>
                <c:pt idx="1926">
                  <c:v>25.7</c:v>
                </c:pt>
                <c:pt idx="1927">
                  <c:v>25.4</c:v>
                </c:pt>
                <c:pt idx="1928">
                  <c:v>26</c:v>
                </c:pt>
                <c:pt idx="1929">
                  <c:v>26.4</c:v>
                </c:pt>
                <c:pt idx="1930">
                  <c:v>26.6</c:v>
                </c:pt>
                <c:pt idx="1931">
                  <c:v>27.8</c:v>
                </c:pt>
                <c:pt idx="1932">
                  <c:v>26</c:v>
                </c:pt>
                <c:pt idx="1933">
                  <c:v>26</c:v>
                </c:pt>
                <c:pt idx="1934">
                  <c:v>27.1</c:v>
                </c:pt>
                <c:pt idx="1935">
                  <c:v>27.4</c:v>
                </c:pt>
                <c:pt idx="1936">
                  <c:v>29.5</c:v>
                </c:pt>
                <c:pt idx="1937">
                  <c:v>31.8</c:v>
                </c:pt>
                <c:pt idx="1938">
                  <c:v>33.200000000000003</c:v>
                </c:pt>
                <c:pt idx="1939">
                  <c:v>33.799999999999997</c:v>
                </c:pt>
                <c:pt idx="1940">
                  <c:v>30.1</c:v>
                </c:pt>
                <c:pt idx="1941">
                  <c:v>23.5</c:v>
                </c:pt>
                <c:pt idx="1942">
                  <c:v>25</c:v>
                </c:pt>
                <c:pt idx="1943">
                  <c:v>23.8</c:v>
                </c:pt>
                <c:pt idx="1944">
                  <c:v>23.5</c:v>
                </c:pt>
                <c:pt idx="1945">
                  <c:v>26.1</c:v>
                </c:pt>
                <c:pt idx="1946">
                  <c:v>26.6</c:v>
                </c:pt>
                <c:pt idx="1947">
                  <c:v>23.7</c:v>
                </c:pt>
                <c:pt idx="1948">
                  <c:v>27.2</c:v>
                </c:pt>
                <c:pt idx="1949">
                  <c:v>24.8</c:v>
                </c:pt>
                <c:pt idx="1950">
                  <c:v>25</c:v>
                </c:pt>
                <c:pt idx="1951">
                  <c:v>23.9</c:v>
                </c:pt>
                <c:pt idx="1952">
                  <c:v>24.2</c:v>
                </c:pt>
                <c:pt idx="1953">
                  <c:v>25</c:v>
                </c:pt>
                <c:pt idx="1954">
                  <c:v>22.6</c:v>
                </c:pt>
                <c:pt idx="1955">
                  <c:v>24.5</c:v>
                </c:pt>
                <c:pt idx="1956">
                  <c:v>24.6</c:v>
                </c:pt>
                <c:pt idx="1957">
                  <c:v>25.8</c:v>
                </c:pt>
                <c:pt idx="1958">
                  <c:v>26.4</c:v>
                </c:pt>
                <c:pt idx="1959">
                  <c:v>24.6</c:v>
                </c:pt>
                <c:pt idx="1960">
                  <c:v>24.4</c:v>
                </c:pt>
                <c:pt idx="1961">
                  <c:v>25.2</c:v>
                </c:pt>
                <c:pt idx="1962">
                  <c:v>24.4</c:v>
                </c:pt>
                <c:pt idx="1963">
                  <c:v>25.2</c:v>
                </c:pt>
                <c:pt idx="1964">
                  <c:v>25.1</c:v>
                </c:pt>
                <c:pt idx="1965">
                  <c:v>25.3</c:v>
                </c:pt>
                <c:pt idx="1966">
                  <c:v>24.9</c:v>
                </c:pt>
                <c:pt idx="1967">
                  <c:v>27</c:v>
                </c:pt>
                <c:pt idx="1968">
                  <c:v>26.8</c:v>
                </c:pt>
                <c:pt idx="1969">
                  <c:v>27.7</c:v>
                </c:pt>
                <c:pt idx="1970">
                  <c:v>27.1</c:v>
                </c:pt>
                <c:pt idx="1971">
                  <c:v>28.4</c:v>
                </c:pt>
                <c:pt idx="1972">
                  <c:v>29.7</c:v>
                </c:pt>
                <c:pt idx="1973">
                  <c:v>30.1</c:v>
                </c:pt>
                <c:pt idx="1974">
                  <c:v>30.3</c:v>
                </c:pt>
                <c:pt idx="1975">
                  <c:v>30</c:v>
                </c:pt>
                <c:pt idx="1976">
                  <c:v>32.1</c:v>
                </c:pt>
                <c:pt idx="1977">
                  <c:v>31.7</c:v>
                </c:pt>
                <c:pt idx="1978">
                  <c:v>32.799999999999997</c:v>
                </c:pt>
                <c:pt idx="1979">
                  <c:v>32.4</c:v>
                </c:pt>
                <c:pt idx="1980">
                  <c:v>33.700000000000003</c:v>
                </c:pt>
                <c:pt idx="1981">
                  <c:v>34.700000000000003</c:v>
                </c:pt>
                <c:pt idx="1982">
                  <c:v>35.200000000000003</c:v>
                </c:pt>
                <c:pt idx="1983">
                  <c:v>36.6</c:v>
                </c:pt>
                <c:pt idx="1984">
                  <c:v>36.1</c:v>
                </c:pt>
                <c:pt idx="1985">
                  <c:v>37.1</c:v>
                </c:pt>
                <c:pt idx="1986">
                  <c:v>37.799999999999997</c:v>
                </c:pt>
                <c:pt idx="1987">
                  <c:v>38.4</c:v>
                </c:pt>
                <c:pt idx="1988">
                  <c:v>37.799999999999997</c:v>
                </c:pt>
                <c:pt idx="1989">
                  <c:v>39.6</c:v>
                </c:pt>
                <c:pt idx="1990">
                  <c:v>40.6</c:v>
                </c:pt>
                <c:pt idx="1991">
                  <c:v>41.2</c:v>
                </c:pt>
                <c:pt idx="1992">
                  <c:v>41.4</c:v>
                </c:pt>
                <c:pt idx="1993">
                  <c:v>40.5</c:v>
                </c:pt>
                <c:pt idx="1994">
                  <c:v>42.7</c:v>
                </c:pt>
                <c:pt idx="1995">
                  <c:v>42.6</c:v>
                </c:pt>
                <c:pt idx="1996">
                  <c:v>43.1</c:v>
                </c:pt>
                <c:pt idx="1997">
                  <c:v>45</c:v>
                </c:pt>
                <c:pt idx="1998">
                  <c:v>46.9</c:v>
                </c:pt>
                <c:pt idx="1999">
                  <c:v>46.9</c:v>
                </c:pt>
                <c:pt idx="2000">
                  <c:v>48.8</c:v>
                </c:pt>
                <c:pt idx="2001">
                  <c:v>48.4</c:v>
                </c:pt>
                <c:pt idx="2002">
                  <c:v>50.9</c:v>
                </c:pt>
                <c:pt idx="2003">
                  <c:v>52.4</c:v>
                </c:pt>
                <c:pt idx="2004">
                  <c:v>55.2</c:v>
                </c:pt>
                <c:pt idx="2005">
                  <c:v>55.7</c:v>
                </c:pt>
                <c:pt idx="2006">
                  <c:v>57.5</c:v>
                </c:pt>
                <c:pt idx="2007">
                  <c:v>60.5</c:v>
                </c:pt>
                <c:pt idx="2008">
                  <c:v>59.9</c:v>
                </c:pt>
                <c:pt idx="2009">
                  <c:v>62.4</c:v>
                </c:pt>
                <c:pt idx="2010">
                  <c:v>64.7</c:v>
                </c:pt>
                <c:pt idx="2011">
                  <c:v>66.5</c:v>
                </c:pt>
                <c:pt idx="2012">
                  <c:v>66.900000000000006</c:v>
                </c:pt>
                <c:pt idx="2013">
                  <c:v>68.3</c:v>
                </c:pt>
                <c:pt idx="2014">
                  <c:v>70.599999999999994</c:v>
                </c:pt>
                <c:pt idx="2015">
                  <c:v>72.8</c:v>
                </c:pt>
                <c:pt idx="2016">
                  <c:v>74</c:v>
                </c:pt>
                <c:pt idx="2017">
                  <c:v>77.400000000000006</c:v>
                </c:pt>
                <c:pt idx="2018">
                  <c:v>77.2</c:v>
                </c:pt>
                <c:pt idx="2019">
                  <c:v>77.599999999999994</c:v>
                </c:pt>
                <c:pt idx="2020">
                  <c:v>78.3</c:v>
                </c:pt>
                <c:pt idx="2021">
                  <c:v>79.3</c:v>
                </c:pt>
                <c:pt idx="2022">
                  <c:v>81.099999999999994</c:v>
                </c:pt>
                <c:pt idx="2023">
                  <c:v>82.2</c:v>
                </c:pt>
                <c:pt idx="2024">
                  <c:v>83.1</c:v>
                </c:pt>
                <c:pt idx="2025">
                  <c:v>84.2</c:v>
                </c:pt>
                <c:pt idx="2026">
                  <c:v>84.8</c:v>
                </c:pt>
                <c:pt idx="2027">
                  <c:v>83.7</c:v>
                </c:pt>
                <c:pt idx="2028">
                  <c:v>86</c:v>
                </c:pt>
                <c:pt idx="2029">
                  <c:v>86.2</c:v>
                </c:pt>
                <c:pt idx="2030">
                  <c:v>86.2</c:v>
                </c:pt>
                <c:pt idx="2031">
                  <c:v>86.1</c:v>
                </c:pt>
                <c:pt idx="2032">
                  <c:v>87.3</c:v>
                </c:pt>
                <c:pt idx="2033">
                  <c:v>88</c:v>
                </c:pt>
                <c:pt idx="2034">
                  <c:v>86.5</c:v>
                </c:pt>
                <c:pt idx="2035">
                  <c:v>88.3</c:v>
                </c:pt>
                <c:pt idx="2036">
                  <c:v>88.1</c:v>
                </c:pt>
                <c:pt idx="2037">
                  <c:v>87.7</c:v>
                </c:pt>
                <c:pt idx="2038">
                  <c:v>88.7</c:v>
                </c:pt>
                <c:pt idx="2039">
                  <c:v>88</c:v>
                </c:pt>
                <c:pt idx="2040">
                  <c:v>88.1</c:v>
                </c:pt>
                <c:pt idx="2041">
                  <c:v>87.7</c:v>
                </c:pt>
                <c:pt idx="2042">
                  <c:v>87.3</c:v>
                </c:pt>
                <c:pt idx="2043">
                  <c:v>87.8</c:v>
                </c:pt>
                <c:pt idx="2044">
                  <c:v>84.9</c:v>
                </c:pt>
                <c:pt idx="2045">
                  <c:v>82.8</c:v>
                </c:pt>
                <c:pt idx="2046">
                  <c:v>81.7</c:v>
                </c:pt>
                <c:pt idx="2047">
                  <c:v>82.7</c:v>
                </c:pt>
                <c:pt idx="2048">
                  <c:v>81.8</c:v>
                </c:pt>
                <c:pt idx="2049">
                  <c:v>80.7</c:v>
                </c:pt>
                <c:pt idx="2050">
                  <c:v>78.7</c:v>
                </c:pt>
                <c:pt idx="2051">
                  <c:v>78.900000000000006</c:v>
                </c:pt>
                <c:pt idx="2052">
                  <c:v>76.5</c:v>
                </c:pt>
                <c:pt idx="2053">
                  <c:v>75.599999999999994</c:v>
                </c:pt>
                <c:pt idx="2054">
                  <c:v>74.3</c:v>
                </c:pt>
                <c:pt idx="2055">
                  <c:v>72.7</c:v>
                </c:pt>
                <c:pt idx="2056">
                  <c:v>72.5</c:v>
                </c:pt>
                <c:pt idx="2057">
                  <c:v>70.8</c:v>
                </c:pt>
                <c:pt idx="2058">
                  <c:v>69.7</c:v>
                </c:pt>
                <c:pt idx="2059">
                  <c:v>69.2</c:v>
                </c:pt>
                <c:pt idx="2060">
                  <c:v>67.099999999999994</c:v>
                </c:pt>
                <c:pt idx="2061">
                  <c:v>66.900000000000006</c:v>
                </c:pt>
                <c:pt idx="2062">
                  <c:v>66</c:v>
                </c:pt>
                <c:pt idx="2063">
                  <c:v>63.3</c:v>
                </c:pt>
                <c:pt idx="2064">
                  <c:v>64.2</c:v>
                </c:pt>
                <c:pt idx="2065">
                  <c:v>61.4</c:v>
                </c:pt>
                <c:pt idx="2066">
                  <c:v>62.4</c:v>
                </c:pt>
                <c:pt idx="2067">
                  <c:v>60.2</c:v>
                </c:pt>
                <c:pt idx="2068">
                  <c:v>58.5</c:v>
                </c:pt>
                <c:pt idx="2069">
                  <c:v>60.3</c:v>
                </c:pt>
                <c:pt idx="2070">
                  <c:v>58.8</c:v>
                </c:pt>
                <c:pt idx="2071">
                  <c:v>57.1</c:v>
                </c:pt>
                <c:pt idx="2072">
                  <c:v>56</c:v>
                </c:pt>
                <c:pt idx="2073">
                  <c:v>55.2</c:v>
                </c:pt>
                <c:pt idx="2074">
                  <c:v>54.5</c:v>
                </c:pt>
                <c:pt idx="2075">
                  <c:v>52.9</c:v>
                </c:pt>
                <c:pt idx="2076">
                  <c:v>54.1</c:v>
                </c:pt>
                <c:pt idx="2077">
                  <c:v>52.5</c:v>
                </c:pt>
                <c:pt idx="2078">
                  <c:v>51.6</c:v>
                </c:pt>
                <c:pt idx="2079">
                  <c:v>49.6</c:v>
                </c:pt>
                <c:pt idx="2080">
                  <c:v>51.1</c:v>
                </c:pt>
                <c:pt idx="2081">
                  <c:v>49.7</c:v>
                </c:pt>
                <c:pt idx="2082">
                  <c:v>47.7</c:v>
                </c:pt>
                <c:pt idx="2083">
                  <c:v>45.6</c:v>
                </c:pt>
                <c:pt idx="2084">
                  <c:v>46</c:v>
                </c:pt>
                <c:pt idx="2085">
                  <c:v>45.1</c:v>
                </c:pt>
                <c:pt idx="2086">
                  <c:v>43.6</c:v>
                </c:pt>
                <c:pt idx="2087">
                  <c:v>41.3</c:v>
                </c:pt>
                <c:pt idx="2088">
                  <c:v>41.9</c:v>
                </c:pt>
                <c:pt idx="2089">
                  <c:v>40.200000000000003</c:v>
                </c:pt>
                <c:pt idx="2090">
                  <c:v>39.1</c:v>
                </c:pt>
                <c:pt idx="2091">
                  <c:v>37.5</c:v>
                </c:pt>
                <c:pt idx="2092">
                  <c:v>37.4</c:v>
                </c:pt>
                <c:pt idx="2093">
                  <c:v>35.799999999999997</c:v>
                </c:pt>
                <c:pt idx="2094">
                  <c:v>34.200000000000003</c:v>
                </c:pt>
                <c:pt idx="2095">
                  <c:v>32.700000000000003</c:v>
                </c:pt>
                <c:pt idx="2096">
                  <c:v>32.1</c:v>
                </c:pt>
                <c:pt idx="2097">
                  <c:v>31.5</c:v>
                </c:pt>
                <c:pt idx="2098">
                  <c:v>28.3</c:v>
                </c:pt>
                <c:pt idx="2099">
                  <c:v>27.1</c:v>
                </c:pt>
                <c:pt idx="2100">
                  <c:v>26.3</c:v>
                </c:pt>
                <c:pt idx="2101">
                  <c:v>26</c:v>
                </c:pt>
                <c:pt idx="2102">
                  <c:v>23.9</c:v>
                </c:pt>
                <c:pt idx="2103">
                  <c:v>24.9</c:v>
                </c:pt>
                <c:pt idx="2104">
                  <c:v>22.2</c:v>
                </c:pt>
                <c:pt idx="2105">
                  <c:v>24</c:v>
                </c:pt>
                <c:pt idx="2106">
                  <c:v>22.5</c:v>
                </c:pt>
                <c:pt idx="2107">
                  <c:v>22</c:v>
                </c:pt>
                <c:pt idx="2108">
                  <c:v>19.5</c:v>
                </c:pt>
                <c:pt idx="2109">
                  <c:v>19.600000000000001</c:v>
                </c:pt>
                <c:pt idx="2110">
                  <c:v>18.899999999999999</c:v>
                </c:pt>
                <c:pt idx="2111">
                  <c:v>18.600000000000001</c:v>
                </c:pt>
                <c:pt idx="2112">
                  <c:v>18.7</c:v>
                </c:pt>
                <c:pt idx="2113">
                  <c:v>17</c:v>
                </c:pt>
                <c:pt idx="2114">
                  <c:v>17.3</c:v>
                </c:pt>
                <c:pt idx="2115">
                  <c:v>16.399999999999999</c:v>
                </c:pt>
                <c:pt idx="2116">
                  <c:v>15.7</c:v>
                </c:pt>
                <c:pt idx="2117">
                  <c:v>16.399999999999999</c:v>
                </c:pt>
                <c:pt idx="2118">
                  <c:v>16.2</c:v>
                </c:pt>
                <c:pt idx="2119">
                  <c:v>15.5</c:v>
                </c:pt>
                <c:pt idx="2120">
                  <c:v>16.100000000000001</c:v>
                </c:pt>
                <c:pt idx="2121">
                  <c:v>15.3</c:v>
                </c:pt>
                <c:pt idx="2122">
                  <c:v>14.7</c:v>
                </c:pt>
                <c:pt idx="2123">
                  <c:v>15.1</c:v>
                </c:pt>
                <c:pt idx="2124">
                  <c:v>14.6</c:v>
                </c:pt>
                <c:pt idx="2125">
                  <c:v>15.5</c:v>
                </c:pt>
                <c:pt idx="2126">
                  <c:v>14.9</c:v>
                </c:pt>
                <c:pt idx="2127">
                  <c:v>12.8</c:v>
                </c:pt>
                <c:pt idx="2128">
                  <c:v>13.6</c:v>
                </c:pt>
                <c:pt idx="2129">
                  <c:v>13.2</c:v>
                </c:pt>
                <c:pt idx="2130">
                  <c:v>13.7</c:v>
                </c:pt>
                <c:pt idx="2131">
                  <c:v>14.6</c:v>
                </c:pt>
                <c:pt idx="2132">
                  <c:v>12.4</c:v>
                </c:pt>
                <c:pt idx="2133">
                  <c:v>12</c:v>
                </c:pt>
                <c:pt idx="2134">
                  <c:v>12.2</c:v>
                </c:pt>
                <c:pt idx="2135">
                  <c:v>12.6</c:v>
                </c:pt>
                <c:pt idx="2136">
                  <c:v>13</c:v>
                </c:pt>
                <c:pt idx="2137">
                  <c:v>14</c:v>
                </c:pt>
                <c:pt idx="2138">
                  <c:v>14.1</c:v>
                </c:pt>
                <c:pt idx="2139">
                  <c:v>15.6</c:v>
                </c:pt>
                <c:pt idx="2140">
                  <c:v>15.6</c:v>
                </c:pt>
                <c:pt idx="2141">
                  <c:v>13.4</c:v>
                </c:pt>
                <c:pt idx="2142">
                  <c:v>11.3</c:v>
                </c:pt>
                <c:pt idx="2143">
                  <c:v>8.8000000000000007</c:v>
                </c:pt>
                <c:pt idx="2144">
                  <c:v>9.1999999999999993</c:v>
                </c:pt>
                <c:pt idx="2145">
                  <c:v>10.199999999999999</c:v>
                </c:pt>
                <c:pt idx="2146">
                  <c:v>10.3</c:v>
                </c:pt>
                <c:pt idx="2147">
                  <c:v>10.8</c:v>
                </c:pt>
                <c:pt idx="2148">
                  <c:v>11.3</c:v>
                </c:pt>
                <c:pt idx="2149">
                  <c:v>11.2</c:v>
                </c:pt>
                <c:pt idx="2150">
                  <c:v>10.1</c:v>
                </c:pt>
                <c:pt idx="2151">
                  <c:v>9.4</c:v>
                </c:pt>
                <c:pt idx="2152">
                  <c:v>11</c:v>
                </c:pt>
                <c:pt idx="2153">
                  <c:v>9.6999999999999993</c:v>
                </c:pt>
                <c:pt idx="2154">
                  <c:v>11.8</c:v>
                </c:pt>
                <c:pt idx="2155">
                  <c:v>11.8</c:v>
                </c:pt>
                <c:pt idx="2156">
                  <c:v>10.1</c:v>
                </c:pt>
                <c:pt idx="2157">
                  <c:v>11</c:v>
                </c:pt>
                <c:pt idx="2158">
                  <c:v>9.6</c:v>
                </c:pt>
                <c:pt idx="2159">
                  <c:v>11</c:v>
                </c:pt>
                <c:pt idx="2160">
                  <c:v>10.1</c:v>
                </c:pt>
                <c:pt idx="2161">
                  <c:v>10.199999999999999</c:v>
                </c:pt>
                <c:pt idx="2162">
                  <c:v>9.6999999999999993</c:v>
                </c:pt>
                <c:pt idx="2163">
                  <c:v>9.1</c:v>
                </c:pt>
                <c:pt idx="2164">
                  <c:v>10.199999999999999</c:v>
                </c:pt>
                <c:pt idx="2165">
                  <c:v>11.4</c:v>
                </c:pt>
                <c:pt idx="2166">
                  <c:v>9.1</c:v>
                </c:pt>
                <c:pt idx="2167">
                  <c:v>10</c:v>
                </c:pt>
                <c:pt idx="2168">
                  <c:v>10.8</c:v>
                </c:pt>
                <c:pt idx="2169">
                  <c:v>9</c:v>
                </c:pt>
                <c:pt idx="2170">
                  <c:v>9.9</c:v>
                </c:pt>
                <c:pt idx="2171">
                  <c:v>11.1</c:v>
                </c:pt>
                <c:pt idx="2172">
                  <c:v>10.4</c:v>
                </c:pt>
                <c:pt idx="2173">
                  <c:v>10.199999999999999</c:v>
                </c:pt>
                <c:pt idx="2174">
                  <c:v>9</c:v>
                </c:pt>
                <c:pt idx="2175">
                  <c:v>11.6</c:v>
                </c:pt>
                <c:pt idx="2176">
                  <c:v>10.8</c:v>
                </c:pt>
                <c:pt idx="2177">
                  <c:v>12.2</c:v>
                </c:pt>
                <c:pt idx="2178">
                  <c:v>13.7</c:v>
                </c:pt>
                <c:pt idx="2179">
                  <c:v>15.1</c:v>
                </c:pt>
                <c:pt idx="2180">
                  <c:v>18.600000000000001</c:v>
                </c:pt>
                <c:pt idx="2181">
                  <c:v>22</c:v>
                </c:pt>
                <c:pt idx="2182">
                  <c:v>16.399999999999999</c:v>
                </c:pt>
                <c:pt idx="2183">
                  <c:v>0.9</c:v>
                </c:pt>
                <c:pt idx="2200">
                  <c:v>5.6</c:v>
                </c:pt>
                <c:pt idx="2201">
                  <c:v>8.1</c:v>
                </c:pt>
                <c:pt idx="2202">
                  <c:v>8.9</c:v>
                </c:pt>
                <c:pt idx="2203">
                  <c:v>8.5</c:v>
                </c:pt>
                <c:pt idx="2204">
                  <c:v>7.8</c:v>
                </c:pt>
                <c:pt idx="2205">
                  <c:v>8</c:v>
                </c:pt>
                <c:pt idx="2206">
                  <c:v>8</c:v>
                </c:pt>
                <c:pt idx="2207">
                  <c:v>8.3000000000000007</c:v>
                </c:pt>
                <c:pt idx="2208">
                  <c:v>12.2</c:v>
                </c:pt>
                <c:pt idx="2209">
                  <c:v>16.5</c:v>
                </c:pt>
                <c:pt idx="2210">
                  <c:v>16.7</c:v>
                </c:pt>
                <c:pt idx="2211">
                  <c:v>14.3</c:v>
                </c:pt>
                <c:pt idx="2212">
                  <c:v>14.1</c:v>
                </c:pt>
                <c:pt idx="2213">
                  <c:v>12.3</c:v>
                </c:pt>
                <c:pt idx="2214">
                  <c:v>12.3</c:v>
                </c:pt>
                <c:pt idx="2215">
                  <c:v>13.7</c:v>
                </c:pt>
                <c:pt idx="2216">
                  <c:v>13.3</c:v>
                </c:pt>
                <c:pt idx="2217">
                  <c:v>12.3</c:v>
                </c:pt>
                <c:pt idx="2218">
                  <c:v>13.5</c:v>
                </c:pt>
                <c:pt idx="2219">
                  <c:v>13.5</c:v>
                </c:pt>
                <c:pt idx="2220">
                  <c:v>12.9</c:v>
                </c:pt>
                <c:pt idx="2221">
                  <c:v>13.2</c:v>
                </c:pt>
                <c:pt idx="2222">
                  <c:v>12.7</c:v>
                </c:pt>
                <c:pt idx="2223">
                  <c:v>13.3</c:v>
                </c:pt>
                <c:pt idx="2224">
                  <c:v>14.8</c:v>
                </c:pt>
                <c:pt idx="2225">
                  <c:v>12.4</c:v>
                </c:pt>
                <c:pt idx="2226">
                  <c:v>14.2</c:v>
                </c:pt>
                <c:pt idx="2227">
                  <c:v>13.6</c:v>
                </c:pt>
                <c:pt idx="2228">
                  <c:v>13.7</c:v>
                </c:pt>
                <c:pt idx="2229">
                  <c:v>12.7</c:v>
                </c:pt>
                <c:pt idx="2230">
                  <c:v>12.4</c:v>
                </c:pt>
                <c:pt idx="2231">
                  <c:v>13</c:v>
                </c:pt>
                <c:pt idx="2232">
                  <c:v>13.4</c:v>
                </c:pt>
                <c:pt idx="2233">
                  <c:v>12.4</c:v>
                </c:pt>
                <c:pt idx="2234">
                  <c:v>13.3</c:v>
                </c:pt>
                <c:pt idx="2235">
                  <c:v>13</c:v>
                </c:pt>
                <c:pt idx="2236">
                  <c:v>13.4</c:v>
                </c:pt>
                <c:pt idx="2237">
                  <c:v>12.9</c:v>
                </c:pt>
                <c:pt idx="2238">
                  <c:v>12.1</c:v>
                </c:pt>
                <c:pt idx="2239">
                  <c:v>12.7</c:v>
                </c:pt>
                <c:pt idx="2240">
                  <c:v>12.1</c:v>
                </c:pt>
                <c:pt idx="2241">
                  <c:v>13.7</c:v>
                </c:pt>
                <c:pt idx="2242">
                  <c:v>12.9</c:v>
                </c:pt>
                <c:pt idx="2243">
                  <c:v>11.7</c:v>
                </c:pt>
                <c:pt idx="2244">
                  <c:v>12.8</c:v>
                </c:pt>
                <c:pt idx="2245">
                  <c:v>13.8</c:v>
                </c:pt>
                <c:pt idx="2246">
                  <c:v>13.9</c:v>
                </c:pt>
                <c:pt idx="2247">
                  <c:v>13.8</c:v>
                </c:pt>
                <c:pt idx="2248">
                  <c:v>13.4</c:v>
                </c:pt>
                <c:pt idx="2249">
                  <c:v>12.7</c:v>
                </c:pt>
                <c:pt idx="2250">
                  <c:v>13.8</c:v>
                </c:pt>
                <c:pt idx="2251">
                  <c:v>12.8</c:v>
                </c:pt>
                <c:pt idx="2252">
                  <c:v>12.3</c:v>
                </c:pt>
                <c:pt idx="2253">
                  <c:v>12.4</c:v>
                </c:pt>
                <c:pt idx="2254">
                  <c:v>11.6</c:v>
                </c:pt>
                <c:pt idx="2255">
                  <c:v>11.3</c:v>
                </c:pt>
                <c:pt idx="2256">
                  <c:v>11.6</c:v>
                </c:pt>
                <c:pt idx="2257">
                  <c:v>13</c:v>
                </c:pt>
                <c:pt idx="2258">
                  <c:v>12.3</c:v>
                </c:pt>
                <c:pt idx="2259">
                  <c:v>12.3</c:v>
                </c:pt>
                <c:pt idx="2260">
                  <c:v>11.8</c:v>
                </c:pt>
                <c:pt idx="2261">
                  <c:v>12.7</c:v>
                </c:pt>
                <c:pt idx="2262">
                  <c:v>12.6</c:v>
                </c:pt>
                <c:pt idx="2263">
                  <c:v>12.4</c:v>
                </c:pt>
                <c:pt idx="2264">
                  <c:v>12.4</c:v>
                </c:pt>
                <c:pt idx="2265">
                  <c:v>12</c:v>
                </c:pt>
                <c:pt idx="2266">
                  <c:v>12.4</c:v>
                </c:pt>
                <c:pt idx="2267">
                  <c:v>11.4</c:v>
                </c:pt>
                <c:pt idx="2268">
                  <c:v>10.4</c:v>
                </c:pt>
                <c:pt idx="2269">
                  <c:v>11.5</c:v>
                </c:pt>
                <c:pt idx="2270">
                  <c:v>11.2</c:v>
                </c:pt>
                <c:pt idx="2271">
                  <c:v>10.8</c:v>
                </c:pt>
                <c:pt idx="2272">
                  <c:v>9.8000000000000007</c:v>
                </c:pt>
                <c:pt idx="2273">
                  <c:v>11.4</c:v>
                </c:pt>
                <c:pt idx="2274">
                  <c:v>11.3</c:v>
                </c:pt>
                <c:pt idx="2275">
                  <c:v>11.4</c:v>
                </c:pt>
                <c:pt idx="2276">
                  <c:v>9.9</c:v>
                </c:pt>
                <c:pt idx="2277">
                  <c:v>10.7</c:v>
                </c:pt>
                <c:pt idx="2278">
                  <c:v>11</c:v>
                </c:pt>
                <c:pt idx="2279">
                  <c:v>10.4</c:v>
                </c:pt>
                <c:pt idx="2280">
                  <c:v>10</c:v>
                </c:pt>
                <c:pt idx="2281">
                  <c:v>9.9</c:v>
                </c:pt>
                <c:pt idx="2282">
                  <c:v>9.4</c:v>
                </c:pt>
                <c:pt idx="2283">
                  <c:v>9.6999999999999993</c:v>
                </c:pt>
                <c:pt idx="2284">
                  <c:v>9</c:v>
                </c:pt>
                <c:pt idx="2285">
                  <c:v>9.4</c:v>
                </c:pt>
                <c:pt idx="2286">
                  <c:v>9.5</c:v>
                </c:pt>
                <c:pt idx="2287">
                  <c:v>10</c:v>
                </c:pt>
                <c:pt idx="2288">
                  <c:v>8.9</c:v>
                </c:pt>
                <c:pt idx="2289">
                  <c:v>9.6</c:v>
                </c:pt>
                <c:pt idx="2290">
                  <c:v>10.4</c:v>
                </c:pt>
                <c:pt idx="2291">
                  <c:v>9.1999999999999993</c:v>
                </c:pt>
                <c:pt idx="2292">
                  <c:v>9.1999999999999993</c:v>
                </c:pt>
                <c:pt idx="2293">
                  <c:v>9.6999999999999993</c:v>
                </c:pt>
                <c:pt idx="2294">
                  <c:v>9.8000000000000007</c:v>
                </c:pt>
                <c:pt idx="2295">
                  <c:v>10.4</c:v>
                </c:pt>
                <c:pt idx="2296">
                  <c:v>9.8000000000000007</c:v>
                </c:pt>
                <c:pt idx="2297">
                  <c:v>9.8000000000000007</c:v>
                </c:pt>
                <c:pt idx="2298">
                  <c:v>10.6</c:v>
                </c:pt>
                <c:pt idx="2299">
                  <c:v>10.3</c:v>
                </c:pt>
                <c:pt idx="2300">
                  <c:v>10.8</c:v>
                </c:pt>
                <c:pt idx="2301">
                  <c:v>9.3000000000000007</c:v>
                </c:pt>
                <c:pt idx="2302">
                  <c:v>9.8000000000000007</c:v>
                </c:pt>
                <c:pt idx="2303">
                  <c:v>10.199999999999999</c:v>
                </c:pt>
                <c:pt idx="2304">
                  <c:v>10.8</c:v>
                </c:pt>
                <c:pt idx="2305">
                  <c:v>9.9</c:v>
                </c:pt>
                <c:pt idx="2306">
                  <c:v>11</c:v>
                </c:pt>
                <c:pt idx="2307">
                  <c:v>9.6</c:v>
                </c:pt>
                <c:pt idx="2308">
                  <c:v>10.5</c:v>
                </c:pt>
                <c:pt idx="2309">
                  <c:v>10.1</c:v>
                </c:pt>
                <c:pt idx="2310">
                  <c:v>12.2</c:v>
                </c:pt>
                <c:pt idx="2311">
                  <c:v>11.5</c:v>
                </c:pt>
                <c:pt idx="2312">
                  <c:v>11.3</c:v>
                </c:pt>
                <c:pt idx="2313">
                  <c:v>10.5</c:v>
                </c:pt>
                <c:pt idx="2314">
                  <c:v>10</c:v>
                </c:pt>
                <c:pt idx="2315">
                  <c:v>10.6</c:v>
                </c:pt>
                <c:pt idx="2316">
                  <c:v>11.7</c:v>
                </c:pt>
                <c:pt idx="2317">
                  <c:v>11.8</c:v>
                </c:pt>
                <c:pt idx="2318">
                  <c:v>11.6</c:v>
                </c:pt>
                <c:pt idx="2319">
                  <c:v>11.4</c:v>
                </c:pt>
                <c:pt idx="2320">
                  <c:v>11.5</c:v>
                </c:pt>
                <c:pt idx="2321">
                  <c:v>10.9</c:v>
                </c:pt>
                <c:pt idx="2322">
                  <c:v>12.7</c:v>
                </c:pt>
                <c:pt idx="2323">
                  <c:v>11</c:v>
                </c:pt>
                <c:pt idx="2324">
                  <c:v>10.5</c:v>
                </c:pt>
                <c:pt idx="2325">
                  <c:v>9.9</c:v>
                </c:pt>
                <c:pt idx="2326">
                  <c:v>12.1</c:v>
                </c:pt>
                <c:pt idx="2327">
                  <c:v>11.7</c:v>
                </c:pt>
                <c:pt idx="2328">
                  <c:v>11.9</c:v>
                </c:pt>
                <c:pt idx="2329">
                  <c:v>13.8</c:v>
                </c:pt>
                <c:pt idx="2330">
                  <c:v>12.9</c:v>
                </c:pt>
                <c:pt idx="2331">
                  <c:v>12.5</c:v>
                </c:pt>
                <c:pt idx="2332">
                  <c:v>12.7</c:v>
                </c:pt>
                <c:pt idx="2333">
                  <c:v>11.5</c:v>
                </c:pt>
                <c:pt idx="2334">
                  <c:v>11.7</c:v>
                </c:pt>
                <c:pt idx="2335">
                  <c:v>11.2</c:v>
                </c:pt>
                <c:pt idx="2336">
                  <c:v>12</c:v>
                </c:pt>
                <c:pt idx="2337">
                  <c:v>12.6</c:v>
                </c:pt>
                <c:pt idx="2338">
                  <c:v>16.5</c:v>
                </c:pt>
                <c:pt idx="2339">
                  <c:v>18.3</c:v>
                </c:pt>
                <c:pt idx="2340">
                  <c:v>19.3</c:v>
                </c:pt>
                <c:pt idx="2341">
                  <c:v>24.2</c:v>
                </c:pt>
                <c:pt idx="2342">
                  <c:v>24.1</c:v>
                </c:pt>
                <c:pt idx="2343">
                  <c:v>14.2</c:v>
                </c:pt>
                <c:pt idx="2344">
                  <c:v>10</c:v>
                </c:pt>
                <c:pt idx="2345">
                  <c:v>8.6999999999999993</c:v>
                </c:pt>
                <c:pt idx="2346">
                  <c:v>11.1</c:v>
                </c:pt>
                <c:pt idx="2347">
                  <c:v>14.6</c:v>
                </c:pt>
                <c:pt idx="2348">
                  <c:v>14</c:v>
                </c:pt>
                <c:pt idx="2349">
                  <c:v>13.7</c:v>
                </c:pt>
                <c:pt idx="2350">
                  <c:v>14.7</c:v>
                </c:pt>
                <c:pt idx="2351">
                  <c:v>14</c:v>
                </c:pt>
                <c:pt idx="2352">
                  <c:v>13</c:v>
                </c:pt>
                <c:pt idx="2353">
                  <c:v>14.2</c:v>
                </c:pt>
                <c:pt idx="2354">
                  <c:v>10</c:v>
                </c:pt>
                <c:pt idx="2355">
                  <c:v>7</c:v>
                </c:pt>
                <c:pt idx="2356">
                  <c:v>5.7</c:v>
                </c:pt>
                <c:pt idx="2357">
                  <c:v>4.5999999999999996</c:v>
                </c:pt>
                <c:pt idx="2358">
                  <c:v>4.8</c:v>
                </c:pt>
                <c:pt idx="2359">
                  <c:v>5</c:v>
                </c:pt>
                <c:pt idx="2360">
                  <c:v>12.5</c:v>
                </c:pt>
                <c:pt idx="2361">
                  <c:v>28</c:v>
                </c:pt>
                <c:pt idx="2362">
                  <c:v>48.9</c:v>
                </c:pt>
                <c:pt idx="2363">
                  <c:v>76.400000000000006</c:v>
                </c:pt>
                <c:pt idx="2364">
                  <c:v>81.900000000000006</c:v>
                </c:pt>
                <c:pt idx="2365">
                  <c:v>50</c:v>
                </c:pt>
                <c:pt idx="2366">
                  <c:v>3.6</c:v>
                </c:pt>
                <c:pt idx="2373">
                  <c:v>6.9</c:v>
                </c:pt>
                <c:pt idx="2374">
                  <c:v>6.1</c:v>
                </c:pt>
                <c:pt idx="2375">
                  <c:v>8.3000000000000007</c:v>
                </c:pt>
                <c:pt idx="2376">
                  <c:v>9.1</c:v>
                </c:pt>
                <c:pt idx="2377">
                  <c:v>9.9</c:v>
                </c:pt>
                <c:pt idx="2378">
                  <c:v>8.9</c:v>
                </c:pt>
                <c:pt idx="2379">
                  <c:v>9.4</c:v>
                </c:pt>
                <c:pt idx="2380">
                  <c:v>11.7</c:v>
                </c:pt>
                <c:pt idx="2381">
                  <c:v>15.2</c:v>
                </c:pt>
                <c:pt idx="2382">
                  <c:v>18.2</c:v>
                </c:pt>
                <c:pt idx="2383">
                  <c:v>16.7</c:v>
                </c:pt>
                <c:pt idx="2384">
                  <c:v>16.2</c:v>
                </c:pt>
                <c:pt idx="2385">
                  <c:v>12.1</c:v>
                </c:pt>
                <c:pt idx="2386">
                  <c:v>8.1</c:v>
                </c:pt>
                <c:pt idx="2387">
                  <c:v>9.3000000000000007</c:v>
                </c:pt>
                <c:pt idx="2388">
                  <c:v>9.1</c:v>
                </c:pt>
                <c:pt idx="2389">
                  <c:v>9.6</c:v>
                </c:pt>
                <c:pt idx="2390">
                  <c:v>9.1</c:v>
                </c:pt>
                <c:pt idx="2391">
                  <c:v>10.6</c:v>
                </c:pt>
                <c:pt idx="2392">
                  <c:v>9.9</c:v>
                </c:pt>
                <c:pt idx="2393">
                  <c:v>9.1</c:v>
                </c:pt>
                <c:pt idx="2394">
                  <c:v>11.4</c:v>
                </c:pt>
                <c:pt idx="2395">
                  <c:v>10.6</c:v>
                </c:pt>
                <c:pt idx="2396">
                  <c:v>9.6</c:v>
                </c:pt>
                <c:pt idx="2397">
                  <c:v>11</c:v>
                </c:pt>
                <c:pt idx="2398">
                  <c:v>12.6</c:v>
                </c:pt>
                <c:pt idx="2399">
                  <c:v>10.8</c:v>
                </c:pt>
                <c:pt idx="2400">
                  <c:v>11.4</c:v>
                </c:pt>
                <c:pt idx="2401">
                  <c:v>10.1</c:v>
                </c:pt>
                <c:pt idx="2402">
                  <c:v>9.9</c:v>
                </c:pt>
                <c:pt idx="2403">
                  <c:v>11.2</c:v>
                </c:pt>
                <c:pt idx="2404">
                  <c:v>13</c:v>
                </c:pt>
                <c:pt idx="2405">
                  <c:v>11.9</c:v>
                </c:pt>
                <c:pt idx="2406">
                  <c:v>11.4</c:v>
                </c:pt>
                <c:pt idx="2407">
                  <c:v>11.2</c:v>
                </c:pt>
                <c:pt idx="2408">
                  <c:v>11.4</c:v>
                </c:pt>
                <c:pt idx="2409">
                  <c:v>11.3</c:v>
                </c:pt>
                <c:pt idx="2410">
                  <c:v>10.9</c:v>
                </c:pt>
                <c:pt idx="2411">
                  <c:v>11.4</c:v>
                </c:pt>
                <c:pt idx="2412">
                  <c:v>11.5</c:v>
                </c:pt>
                <c:pt idx="2413">
                  <c:v>11</c:v>
                </c:pt>
                <c:pt idx="2414">
                  <c:v>12.7</c:v>
                </c:pt>
                <c:pt idx="2415">
                  <c:v>11.3</c:v>
                </c:pt>
                <c:pt idx="2416">
                  <c:v>11.6</c:v>
                </c:pt>
                <c:pt idx="2417">
                  <c:v>11</c:v>
                </c:pt>
                <c:pt idx="2418">
                  <c:v>9.6</c:v>
                </c:pt>
                <c:pt idx="2419">
                  <c:v>11.7</c:v>
                </c:pt>
                <c:pt idx="2420">
                  <c:v>11.8</c:v>
                </c:pt>
                <c:pt idx="2421">
                  <c:v>14</c:v>
                </c:pt>
                <c:pt idx="2422">
                  <c:v>16.3</c:v>
                </c:pt>
                <c:pt idx="2423">
                  <c:v>19.600000000000001</c:v>
                </c:pt>
                <c:pt idx="2424">
                  <c:v>21.8</c:v>
                </c:pt>
                <c:pt idx="2425">
                  <c:v>20.7</c:v>
                </c:pt>
                <c:pt idx="2426">
                  <c:v>18</c:v>
                </c:pt>
                <c:pt idx="2427">
                  <c:v>14.2</c:v>
                </c:pt>
                <c:pt idx="2428">
                  <c:v>12</c:v>
                </c:pt>
                <c:pt idx="2429">
                  <c:v>13.9</c:v>
                </c:pt>
                <c:pt idx="2430">
                  <c:v>14.4</c:v>
                </c:pt>
                <c:pt idx="2431">
                  <c:v>14.2</c:v>
                </c:pt>
                <c:pt idx="2432">
                  <c:v>16.2</c:v>
                </c:pt>
                <c:pt idx="2433">
                  <c:v>16.399999999999999</c:v>
                </c:pt>
                <c:pt idx="2434">
                  <c:v>14.7</c:v>
                </c:pt>
                <c:pt idx="2435">
                  <c:v>16.899999999999999</c:v>
                </c:pt>
                <c:pt idx="2436">
                  <c:v>16</c:v>
                </c:pt>
                <c:pt idx="2437">
                  <c:v>17.399999999999999</c:v>
                </c:pt>
                <c:pt idx="2438">
                  <c:v>17</c:v>
                </c:pt>
                <c:pt idx="2439">
                  <c:v>16.8</c:v>
                </c:pt>
                <c:pt idx="2440">
                  <c:v>18.5</c:v>
                </c:pt>
                <c:pt idx="2441">
                  <c:v>17.899999999999999</c:v>
                </c:pt>
                <c:pt idx="2442">
                  <c:v>19.100000000000001</c:v>
                </c:pt>
                <c:pt idx="2443">
                  <c:v>19</c:v>
                </c:pt>
                <c:pt idx="2444">
                  <c:v>18.399999999999999</c:v>
                </c:pt>
                <c:pt idx="2445">
                  <c:v>20.8</c:v>
                </c:pt>
                <c:pt idx="2446">
                  <c:v>19.100000000000001</c:v>
                </c:pt>
                <c:pt idx="2447">
                  <c:v>21</c:v>
                </c:pt>
                <c:pt idx="2448">
                  <c:v>20.7</c:v>
                </c:pt>
                <c:pt idx="2449">
                  <c:v>21.8</c:v>
                </c:pt>
                <c:pt idx="2450">
                  <c:v>20.5</c:v>
                </c:pt>
                <c:pt idx="2451">
                  <c:v>20.3</c:v>
                </c:pt>
                <c:pt idx="2452">
                  <c:v>19.600000000000001</c:v>
                </c:pt>
                <c:pt idx="2453">
                  <c:v>20.9</c:v>
                </c:pt>
                <c:pt idx="2454">
                  <c:v>21.9</c:v>
                </c:pt>
                <c:pt idx="2455">
                  <c:v>21.8</c:v>
                </c:pt>
                <c:pt idx="2456">
                  <c:v>21.6</c:v>
                </c:pt>
                <c:pt idx="2457">
                  <c:v>21.2</c:v>
                </c:pt>
                <c:pt idx="2458">
                  <c:v>19.899999999999999</c:v>
                </c:pt>
                <c:pt idx="2459">
                  <c:v>22</c:v>
                </c:pt>
                <c:pt idx="2460">
                  <c:v>22.1</c:v>
                </c:pt>
                <c:pt idx="2461">
                  <c:v>24</c:v>
                </c:pt>
                <c:pt idx="2462">
                  <c:v>23</c:v>
                </c:pt>
                <c:pt idx="2463">
                  <c:v>22.2</c:v>
                </c:pt>
                <c:pt idx="2464">
                  <c:v>23.3</c:v>
                </c:pt>
                <c:pt idx="2465">
                  <c:v>23</c:v>
                </c:pt>
                <c:pt idx="2466">
                  <c:v>22.9</c:v>
                </c:pt>
                <c:pt idx="2467">
                  <c:v>24.2</c:v>
                </c:pt>
                <c:pt idx="2468">
                  <c:v>25.1</c:v>
                </c:pt>
                <c:pt idx="2469">
                  <c:v>23.9</c:v>
                </c:pt>
                <c:pt idx="2470">
                  <c:v>24.3</c:v>
                </c:pt>
                <c:pt idx="2471">
                  <c:v>25.4</c:v>
                </c:pt>
                <c:pt idx="2472">
                  <c:v>24.4</c:v>
                </c:pt>
                <c:pt idx="2473">
                  <c:v>23.9</c:v>
                </c:pt>
                <c:pt idx="2474">
                  <c:v>24.7</c:v>
                </c:pt>
                <c:pt idx="2475">
                  <c:v>25.8</c:v>
                </c:pt>
                <c:pt idx="2476">
                  <c:v>26</c:v>
                </c:pt>
                <c:pt idx="2477">
                  <c:v>26.7</c:v>
                </c:pt>
                <c:pt idx="2478">
                  <c:v>27.7</c:v>
                </c:pt>
                <c:pt idx="2479">
                  <c:v>27.2</c:v>
                </c:pt>
                <c:pt idx="2480">
                  <c:v>26.4</c:v>
                </c:pt>
                <c:pt idx="2481">
                  <c:v>27.1</c:v>
                </c:pt>
                <c:pt idx="2482">
                  <c:v>25.4</c:v>
                </c:pt>
                <c:pt idx="2483">
                  <c:v>27.4</c:v>
                </c:pt>
                <c:pt idx="2484">
                  <c:v>27.6</c:v>
                </c:pt>
                <c:pt idx="2485">
                  <c:v>29</c:v>
                </c:pt>
                <c:pt idx="2486">
                  <c:v>28.4</c:v>
                </c:pt>
                <c:pt idx="2487">
                  <c:v>28.1</c:v>
                </c:pt>
                <c:pt idx="2488">
                  <c:v>27.6</c:v>
                </c:pt>
                <c:pt idx="2489">
                  <c:v>28.8</c:v>
                </c:pt>
                <c:pt idx="2490">
                  <c:v>29.7</c:v>
                </c:pt>
                <c:pt idx="2491">
                  <c:v>29.7</c:v>
                </c:pt>
                <c:pt idx="2492">
                  <c:v>29.5</c:v>
                </c:pt>
                <c:pt idx="2493">
                  <c:v>29.2</c:v>
                </c:pt>
                <c:pt idx="2494">
                  <c:v>29.9</c:v>
                </c:pt>
                <c:pt idx="2495">
                  <c:v>30</c:v>
                </c:pt>
                <c:pt idx="2496">
                  <c:v>31.2</c:v>
                </c:pt>
                <c:pt idx="2497">
                  <c:v>31.3</c:v>
                </c:pt>
                <c:pt idx="2498">
                  <c:v>33.200000000000003</c:v>
                </c:pt>
                <c:pt idx="2499">
                  <c:v>31.6</c:v>
                </c:pt>
                <c:pt idx="2500">
                  <c:v>32.299999999999997</c:v>
                </c:pt>
                <c:pt idx="2501">
                  <c:v>33.700000000000003</c:v>
                </c:pt>
                <c:pt idx="2502">
                  <c:v>33.5</c:v>
                </c:pt>
                <c:pt idx="2503">
                  <c:v>32.700000000000003</c:v>
                </c:pt>
                <c:pt idx="2504">
                  <c:v>33.5</c:v>
                </c:pt>
                <c:pt idx="2505">
                  <c:v>32.799999999999997</c:v>
                </c:pt>
                <c:pt idx="2506">
                  <c:v>33.4</c:v>
                </c:pt>
                <c:pt idx="2507">
                  <c:v>33.4</c:v>
                </c:pt>
                <c:pt idx="2508">
                  <c:v>34</c:v>
                </c:pt>
                <c:pt idx="2509">
                  <c:v>33.9</c:v>
                </c:pt>
                <c:pt idx="2510">
                  <c:v>34.6</c:v>
                </c:pt>
                <c:pt idx="2511">
                  <c:v>34.700000000000003</c:v>
                </c:pt>
                <c:pt idx="2512">
                  <c:v>35.1</c:v>
                </c:pt>
                <c:pt idx="2513">
                  <c:v>35.9</c:v>
                </c:pt>
                <c:pt idx="2514">
                  <c:v>37.1</c:v>
                </c:pt>
                <c:pt idx="2515">
                  <c:v>36.5</c:v>
                </c:pt>
                <c:pt idx="2516">
                  <c:v>37</c:v>
                </c:pt>
                <c:pt idx="2517">
                  <c:v>38.700000000000003</c:v>
                </c:pt>
                <c:pt idx="2518">
                  <c:v>36.5</c:v>
                </c:pt>
                <c:pt idx="2519">
                  <c:v>38.299999999999997</c:v>
                </c:pt>
                <c:pt idx="2520">
                  <c:v>37.4</c:v>
                </c:pt>
                <c:pt idx="2521">
                  <c:v>36.700000000000003</c:v>
                </c:pt>
                <c:pt idx="2522">
                  <c:v>37.799999999999997</c:v>
                </c:pt>
                <c:pt idx="2523">
                  <c:v>38.6</c:v>
                </c:pt>
                <c:pt idx="2524">
                  <c:v>38.6</c:v>
                </c:pt>
                <c:pt idx="2525">
                  <c:v>37.799999999999997</c:v>
                </c:pt>
                <c:pt idx="2526">
                  <c:v>40.1</c:v>
                </c:pt>
                <c:pt idx="2527">
                  <c:v>40.200000000000003</c:v>
                </c:pt>
                <c:pt idx="2528">
                  <c:v>38.6</c:v>
                </c:pt>
                <c:pt idx="2529">
                  <c:v>39.4</c:v>
                </c:pt>
                <c:pt idx="2530">
                  <c:v>40.700000000000003</c:v>
                </c:pt>
                <c:pt idx="2531">
                  <c:v>38.799999999999997</c:v>
                </c:pt>
                <c:pt idx="2532">
                  <c:v>40.5</c:v>
                </c:pt>
                <c:pt idx="2533">
                  <c:v>40.4</c:v>
                </c:pt>
                <c:pt idx="2534">
                  <c:v>37.9</c:v>
                </c:pt>
                <c:pt idx="2535">
                  <c:v>40.1</c:v>
                </c:pt>
                <c:pt idx="2536">
                  <c:v>39.5</c:v>
                </c:pt>
                <c:pt idx="2537">
                  <c:v>41.7</c:v>
                </c:pt>
                <c:pt idx="2538">
                  <c:v>41.6</c:v>
                </c:pt>
                <c:pt idx="2539">
                  <c:v>42.3</c:v>
                </c:pt>
                <c:pt idx="2540">
                  <c:v>44.3</c:v>
                </c:pt>
                <c:pt idx="2541">
                  <c:v>44.7</c:v>
                </c:pt>
                <c:pt idx="2542">
                  <c:v>42.5</c:v>
                </c:pt>
                <c:pt idx="2543">
                  <c:v>41.1</c:v>
                </c:pt>
                <c:pt idx="2544">
                  <c:v>38.6</c:v>
                </c:pt>
                <c:pt idx="2545">
                  <c:v>39.6</c:v>
                </c:pt>
                <c:pt idx="2546">
                  <c:v>42.2</c:v>
                </c:pt>
                <c:pt idx="2547">
                  <c:v>42.3</c:v>
                </c:pt>
                <c:pt idx="2548">
                  <c:v>41.5</c:v>
                </c:pt>
                <c:pt idx="2549">
                  <c:v>43.9</c:v>
                </c:pt>
                <c:pt idx="2550">
                  <c:v>42.4</c:v>
                </c:pt>
                <c:pt idx="2551">
                  <c:v>42.9</c:v>
                </c:pt>
                <c:pt idx="2552">
                  <c:v>43.6</c:v>
                </c:pt>
                <c:pt idx="2553">
                  <c:v>43.7</c:v>
                </c:pt>
                <c:pt idx="2554">
                  <c:v>41.8</c:v>
                </c:pt>
                <c:pt idx="2555">
                  <c:v>42.4</c:v>
                </c:pt>
                <c:pt idx="2556">
                  <c:v>42.5</c:v>
                </c:pt>
                <c:pt idx="2557">
                  <c:v>43.2</c:v>
                </c:pt>
                <c:pt idx="2558">
                  <c:v>43.1</c:v>
                </c:pt>
                <c:pt idx="2559">
                  <c:v>43.5</c:v>
                </c:pt>
                <c:pt idx="2560">
                  <c:v>44.1</c:v>
                </c:pt>
                <c:pt idx="2561">
                  <c:v>44.3</c:v>
                </c:pt>
                <c:pt idx="2562">
                  <c:v>41.5</c:v>
                </c:pt>
                <c:pt idx="2563">
                  <c:v>43.9</c:v>
                </c:pt>
                <c:pt idx="2564">
                  <c:v>42.4</c:v>
                </c:pt>
                <c:pt idx="2565">
                  <c:v>43.9</c:v>
                </c:pt>
                <c:pt idx="2566">
                  <c:v>43.4</c:v>
                </c:pt>
                <c:pt idx="2567">
                  <c:v>44.1</c:v>
                </c:pt>
                <c:pt idx="2568">
                  <c:v>42.7</c:v>
                </c:pt>
                <c:pt idx="2569">
                  <c:v>43.3</c:v>
                </c:pt>
                <c:pt idx="2570">
                  <c:v>44</c:v>
                </c:pt>
                <c:pt idx="2571">
                  <c:v>44</c:v>
                </c:pt>
                <c:pt idx="2572">
                  <c:v>43.4</c:v>
                </c:pt>
                <c:pt idx="2573">
                  <c:v>43.6</c:v>
                </c:pt>
                <c:pt idx="2574">
                  <c:v>43.5</c:v>
                </c:pt>
                <c:pt idx="2575">
                  <c:v>43.2</c:v>
                </c:pt>
                <c:pt idx="2576">
                  <c:v>43.7</c:v>
                </c:pt>
                <c:pt idx="2577">
                  <c:v>43.8</c:v>
                </c:pt>
                <c:pt idx="2578">
                  <c:v>42.8</c:v>
                </c:pt>
                <c:pt idx="2579">
                  <c:v>44</c:v>
                </c:pt>
                <c:pt idx="2580">
                  <c:v>45.3</c:v>
                </c:pt>
                <c:pt idx="2581">
                  <c:v>44.9</c:v>
                </c:pt>
                <c:pt idx="2582">
                  <c:v>44.3</c:v>
                </c:pt>
                <c:pt idx="2583">
                  <c:v>45</c:v>
                </c:pt>
                <c:pt idx="2584">
                  <c:v>44.5</c:v>
                </c:pt>
                <c:pt idx="2585">
                  <c:v>43</c:v>
                </c:pt>
              </c:numCache>
            </c:numRef>
          </c:xVal>
          <c:yVal>
            <c:numRef>
              <c:f>'65K_23'!$A$2:$A$2590</c:f>
              <c:numCache>
                <c:formatCode>General</c:formatCode>
                <c:ptCount val="2589"/>
                <c:pt idx="0">
                  <c:v>5.3</c:v>
                </c:pt>
                <c:pt idx="1">
                  <c:v>5.4</c:v>
                </c:pt>
                <c:pt idx="2">
                  <c:v>5.5</c:v>
                </c:pt>
                <c:pt idx="3">
                  <c:v>5.6</c:v>
                </c:pt>
                <c:pt idx="4">
                  <c:v>5.7</c:v>
                </c:pt>
                <c:pt idx="5">
                  <c:v>5.8</c:v>
                </c:pt>
                <c:pt idx="6">
                  <c:v>5.9</c:v>
                </c:pt>
                <c:pt idx="7">
                  <c:v>6</c:v>
                </c:pt>
                <c:pt idx="8">
                  <c:v>6.1</c:v>
                </c:pt>
                <c:pt idx="9">
                  <c:v>6.2</c:v>
                </c:pt>
                <c:pt idx="10">
                  <c:v>6.3</c:v>
                </c:pt>
                <c:pt idx="11">
                  <c:v>6.4</c:v>
                </c:pt>
                <c:pt idx="12">
                  <c:v>6.5</c:v>
                </c:pt>
                <c:pt idx="13">
                  <c:v>6.6</c:v>
                </c:pt>
                <c:pt idx="14">
                  <c:v>6.7</c:v>
                </c:pt>
                <c:pt idx="15">
                  <c:v>6.8</c:v>
                </c:pt>
                <c:pt idx="16">
                  <c:v>6.9</c:v>
                </c:pt>
                <c:pt idx="17">
                  <c:v>7</c:v>
                </c:pt>
                <c:pt idx="18">
                  <c:v>7.1</c:v>
                </c:pt>
                <c:pt idx="19">
                  <c:v>7.2</c:v>
                </c:pt>
                <c:pt idx="20">
                  <c:v>7.3</c:v>
                </c:pt>
                <c:pt idx="21">
                  <c:v>7.4</c:v>
                </c:pt>
                <c:pt idx="22">
                  <c:v>7.5</c:v>
                </c:pt>
                <c:pt idx="23">
                  <c:v>7.6</c:v>
                </c:pt>
                <c:pt idx="24">
                  <c:v>7.7</c:v>
                </c:pt>
                <c:pt idx="25">
                  <c:v>7.8</c:v>
                </c:pt>
                <c:pt idx="26">
                  <c:v>7.9</c:v>
                </c:pt>
                <c:pt idx="27">
                  <c:v>8</c:v>
                </c:pt>
                <c:pt idx="28">
                  <c:v>8.1</c:v>
                </c:pt>
                <c:pt idx="29">
                  <c:v>8.1999999999999993</c:v>
                </c:pt>
                <c:pt idx="30">
                  <c:v>8.3000000000000007</c:v>
                </c:pt>
                <c:pt idx="31">
                  <c:v>8.4</c:v>
                </c:pt>
                <c:pt idx="32">
                  <c:v>8.5</c:v>
                </c:pt>
                <c:pt idx="33">
                  <c:v>8.6</c:v>
                </c:pt>
                <c:pt idx="34">
                  <c:v>8.6999999999999993</c:v>
                </c:pt>
                <c:pt idx="35">
                  <c:v>8.8000000000000007</c:v>
                </c:pt>
                <c:pt idx="36">
                  <c:v>8.9</c:v>
                </c:pt>
                <c:pt idx="37">
                  <c:v>9</c:v>
                </c:pt>
                <c:pt idx="38">
                  <c:v>9.1</c:v>
                </c:pt>
                <c:pt idx="39">
                  <c:v>9.1999999999999993</c:v>
                </c:pt>
                <c:pt idx="40">
                  <c:v>9.3000000000000007</c:v>
                </c:pt>
                <c:pt idx="41">
                  <c:v>9.4</c:v>
                </c:pt>
                <c:pt idx="42">
                  <c:v>9.5</c:v>
                </c:pt>
                <c:pt idx="43">
                  <c:v>9.6</c:v>
                </c:pt>
                <c:pt idx="44">
                  <c:v>9.6999999999999993</c:v>
                </c:pt>
                <c:pt idx="45">
                  <c:v>9.8000000000000007</c:v>
                </c:pt>
                <c:pt idx="46">
                  <c:v>9.9</c:v>
                </c:pt>
                <c:pt idx="47">
                  <c:v>10</c:v>
                </c:pt>
                <c:pt idx="48">
                  <c:v>10.1</c:v>
                </c:pt>
                <c:pt idx="49">
                  <c:v>10.199999999999999</c:v>
                </c:pt>
                <c:pt idx="50">
                  <c:v>10.3</c:v>
                </c:pt>
                <c:pt idx="51">
                  <c:v>10.4</c:v>
                </c:pt>
                <c:pt idx="52">
                  <c:v>10.5</c:v>
                </c:pt>
                <c:pt idx="53">
                  <c:v>10.6</c:v>
                </c:pt>
                <c:pt idx="54">
                  <c:v>10.7</c:v>
                </c:pt>
                <c:pt idx="55">
                  <c:v>10.8</c:v>
                </c:pt>
                <c:pt idx="56">
                  <c:v>10.9</c:v>
                </c:pt>
                <c:pt idx="57">
                  <c:v>11</c:v>
                </c:pt>
                <c:pt idx="58">
                  <c:v>11.1</c:v>
                </c:pt>
                <c:pt idx="59">
                  <c:v>11.2</c:v>
                </c:pt>
                <c:pt idx="60">
                  <c:v>11.3</c:v>
                </c:pt>
                <c:pt idx="61">
                  <c:v>11.4</c:v>
                </c:pt>
                <c:pt idx="62">
                  <c:v>11.5</c:v>
                </c:pt>
                <c:pt idx="63">
                  <c:v>11.6</c:v>
                </c:pt>
                <c:pt idx="64">
                  <c:v>11.7</c:v>
                </c:pt>
                <c:pt idx="65">
                  <c:v>11.8</c:v>
                </c:pt>
                <c:pt idx="66">
                  <c:v>11.9</c:v>
                </c:pt>
                <c:pt idx="67">
                  <c:v>12</c:v>
                </c:pt>
                <c:pt idx="68">
                  <c:v>12.1</c:v>
                </c:pt>
                <c:pt idx="69">
                  <c:v>12.2</c:v>
                </c:pt>
                <c:pt idx="70">
                  <c:v>12.3</c:v>
                </c:pt>
                <c:pt idx="71">
                  <c:v>12.4</c:v>
                </c:pt>
                <c:pt idx="72">
                  <c:v>12.5</c:v>
                </c:pt>
                <c:pt idx="73">
                  <c:v>12.6</c:v>
                </c:pt>
                <c:pt idx="74">
                  <c:v>12.7</c:v>
                </c:pt>
                <c:pt idx="75">
                  <c:v>12.8</c:v>
                </c:pt>
                <c:pt idx="76">
                  <c:v>12.9</c:v>
                </c:pt>
                <c:pt idx="77">
                  <c:v>13</c:v>
                </c:pt>
                <c:pt idx="78">
                  <c:v>13.1</c:v>
                </c:pt>
                <c:pt idx="79">
                  <c:v>13.2</c:v>
                </c:pt>
                <c:pt idx="80">
                  <c:v>13.3</c:v>
                </c:pt>
                <c:pt idx="81">
                  <c:v>13.4</c:v>
                </c:pt>
                <c:pt idx="82">
                  <c:v>13.5</c:v>
                </c:pt>
                <c:pt idx="83">
                  <c:v>13.6</c:v>
                </c:pt>
                <c:pt idx="84">
                  <c:v>13.7</c:v>
                </c:pt>
                <c:pt idx="85">
                  <c:v>13.8</c:v>
                </c:pt>
                <c:pt idx="86">
                  <c:v>13.9</c:v>
                </c:pt>
                <c:pt idx="87">
                  <c:v>14</c:v>
                </c:pt>
                <c:pt idx="88">
                  <c:v>14.1</c:v>
                </c:pt>
                <c:pt idx="89">
                  <c:v>14.2</c:v>
                </c:pt>
                <c:pt idx="90">
                  <c:v>14.3</c:v>
                </c:pt>
                <c:pt idx="91">
                  <c:v>14.4</c:v>
                </c:pt>
                <c:pt idx="92">
                  <c:v>14.5</c:v>
                </c:pt>
                <c:pt idx="93">
                  <c:v>14.6</c:v>
                </c:pt>
                <c:pt idx="94">
                  <c:v>14.7</c:v>
                </c:pt>
                <c:pt idx="95">
                  <c:v>14.8</c:v>
                </c:pt>
                <c:pt idx="96">
                  <c:v>14.9</c:v>
                </c:pt>
                <c:pt idx="97">
                  <c:v>15</c:v>
                </c:pt>
                <c:pt idx="98">
                  <c:v>15.1</c:v>
                </c:pt>
                <c:pt idx="99">
                  <c:v>15.2</c:v>
                </c:pt>
                <c:pt idx="100">
                  <c:v>15.3</c:v>
                </c:pt>
                <c:pt idx="101">
                  <c:v>15.4</c:v>
                </c:pt>
                <c:pt idx="102">
                  <c:v>15.5</c:v>
                </c:pt>
                <c:pt idx="103">
                  <c:v>15.6</c:v>
                </c:pt>
                <c:pt idx="104">
                  <c:v>15.7</c:v>
                </c:pt>
                <c:pt idx="105">
                  <c:v>15.8</c:v>
                </c:pt>
                <c:pt idx="106">
                  <c:v>15.9</c:v>
                </c:pt>
                <c:pt idx="107">
                  <c:v>16</c:v>
                </c:pt>
                <c:pt idx="108">
                  <c:v>16.100000000000001</c:v>
                </c:pt>
                <c:pt idx="109">
                  <c:v>16.2</c:v>
                </c:pt>
                <c:pt idx="110">
                  <c:v>16.3</c:v>
                </c:pt>
                <c:pt idx="111">
                  <c:v>16.399999999999999</c:v>
                </c:pt>
                <c:pt idx="112">
                  <c:v>16.5</c:v>
                </c:pt>
                <c:pt idx="113">
                  <c:v>16.600000000000001</c:v>
                </c:pt>
                <c:pt idx="114">
                  <c:v>16.7</c:v>
                </c:pt>
                <c:pt idx="115">
                  <c:v>16.8</c:v>
                </c:pt>
                <c:pt idx="116">
                  <c:v>16.899999999999999</c:v>
                </c:pt>
                <c:pt idx="117">
                  <c:v>17</c:v>
                </c:pt>
                <c:pt idx="118">
                  <c:v>17.100000000000001</c:v>
                </c:pt>
                <c:pt idx="119">
                  <c:v>17.2</c:v>
                </c:pt>
                <c:pt idx="120">
                  <c:v>17.3</c:v>
                </c:pt>
                <c:pt idx="121">
                  <c:v>17.399999999999999</c:v>
                </c:pt>
                <c:pt idx="122">
                  <c:v>17.5</c:v>
                </c:pt>
                <c:pt idx="123">
                  <c:v>17.600000000000001</c:v>
                </c:pt>
                <c:pt idx="124">
                  <c:v>17.7</c:v>
                </c:pt>
                <c:pt idx="125">
                  <c:v>17.8</c:v>
                </c:pt>
                <c:pt idx="126">
                  <c:v>17.899999999999999</c:v>
                </c:pt>
                <c:pt idx="127">
                  <c:v>18</c:v>
                </c:pt>
                <c:pt idx="128">
                  <c:v>18.100000000000001</c:v>
                </c:pt>
                <c:pt idx="129">
                  <c:v>18.2</c:v>
                </c:pt>
                <c:pt idx="130">
                  <c:v>18.3</c:v>
                </c:pt>
                <c:pt idx="131">
                  <c:v>18.399999999999999</c:v>
                </c:pt>
                <c:pt idx="132">
                  <c:v>18.5</c:v>
                </c:pt>
                <c:pt idx="133">
                  <c:v>18.600000000000001</c:v>
                </c:pt>
                <c:pt idx="134">
                  <c:v>18.7</c:v>
                </c:pt>
                <c:pt idx="135">
                  <c:v>18.8</c:v>
                </c:pt>
                <c:pt idx="136">
                  <c:v>18.899999999999999</c:v>
                </c:pt>
                <c:pt idx="137">
                  <c:v>19</c:v>
                </c:pt>
                <c:pt idx="138">
                  <c:v>19.100000000000001</c:v>
                </c:pt>
                <c:pt idx="139">
                  <c:v>19.2</c:v>
                </c:pt>
                <c:pt idx="140">
                  <c:v>19.3</c:v>
                </c:pt>
                <c:pt idx="141">
                  <c:v>19.399999999999999</c:v>
                </c:pt>
                <c:pt idx="142">
                  <c:v>19.5</c:v>
                </c:pt>
                <c:pt idx="143">
                  <c:v>19.600000000000001</c:v>
                </c:pt>
                <c:pt idx="144">
                  <c:v>19.7</c:v>
                </c:pt>
                <c:pt idx="145">
                  <c:v>19.8</c:v>
                </c:pt>
                <c:pt idx="146">
                  <c:v>19.899999999999999</c:v>
                </c:pt>
                <c:pt idx="147">
                  <c:v>20</c:v>
                </c:pt>
                <c:pt idx="148">
                  <c:v>20.100000000000001</c:v>
                </c:pt>
                <c:pt idx="149">
                  <c:v>20.2</c:v>
                </c:pt>
                <c:pt idx="150">
                  <c:v>20.3</c:v>
                </c:pt>
                <c:pt idx="151">
                  <c:v>20.399999999999999</c:v>
                </c:pt>
                <c:pt idx="152">
                  <c:v>20.5</c:v>
                </c:pt>
                <c:pt idx="153">
                  <c:v>20.6</c:v>
                </c:pt>
                <c:pt idx="154">
                  <c:v>20.7</c:v>
                </c:pt>
                <c:pt idx="155">
                  <c:v>20.8</c:v>
                </c:pt>
                <c:pt idx="156">
                  <c:v>20.9</c:v>
                </c:pt>
                <c:pt idx="157">
                  <c:v>21</c:v>
                </c:pt>
                <c:pt idx="158">
                  <c:v>21.1</c:v>
                </c:pt>
                <c:pt idx="159">
                  <c:v>21.2</c:v>
                </c:pt>
                <c:pt idx="160">
                  <c:v>21.3</c:v>
                </c:pt>
                <c:pt idx="161">
                  <c:v>21.4</c:v>
                </c:pt>
                <c:pt idx="162">
                  <c:v>21.5</c:v>
                </c:pt>
                <c:pt idx="163">
                  <c:v>21.6</c:v>
                </c:pt>
                <c:pt idx="164">
                  <c:v>21.7</c:v>
                </c:pt>
                <c:pt idx="165">
                  <c:v>21.8</c:v>
                </c:pt>
                <c:pt idx="166">
                  <c:v>21.9</c:v>
                </c:pt>
                <c:pt idx="167">
                  <c:v>22</c:v>
                </c:pt>
                <c:pt idx="168">
                  <c:v>22.1</c:v>
                </c:pt>
                <c:pt idx="169">
                  <c:v>22.2</c:v>
                </c:pt>
                <c:pt idx="170">
                  <c:v>22.3</c:v>
                </c:pt>
                <c:pt idx="171">
                  <c:v>22.4</c:v>
                </c:pt>
                <c:pt idx="172">
                  <c:v>22.5</c:v>
                </c:pt>
                <c:pt idx="173">
                  <c:v>22.6</c:v>
                </c:pt>
                <c:pt idx="174">
                  <c:v>22.7</c:v>
                </c:pt>
                <c:pt idx="175">
                  <c:v>22.8</c:v>
                </c:pt>
                <c:pt idx="176">
                  <c:v>22.9</c:v>
                </c:pt>
                <c:pt idx="177">
                  <c:v>23</c:v>
                </c:pt>
                <c:pt idx="178">
                  <c:v>23.1</c:v>
                </c:pt>
                <c:pt idx="179">
                  <c:v>23.2</c:v>
                </c:pt>
                <c:pt idx="180">
                  <c:v>23.3</c:v>
                </c:pt>
                <c:pt idx="181">
                  <c:v>23.4</c:v>
                </c:pt>
                <c:pt idx="182">
                  <c:v>23.5</c:v>
                </c:pt>
                <c:pt idx="183">
                  <c:v>23.6</c:v>
                </c:pt>
                <c:pt idx="184">
                  <c:v>23.7</c:v>
                </c:pt>
                <c:pt idx="185">
                  <c:v>23.8</c:v>
                </c:pt>
                <c:pt idx="186">
                  <c:v>23.9</c:v>
                </c:pt>
                <c:pt idx="187">
                  <c:v>24</c:v>
                </c:pt>
                <c:pt idx="188">
                  <c:v>24.1</c:v>
                </c:pt>
                <c:pt idx="189">
                  <c:v>24.2</c:v>
                </c:pt>
                <c:pt idx="190">
                  <c:v>24.3</c:v>
                </c:pt>
                <c:pt idx="191">
                  <c:v>24.4</c:v>
                </c:pt>
                <c:pt idx="192">
                  <c:v>24.5</c:v>
                </c:pt>
                <c:pt idx="193">
                  <c:v>24.6</c:v>
                </c:pt>
                <c:pt idx="194">
                  <c:v>24.7</c:v>
                </c:pt>
                <c:pt idx="195">
                  <c:v>24.8</c:v>
                </c:pt>
                <c:pt idx="196">
                  <c:v>24.9</c:v>
                </c:pt>
                <c:pt idx="197">
                  <c:v>25</c:v>
                </c:pt>
                <c:pt idx="198">
                  <c:v>25.1</c:v>
                </c:pt>
                <c:pt idx="199">
                  <c:v>25.2</c:v>
                </c:pt>
                <c:pt idx="200">
                  <c:v>25.3</c:v>
                </c:pt>
                <c:pt idx="201">
                  <c:v>25.4</c:v>
                </c:pt>
                <c:pt idx="202">
                  <c:v>25.5</c:v>
                </c:pt>
                <c:pt idx="203">
                  <c:v>25.6</c:v>
                </c:pt>
                <c:pt idx="204">
                  <c:v>25.7</c:v>
                </c:pt>
                <c:pt idx="205">
                  <c:v>25.8</c:v>
                </c:pt>
                <c:pt idx="206">
                  <c:v>25.9</c:v>
                </c:pt>
                <c:pt idx="207">
                  <c:v>26</c:v>
                </c:pt>
                <c:pt idx="208">
                  <c:v>26.1</c:v>
                </c:pt>
                <c:pt idx="209">
                  <c:v>26.2</c:v>
                </c:pt>
                <c:pt idx="210">
                  <c:v>26.3</c:v>
                </c:pt>
                <c:pt idx="211">
                  <c:v>26.4</c:v>
                </c:pt>
                <c:pt idx="212">
                  <c:v>26.5</c:v>
                </c:pt>
                <c:pt idx="213">
                  <c:v>26.6</c:v>
                </c:pt>
                <c:pt idx="214">
                  <c:v>26.7</c:v>
                </c:pt>
                <c:pt idx="215">
                  <c:v>26.8</c:v>
                </c:pt>
                <c:pt idx="216">
                  <c:v>26.9</c:v>
                </c:pt>
                <c:pt idx="217">
                  <c:v>27</c:v>
                </c:pt>
                <c:pt idx="218">
                  <c:v>27.1</c:v>
                </c:pt>
                <c:pt idx="219">
                  <c:v>27.2</c:v>
                </c:pt>
                <c:pt idx="220">
                  <c:v>27.3</c:v>
                </c:pt>
                <c:pt idx="221">
                  <c:v>27.4</c:v>
                </c:pt>
                <c:pt idx="222">
                  <c:v>27.5</c:v>
                </c:pt>
                <c:pt idx="223">
                  <c:v>27.6</c:v>
                </c:pt>
                <c:pt idx="224">
                  <c:v>27.7</c:v>
                </c:pt>
                <c:pt idx="225">
                  <c:v>27.8</c:v>
                </c:pt>
                <c:pt idx="226">
                  <c:v>27.9</c:v>
                </c:pt>
                <c:pt idx="227">
                  <c:v>28</c:v>
                </c:pt>
                <c:pt idx="228">
                  <c:v>28.1</c:v>
                </c:pt>
                <c:pt idx="229">
                  <c:v>28.2</c:v>
                </c:pt>
                <c:pt idx="230">
                  <c:v>28.3</c:v>
                </c:pt>
                <c:pt idx="231">
                  <c:v>28.4</c:v>
                </c:pt>
                <c:pt idx="232">
                  <c:v>28.5</c:v>
                </c:pt>
                <c:pt idx="233">
                  <c:v>28.6</c:v>
                </c:pt>
                <c:pt idx="234">
                  <c:v>28.7</c:v>
                </c:pt>
                <c:pt idx="235">
                  <c:v>28.8</c:v>
                </c:pt>
                <c:pt idx="236">
                  <c:v>28.9</c:v>
                </c:pt>
                <c:pt idx="237">
                  <c:v>29</c:v>
                </c:pt>
                <c:pt idx="238">
                  <c:v>29.1</c:v>
                </c:pt>
                <c:pt idx="239">
                  <c:v>29.2</c:v>
                </c:pt>
                <c:pt idx="240">
                  <c:v>29.3</c:v>
                </c:pt>
                <c:pt idx="241">
                  <c:v>29.4</c:v>
                </c:pt>
                <c:pt idx="242">
                  <c:v>29.5</c:v>
                </c:pt>
                <c:pt idx="243">
                  <c:v>29.6</c:v>
                </c:pt>
                <c:pt idx="244">
                  <c:v>29.7</c:v>
                </c:pt>
                <c:pt idx="245">
                  <c:v>29.8</c:v>
                </c:pt>
                <c:pt idx="246">
                  <c:v>29.9</c:v>
                </c:pt>
                <c:pt idx="247">
                  <c:v>30</c:v>
                </c:pt>
                <c:pt idx="248">
                  <c:v>30.1</c:v>
                </c:pt>
                <c:pt idx="249">
                  <c:v>30.2</c:v>
                </c:pt>
                <c:pt idx="250">
                  <c:v>30.3</c:v>
                </c:pt>
                <c:pt idx="251">
                  <c:v>30.4</c:v>
                </c:pt>
                <c:pt idx="252">
                  <c:v>30.5</c:v>
                </c:pt>
                <c:pt idx="253">
                  <c:v>30.6</c:v>
                </c:pt>
                <c:pt idx="254">
                  <c:v>30.7</c:v>
                </c:pt>
                <c:pt idx="255">
                  <c:v>30.8</c:v>
                </c:pt>
                <c:pt idx="256">
                  <c:v>30.9</c:v>
                </c:pt>
                <c:pt idx="257">
                  <c:v>31</c:v>
                </c:pt>
                <c:pt idx="258">
                  <c:v>31.1</c:v>
                </c:pt>
                <c:pt idx="259">
                  <c:v>31.2</c:v>
                </c:pt>
                <c:pt idx="260">
                  <c:v>31.3</c:v>
                </c:pt>
                <c:pt idx="261">
                  <c:v>31.4</c:v>
                </c:pt>
                <c:pt idx="262">
                  <c:v>31.5</c:v>
                </c:pt>
                <c:pt idx="263">
                  <c:v>31.6</c:v>
                </c:pt>
                <c:pt idx="264">
                  <c:v>31.7</c:v>
                </c:pt>
                <c:pt idx="265">
                  <c:v>31.8</c:v>
                </c:pt>
                <c:pt idx="266">
                  <c:v>31.9</c:v>
                </c:pt>
                <c:pt idx="267">
                  <c:v>32</c:v>
                </c:pt>
                <c:pt idx="268">
                  <c:v>32.1</c:v>
                </c:pt>
                <c:pt idx="269">
                  <c:v>32.200000000000003</c:v>
                </c:pt>
                <c:pt idx="270">
                  <c:v>32.299999999999997</c:v>
                </c:pt>
                <c:pt idx="271">
                  <c:v>32.4</c:v>
                </c:pt>
                <c:pt idx="272">
                  <c:v>32.5</c:v>
                </c:pt>
                <c:pt idx="273">
                  <c:v>32.6</c:v>
                </c:pt>
                <c:pt idx="274">
                  <c:v>32.700000000000003</c:v>
                </c:pt>
                <c:pt idx="275">
                  <c:v>32.799999999999997</c:v>
                </c:pt>
                <c:pt idx="276">
                  <c:v>32.9</c:v>
                </c:pt>
                <c:pt idx="277">
                  <c:v>33</c:v>
                </c:pt>
                <c:pt idx="278">
                  <c:v>33.1</c:v>
                </c:pt>
                <c:pt idx="279">
                  <c:v>33.200000000000003</c:v>
                </c:pt>
                <c:pt idx="280">
                  <c:v>33.299999999999997</c:v>
                </c:pt>
                <c:pt idx="281">
                  <c:v>33.4</c:v>
                </c:pt>
                <c:pt idx="282">
                  <c:v>33.5</c:v>
                </c:pt>
                <c:pt idx="283">
                  <c:v>33.6</c:v>
                </c:pt>
                <c:pt idx="284">
                  <c:v>33.700000000000003</c:v>
                </c:pt>
                <c:pt idx="285">
                  <c:v>33.799999999999997</c:v>
                </c:pt>
                <c:pt idx="286">
                  <c:v>33.9</c:v>
                </c:pt>
                <c:pt idx="287">
                  <c:v>34</c:v>
                </c:pt>
                <c:pt idx="288">
                  <c:v>34.1</c:v>
                </c:pt>
                <c:pt idx="289">
                  <c:v>34.200000000000003</c:v>
                </c:pt>
                <c:pt idx="290">
                  <c:v>34.299999999999997</c:v>
                </c:pt>
                <c:pt idx="291">
                  <c:v>34.4</c:v>
                </c:pt>
                <c:pt idx="292">
                  <c:v>34.5</c:v>
                </c:pt>
                <c:pt idx="293">
                  <c:v>34.6</c:v>
                </c:pt>
                <c:pt idx="294">
                  <c:v>34.700000000000003</c:v>
                </c:pt>
                <c:pt idx="295">
                  <c:v>34.799999999999997</c:v>
                </c:pt>
                <c:pt idx="296">
                  <c:v>34.9</c:v>
                </c:pt>
                <c:pt idx="297">
                  <c:v>35</c:v>
                </c:pt>
                <c:pt idx="298">
                  <c:v>35.1</c:v>
                </c:pt>
                <c:pt idx="299">
                  <c:v>35.200000000000003</c:v>
                </c:pt>
                <c:pt idx="300">
                  <c:v>35.299999999999997</c:v>
                </c:pt>
                <c:pt idx="301">
                  <c:v>35.4</c:v>
                </c:pt>
                <c:pt idx="302">
                  <c:v>35.5</c:v>
                </c:pt>
                <c:pt idx="303">
                  <c:v>35.6</c:v>
                </c:pt>
                <c:pt idx="304">
                  <c:v>35.700000000000003</c:v>
                </c:pt>
                <c:pt idx="305">
                  <c:v>35.799999999999997</c:v>
                </c:pt>
                <c:pt idx="306">
                  <c:v>35.9</c:v>
                </c:pt>
                <c:pt idx="307">
                  <c:v>36</c:v>
                </c:pt>
                <c:pt idx="308">
                  <c:v>36.1</c:v>
                </c:pt>
                <c:pt idx="309">
                  <c:v>36.200000000000003</c:v>
                </c:pt>
                <c:pt idx="310">
                  <c:v>36.299999999999997</c:v>
                </c:pt>
                <c:pt idx="311">
                  <c:v>36.4</c:v>
                </c:pt>
                <c:pt idx="312">
                  <c:v>36.5</c:v>
                </c:pt>
                <c:pt idx="313">
                  <c:v>36.6</c:v>
                </c:pt>
                <c:pt idx="314">
                  <c:v>36.700000000000003</c:v>
                </c:pt>
                <c:pt idx="315">
                  <c:v>36.799999999999997</c:v>
                </c:pt>
                <c:pt idx="316">
                  <c:v>36.9</c:v>
                </c:pt>
                <c:pt idx="317">
                  <c:v>37</c:v>
                </c:pt>
                <c:pt idx="318">
                  <c:v>37.1</c:v>
                </c:pt>
                <c:pt idx="319">
                  <c:v>37.200000000000003</c:v>
                </c:pt>
                <c:pt idx="320">
                  <c:v>37.299999999999997</c:v>
                </c:pt>
                <c:pt idx="321">
                  <c:v>37.4</c:v>
                </c:pt>
                <c:pt idx="322">
                  <c:v>37.5</c:v>
                </c:pt>
                <c:pt idx="323">
                  <c:v>37.6</c:v>
                </c:pt>
                <c:pt idx="324">
                  <c:v>37.700000000000003</c:v>
                </c:pt>
                <c:pt idx="325">
                  <c:v>37.799999999999997</c:v>
                </c:pt>
                <c:pt idx="326">
                  <c:v>37.9</c:v>
                </c:pt>
                <c:pt idx="327">
                  <c:v>38</c:v>
                </c:pt>
                <c:pt idx="328">
                  <c:v>38.1</c:v>
                </c:pt>
                <c:pt idx="329">
                  <c:v>38.200000000000003</c:v>
                </c:pt>
                <c:pt idx="330">
                  <c:v>38.299999999999997</c:v>
                </c:pt>
                <c:pt idx="331">
                  <c:v>38.4</c:v>
                </c:pt>
                <c:pt idx="332">
                  <c:v>38.5</c:v>
                </c:pt>
                <c:pt idx="333">
                  <c:v>38.6</c:v>
                </c:pt>
                <c:pt idx="334">
                  <c:v>38.700000000000003</c:v>
                </c:pt>
                <c:pt idx="335">
                  <c:v>38.799999999999997</c:v>
                </c:pt>
                <c:pt idx="336">
                  <c:v>38.9</c:v>
                </c:pt>
                <c:pt idx="337">
                  <c:v>39</c:v>
                </c:pt>
                <c:pt idx="338">
                  <c:v>39.1</c:v>
                </c:pt>
                <c:pt idx="339">
                  <c:v>39.200000000000003</c:v>
                </c:pt>
                <c:pt idx="340">
                  <c:v>39.299999999999997</c:v>
                </c:pt>
                <c:pt idx="341">
                  <c:v>39.4</c:v>
                </c:pt>
                <c:pt idx="342">
                  <c:v>39.5</c:v>
                </c:pt>
                <c:pt idx="343">
                  <c:v>39.6</c:v>
                </c:pt>
                <c:pt idx="344">
                  <c:v>39.700000000000003</c:v>
                </c:pt>
                <c:pt idx="345">
                  <c:v>39.799999999999997</c:v>
                </c:pt>
                <c:pt idx="346">
                  <c:v>39.9</c:v>
                </c:pt>
                <c:pt idx="347">
                  <c:v>40</c:v>
                </c:pt>
                <c:pt idx="348">
                  <c:v>40.1</c:v>
                </c:pt>
                <c:pt idx="349">
                  <c:v>40.200000000000003</c:v>
                </c:pt>
                <c:pt idx="350">
                  <c:v>40.299999999999997</c:v>
                </c:pt>
                <c:pt idx="351">
                  <c:v>40.4</c:v>
                </c:pt>
                <c:pt idx="352">
                  <c:v>40.5</c:v>
                </c:pt>
                <c:pt idx="353">
                  <c:v>40.6</c:v>
                </c:pt>
                <c:pt idx="354">
                  <c:v>40.700000000000003</c:v>
                </c:pt>
                <c:pt idx="355">
                  <c:v>40.799999999999997</c:v>
                </c:pt>
                <c:pt idx="356">
                  <c:v>40.9</c:v>
                </c:pt>
                <c:pt idx="357">
                  <c:v>41</c:v>
                </c:pt>
                <c:pt idx="358">
                  <c:v>41.1</c:v>
                </c:pt>
                <c:pt idx="359">
                  <c:v>41.2</c:v>
                </c:pt>
                <c:pt idx="360">
                  <c:v>41.3</c:v>
                </c:pt>
                <c:pt idx="361">
                  <c:v>41.4</c:v>
                </c:pt>
                <c:pt idx="362">
                  <c:v>41.5</c:v>
                </c:pt>
                <c:pt idx="363">
                  <c:v>41.6</c:v>
                </c:pt>
                <c:pt idx="364">
                  <c:v>41.7</c:v>
                </c:pt>
                <c:pt idx="365">
                  <c:v>41.8</c:v>
                </c:pt>
                <c:pt idx="366">
                  <c:v>41.9</c:v>
                </c:pt>
                <c:pt idx="367">
                  <c:v>42</c:v>
                </c:pt>
                <c:pt idx="368">
                  <c:v>42.1</c:v>
                </c:pt>
                <c:pt idx="369">
                  <c:v>42.2</c:v>
                </c:pt>
                <c:pt idx="370">
                  <c:v>42.3</c:v>
                </c:pt>
                <c:pt idx="371">
                  <c:v>42.4</c:v>
                </c:pt>
                <c:pt idx="372">
                  <c:v>42.5</c:v>
                </c:pt>
                <c:pt idx="373">
                  <c:v>42.6</c:v>
                </c:pt>
                <c:pt idx="374">
                  <c:v>42.7</c:v>
                </c:pt>
                <c:pt idx="375">
                  <c:v>42.8</c:v>
                </c:pt>
                <c:pt idx="376">
                  <c:v>42.9</c:v>
                </c:pt>
                <c:pt idx="377">
                  <c:v>43</c:v>
                </c:pt>
                <c:pt idx="378">
                  <c:v>43.1</c:v>
                </c:pt>
                <c:pt idx="379">
                  <c:v>43.2</c:v>
                </c:pt>
                <c:pt idx="380">
                  <c:v>43.3</c:v>
                </c:pt>
                <c:pt idx="381">
                  <c:v>43.4</c:v>
                </c:pt>
                <c:pt idx="382">
                  <c:v>43.5</c:v>
                </c:pt>
                <c:pt idx="383">
                  <c:v>43.6</c:v>
                </c:pt>
                <c:pt idx="384">
                  <c:v>43.7</c:v>
                </c:pt>
                <c:pt idx="385">
                  <c:v>43.8</c:v>
                </c:pt>
                <c:pt idx="386">
                  <c:v>43.9</c:v>
                </c:pt>
                <c:pt idx="387">
                  <c:v>44</c:v>
                </c:pt>
                <c:pt idx="388">
                  <c:v>44.1</c:v>
                </c:pt>
                <c:pt idx="389">
                  <c:v>44.2</c:v>
                </c:pt>
                <c:pt idx="390">
                  <c:v>44.3</c:v>
                </c:pt>
                <c:pt idx="391">
                  <c:v>44.4</c:v>
                </c:pt>
                <c:pt idx="392">
                  <c:v>44.5</c:v>
                </c:pt>
                <c:pt idx="393">
                  <c:v>44.6</c:v>
                </c:pt>
                <c:pt idx="394">
                  <c:v>44.7</c:v>
                </c:pt>
                <c:pt idx="395">
                  <c:v>44.8</c:v>
                </c:pt>
                <c:pt idx="396">
                  <c:v>44.9</c:v>
                </c:pt>
                <c:pt idx="397">
                  <c:v>45</c:v>
                </c:pt>
                <c:pt idx="398">
                  <c:v>45.1</c:v>
                </c:pt>
                <c:pt idx="399">
                  <c:v>45.2</c:v>
                </c:pt>
                <c:pt idx="400">
                  <c:v>45.3</c:v>
                </c:pt>
                <c:pt idx="401">
                  <c:v>45.4</c:v>
                </c:pt>
                <c:pt idx="402">
                  <c:v>45.5</c:v>
                </c:pt>
                <c:pt idx="403">
                  <c:v>45.6</c:v>
                </c:pt>
                <c:pt idx="404">
                  <c:v>45.7</c:v>
                </c:pt>
                <c:pt idx="405">
                  <c:v>45.8</c:v>
                </c:pt>
                <c:pt idx="406">
                  <c:v>45.9</c:v>
                </c:pt>
                <c:pt idx="407">
                  <c:v>46</c:v>
                </c:pt>
                <c:pt idx="408">
                  <c:v>46.1</c:v>
                </c:pt>
                <c:pt idx="409">
                  <c:v>46.2</c:v>
                </c:pt>
                <c:pt idx="410">
                  <c:v>46.3</c:v>
                </c:pt>
                <c:pt idx="411">
                  <c:v>46.4</c:v>
                </c:pt>
                <c:pt idx="412">
                  <c:v>46.5</c:v>
                </c:pt>
                <c:pt idx="413">
                  <c:v>46.6</c:v>
                </c:pt>
                <c:pt idx="414">
                  <c:v>46.7</c:v>
                </c:pt>
                <c:pt idx="415">
                  <c:v>46.8</c:v>
                </c:pt>
                <c:pt idx="416">
                  <c:v>46.9</c:v>
                </c:pt>
                <c:pt idx="417">
                  <c:v>47</c:v>
                </c:pt>
                <c:pt idx="418">
                  <c:v>47.1</c:v>
                </c:pt>
                <c:pt idx="419">
                  <c:v>47.2</c:v>
                </c:pt>
                <c:pt idx="420">
                  <c:v>47.3</c:v>
                </c:pt>
                <c:pt idx="421">
                  <c:v>47.4</c:v>
                </c:pt>
                <c:pt idx="422">
                  <c:v>47.5</c:v>
                </c:pt>
                <c:pt idx="423">
                  <c:v>47.6</c:v>
                </c:pt>
                <c:pt idx="424">
                  <c:v>47.7</c:v>
                </c:pt>
                <c:pt idx="425">
                  <c:v>47.8</c:v>
                </c:pt>
                <c:pt idx="426">
                  <c:v>47.9</c:v>
                </c:pt>
                <c:pt idx="427">
                  <c:v>48</c:v>
                </c:pt>
                <c:pt idx="428">
                  <c:v>48.1</c:v>
                </c:pt>
                <c:pt idx="429">
                  <c:v>48.2</c:v>
                </c:pt>
                <c:pt idx="430">
                  <c:v>48.3</c:v>
                </c:pt>
                <c:pt idx="431">
                  <c:v>48.4</c:v>
                </c:pt>
                <c:pt idx="432">
                  <c:v>48.5</c:v>
                </c:pt>
                <c:pt idx="433">
                  <c:v>48.6</c:v>
                </c:pt>
                <c:pt idx="434">
                  <c:v>48.7</c:v>
                </c:pt>
                <c:pt idx="435">
                  <c:v>48.8</c:v>
                </c:pt>
                <c:pt idx="436">
                  <c:v>48.9</c:v>
                </c:pt>
                <c:pt idx="437">
                  <c:v>49</c:v>
                </c:pt>
                <c:pt idx="438">
                  <c:v>49.1</c:v>
                </c:pt>
                <c:pt idx="439">
                  <c:v>49.2</c:v>
                </c:pt>
                <c:pt idx="440">
                  <c:v>49.3</c:v>
                </c:pt>
                <c:pt idx="441">
                  <c:v>49.4</c:v>
                </c:pt>
                <c:pt idx="442">
                  <c:v>49.5</c:v>
                </c:pt>
                <c:pt idx="443">
                  <c:v>49.6</c:v>
                </c:pt>
                <c:pt idx="444">
                  <c:v>49.7</c:v>
                </c:pt>
                <c:pt idx="445">
                  <c:v>49.8</c:v>
                </c:pt>
                <c:pt idx="446">
                  <c:v>49.9</c:v>
                </c:pt>
                <c:pt idx="447">
                  <c:v>50</c:v>
                </c:pt>
                <c:pt idx="448">
                  <c:v>50.1</c:v>
                </c:pt>
                <c:pt idx="449">
                  <c:v>50.2</c:v>
                </c:pt>
                <c:pt idx="450">
                  <c:v>50.3</c:v>
                </c:pt>
                <c:pt idx="451">
                  <c:v>50.4</c:v>
                </c:pt>
                <c:pt idx="452">
                  <c:v>50.5</c:v>
                </c:pt>
                <c:pt idx="453">
                  <c:v>50.6</c:v>
                </c:pt>
                <c:pt idx="454">
                  <c:v>50.7</c:v>
                </c:pt>
                <c:pt idx="455">
                  <c:v>50.8</c:v>
                </c:pt>
                <c:pt idx="456">
                  <c:v>50.9</c:v>
                </c:pt>
                <c:pt idx="457">
                  <c:v>51</c:v>
                </c:pt>
                <c:pt idx="458">
                  <c:v>51.1</c:v>
                </c:pt>
                <c:pt idx="459">
                  <c:v>51.2</c:v>
                </c:pt>
                <c:pt idx="460">
                  <c:v>51.3</c:v>
                </c:pt>
                <c:pt idx="461">
                  <c:v>51.4</c:v>
                </c:pt>
                <c:pt idx="462">
                  <c:v>51.5</c:v>
                </c:pt>
                <c:pt idx="463">
                  <c:v>51.6</c:v>
                </c:pt>
                <c:pt idx="464">
                  <c:v>51.7</c:v>
                </c:pt>
                <c:pt idx="465">
                  <c:v>51.8</c:v>
                </c:pt>
                <c:pt idx="466">
                  <c:v>51.9</c:v>
                </c:pt>
                <c:pt idx="467">
                  <c:v>52</c:v>
                </c:pt>
                <c:pt idx="468">
                  <c:v>52.1</c:v>
                </c:pt>
                <c:pt idx="469">
                  <c:v>52.2</c:v>
                </c:pt>
                <c:pt idx="470">
                  <c:v>52.3</c:v>
                </c:pt>
                <c:pt idx="471">
                  <c:v>52.4</c:v>
                </c:pt>
                <c:pt idx="472">
                  <c:v>52.5</c:v>
                </c:pt>
                <c:pt idx="473">
                  <c:v>52.6</c:v>
                </c:pt>
                <c:pt idx="474">
                  <c:v>52.7</c:v>
                </c:pt>
                <c:pt idx="475">
                  <c:v>52.8</c:v>
                </c:pt>
                <c:pt idx="476">
                  <c:v>52.9</c:v>
                </c:pt>
                <c:pt idx="477">
                  <c:v>53</c:v>
                </c:pt>
                <c:pt idx="478">
                  <c:v>53.1</c:v>
                </c:pt>
                <c:pt idx="479">
                  <c:v>53.2</c:v>
                </c:pt>
                <c:pt idx="480">
                  <c:v>53.3</c:v>
                </c:pt>
                <c:pt idx="481">
                  <c:v>53.4</c:v>
                </c:pt>
                <c:pt idx="482">
                  <c:v>53.5</c:v>
                </c:pt>
                <c:pt idx="483">
                  <c:v>53.6</c:v>
                </c:pt>
                <c:pt idx="484">
                  <c:v>53.7</c:v>
                </c:pt>
                <c:pt idx="485">
                  <c:v>53.8</c:v>
                </c:pt>
                <c:pt idx="486">
                  <c:v>53.9</c:v>
                </c:pt>
                <c:pt idx="487">
                  <c:v>54</c:v>
                </c:pt>
                <c:pt idx="488">
                  <c:v>54.1</c:v>
                </c:pt>
                <c:pt idx="489">
                  <c:v>54.2</c:v>
                </c:pt>
                <c:pt idx="490">
                  <c:v>54.3</c:v>
                </c:pt>
                <c:pt idx="491">
                  <c:v>54.4</c:v>
                </c:pt>
                <c:pt idx="492">
                  <c:v>54.5</c:v>
                </c:pt>
                <c:pt idx="493">
                  <c:v>54.6</c:v>
                </c:pt>
                <c:pt idx="494">
                  <c:v>54.7</c:v>
                </c:pt>
                <c:pt idx="495">
                  <c:v>54.8</c:v>
                </c:pt>
                <c:pt idx="496">
                  <c:v>54.9</c:v>
                </c:pt>
                <c:pt idx="497">
                  <c:v>55</c:v>
                </c:pt>
                <c:pt idx="498">
                  <c:v>55.1</c:v>
                </c:pt>
                <c:pt idx="499">
                  <c:v>55.2</c:v>
                </c:pt>
                <c:pt idx="500">
                  <c:v>55.3</c:v>
                </c:pt>
                <c:pt idx="501">
                  <c:v>55.4</c:v>
                </c:pt>
                <c:pt idx="502">
                  <c:v>55.5</c:v>
                </c:pt>
                <c:pt idx="503">
                  <c:v>55.6</c:v>
                </c:pt>
                <c:pt idx="504">
                  <c:v>55.7</c:v>
                </c:pt>
                <c:pt idx="505">
                  <c:v>55.8</c:v>
                </c:pt>
                <c:pt idx="506">
                  <c:v>55.9</c:v>
                </c:pt>
                <c:pt idx="507">
                  <c:v>56</c:v>
                </c:pt>
                <c:pt idx="508">
                  <c:v>56.1</c:v>
                </c:pt>
                <c:pt idx="509">
                  <c:v>56.2</c:v>
                </c:pt>
                <c:pt idx="510">
                  <c:v>56.3</c:v>
                </c:pt>
                <c:pt idx="511">
                  <c:v>56.4</c:v>
                </c:pt>
                <c:pt idx="512">
                  <c:v>56.5</c:v>
                </c:pt>
                <c:pt idx="513">
                  <c:v>56.6</c:v>
                </c:pt>
                <c:pt idx="514">
                  <c:v>56.7</c:v>
                </c:pt>
                <c:pt idx="515">
                  <c:v>56.8</c:v>
                </c:pt>
                <c:pt idx="516">
                  <c:v>56.9</c:v>
                </c:pt>
                <c:pt idx="517">
                  <c:v>57</c:v>
                </c:pt>
                <c:pt idx="518">
                  <c:v>57.1</c:v>
                </c:pt>
                <c:pt idx="519">
                  <c:v>57.2</c:v>
                </c:pt>
                <c:pt idx="520">
                  <c:v>57.3</c:v>
                </c:pt>
                <c:pt idx="521">
                  <c:v>57.4</c:v>
                </c:pt>
                <c:pt idx="522">
                  <c:v>57.5</c:v>
                </c:pt>
                <c:pt idx="523">
                  <c:v>57.6</c:v>
                </c:pt>
                <c:pt idx="524">
                  <c:v>57.7</c:v>
                </c:pt>
                <c:pt idx="525">
                  <c:v>57.8</c:v>
                </c:pt>
                <c:pt idx="526">
                  <c:v>57.9</c:v>
                </c:pt>
                <c:pt idx="527">
                  <c:v>58</c:v>
                </c:pt>
                <c:pt idx="528">
                  <c:v>58.1</c:v>
                </c:pt>
                <c:pt idx="529">
                  <c:v>58.2</c:v>
                </c:pt>
                <c:pt idx="530">
                  <c:v>58.3</c:v>
                </c:pt>
                <c:pt idx="531">
                  <c:v>58.4</c:v>
                </c:pt>
                <c:pt idx="532">
                  <c:v>58.5</c:v>
                </c:pt>
                <c:pt idx="533">
                  <c:v>58.6</c:v>
                </c:pt>
                <c:pt idx="534">
                  <c:v>58.7</c:v>
                </c:pt>
                <c:pt idx="535">
                  <c:v>58.8</c:v>
                </c:pt>
                <c:pt idx="536">
                  <c:v>58.9</c:v>
                </c:pt>
                <c:pt idx="537">
                  <c:v>59</c:v>
                </c:pt>
                <c:pt idx="538">
                  <c:v>59.1</c:v>
                </c:pt>
                <c:pt idx="539">
                  <c:v>59.2</c:v>
                </c:pt>
                <c:pt idx="540">
                  <c:v>59.3</c:v>
                </c:pt>
                <c:pt idx="541">
                  <c:v>59.4</c:v>
                </c:pt>
                <c:pt idx="542">
                  <c:v>59.5</c:v>
                </c:pt>
                <c:pt idx="543">
                  <c:v>59.6</c:v>
                </c:pt>
                <c:pt idx="544">
                  <c:v>59.7</c:v>
                </c:pt>
                <c:pt idx="545">
                  <c:v>59.8</c:v>
                </c:pt>
                <c:pt idx="546">
                  <c:v>59.9</c:v>
                </c:pt>
                <c:pt idx="547">
                  <c:v>60</c:v>
                </c:pt>
                <c:pt idx="548">
                  <c:v>60.1</c:v>
                </c:pt>
                <c:pt idx="549">
                  <c:v>60.2</c:v>
                </c:pt>
                <c:pt idx="550">
                  <c:v>60.3</c:v>
                </c:pt>
                <c:pt idx="551">
                  <c:v>60.4</c:v>
                </c:pt>
                <c:pt idx="552">
                  <c:v>60.5</c:v>
                </c:pt>
                <c:pt idx="553">
                  <c:v>60.6</c:v>
                </c:pt>
                <c:pt idx="554">
                  <c:v>60.7</c:v>
                </c:pt>
                <c:pt idx="555">
                  <c:v>60.8</c:v>
                </c:pt>
                <c:pt idx="556">
                  <c:v>60.9</c:v>
                </c:pt>
                <c:pt idx="557">
                  <c:v>61</c:v>
                </c:pt>
                <c:pt idx="558">
                  <c:v>61.1</c:v>
                </c:pt>
                <c:pt idx="559">
                  <c:v>61.2</c:v>
                </c:pt>
                <c:pt idx="560">
                  <c:v>61.3</c:v>
                </c:pt>
                <c:pt idx="561">
                  <c:v>61.4</c:v>
                </c:pt>
                <c:pt idx="562">
                  <c:v>61.5</c:v>
                </c:pt>
                <c:pt idx="563">
                  <c:v>61.6</c:v>
                </c:pt>
                <c:pt idx="564">
                  <c:v>61.7</c:v>
                </c:pt>
                <c:pt idx="565">
                  <c:v>61.8</c:v>
                </c:pt>
                <c:pt idx="566">
                  <c:v>61.9</c:v>
                </c:pt>
                <c:pt idx="567">
                  <c:v>62</c:v>
                </c:pt>
                <c:pt idx="568">
                  <c:v>62.1</c:v>
                </c:pt>
                <c:pt idx="569">
                  <c:v>62.2</c:v>
                </c:pt>
                <c:pt idx="570">
                  <c:v>62.3</c:v>
                </c:pt>
                <c:pt idx="571">
                  <c:v>62.4</c:v>
                </c:pt>
                <c:pt idx="572">
                  <c:v>62.5</c:v>
                </c:pt>
                <c:pt idx="573">
                  <c:v>62.6</c:v>
                </c:pt>
                <c:pt idx="574">
                  <c:v>62.7</c:v>
                </c:pt>
                <c:pt idx="575">
                  <c:v>62.8</c:v>
                </c:pt>
                <c:pt idx="576">
                  <c:v>62.9</c:v>
                </c:pt>
                <c:pt idx="577">
                  <c:v>63</c:v>
                </c:pt>
                <c:pt idx="578">
                  <c:v>63.1</c:v>
                </c:pt>
                <c:pt idx="579">
                  <c:v>63.2</c:v>
                </c:pt>
                <c:pt idx="580">
                  <c:v>63.3</c:v>
                </c:pt>
                <c:pt idx="581">
                  <c:v>63.4</c:v>
                </c:pt>
                <c:pt idx="582">
                  <c:v>63.5</c:v>
                </c:pt>
                <c:pt idx="583">
                  <c:v>63.6</c:v>
                </c:pt>
                <c:pt idx="584">
                  <c:v>63.7</c:v>
                </c:pt>
                <c:pt idx="585">
                  <c:v>63.8</c:v>
                </c:pt>
                <c:pt idx="586">
                  <c:v>63.9</c:v>
                </c:pt>
                <c:pt idx="587">
                  <c:v>64</c:v>
                </c:pt>
                <c:pt idx="588">
                  <c:v>64.099999999999994</c:v>
                </c:pt>
                <c:pt idx="589">
                  <c:v>64.2</c:v>
                </c:pt>
                <c:pt idx="590">
                  <c:v>64.3</c:v>
                </c:pt>
                <c:pt idx="591">
                  <c:v>64.400000000000006</c:v>
                </c:pt>
                <c:pt idx="592">
                  <c:v>64.5</c:v>
                </c:pt>
                <c:pt idx="593">
                  <c:v>64.599999999999994</c:v>
                </c:pt>
                <c:pt idx="594">
                  <c:v>64.7</c:v>
                </c:pt>
                <c:pt idx="595">
                  <c:v>64.8</c:v>
                </c:pt>
                <c:pt idx="596">
                  <c:v>64.900000000000006</c:v>
                </c:pt>
                <c:pt idx="597">
                  <c:v>65</c:v>
                </c:pt>
                <c:pt idx="598">
                  <c:v>65.099999999999994</c:v>
                </c:pt>
                <c:pt idx="599">
                  <c:v>65.2</c:v>
                </c:pt>
                <c:pt idx="600">
                  <c:v>65.3</c:v>
                </c:pt>
                <c:pt idx="601">
                  <c:v>65.400000000000006</c:v>
                </c:pt>
                <c:pt idx="602">
                  <c:v>65.5</c:v>
                </c:pt>
                <c:pt idx="603">
                  <c:v>65.599999999999994</c:v>
                </c:pt>
                <c:pt idx="604">
                  <c:v>65.7</c:v>
                </c:pt>
                <c:pt idx="605">
                  <c:v>65.8</c:v>
                </c:pt>
                <c:pt idx="606">
                  <c:v>65.900000000000006</c:v>
                </c:pt>
                <c:pt idx="607">
                  <c:v>66</c:v>
                </c:pt>
                <c:pt idx="608">
                  <c:v>66.099999999999994</c:v>
                </c:pt>
                <c:pt idx="609">
                  <c:v>66.2</c:v>
                </c:pt>
                <c:pt idx="610">
                  <c:v>66.3</c:v>
                </c:pt>
                <c:pt idx="611">
                  <c:v>66.400000000000006</c:v>
                </c:pt>
                <c:pt idx="612">
                  <c:v>66.5</c:v>
                </c:pt>
                <c:pt idx="613">
                  <c:v>66.599999999999994</c:v>
                </c:pt>
                <c:pt idx="614">
                  <c:v>66.7</c:v>
                </c:pt>
                <c:pt idx="615">
                  <c:v>66.8</c:v>
                </c:pt>
                <c:pt idx="616">
                  <c:v>66.900000000000006</c:v>
                </c:pt>
                <c:pt idx="617">
                  <c:v>67</c:v>
                </c:pt>
                <c:pt idx="618">
                  <c:v>67.099999999999994</c:v>
                </c:pt>
                <c:pt idx="619">
                  <c:v>67.2</c:v>
                </c:pt>
                <c:pt idx="620">
                  <c:v>67.3</c:v>
                </c:pt>
                <c:pt idx="621">
                  <c:v>67.400000000000006</c:v>
                </c:pt>
                <c:pt idx="622">
                  <c:v>67.5</c:v>
                </c:pt>
                <c:pt idx="623">
                  <c:v>67.599999999999994</c:v>
                </c:pt>
                <c:pt idx="624">
                  <c:v>67.7</c:v>
                </c:pt>
                <c:pt idx="625">
                  <c:v>67.8</c:v>
                </c:pt>
                <c:pt idx="626">
                  <c:v>67.900000000000006</c:v>
                </c:pt>
                <c:pt idx="627">
                  <c:v>68</c:v>
                </c:pt>
                <c:pt idx="628">
                  <c:v>68.099999999999994</c:v>
                </c:pt>
                <c:pt idx="629">
                  <c:v>68.2</c:v>
                </c:pt>
                <c:pt idx="630">
                  <c:v>68.3</c:v>
                </c:pt>
                <c:pt idx="631">
                  <c:v>68.400000000000006</c:v>
                </c:pt>
                <c:pt idx="632">
                  <c:v>68.5</c:v>
                </c:pt>
                <c:pt idx="633">
                  <c:v>68.599999999999994</c:v>
                </c:pt>
                <c:pt idx="634">
                  <c:v>68.7</c:v>
                </c:pt>
                <c:pt idx="635">
                  <c:v>68.8</c:v>
                </c:pt>
                <c:pt idx="636">
                  <c:v>68.900000000000006</c:v>
                </c:pt>
                <c:pt idx="637">
                  <c:v>69</c:v>
                </c:pt>
                <c:pt idx="638">
                  <c:v>69.099999999999994</c:v>
                </c:pt>
                <c:pt idx="639">
                  <c:v>69.2</c:v>
                </c:pt>
                <c:pt idx="640">
                  <c:v>69.3</c:v>
                </c:pt>
                <c:pt idx="641">
                  <c:v>69.400000000000006</c:v>
                </c:pt>
                <c:pt idx="642">
                  <c:v>69.5</c:v>
                </c:pt>
                <c:pt idx="643">
                  <c:v>69.599999999999994</c:v>
                </c:pt>
                <c:pt idx="644">
                  <c:v>69.7</c:v>
                </c:pt>
                <c:pt idx="645">
                  <c:v>69.8</c:v>
                </c:pt>
                <c:pt idx="646">
                  <c:v>69.900000000000006</c:v>
                </c:pt>
                <c:pt idx="647">
                  <c:v>70</c:v>
                </c:pt>
                <c:pt idx="648">
                  <c:v>70.099999999999994</c:v>
                </c:pt>
                <c:pt idx="649">
                  <c:v>70.2</c:v>
                </c:pt>
                <c:pt idx="650">
                  <c:v>70.3</c:v>
                </c:pt>
                <c:pt idx="651">
                  <c:v>70.400000000000006</c:v>
                </c:pt>
                <c:pt idx="652">
                  <c:v>70.5</c:v>
                </c:pt>
                <c:pt idx="653">
                  <c:v>70.599999999999994</c:v>
                </c:pt>
                <c:pt idx="654">
                  <c:v>70.7</c:v>
                </c:pt>
                <c:pt idx="655">
                  <c:v>70.8</c:v>
                </c:pt>
                <c:pt idx="656">
                  <c:v>70.900000000000006</c:v>
                </c:pt>
                <c:pt idx="657">
                  <c:v>71</c:v>
                </c:pt>
                <c:pt idx="658">
                  <c:v>71.099999999999994</c:v>
                </c:pt>
                <c:pt idx="659">
                  <c:v>71.2</c:v>
                </c:pt>
                <c:pt idx="660">
                  <c:v>71.3</c:v>
                </c:pt>
                <c:pt idx="661">
                  <c:v>71.400000000000006</c:v>
                </c:pt>
                <c:pt idx="662">
                  <c:v>71.5</c:v>
                </c:pt>
                <c:pt idx="663">
                  <c:v>71.599999999999994</c:v>
                </c:pt>
                <c:pt idx="664">
                  <c:v>71.7</c:v>
                </c:pt>
                <c:pt idx="665">
                  <c:v>71.8</c:v>
                </c:pt>
                <c:pt idx="666">
                  <c:v>71.900000000000006</c:v>
                </c:pt>
                <c:pt idx="667">
                  <c:v>72</c:v>
                </c:pt>
                <c:pt idx="668">
                  <c:v>72.099999999999994</c:v>
                </c:pt>
                <c:pt idx="669">
                  <c:v>72.2</c:v>
                </c:pt>
                <c:pt idx="670">
                  <c:v>72.3</c:v>
                </c:pt>
                <c:pt idx="671">
                  <c:v>72.400000000000006</c:v>
                </c:pt>
                <c:pt idx="672">
                  <c:v>72.5</c:v>
                </c:pt>
                <c:pt idx="673">
                  <c:v>72.599999999999994</c:v>
                </c:pt>
                <c:pt idx="674">
                  <c:v>72.7</c:v>
                </c:pt>
                <c:pt idx="675">
                  <c:v>72.8</c:v>
                </c:pt>
                <c:pt idx="676">
                  <c:v>72.900000000000006</c:v>
                </c:pt>
                <c:pt idx="677">
                  <c:v>73</c:v>
                </c:pt>
                <c:pt idx="678">
                  <c:v>73.099999999999994</c:v>
                </c:pt>
                <c:pt idx="679">
                  <c:v>73.2</c:v>
                </c:pt>
                <c:pt idx="680">
                  <c:v>73.3</c:v>
                </c:pt>
                <c:pt idx="681">
                  <c:v>73.400000000000006</c:v>
                </c:pt>
                <c:pt idx="682">
                  <c:v>73.5</c:v>
                </c:pt>
                <c:pt idx="683">
                  <c:v>73.599999999999994</c:v>
                </c:pt>
                <c:pt idx="684">
                  <c:v>73.7</c:v>
                </c:pt>
                <c:pt idx="685">
                  <c:v>73.8</c:v>
                </c:pt>
                <c:pt idx="686">
                  <c:v>73.900000000000006</c:v>
                </c:pt>
                <c:pt idx="687">
                  <c:v>74</c:v>
                </c:pt>
                <c:pt idx="688">
                  <c:v>74.099999999999994</c:v>
                </c:pt>
                <c:pt idx="689">
                  <c:v>74.2</c:v>
                </c:pt>
                <c:pt idx="690">
                  <c:v>74.3</c:v>
                </c:pt>
                <c:pt idx="691">
                  <c:v>74.400000000000006</c:v>
                </c:pt>
                <c:pt idx="692">
                  <c:v>74.5</c:v>
                </c:pt>
                <c:pt idx="693">
                  <c:v>74.599999999999994</c:v>
                </c:pt>
                <c:pt idx="694">
                  <c:v>74.7</c:v>
                </c:pt>
                <c:pt idx="695">
                  <c:v>74.8</c:v>
                </c:pt>
                <c:pt idx="696">
                  <c:v>74.900000000000006</c:v>
                </c:pt>
                <c:pt idx="697">
                  <c:v>75</c:v>
                </c:pt>
                <c:pt idx="698">
                  <c:v>75.099999999999994</c:v>
                </c:pt>
                <c:pt idx="699">
                  <c:v>75.2</c:v>
                </c:pt>
                <c:pt idx="700">
                  <c:v>75.3</c:v>
                </c:pt>
                <c:pt idx="701">
                  <c:v>75.400000000000006</c:v>
                </c:pt>
                <c:pt idx="702">
                  <c:v>75.5</c:v>
                </c:pt>
                <c:pt idx="703">
                  <c:v>75.599999999999994</c:v>
                </c:pt>
                <c:pt idx="704">
                  <c:v>75.7</c:v>
                </c:pt>
                <c:pt idx="705">
                  <c:v>75.8</c:v>
                </c:pt>
                <c:pt idx="706">
                  <c:v>75.900000000000006</c:v>
                </c:pt>
                <c:pt idx="707">
                  <c:v>76</c:v>
                </c:pt>
                <c:pt idx="708">
                  <c:v>76.099999999999994</c:v>
                </c:pt>
                <c:pt idx="709">
                  <c:v>76.2</c:v>
                </c:pt>
                <c:pt idx="710">
                  <c:v>76.3</c:v>
                </c:pt>
                <c:pt idx="711">
                  <c:v>76.400000000000006</c:v>
                </c:pt>
                <c:pt idx="712">
                  <c:v>76.5</c:v>
                </c:pt>
                <c:pt idx="713">
                  <c:v>76.599999999999994</c:v>
                </c:pt>
                <c:pt idx="714">
                  <c:v>76.7</c:v>
                </c:pt>
                <c:pt idx="715">
                  <c:v>76.8</c:v>
                </c:pt>
                <c:pt idx="716">
                  <c:v>76.900000000000006</c:v>
                </c:pt>
                <c:pt idx="717">
                  <c:v>77</c:v>
                </c:pt>
                <c:pt idx="718">
                  <c:v>77.099999999999994</c:v>
                </c:pt>
                <c:pt idx="719">
                  <c:v>77.2</c:v>
                </c:pt>
                <c:pt idx="720">
                  <c:v>77.3</c:v>
                </c:pt>
                <c:pt idx="721">
                  <c:v>77.400000000000006</c:v>
                </c:pt>
                <c:pt idx="722">
                  <c:v>77.5</c:v>
                </c:pt>
                <c:pt idx="723">
                  <c:v>77.599999999999994</c:v>
                </c:pt>
                <c:pt idx="724">
                  <c:v>77.7</c:v>
                </c:pt>
                <c:pt idx="725">
                  <c:v>77.8</c:v>
                </c:pt>
                <c:pt idx="726">
                  <c:v>77.900000000000006</c:v>
                </c:pt>
                <c:pt idx="727">
                  <c:v>78</c:v>
                </c:pt>
                <c:pt idx="728">
                  <c:v>78.099999999999994</c:v>
                </c:pt>
                <c:pt idx="729">
                  <c:v>78.2</c:v>
                </c:pt>
                <c:pt idx="730">
                  <c:v>78.3</c:v>
                </c:pt>
                <c:pt idx="731">
                  <c:v>78.400000000000006</c:v>
                </c:pt>
                <c:pt idx="732">
                  <c:v>78.5</c:v>
                </c:pt>
                <c:pt idx="733">
                  <c:v>78.599999999999994</c:v>
                </c:pt>
                <c:pt idx="734">
                  <c:v>78.7</c:v>
                </c:pt>
                <c:pt idx="735">
                  <c:v>78.8</c:v>
                </c:pt>
                <c:pt idx="736">
                  <c:v>78.900000000000006</c:v>
                </c:pt>
                <c:pt idx="737">
                  <c:v>79</c:v>
                </c:pt>
                <c:pt idx="738">
                  <c:v>79.099999999999994</c:v>
                </c:pt>
                <c:pt idx="739">
                  <c:v>79.2</c:v>
                </c:pt>
                <c:pt idx="740">
                  <c:v>79.3</c:v>
                </c:pt>
                <c:pt idx="741">
                  <c:v>79.400000000000006</c:v>
                </c:pt>
                <c:pt idx="742">
                  <c:v>79.5</c:v>
                </c:pt>
                <c:pt idx="743">
                  <c:v>79.599999999999994</c:v>
                </c:pt>
                <c:pt idx="744">
                  <c:v>79.7</c:v>
                </c:pt>
                <c:pt idx="745">
                  <c:v>79.8</c:v>
                </c:pt>
                <c:pt idx="746">
                  <c:v>79.900000000000006</c:v>
                </c:pt>
                <c:pt idx="747">
                  <c:v>80</c:v>
                </c:pt>
                <c:pt idx="748">
                  <c:v>80.099999999999994</c:v>
                </c:pt>
                <c:pt idx="749">
                  <c:v>80.2</c:v>
                </c:pt>
                <c:pt idx="750">
                  <c:v>80.3</c:v>
                </c:pt>
                <c:pt idx="751">
                  <c:v>80.400000000000006</c:v>
                </c:pt>
                <c:pt idx="752">
                  <c:v>80.5</c:v>
                </c:pt>
                <c:pt idx="753">
                  <c:v>80.599999999999994</c:v>
                </c:pt>
                <c:pt idx="754">
                  <c:v>80.7</c:v>
                </c:pt>
                <c:pt idx="755">
                  <c:v>80.8</c:v>
                </c:pt>
                <c:pt idx="756">
                  <c:v>80.900000000000006</c:v>
                </c:pt>
                <c:pt idx="757">
                  <c:v>81</c:v>
                </c:pt>
                <c:pt idx="758">
                  <c:v>81.099999999999994</c:v>
                </c:pt>
                <c:pt idx="759">
                  <c:v>81.2</c:v>
                </c:pt>
                <c:pt idx="760">
                  <c:v>81.3</c:v>
                </c:pt>
                <c:pt idx="761">
                  <c:v>81.400000000000006</c:v>
                </c:pt>
                <c:pt idx="762">
                  <c:v>81.5</c:v>
                </c:pt>
                <c:pt idx="763">
                  <c:v>81.599999999999994</c:v>
                </c:pt>
                <c:pt idx="764">
                  <c:v>81.7</c:v>
                </c:pt>
                <c:pt idx="765">
                  <c:v>81.8</c:v>
                </c:pt>
                <c:pt idx="766">
                  <c:v>81.900000000000006</c:v>
                </c:pt>
                <c:pt idx="767">
                  <c:v>82</c:v>
                </c:pt>
                <c:pt idx="768">
                  <c:v>82.1</c:v>
                </c:pt>
                <c:pt idx="769">
                  <c:v>82.2</c:v>
                </c:pt>
                <c:pt idx="770">
                  <c:v>82.3</c:v>
                </c:pt>
                <c:pt idx="771">
                  <c:v>82.4</c:v>
                </c:pt>
                <c:pt idx="772">
                  <c:v>82.5</c:v>
                </c:pt>
                <c:pt idx="773">
                  <c:v>82.6</c:v>
                </c:pt>
                <c:pt idx="774">
                  <c:v>82.7</c:v>
                </c:pt>
                <c:pt idx="775">
                  <c:v>82.8</c:v>
                </c:pt>
                <c:pt idx="776">
                  <c:v>82.9</c:v>
                </c:pt>
                <c:pt idx="777">
                  <c:v>83</c:v>
                </c:pt>
                <c:pt idx="778">
                  <c:v>83.1</c:v>
                </c:pt>
                <c:pt idx="779">
                  <c:v>83.2</c:v>
                </c:pt>
                <c:pt idx="780">
                  <c:v>83.3</c:v>
                </c:pt>
                <c:pt idx="781">
                  <c:v>83.4</c:v>
                </c:pt>
                <c:pt idx="782">
                  <c:v>83.5</c:v>
                </c:pt>
                <c:pt idx="783">
                  <c:v>83.6</c:v>
                </c:pt>
                <c:pt idx="784">
                  <c:v>83.7</c:v>
                </c:pt>
                <c:pt idx="785">
                  <c:v>83.8</c:v>
                </c:pt>
                <c:pt idx="786">
                  <c:v>83.9</c:v>
                </c:pt>
                <c:pt idx="787">
                  <c:v>84</c:v>
                </c:pt>
                <c:pt idx="788">
                  <c:v>84.1</c:v>
                </c:pt>
                <c:pt idx="789">
                  <c:v>84.2</c:v>
                </c:pt>
                <c:pt idx="790">
                  <c:v>84.3</c:v>
                </c:pt>
                <c:pt idx="791">
                  <c:v>84.4</c:v>
                </c:pt>
                <c:pt idx="792">
                  <c:v>84.5</c:v>
                </c:pt>
                <c:pt idx="793">
                  <c:v>84.6</c:v>
                </c:pt>
                <c:pt idx="794">
                  <c:v>84.7</c:v>
                </c:pt>
                <c:pt idx="795">
                  <c:v>84.8</c:v>
                </c:pt>
                <c:pt idx="796">
                  <c:v>84.9</c:v>
                </c:pt>
                <c:pt idx="797">
                  <c:v>85</c:v>
                </c:pt>
                <c:pt idx="798">
                  <c:v>85.1</c:v>
                </c:pt>
                <c:pt idx="799">
                  <c:v>85.2</c:v>
                </c:pt>
                <c:pt idx="800">
                  <c:v>85.3</c:v>
                </c:pt>
                <c:pt idx="801">
                  <c:v>85.4</c:v>
                </c:pt>
                <c:pt idx="802">
                  <c:v>85.5</c:v>
                </c:pt>
                <c:pt idx="803">
                  <c:v>85.6</c:v>
                </c:pt>
                <c:pt idx="804">
                  <c:v>85.7</c:v>
                </c:pt>
                <c:pt idx="805">
                  <c:v>85.8</c:v>
                </c:pt>
                <c:pt idx="806">
                  <c:v>85.9</c:v>
                </c:pt>
                <c:pt idx="807">
                  <c:v>86</c:v>
                </c:pt>
                <c:pt idx="808">
                  <c:v>86.1</c:v>
                </c:pt>
                <c:pt idx="809">
                  <c:v>86.2</c:v>
                </c:pt>
                <c:pt idx="810">
                  <c:v>86.3</c:v>
                </c:pt>
                <c:pt idx="811">
                  <c:v>86.4</c:v>
                </c:pt>
                <c:pt idx="812">
                  <c:v>86.5</c:v>
                </c:pt>
                <c:pt idx="813">
                  <c:v>86.6</c:v>
                </c:pt>
                <c:pt idx="814">
                  <c:v>86.7</c:v>
                </c:pt>
                <c:pt idx="815">
                  <c:v>86.8</c:v>
                </c:pt>
                <c:pt idx="816">
                  <c:v>86.9</c:v>
                </c:pt>
                <c:pt idx="817">
                  <c:v>87</c:v>
                </c:pt>
                <c:pt idx="818">
                  <c:v>87.1</c:v>
                </c:pt>
                <c:pt idx="819">
                  <c:v>87.2</c:v>
                </c:pt>
                <c:pt idx="820">
                  <c:v>87.3</c:v>
                </c:pt>
                <c:pt idx="821">
                  <c:v>87.4</c:v>
                </c:pt>
                <c:pt idx="822">
                  <c:v>87.5</c:v>
                </c:pt>
                <c:pt idx="823">
                  <c:v>87.6</c:v>
                </c:pt>
                <c:pt idx="824">
                  <c:v>87.7</c:v>
                </c:pt>
                <c:pt idx="825">
                  <c:v>87.8</c:v>
                </c:pt>
                <c:pt idx="826">
                  <c:v>87.9</c:v>
                </c:pt>
                <c:pt idx="827">
                  <c:v>88</c:v>
                </c:pt>
                <c:pt idx="828">
                  <c:v>88.1</c:v>
                </c:pt>
                <c:pt idx="829">
                  <c:v>88.2</c:v>
                </c:pt>
                <c:pt idx="830">
                  <c:v>88.3</c:v>
                </c:pt>
                <c:pt idx="831">
                  <c:v>88.4</c:v>
                </c:pt>
                <c:pt idx="832">
                  <c:v>88.5</c:v>
                </c:pt>
                <c:pt idx="833">
                  <c:v>88.6</c:v>
                </c:pt>
                <c:pt idx="834">
                  <c:v>88.7</c:v>
                </c:pt>
                <c:pt idx="835">
                  <c:v>88.8</c:v>
                </c:pt>
                <c:pt idx="836">
                  <c:v>88.9</c:v>
                </c:pt>
                <c:pt idx="837">
                  <c:v>89</c:v>
                </c:pt>
                <c:pt idx="838">
                  <c:v>89.1</c:v>
                </c:pt>
                <c:pt idx="839">
                  <c:v>89.2</c:v>
                </c:pt>
                <c:pt idx="840">
                  <c:v>89.3</c:v>
                </c:pt>
                <c:pt idx="841">
                  <c:v>89.4</c:v>
                </c:pt>
                <c:pt idx="842">
                  <c:v>89.5</c:v>
                </c:pt>
                <c:pt idx="843">
                  <c:v>89.6</c:v>
                </c:pt>
                <c:pt idx="844">
                  <c:v>89.7</c:v>
                </c:pt>
                <c:pt idx="845">
                  <c:v>89.8</c:v>
                </c:pt>
                <c:pt idx="846">
                  <c:v>89.9</c:v>
                </c:pt>
                <c:pt idx="847">
                  <c:v>90</c:v>
                </c:pt>
                <c:pt idx="848">
                  <c:v>90.1</c:v>
                </c:pt>
                <c:pt idx="849">
                  <c:v>90.2</c:v>
                </c:pt>
                <c:pt idx="850">
                  <c:v>90.3</c:v>
                </c:pt>
                <c:pt idx="851">
                  <c:v>90.4</c:v>
                </c:pt>
                <c:pt idx="852">
                  <c:v>90.5</c:v>
                </c:pt>
                <c:pt idx="853">
                  <c:v>90.6</c:v>
                </c:pt>
                <c:pt idx="854">
                  <c:v>90.7</c:v>
                </c:pt>
                <c:pt idx="855">
                  <c:v>90.8</c:v>
                </c:pt>
                <c:pt idx="856">
                  <c:v>90.9</c:v>
                </c:pt>
                <c:pt idx="857">
                  <c:v>91</c:v>
                </c:pt>
                <c:pt idx="858">
                  <c:v>91.1</c:v>
                </c:pt>
                <c:pt idx="859">
                  <c:v>91.2</c:v>
                </c:pt>
                <c:pt idx="860">
                  <c:v>91.3</c:v>
                </c:pt>
                <c:pt idx="861">
                  <c:v>91.4</c:v>
                </c:pt>
                <c:pt idx="862">
                  <c:v>91.5</c:v>
                </c:pt>
                <c:pt idx="863">
                  <c:v>91.6</c:v>
                </c:pt>
                <c:pt idx="864">
                  <c:v>91.7</c:v>
                </c:pt>
                <c:pt idx="865">
                  <c:v>91.8</c:v>
                </c:pt>
                <c:pt idx="866">
                  <c:v>91.9</c:v>
                </c:pt>
                <c:pt idx="867">
                  <c:v>92</c:v>
                </c:pt>
                <c:pt idx="868">
                  <c:v>92.1</c:v>
                </c:pt>
                <c:pt idx="869">
                  <c:v>92.2</c:v>
                </c:pt>
                <c:pt idx="870">
                  <c:v>92.3</c:v>
                </c:pt>
                <c:pt idx="871">
                  <c:v>92.4</c:v>
                </c:pt>
                <c:pt idx="872">
                  <c:v>92.5</c:v>
                </c:pt>
                <c:pt idx="873">
                  <c:v>92.6</c:v>
                </c:pt>
                <c:pt idx="874">
                  <c:v>92.7</c:v>
                </c:pt>
                <c:pt idx="875">
                  <c:v>92.8</c:v>
                </c:pt>
                <c:pt idx="876">
                  <c:v>92.9</c:v>
                </c:pt>
                <c:pt idx="877">
                  <c:v>93</c:v>
                </c:pt>
                <c:pt idx="878">
                  <c:v>93.1</c:v>
                </c:pt>
                <c:pt idx="879">
                  <c:v>93.2</c:v>
                </c:pt>
                <c:pt idx="880">
                  <c:v>93.3</c:v>
                </c:pt>
                <c:pt idx="881">
                  <c:v>93.4</c:v>
                </c:pt>
                <c:pt idx="882">
                  <c:v>93.5</c:v>
                </c:pt>
                <c:pt idx="883">
                  <c:v>93.6</c:v>
                </c:pt>
                <c:pt idx="884">
                  <c:v>93.7</c:v>
                </c:pt>
                <c:pt idx="885">
                  <c:v>93.8</c:v>
                </c:pt>
                <c:pt idx="886">
                  <c:v>93.9</c:v>
                </c:pt>
                <c:pt idx="887">
                  <c:v>94</c:v>
                </c:pt>
                <c:pt idx="888">
                  <c:v>94.1</c:v>
                </c:pt>
                <c:pt idx="889">
                  <c:v>94.2</c:v>
                </c:pt>
                <c:pt idx="890">
                  <c:v>94.3</c:v>
                </c:pt>
                <c:pt idx="891">
                  <c:v>94.4</c:v>
                </c:pt>
                <c:pt idx="892">
                  <c:v>94.5</c:v>
                </c:pt>
                <c:pt idx="893">
                  <c:v>94.6</c:v>
                </c:pt>
                <c:pt idx="894">
                  <c:v>94.7</c:v>
                </c:pt>
                <c:pt idx="895">
                  <c:v>94.8</c:v>
                </c:pt>
                <c:pt idx="896">
                  <c:v>94.9</c:v>
                </c:pt>
                <c:pt idx="897">
                  <c:v>95</c:v>
                </c:pt>
                <c:pt idx="898">
                  <c:v>95.1</c:v>
                </c:pt>
                <c:pt idx="899">
                  <c:v>95.2</c:v>
                </c:pt>
                <c:pt idx="900">
                  <c:v>95.3</c:v>
                </c:pt>
                <c:pt idx="901">
                  <c:v>95.4</c:v>
                </c:pt>
                <c:pt idx="902">
                  <c:v>95.5</c:v>
                </c:pt>
                <c:pt idx="903">
                  <c:v>95.6</c:v>
                </c:pt>
                <c:pt idx="904">
                  <c:v>95.7</c:v>
                </c:pt>
                <c:pt idx="905">
                  <c:v>95.8</c:v>
                </c:pt>
                <c:pt idx="906">
                  <c:v>95.9</c:v>
                </c:pt>
                <c:pt idx="907">
                  <c:v>96</c:v>
                </c:pt>
                <c:pt idx="908">
                  <c:v>96.1</c:v>
                </c:pt>
                <c:pt idx="909">
                  <c:v>96.2</c:v>
                </c:pt>
                <c:pt idx="910">
                  <c:v>96.3</c:v>
                </c:pt>
                <c:pt idx="911">
                  <c:v>96.4</c:v>
                </c:pt>
                <c:pt idx="912">
                  <c:v>96.5</c:v>
                </c:pt>
                <c:pt idx="913">
                  <c:v>96.6</c:v>
                </c:pt>
                <c:pt idx="914">
                  <c:v>96.7</c:v>
                </c:pt>
                <c:pt idx="915">
                  <c:v>96.8</c:v>
                </c:pt>
                <c:pt idx="916">
                  <c:v>96.9</c:v>
                </c:pt>
                <c:pt idx="917">
                  <c:v>97</c:v>
                </c:pt>
                <c:pt idx="918">
                  <c:v>97.1</c:v>
                </c:pt>
                <c:pt idx="919">
                  <c:v>97.2</c:v>
                </c:pt>
                <c:pt idx="920">
                  <c:v>97.3</c:v>
                </c:pt>
                <c:pt idx="921">
                  <c:v>97.4</c:v>
                </c:pt>
                <c:pt idx="922">
                  <c:v>97.5</c:v>
                </c:pt>
                <c:pt idx="923">
                  <c:v>97.6</c:v>
                </c:pt>
                <c:pt idx="924">
                  <c:v>97.7</c:v>
                </c:pt>
                <c:pt idx="925">
                  <c:v>97.8</c:v>
                </c:pt>
                <c:pt idx="926">
                  <c:v>97.9</c:v>
                </c:pt>
                <c:pt idx="927">
                  <c:v>98</c:v>
                </c:pt>
                <c:pt idx="928">
                  <c:v>98.1</c:v>
                </c:pt>
                <c:pt idx="929">
                  <c:v>98.2</c:v>
                </c:pt>
                <c:pt idx="930">
                  <c:v>98.3</c:v>
                </c:pt>
                <c:pt idx="931">
                  <c:v>98.4</c:v>
                </c:pt>
                <c:pt idx="932">
                  <c:v>98.5</c:v>
                </c:pt>
                <c:pt idx="933">
                  <c:v>98.6</c:v>
                </c:pt>
                <c:pt idx="934">
                  <c:v>98.7</c:v>
                </c:pt>
                <c:pt idx="935">
                  <c:v>98.8</c:v>
                </c:pt>
                <c:pt idx="936">
                  <c:v>98.9</c:v>
                </c:pt>
                <c:pt idx="937">
                  <c:v>99</c:v>
                </c:pt>
                <c:pt idx="938">
                  <c:v>99.1</c:v>
                </c:pt>
                <c:pt idx="939">
                  <c:v>99.2</c:v>
                </c:pt>
                <c:pt idx="940">
                  <c:v>99.3</c:v>
                </c:pt>
                <c:pt idx="941">
                  <c:v>99.4</c:v>
                </c:pt>
                <c:pt idx="942">
                  <c:v>99.5</c:v>
                </c:pt>
                <c:pt idx="943">
                  <c:v>99.6</c:v>
                </c:pt>
                <c:pt idx="944">
                  <c:v>99.7</c:v>
                </c:pt>
                <c:pt idx="945">
                  <c:v>99.8</c:v>
                </c:pt>
                <c:pt idx="946">
                  <c:v>99.9</c:v>
                </c:pt>
                <c:pt idx="947">
                  <c:v>100</c:v>
                </c:pt>
                <c:pt idx="948">
                  <c:v>100.1</c:v>
                </c:pt>
                <c:pt idx="949">
                  <c:v>100.2</c:v>
                </c:pt>
                <c:pt idx="950">
                  <c:v>100.3</c:v>
                </c:pt>
                <c:pt idx="951">
                  <c:v>100.4</c:v>
                </c:pt>
                <c:pt idx="952">
                  <c:v>100.5</c:v>
                </c:pt>
                <c:pt idx="953">
                  <c:v>100.6</c:v>
                </c:pt>
                <c:pt idx="954">
                  <c:v>100.7</c:v>
                </c:pt>
                <c:pt idx="955">
                  <c:v>100.8</c:v>
                </c:pt>
                <c:pt idx="956">
                  <c:v>100.9</c:v>
                </c:pt>
                <c:pt idx="957">
                  <c:v>101</c:v>
                </c:pt>
                <c:pt idx="958">
                  <c:v>101.1</c:v>
                </c:pt>
                <c:pt idx="959">
                  <c:v>101.2</c:v>
                </c:pt>
                <c:pt idx="960">
                  <c:v>101.3</c:v>
                </c:pt>
                <c:pt idx="961">
                  <c:v>101.4</c:v>
                </c:pt>
                <c:pt idx="962">
                  <c:v>101.5</c:v>
                </c:pt>
                <c:pt idx="963">
                  <c:v>101.6</c:v>
                </c:pt>
                <c:pt idx="964">
                  <c:v>101.7</c:v>
                </c:pt>
                <c:pt idx="965">
                  <c:v>101.8</c:v>
                </c:pt>
                <c:pt idx="966">
                  <c:v>101.9</c:v>
                </c:pt>
                <c:pt idx="967">
                  <c:v>102</c:v>
                </c:pt>
                <c:pt idx="968">
                  <c:v>102.1</c:v>
                </c:pt>
                <c:pt idx="969">
                  <c:v>102.2</c:v>
                </c:pt>
                <c:pt idx="970">
                  <c:v>102.3</c:v>
                </c:pt>
                <c:pt idx="971">
                  <c:v>102.4</c:v>
                </c:pt>
                <c:pt idx="972">
                  <c:v>102.5</c:v>
                </c:pt>
                <c:pt idx="973">
                  <c:v>102.6</c:v>
                </c:pt>
                <c:pt idx="974">
                  <c:v>102.7</c:v>
                </c:pt>
                <c:pt idx="975">
                  <c:v>102.8</c:v>
                </c:pt>
                <c:pt idx="976">
                  <c:v>102.9</c:v>
                </c:pt>
                <c:pt idx="977">
                  <c:v>103</c:v>
                </c:pt>
                <c:pt idx="978">
                  <c:v>103.1</c:v>
                </c:pt>
                <c:pt idx="979">
                  <c:v>103.2</c:v>
                </c:pt>
                <c:pt idx="980">
                  <c:v>103.3</c:v>
                </c:pt>
                <c:pt idx="981">
                  <c:v>103.4</c:v>
                </c:pt>
                <c:pt idx="982">
                  <c:v>103.5</c:v>
                </c:pt>
                <c:pt idx="983">
                  <c:v>103.6</c:v>
                </c:pt>
                <c:pt idx="984">
                  <c:v>103.7</c:v>
                </c:pt>
                <c:pt idx="985">
                  <c:v>103.8</c:v>
                </c:pt>
                <c:pt idx="986">
                  <c:v>103.9</c:v>
                </c:pt>
                <c:pt idx="987">
                  <c:v>104</c:v>
                </c:pt>
                <c:pt idx="988">
                  <c:v>104.1</c:v>
                </c:pt>
                <c:pt idx="989">
                  <c:v>104.2</c:v>
                </c:pt>
                <c:pt idx="990">
                  <c:v>104.3</c:v>
                </c:pt>
                <c:pt idx="991">
                  <c:v>104.4</c:v>
                </c:pt>
                <c:pt idx="992">
                  <c:v>104.5</c:v>
                </c:pt>
                <c:pt idx="993">
                  <c:v>104.6</c:v>
                </c:pt>
                <c:pt idx="994">
                  <c:v>104.7</c:v>
                </c:pt>
                <c:pt idx="995">
                  <c:v>104.8</c:v>
                </c:pt>
                <c:pt idx="996">
                  <c:v>104.9</c:v>
                </c:pt>
                <c:pt idx="997">
                  <c:v>105</c:v>
                </c:pt>
                <c:pt idx="998">
                  <c:v>105.1</c:v>
                </c:pt>
                <c:pt idx="999">
                  <c:v>105.2</c:v>
                </c:pt>
                <c:pt idx="1000">
                  <c:v>105.3</c:v>
                </c:pt>
                <c:pt idx="1001">
                  <c:v>105.4</c:v>
                </c:pt>
                <c:pt idx="1002">
                  <c:v>105.5</c:v>
                </c:pt>
                <c:pt idx="1003">
                  <c:v>105.6</c:v>
                </c:pt>
                <c:pt idx="1004">
                  <c:v>105.7</c:v>
                </c:pt>
                <c:pt idx="1005">
                  <c:v>105.8</c:v>
                </c:pt>
                <c:pt idx="1006">
                  <c:v>105.9</c:v>
                </c:pt>
                <c:pt idx="1007">
                  <c:v>106</c:v>
                </c:pt>
                <c:pt idx="1008">
                  <c:v>106.1</c:v>
                </c:pt>
                <c:pt idx="1009">
                  <c:v>106.2</c:v>
                </c:pt>
                <c:pt idx="1010">
                  <c:v>106.3</c:v>
                </c:pt>
                <c:pt idx="1011">
                  <c:v>106.4</c:v>
                </c:pt>
                <c:pt idx="1012">
                  <c:v>106.5</c:v>
                </c:pt>
                <c:pt idx="1013">
                  <c:v>106.6</c:v>
                </c:pt>
                <c:pt idx="1014">
                  <c:v>106.7</c:v>
                </c:pt>
                <c:pt idx="1015">
                  <c:v>106.8</c:v>
                </c:pt>
                <c:pt idx="1016">
                  <c:v>106.9</c:v>
                </c:pt>
                <c:pt idx="1017">
                  <c:v>107</c:v>
                </c:pt>
                <c:pt idx="1018">
                  <c:v>107.1</c:v>
                </c:pt>
                <c:pt idx="1019">
                  <c:v>107.2</c:v>
                </c:pt>
                <c:pt idx="1020">
                  <c:v>107.3</c:v>
                </c:pt>
                <c:pt idx="1021">
                  <c:v>107.4</c:v>
                </c:pt>
                <c:pt idx="1022">
                  <c:v>107.5</c:v>
                </c:pt>
                <c:pt idx="1023">
                  <c:v>107.6</c:v>
                </c:pt>
                <c:pt idx="1024">
                  <c:v>107.7</c:v>
                </c:pt>
                <c:pt idx="1025">
                  <c:v>107.8</c:v>
                </c:pt>
                <c:pt idx="1026">
                  <c:v>107.9</c:v>
                </c:pt>
                <c:pt idx="1027">
                  <c:v>108</c:v>
                </c:pt>
                <c:pt idx="1028">
                  <c:v>108.1</c:v>
                </c:pt>
                <c:pt idx="1029">
                  <c:v>108.2</c:v>
                </c:pt>
                <c:pt idx="1030">
                  <c:v>108.3</c:v>
                </c:pt>
                <c:pt idx="1031">
                  <c:v>108.4</c:v>
                </c:pt>
                <c:pt idx="1032">
                  <c:v>108.5</c:v>
                </c:pt>
                <c:pt idx="1033">
                  <c:v>108.6</c:v>
                </c:pt>
                <c:pt idx="1034">
                  <c:v>108.7</c:v>
                </c:pt>
                <c:pt idx="1035">
                  <c:v>108.8</c:v>
                </c:pt>
                <c:pt idx="1036">
                  <c:v>108.9</c:v>
                </c:pt>
                <c:pt idx="1037">
                  <c:v>109</c:v>
                </c:pt>
                <c:pt idx="1038">
                  <c:v>109.1</c:v>
                </c:pt>
                <c:pt idx="1039">
                  <c:v>109.2</c:v>
                </c:pt>
                <c:pt idx="1040">
                  <c:v>109.3</c:v>
                </c:pt>
                <c:pt idx="1041">
                  <c:v>109.4</c:v>
                </c:pt>
                <c:pt idx="1042">
                  <c:v>109.5</c:v>
                </c:pt>
                <c:pt idx="1043">
                  <c:v>109.6</c:v>
                </c:pt>
                <c:pt idx="1044">
                  <c:v>109.7</c:v>
                </c:pt>
                <c:pt idx="1045">
                  <c:v>109.8</c:v>
                </c:pt>
                <c:pt idx="1046">
                  <c:v>109.9</c:v>
                </c:pt>
                <c:pt idx="1047">
                  <c:v>110</c:v>
                </c:pt>
                <c:pt idx="1048">
                  <c:v>110.1</c:v>
                </c:pt>
                <c:pt idx="1049">
                  <c:v>110.2</c:v>
                </c:pt>
                <c:pt idx="1050">
                  <c:v>110.3</c:v>
                </c:pt>
                <c:pt idx="1051">
                  <c:v>110.4</c:v>
                </c:pt>
                <c:pt idx="1052">
                  <c:v>110.5</c:v>
                </c:pt>
                <c:pt idx="1053">
                  <c:v>110.6</c:v>
                </c:pt>
                <c:pt idx="1054">
                  <c:v>110.7</c:v>
                </c:pt>
                <c:pt idx="1055">
                  <c:v>110.8</c:v>
                </c:pt>
                <c:pt idx="1056">
                  <c:v>110.9</c:v>
                </c:pt>
                <c:pt idx="1057">
                  <c:v>111</c:v>
                </c:pt>
                <c:pt idx="1058">
                  <c:v>111.1</c:v>
                </c:pt>
                <c:pt idx="1059">
                  <c:v>111.2</c:v>
                </c:pt>
                <c:pt idx="1060">
                  <c:v>111.3</c:v>
                </c:pt>
                <c:pt idx="1061">
                  <c:v>111.4</c:v>
                </c:pt>
                <c:pt idx="1062">
                  <c:v>111.5</c:v>
                </c:pt>
                <c:pt idx="1063">
                  <c:v>111.6</c:v>
                </c:pt>
                <c:pt idx="1064">
                  <c:v>111.7</c:v>
                </c:pt>
                <c:pt idx="1065">
                  <c:v>111.8</c:v>
                </c:pt>
                <c:pt idx="1066">
                  <c:v>111.9</c:v>
                </c:pt>
                <c:pt idx="1067">
                  <c:v>112</c:v>
                </c:pt>
                <c:pt idx="1068">
                  <c:v>112.1</c:v>
                </c:pt>
                <c:pt idx="1069">
                  <c:v>112.2</c:v>
                </c:pt>
                <c:pt idx="1070">
                  <c:v>112.3</c:v>
                </c:pt>
                <c:pt idx="1071">
                  <c:v>112.4</c:v>
                </c:pt>
                <c:pt idx="1072">
                  <c:v>112.5</c:v>
                </c:pt>
                <c:pt idx="1073">
                  <c:v>112.6</c:v>
                </c:pt>
                <c:pt idx="1074">
                  <c:v>112.7</c:v>
                </c:pt>
                <c:pt idx="1075">
                  <c:v>112.8</c:v>
                </c:pt>
                <c:pt idx="1076">
                  <c:v>112.9</c:v>
                </c:pt>
                <c:pt idx="1077">
                  <c:v>113</c:v>
                </c:pt>
                <c:pt idx="1078">
                  <c:v>113.1</c:v>
                </c:pt>
                <c:pt idx="1079">
                  <c:v>113.2</c:v>
                </c:pt>
                <c:pt idx="1080">
                  <c:v>113.3</c:v>
                </c:pt>
                <c:pt idx="1081">
                  <c:v>113.4</c:v>
                </c:pt>
                <c:pt idx="1082">
                  <c:v>113.5</c:v>
                </c:pt>
                <c:pt idx="1083">
                  <c:v>113.6</c:v>
                </c:pt>
                <c:pt idx="1084">
                  <c:v>113.7</c:v>
                </c:pt>
                <c:pt idx="1085">
                  <c:v>113.8</c:v>
                </c:pt>
                <c:pt idx="1086">
                  <c:v>113.9</c:v>
                </c:pt>
                <c:pt idx="1087">
                  <c:v>114</c:v>
                </c:pt>
                <c:pt idx="1088">
                  <c:v>114.1</c:v>
                </c:pt>
                <c:pt idx="1089">
                  <c:v>114.2</c:v>
                </c:pt>
                <c:pt idx="1090">
                  <c:v>114.3</c:v>
                </c:pt>
                <c:pt idx="1091">
                  <c:v>114.4</c:v>
                </c:pt>
                <c:pt idx="1092">
                  <c:v>114.5</c:v>
                </c:pt>
                <c:pt idx="1093">
                  <c:v>114.6</c:v>
                </c:pt>
                <c:pt idx="1094">
                  <c:v>114.7</c:v>
                </c:pt>
                <c:pt idx="1095">
                  <c:v>114.8</c:v>
                </c:pt>
                <c:pt idx="1096">
                  <c:v>114.9</c:v>
                </c:pt>
                <c:pt idx="1097">
                  <c:v>115</c:v>
                </c:pt>
                <c:pt idx="1098">
                  <c:v>115.1</c:v>
                </c:pt>
                <c:pt idx="1099">
                  <c:v>115.2</c:v>
                </c:pt>
                <c:pt idx="1100">
                  <c:v>115.3</c:v>
                </c:pt>
                <c:pt idx="1101">
                  <c:v>115.4</c:v>
                </c:pt>
                <c:pt idx="1102">
                  <c:v>115.5</c:v>
                </c:pt>
                <c:pt idx="1103">
                  <c:v>115.6</c:v>
                </c:pt>
                <c:pt idx="1104">
                  <c:v>115.7</c:v>
                </c:pt>
                <c:pt idx="1105">
                  <c:v>115.8</c:v>
                </c:pt>
                <c:pt idx="1106">
                  <c:v>115.9</c:v>
                </c:pt>
                <c:pt idx="1107">
                  <c:v>116</c:v>
                </c:pt>
                <c:pt idx="1108">
                  <c:v>116.1</c:v>
                </c:pt>
                <c:pt idx="1109">
                  <c:v>116.2</c:v>
                </c:pt>
                <c:pt idx="1110">
                  <c:v>116.3</c:v>
                </c:pt>
                <c:pt idx="1111">
                  <c:v>116.4</c:v>
                </c:pt>
                <c:pt idx="1112">
                  <c:v>116.5</c:v>
                </c:pt>
                <c:pt idx="1113">
                  <c:v>116.6</c:v>
                </c:pt>
                <c:pt idx="1114">
                  <c:v>116.7</c:v>
                </c:pt>
                <c:pt idx="1115">
                  <c:v>116.8</c:v>
                </c:pt>
                <c:pt idx="1116">
                  <c:v>116.9</c:v>
                </c:pt>
                <c:pt idx="1117">
                  <c:v>117</c:v>
                </c:pt>
                <c:pt idx="1118">
                  <c:v>117.1</c:v>
                </c:pt>
                <c:pt idx="1119">
                  <c:v>117.2</c:v>
                </c:pt>
                <c:pt idx="1120">
                  <c:v>117.3</c:v>
                </c:pt>
                <c:pt idx="1121">
                  <c:v>117.4</c:v>
                </c:pt>
                <c:pt idx="1122">
                  <c:v>117.5</c:v>
                </c:pt>
                <c:pt idx="1123">
                  <c:v>117.6</c:v>
                </c:pt>
                <c:pt idx="1124">
                  <c:v>117.7</c:v>
                </c:pt>
                <c:pt idx="1125">
                  <c:v>117.8</c:v>
                </c:pt>
                <c:pt idx="1126">
                  <c:v>117.9</c:v>
                </c:pt>
                <c:pt idx="1127">
                  <c:v>118</c:v>
                </c:pt>
                <c:pt idx="1128">
                  <c:v>118.1</c:v>
                </c:pt>
                <c:pt idx="1129">
                  <c:v>118.2</c:v>
                </c:pt>
                <c:pt idx="1130">
                  <c:v>118.3</c:v>
                </c:pt>
                <c:pt idx="1131">
                  <c:v>118.4</c:v>
                </c:pt>
                <c:pt idx="1132">
                  <c:v>118.5</c:v>
                </c:pt>
                <c:pt idx="1133">
                  <c:v>118.6</c:v>
                </c:pt>
                <c:pt idx="1134">
                  <c:v>118.7</c:v>
                </c:pt>
                <c:pt idx="1135">
                  <c:v>118.8</c:v>
                </c:pt>
                <c:pt idx="1136">
                  <c:v>118.9</c:v>
                </c:pt>
                <c:pt idx="1137">
                  <c:v>119</c:v>
                </c:pt>
                <c:pt idx="1138">
                  <c:v>119.1</c:v>
                </c:pt>
                <c:pt idx="1139">
                  <c:v>119.2</c:v>
                </c:pt>
                <c:pt idx="1140">
                  <c:v>119.3</c:v>
                </c:pt>
                <c:pt idx="1141">
                  <c:v>119.4</c:v>
                </c:pt>
                <c:pt idx="1142">
                  <c:v>119.5</c:v>
                </c:pt>
                <c:pt idx="1143">
                  <c:v>119.6</c:v>
                </c:pt>
                <c:pt idx="1144">
                  <c:v>119.7</c:v>
                </c:pt>
                <c:pt idx="1145">
                  <c:v>119.8</c:v>
                </c:pt>
                <c:pt idx="1146">
                  <c:v>119.9</c:v>
                </c:pt>
                <c:pt idx="1147">
                  <c:v>120</c:v>
                </c:pt>
                <c:pt idx="1148">
                  <c:v>120.1</c:v>
                </c:pt>
                <c:pt idx="1149">
                  <c:v>120.2</c:v>
                </c:pt>
                <c:pt idx="1150">
                  <c:v>120.3</c:v>
                </c:pt>
                <c:pt idx="1151">
                  <c:v>120.4</c:v>
                </c:pt>
                <c:pt idx="1152">
                  <c:v>120.5</c:v>
                </c:pt>
                <c:pt idx="1153">
                  <c:v>120.6</c:v>
                </c:pt>
                <c:pt idx="1154">
                  <c:v>120.7</c:v>
                </c:pt>
                <c:pt idx="1155">
                  <c:v>120.8</c:v>
                </c:pt>
                <c:pt idx="1156">
                  <c:v>120.9</c:v>
                </c:pt>
                <c:pt idx="1157">
                  <c:v>121</c:v>
                </c:pt>
                <c:pt idx="1158">
                  <c:v>121.1</c:v>
                </c:pt>
                <c:pt idx="1159">
                  <c:v>121.2</c:v>
                </c:pt>
                <c:pt idx="1160">
                  <c:v>121.3</c:v>
                </c:pt>
                <c:pt idx="1161">
                  <c:v>121.4</c:v>
                </c:pt>
                <c:pt idx="1162">
                  <c:v>121.5</c:v>
                </c:pt>
                <c:pt idx="1163">
                  <c:v>121.6</c:v>
                </c:pt>
                <c:pt idx="1164">
                  <c:v>121.7</c:v>
                </c:pt>
                <c:pt idx="1165">
                  <c:v>121.8</c:v>
                </c:pt>
                <c:pt idx="1166">
                  <c:v>121.9</c:v>
                </c:pt>
                <c:pt idx="1167">
                  <c:v>122</c:v>
                </c:pt>
                <c:pt idx="1168">
                  <c:v>122.1</c:v>
                </c:pt>
                <c:pt idx="1169">
                  <c:v>122.2</c:v>
                </c:pt>
                <c:pt idx="1170">
                  <c:v>122.3</c:v>
                </c:pt>
                <c:pt idx="1171">
                  <c:v>122.4</c:v>
                </c:pt>
                <c:pt idx="1172">
                  <c:v>122.5</c:v>
                </c:pt>
                <c:pt idx="1173">
                  <c:v>122.6</c:v>
                </c:pt>
                <c:pt idx="1174">
                  <c:v>122.7</c:v>
                </c:pt>
                <c:pt idx="1175">
                  <c:v>122.8</c:v>
                </c:pt>
                <c:pt idx="1176">
                  <c:v>122.9</c:v>
                </c:pt>
                <c:pt idx="1177">
                  <c:v>123</c:v>
                </c:pt>
                <c:pt idx="1178">
                  <c:v>123.1</c:v>
                </c:pt>
                <c:pt idx="1179">
                  <c:v>123.2</c:v>
                </c:pt>
                <c:pt idx="1180">
                  <c:v>123.3</c:v>
                </c:pt>
                <c:pt idx="1181">
                  <c:v>123.4</c:v>
                </c:pt>
                <c:pt idx="1182">
                  <c:v>123.5</c:v>
                </c:pt>
                <c:pt idx="1183">
                  <c:v>123.6</c:v>
                </c:pt>
                <c:pt idx="1184">
                  <c:v>123.7</c:v>
                </c:pt>
                <c:pt idx="1185">
                  <c:v>123.8</c:v>
                </c:pt>
                <c:pt idx="1186">
                  <c:v>123.9</c:v>
                </c:pt>
                <c:pt idx="1187">
                  <c:v>124</c:v>
                </c:pt>
                <c:pt idx="1188">
                  <c:v>124.1</c:v>
                </c:pt>
                <c:pt idx="1189">
                  <c:v>124.2</c:v>
                </c:pt>
                <c:pt idx="1190">
                  <c:v>124.3</c:v>
                </c:pt>
                <c:pt idx="1191">
                  <c:v>124.4</c:v>
                </c:pt>
                <c:pt idx="1192">
                  <c:v>124.5</c:v>
                </c:pt>
                <c:pt idx="1193">
                  <c:v>124.6</c:v>
                </c:pt>
                <c:pt idx="1194">
                  <c:v>124.7</c:v>
                </c:pt>
                <c:pt idx="1195">
                  <c:v>124.8</c:v>
                </c:pt>
                <c:pt idx="1196">
                  <c:v>124.9</c:v>
                </c:pt>
                <c:pt idx="1197">
                  <c:v>125</c:v>
                </c:pt>
                <c:pt idx="1198">
                  <c:v>125.1</c:v>
                </c:pt>
                <c:pt idx="1199">
                  <c:v>125.2</c:v>
                </c:pt>
                <c:pt idx="1200">
                  <c:v>125.3</c:v>
                </c:pt>
                <c:pt idx="1201">
                  <c:v>125.4</c:v>
                </c:pt>
                <c:pt idx="1202">
                  <c:v>125.5</c:v>
                </c:pt>
                <c:pt idx="1203">
                  <c:v>125.6</c:v>
                </c:pt>
                <c:pt idx="1204">
                  <c:v>125.7</c:v>
                </c:pt>
                <c:pt idx="1205">
                  <c:v>125.8</c:v>
                </c:pt>
                <c:pt idx="1206">
                  <c:v>125.9</c:v>
                </c:pt>
                <c:pt idx="1207">
                  <c:v>126</c:v>
                </c:pt>
                <c:pt idx="1208">
                  <c:v>126.1</c:v>
                </c:pt>
                <c:pt idx="1209">
                  <c:v>126.2</c:v>
                </c:pt>
                <c:pt idx="1210">
                  <c:v>126.3</c:v>
                </c:pt>
                <c:pt idx="1211">
                  <c:v>126.4</c:v>
                </c:pt>
                <c:pt idx="1212">
                  <c:v>126.5</c:v>
                </c:pt>
                <c:pt idx="1213">
                  <c:v>126.6</c:v>
                </c:pt>
                <c:pt idx="1214">
                  <c:v>126.7</c:v>
                </c:pt>
                <c:pt idx="1215">
                  <c:v>126.8</c:v>
                </c:pt>
                <c:pt idx="1216">
                  <c:v>126.9</c:v>
                </c:pt>
                <c:pt idx="1217">
                  <c:v>127</c:v>
                </c:pt>
                <c:pt idx="1218">
                  <c:v>127.1</c:v>
                </c:pt>
                <c:pt idx="1219">
                  <c:v>127.2</c:v>
                </c:pt>
                <c:pt idx="1220">
                  <c:v>127.3</c:v>
                </c:pt>
                <c:pt idx="1221">
                  <c:v>127.4</c:v>
                </c:pt>
                <c:pt idx="1222">
                  <c:v>127.5</c:v>
                </c:pt>
                <c:pt idx="1223">
                  <c:v>127.6</c:v>
                </c:pt>
                <c:pt idx="1224">
                  <c:v>127.7</c:v>
                </c:pt>
                <c:pt idx="1225">
                  <c:v>127.8</c:v>
                </c:pt>
                <c:pt idx="1226">
                  <c:v>127.9</c:v>
                </c:pt>
                <c:pt idx="1227">
                  <c:v>128</c:v>
                </c:pt>
                <c:pt idx="1228">
                  <c:v>128.1</c:v>
                </c:pt>
                <c:pt idx="1229">
                  <c:v>128.19999999999999</c:v>
                </c:pt>
                <c:pt idx="1230">
                  <c:v>128.30000000000001</c:v>
                </c:pt>
                <c:pt idx="1231">
                  <c:v>128.4</c:v>
                </c:pt>
                <c:pt idx="1232">
                  <c:v>128.5</c:v>
                </c:pt>
                <c:pt idx="1233">
                  <c:v>128.6</c:v>
                </c:pt>
                <c:pt idx="1234">
                  <c:v>128.69999999999999</c:v>
                </c:pt>
                <c:pt idx="1235">
                  <c:v>128.80000000000001</c:v>
                </c:pt>
                <c:pt idx="1236">
                  <c:v>128.9</c:v>
                </c:pt>
                <c:pt idx="1237">
                  <c:v>129</c:v>
                </c:pt>
                <c:pt idx="1238">
                  <c:v>129.1</c:v>
                </c:pt>
                <c:pt idx="1239">
                  <c:v>129.19999999999999</c:v>
                </c:pt>
                <c:pt idx="1240">
                  <c:v>129.30000000000001</c:v>
                </c:pt>
                <c:pt idx="1241">
                  <c:v>129.4</c:v>
                </c:pt>
                <c:pt idx="1242">
                  <c:v>129.5</c:v>
                </c:pt>
                <c:pt idx="1243">
                  <c:v>129.6</c:v>
                </c:pt>
                <c:pt idx="1244">
                  <c:v>129.69999999999999</c:v>
                </c:pt>
                <c:pt idx="1245">
                  <c:v>129.80000000000001</c:v>
                </c:pt>
                <c:pt idx="1246">
                  <c:v>129.9</c:v>
                </c:pt>
                <c:pt idx="1247">
                  <c:v>130</c:v>
                </c:pt>
                <c:pt idx="1248">
                  <c:v>130.1</c:v>
                </c:pt>
                <c:pt idx="1249">
                  <c:v>130.19999999999999</c:v>
                </c:pt>
                <c:pt idx="1250">
                  <c:v>130.30000000000001</c:v>
                </c:pt>
                <c:pt idx="1251">
                  <c:v>130.4</c:v>
                </c:pt>
                <c:pt idx="1252">
                  <c:v>130.5</c:v>
                </c:pt>
                <c:pt idx="1253">
                  <c:v>130.6</c:v>
                </c:pt>
                <c:pt idx="1254">
                  <c:v>130.69999999999999</c:v>
                </c:pt>
                <c:pt idx="1255">
                  <c:v>130.80000000000001</c:v>
                </c:pt>
                <c:pt idx="1256">
                  <c:v>130.9</c:v>
                </c:pt>
                <c:pt idx="1257">
                  <c:v>131</c:v>
                </c:pt>
                <c:pt idx="1258">
                  <c:v>131.1</c:v>
                </c:pt>
                <c:pt idx="1259">
                  <c:v>131.19999999999999</c:v>
                </c:pt>
                <c:pt idx="1260">
                  <c:v>131.30000000000001</c:v>
                </c:pt>
                <c:pt idx="1261">
                  <c:v>131.4</c:v>
                </c:pt>
                <c:pt idx="1262">
                  <c:v>131.5</c:v>
                </c:pt>
                <c:pt idx="1263">
                  <c:v>131.6</c:v>
                </c:pt>
                <c:pt idx="1264">
                  <c:v>131.69999999999999</c:v>
                </c:pt>
                <c:pt idx="1265">
                  <c:v>131.80000000000001</c:v>
                </c:pt>
                <c:pt idx="1266">
                  <c:v>131.9</c:v>
                </c:pt>
                <c:pt idx="1267">
                  <c:v>132</c:v>
                </c:pt>
                <c:pt idx="1268">
                  <c:v>132.1</c:v>
                </c:pt>
                <c:pt idx="1269">
                  <c:v>132.19999999999999</c:v>
                </c:pt>
                <c:pt idx="1270">
                  <c:v>132.30000000000001</c:v>
                </c:pt>
                <c:pt idx="1271">
                  <c:v>132.4</c:v>
                </c:pt>
                <c:pt idx="1272">
                  <c:v>132.5</c:v>
                </c:pt>
                <c:pt idx="1273">
                  <c:v>132.6</c:v>
                </c:pt>
                <c:pt idx="1274">
                  <c:v>132.69999999999999</c:v>
                </c:pt>
                <c:pt idx="1275">
                  <c:v>132.80000000000001</c:v>
                </c:pt>
                <c:pt idx="1276">
                  <c:v>132.9</c:v>
                </c:pt>
                <c:pt idx="1277">
                  <c:v>133</c:v>
                </c:pt>
                <c:pt idx="1278">
                  <c:v>133.1</c:v>
                </c:pt>
                <c:pt idx="1279">
                  <c:v>133.19999999999999</c:v>
                </c:pt>
                <c:pt idx="1280">
                  <c:v>133.30000000000001</c:v>
                </c:pt>
                <c:pt idx="1281">
                  <c:v>133.4</c:v>
                </c:pt>
                <c:pt idx="1282">
                  <c:v>133.5</c:v>
                </c:pt>
                <c:pt idx="1283">
                  <c:v>133.6</c:v>
                </c:pt>
                <c:pt idx="1284">
                  <c:v>133.69999999999999</c:v>
                </c:pt>
                <c:pt idx="1285">
                  <c:v>133.80000000000001</c:v>
                </c:pt>
                <c:pt idx="1286">
                  <c:v>133.9</c:v>
                </c:pt>
                <c:pt idx="1287">
                  <c:v>134</c:v>
                </c:pt>
                <c:pt idx="1288">
                  <c:v>134.1</c:v>
                </c:pt>
                <c:pt idx="1289">
                  <c:v>134.19999999999999</c:v>
                </c:pt>
                <c:pt idx="1290">
                  <c:v>134.30000000000001</c:v>
                </c:pt>
                <c:pt idx="1291">
                  <c:v>134.4</c:v>
                </c:pt>
                <c:pt idx="1292">
                  <c:v>134.5</c:v>
                </c:pt>
                <c:pt idx="1293">
                  <c:v>134.6</c:v>
                </c:pt>
                <c:pt idx="1294">
                  <c:v>134.69999999999999</c:v>
                </c:pt>
                <c:pt idx="1295">
                  <c:v>134.80000000000001</c:v>
                </c:pt>
                <c:pt idx="1296">
                  <c:v>134.9</c:v>
                </c:pt>
                <c:pt idx="1297">
                  <c:v>135</c:v>
                </c:pt>
                <c:pt idx="1298">
                  <c:v>135.1</c:v>
                </c:pt>
                <c:pt idx="1299">
                  <c:v>135.19999999999999</c:v>
                </c:pt>
                <c:pt idx="1300">
                  <c:v>135.30000000000001</c:v>
                </c:pt>
                <c:pt idx="1301">
                  <c:v>135.4</c:v>
                </c:pt>
                <c:pt idx="1302">
                  <c:v>135.5</c:v>
                </c:pt>
                <c:pt idx="1303">
                  <c:v>135.6</c:v>
                </c:pt>
                <c:pt idx="1304">
                  <c:v>135.69999999999999</c:v>
                </c:pt>
                <c:pt idx="1305">
                  <c:v>135.80000000000001</c:v>
                </c:pt>
                <c:pt idx="1306">
                  <c:v>135.9</c:v>
                </c:pt>
                <c:pt idx="1307">
                  <c:v>136</c:v>
                </c:pt>
                <c:pt idx="1308">
                  <c:v>136.1</c:v>
                </c:pt>
                <c:pt idx="1309">
                  <c:v>136.19999999999999</c:v>
                </c:pt>
                <c:pt idx="1310">
                  <c:v>136.30000000000001</c:v>
                </c:pt>
                <c:pt idx="1311">
                  <c:v>136.4</c:v>
                </c:pt>
                <c:pt idx="1312">
                  <c:v>136.5</c:v>
                </c:pt>
                <c:pt idx="1313">
                  <c:v>136.6</c:v>
                </c:pt>
                <c:pt idx="1314">
                  <c:v>136.69999999999999</c:v>
                </c:pt>
                <c:pt idx="1315">
                  <c:v>136.80000000000001</c:v>
                </c:pt>
                <c:pt idx="1316">
                  <c:v>136.9</c:v>
                </c:pt>
                <c:pt idx="1317">
                  <c:v>137</c:v>
                </c:pt>
                <c:pt idx="1318">
                  <c:v>137.1</c:v>
                </c:pt>
                <c:pt idx="1319">
                  <c:v>137.19999999999999</c:v>
                </c:pt>
                <c:pt idx="1320">
                  <c:v>137.30000000000001</c:v>
                </c:pt>
                <c:pt idx="1321">
                  <c:v>137.4</c:v>
                </c:pt>
                <c:pt idx="1322">
                  <c:v>137.5</c:v>
                </c:pt>
                <c:pt idx="1323">
                  <c:v>137.6</c:v>
                </c:pt>
                <c:pt idx="1324">
                  <c:v>137.69999999999999</c:v>
                </c:pt>
                <c:pt idx="1325">
                  <c:v>137.80000000000001</c:v>
                </c:pt>
                <c:pt idx="1326">
                  <c:v>137.9</c:v>
                </c:pt>
                <c:pt idx="1327">
                  <c:v>138</c:v>
                </c:pt>
                <c:pt idx="1328">
                  <c:v>138.1</c:v>
                </c:pt>
                <c:pt idx="1329">
                  <c:v>138.19999999999999</c:v>
                </c:pt>
                <c:pt idx="1330">
                  <c:v>138.30000000000001</c:v>
                </c:pt>
                <c:pt idx="1331">
                  <c:v>138.4</c:v>
                </c:pt>
                <c:pt idx="1332">
                  <c:v>138.5</c:v>
                </c:pt>
                <c:pt idx="1333">
                  <c:v>138.6</c:v>
                </c:pt>
                <c:pt idx="1334">
                  <c:v>138.69999999999999</c:v>
                </c:pt>
                <c:pt idx="1335">
                  <c:v>138.80000000000001</c:v>
                </c:pt>
                <c:pt idx="1336">
                  <c:v>138.9</c:v>
                </c:pt>
                <c:pt idx="1337">
                  <c:v>139</c:v>
                </c:pt>
                <c:pt idx="1338">
                  <c:v>139.1</c:v>
                </c:pt>
                <c:pt idx="1339">
                  <c:v>139.19999999999999</c:v>
                </c:pt>
                <c:pt idx="1340">
                  <c:v>139.30000000000001</c:v>
                </c:pt>
                <c:pt idx="1341">
                  <c:v>139.4</c:v>
                </c:pt>
                <c:pt idx="1342">
                  <c:v>139.5</c:v>
                </c:pt>
                <c:pt idx="1343">
                  <c:v>139.6</c:v>
                </c:pt>
                <c:pt idx="1344">
                  <c:v>139.69999999999999</c:v>
                </c:pt>
                <c:pt idx="1345">
                  <c:v>139.80000000000001</c:v>
                </c:pt>
                <c:pt idx="1346">
                  <c:v>139.9</c:v>
                </c:pt>
                <c:pt idx="1347">
                  <c:v>140</c:v>
                </c:pt>
                <c:pt idx="1348">
                  <c:v>140.1</c:v>
                </c:pt>
                <c:pt idx="1349">
                  <c:v>140.19999999999999</c:v>
                </c:pt>
                <c:pt idx="1350">
                  <c:v>140.30000000000001</c:v>
                </c:pt>
                <c:pt idx="1351">
                  <c:v>140.4</c:v>
                </c:pt>
                <c:pt idx="1352">
                  <c:v>140.5</c:v>
                </c:pt>
                <c:pt idx="1353">
                  <c:v>140.6</c:v>
                </c:pt>
                <c:pt idx="1354">
                  <c:v>140.69999999999999</c:v>
                </c:pt>
                <c:pt idx="1355">
                  <c:v>140.80000000000001</c:v>
                </c:pt>
                <c:pt idx="1356">
                  <c:v>140.9</c:v>
                </c:pt>
                <c:pt idx="1357">
                  <c:v>141</c:v>
                </c:pt>
                <c:pt idx="1358">
                  <c:v>141.1</c:v>
                </c:pt>
                <c:pt idx="1359">
                  <c:v>141.19999999999999</c:v>
                </c:pt>
                <c:pt idx="1360">
                  <c:v>141.30000000000001</c:v>
                </c:pt>
                <c:pt idx="1361">
                  <c:v>141.4</c:v>
                </c:pt>
                <c:pt idx="1362">
                  <c:v>141.5</c:v>
                </c:pt>
                <c:pt idx="1363">
                  <c:v>141.6</c:v>
                </c:pt>
                <c:pt idx="1364">
                  <c:v>141.69999999999999</c:v>
                </c:pt>
                <c:pt idx="1365">
                  <c:v>141.80000000000001</c:v>
                </c:pt>
                <c:pt idx="1366">
                  <c:v>141.9</c:v>
                </c:pt>
                <c:pt idx="1367">
                  <c:v>142</c:v>
                </c:pt>
                <c:pt idx="1368">
                  <c:v>142.1</c:v>
                </c:pt>
                <c:pt idx="1369">
                  <c:v>142.19999999999999</c:v>
                </c:pt>
                <c:pt idx="1370">
                  <c:v>142.30000000000001</c:v>
                </c:pt>
                <c:pt idx="1371">
                  <c:v>142.4</c:v>
                </c:pt>
                <c:pt idx="1372">
                  <c:v>142.5</c:v>
                </c:pt>
                <c:pt idx="1373">
                  <c:v>142.6</c:v>
                </c:pt>
                <c:pt idx="1374">
                  <c:v>142.69999999999999</c:v>
                </c:pt>
                <c:pt idx="1375">
                  <c:v>142.80000000000001</c:v>
                </c:pt>
                <c:pt idx="1376">
                  <c:v>142.9</c:v>
                </c:pt>
                <c:pt idx="1377">
                  <c:v>143</c:v>
                </c:pt>
                <c:pt idx="1378">
                  <c:v>143.1</c:v>
                </c:pt>
                <c:pt idx="1379">
                  <c:v>143.19999999999999</c:v>
                </c:pt>
                <c:pt idx="1380">
                  <c:v>143.30000000000001</c:v>
                </c:pt>
                <c:pt idx="1381">
                  <c:v>143.4</c:v>
                </c:pt>
                <c:pt idx="1382">
                  <c:v>143.5</c:v>
                </c:pt>
                <c:pt idx="1383">
                  <c:v>143.6</c:v>
                </c:pt>
                <c:pt idx="1384">
                  <c:v>143.69999999999999</c:v>
                </c:pt>
                <c:pt idx="1385">
                  <c:v>143.80000000000001</c:v>
                </c:pt>
                <c:pt idx="1386">
                  <c:v>143.9</c:v>
                </c:pt>
                <c:pt idx="1387">
                  <c:v>144</c:v>
                </c:pt>
                <c:pt idx="1388">
                  <c:v>144.1</c:v>
                </c:pt>
                <c:pt idx="1389">
                  <c:v>144.19999999999999</c:v>
                </c:pt>
                <c:pt idx="1390">
                  <c:v>144.30000000000001</c:v>
                </c:pt>
                <c:pt idx="1391">
                  <c:v>144.4</c:v>
                </c:pt>
                <c:pt idx="1392">
                  <c:v>144.5</c:v>
                </c:pt>
                <c:pt idx="1393">
                  <c:v>144.6</c:v>
                </c:pt>
                <c:pt idx="1394">
                  <c:v>144.69999999999999</c:v>
                </c:pt>
                <c:pt idx="1395">
                  <c:v>144.80000000000001</c:v>
                </c:pt>
                <c:pt idx="1396">
                  <c:v>144.9</c:v>
                </c:pt>
                <c:pt idx="1397">
                  <c:v>145</c:v>
                </c:pt>
                <c:pt idx="1398">
                  <c:v>145.1</c:v>
                </c:pt>
                <c:pt idx="1399">
                  <c:v>145.19999999999999</c:v>
                </c:pt>
                <c:pt idx="1400">
                  <c:v>145.30000000000001</c:v>
                </c:pt>
                <c:pt idx="1401">
                  <c:v>145.4</c:v>
                </c:pt>
                <c:pt idx="1402">
                  <c:v>145.5</c:v>
                </c:pt>
                <c:pt idx="1403">
                  <c:v>145.6</c:v>
                </c:pt>
                <c:pt idx="1404">
                  <c:v>145.69999999999999</c:v>
                </c:pt>
                <c:pt idx="1405">
                  <c:v>145.80000000000001</c:v>
                </c:pt>
                <c:pt idx="1406">
                  <c:v>145.9</c:v>
                </c:pt>
                <c:pt idx="1407">
                  <c:v>146</c:v>
                </c:pt>
                <c:pt idx="1408">
                  <c:v>146.1</c:v>
                </c:pt>
                <c:pt idx="1409">
                  <c:v>146.19999999999999</c:v>
                </c:pt>
                <c:pt idx="1410">
                  <c:v>146.30000000000001</c:v>
                </c:pt>
                <c:pt idx="1411">
                  <c:v>146.4</c:v>
                </c:pt>
                <c:pt idx="1412">
                  <c:v>146.5</c:v>
                </c:pt>
                <c:pt idx="1413">
                  <c:v>146.6</c:v>
                </c:pt>
                <c:pt idx="1414">
                  <c:v>146.69999999999999</c:v>
                </c:pt>
                <c:pt idx="1415">
                  <c:v>146.80000000000001</c:v>
                </c:pt>
                <c:pt idx="1416">
                  <c:v>146.9</c:v>
                </c:pt>
                <c:pt idx="1417">
                  <c:v>147</c:v>
                </c:pt>
                <c:pt idx="1418">
                  <c:v>147.1</c:v>
                </c:pt>
                <c:pt idx="1419">
                  <c:v>147.19999999999999</c:v>
                </c:pt>
                <c:pt idx="1420">
                  <c:v>147.30000000000001</c:v>
                </c:pt>
                <c:pt idx="1421">
                  <c:v>147.4</c:v>
                </c:pt>
                <c:pt idx="1422">
                  <c:v>147.5</c:v>
                </c:pt>
                <c:pt idx="1423">
                  <c:v>147.6</c:v>
                </c:pt>
                <c:pt idx="1424">
                  <c:v>147.69999999999999</c:v>
                </c:pt>
                <c:pt idx="1425">
                  <c:v>147.80000000000001</c:v>
                </c:pt>
                <c:pt idx="1426">
                  <c:v>147.9</c:v>
                </c:pt>
                <c:pt idx="1427">
                  <c:v>148</c:v>
                </c:pt>
                <c:pt idx="1428">
                  <c:v>148.1</c:v>
                </c:pt>
                <c:pt idx="1429">
                  <c:v>148.19999999999999</c:v>
                </c:pt>
                <c:pt idx="1430">
                  <c:v>148.30000000000001</c:v>
                </c:pt>
                <c:pt idx="1431">
                  <c:v>148.4</c:v>
                </c:pt>
                <c:pt idx="1432">
                  <c:v>148.5</c:v>
                </c:pt>
                <c:pt idx="1433">
                  <c:v>148.6</c:v>
                </c:pt>
                <c:pt idx="1434">
                  <c:v>148.69999999999999</c:v>
                </c:pt>
                <c:pt idx="1435">
                  <c:v>148.80000000000001</c:v>
                </c:pt>
                <c:pt idx="1436">
                  <c:v>148.9</c:v>
                </c:pt>
                <c:pt idx="1437">
                  <c:v>149</c:v>
                </c:pt>
                <c:pt idx="1438">
                  <c:v>149.1</c:v>
                </c:pt>
                <c:pt idx="1439">
                  <c:v>149.19999999999999</c:v>
                </c:pt>
                <c:pt idx="1440">
                  <c:v>149.30000000000001</c:v>
                </c:pt>
                <c:pt idx="1441">
                  <c:v>149.4</c:v>
                </c:pt>
                <c:pt idx="1442">
                  <c:v>149.5</c:v>
                </c:pt>
                <c:pt idx="1443">
                  <c:v>149.6</c:v>
                </c:pt>
                <c:pt idx="1444">
                  <c:v>149.69999999999999</c:v>
                </c:pt>
                <c:pt idx="1445">
                  <c:v>149.80000000000001</c:v>
                </c:pt>
                <c:pt idx="1446">
                  <c:v>149.9</c:v>
                </c:pt>
                <c:pt idx="1447">
                  <c:v>150</c:v>
                </c:pt>
                <c:pt idx="1448">
                  <c:v>150.1</c:v>
                </c:pt>
                <c:pt idx="1449">
                  <c:v>150.19999999999999</c:v>
                </c:pt>
                <c:pt idx="1450">
                  <c:v>150.30000000000001</c:v>
                </c:pt>
                <c:pt idx="1451">
                  <c:v>150.4</c:v>
                </c:pt>
                <c:pt idx="1452">
                  <c:v>150.5</c:v>
                </c:pt>
                <c:pt idx="1453">
                  <c:v>150.6</c:v>
                </c:pt>
                <c:pt idx="1454">
                  <c:v>150.69999999999999</c:v>
                </c:pt>
                <c:pt idx="1455">
                  <c:v>150.80000000000001</c:v>
                </c:pt>
                <c:pt idx="1456">
                  <c:v>150.9</c:v>
                </c:pt>
                <c:pt idx="1457">
                  <c:v>151</c:v>
                </c:pt>
                <c:pt idx="1458">
                  <c:v>151.1</c:v>
                </c:pt>
                <c:pt idx="1459">
                  <c:v>151.19999999999999</c:v>
                </c:pt>
                <c:pt idx="1460">
                  <c:v>151.30000000000001</c:v>
                </c:pt>
                <c:pt idx="1461">
                  <c:v>151.4</c:v>
                </c:pt>
                <c:pt idx="1462">
                  <c:v>151.5</c:v>
                </c:pt>
                <c:pt idx="1463">
                  <c:v>151.6</c:v>
                </c:pt>
                <c:pt idx="1464">
                  <c:v>151.69999999999999</c:v>
                </c:pt>
                <c:pt idx="1465">
                  <c:v>151.80000000000001</c:v>
                </c:pt>
                <c:pt idx="1466">
                  <c:v>151.9</c:v>
                </c:pt>
                <c:pt idx="1467">
                  <c:v>152</c:v>
                </c:pt>
                <c:pt idx="1468">
                  <c:v>152.1</c:v>
                </c:pt>
                <c:pt idx="1469">
                  <c:v>152.19999999999999</c:v>
                </c:pt>
                <c:pt idx="1470">
                  <c:v>152.30000000000001</c:v>
                </c:pt>
                <c:pt idx="1471">
                  <c:v>152.4</c:v>
                </c:pt>
                <c:pt idx="1472">
                  <c:v>152.5</c:v>
                </c:pt>
                <c:pt idx="1473">
                  <c:v>152.6</c:v>
                </c:pt>
                <c:pt idx="1474">
                  <c:v>152.69999999999999</c:v>
                </c:pt>
                <c:pt idx="1475">
                  <c:v>152.80000000000001</c:v>
                </c:pt>
                <c:pt idx="1476">
                  <c:v>152.9</c:v>
                </c:pt>
                <c:pt idx="1477">
                  <c:v>153</c:v>
                </c:pt>
                <c:pt idx="1478">
                  <c:v>153.1</c:v>
                </c:pt>
                <c:pt idx="1479">
                  <c:v>153.19999999999999</c:v>
                </c:pt>
                <c:pt idx="1480">
                  <c:v>153.30000000000001</c:v>
                </c:pt>
                <c:pt idx="1481">
                  <c:v>153.4</c:v>
                </c:pt>
                <c:pt idx="1482">
                  <c:v>153.5</c:v>
                </c:pt>
                <c:pt idx="1483">
                  <c:v>153.6</c:v>
                </c:pt>
                <c:pt idx="1484">
                  <c:v>153.69999999999999</c:v>
                </c:pt>
                <c:pt idx="1485">
                  <c:v>153.80000000000001</c:v>
                </c:pt>
                <c:pt idx="1486">
                  <c:v>153.9</c:v>
                </c:pt>
                <c:pt idx="1487">
                  <c:v>154</c:v>
                </c:pt>
                <c:pt idx="1488">
                  <c:v>154.1</c:v>
                </c:pt>
                <c:pt idx="1489">
                  <c:v>154.19999999999999</c:v>
                </c:pt>
                <c:pt idx="1490">
                  <c:v>154.30000000000001</c:v>
                </c:pt>
                <c:pt idx="1491">
                  <c:v>154.4</c:v>
                </c:pt>
                <c:pt idx="1492">
                  <c:v>154.5</c:v>
                </c:pt>
                <c:pt idx="1493">
                  <c:v>154.6</c:v>
                </c:pt>
                <c:pt idx="1494">
                  <c:v>154.69999999999999</c:v>
                </c:pt>
                <c:pt idx="1495">
                  <c:v>154.80000000000001</c:v>
                </c:pt>
                <c:pt idx="1496">
                  <c:v>154.9</c:v>
                </c:pt>
                <c:pt idx="1497">
                  <c:v>155</c:v>
                </c:pt>
                <c:pt idx="1498">
                  <c:v>155.1</c:v>
                </c:pt>
                <c:pt idx="1499">
                  <c:v>155.19999999999999</c:v>
                </c:pt>
                <c:pt idx="1500">
                  <c:v>155.30000000000001</c:v>
                </c:pt>
                <c:pt idx="1501">
                  <c:v>155.4</c:v>
                </c:pt>
                <c:pt idx="1502">
                  <c:v>155.5</c:v>
                </c:pt>
                <c:pt idx="1503">
                  <c:v>155.6</c:v>
                </c:pt>
                <c:pt idx="1504">
                  <c:v>155.69999999999999</c:v>
                </c:pt>
                <c:pt idx="1505">
                  <c:v>155.80000000000001</c:v>
                </c:pt>
                <c:pt idx="1506">
                  <c:v>155.9</c:v>
                </c:pt>
                <c:pt idx="1507">
                  <c:v>156</c:v>
                </c:pt>
                <c:pt idx="1508">
                  <c:v>156.1</c:v>
                </c:pt>
                <c:pt idx="1509">
                  <c:v>156.19999999999999</c:v>
                </c:pt>
                <c:pt idx="1510">
                  <c:v>156.30000000000001</c:v>
                </c:pt>
                <c:pt idx="1511">
                  <c:v>156.4</c:v>
                </c:pt>
                <c:pt idx="1512">
                  <c:v>156.5</c:v>
                </c:pt>
                <c:pt idx="1513">
                  <c:v>156.6</c:v>
                </c:pt>
                <c:pt idx="1514">
                  <c:v>156.69999999999999</c:v>
                </c:pt>
                <c:pt idx="1515">
                  <c:v>156.80000000000001</c:v>
                </c:pt>
                <c:pt idx="1516">
                  <c:v>156.9</c:v>
                </c:pt>
                <c:pt idx="1517">
                  <c:v>157</c:v>
                </c:pt>
                <c:pt idx="1518">
                  <c:v>157.1</c:v>
                </c:pt>
                <c:pt idx="1519">
                  <c:v>157.19999999999999</c:v>
                </c:pt>
                <c:pt idx="1520">
                  <c:v>157.30000000000001</c:v>
                </c:pt>
                <c:pt idx="1521">
                  <c:v>157.4</c:v>
                </c:pt>
                <c:pt idx="1522">
                  <c:v>157.5</c:v>
                </c:pt>
                <c:pt idx="1523">
                  <c:v>157.6</c:v>
                </c:pt>
                <c:pt idx="1524">
                  <c:v>157.69999999999999</c:v>
                </c:pt>
                <c:pt idx="1525">
                  <c:v>157.80000000000001</c:v>
                </c:pt>
                <c:pt idx="1526">
                  <c:v>157.9</c:v>
                </c:pt>
                <c:pt idx="1527">
                  <c:v>158</c:v>
                </c:pt>
                <c:pt idx="1528">
                  <c:v>158.1</c:v>
                </c:pt>
                <c:pt idx="1529">
                  <c:v>158.19999999999999</c:v>
                </c:pt>
                <c:pt idx="1530">
                  <c:v>158.30000000000001</c:v>
                </c:pt>
                <c:pt idx="1531">
                  <c:v>158.4</c:v>
                </c:pt>
                <c:pt idx="1532">
                  <c:v>158.5</c:v>
                </c:pt>
                <c:pt idx="1533">
                  <c:v>158.6</c:v>
                </c:pt>
                <c:pt idx="1534">
                  <c:v>158.69999999999999</c:v>
                </c:pt>
                <c:pt idx="1535">
                  <c:v>158.80000000000001</c:v>
                </c:pt>
                <c:pt idx="1536">
                  <c:v>158.9</c:v>
                </c:pt>
                <c:pt idx="1537">
                  <c:v>159</c:v>
                </c:pt>
                <c:pt idx="1538">
                  <c:v>159.1</c:v>
                </c:pt>
                <c:pt idx="1539">
                  <c:v>159.19999999999999</c:v>
                </c:pt>
                <c:pt idx="1540">
                  <c:v>159.30000000000001</c:v>
                </c:pt>
                <c:pt idx="1541">
                  <c:v>159.4</c:v>
                </c:pt>
                <c:pt idx="1542">
                  <c:v>159.5</c:v>
                </c:pt>
                <c:pt idx="1543">
                  <c:v>159.6</c:v>
                </c:pt>
                <c:pt idx="1544">
                  <c:v>159.69999999999999</c:v>
                </c:pt>
                <c:pt idx="1545">
                  <c:v>159.80000000000001</c:v>
                </c:pt>
                <c:pt idx="1546">
                  <c:v>159.9</c:v>
                </c:pt>
                <c:pt idx="1547">
                  <c:v>160</c:v>
                </c:pt>
                <c:pt idx="1548">
                  <c:v>160.1</c:v>
                </c:pt>
                <c:pt idx="1549">
                  <c:v>160.19999999999999</c:v>
                </c:pt>
                <c:pt idx="1550">
                  <c:v>160.30000000000001</c:v>
                </c:pt>
                <c:pt idx="1551">
                  <c:v>160.4</c:v>
                </c:pt>
                <c:pt idx="1552">
                  <c:v>160.5</c:v>
                </c:pt>
                <c:pt idx="1553">
                  <c:v>160.6</c:v>
                </c:pt>
                <c:pt idx="1554">
                  <c:v>160.69999999999999</c:v>
                </c:pt>
                <c:pt idx="1555">
                  <c:v>160.80000000000001</c:v>
                </c:pt>
                <c:pt idx="1556">
                  <c:v>160.9</c:v>
                </c:pt>
                <c:pt idx="1557">
                  <c:v>161</c:v>
                </c:pt>
                <c:pt idx="1558">
                  <c:v>161.1</c:v>
                </c:pt>
                <c:pt idx="1559">
                  <c:v>161.19999999999999</c:v>
                </c:pt>
                <c:pt idx="1560">
                  <c:v>161.30000000000001</c:v>
                </c:pt>
                <c:pt idx="1561">
                  <c:v>161.4</c:v>
                </c:pt>
                <c:pt idx="1562">
                  <c:v>161.5</c:v>
                </c:pt>
                <c:pt idx="1563">
                  <c:v>161.6</c:v>
                </c:pt>
                <c:pt idx="1564">
                  <c:v>161.69999999999999</c:v>
                </c:pt>
                <c:pt idx="1565">
                  <c:v>161.80000000000001</c:v>
                </c:pt>
                <c:pt idx="1566">
                  <c:v>161.9</c:v>
                </c:pt>
                <c:pt idx="1567">
                  <c:v>162</c:v>
                </c:pt>
                <c:pt idx="1568">
                  <c:v>162.1</c:v>
                </c:pt>
                <c:pt idx="1569">
                  <c:v>162.19999999999999</c:v>
                </c:pt>
                <c:pt idx="1570">
                  <c:v>162.30000000000001</c:v>
                </c:pt>
                <c:pt idx="1571">
                  <c:v>162.4</c:v>
                </c:pt>
                <c:pt idx="1572">
                  <c:v>162.5</c:v>
                </c:pt>
                <c:pt idx="1573">
                  <c:v>162.6</c:v>
                </c:pt>
                <c:pt idx="1574">
                  <c:v>162.69999999999999</c:v>
                </c:pt>
                <c:pt idx="1575">
                  <c:v>162.80000000000001</c:v>
                </c:pt>
                <c:pt idx="1576">
                  <c:v>162.9</c:v>
                </c:pt>
                <c:pt idx="1577">
                  <c:v>163</c:v>
                </c:pt>
                <c:pt idx="1578">
                  <c:v>163.1</c:v>
                </c:pt>
                <c:pt idx="1579">
                  <c:v>163.19999999999999</c:v>
                </c:pt>
                <c:pt idx="1580">
                  <c:v>163.30000000000001</c:v>
                </c:pt>
                <c:pt idx="1581">
                  <c:v>163.4</c:v>
                </c:pt>
                <c:pt idx="1582">
                  <c:v>163.5</c:v>
                </c:pt>
                <c:pt idx="1583">
                  <c:v>163.6</c:v>
                </c:pt>
                <c:pt idx="1584">
                  <c:v>163.69999999999999</c:v>
                </c:pt>
                <c:pt idx="1585">
                  <c:v>163.80000000000001</c:v>
                </c:pt>
                <c:pt idx="1586">
                  <c:v>163.9</c:v>
                </c:pt>
                <c:pt idx="1587">
                  <c:v>164</c:v>
                </c:pt>
                <c:pt idx="1588">
                  <c:v>164.1</c:v>
                </c:pt>
                <c:pt idx="1589">
                  <c:v>164.2</c:v>
                </c:pt>
                <c:pt idx="1590">
                  <c:v>164.3</c:v>
                </c:pt>
                <c:pt idx="1591">
                  <c:v>164.4</c:v>
                </c:pt>
                <c:pt idx="1592">
                  <c:v>164.5</c:v>
                </c:pt>
                <c:pt idx="1593">
                  <c:v>164.6</c:v>
                </c:pt>
                <c:pt idx="1594">
                  <c:v>164.7</c:v>
                </c:pt>
                <c:pt idx="1595">
                  <c:v>164.8</c:v>
                </c:pt>
                <c:pt idx="1596">
                  <c:v>164.9</c:v>
                </c:pt>
                <c:pt idx="1597">
                  <c:v>165</c:v>
                </c:pt>
                <c:pt idx="1598">
                  <c:v>165.1</c:v>
                </c:pt>
                <c:pt idx="1599">
                  <c:v>165.2</c:v>
                </c:pt>
                <c:pt idx="1600">
                  <c:v>165.3</c:v>
                </c:pt>
                <c:pt idx="1601">
                  <c:v>165.4</c:v>
                </c:pt>
                <c:pt idx="1602">
                  <c:v>165.5</c:v>
                </c:pt>
                <c:pt idx="1603">
                  <c:v>165.6</c:v>
                </c:pt>
                <c:pt idx="1604">
                  <c:v>165.7</c:v>
                </c:pt>
                <c:pt idx="1605">
                  <c:v>165.8</c:v>
                </c:pt>
                <c:pt idx="1606">
                  <c:v>165.9</c:v>
                </c:pt>
                <c:pt idx="1607">
                  <c:v>166</c:v>
                </c:pt>
                <c:pt idx="1608">
                  <c:v>166.1</c:v>
                </c:pt>
                <c:pt idx="1609">
                  <c:v>166.2</c:v>
                </c:pt>
                <c:pt idx="1610">
                  <c:v>166.3</c:v>
                </c:pt>
                <c:pt idx="1611">
                  <c:v>166.4</c:v>
                </c:pt>
                <c:pt idx="1612">
                  <c:v>166.5</c:v>
                </c:pt>
                <c:pt idx="1613">
                  <c:v>166.6</c:v>
                </c:pt>
                <c:pt idx="1614">
                  <c:v>166.7</c:v>
                </c:pt>
                <c:pt idx="1615">
                  <c:v>166.8</c:v>
                </c:pt>
                <c:pt idx="1616">
                  <c:v>166.9</c:v>
                </c:pt>
                <c:pt idx="1617">
                  <c:v>167</c:v>
                </c:pt>
                <c:pt idx="1618">
                  <c:v>167.1</c:v>
                </c:pt>
                <c:pt idx="1619">
                  <c:v>167.2</c:v>
                </c:pt>
                <c:pt idx="1620">
                  <c:v>167.3</c:v>
                </c:pt>
                <c:pt idx="1621">
                  <c:v>167.4</c:v>
                </c:pt>
                <c:pt idx="1622">
                  <c:v>167.5</c:v>
                </c:pt>
                <c:pt idx="1623">
                  <c:v>167.6</c:v>
                </c:pt>
                <c:pt idx="1624">
                  <c:v>167.7</c:v>
                </c:pt>
                <c:pt idx="1625">
                  <c:v>167.8</c:v>
                </c:pt>
                <c:pt idx="1626">
                  <c:v>167.9</c:v>
                </c:pt>
                <c:pt idx="1627">
                  <c:v>168</c:v>
                </c:pt>
                <c:pt idx="1628">
                  <c:v>168.1</c:v>
                </c:pt>
                <c:pt idx="1629">
                  <c:v>168.2</c:v>
                </c:pt>
                <c:pt idx="1630">
                  <c:v>168.3</c:v>
                </c:pt>
                <c:pt idx="1631">
                  <c:v>168.4</c:v>
                </c:pt>
                <c:pt idx="1632">
                  <c:v>168.5</c:v>
                </c:pt>
                <c:pt idx="1633">
                  <c:v>168.6</c:v>
                </c:pt>
                <c:pt idx="1634">
                  <c:v>168.7</c:v>
                </c:pt>
                <c:pt idx="1635">
                  <c:v>168.8</c:v>
                </c:pt>
                <c:pt idx="1636">
                  <c:v>168.9</c:v>
                </c:pt>
                <c:pt idx="1637">
                  <c:v>169</c:v>
                </c:pt>
                <c:pt idx="1638">
                  <c:v>169.1</c:v>
                </c:pt>
                <c:pt idx="1639">
                  <c:v>169.2</c:v>
                </c:pt>
                <c:pt idx="1640">
                  <c:v>169.3</c:v>
                </c:pt>
                <c:pt idx="1641">
                  <c:v>169.4</c:v>
                </c:pt>
                <c:pt idx="1642">
                  <c:v>169.5</c:v>
                </c:pt>
                <c:pt idx="1643">
                  <c:v>169.6</c:v>
                </c:pt>
                <c:pt idx="1644">
                  <c:v>169.7</c:v>
                </c:pt>
                <c:pt idx="1645">
                  <c:v>169.8</c:v>
                </c:pt>
                <c:pt idx="1646">
                  <c:v>169.9</c:v>
                </c:pt>
                <c:pt idx="1647">
                  <c:v>170</c:v>
                </c:pt>
                <c:pt idx="1648">
                  <c:v>170.1</c:v>
                </c:pt>
                <c:pt idx="1649">
                  <c:v>170.2</c:v>
                </c:pt>
                <c:pt idx="1650">
                  <c:v>170.3</c:v>
                </c:pt>
                <c:pt idx="1651">
                  <c:v>170.4</c:v>
                </c:pt>
                <c:pt idx="1652">
                  <c:v>170.5</c:v>
                </c:pt>
                <c:pt idx="1653">
                  <c:v>170.6</c:v>
                </c:pt>
                <c:pt idx="1654">
                  <c:v>170.7</c:v>
                </c:pt>
                <c:pt idx="1655">
                  <c:v>170.8</c:v>
                </c:pt>
                <c:pt idx="1656">
                  <c:v>170.9</c:v>
                </c:pt>
                <c:pt idx="1657">
                  <c:v>171</c:v>
                </c:pt>
                <c:pt idx="1658">
                  <c:v>171.1</c:v>
                </c:pt>
                <c:pt idx="1659">
                  <c:v>171.2</c:v>
                </c:pt>
                <c:pt idx="1660">
                  <c:v>171.3</c:v>
                </c:pt>
                <c:pt idx="1661">
                  <c:v>171.4</c:v>
                </c:pt>
                <c:pt idx="1662">
                  <c:v>171.5</c:v>
                </c:pt>
                <c:pt idx="1663">
                  <c:v>171.6</c:v>
                </c:pt>
                <c:pt idx="1664">
                  <c:v>171.7</c:v>
                </c:pt>
                <c:pt idx="1665">
                  <c:v>171.8</c:v>
                </c:pt>
                <c:pt idx="1666">
                  <c:v>171.9</c:v>
                </c:pt>
                <c:pt idx="1667">
                  <c:v>172</c:v>
                </c:pt>
                <c:pt idx="1668">
                  <c:v>172.1</c:v>
                </c:pt>
                <c:pt idx="1669">
                  <c:v>172.2</c:v>
                </c:pt>
                <c:pt idx="1670">
                  <c:v>172.3</c:v>
                </c:pt>
                <c:pt idx="1671">
                  <c:v>172.4</c:v>
                </c:pt>
                <c:pt idx="1672">
                  <c:v>172.5</c:v>
                </c:pt>
                <c:pt idx="1673">
                  <c:v>172.6</c:v>
                </c:pt>
                <c:pt idx="1674">
                  <c:v>172.7</c:v>
                </c:pt>
                <c:pt idx="1675">
                  <c:v>172.8</c:v>
                </c:pt>
                <c:pt idx="1676">
                  <c:v>172.9</c:v>
                </c:pt>
                <c:pt idx="1677">
                  <c:v>173</c:v>
                </c:pt>
                <c:pt idx="1678">
                  <c:v>173.1</c:v>
                </c:pt>
                <c:pt idx="1679">
                  <c:v>173.2</c:v>
                </c:pt>
                <c:pt idx="1680">
                  <c:v>173.3</c:v>
                </c:pt>
                <c:pt idx="1681">
                  <c:v>173.4</c:v>
                </c:pt>
                <c:pt idx="1682">
                  <c:v>173.5</c:v>
                </c:pt>
                <c:pt idx="1683">
                  <c:v>173.6</c:v>
                </c:pt>
                <c:pt idx="1684">
                  <c:v>173.7</c:v>
                </c:pt>
                <c:pt idx="1685">
                  <c:v>173.8</c:v>
                </c:pt>
                <c:pt idx="1686">
                  <c:v>173.9</c:v>
                </c:pt>
                <c:pt idx="1687">
                  <c:v>174</c:v>
                </c:pt>
                <c:pt idx="1688">
                  <c:v>174.1</c:v>
                </c:pt>
                <c:pt idx="1689">
                  <c:v>174.2</c:v>
                </c:pt>
                <c:pt idx="1690">
                  <c:v>174.3</c:v>
                </c:pt>
                <c:pt idx="1691">
                  <c:v>174.4</c:v>
                </c:pt>
                <c:pt idx="1692">
                  <c:v>174.5</c:v>
                </c:pt>
                <c:pt idx="1693">
                  <c:v>174.6</c:v>
                </c:pt>
                <c:pt idx="1694">
                  <c:v>174.7</c:v>
                </c:pt>
                <c:pt idx="1695">
                  <c:v>174.8</c:v>
                </c:pt>
                <c:pt idx="1696">
                  <c:v>174.9</c:v>
                </c:pt>
                <c:pt idx="1697">
                  <c:v>175</c:v>
                </c:pt>
                <c:pt idx="1698">
                  <c:v>175.1</c:v>
                </c:pt>
                <c:pt idx="1699">
                  <c:v>175.2</c:v>
                </c:pt>
                <c:pt idx="1700">
                  <c:v>175.3</c:v>
                </c:pt>
                <c:pt idx="1701">
                  <c:v>175.4</c:v>
                </c:pt>
                <c:pt idx="1702">
                  <c:v>175.5</c:v>
                </c:pt>
                <c:pt idx="1703">
                  <c:v>175.6</c:v>
                </c:pt>
                <c:pt idx="1704">
                  <c:v>175.7</c:v>
                </c:pt>
                <c:pt idx="1705">
                  <c:v>175.8</c:v>
                </c:pt>
                <c:pt idx="1706">
                  <c:v>175.9</c:v>
                </c:pt>
                <c:pt idx="1707">
                  <c:v>176</c:v>
                </c:pt>
                <c:pt idx="1708">
                  <c:v>176.1</c:v>
                </c:pt>
                <c:pt idx="1709">
                  <c:v>176.2</c:v>
                </c:pt>
                <c:pt idx="1710">
                  <c:v>176.3</c:v>
                </c:pt>
                <c:pt idx="1711">
                  <c:v>176.4</c:v>
                </c:pt>
                <c:pt idx="1712">
                  <c:v>176.5</c:v>
                </c:pt>
                <c:pt idx="1713">
                  <c:v>176.6</c:v>
                </c:pt>
                <c:pt idx="1714">
                  <c:v>176.7</c:v>
                </c:pt>
                <c:pt idx="1715">
                  <c:v>176.8</c:v>
                </c:pt>
                <c:pt idx="1716">
                  <c:v>176.9</c:v>
                </c:pt>
                <c:pt idx="1717">
                  <c:v>177</c:v>
                </c:pt>
                <c:pt idx="1718">
                  <c:v>177.1</c:v>
                </c:pt>
                <c:pt idx="1719">
                  <c:v>177.2</c:v>
                </c:pt>
                <c:pt idx="1720">
                  <c:v>177.3</c:v>
                </c:pt>
                <c:pt idx="1721">
                  <c:v>177.4</c:v>
                </c:pt>
                <c:pt idx="1722">
                  <c:v>177.5</c:v>
                </c:pt>
                <c:pt idx="1723">
                  <c:v>177.6</c:v>
                </c:pt>
                <c:pt idx="1724">
                  <c:v>177.7</c:v>
                </c:pt>
                <c:pt idx="1725">
                  <c:v>177.8</c:v>
                </c:pt>
                <c:pt idx="1726">
                  <c:v>177.9</c:v>
                </c:pt>
                <c:pt idx="1727">
                  <c:v>178</c:v>
                </c:pt>
                <c:pt idx="1728">
                  <c:v>178.1</c:v>
                </c:pt>
                <c:pt idx="1729">
                  <c:v>178.2</c:v>
                </c:pt>
                <c:pt idx="1730">
                  <c:v>178.3</c:v>
                </c:pt>
                <c:pt idx="1731">
                  <c:v>178.4</c:v>
                </c:pt>
                <c:pt idx="1732">
                  <c:v>178.5</c:v>
                </c:pt>
                <c:pt idx="1733">
                  <c:v>178.6</c:v>
                </c:pt>
                <c:pt idx="1734">
                  <c:v>178.7</c:v>
                </c:pt>
                <c:pt idx="1735">
                  <c:v>178.8</c:v>
                </c:pt>
                <c:pt idx="1736">
                  <c:v>178.9</c:v>
                </c:pt>
                <c:pt idx="1737">
                  <c:v>179</c:v>
                </c:pt>
                <c:pt idx="1738">
                  <c:v>179.1</c:v>
                </c:pt>
                <c:pt idx="1739">
                  <c:v>179.2</c:v>
                </c:pt>
                <c:pt idx="1740">
                  <c:v>179.3</c:v>
                </c:pt>
                <c:pt idx="1741">
                  <c:v>179.4</c:v>
                </c:pt>
                <c:pt idx="1742">
                  <c:v>179.5</c:v>
                </c:pt>
                <c:pt idx="1743">
                  <c:v>179.6</c:v>
                </c:pt>
                <c:pt idx="1744">
                  <c:v>179.7</c:v>
                </c:pt>
                <c:pt idx="1745">
                  <c:v>179.8</c:v>
                </c:pt>
                <c:pt idx="1746">
                  <c:v>179.9</c:v>
                </c:pt>
                <c:pt idx="1747">
                  <c:v>180</c:v>
                </c:pt>
                <c:pt idx="1748">
                  <c:v>180.1</c:v>
                </c:pt>
                <c:pt idx="1749">
                  <c:v>180.2</c:v>
                </c:pt>
                <c:pt idx="1750">
                  <c:v>180.3</c:v>
                </c:pt>
                <c:pt idx="1751">
                  <c:v>180.4</c:v>
                </c:pt>
                <c:pt idx="1752">
                  <c:v>180.5</c:v>
                </c:pt>
                <c:pt idx="1753">
                  <c:v>180.6</c:v>
                </c:pt>
                <c:pt idx="1754">
                  <c:v>180.7</c:v>
                </c:pt>
                <c:pt idx="1755">
                  <c:v>180.8</c:v>
                </c:pt>
                <c:pt idx="1756">
                  <c:v>180.9</c:v>
                </c:pt>
                <c:pt idx="1757">
                  <c:v>181</c:v>
                </c:pt>
                <c:pt idx="1758">
                  <c:v>181.1</c:v>
                </c:pt>
                <c:pt idx="1759">
                  <c:v>181.2</c:v>
                </c:pt>
                <c:pt idx="1760">
                  <c:v>181.3</c:v>
                </c:pt>
                <c:pt idx="1761">
                  <c:v>181.4</c:v>
                </c:pt>
                <c:pt idx="1762">
                  <c:v>181.5</c:v>
                </c:pt>
                <c:pt idx="1763">
                  <c:v>181.6</c:v>
                </c:pt>
                <c:pt idx="1764">
                  <c:v>181.7</c:v>
                </c:pt>
                <c:pt idx="1765">
                  <c:v>181.8</c:v>
                </c:pt>
                <c:pt idx="1766">
                  <c:v>181.9</c:v>
                </c:pt>
                <c:pt idx="1767">
                  <c:v>182</c:v>
                </c:pt>
                <c:pt idx="1768">
                  <c:v>182.1</c:v>
                </c:pt>
                <c:pt idx="1769">
                  <c:v>182.2</c:v>
                </c:pt>
                <c:pt idx="1770">
                  <c:v>182.3</c:v>
                </c:pt>
                <c:pt idx="1771">
                  <c:v>182.4</c:v>
                </c:pt>
                <c:pt idx="1772">
                  <c:v>182.5</c:v>
                </c:pt>
                <c:pt idx="1773">
                  <c:v>182.6</c:v>
                </c:pt>
                <c:pt idx="1774">
                  <c:v>182.7</c:v>
                </c:pt>
                <c:pt idx="1775">
                  <c:v>182.8</c:v>
                </c:pt>
                <c:pt idx="1776">
                  <c:v>182.9</c:v>
                </c:pt>
                <c:pt idx="1777">
                  <c:v>183</c:v>
                </c:pt>
                <c:pt idx="1778">
                  <c:v>183.1</c:v>
                </c:pt>
                <c:pt idx="1779">
                  <c:v>183.2</c:v>
                </c:pt>
                <c:pt idx="1780">
                  <c:v>183.3</c:v>
                </c:pt>
                <c:pt idx="1781">
                  <c:v>183.4</c:v>
                </c:pt>
                <c:pt idx="1782">
                  <c:v>183.5</c:v>
                </c:pt>
                <c:pt idx="1783">
                  <c:v>183.6</c:v>
                </c:pt>
                <c:pt idx="1784">
                  <c:v>183.7</c:v>
                </c:pt>
                <c:pt idx="1785">
                  <c:v>183.8</c:v>
                </c:pt>
                <c:pt idx="1786">
                  <c:v>183.9</c:v>
                </c:pt>
                <c:pt idx="1787">
                  <c:v>184</c:v>
                </c:pt>
                <c:pt idx="1788">
                  <c:v>184.1</c:v>
                </c:pt>
                <c:pt idx="1789">
                  <c:v>184.2</c:v>
                </c:pt>
                <c:pt idx="1790">
                  <c:v>184.3</c:v>
                </c:pt>
                <c:pt idx="1791">
                  <c:v>184.4</c:v>
                </c:pt>
                <c:pt idx="1792">
                  <c:v>184.5</c:v>
                </c:pt>
                <c:pt idx="1793">
                  <c:v>184.6</c:v>
                </c:pt>
                <c:pt idx="1794">
                  <c:v>184.7</c:v>
                </c:pt>
                <c:pt idx="1795">
                  <c:v>184.8</c:v>
                </c:pt>
                <c:pt idx="1796">
                  <c:v>184.9</c:v>
                </c:pt>
                <c:pt idx="1797">
                  <c:v>185</c:v>
                </c:pt>
                <c:pt idx="1798">
                  <c:v>185.1</c:v>
                </c:pt>
                <c:pt idx="1799">
                  <c:v>185.2</c:v>
                </c:pt>
                <c:pt idx="1800">
                  <c:v>185.3</c:v>
                </c:pt>
                <c:pt idx="1801">
                  <c:v>185.4</c:v>
                </c:pt>
                <c:pt idx="1802">
                  <c:v>185.5</c:v>
                </c:pt>
                <c:pt idx="1803">
                  <c:v>185.6</c:v>
                </c:pt>
                <c:pt idx="1804">
                  <c:v>185.7</c:v>
                </c:pt>
                <c:pt idx="1805">
                  <c:v>185.8</c:v>
                </c:pt>
                <c:pt idx="1806">
                  <c:v>185.9</c:v>
                </c:pt>
                <c:pt idx="1807">
                  <c:v>186</c:v>
                </c:pt>
                <c:pt idx="1808">
                  <c:v>186.1</c:v>
                </c:pt>
                <c:pt idx="1809">
                  <c:v>186.2</c:v>
                </c:pt>
                <c:pt idx="1810">
                  <c:v>186.3</c:v>
                </c:pt>
                <c:pt idx="1811">
                  <c:v>186.4</c:v>
                </c:pt>
                <c:pt idx="1812">
                  <c:v>186.5</c:v>
                </c:pt>
                <c:pt idx="1813">
                  <c:v>186.6</c:v>
                </c:pt>
                <c:pt idx="1814">
                  <c:v>186.7</c:v>
                </c:pt>
                <c:pt idx="1815">
                  <c:v>186.8</c:v>
                </c:pt>
                <c:pt idx="1816">
                  <c:v>186.9</c:v>
                </c:pt>
                <c:pt idx="1817">
                  <c:v>187</c:v>
                </c:pt>
                <c:pt idx="1818">
                  <c:v>187.1</c:v>
                </c:pt>
                <c:pt idx="1819">
                  <c:v>187.2</c:v>
                </c:pt>
                <c:pt idx="1820">
                  <c:v>187.3</c:v>
                </c:pt>
                <c:pt idx="1821">
                  <c:v>187.4</c:v>
                </c:pt>
                <c:pt idx="1822">
                  <c:v>187.5</c:v>
                </c:pt>
                <c:pt idx="1823">
                  <c:v>187.6</c:v>
                </c:pt>
                <c:pt idx="1824">
                  <c:v>187.7</c:v>
                </c:pt>
                <c:pt idx="1825">
                  <c:v>187.8</c:v>
                </c:pt>
                <c:pt idx="1826">
                  <c:v>187.9</c:v>
                </c:pt>
                <c:pt idx="1827">
                  <c:v>188</c:v>
                </c:pt>
                <c:pt idx="1828">
                  <c:v>188.1</c:v>
                </c:pt>
                <c:pt idx="1829">
                  <c:v>188.2</c:v>
                </c:pt>
                <c:pt idx="1830">
                  <c:v>188.3</c:v>
                </c:pt>
                <c:pt idx="1831">
                  <c:v>188.4</c:v>
                </c:pt>
                <c:pt idx="1832">
                  <c:v>188.5</c:v>
                </c:pt>
                <c:pt idx="1833">
                  <c:v>188.6</c:v>
                </c:pt>
                <c:pt idx="1834">
                  <c:v>188.7</c:v>
                </c:pt>
                <c:pt idx="1835">
                  <c:v>188.8</c:v>
                </c:pt>
                <c:pt idx="1836">
                  <c:v>188.9</c:v>
                </c:pt>
                <c:pt idx="1837">
                  <c:v>189</c:v>
                </c:pt>
                <c:pt idx="1838">
                  <c:v>189.1</c:v>
                </c:pt>
                <c:pt idx="1839">
                  <c:v>189.2</c:v>
                </c:pt>
                <c:pt idx="1840">
                  <c:v>189.3</c:v>
                </c:pt>
                <c:pt idx="1841">
                  <c:v>189.4</c:v>
                </c:pt>
                <c:pt idx="1842">
                  <c:v>189.5</c:v>
                </c:pt>
                <c:pt idx="1843">
                  <c:v>189.6</c:v>
                </c:pt>
                <c:pt idx="1844">
                  <c:v>189.7</c:v>
                </c:pt>
                <c:pt idx="1845">
                  <c:v>189.8</c:v>
                </c:pt>
                <c:pt idx="1846">
                  <c:v>189.9</c:v>
                </c:pt>
                <c:pt idx="1847">
                  <c:v>190</c:v>
                </c:pt>
                <c:pt idx="1848">
                  <c:v>190.1</c:v>
                </c:pt>
                <c:pt idx="1849">
                  <c:v>190.2</c:v>
                </c:pt>
                <c:pt idx="1850">
                  <c:v>190.3</c:v>
                </c:pt>
                <c:pt idx="1851">
                  <c:v>190.4</c:v>
                </c:pt>
                <c:pt idx="1852">
                  <c:v>190.5</c:v>
                </c:pt>
                <c:pt idx="1853">
                  <c:v>190.6</c:v>
                </c:pt>
                <c:pt idx="1854">
                  <c:v>190.7</c:v>
                </c:pt>
                <c:pt idx="1855">
                  <c:v>190.8</c:v>
                </c:pt>
                <c:pt idx="1856">
                  <c:v>190.9</c:v>
                </c:pt>
                <c:pt idx="1857">
                  <c:v>191</c:v>
                </c:pt>
                <c:pt idx="1858">
                  <c:v>191.1</c:v>
                </c:pt>
                <c:pt idx="1859">
                  <c:v>191.2</c:v>
                </c:pt>
                <c:pt idx="1860">
                  <c:v>191.3</c:v>
                </c:pt>
                <c:pt idx="1861">
                  <c:v>191.4</c:v>
                </c:pt>
                <c:pt idx="1862">
                  <c:v>191.5</c:v>
                </c:pt>
                <c:pt idx="1863">
                  <c:v>191.6</c:v>
                </c:pt>
                <c:pt idx="1864">
                  <c:v>191.7</c:v>
                </c:pt>
                <c:pt idx="1865">
                  <c:v>191.8</c:v>
                </c:pt>
                <c:pt idx="1866">
                  <c:v>191.9</c:v>
                </c:pt>
                <c:pt idx="1867">
                  <c:v>192</c:v>
                </c:pt>
                <c:pt idx="1868">
                  <c:v>192.1</c:v>
                </c:pt>
                <c:pt idx="1869">
                  <c:v>192.2</c:v>
                </c:pt>
                <c:pt idx="1870">
                  <c:v>192.3</c:v>
                </c:pt>
                <c:pt idx="1871">
                  <c:v>192.4</c:v>
                </c:pt>
                <c:pt idx="1872">
                  <c:v>192.5</c:v>
                </c:pt>
                <c:pt idx="1873">
                  <c:v>192.6</c:v>
                </c:pt>
                <c:pt idx="1874">
                  <c:v>192.7</c:v>
                </c:pt>
                <c:pt idx="1875">
                  <c:v>192.8</c:v>
                </c:pt>
                <c:pt idx="1876">
                  <c:v>192.9</c:v>
                </c:pt>
                <c:pt idx="1877">
                  <c:v>193</c:v>
                </c:pt>
                <c:pt idx="1878">
                  <c:v>193.1</c:v>
                </c:pt>
                <c:pt idx="1879">
                  <c:v>193.2</c:v>
                </c:pt>
                <c:pt idx="1880">
                  <c:v>193.3</c:v>
                </c:pt>
                <c:pt idx="1881">
                  <c:v>193.4</c:v>
                </c:pt>
                <c:pt idx="1882">
                  <c:v>193.5</c:v>
                </c:pt>
                <c:pt idx="1883">
                  <c:v>193.6</c:v>
                </c:pt>
                <c:pt idx="1884">
                  <c:v>193.7</c:v>
                </c:pt>
                <c:pt idx="1885">
                  <c:v>193.8</c:v>
                </c:pt>
                <c:pt idx="1886">
                  <c:v>193.9</c:v>
                </c:pt>
                <c:pt idx="1887">
                  <c:v>194</c:v>
                </c:pt>
                <c:pt idx="1888">
                  <c:v>194.1</c:v>
                </c:pt>
                <c:pt idx="1889">
                  <c:v>194.2</c:v>
                </c:pt>
                <c:pt idx="1890">
                  <c:v>194.3</c:v>
                </c:pt>
                <c:pt idx="1891">
                  <c:v>194.4</c:v>
                </c:pt>
                <c:pt idx="1892">
                  <c:v>194.5</c:v>
                </c:pt>
                <c:pt idx="1893">
                  <c:v>194.6</c:v>
                </c:pt>
                <c:pt idx="1894">
                  <c:v>194.7</c:v>
                </c:pt>
                <c:pt idx="1895">
                  <c:v>194.8</c:v>
                </c:pt>
                <c:pt idx="1896">
                  <c:v>194.9</c:v>
                </c:pt>
                <c:pt idx="1897">
                  <c:v>195</c:v>
                </c:pt>
                <c:pt idx="1898">
                  <c:v>195.1</c:v>
                </c:pt>
                <c:pt idx="1899">
                  <c:v>195.2</c:v>
                </c:pt>
                <c:pt idx="1900">
                  <c:v>195.3</c:v>
                </c:pt>
                <c:pt idx="1901">
                  <c:v>195.4</c:v>
                </c:pt>
                <c:pt idx="1902">
                  <c:v>195.5</c:v>
                </c:pt>
                <c:pt idx="1903">
                  <c:v>195.6</c:v>
                </c:pt>
                <c:pt idx="1904">
                  <c:v>195.7</c:v>
                </c:pt>
                <c:pt idx="1905">
                  <c:v>195.8</c:v>
                </c:pt>
                <c:pt idx="1906">
                  <c:v>195.9</c:v>
                </c:pt>
                <c:pt idx="1907">
                  <c:v>196</c:v>
                </c:pt>
                <c:pt idx="1908">
                  <c:v>196.1</c:v>
                </c:pt>
                <c:pt idx="1909">
                  <c:v>196.2</c:v>
                </c:pt>
                <c:pt idx="1910">
                  <c:v>196.3</c:v>
                </c:pt>
                <c:pt idx="1911">
                  <c:v>196.4</c:v>
                </c:pt>
                <c:pt idx="1912">
                  <c:v>196.5</c:v>
                </c:pt>
                <c:pt idx="1913">
                  <c:v>196.6</c:v>
                </c:pt>
                <c:pt idx="1914">
                  <c:v>196.7</c:v>
                </c:pt>
                <c:pt idx="1915">
                  <c:v>196.8</c:v>
                </c:pt>
                <c:pt idx="1916">
                  <c:v>196.9</c:v>
                </c:pt>
                <c:pt idx="1917">
                  <c:v>197</c:v>
                </c:pt>
                <c:pt idx="1918">
                  <c:v>197.1</c:v>
                </c:pt>
                <c:pt idx="1919">
                  <c:v>197.2</c:v>
                </c:pt>
                <c:pt idx="1920">
                  <c:v>197.3</c:v>
                </c:pt>
                <c:pt idx="1921">
                  <c:v>197.4</c:v>
                </c:pt>
                <c:pt idx="1922">
                  <c:v>197.5</c:v>
                </c:pt>
                <c:pt idx="1923">
                  <c:v>197.6</c:v>
                </c:pt>
                <c:pt idx="1924">
                  <c:v>197.7</c:v>
                </c:pt>
                <c:pt idx="1925">
                  <c:v>197.8</c:v>
                </c:pt>
                <c:pt idx="1926">
                  <c:v>197.9</c:v>
                </c:pt>
                <c:pt idx="1927">
                  <c:v>198</c:v>
                </c:pt>
                <c:pt idx="1928">
                  <c:v>198.1</c:v>
                </c:pt>
                <c:pt idx="1929">
                  <c:v>198.2</c:v>
                </c:pt>
                <c:pt idx="1930">
                  <c:v>198.3</c:v>
                </c:pt>
                <c:pt idx="1931">
                  <c:v>198.4</c:v>
                </c:pt>
                <c:pt idx="1932">
                  <c:v>198.5</c:v>
                </c:pt>
                <c:pt idx="1933">
                  <c:v>198.6</c:v>
                </c:pt>
                <c:pt idx="1934">
                  <c:v>198.7</c:v>
                </c:pt>
                <c:pt idx="1935">
                  <c:v>198.8</c:v>
                </c:pt>
                <c:pt idx="1936">
                  <c:v>198.9</c:v>
                </c:pt>
                <c:pt idx="1937">
                  <c:v>199</c:v>
                </c:pt>
                <c:pt idx="1938">
                  <c:v>199.1</c:v>
                </c:pt>
                <c:pt idx="1939">
                  <c:v>199.2</c:v>
                </c:pt>
                <c:pt idx="1940">
                  <c:v>199.3</c:v>
                </c:pt>
                <c:pt idx="1941">
                  <c:v>199.4</c:v>
                </c:pt>
                <c:pt idx="1942">
                  <c:v>199.5</c:v>
                </c:pt>
                <c:pt idx="1943">
                  <c:v>199.6</c:v>
                </c:pt>
                <c:pt idx="1944">
                  <c:v>199.7</c:v>
                </c:pt>
                <c:pt idx="1945">
                  <c:v>199.8</c:v>
                </c:pt>
                <c:pt idx="1946">
                  <c:v>199.9</c:v>
                </c:pt>
                <c:pt idx="1947">
                  <c:v>200</c:v>
                </c:pt>
                <c:pt idx="1948">
                  <c:v>200.1</c:v>
                </c:pt>
                <c:pt idx="1949">
                  <c:v>200.2</c:v>
                </c:pt>
                <c:pt idx="1950">
                  <c:v>200.3</c:v>
                </c:pt>
                <c:pt idx="1951">
                  <c:v>200.4</c:v>
                </c:pt>
                <c:pt idx="1952">
                  <c:v>200.5</c:v>
                </c:pt>
                <c:pt idx="1953">
                  <c:v>200.6</c:v>
                </c:pt>
                <c:pt idx="1954">
                  <c:v>200.7</c:v>
                </c:pt>
                <c:pt idx="1955">
                  <c:v>200.8</c:v>
                </c:pt>
                <c:pt idx="1956">
                  <c:v>200.9</c:v>
                </c:pt>
                <c:pt idx="1957">
                  <c:v>201</c:v>
                </c:pt>
                <c:pt idx="1958">
                  <c:v>201.1</c:v>
                </c:pt>
                <c:pt idx="1959">
                  <c:v>201.2</c:v>
                </c:pt>
                <c:pt idx="1960">
                  <c:v>201.3</c:v>
                </c:pt>
                <c:pt idx="1961">
                  <c:v>201.4</c:v>
                </c:pt>
                <c:pt idx="1962">
                  <c:v>201.5</c:v>
                </c:pt>
                <c:pt idx="1963">
                  <c:v>201.6</c:v>
                </c:pt>
                <c:pt idx="1964">
                  <c:v>201.7</c:v>
                </c:pt>
                <c:pt idx="1965">
                  <c:v>201.8</c:v>
                </c:pt>
                <c:pt idx="1966">
                  <c:v>201.9</c:v>
                </c:pt>
                <c:pt idx="1967">
                  <c:v>202</c:v>
                </c:pt>
                <c:pt idx="1968">
                  <c:v>202.1</c:v>
                </c:pt>
                <c:pt idx="1969">
                  <c:v>202.2</c:v>
                </c:pt>
                <c:pt idx="1970">
                  <c:v>202.3</c:v>
                </c:pt>
                <c:pt idx="1971">
                  <c:v>202.4</c:v>
                </c:pt>
                <c:pt idx="1972">
                  <c:v>202.5</c:v>
                </c:pt>
                <c:pt idx="1973">
                  <c:v>202.6</c:v>
                </c:pt>
                <c:pt idx="1974">
                  <c:v>202.7</c:v>
                </c:pt>
                <c:pt idx="1975">
                  <c:v>202.8</c:v>
                </c:pt>
                <c:pt idx="1976">
                  <c:v>202.9</c:v>
                </c:pt>
                <c:pt idx="1977">
                  <c:v>203</c:v>
                </c:pt>
                <c:pt idx="1978">
                  <c:v>203.1</c:v>
                </c:pt>
                <c:pt idx="1979">
                  <c:v>203.2</c:v>
                </c:pt>
                <c:pt idx="1980">
                  <c:v>203.3</c:v>
                </c:pt>
                <c:pt idx="1981">
                  <c:v>203.4</c:v>
                </c:pt>
                <c:pt idx="1982">
                  <c:v>203.5</c:v>
                </c:pt>
                <c:pt idx="1983">
                  <c:v>203.6</c:v>
                </c:pt>
                <c:pt idx="1984">
                  <c:v>203.7</c:v>
                </c:pt>
                <c:pt idx="1985">
                  <c:v>203.8</c:v>
                </c:pt>
                <c:pt idx="1986">
                  <c:v>203.9</c:v>
                </c:pt>
                <c:pt idx="1987">
                  <c:v>204</c:v>
                </c:pt>
                <c:pt idx="1988">
                  <c:v>204.1</c:v>
                </c:pt>
                <c:pt idx="1989">
                  <c:v>204.2</c:v>
                </c:pt>
                <c:pt idx="1990">
                  <c:v>204.3</c:v>
                </c:pt>
                <c:pt idx="1991">
                  <c:v>204.4</c:v>
                </c:pt>
                <c:pt idx="1992">
                  <c:v>204.5</c:v>
                </c:pt>
                <c:pt idx="1993">
                  <c:v>204.6</c:v>
                </c:pt>
                <c:pt idx="1994">
                  <c:v>204.7</c:v>
                </c:pt>
                <c:pt idx="1995">
                  <c:v>204.8</c:v>
                </c:pt>
                <c:pt idx="1996">
                  <c:v>204.9</c:v>
                </c:pt>
                <c:pt idx="1997">
                  <c:v>205</c:v>
                </c:pt>
                <c:pt idx="1998">
                  <c:v>205.1</c:v>
                </c:pt>
                <c:pt idx="1999">
                  <c:v>205.2</c:v>
                </c:pt>
                <c:pt idx="2000">
                  <c:v>205.3</c:v>
                </c:pt>
                <c:pt idx="2001">
                  <c:v>205.4</c:v>
                </c:pt>
                <c:pt idx="2002">
                  <c:v>205.5</c:v>
                </c:pt>
                <c:pt idx="2003">
                  <c:v>205.6</c:v>
                </c:pt>
                <c:pt idx="2004">
                  <c:v>205.7</c:v>
                </c:pt>
                <c:pt idx="2005">
                  <c:v>205.8</c:v>
                </c:pt>
                <c:pt idx="2006">
                  <c:v>205.9</c:v>
                </c:pt>
                <c:pt idx="2007">
                  <c:v>206</c:v>
                </c:pt>
                <c:pt idx="2008">
                  <c:v>206.1</c:v>
                </c:pt>
                <c:pt idx="2009">
                  <c:v>206.2</c:v>
                </c:pt>
                <c:pt idx="2010">
                  <c:v>206.3</c:v>
                </c:pt>
                <c:pt idx="2011">
                  <c:v>206.4</c:v>
                </c:pt>
                <c:pt idx="2012">
                  <c:v>206.5</c:v>
                </c:pt>
                <c:pt idx="2013">
                  <c:v>206.6</c:v>
                </c:pt>
                <c:pt idx="2014">
                  <c:v>206.7</c:v>
                </c:pt>
                <c:pt idx="2015">
                  <c:v>206.8</c:v>
                </c:pt>
                <c:pt idx="2016">
                  <c:v>206.9</c:v>
                </c:pt>
                <c:pt idx="2017">
                  <c:v>207</c:v>
                </c:pt>
                <c:pt idx="2018">
                  <c:v>207.1</c:v>
                </c:pt>
                <c:pt idx="2019">
                  <c:v>207.2</c:v>
                </c:pt>
                <c:pt idx="2020">
                  <c:v>207.3</c:v>
                </c:pt>
                <c:pt idx="2021">
                  <c:v>207.4</c:v>
                </c:pt>
                <c:pt idx="2022">
                  <c:v>207.5</c:v>
                </c:pt>
                <c:pt idx="2023">
                  <c:v>207.6</c:v>
                </c:pt>
                <c:pt idx="2024">
                  <c:v>207.7</c:v>
                </c:pt>
                <c:pt idx="2025">
                  <c:v>207.8</c:v>
                </c:pt>
                <c:pt idx="2026">
                  <c:v>207.9</c:v>
                </c:pt>
                <c:pt idx="2027">
                  <c:v>208</c:v>
                </c:pt>
                <c:pt idx="2028">
                  <c:v>208.1</c:v>
                </c:pt>
                <c:pt idx="2029">
                  <c:v>208.2</c:v>
                </c:pt>
                <c:pt idx="2030">
                  <c:v>208.3</c:v>
                </c:pt>
                <c:pt idx="2031">
                  <c:v>208.4</c:v>
                </c:pt>
                <c:pt idx="2032">
                  <c:v>208.5</c:v>
                </c:pt>
                <c:pt idx="2033">
                  <c:v>208.6</c:v>
                </c:pt>
                <c:pt idx="2034">
                  <c:v>208.7</c:v>
                </c:pt>
                <c:pt idx="2035">
                  <c:v>208.8</c:v>
                </c:pt>
                <c:pt idx="2036">
                  <c:v>208.9</c:v>
                </c:pt>
                <c:pt idx="2037">
                  <c:v>209</c:v>
                </c:pt>
                <c:pt idx="2038">
                  <c:v>209.1</c:v>
                </c:pt>
                <c:pt idx="2039">
                  <c:v>209.2</c:v>
                </c:pt>
                <c:pt idx="2040">
                  <c:v>209.3</c:v>
                </c:pt>
                <c:pt idx="2041">
                  <c:v>209.4</c:v>
                </c:pt>
                <c:pt idx="2042">
                  <c:v>209.5</c:v>
                </c:pt>
                <c:pt idx="2043">
                  <c:v>209.6</c:v>
                </c:pt>
                <c:pt idx="2044">
                  <c:v>209.7</c:v>
                </c:pt>
                <c:pt idx="2045">
                  <c:v>209.8</c:v>
                </c:pt>
                <c:pt idx="2046">
                  <c:v>209.9</c:v>
                </c:pt>
                <c:pt idx="2047">
                  <c:v>210</c:v>
                </c:pt>
                <c:pt idx="2048">
                  <c:v>210.1</c:v>
                </c:pt>
                <c:pt idx="2049">
                  <c:v>210.2</c:v>
                </c:pt>
                <c:pt idx="2050">
                  <c:v>210.3</c:v>
                </c:pt>
                <c:pt idx="2051">
                  <c:v>210.4</c:v>
                </c:pt>
                <c:pt idx="2052">
                  <c:v>210.5</c:v>
                </c:pt>
                <c:pt idx="2053">
                  <c:v>210.6</c:v>
                </c:pt>
                <c:pt idx="2054">
                  <c:v>210.7</c:v>
                </c:pt>
                <c:pt idx="2055">
                  <c:v>210.8</c:v>
                </c:pt>
                <c:pt idx="2056">
                  <c:v>210.9</c:v>
                </c:pt>
                <c:pt idx="2057">
                  <c:v>211</c:v>
                </c:pt>
                <c:pt idx="2058">
                  <c:v>211.1</c:v>
                </c:pt>
                <c:pt idx="2059">
                  <c:v>211.2</c:v>
                </c:pt>
                <c:pt idx="2060">
                  <c:v>211.3</c:v>
                </c:pt>
                <c:pt idx="2061">
                  <c:v>211.4</c:v>
                </c:pt>
                <c:pt idx="2062">
                  <c:v>211.5</c:v>
                </c:pt>
                <c:pt idx="2063">
                  <c:v>211.6</c:v>
                </c:pt>
                <c:pt idx="2064">
                  <c:v>211.7</c:v>
                </c:pt>
                <c:pt idx="2065">
                  <c:v>211.8</c:v>
                </c:pt>
                <c:pt idx="2066">
                  <c:v>211.9</c:v>
                </c:pt>
                <c:pt idx="2067">
                  <c:v>212</c:v>
                </c:pt>
                <c:pt idx="2068">
                  <c:v>212.1</c:v>
                </c:pt>
                <c:pt idx="2069">
                  <c:v>212.2</c:v>
                </c:pt>
                <c:pt idx="2070">
                  <c:v>212.3</c:v>
                </c:pt>
                <c:pt idx="2071">
                  <c:v>212.4</c:v>
                </c:pt>
                <c:pt idx="2072">
                  <c:v>212.5</c:v>
                </c:pt>
                <c:pt idx="2073">
                  <c:v>212.6</c:v>
                </c:pt>
                <c:pt idx="2074">
                  <c:v>212.7</c:v>
                </c:pt>
                <c:pt idx="2075">
                  <c:v>212.8</c:v>
                </c:pt>
                <c:pt idx="2076">
                  <c:v>212.9</c:v>
                </c:pt>
                <c:pt idx="2077">
                  <c:v>213</c:v>
                </c:pt>
                <c:pt idx="2078">
                  <c:v>213.1</c:v>
                </c:pt>
                <c:pt idx="2079">
                  <c:v>213.2</c:v>
                </c:pt>
                <c:pt idx="2080">
                  <c:v>213.3</c:v>
                </c:pt>
                <c:pt idx="2081">
                  <c:v>213.4</c:v>
                </c:pt>
                <c:pt idx="2082">
                  <c:v>213.5</c:v>
                </c:pt>
                <c:pt idx="2083">
                  <c:v>213.6</c:v>
                </c:pt>
                <c:pt idx="2084">
                  <c:v>213.7</c:v>
                </c:pt>
                <c:pt idx="2085">
                  <c:v>213.8</c:v>
                </c:pt>
                <c:pt idx="2086">
                  <c:v>213.9</c:v>
                </c:pt>
                <c:pt idx="2087">
                  <c:v>214</c:v>
                </c:pt>
                <c:pt idx="2088">
                  <c:v>214.1</c:v>
                </c:pt>
                <c:pt idx="2089">
                  <c:v>214.2</c:v>
                </c:pt>
                <c:pt idx="2090">
                  <c:v>214.3</c:v>
                </c:pt>
                <c:pt idx="2091">
                  <c:v>214.4</c:v>
                </c:pt>
                <c:pt idx="2092">
                  <c:v>214.5</c:v>
                </c:pt>
                <c:pt idx="2093">
                  <c:v>214.6</c:v>
                </c:pt>
                <c:pt idx="2094">
                  <c:v>214.7</c:v>
                </c:pt>
                <c:pt idx="2095">
                  <c:v>214.8</c:v>
                </c:pt>
                <c:pt idx="2096">
                  <c:v>214.9</c:v>
                </c:pt>
                <c:pt idx="2097">
                  <c:v>215</c:v>
                </c:pt>
                <c:pt idx="2098">
                  <c:v>215.1</c:v>
                </c:pt>
                <c:pt idx="2099">
                  <c:v>215.2</c:v>
                </c:pt>
                <c:pt idx="2100">
                  <c:v>215.3</c:v>
                </c:pt>
                <c:pt idx="2101">
                  <c:v>215.4</c:v>
                </c:pt>
                <c:pt idx="2102">
                  <c:v>215.5</c:v>
                </c:pt>
                <c:pt idx="2103">
                  <c:v>215.6</c:v>
                </c:pt>
                <c:pt idx="2104">
                  <c:v>215.7</c:v>
                </c:pt>
                <c:pt idx="2105">
                  <c:v>215.8</c:v>
                </c:pt>
                <c:pt idx="2106">
                  <c:v>215.9</c:v>
                </c:pt>
                <c:pt idx="2107">
                  <c:v>216</c:v>
                </c:pt>
                <c:pt idx="2108">
                  <c:v>216.1</c:v>
                </c:pt>
                <c:pt idx="2109">
                  <c:v>216.2</c:v>
                </c:pt>
                <c:pt idx="2110">
                  <c:v>216.3</c:v>
                </c:pt>
                <c:pt idx="2111">
                  <c:v>216.4</c:v>
                </c:pt>
                <c:pt idx="2112">
                  <c:v>216.5</c:v>
                </c:pt>
                <c:pt idx="2113">
                  <c:v>216.6</c:v>
                </c:pt>
                <c:pt idx="2114">
                  <c:v>216.7</c:v>
                </c:pt>
                <c:pt idx="2115">
                  <c:v>216.8</c:v>
                </c:pt>
                <c:pt idx="2116">
                  <c:v>216.9</c:v>
                </c:pt>
                <c:pt idx="2117">
                  <c:v>217</c:v>
                </c:pt>
                <c:pt idx="2118">
                  <c:v>217.1</c:v>
                </c:pt>
                <c:pt idx="2119">
                  <c:v>217.2</c:v>
                </c:pt>
                <c:pt idx="2120">
                  <c:v>217.3</c:v>
                </c:pt>
                <c:pt idx="2121">
                  <c:v>217.4</c:v>
                </c:pt>
                <c:pt idx="2122">
                  <c:v>217.5</c:v>
                </c:pt>
                <c:pt idx="2123">
                  <c:v>217.6</c:v>
                </c:pt>
                <c:pt idx="2124">
                  <c:v>217.7</c:v>
                </c:pt>
                <c:pt idx="2125">
                  <c:v>217.8</c:v>
                </c:pt>
                <c:pt idx="2126">
                  <c:v>217.9</c:v>
                </c:pt>
                <c:pt idx="2127">
                  <c:v>218</c:v>
                </c:pt>
                <c:pt idx="2128">
                  <c:v>218.1</c:v>
                </c:pt>
                <c:pt idx="2129">
                  <c:v>218.2</c:v>
                </c:pt>
                <c:pt idx="2130">
                  <c:v>218.3</c:v>
                </c:pt>
                <c:pt idx="2131">
                  <c:v>218.4</c:v>
                </c:pt>
                <c:pt idx="2132">
                  <c:v>218.5</c:v>
                </c:pt>
                <c:pt idx="2133">
                  <c:v>218.6</c:v>
                </c:pt>
                <c:pt idx="2134">
                  <c:v>218.7</c:v>
                </c:pt>
                <c:pt idx="2135">
                  <c:v>218.8</c:v>
                </c:pt>
                <c:pt idx="2136">
                  <c:v>218.9</c:v>
                </c:pt>
                <c:pt idx="2137">
                  <c:v>219</c:v>
                </c:pt>
                <c:pt idx="2138">
                  <c:v>219.1</c:v>
                </c:pt>
                <c:pt idx="2139">
                  <c:v>219.2</c:v>
                </c:pt>
                <c:pt idx="2140">
                  <c:v>219.3</c:v>
                </c:pt>
                <c:pt idx="2141">
                  <c:v>219.4</c:v>
                </c:pt>
                <c:pt idx="2142">
                  <c:v>219.5</c:v>
                </c:pt>
                <c:pt idx="2143">
                  <c:v>219.6</c:v>
                </c:pt>
                <c:pt idx="2144">
                  <c:v>219.7</c:v>
                </c:pt>
                <c:pt idx="2145">
                  <c:v>219.8</c:v>
                </c:pt>
                <c:pt idx="2146">
                  <c:v>219.9</c:v>
                </c:pt>
                <c:pt idx="2147">
                  <c:v>220</c:v>
                </c:pt>
                <c:pt idx="2148">
                  <c:v>220.1</c:v>
                </c:pt>
                <c:pt idx="2149">
                  <c:v>220.2</c:v>
                </c:pt>
                <c:pt idx="2150">
                  <c:v>220.3</c:v>
                </c:pt>
                <c:pt idx="2151">
                  <c:v>220.4</c:v>
                </c:pt>
                <c:pt idx="2152">
                  <c:v>220.5</c:v>
                </c:pt>
                <c:pt idx="2153">
                  <c:v>220.6</c:v>
                </c:pt>
                <c:pt idx="2154">
                  <c:v>220.7</c:v>
                </c:pt>
                <c:pt idx="2155">
                  <c:v>220.8</c:v>
                </c:pt>
                <c:pt idx="2156">
                  <c:v>220.9</c:v>
                </c:pt>
                <c:pt idx="2157">
                  <c:v>221</c:v>
                </c:pt>
                <c:pt idx="2158">
                  <c:v>221.1</c:v>
                </c:pt>
                <c:pt idx="2159">
                  <c:v>221.2</c:v>
                </c:pt>
                <c:pt idx="2160">
                  <c:v>221.3</c:v>
                </c:pt>
                <c:pt idx="2161">
                  <c:v>221.4</c:v>
                </c:pt>
                <c:pt idx="2162">
                  <c:v>221.5</c:v>
                </c:pt>
                <c:pt idx="2163">
                  <c:v>221.6</c:v>
                </c:pt>
                <c:pt idx="2164">
                  <c:v>221.7</c:v>
                </c:pt>
                <c:pt idx="2165">
                  <c:v>221.8</c:v>
                </c:pt>
                <c:pt idx="2166">
                  <c:v>221.9</c:v>
                </c:pt>
                <c:pt idx="2167">
                  <c:v>222</c:v>
                </c:pt>
                <c:pt idx="2168">
                  <c:v>222.1</c:v>
                </c:pt>
                <c:pt idx="2169">
                  <c:v>222.2</c:v>
                </c:pt>
                <c:pt idx="2170">
                  <c:v>222.3</c:v>
                </c:pt>
                <c:pt idx="2171">
                  <c:v>222.4</c:v>
                </c:pt>
                <c:pt idx="2172">
                  <c:v>222.5</c:v>
                </c:pt>
                <c:pt idx="2173">
                  <c:v>222.6</c:v>
                </c:pt>
                <c:pt idx="2174">
                  <c:v>222.7</c:v>
                </c:pt>
                <c:pt idx="2175">
                  <c:v>222.8</c:v>
                </c:pt>
                <c:pt idx="2176">
                  <c:v>222.9</c:v>
                </c:pt>
                <c:pt idx="2177">
                  <c:v>223</c:v>
                </c:pt>
                <c:pt idx="2178">
                  <c:v>223.1</c:v>
                </c:pt>
                <c:pt idx="2179">
                  <c:v>223.2</c:v>
                </c:pt>
                <c:pt idx="2180">
                  <c:v>223.3</c:v>
                </c:pt>
                <c:pt idx="2181">
                  <c:v>223.4</c:v>
                </c:pt>
                <c:pt idx="2182">
                  <c:v>223.5</c:v>
                </c:pt>
                <c:pt idx="2183">
                  <c:v>223.6</c:v>
                </c:pt>
                <c:pt idx="2184">
                  <c:v>223.7</c:v>
                </c:pt>
                <c:pt idx="2185">
                  <c:v>223.8</c:v>
                </c:pt>
                <c:pt idx="2186">
                  <c:v>223.9</c:v>
                </c:pt>
                <c:pt idx="2187">
                  <c:v>224</c:v>
                </c:pt>
                <c:pt idx="2188">
                  <c:v>224.1</c:v>
                </c:pt>
                <c:pt idx="2189">
                  <c:v>224.2</c:v>
                </c:pt>
                <c:pt idx="2190">
                  <c:v>224.3</c:v>
                </c:pt>
                <c:pt idx="2191">
                  <c:v>224.4</c:v>
                </c:pt>
                <c:pt idx="2192">
                  <c:v>224.5</c:v>
                </c:pt>
                <c:pt idx="2193">
                  <c:v>224.6</c:v>
                </c:pt>
                <c:pt idx="2194">
                  <c:v>224.7</c:v>
                </c:pt>
                <c:pt idx="2195">
                  <c:v>224.8</c:v>
                </c:pt>
                <c:pt idx="2196">
                  <c:v>224.9</c:v>
                </c:pt>
                <c:pt idx="2197">
                  <c:v>225</c:v>
                </c:pt>
                <c:pt idx="2198">
                  <c:v>225.1</c:v>
                </c:pt>
                <c:pt idx="2199">
                  <c:v>225.2</c:v>
                </c:pt>
                <c:pt idx="2200">
                  <c:v>225.3</c:v>
                </c:pt>
                <c:pt idx="2201">
                  <c:v>225.4</c:v>
                </c:pt>
                <c:pt idx="2202">
                  <c:v>225.5</c:v>
                </c:pt>
                <c:pt idx="2203">
                  <c:v>225.6</c:v>
                </c:pt>
                <c:pt idx="2204">
                  <c:v>225.7</c:v>
                </c:pt>
                <c:pt idx="2205">
                  <c:v>225.8</c:v>
                </c:pt>
                <c:pt idx="2206">
                  <c:v>225.9</c:v>
                </c:pt>
                <c:pt idx="2207">
                  <c:v>226</c:v>
                </c:pt>
                <c:pt idx="2208">
                  <c:v>226.1</c:v>
                </c:pt>
                <c:pt idx="2209">
                  <c:v>226.2</c:v>
                </c:pt>
                <c:pt idx="2210">
                  <c:v>226.3</c:v>
                </c:pt>
                <c:pt idx="2211">
                  <c:v>226.4</c:v>
                </c:pt>
                <c:pt idx="2212">
                  <c:v>226.5</c:v>
                </c:pt>
                <c:pt idx="2213">
                  <c:v>226.6</c:v>
                </c:pt>
                <c:pt idx="2214">
                  <c:v>226.7</c:v>
                </c:pt>
                <c:pt idx="2215">
                  <c:v>226.8</c:v>
                </c:pt>
                <c:pt idx="2216">
                  <c:v>226.9</c:v>
                </c:pt>
                <c:pt idx="2217">
                  <c:v>227</c:v>
                </c:pt>
                <c:pt idx="2218">
                  <c:v>227.1</c:v>
                </c:pt>
                <c:pt idx="2219">
                  <c:v>227.2</c:v>
                </c:pt>
                <c:pt idx="2220">
                  <c:v>227.3</c:v>
                </c:pt>
                <c:pt idx="2221">
                  <c:v>227.4</c:v>
                </c:pt>
                <c:pt idx="2222">
                  <c:v>227.5</c:v>
                </c:pt>
                <c:pt idx="2223">
                  <c:v>227.6</c:v>
                </c:pt>
                <c:pt idx="2224">
                  <c:v>227.7</c:v>
                </c:pt>
                <c:pt idx="2225">
                  <c:v>227.8</c:v>
                </c:pt>
                <c:pt idx="2226">
                  <c:v>227.9</c:v>
                </c:pt>
                <c:pt idx="2227">
                  <c:v>228</c:v>
                </c:pt>
                <c:pt idx="2228">
                  <c:v>228.1</c:v>
                </c:pt>
                <c:pt idx="2229">
                  <c:v>228.2</c:v>
                </c:pt>
                <c:pt idx="2230">
                  <c:v>228.3</c:v>
                </c:pt>
                <c:pt idx="2231">
                  <c:v>228.4</c:v>
                </c:pt>
                <c:pt idx="2232">
                  <c:v>228.5</c:v>
                </c:pt>
                <c:pt idx="2233">
                  <c:v>228.6</c:v>
                </c:pt>
                <c:pt idx="2234">
                  <c:v>228.7</c:v>
                </c:pt>
                <c:pt idx="2235">
                  <c:v>228.8</c:v>
                </c:pt>
                <c:pt idx="2236">
                  <c:v>228.9</c:v>
                </c:pt>
                <c:pt idx="2237">
                  <c:v>229</c:v>
                </c:pt>
                <c:pt idx="2238">
                  <c:v>229.1</c:v>
                </c:pt>
                <c:pt idx="2239">
                  <c:v>229.2</c:v>
                </c:pt>
                <c:pt idx="2240">
                  <c:v>229.3</c:v>
                </c:pt>
                <c:pt idx="2241">
                  <c:v>229.4</c:v>
                </c:pt>
                <c:pt idx="2242">
                  <c:v>229.5</c:v>
                </c:pt>
                <c:pt idx="2243">
                  <c:v>229.6</c:v>
                </c:pt>
                <c:pt idx="2244">
                  <c:v>229.7</c:v>
                </c:pt>
                <c:pt idx="2245">
                  <c:v>229.8</c:v>
                </c:pt>
                <c:pt idx="2246">
                  <c:v>229.9</c:v>
                </c:pt>
                <c:pt idx="2247">
                  <c:v>230</c:v>
                </c:pt>
                <c:pt idx="2248">
                  <c:v>230.1</c:v>
                </c:pt>
                <c:pt idx="2249">
                  <c:v>230.2</c:v>
                </c:pt>
                <c:pt idx="2250">
                  <c:v>230.3</c:v>
                </c:pt>
                <c:pt idx="2251">
                  <c:v>230.4</c:v>
                </c:pt>
                <c:pt idx="2252">
                  <c:v>230.5</c:v>
                </c:pt>
                <c:pt idx="2253">
                  <c:v>230.6</c:v>
                </c:pt>
                <c:pt idx="2254">
                  <c:v>230.7</c:v>
                </c:pt>
                <c:pt idx="2255">
                  <c:v>230.8</c:v>
                </c:pt>
                <c:pt idx="2256">
                  <c:v>230.9</c:v>
                </c:pt>
                <c:pt idx="2257">
                  <c:v>231</c:v>
                </c:pt>
                <c:pt idx="2258">
                  <c:v>231.1</c:v>
                </c:pt>
                <c:pt idx="2259">
                  <c:v>231.2</c:v>
                </c:pt>
                <c:pt idx="2260">
                  <c:v>231.3</c:v>
                </c:pt>
                <c:pt idx="2261">
                  <c:v>231.4</c:v>
                </c:pt>
                <c:pt idx="2262">
                  <c:v>231.5</c:v>
                </c:pt>
                <c:pt idx="2263">
                  <c:v>231.6</c:v>
                </c:pt>
                <c:pt idx="2264">
                  <c:v>231.7</c:v>
                </c:pt>
                <c:pt idx="2265">
                  <c:v>231.8</c:v>
                </c:pt>
                <c:pt idx="2266">
                  <c:v>231.9</c:v>
                </c:pt>
                <c:pt idx="2267">
                  <c:v>232</c:v>
                </c:pt>
                <c:pt idx="2268">
                  <c:v>232.1</c:v>
                </c:pt>
                <c:pt idx="2269">
                  <c:v>232.2</c:v>
                </c:pt>
                <c:pt idx="2270">
                  <c:v>232.3</c:v>
                </c:pt>
                <c:pt idx="2271">
                  <c:v>232.4</c:v>
                </c:pt>
                <c:pt idx="2272">
                  <c:v>232.5</c:v>
                </c:pt>
                <c:pt idx="2273">
                  <c:v>232.6</c:v>
                </c:pt>
                <c:pt idx="2274">
                  <c:v>232.7</c:v>
                </c:pt>
                <c:pt idx="2275">
                  <c:v>232.8</c:v>
                </c:pt>
                <c:pt idx="2276">
                  <c:v>232.9</c:v>
                </c:pt>
                <c:pt idx="2277">
                  <c:v>233</c:v>
                </c:pt>
                <c:pt idx="2278">
                  <c:v>233.1</c:v>
                </c:pt>
                <c:pt idx="2279">
                  <c:v>233.2</c:v>
                </c:pt>
                <c:pt idx="2280">
                  <c:v>233.3</c:v>
                </c:pt>
                <c:pt idx="2281">
                  <c:v>233.4</c:v>
                </c:pt>
                <c:pt idx="2282">
                  <c:v>233.5</c:v>
                </c:pt>
                <c:pt idx="2283">
                  <c:v>233.6</c:v>
                </c:pt>
                <c:pt idx="2284">
                  <c:v>233.7</c:v>
                </c:pt>
                <c:pt idx="2285">
                  <c:v>233.8</c:v>
                </c:pt>
                <c:pt idx="2286">
                  <c:v>233.9</c:v>
                </c:pt>
                <c:pt idx="2287">
                  <c:v>234</c:v>
                </c:pt>
                <c:pt idx="2288">
                  <c:v>234.1</c:v>
                </c:pt>
                <c:pt idx="2289">
                  <c:v>234.2</c:v>
                </c:pt>
                <c:pt idx="2290">
                  <c:v>234.3</c:v>
                </c:pt>
                <c:pt idx="2291">
                  <c:v>234.4</c:v>
                </c:pt>
                <c:pt idx="2292">
                  <c:v>234.5</c:v>
                </c:pt>
                <c:pt idx="2293">
                  <c:v>234.6</c:v>
                </c:pt>
                <c:pt idx="2294">
                  <c:v>234.7</c:v>
                </c:pt>
                <c:pt idx="2295">
                  <c:v>234.8</c:v>
                </c:pt>
                <c:pt idx="2296">
                  <c:v>234.9</c:v>
                </c:pt>
                <c:pt idx="2297">
                  <c:v>235</c:v>
                </c:pt>
                <c:pt idx="2298">
                  <c:v>235.1</c:v>
                </c:pt>
                <c:pt idx="2299">
                  <c:v>235.2</c:v>
                </c:pt>
                <c:pt idx="2300">
                  <c:v>235.3</c:v>
                </c:pt>
                <c:pt idx="2301">
                  <c:v>235.4</c:v>
                </c:pt>
                <c:pt idx="2302">
                  <c:v>235.5</c:v>
                </c:pt>
                <c:pt idx="2303">
                  <c:v>235.6</c:v>
                </c:pt>
                <c:pt idx="2304">
                  <c:v>235.7</c:v>
                </c:pt>
                <c:pt idx="2305">
                  <c:v>235.8</c:v>
                </c:pt>
                <c:pt idx="2306">
                  <c:v>235.9</c:v>
                </c:pt>
                <c:pt idx="2307">
                  <c:v>236</c:v>
                </c:pt>
                <c:pt idx="2308">
                  <c:v>236.1</c:v>
                </c:pt>
                <c:pt idx="2309">
                  <c:v>236.2</c:v>
                </c:pt>
                <c:pt idx="2310">
                  <c:v>236.3</c:v>
                </c:pt>
                <c:pt idx="2311">
                  <c:v>236.4</c:v>
                </c:pt>
                <c:pt idx="2312">
                  <c:v>236.5</c:v>
                </c:pt>
                <c:pt idx="2313">
                  <c:v>236.6</c:v>
                </c:pt>
                <c:pt idx="2314">
                  <c:v>236.7</c:v>
                </c:pt>
                <c:pt idx="2315">
                  <c:v>236.8</c:v>
                </c:pt>
                <c:pt idx="2316">
                  <c:v>236.9</c:v>
                </c:pt>
                <c:pt idx="2317">
                  <c:v>237</c:v>
                </c:pt>
                <c:pt idx="2318">
                  <c:v>237.1</c:v>
                </c:pt>
                <c:pt idx="2319">
                  <c:v>237.2</c:v>
                </c:pt>
                <c:pt idx="2320">
                  <c:v>237.3</c:v>
                </c:pt>
                <c:pt idx="2321">
                  <c:v>237.4</c:v>
                </c:pt>
                <c:pt idx="2322">
                  <c:v>237.5</c:v>
                </c:pt>
                <c:pt idx="2323">
                  <c:v>237.6</c:v>
                </c:pt>
                <c:pt idx="2324">
                  <c:v>237.7</c:v>
                </c:pt>
                <c:pt idx="2325">
                  <c:v>237.8</c:v>
                </c:pt>
                <c:pt idx="2326">
                  <c:v>237.9</c:v>
                </c:pt>
                <c:pt idx="2327">
                  <c:v>238</c:v>
                </c:pt>
                <c:pt idx="2328">
                  <c:v>238.1</c:v>
                </c:pt>
                <c:pt idx="2329">
                  <c:v>238.2</c:v>
                </c:pt>
                <c:pt idx="2330">
                  <c:v>238.3</c:v>
                </c:pt>
                <c:pt idx="2331">
                  <c:v>238.4</c:v>
                </c:pt>
                <c:pt idx="2332">
                  <c:v>238.5</c:v>
                </c:pt>
                <c:pt idx="2333">
                  <c:v>238.6</c:v>
                </c:pt>
                <c:pt idx="2334">
                  <c:v>238.7</c:v>
                </c:pt>
                <c:pt idx="2335">
                  <c:v>238.8</c:v>
                </c:pt>
                <c:pt idx="2336">
                  <c:v>238.9</c:v>
                </c:pt>
                <c:pt idx="2337">
                  <c:v>239</c:v>
                </c:pt>
                <c:pt idx="2338">
                  <c:v>239.1</c:v>
                </c:pt>
                <c:pt idx="2339">
                  <c:v>239.2</c:v>
                </c:pt>
                <c:pt idx="2340">
                  <c:v>239.3</c:v>
                </c:pt>
                <c:pt idx="2341">
                  <c:v>239.4</c:v>
                </c:pt>
                <c:pt idx="2342">
                  <c:v>239.5</c:v>
                </c:pt>
                <c:pt idx="2343">
                  <c:v>239.6</c:v>
                </c:pt>
                <c:pt idx="2344">
                  <c:v>239.7</c:v>
                </c:pt>
                <c:pt idx="2345">
                  <c:v>239.8</c:v>
                </c:pt>
                <c:pt idx="2346">
                  <c:v>239.9</c:v>
                </c:pt>
                <c:pt idx="2347">
                  <c:v>240</c:v>
                </c:pt>
                <c:pt idx="2348">
                  <c:v>240.1</c:v>
                </c:pt>
                <c:pt idx="2349">
                  <c:v>240.2</c:v>
                </c:pt>
                <c:pt idx="2350">
                  <c:v>240.3</c:v>
                </c:pt>
                <c:pt idx="2351">
                  <c:v>240.4</c:v>
                </c:pt>
                <c:pt idx="2352">
                  <c:v>240.5</c:v>
                </c:pt>
                <c:pt idx="2353">
                  <c:v>240.6</c:v>
                </c:pt>
                <c:pt idx="2354">
                  <c:v>240.7</c:v>
                </c:pt>
                <c:pt idx="2355">
                  <c:v>240.8</c:v>
                </c:pt>
                <c:pt idx="2356">
                  <c:v>240.9</c:v>
                </c:pt>
                <c:pt idx="2357">
                  <c:v>241</c:v>
                </c:pt>
                <c:pt idx="2358">
                  <c:v>241.1</c:v>
                </c:pt>
                <c:pt idx="2359">
                  <c:v>241.2</c:v>
                </c:pt>
                <c:pt idx="2360">
                  <c:v>241.3</c:v>
                </c:pt>
                <c:pt idx="2361">
                  <c:v>241.4</c:v>
                </c:pt>
                <c:pt idx="2362">
                  <c:v>241.5</c:v>
                </c:pt>
                <c:pt idx="2363">
                  <c:v>241.6</c:v>
                </c:pt>
                <c:pt idx="2364">
                  <c:v>241.7</c:v>
                </c:pt>
                <c:pt idx="2365">
                  <c:v>241.8</c:v>
                </c:pt>
                <c:pt idx="2366">
                  <c:v>241.9</c:v>
                </c:pt>
                <c:pt idx="2367">
                  <c:v>242</c:v>
                </c:pt>
                <c:pt idx="2368">
                  <c:v>242.1</c:v>
                </c:pt>
                <c:pt idx="2369">
                  <c:v>242.2</c:v>
                </c:pt>
                <c:pt idx="2370">
                  <c:v>242.3</c:v>
                </c:pt>
                <c:pt idx="2371">
                  <c:v>242.4</c:v>
                </c:pt>
                <c:pt idx="2372">
                  <c:v>242.5</c:v>
                </c:pt>
                <c:pt idx="2373">
                  <c:v>242.6</c:v>
                </c:pt>
                <c:pt idx="2374">
                  <c:v>242.7</c:v>
                </c:pt>
                <c:pt idx="2375">
                  <c:v>242.8</c:v>
                </c:pt>
                <c:pt idx="2376">
                  <c:v>242.9</c:v>
                </c:pt>
                <c:pt idx="2377">
                  <c:v>243</c:v>
                </c:pt>
                <c:pt idx="2378">
                  <c:v>243.1</c:v>
                </c:pt>
                <c:pt idx="2379">
                  <c:v>243.2</c:v>
                </c:pt>
                <c:pt idx="2380">
                  <c:v>243.3</c:v>
                </c:pt>
                <c:pt idx="2381">
                  <c:v>243.4</c:v>
                </c:pt>
                <c:pt idx="2382">
                  <c:v>243.5</c:v>
                </c:pt>
                <c:pt idx="2383">
                  <c:v>243.6</c:v>
                </c:pt>
                <c:pt idx="2384">
                  <c:v>243.7</c:v>
                </c:pt>
                <c:pt idx="2385">
                  <c:v>243.8</c:v>
                </c:pt>
                <c:pt idx="2386">
                  <c:v>243.9</c:v>
                </c:pt>
                <c:pt idx="2387">
                  <c:v>244</c:v>
                </c:pt>
                <c:pt idx="2388">
                  <c:v>244.1</c:v>
                </c:pt>
                <c:pt idx="2389">
                  <c:v>244.2</c:v>
                </c:pt>
                <c:pt idx="2390">
                  <c:v>244.3</c:v>
                </c:pt>
                <c:pt idx="2391">
                  <c:v>244.4</c:v>
                </c:pt>
                <c:pt idx="2392">
                  <c:v>244.5</c:v>
                </c:pt>
                <c:pt idx="2393">
                  <c:v>244.6</c:v>
                </c:pt>
                <c:pt idx="2394">
                  <c:v>244.7</c:v>
                </c:pt>
                <c:pt idx="2395">
                  <c:v>244.8</c:v>
                </c:pt>
                <c:pt idx="2396">
                  <c:v>244.9</c:v>
                </c:pt>
                <c:pt idx="2397">
                  <c:v>245</c:v>
                </c:pt>
                <c:pt idx="2398">
                  <c:v>245.1</c:v>
                </c:pt>
                <c:pt idx="2399">
                  <c:v>245.2</c:v>
                </c:pt>
                <c:pt idx="2400">
                  <c:v>245.3</c:v>
                </c:pt>
                <c:pt idx="2401">
                  <c:v>245.4</c:v>
                </c:pt>
                <c:pt idx="2402">
                  <c:v>245.5</c:v>
                </c:pt>
                <c:pt idx="2403">
                  <c:v>245.6</c:v>
                </c:pt>
                <c:pt idx="2404">
                  <c:v>245.7</c:v>
                </c:pt>
                <c:pt idx="2405">
                  <c:v>245.8</c:v>
                </c:pt>
                <c:pt idx="2406">
                  <c:v>245.9</c:v>
                </c:pt>
                <c:pt idx="2407">
                  <c:v>246</c:v>
                </c:pt>
                <c:pt idx="2408">
                  <c:v>246.1</c:v>
                </c:pt>
                <c:pt idx="2409">
                  <c:v>246.2</c:v>
                </c:pt>
                <c:pt idx="2410">
                  <c:v>246.3</c:v>
                </c:pt>
                <c:pt idx="2411">
                  <c:v>246.4</c:v>
                </c:pt>
                <c:pt idx="2412">
                  <c:v>246.5</c:v>
                </c:pt>
                <c:pt idx="2413">
                  <c:v>246.6</c:v>
                </c:pt>
                <c:pt idx="2414">
                  <c:v>246.7</c:v>
                </c:pt>
                <c:pt idx="2415">
                  <c:v>246.8</c:v>
                </c:pt>
                <c:pt idx="2416">
                  <c:v>246.9</c:v>
                </c:pt>
                <c:pt idx="2417">
                  <c:v>247</c:v>
                </c:pt>
                <c:pt idx="2418">
                  <c:v>247.1</c:v>
                </c:pt>
                <c:pt idx="2419">
                  <c:v>247.2</c:v>
                </c:pt>
                <c:pt idx="2420">
                  <c:v>247.3</c:v>
                </c:pt>
                <c:pt idx="2421">
                  <c:v>247.4</c:v>
                </c:pt>
                <c:pt idx="2422">
                  <c:v>247.5</c:v>
                </c:pt>
                <c:pt idx="2423">
                  <c:v>247.6</c:v>
                </c:pt>
                <c:pt idx="2424">
                  <c:v>247.7</c:v>
                </c:pt>
                <c:pt idx="2425">
                  <c:v>247.8</c:v>
                </c:pt>
                <c:pt idx="2426">
                  <c:v>247.9</c:v>
                </c:pt>
                <c:pt idx="2427">
                  <c:v>248</c:v>
                </c:pt>
                <c:pt idx="2428">
                  <c:v>248.1</c:v>
                </c:pt>
                <c:pt idx="2429">
                  <c:v>248.2</c:v>
                </c:pt>
                <c:pt idx="2430">
                  <c:v>248.3</c:v>
                </c:pt>
                <c:pt idx="2431">
                  <c:v>248.4</c:v>
                </c:pt>
                <c:pt idx="2432">
                  <c:v>248.5</c:v>
                </c:pt>
                <c:pt idx="2433">
                  <c:v>248.6</c:v>
                </c:pt>
                <c:pt idx="2434">
                  <c:v>248.7</c:v>
                </c:pt>
                <c:pt idx="2435">
                  <c:v>248.8</c:v>
                </c:pt>
                <c:pt idx="2436">
                  <c:v>248.9</c:v>
                </c:pt>
                <c:pt idx="2437">
                  <c:v>249</c:v>
                </c:pt>
                <c:pt idx="2438">
                  <c:v>249.1</c:v>
                </c:pt>
                <c:pt idx="2439">
                  <c:v>249.2</c:v>
                </c:pt>
                <c:pt idx="2440">
                  <c:v>249.3</c:v>
                </c:pt>
                <c:pt idx="2441">
                  <c:v>249.4</c:v>
                </c:pt>
                <c:pt idx="2442">
                  <c:v>249.5</c:v>
                </c:pt>
                <c:pt idx="2443">
                  <c:v>249.6</c:v>
                </c:pt>
                <c:pt idx="2444">
                  <c:v>249.7</c:v>
                </c:pt>
                <c:pt idx="2445">
                  <c:v>249.8</c:v>
                </c:pt>
                <c:pt idx="2446">
                  <c:v>249.9</c:v>
                </c:pt>
                <c:pt idx="2447">
                  <c:v>250</c:v>
                </c:pt>
                <c:pt idx="2448">
                  <c:v>250.1</c:v>
                </c:pt>
                <c:pt idx="2449">
                  <c:v>250.2</c:v>
                </c:pt>
                <c:pt idx="2450">
                  <c:v>250.3</c:v>
                </c:pt>
                <c:pt idx="2451">
                  <c:v>250.4</c:v>
                </c:pt>
                <c:pt idx="2452">
                  <c:v>250.5</c:v>
                </c:pt>
                <c:pt idx="2453">
                  <c:v>250.6</c:v>
                </c:pt>
                <c:pt idx="2454">
                  <c:v>250.7</c:v>
                </c:pt>
                <c:pt idx="2455">
                  <c:v>250.8</c:v>
                </c:pt>
                <c:pt idx="2456">
                  <c:v>250.9</c:v>
                </c:pt>
                <c:pt idx="2457">
                  <c:v>251</c:v>
                </c:pt>
                <c:pt idx="2458">
                  <c:v>251.1</c:v>
                </c:pt>
                <c:pt idx="2459">
                  <c:v>251.2</c:v>
                </c:pt>
                <c:pt idx="2460">
                  <c:v>251.3</c:v>
                </c:pt>
                <c:pt idx="2461">
                  <c:v>251.4</c:v>
                </c:pt>
                <c:pt idx="2462">
                  <c:v>251.5</c:v>
                </c:pt>
                <c:pt idx="2463">
                  <c:v>251.6</c:v>
                </c:pt>
                <c:pt idx="2464">
                  <c:v>251.7</c:v>
                </c:pt>
                <c:pt idx="2465">
                  <c:v>251.8</c:v>
                </c:pt>
                <c:pt idx="2466">
                  <c:v>251.9</c:v>
                </c:pt>
                <c:pt idx="2467">
                  <c:v>252</c:v>
                </c:pt>
                <c:pt idx="2468">
                  <c:v>252.1</c:v>
                </c:pt>
                <c:pt idx="2469">
                  <c:v>252.2</c:v>
                </c:pt>
                <c:pt idx="2470">
                  <c:v>252.3</c:v>
                </c:pt>
                <c:pt idx="2471">
                  <c:v>252.4</c:v>
                </c:pt>
                <c:pt idx="2472">
                  <c:v>252.5</c:v>
                </c:pt>
                <c:pt idx="2473">
                  <c:v>252.6</c:v>
                </c:pt>
                <c:pt idx="2474">
                  <c:v>252.7</c:v>
                </c:pt>
                <c:pt idx="2475">
                  <c:v>252.8</c:v>
                </c:pt>
                <c:pt idx="2476">
                  <c:v>252.9</c:v>
                </c:pt>
                <c:pt idx="2477">
                  <c:v>253</c:v>
                </c:pt>
                <c:pt idx="2478">
                  <c:v>253.1</c:v>
                </c:pt>
                <c:pt idx="2479">
                  <c:v>253.2</c:v>
                </c:pt>
                <c:pt idx="2480">
                  <c:v>253.3</c:v>
                </c:pt>
                <c:pt idx="2481">
                  <c:v>253.4</c:v>
                </c:pt>
                <c:pt idx="2482">
                  <c:v>253.5</c:v>
                </c:pt>
                <c:pt idx="2483">
                  <c:v>253.6</c:v>
                </c:pt>
                <c:pt idx="2484">
                  <c:v>253.7</c:v>
                </c:pt>
                <c:pt idx="2485">
                  <c:v>253.8</c:v>
                </c:pt>
                <c:pt idx="2486">
                  <c:v>253.9</c:v>
                </c:pt>
                <c:pt idx="2487">
                  <c:v>254</c:v>
                </c:pt>
                <c:pt idx="2488">
                  <c:v>254.1</c:v>
                </c:pt>
                <c:pt idx="2489">
                  <c:v>254.2</c:v>
                </c:pt>
                <c:pt idx="2490">
                  <c:v>254.3</c:v>
                </c:pt>
                <c:pt idx="2491">
                  <c:v>254.4</c:v>
                </c:pt>
                <c:pt idx="2492">
                  <c:v>254.5</c:v>
                </c:pt>
                <c:pt idx="2493">
                  <c:v>254.6</c:v>
                </c:pt>
                <c:pt idx="2494">
                  <c:v>254.7</c:v>
                </c:pt>
                <c:pt idx="2495">
                  <c:v>254.8</c:v>
                </c:pt>
                <c:pt idx="2496">
                  <c:v>254.9</c:v>
                </c:pt>
                <c:pt idx="2497">
                  <c:v>255</c:v>
                </c:pt>
                <c:pt idx="2498">
                  <c:v>255.1</c:v>
                </c:pt>
                <c:pt idx="2499">
                  <c:v>255.2</c:v>
                </c:pt>
                <c:pt idx="2500">
                  <c:v>255.3</c:v>
                </c:pt>
                <c:pt idx="2501">
                  <c:v>255.4</c:v>
                </c:pt>
                <c:pt idx="2502">
                  <c:v>255.5</c:v>
                </c:pt>
                <c:pt idx="2503">
                  <c:v>255.6</c:v>
                </c:pt>
                <c:pt idx="2504">
                  <c:v>255.7</c:v>
                </c:pt>
                <c:pt idx="2505">
                  <c:v>255.8</c:v>
                </c:pt>
                <c:pt idx="2506">
                  <c:v>255.9</c:v>
                </c:pt>
                <c:pt idx="2507">
                  <c:v>256</c:v>
                </c:pt>
                <c:pt idx="2508">
                  <c:v>256.10000000000002</c:v>
                </c:pt>
                <c:pt idx="2509">
                  <c:v>256.2</c:v>
                </c:pt>
                <c:pt idx="2510">
                  <c:v>256.3</c:v>
                </c:pt>
                <c:pt idx="2511">
                  <c:v>256.39999999999998</c:v>
                </c:pt>
                <c:pt idx="2512">
                  <c:v>256.5</c:v>
                </c:pt>
                <c:pt idx="2513">
                  <c:v>256.60000000000002</c:v>
                </c:pt>
                <c:pt idx="2514">
                  <c:v>256.7</c:v>
                </c:pt>
                <c:pt idx="2515">
                  <c:v>256.8</c:v>
                </c:pt>
                <c:pt idx="2516">
                  <c:v>256.89999999999998</c:v>
                </c:pt>
                <c:pt idx="2517">
                  <c:v>257</c:v>
                </c:pt>
                <c:pt idx="2518">
                  <c:v>257.10000000000002</c:v>
                </c:pt>
                <c:pt idx="2519">
                  <c:v>257.2</c:v>
                </c:pt>
                <c:pt idx="2520">
                  <c:v>257.3</c:v>
                </c:pt>
                <c:pt idx="2521">
                  <c:v>257.39999999999998</c:v>
                </c:pt>
                <c:pt idx="2522">
                  <c:v>257.5</c:v>
                </c:pt>
                <c:pt idx="2523">
                  <c:v>257.60000000000002</c:v>
                </c:pt>
                <c:pt idx="2524">
                  <c:v>257.7</c:v>
                </c:pt>
                <c:pt idx="2525">
                  <c:v>257.8</c:v>
                </c:pt>
                <c:pt idx="2526">
                  <c:v>257.89999999999998</c:v>
                </c:pt>
                <c:pt idx="2527">
                  <c:v>258</c:v>
                </c:pt>
                <c:pt idx="2528">
                  <c:v>258.10000000000002</c:v>
                </c:pt>
                <c:pt idx="2529">
                  <c:v>258.2</c:v>
                </c:pt>
                <c:pt idx="2530">
                  <c:v>258.3</c:v>
                </c:pt>
                <c:pt idx="2531">
                  <c:v>258.39999999999998</c:v>
                </c:pt>
                <c:pt idx="2532">
                  <c:v>258.5</c:v>
                </c:pt>
                <c:pt idx="2533">
                  <c:v>258.60000000000002</c:v>
                </c:pt>
                <c:pt idx="2534">
                  <c:v>258.7</c:v>
                </c:pt>
                <c:pt idx="2535">
                  <c:v>258.8</c:v>
                </c:pt>
                <c:pt idx="2536">
                  <c:v>258.89999999999998</c:v>
                </c:pt>
                <c:pt idx="2537">
                  <c:v>259</c:v>
                </c:pt>
                <c:pt idx="2538">
                  <c:v>259.10000000000002</c:v>
                </c:pt>
                <c:pt idx="2539">
                  <c:v>259.2</c:v>
                </c:pt>
                <c:pt idx="2540">
                  <c:v>259.3</c:v>
                </c:pt>
                <c:pt idx="2541">
                  <c:v>259.39999999999998</c:v>
                </c:pt>
                <c:pt idx="2542">
                  <c:v>259.5</c:v>
                </c:pt>
                <c:pt idx="2543">
                  <c:v>259.60000000000002</c:v>
                </c:pt>
                <c:pt idx="2544">
                  <c:v>259.7</c:v>
                </c:pt>
                <c:pt idx="2545">
                  <c:v>259.8</c:v>
                </c:pt>
                <c:pt idx="2546">
                  <c:v>259.89999999999998</c:v>
                </c:pt>
                <c:pt idx="2547">
                  <c:v>260</c:v>
                </c:pt>
                <c:pt idx="2548">
                  <c:v>260.10000000000002</c:v>
                </c:pt>
                <c:pt idx="2549">
                  <c:v>260.2</c:v>
                </c:pt>
                <c:pt idx="2550">
                  <c:v>260.3</c:v>
                </c:pt>
                <c:pt idx="2551">
                  <c:v>260.39999999999998</c:v>
                </c:pt>
                <c:pt idx="2552">
                  <c:v>260.5</c:v>
                </c:pt>
                <c:pt idx="2553">
                  <c:v>260.60000000000002</c:v>
                </c:pt>
                <c:pt idx="2554">
                  <c:v>260.7</c:v>
                </c:pt>
                <c:pt idx="2555">
                  <c:v>260.8</c:v>
                </c:pt>
                <c:pt idx="2556">
                  <c:v>260.89999999999998</c:v>
                </c:pt>
                <c:pt idx="2557">
                  <c:v>261</c:v>
                </c:pt>
                <c:pt idx="2558">
                  <c:v>261.10000000000002</c:v>
                </c:pt>
                <c:pt idx="2559">
                  <c:v>261.2</c:v>
                </c:pt>
                <c:pt idx="2560">
                  <c:v>261.3</c:v>
                </c:pt>
                <c:pt idx="2561">
                  <c:v>261.39999999999998</c:v>
                </c:pt>
                <c:pt idx="2562">
                  <c:v>261.5</c:v>
                </c:pt>
                <c:pt idx="2563">
                  <c:v>261.60000000000002</c:v>
                </c:pt>
                <c:pt idx="2564">
                  <c:v>261.7</c:v>
                </c:pt>
                <c:pt idx="2565">
                  <c:v>261.8</c:v>
                </c:pt>
                <c:pt idx="2566">
                  <c:v>261.89999999999998</c:v>
                </c:pt>
                <c:pt idx="2567">
                  <c:v>262</c:v>
                </c:pt>
                <c:pt idx="2568">
                  <c:v>262.10000000000002</c:v>
                </c:pt>
                <c:pt idx="2569">
                  <c:v>262.2</c:v>
                </c:pt>
                <c:pt idx="2570">
                  <c:v>262.3</c:v>
                </c:pt>
                <c:pt idx="2571">
                  <c:v>262.39999999999998</c:v>
                </c:pt>
                <c:pt idx="2572">
                  <c:v>262.5</c:v>
                </c:pt>
                <c:pt idx="2573">
                  <c:v>262.60000000000002</c:v>
                </c:pt>
                <c:pt idx="2574">
                  <c:v>262.7</c:v>
                </c:pt>
                <c:pt idx="2575">
                  <c:v>262.8</c:v>
                </c:pt>
                <c:pt idx="2576">
                  <c:v>262.89999999999998</c:v>
                </c:pt>
                <c:pt idx="2577">
                  <c:v>263</c:v>
                </c:pt>
                <c:pt idx="2578">
                  <c:v>263.10000000000002</c:v>
                </c:pt>
                <c:pt idx="2579">
                  <c:v>263.2</c:v>
                </c:pt>
                <c:pt idx="2580">
                  <c:v>263.3</c:v>
                </c:pt>
                <c:pt idx="2581">
                  <c:v>263.39999999999998</c:v>
                </c:pt>
                <c:pt idx="2582">
                  <c:v>263.5</c:v>
                </c:pt>
                <c:pt idx="2583">
                  <c:v>263.60000000000002</c:v>
                </c:pt>
                <c:pt idx="2584">
                  <c:v>263.7</c:v>
                </c:pt>
                <c:pt idx="2585">
                  <c:v>263.8</c:v>
                </c:pt>
                <c:pt idx="2586">
                  <c:v>263.89999999999998</c:v>
                </c:pt>
                <c:pt idx="2587">
                  <c:v>264</c:v>
                </c:pt>
                <c:pt idx="2588">
                  <c:v>264.10000000000002</c:v>
                </c:pt>
              </c:numCache>
            </c:numRef>
          </c:yVal>
          <c:smooth val="1"/>
          <c:extLst>
            <c:ext xmlns:c16="http://schemas.microsoft.com/office/drawing/2014/chart" uri="{C3380CC4-5D6E-409C-BE32-E72D297353CC}">
              <c16:uniqueId val="{00000001-30DA-4E8C-AA2C-C41E69A088D1}"/>
            </c:ext>
          </c:extLst>
        </c:ser>
        <c:ser>
          <c:idx val="2"/>
          <c:order val="2"/>
          <c:tx>
            <c:strRef>
              <c:f>'65K_23'!$D$1</c:f>
              <c:strCache>
                <c:ptCount val="1"/>
                <c:pt idx="0">
                  <c:v>2017</c:v>
                </c:pt>
              </c:strCache>
            </c:strRef>
          </c:tx>
          <c:spPr>
            <a:ln w="12700" cap="rnd">
              <a:solidFill>
                <a:schemeClr val="accent3"/>
              </a:solidFill>
              <a:round/>
            </a:ln>
            <a:effectLst/>
          </c:spPr>
          <c:marker>
            <c:symbol val="none"/>
          </c:marker>
          <c:xVal>
            <c:numRef>
              <c:f>'65K_23'!$D$2:$D$2595</c:f>
              <c:numCache>
                <c:formatCode>General</c:formatCode>
                <c:ptCount val="2594"/>
                <c:pt idx="10">
                  <c:v>7.4</c:v>
                </c:pt>
                <c:pt idx="11">
                  <c:v>7.8</c:v>
                </c:pt>
                <c:pt idx="12">
                  <c:v>8.3000000000000007</c:v>
                </c:pt>
                <c:pt idx="13">
                  <c:v>8.5</c:v>
                </c:pt>
                <c:pt idx="14">
                  <c:v>9.1</c:v>
                </c:pt>
                <c:pt idx="15">
                  <c:v>8.6</c:v>
                </c:pt>
                <c:pt idx="16">
                  <c:v>8.9</c:v>
                </c:pt>
                <c:pt idx="17">
                  <c:v>8.6</c:v>
                </c:pt>
                <c:pt idx="18">
                  <c:v>8.8000000000000007</c:v>
                </c:pt>
                <c:pt idx="19">
                  <c:v>8.6999999999999993</c:v>
                </c:pt>
                <c:pt idx="20">
                  <c:v>8.4</c:v>
                </c:pt>
                <c:pt idx="21">
                  <c:v>8.6999999999999993</c:v>
                </c:pt>
                <c:pt idx="22">
                  <c:v>9.1999999999999993</c:v>
                </c:pt>
                <c:pt idx="23">
                  <c:v>9.1</c:v>
                </c:pt>
                <c:pt idx="24">
                  <c:v>9</c:v>
                </c:pt>
                <c:pt idx="25">
                  <c:v>9.1</c:v>
                </c:pt>
                <c:pt idx="26">
                  <c:v>8.6999999999999993</c:v>
                </c:pt>
                <c:pt idx="27">
                  <c:v>9.1</c:v>
                </c:pt>
                <c:pt idx="28">
                  <c:v>9.5</c:v>
                </c:pt>
                <c:pt idx="29">
                  <c:v>9.8000000000000007</c:v>
                </c:pt>
                <c:pt idx="30">
                  <c:v>9.1999999999999993</c:v>
                </c:pt>
                <c:pt idx="31">
                  <c:v>9.1999999999999993</c:v>
                </c:pt>
                <c:pt idx="32">
                  <c:v>9.1999999999999993</c:v>
                </c:pt>
                <c:pt idx="33">
                  <c:v>8.9</c:v>
                </c:pt>
                <c:pt idx="34">
                  <c:v>9.6</c:v>
                </c:pt>
                <c:pt idx="35">
                  <c:v>9.4</c:v>
                </c:pt>
                <c:pt idx="36">
                  <c:v>8.9</c:v>
                </c:pt>
                <c:pt idx="37">
                  <c:v>8.4</c:v>
                </c:pt>
                <c:pt idx="38">
                  <c:v>9.5</c:v>
                </c:pt>
                <c:pt idx="39">
                  <c:v>9.3000000000000007</c:v>
                </c:pt>
                <c:pt idx="40">
                  <c:v>9.6</c:v>
                </c:pt>
                <c:pt idx="41">
                  <c:v>8.6999999999999993</c:v>
                </c:pt>
                <c:pt idx="42">
                  <c:v>8.8000000000000007</c:v>
                </c:pt>
                <c:pt idx="43">
                  <c:v>7.5</c:v>
                </c:pt>
                <c:pt idx="44">
                  <c:v>8.4</c:v>
                </c:pt>
                <c:pt idx="45">
                  <c:v>9.1</c:v>
                </c:pt>
                <c:pt idx="46">
                  <c:v>8.6</c:v>
                </c:pt>
                <c:pt idx="47">
                  <c:v>8.1999999999999993</c:v>
                </c:pt>
                <c:pt idx="48">
                  <c:v>8.1999999999999993</c:v>
                </c:pt>
                <c:pt idx="49">
                  <c:v>8.4</c:v>
                </c:pt>
                <c:pt idx="50">
                  <c:v>10.1</c:v>
                </c:pt>
                <c:pt idx="51">
                  <c:v>9.1999999999999993</c:v>
                </c:pt>
                <c:pt idx="52">
                  <c:v>7.9</c:v>
                </c:pt>
                <c:pt idx="53">
                  <c:v>6.9</c:v>
                </c:pt>
                <c:pt idx="54">
                  <c:v>9.4</c:v>
                </c:pt>
                <c:pt idx="55">
                  <c:v>7.2</c:v>
                </c:pt>
                <c:pt idx="56">
                  <c:v>9</c:v>
                </c:pt>
                <c:pt idx="57">
                  <c:v>7.6</c:v>
                </c:pt>
                <c:pt idx="58">
                  <c:v>8.6999999999999993</c:v>
                </c:pt>
                <c:pt idx="59">
                  <c:v>9.1999999999999993</c:v>
                </c:pt>
                <c:pt idx="60">
                  <c:v>9.8000000000000007</c:v>
                </c:pt>
                <c:pt idx="61">
                  <c:v>7.9</c:v>
                </c:pt>
                <c:pt idx="62">
                  <c:v>9.1</c:v>
                </c:pt>
                <c:pt idx="63">
                  <c:v>9.5</c:v>
                </c:pt>
                <c:pt idx="64">
                  <c:v>7.6</c:v>
                </c:pt>
                <c:pt idx="65">
                  <c:v>8.6999999999999993</c:v>
                </c:pt>
                <c:pt idx="66">
                  <c:v>9.1</c:v>
                </c:pt>
                <c:pt idx="67">
                  <c:v>8.6</c:v>
                </c:pt>
                <c:pt idx="68">
                  <c:v>7.8</c:v>
                </c:pt>
                <c:pt idx="69">
                  <c:v>8.4</c:v>
                </c:pt>
                <c:pt idx="70">
                  <c:v>9</c:v>
                </c:pt>
                <c:pt idx="71">
                  <c:v>10</c:v>
                </c:pt>
                <c:pt idx="72">
                  <c:v>8.5</c:v>
                </c:pt>
                <c:pt idx="73">
                  <c:v>9.3000000000000007</c:v>
                </c:pt>
                <c:pt idx="74">
                  <c:v>10.199999999999999</c:v>
                </c:pt>
                <c:pt idx="75">
                  <c:v>10.8</c:v>
                </c:pt>
                <c:pt idx="76">
                  <c:v>10.5</c:v>
                </c:pt>
                <c:pt idx="77">
                  <c:v>8.6999999999999993</c:v>
                </c:pt>
                <c:pt idx="78">
                  <c:v>9.8000000000000007</c:v>
                </c:pt>
                <c:pt idx="79">
                  <c:v>10.5</c:v>
                </c:pt>
                <c:pt idx="80">
                  <c:v>9.5</c:v>
                </c:pt>
                <c:pt idx="81">
                  <c:v>9.9</c:v>
                </c:pt>
                <c:pt idx="82">
                  <c:v>10.199999999999999</c:v>
                </c:pt>
                <c:pt idx="83">
                  <c:v>9.9</c:v>
                </c:pt>
                <c:pt idx="84">
                  <c:v>9.5</c:v>
                </c:pt>
                <c:pt idx="85">
                  <c:v>9.8000000000000007</c:v>
                </c:pt>
                <c:pt idx="86">
                  <c:v>10.199999999999999</c:v>
                </c:pt>
                <c:pt idx="87">
                  <c:v>7.7</c:v>
                </c:pt>
                <c:pt idx="88">
                  <c:v>9.6</c:v>
                </c:pt>
                <c:pt idx="89">
                  <c:v>10.6</c:v>
                </c:pt>
                <c:pt idx="90">
                  <c:v>9.9</c:v>
                </c:pt>
                <c:pt idx="91">
                  <c:v>9.6999999999999993</c:v>
                </c:pt>
                <c:pt idx="92">
                  <c:v>10.1</c:v>
                </c:pt>
                <c:pt idx="93">
                  <c:v>10.6</c:v>
                </c:pt>
                <c:pt idx="94">
                  <c:v>10</c:v>
                </c:pt>
                <c:pt idx="95">
                  <c:v>9.3000000000000007</c:v>
                </c:pt>
                <c:pt idx="96">
                  <c:v>9.9</c:v>
                </c:pt>
                <c:pt idx="97">
                  <c:v>8.4</c:v>
                </c:pt>
                <c:pt idx="98">
                  <c:v>10.4</c:v>
                </c:pt>
                <c:pt idx="99">
                  <c:v>9.9</c:v>
                </c:pt>
                <c:pt idx="100">
                  <c:v>10</c:v>
                </c:pt>
                <c:pt idx="101">
                  <c:v>10.4</c:v>
                </c:pt>
                <c:pt idx="102">
                  <c:v>9.4</c:v>
                </c:pt>
                <c:pt idx="103">
                  <c:v>10.9</c:v>
                </c:pt>
                <c:pt idx="104">
                  <c:v>10.6</c:v>
                </c:pt>
                <c:pt idx="105">
                  <c:v>9.4</c:v>
                </c:pt>
                <c:pt idx="106">
                  <c:v>9.1999999999999993</c:v>
                </c:pt>
                <c:pt idx="107">
                  <c:v>10.9</c:v>
                </c:pt>
                <c:pt idx="108">
                  <c:v>8.9</c:v>
                </c:pt>
                <c:pt idx="109">
                  <c:v>10.8</c:v>
                </c:pt>
                <c:pt idx="110">
                  <c:v>10.7</c:v>
                </c:pt>
                <c:pt idx="111">
                  <c:v>10.6</c:v>
                </c:pt>
                <c:pt idx="112">
                  <c:v>10.1</c:v>
                </c:pt>
                <c:pt idx="113">
                  <c:v>11.3</c:v>
                </c:pt>
                <c:pt idx="114">
                  <c:v>11.1</c:v>
                </c:pt>
                <c:pt idx="115">
                  <c:v>10.9</c:v>
                </c:pt>
                <c:pt idx="116">
                  <c:v>9.6999999999999993</c:v>
                </c:pt>
                <c:pt idx="117">
                  <c:v>11.2</c:v>
                </c:pt>
                <c:pt idx="118">
                  <c:v>11.1</c:v>
                </c:pt>
                <c:pt idx="119">
                  <c:v>10.7</c:v>
                </c:pt>
                <c:pt idx="120">
                  <c:v>10.6</c:v>
                </c:pt>
                <c:pt idx="121">
                  <c:v>10.1</c:v>
                </c:pt>
                <c:pt idx="122">
                  <c:v>11.4</c:v>
                </c:pt>
                <c:pt idx="123">
                  <c:v>11.2</c:v>
                </c:pt>
                <c:pt idx="124">
                  <c:v>10.5</c:v>
                </c:pt>
                <c:pt idx="125">
                  <c:v>11.5</c:v>
                </c:pt>
                <c:pt idx="126">
                  <c:v>9.6</c:v>
                </c:pt>
                <c:pt idx="127">
                  <c:v>9.8000000000000007</c:v>
                </c:pt>
                <c:pt idx="128">
                  <c:v>11.6</c:v>
                </c:pt>
                <c:pt idx="129">
                  <c:v>12.4</c:v>
                </c:pt>
                <c:pt idx="130">
                  <c:v>13.3</c:v>
                </c:pt>
                <c:pt idx="131">
                  <c:v>11.9</c:v>
                </c:pt>
                <c:pt idx="132">
                  <c:v>10.8</c:v>
                </c:pt>
                <c:pt idx="133">
                  <c:v>10.1</c:v>
                </c:pt>
                <c:pt idx="134">
                  <c:v>9.6</c:v>
                </c:pt>
                <c:pt idx="135">
                  <c:v>10.8</c:v>
                </c:pt>
                <c:pt idx="136">
                  <c:v>11</c:v>
                </c:pt>
                <c:pt idx="137">
                  <c:v>10.4</c:v>
                </c:pt>
                <c:pt idx="138">
                  <c:v>10.1</c:v>
                </c:pt>
                <c:pt idx="139">
                  <c:v>10.8</c:v>
                </c:pt>
                <c:pt idx="140">
                  <c:v>10.6</c:v>
                </c:pt>
                <c:pt idx="141">
                  <c:v>10.4</c:v>
                </c:pt>
                <c:pt idx="142">
                  <c:v>11.8</c:v>
                </c:pt>
                <c:pt idx="143">
                  <c:v>11.8</c:v>
                </c:pt>
                <c:pt idx="144">
                  <c:v>11.5</c:v>
                </c:pt>
                <c:pt idx="145">
                  <c:v>11.3</c:v>
                </c:pt>
                <c:pt idx="146">
                  <c:v>11.3</c:v>
                </c:pt>
                <c:pt idx="147">
                  <c:v>9.1</c:v>
                </c:pt>
                <c:pt idx="148">
                  <c:v>11.4</c:v>
                </c:pt>
                <c:pt idx="149">
                  <c:v>11.5</c:v>
                </c:pt>
                <c:pt idx="150">
                  <c:v>11.5</c:v>
                </c:pt>
                <c:pt idx="151">
                  <c:v>9.1</c:v>
                </c:pt>
                <c:pt idx="152">
                  <c:v>10.9</c:v>
                </c:pt>
                <c:pt idx="153">
                  <c:v>10.8</c:v>
                </c:pt>
                <c:pt idx="154">
                  <c:v>10.8</c:v>
                </c:pt>
                <c:pt idx="155">
                  <c:v>11.4</c:v>
                </c:pt>
                <c:pt idx="156">
                  <c:v>11.8</c:v>
                </c:pt>
                <c:pt idx="157">
                  <c:v>10.4</c:v>
                </c:pt>
                <c:pt idx="158">
                  <c:v>12</c:v>
                </c:pt>
                <c:pt idx="159">
                  <c:v>11.6</c:v>
                </c:pt>
                <c:pt idx="160">
                  <c:v>11.5</c:v>
                </c:pt>
                <c:pt idx="161">
                  <c:v>11.2</c:v>
                </c:pt>
                <c:pt idx="162">
                  <c:v>12.1</c:v>
                </c:pt>
                <c:pt idx="163">
                  <c:v>11.6</c:v>
                </c:pt>
                <c:pt idx="164">
                  <c:v>11.3</c:v>
                </c:pt>
                <c:pt idx="165">
                  <c:v>11</c:v>
                </c:pt>
                <c:pt idx="166">
                  <c:v>11</c:v>
                </c:pt>
                <c:pt idx="167">
                  <c:v>11.2</c:v>
                </c:pt>
                <c:pt idx="168">
                  <c:v>11.3</c:v>
                </c:pt>
                <c:pt idx="169">
                  <c:v>12.8</c:v>
                </c:pt>
                <c:pt idx="170">
                  <c:v>11.4</c:v>
                </c:pt>
                <c:pt idx="171">
                  <c:v>12.4</c:v>
                </c:pt>
                <c:pt idx="172">
                  <c:v>11.9</c:v>
                </c:pt>
                <c:pt idx="173">
                  <c:v>11.9</c:v>
                </c:pt>
                <c:pt idx="174">
                  <c:v>11.9</c:v>
                </c:pt>
                <c:pt idx="175">
                  <c:v>11.7</c:v>
                </c:pt>
                <c:pt idx="176">
                  <c:v>12.5</c:v>
                </c:pt>
                <c:pt idx="177">
                  <c:v>11.8</c:v>
                </c:pt>
                <c:pt idx="178">
                  <c:v>12.5</c:v>
                </c:pt>
                <c:pt idx="179">
                  <c:v>12.2</c:v>
                </c:pt>
                <c:pt idx="180">
                  <c:v>11.7</c:v>
                </c:pt>
                <c:pt idx="181">
                  <c:v>11.4</c:v>
                </c:pt>
                <c:pt idx="182">
                  <c:v>11.2</c:v>
                </c:pt>
                <c:pt idx="183">
                  <c:v>11.3</c:v>
                </c:pt>
                <c:pt idx="184">
                  <c:v>11.7</c:v>
                </c:pt>
                <c:pt idx="185">
                  <c:v>11</c:v>
                </c:pt>
                <c:pt idx="186">
                  <c:v>12.2</c:v>
                </c:pt>
                <c:pt idx="187">
                  <c:v>10.9</c:v>
                </c:pt>
                <c:pt idx="188">
                  <c:v>11.9</c:v>
                </c:pt>
                <c:pt idx="189">
                  <c:v>12.1</c:v>
                </c:pt>
                <c:pt idx="190">
                  <c:v>11.8</c:v>
                </c:pt>
                <c:pt idx="191">
                  <c:v>13</c:v>
                </c:pt>
                <c:pt idx="192">
                  <c:v>12.2</c:v>
                </c:pt>
                <c:pt idx="193">
                  <c:v>12.2</c:v>
                </c:pt>
                <c:pt idx="194">
                  <c:v>12.2</c:v>
                </c:pt>
                <c:pt idx="195">
                  <c:v>12.6</c:v>
                </c:pt>
                <c:pt idx="196">
                  <c:v>11.9</c:v>
                </c:pt>
                <c:pt idx="197">
                  <c:v>13.4</c:v>
                </c:pt>
                <c:pt idx="198">
                  <c:v>13.2</c:v>
                </c:pt>
                <c:pt idx="199">
                  <c:v>12.1</c:v>
                </c:pt>
                <c:pt idx="200">
                  <c:v>12</c:v>
                </c:pt>
                <c:pt idx="201">
                  <c:v>13.3</c:v>
                </c:pt>
                <c:pt idx="202">
                  <c:v>12.4</c:v>
                </c:pt>
                <c:pt idx="203">
                  <c:v>12.1</c:v>
                </c:pt>
                <c:pt idx="204">
                  <c:v>13.3</c:v>
                </c:pt>
                <c:pt idx="205">
                  <c:v>14</c:v>
                </c:pt>
                <c:pt idx="206">
                  <c:v>13.2</c:v>
                </c:pt>
                <c:pt idx="207">
                  <c:v>12.9</c:v>
                </c:pt>
                <c:pt idx="208">
                  <c:v>12.7</c:v>
                </c:pt>
                <c:pt idx="209">
                  <c:v>14.8</c:v>
                </c:pt>
                <c:pt idx="210">
                  <c:v>14.6</c:v>
                </c:pt>
                <c:pt idx="211">
                  <c:v>12.5</c:v>
                </c:pt>
                <c:pt idx="212">
                  <c:v>14.8</c:v>
                </c:pt>
                <c:pt idx="213">
                  <c:v>13.8</c:v>
                </c:pt>
                <c:pt idx="214">
                  <c:v>14.1</c:v>
                </c:pt>
                <c:pt idx="215">
                  <c:v>14</c:v>
                </c:pt>
                <c:pt idx="216">
                  <c:v>14.9</c:v>
                </c:pt>
                <c:pt idx="217">
                  <c:v>13.7</c:v>
                </c:pt>
                <c:pt idx="218">
                  <c:v>14.3</c:v>
                </c:pt>
                <c:pt idx="219">
                  <c:v>13.2</c:v>
                </c:pt>
                <c:pt idx="220">
                  <c:v>15.5</c:v>
                </c:pt>
                <c:pt idx="221">
                  <c:v>15.7</c:v>
                </c:pt>
                <c:pt idx="222">
                  <c:v>14.7</c:v>
                </c:pt>
                <c:pt idx="223">
                  <c:v>14.3</c:v>
                </c:pt>
                <c:pt idx="224">
                  <c:v>14.1</c:v>
                </c:pt>
                <c:pt idx="225">
                  <c:v>14.9</c:v>
                </c:pt>
                <c:pt idx="226">
                  <c:v>14.5</c:v>
                </c:pt>
                <c:pt idx="227">
                  <c:v>13.7</c:v>
                </c:pt>
                <c:pt idx="228">
                  <c:v>15.5</c:v>
                </c:pt>
                <c:pt idx="229">
                  <c:v>13.7</c:v>
                </c:pt>
                <c:pt idx="230">
                  <c:v>14.4</c:v>
                </c:pt>
                <c:pt idx="231">
                  <c:v>14.4</c:v>
                </c:pt>
                <c:pt idx="232">
                  <c:v>16.2</c:v>
                </c:pt>
                <c:pt idx="233">
                  <c:v>15.4</c:v>
                </c:pt>
                <c:pt idx="234">
                  <c:v>16.600000000000001</c:v>
                </c:pt>
                <c:pt idx="235">
                  <c:v>16.2</c:v>
                </c:pt>
                <c:pt idx="236">
                  <c:v>15.5</c:v>
                </c:pt>
                <c:pt idx="237">
                  <c:v>16.7</c:v>
                </c:pt>
                <c:pt idx="238">
                  <c:v>17.3</c:v>
                </c:pt>
                <c:pt idx="239">
                  <c:v>18.600000000000001</c:v>
                </c:pt>
                <c:pt idx="240">
                  <c:v>18.3</c:v>
                </c:pt>
                <c:pt idx="241">
                  <c:v>19.100000000000001</c:v>
                </c:pt>
                <c:pt idx="242">
                  <c:v>20.3</c:v>
                </c:pt>
                <c:pt idx="243">
                  <c:v>20.8</c:v>
                </c:pt>
                <c:pt idx="244">
                  <c:v>22.2</c:v>
                </c:pt>
                <c:pt idx="245">
                  <c:v>23.8</c:v>
                </c:pt>
                <c:pt idx="246">
                  <c:v>25.6</c:v>
                </c:pt>
                <c:pt idx="247">
                  <c:v>26.7</c:v>
                </c:pt>
                <c:pt idx="248">
                  <c:v>29</c:v>
                </c:pt>
                <c:pt idx="249">
                  <c:v>31</c:v>
                </c:pt>
                <c:pt idx="250">
                  <c:v>32.299999999999997</c:v>
                </c:pt>
                <c:pt idx="251">
                  <c:v>35.700000000000003</c:v>
                </c:pt>
                <c:pt idx="252">
                  <c:v>34.4</c:v>
                </c:pt>
                <c:pt idx="253">
                  <c:v>36.299999999999997</c:v>
                </c:pt>
                <c:pt idx="254">
                  <c:v>38.5</c:v>
                </c:pt>
                <c:pt idx="255">
                  <c:v>40.299999999999997</c:v>
                </c:pt>
                <c:pt idx="256">
                  <c:v>40.6</c:v>
                </c:pt>
                <c:pt idx="257">
                  <c:v>42.9</c:v>
                </c:pt>
                <c:pt idx="258">
                  <c:v>43.5</c:v>
                </c:pt>
                <c:pt idx="259">
                  <c:v>43.8</c:v>
                </c:pt>
                <c:pt idx="260">
                  <c:v>45.9</c:v>
                </c:pt>
                <c:pt idx="261">
                  <c:v>45.5</c:v>
                </c:pt>
                <c:pt idx="262">
                  <c:v>44.7</c:v>
                </c:pt>
                <c:pt idx="263">
                  <c:v>44.7</c:v>
                </c:pt>
                <c:pt idx="264">
                  <c:v>44.9</c:v>
                </c:pt>
                <c:pt idx="265">
                  <c:v>44.5</c:v>
                </c:pt>
                <c:pt idx="266">
                  <c:v>44.4</c:v>
                </c:pt>
                <c:pt idx="267">
                  <c:v>43.4</c:v>
                </c:pt>
                <c:pt idx="268">
                  <c:v>43.9</c:v>
                </c:pt>
                <c:pt idx="269">
                  <c:v>43.5</c:v>
                </c:pt>
                <c:pt idx="270">
                  <c:v>44.5</c:v>
                </c:pt>
                <c:pt idx="271">
                  <c:v>44.4</c:v>
                </c:pt>
                <c:pt idx="272">
                  <c:v>43.4</c:v>
                </c:pt>
                <c:pt idx="273">
                  <c:v>43.8</c:v>
                </c:pt>
                <c:pt idx="274">
                  <c:v>42.5</c:v>
                </c:pt>
                <c:pt idx="275">
                  <c:v>44.3</c:v>
                </c:pt>
                <c:pt idx="276">
                  <c:v>42.6</c:v>
                </c:pt>
                <c:pt idx="277">
                  <c:v>42.6</c:v>
                </c:pt>
                <c:pt idx="278">
                  <c:v>44.1</c:v>
                </c:pt>
                <c:pt idx="279">
                  <c:v>44.9</c:v>
                </c:pt>
                <c:pt idx="280">
                  <c:v>43.8</c:v>
                </c:pt>
                <c:pt idx="281">
                  <c:v>44.3</c:v>
                </c:pt>
                <c:pt idx="282">
                  <c:v>43.4</c:v>
                </c:pt>
                <c:pt idx="283">
                  <c:v>43.8</c:v>
                </c:pt>
                <c:pt idx="284">
                  <c:v>44.7</c:v>
                </c:pt>
                <c:pt idx="285">
                  <c:v>46.1</c:v>
                </c:pt>
                <c:pt idx="286">
                  <c:v>46.2</c:v>
                </c:pt>
                <c:pt idx="287">
                  <c:v>46.1</c:v>
                </c:pt>
                <c:pt idx="288">
                  <c:v>44.8</c:v>
                </c:pt>
                <c:pt idx="289">
                  <c:v>45.5</c:v>
                </c:pt>
                <c:pt idx="290">
                  <c:v>44.9</c:v>
                </c:pt>
                <c:pt idx="291">
                  <c:v>44.9</c:v>
                </c:pt>
                <c:pt idx="292">
                  <c:v>45.9</c:v>
                </c:pt>
                <c:pt idx="293">
                  <c:v>44</c:v>
                </c:pt>
                <c:pt idx="294">
                  <c:v>43.5</c:v>
                </c:pt>
                <c:pt idx="295">
                  <c:v>42.1</c:v>
                </c:pt>
                <c:pt idx="296">
                  <c:v>41.7</c:v>
                </c:pt>
                <c:pt idx="297">
                  <c:v>41</c:v>
                </c:pt>
                <c:pt idx="298">
                  <c:v>42.3</c:v>
                </c:pt>
                <c:pt idx="299">
                  <c:v>41.1</c:v>
                </c:pt>
                <c:pt idx="300">
                  <c:v>39.6</c:v>
                </c:pt>
                <c:pt idx="301">
                  <c:v>40.1</c:v>
                </c:pt>
                <c:pt idx="302">
                  <c:v>37.299999999999997</c:v>
                </c:pt>
                <c:pt idx="303">
                  <c:v>36.200000000000003</c:v>
                </c:pt>
                <c:pt idx="304">
                  <c:v>35.700000000000003</c:v>
                </c:pt>
                <c:pt idx="305">
                  <c:v>35.700000000000003</c:v>
                </c:pt>
                <c:pt idx="306">
                  <c:v>35.4</c:v>
                </c:pt>
                <c:pt idx="307">
                  <c:v>33.299999999999997</c:v>
                </c:pt>
                <c:pt idx="308">
                  <c:v>34</c:v>
                </c:pt>
                <c:pt idx="309">
                  <c:v>33.799999999999997</c:v>
                </c:pt>
                <c:pt idx="310">
                  <c:v>31.2</c:v>
                </c:pt>
                <c:pt idx="311">
                  <c:v>30.7</c:v>
                </c:pt>
                <c:pt idx="312">
                  <c:v>29.7</c:v>
                </c:pt>
                <c:pt idx="313">
                  <c:v>29.1</c:v>
                </c:pt>
                <c:pt idx="314">
                  <c:v>28.2</c:v>
                </c:pt>
                <c:pt idx="315">
                  <c:v>27</c:v>
                </c:pt>
                <c:pt idx="316">
                  <c:v>28.2</c:v>
                </c:pt>
                <c:pt idx="317">
                  <c:v>26.8</c:v>
                </c:pt>
                <c:pt idx="318">
                  <c:v>26.4</c:v>
                </c:pt>
                <c:pt idx="319">
                  <c:v>25.9</c:v>
                </c:pt>
                <c:pt idx="320">
                  <c:v>25.7</c:v>
                </c:pt>
                <c:pt idx="321">
                  <c:v>25.9</c:v>
                </c:pt>
                <c:pt idx="322">
                  <c:v>25.2</c:v>
                </c:pt>
                <c:pt idx="323">
                  <c:v>24.5</c:v>
                </c:pt>
                <c:pt idx="324">
                  <c:v>24.2</c:v>
                </c:pt>
                <c:pt idx="325">
                  <c:v>25.5</c:v>
                </c:pt>
                <c:pt idx="326">
                  <c:v>24.7</c:v>
                </c:pt>
                <c:pt idx="327">
                  <c:v>24.9</c:v>
                </c:pt>
                <c:pt idx="328">
                  <c:v>25</c:v>
                </c:pt>
                <c:pt idx="329">
                  <c:v>26</c:v>
                </c:pt>
                <c:pt idx="330">
                  <c:v>24.9</c:v>
                </c:pt>
                <c:pt idx="331">
                  <c:v>29.1</c:v>
                </c:pt>
                <c:pt idx="332">
                  <c:v>30.3</c:v>
                </c:pt>
                <c:pt idx="333">
                  <c:v>31.8</c:v>
                </c:pt>
                <c:pt idx="334">
                  <c:v>27.7</c:v>
                </c:pt>
                <c:pt idx="335">
                  <c:v>23</c:v>
                </c:pt>
                <c:pt idx="336">
                  <c:v>21.1</c:v>
                </c:pt>
                <c:pt idx="337">
                  <c:v>22.1</c:v>
                </c:pt>
                <c:pt idx="338">
                  <c:v>21.6</c:v>
                </c:pt>
                <c:pt idx="339">
                  <c:v>23.9</c:v>
                </c:pt>
                <c:pt idx="340">
                  <c:v>24.3</c:v>
                </c:pt>
                <c:pt idx="341">
                  <c:v>25.9</c:v>
                </c:pt>
                <c:pt idx="342">
                  <c:v>25.5</c:v>
                </c:pt>
                <c:pt idx="343">
                  <c:v>26.7</c:v>
                </c:pt>
                <c:pt idx="344">
                  <c:v>26.5</c:v>
                </c:pt>
                <c:pt idx="345">
                  <c:v>27.8</c:v>
                </c:pt>
                <c:pt idx="346">
                  <c:v>27.4</c:v>
                </c:pt>
                <c:pt idx="347">
                  <c:v>28.5</c:v>
                </c:pt>
                <c:pt idx="348">
                  <c:v>27</c:v>
                </c:pt>
                <c:pt idx="349">
                  <c:v>28.6</c:v>
                </c:pt>
                <c:pt idx="350">
                  <c:v>30</c:v>
                </c:pt>
                <c:pt idx="351">
                  <c:v>30.9</c:v>
                </c:pt>
                <c:pt idx="352">
                  <c:v>29.9</c:v>
                </c:pt>
                <c:pt idx="353">
                  <c:v>30</c:v>
                </c:pt>
                <c:pt idx="354">
                  <c:v>30.8</c:v>
                </c:pt>
                <c:pt idx="355">
                  <c:v>31.3</c:v>
                </c:pt>
                <c:pt idx="356">
                  <c:v>31</c:v>
                </c:pt>
                <c:pt idx="357">
                  <c:v>31.9</c:v>
                </c:pt>
                <c:pt idx="358">
                  <c:v>30.4</c:v>
                </c:pt>
                <c:pt idx="359">
                  <c:v>31.2</c:v>
                </c:pt>
                <c:pt idx="360">
                  <c:v>30.2</c:v>
                </c:pt>
                <c:pt idx="361">
                  <c:v>30.4</c:v>
                </c:pt>
                <c:pt idx="362">
                  <c:v>29.8</c:v>
                </c:pt>
                <c:pt idx="363">
                  <c:v>30.6</c:v>
                </c:pt>
                <c:pt idx="364">
                  <c:v>29.2</c:v>
                </c:pt>
                <c:pt idx="365">
                  <c:v>29.9</c:v>
                </c:pt>
                <c:pt idx="366">
                  <c:v>27.9</c:v>
                </c:pt>
                <c:pt idx="367">
                  <c:v>28.8</c:v>
                </c:pt>
                <c:pt idx="368">
                  <c:v>28.2</c:v>
                </c:pt>
                <c:pt idx="369">
                  <c:v>27.9</c:v>
                </c:pt>
                <c:pt idx="370">
                  <c:v>26.9</c:v>
                </c:pt>
                <c:pt idx="371">
                  <c:v>25.7</c:v>
                </c:pt>
                <c:pt idx="372">
                  <c:v>25.1</c:v>
                </c:pt>
                <c:pt idx="373">
                  <c:v>24.9</c:v>
                </c:pt>
                <c:pt idx="374">
                  <c:v>23</c:v>
                </c:pt>
                <c:pt idx="375">
                  <c:v>23</c:v>
                </c:pt>
                <c:pt idx="376">
                  <c:v>21.1</c:v>
                </c:pt>
                <c:pt idx="377">
                  <c:v>21.5</c:v>
                </c:pt>
                <c:pt idx="378">
                  <c:v>21.5</c:v>
                </c:pt>
                <c:pt idx="379">
                  <c:v>21.1</c:v>
                </c:pt>
                <c:pt idx="380">
                  <c:v>20.5</c:v>
                </c:pt>
                <c:pt idx="381">
                  <c:v>20</c:v>
                </c:pt>
                <c:pt idx="382">
                  <c:v>18.7</c:v>
                </c:pt>
                <c:pt idx="383">
                  <c:v>20</c:v>
                </c:pt>
                <c:pt idx="384">
                  <c:v>17.7</c:v>
                </c:pt>
                <c:pt idx="385">
                  <c:v>17.5</c:v>
                </c:pt>
                <c:pt idx="386">
                  <c:v>18.5</c:v>
                </c:pt>
                <c:pt idx="387">
                  <c:v>18.2</c:v>
                </c:pt>
                <c:pt idx="388">
                  <c:v>18.7</c:v>
                </c:pt>
                <c:pt idx="389">
                  <c:v>16.399999999999999</c:v>
                </c:pt>
                <c:pt idx="390">
                  <c:v>17.8</c:v>
                </c:pt>
                <c:pt idx="391">
                  <c:v>18.3</c:v>
                </c:pt>
                <c:pt idx="392">
                  <c:v>17.100000000000001</c:v>
                </c:pt>
                <c:pt idx="393">
                  <c:v>19.100000000000001</c:v>
                </c:pt>
                <c:pt idx="394">
                  <c:v>16.600000000000001</c:v>
                </c:pt>
                <c:pt idx="395">
                  <c:v>18.399999999999999</c:v>
                </c:pt>
                <c:pt idx="396">
                  <c:v>18.899999999999999</c:v>
                </c:pt>
                <c:pt idx="397">
                  <c:v>18.899999999999999</c:v>
                </c:pt>
                <c:pt idx="398">
                  <c:v>18.2</c:v>
                </c:pt>
                <c:pt idx="399">
                  <c:v>20.399999999999999</c:v>
                </c:pt>
                <c:pt idx="400">
                  <c:v>18.399999999999999</c:v>
                </c:pt>
                <c:pt idx="401">
                  <c:v>18.399999999999999</c:v>
                </c:pt>
                <c:pt idx="402">
                  <c:v>19.3</c:v>
                </c:pt>
                <c:pt idx="403">
                  <c:v>19.3</c:v>
                </c:pt>
                <c:pt idx="404">
                  <c:v>18.8</c:v>
                </c:pt>
                <c:pt idx="405">
                  <c:v>19.100000000000001</c:v>
                </c:pt>
                <c:pt idx="406">
                  <c:v>20.399999999999999</c:v>
                </c:pt>
                <c:pt idx="407">
                  <c:v>20.100000000000001</c:v>
                </c:pt>
                <c:pt idx="408">
                  <c:v>20.399999999999999</c:v>
                </c:pt>
                <c:pt idx="409">
                  <c:v>20.9</c:v>
                </c:pt>
                <c:pt idx="410">
                  <c:v>19</c:v>
                </c:pt>
                <c:pt idx="411">
                  <c:v>19.7</c:v>
                </c:pt>
                <c:pt idx="412">
                  <c:v>21.1</c:v>
                </c:pt>
                <c:pt idx="413">
                  <c:v>20.399999999999999</c:v>
                </c:pt>
                <c:pt idx="414">
                  <c:v>21.5</c:v>
                </c:pt>
                <c:pt idx="415">
                  <c:v>22.5</c:v>
                </c:pt>
                <c:pt idx="416">
                  <c:v>23.4</c:v>
                </c:pt>
                <c:pt idx="417">
                  <c:v>23.5</c:v>
                </c:pt>
                <c:pt idx="418">
                  <c:v>23.3</c:v>
                </c:pt>
                <c:pt idx="419">
                  <c:v>25.4</c:v>
                </c:pt>
                <c:pt idx="420">
                  <c:v>26.1</c:v>
                </c:pt>
                <c:pt idx="421">
                  <c:v>28.4</c:v>
                </c:pt>
                <c:pt idx="422">
                  <c:v>29.9</c:v>
                </c:pt>
                <c:pt idx="423">
                  <c:v>29.4</c:v>
                </c:pt>
                <c:pt idx="424">
                  <c:v>31.4</c:v>
                </c:pt>
                <c:pt idx="425">
                  <c:v>33.799999999999997</c:v>
                </c:pt>
                <c:pt idx="426">
                  <c:v>35.700000000000003</c:v>
                </c:pt>
                <c:pt idx="427">
                  <c:v>36.299999999999997</c:v>
                </c:pt>
                <c:pt idx="428">
                  <c:v>38.200000000000003</c:v>
                </c:pt>
                <c:pt idx="429">
                  <c:v>38.700000000000003</c:v>
                </c:pt>
                <c:pt idx="430">
                  <c:v>42.2</c:v>
                </c:pt>
                <c:pt idx="431">
                  <c:v>43.9</c:v>
                </c:pt>
                <c:pt idx="432">
                  <c:v>43.8</c:v>
                </c:pt>
                <c:pt idx="433">
                  <c:v>46.5</c:v>
                </c:pt>
                <c:pt idx="434">
                  <c:v>47.2</c:v>
                </c:pt>
                <c:pt idx="435">
                  <c:v>46.9</c:v>
                </c:pt>
                <c:pt idx="436">
                  <c:v>47.8</c:v>
                </c:pt>
                <c:pt idx="437">
                  <c:v>50.6</c:v>
                </c:pt>
                <c:pt idx="438">
                  <c:v>50.9</c:v>
                </c:pt>
                <c:pt idx="439">
                  <c:v>51.2</c:v>
                </c:pt>
                <c:pt idx="440">
                  <c:v>52</c:v>
                </c:pt>
                <c:pt idx="441">
                  <c:v>53.8</c:v>
                </c:pt>
                <c:pt idx="442">
                  <c:v>53.1</c:v>
                </c:pt>
                <c:pt idx="443">
                  <c:v>54.1</c:v>
                </c:pt>
                <c:pt idx="444">
                  <c:v>54.5</c:v>
                </c:pt>
                <c:pt idx="445">
                  <c:v>54.4</c:v>
                </c:pt>
                <c:pt idx="446">
                  <c:v>56.4</c:v>
                </c:pt>
                <c:pt idx="447">
                  <c:v>57.1</c:v>
                </c:pt>
                <c:pt idx="448">
                  <c:v>56.8</c:v>
                </c:pt>
                <c:pt idx="449">
                  <c:v>57.1</c:v>
                </c:pt>
                <c:pt idx="450">
                  <c:v>57.9</c:v>
                </c:pt>
                <c:pt idx="451">
                  <c:v>58.5</c:v>
                </c:pt>
                <c:pt idx="452">
                  <c:v>57.8</c:v>
                </c:pt>
                <c:pt idx="453">
                  <c:v>57.4</c:v>
                </c:pt>
                <c:pt idx="454">
                  <c:v>56.4</c:v>
                </c:pt>
                <c:pt idx="455">
                  <c:v>57.5</c:v>
                </c:pt>
                <c:pt idx="456">
                  <c:v>56.1</c:v>
                </c:pt>
                <c:pt idx="457">
                  <c:v>56.4</c:v>
                </c:pt>
                <c:pt idx="458">
                  <c:v>56.1</c:v>
                </c:pt>
                <c:pt idx="459">
                  <c:v>54.2</c:v>
                </c:pt>
                <c:pt idx="460">
                  <c:v>52.6</c:v>
                </c:pt>
                <c:pt idx="461">
                  <c:v>51.5</c:v>
                </c:pt>
                <c:pt idx="462">
                  <c:v>52</c:v>
                </c:pt>
                <c:pt idx="463">
                  <c:v>50.2</c:v>
                </c:pt>
                <c:pt idx="464">
                  <c:v>50.1</c:v>
                </c:pt>
                <c:pt idx="465">
                  <c:v>47.6</c:v>
                </c:pt>
                <c:pt idx="466">
                  <c:v>47.7</c:v>
                </c:pt>
                <c:pt idx="467">
                  <c:v>46.8</c:v>
                </c:pt>
                <c:pt idx="468">
                  <c:v>46.8</c:v>
                </c:pt>
                <c:pt idx="469">
                  <c:v>45.9</c:v>
                </c:pt>
                <c:pt idx="470">
                  <c:v>44.1</c:v>
                </c:pt>
                <c:pt idx="471">
                  <c:v>45.9</c:v>
                </c:pt>
                <c:pt idx="472">
                  <c:v>45.6</c:v>
                </c:pt>
                <c:pt idx="473">
                  <c:v>46.3</c:v>
                </c:pt>
                <c:pt idx="474">
                  <c:v>46.8</c:v>
                </c:pt>
                <c:pt idx="475">
                  <c:v>45.6</c:v>
                </c:pt>
                <c:pt idx="476">
                  <c:v>45.2</c:v>
                </c:pt>
                <c:pt idx="477">
                  <c:v>45.5</c:v>
                </c:pt>
                <c:pt idx="478">
                  <c:v>44.3</c:v>
                </c:pt>
                <c:pt idx="479">
                  <c:v>44.5</c:v>
                </c:pt>
                <c:pt idx="480">
                  <c:v>44.5</c:v>
                </c:pt>
                <c:pt idx="481">
                  <c:v>44.4</c:v>
                </c:pt>
                <c:pt idx="482">
                  <c:v>45.7</c:v>
                </c:pt>
                <c:pt idx="483">
                  <c:v>44.5</c:v>
                </c:pt>
                <c:pt idx="484">
                  <c:v>46.3</c:v>
                </c:pt>
                <c:pt idx="485">
                  <c:v>46.6</c:v>
                </c:pt>
                <c:pt idx="486">
                  <c:v>46.1</c:v>
                </c:pt>
                <c:pt idx="487">
                  <c:v>45.9</c:v>
                </c:pt>
                <c:pt idx="488">
                  <c:v>47.1</c:v>
                </c:pt>
                <c:pt idx="489">
                  <c:v>47.1</c:v>
                </c:pt>
                <c:pt idx="490">
                  <c:v>45.5</c:v>
                </c:pt>
                <c:pt idx="491">
                  <c:v>47.6</c:v>
                </c:pt>
                <c:pt idx="492">
                  <c:v>47.2</c:v>
                </c:pt>
                <c:pt idx="493">
                  <c:v>47.1</c:v>
                </c:pt>
                <c:pt idx="494">
                  <c:v>48.7</c:v>
                </c:pt>
                <c:pt idx="495">
                  <c:v>48.5</c:v>
                </c:pt>
                <c:pt idx="496">
                  <c:v>47.6</c:v>
                </c:pt>
                <c:pt idx="497">
                  <c:v>48.4</c:v>
                </c:pt>
                <c:pt idx="498">
                  <c:v>49.7</c:v>
                </c:pt>
                <c:pt idx="499">
                  <c:v>48.4</c:v>
                </c:pt>
                <c:pt idx="500">
                  <c:v>49.5</c:v>
                </c:pt>
                <c:pt idx="501">
                  <c:v>50</c:v>
                </c:pt>
                <c:pt idx="502">
                  <c:v>50.7</c:v>
                </c:pt>
                <c:pt idx="503">
                  <c:v>49.7</c:v>
                </c:pt>
                <c:pt idx="504">
                  <c:v>50.1</c:v>
                </c:pt>
                <c:pt idx="505">
                  <c:v>50.1</c:v>
                </c:pt>
                <c:pt idx="506">
                  <c:v>50.6</c:v>
                </c:pt>
                <c:pt idx="507">
                  <c:v>51</c:v>
                </c:pt>
                <c:pt idx="508">
                  <c:v>50.6</c:v>
                </c:pt>
                <c:pt idx="509">
                  <c:v>49.6</c:v>
                </c:pt>
                <c:pt idx="510">
                  <c:v>50</c:v>
                </c:pt>
                <c:pt idx="511">
                  <c:v>51.3</c:v>
                </c:pt>
                <c:pt idx="512">
                  <c:v>50.2</c:v>
                </c:pt>
                <c:pt idx="513">
                  <c:v>50.3</c:v>
                </c:pt>
                <c:pt idx="514">
                  <c:v>50.9</c:v>
                </c:pt>
                <c:pt idx="515">
                  <c:v>51</c:v>
                </c:pt>
                <c:pt idx="516">
                  <c:v>49.6</c:v>
                </c:pt>
                <c:pt idx="517">
                  <c:v>49.9</c:v>
                </c:pt>
                <c:pt idx="518">
                  <c:v>51.8</c:v>
                </c:pt>
                <c:pt idx="519">
                  <c:v>50.7</c:v>
                </c:pt>
                <c:pt idx="520">
                  <c:v>49.8</c:v>
                </c:pt>
                <c:pt idx="521">
                  <c:v>50.2</c:v>
                </c:pt>
                <c:pt idx="522">
                  <c:v>50.1</c:v>
                </c:pt>
                <c:pt idx="523">
                  <c:v>49.4</c:v>
                </c:pt>
                <c:pt idx="524">
                  <c:v>48.1</c:v>
                </c:pt>
                <c:pt idx="525">
                  <c:v>49.9</c:v>
                </c:pt>
                <c:pt idx="526">
                  <c:v>49.7</c:v>
                </c:pt>
                <c:pt idx="527">
                  <c:v>49</c:v>
                </c:pt>
                <c:pt idx="528">
                  <c:v>49.3</c:v>
                </c:pt>
                <c:pt idx="529">
                  <c:v>49.3</c:v>
                </c:pt>
                <c:pt idx="530">
                  <c:v>51.4</c:v>
                </c:pt>
                <c:pt idx="531">
                  <c:v>52.6</c:v>
                </c:pt>
                <c:pt idx="532">
                  <c:v>54</c:v>
                </c:pt>
                <c:pt idx="533">
                  <c:v>56.4</c:v>
                </c:pt>
                <c:pt idx="534">
                  <c:v>54.4</c:v>
                </c:pt>
                <c:pt idx="535">
                  <c:v>50.3</c:v>
                </c:pt>
                <c:pt idx="536">
                  <c:v>50.1</c:v>
                </c:pt>
                <c:pt idx="537">
                  <c:v>49.1</c:v>
                </c:pt>
                <c:pt idx="538">
                  <c:v>50.6</c:v>
                </c:pt>
                <c:pt idx="539">
                  <c:v>54</c:v>
                </c:pt>
                <c:pt idx="540">
                  <c:v>52.3</c:v>
                </c:pt>
                <c:pt idx="541">
                  <c:v>51.6</c:v>
                </c:pt>
                <c:pt idx="542">
                  <c:v>52.2</c:v>
                </c:pt>
                <c:pt idx="543">
                  <c:v>51.6</c:v>
                </c:pt>
                <c:pt idx="544">
                  <c:v>52.2</c:v>
                </c:pt>
                <c:pt idx="545">
                  <c:v>53</c:v>
                </c:pt>
                <c:pt idx="546">
                  <c:v>53.2</c:v>
                </c:pt>
                <c:pt idx="547">
                  <c:v>53.6</c:v>
                </c:pt>
                <c:pt idx="548">
                  <c:v>53.3</c:v>
                </c:pt>
                <c:pt idx="549">
                  <c:v>54.1</c:v>
                </c:pt>
                <c:pt idx="550">
                  <c:v>53.3</c:v>
                </c:pt>
                <c:pt idx="551">
                  <c:v>54.1</c:v>
                </c:pt>
                <c:pt idx="552">
                  <c:v>53</c:v>
                </c:pt>
                <c:pt idx="553">
                  <c:v>52.6</c:v>
                </c:pt>
                <c:pt idx="554">
                  <c:v>52.7</c:v>
                </c:pt>
                <c:pt idx="555">
                  <c:v>52.8</c:v>
                </c:pt>
                <c:pt idx="556">
                  <c:v>53.2</c:v>
                </c:pt>
                <c:pt idx="557">
                  <c:v>51.7</c:v>
                </c:pt>
                <c:pt idx="558">
                  <c:v>51.9</c:v>
                </c:pt>
                <c:pt idx="559">
                  <c:v>51.5</c:v>
                </c:pt>
                <c:pt idx="560">
                  <c:v>51.4</c:v>
                </c:pt>
                <c:pt idx="561">
                  <c:v>50.7</c:v>
                </c:pt>
                <c:pt idx="562">
                  <c:v>51.4</c:v>
                </c:pt>
                <c:pt idx="563">
                  <c:v>50.6</c:v>
                </c:pt>
                <c:pt idx="564">
                  <c:v>51.4</c:v>
                </c:pt>
                <c:pt idx="565">
                  <c:v>52</c:v>
                </c:pt>
                <c:pt idx="566">
                  <c:v>50.9</c:v>
                </c:pt>
                <c:pt idx="567">
                  <c:v>51</c:v>
                </c:pt>
                <c:pt idx="568">
                  <c:v>50.5</c:v>
                </c:pt>
                <c:pt idx="569">
                  <c:v>50</c:v>
                </c:pt>
                <c:pt idx="570">
                  <c:v>50.8</c:v>
                </c:pt>
                <c:pt idx="571">
                  <c:v>52.6</c:v>
                </c:pt>
                <c:pt idx="572">
                  <c:v>52.9</c:v>
                </c:pt>
                <c:pt idx="573">
                  <c:v>53.4</c:v>
                </c:pt>
                <c:pt idx="574">
                  <c:v>53.8</c:v>
                </c:pt>
                <c:pt idx="575">
                  <c:v>52.6</c:v>
                </c:pt>
                <c:pt idx="576">
                  <c:v>54.3</c:v>
                </c:pt>
                <c:pt idx="577">
                  <c:v>55.3</c:v>
                </c:pt>
                <c:pt idx="578">
                  <c:v>55.2</c:v>
                </c:pt>
                <c:pt idx="579">
                  <c:v>55</c:v>
                </c:pt>
                <c:pt idx="580">
                  <c:v>55.6</c:v>
                </c:pt>
                <c:pt idx="581">
                  <c:v>56.1</c:v>
                </c:pt>
                <c:pt idx="582">
                  <c:v>55.8</c:v>
                </c:pt>
                <c:pt idx="583">
                  <c:v>55</c:v>
                </c:pt>
                <c:pt idx="584">
                  <c:v>56.7</c:v>
                </c:pt>
                <c:pt idx="585">
                  <c:v>57.3</c:v>
                </c:pt>
                <c:pt idx="586">
                  <c:v>56</c:v>
                </c:pt>
                <c:pt idx="587">
                  <c:v>57.6</c:v>
                </c:pt>
                <c:pt idx="588">
                  <c:v>57.6</c:v>
                </c:pt>
                <c:pt idx="589">
                  <c:v>56.4</c:v>
                </c:pt>
                <c:pt idx="590">
                  <c:v>55.9</c:v>
                </c:pt>
                <c:pt idx="591">
                  <c:v>56.7</c:v>
                </c:pt>
                <c:pt idx="592">
                  <c:v>55</c:v>
                </c:pt>
                <c:pt idx="593">
                  <c:v>56.7</c:v>
                </c:pt>
                <c:pt idx="594">
                  <c:v>55.5</c:v>
                </c:pt>
                <c:pt idx="595">
                  <c:v>55.1</c:v>
                </c:pt>
                <c:pt idx="596">
                  <c:v>54.3</c:v>
                </c:pt>
                <c:pt idx="597">
                  <c:v>54.1</c:v>
                </c:pt>
                <c:pt idx="598">
                  <c:v>54.4</c:v>
                </c:pt>
                <c:pt idx="599">
                  <c:v>54.6</c:v>
                </c:pt>
                <c:pt idx="600">
                  <c:v>55.3</c:v>
                </c:pt>
                <c:pt idx="601">
                  <c:v>54</c:v>
                </c:pt>
                <c:pt idx="602">
                  <c:v>54.2</c:v>
                </c:pt>
                <c:pt idx="603">
                  <c:v>53.6</c:v>
                </c:pt>
                <c:pt idx="604">
                  <c:v>54.6</c:v>
                </c:pt>
                <c:pt idx="605">
                  <c:v>54</c:v>
                </c:pt>
                <c:pt idx="606">
                  <c:v>54</c:v>
                </c:pt>
                <c:pt idx="607">
                  <c:v>54.9</c:v>
                </c:pt>
                <c:pt idx="608">
                  <c:v>54.4</c:v>
                </c:pt>
                <c:pt idx="609">
                  <c:v>54.3</c:v>
                </c:pt>
                <c:pt idx="610">
                  <c:v>54.6</c:v>
                </c:pt>
                <c:pt idx="611">
                  <c:v>55.8</c:v>
                </c:pt>
                <c:pt idx="612">
                  <c:v>54.8</c:v>
                </c:pt>
                <c:pt idx="613">
                  <c:v>56.9</c:v>
                </c:pt>
                <c:pt idx="614">
                  <c:v>57.6</c:v>
                </c:pt>
                <c:pt idx="615">
                  <c:v>58.1</c:v>
                </c:pt>
                <c:pt idx="616">
                  <c:v>58.3</c:v>
                </c:pt>
                <c:pt idx="617">
                  <c:v>58.1</c:v>
                </c:pt>
                <c:pt idx="618">
                  <c:v>60.5</c:v>
                </c:pt>
                <c:pt idx="619">
                  <c:v>58.9</c:v>
                </c:pt>
                <c:pt idx="620">
                  <c:v>60.7</c:v>
                </c:pt>
                <c:pt idx="621">
                  <c:v>60.6</c:v>
                </c:pt>
                <c:pt idx="622">
                  <c:v>60.9</c:v>
                </c:pt>
                <c:pt idx="623">
                  <c:v>61.2</c:v>
                </c:pt>
                <c:pt idx="624">
                  <c:v>63.1</c:v>
                </c:pt>
                <c:pt idx="625">
                  <c:v>63.3</c:v>
                </c:pt>
                <c:pt idx="626">
                  <c:v>64.599999999999994</c:v>
                </c:pt>
                <c:pt idx="627">
                  <c:v>65.8</c:v>
                </c:pt>
                <c:pt idx="628">
                  <c:v>66</c:v>
                </c:pt>
                <c:pt idx="629">
                  <c:v>65.3</c:v>
                </c:pt>
                <c:pt idx="630">
                  <c:v>66.3</c:v>
                </c:pt>
                <c:pt idx="631">
                  <c:v>66.900000000000006</c:v>
                </c:pt>
                <c:pt idx="632">
                  <c:v>66.900000000000006</c:v>
                </c:pt>
                <c:pt idx="633">
                  <c:v>68</c:v>
                </c:pt>
                <c:pt idx="634">
                  <c:v>68.2</c:v>
                </c:pt>
                <c:pt idx="635">
                  <c:v>67.8</c:v>
                </c:pt>
                <c:pt idx="636">
                  <c:v>69.3</c:v>
                </c:pt>
                <c:pt idx="637">
                  <c:v>68.5</c:v>
                </c:pt>
                <c:pt idx="638">
                  <c:v>66.599999999999994</c:v>
                </c:pt>
                <c:pt idx="639">
                  <c:v>67.900000000000006</c:v>
                </c:pt>
                <c:pt idx="640">
                  <c:v>70.3</c:v>
                </c:pt>
                <c:pt idx="641">
                  <c:v>69.3</c:v>
                </c:pt>
                <c:pt idx="642">
                  <c:v>68.400000000000006</c:v>
                </c:pt>
                <c:pt idx="643">
                  <c:v>69.099999999999994</c:v>
                </c:pt>
                <c:pt idx="644">
                  <c:v>69</c:v>
                </c:pt>
                <c:pt idx="645">
                  <c:v>67.400000000000006</c:v>
                </c:pt>
                <c:pt idx="646">
                  <c:v>66.5</c:v>
                </c:pt>
                <c:pt idx="647">
                  <c:v>68.599999999999994</c:v>
                </c:pt>
                <c:pt idx="648">
                  <c:v>67.599999999999994</c:v>
                </c:pt>
                <c:pt idx="649">
                  <c:v>67.599999999999994</c:v>
                </c:pt>
                <c:pt idx="650">
                  <c:v>67.5</c:v>
                </c:pt>
                <c:pt idx="651">
                  <c:v>66.8</c:v>
                </c:pt>
                <c:pt idx="652">
                  <c:v>65.900000000000006</c:v>
                </c:pt>
                <c:pt idx="653">
                  <c:v>66.3</c:v>
                </c:pt>
                <c:pt idx="654">
                  <c:v>65.7</c:v>
                </c:pt>
                <c:pt idx="655">
                  <c:v>66</c:v>
                </c:pt>
                <c:pt idx="656">
                  <c:v>66.5</c:v>
                </c:pt>
                <c:pt idx="657">
                  <c:v>64.5</c:v>
                </c:pt>
                <c:pt idx="658">
                  <c:v>65.3</c:v>
                </c:pt>
                <c:pt idx="659">
                  <c:v>64.3</c:v>
                </c:pt>
                <c:pt idx="660">
                  <c:v>63.4</c:v>
                </c:pt>
                <c:pt idx="661">
                  <c:v>62.3</c:v>
                </c:pt>
                <c:pt idx="662">
                  <c:v>62.8</c:v>
                </c:pt>
                <c:pt idx="663">
                  <c:v>63.3</c:v>
                </c:pt>
                <c:pt idx="664">
                  <c:v>62.3</c:v>
                </c:pt>
                <c:pt idx="665">
                  <c:v>63.3</c:v>
                </c:pt>
                <c:pt idx="666">
                  <c:v>61.4</c:v>
                </c:pt>
                <c:pt idx="667">
                  <c:v>59.5</c:v>
                </c:pt>
                <c:pt idx="668">
                  <c:v>62.5</c:v>
                </c:pt>
                <c:pt idx="669">
                  <c:v>60.4</c:v>
                </c:pt>
                <c:pt idx="670">
                  <c:v>61.2</c:v>
                </c:pt>
                <c:pt idx="671">
                  <c:v>61.7</c:v>
                </c:pt>
                <c:pt idx="672">
                  <c:v>60.8</c:v>
                </c:pt>
                <c:pt idx="673">
                  <c:v>59.8</c:v>
                </c:pt>
                <c:pt idx="674">
                  <c:v>60.6</c:v>
                </c:pt>
                <c:pt idx="675">
                  <c:v>60.5</c:v>
                </c:pt>
                <c:pt idx="676">
                  <c:v>58</c:v>
                </c:pt>
                <c:pt idx="677">
                  <c:v>59.1</c:v>
                </c:pt>
                <c:pt idx="678">
                  <c:v>58</c:v>
                </c:pt>
                <c:pt idx="679">
                  <c:v>57.9</c:v>
                </c:pt>
                <c:pt idx="680">
                  <c:v>57.8</c:v>
                </c:pt>
                <c:pt idx="681">
                  <c:v>56.8</c:v>
                </c:pt>
                <c:pt idx="682">
                  <c:v>56.8</c:v>
                </c:pt>
                <c:pt idx="683">
                  <c:v>56.6</c:v>
                </c:pt>
                <c:pt idx="684">
                  <c:v>53.6</c:v>
                </c:pt>
                <c:pt idx="685">
                  <c:v>55.1</c:v>
                </c:pt>
                <c:pt idx="686">
                  <c:v>54.8</c:v>
                </c:pt>
                <c:pt idx="687">
                  <c:v>54.7</c:v>
                </c:pt>
                <c:pt idx="688">
                  <c:v>54.9</c:v>
                </c:pt>
                <c:pt idx="689">
                  <c:v>52.4</c:v>
                </c:pt>
                <c:pt idx="690">
                  <c:v>51.6</c:v>
                </c:pt>
                <c:pt idx="691">
                  <c:v>51.7</c:v>
                </c:pt>
                <c:pt idx="692">
                  <c:v>51.6</c:v>
                </c:pt>
                <c:pt idx="693">
                  <c:v>51.5</c:v>
                </c:pt>
                <c:pt idx="694">
                  <c:v>52.5</c:v>
                </c:pt>
                <c:pt idx="695">
                  <c:v>51.3</c:v>
                </c:pt>
                <c:pt idx="696">
                  <c:v>50.4</c:v>
                </c:pt>
                <c:pt idx="697">
                  <c:v>50.4</c:v>
                </c:pt>
                <c:pt idx="698">
                  <c:v>50</c:v>
                </c:pt>
                <c:pt idx="699">
                  <c:v>49.2</c:v>
                </c:pt>
                <c:pt idx="700">
                  <c:v>49.7</c:v>
                </c:pt>
                <c:pt idx="701">
                  <c:v>49.3</c:v>
                </c:pt>
                <c:pt idx="702">
                  <c:v>49.5</c:v>
                </c:pt>
                <c:pt idx="703">
                  <c:v>48.1</c:v>
                </c:pt>
                <c:pt idx="704">
                  <c:v>48.3</c:v>
                </c:pt>
                <c:pt idx="705">
                  <c:v>48.3</c:v>
                </c:pt>
                <c:pt idx="706">
                  <c:v>48.8</c:v>
                </c:pt>
                <c:pt idx="707">
                  <c:v>48.5</c:v>
                </c:pt>
                <c:pt idx="708">
                  <c:v>47.3</c:v>
                </c:pt>
                <c:pt idx="709">
                  <c:v>46.6</c:v>
                </c:pt>
                <c:pt idx="710">
                  <c:v>45.7</c:v>
                </c:pt>
                <c:pt idx="711">
                  <c:v>46.7</c:v>
                </c:pt>
                <c:pt idx="712">
                  <c:v>45.5</c:v>
                </c:pt>
                <c:pt idx="713">
                  <c:v>46.5</c:v>
                </c:pt>
                <c:pt idx="714">
                  <c:v>44.5</c:v>
                </c:pt>
                <c:pt idx="715">
                  <c:v>44.1</c:v>
                </c:pt>
                <c:pt idx="716">
                  <c:v>44.6</c:v>
                </c:pt>
                <c:pt idx="717">
                  <c:v>43.6</c:v>
                </c:pt>
                <c:pt idx="718">
                  <c:v>43.1</c:v>
                </c:pt>
                <c:pt idx="719">
                  <c:v>42</c:v>
                </c:pt>
                <c:pt idx="720">
                  <c:v>41.4</c:v>
                </c:pt>
                <c:pt idx="721">
                  <c:v>42.6</c:v>
                </c:pt>
                <c:pt idx="722">
                  <c:v>41.2</c:v>
                </c:pt>
                <c:pt idx="723">
                  <c:v>41.3</c:v>
                </c:pt>
                <c:pt idx="724">
                  <c:v>40.4</c:v>
                </c:pt>
                <c:pt idx="725">
                  <c:v>40.700000000000003</c:v>
                </c:pt>
                <c:pt idx="726">
                  <c:v>39.200000000000003</c:v>
                </c:pt>
                <c:pt idx="727">
                  <c:v>41.6</c:v>
                </c:pt>
                <c:pt idx="728">
                  <c:v>41</c:v>
                </c:pt>
                <c:pt idx="729">
                  <c:v>41.1</c:v>
                </c:pt>
                <c:pt idx="730">
                  <c:v>38.9</c:v>
                </c:pt>
                <c:pt idx="731">
                  <c:v>39.799999999999997</c:v>
                </c:pt>
                <c:pt idx="732">
                  <c:v>41.1</c:v>
                </c:pt>
                <c:pt idx="733">
                  <c:v>43.3</c:v>
                </c:pt>
                <c:pt idx="734">
                  <c:v>41.2</c:v>
                </c:pt>
                <c:pt idx="735">
                  <c:v>41.3</c:v>
                </c:pt>
                <c:pt idx="736">
                  <c:v>40</c:v>
                </c:pt>
                <c:pt idx="737">
                  <c:v>38.299999999999997</c:v>
                </c:pt>
                <c:pt idx="738">
                  <c:v>38.9</c:v>
                </c:pt>
                <c:pt idx="739">
                  <c:v>39.5</c:v>
                </c:pt>
                <c:pt idx="740">
                  <c:v>39.5</c:v>
                </c:pt>
                <c:pt idx="741">
                  <c:v>40</c:v>
                </c:pt>
                <c:pt idx="742">
                  <c:v>39.4</c:v>
                </c:pt>
                <c:pt idx="743">
                  <c:v>39.1</c:v>
                </c:pt>
                <c:pt idx="744">
                  <c:v>37.299999999999997</c:v>
                </c:pt>
                <c:pt idx="745">
                  <c:v>39.299999999999997</c:v>
                </c:pt>
                <c:pt idx="746">
                  <c:v>39.4</c:v>
                </c:pt>
                <c:pt idx="747">
                  <c:v>38.200000000000003</c:v>
                </c:pt>
                <c:pt idx="748">
                  <c:v>38.9</c:v>
                </c:pt>
                <c:pt idx="749">
                  <c:v>37.6</c:v>
                </c:pt>
                <c:pt idx="750">
                  <c:v>36.700000000000003</c:v>
                </c:pt>
                <c:pt idx="751">
                  <c:v>35.200000000000003</c:v>
                </c:pt>
                <c:pt idx="752">
                  <c:v>33.700000000000003</c:v>
                </c:pt>
                <c:pt idx="753">
                  <c:v>34.1</c:v>
                </c:pt>
                <c:pt idx="754">
                  <c:v>32.4</c:v>
                </c:pt>
                <c:pt idx="755">
                  <c:v>32.6</c:v>
                </c:pt>
                <c:pt idx="756">
                  <c:v>32.200000000000003</c:v>
                </c:pt>
                <c:pt idx="757">
                  <c:v>31.5</c:v>
                </c:pt>
                <c:pt idx="758">
                  <c:v>30.1</c:v>
                </c:pt>
                <c:pt idx="759">
                  <c:v>28.8</c:v>
                </c:pt>
                <c:pt idx="760">
                  <c:v>29.7</c:v>
                </c:pt>
                <c:pt idx="761">
                  <c:v>28.4</c:v>
                </c:pt>
                <c:pt idx="762">
                  <c:v>27.1</c:v>
                </c:pt>
                <c:pt idx="763">
                  <c:v>27</c:v>
                </c:pt>
                <c:pt idx="764">
                  <c:v>27.9</c:v>
                </c:pt>
                <c:pt idx="765">
                  <c:v>26.8</c:v>
                </c:pt>
                <c:pt idx="766">
                  <c:v>25.8</c:v>
                </c:pt>
                <c:pt idx="767">
                  <c:v>25.7</c:v>
                </c:pt>
                <c:pt idx="768">
                  <c:v>25.8</c:v>
                </c:pt>
                <c:pt idx="769">
                  <c:v>24.2</c:v>
                </c:pt>
                <c:pt idx="770">
                  <c:v>24.3</c:v>
                </c:pt>
                <c:pt idx="771">
                  <c:v>25.3</c:v>
                </c:pt>
                <c:pt idx="772">
                  <c:v>23</c:v>
                </c:pt>
                <c:pt idx="773">
                  <c:v>22.7</c:v>
                </c:pt>
                <c:pt idx="774">
                  <c:v>22.2</c:v>
                </c:pt>
                <c:pt idx="775">
                  <c:v>21.2</c:v>
                </c:pt>
                <c:pt idx="776">
                  <c:v>21.5</c:v>
                </c:pt>
                <c:pt idx="777">
                  <c:v>21.2</c:v>
                </c:pt>
                <c:pt idx="778">
                  <c:v>21.4</c:v>
                </c:pt>
                <c:pt idx="779">
                  <c:v>20.6</c:v>
                </c:pt>
                <c:pt idx="780">
                  <c:v>21.2</c:v>
                </c:pt>
                <c:pt idx="781">
                  <c:v>21.9</c:v>
                </c:pt>
                <c:pt idx="782">
                  <c:v>19.8</c:v>
                </c:pt>
                <c:pt idx="783">
                  <c:v>20.3</c:v>
                </c:pt>
                <c:pt idx="784">
                  <c:v>18.7</c:v>
                </c:pt>
                <c:pt idx="785">
                  <c:v>17.899999999999999</c:v>
                </c:pt>
                <c:pt idx="786">
                  <c:v>18.5</c:v>
                </c:pt>
                <c:pt idx="787">
                  <c:v>19.100000000000001</c:v>
                </c:pt>
                <c:pt idx="788">
                  <c:v>17.5</c:v>
                </c:pt>
                <c:pt idx="789">
                  <c:v>16.3</c:v>
                </c:pt>
                <c:pt idx="790">
                  <c:v>16.8</c:v>
                </c:pt>
                <c:pt idx="791">
                  <c:v>16.2</c:v>
                </c:pt>
                <c:pt idx="792">
                  <c:v>16.7</c:v>
                </c:pt>
                <c:pt idx="793">
                  <c:v>17.8</c:v>
                </c:pt>
                <c:pt idx="794">
                  <c:v>15.9</c:v>
                </c:pt>
                <c:pt idx="795">
                  <c:v>17</c:v>
                </c:pt>
                <c:pt idx="796">
                  <c:v>16.8</c:v>
                </c:pt>
                <c:pt idx="797">
                  <c:v>15.9</c:v>
                </c:pt>
                <c:pt idx="798">
                  <c:v>15.6</c:v>
                </c:pt>
                <c:pt idx="799">
                  <c:v>15.3</c:v>
                </c:pt>
                <c:pt idx="800">
                  <c:v>14.9</c:v>
                </c:pt>
                <c:pt idx="801">
                  <c:v>15.9</c:v>
                </c:pt>
                <c:pt idx="802">
                  <c:v>16.3</c:v>
                </c:pt>
                <c:pt idx="803">
                  <c:v>16</c:v>
                </c:pt>
                <c:pt idx="804">
                  <c:v>15.5</c:v>
                </c:pt>
                <c:pt idx="805">
                  <c:v>14</c:v>
                </c:pt>
                <c:pt idx="806">
                  <c:v>15.5</c:v>
                </c:pt>
                <c:pt idx="807">
                  <c:v>14.2</c:v>
                </c:pt>
                <c:pt idx="808">
                  <c:v>15.9</c:v>
                </c:pt>
                <c:pt idx="809">
                  <c:v>15.8</c:v>
                </c:pt>
                <c:pt idx="810">
                  <c:v>15</c:v>
                </c:pt>
                <c:pt idx="811">
                  <c:v>14</c:v>
                </c:pt>
                <c:pt idx="812">
                  <c:v>14.2</c:v>
                </c:pt>
                <c:pt idx="813">
                  <c:v>15.2</c:v>
                </c:pt>
                <c:pt idx="814">
                  <c:v>14.6</c:v>
                </c:pt>
                <c:pt idx="815">
                  <c:v>14.1</c:v>
                </c:pt>
                <c:pt idx="816">
                  <c:v>13.9</c:v>
                </c:pt>
                <c:pt idx="817">
                  <c:v>13.1</c:v>
                </c:pt>
                <c:pt idx="818">
                  <c:v>14.4</c:v>
                </c:pt>
                <c:pt idx="819">
                  <c:v>12.1</c:v>
                </c:pt>
                <c:pt idx="820">
                  <c:v>13.6</c:v>
                </c:pt>
                <c:pt idx="821">
                  <c:v>13.6</c:v>
                </c:pt>
                <c:pt idx="822">
                  <c:v>13.4</c:v>
                </c:pt>
                <c:pt idx="823">
                  <c:v>13.5</c:v>
                </c:pt>
                <c:pt idx="824">
                  <c:v>12.5</c:v>
                </c:pt>
                <c:pt idx="825">
                  <c:v>13</c:v>
                </c:pt>
                <c:pt idx="826">
                  <c:v>12.5</c:v>
                </c:pt>
                <c:pt idx="827">
                  <c:v>13.9</c:v>
                </c:pt>
                <c:pt idx="828">
                  <c:v>13.1</c:v>
                </c:pt>
                <c:pt idx="829">
                  <c:v>11.7</c:v>
                </c:pt>
                <c:pt idx="830">
                  <c:v>14</c:v>
                </c:pt>
                <c:pt idx="831">
                  <c:v>12.8</c:v>
                </c:pt>
                <c:pt idx="832">
                  <c:v>13.9</c:v>
                </c:pt>
                <c:pt idx="833">
                  <c:v>13.6</c:v>
                </c:pt>
                <c:pt idx="834">
                  <c:v>13.4</c:v>
                </c:pt>
                <c:pt idx="835">
                  <c:v>13</c:v>
                </c:pt>
                <c:pt idx="836">
                  <c:v>13.8</c:v>
                </c:pt>
                <c:pt idx="837">
                  <c:v>13.3</c:v>
                </c:pt>
                <c:pt idx="838">
                  <c:v>14.7</c:v>
                </c:pt>
                <c:pt idx="839">
                  <c:v>14.3</c:v>
                </c:pt>
                <c:pt idx="840">
                  <c:v>12.9</c:v>
                </c:pt>
                <c:pt idx="841">
                  <c:v>13.6</c:v>
                </c:pt>
                <c:pt idx="842">
                  <c:v>14.5</c:v>
                </c:pt>
                <c:pt idx="843">
                  <c:v>14.3</c:v>
                </c:pt>
                <c:pt idx="844">
                  <c:v>13</c:v>
                </c:pt>
                <c:pt idx="845">
                  <c:v>13.5</c:v>
                </c:pt>
                <c:pt idx="846">
                  <c:v>14.2</c:v>
                </c:pt>
                <c:pt idx="847">
                  <c:v>14.8</c:v>
                </c:pt>
                <c:pt idx="848">
                  <c:v>13.5</c:v>
                </c:pt>
                <c:pt idx="849">
                  <c:v>12.9</c:v>
                </c:pt>
                <c:pt idx="850">
                  <c:v>14.2</c:v>
                </c:pt>
                <c:pt idx="851">
                  <c:v>14.1</c:v>
                </c:pt>
                <c:pt idx="852">
                  <c:v>13.3</c:v>
                </c:pt>
                <c:pt idx="853">
                  <c:v>13.8</c:v>
                </c:pt>
                <c:pt idx="854">
                  <c:v>14.5</c:v>
                </c:pt>
                <c:pt idx="855">
                  <c:v>15.7</c:v>
                </c:pt>
                <c:pt idx="856">
                  <c:v>14.3</c:v>
                </c:pt>
                <c:pt idx="857">
                  <c:v>15.1</c:v>
                </c:pt>
                <c:pt idx="858">
                  <c:v>13.7</c:v>
                </c:pt>
                <c:pt idx="859">
                  <c:v>14.1</c:v>
                </c:pt>
                <c:pt idx="860">
                  <c:v>15.6</c:v>
                </c:pt>
                <c:pt idx="861">
                  <c:v>15.4</c:v>
                </c:pt>
                <c:pt idx="862">
                  <c:v>16</c:v>
                </c:pt>
                <c:pt idx="863">
                  <c:v>14.5</c:v>
                </c:pt>
                <c:pt idx="864">
                  <c:v>14.3</c:v>
                </c:pt>
                <c:pt idx="865">
                  <c:v>13.1</c:v>
                </c:pt>
                <c:pt idx="866">
                  <c:v>14.6</c:v>
                </c:pt>
                <c:pt idx="867">
                  <c:v>14.3</c:v>
                </c:pt>
                <c:pt idx="868">
                  <c:v>14</c:v>
                </c:pt>
                <c:pt idx="869">
                  <c:v>14.9</c:v>
                </c:pt>
                <c:pt idx="870">
                  <c:v>15.4</c:v>
                </c:pt>
                <c:pt idx="871">
                  <c:v>15.8</c:v>
                </c:pt>
                <c:pt idx="872">
                  <c:v>14.1</c:v>
                </c:pt>
                <c:pt idx="873">
                  <c:v>13.6</c:v>
                </c:pt>
                <c:pt idx="874">
                  <c:v>14.4</c:v>
                </c:pt>
                <c:pt idx="875">
                  <c:v>16</c:v>
                </c:pt>
                <c:pt idx="876">
                  <c:v>14.3</c:v>
                </c:pt>
                <c:pt idx="877">
                  <c:v>14.1</c:v>
                </c:pt>
                <c:pt idx="878">
                  <c:v>14.7</c:v>
                </c:pt>
                <c:pt idx="879">
                  <c:v>15.2</c:v>
                </c:pt>
                <c:pt idx="880">
                  <c:v>15.6</c:v>
                </c:pt>
                <c:pt idx="881">
                  <c:v>14</c:v>
                </c:pt>
                <c:pt idx="882">
                  <c:v>13.6</c:v>
                </c:pt>
                <c:pt idx="883">
                  <c:v>13</c:v>
                </c:pt>
                <c:pt idx="884">
                  <c:v>12.5</c:v>
                </c:pt>
                <c:pt idx="885">
                  <c:v>12.3</c:v>
                </c:pt>
                <c:pt idx="886">
                  <c:v>12.5</c:v>
                </c:pt>
                <c:pt idx="887">
                  <c:v>13.9</c:v>
                </c:pt>
                <c:pt idx="888">
                  <c:v>14.1</c:v>
                </c:pt>
                <c:pt idx="889">
                  <c:v>15.2</c:v>
                </c:pt>
                <c:pt idx="890">
                  <c:v>14.9</c:v>
                </c:pt>
                <c:pt idx="891">
                  <c:v>16.3</c:v>
                </c:pt>
                <c:pt idx="892">
                  <c:v>13.9</c:v>
                </c:pt>
                <c:pt idx="893">
                  <c:v>14.9</c:v>
                </c:pt>
                <c:pt idx="894">
                  <c:v>14.8</c:v>
                </c:pt>
                <c:pt idx="895">
                  <c:v>15.7</c:v>
                </c:pt>
                <c:pt idx="896">
                  <c:v>14.7</c:v>
                </c:pt>
                <c:pt idx="897">
                  <c:v>14.9</c:v>
                </c:pt>
                <c:pt idx="898">
                  <c:v>14.3</c:v>
                </c:pt>
                <c:pt idx="899">
                  <c:v>15.2</c:v>
                </c:pt>
                <c:pt idx="900">
                  <c:v>16.2</c:v>
                </c:pt>
                <c:pt idx="901">
                  <c:v>15.4</c:v>
                </c:pt>
                <c:pt idx="902">
                  <c:v>13.7</c:v>
                </c:pt>
                <c:pt idx="903">
                  <c:v>16.2</c:v>
                </c:pt>
                <c:pt idx="904">
                  <c:v>14.9</c:v>
                </c:pt>
                <c:pt idx="905">
                  <c:v>14.5</c:v>
                </c:pt>
                <c:pt idx="906">
                  <c:v>15.1</c:v>
                </c:pt>
                <c:pt idx="907">
                  <c:v>14.4</c:v>
                </c:pt>
                <c:pt idx="908">
                  <c:v>15</c:v>
                </c:pt>
                <c:pt idx="909">
                  <c:v>15.6</c:v>
                </c:pt>
                <c:pt idx="910">
                  <c:v>16</c:v>
                </c:pt>
                <c:pt idx="911">
                  <c:v>16.399999999999999</c:v>
                </c:pt>
                <c:pt idx="912">
                  <c:v>16</c:v>
                </c:pt>
                <c:pt idx="913">
                  <c:v>14.8</c:v>
                </c:pt>
                <c:pt idx="914">
                  <c:v>15.2</c:v>
                </c:pt>
                <c:pt idx="915">
                  <c:v>16.100000000000001</c:v>
                </c:pt>
                <c:pt idx="916">
                  <c:v>16</c:v>
                </c:pt>
                <c:pt idx="917">
                  <c:v>15</c:v>
                </c:pt>
                <c:pt idx="918">
                  <c:v>15.6</c:v>
                </c:pt>
                <c:pt idx="919">
                  <c:v>16.2</c:v>
                </c:pt>
                <c:pt idx="920">
                  <c:v>15.2</c:v>
                </c:pt>
                <c:pt idx="921">
                  <c:v>14.6</c:v>
                </c:pt>
                <c:pt idx="922">
                  <c:v>16.600000000000001</c:v>
                </c:pt>
                <c:pt idx="923">
                  <c:v>16.100000000000001</c:v>
                </c:pt>
                <c:pt idx="924">
                  <c:v>16.100000000000001</c:v>
                </c:pt>
                <c:pt idx="925">
                  <c:v>17.3</c:v>
                </c:pt>
                <c:pt idx="926">
                  <c:v>14.9</c:v>
                </c:pt>
                <c:pt idx="927">
                  <c:v>15.2</c:v>
                </c:pt>
                <c:pt idx="928">
                  <c:v>16</c:v>
                </c:pt>
                <c:pt idx="929">
                  <c:v>14.3</c:v>
                </c:pt>
                <c:pt idx="930">
                  <c:v>16.7</c:v>
                </c:pt>
                <c:pt idx="931">
                  <c:v>17</c:v>
                </c:pt>
                <c:pt idx="932">
                  <c:v>17.2</c:v>
                </c:pt>
                <c:pt idx="933">
                  <c:v>17.8</c:v>
                </c:pt>
                <c:pt idx="934">
                  <c:v>19</c:v>
                </c:pt>
                <c:pt idx="935">
                  <c:v>18.3</c:v>
                </c:pt>
                <c:pt idx="936">
                  <c:v>18.100000000000001</c:v>
                </c:pt>
                <c:pt idx="937">
                  <c:v>16.3</c:v>
                </c:pt>
                <c:pt idx="938">
                  <c:v>15.6</c:v>
                </c:pt>
                <c:pt idx="939">
                  <c:v>15.9</c:v>
                </c:pt>
                <c:pt idx="940">
                  <c:v>17.100000000000001</c:v>
                </c:pt>
                <c:pt idx="941">
                  <c:v>17.7</c:v>
                </c:pt>
                <c:pt idx="942">
                  <c:v>16.899999999999999</c:v>
                </c:pt>
                <c:pt idx="943">
                  <c:v>18.5</c:v>
                </c:pt>
                <c:pt idx="944">
                  <c:v>17.3</c:v>
                </c:pt>
                <c:pt idx="945">
                  <c:v>17.3</c:v>
                </c:pt>
                <c:pt idx="946">
                  <c:v>17.3</c:v>
                </c:pt>
                <c:pt idx="947">
                  <c:v>18.7</c:v>
                </c:pt>
                <c:pt idx="948">
                  <c:v>18.8</c:v>
                </c:pt>
                <c:pt idx="949">
                  <c:v>19.100000000000001</c:v>
                </c:pt>
                <c:pt idx="950">
                  <c:v>20.399999999999999</c:v>
                </c:pt>
                <c:pt idx="951">
                  <c:v>19</c:v>
                </c:pt>
                <c:pt idx="952">
                  <c:v>19.7</c:v>
                </c:pt>
                <c:pt idx="953">
                  <c:v>19.3</c:v>
                </c:pt>
                <c:pt idx="954">
                  <c:v>20.9</c:v>
                </c:pt>
                <c:pt idx="955">
                  <c:v>19.7</c:v>
                </c:pt>
                <c:pt idx="956">
                  <c:v>19</c:v>
                </c:pt>
                <c:pt idx="957">
                  <c:v>20.5</c:v>
                </c:pt>
                <c:pt idx="958">
                  <c:v>18.8</c:v>
                </c:pt>
                <c:pt idx="959">
                  <c:v>18.7</c:v>
                </c:pt>
                <c:pt idx="960">
                  <c:v>18.8</c:v>
                </c:pt>
                <c:pt idx="961">
                  <c:v>18.5</c:v>
                </c:pt>
                <c:pt idx="962">
                  <c:v>19</c:v>
                </c:pt>
                <c:pt idx="963">
                  <c:v>19.8</c:v>
                </c:pt>
                <c:pt idx="964">
                  <c:v>18.8</c:v>
                </c:pt>
                <c:pt idx="965">
                  <c:v>19.399999999999999</c:v>
                </c:pt>
                <c:pt idx="966">
                  <c:v>18.100000000000001</c:v>
                </c:pt>
                <c:pt idx="967">
                  <c:v>18.399999999999999</c:v>
                </c:pt>
                <c:pt idx="968">
                  <c:v>20</c:v>
                </c:pt>
                <c:pt idx="969">
                  <c:v>19</c:v>
                </c:pt>
                <c:pt idx="970">
                  <c:v>17</c:v>
                </c:pt>
                <c:pt idx="971">
                  <c:v>18.2</c:v>
                </c:pt>
                <c:pt idx="972">
                  <c:v>19.100000000000001</c:v>
                </c:pt>
                <c:pt idx="973">
                  <c:v>18.600000000000001</c:v>
                </c:pt>
                <c:pt idx="974">
                  <c:v>17.399999999999999</c:v>
                </c:pt>
                <c:pt idx="975">
                  <c:v>16.8</c:v>
                </c:pt>
                <c:pt idx="976">
                  <c:v>18</c:v>
                </c:pt>
                <c:pt idx="977">
                  <c:v>17.7</c:v>
                </c:pt>
                <c:pt idx="978">
                  <c:v>18</c:v>
                </c:pt>
                <c:pt idx="979">
                  <c:v>18.100000000000001</c:v>
                </c:pt>
                <c:pt idx="980">
                  <c:v>17.600000000000001</c:v>
                </c:pt>
                <c:pt idx="981">
                  <c:v>15.9</c:v>
                </c:pt>
                <c:pt idx="982">
                  <c:v>16.8</c:v>
                </c:pt>
                <c:pt idx="983">
                  <c:v>16.600000000000001</c:v>
                </c:pt>
                <c:pt idx="984">
                  <c:v>16.600000000000001</c:v>
                </c:pt>
                <c:pt idx="985">
                  <c:v>16</c:v>
                </c:pt>
                <c:pt idx="986">
                  <c:v>16</c:v>
                </c:pt>
                <c:pt idx="987">
                  <c:v>15.6</c:v>
                </c:pt>
                <c:pt idx="988">
                  <c:v>15.9</c:v>
                </c:pt>
                <c:pt idx="989">
                  <c:v>15.9</c:v>
                </c:pt>
                <c:pt idx="990">
                  <c:v>14.8</c:v>
                </c:pt>
                <c:pt idx="991">
                  <c:v>15.3</c:v>
                </c:pt>
                <c:pt idx="992">
                  <c:v>16.3</c:v>
                </c:pt>
                <c:pt idx="993">
                  <c:v>15.5</c:v>
                </c:pt>
                <c:pt idx="994">
                  <c:v>15.8</c:v>
                </c:pt>
                <c:pt idx="995">
                  <c:v>15.3</c:v>
                </c:pt>
                <c:pt idx="996">
                  <c:v>15.9</c:v>
                </c:pt>
                <c:pt idx="997">
                  <c:v>14.8</c:v>
                </c:pt>
                <c:pt idx="998">
                  <c:v>15.6</c:v>
                </c:pt>
                <c:pt idx="999">
                  <c:v>16.100000000000001</c:v>
                </c:pt>
                <c:pt idx="1000">
                  <c:v>14.7</c:v>
                </c:pt>
                <c:pt idx="1001">
                  <c:v>15.7</c:v>
                </c:pt>
                <c:pt idx="1002">
                  <c:v>15.2</c:v>
                </c:pt>
                <c:pt idx="1003">
                  <c:v>16.100000000000001</c:v>
                </c:pt>
                <c:pt idx="1004">
                  <c:v>15.5</c:v>
                </c:pt>
                <c:pt idx="1005">
                  <c:v>16.399999999999999</c:v>
                </c:pt>
                <c:pt idx="1006">
                  <c:v>16.399999999999999</c:v>
                </c:pt>
                <c:pt idx="1007">
                  <c:v>16.600000000000001</c:v>
                </c:pt>
                <c:pt idx="1008">
                  <c:v>17.3</c:v>
                </c:pt>
                <c:pt idx="1009">
                  <c:v>16.8</c:v>
                </c:pt>
                <c:pt idx="1010">
                  <c:v>18.399999999999999</c:v>
                </c:pt>
                <c:pt idx="1011">
                  <c:v>17.8</c:v>
                </c:pt>
                <c:pt idx="1012">
                  <c:v>16.600000000000001</c:v>
                </c:pt>
                <c:pt idx="1013">
                  <c:v>18.899999999999999</c:v>
                </c:pt>
                <c:pt idx="1014">
                  <c:v>19.5</c:v>
                </c:pt>
                <c:pt idx="1015">
                  <c:v>18.5</c:v>
                </c:pt>
                <c:pt idx="1016">
                  <c:v>20</c:v>
                </c:pt>
                <c:pt idx="1017">
                  <c:v>19.600000000000001</c:v>
                </c:pt>
                <c:pt idx="1018">
                  <c:v>20.3</c:v>
                </c:pt>
                <c:pt idx="1019">
                  <c:v>20.6</c:v>
                </c:pt>
                <c:pt idx="1020">
                  <c:v>21.1</c:v>
                </c:pt>
                <c:pt idx="1021">
                  <c:v>20.5</c:v>
                </c:pt>
                <c:pt idx="1022">
                  <c:v>21.8</c:v>
                </c:pt>
                <c:pt idx="1023">
                  <c:v>20.7</c:v>
                </c:pt>
                <c:pt idx="1024">
                  <c:v>22.2</c:v>
                </c:pt>
                <c:pt idx="1025">
                  <c:v>24.2</c:v>
                </c:pt>
                <c:pt idx="1026">
                  <c:v>23.9</c:v>
                </c:pt>
                <c:pt idx="1027">
                  <c:v>24.2</c:v>
                </c:pt>
                <c:pt idx="1028">
                  <c:v>23.8</c:v>
                </c:pt>
                <c:pt idx="1029">
                  <c:v>25.4</c:v>
                </c:pt>
                <c:pt idx="1030">
                  <c:v>24.2</c:v>
                </c:pt>
                <c:pt idx="1031">
                  <c:v>25.7</c:v>
                </c:pt>
                <c:pt idx="1032">
                  <c:v>25.4</c:v>
                </c:pt>
                <c:pt idx="1033">
                  <c:v>26</c:v>
                </c:pt>
                <c:pt idx="1034">
                  <c:v>25.2</c:v>
                </c:pt>
                <c:pt idx="1035">
                  <c:v>26.9</c:v>
                </c:pt>
                <c:pt idx="1036">
                  <c:v>26.8</c:v>
                </c:pt>
                <c:pt idx="1037">
                  <c:v>27.6</c:v>
                </c:pt>
                <c:pt idx="1038">
                  <c:v>29.5</c:v>
                </c:pt>
                <c:pt idx="1039">
                  <c:v>28.9</c:v>
                </c:pt>
                <c:pt idx="1040">
                  <c:v>28.8</c:v>
                </c:pt>
                <c:pt idx="1041">
                  <c:v>27.6</c:v>
                </c:pt>
                <c:pt idx="1042">
                  <c:v>29.3</c:v>
                </c:pt>
                <c:pt idx="1043">
                  <c:v>30</c:v>
                </c:pt>
                <c:pt idx="1044">
                  <c:v>29.2</c:v>
                </c:pt>
                <c:pt idx="1045">
                  <c:v>29.1</c:v>
                </c:pt>
                <c:pt idx="1046">
                  <c:v>30.2</c:v>
                </c:pt>
                <c:pt idx="1047">
                  <c:v>29.2</c:v>
                </c:pt>
                <c:pt idx="1048">
                  <c:v>29.5</c:v>
                </c:pt>
                <c:pt idx="1049">
                  <c:v>28.1</c:v>
                </c:pt>
                <c:pt idx="1050">
                  <c:v>30</c:v>
                </c:pt>
                <c:pt idx="1051">
                  <c:v>28.1</c:v>
                </c:pt>
                <c:pt idx="1052">
                  <c:v>30.6</c:v>
                </c:pt>
                <c:pt idx="1053">
                  <c:v>28.2</c:v>
                </c:pt>
                <c:pt idx="1054">
                  <c:v>30</c:v>
                </c:pt>
                <c:pt idx="1055">
                  <c:v>29</c:v>
                </c:pt>
                <c:pt idx="1056">
                  <c:v>29.8</c:v>
                </c:pt>
                <c:pt idx="1057">
                  <c:v>29.4</c:v>
                </c:pt>
                <c:pt idx="1058">
                  <c:v>29.9</c:v>
                </c:pt>
                <c:pt idx="1059">
                  <c:v>29.3</c:v>
                </c:pt>
                <c:pt idx="1060">
                  <c:v>29.9</c:v>
                </c:pt>
                <c:pt idx="1061">
                  <c:v>29.5</c:v>
                </c:pt>
                <c:pt idx="1062">
                  <c:v>28.9</c:v>
                </c:pt>
                <c:pt idx="1063">
                  <c:v>29.3</c:v>
                </c:pt>
                <c:pt idx="1064">
                  <c:v>28.5</c:v>
                </c:pt>
                <c:pt idx="1065">
                  <c:v>29.9</c:v>
                </c:pt>
                <c:pt idx="1066">
                  <c:v>29.2</c:v>
                </c:pt>
                <c:pt idx="1067">
                  <c:v>28.3</c:v>
                </c:pt>
                <c:pt idx="1068">
                  <c:v>30.4</c:v>
                </c:pt>
                <c:pt idx="1069">
                  <c:v>28.7</c:v>
                </c:pt>
                <c:pt idx="1070">
                  <c:v>28.8</c:v>
                </c:pt>
                <c:pt idx="1071">
                  <c:v>28.4</c:v>
                </c:pt>
                <c:pt idx="1072">
                  <c:v>28.5</c:v>
                </c:pt>
                <c:pt idx="1073">
                  <c:v>28.2</c:v>
                </c:pt>
                <c:pt idx="1074">
                  <c:v>27.5</c:v>
                </c:pt>
                <c:pt idx="1075">
                  <c:v>28.4</c:v>
                </c:pt>
                <c:pt idx="1076">
                  <c:v>28.1</c:v>
                </c:pt>
                <c:pt idx="1077">
                  <c:v>27.2</c:v>
                </c:pt>
                <c:pt idx="1078">
                  <c:v>27.8</c:v>
                </c:pt>
                <c:pt idx="1079">
                  <c:v>27.6</c:v>
                </c:pt>
                <c:pt idx="1080">
                  <c:v>27.4</c:v>
                </c:pt>
                <c:pt idx="1081">
                  <c:v>27</c:v>
                </c:pt>
                <c:pt idx="1082">
                  <c:v>26.4</c:v>
                </c:pt>
                <c:pt idx="1083">
                  <c:v>26.3</c:v>
                </c:pt>
                <c:pt idx="1084">
                  <c:v>27</c:v>
                </c:pt>
                <c:pt idx="1085">
                  <c:v>25.5</c:v>
                </c:pt>
                <c:pt idx="1086">
                  <c:v>25.3</c:v>
                </c:pt>
                <c:pt idx="1087">
                  <c:v>26.9</c:v>
                </c:pt>
                <c:pt idx="1088">
                  <c:v>26.3</c:v>
                </c:pt>
                <c:pt idx="1089">
                  <c:v>27.3</c:v>
                </c:pt>
                <c:pt idx="1090">
                  <c:v>27.9</c:v>
                </c:pt>
                <c:pt idx="1091">
                  <c:v>26.9</c:v>
                </c:pt>
                <c:pt idx="1092">
                  <c:v>26.4</c:v>
                </c:pt>
                <c:pt idx="1093">
                  <c:v>26.5</c:v>
                </c:pt>
                <c:pt idx="1094">
                  <c:v>25.8</c:v>
                </c:pt>
                <c:pt idx="1095">
                  <c:v>25.2</c:v>
                </c:pt>
                <c:pt idx="1096">
                  <c:v>26.1</c:v>
                </c:pt>
                <c:pt idx="1097">
                  <c:v>25.5</c:v>
                </c:pt>
                <c:pt idx="1098">
                  <c:v>26.1</c:v>
                </c:pt>
                <c:pt idx="1099">
                  <c:v>26.3</c:v>
                </c:pt>
                <c:pt idx="1100">
                  <c:v>25.3</c:v>
                </c:pt>
                <c:pt idx="1101">
                  <c:v>25.8</c:v>
                </c:pt>
                <c:pt idx="1102">
                  <c:v>25.2</c:v>
                </c:pt>
                <c:pt idx="1103">
                  <c:v>24.8</c:v>
                </c:pt>
                <c:pt idx="1104">
                  <c:v>24.5</c:v>
                </c:pt>
                <c:pt idx="1105">
                  <c:v>24.2</c:v>
                </c:pt>
                <c:pt idx="1106">
                  <c:v>24.3</c:v>
                </c:pt>
                <c:pt idx="1107">
                  <c:v>23.9</c:v>
                </c:pt>
                <c:pt idx="1108">
                  <c:v>24.8</c:v>
                </c:pt>
                <c:pt idx="1109">
                  <c:v>24.2</c:v>
                </c:pt>
                <c:pt idx="1110">
                  <c:v>24.4</c:v>
                </c:pt>
                <c:pt idx="1111">
                  <c:v>24.2</c:v>
                </c:pt>
                <c:pt idx="1112">
                  <c:v>23.4</c:v>
                </c:pt>
                <c:pt idx="1113">
                  <c:v>23.4</c:v>
                </c:pt>
                <c:pt idx="1114">
                  <c:v>22.5</c:v>
                </c:pt>
                <c:pt idx="1115">
                  <c:v>24.3</c:v>
                </c:pt>
                <c:pt idx="1116">
                  <c:v>22.2</c:v>
                </c:pt>
                <c:pt idx="1117">
                  <c:v>22.9</c:v>
                </c:pt>
                <c:pt idx="1118">
                  <c:v>21.7</c:v>
                </c:pt>
                <c:pt idx="1119">
                  <c:v>21.9</c:v>
                </c:pt>
                <c:pt idx="1120">
                  <c:v>22</c:v>
                </c:pt>
                <c:pt idx="1121">
                  <c:v>21.7</c:v>
                </c:pt>
                <c:pt idx="1122">
                  <c:v>21</c:v>
                </c:pt>
                <c:pt idx="1123">
                  <c:v>21.8</c:v>
                </c:pt>
                <c:pt idx="1124">
                  <c:v>21.8</c:v>
                </c:pt>
                <c:pt idx="1125">
                  <c:v>20.9</c:v>
                </c:pt>
                <c:pt idx="1126">
                  <c:v>23.3</c:v>
                </c:pt>
                <c:pt idx="1127">
                  <c:v>23.2</c:v>
                </c:pt>
                <c:pt idx="1128">
                  <c:v>22.2</c:v>
                </c:pt>
                <c:pt idx="1129">
                  <c:v>19</c:v>
                </c:pt>
                <c:pt idx="1130">
                  <c:v>19.3</c:v>
                </c:pt>
                <c:pt idx="1131">
                  <c:v>17</c:v>
                </c:pt>
                <c:pt idx="1132">
                  <c:v>18</c:v>
                </c:pt>
                <c:pt idx="1133">
                  <c:v>18.8</c:v>
                </c:pt>
                <c:pt idx="1134">
                  <c:v>20.3</c:v>
                </c:pt>
                <c:pt idx="1135">
                  <c:v>19.3</c:v>
                </c:pt>
                <c:pt idx="1136">
                  <c:v>22</c:v>
                </c:pt>
                <c:pt idx="1137">
                  <c:v>19.8</c:v>
                </c:pt>
                <c:pt idx="1138">
                  <c:v>19.399999999999999</c:v>
                </c:pt>
                <c:pt idx="1139">
                  <c:v>17.2</c:v>
                </c:pt>
                <c:pt idx="1140">
                  <c:v>18</c:v>
                </c:pt>
                <c:pt idx="1141">
                  <c:v>18</c:v>
                </c:pt>
                <c:pt idx="1142">
                  <c:v>17.7</c:v>
                </c:pt>
                <c:pt idx="1143">
                  <c:v>18.399999999999999</c:v>
                </c:pt>
                <c:pt idx="1144">
                  <c:v>20</c:v>
                </c:pt>
                <c:pt idx="1145">
                  <c:v>19.2</c:v>
                </c:pt>
                <c:pt idx="1146">
                  <c:v>18.3</c:v>
                </c:pt>
                <c:pt idx="1147">
                  <c:v>18.3</c:v>
                </c:pt>
                <c:pt idx="1148">
                  <c:v>18</c:v>
                </c:pt>
                <c:pt idx="1149">
                  <c:v>18.399999999999999</c:v>
                </c:pt>
                <c:pt idx="1150">
                  <c:v>17.399999999999999</c:v>
                </c:pt>
                <c:pt idx="1151">
                  <c:v>17.100000000000001</c:v>
                </c:pt>
                <c:pt idx="1152">
                  <c:v>17.3</c:v>
                </c:pt>
                <c:pt idx="1153">
                  <c:v>17.7</c:v>
                </c:pt>
                <c:pt idx="1154">
                  <c:v>16.100000000000001</c:v>
                </c:pt>
                <c:pt idx="1155">
                  <c:v>16.399999999999999</c:v>
                </c:pt>
                <c:pt idx="1156">
                  <c:v>15.9</c:v>
                </c:pt>
                <c:pt idx="1157">
                  <c:v>16.7</c:v>
                </c:pt>
                <c:pt idx="1158">
                  <c:v>17.2</c:v>
                </c:pt>
                <c:pt idx="1159">
                  <c:v>16.600000000000001</c:v>
                </c:pt>
                <c:pt idx="1160">
                  <c:v>15.6</c:v>
                </c:pt>
                <c:pt idx="1161">
                  <c:v>16.2</c:v>
                </c:pt>
                <c:pt idx="1162">
                  <c:v>14.1</c:v>
                </c:pt>
                <c:pt idx="1163">
                  <c:v>14.7</c:v>
                </c:pt>
                <c:pt idx="1164">
                  <c:v>15.3</c:v>
                </c:pt>
                <c:pt idx="1165">
                  <c:v>15.5</c:v>
                </c:pt>
                <c:pt idx="1166">
                  <c:v>15.4</c:v>
                </c:pt>
                <c:pt idx="1167">
                  <c:v>16</c:v>
                </c:pt>
                <c:pt idx="1168">
                  <c:v>15.6</c:v>
                </c:pt>
                <c:pt idx="1169">
                  <c:v>15.7</c:v>
                </c:pt>
                <c:pt idx="1170">
                  <c:v>16.100000000000001</c:v>
                </c:pt>
                <c:pt idx="1171">
                  <c:v>15.2</c:v>
                </c:pt>
                <c:pt idx="1172">
                  <c:v>15.7</c:v>
                </c:pt>
                <c:pt idx="1173">
                  <c:v>16.600000000000001</c:v>
                </c:pt>
                <c:pt idx="1174">
                  <c:v>15.3</c:v>
                </c:pt>
                <c:pt idx="1175">
                  <c:v>17.3</c:v>
                </c:pt>
                <c:pt idx="1176">
                  <c:v>17.399999999999999</c:v>
                </c:pt>
                <c:pt idx="1177">
                  <c:v>17.3</c:v>
                </c:pt>
                <c:pt idx="1178">
                  <c:v>17.8</c:v>
                </c:pt>
                <c:pt idx="1179">
                  <c:v>18.7</c:v>
                </c:pt>
                <c:pt idx="1180">
                  <c:v>18.399999999999999</c:v>
                </c:pt>
                <c:pt idx="1181">
                  <c:v>18.399999999999999</c:v>
                </c:pt>
                <c:pt idx="1182">
                  <c:v>18.3</c:v>
                </c:pt>
                <c:pt idx="1183">
                  <c:v>18.7</c:v>
                </c:pt>
                <c:pt idx="1184">
                  <c:v>19.7</c:v>
                </c:pt>
                <c:pt idx="1185">
                  <c:v>19.2</c:v>
                </c:pt>
                <c:pt idx="1186">
                  <c:v>19.899999999999999</c:v>
                </c:pt>
                <c:pt idx="1187">
                  <c:v>19.399999999999999</c:v>
                </c:pt>
                <c:pt idx="1188">
                  <c:v>19.899999999999999</c:v>
                </c:pt>
                <c:pt idx="1189">
                  <c:v>20.100000000000001</c:v>
                </c:pt>
                <c:pt idx="1190">
                  <c:v>20.8</c:v>
                </c:pt>
                <c:pt idx="1191">
                  <c:v>20.7</c:v>
                </c:pt>
                <c:pt idx="1192">
                  <c:v>21.5</c:v>
                </c:pt>
                <c:pt idx="1193">
                  <c:v>20.8</c:v>
                </c:pt>
                <c:pt idx="1194">
                  <c:v>20.5</c:v>
                </c:pt>
                <c:pt idx="1195">
                  <c:v>21.7</c:v>
                </c:pt>
                <c:pt idx="1196">
                  <c:v>20.399999999999999</c:v>
                </c:pt>
                <c:pt idx="1197">
                  <c:v>22.2</c:v>
                </c:pt>
                <c:pt idx="1198">
                  <c:v>22.1</c:v>
                </c:pt>
                <c:pt idx="1199">
                  <c:v>21.3</c:v>
                </c:pt>
                <c:pt idx="1200">
                  <c:v>22.4</c:v>
                </c:pt>
                <c:pt idx="1201">
                  <c:v>23.9</c:v>
                </c:pt>
                <c:pt idx="1202">
                  <c:v>22.9</c:v>
                </c:pt>
                <c:pt idx="1203">
                  <c:v>22.6</c:v>
                </c:pt>
                <c:pt idx="1204">
                  <c:v>23.5</c:v>
                </c:pt>
                <c:pt idx="1205">
                  <c:v>23.5</c:v>
                </c:pt>
                <c:pt idx="1206">
                  <c:v>22.9</c:v>
                </c:pt>
                <c:pt idx="1207">
                  <c:v>23.2</c:v>
                </c:pt>
                <c:pt idx="1208">
                  <c:v>23.3</c:v>
                </c:pt>
                <c:pt idx="1209">
                  <c:v>23</c:v>
                </c:pt>
                <c:pt idx="1210">
                  <c:v>24.3</c:v>
                </c:pt>
                <c:pt idx="1211">
                  <c:v>22.9</c:v>
                </c:pt>
                <c:pt idx="1212">
                  <c:v>23.5</c:v>
                </c:pt>
                <c:pt idx="1213">
                  <c:v>23.2</c:v>
                </c:pt>
                <c:pt idx="1214">
                  <c:v>24.5</c:v>
                </c:pt>
                <c:pt idx="1215">
                  <c:v>24.3</c:v>
                </c:pt>
                <c:pt idx="1216">
                  <c:v>25.2</c:v>
                </c:pt>
                <c:pt idx="1217">
                  <c:v>23.3</c:v>
                </c:pt>
                <c:pt idx="1218">
                  <c:v>24.3</c:v>
                </c:pt>
                <c:pt idx="1219">
                  <c:v>23.9</c:v>
                </c:pt>
                <c:pt idx="1220">
                  <c:v>25.2</c:v>
                </c:pt>
                <c:pt idx="1221">
                  <c:v>24.3</c:v>
                </c:pt>
                <c:pt idx="1222">
                  <c:v>24.7</c:v>
                </c:pt>
                <c:pt idx="1223">
                  <c:v>23.7</c:v>
                </c:pt>
                <c:pt idx="1224">
                  <c:v>23.6</c:v>
                </c:pt>
                <c:pt idx="1225">
                  <c:v>24.1</c:v>
                </c:pt>
                <c:pt idx="1226">
                  <c:v>24.9</c:v>
                </c:pt>
                <c:pt idx="1227">
                  <c:v>25.3</c:v>
                </c:pt>
                <c:pt idx="1228">
                  <c:v>25.6</c:v>
                </c:pt>
                <c:pt idx="1229">
                  <c:v>24.8</c:v>
                </c:pt>
                <c:pt idx="1230">
                  <c:v>23.6</c:v>
                </c:pt>
                <c:pt idx="1231">
                  <c:v>24.7</c:v>
                </c:pt>
                <c:pt idx="1232">
                  <c:v>24.3</c:v>
                </c:pt>
                <c:pt idx="1233">
                  <c:v>24</c:v>
                </c:pt>
                <c:pt idx="1234">
                  <c:v>24.9</c:v>
                </c:pt>
                <c:pt idx="1235">
                  <c:v>24.2</c:v>
                </c:pt>
                <c:pt idx="1236">
                  <c:v>23.8</c:v>
                </c:pt>
                <c:pt idx="1237">
                  <c:v>22.4</c:v>
                </c:pt>
                <c:pt idx="1238">
                  <c:v>24.1</c:v>
                </c:pt>
                <c:pt idx="1239">
                  <c:v>23.6</c:v>
                </c:pt>
                <c:pt idx="1240">
                  <c:v>23.6</c:v>
                </c:pt>
                <c:pt idx="1241">
                  <c:v>23</c:v>
                </c:pt>
                <c:pt idx="1242">
                  <c:v>21.9</c:v>
                </c:pt>
                <c:pt idx="1243">
                  <c:v>22.3</c:v>
                </c:pt>
                <c:pt idx="1244">
                  <c:v>20.8</c:v>
                </c:pt>
                <c:pt idx="1245">
                  <c:v>20.7</c:v>
                </c:pt>
                <c:pt idx="1246">
                  <c:v>21.3</c:v>
                </c:pt>
                <c:pt idx="1247">
                  <c:v>20.100000000000001</c:v>
                </c:pt>
                <c:pt idx="1248">
                  <c:v>20.399999999999999</c:v>
                </c:pt>
                <c:pt idx="1249">
                  <c:v>19.899999999999999</c:v>
                </c:pt>
                <c:pt idx="1250">
                  <c:v>19.5</c:v>
                </c:pt>
                <c:pt idx="1251">
                  <c:v>19.5</c:v>
                </c:pt>
                <c:pt idx="1252">
                  <c:v>18.600000000000001</c:v>
                </c:pt>
                <c:pt idx="1253">
                  <c:v>17.7</c:v>
                </c:pt>
                <c:pt idx="1254">
                  <c:v>18.600000000000001</c:v>
                </c:pt>
                <c:pt idx="1255">
                  <c:v>19.100000000000001</c:v>
                </c:pt>
                <c:pt idx="1256">
                  <c:v>17.899999999999999</c:v>
                </c:pt>
                <c:pt idx="1257">
                  <c:v>18.5</c:v>
                </c:pt>
                <c:pt idx="1258">
                  <c:v>18.3</c:v>
                </c:pt>
                <c:pt idx="1259">
                  <c:v>17.399999999999999</c:v>
                </c:pt>
                <c:pt idx="1260">
                  <c:v>18.7</c:v>
                </c:pt>
                <c:pt idx="1261">
                  <c:v>17.899999999999999</c:v>
                </c:pt>
                <c:pt idx="1262">
                  <c:v>17.8</c:v>
                </c:pt>
                <c:pt idx="1263">
                  <c:v>18.399999999999999</c:v>
                </c:pt>
                <c:pt idx="1264">
                  <c:v>19.5</c:v>
                </c:pt>
                <c:pt idx="1265">
                  <c:v>19.8</c:v>
                </c:pt>
                <c:pt idx="1266">
                  <c:v>19.399999999999999</c:v>
                </c:pt>
                <c:pt idx="1267">
                  <c:v>18.8</c:v>
                </c:pt>
                <c:pt idx="1268">
                  <c:v>19.3</c:v>
                </c:pt>
                <c:pt idx="1269">
                  <c:v>20.2</c:v>
                </c:pt>
                <c:pt idx="1270">
                  <c:v>21.3</c:v>
                </c:pt>
                <c:pt idx="1271">
                  <c:v>20.8</c:v>
                </c:pt>
                <c:pt idx="1272">
                  <c:v>21.5</c:v>
                </c:pt>
                <c:pt idx="1273">
                  <c:v>21.8</c:v>
                </c:pt>
                <c:pt idx="1274">
                  <c:v>22.5</c:v>
                </c:pt>
                <c:pt idx="1275">
                  <c:v>22.5</c:v>
                </c:pt>
                <c:pt idx="1276">
                  <c:v>23.1</c:v>
                </c:pt>
                <c:pt idx="1277">
                  <c:v>23.4</c:v>
                </c:pt>
                <c:pt idx="1278">
                  <c:v>23.2</c:v>
                </c:pt>
                <c:pt idx="1279">
                  <c:v>24.4</c:v>
                </c:pt>
                <c:pt idx="1280">
                  <c:v>24.7</c:v>
                </c:pt>
                <c:pt idx="1281">
                  <c:v>25</c:v>
                </c:pt>
                <c:pt idx="1282">
                  <c:v>24.9</c:v>
                </c:pt>
                <c:pt idx="1283">
                  <c:v>25</c:v>
                </c:pt>
                <c:pt idx="1284">
                  <c:v>26</c:v>
                </c:pt>
                <c:pt idx="1285">
                  <c:v>27</c:v>
                </c:pt>
                <c:pt idx="1286">
                  <c:v>27.1</c:v>
                </c:pt>
                <c:pt idx="1287">
                  <c:v>27.4</c:v>
                </c:pt>
                <c:pt idx="1288">
                  <c:v>28.7</c:v>
                </c:pt>
                <c:pt idx="1289">
                  <c:v>27.2</c:v>
                </c:pt>
                <c:pt idx="1290">
                  <c:v>27.6</c:v>
                </c:pt>
                <c:pt idx="1291">
                  <c:v>28.4</c:v>
                </c:pt>
                <c:pt idx="1292">
                  <c:v>28.9</c:v>
                </c:pt>
                <c:pt idx="1293">
                  <c:v>29.7</c:v>
                </c:pt>
                <c:pt idx="1294">
                  <c:v>28.9</c:v>
                </c:pt>
                <c:pt idx="1295">
                  <c:v>29.6</c:v>
                </c:pt>
                <c:pt idx="1296">
                  <c:v>31.1</c:v>
                </c:pt>
                <c:pt idx="1297">
                  <c:v>32</c:v>
                </c:pt>
                <c:pt idx="1298">
                  <c:v>33.700000000000003</c:v>
                </c:pt>
                <c:pt idx="1299">
                  <c:v>34.700000000000003</c:v>
                </c:pt>
                <c:pt idx="1300">
                  <c:v>34.200000000000003</c:v>
                </c:pt>
                <c:pt idx="1301">
                  <c:v>34.299999999999997</c:v>
                </c:pt>
                <c:pt idx="1302">
                  <c:v>32.9</c:v>
                </c:pt>
                <c:pt idx="1303">
                  <c:v>35.299999999999997</c:v>
                </c:pt>
                <c:pt idx="1304">
                  <c:v>34.9</c:v>
                </c:pt>
                <c:pt idx="1305">
                  <c:v>35.700000000000003</c:v>
                </c:pt>
                <c:pt idx="1306">
                  <c:v>36</c:v>
                </c:pt>
                <c:pt idx="1307">
                  <c:v>37.299999999999997</c:v>
                </c:pt>
                <c:pt idx="1308">
                  <c:v>37</c:v>
                </c:pt>
                <c:pt idx="1309">
                  <c:v>35.4</c:v>
                </c:pt>
                <c:pt idx="1310">
                  <c:v>35.4</c:v>
                </c:pt>
                <c:pt idx="1311">
                  <c:v>36</c:v>
                </c:pt>
                <c:pt idx="1312">
                  <c:v>37.200000000000003</c:v>
                </c:pt>
                <c:pt idx="1313">
                  <c:v>36.1</c:v>
                </c:pt>
                <c:pt idx="1314">
                  <c:v>36</c:v>
                </c:pt>
                <c:pt idx="1315">
                  <c:v>36.700000000000003</c:v>
                </c:pt>
                <c:pt idx="1316">
                  <c:v>36.6</c:v>
                </c:pt>
                <c:pt idx="1317">
                  <c:v>37.6</c:v>
                </c:pt>
                <c:pt idx="1318">
                  <c:v>36.799999999999997</c:v>
                </c:pt>
                <c:pt idx="1319">
                  <c:v>37.5</c:v>
                </c:pt>
                <c:pt idx="1320">
                  <c:v>37.700000000000003</c:v>
                </c:pt>
                <c:pt idx="1321">
                  <c:v>37.700000000000003</c:v>
                </c:pt>
                <c:pt idx="1322">
                  <c:v>37.700000000000003</c:v>
                </c:pt>
                <c:pt idx="1323">
                  <c:v>37.9</c:v>
                </c:pt>
                <c:pt idx="1324">
                  <c:v>37.799999999999997</c:v>
                </c:pt>
                <c:pt idx="1325">
                  <c:v>38.1</c:v>
                </c:pt>
                <c:pt idx="1326">
                  <c:v>38</c:v>
                </c:pt>
                <c:pt idx="1327">
                  <c:v>38.799999999999997</c:v>
                </c:pt>
                <c:pt idx="1328">
                  <c:v>37.700000000000003</c:v>
                </c:pt>
                <c:pt idx="1329">
                  <c:v>38.6</c:v>
                </c:pt>
                <c:pt idx="1330">
                  <c:v>38.799999999999997</c:v>
                </c:pt>
                <c:pt idx="1331">
                  <c:v>38</c:v>
                </c:pt>
                <c:pt idx="1332">
                  <c:v>39.6</c:v>
                </c:pt>
                <c:pt idx="1333">
                  <c:v>38.6</c:v>
                </c:pt>
                <c:pt idx="1334">
                  <c:v>38.9</c:v>
                </c:pt>
                <c:pt idx="1335">
                  <c:v>38.6</c:v>
                </c:pt>
                <c:pt idx="1336">
                  <c:v>39.4</c:v>
                </c:pt>
                <c:pt idx="1337">
                  <c:v>38.5</c:v>
                </c:pt>
                <c:pt idx="1338">
                  <c:v>37.700000000000003</c:v>
                </c:pt>
                <c:pt idx="1339">
                  <c:v>37.200000000000003</c:v>
                </c:pt>
                <c:pt idx="1340">
                  <c:v>35.200000000000003</c:v>
                </c:pt>
                <c:pt idx="1341">
                  <c:v>33.4</c:v>
                </c:pt>
                <c:pt idx="1342">
                  <c:v>32.1</c:v>
                </c:pt>
                <c:pt idx="1343">
                  <c:v>32.4</c:v>
                </c:pt>
                <c:pt idx="1344">
                  <c:v>31.6</c:v>
                </c:pt>
                <c:pt idx="1345">
                  <c:v>32.5</c:v>
                </c:pt>
                <c:pt idx="1346">
                  <c:v>31.8</c:v>
                </c:pt>
                <c:pt idx="1347">
                  <c:v>31.4</c:v>
                </c:pt>
                <c:pt idx="1348">
                  <c:v>30.6</c:v>
                </c:pt>
                <c:pt idx="1349">
                  <c:v>29.1</c:v>
                </c:pt>
                <c:pt idx="1350">
                  <c:v>28.6</c:v>
                </c:pt>
                <c:pt idx="1351">
                  <c:v>27.3</c:v>
                </c:pt>
                <c:pt idx="1352">
                  <c:v>27.4</c:v>
                </c:pt>
                <c:pt idx="1353">
                  <c:v>26.5</c:v>
                </c:pt>
                <c:pt idx="1354">
                  <c:v>26.5</c:v>
                </c:pt>
                <c:pt idx="1355">
                  <c:v>24.6</c:v>
                </c:pt>
                <c:pt idx="1356">
                  <c:v>26.3</c:v>
                </c:pt>
                <c:pt idx="1357">
                  <c:v>26.1</c:v>
                </c:pt>
                <c:pt idx="1358">
                  <c:v>23.5</c:v>
                </c:pt>
                <c:pt idx="1359">
                  <c:v>23</c:v>
                </c:pt>
                <c:pt idx="1360">
                  <c:v>23.3</c:v>
                </c:pt>
                <c:pt idx="1361">
                  <c:v>24</c:v>
                </c:pt>
                <c:pt idx="1362">
                  <c:v>22.4</c:v>
                </c:pt>
                <c:pt idx="1363">
                  <c:v>21.6</c:v>
                </c:pt>
                <c:pt idx="1364">
                  <c:v>21.8</c:v>
                </c:pt>
                <c:pt idx="1365">
                  <c:v>20.399999999999999</c:v>
                </c:pt>
                <c:pt idx="1366">
                  <c:v>19.7</c:v>
                </c:pt>
                <c:pt idx="1367">
                  <c:v>20.399999999999999</c:v>
                </c:pt>
                <c:pt idx="1368">
                  <c:v>21.2</c:v>
                </c:pt>
                <c:pt idx="1369">
                  <c:v>19.7</c:v>
                </c:pt>
                <c:pt idx="1370">
                  <c:v>21.1</c:v>
                </c:pt>
                <c:pt idx="1371">
                  <c:v>20.399999999999999</c:v>
                </c:pt>
                <c:pt idx="1372">
                  <c:v>22.3</c:v>
                </c:pt>
                <c:pt idx="1373">
                  <c:v>22.1</c:v>
                </c:pt>
                <c:pt idx="1374">
                  <c:v>21.5</c:v>
                </c:pt>
                <c:pt idx="1375">
                  <c:v>20.5</c:v>
                </c:pt>
                <c:pt idx="1376">
                  <c:v>21.5</c:v>
                </c:pt>
                <c:pt idx="1377">
                  <c:v>21.6</c:v>
                </c:pt>
                <c:pt idx="1378">
                  <c:v>21.4</c:v>
                </c:pt>
                <c:pt idx="1379">
                  <c:v>20.8</c:v>
                </c:pt>
                <c:pt idx="1380">
                  <c:v>21.5</c:v>
                </c:pt>
                <c:pt idx="1381">
                  <c:v>20.8</c:v>
                </c:pt>
                <c:pt idx="1382">
                  <c:v>19.899999999999999</c:v>
                </c:pt>
                <c:pt idx="1383">
                  <c:v>19.2</c:v>
                </c:pt>
                <c:pt idx="1384">
                  <c:v>19.600000000000001</c:v>
                </c:pt>
                <c:pt idx="1385">
                  <c:v>20.3</c:v>
                </c:pt>
                <c:pt idx="1386">
                  <c:v>20</c:v>
                </c:pt>
                <c:pt idx="1387">
                  <c:v>20.6</c:v>
                </c:pt>
                <c:pt idx="1388">
                  <c:v>20.399999999999999</c:v>
                </c:pt>
                <c:pt idx="1389">
                  <c:v>21</c:v>
                </c:pt>
                <c:pt idx="1390">
                  <c:v>21.8</c:v>
                </c:pt>
                <c:pt idx="1391">
                  <c:v>21.2</c:v>
                </c:pt>
                <c:pt idx="1392">
                  <c:v>21.5</c:v>
                </c:pt>
                <c:pt idx="1393">
                  <c:v>20.2</c:v>
                </c:pt>
                <c:pt idx="1394">
                  <c:v>22</c:v>
                </c:pt>
                <c:pt idx="1395">
                  <c:v>21.3</c:v>
                </c:pt>
                <c:pt idx="1396">
                  <c:v>19.100000000000001</c:v>
                </c:pt>
                <c:pt idx="1397">
                  <c:v>19.8</c:v>
                </c:pt>
                <c:pt idx="1398">
                  <c:v>19.3</c:v>
                </c:pt>
                <c:pt idx="1399">
                  <c:v>20.2</c:v>
                </c:pt>
                <c:pt idx="1400">
                  <c:v>22.4</c:v>
                </c:pt>
                <c:pt idx="1401">
                  <c:v>22.7</c:v>
                </c:pt>
                <c:pt idx="1402">
                  <c:v>20.6</c:v>
                </c:pt>
                <c:pt idx="1403">
                  <c:v>20.3</c:v>
                </c:pt>
                <c:pt idx="1404">
                  <c:v>20.6</c:v>
                </c:pt>
                <c:pt idx="1405">
                  <c:v>21.6</c:v>
                </c:pt>
                <c:pt idx="1406">
                  <c:v>21.2</c:v>
                </c:pt>
                <c:pt idx="1407">
                  <c:v>22.2</c:v>
                </c:pt>
                <c:pt idx="1408">
                  <c:v>21.2</c:v>
                </c:pt>
                <c:pt idx="1409">
                  <c:v>21.8</c:v>
                </c:pt>
                <c:pt idx="1410">
                  <c:v>20.8</c:v>
                </c:pt>
                <c:pt idx="1411">
                  <c:v>20.100000000000001</c:v>
                </c:pt>
                <c:pt idx="1412">
                  <c:v>20.7</c:v>
                </c:pt>
                <c:pt idx="1413">
                  <c:v>20.9</c:v>
                </c:pt>
                <c:pt idx="1414">
                  <c:v>19.8</c:v>
                </c:pt>
                <c:pt idx="1415">
                  <c:v>21.3</c:v>
                </c:pt>
                <c:pt idx="1416">
                  <c:v>20.6</c:v>
                </c:pt>
                <c:pt idx="1417">
                  <c:v>21.7</c:v>
                </c:pt>
                <c:pt idx="1418">
                  <c:v>22.4</c:v>
                </c:pt>
                <c:pt idx="1419">
                  <c:v>21.4</c:v>
                </c:pt>
                <c:pt idx="1420">
                  <c:v>20.8</c:v>
                </c:pt>
                <c:pt idx="1421">
                  <c:v>21.5</c:v>
                </c:pt>
                <c:pt idx="1422">
                  <c:v>21.1</c:v>
                </c:pt>
                <c:pt idx="1423">
                  <c:v>21.5</c:v>
                </c:pt>
                <c:pt idx="1424">
                  <c:v>20.3</c:v>
                </c:pt>
                <c:pt idx="1425">
                  <c:v>21.7</c:v>
                </c:pt>
                <c:pt idx="1426">
                  <c:v>22.1</c:v>
                </c:pt>
                <c:pt idx="1427">
                  <c:v>21.4</c:v>
                </c:pt>
                <c:pt idx="1428">
                  <c:v>21.3</c:v>
                </c:pt>
                <c:pt idx="1429">
                  <c:v>21</c:v>
                </c:pt>
                <c:pt idx="1430">
                  <c:v>21.3</c:v>
                </c:pt>
                <c:pt idx="1431">
                  <c:v>21.4</c:v>
                </c:pt>
                <c:pt idx="1432">
                  <c:v>20.3</c:v>
                </c:pt>
                <c:pt idx="1433">
                  <c:v>22.8</c:v>
                </c:pt>
                <c:pt idx="1434">
                  <c:v>21.5</c:v>
                </c:pt>
                <c:pt idx="1435">
                  <c:v>21.6</c:v>
                </c:pt>
                <c:pt idx="1436">
                  <c:v>21.4</c:v>
                </c:pt>
                <c:pt idx="1437">
                  <c:v>21</c:v>
                </c:pt>
                <c:pt idx="1438">
                  <c:v>22.6</c:v>
                </c:pt>
                <c:pt idx="1439">
                  <c:v>21.1</c:v>
                </c:pt>
                <c:pt idx="1440">
                  <c:v>20.399999999999999</c:v>
                </c:pt>
                <c:pt idx="1441">
                  <c:v>20.7</c:v>
                </c:pt>
                <c:pt idx="1442">
                  <c:v>22</c:v>
                </c:pt>
                <c:pt idx="1443">
                  <c:v>21.2</c:v>
                </c:pt>
                <c:pt idx="1444">
                  <c:v>22.6</c:v>
                </c:pt>
                <c:pt idx="1445">
                  <c:v>21</c:v>
                </c:pt>
                <c:pt idx="1446">
                  <c:v>21.3</c:v>
                </c:pt>
                <c:pt idx="1447">
                  <c:v>22.4</c:v>
                </c:pt>
                <c:pt idx="1448">
                  <c:v>23.9</c:v>
                </c:pt>
                <c:pt idx="1449">
                  <c:v>23.4</c:v>
                </c:pt>
                <c:pt idx="1450">
                  <c:v>22.4</c:v>
                </c:pt>
                <c:pt idx="1451">
                  <c:v>22.9</c:v>
                </c:pt>
                <c:pt idx="1452">
                  <c:v>23.9</c:v>
                </c:pt>
                <c:pt idx="1453">
                  <c:v>23.9</c:v>
                </c:pt>
                <c:pt idx="1454">
                  <c:v>23.8</c:v>
                </c:pt>
                <c:pt idx="1455">
                  <c:v>23.8</c:v>
                </c:pt>
                <c:pt idx="1456">
                  <c:v>25.1</c:v>
                </c:pt>
                <c:pt idx="1457">
                  <c:v>25.7</c:v>
                </c:pt>
                <c:pt idx="1458">
                  <c:v>24.1</c:v>
                </c:pt>
                <c:pt idx="1459">
                  <c:v>23.5</c:v>
                </c:pt>
                <c:pt idx="1460">
                  <c:v>23.9</c:v>
                </c:pt>
                <c:pt idx="1461">
                  <c:v>24</c:v>
                </c:pt>
                <c:pt idx="1462">
                  <c:v>25.1</c:v>
                </c:pt>
                <c:pt idx="1463">
                  <c:v>25.4</c:v>
                </c:pt>
                <c:pt idx="1464">
                  <c:v>24.8</c:v>
                </c:pt>
                <c:pt idx="1465">
                  <c:v>25.4</c:v>
                </c:pt>
                <c:pt idx="1466">
                  <c:v>25</c:v>
                </c:pt>
                <c:pt idx="1467">
                  <c:v>25.3</c:v>
                </c:pt>
                <c:pt idx="1468">
                  <c:v>24.7</c:v>
                </c:pt>
                <c:pt idx="1469">
                  <c:v>25.6</c:v>
                </c:pt>
                <c:pt idx="1470">
                  <c:v>25.2</c:v>
                </c:pt>
                <c:pt idx="1471">
                  <c:v>25.5</c:v>
                </c:pt>
                <c:pt idx="1472">
                  <c:v>25.2</c:v>
                </c:pt>
                <c:pt idx="1473">
                  <c:v>24.1</c:v>
                </c:pt>
                <c:pt idx="1474">
                  <c:v>26.1</c:v>
                </c:pt>
                <c:pt idx="1475">
                  <c:v>26</c:v>
                </c:pt>
                <c:pt idx="1476">
                  <c:v>26.7</c:v>
                </c:pt>
                <c:pt idx="1477">
                  <c:v>25.2</c:v>
                </c:pt>
                <c:pt idx="1478">
                  <c:v>25.7</c:v>
                </c:pt>
                <c:pt idx="1479">
                  <c:v>24.9</c:v>
                </c:pt>
                <c:pt idx="1480">
                  <c:v>24.9</c:v>
                </c:pt>
                <c:pt idx="1481">
                  <c:v>24.3</c:v>
                </c:pt>
                <c:pt idx="1482">
                  <c:v>25.6</c:v>
                </c:pt>
                <c:pt idx="1483">
                  <c:v>24.8</c:v>
                </c:pt>
                <c:pt idx="1484">
                  <c:v>26.1</c:v>
                </c:pt>
                <c:pt idx="1485">
                  <c:v>25.7</c:v>
                </c:pt>
                <c:pt idx="1486">
                  <c:v>25.3</c:v>
                </c:pt>
                <c:pt idx="1487">
                  <c:v>26</c:v>
                </c:pt>
                <c:pt idx="1488">
                  <c:v>26.1</c:v>
                </c:pt>
                <c:pt idx="1489">
                  <c:v>25.7</c:v>
                </c:pt>
                <c:pt idx="1490">
                  <c:v>25</c:v>
                </c:pt>
                <c:pt idx="1491">
                  <c:v>25.2</c:v>
                </c:pt>
                <c:pt idx="1492">
                  <c:v>24.2</c:v>
                </c:pt>
                <c:pt idx="1493">
                  <c:v>24.5</c:v>
                </c:pt>
                <c:pt idx="1494">
                  <c:v>23.8</c:v>
                </c:pt>
                <c:pt idx="1495">
                  <c:v>24.3</c:v>
                </c:pt>
                <c:pt idx="1496">
                  <c:v>25.5</c:v>
                </c:pt>
                <c:pt idx="1497">
                  <c:v>26.5</c:v>
                </c:pt>
                <c:pt idx="1498">
                  <c:v>27.3</c:v>
                </c:pt>
                <c:pt idx="1499">
                  <c:v>25.2</c:v>
                </c:pt>
                <c:pt idx="1500">
                  <c:v>24.7</c:v>
                </c:pt>
                <c:pt idx="1501">
                  <c:v>23.5</c:v>
                </c:pt>
                <c:pt idx="1502">
                  <c:v>24</c:v>
                </c:pt>
                <c:pt idx="1503">
                  <c:v>26.6</c:v>
                </c:pt>
                <c:pt idx="1504">
                  <c:v>25.1</c:v>
                </c:pt>
                <c:pt idx="1505">
                  <c:v>25.1</c:v>
                </c:pt>
                <c:pt idx="1506">
                  <c:v>26</c:v>
                </c:pt>
                <c:pt idx="1507">
                  <c:v>27.4</c:v>
                </c:pt>
                <c:pt idx="1508">
                  <c:v>26.4</c:v>
                </c:pt>
                <c:pt idx="1509">
                  <c:v>25.4</c:v>
                </c:pt>
                <c:pt idx="1510">
                  <c:v>26.1</c:v>
                </c:pt>
                <c:pt idx="1511">
                  <c:v>26.3</c:v>
                </c:pt>
                <c:pt idx="1512">
                  <c:v>28.3</c:v>
                </c:pt>
                <c:pt idx="1513">
                  <c:v>26.6</c:v>
                </c:pt>
                <c:pt idx="1514">
                  <c:v>26.2</c:v>
                </c:pt>
                <c:pt idx="1515">
                  <c:v>26.9</c:v>
                </c:pt>
                <c:pt idx="1516">
                  <c:v>28.4</c:v>
                </c:pt>
                <c:pt idx="1517">
                  <c:v>27</c:v>
                </c:pt>
                <c:pt idx="1518">
                  <c:v>26.9</c:v>
                </c:pt>
                <c:pt idx="1519">
                  <c:v>27.6</c:v>
                </c:pt>
                <c:pt idx="1520">
                  <c:v>26.4</c:v>
                </c:pt>
                <c:pt idx="1521">
                  <c:v>24.8</c:v>
                </c:pt>
                <c:pt idx="1522">
                  <c:v>24.7</c:v>
                </c:pt>
                <c:pt idx="1523">
                  <c:v>24.7</c:v>
                </c:pt>
                <c:pt idx="1524">
                  <c:v>28.2</c:v>
                </c:pt>
                <c:pt idx="1525">
                  <c:v>29.1</c:v>
                </c:pt>
                <c:pt idx="1526">
                  <c:v>30.6</c:v>
                </c:pt>
                <c:pt idx="1527">
                  <c:v>29.8</c:v>
                </c:pt>
                <c:pt idx="1528">
                  <c:v>30.2</c:v>
                </c:pt>
                <c:pt idx="1529">
                  <c:v>29.4</c:v>
                </c:pt>
                <c:pt idx="1530">
                  <c:v>30</c:v>
                </c:pt>
                <c:pt idx="1531">
                  <c:v>30.8</c:v>
                </c:pt>
                <c:pt idx="1532">
                  <c:v>30.3</c:v>
                </c:pt>
                <c:pt idx="1533">
                  <c:v>30.8</c:v>
                </c:pt>
                <c:pt idx="1534">
                  <c:v>30.7</c:v>
                </c:pt>
                <c:pt idx="1535">
                  <c:v>31.2</c:v>
                </c:pt>
                <c:pt idx="1536">
                  <c:v>36.299999999999997</c:v>
                </c:pt>
                <c:pt idx="1537">
                  <c:v>36.299999999999997</c:v>
                </c:pt>
                <c:pt idx="1538">
                  <c:v>38.200000000000003</c:v>
                </c:pt>
                <c:pt idx="1539">
                  <c:v>40.799999999999997</c:v>
                </c:pt>
                <c:pt idx="1540">
                  <c:v>31.7</c:v>
                </c:pt>
                <c:pt idx="1541">
                  <c:v>29.8</c:v>
                </c:pt>
                <c:pt idx="1542">
                  <c:v>29.7</c:v>
                </c:pt>
                <c:pt idx="1543">
                  <c:v>30.1</c:v>
                </c:pt>
                <c:pt idx="1544">
                  <c:v>31.5</c:v>
                </c:pt>
                <c:pt idx="1545">
                  <c:v>31.9</c:v>
                </c:pt>
                <c:pt idx="1546">
                  <c:v>31.1</c:v>
                </c:pt>
                <c:pt idx="1547">
                  <c:v>32.299999999999997</c:v>
                </c:pt>
                <c:pt idx="1548">
                  <c:v>31.7</c:v>
                </c:pt>
                <c:pt idx="1549">
                  <c:v>32.299999999999997</c:v>
                </c:pt>
                <c:pt idx="1550">
                  <c:v>31.7</c:v>
                </c:pt>
                <c:pt idx="1551">
                  <c:v>31.4</c:v>
                </c:pt>
                <c:pt idx="1552">
                  <c:v>32.799999999999997</c:v>
                </c:pt>
                <c:pt idx="1553">
                  <c:v>32.1</c:v>
                </c:pt>
                <c:pt idx="1554">
                  <c:v>32.299999999999997</c:v>
                </c:pt>
                <c:pt idx="1555">
                  <c:v>34.799999999999997</c:v>
                </c:pt>
                <c:pt idx="1556">
                  <c:v>35</c:v>
                </c:pt>
                <c:pt idx="1557">
                  <c:v>35.1</c:v>
                </c:pt>
                <c:pt idx="1558">
                  <c:v>35.700000000000003</c:v>
                </c:pt>
                <c:pt idx="1559">
                  <c:v>35.5</c:v>
                </c:pt>
                <c:pt idx="1560">
                  <c:v>35.799999999999997</c:v>
                </c:pt>
                <c:pt idx="1561">
                  <c:v>36.4</c:v>
                </c:pt>
                <c:pt idx="1562">
                  <c:v>37.700000000000003</c:v>
                </c:pt>
                <c:pt idx="1563">
                  <c:v>38.6</c:v>
                </c:pt>
                <c:pt idx="1564">
                  <c:v>40.1</c:v>
                </c:pt>
                <c:pt idx="1565">
                  <c:v>40.299999999999997</c:v>
                </c:pt>
                <c:pt idx="1566">
                  <c:v>40.6</c:v>
                </c:pt>
                <c:pt idx="1567">
                  <c:v>42.6</c:v>
                </c:pt>
                <c:pt idx="1568">
                  <c:v>42.7</c:v>
                </c:pt>
                <c:pt idx="1569">
                  <c:v>44.2</c:v>
                </c:pt>
                <c:pt idx="1570">
                  <c:v>44.8</c:v>
                </c:pt>
                <c:pt idx="1571">
                  <c:v>45.5</c:v>
                </c:pt>
                <c:pt idx="1572">
                  <c:v>45.7</c:v>
                </c:pt>
                <c:pt idx="1573">
                  <c:v>47.8</c:v>
                </c:pt>
                <c:pt idx="1574">
                  <c:v>46.9</c:v>
                </c:pt>
                <c:pt idx="1575">
                  <c:v>48.3</c:v>
                </c:pt>
                <c:pt idx="1576">
                  <c:v>49.2</c:v>
                </c:pt>
                <c:pt idx="1577">
                  <c:v>50</c:v>
                </c:pt>
                <c:pt idx="1578">
                  <c:v>50.7</c:v>
                </c:pt>
                <c:pt idx="1579">
                  <c:v>51.2</c:v>
                </c:pt>
                <c:pt idx="1580">
                  <c:v>52.8</c:v>
                </c:pt>
                <c:pt idx="1581">
                  <c:v>52.2</c:v>
                </c:pt>
                <c:pt idx="1582">
                  <c:v>53.3</c:v>
                </c:pt>
                <c:pt idx="1583">
                  <c:v>54.6</c:v>
                </c:pt>
                <c:pt idx="1584">
                  <c:v>56.1</c:v>
                </c:pt>
                <c:pt idx="1585">
                  <c:v>57.3</c:v>
                </c:pt>
                <c:pt idx="1586">
                  <c:v>59.5</c:v>
                </c:pt>
                <c:pt idx="1587">
                  <c:v>60.5</c:v>
                </c:pt>
                <c:pt idx="1588">
                  <c:v>62.4</c:v>
                </c:pt>
                <c:pt idx="1589">
                  <c:v>64.900000000000006</c:v>
                </c:pt>
                <c:pt idx="1590">
                  <c:v>65.7</c:v>
                </c:pt>
                <c:pt idx="1591">
                  <c:v>67.900000000000006</c:v>
                </c:pt>
                <c:pt idx="1592">
                  <c:v>70.900000000000006</c:v>
                </c:pt>
                <c:pt idx="1593">
                  <c:v>71.900000000000006</c:v>
                </c:pt>
                <c:pt idx="1594">
                  <c:v>73.7</c:v>
                </c:pt>
                <c:pt idx="1595">
                  <c:v>78</c:v>
                </c:pt>
                <c:pt idx="1596">
                  <c:v>81</c:v>
                </c:pt>
                <c:pt idx="1597">
                  <c:v>82.6</c:v>
                </c:pt>
                <c:pt idx="1598">
                  <c:v>83.5</c:v>
                </c:pt>
                <c:pt idx="1599">
                  <c:v>84.2</c:v>
                </c:pt>
                <c:pt idx="1600">
                  <c:v>85.4</c:v>
                </c:pt>
                <c:pt idx="1601">
                  <c:v>88.3</c:v>
                </c:pt>
                <c:pt idx="1602">
                  <c:v>89.1</c:v>
                </c:pt>
                <c:pt idx="1603">
                  <c:v>88</c:v>
                </c:pt>
                <c:pt idx="1604">
                  <c:v>89.1</c:v>
                </c:pt>
                <c:pt idx="1605">
                  <c:v>88.8</c:v>
                </c:pt>
                <c:pt idx="1606">
                  <c:v>90.9</c:v>
                </c:pt>
                <c:pt idx="1607">
                  <c:v>89.9</c:v>
                </c:pt>
                <c:pt idx="1608">
                  <c:v>90</c:v>
                </c:pt>
                <c:pt idx="1609">
                  <c:v>91.6</c:v>
                </c:pt>
                <c:pt idx="1610">
                  <c:v>90.5</c:v>
                </c:pt>
                <c:pt idx="1611">
                  <c:v>90.8</c:v>
                </c:pt>
                <c:pt idx="1612">
                  <c:v>89.5</c:v>
                </c:pt>
                <c:pt idx="1613">
                  <c:v>88.1</c:v>
                </c:pt>
                <c:pt idx="1614">
                  <c:v>89</c:v>
                </c:pt>
                <c:pt idx="1615">
                  <c:v>86.9</c:v>
                </c:pt>
                <c:pt idx="1616">
                  <c:v>88.3</c:v>
                </c:pt>
                <c:pt idx="1617">
                  <c:v>87</c:v>
                </c:pt>
                <c:pt idx="1618">
                  <c:v>85.4</c:v>
                </c:pt>
                <c:pt idx="1619">
                  <c:v>83.6</c:v>
                </c:pt>
                <c:pt idx="1620">
                  <c:v>83.9</c:v>
                </c:pt>
                <c:pt idx="1621">
                  <c:v>82.1</c:v>
                </c:pt>
                <c:pt idx="1622">
                  <c:v>81.900000000000006</c:v>
                </c:pt>
                <c:pt idx="1623">
                  <c:v>80.3</c:v>
                </c:pt>
                <c:pt idx="1624">
                  <c:v>82.4</c:v>
                </c:pt>
                <c:pt idx="1625">
                  <c:v>80.7</c:v>
                </c:pt>
                <c:pt idx="1626">
                  <c:v>79.400000000000006</c:v>
                </c:pt>
                <c:pt idx="1627">
                  <c:v>79.599999999999994</c:v>
                </c:pt>
                <c:pt idx="1628">
                  <c:v>78.8</c:v>
                </c:pt>
                <c:pt idx="1629">
                  <c:v>78.8</c:v>
                </c:pt>
                <c:pt idx="1630">
                  <c:v>78.2</c:v>
                </c:pt>
                <c:pt idx="1631">
                  <c:v>79.099999999999994</c:v>
                </c:pt>
                <c:pt idx="1632">
                  <c:v>78.099999999999994</c:v>
                </c:pt>
                <c:pt idx="1633">
                  <c:v>79.099999999999994</c:v>
                </c:pt>
                <c:pt idx="1634">
                  <c:v>80.8</c:v>
                </c:pt>
                <c:pt idx="1635">
                  <c:v>81.5</c:v>
                </c:pt>
                <c:pt idx="1636">
                  <c:v>80.8</c:v>
                </c:pt>
                <c:pt idx="1637">
                  <c:v>82.8</c:v>
                </c:pt>
                <c:pt idx="1638">
                  <c:v>84.7</c:v>
                </c:pt>
                <c:pt idx="1639">
                  <c:v>84.9</c:v>
                </c:pt>
                <c:pt idx="1640">
                  <c:v>84.1</c:v>
                </c:pt>
                <c:pt idx="1641">
                  <c:v>85</c:v>
                </c:pt>
                <c:pt idx="1642">
                  <c:v>85</c:v>
                </c:pt>
                <c:pt idx="1643">
                  <c:v>84.7</c:v>
                </c:pt>
                <c:pt idx="1644">
                  <c:v>84.3</c:v>
                </c:pt>
                <c:pt idx="1645">
                  <c:v>84.8</c:v>
                </c:pt>
                <c:pt idx="1646">
                  <c:v>83.5</c:v>
                </c:pt>
                <c:pt idx="1647">
                  <c:v>82</c:v>
                </c:pt>
                <c:pt idx="1648">
                  <c:v>80.8</c:v>
                </c:pt>
                <c:pt idx="1649">
                  <c:v>79.900000000000006</c:v>
                </c:pt>
                <c:pt idx="1650">
                  <c:v>78</c:v>
                </c:pt>
                <c:pt idx="1651">
                  <c:v>75.400000000000006</c:v>
                </c:pt>
                <c:pt idx="1652">
                  <c:v>73.7</c:v>
                </c:pt>
                <c:pt idx="1653">
                  <c:v>73.400000000000006</c:v>
                </c:pt>
                <c:pt idx="1654">
                  <c:v>69.900000000000006</c:v>
                </c:pt>
                <c:pt idx="1655">
                  <c:v>66.3</c:v>
                </c:pt>
                <c:pt idx="1656">
                  <c:v>63</c:v>
                </c:pt>
                <c:pt idx="1657">
                  <c:v>61.7</c:v>
                </c:pt>
                <c:pt idx="1658">
                  <c:v>58.2</c:v>
                </c:pt>
                <c:pt idx="1659">
                  <c:v>54.5</c:v>
                </c:pt>
                <c:pt idx="1660">
                  <c:v>50.8</c:v>
                </c:pt>
                <c:pt idx="1661">
                  <c:v>47.1</c:v>
                </c:pt>
                <c:pt idx="1662">
                  <c:v>45.8</c:v>
                </c:pt>
                <c:pt idx="1663">
                  <c:v>43.7</c:v>
                </c:pt>
                <c:pt idx="1664">
                  <c:v>42.2</c:v>
                </c:pt>
                <c:pt idx="1665">
                  <c:v>40.299999999999997</c:v>
                </c:pt>
                <c:pt idx="1666">
                  <c:v>37.5</c:v>
                </c:pt>
                <c:pt idx="1667">
                  <c:v>36.1</c:v>
                </c:pt>
                <c:pt idx="1668">
                  <c:v>34.1</c:v>
                </c:pt>
                <c:pt idx="1669">
                  <c:v>33.4</c:v>
                </c:pt>
                <c:pt idx="1670">
                  <c:v>31.2</c:v>
                </c:pt>
                <c:pt idx="1671">
                  <c:v>29.9</c:v>
                </c:pt>
                <c:pt idx="1672">
                  <c:v>30.1</c:v>
                </c:pt>
                <c:pt idx="1673">
                  <c:v>28.4</c:v>
                </c:pt>
                <c:pt idx="1674">
                  <c:v>28.5</c:v>
                </c:pt>
                <c:pt idx="1675">
                  <c:v>26.8</c:v>
                </c:pt>
                <c:pt idx="1676">
                  <c:v>27</c:v>
                </c:pt>
                <c:pt idx="1677">
                  <c:v>25.6</c:v>
                </c:pt>
                <c:pt idx="1678">
                  <c:v>25.4</c:v>
                </c:pt>
                <c:pt idx="1679">
                  <c:v>25.3</c:v>
                </c:pt>
                <c:pt idx="1680">
                  <c:v>26.1</c:v>
                </c:pt>
                <c:pt idx="1681">
                  <c:v>24.6</c:v>
                </c:pt>
                <c:pt idx="1682">
                  <c:v>25</c:v>
                </c:pt>
                <c:pt idx="1683">
                  <c:v>24.1</c:v>
                </c:pt>
                <c:pt idx="1684">
                  <c:v>22.9</c:v>
                </c:pt>
                <c:pt idx="1685">
                  <c:v>22.1</c:v>
                </c:pt>
                <c:pt idx="1686">
                  <c:v>21.9</c:v>
                </c:pt>
                <c:pt idx="1687">
                  <c:v>22.2</c:v>
                </c:pt>
                <c:pt idx="1688">
                  <c:v>20.6</c:v>
                </c:pt>
                <c:pt idx="1689">
                  <c:v>21.3</c:v>
                </c:pt>
                <c:pt idx="1690">
                  <c:v>20.6</c:v>
                </c:pt>
                <c:pt idx="1691">
                  <c:v>19.3</c:v>
                </c:pt>
                <c:pt idx="1692">
                  <c:v>19.2</c:v>
                </c:pt>
                <c:pt idx="1693">
                  <c:v>19.7</c:v>
                </c:pt>
                <c:pt idx="1694">
                  <c:v>19.399999999999999</c:v>
                </c:pt>
                <c:pt idx="1695">
                  <c:v>17.899999999999999</c:v>
                </c:pt>
                <c:pt idx="1696">
                  <c:v>18.100000000000001</c:v>
                </c:pt>
                <c:pt idx="1697">
                  <c:v>18.600000000000001</c:v>
                </c:pt>
                <c:pt idx="1698">
                  <c:v>18</c:v>
                </c:pt>
                <c:pt idx="1699">
                  <c:v>17.899999999999999</c:v>
                </c:pt>
                <c:pt idx="1700">
                  <c:v>17.399999999999999</c:v>
                </c:pt>
                <c:pt idx="1701">
                  <c:v>16.3</c:v>
                </c:pt>
                <c:pt idx="1702">
                  <c:v>17.399999999999999</c:v>
                </c:pt>
                <c:pt idx="1703">
                  <c:v>16</c:v>
                </c:pt>
                <c:pt idx="1704">
                  <c:v>16.399999999999999</c:v>
                </c:pt>
                <c:pt idx="1705">
                  <c:v>17.3</c:v>
                </c:pt>
                <c:pt idx="1706">
                  <c:v>15.6</c:v>
                </c:pt>
                <c:pt idx="1707">
                  <c:v>17.3</c:v>
                </c:pt>
                <c:pt idx="1708">
                  <c:v>16.8</c:v>
                </c:pt>
                <c:pt idx="1709">
                  <c:v>17.600000000000001</c:v>
                </c:pt>
                <c:pt idx="1710">
                  <c:v>18.100000000000001</c:v>
                </c:pt>
                <c:pt idx="1711">
                  <c:v>15.5</c:v>
                </c:pt>
                <c:pt idx="1712">
                  <c:v>16.8</c:v>
                </c:pt>
                <c:pt idx="1713">
                  <c:v>15.6</c:v>
                </c:pt>
                <c:pt idx="1714">
                  <c:v>16</c:v>
                </c:pt>
                <c:pt idx="1715">
                  <c:v>16.5</c:v>
                </c:pt>
                <c:pt idx="1716">
                  <c:v>16.8</c:v>
                </c:pt>
                <c:pt idx="1717">
                  <c:v>17.7</c:v>
                </c:pt>
                <c:pt idx="1718">
                  <c:v>18.100000000000001</c:v>
                </c:pt>
                <c:pt idx="1719">
                  <c:v>17.399999999999999</c:v>
                </c:pt>
                <c:pt idx="1720">
                  <c:v>17</c:v>
                </c:pt>
                <c:pt idx="1721">
                  <c:v>18.399999999999999</c:v>
                </c:pt>
                <c:pt idx="1722">
                  <c:v>19</c:v>
                </c:pt>
                <c:pt idx="1723">
                  <c:v>19</c:v>
                </c:pt>
                <c:pt idx="1724">
                  <c:v>20.2</c:v>
                </c:pt>
                <c:pt idx="1725">
                  <c:v>20.2</c:v>
                </c:pt>
                <c:pt idx="1726">
                  <c:v>21.2</c:v>
                </c:pt>
                <c:pt idx="1727">
                  <c:v>23.3</c:v>
                </c:pt>
                <c:pt idx="1728">
                  <c:v>24</c:v>
                </c:pt>
                <c:pt idx="1729">
                  <c:v>24.3</c:v>
                </c:pt>
                <c:pt idx="1730">
                  <c:v>23.9</c:v>
                </c:pt>
                <c:pt idx="1731">
                  <c:v>23.5</c:v>
                </c:pt>
                <c:pt idx="1732">
                  <c:v>24.8</c:v>
                </c:pt>
                <c:pt idx="1733">
                  <c:v>23.3</c:v>
                </c:pt>
                <c:pt idx="1734">
                  <c:v>26.3</c:v>
                </c:pt>
                <c:pt idx="1735">
                  <c:v>26.4</c:v>
                </c:pt>
                <c:pt idx="1736">
                  <c:v>25.4</c:v>
                </c:pt>
                <c:pt idx="1737">
                  <c:v>28.5</c:v>
                </c:pt>
                <c:pt idx="1738">
                  <c:v>28.8</c:v>
                </c:pt>
                <c:pt idx="1739">
                  <c:v>29.5</c:v>
                </c:pt>
                <c:pt idx="1740">
                  <c:v>28.9</c:v>
                </c:pt>
                <c:pt idx="1741">
                  <c:v>27</c:v>
                </c:pt>
                <c:pt idx="1742">
                  <c:v>24.7</c:v>
                </c:pt>
                <c:pt idx="1743">
                  <c:v>24.5</c:v>
                </c:pt>
                <c:pt idx="1744">
                  <c:v>25.5</c:v>
                </c:pt>
                <c:pt idx="1745">
                  <c:v>25.1</c:v>
                </c:pt>
                <c:pt idx="1746">
                  <c:v>26.5</c:v>
                </c:pt>
                <c:pt idx="1747">
                  <c:v>25.1</c:v>
                </c:pt>
                <c:pt idx="1748">
                  <c:v>25.4</c:v>
                </c:pt>
                <c:pt idx="1749">
                  <c:v>24.8</c:v>
                </c:pt>
                <c:pt idx="1750">
                  <c:v>25.6</c:v>
                </c:pt>
                <c:pt idx="1751">
                  <c:v>25.7</c:v>
                </c:pt>
                <c:pt idx="1752">
                  <c:v>25</c:v>
                </c:pt>
                <c:pt idx="1753">
                  <c:v>24.9</c:v>
                </c:pt>
                <c:pt idx="1754">
                  <c:v>25.2</c:v>
                </c:pt>
                <c:pt idx="1755">
                  <c:v>24.7</c:v>
                </c:pt>
                <c:pt idx="1756">
                  <c:v>24.7</c:v>
                </c:pt>
                <c:pt idx="1757">
                  <c:v>24.5</c:v>
                </c:pt>
                <c:pt idx="1758">
                  <c:v>24.3</c:v>
                </c:pt>
                <c:pt idx="1759">
                  <c:v>26.2</c:v>
                </c:pt>
                <c:pt idx="1760">
                  <c:v>25.6</c:v>
                </c:pt>
                <c:pt idx="1761">
                  <c:v>26</c:v>
                </c:pt>
                <c:pt idx="1762">
                  <c:v>26</c:v>
                </c:pt>
                <c:pt idx="1763">
                  <c:v>25</c:v>
                </c:pt>
                <c:pt idx="1764">
                  <c:v>26.6</c:v>
                </c:pt>
                <c:pt idx="1765">
                  <c:v>26.2</c:v>
                </c:pt>
                <c:pt idx="1766">
                  <c:v>26.5</c:v>
                </c:pt>
                <c:pt idx="1767">
                  <c:v>24.8</c:v>
                </c:pt>
                <c:pt idx="1768">
                  <c:v>25.8</c:v>
                </c:pt>
                <c:pt idx="1769">
                  <c:v>26.8</c:v>
                </c:pt>
                <c:pt idx="1770">
                  <c:v>25.8</c:v>
                </c:pt>
                <c:pt idx="1771">
                  <c:v>26.4</c:v>
                </c:pt>
                <c:pt idx="1772">
                  <c:v>27</c:v>
                </c:pt>
                <c:pt idx="1773">
                  <c:v>27</c:v>
                </c:pt>
                <c:pt idx="1774">
                  <c:v>27.8</c:v>
                </c:pt>
                <c:pt idx="1775">
                  <c:v>28.1</c:v>
                </c:pt>
                <c:pt idx="1776">
                  <c:v>28.3</c:v>
                </c:pt>
                <c:pt idx="1777">
                  <c:v>28.1</c:v>
                </c:pt>
                <c:pt idx="1778">
                  <c:v>28.3</c:v>
                </c:pt>
                <c:pt idx="1779">
                  <c:v>28.3</c:v>
                </c:pt>
                <c:pt idx="1780">
                  <c:v>28.3</c:v>
                </c:pt>
                <c:pt idx="1781">
                  <c:v>28.2</c:v>
                </c:pt>
                <c:pt idx="1782">
                  <c:v>28.8</c:v>
                </c:pt>
                <c:pt idx="1783">
                  <c:v>27.8</c:v>
                </c:pt>
                <c:pt idx="1784">
                  <c:v>29.5</c:v>
                </c:pt>
                <c:pt idx="1785">
                  <c:v>29.6</c:v>
                </c:pt>
                <c:pt idx="1786">
                  <c:v>28.8</c:v>
                </c:pt>
                <c:pt idx="1787">
                  <c:v>29.2</c:v>
                </c:pt>
                <c:pt idx="1788">
                  <c:v>28</c:v>
                </c:pt>
                <c:pt idx="1789">
                  <c:v>29</c:v>
                </c:pt>
                <c:pt idx="1790">
                  <c:v>28.6</c:v>
                </c:pt>
                <c:pt idx="1791">
                  <c:v>29.3</c:v>
                </c:pt>
                <c:pt idx="1792">
                  <c:v>29.1</c:v>
                </c:pt>
                <c:pt idx="1793">
                  <c:v>27.9</c:v>
                </c:pt>
                <c:pt idx="1794">
                  <c:v>27.7</c:v>
                </c:pt>
                <c:pt idx="1795">
                  <c:v>27.4</c:v>
                </c:pt>
                <c:pt idx="1796">
                  <c:v>26.9</c:v>
                </c:pt>
                <c:pt idx="1797">
                  <c:v>28.1</c:v>
                </c:pt>
                <c:pt idx="1798">
                  <c:v>27.5</c:v>
                </c:pt>
                <c:pt idx="1799">
                  <c:v>26.6</c:v>
                </c:pt>
                <c:pt idx="1800">
                  <c:v>26.1</c:v>
                </c:pt>
                <c:pt idx="1801">
                  <c:v>25.3</c:v>
                </c:pt>
                <c:pt idx="1802">
                  <c:v>25.9</c:v>
                </c:pt>
                <c:pt idx="1803">
                  <c:v>25</c:v>
                </c:pt>
                <c:pt idx="1804">
                  <c:v>24.8</c:v>
                </c:pt>
                <c:pt idx="1805">
                  <c:v>23.6</c:v>
                </c:pt>
                <c:pt idx="1806">
                  <c:v>23.8</c:v>
                </c:pt>
                <c:pt idx="1807">
                  <c:v>22.9</c:v>
                </c:pt>
                <c:pt idx="1808">
                  <c:v>23.7</c:v>
                </c:pt>
                <c:pt idx="1809">
                  <c:v>24.5</c:v>
                </c:pt>
                <c:pt idx="1810">
                  <c:v>23.6</c:v>
                </c:pt>
                <c:pt idx="1811">
                  <c:v>23.2</c:v>
                </c:pt>
                <c:pt idx="1812">
                  <c:v>23.5</c:v>
                </c:pt>
                <c:pt idx="1813">
                  <c:v>22.2</c:v>
                </c:pt>
                <c:pt idx="1814">
                  <c:v>22.8</c:v>
                </c:pt>
                <c:pt idx="1815">
                  <c:v>22.4</c:v>
                </c:pt>
                <c:pt idx="1816">
                  <c:v>22.7</c:v>
                </c:pt>
                <c:pt idx="1817">
                  <c:v>21.1</c:v>
                </c:pt>
                <c:pt idx="1818">
                  <c:v>20.100000000000001</c:v>
                </c:pt>
                <c:pt idx="1819">
                  <c:v>21.8</c:v>
                </c:pt>
                <c:pt idx="1820">
                  <c:v>20.8</c:v>
                </c:pt>
                <c:pt idx="1821">
                  <c:v>20</c:v>
                </c:pt>
                <c:pt idx="1822">
                  <c:v>20.5</c:v>
                </c:pt>
                <c:pt idx="1823">
                  <c:v>21.1</c:v>
                </c:pt>
                <c:pt idx="1824">
                  <c:v>19.600000000000001</c:v>
                </c:pt>
                <c:pt idx="1825">
                  <c:v>19.600000000000001</c:v>
                </c:pt>
                <c:pt idx="1826">
                  <c:v>19.399999999999999</c:v>
                </c:pt>
                <c:pt idx="1827">
                  <c:v>19.7</c:v>
                </c:pt>
                <c:pt idx="1828">
                  <c:v>19</c:v>
                </c:pt>
                <c:pt idx="1829">
                  <c:v>19.3</c:v>
                </c:pt>
                <c:pt idx="1830">
                  <c:v>18.100000000000001</c:v>
                </c:pt>
                <c:pt idx="1831">
                  <c:v>19.399999999999999</c:v>
                </c:pt>
                <c:pt idx="1832">
                  <c:v>18.899999999999999</c:v>
                </c:pt>
                <c:pt idx="1833">
                  <c:v>18.3</c:v>
                </c:pt>
                <c:pt idx="1834">
                  <c:v>18.5</c:v>
                </c:pt>
                <c:pt idx="1835">
                  <c:v>18.600000000000001</c:v>
                </c:pt>
                <c:pt idx="1836">
                  <c:v>19.2</c:v>
                </c:pt>
                <c:pt idx="1837">
                  <c:v>18.3</c:v>
                </c:pt>
                <c:pt idx="1838">
                  <c:v>18.100000000000001</c:v>
                </c:pt>
                <c:pt idx="1839">
                  <c:v>18.399999999999999</c:v>
                </c:pt>
                <c:pt idx="1840">
                  <c:v>18.100000000000001</c:v>
                </c:pt>
                <c:pt idx="1841">
                  <c:v>18.3</c:v>
                </c:pt>
                <c:pt idx="1842">
                  <c:v>17.399999999999999</c:v>
                </c:pt>
                <c:pt idx="1843">
                  <c:v>19</c:v>
                </c:pt>
                <c:pt idx="1844">
                  <c:v>18.3</c:v>
                </c:pt>
                <c:pt idx="1845">
                  <c:v>17.8</c:v>
                </c:pt>
                <c:pt idx="1846">
                  <c:v>19.100000000000001</c:v>
                </c:pt>
                <c:pt idx="1847">
                  <c:v>18.399999999999999</c:v>
                </c:pt>
                <c:pt idx="1848">
                  <c:v>17.3</c:v>
                </c:pt>
                <c:pt idx="1849">
                  <c:v>18</c:v>
                </c:pt>
                <c:pt idx="1850">
                  <c:v>18.100000000000001</c:v>
                </c:pt>
                <c:pt idx="1851">
                  <c:v>17.2</c:v>
                </c:pt>
                <c:pt idx="1852">
                  <c:v>18.399999999999999</c:v>
                </c:pt>
                <c:pt idx="1853">
                  <c:v>18.2</c:v>
                </c:pt>
                <c:pt idx="1854">
                  <c:v>18.399999999999999</c:v>
                </c:pt>
                <c:pt idx="1855">
                  <c:v>18.399999999999999</c:v>
                </c:pt>
                <c:pt idx="1856">
                  <c:v>18.100000000000001</c:v>
                </c:pt>
                <c:pt idx="1857">
                  <c:v>18.100000000000001</c:v>
                </c:pt>
                <c:pt idx="1858">
                  <c:v>18.399999999999999</c:v>
                </c:pt>
                <c:pt idx="1859">
                  <c:v>19.5</c:v>
                </c:pt>
                <c:pt idx="1860">
                  <c:v>17.399999999999999</c:v>
                </c:pt>
                <c:pt idx="1861">
                  <c:v>17.5</c:v>
                </c:pt>
                <c:pt idx="1862">
                  <c:v>18.2</c:v>
                </c:pt>
                <c:pt idx="1863">
                  <c:v>18.7</c:v>
                </c:pt>
                <c:pt idx="1864">
                  <c:v>17.899999999999999</c:v>
                </c:pt>
                <c:pt idx="1865">
                  <c:v>20.7</c:v>
                </c:pt>
                <c:pt idx="1866">
                  <c:v>18.100000000000001</c:v>
                </c:pt>
                <c:pt idx="1867">
                  <c:v>17.399999999999999</c:v>
                </c:pt>
                <c:pt idx="1868">
                  <c:v>17.7</c:v>
                </c:pt>
                <c:pt idx="1869">
                  <c:v>18.7</c:v>
                </c:pt>
                <c:pt idx="1870">
                  <c:v>19.3</c:v>
                </c:pt>
                <c:pt idx="1871">
                  <c:v>18.600000000000001</c:v>
                </c:pt>
                <c:pt idx="1872">
                  <c:v>19</c:v>
                </c:pt>
                <c:pt idx="1873">
                  <c:v>19.3</c:v>
                </c:pt>
                <c:pt idx="1874">
                  <c:v>19.399999999999999</c:v>
                </c:pt>
                <c:pt idx="1875">
                  <c:v>20.3</c:v>
                </c:pt>
                <c:pt idx="1876">
                  <c:v>19.5</c:v>
                </c:pt>
                <c:pt idx="1877">
                  <c:v>19.3</c:v>
                </c:pt>
                <c:pt idx="1878">
                  <c:v>20.5</c:v>
                </c:pt>
                <c:pt idx="1879">
                  <c:v>19.899999999999999</c:v>
                </c:pt>
                <c:pt idx="1880">
                  <c:v>20.2</c:v>
                </c:pt>
                <c:pt idx="1881">
                  <c:v>20</c:v>
                </c:pt>
                <c:pt idx="1882">
                  <c:v>20.2</c:v>
                </c:pt>
                <c:pt idx="1883">
                  <c:v>20.5</c:v>
                </c:pt>
                <c:pt idx="1884">
                  <c:v>20.8</c:v>
                </c:pt>
                <c:pt idx="1885">
                  <c:v>21.6</c:v>
                </c:pt>
                <c:pt idx="1886">
                  <c:v>20.7</c:v>
                </c:pt>
                <c:pt idx="1887">
                  <c:v>20.399999999999999</c:v>
                </c:pt>
                <c:pt idx="1888">
                  <c:v>20.9</c:v>
                </c:pt>
                <c:pt idx="1889">
                  <c:v>20.6</c:v>
                </c:pt>
                <c:pt idx="1890">
                  <c:v>21.9</c:v>
                </c:pt>
                <c:pt idx="1891">
                  <c:v>21.5</c:v>
                </c:pt>
                <c:pt idx="1892">
                  <c:v>21.4</c:v>
                </c:pt>
                <c:pt idx="1893">
                  <c:v>21.9</c:v>
                </c:pt>
                <c:pt idx="1894">
                  <c:v>22.8</c:v>
                </c:pt>
                <c:pt idx="1895">
                  <c:v>22</c:v>
                </c:pt>
                <c:pt idx="1896">
                  <c:v>22.6</c:v>
                </c:pt>
                <c:pt idx="1897">
                  <c:v>22.8</c:v>
                </c:pt>
                <c:pt idx="1898">
                  <c:v>23.2</c:v>
                </c:pt>
                <c:pt idx="1899">
                  <c:v>22.2</c:v>
                </c:pt>
                <c:pt idx="1900">
                  <c:v>23.8</c:v>
                </c:pt>
                <c:pt idx="1901">
                  <c:v>23.5</c:v>
                </c:pt>
                <c:pt idx="1902">
                  <c:v>23.3</c:v>
                </c:pt>
                <c:pt idx="1903">
                  <c:v>23.6</c:v>
                </c:pt>
                <c:pt idx="1904">
                  <c:v>23</c:v>
                </c:pt>
                <c:pt idx="1905">
                  <c:v>23.3</c:v>
                </c:pt>
                <c:pt idx="1906">
                  <c:v>24.3</c:v>
                </c:pt>
                <c:pt idx="1907">
                  <c:v>24.9</c:v>
                </c:pt>
                <c:pt idx="1908">
                  <c:v>24.7</c:v>
                </c:pt>
                <c:pt idx="1909">
                  <c:v>24.2</c:v>
                </c:pt>
                <c:pt idx="1910">
                  <c:v>24.2</c:v>
                </c:pt>
                <c:pt idx="1911">
                  <c:v>25.5</c:v>
                </c:pt>
                <c:pt idx="1912">
                  <c:v>25.1</c:v>
                </c:pt>
                <c:pt idx="1913">
                  <c:v>25.4</c:v>
                </c:pt>
                <c:pt idx="1914">
                  <c:v>24.4</c:v>
                </c:pt>
                <c:pt idx="1915">
                  <c:v>24.9</c:v>
                </c:pt>
                <c:pt idx="1916">
                  <c:v>24.7</c:v>
                </c:pt>
                <c:pt idx="1917">
                  <c:v>24.8</c:v>
                </c:pt>
                <c:pt idx="1918">
                  <c:v>26.9</c:v>
                </c:pt>
                <c:pt idx="1919">
                  <c:v>25.4</c:v>
                </c:pt>
                <c:pt idx="1920">
                  <c:v>25.2</c:v>
                </c:pt>
                <c:pt idx="1921">
                  <c:v>25.8</c:v>
                </c:pt>
                <c:pt idx="1922">
                  <c:v>25.7</c:v>
                </c:pt>
                <c:pt idx="1923">
                  <c:v>25.8</c:v>
                </c:pt>
                <c:pt idx="1924">
                  <c:v>26.9</c:v>
                </c:pt>
                <c:pt idx="1925">
                  <c:v>25.1</c:v>
                </c:pt>
                <c:pt idx="1926">
                  <c:v>26.2</c:v>
                </c:pt>
                <c:pt idx="1927">
                  <c:v>25.8</c:v>
                </c:pt>
                <c:pt idx="1928">
                  <c:v>26.7</c:v>
                </c:pt>
                <c:pt idx="1929">
                  <c:v>26.3</c:v>
                </c:pt>
                <c:pt idx="1930">
                  <c:v>26.9</c:v>
                </c:pt>
                <c:pt idx="1931">
                  <c:v>26.4</c:v>
                </c:pt>
                <c:pt idx="1932">
                  <c:v>26.6</c:v>
                </c:pt>
                <c:pt idx="1933">
                  <c:v>26.9</c:v>
                </c:pt>
                <c:pt idx="1934">
                  <c:v>27.4</c:v>
                </c:pt>
                <c:pt idx="1935">
                  <c:v>26.8</c:v>
                </c:pt>
                <c:pt idx="1936">
                  <c:v>27.4</c:v>
                </c:pt>
                <c:pt idx="1937">
                  <c:v>29</c:v>
                </c:pt>
                <c:pt idx="1938">
                  <c:v>32.1</c:v>
                </c:pt>
                <c:pt idx="1939">
                  <c:v>31</c:v>
                </c:pt>
                <c:pt idx="1940">
                  <c:v>33.700000000000003</c:v>
                </c:pt>
                <c:pt idx="1941">
                  <c:v>36.700000000000003</c:v>
                </c:pt>
                <c:pt idx="1942">
                  <c:v>28.4</c:v>
                </c:pt>
                <c:pt idx="1943">
                  <c:v>23.9</c:v>
                </c:pt>
                <c:pt idx="1944">
                  <c:v>24.1</c:v>
                </c:pt>
                <c:pt idx="1945">
                  <c:v>25</c:v>
                </c:pt>
                <c:pt idx="1946">
                  <c:v>25.8</c:v>
                </c:pt>
                <c:pt idx="1947">
                  <c:v>25.7</c:v>
                </c:pt>
                <c:pt idx="1948">
                  <c:v>24.6</c:v>
                </c:pt>
                <c:pt idx="1949">
                  <c:v>26.1</c:v>
                </c:pt>
                <c:pt idx="1950">
                  <c:v>25</c:v>
                </c:pt>
                <c:pt idx="1951">
                  <c:v>26</c:v>
                </c:pt>
                <c:pt idx="1952">
                  <c:v>24.3</c:v>
                </c:pt>
                <c:pt idx="1953">
                  <c:v>24.3</c:v>
                </c:pt>
                <c:pt idx="1954">
                  <c:v>24.9</c:v>
                </c:pt>
                <c:pt idx="1955">
                  <c:v>24.5</c:v>
                </c:pt>
                <c:pt idx="1956">
                  <c:v>23.1</c:v>
                </c:pt>
                <c:pt idx="1957">
                  <c:v>24.3</c:v>
                </c:pt>
                <c:pt idx="1958">
                  <c:v>26</c:v>
                </c:pt>
                <c:pt idx="1959">
                  <c:v>25.8</c:v>
                </c:pt>
                <c:pt idx="1960">
                  <c:v>25.5</c:v>
                </c:pt>
                <c:pt idx="1961">
                  <c:v>24.6</c:v>
                </c:pt>
                <c:pt idx="1962">
                  <c:v>23.6</c:v>
                </c:pt>
                <c:pt idx="1963">
                  <c:v>23.4</c:v>
                </c:pt>
                <c:pt idx="1964">
                  <c:v>23.7</c:v>
                </c:pt>
                <c:pt idx="1965">
                  <c:v>25.1</c:v>
                </c:pt>
                <c:pt idx="1966">
                  <c:v>25.6</c:v>
                </c:pt>
                <c:pt idx="1967">
                  <c:v>25.9</c:v>
                </c:pt>
                <c:pt idx="1968">
                  <c:v>26</c:v>
                </c:pt>
                <c:pt idx="1969">
                  <c:v>26.3</c:v>
                </c:pt>
                <c:pt idx="1970">
                  <c:v>27.5</c:v>
                </c:pt>
                <c:pt idx="1971">
                  <c:v>27.5</c:v>
                </c:pt>
                <c:pt idx="1972">
                  <c:v>26.9</c:v>
                </c:pt>
                <c:pt idx="1973">
                  <c:v>29</c:v>
                </c:pt>
                <c:pt idx="1974">
                  <c:v>28.2</c:v>
                </c:pt>
                <c:pt idx="1975">
                  <c:v>29.4</c:v>
                </c:pt>
                <c:pt idx="1976">
                  <c:v>29.7</c:v>
                </c:pt>
                <c:pt idx="1977">
                  <c:v>31.1</c:v>
                </c:pt>
                <c:pt idx="1978">
                  <c:v>30.2</c:v>
                </c:pt>
                <c:pt idx="1979">
                  <c:v>31.3</c:v>
                </c:pt>
                <c:pt idx="1980">
                  <c:v>31.4</c:v>
                </c:pt>
                <c:pt idx="1981">
                  <c:v>33.5</c:v>
                </c:pt>
                <c:pt idx="1982">
                  <c:v>32.6</c:v>
                </c:pt>
                <c:pt idx="1983">
                  <c:v>33.4</c:v>
                </c:pt>
                <c:pt idx="1984">
                  <c:v>35.5</c:v>
                </c:pt>
                <c:pt idx="1985">
                  <c:v>34.5</c:v>
                </c:pt>
                <c:pt idx="1986">
                  <c:v>35.200000000000003</c:v>
                </c:pt>
                <c:pt idx="1987">
                  <c:v>36.9</c:v>
                </c:pt>
                <c:pt idx="1988">
                  <c:v>37.1</c:v>
                </c:pt>
                <c:pt idx="1989">
                  <c:v>37.4</c:v>
                </c:pt>
                <c:pt idx="1990">
                  <c:v>38.700000000000003</c:v>
                </c:pt>
                <c:pt idx="1991">
                  <c:v>38.200000000000003</c:v>
                </c:pt>
                <c:pt idx="1992">
                  <c:v>40.6</c:v>
                </c:pt>
                <c:pt idx="1993">
                  <c:v>40.9</c:v>
                </c:pt>
                <c:pt idx="1994">
                  <c:v>41.1</c:v>
                </c:pt>
                <c:pt idx="1995">
                  <c:v>42.4</c:v>
                </c:pt>
                <c:pt idx="1996">
                  <c:v>41.6</c:v>
                </c:pt>
                <c:pt idx="1997">
                  <c:v>42.7</c:v>
                </c:pt>
                <c:pt idx="1998">
                  <c:v>43.5</c:v>
                </c:pt>
                <c:pt idx="1999">
                  <c:v>45.3</c:v>
                </c:pt>
                <c:pt idx="2000">
                  <c:v>45.7</c:v>
                </c:pt>
                <c:pt idx="2001">
                  <c:v>46.4</c:v>
                </c:pt>
                <c:pt idx="2002">
                  <c:v>46.9</c:v>
                </c:pt>
                <c:pt idx="2003">
                  <c:v>48.9</c:v>
                </c:pt>
                <c:pt idx="2004">
                  <c:v>50.8</c:v>
                </c:pt>
                <c:pt idx="2005">
                  <c:v>53.2</c:v>
                </c:pt>
                <c:pt idx="2006">
                  <c:v>53.7</c:v>
                </c:pt>
                <c:pt idx="2007">
                  <c:v>54.2</c:v>
                </c:pt>
                <c:pt idx="2008">
                  <c:v>56.6</c:v>
                </c:pt>
                <c:pt idx="2009">
                  <c:v>57.9</c:v>
                </c:pt>
                <c:pt idx="2010">
                  <c:v>60.8</c:v>
                </c:pt>
                <c:pt idx="2011">
                  <c:v>62</c:v>
                </c:pt>
                <c:pt idx="2012">
                  <c:v>63.6</c:v>
                </c:pt>
                <c:pt idx="2013">
                  <c:v>66.7</c:v>
                </c:pt>
                <c:pt idx="2014">
                  <c:v>67.099999999999994</c:v>
                </c:pt>
                <c:pt idx="2015">
                  <c:v>69.400000000000006</c:v>
                </c:pt>
                <c:pt idx="2016">
                  <c:v>70.5</c:v>
                </c:pt>
                <c:pt idx="2017">
                  <c:v>72.900000000000006</c:v>
                </c:pt>
                <c:pt idx="2018">
                  <c:v>73.099999999999994</c:v>
                </c:pt>
                <c:pt idx="2019">
                  <c:v>75.5</c:v>
                </c:pt>
                <c:pt idx="2020">
                  <c:v>77.8</c:v>
                </c:pt>
                <c:pt idx="2021">
                  <c:v>79.8</c:v>
                </c:pt>
                <c:pt idx="2022">
                  <c:v>79.5</c:v>
                </c:pt>
                <c:pt idx="2023">
                  <c:v>80.400000000000006</c:v>
                </c:pt>
                <c:pt idx="2024">
                  <c:v>81.099999999999994</c:v>
                </c:pt>
                <c:pt idx="2025">
                  <c:v>81.8</c:v>
                </c:pt>
                <c:pt idx="2026">
                  <c:v>82.2</c:v>
                </c:pt>
                <c:pt idx="2027">
                  <c:v>84</c:v>
                </c:pt>
                <c:pt idx="2028">
                  <c:v>82.7</c:v>
                </c:pt>
                <c:pt idx="2029">
                  <c:v>83.8</c:v>
                </c:pt>
                <c:pt idx="2030">
                  <c:v>85.1</c:v>
                </c:pt>
                <c:pt idx="2031">
                  <c:v>87.3</c:v>
                </c:pt>
                <c:pt idx="2032">
                  <c:v>85.6</c:v>
                </c:pt>
                <c:pt idx="2033">
                  <c:v>87.6</c:v>
                </c:pt>
                <c:pt idx="2034">
                  <c:v>88</c:v>
                </c:pt>
                <c:pt idx="2035">
                  <c:v>86.8</c:v>
                </c:pt>
                <c:pt idx="2036">
                  <c:v>86.9</c:v>
                </c:pt>
                <c:pt idx="2037">
                  <c:v>85.8</c:v>
                </c:pt>
                <c:pt idx="2038">
                  <c:v>87.4</c:v>
                </c:pt>
                <c:pt idx="2039">
                  <c:v>86.8</c:v>
                </c:pt>
                <c:pt idx="2040">
                  <c:v>87.9</c:v>
                </c:pt>
                <c:pt idx="2041">
                  <c:v>88.1</c:v>
                </c:pt>
                <c:pt idx="2042">
                  <c:v>87.6</c:v>
                </c:pt>
                <c:pt idx="2043">
                  <c:v>87.7</c:v>
                </c:pt>
                <c:pt idx="2044">
                  <c:v>87.9</c:v>
                </c:pt>
                <c:pt idx="2045">
                  <c:v>86.3</c:v>
                </c:pt>
                <c:pt idx="2046">
                  <c:v>86</c:v>
                </c:pt>
                <c:pt idx="2047">
                  <c:v>83.3</c:v>
                </c:pt>
                <c:pt idx="2048">
                  <c:v>81.599999999999994</c:v>
                </c:pt>
                <c:pt idx="2049">
                  <c:v>81.7</c:v>
                </c:pt>
                <c:pt idx="2050">
                  <c:v>80.599999999999994</c:v>
                </c:pt>
                <c:pt idx="2051">
                  <c:v>81.7</c:v>
                </c:pt>
                <c:pt idx="2052">
                  <c:v>79.099999999999994</c:v>
                </c:pt>
                <c:pt idx="2053">
                  <c:v>77.5</c:v>
                </c:pt>
                <c:pt idx="2054">
                  <c:v>76.7</c:v>
                </c:pt>
                <c:pt idx="2055">
                  <c:v>75.8</c:v>
                </c:pt>
                <c:pt idx="2056">
                  <c:v>74.3</c:v>
                </c:pt>
                <c:pt idx="2057">
                  <c:v>72.2</c:v>
                </c:pt>
                <c:pt idx="2058">
                  <c:v>71.099999999999994</c:v>
                </c:pt>
                <c:pt idx="2059">
                  <c:v>70.599999999999994</c:v>
                </c:pt>
                <c:pt idx="2060">
                  <c:v>69.5</c:v>
                </c:pt>
                <c:pt idx="2061">
                  <c:v>68.2</c:v>
                </c:pt>
                <c:pt idx="2062">
                  <c:v>66.5</c:v>
                </c:pt>
                <c:pt idx="2063">
                  <c:v>66.3</c:v>
                </c:pt>
                <c:pt idx="2064">
                  <c:v>65.099999999999994</c:v>
                </c:pt>
                <c:pt idx="2065">
                  <c:v>64.400000000000006</c:v>
                </c:pt>
                <c:pt idx="2066">
                  <c:v>63.1</c:v>
                </c:pt>
                <c:pt idx="2067">
                  <c:v>62.9</c:v>
                </c:pt>
                <c:pt idx="2068">
                  <c:v>61.5</c:v>
                </c:pt>
                <c:pt idx="2069">
                  <c:v>61.3</c:v>
                </c:pt>
                <c:pt idx="2070">
                  <c:v>59.4</c:v>
                </c:pt>
                <c:pt idx="2071">
                  <c:v>60</c:v>
                </c:pt>
                <c:pt idx="2072">
                  <c:v>58.8</c:v>
                </c:pt>
                <c:pt idx="2073">
                  <c:v>56.5</c:v>
                </c:pt>
                <c:pt idx="2074">
                  <c:v>55.3</c:v>
                </c:pt>
                <c:pt idx="2075">
                  <c:v>56.3</c:v>
                </c:pt>
                <c:pt idx="2076">
                  <c:v>54.7</c:v>
                </c:pt>
                <c:pt idx="2077">
                  <c:v>54.2</c:v>
                </c:pt>
                <c:pt idx="2078">
                  <c:v>52.7</c:v>
                </c:pt>
                <c:pt idx="2079">
                  <c:v>52.7</c:v>
                </c:pt>
                <c:pt idx="2080">
                  <c:v>50.5</c:v>
                </c:pt>
                <c:pt idx="2081">
                  <c:v>50.3</c:v>
                </c:pt>
                <c:pt idx="2082">
                  <c:v>49.2</c:v>
                </c:pt>
                <c:pt idx="2083">
                  <c:v>49.2</c:v>
                </c:pt>
                <c:pt idx="2084">
                  <c:v>47.5</c:v>
                </c:pt>
                <c:pt idx="2085">
                  <c:v>47.1</c:v>
                </c:pt>
                <c:pt idx="2086">
                  <c:v>45.4</c:v>
                </c:pt>
                <c:pt idx="2087">
                  <c:v>44.4</c:v>
                </c:pt>
                <c:pt idx="2088">
                  <c:v>42.9</c:v>
                </c:pt>
                <c:pt idx="2089">
                  <c:v>42</c:v>
                </c:pt>
                <c:pt idx="2090">
                  <c:v>39.799999999999997</c:v>
                </c:pt>
                <c:pt idx="2091">
                  <c:v>39</c:v>
                </c:pt>
                <c:pt idx="2092">
                  <c:v>38.799999999999997</c:v>
                </c:pt>
                <c:pt idx="2093">
                  <c:v>36.4</c:v>
                </c:pt>
                <c:pt idx="2094">
                  <c:v>34.700000000000003</c:v>
                </c:pt>
                <c:pt idx="2095">
                  <c:v>33.6</c:v>
                </c:pt>
                <c:pt idx="2096">
                  <c:v>32.9</c:v>
                </c:pt>
                <c:pt idx="2097">
                  <c:v>31.5</c:v>
                </c:pt>
                <c:pt idx="2098">
                  <c:v>32.4</c:v>
                </c:pt>
                <c:pt idx="2099">
                  <c:v>30.3</c:v>
                </c:pt>
                <c:pt idx="2100">
                  <c:v>27.6</c:v>
                </c:pt>
                <c:pt idx="2101">
                  <c:v>27.5</c:v>
                </c:pt>
                <c:pt idx="2102">
                  <c:v>26.6</c:v>
                </c:pt>
                <c:pt idx="2103">
                  <c:v>24.7</c:v>
                </c:pt>
                <c:pt idx="2104">
                  <c:v>25.7</c:v>
                </c:pt>
                <c:pt idx="2105">
                  <c:v>23.5</c:v>
                </c:pt>
                <c:pt idx="2106">
                  <c:v>23.3</c:v>
                </c:pt>
                <c:pt idx="2107">
                  <c:v>21.5</c:v>
                </c:pt>
                <c:pt idx="2108">
                  <c:v>21.6</c:v>
                </c:pt>
                <c:pt idx="2109">
                  <c:v>22</c:v>
                </c:pt>
                <c:pt idx="2110">
                  <c:v>20.6</c:v>
                </c:pt>
                <c:pt idx="2111">
                  <c:v>20.2</c:v>
                </c:pt>
                <c:pt idx="2112">
                  <c:v>18.399999999999999</c:v>
                </c:pt>
                <c:pt idx="2113">
                  <c:v>17.899999999999999</c:v>
                </c:pt>
                <c:pt idx="2114">
                  <c:v>17.600000000000001</c:v>
                </c:pt>
                <c:pt idx="2115">
                  <c:v>17</c:v>
                </c:pt>
                <c:pt idx="2116">
                  <c:v>16.5</c:v>
                </c:pt>
                <c:pt idx="2117">
                  <c:v>17.5</c:v>
                </c:pt>
                <c:pt idx="2118">
                  <c:v>16.5</c:v>
                </c:pt>
                <c:pt idx="2119">
                  <c:v>15.2</c:v>
                </c:pt>
                <c:pt idx="2120">
                  <c:v>15.4</c:v>
                </c:pt>
                <c:pt idx="2121">
                  <c:v>14.9</c:v>
                </c:pt>
                <c:pt idx="2122">
                  <c:v>14.8</c:v>
                </c:pt>
                <c:pt idx="2123">
                  <c:v>14.7</c:v>
                </c:pt>
                <c:pt idx="2124">
                  <c:v>14.8</c:v>
                </c:pt>
                <c:pt idx="2125">
                  <c:v>14.2</c:v>
                </c:pt>
                <c:pt idx="2126">
                  <c:v>14.6</c:v>
                </c:pt>
                <c:pt idx="2127">
                  <c:v>13.6</c:v>
                </c:pt>
                <c:pt idx="2128">
                  <c:v>13.6</c:v>
                </c:pt>
                <c:pt idx="2129">
                  <c:v>13.7</c:v>
                </c:pt>
                <c:pt idx="2130">
                  <c:v>13.7</c:v>
                </c:pt>
                <c:pt idx="2131">
                  <c:v>11.8</c:v>
                </c:pt>
                <c:pt idx="2132">
                  <c:v>13</c:v>
                </c:pt>
                <c:pt idx="2133">
                  <c:v>12.4</c:v>
                </c:pt>
                <c:pt idx="2134">
                  <c:v>12.2</c:v>
                </c:pt>
                <c:pt idx="2135">
                  <c:v>11.7</c:v>
                </c:pt>
                <c:pt idx="2136">
                  <c:v>11.6</c:v>
                </c:pt>
                <c:pt idx="2137">
                  <c:v>11.8</c:v>
                </c:pt>
                <c:pt idx="2138">
                  <c:v>13.2</c:v>
                </c:pt>
                <c:pt idx="2139">
                  <c:v>13.2</c:v>
                </c:pt>
                <c:pt idx="2140">
                  <c:v>14.1</c:v>
                </c:pt>
                <c:pt idx="2141">
                  <c:v>15.9</c:v>
                </c:pt>
                <c:pt idx="2142">
                  <c:v>16.8</c:v>
                </c:pt>
                <c:pt idx="2143">
                  <c:v>11.5</c:v>
                </c:pt>
                <c:pt idx="2144">
                  <c:v>9</c:v>
                </c:pt>
                <c:pt idx="2145">
                  <c:v>9.1999999999999993</c:v>
                </c:pt>
                <c:pt idx="2146">
                  <c:v>7.9</c:v>
                </c:pt>
                <c:pt idx="2147">
                  <c:v>8.9</c:v>
                </c:pt>
                <c:pt idx="2148">
                  <c:v>11.1</c:v>
                </c:pt>
                <c:pt idx="2149">
                  <c:v>10.5</c:v>
                </c:pt>
                <c:pt idx="2150">
                  <c:v>9.6999999999999993</c:v>
                </c:pt>
                <c:pt idx="2151">
                  <c:v>11.3</c:v>
                </c:pt>
                <c:pt idx="2152">
                  <c:v>11</c:v>
                </c:pt>
                <c:pt idx="2153">
                  <c:v>11.4</c:v>
                </c:pt>
                <c:pt idx="2154">
                  <c:v>9.8000000000000007</c:v>
                </c:pt>
                <c:pt idx="2155">
                  <c:v>11.6</c:v>
                </c:pt>
                <c:pt idx="2156">
                  <c:v>11.3</c:v>
                </c:pt>
                <c:pt idx="2157">
                  <c:v>11.4</c:v>
                </c:pt>
                <c:pt idx="2158">
                  <c:v>9.6999999999999993</c:v>
                </c:pt>
                <c:pt idx="2159">
                  <c:v>10.5</c:v>
                </c:pt>
                <c:pt idx="2160">
                  <c:v>10.9</c:v>
                </c:pt>
                <c:pt idx="2161">
                  <c:v>9.4</c:v>
                </c:pt>
                <c:pt idx="2162">
                  <c:v>10.199999999999999</c:v>
                </c:pt>
                <c:pt idx="2163">
                  <c:v>10</c:v>
                </c:pt>
                <c:pt idx="2164">
                  <c:v>9.6999999999999993</c:v>
                </c:pt>
                <c:pt idx="2165">
                  <c:v>8.9</c:v>
                </c:pt>
                <c:pt idx="2166">
                  <c:v>10.199999999999999</c:v>
                </c:pt>
                <c:pt idx="2167">
                  <c:v>10.4</c:v>
                </c:pt>
                <c:pt idx="2168">
                  <c:v>10</c:v>
                </c:pt>
                <c:pt idx="2169">
                  <c:v>10</c:v>
                </c:pt>
                <c:pt idx="2170">
                  <c:v>8.9</c:v>
                </c:pt>
                <c:pt idx="2171">
                  <c:v>8.3000000000000007</c:v>
                </c:pt>
                <c:pt idx="2172">
                  <c:v>9</c:v>
                </c:pt>
                <c:pt idx="2173">
                  <c:v>8.4</c:v>
                </c:pt>
                <c:pt idx="2174">
                  <c:v>9.6999999999999993</c:v>
                </c:pt>
                <c:pt idx="2175">
                  <c:v>9.9</c:v>
                </c:pt>
                <c:pt idx="2176">
                  <c:v>11.6</c:v>
                </c:pt>
                <c:pt idx="2177">
                  <c:v>10</c:v>
                </c:pt>
                <c:pt idx="2178">
                  <c:v>11.9</c:v>
                </c:pt>
                <c:pt idx="2179">
                  <c:v>12.7</c:v>
                </c:pt>
                <c:pt idx="2180">
                  <c:v>15.6</c:v>
                </c:pt>
                <c:pt idx="2181">
                  <c:v>19.3</c:v>
                </c:pt>
                <c:pt idx="2182">
                  <c:v>21.6</c:v>
                </c:pt>
                <c:pt idx="2183">
                  <c:v>10.199999999999999</c:v>
                </c:pt>
                <c:pt idx="2200">
                  <c:v>-1</c:v>
                </c:pt>
                <c:pt idx="2201">
                  <c:v>4.2</c:v>
                </c:pt>
                <c:pt idx="2202">
                  <c:v>6.5</c:v>
                </c:pt>
                <c:pt idx="2203">
                  <c:v>7.5</c:v>
                </c:pt>
                <c:pt idx="2204">
                  <c:v>8.8000000000000007</c:v>
                </c:pt>
                <c:pt idx="2205">
                  <c:v>9.3000000000000007</c:v>
                </c:pt>
                <c:pt idx="2206">
                  <c:v>8.6999999999999993</c:v>
                </c:pt>
                <c:pt idx="2207">
                  <c:v>7.7</c:v>
                </c:pt>
                <c:pt idx="2208">
                  <c:v>8.1999999999999993</c:v>
                </c:pt>
                <c:pt idx="2209">
                  <c:v>9</c:v>
                </c:pt>
                <c:pt idx="2210">
                  <c:v>14.1</c:v>
                </c:pt>
                <c:pt idx="2211">
                  <c:v>17.100000000000001</c:v>
                </c:pt>
                <c:pt idx="2212">
                  <c:v>15.4</c:v>
                </c:pt>
                <c:pt idx="2213">
                  <c:v>13.4</c:v>
                </c:pt>
                <c:pt idx="2214">
                  <c:v>14.8</c:v>
                </c:pt>
                <c:pt idx="2215">
                  <c:v>13.5</c:v>
                </c:pt>
                <c:pt idx="2216">
                  <c:v>14.3</c:v>
                </c:pt>
                <c:pt idx="2217">
                  <c:v>12.5</c:v>
                </c:pt>
                <c:pt idx="2218">
                  <c:v>13.4</c:v>
                </c:pt>
                <c:pt idx="2219">
                  <c:v>14.8</c:v>
                </c:pt>
                <c:pt idx="2220">
                  <c:v>12.5</c:v>
                </c:pt>
                <c:pt idx="2221">
                  <c:v>13.6</c:v>
                </c:pt>
                <c:pt idx="2222">
                  <c:v>12.6</c:v>
                </c:pt>
                <c:pt idx="2223">
                  <c:v>13.2</c:v>
                </c:pt>
                <c:pt idx="2224">
                  <c:v>12.4</c:v>
                </c:pt>
                <c:pt idx="2225">
                  <c:v>12.7</c:v>
                </c:pt>
                <c:pt idx="2226">
                  <c:v>13.4</c:v>
                </c:pt>
                <c:pt idx="2227">
                  <c:v>11.5</c:v>
                </c:pt>
                <c:pt idx="2228">
                  <c:v>13.8</c:v>
                </c:pt>
                <c:pt idx="2229">
                  <c:v>12.4</c:v>
                </c:pt>
                <c:pt idx="2230">
                  <c:v>13.3</c:v>
                </c:pt>
                <c:pt idx="2231">
                  <c:v>13.6</c:v>
                </c:pt>
                <c:pt idx="2232">
                  <c:v>14.7</c:v>
                </c:pt>
                <c:pt idx="2233">
                  <c:v>14.7</c:v>
                </c:pt>
                <c:pt idx="2234">
                  <c:v>13</c:v>
                </c:pt>
                <c:pt idx="2235">
                  <c:v>13.2</c:v>
                </c:pt>
                <c:pt idx="2236">
                  <c:v>12.6</c:v>
                </c:pt>
                <c:pt idx="2237">
                  <c:v>13.8</c:v>
                </c:pt>
                <c:pt idx="2238">
                  <c:v>13.9</c:v>
                </c:pt>
                <c:pt idx="2239">
                  <c:v>12</c:v>
                </c:pt>
                <c:pt idx="2240">
                  <c:v>13.3</c:v>
                </c:pt>
                <c:pt idx="2241">
                  <c:v>14</c:v>
                </c:pt>
                <c:pt idx="2242">
                  <c:v>14</c:v>
                </c:pt>
                <c:pt idx="2243">
                  <c:v>13.6</c:v>
                </c:pt>
                <c:pt idx="2244">
                  <c:v>13.3</c:v>
                </c:pt>
                <c:pt idx="2245">
                  <c:v>13.1</c:v>
                </c:pt>
                <c:pt idx="2246">
                  <c:v>13.6</c:v>
                </c:pt>
                <c:pt idx="2247">
                  <c:v>14.7</c:v>
                </c:pt>
                <c:pt idx="2248">
                  <c:v>13.8</c:v>
                </c:pt>
                <c:pt idx="2249">
                  <c:v>13.4</c:v>
                </c:pt>
                <c:pt idx="2250">
                  <c:v>11.9</c:v>
                </c:pt>
                <c:pt idx="2251">
                  <c:v>12.7</c:v>
                </c:pt>
                <c:pt idx="2252">
                  <c:v>11.9</c:v>
                </c:pt>
                <c:pt idx="2253">
                  <c:v>13.4</c:v>
                </c:pt>
                <c:pt idx="2254">
                  <c:v>13.6</c:v>
                </c:pt>
                <c:pt idx="2255">
                  <c:v>11.9</c:v>
                </c:pt>
                <c:pt idx="2256">
                  <c:v>13.6</c:v>
                </c:pt>
                <c:pt idx="2257">
                  <c:v>12.1</c:v>
                </c:pt>
                <c:pt idx="2258">
                  <c:v>13</c:v>
                </c:pt>
                <c:pt idx="2259">
                  <c:v>13.7</c:v>
                </c:pt>
                <c:pt idx="2260">
                  <c:v>12.6</c:v>
                </c:pt>
                <c:pt idx="2261">
                  <c:v>11.8</c:v>
                </c:pt>
                <c:pt idx="2262">
                  <c:v>12.9</c:v>
                </c:pt>
                <c:pt idx="2263">
                  <c:v>12.4</c:v>
                </c:pt>
                <c:pt idx="2264">
                  <c:v>12.1</c:v>
                </c:pt>
                <c:pt idx="2265">
                  <c:v>12.2</c:v>
                </c:pt>
                <c:pt idx="2266">
                  <c:v>11.6</c:v>
                </c:pt>
                <c:pt idx="2267">
                  <c:v>12.3</c:v>
                </c:pt>
                <c:pt idx="2268">
                  <c:v>11.5</c:v>
                </c:pt>
                <c:pt idx="2269">
                  <c:v>12.1</c:v>
                </c:pt>
                <c:pt idx="2270">
                  <c:v>10.8</c:v>
                </c:pt>
                <c:pt idx="2271">
                  <c:v>10.9</c:v>
                </c:pt>
                <c:pt idx="2272">
                  <c:v>10.8</c:v>
                </c:pt>
                <c:pt idx="2273">
                  <c:v>11.1</c:v>
                </c:pt>
                <c:pt idx="2274">
                  <c:v>11.5</c:v>
                </c:pt>
                <c:pt idx="2275">
                  <c:v>11.5</c:v>
                </c:pt>
                <c:pt idx="2276">
                  <c:v>11.2</c:v>
                </c:pt>
                <c:pt idx="2277">
                  <c:v>12.5</c:v>
                </c:pt>
                <c:pt idx="2278">
                  <c:v>10.8</c:v>
                </c:pt>
                <c:pt idx="2279">
                  <c:v>11.2</c:v>
                </c:pt>
                <c:pt idx="2280">
                  <c:v>10.5</c:v>
                </c:pt>
                <c:pt idx="2281">
                  <c:v>9.4</c:v>
                </c:pt>
                <c:pt idx="2282">
                  <c:v>9.9</c:v>
                </c:pt>
                <c:pt idx="2283">
                  <c:v>10.7</c:v>
                </c:pt>
                <c:pt idx="2284">
                  <c:v>10.1</c:v>
                </c:pt>
                <c:pt idx="2285">
                  <c:v>10.3</c:v>
                </c:pt>
                <c:pt idx="2286">
                  <c:v>9.6</c:v>
                </c:pt>
                <c:pt idx="2287">
                  <c:v>10.199999999999999</c:v>
                </c:pt>
                <c:pt idx="2288">
                  <c:v>10.199999999999999</c:v>
                </c:pt>
                <c:pt idx="2289">
                  <c:v>9.9</c:v>
                </c:pt>
                <c:pt idx="2290">
                  <c:v>9.1</c:v>
                </c:pt>
                <c:pt idx="2291">
                  <c:v>9.6</c:v>
                </c:pt>
                <c:pt idx="2292">
                  <c:v>10.1</c:v>
                </c:pt>
                <c:pt idx="2293">
                  <c:v>9.1999999999999993</c:v>
                </c:pt>
                <c:pt idx="2294">
                  <c:v>9.6</c:v>
                </c:pt>
                <c:pt idx="2295">
                  <c:v>9.4</c:v>
                </c:pt>
                <c:pt idx="2296">
                  <c:v>10.199999999999999</c:v>
                </c:pt>
                <c:pt idx="2297">
                  <c:v>9.6</c:v>
                </c:pt>
                <c:pt idx="2298">
                  <c:v>10.4</c:v>
                </c:pt>
                <c:pt idx="2299">
                  <c:v>10.7</c:v>
                </c:pt>
                <c:pt idx="2300">
                  <c:v>10.199999999999999</c:v>
                </c:pt>
                <c:pt idx="2301">
                  <c:v>10.199999999999999</c:v>
                </c:pt>
                <c:pt idx="2302">
                  <c:v>11</c:v>
                </c:pt>
                <c:pt idx="2303">
                  <c:v>11.3</c:v>
                </c:pt>
                <c:pt idx="2304">
                  <c:v>10.3</c:v>
                </c:pt>
                <c:pt idx="2305">
                  <c:v>10.4</c:v>
                </c:pt>
                <c:pt idx="2306">
                  <c:v>10.199999999999999</c:v>
                </c:pt>
                <c:pt idx="2307">
                  <c:v>11.1</c:v>
                </c:pt>
                <c:pt idx="2308">
                  <c:v>11.1</c:v>
                </c:pt>
                <c:pt idx="2309">
                  <c:v>12.6</c:v>
                </c:pt>
                <c:pt idx="2310">
                  <c:v>11.6</c:v>
                </c:pt>
                <c:pt idx="2311">
                  <c:v>11.9</c:v>
                </c:pt>
                <c:pt idx="2312">
                  <c:v>11.8</c:v>
                </c:pt>
                <c:pt idx="2313">
                  <c:v>10.8</c:v>
                </c:pt>
                <c:pt idx="2314">
                  <c:v>11.2</c:v>
                </c:pt>
                <c:pt idx="2315">
                  <c:v>11.8</c:v>
                </c:pt>
                <c:pt idx="2316">
                  <c:v>11.5</c:v>
                </c:pt>
                <c:pt idx="2317">
                  <c:v>10.8</c:v>
                </c:pt>
                <c:pt idx="2318">
                  <c:v>12.6</c:v>
                </c:pt>
                <c:pt idx="2319">
                  <c:v>11.4</c:v>
                </c:pt>
                <c:pt idx="2320">
                  <c:v>11.1</c:v>
                </c:pt>
                <c:pt idx="2321">
                  <c:v>11.1</c:v>
                </c:pt>
                <c:pt idx="2322">
                  <c:v>10.9</c:v>
                </c:pt>
                <c:pt idx="2323">
                  <c:v>10.5</c:v>
                </c:pt>
                <c:pt idx="2324">
                  <c:v>11.3</c:v>
                </c:pt>
                <c:pt idx="2325">
                  <c:v>11.1</c:v>
                </c:pt>
                <c:pt idx="2326">
                  <c:v>11.4</c:v>
                </c:pt>
                <c:pt idx="2327">
                  <c:v>10.5</c:v>
                </c:pt>
                <c:pt idx="2328">
                  <c:v>11.4</c:v>
                </c:pt>
                <c:pt idx="2329">
                  <c:v>11.6</c:v>
                </c:pt>
                <c:pt idx="2330">
                  <c:v>12.5</c:v>
                </c:pt>
                <c:pt idx="2331">
                  <c:v>11.3</c:v>
                </c:pt>
                <c:pt idx="2332">
                  <c:v>12</c:v>
                </c:pt>
                <c:pt idx="2333">
                  <c:v>12.6</c:v>
                </c:pt>
                <c:pt idx="2334">
                  <c:v>13</c:v>
                </c:pt>
                <c:pt idx="2335">
                  <c:v>11.8</c:v>
                </c:pt>
                <c:pt idx="2336">
                  <c:v>11.6</c:v>
                </c:pt>
                <c:pt idx="2337">
                  <c:v>13</c:v>
                </c:pt>
                <c:pt idx="2338">
                  <c:v>12.5</c:v>
                </c:pt>
                <c:pt idx="2339">
                  <c:v>13.6</c:v>
                </c:pt>
                <c:pt idx="2340">
                  <c:v>16.399999999999999</c:v>
                </c:pt>
                <c:pt idx="2341">
                  <c:v>20.3</c:v>
                </c:pt>
                <c:pt idx="2342">
                  <c:v>18.7</c:v>
                </c:pt>
                <c:pt idx="2343">
                  <c:v>24</c:v>
                </c:pt>
                <c:pt idx="2344">
                  <c:v>21.7</c:v>
                </c:pt>
                <c:pt idx="2345">
                  <c:v>12.4</c:v>
                </c:pt>
                <c:pt idx="2346">
                  <c:v>10.6</c:v>
                </c:pt>
                <c:pt idx="2347">
                  <c:v>9.9</c:v>
                </c:pt>
                <c:pt idx="2348">
                  <c:v>11.9</c:v>
                </c:pt>
                <c:pt idx="2349">
                  <c:v>14</c:v>
                </c:pt>
                <c:pt idx="2350">
                  <c:v>14.3</c:v>
                </c:pt>
                <c:pt idx="2351">
                  <c:v>13.5</c:v>
                </c:pt>
                <c:pt idx="2352">
                  <c:v>13.2</c:v>
                </c:pt>
                <c:pt idx="2353">
                  <c:v>13.7</c:v>
                </c:pt>
                <c:pt idx="2354">
                  <c:v>13.1</c:v>
                </c:pt>
                <c:pt idx="2355">
                  <c:v>12</c:v>
                </c:pt>
                <c:pt idx="2356">
                  <c:v>10.3</c:v>
                </c:pt>
                <c:pt idx="2357">
                  <c:v>7</c:v>
                </c:pt>
                <c:pt idx="2358">
                  <c:v>5.2</c:v>
                </c:pt>
                <c:pt idx="2359">
                  <c:v>4.8</c:v>
                </c:pt>
                <c:pt idx="2360">
                  <c:v>4.5999999999999996</c:v>
                </c:pt>
                <c:pt idx="2361">
                  <c:v>6.6</c:v>
                </c:pt>
                <c:pt idx="2362">
                  <c:v>12.3</c:v>
                </c:pt>
                <c:pt idx="2363">
                  <c:v>25.1</c:v>
                </c:pt>
                <c:pt idx="2364">
                  <c:v>49.2</c:v>
                </c:pt>
                <c:pt idx="2365">
                  <c:v>76.599999999999994</c:v>
                </c:pt>
                <c:pt idx="2366">
                  <c:v>79.099999999999994</c:v>
                </c:pt>
                <c:pt idx="2373">
                  <c:v>-1.2</c:v>
                </c:pt>
                <c:pt idx="2374">
                  <c:v>3.7</c:v>
                </c:pt>
                <c:pt idx="2375">
                  <c:v>6.7</c:v>
                </c:pt>
                <c:pt idx="2376">
                  <c:v>7.4</c:v>
                </c:pt>
                <c:pt idx="2377">
                  <c:v>7.7</c:v>
                </c:pt>
                <c:pt idx="2378">
                  <c:v>8.1999999999999993</c:v>
                </c:pt>
                <c:pt idx="2379">
                  <c:v>7.8</c:v>
                </c:pt>
                <c:pt idx="2380">
                  <c:v>8.1999999999999993</c:v>
                </c:pt>
                <c:pt idx="2381">
                  <c:v>9.6999999999999993</c:v>
                </c:pt>
                <c:pt idx="2382">
                  <c:v>12.2</c:v>
                </c:pt>
                <c:pt idx="2383">
                  <c:v>15</c:v>
                </c:pt>
                <c:pt idx="2384">
                  <c:v>17.100000000000001</c:v>
                </c:pt>
                <c:pt idx="2385">
                  <c:v>16.899999999999999</c:v>
                </c:pt>
                <c:pt idx="2386">
                  <c:v>16.399999999999999</c:v>
                </c:pt>
                <c:pt idx="2387">
                  <c:v>12.9</c:v>
                </c:pt>
                <c:pt idx="2388">
                  <c:v>9.6</c:v>
                </c:pt>
                <c:pt idx="2389">
                  <c:v>9.6999999999999993</c:v>
                </c:pt>
                <c:pt idx="2390">
                  <c:v>9.6999999999999993</c:v>
                </c:pt>
                <c:pt idx="2391">
                  <c:v>10.3</c:v>
                </c:pt>
                <c:pt idx="2392">
                  <c:v>9.8000000000000007</c:v>
                </c:pt>
                <c:pt idx="2393">
                  <c:v>10.1</c:v>
                </c:pt>
                <c:pt idx="2394">
                  <c:v>10.1</c:v>
                </c:pt>
                <c:pt idx="2395">
                  <c:v>10.7</c:v>
                </c:pt>
                <c:pt idx="2396">
                  <c:v>10.4</c:v>
                </c:pt>
                <c:pt idx="2397">
                  <c:v>11.4</c:v>
                </c:pt>
                <c:pt idx="2398">
                  <c:v>11.3</c:v>
                </c:pt>
                <c:pt idx="2399">
                  <c:v>10.8</c:v>
                </c:pt>
                <c:pt idx="2400">
                  <c:v>10.199999999999999</c:v>
                </c:pt>
                <c:pt idx="2401">
                  <c:v>11.1</c:v>
                </c:pt>
                <c:pt idx="2402">
                  <c:v>10.4</c:v>
                </c:pt>
                <c:pt idx="2403">
                  <c:v>9.6999999999999993</c:v>
                </c:pt>
                <c:pt idx="2404">
                  <c:v>11.3</c:v>
                </c:pt>
                <c:pt idx="2405">
                  <c:v>11.7</c:v>
                </c:pt>
                <c:pt idx="2406">
                  <c:v>12.9</c:v>
                </c:pt>
                <c:pt idx="2407">
                  <c:v>12.8</c:v>
                </c:pt>
                <c:pt idx="2408">
                  <c:v>11.6</c:v>
                </c:pt>
                <c:pt idx="2409">
                  <c:v>10.3</c:v>
                </c:pt>
                <c:pt idx="2410">
                  <c:v>11</c:v>
                </c:pt>
                <c:pt idx="2411">
                  <c:v>10.3</c:v>
                </c:pt>
                <c:pt idx="2412">
                  <c:v>10.8</c:v>
                </c:pt>
                <c:pt idx="2413">
                  <c:v>11.8</c:v>
                </c:pt>
                <c:pt idx="2414">
                  <c:v>12.3</c:v>
                </c:pt>
                <c:pt idx="2415">
                  <c:v>10.8</c:v>
                </c:pt>
                <c:pt idx="2416">
                  <c:v>11.7</c:v>
                </c:pt>
                <c:pt idx="2417">
                  <c:v>10.8</c:v>
                </c:pt>
                <c:pt idx="2418">
                  <c:v>11.1</c:v>
                </c:pt>
                <c:pt idx="2419">
                  <c:v>11.5</c:v>
                </c:pt>
                <c:pt idx="2420">
                  <c:v>10.6</c:v>
                </c:pt>
                <c:pt idx="2421">
                  <c:v>12.4</c:v>
                </c:pt>
                <c:pt idx="2422">
                  <c:v>11</c:v>
                </c:pt>
                <c:pt idx="2423">
                  <c:v>12.5</c:v>
                </c:pt>
                <c:pt idx="2424">
                  <c:v>14.8</c:v>
                </c:pt>
                <c:pt idx="2425">
                  <c:v>17.8</c:v>
                </c:pt>
                <c:pt idx="2426">
                  <c:v>20.7</c:v>
                </c:pt>
                <c:pt idx="2427">
                  <c:v>23.4</c:v>
                </c:pt>
                <c:pt idx="2428">
                  <c:v>19.7</c:v>
                </c:pt>
                <c:pt idx="2429">
                  <c:v>16.2</c:v>
                </c:pt>
                <c:pt idx="2430">
                  <c:v>13</c:v>
                </c:pt>
                <c:pt idx="2431">
                  <c:v>12</c:v>
                </c:pt>
                <c:pt idx="2432">
                  <c:v>13.4</c:v>
                </c:pt>
                <c:pt idx="2433">
                  <c:v>15.5</c:v>
                </c:pt>
                <c:pt idx="2434">
                  <c:v>16.100000000000001</c:v>
                </c:pt>
                <c:pt idx="2435">
                  <c:v>16.3</c:v>
                </c:pt>
                <c:pt idx="2436">
                  <c:v>16.399999999999999</c:v>
                </c:pt>
                <c:pt idx="2437">
                  <c:v>16.8</c:v>
                </c:pt>
                <c:pt idx="2438">
                  <c:v>16.5</c:v>
                </c:pt>
                <c:pt idx="2439">
                  <c:v>16.7</c:v>
                </c:pt>
                <c:pt idx="2440">
                  <c:v>16.100000000000001</c:v>
                </c:pt>
                <c:pt idx="2441">
                  <c:v>17.3</c:v>
                </c:pt>
                <c:pt idx="2442">
                  <c:v>18.7</c:v>
                </c:pt>
                <c:pt idx="2443">
                  <c:v>17.899999999999999</c:v>
                </c:pt>
                <c:pt idx="2444">
                  <c:v>18.8</c:v>
                </c:pt>
                <c:pt idx="2445">
                  <c:v>19.8</c:v>
                </c:pt>
                <c:pt idx="2446">
                  <c:v>20.5</c:v>
                </c:pt>
                <c:pt idx="2447">
                  <c:v>20.100000000000001</c:v>
                </c:pt>
                <c:pt idx="2448">
                  <c:v>19</c:v>
                </c:pt>
                <c:pt idx="2449">
                  <c:v>20.5</c:v>
                </c:pt>
                <c:pt idx="2450">
                  <c:v>20.3</c:v>
                </c:pt>
                <c:pt idx="2451">
                  <c:v>21.1</c:v>
                </c:pt>
                <c:pt idx="2452">
                  <c:v>20.9</c:v>
                </c:pt>
                <c:pt idx="2453">
                  <c:v>20.100000000000001</c:v>
                </c:pt>
                <c:pt idx="2454">
                  <c:v>21.6</c:v>
                </c:pt>
                <c:pt idx="2455">
                  <c:v>21.4</c:v>
                </c:pt>
                <c:pt idx="2456">
                  <c:v>21.2</c:v>
                </c:pt>
                <c:pt idx="2457">
                  <c:v>21.8</c:v>
                </c:pt>
                <c:pt idx="2458">
                  <c:v>20.399999999999999</c:v>
                </c:pt>
                <c:pt idx="2459">
                  <c:v>22.1</c:v>
                </c:pt>
                <c:pt idx="2460">
                  <c:v>21.6</c:v>
                </c:pt>
                <c:pt idx="2461">
                  <c:v>22.1</c:v>
                </c:pt>
                <c:pt idx="2462">
                  <c:v>23.1</c:v>
                </c:pt>
                <c:pt idx="2463">
                  <c:v>23.4</c:v>
                </c:pt>
                <c:pt idx="2464">
                  <c:v>21.8</c:v>
                </c:pt>
                <c:pt idx="2465">
                  <c:v>23.6</c:v>
                </c:pt>
                <c:pt idx="2466">
                  <c:v>23.5</c:v>
                </c:pt>
                <c:pt idx="2467">
                  <c:v>24.6</c:v>
                </c:pt>
                <c:pt idx="2468">
                  <c:v>23.3</c:v>
                </c:pt>
                <c:pt idx="2469">
                  <c:v>23.9</c:v>
                </c:pt>
                <c:pt idx="2470">
                  <c:v>24.4</c:v>
                </c:pt>
                <c:pt idx="2471">
                  <c:v>24.2</c:v>
                </c:pt>
                <c:pt idx="2472">
                  <c:v>24.4</c:v>
                </c:pt>
                <c:pt idx="2473">
                  <c:v>24.2</c:v>
                </c:pt>
                <c:pt idx="2474">
                  <c:v>24.5</c:v>
                </c:pt>
                <c:pt idx="2475">
                  <c:v>25.2</c:v>
                </c:pt>
                <c:pt idx="2476">
                  <c:v>24.2</c:v>
                </c:pt>
                <c:pt idx="2477">
                  <c:v>26.1</c:v>
                </c:pt>
                <c:pt idx="2478">
                  <c:v>26.4</c:v>
                </c:pt>
                <c:pt idx="2479">
                  <c:v>26.6</c:v>
                </c:pt>
                <c:pt idx="2480">
                  <c:v>25.6</c:v>
                </c:pt>
                <c:pt idx="2481">
                  <c:v>27.4</c:v>
                </c:pt>
                <c:pt idx="2482">
                  <c:v>26.8</c:v>
                </c:pt>
                <c:pt idx="2483">
                  <c:v>26.7</c:v>
                </c:pt>
                <c:pt idx="2484">
                  <c:v>26.3</c:v>
                </c:pt>
                <c:pt idx="2485">
                  <c:v>26.1</c:v>
                </c:pt>
                <c:pt idx="2486">
                  <c:v>28.1</c:v>
                </c:pt>
                <c:pt idx="2487">
                  <c:v>28</c:v>
                </c:pt>
                <c:pt idx="2488">
                  <c:v>28.4</c:v>
                </c:pt>
                <c:pt idx="2489">
                  <c:v>28.9</c:v>
                </c:pt>
                <c:pt idx="2490">
                  <c:v>29.6</c:v>
                </c:pt>
                <c:pt idx="2491">
                  <c:v>27.3</c:v>
                </c:pt>
                <c:pt idx="2492">
                  <c:v>28.5</c:v>
                </c:pt>
                <c:pt idx="2493">
                  <c:v>28.8</c:v>
                </c:pt>
                <c:pt idx="2494">
                  <c:v>28.9</c:v>
                </c:pt>
                <c:pt idx="2495">
                  <c:v>29.5</c:v>
                </c:pt>
                <c:pt idx="2496">
                  <c:v>31.3</c:v>
                </c:pt>
                <c:pt idx="2497">
                  <c:v>30.1</c:v>
                </c:pt>
                <c:pt idx="2498">
                  <c:v>30.6</c:v>
                </c:pt>
                <c:pt idx="2499">
                  <c:v>31.2</c:v>
                </c:pt>
                <c:pt idx="2500">
                  <c:v>31</c:v>
                </c:pt>
                <c:pt idx="2501">
                  <c:v>32.1</c:v>
                </c:pt>
                <c:pt idx="2502">
                  <c:v>33.299999999999997</c:v>
                </c:pt>
                <c:pt idx="2503">
                  <c:v>33.200000000000003</c:v>
                </c:pt>
                <c:pt idx="2504">
                  <c:v>31.6</c:v>
                </c:pt>
                <c:pt idx="2505">
                  <c:v>32.200000000000003</c:v>
                </c:pt>
                <c:pt idx="2506">
                  <c:v>32.799999999999997</c:v>
                </c:pt>
                <c:pt idx="2507">
                  <c:v>33.4</c:v>
                </c:pt>
                <c:pt idx="2508">
                  <c:v>33.700000000000003</c:v>
                </c:pt>
                <c:pt idx="2509">
                  <c:v>33.5</c:v>
                </c:pt>
                <c:pt idx="2510">
                  <c:v>31.9</c:v>
                </c:pt>
                <c:pt idx="2511">
                  <c:v>34.200000000000003</c:v>
                </c:pt>
                <c:pt idx="2512">
                  <c:v>34.4</c:v>
                </c:pt>
                <c:pt idx="2513">
                  <c:v>34.6</c:v>
                </c:pt>
                <c:pt idx="2514">
                  <c:v>35.1</c:v>
                </c:pt>
                <c:pt idx="2515">
                  <c:v>35.9</c:v>
                </c:pt>
                <c:pt idx="2516">
                  <c:v>35.4</c:v>
                </c:pt>
                <c:pt idx="2517">
                  <c:v>36.5</c:v>
                </c:pt>
                <c:pt idx="2518">
                  <c:v>35.700000000000003</c:v>
                </c:pt>
                <c:pt idx="2519">
                  <c:v>36.299999999999997</c:v>
                </c:pt>
                <c:pt idx="2520">
                  <c:v>39.5</c:v>
                </c:pt>
                <c:pt idx="2521">
                  <c:v>38.200000000000003</c:v>
                </c:pt>
                <c:pt idx="2522">
                  <c:v>38.6</c:v>
                </c:pt>
                <c:pt idx="2523">
                  <c:v>38.200000000000003</c:v>
                </c:pt>
                <c:pt idx="2524">
                  <c:v>36.9</c:v>
                </c:pt>
                <c:pt idx="2525">
                  <c:v>37.799999999999997</c:v>
                </c:pt>
                <c:pt idx="2526">
                  <c:v>38</c:v>
                </c:pt>
                <c:pt idx="2527">
                  <c:v>37.9</c:v>
                </c:pt>
                <c:pt idx="2528">
                  <c:v>38.5</c:v>
                </c:pt>
                <c:pt idx="2529">
                  <c:v>38.299999999999997</c:v>
                </c:pt>
                <c:pt idx="2530">
                  <c:v>39</c:v>
                </c:pt>
                <c:pt idx="2531">
                  <c:v>39.4</c:v>
                </c:pt>
                <c:pt idx="2532">
                  <c:v>40.5</c:v>
                </c:pt>
                <c:pt idx="2533">
                  <c:v>40.700000000000003</c:v>
                </c:pt>
                <c:pt idx="2534">
                  <c:v>39.799999999999997</c:v>
                </c:pt>
                <c:pt idx="2535">
                  <c:v>40.1</c:v>
                </c:pt>
                <c:pt idx="2536">
                  <c:v>39.9</c:v>
                </c:pt>
                <c:pt idx="2537">
                  <c:v>39.6</c:v>
                </c:pt>
                <c:pt idx="2538">
                  <c:v>40.5</c:v>
                </c:pt>
                <c:pt idx="2539">
                  <c:v>40.9</c:v>
                </c:pt>
                <c:pt idx="2540">
                  <c:v>40.299999999999997</c:v>
                </c:pt>
                <c:pt idx="2541">
                  <c:v>41.4</c:v>
                </c:pt>
                <c:pt idx="2542">
                  <c:v>42</c:v>
                </c:pt>
                <c:pt idx="2543">
                  <c:v>43.9</c:v>
                </c:pt>
                <c:pt idx="2544">
                  <c:v>46.3</c:v>
                </c:pt>
                <c:pt idx="2545">
                  <c:v>45.5</c:v>
                </c:pt>
                <c:pt idx="2546">
                  <c:v>41.8</c:v>
                </c:pt>
                <c:pt idx="2547">
                  <c:v>38.6</c:v>
                </c:pt>
                <c:pt idx="2548">
                  <c:v>39.200000000000003</c:v>
                </c:pt>
                <c:pt idx="2549">
                  <c:v>38.4</c:v>
                </c:pt>
                <c:pt idx="2550">
                  <c:v>41.8</c:v>
                </c:pt>
                <c:pt idx="2551">
                  <c:v>42.4</c:v>
                </c:pt>
                <c:pt idx="2552">
                  <c:v>44.1</c:v>
                </c:pt>
                <c:pt idx="2553">
                  <c:v>43.8</c:v>
                </c:pt>
                <c:pt idx="2554">
                  <c:v>43.4</c:v>
                </c:pt>
                <c:pt idx="2555">
                  <c:v>43.5</c:v>
                </c:pt>
                <c:pt idx="2556">
                  <c:v>43.2</c:v>
                </c:pt>
                <c:pt idx="2557">
                  <c:v>43.7</c:v>
                </c:pt>
                <c:pt idx="2558">
                  <c:v>44</c:v>
                </c:pt>
                <c:pt idx="2559">
                  <c:v>44.1</c:v>
                </c:pt>
                <c:pt idx="2560">
                  <c:v>43.8</c:v>
                </c:pt>
                <c:pt idx="2561">
                  <c:v>44.2</c:v>
                </c:pt>
                <c:pt idx="2562">
                  <c:v>43.9</c:v>
                </c:pt>
                <c:pt idx="2563">
                  <c:v>45.3</c:v>
                </c:pt>
                <c:pt idx="2564">
                  <c:v>45.3</c:v>
                </c:pt>
                <c:pt idx="2565">
                  <c:v>43.5</c:v>
                </c:pt>
                <c:pt idx="2566">
                  <c:v>44.7</c:v>
                </c:pt>
                <c:pt idx="2567">
                  <c:v>42.4</c:v>
                </c:pt>
                <c:pt idx="2568">
                  <c:v>43.1</c:v>
                </c:pt>
                <c:pt idx="2569">
                  <c:v>44.3</c:v>
                </c:pt>
                <c:pt idx="2570">
                  <c:v>43.1</c:v>
                </c:pt>
                <c:pt idx="2571">
                  <c:v>43.1</c:v>
                </c:pt>
                <c:pt idx="2572">
                  <c:v>43.6</c:v>
                </c:pt>
                <c:pt idx="2573">
                  <c:v>42.2</c:v>
                </c:pt>
                <c:pt idx="2574">
                  <c:v>43.4</c:v>
                </c:pt>
                <c:pt idx="2575">
                  <c:v>43.7</c:v>
                </c:pt>
                <c:pt idx="2576">
                  <c:v>45.1</c:v>
                </c:pt>
                <c:pt idx="2577">
                  <c:v>43.4</c:v>
                </c:pt>
                <c:pt idx="2578">
                  <c:v>43.6</c:v>
                </c:pt>
                <c:pt idx="2579">
                  <c:v>41.9</c:v>
                </c:pt>
                <c:pt idx="2580">
                  <c:v>42.6</c:v>
                </c:pt>
                <c:pt idx="2581">
                  <c:v>43.3</c:v>
                </c:pt>
                <c:pt idx="2582">
                  <c:v>44.4</c:v>
                </c:pt>
                <c:pt idx="2583">
                  <c:v>45.9</c:v>
                </c:pt>
                <c:pt idx="2584">
                  <c:v>44.9</c:v>
                </c:pt>
                <c:pt idx="2585">
                  <c:v>44.5</c:v>
                </c:pt>
                <c:pt idx="2586">
                  <c:v>44.7</c:v>
                </c:pt>
                <c:pt idx="2587">
                  <c:v>45.5</c:v>
                </c:pt>
                <c:pt idx="2588">
                  <c:v>43</c:v>
                </c:pt>
                <c:pt idx="2589">
                  <c:v>42.9</c:v>
                </c:pt>
                <c:pt idx="2590">
                  <c:v>42.5</c:v>
                </c:pt>
                <c:pt idx="2591">
                  <c:v>42.7</c:v>
                </c:pt>
                <c:pt idx="2592">
                  <c:v>42.2</c:v>
                </c:pt>
                <c:pt idx="2593">
                  <c:v>43.7</c:v>
                </c:pt>
              </c:numCache>
            </c:numRef>
          </c:xVal>
          <c:yVal>
            <c:numRef>
              <c:f>'65K_23'!$A$2:$A$2595</c:f>
              <c:numCache>
                <c:formatCode>General</c:formatCode>
                <c:ptCount val="2594"/>
                <c:pt idx="0">
                  <c:v>5.3</c:v>
                </c:pt>
                <c:pt idx="1">
                  <c:v>5.4</c:v>
                </c:pt>
                <c:pt idx="2">
                  <c:v>5.5</c:v>
                </c:pt>
                <c:pt idx="3">
                  <c:v>5.6</c:v>
                </c:pt>
                <c:pt idx="4">
                  <c:v>5.7</c:v>
                </c:pt>
                <c:pt idx="5">
                  <c:v>5.8</c:v>
                </c:pt>
                <c:pt idx="6">
                  <c:v>5.9</c:v>
                </c:pt>
                <c:pt idx="7">
                  <c:v>6</c:v>
                </c:pt>
                <c:pt idx="8">
                  <c:v>6.1</c:v>
                </c:pt>
                <c:pt idx="9">
                  <c:v>6.2</c:v>
                </c:pt>
                <c:pt idx="10">
                  <c:v>6.3</c:v>
                </c:pt>
                <c:pt idx="11">
                  <c:v>6.4</c:v>
                </c:pt>
                <c:pt idx="12">
                  <c:v>6.5</c:v>
                </c:pt>
                <c:pt idx="13">
                  <c:v>6.6</c:v>
                </c:pt>
                <c:pt idx="14">
                  <c:v>6.7</c:v>
                </c:pt>
                <c:pt idx="15">
                  <c:v>6.8</c:v>
                </c:pt>
                <c:pt idx="16">
                  <c:v>6.9</c:v>
                </c:pt>
                <c:pt idx="17">
                  <c:v>7</c:v>
                </c:pt>
                <c:pt idx="18">
                  <c:v>7.1</c:v>
                </c:pt>
                <c:pt idx="19">
                  <c:v>7.2</c:v>
                </c:pt>
                <c:pt idx="20">
                  <c:v>7.3</c:v>
                </c:pt>
                <c:pt idx="21">
                  <c:v>7.4</c:v>
                </c:pt>
                <c:pt idx="22">
                  <c:v>7.5</c:v>
                </c:pt>
                <c:pt idx="23">
                  <c:v>7.6</c:v>
                </c:pt>
                <c:pt idx="24">
                  <c:v>7.7</c:v>
                </c:pt>
                <c:pt idx="25">
                  <c:v>7.8</c:v>
                </c:pt>
                <c:pt idx="26">
                  <c:v>7.9</c:v>
                </c:pt>
                <c:pt idx="27">
                  <c:v>8</c:v>
                </c:pt>
                <c:pt idx="28">
                  <c:v>8.1</c:v>
                </c:pt>
                <c:pt idx="29">
                  <c:v>8.1999999999999993</c:v>
                </c:pt>
                <c:pt idx="30">
                  <c:v>8.3000000000000007</c:v>
                </c:pt>
                <c:pt idx="31">
                  <c:v>8.4</c:v>
                </c:pt>
                <c:pt idx="32">
                  <c:v>8.5</c:v>
                </c:pt>
                <c:pt idx="33">
                  <c:v>8.6</c:v>
                </c:pt>
                <c:pt idx="34">
                  <c:v>8.6999999999999993</c:v>
                </c:pt>
                <c:pt idx="35">
                  <c:v>8.8000000000000007</c:v>
                </c:pt>
                <c:pt idx="36">
                  <c:v>8.9</c:v>
                </c:pt>
                <c:pt idx="37">
                  <c:v>9</c:v>
                </c:pt>
                <c:pt idx="38">
                  <c:v>9.1</c:v>
                </c:pt>
                <c:pt idx="39">
                  <c:v>9.1999999999999993</c:v>
                </c:pt>
                <c:pt idx="40">
                  <c:v>9.3000000000000007</c:v>
                </c:pt>
                <c:pt idx="41">
                  <c:v>9.4</c:v>
                </c:pt>
                <c:pt idx="42">
                  <c:v>9.5</c:v>
                </c:pt>
                <c:pt idx="43">
                  <c:v>9.6</c:v>
                </c:pt>
                <c:pt idx="44">
                  <c:v>9.6999999999999993</c:v>
                </c:pt>
                <c:pt idx="45">
                  <c:v>9.8000000000000007</c:v>
                </c:pt>
                <c:pt idx="46">
                  <c:v>9.9</c:v>
                </c:pt>
                <c:pt idx="47">
                  <c:v>10</c:v>
                </c:pt>
                <c:pt idx="48">
                  <c:v>10.1</c:v>
                </c:pt>
                <c:pt idx="49">
                  <c:v>10.199999999999999</c:v>
                </c:pt>
                <c:pt idx="50">
                  <c:v>10.3</c:v>
                </c:pt>
                <c:pt idx="51">
                  <c:v>10.4</c:v>
                </c:pt>
                <c:pt idx="52">
                  <c:v>10.5</c:v>
                </c:pt>
                <c:pt idx="53">
                  <c:v>10.6</c:v>
                </c:pt>
                <c:pt idx="54">
                  <c:v>10.7</c:v>
                </c:pt>
                <c:pt idx="55">
                  <c:v>10.8</c:v>
                </c:pt>
                <c:pt idx="56">
                  <c:v>10.9</c:v>
                </c:pt>
                <c:pt idx="57">
                  <c:v>11</c:v>
                </c:pt>
                <c:pt idx="58">
                  <c:v>11.1</c:v>
                </c:pt>
                <c:pt idx="59">
                  <c:v>11.2</c:v>
                </c:pt>
                <c:pt idx="60">
                  <c:v>11.3</c:v>
                </c:pt>
                <c:pt idx="61">
                  <c:v>11.4</c:v>
                </c:pt>
                <c:pt idx="62">
                  <c:v>11.5</c:v>
                </c:pt>
                <c:pt idx="63">
                  <c:v>11.6</c:v>
                </c:pt>
                <c:pt idx="64">
                  <c:v>11.7</c:v>
                </c:pt>
                <c:pt idx="65">
                  <c:v>11.8</c:v>
                </c:pt>
                <c:pt idx="66">
                  <c:v>11.9</c:v>
                </c:pt>
                <c:pt idx="67">
                  <c:v>12</c:v>
                </c:pt>
                <c:pt idx="68">
                  <c:v>12.1</c:v>
                </c:pt>
                <c:pt idx="69">
                  <c:v>12.2</c:v>
                </c:pt>
                <c:pt idx="70">
                  <c:v>12.3</c:v>
                </c:pt>
                <c:pt idx="71">
                  <c:v>12.4</c:v>
                </c:pt>
                <c:pt idx="72">
                  <c:v>12.5</c:v>
                </c:pt>
                <c:pt idx="73">
                  <c:v>12.6</c:v>
                </c:pt>
                <c:pt idx="74">
                  <c:v>12.7</c:v>
                </c:pt>
                <c:pt idx="75">
                  <c:v>12.8</c:v>
                </c:pt>
                <c:pt idx="76">
                  <c:v>12.9</c:v>
                </c:pt>
                <c:pt idx="77">
                  <c:v>13</c:v>
                </c:pt>
                <c:pt idx="78">
                  <c:v>13.1</c:v>
                </c:pt>
                <c:pt idx="79">
                  <c:v>13.2</c:v>
                </c:pt>
                <c:pt idx="80">
                  <c:v>13.3</c:v>
                </c:pt>
                <c:pt idx="81">
                  <c:v>13.4</c:v>
                </c:pt>
                <c:pt idx="82">
                  <c:v>13.5</c:v>
                </c:pt>
                <c:pt idx="83">
                  <c:v>13.6</c:v>
                </c:pt>
                <c:pt idx="84">
                  <c:v>13.7</c:v>
                </c:pt>
                <c:pt idx="85">
                  <c:v>13.8</c:v>
                </c:pt>
                <c:pt idx="86">
                  <c:v>13.9</c:v>
                </c:pt>
                <c:pt idx="87">
                  <c:v>14</c:v>
                </c:pt>
                <c:pt idx="88">
                  <c:v>14.1</c:v>
                </c:pt>
                <c:pt idx="89">
                  <c:v>14.2</c:v>
                </c:pt>
                <c:pt idx="90">
                  <c:v>14.3</c:v>
                </c:pt>
                <c:pt idx="91">
                  <c:v>14.4</c:v>
                </c:pt>
                <c:pt idx="92">
                  <c:v>14.5</c:v>
                </c:pt>
                <c:pt idx="93">
                  <c:v>14.6</c:v>
                </c:pt>
                <c:pt idx="94">
                  <c:v>14.7</c:v>
                </c:pt>
                <c:pt idx="95">
                  <c:v>14.8</c:v>
                </c:pt>
                <c:pt idx="96">
                  <c:v>14.9</c:v>
                </c:pt>
                <c:pt idx="97">
                  <c:v>15</c:v>
                </c:pt>
                <c:pt idx="98">
                  <c:v>15.1</c:v>
                </c:pt>
                <c:pt idx="99">
                  <c:v>15.2</c:v>
                </c:pt>
                <c:pt idx="100">
                  <c:v>15.3</c:v>
                </c:pt>
                <c:pt idx="101">
                  <c:v>15.4</c:v>
                </c:pt>
                <c:pt idx="102">
                  <c:v>15.5</c:v>
                </c:pt>
                <c:pt idx="103">
                  <c:v>15.6</c:v>
                </c:pt>
                <c:pt idx="104">
                  <c:v>15.7</c:v>
                </c:pt>
                <c:pt idx="105">
                  <c:v>15.8</c:v>
                </c:pt>
                <c:pt idx="106">
                  <c:v>15.9</c:v>
                </c:pt>
                <c:pt idx="107">
                  <c:v>16</c:v>
                </c:pt>
                <c:pt idx="108">
                  <c:v>16.100000000000001</c:v>
                </c:pt>
                <c:pt idx="109">
                  <c:v>16.2</c:v>
                </c:pt>
                <c:pt idx="110">
                  <c:v>16.3</c:v>
                </c:pt>
                <c:pt idx="111">
                  <c:v>16.399999999999999</c:v>
                </c:pt>
                <c:pt idx="112">
                  <c:v>16.5</c:v>
                </c:pt>
                <c:pt idx="113">
                  <c:v>16.600000000000001</c:v>
                </c:pt>
                <c:pt idx="114">
                  <c:v>16.7</c:v>
                </c:pt>
                <c:pt idx="115">
                  <c:v>16.8</c:v>
                </c:pt>
                <c:pt idx="116">
                  <c:v>16.899999999999999</c:v>
                </c:pt>
                <c:pt idx="117">
                  <c:v>17</c:v>
                </c:pt>
                <c:pt idx="118">
                  <c:v>17.100000000000001</c:v>
                </c:pt>
                <c:pt idx="119">
                  <c:v>17.2</c:v>
                </c:pt>
                <c:pt idx="120">
                  <c:v>17.3</c:v>
                </c:pt>
                <c:pt idx="121">
                  <c:v>17.399999999999999</c:v>
                </c:pt>
                <c:pt idx="122">
                  <c:v>17.5</c:v>
                </c:pt>
                <c:pt idx="123">
                  <c:v>17.600000000000001</c:v>
                </c:pt>
                <c:pt idx="124">
                  <c:v>17.7</c:v>
                </c:pt>
                <c:pt idx="125">
                  <c:v>17.8</c:v>
                </c:pt>
                <c:pt idx="126">
                  <c:v>17.899999999999999</c:v>
                </c:pt>
                <c:pt idx="127">
                  <c:v>18</c:v>
                </c:pt>
                <c:pt idx="128">
                  <c:v>18.100000000000001</c:v>
                </c:pt>
                <c:pt idx="129">
                  <c:v>18.2</c:v>
                </c:pt>
                <c:pt idx="130">
                  <c:v>18.3</c:v>
                </c:pt>
                <c:pt idx="131">
                  <c:v>18.399999999999999</c:v>
                </c:pt>
                <c:pt idx="132">
                  <c:v>18.5</c:v>
                </c:pt>
                <c:pt idx="133">
                  <c:v>18.600000000000001</c:v>
                </c:pt>
                <c:pt idx="134">
                  <c:v>18.7</c:v>
                </c:pt>
                <c:pt idx="135">
                  <c:v>18.8</c:v>
                </c:pt>
                <c:pt idx="136">
                  <c:v>18.899999999999999</c:v>
                </c:pt>
                <c:pt idx="137">
                  <c:v>19</c:v>
                </c:pt>
                <c:pt idx="138">
                  <c:v>19.100000000000001</c:v>
                </c:pt>
                <c:pt idx="139">
                  <c:v>19.2</c:v>
                </c:pt>
                <c:pt idx="140">
                  <c:v>19.3</c:v>
                </c:pt>
                <c:pt idx="141">
                  <c:v>19.399999999999999</c:v>
                </c:pt>
                <c:pt idx="142">
                  <c:v>19.5</c:v>
                </c:pt>
                <c:pt idx="143">
                  <c:v>19.600000000000001</c:v>
                </c:pt>
                <c:pt idx="144">
                  <c:v>19.7</c:v>
                </c:pt>
                <c:pt idx="145">
                  <c:v>19.8</c:v>
                </c:pt>
                <c:pt idx="146">
                  <c:v>19.899999999999999</c:v>
                </c:pt>
                <c:pt idx="147">
                  <c:v>20</c:v>
                </c:pt>
                <c:pt idx="148">
                  <c:v>20.100000000000001</c:v>
                </c:pt>
                <c:pt idx="149">
                  <c:v>20.2</c:v>
                </c:pt>
                <c:pt idx="150">
                  <c:v>20.3</c:v>
                </c:pt>
                <c:pt idx="151">
                  <c:v>20.399999999999999</c:v>
                </c:pt>
                <c:pt idx="152">
                  <c:v>20.5</c:v>
                </c:pt>
                <c:pt idx="153">
                  <c:v>20.6</c:v>
                </c:pt>
                <c:pt idx="154">
                  <c:v>20.7</c:v>
                </c:pt>
                <c:pt idx="155">
                  <c:v>20.8</c:v>
                </c:pt>
                <c:pt idx="156">
                  <c:v>20.9</c:v>
                </c:pt>
                <c:pt idx="157">
                  <c:v>21</c:v>
                </c:pt>
                <c:pt idx="158">
                  <c:v>21.1</c:v>
                </c:pt>
                <c:pt idx="159">
                  <c:v>21.2</c:v>
                </c:pt>
                <c:pt idx="160">
                  <c:v>21.3</c:v>
                </c:pt>
                <c:pt idx="161">
                  <c:v>21.4</c:v>
                </c:pt>
                <c:pt idx="162">
                  <c:v>21.5</c:v>
                </c:pt>
                <c:pt idx="163">
                  <c:v>21.6</c:v>
                </c:pt>
                <c:pt idx="164">
                  <c:v>21.7</c:v>
                </c:pt>
                <c:pt idx="165">
                  <c:v>21.8</c:v>
                </c:pt>
                <c:pt idx="166">
                  <c:v>21.9</c:v>
                </c:pt>
                <c:pt idx="167">
                  <c:v>22</c:v>
                </c:pt>
                <c:pt idx="168">
                  <c:v>22.1</c:v>
                </c:pt>
                <c:pt idx="169">
                  <c:v>22.2</c:v>
                </c:pt>
                <c:pt idx="170">
                  <c:v>22.3</c:v>
                </c:pt>
                <c:pt idx="171">
                  <c:v>22.4</c:v>
                </c:pt>
                <c:pt idx="172">
                  <c:v>22.5</c:v>
                </c:pt>
                <c:pt idx="173">
                  <c:v>22.6</c:v>
                </c:pt>
                <c:pt idx="174">
                  <c:v>22.7</c:v>
                </c:pt>
                <c:pt idx="175">
                  <c:v>22.8</c:v>
                </c:pt>
                <c:pt idx="176">
                  <c:v>22.9</c:v>
                </c:pt>
                <c:pt idx="177">
                  <c:v>23</c:v>
                </c:pt>
                <c:pt idx="178">
                  <c:v>23.1</c:v>
                </c:pt>
                <c:pt idx="179">
                  <c:v>23.2</c:v>
                </c:pt>
                <c:pt idx="180">
                  <c:v>23.3</c:v>
                </c:pt>
                <c:pt idx="181">
                  <c:v>23.4</c:v>
                </c:pt>
                <c:pt idx="182">
                  <c:v>23.5</c:v>
                </c:pt>
                <c:pt idx="183">
                  <c:v>23.6</c:v>
                </c:pt>
                <c:pt idx="184">
                  <c:v>23.7</c:v>
                </c:pt>
                <c:pt idx="185">
                  <c:v>23.8</c:v>
                </c:pt>
                <c:pt idx="186">
                  <c:v>23.9</c:v>
                </c:pt>
                <c:pt idx="187">
                  <c:v>24</c:v>
                </c:pt>
                <c:pt idx="188">
                  <c:v>24.1</c:v>
                </c:pt>
                <c:pt idx="189">
                  <c:v>24.2</c:v>
                </c:pt>
                <c:pt idx="190">
                  <c:v>24.3</c:v>
                </c:pt>
                <c:pt idx="191">
                  <c:v>24.4</c:v>
                </c:pt>
                <c:pt idx="192">
                  <c:v>24.5</c:v>
                </c:pt>
                <c:pt idx="193">
                  <c:v>24.6</c:v>
                </c:pt>
                <c:pt idx="194">
                  <c:v>24.7</c:v>
                </c:pt>
                <c:pt idx="195">
                  <c:v>24.8</c:v>
                </c:pt>
                <c:pt idx="196">
                  <c:v>24.9</c:v>
                </c:pt>
                <c:pt idx="197">
                  <c:v>25</c:v>
                </c:pt>
                <c:pt idx="198">
                  <c:v>25.1</c:v>
                </c:pt>
                <c:pt idx="199">
                  <c:v>25.2</c:v>
                </c:pt>
                <c:pt idx="200">
                  <c:v>25.3</c:v>
                </c:pt>
                <c:pt idx="201">
                  <c:v>25.4</c:v>
                </c:pt>
                <c:pt idx="202">
                  <c:v>25.5</c:v>
                </c:pt>
                <c:pt idx="203">
                  <c:v>25.6</c:v>
                </c:pt>
                <c:pt idx="204">
                  <c:v>25.7</c:v>
                </c:pt>
                <c:pt idx="205">
                  <c:v>25.8</c:v>
                </c:pt>
                <c:pt idx="206">
                  <c:v>25.9</c:v>
                </c:pt>
                <c:pt idx="207">
                  <c:v>26</c:v>
                </c:pt>
                <c:pt idx="208">
                  <c:v>26.1</c:v>
                </c:pt>
                <c:pt idx="209">
                  <c:v>26.2</c:v>
                </c:pt>
                <c:pt idx="210">
                  <c:v>26.3</c:v>
                </c:pt>
                <c:pt idx="211">
                  <c:v>26.4</c:v>
                </c:pt>
                <c:pt idx="212">
                  <c:v>26.5</c:v>
                </c:pt>
                <c:pt idx="213">
                  <c:v>26.6</c:v>
                </c:pt>
                <c:pt idx="214">
                  <c:v>26.7</c:v>
                </c:pt>
                <c:pt idx="215">
                  <c:v>26.8</c:v>
                </c:pt>
                <c:pt idx="216">
                  <c:v>26.9</c:v>
                </c:pt>
                <c:pt idx="217">
                  <c:v>27</c:v>
                </c:pt>
                <c:pt idx="218">
                  <c:v>27.1</c:v>
                </c:pt>
                <c:pt idx="219">
                  <c:v>27.2</c:v>
                </c:pt>
                <c:pt idx="220">
                  <c:v>27.3</c:v>
                </c:pt>
                <c:pt idx="221">
                  <c:v>27.4</c:v>
                </c:pt>
                <c:pt idx="222">
                  <c:v>27.5</c:v>
                </c:pt>
                <c:pt idx="223">
                  <c:v>27.6</c:v>
                </c:pt>
                <c:pt idx="224">
                  <c:v>27.7</c:v>
                </c:pt>
                <c:pt idx="225">
                  <c:v>27.8</c:v>
                </c:pt>
                <c:pt idx="226">
                  <c:v>27.9</c:v>
                </c:pt>
                <c:pt idx="227">
                  <c:v>28</c:v>
                </c:pt>
                <c:pt idx="228">
                  <c:v>28.1</c:v>
                </c:pt>
                <c:pt idx="229">
                  <c:v>28.2</c:v>
                </c:pt>
                <c:pt idx="230">
                  <c:v>28.3</c:v>
                </c:pt>
                <c:pt idx="231">
                  <c:v>28.4</c:v>
                </c:pt>
                <c:pt idx="232">
                  <c:v>28.5</c:v>
                </c:pt>
                <c:pt idx="233">
                  <c:v>28.6</c:v>
                </c:pt>
                <c:pt idx="234">
                  <c:v>28.7</c:v>
                </c:pt>
                <c:pt idx="235">
                  <c:v>28.8</c:v>
                </c:pt>
                <c:pt idx="236">
                  <c:v>28.9</c:v>
                </c:pt>
                <c:pt idx="237">
                  <c:v>29</c:v>
                </c:pt>
                <c:pt idx="238">
                  <c:v>29.1</c:v>
                </c:pt>
                <c:pt idx="239">
                  <c:v>29.2</c:v>
                </c:pt>
                <c:pt idx="240">
                  <c:v>29.3</c:v>
                </c:pt>
                <c:pt idx="241">
                  <c:v>29.4</c:v>
                </c:pt>
                <c:pt idx="242">
                  <c:v>29.5</c:v>
                </c:pt>
                <c:pt idx="243">
                  <c:v>29.6</c:v>
                </c:pt>
                <c:pt idx="244">
                  <c:v>29.7</c:v>
                </c:pt>
                <c:pt idx="245">
                  <c:v>29.8</c:v>
                </c:pt>
                <c:pt idx="246">
                  <c:v>29.9</c:v>
                </c:pt>
                <c:pt idx="247">
                  <c:v>30</c:v>
                </c:pt>
                <c:pt idx="248">
                  <c:v>30.1</c:v>
                </c:pt>
                <c:pt idx="249">
                  <c:v>30.2</c:v>
                </c:pt>
                <c:pt idx="250">
                  <c:v>30.3</c:v>
                </c:pt>
                <c:pt idx="251">
                  <c:v>30.4</c:v>
                </c:pt>
                <c:pt idx="252">
                  <c:v>30.5</c:v>
                </c:pt>
                <c:pt idx="253">
                  <c:v>30.6</c:v>
                </c:pt>
                <c:pt idx="254">
                  <c:v>30.7</c:v>
                </c:pt>
                <c:pt idx="255">
                  <c:v>30.8</c:v>
                </c:pt>
                <c:pt idx="256">
                  <c:v>30.9</c:v>
                </c:pt>
                <c:pt idx="257">
                  <c:v>31</c:v>
                </c:pt>
                <c:pt idx="258">
                  <c:v>31.1</c:v>
                </c:pt>
                <c:pt idx="259">
                  <c:v>31.2</c:v>
                </c:pt>
                <c:pt idx="260">
                  <c:v>31.3</c:v>
                </c:pt>
                <c:pt idx="261">
                  <c:v>31.4</c:v>
                </c:pt>
                <c:pt idx="262">
                  <c:v>31.5</c:v>
                </c:pt>
                <c:pt idx="263">
                  <c:v>31.6</c:v>
                </c:pt>
                <c:pt idx="264">
                  <c:v>31.7</c:v>
                </c:pt>
                <c:pt idx="265">
                  <c:v>31.8</c:v>
                </c:pt>
                <c:pt idx="266">
                  <c:v>31.9</c:v>
                </c:pt>
                <c:pt idx="267">
                  <c:v>32</c:v>
                </c:pt>
                <c:pt idx="268">
                  <c:v>32.1</c:v>
                </c:pt>
                <c:pt idx="269">
                  <c:v>32.200000000000003</c:v>
                </c:pt>
                <c:pt idx="270">
                  <c:v>32.299999999999997</c:v>
                </c:pt>
                <c:pt idx="271">
                  <c:v>32.4</c:v>
                </c:pt>
                <c:pt idx="272">
                  <c:v>32.5</c:v>
                </c:pt>
                <c:pt idx="273">
                  <c:v>32.6</c:v>
                </c:pt>
                <c:pt idx="274">
                  <c:v>32.700000000000003</c:v>
                </c:pt>
                <c:pt idx="275">
                  <c:v>32.799999999999997</c:v>
                </c:pt>
                <c:pt idx="276">
                  <c:v>32.9</c:v>
                </c:pt>
                <c:pt idx="277">
                  <c:v>33</c:v>
                </c:pt>
                <c:pt idx="278">
                  <c:v>33.1</c:v>
                </c:pt>
                <c:pt idx="279">
                  <c:v>33.200000000000003</c:v>
                </c:pt>
                <c:pt idx="280">
                  <c:v>33.299999999999997</c:v>
                </c:pt>
                <c:pt idx="281">
                  <c:v>33.4</c:v>
                </c:pt>
                <c:pt idx="282">
                  <c:v>33.5</c:v>
                </c:pt>
                <c:pt idx="283">
                  <c:v>33.6</c:v>
                </c:pt>
                <c:pt idx="284">
                  <c:v>33.700000000000003</c:v>
                </c:pt>
                <c:pt idx="285">
                  <c:v>33.799999999999997</c:v>
                </c:pt>
                <c:pt idx="286">
                  <c:v>33.9</c:v>
                </c:pt>
                <c:pt idx="287">
                  <c:v>34</c:v>
                </c:pt>
                <c:pt idx="288">
                  <c:v>34.1</c:v>
                </c:pt>
                <c:pt idx="289">
                  <c:v>34.200000000000003</c:v>
                </c:pt>
                <c:pt idx="290">
                  <c:v>34.299999999999997</c:v>
                </c:pt>
                <c:pt idx="291">
                  <c:v>34.4</c:v>
                </c:pt>
                <c:pt idx="292">
                  <c:v>34.5</c:v>
                </c:pt>
                <c:pt idx="293">
                  <c:v>34.6</c:v>
                </c:pt>
                <c:pt idx="294">
                  <c:v>34.700000000000003</c:v>
                </c:pt>
                <c:pt idx="295">
                  <c:v>34.799999999999997</c:v>
                </c:pt>
                <c:pt idx="296">
                  <c:v>34.9</c:v>
                </c:pt>
                <c:pt idx="297">
                  <c:v>35</c:v>
                </c:pt>
                <c:pt idx="298">
                  <c:v>35.1</c:v>
                </c:pt>
                <c:pt idx="299">
                  <c:v>35.200000000000003</c:v>
                </c:pt>
                <c:pt idx="300">
                  <c:v>35.299999999999997</c:v>
                </c:pt>
                <c:pt idx="301">
                  <c:v>35.4</c:v>
                </c:pt>
                <c:pt idx="302">
                  <c:v>35.5</c:v>
                </c:pt>
                <c:pt idx="303">
                  <c:v>35.6</c:v>
                </c:pt>
                <c:pt idx="304">
                  <c:v>35.700000000000003</c:v>
                </c:pt>
                <c:pt idx="305">
                  <c:v>35.799999999999997</c:v>
                </c:pt>
                <c:pt idx="306">
                  <c:v>35.9</c:v>
                </c:pt>
                <c:pt idx="307">
                  <c:v>36</c:v>
                </c:pt>
                <c:pt idx="308">
                  <c:v>36.1</c:v>
                </c:pt>
                <c:pt idx="309">
                  <c:v>36.200000000000003</c:v>
                </c:pt>
                <c:pt idx="310">
                  <c:v>36.299999999999997</c:v>
                </c:pt>
                <c:pt idx="311">
                  <c:v>36.4</c:v>
                </c:pt>
                <c:pt idx="312">
                  <c:v>36.5</c:v>
                </c:pt>
                <c:pt idx="313">
                  <c:v>36.6</c:v>
                </c:pt>
                <c:pt idx="314">
                  <c:v>36.700000000000003</c:v>
                </c:pt>
                <c:pt idx="315">
                  <c:v>36.799999999999997</c:v>
                </c:pt>
                <c:pt idx="316">
                  <c:v>36.9</c:v>
                </c:pt>
                <c:pt idx="317">
                  <c:v>37</c:v>
                </c:pt>
                <c:pt idx="318">
                  <c:v>37.1</c:v>
                </c:pt>
                <c:pt idx="319">
                  <c:v>37.200000000000003</c:v>
                </c:pt>
                <c:pt idx="320">
                  <c:v>37.299999999999997</c:v>
                </c:pt>
                <c:pt idx="321">
                  <c:v>37.4</c:v>
                </c:pt>
                <c:pt idx="322">
                  <c:v>37.5</c:v>
                </c:pt>
                <c:pt idx="323">
                  <c:v>37.6</c:v>
                </c:pt>
                <c:pt idx="324">
                  <c:v>37.700000000000003</c:v>
                </c:pt>
                <c:pt idx="325">
                  <c:v>37.799999999999997</c:v>
                </c:pt>
                <c:pt idx="326">
                  <c:v>37.9</c:v>
                </c:pt>
                <c:pt idx="327">
                  <c:v>38</c:v>
                </c:pt>
                <c:pt idx="328">
                  <c:v>38.1</c:v>
                </c:pt>
                <c:pt idx="329">
                  <c:v>38.200000000000003</c:v>
                </c:pt>
                <c:pt idx="330">
                  <c:v>38.299999999999997</c:v>
                </c:pt>
                <c:pt idx="331">
                  <c:v>38.4</c:v>
                </c:pt>
                <c:pt idx="332">
                  <c:v>38.5</c:v>
                </c:pt>
                <c:pt idx="333">
                  <c:v>38.6</c:v>
                </c:pt>
                <c:pt idx="334">
                  <c:v>38.700000000000003</c:v>
                </c:pt>
                <c:pt idx="335">
                  <c:v>38.799999999999997</c:v>
                </c:pt>
                <c:pt idx="336">
                  <c:v>38.9</c:v>
                </c:pt>
                <c:pt idx="337">
                  <c:v>39</c:v>
                </c:pt>
                <c:pt idx="338">
                  <c:v>39.1</c:v>
                </c:pt>
                <c:pt idx="339">
                  <c:v>39.200000000000003</c:v>
                </c:pt>
                <c:pt idx="340">
                  <c:v>39.299999999999997</c:v>
                </c:pt>
                <c:pt idx="341">
                  <c:v>39.4</c:v>
                </c:pt>
                <c:pt idx="342">
                  <c:v>39.5</c:v>
                </c:pt>
                <c:pt idx="343">
                  <c:v>39.6</c:v>
                </c:pt>
                <c:pt idx="344">
                  <c:v>39.700000000000003</c:v>
                </c:pt>
                <c:pt idx="345">
                  <c:v>39.799999999999997</c:v>
                </c:pt>
                <c:pt idx="346">
                  <c:v>39.9</c:v>
                </c:pt>
                <c:pt idx="347">
                  <c:v>40</c:v>
                </c:pt>
                <c:pt idx="348">
                  <c:v>40.1</c:v>
                </c:pt>
                <c:pt idx="349">
                  <c:v>40.200000000000003</c:v>
                </c:pt>
                <c:pt idx="350">
                  <c:v>40.299999999999997</c:v>
                </c:pt>
                <c:pt idx="351">
                  <c:v>40.4</c:v>
                </c:pt>
                <c:pt idx="352">
                  <c:v>40.5</c:v>
                </c:pt>
                <c:pt idx="353">
                  <c:v>40.6</c:v>
                </c:pt>
                <c:pt idx="354">
                  <c:v>40.700000000000003</c:v>
                </c:pt>
                <c:pt idx="355">
                  <c:v>40.799999999999997</c:v>
                </c:pt>
                <c:pt idx="356">
                  <c:v>40.9</c:v>
                </c:pt>
                <c:pt idx="357">
                  <c:v>41</c:v>
                </c:pt>
                <c:pt idx="358">
                  <c:v>41.1</c:v>
                </c:pt>
                <c:pt idx="359">
                  <c:v>41.2</c:v>
                </c:pt>
                <c:pt idx="360">
                  <c:v>41.3</c:v>
                </c:pt>
                <c:pt idx="361">
                  <c:v>41.4</c:v>
                </c:pt>
                <c:pt idx="362">
                  <c:v>41.5</c:v>
                </c:pt>
                <c:pt idx="363">
                  <c:v>41.6</c:v>
                </c:pt>
                <c:pt idx="364">
                  <c:v>41.7</c:v>
                </c:pt>
                <c:pt idx="365">
                  <c:v>41.8</c:v>
                </c:pt>
                <c:pt idx="366">
                  <c:v>41.9</c:v>
                </c:pt>
                <c:pt idx="367">
                  <c:v>42</c:v>
                </c:pt>
                <c:pt idx="368">
                  <c:v>42.1</c:v>
                </c:pt>
                <c:pt idx="369">
                  <c:v>42.2</c:v>
                </c:pt>
                <c:pt idx="370">
                  <c:v>42.3</c:v>
                </c:pt>
                <c:pt idx="371">
                  <c:v>42.4</c:v>
                </c:pt>
                <c:pt idx="372">
                  <c:v>42.5</c:v>
                </c:pt>
                <c:pt idx="373">
                  <c:v>42.6</c:v>
                </c:pt>
                <c:pt idx="374">
                  <c:v>42.7</c:v>
                </c:pt>
                <c:pt idx="375">
                  <c:v>42.8</c:v>
                </c:pt>
                <c:pt idx="376">
                  <c:v>42.9</c:v>
                </c:pt>
                <c:pt idx="377">
                  <c:v>43</c:v>
                </c:pt>
                <c:pt idx="378">
                  <c:v>43.1</c:v>
                </c:pt>
                <c:pt idx="379">
                  <c:v>43.2</c:v>
                </c:pt>
                <c:pt idx="380">
                  <c:v>43.3</c:v>
                </c:pt>
                <c:pt idx="381">
                  <c:v>43.4</c:v>
                </c:pt>
                <c:pt idx="382">
                  <c:v>43.5</c:v>
                </c:pt>
                <c:pt idx="383">
                  <c:v>43.6</c:v>
                </c:pt>
                <c:pt idx="384">
                  <c:v>43.7</c:v>
                </c:pt>
                <c:pt idx="385">
                  <c:v>43.8</c:v>
                </c:pt>
                <c:pt idx="386">
                  <c:v>43.9</c:v>
                </c:pt>
                <c:pt idx="387">
                  <c:v>44</c:v>
                </c:pt>
                <c:pt idx="388">
                  <c:v>44.1</c:v>
                </c:pt>
                <c:pt idx="389">
                  <c:v>44.2</c:v>
                </c:pt>
                <c:pt idx="390">
                  <c:v>44.3</c:v>
                </c:pt>
                <c:pt idx="391">
                  <c:v>44.4</c:v>
                </c:pt>
                <c:pt idx="392">
                  <c:v>44.5</c:v>
                </c:pt>
                <c:pt idx="393">
                  <c:v>44.6</c:v>
                </c:pt>
                <c:pt idx="394">
                  <c:v>44.7</c:v>
                </c:pt>
                <c:pt idx="395">
                  <c:v>44.8</c:v>
                </c:pt>
                <c:pt idx="396">
                  <c:v>44.9</c:v>
                </c:pt>
                <c:pt idx="397">
                  <c:v>45</c:v>
                </c:pt>
                <c:pt idx="398">
                  <c:v>45.1</c:v>
                </c:pt>
                <c:pt idx="399">
                  <c:v>45.2</c:v>
                </c:pt>
                <c:pt idx="400">
                  <c:v>45.3</c:v>
                </c:pt>
                <c:pt idx="401">
                  <c:v>45.4</c:v>
                </c:pt>
                <c:pt idx="402">
                  <c:v>45.5</c:v>
                </c:pt>
                <c:pt idx="403">
                  <c:v>45.6</c:v>
                </c:pt>
                <c:pt idx="404">
                  <c:v>45.7</c:v>
                </c:pt>
                <c:pt idx="405">
                  <c:v>45.8</c:v>
                </c:pt>
                <c:pt idx="406">
                  <c:v>45.9</c:v>
                </c:pt>
                <c:pt idx="407">
                  <c:v>46</c:v>
                </c:pt>
                <c:pt idx="408">
                  <c:v>46.1</c:v>
                </c:pt>
                <c:pt idx="409">
                  <c:v>46.2</c:v>
                </c:pt>
                <c:pt idx="410">
                  <c:v>46.3</c:v>
                </c:pt>
                <c:pt idx="411">
                  <c:v>46.4</c:v>
                </c:pt>
                <c:pt idx="412">
                  <c:v>46.5</c:v>
                </c:pt>
                <c:pt idx="413">
                  <c:v>46.6</c:v>
                </c:pt>
                <c:pt idx="414">
                  <c:v>46.7</c:v>
                </c:pt>
                <c:pt idx="415">
                  <c:v>46.8</c:v>
                </c:pt>
                <c:pt idx="416">
                  <c:v>46.9</c:v>
                </c:pt>
                <c:pt idx="417">
                  <c:v>47</c:v>
                </c:pt>
                <c:pt idx="418">
                  <c:v>47.1</c:v>
                </c:pt>
                <c:pt idx="419">
                  <c:v>47.2</c:v>
                </c:pt>
                <c:pt idx="420">
                  <c:v>47.3</c:v>
                </c:pt>
                <c:pt idx="421">
                  <c:v>47.4</c:v>
                </c:pt>
                <c:pt idx="422">
                  <c:v>47.5</c:v>
                </c:pt>
                <c:pt idx="423">
                  <c:v>47.6</c:v>
                </c:pt>
                <c:pt idx="424">
                  <c:v>47.7</c:v>
                </c:pt>
                <c:pt idx="425">
                  <c:v>47.8</c:v>
                </c:pt>
                <c:pt idx="426">
                  <c:v>47.9</c:v>
                </c:pt>
                <c:pt idx="427">
                  <c:v>48</c:v>
                </c:pt>
                <c:pt idx="428">
                  <c:v>48.1</c:v>
                </c:pt>
                <c:pt idx="429">
                  <c:v>48.2</c:v>
                </c:pt>
                <c:pt idx="430">
                  <c:v>48.3</c:v>
                </c:pt>
                <c:pt idx="431">
                  <c:v>48.4</c:v>
                </c:pt>
                <c:pt idx="432">
                  <c:v>48.5</c:v>
                </c:pt>
                <c:pt idx="433">
                  <c:v>48.6</c:v>
                </c:pt>
                <c:pt idx="434">
                  <c:v>48.7</c:v>
                </c:pt>
                <c:pt idx="435">
                  <c:v>48.8</c:v>
                </c:pt>
                <c:pt idx="436">
                  <c:v>48.9</c:v>
                </c:pt>
                <c:pt idx="437">
                  <c:v>49</c:v>
                </c:pt>
                <c:pt idx="438">
                  <c:v>49.1</c:v>
                </c:pt>
                <c:pt idx="439">
                  <c:v>49.2</c:v>
                </c:pt>
                <c:pt idx="440">
                  <c:v>49.3</c:v>
                </c:pt>
                <c:pt idx="441">
                  <c:v>49.4</c:v>
                </c:pt>
                <c:pt idx="442">
                  <c:v>49.5</c:v>
                </c:pt>
                <c:pt idx="443">
                  <c:v>49.6</c:v>
                </c:pt>
                <c:pt idx="444">
                  <c:v>49.7</c:v>
                </c:pt>
                <c:pt idx="445">
                  <c:v>49.8</c:v>
                </c:pt>
                <c:pt idx="446">
                  <c:v>49.9</c:v>
                </c:pt>
                <c:pt idx="447">
                  <c:v>50</c:v>
                </c:pt>
                <c:pt idx="448">
                  <c:v>50.1</c:v>
                </c:pt>
                <c:pt idx="449">
                  <c:v>50.2</c:v>
                </c:pt>
                <c:pt idx="450">
                  <c:v>50.3</c:v>
                </c:pt>
                <c:pt idx="451">
                  <c:v>50.4</c:v>
                </c:pt>
                <c:pt idx="452">
                  <c:v>50.5</c:v>
                </c:pt>
                <c:pt idx="453">
                  <c:v>50.6</c:v>
                </c:pt>
                <c:pt idx="454">
                  <c:v>50.7</c:v>
                </c:pt>
                <c:pt idx="455">
                  <c:v>50.8</c:v>
                </c:pt>
                <c:pt idx="456">
                  <c:v>50.9</c:v>
                </c:pt>
                <c:pt idx="457">
                  <c:v>51</c:v>
                </c:pt>
                <c:pt idx="458">
                  <c:v>51.1</c:v>
                </c:pt>
                <c:pt idx="459">
                  <c:v>51.2</c:v>
                </c:pt>
                <c:pt idx="460">
                  <c:v>51.3</c:v>
                </c:pt>
                <c:pt idx="461">
                  <c:v>51.4</c:v>
                </c:pt>
                <c:pt idx="462">
                  <c:v>51.5</c:v>
                </c:pt>
                <c:pt idx="463">
                  <c:v>51.6</c:v>
                </c:pt>
                <c:pt idx="464">
                  <c:v>51.7</c:v>
                </c:pt>
                <c:pt idx="465">
                  <c:v>51.8</c:v>
                </c:pt>
                <c:pt idx="466">
                  <c:v>51.9</c:v>
                </c:pt>
                <c:pt idx="467">
                  <c:v>52</c:v>
                </c:pt>
                <c:pt idx="468">
                  <c:v>52.1</c:v>
                </c:pt>
                <c:pt idx="469">
                  <c:v>52.2</c:v>
                </c:pt>
                <c:pt idx="470">
                  <c:v>52.3</c:v>
                </c:pt>
                <c:pt idx="471">
                  <c:v>52.4</c:v>
                </c:pt>
                <c:pt idx="472">
                  <c:v>52.5</c:v>
                </c:pt>
                <c:pt idx="473">
                  <c:v>52.6</c:v>
                </c:pt>
                <c:pt idx="474">
                  <c:v>52.7</c:v>
                </c:pt>
                <c:pt idx="475">
                  <c:v>52.8</c:v>
                </c:pt>
                <c:pt idx="476">
                  <c:v>52.9</c:v>
                </c:pt>
                <c:pt idx="477">
                  <c:v>53</c:v>
                </c:pt>
                <c:pt idx="478">
                  <c:v>53.1</c:v>
                </c:pt>
                <c:pt idx="479">
                  <c:v>53.2</c:v>
                </c:pt>
                <c:pt idx="480">
                  <c:v>53.3</c:v>
                </c:pt>
                <c:pt idx="481">
                  <c:v>53.4</c:v>
                </c:pt>
                <c:pt idx="482">
                  <c:v>53.5</c:v>
                </c:pt>
                <c:pt idx="483">
                  <c:v>53.6</c:v>
                </c:pt>
                <c:pt idx="484">
                  <c:v>53.7</c:v>
                </c:pt>
                <c:pt idx="485">
                  <c:v>53.8</c:v>
                </c:pt>
                <c:pt idx="486">
                  <c:v>53.9</c:v>
                </c:pt>
                <c:pt idx="487">
                  <c:v>54</c:v>
                </c:pt>
                <c:pt idx="488">
                  <c:v>54.1</c:v>
                </c:pt>
                <c:pt idx="489">
                  <c:v>54.2</c:v>
                </c:pt>
                <c:pt idx="490">
                  <c:v>54.3</c:v>
                </c:pt>
                <c:pt idx="491">
                  <c:v>54.4</c:v>
                </c:pt>
                <c:pt idx="492">
                  <c:v>54.5</c:v>
                </c:pt>
                <c:pt idx="493">
                  <c:v>54.6</c:v>
                </c:pt>
                <c:pt idx="494">
                  <c:v>54.7</c:v>
                </c:pt>
                <c:pt idx="495">
                  <c:v>54.8</c:v>
                </c:pt>
                <c:pt idx="496">
                  <c:v>54.9</c:v>
                </c:pt>
                <c:pt idx="497">
                  <c:v>55</c:v>
                </c:pt>
                <c:pt idx="498">
                  <c:v>55.1</c:v>
                </c:pt>
                <c:pt idx="499">
                  <c:v>55.2</c:v>
                </c:pt>
                <c:pt idx="500">
                  <c:v>55.3</c:v>
                </c:pt>
                <c:pt idx="501">
                  <c:v>55.4</c:v>
                </c:pt>
                <c:pt idx="502">
                  <c:v>55.5</c:v>
                </c:pt>
                <c:pt idx="503">
                  <c:v>55.6</c:v>
                </c:pt>
                <c:pt idx="504">
                  <c:v>55.7</c:v>
                </c:pt>
                <c:pt idx="505">
                  <c:v>55.8</c:v>
                </c:pt>
                <c:pt idx="506">
                  <c:v>55.9</c:v>
                </c:pt>
                <c:pt idx="507">
                  <c:v>56</c:v>
                </c:pt>
                <c:pt idx="508">
                  <c:v>56.1</c:v>
                </c:pt>
                <c:pt idx="509">
                  <c:v>56.2</c:v>
                </c:pt>
                <c:pt idx="510">
                  <c:v>56.3</c:v>
                </c:pt>
                <c:pt idx="511">
                  <c:v>56.4</c:v>
                </c:pt>
                <c:pt idx="512">
                  <c:v>56.5</c:v>
                </c:pt>
                <c:pt idx="513">
                  <c:v>56.6</c:v>
                </c:pt>
                <c:pt idx="514">
                  <c:v>56.7</c:v>
                </c:pt>
                <c:pt idx="515">
                  <c:v>56.8</c:v>
                </c:pt>
                <c:pt idx="516">
                  <c:v>56.9</c:v>
                </c:pt>
                <c:pt idx="517">
                  <c:v>57</c:v>
                </c:pt>
                <c:pt idx="518">
                  <c:v>57.1</c:v>
                </c:pt>
                <c:pt idx="519">
                  <c:v>57.2</c:v>
                </c:pt>
                <c:pt idx="520">
                  <c:v>57.3</c:v>
                </c:pt>
                <c:pt idx="521">
                  <c:v>57.4</c:v>
                </c:pt>
                <c:pt idx="522">
                  <c:v>57.5</c:v>
                </c:pt>
                <c:pt idx="523">
                  <c:v>57.6</c:v>
                </c:pt>
                <c:pt idx="524">
                  <c:v>57.7</c:v>
                </c:pt>
                <c:pt idx="525">
                  <c:v>57.8</c:v>
                </c:pt>
                <c:pt idx="526">
                  <c:v>57.9</c:v>
                </c:pt>
                <c:pt idx="527">
                  <c:v>58</c:v>
                </c:pt>
                <c:pt idx="528">
                  <c:v>58.1</c:v>
                </c:pt>
                <c:pt idx="529">
                  <c:v>58.2</c:v>
                </c:pt>
                <c:pt idx="530">
                  <c:v>58.3</c:v>
                </c:pt>
                <c:pt idx="531">
                  <c:v>58.4</c:v>
                </c:pt>
                <c:pt idx="532">
                  <c:v>58.5</c:v>
                </c:pt>
                <c:pt idx="533">
                  <c:v>58.6</c:v>
                </c:pt>
                <c:pt idx="534">
                  <c:v>58.7</c:v>
                </c:pt>
                <c:pt idx="535">
                  <c:v>58.8</c:v>
                </c:pt>
                <c:pt idx="536">
                  <c:v>58.9</c:v>
                </c:pt>
                <c:pt idx="537">
                  <c:v>59</c:v>
                </c:pt>
                <c:pt idx="538">
                  <c:v>59.1</c:v>
                </c:pt>
                <c:pt idx="539">
                  <c:v>59.2</c:v>
                </c:pt>
                <c:pt idx="540">
                  <c:v>59.3</c:v>
                </c:pt>
                <c:pt idx="541">
                  <c:v>59.4</c:v>
                </c:pt>
                <c:pt idx="542">
                  <c:v>59.5</c:v>
                </c:pt>
                <c:pt idx="543">
                  <c:v>59.6</c:v>
                </c:pt>
                <c:pt idx="544">
                  <c:v>59.7</c:v>
                </c:pt>
                <c:pt idx="545">
                  <c:v>59.8</c:v>
                </c:pt>
                <c:pt idx="546">
                  <c:v>59.9</c:v>
                </c:pt>
                <c:pt idx="547">
                  <c:v>60</c:v>
                </c:pt>
                <c:pt idx="548">
                  <c:v>60.1</c:v>
                </c:pt>
                <c:pt idx="549">
                  <c:v>60.2</c:v>
                </c:pt>
                <c:pt idx="550">
                  <c:v>60.3</c:v>
                </c:pt>
                <c:pt idx="551">
                  <c:v>60.4</c:v>
                </c:pt>
                <c:pt idx="552">
                  <c:v>60.5</c:v>
                </c:pt>
                <c:pt idx="553">
                  <c:v>60.6</c:v>
                </c:pt>
                <c:pt idx="554">
                  <c:v>60.7</c:v>
                </c:pt>
                <c:pt idx="555">
                  <c:v>60.8</c:v>
                </c:pt>
                <c:pt idx="556">
                  <c:v>60.9</c:v>
                </c:pt>
                <c:pt idx="557">
                  <c:v>61</c:v>
                </c:pt>
                <c:pt idx="558">
                  <c:v>61.1</c:v>
                </c:pt>
                <c:pt idx="559">
                  <c:v>61.2</c:v>
                </c:pt>
                <c:pt idx="560">
                  <c:v>61.3</c:v>
                </c:pt>
                <c:pt idx="561">
                  <c:v>61.4</c:v>
                </c:pt>
                <c:pt idx="562">
                  <c:v>61.5</c:v>
                </c:pt>
                <c:pt idx="563">
                  <c:v>61.6</c:v>
                </c:pt>
                <c:pt idx="564">
                  <c:v>61.7</c:v>
                </c:pt>
                <c:pt idx="565">
                  <c:v>61.8</c:v>
                </c:pt>
                <c:pt idx="566">
                  <c:v>61.9</c:v>
                </c:pt>
                <c:pt idx="567">
                  <c:v>62</c:v>
                </c:pt>
                <c:pt idx="568">
                  <c:v>62.1</c:v>
                </c:pt>
                <c:pt idx="569">
                  <c:v>62.2</c:v>
                </c:pt>
                <c:pt idx="570">
                  <c:v>62.3</c:v>
                </c:pt>
                <c:pt idx="571">
                  <c:v>62.4</c:v>
                </c:pt>
                <c:pt idx="572">
                  <c:v>62.5</c:v>
                </c:pt>
                <c:pt idx="573">
                  <c:v>62.6</c:v>
                </c:pt>
                <c:pt idx="574">
                  <c:v>62.7</c:v>
                </c:pt>
                <c:pt idx="575">
                  <c:v>62.8</c:v>
                </c:pt>
                <c:pt idx="576">
                  <c:v>62.9</c:v>
                </c:pt>
                <c:pt idx="577">
                  <c:v>63</c:v>
                </c:pt>
                <c:pt idx="578">
                  <c:v>63.1</c:v>
                </c:pt>
                <c:pt idx="579">
                  <c:v>63.2</c:v>
                </c:pt>
                <c:pt idx="580">
                  <c:v>63.3</c:v>
                </c:pt>
                <c:pt idx="581">
                  <c:v>63.4</c:v>
                </c:pt>
                <c:pt idx="582">
                  <c:v>63.5</c:v>
                </c:pt>
                <c:pt idx="583">
                  <c:v>63.6</c:v>
                </c:pt>
                <c:pt idx="584">
                  <c:v>63.7</c:v>
                </c:pt>
                <c:pt idx="585">
                  <c:v>63.8</c:v>
                </c:pt>
                <c:pt idx="586">
                  <c:v>63.9</c:v>
                </c:pt>
                <c:pt idx="587">
                  <c:v>64</c:v>
                </c:pt>
                <c:pt idx="588">
                  <c:v>64.099999999999994</c:v>
                </c:pt>
                <c:pt idx="589">
                  <c:v>64.2</c:v>
                </c:pt>
                <c:pt idx="590">
                  <c:v>64.3</c:v>
                </c:pt>
                <c:pt idx="591">
                  <c:v>64.400000000000006</c:v>
                </c:pt>
                <c:pt idx="592">
                  <c:v>64.5</c:v>
                </c:pt>
                <c:pt idx="593">
                  <c:v>64.599999999999994</c:v>
                </c:pt>
                <c:pt idx="594">
                  <c:v>64.7</c:v>
                </c:pt>
                <c:pt idx="595">
                  <c:v>64.8</c:v>
                </c:pt>
                <c:pt idx="596">
                  <c:v>64.900000000000006</c:v>
                </c:pt>
                <c:pt idx="597">
                  <c:v>65</c:v>
                </c:pt>
                <c:pt idx="598">
                  <c:v>65.099999999999994</c:v>
                </c:pt>
                <c:pt idx="599">
                  <c:v>65.2</c:v>
                </c:pt>
                <c:pt idx="600">
                  <c:v>65.3</c:v>
                </c:pt>
                <c:pt idx="601">
                  <c:v>65.400000000000006</c:v>
                </c:pt>
                <c:pt idx="602">
                  <c:v>65.5</c:v>
                </c:pt>
                <c:pt idx="603">
                  <c:v>65.599999999999994</c:v>
                </c:pt>
                <c:pt idx="604">
                  <c:v>65.7</c:v>
                </c:pt>
                <c:pt idx="605">
                  <c:v>65.8</c:v>
                </c:pt>
                <c:pt idx="606">
                  <c:v>65.900000000000006</c:v>
                </c:pt>
                <c:pt idx="607">
                  <c:v>66</c:v>
                </c:pt>
                <c:pt idx="608">
                  <c:v>66.099999999999994</c:v>
                </c:pt>
                <c:pt idx="609">
                  <c:v>66.2</c:v>
                </c:pt>
                <c:pt idx="610">
                  <c:v>66.3</c:v>
                </c:pt>
                <c:pt idx="611">
                  <c:v>66.400000000000006</c:v>
                </c:pt>
                <c:pt idx="612">
                  <c:v>66.5</c:v>
                </c:pt>
                <c:pt idx="613">
                  <c:v>66.599999999999994</c:v>
                </c:pt>
                <c:pt idx="614">
                  <c:v>66.7</c:v>
                </c:pt>
                <c:pt idx="615">
                  <c:v>66.8</c:v>
                </c:pt>
                <c:pt idx="616">
                  <c:v>66.900000000000006</c:v>
                </c:pt>
                <c:pt idx="617">
                  <c:v>67</c:v>
                </c:pt>
                <c:pt idx="618">
                  <c:v>67.099999999999994</c:v>
                </c:pt>
                <c:pt idx="619">
                  <c:v>67.2</c:v>
                </c:pt>
                <c:pt idx="620">
                  <c:v>67.3</c:v>
                </c:pt>
                <c:pt idx="621">
                  <c:v>67.400000000000006</c:v>
                </c:pt>
                <c:pt idx="622">
                  <c:v>67.5</c:v>
                </c:pt>
                <c:pt idx="623">
                  <c:v>67.599999999999994</c:v>
                </c:pt>
                <c:pt idx="624">
                  <c:v>67.7</c:v>
                </c:pt>
                <c:pt idx="625">
                  <c:v>67.8</c:v>
                </c:pt>
                <c:pt idx="626">
                  <c:v>67.900000000000006</c:v>
                </c:pt>
                <c:pt idx="627">
                  <c:v>68</c:v>
                </c:pt>
                <c:pt idx="628">
                  <c:v>68.099999999999994</c:v>
                </c:pt>
                <c:pt idx="629">
                  <c:v>68.2</c:v>
                </c:pt>
                <c:pt idx="630">
                  <c:v>68.3</c:v>
                </c:pt>
                <c:pt idx="631">
                  <c:v>68.400000000000006</c:v>
                </c:pt>
                <c:pt idx="632">
                  <c:v>68.5</c:v>
                </c:pt>
                <c:pt idx="633">
                  <c:v>68.599999999999994</c:v>
                </c:pt>
                <c:pt idx="634">
                  <c:v>68.7</c:v>
                </c:pt>
                <c:pt idx="635">
                  <c:v>68.8</c:v>
                </c:pt>
                <c:pt idx="636">
                  <c:v>68.900000000000006</c:v>
                </c:pt>
                <c:pt idx="637">
                  <c:v>69</c:v>
                </c:pt>
                <c:pt idx="638">
                  <c:v>69.099999999999994</c:v>
                </c:pt>
                <c:pt idx="639">
                  <c:v>69.2</c:v>
                </c:pt>
                <c:pt idx="640">
                  <c:v>69.3</c:v>
                </c:pt>
                <c:pt idx="641">
                  <c:v>69.400000000000006</c:v>
                </c:pt>
                <c:pt idx="642">
                  <c:v>69.5</c:v>
                </c:pt>
                <c:pt idx="643">
                  <c:v>69.599999999999994</c:v>
                </c:pt>
                <c:pt idx="644">
                  <c:v>69.7</c:v>
                </c:pt>
                <c:pt idx="645">
                  <c:v>69.8</c:v>
                </c:pt>
                <c:pt idx="646">
                  <c:v>69.900000000000006</c:v>
                </c:pt>
                <c:pt idx="647">
                  <c:v>70</c:v>
                </c:pt>
                <c:pt idx="648">
                  <c:v>70.099999999999994</c:v>
                </c:pt>
                <c:pt idx="649">
                  <c:v>70.2</c:v>
                </c:pt>
                <c:pt idx="650">
                  <c:v>70.3</c:v>
                </c:pt>
                <c:pt idx="651">
                  <c:v>70.400000000000006</c:v>
                </c:pt>
                <c:pt idx="652">
                  <c:v>70.5</c:v>
                </c:pt>
                <c:pt idx="653">
                  <c:v>70.599999999999994</c:v>
                </c:pt>
                <c:pt idx="654">
                  <c:v>70.7</c:v>
                </c:pt>
                <c:pt idx="655">
                  <c:v>70.8</c:v>
                </c:pt>
                <c:pt idx="656">
                  <c:v>70.900000000000006</c:v>
                </c:pt>
                <c:pt idx="657">
                  <c:v>71</c:v>
                </c:pt>
                <c:pt idx="658">
                  <c:v>71.099999999999994</c:v>
                </c:pt>
                <c:pt idx="659">
                  <c:v>71.2</c:v>
                </c:pt>
                <c:pt idx="660">
                  <c:v>71.3</c:v>
                </c:pt>
                <c:pt idx="661">
                  <c:v>71.400000000000006</c:v>
                </c:pt>
                <c:pt idx="662">
                  <c:v>71.5</c:v>
                </c:pt>
                <c:pt idx="663">
                  <c:v>71.599999999999994</c:v>
                </c:pt>
                <c:pt idx="664">
                  <c:v>71.7</c:v>
                </c:pt>
                <c:pt idx="665">
                  <c:v>71.8</c:v>
                </c:pt>
                <c:pt idx="666">
                  <c:v>71.900000000000006</c:v>
                </c:pt>
                <c:pt idx="667">
                  <c:v>72</c:v>
                </c:pt>
                <c:pt idx="668">
                  <c:v>72.099999999999994</c:v>
                </c:pt>
                <c:pt idx="669">
                  <c:v>72.2</c:v>
                </c:pt>
                <c:pt idx="670">
                  <c:v>72.3</c:v>
                </c:pt>
                <c:pt idx="671">
                  <c:v>72.400000000000006</c:v>
                </c:pt>
                <c:pt idx="672">
                  <c:v>72.5</c:v>
                </c:pt>
                <c:pt idx="673">
                  <c:v>72.599999999999994</c:v>
                </c:pt>
                <c:pt idx="674">
                  <c:v>72.7</c:v>
                </c:pt>
                <c:pt idx="675">
                  <c:v>72.8</c:v>
                </c:pt>
                <c:pt idx="676">
                  <c:v>72.900000000000006</c:v>
                </c:pt>
                <c:pt idx="677">
                  <c:v>73</c:v>
                </c:pt>
                <c:pt idx="678">
                  <c:v>73.099999999999994</c:v>
                </c:pt>
                <c:pt idx="679">
                  <c:v>73.2</c:v>
                </c:pt>
                <c:pt idx="680">
                  <c:v>73.3</c:v>
                </c:pt>
                <c:pt idx="681">
                  <c:v>73.400000000000006</c:v>
                </c:pt>
                <c:pt idx="682">
                  <c:v>73.5</c:v>
                </c:pt>
                <c:pt idx="683">
                  <c:v>73.599999999999994</c:v>
                </c:pt>
                <c:pt idx="684">
                  <c:v>73.7</c:v>
                </c:pt>
                <c:pt idx="685">
                  <c:v>73.8</c:v>
                </c:pt>
                <c:pt idx="686">
                  <c:v>73.900000000000006</c:v>
                </c:pt>
                <c:pt idx="687">
                  <c:v>74</c:v>
                </c:pt>
                <c:pt idx="688">
                  <c:v>74.099999999999994</c:v>
                </c:pt>
                <c:pt idx="689">
                  <c:v>74.2</c:v>
                </c:pt>
                <c:pt idx="690">
                  <c:v>74.3</c:v>
                </c:pt>
                <c:pt idx="691">
                  <c:v>74.400000000000006</c:v>
                </c:pt>
                <c:pt idx="692">
                  <c:v>74.5</c:v>
                </c:pt>
                <c:pt idx="693">
                  <c:v>74.599999999999994</c:v>
                </c:pt>
                <c:pt idx="694">
                  <c:v>74.7</c:v>
                </c:pt>
                <c:pt idx="695">
                  <c:v>74.8</c:v>
                </c:pt>
                <c:pt idx="696">
                  <c:v>74.900000000000006</c:v>
                </c:pt>
                <c:pt idx="697">
                  <c:v>75</c:v>
                </c:pt>
                <c:pt idx="698">
                  <c:v>75.099999999999994</c:v>
                </c:pt>
                <c:pt idx="699">
                  <c:v>75.2</c:v>
                </c:pt>
                <c:pt idx="700">
                  <c:v>75.3</c:v>
                </c:pt>
                <c:pt idx="701">
                  <c:v>75.400000000000006</c:v>
                </c:pt>
                <c:pt idx="702">
                  <c:v>75.5</c:v>
                </c:pt>
                <c:pt idx="703">
                  <c:v>75.599999999999994</c:v>
                </c:pt>
                <c:pt idx="704">
                  <c:v>75.7</c:v>
                </c:pt>
                <c:pt idx="705">
                  <c:v>75.8</c:v>
                </c:pt>
                <c:pt idx="706">
                  <c:v>75.900000000000006</c:v>
                </c:pt>
                <c:pt idx="707">
                  <c:v>76</c:v>
                </c:pt>
                <c:pt idx="708">
                  <c:v>76.099999999999994</c:v>
                </c:pt>
                <c:pt idx="709">
                  <c:v>76.2</c:v>
                </c:pt>
                <c:pt idx="710">
                  <c:v>76.3</c:v>
                </c:pt>
                <c:pt idx="711">
                  <c:v>76.400000000000006</c:v>
                </c:pt>
                <c:pt idx="712">
                  <c:v>76.5</c:v>
                </c:pt>
                <c:pt idx="713">
                  <c:v>76.599999999999994</c:v>
                </c:pt>
                <c:pt idx="714">
                  <c:v>76.7</c:v>
                </c:pt>
                <c:pt idx="715">
                  <c:v>76.8</c:v>
                </c:pt>
                <c:pt idx="716">
                  <c:v>76.900000000000006</c:v>
                </c:pt>
                <c:pt idx="717">
                  <c:v>77</c:v>
                </c:pt>
                <c:pt idx="718">
                  <c:v>77.099999999999994</c:v>
                </c:pt>
                <c:pt idx="719">
                  <c:v>77.2</c:v>
                </c:pt>
                <c:pt idx="720">
                  <c:v>77.3</c:v>
                </c:pt>
                <c:pt idx="721">
                  <c:v>77.400000000000006</c:v>
                </c:pt>
                <c:pt idx="722">
                  <c:v>77.5</c:v>
                </c:pt>
                <c:pt idx="723">
                  <c:v>77.599999999999994</c:v>
                </c:pt>
                <c:pt idx="724">
                  <c:v>77.7</c:v>
                </c:pt>
                <c:pt idx="725">
                  <c:v>77.8</c:v>
                </c:pt>
                <c:pt idx="726">
                  <c:v>77.900000000000006</c:v>
                </c:pt>
                <c:pt idx="727">
                  <c:v>78</c:v>
                </c:pt>
                <c:pt idx="728">
                  <c:v>78.099999999999994</c:v>
                </c:pt>
                <c:pt idx="729">
                  <c:v>78.2</c:v>
                </c:pt>
                <c:pt idx="730">
                  <c:v>78.3</c:v>
                </c:pt>
                <c:pt idx="731">
                  <c:v>78.400000000000006</c:v>
                </c:pt>
                <c:pt idx="732">
                  <c:v>78.5</c:v>
                </c:pt>
                <c:pt idx="733">
                  <c:v>78.599999999999994</c:v>
                </c:pt>
                <c:pt idx="734">
                  <c:v>78.7</c:v>
                </c:pt>
                <c:pt idx="735">
                  <c:v>78.8</c:v>
                </c:pt>
                <c:pt idx="736">
                  <c:v>78.900000000000006</c:v>
                </c:pt>
                <c:pt idx="737">
                  <c:v>79</c:v>
                </c:pt>
                <c:pt idx="738">
                  <c:v>79.099999999999994</c:v>
                </c:pt>
                <c:pt idx="739">
                  <c:v>79.2</c:v>
                </c:pt>
                <c:pt idx="740">
                  <c:v>79.3</c:v>
                </c:pt>
                <c:pt idx="741">
                  <c:v>79.400000000000006</c:v>
                </c:pt>
                <c:pt idx="742">
                  <c:v>79.5</c:v>
                </c:pt>
                <c:pt idx="743">
                  <c:v>79.599999999999994</c:v>
                </c:pt>
                <c:pt idx="744">
                  <c:v>79.7</c:v>
                </c:pt>
                <c:pt idx="745">
                  <c:v>79.8</c:v>
                </c:pt>
                <c:pt idx="746">
                  <c:v>79.900000000000006</c:v>
                </c:pt>
                <c:pt idx="747">
                  <c:v>80</c:v>
                </c:pt>
                <c:pt idx="748">
                  <c:v>80.099999999999994</c:v>
                </c:pt>
                <c:pt idx="749">
                  <c:v>80.2</c:v>
                </c:pt>
                <c:pt idx="750">
                  <c:v>80.3</c:v>
                </c:pt>
                <c:pt idx="751">
                  <c:v>80.400000000000006</c:v>
                </c:pt>
                <c:pt idx="752">
                  <c:v>80.5</c:v>
                </c:pt>
                <c:pt idx="753">
                  <c:v>80.599999999999994</c:v>
                </c:pt>
                <c:pt idx="754">
                  <c:v>80.7</c:v>
                </c:pt>
                <c:pt idx="755">
                  <c:v>80.8</c:v>
                </c:pt>
                <c:pt idx="756">
                  <c:v>80.900000000000006</c:v>
                </c:pt>
                <c:pt idx="757">
                  <c:v>81</c:v>
                </c:pt>
                <c:pt idx="758">
                  <c:v>81.099999999999994</c:v>
                </c:pt>
                <c:pt idx="759">
                  <c:v>81.2</c:v>
                </c:pt>
                <c:pt idx="760">
                  <c:v>81.3</c:v>
                </c:pt>
                <c:pt idx="761">
                  <c:v>81.400000000000006</c:v>
                </c:pt>
                <c:pt idx="762">
                  <c:v>81.5</c:v>
                </c:pt>
                <c:pt idx="763">
                  <c:v>81.599999999999994</c:v>
                </c:pt>
                <c:pt idx="764">
                  <c:v>81.7</c:v>
                </c:pt>
                <c:pt idx="765">
                  <c:v>81.8</c:v>
                </c:pt>
                <c:pt idx="766">
                  <c:v>81.900000000000006</c:v>
                </c:pt>
                <c:pt idx="767">
                  <c:v>82</c:v>
                </c:pt>
                <c:pt idx="768">
                  <c:v>82.1</c:v>
                </c:pt>
                <c:pt idx="769">
                  <c:v>82.2</c:v>
                </c:pt>
                <c:pt idx="770">
                  <c:v>82.3</c:v>
                </c:pt>
                <c:pt idx="771">
                  <c:v>82.4</c:v>
                </c:pt>
                <c:pt idx="772">
                  <c:v>82.5</c:v>
                </c:pt>
                <c:pt idx="773">
                  <c:v>82.6</c:v>
                </c:pt>
                <c:pt idx="774">
                  <c:v>82.7</c:v>
                </c:pt>
                <c:pt idx="775">
                  <c:v>82.8</c:v>
                </c:pt>
                <c:pt idx="776">
                  <c:v>82.9</c:v>
                </c:pt>
                <c:pt idx="777">
                  <c:v>83</c:v>
                </c:pt>
                <c:pt idx="778">
                  <c:v>83.1</c:v>
                </c:pt>
                <c:pt idx="779">
                  <c:v>83.2</c:v>
                </c:pt>
                <c:pt idx="780">
                  <c:v>83.3</c:v>
                </c:pt>
                <c:pt idx="781">
                  <c:v>83.4</c:v>
                </c:pt>
                <c:pt idx="782">
                  <c:v>83.5</c:v>
                </c:pt>
                <c:pt idx="783">
                  <c:v>83.6</c:v>
                </c:pt>
                <c:pt idx="784">
                  <c:v>83.7</c:v>
                </c:pt>
                <c:pt idx="785">
                  <c:v>83.8</c:v>
                </c:pt>
                <c:pt idx="786">
                  <c:v>83.9</c:v>
                </c:pt>
                <c:pt idx="787">
                  <c:v>84</c:v>
                </c:pt>
                <c:pt idx="788">
                  <c:v>84.1</c:v>
                </c:pt>
                <c:pt idx="789">
                  <c:v>84.2</c:v>
                </c:pt>
                <c:pt idx="790">
                  <c:v>84.3</c:v>
                </c:pt>
                <c:pt idx="791">
                  <c:v>84.4</c:v>
                </c:pt>
                <c:pt idx="792">
                  <c:v>84.5</c:v>
                </c:pt>
                <c:pt idx="793">
                  <c:v>84.6</c:v>
                </c:pt>
                <c:pt idx="794">
                  <c:v>84.7</c:v>
                </c:pt>
                <c:pt idx="795">
                  <c:v>84.8</c:v>
                </c:pt>
                <c:pt idx="796">
                  <c:v>84.9</c:v>
                </c:pt>
                <c:pt idx="797">
                  <c:v>85</c:v>
                </c:pt>
                <c:pt idx="798">
                  <c:v>85.1</c:v>
                </c:pt>
                <c:pt idx="799">
                  <c:v>85.2</c:v>
                </c:pt>
                <c:pt idx="800">
                  <c:v>85.3</c:v>
                </c:pt>
                <c:pt idx="801">
                  <c:v>85.4</c:v>
                </c:pt>
                <c:pt idx="802">
                  <c:v>85.5</c:v>
                </c:pt>
                <c:pt idx="803">
                  <c:v>85.6</c:v>
                </c:pt>
                <c:pt idx="804">
                  <c:v>85.7</c:v>
                </c:pt>
                <c:pt idx="805">
                  <c:v>85.8</c:v>
                </c:pt>
                <c:pt idx="806">
                  <c:v>85.9</c:v>
                </c:pt>
                <c:pt idx="807">
                  <c:v>86</c:v>
                </c:pt>
                <c:pt idx="808">
                  <c:v>86.1</c:v>
                </c:pt>
                <c:pt idx="809">
                  <c:v>86.2</c:v>
                </c:pt>
                <c:pt idx="810">
                  <c:v>86.3</c:v>
                </c:pt>
                <c:pt idx="811">
                  <c:v>86.4</c:v>
                </c:pt>
                <c:pt idx="812">
                  <c:v>86.5</c:v>
                </c:pt>
                <c:pt idx="813">
                  <c:v>86.6</c:v>
                </c:pt>
                <c:pt idx="814">
                  <c:v>86.7</c:v>
                </c:pt>
                <c:pt idx="815">
                  <c:v>86.8</c:v>
                </c:pt>
                <c:pt idx="816">
                  <c:v>86.9</c:v>
                </c:pt>
                <c:pt idx="817">
                  <c:v>87</c:v>
                </c:pt>
                <c:pt idx="818">
                  <c:v>87.1</c:v>
                </c:pt>
                <c:pt idx="819">
                  <c:v>87.2</c:v>
                </c:pt>
                <c:pt idx="820">
                  <c:v>87.3</c:v>
                </c:pt>
                <c:pt idx="821">
                  <c:v>87.4</c:v>
                </c:pt>
                <c:pt idx="822">
                  <c:v>87.5</c:v>
                </c:pt>
                <c:pt idx="823">
                  <c:v>87.6</c:v>
                </c:pt>
                <c:pt idx="824">
                  <c:v>87.7</c:v>
                </c:pt>
                <c:pt idx="825">
                  <c:v>87.8</c:v>
                </c:pt>
                <c:pt idx="826">
                  <c:v>87.9</c:v>
                </c:pt>
                <c:pt idx="827">
                  <c:v>88</c:v>
                </c:pt>
                <c:pt idx="828">
                  <c:v>88.1</c:v>
                </c:pt>
                <c:pt idx="829">
                  <c:v>88.2</c:v>
                </c:pt>
                <c:pt idx="830">
                  <c:v>88.3</c:v>
                </c:pt>
                <c:pt idx="831">
                  <c:v>88.4</c:v>
                </c:pt>
                <c:pt idx="832">
                  <c:v>88.5</c:v>
                </c:pt>
                <c:pt idx="833">
                  <c:v>88.6</c:v>
                </c:pt>
                <c:pt idx="834">
                  <c:v>88.7</c:v>
                </c:pt>
                <c:pt idx="835">
                  <c:v>88.8</c:v>
                </c:pt>
                <c:pt idx="836">
                  <c:v>88.9</c:v>
                </c:pt>
                <c:pt idx="837">
                  <c:v>89</c:v>
                </c:pt>
                <c:pt idx="838">
                  <c:v>89.1</c:v>
                </c:pt>
                <c:pt idx="839">
                  <c:v>89.2</c:v>
                </c:pt>
                <c:pt idx="840">
                  <c:v>89.3</c:v>
                </c:pt>
                <c:pt idx="841">
                  <c:v>89.4</c:v>
                </c:pt>
                <c:pt idx="842">
                  <c:v>89.5</c:v>
                </c:pt>
                <c:pt idx="843">
                  <c:v>89.6</c:v>
                </c:pt>
                <c:pt idx="844">
                  <c:v>89.7</c:v>
                </c:pt>
                <c:pt idx="845">
                  <c:v>89.8</c:v>
                </c:pt>
                <c:pt idx="846">
                  <c:v>89.9</c:v>
                </c:pt>
                <c:pt idx="847">
                  <c:v>90</c:v>
                </c:pt>
                <c:pt idx="848">
                  <c:v>90.1</c:v>
                </c:pt>
                <c:pt idx="849">
                  <c:v>90.2</c:v>
                </c:pt>
                <c:pt idx="850">
                  <c:v>90.3</c:v>
                </c:pt>
                <c:pt idx="851">
                  <c:v>90.4</c:v>
                </c:pt>
                <c:pt idx="852">
                  <c:v>90.5</c:v>
                </c:pt>
                <c:pt idx="853">
                  <c:v>90.6</c:v>
                </c:pt>
                <c:pt idx="854">
                  <c:v>90.7</c:v>
                </c:pt>
                <c:pt idx="855">
                  <c:v>90.8</c:v>
                </c:pt>
                <c:pt idx="856">
                  <c:v>90.9</c:v>
                </c:pt>
                <c:pt idx="857">
                  <c:v>91</c:v>
                </c:pt>
                <c:pt idx="858">
                  <c:v>91.1</c:v>
                </c:pt>
                <c:pt idx="859">
                  <c:v>91.2</c:v>
                </c:pt>
                <c:pt idx="860">
                  <c:v>91.3</c:v>
                </c:pt>
                <c:pt idx="861">
                  <c:v>91.4</c:v>
                </c:pt>
                <c:pt idx="862">
                  <c:v>91.5</c:v>
                </c:pt>
                <c:pt idx="863">
                  <c:v>91.6</c:v>
                </c:pt>
                <c:pt idx="864">
                  <c:v>91.7</c:v>
                </c:pt>
                <c:pt idx="865">
                  <c:v>91.8</c:v>
                </c:pt>
                <c:pt idx="866">
                  <c:v>91.9</c:v>
                </c:pt>
                <c:pt idx="867">
                  <c:v>92</c:v>
                </c:pt>
                <c:pt idx="868">
                  <c:v>92.1</c:v>
                </c:pt>
                <c:pt idx="869">
                  <c:v>92.2</c:v>
                </c:pt>
                <c:pt idx="870">
                  <c:v>92.3</c:v>
                </c:pt>
                <c:pt idx="871">
                  <c:v>92.4</c:v>
                </c:pt>
                <c:pt idx="872">
                  <c:v>92.5</c:v>
                </c:pt>
                <c:pt idx="873">
                  <c:v>92.6</c:v>
                </c:pt>
                <c:pt idx="874">
                  <c:v>92.7</c:v>
                </c:pt>
                <c:pt idx="875">
                  <c:v>92.8</c:v>
                </c:pt>
                <c:pt idx="876">
                  <c:v>92.9</c:v>
                </c:pt>
                <c:pt idx="877">
                  <c:v>93</c:v>
                </c:pt>
                <c:pt idx="878">
                  <c:v>93.1</c:v>
                </c:pt>
                <c:pt idx="879">
                  <c:v>93.2</c:v>
                </c:pt>
                <c:pt idx="880">
                  <c:v>93.3</c:v>
                </c:pt>
                <c:pt idx="881">
                  <c:v>93.4</c:v>
                </c:pt>
                <c:pt idx="882">
                  <c:v>93.5</c:v>
                </c:pt>
                <c:pt idx="883">
                  <c:v>93.6</c:v>
                </c:pt>
                <c:pt idx="884">
                  <c:v>93.7</c:v>
                </c:pt>
                <c:pt idx="885">
                  <c:v>93.8</c:v>
                </c:pt>
                <c:pt idx="886">
                  <c:v>93.9</c:v>
                </c:pt>
                <c:pt idx="887">
                  <c:v>94</c:v>
                </c:pt>
                <c:pt idx="888">
                  <c:v>94.1</c:v>
                </c:pt>
                <c:pt idx="889">
                  <c:v>94.2</c:v>
                </c:pt>
                <c:pt idx="890">
                  <c:v>94.3</c:v>
                </c:pt>
                <c:pt idx="891">
                  <c:v>94.4</c:v>
                </c:pt>
                <c:pt idx="892">
                  <c:v>94.5</c:v>
                </c:pt>
                <c:pt idx="893">
                  <c:v>94.6</c:v>
                </c:pt>
                <c:pt idx="894">
                  <c:v>94.7</c:v>
                </c:pt>
                <c:pt idx="895">
                  <c:v>94.8</c:v>
                </c:pt>
                <c:pt idx="896">
                  <c:v>94.9</c:v>
                </c:pt>
                <c:pt idx="897">
                  <c:v>95</c:v>
                </c:pt>
                <c:pt idx="898">
                  <c:v>95.1</c:v>
                </c:pt>
                <c:pt idx="899">
                  <c:v>95.2</c:v>
                </c:pt>
                <c:pt idx="900">
                  <c:v>95.3</c:v>
                </c:pt>
                <c:pt idx="901">
                  <c:v>95.4</c:v>
                </c:pt>
                <c:pt idx="902">
                  <c:v>95.5</c:v>
                </c:pt>
                <c:pt idx="903">
                  <c:v>95.6</c:v>
                </c:pt>
                <c:pt idx="904">
                  <c:v>95.7</c:v>
                </c:pt>
                <c:pt idx="905">
                  <c:v>95.8</c:v>
                </c:pt>
                <c:pt idx="906">
                  <c:v>95.9</c:v>
                </c:pt>
                <c:pt idx="907">
                  <c:v>96</c:v>
                </c:pt>
                <c:pt idx="908">
                  <c:v>96.1</c:v>
                </c:pt>
                <c:pt idx="909">
                  <c:v>96.2</c:v>
                </c:pt>
                <c:pt idx="910">
                  <c:v>96.3</c:v>
                </c:pt>
                <c:pt idx="911">
                  <c:v>96.4</c:v>
                </c:pt>
                <c:pt idx="912">
                  <c:v>96.5</c:v>
                </c:pt>
                <c:pt idx="913">
                  <c:v>96.6</c:v>
                </c:pt>
                <c:pt idx="914">
                  <c:v>96.7</c:v>
                </c:pt>
                <c:pt idx="915">
                  <c:v>96.8</c:v>
                </c:pt>
                <c:pt idx="916">
                  <c:v>96.9</c:v>
                </c:pt>
                <c:pt idx="917">
                  <c:v>97</c:v>
                </c:pt>
                <c:pt idx="918">
                  <c:v>97.1</c:v>
                </c:pt>
                <c:pt idx="919">
                  <c:v>97.2</c:v>
                </c:pt>
                <c:pt idx="920">
                  <c:v>97.3</c:v>
                </c:pt>
                <c:pt idx="921">
                  <c:v>97.4</c:v>
                </c:pt>
                <c:pt idx="922">
                  <c:v>97.5</c:v>
                </c:pt>
                <c:pt idx="923">
                  <c:v>97.6</c:v>
                </c:pt>
                <c:pt idx="924">
                  <c:v>97.7</c:v>
                </c:pt>
                <c:pt idx="925">
                  <c:v>97.8</c:v>
                </c:pt>
                <c:pt idx="926">
                  <c:v>97.9</c:v>
                </c:pt>
                <c:pt idx="927">
                  <c:v>98</c:v>
                </c:pt>
                <c:pt idx="928">
                  <c:v>98.1</c:v>
                </c:pt>
                <c:pt idx="929">
                  <c:v>98.2</c:v>
                </c:pt>
                <c:pt idx="930">
                  <c:v>98.3</c:v>
                </c:pt>
                <c:pt idx="931">
                  <c:v>98.4</c:v>
                </c:pt>
                <c:pt idx="932">
                  <c:v>98.5</c:v>
                </c:pt>
                <c:pt idx="933">
                  <c:v>98.6</c:v>
                </c:pt>
                <c:pt idx="934">
                  <c:v>98.7</c:v>
                </c:pt>
                <c:pt idx="935">
                  <c:v>98.8</c:v>
                </c:pt>
                <c:pt idx="936">
                  <c:v>98.9</c:v>
                </c:pt>
                <c:pt idx="937">
                  <c:v>99</c:v>
                </c:pt>
                <c:pt idx="938">
                  <c:v>99.1</c:v>
                </c:pt>
                <c:pt idx="939">
                  <c:v>99.2</c:v>
                </c:pt>
                <c:pt idx="940">
                  <c:v>99.3</c:v>
                </c:pt>
                <c:pt idx="941">
                  <c:v>99.4</c:v>
                </c:pt>
                <c:pt idx="942">
                  <c:v>99.5</c:v>
                </c:pt>
                <c:pt idx="943">
                  <c:v>99.6</c:v>
                </c:pt>
                <c:pt idx="944">
                  <c:v>99.7</c:v>
                </c:pt>
                <c:pt idx="945">
                  <c:v>99.8</c:v>
                </c:pt>
                <c:pt idx="946">
                  <c:v>99.9</c:v>
                </c:pt>
                <c:pt idx="947">
                  <c:v>100</c:v>
                </c:pt>
                <c:pt idx="948">
                  <c:v>100.1</c:v>
                </c:pt>
                <c:pt idx="949">
                  <c:v>100.2</c:v>
                </c:pt>
                <c:pt idx="950">
                  <c:v>100.3</c:v>
                </c:pt>
                <c:pt idx="951">
                  <c:v>100.4</c:v>
                </c:pt>
                <c:pt idx="952">
                  <c:v>100.5</c:v>
                </c:pt>
                <c:pt idx="953">
                  <c:v>100.6</c:v>
                </c:pt>
                <c:pt idx="954">
                  <c:v>100.7</c:v>
                </c:pt>
                <c:pt idx="955">
                  <c:v>100.8</c:v>
                </c:pt>
                <c:pt idx="956">
                  <c:v>100.9</c:v>
                </c:pt>
                <c:pt idx="957">
                  <c:v>101</c:v>
                </c:pt>
                <c:pt idx="958">
                  <c:v>101.1</c:v>
                </c:pt>
                <c:pt idx="959">
                  <c:v>101.2</c:v>
                </c:pt>
                <c:pt idx="960">
                  <c:v>101.3</c:v>
                </c:pt>
                <c:pt idx="961">
                  <c:v>101.4</c:v>
                </c:pt>
                <c:pt idx="962">
                  <c:v>101.5</c:v>
                </c:pt>
                <c:pt idx="963">
                  <c:v>101.6</c:v>
                </c:pt>
                <c:pt idx="964">
                  <c:v>101.7</c:v>
                </c:pt>
                <c:pt idx="965">
                  <c:v>101.8</c:v>
                </c:pt>
                <c:pt idx="966">
                  <c:v>101.9</c:v>
                </c:pt>
                <c:pt idx="967">
                  <c:v>102</c:v>
                </c:pt>
                <c:pt idx="968">
                  <c:v>102.1</c:v>
                </c:pt>
                <c:pt idx="969">
                  <c:v>102.2</c:v>
                </c:pt>
                <c:pt idx="970">
                  <c:v>102.3</c:v>
                </c:pt>
                <c:pt idx="971">
                  <c:v>102.4</c:v>
                </c:pt>
                <c:pt idx="972">
                  <c:v>102.5</c:v>
                </c:pt>
                <c:pt idx="973">
                  <c:v>102.6</c:v>
                </c:pt>
                <c:pt idx="974">
                  <c:v>102.7</c:v>
                </c:pt>
                <c:pt idx="975">
                  <c:v>102.8</c:v>
                </c:pt>
                <c:pt idx="976">
                  <c:v>102.9</c:v>
                </c:pt>
                <c:pt idx="977">
                  <c:v>103</c:v>
                </c:pt>
                <c:pt idx="978">
                  <c:v>103.1</c:v>
                </c:pt>
                <c:pt idx="979">
                  <c:v>103.2</c:v>
                </c:pt>
                <c:pt idx="980">
                  <c:v>103.3</c:v>
                </c:pt>
                <c:pt idx="981">
                  <c:v>103.4</c:v>
                </c:pt>
                <c:pt idx="982">
                  <c:v>103.5</c:v>
                </c:pt>
                <c:pt idx="983">
                  <c:v>103.6</c:v>
                </c:pt>
                <c:pt idx="984">
                  <c:v>103.7</c:v>
                </c:pt>
                <c:pt idx="985">
                  <c:v>103.8</c:v>
                </c:pt>
                <c:pt idx="986">
                  <c:v>103.9</c:v>
                </c:pt>
                <c:pt idx="987">
                  <c:v>104</c:v>
                </c:pt>
                <c:pt idx="988">
                  <c:v>104.1</c:v>
                </c:pt>
                <c:pt idx="989">
                  <c:v>104.2</c:v>
                </c:pt>
                <c:pt idx="990">
                  <c:v>104.3</c:v>
                </c:pt>
                <c:pt idx="991">
                  <c:v>104.4</c:v>
                </c:pt>
                <c:pt idx="992">
                  <c:v>104.5</c:v>
                </c:pt>
                <c:pt idx="993">
                  <c:v>104.6</c:v>
                </c:pt>
                <c:pt idx="994">
                  <c:v>104.7</c:v>
                </c:pt>
                <c:pt idx="995">
                  <c:v>104.8</c:v>
                </c:pt>
                <c:pt idx="996">
                  <c:v>104.9</c:v>
                </c:pt>
                <c:pt idx="997">
                  <c:v>105</c:v>
                </c:pt>
                <c:pt idx="998">
                  <c:v>105.1</c:v>
                </c:pt>
                <c:pt idx="999">
                  <c:v>105.2</c:v>
                </c:pt>
                <c:pt idx="1000">
                  <c:v>105.3</c:v>
                </c:pt>
                <c:pt idx="1001">
                  <c:v>105.4</c:v>
                </c:pt>
                <c:pt idx="1002">
                  <c:v>105.5</c:v>
                </c:pt>
                <c:pt idx="1003">
                  <c:v>105.6</c:v>
                </c:pt>
                <c:pt idx="1004">
                  <c:v>105.7</c:v>
                </c:pt>
                <c:pt idx="1005">
                  <c:v>105.8</c:v>
                </c:pt>
                <c:pt idx="1006">
                  <c:v>105.9</c:v>
                </c:pt>
                <c:pt idx="1007">
                  <c:v>106</c:v>
                </c:pt>
                <c:pt idx="1008">
                  <c:v>106.1</c:v>
                </c:pt>
                <c:pt idx="1009">
                  <c:v>106.2</c:v>
                </c:pt>
                <c:pt idx="1010">
                  <c:v>106.3</c:v>
                </c:pt>
                <c:pt idx="1011">
                  <c:v>106.4</c:v>
                </c:pt>
                <c:pt idx="1012">
                  <c:v>106.5</c:v>
                </c:pt>
                <c:pt idx="1013">
                  <c:v>106.6</c:v>
                </c:pt>
                <c:pt idx="1014">
                  <c:v>106.7</c:v>
                </c:pt>
                <c:pt idx="1015">
                  <c:v>106.8</c:v>
                </c:pt>
                <c:pt idx="1016">
                  <c:v>106.9</c:v>
                </c:pt>
                <c:pt idx="1017">
                  <c:v>107</c:v>
                </c:pt>
                <c:pt idx="1018">
                  <c:v>107.1</c:v>
                </c:pt>
                <c:pt idx="1019">
                  <c:v>107.2</c:v>
                </c:pt>
                <c:pt idx="1020">
                  <c:v>107.3</c:v>
                </c:pt>
                <c:pt idx="1021">
                  <c:v>107.4</c:v>
                </c:pt>
                <c:pt idx="1022">
                  <c:v>107.5</c:v>
                </c:pt>
                <c:pt idx="1023">
                  <c:v>107.6</c:v>
                </c:pt>
                <c:pt idx="1024">
                  <c:v>107.7</c:v>
                </c:pt>
                <c:pt idx="1025">
                  <c:v>107.8</c:v>
                </c:pt>
                <c:pt idx="1026">
                  <c:v>107.9</c:v>
                </c:pt>
                <c:pt idx="1027">
                  <c:v>108</c:v>
                </c:pt>
                <c:pt idx="1028">
                  <c:v>108.1</c:v>
                </c:pt>
                <c:pt idx="1029">
                  <c:v>108.2</c:v>
                </c:pt>
                <c:pt idx="1030">
                  <c:v>108.3</c:v>
                </c:pt>
                <c:pt idx="1031">
                  <c:v>108.4</c:v>
                </c:pt>
                <c:pt idx="1032">
                  <c:v>108.5</c:v>
                </c:pt>
                <c:pt idx="1033">
                  <c:v>108.6</c:v>
                </c:pt>
                <c:pt idx="1034">
                  <c:v>108.7</c:v>
                </c:pt>
                <c:pt idx="1035">
                  <c:v>108.8</c:v>
                </c:pt>
                <c:pt idx="1036">
                  <c:v>108.9</c:v>
                </c:pt>
                <c:pt idx="1037">
                  <c:v>109</c:v>
                </c:pt>
                <c:pt idx="1038">
                  <c:v>109.1</c:v>
                </c:pt>
                <c:pt idx="1039">
                  <c:v>109.2</c:v>
                </c:pt>
                <c:pt idx="1040">
                  <c:v>109.3</c:v>
                </c:pt>
                <c:pt idx="1041">
                  <c:v>109.4</c:v>
                </c:pt>
                <c:pt idx="1042">
                  <c:v>109.5</c:v>
                </c:pt>
                <c:pt idx="1043">
                  <c:v>109.6</c:v>
                </c:pt>
                <c:pt idx="1044">
                  <c:v>109.7</c:v>
                </c:pt>
                <c:pt idx="1045">
                  <c:v>109.8</c:v>
                </c:pt>
                <c:pt idx="1046">
                  <c:v>109.9</c:v>
                </c:pt>
                <c:pt idx="1047">
                  <c:v>110</c:v>
                </c:pt>
                <c:pt idx="1048">
                  <c:v>110.1</c:v>
                </c:pt>
                <c:pt idx="1049">
                  <c:v>110.2</c:v>
                </c:pt>
                <c:pt idx="1050">
                  <c:v>110.3</c:v>
                </c:pt>
                <c:pt idx="1051">
                  <c:v>110.4</c:v>
                </c:pt>
                <c:pt idx="1052">
                  <c:v>110.5</c:v>
                </c:pt>
                <c:pt idx="1053">
                  <c:v>110.6</c:v>
                </c:pt>
                <c:pt idx="1054">
                  <c:v>110.7</c:v>
                </c:pt>
                <c:pt idx="1055">
                  <c:v>110.8</c:v>
                </c:pt>
                <c:pt idx="1056">
                  <c:v>110.9</c:v>
                </c:pt>
                <c:pt idx="1057">
                  <c:v>111</c:v>
                </c:pt>
                <c:pt idx="1058">
                  <c:v>111.1</c:v>
                </c:pt>
                <c:pt idx="1059">
                  <c:v>111.2</c:v>
                </c:pt>
                <c:pt idx="1060">
                  <c:v>111.3</c:v>
                </c:pt>
                <c:pt idx="1061">
                  <c:v>111.4</c:v>
                </c:pt>
                <c:pt idx="1062">
                  <c:v>111.5</c:v>
                </c:pt>
                <c:pt idx="1063">
                  <c:v>111.6</c:v>
                </c:pt>
                <c:pt idx="1064">
                  <c:v>111.7</c:v>
                </c:pt>
                <c:pt idx="1065">
                  <c:v>111.8</c:v>
                </c:pt>
                <c:pt idx="1066">
                  <c:v>111.9</c:v>
                </c:pt>
                <c:pt idx="1067">
                  <c:v>112</c:v>
                </c:pt>
                <c:pt idx="1068">
                  <c:v>112.1</c:v>
                </c:pt>
                <c:pt idx="1069">
                  <c:v>112.2</c:v>
                </c:pt>
                <c:pt idx="1070">
                  <c:v>112.3</c:v>
                </c:pt>
                <c:pt idx="1071">
                  <c:v>112.4</c:v>
                </c:pt>
                <c:pt idx="1072">
                  <c:v>112.5</c:v>
                </c:pt>
                <c:pt idx="1073">
                  <c:v>112.6</c:v>
                </c:pt>
                <c:pt idx="1074">
                  <c:v>112.7</c:v>
                </c:pt>
                <c:pt idx="1075">
                  <c:v>112.8</c:v>
                </c:pt>
                <c:pt idx="1076">
                  <c:v>112.9</c:v>
                </c:pt>
                <c:pt idx="1077">
                  <c:v>113</c:v>
                </c:pt>
                <c:pt idx="1078">
                  <c:v>113.1</c:v>
                </c:pt>
                <c:pt idx="1079">
                  <c:v>113.2</c:v>
                </c:pt>
                <c:pt idx="1080">
                  <c:v>113.3</c:v>
                </c:pt>
                <c:pt idx="1081">
                  <c:v>113.4</c:v>
                </c:pt>
                <c:pt idx="1082">
                  <c:v>113.5</c:v>
                </c:pt>
                <c:pt idx="1083">
                  <c:v>113.6</c:v>
                </c:pt>
                <c:pt idx="1084">
                  <c:v>113.7</c:v>
                </c:pt>
                <c:pt idx="1085">
                  <c:v>113.8</c:v>
                </c:pt>
                <c:pt idx="1086">
                  <c:v>113.9</c:v>
                </c:pt>
                <c:pt idx="1087">
                  <c:v>114</c:v>
                </c:pt>
                <c:pt idx="1088">
                  <c:v>114.1</c:v>
                </c:pt>
                <c:pt idx="1089">
                  <c:v>114.2</c:v>
                </c:pt>
                <c:pt idx="1090">
                  <c:v>114.3</c:v>
                </c:pt>
                <c:pt idx="1091">
                  <c:v>114.4</c:v>
                </c:pt>
                <c:pt idx="1092">
                  <c:v>114.5</c:v>
                </c:pt>
                <c:pt idx="1093">
                  <c:v>114.6</c:v>
                </c:pt>
                <c:pt idx="1094">
                  <c:v>114.7</c:v>
                </c:pt>
                <c:pt idx="1095">
                  <c:v>114.8</c:v>
                </c:pt>
                <c:pt idx="1096">
                  <c:v>114.9</c:v>
                </c:pt>
                <c:pt idx="1097">
                  <c:v>115</c:v>
                </c:pt>
                <c:pt idx="1098">
                  <c:v>115.1</c:v>
                </c:pt>
                <c:pt idx="1099">
                  <c:v>115.2</c:v>
                </c:pt>
                <c:pt idx="1100">
                  <c:v>115.3</c:v>
                </c:pt>
                <c:pt idx="1101">
                  <c:v>115.4</c:v>
                </c:pt>
                <c:pt idx="1102">
                  <c:v>115.5</c:v>
                </c:pt>
                <c:pt idx="1103">
                  <c:v>115.6</c:v>
                </c:pt>
                <c:pt idx="1104">
                  <c:v>115.7</c:v>
                </c:pt>
                <c:pt idx="1105">
                  <c:v>115.8</c:v>
                </c:pt>
                <c:pt idx="1106">
                  <c:v>115.9</c:v>
                </c:pt>
                <c:pt idx="1107">
                  <c:v>116</c:v>
                </c:pt>
                <c:pt idx="1108">
                  <c:v>116.1</c:v>
                </c:pt>
                <c:pt idx="1109">
                  <c:v>116.2</c:v>
                </c:pt>
                <c:pt idx="1110">
                  <c:v>116.3</c:v>
                </c:pt>
                <c:pt idx="1111">
                  <c:v>116.4</c:v>
                </c:pt>
                <c:pt idx="1112">
                  <c:v>116.5</c:v>
                </c:pt>
                <c:pt idx="1113">
                  <c:v>116.6</c:v>
                </c:pt>
                <c:pt idx="1114">
                  <c:v>116.7</c:v>
                </c:pt>
                <c:pt idx="1115">
                  <c:v>116.8</c:v>
                </c:pt>
                <c:pt idx="1116">
                  <c:v>116.9</c:v>
                </c:pt>
                <c:pt idx="1117">
                  <c:v>117</c:v>
                </c:pt>
                <c:pt idx="1118">
                  <c:v>117.1</c:v>
                </c:pt>
                <c:pt idx="1119">
                  <c:v>117.2</c:v>
                </c:pt>
                <c:pt idx="1120">
                  <c:v>117.3</c:v>
                </c:pt>
                <c:pt idx="1121">
                  <c:v>117.4</c:v>
                </c:pt>
                <c:pt idx="1122">
                  <c:v>117.5</c:v>
                </c:pt>
                <c:pt idx="1123">
                  <c:v>117.6</c:v>
                </c:pt>
                <c:pt idx="1124">
                  <c:v>117.7</c:v>
                </c:pt>
                <c:pt idx="1125">
                  <c:v>117.8</c:v>
                </c:pt>
                <c:pt idx="1126">
                  <c:v>117.9</c:v>
                </c:pt>
                <c:pt idx="1127">
                  <c:v>118</c:v>
                </c:pt>
                <c:pt idx="1128">
                  <c:v>118.1</c:v>
                </c:pt>
                <c:pt idx="1129">
                  <c:v>118.2</c:v>
                </c:pt>
                <c:pt idx="1130">
                  <c:v>118.3</c:v>
                </c:pt>
                <c:pt idx="1131">
                  <c:v>118.4</c:v>
                </c:pt>
                <c:pt idx="1132">
                  <c:v>118.5</c:v>
                </c:pt>
                <c:pt idx="1133">
                  <c:v>118.6</c:v>
                </c:pt>
                <c:pt idx="1134">
                  <c:v>118.7</c:v>
                </c:pt>
                <c:pt idx="1135">
                  <c:v>118.8</c:v>
                </c:pt>
                <c:pt idx="1136">
                  <c:v>118.9</c:v>
                </c:pt>
                <c:pt idx="1137">
                  <c:v>119</c:v>
                </c:pt>
                <c:pt idx="1138">
                  <c:v>119.1</c:v>
                </c:pt>
                <c:pt idx="1139">
                  <c:v>119.2</c:v>
                </c:pt>
                <c:pt idx="1140">
                  <c:v>119.3</c:v>
                </c:pt>
                <c:pt idx="1141">
                  <c:v>119.4</c:v>
                </c:pt>
                <c:pt idx="1142">
                  <c:v>119.5</c:v>
                </c:pt>
                <c:pt idx="1143">
                  <c:v>119.6</c:v>
                </c:pt>
                <c:pt idx="1144">
                  <c:v>119.7</c:v>
                </c:pt>
                <c:pt idx="1145">
                  <c:v>119.8</c:v>
                </c:pt>
                <c:pt idx="1146">
                  <c:v>119.9</c:v>
                </c:pt>
                <c:pt idx="1147">
                  <c:v>120</c:v>
                </c:pt>
                <c:pt idx="1148">
                  <c:v>120.1</c:v>
                </c:pt>
                <c:pt idx="1149">
                  <c:v>120.2</c:v>
                </c:pt>
                <c:pt idx="1150">
                  <c:v>120.3</c:v>
                </c:pt>
                <c:pt idx="1151">
                  <c:v>120.4</c:v>
                </c:pt>
                <c:pt idx="1152">
                  <c:v>120.5</c:v>
                </c:pt>
                <c:pt idx="1153">
                  <c:v>120.6</c:v>
                </c:pt>
                <c:pt idx="1154">
                  <c:v>120.7</c:v>
                </c:pt>
                <c:pt idx="1155">
                  <c:v>120.8</c:v>
                </c:pt>
                <c:pt idx="1156">
                  <c:v>120.9</c:v>
                </c:pt>
                <c:pt idx="1157">
                  <c:v>121</c:v>
                </c:pt>
                <c:pt idx="1158">
                  <c:v>121.1</c:v>
                </c:pt>
                <c:pt idx="1159">
                  <c:v>121.2</c:v>
                </c:pt>
                <c:pt idx="1160">
                  <c:v>121.3</c:v>
                </c:pt>
                <c:pt idx="1161">
                  <c:v>121.4</c:v>
                </c:pt>
                <c:pt idx="1162">
                  <c:v>121.5</c:v>
                </c:pt>
                <c:pt idx="1163">
                  <c:v>121.6</c:v>
                </c:pt>
                <c:pt idx="1164">
                  <c:v>121.7</c:v>
                </c:pt>
                <c:pt idx="1165">
                  <c:v>121.8</c:v>
                </c:pt>
                <c:pt idx="1166">
                  <c:v>121.9</c:v>
                </c:pt>
                <c:pt idx="1167">
                  <c:v>122</c:v>
                </c:pt>
                <c:pt idx="1168">
                  <c:v>122.1</c:v>
                </c:pt>
                <c:pt idx="1169">
                  <c:v>122.2</c:v>
                </c:pt>
                <c:pt idx="1170">
                  <c:v>122.3</c:v>
                </c:pt>
                <c:pt idx="1171">
                  <c:v>122.4</c:v>
                </c:pt>
                <c:pt idx="1172">
                  <c:v>122.5</c:v>
                </c:pt>
                <c:pt idx="1173">
                  <c:v>122.6</c:v>
                </c:pt>
                <c:pt idx="1174">
                  <c:v>122.7</c:v>
                </c:pt>
                <c:pt idx="1175">
                  <c:v>122.8</c:v>
                </c:pt>
                <c:pt idx="1176">
                  <c:v>122.9</c:v>
                </c:pt>
                <c:pt idx="1177">
                  <c:v>123</c:v>
                </c:pt>
                <c:pt idx="1178">
                  <c:v>123.1</c:v>
                </c:pt>
                <c:pt idx="1179">
                  <c:v>123.2</c:v>
                </c:pt>
                <c:pt idx="1180">
                  <c:v>123.3</c:v>
                </c:pt>
                <c:pt idx="1181">
                  <c:v>123.4</c:v>
                </c:pt>
                <c:pt idx="1182">
                  <c:v>123.5</c:v>
                </c:pt>
                <c:pt idx="1183">
                  <c:v>123.6</c:v>
                </c:pt>
                <c:pt idx="1184">
                  <c:v>123.7</c:v>
                </c:pt>
                <c:pt idx="1185">
                  <c:v>123.8</c:v>
                </c:pt>
                <c:pt idx="1186">
                  <c:v>123.9</c:v>
                </c:pt>
                <c:pt idx="1187">
                  <c:v>124</c:v>
                </c:pt>
                <c:pt idx="1188">
                  <c:v>124.1</c:v>
                </c:pt>
                <c:pt idx="1189">
                  <c:v>124.2</c:v>
                </c:pt>
                <c:pt idx="1190">
                  <c:v>124.3</c:v>
                </c:pt>
                <c:pt idx="1191">
                  <c:v>124.4</c:v>
                </c:pt>
                <c:pt idx="1192">
                  <c:v>124.5</c:v>
                </c:pt>
                <c:pt idx="1193">
                  <c:v>124.6</c:v>
                </c:pt>
                <c:pt idx="1194">
                  <c:v>124.7</c:v>
                </c:pt>
                <c:pt idx="1195">
                  <c:v>124.8</c:v>
                </c:pt>
                <c:pt idx="1196">
                  <c:v>124.9</c:v>
                </c:pt>
                <c:pt idx="1197">
                  <c:v>125</c:v>
                </c:pt>
                <c:pt idx="1198">
                  <c:v>125.1</c:v>
                </c:pt>
                <c:pt idx="1199">
                  <c:v>125.2</c:v>
                </c:pt>
                <c:pt idx="1200">
                  <c:v>125.3</c:v>
                </c:pt>
                <c:pt idx="1201">
                  <c:v>125.4</c:v>
                </c:pt>
                <c:pt idx="1202">
                  <c:v>125.5</c:v>
                </c:pt>
                <c:pt idx="1203">
                  <c:v>125.6</c:v>
                </c:pt>
                <c:pt idx="1204">
                  <c:v>125.7</c:v>
                </c:pt>
                <c:pt idx="1205">
                  <c:v>125.8</c:v>
                </c:pt>
                <c:pt idx="1206">
                  <c:v>125.9</c:v>
                </c:pt>
                <c:pt idx="1207">
                  <c:v>126</c:v>
                </c:pt>
                <c:pt idx="1208">
                  <c:v>126.1</c:v>
                </c:pt>
                <c:pt idx="1209">
                  <c:v>126.2</c:v>
                </c:pt>
                <c:pt idx="1210">
                  <c:v>126.3</c:v>
                </c:pt>
                <c:pt idx="1211">
                  <c:v>126.4</c:v>
                </c:pt>
                <c:pt idx="1212">
                  <c:v>126.5</c:v>
                </c:pt>
                <c:pt idx="1213">
                  <c:v>126.6</c:v>
                </c:pt>
                <c:pt idx="1214">
                  <c:v>126.7</c:v>
                </c:pt>
                <c:pt idx="1215">
                  <c:v>126.8</c:v>
                </c:pt>
                <c:pt idx="1216">
                  <c:v>126.9</c:v>
                </c:pt>
                <c:pt idx="1217">
                  <c:v>127</c:v>
                </c:pt>
                <c:pt idx="1218">
                  <c:v>127.1</c:v>
                </c:pt>
                <c:pt idx="1219">
                  <c:v>127.2</c:v>
                </c:pt>
                <c:pt idx="1220">
                  <c:v>127.3</c:v>
                </c:pt>
                <c:pt idx="1221">
                  <c:v>127.4</c:v>
                </c:pt>
                <c:pt idx="1222">
                  <c:v>127.5</c:v>
                </c:pt>
                <c:pt idx="1223">
                  <c:v>127.6</c:v>
                </c:pt>
                <c:pt idx="1224">
                  <c:v>127.7</c:v>
                </c:pt>
                <c:pt idx="1225">
                  <c:v>127.8</c:v>
                </c:pt>
                <c:pt idx="1226">
                  <c:v>127.9</c:v>
                </c:pt>
                <c:pt idx="1227">
                  <c:v>128</c:v>
                </c:pt>
                <c:pt idx="1228">
                  <c:v>128.1</c:v>
                </c:pt>
                <c:pt idx="1229">
                  <c:v>128.19999999999999</c:v>
                </c:pt>
                <c:pt idx="1230">
                  <c:v>128.30000000000001</c:v>
                </c:pt>
                <c:pt idx="1231">
                  <c:v>128.4</c:v>
                </c:pt>
                <c:pt idx="1232">
                  <c:v>128.5</c:v>
                </c:pt>
                <c:pt idx="1233">
                  <c:v>128.6</c:v>
                </c:pt>
                <c:pt idx="1234">
                  <c:v>128.69999999999999</c:v>
                </c:pt>
                <c:pt idx="1235">
                  <c:v>128.80000000000001</c:v>
                </c:pt>
                <c:pt idx="1236">
                  <c:v>128.9</c:v>
                </c:pt>
                <c:pt idx="1237">
                  <c:v>129</c:v>
                </c:pt>
                <c:pt idx="1238">
                  <c:v>129.1</c:v>
                </c:pt>
                <c:pt idx="1239">
                  <c:v>129.19999999999999</c:v>
                </c:pt>
                <c:pt idx="1240">
                  <c:v>129.30000000000001</c:v>
                </c:pt>
                <c:pt idx="1241">
                  <c:v>129.4</c:v>
                </c:pt>
                <c:pt idx="1242">
                  <c:v>129.5</c:v>
                </c:pt>
                <c:pt idx="1243">
                  <c:v>129.6</c:v>
                </c:pt>
                <c:pt idx="1244">
                  <c:v>129.69999999999999</c:v>
                </c:pt>
                <c:pt idx="1245">
                  <c:v>129.80000000000001</c:v>
                </c:pt>
                <c:pt idx="1246">
                  <c:v>129.9</c:v>
                </c:pt>
                <c:pt idx="1247">
                  <c:v>130</c:v>
                </c:pt>
                <c:pt idx="1248">
                  <c:v>130.1</c:v>
                </c:pt>
                <c:pt idx="1249">
                  <c:v>130.19999999999999</c:v>
                </c:pt>
                <c:pt idx="1250">
                  <c:v>130.30000000000001</c:v>
                </c:pt>
                <c:pt idx="1251">
                  <c:v>130.4</c:v>
                </c:pt>
                <c:pt idx="1252">
                  <c:v>130.5</c:v>
                </c:pt>
                <c:pt idx="1253">
                  <c:v>130.6</c:v>
                </c:pt>
                <c:pt idx="1254">
                  <c:v>130.69999999999999</c:v>
                </c:pt>
                <c:pt idx="1255">
                  <c:v>130.80000000000001</c:v>
                </c:pt>
                <c:pt idx="1256">
                  <c:v>130.9</c:v>
                </c:pt>
                <c:pt idx="1257">
                  <c:v>131</c:v>
                </c:pt>
                <c:pt idx="1258">
                  <c:v>131.1</c:v>
                </c:pt>
                <c:pt idx="1259">
                  <c:v>131.19999999999999</c:v>
                </c:pt>
                <c:pt idx="1260">
                  <c:v>131.30000000000001</c:v>
                </c:pt>
                <c:pt idx="1261">
                  <c:v>131.4</c:v>
                </c:pt>
                <c:pt idx="1262">
                  <c:v>131.5</c:v>
                </c:pt>
                <c:pt idx="1263">
                  <c:v>131.6</c:v>
                </c:pt>
                <c:pt idx="1264">
                  <c:v>131.69999999999999</c:v>
                </c:pt>
                <c:pt idx="1265">
                  <c:v>131.80000000000001</c:v>
                </c:pt>
                <c:pt idx="1266">
                  <c:v>131.9</c:v>
                </c:pt>
                <c:pt idx="1267">
                  <c:v>132</c:v>
                </c:pt>
                <c:pt idx="1268">
                  <c:v>132.1</c:v>
                </c:pt>
                <c:pt idx="1269">
                  <c:v>132.19999999999999</c:v>
                </c:pt>
                <c:pt idx="1270">
                  <c:v>132.30000000000001</c:v>
                </c:pt>
                <c:pt idx="1271">
                  <c:v>132.4</c:v>
                </c:pt>
                <c:pt idx="1272">
                  <c:v>132.5</c:v>
                </c:pt>
                <c:pt idx="1273">
                  <c:v>132.6</c:v>
                </c:pt>
                <c:pt idx="1274">
                  <c:v>132.69999999999999</c:v>
                </c:pt>
                <c:pt idx="1275">
                  <c:v>132.80000000000001</c:v>
                </c:pt>
                <c:pt idx="1276">
                  <c:v>132.9</c:v>
                </c:pt>
                <c:pt idx="1277">
                  <c:v>133</c:v>
                </c:pt>
                <c:pt idx="1278">
                  <c:v>133.1</c:v>
                </c:pt>
                <c:pt idx="1279">
                  <c:v>133.19999999999999</c:v>
                </c:pt>
                <c:pt idx="1280">
                  <c:v>133.30000000000001</c:v>
                </c:pt>
                <c:pt idx="1281">
                  <c:v>133.4</c:v>
                </c:pt>
                <c:pt idx="1282">
                  <c:v>133.5</c:v>
                </c:pt>
                <c:pt idx="1283">
                  <c:v>133.6</c:v>
                </c:pt>
                <c:pt idx="1284">
                  <c:v>133.69999999999999</c:v>
                </c:pt>
                <c:pt idx="1285">
                  <c:v>133.80000000000001</c:v>
                </c:pt>
                <c:pt idx="1286">
                  <c:v>133.9</c:v>
                </c:pt>
                <c:pt idx="1287">
                  <c:v>134</c:v>
                </c:pt>
                <c:pt idx="1288">
                  <c:v>134.1</c:v>
                </c:pt>
                <c:pt idx="1289">
                  <c:v>134.19999999999999</c:v>
                </c:pt>
                <c:pt idx="1290">
                  <c:v>134.30000000000001</c:v>
                </c:pt>
                <c:pt idx="1291">
                  <c:v>134.4</c:v>
                </c:pt>
                <c:pt idx="1292">
                  <c:v>134.5</c:v>
                </c:pt>
                <c:pt idx="1293">
                  <c:v>134.6</c:v>
                </c:pt>
                <c:pt idx="1294">
                  <c:v>134.69999999999999</c:v>
                </c:pt>
                <c:pt idx="1295">
                  <c:v>134.80000000000001</c:v>
                </c:pt>
                <c:pt idx="1296">
                  <c:v>134.9</c:v>
                </c:pt>
                <c:pt idx="1297">
                  <c:v>135</c:v>
                </c:pt>
                <c:pt idx="1298">
                  <c:v>135.1</c:v>
                </c:pt>
                <c:pt idx="1299">
                  <c:v>135.19999999999999</c:v>
                </c:pt>
                <c:pt idx="1300">
                  <c:v>135.30000000000001</c:v>
                </c:pt>
                <c:pt idx="1301">
                  <c:v>135.4</c:v>
                </c:pt>
                <c:pt idx="1302">
                  <c:v>135.5</c:v>
                </c:pt>
                <c:pt idx="1303">
                  <c:v>135.6</c:v>
                </c:pt>
                <c:pt idx="1304">
                  <c:v>135.69999999999999</c:v>
                </c:pt>
                <c:pt idx="1305">
                  <c:v>135.80000000000001</c:v>
                </c:pt>
                <c:pt idx="1306">
                  <c:v>135.9</c:v>
                </c:pt>
                <c:pt idx="1307">
                  <c:v>136</c:v>
                </c:pt>
                <c:pt idx="1308">
                  <c:v>136.1</c:v>
                </c:pt>
                <c:pt idx="1309">
                  <c:v>136.19999999999999</c:v>
                </c:pt>
                <c:pt idx="1310">
                  <c:v>136.30000000000001</c:v>
                </c:pt>
                <c:pt idx="1311">
                  <c:v>136.4</c:v>
                </c:pt>
                <c:pt idx="1312">
                  <c:v>136.5</c:v>
                </c:pt>
                <c:pt idx="1313">
                  <c:v>136.6</c:v>
                </c:pt>
                <c:pt idx="1314">
                  <c:v>136.69999999999999</c:v>
                </c:pt>
                <c:pt idx="1315">
                  <c:v>136.80000000000001</c:v>
                </c:pt>
                <c:pt idx="1316">
                  <c:v>136.9</c:v>
                </c:pt>
                <c:pt idx="1317">
                  <c:v>137</c:v>
                </c:pt>
                <c:pt idx="1318">
                  <c:v>137.1</c:v>
                </c:pt>
                <c:pt idx="1319">
                  <c:v>137.19999999999999</c:v>
                </c:pt>
                <c:pt idx="1320">
                  <c:v>137.30000000000001</c:v>
                </c:pt>
                <c:pt idx="1321">
                  <c:v>137.4</c:v>
                </c:pt>
                <c:pt idx="1322">
                  <c:v>137.5</c:v>
                </c:pt>
                <c:pt idx="1323">
                  <c:v>137.6</c:v>
                </c:pt>
                <c:pt idx="1324">
                  <c:v>137.69999999999999</c:v>
                </c:pt>
                <c:pt idx="1325">
                  <c:v>137.80000000000001</c:v>
                </c:pt>
                <c:pt idx="1326">
                  <c:v>137.9</c:v>
                </c:pt>
                <c:pt idx="1327">
                  <c:v>138</c:v>
                </c:pt>
                <c:pt idx="1328">
                  <c:v>138.1</c:v>
                </c:pt>
                <c:pt idx="1329">
                  <c:v>138.19999999999999</c:v>
                </c:pt>
                <c:pt idx="1330">
                  <c:v>138.30000000000001</c:v>
                </c:pt>
                <c:pt idx="1331">
                  <c:v>138.4</c:v>
                </c:pt>
                <c:pt idx="1332">
                  <c:v>138.5</c:v>
                </c:pt>
                <c:pt idx="1333">
                  <c:v>138.6</c:v>
                </c:pt>
                <c:pt idx="1334">
                  <c:v>138.69999999999999</c:v>
                </c:pt>
                <c:pt idx="1335">
                  <c:v>138.80000000000001</c:v>
                </c:pt>
                <c:pt idx="1336">
                  <c:v>138.9</c:v>
                </c:pt>
                <c:pt idx="1337">
                  <c:v>139</c:v>
                </c:pt>
                <c:pt idx="1338">
                  <c:v>139.1</c:v>
                </c:pt>
                <c:pt idx="1339">
                  <c:v>139.19999999999999</c:v>
                </c:pt>
                <c:pt idx="1340">
                  <c:v>139.30000000000001</c:v>
                </c:pt>
                <c:pt idx="1341">
                  <c:v>139.4</c:v>
                </c:pt>
                <c:pt idx="1342">
                  <c:v>139.5</c:v>
                </c:pt>
                <c:pt idx="1343">
                  <c:v>139.6</c:v>
                </c:pt>
                <c:pt idx="1344">
                  <c:v>139.69999999999999</c:v>
                </c:pt>
                <c:pt idx="1345">
                  <c:v>139.80000000000001</c:v>
                </c:pt>
                <c:pt idx="1346">
                  <c:v>139.9</c:v>
                </c:pt>
                <c:pt idx="1347">
                  <c:v>140</c:v>
                </c:pt>
                <c:pt idx="1348">
                  <c:v>140.1</c:v>
                </c:pt>
                <c:pt idx="1349">
                  <c:v>140.19999999999999</c:v>
                </c:pt>
                <c:pt idx="1350">
                  <c:v>140.30000000000001</c:v>
                </c:pt>
                <c:pt idx="1351">
                  <c:v>140.4</c:v>
                </c:pt>
                <c:pt idx="1352">
                  <c:v>140.5</c:v>
                </c:pt>
                <c:pt idx="1353">
                  <c:v>140.6</c:v>
                </c:pt>
                <c:pt idx="1354">
                  <c:v>140.69999999999999</c:v>
                </c:pt>
                <c:pt idx="1355">
                  <c:v>140.80000000000001</c:v>
                </c:pt>
                <c:pt idx="1356">
                  <c:v>140.9</c:v>
                </c:pt>
                <c:pt idx="1357">
                  <c:v>141</c:v>
                </c:pt>
                <c:pt idx="1358">
                  <c:v>141.1</c:v>
                </c:pt>
                <c:pt idx="1359">
                  <c:v>141.19999999999999</c:v>
                </c:pt>
                <c:pt idx="1360">
                  <c:v>141.30000000000001</c:v>
                </c:pt>
                <c:pt idx="1361">
                  <c:v>141.4</c:v>
                </c:pt>
                <c:pt idx="1362">
                  <c:v>141.5</c:v>
                </c:pt>
                <c:pt idx="1363">
                  <c:v>141.6</c:v>
                </c:pt>
                <c:pt idx="1364">
                  <c:v>141.69999999999999</c:v>
                </c:pt>
                <c:pt idx="1365">
                  <c:v>141.80000000000001</c:v>
                </c:pt>
                <c:pt idx="1366">
                  <c:v>141.9</c:v>
                </c:pt>
                <c:pt idx="1367">
                  <c:v>142</c:v>
                </c:pt>
                <c:pt idx="1368">
                  <c:v>142.1</c:v>
                </c:pt>
                <c:pt idx="1369">
                  <c:v>142.19999999999999</c:v>
                </c:pt>
                <c:pt idx="1370">
                  <c:v>142.30000000000001</c:v>
                </c:pt>
                <c:pt idx="1371">
                  <c:v>142.4</c:v>
                </c:pt>
                <c:pt idx="1372">
                  <c:v>142.5</c:v>
                </c:pt>
                <c:pt idx="1373">
                  <c:v>142.6</c:v>
                </c:pt>
                <c:pt idx="1374">
                  <c:v>142.69999999999999</c:v>
                </c:pt>
                <c:pt idx="1375">
                  <c:v>142.80000000000001</c:v>
                </c:pt>
                <c:pt idx="1376">
                  <c:v>142.9</c:v>
                </c:pt>
                <c:pt idx="1377">
                  <c:v>143</c:v>
                </c:pt>
                <c:pt idx="1378">
                  <c:v>143.1</c:v>
                </c:pt>
                <c:pt idx="1379">
                  <c:v>143.19999999999999</c:v>
                </c:pt>
                <c:pt idx="1380">
                  <c:v>143.30000000000001</c:v>
                </c:pt>
                <c:pt idx="1381">
                  <c:v>143.4</c:v>
                </c:pt>
                <c:pt idx="1382">
                  <c:v>143.5</c:v>
                </c:pt>
                <c:pt idx="1383">
                  <c:v>143.6</c:v>
                </c:pt>
                <c:pt idx="1384">
                  <c:v>143.69999999999999</c:v>
                </c:pt>
                <c:pt idx="1385">
                  <c:v>143.80000000000001</c:v>
                </c:pt>
                <c:pt idx="1386">
                  <c:v>143.9</c:v>
                </c:pt>
                <c:pt idx="1387">
                  <c:v>144</c:v>
                </c:pt>
                <c:pt idx="1388">
                  <c:v>144.1</c:v>
                </c:pt>
                <c:pt idx="1389">
                  <c:v>144.19999999999999</c:v>
                </c:pt>
                <c:pt idx="1390">
                  <c:v>144.30000000000001</c:v>
                </c:pt>
                <c:pt idx="1391">
                  <c:v>144.4</c:v>
                </c:pt>
                <c:pt idx="1392">
                  <c:v>144.5</c:v>
                </c:pt>
                <c:pt idx="1393">
                  <c:v>144.6</c:v>
                </c:pt>
                <c:pt idx="1394">
                  <c:v>144.69999999999999</c:v>
                </c:pt>
                <c:pt idx="1395">
                  <c:v>144.80000000000001</c:v>
                </c:pt>
                <c:pt idx="1396">
                  <c:v>144.9</c:v>
                </c:pt>
                <c:pt idx="1397">
                  <c:v>145</c:v>
                </c:pt>
                <c:pt idx="1398">
                  <c:v>145.1</c:v>
                </c:pt>
                <c:pt idx="1399">
                  <c:v>145.19999999999999</c:v>
                </c:pt>
                <c:pt idx="1400">
                  <c:v>145.30000000000001</c:v>
                </c:pt>
                <c:pt idx="1401">
                  <c:v>145.4</c:v>
                </c:pt>
                <c:pt idx="1402">
                  <c:v>145.5</c:v>
                </c:pt>
                <c:pt idx="1403">
                  <c:v>145.6</c:v>
                </c:pt>
                <c:pt idx="1404">
                  <c:v>145.69999999999999</c:v>
                </c:pt>
                <c:pt idx="1405">
                  <c:v>145.80000000000001</c:v>
                </c:pt>
                <c:pt idx="1406">
                  <c:v>145.9</c:v>
                </c:pt>
                <c:pt idx="1407">
                  <c:v>146</c:v>
                </c:pt>
                <c:pt idx="1408">
                  <c:v>146.1</c:v>
                </c:pt>
                <c:pt idx="1409">
                  <c:v>146.19999999999999</c:v>
                </c:pt>
                <c:pt idx="1410">
                  <c:v>146.30000000000001</c:v>
                </c:pt>
                <c:pt idx="1411">
                  <c:v>146.4</c:v>
                </c:pt>
                <c:pt idx="1412">
                  <c:v>146.5</c:v>
                </c:pt>
                <c:pt idx="1413">
                  <c:v>146.6</c:v>
                </c:pt>
                <c:pt idx="1414">
                  <c:v>146.69999999999999</c:v>
                </c:pt>
                <c:pt idx="1415">
                  <c:v>146.80000000000001</c:v>
                </c:pt>
                <c:pt idx="1416">
                  <c:v>146.9</c:v>
                </c:pt>
                <c:pt idx="1417">
                  <c:v>147</c:v>
                </c:pt>
                <c:pt idx="1418">
                  <c:v>147.1</c:v>
                </c:pt>
                <c:pt idx="1419">
                  <c:v>147.19999999999999</c:v>
                </c:pt>
                <c:pt idx="1420">
                  <c:v>147.30000000000001</c:v>
                </c:pt>
                <c:pt idx="1421">
                  <c:v>147.4</c:v>
                </c:pt>
                <c:pt idx="1422">
                  <c:v>147.5</c:v>
                </c:pt>
                <c:pt idx="1423">
                  <c:v>147.6</c:v>
                </c:pt>
                <c:pt idx="1424">
                  <c:v>147.69999999999999</c:v>
                </c:pt>
                <c:pt idx="1425">
                  <c:v>147.80000000000001</c:v>
                </c:pt>
                <c:pt idx="1426">
                  <c:v>147.9</c:v>
                </c:pt>
                <c:pt idx="1427">
                  <c:v>148</c:v>
                </c:pt>
                <c:pt idx="1428">
                  <c:v>148.1</c:v>
                </c:pt>
                <c:pt idx="1429">
                  <c:v>148.19999999999999</c:v>
                </c:pt>
                <c:pt idx="1430">
                  <c:v>148.30000000000001</c:v>
                </c:pt>
                <c:pt idx="1431">
                  <c:v>148.4</c:v>
                </c:pt>
                <c:pt idx="1432">
                  <c:v>148.5</c:v>
                </c:pt>
                <c:pt idx="1433">
                  <c:v>148.6</c:v>
                </c:pt>
                <c:pt idx="1434">
                  <c:v>148.69999999999999</c:v>
                </c:pt>
                <c:pt idx="1435">
                  <c:v>148.80000000000001</c:v>
                </c:pt>
                <c:pt idx="1436">
                  <c:v>148.9</c:v>
                </c:pt>
                <c:pt idx="1437">
                  <c:v>149</c:v>
                </c:pt>
                <c:pt idx="1438">
                  <c:v>149.1</c:v>
                </c:pt>
                <c:pt idx="1439">
                  <c:v>149.19999999999999</c:v>
                </c:pt>
                <c:pt idx="1440">
                  <c:v>149.30000000000001</c:v>
                </c:pt>
                <c:pt idx="1441">
                  <c:v>149.4</c:v>
                </c:pt>
                <c:pt idx="1442">
                  <c:v>149.5</c:v>
                </c:pt>
                <c:pt idx="1443">
                  <c:v>149.6</c:v>
                </c:pt>
                <c:pt idx="1444">
                  <c:v>149.69999999999999</c:v>
                </c:pt>
                <c:pt idx="1445">
                  <c:v>149.80000000000001</c:v>
                </c:pt>
                <c:pt idx="1446">
                  <c:v>149.9</c:v>
                </c:pt>
                <c:pt idx="1447">
                  <c:v>150</c:v>
                </c:pt>
                <c:pt idx="1448">
                  <c:v>150.1</c:v>
                </c:pt>
                <c:pt idx="1449">
                  <c:v>150.19999999999999</c:v>
                </c:pt>
                <c:pt idx="1450">
                  <c:v>150.30000000000001</c:v>
                </c:pt>
                <c:pt idx="1451">
                  <c:v>150.4</c:v>
                </c:pt>
                <c:pt idx="1452">
                  <c:v>150.5</c:v>
                </c:pt>
                <c:pt idx="1453">
                  <c:v>150.6</c:v>
                </c:pt>
                <c:pt idx="1454">
                  <c:v>150.69999999999999</c:v>
                </c:pt>
                <c:pt idx="1455">
                  <c:v>150.80000000000001</c:v>
                </c:pt>
                <c:pt idx="1456">
                  <c:v>150.9</c:v>
                </c:pt>
                <c:pt idx="1457">
                  <c:v>151</c:v>
                </c:pt>
                <c:pt idx="1458">
                  <c:v>151.1</c:v>
                </c:pt>
                <c:pt idx="1459">
                  <c:v>151.19999999999999</c:v>
                </c:pt>
                <c:pt idx="1460">
                  <c:v>151.30000000000001</c:v>
                </c:pt>
                <c:pt idx="1461">
                  <c:v>151.4</c:v>
                </c:pt>
                <c:pt idx="1462">
                  <c:v>151.5</c:v>
                </c:pt>
                <c:pt idx="1463">
                  <c:v>151.6</c:v>
                </c:pt>
                <c:pt idx="1464">
                  <c:v>151.69999999999999</c:v>
                </c:pt>
                <c:pt idx="1465">
                  <c:v>151.80000000000001</c:v>
                </c:pt>
                <c:pt idx="1466">
                  <c:v>151.9</c:v>
                </c:pt>
                <c:pt idx="1467">
                  <c:v>152</c:v>
                </c:pt>
                <c:pt idx="1468">
                  <c:v>152.1</c:v>
                </c:pt>
                <c:pt idx="1469">
                  <c:v>152.19999999999999</c:v>
                </c:pt>
                <c:pt idx="1470">
                  <c:v>152.30000000000001</c:v>
                </c:pt>
                <c:pt idx="1471">
                  <c:v>152.4</c:v>
                </c:pt>
                <c:pt idx="1472">
                  <c:v>152.5</c:v>
                </c:pt>
                <c:pt idx="1473">
                  <c:v>152.6</c:v>
                </c:pt>
                <c:pt idx="1474">
                  <c:v>152.69999999999999</c:v>
                </c:pt>
                <c:pt idx="1475">
                  <c:v>152.80000000000001</c:v>
                </c:pt>
                <c:pt idx="1476">
                  <c:v>152.9</c:v>
                </c:pt>
                <c:pt idx="1477">
                  <c:v>153</c:v>
                </c:pt>
                <c:pt idx="1478">
                  <c:v>153.1</c:v>
                </c:pt>
                <c:pt idx="1479">
                  <c:v>153.19999999999999</c:v>
                </c:pt>
                <c:pt idx="1480">
                  <c:v>153.30000000000001</c:v>
                </c:pt>
                <c:pt idx="1481">
                  <c:v>153.4</c:v>
                </c:pt>
                <c:pt idx="1482">
                  <c:v>153.5</c:v>
                </c:pt>
                <c:pt idx="1483">
                  <c:v>153.6</c:v>
                </c:pt>
                <c:pt idx="1484">
                  <c:v>153.69999999999999</c:v>
                </c:pt>
                <c:pt idx="1485">
                  <c:v>153.80000000000001</c:v>
                </c:pt>
                <c:pt idx="1486">
                  <c:v>153.9</c:v>
                </c:pt>
                <c:pt idx="1487">
                  <c:v>154</c:v>
                </c:pt>
                <c:pt idx="1488">
                  <c:v>154.1</c:v>
                </c:pt>
                <c:pt idx="1489">
                  <c:v>154.19999999999999</c:v>
                </c:pt>
                <c:pt idx="1490">
                  <c:v>154.30000000000001</c:v>
                </c:pt>
                <c:pt idx="1491">
                  <c:v>154.4</c:v>
                </c:pt>
                <c:pt idx="1492">
                  <c:v>154.5</c:v>
                </c:pt>
                <c:pt idx="1493">
                  <c:v>154.6</c:v>
                </c:pt>
                <c:pt idx="1494">
                  <c:v>154.69999999999999</c:v>
                </c:pt>
                <c:pt idx="1495">
                  <c:v>154.80000000000001</c:v>
                </c:pt>
                <c:pt idx="1496">
                  <c:v>154.9</c:v>
                </c:pt>
                <c:pt idx="1497">
                  <c:v>155</c:v>
                </c:pt>
                <c:pt idx="1498">
                  <c:v>155.1</c:v>
                </c:pt>
                <c:pt idx="1499">
                  <c:v>155.19999999999999</c:v>
                </c:pt>
                <c:pt idx="1500">
                  <c:v>155.30000000000001</c:v>
                </c:pt>
                <c:pt idx="1501">
                  <c:v>155.4</c:v>
                </c:pt>
                <c:pt idx="1502">
                  <c:v>155.5</c:v>
                </c:pt>
                <c:pt idx="1503">
                  <c:v>155.6</c:v>
                </c:pt>
                <c:pt idx="1504">
                  <c:v>155.69999999999999</c:v>
                </c:pt>
                <c:pt idx="1505">
                  <c:v>155.80000000000001</c:v>
                </c:pt>
                <c:pt idx="1506">
                  <c:v>155.9</c:v>
                </c:pt>
                <c:pt idx="1507">
                  <c:v>156</c:v>
                </c:pt>
                <c:pt idx="1508">
                  <c:v>156.1</c:v>
                </c:pt>
                <c:pt idx="1509">
                  <c:v>156.19999999999999</c:v>
                </c:pt>
                <c:pt idx="1510">
                  <c:v>156.30000000000001</c:v>
                </c:pt>
                <c:pt idx="1511">
                  <c:v>156.4</c:v>
                </c:pt>
                <c:pt idx="1512">
                  <c:v>156.5</c:v>
                </c:pt>
                <c:pt idx="1513">
                  <c:v>156.6</c:v>
                </c:pt>
                <c:pt idx="1514">
                  <c:v>156.69999999999999</c:v>
                </c:pt>
                <c:pt idx="1515">
                  <c:v>156.80000000000001</c:v>
                </c:pt>
                <c:pt idx="1516">
                  <c:v>156.9</c:v>
                </c:pt>
                <c:pt idx="1517">
                  <c:v>157</c:v>
                </c:pt>
                <c:pt idx="1518">
                  <c:v>157.1</c:v>
                </c:pt>
                <c:pt idx="1519">
                  <c:v>157.19999999999999</c:v>
                </c:pt>
                <c:pt idx="1520">
                  <c:v>157.30000000000001</c:v>
                </c:pt>
                <c:pt idx="1521">
                  <c:v>157.4</c:v>
                </c:pt>
                <c:pt idx="1522">
                  <c:v>157.5</c:v>
                </c:pt>
                <c:pt idx="1523">
                  <c:v>157.6</c:v>
                </c:pt>
                <c:pt idx="1524">
                  <c:v>157.69999999999999</c:v>
                </c:pt>
                <c:pt idx="1525">
                  <c:v>157.80000000000001</c:v>
                </c:pt>
                <c:pt idx="1526">
                  <c:v>157.9</c:v>
                </c:pt>
                <c:pt idx="1527">
                  <c:v>158</c:v>
                </c:pt>
                <c:pt idx="1528">
                  <c:v>158.1</c:v>
                </c:pt>
                <c:pt idx="1529">
                  <c:v>158.19999999999999</c:v>
                </c:pt>
                <c:pt idx="1530">
                  <c:v>158.30000000000001</c:v>
                </c:pt>
                <c:pt idx="1531">
                  <c:v>158.4</c:v>
                </c:pt>
                <c:pt idx="1532">
                  <c:v>158.5</c:v>
                </c:pt>
                <c:pt idx="1533">
                  <c:v>158.6</c:v>
                </c:pt>
                <c:pt idx="1534">
                  <c:v>158.69999999999999</c:v>
                </c:pt>
                <c:pt idx="1535">
                  <c:v>158.80000000000001</c:v>
                </c:pt>
                <c:pt idx="1536">
                  <c:v>158.9</c:v>
                </c:pt>
                <c:pt idx="1537">
                  <c:v>159</c:v>
                </c:pt>
                <c:pt idx="1538">
                  <c:v>159.1</c:v>
                </c:pt>
                <c:pt idx="1539">
                  <c:v>159.19999999999999</c:v>
                </c:pt>
                <c:pt idx="1540">
                  <c:v>159.30000000000001</c:v>
                </c:pt>
                <c:pt idx="1541">
                  <c:v>159.4</c:v>
                </c:pt>
                <c:pt idx="1542">
                  <c:v>159.5</c:v>
                </c:pt>
                <c:pt idx="1543">
                  <c:v>159.6</c:v>
                </c:pt>
                <c:pt idx="1544">
                  <c:v>159.69999999999999</c:v>
                </c:pt>
                <c:pt idx="1545">
                  <c:v>159.80000000000001</c:v>
                </c:pt>
                <c:pt idx="1546">
                  <c:v>159.9</c:v>
                </c:pt>
                <c:pt idx="1547">
                  <c:v>160</c:v>
                </c:pt>
                <c:pt idx="1548">
                  <c:v>160.1</c:v>
                </c:pt>
                <c:pt idx="1549">
                  <c:v>160.19999999999999</c:v>
                </c:pt>
                <c:pt idx="1550">
                  <c:v>160.30000000000001</c:v>
                </c:pt>
                <c:pt idx="1551">
                  <c:v>160.4</c:v>
                </c:pt>
                <c:pt idx="1552">
                  <c:v>160.5</c:v>
                </c:pt>
                <c:pt idx="1553">
                  <c:v>160.6</c:v>
                </c:pt>
                <c:pt idx="1554">
                  <c:v>160.69999999999999</c:v>
                </c:pt>
                <c:pt idx="1555">
                  <c:v>160.80000000000001</c:v>
                </c:pt>
                <c:pt idx="1556">
                  <c:v>160.9</c:v>
                </c:pt>
                <c:pt idx="1557">
                  <c:v>161</c:v>
                </c:pt>
                <c:pt idx="1558">
                  <c:v>161.1</c:v>
                </c:pt>
                <c:pt idx="1559">
                  <c:v>161.19999999999999</c:v>
                </c:pt>
                <c:pt idx="1560">
                  <c:v>161.30000000000001</c:v>
                </c:pt>
                <c:pt idx="1561">
                  <c:v>161.4</c:v>
                </c:pt>
                <c:pt idx="1562">
                  <c:v>161.5</c:v>
                </c:pt>
                <c:pt idx="1563">
                  <c:v>161.6</c:v>
                </c:pt>
                <c:pt idx="1564">
                  <c:v>161.69999999999999</c:v>
                </c:pt>
                <c:pt idx="1565">
                  <c:v>161.80000000000001</c:v>
                </c:pt>
                <c:pt idx="1566">
                  <c:v>161.9</c:v>
                </c:pt>
                <c:pt idx="1567">
                  <c:v>162</c:v>
                </c:pt>
                <c:pt idx="1568">
                  <c:v>162.1</c:v>
                </c:pt>
                <c:pt idx="1569">
                  <c:v>162.19999999999999</c:v>
                </c:pt>
                <c:pt idx="1570">
                  <c:v>162.30000000000001</c:v>
                </c:pt>
                <c:pt idx="1571">
                  <c:v>162.4</c:v>
                </c:pt>
                <c:pt idx="1572">
                  <c:v>162.5</c:v>
                </c:pt>
                <c:pt idx="1573">
                  <c:v>162.6</c:v>
                </c:pt>
                <c:pt idx="1574">
                  <c:v>162.69999999999999</c:v>
                </c:pt>
                <c:pt idx="1575">
                  <c:v>162.80000000000001</c:v>
                </c:pt>
                <c:pt idx="1576">
                  <c:v>162.9</c:v>
                </c:pt>
                <c:pt idx="1577">
                  <c:v>163</c:v>
                </c:pt>
                <c:pt idx="1578">
                  <c:v>163.1</c:v>
                </c:pt>
                <c:pt idx="1579">
                  <c:v>163.19999999999999</c:v>
                </c:pt>
                <c:pt idx="1580">
                  <c:v>163.30000000000001</c:v>
                </c:pt>
                <c:pt idx="1581">
                  <c:v>163.4</c:v>
                </c:pt>
                <c:pt idx="1582">
                  <c:v>163.5</c:v>
                </c:pt>
                <c:pt idx="1583">
                  <c:v>163.6</c:v>
                </c:pt>
                <c:pt idx="1584">
                  <c:v>163.69999999999999</c:v>
                </c:pt>
                <c:pt idx="1585">
                  <c:v>163.80000000000001</c:v>
                </c:pt>
                <c:pt idx="1586">
                  <c:v>163.9</c:v>
                </c:pt>
                <c:pt idx="1587">
                  <c:v>164</c:v>
                </c:pt>
                <c:pt idx="1588">
                  <c:v>164.1</c:v>
                </c:pt>
                <c:pt idx="1589">
                  <c:v>164.2</c:v>
                </c:pt>
                <c:pt idx="1590">
                  <c:v>164.3</c:v>
                </c:pt>
                <c:pt idx="1591">
                  <c:v>164.4</c:v>
                </c:pt>
                <c:pt idx="1592">
                  <c:v>164.5</c:v>
                </c:pt>
                <c:pt idx="1593">
                  <c:v>164.6</c:v>
                </c:pt>
                <c:pt idx="1594">
                  <c:v>164.7</c:v>
                </c:pt>
                <c:pt idx="1595">
                  <c:v>164.8</c:v>
                </c:pt>
                <c:pt idx="1596">
                  <c:v>164.9</c:v>
                </c:pt>
                <c:pt idx="1597">
                  <c:v>165</c:v>
                </c:pt>
                <c:pt idx="1598">
                  <c:v>165.1</c:v>
                </c:pt>
                <c:pt idx="1599">
                  <c:v>165.2</c:v>
                </c:pt>
                <c:pt idx="1600">
                  <c:v>165.3</c:v>
                </c:pt>
                <c:pt idx="1601">
                  <c:v>165.4</c:v>
                </c:pt>
                <c:pt idx="1602">
                  <c:v>165.5</c:v>
                </c:pt>
                <c:pt idx="1603">
                  <c:v>165.6</c:v>
                </c:pt>
                <c:pt idx="1604">
                  <c:v>165.7</c:v>
                </c:pt>
                <c:pt idx="1605">
                  <c:v>165.8</c:v>
                </c:pt>
                <c:pt idx="1606">
                  <c:v>165.9</c:v>
                </c:pt>
                <c:pt idx="1607">
                  <c:v>166</c:v>
                </c:pt>
                <c:pt idx="1608">
                  <c:v>166.1</c:v>
                </c:pt>
                <c:pt idx="1609">
                  <c:v>166.2</c:v>
                </c:pt>
                <c:pt idx="1610">
                  <c:v>166.3</c:v>
                </c:pt>
                <c:pt idx="1611">
                  <c:v>166.4</c:v>
                </c:pt>
                <c:pt idx="1612">
                  <c:v>166.5</c:v>
                </c:pt>
                <c:pt idx="1613">
                  <c:v>166.6</c:v>
                </c:pt>
                <c:pt idx="1614">
                  <c:v>166.7</c:v>
                </c:pt>
                <c:pt idx="1615">
                  <c:v>166.8</c:v>
                </c:pt>
                <c:pt idx="1616">
                  <c:v>166.9</c:v>
                </c:pt>
                <c:pt idx="1617">
                  <c:v>167</c:v>
                </c:pt>
                <c:pt idx="1618">
                  <c:v>167.1</c:v>
                </c:pt>
                <c:pt idx="1619">
                  <c:v>167.2</c:v>
                </c:pt>
                <c:pt idx="1620">
                  <c:v>167.3</c:v>
                </c:pt>
                <c:pt idx="1621">
                  <c:v>167.4</c:v>
                </c:pt>
                <c:pt idx="1622">
                  <c:v>167.5</c:v>
                </c:pt>
                <c:pt idx="1623">
                  <c:v>167.6</c:v>
                </c:pt>
                <c:pt idx="1624">
                  <c:v>167.7</c:v>
                </c:pt>
                <c:pt idx="1625">
                  <c:v>167.8</c:v>
                </c:pt>
                <c:pt idx="1626">
                  <c:v>167.9</c:v>
                </c:pt>
                <c:pt idx="1627">
                  <c:v>168</c:v>
                </c:pt>
                <c:pt idx="1628">
                  <c:v>168.1</c:v>
                </c:pt>
                <c:pt idx="1629">
                  <c:v>168.2</c:v>
                </c:pt>
                <c:pt idx="1630">
                  <c:v>168.3</c:v>
                </c:pt>
                <c:pt idx="1631">
                  <c:v>168.4</c:v>
                </c:pt>
                <c:pt idx="1632">
                  <c:v>168.5</c:v>
                </c:pt>
                <c:pt idx="1633">
                  <c:v>168.6</c:v>
                </c:pt>
                <c:pt idx="1634">
                  <c:v>168.7</c:v>
                </c:pt>
                <c:pt idx="1635">
                  <c:v>168.8</c:v>
                </c:pt>
                <c:pt idx="1636">
                  <c:v>168.9</c:v>
                </c:pt>
                <c:pt idx="1637">
                  <c:v>169</c:v>
                </c:pt>
                <c:pt idx="1638">
                  <c:v>169.1</c:v>
                </c:pt>
                <c:pt idx="1639">
                  <c:v>169.2</c:v>
                </c:pt>
                <c:pt idx="1640">
                  <c:v>169.3</c:v>
                </c:pt>
                <c:pt idx="1641">
                  <c:v>169.4</c:v>
                </c:pt>
                <c:pt idx="1642">
                  <c:v>169.5</c:v>
                </c:pt>
                <c:pt idx="1643">
                  <c:v>169.6</c:v>
                </c:pt>
                <c:pt idx="1644">
                  <c:v>169.7</c:v>
                </c:pt>
                <c:pt idx="1645">
                  <c:v>169.8</c:v>
                </c:pt>
                <c:pt idx="1646">
                  <c:v>169.9</c:v>
                </c:pt>
                <c:pt idx="1647">
                  <c:v>170</c:v>
                </c:pt>
                <c:pt idx="1648">
                  <c:v>170.1</c:v>
                </c:pt>
                <c:pt idx="1649">
                  <c:v>170.2</c:v>
                </c:pt>
                <c:pt idx="1650">
                  <c:v>170.3</c:v>
                </c:pt>
                <c:pt idx="1651">
                  <c:v>170.4</c:v>
                </c:pt>
                <c:pt idx="1652">
                  <c:v>170.5</c:v>
                </c:pt>
                <c:pt idx="1653">
                  <c:v>170.6</c:v>
                </c:pt>
                <c:pt idx="1654">
                  <c:v>170.7</c:v>
                </c:pt>
                <c:pt idx="1655">
                  <c:v>170.8</c:v>
                </c:pt>
                <c:pt idx="1656">
                  <c:v>170.9</c:v>
                </c:pt>
                <c:pt idx="1657">
                  <c:v>171</c:v>
                </c:pt>
                <c:pt idx="1658">
                  <c:v>171.1</c:v>
                </c:pt>
                <c:pt idx="1659">
                  <c:v>171.2</c:v>
                </c:pt>
                <c:pt idx="1660">
                  <c:v>171.3</c:v>
                </c:pt>
                <c:pt idx="1661">
                  <c:v>171.4</c:v>
                </c:pt>
                <c:pt idx="1662">
                  <c:v>171.5</c:v>
                </c:pt>
                <c:pt idx="1663">
                  <c:v>171.6</c:v>
                </c:pt>
                <c:pt idx="1664">
                  <c:v>171.7</c:v>
                </c:pt>
                <c:pt idx="1665">
                  <c:v>171.8</c:v>
                </c:pt>
                <c:pt idx="1666">
                  <c:v>171.9</c:v>
                </c:pt>
                <c:pt idx="1667">
                  <c:v>172</c:v>
                </c:pt>
                <c:pt idx="1668">
                  <c:v>172.1</c:v>
                </c:pt>
                <c:pt idx="1669">
                  <c:v>172.2</c:v>
                </c:pt>
                <c:pt idx="1670">
                  <c:v>172.3</c:v>
                </c:pt>
                <c:pt idx="1671">
                  <c:v>172.4</c:v>
                </c:pt>
                <c:pt idx="1672">
                  <c:v>172.5</c:v>
                </c:pt>
                <c:pt idx="1673">
                  <c:v>172.6</c:v>
                </c:pt>
                <c:pt idx="1674">
                  <c:v>172.7</c:v>
                </c:pt>
                <c:pt idx="1675">
                  <c:v>172.8</c:v>
                </c:pt>
                <c:pt idx="1676">
                  <c:v>172.9</c:v>
                </c:pt>
                <c:pt idx="1677">
                  <c:v>173</c:v>
                </c:pt>
                <c:pt idx="1678">
                  <c:v>173.1</c:v>
                </c:pt>
                <c:pt idx="1679">
                  <c:v>173.2</c:v>
                </c:pt>
                <c:pt idx="1680">
                  <c:v>173.3</c:v>
                </c:pt>
                <c:pt idx="1681">
                  <c:v>173.4</c:v>
                </c:pt>
                <c:pt idx="1682">
                  <c:v>173.5</c:v>
                </c:pt>
                <c:pt idx="1683">
                  <c:v>173.6</c:v>
                </c:pt>
                <c:pt idx="1684">
                  <c:v>173.7</c:v>
                </c:pt>
                <c:pt idx="1685">
                  <c:v>173.8</c:v>
                </c:pt>
                <c:pt idx="1686">
                  <c:v>173.9</c:v>
                </c:pt>
                <c:pt idx="1687">
                  <c:v>174</c:v>
                </c:pt>
                <c:pt idx="1688">
                  <c:v>174.1</c:v>
                </c:pt>
                <c:pt idx="1689">
                  <c:v>174.2</c:v>
                </c:pt>
                <c:pt idx="1690">
                  <c:v>174.3</c:v>
                </c:pt>
                <c:pt idx="1691">
                  <c:v>174.4</c:v>
                </c:pt>
                <c:pt idx="1692">
                  <c:v>174.5</c:v>
                </c:pt>
                <c:pt idx="1693">
                  <c:v>174.6</c:v>
                </c:pt>
                <c:pt idx="1694">
                  <c:v>174.7</c:v>
                </c:pt>
                <c:pt idx="1695">
                  <c:v>174.8</c:v>
                </c:pt>
                <c:pt idx="1696">
                  <c:v>174.9</c:v>
                </c:pt>
                <c:pt idx="1697">
                  <c:v>175</c:v>
                </c:pt>
                <c:pt idx="1698">
                  <c:v>175.1</c:v>
                </c:pt>
                <c:pt idx="1699">
                  <c:v>175.2</c:v>
                </c:pt>
                <c:pt idx="1700">
                  <c:v>175.3</c:v>
                </c:pt>
                <c:pt idx="1701">
                  <c:v>175.4</c:v>
                </c:pt>
                <c:pt idx="1702">
                  <c:v>175.5</c:v>
                </c:pt>
                <c:pt idx="1703">
                  <c:v>175.6</c:v>
                </c:pt>
                <c:pt idx="1704">
                  <c:v>175.7</c:v>
                </c:pt>
                <c:pt idx="1705">
                  <c:v>175.8</c:v>
                </c:pt>
                <c:pt idx="1706">
                  <c:v>175.9</c:v>
                </c:pt>
                <c:pt idx="1707">
                  <c:v>176</c:v>
                </c:pt>
                <c:pt idx="1708">
                  <c:v>176.1</c:v>
                </c:pt>
                <c:pt idx="1709">
                  <c:v>176.2</c:v>
                </c:pt>
                <c:pt idx="1710">
                  <c:v>176.3</c:v>
                </c:pt>
                <c:pt idx="1711">
                  <c:v>176.4</c:v>
                </c:pt>
                <c:pt idx="1712">
                  <c:v>176.5</c:v>
                </c:pt>
                <c:pt idx="1713">
                  <c:v>176.6</c:v>
                </c:pt>
                <c:pt idx="1714">
                  <c:v>176.7</c:v>
                </c:pt>
                <c:pt idx="1715">
                  <c:v>176.8</c:v>
                </c:pt>
                <c:pt idx="1716">
                  <c:v>176.9</c:v>
                </c:pt>
                <c:pt idx="1717">
                  <c:v>177</c:v>
                </c:pt>
                <c:pt idx="1718">
                  <c:v>177.1</c:v>
                </c:pt>
                <c:pt idx="1719">
                  <c:v>177.2</c:v>
                </c:pt>
                <c:pt idx="1720">
                  <c:v>177.3</c:v>
                </c:pt>
                <c:pt idx="1721">
                  <c:v>177.4</c:v>
                </c:pt>
                <c:pt idx="1722">
                  <c:v>177.5</c:v>
                </c:pt>
                <c:pt idx="1723">
                  <c:v>177.6</c:v>
                </c:pt>
                <c:pt idx="1724">
                  <c:v>177.7</c:v>
                </c:pt>
                <c:pt idx="1725">
                  <c:v>177.8</c:v>
                </c:pt>
                <c:pt idx="1726">
                  <c:v>177.9</c:v>
                </c:pt>
                <c:pt idx="1727">
                  <c:v>178</c:v>
                </c:pt>
                <c:pt idx="1728">
                  <c:v>178.1</c:v>
                </c:pt>
                <c:pt idx="1729">
                  <c:v>178.2</c:v>
                </c:pt>
                <c:pt idx="1730">
                  <c:v>178.3</c:v>
                </c:pt>
                <c:pt idx="1731">
                  <c:v>178.4</c:v>
                </c:pt>
                <c:pt idx="1732">
                  <c:v>178.5</c:v>
                </c:pt>
                <c:pt idx="1733">
                  <c:v>178.6</c:v>
                </c:pt>
                <c:pt idx="1734">
                  <c:v>178.7</c:v>
                </c:pt>
                <c:pt idx="1735">
                  <c:v>178.8</c:v>
                </c:pt>
                <c:pt idx="1736">
                  <c:v>178.9</c:v>
                </c:pt>
                <c:pt idx="1737">
                  <c:v>179</c:v>
                </c:pt>
                <c:pt idx="1738">
                  <c:v>179.1</c:v>
                </c:pt>
                <c:pt idx="1739">
                  <c:v>179.2</c:v>
                </c:pt>
                <c:pt idx="1740">
                  <c:v>179.3</c:v>
                </c:pt>
                <c:pt idx="1741">
                  <c:v>179.4</c:v>
                </c:pt>
                <c:pt idx="1742">
                  <c:v>179.5</c:v>
                </c:pt>
                <c:pt idx="1743">
                  <c:v>179.6</c:v>
                </c:pt>
                <c:pt idx="1744">
                  <c:v>179.7</c:v>
                </c:pt>
                <c:pt idx="1745">
                  <c:v>179.8</c:v>
                </c:pt>
                <c:pt idx="1746">
                  <c:v>179.9</c:v>
                </c:pt>
                <c:pt idx="1747">
                  <c:v>180</c:v>
                </c:pt>
                <c:pt idx="1748">
                  <c:v>180.1</c:v>
                </c:pt>
                <c:pt idx="1749">
                  <c:v>180.2</c:v>
                </c:pt>
                <c:pt idx="1750">
                  <c:v>180.3</c:v>
                </c:pt>
                <c:pt idx="1751">
                  <c:v>180.4</c:v>
                </c:pt>
                <c:pt idx="1752">
                  <c:v>180.5</c:v>
                </c:pt>
                <c:pt idx="1753">
                  <c:v>180.6</c:v>
                </c:pt>
                <c:pt idx="1754">
                  <c:v>180.7</c:v>
                </c:pt>
                <c:pt idx="1755">
                  <c:v>180.8</c:v>
                </c:pt>
                <c:pt idx="1756">
                  <c:v>180.9</c:v>
                </c:pt>
                <c:pt idx="1757">
                  <c:v>181</c:v>
                </c:pt>
                <c:pt idx="1758">
                  <c:v>181.1</c:v>
                </c:pt>
                <c:pt idx="1759">
                  <c:v>181.2</c:v>
                </c:pt>
                <c:pt idx="1760">
                  <c:v>181.3</c:v>
                </c:pt>
                <c:pt idx="1761">
                  <c:v>181.4</c:v>
                </c:pt>
                <c:pt idx="1762">
                  <c:v>181.5</c:v>
                </c:pt>
                <c:pt idx="1763">
                  <c:v>181.6</c:v>
                </c:pt>
                <c:pt idx="1764">
                  <c:v>181.7</c:v>
                </c:pt>
                <c:pt idx="1765">
                  <c:v>181.8</c:v>
                </c:pt>
                <c:pt idx="1766">
                  <c:v>181.9</c:v>
                </c:pt>
                <c:pt idx="1767">
                  <c:v>182</c:v>
                </c:pt>
                <c:pt idx="1768">
                  <c:v>182.1</c:v>
                </c:pt>
                <c:pt idx="1769">
                  <c:v>182.2</c:v>
                </c:pt>
                <c:pt idx="1770">
                  <c:v>182.3</c:v>
                </c:pt>
                <c:pt idx="1771">
                  <c:v>182.4</c:v>
                </c:pt>
                <c:pt idx="1772">
                  <c:v>182.5</c:v>
                </c:pt>
                <c:pt idx="1773">
                  <c:v>182.6</c:v>
                </c:pt>
                <c:pt idx="1774">
                  <c:v>182.7</c:v>
                </c:pt>
                <c:pt idx="1775">
                  <c:v>182.8</c:v>
                </c:pt>
                <c:pt idx="1776">
                  <c:v>182.9</c:v>
                </c:pt>
                <c:pt idx="1777">
                  <c:v>183</c:v>
                </c:pt>
                <c:pt idx="1778">
                  <c:v>183.1</c:v>
                </c:pt>
                <c:pt idx="1779">
                  <c:v>183.2</c:v>
                </c:pt>
                <c:pt idx="1780">
                  <c:v>183.3</c:v>
                </c:pt>
                <c:pt idx="1781">
                  <c:v>183.4</c:v>
                </c:pt>
                <c:pt idx="1782">
                  <c:v>183.5</c:v>
                </c:pt>
                <c:pt idx="1783">
                  <c:v>183.6</c:v>
                </c:pt>
                <c:pt idx="1784">
                  <c:v>183.7</c:v>
                </c:pt>
                <c:pt idx="1785">
                  <c:v>183.8</c:v>
                </c:pt>
                <c:pt idx="1786">
                  <c:v>183.9</c:v>
                </c:pt>
                <c:pt idx="1787">
                  <c:v>184</c:v>
                </c:pt>
                <c:pt idx="1788">
                  <c:v>184.1</c:v>
                </c:pt>
                <c:pt idx="1789">
                  <c:v>184.2</c:v>
                </c:pt>
                <c:pt idx="1790">
                  <c:v>184.3</c:v>
                </c:pt>
                <c:pt idx="1791">
                  <c:v>184.4</c:v>
                </c:pt>
                <c:pt idx="1792">
                  <c:v>184.5</c:v>
                </c:pt>
                <c:pt idx="1793">
                  <c:v>184.6</c:v>
                </c:pt>
                <c:pt idx="1794">
                  <c:v>184.7</c:v>
                </c:pt>
                <c:pt idx="1795">
                  <c:v>184.8</c:v>
                </c:pt>
                <c:pt idx="1796">
                  <c:v>184.9</c:v>
                </c:pt>
                <c:pt idx="1797">
                  <c:v>185</c:v>
                </c:pt>
                <c:pt idx="1798">
                  <c:v>185.1</c:v>
                </c:pt>
                <c:pt idx="1799">
                  <c:v>185.2</c:v>
                </c:pt>
                <c:pt idx="1800">
                  <c:v>185.3</c:v>
                </c:pt>
                <c:pt idx="1801">
                  <c:v>185.4</c:v>
                </c:pt>
                <c:pt idx="1802">
                  <c:v>185.5</c:v>
                </c:pt>
                <c:pt idx="1803">
                  <c:v>185.6</c:v>
                </c:pt>
                <c:pt idx="1804">
                  <c:v>185.7</c:v>
                </c:pt>
                <c:pt idx="1805">
                  <c:v>185.8</c:v>
                </c:pt>
                <c:pt idx="1806">
                  <c:v>185.9</c:v>
                </c:pt>
                <c:pt idx="1807">
                  <c:v>186</c:v>
                </c:pt>
                <c:pt idx="1808">
                  <c:v>186.1</c:v>
                </c:pt>
                <c:pt idx="1809">
                  <c:v>186.2</c:v>
                </c:pt>
                <c:pt idx="1810">
                  <c:v>186.3</c:v>
                </c:pt>
                <c:pt idx="1811">
                  <c:v>186.4</c:v>
                </c:pt>
                <c:pt idx="1812">
                  <c:v>186.5</c:v>
                </c:pt>
                <c:pt idx="1813">
                  <c:v>186.6</c:v>
                </c:pt>
                <c:pt idx="1814">
                  <c:v>186.7</c:v>
                </c:pt>
                <c:pt idx="1815">
                  <c:v>186.8</c:v>
                </c:pt>
                <c:pt idx="1816">
                  <c:v>186.9</c:v>
                </c:pt>
                <c:pt idx="1817">
                  <c:v>187</c:v>
                </c:pt>
                <c:pt idx="1818">
                  <c:v>187.1</c:v>
                </c:pt>
                <c:pt idx="1819">
                  <c:v>187.2</c:v>
                </c:pt>
                <c:pt idx="1820">
                  <c:v>187.3</c:v>
                </c:pt>
                <c:pt idx="1821">
                  <c:v>187.4</c:v>
                </c:pt>
                <c:pt idx="1822">
                  <c:v>187.5</c:v>
                </c:pt>
                <c:pt idx="1823">
                  <c:v>187.6</c:v>
                </c:pt>
                <c:pt idx="1824">
                  <c:v>187.7</c:v>
                </c:pt>
                <c:pt idx="1825">
                  <c:v>187.8</c:v>
                </c:pt>
                <c:pt idx="1826">
                  <c:v>187.9</c:v>
                </c:pt>
                <c:pt idx="1827">
                  <c:v>188</c:v>
                </c:pt>
                <c:pt idx="1828">
                  <c:v>188.1</c:v>
                </c:pt>
                <c:pt idx="1829">
                  <c:v>188.2</c:v>
                </c:pt>
                <c:pt idx="1830">
                  <c:v>188.3</c:v>
                </c:pt>
                <c:pt idx="1831">
                  <c:v>188.4</c:v>
                </c:pt>
                <c:pt idx="1832">
                  <c:v>188.5</c:v>
                </c:pt>
                <c:pt idx="1833">
                  <c:v>188.6</c:v>
                </c:pt>
                <c:pt idx="1834">
                  <c:v>188.7</c:v>
                </c:pt>
                <c:pt idx="1835">
                  <c:v>188.8</c:v>
                </c:pt>
                <c:pt idx="1836">
                  <c:v>188.9</c:v>
                </c:pt>
                <c:pt idx="1837">
                  <c:v>189</c:v>
                </c:pt>
                <c:pt idx="1838">
                  <c:v>189.1</c:v>
                </c:pt>
                <c:pt idx="1839">
                  <c:v>189.2</c:v>
                </c:pt>
                <c:pt idx="1840">
                  <c:v>189.3</c:v>
                </c:pt>
                <c:pt idx="1841">
                  <c:v>189.4</c:v>
                </c:pt>
                <c:pt idx="1842">
                  <c:v>189.5</c:v>
                </c:pt>
                <c:pt idx="1843">
                  <c:v>189.6</c:v>
                </c:pt>
                <c:pt idx="1844">
                  <c:v>189.7</c:v>
                </c:pt>
                <c:pt idx="1845">
                  <c:v>189.8</c:v>
                </c:pt>
                <c:pt idx="1846">
                  <c:v>189.9</c:v>
                </c:pt>
                <c:pt idx="1847">
                  <c:v>190</c:v>
                </c:pt>
                <c:pt idx="1848">
                  <c:v>190.1</c:v>
                </c:pt>
                <c:pt idx="1849">
                  <c:v>190.2</c:v>
                </c:pt>
                <c:pt idx="1850">
                  <c:v>190.3</c:v>
                </c:pt>
                <c:pt idx="1851">
                  <c:v>190.4</c:v>
                </c:pt>
                <c:pt idx="1852">
                  <c:v>190.5</c:v>
                </c:pt>
                <c:pt idx="1853">
                  <c:v>190.6</c:v>
                </c:pt>
                <c:pt idx="1854">
                  <c:v>190.7</c:v>
                </c:pt>
                <c:pt idx="1855">
                  <c:v>190.8</c:v>
                </c:pt>
                <c:pt idx="1856">
                  <c:v>190.9</c:v>
                </c:pt>
                <c:pt idx="1857">
                  <c:v>191</c:v>
                </c:pt>
                <c:pt idx="1858">
                  <c:v>191.1</c:v>
                </c:pt>
                <c:pt idx="1859">
                  <c:v>191.2</c:v>
                </c:pt>
                <c:pt idx="1860">
                  <c:v>191.3</c:v>
                </c:pt>
                <c:pt idx="1861">
                  <c:v>191.4</c:v>
                </c:pt>
                <c:pt idx="1862">
                  <c:v>191.5</c:v>
                </c:pt>
                <c:pt idx="1863">
                  <c:v>191.6</c:v>
                </c:pt>
                <c:pt idx="1864">
                  <c:v>191.7</c:v>
                </c:pt>
                <c:pt idx="1865">
                  <c:v>191.8</c:v>
                </c:pt>
                <c:pt idx="1866">
                  <c:v>191.9</c:v>
                </c:pt>
                <c:pt idx="1867">
                  <c:v>192</c:v>
                </c:pt>
                <c:pt idx="1868">
                  <c:v>192.1</c:v>
                </c:pt>
                <c:pt idx="1869">
                  <c:v>192.2</c:v>
                </c:pt>
                <c:pt idx="1870">
                  <c:v>192.3</c:v>
                </c:pt>
                <c:pt idx="1871">
                  <c:v>192.4</c:v>
                </c:pt>
                <c:pt idx="1872">
                  <c:v>192.5</c:v>
                </c:pt>
                <c:pt idx="1873">
                  <c:v>192.6</c:v>
                </c:pt>
                <c:pt idx="1874">
                  <c:v>192.7</c:v>
                </c:pt>
                <c:pt idx="1875">
                  <c:v>192.8</c:v>
                </c:pt>
                <c:pt idx="1876">
                  <c:v>192.9</c:v>
                </c:pt>
                <c:pt idx="1877">
                  <c:v>193</c:v>
                </c:pt>
                <c:pt idx="1878">
                  <c:v>193.1</c:v>
                </c:pt>
                <c:pt idx="1879">
                  <c:v>193.2</c:v>
                </c:pt>
                <c:pt idx="1880">
                  <c:v>193.3</c:v>
                </c:pt>
                <c:pt idx="1881">
                  <c:v>193.4</c:v>
                </c:pt>
                <c:pt idx="1882">
                  <c:v>193.5</c:v>
                </c:pt>
                <c:pt idx="1883">
                  <c:v>193.6</c:v>
                </c:pt>
                <c:pt idx="1884">
                  <c:v>193.7</c:v>
                </c:pt>
                <c:pt idx="1885">
                  <c:v>193.8</c:v>
                </c:pt>
                <c:pt idx="1886">
                  <c:v>193.9</c:v>
                </c:pt>
                <c:pt idx="1887">
                  <c:v>194</c:v>
                </c:pt>
                <c:pt idx="1888">
                  <c:v>194.1</c:v>
                </c:pt>
                <c:pt idx="1889">
                  <c:v>194.2</c:v>
                </c:pt>
                <c:pt idx="1890">
                  <c:v>194.3</c:v>
                </c:pt>
                <c:pt idx="1891">
                  <c:v>194.4</c:v>
                </c:pt>
                <c:pt idx="1892">
                  <c:v>194.5</c:v>
                </c:pt>
                <c:pt idx="1893">
                  <c:v>194.6</c:v>
                </c:pt>
                <c:pt idx="1894">
                  <c:v>194.7</c:v>
                </c:pt>
                <c:pt idx="1895">
                  <c:v>194.8</c:v>
                </c:pt>
                <c:pt idx="1896">
                  <c:v>194.9</c:v>
                </c:pt>
                <c:pt idx="1897">
                  <c:v>195</c:v>
                </c:pt>
                <c:pt idx="1898">
                  <c:v>195.1</c:v>
                </c:pt>
                <c:pt idx="1899">
                  <c:v>195.2</c:v>
                </c:pt>
                <c:pt idx="1900">
                  <c:v>195.3</c:v>
                </c:pt>
                <c:pt idx="1901">
                  <c:v>195.4</c:v>
                </c:pt>
                <c:pt idx="1902">
                  <c:v>195.5</c:v>
                </c:pt>
                <c:pt idx="1903">
                  <c:v>195.6</c:v>
                </c:pt>
                <c:pt idx="1904">
                  <c:v>195.7</c:v>
                </c:pt>
                <c:pt idx="1905">
                  <c:v>195.8</c:v>
                </c:pt>
                <c:pt idx="1906">
                  <c:v>195.9</c:v>
                </c:pt>
                <c:pt idx="1907">
                  <c:v>196</c:v>
                </c:pt>
                <c:pt idx="1908">
                  <c:v>196.1</c:v>
                </c:pt>
                <c:pt idx="1909">
                  <c:v>196.2</c:v>
                </c:pt>
                <c:pt idx="1910">
                  <c:v>196.3</c:v>
                </c:pt>
                <c:pt idx="1911">
                  <c:v>196.4</c:v>
                </c:pt>
                <c:pt idx="1912">
                  <c:v>196.5</c:v>
                </c:pt>
                <c:pt idx="1913">
                  <c:v>196.6</c:v>
                </c:pt>
                <c:pt idx="1914">
                  <c:v>196.7</c:v>
                </c:pt>
                <c:pt idx="1915">
                  <c:v>196.8</c:v>
                </c:pt>
                <c:pt idx="1916">
                  <c:v>196.9</c:v>
                </c:pt>
                <c:pt idx="1917">
                  <c:v>197</c:v>
                </c:pt>
                <c:pt idx="1918">
                  <c:v>197.1</c:v>
                </c:pt>
                <c:pt idx="1919">
                  <c:v>197.2</c:v>
                </c:pt>
                <c:pt idx="1920">
                  <c:v>197.3</c:v>
                </c:pt>
                <c:pt idx="1921">
                  <c:v>197.4</c:v>
                </c:pt>
                <c:pt idx="1922">
                  <c:v>197.5</c:v>
                </c:pt>
                <c:pt idx="1923">
                  <c:v>197.6</c:v>
                </c:pt>
                <c:pt idx="1924">
                  <c:v>197.7</c:v>
                </c:pt>
                <c:pt idx="1925">
                  <c:v>197.8</c:v>
                </c:pt>
                <c:pt idx="1926">
                  <c:v>197.9</c:v>
                </c:pt>
                <c:pt idx="1927">
                  <c:v>198</c:v>
                </c:pt>
                <c:pt idx="1928">
                  <c:v>198.1</c:v>
                </c:pt>
                <c:pt idx="1929">
                  <c:v>198.2</c:v>
                </c:pt>
                <c:pt idx="1930">
                  <c:v>198.3</c:v>
                </c:pt>
                <c:pt idx="1931">
                  <c:v>198.4</c:v>
                </c:pt>
                <c:pt idx="1932">
                  <c:v>198.5</c:v>
                </c:pt>
                <c:pt idx="1933">
                  <c:v>198.6</c:v>
                </c:pt>
                <c:pt idx="1934">
                  <c:v>198.7</c:v>
                </c:pt>
                <c:pt idx="1935">
                  <c:v>198.8</c:v>
                </c:pt>
                <c:pt idx="1936">
                  <c:v>198.9</c:v>
                </c:pt>
                <c:pt idx="1937">
                  <c:v>199</c:v>
                </c:pt>
                <c:pt idx="1938">
                  <c:v>199.1</c:v>
                </c:pt>
                <c:pt idx="1939">
                  <c:v>199.2</c:v>
                </c:pt>
                <c:pt idx="1940">
                  <c:v>199.3</c:v>
                </c:pt>
                <c:pt idx="1941">
                  <c:v>199.4</c:v>
                </c:pt>
                <c:pt idx="1942">
                  <c:v>199.5</c:v>
                </c:pt>
                <c:pt idx="1943">
                  <c:v>199.6</c:v>
                </c:pt>
                <c:pt idx="1944">
                  <c:v>199.7</c:v>
                </c:pt>
                <c:pt idx="1945">
                  <c:v>199.8</c:v>
                </c:pt>
                <c:pt idx="1946">
                  <c:v>199.9</c:v>
                </c:pt>
                <c:pt idx="1947">
                  <c:v>200</c:v>
                </c:pt>
                <c:pt idx="1948">
                  <c:v>200.1</c:v>
                </c:pt>
                <c:pt idx="1949">
                  <c:v>200.2</c:v>
                </c:pt>
                <c:pt idx="1950">
                  <c:v>200.3</c:v>
                </c:pt>
                <c:pt idx="1951">
                  <c:v>200.4</c:v>
                </c:pt>
                <c:pt idx="1952">
                  <c:v>200.5</c:v>
                </c:pt>
                <c:pt idx="1953">
                  <c:v>200.6</c:v>
                </c:pt>
                <c:pt idx="1954">
                  <c:v>200.7</c:v>
                </c:pt>
                <c:pt idx="1955">
                  <c:v>200.8</c:v>
                </c:pt>
                <c:pt idx="1956">
                  <c:v>200.9</c:v>
                </c:pt>
                <c:pt idx="1957">
                  <c:v>201</c:v>
                </c:pt>
                <c:pt idx="1958">
                  <c:v>201.1</c:v>
                </c:pt>
                <c:pt idx="1959">
                  <c:v>201.2</c:v>
                </c:pt>
                <c:pt idx="1960">
                  <c:v>201.3</c:v>
                </c:pt>
                <c:pt idx="1961">
                  <c:v>201.4</c:v>
                </c:pt>
                <c:pt idx="1962">
                  <c:v>201.5</c:v>
                </c:pt>
                <c:pt idx="1963">
                  <c:v>201.6</c:v>
                </c:pt>
                <c:pt idx="1964">
                  <c:v>201.7</c:v>
                </c:pt>
                <c:pt idx="1965">
                  <c:v>201.8</c:v>
                </c:pt>
                <c:pt idx="1966">
                  <c:v>201.9</c:v>
                </c:pt>
                <c:pt idx="1967">
                  <c:v>202</c:v>
                </c:pt>
                <c:pt idx="1968">
                  <c:v>202.1</c:v>
                </c:pt>
                <c:pt idx="1969">
                  <c:v>202.2</c:v>
                </c:pt>
                <c:pt idx="1970">
                  <c:v>202.3</c:v>
                </c:pt>
                <c:pt idx="1971">
                  <c:v>202.4</c:v>
                </c:pt>
                <c:pt idx="1972">
                  <c:v>202.5</c:v>
                </c:pt>
                <c:pt idx="1973">
                  <c:v>202.6</c:v>
                </c:pt>
                <c:pt idx="1974">
                  <c:v>202.7</c:v>
                </c:pt>
                <c:pt idx="1975">
                  <c:v>202.8</c:v>
                </c:pt>
                <c:pt idx="1976">
                  <c:v>202.9</c:v>
                </c:pt>
                <c:pt idx="1977">
                  <c:v>203</c:v>
                </c:pt>
                <c:pt idx="1978">
                  <c:v>203.1</c:v>
                </c:pt>
                <c:pt idx="1979">
                  <c:v>203.2</c:v>
                </c:pt>
                <c:pt idx="1980">
                  <c:v>203.3</c:v>
                </c:pt>
                <c:pt idx="1981">
                  <c:v>203.4</c:v>
                </c:pt>
                <c:pt idx="1982">
                  <c:v>203.5</c:v>
                </c:pt>
                <c:pt idx="1983">
                  <c:v>203.6</c:v>
                </c:pt>
                <c:pt idx="1984">
                  <c:v>203.7</c:v>
                </c:pt>
                <c:pt idx="1985">
                  <c:v>203.8</c:v>
                </c:pt>
                <c:pt idx="1986">
                  <c:v>203.9</c:v>
                </c:pt>
                <c:pt idx="1987">
                  <c:v>204</c:v>
                </c:pt>
                <c:pt idx="1988">
                  <c:v>204.1</c:v>
                </c:pt>
                <c:pt idx="1989">
                  <c:v>204.2</c:v>
                </c:pt>
                <c:pt idx="1990">
                  <c:v>204.3</c:v>
                </c:pt>
                <c:pt idx="1991">
                  <c:v>204.4</c:v>
                </c:pt>
                <c:pt idx="1992">
                  <c:v>204.5</c:v>
                </c:pt>
                <c:pt idx="1993">
                  <c:v>204.6</c:v>
                </c:pt>
                <c:pt idx="1994">
                  <c:v>204.7</c:v>
                </c:pt>
                <c:pt idx="1995">
                  <c:v>204.8</c:v>
                </c:pt>
                <c:pt idx="1996">
                  <c:v>204.9</c:v>
                </c:pt>
                <c:pt idx="1997">
                  <c:v>205</c:v>
                </c:pt>
                <c:pt idx="1998">
                  <c:v>205.1</c:v>
                </c:pt>
                <c:pt idx="1999">
                  <c:v>205.2</c:v>
                </c:pt>
                <c:pt idx="2000">
                  <c:v>205.3</c:v>
                </c:pt>
                <c:pt idx="2001">
                  <c:v>205.4</c:v>
                </c:pt>
                <c:pt idx="2002">
                  <c:v>205.5</c:v>
                </c:pt>
                <c:pt idx="2003">
                  <c:v>205.6</c:v>
                </c:pt>
                <c:pt idx="2004">
                  <c:v>205.7</c:v>
                </c:pt>
                <c:pt idx="2005">
                  <c:v>205.8</c:v>
                </c:pt>
                <c:pt idx="2006">
                  <c:v>205.9</c:v>
                </c:pt>
                <c:pt idx="2007">
                  <c:v>206</c:v>
                </c:pt>
                <c:pt idx="2008">
                  <c:v>206.1</c:v>
                </c:pt>
                <c:pt idx="2009">
                  <c:v>206.2</c:v>
                </c:pt>
                <c:pt idx="2010">
                  <c:v>206.3</c:v>
                </c:pt>
                <c:pt idx="2011">
                  <c:v>206.4</c:v>
                </c:pt>
                <c:pt idx="2012">
                  <c:v>206.5</c:v>
                </c:pt>
                <c:pt idx="2013">
                  <c:v>206.6</c:v>
                </c:pt>
                <c:pt idx="2014">
                  <c:v>206.7</c:v>
                </c:pt>
                <c:pt idx="2015">
                  <c:v>206.8</c:v>
                </c:pt>
                <c:pt idx="2016">
                  <c:v>206.9</c:v>
                </c:pt>
                <c:pt idx="2017">
                  <c:v>207</c:v>
                </c:pt>
                <c:pt idx="2018">
                  <c:v>207.1</c:v>
                </c:pt>
                <c:pt idx="2019">
                  <c:v>207.2</c:v>
                </c:pt>
                <c:pt idx="2020">
                  <c:v>207.3</c:v>
                </c:pt>
                <c:pt idx="2021">
                  <c:v>207.4</c:v>
                </c:pt>
                <c:pt idx="2022">
                  <c:v>207.5</c:v>
                </c:pt>
                <c:pt idx="2023">
                  <c:v>207.6</c:v>
                </c:pt>
                <c:pt idx="2024">
                  <c:v>207.7</c:v>
                </c:pt>
                <c:pt idx="2025">
                  <c:v>207.8</c:v>
                </c:pt>
                <c:pt idx="2026">
                  <c:v>207.9</c:v>
                </c:pt>
                <c:pt idx="2027">
                  <c:v>208</c:v>
                </c:pt>
                <c:pt idx="2028">
                  <c:v>208.1</c:v>
                </c:pt>
                <c:pt idx="2029">
                  <c:v>208.2</c:v>
                </c:pt>
                <c:pt idx="2030">
                  <c:v>208.3</c:v>
                </c:pt>
                <c:pt idx="2031">
                  <c:v>208.4</c:v>
                </c:pt>
                <c:pt idx="2032">
                  <c:v>208.5</c:v>
                </c:pt>
                <c:pt idx="2033">
                  <c:v>208.6</c:v>
                </c:pt>
                <c:pt idx="2034">
                  <c:v>208.7</c:v>
                </c:pt>
                <c:pt idx="2035">
                  <c:v>208.8</c:v>
                </c:pt>
                <c:pt idx="2036">
                  <c:v>208.9</c:v>
                </c:pt>
                <c:pt idx="2037">
                  <c:v>209</c:v>
                </c:pt>
                <c:pt idx="2038">
                  <c:v>209.1</c:v>
                </c:pt>
                <c:pt idx="2039">
                  <c:v>209.2</c:v>
                </c:pt>
                <c:pt idx="2040">
                  <c:v>209.3</c:v>
                </c:pt>
                <c:pt idx="2041">
                  <c:v>209.4</c:v>
                </c:pt>
                <c:pt idx="2042">
                  <c:v>209.5</c:v>
                </c:pt>
                <c:pt idx="2043">
                  <c:v>209.6</c:v>
                </c:pt>
                <c:pt idx="2044">
                  <c:v>209.7</c:v>
                </c:pt>
                <c:pt idx="2045">
                  <c:v>209.8</c:v>
                </c:pt>
                <c:pt idx="2046">
                  <c:v>209.9</c:v>
                </c:pt>
                <c:pt idx="2047">
                  <c:v>210</c:v>
                </c:pt>
                <c:pt idx="2048">
                  <c:v>210.1</c:v>
                </c:pt>
                <c:pt idx="2049">
                  <c:v>210.2</c:v>
                </c:pt>
                <c:pt idx="2050">
                  <c:v>210.3</c:v>
                </c:pt>
                <c:pt idx="2051">
                  <c:v>210.4</c:v>
                </c:pt>
                <c:pt idx="2052">
                  <c:v>210.5</c:v>
                </c:pt>
                <c:pt idx="2053">
                  <c:v>210.6</c:v>
                </c:pt>
                <c:pt idx="2054">
                  <c:v>210.7</c:v>
                </c:pt>
                <c:pt idx="2055">
                  <c:v>210.8</c:v>
                </c:pt>
                <c:pt idx="2056">
                  <c:v>210.9</c:v>
                </c:pt>
                <c:pt idx="2057">
                  <c:v>211</c:v>
                </c:pt>
                <c:pt idx="2058">
                  <c:v>211.1</c:v>
                </c:pt>
                <c:pt idx="2059">
                  <c:v>211.2</c:v>
                </c:pt>
                <c:pt idx="2060">
                  <c:v>211.3</c:v>
                </c:pt>
                <c:pt idx="2061">
                  <c:v>211.4</c:v>
                </c:pt>
                <c:pt idx="2062">
                  <c:v>211.5</c:v>
                </c:pt>
                <c:pt idx="2063">
                  <c:v>211.6</c:v>
                </c:pt>
                <c:pt idx="2064">
                  <c:v>211.7</c:v>
                </c:pt>
                <c:pt idx="2065">
                  <c:v>211.8</c:v>
                </c:pt>
                <c:pt idx="2066">
                  <c:v>211.9</c:v>
                </c:pt>
                <c:pt idx="2067">
                  <c:v>212</c:v>
                </c:pt>
                <c:pt idx="2068">
                  <c:v>212.1</c:v>
                </c:pt>
                <c:pt idx="2069">
                  <c:v>212.2</c:v>
                </c:pt>
                <c:pt idx="2070">
                  <c:v>212.3</c:v>
                </c:pt>
                <c:pt idx="2071">
                  <c:v>212.4</c:v>
                </c:pt>
                <c:pt idx="2072">
                  <c:v>212.5</c:v>
                </c:pt>
                <c:pt idx="2073">
                  <c:v>212.6</c:v>
                </c:pt>
                <c:pt idx="2074">
                  <c:v>212.7</c:v>
                </c:pt>
                <c:pt idx="2075">
                  <c:v>212.8</c:v>
                </c:pt>
                <c:pt idx="2076">
                  <c:v>212.9</c:v>
                </c:pt>
                <c:pt idx="2077">
                  <c:v>213</c:v>
                </c:pt>
                <c:pt idx="2078">
                  <c:v>213.1</c:v>
                </c:pt>
                <c:pt idx="2079">
                  <c:v>213.2</c:v>
                </c:pt>
                <c:pt idx="2080">
                  <c:v>213.3</c:v>
                </c:pt>
                <c:pt idx="2081">
                  <c:v>213.4</c:v>
                </c:pt>
                <c:pt idx="2082">
                  <c:v>213.5</c:v>
                </c:pt>
                <c:pt idx="2083">
                  <c:v>213.6</c:v>
                </c:pt>
                <c:pt idx="2084">
                  <c:v>213.7</c:v>
                </c:pt>
                <c:pt idx="2085">
                  <c:v>213.8</c:v>
                </c:pt>
                <c:pt idx="2086">
                  <c:v>213.9</c:v>
                </c:pt>
                <c:pt idx="2087">
                  <c:v>214</c:v>
                </c:pt>
                <c:pt idx="2088">
                  <c:v>214.1</c:v>
                </c:pt>
                <c:pt idx="2089">
                  <c:v>214.2</c:v>
                </c:pt>
                <c:pt idx="2090">
                  <c:v>214.3</c:v>
                </c:pt>
                <c:pt idx="2091">
                  <c:v>214.4</c:v>
                </c:pt>
                <c:pt idx="2092">
                  <c:v>214.5</c:v>
                </c:pt>
                <c:pt idx="2093">
                  <c:v>214.6</c:v>
                </c:pt>
                <c:pt idx="2094">
                  <c:v>214.7</c:v>
                </c:pt>
                <c:pt idx="2095">
                  <c:v>214.8</c:v>
                </c:pt>
                <c:pt idx="2096">
                  <c:v>214.9</c:v>
                </c:pt>
                <c:pt idx="2097">
                  <c:v>215</c:v>
                </c:pt>
                <c:pt idx="2098">
                  <c:v>215.1</c:v>
                </c:pt>
                <c:pt idx="2099">
                  <c:v>215.2</c:v>
                </c:pt>
                <c:pt idx="2100">
                  <c:v>215.3</c:v>
                </c:pt>
                <c:pt idx="2101">
                  <c:v>215.4</c:v>
                </c:pt>
                <c:pt idx="2102">
                  <c:v>215.5</c:v>
                </c:pt>
                <c:pt idx="2103">
                  <c:v>215.6</c:v>
                </c:pt>
                <c:pt idx="2104">
                  <c:v>215.7</c:v>
                </c:pt>
                <c:pt idx="2105">
                  <c:v>215.8</c:v>
                </c:pt>
                <c:pt idx="2106">
                  <c:v>215.9</c:v>
                </c:pt>
                <c:pt idx="2107">
                  <c:v>216</c:v>
                </c:pt>
                <c:pt idx="2108">
                  <c:v>216.1</c:v>
                </c:pt>
                <c:pt idx="2109">
                  <c:v>216.2</c:v>
                </c:pt>
                <c:pt idx="2110">
                  <c:v>216.3</c:v>
                </c:pt>
                <c:pt idx="2111">
                  <c:v>216.4</c:v>
                </c:pt>
                <c:pt idx="2112">
                  <c:v>216.5</c:v>
                </c:pt>
                <c:pt idx="2113">
                  <c:v>216.6</c:v>
                </c:pt>
                <c:pt idx="2114">
                  <c:v>216.7</c:v>
                </c:pt>
                <c:pt idx="2115">
                  <c:v>216.8</c:v>
                </c:pt>
                <c:pt idx="2116">
                  <c:v>216.9</c:v>
                </c:pt>
                <c:pt idx="2117">
                  <c:v>217</c:v>
                </c:pt>
                <c:pt idx="2118">
                  <c:v>217.1</c:v>
                </c:pt>
                <c:pt idx="2119">
                  <c:v>217.2</c:v>
                </c:pt>
                <c:pt idx="2120">
                  <c:v>217.3</c:v>
                </c:pt>
                <c:pt idx="2121">
                  <c:v>217.4</c:v>
                </c:pt>
                <c:pt idx="2122">
                  <c:v>217.5</c:v>
                </c:pt>
                <c:pt idx="2123">
                  <c:v>217.6</c:v>
                </c:pt>
                <c:pt idx="2124">
                  <c:v>217.7</c:v>
                </c:pt>
                <c:pt idx="2125">
                  <c:v>217.8</c:v>
                </c:pt>
                <c:pt idx="2126">
                  <c:v>217.9</c:v>
                </c:pt>
                <c:pt idx="2127">
                  <c:v>218</c:v>
                </c:pt>
                <c:pt idx="2128">
                  <c:v>218.1</c:v>
                </c:pt>
                <c:pt idx="2129">
                  <c:v>218.2</c:v>
                </c:pt>
                <c:pt idx="2130">
                  <c:v>218.3</c:v>
                </c:pt>
                <c:pt idx="2131">
                  <c:v>218.4</c:v>
                </c:pt>
                <c:pt idx="2132">
                  <c:v>218.5</c:v>
                </c:pt>
                <c:pt idx="2133">
                  <c:v>218.6</c:v>
                </c:pt>
                <c:pt idx="2134">
                  <c:v>218.7</c:v>
                </c:pt>
                <c:pt idx="2135">
                  <c:v>218.8</c:v>
                </c:pt>
                <c:pt idx="2136">
                  <c:v>218.9</c:v>
                </c:pt>
                <c:pt idx="2137">
                  <c:v>219</c:v>
                </c:pt>
                <c:pt idx="2138">
                  <c:v>219.1</c:v>
                </c:pt>
                <c:pt idx="2139">
                  <c:v>219.2</c:v>
                </c:pt>
                <c:pt idx="2140">
                  <c:v>219.3</c:v>
                </c:pt>
                <c:pt idx="2141">
                  <c:v>219.4</c:v>
                </c:pt>
                <c:pt idx="2142">
                  <c:v>219.5</c:v>
                </c:pt>
                <c:pt idx="2143">
                  <c:v>219.6</c:v>
                </c:pt>
                <c:pt idx="2144">
                  <c:v>219.7</c:v>
                </c:pt>
                <c:pt idx="2145">
                  <c:v>219.8</c:v>
                </c:pt>
                <c:pt idx="2146">
                  <c:v>219.9</c:v>
                </c:pt>
                <c:pt idx="2147">
                  <c:v>220</c:v>
                </c:pt>
                <c:pt idx="2148">
                  <c:v>220.1</c:v>
                </c:pt>
                <c:pt idx="2149">
                  <c:v>220.2</c:v>
                </c:pt>
                <c:pt idx="2150">
                  <c:v>220.3</c:v>
                </c:pt>
                <c:pt idx="2151">
                  <c:v>220.4</c:v>
                </c:pt>
                <c:pt idx="2152">
                  <c:v>220.5</c:v>
                </c:pt>
                <c:pt idx="2153">
                  <c:v>220.6</c:v>
                </c:pt>
                <c:pt idx="2154">
                  <c:v>220.7</c:v>
                </c:pt>
                <c:pt idx="2155">
                  <c:v>220.8</c:v>
                </c:pt>
                <c:pt idx="2156">
                  <c:v>220.9</c:v>
                </c:pt>
                <c:pt idx="2157">
                  <c:v>221</c:v>
                </c:pt>
                <c:pt idx="2158">
                  <c:v>221.1</c:v>
                </c:pt>
                <c:pt idx="2159">
                  <c:v>221.2</c:v>
                </c:pt>
                <c:pt idx="2160">
                  <c:v>221.3</c:v>
                </c:pt>
                <c:pt idx="2161">
                  <c:v>221.4</c:v>
                </c:pt>
                <c:pt idx="2162">
                  <c:v>221.5</c:v>
                </c:pt>
                <c:pt idx="2163">
                  <c:v>221.6</c:v>
                </c:pt>
                <c:pt idx="2164">
                  <c:v>221.7</c:v>
                </c:pt>
                <c:pt idx="2165">
                  <c:v>221.8</c:v>
                </c:pt>
                <c:pt idx="2166">
                  <c:v>221.9</c:v>
                </c:pt>
                <c:pt idx="2167">
                  <c:v>222</c:v>
                </c:pt>
                <c:pt idx="2168">
                  <c:v>222.1</c:v>
                </c:pt>
                <c:pt idx="2169">
                  <c:v>222.2</c:v>
                </c:pt>
                <c:pt idx="2170">
                  <c:v>222.3</c:v>
                </c:pt>
                <c:pt idx="2171">
                  <c:v>222.4</c:v>
                </c:pt>
                <c:pt idx="2172">
                  <c:v>222.5</c:v>
                </c:pt>
                <c:pt idx="2173">
                  <c:v>222.6</c:v>
                </c:pt>
                <c:pt idx="2174">
                  <c:v>222.7</c:v>
                </c:pt>
                <c:pt idx="2175">
                  <c:v>222.8</c:v>
                </c:pt>
                <c:pt idx="2176">
                  <c:v>222.9</c:v>
                </c:pt>
                <c:pt idx="2177">
                  <c:v>223</c:v>
                </c:pt>
                <c:pt idx="2178">
                  <c:v>223.1</c:v>
                </c:pt>
                <c:pt idx="2179">
                  <c:v>223.2</c:v>
                </c:pt>
                <c:pt idx="2180">
                  <c:v>223.3</c:v>
                </c:pt>
                <c:pt idx="2181">
                  <c:v>223.4</c:v>
                </c:pt>
                <c:pt idx="2182">
                  <c:v>223.5</c:v>
                </c:pt>
                <c:pt idx="2183">
                  <c:v>223.6</c:v>
                </c:pt>
                <c:pt idx="2184">
                  <c:v>223.7</c:v>
                </c:pt>
                <c:pt idx="2185">
                  <c:v>223.8</c:v>
                </c:pt>
                <c:pt idx="2186">
                  <c:v>223.9</c:v>
                </c:pt>
                <c:pt idx="2187">
                  <c:v>224</c:v>
                </c:pt>
                <c:pt idx="2188">
                  <c:v>224.1</c:v>
                </c:pt>
                <c:pt idx="2189">
                  <c:v>224.2</c:v>
                </c:pt>
                <c:pt idx="2190">
                  <c:v>224.3</c:v>
                </c:pt>
                <c:pt idx="2191">
                  <c:v>224.4</c:v>
                </c:pt>
                <c:pt idx="2192">
                  <c:v>224.5</c:v>
                </c:pt>
                <c:pt idx="2193">
                  <c:v>224.6</c:v>
                </c:pt>
                <c:pt idx="2194">
                  <c:v>224.7</c:v>
                </c:pt>
                <c:pt idx="2195">
                  <c:v>224.8</c:v>
                </c:pt>
                <c:pt idx="2196">
                  <c:v>224.9</c:v>
                </c:pt>
                <c:pt idx="2197">
                  <c:v>225</c:v>
                </c:pt>
                <c:pt idx="2198">
                  <c:v>225.1</c:v>
                </c:pt>
                <c:pt idx="2199">
                  <c:v>225.2</c:v>
                </c:pt>
                <c:pt idx="2200">
                  <c:v>225.3</c:v>
                </c:pt>
                <c:pt idx="2201">
                  <c:v>225.4</c:v>
                </c:pt>
                <c:pt idx="2202">
                  <c:v>225.5</c:v>
                </c:pt>
                <c:pt idx="2203">
                  <c:v>225.6</c:v>
                </c:pt>
                <c:pt idx="2204">
                  <c:v>225.7</c:v>
                </c:pt>
                <c:pt idx="2205">
                  <c:v>225.8</c:v>
                </c:pt>
                <c:pt idx="2206">
                  <c:v>225.9</c:v>
                </c:pt>
                <c:pt idx="2207">
                  <c:v>226</c:v>
                </c:pt>
                <c:pt idx="2208">
                  <c:v>226.1</c:v>
                </c:pt>
                <c:pt idx="2209">
                  <c:v>226.2</c:v>
                </c:pt>
                <c:pt idx="2210">
                  <c:v>226.3</c:v>
                </c:pt>
                <c:pt idx="2211">
                  <c:v>226.4</c:v>
                </c:pt>
                <c:pt idx="2212">
                  <c:v>226.5</c:v>
                </c:pt>
                <c:pt idx="2213">
                  <c:v>226.6</c:v>
                </c:pt>
                <c:pt idx="2214">
                  <c:v>226.7</c:v>
                </c:pt>
                <c:pt idx="2215">
                  <c:v>226.8</c:v>
                </c:pt>
                <c:pt idx="2216">
                  <c:v>226.9</c:v>
                </c:pt>
                <c:pt idx="2217">
                  <c:v>227</c:v>
                </c:pt>
                <c:pt idx="2218">
                  <c:v>227.1</c:v>
                </c:pt>
                <c:pt idx="2219">
                  <c:v>227.2</c:v>
                </c:pt>
                <c:pt idx="2220">
                  <c:v>227.3</c:v>
                </c:pt>
                <c:pt idx="2221">
                  <c:v>227.4</c:v>
                </c:pt>
                <c:pt idx="2222">
                  <c:v>227.5</c:v>
                </c:pt>
                <c:pt idx="2223">
                  <c:v>227.6</c:v>
                </c:pt>
                <c:pt idx="2224">
                  <c:v>227.7</c:v>
                </c:pt>
                <c:pt idx="2225">
                  <c:v>227.8</c:v>
                </c:pt>
                <c:pt idx="2226">
                  <c:v>227.9</c:v>
                </c:pt>
                <c:pt idx="2227">
                  <c:v>228</c:v>
                </c:pt>
                <c:pt idx="2228">
                  <c:v>228.1</c:v>
                </c:pt>
                <c:pt idx="2229">
                  <c:v>228.2</c:v>
                </c:pt>
                <c:pt idx="2230">
                  <c:v>228.3</c:v>
                </c:pt>
                <c:pt idx="2231">
                  <c:v>228.4</c:v>
                </c:pt>
                <c:pt idx="2232">
                  <c:v>228.5</c:v>
                </c:pt>
                <c:pt idx="2233">
                  <c:v>228.6</c:v>
                </c:pt>
                <c:pt idx="2234">
                  <c:v>228.7</c:v>
                </c:pt>
                <c:pt idx="2235">
                  <c:v>228.8</c:v>
                </c:pt>
                <c:pt idx="2236">
                  <c:v>228.9</c:v>
                </c:pt>
                <c:pt idx="2237">
                  <c:v>229</c:v>
                </c:pt>
                <c:pt idx="2238">
                  <c:v>229.1</c:v>
                </c:pt>
                <c:pt idx="2239">
                  <c:v>229.2</c:v>
                </c:pt>
                <c:pt idx="2240">
                  <c:v>229.3</c:v>
                </c:pt>
                <c:pt idx="2241">
                  <c:v>229.4</c:v>
                </c:pt>
                <c:pt idx="2242">
                  <c:v>229.5</c:v>
                </c:pt>
                <c:pt idx="2243">
                  <c:v>229.6</c:v>
                </c:pt>
                <c:pt idx="2244">
                  <c:v>229.7</c:v>
                </c:pt>
                <c:pt idx="2245">
                  <c:v>229.8</c:v>
                </c:pt>
                <c:pt idx="2246">
                  <c:v>229.9</c:v>
                </c:pt>
                <c:pt idx="2247">
                  <c:v>230</c:v>
                </c:pt>
                <c:pt idx="2248">
                  <c:v>230.1</c:v>
                </c:pt>
                <c:pt idx="2249">
                  <c:v>230.2</c:v>
                </c:pt>
                <c:pt idx="2250">
                  <c:v>230.3</c:v>
                </c:pt>
                <c:pt idx="2251">
                  <c:v>230.4</c:v>
                </c:pt>
                <c:pt idx="2252">
                  <c:v>230.5</c:v>
                </c:pt>
                <c:pt idx="2253">
                  <c:v>230.6</c:v>
                </c:pt>
                <c:pt idx="2254">
                  <c:v>230.7</c:v>
                </c:pt>
                <c:pt idx="2255">
                  <c:v>230.8</c:v>
                </c:pt>
                <c:pt idx="2256">
                  <c:v>230.9</c:v>
                </c:pt>
                <c:pt idx="2257">
                  <c:v>231</c:v>
                </c:pt>
                <c:pt idx="2258">
                  <c:v>231.1</c:v>
                </c:pt>
                <c:pt idx="2259">
                  <c:v>231.2</c:v>
                </c:pt>
                <c:pt idx="2260">
                  <c:v>231.3</c:v>
                </c:pt>
                <c:pt idx="2261">
                  <c:v>231.4</c:v>
                </c:pt>
                <c:pt idx="2262">
                  <c:v>231.5</c:v>
                </c:pt>
                <c:pt idx="2263">
                  <c:v>231.6</c:v>
                </c:pt>
                <c:pt idx="2264">
                  <c:v>231.7</c:v>
                </c:pt>
                <c:pt idx="2265">
                  <c:v>231.8</c:v>
                </c:pt>
                <c:pt idx="2266">
                  <c:v>231.9</c:v>
                </c:pt>
                <c:pt idx="2267">
                  <c:v>232</c:v>
                </c:pt>
                <c:pt idx="2268">
                  <c:v>232.1</c:v>
                </c:pt>
                <c:pt idx="2269">
                  <c:v>232.2</c:v>
                </c:pt>
                <c:pt idx="2270">
                  <c:v>232.3</c:v>
                </c:pt>
                <c:pt idx="2271">
                  <c:v>232.4</c:v>
                </c:pt>
                <c:pt idx="2272">
                  <c:v>232.5</c:v>
                </c:pt>
                <c:pt idx="2273">
                  <c:v>232.6</c:v>
                </c:pt>
                <c:pt idx="2274">
                  <c:v>232.7</c:v>
                </c:pt>
                <c:pt idx="2275">
                  <c:v>232.8</c:v>
                </c:pt>
                <c:pt idx="2276">
                  <c:v>232.9</c:v>
                </c:pt>
                <c:pt idx="2277">
                  <c:v>233</c:v>
                </c:pt>
                <c:pt idx="2278">
                  <c:v>233.1</c:v>
                </c:pt>
                <c:pt idx="2279">
                  <c:v>233.2</c:v>
                </c:pt>
                <c:pt idx="2280">
                  <c:v>233.3</c:v>
                </c:pt>
                <c:pt idx="2281">
                  <c:v>233.4</c:v>
                </c:pt>
                <c:pt idx="2282">
                  <c:v>233.5</c:v>
                </c:pt>
                <c:pt idx="2283">
                  <c:v>233.6</c:v>
                </c:pt>
                <c:pt idx="2284">
                  <c:v>233.7</c:v>
                </c:pt>
                <c:pt idx="2285">
                  <c:v>233.8</c:v>
                </c:pt>
                <c:pt idx="2286">
                  <c:v>233.9</c:v>
                </c:pt>
                <c:pt idx="2287">
                  <c:v>234</c:v>
                </c:pt>
                <c:pt idx="2288">
                  <c:v>234.1</c:v>
                </c:pt>
                <c:pt idx="2289">
                  <c:v>234.2</c:v>
                </c:pt>
                <c:pt idx="2290">
                  <c:v>234.3</c:v>
                </c:pt>
                <c:pt idx="2291">
                  <c:v>234.4</c:v>
                </c:pt>
                <c:pt idx="2292">
                  <c:v>234.5</c:v>
                </c:pt>
                <c:pt idx="2293">
                  <c:v>234.6</c:v>
                </c:pt>
                <c:pt idx="2294">
                  <c:v>234.7</c:v>
                </c:pt>
                <c:pt idx="2295">
                  <c:v>234.8</c:v>
                </c:pt>
                <c:pt idx="2296">
                  <c:v>234.9</c:v>
                </c:pt>
                <c:pt idx="2297">
                  <c:v>235</c:v>
                </c:pt>
                <c:pt idx="2298">
                  <c:v>235.1</c:v>
                </c:pt>
                <c:pt idx="2299">
                  <c:v>235.2</c:v>
                </c:pt>
                <c:pt idx="2300">
                  <c:v>235.3</c:v>
                </c:pt>
                <c:pt idx="2301">
                  <c:v>235.4</c:v>
                </c:pt>
                <c:pt idx="2302">
                  <c:v>235.5</c:v>
                </c:pt>
                <c:pt idx="2303">
                  <c:v>235.6</c:v>
                </c:pt>
                <c:pt idx="2304">
                  <c:v>235.7</c:v>
                </c:pt>
                <c:pt idx="2305">
                  <c:v>235.8</c:v>
                </c:pt>
                <c:pt idx="2306">
                  <c:v>235.9</c:v>
                </c:pt>
                <c:pt idx="2307">
                  <c:v>236</c:v>
                </c:pt>
                <c:pt idx="2308">
                  <c:v>236.1</c:v>
                </c:pt>
                <c:pt idx="2309">
                  <c:v>236.2</c:v>
                </c:pt>
                <c:pt idx="2310">
                  <c:v>236.3</c:v>
                </c:pt>
                <c:pt idx="2311">
                  <c:v>236.4</c:v>
                </c:pt>
                <c:pt idx="2312">
                  <c:v>236.5</c:v>
                </c:pt>
                <c:pt idx="2313">
                  <c:v>236.6</c:v>
                </c:pt>
                <c:pt idx="2314">
                  <c:v>236.7</c:v>
                </c:pt>
                <c:pt idx="2315">
                  <c:v>236.8</c:v>
                </c:pt>
                <c:pt idx="2316">
                  <c:v>236.9</c:v>
                </c:pt>
                <c:pt idx="2317">
                  <c:v>237</c:v>
                </c:pt>
                <c:pt idx="2318">
                  <c:v>237.1</c:v>
                </c:pt>
                <c:pt idx="2319">
                  <c:v>237.2</c:v>
                </c:pt>
                <c:pt idx="2320">
                  <c:v>237.3</c:v>
                </c:pt>
                <c:pt idx="2321">
                  <c:v>237.4</c:v>
                </c:pt>
                <c:pt idx="2322">
                  <c:v>237.5</c:v>
                </c:pt>
                <c:pt idx="2323">
                  <c:v>237.6</c:v>
                </c:pt>
                <c:pt idx="2324">
                  <c:v>237.7</c:v>
                </c:pt>
                <c:pt idx="2325">
                  <c:v>237.8</c:v>
                </c:pt>
                <c:pt idx="2326">
                  <c:v>237.9</c:v>
                </c:pt>
                <c:pt idx="2327">
                  <c:v>238</c:v>
                </c:pt>
                <c:pt idx="2328">
                  <c:v>238.1</c:v>
                </c:pt>
                <c:pt idx="2329">
                  <c:v>238.2</c:v>
                </c:pt>
                <c:pt idx="2330">
                  <c:v>238.3</c:v>
                </c:pt>
                <c:pt idx="2331">
                  <c:v>238.4</c:v>
                </c:pt>
                <c:pt idx="2332">
                  <c:v>238.5</c:v>
                </c:pt>
                <c:pt idx="2333">
                  <c:v>238.6</c:v>
                </c:pt>
                <c:pt idx="2334">
                  <c:v>238.7</c:v>
                </c:pt>
                <c:pt idx="2335">
                  <c:v>238.8</c:v>
                </c:pt>
                <c:pt idx="2336">
                  <c:v>238.9</c:v>
                </c:pt>
                <c:pt idx="2337">
                  <c:v>239</c:v>
                </c:pt>
                <c:pt idx="2338">
                  <c:v>239.1</c:v>
                </c:pt>
                <c:pt idx="2339">
                  <c:v>239.2</c:v>
                </c:pt>
                <c:pt idx="2340">
                  <c:v>239.3</c:v>
                </c:pt>
                <c:pt idx="2341">
                  <c:v>239.4</c:v>
                </c:pt>
                <c:pt idx="2342">
                  <c:v>239.5</c:v>
                </c:pt>
                <c:pt idx="2343">
                  <c:v>239.6</c:v>
                </c:pt>
                <c:pt idx="2344">
                  <c:v>239.7</c:v>
                </c:pt>
                <c:pt idx="2345">
                  <c:v>239.8</c:v>
                </c:pt>
                <c:pt idx="2346">
                  <c:v>239.9</c:v>
                </c:pt>
                <c:pt idx="2347">
                  <c:v>240</c:v>
                </c:pt>
                <c:pt idx="2348">
                  <c:v>240.1</c:v>
                </c:pt>
                <c:pt idx="2349">
                  <c:v>240.2</c:v>
                </c:pt>
                <c:pt idx="2350">
                  <c:v>240.3</c:v>
                </c:pt>
                <c:pt idx="2351">
                  <c:v>240.4</c:v>
                </c:pt>
                <c:pt idx="2352">
                  <c:v>240.5</c:v>
                </c:pt>
                <c:pt idx="2353">
                  <c:v>240.6</c:v>
                </c:pt>
                <c:pt idx="2354">
                  <c:v>240.7</c:v>
                </c:pt>
                <c:pt idx="2355">
                  <c:v>240.8</c:v>
                </c:pt>
                <c:pt idx="2356">
                  <c:v>240.9</c:v>
                </c:pt>
                <c:pt idx="2357">
                  <c:v>241</c:v>
                </c:pt>
                <c:pt idx="2358">
                  <c:v>241.1</c:v>
                </c:pt>
                <c:pt idx="2359">
                  <c:v>241.2</c:v>
                </c:pt>
                <c:pt idx="2360">
                  <c:v>241.3</c:v>
                </c:pt>
                <c:pt idx="2361">
                  <c:v>241.4</c:v>
                </c:pt>
                <c:pt idx="2362">
                  <c:v>241.5</c:v>
                </c:pt>
                <c:pt idx="2363">
                  <c:v>241.6</c:v>
                </c:pt>
                <c:pt idx="2364">
                  <c:v>241.7</c:v>
                </c:pt>
                <c:pt idx="2365">
                  <c:v>241.8</c:v>
                </c:pt>
                <c:pt idx="2366">
                  <c:v>241.9</c:v>
                </c:pt>
                <c:pt idx="2367">
                  <c:v>242</c:v>
                </c:pt>
                <c:pt idx="2368">
                  <c:v>242.1</c:v>
                </c:pt>
                <c:pt idx="2369">
                  <c:v>242.2</c:v>
                </c:pt>
                <c:pt idx="2370">
                  <c:v>242.3</c:v>
                </c:pt>
                <c:pt idx="2371">
                  <c:v>242.4</c:v>
                </c:pt>
                <c:pt idx="2372">
                  <c:v>242.5</c:v>
                </c:pt>
                <c:pt idx="2373">
                  <c:v>242.6</c:v>
                </c:pt>
                <c:pt idx="2374">
                  <c:v>242.7</c:v>
                </c:pt>
                <c:pt idx="2375">
                  <c:v>242.8</c:v>
                </c:pt>
                <c:pt idx="2376">
                  <c:v>242.9</c:v>
                </c:pt>
                <c:pt idx="2377">
                  <c:v>243</c:v>
                </c:pt>
                <c:pt idx="2378">
                  <c:v>243.1</c:v>
                </c:pt>
                <c:pt idx="2379">
                  <c:v>243.2</c:v>
                </c:pt>
                <c:pt idx="2380">
                  <c:v>243.3</c:v>
                </c:pt>
                <c:pt idx="2381">
                  <c:v>243.4</c:v>
                </c:pt>
                <c:pt idx="2382">
                  <c:v>243.5</c:v>
                </c:pt>
                <c:pt idx="2383">
                  <c:v>243.6</c:v>
                </c:pt>
                <c:pt idx="2384">
                  <c:v>243.7</c:v>
                </c:pt>
                <c:pt idx="2385">
                  <c:v>243.8</c:v>
                </c:pt>
                <c:pt idx="2386">
                  <c:v>243.9</c:v>
                </c:pt>
                <c:pt idx="2387">
                  <c:v>244</c:v>
                </c:pt>
                <c:pt idx="2388">
                  <c:v>244.1</c:v>
                </c:pt>
                <c:pt idx="2389">
                  <c:v>244.2</c:v>
                </c:pt>
                <c:pt idx="2390">
                  <c:v>244.3</c:v>
                </c:pt>
                <c:pt idx="2391">
                  <c:v>244.4</c:v>
                </c:pt>
                <c:pt idx="2392">
                  <c:v>244.5</c:v>
                </c:pt>
                <c:pt idx="2393">
                  <c:v>244.6</c:v>
                </c:pt>
                <c:pt idx="2394">
                  <c:v>244.7</c:v>
                </c:pt>
                <c:pt idx="2395">
                  <c:v>244.8</c:v>
                </c:pt>
                <c:pt idx="2396">
                  <c:v>244.9</c:v>
                </c:pt>
                <c:pt idx="2397">
                  <c:v>245</c:v>
                </c:pt>
                <c:pt idx="2398">
                  <c:v>245.1</c:v>
                </c:pt>
                <c:pt idx="2399">
                  <c:v>245.2</c:v>
                </c:pt>
                <c:pt idx="2400">
                  <c:v>245.3</c:v>
                </c:pt>
                <c:pt idx="2401">
                  <c:v>245.4</c:v>
                </c:pt>
                <c:pt idx="2402">
                  <c:v>245.5</c:v>
                </c:pt>
                <c:pt idx="2403">
                  <c:v>245.6</c:v>
                </c:pt>
                <c:pt idx="2404">
                  <c:v>245.7</c:v>
                </c:pt>
                <c:pt idx="2405">
                  <c:v>245.8</c:v>
                </c:pt>
                <c:pt idx="2406">
                  <c:v>245.9</c:v>
                </c:pt>
                <c:pt idx="2407">
                  <c:v>246</c:v>
                </c:pt>
                <c:pt idx="2408">
                  <c:v>246.1</c:v>
                </c:pt>
                <c:pt idx="2409">
                  <c:v>246.2</c:v>
                </c:pt>
                <c:pt idx="2410">
                  <c:v>246.3</c:v>
                </c:pt>
                <c:pt idx="2411">
                  <c:v>246.4</c:v>
                </c:pt>
                <c:pt idx="2412">
                  <c:v>246.5</c:v>
                </c:pt>
                <c:pt idx="2413">
                  <c:v>246.6</c:v>
                </c:pt>
                <c:pt idx="2414">
                  <c:v>246.7</c:v>
                </c:pt>
                <c:pt idx="2415">
                  <c:v>246.8</c:v>
                </c:pt>
                <c:pt idx="2416">
                  <c:v>246.9</c:v>
                </c:pt>
                <c:pt idx="2417">
                  <c:v>247</c:v>
                </c:pt>
                <c:pt idx="2418">
                  <c:v>247.1</c:v>
                </c:pt>
                <c:pt idx="2419">
                  <c:v>247.2</c:v>
                </c:pt>
                <c:pt idx="2420">
                  <c:v>247.3</c:v>
                </c:pt>
                <c:pt idx="2421">
                  <c:v>247.4</c:v>
                </c:pt>
                <c:pt idx="2422">
                  <c:v>247.5</c:v>
                </c:pt>
                <c:pt idx="2423">
                  <c:v>247.6</c:v>
                </c:pt>
                <c:pt idx="2424">
                  <c:v>247.7</c:v>
                </c:pt>
                <c:pt idx="2425">
                  <c:v>247.8</c:v>
                </c:pt>
                <c:pt idx="2426">
                  <c:v>247.9</c:v>
                </c:pt>
                <c:pt idx="2427">
                  <c:v>248</c:v>
                </c:pt>
                <c:pt idx="2428">
                  <c:v>248.1</c:v>
                </c:pt>
                <c:pt idx="2429">
                  <c:v>248.2</c:v>
                </c:pt>
                <c:pt idx="2430">
                  <c:v>248.3</c:v>
                </c:pt>
                <c:pt idx="2431">
                  <c:v>248.4</c:v>
                </c:pt>
                <c:pt idx="2432">
                  <c:v>248.5</c:v>
                </c:pt>
                <c:pt idx="2433">
                  <c:v>248.6</c:v>
                </c:pt>
                <c:pt idx="2434">
                  <c:v>248.7</c:v>
                </c:pt>
                <c:pt idx="2435">
                  <c:v>248.8</c:v>
                </c:pt>
                <c:pt idx="2436">
                  <c:v>248.9</c:v>
                </c:pt>
                <c:pt idx="2437">
                  <c:v>249</c:v>
                </c:pt>
                <c:pt idx="2438">
                  <c:v>249.1</c:v>
                </c:pt>
                <c:pt idx="2439">
                  <c:v>249.2</c:v>
                </c:pt>
                <c:pt idx="2440">
                  <c:v>249.3</c:v>
                </c:pt>
                <c:pt idx="2441">
                  <c:v>249.4</c:v>
                </c:pt>
                <c:pt idx="2442">
                  <c:v>249.5</c:v>
                </c:pt>
                <c:pt idx="2443">
                  <c:v>249.6</c:v>
                </c:pt>
                <c:pt idx="2444">
                  <c:v>249.7</c:v>
                </c:pt>
                <c:pt idx="2445">
                  <c:v>249.8</c:v>
                </c:pt>
                <c:pt idx="2446">
                  <c:v>249.9</c:v>
                </c:pt>
                <c:pt idx="2447">
                  <c:v>250</c:v>
                </c:pt>
                <c:pt idx="2448">
                  <c:v>250.1</c:v>
                </c:pt>
                <c:pt idx="2449">
                  <c:v>250.2</c:v>
                </c:pt>
                <c:pt idx="2450">
                  <c:v>250.3</c:v>
                </c:pt>
                <c:pt idx="2451">
                  <c:v>250.4</c:v>
                </c:pt>
                <c:pt idx="2452">
                  <c:v>250.5</c:v>
                </c:pt>
                <c:pt idx="2453">
                  <c:v>250.6</c:v>
                </c:pt>
                <c:pt idx="2454">
                  <c:v>250.7</c:v>
                </c:pt>
                <c:pt idx="2455">
                  <c:v>250.8</c:v>
                </c:pt>
                <c:pt idx="2456">
                  <c:v>250.9</c:v>
                </c:pt>
                <c:pt idx="2457">
                  <c:v>251</c:v>
                </c:pt>
                <c:pt idx="2458">
                  <c:v>251.1</c:v>
                </c:pt>
                <c:pt idx="2459">
                  <c:v>251.2</c:v>
                </c:pt>
                <c:pt idx="2460">
                  <c:v>251.3</c:v>
                </c:pt>
                <c:pt idx="2461">
                  <c:v>251.4</c:v>
                </c:pt>
                <c:pt idx="2462">
                  <c:v>251.5</c:v>
                </c:pt>
                <c:pt idx="2463">
                  <c:v>251.6</c:v>
                </c:pt>
                <c:pt idx="2464">
                  <c:v>251.7</c:v>
                </c:pt>
                <c:pt idx="2465">
                  <c:v>251.8</c:v>
                </c:pt>
                <c:pt idx="2466">
                  <c:v>251.9</c:v>
                </c:pt>
                <c:pt idx="2467">
                  <c:v>252</c:v>
                </c:pt>
                <c:pt idx="2468">
                  <c:v>252.1</c:v>
                </c:pt>
                <c:pt idx="2469">
                  <c:v>252.2</c:v>
                </c:pt>
                <c:pt idx="2470">
                  <c:v>252.3</c:v>
                </c:pt>
                <c:pt idx="2471">
                  <c:v>252.4</c:v>
                </c:pt>
                <c:pt idx="2472">
                  <c:v>252.5</c:v>
                </c:pt>
                <c:pt idx="2473">
                  <c:v>252.6</c:v>
                </c:pt>
                <c:pt idx="2474">
                  <c:v>252.7</c:v>
                </c:pt>
                <c:pt idx="2475">
                  <c:v>252.8</c:v>
                </c:pt>
                <c:pt idx="2476">
                  <c:v>252.9</c:v>
                </c:pt>
                <c:pt idx="2477">
                  <c:v>253</c:v>
                </c:pt>
                <c:pt idx="2478">
                  <c:v>253.1</c:v>
                </c:pt>
                <c:pt idx="2479">
                  <c:v>253.2</c:v>
                </c:pt>
                <c:pt idx="2480">
                  <c:v>253.3</c:v>
                </c:pt>
                <c:pt idx="2481">
                  <c:v>253.4</c:v>
                </c:pt>
                <c:pt idx="2482">
                  <c:v>253.5</c:v>
                </c:pt>
                <c:pt idx="2483">
                  <c:v>253.6</c:v>
                </c:pt>
                <c:pt idx="2484">
                  <c:v>253.7</c:v>
                </c:pt>
                <c:pt idx="2485">
                  <c:v>253.8</c:v>
                </c:pt>
                <c:pt idx="2486">
                  <c:v>253.9</c:v>
                </c:pt>
                <c:pt idx="2487">
                  <c:v>254</c:v>
                </c:pt>
                <c:pt idx="2488">
                  <c:v>254.1</c:v>
                </c:pt>
                <c:pt idx="2489">
                  <c:v>254.2</c:v>
                </c:pt>
                <c:pt idx="2490">
                  <c:v>254.3</c:v>
                </c:pt>
                <c:pt idx="2491">
                  <c:v>254.4</c:v>
                </c:pt>
                <c:pt idx="2492">
                  <c:v>254.5</c:v>
                </c:pt>
                <c:pt idx="2493">
                  <c:v>254.6</c:v>
                </c:pt>
                <c:pt idx="2494">
                  <c:v>254.7</c:v>
                </c:pt>
                <c:pt idx="2495">
                  <c:v>254.8</c:v>
                </c:pt>
                <c:pt idx="2496">
                  <c:v>254.9</c:v>
                </c:pt>
                <c:pt idx="2497">
                  <c:v>255</c:v>
                </c:pt>
                <c:pt idx="2498">
                  <c:v>255.1</c:v>
                </c:pt>
                <c:pt idx="2499">
                  <c:v>255.2</c:v>
                </c:pt>
                <c:pt idx="2500">
                  <c:v>255.3</c:v>
                </c:pt>
                <c:pt idx="2501">
                  <c:v>255.4</c:v>
                </c:pt>
                <c:pt idx="2502">
                  <c:v>255.5</c:v>
                </c:pt>
                <c:pt idx="2503">
                  <c:v>255.6</c:v>
                </c:pt>
                <c:pt idx="2504">
                  <c:v>255.7</c:v>
                </c:pt>
                <c:pt idx="2505">
                  <c:v>255.8</c:v>
                </c:pt>
                <c:pt idx="2506">
                  <c:v>255.9</c:v>
                </c:pt>
                <c:pt idx="2507">
                  <c:v>256</c:v>
                </c:pt>
                <c:pt idx="2508">
                  <c:v>256.10000000000002</c:v>
                </c:pt>
                <c:pt idx="2509">
                  <c:v>256.2</c:v>
                </c:pt>
                <c:pt idx="2510">
                  <c:v>256.3</c:v>
                </c:pt>
                <c:pt idx="2511">
                  <c:v>256.39999999999998</c:v>
                </c:pt>
                <c:pt idx="2512">
                  <c:v>256.5</c:v>
                </c:pt>
                <c:pt idx="2513">
                  <c:v>256.60000000000002</c:v>
                </c:pt>
                <c:pt idx="2514">
                  <c:v>256.7</c:v>
                </c:pt>
                <c:pt idx="2515">
                  <c:v>256.8</c:v>
                </c:pt>
                <c:pt idx="2516">
                  <c:v>256.89999999999998</c:v>
                </c:pt>
                <c:pt idx="2517">
                  <c:v>257</c:v>
                </c:pt>
                <c:pt idx="2518">
                  <c:v>257.10000000000002</c:v>
                </c:pt>
                <c:pt idx="2519">
                  <c:v>257.2</c:v>
                </c:pt>
                <c:pt idx="2520">
                  <c:v>257.3</c:v>
                </c:pt>
                <c:pt idx="2521">
                  <c:v>257.39999999999998</c:v>
                </c:pt>
                <c:pt idx="2522">
                  <c:v>257.5</c:v>
                </c:pt>
                <c:pt idx="2523">
                  <c:v>257.60000000000002</c:v>
                </c:pt>
                <c:pt idx="2524">
                  <c:v>257.7</c:v>
                </c:pt>
                <c:pt idx="2525">
                  <c:v>257.8</c:v>
                </c:pt>
                <c:pt idx="2526">
                  <c:v>257.89999999999998</c:v>
                </c:pt>
                <c:pt idx="2527">
                  <c:v>258</c:v>
                </c:pt>
                <c:pt idx="2528">
                  <c:v>258.10000000000002</c:v>
                </c:pt>
                <c:pt idx="2529">
                  <c:v>258.2</c:v>
                </c:pt>
                <c:pt idx="2530">
                  <c:v>258.3</c:v>
                </c:pt>
                <c:pt idx="2531">
                  <c:v>258.39999999999998</c:v>
                </c:pt>
                <c:pt idx="2532">
                  <c:v>258.5</c:v>
                </c:pt>
                <c:pt idx="2533">
                  <c:v>258.60000000000002</c:v>
                </c:pt>
                <c:pt idx="2534">
                  <c:v>258.7</c:v>
                </c:pt>
                <c:pt idx="2535">
                  <c:v>258.8</c:v>
                </c:pt>
                <c:pt idx="2536">
                  <c:v>258.89999999999998</c:v>
                </c:pt>
                <c:pt idx="2537">
                  <c:v>259</c:v>
                </c:pt>
                <c:pt idx="2538">
                  <c:v>259.10000000000002</c:v>
                </c:pt>
                <c:pt idx="2539">
                  <c:v>259.2</c:v>
                </c:pt>
                <c:pt idx="2540">
                  <c:v>259.3</c:v>
                </c:pt>
                <c:pt idx="2541">
                  <c:v>259.39999999999998</c:v>
                </c:pt>
                <c:pt idx="2542">
                  <c:v>259.5</c:v>
                </c:pt>
                <c:pt idx="2543">
                  <c:v>259.60000000000002</c:v>
                </c:pt>
                <c:pt idx="2544">
                  <c:v>259.7</c:v>
                </c:pt>
                <c:pt idx="2545">
                  <c:v>259.8</c:v>
                </c:pt>
                <c:pt idx="2546">
                  <c:v>259.89999999999998</c:v>
                </c:pt>
                <c:pt idx="2547">
                  <c:v>260</c:v>
                </c:pt>
                <c:pt idx="2548">
                  <c:v>260.10000000000002</c:v>
                </c:pt>
                <c:pt idx="2549">
                  <c:v>260.2</c:v>
                </c:pt>
                <c:pt idx="2550">
                  <c:v>260.3</c:v>
                </c:pt>
                <c:pt idx="2551">
                  <c:v>260.39999999999998</c:v>
                </c:pt>
                <c:pt idx="2552">
                  <c:v>260.5</c:v>
                </c:pt>
                <c:pt idx="2553">
                  <c:v>260.60000000000002</c:v>
                </c:pt>
                <c:pt idx="2554">
                  <c:v>260.7</c:v>
                </c:pt>
                <c:pt idx="2555">
                  <c:v>260.8</c:v>
                </c:pt>
                <c:pt idx="2556">
                  <c:v>260.89999999999998</c:v>
                </c:pt>
                <c:pt idx="2557">
                  <c:v>261</c:v>
                </c:pt>
                <c:pt idx="2558">
                  <c:v>261.10000000000002</c:v>
                </c:pt>
                <c:pt idx="2559">
                  <c:v>261.2</c:v>
                </c:pt>
                <c:pt idx="2560">
                  <c:v>261.3</c:v>
                </c:pt>
                <c:pt idx="2561">
                  <c:v>261.39999999999998</c:v>
                </c:pt>
                <c:pt idx="2562">
                  <c:v>261.5</c:v>
                </c:pt>
                <c:pt idx="2563">
                  <c:v>261.60000000000002</c:v>
                </c:pt>
                <c:pt idx="2564">
                  <c:v>261.7</c:v>
                </c:pt>
                <c:pt idx="2565">
                  <c:v>261.8</c:v>
                </c:pt>
                <c:pt idx="2566">
                  <c:v>261.89999999999998</c:v>
                </c:pt>
                <c:pt idx="2567">
                  <c:v>262</c:v>
                </c:pt>
                <c:pt idx="2568">
                  <c:v>262.10000000000002</c:v>
                </c:pt>
                <c:pt idx="2569">
                  <c:v>262.2</c:v>
                </c:pt>
                <c:pt idx="2570">
                  <c:v>262.3</c:v>
                </c:pt>
                <c:pt idx="2571">
                  <c:v>262.39999999999998</c:v>
                </c:pt>
                <c:pt idx="2572">
                  <c:v>262.5</c:v>
                </c:pt>
                <c:pt idx="2573">
                  <c:v>262.60000000000002</c:v>
                </c:pt>
                <c:pt idx="2574">
                  <c:v>262.7</c:v>
                </c:pt>
                <c:pt idx="2575">
                  <c:v>262.8</c:v>
                </c:pt>
                <c:pt idx="2576">
                  <c:v>262.89999999999998</c:v>
                </c:pt>
                <c:pt idx="2577">
                  <c:v>263</c:v>
                </c:pt>
                <c:pt idx="2578">
                  <c:v>263.10000000000002</c:v>
                </c:pt>
                <c:pt idx="2579">
                  <c:v>263.2</c:v>
                </c:pt>
                <c:pt idx="2580">
                  <c:v>263.3</c:v>
                </c:pt>
                <c:pt idx="2581">
                  <c:v>263.39999999999998</c:v>
                </c:pt>
                <c:pt idx="2582">
                  <c:v>263.5</c:v>
                </c:pt>
                <c:pt idx="2583">
                  <c:v>263.60000000000002</c:v>
                </c:pt>
                <c:pt idx="2584">
                  <c:v>263.7</c:v>
                </c:pt>
                <c:pt idx="2585">
                  <c:v>263.8</c:v>
                </c:pt>
                <c:pt idx="2586">
                  <c:v>263.89999999999998</c:v>
                </c:pt>
                <c:pt idx="2587">
                  <c:v>264</c:v>
                </c:pt>
                <c:pt idx="2588">
                  <c:v>264.10000000000002</c:v>
                </c:pt>
                <c:pt idx="2589">
                  <c:v>264.2</c:v>
                </c:pt>
                <c:pt idx="2590">
                  <c:v>264.3</c:v>
                </c:pt>
                <c:pt idx="2591">
                  <c:v>264.39999999999998</c:v>
                </c:pt>
                <c:pt idx="2592">
                  <c:v>264.5</c:v>
                </c:pt>
                <c:pt idx="2593">
                  <c:v>264.60000000000002</c:v>
                </c:pt>
              </c:numCache>
            </c:numRef>
          </c:yVal>
          <c:smooth val="1"/>
          <c:extLst>
            <c:ext xmlns:c16="http://schemas.microsoft.com/office/drawing/2014/chart" uri="{C3380CC4-5D6E-409C-BE32-E72D297353CC}">
              <c16:uniqueId val="{00000002-30DA-4E8C-AA2C-C41E69A088D1}"/>
            </c:ext>
          </c:extLst>
        </c:ser>
        <c:ser>
          <c:idx val="3"/>
          <c:order val="3"/>
          <c:tx>
            <c:strRef>
              <c:f>'65K_23'!$E$1</c:f>
              <c:strCache>
                <c:ptCount val="1"/>
                <c:pt idx="0">
                  <c:v>2018</c:v>
                </c:pt>
              </c:strCache>
            </c:strRef>
          </c:tx>
          <c:spPr>
            <a:ln w="12700" cap="rnd">
              <a:solidFill>
                <a:schemeClr val="accent4"/>
              </a:solidFill>
              <a:round/>
            </a:ln>
            <a:effectLst/>
          </c:spPr>
          <c:marker>
            <c:symbol val="none"/>
          </c:marker>
          <c:xVal>
            <c:numRef>
              <c:f>'65K_23'!$E$2:$E$2594</c:f>
              <c:numCache>
                <c:formatCode>General</c:formatCode>
                <c:ptCount val="2593"/>
                <c:pt idx="8">
                  <c:v>9.6</c:v>
                </c:pt>
                <c:pt idx="9">
                  <c:v>9.8000000000000007</c:v>
                </c:pt>
                <c:pt idx="10">
                  <c:v>9.6</c:v>
                </c:pt>
                <c:pt idx="11">
                  <c:v>9.9</c:v>
                </c:pt>
                <c:pt idx="12">
                  <c:v>10</c:v>
                </c:pt>
                <c:pt idx="13">
                  <c:v>10.1</c:v>
                </c:pt>
                <c:pt idx="14">
                  <c:v>10</c:v>
                </c:pt>
                <c:pt idx="15">
                  <c:v>10.199999999999999</c:v>
                </c:pt>
                <c:pt idx="16">
                  <c:v>10.1</c:v>
                </c:pt>
                <c:pt idx="17">
                  <c:v>11.1</c:v>
                </c:pt>
                <c:pt idx="18">
                  <c:v>10.4</c:v>
                </c:pt>
                <c:pt idx="19">
                  <c:v>10.5</c:v>
                </c:pt>
                <c:pt idx="20">
                  <c:v>11</c:v>
                </c:pt>
                <c:pt idx="21">
                  <c:v>10.8</c:v>
                </c:pt>
                <c:pt idx="22">
                  <c:v>10.5</c:v>
                </c:pt>
                <c:pt idx="23">
                  <c:v>11.1</c:v>
                </c:pt>
                <c:pt idx="24">
                  <c:v>10.3</c:v>
                </c:pt>
                <c:pt idx="25">
                  <c:v>10.9</c:v>
                </c:pt>
                <c:pt idx="26">
                  <c:v>11</c:v>
                </c:pt>
                <c:pt idx="27">
                  <c:v>11.3</c:v>
                </c:pt>
                <c:pt idx="28">
                  <c:v>11.6</c:v>
                </c:pt>
                <c:pt idx="29">
                  <c:v>11.4</c:v>
                </c:pt>
                <c:pt idx="30">
                  <c:v>11.7</c:v>
                </c:pt>
                <c:pt idx="31">
                  <c:v>10.1</c:v>
                </c:pt>
                <c:pt idx="32">
                  <c:v>11.2</c:v>
                </c:pt>
                <c:pt idx="33">
                  <c:v>10.6</c:v>
                </c:pt>
                <c:pt idx="34">
                  <c:v>11.1</c:v>
                </c:pt>
                <c:pt idx="35">
                  <c:v>10.8</c:v>
                </c:pt>
                <c:pt idx="36">
                  <c:v>10.4</c:v>
                </c:pt>
                <c:pt idx="37">
                  <c:v>10</c:v>
                </c:pt>
                <c:pt idx="38">
                  <c:v>11</c:v>
                </c:pt>
                <c:pt idx="39">
                  <c:v>10.4</c:v>
                </c:pt>
                <c:pt idx="40">
                  <c:v>10.1</c:v>
                </c:pt>
                <c:pt idx="41">
                  <c:v>11.5</c:v>
                </c:pt>
                <c:pt idx="42">
                  <c:v>10.9</c:v>
                </c:pt>
                <c:pt idx="43">
                  <c:v>11.1</c:v>
                </c:pt>
                <c:pt idx="44">
                  <c:v>10.7</c:v>
                </c:pt>
                <c:pt idx="45">
                  <c:v>10.3</c:v>
                </c:pt>
                <c:pt idx="46">
                  <c:v>10.5</c:v>
                </c:pt>
                <c:pt idx="47">
                  <c:v>11.3</c:v>
                </c:pt>
                <c:pt idx="48">
                  <c:v>10.5</c:v>
                </c:pt>
                <c:pt idx="49">
                  <c:v>10.3</c:v>
                </c:pt>
                <c:pt idx="50">
                  <c:v>10.3</c:v>
                </c:pt>
                <c:pt idx="51">
                  <c:v>9.9</c:v>
                </c:pt>
                <c:pt idx="52">
                  <c:v>10.6</c:v>
                </c:pt>
                <c:pt idx="53">
                  <c:v>10.5</c:v>
                </c:pt>
                <c:pt idx="54">
                  <c:v>10.9</c:v>
                </c:pt>
                <c:pt idx="55">
                  <c:v>10.6</c:v>
                </c:pt>
                <c:pt idx="56">
                  <c:v>9.4</c:v>
                </c:pt>
                <c:pt idx="57">
                  <c:v>9.6999999999999993</c:v>
                </c:pt>
                <c:pt idx="58">
                  <c:v>10.5</c:v>
                </c:pt>
                <c:pt idx="59">
                  <c:v>10.6</c:v>
                </c:pt>
                <c:pt idx="60">
                  <c:v>9.6999999999999993</c:v>
                </c:pt>
                <c:pt idx="61">
                  <c:v>10.9</c:v>
                </c:pt>
                <c:pt idx="62">
                  <c:v>10</c:v>
                </c:pt>
                <c:pt idx="63">
                  <c:v>11.3</c:v>
                </c:pt>
                <c:pt idx="64">
                  <c:v>10.8</c:v>
                </c:pt>
                <c:pt idx="65">
                  <c:v>11</c:v>
                </c:pt>
                <c:pt idx="66">
                  <c:v>10.9</c:v>
                </c:pt>
                <c:pt idx="67">
                  <c:v>10</c:v>
                </c:pt>
                <c:pt idx="68">
                  <c:v>10.4</c:v>
                </c:pt>
                <c:pt idx="69">
                  <c:v>10.3</c:v>
                </c:pt>
                <c:pt idx="70">
                  <c:v>11.4</c:v>
                </c:pt>
                <c:pt idx="71">
                  <c:v>11.7</c:v>
                </c:pt>
                <c:pt idx="72">
                  <c:v>11.1</c:v>
                </c:pt>
                <c:pt idx="73">
                  <c:v>10.8</c:v>
                </c:pt>
                <c:pt idx="74">
                  <c:v>9.8000000000000007</c:v>
                </c:pt>
                <c:pt idx="75">
                  <c:v>11.9</c:v>
                </c:pt>
                <c:pt idx="76">
                  <c:v>9.9</c:v>
                </c:pt>
                <c:pt idx="77">
                  <c:v>11.9</c:v>
                </c:pt>
                <c:pt idx="78">
                  <c:v>11.2</c:v>
                </c:pt>
                <c:pt idx="79">
                  <c:v>11</c:v>
                </c:pt>
                <c:pt idx="80">
                  <c:v>12.8</c:v>
                </c:pt>
                <c:pt idx="81">
                  <c:v>11.5</c:v>
                </c:pt>
                <c:pt idx="82">
                  <c:v>11.4</c:v>
                </c:pt>
                <c:pt idx="83">
                  <c:v>11.6</c:v>
                </c:pt>
                <c:pt idx="84">
                  <c:v>12.1</c:v>
                </c:pt>
                <c:pt idx="85">
                  <c:v>11.7</c:v>
                </c:pt>
                <c:pt idx="86">
                  <c:v>12.4</c:v>
                </c:pt>
                <c:pt idx="87">
                  <c:v>12.1</c:v>
                </c:pt>
                <c:pt idx="88">
                  <c:v>11.2</c:v>
                </c:pt>
                <c:pt idx="89">
                  <c:v>12.1</c:v>
                </c:pt>
                <c:pt idx="90">
                  <c:v>12.4</c:v>
                </c:pt>
                <c:pt idx="91">
                  <c:v>10.8</c:v>
                </c:pt>
                <c:pt idx="92">
                  <c:v>11.7</c:v>
                </c:pt>
                <c:pt idx="93">
                  <c:v>12.1</c:v>
                </c:pt>
                <c:pt idx="94">
                  <c:v>12</c:v>
                </c:pt>
                <c:pt idx="95">
                  <c:v>11.6</c:v>
                </c:pt>
                <c:pt idx="96">
                  <c:v>11.9</c:v>
                </c:pt>
                <c:pt idx="97">
                  <c:v>10.5</c:v>
                </c:pt>
                <c:pt idx="98">
                  <c:v>11.8</c:v>
                </c:pt>
                <c:pt idx="99">
                  <c:v>11</c:v>
                </c:pt>
                <c:pt idx="100">
                  <c:v>12.2</c:v>
                </c:pt>
                <c:pt idx="101">
                  <c:v>10.3</c:v>
                </c:pt>
                <c:pt idx="102">
                  <c:v>11.1</c:v>
                </c:pt>
                <c:pt idx="103">
                  <c:v>10.9</c:v>
                </c:pt>
                <c:pt idx="104">
                  <c:v>10.3</c:v>
                </c:pt>
                <c:pt idx="105">
                  <c:v>12.7</c:v>
                </c:pt>
                <c:pt idx="106">
                  <c:v>12.2</c:v>
                </c:pt>
                <c:pt idx="107">
                  <c:v>11</c:v>
                </c:pt>
                <c:pt idx="108">
                  <c:v>12.1</c:v>
                </c:pt>
                <c:pt idx="109">
                  <c:v>12.1</c:v>
                </c:pt>
                <c:pt idx="110">
                  <c:v>11.9</c:v>
                </c:pt>
                <c:pt idx="111">
                  <c:v>11.9</c:v>
                </c:pt>
                <c:pt idx="112">
                  <c:v>13.1</c:v>
                </c:pt>
                <c:pt idx="113">
                  <c:v>11.1</c:v>
                </c:pt>
                <c:pt idx="114">
                  <c:v>13</c:v>
                </c:pt>
                <c:pt idx="115">
                  <c:v>11.8</c:v>
                </c:pt>
                <c:pt idx="116">
                  <c:v>12.3</c:v>
                </c:pt>
                <c:pt idx="117">
                  <c:v>12.8</c:v>
                </c:pt>
                <c:pt idx="118">
                  <c:v>12.9</c:v>
                </c:pt>
                <c:pt idx="119">
                  <c:v>12.2</c:v>
                </c:pt>
                <c:pt idx="120">
                  <c:v>12.7</c:v>
                </c:pt>
                <c:pt idx="121">
                  <c:v>12.3</c:v>
                </c:pt>
                <c:pt idx="122">
                  <c:v>12.9</c:v>
                </c:pt>
                <c:pt idx="123">
                  <c:v>11.6</c:v>
                </c:pt>
                <c:pt idx="124">
                  <c:v>13</c:v>
                </c:pt>
                <c:pt idx="125">
                  <c:v>12.1</c:v>
                </c:pt>
                <c:pt idx="126">
                  <c:v>12.8</c:v>
                </c:pt>
                <c:pt idx="127">
                  <c:v>13.7</c:v>
                </c:pt>
                <c:pt idx="128">
                  <c:v>13.4</c:v>
                </c:pt>
                <c:pt idx="129">
                  <c:v>14.8</c:v>
                </c:pt>
                <c:pt idx="130">
                  <c:v>13.7</c:v>
                </c:pt>
                <c:pt idx="131">
                  <c:v>13.2</c:v>
                </c:pt>
                <c:pt idx="132">
                  <c:v>11.5</c:v>
                </c:pt>
                <c:pt idx="133">
                  <c:v>11.2</c:v>
                </c:pt>
                <c:pt idx="134">
                  <c:v>11.6</c:v>
                </c:pt>
                <c:pt idx="135">
                  <c:v>11.9</c:v>
                </c:pt>
                <c:pt idx="136">
                  <c:v>13.4</c:v>
                </c:pt>
                <c:pt idx="137">
                  <c:v>12.5</c:v>
                </c:pt>
                <c:pt idx="138">
                  <c:v>13.3</c:v>
                </c:pt>
                <c:pt idx="139">
                  <c:v>13.8</c:v>
                </c:pt>
                <c:pt idx="140">
                  <c:v>12.8</c:v>
                </c:pt>
                <c:pt idx="141">
                  <c:v>12.7</c:v>
                </c:pt>
                <c:pt idx="142">
                  <c:v>12.8</c:v>
                </c:pt>
                <c:pt idx="143">
                  <c:v>12.2</c:v>
                </c:pt>
                <c:pt idx="144">
                  <c:v>13.6</c:v>
                </c:pt>
                <c:pt idx="145">
                  <c:v>13.8</c:v>
                </c:pt>
                <c:pt idx="146">
                  <c:v>14.7</c:v>
                </c:pt>
                <c:pt idx="147">
                  <c:v>13.8</c:v>
                </c:pt>
                <c:pt idx="148">
                  <c:v>13.4</c:v>
                </c:pt>
                <c:pt idx="149">
                  <c:v>12.7</c:v>
                </c:pt>
                <c:pt idx="150">
                  <c:v>13.9</c:v>
                </c:pt>
                <c:pt idx="151">
                  <c:v>12.4</c:v>
                </c:pt>
                <c:pt idx="152">
                  <c:v>14.8</c:v>
                </c:pt>
                <c:pt idx="153">
                  <c:v>12.5</c:v>
                </c:pt>
                <c:pt idx="154">
                  <c:v>13.8</c:v>
                </c:pt>
                <c:pt idx="155">
                  <c:v>13.4</c:v>
                </c:pt>
                <c:pt idx="156">
                  <c:v>13</c:v>
                </c:pt>
                <c:pt idx="157">
                  <c:v>14</c:v>
                </c:pt>
                <c:pt idx="158">
                  <c:v>13.1</c:v>
                </c:pt>
                <c:pt idx="159">
                  <c:v>13.6</c:v>
                </c:pt>
                <c:pt idx="160">
                  <c:v>13.1</c:v>
                </c:pt>
                <c:pt idx="161">
                  <c:v>14.5</c:v>
                </c:pt>
                <c:pt idx="162">
                  <c:v>13.8</c:v>
                </c:pt>
                <c:pt idx="163">
                  <c:v>12.7</c:v>
                </c:pt>
                <c:pt idx="164">
                  <c:v>13</c:v>
                </c:pt>
                <c:pt idx="165">
                  <c:v>13.6</c:v>
                </c:pt>
                <c:pt idx="166">
                  <c:v>14.3</c:v>
                </c:pt>
                <c:pt idx="167">
                  <c:v>14.9</c:v>
                </c:pt>
                <c:pt idx="168">
                  <c:v>12.8</c:v>
                </c:pt>
                <c:pt idx="169">
                  <c:v>13.2</c:v>
                </c:pt>
                <c:pt idx="170">
                  <c:v>12.3</c:v>
                </c:pt>
                <c:pt idx="171">
                  <c:v>13.8</c:v>
                </c:pt>
                <c:pt idx="172">
                  <c:v>13.6</c:v>
                </c:pt>
                <c:pt idx="173">
                  <c:v>13</c:v>
                </c:pt>
                <c:pt idx="174">
                  <c:v>12.9</c:v>
                </c:pt>
                <c:pt idx="175">
                  <c:v>12.7</c:v>
                </c:pt>
                <c:pt idx="176">
                  <c:v>13.3</c:v>
                </c:pt>
                <c:pt idx="177">
                  <c:v>13.7</c:v>
                </c:pt>
                <c:pt idx="178">
                  <c:v>13.3</c:v>
                </c:pt>
                <c:pt idx="179">
                  <c:v>12.5</c:v>
                </c:pt>
                <c:pt idx="180">
                  <c:v>12.3</c:v>
                </c:pt>
                <c:pt idx="181">
                  <c:v>12.2</c:v>
                </c:pt>
                <c:pt idx="182">
                  <c:v>12.4</c:v>
                </c:pt>
                <c:pt idx="183">
                  <c:v>12.9</c:v>
                </c:pt>
                <c:pt idx="184">
                  <c:v>12.6</c:v>
                </c:pt>
                <c:pt idx="185">
                  <c:v>12.5</c:v>
                </c:pt>
                <c:pt idx="186">
                  <c:v>14.4</c:v>
                </c:pt>
                <c:pt idx="187">
                  <c:v>12.7</c:v>
                </c:pt>
                <c:pt idx="188">
                  <c:v>13.3</c:v>
                </c:pt>
                <c:pt idx="189">
                  <c:v>12.8</c:v>
                </c:pt>
                <c:pt idx="190">
                  <c:v>13</c:v>
                </c:pt>
                <c:pt idx="191">
                  <c:v>12.7</c:v>
                </c:pt>
                <c:pt idx="192">
                  <c:v>13.3</c:v>
                </c:pt>
                <c:pt idx="193">
                  <c:v>14.9</c:v>
                </c:pt>
                <c:pt idx="194">
                  <c:v>13.2</c:v>
                </c:pt>
                <c:pt idx="195">
                  <c:v>14.1</c:v>
                </c:pt>
                <c:pt idx="196">
                  <c:v>14.5</c:v>
                </c:pt>
                <c:pt idx="197">
                  <c:v>14.4</c:v>
                </c:pt>
                <c:pt idx="198">
                  <c:v>14.8</c:v>
                </c:pt>
                <c:pt idx="199">
                  <c:v>14.6</c:v>
                </c:pt>
                <c:pt idx="200">
                  <c:v>14.6</c:v>
                </c:pt>
                <c:pt idx="201">
                  <c:v>15.4</c:v>
                </c:pt>
                <c:pt idx="202">
                  <c:v>15.2</c:v>
                </c:pt>
                <c:pt idx="203">
                  <c:v>14.6</c:v>
                </c:pt>
                <c:pt idx="204">
                  <c:v>14.2</c:v>
                </c:pt>
                <c:pt idx="205">
                  <c:v>15.1</c:v>
                </c:pt>
                <c:pt idx="206">
                  <c:v>14.6</c:v>
                </c:pt>
                <c:pt idx="207">
                  <c:v>15.3</c:v>
                </c:pt>
                <c:pt idx="208">
                  <c:v>15.2</c:v>
                </c:pt>
                <c:pt idx="209">
                  <c:v>15.6</c:v>
                </c:pt>
                <c:pt idx="210">
                  <c:v>14.8</c:v>
                </c:pt>
                <c:pt idx="211">
                  <c:v>14.7</c:v>
                </c:pt>
                <c:pt idx="212">
                  <c:v>15.9</c:v>
                </c:pt>
                <c:pt idx="213">
                  <c:v>14.2</c:v>
                </c:pt>
                <c:pt idx="214">
                  <c:v>14.8</c:v>
                </c:pt>
                <c:pt idx="215">
                  <c:v>16.5</c:v>
                </c:pt>
                <c:pt idx="216">
                  <c:v>15.9</c:v>
                </c:pt>
                <c:pt idx="217">
                  <c:v>15</c:v>
                </c:pt>
                <c:pt idx="218">
                  <c:v>16.2</c:v>
                </c:pt>
                <c:pt idx="219">
                  <c:v>16.8</c:v>
                </c:pt>
                <c:pt idx="220">
                  <c:v>16.8</c:v>
                </c:pt>
                <c:pt idx="221">
                  <c:v>15.7</c:v>
                </c:pt>
                <c:pt idx="222">
                  <c:v>16.399999999999999</c:v>
                </c:pt>
                <c:pt idx="223">
                  <c:v>16.8</c:v>
                </c:pt>
                <c:pt idx="224">
                  <c:v>15.7</c:v>
                </c:pt>
                <c:pt idx="225">
                  <c:v>16.100000000000001</c:v>
                </c:pt>
                <c:pt idx="226">
                  <c:v>15.7</c:v>
                </c:pt>
                <c:pt idx="227">
                  <c:v>15.6</c:v>
                </c:pt>
                <c:pt idx="228">
                  <c:v>16</c:v>
                </c:pt>
                <c:pt idx="229">
                  <c:v>16.5</c:v>
                </c:pt>
                <c:pt idx="230">
                  <c:v>17.600000000000001</c:v>
                </c:pt>
                <c:pt idx="231">
                  <c:v>16.399999999999999</c:v>
                </c:pt>
                <c:pt idx="232">
                  <c:v>17</c:v>
                </c:pt>
                <c:pt idx="233">
                  <c:v>16.899999999999999</c:v>
                </c:pt>
                <c:pt idx="234">
                  <c:v>17.7</c:v>
                </c:pt>
                <c:pt idx="235">
                  <c:v>17.7</c:v>
                </c:pt>
                <c:pt idx="236">
                  <c:v>18.3</c:v>
                </c:pt>
                <c:pt idx="237">
                  <c:v>18.7</c:v>
                </c:pt>
                <c:pt idx="238">
                  <c:v>19.399999999999999</c:v>
                </c:pt>
                <c:pt idx="239">
                  <c:v>19.8</c:v>
                </c:pt>
                <c:pt idx="240">
                  <c:v>20.6</c:v>
                </c:pt>
                <c:pt idx="241">
                  <c:v>22.1</c:v>
                </c:pt>
                <c:pt idx="242">
                  <c:v>23.6</c:v>
                </c:pt>
                <c:pt idx="243">
                  <c:v>24</c:v>
                </c:pt>
                <c:pt idx="244">
                  <c:v>25.3</c:v>
                </c:pt>
                <c:pt idx="245">
                  <c:v>27.6</c:v>
                </c:pt>
                <c:pt idx="246">
                  <c:v>29.7</c:v>
                </c:pt>
                <c:pt idx="247">
                  <c:v>29.5</c:v>
                </c:pt>
                <c:pt idx="248">
                  <c:v>32.1</c:v>
                </c:pt>
                <c:pt idx="249">
                  <c:v>33.4</c:v>
                </c:pt>
                <c:pt idx="250">
                  <c:v>35.299999999999997</c:v>
                </c:pt>
                <c:pt idx="251">
                  <c:v>37.200000000000003</c:v>
                </c:pt>
                <c:pt idx="252">
                  <c:v>38.299999999999997</c:v>
                </c:pt>
                <c:pt idx="253">
                  <c:v>40.1</c:v>
                </c:pt>
                <c:pt idx="254">
                  <c:v>41.1</c:v>
                </c:pt>
                <c:pt idx="255">
                  <c:v>41.9</c:v>
                </c:pt>
                <c:pt idx="256">
                  <c:v>44.2</c:v>
                </c:pt>
                <c:pt idx="257">
                  <c:v>45.4</c:v>
                </c:pt>
                <c:pt idx="258">
                  <c:v>45.8</c:v>
                </c:pt>
                <c:pt idx="259">
                  <c:v>46.8</c:v>
                </c:pt>
                <c:pt idx="260">
                  <c:v>47.8</c:v>
                </c:pt>
                <c:pt idx="261">
                  <c:v>47.8</c:v>
                </c:pt>
                <c:pt idx="262">
                  <c:v>46.7</c:v>
                </c:pt>
                <c:pt idx="263">
                  <c:v>46.5</c:v>
                </c:pt>
                <c:pt idx="264">
                  <c:v>45.8</c:v>
                </c:pt>
                <c:pt idx="265">
                  <c:v>44.1</c:v>
                </c:pt>
                <c:pt idx="266">
                  <c:v>45.7</c:v>
                </c:pt>
                <c:pt idx="267">
                  <c:v>44.8</c:v>
                </c:pt>
                <c:pt idx="268">
                  <c:v>46</c:v>
                </c:pt>
                <c:pt idx="269">
                  <c:v>44.4</c:v>
                </c:pt>
                <c:pt idx="270">
                  <c:v>45.5</c:v>
                </c:pt>
                <c:pt idx="271">
                  <c:v>45.6</c:v>
                </c:pt>
                <c:pt idx="272">
                  <c:v>44.8</c:v>
                </c:pt>
                <c:pt idx="273">
                  <c:v>44.7</c:v>
                </c:pt>
                <c:pt idx="274">
                  <c:v>45.3</c:v>
                </c:pt>
                <c:pt idx="275">
                  <c:v>45.7</c:v>
                </c:pt>
                <c:pt idx="276">
                  <c:v>45.7</c:v>
                </c:pt>
                <c:pt idx="277">
                  <c:v>44.6</c:v>
                </c:pt>
                <c:pt idx="278">
                  <c:v>45.1</c:v>
                </c:pt>
                <c:pt idx="279">
                  <c:v>45.3</c:v>
                </c:pt>
                <c:pt idx="280">
                  <c:v>45.5</c:v>
                </c:pt>
                <c:pt idx="281">
                  <c:v>46.4</c:v>
                </c:pt>
                <c:pt idx="282">
                  <c:v>47.9</c:v>
                </c:pt>
                <c:pt idx="283">
                  <c:v>46</c:v>
                </c:pt>
                <c:pt idx="284">
                  <c:v>47</c:v>
                </c:pt>
                <c:pt idx="285">
                  <c:v>47.5</c:v>
                </c:pt>
                <c:pt idx="286">
                  <c:v>47.3</c:v>
                </c:pt>
                <c:pt idx="287">
                  <c:v>46.5</c:v>
                </c:pt>
                <c:pt idx="288">
                  <c:v>47.2</c:v>
                </c:pt>
                <c:pt idx="289">
                  <c:v>46.7</c:v>
                </c:pt>
                <c:pt idx="290">
                  <c:v>47.1</c:v>
                </c:pt>
                <c:pt idx="291">
                  <c:v>46.2</c:v>
                </c:pt>
                <c:pt idx="292">
                  <c:v>46.7</c:v>
                </c:pt>
                <c:pt idx="293">
                  <c:v>45.5</c:v>
                </c:pt>
                <c:pt idx="294">
                  <c:v>45.2</c:v>
                </c:pt>
                <c:pt idx="295">
                  <c:v>45</c:v>
                </c:pt>
                <c:pt idx="296">
                  <c:v>44.1</c:v>
                </c:pt>
                <c:pt idx="297">
                  <c:v>43.8</c:v>
                </c:pt>
                <c:pt idx="298">
                  <c:v>41.5</c:v>
                </c:pt>
                <c:pt idx="299">
                  <c:v>41</c:v>
                </c:pt>
                <c:pt idx="300">
                  <c:v>40.200000000000003</c:v>
                </c:pt>
                <c:pt idx="301">
                  <c:v>39.799999999999997</c:v>
                </c:pt>
                <c:pt idx="302">
                  <c:v>39.1</c:v>
                </c:pt>
                <c:pt idx="303">
                  <c:v>37.9</c:v>
                </c:pt>
                <c:pt idx="304">
                  <c:v>37.1</c:v>
                </c:pt>
                <c:pt idx="305">
                  <c:v>37.200000000000003</c:v>
                </c:pt>
                <c:pt idx="306">
                  <c:v>36.200000000000003</c:v>
                </c:pt>
                <c:pt idx="307">
                  <c:v>35</c:v>
                </c:pt>
                <c:pt idx="308">
                  <c:v>35</c:v>
                </c:pt>
                <c:pt idx="309">
                  <c:v>33.700000000000003</c:v>
                </c:pt>
                <c:pt idx="310">
                  <c:v>32.799999999999997</c:v>
                </c:pt>
                <c:pt idx="311">
                  <c:v>30.5</c:v>
                </c:pt>
                <c:pt idx="312">
                  <c:v>31.2</c:v>
                </c:pt>
                <c:pt idx="313">
                  <c:v>29.2</c:v>
                </c:pt>
                <c:pt idx="314">
                  <c:v>30</c:v>
                </c:pt>
                <c:pt idx="315">
                  <c:v>30.1</c:v>
                </c:pt>
                <c:pt idx="316">
                  <c:v>28.7</c:v>
                </c:pt>
                <c:pt idx="317">
                  <c:v>28.8</c:v>
                </c:pt>
                <c:pt idx="318">
                  <c:v>28.2</c:v>
                </c:pt>
                <c:pt idx="319">
                  <c:v>27.7</c:v>
                </c:pt>
                <c:pt idx="320">
                  <c:v>27.4</c:v>
                </c:pt>
                <c:pt idx="321">
                  <c:v>27.2</c:v>
                </c:pt>
                <c:pt idx="322">
                  <c:v>26.8</c:v>
                </c:pt>
                <c:pt idx="323">
                  <c:v>25.7</c:v>
                </c:pt>
                <c:pt idx="324">
                  <c:v>26.5</c:v>
                </c:pt>
                <c:pt idx="325">
                  <c:v>25.9</c:v>
                </c:pt>
                <c:pt idx="326">
                  <c:v>27</c:v>
                </c:pt>
                <c:pt idx="327">
                  <c:v>27.5</c:v>
                </c:pt>
                <c:pt idx="328">
                  <c:v>28.3</c:v>
                </c:pt>
                <c:pt idx="329">
                  <c:v>29</c:v>
                </c:pt>
                <c:pt idx="330">
                  <c:v>30.9</c:v>
                </c:pt>
                <c:pt idx="331">
                  <c:v>32.6</c:v>
                </c:pt>
                <c:pt idx="332">
                  <c:v>31.4</c:v>
                </c:pt>
                <c:pt idx="333">
                  <c:v>25.6</c:v>
                </c:pt>
                <c:pt idx="334">
                  <c:v>24</c:v>
                </c:pt>
                <c:pt idx="335">
                  <c:v>22.4</c:v>
                </c:pt>
                <c:pt idx="336">
                  <c:v>24.1</c:v>
                </c:pt>
                <c:pt idx="337">
                  <c:v>24.6</c:v>
                </c:pt>
                <c:pt idx="338">
                  <c:v>26.6</c:v>
                </c:pt>
                <c:pt idx="339">
                  <c:v>26.2</c:v>
                </c:pt>
                <c:pt idx="340">
                  <c:v>27.4</c:v>
                </c:pt>
                <c:pt idx="341">
                  <c:v>28.2</c:v>
                </c:pt>
                <c:pt idx="342">
                  <c:v>28.4</c:v>
                </c:pt>
                <c:pt idx="343">
                  <c:v>29</c:v>
                </c:pt>
                <c:pt idx="344">
                  <c:v>28.6</c:v>
                </c:pt>
                <c:pt idx="345">
                  <c:v>29.4</c:v>
                </c:pt>
                <c:pt idx="346">
                  <c:v>31.1</c:v>
                </c:pt>
                <c:pt idx="347">
                  <c:v>29.7</c:v>
                </c:pt>
                <c:pt idx="348">
                  <c:v>30.4</c:v>
                </c:pt>
                <c:pt idx="349">
                  <c:v>31.4</c:v>
                </c:pt>
                <c:pt idx="350">
                  <c:v>32.5</c:v>
                </c:pt>
                <c:pt idx="351">
                  <c:v>31.2</c:v>
                </c:pt>
                <c:pt idx="352">
                  <c:v>31.7</c:v>
                </c:pt>
                <c:pt idx="353">
                  <c:v>32.9</c:v>
                </c:pt>
                <c:pt idx="354">
                  <c:v>32.299999999999997</c:v>
                </c:pt>
                <c:pt idx="355">
                  <c:v>32.799999999999997</c:v>
                </c:pt>
                <c:pt idx="356">
                  <c:v>33.5</c:v>
                </c:pt>
                <c:pt idx="357">
                  <c:v>33.200000000000003</c:v>
                </c:pt>
                <c:pt idx="358">
                  <c:v>33.1</c:v>
                </c:pt>
                <c:pt idx="359">
                  <c:v>31.7</c:v>
                </c:pt>
                <c:pt idx="360">
                  <c:v>32.9</c:v>
                </c:pt>
                <c:pt idx="361">
                  <c:v>32.4</c:v>
                </c:pt>
                <c:pt idx="362">
                  <c:v>30.9</c:v>
                </c:pt>
                <c:pt idx="363">
                  <c:v>32.799999999999997</c:v>
                </c:pt>
                <c:pt idx="364">
                  <c:v>32</c:v>
                </c:pt>
                <c:pt idx="365">
                  <c:v>30.2</c:v>
                </c:pt>
                <c:pt idx="366">
                  <c:v>30.2</c:v>
                </c:pt>
                <c:pt idx="367">
                  <c:v>30.5</c:v>
                </c:pt>
                <c:pt idx="368">
                  <c:v>28.5</c:v>
                </c:pt>
                <c:pt idx="369">
                  <c:v>29.1</c:v>
                </c:pt>
                <c:pt idx="370">
                  <c:v>28.1</c:v>
                </c:pt>
                <c:pt idx="371">
                  <c:v>26.3</c:v>
                </c:pt>
                <c:pt idx="372">
                  <c:v>25.7</c:v>
                </c:pt>
                <c:pt idx="373">
                  <c:v>24.5</c:v>
                </c:pt>
                <c:pt idx="374">
                  <c:v>24.6</c:v>
                </c:pt>
                <c:pt idx="375">
                  <c:v>25.3</c:v>
                </c:pt>
                <c:pt idx="376">
                  <c:v>23.2</c:v>
                </c:pt>
                <c:pt idx="377">
                  <c:v>24.1</c:v>
                </c:pt>
                <c:pt idx="378">
                  <c:v>22.5</c:v>
                </c:pt>
                <c:pt idx="379">
                  <c:v>22.2</c:v>
                </c:pt>
                <c:pt idx="380">
                  <c:v>21.1</c:v>
                </c:pt>
                <c:pt idx="381">
                  <c:v>21.5</c:v>
                </c:pt>
                <c:pt idx="382">
                  <c:v>20.3</c:v>
                </c:pt>
                <c:pt idx="383">
                  <c:v>20.9</c:v>
                </c:pt>
                <c:pt idx="384">
                  <c:v>20.8</c:v>
                </c:pt>
                <c:pt idx="385">
                  <c:v>19.8</c:v>
                </c:pt>
                <c:pt idx="386">
                  <c:v>20.6</c:v>
                </c:pt>
                <c:pt idx="387">
                  <c:v>20.6</c:v>
                </c:pt>
                <c:pt idx="388">
                  <c:v>20.8</c:v>
                </c:pt>
                <c:pt idx="389">
                  <c:v>18.399999999999999</c:v>
                </c:pt>
                <c:pt idx="390">
                  <c:v>18.7</c:v>
                </c:pt>
                <c:pt idx="391">
                  <c:v>20.6</c:v>
                </c:pt>
                <c:pt idx="392">
                  <c:v>20.100000000000001</c:v>
                </c:pt>
                <c:pt idx="393">
                  <c:v>20</c:v>
                </c:pt>
                <c:pt idx="394">
                  <c:v>20.7</c:v>
                </c:pt>
                <c:pt idx="395">
                  <c:v>19.8</c:v>
                </c:pt>
                <c:pt idx="396">
                  <c:v>19.7</c:v>
                </c:pt>
                <c:pt idx="397">
                  <c:v>20.5</c:v>
                </c:pt>
                <c:pt idx="398">
                  <c:v>19.399999999999999</c:v>
                </c:pt>
                <c:pt idx="399">
                  <c:v>21.8</c:v>
                </c:pt>
                <c:pt idx="400">
                  <c:v>20.6</c:v>
                </c:pt>
                <c:pt idx="401">
                  <c:v>20.3</c:v>
                </c:pt>
                <c:pt idx="402">
                  <c:v>21</c:v>
                </c:pt>
                <c:pt idx="403">
                  <c:v>20.9</c:v>
                </c:pt>
                <c:pt idx="404">
                  <c:v>19.899999999999999</c:v>
                </c:pt>
                <c:pt idx="405">
                  <c:v>21</c:v>
                </c:pt>
                <c:pt idx="406">
                  <c:v>21.3</c:v>
                </c:pt>
                <c:pt idx="407">
                  <c:v>21.2</c:v>
                </c:pt>
                <c:pt idx="408">
                  <c:v>21.5</c:v>
                </c:pt>
                <c:pt idx="409">
                  <c:v>22.7</c:v>
                </c:pt>
                <c:pt idx="410">
                  <c:v>21.3</c:v>
                </c:pt>
                <c:pt idx="411">
                  <c:v>23.1</c:v>
                </c:pt>
                <c:pt idx="412">
                  <c:v>23.4</c:v>
                </c:pt>
                <c:pt idx="413">
                  <c:v>22.3</c:v>
                </c:pt>
                <c:pt idx="414">
                  <c:v>23.9</c:v>
                </c:pt>
                <c:pt idx="415">
                  <c:v>25.6</c:v>
                </c:pt>
                <c:pt idx="416">
                  <c:v>26.6</c:v>
                </c:pt>
                <c:pt idx="417">
                  <c:v>27.8</c:v>
                </c:pt>
                <c:pt idx="418">
                  <c:v>27.9</c:v>
                </c:pt>
                <c:pt idx="419">
                  <c:v>29.6</c:v>
                </c:pt>
                <c:pt idx="420">
                  <c:v>29.6</c:v>
                </c:pt>
                <c:pt idx="421">
                  <c:v>32</c:v>
                </c:pt>
                <c:pt idx="422">
                  <c:v>33.6</c:v>
                </c:pt>
                <c:pt idx="423">
                  <c:v>33.200000000000003</c:v>
                </c:pt>
                <c:pt idx="424">
                  <c:v>36.6</c:v>
                </c:pt>
                <c:pt idx="425">
                  <c:v>36.9</c:v>
                </c:pt>
                <c:pt idx="426">
                  <c:v>38</c:v>
                </c:pt>
                <c:pt idx="427">
                  <c:v>39.799999999999997</c:v>
                </c:pt>
                <c:pt idx="428">
                  <c:v>41.7</c:v>
                </c:pt>
                <c:pt idx="429">
                  <c:v>43.4</c:v>
                </c:pt>
                <c:pt idx="430">
                  <c:v>45.4</c:v>
                </c:pt>
                <c:pt idx="431">
                  <c:v>46.9</c:v>
                </c:pt>
                <c:pt idx="432">
                  <c:v>47.9</c:v>
                </c:pt>
                <c:pt idx="433">
                  <c:v>50.2</c:v>
                </c:pt>
                <c:pt idx="434">
                  <c:v>49.4</c:v>
                </c:pt>
                <c:pt idx="435">
                  <c:v>49.9</c:v>
                </c:pt>
                <c:pt idx="436">
                  <c:v>52.6</c:v>
                </c:pt>
                <c:pt idx="437">
                  <c:v>52.2</c:v>
                </c:pt>
                <c:pt idx="438">
                  <c:v>53.7</c:v>
                </c:pt>
                <c:pt idx="439">
                  <c:v>54.3</c:v>
                </c:pt>
                <c:pt idx="440">
                  <c:v>53.9</c:v>
                </c:pt>
                <c:pt idx="441">
                  <c:v>54.9</c:v>
                </c:pt>
                <c:pt idx="442">
                  <c:v>57.4</c:v>
                </c:pt>
                <c:pt idx="443">
                  <c:v>56</c:v>
                </c:pt>
                <c:pt idx="444">
                  <c:v>57.8</c:v>
                </c:pt>
                <c:pt idx="445">
                  <c:v>59.5</c:v>
                </c:pt>
                <c:pt idx="446">
                  <c:v>57.4</c:v>
                </c:pt>
                <c:pt idx="447">
                  <c:v>60.5</c:v>
                </c:pt>
                <c:pt idx="448">
                  <c:v>58.9</c:v>
                </c:pt>
                <c:pt idx="449">
                  <c:v>59.1</c:v>
                </c:pt>
                <c:pt idx="450">
                  <c:v>59.7</c:v>
                </c:pt>
                <c:pt idx="451">
                  <c:v>60.4</c:v>
                </c:pt>
                <c:pt idx="452">
                  <c:v>58.9</c:v>
                </c:pt>
                <c:pt idx="453">
                  <c:v>57.1</c:v>
                </c:pt>
                <c:pt idx="454">
                  <c:v>58.1</c:v>
                </c:pt>
                <c:pt idx="455">
                  <c:v>57.7</c:v>
                </c:pt>
                <c:pt idx="456">
                  <c:v>57.7</c:v>
                </c:pt>
                <c:pt idx="457">
                  <c:v>56</c:v>
                </c:pt>
                <c:pt idx="458">
                  <c:v>57.1</c:v>
                </c:pt>
                <c:pt idx="459">
                  <c:v>54.1</c:v>
                </c:pt>
                <c:pt idx="460">
                  <c:v>54.5</c:v>
                </c:pt>
                <c:pt idx="461">
                  <c:v>53.3</c:v>
                </c:pt>
                <c:pt idx="462">
                  <c:v>52.5</c:v>
                </c:pt>
                <c:pt idx="463">
                  <c:v>51.9</c:v>
                </c:pt>
                <c:pt idx="464">
                  <c:v>50.7</c:v>
                </c:pt>
                <c:pt idx="465">
                  <c:v>50</c:v>
                </c:pt>
                <c:pt idx="466">
                  <c:v>49</c:v>
                </c:pt>
                <c:pt idx="467">
                  <c:v>47.8</c:v>
                </c:pt>
                <c:pt idx="468">
                  <c:v>47.5</c:v>
                </c:pt>
                <c:pt idx="469">
                  <c:v>47.7</c:v>
                </c:pt>
                <c:pt idx="470">
                  <c:v>48</c:v>
                </c:pt>
                <c:pt idx="471">
                  <c:v>47.8</c:v>
                </c:pt>
                <c:pt idx="472">
                  <c:v>47.4</c:v>
                </c:pt>
                <c:pt idx="473">
                  <c:v>48.2</c:v>
                </c:pt>
                <c:pt idx="474">
                  <c:v>45.6</c:v>
                </c:pt>
                <c:pt idx="475">
                  <c:v>45</c:v>
                </c:pt>
                <c:pt idx="476">
                  <c:v>46.9</c:v>
                </c:pt>
                <c:pt idx="477">
                  <c:v>47.2</c:v>
                </c:pt>
                <c:pt idx="478">
                  <c:v>46.6</c:v>
                </c:pt>
                <c:pt idx="479">
                  <c:v>47.6</c:v>
                </c:pt>
                <c:pt idx="480">
                  <c:v>47.4</c:v>
                </c:pt>
                <c:pt idx="481">
                  <c:v>47.6</c:v>
                </c:pt>
                <c:pt idx="482">
                  <c:v>48.4</c:v>
                </c:pt>
                <c:pt idx="483">
                  <c:v>47.9</c:v>
                </c:pt>
                <c:pt idx="484">
                  <c:v>47.4</c:v>
                </c:pt>
                <c:pt idx="485">
                  <c:v>48.6</c:v>
                </c:pt>
                <c:pt idx="486">
                  <c:v>49.6</c:v>
                </c:pt>
                <c:pt idx="487">
                  <c:v>48.9</c:v>
                </c:pt>
                <c:pt idx="488">
                  <c:v>48.5</c:v>
                </c:pt>
                <c:pt idx="489">
                  <c:v>49.2</c:v>
                </c:pt>
                <c:pt idx="490">
                  <c:v>49.1</c:v>
                </c:pt>
                <c:pt idx="491">
                  <c:v>50.1</c:v>
                </c:pt>
                <c:pt idx="492">
                  <c:v>49.2</c:v>
                </c:pt>
                <c:pt idx="493">
                  <c:v>50.4</c:v>
                </c:pt>
                <c:pt idx="494">
                  <c:v>50.1</c:v>
                </c:pt>
                <c:pt idx="495">
                  <c:v>51.1</c:v>
                </c:pt>
                <c:pt idx="496">
                  <c:v>50.4</c:v>
                </c:pt>
                <c:pt idx="497">
                  <c:v>51</c:v>
                </c:pt>
                <c:pt idx="498">
                  <c:v>51.6</c:v>
                </c:pt>
                <c:pt idx="499">
                  <c:v>51.7</c:v>
                </c:pt>
                <c:pt idx="500">
                  <c:v>52</c:v>
                </c:pt>
                <c:pt idx="501">
                  <c:v>51.7</c:v>
                </c:pt>
                <c:pt idx="502">
                  <c:v>52.1</c:v>
                </c:pt>
                <c:pt idx="503">
                  <c:v>52.7</c:v>
                </c:pt>
                <c:pt idx="504">
                  <c:v>52.3</c:v>
                </c:pt>
                <c:pt idx="505">
                  <c:v>52.6</c:v>
                </c:pt>
                <c:pt idx="506">
                  <c:v>52.1</c:v>
                </c:pt>
                <c:pt idx="507">
                  <c:v>53</c:v>
                </c:pt>
                <c:pt idx="508">
                  <c:v>52.3</c:v>
                </c:pt>
                <c:pt idx="509">
                  <c:v>54.2</c:v>
                </c:pt>
                <c:pt idx="510">
                  <c:v>53.1</c:v>
                </c:pt>
                <c:pt idx="511">
                  <c:v>52.9</c:v>
                </c:pt>
                <c:pt idx="512">
                  <c:v>53.3</c:v>
                </c:pt>
                <c:pt idx="513">
                  <c:v>52.6</c:v>
                </c:pt>
                <c:pt idx="514">
                  <c:v>53.1</c:v>
                </c:pt>
                <c:pt idx="515">
                  <c:v>52.5</c:v>
                </c:pt>
                <c:pt idx="516">
                  <c:v>51.4</c:v>
                </c:pt>
                <c:pt idx="517">
                  <c:v>53.2</c:v>
                </c:pt>
                <c:pt idx="518">
                  <c:v>53.9</c:v>
                </c:pt>
                <c:pt idx="519">
                  <c:v>52.9</c:v>
                </c:pt>
                <c:pt idx="520">
                  <c:v>51.5</c:v>
                </c:pt>
                <c:pt idx="521">
                  <c:v>51.5</c:v>
                </c:pt>
                <c:pt idx="522">
                  <c:v>52.1</c:v>
                </c:pt>
                <c:pt idx="523">
                  <c:v>51.8</c:v>
                </c:pt>
                <c:pt idx="524">
                  <c:v>50.2</c:v>
                </c:pt>
                <c:pt idx="525">
                  <c:v>51.7</c:v>
                </c:pt>
                <c:pt idx="526">
                  <c:v>51.7</c:v>
                </c:pt>
                <c:pt idx="527">
                  <c:v>51.8</c:v>
                </c:pt>
                <c:pt idx="528">
                  <c:v>51.9</c:v>
                </c:pt>
                <c:pt idx="529">
                  <c:v>52.6</c:v>
                </c:pt>
                <c:pt idx="530">
                  <c:v>54</c:v>
                </c:pt>
                <c:pt idx="531">
                  <c:v>55.7</c:v>
                </c:pt>
                <c:pt idx="532">
                  <c:v>56</c:v>
                </c:pt>
                <c:pt idx="533">
                  <c:v>53.5</c:v>
                </c:pt>
                <c:pt idx="534">
                  <c:v>53.2</c:v>
                </c:pt>
                <c:pt idx="535">
                  <c:v>52.9</c:v>
                </c:pt>
                <c:pt idx="536">
                  <c:v>51.9</c:v>
                </c:pt>
                <c:pt idx="537">
                  <c:v>52.8</c:v>
                </c:pt>
                <c:pt idx="538">
                  <c:v>54.3</c:v>
                </c:pt>
                <c:pt idx="539">
                  <c:v>55.1</c:v>
                </c:pt>
                <c:pt idx="540">
                  <c:v>54.9</c:v>
                </c:pt>
                <c:pt idx="541">
                  <c:v>53.8</c:v>
                </c:pt>
                <c:pt idx="542">
                  <c:v>54.9</c:v>
                </c:pt>
                <c:pt idx="543">
                  <c:v>54.5</c:v>
                </c:pt>
                <c:pt idx="544">
                  <c:v>55.3</c:v>
                </c:pt>
                <c:pt idx="545">
                  <c:v>55.2</c:v>
                </c:pt>
                <c:pt idx="546">
                  <c:v>55</c:v>
                </c:pt>
                <c:pt idx="547">
                  <c:v>55.6</c:v>
                </c:pt>
                <c:pt idx="548">
                  <c:v>55.6</c:v>
                </c:pt>
                <c:pt idx="549">
                  <c:v>54.8</c:v>
                </c:pt>
                <c:pt idx="550">
                  <c:v>55</c:v>
                </c:pt>
                <c:pt idx="551">
                  <c:v>55.2</c:v>
                </c:pt>
                <c:pt idx="552">
                  <c:v>55</c:v>
                </c:pt>
                <c:pt idx="553">
                  <c:v>55</c:v>
                </c:pt>
                <c:pt idx="554">
                  <c:v>55.5</c:v>
                </c:pt>
                <c:pt idx="555">
                  <c:v>54.9</c:v>
                </c:pt>
                <c:pt idx="556">
                  <c:v>53.7</c:v>
                </c:pt>
                <c:pt idx="557">
                  <c:v>53.6</c:v>
                </c:pt>
                <c:pt idx="558">
                  <c:v>53.8</c:v>
                </c:pt>
                <c:pt idx="559">
                  <c:v>53.9</c:v>
                </c:pt>
                <c:pt idx="560">
                  <c:v>53.1</c:v>
                </c:pt>
                <c:pt idx="561">
                  <c:v>54.6</c:v>
                </c:pt>
                <c:pt idx="562">
                  <c:v>53.1</c:v>
                </c:pt>
                <c:pt idx="563">
                  <c:v>53.3</c:v>
                </c:pt>
                <c:pt idx="564">
                  <c:v>53.2</c:v>
                </c:pt>
                <c:pt idx="565">
                  <c:v>52.5</c:v>
                </c:pt>
                <c:pt idx="566">
                  <c:v>53.5</c:v>
                </c:pt>
                <c:pt idx="567">
                  <c:v>52.9</c:v>
                </c:pt>
                <c:pt idx="568">
                  <c:v>53.8</c:v>
                </c:pt>
                <c:pt idx="569">
                  <c:v>52.3</c:v>
                </c:pt>
                <c:pt idx="570">
                  <c:v>53.6</c:v>
                </c:pt>
                <c:pt idx="571">
                  <c:v>52.6</c:v>
                </c:pt>
                <c:pt idx="572">
                  <c:v>55.3</c:v>
                </c:pt>
                <c:pt idx="573">
                  <c:v>54.3</c:v>
                </c:pt>
                <c:pt idx="574">
                  <c:v>56.9</c:v>
                </c:pt>
                <c:pt idx="575">
                  <c:v>55.8</c:v>
                </c:pt>
                <c:pt idx="576">
                  <c:v>56.7</c:v>
                </c:pt>
                <c:pt idx="577">
                  <c:v>56.5</c:v>
                </c:pt>
                <c:pt idx="578">
                  <c:v>55.8</c:v>
                </c:pt>
                <c:pt idx="579">
                  <c:v>56.2</c:v>
                </c:pt>
                <c:pt idx="580">
                  <c:v>56.8</c:v>
                </c:pt>
                <c:pt idx="581">
                  <c:v>59</c:v>
                </c:pt>
                <c:pt idx="582">
                  <c:v>58</c:v>
                </c:pt>
                <c:pt idx="583">
                  <c:v>58.9</c:v>
                </c:pt>
                <c:pt idx="584">
                  <c:v>59.5</c:v>
                </c:pt>
                <c:pt idx="585">
                  <c:v>59</c:v>
                </c:pt>
                <c:pt idx="586">
                  <c:v>58.9</c:v>
                </c:pt>
                <c:pt idx="587">
                  <c:v>59</c:v>
                </c:pt>
                <c:pt idx="588">
                  <c:v>59.1</c:v>
                </c:pt>
                <c:pt idx="589">
                  <c:v>59.8</c:v>
                </c:pt>
                <c:pt idx="590">
                  <c:v>58.9</c:v>
                </c:pt>
                <c:pt idx="591">
                  <c:v>58.2</c:v>
                </c:pt>
                <c:pt idx="592">
                  <c:v>57.6</c:v>
                </c:pt>
                <c:pt idx="593">
                  <c:v>58.3</c:v>
                </c:pt>
                <c:pt idx="594">
                  <c:v>57.6</c:v>
                </c:pt>
                <c:pt idx="595">
                  <c:v>57.2</c:v>
                </c:pt>
                <c:pt idx="596">
                  <c:v>56.2</c:v>
                </c:pt>
                <c:pt idx="597">
                  <c:v>55.9</c:v>
                </c:pt>
                <c:pt idx="598">
                  <c:v>55.9</c:v>
                </c:pt>
                <c:pt idx="599">
                  <c:v>55.6</c:v>
                </c:pt>
                <c:pt idx="600">
                  <c:v>55.1</c:v>
                </c:pt>
                <c:pt idx="601">
                  <c:v>56.8</c:v>
                </c:pt>
                <c:pt idx="602">
                  <c:v>55.1</c:v>
                </c:pt>
                <c:pt idx="603">
                  <c:v>55.9</c:v>
                </c:pt>
                <c:pt idx="604">
                  <c:v>56.8</c:v>
                </c:pt>
                <c:pt idx="605">
                  <c:v>57.3</c:v>
                </c:pt>
                <c:pt idx="606">
                  <c:v>56.3</c:v>
                </c:pt>
                <c:pt idx="607">
                  <c:v>57.5</c:v>
                </c:pt>
                <c:pt idx="608">
                  <c:v>57.4</c:v>
                </c:pt>
                <c:pt idx="609">
                  <c:v>57.9</c:v>
                </c:pt>
                <c:pt idx="610">
                  <c:v>56.7</c:v>
                </c:pt>
                <c:pt idx="611">
                  <c:v>57.9</c:v>
                </c:pt>
                <c:pt idx="612">
                  <c:v>58.4</c:v>
                </c:pt>
                <c:pt idx="613">
                  <c:v>57.9</c:v>
                </c:pt>
                <c:pt idx="614">
                  <c:v>59.6</c:v>
                </c:pt>
                <c:pt idx="615">
                  <c:v>60.1</c:v>
                </c:pt>
                <c:pt idx="616">
                  <c:v>60.7</c:v>
                </c:pt>
                <c:pt idx="617">
                  <c:v>60.3</c:v>
                </c:pt>
                <c:pt idx="618">
                  <c:v>61.9</c:v>
                </c:pt>
                <c:pt idx="619">
                  <c:v>61.6</c:v>
                </c:pt>
                <c:pt idx="620">
                  <c:v>63.2</c:v>
                </c:pt>
                <c:pt idx="621">
                  <c:v>62.6</c:v>
                </c:pt>
                <c:pt idx="622">
                  <c:v>64.099999999999994</c:v>
                </c:pt>
                <c:pt idx="623">
                  <c:v>64.900000000000006</c:v>
                </c:pt>
                <c:pt idx="624">
                  <c:v>65</c:v>
                </c:pt>
                <c:pt idx="625">
                  <c:v>67</c:v>
                </c:pt>
                <c:pt idx="626">
                  <c:v>67.3</c:v>
                </c:pt>
                <c:pt idx="627">
                  <c:v>68</c:v>
                </c:pt>
                <c:pt idx="628">
                  <c:v>67.900000000000006</c:v>
                </c:pt>
                <c:pt idx="629">
                  <c:v>68.8</c:v>
                </c:pt>
                <c:pt idx="630">
                  <c:v>69.5</c:v>
                </c:pt>
                <c:pt idx="631">
                  <c:v>69.900000000000006</c:v>
                </c:pt>
                <c:pt idx="632">
                  <c:v>69</c:v>
                </c:pt>
                <c:pt idx="633">
                  <c:v>70.099999999999994</c:v>
                </c:pt>
                <c:pt idx="634">
                  <c:v>69.3</c:v>
                </c:pt>
                <c:pt idx="635">
                  <c:v>69.599999999999994</c:v>
                </c:pt>
                <c:pt idx="636">
                  <c:v>70.900000000000006</c:v>
                </c:pt>
                <c:pt idx="637">
                  <c:v>70.400000000000006</c:v>
                </c:pt>
                <c:pt idx="638">
                  <c:v>70.599999999999994</c:v>
                </c:pt>
                <c:pt idx="639">
                  <c:v>70.099999999999994</c:v>
                </c:pt>
                <c:pt idx="640">
                  <c:v>70.2</c:v>
                </c:pt>
                <c:pt idx="641">
                  <c:v>70.5</c:v>
                </c:pt>
                <c:pt idx="642">
                  <c:v>69.2</c:v>
                </c:pt>
                <c:pt idx="643">
                  <c:v>69</c:v>
                </c:pt>
                <c:pt idx="644">
                  <c:v>70.2</c:v>
                </c:pt>
                <c:pt idx="645">
                  <c:v>69.2</c:v>
                </c:pt>
                <c:pt idx="646">
                  <c:v>69.599999999999994</c:v>
                </c:pt>
                <c:pt idx="647">
                  <c:v>69.7</c:v>
                </c:pt>
                <c:pt idx="648">
                  <c:v>69.099999999999994</c:v>
                </c:pt>
                <c:pt idx="649">
                  <c:v>69.099999999999994</c:v>
                </c:pt>
                <c:pt idx="650">
                  <c:v>69</c:v>
                </c:pt>
                <c:pt idx="651">
                  <c:v>69.7</c:v>
                </c:pt>
                <c:pt idx="652">
                  <c:v>67.2</c:v>
                </c:pt>
                <c:pt idx="653">
                  <c:v>68.2</c:v>
                </c:pt>
                <c:pt idx="654">
                  <c:v>68.3</c:v>
                </c:pt>
                <c:pt idx="655">
                  <c:v>68.8</c:v>
                </c:pt>
                <c:pt idx="656">
                  <c:v>68.599999999999994</c:v>
                </c:pt>
                <c:pt idx="657">
                  <c:v>66.400000000000006</c:v>
                </c:pt>
                <c:pt idx="658">
                  <c:v>67.2</c:v>
                </c:pt>
                <c:pt idx="659">
                  <c:v>66.400000000000006</c:v>
                </c:pt>
                <c:pt idx="660">
                  <c:v>66.2</c:v>
                </c:pt>
                <c:pt idx="661">
                  <c:v>66</c:v>
                </c:pt>
                <c:pt idx="662">
                  <c:v>65.3</c:v>
                </c:pt>
                <c:pt idx="663">
                  <c:v>64.400000000000006</c:v>
                </c:pt>
                <c:pt idx="664">
                  <c:v>63.1</c:v>
                </c:pt>
                <c:pt idx="665">
                  <c:v>63</c:v>
                </c:pt>
                <c:pt idx="666">
                  <c:v>64.900000000000006</c:v>
                </c:pt>
                <c:pt idx="667">
                  <c:v>62.4</c:v>
                </c:pt>
                <c:pt idx="668">
                  <c:v>63.7</c:v>
                </c:pt>
                <c:pt idx="669">
                  <c:v>62.7</c:v>
                </c:pt>
                <c:pt idx="670">
                  <c:v>62.8</c:v>
                </c:pt>
                <c:pt idx="671">
                  <c:v>62</c:v>
                </c:pt>
                <c:pt idx="672">
                  <c:v>62.6</c:v>
                </c:pt>
                <c:pt idx="673">
                  <c:v>62.3</c:v>
                </c:pt>
                <c:pt idx="674">
                  <c:v>62</c:v>
                </c:pt>
                <c:pt idx="675">
                  <c:v>61.3</c:v>
                </c:pt>
                <c:pt idx="676">
                  <c:v>61.1</c:v>
                </c:pt>
                <c:pt idx="677">
                  <c:v>61.2</c:v>
                </c:pt>
                <c:pt idx="678">
                  <c:v>61.3</c:v>
                </c:pt>
                <c:pt idx="679">
                  <c:v>58.6</c:v>
                </c:pt>
                <c:pt idx="680">
                  <c:v>59.2</c:v>
                </c:pt>
                <c:pt idx="681">
                  <c:v>58.5</c:v>
                </c:pt>
                <c:pt idx="682">
                  <c:v>58.5</c:v>
                </c:pt>
                <c:pt idx="683">
                  <c:v>58.1</c:v>
                </c:pt>
                <c:pt idx="684">
                  <c:v>57.7</c:v>
                </c:pt>
                <c:pt idx="685">
                  <c:v>56.4</c:v>
                </c:pt>
                <c:pt idx="686">
                  <c:v>56.9</c:v>
                </c:pt>
                <c:pt idx="687">
                  <c:v>55.6</c:v>
                </c:pt>
                <c:pt idx="688">
                  <c:v>56.7</c:v>
                </c:pt>
                <c:pt idx="689">
                  <c:v>56.4</c:v>
                </c:pt>
                <c:pt idx="690">
                  <c:v>55.5</c:v>
                </c:pt>
                <c:pt idx="691">
                  <c:v>54.4</c:v>
                </c:pt>
                <c:pt idx="692">
                  <c:v>53.8</c:v>
                </c:pt>
                <c:pt idx="693">
                  <c:v>53.3</c:v>
                </c:pt>
                <c:pt idx="694">
                  <c:v>53.9</c:v>
                </c:pt>
                <c:pt idx="695">
                  <c:v>53.6</c:v>
                </c:pt>
                <c:pt idx="696">
                  <c:v>53.4</c:v>
                </c:pt>
                <c:pt idx="697">
                  <c:v>53.2</c:v>
                </c:pt>
                <c:pt idx="698">
                  <c:v>53.5</c:v>
                </c:pt>
                <c:pt idx="699">
                  <c:v>52.1</c:v>
                </c:pt>
                <c:pt idx="700">
                  <c:v>52.5</c:v>
                </c:pt>
                <c:pt idx="701">
                  <c:v>51.9</c:v>
                </c:pt>
                <c:pt idx="702">
                  <c:v>51.2</c:v>
                </c:pt>
                <c:pt idx="703">
                  <c:v>50.7</c:v>
                </c:pt>
                <c:pt idx="704">
                  <c:v>50.4</c:v>
                </c:pt>
                <c:pt idx="705">
                  <c:v>50.8</c:v>
                </c:pt>
                <c:pt idx="706">
                  <c:v>51.5</c:v>
                </c:pt>
                <c:pt idx="707">
                  <c:v>49.3</c:v>
                </c:pt>
                <c:pt idx="708">
                  <c:v>49.1</c:v>
                </c:pt>
                <c:pt idx="709">
                  <c:v>48.3</c:v>
                </c:pt>
                <c:pt idx="710">
                  <c:v>48.3</c:v>
                </c:pt>
                <c:pt idx="711">
                  <c:v>47.4</c:v>
                </c:pt>
                <c:pt idx="712">
                  <c:v>47.5</c:v>
                </c:pt>
                <c:pt idx="713">
                  <c:v>47.5</c:v>
                </c:pt>
                <c:pt idx="714">
                  <c:v>45.8</c:v>
                </c:pt>
                <c:pt idx="715">
                  <c:v>46.1</c:v>
                </c:pt>
                <c:pt idx="716">
                  <c:v>45.5</c:v>
                </c:pt>
                <c:pt idx="717">
                  <c:v>45</c:v>
                </c:pt>
                <c:pt idx="718">
                  <c:v>45.5</c:v>
                </c:pt>
                <c:pt idx="719">
                  <c:v>44.5</c:v>
                </c:pt>
                <c:pt idx="720">
                  <c:v>42.9</c:v>
                </c:pt>
                <c:pt idx="721">
                  <c:v>43.4</c:v>
                </c:pt>
                <c:pt idx="722">
                  <c:v>44.8</c:v>
                </c:pt>
                <c:pt idx="723">
                  <c:v>43</c:v>
                </c:pt>
                <c:pt idx="724">
                  <c:v>42.4</c:v>
                </c:pt>
                <c:pt idx="725">
                  <c:v>43.5</c:v>
                </c:pt>
                <c:pt idx="726">
                  <c:v>43.8</c:v>
                </c:pt>
                <c:pt idx="727">
                  <c:v>42.2</c:v>
                </c:pt>
                <c:pt idx="728">
                  <c:v>43.9</c:v>
                </c:pt>
                <c:pt idx="729">
                  <c:v>42.6</c:v>
                </c:pt>
                <c:pt idx="730">
                  <c:v>42.8</c:v>
                </c:pt>
                <c:pt idx="731">
                  <c:v>43.5</c:v>
                </c:pt>
                <c:pt idx="732">
                  <c:v>44.9</c:v>
                </c:pt>
                <c:pt idx="733">
                  <c:v>44.9</c:v>
                </c:pt>
                <c:pt idx="734">
                  <c:v>42.5</c:v>
                </c:pt>
                <c:pt idx="735">
                  <c:v>41.1</c:v>
                </c:pt>
                <c:pt idx="736">
                  <c:v>41.3</c:v>
                </c:pt>
                <c:pt idx="737">
                  <c:v>41.4</c:v>
                </c:pt>
                <c:pt idx="738">
                  <c:v>40</c:v>
                </c:pt>
                <c:pt idx="739">
                  <c:v>41.5</c:v>
                </c:pt>
                <c:pt idx="740">
                  <c:v>42.8</c:v>
                </c:pt>
                <c:pt idx="741">
                  <c:v>42.5</c:v>
                </c:pt>
                <c:pt idx="742">
                  <c:v>41.7</c:v>
                </c:pt>
                <c:pt idx="743">
                  <c:v>41.4</c:v>
                </c:pt>
                <c:pt idx="744">
                  <c:v>41.1</c:v>
                </c:pt>
                <c:pt idx="745">
                  <c:v>40.6</c:v>
                </c:pt>
                <c:pt idx="746">
                  <c:v>40.6</c:v>
                </c:pt>
                <c:pt idx="747">
                  <c:v>39.6</c:v>
                </c:pt>
                <c:pt idx="748">
                  <c:v>39.299999999999997</c:v>
                </c:pt>
                <c:pt idx="749">
                  <c:v>37.1</c:v>
                </c:pt>
                <c:pt idx="750">
                  <c:v>37.700000000000003</c:v>
                </c:pt>
                <c:pt idx="751">
                  <c:v>37</c:v>
                </c:pt>
                <c:pt idx="752">
                  <c:v>36.299999999999997</c:v>
                </c:pt>
                <c:pt idx="753">
                  <c:v>35.200000000000003</c:v>
                </c:pt>
                <c:pt idx="754">
                  <c:v>34.299999999999997</c:v>
                </c:pt>
                <c:pt idx="755">
                  <c:v>34.1</c:v>
                </c:pt>
                <c:pt idx="756">
                  <c:v>32.799999999999997</c:v>
                </c:pt>
                <c:pt idx="757">
                  <c:v>32.4</c:v>
                </c:pt>
                <c:pt idx="758">
                  <c:v>32.700000000000003</c:v>
                </c:pt>
                <c:pt idx="759">
                  <c:v>30.9</c:v>
                </c:pt>
                <c:pt idx="760">
                  <c:v>30.5</c:v>
                </c:pt>
                <c:pt idx="761">
                  <c:v>30.3</c:v>
                </c:pt>
                <c:pt idx="762">
                  <c:v>29.8</c:v>
                </c:pt>
                <c:pt idx="763">
                  <c:v>28.4</c:v>
                </c:pt>
                <c:pt idx="764">
                  <c:v>28.4</c:v>
                </c:pt>
                <c:pt idx="765">
                  <c:v>28.7</c:v>
                </c:pt>
                <c:pt idx="766">
                  <c:v>28.5</c:v>
                </c:pt>
                <c:pt idx="767">
                  <c:v>27.7</c:v>
                </c:pt>
                <c:pt idx="768">
                  <c:v>25.8</c:v>
                </c:pt>
                <c:pt idx="769">
                  <c:v>26.5</c:v>
                </c:pt>
                <c:pt idx="770">
                  <c:v>25.6</c:v>
                </c:pt>
                <c:pt idx="771">
                  <c:v>27.1</c:v>
                </c:pt>
                <c:pt idx="772">
                  <c:v>26.7</c:v>
                </c:pt>
                <c:pt idx="773">
                  <c:v>25.5</c:v>
                </c:pt>
                <c:pt idx="774">
                  <c:v>24.1</c:v>
                </c:pt>
                <c:pt idx="775">
                  <c:v>24.3</c:v>
                </c:pt>
                <c:pt idx="776">
                  <c:v>25.2</c:v>
                </c:pt>
                <c:pt idx="777">
                  <c:v>24.7</c:v>
                </c:pt>
                <c:pt idx="778">
                  <c:v>23.2</c:v>
                </c:pt>
                <c:pt idx="779">
                  <c:v>23.5</c:v>
                </c:pt>
                <c:pt idx="780">
                  <c:v>23.1</c:v>
                </c:pt>
                <c:pt idx="781">
                  <c:v>22.2</c:v>
                </c:pt>
                <c:pt idx="782">
                  <c:v>24.4</c:v>
                </c:pt>
                <c:pt idx="783">
                  <c:v>21.9</c:v>
                </c:pt>
                <c:pt idx="784">
                  <c:v>22</c:v>
                </c:pt>
                <c:pt idx="785">
                  <c:v>21.9</c:v>
                </c:pt>
                <c:pt idx="786">
                  <c:v>21.3</c:v>
                </c:pt>
                <c:pt idx="787">
                  <c:v>20.8</c:v>
                </c:pt>
                <c:pt idx="788">
                  <c:v>19.899999999999999</c:v>
                </c:pt>
                <c:pt idx="789">
                  <c:v>19.2</c:v>
                </c:pt>
                <c:pt idx="790">
                  <c:v>20.100000000000001</c:v>
                </c:pt>
                <c:pt idx="791">
                  <c:v>19.3</c:v>
                </c:pt>
                <c:pt idx="792">
                  <c:v>19.5</c:v>
                </c:pt>
                <c:pt idx="793">
                  <c:v>18.8</c:v>
                </c:pt>
                <c:pt idx="794">
                  <c:v>18.8</c:v>
                </c:pt>
                <c:pt idx="795">
                  <c:v>17.7</c:v>
                </c:pt>
                <c:pt idx="796">
                  <c:v>19</c:v>
                </c:pt>
                <c:pt idx="797">
                  <c:v>17.899999999999999</c:v>
                </c:pt>
                <c:pt idx="798">
                  <c:v>18.2</c:v>
                </c:pt>
                <c:pt idx="799">
                  <c:v>18.100000000000001</c:v>
                </c:pt>
                <c:pt idx="800">
                  <c:v>17.3</c:v>
                </c:pt>
                <c:pt idx="801">
                  <c:v>18.399999999999999</c:v>
                </c:pt>
                <c:pt idx="802">
                  <c:v>17.399999999999999</c:v>
                </c:pt>
                <c:pt idx="803">
                  <c:v>17.8</c:v>
                </c:pt>
                <c:pt idx="804">
                  <c:v>18.899999999999999</c:v>
                </c:pt>
                <c:pt idx="805">
                  <c:v>18.100000000000001</c:v>
                </c:pt>
                <c:pt idx="806">
                  <c:v>17.2</c:v>
                </c:pt>
                <c:pt idx="807">
                  <c:v>16.600000000000001</c:v>
                </c:pt>
                <c:pt idx="808">
                  <c:v>16.600000000000001</c:v>
                </c:pt>
                <c:pt idx="809">
                  <c:v>17.899999999999999</c:v>
                </c:pt>
                <c:pt idx="810">
                  <c:v>16.7</c:v>
                </c:pt>
                <c:pt idx="811">
                  <c:v>17.100000000000001</c:v>
                </c:pt>
                <c:pt idx="812">
                  <c:v>17.399999999999999</c:v>
                </c:pt>
                <c:pt idx="813">
                  <c:v>16.100000000000001</c:v>
                </c:pt>
                <c:pt idx="814">
                  <c:v>16.3</c:v>
                </c:pt>
                <c:pt idx="815">
                  <c:v>16.7</c:v>
                </c:pt>
                <c:pt idx="816">
                  <c:v>16.100000000000001</c:v>
                </c:pt>
                <c:pt idx="817">
                  <c:v>16.5</c:v>
                </c:pt>
                <c:pt idx="818">
                  <c:v>16.2</c:v>
                </c:pt>
                <c:pt idx="819">
                  <c:v>16.899999999999999</c:v>
                </c:pt>
                <c:pt idx="820">
                  <c:v>16.100000000000001</c:v>
                </c:pt>
                <c:pt idx="821">
                  <c:v>16</c:v>
                </c:pt>
                <c:pt idx="822">
                  <c:v>15.7</c:v>
                </c:pt>
                <c:pt idx="823">
                  <c:v>14.9</c:v>
                </c:pt>
                <c:pt idx="824">
                  <c:v>16</c:v>
                </c:pt>
                <c:pt idx="825">
                  <c:v>16.5</c:v>
                </c:pt>
                <c:pt idx="826">
                  <c:v>16.100000000000001</c:v>
                </c:pt>
                <c:pt idx="827">
                  <c:v>16.100000000000001</c:v>
                </c:pt>
                <c:pt idx="828">
                  <c:v>16.399999999999999</c:v>
                </c:pt>
                <c:pt idx="829">
                  <c:v>15.2</c:v>
                </c:pt>
                <c:pt idx="830">
                  <c:v>16.2</c:v>
                </c:pt>
                <c:pt idx="831">
                  <c:v>16.600000000000001</c:v>
                </c:pt>
                <c:pt idx="832">
                  <c:v>16.100000000000001</c:v>
                </c:pt>
                <c:pt idx="833">
                  <c:v>15.9</c:v>
                </c:pt>
                <c:pt idx="834">
                  <c:v>17.7</c:v>
                </c:pt>
                <c:pt idx="835">
                  <c:v>16.8</c:v>
                </c:pt>
                <c:pt idx="836">
                  <c:v>16.399999999999999</c:v>
                </c:pt>
                <c:pt idx="837">
                  <c:v>16.8</c:v>
                </c:pt>
                <c:pt idx="838">
                  <c:v>15.8</c:v>
                </c:pt>
                <c:pt idx="839">
                  <c:v>16.399999999999999</c:v>
                </c:pt>
                <c:pt idx="840">
                  <c:v>15.8</c:v>
                </c:pt>
                <c:pt idx="841">
                  <c:v>16.100000000000001</c:v>
                </c:pt>
                <c:pt idx="842">
                  <c:v>16.600000000000001</c:v>
                </c:pt>
                <c:pt idx="843">
                  <c:v>15.6</c:v>
                </c:pt>
                <c:pt idx="844">
                  <c:v>16.100000000000001</c:v>
                </c:pt>
                <c:pt idx="845">
                  <c:v>17.7</c:v>
                </c:pt>
                <c:pt idx="846">
                  <c:v>15.9</c:v>
                </c:pt>
                <c:pt idx="847">
                  <c:v>15.8</c:v>
                </c:pt>
                <c:pt idx="848">
                  <c:v>16.5</c:v>
                </c:pt>
                <c:pt idx="849">
                  <c:v>17.7</c:v>
                </c:pt>
                <c:pt idx="850">
                  <c:v>16.399999999999999</c:v>
                </c:pt>
                <c:pt idx="851">
                  <c:v>16.399999999999999</c:v>
                </c:pt>
                <c:pt idx="852">
                  <c:v>18.2</c:v>
                </c:pt>
                <c:pt idx="853">
                  <c:v>17.3</c:v>
                </c:pt>
                <c:pt idx="854">
                  <c:v>15.6</c:v>
                </c:pt>
                <c:pt idx="855">
                  <c:v>17.7</c:v>
                </c:pt>
                <c:pt idx="856">
                  <c:v>17</c:v>
                </c:pt>
                <c:pt idx="857">
                  <c:v>16.399999999999999</c:v>
                </c:pt>
                <c:pt idx="858">
                  <c:v>16.7</c:v>
                </c:pt>
                <c:pt idx="859">
                  <c:v>18</c:v>
                </c:pt>
                <c:pt idx="860">
                  <c:v>16.399999999999999</c:v>
                </c:pt>
                <c:pt idx="861">
                  <c:v>16.2</c:v>
                </c:pt>
                <c:pt idx="862">
                  <c:v>16.5</c:v>
                </c:pt>
                <c:pt idx="863">
                  <c:v>16.7</c:v>
                </c:pt>
                <c:pt idx="864">
                  <c:v>16.899999999999999</c:v>
                </c:pt>
                <c:pt idx="865">
                  <c:v>17.2</c:v>
                </c:pt>
                <c:pt idx="866">
                  <c:v>16.899999999999999</c:v>
                </c:pt>
                <c:pt idx="867">
                  <c:v>17</c:v>
                </c:pt>
                <c:pt idx="868">
                  <c:v>15.7</c:v>
                </c:pt>
                <c:pt idx="869">
                  <c:v>17.399999999999999</c:v>
                </c:pt>
                <c:pt idx="870">
                  <c:v>18.8</c:v>
                </c:pt>
                <c:pt idx="871">
                  <c:v>17.3</c:v>
                </c:pt>
                <c:pt idx="872">
                  <c:v>17.600000000000001</c:v>
                </c:pt>
                <c:pt idx="873">
                  <c:v>16.7</c:v>
                </c:pt>
                <c:pt idx="874">
                  <c:v>16.8</c:v>
                </c:pt>
                <c:pt idx="875">
                  <c:v>16.8</c:v>
                </c:pt>
                <c:pt idx="876">
                  <c:v>16.7</c:v>
                </c:pt>
                <c:pt idx="877">
                  <c:v>17.2</c:v>
                </c:pt>
                <c:pt idx="878">
                  <c:v>16.8</c:v>
                </c:pt>
                <c:pt idx="879">
                  <c:v>17.5</c:v>
                </c:pt>
                <c:pt idx="880">
                  <c:v>17.7</c:v>
                </c:pt>
                <c:pt idx="881">
                  <c:v>16.899999999999999</c:v>
                </c:pt>
                <c:pt idx="882">
                  <c:v>16.2</c:v>
                </c:pt>
                <c:pt idx="883">
                  <c:v>18</c:v>
                </c:pt>
                <c:pt idx="884">
                  <c:v>14.4</c:v>
                </c:pt>
                <c:pt idx="885">
                  <c:v>14.8</c:v>
                </c:pt>
                <c:pt idx="886">
                  <c:v>17.600000000000001</c:v>
                </c:pt>
                <c:pt idx="887">
                  <c:v>15.8</c:v>
                </c:pt>
                <c:pt idx="888">
                  <c:v>18.5</c:v>
                </c:pt>
                <c:pt idx="889">
                  <c:v>15.8</c:v>
                </c:pt>
                <c:pt idx="890">
                  <c:v>16.899999999999999</c:v>
                </c:pt>
                <c:pt idx="891">
                  <c:v>17.899999999999999</c:v>
                </c:pt>
                <c:pt idx="892">
                  <c:v>19.8</c:v>
                </c:pt>
                <c:pt idx="893">
                  <c:v>17.399999999999999</c:v>
                </c:pt>
                <c:pt idx="894">
                  <c:v>18.2</c:v>
                </c:pt>
                <c:pt idx="895">
                  <c:v>17.5</c:v>
                </c:pt>
                <c:pt idx="896">
                  <c:v>18</c:v>
                </c:pt>
                <c:pt idx="897">
                  <c:v>17.899999999999999</c:v>
                </c:pt>
                <c:pt idx="898">
                  <c:v>17.8</c:v>
                </c:pt>
                <c:pt idx="899">
                  <c:v>18.399999999999999</c:v>
                </c:pt>
                <c:pt idx="900">
                  <c:v>18.600000000000001</c:v>
                </c:pt>
                <c:pt idx="901">
                  <c:v>17.5</c:v>
                </c:pt>
                <c:pt idx="902">
                  <c:v>17.8</c:v>
                </c:pt>
                <c:pt idx="903">
                  <c:v>17.3</c:v>
                </c:pt>
                <c:pt idx="904">
                  <c:v>18.100000000000001</c:v>
                </c:pt>
                <c:pt idx="905">
                  <c:v>17.7</c:v>
                </c:pt>
                <c:pt idx="906">
                  <c:v>17.3</c:v>
                </c:pt>
                <c:pt idx="907">
                  <c:v>18.600000000000001</c:v>
                </c:pt>
                <c:pt idx="908">
                  <c:v>17.899999999999999</c:v>
                </c:pt>
                <c:pt idx="909">
                  <c:v>18.8</c:v>
                </c:pt>
                <c:pt idx="910">
                  <c:v>18.399999999999999</c:v>
                </c:pt>
                <c:pt idx="911">
                  <c:v>18.2</c:v>
                </c:pt>
                <c:pt idx="912">
                  <c:v>17.5</c:v>
                </c:pt>
                <c:pt idx="913">
                  <c:v>17.600000000000001</c:v>
                </c:pt>
                <c:pt idx="914">
                  <c:v>17.2</c:v>
                </c:pt>
                <c:pt idx="915">
                  <c:v>17.899999999999999</c:v>
                </c:pt>
                <c:pt idx="916">
                  <c:v>17.3</c:v>
                </c:pt>
                <c:pt idx="917">
                  <c:v>17.3</c:v>
                </c:pt>
                <c:pt idx="918">
                  <c:v>18</c:v>
                </c:pt>
                <c:pt idx="919">
                  <c:v>17.2</c:v>
                </c:pt>
                <c:pt idx="920">
                  <c:v>17.600000000000001</c:v>
                </c:pt>
                <c:pt idx="921">
                  <c:v>17.899999999999999</c:v>
                </c:pt>
                <c:pt idx="922">
                  <c:v>19.2</c:v>
                </c:pt>
                <c:pt idx="923">
                  <c:v>17.600000000000001</c:v>
                </c:pt>
                <c:pt idx="924">
                  <c:v>17.399999999999999</c:v>
                </c:pt>
                <c:pt idx="925">
                  <c:v>18.3</c:v>
                </c:pt>
                <c:pt idx="926">
                  <c:v>17.8</c:v>
                </c:pt>
                <c:pt idx="927">
                  <c:v>19.399999999999999</c:v>
                </c:pt>
                <c:pt idx="928">
                  <c:v>18.2</c:v>
                </c:pt>
                <c:pt idx="929">
                  <c:v>18.8</c:v>
                </c:pt>
                <c:pt idx="930">
                  <c:v>20</c:v>
                </c:pt>
                <c:pt idx="931">
                  <c:v>20.9</c:v>
                </c:pt>
                <c:pt idx="932">
                  <c:v>19.600000000000001</c:v>
                </c:pt>
                <c:pt idx="933">
                  <c:v>21.6</c:v>
                </c:pt>
                <c:pt idx="934">
                  <c:v>20.8</c:v>
                </c:pt>
                <c:pt idx="935">
                  <c:v>20.3</c:v>
                </c:pt>
                <c:pt idx="936">
                  <c:v>20.100000000000001</c:v>
                </c:pt>
                <c:pt idx="937">
                  <c:v>18.100000000000001</c:v>
                </c:pt>
                <c:pt idx="938">
                  <c:v>18.8</c:v>
                </c:pt>
                <c:pt idx="939">
                  <c:v>17.100000000000001</c:v>
                </c:pt>
                <c:pt idx="940">
                  <c:v>17.8</c:v>
                </c:pt>
                <c:pt idx="941">
                  <c:v>18.899999999999999</c:v>
                </c:pt>
                <c:pt idx="942">
                  <c:v>20.100000000000001</c:v>
                </c:pt>
                <c:pt idx="943">
                  <c:v>19.5</c:v>
                </c:pt>
                <c:pt idx="944">
                  <c:v>20.9</c:v>
                </c:pt>
                <c:pt idx="945">
                  <c:v>19.899999999999999</c:v>
                </c:pt>
                <c:pt idx="946">
                  <c:v>20.2</c:v>
                </c:pt>
                <c:pt idx="947">
                  <c:v>21.2</c:v>
                </c:pt>
                <c:pt idx="948">
                  <c:v>21.4</c:v>
                </c:pt>
                <c:pt idx="949">
                  <c:v>23.3</c:v>
                </c:pt>
                <c:pt idx="950">
                  <c:v>22.6</c:v>
                </c:pt>
                <c:pt idx="951">
                  <c:v>22.6</c:v>
                </c:pt>
                <c:pt idx="952">
                  <c:v>21</c:v>
                </c:pt>
                <c:pt idx="953">
                  <c:v>21.2</c:v>
                </c:pt>
                <c:pt idx="954">
                  <c:v>20.9</c:v>
                </c:pt>
                <c:pt idx="955">
                  <c:v>20.100000000000001</c:v>
                </c:pt>
                <c:pt idx="956">
                  <c:v>20.9</c:v>
                </c:pt>
                <c:pt idx="957">
                  <c:v>20.7</c:v>
                </c:pt>
                <c:pt idx="958">
                  <c:v>21.8</c:v>
                </c:pt>
                <c:pt idx="959">
                  <c:v>22.3</c:v>
                </c:pt>
                <c:pt idx="960">
                  <c:v>21.3</c:v>
                </c:pt>
                <c:pt idx="961">
                  <c:v>22</c:v>
                </c:pt>
                <c:pt idx="962">
                  <c:v>21.9</c:v>
                </c:pt>
                <c:pt idx="963">
                  <c:v>21</c:v>
                </c:pt>
                <c:pt idx="964">
                  <c:v>20.6</c:v>
                </c:pt>
                <c:pt idx="965">
                  <c:v>20</c:v>
                </c:pt>
                <c:pt idx="966">
                  <c:v>20.9</c:v>
                </c:pt>
                <c:pt idx="967">
                  <c:v>21.2</c:v>
                </c:pt>
                <c:pt idx="968">
                  <c:v>20.6</c:v>
                </c:pt>
                <c:pt idx="969">
                  <c:v>19.600000000000001</c:v>
                </c:pt>
                <c:pt idx="970">
                  <c:v>21.5</c:v>
                </c:pt>
                <c:pt idx="971">
                  <c:v>21</c:v>
                </c:pt>
                <c:pt idx="972">
                  <c:v>19.100000000000001</c:v>
                </c:pt>
                <c:pt idx="973">
                  <c:v>20.5</c:v>
                </c:pt>
                <c:pt idx="974">
                  <c:v>20</c:v>
                </c:pt>
                <c:pt idx="975">
                  <c:v>19.5</c:v>
                </c:pt>
                <c:pt idx="976">
                  <c:v>20.2</c:v>
                </c:pt>
                <c:pt idx="977">
                  <c:v>20.7</c:v>
                </c:pt>
                <c:pt idx="978">
                  <c:v>19.7</c:v>
                </c:pt>
                <c:pt idx="979">
                  <c:v>20.5</c:v>
                </c:pt>
                <c:pt idx="980">
                  <c:v>18.7</c:v>
                </c:pt>
                <c:pt idx="981">
                  <c:v>19.3</c:v>
                </c:pt>
                <c:pt idx="982">
                  <c:v>19.3</c:v>
                </c:pt>
                <c:pt idx="983">
                  <c:v>19.3</c:v>
                </c:pt>
                <c:pt idx="984">
                  <c:v>19.8</c:v>
                </c:pt>
                <c:pt idx="985">
                  <c:v>18.3</c:v>
                </c:pt>
                <c:pt idx="986">
                  <c:v>19.7</c:v>
                </c:pt>
                <c:pt idx="987">
                  <c:v>17.899999999999999</c:v>
                </c:pt>
                <c:pt idx="988">
                  <c:v>17.7</c:v>
                </c:pt>
                <c:pt idx="989">
                  <c:v>18.100000000000001</c:v>
                </c:pt>
                <c:pt idx="990">
                  <c:v>17.899999999999999</c:v>
                </c:pt>
                <c:pt idx="991">
                  <c:v>18</c:v>
                </c:pt>
                <c:pt idx="992">
                  <c:v>17.399999999999999</c:v>
                </c:pt>
                <c:pt idx="993">
                  <c:v>17.8</c:v>
                </c:pt>
                <c:pt idx="994">
                  <c:v>17.7</c:v>
                </c:pt>
                <c:pt idx="995">
                  <c:v>16.5</c:v>
                </c:pt>
                <c:pt idx="996">
                  <c:v>16.899999999999999</c:v>
                </c:pt>
                <c:pt idx="997">
                  <c:v>17.600000000000001</c:v>
                </c:pt>
                <c:pt idx="998">
                  <c:v>17.399999999999999</c:v>
                </c:pt>
                <c:pt idx="999">
                  <c:v>18</c:v>
                </c:pt>
                <c:pt idx="1000">
                  <c:v>18.399999999999999</c:v>
                </c:pt>
                <c:pt idx="1001">
                  <c:v>17.899999999999999</c:v>
                </c:pt>
                <c:pt idx="1002">
                  <c:v>18</c:v>
                </c:pt>
                <c:pt idx="1003">
                  <c:v>19.5</c:v>
                </c:pt>
                <c:pt idx="1004">
                  <c:v>18.8</c:v>
                </c:pt>
                <c:pt idx="1005">
                  <c:v>17.8</c:v>
                </c:pt>
                <c:pt idx="1006">
                  <c:v>17.899999999999999</c:v>
                </c:pt>
                <c:pt idx="1007">
                  <c:v>18.2</c:v>
                </c:pt>
                <c:pt idx="1008">
                  <c:v>19.600000000000001</c:v>
                </c:pt>
                <c:pt idx="1009">
                  <c:v>20.5</c:v>
                </c:pt>
                <c:pt idx="1010">
                  <c:v>19.899999999999999</c:v>
                </c:pt>
                <c:pt idx="1011">
                  <c:v>19.8</c:v>
                </c:pt>
                <c:pt idx="1012">
                  <c:v>20.7</c:v>
                </c:pt>
                <c:pt idx="1013">
                  <c:v>21.6</c:v>
                </c:pt>
                <c:pt idx="1014">
                  <c:v>19.7</c:v>
                </c:pt>
                <c:pt idx="1015">
                  <c:v>22</c:v>
                </c:pt>
                <c:pt idx="1016">
                  <c:v>20.5</c:v>
                </c:pt>
                <c:pt idx="1017">
                  <c:v>22.8</c:v>
                </c:pt>
                <c:pt idx="1018">
                  <c:v>23.2</c:v>
                </c:pt>
                <c:pt idx="1019">
                  <c:v>23.3</c:v>
                </c:pt>
                <c:pt idx="1020">
                  <c:v>24.6</c:v>
                </c:pt>
                <c:pt idx="1021">
                  <c:v>23.4</c:v>
                </c:pt>
                <c:pt idx="1022">
                  <c:v>23.4</c:v>
                </c:pt>
                <c:pt idx="1023">
                  <c:v>25.1</c:v>
                </c:pt>
                <c:pt idx="1024">
                  <c:v>24.5</c:v>
                </c:pt>
                <c:pt idx="1025">
                  <c:v>25.5</c:v>
                </c:pt>
                <c:pt idx="1026">
                  <c:v>24.3</c:v>
                </c:pt>
                <c:pt idx="1027">
                  <c:v>27.3</c:v>
                </c:pt>
                <c:pt idx="1028">
                  <c:v>26.8</c:v>
                </c:pt>
                <c:pt idx="1029">
                  <c:v>27.7</c:v>
                </c:pt>
                <c:pt idx="1030">
                  <c:v>28.1</c:v>
                </c:pt>
                <c:pt idx="1031">
                  <c:v>29.1</c:v>
                </c:pt>
                <c:pt idx="1032">
                  <c:v>28.4</c:v>
                </c:pt>
                <c:pt idx="1033">
                  <c:v>29.3</c:v>
                </c:pt>
                <c:pt idx="1034">
                  <c:v>29.8</c:v>
                </c:pt>
                <c:pt idx="1035">
                  <c:v>28.9</c:v>
                </c:pt>
                <c:pt idx="1036">
                  <c:v>30.8</c:v>
                </c:pt>
                <c:pt idx="1037">
                  <c:v>30.3</c:v>
                </c:pt>
                <c:pt idx="1038">
                  <c:v>31.1</c:v>
                </c:pt>
                <c:pt idx="1039">
                  <c:v>31.8</c:v>
                </c:pt>
                <c:pt idx="1040">
                  <c:v>31.4</c:v>
                </c:pt>
                <c:pt idx="1041">
                  <c:v>31.7</c:v>
                </c:pt>
                <c:pt idx="1042">
                  <c:v>32.799999999999997</c:v>
                </c:pt>
                <c:pt idx="1043">
                  <c:v>32.799999999999997</c:v>
                </c:pt>
                <c:pt idx="1044">
                  <c:v>31.3</c:v>
                </c:pt>
                <c:pt idx="1045">
                  <c:v>33</c:v>
                </c:pt>
                <c:pt idx="1046">
                  <c:v>33.200000000000003</c:v>
                </c:pt>
                <c:pt idx="1047">
                  <c:v>32.6</c:v>
                </c:pt>
                <c:pt idx="1048">
                  <c:v>32.1</c:v>
                </c:pt>
                <c:pt idx="1049">
                  <c:v>32</c:v>
                </c:pt>
                <c:pt idx="1050">
                  <c:v>32.4</c:v>
                </c:pt>
                <c:pt idx="1051">
                  <c:v>31.1</c:v>
                </c:pt>
                <c:pt idx="1052">
                  <c:v>32.299999999999997</c:v>
                </c:pt>
                <c:pt idx="1053">
                  <c:v>32.299999999999997</c:v>
                </c:pt>
                <c:pt idx="1054">
                  <c:v>32.9</c:v>
                </c:pt>
                <c:pt idx="1055">
                  <c:v>32.200000000000003</c:v>
                </c:pt>
                <c:pt idx="1056">
                  <c:v>32</c:v>
                </c:pt>
                <c:pt idx="1057">
                  <c:v>32.700000000000003</c:v>
                </c:pt>
                <c:pt idx="1058">
                  <c:v>32</c:v>
                </c:pt>
                <c:pt idx="1059">
                  <c:v>32.4</c:v>
                </c:pt>
                <c:pt idx="1060">
                  <c:v>31.7</c:v>
                </c:pt>
                <c:pt idx="1061">
                  <c:v>32</c:v>
                </c:pt>
                <c:pt idx="1062">
                  <c:v>31.3</c:v>
                </c:pt>
                <c:pt idx="1063">
                  <c:v>32.700000000000003</c:v>
                </c:pt>
                <c:pt idx="1064">
                  <c:v>31.1</c:v>
                </c:pt>
                <c:pt idx="1065">
                  <c:v>30.4</c:v>
                </c:pt>
                <c:pt idx="1066">
                  <c:v>31.3</c:v>
                </c:pt>
                <c:pt idx="1067">
                  <c:v>32</c:v>
                </c:pt>
                <c:pt idx="1068">
                  <c:v>31.6</c:v>
                </c:pt>
                <c:pt idx="1069">
                  <c:v>31.6</c:v>
                </c:pt>
                <c:pt idx="1070">
                  <c:v>29.6</c:v>
                </c:pt>
                <c:pt idx="1071">
                  <c:v>31.5</c:v>
                </c:pt>
                <c:pt idx="1072">
                  <c:v>30.2</c:v>
                </c:pt>
                <c:pt idx="1073">
                  <c:v>30.3</c:v>
                </c:pt>
                <c:pt idx="1074">
                  <c:v>29.4</c:v>
                </c:pt>
                <c:pt idx="1075">
                  <c:v>30.8</c:v>
                </c:pt>
                <c:pt idx="1076">
                  <c:v>31</c:v>
                </c:pt>
                <c:pt idx="1077">
                  <c:v>27.7</c:v>
                </c:pt>
                <c:pt idx="1078">
                  <c:v>29.6</c:v>
                </c:pt>
                <c:pt idx="1079">
                  <c:v>30.3</c:v>
                </c:pt>
                <c:pt idx="1080">
                  <c:v>28.7</c:v>
                </c:pt>
                <c:pt idx="1081">
                  <c:v>29.4</c:v>
                </c:pt>
                <c:pt idx="1082">
                  <c:v>28.6</c:v>
                </c:pt>
                <c:pt idx="1083">
                  <c:v>31.4</c:v>
                </c:pt>
                <c:pt idx="1084">
                  <c:v>29.7</c:v>
                </c:pt>
                <c:pt idx="1085">
                  <c:v>29.1</c:v>
                </c:pt>
                <c:pt idx="1086">
                  <c:v>28.3</c:v>
                </c:pt>
                <c:pt idx="1087">
                  <c:v>29.2</c:v>
                </c:pt>
                <c:pt idx="1088">
                  <c:v>29.4</c:v>
                </c:pt>
                <c:pt idx="1089">
                  <c:v>29.5</c:v>
                </c:pt>
                <c:pt idx="1090">
                  <c:v>28.3</c:v>
                </c:pt>
                <c:pt idx="1091">
                  <c:v>28.2</c:v>
                </c:pt>
                <c:pt idx="1092">
                  <c:v>28.9</c:v>
                </c:pt>
                <c:pt idx="1093">
                  <c:v>27.4</c:v>
                </c:pt>
                <c:pt idx="1094">
                  <c:v>29.4</c:v>
                </c:pt>
                <c:pt idx="1095">
                  <c:v>27.2</c:v>
                </c:pt>
                <c:pt idx="1096">
                  <c:v>27.3</c:v>
                </c:pt>
                <c:pt idx="1097">
                  <c:v>27.7</c:v>
                </c:pt>
                <c:pt idx="1098">
                  <c:v>27.1</c:v>
                </c:pt>
                <c:pt idx="1099">
                  <c:v>27.2</c:v>
                </c:pt>
                <c:pt idx="1100">
                  <c:v>27.9</c:v>
                </c:pt>
                <c:pt idx="1101">
                  <c:v>26.9</c:v>
                </c:pt>
                <c:pt idx="1102">
                  <c:v>27.7</c:v>
                </c:pt>
                <c:pt idx="1103">
                  <c:v>28.9</c:v>
                </c:pt>
                <c:pt idx="1104">
                  <c:v>27.4</c:v>
                </c:pt>
                <c:pt idx="1105">
                  <c:v>27.7</c:v>
                </c:pt>
                <c:pt idx="1106">
                  <c:v>28.1</c:v>
                </c:pt>
                <c:pt idx="1107">
                  <c:v>26.2</c:v>
                </c:pt>
                <c:pt idx="1108">
                  <c:v>25.9</c:v>
                </c:pt>
                <c:pt idx="1109">
                  <c:v>26.8</c:v>
                </c:pt>
                <c:pt idx="1110">
                  <c:v>26.7</c:v>
                </c:pt>
                <c:pt idx="1111">
                  <c:v>26.5</c:v>
                </c:pt>
                <c:pt idx="1112">
                  <c:v>25.6</c:v>
                </c:pt>
                <c:pt idx="1113">
                  <c:v>25</c:v>
                </c:pt>
                <c:pt idx="1114">
                  <c:v>26.6</c:v>
                </c:pt>
                <c:pt idx="1115">
                  <c:v>24.8</c:v>
                </c:pt>
                <c:pt idx="1116">
                  <c:v>25.8</c:v>
                </c:pt>
                <c:pt idx="1117">
                  <c:v>26.3</c:v>
                </c:pt>
                <c:pt idx="1118">
                  <c:v>24.6</c:v>
                </c:pt>
                <c:pt idx="1119">
                  <c:v>24.1</c:v>
                </c:pt>
                <c:pt idx="1120">
                  <c:v>23.1</c:v>
                </c:pt>
                <c:pt idx="1121">
                  <c:v>23</c:v>
                </c:pt>
                <c:pt idx="1122">
                  <c:v>23.6</c:v>
                </c:pt>
                <c:pt idx="1123">
                  <c:v>22.9</c:v>
                </c:pt>
                <c:pt idx="1124">
                  <c:v>24.1</c:v>
                </c:pt>
                <c:pt idx="1125">
                  <c:v>25</c:v>
                </c:pt>
                <c:pt idx="1126">
                  <c:v>25.4</c:v>
                </c:pt>
                <c:pt idx="1127">
                  <c:v>23.6</c:v>
                </c:pt>
                <c:pt idx="1128">
                  <c:v>22.6</c:v>
                </c:pt>
                <c:pt idx="1129">
                  <c:v>20.5</c:v>
                </c:pt>
                <c:pt idx="1130">
                  <c:v>19.3</c:v>
                </c:pt>
                <c:pt idx="1131">
                  <c:v>19.2</c:v>
                </c:pt>
                <c:pt idx="1132">
                  <c:v>20.8</c:v>
                </c:pt>
                <c:pt idx="1133">
                  <c:v>21.9</c:v>
                </c:pt>
                <c:pt idx="1134">
                  <c:v>22.1</c:v>
                </c:pt>
                <c:pt idx="1135">
                  <c:v>23.2</c:v>
                </c:pt>
                <c:pt idx="1136">
                  <c:v>23.3</c:v>
                </c:pt>
                <c:pt idx="1137">
                  <c:v>21.9</c:v>
                </c:pt>
                <c:pt idx="1138">
                  <c:v>21</c:v>
                </c:pt>
                <c:pt idx="1139">
                  <c:v>20.5</c:v>
                </c:pt>
                <c:pt idx="1140">
                  <c:v>19.899999999999999</c:v>
                </c:pt>
                <c:pt idx="1141">
                  <c:v>19.600000000000001</c:v>
                </c:pt>
                <c:pt idx="1142">
                  <c:v>21.2</c:v>
                </c:pt>
                <c:pt idx="1143">
                  <c:v>22</c:v>
                </c:pt>
                <c:pt idx="1144">
                  <c:v>21.4</c:v>
                </c:pt>
                <c:pt idx="1145">
                  <c:v>22.8</c:v>
                </c:pt>
                <c:pt idx="1146">
                  <c:v>20.399999999999999</c:v>
                </c:pt>
                <c:pt idx="1147">
                  <c:v>20.6</c:v>
                </c:pt>
                <c:pt idx="1148">
                  <c:v>20.399999999999999</c:v>
                </c:pt>
                <c:pt idx="1149">
                  <c:v>19.100000000000001</c:v>
                </c:pt>
                <c:pt idx="1150">
                  <c:v>20.2</c:v>
                </c:pt>
                <c:pt idx="1151">
                  <c:v>20.8</c:v>
                </c:pt>
                <c:pt idx="1152">
                  <c:v>18.8</c:v>
                </c:pt>
                <c:pt idx="1153">
                  <c:v>19.7</c:v>
                </c:pt>
                <c:pt idx="1154">
                  <c:v>17.7</c:v>
                </c:pt>
                <c:pt idx="1155">
                  <c:v>17.5</c:v>
                </c:pt>
                <c:pt idx="1156">
                  <c:v>19.100000000000001</c:v>
                </c:pt>
                <c:pt idx="1157">
                  <c:v>18.399999999999999</c:v>
                </c:pt>
                <c:pt idx="1158">
                  <c:v>17.5</c:v>
                </c:pt>
                <c:pt idx="1159">
                  <c:v>17.899999999999999</c:v>
                </c:pt>
                <c:pt idx="1160">
                  <c:v>16.7</c:v>
                </c:pt>
                <c:pt idx="1161">
                  <c:v>17.399999999999999</c:v>
                </c:pt>
                <c:pt idx="1162">
                  <c:v>17.5</c:v>
                </c:pt>
                <c:pt idx="1163">
                  <c:v>18.399999999999999</c:v>
                </c:pt>
                <c:pt idx="1164">
                  <c:v>16.7</c:v>
                </c:pt>
                <c:pt idx="1165">
                  <c:v>17.399999999999999</c:v>
                </c:pt>
                <c:pt idx="1166">
                  <c:v>17.899999999999999</c:v>
                </c:pt>
                <c:pt idx="1167">
                  <c:v>17.7</c:v>
                </c:pt>
                <c:pt idx="1168">
                  <c:v>17.3</c:v>
                </c:pt>
                <c:pt idx="1169">
                  <c:v>17.899999999999999</c:v>
                </c:pt>
                <c:pt idx="1170">
                  <c:v>16.7</c:v>
                </c:pt>
                <c:pt idx="1171">
                  <c:v>18</c:v>
                </c:pt>
                <c:pt idx="1172">
                  <c:v>18.399999999999999</c:v>
                </c:pt>
                <c:pt idx="1173">
                  <c:v>17.600000000000001</c:v>
                </c:pt>
                <c:pt idx="1174">
                  <c:v>18.600000000000001</c:v>
                </c:pt>
                <c:pt idx="1175">
                  <c:v>19.399999999999999</c:v>
                </c:pt>
                <c:pt idx="1176">
                  <c:v>18.100000000000001</c:v>
                </c:pt>
                <c:pt idx="1177">
                  <c:v>20</c:v>
                </c:pt>
                <c:pt idx="1178">
                  <c:v>19.899999999999999</c:v>
                </c:pt>
                <c:pt idx="1179">
                  <c:v>19.399999999999999</c:v>
                </c:pt>
                <c:pt idx="1180">
                  <c:v>20.8</c:v>
                </c:pt>
                <c:pt idx="1181">
                  <c:v>20.7</c:v>
                </c:pt>
                <c:pt idx="1182">
                  <c:v>19.600000000000001</c:v>
                </c:pt>
                <c:pt idx="1183">
                  <c:v>20.9</c:v>
                </c:pt>
                <c:pt idx="1184">
                  <c:v>19.3</c:v>
                </c:pt>
                <c:pt idx="1185">
                  <c:v>21.4</c:v>
                </c:pt>
                <c:pt idx="1186">
                  <c:v>21.9</c:v>
                </c:pt>
                <c:pt idx="1187">
                  <c:v>21.8</c:v>
                </c:pt>
                <c:pt idx="1188">
                  <c:v>22</c:v>
                </c:pt>
                <c:pt idx="1189">
                  <c:v>20.9</c:v>
                </c:pt>
                <c:pt idx="1190">
                  <c:v>23.1</c:v>
                </c:pt>
                <c:pt idx="1191">
                  <c:v>22.7</c:v>
                </c:pt>
                <c:pt idx="1192">
                  <c:v>22.8</c:v>
                </c:pt>
                <c:pt idx="1193">
                  <c:v>23.4</c:v>
                </c:pt>
                <c:pt idx="1194">
                  <c:v>23.7</c:v>
                </c:pt>
                <c:pt idx="1195">
                  <c:v>24.1</c:v>
                </c:pt>
                <c:pt idx="1196">
                  <c:v>23.2</c:v>
                </c:pt>
                <c:pt idx="1197">
                  <c:v>24.3</c:v>
                </c:pt>
                <c:pt idx="1198">
                  <c:v>23.6</c:v>
                </c:pt>
                <c:pt idx="1199">
                  <c:v>24.1</c:v>
                </c:pt>
                <c:pt idx="1200">
                  <c:v>23.3</c:v>
                </c:pt>
                <c:pt idx="1201">
                  <c:v>25</c:v>
                </c:pt>
                <c:pt idx="1202">
                  <c:v>24.8</c:v>
                </c:pt>
                <c:pt idx="1203">
                  <c:v>22.8</c:v>
                </c:pt>
                <c:pt idx="1204">
                  <c:v>24</c:v>
                </c:pt>
                <c:pt idx="1205">
                  <c:v>24.5</c:v>
                </c:pt>
                <c:pt idx="1206">
                  <c:v>24.5</c:v>
                </c:pt>
                <c:pt idx="1207">
                  <c:v>24.8</c:v>
                </c:pt>
                <c:pt idx="1208">
                  <c:v>25.5</c:v>
                </c:pt>
                <c:pt idx="1209">
                  <c:v>25.8</c:v>
                </c:pt>
                <c:pt idx="1210">
                  <c:v>24.6</c:v>
                </c:pt>
                <c:pt idx="1211">
                  <c:v>27.5</c:v>
                </c:pt>
                <c:pt idx="1212">
                  <c:v>26.1</c:v>
                </c:pt>
                <c:pt idx="1213">
                  <c:v>26.5</c:v>
                </c:pt>
                <c:pt idx="1214">
                  <c:v>26.6</c:v>
                </c:pt>
                <c:pt idx="1215">
                  <c:v>26</c:v>
                </c:pt>
                <c:pt idx="1216">
                  <c:v>26.5</c:v>
                </c:pt>
                <c:pt idx="1217">
                  <c:v>26.5</c:v>
                </c:pt>
                <c:pt idx="1218">
                  <c:v>26.4</c:v>
                </c:pt>
                <c:pt idx="1219">
                  <c:v>25.6</c:v>
                </c:pt>
                <c:pt idx="1220">
                  <c:v>26.5</c:v>
                </c:pt>
                <c:pt idx="1221">
                  <c:v>26.1</c:v>
                </c:pt>
                <c:pt idx="1222">
                  <c:v>25.3</c:v>
                </c:pt>
                <c:pt idx="1223">
                  <c:v>27</c:v>
                </c:pt>
                <c:pt idx="1224">
                  <c:v>26.6</c:v>
                </c:pt>
                <c:pt idx="1225">
                  <c:v>27.3</c:v>
                </c:pt>
                <c:pt idx="1226">
                  <c:v>28</c:v>
                </c:pt>
                <c:pt idx="1227">
                  <c:v>26.6</c:v>
                </c:pt>
                <c:pt idx="1228">
                  <c:v>27.8</c:v>
                </c:pt>
                <c:pt idx="1229">
                  <c:v>26.6</c:v>
                </c:pt>
                <c:pt idx="1230">
                  <c:v>27</c:v>
                </c:pt>
                <c:pt idx="1231">
                  <c:v>26.3</c:v>
                </c:pt>
                <c:pt idx="1232">
                  <c:v>26.9</c:v>
                </c:pt>
                <c:pt idx="1233">
                  <c:v>26.4</c:v>
                </c:pt>
                <c:pt idx="1234">
                  <c:v>27.3</c:v>
                </c:pt>
                <c:pt idx="1235">
                  <c:v>26.5</c:v>
                </c:pt>
                <c:pt idx="1236">
                  <c:v>25.3</c:v>
                </c:pt>
                <c:pt idx="1237">
                  <c:v>25.8</c:v>
                </c:pt>
                <c:pt idx="1238">
                  <c:v>26.4</c:v>
                </c:pt>
                <c:pt idx="1239">
                  <c:v>24.8</c:v>
                </c:pt>
                <c:pt idx="1240">
                  <c:v>25.1</c:v>
                </c:pt>
                <c:pt idx="1241">
                  <c:v>24.8</c:v>
                </c:pt>
                <c:pt idx="1242">
                  <c:v>22.4</c:v>
                </c:pt>
                <c:pt idx="1243">
                  <c:v>23.7</c:v>
                </c:pt>
                <c:pt idx="1244">
                  <c:v>23.2</c:v>
                </c:pt>
                <c:pt idx="1245">
                  <c:v>23</c:v>
                </c:pt>
                <c:pt idx="1246">
                  <c:v>22.5</c:v>
                </c:pt>
                <c:pt idx="1247">
                  <c:v>22.4</c:v>
                </c:pt>
                <c:pt idx="1248">
                  <c:v>21.5</c:v>
                </c:pt>
                <c:pt idx="1249">
                  <c:v>21</c:v>
                </c:pt>
                <c:pt idx="1250">
                  <c:v>21.6</c:v>
                </c:pt>
                <c:pt idx="1251">
                  <c:v>20.9</c:v>
                </c:pt>
                <c:pt idx="1252">
                  <c:v>20.8</c:v>
                </c:pt>
                <c:pt idx="1253">
                  <c:v>20.5</c:v>
                </c:pt>
                <c:pt idx="1254">
                  <c:v>19.600000000000001</c:v>
                </c:pt>
                <c:pt idx="1255">
                  <c:v>19.100000000000001</c:v>
                </c:pt>
                <c:pt idx="1256">
                  <c:v>20.7</c:v>
                </c:pt>
                <c:pt idx="1257">
                  <c:v>20.399999999999999</c:v>
                </c:pt>
                <c:pt idx="1258">
                  <c:v>20.100000000000001</c:v>
                </c:pt>
                <c:pt idx="1259">
                  <c:v>21.6</c:v>
                </c:pt>
                <c:pt idx="1260">
                  <c:v>19.8</c:v>
                </c:pt>
                <c:pt idx="1261">
                  <c:v>20.2</c:v>
                </c:pt>
                <c:pt idx="1262">
                  <c:v>21.1</c:v>
                </c:pt>
                <c:pt idx="1263">
                  <c:v>22.4</c:v>
                </c:pt>
                <c:pt idx="1264">
                  <c:v>20.9</c:v>
                </c:pt>
                <c:pt idx="1265">
                  <c:v>21.6</c:v>
                </c:pt>
                <c:pt idx="1266">
                  <c:v>21</c:v>
                </c:pt>
                <c:pt idx="1267">
                  <c:v>19.3</c:v>
                </c:pt>
                <c:pt idx="1268">
                  <c:v>21.9</c:v>
                </c:pt>
                <c:pt idx="1269">
                  <c:v>22.8</c:v>
                </c:pt>
                <c:pt idx="1270">
                  <c:v>23.6</c:v>
                </c:pt>
                <c:pt idx="1271">
                  <c:v>23.1</c:v>
                </c:pt>
                <c:pt idx="1272">
                  <c:v>22.6</c:v>
                </c:pt>
                <c:pt idx="1273">
                  <c:v>23.9</c:v>
                </c:pt>
                <c:pt idx="1274">
                  <c:v>23.8</c:v>
                </c:pt>
                <c:pt idx="1275">
                  <c:v>26.3</c:v>
                </c:pt>
                <c:pt idx="1276">
                  <c:v>24.4</c:v>
                </c:pt>
                <c:pt idx="1277">
                  <c:v>24.9</c:v>
                </c:pt>
                <c:pt idx="1278">
                  <c:v>25.5</c:v>
                </c:pt>
                <c:pt idx="1279">
                  <c:v>26.3</c:v>
                </c:pt>
                <c:pt idx="1280">
                  <c:v>26</c:v>
                </c:pt>
                <c:pt idx="1281">
                  <c:v>27</c:v>
                </c:pt>
                <c:pt idx="1282">
                  <c:v>27</c:v>
                </c:pt>
                <c:pt idx="1283">
                  <c:v>28.4</c:v>
                </c:pt>
                <c:pt idx="1284">
                  <c:v>27.6</c:v>
                </c:pt>
                <c:pt idx="1285">
                  <c:v>28.1</c:v>
                </c:pt>
                <c:pt idx="1286">
                  <c:v>29.3</c:v>
                </c:pt>
                <c:pt idx="1287">
                  <c:v>29.6</c:v>
                </c:pt>
                <c:pt idx="1288">
                  <c:v>30.2</c:v>
                </c:pt>
                <c:pt idx="1289">
                  <c:v>30.7</c:v>
                </c:pt>
                <c:pt idx="1290">
                  <c:v>29.9</c:v>
                </c:pt>
                <c:pt idx="1291">
                  <c:v>28.8</c:v>
                </c:pt>
                <c:pt idx="1292">
                  <c:v>30.7</c:v>
                </c:pt>
                <c:pt idx="1293">
                  <c:v>32.1</c:v>
                </c:pt>
                <c:pt idx="1294">
                  <c:v>31.4</c:v>
                </c:pt>
                <c:pt idx="1295">
                  <c:v>33.5</c:v>
                </c:pt>
                <c:pt idx="1296">
                  <c:v>32.799999999999997</c:v>
                </c:pt>
                <c:pt idx="1297">
                  <c:v>35.5</c:v>
                </c:pt>
                <c:pt idx="1298">
                  <c:v>35.200000000000003</c:v>
                </c:pt>
                <c:pt idx="1299">
                  <c:v>35.200000000000003</c:v>
                </c:pt>
                <c:pt idx="1300">
                  <c:v>35.6</c:v>
                </c:pt>
                <c:pt idx="1301">
                  <c:v>36.200000000000003</c:v>
                </c:pt>
                <c:pt idx="1302">
                  <c:v>36.6</c:v>
                </c:pt>
                <c:pt idx="1303">
                  <c:v>35.9</c:v>
                </c:pt>
                <c:pt idx="1304">
                  <c:v>36.200000000000003</c:v>
                </c:pt>
                <c:pt idx="1305">
                  <c:v>36.700000000000003</c:v>
                </c:pt>
                <c:pt idx="1306">
                  <c:v>37.799999999999997</c:v>
                </c:pt>
                <c:pt idx="1307">
                  <c:v>38.299999999999997</c:v>
                </c:pt>
                <c:pt idx="1308">
                  <c:v>38.299999999999997</c:v>
                </c:pt>
                <c:pt idx="1309">
                  <c:v>40</c:v>
                </c:pt>
                <c:pt idx="1310">
                  <c:v>38.5</c:v>
                </c:pt>
                <c:pt idx="1311">
                  <c:v>38.700000000000003</c:v>
                </c:pt>
                <c:pt idx="1312">
                  <c:v>37</c:v>
                </c:pt>
                <c:pt idx="1313">
                  <c:v>38.6</c:v>
                </c:pt>
                <c:pt idx="1314">
                  <c:v>39</c:v>
                </c:pt>
                <c:pt idx="1315">
                  <c:v>37.799999999999997</c:v>
                </c:pt>
                <c:pt idx="1316">
                  <c:v>39.200000000000003</c:v>
                </c:pt>
                <c:pt idx="1317">
                  <c:v>39</c:v>
                </c:pt>
                <c:pt idx="1318">
                  <c:v>40</c:v>
                </c:pt>
                <c:pt idx="1319">
                  <c:v>40.4</c:v>
                </c:pt>
                <c:pt idx="1320">
                  <c:v>39.799999999999997</c:v>
                </c:pt>
                <c:pt idx="1321">
                  <c:v>40.299999999999997</c:v>
                </c:pt>
                <c:pt idx="1322">
                  <c:v>39.6</c:v>
                </c:pt>
                <c:pt idx="1323">
                  <c:v>39.200000000000003</c:v>
                </c:pt>
                <c:pt idx="1324">
                  <c:v>39.299999999999997</c:v>
                </c:pt>
                <c:pt idx="1325">
                  <c:v>40.700000000000003</c:v>
                </c:pt>
                <c:pt idx="1326">
                  <c:v>41.4</c:v>
                </c:pt>
                <c:pt idx="1327">
                  <c:v>40.4</c:v>
                </c:pt>
                <c:pt idx="1328">
                  <c:v>40.6</c:v>
                </c:pt>
                <c:pt idx="1329">
                  <c:v>41.3</c:v>
                </c:pt>
                <c:pt idx="1330">
                  <c:v>40.799999999999997</c:v>
                </c:pt>
                <c:pt idx="1331">
                  <c:v>40.200000000000003</c:v>
                </c:pt>
                <c:pt idx="1332">
                  <c:v>39.9</c:v>
                </c:pt>
                <c:pt idx="1333">
                  <c:v>40.200000000000003</c:v>
                </c:pt>
                <c:pt idx="1334">
                  <c:v>40.6</c:v>
                </c:pt>
                <c:pt idx="1335">
                  <c:v>41.3</c:v>
                </c:pt>
                <c:pt idx="1336">
                  <c:v>41.8</c:v>
                </c:pt>
                <c:pt idx="1337">
                  <c:v>40.4</c:v>
                </c:pt>
                <c:pt idx="1338">
                  <c:v>39.1</c:v>
                </c:pt>
                <c:pt idx="1339">
                  <c:v>37.799999999999997</c:v>
                </c:pt>
                <c:pt idx="1340">
                  <c:v>36.5</c:v>
                </c:pt>
                <c:pt idx="1341">
                  <c:v>35.799999999999997</c:v>
                </c:pt>
                <c:pt idx="1342">
                  <c:v>35.9</c:v>
                </c:pt>
                <c:pt idx="1343">
                  <c:v>34.700000000000003</c:v>
                </c:pt>
                <c:pt idx="1344">
                  <c:v>36.200000000000003</c:v>
                </c:pt>
                <c:pt idx="1345">
                  <c:v>33.700000000000003</c:v>
                </c:pt>
                <c:pt idx="1346">
                  <c:v>33.299999999999997</c:v>
                </c:pt>
                <c:pt idx="1347">
                  <c:v>33.4</c:v>
                </c:pt>
                <c:pt idx="1348">
                  <c:v>32.6</c:v>
                </c:pt>
                <c:pt idx="1349">
                  <c:v>31.1</c:v>
                </c:pt>
                <c:pt idx="1350">
                  <c:v>29.9</c:v>
                </c:pt>
                <c:pt idx="1351">
                  <c:v>30.2</c:v>
                </c:pt>
                <c:pt idx="1352">
                  <c:v>29.1</c:v>
                </c:pt>
                <c:pt idx="1353">
                  <c:v>28.3</c:v>
                </c:pt>
                <c:pt idx="1354">
                  <c:v>28.7</c:v>
                </c:pt>
                <c:pt idx="1355">
                  <c:v>27.4</c:v>
                </c:pt>
                <c:pt idx="1356">
                  <c:v>27.3</c:v>
                </c:pt>
                <c:pt idx="1357">
                  <c:v>26.5</c:v>
                </c:pt>
                <c:pt idx="1358">
                  <c:v>26</c:v>
                </c:pt>
                <c:pt idx="1359">
                  <c:v>24.6</c:v>
                </c:pt>
                <c:pt idx="1360">
                  <c:v>25.1</c:v>
                </c:pt>
                <c:pt idx="1361">
                  <c:v>24.8</c:v>
                </c:pt>
                <c:pt idx="1362">
                  <c:v>23.3</c:v>
                </c:pt>
                <c:pt idx="1363">
                  <c:v>24.2</c:v>
                </c:pt>
                <c:pt idx="1364">
                  <c:v>22.2</c:v>
                </c:pt>
                <c:pt idx="1365">
                  <c:v>21.4</c:v>
                </c:pt>
                <c:pt idx="1366">
                  <c:v>21.8</c:v>
                </c:pt>
                <c:pt idx="1367">
                  <c:v>21.6</c:v>
                </c:pt>
                <c:pt idx="1368">
                  <c:v>23.6</c:v>
                </c:pt>
                <c:pt idx="1369">
                  <c:v>24</c:v>
                </c:pt>
                <c:pt idx="1370">
                  <c:v>23.4</c:v>
                </c:pt>
                <c:pt idx="1371">
                  <c:v>22.4</c:v>
                </c:pt>
                <c:pt idx="1372">
                  <c:v>23.7</c:v>
                </c:pt>
                <c:pt idx="1373">
                  <c:v>22</c:v>
                </c:pt>
                <c:pt idx="1374">
                  <c:v>22.3</c:v>
                </c:pt>
                <c:pt idx="1375">
                  <c:v>24.5</c:v>
                </c:pt>
                <c:pt idx="1376">
                  <c:v>24.5</c:v>
                </c:pt>
                <c:pt idx="1377">
                  <c:v>24</c:v>
                </c:pt>
                <c:pt idx="1378">
                  <c:v>24.6</c:v>
                </c:pt>
                <c:pt idx="1379">
                  <c:v>24.7</c:v>
                </c:pt>
                <c:pt idx="1380">
                  <c:v>24.4</c:v>
                </c:pt>
                <c:pt idx="1381">
                  <c:v>22.7</c:v>
                </c:pt>
                <c:pt idx="1382">
                  <c:v>22.8</c:v>
                </c:pt>
                <c:pt idx="1383">
                  <c:v>23.2</c:v>
                </c:pt>
                <c:pt idx="1384">
                  <c:v>22.3</c:v>
                </c:pt>
                <c:pt idx="1385">
                  <c:v>21.9</c:v>
                </c:pt>
                <c:pt idx="1386">
                  <c:v>23.5</c:v>
                </c:pt>
                <c:pt idx="1387">
                  <c:v>24.1</c:v>
                </c:pt>
                <c:pt idx="1388">
                  <c:v>24</c:v>
                </c:pt>
                <c:pt idx="1389">
                  <c:v>23.5</c:v>
                </c:pt>
                <c:pt idx="1390">
                  <c:v>23.8</c:v>
                </c:pt>
                <c:pt idx="1391">
                  <c:v>23.5</c:v>
                </c:pt>
                <c:pt idx="1392">
                  <c:v>23.7</c:v>
                </c:pt>
                <c:pt idx="1393">
                  <c:v>22.6</c:v>
                </c:pt>
                <c:pt idx="1394">
                  <c:v>23</c:v>
                </c:pt>
                <c:pt idx="1395">
                  <c:v>22.4</c:v>
                </c:pt>
                <c:pt idx="1396">
                  <c:v>21.2</c:v>
                </c:pt>
                <c:pt idx="1397">
                  <c:v>22.4</c:v>
                </c:pt>
                <c:pt idx="1398">
                  <c:v>22.6</c:v>
                </c:pt>
                <c:pt idx="1399">
                  <c:v>22.9</c:v>
                </c:pt>
                <c:pt idx="1400">
                  <c:v>23.8</c:v>
                </c:pt>
                <c:pt idx="1401">
                  <c:v>24.6</c:v>
                </c:pt>
                <c:pt idx="1402">
                  <c:v>23</c:v>
                </c:pt>
                <c:pt idx="1403">
                  <c:v>23.1</c:v>
                </c:pt>
                <c:pt idx="1404">
                  <c:v>23.3</c:v>
                </c:pt>
                <c:pt idx="1405">
                  <c:v>22.4</c:v>
                </c:pt>
                <c:pt idx="1406">
                  <c:v>22.7</c:v>
                </c:pt>
                <c:pt idx="1407">
                  <c:v>23.3</c:v>
                </c:pt>
                <c:pt idx="1408">
                  <c:v>22.9</c:v>
                </c:pt>
                <c:pt idx="1409">
                  <c:v>23</c:v>
                </c:pt>
                <c:pt idx="1410">
                  <c:v>23.4</c:v>
                </c:pt>
                <c:pt idx="1411">
                  <c:v>22.7</c:v>
                </c:pt>
                <c:pt idx="1412">
                  <c:v>24</c:v>
                </c:pt>
                <c:pt idx="1413">
                  <c:v>23.3</c:v>
                </c:pt>
                <c:pt idx="1414">
                  <c:v>23.1</c:v>
                </c:pt>
                <c:pt idx="1415">
                  <c:v>22.7</c:v>
                </c:pt>
                <c:pt idx="1416">
                  <c:v>23</c:v>
                </c:pt>
                <c:pt idx="1417">
                  <c:v>23.1</c:v>
                </c:pt>
                <c:pt idx="1418">
                  <c:v>23.6</c:v>
                </c:pt>
                <c:pt idx="1419">
                  <c:v>22.7</c:v>
                </c:pt>
                <c:pt idx="1420">
                  <c:v>23.4</c:v>
                </c:pt>
                <c:pt idx="1421">
                  <c:v>24.4</c:v>
                </c:pt>
                <c:pt idx="1422">
                  <c:v>24.1</c:v>
                </c:pt>
                <c:pt idx="1423">
                  <c:v>23.2</c:v>
                </c:pt>
                <c:pt idx="1424">
                  <c:v>24.1</c:v>
                </c:pt>
                <c:pt idx="1425">
                  <c:v>23.4</c:v>
                </c:pt>
                <c:pt idx="1426">
                  <c:v>23.5</c:v>
                </c:pt>
                <c:pt idx="1427">
                  <c:v>24</c:v>
                </c:pt>
                <c:pt idx="1428">
                  <c:v>23.3</c:v>
                </c:pt>
                <c:pt idx="1429">
                  <c:v>23.5</c:v>
                </c:pt>
                <c:pt idx="1430">
                  <c:v>23.2</c:v>
                </c:pt>
                <c:pt idx="1431">
                  <c:v>24.1</c:v>
                </c:pt>
                <c:pt idx="1432">
                  <c:v>23.7</c:v>
                </c:pt>
                <c:pt idx="1433">
                  <c:v>23.5</c:v>
                </c:pt>
                <c:pt idx="1434">
                  <c:v>23.8</c:v>
                </c:pt>
                <c:pt idx="1435">
                  <c:v>24</c:v>
                </c:pt>
                <c:pt idx="1436">
                  <c:v>21.7</c:v>
                </c:pt>
                <c:pt idx="1437">
                  <c:v>23.7</c:v>
                </c:pt>
                <c:pt idx="1438">
                  <c:v>23.7</c:v>
                </c:pt>
                <c:pt idx="1439">
                  <c:v>24.1</c:v>
                </c:pt>
                <c:pt idx="1440">
                  <c:v>24.4</c:v>
                </c:pt>
                <c:pt idx="1441">
                  <c:v>24.6</c:v>
                </c:pt>
                <c:pt idx="1442">
                  <c:v>22.2</c:v>
                </c:pt>
                <c:pt idx="1443">
                  <c:v>23.5</c:v>
                </c:pt>
                <c:pt idx="1444">
                  <c:v>24</c:v>
                </c:pt>
                <c:pt idx="1445">
                  <c:v>25.8</c:v>
                </c:pt>
                <c:pt idx="1446">
                  <c:v>25</c:v>
                </c:pt>
                <c:pt idx="1447">
                  <c:v>25</c:v>
                </c:pt>
                <c:pt idx="1448">
                  <c:v>23.8</c:v>
                </c:pt>
                <c:pt idx="1449">
                  <c:v>26.6</c:v>
                </c:pt>
                <c:pt idx="1450">
                  <c:v>25.7</c:v>
                </c:pt>
                <c:pt idx="1451">
                  <c:v>24.8</c:v>
                </c:pt>
                <c:pt idx="1452">
                  <c:v>26.7</c:v>
                </c:pt>
                <c:pt idx="1453">
                  <c:v>26.1</c:v>
                </c:pt>
                <c:pt idx="1454">
                  <c:v>26</c:v>
                </c:pt>
                <c:pt idx="1455">
                  <c:v>26.3</c:v>
                </c:pt>
                <c:pt idx="1456">
                  <c:v>26.5</c:v>
                </c:pt>
                <c:pt idx="1457">
                  <c:v>27.3</c:v>
                </c:pt>
                <c:pt idx="1458">
                  <c:v>27</c:v>
                </c:pt>
                <c:pt idx="1459">
                  <c:v>26.2</c:v>
                </c:pt>
                <c:pt idx="1460">
                  <c:v>27.1</c:v>
                </c:pt>
                <c:pt idx="1461">
                  <c:v>28.1</c:v>
                </c:pt>
                <c:pt idx="1462">
                  <c:v>27.6</c:v>
                </c:pt>
                <c:pt idx="1463">
                  <c:v>27.7</c:v>
                </c:pt>
                <c:pt idx="1464">
                  <c:v>28</c:v>
                </c:pt>
                <c:pt idx="1465">
                  <c:v>28.7</c:v>
                </c:pt>
                <c:pt idx="1466">
                  <c:v>26.4</c:v>
                </c:pt>
                <c:pt idx="1467">
                  <c:v>27.6</c:v>
                </c:pt>
                <c:pt idx="1468">
                  <c:v>27.8</c:v>
                </c:pt>
                <c:pt idx="1469">
                  <c:v>28.8</c:v>
                </c:pt>
                <c:pt idx="1470">
                  <c:v>27.8</c:v>
                </c:pt>
                <c:pt idx="1471">
                  <c:v>28.5</c:v>
                </c:pt>
                <c:pt idx="1472">
                  <c:v>30.4</c:v>
                </c:pt>
                <c:pt idx="1473">
                  <c:v>27.8</c:v>
                </c:pt>
                <c:pt idx="1474">
                  <c:v>28</c:v>
                </c:pt>
                <c:pt idx="1475">
                  <c:v>27.6</c:v>
                </c:pt>
                <c:pt idx="1476">
                  <c:v>27.5</c:v>
                </c:pt>
                <c:pt idx="1477">
                  <c:v>28.2</c:v>
                </c:pt>
                <c:pt idx="1478">
                  <c:v>28.4</c:v>
                </c:pt>
                <c:pt idx="1479">
                  <c:v>27.8</c:v>
                </c:pt>
                <c:pt idx="1480">
                  <c:v>28.2</c:v>
                </c:pt>
                <c:pt idx="1481">
                  <c:v>28.4</c:v>
                </c:pt>
                <c:pt idx="1482">
                  <c:v>28.5</c:v>
                </c:pt>
                <c:pt idx="1483">
                  <c:v>27.4</c:v>
                </c:pt>
                <c:pt idx="1484">
                  <c:v>27.6</c:v>
                </c:pt>
                <c:pt idx="1485">
                  <c:v>27.6</c:v>
                </c:pt>
                <c:pt idx="1486">
                  <c:v>27.9</c:v>
                </c:pt>
                <c:pt idx="1487">
                  <c:v>27.4</c:v>
                </c:pt>
                <c:pt idx="1488">
                  <c:v>28.6</c:v>
                </c:pt>
                <c:pt idx="1489">
                  <c:v>28</c:v>
                </c:pt>
                <c:pt idx="1490">
                  <c:v>27.6</c:v>
                </c:pt>
                <c:pt idx="1491">
                  <c:v>26.4</c:v>
                </c:pt>
                <c:pt idx="1492">
                  <c:v>25.6</c:v>
                </c:pt>
                <c:pt idx="1493">
                  <c:v>27.5</c:v>
                </c:pt>
                <c:pt idx="1494">
                  <c:v>27</c:v>
                </c:pt>
                <c:pt idx="1495">
                  <c:v>27.3</c:v>
                </c:pt>
                <c:pt idx="1496">
                  <c:v>28.5</c:v>
                </c:pt>
                <c:pt idx="1497">
                  <c:v>28.4</c:v>
                </c:pt>
                <c:pt idx="1498">
                  <c:v>28.4</c:v>
                </c:pt>
                <c:pt idx="1499">
                  <c:v>27.5</c:v>
                </c:pt>
                <c:pt idx="1500">
                  <c:v>27.7</c:v>
                </c:pt>
                <c:pt idx="1501">
                  <c:v>26.9</c:v>
                </c:pt>
                <c:pt idx="1502">
                  <c:v>27.1</c:v>
                </c:pt>
                <c:pt idx="1503">
                  <c:v>26.6</c:v>
                </c:pt>
                <c:pt idx="1504">
                  <c:v>26.7</c:v>
                </c:pt>
                <c:pt idx="1505">
                  <c:v>27.8</c:v>
                </c:pt>
                <c:pt idx="1506">
                  <c:v>28.6</c:v>
                </c:pt>
                <c:pt idx="1507">
                  <c:v>28.1</c:v>
                </c:pt>
                <c:pt idx="1508">
                  <c:v>28.8</c:v>
                </c:pt>
                <c:pt idx="1509">
                  <c:v>30</c:v>
                </c:pt>
                <c:pt idx="1510">
                  <c:v>28.6</c:v>
                </c:pt>
                <c:pt idx="1511">
                  <c:v>28.1</c:v>
                </c:pt>
                <c:pt idx="1512">
                  <c:v>28.2</c:v>
                </c:pt>
                <c:pt idx="1513">
                  <c:v>28.1</c:v>
                </c:pt>
                <c:pt idx="1514">
                  <c:v>29.8</c:v>
                </c:pt>
                <c:pt idx="1515">
                  <c:v>29.2</c:v>
                </c:pt>
                <c:pt idx="1516">
                  <c:v>27.9</c:v>
                </c:pt>
                <c:pt idx="1517">
                  <c:v>28.9</c:v>
                </c:pt>
                <c:pt idx="1518">
                  <c:v>29.1</c:v>
                </c:pt>
                <c:pt idx="1519">
                  <c:v>28.4</c:v>
                </c:pt>
                <c:pt idx="1520">
                  <c:v>27.1</c:v>
                </c:pt>
                <c:pt idx="1521">
                  <c:v>26.6</c:v>
                </c:pt>
                <c:pt idx="1522">
                  <c:v>27.5</c:v>
                </c:pt>
                <c:pt idx="1523">
                  <c:v>29.5</c:v>
                </c:pt>
                <c:pt idx="1524">
                  <c:v>30.5</c:v>
                </c:pt>
                <c:pt idx="1525">
                  <c:v>30.3</c:v>
                </c:pt>
                <c:pt idx="1526">
                  <c:v>30</c:v>
                </c:pt>
                <c:pt idx="1527">
                  <c:v>31.7</c:v>
                </c:pt>
                <c:pt idx="1528">
                  <c:v>32.9</c:v>
                </c:pt>
                <c:pt idx="1529">
                  <c:v>31.3</c:v>
                </c:pt>
                <c:pt idx="1530">
                  <c:v>32.700000000000003</c:v>
                </c:pt>
                <c:pt idx="1531">
                  <c:v>32.9</c:v>
                </c:pt>
                <c:pt idx="1532">
                  <c:v>32.6</c:v>
                </c:pt>
                <c:pt idx="1533">
                  <c:v>32.700000000000003</c:v>
                </c:pt>
                <c:pt idx="1534">
                  <c:v>33.200000000000003</c:v>
                </c:pt>
                <c:pt idx="1535">
                  <c:v>35.9</c:v>
                </c:pt>
                <c:pt idx="1536">
                  <c:v>39.1</c:v>
                </c:pt>
                <c:pt idx="1537">
                  <c:v>40.1</c:v>
                </c:pt>
                <c:pt idx="1538">
                  <c:v>42.1</c:v>
                </c:pt>
                <c:pt idx="1539">
                  <c:v>37.6</c:v>
                </c:pt>
                <c:pt idx="1540">
                  <c:v>33.299999999999997</c:v>
                </c:pt>
                <c:pt idx="1541">
                  <c:v>31.1</c:v>
                </c:pt>
                <c:pt idx="1542">
                  <c:v>32.4</c:v>
                </c:pt>
                <c:pt idx="1543">
                  <c:v>33.200000000000003</c:v>
                </c:pt>
                <c:pt idx="1544">
                  <c:v>34.200000000000003</c:v>
                </c:pt>
                <c:pt idx="1545">
                  <c:v>34.799999999999997</c:v>
                </c:pt>
                <c:pt idx="1546">
                  <c:v>34.700000000000003</c:v>
                </c:pt>
                <c:pt idx="1547">
                  <c:v>33.799999999999997</c:v>
                </c:pt>
                <c:pt idx="1548">
                  <c:v>34.4</c:v>
                </c:pt>
                <c:pt idx="1549">
                  <c:v>34.9</c:v>
                </c:pt>
                <c:pt idx="1550">
                  <c:v>33.799999999999997</c:v>
                </c:pt>
                <c:pt idx="1551">
                  <c:v>34.200000000000003</c:v>
                </c:pt>
                <c:pt idx="1552">
                  <c:v>34.299999999999997</c:v>
                </c:pt>
                <c:pt idx="1553">
                  <c:v>36</c:v>
                </c:pt>
                <c:pt idx="1554">
                  <c:v>35.200000000000003</c:v>
                </c:pt>
                <c:pt idx="1555">
                  <c:v>35.299999999999997</c:v>
                </c:pt>
                <c:pt idx="1556">
                  <c:v>36.4</c:v>
                </c:pt>
                <c:pt idx="1557">
                  <c:v>37.299999999999997</c:v>
                </c:pt>
                <c:pt idx="1558">
                  <c:v>37.299999999999997</c:v>
                </c:pt>
                <c:pt idx="1559">
                  <c:v>38.9</c:v>
                </c:pt>
                <c:pt idx="1560">
                  <c:v>38.799999999999997</c:v>
                </c:pt>
                <c:pt idx="1561">
                  <c:v>41.2</c:v>
                </c:pt>
                <c:pt idx="1562">
                  <c:v>40.5</c:v>
                </c:pt>
                <c:pt idx="1563">
                  <c:v>40.9</c:v>
                </c:pt>
                <c:pt idx="1564">
                  <c:v>42</c:v>
                </c:pt>
                <c:pt idx="1565">
                  <c:v>44.6</c:v>
                </c:pt>
                <c:pt idx="1566">
                  <c:v>44.5</c:v>
                </c:pt>
                <c:pt idx="1567">
                  <c:v>43.6</c:v>
                </c:pt>
                <c:pt idx="1568">
                  <c:v>46.1</c:v>
                </c:pt>
                <c:pt idx="1569">
                  <c:v>46.6</c:v>
                </c:pt>
                <c:pt idx="1570">
                  <c:v>47</c:v>
                </c:pt>
                <c:pt idx="1571">
                  <c:v>48.2</c:v>
                </c:pt>
                <c:pt idx="1572">
                  <c:v>49.7</c:v>
                </c:pt>
                <c:pt idx="1573">
                  <c:v>50</c:v>
                </c:pt>
                <c:pt idx="1574">
                  <c:v>50.8</c:v>
                </c:pt>
                <c:pt idx="1575">
                  <c:v>52.9</c:v>
                </c:pt>
                <c:pt idx="1576">
                  <c:v>52</c:v>
                </c:pt>
                <c:pt idx="1577">
                  <c:v>53.7</c:v>
                </c:pt>
                <c:pt idx="1578">
                  <c:v>54</c:v>
                </c:pt>
                <c:pt idx="1579">
                  <c:v>54.8</c:v>
                </c:pt>
                <c:pt idx="1580">
                  <c:v>55.1</c:v>
                </c:pt>
                <c:pt idx="1581">
                  <c:v>57.6</c:v>
                </c:pt>
                <c:pt idx="1582">
                  <c:v>57.6</c:v>
                </c:pt>
                <c:pt idx="1583">
                  <c:v>59.1</c:v>
                </c:pt>
                <c:pt idx="1584">
                  <c:v>58.8</c:v>
                </c:pt>
                <c:pt idx="1585">
                  <c:v>62.1</c:v>
                </c:pt>
                <c:pt idx="1586">
                  <c:v>64.2</c:v>
                </c:pt>
                <c:pt idx="1587">
                  <c:v>63.3</c:v>
                </c:pt>
                <c:pt idx="1588">
                  <c:v>66.400000000000006</c:v>
                </c:pt>
                <c:pt idx="1589">
                  <c:v>67.599999999999994</c:v>
                </c:pt>
                <c:pt idx="1590">
                  <c:v>70</c:v>
                </c:pt>
                <c:pt idx="1591">
                  <c:v>72</c:v>
                </c:pt>
                <c:pt idx="1592">
                  <c:v>75.099999999999994</c:v>
                </c:pt>
                <c:pt idx="1593">
                  <c:v>77.8</c:v>
                </c:pt>
                <c:pt idx="1594">
                  <c:v>79.3</c:v>
                </c:pt>
                <c:pt idx="1595">
                  <c:v>82.3</c:v>
                </c:pt>
                <c:pt idx="1596">
                  <c:v>83.6</c:v>
                </c:pt>
                <c:pt idx="1597">
                  <c:v>85.6</c:v>
                </c:pt>
                <c:pt idx="1598">
                  <c:v>87.4</c:v>
                </c:pt>
                <c:pt idx="1599">
                  <c:v>88.1</c:v>
                </c:pt>
                <c:pt idx="1600">
                  <c:v>89.6</c:v>
                </c:pt>
                <c:pt idx="1601">
                  <c:v>89.9</c:v>
                </c:pt>
                <c:pt idx="1602">
                  <c:v>91.2</c:v>
                </c:pt>
                <c:pt idx="1603">
                  <c:v>93.5</c:v>
                </c:pt>
                <c:pt idx="1604">
                  <c:v>93.5</c:v>
                </c:pt>
                <c:pt idx="1605">
                  <c:v>93</c:v>
                </c:pt>
                <c:pt idx="1606">
                  <c:v>92.5</c:v>
                </c:pt>
                <c:pt idx="1607">
                  <c:v>93</c:v>
                </c:pt>
                <c:pt idx="1608">
                  <c:v>92.7</c:v>
                </c:pt>
                <c:pt idx="1609">
                  <c:v>91.8</c:v>
                </c:pt>
                <c:pt idx="1610">
                  <c:v>92.7</c:v>
                </c:pt>
                <c:pt idx="1611">
                  <c:v>91.8</c:v>
                </c:pt>
                <c:pt idx="1612">
                  <c:v>90.7</c:v>
                </c:pt>
                <c:pt idx="1613">
                  <c:v>90.8</c:v>
                </c:pt>
                <c:pt idx="1614">
                  <c:v>92</c:v>
                </c:pt>
                <c:pt idx="1615">
                  <c:v>90.2</c:v>
                </c:pt>
                <c:pt idx="1616">
                  <c:v>89.6</c:v>
                </c:pt>
                <c:pt idx="1617">
                  <c:v>89.7</c:v>
                </c:pt>
                <c:pt idx="1618">
                  <c:v>87.5</c:v>
                </c:pt>
                <c:pt idx="1619">
                  <c:v>86.8</c:v>
                </c:pt>
                <c:pt idx="1620">
                  <c:v>86.5</c:v>
                </c:pt>
                <c:pt idx="1621">
                  <c:v>85.3</c:v>
                </c:pt>
                <c:pt idx="1622">
                  <c:v>84.5</c:v>
                </c:pt>
                <c:pt idx="1623">
                  <c:v>83.3</c:v>
                </c:pt>
                <c:pt idx="1624">
                  <c:v>82.7</c:v>
                </c:pt>
                <c:pt idx="1625">
                  <c:v>81.599999999999994</c:v>
                </c:pt>
                <c:pt idx="1626">
                  <c:v>82.8</c:v>
                </c:pt>
                <c:pt idx="1627">
                  <c:v>80.900000000000006</c:v>
                </c:pt>
                <c:pt idx="1628">
                  <c:v>81.2</c:v>
                </c:pt>
                <c:pt idx="1629">
                  <c:v>81.2</c:v>
                </c:pt>
                <c:pt idx="1630">
                  <c:v>81.3</c:v>
                </c:pt>
                <c:pt idx="1631">
                  <c:v>81.3</c:v>
                </c:pt>
                <c:pt idx="1632">
                  <c:v>81.599999999999994</c:v>
                </c:pt>
                <c:pt idx="1633">
                  <c:v>83.8</c:v>
                </c:pt>
                <c:pt idx="1634">
                  <c:v>84.4</c:v>
                </c:pt>
                <c:pt idx="1635">
                  <c:v>83.9</c:v>
                </c:pt>
                <c:pt idx="1636">
                  <c:v>85.8</c:v>
                </c:pt>
                <c:pt idx="1637">
                  <c:v>86.7</c:v>
                </c:pt>
                <c:pt idx="1638">
                  <c:v>85.1</c:v>
                </c:pt>
                <c:pt idx="1639">
                  <c:v>86.5</c:v>
                </c:pt>
                <c:pt idx="1640">
                  <c:v>88.5</c:v>
                </c:pt>
                <c:pt idx="1641">
                  <c:v>88.1</c:v>
                </c:pt>
                <c:pt idx="1642">
                  <c:v>88</c:v>
                </c:pt>
                <c:pt idx="1643">
                  <c:v>87.1</c:v>
                </c:pt>
                <c:pt idx="1644">
                  <c:v>87.5</c:v>
                </c:pt>
                <c:pt idx="1645">
                  <c:v>86.8</c:v>
                </c:pt>
                <c:pt idx="1646">
                  <c:v>85.3</c:v>
                </c:pt>
                <c:pt idx="1647">
                  <c:v>84.3</c:v>
                </c:pt>
                <c:pt idx="1648">
                  <c:v>83</c:v>
                </c:pt>
                <c:pt idx="1649">
                  <c:v>80.7</c:v>
                </c:pt>
                <c:pt idx="1650">
                  <c:v>80.3</c:v>
                </c:pt>
                <c:pt idx="1651">
                  <c:v>79.099999999999994</c:v>
                </c:pt>
                <c:pt idx="1652">
                  <c:v>77.900000000000006</c:v>
                </c:pt>
                <c:pt idx="1653">
                  <c:v>74.8</c:v>
                </c:pt>
                <c:pt idx="1654">
                  <c:v>70.5</c:v>
                </c:pt>
                <c:pt idx="1655">
                  <c:v>68</c:v>
                </c:pt>
                <c:pt idx="1656">
                  <c:v>64.400000000000006</c:v>
                </c:pt>
                <c:pt idx="1657">
                  <c:v>62.3</c:v>
                </c:pt>
                <c:pt idx="1658">
                  <c:v>57.7</c:v>
                </c:pt>
                <c:pt idx="1659">
                  <c:v>53.7</c:v>
                </c:pt>
                <c:pt idx="1660">
                  <c:v>51.5</c:v>
                </c:pt>
                <c:pt idx="1661">
                  <c:v>49.1</c:v>
                </c:pt>
                <c:pt idx="1662">
                  <c:v>47.4</c:v>
                </c:pt>
                <c:pt idx="1663">
                  <c:v>44.9</c:v>
                </c:pt>
                <c:pt idx="1664">
                  <c:v>41.9</c:v>
                </c:pt>
                <c:pt idx="1665">
                  <c:v>39.700000000000003</c:v>
                </c:pt>
                <c:pt idx="1666">
                  <c:v>38.9</c:v>
                </c:pt>
                <c:pt idx="1667">
                  <c:v>37.700000000000003</c:v>
                </c:pt>
                <c:pt idx="1668">
                  <c:v>35.700000000000003</c:v>
                </c:pt>
                <c:pt idx="1669">
                  <c:v>33.5</c:v>
                </c:pt>
                <c:pt idx="1670">
                  <c:v>32.5</c:v>
                </c:pt>
                <c:pt idx="1671">
                  <c:v>32.1</c:v>
                </c:pt>
                <c:pt idx="1672">
                  <c:v>29.4</c:v>
                </c:pt>
                <c:pt idx="1673">
                  <c:v>30.7</c:v>
                </c:pt>
                <c:pt idx="1674">
                  <c:v>30.7</c:v>
                </c:pt>
                <c:pt idx="1675">
                  <c:v>28.8</c:v>
                </c:pt>
                <c:pt idx="1676">
                  <c:v>28.3</c:v>
                </c:pt>
                <c:pt idx="1677">
                  <c:v>28.1</c:v>
                </c:pt>
                <c:pt idx="1678">
                  <c:v>26.6</c:v>
                </c:pt>
                <c:pt idx="1679">
                  <c:v>26.2</c:v>
                </c:pt>
                <c:pt idx="1680">
                  <c:v>25.6</c:v>
                </c:pt>
                <c:pt idx="1681">
                  <c:v>26.5</c:v>
                </c:pt>
                <c:pt idx="1682">
                  <c:v>26.6</c:v>
                </c:pt>
                <c:pt idx="1683">
                  <c:v>25.1</c:v>
                </c:pt>
                <c:pt idx="1684">
                  <c:v>23.8</c:v>
                </c:pt>
                <c:pt idx="1685">
                  <c:v>24.6</c:v>
                </c:pt>
                <c:pt idx="1686">
                  <c:v>24.3</c:v>
                </c:pt>
                <c:pt idx="1687">
                  <c:v>24.8</c:v>
                </c:pt>
                <c:pt idx="1688">
                  <c:v>23.1</c:v>
                </c:pt>
                <c:pt idx="1689">
                  <c:v>22.3</c:v>
                </c:pt>
                <c:pt idx="1690">
                  <c:v>21.9</c:v>
                </c:pt>
                <c:pt idx="1691">
                  <c:v>21.4</c:v>
                </c:pt>
                <c:pt idx="1692">
                  <c:v>21.9</c:v>
                </c:pt>
                <c:pt idx="1693">
                  <c:v>21.1</c:v>
                </c:pt>
                <c:pt idx="1694">
                  <c:v>20.5</c:v>
                </c:pt>
                <c:pt idx="1695">
                  <c:v>20.6</c:v>
                </c:pt>
                <c:pt idx="1696">
                  <c:v>20.399999999999999</c:v>
                </c:pt>
                <c:pt idx="1697">
                  <c:v>19.7</c:v>
                </c:pt>
                <c:pt idx="1698">
                  <c:v>19.899999999999999</c:v>
                </c:pt>
                <c:pt idx="1699">
                  <c:v>18.899999999999999</c:v>
                </c:pt>
                <c:pt idx="1700">
                  <c:v>19.3</c:v>
                </c:pt>
                <c:pt idx="1701">
                  <c:v>18.3</c:v>
                </c:pt>
                <c:pt idx="1702">
                  <c:v>18.7</c:v>
                </c:pt>
                <c:pt idx="1703">
                  <c:v>17.5</c:v>
                </c:pt>
                <c:pt idx="1704">
                  <c:v>18.600000000000001</c:v>
                </c:pt>
                <c:pt idx="1705">
                  <c:v>19</c:v>
                </c:pt>
                <c:pt idx="1706">
                  <c:v>19.100000000000001</c:v>
                </c:pt>
                <c:pt idx="1707">
                  <c:v>17.600000000000001</c:v>
                </c:pt>
                <c:pt idx="1708">
                  <c:v>18.399999999999999</c:v>
                </c:pt>
                <c:pt idx="1709">
                  <c:v>18.3</c:v>
                </c:pt>
                <c:pt idx="1710">
                  <c:v>19.100000000000001</c:v>
                </c:pt>
                <c:pt idx="1711">
                  <c:v>18.8</c:v>
                </c:pt>
                <c:pt idx="1712">
                  <c:v>17.5</c:v>
                </c:pt>
                <c:pt idx="1713">
                  <c:v>18</c:v>
                </c:pt>
                <c:pt idx="1714">
                  <c:v>19.3</c:v>
                </c:pt>
                <c:pt idx="1715">
                  <c:v>19.600000000000001</c:v>
                </c:pt>
                <c:pt idx="1716">
                  <c:v>18.600000000000001</c:v>
                </c:pt>
                <c:pt idx="1717">
                  <c:v>20.399999999999999</c:v>
                </c:pt>
                <c:pt idx="1718">
                  <c:v>19.399999999999999</c:v>
                </c:pt>
                <c:pt idx="1719">
                  <c:v>19.399999999999999</c:v>
                </c:pt>
                <c:pt idx="1720">
                  <c:v>20.6</c:v>
                </c:pt>
                <c:pt idx="1721">
                  <c:v>20.6</c:v>
                </c:pt>
                <c:pt idx="1722">
                  <c:v>20.3</c:v>
                </c:pt>
                <c:pt idx="1723">
                  <c:v>21.6</c:v>
                </c:pt>
                <c:pt idx="1724">
                  <c:v>21.8</c:v>
                </c:pt>
                <c:pt idx="1725">
                  <c:v>23.3</c:v>
                </c:pt>
                <c:pt idx="1726">
                  <c:v>22.5</c:v>
                </c:pt>
                <c:pt idx="1727">
                  <c:v>24.1</c:v>
                </c:pt>
                <c:pt idx="1728">
                  <c:v>25.2</c:v>
                </c:pt>
                <c:pt idx="1729">
                  <c:v>25.7</c:v>
                </c:pt>
                <c:pt idx="1730">
                  <c:v>25.9</c:v>
                </c:pt>
                <c:pt idx="1731">
                  <c:v>26.6</c:v>
                </c:pt>
                <c:pt idx="1732">
                  <c:v>25.7</c:v>
                </c:pt>
                <c:pt idx="1733">
                  <c:v>26.7</c:v>
                </c:pt>
                <c:pt idx="1734">
                  <c:v>28.4</c:v>
                </c:pt>
                <c:pt idx="1735">
                  <c:v>28.4</c:v>
                </c:pt>
                <c:pt idx="1736">
                  <c:v>28.5</c:v>
                </c:pt>
                <c:pt idx="1737">
                  <c:v>30.1</c:v>
                </c:pt>
                <c:pt idx="1738">
                  <c:v>31</c:v>
                </c:pt>
                <c:pt idx="1739">
                  <c:v>31.4</c:v>
                </c:pt>
                <c:pt idx="1740">
                  <c:v>29.5</c:v>
                </c:pt>
                <c:pt idx="1741">
                  <c:v>25.9</c:v>
                </c:pt>
                <c:pt idx="1742">
                  <c:v>27.2</c:v>
                </c:pt>
                <c:pt idx="1743">
                  <c:v>25.8</c:v>
                </c:pt>
                <c:pt idx="1744">
                  <c:v>27.1</c:v>
                </c:pt>
                <c:pt idx="1745">
                  <c:v>28.3</c:v>
                </c:pt>
                <c:pt idx="1746">
                  <c:v>28.1</c:v>
                </c:pt>
                <c:pt idx="1747">
                  <c:v>27.5</c:v>
                </c:pt>
                <c:pt idx="1748">
                  <c:v>27.4</c:v>
                </c:pt>
                <c:pt idx="1749">
                  <c:v>27.2</c:v>
                </c:pt>
                <c:pt idx="1750">
                  <c:v>26.5</c:v>
                </c:pt>
                <c:pt idx="1751">
                  <c:v>27.8</c:v>
                </c:pt>
                <c:pt idx="1752">
                  <c:v>26.8</c:v>
                </c:pt>
                <c:pt idx="1753">
                  <c:v>26.5</c:v>
                </c:pt>
                <c:pt idx="1754">
                  <c:v>26.3</c:v>
                </c:pt>
                <c:pt idx="1755">
                  <c:v>27.1</c:v>
                </c:pt>
                <c:pt idx="1756">
                  <c:v>26.3</c:v>
                </c:pt>
                <c:pt idx="1757">
                  <c:v>27.1</c:v>
                </c:pt>
                <c:pt idx="1758">
                  <c:v>26</c:v>
                </c:pt>
                <c:pt idx="1759">
                  <c:v>27.3</c:v>
                </c:pt>
                <c:pt idx="1760">
                  <c:v>26.5</c:v>
                </c:pt>
                <c:pt idx="1761">
                  <c:v>27.1</c:v>
                </c:pt>
                <c:pt idx="1762">
                  <c:v>27.1</c:v>
                </c:pt>
                <c:pt idx="1763">
                  <c:v>27.2</c:v>
                </c:pt>
                <c:pt idx="1764">
                  <c:v>26.9</c:v>
                </c:pt>
                <c:pt idx="1765">
                  <c:v>27.2</c:v>
                </c:pt>
                <c:pt idx="1766">
                  <c:v>27.2</c:v>
                </c:pt>
                <c:pt idx="1767">
                  <c:v>28.1</c:v>
                </c:pt>
                <c:pt idx="1768">
                  <c:v>28.4</c:v>
                </c:pt>
                <c:pt idx="1769">
                  <c:v>26.9</c:v>
                </c:pt>
                <c:pt idx="1770">
                  <c:v>28.2</c:v>
                </c:pt>
                <c:pt idx="1771">
                  <c:v>29.1</c:v>
                </c:pt>
                <c:pt idx="1772">
                  <c:v>29.5</c:v>
                </c:pt>
                <c:pt idx="1773">
                  <c:v>29.4</c:v>
                </c:pt>
                <c:pt idx="1774">
                  <c:v>30.4</c:v>
                </c:pt>
                <c:pt idx="1775">
                  <c:v>28.3</c:v>
                </c:pt>
                <c:pt idx="1776">
                  <c:v>30.2</c:v>
                </c:pt>
                <c:pt idx="1777">
                  <c:v>30.2</c:v>
                </c:pt>
                <c:pt idx="1778">
                  <c:v>29.1</c:v>
                </c:pt>
                <c:pt idx="1779">
                  <c:v>30.2</c:v>
                </c:pt>
                <c:pt idx="1780">
                  <c:v>30.7</c:v>
                </c:pt>
                <c:pt idx="1781">
                  <c:v>30.7</c:v>
                </c:pt>
                <c:pt idx="1782">
                  <c:v>29.8</c:v>
                </c:pt>
                <c:pt idx="1783">
                  <c:v>31.1</c:v>
                </c:pt>
                <c:pt idx="1784">
                  <c:v>31.4</c:v>
                </c:pt>
                <c:pt idx="1785">
                  <c:v>31.4</c:v>
                </c:pt>
                <c:pt idx="1786">
                  <c:v>31</c:v>
                </c:pt>
                <c:pt idx="1787">
                  <c:v>30.9</c:v>
                </c:pt>
                <c:pt idx="1788">
                  <c:v>29.8</c:v>
                </c:pt>
                <c:pt idx="1789">
                  <c:v>30.2</c:v>
                </c:pt>
                <c:pt idx="1790">
                  <c:v>31.1</c:v>
                </c:pt>
                <c:pt idx="1791">
                  <c:v>29.7</c:v>
                </c:pt>
                <c:pt idx="1792">
                  <c:v>29.7</c:v>
                </c:pt>
                <c:pt idx="1793">
                  <c:v>29.3</c:v>
                </c:pt>
                <c:pt idx="1794">
                  <c:v>29</c:v>
                </c:pt>
                <c:pt idx="1795">
                  <c:v>28</c:v>
                </c:pt>
                <c:pt idx="1796">
                  <c:v>28.8</c:v>
                </c:pt>
                <c:pt idx="1797">
                  <c:v>28.7</c:v>
                </c:pt>
                <c:pt idx="1798">
                  <c:v>29.2</c:v>
                </c:pt>
                <c:pt idx="1799">
                  <c:v>28.2</c:v>
                </c:pt>
                <c:pt idx="1800">
                  <c:v>26.9</c:v>
                </c:pt>
                <c:pt idx="1801">
                  <c:v>27.9</c:v>
                </c:pt>
                <c:pt idx="1802">
                  <c:v>25.9</c:v>
                </c:pt>
                <c:pt idx="1803">
                  <c:v>26.6</c:v>
                </c:pt>
                <c:pt idx="1804">
                  <c:v>26.7</c:v>
                </c:pt>
                <c:pt idx="1805">
                  <c:v>26.8</c:v>
                </c:pt>
                <c:pt idx="1806">
                  <c:v>26.2</c:v>
                </c:pt>
                <c:pt idx="1807">
                  <c:v>26.7</c:v>
                </c:pt>
                <c:pt idx="1808">
                  <c:v>25.7</c:v>
                </c:pt>
                <c:pt idx="1809">
                  <c:v>24.9</c:v>
                </c:pt>
                <c:pt idx="1810">
                  <c:v>24.9</c:v>
                </c:pt>
                <c:pt idx="1811">
                  <c:v>25.4</c:v>
                </c:pt>
                <c:pt idx="1812">
                  <c:v>24.5</c:v>
                </c:pt>
                <c:pt idx="1813">
                  <c:v>23.8</c:v>
                </c:pt>
                <c:pt idx="1814">
                  <c:v>23.7</c:v>
                </c:pt>
                <c:pt idx="1815">
                  <c:v>24.1</c:v>
                </c:pt>
                <c:pt idx="1816">
                  <c:v>22</c:v>
                </c:pt>
                <c:pt idx="1817">
                  <c:v>23.5</c:v>
                </c:pt>
                <c:pt idx="1818">
                  <c:v>23.7</c:v>
                </c:pt>
                <c:pt idx="1819">
                  <c:v>22.8</c:v>
                </c:pt>
                <c:pt idx="1820">
                  <c:v>22.8</c:v>
                </c:pt>
                <c:pt idx="1821">
                  <c:v>22.6</c:v>
                </c:pt>
                <c:pt idx="1822">
                  <c:v>22.6</c:v>
                </c:pt>
                <c:pt idx="1823">
                  <c:v>22.3</c:v>
                </c:pt>
                <c:pt idx="1824">
                  <c:v>22.3</c:v>
                </c:pt>
                <c:pt idx="1825">
                  <c:v>21.4</c:v>
                </c:pt>
                <c:pt idx="1826">
                  <c:v>20.8</c:v>
                </c:pt>
                <c:pt idx="1827">
                  <c:v>20.7</c:v>
                </c:pt>
                <c:pt idx="1828">
                  <c:v>21.6</c:v>
                </c:pt>
                <c:pt idx="1829">
                  <c:v>20</c:v>
                </c:pt>
                <c:pt idx="1830">
                  <c:v>20</c:v>
                </c:pt>
                <c:pt idx="1831">
                  <c:v>19.399999999999999</c:v>
                </c:pt>
                <c:pt idx="1832">
                  <c:v>19.600000000000001</c:v>
                </c:pt>
                <c:pt idx="1833">
                  <c:v>19.7</c:v>
                </c:pt>
                <c:pt idx="1834">
                  <c:v>18.8</c:v>
                </c:pt>
                <c:pt idx="1835">
                  <c:v>20.399999999999999</c:v>
                </c:pt>
                <c:pt idx="1836">
                  <c:v>18.5</c:v>
                </c:pt>
                <c:pt idx="1837">
                  <c:v>19.8</c:v>
                </c:pt>
                <c:pt idx="1838">
                  <c:v>20.9</c:v>
                </c:pt>
                <c:pt idx="1839">
                  <c:v>20.2</c:v>
                </c:pt>
                <c:pt idx="1840">
                  <c:v>19.100000000000001</c:v>
                </c:pt>
                <c:pt idx="1841">
                  <c:v>19.3</c:v>
                </c:pt>
                <c:pt idx="1842">
                  <c:v>18.5</c:v>
                </c:pt>
                <c:pt idx="1843">
                  <c:v>18.899999999999999</c:v>
                </c:pt>
                <c:pt idx="1844">
                  <c:v>18.5</c:v>
                </c:pt>
                <c:pt idx="1845">
                  <c:v>18.7</c:v>
                </c:pt>
                <c:pt idx="1846">
                  <c:v>17.3</c:v>
                </c:pt>
                <c:pt idx="1847">
                  <c:v>19.2</c:v>
                </c:pt>
                <c:pt idx="1848">
                  <c:v>17.8</c:v>
                </c:pt>
                <c:pt idx="1849">
                  <c:v>19.100000000000001</c:v>
                </c:pt>
                <c:pt idx="1850">
                  <c:v>19.2</c:v>
                </c:pt>
                <c:pt idx="1851">
                  <c:v>18.100000000000001</c:v>
                </c:pt>
                <c:pt idx="1852">
                  <c:v>20.3</c:v>
                </c:pt>
                <c:pt idx="1853">
                  <c:v>19.7</c:v>
                </c:pt>
                <c:pt idx="1854">
                  <c:v>19.2</c:v>
                </c:pt>
                <c:pt idx="1855">
                  <c:v>18.899999999999999</c:v>
                </c:pt>
                <c:pt idx="1856">
                  <c:v>19.399999999999999</c:v>
                </c:pt>
                <c:pt idx="1857">
                  <c:v>19.100000000000001</c:v>
                </c:pt>
                <c:pt idx="1858">
                  <c:v>19.2</c:v>
                </c:pt>
                <c:pt idx="1859">
                  <c:v>21.3</c:v>
                </c:pt>
                <c:pt idx="1860">
                  <c:v>19.5</c:v>
                </c:pt>
                <c:pt idx="1861">
                  <c:v>19.600000000000001</c:v>
                </c:pt>
                <c:pt idx="1862">
                  <c:v>19.8</c:v>
                </c:pt>
                <c:pt idx="1863">
                  <c:v>19</c:v>
                </c:pt>
                <c:pt idx="1864">
                  <c:v>19.8</c:v>
                </c:pt>
                <c:pt idx="1865">
                  <c:v>20.3</c:v>
                </c:pt>
                <c:pt idx="1866">
                  <c:v>20.7</c:v>
                </c:pt>
                <c:pt idx="1867">
                  <c:v>20.6</c:v>
                </c:pt>
                <c:pt idx="1868">
                  <c:v>20.2</c:v>
                </c:pt>
                <c:pt idx="1869">
                  <c:v>21</c:v>
                </c:pt>
                <c:pt idx="1870">
                  <c:v>19.7</c:v>
                </c:pt>
                <c:pt idx="1871">
                  <c:v>20.6</c:v>
                </c:pt>
                <c:pt idx="1872">
                  <c:v>19.8</c:v>
                </c:pt>
                <c:pt idx="1873">
                  <c:v>20.100000000000001</c:v>
                </c:pt>
                <c:pt idx="1874">
                  <c:v>21.3</c:v>
                </c:pt>
                <c:pt idx="1875">
                  <c:v>20</c:v>
                </c:pt>
                <c:pt idx="1876">
                  <c:v>20.3</c:v>
                </c:pt>
                <c:pt idx="1877">
                  <c:v>20.6</c:v>
                </c:pt>
                <c:pt idx="1878">
                  <c:v>21.5</c:v>
                </c:pt>
                <c:pt idx="1879">
                  <c:v>20.7</c:v>
                </c:pt>
                <c:pt idx="1880">
                  <c:v>21.5</c:v>
                </c:pt>
                <c:pt idx="1881">
                  <c:v>21.3</c:v>
                </c:pt>
                <c:pt idx="1882">
                  <c:v>21.7</c:v>
                </c:pt>
                <c:pt idx="1883">
                  <c:v>22</c:v>
                </c:pt>
                <c:pt idx="1884">
                  <c:v>22.3</c:v>
                </c:pt>
                <c:pt idx="1885">
                  <c:v>21.8</c:v>
                </c:pt>
                <c:pt idx="1886">
                  <c:v>22</c:v>
                </c:pt>
                <c:pt idx="1887">
                  <c:v>22.3</c:v>
                </c:pt>
                <c:pt idx="1888">
                  <c:v>21.4</c:v>
                </c:pt>
                <c:pt idx="1889">
                  <c:v>22.2</c:v>
                </c:pt>
                <c:pt idx="1890">
                  <c:v>23</c:v>
                </c:pt>
                <c:pt idx="1891">
                  <c:v>22.9</c:v>
                </c:pt>
                <c:pt idx="1892">
                  <c:v>23.8</c:v>
                </c:pt>
                <c:pt idx="1893">
                  <c:v>24.2</c:v>
                </c:pt>
                <c:pt idx="1894">
                  <c:v>23.3</c:v>
                </c:pt>
                <c:pt idx="1895">
                  <c:v>24.1</c:v>
                </c:pt>
                <c:pt idx="1896">
                  <c:v>22.8</c:v>
                </c:pt>
                <c:pt idx="1897">
                  <c:v>24.2</c:v>
                </c:pt>
                <c:pt idx="1898">
                  <c:v>24.5</c:v>
                </c:pt>
                <c:pt idx="1899">
                  <c:v>24</c:v>
                </c:pt>
                <c:pt idx="1900">
                  <c:v>26.1</c:v>
                </c:pt>
                <c:pt idx="1901">
                  <c:v>25</c:v>
                </c:pt>
                <c:pt idx="1902">
                  <c:v>25.7</c:v>
                </c:pt>
                <c:pt idx="1903">
                  <c:v>27.6</c:v>
                </c:pt>
                <c:pt idx="1904">
                  <c:v>24.5</c:v>
                </c:pt>
                <c:pt idx="1905">
                  <c:v>25.6</c:v>
                </c:pt>
                <c:pt idx="1906">
                  <c:v>25</c:v>
                </c:pt>
                <c:pt idx="1907">
                  <c:v>25.1</c:v>
                </c:pt>
                <c:pt idx="1908">
                  <c:v>27.1</c:v>
                </c:pt>
                <c:pt idx="1909">
                  <c:v>26</c:v>
                </c:pt>
                <c:pt idx="1910">
                  <c:v>25.4</c:v>
                </c:pt>
                <c:pt idx="1911">
                  <c:v>26.6</c:v>
                </c:pt>
                <c:pt idx="1912">
                  <c:v>25.6</c:v>
                </c:pt>
                <c:pt idx="1913">
                  <c:v>26.3</c:v>
                </c:pt>
                <c:pt idx="1914">
                  <c:v>26.9</c:v>
                </c:pt>
                <c:pt idx="1915">
                  <c:v>27.6</c:v>
                </c:pt>
                <c:pt idx="1916">
                  <c:v>26.3</c:v>
                </c:pt>
                <c:pt idx="1917">
                  <c:v>27.1</c:v>
                </c:pt>
                <c:pt idx="1918">
                  <c:v>26.9</c:v>
                </c:pt>
                <c:pt idx="1919">
                  <c:v>27.4</c:v>
                </c:pt>
                <c:pt idx="1920">
                  <c:v>27.1</c:v>
                </c:pt>
                <c:pt idx="1921">
                  <c:v>26.6</c:v>
                </c:pt>
                <c:pt idx="1922">
                  <c:v>26.4</c:v>
                </c:pt>
                <c:pt idx="1923">
                  <c:v>26.6</c:v>
                </c:pt>
                <c:pt idx="1924">
                  <c:v>27</c:v>
                </c:pt>
                <c:pt idx="1925">
                  <c:v>27.2</c:v>
                </c:pt>
                <c:pt idx="1926">
                  <c:v>27.4</c:v>
                </c:pt>
                <c:pt idx="1927">
                  <c:v>28.3</c:v>
                </c:pt>
                <c:pt idx="1928">
                  <c:v>27.5</c:v>
                </c:pt>
                <c:pt idx="1929">
                  <c:v>28.3</c:v>
                </c:pt>
                <c:pt idx="1930">
                  <c:v>28.8</c:v>
                </c:pt>
                <c:pt idx="1931">
                  <c:v>28.2</c:v>
                </c:pt>
                <c:pt idx="1932">
                  <c:v>27.2</c:v>
                </c:pt>
                <c:pt idx="1933">
                  <c:v>28.6</c:v>
                </c:pt>
                <c:pt idx="1934">
                  <c:v>28</c:v>
                </c:pt>
                <c:pt idx="1935">
                  <c:v>29</c:v>
                </c:pt>
                <c:pt idx="1936">
                  <c:v>28.3</c:v>
                </c:pt>
                <c:pt idx="1937">
                  <c:v>30.3</c:v>
                </c:pt>
                <c:pt idx="1938">
                  <c:v>33.5</c:v>
                </c:pt>
                <c:pt idx="1939">
                  <c:v>32.9</c:v>
                </c:pt>
                <c:pt idx="1940">
                  <c:v>36.5</c:v>
                </c:pt>
                <c:pt idx="1941">
                  <c:v>32.9</c:v>
                </c:pt>
                <c:pt idx="1942">
                  <c:v>26.7</c:v>
                </c:pt>
                <c:pt idx="1943">
                  <c:v>24.4</c:v>
                </c:pt>
                <c:pt idx="1944">
                  <c:v>23.6</c:v>
                </c:pt>
                <c:pt idx="1945">
                  <c:v>25.8</c:v>
                </c:pt>
                <c:pt idx="1946">
                  <c:v>26.5</c:v>
                </c:pt>
                <c:pt idx="1947">
                  <c:v>26.4</c:v>
                </c:pt>
                <c:pt idx="1948">
                  <c:v>26.9</c:v>
                </c:pt>
                <c:pt idx="1949">
                  <c:v>26.5</c:v>
                </c:pt>
                <c:pt idx="1950">
                  <c:v>25.1</c:v>
                </c:pt>
                <c:pt idx="1951">
                  <c:v>26.1</c:v>
                </c:pt>
                <c:pt idx="1952">
                  <c:v>27.4</c:v>
                </c:pt>
                <c:pt idx="1953">
                  <c:v>26.5</c:v>
                </c:pt>
                <c:pt idx="1954">
                  <c:v>25.3</c:v>
                </c:pt>
                <c:pt idx="1955">
                  <c:v>27</c:v>
                </c:pt>
                <c:pt idx="1956">
                  <c:v>27.1</c:v>
                </c:pt>
                <c:pt idx="1957">
                  <c:v>25.9</c:v>
                </c:pt>
                <c:pt idx="1958">
                  <c:v>26.1</c:v>
                </c:pt>
                <c:pt idx="1959">
                  <c:v>26.5</c:v>
                </c:pt>
                <c:pt idx="1960">
                  <c:v>26.5</c:v>
                </c:pt>
                <c:pt idx="1961">
                  <c:v>25.8</c:v>
                </c:pt>
                <c:pt idx="1962">
                  <c:v>25.1</c:v>
                </c:pt>
                <c:pt idx="1963">
                  <c:v>25.8</c:v>
                </c:pt>
                <c:pt idx="1964">
                  <c:v>26.5</c:v>
                </c:pt>
                <c:pt idx="1965">
                  <c:v>27.4</c:v>
                </c:pt>
                <c:pt idx="1966">
                  <c:v>25.8</c:v>
                </c:pt>
                <c:pt idx="1967">
                  <c:v>26.6</c:v>
                </c:pt>
                <c:pt idx="1968">
                  <c:v>27.9</c:v>
                </c:pt>
                <c:pt idx="1969">
                  <c:v>27.9</c:v>
                </c:pt>
                <c:pt idx="1970">
                  <c:v>29.2</c:v>
                </c:pt>
                <c:pt idx="1971">
                  <c:v>28.7</c:v>
                </c:pt>
                <c:pt idx="1972">
                  <c:v>30.1</c:v>
                </c:pt>
                <c:pt idx="1973">
                  <c:v>29</c:v>
                </c:pt>
                <c:pt idx="1974">
                  <c:v>30.2</c:v>
                </c:pt>
                <c:pt idx="1975">
                  <c:v>31.5</c:v>
                </c:pt>
                <c:pt idx="1976">
                  <c:v>30.7</c:v>
                </c:pt>
                <c:pt idx="1977">
                  <c:v>33</c:v>
                </c:pt>
                <c:pt idx="1978">
                  <c:v>33.700000000000003</c:v>
                </c:pt>
                <c:pt idx="1979">
                  <c:v>33.9</c:v>
                </c:pt>
                <c:pt idx="1980">
                  <c:v>34.700000000000003</c:v>
                </c:pt>
                <c:pt idx="1981">
                  <c:v>35.4</c:v>
                </c:pt>
                <c:pt idx="1982">
                  <c:v>35.799999999999997</c:v>
                </c:pt>
                <c:pt idx="1983">
                  <c:v>36.799999999999997</c:v>
                </c:pt>
                <c:pt idx="1984">
                  <c:v>37</c:v>
                </c:pt>
                <c:pt idx="1985">
                  <c:v>37.299999999999997</c:v>
                </c:pt>
                <c:pt idx="1986">
                  <c:v>36.200000000000003</c:v>
                </c:pt>
                <c:pt idx="1987">
                  <c:v>38.5</c:v>
                </c:pt>
                <c:pt idx="1988">
                  <c:v>38.9</c:v>
                </c:pt>
                <c:pt idx="1989">
                  <c:v>39</c:v>
                </c:pt>
                <c:pt idx="1990">
                  <c:v>40.6</c:v>
                </c:pt>
                <c:pt idx="1991">
                  <c:v>41.8</c:v>
                </c:pt>
                <c:pt idx="1992">
                  <c:v>42.2</c:v>
                </c:pt>
                <c:pt idx="1993">
                  <c:v>43</c:v>
                </c:pt>
                <c:pt idx="1994">
                  <c:v>42.6</c:v>
                </c:pt>
                <c:pt idx="1995">
                  <c:v>43.6</c:v>
                </c:pt>
                <c:pt idx="1996">
                  <c:v>45.5</c:v>
                </c:pt>
                <c:pt idx="1997">
                  <c:v>46</c:v>
                </c:pt>
                <c:pt idx="1998">
                  <c:v>45.9</c:v>
                </c:pt>
                <c:pt idx="1999">
                  <c:v>47.4</c:v>
                </c:pt>
                <c:pt idx="2000">
                  <c:v>48.7</c:v>
                </c:pt>
                <c:pt idx="2001">
                  <c:v>50</c:v>
                </c:pt>
                <c:pt idx="2002">
                  <c:v>50.6</c:v>
                </c:pt>
                <c:pt idx="2003">
                  <c:v>51.3</c:v>
                </c:pt>
                <c:pt idx="2004">
                  <c:v>51.9</c:v>
                </c:pt>
                <c:pt idx="2005">
                  <c:v>54.7</c:v>
                </c:pt>
                <c:pt idx="2006">
                  <c:v>57.8</c:v>
                </c:pt>
                <c:pt idx="2007">
                  <c:v>59</c:v>
                </c:pt>
                <c:pt idx="2008">
                  <c:v>59.7</c:v>
                </c:pt>
                <c:pt idx="2009">
                  <c:v>61.2</c:v>
                </c:pt>
                <c:pt idx="2010">
                  <c:v>63.1</c:v>
                </c:pt>
                <c:pt idx="2011">
                  <c:v>63.4</c:v>
                </c:pt>
                <c:pt idx="2012">
                  <c:v>66.599999999999994</c:v>
                </c:pt>
                <c:pt idx="2013">
                  <c:v>70.099999999999994</c:v>
                </c:pt>
                <c:pt idx="2014">
                  <c:v>71.400000000000006</c:v>
                </c:pt>
                <c:pt idx="2015">
                  <c:v>72</c:v>
                </c:pt>
                <c:pt idx="2016">
                  <c:v>73.8</c:v>
                </c:pt>
                <c:pt idx="2017">
                  <c:v>76.2</c:v>
                </c:pt>
                <c:pt idx="2018">
                  <c:v>77.8</c:v>
                </c:pt>
                <c:pt idx="2019">
                  <c:v>77.099999999999994</c:v>
                </c:pt>
                <c:pt idx="2020">
                  <c:v>79.900000000000006</c:v>
                </c:pt>
                <c:pt idx="2021">
                  <c:v>81.2</c:v>
                </c:pt>
                <c:pt idx="2022">
                  <c:v>81.599999999999994</c:v>
                </c:pt>
                <c:pt idx="2023">
                  <c:v>81.400000000000006</c:v>
                </c:pt>
                <c:pt idx="2024">
                  <c:v>84.3</c:v>
                </c:pt>
                <c:pt idx="2025">
                  <c:v>85.3</c:v>
                </c:pt>
                <c:pt idx="2026">
                  <c:v>85.6</c:v>
                </c:pt>
                <c:pt idx="2027">
                  <c:v>85.3</c:v>
                </c:pt>
                <c:pt idx="2028">
                  <c:v>85.9</c:v>
                </c:pt>
                <c:pt idx="2029">
                  <c:v>86.2</c:v>
                </c:pt>
                <c:pt idx="2030">
                  <c:v>88.8</c:v>
                </c:pt>
                <c:pt idx="2031">
                  <c:v>88</c:v>
                </c:pt>
                <c:pt idx="2032">
                  <c:v>89.6</c:v>
                </c:pt>
                <c:pt idx="2033">
                  <c:v>88</c:v>
                </c:pt>
                <c:pt idx="2034">
                  <c:v>89.7</c:v>
                </c:pt>
                <c:pt idx="2035">
                  <c:v>88.7</c:v>
                </c:pt>
                <c:pt idx="2036">
                  <c:v>89.2</c:v>
                </c:pt>
                <c:pt idx="2037">
                  <c:v>90.3</c:v>
                </c:pt>
                <c:pt idx="2038">
                  <c:v>90</c:v>
                </c:pt>
                <c:pt idx="2039">
                  <c:v>89.8</c:v>
                </c:pt>
                <c:pt idx="2040">
                  <c:v>91.2</c:v>
                </c:pt>
                <c:pt idx="2041">
                  <c:v>89.1</c:v>
                </c:pt>
                <c:pt idx="2042">
                  <c:v>90.1</c:v>
                </c:pt>
                <c:pt idx="2043">
                  <c:v>88.4</c:v>
                </c:pt>
                <c:pt idx="2044">
                  <c:v>89.8</c:v>
                </c:pt>
                <c:pt idx="2045">
                  <c:v>89</c:v>
                </c:pt>
                <c:pt idx="2046">
                  <c:v>87.9</c:v>
                </c:pt>
                <c:pt idx="2047">
                  <c:v>85.1</c:v>
                </c:pt>
                <c:pt idx="2048">
                  <c:v>85</c:v>
                </c:pt>
                <c:pt idx="2049">
                  <c:v>84.2</c:v>
                </c:pt>
                <c:pt idx="2050">
                  <c:v>82.9</c:v>
                </c:pt>
                <c:pt idx="2051">
                  <c:v>81.599999999999994</c:v>
                </c:pt>
                <c:pt idx="2052">
                  <c:v>81.400000000000006</c:v>
                </c:pt>
                <c:pt idx="2053">
                  <c:v>81.3</c:v>
                </c:pt>
                <c:pt idx="2054">
                  <c:v>79.5</c:v>
                </c:pt>
                <c:pt idx="2055">
                  <c:v>77.5</c:v>
                </c:pt>
                <c:pt idx="2056">
                  <c:v>76.8</c:v>
                </c:pt>
                <c:pt idx="2057">
                  <c:v>75.400000000000006</c:v>
                </c:pt>
                <c:pt idx="2058">
                  <c:v>74.400000000000006</c:v>
                </c:pt>
                <c:pt idx="2059">
                  <c:v>73.099999999999994</c:v>
                </c:pt>
                <c:pt idx="2060">
                  <c:v>71.3</c:v>
                </c:pt>
                <c:pt idx="2061">
                  <c:v>69.3</c:v>
                </c:pt>
                <c:pt idx="2062">
                  <c:v>69</c:v>
                </c:pt>
                <c:pt idx="2063">
                  <c:v>68.7</c:v>
                </c:pt>
                <c:pt idx="2064">
                  <c:v>67.7</c:v>
                </c:pt>
                <c:pt idx="2065">
                  <c:v>66.599999999999994</c:v>
                </c:pt>
                <c:pt idx="2066">
                  <c:v>65.2</c:v>
                </c:pt>
                <c:pt idx="2067">
                  <c:v>64.599999999999994</c:v>
                </c:pt>
                <c:pt idx="2068">
                  <c:v>63.7</c:v>
                </c:pt>
                <c:pt idx="2069">
                  <c:v>61.7</c:v>
                </c:pt>
                <c:pt idx="2070">
                  <c:v>61.2</c:v>
                </c:pt>
                <c:pt idx="2071">
                  <c:v>60.3</c:v>
                </c:pt>
                <c:pt idx="2072">
                  <c:v>59.7</c:v>
                </c:pt>
                <c:pt idx="2073">
                  <c:v>59.4</c:v>
                </c:pt>
                <c:pt idx="2074">
                  <c:v>58.4</c:v>
                </c:pt>
                <c:pt idx="2075">
                  <c:v>58.3</c:v>
                </c:pt>
                <c:pt idx="2076">
                  <c:v>55.8</c:v>
                </c:pt>
                <c:pt idx="2077">
                  <c:v>55.3</c:v>
                </c:pt>
                <c:pt idx="2078">
                  <c:v>54.5</c:v>
                </c:pt>
                <c:pt idx="2079">
                  <c:v>55.3</c:v>
                </c:pt>
                <c:pt idx="2080">
                  <c:v>52.3</c:v>
                </c:pt>
                <c:pt idx="2081">
                  <c:v>52.5</c:v>
                </c:pt>
                <c:pt idx="2082">
                  <c:v>49.7</c:v>
                </c:pt>
                <c:pt idx="2083">
                  <c:v>49.8</c:v>
                </c:pt>
                <c:pt idx="2084">
                  <c:v>48.1</c:v>
                </c:pt>
                <c:pt idx="2085">
                  <c:v>48.3</c:v>
                </c:pt>
                <c:pt idx="2086">
                  <c:v>47.1</c:v>
                </c:pt>
                <c:pt idx="2087">
                  <c:v>45.9</c:v>
                </c:pt>
                <c:pt idx="2088">
                  <c:v>45.3</c:v>
                </c:pt>
                <c:pt idx="2089">
                  <c:v>43.2</c:v>
                </c:pt>
                <c:pt idx="2090">
                  <c:v>40.9</c:v>
                </c:pt>
                <c:pt idx="2091">
                  <c:v>40.6</c:v>
                </c:pt>
                <c:pt idx="2092">
                  <c:v>40.200000000000003</c:v>
                </c:pt>
                <c:pt idx="2093">
                  <c:v>39.4</c:v>
                </c:pt>
                <c:pt idx="2094">
                  <c:v>37.4</c:v>
                </c:pt>
                <c:pt idx="2095">
                  <c:v>35.4</c:v>
                </c:pt>
                <c:pt idx="2096">
                  <c:v>35.700000000000003</c:v>
                </c:pt>
                <c:pt idx="2097">
                  <c:v>35.5</c:v>
                </c:pt>
                <c:pt idx="2098">
                  <c:v>33.9</c:v>
                </c:pt>
                <c:pt idx="2099">
                  <c:v>32</c:v>
                </c:pt>
                <c:pt idx="2100">
                  <c:v>30.9</c:v>
                </c:pt>
                <c:pt idx="2101">
                  <c:v>27.7</c:v>
                </c:pt>
                <c:pt idx="2102">
                  <c:v>28.1</c:v>
                </c:pt>
                <c:pt idx="2103">
                  <c:v>29.5</c:v>
                </c:pt>
                <c:pt idx="2104">
                  <c:v>26.8</c:v>
                </c:pt>
                <c:pt idx="2105">
                  <c:v>25.7</c:v>
                </c:pt>
                <c:pt idx="2106">
                  <c:v>24.7</c:v>
                </c:pt>
                <c:pt idx="2107">
                  <c:v>23.7</c:v>
                </c:pt>
                <c:pt idx="2108">
                  <c:v>24.1</c:v>
                </c:pt>
                <c:pt idx="2109">
                  <c:v>22.6</c:v>
                </c:pt>
                <c:pt idx="2110">
                  <c:v>20.7</c:v>
                </c:pt>
                <c:pt idx="2111">
                  <c:v>22</c:v>
                </c:pt>
                <c:pt idx="2112">
                  <c:v>21.7</c:v>
                </c:pt>
                <c:pt idx="2113">
                  <c:v>21.5</c:v>
                </c:pt>
                <c:pt idx="2114">
                  <c:v>19.399999999999999</c:v>
                </c:pt>
                <c:pt idx="2115">
                  <c:v>20.399999999999999</c:v>
                </c:pt>
                <c:pt idx="2116">
                  <c:v>18.899999999999999</c:v>
                </c:pt>
                <c:pt idx="2117">
                  <c:v>17.600000000000001</c:v>
                </c:pt>
                <c:pt idx="2118">
                  <c:v>16.899999999999999</c:v>
                </c:pt>
                <c:pt idx="2119">
                  <c:v>17.600000000000001</c:v>
                </c:pt>
                <c:pt idx="2120">
                  <c:v>17.399999999999999</c:v>
                </c:pt>
                <c:pt idx="2121">
                  <c:v>17.5</c:v>
                </c:pt>
                <c:pt idx="2122">
                  <c:v>15.8</c:v>
                </c:pt>
                <c:pt idx="2123">
                  <c:v>16.600000000000001</c:v>
                </c:pt>
                <c:pt idx="2124">
                  <c:v>16.3</c:v>
                </c:pt>
                <c:pt idx="2125">
                  <c:v>15.3</c:v>
                </c:pt>
                <c:pt idx="2126">
                  <c:v>15.4</c:v>
                </c:pt>
                <c:pt idx="2127">
                  <c:v>15.3</c:v>
                </c:pt>
                <c:pt idx="2128">
                  <c:v>15.7</c:v>
                </c:pt>
                <c:pt idx="2129">
                  <c:v>15.7</c:v>
                </c:pt>
                <c:pt idx="2130">
                  <c:v>16</c:v>
                </c:pt>
                <c:pt idx="2131">
                  <c:v>14.8</c:v>
                </c:pt>
                <c:pt idx="2132">
                  <c:v>14.1</c:v>
                </c:pt>
                <c:pt idx="2133">
                  <c:v>15.5</c:v>
                </c:pt>
                <c:pt idx="2134">
                  <c:v>12.4</c:v>
                </c:pt>
                <c:pt idx="2135">
                  <c:v>14</c:v>
                </c:pt>
                <c:pt idx="2136">
                  <c:v>15.1</c:v>
                </c:pt>
                <c:pt idx="2137">
                  <c:v>15</c:v>
                </c:pt>
                <c:pt idx="2138">
                  <c:v>16</c:v>
                </c:pt>
                <c:pt idx="2139">
                  <c:v>16.5</c:v>
                </c:pt>
                <c:pt idx="2140">
                  <c:v>18.100000000000001</c:v>
                </c:pt>
                <c:pt idx="2141">
                  <c:v>17.2</c:v>
                </c:pt>
                <c:pt idx="2142">
                  <c:v>15.8</c:v>
                </c:pt>
                <c:pt idx="2143">
                  <c:v>13.9</c:v>
                </c:pt>
                <c:pt idx="2144">
                  <c:v>12</c:v>
                </c:pt>
                <c:pt idx="2145">
                  <c:v>10.6</c:v>
                </c:pt>
                <c:pt idx="2146">
                  <c:v>10.8</c:v>
                </c:pt>
                <c:pt idx="2147">
                  <c:v>11.9</c:v>
                </c:pt>
                <c:pt idx="2148">
                  <c:v>12.7</c:v>
                </c:pt>
                <c:pt idx="2149">
                  <c:v>11.5</c:v>
                </c:pt>
                <c:pt idx="2150">
                  <c:v>11.9</c:v>
                </c:pt>
                <c:pt idx="2151">
                  <c:v>13</c:v>
                </c:pt>
                <c:pt idx="2152">
                  <c:v>12.9</c:v>
                </c:pt>
                <c:pt idx="2153">
                  <c:v>13.3</c:v>
                </c:pt>
                <c:pt idx="2154">
                  <c:v>12.4</c:v>
                </c:pt>
                <c:pt idx="2155">
                  <c:v>12.5</c:v>
                </c:pt>
                <c:pt idx="2156">
                  <c:v>11.1</c:v>
                </c:pt>
                <c:pt idx="2157">
                  <c:v>12.2</c:v>
                </c:pt>
                <c:pt idx="2158">
                  <c:v>12.6</c:v>
                </c:pt>
                <c:pt idx="2159">
                  <c:v>11.4</c:v>
                </c:pt>
                <c:pt idx="2160">
                  <c:v>11.1</c:v>
                </c:pt>
                <c:pt idx="2161">
                  <c:v>12.7</c:v>
                </c:pt>
                <c:pt idx="2162">
                  <c:v>12.1</c:v>
                </c:pt>
                <c:pt idx="2163">
                  <c:v>11.3</c:v>
                </c:pt>
                <c:pt idx="2164">
                  <c:v>11.7</c:v>
                </c:pt>
                <c:pt idx="2165">
                  <c:v>11.5</c:v>
                </c:pt>
                <c:pt idx="2166">
                  <c:v>10.6</c:v>
                </c:pt>
                <c:pt idx="2167">
                  <c:v>10.9</c:v>
                </c:pt>
                <c:pt idx="2168">
                  <c:v>11.9</c:v>
                </c:pt>
                <c:pt idx="2169">
                  <c:v>10.1</c:v>
                </c:pt>
                <c:pt idx="2170">
                  <c:v>11.3</c:v>
                </c:pt>
                <c:pt idx="2171">
                  <c:v>10.7</c:v>
                </c:pt>
                <c:pt idx="2172">
                  <c:v>11.6</c:v>
                </c:pt>
                <c:pt idx="2173">
                  <c:v>12.1</c:v>
                </c:pt>
                <c:pt idx="2174">
                  <c:v>12.8</c:v>
                </c:pt>
                <c:pt idx="2175">
                  <c:v>11.5</c:v>
                </c:pt>
                <c:pt idx="2176">
                  <c:v>12.7</c:v>
                </c:pt>
                <c:pt idx="2177">
                  <c:v>13.6</c:v>
                </c:pt>
                <c:pt idx="2178">
                  <c:v>13.9</c:v>
                </c:pt>
                <c:pt idx="2179">
                  <c:v>16.2</c:v>
                </c:pt>
                <c:pt idx="2180">
                  <c:v>18.2</c:v>
                </c:pt>
                <c:pt idx="2181">
                  <c:v>22.8</c:v>
                </c:pt>
                <c:pt idx="2182">
                  <c:v>23.4</c:v>
                </c:pt>
                <c:pt idx="2183">
                  <c:v>11.1</c:v>
                </c:pt>
                <c:pt idx="2200">
                  <c:v>1.1000000000000001</c:v>
                </c:pt>
                <c:pt idx="2201">
                  <c:v>5.9</c:v>
                </c:pt>
                <c:pt idx="2202">
                  <c:v>8.5</c:v>
                </c:pt>
                <c:pt idx="2203">
                  <c:v>9.1</c:v>
                </c:pt>
                <c:pt idx="2204">
                  <c:v>10</c:v>
                </c:pt>
                <c:pt idx="2205">
                  <c:v>10.7</c:v>
                </c:pt>
                <c:pt idx="2206">
                  <c:v>8.8000000000000007</c:v>
                </c:pt>
                <c:pt idx="2207">
                  <c:v>11.3</c:v>
                </c:pt>
                <c:pt idx="2208">
                  <c:v>9.1999999999999993</c:v>
                </c:pt>
                <c:pt idx="2209">
                  <c:v>10.6</c:v>
                </c:pt>
                <c:pt idx="2210">
                  <c:v>16.3</c:v>
                </c:pt>
                <c:pt idx="2211">
                  <c:v>18.8</c:v>
                </c:pt>
                <c:pt idx="2212">
                  <c:v>17.600000000000001</c:v>
                </c:pt>
                <c:pt idx="2213">
                  <c:v>17.5</c:v>
                </c:pt>
                <c:pt idx="2214">
                  <c:v>16.7</c:v>
                </c:pt>
                <c:pt idx="2215">
                  <c:v>15.1</c:v>
                </c:pt>
                <c:pt idx="2216">
                  <c:v>15.2</c:v>
                </c:pt>
                <c:pt idx="2217">
                  <c:v>14.9</c:v>
                </c:pt>
                <c:pt idx="2218">
                  <c:v>15.3</c:v>
                </c:pt>
                <c:pt idx="2219">
                  <c:v>15.6</c:v>
                </c:pt>
                <c:pt idx="2220">
                  <c:v>15.4</c:v>
                </c:pt>
                <c:pt idx="2221">
                  <c:v>16.3</c:v>
                </c:pt>
                <c:pt idx="2222">
                  <c:v>16.100000000000001</c:v>
                </c:pt>
                <c:pt idx="2223">
                  <c:v>16.3</c:v>
                </c:pt>
                <c:pt idx="2224">
                  <c:v>15.3</c:v>
                </c:pt>
                <c:pt idx="2225">
                  <c:v>15.1</c:v>
                </c:pt>
                <c:pt idx="2226">
                  <c:v>15.1</c:v>
                </c:pt>
                <c:pt idx="2227">
                  <c:v>15.6</c:v>
                </c:pt>
                <c:pt idx="2228">
                  <c:v>16</c:v>
                </c:pt>
                <c:pt idx="2229">
                  <c:v>15.9</c:v>
                </c:pt>
                <c:pt idx="2230">
                  <c:v>15.1</c:v>
                </c:pt>
                <c:pt idx="2231">
                  <c:v>16</c:v>
                </c:pt>
                <c:pt idx="2232">
                  <c:v>16.5</c:v>
                </c:pt>
                <c:pt idx="2233">
                  <c:v>15.8</c:v>
                </c:pt>
                <c:pt idx="2234">
                  <c:v>14.1</c:v>
                </c:pt>
                <c:pt idx="2235">
                  <c:v>15.6</c:v>
                </c:pt>
                <c:pt idx="2236">
                  <c:v>16.3</c:v>
                </c:pt>
                <c:pt idx="2237">
                  <c:v>14.8</c:v>
                </c:pt>
                <c:pt idx="2238">
                  <c:v>14.9</c:v>
                </c:pt>
                <c:pt idx="2239">
                  <c:v>14.1</c:v>
                </c:pt>
                <c:pt idx="2240">
                  <c:v>15.1</c:v>
                </c:pt>
                <c:pt idx="2241">
                  <c:v>14.9</c:v>
                </c:pt>
                <c:pt idx="2242">
                  <c:v>15.5</c:v>
                </c:pt>
                <c:pt idx="2243">
                  <c:v>15.3</c:v>
                </c:pt>
                <c:pt idx="2244">
                  <c:v>14.8</c:v>
                </c:pt>
                <c:pt idx="2245">
                  <c:v>16.2</c:v>
                </c:pt>
                <c:pt idx="2246">
                  <c:v>14.7</c:v>
                </c:pt>
                <c:pt idx="2247">
                  <c:v>15</c:v>
                </c:pt>
                <c:pt idx="2248">
                  <c:v>16.2</c:v>
                </c:pt>
                <c:pt idx="2249">
                  <c:v>16.399999999999999</c:v>
                </c:pt>
                <c:pt idx="2250">
                  <c:v>15</c:v>
                </c:pt>
                <c:pt idx="2251">
                  <c:v>15.2</c:v>
                </c:pt>
                <c:pt idx="2252">
                  <c:v>15.5</c:v>
                </c:pt>
                <c:pt idx="2253">
                  <c:v>15.6</c:v>
                </c:pt>
                <c:pt idx="2254">
                  <c:v>15.2</c:v>
                </c:pt>
                <c:pt idx="2255">
                  <c:v>14.6</c:v>
                </c:pt>
                <c:pt idx="2256">
                  <c:v>14.5</c:v>
                </c:pt>
                <c:pt idx="2257">
                  <c:v>13.4</c:v>
                </c:pt>
                <c:pt idx="2258">
                  <c:v>13.8</c:v>
                </c:pt>
                <c:pt idx="2259">
                  <c:v>15.6</c:v>
                </c:pt>
                <c:pt idx="2260">
                  <c:v>14.2</c:v>
                </c:pt>
                <c:pt idx="2261">
                  <c:v>15.1</c:v>
                </c:pt>
                <c:pt idx="2262">
                  <c:v>14.7</c:v>
                </c:pt>
                <c:pt idx="2263">
                  <c:v>14.2</c:v>
                </c:pt>
                <c:pt idx="2264">
                  <c:v>14.6</c:v>
                </c:pt>
                <c:pt idx="2265">
                  <c:v>13.7</c:v>
                </c:pt>
                <c:pt idx="2266">
                  <c:v>13.8</c:v>
                </c:pt>
                <c:pt idx="2267">
                  <c:v>14.3</c:v>
                </c:pt>
                <c:pt idx="2268">
                  <c:v>13.9</c:v>
                </c:pt>
                <c:pt idx="2269">
                  <c:v>13.9</c:v>
                </c:pt>
                <c:pt idx="2270">
                  <c:v>13</c:v>
                </c:pt>
                <c:pt idx="2271">
                  <c:v>13.4</c:v>
                </c:pt>
                <c:pt idx="2272">
                  <c:v>13</c:v>
                </c:pt>
                <c:pt idx="2273">
                  <c:v>13.1</c:v>
                </c:pt>
                <c:pt idx="2274">
                  <c:v>12.2</c:v>
                </c:pt>
                <c:pt idx="2275">
                  <c:v>12.8</c:v>
                </c:pt>
                <c:pt idx="2276">
                  <c:v>14.3</c:v>
                </c:pt>
                <c:pt idx="2277">
                  <c:v>13.3</c:v>
                </c:pt>
                <c:pt idx="2278">
                  <c:v>12.9</c:v>
                </c:pt>
                <c:pt idx="2279">
                  <c:v>12.7</c:v>
                </c:pt>
                <c:pt idx="2280">
                  <c:v>12.2</c:v>
                </c:pt>
                <c:pt idx="2281">
                  <c:v>11.3</c:v>
                </c:pt>
                <c:pt idx="2282">
                  <c:v>12.4</c:v>
                </c:pt>
                <c:pt idx="2283">
                  <c:v>11.5</c:v>
                </c:pt>
                <c:pt idx="2284">
                  <c:v>12.8</c:v>
                </c:pt>
                <c:pt idx="2285">
                  <c:v>11.5</c:v>
                </c:pt>
                <c:pt idx="2286">
                  <c:v>11.8</c:v>
                </c:pt>
                <c:pt idx="2287">
                  <c:v>11.4</c:v>
                </c:pt>
                <c:pt idx="2288">
                  <c:v>11.2</c:v>
                </c:pt>
                <c:pt idx="2289">
                  <c:v>11.4</c:v>
                </c:pt>
                <c:pt idx="2290">
                  <c:v>10.5</c:v>
                </c:pt>
                <c:pt idx="2291">
                  <c:v>11.8</c:v>
                </c:pt>
                <c:pt idx="2292">
                  <c:v>10.3</c:v>
                </c:pt>
                <c:pt idx="2293">
                  <c:v>11.7</c:v>
                </c:pt>
                <c:pt idx="2294">
                  <c:v>10.8</c:v>
                </c:pt>
                <c:pt idx="2295">
                  <c:v>11.1</c:v>
                </c:pt>
                <c:pt idx="2296">
                  <c:v>12.8</c:v>
                </c:pt>
                <c:pt idx="2297">
                  <c:v>11.1</c:v>
                </c:pt>
                <c:pt idx="2298">
                  <c:v>12.6</c:v>
                </c:pt>
                <c:pt idx="2299">
                  <c:v>12</c:v>
                </c:pt>
                <c:pt idx="2300">
                  <c:v>13</c:v>
                </c:pt>
                <c:pt idx="2301">
                  <c:v>12.4</c:v>
                </c:pt>
                <c:pt idx="2302">
                  <c:v>12.2</c:v>
                </c:pt>
                <c:pt idx="2303">
                  <c:v>12.9</c:v>
                </c:pt>
                <c:pt idx="2304">
                  <c:v>12.7</c:v>
                </c:pt>
                <c:pt idx="2305">
                  <c:v>12.9</c:v>
                </c:pt>
                <c:pt idx="2306">
                  <c:v>12.6</c:v>
                </c:pt>
                <c:pt idx="2307">
                  <c:v>13.6</c:v>
                </c:pt>
                <c:pt idx="2308">
                  <c:v>12.7</c:v>
                </c:pt>
                <c:pt idx="2309">
                  <c:v>12.5</c:v>
                </c:pt>
                <c:pt idx="2310">
                  <c:v>13.8</c:v>
                </c:pt>
                <c:pt idx="2311">
                  <c:v>12.9</c:v>
                </c:pt>
                <c:pt idx="2312">
                  <c:v>13.7</c:v>
                </c:pt>
                <c:pt idx="2313">
                  <c:v>12.7</c:v>
                </c:pt>
                <c:pt idx="2314">
                  <c:v>13.1</c:v>
                </c:pt>
                <c:pt idx="2315">
                  <c:v>12.2</c:v>
                </c:pt>
                <c:pt idx="2316">
                  <c:v>13</c:v>
                </c:pt>
                <c:pt idx="2317">
                  <c:v>13.1</c:v>
                </c:pt>
                <c:pt idx="2318">
                  <c:v>12.3</c:v>
                </c:pt>
                <c:pt idx="2319">
                  <c:v>14.1</c:v>
                </c:pt>
                <c:pt idx="2320">
                  <c:v>13.3</c:v>
                </c:pt>
                <c:pt idx="2321">
                  <c:v>12.2</c:v>
                </c:pt>
                <c:pt idx="2322">
                  <c:v>13.4</c:v>
                </c:pt>
                <c:pt idx="2323">
                  <c:v>13.3</c:v>
                </c:pt>
                <c:pt idx="2324">
                  <c:v>12.4</c:v>
                </c:pt>
                <c:pt idx="2325">
                  <c:v>13.5</c:v>
                </c:pt>
                <c:pt idx="2326">
                  <c:v>13.9</c:v>
                </c:pt>
                <c:pt idx="2327">
                  <c:v>13.4</c:v>
                </c:pt>
                <c:pt idx="2328">
                  <c:v>14.2</c:v>
                </c:pt>
                <c:pt idx="2329">
                  <c:v>13.6</c:v>
                </c:pt>
                <c:pt idx="2330">
                  <c:v>15.2</c:v>
                </c:pt>
                <c:pt idx="2331">
                  <c:v>14.2</c:v>
                </c:pt>
                <c:pt idx="2332">
                  <c:v>13.9</c:v>
                </c:pt>
                <c:pt idx="2333">
                  <c:v>14</c:v>
                </c:pt>
                <c:pt idx="2334">
                  <c:v>13.7</c:v>
                </c:pt>
                <c:pt idx="2335">
                  <c:v>14.5</c:v>
                </c:pt>
                <c:pt idx="2336">
                  <c:v>15</c:v>
                </c:pt>
                <c:pt idx="2337">
                  <c:v>14.1</c:v>
                </c:pt>
                <c:pt idx="2338">
                  <c:v>14.5</c:v>
                </c:pt>
                <c:pt idx="2339">
                  <c:v>15.3</c:v>
                </c:pt>
                <c:pt idx="2340">
                  <c:v>17.8</c:v>
                </c:pt>
                <c:pt idx="2341">
                  <c:v>21.1</c:v>
                </c:pt>
                <c:pt idx="2342">
                  <c:v>21.7</c:v>
                </c:pt>
                <c:pt idx="2343">
                  <c:v>26.6</c:v>
                </c:pt>
                <c:pt idx="2344">
                  <c:v>25.9</c:v>
                </c:pt>
                <c:pt idx="2345">
                  <c:v>15.6</c:v>
                </c:pt>
                <c:pt idx="2346">
                  <c:v>13.2</c:v>
                </c:pt>
                <c:pt idx="2347">
                  <c:v>12.9</c:v>
                </c:pt>
                <c:pt idx="2348">
                  <c:v>14.2</c:v>
                </c:pt>
                <c:pt idx="2349">
                  <c:v>15.9</c:v>
                </c:pt>
                <c:pt idx="2350">
                  <c:v>15.2</c:v>
                </c:pt>
                <c:pt idx="2351">
                  <c:v>15.9</c:v>
                </c:pt>
                <c:pt idx="2352">
                  <c:v>16.399999999999999</c:v>
                </c:pt>
                <c:pt idx="2353">
                  <c:v>15.3</c:v>
                </c:pt>
                <c:pt idx="2354">
                  <c:v>16.2</c:v>
                </c:pt>
                <c:pt idx="2355">
                  <c:v>13</c:v>
                </c:pt>
                <c:pt idx="2356">
                  <c:v>12.5</c:v>
                </c:pt>
                <c:pt idx="2357">
                  <c:v>8.1999999999999993</c:v>
                </c:pt>
                <c:pt idx="2358">
                  <c:v>7.7</c:v>
                </c:pt>
                <c:pt idx="2359">
                  <c:v>6</c:v>
                </c:pt>
                <c:pt idx="2360">
                  <c:v>6.8</c:v>
                </c:pt>
                <c:pt idx="2361">
                  <c:v>8.8000000000000007</c:v>
                </c:pt>
                <c:pt idx="2362">
                  <c:v>15.7</c:v>
                </c:pt>
                <c:pt idx="2363">
                  <c:v>27</c:v>
                </c:pt>
                <c:pt idx="2364">
                  <c:v>51.3</c:v>
                </c:pt>
                <c:pt idx="2365">
                  <c:v>78.7</c:v>
                </c:pt>
                <c:pt idx="2366">
                  <c:v>84.5</c:v>
                </c:pt>
                <c:pt idx="2373">
                  <c:v>1.2</c:v>
                </c:pt>
                <c:pt idx="2374">
                  <c:v>5.4</c:v>
                </c:pt>
                <c:pt idx="2375">
                  <c:v>8.9</c:v>
                </c:pt>
                <c:pt idx="2376">
                  <c:v>8.8000000000000007</c:v>
                </c:pt>
                <c:pt idx="2377">
                  <c:v>10.1</c:v>
                </c:pt>
                <c:pt idx="2378">
                  <c:v>10.199999999999999</c:v>
                </c:pt>
                <c:pt idx="2379">
                  <c:v>10.5</c:v>
                </c:pt>
                <c:pt idx="2380">
                  <c:v>10.7</c:v>
                </c:pt>
                <c:pt idx="2381">
                  <c:v>12.4</c:v>
                </c:pt>
                <c:pt idx="2382">
                  <c:v>14.9</c:v>
                </c:pt>
                <c:pt idx="2383">
                  <c:v>16.600000000000001</c:v>
                </c:pt>
                <c:pt idx="2384">
                  <c:v>18.399999999999999</c:v>
                </c:pt>
                <c:pt idx="2385">
                  <c:v>19.7</c:v>
                </c:pt>
                <c:pt idx="2386">
                  <c:v>18.7</c:v>
                </c:pt>
                <c:pt idx="2387">
                  <c:v>14.1</c:v>
                </c:pt>
                <c:pt idx="2388">
                  <c:v>12.2</c:v>
                </c:pt>
                <c:pt idx="2389">
                  <c:v>10.9</c:v>
                </c:pt>
                <c:pt idx="2390">
                  <c:v>13.1</c:v>
                </c:pt>
                <c:pt idx="2391">
                  <c:v>12.5</c:v>
                </c:pt>
                <c:pt idx="2392">
                  <c:v>12.8</c:v>
                </c:pt>
                <c:pt idx="2393">
                  <c:v>12.9</c:v>
                </c:pt>
                <c:pt idx="2394">
                  <c:v>13.1</c:v>
                </c:pt>
                <c:pt idx="2395">
                  <c:v>11.7</c:v>
                </c:pt>
                <c:pt idx="2396">
                  <c:v>12.6</c:v>
                </c:pt>
                <c:pt idx="2397">
                  <c:v>13.2</c:v>
                </c:pt>
                <c:pt idx="2398">
                  <c:v>12.3</c:v>
                </c:pt>
                <c:pt idx="2399">
                  <c:v>13.1</c:v>
                </c:pt>
                <c:pt idx="2400">
                  <c:v>13.6</c:v>
                </c:pt>
                <c:pt idx="2401">
                  <c:v>11.8</c:v>
                </c:pt>
                <c:pt idx="2402">
                  <c:v>12.8</c:v>
                </c:pt>
                <c:pt idx="2403">
                  <c:v>12.4</c:v>
                </c:pt>
                <c:pt idx="2404">
                  <c:v>12.4</c:v>
                </c:pt>
                <c:pt idx="2405">
                  <c:v>12.6</c:v>
                </c:pt>
                <c:pt idx="2406">
                  <c:v>14.1</c:v>
                </c:pt>
                <c:pt idx="2407">
                  <c:v>13.3</c:v>
                </c:pt>
                <c:pt idx="2408">
                  <c:v>13.4</c:v>
                </c:pt>
                <c:pt idx="2409">
                  <c:v>12.3</c:v>
                </c:pt>
                <c:pt idx="2410">
                  <c:v>13.5</c:v>
                </c:pt>
                <c:pt idx="2411">
                  <c:v>12.3</c:v>
                </c:pt>
                <c:pt idx="2412">
                  <c:v>12.4</c:v>
                </c:pt>
                <c:pt idx="2413">
                  <c:v>12.4</c:v>
                </c:pt>
                <c:pt idx="2414">
                  <c:v>13.6</c:v>
                </c:pt>
                <c:pt idx="2415">
                  <c:v>12.7</c:v>
                </c:pt>
                <c:pt idx="2416">
                  <c:v>14.1</c:v>
                </c:pt>
                <c:pt idx="2417">
                  <c:v>13.6</c:v>
                </c:pt>
                <c:pt idx="2418">
                  <c:v>13.3</c:v>
                </c:pt>
                <c:pt idx="2419">
                  <c:v>13.3</c:v>
                </c:pt>
                <c:pt idx="2420">
                  <c:v>13.4</c:v>
                </c:pt>
                <c:pt idx="2421">
                  <c:v>13.3</c:v>
                </c:pt>
                <c:pt idx="2422">
                  <c:v>14</c:v>
                </c:pt>
                <c:pt idx="2423">
                  <c:v>14</c:v>
                </c:pt>
                <c:pt idx="2424">
                  <c:v>16.5</c:v>
                </c:pt>
                <c:pt idx="2425">
                  <c:v>19.100000000000001</c:v>
                </c:pt>
                <c:pt idx="2426">
                  <c:v>23.8</c:v>
                </c:pt>
                <c:pt idx="2427">
                  <c:v>23.3</c:v>
                </c:pt>
                <c:pt idx="2428">
                  <c:v>21</c:v>
                </c:pt>
                <c:pt idx="2429">
                  <c:v>17.899999999999999</c:v>
                </c:pt>
                <c:pt idx="2430">
                  <c:v>15.8</c:v>
                </c:pt>
                <c:pt idx="2431">
                  <c:v>15.6</c:v>
                </c:pt>
                <c:pt idx="2432">
                  <c:v>17.100000000000001</c:v>
                </c:pt>
                <c:pt idx="2433">
                  <c:v>17.399999999999999</c:v>
                </c:pt>
                <c:pt idx="2434">
                  <c:v>17.100000000000001</c:v>
                </c:pt>
                <c:pt idx="2435">
                  <c:v>17.399999999999999</c:v>
                </c:pt>
                <c:pt idx="2436">
                  <c:v>17</c:v>
                </c:pt>
                <c:pt idx="2437">
                  <c:v>17.2</c:v>
                </c:pt>
                <c:pt idx="2438">
                  <c:v>17.2</c:v>
                </c:pt>
                <c:pt idx="2439">
                  <c:v>20.3</c:v>
                </c:pt>
                <c:pt idx="2440">
                  <c:v>19.600000000000001</c:v>
                </c:pt>
                <c:pt idx="2441">
                  <c:v>19.7</c:v>
                </c:pt>
                <c:pt idx="2442">
                  <c:v>19</c:v>
                </c:pt>
                <c:pt idx="2443">
                  <c:v>20.8</c:v>
                </c:pt>
                <c:pt idx="2444">
                  <c:v>21.2</c:v>
                </c:pt>
                <c:pt idx="2445">
                  <c:v>20.399999999999999</c:v>
                </c:pt>
                <c:pt idx="2446">
                  <c:v>21.5</c:v>
                </c:pt>
                <c:pt idx="2447">
                  <c:v>22.1</c:v>
                </c:pt>
                <c:pt idx="2448">
                  <c:v>20.6</c:v>
                </c:pt>
                <c:pt idx="2449">
                  <c:v>22.2</c:v>
                </c:pt>
                <c:pt idx="2450">
                  <c:v>21.1</c:v>
                </c:pt>
                <c:pt idx="2451">
                  <c:v>20.399999999999999</c:v>
                </c:pt>
                <c:pt idx="2452">
                  <c:v>22.4</c:v>
                </c:pt>
                <c:pt idx="2453">
                  <c:v>21.9</c:v>
                </c:pt>
                <c:pt idx="2454">
                  <c:v>23.2</c:v>
                </c:pt>
                <c:pt idx="2455">
                  <c:v>23.1</c:v>
                </c:pt>
                <c:pt idx="2456">
                  <c:v>23.2</c:v>
                </c:pt>
                <c:pt idx="2457">
                  <c:v>23.5</c:v>
                </c:pt>
                <c:pt idx="2458">
                  <c:v>23.9</c:v>
                </c:pt>
                <c:pt idx="2459">
                  <c:v>23.8</c:v>
                </c:pt>
                <c:pt idx="2460">
                  <c:v>23.4</c:v>
                </c:pt>
                <c:pt idx="2461">
                  <c:v>23.7</c:v>
                </c:pt>
                <c:pt idx="2462">
                  <c:v>24.1</c:v>
                </c:pt>
                <c:pt idx="2463">
                  <c:v>24.2</c:v>
                </c:pt>
                <c:pt idx="2464">
                  <c:v>24.7</c:v>
                </c:pt>
                <c:pt idx="2465">
                  <c:v>23.9</c:v>
                </c:pt>
                <c:pt idx="2466">
                  <c:v>23.7</c:v>
                </c:pt>
                <c:pt idx="2467">
                  <c:v>26</c:v>
                </c:pt>
                <c:pt idx="2468">
                  <c:v>25.7</c:v>
                </c:pt>
                <c:pt idx="2469">
                  <c:v>25.2</c:v>
                </c:pt>
                <c:pt idx="2470">
                  <c:v>26</c:v>
                </c:pt>
                <c:pt idx="2471">
                  <c:v>27.1</c:v>
                </c:pt>
                <c:pt idx="2472">
                  <c:v>26.4</c:v>
                </c:pt>
                <c:pt idx="2473">
                  <c:v>27.4</c:v>
                </c:pt>
                <c:pt idx="2474">
                  <c:v>26.9</c:v>
                </c:pt>
                <c:pt idx="2475">
                  <c:v>26.2</c:v>
                </c:pt>
                <c:pt idx="2476">
                  <c:v>26.5</c:v>
                </c:pt>
                <c:pt idx="2477">
                  <c:v>28.3</c:v>
                </c:pt>
                <c:pt idx="2478">
                  <c:v>27.7</c:v>
                </c:pt>
                <c:pt idx="2479">
                  <c:v>26.4</c:v>
                </c:pt>
                <c:pt idx="2480">
                  <c:v>28.5</c:v>
                </c:pt>
                <c:pt idx="2481">
                  <c:v>27.6</c:v>
                </c:pt>
                <c:pt idx="2482">
                  <c:v>28.4</c:v>
                </c:pt>
                <c:pt idx="2483">
                  <c:v>27.6</c:v>
                </c:pt>
                <c:pt idx="2484">
                  <c:v>27</c:v>
                </c:pt>
                <c:pt idx="2485">
                  <c:v>28.1</c:v>
                </c:pt>
                <c:pt idx="2486">
                  <c:v>27.8</c:v>
                </c:pt>
                <c:pt idx="2487">
                  <c:v>29.9</c:v>
                </c:pt>
                <c:pt idx="2488">
                  <c:v>29.6</c:v>
                </c:pt>
                <c:pt idx="2489">
                  <c:v>30.7</c:v>
                </c:pt>
                <c:pt idx="2490">
                  <c:v>29.6</c:v>
                </c:pt>
                <c:pt idx="2491">
                  <c:v>30.4</c:v>
                </c:pt>
                <c:pt idx="2492">
                  <c:v>30.3</c:v>
                </c:pt>
                <c:pt idx="2493">
                  <c:v>30.7</c:v>
                </c:pt>
                <c:pt idx="2494">
                  <c:v>30.4</c:v>
                </c:pt>
                <c:pt idx="2495">
                  <c:v>30.9</c:v>
                </c:pt>
                <c:pt idx="2496">
                  <c:v>31.3</c:v>
                </c:pt>
                <c:pt idx="2497">
                  <c:v>31.6</c:v>
                </c:pt>
                <c:pt idx="2498">
                  <c:v>30.5</c:v>
                </c:pt>
                <c:pt idx="2499">
                  <c:v>33.799999999999997</c:v>
                </c:pt>
                <c:pt idx="2500">
                  <c:v>32.4</c:v>
                </c:pt>
                <c:pt idx="2501">
                  <c:v>34.1</c:v>
                </c:pt>
                <c:pt idx="2502">
                  <c:v>35.1</c:v>
                </c:pt>
                <c:pt idx="2503">
                  <c:v>33.9</c:v>
                </c:pt>
                <c:pt idx="2504">
                  <c:v>34.4</c:v>
                </c:pt>
                <c:pt idx="2505">
                  <c:v>34.200000000000003</c:v>
                </c:pt>
                <c:pt idx="2506">
                  <c:v>34.5</c:v>
                </c:pt>
                <c:pt idx="2507">
                  <c:v>34.200000000000003</c:v>
                </c:pt>
                <c:pt idx="2508">
                  <c:v>34.799999999999997</c:v>
                </c:pt>
                <c:pt idx="2509">
                  <c:v>36</c:v>
                </c:pt>
                <c:pt idx="2510">
                  <c:v>35.5</c:v>
                </c:pt>
                <c:pt idx="2511">
                  <c:v>36.1</c:v>
                </c:pt>
                <c:pt idx="2512">
                  <c:v>36.5</c:v>
                </c:pt>
                <c:pt idx="2513">
                  <c:v>36.1</c:v>
                </c:pt>
                <c:pt idx="2514">
                  <c:v>35.9</c:v>
                </c:pt>
                <c:pt idx="2515">
                  <c:v>38.299999999999997</c:v>
                </c:pt>
                <c:pt idx="2516">
                  <c:v>37.1</c:v>
                </c:pt>
                <c:pt idx="2517">
                  <c:v>39.299999999999997</c:v>
                </c:pt>
                <c:pt idx="2518">
                  <c:v>35.6</c:v>
                </c:pt>
                <c:pt idx="2519">
                  <c:v>37.799999999999997</c:v>
                </c:pt>
                <c:pt idx="2520">
                  <c:v>41.8</c:v>
                </c:pt>
                <c:pt idx="2521">
                  <c:v>40</c:v>
                </c:pt>
                <c:pt idx="2522">
                  <c:v>38.799999999999997</c:v>
                </c:pt>
                <c:pt idx="2523">
                  <c:v>39.5</c:v>
                </c:pt>
                <c:pt idx="2524">
                  <c:v>38.299999999999997</c:v>
                </c:pt>
                <c:pt idx="2525">
                  <c:v>39.6</c:v>
                </c:pt>
                <c:pt idx="2526">
                  <c:v>39.700000000000003</c:v>
                </c:pt>
                <c:pt idx="2527">
                  <c:v>40</c:v>
                </c:pt>
                <c:pt idx="2528">
                  <c:v>41.1</c:v>
                </c:pt>
                <c:pt idx="2529">
                  <c:v>40.1</c:v>
                </c:pt>
                <c:pt idx="2530">
                  <c:v>40.9</c:v>
                </c:pt>
                <c:pt idx="2531">
                  <c:v>42</c:v>
                </c:pt>
                <c:pt idx="2532">
                  <c:v>43.1</c:v>
                </c:pt>
                <c:pt idx="2533">
                  <c:v>42.4</c:v>
                </c:pt>
                <c:pt idx="2534">
                  <c:v>42.8</c:v>
                </c:pt>
                <c:pt idx="2535">
                  <c:v>42.7</c:v>
                </c:pt>
                <c:pt idx="2536">
                  <c:v>41.5</c:v>
                </c:pt>
                <c:pt idx="2537">
                  <c:v>40.200000000000003</c:v>
                </c:pt>
                <c:pt idx="2538">
                  <c:v>42.7</c:v>
                </c:pt>
                <c:pt idx="2539">
                  <c:v>42.3</c:v>
                </c:pt>
                <c:pt idx="2540">
                  <c:v>42.1</c:v>
                </c:pt>
                <c:pt idx="2541">
                  <c:v>43.1</c:v>
                </c:pt>
                <c:pt idx="2542">
                  <c:v>42.3</c:v>
                </c:pt>
                <c:pt idx="2543">
                  <c:v>45.4</c:v>
                </c:pt>
                <c:pt idx="2544">
                  <c:v>46.5</c:v>
                </c:pt>
                <c:pt idx="2545">
                  <c:v>45.1</c:v>
                </c:pt>
                <c:pt idx="2546">
                  <c:v>43.9</c:v>
                </c:pt>
                <c:pt idx="2547">
                  <c:v>42.1</c:v>
                </c:pt>
                <c:pt idx="2548">
                  <c:v>41.1</c:v>
                </c:pt>
                <c:pt idx="2549">
                  <c:v>43.2</c:v>
                </c:pt>
                <c:pt idx="2550">
                  <c:v>44.2</c:v>
                </c:pt>
                <c:pt idx="2551">
                  <c:v>43.1</c:v>
                </c:pt>
                <c:pt idx="2552">
                  <c:v>45.9</c:v>
                </c:pt>
                <c:pt idx="2553">
                  <c:v>44.8</c:v>
                </c:pt>
                <c:pt idx="2554">
                  <c:v>44.7</c:v>
                </c:pt>
                <c:pt idx="2555">
                  <c:v>45.7</c:v>
                </c:pt>
                <c:pt idx="2556">
                  <c:v>45.1</c:v>
                </c:pt>
                <c:pt idx="2557">
                  <c:v>45.1</c:v>
                </c:pt>
                <c:pt idx="2558">
                  <c:v>44.9</c:v>
                </c:pt>
                <c:pt idx="2559">
                  <c:v>44</c:v>
                </c:pt>
                <c:pt idx="2560">
                  <c:v>45.8</c:v>
                </c:pt>
                <c:pt idx="2561">
                  <c:v>44.2</c:v>
                </c:pt>
                <c:pt idx="2562">
                  <c:v>45</c:v>
                </c:pt>
                <c:pt idx="2563">
                  <c:v>45.6</c:v>
                </c:pt>
                <c:pt idx="2564">
                  <c:v>47.5</c:v>
                </c:pt>
                <c:pt idx="2565">
                  <c:v>45.8</c:v>
                </c:pt>
                <c:pt idx="2566">
                  <c:v>45.3</c:v>
                </c:pt>
                <c:pt idx="2567">
                  <c:v>43.8</c:v>
                </c:pt>
                <c:pt idx="2568">
                  <c:v>44.6</c:v>
                </c:pt>
                <c:pt idx="2569">
                  <c:v>45.4</c:v>
                </c:pt>
                <c:pt idx="2570">
                  <c:v>44.2</c:v>
                </c:pt>
                <c:pt idx="2571">
                  <c:v>44.2</c:v>
                </c:pt>
                <c:pt idx="2572">
                  <c:v>44.5</c:v>
                </c:pt>
                <c:pt idx="2573">
                  <c:v>45</c:v>
                </c:pt>
                <c:pt idx="2574">
                  <c:v>44.9</c:v>
                </c:pt>
                <c:pt idx="2575">
                  <c:v>45.6</c:v>
                </c:pt>
                <c:pt idx="2576">
                  <c:v>44.8</c:v>
                </c:pt>
                <c:pt idx="2577">
                  <c:v>45.2</c:v>
                </c:pt>
                <c:pt idx="2578">
                  <c:v>44.4</c:v>
                </c:pt>
                <c:pt idx="2579">
                  <c:v>45.8</c:v>
                </c:pt>
                <c:pt idx="2580">
                  <c:v>45.9</c:v>
                </c:pt>
                <c:pt idx="2581">
                  <c:v>45.1</c:v>
                </c:pt>
                <c:pt idx="2582">
                  <c:v>46</c:v>
                </c:pt>
                <c:pt idx="2583">
                  <c:v>47.9</c:v>
                </c:pt>
                <c:pt idx="2584">
                  <c:v>46.4</c:v>
                </c:pt>
                <c:pt idx="2585">
                  <c:v>46.5</c:v>
                </c:pt>
                <c:pt idx="2586">
                  <c:v>46.9</c:v>
                </c:pt>
                <c:pt idx="2587">
                  <c:v>46.8</c:v>
                </c:pt>
                <c:pt idx="2588">
                  <c:v>45.9</c:v>
                </c:pt>
                <c:pt idx="2589">
                  <c:v>45.5</c:v>
                </c:pt>
                <c:pt idx="2590">
                  <c:v>44.6</c:v>
                </c:pt>
                <c:pt idx="2591">
                  <c:v>43.9</c:v>
                </c:pt>
                <c:pt idx="2592">
                  <c:v>44.3</c:v>
                </c:pt>
              </c:numCache>
            </c:numRef>
          </c:xVal>
          <c:yVal>
            <c:numRef>
              <c:f>'65K_23'!$A$2:$A$2594</c:f>
              <c:numCache>
                <c:formatCode>General</c:formatCode>
                <c:ptCount val="2593"/>
                <c:pt idx="0">
                  <c:v>5.3</c:v>
                </c:pt>
                <c:pt idx="1">
                  <c:v>5.4</c:v>
                </c:pt>
                <c:pt idx="2">
                  <c:v>5.5</c:v>
                </c:pt>
                <c:pt idx="3">
                  <c:v>5.6</c:v>
                </c:pt>
                <c:pt idx="4">
                  <c:v>5.7</c:v>
                </c:pt>
                <c:pt idx="5">
                  <c:v>5.8</c:v>
                </c:pt>
                <c:pt idx="6">
                  <c:v>5.9</c:v>
                </c:pt>
                <c:pt idx="7">
                  <c:v>6</c:v>
                </c:pt>
                <c:pt idx="8">
                  <c:v>6.1</c:v>
                </c:pt>
                <c:pt idx="9">
                  <c:v>6.2</c:v>
                </c:pt>
                <c:pt idx="10">
                  <c:v>6.3</c:v>
                </c:pt>
                <c:pt idx="11">
                  <c:v>6.4</c:v>
                </c:pt>
                <c:pt idx="12">
                  <c:v>6.5</c:v>
                </c:pt>
                <c:pt idx="13">
                  <c:v>6.6</c:v>
                </c:pt>
                <c:pt idx="14">
                  <c:v>6.7</c:v>
                </c:pt>
                <c:pt idx="15">
                  <c:v>6.8</c:v>
                </c:pt>
                <c:pt idx="16">
                  <c:v>6.9</c:v>
                </c:pt>
                <c:pt idx="17">
                  <c:v>7</c:v>
                </c:pt>
                <c:pt idx="18">
                  <c:v>7.1</c:v>
                </c:pt>
                <c:pt idx="19">
                  <c:v>7.2</c:v>
                </c:pt>
                <c:pt idx="20">
                  <c:v>7.3</c:v>
                </c:pt>
                <c:pt idx="21">
                  <c:v>7.4</c:v>
                </c:pt>
                <c:pt idx="22">
                  <c:v>7.5</c:v>
                </c:pt>
                <c:pt idx="23">
                  <c:v>7.6</c:v>
                </c:pt>
                <c:pt idx="24">
                  <c:v>7.7</c:v>
                </c:pt>
                <c:pt idx="25">
                  <c:v>7.8</c:v>
                </c:pt>
                <c:pt idx="26">
                  <c:v>7.9</c:v>
                </c:pt>
                <c:pt idx="27">
                  <c:v>8</c:v>
                </c:pt>
                <c:pt idx="28">
                  <c:v>8.1</c:v>
                </c:pt>
                <c:pt idx="29">
                  <c:v>8.1999999999999993</c:v>
                </c:pt>
                <c:pt idx="30">
                  <c:v>8.3000000000000007</c:v>
                </c:pt>
                <c:pt idx="31">
                  <c:v>8.4</c:v>
                </c:pt>
                <c:pt idx="32">
                  <c:v>8.5</c:v>
                </c:pt>
                <c:pt idx="33">
                  <c:v>8.6</c:v>
                </c:pt>
                <c:pt idx="34">
                  <c:v>8.6999999999999993</c:v>
                </c:pt>
                <c:pt idx="35">
                  <c:v>8.8000000000000007</c:v>
                </c:pt>
                <c:pt idx="36">
                  <c:v>8.9</c:v>
                </c:pt>
                <c:pt idx="37">
                  <c:v>9</c:v>
                </c:pt>
                <c:pt idx="38">
                  <c:v>9.1</c:v>
                </c:pt>
                <c:pt idx="39">
                  <c:v>9.1999999999999993</c:v>
                </c:pt>
                <c:pt idx="40">
                  <c:v>9.3000000000000007</c:v>
                </c:pt>
                <c:pt idx="41">
                  <c:v>9.4</c:v>
                </c:pt>
                <c:pt idx="42">
                  <c:v>9.5</c:v>
                </c:pt>
                <c:pt idx="43">
                  <c:v>9.6</c:v>
                </c:pt>
                <c:pt idx="44">
                  <c:v>9.6999999999999993</c:v>
                </c:pt>
                <c:pt idx="45">
                  <c:v>9.8000000000000007</c:v>
                </c:pt>
                <c:pt idx="46">
                  <c:v>9.9</c:v>
                </c:pt>
                <c:pt idx="47">
                  <c:v>10</c:v>
                </c:pt>
                <c:pt idx="48">
                  <c:v>10.1</c:v>
                </c:pt>
                <c:pt idx="49">
                  <c:v>10.199999999999999</c:v>
                </c:pt>
                <c:pt idx="50">
                  <c:v>10.3</c:v>
                </c:pt>
                <c:pt idx="51">
                  <c:v>10.4</c:v>
                </c:pt>
                <c:pt idx="52">
                  <c:v>10.5</c:v>
                </c:pt>
                <c:pt idx="53">
                  <c:v>10.6</c:v>
                </c:pt>
                <c:pt idx="54">
                  <c:v>10.7</c:v>
                </c:pt>
                <c:pt idx="55">
                  <c:v>10.8</c:v>
                </c:pt>
                <c:pt idx="56">
                  <c:v>10.9</c:v>
                </c:pt>
                <c:pt idx="57">
                  <c:v>11</c:v>
                </c:pt>
                <c:pt idx="58">
                  <c:v>11.1</c:v>
                </c:pt>
                <c:pt idx="59">
                  <c:v>11.2</c:v>
                </c:pt>
                <c:pt idx="60">
                  <c:v>11.3</c:v>
                </c:pt>
                <c:pt idx="61">
                  <c:v>11.4</c:v>
                </c:pt>
                <c:pt idx="62">
                  <c:v>11.5</c:v>
                </c:pt>
                <c:pt idx="63">
                  <c:v>11.6</c:v>
                </c:pt>
                <c:pt idx="64">
                  <c:v>11.7</c:v>
                </c:pt>
                <c:pt idx="65">
                  <c:v>11.8</c:v>
                </c:pt>
                <c:pt idx="66">
                  <c:v>11.9</c:v>
                </c:pt>
                <c:pt idx="67">
                  <c:v>12</c:v>
                </c:pt>
                <c:pt idx="68">
                  <c:v>12.1</c:v>
                </c:pt>
                <c:pt idx="69">
                  <c:v>12.2</c:v>
                </c:pt>
                <c:pt idx="70">
                  <c:v>12.3</c:v>
                </c:pt>
                <c:pt idx="71">
                  <c:v>12.4</c:v>
                </c:pt>
                <c:pt idx="72">
                  <c:v>12.5</c:v>
                </c:pt>
                <c:pt idx="73">
                  <c:v>12.6</c:v>
                </c:pt>
                <c:pt idx="74">
                  <c:v>12.7</c:v>
                </c:pt>
                <c:pt idx="75">
                  <c:v>12.8</c:v>
                </c:pt>
                <c:pt idx="76">
                  <c:v>12.9</c:v>
                </c:pt>
                <c:pt idx="77">
                  <c:v>13</c:v>
                </c:pt>
                <c:pt idx="78">
                  <c:v>13.1</c:v>
                </c:pt>
                <c:pt idx="79">
                  <c:v>13.2</c:v>
                </c:pt>
                <c:pt idx="80">
                  <c:v>13.3</c:v>
                </c:pt>
                <c:pt idx="81">
                  <c:v>13.4</c:v>
                </c:pt>
                <c:pt idx="82">
                  <c:v>13.5</c:v>
                </c:pt>
                <c:pt idx="83">
                  <c:v>13.6</c:v>
                </c:pt>
                <c:pt idx="84">
                  <c:v>13.7</c:v>
                </c:pt>
                <c:pt idx="85">
                  <c:v>13.8</c:v>
                </c:pt>
                <c:pt idx="86">
                  <c:v>13.9</c:v>
                </c:pt>
                <c:pt idx="87">
                  <c:v>14</c:v>
                </c:pt>
                <c:pt idx="88">
                  <c:v>14.1</c:v>
                </c:pt>
                <c:pt idx="89">
                  <c:v>14.2</c:v>
                </c:pt>
                <c:pt idx="90">
                  <c:v>14.3</c:v>
                </c:pt>
                <c:pt idx="91">
                  <c:v>14.4</c:v>
                </c:pt>
                <c:pt idx="92">
                  <c:v>14.5</c:v>
                </c:pt>
                <c:pt idx="93">
                  <c:v>14.6</c:v>
                </c:pt>
                <c:pt idx="94">
                  <c:v>14.7</c:v>
                </c:pt>
                <c:pt idx="95">
                  <c:v>14.8</c:v>
                </c:pt>
                <c:pt idx="96">
                  <c:v>14.9</c:v>
                </c:pt>
                <c:pt idx="97">
                  <c:v>15</c:v>
                </c:pt>
                <c:pt idx="98">
                  <c:v>15.1</c:v>
                </c:pt>
                <c:pt idx="99">
                  <c:v>15.2</c:v>
                </c:pt>
                <c:pt idx="100">
                  <c:v>15.3</c:v>
                </c:pt>
                <c:pt idx="101">
                  <c:v>15.4</c:v>
                </c:pt>
                <c:pt idx="102">
                  <c:v>15.5</c:v>
                </c:pt>
                <c:pt idx="103">
                  <c:v>15.6</c:v>
                </c:pt>
                <c:pt idx="104">
                  <c:v>15.7</c:v>
                </c:pt>
                <c:pt idx="105">
                  <c:v>15.8</c:v>
                </c:pt>
                <c:pt idx="106">
                  <c:v>15.9</c:v>
                </c:pt>
                <c:pt idx="107">
                  <c:v>16</c:v>
                </c:pt>
                <c:pt idx="108">
                  <c:v>16.100000000000001</c:v>
                </c:pt>
                <c:pt idx="109">
                  <c:v>16.2</c:v>
                </c:pt>
                <c:pt idx="110">
                  <c:v>16.3</c:v>
                </c:pt>
                <c:pt idx="111">
                  <c:v>16.399999999999999</c:v>
                </c:pt>
                <c:pt idx="112">
                  <c:v>16.5</c:v>
                </c:pt>
                <c:pt idx="113">
                  <c:v>16.600000000000001</c:v>
                </c:pt>
                <c:pt idx="114">
                  <c:v>16.7</c:v>
                </c:pt>
                <c:pt idx="115">
                  <c:v>16.8</c:v>
                </c:pt>
                <c:pt idx="116">
                  <c:v>16.899999999999999</c:v>
                </c:pt>
                <c:pt idx="117">
                  <c:v>17</c:v>
                </c:pt>
                <c:pt idx="118">
                  <c:v>17.100000000000001</c:v>
                </c:pt>
                <c:pt idx="119">
                  <c:v>17.2</c:v>
                </c:pt>
                <c:pt idx="120">
                  <c:v>17.3</c:v>
                </c:pt>
                <c:pt idx="121">
                  <c:v>17.399999999999999</c:v>
                </c:pt>
                <c:pt idx="122">
                  <c:v>17.5</c:v>
                </c:pt>
                <c:pt idx="123">
                  <c:v>17.600000000000001</c:v>
                </c:pt>
                <c:pt idx="124">
                  <c:v>17.7</c:v>
                </c:pt>
                <c:pt idx="125">
                  <c:v>17.8</c:v>
                </c:pt>
                <c:pt idx="126">
                  <c:v>17.899999999999999</c:v>
                </c:pt>
                <c:pt idx="127">
                  <c:v>18</c:v>
                </c:pt>
                <c:pt idx="128">
                  <c:v>18.100000000000001</c:v>
                </c:pt>
                <c:pt idx="129">
                  <c:v>18.2</c:v>
                </c:pt>
                <c:pt idx="130">
                  <c:v>18.3</c:v>
                </c:pt>
                <c:pt idx="131">
                  <c:v>18.399999999999999</c:v>
                </c:pt>
                <c:pt idx="132">
                  <c:v>18.5</c:v>
                </c:pt>
                <c:pt idx="133">
                  <c:v>18.600000000000001</c:v>
                </c:pt>
                <c:pt idx="134">
                  <c:v>18.7</c:v>
                </c:pt>
                <c:pt idx="135">
                  <c:v>18.8</c:v>
                </c:pt>
                <c:pt idx="136">
                  <c:v>18.899999999999999</c:v>
                </c:pt>
                <c:pt idx="137">
                  <c:v>19</c:v>
                </c:pt>
                <c:pt idx="138">
                  <c:v>19.100000000000001</c:v>
                </c:pt>
                <c:pt idx="139">
                  <c:v>19.2</c:v>
                </c:pt>
                <c:pt idx="140">
                  <c:v>19.3</c:v>
                </c:pt>
                <c:pt idx="141">
                  <c:v>19.399999999999999</c:v>
                </c:pt>
                <c:pt idx="142">
                  <c:v>19.5</c:v>
                </c:pt>
                <c:pt idx="143">
                  <c:v>19.600000000000001</c:v>
                </c:pt>
                <c:pt idx="144">
                  <c:v>19.7</c:v>
                </c:pt>
                <c:pt idx="145">
                  <c:v>19.8</c:v>
                </c:pt>
                <c:pt idx="146">
                  <c:v>19.899999999999999</c:v>
                </c:pt>
                <c:pt idx="147">
                  <c:v>20</c:v>
                </c:pt>
                <c:pt idx="148">
                  <c:v>20.100000000000001</c:v>
                </c:pt>
                <c:pt idx="149">
                  <c:v>20.2</c:v>
                </c:pt>
                <c:pt idx="150">
                  <c:v>20.3</c:v>
                </c:pt>
                <c:pt idx="151">
                  <c:v>20.399999999999999</c:v>
                </c:pt>
                <c:pt idx="152">
                  <c:v>20.5</c:v>
                </c:pt>
                <c:pt idx="153">
                  <c:v>20.6</c:v>
                </c:pt>
                <c:pt idx="154">
                  <c:v>20.7</c:v>
                </c:pt>
                <c:pt idx="155">
                  <c:v>20.8</c:v>
                </c:pt>
                <c:pt idx="156">
                  <c:v>20.9</c:v>
                </c:pt>
                <c:pt idx="157">
                  <c:v>21</c:v>
                </c:pt>
                <c:pt idx="158">
                  <c:v>21.1</c:v>
                </c:pt>
                <c:pt idx="159">
                  <c:v>21.2</c:v>
                </c:pt>
                <c:pt idx="160">
                  <c:v>21.3</c:v>
                </c:pt>
                <c:pt idx="161">
                  <c:v>21.4</c:v>
                </c:pt>
                <c:pt idx="162">
                  <c:v>21.5</c:v>
                </c:pt>
                <c:pt idx="163">
                  <c:v>21.6</c:v>
                </c:pt>
                <c:pt idx="164">
                  <c:v>21.7</c:v>
                </c:pt>
                <c:pt idx="165">
                  <c:v>21.8</c:v>
                </c:pt>
                <c:pt idx="166">
                  <c:v>21.9</c:v>
                </c:pt>
                <c:pt idx="167">
                  <c:v>22</c:v>
                </c:pt>
                <c:pt idx="168">
                  <c:v>22.1</c:v>
                </c:pt>
                <c:pt idx="169">
                  <c:v>22.2</c:v>
                </c:pt>
                <c:pt idx="170">
                  <c:v>22.3</c:v>
                </c:pt>
                <c:pt idx="171">
                  <c:v>22.4</c:v>
                </c:pt>
                <c:pt idx="172">
                  <c:v>22.5</c:v>
                </c:pt>
                <c:pt idx="173">
                  <c:v>22.6</c:v>
                </c:pt>
                <c:pt idx="174">
                  <c:v>22.7</c:v>
                </c:pt>
                <c:pt idx="175">
                  <c:v>22.8</c:v>
                </c:pt>
                <c:pt idx="176">
                  <c:v>22.9</c:v>
                </c:pt>
                <c:pt idx="177">
                  <c:v>23</c:v>
                </c:pt>
                <c:pt idx="178">
                  <c:v>23.1</c:v>
                </c:pt>
                <c:pt idx="179">
                  <c:v>23.2</c:v>
                </c:pt>
                <c:pt idx="180">
                  <c:v>23.3</c:v>
                </c:pt>
                <c:pt idx="181">
                  <c:v>23.4</c:v>
                </c:pt>
                <c:pt idx="182">
                  <c:v>23.5</c:v>
                </c:pt>
                <c:pt idx="183">
                  <c:v>23.6</c:v>
                </c:pt>
                <c:pt idx="184">
                  <c:v>23.7</c:v>
                </c:pt>
                <c:pt idx="185">
                  <c:v>23.8</c:v>
                </c:pt>
                <c:pt idx="186">
                  <c:v>23.9</c:v>
                </c:pt>
                <c:pt idx="187">
                  <c:v>24</c:v>
                </c:pt>
                <c:pt idx="188">
                  <c:v>24.1</c:v>
                </c:pt>
                <c:pt idx="189">
                  <c:v>24.2</c:v>
                </c:pt>
                <c:pt idx="190">
                  <c:v>24.3</c:v>
                </c:pt>
                <c:pt idx="191">
                  <c:v>24.4</c:v>
                </c:pt>
                <c:pt idx="192">
                  <c:v>24.5</c:v>
                </c:pt>
                <c:pt idx="193">
                  <c:v>24.6</c:v>
                </c:pt>
                <c:pt idx="194">
                  <c:v>24.7</c:v>
                </c:pt>
                <c:pt idx="195">
                  <c:v>24.8</c:v>
                </c:pt>
                <c:pt idx="196">
                  <c:v>24.9</c:v>
                </c:pt>
                <c:pt idx="197">
                  <c:v>25</c:v>
                </c:pt>
                <c:pt idx="198">
                  <c:v>25.1</c:v>
                </c:pt>
                <c:pt idx="199">
                  <c:v>25.2</c:v>
                </c:pt>
                <c:pt idx="200">
                  <c:v>25.3</c:v>
                </c:pt>
                <c:pt idx="201">
                  <c:v>25.4</c:v>
                </c:pt>
                <c:pt idx="202">
                  <c:v>25.5</c:v>
                </c:pt>
                <c:pt idx="203">
                  <c:v>25.6</c:v>
                </c:pt>
                <c:pt idx="204">
                  <c:v>25.7</c:v>
                </c:pt>
                <c:pt idx="205">
                  <c:v>25.8</c:v>
                </c:pt>
                <c:pt idx="206">
                  <c:v>25.9</c:v>
                </c:pt>
                <c:pt idx="207">
                  <c:v>26</c:v>
                </c:pt>
                <c:pt idx="208">
                  <c:v>26.1</c:v>
                </c:pt>
                <c:pt idx="209">
                  <c:v>26.2</c:v>
                </c:pt>
                <c:pt idx="210">
                  <c:v>26.3</c:v>
                </c:pt>
                <c:pt idx="211">
                  <c:v>26.4</c:v>
                </c:pt>
                <c:pt idx="212">
                  <c:v>26.5</c:v>
                </c:pt>
                <c:pt idx="213">
                  <c:v>26.6</c:v>
                </c:pt>
                <c:pt idx="214">
                  <c:v>26.7</c:v>
                </c:pt>
                <c:pt idx="215">
                  <c:v>26.8</c:v>
                </c:pt>
                <c:pt idx="216">
                  <c:v>26.9</c:v>
                </c:pt>
                <c:pt idx="217">
                  <c:v>27</c:v>
                </c:pt>
                <c:pt idx="218">
                  <c:v>27.1</c:v>
                </c:pt>
                <c:pt idx="219">
                  <c:v>27.2</c:v>
                </c:pt>
                <c:pt idx="220">
                  <c:v>27.3</c:v>
                </c:pt>
                <c:pt idx="221">
                  <c:v>27.4</c:v>
                </c:pt>
                <c:pt idx="222">
                  <c:v>27.5</c:v>
                </c:pt>
                <c:pt idx="223">
                  <c:v>27.6</c:v>
                </c:pt>
                <c:pt idx="224">
                  <c:v>27.7</c:v>
                </c:pt>
                <c:pt idx="225">
                  <c:v>27.8</c:v>
                </c:pt>
                <c:pt idx="226">
                  <c:v>27.9</c:v>
                </c:pt>
                <c:pt idx="227">
                  <c:v>28</c:v>
                </c:pt>
                <c:pt idx="228">
                  <c:v>28.1</c:v>
                </c:pt>
                <c:pt idx="229">
                  <c:v>28.2</c:v>
                </c:pt>
                <c:pt idx="230">
                  <c:v>28.3</c:v>
                </c:pt>
                <c:pt idx="231">
                  <c:v>28.4</c:v>
                </c:pt>
                <c:pt idx="232">
                  <c:v>28.5</c:v>
                </c:pt>
                <c:pt idx="233">
                  <c:v>28.6</c:v>
                </c:pt>
                <c:pt idx="234">
                  <c:v>28.7</c:v>
                </c:pt>
                <c:pt idx="235">
                  <c:v>28.8</c:v>
                </c:pt>
                <c:pt idx="236">
                  <c:v>28.9</c:v>
                </c:pt>
                <c:pt idx="237">
                  <c:v>29</c:v>
                </c:pt>
                <c:pt idx="238">
                  <c:v>29.1</c:v>
                </c:pt>
                <c:pt idx="239">
                  <c:v>29.2</c:v>
                </c:pt>
                <c:pt idx="240">
                  <c:v>29.3</c:v>
                </c:pt>
                <c:pt idx="241">
                  <c:v>29.4</c:v>
                </c:pt>
                <c:pt idx="242">
                  <c:v>29.5</c:v>
                </c:pt>
                <c:pt idx="243">
                  <c:v>29.6</c:v>
                </c:pt>
                <c:pt idx="244">
                  <c:v>29.7</c:v>
                </c:pt>
                <c:pt idx="245">
                  <c:v>29.8</c:v>
                </c:pt>
                <c:pt idx="246">
                  <c:v>29.9</c:v>
                </c:pt>
                <c:pt idx="247">
                  <c:v>30</c:v>
                </c:pt>
                <c:pt idx="248">
                  <c:v>30.1</c:v>
                </c:pt>
                <c:pt idx="249">
                  <c:v>30.2</c:v>
                </c:pt>
                <c:pt idx="250">
                  <c:v>30.3</c:v>
                </c:pt>
                <c:pt idx="251">
                  <c:v>30.4</c:v>
                </c:pt>
                <c:pt idx="252">
                  <c:v>30.5</c:v>
                </c:pt>
                <c:pt idx="253">
                  <c:v>30.6</c:v>
                </c:pt>
                <c:pt idx="254">
                  <c:v>30.7</c:v>
                </c:pt>
                <c:pt idx="255">
                  <c:v>30.8</c:v>
                </c:pt>
                <c:pt idx="256">
                  <c:v>30.9</c:v>
                </c:pt>
                <c:pt idx="257">
                  <c:v>31</c:v>
                </c:pt>
                <c:pt idx="258">
                  <c:v>31.1</c:v>
                </c:pt>
                <c:pt idx="259">
                  <c:v>31.2</c:v>
                </c:pt>
                <c:pt idx="260">
                  <c:v>31.3</c:v>
                </c:pt>
                <c:pt idx="261">
                  <c:v>31.4</c:v>
                </c:pt>
                <c:pt idx="262">
                  <c:v>31.5</c:v>
                </c:pt>
                <c:pt idx="263">
                  <c:v>31.6</c:v>
                </c:pt>
                <c:pt idx="264">
                  <c:v>31.7</c:v>
                </c:pt>
                <c:pt idx="265">
                  <c:v>31.8</c:v>
                </c:pt>
                <c:pt idx="266">
                  <c:v>31.9</c:v>
                </c:pt>
                <c:pt idx="267">
                  <c:v>32</c:v>
                </c:pt>
                <c:pt idx="268">
                  <c:v>32.1</c:v>
                </c:pt>
                <c:pt idx="269">
                  <c:v>32.200000000000003</c:v>
                </c:pt>
                <c:pt idx="270">
                  <c:v>32.299999999999997</c:v>
                </c:pt>
                <c:pt idx="271">
                  <c:v>32.4</c:v>
                </c:pt>
                <c:pt idx="272">
                  <c:v>32.5</c:v>
                </c:pt>
                <c:pt idx="273">
                  <c:v>32.6</c:v>
                </c:pt>
                <c:pt idx="274">
                  <c:v>32.700000000000003</c:v>
                </c:pt>
                <c:pt idx="275">
                  <c:v>32.799999999999997</c:v>
                </c:pt>
                <c:pt idx="276">
                  <c:v>32.9</c:v>
                </c:pt>
                <c:pt idx="277">
                  <c:v>33</c:v>
                </c:pt>
                <c:pt idx="278">
                  <c:v>33.1</c:v>
                </c:pt>
                <c:pt idx="279">
                  <c:v>33.200000000000003</c:v>
                </c:pt>
                <c:pt idx="280">
                  <c:v>33.299999999999997</c:v>
                </c:pt>
                <c:pt idx="281">
                  <c:v>33.4</c:v>
                </c:pt>
                <c:pt idx="282">
                  <c:v>33.5</c:v>
                </c:pt>
                <c:pt idx="283">
                  <c:v>33.6</c:v>
                </c:pt>
                <c:pt idx="284">
                  <c:v>33.700000000000003</c:v>
                </c:pt>
                <c:pt idx="285">
                  <c:v>33.799999999999997</c:v>
                </c:pt>
                <c:pt idx="286">
                  <c:v>33.9</c:v>
                </c:pt>
                <c:pt idx="287">
                  <c:v>34</c:v>
                </c:pt>
                <c:pt idx="288">
                  <c:v>34.1</c:v>
                </c:pt>
                <c:pt idx="289">
                  <c:v>34.200000000000003</c:v>
                </c:pt>
                <c:pt idx="290">
                  <c:v>34.299999999999997</c:v>
                </c:pt>
                <c:pt idx="291">
                  <c:v>34.4</c:v>
                </c:pt>
                <c:pt idx="292">
                  <c:v>34.5</c:v>
                </c:pt>
                <c:pt idx="293">
                  <c:v>34.6</c:v>
                </c:pt>
                <c:pt idx="294">
                  <c:v>34.700000000000003</c:v>
                </c:pt>
                <c:pt idx="295">
                  <c:v>34.799999999999997</c:v>
                </c:pt>
                <c:pt idx="296">
                  <c:v>34.9</c:v>
                </c:pt>
                <c:pt idx="297">
                  <c:v>35</c:v>
                </c:pt>
                <c:pt idx="298">
                  <c:v>35.1</c:v>
                </c:pt>
                <c:pt idx="299">
                  <c:v>35.200000000000003</c:v>
                </c:pt>
                <c:pt idx="300">
                  <c:v>35.299999999999997</c:v>
                </c:pt>
                <c:pt idx="301">
                  <c:v>35.4</c:v>
                </c:pt>
                <c:pt idx="302">
                  <c:v>35.5</c:v>
                </c:pt>
                <c:pt idx="303">
                  <c:v>35.6</c:v>
                </c:pt>
                <c:pt idx="304">
                  <c:v>35.700000000000003</c:v>
                </c:pt>
                <c:pt idx="305">
                  <c:v>35.799999999999997</c:v>
                </c:pt>
                <c:pt idx="306">
                  <c:v>35.9</c:v>
                </c:pt>
                <c:pt idx="307">
                  <c:v>36</c:v>
                </c:pt>
                <c:pt idx="308">
                  <c:v>36.1</c:v>
                </c:pt>
                <c:pt idx="309">
                  <c:v>36.200000000000003</c:v>
                </c:pt>
                <c:pt idx="310">
                  <c:v>36.299999999999997</c:v>
                </c:pt>
                <c:pt idx="311">
                  <c:v>36.4</c:v>
                </c:pt>
                <c:pt idx="312">
                  <c:v>36.5</c:v>
                </c:pt>
                <c:pt idx="313">
                  <c:v>36.6</c:v>
                </c:pt>
                <c:pt idx="314">
                  <c:v>36.700000000000003</c:v>
                </c:pt>
                <c:pt idx="315">
                  <c:v>36.799999999999997</c:v>
                </c:pt>
                <c:pt idx="316">
                  <c:v>36.9</c:v>
                </c:pt>
                <c:pt idx="317">
                  <c:v>37</c:v>
                </c:pt>
                <c:pt idx="318">
                  <c:v>37.1</c:v>
                </c:pt>
                <c:pt idx="319">
                  <c:v>37.200000000000003</c:v>
                </c:pt>
                <c:pt idx="320">
                  <c:v>37.299999999999997</c:v>
                </c:pt>
                <c:pt idx="321">
                  <c:v>37.4</c:v>
                </c:pt>
                <c:pt idx="322">
                  <c:v>37.5</c:v>
                </c:pt>
                <c:pt idx="323">
                  <c:v>37.6</c:v>
                </c:pt>
                <c:pt idx="324">
                  <c:v>37.700000000000003</c:v>
                </c:pt>
                <c:pt idx="325">
                  <c:v>37.799999999999997</c:v>
                </c:pt>
                <c:pt idx="326">
                  <c:v>37.9</c:v>
                </c:pt>
                <c:pt idx="327">
                  <c:v>38</c:v>
                </c:pt>
                <c:pt idx="328">
                  <c:v>38.1</c:v>
                </c:pt>
                <c:pt idx="329">
                  <c:v>38.200000000000003</c:v>
                </c:pt>
                <c:pt idx="330">
                  <c:v>38.299999999999997</c:v>
                </c:pt>
                <c:pt idx="331">
                  <c:v>38.4</c:v>
                </c:pt>
                <c:pt idx="332">
                  <c:v>38.5</c:v>
                </c:pt>
                <c:pt idx="333">
                  <c:v>38.6</c:v>
                </c:pt>
                <c:pt idx="334">
                  <c:v>38.700000000000003</c:v>
                </c:pt>
                <c:pt idx="335">
                  <c:v>38.799999999999997</c:v>
                </c:pt>
                <c:pt idx="336">
                  <c:v>38.9</c:v>
                </c:pt>
                <c:pt idx="337">
                  <c:v>39</c:v>
                </c:pt>
                <c:pt idx="338">
                  <c:v>39.1</c:v>
                </c:pt>
                <c:pt idx="339">
                  <c:v>39.200000000000003</c:v>
                </c:pt>
                <c:pt idx="340">
                  <c:v>39.299999999999997</c:v>
                </c:pt>
                <c:pt idx="341">
                  <c:v>39.4</c:v>
                </c:pt>
                <c:pt idx="342">
                  <c:v>39.5</c:v>
                </c:pt>
                <c:pt idx="343">
                  <c:v>39.6</c:v>
                </c:pt>
                <c:pt idx="344">
                  <c:v>39.700000000000003</c:v>
                </c:pt>
                <c:pt idx="345">
                  <c:v>39.799999999999997</c:v>
                </c:pt>
                <c:pt idx="346">
                  <c:v>39.9</c:v>
                </c:pt>
                <c:pt idx="347">
                  <c:v>40</c:v>
                </c:pt>
                <c:pt idx="348">
                  <c:v>40.1</c:v>
                </c:pt>
                <c:pt idx="349">
                  <c:v>40.200000000000003</c:v>
                </c:pt>
                <c:pt idx="350">
                  <c:v>40.299999999999997</c:v>
                </c:pt>
                <c:pt idx="351">
                  <c:v>40.4</c:v>
                </c:pt>
                <c:pt idx="352">
                  <c:v>40.5</c:v>
                </c:pt>
                <c:pt idx="353">
                  <c:v>40.6</c:v>
                </c:pt>
                <c:pt idx="354">
                  <c:v>40.700000000000003</c:v>
                </c:pt>
                <c:pt idx="355">
                  <c:v>40.799999999999997</c:v>
                </c:pt>
                <c:pt idx="356">
                  <c:v>40.9</c:v>
                </c:pt>
                <c:pt idx="357">
                  <c:v>41</c:v>
                </c:pt>
                <c:pt idx="358">
                  <c:v>41.1</c:v>
                </c:pt>
                <c:pt idx="359">
                  <c:v>41.2</c:v>
                </c:pt>
                <c:pt idx="360">
                  <c:v>41.3</c:v>
                </c:pt>
                <c:pt idx="361">
                  <c:v>41.4</c:v>
                </c:pt>
                <c:pt idx="362">
                  <c:v>41.5</c:v>
                </c:pt>
                <c:pt idx="363">
                  <c:v>41.6</c:v>
                </c:pt>
                <c:pt idx="364">
                  <c:v>41.7</c:v>
                </c:pt>
                <c:pt idx="365">
                  <c:v>41.8</c:v>
                </c:pt>
                <c:pt idx="366">
                  <c:v>41.9</c:v>
                </c:pt>
                <c:pt idx="367">
                  <c:v>42</c:v>
                </c:pt>
                <c:pt idx="368">
                  <c:v>42.1</c:v>
                </c:pt>
                <c:pt idx="369">
                  <c:v>42.2</c:v>
                </c:pt>
                <c:pt idx="370">
                  <c:v>42.3</c:v>
                </c:pt>
                <c:pt idx="371">
                  <c:v>42.4</c:v>
                </c:pt>
                <c:pt idx="372">
                  <c:v>42.5</c:v>
                </c:pt>
                <c:pt idx="373">
                  <c:v>42.6</c:v>
                </c:pt>
                <c:pt idx="374">
                  <c:v>42.7</c:v>
                </c:pt>
                <c:pt idx="375">
                  <c:v>42.8</c:v>
                </c:pt>
                <c:pt idx="376">
                  <c:v>42.9</c:v>
                </c:pt>
                <c:pt idx="377">
                  <c:v>43</c:v>
                </c:pt>
                <c:pt idx="378">
                  <c:v>43.1</c:v>
                </c:pt>
                <c:pt idx="379">
                  <c:v>43.2</c:v>
                </c:pt>
                <c:pt idx="380">
                  <c:v>43.3</c:v>
                </c:pt>
                <c:pt idx="381">
                  <c:v>43.4</c:v>
                </c:pt>
                <c:pt idx="382">
                  <c:v>43.5</c:v>
                </c:pt>
                <c:pt idx="383">
                  <c:v>43.6</c:v>
                </c:pt>
                <c:pt idx="384">
                  <c:v>43.7</c:v>
                </c:pt>
                <c:pt idx="385">
                  <c:v>43.8</c:v>
                </c:pt>
                <c:pt idx="386">
                  <c:v>43.9</c:v>
                </c:pt>
                <c:pt idx="387">
                  <c:v>44</c:v>
                </c:pt>
                <c:pt idx="388">
                  <c:v>44.1</c:v>
                </c:pt>
                <c:pt idx="389">
                  <c:v>44.2</c:v>
                </c:pt>
                <c:pt idx="390">
                  <c:v>44.3</c:v>
                </c:pt>
                <c:pt idx="391">
                  <c:v>44.4</c:v>
                </c:pt>
                <c:pt idx="392">
                  <c:v>44.5</c:v>
                </c:pt>
                <c:pt idx="393">
                  <c:v>44.6</c:v>
                </c:pt>
                <c:pt idx="394">
                  <c:v>44.7</c:v>
                </c:pt>
                <c:pt idx="395">
                  <c:v>44.8</c:v>
                </c:pt>
                <c:pt idx="396">
                  <c:v>44.9</c:v>
                </c:pt>
                <c:pt idx="397">
                  <c:v>45</c:v>
                </c:pt>
                <c:pt idx="398">
                  <c:v>45.1</c:v>
                </c:pt>
                <c:pt idx="399">
                  <c:v>45.2</c:v>
                </c:pt>
                <c:pt idx="400">
                  <c:v>45.3</c:v>
                </c:pt>
                <c:pt idx="401">
                  <c:v>45.4</c:v>
                </c:pt>
                <c:pt idx="402">
                  <c:v>45.5</c:v>
                </c:pt>
                <c:pt idx="403">
                  <c:v>45.6</c:v>
                </c:pt>
                <c:pt idx="404">
                  <c:v>45.7</c:v>
                </c:pt>
                <c:pt idx="405">
                  <c:v>45.8</c:v>
                </c:pt>
                <c:pt idx="406">
                  <c:v>45.9</c:v>
                </c:pt>
                <c:pt idx="407">
                  <c:v>46</c:v>
                </c:pt>
                <c:pt idx="408">
                  <c:v>46.1</c:v>
                </c:pt>
                <c:pt idx="409">
                  <c:v>46.2</c:v>
                </c:pt>
                <c:pt idx="410">
                  <c:v>46.3</c:v>
                </c:pt>
                <c:pt idx="411">
                  <c:v>46.4</c:v>
                </c:pt>
                <c:pt idx="412">
                  <c:v>46.5</c:v>
                </c:pt>
                <c:pt idx="413">
                  <c:v>46.6</c:v>
                </c:pt>
                <c:pt idx="414">
                  <c:v>46.7</c:v>
                </c:pt>
                <c:pt idx="415">
                  <c:v>46.8</c:v>
                </c:pt>
                <c:pt idx="416">
                  <c:v>46.9</c:v>
                </c:pt>
                <c:pt idx="417">
                  <c:v>47</c:v>
                </c:pt>
                <c:pt idx="418">
                  <c:v>47.1</c:v>
                </c:pt>
                <c:pt idx="419">
                  <c:v>47.2</c:v>
                </c:pt>
                <c:pt idx="420">
                  <c:v>47.3</c:v>
                </c:pt>
                <c:pt idx="421">
                  <c:v>47.4</c:v>
                </c:pt>
                <c:pt idx="422">
                  <c:v>47.5</c:v>
                </c:pt>
                <c:pt idx="423">
                  <c:v>47.6</c:v>
                </c:pt>
                <c:pt idx="424">
                  <c:v>47.7</c:v>
                </c:pt>
                <c:pt idx="425">
                  <c:v>47.8</c:v>
                </c:pt>
                <c:pt idx="426">
                  <c:v>47.9</c:v>
                </c:pt>
                <c:pt idx="427">
                  <c:v>48</c:v>
                </c:pt>
                <c:pt idx="428">
                  <c:v>48.1</c:v>
                </c:pt>
                <c:pt idx="429">
                  <c:v>48.2</c:v>
                </c:pt>
                <c:pt idx="430">
                  <c:v>48.3</c:v>
                </c:pt>
                <c:pt idx="431">
                  <c:v>48.4</c:v>
                </c:pt>
                <c:pt idx="432">
                  <c:v>48.5</c:v>
                </c:pt>
                <c:pt idx="433">
                  <c:v>48.6</c:v>
                </c:pt>
                <c:pt idx="434">
                  <c:v>48.7</c:v>
                </c:pt>
                <c:pt idx="435">
                  <c:v>48.8</c:v>
                </c:pt>
                <c:pt idx="436">
                  <c:v>48.9</c:v>
                </c:pt>
                <c:pt idx="437">
                  <c:v>49</c:v>
                </c:pt>
                <c:pt idx="438">
                  <c:v>49.1</c:v>
                </c:pt>
                <c:pt idx="439">
                  <c:v>49.2</c:v>
                </c:pt>
                <c:pt idx="440">
                  <c:v>49.3</c:v>
                </c:pt>
                <c:pt idx="441">
                  <c:v>49.4</c:v>
                </c:pt>
                <c:pt idx="442">
                  <c:v>49.5</c:v>
                </c:pt>
                <c:pt idx="443">
                  <c:v>49.6</c:v>
                </c:pt>
                <c:pt idx="444">
                  <c:v>49.7</c:v>
                </c:pt>
                <c:pt idx="445">
                  <c:v>49.8</c:v>
                </c:pt>
                <c:pt idx="446">
                  <c:v>49.9</c:v>
                </c:pt>
                <c:pt idx="447">
                  <c:v>50</c:v>
                </c:pt>
                <c:pt idx="448">
                  <c:v>50.1</c:v>
                </c:pt>
                <c:pt idx="449">
                  <c:v>50.2</c:v>
                </c:pt>
                <c:pt idx="450">
                  <c:v>50.3</c:v>
                </c:pt>
                <c:pt idx="451">
                  <c:v>50.4</c:v>
                </c:pt>
                <c:pt idx="452">
                  <c:v>50.5</c:v>
                </c:pt>
                <c:pt idx="453">
                  <c:v>50.6</c:v>
                </c:pt>
                <c:pt idx="454">
                  <c:v>50.7</c:v>
                </c:pt>
                <c:pt idx="455">
                  <c:v>50.8</c:v>
                </c:pt>
                <c:pt idx="456">
                  <c:v>50.9</c:v>
                </c:pt>
                <c:pt idx="457">
                  <c:v>51</c:v>
                </c:pt>
                <c:pt idx="458">
                  <c:v>51.1</c:v>
                </c:pt>
                <c:pt idx="459">
                  <c:v>51.2</c:v>
                </c:pt>
                <c:pt idx="460">
                  <c:v>51.3</c:v>
                </c:pt>
                <c:pt idx="461">
                  <c:v>51.4</c:v>
                </c:pt>
                <c:pt idx="462">
                  <c:v>51.5</c:v>
                </c:pt>
                <c:pt idx="463">
                  <c:v>51.6</c:v>
                </c:pt>
                <c:pt idx="464">
                  <c:v>51.7</c:v>
                </c:pt>
                <c:pt idx="465">
                  <c:v>51.8</c:v>
                </c:pt>
                <c:pt idx="466">
                  <c:v>51.9</c:v>
                </c:pt>
                <c:pt idx="467">
                  <c:v>52</c:v>
                </c:pt>
                <c:pt idx="468">
                  <c:v>52.1</c:v>
                </c:pt>
                <c:pt idx="469">
                  <c:v>52.2</c:v>
                </c:pt>
                <c:pt idx="470">
                  <c:v>52.3</c:v>
                </c:pt>
                <c:pt idx="471">
                  <c:v>52.4</c:v>
                </c:pt>
                <c:pt idx="472">
                  <c:v>52.5</c:v>
                </c:pt>
                <c:pt idx="473">
                  <c:v>52.6</c:v>
                </c:pt>
                <c:pt idx="474">
                  <c:v>52.7</c:v>
                </c:pt>
                <c:pt idx="475">
                  <c:v>52.8</c:v>
                </c:pt>
                <c:pt idx="476">
                  <c:v>52.9</c:v>
                </c:pt>
                <c:pt idx="477">
                  <c:v>53</c:v>
                </c:pt>
                <c:pt idx="478">
                  <c:v>53.1</c:v>
                </c:pt>
                <c:pt idx="479">
                  <c:v>53.2</c:v>
                </c:pt>
                <c:pt idx="480">
                  <c:v>53.3</c:v>
                </c:pt>
                <c:pt idx="481">
                  <c:v>53.4</c:v>
                </c:pt>
                <c:pt idx="482">
                  <c:v>53.5</c:v>
                </c:pt>
                <c:pt idx="483">
                  <c:v>53.6</c:v>
                </c:pt>
                <c:pt idx="484">
                  <c:v>53.7</c:v>
                </c:pt>
                <c:pt idx="485">
                  <c:v>53.8</c:v>
                </c:pt>
                <c:pt idx="486">
                  <c:v>53.9</c:v>
                </c:pt>
                <c:pt idx="487">
                  <c:v>54</c:v>
                </c:pt>
                <c:pt idx="488">
                  <c:v>54.1</c:v>
                </c:pt>
                <c:pt idx="489">
                  <c:v>54.2</c:v>
                </c:pt>
                <c:pt idx="490">
                  <c:v>54.3</c:v>
                </c:pt>
                <c:pt idx="491">
                  <c:v>54.4</c:v>
                </c:pt>
                <c:pt idx="492">
                  <c:v>54.5</c:v>
                </c:pt>
                <c:pt idx="493">
                  <c:v>54.6</c:v>
                </c:pt>
                <c:pt idx="494">
                  <c:v>54.7</c:v>
                </c:pt>
                <c:pt idx="495">
                  <c:v>54.8</c:v>
                </c:pt>
                <c:pt idx="496">
                  <c:v>54.9</c:v>
                </c:pt>
                <c:pt idx="497">
                  <c:v>55</c:v>
                </c:pt>
                <c:pt idx="498">
                  <c:v>55.1</c:v>
                </c:pt>
                <c:pt idx="499">
                  <c:v>55.2</c:v>
                </c:pt>
                <c:pt idx="500">
                  <c:v>55.3</c:v>
                </c:pt>
                <c:pt idx="501">
                  <c:v>55.4</c:v>
                </c:pt>
                <c:pt idx="502">
                  <c:v>55.5</c:v>
                </c:pt>
                <c:pt idx="503">
                  <c:v>55.6</c:v>
                </c:pt>
                <c:pt idx="504">
                  <c:v>55.7</c:v>
                </c:pt>
                <c:pt idx="505">
                  <c:v>55.8</c:v>
                </c:pt>
                <c:pt idx="506">
                  <c:v>55.9</c:v>
                </c:pt>
                <c:pt idx="507">
                  <c:v>56</c:v>
                </c:pt>
                <c:pt idx="508">
                  <c:v>56.1</c:v>
                </c:pt>
                <c:pt idx="509">
                  <c:v>56.2</c:v>
                </c:pt>
                <c:pt idx="510">
                  <c:v>56.3</c:v>
                </c:pt>
                <c:pt idx="511">
                  <c:v>56.4</c:v>
                </c:pt>
                <c:pt idx="512">
                  <c:v>56.5</c:v>
                </c:pt>
                <c:pt idx="513">
                  <c:v>56.6</c:v>
                </c:pt>
                <c:pt idx="514">
                  <c:v>56.7</c:v>
                </c:pt>
                <c:pt idx="515">
                  <c:v>56.8</c:v>
                </c:pt>
                <c:pt idx="516">
                  <c:v>56.9</c:v>
                </c:pt>
                <c:pt idx="517">
                  <c:v>57</c:v>
                </c:pt>
                <c:pt idx="518">
                  <c:v>57.1</c:v>
                </c:pt>
                <c:pt idx="519">
                  <c:v>57.2</c:v>
                </c:pt>
                <c:pt idx="520">
                  <c:v>57.3</c:v>
                </c:pt>
                <c:pt idx="521">
                  <c:v>57.4</c:v>
                </c:pt>
                <c:pt idx="522">
                  <c:v>57.5</c:v>
                </c:pt>
                <c:pt idx="523">
                  <c:v>57.6</c:v>
                </c:pt>
                <c:pt idx="524">
                  <c:v>57.7</c:v>
                </c:pt>
                <c:pt idx="525">
                  <c:v>57.8</c:v>
                </c:pt>
                <c:pt idx="526">
                  <c:v>57.9</c:v>
                </c:pt>
                <c:pt idx="527">
                  <c:v>58</c:v>
                </c:pt>
                <c:pt idx="528">
                  <c:v>58.1</c:v>
                </c:pt>
                <c:pt idx="529">
                  <c:v>58.2</c:v>
                </c:pt>
                <c:pt idx="530">
                  <c:v>58.3</c:v>
                </c:pt>
                <c:pt idx="531">
                  <c:v>58.4</c:v>
                </c:pt>
                <c:pt idx="532">
                  <c:v>58.5</c:v>
                </c:pt>
                <c:pt idx="533">
                  <c:v>58.6</c:v>
                </c:pt>
                <c:pt idx="534">
                  <c:v>58.7</c:v>
                </c:pt>
                <c:pt idx="535">
                  <c:v>58.8</c:v>
                </c:pt>
                <c:pt idx="536">
                  <c:v>58.9</c:v>
                </c:pt>
                <c:pt idx="537">
                  <c:v>59</c:v>
                </c:pt>
                <c:pt idx="538">
                  <c:v>59.1</c:v>
                </c:pt>
                <c:pt idx="539">
                  <c:v>59.2</c:v>
                </c:pt>
                <c:pt idx="540">
                  <c:v>59.3</c:v>
                </c:pt>
                <c:pt idx="541">
                  <c:v>59.4</c:v>
                </c:pt>
                <c:pt idx="542">
                  <c:v>59.5</c:v>
                </c:pt>
                <c:pt idx="543">
                  <c:v>59.6</c:v>
                </c:pt>
                <c:pt idx="544">
                  <c:v>59.7</c:v>
                </c:pt>
                <c:pt idx="545">
                  <c:v>59.8</c:v>
                </c:pt>
                <c:pt idx="546">
                  <c:v>59.9</c:v>
                </c:pt>
                <c:pt idx="547">
                  <c:v>60</c:v>
                </c:pt>
                <c:pt idx="548">
                  <c:v>60.1</c:v>
                </c:pt>
                <c:pt idx="549">
                  <c:v>60.2</c:v>
                </c:pt>
                <c:pt idx="550">
                  <c:v>60.3</c:v>
                </c:pt>
                <c:pt idx="551">
                  <c:v>60.4</c:v>
                </c:pt>
                <c:pt idx="552">
                  <c:v>60.5</c:v>
                </c:pt>
                <c:pt idx="553">
                  <c:v>60.6</c:v>
                </c:pt>
                <c:pt idx="554">
                  <c:v>60.7</c:v>
                </c:pt>
                <c:pt idx="555">
                  <c:v>60.8</c:v>
                </c:pt>
                <c:pt idx="556">
                  <c:v>60.9</c:v>
                </c:pt>
                <c:pt idx="557">
                  <c:v>61</c:v>
                </c:pt>
                <c:pt idx="558">
                  <c:v>61.1</c:v>
                </c:pt>
                <c:pt idx="559">
                  <c:v>61.2</c:v>
                </c:pt>
                <c:pt idx="560">
                  <c:v>61.3</c:v>
                </c:pt>
                <c:pt idx="561">
                  <c:v>61.4</c:v>
                </c:pt>
                <c:pt idx="562">
                  <c:v>61.5</c:v>
                </c:pt>
                <c:pt idx="563">
                  <c:v>61.6</c:v>
                </c:pt>
                <c:pt idx="564">
                  <c:v>61.7</c:v>
                </c:pt>
                <c:pt idx="565">
                  <c:v>61.8</c:v>
                </c:pt>
                <c:pt idx="566">
                  <c:v>61.9</c:v>
                </c:pt>
                <c:pt idx="567">
                  <c:v>62</c:v>
                </c:pt>
                <c:pt idx="568">
                  <c:v>62.1</c:v>
                </c:pt>
                <c:pt idx="569">
                  <c:v>62.2</c:v>
                </c:pt>
                <c:pt idx="570">
                  <c:v>62.3</c:v>
                </c:pt>
                <c:pt idx="571">
                  <c:v>62.4</c:v>
                </c:pt>
                <c:pt idx="572">
                  <c:v>62.5</c:v>
                </c:pt>
                <c:pt idx="573">
                  <c:v>62.6</c:v>
                </c:pt>
                <c:pt idx="574">
                  <c:v>62.7</c:v>
                </c:pt>
                <c:pt idx="575">
                  <c:v>62.8</c:v>
                </c:pt>
                <c:pt idx="576">
                  <c:v>62.9</c:v>
                </c:pt>
                <c:pt idx="577">
                  <c:v>63</c:v>
                </c:pt>
                <c:pt idx="578">
                  <c:v>63.1</c:v>
                </c:pt>
                <c:pt idx="579">
                  <c:v>63.2</c:v>
                </c:pt>
                <c:pt idx="580">
                  <c:v>63.3</c:v>
                </c:pt>
                <c:pt idx="581">
                  <c:v>63.4</c:v>
                </c:pt>
                <c:pt idx="582">
                  <c:v>63.5</c:v>
                </c:pt>
                <c:pt idx="583">
                  <c:v>63.6</c:v>
                </c:pt>
                <c:pt idx="584">
                  <c:v>63.7</c:v>
                </c:pt>
                <c:pt idx="585">
                  <c:v>63.8</c:v>
                </c:pt>
                <c:pt idx="586">
                  <c:v>63.9</c:v>
                </c:pt>
                <c:pt idx="587">
                  <c:v>64</c:v>
                </c:pt>
                <c:pt idx="588">
                  <c:v>64.099999999999994</c:v>
                </c:pt>
                <c:pt idx="589">
                  <c:v>64.2</c:v>
                </c:pt>
                <c:pt idx="590">
                  <c:v>64.3</c:v>
                </c:pt>
                <c:pt idx="591">
                  <c:v>64.400000000000006</c:v>
                </c:pt>
                <c:pt idx="592">
                  <c:v>64.5</c:v>
                </c:pt>
                <c:pt idx="593">
                  <c:v>64.599999999999994</c:v>
                </c:pt>
                <c:pt idx="594">
                  <c:v>64.7</c:v>
                </c:pt>
                <c:pt idx="595">
                  <c:v>64.8</c:v>
                </c:pt>
                <c:pt idx="596">
                  <c:v>64.900000000000006</c:v>
                </c:pt>
                <c:pt idx="597">
                  <c:v>65</c:v>
                </c:pt>
                <c:pt idx="598">
                  <c:v>65.099999999999994</c:v>
                </c:pt>
                <c:pt idx="599">
                  <c:v>65.2</c:v>
                </c:pt>
                <c:pt idx="600">
                  <c:v>65.3</c:v>
                </c:pt>
                <c:pt idx="601">
                  <c:v>65.400000000000006</c:v>
                </c:pt>
                <c:pt idx="602">
                  <c:v>65.5</c:v>
                </c:pt>
                <c:pt idx="603">
                  <c:v>65.599999999999994</c:v>
                </c:pt>
                <c:pt idx="604">
                  <c:v>65.7</c:v>
                </c:pt>
                <c:pt idx="605">
                  <c:v>65.8</c:v>
                </c:pt>
                <c:pt idx="606">
                  <c:v>65.900000000000006</c:v>
                </c:pt>
                <c:pt idx="607">
                  <c:v>66</c:v>
                </c:pt>
                <c:pt idx="608">
                  <c:v>66.099999999999994</c:v>
                </c:pt>
                <c:pt idx="609">
                  <c:v>66.2</c:v>
                </c:pt>
                <c:pt idx="610">
                  <c:v>66.3</c:v>
                </c:pt>
                <c:pt idx="611">
                  <c:v>66.400000000000006</c:v>
                </c:pt>
                <c:pt idx="612">
                  <c:v>66.5</c:v>
                </c:pt>
                <c:pt idx="613">
                  <c:v>66.599999999999994</c:v>
                </c:pt>
                <c:pt idx="614">
                  <c:v>66.7</c:v>
                </c:pt>
                <c:pt idx="615">
                  <c:v>66.8</c:v>
                </c:pt>
                <c:pt idx="616">
                  <c:v>66.900000000000006</c:v>
                </c:pt>
                <c:pt idx="617">
                  <c:v>67</c:v>
                </c:pt>
                <c:pt idx="618">
                  <c:v>67.099999999999994</c:v>
                </c:pt>
                <c:pt idx="619">
                  <c:v>67.2</c:v>
                </c:pt>
                <c:pt idx="620">
                  <c:v>67.3</c:v>
                </c:pt>
                <c:pt idx="621">
                  <c:v>67.400000000000006</c:v>
                </c:pt>
                <c:pt idx="622">
                  <c:v>67.5</c:v>
                </c:pt>
                <c:pt idx="623">
                  <c:v>67.599999999999994</c:v>
                </c:pt>
                <c:pt idx="624">
                  <c:v>67.7</c:v>
                </c:pt>
                <c:pt idx="625">
                  <c:v>67.8</c:v>
                </c:pt>
                <c:pt idx="626">
                  <c:v>67.900000000000006</c:v>
                </c:pt>
                <c:pt idx="627">
                  <c:v>68</c:v>
                </c:pt>
                <c:pt idx="628">
                  <c:v>68.099999999999994</c:v>
                </c:pt>
                <c:pt idx="629">
                  <c:v>68.2</c:v>
                </c:pt>
                <c:pt idx="630">
                  <c:v>68.3</c:v>
                </c:pt>
                <c:pt idx="631">
                  <c:v>68.400000000000006</c:v>
                </c:pt>
                <c:pt idx="632">
                  <c:v>68.5</c:v>
                </c:pt>
                <c:pt idx="633">
                  <c:v>68.599999999999994</c:v>
                </c:pt>
                <c:pt idx="634">
                  <c:v>68.7</c:v>
                </c:pt>
                <c:pt idx="635">
                  <c:v>68.8</c:v>
                </c:pt>
                <c:pt idx="636">
                  <c:v>68.900000000000006</c:v>
                </c:pt>
                <c:pt idx="637">
                  <c:v>69</c:v>
                </c:pt>
                <c:pt idx="638">
                  <c:v>69.099999999999994</c:v>
                </c:pt>
                <c:pt idx="639">
                  <c:v>69.2</c:v>
                </c:pt>
                <c:pt idx="640">
                  <c:v>69.3</c:v>
                </c:pt>
                <c:pt idx="641">
                  <c:v>69.400000000000006</c:v>
                </c:pt>
                <c:pt idx="642">
                  <c:v>69.5</c:v>
                </c:pt>
                <c:pt idx="643">
                  <c:v>69.599999999999994</c:v>
                </c:pt>
                <c:pt idx="644">
                  <c:v>69.7</c:v>
                </c:pt>
                <c:pt idx="645">
                  <c:v>69.8</c:v>
                </c:pt>
                <c:pt idx="646">
                  <c:v>69.900000000000006</c:v>
                </c:pt>
                <c:pt idx="647">
                  <c:v>70</c:v>
                </c:pt>
                <c:pt idx="648">
                  <c:v>70.099999999999994</c:v>
                </c:pt>
                <c:pt idx="649">
                  <c:v>70.2</c:v>
                </c:pt>
                <c:pt idx="650">
                  <c:v>70.3</c:v>
                </c:pt>
                <c:pt idx="651">
                  <c:v>70.400000000000006</c:v>
                </c:pt>
                <c:pt idx="652">
                  <c:v>70.5</c:v>
                </c:pt>
                <c:pt idx="653">
                  <c:v>70.599999999999994</c:v>
                </c:pt>
                <c:pt idx="654">
                  <c:v>70.7</c:v>
                </c:pt>
                <c:pt idx="655">
                  <c:v>70.8</c:v>
                </c:pt>
                <c:pt idx="656">
                  <c:v>70.900000000000006</c:v>
                </c:pt>
                <c:pt idx="657">
                  <c:v>71</c:v>
                </c:pt>
                <c:pt idx="658">
                  <c:v>71.099999999999994</c:v>
                </c:pt>
                <c:pt idx="659">
                  <c:v>71.2</c:v>
                </c:pt>
                <c:pt idx="660">
                  <c:v>71.3</c:v>
                </c:pt>
                <c:pt idx="661">
                  <c:v>71.400000000000006</c:v>
                </c:pt>
                <c:pt idx="662">
                  <c:v>71.5</c:v>
                </c:pt>
                <c:pt idx="663">
                  <c:v>71.599999999999994</c:v>
                </c:pt>
                <c:pt idx="664">
                  <c:v>71.7</c:v>
                </c:pt>
                <c:pt idx="665">
                  <c:v>71.8</c:v>
                </c:pt>
                <c:pt idx="666">
                  <c:v>71.900000000000006</c:v>
                </c:pt>
                <c:pt idx="667">
                  <c:v>72</c:v>
                </c:pt>
                <c:pt idx="668">
                  <c:v>72.099999999999994</c:v>
                </c:pt>
                <c:pt idx="669">
                  <c:v>72.2</c:v>
                </c:pt>
                <c:pt idx="670">
                  <c:v>72.3</c:v>
                </c:pt>
                <c:pt idx="671">
                  <c:v>72.400000000000006</c:v>
                </c:pt>
                <c:pt idx="672">
                  <c:v>72.5</c:v>
                </c:pt>
                <c:pt idx="673">
                  <c:v>72.599999999999994</c:v>
                </c:pt>
                <c:pt idx="674">
                  <c:v>72.7</c:v>
                </c:pt>
                <c:pt idx="675">
                  <c:v>72.8</c:v>
                </c:pt>
                <c:pt idx="676">
                  <c:v>72.900000000000006</c:v>
                </c:pt>
                <c:pt idx="677">
                  <c:v>73</c:v>
                </c:pt>
                <c:pt idx="678">
                  <c:v>73.099999999999994</c:v>
                </c:pt>
                <c:pt idx="679">
                  <c:v>73.2</c:v>
                </c:pt>
                <c:pt idx="680">
                  <c:v>73.3</c:v>
                </c:pt>
                <c:pt idx="681">
                  <c:v>73.400000000000006</c:v>
                </c:pt>
                <c:pt idx="682">
                  <c:v>73.5</c:v>
                </c:pt>
                <c:pt idx="683">
                  <c:v>73.599999999999994</c:v>
                </c:pt>
                <c:pt idx="684">
                  <c:v>73.7</c:v>
                </c:pt>
                <c:pt idx="685">
                  <c:v>73.8</c:v>
                </c:pt>
                <c:pt idx="686">
                  <c:v>73.900000000000006</c:v>
                </c:pt>
                <c:pt idx="687">
                  <c:v>74</c:v>
                </c:pt>
                <c:pt idx="688">
                  <c:v>74.099999999999994</c:v>
                </c:pt>
                <c:pt idx="689">
                  <c:v>74.2</c:v>
                </c:pt>
                <c:pt idx="690">
                  <c:v>74.3</c:v>
                </c:pt>
                <c:pt idx="691">
                  <c:v>74.400000000000006</c:v>
                </c:pt>
                <c:pt idx="692">
                  <c:v>74.5</c:v>
                </c:pt>
                <c:pt idx="693">
                  <c:v>74.599999999999994</c:v>
                </c:pt>
                <c:pt idx="694">
                  <c:v>74.7</c:v>
                </c:pt>
                <c:pt idx="695">
                  <c:v>74.8</c:v>
                </c:pt>
                <c:pt idx="696">
                  <c:v>74.900000000000006</c:v>
                </c:pt>
                <c:pt idx="697">
                  <c:v>75</c:v>
                </c:pt>
                <c:pt idx="698">
                  <c:v>75.099999999999994</c:v>
                </c:pt>
                <c:pt idx="699">
                  <c:v>75.2</c:v>
                </c:pt>
                <c:pt idx="700">
                  <c:v>75.3</c:v>
                </c:pt>
                <c:pt idx="701">
                  <c:v>75.400000000000006</c:v>
                </c:pt>
                <c:pt idx="702">
                  <c:v>75.5</c:v>
                </c:pt>
                <c:pt idx="703">
                  <c:v>75.599999999999994</c:v>
                </c:pt>
                <c:pt idx="704">
                  <c:v>75.7</c:v>
                </c:pt>
                <c:pt idx="705">
                  <c:v>75.8</c:v>
                </c:pt>
                <c:pt idx="706">
                  <c:v>75.900000000000006</c:v>
                </c:pt>
                <c:pt idx="707">
                  <c:v>76</c:v>
                </c:pt>
                <c:pt idx="708">
                  <c:v>76.099999999999994</c:v>
                </c:pt>
                <c:pt idx="709">
                  <c:v>76.2</c:v>
                </c:pt>
                <c:pt idx="710">
                  <c:v>76.3</c:v>
                </c:pt>
                <c:pt idx="711">
                  <c:v>76.400000000000006</c:v>
                </c:pt>
                <c:pt idx="712">
                  <c:v>76.5</c:v>
                </c:pt>
                <c:pt idx="713">
                  <c:v>76.599999999999994</c:v>
                </c:pt>
                <c:pt idx="714">
                  <c:v>76.7</c:v>
                </c:pt>
                <c:pt idx="715">
                  <c:v>76.8</c:v>
                </c:pt>
                <c:pt idx="716">
                  <c:v>76.900000000000006</c:v>
                </c:pt>
                <c:pt idx="717">
                  <c:v>77</c:v>
                </c:pt>
                <c:pt idx="718">
                  <c:v>77.099999999999994</c:v>
                </c:pt>
                <c:pt idx="719">
                  <c:v>77.2</c:v>
                </c:pt>
                <c:pt idx="720">
                  <c:v>77.3</c:v>
                </c:pt>
                <c:pt idx="721">
                  <c:v>77.400000000000006</c:v>
                </c:pt>
                <c:pt idx="722">
                  <c:v>77.5</c:v>
                </c:pt>
                <c:pt idx="723">
                  <c:v>77.599999999999994</c:v>
                </c:pt>
                <c:pt idx="724">
                  <c:v>77.7</c:v>
                </c:pt>
                <c:pt idx="725">
                  <c:v>77.8</c:v>
                </c:pt>
                <c:pt idx="726">
                  <c:v>77.900000000000006</c:v>
                </c:pt>
                <c:pt idx="727">
                  <c:v>78</c:v>
                </c:pt>
                <c:pt idx="728">
                  <c:v>78.099999999999994</c:v>
                </c:pt>
                <c:pt idx="729">
                  <c:v>78.2</c:v>
                </c:pt>
                <c:pt idx="730">
                  <c:v>78.3</c:v>
                </c:pt>
                <c:pt idx="731">
                  <c:v>78.400000000000006</c:v>
                </c:pt>
                <c:pt idx="732">
                  <c:v>78.5</c:v>
                </c:pt>
                <c:pt idx="733">
                  <c:v>78.599999999999994</c:v>
                </c:pt>
                <c:pt idx="734">
                  <c:v>78.7</c:v>
                </c:pt>
                <c:pt idx="735">
                  <c:v>78.8</c:v>
                </c:pt>
                <c:pt idx="736">
                  <c:v>78.900000000000006</c:v>
                </c:pt>
                <c:pt idx="737">
                  <c:v>79</c:v>
                </c:pt>
                <c:pt idx="738">
                  <c:v>79.099999999999994</c:v>
                </c:pt>
                <c:pt idx="739">
                  <c:v>79.2</c:v>
                </c:pt>
                <c:pt idx="740">
                  <c:v>79.3</c:v>
                </c:pt>
                <c:pt idx="741">
                  <c:v>79.400000000000006</c:v>
                </c:pt>
                <c:pt idx="742">
                  <c:v>79.5</c:v>
                </c:pt>
                <c:pt idx="743">
                  <c:v>79.599999999999994</c:v>
                </c:pt>
                <c:pt idx="744">
                  <c:v>79.7</c:v>
                </c:pt>
                <c:pt idx="745">
                  <c:v>79.8</c:v>
                </c:pt>
                <c:pt idx="746">
                  <c:v>79.900000000000006</c:v>
                </c:pt>
                <c:pt idx="747">
                  <c:v>80</c:v>
                </c:pt>
                <c:pt idx="748">
                  <c:v>80.099999999999994</c:v>
                </c:pt>
                <c:pt idx="749">
                  <c:v>80.2</c:v>
                </c:pt>
                <c:pt idx="750">
                  <c:v>80.3</c:v>
                </c:pt>
                <c:pt idx="751">
                  <c:v>80.400000000000006</c:v>
                </c:pt>
                <c:pt idx="752">
                  <c:v>80.5</c:v>
                </c:pt>
                <c:pt idx="753">
                  <c:v>80.599999999999994</c:v>
                </c:pt>
                <c:pt idx="754">
                  <c:v>80.7</c:v>
                </c:pt>
                <c:pt idx="755">
                  <c:v>80.8</c:v>
                </c:pt>
                <c:pt idx="756">
                  <c:v>80.900000000000006</c:v>
                </c:pt>
                <c:pt idx="757">
                  <c:v>81</c:v>
                </c:pt>
                <c:pt idx="758">
                  <c:v>81.099999999999994</c:v>
                </c:pt>
                <c:pt idx="759">
                  <c:v>81.2</c:v>
                </c:pt>
                <c:pt idx="760">
                  <c:v>81.3</c:v>
                </c:pt>
                <c:pt idx="761">
                  <c:v>81.400000000000006</c:v>
                </c:pt>
                <c:pt idx="762">
                  <c:v>81.5</c:v>
                </c:pt>
                <c:pt idx="763">
                  <c:v>81.599999999999994</c:v>
                </c:pt>
                <c:pt idx="764">
                  <c:v>81.7</c:v>
                </c:pt>
                <c:pt idx="765">
                  <c:v>81.8</c:v>
                </c:pt>
                <c:pt idx="766">
                  <c:v>81.900000000000006</c:v>
                </c:pt>
                <c:pt idx="767">
                  <c:v>82</c:v>
                </c:pt>
                <c:pt idx="768">
                  <c:v>82.1</c:v>
                </c:pt>
                <c:pt idx="769">
                  <c:v>82.2</c:v>
                </c:pt>
                <c:pt idx="770">
                  <c:v>82.3</c:v>
                </c:pt>
                <c:pt idx="771">
                  <c:v>82.4</c:v>
                </c:pt>
                <c:pt idx="772">
                  <c:v>82.5</c:v>
                </c:pt>
                <c:pt idx="773">
                  <c:v>82.6</c:v>
                </c:pt>
                <c:pt idx="774">
                  <c:v>82.7</c:v>
                </c:pt>
                <c:pt idx="775">
                  <c:v>82.8</c:v>
                </c:pt>
                <c:pt idx="776">
                  <c:v>82.9</c:v>
                </c:pt>
                <c:pt idx="777">
                  <c:v>83</c:v>
                </c:pt>
                <c:pt idx="778">
                  <c:v>83.1</c:v>
                </c:pt>
                <c:pt idx="779">
                  <c:v>83.2</c:v>
                </c:pt>
                <c:pt idx="780">
                  <c:v>83.3</c:v>
                </c:pt>
                <c:pt idx="781">
                  <c:v>83.4</c:v>
                </c:pt>
                <c:pt idx="782">
                  <c:v>83.5</c:v>
                </c:pt>
                <c:pt idx="783">
                  <c:v>83.6</c:v>
                </c:pt>
                <c:pt idx="784">
                  <c:v>83.7</c:v>
                </c:pt>
                <c:pt idx="785">
                  <c:v>83.8</c:v>
                </c:pt>
                <c:pt idx="786">
                  <c:v>83.9</c:v>
                </c:pt>
                <c:pt idx="787">
                  <c:v>84</c:v>
                </c:pt>
                <c:pt idx="788">
                  <c:v>84.1</c:v>
                </c:pt>
                <c:pt idx="789">
                  <c:v>84.2</c:v>
                </c:pt>
                <c:pt idx="790">
                  <c:v>84.3</c:v>
                </c:pt>
                <c:pt idx="791">
                  <c:v>84.4</c:v>
                </c:pt>
                <c:pt idx="792">
                  <c:v>84.5</c:v>
                </c:pt>
                <c:pt idx="793">
                  <c:v>84.6</c:v>
                </c:pt>
                <c:pt idx="794">
                  <c:v>84.7</c:v>
                </c:pt>
                <c:pt idx="795">
                  <c:v>84.8</c:v>
                </c:pt>
                <c:pt idx="796">
                  <c:v>84.9</c:v>
                </c:pt>
                <c:pt idx="797">
                  <c:v>85</c:v>
                </c:pt>
                <c:pt idx="798">
                  <c:v>85.1</c:v>
                </c:pt>
                <c:pt idx="799">
                  <c:v>85.2</c:v>
                </c:pt>
                <c:pt idx="800">
                  <c:v>85.3</c:v>
                </c:pt>
                <c:pt idx="801">
                  <c:v>85.4</c:v>
                </c:pt>
                <c:pt idx="802">
                  <c:v>85.5</c:v>
                </c:pt>
                <c:pt idx="803">
                  <c:v>85.6</c:v>
                </c:pt>
                <c:pt idx="804">
                  <c:v>85.7</c:v>
                </c:pt>
                <c:pt idx="805">
                  <c:v>85.8</c:v>
                </c:pt>
                <c:pt idx="806">
                  <c:v>85.9</c:v>
                </c:pt>
                <c:pt idx="807">
                  <c:v>86</c:v>
                </c:pt>
                <c:pt idx="808">
                  <c:v>86.1</c:v>
                </c:pt>
                <c:pt idx="809">
                  <c:v>86.2</c:v>
                </c:pt>
                <c:pt idx="810">
                  <c:v>86.3</c:v>
                </c:pt>
                <c:pt idx="811">
                  <c:v>86.4</c:v>
                </c:pt>
                <c:pt idx="812">
                  <c:v>86.5</c:v>
                </c:pt>
                <c:pt idx="813">
                  <c:v>86.6</c:v>
                </c:pt>
                <c:pt idx="814">
                  <c:v>86.7</c:v>
                </c:pt>
                <c:pt idx="815">
                  <c:v>86.8</c:v>
                </c:pt>
                <c:pt idx="816">
                  <c:v>86.9</c:v>
                </c:pt>
                <c:pt idx="817">
                  <c:v>87</c:v>
                </c:pt>
                <c:pt idx="818">
                  <c:v>87.1</c:v>
                </c:pt>
                <c:pt idx="819">
                  <c:v>87.2</c:v>
                </c:pt>
                <c:pt idx="820">
                  <c:v>87.3</c:v>
                </c:pt>
                <c:pt idx="821">
                  <c:v>87.4</c:v>
                </c:pt>
                <c:pt idx="822">
                  <c:v>87.5</c:v>
                </c:pt>
                <c:pt idx="823">
                  <c:v>87.6</c:v>
                </c:pt>
                <c:pt idx="824">
                  <c:v>87.7</c:v>
                </c:pt>
                <c:pt idx="825">
                  <c:v>87.8</c:v>
                </c:pt>
                <c:pt idx="826">
                  <c:v>87.9</c:v>
                </c:pt>
                <c:pt idx="827">
                  <c:v>88</c:v>
                </c:pt>
                <c:pt idx="828">
                  <c:v>88.1</c:v>
                </c:pt>
                <c:pt idx="829">
                  <c:v>88.2</c:v>
                </c:pt>
                <c:pt idx="830">
                  <c:v>88.3</c:v>
                </c:pt>
                <c:pt idx="831">
                  <c:v>88.4</c:v>
                </c:pt>
                <c:pt idx="832">
                  <c:v>88.5</c:v>
                </c:pt>
                <c:pt idx="833">
                  <c:v>88.6</c:v>
                </c:pt>
                <c:pt idx="834">
                  <c:v>88.7</c:v>
                </c:pt>
                <c:pt idx="835">
                  <c:v>88.8</c:v>
                </c:pt>
                <c:pt idx="836">
                  <c:v>88.9</c:v>
                </c:pt>
                <c:pt idx="837">
                  <c:v>89</c:v>
                </c:pt>
                <c:pt idx="838">
                  <c:v>89.1</c:v>
                </c:pt>
                <c:pt idx="839">
                  <c:v>89.2</c:v>
                </c:pt>
                <c:pt idx="840">
                  <c:v>89.3</c:v>
                </c:pt>
                <c:pt idx="841">
                  <c:v>89.4</c:v>
                </c:pt>
                <c:pt idx="842">
                  <c:v>89.5</c:v>
                </c:pt>
                <c:pt idx="843">
                  <c:v>89.6</c:v>
                </c:pt>
                <c:pt idx="844">
                  <c:v>89.7</c:v>
                </c:pt>
                <c:pt idx="845">
                  <c:v>89.8</c:v>
                </c:pt>
                <c:pt idx="846">
                  <c:v>89.9</c:v>
                </c:pt>
                <c:pt idx="847">
                  <c:v>90</c:v>
                </c:pt>
                <c:pt idx="848">
                  <c:v>90.1</c:v>
                </c:pt>
                <c:pt idx="849">
                  <c:v>90.2</c:v>
                </c:pt>
                <c:pt idx="850">
                  <c:v>90.3</c:v>
                </c:pt>
                <c:pt idx="851">
                  <c:v>90.4</c:v>
                </c:pt>
                <c:pt idx="852">
                  <c:v>90.5</c:v>
                </c:pt>
                <c:pt idx="853">
                  <c:v>90.6</c:v>
                </c:pt>
                <c:pt idx="854">
                  <c:v>90.7</c:v>
                </c:pt>
                <c:pt idx="855">
                  <c:v>90.8</c:v>
                </c:pt>
                <c:pt idx="856">
                  <c:v>90.9</c:v>
                </c:pt>
                <c:pt idx="857">
                  <c:v>91</c:v>
                </c:pt>
                <c:pt idx="858">
                  <c:v>91.1</c:v>
                </c:pt>
                <c:pt idx="859">
                  <c:v>91.2</c:v>
                </c:pt>
                <c:pt idx="860">
                  <c:v>91.3</c:v>
                </c:pt>
                <c:pt idx="861">
                  <c:v>91.4</c:v>
                </c:pt>
                <c:pt idx="862">
                  <c:v>91.5</c:v>
                </c:pt>
                <c:pt idx="863">
                  <c:v>91.6</c:v>
                </c:pt>
                <c:pt idx="864">
                  <c:v>91.7</c:v>
                </c:pt>
                <c:pt idx="865">
                  <c:v>91.8</c:v>
                </c:pt>
                <c:pt idx="866">
                  <c:v>91.9</c:v>
                </c:pt>
                <c:pt idx="867">
                  <c:v>92</c:v>
                </c:pt>
                <c:pt idx="868">
                  <c:v>92.1</c:v>
                </c:pt>
                <c:pt idx="869">
                  <c:v>92.2</c:v>
                </c:pt>
                <c:pt idx="870">
                  <c:v>92.3</c:v>
                </c:pt>
                <c:pt idx="871">
                  <c:v>92.4</c:v>
                </c:pt>
                <c:pt idx="872">
                  <c:v>92.5</c:v>
                </c:pt>
                <c:pt idx="873">
                  <c:v>92.6</c:v>
                </c:pt>
                <c:pt idx="874">
                  <c:v>92.7</c:v>
                </c:pt>
                <c:pt idx="875">
                  <c:v>92.8</c:v>
                </c:pt>
                <c:pt idx="876">
                  <c:v>92.9</c:v>
                </c:pt>
                <c:pt idx="877">
                  <c:v>93</c:v>
                </c:pt>
                <c:pt idx="878">
                  <c:v>93.1</c:v>
                </c:pt>
                <c:pt idx="879">
                  <c:v>93.2</c:v>
                </c:pt>
                <c:pt idx="880">
                  <c:v>93.3</c:v>
                </c:pt>
                <c:pt idx="881">
                  <c:v>93.4</c:v>
                </c:pt>
                <c:pt idx="882">
                  <c:v>93.5</c:v>
                </c:pt>
                <c:pt idx="883">
                  <c:v>93.6</c:v>
                </c:pt>
                <c:pt idx="884">
                  <c:v>93.7</c:v>
                </c:pt>
                <c:pt idx="885">
                  <c:v>93.8</c:v>
                </c:pt>
                <c:pt idx="886">
                  <c:v>93.9</c:v>
                </c:pt>
                <c:pt idx="887">
                  <c:v>94</c:v>
                </c:pt>
                <c:pt idx="888">
                  <c:v>94.1</c:v>
                </c:pt>
                <c:pt idx="889">
                  <c:v>94.2</c:v>
                </c:pt>
                <c:pt idx="890">
                  <c:v>94.3</c:v>
                </c:pt>
                <c:pt idx="891">
                  <c:v>94.4</c:v>
                </c:pt>
                <c:pt idx="892">
                  <c:v>94.5</c:v>
                </c:pt>
                <c:pt idx="893">
                  <c:v>94.6</c:v>
                </c:pt>
                <c:pt idx="894">
                  <c:v>94.7</c:v>
                </c:pt>
                <c:pt idx="895">
                  <c:v>94.8</c:v>
                </c:pt>
                <c:pt idx="896">
                  <c:v>94.9</c:v>
                </c:pt>
                <c:pt idx="897">
                  <c:v>95</c:v>
                </c:pt>
                <c:pt idx="898">
                  <c:v>95.1</c:v>
                </c:pt>
                <c:pt idx="899">
                  <c:v>95.2</c:v>
                </c:pt>
                <c:pt idx="900">
                  <c:v>95.3</c:v>
                </c:pt>
                <c:pt idx="901">
                  <c:v>95.4</c:v>
                </c:pt>
                <c:pt idx="902">
                  <c:v>95.5</c:v>
                </c:pt>
                <c:pt idx="903">
                  <c:v>95.6</c:v>
                </c:pt>
                <c:pt idx="904">
                  <c:v>95.7</c:v>
                </c:pt>
                <c:pt idx="905">
                  <c:v>95.8</c:v>
                </c:pt>
                <c:pt idx="906">
                  <c:v>95.9</c:v>
                </c:pt>
                <c:pt idx="907">
                  <c:v>96</c:v>
                </c:pt>
                <c:pt idx="908">
                  <c:v>96.1</c:v>
                </c:pt>
                <c:pt idx="909">
                  <c:v>96.2</c:v>
                </c:pt>
                <c:pt idx="910">
                  <c:v>96.3</c:v>
                </c:pt>
                <c:pt idx="911">
                  <c:v>96.4</c:v>
                </c:pt>
                <c:pt idx="912">
                  <c:v>96.5</c:v>
                </c:pt>
                <c:pt idx="913">
                  <c:v>96.6</c:v>
                </c:pt>
                <c:pt idx="914">
                  <c:v>96.7</c:v>
                </c:pt>
                <c:pt idx="915">
                  <c:v>96.8</c:v>
                </c:pt>
                <c:pt idx="916">
                  <c:v>96.9</c:v>
                </c:pt>
                <c:pt idx="917">
                  <c:v>97</c:v>
                </c:pt>
                <c:pt idx="918">
                  <c:v>97.1</c:v>
                </c:pt>
                <c:pt idx="919">
                  <c:v>97.2</c:v>
                </c:pt>
                <c:pt idx="920">
                  <c:v>97.3</c:v>
                </c:pt>
                <c:pt idx="921">
                  <c:v>97.4</c:v>
                </c:pt>
                <c:pt idx="922">
                  <c:v>97.5</c:v>
                </c:pt>
                <c:pt idx="923">
                  <c:v>97.6</c:v>
                </c:pt>
                <c:pt idx="924">
                  <c:v>97.7</c:v>
                </c:pt>
                <c:pt idx="925">
                  <c:v>97.8</c:v>
                </c:pt>
                <c:pt idx="926">
                  <c:v>97.9</c:v>
                </c:pt>
                <c:pt idx="927">
                  <c:v>98</c:v>
                </c:pt>
                <c:pt idx="928">
                  <c:v>98.1</c:v>
                </c:pt>
                <c:pt idx="929">
                  <c:v>98.2</c:v>
                </c:pt>
                <c:pt idx="930">
                  <c:v>98.3</c:v>
                </c:pt>
                <c:pt idx="931">
                  <c:v>98.4</c:v>
                </c:pt>
                <c:pt idx="932">
                  <c:v>98.5</c:v>
                </c:pt>
                <c:pt idx="933">
                  <c:v>98.6</c:v>
                </c:pt>
                <c:pt idx="934">
                  <c:v>98.7</c:v>
                </c:pt>
                <c:pt idx="935">
                  <c:v>98.8</c:v>
                </c:pt>
                <c:pt idx="936">
                  <c:v>98.9</c:v>
                </c:pt>
                <c:pt idx="937">
                  <c:v>99</c:v>
                </c:pt>
                <c:pt idx="938">
                  <c:v>99.1</c:v>
                </c:pt>
                <c:pt idx="939">
                  <c:v>99.2</c:v>
                </c:pt>
                <c:pt idx="940">
                  <c:v>99.3</c:v>
                </c:pt>
                <c:pt idx="941">
                  <c:v>99.4</c:v>
                </c:pt>
                <c:pt idx="942">
                  <c:v>99.5</c:v>
                </c:pt>
                <c:pt idx="943">
                  <c:v>99.6</c:v>
                </c:pt>
                <c:pt idx="944">
                  <c:v>99.7</c:v>
                </c:pt>
                <c:pt idx="945">
                  <c:v>99.8</c:v>
                </c:pt>
                <c:pt idx="946">
                  <c:v>99.9</c:v>
                </c:pt>
                <c:pt idx="947">
                  <c:v>100</c:v>
                </c:pt>
                <c:pt idx="948">
                  <c:v>100.1</c:v>
                </c:pt>
                <c:pt idx="949">
                  <c:v>100.2</c:v>
                </c:pt>
                <c:pt idx="950">
                  <c:v>100.3</c:v>
                </c:pt>
                <c:pt idx="951">
                  <c:v>100.4</c:v>
                </c:pt>
                <c:pt idx="952">
                  <c:v>100.5</c:v>
                </c:pt>
                <c:pt idx="953">
                  <c:v>100.6</c:v>
                </c:pt>
                <c:pt idx="954">
                  <c:v>100.7</c:v>
                </c:pt>
                <c:pt idx="955">
                  <c:v>100.8</c:v>
                </c:pt>
                <c:pt idx="956">
                  <c:v>100.9</c:v>
                </c:pt>
                <c:pt idx="957">
                  <c:v>101</c:v>
                </c:pt>
                <c:pt idx="958">
                  <c:v>101.1</c:v>
                </c:pt>
                <c:pt idx="959">
                  <c:v>101.2</c:v>
                </c:pt>
                <c:pt idx="960">
                  <c:v>101.3</c:v>
                </c:pt>
                <c:pt idx="961">
                  <c:v>101.4</c:v>
                </c:pt>
                <c:pt idx="962">
                  <c:v>101.5</c:v>
                </c:pt>
                <c:pt idx="963">
                  <c:v>101.6</c:v>
                </c:pt>
                <c:pt idx="964">
                  <c:v>101.7</c:v>
                </c:pt>
                <c:pt idx="965">
                  <c:v>101.8</c:v>
                </c:pt>
                <c:pt idx="966">
                  <c:v>101.9</c:v>
                </c:pt>
                <c:pt idx="967">
                  <c:v>102</c:v>
                </c:pt>
                <c:pt idx="968">
                  <c:v>102.1</c:v>
                </c:pt>
                <c:pt idx="969">
                  <c:v>102.2</c:v>
                </c:pt>
                <c:pt idx="970">
                  <c:v>102.3</c:v>
                </c:pt>
                <c:pt idx="971">
                  <c:v>102.4</c:v>
                </c:pt>
                <c:pt idx="972">
                  <c:v>102.5</c:v>
                </c:pt>
                <c:pt idx="973">
                  <c:v>102.6</c:v>
                </c:pt>
                <c:pt idx="974">
                  <c:v>102.7</c:v>
                </c:pt>
                <c:pt idx="975">
                  <c:v>102.8</c:v>
                </c:pt>
                <c:pt idx="976">
                  <c:v>102.9</c:v>
                </c:pt>
                <c:pt idx="977">
                  <c:v>103</c:v>
                </c:pt>
                <c:pt idx="978">
                  <c:v>103.1</c:v>
                </c:pt>
                <c:pt idx="979">
                  <c:v>103.2</c:v>
                </c:pt>
                <c:pt idx="980">
                  <c:v>103.3</c:v>
                </c:pt>
                <c:pt idx="981">
                  <c:v>103.4</c:v>
                </c:pt>
                <c:pt idx="982">
                  <c:v>103.5</c:v>
                </c:pt>
                <c:pt idx="983">
                  <c:v>103.6</c:v>
                </c:pt>
                <c:pt idx="984">
                  <c:v>103.7</c:v>
                </c:pt>
                <c:pt idx="985">
                  <c:v>103.8</c:v>
                </c:pt>
                <c:pt idx="986">
                  <c:v>103.9</c:v>
                </c:pt>
                <c:pt idx="987">
                  <c:v>104</c:v>
                </c:pt>
                <c:pt idx="988">
                  <c:v>104.1</c:v>
                </c:pt>
                <c:pt idx="989">
                  <c:v>104.2</c:v>
                </c:pt>
                <c:pt idx="990">
                  <c:v>104.3</c:v>
                </c:pt>
                <c:pt idx="991">
                  <c:v>104.4</c:v>
                </c:pt>
                <c:pt idx="992">
                  <c:v>104.5</c:v>
                </c:pt>
                <c:pt idx="993">
                  <c:v>104.6</c:v>
                </c:pt>
                <c:pt idx="994">
                  <c:v>104.7</c:v>
                </c:pt>
                <c:pt idx="995">
                  <c:v>104.8</c:v>
                </c:pt>
                <c:pt idx="996">
                  <c:v>104.9</c:v>
                </c:pt>
                <c:pt idx="997">
                  <c:v>105</c:v>
                </c:pt>
                <c:pt idx="998">
                  <c:v>105.1</c:v>
                </c:pt>
                <c:pt idx="999">
                  <c:v>105.2</c:v>
                </c:pt>
                <c:pt idx="1000">
                  <c:v>105.3</c:v>
                </c:pt>
                <c:pt idx="1001">
                  <c:v>105.4</c:v>
                </c:pt>
                <c:pt idx="1002">
                  <c:v>105.5</c:v>
                </c:pt>
                <c:pt idx="1003">
                  <c:v>105.6</c:v>
                </c:pt>
                <c:pt idx="1004">
                  <c:v>105.7</c:v>
                </c:pt>
                <c:pt idx="1005">
                  <c:v>105.8</c:v>
                </c:pt>
                <c:pt idx="1006">
                  <c:v>105.9</c:v>
                </c:pt>
                <c:pt idx="1007">
                  <c:v>106</c:v>
                </c:pt>
                <c:pt idx="1008">
                  <c:v>106.1</c:v>
                </c:pt>
                <c:pt idx="1009">
                  <c:v>106.2</c:v>
                </c:pt>
                <c:pt idx="1010">
                  <c:v>106.3</c:v>
                </c:pt>
                <c:pt idx="1011">
                  <c:v>106.4</c:v>
                </c:pt>
                <c:pt idx="1012">
                  <c:v>106.5</c:v>
                </c:pt>
                <c:pt idx="1013">
                  <c:v>106.6</c:v>
                </c:pt>
                <c:pt idx="1014">
                  <c:v>106.7</c:v>
                </c:pt>
                <c:pt idx="1015">
                  <c:v>106.8</c:v>
                </c:pt>
                <c:pt idx="1016">
                  <c:v>106.9</c:v>
                </c:pt>
                <c:pt idx="1017">
                  <c:v>107</c:v>
                </c:pt>
                <c:pt idx="1018">
                  <c:v>107.1</c:v>
                </c:pt>
                <c:pt idx="1019">
                  <c:v>107.2</c:v>
                </c:pt>
                <c:pt idx="1020">
                  <c:v>107.3</c:v>
                </c:pt>
                <c:pt idx="1021">
                  <c:v>107.4</c:v>
                </c:pt>
                <c:pt idx="1022">
                  <c:v>107.5</c:v>
                </c:pt>
                <c:pt idx="1023">
                  <c:v>107.6</c:v>
                </c:pt>
                <c:pt idx="1024">
                  <c:v>107.7</c:v>
                </c:pt>
                <c:pt idx="1025">
                  <c:v>107.8</c:v>
                </c:pt>
                <c:pt idx="1026">
                  <c:v>107.9</c:v>
                </c:pt>
                <c:pt idx="1027">
                  <c:v>108</c:v>
                </c:pt>
                <c:pt idx="1028">
                  <c:v>108.1</c:v>
                </c:pt>
                <c:pt idx="1029">
                  <c:v>108.2</c:v>
                </c:pt>
                <c:pt idx="1030">
                  <c:v>108.3</c:v>
                </c:pt>
                <c:pt idx="1031">
                  <c:v>108.4</c:v>
                </c:pt>
                <c:pt idx="1032">
                  <c:v>108.5</c:v>
                </c:pt>
                <c:pt idx="1033">
                  <c:v>108.6</c:v>
                </c:pt>
                <c:pt idx="1034">
                  <c:v>108.7</c:v>
                </c:pt>
                <c:pt idx="1035">
                  <c:v>108.8</c:v>
                </c:pt>
                <c:pt idx="1036">
                  <c:v>108.9</c:v>
                </c:pt>
                <c:pt idx="1037">
                  <c:v>109</c:v>
                </c:pt>
                <c:pt idx="1038">
                  <c:v>109.1</c:v>
                </c:pt>
                <c:pt idx="1039">
                  <c:v>109.2</c:v>
                </c:pt>
                <c:pt idx="1040">
                  <c:v>109.3</c:v>
                </c:pt>
                <c:pt idx="1041">
                  <c:v>109.4</c:v>
                </c:pt>
                <c:pt idx="1042">
                  <c:v>109.5</c:v>
                </c:pt>
                <c:pt idx="1043">
                  <c:v>109.6</c:v>
                </c:pt>
                <c:pt idx="1044">
                  <c:v>109.7</c:v>
                </c:pt>
                <c:pt idx="1045">
                  <c:v>109.8</c:v>
                </c:pt>
                <c:pt idx="1046">
                  <c:v>109.9</c:v>
                </c:pt>
                <c:pt idx="1047">
                  <c:v>110</c:v>
                </c:pt>
                <c:pt idx="1048">
                  <c:v>110.1</c:v>
                </c:pt>
                <c:pt idx="1049">
                  <c:v>110.2</c:v>
                </c:pt>
                <c:pt idx="1050">
                  <c:v>110.3</c:v>
                </c:pt>
                <c:pt idx="1051">
                  <c:v>110.4</c:v>
                </c:pt>
                <c:pt idx="1052">
                  <c:v>110.5</c:v>
                </c:pt>
                <c:pt idx="1053">
                  <c:v>110.6</c:v>
                </c:pt>
                <c:pt idx="1054">
                  <c:v>110.7</c:v>
                </c:pt>
                <c:pt idx="1055">
                  <c:v>110.8</c:v>
                </c:pt>
                <c:pt idx="1056">
                  <c:v>110.9</c:v>
                </c:pt>
                <c:pt idx="1057">
                  <c:v>111</c:v>
                </c:pt>
                <c:pt idx="1058">
                  <c:v>111.1</c:v>
                </c:pt>
                <c:pt idx="1059">
                  <c:v>111.2</c:v>
                </c:pt>
                <c:pt idx="1060">
                  <c:v>111.3</c:v>
                </c:pt>
                <c:pt idx="1061">
                  <c:v>111.4</c:v>
                </c:pt>
                <c:pt idx="1062">
                  <c:v>111.5</c:v>
                </c:pt>
                <c:pt idx="1063">
                  <c:v>111.6</c:v>
                </c:pt>
                <c:pt idx="1064">
                  <c:v>111.7</c:v>
                </c:pt>
                <c:pt idx="1065">
                  <c:v>111.8</c:v>
                </c:pt>
                <c:pt idx="1066">
                  <c:v>111.9</c:v>
                </c:pt>
                <c:pt idx="1067">
                  <c:v>112</c:v>
                </c:pt>
                <c:pt idx="1068">
                  <c:v>112.1</c:v>
                </c:pt>
                <c:pt idx="1069">
                  <c:v>112.2</c:v>
                </c:pt>
                <c:pt idx="1070">
                  <c:v>112.3</c:v>
                </c:pt>
                <c:pt idx="1071">
                  <c:v>112.4</c:v>
                </c:pt>
                <c:pt idx="1072">
                  <c:v>112.5</c:v>
                </c:pt>
                <c:pt idx="1073">
                  <c:v>112.6</c:v>
                </c:pt>
                <c:pt idx="1074">
                  <c:v>112.7</c:v>
                </c:pt>
                <c:pt idx="1075">
                  <c:v>112.8</c:v>
                </c:pt>
                <c:pt idx="1076">
                  <c:v>112.9</c:v>
                </c:pt>
                <c:pt idx="1077">
                  <c:v>113</c:v>
                </c:pt>
                <c:pt idx="1078">
                  <c:v>113.1</c:v>
                </c:pt>
                <c:pt idx="1079">
                  <c:v>113.2</c:v>
                </c:pt>
                <c:pt idx="1080">
                  <c:v>113.3</c:v>
                </c:pt>
                <c:pt idx="1081">
                  <c:v>113.4</c:v>
                </c:pt>
                <c:pt idx="1082">
                  <c:v>113.5</c:v>
                </c:pt>
                <c:pt idx="1083">
                  <c:v>113.6</c:v>
                </c:pt>
                <c:pt idx="1084">
                  <c:v>113.7</c:v>
                </c:pt>
                <c:pt idx="1085">
                  <c:v>113.8</c:v>
                </c:pt>
                <c:pt idx="1086">
                  <c:v>113.9</c:v>
                </c:pt>
                <c:pt idx="1087">
                  <c:v>114</c:v>
                </c:pt>
                <c:pt idx="1088">
                  <c:v>114.1</c:v>
                </c:pt>
                <c:pt idx="1089">
                  <c:v>114.2</c:v>
                </c:pt>
                <c:pt idx="1090">
                  <c:v>114.3</c:v>
                </c:pt>
                <c:pt idx="1091">
                  <c:v>114.4</c:v>
                </c:pt>
                <c:pt idx="1092">
                  <c:v>114.5</c:v>
                </c:pt>
                <c:pt idx="1093">
                  <c:v>114.6</c:v>
                </c:pt>
                <c:pt idx="1094">
                  <c:v>114.7</c:v>
                </c:pt>
                <c:pt idx="1095">
                  <c:v>114.8</c:v>
                </c:pt>
                <c:pt idx="1096">
                  <c:v>114.9</c:v>
                </c:pt>
                <c:pt idx="1097">
                  <c:v>115</c:v>
                </c:pt>
                <c:pt idx="1098">
                  <c:v>115.1</c:v>
                </c:pt>
                <c:pt idx="1099">
                  <c:v>115.2</c:v>
                </c:pt>
                <c:pt idx="1100">
                  <c:v>115.3</c:v>
                </c:pt>
                <c:pt idx="1101">
                  <c:v>115.4</c:v>
                </c:pt>
                <c:pt idx="1102">
                  <c:v>115.5</c:v>
                </c:pt>
                <c:pt idx="1103">
                  <c:v>115.6</c:v>
                </c:pt>
                <c:pt idx="1104">
                  <c:v>115.7</c:v>
                </c:pt>
                <c:pt idx="1105">
                  <c:v>115.8</c:v>
                </c:pt>
                <c:pt idx="1106">
                  <c:v>115.9</c:v>
                </c:pt>
                <c:pt idx="1107">
                  <c:v>116</c:v>
                </c:pt>
                <c:pt idx="1108">
                  <c:v>116.1</c:v>
                </c:pt>
                <c:pt idx="1109">
                  <c:v>116.2</c:v>
                </c:pt>
                <c:pt idx="1110">
                  <c:v>116.3</c:v>
                </c:pt>
                <c:pt idx="1111">
                  <c:v>116.4</c:v>
                </c:pt>
                <c:pt idx="1112">
                  <c:v>116.5</c:v>
                </c:pt>
                <c:pt idx="1113">
                  <c:v>116.6</c:v>
                </c:pt>
                <c:pt idx="1114">
                  <c:v>116.7</c:v>
                </c:pt>
                <c:pt idx="1115">
                  <c:v>116.8</c:v>
                </c:pt>
                <c:pt idx="1116">
                  <c:v>116.9</c:v>
                </c:pt>
                <c:pt idx="1117">
                  <c:v>117</c:v>
                </c:pt>
                <c:pt idx="1118">
                  <c:v>117.1</c:v>
                </c:pt>
                <c:pt idx="1119">
                  <c:v>117.2</c:v>
                </c:pt>
                <c:pt idx="1120">
                  <c:v>117.3</c:v>
                </c:pt>
                <c:pt idx="1121">
                  <c:v>117.4</c:v>
                </c:pt>
                <c:pt idx="1122">
                  <c:v>117.5</c:v>
                </c:pt>
                <c:pt idx="1123">
                  <c:v>117.6</c:v>
                </c:pt>
                <c:pt idx="1124">
                  <c:v>117.7</c:v>
                </c:pt>
                <c:pt idx="1125">
                  <c:v>117.8</c:v>
                </c:pt>
                <c:pt idx="1126">
                  <c:v>117.9</c:v>
                </c:pt>
                <c:pt idx="1127">
                  <c:v>118</c:v>
                </c:pt>
                <c:pt idx="1128">
                  <c:v>118.1</c:v>
                </c:pt>
                <c:pt idx="1129">
                  <c:v>118.2</c:v>
                </c:pt>
                <c:pt idx="1130">
                  <c:v>118.3</c:v>
                </c:pt>
                <c:pt idx="1131">
                  <c:v>118.4</c:v>
                </c:pt>
                <c:pt idx="1132">
                  <c:v>118.5</c:v>
                </c:pt>
                <c:pt idx="1133">
                  <c:v>118.6</c:v>
                </c:pt>
                <c:pt idx="1134">
                  <c:v>118.7</c:v>
                </c:pt>
                <c:pt idx="1135">
                  <c:v>118.8</c:v>
                </c:pt>
                <c:pt idx="1136">
                  <c:v>118.9</c:v>
                </c:pt>
                <c:pt idx="1137">
                  <c:v>119</c:v>
                </c:pt>
                <c:pt idx="1138">
                  <c:v>119.1</c:v>
                </c:pt>
                <c:pt idx="1139">
                  <c:v>119.2</c:v>
                </c:pt>
                <c:pt idx="1140">
                  <c:v>119.3</c:v>
                </c:pt>
                <c:pt idx="1141">
                  <c:v>119.4</c:v>
                </c:pt>
                <c:pt idx="1142">
                  <c:v>119.5</c:v>
                </c:pt>
                <c:pt idx="1143">
                  <c:v>119.6</c:v>
                </c:pt>
                <c:pt idx="1144">
                  <c:v>119.7</c:v>
                </c:pt>
                <c:pt idx="1145">
                  <c:v>119.8</c:v>
                </c:pt>
                <c:pt idx="1146">
                  <c:v>119.9</c:v>
                </c:pt>
                <c:pt idx="1147">
                  <c:v>120</c:v>
                </c:pt>
                <c:pt idx="1148">
                  <c:v>120.1</c:v>
                </c:pt>
                <c:pt idx="1149">
                  <c:v>120.2</c:v>
                </c:pt>
                <c:pt idx="1150">
                  <c:v>120.3</c:v>
                </c:pt>
                <c:pt idx="1151">
                  <c:v>120.4</c:v>
                </c:pt>
                <c:pt idx="1152">
                  <c:v>120.5</c:v>
                </c:pt>
                <c:pt idx="1153">
                  <c:v>120.6</c:v>
                </c:pt>
                <c:pt idx="1154">
                  <c:v>120.7</c:v>
                </c:pt>
                <c:pt idx="1155">
                  <c:v>120.8</c:v>
                </c:pt>
                <c:pt idx="1156">
                  <c:v>120.9</c:v>
                </c:pt>
                <c:pt idx="1157">
                  <c:v>121</c:v>
                </c:pt>
                <c:pt idx="1158">
                  <c:v>121.1</c:v>
                </c:pt>
                <c:pt idx="1159">
                  <c:v>121.2</c:v>
                </c:pt>
                <c:pt idx="1160">
                  <c:v>121.3</c:v>
                </c:pt>
                <c:pt idx="1161">
                  <c:v>121.4</c:v>
                </c:pt>
                <c:pt idx="1162">
                  <c:v>121.5</c:v>
                </c:pt>
                <c:pt idx="1163">
                  <c:v>121.6</c:v>
                </c:pt>
                <c:pt idx="1164">
                  <c:v>121.7</c:v>
                </c:pt>
                <c:pt idx="1165">
                  <c:v>121.8</c:v>
                </c:pt>
                <c:pt idx="1166">
                  <c:v>121.9</c:v>
                </c:pt>
                <c:pt idx="1167">
                  <c:v>122</c:v>
                </c:pt>
                <c:pt idx="1168">
                  <c:v>122.1</c:v>
                </c:pt>
                <c:pt idx="1169">
                  <c:v>122.2</c:v>
                </c:pt>
                <c:pt idx="1170">
                  <c:v>122.3</c:v>
                </c:pt>
                <c:pt idx="1171">
                  <c:v>122.4</c:v>
                </c:pt>
                <c:pt idx="1172">
                  <c:v>122.5</c:v>
                </c:pt>
                <c:pt idx="1173">
                  <c:v>122.6</c:v>
                </c:pt>
                <c:pt idx="1174">
                  <c:v>122.7</c:v>
                </c:pt>
                <c:pt idx="1175">
                  <c:v>122.8</c:v>
                </c:pt>
                <c:pt idx="1176">
                  <c:v>122.9</c:v>
                </c:pt>
                <c:pt idx="1177">
                  <c:v>123</c:v>
                </c:pt>
                <c:pt idx="1178">
                  <c:v>123.1</c:v>
                </c:pt>
                <c:pt idx="1179">
                  <c:v>123.2</c:v>
                </c:pt>
                <c:pt idx="1180">
                  <c:v>123.3</c:v>
                </c:pt>
                <c:pt idx="1181">
                  <c:v>123.4</c:v>
                </c:pt>
                <c:pt idx="1182">
                  <c:v>123.5</c:v>
                </c:pt>
                <c:pt idx="1183">
                  <c:v>123.6</c:v>
                </c:pt>
                <c:pt idx="1184">
                  <c:v>123.7</c:v>
                </c:pt>
                <c:pt idx="1185">
                  <c:v>123.8</c:v>
                </c:pt>
                <c:pt idx="1186">
                  <c:v>123.9</c:v>
                </c:pt>
                <c:pt idx="1187">
                  <c:v>124</c:v>
                </c:pt>
                <c:pt idx="1188">
                  <c:v>124.1</c:v>
                </c:pt>
                <c:pt idx="1189">
                  <c:v>124.2</c:v>
                </c:pt>
                <c:pt idx="1190">
                  <c:v>124.3</c:v>
                </c:pt>
                <c:pt idx="1191">
                  <c:v>124.4</c:v>
                </c:pt>
                <c:pt idx="1192">
                  <c:v>124.5</c:v>
                </c:pt>
                <c:pt idx="1193">
                  <c:v>124.6</c:v>
                </c:pt>
                <c:pt idx="1194">
                  <c:v>124.7</c:v>
                </c:pt>
                <c:pt idx="1195">
                  <c:v>124.8</c:v>
                </c:pt>
                <c:pt idx="1196">
                  <c:v>124.9</c:v>
                </c:pt>
                <c:pt idx="1197">
                  <c:v>125</c:v>
                </c:pt>
                <c:pt idx="1198">
                  <c:v>125.1</c:v>
                </c:pt>
                <c:pt idx="1199">
                  <c:v>125.2</c:v>
                </c:pt>
                <c:pt idx="1200">
                  <c:v>125.3</c:v>
                </c:pt>
                <c:pt idx="1201">
                  <c:v>125.4</c:v>
                </c:pt>
                <c:pt idx="1202">
                  <c:v>125.5</c:v>
                </c:pt>
                <c:pt idx="1203">
                  <c:v>125.6</c:v>
                </c:pt>
                <c:pt idx="1204">
                  <c:v>125.7</c:v>
                </c:pt>
                <c:pt idx="1205">
                  <c:v>125.8</c:v>
                </c:pt>
                <c:pt idx="1206">
                  <c:v>125.9</c:v>
                </c:pt>
                <c:pt idx="1207">
                  <c:v>126</c:v>
                </c:pt>
                <c:pt idx="1208">
                  <c:v>126.1</c:v>
                </c:pt>
                <c:pt idx="1209">
                  <c:v>126.2</c:v>
                </c:pt>
                <c:pt idx="1210">
                  <c:v>126.3</c:v>
                </c:pt>
                <c:pt idx="1211">
                  <c:v>126.4</c:v>
                </c:pt>
                <c:pt idx="1212">
                  <c:v>126.5</c:v>
                </c:pt>
                <c:pt idx="1213">
                  <c:v>126.6</c:v>
                </c:pt>
                <c:pt idx="1214">
                  <c:v>126.7</c:v>
                </c:pt>
                <c:pt idx="1215">
                  <c:v>126.8</c:v>
                </c:pt>
                <c:pt idx="1216">
                  <c:v>126.9</c:v>
                </c:pt>
                <c:pt idx="1217">
                  <c:v>127</c:v>
                </c:pt>
                <c:pt idx="1218">
                  <c:v>127.1</c:v>
                </c:pt>
                <c:pt idx="1219">
                  <c:v>127.2</c:v>
                </c:pt>
                <c:pt idx="1220">
                  <c:v>127.3</c:v>
                </c:pt>
                <c:pt idx="1221">
                  <c:v>127.4</c:v>
                </c:pt>
                <c:pt idx="1222">
                  <c:v>127.5</c:v>
                </c:pt>
                <c:pt idx="1223">
                  <c:v>127.6</c:v>
                </c:pt>
                <c:pt idx="1224">
                  <c:v>127.7</c:v>
                </c:pt>
                <c:pt idx="1225">
                  <c:v>127.8</c:v>
                </c:pt>
                <c:pt idx="1226">
                  <c:v>127.9</c:v>
                </c:pt>
                <c:pt idx="1227">
                  <c:v>128</c:v>
                </c:pt>
                <c:pt idx="1228">
                  <c:v>128.1</c:v>
                </c:pt>
                <c:pt idx="1229">
                  <c:v>128.19999999999999</c:v>
                </c:pt>
                <c:pt idx="1230">
                  <c:v>128.30000000000001</c:v>
                </c:pt>
                <c:pt idx="1231">
                  <c:v>128.4</c:v>
                </c:pt>
                <c:pt idx="1232">
                  <c:v>128.5</c:v>
                </c:pt>
                <c:pt idx="1233">
                  <c:v>128.6</c:v>
                </c:pt>
                <c:pt idx="1234">
                  <c:v>128.69999999999999</c:v>
                </c:pt>
                <c:pt idx="1235">
                  <c:v>128.80000000000001</c:v>
                </c:pt>
                <c:pt idx="1236">
                  <c:v>128.9</c:v>
                </c:pt>
                <c:pt idx="1237">
                  <c:v>129</c:v>
                </c:pt>
                <c:pt idx="1238">
                  <c:v>129.1</c:v>
                </c:pt>
                <c:pt idx="1239">
                  <c:v>129.19999999999999</c:v>
                </c:pt>
                <c:pt idx="1240">
                  <c:v>129.30000000000001</c:v>
                </c:pt>
                <c:pt idx="1241">
                  <c:v>129.4</c:v>
                </c:pt>
                <c:pt idx="1242">
                  <c:v>129.5</c:v>
                </c:pt>
                <c:pt idx="1243">
                  <c:v>129.6</c:v>
                </c:pt>
                <c:pt idx="1244">
                  <c:v>129.69999999999999</c:v>
                </c:pt>
                <c:pt idx="1245">
                  <c:v>129.80000000000001</c:v>
                </c:pt>
                <c:pt idx="1246">
                  <c:v>129.9</c:v>
                </c:pt>
                <c:pt idx="1247">
                  <c:v>130</c:v>
                </c:pt>
                <c:pt idx="1248">
                  <c:v>130.1</c:v>
                </c:pt>
                <c:pt idx="1249">
                  <c:v>130.19999999999999</c:v>
                </c:pt>
                <c:pt idx="1250">
                  <c:v>130.30000000000001</c:v>
                </c:pt>
                <c:pt idx="1251">
                  <c:v>130.4</c:v>
                </c:pt>
                <c:pt idx="1252">
                  <c:v>130.5</c:v>
                </c:pt>
                <c:pt idx="1253">
                  <c:v>130.6</c:v>
                </c:pt>
                <c:pt idx="1254">
                  <c:v>130.69999999999999</c:v>
                </c:pt>
                <c:pt idx="1255">
                  <c:v>130.80000000000001</c:v>
                </c:pt>
                <c:pt idx="1256">
                  <c:v>130.9</c:v>
                </c:pt>
                <c:pt idx="1257">
                  <c:v>131</c:v>
                </c:pt>
                <c:pt idx="1258">
                  <c:v>131.1</c:v>
                </c:pt>
                <c:pt idx="1259">
                  <c:v>131.19999999999999</c:v>
                </c:pt>
                <c:pt idx="1260">
                  <c:v>131.30000000000001</c:v>
                </c:pt>
                <c:pt idx="1261">
                  <c:v>131.4</c:v>
                </c:pt>
                <c:pt idx="1262">
                  <c:v>131.5</c:v>
                </c:pt>
                <c:pt idx="1263">
                  <c:v>131.6</c:v>
                </c:pt>
                <c:pt idx="1264">
                  <c:v>131.69999999999999</c:v>
                </c:pt>
                <c:pt idx="1265">
                  <c:v>131.80000000000001</c:v>
                </c:pt>
                <c:pt idx="1266">
                  <c:v>131.9</c:v>
                </c:pt>
                <c:pt idx="1267">
                  <c:v>132</c:v>
                </c:pt>
                <c:pt idx="1268">
                  <c:v>132.1</c:v>
                </c:pt>
                <c:pt idx="1269">
                  <c:v>132.19999999999999</c:v>
                </c:pt>
                <c:pt idx="1270">
                  <c:v>132.30000000000001</c:v>
                </c:pt>
                <c:pt idx="1271">
                  <c:v>132.4</c:v>
                </c:pt>
                <c:pt idx="1272">
                  <c:v>132.5</c:v>
                </c:pt>
                <c:pt idx="1273">
                  <c:v>132.6</c:v>
                </c:pt>
                <c:pt idx="1274">
                  <c:v>132.69999999999999</c:v>
                </c:pt>
                <c:pt idx="1275">
                  <c:v>132.80000000000001</c:v>
                </c:pt>
                <c:pt idx="1276">
                  <c:v>132.9</c:v>
                </c:pt>
                <c:pt idx="1277">
                  <c:v>133</c:v>
                </c:pt>
                <c:pt idx="1278">
                  <c:v>133.1</c:v>
                </c:pt>
                <c:pt idx="1279">
                  <c:v>133.19999999999999</c:v>
                </c:pt>
                <c:pt idx="1280">
                  <c:v>133.30000000000001</c:v>
                </c:pt>
                <c:pt idx="1281">
                  <c:v>133.4</c:v>
                </c:pt>
                <c:pt idx="1282">
                  <c:v>133.5</c:v>
                </c:pt>
                <c:pt idx="1283">
                  <c:v>133.6</c:v>
                </c:pt>
                <c:pt idx="1284">
                  <c:v>133.69999999999999</c:v>
                </c:pt>
                <c:pt idx="1285">
                  <c:v>133.80000000000001</c:v>
                </c:pt>
                <c:pt idx="1286">
                  <c:v>133.9</c:v>
                </c:pt>
                <c:pt idx="1287">
                  <c:v>134</c:v>
                </c:pt>
                <c:pt idx="1288">
                  <c:v>134.1</c:v>
                </c:pt>
                <c:pt idx="1289">
                  <c:v>134.19999999999999</c:v>
                </c:pt>
                <c:pt idx="1290">
                  <c:v>134.30000000000001</c:v>
                </c:pt>
                <c:pt idx="1291">
                  <c:v>134.4</c:v>
                </c:pt>
                <c:pt idx="1292">
                  <c:v>134.5</c:v>
                </c:pt>
                <c:pt idx="1293">
                  <c:v>134.6</c:v>
                </c:pt>
                <c:pt idx="1294">
                  <c:v>134.69999999999999</c:v>
                </c:pt>
                <c:pt idx="1295">
                  <c:v>134.80000000000001</c:v>
                </c:pt>
                <c:pt idx="1296">
                  <c:v>134.9</c:v>
                </c:pt>
                <c:pt idx="1297">
                  <c:v>135</c:v>
                </c:pt>
                <c:pt idx="1298">
                  <c:v>135.1</c:v>
                </c:pt>
                <c:pt idx="1299">
                  <c:v>135.19999999999999</c:v>
                </c:pt>
                <c:pt idx="1300">
                  <c:v>135.30000000000001</c:v>
                </c:pt>
                <c:pt idx="1301">
                  <c:v>135.4</c:v>
                </c:pt>
                <c:pt idx="1302">
                  <c:v>135.5</c:v>
                </c:pt>
                <c:pt idx="1303">
                  <c:v>135.6</c:v>
                </c:pt>
                <c:pt idx="1304">
                  <c:v>135.69999999999999</c:v>
                </c:pt>
                <c:pt idx="1305">
                  <c:v>135.80000000000001</c:v>
                </c:pt>
                <c:pt idx="1306">
                  <c:v>135.9</c:v>
                </c:pt>
                <c:pt idx="1307">
                  <c:v>136</c:v>
                </c:pt>
                <c:pt idx="1308">
                  <c:v>136.1</c:v>
                </c:pt>
                <c:pt idx="1309">
                  <c:v>136.19999999999999</c:v>
                </c:pt>
                <c:pt idx="1310">
                  <c:v>136.30000000000001</c:v>
                </c:pt>
                <c:pt idx="1311">
                  <c:v>136.4</c:v>
                </c:pt>
                <c:pt idx="1312">
                  <c:v>136.5</c:v>
                </c:pt>
                <c:pt idx="1313">
                  <c:v>136.6</c:v>
                </c:pt>
                <c:pt idx="1314">
                  <c:v>136.69999999999999</c:v>
                </c:pt>
                <c:pt idx="1315">
                  <c:v>136.80000000000001</c:v>
                </c:pt>
                <c:pt idx="1316">
                  <c:v>136.9</c:v>
                </c:pt>
                <c:pt idx="1317">
                  <c:v>137</c:v>
                </c:pt>
                <c:pt idx="1318">
                  <c:v>137.1</c:v>
                </c:pt>
                <c:pt idx="1319">
                  <c:v>137.19999999999999</c:v>
                </c:pt>
                <c:pt idx="1320">
                  <c:v>137.30000000000001</c:v>
                </c:pt>
                <c:pt idx="1321">
                  <c:v>137.4</c:v>
                </c:pt>
                <c:pt idx="1322">
                  <c:v>137.5</c:v>
                </c:pt>
                <c:pt idx="1323">
                  <c:v>137.6</c:v>
                </c:pt>
                <c:pt idx="1324">
                  <c:v>137.69999999999999</c:v>
                </c:pt>
                <c:pt idx="1325">
                  <c:v>137.80000000000001</c:v>
                </c:pt>
                <c:pt idx="1326">
                  <c:v>137.9</c:v>
                </c:pt>
                <c:pt idx="1327">
                  <c:v>138</c:v>
                </c:pt>
                <c:pt idx="1328">
                  <c:v>138.1</c:v>
                </c:pt>
                <c:pt idx="1329">
                  <c:v>138.19999999999999</c:v>
                </c:pt>
                <c:pt idx="1330">
                  <c:v>138.30000000000001</c:v>
                </c:pt>
                <c:pt idx="1331">
                  <c:v>138.4</c:v>
                </c:pt>
                <c:pt idx="1332">
                  <c:v>138.5</c:v>
                </c:pt>
                <c:pt idx="1333">
                  <c:v>138.6</c:v>
                </c:pt>
                <c:pt idx="1334">
                  <c:v>138.69999999999999</c:v>
                </c:pt>
                <c:pt idx="1335">
                  <c:v>138.80000000000001</c:v>
                </c:pt>
                <c:pt idx="1336">
                  <c:v>138.9</c:v>
                </c:pt>
                <c:pt idx="1337">
                  <c:v>139</c:v>
                </c:pt>
                <c:pt idx="1338">
                  <c:v>139.1</c:v>
                </c:pt>
                <c:pt idx="1339">
                  <c:v>139.19999999999999</c:v>
                </c:pt>
                <c:pt idx="1340">
                  <c:v>139.30000000000001</c:v>
                </c:pt>
                <c:pt idx="1341">
                  <c:v>139.4</c:v>
                </c:pt>
                <c:pt idx="1342">
                  <c:v>139.5</c:v>
                </c:pt>
                <c:pt idx="1343">
                  <c:v>139.6</c:v>
                </c:pt>
                <c:pt idx="1344">
                  <c:v>139.69999999999999</c:v>
                </c:pt>
                <c:pt idx="1345">
                  <c:v>139.80000000000001</c:v>
                </c:pt>
                <c:pt idx="1346">
                  <c:v>139.9</c:v>
                </c:pt>
                <c:pt idx="1347">
                  <c:v>140</c:v>
                </c:pt>
                <c:pt idx="1348">
                  <c:v>140.1</c:v>
                </c:pt>
                <c:pt idx="1349">
                  <c:v>140.19999999999999</c:v>
                </c:pt>
                <c:pt idx="1350">
                  <c:v>140.30000000000001</c:v>
                </c:pt>
                <c:pt idx="1351">
                  <c:v>140.4</c:v>
                </c:pt>
                <c:pt idx="1352">
                  <c:v>140.5</c:v>
                </c:pt>
                <c:pt idx="1353">
                  <c:v>140.6</c:v>
                </c:pt>
                <c:pt idx="1354">
                  <c:v>140.69999999999999</c:v>
                </c:pt>
                <c:pt idx="1355">
                  <c:v>140.80000000000001</c:v>
                </c:pt>
                <c:pt idx="1356">
                  <c:v>140.9</c:v>
                </c:pt>
                <c:pt idx="1357">
                  <c:v>141</c:v>
                </c:pt>
                <c:pt idx="1358">
                  <c:v>141.1</c:v>
                </c:pt>
                <c:pt idx="1359">
                  <c:v>141.19999999999999</c:v>
                </c:pt>
                <c:pt idx="1360">
                  <c:v>141.30000000000001</c:v>
                </c:pt>
                <c:pt idx="1361">
                  <c:v>141.4</c:v>
                </c:pt>
                <c:pt idx="1362">
                  <c:v>141.5</c:v>
                </c:pt>
                <c:pt idx="1363">
                  <c:v>141.6</c:v>
                </c:pt>
                <c:pt idx="1364">
                  <c:v>141.69999999999999</c:v>
                </c:pt>
                <c:pt idx="1365">
                  <c:v>141.80000000000001</c:v>
                </c:pt>
                <c:pt idx="1366">
                  <c:v>141.9</c:v>
                </c:pt>
                <c:pt idx="1367">
                  <c:v>142</c:v>
                </c:pt>
                <c:pt idx="1368">
                  <c:v>142.1</c:v>
                </c:pt>
                <c:pt idx="1369">
                  <c:v>142.19999999999999</c:v>
                </c:pt>
                <c:pt idx="1370">
                  <c:v>142.30000000000001</c:v>
                </c:pt>
                <c:pt idx="1371">
                  <c:v>142.4</c:v>
                </c:pt>
                <c:pt idx="1372">
                  <c:v>142.5</c:v>
                </c:pt>
                <c:pt idx="1373">
                  <c:v>142.6</c:v>
                </c:pt>
                <c:pt idx="1374">
                  <c:v>142.69999999999999</c:v>
                </c:pt>
                <c:pt idx="1375">
                  <c:v>142.80000000000001</c:v>
                </c:pt>
                <c:pt idx="1376">
                  <c:v>142.9</c:v>
                </c:pt>
                <c:pt idx="1377">
                  <c:v>143</c:v>
                </c:pt>
                <c:pt idx="1378">
                  <c:v>143.1</c:v>
                </c:pt>
                <c:pt idx="1379">
                  <c:v>143.19999999999999</c:v>
                </c:pt>
                <c:pt idx="1380">
                  <c:v>143.30000000000001</c:v>
                </c:pt>
                <c:pt idx="1381">
                  <c:v>143.4</c:v>
                </c:pt>
                <c:pt idx="1382">
                  <c:v>143.5</c:v>
                </c:pt>
                <c:pt idx="1383">
                  <c:v>143.6</c:v>
                </c:pt>
                <c:pt idx="1384">
                  <c:v>143.69999999999999</c:v>
                </c:pt>
                <c:pt idx="1385">
                  <c:v>143.80000000000001</c:v>
                </c:pt>
                <c:pt idx="1386">
                  <c:v>143.9</c:v>
                </c:pt>
                <c:pt idx="1387">
                  <c:v>144</c:v>
                </c:pt>
                <c:pt idx="1388">
                  <c:v>144.1</c:v>
                </c:pt>
                <c:pt idx="1389">
                  <c:v>144.19999999999999</c:v>
                </c:pt>
                <c:pt idx="1390">
                  <c:v>144.30000000000001</c:v>
                </c:pt>
                <c:pt idx="1391">
                  <c:v>144.4</c:v>
                </c:pt>
                <c:pt idx="1392">
                  <c:v>144.5</c:v>
                </c:pt>
                <c:pt idx="1393">
                  <c:v>144.6</c:v>
                </c:pt>
                <c:pt idx="1394">
                  <c:v>144.69999999999999</c:v>
                </c:pt>
                <c:pt idx="1395">
                  <c:v>144.80000000000001</c:v>
                </c:pt>
                <c:pt idx="1396">
                  <c:v>144.9</c:v>
                </c:pt>
                <c:pt idx="1397">
                  <c:v>145</c:v>
                </c:pt>
                <c:pt idx="1398">
                  <c:v>145.1</c:v>
                </c:pt>
                <c:pt idx="1399">
                  <c:v>145.19999999999999</c:v>
                </c:pt>
                <c:pt idx="1400">
                  <c:v>145.30000000000001</c:v>
                </c:pt>
                <c:pt idx="1401">
                  <c:v>145.4</c:v>
                </c:pt>
                <c:pt idx="1402">
                  <c:v>145.5</c:v>
                </c:pt>
                <c:pt idx="1403">
                  <c:v>145.6</c:v>
                </c:pt>
                <c:pt idx="1404">
                  <c:v>145.69999999999999</c:v>
                </c:pt>
                <c:pt idx="1405">
                  <c:v>145.80000000000001</c:v>
                </c:pt>
                <c:pt idx="1406">
                  <c:v>145.9</c:v>
                </c:pt>
                <c:pt idx="1407">
                  <c:v>146</c:v>
                </c:pt>
                <c:pt idx="1408">
                  <c:v>146.1</c:v>
                </c:pt>
                <c:pt idx="1409">
                  <c:v>146.19999999999999</c:v>
                </c:pt>
                <c:pt idx="1410">
                  <c:v>146.30000000000001</c:v>
                </c:pt>
                <c:pt idx="1411">
                  <c:v>146.4</c:v>
                </c:pt>
                <c:pt idx="1412">
                  <c:v>146.5</c:v>
                </c:pt>
                <c:pt idx="1413">
                  <c:v>146.6</c:v>
                </c:pt>
                <c:pt idx="1414">
                  <c:v>146.69999999999999</c:v>
                </c:pt>
                <c:pt idx="1415">
                  <c:v>146.80000000000001</c:v>
                </c:pt>
                <c:pt idx="1416">
                  <c:v>146.9</c:v>
                </c:pt>
                <c:pt idx="1417">
                  <c:v>147</c:v>
                </c:pt>
                <c:pt idx="1418">
                  <c:v>147.1</c:v>
                </c:pt>
                <c:pt idx="1419">
                  <c:v>147.19999999999999</c:v>
                </c:pt>
                <c:pt idx="1420">
                  <c:v>147.30000000000001</c:v>
                </c:pt>
                <c:pt idx="1421">
                  <c:v>147.4</c:v>
                </c:pt>
                <c:pt idx="1422">
                  <c:v>147.5</c:v>
                </c:pt>
                <c:pt idx="1423">
                  <c:v>147.6</c:v>
                </c:pt>
                <c:pt idx="1424">
                  <c:v>147.69999999999999</c:v>
                </c:pt>
                <c:pt idx="1425">
                  <c:v>147.80000000000001</c:v>
                </c:pt>
                <c:pt idx="1426">
                  <c:v>147.9</c:v>
                </c:pt>
                <c:pt idx="1427">
                  <c:v>148</c:v>
                </c:pt>
                <c:pt idx="1428">
                  <c:v>148.1</c:v>
                </c:pt>
                <c:pt idx="1429">
                  <c:v>148.19999999999999</c:v>
                </c:pt>
                <c:pt idx="1430">
                  <c:v>148.30000000000001</c:v>
                </c:pt>
                <c:pt idx="1431">
                  <c:v>148.4</c:v>
                </c:pt>
                <c:pt idx="1432">
                  <c:v>148.5</c:v>
                </c:pt>
                <c:pt idx="1433">
                  <c:v>148.6</c:v>
                </c:pt>
                <c:pt idx="1434">
                  <c:v>148.69999999999999</c:v>
                </c:pt>
                <c:pt idx="1435">
                  <c:v>148.80000000000001</c:v>
                </c:pt>
                <c:pt idx="1436">
                  <c:v>148.9</c:v>
                </c:pt>
                <c:pt idx="1437">
                  <c:v>149</c:v>
                </c:pt>
                <c:pt idx="1438">
                  <c:v>149.1</c:v>
                </c:pt>
                <c:pt idx="1439">
                  <c:v>149.19999999999999</c:v>
                </c:pt>
                <c:pt idx="1440">
                  <c:v>149.30000000000001</c:v>
                </c:pt>
                <c:pt idx="1441">
                  <c:v>149.4</c:v>
                </c:pt>
                <c:pt idx="1442">
                  <c:v>149.5</c:v>
                </c:pt>
                <c:pt idx="1443">
                  <c:v>149.6</c:v>
                </c:pt>
                <c:pt idx="1444">
                  <c:v>149.69999999999999</c:v>
                </c:pt>
                <c:pt idx="1445">
                  <c:v>149.80000000000001</c:v>
                </c:pt>
                <c:pt idx="1446">
                  <c:v>149.9</c:v>
                </c:pt>
                <c:pt idx="1447">
                  <c:v>150</c:v>
                </c:pt>
                <c:pt idx="1448">
                  <c:v>150.1</c:v>
                </c:pt>
                <c:pt idx="1449">
                  <c:v>150.19999999999999</c:v>
                </c:pt>
                <c:pt idx="1450">
                  <c:v>150.30000000000001</c:v>
                </c:pt>
                <c:pt idx="1451">
                  <c:v>150.4</c:v>
                </c:pt>
                <c:pt idx="1452">
                  <c:v>150.5</c:v>
                </c:pt>
                <c:pt idx="1453">
                  <c:v>150.6</c:v>
                </c:pt>
                <c:pt idx="1454">
                  <c:v>150.69999999999999</c:v>
                </c:pt>
                <c:pt idx="1455">
                  <c:v>150.80000000000001</c:v>
                </c:pt>
                <c:pt idx="1456">
                  <c:v>150.9</c:v>
                </c:pt>
                <c:pt idx="1457">
                  <c:v>151</c:v>
                </c:pt>
                <c:pt idx="1458">
                  <c:v>151.1</c:v>
                </c:pt>
                <c:pt idx="1459">
                  <c:v>151.19999999999999</c:v>
                </c:pt>
                <c:pt idx="1460">
                  <c:v>151.30000000000001</c:v>
                </c:pt>
                <c:pt idx="1461">
                  <c:v>151.4</c:v>
                </c:pt>
                <c:pt idx="1462">
                  <c:v>151.5</c:v>
                </c:pt>
                <c:pt idx="1463">
                  <c:v>151.6</c:v>
                </c:pt>
                <c:pt idx="1464">
                  <c:v>151.69999999999999</c:v>
                </c:pt>
                <c:pt idx="1465">
                  <c:v>151.80000000000001</c:v>
                </c:pt>
                <c:pt idx="1466">
                  <c:v>151.9</c:v>
                </c:pt>
                <c:pt idx="1467">
                  <c:v>152</c:v>
                </c:pt>
                <c:pt idx="1468">
                  <c:v>152.1</c:v>
                </c:pt>
                <c:pt idx="1469">
                  <c:v>152.19999999999999</c:v>
                </c:pt>
                <c:pt idx="1470">
                  <c:v>152.30000000000001</c:v>
                </c:pt>
                <c:pt idx="1471">
                  <c:v>152.4</c:v>
                </c:pt>
                <c:pt idx="1472">
                  <c:v>152.5</c:v>
                </c:pt>
                <c:pt idx="1473">
                  <c:v>152.6</c:v>
                </c:pt>
                <c:pt idx="1474">
                  <c:v>152.69999999999999</c:v>
                </c:pt>
                <c:pt idx="1475">
                  <c:v>152.80000000000001</c:v>
                </c:pt>
                <c:pt idx="1476">
                  <c:v>152.9</c:v>
                </c:pt>
                <c:pt idx="1477">
                  <c:v>153</c:v>
                </c:pt>
                <c:pt idx="1478">
                  <c:v>153.1</c:v>
                </c:pt>
                <c:pt idx="1479">
                  <c:v>153.19999999999999</c:v>
                </c:pt>
                <c:pt idx="1480">
                  <c:v>153.30000000000001</c:v>
                </c:pt>
                <c:pt idx="1481">
                  <c:v>153.4</c:v>
                </c:pt>
                <c:pt idx="1482">
                  <c:v>153.5</c:v>
                </c:pt>
                <c:pt idx="1483">
                  <c:v>153.6</c:v>
                </c:pt>
                <c:pt idx="1484">
                  <c:v>153.69999999999999</c:v>
                </c:pt>
                <c:pt idx="1485">
                  <c:v>153.80000000000001</c:v>
                </c:pt>
                <c:pt idx="1486">
                  <c:v>153.9</c:v>
                </c:pt>
                <c:pt idx="1487">
                  <c:v>154</c:v>
                </c:pt>
                <c:pt idx="1488">
                  <c:v>154.1</c:v>
                </c:pt>
                <c:pt idx="1489">
                  <c:v>154.19999999999999</c:v>
                </c:pt>
                <c:pt idx="1490">
                  <c:v>154.30000000000001</c:v>
                </c:pt>
                <c:pt idx="1491">
                  <c:v>154.4</c:v>
                </c:pt>
                <c:pt idx="1492">
                  <c:v>154.5</c:v>
                </c:pt>
                <c:pt idx="1493">
                  <c:v>154.6</c:v>
                </c:pt>
                <c:pt idx="1494">
                  <c:v>154.69999999999999</c:v>
                </c:pt>
                <c:pt idx="1495">
                  <c:v>154.80000000000001</c:v>
                </c:pt>
                <c:pt idx="1496">
                  <c:v>154.9</c:v>
                </c:pt>
                <c:pt idx="1497">
                  <c:v>155</c:v>
                </c:pt>
                <c:pt idx="1498">
                  <c:v>155.1</c:v>
                </c:pt>
                <c:pt idx="1499">
                  <c:v>155.19999999999999</c:v>
                </c:pt>
                <c:pt idx="1500">
                  <c:v>155.30000000000001</c:v>
                </c:pt>
                <c:pt idx="1501">
                  <c:v>155.4</c:v>
                </c:pt>
                <c:pt idx="1502">
                  <c:v>155.5</c:v>
                </c:pt>
                <c:pt idx="1503">
                  <c:v>155.6</c:v>
                </c:pt>
                <c:pt idx="1504">
                  <c:v>155.69999999999999</c:v>
                </c:pt>
                <c:pt idx="1505">
                  <c:v>155.80000000000001</c:v>
                </c:pt>
                <c:pt idx="1506">
                  <c:v>155.9</c:v>
                </c:pt>
                <c:pt idx="1507">
                  <c:v>156</c:v>
                </c:pt>
                <c:pt idx="1508">
                  <c:v>156.1</c:v>
                </c:pt>
                <c:pt idx="1509">
                  <c:v>156.19999999999999</c:v>
                </c:pt>
                <c:pt idx="1510">
                  <c:v>156.30000000000001</c:v>
                </c:pt>
                <c:pt idx="1511">
                  <c:v>156.4</c:v>
                </c:pt>
                <c:pt idx="1512">
                  <c:v>156.5</c:v>
                </c:pt>
                <c:pt idx="1513">
                  <c:v>156.6</c:v>
                </c:pt>
                <c:pt idx="1514">
                  <c:v>156.69999999999999</c:v>
                </c:pt>
                <c:pt idx="1515">
                  <c:v>156.80000000000001</c:v>
                </c:pt>
                <c:pt idx="1516">
                  <c:v>156.9</c:v>
                </c:pt>
                <c:pt idx="1517">
                  <c:v>157</c:v>
                </c:pt>
                <c:pt idx="1518">
                  <c:v>157.1</c:v>
                </c:pt>
                <c:pt idx="1519">
                  <c:v>157.19999999999999</c:v>
                </c:pt>
                <c:pt idx="1520">
                  <c:v>157.30000000000001</c:v>
                </c:pt>
                <c:pt idx="1521">
                  <c:v>157.4</c:v>
                </c:pt>
                <c:pt idx="1522">
                  <c:v>157.5</c:v>
                </c:pt>
                <c:pt idx="1523">
                  <c:v>157.6</c:v>
                </c:pt>
                <c:pt idx="1524">
                  <c:v>157.69999999999999</c:v>
                </c:pt>
                <c:pt idx="1525">
                  <c:v>157.80000000000001</c:v>
                </c:pt>
                <c:pt idx="1526">
                  <c:v>157.9</c:v>
                </c:pt>
                <c:pt idx="1527">
                  <c:v>158</c:v>
                </c:pt>
                <c:pt idx="1528">
                  <c:v>158.1</c:v>
                </c:pt>
                <c:pt idx="1529">
                  <c:v>158.19999999999999</c:v>
                </c:pt>
                <c:pt idx="1530">
                  <c:v>158.30000000000001</c:v>
                </c:pt>
                <c:pt idx="1531">
                  <c:v>158.4</c:v>
                </c:pt>
                <c:pt idx="1532">
                  <c:v>158.5</c:v>
                </c:pt>
                <c:pt idx="1533">
                  <c:v>158.6</c:v>
                </c:pt>
                <c:pt idx="1534">
                  <c:v>158.69999999999999</c:v>
                </c:pt>
                <c:pt idx="1535">
                  <c:v>158.80000000000001</c:v>
                </c:pt>
                <c:pt idx="1536">
                  <c:v>158.9</c:v>
                </c:pt>
                <c:pt idx="1537">
                  <c:v>159</c:v>
                </c:pt>
                <c:pt idx="1538">
                  <c:v>159.1</c:v>
                </c:pt>
                <c:pt idx="1539">
                  <c:v>159.19999999999999</c:v>
                </c:pt>
                <c:pt idx="1540">
                  <c:v>159.30000000000001</c:v>
                </c:pt>
                <c:pt idx="1541">
                  <c:v>159.4</c:v>
                </c:pt>
                <c:pt idx="1542">
                  <c:v>159.5</c:v>
                </c:pt>
                <c:pt idx="1543">
                  <c:v>159.6</c:v>
                </c:pt>
                <c:pt idx="1544">
                  <c:v>159.69999999999999</c:v>
                </c:pt>
                <c:pt idx="1545">
                  <c:v>159.80000000000001</c:v>
                </c:pt>
                <c:pt idx="1546">
                  <c:v>159.9</c:v>
                </c:pt>
                <c:pt idx="1547">
                  <c:v>160</c:v>
                </c:pt>
                <c:pt idx="1548">
                  <c:v>160.1</c:v>
                </c:pt>
                <c:pt idx="1549">
                  <c:v>160.19999999999999</c:v>
                </c:pt>
                <c:pt idx="1550">
                  <c:v>160.30000000000001</c:v>
                </c:pt>
                <c:pt idx="1551">
                  <c:v>160.4</c:v>
                </c:pt>
                <c:pt idx="1552">
                  <c:v>160.5</c:v>
                </c:pt>
                <c:pt idx="1553">
                  <c:v>160.6</c:v>
                </c:pt>
                <c:pt idx="1554">
                  <c:v>160.69999999999999</c:v>
                </c:pt>
                <c:pt idx="1555">
                  <c:v>160.80000000000001</c:v>
                </c:pt>
                <c:pt idx="1556">
                  <c:v>160.9</c:v>
                </c:pt>
                <c:pt idx="1557">
                  <c:v>161</c:v>
                </c:pt>
                <c:pt idx="1558">
                  <c:v>161.1</c:v>
                </c:pt>
                <c:pt idx="1559">
                  <c:v>161.19999999999999</c:v>
                </c:pt>
                <c:pt idx="1560">
                  <c:v>161.30000000000001</c:v>
                </c:pt>
                <c:pt idx="1561">
                  <c:v>161.4</c:v>
                </c:pt>
                <c:pt idx="1562">
                  <c:v>161.5</c:v>
                </c:pt>
                <c:pt idx="1563">
                  <c:v>161.6</c:v>
                </c:pt>
                <c:pt idx="1564">
                  <c:v>161.69999999999999</c:v>
                </c:pt>
                <c:pt idx="1565">
                  <c:v>161.80000000000001</c:v>
                </c:pt>
                <c:pt idx="1566">
                  <c:v>161.9</c:v>
                </c:pt>
                <c:pt idx="1567">
                  <c:v>162</c:v>
                </c:pt>
                <c:pt idx="1568">
                  <c:v>162.1</c:v>
                </c:pt>
                <c:pt idx="1569">
                  <c:v>162.19999999999999</c:v>
                </c:pt>
                <c:pt idx="1570">
                  <c:v>162.30000000000001</c:v>
                </c:pt>
                <c:pt idx="1571">
                  <c:v>162.4</c:v>
                </c:pt>
                <c:pt idx="1572">
                  <c:v>162.5</c:v>
                </c:pt>
                <c:pt idx="1573">
                  <c:v>162.6</c:v>
                </c:pt>
                <c:pt idx="1574">
                  <c:v>162.69999999999999</c:v>
                </c:pt>
                <c:pt idx="1575">
                  <c:v>162.80000000000001</c:v>
                </c:pt>
                <c:pt idx="1576">
                  <c:v>162.9</c:v>
                </c:pt>
                <c:pt idx="1577">
                  <c:v>163</c:v>
                </c:pt>
                <c:pt idx="1578">
                  <c:v>163.1</c:v>
                </c:pt>
                <c:pt idx="1579">
                  <c:v>163.19999999999999</c:v>
                </c:pt>
                <c:pt idx="1580">
                  <c:v>163.30000000000001</c:v>
                </c:pt>
                <c:pt idx="1581">
                  <c:v>163.4</c:v>
                </c:pt>
                <c:pt idx="1582">
                  <c:v>163.5</c:v>
                </c:pt>
                <c:pt idx="1583">
                  <c:v>163.6</c:v>
                </c:pt>
                <c:pt idx="1584">
                  <c:v>163.69999999999999</c:v>
                </c:pt>
                <c:pt idx="1585">
                  <c:v>163.80000000000001</c:v>
                </c:pt>
                <c:pt idx="1586">
                  <c:v>163.9</c:v>
                </c:pt>
                <c:pt idx="1587">
                  <c:v>164</c:v>
                </c:pt>
                <c:pt idx="1588">
                  <c:v>164.1</c:v>
                </c:pt>
                <c:pt idx="1589">
                  <c:v>164.2</c:v>
                </c:pt>
                <c:pt idx="1590">
                  <c:v>164.3</c:v>
                </c:pt>
                <c:pt idx="1591">
                  <c:v>164.4</c:v>
                </c:pt>
                <c:pt idx="1592">
                  <c:v>164.5</c:v>
                </c:pt>
                <c:pt idx="1593">
                  <c:v>164.6</c:v>
                </c:pt>
                <c:pt idx="1594">
                  <c:v>164.7</c:v>
                </c:pt>
                <c:pt idx="1595">
                  <c:v>164.8</c:v>
                </c:pt>
                <c:pt idx="1596">
                  <c:v>164.9</c:v>
                </c:pt>
                <c:pt idx="1597">
                  <c:v>165</c:v>
                </c:pt>
                <c:pt idx="1598">
                  <c:v>165.1</c:v>
                </c:pt>
                <c:pt idx="1599">
                  <c:v>165.2</c:v>
                </c:pt>
                <c:pt idx="1600">
                  <c:v>165.3</c:v>
                </c:pt>
                <c:pt idx="1601">
                  <c:v>165.4</c:v>
                </c:pt>
                <c:pt idx="1602">
                  <c:v>165.5</c:v>
                </c:pt>
                <c:pt idx="1603">
                  <c:v>165.6</c:v>
                </c:pt>
                <c:pt idx="1604">
                  <c:v>165.7</c:v>
                </c:pt>
                <c:pt idx="1605">
                  <c:v>165.8</c:v>
                </c:pt>
                <c:pt idx="1606">
                  <c:v>165.9</c:v>
                </c:pt>
                <c:pt idx="1607">
                  <c:v>166</c:v>
                </c:pt>
                <c:pt idx="1608">
                  <c:v>166.1</c:v>
                </c:pt>
                <c:pt idx="1609">
                  <c:v>166.2</c:v>
                </c:pt>
                <c:pt idx="1610">
                  <c:v>166.3</c:v>
                </c:pt>
                <c:pt idx="1611">
                  <c:v>166.4</c:v>
                </c:pt>
                <c:pt idx="1612">
                  <c:v>166.5</c:v>
                </c:pt>
                <c:pt idx="1613">
                  <c:v>166.6</c:v>
                </c:pt>
                <c:pt idx="1614">
                  <c:v>166.7</c:v>
                </c:pt>
                <c:pt idx="1615">
                  <c:v>166.8</c:v>
                </c:pt>
                <c:pt idx="1616">
                  <c:v>166.9</c:v>
                </c:pt>
                <c:pt idx="1617">
                  <c:v>167</c:v>
                </c:pt>
                <c:pt idx="1618">
                  <c:v>167.1</c:v>
                </c:pt>
                <c:pt idx="1619">
                  <c:v>167.2</c:v>
                </c:pt>
                <c:pt idx="1620">
                  <c:v>167.3</c:v>
                </c:pt>
                <c:pt idx="1621">
                  <c:v>167.4</c:v>
                </c:pt>
                <c:pt idx="1622">
                  <c:v>167.5</c:v>
                </c:pt>
                <c:pt idx="1623">
                  <c:v>167.6</c:v>
                </c:pt>
                <c:pt idx="1624">
                  <c:v>167.7</c:v>
                </c:pt>
                <c:pt idx="1625">
                  <c:v>167.8</c:v>
                </c:pt>
                <c:pt idx="1626">
                  <c:v>167.9</c:v>
                </c:pt>
                <c:pt idx="1627">
                  <c:v>168</c:v>
                </c:pt>
                <c:pt idx="1628">
                  <c:v>168.1</c:v>
                </c:pt>
                <c:pt idx="1629">
                  <c:v>168.2</c:v>
                </c:pt>
                <c:pt idx="1630">
                  <c:v>168.3</c:v>
                </c:pt>
                <c:pt idx="1631">
                  <c:v>168.4</c:v>
                </c:pt>
                <c:pt idx="1632">
                  <c:v>168.5</c:v>
                </c:pt>
                <c:pt idx="1633">
                  <c:v>168.6</c:v>
                </c:pt>
                <c:pt idx="1634">
                  <c:v>168.7</c:v>
                </c:pt>
                <c:pt idx="1635">
                  <c:v>168.8</c:v>
                </c:pt>
                <c:pt idx="1636">
                  <c:v>168.9</c:v>
                </c:pt>
                <c:pt idx="1637">
                  <c:v>169</c:v>
                </c:pt>
                <c:pt idx="1638">
                  <c:v>169.1</c:v>
                </c:pt>
                <c:pt idx="1639">
                  <c:v>169.2</c:v>
                </c:pt>
                <c:pt idx="1640">
                  <c:v>169.3</c:v>
                </c:pt>
                <c:pt idx="1641">
                  <c:v>169.4</c:v>
                </c:pt>
                <c:pt idx="1642">
                  <c:v>169.5</c:v>
                </c:pt>
                <c:pt idx="1643">
                  <c:v>169.6</c:v>
                </c:pt>
                <c:pt idx="1644">
                  <c:v>169.7</c:v>
                </c:pt>
                <c:pt idx="1645">
                  <c:v>169.8</c:v>
                </c:pt>
                <c:pt idx="1646">
                  <c:v>169.9</c:v>
                </c:pt>
                <c:pt idx="1647">
                  <c:v>170</c:v>
                </c:pt>
                <c:pt idx="1648">
                  <c:v>170.1</c:v>
                </c:pt>
                <c:pt idx="1649">
                  <c:v>170.2</c:v>
                </c:pt>
                <c:pt idx="1650">
                  <c:v>170.3</c:v>
                </c:pt>
                <c:pt idx="1651">
                  <c:v>170.4</c:v>
                </c:pt>
                <c:pt idx="1652">
                  <c:v>170.5</c:v>
                </c:pt>
                <c:pt idx="1653">
                  <c:v>170.6</c:v>
                </c:pt>
                <c:pt idx="1654">
                  <c:v>170.7</c:v>
                </c:pt>
                <c:pt idx="1655">
                  <c:v>170.8</c:v>
                </c:pt>
                <c:pt idx="1656">
                  <c:v>170.9</c:v>
                </c:pt>
                <c:pt idx="1657">
                  <c:v>171</c:v>
                </c:pt>
                <c:pt idx="1658">
                  <c:v>171.1</c:v>
                </c:pt>
                <c:pt idx="1659">
                  <c:v>171.2</c:v>
                </c:pt>
                <c:pt idx="1660">
                  <c:v>171.3</c:v>
                </c:pt>
                <c:pt idx="1661">
                  <c:v>171.4</c:v>
                </c:pt>
                <c:pt idx="1662">
                  <c:v>171.5</c:v>
                </c:pt>
                <c:pt idx="1663">
                  <c:v>171.6</c:v>
                </c:pt>
                <c:pt idx="1664">
                  <c:v>171.7</c:v>
                </c:pt>
                <c:pt idx="1665">
                  <c:v>171.8</c:v>
                </c:pt>
                <c:pt idx="1666">
                  <c:v>171.9</c:v>
                </c:pt>
                <c:pt idx="1667">
                  <c:v>172</c:v>
                </c:pt>
                <c:pt idx="1668">
                  <c:v>172.1</c:v>
                </c:pt>
                <c:pt idx="1669">
                  <c:v>172.2</c:v>
                </c:pt>
                <c:pt idx="1670">
                  <c:v>172.3</c:v>
                </c:pt>
                <c:pt idx="1671">
                  <c:v>172.4</c:v>
                </c:pt>
                <c:pt idx="1672">
                  <c:v>172.5</c:v>
                </c:pt>
                <c:pt idx="1673">
                  <c:v>172.6</c:v>
                </c:pt>
                <c:pt idx="1674">
                  <c:v>172.7</c:v>
                </c:pt>
                <c:pt idx="1675">
                  <c:v>172.8</c:v>
                </c:pt>
                <c:pt idx="1676">
                  <c:v>172.9</c:v>
                </c:pt>
                <c:pt idx="1677">
                  <c:v>173</c:v>
                </c:pt>
                <c:pt idx="1678">
                  <c:v>173.1</c:v>
                </c:pt>
                <c:pt idx="1679">
                  <c:v>173.2</c:v>
                </c:pt>
                <c:pt idx="1680">
                  <c:v>173.3</c:v>
                </c:pt>
                <c:pt idx="1681">
                  <c:v>173.4</c:v>
                </c:pt>
                <c:pt idx="1682">
                  <c:v>173.5</c:v>
                </c:pt>
                <c:pt idx="1683">
                  <c:v>173.6</c:v>
                </c:pt>
                <c:pt idx="1684">
                  <c:v>173.7</c:v>
                </c:pt>
                <c:pt idx="1685">
                  <c:v>173.8</c:v>
                </c:pt>
                <c:pt idx="1686">
                  <c:v>173.9</c:v>
                </c:pt>
                <c:pt idx="1687">
                  <c:v>174</c:v>
                </c:pt>
                <c:pt idx="1688">
                  <c:v>174.1</c:v>
                </c:pt>
                <c:pt idx="1689">
                  <c:v>174.2</c:v>
                </c:pt>
                <c:pt idx="1690">
                  <c:v>174.3</c:v>
                </c:pt>
                <c:pt idx="1691">
                  <c:v>174.4</c:v>
                </c:pt>
                <c:pt idx="1692">
                  <c:v>174.5</c:v>
                </c:pt>
                <c:pt idx="1693">
                  <c:v>174.6</c:v>
                </c:pt>
                <c:pt idx="1694">
                  <c:v>174.7</c:v>
                </c:pt>
                <c:pt idx="1695">
                  <c:v>174.8</c:v>
                </c:pt>
                <c:pt idx="1696">
                  <c:v>174.9</c:v>
                </c:pt>
                <c:pt idx="1697">
                  <c:v>175</c:v>
                </c:pt>
                <c:pt idx="1698">
                  <c:v>175.1</c:v>
                </c:pt>
                <c:pt idx="1699">
                  <c:v>175.2</c:v>
                </c:pt>
                <c:pt idx="1700">
                  <c:v>175.3</c:v>
                </c:pt>
                <c:pt idx="1701">
                  <c:v>175.4</c:v>
                </c:pt>
                <c:pt idx="1702">
                  <c:v>175.5</c:v>
                </c:pt>
                <c:pt idx="1703">
                  <c:v>175.6</c:v>
                </c:pt>
                <c:pt idx="1704">
                  <c:v>175.7</c:v>
                </c:pt>
                <c:pt idx="1705">
                  <c:v>175.8</c:v>
                </c:pt>
                <c:pt idx="1706">
                  <c:v>175.9</c:v>
                </c:pt>
                <c:pt idx="1707">
                  <c:v>176</c:v>
                </c:pt>
                <c:pt idx="1708">
                  <c:v>176.1</c:v>
                </c:pt>
                <c:pt idx="1709">
                  <c:v>176.2</c:v>
                </c:pt>
                <c:pt idx="1710">
                  <c:v>176.3</c:v>
                </c:pt>
                <c:pt idx="1711">
                  <c:v>176.4</c:v>
                </c:pt>
                <c:pt idx="1712">
                  <c:v>176.5</c:v>
                </c:pt>
                <c:pt idx="1713">
                  <c:v>176.6</c:v>
                </c:pt>
                <c:pt idx="1714">
                  <c:v>176.7</c:v>
                </c:pt>
                <c:pt idx="1715">
                  <c:v>176.8</c:v>
                </c:pt>
                <c:pt idx="1716">
                  <c:v>176.9</c:v>
                </c:pt>
                <c:pt idx="1717">
                  <c:v>177</c:v>
                </c:pt>
                <c:pt idx="1718">
                  <c:v>177.1</c:v>
                </c:pt>
                <c:pt idx="1719">
                  <c:v>177.2</c:v>
                </c:pt>
                <c:pt idx="1720">
                  <c:v>177.3</c:v>
                </c:pt>
                <c:pt idx="1721">
                  <c:v>177.4</c:v>
                </c:pt>
                <c:pt idx="1722">
                  <c:v>177.5</c:v>
                </c:pt>
                <c:pt idx="1723">
                  <c:v>177.6</c:v>
                </c:pt>
                <c:pt idx="1724">
                  <c:v>177.7</c:v>
                </c:pt>
                <c:pt idx="1725">
                  <c:v>177.8</c:v>
                </c:pt>
                <c:pt idx="1726">
                  <c:v>177.9</c:v>
                </c:pt>
                <c:pt idx="1727">
                  <c:v>178</c:v>
                </c:pt>
                <c:pt idx="1728">
                  <c:v>178.1</c:v>
                </c:pt>
                <c:pt idx="1729">
                  <c:v>178.2</c:v>
                </c:pt>
                <c:pt idx="1730">
                  <c:v>178.3</c:v>
                </c:pt>
                <c:pt idx="1731">
                  <c:v>178.4</c:v>
                </c:pt>
                <c:pt idx="1732">
                  <c:v>178.5</c:v>
                </c:pt>
                <c:pt idx="1733">
                  <c:v>178.6</c:v>
                </c:pt>
                <c:pt idx="1734">
                  <c:v>178.7</c:v>
                </c:pt>
                <c:pt idx="1735">
                  <c:v>178.8</c:v>
                </c:pt>
                <c:pt idx="1736">
                  <c:v>178.9</c:v>
                </c:pt>
                <c:pt idx="1737">
                  <c:v>179</c:v>
                </c:pt>
                <c:pt idx="1738">
                  <c:v>179.1</c:v>
                </c:pt>
                <c:pt idx="1739">
                  <c:v>179.2</c:v>
                </c:pt>
                <c:pt idx="1740">
                  <c:v>179.3</c:v>
                </c:pt>
                <c:pt idx="1741">
                  <c:v>179.4</c:v>
                </c:pt>
                <c:pt idx="1742">
                  <c:v>179.5</c:v>
                </c:pt>
                <c:pt idx="1743">
                  <c:v>179.6</c:v>
                </c:pt>
                <c:pt idx="1744">
                  <c:v>179.7</c:v>
                </c:pt>
                <c:pt idx="1745">
                  <c:v>179.8</c:v>
                </c:pt>
                <c:pt idx="1746">
                  <c:v>179.9</c:v>
                </c:pt>
                <c:pt idx="1747">
                  <c:v>180</c:v>
                </c:pt>
                <c:pt idx="1748">
                  <c:v>180.1</c:v>
                </c:pt>
                <c:pt idx="1749">
                  <c:v>180.2</c:v>
                </c:pt>
                <c:pt idx="1750">
                  <c:v>180.3</c:v>
                </c:pt>
                <c:pt idx="1751">
                  <c:v>180.4</c:v>
                </c:pt>
                <c:pt idx="1752">
                  <c:v>180.5</c:v>
                </c:pt>
                <c:pt idx="1753">
                  <c:v>180.6</c:v>
                </c:pt>
                <c:pt idx="1754">
                  <c:v>180.7</c:v>
                </c:pt>
                <c:pt idx="1755">
                  <c:v>180.8</c:v>
                </c:pt>
                <c:pt idx="1756">
                  <c:v>180.9</c:v>
                </c:pt>
                <c:pt idx="1757">
                  <c:v>181</c:v>
                </c:pt>
                <c:pt idx="1758">
                  <c:v>181.1</c:v>
                </c:pt>
                <c:pt idx="1759">
                  <c:v>181.2</c:v>
                </c:pt>
                <c:pt idx="1760">
                  <c:v>181.3</c:v>
                </c:pt>
                <c:pt idx="1761">
                  <c:v>181.4</c:v>
                </c:pt>
                <c:pt idx="1762">
                  <c:v>181.5</c:v>
                </c:pt>
                <c:pt idx="1763">
                  <c:v>181.6</c:v>
                </c:pt>
                <c:pt idx="1764">
                  <c:v>181.7</c:v>
                </c:pt>
                <c:pt idx="1765">
                  <c:v>181.8</c:v>
                </c:pt>
                <c:pt idx="1766">
                  <c:v>181.9</c:v>
                </c:pt>
                <c:pt idx="1767">
                  <c:v>182</c:v>
                </c:pt>
                <c:pt idx="1768">
                  <c:v>182.1</c:v>
                </c:pt>
                <c:pt idx="1769">
                  <c:v>182.2</c:v>
                </c:pt>
                <c:pt idx="1770">
                  <c:v>182.3</c:v>
                </c:pt>
                <c:pt idx="1771">
                  <c:v>182.4</c:v>
                </c:pt>
                <c:pt idx="1772">
                  <c:v>182.5</c:v>
                </c:pt>
                <c:pt idx="1773">
                  <c:v>182.6</c:v>
                </c:pt>
                <c:pt idx="1774">
                  <c:v>182.7</c:v>
                </c:pt>
                <c:pt idx="1775">
                  <c:v>182.8</c:v>
                </c:pt>
                <c:pt idx="1776">
                  <c:v>182.9</c:v>
                </c:pt>
                <c:pt idx="1777">
                  <c:v>183</c:v>
                </c:pt>
                <c:pt idx="1778">
                  <c:v>183.1</c:v>
                </c:pt>
                <c:pt idx="1779">
                  <c:v>183.2</c:v>
                </c:pt>
                <c:pt idx="1780">
                  <c:v>183.3</c:v>
                </c:pt>
                <c:pt idx="1781">
                  <c:v>183.4</c:v>
                </c:pt>
                <c:pt idx="1782">
                  <c:v>183.5</c:v>
                </c:pt>
                <c:pt idx="1783">
                  <c:v>183.6</c:v>
                </c:pt>
                <c:pt idx="1784">
                  <c:v>183.7</c:v>
                </c:pt>
                <c:pt idx="1785">
                  <c:v>183.8</c:v>
                </c:pt>
                <c:pt idx="1786">
                  <c:v>183.9</c:v>
                </c:pt>
                <c:pt idx="1787">
                  <c:v>184</c:v>
                </c:pt>
                <c:pt idx="1788">
                  <c:v>184.1</c:v>
                </c:pt>
                <c:pt idx="1789">
                  <c:v>184.2</c:v>
                </c:pt>
                <c:pt idx="1790">
                  <c:v>184.3</c:v>
                </c:pt>
                <c:pt idx="1791">
                  <c:v>184.4</c:v>
                </c:pt>
                <c:pt idx="1792">
                  <c:v>184.5</c:v>
                </c:pt>
                <c:pt idx="1793">
                  <c:v>184.6</c:v>
                </c:pt>
                <c:pt idx="1794">
                  <c:v>184.7</c:v>
                </c:pt>
                <c:pt idx="1795">
                  <c:v>184.8</c:v>
                </c:pt>
                <c:pt idx="1796">
                  <c:v>184.9</c:v>
                </c:pt>
                <c:pt idx="1797">
                  <c:v>185</c:v>
                </c:pt>
                <c:pt idx="1798">
                  <c:v>185.1</c:v>
                </c:pt>
                <c:pt idx="1799">
                  <c:v>185.2</c:v>
                </c:pt>
                <c:pt idx="1800">
                  <c:v>185.3</c:v>
                </c:pt>
                <c:pt idx="1801">
                  <c:v>185.4</c:v>
                </c:pt>
                <c:pt idx="1802">
                  <c:v>185.5</c:v>
                </c:pt>
                <c:pt idx="1803">
                  <c:v>185.6</c:v>
                </c:pt>
                <c:pt idx="1804">
                  <c:v>185.7</c:v>
                </c:pt>
                <c:pt idx="1805">
                  <c:v>185.8</c:v>
                </c:pt>
                <c:pt idx="1806">
                  <c:v>185.9</c:v>
                </c:pt>
                <c:pt idx="1807">
                  <c:v>186</c:v>
                </c:pt>
                <c:pt idx="1808">
                  <c:v>186.1</c:v>
                </c:pt>
                <c:pt idx="1809">
                  <c:v>186.2</c:v>
                </c:pt>
                <c:pt idx="1810">
                  <c:v>186.3</c:v>
                </c:pt>
                <c:pt idx="1811">
                  <c:v>186.4</c:v>
                </c:pt>
                <c:pt idx="1812">
                  <c:v>186.5</c:v>
                </c:pt>
                <c:pt idx="1813">
                  <c:v>186.6</c:v>
                </c:pt>
                <c:pt idx="1814">
                  <c:v>186.7</c:v>
                </c:pt>
                <c:pt idx="1815">
                  <c:v>186.8</c:v>
                </c:pt>
                <c:pt idx="1816">
                  <c:v>186.9</c:v>
                </c:pt>
                <c:pt idx="1817">
                  <c:v>187</c:v>
                </c:pt>
                <c:pt idx="1818">
                  <c:v>187.1</c:v>
                </c:pt>
                <c:pt idx="1819">
                  <c:v>187.2</c:v>
                </c:pt>
                <c:pt idx="1820">
                  <c:v>187.3</c:v>
                </c:pt>
                <c:pt idx="1821">
                  <c:v>187.4</c:v>
                </c:pt>
                <c:pt idx="1822">
                  <c:v>187.5</c:v>
                </c:pt>
                <c:pt idx="1823">
                  <c:v>187.6</c:v>
                </c:pt>
                <c:pt idx="1824">
                  <c:v>187.7</c:v>
                </c:pt>
                <c:pt idx="1825">
                  <c:v>187.8</c:v>
                </c:pt>
                <c:pt idx="1826">
                  <c:v>187.9</c:v>
                </c:pt>
                <c:pt idx="1827">
                  <c:v>188</c:v>
                </c:pt>
                <c:pt idx="1828">
                  <c:v>188.1</c:v>
                </c:pt>
                <c:pt idx="1829">
                  <c:v>188.2</c:v>
                </c:pt>
                <c:pt idx="1830">
                  <c:v>188.3</c:v>
                </c:pt>
                <c:pt idx="1831">
                  <c:v>188.4</c:v>
                </c:pt>
                <c:pt idx="1832">
                  <c:v>188.5</c:v>
                </c:pt>
                <c:pt idx="1833">
                  <c:v>188.6</c:v>
                </c:pt>
                <c:pt idx="1834">
                  <c:v>188.7</c:v>
                </c:pt>
                <c:pt idx="1835">
                  <c:v>188.8</c:v>
                </c:pt>
                <c:pt idx="1836">
                  <c:v>188.9</c:v>
                </c:pt>
                <c:pt idx="1837">
                  <c:v>189</c:v>
                </c:pt>
                <c:pt idx="1838">
                  <c:v>189.1</c:v>
                </c:pt>
                <c:pt idx="1839">
                  <c:v>189.2</c:v>
                </c:pt>
                <c:pt idx="1840">
                  <c:v>189.3</c:v>
                </c:pt>
                <c:pt idx="1841">
                  <c:v>189.4</c:v>
                </c:pt>
                <c:pt idx="1842">
                  <c:v>189.5</c:v>
                </c:pt>
                <c:pt idx="1843">
                  <c:v>189.6</c:v>
                </c:pt>
                <c:pt idx="1844">
                  <c:v>189.7</c:v>
                </c:pt>
                <c:pt idx="1845">
                  <c:v>189.8</c:v>
                </c:pt>
                <c:pt idx="1846">
                  <c:v>189.9</c:v>
                </c:pt>
                <c:pt idx="1847">
                  <c:v>190</c:v>
                </c:pt>
                <c:pt idx="1848">
                  <c:v>190.1</c:v>
                </c:pt>
                <c:pt idx="1849">
                  <c:v>190.2</c:v>
                </c:pt>
                <c:pt idx="1850">
                  <c:v>190.3</c:v>
                </c:pt>
                <c:pt idx="1851">
                  <c:v>190.4</c:v>
                </c:pt>
                <c:pt idx="1852">
                  <c:v>190.5</c:v>
                </c:pt>
                <c:pt idx="1853">
                  <c:v>190.6</c:v>
                </c:pt>
                <c:pt idx="1854">
                  <c:v>190.7</c:v>
                </c:pt>
                <c:pt idx="1855">
                  <c:v>190.8</c:v>
                </c:pt>
                <c:pt idx="1856">
                  <c:v>190.9</c:v>
                </c:pt>
                <c:pt idx="1857">
                  <c:v>191</c:v>
                </c:pt>
                <c:pt idx="1858">
                  <c:v>191.1</c:v>
                </c:pt>
                <c:pt idx="1859">
                  <c:v>191.2</c:v>
                </c:pt>
                <c:pt idx="1860">
                  <c:v>191.3</c:v>
                </c:pt>
                <c:pt idx="1861">
                  <c:v>191.4</c:v>
                </c:pt>
                <c:pt idx="1862">
                  <c:v>191.5</c:v>
                </c:pt>
                <c:pt idx="1863">
                  <c:v>191.6</c:v>
                </c:pt>
                <c:pt idx="1864">
                  <c:v>191.7</c:v>
                </c:pt>
                <c:pt idx="1865">
                  <c:v>191.8</c:v>
                </c:pt>
                <c:pt idx="1866">
                  <c:v>191.9</c:v>
                </c:pt>
                <c:pt idx="1867">
                  <c:v>192</c:v>
                </c:pt>
                <c:pt idx="1868">
                  <c:v>192.1</c:v>
                </c:pt>
                <c:pt idx="1869">
                  <c:v>192.2</c:v>
                </c:pt>
                <c:pt idx="1870">
                  <c:v>192.3</c:v>
                </c:pt>
                <c:pt idx="1871">
                  <c:v>192.4</c:v>
                </c:pt>
                <c:pt idx="1872">
                  <c:v>192.5</c:v>
                </c:pt>
                <c:pt idx="1873">
                  <c:v>192.6</c:v>
                </c:pt>
                <c:pt idx="1874">
                  <c:v>192.7</c:v>
                </c:pt>
                <c:pt idx="1875">
                  <c:v>192.8</c:v>
                </c:pt>
                <c:pt idx="1876">
                  <c:v>192.9</c:v>
                </c:pt>
                <c:pt idx="1877">
                  <c:v>193</c:v>
                </c:pt>
                <c:pt idx="1878">
                  <c:v>193.1</c:v>
                </c:pt>
                <c:pt idx="1879">
                  <c:v>193.2</c:v>
                </c:pt>
                <c:pt idx="1880">
                  <c:v>193.3</c:v>
                </c:pt>
                <c:pt idx="1881">
                  <c:v>193.4</c:v>
                </c:pt>
                <c:pt idx="1882">
                  <c:v>193.5</c:v>
                </c:pt>
                <c:pt idx="1883">
                  <c:v>193.6</c:v>
                </c:pt>
                <c:pt idx="1884">
                  <c:v>193.7</c:v>
                </c:pt>
                <c:pt idx="1885">
                  <c:v>193.8</c:v>
                </c:pt>
                <c:pt idx="1886">
                  <c:v>193.9</c:v>
                </c:pt>
                <c:pt idx="1887">
                  <c:v>194</c:v>
                </c:pt>
                <c:pt idx="1888">
                  <c:v>194.1</c:v>
                </c:pt>
                <c:pt idx="1889">
                  <c:v>194.2</c:v>
                </c:pt>
                <c:pt idx="1890">
                  <c:v>194.3</c:v>
                </c:pt>
                <c:pt idx="1891">
                  <c:v>194.4</c:v>
                </c:pt>
                <c:pt idx="1892">
                  <c:v>194.5</c:v>
                </c:pt>
                <c:pt idx="1893">
                  <c:v>194.6</c:v>
                </c:pt>
                <c:pt idx="1894">
                  <c:v>194.7</c:v>
                </c:pt>
                <c:pt idx="1895">
                  <c:v>194.8</c:v>
                </c:pt>
                <c:pt idx="1896">
                  <c:v>194.9</c:v>
                </c:pt>
                <c:pt idx="1897">
                  <c:v>195</c:v>
                </c:pt>
                <c:pt idx="1898">
                  <c:v>195.1</c:v>
                </c:pt>
                <c:pt idx="1899">
                  <c:v>195.2</c:v>
                </c:pt>
                <c:pt idx="1900">
                  <c:v>195.3</c:v>
                </c:pt>
                <c:pt idx="1901">
                  <c:v>195.4</c:v>
                </c:pt>
                <c:pt idx="1902">
                  <c:v>195.5</c:v>
                </c:pt>
                <c:pt idx="1903">
                  <c:v>195.6</c:v>
                </c:pt>
                <c:pt idx="1904">
                  <c:v>195.7</c:v>
                </c:pt>
                <c:pt idx="1905">
                  <c:v>195.8</c:v>
                </c:pt>
                <c:pt idx="1906">
                  <c:v>195.9</c:v>
                </c:pt>
                <c:pt idx="1907">
                  <c:v>196</c:v>
                </c:pt>
                <c:pt idx="1908">
                  <c:v>196.1</c:v>
                </c:pt>
                <c:pt idx="1909">
                  <c:v>196.2</c:v>
                </c:pt>
                <c:pt idx="1910">
                  <c:v>196.3</c:v>
                </c:pt>
                <c:pt idx="1911">
                  <c:v>196.4</c:v>
                </c:pt>
                <c:pt idx="1912">
                  <c:v>196.5</c:v>
                </c:pt>
                <c:pt idx="1913">
                  <c:v>196.6</c:v>
                </c:pt>
                <c:pt idx="1914">
                  <c:v>196.7</c:v>
                </c:pt>
                <c:pt idx="1915">
                  <c:v>196.8</c:v>
                </c:pt>
                <c:pt idx="1916">
                  <c:v>196.9</c:v>
                </c:pt>
                <c:pt idx="1917">
                  <c:v>197</c:v>
                </c:pt>
                <c:pt idx="1918">
                  <c:v>197.1</c:v>
                </c:pt>
                <c:pt idx="1919">
                  <c:v>197.2</c:v>
                </c:pt>
                <c:pt idx="1920">
                  <c:v>197.3</c:v>
                </c:pt>
                <c:pt idx="1921">
                  <c:v>197.4</c:v>
                </c:pt>
                <c:pt idx="1922">
                  <c:v>197.5</c:v>
                </c:pt>
                <c:pt idx="1923">
                  <c:v>197.6</c:v>
                </c:pt>
                <c:pt idx="1924">
                  <c:v>197.7</c:v>
                </c:pt>
                <c:pt idx="1925">
                  <c:v>197.8</c:v>
                </c:pt>
                <c:pt idx="1926">
                  <c:v>197.9</c:v>
                </c:pt>
                <c:pt idx="1927">
                  <c:v>198</c:v>
                </c:pt>
                <c:pt idx="1928">
                  <c:v>198.1</c:v>
                </c:pt>
                <c:pt idx="1929">
                  <c:v>198.2</c:v>
                </c:pt>
                <c:pt idx="1930">
                  <c:v>198.3</c:v>
                </c:pt>
                <c:pt idx="1931">
                  <c:v>198.4</c:v>
                </c:pt>
                <c:pt idx="1932">
                  <c:v>198.5</c:v>
                </c:pt>
                <c:pt idx="1933">
                  <c:v>198.6</c:v>
                </c:pt>
                <c:pt idx="1934">
                  <c:v>198.7</c:v>
                </c:pt>
                <c:pt idx="1935">
                  <c:v>198.8</c:v>
                </c:pt>
                <c:pt idx="1936">
                  <c:v>198.9</c:v>
                </c:pt>
                <c:pt idx="1937">
                  <c:v>199</c:v>
                </c:pt>
                <c:pt idx="1938">
                  <c:v>199.1</c:v>
                </c:pt>
                <c:pt idx="1939">
                  <c:v>199.2</c:v>
                </c:pt>
                <c:pt idx="1940">
                  <c:v>199.3</c:v>
                </c:pt>
                <c:pt idx="1941">
                  <c:v>199.4</c:v>
                </c:pt>
                <c:pt idx="1942">
                  <c:v>199.5</c:v>
                </c:pt>
                <c:pt idx="1943">
                  <c:v>199.6</c:v>
                </c:pt>
                <c:pt idx="1944">
                  <c:v>199.7</c:v>
                </c:pt>
                <c:pt idx="1945">
                  <c:v>199.8</c:v>
                </c:pt>
                <c:pt idx="1946">
                  <c:v>199.9</c:v>
                </c:pt>
                <c:pt idx="1947">
                  <c:v>200</c:v>
                </c:pt>
                <c:pt idx="1948">
                  <c:v>200.1</c:v>
                </c:pt>
                <c:pt idx="1949">
                  <c:v>200.2</c:v>
                </c:pt>
                <c:pt idx="1950">
                  <c:v>200.3</c:v>
                </c:pt>
                <c:pt idx="1951">
                  <c:v>200.4</c:v>
                </c:pt>
                <c:pt idx="1952">
                  <c:v>200.5</c:v>
                </c:pt>
                <c:pt idx="1953">
                  <c:v>200.6</c:v>
                </c:pt>
                <c:pt idx="1954">
                  <c:v>200.7</c:v>
                </c:pt>
                <c:pt idx="1955">
                  <c:v>200.8</c:v>
                </c:pt>
                <c:pt idx="1956">
                  <c:v>200.9</c:v>
                </c:pt>
                <c:pt idx="1957">
                  <c:v>201</c:v>
                </c:pt>
                <c:pt idx="1958">
                  <c:v>201.1</c:v>
                </c:pt>
                <c:pt idx="1959">
                  <c:v>201.2</c:v>
                </c:pt>
                <c:pt idx="1960">
                  <c:v>201.3</c:v>
                </c:pt>
                <c:pt idx="1961">
                  <c:v>201.4</c:v>
                </c:pt>
                <c:pt idx="1962">
                  <c:v>201.5</c:v>
                </c:pt>
                <c:pt idx="1963">
                  <c:v>201.6</c:v>
                </c:pt>
                <c:pt idx="1964">
                  <c:v>201.7</c:v>
                </c:pt>
                <c:pt idx="1965">
                  <c:v>201.8</c:v>
                </c:pt>
                <c:pt idx="1966">
                  <c:v>201.9</c:v>
                </c:pt>
                <c:pt idx="1967">
                  <c:v>202</c:v>
                </c:pt>
                <c:pt idx="1968">
                  <c:v>202.1</c:v>
                </c:pt>
                <c:pt idx="1969">
                  <c:v>202.2</c:v>
                </c:pt>
                <c:pt idx="1970">
                  <c:v>202.3</c:v>
                </c:pt>
                <c:pt idx="1971">
                  <c:v>202.4</c:v>
                </c:pt>
                <c:pt idx="1972">
                  <c:v>202.5</c:v>
                </c:pt>
                <c:pt idx="1973">
                  <c:v>202.6</c:v>
                </c:pt>
                <c:pt idx="1974">
                  <c:v>202.7</c:v>
                </c:pt>
                <c:pt idx="1975">
                  <c:v>202.8</c:v>
                </c:pt>
                <c:pt idx="1976">
                  <c:v>202.9</c:v>
                </c:pt>
                <c:pt idx="1977">
                  <c:v>203</c:v>
                </c:pt>
                <c:pt idx="1978">
                  <c:v>203.1</c:v>
                </c:pt>
                <c:pt idx="1979">
                  <c:v>203.2</c:v>
                </c:pt>
                <c:pt idx="1980">
                  <c:v>203.3</c:v>
                </c:pt>
                <c:pt idx="1981">
                  <c:v>203.4</c:v>
                </c:pt>
                <c:pt idx="1982">
                  <c:v>203.5</c:v>
                </c:pt>
                <c:pt idx="1983">
                  <c:v>203.6</c:v>
                </c:pt>
                <c:pt idx="1984">
                  <c:v>203.7</c:v>
                </c:pt>
                <c:pt idx="1985">
                  <c:v>203.8</c:v>
                </c:pt>
                <c:pt idx="1986">
                  <c:v>203.9</c:v>
                </c:pt>
                <c:pt idx="1987">
                  <c:v>204</c:v>
                </c:pt>
                <c:pt idx="1988">
                  <c:v>204.1</c:v>
                </c:pt>
                <c:pt idx="1989">
                  <c:v>204.2</c:v>
                </c:pt>
                <c:pt idx="1990">
                  <c:v>204.3</c:v>
                </c:pt>
                <c:pt idx="1991">
                  <c:v>204.4</c:v>
                </c:pt>
                <c:pt idx="1992">
                  <c:v>204.5</c:v>
                </c:pt>
                <c:pt idx="1993">
                  <c:v>204.6</c:v>
                </c:pt>
                <c:pt idx="1994">
                  <c:v>204.7</c:v>
                </c:pt>
                <c:pt idx="1995">
                  <c:v>204.8</c:v>
                </c:pt>
                <c:pt idx="1996">
                  <c:v>204.9</c:v>
                </c:pt>
                <c:pt idx="1997">
                  <c:v>205</c:v>
                </c:pt>
                <c:pt idx="1998">
                  <c:v>205.1</c:v>
                </c:pt>
                <c:pt idx="1999">
                  <c:v>205.2</c:v>
                </c:pt>
                <c:pt idx="2000">
                  <c:v>205.3</c:v>
                </c:pt>
                <c:pt idx="2001">
                  <c:v>205.4</c:v>
                </c:pt>
                <c:pt idx="2002">
                  <c:v>205.5</c:v>
                </c:pt>
                <c:pt idx="2003">
                  <c:v>205.6</c:v>
                </c:pt>
                <c:pt idx="2004">
                  <c:v>205.7</c:v>
                </c:pt>
                <c:pt idx="2005">
                  <c:v>205.8</c:v>
                </c:pt>
                <c:pt idx="2006">
                  <c:v>205.9</c:v>
                </c:pt>
                <c:pt idx="2007">
                  <c:v>206</c:v>
                </c:pt>
                <c:pt idx="2008">
                  <c:v>206.1</c:v>
                </c:pt>
                <c:pt idx="2009">
                  <c:v>206.2</c:v>
                </c:pt>
                <c:pt idx="2010">
                  <c:v>206.3</c:v>
                </c:pt>
                <c:pt idx="2011">
                  <c:v>206.4</c:v>
                </c:pt>
                <c:pt idx="2012">
                  <c:v>206.5</c:v>
                </c:pt>
                <c:pt idx="2013">
                  <c:v>206.6</c:v>
                </c:pt>
                <c:pt idx="2014">
                  <c:v>206.7</c:v>
                </c:pt>
                <c:pt idx="2015">
                  <c:v>206.8</c:v>
                </c:pt>
                <c:pt idx="2016">
                  <c:v>206.9</c:v>
                </c:pt>
                <c:pt idx="2017">
                  <c:v>207</c:v>
                </c:pt>
                <c:pt idx="2018">
                  <c:v>207.1</c:v>
                </c:pt>
                <c:pt idx="2019">
                  <c:v>207.2</c:v>
                </c:pt>
                <c:pt idx="2020">
                  <c:v>207.3</c:v>
                </c:pt>
                <c:pt idx="2021">
                  <c:v>207.4</c:v>
                </c:pt>
                <c:pt idx="2022">
                  <c:v>207.5</c:v>
                </c:pt>
                <c:pt idx="2023">
                  <c:v>207.6</c:v>
                </c:pt>
                <c:pt idx="2024">
                  <c:v>207.7</c:v>
                </c:pt>
                <c:pt idx="2025">
                  <c:v>207.8</c:v>
                </c:pt>
                <c:pt idx="2026">
                  <c:v>207.9</c:v>
                </c:pt>
                <c:pt idx="2027">
                  <c:v>208</c:v>
                </c:pt>
                <c:pt idx="2028">
                  <c:v>208.1</c:v>
                </c:pt>
                <c:pt idx="2029">
                  <c:v>208.2</c:v>
                </c:pt>
                <c:pt idx="2030">
                  <c:v>208.3</c:v>
                </c:pt>
                <c:pt idx="2031">
                  <c:v>208.4</c:v>
                </c:pt>
                <c:pt idx="2032">
                  <c:v>208.5</c:v>
                </c:pt>
                <c:pt idx="2033">
                  <c:v>208.6</c:v>
                </c:pt>
                <c:pt idx="2034">
                  <c:v>208.7</c:v>
                </c:pt>
                <c:pt idx="2035">
                  <c:v>208.8</c:v>
                </c:pt>
                <c:pt idx="2036">
                  <c:v>208.9</c:v>
                </c:pt>
                <c:pt idx="2037">
                  <c:v>209</c:v>
                </c:pt>
                <c:pt idx="2038">
                  <c:v>209.1</c:v>
                </c:pt>
                <c:pt idx="2039">
                  <c:v>209.2</c:v>
                </c:pt>
                <c:pt idx="2040">
                  <c:v>209.3</c:v>
                </c:pt>
                <c:pt idx="2041">
                  <c:v>209.4</c:v>
                </c:pt>
                <c:pt idx="2042">
                  <c:v>209.5</c:v>
                </c:pt>
                <c:pt idx="2043">
                  <c:v>209.6</c:v>
                </c:pt>
                <c:pt idx="2044">
                  <c:v>209.7</c:v>
                </c:pt>
                <c:pt idx="2045">
                  <c:v>209.8</c:v>
                </c:pt>
                <c:pt idx="2046">
                  <c:v>209.9</c:v>
                </c:pt>
                <c:pt idx="2047">
                  <c:v>210</c:v>
                </c:pt>
                <c:pt idx="2048">
                  <c:v>210.1</c:v>
                </c:pt>
                <c:pt idx="2049">
                  <c:v>210.2</c:v>
                </c:pt>
                <c:pt idx="2050">
                  <c:v>210.3</c:v>
                </c:pt>
                <c:pt idx="2051">
                  <c:v>210.4</c:v>
                </c:pt>
                <c:pt idx="2052">
                  <c:v>210.5</c:v>
                </c:pt>
                <c:pt idx="2053">
                  <c:v>210.6</c:v>
                </c:pt>
                <c:pt idx="2054">
                  <c:v>210.7</c:v>
                </c:pt>
                <c:pt idx="2055">
                  <c:v>210.8</c:v>
                </c:pt>
                <c:pt idx="2056">
                  <c:v>210.9</c:v>
                </c:pt>
                <c:pt idx="2057">
                  <c:v>211</c:v>
                </c:pt>
                <c:pt idx="2058">
                  <c:v>211.1</c:v>
                </c:pt>
                <c:pt idx="2059">
                  <c:v>211.2</c:v>
                </c:pt>
                <c:pt idx="2060">
                  <c:v>211.3</c:v>
                </c:pt>
                <c:pt idx="2061">
                  <c:v>211.4</c:v>
                </c:pt>
                <c:pt idx="2062">
                  <c:v>211.5</c:v>
                </c:pt>
                <c:pt idx="2063">
                  <c:v>211.6</c:v>
                </c:pt>
                <c:pt idx="2064">
                  <c:v>211.7</c:v>
                </c:pt>
                <c:pt idx="2065">
                  <c:v>211.8</c:v>
                </c:pt>
                <c:pt idx="2066">
                  <c:v>211.9</c:v>
                </c:pt>
                <c:pt idx="2067">
                  <c:v>212</c:v>
                </c:pt>
                <c:pt idx="2068">
                  <c:v>212.1</c:v>
                </c:pt>
                <c:pt idx="2069">
                  <c:v>212.2</c:v>
                </c:pt>
                <c:pt idx="2070">
                  <c:v>212.3</c:v>
                </c:pt>
                <c:pt idx="2071">
                  <c:v>212.4</c:v>
                </c:pt>
                <c:pt idx="2072">
                  <c:v>212.5</c:v>
                </c:pt>
                <c:pt idx="2073">
                  <c:v>212.6</c:v>
                </c:pt>
                <c:pt idx="2074">
                  <c:v>212.7</c:v>
                </c:pt>
                <c:pt idx="2075">
                  <c:v>212.8</c:v>
                </c:pt>
                <c:pt idx="2076">
                  <c:v>212.9</c:v>
                </c:pt>
                <c:pt idx="2077">
                  <c:v>213</c:v>
                </c:pt>
                <c:pt idx="2078">
                  <c:v>213.1</c:v>
                </c:pt>
                <c:pt idx="2079">
                  <c:v>213.2</c:v>
                </c:pt>
                <c:pt idx="2080">
                  <c:v>213.3</c:v>
                </c:pt>
                <c:pt idx="2081">
                  <c:v>213.4</c:v>
                </c:pt>
                <c:pt idx="2082">
                  <c:v>213.5</c:v>
                </c:pt>
                <c:pt idx="2083">
                  <c:v>213.6</c:v>
                </c:pt>
                <c:pt idx="2084">
                  <c:v>213.7</c:v>
                </c:pt>
                <c:pt idx="2085">
                  <c:v>213.8</c:v>
                </c:pt>
                <c:pt idx="2086">
                  <c:v>213.9</c:v>
                </c:pt>
                <c:pt idx="2087">
                  <c:v>214</c:v>
                </c:pt>
                <c:pt idx="2088">
                  <c:v>214.1</c:v>
                </c:pt>
                <c:pt idx="2089">
                  <c:v>214.2</c:v>
                </c:pt>
                <c:pt idx="2090">
                  <c:v>214.3</c:v>
                </c:pt>
                <c:pt idx="2091">
                  <c:v>214.4</c:v>
                </c:pt>
                <c:pt idx="2092">
                  <c:v>214.5</c:v>
                </c:pt>
                <c:pt idx="2093">
                  <c:v>214.6</c:v>
                </c:pt>
                <c:pt idx="2094">
                  <c:v>214.7</c:v>
                </c:pt>
                <c:pt idx="2095">
                  <c:v>214.8</c:v>
                </c:pt>
                <c:pt idx="2096">
                  <c:v>214.9</c:v>
                </c:pt>
                <c:pt idx="2097">
                  <c:v>215</c:v>
                </c:pt>
                <c:pt idx="2098">
                  <c:v>215.1</c:v>
                </c:pt>
                <c:pt idx="2099">
                  <c:v>215.2</c:v>
                </c:pt>
                <c:pt idx="2100">
                  <c:v>215.3</c:v>
                </c:pt>
                <c:pt idx="2101">
                  <c:v>215.4</c:v>
                </c:pt>
                <c:pt idx="2102">
                  <c:v>215.5</c:v>
                </c:pt>
                <c:pt idx="2103">
                  <c:v>215.6</c:v>
                </c:pt>
                <c:pt idx="2104">
                  <c:v>215.7</c:v>
                </c:pt>
                <c:pt idx="2105">
                  <c:v>215.8</c:v>
                </c:pt>
                <c:pt idx="2106">
                  <c:v>215.9</c:v>
                </c:pt>
                <c:pt idx="2107">
                  <c:v>216</c:v>
                </c:pt>
                <c:pt idx="2108">
                  <c:v>216.1</c:v>
                </c:pt>
                <c:pt idx="2109">
                  <c:v>216.2</c:v>
                </c:pt>
                <c:pt idx="2110">
                  <c:v>216.3</c:v>
                </c:pt>
                <c:pt idx="2111">
                  <c:v>216.4</c:v>
                </c:pt>
                <c:pt idx="2112">
                  <c:v>216.5</c:v>
                </c:pt>
                <c:pt idx="2113">
                  <c:v>216.6</c:v>
                </c:pt>
                <c:pt idx="2114">
                  <c:v>216.7</c:v>
                </c:pt>
                <c:pt idx="2115">
                  <c:v>216.8</c:v>
                </c:pt>
                <c:pt idx="2116">
                  <c:v>216.9</c:v>
                </c:pt>
                <c:pt idx="2117">
                  <c:v>217</c:v>
                </c:pt>
                <c:pt idx="2118">
                  <c:v>217.1</c:v>
                </c:pt>
                <c:pt idx="2119">
                  <c:v>217.2</c:v>
                </c:pt>
                <c:pt idx="2120">
                  <c:v>217.3</c:v>
                </c:pt>
                <c:pt idx="2121">
                  <c:v>217.4</c:v>
                </c:pt>
                <c:pt idx="2122">
                  <c:v>217.5</c:v>
                </c:pt>
                <c:pt idx="2123">
                  <c:v>217.6</c:v>
                </c:pt>
                <c:pt idx="2124">
                  <c:v>217.7</c:v>
                </c:pt>
                <c:pt idx="2125">
                  <c:v>217.8</c:v>
                </c:pt>
                <c:pt idx="2126">
                  <c:v>217.9</c:v>
                </c:pt>
                <c:pt idx="2127">
                  <c:v>218</c:v>
                </c:pt>
                <c:pt idx="2128">
                  <c:v>218.1</c:v>
                </c:pt>
                <c:pt idx="2129">
                  <c:v>218.2</c:v>
                </c:pt>
                <c:pt idx="2130">
                  <c:v>218.3</c:v>
                </c:pt>
                <c:pt idx="2131">
                  <c:v>218.4</c:v>
                </c:pt>
                <c:pt idx="2132">
                  <c:v>218.5</c:v>
                </c:pt>
                <c:pt idx="2133">
                  <c:v>218.6</c:v>
                </c:pt>
                <c:pt idx="2134">
                  <c:v>218.7</c:v>
                </c:pt>
                <c:pt idx="2135">
                  <c:v>218.8</c:v>
                </c:pt>
                <c:pt idx="2136">
                  <c:v>218.9</c:v>
                </c:pt>
                <c:pt idx="2137">
                  <c:v>219</c:v>
                </c:pt>
                <c:pt idx="2138">
                  <c:v>219.1</c:v>
                </c:pt>
                <c:pt idx="2139">
                  <c:v>219.2</c:v>
                </c:pt>
                <c:pt idx="2140">
                  <c:v>219.3</c:v>
                </c:pt>
                <c:pt idx="2141">
                  <c:v>219.4</c:v>
                </c:pt>
                <c:pt idx="2142">
                  <c:v>219.5</c:v>
                </c:pt>
                <c:pt idx="2143">
                  <c:v>219.6</c:v>
                </c:pt>
                <c:pt idx="2144">
                  <c:v>219.7</c:v>
                </c:pt>
                <c:pt idx="2145">
                  <c:v>219.8</c:v>
                </c:pt>
                <c:pt idx="2146">
                  <c:v>219.9</c:v>
                </c:pt>
                <c:pt idx="2147">
                  <c:v>220</c:v>
                </c:pt>
                <c:pt idx="2148">
                  <c:v>220.1</c:v>
                </c:pt>
                <c:pt idx="2149">
                  <c:v>220.2</c:v>
                </c:pt>
                <c:pt idx="2150">
                  <c:v>220.3</c:v>
                </c:pt>
                <c:pt idx="2151">
                  <c:v>220.4</c:v>
                </c:pt>
                <c:pt idx="2152">
                  <c:v>220.5</c:v>
                </c:pt>
                <c:pt idx="2153">
                  <c:v>220.6</c:v>
                </c:pt>
                <c:pt idx="2154">
                  <c:v>220.7</c:v>
                </c:pt>
                <c:pt idx="2155">
                  <c:v>220.8</c:v>
                </c:pt>
                <c:pt idx="2156">
                  <c:v>220.9</c:v>
                </c:pt>
                <c:pt idx="2157">
                  <c:v>221</c:v>
                </c:pt>
                <c:pt idx="2158">
                  <c:v>221.1</c:v>
                </c:pt>
                <c:pt idx="2159">
                  <c:v>221.2</c:v>
                </c:pt>
                <c:pt idx="2160">
                  <c:v>221.3</c:v>
                </c:pt>
                <c:pt idx="2161">
                  <c:v>221.4</c:v>
                </c:pt>
                <c:pt idx="2162">
                  <c:v>221.5</c:v>
                </c:pt>
                <c:pt idx="2163">
                  <c:v>221.6</c:v>
                </c:pt>
                <c:pt idx="2164">
                  <c:v>221.7</c:v>
                </c:pt>
                <c:pt idx="2165">
                  <c:v>221.8</c:v>
                </c:pt>
                <c:pt idx="2166">
                  <c:v>221.9</c:v>
                </c:pt>
                <c:pt idx="2167">
                  <c:v>222</c:v>
                </c:pt>
                <c:pt idx="2168">
                  <c:v>222.1</c:v>
                </c:pt>
                <c:pt idx="2169">
                  <c:v>222.2</c:v>
                </c:pt>
                <c:pt idx="2170">
                  <c:v>222.3</c:v>
                </c:pt>
                <c:pt idx="2171">
                  <c:v>222.4</c:v>
                </c:pt>
                <c:pt idx="2172">
                  <c:v>222.5</c:v>
                </c:pt>
                <c:pt idx="2173">
                  <c:v>222.6</c:v>
                </c:pt>
                <c:pt idx="2174">
                  <c:v>222.7</c:v>
                </c:pt>
                <c:pt idx="2175">
                  <c:v>222.8</c:v>
                </c:pt>
                <c:pt idx="2176">
                  <c:v>222.9</c:v>
                </c:pt>
                <c:pt idx="2177">
                  <c:v>223</c:v>
                </c:pt>
                <c:pt idx="2178">
                  <c:v>223.1</c:v>
                </c:pt>
                <c:pt idx="2179">
                  <c:v>223.2</c:v>
                </c:pt>
                <c:pt idx="2180">
                  <c:v>223.3</c:v>
                </c:pt>
                <c:pt idx="2181">
                  <c:v>223.4</c:v>
                </c:pt>
                <c:pt idx="2182">
                  <c:v>223.5</c:v>
                </c:pt>
                <c:pt idx="2183">
                  <c:v>223.6</c:v>
                </c:pt>
                <c:pt idx="2184">
                  <c:v>223.7</c:v>
                </c:pt>
                <c:pt idx="2185">
                  <c:v>223.8</c:v>
                </c:pt>
                <c:pt idx="2186">
                  <c:v>223.9</c:v>
                </c:pt>
                <c:pt idx="2187">
                  <c:v>224</c:v>
                </c:pt>
                <c:pt idx="2188">
                  <c:v>224.1</c:v>
                </c:pt>
                <c:pt idx="2189">
                  <c:v>224.2</c:v>
                </c:pt>
                <c:pt idx="2190">
                  <c:v>224.3</c:v>
                </c:pt>
                <c:pt idx="2191">
                  <c:v>224.4</c:v>
                </c:pt>
                <c:pt idx="2192">
                  <c:v>224.5</c:v>
                </c:pt>
                <c:pt idx="2193">
                  <c:v>224.6</c:v>
                </c:pt>
                <c:pt idx="2194">
                  <c:v>224.7</c:v>
                </c:pt>
                <c:pt idx="2195">
                  <c:v>224.8</c:v>
                </c:pt>
                <c:pt idx="2196">
                  <c:v>224.9</c:v>
                </c:pt>
                <c:pt idx="2197">
                  <c:v>225</c:v>
                </c:pt>
                <c:pt idx="2198">
                  <c:v>225.1</c:v>
                </c:pt>
                <c:pt idx="2199">
                  <c:v>225.2</c:v>
                </c:pt>
                <c:pt idx="2200">
                  <c:v>225.3</c:v>
                </c:pt>
                <c:pt idx="2201">
                  <c:v>225.4</c:v>
                </c:pt>
                <c:pt idx="2202">
                  <c:v>225.5</c:v>
                </c:pt>
                <c:pt idx="2203">
                  <c:v>225.6</c:v>
                </c:pt>
                <c:pt idx="2204">
                  <c:v>225.7</c:v>
                </c:pt>
                <c:pt idx="2205">
                  <c:v>225.8</c:v>
                </c:pt>
                <c:pt idx="2206">
                  <c:v>225.9</c:v>
                </c:pt>
                <c:pt idx="2207">
                  <c:v>226</c:v>
                </c:pt>
                <c:pt idx="2208">
                  <c:v>226.1</c:v>
                </c:pt>
                <c:pt idx="2209">
                  <c:v>226.2</c:v>
                </c:pt>
                <c:pt idx="2210">
                  <c:v>226.3</c:v>
                </c:pt>
                <c:pt idx="2211">
                  <c:v>226.4</c:v>
                </c:pt>
                <c:pt idx="2212">
                  <c:v>226.5</c:v>
                </c:pt>
                <c:pt idx="2213">
                  <c:v>226.6</c:v>
                </c:pt>
                <c:pt idx="2214">
                  <c:v>226.7</c:v>
                </c:pt>
                <c:pt idx="2215">
                  <c:v>226.8</c:v>
                </c:pt>
                <c:pt idx="2216">
                  <c:v>226.9</c:v>
                </c:pt>
                <c:pt idx="2217">
                  <c:v>227</c:v>
                </c:pt>
                <c:pt idx="2218">
                  <c:v>227.1</c:v>
                </c:pt>
                <c:pt idx="2219">
                  <c:v>227.2</c:v>
                </c:pt>
                <c:pt idx="2220">
                  <c:v>227.3</c:v>
                </c:pt>
                <c:pt idx="2221">
                  <c:v>227.4</c:v>
                </c:pt>
                <c:pt idx="2222">
                  <c:v>227.5</c:v>
                </c:pt>
                <c:pt idx="2223">
                  <c:v>227.6</c:v>
                </c:pt>
                <c:pt idx="2224">
                  <c:v>227.7</c:v>
                </c:pt>
                <c:pt idx="2225">
                  <c:v>227.8</c:v>
                </c:pt>
                <c:pt idx="2226">
                  <c:v>227.9</c:v>
                </c:pt>
                <c:pt idx="2227">
                  <c:v>228</c:v>
                </c:pt>
                <c:pt idx="2228">
                  <c:v>228.1</c:v>
                </c:pt>
                <c:pt idx="2229">
                  <c:v>228.2</c:v>
                </c:pt>
                <c:pt idx="2230">
                  <c:v>228.3</c:v>
                </c:pt>
                <c:pt idx="2231">
                  <c:v>228.4</c:v>
                </c:pt>
                <c:pt idx="2232">
                  <c:v>228.5</c:v>
                </c:pt>
                <c:pt idx="2233">
                  <c:v>228.6</c:v>
                </c:pt>
                <c:pt idx="2234">
                  <c:v>228.7</c:v>
                </c:pt>
                <c:pt idx="2235">
                  <c:v>228.8</c:v>
                </c:pt>
                <c:pt idx="2236">
                  <c:v>228.9</c:v>
                </c:pt>
                <c:pt idx="2237">
                  <c:v>229</c:v>
                </c:pt>
                <c:pt idx="2238">
                  <c:v>229.1</c:v>
                </c:pt>
                <c:pt idx="2239">
                  <c:v>229.2</c:v>
                </c:pt>
                <c:pt idx="2240">
                  <c:v>229.3</c:v>
                </c:pt>
                <c:pt idx="2241">
                  <c:v>229.4</c:v>
                </c:pt>
                <c:pt idx="2242">
                  <c:v>229.5</c:v>
                </c:pt>
                <c:pt idx="2243">
                  <c:v>229.6</c:v>
                </c:pt>
                <c:pt idx="2244">
                  <c:v>229.7</c:v>
                </c:pt>
                <c:pt idx="2245">
                  <c:v>229.8</c:v>
                </c:pt>
                <c:pt idx="2246">
                  <c:v>229.9</c:v>
                </c:pt>
                <c:pt idx="2247">
                  <c:v>230</c:v>
                </c:pt>
                <c:pt idx="2248">
                  <c:v>230.1</c:v>
                </c:pt>
                <c:pt idx="2249">
                  <c:v>230.2</c:v>
                </c:pt>
                <c:pt idx="2250">
                  <c:v>230.3</c:v>
                </c:pt>
                <c:pt idx="2251">
                  <c:v>230.4</c:v>
                </c:pt>
                <c:pt idx="2252">
                  <c:v>230.5</c:v>
                </c:pt>
                <c:pt idx="2253">
                  <c:v>230.6</c:v>
                </c:pt>
                <c:pt idx="2254">
                  <c:v>230.7</c:v>
                </c:pt>
                <c:pt idx="2255">
                  <c:v>230.8</c:v>
                </c:pt>
                <c:pt idx="2256">
                  <c:v>230.9</c:v>
                </c:pt>
                <c:pt idx="2257">
                  <c:v>231</c:v>
                </c:pt>
                <c:pt idx="2258">
                  <c:v>231.1</c:v>
                </c:pt>
                <c:pt idx="2259">
                  <c:v>231.2</c:v>
                </c:pt>
                <c:pt idx="2260">
                  <c:v>231.3</c:v>
                </c:pt>
                <c:pt idx="2261">
                  <c:v>231.4</c:v>
                </c:pt>
                <c:pt idx="2262">
                  <c:v>231.5</c:v>
                </c:pt>
                <c:pt idx="2263">
                  <c:v>231.6</c:v>
                </c:pt>
                <c:pt idx="2264">
                  <c:v>231.7</c:v>
                </c:pt>
                <c:pt idx="2265">
                  <c:v>231.8</c:v>
                </c:pt>
                <c:pt idx="2266">
                  <c:v>231.9</c:v>
                </c:pt>
                <c:pt idx="2267">
                  <c:v>232</c:v>
                </c:pt>
                <c:pt idx="2268">
                  <c:v>232.1</c:v>
                </c:pt>
                <c:pt idx="2269">
                  <c:v>232.2</c:v>
                </c:pt>
                <c:pt idx="2270">
                  <c:v>232.3</c:v>
                </c:pt>
                <c:pt idx="2271">
                  <c:v>232.4</c:v>
                </c:pt>
                <c:pt idx="2272">
                  <c:v>232.5</c:v>
                </c:pt>
                <c:pt idx="2273">
                  <c:v>232.6</c:v>
                </c:pt>
                <c:pt idx="2274">
                  <c:v>232.7</c:v>
                </c:pt>
                <c:pt idx="2275">
                  <c:v>232.8</c:v>
                </c:pt>
                <c:pt idx="2276">
                  <c:v>232.9</c:v>
                </c:pt>
                <c:pt idx="2277">
                  <c:v>233</c:v>
                </c:pt>
                <c:pt idx="2278">
                  <c:v>233.1</c:v>
                </c:pt>
                <c:pt idx="2279">
                  <c:v>233.2</c:v>
                </c:pt>
                <c:pt idx="2280">
                  <c:v>233.3</c:v>
                </c:pt>
                <c:pt idx="2281">
                  <c:v>233.4</c:v>
                </c:pt>
                <c:pt idx="2282">
                  <c:v>233.5</c:v>
                </c:pt>
                <c:pt idx="2283">
                  <c:v>233.6</c:v>
                </c:pt>
                <c:pt idx="2284">
                  <c:v>233.7</c:v>
                </c:pt>
                <c:pt idx="2285">
                  <c:v>233.8</c:v>
                </c:pt>
                <c:pt idx="2286">
                  <c:v>233.9</c:v>
                </c:pt>
                <c:pt idx="2287">
                  <c:v>234</c:v>
                </c:pt>
                <c:pt idx="2288">
                  <c:v>234.1</c:v>
                </c:pt>
                <c:pt idx="2289">
                  <c:v>234.2</c:v>
                </c:pt>
                <c:pt idx="2290">
                  <c:v>234.3</c:v>
                </c:pt>
                <c:pt idx="2291">
                  <c:v>234.4</c:v>
                </c:pt>
                <c:pt idx="2292">
                  <c:v>234.5</c:v>
                </c:pt>
                <c:pt idx="2293">
                  <c:v>234.6</c:v>
                </c:pt>
                <c:pt idx="2294">
                  <c:v>234.7</c:v>
                </c:pt>
                <c:pt idx="2295">
                  <c:v>234.8</c:v>
                </c:pt>
                <c:pt idx="2296">
                  <c:v>234.9</c:v>
                </c:pt>
                <c:pt idx="2297">
                  <c:v>235</c:v>
                </c:pt>
                <c:pt idx="2298">
                  <c:v>235.1</c:v>
                </c:pt>
                <c:pt idx="2299">
                  <c:v>235.2</c:v>
                </c:pt>
                <c:pt idx="2300">
                  <c:v>235.3</c:v>
                </c:pt>
                <c:pt idx="2301">
                  <c:v>235.4</c:v>
                </c:pt>
                <c:pt idx="2302">
                  <c:v>235.5</c:v>
                </c:pt>
                <c:pt idx="2303">
                  <c:v>235.6</c:v>
                </c:pt>
                <c:pt idx="2304">
                  <c:v>235.7</c:v>
                </c:pt>
                <c:pt idx="2305">
                  <c:v>235.8</c:v>
                </c:pt>
                <c:pt idx="2306">
                  <c:v>235.9</c:v>
                </c:pt>
                <c:pt idx="2307">
                  <c:v>236</c:v>
                </c:pt>
                <c:pt idx="2308">
                  <c:v>236.1</c:v>
                </c:pt>
                <c:pt idx="2309">
                  <c:v>236.2</c:v>
                </c:pt>
                <c:pt idx="2310">
                  <c:v>236.3</c:v>
                </c:pt>
                <c:pt idx="2311">
                  <c:v>236.4</c:v>
                </c:pt>
                <c:pt idx="2312">
                  <c:v>236.5</c:v>
                </c:pt>
                <c:pt idx="2313">
                  <c:v>236.6</c:v>
                </c:pt>
                <c:pt idx="2314">
                  <c:v>236.7</c:v>
                </c:pt>
                <c:pt idx="2315">
                  <c:v>236.8</c:v>
                </c:pt>
                <c:pt idx="2316">
                  <c:v>236.9</c:v>
                </c:pt>
                <c:pt idx="2317">
                  <c:v>237</c:v>
                </c:pt>
                <c:pt idx="2318">
                  <c:v>237.1</c:v>
                </c:pt>
                <c:pt idx="2319">
                  <c:v>237.2</c:v>
                </c:pt>
                <c:pt idx="2320">
                  <c:v>237.3</c:v>
                </c:pt>
                <c:pt idx="2321">
                  <c:v>237.4</c:v>
                </c:pt>
                <c:pt idx="2322">
                  <c:v>237.5</c:v>
                </c:pt>
                <c:pt idx="2323">
                  <c:v>237.6</c:v>
                </c:pt>
                <c:pt idx="2324">
                  <c:v>237.7</c:v>
                </c:pt>
                <c:pt idx="2325">
                  <c:v>237.8</c:v>
                </c:pt>
                <c:pt idx="2326">
                  <c:v>237.9</c:v>
                </c:pt>
                <c:pt idx="2327">
                  <c:v>238</c:v>
                </c:pt>
                <c:pt idx="2328">
                  <c:v>238.1</c:v>
                </c:pt>
                <c:pt idx="2329">
                  <c:v>238.2</c:v>
                </c:pt>
                <c:pt idx="2330">
                  <c:v>238.3</c:v>
                </c:pt>
                <c:pt idx="2331">
                  <c:v>238.4</c:v>
                </c:pt>
                <c:pt idx="2332">
                  <c:v>238.5</c:v>
                </c:pt>
                <c:pt idx="2333">
                  <c:v>238.6</c:v>
                </c:pt>
                <c:pt idx="2334">
                  <c:v>238.7</c:v>
                </c:pt>
                <c:pt idx="2335">
                  <c:v>238.8</c:v>
                </c:pt>
                <c:pt idx="2336">
                  <c:v>238.9</c:v>
                </c:pt>
                <c:pt idx="2337">
                  <c:v>239</c:v>
                </c:pt>
                <c:pt idx="2338">
                  <c:v>239.1</c:v>
                </c:pt>
                <c:pt idx="2339">
                  <c:v>239.2</c:v>
                </c:pt>
                <c:pt idx="2340">
                  <c:v>239.3</c:v>
                </c:pt>
                <c:pt idx="2341">
                  <c:v>239.4</c:v>
                </c:pt>
                <c:pt idx="2342">
                  <c:v>239.5</c:v>
                </c:pt>
                <c:pt idx="2343">
                  <c:v>239.6</c:v>
                </c:pt>
                <c:pt idx="2344">
                  <c:v>239.7</c:v>
                </c:pt>
                <c:pt idx="2345">
                  <c:v>239.8</c:v>
                </c:pt>
                <c:pt idx="2346">
                  <c:v>239.9</c:v>
                </c:pt>
                <c:pt idx="2347">
                  <c:v>240</c:v>
                </c:pt>
                <c:pt idx="2348">
                  <c:v>240.1</c:v>
                </c:pt>
                <c:pt idx="2349">
                  <c:v>240.2</c:v>
                </c:pt>
                <c:pt idx="2350">
                  <c:v>240.3</c:v>
                </c:pt>
                <c:pt idx="2351">
                  <c:v>240.4</c:v>
                </c:pt>
                <c:pt idx="2352">
                  <c:v>240.5</c:v>
                </c:pt>
                <c:pt idx="2353">
                  <c:v>240.6</c:v>
                </c:pt>
                <c:pt idx="2354">
                  <c:v>240.7</c:v>
                </c:pt>
                <c:pt idx="2355">
                  <c:v>240.8</c:v>
                </c:pt>
                <c:pt idx="2356">
                  <c:v>240.9</c:v>
                </c:pt>
                <c:pt idx="2357">
                  <c:v>241</c:v>
                </c:pt>
                <c:pt idx="2358">
                  <c:v>241.1</c:v>
                </c:pt>
                <c:pt idx="2359">
                  <c:v>241.2</c:v>
                </c:pt>
                <c:pt idx="2360">
                  <c:v>241.3</c:v>
                </c:pt>
                <c:pt idx="2361">
                  <c:v>241.4</c:v>
                </c:pt>
                <c:pt idx="2362">
                  <c:v>241.5</c:v>
                </c:pt>
                <c:pt idx="2363">
                  <c:v>241.6</c:v>
                </c:pt>
                <c:pt idx="2364">
                  <c:v>241.7</c:v>
                </c:pt>
                <c:pt idx="2365">
                  <c:v>241.8</c:v>
                </c:pt>
                <c:pt idx="2366">
                  <c:v>241.9</c:v>
                </c:pt>
                <c:pt idx="2367">
                  <c:v>242</c:v>
                </c:pt>
                <c:pt idx="2368">
                  <c:v>242.1</c:v>
                </c:pt>
                <c:pt idx="2369">
                  <c:v>242.2</c:v>
                </c:pt>
                <c:pt idx="2370">
                  <c:v>242.3</c:v>
                </c:pt>
                <c:pt idx="2371">
                  <c:v>242.4</c:v>
                </c:pt>
                <c:pt idx="2372">
                  <c:v>242.5</c:v>
                </c:pt>
                <c:pt idx="2373">
                  <c:v>242.6</c:v>
                </c:pt>
                <c:pt idx="2374">
                  <c:v>242.7</c:v>
                </c:pt>
                <c:pt idx="2375">
                  <c:v>242.8</c:v>
                </c:pt>
                <c:pt idx="2376">
                  <c:v>242.9</c:v>
                </c:pt>
                <c:pt idx="2377">
                  <c:v>243</c:v>
                </c:pt>
                <c:pt idx="2378">
                  <c:v>243.1</c:v>
                </c:pt>
                <c:pt idx="2379">
                  <c:v>243.2</c:v>
                </c:pt>
                <c:pt idx="2380">
                  <c:v>243.3</c:v>
                </c:pt>
                <c:pt idx="2381">
                  <c:v>243.4</c:v>
                </c:pt>
                <c:pt idx="2382">
                  <c:v>243.5</c:v>
                </c:pt>
                <c:pt idx="2383">
                  <c:v>243.6</c:v>
                </c:pt>
                <c:pt idx="2384">
                  <c:v>243.7</c:v>
                </c:pt>
                <c:pt idx="2385">
                  <c:v>243.8</c:v>
                </c:pt>
                <c:pt idx="2386">
                  <c:v>243.9</c:v>
                </c:pt>
                <c:pt idx="2387">
                  <c:v>244</c:v>
                </c:pt>
                <c:pt idx="2388">
                  <c:v>244.1</c:v>
                </c:pt>
                <c:pt idx="2389">
                  <c:v>244.2</c:v>
                </c:pt>
                <c:pt idx="2390">
                  <c:v>244.3</c:v>
                </c:pt>
                <c:pt idx="2391">
                  <c:v>244.4</c:v>
                </c:pt>
                <c:pt idx="2392">
                  <c:v>244.5</c:v>
                </c:pt>
                <c:pt idx="2393">
                  <c:v>244.6</c:v>
                </c:pt>
                <c:pt idx="2394">
                  <c:v>244.7</c:v>
                </c:pt>
                <c:pt idx="2395">
                  <c:v>244.8</c:v>
                </c:pt>
                <c:pt idx="2396">
                  <c:v>244.9</c:v>
                </c:pt>
                <c:pt idx="2397">
                  <c:v>245</c:v>
                </c:pt>
                <c:pt idx="2398">
                  <c:v>245.1</c:v>
                </c:pt>
                <c:pt idx="2399">
                  <c:v>245.2</c:v>
                </c:pt>
                <c:pt idx="2400">
                  <c:v>245.3</c:v>
                </c:pt>
                <c:pt idx="2401">
                  <c:v>245.4</c:v>
                </c:pt>
                <c:pt idx="2402">
                  <c:v>245.5</c:v>
                </c:pt>
                <c:pt idx="2403">
                  <c:v>245.6</c:v>
                </c:pt>
                <c:pt idx="2404">
                  <c:v>245.7</c:v>
                </c:pt>
                <c:pt idx="2405">
                  <c:v>245.8</c:v>
                </c:pt>
                <c:pt idx="2406">
                  <c:v>245.9</c:v>
                </c:pt>
                <c:pt idx="2407">
                  <c:v>246</c:v>
                </c:pt>
                <c:pt idx="2408">
                  <c:v>246.1</c:v>
                </c:pt>
                <c:pt idx="2409">
                  <c:v>246.2</c:v>
                </c:pt>
                <c:pt idx="2410">
                  <c:v>246.3</c:v>
                </c:pt>
                <c:pt idx="2411">
                  <c:v>246.4</c:v>
                </c:pt>
                <c:pt idx="2412">
                  <c:v>246.5</c:v>
                </c:pt>
                <c:pt idx="2413">
                  <c:v>246.6</c:v>
                </c:pt>
                <c:pt idx="2414">
                  <c:v>246.7</c:v>
                </c:pt>
                <c:pt idx="2415">
                  <c:v>246.8</c:v>
                </c:pt>
                <c:pt idx="2416">
                  <c:v>246.9</c:v>
                </c:pt>
                <c:pt idx="2417">
                  <c:v>247</c:v>
                </c:pt>
                <c:pt idx="2418">
                  <c:v>247.1</c:v>
                </c:pt>
                <c:pt idx="2419">
                  <c:v>247.2</c:v>
                </c:pt>
                <c:pt idx="2420">
                  <c:v>247.3</c:v>
                </c:pt>
                <c:pt idx="2421">
                  <c:v>247.4</c:v>
                </c:pt>
                <c:pt idx="2422">
                  <c:v>247.5</c:v>
                </c:pt>
                <c:pt idx="2423">
                  <c:v>247.6</c:v>
                </c:pt>
                <c:pt idx="2424">
                  <c:v>247.7</c:v>
                </c:pt>
                <c:pt idx="2425">
                  <c:v>247.8</c:v>
                </c:pt>
                <c:pt idx="2426">
                  <c:v>247.9</c:v>
                </c:pt>
                <c:pt idx="2427">
                  <c:v>248</c:v>
                </c:pt>
                <c:pt idx="2428">
                  <c:v>248.1</c:v>
                </c:pt>
                <c:pt idx="2429">
                  <c:v>248.2</c:v>
                </c:pt>
                <c:pt idx="2430">
                  <c:v>248.3</c:v>
                </c:pt>
                <c:pt idx="2431">
                  <c:v>248.4</c:v>
                </c:pt>
                <c:pt idx="2432">
                  <c:v>248.5</c:v>
                </c:pt>
                <c:pt idx="2433">
                  <c:v>248.6</c:v>
                </c:pt>
                <c:pt idx="2434">
                  <c:v>248.7</c:v>
                </c:pt>
                <c:pt idx="2435">
                  <c:v>248.8</c:v>
                </c:pt>
                <c:pt idx="2436">
                  <c:v>248.9</c:v>
                </c:pt>
                <c:pt idx="2437">
                  <c:v>249</c:v>
                </c:pt>
                <c:pt idx="2438">
                  <c:v>249.1</c:v>
                </c:pt>
                <c:pt idx="2439">
                  <c:v>249.2</c:v>
                </c:pt>
                <c:pt idx="2440">
                  <c:v>249.3</c:v>
                </c:pt>
                <c:pt idx="2441">
                  <c:v>249.4</c:v>
                </c:pt>
                <c:pt idx="2442">
                  <c:v>249.5</c:v>
                </c:pt>
                <c:pt idx="2443">
                  <c:v>249.6</c:v>
                </c:pt>
                <c:pt idx="2444">
                  <c:v>249.7</c:v>
                </c:pt>
                <c:pt idx="2445">
                  <c:v>249.8</c:v>
                </c:pt>
                <c:pt idx="2446">
                  <c:v>249.9</c:v>
                </c:pt>
                <c:pt idx="2447">
                  <c:v>250</c:v>
                </c:pt>
                <c:pt idx="2448">
                  <c:v>250.1</c:v>
                </c:pt>
                <c:pt idx="2449">
                  <c:v>250.2</c:v>
                </c:pt>
                <c:pt idx="2450">
                  <c:v>250.3</c:v>
                </c:pt>
                <c:pt idx="2451">
                  <c:v>250.4</c:v>
                </c:pt>
                <c:pt idx="2452">
                  <c:v>250.5</c:v>
                </c:pt>
                <c:pt idx="2453">
                  <c:v>250.6</c:v>
                </c:pt>
                <c:pt idx="2454">
                  <c:v>250.7</c:v>
                </c:pt>
                <c:pt idx="2455">
                  <c:v>250.8</c:v>
                </c:pt>
                <c:pt idx="2456">
                  <c:v>250.9</c:v>
                </c:pt>
                <c:pt idx="2457">
                  <c:v>251</c:v>
                </c:pt>
                <c:pt idx="2458">
                  <c:v>251.1</c:v>
                </c:pt>
                <c:pt idx="2459">
                  <c:v>251.2</c:v>
                </c:pt>
                <c:pt idx="2460">
                  <c:v>251.3</c:v>
                </c:pt>
                <c:pt idx="2461">
                  <c:v>251.4</c:v>
                </c:pt>
                <c:pt idx="2462">
                  <c:v>251.5</c:v>
                </c:pt>
                <c:pt idx="2463">
                  <c:v>251.6</c:v>
                </c:pt>
                <c:pt idx="2464">
                  <c:v>251.7</c:v>
                </c:pt>
                <c:pt idx="2465">
                  <c:v>251.8</c:v>
                </c:pt>
                <c:pt idx="2466">
                  <c:v>251.9</c:v>
                </c:pt>
                <c:pt idx="2467">
                  <c:v>252</c:v>
                </c:pt>
                <c:pt idx="2468">
                  <c:v>252.1</c:v>
                </c:pt>
                <c:pt idx="2469">
                  <c:v>252.2</c:v>
                </c:pt>
                <c:pt idx="2470">
                  <c:v>252.3</c:v>
                </c:pt>
                <c:pt idx="2471">
                  <c:v>252.4</c:v>
                </c:pt>
                <c:pt idx="2472">
                  <c:v>252.5</c:v>
                </c:pt>
                <c:pt idx="2473">
                  <c:v>252.6</c:v>
                </c:pt>
                <c:pt idx="2474">
                  <c:v>252.7</c:v>
                </c:pt>
                <c:pt idx="2475">
                  <c:v>252.8</c:v>
                </c:pt>
                <c:pt idx="2476">
                  <c:v>252.9</c:v>
                </c:pt>
                <c:pt idx="2477">
                  <c:v>253</c:v>
                </c:pt>
                <c:pt idx="2478">
                  <c:v>253.1</c:v>
                </c:pt>
                <c:pt idx="2479">
                  <c:v>253.2</c:v>
                </c:pt>
                <c:pt idx="2480">
                  <c:v>253.3</c:v>
                </c:pt>
                <c:pt idx="2481">
                  <c:v>253.4</c:v>
                </c:pt>
                <c:pt idx="2482">
                  <c:v>253.5</c:v>
                </c:pt>
                <c:pt idx="2483">
                  <c:v>253.6</c:v>
                </c:pt>
                <c:pt idx="2484">
                  <c:v>253.7</c:v>
                </c:pt>
                <c:pt idx="2485">
                  <c:v>253.8</c:v>
                </c:pt>
                <c:pt idx="2486">
                  <c:v>253.9</c:v>
                </c:pt>
                <c:pt idx="2487">
                  <c:v>254</c:v>
                </c:pt>
                <c:pt idx="2488">
                  <c:v>254.1</c:v>
                </c:pt>
                <c:pt idx="2489">
                  <c:v>254.2</c:v>
                </c:pt>
                <c:pt idx="2490">
                  <c:v>254.3</c:v>
                </c:pt>
                <c:pt idx="2491">
                  <c:v>254.4</c:v>
                </c:pt>
                <c:pt idx="2492">
                  <c:v>254.5</c:v>
                </c:pt>
                <c:pt idx="2493">
                  <c:v>254.6</c:v>
                </c:pt>
                <c:pt idx="2494">
                  <c:v>254.7</c:v>
                </c:pt>
                <c:pt idx="2495">
                  <c:v>254.8</c:v>
                </c:pt>
                <c:pt idx="2496">
                  <c:v>254.9</c:v>
                </c:pt>
                <c:pt idx="2497">
                  <c:v>255</c:v>
                </c:pt>
                <c:pt idx="2498">
                  <c:v>255.1</c:v>
                </c:pt>
                <c:pt idx="2499">
                  <c:v>255.2</c:v>
                </c:pt>
                <c:pt idx="2500">
                  <c:v>255.3</c:v>
                </c:pt>
                <c:pt idx="2501">
                  <c:v>255.4</c:v>
                </c:pt>
                <c:pt idx="2502">
                  <c:v>255.5</c:v>
                </c:pt>
                <c:pt idx="2503">
                  <c:v>255.6</c:v>
                </c:pt>
                <c:pt idx="2504">
                  <c:v>255.7</c:v>
                </c:pt>
                <c:pt idx="2505">
                  <c:v>255.8</c:v>
                </c:pt>
                <c:pt idx="2506">
                  <c:v>255.9</c:v>
                </c:pt>
                <c:pt idx="2507">
                  <c:v>256</c:v>
                </c:pt>
                <c:pt idx="2508">
                  <c:v>256.10000000000002</c:v>
                </c:pt>
                <c:pt idx="2509">
                  <c:v>256.2</c:v>
                </c:pt>
                <c:pt idx="2510">
                  <c:v>256.3</c:v>
                </c:pt>
                <c:pt idx="2511">
                  <c:v>256.39999999999998</c:v>
                </c:pt>
                <c:pt idx="2512">
                  <c:v>256.5</c:v>
                </c:pt>
                <c:pt idx="2513">
                  <c:v>256.60000000000002</c:v>
                </c:pt>
                <c:pt idx="2514">
                  <c:v>256.7</c:v>
                </c:pt>
                <c:pt idx="2515">
                  <c:v>256.8</c:v>
                </c:pt>
                <c:pt idx="2516">
                  <c:v>256.89999999999998</c:v>
                </c:pt>
                <c:pt idx="2517">
                  <c:v>257</c:v>
                </c:pt>
                <c:pt idx="2518">
                  <c:v>257.10000000000002</c:v>
                </c:pt>
                <c:pt idx="2519">
                  <c:v>257.2</c:v>
                </c:pt>
                <c:pt idx="2520">
                  <c:v>257.3</c:v>
                </c:pt>
                <c:pt idx="2521">
                  <c:v>257.39999999999998</c:v>
                </c:pt>
                <c:pt idx="2522">
                  <c:v>257.5</c:v>
                </c:pt>
                <c:pt idx="2523">
                  <c:v>257.60000000000002</c:v>
                </c:pt>
                <c:pt idx="2524">
                  <c:v>257.7</c:v>
                </c:pt>
                <c:pt idx="2525">
                  <c:v>257.8</c:v>
                </c:pt>
                <c:pt idx="2526">
                  <c:v>257.89999999999998</c:v>
                </c:pt>
                <c:pt idx="2527">
                  <c:v>258</c:v>
                </c:pt>
                <c:pt idx="2528">
                  <c:v>258.10000000000002</c:v>
                </c:pt>
                <c:pt idx="2529">
                  <c:v>258.2</c:v>
                </c:pt>
                <c:pt idx="2530">
                  <c:v>258.3</c:v>
                </c:pt>
                <c:pt idx="2531">
                  <c:v>258.39999999999998</c:v>
                </c:pt>
                <c:pt idx="2532">
                  <c:v>258.5</c:v>
                </c:pt>
                <c:pt idx="2533">
                  <c:v>258.60000000000002</c:v>
                </c:pt>
                <c:pt idx="2534">
                  <c:v>258.7</c:v>
                </c:pt>
                <c:pt idx="2535">
                  <c:v>258.8</c:v>
                </c:pt>
                <c:pt idx="2536">
                  <c:v>258.89999999999998</c:v>
                </c:pt>
                <c:pt idx="2537">
                  <c:v>259</c:v>
                </c:pt>
                <c:pt idx="2538">
                  <c:v>259.10000000000002</c:v>
                </c:pt>
                <c:pt idx="2539">
                  <c:v>259.2</c:v>
                </c:pt>
                <c:pt idx="2540">
                  <c:v>259.3</c:v>
                </c:pt>
                <c:pt idx="2541">
                  <c:v>259.39999999999998</c:v>
                </c:pt>
                <c:pt idx="2542">
                  <c:v>259.5</c:v>
                </c:pt>
                <c:pt idx="2543">
                  <c:v>259.60000000000002</c:v>
                </c:pt>
                <c:pt idx="2544">
                  <c:v>259.7</c:v>
                </c:pt>
                <c:pt idx="2545">
                  <c:v>259.8</c:v>
                </c:pt>
                <c:pt idx="2546">
                  <c:v>259.89999999999998</c:v>
                </c:pt>
                <c:pt idx="2547">
                  <c:v>260</c:v>
                </c:pt>
                <c:pt idx="2548">
                  <c:v>260.10000000000002</c:v>
                </c:pt>
                <c:pt idx="2549">
                  <c:v>260.2</c:v>
                </c:pt>
                <c:pt idx="2550">
                  <c:v>260.3</c:v>
                </c:pt>
                <c:pt idx="2551">
                  <c:v>260.39999999999998</c:v>
                </c:pt>
                <c:pt idx="2552">
                  <c:v>260.5</c:v>
                </c:pt>
                <c:pt idx="2553">
                  <c:v>260.60000000000002</c:v>
                </c:pt>
                <c:pt idx="2554">
                  <c:v>260.7</c:v>
                </c:pt>
                <c:pt idx="2555">
                  <c:v>260.8</c:v>
                </c:pt>
                <c:pt idx="2556">
                  <c:v>260.89999999999998</c:v>
                </c:pt>
                <c:pt idx="2557">
                  <c:v>261</c:v>
                </c:pt>
                <c:pt idx="2558">
                  <c:v>261.10000000000002</c:v>
                </c:pt>
                <c:pt idx="2559">
                  <c:v>261.2</c:v>
                </c:pt>
                <c:pt idx="2560">
                  <c:v>261.3</c:v>
                </c:pt>
                <c:pt idx="2561">
                  <c:v>261.39999999999998</c:v>
                </c:pt>
                <c:pt idx="2562">
                  <c:v>261.5</c:v>
                </c:pt>
                <c:pt idx="2563">
                  <c:v>261.60000000000002</c:v>
                </c:pt>
                <c:pt idx="2564">
                  <c:v>261.7</c:v>
                </c:pt>
                <c:pt idx="2565">
                  <c:v>261.8</c:v>
                </c:pt>
                <c:pt idx="2566">
                  <c:v>261.89999999999998</c:v>
                </c:pt>
                <c:pt idx="2567">
                  <c:v>262</c:v>
                </c:pt>
                <c:pt idx="2568">
                  <c:v>262.10000000000002</c:v>
                </c:pt>
                <c:pt idx="2569">
                  <c:v>262.2</c:v>
                </c:pt>
                <c:pt idx="2570">
                  <c:v>262.3</c:v>
                </c:pt>
                <c:pt idx="2571">
                  <c:v>262.39999999999998</c:v>
                </c:pt>
                <c:pt idx="2572">
                  <c:v>262.5</c:v>
                </c:pt>
                <c:pt idx="2573">
                  <c:v>262.60000000000002</c:v>
                </c:pt>
                <c:pt idx="2574">
                  <c:v>262.7</c:v>
                </c:pt>
                <c:pt idx="2575">
                  <c:v>262.8</c:v>
                </c:pt>
                <c:pt idx="2576">
                  <c:v>262.89999999999998</c:v>
                </c:pt>
                <c:pt idx="2577">
                  <c:v>263</c:v>
                </c:pt>
                <c:pt idx="2578">
                  <c:v>263.10000000000002</c:v>
                </c:pt>
                <c:pt idx="2579">
                  <c:v>263.2</c:v>
                </c:pt>
                <c:pt idx="2580">
                  <c:v>263.3</c:v>
                </c:pt>
                <c:pt idx="2581">
                  <c:v>263.39999999999998</c:v>
                </c:pt>
                <c:pt idx="2582">
                  <c:v>263.5</c:v>
                </c:pt>
                <c:pt idx="2583">
                  <c:v>263.60000000000002</c:v>
                </c:pt>
                <c:pt idx="2584">
                  <c:v>263.7</c:v>
                </c:pt>
                <c:pt idx="2585">
                  <c:v>263.8</c:v>
                </c:pt>
                <c:pt idx="2586">
                  <c:v>263.89999999999998</c:v>
                </c:pt>
                <c:pt idx="2587">
                  <c:v>264</c:v>
                </c:pt>
                <c:pt idx="2588">
                  <c:v>264.10000000000002</c:v>
                </c:pt>
                <c:pt idx="2589">
                  <c:v>264.2</c:v>
                </c:pt>
                <c:pt idx="2590">
                  <c:v>264.3</c:v>
                </c:pt>
                <c:pt idx="2591">
                  <c:v>264.39999999999998</c:v>
                </c:pt>
                <c:pt idx="2592">
                  <c:v>264.5</c:v>
                </c:pt>
              </c:numCache>
            </c:numRef>
          </c:yVal>
          <c:smooth val="1"/>
          <c:extLst>
            <c:ext xmlns:c16="http://schemas.microsoft.com/office/drawing/2014/chart" uri="{C3380CC4-5D6E-409C-BE32-E72D297353CC}">
              <c16:uniqueId val="{00000003-30DA-4E8C-AA2C-C41E69A088D1}"/>
            </c:ext>
          </c:extLst>
        </c:ser>
        <c:ser>
          <c:idx val="11"/>
          <c:order val="4"/>
          <c:tx>
            <c:strRef>
              <c:f>'65K_23'!$F$1</c:f>
              <c:strCache>
                <c:ptCount val="1"/>
                <c:pt idx="0">
                  <c:v>2019</c:v>
                </c:pt>
              </c:strCache>
            </c:strRef>
          </c:tx>
          <c:spPr>
            <a:ln w="12700" cap="rnd">
              <a:solidFill>
                <a:srgbClr val="00B050"/>
              </a:solidFill>
              <a:round/>
            </a:ln>
            <a:effectLst/>
          </c:spPr>
          <c:marker>
            <c:symbol val="none"/>
          </c:marker>
          <c:xVal>
            <c:numRef>
              <c:f>'65K_23'!$F$2:$F$2185</c:f>
              <c:numCache>
                <c:formatCode>General</c:formatCode>
                <c:ptCount val="2184"/>
                <c:pt idx="0">
                  <c:v>9.6</c:v>
                </c:pt>
                <c:pt idx="1">
                  <c:v>9.1999999999999993</c:v>
                </c:pt>
                <c:pt idx="2">
                  <c:v>9.3000000000000007</c:v>
                </c:pt>
                <c:pt idx="3">
                  <c:v>9.1</c:v>
                </c:pt>
                <c:pt idx="4">
                  <c:v>9</c:v>
                </c:pt>
                <c:pt idx="5">
                  <c:v>9.3000000000000007</c:v>
                </c:pt>
                <c:pt idx="6">
                  <c:v>9.1</c:v>
                </c:pt>
                <c:pt idx="7">
                  <c:v>9.1</c:v>
                </c:pt>
                <c:pt idx="8">
                  <c:v>9.3000000000000007</c:v>
                </c:pt>
                <c:pt idx="9">
                  <c:v>9.1999999999999993</c:v>
                </c:pt>
                <c:pt idx="10">
                  <c:v>9.1</c:v>
                </c:pt>
                <c:pt idx="11">
                  <c:v>9.4</c:v>
                </c:pt>
                <c:pt idx="12">
                  <c:v>9.3000000000000007</c:v>
                </c:pt>
                <c:pt idx="13">
                  <c:v>9.4</c:v>
                </c:pt>
                <c:pt idx="14">
                  <c:v>10.199999999999999</c:v>
                </c:pt>
                <c:pt idx="15">
                  <c:v>9</c:v>
                </c:pt>
                <c:pt idx="16">
                  <c:v>9.5</c:v>
                </c:pt>
                <c:pt idx="17">
                  <c:v>9.6</c:v>
                </c:pt>
                <c:pt idx="18">
                  <c:v>10.1</c:v>
                </c:pt>
                <c:pt idx="19">
                  <c:v>9.9</c:v>
                </c:pt>
                <c:pt idx="20">
                  <c:v>9.6</c:v>
                </c:pt>
                <c:pt idx="21">
                  <c:v>10.3</c:v>
                </c:pt>
                <c:pt idx="22">
                  <c:v>9.8000000000000007</c:v>
                </c:pt>
                <c:pt idx="23">
                  <c:v>10.3</c:v>
                </c:pt>
                <c:pt idx="24">
                  <c:v>10.4</c:v>
                </c:pt>
                <c:pt idx="25">
                  <c:v>9.3000000000000007</c:v>
                </c:pt>
                <c:pt idx="26">
                  <c:v>10.8</c:v>
                </c:pt>
                <c:pt idx="27">
                  <c:v>10.4</c:v>
                </c:pt>
                <c:pt idx="28">
                  <c:v>11.2</c:v>
                </c:pt>
                <c:pt idx="29">
                  <c:v>10.5</c:v>
                </c:pt>
                <c:pt idx="30">
                  <c:v>10.4</c:v>
                </c:pt>
                <c:pt idx="31">
                  <c:v>10.1</c:v>
                </c:pt>
                <c:pt idx="32">
                  <c:v>10.7</c:v>
                </c:pt>
                <c:pt idx="33">
                  <c:v>9.1999999999999993</c:v>
                </c:pt>
                <c:pt idx="34">
                  <c:v>8.1</c:v>
                </c:pt>
                <c:pt idx="35">
                  <c:v>10</c:v>
                </c:pt>
                <c:pt idx="36">
                  <c:v>10.199999999999999</c:v>
                </c:pt>
                <c:pt idx="37">
                  <c:v>8.5</c:v>
                </c:pt>
                <c:pt idx="38">
                  <c:v>10.1</c:v>
                </c:pt>
                <c:pt idx="39">
                  <c:v>10.7</c:v>
                </c:pt>
                <c:pt idx="40">
                  <c:v>10.8</c:v>
                </c:pt>
                <c:pt idx="41">
                  <c:v>9.5</c:v>
                </c:pt>
                <c:pt idx="42">
                  <c:v>10</c:v>
                </c:pt>
                <c:pt idx="43">
                  <c:v>9.3000000000000007</c:v>
                </c:pt>
                <c:pt idx="44">
                  <c:v>10.4</c:v>
                </c:pt>
                <c:pt idx="45">
                  <c:v>10.7</c:v>
                </c:pt>
                <c:pt idx="46">
                  <c:v>9.8000000000000007</c:v>
                </c:pt>
                <c:pt idx="47">
                  <c:v>10.4</c:v>
                </c:pt>
                <c:pt idx="48">
                  <c:v>8.8000000000000007</c:v>
                </c:pt>
                <c:pt idx="49">
                  <c:v>10.1</c:v>
                </c:pt>
                <c:pt idx="50">
                  <c:v>8.8000000000000007</c:v>
                </c:pt>
                <c:pt idx="51">
                  <c:v>9.5</c:v>
                </c:pt>
                <c:pt idx="52">
                  <c:v>8.1</c:v>
                </c:pt>
                <c:pt idx="53">
                  <c:v>8.8000000000000007</c:v>
                </c:pt>
                <c:pt idx="54">
                  <c:v>9.6999999999999993</c:v>
                </c:pt>
                <c:pt idx="55">
                  <c:v>10.1</c:v>
                </c:pt>
                <c:pt idx="56">
                  <c:v>9.4</c:v>
                </c:pt>
                <c:pt idx="57">
                  <c:v>9.6</c:v>
                </c:pt>
                <c:pt idx="58">
                  <c:v>8.8000000000000007</c:v>
                </c:pt>
                <c:pt idx="59">
                  <c:v>9.3000000000000007</c:v>
                </c:pt>
                <c:pt idx="60">
                  <c:v>9.1</c:v>
                </c:pt>
                <c:pt idx="61">
                  <c:v>9.1999999999999993</c:v>
                </c:pt>
                <c:pt idx="62">
                  <c:v>9.3000000000000007</c:v>
                </c:pt>
                <c:pt idx="63">
                  <c:v>9.4</c:v>
                </c:pt>
                <c:pt idx="64">
                  <c:v>9.1</c:v>
                </c:pt>
                <c:pt idx="65">
                  <c:v>10</c:v>
                </c:pt>
                <c:pt idx="66">
                  <c:v>9.6999999999999993</c:v>
                </c:pt>
                <c:pt idx="67">
                  <c:v>10</c:v>
                </c:pt>
                <c:pt idx="68">
                  <c:v>9.6999999999999993</c:v>
                </c:pt>
                <c:pt idx="69">
                  <c:v>9</c:v>
                </c:pt>
                <c:pt idx="70">
                  <c:v>9.4</c:v>
                </c:pt>
                <c:pt idx="71">
                  <c:v>12.3</c:v>
                </c:pt>
                <c:pt idx="72">
                  <c:v>10.6</c:v>
                </c:pt>
                <c:pt idx="73">
                  <c:v>10.199999999999999</c:v>
                </c:pt>
                <c:pt idx="74">
                  <c:v>9.8000000000000007</c:v>
                </c:pt>
                <c:pt idx="75">
                  <c:v>11</c:v>
                </c:pt>
                <c:pt idx="76">
                  <c:v>10.6</c:v>
                </c:pt>
                <c:pt idx="77">
                  <c:v>10.199999999999999</c:v>
                </c:pt>
                <c:pt idx="78">
                  <c:v>10.4</c:v>
                </c:pt>
                <c:pt idx="79">
                  <c:v>10.1</c:v>
                </c:pt>
                <c:pt idx="80">
                  <c:v>10.5</c:v>
                </c:pt>
                <c:pt idx="81">
                  <c:v>11.3</c:v>
                </c:pt>
                <c:pt idx="82">
                  <c:v>11.2</c:v>
                </c:pt>
                <c:pt idx="83">
                  <c:v>10.4</c:v>
                </c:pt>
                <c:pt idx="84">
                  <c:v>10.5</c:v>
                </c:pt>
                <c:pt idx="85">
                  <c:v>11.2</c:v>
                </c:pt>
                <c:pt idx="86">
                  <c:v>11</c:v>
                </c:pt>
                <c:pt idx="87">
                  <c:v>11.6</c:v>
                </c:pt>
                <c:pt idx="88">
                  <c:v>11</c:v>
                </c:pt>
                <c:pt idx="89">
                  <c:v>10.8</c:v>
                </c:pt>
                <c:pt idx="90">
                  <c:v>10.6</c:v>
                </c:pt>
                <c:pt idx="91">
                  <c:v>9.6999999999999993</c:v>
                </c:pt>
                <c:pt idx="92">
                  <c:v>9.6999999999999993</c:v>
                </c:pt>
                <c:pt idx="93">
                  <c:v>11.4</c:v>
                </c:pt>
                <c:pt idx="94">
                  <c:v>10.199999999999999</c:v>
                </c:pt>
                <c:pt idx="95">
                  <c:v>10.7</c:v>
                </c:pt>
                <c:pt idx="96">
                  <c:v>12.7</c:v>
                </c:pt>
                <c:pt idx="97">
                  <c:v>12.4</c:v>
                </c:pt>
                <c:pt idx="98">
                  <c:v>11.5</c:v>
                </c:pt>
                <c:pt idx="99">
                  <c:v>11.2</c:v>
                </c:pt>
                <c:pt idx="100">
                  <c:v>10.8</c:v>
                </c:pt>
                <c:pt idx="101">
                  <c:v>11.1</c:v>
                </c:pt>
                <c:pt idx="102">
                  <c:v>8.9</c:v>
                </c:pt>
                <c:pt idx="103">
                  <c:v>11.3</c:v>
                </c:pt>
                <c:pt idx="104">
                  <c:v>12</c:v>
                </c:pt>
                <c:pt idx="105">
                  <c:v>9.8000000000000007</c:v>
                </c:pt>
                <c:pt idx="106">
                  <c:v>10.9</c:v>
                </c:pt>
                <c:pt idx="107">
                  <c:v>11.3</c:v>
                </c:pt>
                <c:pt idx="108">
                  <c:v>10.7</c:v>
                </c:pt>
                <c:pt idx="109">
                  <c:v>11</c:v>
                </c:pt>
                <c:pt idx="110">
                  <c:v>11.2</c:v>
                </c:pt>
                <c:pt idx="111">
                  <c:v>10.6</c:v>
                </c:pt>
                <c:pt idx="112">
                  <c:v>11.3</c:v>
                </c:pt>
                <c:pt idx="113">
                  <c:v>10</c:v>
                </c:pt>
                <c:pt idx="114">
                  <c:v>11.5</c:v>
                </c:pt>
                <c:pt idx="115">
                  <c:v>11.2</c:v>
                </c:pt>
                <c:pt idx="116">
                  <c:v>11.7</c:v>
                </c:pt>
                <c:pt idx="117">
                  <c:v>11.6</c:v>
                </c:pt>
                <c:pt idx="118">
                  <c:v>11</c:v>
                </c:pt>
                <c:pt idx="119">
                  <c:v>12.3</c:v>
                </c:pt>
                <c:pt idx="120">
                  <c:v>11.6</c:v>
                </c:pt>
                <c:pt idx="121">
                  <c:v>12.6</c:v>
                </c:pt>
                <c:pt idx="122">
                  <c:v>12.8</c:v>
                </c:pt>
                <c:pt idx="123">
                  <c:v>12</c:v>
                </c:pt>
                <c:pt idx="124">
                  <c:v>12.7</c:v>
                </c:pt>
                <c:pt idx="125">
                  <c:v>11.1</c:v>
                </c:pt>
                <c:pt idx="126">
                  <c:v>11.8</c:v>
                </c:pt>
                <c:pt idx="127">
                  <c:v>11.7</c:v>
                </c:pt>
                <c:pt idx="128">
                  <c:v>12.8</c:v>
                </c:pt>
                <c:pt idx="129">
                  <c:v>13</c:v>
                </c:pt>
                <c:pt idx="130">
                  <c:v>14.2</c:v>
                </c:pt>
                <c:pt idx="131">
                  <c:v>13.2</c:v>
                </c:pt>
                <c:pt idx="132">
                  <c:v>13.8</c:v>
                </c:pt>
                <c:pt idx="133">
                  <c:v>11</c:v>
                </c:pt>
                <c:pt idx="134">
                  <c:v>10.3</c:v>
                </c:pt>
                <c:pt idx="135">
                  <c:v>10.8</c:v>
                </c:pt>
                <c:pt idx="136">
                  <c:v>11.7</c:v>
                </c:pt>
                <c:pt idx="137">
                  <c:v>11.5</c:v>
                </c:pt>
                <c:pt idx="138">
                  <c:v>11.9</c:v>
                </c:pt>
                <c:pt idx="139">
                  <c:v>11.5</c:v>
                </c:pt>
                <c:pt idx="140">
                  <c:v>13.5</c:v>
                </c:pt>
                <c:pt idx="141">
                  <c:v>12.5</c:v>
                </c:pt>
                <c:pt idx="142">
                  <c:v>11.4</c:v>
                </c:pt>
                <c:pt idx="143">
                  <c:v>12.1</c:v>
                </c:pt>
                <c:pt idx="144">
                  <c:v>12.1</c:v>
                </c:pt>
                <c:pt idx="145">
                  <c:v>12.4</c:v>
                </c:pt>
                <c:pt idx="146">
                  <c:v>11.7</c:v>
                </c:pt>
                <c:pt idx="147">
                  <c:v>10.9</c:v>
                </c:pt>
                <c:pt idx="148">
                  <c:v>12.2</c:v>
                </c:pt>
                <c:pt idx="149">
                  <c:v>12.2</c:v>
                </c:pt>
                <c:pt idx="150">
                  <c:v>11.5</c:v>
                </c:pt>
                <c:pt idx="151">
                  <c:v>11.7</c:v>
                </c:pt>
                <c:pt idx="152">
                  <c:v>12.7</c:v>
                </c:pt>
                <c:pt idx="153">
                  <c:v>13.3</c:v>
                </c:pt>
                <c:pt idx="154">
                  <c:v>12.2</c:v>
                </c:pt>
                <c:pt idx="155">
                  <c:v>12.4</c:v>
                </c:pt>
                <c:pt idx="156">
                  <c:v>13</c:v>
                </c:pt>
                <c:pt idx="157">
                  <c:v>12.2</c:v>
                </c:pt>
                <c:pt idx="158">
                  <c:v>12.5</c:v>
                </c:pt>
                <c:pt idx="159">
                  <c:v>13.3</c:v>
                </c:pt>
                <c:pt idx="160">
                  <c:v>10.7</c:v>
                </c:pt>
                <c:pt idx="161">
                  <c:v>12.2</c:v>
                </c:pt>
                <c:pt idx="162">
                  <c:v>13.1</c:v>
                </c:pt>
                <c:pt idx="163">
                  <c:v>13.2</c:v>
                </c:pt>
                <c:pt idx="164">
                  <c:v>12.8</c:v>
                </c:pt>
                <c:pt idx="165">
                  <c:v>13.6</c:v>
                </c:pt>
                <c:pt idx="166">
                  <c:v>12.6</c:v>
                </c:pt>
                <c:pt idx="167">
                  <c:v>13.4</c:v>
                </c:pt>
                <c:pt idx="168">
                  <c:v>11.9</c:v>
                </c:pt>
                <c:pt idx="169">
                  <c:v>12.9</c:v>
                </c:pt>
                <c:pt idx="170">
                  <c:v>13.4</c:v>
                </c:pt>
                <c:pt idx="171">
                  <c:v>12.7</c:v>
                </c:pt>
                <c:pt idx="172">
                  <c:v>12</c:v>
                </c:pt>
                <c:pt idx="173">
                  <c:v>11.7</c:v>
                </c:pt>
                <c:pt idx="174">
                  <c:v>11.4</c:v>
                </c:pt>
                <c:pt idx="175">
                  <c:v>12.2</c:v>
                </c:pt>
                <c:pt idx="176">
                  <c:v>12.3</c:v>
                </c:pt>
                <c:pt idx="177">
                  <c:v>13</c:v>
                </c:pt>
                <c:pt idx="178">
                  <c:v>12.1</c:v>
                </c:pt>
                <c:pt idx="179">
                  <c:v>13.1</c:v>
                </c:pt>
                <c:pt idx="180">
                  <c:v>11.5</c:v>
                </c:pt>
                <c:pt idx="181">
                  <c:v>12.1</c:v>
                </c:pt>
                <c:pt idx="182">
                  <c:v>11.9</c:v>
                </c:pt>
                <c:pt idx="183">
                  <c:v>12.8</c:v>
                </c:pt>
                <c:pt idx="184">
                  <c:v>10.7</c:v>
                </c:pt>
                <c:pt idx="185">
                  <c:v>11.6</c:v>
                </c:pt>
                <c:pt idx="186">
                  <c:v>11.6</c:v>
                </c:pt>
                <c:pt idx="187">
                  <c:v>12</c:v>
                </c:pt>
                <c:pt idx="188">
                  <c:v>12</c:v>
                </c:pt>
                <c:pt idx="189">
                  <c:v>12.1</c:v>
                </c:pt>
                <c:pt idx="190">
                  <c:v>12.3</c:v>
                </c:pt>
                <c:pt idx="191">
                  <c:v>12.2</c:v>
                </c:pt>
                <c:pt idx="192">
                  <c:v>12.2</c:v>
                </c:pt>
                <c:pt idx="193">
                  <c:v>11.7</c:v>
                </c:pt>
                <c:pt idx="194">
                  <c:v>12.4</c:v>
                </c:pt>
                <c:pt idx="195">
                  <c:v>13.1</c:v>
                </c:pt>
                <c:pt idx="196">
                  <c:v>13</c:v>
                </c:pt>
                <c:pt idx="197">
                  <c:v>12.9</c:v>
                </c:pt>
                <c:pt idx="198">
                  <c:v>11.9</c:v>
                </c:pt>
                <c:pt idx="199">
                  <c:v>11.7</c:v>
                </c:pt>
                <c:pt idx="200">
                  <c:v>13.1</c:v>
                </c:pt>
                <c:pt idx="201">
                  <c:v>13.3</c:v>
                </c:pt>
                <c:pt idx="202">
                  <c:v>13.2</c:v>
                </c:pt>
                <c:pt idx="203">
                  <c:v>13.9</c:v>
                </c:pt>
                <c:pt idx="204">
                  <c:v>13.9</c:v>
                </c:pt>
                <c:pt idx="205">
                  <c:v>14.2</c:v>
                </c:pt>
                <c:pt idx="206">
                  <c:v>13.7</c:v>
                </c:pt>
                <c:pt idx="207">
                  <c:v>14.2</c:v>
                </c:pt>
                <c:pt idx="208">
                  <c:v>14.9</c:v>
                </c:pt>
                <c:pt idx="209">
                  <c:v>14.3</c:v>
                </c:pt>
                <c:pt idx="210">
                  <c:v>14.4</c:v>
                </c:pt>
                <c:pt idx="211">
                  <c:v>14.4</c:v>
                </c:pt>
                <c:pt idx="212">
                  <c:v>14.5</c:v>
                </c:pt>
                <c:pt idx="213">
                  <c:v>15.7</c:v>
                </c:pt>
                <c:pt idx="214">
                  <c:v>15.5</c:v>
                </c:pt>
                <c:pt idx="215">
                  <c:v>13.9</c:v>
                </c:pt>
                <c:pt idx="216">
                  <c:v>15</c:v>
                </c:pt>
                <c:pt idx="217">
                  <c:v>14.5</c:v>
                </c:pt>
                <c:pt idx="218">
                  <c:v>15</c:v>
                </c:pt>
                <c:pt idx="219">
                  <c:v>15.4</c:v>
                </c:pt>
                <c:pt idx="220">
                  <c:v>14.9</c:v>
                </c:pt>
                <c:pt idx="221">
                  <c:v>15.8</c:v>
                </c:pt>
                <c:pt idx="222">
                  <c:v>16</c:v>
                </c:pt>
                <c:pt idx="223">
                  <c:v>15</c:v>
                </c:pt>
                <c:pt idx="224">
                  <c:v>15.2</c:v>
                </c:pt>
                <c:pt idx="225">
                  <c:v>14.9</c:v>
                </c:pt>
                <c:pt idx="226">
                  <c:v>15.3</c:v>
                </c:pt>
                <c:pt idx="227">
                  <c:v>14.7</c:v>
                </c:pt>
                <c:pt idx="228">
                  <c:v>14.7</c:v>
                </c:pt>
                <c:pt idx="229">
                  <c:v>15.7</c:v>
                </c:pt>
                <c:pt idx="230">
                  <c:v>15.5</c:v>
                </c:pt>
                <c:pt idx="231">
                  <c:v>16.8</c:v>
                </c:pt>
                <c:pt idx="232">
                  <c:v>16</c:v>
                </c:pt>
                <c:pt idx="233">
                  <c:v>16.100000000000001</c:v>
                </c:pt>
                <c:pt idx="234">
                  <c:v>16.600000000000001</c:v>
                </c:pt>
                <c:pt idx="235">
                  <c:v>16.3</c:v>
                </c:pt>
                <c:pt idx="236">
                  <c:v>15.5</c:v>
                </c:pt>
                <c:pt idx="237">
                  <c:v>17.600000000000001</c:v>
                </c:pt>
                <c:pt idx="238">
                  <c:v>17.600000000000001</c:v>
                </c:pt>
                <c:pt idx="239">
                  <c:v>18.600000000000001</c:v>
                </c:pt>
                <c:pt idx="240">
                  <c:v>19</c:v>
                </c:pt>
                <c:pt idx="241">
                  <c:v>19.5</c:v>
                </c:pt>
                <c:pt idx="242">
                  <c:v>20.8</c:v>
                </c:pt>
                <c:pt idx="243">
                  <c:v>21.7</c:v>
                </c:pt>
                <c:pt idx="244">
                  <c:v>23.7</c:v>
                </c:pt>
                <c:pt idx="245">
                  <c:v>26.5</c:v>
                </c:pt>
                <c:pt idx="246">
                  <c:v>25.7</c:v>
                </c:pt>
                <c:pt idx="247">
                  <c:v>28.1</c:v>
                </c:pt>
                <c:pt idx="248">
                  <c:v>30.8</c:v>
                </c:pt>
                <c:pt idx="249">
                  <c:v>30.7</c:v>
                </c:pt>
                <c:pt idx="250">
                  <c:v>34.200000000000003</c:v>
                </c:pt>
                <c:pt idx="251">
                  <c:v>35</c:v>
                </c:pt>
                <c:pt idx="252">
                  <c:v>36.9</c:v>
                </c:pt>
                <c:pt idx="253">
                  <c:v>38.700000000000003</c:v>
                </c:pt>
                <c:pt idx="254">
                  <c:v>40</c:v>
                </c:pt>
                <c:pt idx="255">
                  <c:v>42</c:v>
                </c:pt>
                <c:pt idx="256">
                  <c:v>41.8</c:v>
                </c:pt>
                <c:pt idx="257">
                  <c:v>43.6</c:v>
                </c:pt>
                <c:pt idx="258">
                  <c:v>45</c:v>
                </c:pt>
                <c:pt idx="259">
                  <c:v>44</c:v>
                </c:pt>
                <c:pt idx="260">
                  <c:v>46.3</c:v>
                </c:pt>
                <c:pt idx="261">
                  <c:v>45.3</c:v>
                </c:pt>
                <c:pt idx="262">
                  <c:v>46.6</c:v>
                </c:pt>
                <c:pt idx="263">
                  <c:v>46</c:v>
                </c:pt>
                <c:pt idx="264">
                  <c:v>45.7</c:v>
                </c:pt>
                <c:pt idx="265">
                  <c:v>45.2</c:v>
                </c:pt>
                <c:pt idx="266">
                  <c:v>46.7</c:v>
                </c:pt>
                <c:pt idx="267">
                  <c:v>46.1</c:v>
                </c:pt>
                <c:pt idx="268">
                  <c:v>45.3</c:v>
                </c:pt>
                <c:pt idx="269">
                  <c:v>43.9</c:v>
                </c:pt>
                <c:pt idx="270">
                  <c:v>44.8</c:v>
                </c:pt>
                <c:pt idx="271">
                  <c:v>44.1</c:v>
                </c:pt>
                <c:pt idx="272">
                  <c:v>45.2</c:v>
                </c:pt>
                <c:pt idx="273">
                  <c:v>43.8</c:v>
                </c:pt>
                <c:pt idx="274">
                  <c:v>43.9</c:v>
                </c:pt>
                <c:pt idx="275">
                  <c:v>44.9</c:v>
                </c:pt>
                <c:pt idx="276">
                  <c:v>43.9</c:v>
                </c:pt>
                <c:pt idx="277">
                  <c:v>45.3</c:v>
                </c:pt>
                <c:pt idx="278">
                  <c:v>44.4</c:v>
                </c:pt>
                <c:pt idx="279">
                  <c:v>45</c:v>
                </c:pt>
                <c:pt idx="280">
                  <c:v>45.6</c:v>
                </c:pt>
                <c:pt idx="281">
                  <c:v>44.3</c:v>
                </c:pt>
                <c:pt idx="282">
                  <c:v>46.2</c:v>
                </c:pt>
                <c:pt idx="283">
                  <c:v>45.9</c:v>
                </c:pt>
                <c:pt idx="284">
                  <c:v>46.1</c:v>
                </c:pt>
                <c:pt idx="285">
                  <c:v>46.4</c:v>
                </c:pt>
                <c:pt idx="286">
                  <c:v>46.5</c:v>
                </c:pt>
                <c:pt idx="287">
                  <c:v>45.9</c:v>
                </c:pt>
                <c:pt idx="288">
                  <c:v>45.9</c:v>
                </c:pt>
                <c:pt idx="289">
                  <c:v>46.4</c:v>
                </c:pt>
                <c:pt idx="290">
                  <c:v>45.7</c:v>
                </c:pt>
                <c:pt idx="291">
                  <c:v>46.6</c:v>
                </c:pt>
                <c:pt idx="292">
                  <c:v>45.6</c:v>
                </c:pt>
                <c:pt idx="293">
                  <c:v>44.9</c:v>
                </c:pt>
                <c:pt idx="294">
                  <c:v>44.4</c:v>
                </c:pt>
                <c:pt idx="295">
                  <c:v>44.8</c:v>
                </c:pt>
                <c:pt idx="296">
                  <c:v>43.5</c:v>
                </c:pt>
                <c:pt idx="297">
                  <c:v>42.1</c:v>
                </c:pt>
                <c:pt idx="298">
                  <c:v>42.1</c:v>
                </c:pt>
                <c:pt idx="299">
                  <c:v>41.8</c:v>
                </c:pt>
                <c:pt idx="300">
                  <c:v>40</c:v>
                </c:pt>
                <c:pt idx="301">
                  <c:v>38.799999999999997</c:v>
                </c:pt>
                <c:pt idx="302">
                  <c:v>37.9</c:v>
                </c:pt>
                <c:pt idx="303">
                  <c:v>37.6</c:v>
                </c:pt>
                <c:pt idx="304">
                  <c:v>35.4</c:v>
                </c:pt>
                <c:pt idx="305">
                  <c:v>36</c:v>
                </c:pt>
                <c:pt idx="306">
                  <c:v>35</c:v>
                </c:pt>
                <c:pt idx="307">
                  <c:v>35.1</c:v>
                </c:pt>
                <c:pt idx="308">
                  <c:v>33.799999999999997</c:v>
                </c:pt>
                <c:pt idx="309">
                  <c:v>31.5</c:v>
                </c:pt>
                <c:pt idx="310">
                  <c:v>31.6</c:v>
                </c:pt>
                <c:pt idx="311">
                  <c:v>32.700000000000003</c:v>
                </c:pt>
                <c:pt idx="312">
                  <c:v>31.1</c:v>
                </c:pt>
                <c:pt idx="313">
                  <c:v>30.9</c:v>
                </c:pt>
                <c:pt idx="314">
                  <c:v>28.4</c:v>
                </c:pt>
                <c:pt idx="315">
                  <c:v>27.7</c:v>
                </c:pt>
                <c:pt idx="316">
                  <c:v>28.3</c:v>
                </c:pt>
                <c:pt idx="317">
                  <c:v>28.4</c:v>
                </c:pt>
                <c:pt idx="318">
                  <c:v>28.6</c:v>
                </c:pt>
                <c:pt idx="319">
                  <c:v>27.9</c:v>
                </c:pt>
                <c:pt idx="320">
                  <c:v>26.6</c:v>
                </c:pt>
                <c:pt idx="321">
                  <c:v>26.5</c:v>
                </c:pt>
                <c:pt idx="322">
                  <c:v>25.2</c:v>
                </c:pt>
                <c:pt idx="323">
                  <c:v>26.6</c:v>
                </c:pt>
                <c:pt idx="324">
                  <c:v>26.4</c:v>
                </c:pt>
                <c:pt idx="325">
                  <c:v>25.2</c:v>
                </c:pt>
                <c:pt idx="326">
                  <c:v>26.1</c:v>
                </c:pt>
                <c:pt idx="327">
                  <c:v>25.5</c:v>
                </c:pt>
                <c:pt idx="328">
                  <c:v>25.9</c:v>
                </c:pt>
                <c:pt idx="329">
                  <c:v>26.9</c:v>
                </c:pt>
                <c:pt idx="330">
                  <c:v>29.1</c:v>
                </c:pt>
                <c:pt idx="331">
                  <c:v>30.6</c:v>
                </c:pt>
                <c:pt idx="332">
                  <c:v>30.3</c:v>
                </c:pt>
                <c:pt idx="333">
                  <c:v>28.6</c:v>
                </c:pt>
                <c:pt idx="334">
                  <c:v>24.5</c:v>
                </c:pt>
                <c:pt idx="335">
                  <c:v>23.3</c:v>
                </c:pt>
                <c:pt idx="336">
                  <c:v>23.6</c:v>
                </c:pt>
                <c:pt idx="337">
                  <c:v>24</c:v>
                </c:pt>
                <c:pt idx="338">
                  <c:v>24.1</c:v>
                </c:pt>
                <c:pt idx="339">
                  <c:v>24.8</c:v>
                </c:pt>
                <c:pt idx="340">
                  <c:v>27.9</c:v>
                </c:pt>
                <c:pt idx="341">
                  <c:v>26.7</c:v>
                </c:pt>
                <c:pt idx="342">
                  <c:v>26.8</c:v>
                </c:pt>
                <c:pt idx="343">
                  <c:v>28.4</c:v>
                </c:pt>
                <c:pt idx="344">
                  <c:v>27.7</c:v>
                </c:pt>
                <c:pt idx="345">
                  <c:v>27.5</c:v>
                </c:pt>
                <c:pt idx="346">
                  <c:v>28.2</c:v>
                </c:pt>
                <c:pt idx="347">
                  <c:v>28.7</c:v>
                </c:pt>
                <c:pt idx="348">
                  <c:v>29.9</c:v>
                </c:pt>
                <c:pt idx="349">
                  <c:v>30.1</c:v>
                </c:pt>
                <c:pt idx="350">
                  <c:v>30.9</c:v>
                </c:pt>
                <c:pt idx="351">
                  <c:v>32.4</c:v>
                </c:pt>
                <c:pt idx="352">
                  <c:v>31.8</c:v>
                </c:pt>
                <c:pt idx="353">
                  <c:v>30.5</c:v>
                </c:pt>
                <c:pt idx="354">
                  <c:v>32.6</c:v>
                </c:pt>
                <c:pt idx="355">
                  <c:v>33.1</c:v>
                </c:pt>
                <c:pt idx="356">
                  <c:v>32.4</c:v>
                </c:pt>
                <c:pt idx="357">
                  <c:v>32.200000000000003</c:v>
                </c:pt>
                <c:pt idx="358">
                  <c:v>32.6</c:v>
                </c:pt>
                <c:pt idx="359">
                  <c:v>32.5</c:v>
                </c:pt>
                <c:pt idx="360">
                  <c:v>32.4</c:v>
                </c:pt>
                <c:pt idx="361">
                  <c:v>31.9</c:v>
                </c:pt>
                <c:pt idx="362">
                  <c:v>31.5</c:v>
                </c:pt>
                <c:pt idx="363">
                  <c:v>31.4</c:v>
                </c:pt>
                <c:pt idx="364">
                  <c:v>30.9</c:v>
                </c:pt>
                <c:pt idx="365">
                  <c:v>29</c:v>
                </c:pt>
                <c:pt idx="366">
                  <c:v>29.4</c:v>
                </c:pt>
                <c:pt idx="367">
                  <c:v>29</c:v>
                </c:pt>
                <c:pt idx="368">
                  <c:v>27.9</c:v>
                </c:pt>
                <c:pt idx="369">
                  <c:v>27.8</c:v>
                </c:pt>
                <c:pt idx="370">
                  <c:v>27.6</c:v>
                </c:pt>
                <c:pt idx="371">
                  <c:v>26.6</c:v>
                </c:pt>
                <c:pt idx="372">
                  <c:v>25.2</c:v>
                </c:pt>
                <c:pt idx="373">
                  <c:v>25</c:v>
                </c:pt>
                <c:pt idx="374">
                  <c:v>24.2</c:v>
                </c:pt>
                <c:pt idx="375">
                  <c:v>23.1</c:v>
                </c:pt>
                <c:pt idx="376">
                  <c:v>23.7</c:v>
                </c:pt>
                <c:pt idx="377">
                  <c:v>22.3</c:v>
                </c:pt>
                <c:pt idx="378">
                  <c:v>21.8</c:v>
                </c:pt>
                <c:pt idx="379">
                  <c:v>21.2</c:v>
                </c:pt>
                <c:pt idx="380">
                  <c:v>19.899999999999999</c:v>
                </c:pt>
                <c:pt idx="381">
                  <c:v>19.8</c:v>
                </c:pt>
                <c:pt idx="382">
                  <c:v>19.3</c:v>
                </c:pt>
                <c:pt idx="383">
                  <c:v>19</c:v>
                </c:pt>
                <c:pt idx="384">
                  <c:v>19</c:v>
                </c:pt>
                <c:pt idx="385">
                  <c:v>18.8</c:v>
                </c:pt>
                <c:pt idx="386">
                  <c:v>18.8</c:v>
                </c:pt>
                <c:pt idx="387">
                  <c:v>18.899999999999999</c:v>
                </c:pt>
                <c:pt idx="388">
                  <c:v>19.3</c:v>
                </c:pt>
                <c:pt idx="389">
                  <c:v>19</c:v>
                </c:pt>
                <c:pt idx="390">
                  <c:v>18.5</c:v>
                </c:pt>
                <c:pt idx="391">
                  <c:v>18.899999999999999</c:v>
                </c:pt>
                <c:pt idx="392">
                  <c:v>19.7</c:v>
                </c:pt>
                <c:pt idx="393">
                  <c:v>19.100000000000001</c:v>
                </c:pt>
                <c:pt idx="394">
                  <c:v>20.6</c:v>
                </c:pt>
                <c:pt idx="395">
                  <c:v>19.600000000000001</c:v>
                </c:pt>
                <c:pt idx="396">
                  <c:v>20.7</c:v>
                </c:pt>
                <c:pt idx="397">
                  <c:v>19.100000000000001</c:v>
                </c:pt>
                <c:pt idx="398">
                  <c:v>20.100000000000001</c:v>
                </c:pt>
                <c:pt idx="399">
                  <c:v>19</c:v>
                </c:pt>
                <c:pt idx="400">
                  <c:v>19</c:v>
                </c:pt>
                <c:pt idx="401">
                  <c:v>20.399999999999999</c:v>
                </c:pt>
                <c:pt idx="402">
                  <c:v>19.100000000000001</c:v>
                </c:pt>
                <c:pt idx="403">
                  <c:v>20.7</c:v>
                </c:pt>
                <c:pt idx="404">
                  <c:v>20.3</c:v>
                </c:pt>
                <c:pt idx="405">
                  <c:v>20.7</c:v>
                </c:pt>
                <c:pt idx="406">
                  <c:v>20.9</c:v>
                </c:pt>
                <c:pt idx="407">
                  <c:v>20.7</c:v>
                </c:pt>
                <c:pt idx="408">
                  <c:v>20.3</c:v>
                </c:pt>
                <c:pt idx="409">
                  <c:v>20.5</c:v>
                </c:pt>
                <c:pt idx="410">
                  <c:v>20</c:v>
                </c:pt>
                <c:pt idx="411">
                  <c:v>20.9</c:v>
                </c:pt>
                <c:pt idx="412">
                  <c:v>21.8</c:v>
                </c:pt>
                <c:pt idx="413">
                  <c:v>23.3</c:v>
                </c:pt>
                <c:pt idx="414">
                  <c:v>23.1</c:v>
                </c:pt>
                <c:pt idx="415">
                  <c:v>24.2</c:v>
                </c:pt>
                <c:pt idx="416">
                  <c:v>24.4</c:v>
                </c:pt>
                <c:pt idx="417">
                  <c:v>24.3</c:v>
                </c:pt>
                <c:pt idx="418">
                  <c:v>27.2</c:v>
                </c:pt>
                <c:pt idx="419">
                  <c:v>27</c:v>
                </c:pt>
                <c:pt idx="420">
                  <c:v>28.8</c:v>
                </c:pt>
                <c:pt idx="421">
                  <c:v>30.5</c:v>
                </c:pt>
                <c:pt idx="422">
                  <c:v>30.7</c:v>
                </c:pt>
                <c:pt idx="423">
                  <c:v>32.1</c:v>
                </c:pt>
                <c:pt idx="424">
                  <c:v>32.799999999999997</c:v>
                </c:pt>
                <c:pt idx="425">
                  <c:v>35.299999999999997</c:v>
                </c:pt>
                <c:pt idx="426">
                  <c:v>37.799999999999997</c:v>
                </c:pt>
                <c:pt idx="427">
                  <c:v>39.4</c:v>
                </c:pt>
                <c:pt idx="428">
                  <c:v>40.299999999999997</c:v>
                </c:pt>
                <c:pt idx="429">
                  <c:v>41.4</c:v>
                </c:pt>
                <c:pt idx="430">
                  <c:v>43.6</c:v>
                </c:pt>
                <c:pt idx="431">
                  <c:v>46</c:v>
                </c:pt>
                <c:pt idx="432">
                  <c:v>44.7</c:v>
                </c:pt>
                <c:pt idx="433">
                  <c:v>46.9</c:v>
                </c:pt>
                <c:pt idx="434">
                  <c:v>48</c:v>
                </c:pt>
                <c:pt idx="435">
                  <c:v>50</c:v>
                </c:pt>
                <c:pt idx="436">
                  <c:v>49.8</c:v>
                </c:pt>
                <c:pt idx="437">
                  <c:v>51.3</c:v>
                </c:pt>
                <c:pt idx="438">
                  <c:v>51.9</c:v>
                </c:pt>
                <c:pt idx="439">
                  <c:v>53</c:v>
                </c:pt>
                <c:pt idx="440">
                  <c:v>52.4</c:v>
                </c:pt>
                <c:pt idx="441">
                  <c:v>53.9</c:v>
                </c:pt>
                <c:pt idx="442">
                  <c:v>53.8</c:v>
                </c:pt>
                <c:pt idx="443">
                  <c:v>55.2</c:v>
                </c:pt>
                <c:pt idx="444">
                  <c:v>56.3</c:v>
                </c:pt>
                <c:pt idx="445">
                  <c:v>55.9</c:v>
                </c:pt>
                <c:pt idx="446">
                  <c:v>56.2</c:v>
                </c:pt>
                <c:pt idx="447">
                  <c:v>58.2</c:v>
                </c:pt>
                <c:pt idx="448">
                  <c:v>57</c:v>
                </c:pt>
                <c:pt idx="449">
                  <c:v>58.9</c:v>
                </c:pt>
                <c:pt idx="450">
                  <c:v>58.6</c:v>
                </c:pt>
                <c:pt idx="451">
                  <c:v>58.7</c:v>
                </c:pt>
                <c:pt idx="452">
                  <c:v>58</c:v>
                </c:pt>
                <c:pt idx="453">
                  <c:v>58</c:v>
                </c:pt>
                <c:pt idx="454">
                  <c:v>58.5</c:v>
                </c:pt>
                <c:pt idx="455">
                  <c:v>56</c:v>
                </c:pt>
                <c:pt idx="456">
                  <c:v>56.7</c:v>
                </c:pt>
                <c:pt idx="457">
                  <c:v>55.9</c:v>
                </c:pt>
                <c:pt idx="458">
                  <c:v>54.1</c:v>
                </c:pt>
                <c:pt idx="459">
                  <c:v>53.7</c:v>
                </c:pt>
                <c:pt idx="460">
                  <c:v>52.8</c:v>
                </c:pt>
                <c:pt idx="461">
                  <c:v>53.3</c:v>
                </c:pt>
                <c:pt idx="462">
                  <c:v>51.2</c:v>
                </c:pt>
                <c:pt idx="463">
                  <c:v>51.1</c:v>
                </c:pt>
                <c:pt idx="464">
                  <c:v>50.1</c:v>
                </c:pt>
                <c:pt idx="465">
                  <c:v>48.6</c:v>
                </c:pt>
                <c:pt idx="466">
                  <c:v>48.1</c:v>
                </c:pt>
                <c:pt idx="467">
                  <c:v>47.4</c:v>
                </c:pt>
                <c:pt idx="468">
                  <c:v>48</c:v>
                </c:pt>
                <c:pt idx="469">
                  <c:v>47.2</c:v>
                </c:pt>
                <c:pt idx="470">
                  <c:v>45.6</c:v>
                </c:pt>
                <c:pt idx="471">
                  <c:v>45.5</c:v>
                </c:pt>
                <c:pt idx="472">
                  <c:v>44.5</c:v>
                </c:pt>
                <c:pt idx="473">
                  <c:v>45.8</c:v>
                </c:pt>
                <c:pt idx="474">
                  <c:v>45.4</c:v>
                </c:pt>
                <c:pt idx="475">
                  <c:v>45.8</c:v>
                </c:pt>
                <c:pt idx="476">
                  <c:v>45</c:v>
                </c:pt>
                <c:pt idx="477">
                  <c:v>46.3</c:v>
                </c:pt>
                <c:pt idx="478">
                  <c:v>46.1</c:v>
                </c:pt>
                <c:pt idx="479">
                  <c:v>46.8</c:v>
                </c:pt>
                <c:pt idx="480">
                  <c:v>45.1</c:v>
                </c:pt>
                <c:pt idx="481">
                  <c:v>45.4</c:v>
                </c:pt>
                <c:pt idx="482">
                  <c:v>46.9</c:v>
                </c:pt>
                <c:pt idx="483">
                  <c:v>45.7</c:v>
                </c:pt>
                <c:pt idx="484">
                  <c:v>46.8</c:v>
                </c:pt>
                <c:pt idx="485">
                  <c:v>47.3</c:v>
                </c:pt>
                <c:pt idx="486">
                  <c:v>47.2</c:v>
                </c:pt>
                <c:pt idx="487">
                  <c:v>47.4</c:v>
                </c:pt>
                <c:pt idx="488">
                  <c:v>46.4</c:v>
                </c:pt>
                <c:pt idx="489">
                  <c:v>48</c:v>
                </c:pt>
                <c:pt idx="490">
                  <c:v>48.5</c:v>
                </c:pt>
                <c:pt idx="491">
                  <c:v>48.7</c:v>
                </c:pt>
                <c:pt idx="492">
                  <c:v>49.3</c:v>
                </c:pt>
                <c:pt idx="493">
                  <c:v>48.6</c:v>
                </c:pt>
                <c:pt idx="494">
                  <c:v>49.9</c:v>
                </c:pt>
                <c:pt idx="495">
                  <c:v>49.4</c:v>
                </c:pt>
                <c:pt idx="496">
                  <c:v>50.5</c:v>
                </c:pt>
                <c:pt idx="497">
                  <c:v>49.3</c:v>
                </c:pt>
                <c:pt idx="498">
                  <c:v>50.7</c:v>
                </c:pt>
                <c:pt idx="499">
                  <c:v>51.8</c:v>
                </c:pt>
                <c:pt idx="500">
                  <c:v>50.6</c:v>
                </c:pt>
                <c:pt idx="501">
                  <c:v>51.1</c:v>
                </c:pt>
                <c:pt idx="502">
                  <c:v>52.4</c:v>
                </c:pt>
                <c:pt idx="503">
                  <c:v>51.2</c:v>
                </c:pt>
                <c:pt idx="504">
                  <c:v>51.4</c:v>
                </c:pt>
                <c:pt idx="505">
                  <c:v>50.6</c:v>
                </c:pt>
                <c:pt idx="506">
                  <c:v>51.3</c:v>
                </c:pt>
                <c:pt idx="507">
                  <c:v>51.9</c:v>
                </c:pt>
                <c:pt idx="508">
                  <c:v>51.4</c:v>
                </c:pt>
                <c:pt idx="509">
                  <c:v>51.4</c:v>
                </c:pt>
                <c:pt idx="510">
                  <c:v>51.7</c:v>
                </c:pt>
                <c:pt idx="511">
                  <c:v>52.3</c:v>
                </c:pt>
                <c:pt idx="512">
                  <c:v>52.8</c:v>
                </c:pt>
                <c:pt idx="513">
                  <c:v>51.9</c:v>
                </c:pt>
                <c:pt idx="514">
                  <c:v>52.5</c:v>
                </c:pt>
                <c:pt idx="515">
                  <c:v>51.9</c:v>
                </c:pt>
                <c:pt idx="516">
                  <c:v>51.5</c:v>
                </c:pt>
                <c:pt idx="517">
                  <c:v>51.1</c:v>
                </c:pt>
                <c:pt idx="518">
                  <c:v>50.4</c:v>
                </c:pt>
                <c:pt idx="519">
                  <c:v>51.1</c:v>
                </c:pt>
                <c:pt idx="520">
                  <c:v>50.6</c:v>
                </c:pt>
                <c:pt idx="521">
                  <c:v>50.8</c:v>
                </c:pt>
                <c:pt idx="522">
                  <c:v>50.8</c:v>
                </c:pt>
                <c:pt idx="523">
                  <c:v>50.4</c:v>
                </c:pt>
                <c:pt idx="524">
                  <c:v>50.2</c:v>
                </c:pt>
                <c:pt idx="525">
                  <c:v>51.6</c:v>
                </c:pt>
                <c:pt idx="526">
                  <c:v>50</c:v>
                </c:pt>
                <c:pt idx="527">
                  <c:v>50.5</c:v>
                </c:pt>
                <c:pt idx="528">
                  <c:v>51.3</c:v>
                </c:pt>
                <c:pt idx="529">
                  <c:v>52</c:v>
                </c:pt>
                <c:pt idx="530">
                  <c:v>53.7</c:v>
                </c:pt>
                <c:pt idx="531">
                  <c:v>55.8</c:v>
                </c:pt>
                <c:pt idx="532">
                  <c:v>56.3</c:v>
                </c:pt>
                <c:pt idx="533">
                  <c:v>55.5</c:v>
                </c:pt>
                <c:pt idx="534">
                  <c:v>53.2</c:v>
                </c:pt>
                <c:pt idx="535">
                  <c:v>50.8</c:v>
                </c:pt>
                <c:pt idx="536">
                  <c:v>50.1</c:v>
                </c:pt>
                <c:pt idx="537">
                  <c:v>51.7</c:v>
                </c:pt>
                <c:pt idx="538">
                  <c:v>51.3</c:v>
                </c:pt>
                <c:pt idx="539">
                  <c:v>52.4</c:v>
                </c:pt>
                <c:pt idx="540">
                  <c:v>53</c:v>
                </c:pt>
                <c:pt idx="541">
                  <c:v>52.8</c:v>
                </c:pt>
                <c:pt idx="542">
                  <c:v>52.1</c:v>
                </c:pt>
                <c:pt idx="543">
                  <c:v>54.5</c:v>
                </c:pt>
                <c:pt idx="544">
                  <c:v>52.7</c:v>
                </c:pt>
                <c:pt idx="545">
                  <c:v>53.8</c:v>
                </c:pt>
                <c:pt idx="546">
                  <c:v>53.9</c:v>
                </c:pt>
                <c:pt idx="547">
                  <c:v>54.6</c:v>
                </c:pt>
                <c:pt idx="548">
                  <c:v>54.6</c:v>
                </c:pt>
                <c:pt idx="549">
                  <c:v>53.3</c:v>
                </c:pt>
                <c:pt idx="550">
                  <c:v>54</c:v>
                </c:pt>
                <c:pt idx="551">
                  <c:v>53.8</c:v>
                </c:pt>
                <c:pt idx="552">
                  <c:v>53</c:v>
                </c:pt>
                <c:pt idx="553">
                  <c:v>53.9</c:v>
                </c:pt>
                <c:pt idx="554">
                  <c:v>53.7</c:v>
                </c:pt>
                <c:pt idx="555">
                  <c:v>53.1</c:v>
                </c:pt>
                <c:pt idx="556">
                  <c:v>53.2</c:v>
                </c:pt>
                <c:pt idx="557">
                  <c:v>53.5</c:v>
                </c:pt>
                <c:pt idx="558">
                  <c:v>52</c:v>
                </c:pt>
                <c:pt idx="559">
                  <c:v>53.5</c:v>
                </c:pt>
                <c:pt idx="560">
                  <c:v>53</c:v>
                </c:pt>
                <c:pt idx="561">
                  <c:v>52.1</c:v>
                </c:pt>
                <c:pt idx="562">
                  <c:v>53</c:v>
                </c:pt>
                <c:pt idx="563">
                  <c:v>52.3</c:v>
                </c:pt>
                <c:pt idx="564">
                  <c:v>52.6</c:v>
                </c:pt>
                <c:pt idx="565">
                  <c:v>52.6</c:v>
                </c:pt>
                <c:pt idx="566">
                  <c:v>50.8</c:v>
                </c:pt>
                <c:pt idx="567">
                  <c:v>51.5</c:v>
                </c:pt>
                <c:pt idx="568">
                  <c:v>52.3</c:v>
                </c:pt>
                <c:pt idx="569">
                  <c:v>52.5</c:v>
                </c:pt>
                <c:pt idx="570">
                  <c:v>52.5</c:v>
                </c:pt>
                <c:pt idx="571">
                  <c:v>52.6</c:v>
                </c:pt>
                <c:pt idx="572">
                  <c:v>52.3</c:v>
                </c:pt>
                <c:pt idx="573">
                  <c:v>52.6</c:v>
                </c:pt>
                <c:pt idx="574">
                  <c:v>53.9</c:v>
                </c:pt>
                <c:pt idx="575">
                  <c:v>54.6</c:v>
                </c:pt>
                <c:pt idx="576">
                  <c:v>54.6</c:v>
                </c:pt>
                <c:pt idx="577">
                  <c:v>54.9</c:v>
                </c:pt>
                <c:pt idx="578">
                  <c:v>55.9</c:v>
                </c:pt>
                <c:pt idx="579">
                  <c:v>55</c:v>
                </c:pt>
                <c:pt idx="580">
                  <c:v>54.8</c:v>
                </c:pt>
                <c:pt idx="581">
                  <c:v>56.5</c:v>
                </c:pt>
                <c:pt idx="582">
                  <c:v>57.3</c:v>
                </c:pt>
                <c:pt idx="583">
                  <c:v>57</c:v>
                </c:pt>
                <c:pt idx="584">
                  <c:v>58</c:v>
                </c:pt>
                <c:pt idx="585">
                  <c:v>56.4</c:v>
                </c:pt>
                <c:pt idx="586">
                  <c:v>57.7</c:v>
                </c:pt>
                <c:pt idx="587">
                  <c:v>57.3</c:v>
                </c:pt>
                <c:pt idx="588">
                  <c:v>56.1</c:v>
                </c:pt>
                <c:pt idx="589">
                  <c:v>56.8</c:v>
                </c:pt>
                <c:pt idx="590">
                  <c:v>56.9</c:v>
                </c:pt>
                <c:pt idx="591">
                  <c:v>57.4</c:v>
                </c:pt>
                <c:pt idx="592">
                  <c:v>55.9</c:v>
                </c:pt>
                <c:pt idx="593">
                  <c:v>56</c:v>
                </c:pt>
                <c:pt idx="594">
                  <c:v>56.1</c:v>
                </c:pt>
                <c:pt idx="595">
                  <c:v>57.5</c:v>
                </c:pt>
                <c:pt idx="596">
                  <c:v>56.2</c:v>
                </c:pt>
                <c:pt idx="597">
                  <c:v>55.2</c:v>
                </c:pt>
                <c:pt idx="598">
                  <c:v>56.1</c:v>
                </c:pt>
                <c:pt idx="599">
                  <c:v>55.4</c:v>
                </c:pt>
                <c:pt idx="600">
                  <c:v>55</c:v>
                </c:pt>
                <c:pt idx="601">
                  <c:v>54.7</c:v>
                </c:pt>
                <c:pt idx="602">
                  <c:v>54.5</c:v>
                </c:pt>
                <c:pt idx="603">
                  <c:v>54.8</c:v>
                </c:pt>
                <c:pt idx="604">
                  <c:v>54.7</c:v>
                </c:pt>
                <c:pt idx="605">
                  <c:v>55.3</c:v>
                </c:pt>
                <c:pt idx="606">
                  <c:v>53.8</c:v>
                </c:pt>
                <c:pt idx="607">
                  <c:v>55.2</c:v>
                </c:pt>
                <c:pt idx="608">
                  <c:v>55.4</c:v>
                </c:pt>
                <c:pt idx="609">
                  <c:v>55</c:v>
                </c:pt>
                <c:pt idx="610">
                  <c:v>55.4</c:v>
                </c:pt>
                <c:pt idx="611">
                  <c:v>56.6</c:v>
                </c:pt>
                <c:pt idx="612">
                  <c:v>58.5</c:v>
                </c:pt>
                <c:pt idx="613">
                  <c:v>56.5</c:v>
                </c:pt>
                <c:pt idx="614">
                  <c:v>59.4</c:v>
                </c:pt>
                <c:pt idx="615">
                  <c:v>59.3</c:v>
                </c:pt>
                <c:pt idx="616">
                  <c:v>59.3</c:v>
                </c:pt>
                <c:pt idx="617">
                  <c:v>59.4</c:v>
                </c:pt>
                <c:pt idx="618">
                  <c:v>60.6</c:v>
                </c:pt>
                <c:pt idx="619">
                  <c:v>61.4</c:v>
                </c:pt>
                <c:pt idx="620">
                  <c:v>61.5</c:v>
                </c:pt>
                <c:pt idx="621">
                  <c:v>61.6</c:v>
                </c:pt>
                <c:pt idx="622">
                  <c:v>61.2</c:v>
                </c:pt>
                <c:pt idx="623">
                  <c:v>61.7</c:v>
                </c:pt>
                <c:pt idx="624">
                  <c:v>63.6</c:v>
                </c:pt>
                <c:pt idx="625">
                  <c:v>64</c:v>
                </c:pt>
                <c:pt idx="626">
                  <c:v>65.099999999999994</c:v>
                </c:pt>
                <c:pt idx="627">
                  <c:v>66.5</c:v>
                </c:pt>
                <c:pt idx="628">
                  <c:v>66.3</c:v>
                </c:pt>
                <c:pt idx="629">
                  <c:v>67.2</c:v>
                </c:pt>
                <c:pt idx="630">
                  <c:v>67.900000000000006</c:v>
                </c:pt>
                <c:pt idx="631">
                  <c:v>67.2</c:v>
                </c:pt>
                <c:pt idx="632">
                  <c:v>68.5</c:v>
                </c:pt>
                <c:pt idx="633">
                  <c:v>67.2</c:v>
                </c:pt>
                <c:pt idx="634">
                  <c:v>68.099999999999994</c:v>
                </c:pt>
                <c:pt idx="635">
                  <c:v>69.099999999999994</c:v>
                </c:pt>
                <c:pt idx="636">
                  <c:v>69.2</c:v>
                </c:pt>
                <c:pt idx="637">
                  <c:v>69.400000000000006</c:v>
                </c:pt>
                <c:pt idx="638">
                  <c:v>69.2</c:v>
                </c:pt>
                <c:pt idx="639">
                  <c:v>69</c:v>
                </c:pt>
                <c:pt idx="640">
                  <c:v>69.099999999999994</c:v>
                </c:pt>
                <c:pt idx="641">
                  <c:v>67.900000000000006</c:v>
                </c:pt>
                <c:pt idx="642">
                  <c:v>69.2</c:v>
                </c:pt>
                <c:pt idx="643">
                  <c:v>70</c:v>
                </c:pt>
                <c:pt idx="644">
                  <c:v>69.8</c:v>
                </c:pt>
                <c:pt idx="645">
                  <c:v>68.7</c:v>
                </c:pt>
                <c:pt idx="646">
                  <c:v>68</c:v>
                </c:pt>
                <c:pt idx="647">
                  <c:v>68</c:v>
                </c:pt>
                <c:pt idx="648">
                  <c:v>66.900000000000006</c:v>
                </c:pt>
                <c:pt idx="649">
                  <c:v>67</c:v>
                </c:pt>
                <c:pt idx="650">
                  <c:v>68.5</c:v>
                </c:pt>
                <c:pt idx="651">
                  <c:v>66.7</c:v>
                </c:pt>
                <c:pt idx="652">
                  <c:v>66.7</c:v>
                </c:pt>
                <c:pt idx="653">
                  <c:v>67.900000000000006</c:v>
                </c:pt>
                <c:pt idx="654">
                  <c:v>66.099999999999994</c:v>
                </c:pt>
                <c:pt idx="655">
                  <c:v>66.8</c:v>
                </c:pt>
                <c:pt idx="656">
                  <c:v>66.3</c:v>
                </c:pt>
                <c:pt idx="657">
                  <c:v>66.099999999999994</c:v>
                </c:pt>
                <c:pt idx="658">
                  <c:v>64.7</c:v>
                </c:pt>
                <c:pt idx="659">
                  <c:v>66</c:v>
                </c:pt>
                <c:pt idx="660">
                  <c:v>64.400000000000006</c:v>
                </c:pt>
                <c:pt idx="661">
                  <c:v>64.5</c:v>
                </c:pt>
                <c:pt idx="662">
                  <c:v>63.6</c:v>
                </c:pt>
                <c:pt idx="663">
                  <c:v>64.8</c:v>
                </c:pt>
                <c:pt idx="664">
                  <c:v>63.4</c:v>
                </c:pt>
                <c:pt idx="665">
                  <c:v>62.7</c:v>
                </c:pt>
                <c:pt idx="666">
                  <c:v>63.4</c:v>
                </c:pt>
                <c:pt idx="667">
                  <c:v>61.9</c:v>
                </c:pt>
                <c:pt idx="668">
                  <c:v>61.2</c:v>
                </c:pt>
                <c:pt idx="669">
                  <c:v>61</c:v>
                </c:pt>
                <c:pt idx="670">
                  <c:v>61.2</c:v>
                </c:pt>
                <c:pt idx="671">
                  <c:v>61.5</c:v>
                </c:pt>
                <c:pt idx="672">
                  <c:v>60.4</c:v>
                </c:pt>
                <c:pt idx="673">
                  <c:v>59.4</c:v>
                </c:pt>
                <c:pt idx="674">
                  <c:v>60.7</c:v>
                </c:pt>
                <c:pt idx="675">
                  <c:v>60.4</c:v>
                </c:pt>
                <c:pt idx="676">
                  <c:v>59</c:v>
                </c:pt>
                <c:pt idx="677">
                  <c:v>58.7</c:v>
                </c:pt>
                <c:pt idx="678">
                  <c:v>58.7</c:v>
                </c:pt>
                <c:pt idx="679">
                  <c:v>58.1</c:v>
                </c:pt>
                <c:pt idx="680">
                  <c:v>58</c:v>
                </c:pt>
                <c:pt idx="681">
                  <c:v>58</c:v>
                </c:pt>
                <c:pt idx="682">
                  <c:v>56.9</c:v>
                </c:pt>
                <c:pt idx="683">
                  <c:v>57</c:v>
                </c:pt>
                <c:pt idx="684">
                  <c:v>55.7</c:v>
                </c:pt>
                <c:pt idx="685">
                  <c:v>54.9</c:v>
                </c:pt>
                <c:pt idx="686">
                  <c:v>55.1</c:v>
                </c:pt>
                <c:pt idx="687">
                  <c:v>54.2</c:v>
                </c:pt>
                <c:pt idx="688">
                  <c:v>54</c:v>
                </c:pt>
                <c:pt idx="689">
                  <c:v>52.5</c:v>
                </c:pt>
                <c:pt idx="690">
                  <c:v>52.3</c:v>
                </c:pt>
                <c:pt idx="691">
                  <c:v>54.4</c:v>
                </c:pt>
                <c:pt idx="692">
                  <c:v>52.7</c:v>
                </c:pt>
                <c:pt idx="693">
                  <c:v>52.8</c:v>
                </c:pt>
                <c:pt idx="694">
                  <c:v>51.5</c:v>
                </c:pt>
                <c:pt idx="695">
                  <c:v>53</c:v>
                </c:pt>
                <c:pt idx="696">
                  <c:v>52.3</c:v>
                </c:pt>
                <c:pt idx="697">
                  <c:v>50.8</c:v>
                </c:pt>
                <c:pt idx="698">
                  <c:v>49.6</c:v>
                </c:pt>
                <c:pt idx="699">
                  <c:v>51.2</c:v>
                </c:pt>
                <c:pt idx="700">
                  <c:v>51</c:v>
                </c:pt>
                <c:pt idx="701">
                  <c:v>50.1</c:v>
                </c:pt>
                <c:pt idx="702">
                  <c:v>49.7</c:v>
                </c:pt>
                <c:pt idx="703">
                  <c:v>50.3</c:v>
                </c:pt>
                <c:pt idx="704">
                  <c:v>47</c:v>
                </c:pt>
                <c:pt idx="705">
                  <c:v>50.1</c:v>
                </c:pt>
                <c:pt idx="706">
                  <c:v>48.4</c:v>
                </c:pt>
                <c:pt idx="707">
                  <c:v>47.8</c:v>
                </c:pt>
                <c:pt idx="708">
                  <c:v>47.4</c:v>
                </c:pt>
                <c:pt idx="709">
                  <c:v>47.5</c:v>
                </c:pt>
                <c:pt idx="710">
                  <c:v>46.1</c:v>
                </c:pt>
                <c:pt idx="711">
                  <c:v>45.4</c:v>
                </c:pt>
                <c:pt idx="712">
                  <c:v>46.6</c:v>
                </c:pt>
                <c:pt idx="713">
                  <c:v>45.4</c:v>
                </c:pt>
                <c:pt idx="714">
                  <c:v>45.6</c:v>
                </c:pt>
                <c:pt idx="715">
                  <c:v>44.9</c:v>
                </c:pt>
                <c:pt idx="716">
                  <c:v>44.3</c:v>
                </c:pt>
                <c:pt idx="717">
                  <c:v>44.6</c:v>
                </c:pt>
                <c:pt idx="718">
                  <c:v>42.9</c:v>
                </c:pt>
                <c:pt idx="719">
                  <c:v>42.7</c:v>
                </c:pt>
                <c:pt idx="720">
                  <c:v>42.6</c:v>
                </c:pt>
                <c:pt idx="721">
                  <c:v>43.3</c:v>
                </c:pt>
                <c:pt idx="722">
                  <c:v>41.4</c:v>
                </c:pt>
                <c:pt idx="723">
                  <c:v>41.7</c:v>
                </c:pt>
                <c:pt idx="724">
                  <c:v>41.7</c:v>
                </c:pt>
                <c:pt idx="725">
                  <c:v>41.8</c:v>
                </c:pt>
                <c:pt idx="726">
                  <c:v>41.2</c:v>
                </c:pt>
                <c:pt idx="727">
                  <c:v>41.1</c:v>
                </c:pt>
                <c:pt idx="728">
                  <c:v>41.4</c:v>
                </c:pt>
                <c:pt idx="729">
                  <c:v>41.5</c:v>
                </c:pt>
                <c:pt idx="730">
                  <c:v>40.1</c:v>
                </c:pt>
                <c:pt idx="731">
                  <c:v>42.9</c:v>
                </c:pt>
                <c:pt idx="732">
                  <c:v>44.2</c:v>
                </c:pt>
                <c:pt idx="733">
                  <c:v>42.3</c:v>
                </c:pt>
                <c:pt idx="734">
                  <c:v>40.5</c:v>
                </c:pt>
                <c:pt idx="735">
                  <c:v>41.1</c:v>
                </c:pt>
                <c:pt idx="736">
                  <c:v>39.4</c:v>
                </c:pt>
                <c:pt idx="737">
                  <c:v>40</c:v>
                </c:pt>
                <c:pt idx="738">
                  <c:v>40.299999999999997</c:v>
                </c:pt>
                <c:pt idx="739">
                  <c:v>42.9</c:v>
                </c:pt>
                <c:pt idx="740">
                  <c:v>41.4</c:v>
                </c:pt>
                <c:pt idx="741">
                  <c:v>40.9</c:v>
                </c:pt>
                <c:pt idx="742">
                  <c:v>39.9</c:v>
                </c:pt>
                <c:pt idx="743">
                  <c:v>40.299999999999997</c:v>
                </c:pt>
                <c:pt idx="744">
                  <c:v>38.299999999999997</c:v>
                </c:pt>
                <c:pt idx="745">
                  <c:v>38.799999999999997</c:v>
                </c:pt>
                <c:pt idx="746">
                  <c:v>38.700000000000003</c:v>
                </c:pt>
                <c:pt idx="747">
                  <c:v>37.799999999999997</c:v>
                </c:pt>
                <c:pt idx="748">
                  <c:v>36.200000000000003</c:v>
                </c:pt>
                <c:pt idx="749">
                  <c:v>36.799999999999997</c:v>
                </c:pt>
                <c:pt idx="750">
                  <c:v>35.799999999999997</c:v>
                </c:pt>
                <c:pt idx="751">
                  <c:v>36.299999999999997</c:v>
                </c:pt>
                <c:pt idx="752">
                  <c:v>34</c:v>
                </c:pt>
                <c:pt idx="753">
                  <c:v>34.1</c:v>
                </c:pt>
                <c:pt idx="754">
                  <c:v>33</c:v>
                </c:pt>
                <c:pt idx="755">
                  <c:v>33.4</c:v>
                </c:pt>
                <c:pt idx="756">
                  <c:v>32.200000000000003</c:v>
                </c:pt>
                <c:pt idx="757">
                  <c:v>31.4</c:v>
                </c:pt>
                <c:pt idx="758">
                  <c:v>31.5</c:v>
                </c:pt>
                <c:pt idx="759">
                  <c:v>31</c:v>
                </c:pt>
                <c:pt idx="760">
                  <c:v>30.3</c:v>
                </c:pt>
                <c:pt idx="761">
                  <c:v>28.9</c:v>
                </c:pt>
                <c:pt idx="762">
                  <c:v>29.5</c:v>
                </c:pt>
                <c:pt idx="763">
                  <c:v>28.4</c:v>
                </c:pt>
                <c:pt idx="764">
                  <c:v>27.8</c:v>
                </c:pt>
                <c:pt idx="765">
                  <c:v>26.7</c:v>
                </c:pt>
                <c:pt idx="766">
                  <c:v>26.5</c:v>
                </c:pt>
                <c:pt idx="767">
                  <c:v>25.8</c:v>
                </c:pt>
                <c:pt idx="768">
                  <c:v>26.5</c:v>
                </c:pt>
                <c:pt idx="769">
                  <c:v>26.7</c:v>
                </c:pt>
                <c:pt idx="770">
                  <c:v>24</c:v>
                </c:pt>
                <c:pt idx="771">
                  <c:v>25.4</c:v>
                </c:pt>
                <c:pt idx="772">
                  <c:v>24.5</c:v>
                </c:pt>
                <c:pt idx="773">
                  <c:v>25</c:v>
                </c:pt>
                <c:pt idx="774">
                  <c:v>23.9</c:v>
                </c:pt>
                <c:pt idx="775">
                  <c:v>24.3</c:v>
                </c:pt>
                <c:pt idx="776">
                  <c:v>22.9</c:v>
                </c:pt>
                <c:pt idx="777">
                  <c:v>23.4</c:v>
                </c:pt>
                <c:pt idx="778">
                  <c:v>23.3</c:v>
                </c:pt>
                <c:pt idx="779">
                  <c:v>23.1</c:v>
                </c:pt>
                <c:pt idx="780">
                  <c:v>21.9</c:v>
                </c:pt>
                <c:pt idx="781">
                  <c:v>22</c:v>
                </c:pt>
                <c:pt idx="782">
                  <c:v>20.9</c:v>
                </c:pt>
                <c:pt idx="783">
                  <c:v>20.9</c:v>
                </c:pt>
                <c:pt idx="784">
                  <c:v>20.5</c:v>
                </c:pt>
                <c:pt idx="785">
                  <c:v>20.3</c:v>
                </c:pt>
                <c:pt idx="786">
                  <c:v>20.399999999999999</c:v>
                </c:pt>
                <c:pt idx="787">
                  <c:v>20.5</c:v>
                </c:pt>
                <c:pt idx="788">
                  <c:v>18.600000000000001</c:v>
                </c:pt>
                <c:pt idx="789">
                  <c:v>17.7</c:v>
                </c:pt>
                <c:pt idx="790">
                  <c:v>17.8</c:v>
                </c:pt>
                <c:pt idx="791">
                  <c:v>18.8</c:v>
                </c:pt>
                <c:pt idx="792">
                  <c:v>18.399999999999999</c:v>
                </c:pt>
                <c:pt idx="793">
                  <c:v>19.5</c:v>
                </c:pt>
                <c:pt idx="794">
                  <c:v>19.399999999999999</c:v>
                </c:pt>
                <c:pt idx="795">
                  <c:v>18.2</c:v>
                </c:pt>
                <c:pt idx="796">
                  <c:v>18.3</c:v>
                </c:pt>
                <c:pt idx="797">
                  <c:v>17.7</c:v>
                </c:pt>
                <c:pt idx="798">
                  <c:v>18.399999999999999</c:v>
                </c:pt>
                <c:pt idx="799">
                  <c:v>17.2</c:v>
                </c:pt>
                <c:pt idx="800">
                  <c:v>17.5</c:v>
                </c:pt>
                <c:pt idx="801">
                  <c:v>17.399999999999999</c:v>
                </c:pt>
                <c:pt idx="802">
                  <c:v>16.899999999999999</c:v>
                </c:pt>
                <c:pt idx="803">
                  <c:v>17.3</c:v>
                </c:pt>
                <c:pt idx="804">
                  <c:v>18.2</c:v>
                </c:pt>
                <c:pt idx="805">
                  <c:v>16</c:v>
                </c:pt>
                <c:pt idx="806">
                  <c:v>16.8</c:v>
                </c:pt>
                <c:pt idx="807">
                  <c:v>16.7</c:v>
                </c:pt>
                <c:pt idx="808">
                  <c:v>15.8</c:v>
                </c:pt>
                <c:pt idx="809">
                  <c:v>16.3</c:v>
                </c:pt>
                <c:pt idx="810">
                  <c:v>16.600000000000001</c:v>
                </c:pt>
                <c:pt idx="811">
                  <c:v>15.5</c:v>
                </c:pt>
                <c:pt idx="812">
                  <c:v>16</c:v>
                </c:pt>
                <c:pt idx="813">
                  <c:v>16.2</c:v>
                </c:pt>
                <c:pt idx="814">
                  <c:v>16.7</c:v>
                </c:pt>
                <c:pt idx="815">
                  <c:v>15.8</c:v>
                </c:pt>
                <c:pt idx="816">
                  <c:v>16.399999999999999</c:v>
                </c:pt>
                <c:pt idx="817">
                  <c:v>14.6</c:v>
                </c:pt>
                <c:pt idx="818">
                  <c:v>14.7</c:v>
                </c:pt>
                <c:pt idx="819">
                  <c:v>14.8</c:v>
                </c:pt>
                <c:pt idx="820">
                  <c:v>15.5</c:v>
                </c:pt>
                <c:pt idx="821">
                  <c:v>14.9</c:v>
                </c:pt>
                <c:pt idx="822">
                  <c:v>15</c:v>
                </c:pt>
                <c:pt idx="823">
                  <c:v>14.7</c:v>
                </c:pt>
                <c:pt idx="824">
                  <c:v>14.7</c:v>
                </c:pt>
                <c:pt idx="825">
                  <c:v>15.5</c:v>
                </c:pt>
                <c:pt idx="826">
                  <c:v>13.8</c:v>
                </c:pt>
                <c:pt idx="827">
                  <c:v>14.7</c:v>
                </c:pt>
                <c:pt idx="828">
                  <c:v>16</c:v>
                </c:pt>
                <c:pt idx="829">
                  <c:v>15.6</c:v>
                </c:pt>
                <c:pt idx="830">
                  <c:v>14.7</c:v>
                </c:pt>
                <c:pt idx="831">
                  <c:v>15.6</c:v>
                </c:pt>
                <c:pt idx="832">
                  <c:v>14.9</c:v>
                </c:pt>
                <c:pt idx="833">
                  <c:v>14.9</c:v>
                </c:pt>
                <c:pt idx="834">
                  <c:v>15.4</c:v>
                </c:pt>
                <c:pt idx="835">
                  <c:v>16.5</c:v>
                </c:pt>
                <c:pt idx="836">
                  <c:v>15.1</c:v>
                </c:pt>
                <c:pt idx="837">
                  <c:v>14.7</c:v>
                </c:pt>
                <c:pt idx="838">
                  <c:v>16.2</c:v>
                </c:pt>
                <c:pt idx="839">
                  <c:v>14.9</c:v>
                </c:pt>
                <c:pt idx="840">
                  <c:v>14.3</c:v>
                </c:pt>
                <c:pt idx="841">
                  <c:v>16</c:v>
                </c:pt>
                <c:pt idx="842">
                  <c:v>17</c:v>
                </c:pt>
                <c:pt idx="843">
                  <c:v>16.2</c:v>
                </c:pt>
                <c:pt idx="844">
                  <c:v>14.9</c:v>
                </c:pt>
                <c:pt idx="845">
                  <c:v>14.5</c:v>
                </c:pt>
                <c:pt idx="846">
                  <c:v>15.6</c:v>
                </c:pt>
                <c:pt idx="847">
                  <c:v>16</c:v>
                </c:pt>
                <c:pt idx="848">
                  <c:v>16.100000000000001</c:v>
                </c:pt>
                <c:pt idx="849">
                  <c:v>15.8</c:v>
                </c:pt>
                <c:pt idx="850">
                  <c:v>15.8</c:v>
                </c:pt>
                <c:pt idx="851">
                  <c:v>16.8</c:v>
                </c:pt>
                <c:pt idx="852">
                  <c:v>16.899999999999999</c:v>
                </c:pt>
                <c:pt idx="853">
                  <c:v>15.4</c:v>
                </c:pt>
                <c:pt idx="854">
                  <c:v>15.2</c:v>
                </c:pt>
                <c:pt idx="855">
                  <c:v>15.5</c:v>
                </c:pt>
                <c:pt idx="856">
                  <c:v>16.8</c:v>
                </c:pt>
                <c:pt idx="857">
                  <c:v>15.6</c:v>
                </c:pt>
                <c:pt idx="858">
                  <c:v>16.399999999999999</c:v>
                </c:pt>
                <c:pt idx="859">
                  <c:v>15.5</c:v>
                </c:pt>
                <c:pt idx="860">
                  <c:v>16.5</c:v>
                </c:pt>
                <c:pt idx="861">
                  <c:v>15.4</c:v>
                </c:pt>
                <c:pt idx="862">
                  <c:v>15.4</c:v>
                </c:pt>
                <c:pt idx="863">
                  <c:v>15.8</c:v>
                </c:pt>
                <c:pt idx="864">
                  <c:v>15.8</c:v>
                </c:pt>
                <c:pt idx="865">
                  <c:v>16.3</c:v>
                </c:pt>
                <c:pt idx="866">
                  <c:v>17</c:v>
                </c:pt>
                <c:pt idx="867">
                  <c:v>16.399999999999999</c:v>
                </c:pt>
                <c:pt idx="868">
                  <c:v>15.8</c:v>
                </c:pt>
                <c:pt idx="869">
                  <c:v>19.100000000000001</c:v>
                </c:pt>
                <c:pt idx="870">
                  <c:v>17.3</c:v>
                </c:pt>
                <c:pt idx="871">
                  <c:v>15.2</c:v>
                </c:pt>
                <c:pt idx="872">
                  <c:v>15.8</c:v>
                </c:pt>
                <c:pt idx="873">
                  <c:v>14.1</c:v>
                </c:pt>
                <c:pt idx="874">
                  <c:v>16.399999999999999</c:v>
                </c:pt>
                <c:pt idx="875">
                  <c:v>16.100000000000001</c:v>
                </c:pt>
                <c:pt idx="876">
                  <c:v>15.3</c:v>
                </c:pt>
                <c:pt idx="877">
                  <c:v>16.100000000000001</c:v>
                </c:pt>
                <c:pt idx="878">
                  <c:v>16</c:v>
                </c:pt>
                <c:pt idx="879">
                  <c:v>16.8</c:v>
                </c:pt>
                <c:pt idx="880">
                  <c:v>15.8</c:v>
                </c:pt>
                <c:pt idx="881">
                  <c:v>15.5</c:v>
                </c:pt>
                <c:pt idx="882">
                  <c:v>15</c:v>
                </c:pt>
                <c:pt idx="883">
                  <c:v>13.7</c:v>
                </c:pt>
                <c:pt idx="884">
                  <c:v>15.1</c:v>
                </c:pt>
                <c:pt idx="885">
                  <c:v>15.3</c:v>
                </c:pt>
                <c:pt idx="886">
                  <c:v>16</c:v>
                </c:pt>
                <c:pt idx="887">
                  <c:v>16.399999999999999</c:v>
                </c:pt>
                <c:pt idx="888">
                  <c:v>16</c:v>
                </c:pt>
                <c:pt idx="889">
                  <c:v>15.9</c:v>
                </c:pt>
                <c:pt idx="890">
                  <c:v>17.7</c:v>
                </c:pt>
                <c:pt idx="891">
                  <c:v>16.399999999999999</c:v>
                </c:pt>
                <c:pt idx="892">
                  <c:v>17.100000000000001</c:v>
                </c:pt>
                <c:pt idx="893">
                  <c:v>16.7</c:v>
                </c:pt>
                <c:pt idx="894">
                  <c:v>17.2</c:v>
                </c:pt>
                <c:pt idx="895">
                  <c:v>17.100000000000001</c:v>
                </c:pt>
                <c:pt idx="896">
                  <c:v>16.5</c:v>
                </c:pt>
                <c:pt idx="897">
                  <c:v>16.3</c:v>
                </c:pt>
                <c:pt idx="898">
                  <c:v>16.7</c:v>
                </c:pt>
                <c:pt idx="899">
                  <c:v>17.7</c:v>
                </c:pt>
                <c:pt idx="900">
                  <c:v>18</c:v>
                </c:pt>
                <c:pt idx="901">
                  <c:v>17.600000000000001</c:v>
                </c:pt>
                <c:pt idx="902">
                  <c:v>17.399999999999999</c:v>
                </c:pt>
                <c:pt idx="903">
                  <c:v>17.5</c:v>
                </c:pt>
                <c:pt idx="904">
                  <c:v>17</c:v>
                </c:pt>
                <c:pt idx="905">
                  <c:v>17.100000000000001</c:v>
                </c:pt>
                <c:pt idx="906">
                  <c:v>16.3</c:v>
                </c:pt>
                <c:pt idx="907">
                  <c:v>16.8</c:v>
                </c:pt>
                <c:pt idx="908">
                  <c:v>17.3</c:v>
                </c:pt>
                <c:pt idx="909">
                  <c:v>17.5</c:v>
                </c:pt>
                <c:pt idx="910">
                  <c:v>18.7</c:v>
                </c:pt>
                <c:pt idx="911">
                  <c:v>15.8</c:v>
                </c:pt>
                <c:pt idx="912">
                  <c:v>17.399999999999999</c:v>
                </c:pt>
                <c:pt idx="913">
                  <c:v>17.399999999999999</c:v>
                </c:pt>
                <c:pt idx="914">
                  <c:v>16.2</c:v>
                </c:pt>
                <c:pt idx="915">
                  <c:v>16.600000000000001</c:v>
                </c:pt>
                <c:pt idx="916">
                  <c:v>18</c:v>
                </c:pt>
                <c:pt idx="917">
                  <c:v>17.899999999999999</c:v>
                </c:pt>
                <c:pt idx="918">
                  <c:v>16.3</c:v>
                </c:pt>
                <c:pt idx="919">
                  <c:v>16.3</c:v>
                </c:pt>
                <c:pt idx="920">
                  <c:v>15.7</c:v>
                </c:pt>
                <c:pt idx="921">
                  <c:v>17.2</c:v>
                </c:pt>
                <c:pt idx="922">
                  <c:v>18.3</c:v>
                </c:pt>
                <c:pt idx="923">
                  <c:v>19.100000000000001</c:v>
                </c:pt>
                <c:pt idx="924">
                  <c:v>17.100000000000001</c:v>
                </c:pt>
                <c:pt idx="925">
                  <c:v>16.399999999999999</c:v>
                </c:pt>
                <c:pt idx="926">
                  <c:v>17.3</c:v>
                </c:pt>
                <c:pt idx="927">
                  <c:v>16.3</c:v>
                </c:pt>
                <c:pt idx="928">
                  <c:v>17.7</c:v>
                </c:pt>
                <c:pt idx="929">
                  <c:v>18.3</c:v>
                </c:pt>
                <c:pt idx="930">
                  <c:v>18.7</c:v>
                </c:pt>
                <c:pt idx="931">
                  <c:v>18.899999999999999</c:v>
                </c:pt>
                <c:pt idx="932">
                  <c:v>20.6</c:v>
                </c:pt>
                <c:pt idx="933">
                  <c:v>21</c:v>
                </c:pt>
                <c:pt idx="934">
                  <c:v>19.2</c:v>
                </c:pt>
                <c:pt idx="935">
                  <c:v>20.100000000000001</c:v>
                </c:pt>
                <c:pt idx="936">
                  <c:v>18</c:v>
                </c:pt>
                <c:pt idx="937">
                  <c:v>17.8</c:v>
                </c:pt>
                <c:pt idx="938">
                  <c:v>18</c:v>
                </c:pt>
                <c:pt idx="939">
                  <c:v>18.399999999999999</c:v>
                </c:pt>
                <c:pt idx="940">
                  <c:v>18.3</c:v>
                </c:pt>
                <c:pt idx="941">
                  <c:v>18.8</c:v>
                </c:pt>
                <c:pt idx="942">
                  <c:v>19.7</c:v>
                </c:pt>
                <c:pt idx="943">
                  <c:v>20.3</c:v>
                </c:pt>
                <c:pt idx="944">
                  <c:v>18.7</c:v>
                </c:pt>
                <c:pt idx="945">
                  <c:v>18.600000000000001</c:v>
                </c:pt>
                <c:pt idx="946">
                  <c:v>20.6</c:v>
                </c:pt>
                <c:pt idx="947">
                  <c:v>21</c:v>
                </c:pt>
                <c:pt idx="948">
                  <c:v>21.4</c:v>
                </c:pt>
                <c:pt idx="949">
                  <c:v>23.1</c:v>
                </c:pt>
                <c:pt idx="950">
                  <c:v>20.7</c:v>
                </c:pt>
                <c:pt idx="951">
                  <c:v>20.7</c:v>
                </c:pt>
                <c:pt idx="952">
                  <c:v>21.5</c:v>
                </c:pt>
                <c:pt idx="953">
                  <c:v>20.6</c:v>
                </c:pt>
                <c:pt idx="954">
                  <c:v>20.7</c:v>
                </c:pt>
                <c:pt idx="955">
                  <c:v>19.7</c:v>
                </c:pt>
                <c:pt idx="956">
                  <c:v>21.1</c:v>
                </c:pt>
                <c:pt idx="957">
                  <c:v>20</c:v>
                </c:pt>
                <c:pt idx="958">
                  <c:v>20.3</c:v>
                </c:pt>
                <c:pt idx="959">
                  <c:v>21.4</c:v>
                </c:pt>
                <c:pt idx="960">
                  <c:v>20</c:v>
                </c:pt>
                <c:pt idx="961">
                  <c:v>20.5</c:v>
                </c:pt>
                <c:pt idx="962">
                  <c:v>20.3</c:v>
                </c:pt>
                <c:pt idx="963">
                  <c:v>20.9</c:v>
                </c:pt>
                <c:pt idx="964">
                  <c:v>20</c:v>
                </c:pt>
                <c:pt idx="965">
                  <c:v>20.2</c:v>
                </c:pt>
                <c:pt idx="966">
                  <c:v>20.8</c:v>
                </c:pt>
                <c:pt idx="967">
                  <c:v>20.399999999999999</c:v>
                </c:pt>
                <c:pt idx="968">
                  <c:v>19.899999999999999</c:v>
                </c:pt>
                <c:pt idx="969">
                  <c:v>20.3</c:v>
                </c:pt>
                <c:pt idx="970">
                  <c:v>19.5</c:v>
                </c:pt>
                <c:pt idx="971">
                  <c:v>19.100000000000001</c:v>
                </c:pt>
                <c:pt idx="972">
                  <c:v>19.7</c:v>
                </c:pt>
                <c:pt idx="973">
                  <c:v>19.899999999999999</c:v>
                </c:pt>
                <c:pt idx="974">
                  <c:v>17.899999999999999</c:v>
                </c:pt>
                <c:pt idx="975">
                  <c:v>20</c:v>
                </c:pt>
                <c:pt idx="976">
                  <c:v>18.8</c:v>
                </c:pt>
                <c:pt idx="977">
                  <c:v>18.100000000000001</c:v>
                </c:pt>
                <c:pt idx="978">
                  <c:v>18.399999999999999</c:v>
                </c:pt>
                <c:pt idx="979">
                  <c:v>18.100000000000001</c:v>
                </c:pt>
                <c:pt idx="980">
                  <c:v>17.600000000000001</c:v>
                </c:pt>
                <c:pt idx="981">
                  <c:v>19.2</c:v>
                </c:pt>
                <c:pt idx="982">
                  <c:v>18.100000000000001</c:v>
                </c:pt>
                <c:pt idx="983">
                  <c:v>17.399999999999999</c:v>
                </c:pt>
                <c:pt idx="984">
                  <c:v>17.3</c:v>
                </c:pt>
                <c:pt idx="985">
                  <c:v>17.7</c:v>
                </c:pt>
                <c:pt idx="986">
                  <c:v>18.100000000000001</c:v>
                </c:pt>
                <c:pt idx="987">
                  <c:v>15.9</c:v>
                </c:pt>
                <c:pt idx="988">
                  <c:v>16.100000000000001</c:v>
                </c:pt>
                <c:pt idx="989">
                  <c:v>17.5</c:v>
                </c:pt>
                <c:pt idx="990">
                  <c:v>16.899999999999999</c:v>
                </c:pt>
                <c:pt idx="991">
                  <c:v>16.7</c:v>
                </c:pt>
                <c:pt idx="992">
                  <c:v>15.5</c:v>
                </c:pt>
                <c:pt idx="993">
                  <c:v>14.6</c:v>
                </c:pt>
                <c:pt idx="994">
                  <c:v>15.9</c:v>
                </c:pt>
                <c:pt idx="995">
                  <c:v>15.9</c:v>
                </c:pt>
                <c:pt idx="996">
                  <c:v>15.4</c:v>
                </c:pt>
                <c:pt idx="997">
                  <c:v>17.5</c:v>
                </c:pt>
                <c:pt idx="998">
                  <c:v>16.5</c:v>
                </c:pt>
                <c:pt idx="999">
                  <c:v>16.8</c:v>
                </c:pt>
                <c:pt idx="1000">
                  <c:v>16.399999999999999</c:v>
                </c:pt>
                <c:pt idx="1001">
                  <c:v>18.2</c:v>
                </c:pt>
                <c:pt idx="1002">
                  <c:v>16.600000000000001</c:v>
                </c:pt>
                <c:pt idx="1003">
                  <c:v>17.7</c:v>
                </c:pt>
                <c:pt idx="1004">
                  <c:v>17.5</c:v>
                </c:pt>
                <c:pt idx="1005">
                  <c:v>18.600000000000001</c:v>
                </c:pt>
                <c:pt idx="1006">
                  <c:v>17.7</c:v>
                </c:pt>
                <c:pt idx="1007">
                  <c:v>18.600000000000001</c:v>
                </c:pt>
                <c:pt idx="1008">
                  <c:v>19.600000000000001</c:v>
                </c:pt>
                <c:pt idx="1009">
                  <c:v>19.7</c:v>
                </c:pt>
                <c:pt idx="1010">
                  <c:v>19.7</c:v>
                </c:pt>
                <c:pt idx="1011">
                  <c:v>19.8</c:v>
                </c:pt>
                <c:pt idx="1012">
                  <c:v>19.899999999999999</c:v>
                </c:pt>
                <c:pt idx="1013">
                  <c:v>20.8</c:v>
                </c:pt>
                <c:pt idx="1014">
                  <c:v>20.399999999999999</c:v>
                </c:pt>
                <c:pt idx="1015">
                  <c:v>21</c:v>
                </c:pt>
                <c:pt idx="1016">
                  <c:v>21</c:v>
                </c:pt>
                <c:pt idx="1017">
                  <c:v>21.8</c:v>
                </c:pt>
                <c:pt idx="1018">
                  <c:v>22.4</c:v>
                </c:pt>
                <c:pt idx="1019">
                  <c:v>21.9</c:v>
                </c:pt>
                <c:pt idx="1020">
                  <c:v>22.7</c:v>
                </c:pt>
                <c:pt idx="1021">
                  <c:v>22.7</c:v>
                </c:pt>
                <c:pt idx="1022">
                  <c:v>23.4</c:v>
                </c:pt>
                <c:pt idx="1023">
                  <c:v>23.8</c:v>
                </c:pt>
                <c:pt idx="1024">
                  <c:v>24.8</c:v>
                </c:pt>
                <c:pt idx="1025">
                  <c:v>24.2</c:v>
                </c:pt>
                <c:pt idx="1026">
                  <c:v>24.3</c:v>
                </c:pt>
                <c:pt idx="1027">
                  <c:v>26</c:v>
                </c:pt>
                <c:pt idx="1028">
                  <c:v>26</c:v>
                </c:pt>
                <c:pt idx="1029">
                  <c:v>26.2</c:v>
                </c:pt>
                <c:pt idx="1030">
                  <c:v>26.6</c:v>
                </c:pt>
                <c:pt idx="1031">
                  <c:v>27</c:v>
                </c:pt>
                <c:pt idx="1032">
                  <c:v>27</c:v>
                </c:pt>
                <c:pt idx="1033">
                  <c:v>28.1</c:v>
                </c:pt>
                <c:pt idx="1034">
                  <c:v>28.1</c:v>
                </c:pt>
                <c:pt idx="1035">
                  <c:v>29.5</c:v>
                </c:pt>
                <c:pt idx="1036">
                  <c:v>28.6</c:v>
                </c:pt>
                <c:pt idx="1037">
                  <c:v>30.1</c:v>
                </c:pt>
                <c:pt idx="1038">
                  <c:v>30.9</c:v>
                </c:pt>
                <c:pt idx="1039">
                  <c:v>30.1</c:v>
                </c:pt>
                <c:pt idx="1040">
                  <c:v>29.9</c:v>
                </c:pt>
                <c:pt idx="1041">
                  <c:v>30.8</c:v>
                </c:pt>
                <c:pt idx="1042">
                  <c:v>31.3</c:v>
                </c:pt>
                <c:pt idx="1043">
                  <c:v>31.3</c:v>
                </c:pt>
                <c:pt idx="1044">
                  <c:v>31.3</c:v>
                </c:pt>
                <c:pt idx="1045">
                  <c:v>30.2</c:v>
                </c:pt>
                <c:pt idx="1046">
                  <c:v>30.4</c:v>
                </c:pt>
                <c:pt idx="1047">
                  <c:v>30.5</c:v>
                </c:pt>
                <c:pt idx="1048">
                  <c:v>30.1</c:v>
                </c:pt>
                <c:pt idx="1049">
                  <c:v>30.3</c:v>
                </c:pt>
                <c:pt idx="1050">
                  <c:v>31.3</c:v>
                </c:pt>
                <c:pt idx="1051">
                  <c:v>31.4</c:v>
                </c:pt>
                <c:pt idx="1052">
                  <c:v>30.9</c:v>
                </c:pt>
                <c:pt idx="1053">
                  <c:v>30.2</c:v>
                </c:pt>
                <c:pt idx="1054">
                  <c:v>29.6</c:v>
                </c:pt>
                <c:pt idx="1055">
                  <c:v>30.3</c:v>
                </c:pt>
                <c:pt idx="1056">
                  <c:v>30.5</c:v>
                </c:pt>
                <c:pt idx="1057">
                  <c:v>30.8</c:v>
                </c:pt>
                <c:pt idx="1058">
                  <c:v>29.7</c:v>
                </c:pt>
                <c:pt idx="1059">
                  <c:v>30.1</c:v>
                </c:pt>
                <c:pt idx="1060">
                  <c:v>31.1</c:v>
                </c:pt>
                <c:pt idx="1061">
                  <c:v>30.8</c:v>
                </c:pt>
                <c:pt idx="1062">
                  <c:v>31.1</c:v>
                </c:pt>
                <c:pt idx="1063">
                  <c:v>30.6</c:v>
                </c:pt>
                <c:pt idx="1064">
                  <c:v>30.2</c:v>
                </c:pt>
                <c:pt idx="1065">
                  <c:v>31.2</c:v>
                </c:pt>
                <c:pt idx="1066">
                  <c:v>30.8</c:v>
                </c:pt>
                <c:pt idx="1067">
                  <c:v>30.3</c:v>
                </c:pt>
                <c:pt idx="1068">
                  <c:v>30.7</c:v>
                </c:pt>
                <c:pt idx="1069">
                  <c:v>30.3</c:v>
                </c:pt>
                <c:pt idx="1070">
                  <c:v>28.5</c:v>
                </c:pt>
                <c:pt idx="1071">
                  <c:v>29.5</c:v>
                </c:pt>
                <c:pt idx="1072">
                  <c:v>29.4</c:v>
                </c:pt>
                <c:pt idx="1073">
                  <c:v>29.6</c:v>
                </c:pt>
                <c:pt idx="1074">
                  <c:v>29.8</c:v>
                </c:pt>
                <c:pt idx="1075">
                  <c:v>29.1</c:v>
                </c:pt>
                <c:pt idx="1076">
                  <c:v>28.3</c:v>
                </c:pt>
                <c:pt idx="1077">
                  <c:v>29.4</c:v>
                </c:pt>
                <c:pt idx="1078">
                  <c:v>29.9</c:v>
                </c:pt>
                <c:pt idx="1079">
                  <c:v>29</c:v>
                </c:pt>
                <c:pt idx="1080">
                  <c:v>27.8</c:v>
                </c:pt>
                <c:pt idx="1081">
                  <c:v>28.5</c:v>
                </c:pt>
                <c:pt idx="1082">
                  <c:v>29</c:v>
                </c:pt>
                <c:pt idx="1083">
                  <c:v>28.4</c:v>
                </c:pt>
                <c:pt idx="1084">
                  <c:v>27.7</c:v>
                </c:pt>
                <c:pt idx="1085">
                  <c:v>27.3</c:v>
                </c:pt>
                <c:pt idx="1086">
                  <c:v>28.5</c:v>
                </c:pt>
                <c:pt idx="1087">
                  <c:v>28.1</c:v>
                </c:pt>
                <c:pt idx="1088">
                  <c:v>27.3</c:v>
                </c:pt>
                <c:pt idx="1089">
                  <c:v>28.8</c:v>
                </c:pt>
                <c:pt idx="1090">
                  <c:v>27.6</c:v>
                </c:pt>
                <c:pt idx="1091">
                  <c:v>27.4</c:v>
                </c:pt>
                <c:pt idx="1092">
                  <c:v>28.9</c:v>
                </c:pt>
                <c:pt idx="1093">
                  <c:v>27.3</c:v>
                </c:pt>
                <c:pt idx="1094">
                  <c:v>27.4</c:v>
                </c:pt>
                <c:pt idx="1095">
                  <c:v>27.8</c:v>
                </c:pt>
                <c:pt idx="1096">
                  <c:v>28.1</c:v>
                </c:pt>
                <c:pt idx="1097">
                  <c:v>27.4</c:v>
                </c:pt>
                <c:pt idx="1098">
                  <c:v>26.7</c:v>
                </c:pt>
                <c:pt idx="1099">
                  <c:v>26.9</c:v>
                </c:pt>
                <c:pt idx="1100">
                  <c:v>27.4</c:v>
                </c:pt>
                <c:pt idx="1101">
                  <c:v>27.3</c:v>
                </c:pt>
                <c:pt idx="1102">
                  <c:v>25.9</c:v>
                </c:pt>
                <c:pt idx="1103">
                  <c:v>26.4</c:v>
                </c:pt>
                <c:pt idx="1104">
                  <c:v>25.7</c:v>
                </c:pt>
                <c:pt idx="1105">
                  <c:v>26.2</c:v>
                </c:pt>
                <c:pt idx="1106">
                  <c:v>25.8</c:v>
                </c:pt>
                <c:pt idx="1107">
                  <c:v>26</c:v>
                </c:pt>
                <c:pt idx="1108">
                  <c:v>25.9</c:v>
                </c:pt>
                <c:pt idx="1109">
                  <c:v>24.2</c:v>
                </c:pt>
                <c:pt idx="1110">
                  <c:v>26</c:v>
                </c:pt>
                <c:pt idx="1111">
                  <c:v>25</c:v>
                </c:pt>
                <c:pt idx="1112">
                  <c:v>25.5</c:v>
                </c:pt>
                <c:pt idx="1113">
                  <c:v>25.2</c:v>
                </c:pt>
                <c:pt idx="1114">
                  <c:v>25.1</c:v>
                </c:pt>
                <c:pt idx="1115">
                  <c:v>24.1</c:v>
                </c:pt>
                <c:pt idx="1116">
                  <c:v>23.9</c:v>
                </c:pt>
                <c:pt idx="1117">
                  <c:v>22.7</c:v>
                </c:pt>
                <c:pt idx="1118">
                  <c:v>23.4</c:v>
                </c:pt>
                <c:pt idx="1119">
                  <c:v>23.2</c:v>
                </c:pt>
                <c:pt idx="1120">
                  <c:v>23</c:v>
                </c:pt>
                <c:pt idx="1121">
                  <c:v>22.8</c:v>
                </c:pt>
                <c:pt idx="1122">
                  <c:v>23</c:v>
                </c:pt>
                <c:pt idx="1123">
                  <c:v>23.5</c:v>
                </c:pt>
                <c:pt idx="1124">
                  <c:v>24</c:v>
                </c:pt>
                <c:pt idx="1125">
                  <c:v>25.3</c:v>
                </c:pt>
                <c:pt idx="1126">
                  <c:v>24.3</c:v>
                </c:pt>
                <c:pt idx="1127">
                  <c:v>22.6</c:v>
                </c:pt>
                <c:pt idx="1128">
                  <c:v>20.100000000000001</c:v>
                </c:pt>
                <c:pt idx="1129">
                  <c:v>18.3</c:v>
                </c:pt>
                <c:pt idx="1130">
                  <c:v>17.8</c:v>
                </c:pt>
                <c:pt idx="1131">
                  <c:v>20</c:v>
                </c:pt>
                <c:pt idx="1132">
                  <c:v>20.6</c:v>
                </c:pt>
                <c:pt idx="1133">
                  <c:v>20.8</c:v>
                </c:pt>
                <c:pt idx="1134">
                  <c:v>21.7</c:v>
                </c:pt>
                <c:pt idx="1135">
                  <c:v>21.6</c:v>
                </c:pt>
                <c:pt idx="1136">
                  <c:v>21.1</c:v>
                </c:pt>
                <c:pt idx="1137">
                  <c:v>20.100000000000001</c:v>
                </c:pt>
                <c:pt idx="1138">
                  <c:v>18.3</c:v>
                </c:pt>
                <c:pt idx="1139">
                  <c:v>18.899999999999999</c:v>
                </c:pt>
                <c:pt idx="1140">
                  <c:v>19.399999999999999</c:v>
                </c:pt>
                <c:pt idx="1141">
                  <c:v>21.2</c:v>
                </c:pt>
                <c:pt idx="1142">
                  <c:v>21.1</c:v>
                </c:pt>
                <c:pt idx="1143">
                  <c:v>20.8</c:v>
                </c:pt>
                <c:pt idx="1144">
                  <c:v>20.399999999999999</c:v>
                </c:pt>
                <c:pt idx="1145">
                  <c:v>20.100000000000001</c:v>
                </c:pt>
                <c:pt idx="1146">
                  <c:v>19</c:v>
                </c:pt>
                <c:pt idx="1147">
                  <c:v>19.899999999999999</c:v>
                </c:pt>
                <c:pt idx="1148">
                  <c:v>19</c:v>
                </c:pt>
                <c:pt idx="1149">
                  <c:v>18.5</c:v>
                </c:pt>
                <c:pt idx="1150">
                  <c:v>18.7</c:v>
                </c:pt>
                <c:pt idx="1151">
                  <c:v>17.899999999999999</c:v>
                </c:pt>
                <c:pt idx="1152">
                  <c:v>18.2</c:v>
                </c:pt>
                <c:pt idx="1153">
                  <c:v>18.399999999999999</c:v>
                </c:pt>
                <c:pt idx="1154">
                  <c:v>17.2</c:v>
                </c:pt>
                <c:pt idx="1155">
                  <c:v>18.7</c:v>
                </c:pt>
                <c:pt idx="1156">
                  <c:v>17.5</c:v>
                </c:pt>
                <c:pt idx="1157">
                  <c:v>17.600000000000001</c:v>
                </c:pt>
                <c:pt idx="1158">
                  <c:v>17.2</c:v>
                </c:pt>
                <c:pt idx="1159">
                  <c:v>16.600000000000001</c:v>
                </c:pt>
                <c:pt idx="1160">
                  <c:v>17.899999999999999</c:v>
                </c:pt>
                <c:pt idx="1161">
                  <c:v>16.600000000000001</c:v>
                </c:pt>
                <c:pt idx="1162">
                  <c:v>16.7</c:v>
                </c:pt>
                <c:pt idx="1163">
                  <c:v>16.7</c:v>
                </c:pt>
                <c:pt idx="1164">
                  <c:v>17.600000000000001</c:v>
                </c:pt>
                <c:pt idx="1165">
                  <c:v>16.3</c:v>
                </c:pt>
                <c:pt idx="1166">
                  <c:v>17.3</c:v>
                </c:pt>
                <c:pt idx="1167">
                  <c:v>17.399999999999999</c:v>
                </c:pt>
                <c:pt idx="1168">
                  <c:v>17.600000000000001</c:v>
                </c:pt>
                <c:pt idx="1169">
                  <c:v>17.5</c:v>
                </c:pt>
                <c:pt idx="1170">
                  <c:v>18.600000000000001</c:v>
                </c:pt>
                <c:pt idx="1171">
                  <c:v>17.5</c:v>
                </c:pt>
                <c:pt idx="1172">
                  <c:v>18.2</c:v>
                </c:pt>
                <c:pt idx="1173">
                  <c:v>17.600000000000001</c:v>
                </c:pt>
                <c:pt idx="1174">
                  <c:v>17.600000000000001</c:v>
                </c:pt>
                <c:pt idx="1175">
                  <c:v>18.7</c:v>
                </c:pt>
                <c:pt idx="1176">
                  <c:v>19.7</c:v>
                </c:pt>
                <c:pt idx="1177">
                  <c:v>20.6</c:v>
                </c:pt>
                <c:pt idx="1178">
                  <c:v>19.8</c:v>
                </c:pt>
                <c:pt idx="1179">
                  <c:v>19.5</c:v>
                </c:pt>
                <c:pt idx="1180">
                  <c:v>19.899999999999999</c:v>
                </c:pt>
                <c:pt idx="1181">
                  <c:v>20.5</c:v>
                </c:pt>
                <c:pt idx="1182">
                  <c:v>21.7</c:v>
                </c:pt>
                <c:pt idx="1183">
                  <c:v>21.2</c:v>
                </c:pt>
                <c:pt idx="1184">
                  <c:v>21.7</c:v>
                </c:pt>
                <c:pt idx="1185">
                  <c:v>22.1</c:v>
                </c:pt>
                <c:pt idx="1186">
                  <c:v>21</c:v>
                </c:pt>
                <c:pt idx="1187">
                  <c:v>20.7</c:v>
                </c:pt>
                <c:pt idx="1188">
                  <c:v>22.5</c:v>
                </c:pt>
                <c:pt idx="1189">
                  <c:v>22.5</c:v>
                </c:pt>
                <c:pt idx="1190">
                  <c:v>22.6</c:v>
                </c:pt>
                <c:pt idx="1191">
                  <c:v>22.2</c:v>
                </c:pt>
                <c:pt idx="1192">
                  <c:v>23.5</c:v>
                </c:pt>
                <c:pt idx="1193">
                  <c:v>23.1</c:v>
                </c:pt>
                <c:pt idx="1194">
                  <c:v>24.8</c:v>
                </c:pt>
                <c:pt idx="1195">
                  <c:v>23.2</c:v>
                </c:pt>
                <c:pt idx="1196">
                  <c:v>22.4</c:v>
                </c:pt>
                <c:pt idx="1197">
                  <c:v>22.6</c:v>
                </c:pt>
                <c:pt idx="1198">
                  <c:v>23.5</c:v>
                </c:pt>
                <c:pt idx="1199">
                  <c:v>24.8</c:v>
                </c:pt>
                <c:pt idx="1200">
                  <c:v>23.8</c:v>
                </c:pt>
                <c:pt idx="1201">
                  <c:v>23.1</c:v>
                </c:pt>
                <c:pt idx="1202">
                  <c:v>23.6</c:v>
                </c:pt>
                <c:pt idx="1203">
                  <c:v>24.2</c:v>
                </c:pt>
                <c:pt idx="1204">
                  <c:v>25.3</c:v>
                </c:pt>
                <c:pt idx="1205">
                  <c:v>24.9</c:v>
                </c:pt>
                <c:pt idx="1206">
                  <c:v>25.7</c:v>
                </c:pt>
                <c:pt idx="1207">
                  <c:v>25.3</c:v>
                </c:pt>
                <c:pt idx="1208">
                  <c:v>24.5</c:v>
                </c:pt>
                <c:pt idx="1209">
                  <c:v>25.3</c:v>
                </c:pt>
                <c:pt idx="1210">
                  <c:v>25.8</c:v>
                </c:pt>
                <c:pt idx="1211">
                  <c:v>26.1</c:v>
                </c:pt>
                <c:pt idx="1212">
                  <c:v>25.2</c:v>
                </c:pt>
                <c:pt idx="1213">
                  <c:v>26</c:v>
                </c:pt>
                <c:pt idx="1214">
                  <c:v>25.6</c:v>
                </c:pt>
                <c:pt idx="1215">
                  <c:v>25.3</c:v>
                </c:pt>
                <c:pt idx="1216">
                  <c:v>26.2</c:v>
                </c:pt>
                <c:pt idx="1217">
                  <c:v>25.1</c:v>
                </c:pt>
                <c:pt idx="1218">
                  <c:v>25</c:v>
                </c:pt>
                <c:pt idx="1219">
                  <c:v>25.8</c:v>
                </c:pt>
                <c:pt idx="1220">
                  <c:v>26.3</c:v>
                </c:pt>
                <c:pt idx="1221">
                  <c:v>25.7</c:v>
                </c:pt>
                <c:pt idx="1222">
                  <c:v>26.9</c:v>
                </c:pt>
                <c:pt idx="1223">
                  <c:v>26.1</c:v>
                </c:pt>
                <c:pt idx="1224">
                  <c:v>24.6</c:v>
                </c:pt>
                <c:pt idx="1225">
                  <c:v>26.5</c:v>
                </c:pt>
                <c:pt idx="1226">
                  <c:v>25.2</c:v>
                </c:pt>
                <c:pt idx="1227">
                  <c:v>26</c:v>
                </c:pt>
                <c:pt idx="1228">
                  <c:v>25.2</c:v>
                </c:pt>
                <c:pt idx="1229">
                  <c:v>26.7</c:v>
                </c:pt>
                <c:pt idx="1230">
                  <c:v>26.5</c:v>
                </c:pt>
                <c:pt idx="1231">
                  <c:v>25</c:v>
                </c:pt>
                <c:pt idx="1232">
                  <c:v>26.3</c:v>
                </c:pt>
                <c:pt idx="1233">
                  <c:v>24.2</c:v>
                </c:pt>
                <c:pt idx="1234">
                  <c:v>24.6</c:v>
                </c:pt>
                <c:pt idx="1235">
                  <c:v>24.3</c:v>
                </c:pt>
                <c:pt idx="1236">
                  <c:v>25.5</c:v>
                </c:pt>
                <c:pt idx="1237">
                  <c:v>25</c:v>
                </c:pt>
                <c:pt idx="1238">
                  <c:v>24.6</c:v>
                </c:pt>
                <c:pt idx="1239">
                  <c:v>23.9</c:v>
                </c:pt>
                <c:pt idx="1240">
                  <c:v>23.3</c:v>
                </c:pt>
                <c:pt idx="1241">
                  <c:v>23.4</c:v>
                </c:pt>
                <c:pt idx="1242">
                  <c:v>23.1</c:v>
                </c:pt>
                <c:pt idx="1243">
                  <c:v>22.4</c:v>
                </c:pt>
                <c:pt idx="1244">
                  <c:v>22.9</c:v>
                </c:pt>
                <c:pt idx="1245">
                  <c:v>22.6</c:v>
                </c:pt>
                <c:pt idx="1246">
                  <c:v>21.5</c:v>
                </c:pt>
                <c:pt idx="1247">
                  <c:v>21.2</c:v>
                </c:pt>
                <c:pt idx="1248">
                  <c:v>21.1</c:v>
                </c:pt>
                <c:pt idx="1249">
                  <c:v>21</c:v>
                </c:pt>
                <c:pt idx="1250">
                  <c:v>20.399999999999999</c:v>
                </c:pt>
                <c:pt idx="1251">
                  <c:v>20.100000000000001</c:v>
                </c:pt>
                <c:pt idx="1252">
                  <c:v>19.7</c:v>
                </c:pt>
                <c:pt idx="1253">
                  <c:v>20.100000000000001</c:v>
                </c:pt>
                <c:pt idx="1254">
                  <c:v>19.600000000000001</c:v>
                </c:pt>
                <c:pt idx="1255">
                  <c:v>19.8</c:v>
                </c:pt>
                <c:pt idx="1256">
                  <c:v>19.2</c:v>
                </c:pt>
                <c:pt idx="1257">
                  <c:v>20.6</c:v>
                </c:pt>
                <c:pt idx="1258">
                  <c:v>19.5</c:v>
                </c:pt>
                <c:pt idx="1259">
                  <c:v>19.2</c:v>
                </c:pt>
                <c:pt idx="1260">
                  <c:v>21.1</c:v>
                </c:pt>
                <c:pt idx="1261">
                  <c:v>20.8</c:v>
                </c:pt>
                <c:pt idx="1262">
                  <c:v>21.4</c:v>
                </c:pt>
                <c:pt idx="1263">
                  <c:v>20.7</c:v>
                </c:pt>
                <c:pt idx="1264">
                  <c:v>20.6</c:v>
                </c:pt>
                <c:pt idx="1265">
                  <c:v>22.3</c:v>
                </c:pt>
                <c:pt idx="1266">
                  <c:v>21.4</c:v>
                </c:pt>
                <c:pt idx="1267">
                  <c:v>21.2</c:v>
                </c:pt>
                <c:pt idx="1268">
                  <c:v>22.1</c:v>
                </c:pt>
                <c:pt idx="1269">
                  <c:v>23.7</c:v>
                </c:pt>
                <c:pt idx="1270">
                  <c:v>22.8</c:v>
                </c:pt>
                <c:pt idx="1271">
                  <c:v>23.3</c:v>
                </c:pt>
                <c:pt idx="1272">
                  <c:v>24.5</c:v>
                </c:pt>
                <c:pt idx="1273">
                  <c:v>24.4</c:v>
                </c:pt>
                <c:pt idx="1274">
                  <c:v>25.1</c:v>
                </c:pt>
                <c:pt idx="1275">
                  <c:v>24.9</c:v>
                </c:pt>
                <c:pt idx="1276">
                  <c:v>24.9</c:v>
                </c:pt>
                <c:pt idx="1277">
                  <c:v>26.1</c:v>
                </c:pt>
                <c:pt idx="1278">
                  <c:v>26</c:v>
                </c:pt>
                <c:pt idx="1279">
                  <c:v>26.4</c:v>
                </c:pt>
                <c:pt idx="1280">
                  <c:v>28</c:v>
                </c:pt>
                <c:pt idx="1281">
                  <c:v>27.2</c:v>
                </c:pt>
                <c:pt idx="1282">
                  <c:v>28.7</c:v>
                </c:pt>
                <c:pt idx="1283">
                  <c:v>28.4</c:v>
                </c:pt>
                <c:pt idx="1284">
                  <c:v>28.4</c:v>
                </c:pt>
                <c:pt idx="1285">
                  <c:v>29.8</c:v>
                </c:pt>
                <c:pt idx="1286">
                  <c:v>30.3</c:v>
                </c:pt>
                <c:pt idx="1287">
                  <c:v>30.9</c:v>
                </c:pt>
                <c:pt idx="1288">
                  <c:v>30.7</c:v>
                </c:pt>
                <c:pt idx="1289">
                  <c:v>29.8</c:v>
                </c:pt>
                <c:pt idx="1290">
                  <c:v>30.9</c:v>
                </c:pt>
                <c:pt idx="1291">
                  <c:v>31.1</c:v>
                </c:pt>
                <c:pt idx="1292">
                  <c:v>31.9</c:v>
                </c:pt>
                <c:pt idx="1293">
                  <c:v>33</c:v>
                </c:pt>
                <c:pt idx="1294">
                  <c:v>33.6</c:v>
                </c:pt>
                <c:pt idx="1295">
                  <c:v>35</c:v>
                </c:pt>
                <c:pt idx="1296">
                  <c:v>36</c:v>
                </c:pt>
                <c:pt idx="1297">
                  <c:v>36.4</c:v>
                </c:pt>
                <c:pt idx="1298">
                  <c:v>35.799999999999997</c:v>
                </c:pt>
                <c:pt idx="1299">
                  <c:v>35.9</c:v>
                </c:pt>
                <c:pt idx="1300">
                  <c:v>35.5</c:v>
                </c:pt>
                <c:pt idx="1301">
                  <c:v>36.4</c:v>
                </c:pt>
                <c:pt idx="1302">
                  <c:v>36.700000000000003</c:v>
                </c:pt>
                <c:pt idx="1303">
                  <c:v>36.299999999999997</c:v>
                </c:pt>
                <c:pt idx="1304">
                  <c:v>38.299999999999997</c:v>
                </c:pt>
                <c:pt idx="1305">
                  <c:v>37.799999999999997</c:v>
                </c:pt>
                <c:pt idx="1306">
                  <c:v>37.4</c:v>
                </c:pt>
                <c:pt idx="1307">
                  <c:v>37.6</c:v>
                </c:pt>
                <c:pt idx="1308">
                  <c:v>37.5</c:v>
                </c:pt>
                <c:pt idx="1309">
                  <c:v>38.799999999999997</c:v>
                </c:pt>
                <c:pt idx="1310">
                  <c:v>39.200000000000003</c:v>
                </c:pt>
                <c:pt idx="1311">
                  <c:v>38</c:v>
                </c:pt>
                <c:pt idx="1312">
                  <c:v>38.1</c:v>
                </c:pt>
                <c:pt idx="1313">
                  <c:v>37.1</c:v>
                </c:pt>
                <c:pt idx="1314">
                  <c:v>37.700000000000003</c:v>
                </c:pt>
                <c:pt idx="1315">
                  <c:v>37.9</c:v>
                </c:pt>
                <c:pt idx="1316">
                  <c:v>39.4</c:v>
                </c:pt>
                <c:pt idx="1317">
                  <c:v>38.6</c:v>
                </c:pt>
                <c:pt idx="1318">
                  <c:v>38.5</c:v>
                </c:pt>
                <c:pt idx="1319">
                  <c:v>40.700000000000003</c:v>
                </c:pt>
                <c:pt idx="1320">
                  <c:v>39.1</c:v>
                </c:pt>
                <c:pt idx="1321">
                  <c:v>39.9</c:v>
                </c:pt>
                <c:pt idx="1322">
                  <c:v>39.299999999999997</c:v>
                </c:pt>
                <c:pt idx="1323">
                  <c:v>40.700000000000003</c:v>
                </c:pt>
                <c:pt idx="1324">
                  <c:v>39.6</c:v>
                </c:pt>
                <c:pt idx="1325">
                  <c:v>40.200000000000003</c:v>
                </c:pt>
                <c:pt idx="1326">
                  <c:v>40</c:v>
                </c:pt>
                <c:pt idx="1327">
                  <c:v>40.200000000000003</c:v>
                </c:pt>
                <c:pt idx="1328">
                  <c:v>39.9</c:v>
                </c:pt>
                <c:pt idx="1329">
                  <c:v>40.4</c:v>
                </c:pt>
                <c:pt idx="1330">
                  <c:v>41.1</c:v>
                </c:pt>
                <c:pt idx="1331">
                  <c:v>39.9</c:v>
                </c:pt>
                <c:pt idx="1332">
                  <c:v>39.799999999999997</c:v>
                </c:pt>
                <c:pt idx="1333">
                  <c:v>40.4</c:v>
                </c:pt>
                <c:pt idx="1334">
                  <c:v>41.7</c:v>
                </c:pt>
                <c:pt idx="1335">
                  <c:v>42.5</c:v>
                </c:pt>
                <c:pt idx="1336">
                  <c:v>38.799999999999997</c:v>
                </c:pt>
                <c:pt idx="1337">
                  <c:v>37.5</c:v>
                </c:pt>
                <c:pt idx="1338">
                  <c:v>36</c:v>
                </c:pt>
                <c:pt idx="1339">
                  <c:v>36</c:v>
                </c:pt>
                <c:pt idx="1340">
                  <c:v>35.5</c:v>
                </c:pt>
                <c:pt idx="1341">
                  <c:v>35</c:v>
                </c:pt>
                <c:pt idx="1342">
                  <c:v>35.1</c:v>
                </c:pt>
                <c:pt idx="1343">
                  <c:v>33.200000000000003</c:v>
                </c:pt>
                <c:pt idx="1344">
                  <c:v>32.9</c:v>
                </c:pt>
                <c:pt idx="1345">
                  <c:v>32</c:v>
                </c:pt>
                <c:pt idx="1346">
                  <c:v>31.9</c:v>
                </c:pt>
                <c:pt idx="1347">
                  <c:v>30.5</c:v>
                </c:pt>
                <c:pt idx="1348">
                  <c:v>30.2</c:v>
                </c:pt>
                <c:pt idx="1349">
                  <c:v>29.3</c:v>
                </c:pt>
                <c:pt idx="1350">
                  <c:v>28.9</c:v>
                </c:pt>
                <c:pt idx="1351">
                  <c:v>28.2</c:v>
                </c:pt>
                <c:pt idx="1352">
                  <c:v>27</c:v>
                </c:pt>
                <c:pt idx="1353">
                  <c:v>28.2</c:v>
                </c:pt>
                <c:pt idx="1354">
                  <c:v>26.2</c:v>
                </c:pt>
                <c:pt idx="1355">
                  <c:v>24.7</c:v>
                </c:pt>
                <c:pt idx="1356">
                  <c:v>25.2</c:v>
                </c:pt>
                <c:pt idx="1357">
                  <c:v>24.6</c:v>
                </c:pt>
                <c:pt idx="1358">
                  <c:v>24.5</c:v>
                </c:pt>
                <c:pt idx="1359">
                  <c:v>23.2</c:v>
                </c:pt>
                <c:pt idx="1360">
                  <c:v>23.5</c:v>
                </c:pt>
                <c:pt idx="1361">
                  <c:v>21.2</c:v>
                </c:pt>
                <c:pt idx="1362">
                  <c:v>22.3</c:v>
                </c:pt>
                <c:pt idx="1363">
                  <c:v>21.4</c:v>
                </c:pt>
                <c:pt idx="1364">
                  <c:v>19.899999999999999</c:v>
                </c:pt>
                <c:pt idx="1365">
                  <c:v>21.9</c:v>
                </c:pt>
                <c:pt idx="1366">
                  <c:v>21.5</c:v>
                </c:pt>
                <c:pt idx="1367">
                  <c:v>22.4</c:v>
                </c:pt>
                <c:pt idx="1368">
                  <c:v>21.1</c:v>
                </c:pt>
                <c:pt idx="1369">
                  <c:v>22.5</c:v>
                </c:pt>
                <c:pt idx="1370">
                  <c:v>23</c:v>
                </c:pt>
                <c:pt idx="1371">
                  <c:v>22.4</c:v>
                </c:pt>
                <c:pt idx="1372">
                  <c:v>22.6</c:v>
                </c:pt>
                <c:pt idx="1373">
                  <c:v>23.3</c:v>
                </c:pt>
                <c:pt idx="1374">
                  <c:v>23.3</c:v>
                </c:pt>
                <c:pt idx="1375">
                  <c:v>23.6</c:v>
                </c:pt>
                <c:pt idx="1376">
                  <c:v>23.4</c:v>
                </c:pt>
                <c:pt idx="1377">
                  <c:v>22.5</c:v>
                </c:pt>
                <c:pt idx="1378">
                  <c:v>23.4</c:v>
                </c:pt>
                <c:pt idx="1379">
                  <c:v>22.4</c:v>
                </c:pt>
                <c:pt idx="1380">
                  <c:v>23.6</c:v>
                </c:pt>
                <c:pt idx="1381">
                  <c:v>22.4</c:v>
                </c:pt>
                <c:pt idx="1382">
                  <c:v>21.7</c:v>
                </c:pt>
                <c:pt idx="1383">
                  <c:v>20.5</c:v>
                </c:pt>
                <c:pt idx="1384">
                  <c:v>21.4</c:v>
                </c:pt>
                <c:pt idx="1385">
                  <c:v>22.7</c:v>
                </c:pt>
                <c:pt idx="1386">
                  <c:v>22.4</c:v>
                </c:pt>
                <c:pt idx="1387">
                  <c:v>22.4</c:v>
                </c:pt>
                <c:pt idx="1388">
                  <c:v>22.1</c:v>
                </c:pt>
                <c:pt idx="1389">
                  <c:v>22.6</c:v>
                </c:pt>
                <c:pt idx="1390">
                  <c:v>21.9</c:v>
                </c:pt>
                <c:pt idx="1391">
                  <c:v>22.3</c:v>
                </c:pt>
                <c:pt idx="1392">
                  <c:v>21.4</c:v>
                </c:pt>
                <c:pt idx="1393">
                  <c:v>19.8</c:v>
                </c:pt>
                <c:pt idx="1394">
                  <c:v>21.5</c:v>
                </c:pt>
                <c:pt idx="1395">
                  <c:v>20.8</c:v>
                </c:pt>
                <c:pt idx="1396">
                  <c:v>21.1</c:v>
                </c:pt>
                <c:pt idx="1397">
                  <c:v>22.3</c:v>
                </c:pt>
                <c:pt idx="1398">
                  <c:v>23.9</c:v>
                </c:pt>
                <c:pt idx="1399">
                  <c:v>22.2</c:v>
                </c:pt>
                <c:pt idx="1400">
                  <c:v>22.8</c:v>
                </c:pt>
                <c:pt idx="1401">
                  <c:v>22.4</c:v>
                </c:pt>
                <c:pt idx="1402">
                  <c:v>22.6</c:v>
                </c:pt>
                <c:pt idx="1403">
                  <c:v>23.1</c:v>
                </c:pt>
                <c:pt idx="1404">
                  <c:v>22.8</c:v>
                </c:pt>
                <c:pt idx="1405">
                  <c:v>22.2</c:v>
                </c:pt>
                <c:pt idx="1406">
                  <c:v>21.4</c:v>
                </c:pt>
                <c:pt idx="1407">
                  <c:v>22.6</c:v>
                </c:pt>
                <c:pt idx="1408">
                  <c:v>22.6</c:v>
                </c:pt>
                <c:pt idx="1409">
                  <c:v>21.5</c:v>
                </c:pt>
                <c:pt idx="1410">
                  <c:v>21.9</c:v>
                </c:pt>
                <c:pt idx="1411">
                  <c:v>21.5</c:v>
                </c:pt>
                <c:pt idx="1412">
                  <c:v>22.2</c:v>
                </c:pt>
                <c:pt idx="1413">
                  <c:v>21.3</c:v>
                </c:pt>
                <c:pt idx="1414">
                  <c:v>21.6</c:v>
                </c:pt>
                <c:pt idx="1415">
                  <c:v>22.6</c:v>
                </c:pt>
                <c:pt idx="1416">
                  <c:v>21.8</c:v>
                </c:pt>
                <c:pt idx="1417">
                  <c:v>23.1</c:v>
                </c:pt>
                <c:pt idx="1418">
                  <c:v>23.3</c:v>
                </c:pt>
                <c:pt idx="1419">
                  <c:v>22.4</c:v>
                </c:pt>
                <c:pt idx="1420">
                  <c:v>23.8</c:v>
                </c:pt>
                <c:pt idx="1421">
                  <c:v>22.7</c:v>
                </c:pt>
                <c:pt idx="1422">
                  <c:v>22.4</c:v>
                </c:pt>
                <c:pt idx="1423">
                  <c:v>22</c:v>
                </c:pt>
                <c:pt idx="1424">
                  <c:v>23.3</c:v>
                </c:pt>
                <c:pt idx="1425">
                  <c:v>21.8</c:v>
                </c:pt>
                <c:pt idx="1426">
                  <c:v>22.2</c:v>
                </c:pt>
                <c:pt idx="1427">
                  <c:v>22.9</c:v>
                </c:pt>
                <c:pt idx="1428">
                  <c:v>23.9</c:v>
                </c:pt>
                <c:pt idx="1429">
                  <c:v>23</c:v>
                </c:pt>
                <c:pt idx="1430">
                  <c:v>20.2</c:v>
                </c:pt>
                <c:pt idx="1431">
                  <c:v>22.2</c:v>
                </c:pt>
                <c:pt idx="1432">
                  <c:v>23.2</c:v>
                </c:pt>
                <c:pt idx="1433">
                  <c:v>22.6</c:v>
                </c:pt>
                <c:pt idx="1434">
                  <c:v>23.1</c:v>
                </c:pt>
                <c:pt idx="1435">
                  <c:v>23.3</c:v>
                </c:pt>
                <c:pt idx="1436">
                  <c:v>22.2</c:v>
                </c:pt>
                <c:pt idx="1437">
                  <c:v>22.7</c:v>
                </c:pt>
                <c:pt idx="1438">
                  <c:v>22.7</c:v>
                </c:pt>
                <c:pt idx="1439">
                  <c:v>23.2</c:v>
                </c:pt>
                <c:pt idx="1440">
                  <c:v>23.2</c:v>
                </c:pt>
                <c:pt idx="1441">
                  <c:v>23.6</c:v>
                </c:pt>
                <c:pt idx="1442">
                  <c:v>23.2</c:v>
                </c:pt>
                <c:pt idx="1443">
                  <c:v>23</c:v>
                </c:pt>
                <c:pt idx="1444">
                  <c:v>23.9</c:v>
                </c:pt>
                <c:pt idx="1445">
                  <c:v>24.1</c:v>
                </c:pt>
                <c:pt idx="1446">
                  <c:v>24</c:v>
                </c:pt>
                <c:pt idx="1447">
                  <c:v>24.3</c:v>
                </c:pt>
                <c:pt idx="1448">
                  <c:v>25.2</c:v>
                </c:pt>
                <c:pt idx="1449">
                  <c:v>26</c:v>
                </c:pt>
                <c:pt idx="1450">
                  <c:v>25.3</c:v>
                </c:pt>
                <c:pt idx="1451">
                  <c:v>25.7</c:v>
                </c:pt>
                <c:pt idx="1452">
                  <c:v>24.6</c:v>
                </c:pt>
                <c:pt idx="1453">
                  <c:v>25.6</c:v>
                </c:pt>
                <c:pt idx="1454">
                  <c:v>25.4</c:v>
                </c:pt>
                <c:pt idx="1455">
                  <c:v>26.4</c:v>
                </c:pt>
                <c:pt idx="1456">
                  <c:v>26.6</c:v>
                </c:pt>
                <c:pt idx="1457">
                  <c:v>26.7</c:v>
                </c:pt>
                <c:pt idx="1458">
                  <c:v>26.2</c:v>
                </c:pt>
                <c:pt idx="1459">
                  <c:v>27.3</c:v>
                </c:pt>
                <c:pt idx="1460">
                  <c:v>27.2</c:v>
                </c:pt>
                <c:pt idx="1461">
                  <c:v>26.9</c:v>
                </c:pt>
                <c:pt idx="1462">
                  <c:v>27.3</c:v>
                </c:pt>
                <c:pt idx="1463">
                  <c:v>27.4</c:v>
                </c:pt>
                <c:pt idx="1464">
                  <c:v>27.1</c:v>
                </c:pt>
                <c:pt idx="1465">
                  <c:v>28</c:v>
                </c:pt>
                <c:pt idx="1466">
                  <c:v>26.9</c:v>
                </c:pt>
                <c:pt idx="1467">
                  <c:v>27</c:v>
                </c:pt>
                <c:pt idx="1468">
                  <c:v>26.3</c:v>
                </c:pt>
                <c:pt idx="1469">
                  <c:v>26.8</c:v>
                </c:pt>
                <c:pt idx="1470">
                  <c:v>27.1</c:v>
                </c:pt>
                <c:pt idx="1471">
                  <c:v>27.3</c:v>
                </c:pt>
                <c:pt idx="1472">
                  <c:v>27</c:v>
                </c:pt>
                <c:pt idx="1473">
                  <c:v>27.4</c:v>
                </c:pt>
                <c:pt idx="1474">
                  <c:v>26.9</c:v>
                </c:pt>
                <c:pt idx="1475">
                  <c:v>27.1</c:v>
                </c:pt>
                <c:pt idx="1476">
                  <c:v>26</c:v>
                </c:pt>
                <c:pt idx="1477">
                  <c:v>27.4</c:v>
                </c:pt>
                <c:pt idx="1478">
                  <c:v>27.6</c:v>
                </c:pt>
                <c:pt idx="1479">
                  <c:v>27.7</c:v>
                </c:pt>
                <c:pt idx="1480">
                  <c:v>26.3</c:v>
                </c:pt>
                <c:pt idx="1481">
                  <c:v>25.9</c:v>
                </c:pt>
                <c:pt idx="1482">
                  <c:v>26</c:v>
                </c:pt>
                <c:pt idx="1483">
                  <c:v>25.9</c:v>
                </c:pt>
                <c:pt idx="1484">
                  <c:v>26.9</c:v>
                </c:pt>
                <c:pt idx="1485">
                  <c:v>26.7</c:v>
                </c:pt>
                <c:pt idx="1486">
                  <c:v>26.3</c:v>
                </c:pt>
                <c:pt idx="1487">
                  <c:v>26.6</c:v>
                </c:pt>
                <c:pt idx="1488">
                  <c:v>27.1</c:v>
                </c:pt>
                <c:pt idx="1489">
                  <c:v>25.2</c:v>
                </c:pt>
                <c:pt idx="1490">
                  <c:v>26.4</c:v>
                </c:pt>
                <c:pt idx="1491">
                  <c:v>28.2</c:v>
                </c:pt>
                <c:pt idx="1492">
                  <c:v>27.3</c:v>
                </c:pt>
                <c:pt idx="1493">
                  <c:v>27.6</c:v>
                </c:pt>
                <c:pt idx="1494">
                  <c:v>27.7</c:v>
                </c:pt>
                <c:pt idx="1495">
                  <c:v>27.6</c:v>
                </c:pt>
                <c:pt idx="1496">
                  <c:v>27.2</c:v>
                </c:pt>
                <c:pt idx="1497">
                  <c:v>25.8</c:v>
                </c:pt>
                <c:pt idx="1498">
                  <c:v>24.7</c:v>
                </c:pt>
                <c:pt idx="1499">
                  <c:v>26</c:v>
                </c:pt>
                <c:pt idx="1500">
                  <c:v>26.1</c:v>
                </c:pt>
                <c:pt idx="1501">
                  <c:v>27.5</c:v>
                </c:pt>
                <c:pt idx="1502">
                  <c:v>26.5</c:v>
                </c:pt>
                <c:pt idx="1503">
                  <c:v>26.9</c:v>
                </c:pt>
                <c:pt idx="1504">
                  <c:v>26.6</c:v>
                </c:pt>
                <c:pt idx="1505">
                  <c:v>28.4</c:v>
                </c:pt>
                <c:pt idx="1506">
                  <c:v>28.2</c:v>
                </c:pt>
                <c:pt idx="1507">
                  <c:v>27.2</c:v>
                </c:pt>
                <c:pt idx="1508">
                  <c:v>27.3</c:v>
                </c:pt>
                <c:pt idx="1509">
                  <c:v>28.1</c:v>
                </c:pt>
                <c:pt idx="1510">
                  <c:v>28.6</c:v>
                </c:pt>
                <c:pt idx="1511">
                  <c:v>27.6</c:v>
                </c:pt>
                <c:pt idx="1512">
                  <c:v>28.4</c:v>
                </c:pt>
                <c:pt idx="1513">
                  <c:v>28.9</c:v>
                </c:pt>
                <c:pt idx="1514">
                  <c:v>29.3</c:v>
                </c:pt>
                <c:pt idx="1515">
                  <c:v>28.4</c:v>
                </c:pt>
                <c:pt idx="1516">
                  <c:v>28.3</c:v>
                </c:pt>
                <c:pt idx="1517">
                  <c:v>27.3</c:v>
                </c:pt>
                <c:pt idx="1518">
                  <c:v>27.1</c:v>
                </c:pt>
                <c:pt idx="1519">
                  <c:v>26.3</c:v>
                </c:pt>
                <c:pt idx="1520">
                  <c:v>26.8</c:v>
                </c:pt>
                <c:pt idx="1521">
                  <c:v>27.7</c:v>
                </c:pt>
                <c:pt idx="1522">
                  <c:v>31.5</c:v>
                </c:pt>
                <c:pt idx="1523">
                  <c:v>31.1</c:v>
                </c:pt>
                <c:pt idx="1524">
                  <c:v>31.1</c:v>
                </c:pt>
                <c:pt idx="1525">
                  <c:v>31.6</c:v>
                </c:pt>
                <c:pt idx="1526">
                  <c:v>29.9</c:v>
                </c:pt>
                <c:pt idx="1527">
                  <c:v>32.799999999999997</c:v>
                </c:pt>
                <c:pt idx="1528">
                  <c:v>30.5</c:v>
                </c:pt>
                <c:pt idx="1529">
                  <c:v>31.2</c:v>
                </c:pt>
                <c:pt idx="1530">
                  <c:v>31.1</c:v>
                </c:pt>
                <c:pt idx="1531">
                  <c:v>30.9</c:v>
                </c:pt>
                <c:pt idx="1532">
                  <c:v>33</c:v>
                </c:pt>
                <c:pt idx="1533">
                  <c:v>35.5</c:v>
                </c:pt>
                <c:pt idx="1534">
                  <c:v>37.299999999999997</c:v>
                </c:pt>
                <c:pt idx="1535">
                  <c:v>38.700000000000003</c:v>
                </c:pt>
                <c:pt idx="1536">
                  <c:v>42.2</c:v>
                </c:pt>
                <c:pt idx="1537">
                  <c:v>35.4</c:v>
                </c:pt>
                <c:pt idx="1538">
                  <c:v>32.9</c:v>
                </c:pt>
                <c:pt idx="1539">
                  <c:v>30.7</c:v>
                </c:pt>
                <c:pt idx="1540">
                  <c:v>30.2</c:v>
                </c:pt>
                <c:pt idx="1541">
                  <c:v>32</c:v>
                </c:pt>
                <c:pt idx="1542">
                  <c:v>32.9</c:v>
                </c:pt>
                <c:pt idx="1543">
                  <c:v>33.5</c:v>
                </c:pt>
                <c:pt idx="1544">
                  <c:v>33.700000000000003</c:v>
                </c:pt>
                <c:pt idx="1545">
                  <c:v>33</c:v>
                </c:pt>
                <c:pt idx="1546">
                  <c:v>32.1</c:v>
                </c:pt>
                <c:pt idx="1547">
                  <c:v>33.700000000000003</c:v>
                </c:pt>
                <c:pt idx="1548">
                  <c:v>32.299999999999997</c:v>
                </c:pt>
                <c:pt idx="1549">
                  <c:v>34.5</c:v>
                </c:pt>
                <c:pt idx="1550">
                  <c:v>34.4</c:v>
                </c:pt>
                <c:pt idx="1551">
                  <c:v>34</c:v>
                </c:pt>
                <c:pt idx="1552">
                  <c:v>32.799999999999997</c:v>
                </c:pt>
                <c:pt idx="1553">
                  <c:v>35.1</c:v>
                </c:pt>
                <c:pt idx="1554">
                  <c:v>35.5</c:v>
                </c:pt>
                <c:pt idx="1555">
                  <c:v>36.200000000000003</c:v>
                </c:pt>
                <c:pt idx="1556">
                  <c:v>37.299999999999997</c:v>
                </c:pt>
                <c:pt idx="1557">
                  <c:v>36.5</c:v>
                </c:pt>
                <c:pt idx="1558">
                  <c:v>37.4</c:v>
                </c:pt>
                <c:pt idx="1559">
                  <c:v>39.1</c:v>
                </c:pt>
                <c:pt idx="1560">
                  <c:v>40.6</c:v>
                </c:pt>
                <c:pt idx="1561">
                  <c:v>41.4</c:v>
                </c:pt>
                <c:pt idx="1562">
                  <c:v>40.9</c:v>
                </c:pt>
                <c:pt idx="1563">
                  <c:v>40.5</c:v>
                </c:pt>
                <c:pt idx="1564">
                  <c:v>43.2</c:v>
                </c:pt>
                <c:pt idx="1565">
                  <c:v>43.2</c:v>
                </c:pt>
                <c:pt idx="1566">
                  <c:v>45.2</c:v>
                </c:pt>
                <c:pt idx="1567">
                  <c:v>46.2</c:v>
                </c:pt>
                <c:pt idx="1568">
                  <c:v>46.8</c:v>
                </c:pt>
                <c:pt idx="1569">
                  <c:v>46</c:v>
                </c:pt>
                <c:pt idx="1570">
                  <c:v>47</c:v>
                </c:pt>
                <c:pt idx="1571">
                  <c:v>47.4</c:v>
                </c:pt>
                <c:pt idx="1572">
                  <c:v>48.8</c:v>
                </c:pt>
                <c:pt idx="1573">
                  <c:v>49.9</c:v>
                </c:pt>
                <c:pt idx="1574">
                  <c:v>51.4</c:v>
                </c:pt>
                <c:pt idx="1575">
                  <c:v>51.7</c:v>
                </c:pt>
                <c:pt idx="1576">
                  <c:v>51.4</c:v>
                </c:pt>
                <c:pt idx="1577">
                  <c:v>53.6</c:v>
                </c:pt>
                <c:pt idx="1578">
                  <c:v>54.9</c:v>
                </c:pt>
                <c:pt idx="1579">
                  <c:v>56</c:v>
                </c:pt>
                <c:pt idx="1580">
                  <c:v>55.7</c:v>
                </c:pt>
                <c:pt idx="1581">
                  <c:v>58.7</c:v>
                </c:pt>
                <c:pt idx="1582">
                  <c:v>58.8</c:v>
                </c:pt>
                <c:pt idx="1583">
                  <c:v>58.5</c:v>
                </c:pt>
                <c:pt idx="1584">
                  <c:v>62.5</c:v>
                </c:pt>
                <c:pt idx="1585">
                  <c:v>64.3</c:v>
                </c:pt>
                <c:pt idx="1586">
                  <c:v>65.599999999999994</c:v>
                </c:pt>
                <c:pt idx="1587">
                  <c:v>66.900000000000006</c:v>
                </c:pt>
                <c:pt idx="1588">
                  <c:v>70.400000000000006</c:v>
                </c:pt>
                <c:pt idx="1589">
                  <c:v>72.099999999999994</c:v>
                </c:pt>
                <c:pt idx="1590">
                  <c:v>73</c:v>
                </c:pt>
                <c:pt idx="1591">
                  <c:v>77.2</c:v>
                </c:pt>
                <c:pt idx="1592">
                  <c:v>78.2</c:v>
                </c:pt>
                <c:pt idx="1593">
                  <c:v>80.5</c:v>
                </c:pt>
                <c:pt idx="1594">
                  <c:v>83.5</c:v>
                </c:pt>
                <c:pt idx="1595">
                  <c:v>85.5</c:v>
                </c:pt>
                <c:pt idx="1596">
                  <c:v>86.2</c:v>
                </c:pt>
                <c:pt idx="1597">
                  <c:v>87.9</c:v>
                </c:pt>
                <c:pt idx="1598">
                  <c:v>87.8</c:v>
                </c:pt>
                <c:pt idx="1599">
                  <c:v>89.2</c:v>
                </c:pt>
                <c:pt idx="1600">
                  <c:v>90.1</c:v>
                </c:pt>
                <c:pt idx="1601">
                  <c:v>89.2</c:v>
                </c:pt>
                <c:pt idx="1602">
                  <c:v>90.7</c:v>
                </c:pt>
                <c:pt idx="1603">
                  <c:v>91.3</c:v>
                </c:pt>
                <c:pt idx="1604">
                  <c:v>91.6</c:v>
                </c:pt>
                <c:pt idx="1605">
                  <c:v>91.5</c:v>
                </c:pt>
                <c:pt idx="1606">
                  <c:v>92</c:v>
                </c:pt>
                <c:pt idx="1607">
                  <c:v>92.4</c:v>
                </c:pt>
                <c:pt idx="1608">
                  <c:v>92.3</c:v>
                </c:pt>
                <c:pt idx="1609">
                  <c:v>91.2</c:v>
                </c:pt>
                <c:pt idx="1610">
                  <c:v>89.9</c:v>
                </c:pt>
                <c:pt idx="1611">
                  <c:v>89.5</c:v>
                </c:pt>
                <c:pt idx="1612">
                  <c:v>88.9</c:v>
                </c:pt>
                <c:pt idx="1613">
                  <c:v>88.7</c:v>
                </c:pt>
                <c:pt idx="1614">
                  <c:v>87.9</c:v>
                </c:pt>
                <c:pt idx="1615">
                  <c:v>88.9</c:v>
                </c:pt>
                <c:pt idx="1616">
                  <c:v>87.1</c:v>
                </c:pt>
                <c:pt idx="1617">
                  <c:v>85.6</c:v>
                </c:pt>
                <c:pt idx="1618">
                  <c:v>85.6</c:v>
                </c:pt>
                <c:pt idx="1619">
                  <c:v>83.2</c:v>
                </c:pt>
                <c:pt idx="1620">
                  <c:v>83.8</c:v>
                </c:pt>
                <c:pt idx="1621">
                  <c:v>82.7</c:v>
                </c:pt>
                <c:pt idx="1622">
                  <c:v>83.2</c:v>
                </c:pt>
                <c:pt idx="1623">
                  <c:v>81</c:v>
                </c:pt>
                <c:pt idx="1624">
                  <c:v>80.5</c:v>
                </c:pt>
                <c:pt idx="1625">
                  <c:v>79.7</c:v>
                </c:pt>
                <c:pt idx="1626">
                  <c:v>80.3</c:v>
                </c:pt>
                <c:pt idx="1627">
                  <c:v>80.8</c:v>
                </c:pt>
                <c:pt idx="1628">
                  <c:v>80.2</c:v>
                </c:pt>
                <c:pt idx="1629">
                  <c:v>80</c:v>
                </c:pt>
                <c:pt idx="1630">
                  <c:v>81.5</c:v>
                </c:pt>
                <c:pt idx="1631">
                  <c:v>81.599999999999994</c:v>
                </c:pt>
                <c:pt idx="1632">
                  <c:v>83.6</c:v>
                </c:pt>
                <c:pt idx="1633">
                  <c:v>83.2</c:v>
                </c:pt>
                <c:pt idx="1634">
                  <c:v>83.7</c:v>
                </c:pt>
                <c:pt idx="1635">
                  <c:v>85</c:v>
                </c:pt>
                <c:pt idx="1636">
                  <c:v>84.4</c:v>
                </c:pt>
                <c:pt idx="1637">
                  <c:v>85.9</c:v>
                </c:pt>
                <c:pt idx="1638">
                  <c:v>86.7</c:v>
                </c:pt>
                <c:pt idx="1639">
                  <c:v>86.6</c:v>
                </c:pt>
                <c:pt idx="1640">
                  <c:v>86.7</c:v>
                </c:pt>
                <c:pt idx="1641">
                  <c:v>86.1</c:v>
                </c:pt>
                <c:pt idx="1642">
                  <c:v>86</c:v>
                </c:pt>
                <c:pt idx="1643">
                  <c:v>85.4</c:v>
                </c:pt>
                <c:pt idx="1644">
                  <c:v>84.5</c:v>
                </c:pt>
                <c:pt idx="1645">
                  <c:v>82.8</c:v>
                </c:pt>
                <c:pt idx="1646">
                  <c:v>81</c:v>
                </c:pt>
                <c:pt idx="1647">
                  <c:v>80.8</c:v>
                </c:pt>
                <c:pt idx="1648">
                  <c:v>78.599999999999994</c:v>
                </c:pt>
                <c:pt idx="1649">
                  <c:v>77</c:v>
                </c:pt>
                <c:pt idx="1650">
                  <c:v>73.900000000000006</c:v>
                </c:pt>
                <c:pt idx="1651">
                  <c:v>71.5</c:v>
                </c:pt>
                <c:pt idx="1652">
                  <c:v>69</c:v>
                </c:pt>
                <c:pt idx="1653">
                  <c:v>65.099999999999994</c:v>
                </c:pt>
                <c:pt idx="1654">
                  <c:v>62.3</c:v>
                </c:pt>
                <c:pt idx="1655">
                  <c:v>59.2</c:v>
                </c:pt>
                <c:pt idx="1656">
                  <c:v>56.7</c:v>
                </c:pt>
                <c:pt idx="1657">
                  <c:v>53.6</c:v>
                </c:pt>
                <c:pt idx="1658">
                  <c:v>49.5</c:v>
                </c:pt>
                <c:pt idx="1659">
                  <c:v>46.8</c:v>
                </c:pt>
                <c:pt idx="1660">
                  <c:v>46.3</c:v>
                </c:pt>
                <c:pt idx="1661">
                  <c:v>43.9</c:v>
                </c:pt>
                <c:pt idx="1662">
                  <c:v>41.8</c:v>
                </c:pt>
                <c:pt idx="1663">
                  <c:v>39.799999999999997</c:v>
                </c:pt>
                <c:pt idx="1664">
                  <c:v>39.1</c:v>
                </c:pt>
                <c:pt idx="1665">
                  <c:v>34.6</c:v>
                </c:pt>
                <c:pt idx="1666">
                  <c:v>33.700000000000003</c:v>
                </c:pt>
                <c:pt idx="1667">
                  <c:v>32.799999999999997</c:v>
                </c:pt>
                <c:pt idx="1668">
                  <c:v>31.5</c:v>
                </c:pt>
                <c:pt idx="1669">
                  <c:v>30.5</c:v>
                </c:pt>
                <c:pt idx="1670">
                  <c:v>30.7</c:v>
                </c:pt>
                <c:pt idx="1671">
                  <c:v>30.1</c:v>
                </c:pt>
                <c:pt idx="1672">
                  <c:v>28.5</c:v>
                </c:pt>
                <c:pt idx="1673">
                  <c:v>29.3</c:v>
                </c:pt>
                <c:pt idx="1674">
                  <c:v>27</c:v>
                </c:pt>
                <c:pt idx="1675">
                  <c:v>26.3</c:v>
                </c:pt>
                <c:pt idx="1676">
                  <c:v>27.4</c:v>
                </c:pt>
                <c:pt idx="1677">
                  <c:v>25</c:v>
                </c:pt>
                <c:pt idx="1678">
                  <c:v>25.6</c:v>
                </c:pt>
                <c:pt idx="1679">
                  <c:v>26.2</c:v>
                </c:pt>
                <c:pt idx="1680">
                  <c:v>25.2</c:v>
                </c:pt>
                <c:pt idx="1681">
                  <c:v>22.8</c:v>
                </c:pt>
                <c:pt idx="1682">
                  <c:v>25.2</c:v>
                </c:pt>
                <c:pt idx="1683">
                  <c:v>22.9</c:v>
                </c:pt>
                <c:pt idx="1684">
                  <c:v>23.7</c:v>
                </c:pt>
                <c:pt idx="1685">
                  <c:v>21.9</c:v>
                </c:pt>
                <c:pt idx="1686">
                  <c:v>22.6</c:v>
                </c:pt>
                <c:pt idx="1687">
                  <c:v>22.3</c:v>
                </c:pt>
                <c:pt idx="1688">
                  <c:v>21.6</c:v>
                </c:pt>
                <c:pt idx="1689">
                  <c:v>20.399999999999999</c:v>
                </c:pt>
                <c:pt idx="1690">
                  <c:v>20.399999999999999</c:v>
                </c:pt>
                <c:pt idx="1691">
                  <c:v>19.8</c:v>
                </c:pt>
                <c:pt idx="1692">
                  <c:v>20.2</c:v>
                </c:pt>
                <c:pt idx="1693">
                  <c:v>20.7</c:v>
                </c:pt>
                <c:pt idx="1694">
                  <c:v>18.7</c:v>
                </c:pt>
                <c:pt idx="1695">
                  <c:v>19.100000000000001</c:v>
                </c:pt>
                <c:pt idx="1696">
                  <c:v>18.7</c:v>
                </c:pt>
                <c:pt idx="1697">
                  <c:v>18.399999999999999</c:v>
                </c:pt>
                <c:pt idx="1698">
                  <c:v>20.2</c:v>
                </c:pt>
                <c:pt idx="1699">
                  <c:v>19.5</c:v>
                </c:pt>
                <c:pt idx="1700">
                  <c:v>18.8</c:v>
                </c:pt>
                <c:pt idx="1701">
                  <c:v>18.7</c:v>
                </c:pt>
                <c:pt idx="1702">
                  <c:v>18.600000000000001</c:v>
                </c:pt>
                <c:pt idx="1703">
                  <c:v>17.600000000000001</c:v>
                </c:pt>
                <c:pt idx="1704">
                  <c:v>17.399999999999999</c:v>
                </c:pt>
                <c:pt idx="1705">
                  <c:v>18.399999999999999</c:v>
                </c:pt>
                <c:pt idx="1706">
                  <c:v>17.899999999999999</c:v>
                </c:pt>
                <c:pt idx="1707">
                  <c:v>17.3</c:v>
                </c:pt>
                <c:pt idx="1708">
                  <c:v>18.7</c:v>
                </c:pt>
                <c:pt idx="1709">
                  <c:v>17.100000000000001</c:v>
                </c:pt>
                <c:pt idx="1710">
                  <c:v>17.600000000000001</c:v>
                </c:pt>
                <c:pt idx="1711">
                  <c:v>18.2</c:v>
                </c:pt>
                <c:pt idx="1712">
                  <c:v>19</c:v>
                </c:pt>
                <c:pt idx="1713">
                  <c:v>18.7</c:v>
                </c:pt>
                <c:pt idx="1714">
                  <c:v>19.3</c:v>
                </c:pt>
                <c:pt idx="1715">
                  <c:v>18.899999999999999</c:v>
                </c:pt>
                <c:pt idx="1716">
                  <c:v>18.899999999999999</c:v>
                </c:pt>
                <c:pt idx="1717">
                  <c:v>20.6</c:v>
                </c:pt>
                <c:pt idx="1718">
                  <c:v>19.600000000000001</c:v>
                </c:pt>
                <c:pt idx="1719">
                  <c:v>18.899999999999999</c:v>
                </c:pt>
                <c:pt idx="1720">
                  <c:v>21.3</c:v>
                </c:pt>
                <c:pt idx="1721">
                  <c:v>21.8</c:v>
                </c:pt>
                <c:pt idx="1722">
                  <c:v>22</c:v>
                </c:pt>
                <c:pt idx="1723">
                  <c:v>22.9</c:v>
                </c:pt>
                <c:pt idx="1724">
                  <c:v>22.9</c:v>
                </c:pt>
                <c:pt idx="1725">
                  <c:v>24.9</c:v>
                </c:pt>
                <c:pt idx="1726">
                  <c:v>24.9</c:v>
                </c:pt>
                <c:pt idx="1727">
                  <c:v>25.6</c:v>
                </c:pt>
                <c:pt idx="1728">
                  <c:v>25.8</c:v>
                </c:pt>
                <c:pt idx="1729">
                  <c:v>26.4</c:v>
                </c:pt>
                <c:pt idx="1730">
                  <c:v>26.1</c:v>
                </c:pt>
                <c:pt idx="1731">
                  <c:v>26.6</c:v>
                </c:pt>
                <c:pt idx="1732">
                  <c:v>26.6</c:v>
                </c:pt>
                <c:pt idx="1733">
                  <c:v>26.9</c:v>
                </c:pt>
                <c:pt idx="1734">
                  <c:v>30.6</c:v>
                </c:pt>
                <c:pt idx="1735">
                  <c:v>32.5</c:v>
                </c:pt>
                <c:pt idx="1736">
                  <c:v>32.9</c:v>
                </c:pt>
                <c:pt idx="1737">
                  <c:v>32.200000000000003</c:v>
                </c:pt>
                <c:pt idx="1738">
                  <c:v>29</c:v>
                </c:pt>
                <c:pt idx="1739">
                  <c:v>26.1</c:v>
                </c:pt>
                <c:pt idx="1740">
                  <c:v>25.3</c:v>
                </c:pt>
                <c:pt idx="1741">
                  <c:v>25.6</c:v>
                </c:pt>
                <c:pt idx="1742">
                  <c:v>26.1</c:v>
                </c:pt>
                <c:pt idx="1743">
                  <c:v>27.1</c:v>
                </c:pt>
                <c:pt idx="1744">
                  <c:v>26.8</c:v>
                </c:pt>
                <c:pt idx="1745">
                  <c:v>26.4</c:v>
                </c:pt>
                <c:pt idx="1746">
                  <c:v>27</c:v>
                </c:pt>
                <c:pt idx="1747">
                  <c:v>26.2</c:v>
                </c:pt>
                <c:pt idx="1748">
                  <c:v>25.7</c:v>
                </c:pt>
                <c:pt idx="1749">
                  <c:v>26.7</c:v>
                </c:pt>
                <c:pt idx="1750">
                  <c:v>25.6</c:v>
                </c:pt>
                <c:pt idx="1751">
                  <c:v>25</c:v>
                </c:pt>
                <c:pt idx="1752">
                  <c:v>25.4</c:v>
                </c:pt>
                <c:pt idx="1753">
                  <c:v>27.1</c:v>
                </c:pt>
                <c:pt idx="1754">
                  <c:v>24.8</c:v>
                </c:pt>
                <c:pt idx="1755">
                  <c:v>25.7</c:v>
                </c:pt>
                <c:pt idx="1756">
                  <c:v>25.3</c:v>
                </c:pt>
                <c:pt idx="1757">
                  <c:v>26.1</c:v>
                </c:pt>
                <c:pt idx="1758">
                  <c:v>26.4</c:v>
                </c:pt>
                <c:pt idx="1759">
                  <c:v>27.8</c:v>
                </c:pt>
                <c:pt idx="1760">
                  <c:v>26.9</c:v>
                </c:pt>
                <c:pt idx="1761">
                  <c:v>27.4</c:v>
                </c:pt>
                <c:pt idx="1762">
                  <c:v>26.1</c:v>
                </c:pt>
                <c:pt idx="1763">
                  <c:v>27.1</c:v>
                </c:pt>
                <c:pt idx="1764">
                  <c:v>27.5</c:v>
                </c:pt>
                <c:pt idx="1765">
                  <c:v>26.8</c:v>
                </c:pt>
                <c:pt idx="1766">
                  <c:v>26.2</c:v>
                </c:pt>
                <c:pt idx="1767">
                  <c:v>28.3</c:v>
                </c:pt>
                <c:pt idx="1768">
                  <c:v>27.8</c:v>
                </c:pt>
                <c:pt idx="1769">
                  <c:v>28.5</c:v>
                </c:pt>
                <c:pt idx="1770">
                  <c:v>28.9</c:v>
                </c:pt>
                <c:pt idx="1771">
                  <c:v>27.9</c:v>
                </c:pt>
                <c:pt idx="1772">
                  <c:v>29.1</c:v>
                </c:pt>
                <c:pt idx="1773">
                  <c:v>28.7</c:v>
                </c:pt>
                <c:pt idx="1774">
                  <c:v>29.6</c:v>
                </c:pt>
                <c:pt idx="1775">
                  <c:v>28.6</c:v>
                </c:pt>
                <c:pt idx="1776">
                  <c:v>29.5</c:v>
                </c:pt>
                <c:pt idx="1777">
                  <c:v>29</c:v>
                </c:pt>
                <c:pt idx="1778">
                  <c:v>28.7</c:v>
                </c:pt>
                <c:pt idx="1779">
                  <c:v>30.8</c:v>
                </c:pt>
                <c:pt idx="1780">
                  <c:v>29.3</c:v>
                </c:pt>
                <c:pt idx="1781">
                  <c:v>30.5</c:v>
                </c:pt>
                <c:pt idx="1782">
                  <c:v>31.4</c:v>
                </c:pt>
                <c:pt idx="1783">
                  <c:v>29.8</c:v>
                </c:pt>
                <c:pt idx="1784">
                  <c:v>29.5</c:v>
                </c:pt>
                <c:pt idx="1785">
                  <c:v>30.1</c:v>
                </c:pt>
                <c:pt idx="1786">
                  <c:v>30.2</c:v>
                </c:pt>
                <c:pt idx="1787">
                  <c:v>29.4</c:v>
                </c:pt>
                <c:pt idx="1788">
                  <c:v>29.6</c:v>
                </c:pt>
                <c:pt idx="1789">
                  <c:v>29.4</c:v>
                </c:pt>
                <c:pt idx="1790">
                  <c:v>29.4</c:v>
                </c:pt>
                <c:pt idx="1791">
                  <c:v>28.1</c:v>
                </c:pt>
                <c:pt idx="1792">
                  <c:v>28.5</c:v>
                </c:pt>
                <c:pt idx="1793">
                  <c:v>28.3</c:v>
                </c:pt>
                <c:pt idx="1794">
                  <c:v>29</c:v>
                </c:pt>
                <c:pt idx="1795">
                  <c:v>27.2</c:v>
                </c:pt>
                <c:pt idx="1796">
                  <c:v>28.7</c:v>
                </c:pt>
                <c:pt idx="1797">
                  <c:v>27.8</c:v>
                </c:pt>
                <c:pt idx="1798">
                  <c:v>28.1</c:v>
                </c:pt>
                <c:pt idx="1799">
                  <c:v>26.6</c:v>
                </c:pt>
                <c:pt idx="1800">
                  <c:v>27.7</c:v>
                </c:pt>
                <c:pt idx="1801">
                  <c:v>26.1</c:v>
                </c:pt>
                <c:pt idx="1802">
                  <c:v>25.1</c:v>
                </c:pt>
                <c:pt idx="1803">
                  <c:v>26.3</c:v>
                </c:pt>
                <c:pt idx="1804">
                  <c:v>26.1</c:v>
                </c:pt>
                <c:pt idx="1805">
                  <c:v>25.8</c:v>
                </c:pt>
                <c:pt idx="1806">
                  <c:v>24.2</c:v>
                </c:pt>
                <c:pt idx="1807">
                  <c:v>25.2</c:v>
                </c:pt>
                <c:pt idx="1808">
                  <c:v>24.2</c:v>
                </c:pt>
                <c:pt idx="1809">
                  <c:v>25</c:v>
                </c:pt>
                <c:pt idx="1810">
                  <c:v>23.3</c:v>
                </c:pt>
                <c:pt idx="1811">
                  <c:v>24.5</c:v>
                </c:pt>
                <c:pt idx="1812">
                  <c:v>23.4</c:v>
                </c:pt>
                <c:pt idx="1813">
                  <c:v>23.1</c:v>
                </c:pt>
                <c:pt idx="1814">
                  <c:v>23.5</c:v>
                </c:pt>
                <c:pt idx="1815">
                  <c:v>22.8</c:v>
                </c:pt>
                <c:pt idx="1816">
                  <c:v>21.7</c:v>
                </c:pt>
                <c:pt idx="1817">
                  <c:v>22.7</c:v>
                </c:pt>
                <c:pt idx="1818">
                  <c:v>22.9</c:v>
                </c:pt>
                <c:pt idx="1819">
                  <c:v>21.2</c:v>
                </c:pt>
                <c:pt idx="1820">
                  <c:v>23.3</c:v>
                </c:pt>
                <c:pt idx="1821">
                  <c:v>20.5</c:v>
                </c:pt>
                <c:pt idx="1822">
                  <c:v>23.1</c:v>
                </c:pt>
                <c:pt idx="1823">
                  <c:v>21.5</c:v>
                </c:pt>
                <c:pt idx="1824">
                  <c:v>21.7</c:v>
                </c:pt>
                <c:pt idx="1825">
                  <c:v>21.8</c:v>
                </c:pt>
                <c:pt idx="1826">
                  <c:v>20.6</c:v>
                </c:pt>
                <c:pt idx="1827">
                  <c:v>20.2</c:v>
                </c:pt>
                <c:pt idx="1828">
                  <c:v>20.7</c:v>
                </c:pt>
                <c:pt idx="1829">
                  <c:v>19.8</c:v>
                </c:pt>
                <c:pt idx="1830">
                  <c:v>19.600000000000001</c:v>
                </c:pt>
                <c:pt idx="1831">
                  <c:v>19.8</c:v>
                </c:pt>
                <c:pt idx="1832">
                  <c:v>18.899999999999999</c:v>
                </c:pt>
                <c:pt idx="1833">
                  <c:v>20.100000000000001</c:v>
                </c:pt>
                <c:pt idx="1834">
                  <c:v>19.399999999999999</c:v>
                </c:pt>
                <c:pt idx="1835">
                  <c:v>19.5</c:v>
                </c:pt>
                <c:pt idx="1836">
                  <c:v>20.2</c:v>
                </c:pt>
                <c:pt idx="1837">
                  <c:v>19.7</c:v>
                </c:pt>
                <c:pt idx="1838">
                  <c:v>20.5</c:v>
                </c:pt>
                <c:pt idx="1839">
                  <c:v>19.3</c:v>
                </c:pt>
                <c:pt idx="1840">
                  <c:v>18.2</c:v>
                </c:pt>
                <c:pt idx="1841">
                  <c:v>19.8</c:v>
                </c:pt>
                <c:pt idx="1842">
                  <c:v>19.5</c:v>
                </c:pt>
                <c:pt idx="1843">
                  <c:v>18.399999999999999</c:v>
                </c:pt>
                <c:pt idx="1844">
                  <c:v>18.600000000000001</c:v>
                </c:pt>
                <c:pt idx="1845">
                  <c:v>18.899999999999999</c:v>
                </c:pt>
                <c:pt idx="1846">
                  <c:v>19</c:v>
                </c:pt>
                <c:pt idx="1847">
                  <c:v>18.899999999999999</c:v>
                </c:pt>
                <c:pt idx="1848">
                  <c:v>19.2</c:v>
                </c:pt>
                <c:pt idx="1849">
                  <c:v>19.600000000000001</c:v>
                </c:pt>
                <c:pt idx="1850">
                  <c:v>20.8</c:v>
                </c:pt>
                <c:pt idx="1851">
                  <c:v>18.899999999999999</c:v>
                </c:pt>
                <c:pt idx="1852">
                  <c:v>19.8</c:v>
                </c:pt>
                <c:pt idx="1853">
                  <c:v>20.399999999999999</c:v>
                </c:pt>
                <c:pt idx="1854">
                  <c:v>19.7</c:v>
                </c:pt>
                <c:pt idx="1855">
                  <c:v>20.2</c:v>
                </c:pt>
                <c:pt idx="1856">
                  <c:v>18.7</c:v>
                </c:pt>
                <c:pt idx="1857">
                  <c:v>18.3</c:v>
                </c:pt>
                <c:pt idx="1858">
                  <c:v>20</c:v>
                </c:pt>
                <c:pt idx="1859">
                  <c:v>20.3</c:v>
                </c:pt>
                <c:pt idx="1860">
                  <c:v>20.399999999999999</c:v>
                </c:pt>
                <c:pt idx="1861">
                  <c:v>19.8</c:v>
                </c:pt>
                <c:pt idx="1862">
                  <c:v>19.8</c:v>
                </c:pt>
                <c:pt idx="1863">
                  <c:v>19.5</c:v>
                </c:pt>
                <c:pt idx="1864">
                  <c:v>20.2</c:v>
                </c:pt>
                <c:pt idx="1865">
                  <c:v>20.399999999999999</c:v>
                </c:pt>
                <c:pt idx="1866">
                  <c:v>19.7</c:v>
                </c:pt>
                <c:pt idx="1867">
                  <c:v>19.8</c:v>
                </c:pt>
                <c:pt idx="1868">
                  <c:v>20.3</c:v>
                </c:pt>
                <c:pt idx="1869">
                  <c:v>19.8</c:v>
                </c:pt>
                <c:pt idx="1870">
                  <c:v>21</c:v>
                </c:pt>
                <c:pt idx="1871">
                  <c:v>20.9</c:v>
                </c:pt>
                <c:pt idx="1872">
                  <c:v>20.3</c:v>
                </c:pt>
                <c:pt idx="1873">
                  <c:v>21.1</c:v>
                </c:pt>
                <c:pt idx="1874">
                  <c:v>21.8</c:v>
                </c:pt>
                <c:pt idx="1875">
                  <c:v>20.399999999999999</c:v>
                </c:pt>
                <c:pt idx="1876">
                  <c:v>20.9</c:v>
                </c:pt>
                <c:pt idx="1877">
                  <c:v>21.9</c:v>
                </c:pt>
                <c:pt idx="1878">
                  <c:v>21.5</c:v>
                </c:pt>
                <c:pt idx="1879">
                  <c:v>21.7</c:v>
                </c:pt>
                <c:pt idx="1880">
                  <c:v>21.9</c:v>
                </c:pt>
                <c:pt idx="1881">
                  <c:v>21.1</c:v>
                </c:pt>
                <c:pt idx="1882">
                  <c:v>22.7</c:v>
                </c:pt>
                <c:pt idx="1883">
                  <c:v>22.6</c:v>
                </c:pt>
                <c:pt idx="1884">
                  <c:v>22.9</c:v>
                </c:pt>
                <c:pt idx="1885">
                  <c:v>22.5</c:v>
                </c:pt>
                <c:pt idx="1886">
                  <c:v>23.3</c:v>
                </c:pt>
                <c:pt idx="1887">
                  <c:v>23.1</c:v>
                </c:pt>
                <c:pt idx="1888">
                  <c:v>22.6</c:v>
                </c:pt>
                <c:pt idx="1889">
                  <c:v>22.5</c:v>
                </c:pt>
                <c:pt idx="1890">
                  <c:v>22.4</c:v>
                </c:pt>
                <c:pt idx="1891">
                  <c:v>23.5</c:v>
                </c:pt>
                <c:pt idx="1892">
                  <c:v>24.1</c:v>
                </c:pt>
                <c:pt idx="1893">
                  <c:v>23.1</c:v>
                </c:pt>
                <c:pt idx="1894">
                  <c:v>24.2</c:v>
                </c:pt>
                <c:pt idx="1895">
                  <c:v>24.7</c:v>
                </c:pt>
                <c:pt idx="1896">
                  <c:v>23.8</c:v>
                </c:pt>
                <c:pt idx="1897">
                  <c:v>23.7</c:v>
                </c:pt>
                <c:pt idx="1898">
                  <c:v>24.2</c:v>
                </c:pt>
                <c:pt idx="1899">
                  <c:v>23.4</c:v>
                </c:pt>
                <c:pt idx="1900">
                  <c:v>26.5</c:v>
                </c:pt>
                <c:pt idx="1901">
                  <c:v>25.4</c:v>
                </c:pt>
                <c:pt idx="1902">
                  <c:v>25.5</c:v>
                </c:pt>
                <c:pt idx="1903">
                  <c:v>25.1</c:v>
                </c:pt>
                <c:pt idx="1904">
                  <c:v>24.9</c:v>
                </c:pt>
                <c:pt idx="1905">
                  <c:v>24.3</c:v>
                </c:pt>
                <c:pt idx="1906">
                  <c:v>25.1</c:v>
                </c:pt>
                <c:pt idx="1907">
                  <c:v>25.7</c:v>
                </c:pt>
                <c:pt idx="1908">
                  <c:v>25.1</c:v>
                </c:pt>
                <c:pt idx="1909">
                  <c:v>25.4</c:v>
                </c:pt>
                <c:pt idx="1910">
                  <c:v>26.5</c:v>
                </c:pt>
                <c:pt idx="1911">
                  <c:v>27.5</c:v>
                </c:pt>
                <c:pt idx="1912">
                  <c:v>26.3</c:v>
                </c:pt>
                <c:pt idx="1913">
                  <c:v>26.4</c:v>
                </c:pt>
                <c:pt idx="1914">
                  <c:v>26.4</c:v>
                </c:pt>
                <c:pt idx="1915">
                  <c:v>26.3</c:v>
                </c:pt>
                <c:pt idx="1916">
                  <c:v>26.3</c:v>
                </c:pt>
                <c:pt idx="1917">
                  <c:v>27.6</c:v>
                </c:pt>
                <c:pt idx="1918">
                  <c:v>26.5</c:v>
                </c:pt>
                <c:pt idx="1919">
                  <c:v>26.2</c:v>
                </c:pt>
                <c:pt idx="1920">
                  <c:v>28.5</c:v>
                </c:pt>
                <c:pt idx="1921">
                  <c:v>26.8</c:v>
                </c:pt>
                <c:pt idx="1922">
                  <c:v>27.7</c:v>
                </c:pt>
                <c:pt idx="1923">
                  <c:v>26.8</c:v>
                </c:pt>
                <c:pt idx="1924">
                  <c:v>27.8</c:v>
                </c:pt>
                <c:pt idx="1925">
                  <c:v>26.9</c:v>
                </c:pt>
                <c:pt idx="1926">
                  <c:v>26.3</c:v>
                </c:pt>
                <c:pt idx="1927">
                  <c:v>28.9</c:v>
                </c:pt>
                <c:pt idx="1928">
                  <c:v>28.5</c:v>
                </c:pt>
                <c:pt idx="1929">
                  <c:v>27.3</c:v>
                </c:pt>
                <c:pt idx="1930">
                  <c:v>29</c:v>
                </c:pt>
                <c:pt idx="1931">
                  <c:v>28.1</c:v>
                </c:pt>
                <c:pt idx="1932">
                  <c:v>28.2</c:v>
                </c:pt>
                <c:pt idx="1933">
                  <c:v>29.1</c:v>
                </c:pt>
                <c:pt idx="1934">
                  <c:v>29.6</c:v>
                </c:pt>
                <c:pt idx="1935">
                  <c:v>29.8</c:v>
                </c:pt>
                <c:pt idx="1936">
                  <c:v>32.5</c:v>
                </c:pt>
                <c:pt idx="1937">
                  <c:v>33</c:v>
                </c:pt>
                <c:pt idx="1938">
                  <c:v>33.5</c:v>
                </c:pt>
                <c:pt idx="1939">
                  <c:v>28.9</c:v>
                </c:pt>
                <c:pt idx="1940">
                  <c:v>26.4</c:v>
                </c:pt>
                <c:pt idx="1941">
                  <c:v>25.6</c:v>
                </c:pt>
                <c:pt idx="1942">
                  <c:v>26.1</c:v>
                </c:pt>
                <c:pt idx="1943">
                  <c:v>26.5</c:v>
                </c:pt>
                <c:pt idx="1944">
                  <c:v>27.1</c:v>
                </c:pt>
                <c:pt idx="1945">
                  <c:v>26.4</c:v>
                </c:pt>
                <c:pt idx="1946">
                  <c:v>27.3</c:v>
                </c:pt>
                <c:pt idx="1947">
                  <c:v>26.1</c:v>
                </c:pt>
                <c:pt idx="1948">
                  <c:v>26.2</c:v>
                </c:pt>
                <c:pt idx="1949">
                  <c:v>26</c:v>
                </c:pt>
                <c:pt idx="1950">
                  <c:v>25.8</c:v>
                </c:pt>
                <c:pt idx="1951">
                  <c:v>26.1</c:v>
                </c:pt>
                <c:pt idx="1952">
                  <c:v>27.3</c:v>
                </c:pt>
                <c:pt idx="1953">
                  <c:v>25.5</c:v>
                </c:pt>
                <c:pt idx="1954">
                  <c:v>26.2</c:v>
                </c:pt>
                <c:pt idx="1955">
                  <c:v>26.6</c:v>
                </c:pt>
                <c:pt idx="1956">
                  <c:v>26.6</c:v>
                </c:pt>
                <c:pt idx="1957">
                  <c:v>26.6</c:v>
                </c:pt>
                <c:pt idx="1958">
                  <c:v>26.5</c:v>
                </c:pt>
                <c:pt idx="1959">
                  <c:v>25.8</c:v>
                </c:pt>
                <c:pt idx="1960">
                  <c:v>25.2</c:v>
                </c:pt>
                <c:pt idx="1961">
                  <c:v>26.6</c:v>
                </c:pt>
                <c:pt idx="1962">
                  <c:v>26.9</c:v>
                </c:pt>
                <c:pt idx="1963">
                  <c:v>26.7</c:v>
                </c:pt>
                <c:pt idx="1964">
                  <c:v>26.4</c:v>
                </c:pt>
                <c:pt idx="1965">
                  <c:v>28.5</c:v>
                </c:pt>
                <c:pt idx="1966">
                  <c:v>27.8</c:v>
                </c:pt>
                <c:pt idx="1967">
                  <c:v>27</c:v>
                </c:pt>
                <c:pt idx="1968">
                  <c:v>27.8</c:v>
                </c:pt>
                <c:pt idx="1969">
                  <c:v>28.8</c:v>
                </c:pt>
                <c:pt idx="1970">
                  <c:v>28.6</c:v>
                </c:pt>
                <c:pt idx="1971">
                  <c:v>29.8</c:v>
                </c:pt>
                <c:pt idx="1972">
                  <c:v>30.6</c:v>
                </c:pt>
                <c:pt idx="1973">
                  <c:v>31</c:v>
                </c:pt>
                <c:pt idx="1974">
                  <c:v>32</c:v>
                </c:pt>
                <c:pt idx="1975">
                  <c:v>31.6</c:v>
                </c:pt>
                <c:pt idx="1976">
                  <c:v>32.700000000000003</c:v>
                </c:pt>
                <c:pt idx="1977">
                  <c:v>32.299999999999997</c:v>
                </c:pt>
                <c:pt idx="1978">
                  <c:v>33.9</c:v>
                </c:pt>
                <c:pt idx="1979">
                  <c:v>33.4</c:v>
                </c:pt>
                <c:pt idx="1980">
                  <c:v>35.799999999999997</c:v>
                </c:pt>
                <c:pt idx="1981">
                  <c:v>35.4</c:v>
                </c:pt>
                <c:pt idx="1982">
                  <c:v>36.700000000000003</c:v>
                </c:pt>
                <c:pt idx="1983">
                  <c:v>37.5</c:v>
                </c:pt>
                <c:pt idx="1984">
                  <c:v>37.700000000000003</c:v>
                </c:pt>
                <c:pt idx="1985">
                  <c:v>38.4</c:v>
                </c:pt>
                <c:pt idx="1986">
                  <c:v>38.700000000000003</c:v>
                </c:pt>
                <c:pt idx="1987">
                  <c:v>39.799999999999997</c:v>
                </c:pt>
                <c:pt idx="1988">
                  <c:v>40</c:v>
                </c:pt>
                <c:pt idx="1989">
                  <c:v>40.799999999999997</c:v>
                </c:pt>
                <c:pt idx="1990">
                  <c:v>41.2</c:v>
                </c:pt>
                <c:pt idx="1991">
                  <c:v>42.1</c:v>
                </c:pt>
                <c:pt idx="1992">
                  <c:v>43.6</c:v>
                </c:pt>
                <c:pt idx="1993">
                  <c:v>43.5</c:v>
                </c:pt>
                <c:pt idx="1994">
                  <c:v>43.1</c:v>
                </c:pt>
                <c:pt idx="1995">
                  <c:v>44.9</c:v>
                </c:pt>
                <c:pt idx="1996">
                  <c:v>45.7</c:v>
                </c:pt>
                <c:pt idx="1997">
                  <c:v>45.2</c:v>
                </c:pt>
                <c:pt idx="1998">
                  <c:v>47.5</c:v>
                </c:pt>
                <c:pt idx="1999">
                  <c:v>48.3</c:v>
                </c:pt>
                <c:pt idx="2000">
                  <c:v>49.1</c:v>
                </c:pt>
                <c:pt idx="2001">
                  <c:v>51</c:v>
                </c:pt>
                <c:pt idx="2002">
                  <c:v>53.9</c:v>
                </c:pt>
                <c:pt idx="2003">
                  <c:v>54.7</c:v>
                </c:pt>
                <c:pt idx="2004">
                  <c:v>55.7</c:v>
                </c:pt>
                <c:pt idx="2005">
                  <c:v>58.7</c:v>
                </c:pt>
                <c:pt idx="2006">
                  <c:v>59.9</c:v>
                </c:pt>
                <c:pt idx="2007">
                  <c:v>59.6</c:v>
                </c:pt>
                <c:pt idx="2008">
                  <c:v>62.8</c:v>
                </c:pt>
                <c:pt idx="2009">
                  <c:v>65.400000000000006</c:v>
                </c:pt>
                <c:pt idx="2010">
                  <c:v>65.400000000000006</c:v>
                </c:pt>
                <c:pt idx="2011">
                  <c:v>68</c:v>
                </c:pt>
                <c:pt idx="2012">
                  <c:v>70.3</c:v>
                </c:pt>
                <c:pt idx="2013">
                  <c:v>72.099999999999994</c:v>
                </c:pt>
                <c:pt idx="2014">
                  <c:v>72.3</c:v>
                </c:pt>
                <c:pt idx="2015">
                  <c:v>75.5</c:v>
                </c:pt>
                <c:pt idx="2016">
                  <c:v>75.599999999999994</c:v>
                </c:pt>
                <c:pt idx="2017">
                  <c:v>77.5</c:v>
                </c:pt>
                <c:pt idx="2018">
                  <c:v>79.400000000000006</c:v>
                </c:pt>
                <c:pt idx="2019">
                  <c:v>79.7</c:v>
                </c:pt>
                <c:pt idx="2020">
                  <c:v>80.400000000000006</c:v>
                </c:pt>
                <c:pt idx="2021">
                  <c:v>82.3</c:v>
                </c:pt>
                <c:pt idx="2022">
                  <c:v>83</c:v>
                </c:pt>
                <c:pt idx="2023">
                  <c:v>84.1</c:v>
                </c:pt>
                <c:pt idx="2024">
                  <c:v>84.7</c:v>
                </c:pt>
                <c:pt idx="2025">
                  <c:v>86.3</c:v>
                </c:pt>
                <c:pt idx="2026">
                  <c:v>86.6</c:v>
                </c:pt>
                <c:pt idx="2027">
                  <c:v>87</c:v>
                </c:pt>
                <c:pt idx="2028">
                  <c:v>87.4</c:v>
                </c:pt>
                <c:pt idx="2029">
                  <c:v>87.4</c:v>
                </c:pt>
                <c:pt idx="2030">
                  <c:v>87.6</c:v>
                </c:pt>
                <c:pt idx="2031">
                  <c:v>87.8</c:v>
                </c:pt>
                <c:pt idx="2032">
                  <c:v>88.4</c:v>
                </c:pt>
                <c:pt idx="2033">
                  <c:v>87.7</c:v>
                </c:pt>
                <c:pt idx="2034">
                  <c:v>89.1</c:v>
                </c:pt>
                <c:pt idx="2035">
                  <c:v>88.7</c:v>
                </c:pt>
                <c:pt idx="2036">
                  <c:v>89.6</c:v>
                </c:pt>
                <c:pt idx="2037">
                  <c:v>89.2</c:v>
                </c:pt>
                <c:pt idx="2038">
                  <c:v>89.6</c:v>
                </c:pt>
                <c:pt idx="2039">
                  <c:v>89.6</c:v>
                </c:pt>
                <c:pt idx="2040">
                  <c:v>89</c:v>
                </c:pt>
                <c:pt idx="2041">
                  <c:v>89.9</c:v>
                </c:pt>
                <c:pt idx="2042">
                  <c:v>89.2</c:v>
                </c:pt>
                <c:pt idx="2043">
                  <c:v>88.3</c:v>
                </c:pt>
                <c:pt idx="2044">
                  <c:v>86.6</c:v>
                </c:pt>
                <c:pt idx="2045">
                  <c:v>86.4</c:v>
                </c:pt>
                <c:pt idx="2046">
                  <c:v>84.3</c:v>
                </c:pt>
                <c:pt idx="2047">
                  <c:v>82.5</c:v>
                </c:pt>
                <c:pt idx="2048">
                  <c:v>82.7</c:v>
                </c:pt>
                <c:pt idx="2049">
                  <c:v>81.7</c:v>
                </c:pt>
                <c:pt idx="2050">
                  <c:v>80</c:v>
                </c:pt>
                <c:pt idx="2051">
                  <c:v>79.3</c:v>
                </c:pt>
                <c:pt idx="2052">
                  <c:v>77.400000000000006</c:v>
                </c:pt>
                <c:pt idx="2053">
                  <c:v>77.400000000000006</c:v>
                </c:pt>
                <c:pt idx="2054">
                  <c:v>77</c:v>
                </c:pt>
                <c:pt idx="2055">
                  <c:v>76.5</c:v>
                </c:pt>
                <c:pt idx="2056">
                  <c:v>72.8</c:v>
                </c:pt>
                <c:pt idx="2057">
                  <c:v>71.8</c:v>
                </c:pt>
                <c:pt idx="2058">
                  <c:v>71.2</c:v>
                </c:pt>
                <c:pt idx="2059">
                  <c:v>70.7</c:v>
                </c:pt>
                <c:pt idx="2060">
                  <c:v>67.900000000000006</c:v>
                </c:pt>
                <c:pt idx="2061">
                  <c:v>68.599999999999994</c:v>
                </c:pt>
                <c:pt idx="2062">
                  <c:v>67.099999999999994</c:v>
                </c:pt>
                <c:pt idx="2063">
                  <c:v>66.3</c:v>
                </c:pt>
                <c:pt idx="2064">
                  <c:v>65.599999999999994</c:v>
                </c:pt>
                <c:pt idx="2065">
                  <c:v>63.9</c:v>
                </c:pt>
                <c:pt idx="2066">
                  <c:v>62.5</c:v>
                </c:pt>
                <c:pt idx="2067">
                  <c:v>62.5</c:v>
                </c:pt>
                <c:pt idx="2068">
                  <c:v>60.4</c:v>
                </c:pt>
                <c:pt idx="2069">
                  <c:v>59.6</c:v>
                </c:pt>
                <c:pt idx="2070">
                  <c:v>58.9</c:v>
                </c:pt>
                <c:pt idx="2071">
                  <c:v>57.4</c:v>
                </c:pt>
                <c:pt idx="2072">
                  <c:v>58.3</c:v>
                </c:pt>
                <c:pt idx="2073">
                  <c:v>57.3</c:v>
                </c:pt>
                <c:pt idx="2074">
                  <c:v>56.5</c:v>
                </c:pt>
                <c:pt idx="2075">
                  <c:v>53.9</c:v>
                </c:pt>
                <c:pt idx="2076">
                  <c:v>53.9</c:v>
                </c:pt>
                <c:pt idx="2077">
                  <c:v>54.3</c:v>
                </c:pt>
                <c:pt idx="2078">
                  <c:v>52.9</c:v>
                </c:pt>
                <c:pt idx="2079">
                  <c:v>51.1</c:v>
                </c:pt>
                <c:pt idx="2080">
                  <c:v>50</c:v>
                </c:pt>
                <c:pt idx="2081">
                  <c:v>49.5</c:v>
                </c:pt>
                <c:pt idx="2082">
                  <c:v>49.3</c:v>
                </c:pt>
                <c:pt idx="2083">
                  <c:v>48.4</c:v>
                </c:pt>
                <c:pt idx="2084">
                  <c:v>47.1</c:v>
                </c:pt>
                <c:pt idx="2085">
                  <c:v>45.2</c:v>
                </c:pt>
                <c:pt idx="2086">
                  <c:v>44.6</c:v>
                </c:pt>
                <c:pt idx="2087">
                  <c:v>43.1</c:v>
                </c:pt>
                <c:pt idx="2088">
                  <c:v>42.5</c:v>
                </c:pt>
                <c:pt idx="2089">
                  <c:v>40.6</c:v>
                </c:pt>
                <c:pt idx="2090">
                  <c:v>38.9</c:v>
                </c:pt>
                <c:pt idx="2091">
                  <c:v>37.4</c:v>
                </c:pt>
                <c:pt idx="2092">
                  <c:v>37.1</c:v>
                </c:pt>
                <c:pt idx="2093">
                  <c:v>34.9</c:v>
                </c:pt>
                <c:pt idx="2094">
                  <c:v>34.299999999999997</c:v>
                </c:pt>
                <c:pt idx="2095">
                  <c:v>34.200000000000003</c:v>
                </c:pt>
                <c:pt idx="2096">
                  <c:v>32.700000000000003</c:v>
                </c:pt>
                <c:pt idx="2097">
                  <c:v>31.2</c:v>
                </c:pt>
                <c:pt idx="2098">
                  <c:v>29.4</c:v>
                </c:pt>
                <c:pt idx="2099">
                  <c:v>28.2</c:v>
                </c:pt>
                <c:pt idx="2100">
                  <c:v>28.4</c:v>
                </c:pt>
                <c:pt idx="2101">
                  <c:v>26.5</c:v>
                </c:pt>
                <c:pt idx="2102">
                  <c:v>25.9</c:v>
                </c:pt>
                <c:pt idx="2103">
                  <c:v>25.1</c:v>
                </c:pt>
                <c:pt idx="2104">
                  <c:v>24.7</c:v>
                </c:pt>
                <c:pt idx="2105">
                  <c:v>22.5</c:v>
                </c:pt>
                <c:pt idx="2106">
                  <c:v>22</c:v>
                </c:pt>
                <c:pt idx="2107">
                  <c:v>22.7</c:v>
                </c:pt>
                <c:pt idx="2108">
                  <c:v>21.4</c:v>
                </c:pt>
                <c:pt idx="2109">
                  <c:v>19.899999999999999</c:v>
                </c:pt>
                <c:pt idx="2110">
                  <c:v>19.5</c:v>
                </c:pt>
                <c:pt idx="2111">
                  <c:v>19</c:v>
                </c:pt>
                <c:pt idx="2112">
                  <c:v>19.8</c:v>
                </c:pt>
                <c:pt idx="2113">
                  <c:v>19.2</c:v>
                </c:pt>
                <c:pt idx="2114">
                  <c:v>18</c:v>
                </c:pt>
                <c:pt idx="2115">
                  <c:v>17.600000000000001</c:v>
                </c:pt>
                <c:pt idx="2116">
                  <c:v>17.399999999999999</c:v>
                </c:pt>
                <c:pt idx="2117">
                  <c:v>17.3</c:v>
                </c:pt>
                <c:pt idx="2118">
                  <c:v>17.100000000000001</c:v>
                </c:pt>
                <c:pt idx="2119">
                  <c:v>15.5</c:v>
                </c:pt>
                <c:pt idx="2120">
                  <c:v>16.3</c:v>
                </c:pt>
                <c:pt idx="2121">
                  <c:v>15.5</c:v>
                </c:pt>
                <c:pt idx="2122">
                  <c:v>16.399999999999999</c:v>
                </c:pt>
                <c:pt idx="2123">
                  <c:v>16.3</c:v>
                </c:pt>
                <c:pt idx="2124">
                  <c:v>15.5</c:v>
                </c:pt>
                <c:pt idx="2125">
                  <c:v>15.7</c:v>
                </c:pt>
                <c:pt idx="2126">
                  <c:v>14.5</c:v>
                </c:pt>
                <c:pt idx="2127">
                  <c:v>14.5</c:v>
                </c:pt>
                <c:pt idx="2128">
                  <c:v>14.4</c:v>
                </c:pt>
                <c:pt idx="2129">
                  <c:v>15.1</c:v>
                </c:pt>
                <c:pt idx="2130">
                  <c:v>14.1</c:v>
                </c:pt>
                <c:pt idx="2131">
                  <c:v>13.8</c:v>
                </c:pt>
                <c:pt idx="2132">
                  <c:v>12.9</c:v>
                </c:pt>
                <c:pt idx="2133">
                  <c:v>13.9</c:v>
                </c:pt>
                <c:pt idx="2134">
                  <c:v>14.4</c:v>
                </c:pt>
                <c:pt idx="2135">
                  <c:v>15</c:v>
                </c:pt>
                <c:pt idx="2136">
                  <c:v>14.8</c:v>
                </c:pt>
                <c:pt idx="2137">
                  <c:v>14.1</c:v>
                </c:pt>
                <c:pt idx="2138">
                  <c:v>16.2</c:v>
                </c:pt>
                <c:pt idx="2139">
                  <c:v>16.2</c:v>
                </c:pt>
                <c:pt idx="2140">
                  <c:v>16</c:v>
                </c:pt>
                <c:pt idx="2141">
                  <c:v>13.5</c:v>
                </c:pt>
                <c:pt idx="2142">
                  <c:v>10.3</c:v>
                </c:pt>
                <c:pt idx="2143">
                  <c:v>10.199999999999999</c:v>
                </c:pt>
                <c:pt idx="2144">
                  <c:v>10.8</c:v>
                </c:pt>
                <c:pt idx="2145">
                  <c:v>10.5</c:v>
                </c:pt>
                <c:pt idx="2146">
                  <c:v>11.3</c:v>
                </c:pt>
                <c:pt idx="2147">
                  <c:v>12.2</c:v>
                </c:pt>
                <c:pt idx="2148">
                  <c:v>12.5</c:v>
                </c:pt>
                <c:pt idx="2149">
                  <c:v>13.1</c:v>
                </c:pt>
                <c:pt idx="2150">
                  <c:v>12.2</c:v>
                </c:pt>
                <c:pt idx="2151">
                  <c:v>12.6</c:v>
                </c:pt>
                <c:pt idx="2152">
                  <c:v>12.7</c:v>
                </c:pt>
                <c:pt idx="2153">
                  <c:v>11</c:v>
                </c:pt>
                <c:pt idx="2154">
                  <c:v>12.2</c:v>
                </c:pt>
                <c:pt idx="2155">
                  <c:v>11.8</c:v>
                </c:pt>
                <c:pt idx="2156">
                  <c:v>11.9</c:v>
                </c:pt>
                <c:pt idx="2157">
                  <c:v>11.7</c:v>
                </c:pt>
                <c:pt idx="2158">
                  <c:v>10.9</c:v>
                </c:pt>
                <c:pt idx="2159">
                  <c:v>11.1</c:v>
                </c:pt>
                <c:pt idx="2160">
                  <c:v>11.5</c:v>
                </c:pt>
                <c:pt idx="2161">
                  <c:v>11.4</c:v>
                </c:pt>
                <c:pt idx="2162">
                  <c:v>10.4</c:v>
                </c:pt>
                <c:pt idx="2163">
                  <c:v>11.5</c:v>
                </c:pt>
                <c:pt idx="2164">
                  <c:v>11.1</c:v>
                </c:pt>
                <c:pt idx="2165">
                  <c:v>11.5</c:v>
                </c:pt>
                <c:pt idx="2166">
                  <c:v>10.8</c:v>
                </c:pt>
                <c:pt idx="2167">
                  <c:v>12</c:v>
                </c:pt>
                <c:pt idx="2168">
                  <c:v>10.8</c:v>
                </c:pt>
                <c:pt idx="2169">
                  <c:v>12</c:v>
                </c:pt>
                <c:pt idx="2170">
                  <c:v>10.8</c:v>
                </c:pt>
                <c:pt idx="2171">
                  <c:v>11.5</c:v>
                </c:pt>
                <c:pt idx="2172">
                  <c:v>10.7</c:v>
                </c:pt>
                <c:pt idx="2173">
                  <c:v>11</c:v>
                </c:pt>
                <c:pt idx="2174">
                  <c:v>12.4</c:v>
                </c:pt>
                <c:pt idx="2175">
                  <c:v>12.8</c:v>
                </c:pt>
                <c:pt idx="2176">
                  <c:v>13.2</c:v>
                </c:pt>
                <c:pt idx="2177">
                  <c:v>14.5</c:v>
                </c:pt>
                <c:pt idx="2178">
                  <c:v>17.3</c:v>
                </c:pt>
                <c:pt idx="2179">
                  <c:v>19.8</c:v>
                </c:pt>
                <c:pt idx="2180">
                  <c:v>22.9</c:v>
                </c:pt>
                <c:pt idx="2181">
                  <c:v>14.5</c:v>
                </c:pt>
                <c:pt idx="2182">
                  <c:v>1</c:v>
                </c:pt>
                <c:pt idx="2183">
                  <c:v>-5</c:v>
                </c:pt>
              </c:numCache>
            </c:numRef>
          </c:xVal>
          <c:yVal>
            <c:numRef>
              <c:f>'65K_23'!$A$2:$A$2185</c:f>
              <c:numCache>
                <c:formatCode>General</c:formatCode>
                <c:ptCount val="2184"/>
                <c:pt idx="0">
                  <c:v>5.3</c:v>
                </c:pt>
                <c:pt idx="1">
                  <c:v>5.4</c:v>
                </c:pt>
                <c:pt idx="2">
                  <c:v>5.5</c:v>
                </c:pt>
                <c:pt idx="3">
                  <c:v>5.6</c:v>
                </c:pt>
                <c:pt idx="4">
                  <c:v>5.7</c:v>
                </c:pt>
                <c:pt idx="5">
                  <c:v>5.8</c:v>
                </c:pt>
                <c:pt idx="6">
                  <c:v>5.9</c:v>
                </c:pt>
                <c:pt idx="7">
                  <c:v>6</c:v>
                </c:pt>
                <c:pt idx="8">
                  <c:v>6.1</c:v>
                </c:pt>
                <c:pt idx="9">
                  <c:v>6.2</c:v>
                </c:pt>
                <c:pt idx="10">
                  <c:v>6.3</c:v>
                </c:pt>
                <c:pt idx="11">
                  <c:v>6.4</c:v>
                </c:pt>
                <c:pt idx="12">
                  <c:v>6.5</c:v>
                </c:pt>
                <c:pt idx="13">
                  <c:v>6.6</c:v>
                </c:pt>
                <c:pt idx="14">
                  <c:v>6.7</c:v>
                </c:pt>
                <c:pt idx="15">
                  <c:v>6.8</c:v>
                </c:pt>
                <c:pt idx="16">
                  <c:v>6.9</c:v>
                </c:pt>
                <c:pt idx="17">
                  <c:v>7</c:v>
                </c:pt>
                <c:pt idx="18">
                  <c:v>7.1</c:v>
                </c:pt>
                <c:pt idx="19">
                  <c:v>7.2</c:v>
                </c:pt>
                <c:pt idx="20">
                  <c:v>7.3</c:v>
                </c:pt>
                <c:pt idx="21">
                  <c:v>7.4</c:v>
                </c:pt>
                <c:pt idx="22">
                  <c:v>7.5</c:v>
                </c:pt>
                <c:pt idx="23">
                  <c:v>7.6</c:v>
                </c:pt>
                <c:pt idx="24">
                  <c:v>7.7</c:v>
                </c:pt>
                <c:pt idx="25">
                  <c:v>7.8</c:v>
                </c:pt>
                <c:pt idx="26">
                  <c:v>7.9</c:v>
                </c:pt>
                <c:pt idx="27">
                  <c:v>8</c:v>
                </c:pt>
                <c:pt idx="28">
                  <c:v>8.1</c:v>
                </c:pt>
                <c:pt idx="29">
                  <c:v>8.1999999999999993</c:v>
                </c:pt>
                <c:pt idx="30">
                  <c:v>8.3000000000000007</c:v>
                </c:pt>
                <c:pt idx="31">
                  <c:v>8.4</c:v>
                </c:pt>
                <c:pt idx="32">
                  <c:v>8.5</c:v>
                </c:pt>
                <c:pt idx="33">
                  <c:v>8.6</c:v>
                </c:pt>
                <c:pt idx="34">
                  <c:v>8.6999999999999993</c:v>
                </c:pt>
                <c:pt idx="35">
                  <c:v>8.8000000000000007</c:v>
                </c:pt>
                <c:pt idx="36">
                  <c:v>8.9</c:v>
                </c:pt>
                <c:pt idx="37">
                  <c:v>9</c:v>
                </c:pt>
                <c:pt idx="38">
                  <c:v>9.1</c:v>
                </c:pt>
                <c:pt idx="39">
                  <c:v>9.1999999999999993</c:v>
                </c:pt>
                <c:pt idx="40">
                  <c:v>9.3000000000000007</c:v>
                </c:pt>
                <c:pt idx="41">
                  <c:v>9.4</c:v>
                </c:pt>
                <c:pt idx="42">
                  <c:v>9.5</c:v>
                </c:pt>
                <c:pt idx="43">
                  <c:v>9.6</c:v>
                </c:pt>
                <c:pt idx="44">
                  <c:v>9.6999999999999993</c:v>
                </c:pt>
                <c:pt idx="45">
                  <c:v>9.8000000000000007</c:v>
                </c:pt>
                <c:pt idx="46">
                  <c:v>9.9</c:v>
                </c:pt>
                <c:pt idx="47">
                  <c:v>10</c:v>
                </c:pt>
                <c:pt idx="48">
                  <c:v>10.1</c:v>
                </c:pt>
                <c:pt idx="49">
                  <c:v>10.199999999999999</c:v>
                </c:pt>
                <c:pt idx="50">
                  <c:v>10.3</c:v>
                </c:pt>
                <c:pt idx="51">
                  <c:v>10.4</c:v>
                </c:pt>
                <c:pt idx="52">
                  <c:v>10.5</c:v>
                </c:pt>
                <c:pt idx="53">
                  <c:v>10.6</c:v>
                </c:pt>
                <c:pt idx="54">
                  <c:v>10.7</c:v>
                </c:pt>
                <c:pt idx="55">
                  <c:v>10.8</c:v>
                </c:pt>
                <c:pt idx="56">
                  <c:v>10.9</c:v>
                </c:pt>
                <c:pt idx="57">
                  <c:v>11</c:v>
                </c:pt>
                <c:pt idx="58">
                  <c:v>11.1</c:v>
                </c:pt>
                <c:pt idx="59">
                  <c:v>11.2</c:v>
                </c:pt>
                <c:pt idx="60">
                  <c:v>11.3</c:v>
                </c:pt>
                <c:pt idx="61">
                  <c:v>11.4</c:v>
                </c:pt>
                <c:pt idx="62">
                  <c:v>11.5</c:v>
                </c:pt>
                <c:pt idx="63">
                  <c:v>11.6</c:v>
                </c:pt>
                <c:pt idx="64">
                  <c:v>11.7</c:v>
                </c:pt>
                <c:pt idx="65">
                  <c:v>11.8</c:v>
                </c:pt>
                <c:pt idx="66">
                  <c:v>11.9</c:v>
                </c:pt>
                <c:pt idx="67">
                  <c:v>12</c:v>
                </c:pt>
                <c:pt idx="68">
                  <c:v>12.1</c:v>
                </c:pt>
                <c:pt idx="69">
                  <c:v>12.2</c:v>
                </c:pt>
                <c:pt idx="70">
                  <c:v>12.3</c:v>
                </c:pt>
                <c:pt idx="71">
                  <c:v>12.4</c:v>
                </c:pt>
                <c:pt idx="72">
                  <c:v>12.5</c:v>
                </c:pt>
                <c:pt idx="73">
                  <c:v>12.6</c:v>
                </c:pt>
                <c:pt idx="74">
                  <c:v>12.7</c:v>
                </c:pt>
                <c:pt idx="75">
                  <c:v>12.8</c:v>
                </c:pt>
                <c:pt idx="76">
                  <c:v>12.9</c:v>
                </c:pt>
                <c:pt idx="77">
                  <c:v>13</c:v>
                </c:pt>
                <c:pt idx="78">
                  <c:v>13.1</c:v>
                </c:pt>
                <c:pt idx="79">
                  <c:v>13.2</c:v>
                </c:pt>
                <c:pt idx="80">
                  <c:v>13.3</c:v>
                </c:pt>
                <c:pt idx="81">
                  <c:v>13.4</c:v>
                </c:pt>
                <c:pt idx="82">
                  <c:v>13.5</c:v>
                </c:pt>
                <c:pt idx="83">
                  <c:v>13.6</c:v>
                </c:pt>
                <c:pt idx="84">
                  <c:v>13.7</c:v>
                </c:pt>
                <c:pt idx="85">
                  <c:v>13.8</c:v>
                </c:pt>
                <c:pt idx="86">
                  <c:v>13.9</c:v>
                </c:pt>
                <c:pt idx="87">
                  <c:v>14</c:v>
                </c:pt>
                <c:pt idx="88">
                  <c:v>14.1</c:v>
                </c:pt>
                <c:pt idx="89">
                  <c:v>14.2</c:v>
                </c:pt>
                <c:pt idx="90">
                  <c:v>14.3</c:v>
                </c:pt>
                <c:pt idx="91">
                  <c:v>14.4</c:v>
                </c:pt>
                <c:pt idx="92">
                  <c:v>14.5</c:v>
                </c:pt>
                <c:pt idx="93">
                  <c:v>14.6</c:v>
                </c:pt>
                <c:pt idx="94">
                  <c:v>14.7</c:v>
                </c:pt>
                <c:pt idx="95">
                  <c:v>14.8</c:v>
                </c:pt>
                <c:pt idx="96">
                  <c:v>14.9</c:v>
                </c:pt>
                <c:pt idx="97">
                  <c:v>15</c:v>
                </c:pt>
                <c:pt idx="98">
                  <c:v>15.1</c:v>
                </c:pt>
                <c:pt idx="99">
                  <c:v>15.2</c:v>
                </c:pt>
                <c:pt idx="100">
                  <c:v>15.3</c:v>
                </c:pt>
                <c:pt idx="101">
                  <c:v>15.4</c:v>
                </c:pt>
                <c:pt idx="102">
                  <c:v>15.5</c:v>
                </c:pt>
                <c:pt idx="103">
                  <c:v>15.6</c:v>
                </c:pt>
                <c:pt idx="104">
                  <c:v>15.7</c:v>
                </c:pt>
                <c:pt idx="105">
                  <c:v>15.8</c:v>
                </c:pt>
                <c:pt idx="106">
                  <c:v>15.9</c:v>
                </c:pt>
                <c:pt idx="107">
                  <c:v>16</c:v>
                </c:pt>
                <c:pt idx="108">
                  <c:v>16.100000000000001</c:v>
                </c:pt>
                <c:pt idx="109">
                  <c:v>16.2</c:v>
                </c:pt>
                <c:pt idx="110">
                  <c:v>16.3</c:v>
                </c:pt>
                <c:pt idx="111">
                  <c:v>16.399999999999999</c:v>
                </c:pt>
                <c:pt idx="112">
                  <c:v>16.5</c:v>
                </c:pt>
                <c:pt idx="113">
                  <c:v>16.600000000000001</c:v>
                </c:pt>
                <c:pt idx="114">
                  <c:v>16.7</c:v>
                </c:pt>
                <c:pt idx="115">
                  <c:v>16.8</c:v>
                </c:pt>
                <c:pt idx="116">
                  <c:v>16.899999999999999</c:v>
                </c:pt>
                <c:pt idx="117">
                  <c:v>17</c:v>
                </c:pt>
                <c:pt idx="118">
                  <c:v>17.100000000000001</c:v>
                </c:pt>
                <c:pt idx="119">
                  <c:v>17.2</c:v>
                </c:pt>
                <c:pt idx="120">
                  <c:v>17.3</c:v>
                </c:pt>
                <c:pt idx="121">
                  <c:v>17.399999999999999</c:v>
                </c:pt>
                <c:pt idx="122">
                  <c:v>17.5</c:v>
                </c:pt>
                <c:pt idx="123">
                  <c:v>17.600000000000001</c:v>
                </c:pt>
                <c:pt idx="124">
                  <c:v>17.7</c:v>
                </c:pt>
                <c:pt idx="125">
                  <c:v>17.8</c:v>
                </c:pt>
                <c:pt idx="126">
                  <c:v>17.899999999999999</c:v>
                </c:pt>
                <c:pt idx="127">
                  <c:v>18</c:v>
                </c:pt>
                <c:pt idx="128">
                  <c:v>18.100000000000001</c:v>
                </c:pt>
                <c:pt idx="129">
                  <c:v>18.2</c:v>
                </c:pt>
                <c:pt idx="130">
                  <c:v>18.3</c:v>
                </c:pt>
                <c:pt idx="131">
                  <c:v>18.399999999999999</c:v>
                </c:pt>
                <c:pt idx="132">
                  <c:v>18.5</c:v>
                </c:pt>
                <c:pt idx="133">
                  <c:v>18.600000000000001</c:v>
                </c:pt>
                <c:pt idx="134">
                  <c:v>18.7</c:v>
                </c:pt>
                <c:pt idx="135">
                  <c:v>18.8</c:v>
                </c:pt>
                <c:pt idx="136">
                  <c:v>18.899999999999999</c:v>
                </c:pt>
                <c:pt idx="137">
                  <c:v>19</c:v>
                </c:pt>
                <c:pt idx="138">
                  <c:v>19.100000000000001</c:v>
                </c:pt>
                <c:pt idx="139">
                  <c:v>19.2</c:v>
                </c:pt>
                <c:pt idx="140">
                  <c:v>19.3</c:v>
                </c:pt>
                <c:pt idx="141">
                  <c:v>19.399999999999999</c:v>
                </c:pt>
                <c:pt idx="142">
                  <c:v>19.5</c:v>
                </c:pt>
                <c:pt idx="143">
                  <c:v>19.600000000000001</c:v>
                </c:pt>
                <c:pt idx="144">
                  <c:v>19.7</c:v>
                </c:pt>
                <c:pt idx="145">
                  <c:v>19.8</c:v>
                </c:pt>
                <c:pt idx="146">
                  <c:v>19.899999999999999</c:v>
                </c:pt>
                <c:pt idx="147">
                  <c:v>20</c:v>
                </c:pt>
                <c:pt idx="148">
                  <c:v>20.100000000000001</c:v>
                </c:pt>
                <c:pt idx="149">
                  <c:v>20.2</c:v>
                </c:pt>
                <c:pt idx="150">
                  <c:v>20.3</c:v>
                </c:pt>
                <c:pt idx="151">
                  <c:v>20.399999999999999</c:v>
                </c:pt>
                <c:pt idx="152">
                  <c:v>20.5</c:v>
                </c:pt>
                <c:pt idx="153">
                  <c:v>20.6</c:v>
                </c:pt>
                <c:pt idx="154">
                  <c:v>20.7</c:v>
                </c:pt>
                <c:pt idx="155">
                  <c:v>20.8</c:v>
                </c:pt>
                <c:pt idx="156">
                  <c:v>20.9</c:v>
                </c:pt>
                <c:pt idx="157">
                  <c:v>21</c:v>
                </c:pt>
                <c:pt idx="158">
                  <c:v>21.1</c:v>
                </c:pt>
                <c:pt idx="159">
                  <c:v>21.2</c:v>
                </c:pt>
                <c:pt idx="160">
                  <c:v>21.3</c:v>
                </c:pt>
                <c:pt idx="161">
                  <c:v>21.4</c:v>
                </c:pt>
                <c:pt idx="162">
                  <c:v>21.5</c:v>
                </c:pt>
                <c:pt idx="163">
                  <c:v>21.6</c:v>
                </c:pt>
                <c:pt idx="164">
                  <c:v>21.7</c:v>
                </c:pt>
                <c:pt idx="165">
                  <c:v>21.8</c:v>
                </c:pt>
                <c:pt idx="166">
                  <c:v>21.9</c:v>
                </c:pt>
                <c:pt idx="167">
                  <c:v>22</c:v>
                </c:pt>
                <c:pt idx="168">
                  <c:v>22.1</c:v>
                </c:pt>
                <c:pt idx="169">
                  <c:v>22.2</c:v>
                </c:pt>
                <c:pt idx="170">
                  <c:v>22.3</c:v>
                </c:pt>
                <c:pt idx="171">
                  <c:v>22.4</c:v>
                </c:pt>
                <c:pt idx="172">
                  <c:v>22.5</c:v>
                </c:pt>
                <c:pt idx="173">
                  <c:v>22.6</c:v>
                </c:pt>
                <c:pt idx="174">
                  <c:v>22.7</c:v>
                </c:pt>
                <c:pt idx="175">
                  <c:v>22.8</c:v>
                </c:pt>
                <c:pt idx="176">
                  <c:v>22.9</c:v>
                </c:pt>
                <c:pt idx="177">
                  <c:v>23</c:v>
                </c:pt>
                <c:pt idx="178">
                  <c:v>23.1</c:v>
                </c:pt>
                <c:pt idx="179">
                  <c:v>23.2</c:v>
                </c:pt>
                <c:pt idx="180">
                  <c:v>23.3</c:v>
                </c:pt>
                <c:pt idx="181">
                  <c:v>23.4</c:v>
                </c:pt>
                <c:pt idx="182">
                  <c:v>23.5</c:v>
                </c:pt>
                <c:pt idx="183">
                  <c:v>23.6</c:v>
                </c:pt>
                <c:pt idx="184">
                  <c:v>23.7</c:v>
                </c:pt>
                <c:pt idx="185">
                  <c:v>23.8</c:v>
                </c:pt>
                <c:pt idx="186">
                  <c:v>23.9</c:v>
                </c:pt>
                <c:pt idx="187">
                  <c:v>24</c:v>
                </c:pt>
                <c:pt idx="188">
                  <c:v>24.1</c:v>
                </c:pt>
                <c:pt idx="189">
                  <c:v>24.2</c:v>
                </c:pt>
                <c:pt idx="190">
                  <c:v>24.3</c:v>
                </c:pt>
                <c:pt idx="191">
                  <c:v>24.4</c:v>
                </c:pt>
                <c:pt idx="192">
                  <c:v>24.5</c:v>
                </c:pt>
                <c:pt idx="193">
                  <c:v>24.6</c:v>
                </c:pt>
                <c:pt idx="194">
                  <c:v>24.7</c:v>
                </c:pt>
                <c:pt idx="195">
                  <c:v>24.8</c:v>
                </c:pt>
                <c:pt idx="196">
                  <c:v>24.9</c:v>
                </c:pt>
                <c:pt idx="197">
                  <c:v>25</c:v>
                </c:pt>
                <c:pt idx="198">
                  <c:v>25.1</c:v>
                </c:pt>
                <c:pt idx="199">
                  <c:v>25.2</c:v>
                </c:pt>
                <c:pt idx="200">
                  <c:v>25.3</c:v>
                </c:pt>
                <c:pt idx="201">
                  <c:v>25.4</c:v>
                </c:pt>
                <c:pt idx="202">
                  <c:v>25.5</c:v>
                </c:pt>
                <c:pt idx="203">
                  <c:v>25.6</c:v>
                </c:pt>
                <c:pt idx="204">
                  <c:v>25.7</c:v>
                </c:pt>
                <c:pt idx="205">
                  <c:v>25.8</c:v>
                </c:pt>
                <c:pt idx="206">
                  <c:v>25.9</c:v>
                </c:pt>
                <c:pt idx="207">
                  <c:v>26</c:v>
                </c:pt>
                <c:pt idx="208">
                  <c:v>26.1</c:v>
                </c:pt>
                <c:pt idx="209">
                  <c:v>26.2</c:v>
                </c:pt>
                <c:pt idx="210">
                  <c:v>26.3</c:v>
                </c:pt>
                <c:pt idx="211">
                  <c:v>26.4</c:v>
                </c:pt>
                <c:pt idx="212">
                  <c:v>26.5</c:v>
                </c:pt>
                <c:pt idx="213">
                  <c:v>26.6</c:v>
                </c:pt>
                <c:pt idx="214">
                  <c:v>26.7</c:v>
                </c:pt>
                <c:pt idx="215">
                  <c:v>26.8</c:v>
                </c:pt>
                <c:pt idx="216">
                  <c:v>26.9</c:v>
                </c:pt>
                <c:pt idx="217">
                  <c:v>27</c:v>
                </c:pt>
                <c:pt idx="218">
                  <c:v>27.1</c:v>
                </c:pt>
                <c:pt idx="219">
                  <c:v>27.2</c:v>
                </c:pt>
                <c:pt idx="220">
                  <c:v>27.3</c:v>
                </c:pt>
                <c:pt idx="221">
                  <c:v>27.4</c:v>
                </c:pt>
                <c:pt idx="222">
                  <c:v>27.5</c:v>
                </c:pt>
                <c:pt idx="223">
                  <c:v>27.6</c:v>
                </c:pt>
                <c:pt idx="224">
                  <c:v>27.7</c:v>
                </c:pt>
                <c:pt idx="225">
                  <c:v>27.8</c:v>
                </c:pt>
                <c:pt idx="226">
                  <c:v>27.9</c:v>
                </c:pt>
                <c:pt idx="227">
                  <c:v>28</c:v>
                </c:pt>
                <c:pt idx="228">
                  <c:v>28.1</c:v>
                </c:pt>
                <c:pt idx="229">
                  <c:v>28.2</c:v>
                </c:pt>
                <c:pt idx="230">
                  <c:v>28.3</c:v>
                </c:pt>
                <c:pt idx="231">
                  <c:v>28.4</c:v>
                </c:pt>
                <c:pt idx="232">
                  <c:v>28.5</c:v>
                </c:pt>
                <c:pt idx="233">
                  <c:v>28.6</c:v>
                </c:pt>
                <c:pt idx="234">
                  <c:v>28.7</c:v>
                </c:pt>
                <c:pt idx="235">
                  <c:v>28.8</c:v>
                </c:pt>
                <c:pt idx="236">
                  <c:v>28.9</c:v>
                </c:pt>
                <c:pt idx="237">
                  <c:v>29</c:v>
                </c:pt>
                <c:pt idx="238">
                  <c:v>29.1</c:v>
                </c:pt>
                <c:pt idx="239">
                  <c:v>29.2</c:v>
                </c:pt>
                <c:pt idx="240">
                  <c:v>29.3</c:v>
                </c:pt>
                <c:pt idx="241">
                  <c:v>29.4</c:v>
                </c:pt>
                <c:pt idx="242">
                  <c:v>29.5</c:v>
                </c:pt>
                <c:pt idx="243">
                  <c:v>29.6</c:v>
                </c:pt>
                <c:pt idx="244">
                  <c:v>29.7</c:v>
                </c:pt>
                <c:pt idx="245">
                  <c:v>29.8</c:v>
                </c:pt>
                <c:pt idx="246">
                  <c:v>29.9</c:v>
                </c:pt>
                <c:pt idx="247">
                  <c:v>30</c:v>
                </c:pt>
                <c:pt idx="248">
                  <c:v>30.1</c:v>
                </c:pt>
                <c:pt idx="249">
                  <c:v>30.2</c:v>
                </c:pt>
                <c:pt idx="250">
                  <c:v>30.3</c:v>
                </c:pt>
                <c:pt idx="251">
                  <c:v>30.4</c:v>
                </c:pt>
                <c:pt idx="252">
                  <c:v>30.5</c:v>
                </c:pt>
                <c:pt idx="253">
                  <c:v>30.6</c:v>
                </c:pt>
                <c:pt idx="254">
                  <c:v>30.7</c:v>
                </c:pt>
                <c:pt idx="255">
                  <c:v>30.8</c:v>
                </c:pt>
                <c:pt idx="256">
                  <c:v>30.9</c:v>
                </c:pt>
                <c:pt idx="257">
                  <c:v>31</c:v>
                </c:pt>
                <c:pt idx="258">
                  <c:v>31.1</c:v>
                </c:pt>
                <c:pt idx="259">
                  <c:v>31.2</c:v>
                </c:pt>
                <c:pt idx="260">
                  <c:v>31.3</c:v>
                </c:pt>
                <c:pt idx="261">
                  <c:v>31.4</c:v>
                </c:pt>
                <c:pt idx="262">
                  <c:v>31.5</c:v>
                </c:pt>
                <c:pt idx="263">
                  <c:v>31.6</c:v>
                </c:pt>
                <c:pt idx="264">
                  <c:v>31.7</c:v>
                </c:pt>
                <c:pt idx="265">
                  <c:v>31.8</c:v>
                </c:pt>
                <c:pt idx="266">
                  <c:v>31.9</c:v>
                </c:pt>
                <c:pt idx="267">
                  <c:v>32</c:v>
                </c:pt>
                <c:pt idx="268">
                  <c:v>32.1</c:v>
                </c:pt>
                <c:pt idx="269">
                  <c:v>32.200000000000003</c:v>
                </c:pt>
                <c:pt idx="270">
                  <c:v>32.299999999999997</c:v>
                </c:pt>
                <c:pt idx="271">
                  <c:v>32.4</c:v>
                </c:pt>
                <c:pt idx="272">
                  <c:v>32.5</c:v>
                </c:pt>
                <c:pt idx="273">
                  <c:v>32.6</c:v>
                </c:pt>
                <c:pt idx="274">
                  <c:v>32.700000000000003</c:v>
                </c:pt>
                <c:pt idx="275">
                  <c:v>32.799999999999997</c:v>
                </c:pt>
                <c:pt idx="276">
                  <c:v>32.9</c:v>
                </c:pt>
                <c:pt idx="277">
                  <c:v>33</c:v>
                </c:pt>
                <c:pt idx="278">
                  <c:v>33.1</c:v>
                </c:pt>
                <c:pt idx="279">
                  <c:v>33.200000000000003</c:v>
                </c:pt>
                <c:pt idx="280">
                  <c:v>33.299999999999997</c:v>
                </c:pt>
                <c:pt idx="281">
                  <c:v>33.4</c:v>
                </c:pt>
                <c:pt idx="282">
                  <c:v>33.5</c:v>
                </c:pt>
                <c:pt idx="283">
                  <c:v>33.6</c:v>
                </c:pt>
                <c:pt idx="284">
                  <c:v>33.700000000000003</c:v>
                </c:pt>
                <c:pt idx="285">
                  <c:v>33.799999999999997</c:v>
                </c:pt>
                <c:pt idx="286">
                  <c:v>33.9</c:v>
                </c:pt>
                <c:pt idx="287">
                  <c:v>34</c:v>
                </c:pt>
                <c:pt idx="288">
                  <c:v>34.1</c:v>
                </c:pt>
                <c:pt idx="289">
                  <c:v>34.200000000000003</c:v>
                </c:pt>
                <c:pt idx="290">
                  <c:v>34.299999999999997</c:v>
                </c:pt>
                <c:pt idx="291">
                  <c:v>34.4</c:v>
                </c:pt>
                <c:pt idx="292">
                  <c:v>34.5</c:v>
                </c:pt>
                <c:pt idx="293">
                  <c:v>34.6</c:v>
                </c:pt>
                <c:pt idx="294">
                  <c:v>34.700000000000003</c:v>
                </c:pt>
                <c:pt idx="295">
                  <c:v>34.799999999999997</c:v>
                </c:pt>
                <c:pt idx="296">
                  <c:v>34.9</c:v>
                </c:pt>
                <c:pt idx="297">
                  <c:v>35</c:v>
                </c:pt>
                <c:pt idx="298">
                  <c:v>35.1</c:v>
                </c:pt>
                <c:pt idx="299">
                  <c:v>35.200000000000003</c:v>
                </c:pt>
                <c:pt idx="300">
                  <c:v>35.299999999999997</c:v>
                </c:pt>
                <c:pt idx="301">
                  <c:v>35.4</c:v>
                </c:pt>
                <c:pt idx="302">
                  <c:v>35.5</c:v>
                </c:pt>
                <c:pt idx="303">
                  <c:v>35.6</c:v>
                </c:pt>
                <c:pt idx="304">
                  <c:v>35.700000000000003</c:v>
                </c:pt>
                <c:pt idx="305">
                  <c:v>35.799999999999997</c:v>
                </c:pt>
                <c:pt idx="306">
                  <c:v>35.9</c:v>
                </c:pt>
                <c:pt idx="307">
                  <c:v>36</c:v>
                </c:pt>
                <c:pt idx="308">
                  <c:v>36.1</c:v>
                </c:pt>
                <c:pt idx="309">
                  <c:v>36.200000000000003</c:v>
                </c:pt>
                <c:pt idx="310">
                  <c:v>36.299999999999997</c:v>
                </c:pt>
                <c:pt idx="311">
                  <c:v>36.4</c:v>
                </c:pt>
                <c:pt idx="312">
                  <c:v>36.5</c:v>
                </c:pt>
                <c:pt idx="313">
                  <c:v>36.6</c:v>
                </c:pt>
                <c:pt idx="314">
                  <c:v>36.700000000000003</c:v>
                </c:pt>
                <c:pt idx="315">
                  <c:v>36.799999999999997</c:v>
                </c:pt>
                <c:pt idx="316">
                  <c:v>36.9</c:v>
                </c:pt>
                <c:pt idx="317">
                  <c:v>37</c:v>
                </c:pt>
                <c:pt idx="318">
                  <c:v>37.1</c:v>
                </c:pt>
                <c:pt idx="319">
                  <c:v>37.200000000000003</c:v>
                </c:pt>
                <c:pt idx="320">
                  <c:v>37.299999999999997</c:v>
                </c:pt>
                <c:pt idx="321">
                  <c:v>37.4</c:v>
                </c:pt>
                <c:pt idx="322">
                  <c:v>37.5</c:v>
                </c:pt>
                <c:pt idx="323">
                  <c:v>37.6</c:v>
                </c:pt>
                <c:pt idx="324">
                  <c:v>37.700000000000003</c:v>
                </c:pt>
                <c:pt idx="325">
                  <c:v>37.799999999999997</c:v>
                </c:pt>
                <c:pt idx="326">
                  <c:v>37.9</c:v>
                </c:pt>
                <c:pt idx="327">
                  <c:v>38</c:v>
                </c:pt>
                <c:pt idx="328">
                  <c:v>38.1</c:v>
                </c:pt>
                <c:pt idx="329">
                  <c:v>38.200000000000003</c:v>
                </c:pt>
                <c:pt idx="330">
                  <c:v>38.299999999999997</c:v>
                </c:pt>
                <c:pt idx="331">
                  <c:v>38.4</c:v>
                </c:pt>
                <c:pt idx="332">
                  <c:v>38.5</c:v>
                </c:pt>
                <c:pt idx="333">
                  <c:v>38.6</c:v>
                </c:pt>
                <c:pt idx="334">
                  <c:v>38.700000000000003</c:v>
                </c:pt>
                <c:pt idx="335">
                  <c:v>38.799999999999997</c:v>
                </c:pt>
                <c:pt idx="336">
                  <c:v>38.9</c:v>
                </c:pt>
                <c:pt idx="337">
                  <c:v>39</c:v>
                </c:pt>
                <c:pt idx="338">
                  <c:v>39.1</c:v>
                </c:pt>
                <c:pt idx="339">
                  <c:v>39.200000000000003</c:v>
                </c:pt>
                <c:pt idx="340">
                  <c:v>39.299999999999997</c:v>
                </c:pt>
                <c:pt idx="341">
                  <c:v>39.4</c:v>
                </c:pt>
                <c:pt idx="342">
                  <c:v>39.5</c:v>
                </c:pt>
                <c:pt idx="343">
                  <c:v>39.6</c:v>
                </c:pt>
                <c:pt idx="344">
                  <c:v>39.700000000000003</c:v>
                </c:pt>
                <c:pt idx="345">
                  <c:v>39.799999999999997</c:v>
                </c:pt>
                <c:pt idx="346">
                  <c:v>39.9</c:v>
                </c:pt>
                <c:pt idx="347">
                  <c:v>40</c:v>
                </c:pt>
                <c:pt idx="348">
                  <c:v>40.1</c:v>
                </c:pt>
                <c:pt idx="349">
                  <c:v>40.200000000000003</c:v>
                </c:pt>
                <c:pt idx="350">
                  <c:v>40.299999999999997</c:v>
                </c:pt>
                <c:pt idx="351">
                  <c:v>40.4</c:v>
                </c:pt>
                <c:pt idx="352">
                  <c:v>40.5</c:v>
                </c:pt>
                <c:pt idx="353">
                  <c:v>40.6</c:v>
                </c:pt>
                <c:pt idx="354">
                  <c:v>40.700000000000003</c:v>
                </c:pt>
                <c:pt idx="355">
                  <c:v>40.799999999999997</c:v>
                </c:pt>
                <c:pt idx="356">
                  <c:v>40.9</c:v>
                </c:pt>
                <c:pt idx="357">
                  <c:v>41</c:v>
                </c:pt>
                <c:pt idx="358">
                  <c:v>41.1</c:v>
                </c:pt>
                <c:pt idx="359">
                  <c:v>41.2</c:v>
                </c:pt>
                <c:pt idx="360">
                  <c:v>41.3</c:v>
                </c:pt>
                <c:pt idx="361">
                  <c:v>41.4</c:v>
                </c:pt>
                <c:pt idx="362">
                  <c:v>41.5</c:v>
                </c:pt>
                <c:pt idx="363">
                  <c:v>41.6</c:v>
                </c:pt>
                <c:pt idx="364">
                  <c:v>41.7</c:v>
                </c:pt>
                <c:pt idx="365">
                  <c:v>41.8</c:v>
                </c:pt>
                <c:pt idx="366">
                  <c:v>41.9</c:v>
                </c:pt>
                <c:pt idx="367">
                  <c:v>42</c:v>
                </c:pt>
                <c:pt idx="368">
                  <c:v>42.1</c:v>
                </c:pt>
                <c:pt idx="369">
                  <c:v>42.2</c:v>
                </c:pt>
                <c:pt idx="370">
                  <c:v>42.3</c:v>
                </c:pt>
                <c:pt idx="371">
                  <c:v>42.4</c:v>
                </c:pt>
                <c:pt idx="372">
                  <c:v>42.5</c:v>
                </c:pt>
                <c:pt idx="373">
                  <c:v>42.6</c:v>
                </c:pt>
                <c:pt idx="374">
                  <c:v>42.7</c:v>
                </c:pt>
                <c:pt idx="375">
                  <c:v>42.8</c:v>
                </c:pt>
                <c:pt idx="376">
                  <c:v>42.9</c:v>
                </c:pt>
                <c:pt idx="377">
                  <c:v>43</c:v>
                </c:pt>
                <c:pt idx="378">
                  <c:v>43.1</c:v>
                </c:pt>
                <c:pt idx="379">
                  <c:v>43.2</c:v>
                </c:pt>
                <c:pt idx="380">
                  <c:v>43.3</c:v>
                </c:pt>
                <c:pt idx="381">
                  <c:v>43.4</c:v>
                </c:pt>
                <c:pt idx="382">
                  <c:v>43.5</c:v>
                </c:pt>
                <c:pt idx="383">
                  <c:v>43.6</c:v>
                </c:pt>
                <c:pt idx="384">
                  <c:v>43.7</c:v>
                </c:pt>
                <c:pt idx="385">
                  <c:v>43.8</c:v>
                </c:pt>
                <c:pt idx="386">
                  <c:v>43.9</c:v>
                </c:pt>
                <c:pt idx="387">
                  <c:v>44</c:v>
                </c:pt>
                <c:pt idx="388">
                  <c:v>44.1</c:v>
                </c:pt>
                <c:pt idx="389">
                  <c:v>44.2</c:v>
                </c:pt>
                <c:pt idx="390">
                  <c:v>44.3</c:v>
                </c:pt>
                <c:pt idx="391">
                  <c:v>44.4</c:v>
                </c:pt>
                <c:pt idx="392">
                  <c:v>44.5</c:v>
                </c:pt>
                <c:pt idx="393">
                  <c:v>44.6</c:v>
                </c:pt>
                <c:pt idx="394">
                  <c:v>44.7</c:v>
                </c:pt>
                <c:pt idx="395">
                  <c:v>44.8</c:v>
                </c:pt>
                <c:pt idx="396">
                  <c:v>44.9</c:v>
                </c:pt>
                <c:pt idx="397">
                  <c:v>45</c:v>
                </c:pt>
                <c:pt idx="398">
                  <c:v>45.1</c:v>
                </c:pt>
                <c:pt idx="399">
                  <c:v>45.2</c:v>
                </c:pt>
                <c:pt idx="400">
                  <c:v>45.3</c:v>
                </c:pt>
                <c:pt idx="401">
                  <c:v>45.4</c:v>
                </c:pt>
                <c:pt idx="402">
                  <c:v>45.5</c:v>
                </c:pt>
                <c:pt idx="403">
                  <c:v>45.6</c:v>
                </c:pt>
                <c:pt idx="404">
                  <c:v>45.7</c:v>
                </c:pt>
                <c:pt idx="405">
                  <c:v>45.8</c:v>
                </c:pt>
                <c:pt idx="406">
                  <c:v>45.9</c:v>
                </c:pt>
                <c:pt idx="407">
                  <c:v>46</c:v>
                </c:pt>
                <c:pt idx="408">
                  <c:v>46.1</c:v>
                </c:pt>
                <c:pt idx="409">
                  <c:v>46.2</c:v>
                </c:pt>
                <c:pt idx="410">
                  <c:v>46.3</c:v>
                </c:pt>
                <c:pt idx="411">
                  <c:v>46.4</c:v>
                </c:pt>
                <c:pt idx="412">
                  <c:v>46.5</c:v>
                </c:pt>
                <c:pt idx="413">
                  <c:v>46.6</c:v>
                </c:pt>
                <c:pt idx="414">
                  <c:v>46.7</c:v>
                </c:pt>
                <c:pt idx="415">
                  <c:v>46.8</c:v>
                </c:pt>
                <c:pt idx="416">
                  <c:v>46.9</c:v>
                </c:pt>
                <c:pt idx="417">
                  <c:v>47</c:v>
                </c:pt>
                <c:pt idx="418">
                  <c:v>47.1</c:v>
                </c:pt>
                <c:pt idx="419">
                  <c:v>47.2</c:v>
                </c:pt>
                <c:pt idx="420">
                  <c:v>47.3</c:v>
                </c:pt>
                <c:pt idx="421">
                  <c:v>47.4</c:v>
                </c:pt>
                <c:pt idx="422">
                  <c:v>47.5</c:v>
                </c:pt>
                <c:pt idx="423">
                  <c:v>47.6</c:v>
                </c:pt>
                <c:pt idx="424">
                  <c:v>47.7</c:v>
                </c:pt>
                <c:pt idx="425">
                  <c:v>47.8</c:v>
                </c:pt>
                <c:pt idx="426">
                  <c:v>47.9</c:v>
                </c:pt>
                <c:pt idx="427">
                  <c:v>48</c:v>
                </c:pt>
                <c:pt idx="428">
                  <c:v>48.1</c:v>
                </c:pt>
                <c:pt idx="429">
                  <c:v>48.2</c:v>
                </c:pt>
                <c:pt idx="430">
                  <c:v>48.3</c:v>
                </c:pt>
                <c:pt idx="431">
                  <c:v>48.4</c:v>
                </c:pt>
                <c:pt idx="432">
                  <c:v>48.5</c:v>
                </c:pt>
                <c:pt idx="433">
                  <c:v>48.6</c:v>
                </c:pt>
                <c:pt idx="434">
                  <c:v>48.7</c:v>
                </c:pt>
                <c:pt idx="435">
                  <c:v>48.8</c:v>
                </c:pt>
                <c:pt idx="436">
                  <c:v>48.9</c:v>
                </c:pt>
                <c:pt idx="437">
                  <c:v>49</c:v>
                </c:pt>
                <c:pt idx="438">
                  <c:v>49.1</c:v>
                </c:pt>
                <c:pt idx="439">
                  <c:v>49.2</c:v>
                </c:pt>
                <c:pt idx="440">
                  <c:v>49.3</c:v>
                </c:pt>
                <c:pt idx="441">
                  <c:v>49.4</c:v>
                </c:pt>
                <c:pt idx="442">
                  <c:v>49.5</c:v>
                </c:pt>
                <c:pt idx="443">
                  <c:v>49.6</c:v>
                </c:pt>
                <c:pt idx="444">
                  <c:v>49.7</c:v>
                </c:pt>
                <c:pt idx="445">
                  <c:v>49.8</c:v>
                </c:pt>
                <c:pt idx="446">
                  <c:v>49.9</c:v>
                </c:pt>
                <c:pt idx="447">
                  <c:v>50</c:v>
                </c:pt>
                <c:pt idx="448">
                  <c:v>50.1</c:v>
                </c:pt>
                <c:pt idx="449">
                  <c:v>50.2</c:v>
                </c:pt>
                <c:pt idx="450">
                  <c:v>50.3</c:v>
                </c:pt>
                <c:pt idx="451">
                  <c:v>50.4</c:v>
                </c:pt>
                <c:pt idx="452">
                  <c:v>50.5</c:v>
                </c:pt>
                <c:pt idx="453">
                  <c:v>50.6</c:v>
                </c:pt>
                <c:pt idx="454">
                  <c:v>50.7</c:v>
                </c:pt>
                <c:pt idx="455">
                  <c:v>50.8</c:v>
                </c:pt>
                <c:pt idx="456">
                  <c:v>50.9</c:v>
                </c:pt>
                <c:pt idx="457">
                  <c:v>51</c:v>
                </c:pt>
                <c:pt idx="458">
                  <c:v>51.1</c:v>
                </c:pt>
                <c:pt idx="459">
                  <c:v>51.2</c:v>
                </c:pt>
                <c:pt idx="460">
                  <c:v>51.3</c:v>
                </c:pt>
                <c:pt idx="461">
                  <c:v>51.4</c:v>
                </c:pt>
                <c:pt idx="462">
                  <c:v>51.5</c:v>
                </c:pt>
                <c:pt idx="463">
                  <c:v>51.6</c:v>
                </c:pt>
                <c:pt idx="464">
                  <c:v>51.7</c:v>
                </c:pt>
                <c:pt idx="465">
                  <c:v>51.8</c:v>
                </c:pt>
                <c:pt idx="466">
                  <c:v>51.9</c:v>
                </c:pt>
                <c:pt idx="467">
                  <c:v>52</c:v>
                </c:pt>
                <c:pt idx="468">
                  <c:v>52.1</c:v>
                </c:pt>
                <c:pt idx="469">
                  <c:v>52.2</c:v>
                </c:pt>
                <c:pt idx="470">
                  <c:v>52.3</c:v>
                </c:pt>
                <c:pt idx="471">
                  <c:v>52.4</c:v>
                </c:pt>
                <c:pt idx="472">
                  <c:v>52.5</c:v>
                </c:pt>
                <c:pt idx="473">
                  <c:v>52.6</c:v>
                </c:pt>
                <c:pt idx="474">
                  <c:v>52.7</c:v>
                </c:pt>
                <c:pt idx="475">
                  <c:v>52.8</c:v>
                </c:pt>
                <c:pt idx="476">
                  <c:v>52.9</c:v>
                </c:pt>
                <c:pt idx="477">
                  <c:v>53</c:v>
                </c:pt>
                <c:pt idx="478">
                  <c:v>53.1</c:v>
                </c:pt>
                <c:pt idx="479">
                  <c:v>53.2</c:v>
                </c:pt>
                <c:pt idx="480">
                  <c:v>53.3</c:v>
                </c:pt>
                <c:pt idx="481">
                  <c:v>53.4</c:v>
                </c:pt>
                <c:pt idx="482">
                  <c:v>53.5</c:v>
                </c:pt>
                <c:pt idx="483">
                  <c:v>53.6</c:v>
                </c:pt>
                <c:pt idx="484">
                  <c:v>53.7</c:v>
                </c:pt>
                <c:pt idx="485">
                  <c:v>53.8</c:v>
                </c:pt>
                <c:pt idx="486">
                  <c:v>53.9</c:v>
                </c:pt>
                <c:pt idx="487">
                  <c:v>54</c:v>
                </c:pt>
                <c:pt idx="488">
                  <c:v>54.1</c:v>
                </c:pt>
                <c:pt idx="489">
                  <c:v>54.2</c:v>
                </c:pt>
                <c:pt idx="490">
                  <c:v>54.3</c:v>
                </c:pt>
                <c:pt idx="491">
                  <c:v>54.4</c:v>
                </c:pt>
                <c:pt idx="492">
                  <c:v>54.5</c:v>
                </c:pt>
                <c:pt idx="493">
                  <c:v>54.6</c:v>
                </c:pt>
                <c:pt idx="494">
                  <c:v>54.7</c:v>
                </c:pt>
                <c:pt idx="495">
                  <c:v>54.8</c:v>
                </c:pt>
                <c:pt idx="496">
                  <c:v>54.9</c:v>
                </c:pt>
                <c:pt idx="497">
                  <c:v>55</c:v>
                </c:pt>
                <c:pt idx="498">
                  <c:v>55.1</c:v>
                </c:pt>
                <c:pt idx="499">
                  <c:v>55.2</c:v>
                </c:pt>
                <c:pt idx="500">
                  <c:v>55.3</c:v>
                </c:pt>
                <c:pt idx="501">
                  <c:v>55.4</c:v>
                </c:pt>
                <c:pt idx="502">
                  <c:v>55.5</c:v>
                </c:pt>
                <c:pt idx="503">
                  <c:v>55.6</c:v>
                </c:pt>
                <c:pt idx="504">
                  <c:v>55.7</c:v>
                </c:pt>
                <c:pt idx="505">
                  <c:v>55.8</c:v>
                </c:pt>
                <c:pt idx="506">
                  <c:v>55.9</c:v>
                </c:pt>
                <c:pt idx="507">
                  <c:v>56</c:v>
                </c:pt>
                <c:pt idx="508">
                  <c:v>56.1</c:v>
                </c:pt>
                <c:pt idx="509">
                  <c:v>56.2</c:v>
                </c:pt>
                <c:pt idx="510">
                  <c:v>56.3</c:v>
                </c:pt>
                <c:pt idx="511">
                  <c:v>56.4</c:v>
                </c:pt>
                <c:pt idx="512">
                  <c:v>56.5</c:v>
                </c:pt>
                <c:pt idx="513">
                  <c:v>56.6</c:v>
                </c:pt>
                <c:pt idx="514">
                  <c:v>56.7</c:v>
                </c:pt>
                <c:pt idx="515">
                  <c:v>56.8</c:v>
                </c:pt>
                <c:pt idx="516">
                  <c:v>56.9</c:v>
                </c:pt>
                <c:pt idx="517">
                  <c:v>57</c:v>
                </c:pt>
                <c:pt idx="518">
                  <c:v>57.1</c:v>
                </c:pt>
                <c:pt idx="519">
                  <c:v>57.2</c:v>
                </c:pt>
                <c:pt idx="520">
                  <c:v>57.3</c:v>
                </c:pt>
                <c:pt idx="521">
                  <c:v>57.4</c:v>
                </c:pt>
                <c:pt idx="522">
                  <c:v>57.5</c:v>
                </c:pt>
                <c:pt idx="523">
                  <c:v>57.6</c:v>
                </c:pt>
                <c:pt idx="524">
                  <c:v>57.7</c:v>
                </c:pt>
                <c:pt idx="525">
                  <c:v>57.8</c:v>
                </c:pt>
                <c:pt idx="526">
                  <c:v>57.9</c:v>
                </c:pt>
                <c:pt idx="527">
                  <c:v>58</c:v>
                </c:pt>
                <c:pt idx="528">
                  <c:v>58.1</c:v>
                </c:pt>
                <c:pt idx="529">
                  <c:v>58.2</c:v>
                </c:pt>
                <c:pt idx="530">
                  <c:v>58.3</c:v>
                </c:pt>
                <c:pt idx="531">
                  <c:v>58.4</c:v>
                </c:pt>
                <c:pt idx="532">
                  <c:v>58.5</c:v>
                </c:pt>
                <c:pt idx="533">
                  <c:v>58.6</c:v>
                </c:pt>
                <c:pt idx="534">
                  <c:v>58.7</c:v>
                </c:pt>
                <c:pt idx="535">
                  <c:v>58.8</c:v>
                </c:pt>
                <c:pt idx="536">
                  <c:v>58.9</c:v>
                </c:pt>
                <c:pt idx="537">
                  <c:v>59</c:v>
                </c:pt>
                <c:pt idx="538">
                  <c:v>59.1</c:v>
                </c:pt>
                <c:pt idx="539">
                  <c:v>59.2</c:v>
                </c:pt>
                <c:pt idx="540">
                  <c:v>59.3</c:v>
                </c:pt>
                <c:pt idx="541">
                  <c:v>59.4</c:v>
                </c:pt>
                <c:pt idx="542">
                  <c:v>59.5</c:v>
                </c:pt>
                <c:pt idx="543">
                  <c:v>59.6</c:v>
                </c:pt>
                <c:pt idx="544">
                  <c:v>59.7</c:v>
                </c:pt>
                <c:pt idx="545">
                  <c:v>59.8</c:v>
                </c:pt>
                <c:pt idx="546">
                  <c:v>59.9</c:v>
                </c:pt>
                <c:pt idx="547">
                  <c:v>60</c:v>
                </c:pt>
                <c:pt idx="548">
                  <c:v>60.1</c:v>
                </c:pt>
                <c:pt idx="549">
                  <c:v>60.2</c:v>
                </c:pt>
                <c:pt idx="550">
                  <c:v>60.3</c:v>
                </c:pt>
                <c:pt idx="551">
                  <c:v>60.4</c:v>
                </c:pt>
                <c:pt idx="552">
                  <c:v>60.5</c:v>
                </c:pt>
                <c:pt idx="553">
                  <c:v>60.6</c:v>
                </c:pt>
                <c:pt idx="554">
                  <c:v>60.7</c:v>
                </c:pt>
                <c:pt idx="555">
                  <c:v>60.8</c:v>
                </c:pt>
                <c:pt idx="556">
                  <c:v>60.9</c:v>
                </c:pt>
                <c:pt idx="557">
                  <c:v>61</c:v>
                </c:pt>
                <c:pt idx="558">
                  <c:v>61.1</c:v>
                </c:pt>
                <c:pt idx="559">
                  <c:v>61.2</c:v>
                </c:pt>
                <c:pt idx="560">
                  <c:v>61.3</c:v>
                </c:pt>
                <c:pt idx="561">
                  <c:v>61.4</c:v>
                </c:pt>
                <c:pt idx="562">
                  <c:v>61.5</c:v>
                </c:pt>
                <c:pt idx="563">
                  <c:v>61.6</c:v>
                </c:pt>
                <c:pt idx="564">
                  <c:v>61.7</c:v>
                </c:pt>
                <c:pt idx="565">
                  <c:v>61.8</c:v>
                </c:pt>
                <c:pt idx="566">
                  <c:v>61.9</c:v>
                </c:pt>
                <c:pt idx="567">
                  <c:v>62</c:v>
                </c:pt>
                <c:pt idx="568">
                  <c:v>62.1</c:v>
                </c:pt>
                <c:pt idx="569">
                  <c:v>62.2</c:v>
                </c:pt>
                <c:pt idx="570">
                  <c:v>62.3</c:v>
                </c:pt>
                <c:pt idx="571">
                  <c:v>62.4</c:v>
                </c:pt>
                <c:pt idx="572">
                  <c:v>62.5</c:v>
                </c:pt>
                <c:pt idx="573">
                  <c:v>62.6</c:v>
                </c:pt>
                <c:pt idx="574">
                  <c:v>62.7</c:v>
                </c:pt>
                <c:pt idx="575">
                  <c:v>62.8</c:v>
                </c:pt>
                <c:pt idx="576">
                  <c:v>62.9</c:v>
                </c:pt>
                <c:pt idx="577">
                  <c:v>63</c:v>
                </c:pt>
                <c:pt idx="578">
                  <c:v>63.1</c:v>
                </c:pt>
                <c:pt idx="579">
                  <c:v>63.2</c:v>
                </c:pt>
                <c:pt idx="580">
                  <c:v>63.3</c:v>
                </c:pt>
                <c:pt idx="581">
                  <c:v>63.4</c:v>
                </c:pt>
                <c:pt idx="582">
                  <c:v>63.5</c:v>
                </c:pt>
                <c:pt idx="583">
                  <c:v>63.6</c:v>
                </c:pt>
                <c:pt idx="584">
                  <c:v>63.7</c:v>
                </c:pt>
                <c:pt idx="585">
                  <c:v>63.8</c:v>
                </c:pt>
                <c:pt idx="586">
                  <c:v>63.9</c:v>
                </c:pt>
                <c:pt idx="587">
                  <c:v>64</c:v>
                </c:pt>
                <c:pt idx="588">
                  <c:v>64.099999999999994</c:v>
                </c:pt>
                <c:pt idx="589">
                  <c:v>64.2</c:v>
                </c:pt>
                <c:pt idx="590">
                  <c:v>64.3</c:v>
                </c:pt>
                <c:pt idx="591">
                  <c:v>64.400000000000006</c:v>
                </c:pt>
                <c:pt idx="592">
                  <c:v>64.5</c:v>
                </c:pt>
                <c:pt idx="593">
                  <c:v>64.599999999999994</c:v>
                </c:pt>
                <c:pt idx="594">
                  <c:v>64.7</c:v>
                </c:pt>
                <c:pt idx="595">
                  <c:v>64.8</c:v>
                </c:pt>
                <c:pt idx="596">
                  <c:v>64.900000000000006</c:v>
                </c:pt>
                <c:pt idx="597">
                  <c:v>65</c:v>
                </c:pt>
                <c:pt idx="598">
                  <c:v>65.099999999999994</c:v>
                </c:pt>
                <c:pt idx="599">
                  <c:v>65.2</c:v>
                </c:pt>
                <c:pt idx="600">
                  <c:v>65.3</c:v>
                </c:pt>
                <c:pt idx="601">
                  <c:v>65.400000000000006</c:v>
                </c:pt>
                <c:pt idx="602">
                  <c:v>65.5</c:v>
                </c:pt>
                <c:pt idx="603">
                  <c:v>65.599999999999994</c:v>
                </c:pt>
                <c:pt idx="604">
                  <c:v>65.7</c:v>
                </c:pt>
                <c:pt idx="605">
                  <c:v>65.8</c:v>
                </c:pt>
                <c:pt idx="606">
                  <c:v>65.900000000000006</c:v>
                </c:pt>
                <c:pt idx="607">
                  <c:v>66</c:v>
                </c:pt>
                <c:pt idx="608">
                  <c:v>66.099999999999994</c:v>
                </c:pt>
                <c:pt idx="609">
                  <c:v>66.2</c:v>
                </c:pt>
                <c:pt idx="610">
                  <c:v>66.3</c:v>
                </c:pt>
                <c:pt idx="611">
                  <c:v>66.400000000000006</c:v>
                </c:pt>
                <c:pt idx="612">
                  <c:v>66.5</c:v>
                </c:pt>
                <c:pt idx="613">
                  <c:v>66.599999999999994</c:v>
                </c:pt>
                <c:pt idx="614">
                  <c:v>66.7</c:v>
                </c:pt>
                <c:pt idx="615">
                  <c:v>66.8</c:v>
                </c:pt>
                <c:pt idx="616">
                  <c:v>66.900000000000006</c:v>
                </c:pt>
                <c:pt idx="617">
                  <c:v>67</c:v>
                </c:pt>
                <c:pt idx="618">
                  <c:v>67.099999999999994</c:v>
                </c:pt>
                <c:pt idx="619">
                  <c:v>67.2</c:v>
                </c:pt>
                <c:pt idx="620">
                  <c:v>67.3</c:v>
                </c:pt>
                <c:pt idx="621">
                  <c:v>67.400000000000006</c:v>
                </c:pt>
                <c:pt idx="622">
                  <c:v>67.5</c:v>
                </c:pt>
                <c:pt idx="623">
                  <c:v>67.599999999999994</c:v>
                </c:pt>
                <c:pt idx="624">
                  <c:v>67.7</c:v>
                </c:pt>
                <c:pt idx="625">
                  <c:v>67.8</c:v>
                </c:pt>
                <c:pt idx="626">
                  <c:v>67.900000000000006</c:v>
                </c:pt>
                <c:pt idx="627">
                  <c:v>68</c:v>
                </c:pt>
                <c:pt idx="628">
                  <c:v>68.099999999999994</c:v>
                </c:pt>
                <c:pt idx="629">
                  <c:v>68.2</c:v>
                </c:pt>
                <c:pt idx="630">
                  <c:v>68.3</c:v>
                </c:pt>
                <c:pt idx="631">
                  <c:v>68.400000000000006</c:v>
                </c:pt>
                <c:pt idx="632">
                  <c:v>68.5</c:v>
                </c:pt>
                <c:pt idx="633">
                  <c:v>68.599999999999994</c:v>
                </c:pt>
                <c:pt idx="634">
                  <c:v>68.7</c:v>
                </c:pt>
                <c:pt idx="635">
                  <c:v>68.8</c:v>
                </c:pt>
                <c:pt idx="636">
                  <c:v>68.900000000000006</c:v>
                </c:pt>
                <c:pt idx="637">
                  <c:v>69</c:v>
                </c:pt>
                <c:pt idx="638">
                  <c:v>69.099999999999994</c:v>
                </c:pt>
                <c:pt idx="639">
                  <c:v>69.2</c:v>
                </c:pt>
                <c:pt idx="640">
                  <c:v>69.3</c:v>
                </c:pt>
                <c:pt idx="641">
                  <c:v>69.400000000000006</c:v>
                </c:pt>
                <c:pt idx="642">
                  <c:v>69.5</c:v>
                </c:pt>
                <c:pt idx="643">
                  <c:v>69.599999999999994</c:v>
                </c:pt>
                <c:pt idx="644">
                  <c:v>69.7</c:v>
                </c:pt>
                <c:pt idx="645">
                  <c:v>69.8</c:v>
                </c:pt>
                <c:pt idx="646">
                  <c:v>69.900000000000006</c:v>
                </c:pt>
                <c:pt idx="647">
                  <c:v>70</c:v>
                </c:pt>
                <c:pt idx="648">
                  <c:v>70.099999999999994</c:v>
                </c:pt>
                <c:pt idx="649">
                  <c:v>70.2</c:v>
                </c:pt>
                <c:pt idx="650">
                  <c:v>70.3</c:v>
                </c:pt>
                <c:pt idx="651">
                  <c:v>70.400000000000006</c:v>
                </c:pt>
                <c:pt idx="652">
                  <c:v>70.5</c:v>
                </c:pt>
                <c:pt idx="653">
                  <c:v>70.599999999999994</c:v>
                </c:pt>
                <c:pt idx="654">
                  <c:v>70.7</c:v>
                </c:pt>
                <c:pt idx="655">
                  <c:v>70.8</c:v>
                </c:pt>
                <c:pt idx="656">
                  <c:v>70.900000000000006</c:v>
                </c:pt>
                <c:pt idx="657">
                  <c:v>71</c:v>
                </c:pt>
                <c:pt idx="658">
                  <c:v>71.099999999999994</c:v>
                </c:pt>
                <c:pt idx="659">
                  <c:v>71.2</c:v>
                </c:pt>
                <c:pt idx="660">
                  <c:v>71.3</c:v>
                </c:pt>
                <c:pt idx="661">
                  <c:v>71.400000000000006</c:v>
                </c:pt>
                <c:pt idx="662">
                  <c:v>71.5</c:v>
                </c:pt>
                <c:pt idx="663">
                  <c:v>71.599999999999994</c:v>
                </c:pt>
                <c:pt idx="664">
                  <c:v>71.7</c:v>
                </c:pt>
                <c:pt idx="665">
                  <c:v>71.8</c:v>
                </c:pt>
                <c:pt idx="666">
                  <c:v>71.900000000000006</c:v>
                </c:pt>
                <c:pt idx="667">
                  <c:v>72</c:v>
                </c:pt>
                <c:pt idx="668">
                  <c:v>72.099999999999994</c:v>
                </c:pt>
                <c:pt idx="669">
                  <c:v>72.2</c:v>
                </c:pt>
                <c:pt idx="670">
                  <c:v>72.3</c:v>
                </c:pt>
                <c:pt idx="671">
                  <c:v>72.400000000000006</c:v>
                </c:pt>
                <c:pt idx="672">
                  <c:v>72.5</c:v>
                </c:pt>
                <c:pt idx="673">
                  <c:v>72.599999999999994</c:v>
                </c:pt>
                <c:pt idx="674">
                  <c:v>72.7</c:v>
                </c:pt>
                <c:pt idx="675">
                  <c:v>72.8</c:v>
                </c:pt>
                <c:pt idx="676">
                  <c:v>72.900000000000006</c:v>
                </c:pt>
                <c:pt idx="677">
                  <c:v>73</c:v>
                </c:pt>
                <c:pt idx="678">
                  <c:v>73.099999999999994</c:v>
                </c:pt>
                <c:pt idx="679">
                  <c:v>73.2</c:v>
                </c:pt>
                <c:pt idx="680">
                  <c:v>73.3</c:v>
                </c:pt>
                <c:pt idx="681">
                  <c:v>73.400000000000006</c:v>
                </c:pt>
                <c:pt idx="682">
                  <c:v>73.5</c:v>
                </c:pt>
                <c:pt idx="683">
                  <c:v>73.599999999999994</c:v>
                </c:pt>
                <c:pt idx="684">
                  <c:v>73.7</c:v>
                </c:pt>
                <c:pt idx="685">
                  <c:v>73.8</c:v>
                </c:pt>
                <c:pt idx="686">
                  <c:v>73.900000000000006</c:v>
                </c:pt>
                <c:pt idx="687">
                  <c:v>74</c:v>
                </c:pt>
                <c:pt idx="688">
                  <c:v>74.099999999999994</c:v>
                </c:pt>
                <c:pt idx="689">
                  <c:v>74.2</c:v>
                </c:pt>
                <c:pt idx="690">
                  <c:v>74.3</c:v>
                </c:pt>
                <c:pt idx="691">
                  <c:v>74.400000000000006</c:v>
                </c:pt>
                <c:pt idx="692">
                  <c:v>74.5</c:v>
                </c:pt>
                <c:pt idx="693">
                  <c:v>74.599999999999994</c:v>
                </c:pt>
                <c:pt idx="694">
                  <c:v>74.7</c:v>
                </c:pt>
                <c:pt idx="695">
                  <c:v>74.8</c:v>
                </c:pt>
                <c:pt idx="696">
                  <c:v>74.900000000000006</c:v>
                </c:pt>
                <c:pt idx="697">
                  <c:v>75</c:v>
                </c:pt>
                <c:pt idx="698">
                  <c:v>75.099999999999994</c:v>
                </c:pt>
                <c:pt idx="699">
                  <c:v>75.2</c:v>
                </c:pt>
                <c:pt idx="700">
                  <c:v>75.3</c:v>
                </c:pt>
                <c:pt idx="701">
                  <c:v>75.400000000000006</c:v>
                </c:pt>
                <c:pt idx="702">
                  <c:v>75.5</c:v>
                </c:pt>
                <c:pt idx="703">
                  <c:v>75.599999999999994</c:v>
                </c:pt>
                <c:pt idx="704">
                  <c:v>75.7</c:v>
                </c:pt>
                <c:pt idx="705">
                  <c:v>75.8</c:v>
                </c:pt>
                <c:pt idx="706">
                  <c:v>75.900000000000006</c:v>
                </c:pt>
                <c:pt idx="707">
                  <c:v>76</c:v>
                </c:pt>
                <c:pt idx="708">
                  <c:v>76.099999999999994</c:v>
                </c:pt>
                <c:pt idx="709">
                  <c:v>76.2</c:v>
                </c:pt>
                <c:pt idx="710">
                  <c:v>76.3</c:v>
                </c:pt>
                <c:pt idx="711">
                  <c:v>76.400000000000006</c:v>
                </c:pt>
                <c:pt idx="712">
                  <c:v>76.5</c:v>
                </c:pt>
                <c:pt idx="713">
                  <c:v>76.599999999999994</c:v>
                </c:pt>
                <c:pt idx="714">
                  <c:v>76.7</c:v>
                </c:pt>
                <c:pt idx="715">
                  <c:v>76.8</c:v>
                </c:pt>
                <c:pt idx="716">
                  <c:v>76.900000000000006</c:v>
                </c:pt>
                <c:pt idx="717">
                  <c:v>77</c:v>
                </c:pt>
                <c:pt idx="718">
                  <c:v>77.099999999999994</c:v>
                </c:pt>
                <c:pt idx="719">
                  <c:v>77.2</c:v>
                </c:pt>
                <c:pt idx="720">
                  <c:v>77.3</c:v>
                </c:pt>
                <c:pt idx="721">
                  <c:v>77.400000000000006</c:v>
                </c:pt>
                <c:pt idx="722">
                  <c:v>77.5</c:v>
                </c:pt>
                <c:pt idx="723">
                  <c:v>77.599999999999994</c:v>
                </c:pt>
                <c:pt idx="724">
                  <c:v>77.7</c:v>
                </c:pt>
                <c:pt idx="725">
                  <c:v>77.8</c:v>
                </c:pt>
                <c:pt idx="726">
                  <c:v>77.900000000000006</c:v>
                </c:pt>
                <c:pt idx="727">
                  <c:v>78</c:v>
                </c:pt>
                <c:pt idx="728">
                  <c:v>78.099999999999994</c:v>
                </c:pt>
                <c:pt idx="729">
                  <c:v>78.2</c:v>
                </c:pt>
                <c:pt idx="730">
                  <c:v>78.3</c:v>
                </c:pt>
                <c:pt idx="731">
                  <c:v>78.400000000000006</c:v>
                </c:pt>
                <c:pt idx="732">
                  <c:v>78.5</c:v>
                </c:pt>
                <c:pt idx="733">
                  <c:v>78.599999999999994</c:v>
                </c:pt>
                <c:pt idx="734">
                  <c:v>78.7</c:v>
                </c:pt>
                <c:pt idx="735">
                  <c:v>78.8</c:v>
                </c:pt>
                <c:pt idx="736">
                  <c:v>78.900000000000006</c:v>
                </c:pt>
                <c:pt idx="737">
                  <c:v>79</c:v>
                </c:pt>
                <c:pt idx="738">
                  <c:v>79.099999999999994</c:v>
                </c:pt>
                <c:pt idx="739">
                  <c:v>79.2</c:v>
                </c:pt>
                <c:pt idx="740">
                  <c:v>79.3</c:v>
                </c:pt>
                <c:pt idx="741">
                  <c:v>79.400000000000006</c:v>
                </c:pt>
                <c:pt idx="742">
                  <c:v>79.5</c:v>
                </c:pt>
                <c:pt idx="743">
                  <c:v>79.599999999999994</c:v>
                </c:pt>
                <c:pt idx="744">
                  <c:v>79.7</c:v>
                </c:pt>
                <c:pt idx="745">
                  <c:v>79.8</c:v>
                </c:pt>
                <c:pt idx="746">
                  <c:v>79.900000000000006</c:v>
                </c:pt>
                <c:pt idx="747">
                  <c:v>80</c:v>
                </c:pt>
                <c:pt idx="748">
                  <c:v>80.099999999999994</c:v>
                </c:pt>
                <c:pt idx="749">
                  <c:v>80.2</c:v>
                </c:pt>
                <c:pt idx="750">
                  <c:v>80.3</c:v>
                </c:pt>
                <c:pt idx="751">
                  <c:v>80.400000000000006</c:v>
                </c:pt>
                <c:pt idx="752">
                  <c:v>80.5</c:v>
                </c:pt>
                <c:pt idx="753">
                  <c:v>80.599999999999994</c:v>
                </c:pt>
                <c:pt idx="754">
                  <c:v>80.7</c:v>
                </c:pt>
                <c:pt idx="755">
                  <c:v>80.8</c:v>
                </c:pt>
                <c:pt idx="756">
                  <c:v>80.900000000000006</c:v>
                </c:pt>
                <c:pt idx="757">
                  <c:v>81</c:v>
                </c:pt>
                <c:pt idx="758">
                  <c:v>81.099999999999994</c:v>
                </c:pt>
                <c:pt idx="759">
                  <c:v>81.2</c:v>
                </c:pt>
                <c:pt idx="760">
                  <c:v>81.3</c:v>
                </c:pt>
                <c:pt idx="761">
                  <c:v>81.400000000000006</c:v>
                </c:pt>
                <c:pt idx="762">
                  <c:v>81.5</c:v>
                </c:pt>
                <c:pt idx="763">
                  <c:v>81.599999999999994</c:v>
                </c:pt>
                <c:pt idx="764">
                  <c:v>81.7</c:v>
                </c:pt>
                <c:pt idx="765">
                  <c:v>81.8</c:v>
                </c:pt>
                <c:pt idx="766">
                  <c:v>81.900000000000006</c:v>
                </c:pt>
                <c:pt idx="767">
                  <c:v>82</c:v>
                </c:pt>
                <c:pt idx="768">
                  <c:v>82.1</c:v>
                </c:pt>
                <c:pt idx="769">
                  <c:v>82.2</c:v>
                </c:pt>
                <c:pt idx="770">
                  <c:v>82.3</c:v>
                </c:pt>
                <c:pt idx="771">
                  <c:v>82.4</c:v>
                </c:pt>
                <c:pt idx="772">
                  <c:v>82.5</c:v>
                </c:pt>
                <c:pt idx="773">
                  <c:v>82.6</c:v>
                </c:pt>
                <c:pt idx="774">
                  <c:v>82.7</c:v>
                </c:pt>
                <c:pt idx="775">
                  <c:v>82.8</c:v>
                </c:pt>
                <c:pt idx="776">
                  <c:v>82.9</c:v>
                </c:pt>
                <c:pt idx="777">
                  <c:v>83</c:v>
                </c:pt>
                <c:pt idx="778">
                  <c:v>83.1</c:v>
                </c:pt>
                <c:pt idx="779">
                  <c:v>83.2</c:v>
                </c:pt>
                <c:pt idx="780">
                  <c:v>83.3</c:v>
                </c:pt>
                <c:pt idx="781">
                  <c:v>83.4</c:v>
                </c:pt>
                <c:pt idx="782">
                  <c:v>83.5</c:v>
                </c:pt>
                <c:pt idx="783">
                  <c:v>83.6</c:v>
                </c:pt>
                <c:pt idx="784">
                  <c:v>83.7</c:v>
                </c:pt>
                <c:pt idx="785">
                  <c:v>83.8</c:v>
                </c:pt>
                <c:pt idx="786">
                  <c:v>83.9</c:v>
                </c:pt>
                <c:pt idx="787">
                  <c:v>84</c:v>
                </c:pt>
                <c:pt idx="788">
                  <c:v>84.1</c:v>
                </c:pt>
                <c:pt idx="789">
                  <c:v>84.2</c:v>
                </c:pt>
                <c:pt idx="790">
                  <c:v>84.3</c:v>
                </c:pt>
                <c:pt idx="791">
                  <c:v>84.4</c:v>
                </c:pt>
                <c:pt idx="792">
                  <c:v>84.5</c:v>
                </c:pt>
                <c:pt idx="793">
                  <c:v>84.6</c:v>
                </c:pt>
                <c:pt idx="794">
                  <c:v>84.7</c:v>
                </c:pt>
                <c:pt idx="795">
                  <c:v>84.8</c:v>
                </c:pt>
                <c:pt idx="796">
                  <c:v>84.9</c:v>
                </c:pt>
                <c:pt idx="797">
                  <c:v>85</c:v>
                </c:pt>
                <c:pt idx="798">
                  <c:v>85.1</c:v>
                </c:pt>
                <c:pt idx="799">
                  <c:v>85.2</c:v>
                </c:pt>
                <c:pt idx="800">
                  <c:v>85.3</c:v>
                </c:pt>
                <c:pt idx="801">
                  <c:v>85.4</c:v>
                </c:pt>
                <c:pt idx="802">
                  <c:v>85.5</c:v>
                </c:pt>
                <c:pt idx="803">
                  <c:v>85.6</c:v>
                </c:pt>
                <c:pt idx="804">
                  <c:v>85.7</c:v>
                </c:pt>
                <c:pt idx="805">
                  <c:v>85.8</c:v>
                </c:pt>
                <c:pt idx="806">
                  <c:v>85.9</c:v>
                </c:pt>
                <c:pt idx="807">
                  <c:v>86</c:v>
                </c:pt>
                <c:pt idx="808">
                  <c:v>86.1</c:v>
                </c:pt>
                <c:pt idx="809">
                  <c:v>86.2</c:v>
                </c:pt>
                <c:pt idx="810">
                  <c:v>86.3</c:v>
                </c:pt>
                <c:pt idx="811">
                  <c:v>86.4</c:v>
                </c:pt>
                <c:pt idx="812">
                  <c:v>86.5</c:v>
                </c:pt>
                <c:pt idx="813">
                  <c:v>86.6</c:v>
                </c:pt>
                <c:pt idx="814">
                  <c:v>86.7</c:v>
                </c:pt>
                <c:pt idx="815">
                  <c:v>86.8</c:v>
                </c:pt>
                <c:pt idx="816">
                  <c:v>86.9</c:v>
                </c:pt>
                <c:pt idx="817">
                  <c:v>87</c:v>
                </c:pt>
                <c:pt idx="818">
                  <c:v>87.1</c:v>
                </c:pt>
                <c:pt idx="819">
                  <c:v>87.2</c:v>
                </c:pt>
                <c:pt idx="820">
                  <c:v>87.3</c:v>
                </c:pt>
                <c:pt idx="821">
                  <c:v>87.4</c:v>
                </c:pt>
                <c:pt idx="822">
                  <c:v>87.5</c:v>
                </c:pt>
                <c:pt idx="823">
                  <c:v>87.6</c:v>
                </c:pt>
                <c:pt idx="824">
                  <c:v>87.7</c:v>
                </c:pt>
                <c:pt idx="825">
                  <c:v>87.8</c:v>
                </c:pt>
                <c:pt idx="826">
                  <c:v>87.9</c:v>
                </c:pt>
                <c:pt idx="827">
                  <c:v>88</c:v>
                </c:pt>
                <c:pt idx="828">
                  <c:v>88.1</c:v>
                </c:pt>
                <c:pt idx="829">
                  <c:v>88.2</c:v>
                </c:pt>
                <c:pt idx="830">
                  <c:v>88.3</c:v>
                </c:pt>
                <c:pt idx="831">
                  <c:v>88.4</c:v>
                </c:pt>
                <c:pt idx="832">
                  <c:v>88.5</c:v>
                </c:pt>
                <c:pt idx="833">
                  <c:v>88.6</c:v>
                </c:pt>
                <c:pt idx="834">
                  <c:v>88.7</c:v>
                </c:pt>
                <c:pt idx="835">
                  <c:v>88.8</c:v>
                </c:pt>
                <c:pt idx="836">
                  <c:v>88.9</c:v>
                </c:pt>
                <c:pt idx="837">
                  <c:v>89</c:v>
                </c:pt>
                <c:pt idx="838">
                  <c:v>89.1</c:v>
                </c:pt>
                <c:pt idx="839">
                  <c:v>89.2</c:v>
                </c:pt>
                <c:pt idx="840">
                  <c:v>89.3</c:v>
                </c:pt>
                <c:pt idx="841">
                  <c:v>89.4</c:v>
                </c:pt>
                <c:pt idx="842">
                  <c:v>89.5</c:v>
                </c:pt>
                <c:pt idx="843">
                  <c:v>89.6</c:v>
                </c:pt>
                <c:pt idx="844">
                  <c:v>89.7</c:v>
                </c:pt>
                <c:pt idx="845">
                  <c:v>89.8</c:v>
                </c:pt>
                <c:pt idx="846">
                  <c:v>89.9</c:v>
                </c:pt>
                <c:pt idx="847">
                  <c:v>90</c:v>
                </c:pt>
                <c:pt idx="848">
                  <c:v>90.1</c:v>
                </c:pt>
                <c:pt idx="849">
                  <c:v>90.2</c:v>
                </c:pt>
                <c:pt idx="850">
                  <c:v>90.3</c:v>
                </c:pt>
                <c:pt idx="851">
                  <c:v>90.4</c:v>
                </c:pt>
                <c:pt idx="852">
                  <c:v>90.5</c:v>
                </c:pt>
                <c:pt idx="853">
                  <c:v>90.6</c:v>
                </c:pt>
                <c:pt idx="854">
                  <c:v>90.7</c:v>
                </c:pt>
                <c:pt idx="855">
                  <c:v>90.8</c:v>
                </c:pt>
                <c:pt idx="856">
                  <c:v>90.9</c:v>
                </c:pt>
                <c:pt idx="857">
                  <c:v>91</c:v>
                </c:pt>
                <c:pt idx="858">
                  <c:v>91.1</c:v>
                </c:pt>
                <c:pt idx="859">
                  <c:v>91.2</c:v>
                </c:pt>
                <c:pt idx="860">
                  <c:v>91.3</c:v>
                </c:pt>
                <c:pt idx="861">
                  <c:v>91.4</c:v>
                </c:pt>
                <c:pt idx="862">
                  <c:v>91.5</c:v>
                </c:pt>
                <c:pt idx="863">
                  <c:v>91.6</c:v>
                </c:pt>
                <c:pt idx="864">
                  <c:v>91.7</c:v>
                </c:pt>
                <c:pt idx="865">
                  <c:v>91.8</c:v>
                </c:pt>
                <c:pt idx="866">
                  <c:v>91.9</c:v>
                </c:pt>
                <c:pt idx="867">
                  <c:v>92</c:v>
                </c:pt>
                <c:pt idx="868">
                  <c:v>92.1</c:v>
                </c:pt>
                <c:pt idx="869">
                  <c:v>92.2</c:v>
                </c:pt>
                <c:pt idx="870">
                  <c:v>92.3</c:v>
                </c:pt>
                <c:pt idx="871">
                  <c:v>92.4</c:v>
                </c:pt>
                <c:pt idx="872">
                  <c:v>92.5</c:v>
                </c:pt>
                <c:pt idx="873">
                  <c:v>92.6</c:v>
                </c:pt>
                <c:pt idx="874">
                  <c:v>92.7</c:v>
                </c:pt>
                <c:pt idx="875">
                  <c:v>92.8</c:v>
                </c:pt>
                <c:pt idx="876">
                  <c:v>92.9</c:v>
                </c:pt>
                <c:pt idx="877">
                  <c:v>93</c:v>
                </c:pt>
                <c:pt idx="878">
                  <c:v>93.1</c:v>
                </c:pt>
                <c:pt idx="879">
                  <c:v>93.2</c:v>
                </c:pt>
                <c:pt idx="880">
                  <c:v>93.3</c:v>
                </c:pt>
                <c:pt idx="881">
                  <c:v>93.4</c:v>
                </c:pt>
                <c:pt idx="882">
                  <c:v>93.5</c:v>
                </c:pt>
                <c:pt idx="883">
                  <c:v>93.6</c:v>
                </c:pt>
                <c:pt idx="884">
                  <c:v>93.7</c:v>
                </c:pt>
                <c:pt idx="885">
                  <c:v>93.8</c:v>
                </c:pt>
                <c:pt idx="886">
                  <c:v>93.9</c:v>
                </c:pt>
                <c:pt idx="887">
                  <c:v>94</c:v>
                </c:pt>
                <c:pt idx="888">
                  <c:v>94.1</c:v>
                </c:pt>
                <c:pt idx="889">
                  <c:v>94.2</c:v>
                </c:pt>
                <c:pt idx="890">
                  <c:v>94.3</c:v>
                </c:pt>
                <c:pt idx="891">
                  <c:v>94.4</c:v>
                </c:pt>
                <c:pt idx="892">
                  <c:v>94.5</c:v>
                </c:pt>
                <c:pt idx="893">
                  <c:v>94.6</c:v>
                </c:pt>
                <c:pt idx="894">
                  <c:v>94.7</c:v>
                </c:pt>
                <c:pt idx="895">
                  <c:v>94.8</c:v>
                </c:pt>
                <c:pt idx="896">
                  <c:v>94.9</c:v>
                </c:pt>
                <c:pt idx="897">
                  <c:v>95</c:v>
                </c:pt>
                <c:pt idx="898">
                  <c:v>95.1</c:v>
                </c:pt>
                <c:pt idx="899">
                  <c:v>95.2</c:v>
                </c:pt>
                <c:pt idx="900">
                  <c:v>95.3</c:v>
                </c:pt>
                <c:pt idx="901">
                  <c:v>95.4</c:v>
                </c:pt>
                <c:pt idx="902">
                  <c:v>95.5</c:v>
                </c:pt>
                <c:pt idx="903">
                  <c:v>95.6</c:v>
                </c:pt>
                <c:pt idx="904">
                  <c:v>95.7</c:v>
                </c:pt>
                <c:pt idx="905">
                  <c:v>95.8</c:v>
                </c:pt>
                <c:pt idx="906">
                  <c:v>95.9</c:v>
                </c:pt>
                <c:pt idx="907">
                  <c:v>96</c:v>
                </c:pt>
                <c:pt idx="908">
                  <c:v>96.1</c:v>
                </c:pt>
                <c:pt idx="909">
                  <c:v>96.2</c:v>
                </c:pt>
                <c:pt idx="910">
                  <c:v>96.3</c:v>
                </c:pt>
                <c:pt idx="911">
                  <c:v>96.4</c:v>
                </c:pt>
                <c:pt idx="912">
                  <c:v>96.5</c:v>
                </c:pt>
                <c:pt idx="913">
                  <c:v>96.6</c:v>
                </c:pt>
                <c:pt idx="914">
                  <c:v>96.7</c:v>
                </c:pt>
                <c:pt idx="915">
                  <c:v>96.8</c:v>
                </c:pt>
                <c:pt idx="916">
                  <c:v>96.9</c:v>
                </c:pt>
                <c:pt idx="917">
                  <c:v>97</c:v>
                </c:pt>
                <c:pt idx="918">
                  <c:v>97.1</c:v>
                </c:pt>
                <c:pt idx="919">
                  <c:v>97.2</c:v>
                </c:pt>
                <c:pt idx="920">
                  <c:v>97.3</c:v>
                </c:pt>
                <c:pt idx="921">
                  <c:v>97.4</c:v>
                </c:pt>
                <c:pt idx="922">
                  <c:v>97.5</c:v>
                </c:pt>
                <c:pt idx="923">
                  <c:v>97.6</c:v>
                </c:pt>
                <c:pt idx="924">
                  <c:v>97.7</c:v>
                </c:pt>
                <c:pt idx="925">
                  <c:v>97.8</c:v>
                </c:pt>
                <c:pt idx="926">
                  <c:v>97.9</c:v>
                </c:pt>
                <c:pt idx="927">
                  <c:v>98</c:v>
                </c:pt>
                <c:pt idx="928">
                  <c:v>98.1</c:v>
                </c:pt>
                <c:pt idx="929">
                  <c:v>98.2</c:v>
                </c:pt>
                <c:pt idx="930">
                  <c:v>98.3</c:v>
                </c:pt>
                <c:pt idx="931">
                  <c:v>98.4</c:v>
                </c:pt>
                <c:pt idx="932">
                  <c:v>98.5</c:v>
                </c:pt>
                <c:pt idx="933">
                  <c:v>98.6</c:v>
                </c:pt>
                <c:pt idx="934">
                  <c:v>98.7</c:v>
                </c:pt>
                <c:pt idx="935">
                  <c:v>98.8</c:v>
                </c:pt>
                <c:pt idx="936">
                  <c:v>98.9</c:v>
                </c:pt>
                <c:pt idx="937">
                  <c:v>99</c:v>
                </c:pt>
                <c:pt idx="938">
                  <c:v>99.1</c:v>
                </c:pt>
                <c:pt idx="939">
                  <c:v>99.2</c:v>
                </c:pt>
                <c:pt idx="940">
                  <c:v>99.3</c:v>
                </c:pt>
                <c:pt idx="941">
                  <c:v>99.4</c:v>
                </c:pt>
                <c:pt idx="942">
                  <c:v>99.5</c:v>
                </c:pt>
                <c:pt idx="943">
                  <c:v>99.6</c:v>
                </c:pt>
                <c:pt idx="944">
                  <c:v>99.7</c:v>
                </c:pt>
                <c:pt idx="945">
                  <c:v>99.8</c:v>
                </c:pt>
                <c:pt idx="946">
                  <c:v>99.9</c:v>
                </c:pt>
                <c:pt idx="947">
                  <c:v>100</c:v>
                </c:pt>
                <c:pt idx="948">
                  <c:v>100.1</c:v>
                </c:pt>
                <c:pt idx="949">
                  <c:v>100.2</c:v>
                </c:pt>
                <c:pt idx="950">
                  <c:v>100.3</c:v>
                </c:pt>
                <c:pt idx="951">
                  <c:v>100.4</c:v>
                </c:pt>
                <c:pt idx="952">
                  <c:v>100.5</c:v>
                </c:pt>
                <c:pt idx="953">
                  <c:v>100.6</c:v>
                </c:pt>
                <c:pt idx="954">
                  <c:v>100.7</c:v>
                </c:pt>
                <c:pt idx="955">
                  <c:v>100.8</c:v>
                </c:pt>
                <c:pt idx="956">
                  <c:v>100.9</c:v>
                </c:pt>
                <c:pt idx="957">
                  <c:v>101</c:v>
                </c:pt>
                <c:pt idx="958">
                  <c:v>101.1</c:v>
                </c:pt>
                <c:pt idx="959">
                  <c:v>101.2</c:v>
                </c:pt>
                <c:pt idx="960">
                  <c:v>101.3</c:v>
                </c:pt>
                <c:pt idx="961">
                  <c:v>101.4</c:v>
                </c:pt>
                <c:pt idx="962">
                  <c:v>101.5</c:v>
                </c:pt>
                <c:pt idx="963">
                  <c:v>101.6</c:v>
                </c:pt>
                <c:pt idx="964">
                  <c:v>101.7</c:v>
                </c:pt>
                <c:pt idx="965">
                  <c:v>101.8</c:v>
                </c:pt>
                <c:pt idx="966">
                  <c:v>101.9</c:v>
                </c:pt>
                <c:pt idx="967">
                  <c:v>102</c:v>
                </c:pt>
                <c:pt idx="968">
                  <c:v>102.1</c:v>
                </c:pt>
                <c:pt idx="969">
                  <c:v>102.2</c:v>
                </c:pt>
                <c:pt idx="970">
                  <c:v>102.3</c:v>
                </c:pt>
                <c:pt idx="971">
                  <c:v>102.4</c:v>
                </c:pt>
                <c:pt idx="972">
                  <c:v>102.5</c:v>
                </c:pt>
                <c:pt idx="973">
                  <c:v>102.6</c:v>
                </c:pt>
                <c:pt idx="974">
                  <c:v>102.7</c:v>
                </c:pt>
                <c:pt idx="975">
                  <c:v>102.8</c:v>
                </c:pt>
                <c:pt idx="976">
                  <c:v>102.9</c:v>
                </c:pt>
                <c:pt idx="977">
                  <c:v>103</c:v>
                </c:pt>
                <c:pt idx="978">
                  <c:v>103.1</c:v>
                </c:pt>
                <c:pt idx="979">
                  <c:v>103.2</c:v>
                </c:pt>
                <c:pt idx="980">
                  <c:v>103.3</c:v>
                </c:pt>
                <c:pt idx="981">
                  <c:v>103.4</c:v>
                </c:pt>
                <c:pt idx="982">
                  <c:v>103.5</c:v>
                </c:pt>
                <c:pt idx="983">
                  <c:v>103.6</c:v>
                </c:pt>
                <c:pt idx="984">
                  <c:v>103.7</c:v>
                </c:pt>
                <c:pt idx="985">
                  <c:v>103.8</c:v>
                </c:pt>
                <c:pt idx="986">
                  <c:v>103.9</c:v>
                </c:pt>
                <c:pt idx="987">
                  <c:v>104</c:v>
                </c:pt>
                <c:pt idx="988">
                  <c:v>104.1</c:v>
                </c:pt>
                <c:pt idx="989">
                  <c:v>104.2</c:v>
                </c:pt>
                <c:pt idx="990">
                  <c:v>104.3</c:v>
                </c:pt>
                <c:pt idx="991">
                  <c:v>104.4</c:v>
                </c:pt>
                <c:pt idx="992">
                  <c:v>104.5</c:v>
                </c:pt>
                <c:pt idx="993">
                  <c:v>104.6</c:v>
                </c:pt>
                <c:pt idx="994">
                  <c:v>104.7</c:v>
                </c:pt>
                <c:pt idx="995">
                  <c:v>104.8</c:v>
                </c:pt>
                <c:pt idx="996">
                  <c:v>104.9</c:v>
                </c:pt>
                <c:pt idx="997">
                  <c:v>105</c:v>
                </c:pt>
                <c:pt idx="998">
                  <c:v>105.1</c:v>
                </c:pt>
                <c:pt idx="999">
                  <c:v>105.2</c:v>
                </c:pt>
                <c:pt idx="1000">
                  <c:v>105.3</c:v>
                </c:pt>
                <c:pt idx="1001">
                  <c:v>105.4</c:v>
                </c:pt>
                <c:pt idx="1002">
                  <c:v>105.5</c:v>
                </c:pt>
                <c:pt idx="1003">
                  <c:v>105.6</c:v>
                </c:pt>
                <c:pt idx="1004">
                  <c:v>105.7</c:v>
                </c:pt>
                <c:pt idx="1005">
                  <c:v>105.8</c:v>
                </c:pt>
                <c:pt idx="1006">
                  <c:v>105.9</c:v>
                </c:pt>
                <c:pt idx="1007">
                  <c:v>106</c:v>
                </c:pt>
                <c:pt idx="1008">
                  <c:v>106.1</c:v>
                </c:pt>
                <c:pt idx="1009">
                  <c:v>106.2</c:v>
                </c:pt>
                <c:pt idx="1010">
                  <c:v>106.3</c:v>
                </c:pt>
                <c:pt idx="1011">
                  <c:v>106.4</c:v>
                </c:pt>
                <c:pt idx="1012">
                  <c:v>106.5</c:v>
                </c:pt>
                <c:pt idx="1013">
                  <c:v>106.6</c:v>
                </c:pt>
                <c:pt idx="1014">
                  <c:v>106.7</c:v>
                </c:pt>
                <c:pt idx="1015">
                  <c:v>106.8</c:v>
                </c:pt>
                <c:pt idx="1016">
                  <c:v>106.9</c:v>
                </c:pt>
                <c:pt idx="1017">
                  <c:v>107</c:v>
                </c:pt>
                <c:pt idx="1018">
                  <c:v>107.1</c:v>
                </c:pt>
                <c:pt idx="1019">
                  <c:v>107.2</c:v>
                </c:pt>
                <c:pt idx="1020">
                  <c:v>107.3</c:v>
                </c:pt>
                <c:pt idx="1021">
                  <c:v>107.4</c:v>
                </c:pt>
                <c:pt idx="1022">
                  <c:v>107.5</c:v>
                </c:pt>
                <c:pt idx="1023">
                  <c:v>107.6</c:v>
                </c:pt>
                <c:pt idx="1024">
                  <c:v>107.7</c:v>
                </c:pt>
                <c:pt idx="1025">
                  <c:v>107.8</c:v>
                </c:pt>
                <c:pt idx="1026">
                  <c:v>107.9</c:v>
                </c:pt>
                <c:pt idx="1027">
                  <c:v>108</c:v>
                </c:pt>
                <c:pt idx="1028">
                  <c:v>108.1</c:v>
                </c:pt>
                <c:pt idx="1029">
                  <c:v>108.2</c:v>
                </c:pt>
                <c:pt idx="1030">
                  <c:v>108.3</c:v>
                </c:pt>
                <c:pt idx="1031">
                  <c:v>108.4</c:v>
                </c:pt>
                <c:pt idx="1032">
                  <c:v>108.5</c:v>
                </c:pt>
                <c:pt idx="1033">
                  <c:v>108.6</c:v>
                </c:pt>
                <c:pt idx="1034">
                  <c:v>108.7</c:v>
                </c:pt>
                <c:pt idx="1035">
                  <c:v>108.8</c:v>
                </c:pt>
                <c:pt idx="1036">
                  <c:v>108.9</c:v>
                </c:pt>
                <c:pt idx="1037">
                  <c:v>109</c:v>
                </c:pt>
                <c:pt idx="1038">
                  <c:v>109.1</c:v>
                </c:pt>
                <c:pt idx="1039">
                  <c:v>109.2</c:v>
                </c:pt>
                <c:pt idx="1040">
                  <c:v>109.3</c:v>
                </c:pt>
                <c:pt idx="1041">
                  <c:v>109.4</c:v>
                </c:pt>
                <c:pt idx="1042">
                  <c:v>109.5</c:v>
                </c:pt>
                <c:pt idx="1043">
                  <c:v>109.6</c:v>
                </c:pt>
                <c:pt idx="1044">
                  <c:v>109.7</c:v>
                </c:pt>
                <c:pt idx="1045">
                  <c:v>109.8</c:v>
                </c:pt>
                <c:pt idx="1046">
                  <c:v>109.9</c:v>
                </c:pt>
                <c:pt idx="1047">
                  <c:v>110</c:v>
                </c:pt>
                <c:pt idx="1048">
                  <c:v>110.1</c:v>
                </c:pt>
                <c:pt idx="1049">
                  <c:v>110.2</c:v>
                </c:pt>
                <c:pt idx="1050">
                  <c:v>110.3</c:v>
                </c:pt>
                <c:pt idx="1051">
                  <c:v>110.4</c:v>
                </c:pt>
                <c:pt idx="1052">
                  <c:v>110.5</c:v>
                </c:pt>
                <c:pt idx="1053">
                  <c:v>110.6</c:v>
                </c:pt>
                <c:pt idx="1054">
                  <c:v>110.7</c:v>
                </c:pt>
                <c:pt idx="1055">
                  <c:v>110.8</c:v>
                </c:pt>
                <c:pt idx="1056">
                  <c:v>110.9</c:v>
                </c:pt>
                <c:pt idx="1057">
                  <c:v>111</c:v>
                </c:pt>
                <c:pt idx="1058">
                  <c:v>111.1</c:v>
                </c:pt>
                <c:pt idx="1059">
                  <c:v>111.2</c:v>
                </c:pt>
                <c:pt idx="1060">
                  <c:v>111.3</c:v>
                </c:pt>
                <c:pt idx="1061">
                  <c:v>111.4</c:v>
                </c:pt>
                <c:pt idx="1062">
                  <c:v>111.5</c:v>
                </c:pt>
                <c:pt idx="1063">
                  <c:v>111.6</c:v>
                </c:pt>
                <c:pt idx="1064">
                  <c:v>111.7</c:v>
                </c:pt>
                <c:pt idx="1065">
                  <c:v>111.8</c:v>
                </c:pt>
                <c:pt idx="1066">
                  <c:v>111.9</c:v>
                </c:pt>
                <c:pt idx="1067">
                  <c:v>112</c:v>
                </c:pt>
                <c:pt idx="1068">
                  <c:v>112.1</c:v>
                </c:pt>
                <c:pt idx="1069">
                  <c:v>112.2</c:v>
                </c:pt>
                <c:pt idx="1070">
                  <c:v>112.3</c:v>
                </c:pt>
                <c:pt idx="1071">
                  <c:v>112.4</c:v>
                </c:pt>
                <c:pt idx="1072">
                  <c:v>112.5</c:v>
                </c:pt>
                <c:pt idx="1073">
                  <c:v>112.6</c:v>
                </c:pt>
                <c:pt idx="1074">
                  <c:v>112.7</c:v>
                </c:pt>
                <c:pt idx="1075">
                  <c:v>112.8</c:v>
                </c:pt>
                <c:pt idx="1076">
                  <c:v>112.9</c:v>
                </c:pt>
                <c:pt idx="1077">
                  <c:v>113</c:v>
                </c:pt>
                <c:pt idx="1078">
                  <c:v>113.1</c:v>
                </c:pt>
                <c:pt idx="1079">
                  <c:v>113.2</c:v>
                </c:pt>
                <c:pt idx="1080">
                  <c:v>113.3</c:v>
                </c:pt>
                <c:pt idx="1081">
                  <c:v>113.4</c:v>
                </c:pt>
                <c:pt idx="1082">
                  <c:v>113.5</c:v>
                </c:pt>
                <c:pt idx="1083">
                  <c:v>113.6</c:v>
                </c:pt>
                <c:pt idx="1084">
                  <c:v>113.7</c:v>
                </c:pt>
                <c:pt idx="1085">
                  <c:v>113.8</c:v>
                </c:pt>
                <c:pt idx="1086">
                  <c:v>113.9</c:v>
                </c:pt>
                <c:pt idx="1087">
                  <c:v>114</c:v>
                </c:pt>
                <c:pt idx="1088">
                  <c:v>114.1</c:v>
                </c:pt>
                <c:pt idx="1089">
                  <c:v>114.2</c:v>
                </c:pt>
                <c:pt idx="1090">
                  <c:v>114.3</c:v>
                </c:pt>
                <c:pt idx="1091">
                  <c:v>114.4</c:v>
                </c:pt>
                <c:pt idx="1092">
                  <c:v>114.5</c:v>
                </c:pt>
                <c:pt idx="1093">
                  <c:v>114.6</c:v>
                </c:pt>
                <c:pt idx="1094">
                  <c:v>114.7</c:v>
                </c:pt>
                <c:pt idx="1095">
                  <c:v>114.8</c:v>
                </c:pt>
                <c:pt idx="1096">
                  <c:v>114.9</c:v>
                </c:pt>
                <c:pt idx="1097">
                  <c:v>115</c:v>
                </c:pt>
                <c:pt idx="1098">
                  <c:v>115.1</c:v>
                </c:pt>
                <c:pt idx="1099">
                  <c:v>115.2</c:v>
                </c:pt>
                <c:pt idx="1100">
                  <c:v>115.3</c:v>
                </c:pt>
                <c:pt idx="1101">
                  <c:v>115.4</c:v>
                </c:pt>
                <c:pt idx="1102">
                  <c:v>115.5</c:v>
                </c:pt>
                <c:pt idx="1103">
                  <c:v>115.6</c:v>
                </c:pt>
                <c:pt idx="1104">
                  <c:v>115.7</c:v>
                </c:pt>
                <c:pt idx="1105">
                  <c:v>115.8</c:v>
                </c:pt>
                <c:pt idx="1106">
                  <c:v>115.9</c:v>
                </c:pt>
                <c:pt idx="1107">
                  <c:v>116</c:v>
                </c:pt>
                <c:pt idx="1108">
                  <c:v>116.1</c:v>
                </c:pt>
                <c:pt idx="1109">
                  <c:v>116.2</c:v>
                </c:pt>
                <c:pt idx="1110">
                  <c:v>116.3</c:v>
                </c:pt>
                <c:pt idx="1111">
                  <c:v>116.4</c:v>
                </c:pt>
                <c:pt idx="1112">
                  <c:v>116.5</c:v>
                </c:pt>
                <c:pt idx="1113">
                  <c:v>116.6</c:v>
                </c:pt>
                <c:pt idx="1114">
                  <c:v>116.7</c:v>
                </c:pt>
                <c:pt idx="1115">
                  <c:v>116.8</c:v>
                </c:pt>
                <c:pt idx="1116">
                  <c:v>116.9</c:v>
                </c:pt>
                <c:pt idx="1117">
                  <c:v>117</c:v>
                </c:pt>
                <c:pt idx="1118">
                  <c:v>117.1</c:v>
                </c:pt>
                <c:pt idx="1119">
                  <c:v>117.2</c:v>
                </c:pt>
                <c:pt idx="1120">
                  <c:v>117.3</c:v>
                </c:pt>
                <c:pt idx="1121">
                  <c:v>117.4</c:v>
                </c:pt>
                <c:pt idx="1122">
                  <c:v>117.5</c:v>
                </c:pt>
                <c:pt idx="1123">
                  <c:v>117.6</c:v>
                </c:pt>
                <c:pt idx="1124">
                  <c:v>117.7</c:v>
                </c:pt>
                <c:pt idx="1125">
                  <c:v>117.8</c:v>
                </c:pt>
                <c:pt idx="1126">
                  <c:v>117.9</c:v>
                </c:pt>
                <c:pt idx="1127">
                  <c:v>118</c:v>
                </c:pt>
                <c:pt idx="1128">
                  <c:v>118.1</c:v>
                </c:pt>
                <c:pt idx="1129">
                  <c:v>118.2</c:v>
                </c:pt>
                <c:pt idx="1130">
                  <c:v>118.3</c:v>
                </c:pt>
                <c:pt idx="1131">
                  <c:v>118.4</c:v>
                </c:pt>
                <c:pt idx="1132">
                  <c:v>118.5</c:v>
                </c:pt>
                <c:pt idx="1133">
                  <c:v>118.6</c:v>
                </c:pt>
                <c:pt idx="1134">
                  <c:v>118.7</c:v>
                </c:pt>
                <c:pt idx="1135">
                  <c:v>118.8</c:v>
                </c:pt>
                <c:pt idx="1136">
                  <c:v>118.9</c:v>
                </c:pt>
                <c:pt idx="1137">
                  <c:v>119</c:v>
                </c:pt>
                <c:pt idx="1138">
                  <c:v>119.1</c:v>
                </c:pt>
                <c:pt idx="1139">
                  <c:v>119.2</c:v>
                </c:pt>
                <c:pt idx="1140">
                  <c:v>119.3</c:v>
                </c:pt>
                <c:pt idx="1141">
                  <c:v>119.4</c:v>
                </c:pt>
                <c:pt idx="1142">
                  <c:v>119.5</c:v>
                </c:pt>
                <c:pt idx="1143">
                  <c:v>119.6</c:v>
                </c:pt>
                <c:pt idx="1144">
                  <c:v>119.7</c:v>
                </c:pt>
                <c:pt idx="1145">
                  <c:v>119.8</c:v>
                </c:pt>
                <c:pt idx="1146">
                  <c:v>119.9</c:v>
                </c:pt>
                <c:pt idx="1147">
                  <c:v>120</c:v>
                </c:pt>
                <c:pt idx="1148">
                  <c:v>120.1</c:v>
                </c:pt>
                <c:pt idx="1149">
                  <c:v>120.2</c:v>
                </c:pt>
                <c:pt idx="1150">
                  <c:v>120.3</c:v>
                </c:pt>
                <c:pt idx="1151">
                  <c:v>120.4</c:v>
                </c:pt>
                <c:pt idx="1152">
                  <c:v>120.5</c:v>
                </c:pt>
                <c:pt idx="1153">
                  <c:v>120.6</c:v>
                </c:pt>
                <c:pt idx="1154">
                  <c:v>120.7</c:v>
                </c:pt>
                <c:pt idx="1155">
                  <c:v>120.8</c:v>
                </c:pt>
                <c:pt idx="1156">
                  <c:v>120.9</c:v>
                </c:pt>
                <c:pt idx="1157">
                  <c:v>121</c:v>
                </c:pt>
                <c:pt idx="1158">
                  <c:v>121.1</c:v>
                </c:pt>
                <c:pt idx="1159">
                  <c:v>121.2</c:v>
                </c:pt>
                <c:pt idx="1160">
                  <c:v>121.3</c:v>
                </c:pt>
                <c:pt idx="1161">
                  <c:v>121.4</c:v>
                </c:pt>
                <c:pt idx="1162">
                  <c:v>121.5</c:v>
                </c:pt>
                <c:pt idx="1163">
                  <c:v>121.6</c:v>
                </c:pt>
                <c:pt idx="1164">
                  <c:v>121.7</c:v>
                </c:pt>
                <c:pt idx="1165">
                  <c:v>121.8</c:v>
                </c:pt>
                <c:pt idx="1166">
                  <c:v>121.9</c:v>
                </c:pt>
                <c:pt idx="1167">
                  <c:v>122</c:v>
                </c:pt>
                <c:pt idx="1168">
                  <c:v>122.1</c:v>
                </c:pt>
                <c:pt idx="1169">
                  <c:v>122.2</c:v>
                </c:pt>
                <c:pt idx="1170">
                  <c:v>122.3</c:v>
                </c:pt>
                <c:pt idx="1171">
                  <c:v>122.4</c:v>
                </c:pt>
                <c:pt idx="1172">
                  <c:v>122.5</c:v>
                </c:pt>
                <c:pt idx="1173">
                  <c:v>122.6</c:v>
                </c:pt>
                <c:pt idx="1174">
                  <c:v>122.7</c:v>
                </c:pt>
                <c:pt idx="1175">
                  <c:v>122.8</c:v>
                </c:pt>
                <c:pt idx="1176">
                  <c:v>122.9</c:v>
                </c:pt>
                <c:pt idx="1177">
                  <c:v>123</c:v>
                </c:pt>
                <c:pt idx="1178">
                  <c:v>123.1</c:v>
                </c:pt>
                <c:pt idx="1179">
                  <c:v>123.2</c:v>
                </c:pt>
                <c:pt idx="1180">
                  <c:v>123.3</c:v>
                </c:pt>
                <c:pt idx="1181">
                  <c:v>123.4</c:v>
                </c:pt>
                <c:pt idx="1182">
                  <c:v>123.5</c:v>
                </c:pt>
                <c:pt idx="1183">
                  <c:v>123.6</c:v>
                </c:pt>
                <c:pt idx="1184">
                  <c:v>123.7</c:v>
                </c:pt>
                <c:pt idx="1185">
                  <c:v>123.8</c:v>
                </c:pt>
                <c:pt idx="1186">
                  <c:v>123.9</c:v>
                </c:pt>
                <c:pt idx="1187">
                  <c:v>124</c:v>
                </c:pt>
                <c:pt idx="1188">
                  <c:v>124.1</c:v>
                </c:pt>
                <c:pt idx="1189">
                  <c:v>124.2</c:v>
                </c:pt>
                <c:pt idx="1190">
                  <c:v>124.3</c:v>
                </c:pt>
                <c:pt idx="1191">
                  <c:v>124.4</c:v>
                </c:pt>
                <c:pt idx="1192">
                  <c:v>124.5</c:v>
                </c:pt>
                <c:pt idx="1193">
                  <c:v>124.6</c:v>
                </c:pt>
                <c:pt idx="1194">
                  <c:v>124.7</c:v>
                </c:pt>
                <c:pt idx="1195">
                  <c:v>124.8</c:v>
                </c:pt>
                <c:pt idx="1196">
                  <c:v>124.9</c:v>
                </c:pt>
                <c:pt idx="1197">
                  <c:v>125</c:v>
                </c:pt>
                <c:pt idx="1198">
                  <c:v>125.1</c:v>
                </c:pt>
                <c:pt idx="1199">
                  <c:v>125.2</c:v>
                </c:pt>
                <c:pt idx="1200">
                  <c:v>125.3</c:v>
                </c:pt>
                <c:pt idx="1201">
                  <c:v>125.4</c:v>
                </c:pt>
                <c:pt idx="1202">
                  <c:v>125.5</c:v>
                </c:pt>
                <c:pt idx="1203">
                  <c:v>125.6</c:v>
                </c:pt>
                <c:pt idx="1204">
                  <c:v>125.7</c:v>
                </c:pt>
                <c:pt idx="1205">
                  <c:v>125.8</c:v>
                </c:pt>
                <c:pt idx="1206">
                  <c:v>125.9</c:v>
                </c:pt>
                <c:pt idx="1207">
                  <c:v>126</c:v>
                </c:pt>
                <c:pt idx="1208">
                  <c:v>126.1</c:v>
                </c:pt>
                <c:pt idx="1209">
                  <c:v>126.2</c:v>
                </c:pt>
                <c:pt idx="1210">
                  <c:v>126.3</c:v>
                </c:pt>
                <c:pt idx="1211">
                  <c:v>126.4</c:v>
                </c:pt>
                <c:pt idx="1212">
                  <c:v>126.5</c:v>
                </c:pt>
                <c:pt idx="1213">
                  <c:v>126.6</c:v>
                </c:pt>
                <c:pt idx="1214">
                  <c:v>126.7</c:v>
                </c:pt>
                <c:pt idx="1215">
                  <c:v>126.8</c:v>
                </c:pt>
                <c:pt idx="1216">
                  <c:v>126.9</c:v>
                </c:pt>
                <c:pt idx="1217">
                  <c:v>127</c:v>
                </c:pt>
                <c:pt idx="1218">
                  <c:v>127.1</c:v>
                </c:pt>
                <c:pt idx="1219">
                  <c:v>127.2</c:v>
                </c:pt>
                <c:pt idx="1220">
                  <c:v>127.3</c:v>
                </c:pt>
                <c:pt idx="1221">
                  <c:v>127.4</c:v>
                </c:pt>
                <c:pt idx="1222">
                  <c:v>127.5</c:v>
                </c:pt>
                <c:pt idx="1223">
                  <c:v>127.6</c:v>
                </c:pt>
                <c:pt idx="1224">
                  <c:v>127.7</c:v>
                </c:pt>
                <c:pt idx="1225">
                  <c:v>127.8</c:v>
                </c:pt>
                <c:pt idx="1226">
                  <c:v>127.9</c:v>
                </c:pt>
                <c:pt idx="1227">
                  <c:v>128</c:v>
                </c:pt>
                <c:pt idx="1228">
                  <c:v>128.1</c:v>
                </c:pt>
                <c:pt idx="1229">
                  <c:v>128.19999999999999</c:v>
                </c:pt>
                <c:pt idx="1230">
                  <c:v>128.30000000000001</c:v>
                </c:pt>
                <c:pt idx="1231">
                  <c:v>128.4</c:v>
                </c:pt>
                <c:pt idx="1232">
                  <c:v>128.5</c:v>
                </c:pt>
                <c:pt idx="1233">
                  <c:v>128.6</c:v>
                </c:pt>
                <c:pt idx="1234">
                  <c:v>128.69999999999999</c:v>
                </c:pt>
                <c:pt idx="1235">
                  <c:v>128.80000000000001</c:v>
                </c:pt>
                <c:pt idx="1236">
                  <c:v>128.9</c:v>
                </c:pt>
                <c:pt idx="1237">
                  <c:v>129</c:v>
                </c:pt>
                <c:pt idx="1238">
                  <c:v>129.1</c:v>
                </c:pt>
                <c:pt idx="1239">
                  <c:v>129.19999999999999</c:v>
                </c:pt>
                <c:pt idx="1240">
                  <c:v>129.30000000000001</c:v>
                </c:pt>
                <c:pt idx="1241">
                  <c:v>129.4</c:v>
                </c:pt>
                <c:pt idx="1242">
                  <c:v>129.5</c:v>
                </c:pt>
                <c:pt idx="1243">
                  <c:v>129.6</c:v>
                </c:pt>
                <c:pt idx="1244">
                  <c:v>129.69999999999999</c:v>
                </c:pt>
                <c:pt idx="1245">
                  <c:v>129.80000000000001</c:v>
                </c:pt>
                <c:pt idx="1246">
                  <c:v>129.9</c:v>
                </c:pt>
                <c:pt idx="1247">
                  <c:v>130</c:v>
                </c:pt>
                <c:pt idx="1248">
                  <c:v>130.1</c:v>
                </c:pt>
                <c:pt idx="1249">
                  <c:v>130.19999999999999</c:v>
                </c:pt>
                <c:pt idx="1250">
                  <c:v>130.30000000000001</c:v>
                </c:pt>
                <c:pt idx="1251">
                  <c:v>130.4</c:v>
                </c:pt>
                <c:pt idx="1252">
                  <c:v>130.5</c:v>
                </c:pt>
                <c:pt idx="1253">
                  <c:v>130.6</c:v>
                </c:pt>
                <c:pt idx="1254">
                  <c:v>130.69999999999999</c:v>
                </c:pt>
                <c:pt idx="1255">
                  <c:v>130.80000000000001</c:v>
                </c:pt>
                <c:pt idx="1256">
                  <c:v>130.9</c:v>
                </c:pt>
                <c:pt idx="1257">
                  <c:v>131</c:v>
                </c:pt>
                <c:pt idx="1258">
                  <c:v>131.1</c:v>
                </c:pt>
                <c:pt idx="1259">
                  <c:v>131.19999999999999</c:v>
                </c:pt>
                <c:pt idx="1260">
                  <c:v>131.30000000000001</c:v>
                </c:pt>
                <c:pt idx="1261">
                  <c:v>131.4</c:v>
                </c:pt>
                <c:pt idx="1262">
                  <c:v>131.5</c:v>
                </c:pt>
                <c:pt idx="1263">
                  <c:v>131.6</c:v>
                </c:pt>
                <c:pt idx="1264">
                  <c:v>131.69999999999999</c:v>
                </c:pt>
                <c:pt idx="1265">
                  <c:v>131.80000000000001</c:v>
                </c:pt>
                <c:pt idx="1266">
                  <c:v>131.9</c:v>
                </c:pt>
                <c:pt idx="1267">
                  <c:v>132</c:v>
                </c:pt>
                <c:pt idx="1268">
                  <c:v>132.1</c:v>
                </c:pt>
                <c:pt idx="1269">
                  <c:v>132.19999999999999</c:v>
                </c:pt>
                <c:pt idx="1270">
                  <c:v>132.30000000000001</c:v>
                </c:pt>
                <c:pt idx="1271">
                  <c:v>132.4</c:v>
                </c:pt>
                <c:pt idx="1272">
                  <c:v>132.5</c:v>
                </c:pt>
                <c:pt idx="1273">
                  <c:v>132.6</c:v>
                </c:pt>
                <c:pt idx="1274">
                  <c:v>132.69999999999999</c:v>
                </c:pt>
                <c:pt idx="1275">
                  <c:v>132.80000000000001</c:v>
                </c:pt>
                <c:pt idx="1276">
                  <c:v>132.9</c:v>
                </c:pt>
                <c:pt idx="1277">
                  <c:v>133</c:v>
                </c:pt>
                <c:pt idx="1278">
                  <c:v>133.1</c:v>
                </c:pt>
                <c:pt idx="1279">
                  <c:v>133.19999999999999</c:v>
                </c:pt>
                <c:pt idx="1280">
                  <c:v>133.30000000000001</c:v>
                </c:pt>
                <c:pt idx="1281">
                  <c:v>133.4</c:v>
                </c:pt>
                <c:pt idx="1282">
                  <c:v>133.5</c:v>
                </c:pt>
                <c:pt idx="1283">
                  <c:v>133.6</c:v>
                </c:pt>
                <c:pt idx="1284">
                  <c:v>133.69999999999999</c:v>
                </c:pt>
                <c:pt idx="1285">
                  <c:v>133.80000000000001</c:v>
                </c:pt>
                <c:pt idx="1286">
                  <c:v>133.9</c:v>
                </c:pt>
                <c:pt idx="1287">
                  <c:v>134</c:v>
                </c:pt>
                <c:pt idx="1288">
                  <c:v>134.1</c:v>
                </c:pt>
                <c:pt idx="1289">
                  <c:v>134.19999999999999</c:v>
                </c:pt>
                <c:pt idx="1290">
                  <c:v>134.30000000000001</c:v>
                </c:pt>
                <c:pt idx="1291">
                  <c:v>134.4</c:v>
                </c:pt>
                <c:pt idx="1292">
                  <c:v>134.5</c:v>
                </c:pt>
                <c:pt idx="1293">
                  <c:v>134.6</c:v>
                </c:pt>
                <c:pt idx="1294">
                  <c:v>134.69999999999999</c:v>
                </c:pt>
                <c:pt idx="1295">
                  <c:v>134.80000000000001</c:v>
                </c:pt>
                <c:pt idx="1296">
                  <c:v>134.9</c:v>
                </c:pt>
                <c:pt idx="1297">
                  <c:v>135</c:v>
                </c:pt>
                <c:pt idx="1298">
                  <c:v>135.1</c:v>
                </c:pt>
                <c:pt idx="1299">
                  <c:v>135.19999999999999</c:v>
                </c:pt>
                <c:pt idx="1300">
                  <c:v>135.30000000000001</c:v>
                </c:pt>
                <c:pt idx="1301">
                  <c:v>135.4</c:v>
                </c:pt>
                <c:pt idx="1302">
                  <c:v>135.5</c:v>
                </c:pt>
                <c:pt idx="1303">
                  <c:v>135.6</c:v>
                </c:pt>
                <c:pt idx="1304">
                  <c:v>135.69999999999999</c:v>
                </c:pt>
                <c:pt idx="1305">
                  <c:v>135.80000000000001</c:v>
                </c:pt>
                <c:pt idx="1306">
                  <c:v>135.9</c:v>
                </c:pt>
                <c:pt idx="1307">
                  <c:v>136</c:v>
                </c:pt>
                <c:pt idx="1308">
                  <c:v>136.1</c:v>
                </c:pt>
                <c:pt idx="1309">
                  <c:v>136.19999999999999</c:v>
                </c:pt>
                <c:pt idx="1310">
                  <c:v>136.30000000000001</c:v>
                </c:pt>
                <c:pt idx="1311">
                  <c:v>136.4</c:v>
                </c:pt>
                <c:pt idx="1312">
                  <c:v>136.5</c:v>
                </c:pt>
                <c:pt idx="1313">
                  <c:v>136.6</c:v>
                </c:pt>
                <c:pt idx="1314">
                  <c:v>136.69999999999999</c:v>
                </c:pt>
                <c:pt idx="1315">
                  <c:v>136.80000000000001</c:v>
                </c:pt>
                <c:pt idx="1316">
                  <c:v>136.9</c:v>
                </c:pt>
                <c:pt idx="1317">
                  <c:v>137</c:v>
                </c:pt>
                <c:pt idx="1318">
                  <c:v>137.1</c:v>
                </c:pt>
                <c:pt idx="1319">
                  <c:v>137.19999999999999</c:v>
                </c:pt>
                <c:pt idx="1320">
                  <c:v>137.30000000000001</c:v>
                </c:pt>
                <c:pt idx="1321">
                  <c:v>137.4</c:v>
                </c:pt>
                <c:pt idx="1322">
                  <c:v>137.5</c:v>
                </c:pt>
                <c:pt idx="1323">
                  <c:v>137.6</c:v>
                </c:pt>
                <c:pt idx="1324">
                  <c:v>137.69999999999999</c:v>
                </c:pt>
                <c:pt idx="1325">
                  <c:v>137.80000000000001</c:v>
                </c:pt>
                <c:pt idx="1326">
                  <c:v>137.9</c:v>
                </c:pt>
                <c:pt idx="1327">
                  <c:v>138</c:v>
                </c:pt>
                <c:pt idx="1328">
                  <c:v>138.1</c:v>
                </c:pt>
                <c:pt idx="1329">
                  <c:v>138.19999999999999</c:v>
                </c:pt>
                <c:pt idx="1330">
                  <c:v>138.30000000000001</c:v>
                </c:pt>
                <c:pt idx="1331">
                  <c:v>138.4</c:v>
                </c:pt>
                <c:pt idx="1332">
                  <c:v>138.5</c:v>
                </c:pt>
                <c:pt idx="1333">
                  <c:v>138.6</c:v>
                </c:pt>
                <c:pt idx="1334">
                  <c:v>138.69999999999999</c:v>
                </c:pt>
                <c:pt idx="1335">
                  <c:v>138.80000000000001</c:v>
                </c:pt>
                <c:pt idx="1336">
                  <c:v>138.9</c:v>
                </c:pt>
                <c:pt idx="1337">
                  <c:v>139</c:v>
                </c:pt>
                <c:pt idx="1338">
                  <c:v>139.1</c:v>
                </c:pt>
                <c:pt idx="1339">
                  <c:v>139.19999999999999</c:v>
                </c:pt>
                <c:pt idx="1340">
                  <c:v>139.30000000000001</c:v>
                </c:pt>
                <c:pt idx="1341">
                  <c:v>139.4</c:v>
                </c:pt>
                <c:pt idx="1342">
                  <c:v>139.5</c:v>
                </c:pt>
                <c:pt idx="1343">
                  <c:v>139.6</c:v>
                </c:pt>
                <c:pt idx="1344">
                  <c:v>139.69999999999999</c:v>
                </c:pt>
                <c:pt idx="1345">
                  <c:v>139.80000000000001</c:v>
                </c:pt>
                <c:pt idx="1346">
                  <c:v>139.9</c:v>
                </c:pt>
                <c:pt idx="1347">
                  <c:v>140</c:v>
                </c:pt>
                <c:pt idx="1348">
                  <c:v>140.1</c:v>
                </c:pt>
                <c:pt idx="1349">
                  <c:v>140.19999999999999</c:v>
                </c:pt>
                <c:pt idx="1350">
                  <c:v>140.30000000000001</c:v>
                </c:pt>
                <c:pt idx="1351">
                  <c:v>140.4</c:v>
                </c:pt>
                <c:pt idx="1352">
                  <c:v>140.5</c:v>
                </c:pt>
                <c:pt idx="1353">
                  <c:v>140.6</c:v>
                </c:pt>
                <c:pt idx="1354">
                  <c:v>140.69999999999999</c:v>
                </c:pt>
                <c:pt idx="1355">
                  <c:v>140.80000000000001</c:v>
                </c:pt>
                <c:pt idx="1356">
                  <c:v>140.9</c:v>
                </c:pt>
                <c:pt idx="1357">
                  <c:v>141</c:v>
                </c:pt>
                <c:pt idx="1358">
                  <c:v>141.1</c:v>
                </c:pt>
                <c:pt idx="1359">
                  <c:v>141.19999999999999</c:v>
                </c:pt>
                <c:pt idx="1360">
                  <c:v>141.30000000000001</c:v>
                </c:pt>
                <c:pt idx="1361">
                  <c:v>141.4</c:v>
                </c:pt>
                <c:pt idx="1362">
                  <c:v>141.5</c:v>
                </c:pt>
                <c:pt idx="1363">
                  <c:v>141.6</c:v>
                </c:pt>
                <c:pt idx="1364">
                  <c:v>141.69999999999999</c:v>
                </c:pt>
                <c:pt idx="1365">
                  <c:v>141.80000000000001</c:v>
                </c:pt>
                <c:pt idx="1366">
                  <c:v>141.9</c:v>
                </c:pt>
                <c:pt idx="1367">
                  <c:v>142</c:v>
                </c:pt>
                <c:pt idx="1368">
                  <c:v>142.1</c:v>
                </c:pt>
                <c:pt idx="1369">
                  <c:v>142.19999999999999</c:v>
                </c:pt>
                <c:pt idx="1370">
                  <c:v>142.30000000000001</c:v>
                </c:pt>
                <c:pt idx="1371">
                  <c:v>142.4</c:v>
                </c:pt>
                <c:pt idx="1372">
                  <c:v>142.5</c:v>
                </c:pt>
                <c:pt idx="1373">
                  <c:v>142.6</c:v>
                </c:pt>
                <c:pt idx="1374">
                  <c:v>142.69999999999999</c:v>
                </c:pt>
                <c:pt idx="1375">
                  <c:v>142.80000000000001</c:v>
                </c:pt>
                <c:pt idx="1376">
                  <c:v>142.9</c:v>
                </c:pt>
                <c:pt idx="1377">
                  <c:v>143</c:v>
                </c:pt>
                <c:pt idx="1378">
                  <c:v>143.1</c:v>
                </c:pt>
                <c:pt idx="1379">
                  <c:v>143.19999999999999</c:v>
                </c:pt>
                <c:pt idx="1380">
                  <c:v>143.30000000000001</c:v>
                </c:pt>
                <c:pt idx="1381">
                  <c:v>143.4</c:v>
                </c:pt>
                <c:pt idx="1382">
                  <c:v>143.5</c:v>
                </c:pt>
                <c:pt idx="1383">
                  <c:v>143.6</c:v>
                </c:pt>
                <c:pt idx="1384">
                  <c:v>143.69999999999999</c:v>
                </c:pt>
                <c:pt idx="1385">
                  <c:v>143.80000000000001</c:v>
                </c:pt>
                <c:pt idx="1386">
                  <c:v>143.9</c:v>
                </c:pt>
                <c:pt idx="1387">
                  <c:v>144</c:v>
                </c:pt>
                <c:pt idx="1388">
                  <c:v>144.1</c:v>
                </c:pt>
                <c:pt idx="1389">
                  <c:v>144.19999999999999</c:v>
                </c:pt>
                <c:pt idx="1390">
                  <c:v>144.30000000000001</c:v>
                </c:pt>
                <c:pt idx="1391">
                  <c:v>144.4</c:v>
                </c:pt>
                <c:pt idx="1392">
                  <c:v>144.5</c:v>
                </c:pt>
                <c:pt idx="1393">
                  <c:v>144.6</c:v>
                </c:pt>
                <c:pt idx="1394">
                  <c:v>144.69999999999999</c:v>
                </c:pt>
                <c:pt idx="1395">
                  <c:v>144.80000000000001</c:v>
                </c:pt>
                <c:pt idx="1396">
                  <c:v>144.9</c:v>
                </c:pt>
                <c:pt idx="1397">
                  <c:v>145</c:v>
                </c:pt>
                <c:pt idx="1398">
                  <c:v>145.1</c:v>
                </c:pt>
                <c:pt idx="1399">
                  <c:v>145.19999999999999</c:v>
                </c:pt>
                <c:pt idx="1400">
                  <c:v>145.30000000000001</c:v>
                </c:pt>
                <c:pt idx="1401">
                  <c:v>145.4</c:v>
                </c:pt>
                <c:pt idx="1402">
                  <c:v>145.5</c:v>
                </c:pt>
                <c:pt idx="1403">
                  <c:v>145.6</c:v>
                </c:pt>
                <c:pt idx="1404">
                  <c:v>145.69999999999999</c:v>
                </c:pt>
                <c:pt idx="1405">
                  <c:v>145.80000000000001</c:v>
                </c:pt>
                <c:pt idx="1406">
                  <c:v>145.9</c:v>
                </c:pt>
                <c:pt idx="1407">
                  <c:v>146</c:v>
                </c:pt>
                <c:pt idx="1408">
                  <c:v>146.1</c:v>
                </c:pt>
                <c:pt idx="1409">
                  <c:v>146.19999999999999</c:v>
                </c:pt>
                <c:pt idx="1410">
                  <c:v>146.30000000000001</c:v>
                </c:pt>
                <c:pt idx="1411">
                  <c:v>146.4</c:v>
                </c:pt>
                <c:pt idx="1412">
                  <c:v>146.5</c:v>
                </c:pt>
                <c:pt idx="1413">
                  <c:v>146.6</c:v>
                </c:pt>
                <c:pt idx="1414">
                  <c:v>146.69999999999999</c:v>
                </c:pt>
                <c:pt idx="1415">
                  <c:v>146.80000000000001</c:v>
                </c:pt>
                <c:pt idx="1416">
                  <c:v>146.9</c:v>
                </c:pt>
                <c:pt idx="1417">
                  <c:v>147</c:v>
                </c:pt>
                <c:pt idx="1418">
                  <c:v>147.1</c:v>
                </c:pt>
                <c:pt idx="1419">
                  <c:v>147.19999999999999</c:v>
                </c:pt>
                <c:pt idx="1420">
                  <c:v>147.30000000000001</c:v>
                </c:pt>
                <c:pt idx="1421">
                  <c:v>147.4</c:v>
                </c:pt>
                <c:pt idx="1422">
                  <c:v>147.5</c:v>
                </c:pt>
                <c:pt idx="1423">
                  <c:v>147.6</c:v>
                </c:pt>
                <c:pt idx="1424">
                  <c:v>147.69999999999999</c:v>
                </c:pt>
                <c:pt idx="1425">
                  <c:v>147.80000000000001</c:v>
                </c:pt>
                <c:pt idx="1426">
                  <c:v>147.9</c:v>
                </c:pt>
                <c:pt idx="1427">
                  <c:v>148</c:v>
                </c:pt>
                <c:pt idx="1428">
                  <c:v>148.1</c:v>
                </c:pt>
                <c:pt idx="1429">
                  <c:v>148.19999999999999</c:v>
                </c:pt>
                <c:pt idx="1430">
                  <c:v>148.30000000000001</c:v>
                </c:pt>
                <c:pt idx="1431">
                  <c:v>148.4</c:v>
                </c:pt>
                <c:pt idx="1432">
                  <c:v>148.5</c:v>
                </c:pt>
                <c:pt idx="1433">
                  <c:v>148.6</c:v>
                </c:pt>
                <c:pt idx="1434">
                  <c:v>148.69999999999999</c:v>
                </c:pt>
                <c:pt idx="1435">
                  <c:v>148.80000000000001</c:v>
                </c:pt>
                <c:pt idx="1436">
                  <c:v>148.9</c:v>
                </c:pt>
                <c:pt idx="1437">
                  <c:v>149</c:v>
                </c:pt>
                <c:pt idx="1438">
                  <c:v>149.1</c:v>
                </c:pt>
                <c:pt idx="1439">
                  <c:v>149.19999999999999</c:v>
                </c:pt>
                <c:pt idx="1440">
                  <c:v>149.30000000000001</c:v>
                </c:pt>
                <c:pt idx="1441">
                  <c:v>149.4</c:v>
                </c:pt>
                <c:pt idx="1442">
                  <c:v>149.5</c:v>
                </c:pt>
                <c:pt idx="1443">
                  <c:v>149.6</c:v>
                </c:pt>
                <c:pt idx="1444">
                  <c:v>149.69999999999999</c:v>
                </c:pt>
                <c:pt idx="1445">
                  <c:v>149.80000000000001</c:v>
                </c:pt>
                <c:pt idx="1446">
                  <c:v>149.9</c:v>
                </c:pt>
                <c:pt idx="1447">
                  <c:v>150</c:v>
                </c:pt>
                <c:pt idx="1448">
                  <c:v>150.1</c:v>
                </c:pt>
                <c:pt idx="1449">
                  <c:v>150.19999999999999</c:v>
                </c:pt>
                <c:pt idx="1450">
                  <c:v>150.30000000000001</c:v>
                </c:pt>
                <c:pt idx="1451">
                  <c:v>150.4</c:v>
                </c:pt>
                <c:pt idx="1452">
                  <c:v>150.5</c:v>
                </c:pt>
                <c:pt idx="1453">
                  <c:v>150.6</c:v>
                </c:pt>
                <c:pt idx="1454">
                  <c:v>150.69999999999999</c:v>
                </c:pt>
                <c:pt idx="1455">
                  <c:v>150.80000000000001</c:v>
                </c:pt>
                <c:pt idx="1456">
                  <c:v>150.9</c:v>
                </c:pt>
                <c:pt idx="1457">
                  <c:v>151</c:v>
                </c:pt>
                <c:pt idx="1458">
                  <c:v>151.1</c:v>
                </c:pt>
                <c:pt idx="1459">
                  <c:v>151.19999999999999</c:v>
                </c:pt>
                <c:pt idx="1460">
                  <c:v>151.30000000000001</c:v>
                </c:pt>
                <c:pt idx="1461">
                  <c:v>151.4</c:v>
                </c:pt>
                <c:pt idx="1462">
                  <c:v>151.5</c:v>
                </c:pt>
                <c:pt idx="1463">
                  <c:v>151.6</c:v>
                </c:pt>
                <c:pt idx="1464">
                  <c:v>151.69999999999999</c:v>
                </c:pt>
                <c:pt idx="1465">
                  <c:v>151.80000000000001</c:v>
                </c:pt>
                <c:pt idx="1466">
                  <c:v>151.9</c:v>
                </c:pt>
                <c:pt idx="1467">
                  <c:v>152</c:v>
                </c:pt>
                <c:pt idx="1468">
                  <c:v>152.1</c:v>
                </c:pt>
                <c:pt idx="1469">
                  <c:v>152.19999999999999</c:v>
                </c:pt>
                <c:pt idx="1470">
                  <c:v>152.30000000000001</c:v>
                </c:pt>
                <c:pt idx="1471">
                  <c:v>152.4</c:v>
                </c:pt>
                <c:pt idx="1472">
                  <c:v>152.5</c:v>
                </c:pt>
                <c:pt idx="1473">
                  <c:v>152.6</c:v>
                </c:pt>
                <c:pt idx="1474">
                  <c:v>152.69999999999999</c:v>
                </c:pt>
                <c:pt idx="1475">
                  <c:v>152.80000000000001</c:v>
                </c:pt>
                <c:pt idx="1476">
                  <c:v>152.9</c:v>
                </c:pt>
                <c:pt idx="1477">
                  <c:v>153</c:v>
                </c:pt>
                <c:pt idx="1478">
                  <c:v>153.1</c:v>
                </c:pt>
                <c:pt idx="1479">
                  <c:v>153.19999999999999</c:v>
                </c:pt>
                <c:pt idx="1480">
                  <c:v>153.30000000000001</c:v>
                </c:pt>
                <c:pt idx="1481">
                  <c:v>153.4</c:v>
                </c:pt>
                <c:pt idx="1482">
                  <c:v>153.5</c:v>
                </c:pt>
                <c:pt idx="1483">
                  <c:v>153.6</c:v>
                </c:pt>
                <c:pt idx="1484">
                  <c:v>153.69999999999999</c:v>
                </c:pt>
                <c:pt idx="1485">
                  <c:v>153.80000000000001</c:v>
                </c:pt>
                <c:pt idx="1486">
                  <c:v>153.9</c:v>
                </c:pt>
                <c:pt idx="1487">
                  <c:v>154</c:v>
                </c:pt>
                <c:pt idx="1488">
                  <c:v>154.1</c:v>
                </c:pt>
                <c:pt idx="1489">
                  <c:v>154.19999999999999</c:v>
                </c:pt>
                <c:pt idx="1490">
                  <c:v>154.30000000000001</c:v>
                </c:pt>
                <c:pt idx="1491">
                  <c:v>154.4</c:v>
                </c:pt>
                <c:pt idx="1492">
                  <c:v>154.5</c:v>
                </c:pt>
                <c:pt idx="1493">
                  <c:v>154.6</c:v>
                </c:pt>
                <c:pt idx="1494">
                  <c:v>154.69999999999999</c:v>
                </c:pt>
                <c:pt idx="1495">
                  <c:v>154.80000000000001</c:v>
                </c:pt>
                <c:pt idx="1496">
                  <c:v>154.9</c:v>
                </c:pt>
                <c:pt idx="1497">
                  <c:v>155</c:v>
                </c:pt>
                <c:pt idx="1498">
                  <c:v>155.1</c:v>
                </c:pt>
                <c:pt idx="1499">
                  <c:v>155.19999999999999</c:v>
                </c:pt>
                <c:pt idx="1500">
                  <c:v>155.30000000000001</c:v>
                </c:pt>
                <c:pt idx="1501">
                  <c:v>155.4</c:v>
                </c:pt>
                <c:pt idx="1502">
                  <c:v>155.5</c:v>
                </c:pt>
                <c:pt idx="1503">
                  <c:v>155.6</c:v>
                </c:pt>
                <c:pt idx="1504">
                  <c:v>155.69999999999999</c:v>
                </c:pt>
                <c:pt idx="1505">
                  <c:v>155.80000000000001</c:v>
                </c:pt>
                <c:pt idx="1506">
                  <c:v>155.9</c:v>
                </c:pt>
                <c:pt idx="1507">
                  <c:v>156</c:v>
                </c:pt>
                <c:pt idx="1508">
                  <c:v>156.1</c:v>
                </c:pt>
                <c:pt idx="1509">
                  <c:v>156.19999999999999</c:v>
                </c:pt>
                <c:pt idx="1510">
                  <c:v>156.30000000000001</c:v>
                </c:pt>
                <c:pt idx="1511">
                  <c:v>156.4</c:v>
                </c:pt>
                <c:pt idx="1512">
                  <c:v>156.5</c:v>
                </c:pt>
                <c:pt idx="1513">
                  <c:v>156.6</c:v>
                </c:pt>
                <c:pt idx="1514">
                  <c:v>156.69999999999999</c:v>
                </c:pt>
                <c:pt idx="1515">
                  <c:v>156.80000000000001</c:v>
                </c:pt>
                <c:pt idx="1516">
                  <c:v>156.9</c:v>
                </c:pt>
                <c:pt idx="1517">
                  <c:v>157</c:v>
                </c:pt>
                <c:pt idx="1518">
                  <c:v>157.1</c:v>
                </c:pt>
                <c:pt idx="1519">
                  <c:v>157.19999999999999</c:v>
                </c:pt>
                <c:pt idx="1520">
                  <c:v>157.30000000000001</c:v>
                </c:pt>
                <c:pt idx="1521">
                  <c:v>157.4</c:v>
                </c:pt>
                <c:pt idx="1522">
                  <c:v>157.5</c:v>
                </c:pt>
                <c:pt idx="1523">
                  <c:v>157.6</c:v>
                </c:pt>
                <c:pt idx="1524">
                  <c:v>157.69999999999999</c:v>
                </c:pt>
                <c:pt idx="1525">
                  <c:v>157.80000000000001</c:v>
                </c:pt>
                <c:pt idx="1526">
                  <c:v>157.9</c:v>
                </c:pt>
                <c:pt idx="1527">
                  <c:v>158</c:v>
                </c:pt>
                <c:pt idx="1528">
                  <c:v>158.1</c:v>
                </c:pt>
                <c:pt idx="1529">
                  <c:v>158.19999999999999</c:v>
                </c:pt>
                <c:pt idx="1530">
                  <c:v>158.30000000000001</c:v>
                </c:pt>
                <c:pt idx="1531">
                  <c:v>158.4</c:v>
                </c:pt>
                <c:pt idx="1532">
                  <c:v>158.5</c:v>
                </c:pt>
                <c:pt idx="1533">
                  <c:v>158.6</c:v>
                </c:pt>
                <c:pt idx="1534">
                  <c:v>158.69999999999999</c:v>
                </c:pt>
                <c:pt idx="1535">
                  <c:v>158.80000000000001</c:v>
                </c:pt>
                <c:pt idx="1536">
                  <c:v>158.9</c:v>
                </c:pt>
                <c:pt idx="1537">
                  <c:v>159</c:v>
                </c:pt>
                <c:pt idx="1538">
                  <c:v>159.1</c:v>
                </c:pt>
                <c:pt idx="1539">
                  <c:v>159.19999999999999</c:v>
                </c:pt>
                <c:pt idx="1540">
                  <c:v>159.30000000000001</c:v>
                </c:pt>
                <c:pt idx="1541">
                  <c:v>159.4</c:v>
                </c:pt>
                <c:pt idx="1542">
                  <c:v>159.5</c:v>
                </c:pt>
                <c:pt idx="1543">
                  <c:v>159.6</c:v>
                </c:pt>
                <c:pt idx="1544">
                  <c:v>159.69999999999999</c:v>
                </c:pt>
                <c:pt idx="1545">
                  <c:v>159.80000000000001</c:v>
                </c:pt>
                <c:pt idx="1546">
                  <c:v>159.9</c:v>
                </c:pt>
                <c:pt idx="1547">
                  <c:v>160</c:v>
                </c:pt>
                <c:pt idx="1548">
                  <c:v>160.1</c:v>
                </c:pt>
                <c:pt idx="1549">
                  <c:v>160.19999999999999</c:v>
                </c:pt>
                <c:pt idx="1550">
                  <c:v>160.30000000000001</c:v>
                </c:pt>
                <c:pt idx="1551">
                  <c:v>160.4</c:v>
                </c:pt>
                <c:pt idx="1552">
                  <c:v>160.5</c:v>
                </c:pt>
                <c:pt idx="1553">
                  <c:v>160.6</c:v>
                </c:pt>
                <c:pt idx="1554">
                  <c:v>160.69999999999999</c:v>
                </c:pt>
                <c:pt idx="1555">
                  <c:v>160.80000000000001</c:v>
                </c:pt>
                <c:pt idx="1556">
                  <c:v>160.9</c:v>
                </c:pt>
                <c:pt idx="1557">
                  <c:v>161</c:v>
                </c:pt>
                <c:pt idx="1558">
                  <c:v>161.1</c:v>
                </c:pt>
                <c:pt idx="1559">
                  <c:v>161.19999999999999</c:v>
                </c:pt>
                <c:pt idx="1560">
                  <c:v>161.30000000000001</c:v>
                </c:pt>
                <c:pt idx="1561">
                  <c:v>161.4</c:v>
                </c:pt>
                <c:pt idx="1562">
                  <c:v>161.5</c:v>
                </c:pt>
                <c:pt idx="1563">
                  <c:v>161.6</c:v>
                </c:pt>
                <c:pt idx="1564">
                  <c:v>161.69999999999999</c:v>
                </c:pt>
                <c:pt idx="1565">
                  <c:v>161.80000000000001</c:v>
                </c:pt>
                <c:pt idx="1566">
                  <c:v>161.9</c:v>
                </c:pt>
                <c:pt idx="1567">
                  <c:v>162</c:v>
                </c:pt>
                <c:pt idx="1568">
                  <c:v>162.1</c:v>
                </c:pt>
                <c:pt idx="1569">
                  <c:v>162.19999999999999</c:v>
                </c:pt>
                <c:pt idx="1570">
                  <c:v>162.30000000000001</c:v>
                </c:pt>
                <c:pt idx="1571">
                  <c:v>162.4</c:v>
                </c:pt>
                <c:pt idx="1572">
                  <c:v>162.5</c:v>
                </c:pt>
                <c:pt idx="1573">
                  <c:v>162.6</c:v>
                </c:pt>
                <c:pt idx="1574">
                  <c:v>162.69999999999999</c:v>
                </c:pt>
                <c:pt idx="1575">
                  <c:v>162.80000000000001</c:v>
                </c:pt>
                <c:pt idx="1576">
                  <c:v>162.9</c:v>
                </c:pt>
                <c:pt idx="1577">
                  <c:v>163</c:v>
                </c:pt>
                <c:pt idx="1578">
                  <c:v>163.1</c:v>
                </c:pt>
                <c:pt idx="1579">
                  <c:v>163.19999999999999</c:v>
                </c:pt>
                <c:pt idx="1580">
                  <c:v>163.30000000000001</c:v>
                </c:pt>
                <c:pt idx="1581">
                  <c:v>163.4</c:v>
                </c:pt>
                <c:pt idx="1582">
                  <c:v>163.5</c:v>
                </c:pt>
                <c:pt idx="1583">
                  <c:v>163.6</c:v>
                </c:pt>
                <c:pt idx="1584">
                  <c:v>163.69999999999999</c:v>
                </c:pt>
                <c:pt idx="1585">
                  <c:v>163.80000000000001</c:v>
                </c:pt>
                <c:pt idx="1586">
                  <c:v>163.9</c:v>
                </c:pt>
                <c:pt idx="1587">
                  <c:v>164</c:v>
                </c:pt>
                <c:pt idx="1588">
                  <c:v>164.1</c:v>
                </c:pt>
                <c:pt idx="1589">
                  <c:v>164.2</c:v>
                </c:pt>
                <c:pt idx="1590">
                  <c:v>164.3</c:v>
                </c:pt>
                <c:pt idx="1591">
                  <c:v>164.4</c:v>
                </c:pt>
                <c:pt idx="1592">
                  <c:v>164.5</c:v>
                </c:pt>
                <c:pt idx="1593">
                  <c:v>164.6</c:v>
                </c:pt>
                <c:pt idx="1594">
                  <c:v>164.7</c:v>
                </c:pt>
                <c:pt idx="1595">
                  <c:v>164.8</c:v>
                </c:pt>
                <c:pt idx="1596">
                  <c:v>164.9</c:v>
                </c:pt>
                <c:pt idx="1597">
                  <c:v>165</c:v>
                </c:pt>
                <c:pt idx="1598">
                  <c:v>165.1</c:v>
                </c:pt>
                <c:pt idx="1599">
                  <c:v>165.2</c:v>
                </c:pt>
                <c:pt idx="1600">
                  <c:v>165.3</c:v>
                </c:pt>
                <c:pt idx="1601">
                  <c:v>165.4</c:v>
                </c:pt>
                <c:pt idx="1602">
                  <c:v>165.5</c:v>
                </c:pt>
                <c:pt idx="1603">
                  <c:v>165.6</c:v>
                </c:pt>
                <c:pt idx="1604">
                  <c:v>165.7</c:v>
                </c:pt>
                <c:pt idx="1605">
                  <c:v>165.8</c:v>
                </c:pt>
                <c:pt idx="1606">
                  <c:v>165.9</c:v>
                </c:pt>
                <c:pt idx="1607">
                  <c:v>166</c:v>
                </c:pt>
                <c:pt idx="1608">
                  <c:v>166.1</c:v>
                </c:pt>
                <c:pt idx="1609">
                  <c:v>166.2</c:v>
                </c:pt>
                <c:pt idx="1610">
                  <c:v>166.3</c:v>
                </c:pt>
                <c:pt idx="1611">
                  <c:v>166.4</c:v>
                </c:pt>
                <c:pt idx="1612">
                  <c:v>166.5</c:v>
                </c:pt>
                <c:pt idx="1613">
                  <c:v>166.6</c:v>
                </c:pt>
                <c:pt idx="1614">
                  <c:v>166.7</c:v>
                </c:pt>
                <c:pt idx="1615">
                  <c:v>166.8</c:v>
                </c:pt>
                <c:pt idx="1616">
                  <c:v>166.9</c:v>
                </c:pt>
                <c:pt idx="1617">
                  <c:v>167</c:v>
                </c:pt>
                <c:pt idx="1618">
                  <c:v>167.1</c:v>
                </c:pt>
                <c:pt idx="1619">
                  <c:v>167.2</c:v>
                </c:pt>
                <c:pt idx="1620">
                  <c:v>167.3</c:v>
                </c:pt>
                <c:pt idx="1621">
                  <c:v>167.4</c:v>
                </c:pt>
                <c:pt idx="1622">
                  <c:v>167.5</c:v>
                </c:pt>
                <c:pt idx="1623">
                  <c:v>167.6</c:v>
                </c:pt>
                <c:pt idx="1624">
                  <c:v>167.7</c:v>
                </c:pt>
                <c:pt idx="1625">
                  <c:v>167.8</c:v>
                </c:pt>
                <c:pt idx="1626">
                  <c:v>167.9</c:v>
                </c:pt>
                <c:pt idx="1627">
                  <c:v>168</c:v>
                </c:pt>
                <c:pt idx="1628">
                  <c:v>168.1</c:v>
                </c:pt>
                <c:pt idx="1629">
                  <c:v>168.2</c:v>
                </c:pt>
                <c:pt idx="1630">
                  <c:v>168.3</c:v>
                </c:pt>
                <c:pt idx="1631">
                  <c:v>168.4</c:v>
                </c:pt>
                <c:pt idx="1632">
                  <c:v>168.5</c:v>
                </c:pt>
                <c:pt idx="1633">
                  <c:v>168.6</c:v>
                </c:pt>
                <c:pt idx="1634">
                  <c:v>168.7</c:v>
                </c:pt>
                <c:pt idx="1635">
                  <c:v>168.8</c:v>
                </c:pt>
                <c:pt idx="1636">
                  <c:v>168.9</c:v>
                </c:pt>
                <c:pt idx="1637">
                  <c:v>169</c:v>
                </c:pt>
                <c:pt idx="1638">
                  <c:v>169.1</c:v>
                </c:pt>
                <c:pt idx="1639">
                  <c:v>169.2</c:v>
                </c:pt>
                <c:pt idx="1640">
                  <c:v>169.3</c:v>
                </c:pt>
                <c:pt idx="1641">
                  <c:v>169.4</c:v>
                </c:pt>
                <c:pt idx="1642">
                  <c:v>169.5</c:v>
                </c:pt>
                <c:pt idx="1643">
                  <c:v>169.6</c:v>
                </c:pt>
                <c:pt idx="1644">
                  <c:v>169.7</c:v>
                </c:pt>
                <c:pt idx="1645">
                  <c:v>169.8</c:v>
                </c:pt>
                <c:pt idx="1646">
                  <c:v>169.9</c:v>
                </c:pt>
                <c:pt idx="1647">
                  <c:v>170</c:v>
                </c:pt>
                <c:pt idx="1648">
                  <c:v>170.1</c:v>
                </c:pt>
                <c:pt idx="1649">
                  <c:v>170.2</c:v>
                </c:pt>
                <c:pt idx="1650">
                  <c:v>170.3</c:v>
                </c:pt>
                <c:pt idx="1651">
                  <c:v>170.4</c:v>
                </c:pt>
                <c:pt idx="1652">
                  <c:v>170.5</c:v>
                </c:pt>
                <c:pt idx="1653">
                  <c:v>170.6</c:v>
                </c:pt>
                <c:pt idx="1654">
                  <c:v>170.7</c:v>
                </c:pt>
                <c:pt idx="1655">
                  <c:v>170.8</c:v>
                </c:pt>
                <c:pt idx="1656">
                  <c:v>170.9</c:v>
                </c:pt>
                <c:pt idx="1657">
                  <c:v>171</c:v>
                </c:pt>
                <c:pt idx="1658">
                  <c:v>171.1</c:v>
                </c:pt>
                <c:pt idx="1659">
                  <c:v>171.2</c:v>
                </c:pt>
                <c:pt idx="1660">
                  <c:v>171.3</c:v>
                </c:pt>
                <c:pt idx="1661">
                  <c:v>171.4</c:v>
                </c:pt>
                <c:pt idx="1662">
                  <c:v>171.5</c:v>
                </c:pt>
                <c:pt idx="1663">
                  <c:v>171.6</c:v>
                </c:pt>
                <c:pt idx="1664">
                  <c:v>171.7</c:v>
                </c:pt>
                <c:pt idx="1665">
                  <c:v>171.8</c:v>
                </c:pt>
                <c:pt idx="1666">
                  <c:v>171.9</c:v>
                </c:pt>
                <c:pt idx="1667">
                  <c:v>172</c:v>
                </c:pt>
                <c:pt idx="1668">
                  <c:v>172.1</c:v>
                </c:pt>
                <c:pt idx="1669">
                  <c:v>172.2</c:v>
                </c:pt>
                <c:pt idx="1670">
                  <c:v>172.3</c:v>
                </c:pt>
                <c:pt idx="1671">
                  <c:v>172.4</c:v>
                </c:pt>
                <c:pt idx="1672">
                  <c:v>172.5</c:v>
                </c:pt>
                <c:pt idx="1673">
                  <c:v>172.6</c:v>
                </c:pt>
                <c:pt idx="1674">
                  <c:v>172.7</c:v>
                </c:pt>
                <c:pt idx="1675">
                  <c:v>172.8</c:v>
                </c:pt>
                <c:pt idx="1676">
                  <c:v>172.9</c:v>
                </c:pt>
                <c:pt idx="1677">
                  <c:v>173</c:v>
                </c:pt>
                <c:pt idx="1678">
                  <c:v>173.1</c:v>
                </c:pt>
                <c:pt idx="1679">
                  <c:v>173.2</c:v>
                </c:pt>
                <c:pt idx="1680">
                  <c:v>173.3</c:v>
                </c:pt>
                <c:pt idx="1681">
                  <c:v>173.4</c:v>
                </c:pt>
                <c:pt idx="1682">
                  <c:v>173.5</c:v>
                </c:pt>
                <c:pt idx="1683">
                  <c:v>173.6</c:v>
                </c:pt>
                <c:pt idx="1684">
                  <c:v>173.7</c:v>
                </c:pt>
                <c:pt idx="1685">
                  <c:v>173.8</c:v>
                </c:pt>
                <c:pt idx="1686">
                  <c:v>173.9</c:v>
                </c:pt>
                <c:pt idx="1687">
                  <c:v>174</c:v>
                </c:pt>
                <c:pt idx="1688">
                  <c:v>174.1</c:v>
                </c:pt>
                <c:pt idx="1689">
                  <c:v>174.2</c:v>
                </c:pt>
                <c:pt idx="1690">
                  <c:v>174.3</c:v>
                </c:pt>
                <c:pt idx="1691">
                  <c:v>174.4</c:v>
                </c:pt>
                <c:pt idx="1692">
                  <c:v>174.5</c:v>
                </c:pt>
                <c:pt idx="1693">
                  <c:v>174.6</c:v>
                </c:pt>
                <c:pt idx="1694">
                  <c:v>174.7</c:v>
                </c:pt>
                <c:pt idx="1695">
                  <c:v>174.8</c:v>
                </c:pt>
                <c:pt idx="1696">
                  <c:v>174.9</c:v>
                </c:pt>
                <c:pt idx="1697">
                  <c:v>175</c:v>
                </c:pt>
                <c:pt idx="1698">
                  <c:v>175.1</c:v>
                </c:pt>
                <c:pt idx="1699">
                  <c:v>175.2</c:v>
                </c:pt>
                <c:pt idx="1700">
                  <c:v>175.3</c:v>
                </c:pt>
                <c:pt idx="1701">
                  <c:v>175.4</c:v>
                </c:pt>
                <c:pt idx="1702">
                  <c:v>175.5</c:v>
                </c:pt>
                <c:pt idx="1703">
                  <c:v>175.6</c:v>
                </c:pt>
                <c:pt idx="1704">
                  <c:v>175.7</c:v>
                </c:pt>
                <c:pt idx="1705">
                  <c:v>175.8</c:v>
                </c:pt>
                <c:pt idx="1706">
                  <c:v>175.9</c:v>
                </c:pt>
                <c:pt idx="1707">
                  <c:v>176</c:v>
                </c:pt>
                <c:pt idx="1708">
                  <c:v>176.1</c:v>
                </c:pt>
                <c:pt idx="1709">
                  <c:v>176.2</c:v>
                </c:pt>
                <c:pt idx="1710">
                  <c:v>176.3</c:v>
                </c:pt>
                <c:pt idx="1711">
                  <c:v>176.4</c:v>
                </c:pt>
                <c:pt idx="1712">
                  <c:v>176.5</c:v>
                </c:pt>
                <c:pt idx="1713">
                  <c:v>176.6</c:v>
                </c:pt>
                <c:pt idx="1714">
                  <c:v>176.7</c:v>
                </c:pt>
                <c:pt idx="1715">
                  <c:v>176.8</c:v>
                </c:pt>
                <c:pt idx="1716">
                  <c:v>176.9</c:v>
                </c:pt>
                <c:pt idx="1717">
                  <c:v>177</c:v>
                </c:pt>
                <c:pt idx="1718">
                  <c:v>177.1</c:v>
                </c:pt>
                <c:pt idx="1719">
                  <c:v>177.2</c:v>
                </c:pt>
                <c:pt idx="1720">
                  <c:v>177.3</c:v>
                </c:pt>
                <c:pt idx="1721">
                  <c:v>177.4</c:v>
                </c:pt>
                <c:pt idx="1722">
                  <c:v>177.5</c:v>
                </c:pt>
                <c:pt idx="1723">
                  <c:v>177.6</c:v>
                </c:pt>
                <c:pt idx="1724">
                  <c:v>177.7</c:v>
                </c:pt>
                <c:pt idx="1725">
                  <c:v>177.8</c:v>
                </c:pt>
                <c:pt idx="1726">
                  <c:v>177.9</c:v>
                </c:pt>
                <c:pt idx="1727">
                  <c:v>178</c:v>
                </c:pt>
                <c:pt idx="1728">
                  <c:v>178.1</c:v>
                </c:pt>
                <c:pt idx="1729">
                  <c:v>178.2</c:v>
                </c:pt>
                <c:pt idx="1730">
                  <c:v>178.3</c:v>
                </c:pt>
                <c:pt idx="1731">
                  <c:v>178.4</c:v>
                </c:pt>
                <c:pt idx="1732">
                  <c:v>178.5</c:v>
                </c:pt>
                <c:pt idx="1733">
                  <c:v>178.6</c:v>
                </c:pt>
                <c:pt idx="1734">
                  <c:v>178.7</c:v>
                </c:pt>
                <c:pt idx="1735">
                  <c:v>178.8</c:v>
                </c:pt>
                <c:pt idx="1736">
                  <c:v>178.9</c:v>
                </c:pt>
                <c:pt idx="1737">
                  <c:v>179</c:v>
                </c:pt>
                <c:pt idx="1738">
                  <c:v>179.1</c:v>
                </c:pt>
                <c:pt idx="1739">
                  <c:v>179.2</c:v>
                </c:pt>
                <c:pt idx="1740">
                  <c:v>179.3</c:v>
                </c:pt>
                <c:pt idx="1741">
                  <c:v>179.4</c:v>
                </c:pt>
                <c:pt idx="1742">
                  <c:v>179.5</c:v>
                </c:pt>
                <c:pt idx="1743">
                  <c:v>179.6</c:v>
                </c:pt>
                <c:pt idx="1744">
                  <c:v>179.7</c:v>
                </c:pt>
                <c:pt idx="1745">
                  <c:v>179.8</c:v>
                </c:pt>
                <c:pt idx="1746">
                  <c:v>179.9</c:v>
                </c:pt>
                <c:pt idx="1747">
                  <c:v>180</c:v>
                </c:pt>
                <c:pt idx="1748">
                  <c:v>180.1</c:v>
                </c:pt>
                <c:pt idx="1749">
                  <c:v>180.2</c:v>
                </c:pt>
                <c:pt idx="1750">
                  <c:v>180.3</c:v>
                </c:pt>
                <c:pt idx="1751">
                  <c:v>180.4</c:v>
                </c:pt>
                <c:pt idx="1752">
                  <c:v>180.5</c:v>
                </c:pt>
                <c:pt idx="1753">
                  <c:v>180.6</c:v>
                </c:pt>
                <c:pt idx="1754">
                  <c:v>180.7</c:v>
                </c:pt>
                <c:pt idx="1755">
                  <c:v>180.8</c:v>
                </c:pt>
                <c:pt idx="1756">
                  <c:v>180.9</c:v>
                </c:pt>
                <c:pt idx="1757">
                  <c:v>181</c:v>
                </c:pt>
                <c:pt idx="1758">
                  <c:v>181.1</c:v>
                </c:pt>
                <c:pt idx="1759">
                  <c:v>181.2</c:v>
                </c:pt>
                <c:pt idx="1760">
                  <c:v>181.3</c:v>
                </c:pt>
                <c:pt idx="1761">
                  <c:v>181.4</c:v>
                </c:pt>
                <c:pt idx="1762">
                  <c:v>181.5</c:v>
                </c:pt>
                <c:pt idx="1763">
                  <c:v>181.6</c:v>
                </c:pt>
                <c:pt idx="1764">
                  <c:v>181.7</c:v>
                </c:pt>
                <c:pt idx="1765">
                  <c:v>181.8</c:v>
                </c:pt>
                <c:pt idx="1766">
                  <c:v>181.9</c:v>
                </c:pt>
                <c:pt idx="1767">
                  <c:v>182</c:v>
                </c:pt>
                <c:pt idx="1768">
                  <c:v>182.1</c:v>
                </c:pt>
                <c:pt idx="1769">
                  <c:v>182.2</c:v>
                </c:pt>
                <c:pt idx="1770">
                  <c:v>182.3</c:v>
                </c:pt>
                <c:pt idx="1771">
                  <c:v>182.4</c:v>
                </c:pt>
                <c:pt idx="1772">
                  <c:v>182.5</c:v>
                </c:pt>
                <c:pt idx="1773">
                  <c:v>182.6</c:v>
                </c:pt>
                <c:pt idx="1774">
                  <c:v>182.7</c:v>
                </c:pt>
                <c:pt idx="1775">
                  <c:v>182.8</c:v>
                </c:pt>
                <c:pt idx="1776">
                  <c:v>182.9</c:v>
                </c:pt>
                <c:pt idx="1777">
                  <c:v>183</c:v>
                </c:pt>
                <c:pt idx="1778">
                  <c:v>183.1</c:v>
                </c:pt>
                <c:pt idx="1779">
                  <c:v>183.2</c:v>
                </c:pt>
                <c:pt idx="1780">
                  <c:v>183.3</c:v>
                </c:pt>
                <c:pt idx="1781">
                  <c:v>183.4</c:v>
                </c:pt>
                <c:pt idx="1782">
                  <c:v>183.5</c:v>
                </c:pt>
                <c:pt idx="1783">
                  <c:v>183.6</c:v>
                </c:pt>
                <c:pt idx="1784">
                  <c:v>183.7</c:v>
                </c:pt>
                <c:pt idx="1785">
                  <c:v>183.8</c:v>
                </c:pt>
                <c:pt idx="1786">
                  <c:v>183.9</c:v>
                </c:pt>
                <c:pt idx="1787">
                  <c:v>184</c:v>
                </c:pt>
                <c:pt idx="1788">
                  <c:v>184.1</c:v>
                </c:pt>
                <c:pt idx="1789">
                  <c:v>184.2</c:v>
                </c:pt>
                <c:pt idx="1790">
                  <c:v>184.3</c:v>
                </c:pt>
                <c:pt idx="1791">
                  <c:v>184.4</c:v>
                </c:pt>
                <c:pt idx="1792">
                  <c:v>184.5</c:v>
                </c:pt>
                <c:pt idx="1793">
                  <c:v>184.6</c:v>
                </c:pt>
                <c:pt idx="1794">
                  <c:v>184.7</c:v>
                </c:pt>
                <c:pt idx="1795">
                  <c:v>184.8</c:v>
                </c:pt>
                <c:pt idx="1796">
                  <c:v>184.9</c:v>
                </c:pt>
                <c:pt idx="1797">
                  <c:v>185</c:v>
                </c:pt>
                <c:pt idx="1798">
                  <c:v>185.1</c:v>
                </c:pt>
                <c:pt idx="1799">
                  <c:v>185.2</c:v>
                </c:pt>
                <c:pt idx="1800">
                  <c:v>185.3</c:v>
                </c:pt>
                <c:pt idx="1801">
                  <c:v>185.4</c:v>
                </c:pt>
                <c:pt idx="1802">
                  <c:v>185.5</c:v>
                </c:pt>
                <c:pt idx="1803">
                  <c:v>185.6</c:v>
                </c:pt>
                <c:pt idx="1804">
                  <c:v>185.7</c:v>
                </c:pt>
                <c:pt idx="1805">
                  <c:v>185.8</c:v>
                </c:pt>
                <c:pt idx="1806">
                  <c:v>185.9</c:v>
                </c:pt>
                <c:pt idx="1807">
                  <c:v>186</c:v>
                </c:pt>
                <c:pt idx="1808">
                  <c:v>186.1</c:v>
                </c:pt>
                <c:pt idx="1809">
                  <c:v>186.2</c:v>
                </c:pt>
                <c:pt idx="1810">
                  <c:v>186.3</c:v>
                </c:pt>
                <c:pt idx="1811">
                  <c:v>186.4</c:v>
                </c:pt>
                <c:pt idx="1812">
                  <c:v>186.5</c:v>
                </c:pt>
                <c:pt idx="1813">
                  <c:v>186.6</c:v>
                </c:pt>
                <c:pt idx="1814">
                  <c:v>186.7</c:v>
                </c:pt>
                <c:pt idx="1815">
                  <c:v>186.8</c:v>
                </c:pt>
                <c:pt idx="1816">
                  <c:v>186.9</c:v>
                </c:pt>
                <c:pt idx="1817">
                  <c:v>187</c:v>
                </c:pt>
                <c:pt idx="1818">
                  <c:v>187.1</c:v>
                </c:pt>
                <c:pt idx="1819">
                  <c:v>187.2</c:v>
                </c:pt>
                <c:pt idx="1820">
                  <c:v>187.3</c:v>
                </c:pt>
                <c:pt idx="1821">
                  <c:v>187.4</c:v>
                </c:pt>
                <c:pt idx="1822">
                  <c:v>187.5</c:v>
                </c:pt>
                <c:pt idx="1823">
                  <c:v>187.6</c:v>
                </c:pt>
                <c:pt idx="1824">
                  <c:v>187.7</c:v>
                </c:pt>
                <c:pt idx="1825">
                  <c:v>187.8</c:v>
                </c:pt>
                <c:pt idx="1826">
                  <c:v>187.9</c:v>
                </c:pt>
                <c:pt idx="1827">
                  <c:v>188</c:v>
                </c:pt>
                <c:pt idx="1828">
                  <c:v>188.1</c:v>
                </c:pt>
                <c:pt idx="1829">
                  <c:v>188.2</c:v>
                </c:pt>
                <c:pt idx="1830">
                  <c:v>188.3</c:v>
                </c:pt>
                <c:pt idx="1831">
                  <c:v>188.4</c:v>
                </c:pt>
                <c:pt idx="1832">
                  <c:v>188.5</c:v>
                </c:pt>
                <c:pt idx="1833">
                  <c:v>188.6</c:v>
                </c:pt>
                <c:pt idx="1834">
                  <c:v>188.7</c:v>
                </c:pt>
                <c:pt idx="1835">
                  <c:v>188.8</c:v>
                </c:pt>
                <c:pt idx="1836">
                  <c:v>188.9</c:v>
                </c:pt>
                <c:pt idx="1837">
                  <c:v>189</c:v>
                </c:pt>
                <c:pt idx="1838">
                  <c:v>189.1</c:v>
                </c:pt>
                <c:pt idx="1839">
                  <c:v>189.2</c:v>
                </c:pt>
                <c:pt idx="1840">
                  <c:v>189.3</c:v>
                </c:pt>
                <c:pt idx="1841">
                  <c:v>189.4</c:v>
                </c:pt>
                <c:pt idx="1842">
                  <c:v>189.5</c:v>
                </c:pt>
                <c:pt idx="1843">
                  <c:v>189.6</c:v>
                </c:pt>
                <c:pt idx="1844">
                  <c:v>189.7</c:v>
                </c:pt>
                <c:pt idx="1845">
                  <c:v>189.8</c:v>
                </c:pt>
                <c:pt idx="1846">
                  <c:v>189.9</c:v>
                </c:pt>
                <c:pt idx="1847">
                  <c:v>190</c:v>
                </c:pt>
                <c:pt idx="1848">
                  <c:v>190.1</c:v>
                </c:pt>
                <c:pt idx="1849">
                  <c:v>190.2</c:v>
                </c:pt>
                <c:pt idx="1850">
                  <c:v>190.3</c:v>
                </c:pt>
                <c:pt idx="1851">
                  <c:v>190.4</c:v>
                </c:pt>
                <c:pt idx="1852">
                  <c:v>190.5</c:v>
                </c:pt>
                <c:pt idx="1853">
                  <c:v>190.6</c:v>
                </c:pt>
                <c:pt idx="1854">
                  <c:v>190.7</c:v>
                </c:pt>
                <c:pt idx="1855">
                  <c:v>190.8</c:v>
                </c:pt>
                <c:pt idx="1856">
                  <c:v>190.9</c:v>
                </c:pt>
                <c:pt idx="1857">
                  <c:v>191</c:v>
                </c:pt>
                <c:pt idx="1858">
                  <c:v>191.1</c:v>
                </c:pt>
                <c:pt idx="1859">
                  <c:v>191.2</c:v>
                </c:pt>
                <c:pt idx="1860">
                  <c:v>191.3</c:v>
                </c:pt>
                <c:pt idx="1861">
                  <c:v>191.4</c:v>
                </c:pt>
                <c:pt idx="1862">
                  <c:v>191.5</c:v>
                </c:pt>
                <c:pt idx="1863">
                  <c:v>191.6</c:v>
                </c:pt>
                <c:pt idx="1864">
                  <c:v>191.7</c:v>
                </c:pt>
                <c:pt idx="1865">
                  <c:v>191.8</c:v>
                </c:pt>
                <c:pt idx="1866">
                  <c:v>191.9</c:v>
                </c:pt>
                <c:pt idx="1867">
                  <c:v>192</c:v>
                </c:pt>
                <c:pt idx="1868">
                  <c:v>192.1</c:v>
                </c:pt>
                <c:pt idx="1869">
                  <c:v>192.2</c:v>
                </c:pt>
                <c:pt idx="1870">
                  <c:v>192.3</c:v>
                </c:pt>
                <c:pt idx="1871">
                  <c:v>192.4</c:v>
                </c:pt>
                <c:pt idx="1872">
                  <c:v>192.5</c:v>
                </c:pt>
                <c:pt idx="1873">
                  <c:v>192.6</c:v>
                </c:pt>
                <c:pt idx="1874">
                  <c:v>192.7</c:v>
                </c:pt>
                <c:pt idx="1875">
                  <c:v>192.8</c:v>
                </c:pt>
                <c:pt idx="1876">
                  <c:v>192.9</c:v>
                </c:pt>
                <c:pt idx="1877">
                  <c:v>193</c:v>
                </c:pt>
                <c:pt idx="1878">
                  <c:v>193.1</c:v>
                </c:pt>
                <c:pt idx="1879">
                  <c:v>193.2</c:v>
                </c:pt>
                <c:pt idx="1880">
                  <c:v>193.3</c:v>
                </c:pt>
                <c:pt idx="1881">
                  <c:v>193.4</c:v>
                </c:pt>
                <c:pt idx="1882">
                  <c:v>193.5</c:v>
                </c:pt>
                <c:pt idx="1883">
                  <c:v>193.6</c:v>
                </c:pt>
                <c:pt idx="1884">
                  <c:v>193.7</c:v>
                </c:pt>
                <c:pt idx="1885">
                  <c:v>193.8</c:v>
                </c:pt>
                <c:pt idx="1886">
                  <c:v>193.9</c:v>
                </c:pt>
                <c:pt idx="1887">
                  <c:v>194</c:v>
                </c:pt>
                <c:pt idx="1888">
                  <c:v>194.1</c:v>
                </c:pt>
                <c:pt idx="1889">
                  <c:v>194.2</c:v>
                </c:pt>
                <c:pt idx="1890">
                  <c:v>194.3</c:v>
                </c:pt>
                <c:pt idx="1891">
                  <c:v>194.4</c:v>
                </c:pt>
                <c:pt idx="1892">
                  <c:v>194.5</c:v>
                </c:pt>
                <c:pt idx="1893">
                  <c:v>194.6</c:v>
                </c:pt>
                <c:pt idx="1894">
                  <c:v>194.7</c:v>
                </c:pt>
                <c:pt idx="1895">
                  <c:v>194.8</c:v>
                </c:pt>
                <c:pt idx="1896">
                  <c:v>194.9</c:v>
                </c:pt>
                <c:pt idx="1897">
                  <c:v>195</c:v>
                </c:pt>
                <c:pt idx="1898">
                  <c:v>195.1</c:v>
                </c:pt>
                <c:pt idx="1899">
                  <c:v>195.2</c:v>
                </c:pt>
                <c:pt idx="1900">
                  <c:v>195.3</c:v>
                </c:pt>
                <c:pt idx="1901">
                  <c:v>195.4</c:v>
                </c:pt>
                <c:pt idx="1902">
                  <c:v>195.5</c:v>
                </c:pt>
                <c:pt idx="1903">
                  <c:v>195.6</c:v>
                </c:pt>
                <c:pt idx="1904">
                  <c:v>195.7</c:v>
                </c:pt>
                <c:pt idx="1905">
                  <c:v>195.8</c:v>
                </c:pt>
                <c:pt idx="1906">
                  <c:v>195.9</c:v>
                </c:pt>
                <c:pt idx="1907">
                  <c:v>196</c:v>
                </c:pt>
                <c:pt idx="1908">
                  <c:v>196.1</c:v>
                </c:pt>
                <c:pt idx="1909">
                  <c:v>196.2</c:v>
                </c:pt>
                <c:pt idx="1910">
                  <c:v>196.3</c:v>
                </c:pt>
                <c:pt idx="1911">
                  <c:v>196.4</c:v>
                </c:pt>
                <c:pt idx="1912">
                  <c:v>196.5</c:v>
                </c:pt>
                <c:pt idx="1913">
                  <c:v>196.6</c:v>
                </c:pt>
                <c:pt idx="1914">
                  <c:v>196.7</c:v>
                </c:pt>
                <c:pt idx="1915">
                  <c:v>196.8</c:v>
                </c:pt>
                <c:pt idx="1916">
                  <c:v>196.9</c:v>
                </c:pt>
                <c:pt idx="1917">
                  <c:v>197</c:v>
                </c:pt>
                <c:pt idx="1918">
                  <c:v>197.1</c:v>
                </c:pt>
                <c:pt idx="1919">
                  <c:v>197.2</c:v>
                </c:pt>
                <c:pt idx="1920">
                  <c:v>197.3</c:v>
                </c:pt>
                <c:pt idx="1921">
                  <c:v>197.4</c:v>
                </c:pt>
                <c:pt idx="1922">
                  <c:v>197.5</c:v>
                </c:pt>
                <c:pt idx="1923">
                  <c:v>197.6</c:v>
                </c:pt>
                <c:pt idx="1924">
                  <c:v>197.7</c:v>
                </c:pt>
                <c:pt idx="1925">
                  <c:v>197.8</c:v>
                </c:pt>
                <c:pt idx="1926">
                  <c:v>197.9</c:v>
                </c:pt>
                <c:pt idx="1927">
                  <c:v>198</c:v>
                </c:pt>
                <c:pt idx="1928">
                  <c:v>198.1</c:v>
                </c:pt>
                <c:pt idx="1929">
                  <c:v>198.2</c:v>
                </c:pt>
                <c:pt idx="1930">
                  <c:v>198.3</c:v>
                </c:pt>
                <c:pt idx="1931">
                  <c:v>198.4</c:v>
                </c:pt>
                <c:pt idx="1932">
                  <c:v>198.5</c:v>
                </c:pt>
                <c:pt idx="1933">
                  <c:v>198.6</c:v>
                </c:pt>
                <c:pt idx="1934">
                  <c:v>198.7</c:v>
                </c:pt>
                <c:pt idx="1935">
                  <c:v>198.8</c:v>
                </c:pt>
                <c:pt idx="1936">
                  <c:v>198.9</c:v>
                </c:pt>
                <c:pt idx="1937">
                  <c:v>199</c:v>
                </c:pt>
                <c:pt idx="1938">
                  <c:v>199.1</c:v>
                </c:pt>
                <c:pt idx="1939">
                  <c:v>199.2</c:v>
                </c:pt>
                <c:pt idx="1940">
                  <c:v>199.3</c:v>
                </c:pt>
                <c:pt idx="1941">
                  <c:v>199.4</c:v>
                </c:pt>
                <c:pt idx="1942">
                  <c:v>199.5</c:v>
                </c:pt>
                <c:pt idx="1943">
                  <c:v>199.6</c:v>
                </c:pt>
                <c:pt idx="1944">
                  <c:v>199.7</c:v>
                </c:pt>
                <c:pt idx="1945">
                  <c:v>199.8</c:v>
                </c:pt>
                <c:pt idx="1946">
                  <c:v>199.9</c:v>
                </c:pt>
                <c:pt idx="1947">
                  <c:v>200</c:v>
                </c:pt>
                <c:pt idx="1948">
                  <c:v>200.1</c:v>
                </c:pt>
                <c:pt idx="1949">
                  <c:v>200.2</c:v>
                </c:pt>
                <c:pt idx="1950">
                  <c:v>200.3</c:v>
                </c:pt>
                <c:pt idx="1951">
                  <c:v>200.4</c:v>
                </c:pt>
                <c:pt idx="1952">
                  <c:v>200.5</c:v>
                </c:pt>
                <c:pt idx="1953">
                  <c:v>200.6</c:v>
                </c:pt>
                <c:pt idx="1954">
                  <c:v>200.7</c:v>
                </c:pt>
                <c:pt idx="1955">
                  <c:v>200.8</c:v>
                </c:pt>
                <c:pt idx="1956">
                  <c:v>200.9</c:v>
                </c:pt>
                <c:pt idx="1957">
                  <c:v>201</c:v>
                </c:pt>
                <c:pt idx="1958">
                  <c:v>201.1</c:v>
                </c:pt>
                <c:pt idx="1959">
                  <c:v>201.2</c:v>
                </c:pt>
                <c:pt idx="1960">
                  <c:v>201.3</c:v>
                </c:pt>
                <c:pt idx="1961">
                  <c:v>201.4</c:v>
                </c:pt>
                <c:pt idx="1962">
                  <c:v>201.5</c:v>
                </c:pt>
                <c:pt idx="1963">
                  <c:v>201.6</c:v>
                </c:pt>
                <c:pt idx="1964">
                  <c:v>201.7</c:v>
                </c:pt>
                <c:pt idx="1965">
                  <c:v>201.8</c:v>
                </c:pt>
                <c:pt idx="1966">
                  <c:v>201.9</c:v>
                </c:pt>
                <c:pt idx="1967">
                  <c:v>202</c:v>
                </c:pt>
                <c:pt idx="1968">
                  <c:v>202.1</c:v>
                </c:pt>
                <c:pt idx="1969">
                  <c:v>202.2</c:v>
                </c:pt>
                <c:pt idx="1970">
                  <c:v>202.3</c:v>
                </c:pt>
                <c:pt idx="1971">
                  <c:v>202.4</c:v>
                </c:pt>
                <c:pt idx="1972">
                  <c:v>202.5</c:v>
                </c:pt>
                <c:pt idx="1973">
                  <c:v>202.6</c:v>
                </c:pt>
                <c:pt idx="1974">
                  <c:v>202.7</c:v>
                </c:pt>
                <c:pt idx="1975">
                  <c:v>202.8</c:v>
                </c:pt>
                <c:pt idx="1976">
                  <c:v>202.9</c:v>
                </c:pt>
                <c:pt idx="1977">
                  <c:v>203</c:v>
                </c:pt>
                <c:pt idx="1978">
                  <c:v>203.1</c:v>
                </c:pt>
                <c:pt idx="1979">
                  <c:v>203.2</c:v>
                </c:pt>
                <c:pt idx="1980">
                  <c:v>203.3</c:v>
                </c:pt>
                <c:pt idx="1981">
                  <c:v>203.4</c:v>
                </c:pt>
                <c:pt idx="1982">
                  <c:v>203.5</c:v>
                </c:pt>
                <c:pt idx="1983">
                  <c:v>203.6</c:v>
                </c:pt>
                <c:pt idx="1984">
                  <c:v>203.7</c:v>
                </c:pt>
                <c:pt idx="1985">
                  <c:v>203.8</c:v>
                </c:pt>
                <c:pt idx="1986">
                  <c:v>203.9</c:v>
                </c:pt>
                <c:pt idx="1987">
                  <c:v>204</c:v>
                </c:pt>
                <c:pt idx="1988">
                  <c:v>204.1</c:v>
                </c:pt>
                <c:pt idx="1989">
                  <c:v>204.2</c:v>
                </c:pt>
                <c:pt idx="1990">
                  <c:v>204.3</c:v>
                </c:pt>
                <c:pt idx="1991">
                  <c:v>204.4</c:v>
                </c:pt>
                <c:pt idx="1992">
                  <c:v>204.5</c:v>
                </c:pt>
                <c:pt idx="1993">
                  <c:v>204.6</c:v>
                </c:pt>
                <c:pt idx="1994">
                  <c:v>204.7</c:v>
                </c:pt>
                <c:pt idx="1995">
                  <c:v>204.8</c:v>
                </c:pt>
                <c:pt idx="1996">
                  <c:v>204.9</c:v>
                </c:pt>
                <c:pt idx="1997">
                  <c:v>205</c:v>
                </c:pt>
                <c:pt idx="1998">
                  <c:v>205.1</c:v>
                </c:pt>
                <c:pt idx="1999">
                  <c:v>205.2</c:v>
                </c:pt>
                <c:pt idx="2000">
                  <c:v>205.3</c:v>
                </c:pt>
                <c:pt idx="2001">
                  <c:v>205.4</c:v>
                </c:pt>
                <c:pt idx="2002">
                  <c:v>205.5</c:v>
                </c:pt>
                <c:pt idx="2003">
                  <c:v>205.6</c:v>
                </c:pt>
                <c:pt idx="2004">
                  <c:v>205.7</c:v>
                </c:pt>
                <c:pt idx="2005">
                  <c:v>205.8</c:v>
                </c:pt>
                <c:pt idx="2006">
                  <c:v>205.9</c:v>
                </c:pt>
                <c:pt idx="2007">
                  <c:v>206</c:v>
                </c:pt>
                <c:pt idx="2008">
                  <c:v>206.1</c:v>
                </c:pt>
                <c:pt idx="2009">
                  <c:v>206.2</c:v>
                </c:pt>
                <c:pt idx="2010">
                  <c:v>206.3</c:v>
                </c:pt>
                <c:pt idx="2011">
                  <c:v>206.4</c:v>
                </c:pt>
                <c:pt idx="2012">
                  <c:v>206.5</c:v>
                </c:pt>
                <c:pt idx="2013">
                  <c:v>206.6</c:v>
                </c:pt>
                <c:pt idx="2014">
                  <c:v>206.7</c:v>
                </c:pt>
                <c:pt idx="2015">
                  <c:v>206.8</c:v>
                </c:pt>
                <c:pt idx="2016">
                  <c:v>206.9</c:v>
                </c:pt>
                <c:pt idx="2017">
                  <c:v>207</c:v>
                </c:pt>
                <c:pt idx="2018">
                  <c:v>207.1</c:v>
                </c:pt>
                <c:pt idx="2019">
                  <c:v>207.2</c:v>
                </c:pt>
                <c:pt idx="2020">
                  <c:v>207.3</c:v>
                </c:pt>
                <c:pt idx="2021">
                  <c:v>207.4</c:v>
                </c:pt>
                <c:pt idx="2022">
                  <c:v>207.5</c:v>
                </c:pt>
                <c:pt idx="2023">
                  <c:v>207.6</c:v>
                </c:pt>
                <c:pt idx="2024">
                  <c:v>207.7</c:v>
                </c:pt>
                <c:pt idx="2025">
                  <c:v>207.8</c:v>
                </c:pt>
                <c:pt idx="2026">
                  <c:v>207.9</c:v>
                </c:pt>
                <c:pt idx="2027">
                  <c:v>208</c:v>
                </c:pt>
                <c:pt idx="2028">
                  <c:v>208.1</c:v>
                </c:pt>
                <c:pt idx="2029">
                  <c:v>208.2</c:v>
                </c:pt>
                <c:pt idx="2030">
                  <c:v>208.3</c:v>
                </c:pt>
                <c:pt idx="2031">
                  <c:v>208.4</c:v>
                </c:pt>
                <c:pt idx="2032">
                  <c:v>208.5</c:v>
                </c:pt>
                <c:pt idx="2033">
                  <c:v>208.6</c:v>
                </c:pt>
                <c:pt idx="2034">
                  <c:v>208.7</c:v>
                </c:pt>
                <c:pt idx="2035">
                  <c:v>208.8</c:v>
                </c:pt>
                <c:pt idx="2036">
                  <c:v>208.9</c:v>
                </c:pt>
                <c:pt idx="2037">
                  <c:v>209</c:v>
                </c:pt>
                <c:pt idx="2038">
                  <c:v>209.1</c:v>
                </c:pt>
                <c:pt idx="2039">
                  <c:v>209.2</c:v>
                </c:pt>
                <c:pt idx="2040">
                  <c:v>209.3</c:v>
                </c:pt>
                <c:pt idx="2041">
                  <c:v>209.4</c:v>
                </c:pt>
                <c:pt idx="2042">
                  <c:v>209.5</c:v>
                </c:pt>
                <c:pt idx="2043">
                  <c:v>209.6</c:v>
                </c:pt>
                <c:pt idx="2044">
                  <c:v>209.7</c:v>
                </c:pt>
                <c:pt idx="2045">
                  <c:v>209.8</c:v>
                </c:pt>
                <c:pt idx="2046">
                  <c:v>209.9</c:v>
                </c:pt>
                <c:pt idx="2047">
                  <c:v>210</c:v>
                </c:pt>
                <c:pt idx="2048">
                  <c:v>210.1</c:v>
                </c:pt>
                <c:pt idx="2049">
                  <c:v>210.2</c:v>
                </c:pt>
                <c:pt idx="2050">
                  <c:v>210.3</c:v>
                </c:pt>
                <c:pt idx="2051">
                  <c:v>210.4</c:v>
                </c:pt>
                <c:pt idx="2052">
                  <c:v>210.5</c:v>
                </c:pt>
                <c:pt idx="2053">
                  <c:v>210.6</c:v>
                </c:pt>
                <c:pt idx="2054">
                  <c:v>210.7</c:v>
                </c:pt>
                <c:pt idx="2055">
                  <c:v>210.8</c:v>
                </c:pt>
                <c:pt idx="2056">
                  <c:v>210.9</c:v>
                </c:pt>
                <c:pt idx="2057">
                  <c:v>211</c:v>
                </c:pt>
                <c:pt idx="2058">
                  <c:v>211.1</c:v>
                </c:pt>
                <c:pt idx="2059">
                  <c:v>211.2</c:v>
                </c:pt>
                <c:pt idx="2060">
                  <c:v>211.3</c:v>
                </c:pt>
                <c:pt idx="2061">
                  <c:v>211.4</c:v>
                </c:pt>
                <c:pt idx="2062">
                  <c:v>211.5</c:v>
                </c:pt>
                <c:pt idx="2063">
                  <c:v>211.6</c:v>
                </c:pt>
                <c:pt idx="2064">
                  <c:v>211.7</c:v>
                </c:pt>
                <c:pt idx="2065">
                  <c:v>211.8</c:v>
                </c:pt>
                <c:pt idx="2066">
                  <c:v>211.9</c:v>
                </c:pt>
                <c:pt idx="2067">
                  <c:v>212</c:v>
                </c:pt>
                <c:pt idx="2068">
                  <c:v>212.1</c:v>
                </c:pt>
                <c:pt idx="2069">
                  <c:v>212.2</c:v>
                </c:pt>
                <c:pt idx="2070">
                  <c:v>212.3</c:v>
                </c:pt>
                <c:pt idx="2071">
                  <c:v>212.4</c:v>
                </c:pt>
                <c:pt idx="2072">
                  <c:v>212.5</c:v>
                </c:pt>
                <c:pt idx="2073">
                  <c:v>212.6</c:v>
                </c:pt>
                <c:pt idx="2074">
                  <c:v>212.7</c:v>
                </c:pt>
                <c:pt idx="2075">
                  <c:v>212.8</c:v>
                </c:pt>
                <c:pt idx="2076">
                  <c:v>212.9</c:v>
                </c:pt>
                <c:pt idx="2077">
                  <c:v>213</c:v>
                </c:pt>
                <c:pt idx="2078">
                  <c:v>213.1</c:v>
                </c:pt>
                <c:pt idx="2079">
                  <c:v>213.2</c:v>
                </c:pt>
                <c:pt idx="2080">
                  <c:v>213.3</c:v>
                </c:pt>
                <c:pt idx="2081">
                  <c:v>213.4</c:v>
                </c:pt>
                <c:pt idx="2082">
                  <c:v>213.5</c:v>
                </c:pt>
                <c:pt idx="2083">
                  <c:v>213.6</c:v>
                </c:pt>
                <c:pt idx="2084">
                  <c:v>213.7</c:v>
                </c:pt>
                <c:pt idx="2085">
                  <c:v>213.8</c:v>
                </c:pt>
                <c:pt idx="2086">
                  <c:v>213.9</c:v>
                </c:pt>
                <c:pt idx="2087">
                  <c:v>214</c:v>
                </c:pt>
                <c:pt idx="2088">
                  <c:v>214.1</c:v>
                </c:pt>
                <c:pt idx="2089">
                  <c:v>214.2</c:v>
                </c:pt>
                <c:pt idx="2090">
                  <c:v>214.3</c:v>
                </c:pt>
                <c:pt idx="2091">
                  <c:v>214.4</c:v>
                </c:pt>
                <c:pt idx="2092">
                  <c:v>214.5</c:v>
                </c:pt>
                <c:pt idx="2093">
                  <c:v>214.6</c:v>
                </c:pt>
                <c:pt idx="2094">
                  <c:v>214.7</c:v>
                </c:pt>
                <c:pt idx="2095">
                  <c:v>214.8</c:v>
                </c:pt>
                <c:pt idx="2096">
                  <c:v>214.9</c:v>
                </c:pt>
                <c:pt idx="2097">
                  <c:v>215</c:v>
                </c:pt>
                <c:pt idx="2098">
                  <c:v>215.1</c:v>
                </c:pt>
                <c:pt idx="2099">
                  <c:v>215.2</c:v>
                </c:pt>
                <c:pt idx="2100">
                  <c:v>215.3</c:v>
                </c:pt>
                <c:pt idx="2101">
                  <c:v>215.4</c:v>
                </c:pt>
                <c:pt idx="2102">
                  <c:v>215.5</c:v>
                </c:pt>
                <c:pt idx="2103">
                  <c:v>215.6</c:v>
                </c:pt>
                <c:pt idx="2104">
                  <c:v>215.7</c:v>
                </c:pt>
                <c:pt idx="2105">
                  <c:v>215.8</c:v>
                </c:pt>
                <c:pt idx="2106">
                  <c:v>215.9</c:v>
                </c:pt>
                <c:pt idx="2107">
                  <c:v>216</c:v>
                </c:pt>
                <c:pt idx="2108">
                  <c:v>216.1</c:v>
                </c:pt>
                <c:pt idx="2109">
                  <c:v>216.2</c:v>
                </c:pt>
                <c:pt idx="2110">
                  <c:v>216.3</c:v>
                </c:pt>
                <c:pt idx="2111">
                  <c:v>216.4</c:v>
                </c:pt>
                <c:pt idx="2112">
                  <c:v>216.5</c:v>
                </c:pt>
                <c:pt idx="2113">
                  <c:v>216.6</c:v>
                </c:pt>
                <c:pt idx="2114">
                  <c:v>216.7</c:v>
                </c:pt>
                <c:pt idx="2115">
                  <c:v>216.8</c:v>
                </c:pt>
                <c:pt idx="2116">
                  <c:v>216.9</c:v>
                </c:pt>
                <c:pt idx="2117">
                  <c:v>217</c:v>
                </c:pt>
                <c:pt idx="2118">
                  <c:v>217.1</c:v>
                </c:pt>
                <c:pt idx="2119">
                  <c:v>217.2</c:v>
                </c:pt>
                <c:pt idx="2120">
                  <c:v>217.3</c:v>
                </c:pt>
                <c:pt idx="2121">
                  <c:v>217.4</c:v>
                </c:pt>
                <c:pt idx="2122">
                  <c:v>217.5</c:v>
                </c:pt>
                <c:pt idx="2123">
                  <c:v>217.6</c:v>
                </c:pt>
                <c:pt idx="2124">
                  <c:v>217.7</c:v>
                </c:pt>
                <c:pt idx="2125">
                  <c:v>217.8</c:v>
                </c:pt>
                <c:pt idx="2126">
                  <c:v>217.9</c:v>
                </c:pt>
                <c:pt idx="2127">
                  <c:v>218</c:v>
                </c:pt>
                <c:pt idx="2128">
                  <c:v>218.1</c:v>
                </c:pt>
                <c:pt idx="2129">
                  <c:v>218.2</c:v>
                </c:pt>
                <c:pt idx="2130">
                  <c:v>218.3</c:v>
                </c:pt>
                <c:pt idx="2131">
                  <c:v>218.4</c:v>
                </c:pt>
                <c:pt idx="2132">
                  <c:v>218.5</c:v>
                </c:pt>
                <c:pt idx="2133">
                  <c:v>218.6</c:v>
                </c:pt>
                <c:pt idx="2134">
                  <c:v>218.7</c:v>
                </c:pt>
                <c:pt idx="2135">
                  <c:v>218.8</c:v>
                </c:pt>
                <c:pt idx="2136">
                  <c:v>218.9</c:v>
                </c:pt>
                <c:pt idx="2137">
                  <c:v>219</c:v>
                </c:pt>
                <c:pt idx="2138">
                  <c:v>219.1</c:v>
                </c:pt>
                <c:pt idx="2139">
                  <c:v>219.2</c:v>
                </c:pt>
                <c:pt idx="2140">
                  <c:v>219.3</c:v>
                </c:pt>
                <c:pt idx="2141">
                  <c:v>219.4</c:v>
                </c:pt>
                <c:pt idx="2142">
                  <c:v>219.5</c:v>
                </c:pt>
                <c:pt idx="2143">
                  <c:v>219.6</c:v>
                </c:pt>
                <c:pt idx="2144">
                  <c:v>219.7</c:v>
                </c:pt>
                <c:pt idx="2145">
                  <c:v>219.8</c:v>
                </c:pt>
                <c:pt idx="2146">
                  <c:v>219.9</c:v>
                </c:pt>
                <c:pt idx="2147">
                  <c:v>220</c:v>
                </c:pt>
                <c:pt idx="2148">
                  <c:v>220.1</c:v>
                </c:pt>
                <c:pt idx="2149">
                  <c:v>220.2</c:v>
                </c:pt>
                <c:pt idx="2150">
                  <c:v>220.3</c:v>
                </c:pt>
                <c:pt idx="2151">
                  <c:v>220.4</c:v>
                </c:pt>
                <c:pt idx="2152">
                  <c:v>220.5</c:v>
                </c:pt>
                <c:pt idx="2153">
                  <c:v>220.6</c:v>
                </c:pt>
                <c:pt idx="2154">
                  <c:v>220.7</c:v>
                </c:pt>
                <c:pt idx="2155">
                  <c:v>220.8</c:v>
                </c:pt>
                <c:pt idx="2156">
                  <c:v>220.9</c:v>
                </c:pt>
                <c:pt idx="2157">
                  <c:v>221</c:v>
                </c:pt>
                <c:pt idx="2158">
                  <c:v>221.1</c:v>
                </c:pt>
                <c:pt idx="2159">
                  <c:v>221.2</c:v>
                </c:pt>
                <c:pt idx="2160">
                  <c:v>221.3</c:v>
                </c:pt>
                <c:pt idx="2161">
                  <c:v>221.4</c:v>
                </c:pt>
                <c:pt idx="2162">
                  <c:v>221.5</c:v>
                </c:pt>
                <c:pt idx="2163">
                  <c:v>221.6</c:v>
                </c:pt>
                <c:pt idx="2164">
                  <c:v>221.7</c:v>
                </c:pt>
                <c:pt idx="2165">
                  <c:v>221.8</c:v>
                </c:pt>
                <c:pt idx="2166">
                  <c:v>221.9</c:v>
                </c:pt>
                <c:pt idx="2167">
                  <c:v>222</c:v>
                </c:pt>
                <c:pt idx="2168">
                  <c:v>222.1</c:v>
                </c:pt>
                <c:pt idx="2169">
                  <c:v>222.2</c:v>
                </c:pt>
                <c:pt idx="2170">
                  <c:v>222.3</c:v>
                </c:pt>
                <c:pt idx="2171">
                  <c:v>222.4</c:v>
                </c:pt>
                <c:pt idx="2172">
                  <c:v>222.5</c:v>
                </c:pt>
                <c:pt idx="2173">
                  <c:v>222.6</c:v>
                </c:pt>
                <c:pt idx="2174">
                  <c:v>222.7</c:v>
                </c:pt>
                <c:pt idx="2175">
                  <c:v>222.8</c:v>
                </c:pt>
                <c:pt idx="2176">
                  <c:v>222.9</c:v>
                </c:pt>
                <c:pt idx="2177">
                  <c:v>223</c:v>
                </c:pt>
                <c:pt idx="2178">
                  <c:v>223.1</c:v>
                </c:pt>
                <c:pt idx="2179">
                  <c:v>223.2</c:v>
                </c:pt>
                <c:pt idx="2180">
                  <c:v>223.3</c:v>
                </c:pt>
                <c:pt idx="2181">
                  <c:v>223.4</c:v>
                </c:pt>
                <c:pt idx="2182">
                  <c:v>223.5</c:v>
                </c:pt>
                <c:pt idx="2183">
                  <c:v>223.6</c:v>
                </c:pt>
              </c:numCache>
            </c:numRef>
          </c:yVal>
          <c:smooth val="1"/>
          <c:extLst>
            <c:ext xmlns:c16="http://schemas.microsoft.com/office/drawing/2014/chart" uri="{C3380CC4-5D6E-409C-BE32-E72D297353CC}">
              <c16:uniqueId val="{00000004-30DA-4E8C-AA2C-C41E69A088D1}"/>
            </c:ext>
          </c:extLst>
        </c:ser>
        <c:ser>
          <c:idx val="12"/>
          <c:order val="5"/>
          <c:tx>
            <c:strRef>
              <c:f>'65K_23'!$G$1</c:f>
              <c:strCache>
                <c:ptCount val="1"/>
                <c:pt idx="0">
                  <c:v>2020</c:v>
                </c:pt>
              </c:strCache>
            </c:strRef>
          </c:tx>
          <c:spPr>
            <a:ln w="12700" cap="rnd">
              <a:solidFill>
                <a:schemeClr val="accent4">
                  <a:lumMod val="75000"/>
                </a:schemeClr>
              </a:solidFill>
              <a:round/>
            </a:ln>
            <a:effectLst/>
          </c:spPr>
          <c:marker>
            <c:symbol val="none"/>
          </c:marker>
          <c:xVal>
            <c:numRef>
              <c:f>'65K_23'!$G$2:$G$2595</c:f>
              <c:numCache>
                <c:formatCode>General</c:formatCode>
                <c:ptCount val="2594"/>
                <c:pt idx="11">
                  <c:v>10.9</c:v>
                </c:pt>
                <c:pt idx="12">
                  <c:v>11.1</c:v>
                </c:pt>
                <c:pt idx="13">
                  <c:v>11.7</c:v>
                </c:pt>
                <c:pt idx="14">
                  <c:v>12</c:v>
                </c:pt>
                <c:pt idx="15">
                  <c:v>11.1</c:v>
                </c:pt>
                <c:pt idx="16">
                  <c:v>11</c:v>
                </c:pt>
                <c:pt idx="17">
                  <c:v>12</c:v>
                </c:pt>
                <c:pt idx="18">
                  <c:v>12.8</c:v>
                </c:pt>
                <c:pt idx="19">
                  <c:v>11.7</c:v>
                </c:pt>
                <c:pt idx="20">
                  <c:v>12.3</c:v>
                </c:pt>
                <c:pt idx="21">
                  <c:v>12.5</c:v>
                </c:pt>
                <c:pt idx="22">
                  <c:v>13.7</c:v>
                </c:pt>
                <c:pt idx="23">
                  <c:v>12</c:v>
                </c:pt>
                <c:pt idx="24">
                  <c:v>12.8</c:v>
                </c:pt>
                <c:pt idx="25">
                  <c:v>12.1</c:v>
                </c:pt>
                <c:pt idx="26">
                  <c:v>13.1</c:v>
                </c:pt>
                <c:pt idx="27">
                  <c:v>12.2</c:v>
                </c:pt>
                <c:pt idx="28">
                  <c:v>13</c:v>
                </c:pt>
                <c:pt idx="29">
                  <c:v>11.1</c:v>
                </c:pt>
                <c:pt idx="30">
                  <c:v>11.9</c:v>
                </c:pt>
                <c:pt idx="31">
                  <c:v>12.3</c:v>
                </c:pt>
                <c:pt idx="32">
                  <c:v>12.7</c:v>
                </c:pt>
                <c:pt idx="33">
                  <c:v>11.7</c:v>
                </c:pt>
                <c:pt idx="34">
                  <c:v>11.7</c:v>
                </c:pt>
                <c:pt idx="35">
                  <c:v>12.8</c:v>
                </c:pt>
                <c:pt idx="36">
                  <c:v>11.6</c:v>
                </c:pt>
                <c:pt idx="37">
                  <c:v>11.2</c:v>
                </c:pt>
                <c:pt idx="38">
                  <c:v>12.4</c:v>
                </c:pt>
                <c:pt idx="39">
                  <c:v>11.9</c:v>
                </c:pt>
                <c:pt idx="40">
                  <c:v>12.1</c:v>
                </c:pt>
                <c:pt idx="41">
                  <c:v>12</c:v>
                </c:pt>
                <c:pt idx="42">
                  <c:v>11.9</c:v>
                </c:pt>
                <c:pt idx="43">
                  <c:v>11.6</c:v>
                </c:pt>
                <c:pt idx="44">
                  <c:v>10.6</c:v>
                </c:pt>
                <c:pt idx="45">
                  <c:v>11.1</c:v>
                </c:pt>
                <c:pt idx="46">
                  <c:v>11.6</c:v>
                </c:pt>
                <c:pt idx="47">
                  <c:v>11.2</c:v>
                </c:pt>
                <c:pt idx="48">
                  <c:v>11.7</c:v>
                </c:pt>
                <c:pt idx="49">
                  <c:v>12</c:v>
                </c:pt>
                <c:pt idx="50">
                  <c:v>11.5</c:v>
                </c:pt>
                <c:pt idx="51">
                  <c:v>11.6</c:v>
                </c:pt>
                <c:pt idx="52">
                  <c:v>11.3</c:v>
                </c:pt>
                <c:pt idx="53">
                  <c:v>11.4</c:v>
                </c:pt>
                <c:pt idx="54">
                  <c:v>11.4</c:v>
                </c:pt>
                <c:pt idx="55">
                  <c:v>11.4</c:v>
                </c:pt>
                <c:pt idx="56">
                  <c:v>12</c:v>
                </c:pt>
                <c:pt idx="57">
                  <c:v>11.8</c:v>
                </c:pt>
                <c:pt idx="58">
                  <c:v>12.1</c:v>
                </c:pt>
                <c:pt idx="59">
                  <c:v>11.8</c:v>
                </c:pt>
                <c:pt idx="60">
                  <c:v>10.6</c:v>
                </c:pt>
                <c:pt idx="61">
                  <c:v>11.5</c:v>
                </c:pt>
                <c:pt idx="62">
                  <c:v>11.3</c:v>
                </c:pt>
                <c:pt idx="63">
                  <c:v>11.7</c:v>
                </c:pt>
                <c:pt idx="64">
                  <c:v>11.9</c:v>
                </c:pt>
                <c:pt idx="65">
                  <c:v>11.7</c:v>
                </c:pt>
                <c:pt idx="66">
                  <c:v>11.3</c:v>
                </c:pt>
                <c:pt idx="67">
                  <c:v>11</c:v>
                </c:pt>
                <c:pt idx="68">
                  <c:v>10.9</c:v>
                </c:pt>
                <c:pt idx="69">
                  <c:v>11.5</c:v>
                </c:pt>
                <c:pt idx="70">
                  <c:v>11.4</c:v>
                </c:pt>
                <c:pt idx="71">
                  <c:v>11.8</c:v>
                </c:pt>
                <c:pt idx="72">
                  <c:v>12.3</c:v>
                </c:pt>
                <c:pt idx="73">
                  <c:v>12.1</c:v>
                </c:pt>
                <c:pt idx="74">
                  <c:v>12.6</c:v>
                </c:pt>
                <c:pt idx="75">
                  <c:v>12.4</c:v>
                </c:pt>
                <c:pt idx="76">
                  <c:v>12.6</c:v>
                </c:pt>
                <c:pt idx="77">
                  <c:v>12.2</c:v>
                </c:pt>
                <c:pt idx="78">
                  <c:v>11.7</c:v>
                </c:pt>
                <c:pt idx="79">
                  <c:v>11.9</c:v>
                </c:pt>
                <c:pt idx="80">
                  <c:v>12.2</c:v>
                </c:pt>
                <c:pt idx="81">
                  <c:v>11.6</c:v>
                </c:pt>
                <c:pt idx="82">
                  <c:v>12.2</c:v>
                </c:pt>
                <c:pt idx="83">
                  <c:v>12.1</c:v>
                </c:pt>
                <c:pt idx="84">
                  <c:v>11.9</c:v>
                </c:pt>
                <c:pt idx="85">
                  <c:v>13</c:v>
                </c:pt>
                <c:pt idx="86">
                  <c:v>12.7</c:v>
                </c:pt>
                <c:pt idx="87">
                  <c:v>12.9</c:v>
                </c:pt>
                <c:pt idx="88">
                  <c:v>12.2</c:v>
                </c:pt>
                <c:pt idx="89">
                  <c:v>12.4</c:v>
                </c:pt>
                <c:pt idx="90">
                  <c:v>12.8</c:v>
                </c:pt>
                <c:pt idx="91">
                  <c:v>13.1</c:v>
                </c:pt>
                <c:pt idx="92">
                  <c:v>13.5</c:v>
                </c:pt>
                <c:pt idx="93">
                  <c:v>13.1</c:v>
                </c:pt>
                <c:pt idx="94">
                  <c:v>12.7</c:v>
                </c:pt>
                <c:pt idx="95">
                  <c:v>11.7</c:v>
                </c:pt>
                <c:pt idx="96">
                  <c:v>12.7</c:v>
                </c:pt>
                <c:pt idx="97">
                  <c:v>12.6</c:v>
                </c:pt>
                <c:pt idx="98">
                  <c:v>12.6</c:v>
                </c:pt>
                <c:pt idx="99">
                  <c:v>13</c:v>
                </c:pt>
                <c:pt idx="100">
                  <c:v>12</c:v>
                </c:pt>
                <c:pt idx="101">
                  <c:v>12.7</c:v>
                </c:pt>
                <c:pt idx="102">
                  <c:v>13.1</c:v>
                </c:pt>
                <c:pt idx="103">
                  <c:v>12</c:v>
                </c:pt>
                <c:pt idx="104">
                  <c:v>12.4</c:v>
                </c:pt>
                <c:pt idx="105">
                  <c:v>12.4</c:v>
                </c:pt>
                <c:pt idx="106">
                  <c:v>14.5</c:v>
                </c:pt>
                <c:pt idx="107">
                  <c:v>12.1</c:v>
                </c:pt>
                <c:pt idx="108">
                  <c:v>12.4</c:v>
                </c:pt>
                <c:pt idx="109">
                  <c:v>12.4</c:v>
                </c:pt>
                <c:pt idx="110">
                  <c:v>12.7</c:v>
                </c:pt>
                <c:pt idx="111">
                  <c:v>13.3</c:v>
                </c:pt>
                <c:pt idx="112">
                  <c:v>12.6</c:v>
                </c:pt>
                <c:pt idx="113">
                  <c:v>13.1</c:v>
                </c:pt>
                <c:pt idx="114">
                  <c:v>12.4</c:v>
                </c:pt>
                <c:pt idx="115">
                  <c:v>12.9</c:v>
                </c:pt>
                <c:pt idx="116">
                  <c:v>13.2</c:v>
                </c:pt>
                <c:pt idx="117">
                  <c:v>12</c:v>
                </c:pt>
                <c:pt idx="118">
                  <c:v>12.9</c:v>
                </c:pt>
                <c:pt idx="119">
                  <c:v>13.3</c:v>
                </c:pt>
                <c:pt idx="120">
                  <c:v>13.1</c:v>
                </c:pt>
                <c:pt idx="121">
                  <c:v>14.1</c:v>
                </c:pt>
                <c:pt idx="122">
                  <c:v>12.3</c:v>
                </c:pt>
                <c:pt idx="123">
                  <c:v>11.7</c:v>
                </c:pt>
                <c:pt idx="124">
                  <c:v>13.3</c:v>
                </c:pt>
                <c:pt idx="125">
                  <c:v>13.9</c:v>
                </c:pt>
                <c:pt idx="126">
                  <c:v>12.8</c:v>
                </c:pt>
                <c:pt idx="127">
                  <c:v>14.8</c:v>
                </c:pt>
                <c:pt idx="128">
                  <c:v>15.3</c:v>
                </c:pt>
                <c:pt idx="129">
                  <c:v>16.3</c:v>
                </c:pt>
                <c:pt idx="130">
                  <c:v>14.7</c:v>
                </c:pt>
                <c:pt idx="131">
                  <c:v>12</c:v>
                </c:pt>
                <c:pt idx="132">
                  <c:v>13.3</c:v>
                </c:pt>
                <c:pt idx="133">
                  <c:v>12.9</c:v>
                </c:pt>
                <c:pt idx="134">
                  <c:v>13.1</c:v>
                </c:pt>
                <c:pt idx="135">
                  <c:v>12.4</c:v>
                </c:pt>
                <c:pt idx="136">
                  <c:v>14.1</c:v>
                </c:pt>
                <c:pt idx="137">
                  <c:v>13.7</c:v>
                </c:pt>
                <c:pt idx="138">
                  <c:v>13.8</c:v>
                </c:pt>
                <c:pt idx="139">
                  <c:v>12.3</c:v>
                </c:pt>
                <c:pt idx="140">
                  <c:v>13.2</c:v>
                </c:pt>
                <c:pt idx="141">
                  <c:v>14.5</c:v>
                </c:pt>
                <c:pt idx="142">
                  <c:v>13.4</c:v>
                </c:pt>
                <c:pt idx="143">
                  <c:v>13.6</c:v>
                </c:pt>
                <c:pt idx="144">
                  <c:v>13.7</c:v>
                </c:pt>
                <c:pt idx="145">
                  <c:v>14</c:v>
                </c:pt>
                <c:pt idx="146">
                  <c:v>14.2</c:v>
                </c:pt>
                <c:pt idx="147">
                  <c:v>14.5</c:v>
                </c:pt>
                <c:pt idx="148">
                  <c:v>13.3</c:v>
                </c:pt>
                <c:pt idx="149">
                  <c:v>15.6</c:v>
                </c:pt>
                <c:pt idx="150">
                  <c:v>13.3</c:v>
                </c:pt>
                <c:pt idx="151">
                  <c:v>13.1</c:v>
                </c:pt>
                <c:pt idx="152">
                  <c:v>15.1</c:v>
                </c:pt>
                <c:pt idx="153">
                  <c:v>14.4</c:v>
                </c:pt>
                <c:pt idx="154">
                  <c:v>12.9</c:v>
                </c:pt>
                <c:pt idx="155">
                  <c:v>14.1</c:v>
                </c:pt>
                <c:pt idx="156">
                  <c:v>14.5</c:v>
                </c:pt>
                <c:pt idx="157">
                  <c:v>13.7</c:v>
                </c:pt>
                <c:pt idx="158">
                  <c:v>14.6</c:v>
                </c:pt>
                <c:pt idx="159">
                  <c:v>14</c:v>
                </c:pt>
                <c:pt idx="160">
                  <c:v>14.8</c:v>
                </c:pt>
                <c:pt idx="161">
                  <c:v>14.9</c:v>
                </c:pt>
                <c:pt idx="162">
                  <c:v>14.3</c:v>
                </c:pt>
                <c:pt idx="163">
                  <c:v>15.4</c:v>
                </c:pt>
                <c:pt idx="164">
                  <c:v>15</c:v>
                </c:pt>
                <c:pt idx="165">
                  <c:v>13</c:v>
                </c:pt>
                <c:pt idx="166">
                  <c:v>15</c:v>
                </c:pt>
                <c:pt idx="167">
                  <c:v>13.7</c:v>
                </c:pt>
                <c:pt idx="168">
                  <c:v>14.3</c:v>
                </c:pt>
                <c:pt idx="169">
                  <c:v>14</c:v>
                </c:pt>
                <c:pt idx="170">
                  <c:v>15.6</c:v>
                </c:pt>
                <c:pt idx="171">
                  <c:v>13.9</c:v>
                </c:pt>
                <c:pt idx="172">
                  <c:v>14.9</c:v>
                </c:pt>
                <c:pt idx="173">
                  <c:v>14.2</c:v>
                </c:pt>
                <c:pt idx="174">
                  <c:v>15.2</c:v>
                </c:pt>
                <c:pt idx="175">
                  <c:v>15</c:v>
                </c:pt>
                <c:pt idx="176">
                  <c:v>14.1</c:v>
                </c:pt>
                <c:pt idx="177">
                  <c:v>14.1</c:v>
                </c:pt>
                <c:pt idx="178">
                  <c:v>13.4</c:v>
                </c:pt>
                <c:pt idx="179">
                  <c:v>14</c:v>
                </c:pt>
                <c:pt idx="180">
                  <c:v>13.9</c:v>
                </c:pt>
                <c:pt idx="181">
                  <c:v>14.6</c:v>
                </c:pt>
                <c:pt idx="182">
                  <c:v>13.6</c:v>
                </c:pt>
                <c:pt idx="183">
                  <c:v>14.5</c:v>
                </c:pt>
                <c:pt idx="184">
                  <c:v>14.4</c:v>
                </c:pt>
                <c:pt idx="185">
                  <c:v>15.4</c:v>
                </c:pt>
                <c:pt idx="186">
                  <c:v>14.2</c:v>
                </c:pt>
                <c:pt idx="187">
                  <c:v>14.8</c:v>
                </c:pt>
                <c:pt idx="188">
                  <c:v>14</c:v>
                </c:pt>
                <c:pt idx="189">
                  <c:v>13.4</c:v>
                </c:pt>
                <c:pt idx="190">
                  <c:v>15.6</c:v>
                </c:pt>
                <c:pt idx="191">
                  <c:v>14.3</c:v>
                </c:pt>
                <c:pt idx="192">
                  <c:v>14.6</c:v>
                </c:pt>
                <c:pt idx="193">
                  <c:v>15.2</c:v>
                </c:pt>
                <c:pt idx="194">
                  <c:v>14.9</c:v>
                </c:pt>
                <c:pt idx="195">
                  <c:v>14.4</c:v>
                </c:pt>
                <c:pt idx="196">
                  <c:v>14.4</c:v>
                </c:pt>
                <c:pt idx="197">
                  <c:v>15.2</c:v>
                </c:pt>
                <c:pt idx="198">
                  <c:v>15.7</c:v>
                </c:pt>
                <c:pt idx="199">
                  <c:v>15.3</c:v>
                </c:pt>
                <c:pt idx="200">
                  <c:v>14.4</c:v>
                </c:pt>
                <c:pt idx="201">
                  <c:v>15.7</c:v>
                </c:pt>
                <c:pt idx="202">
                  <c:v>16.5</c:v>
                </c:pt>
                <c:pt idx="203">
                  <c:v>14.8</c:v>
                </c:pt>
                <c:pt idx="204">
                  <c:v>16.3</c:v>
                </c:pt>
                <c:pt idx="205">
                  <c:v>15.5</c:v>
                </c:pt>
                <c:pt idx="206">
                  <c:v>16</c:v>
                </c:pt>
                <c:pt idx="207">
                  <c:v>17.399999999999999</c:v>
                </c:pt>
                <c:pt idx="208">
                  <c:v>16</c:v>
                </c:pt>
                <c:pt idx="209">
                  <c:v>16</c:v>
                </c:pt>
                <c:pt idx="210">
                  <c:v>16.899999999999999</c:v>
                </c:pt>
                <c:pt idx="211">
                  <c:v>16.399999999999999</c:v>
                </c:pt>
                <c:pt idx="212">
                  <c:v>17.3</c:v>
                </c:pt>
                <c:pt idx="213">
                  <c:v>16.8</c:v>
                </c:pt>
                <c:pt idx="214">
                  <c:v>18.2</c:v>
                </c:pt>
                <c:pt idx="215">
                  <c:v>16.8</c:v>
                </c:pt>
                <c:pt idx="216">
                  <c:v>17.2</c:v>
                </c:pt>
                <c:pt idx="217">
                  <c:v>17.3</c:v>
                </c:pt>
                <c:pt idx="218">
                  <c:v>16.7</c:v>
                </c:pt>
                <c:pt idx="219">
                  <c:v>17.7</c:v>
                </c:pt>
                <c:pt idx="220">
                  <c:v>16.7</c:v>
                </c:pt>
                <c:pt idx="221">
                  <c:v>17.600000000000001</c:v>
                </c:pt>
                <c:pt idx="222">
                  <c:v>17.5</c:v>
                </c:pt>
                <c:pt idx="223">
                  <c:v>17.7</c:v>
                </c:pt>
                <c:pt idx="224">
                  <c:v>17.3</c:v>
                </c:pt>
                <c:pt idx="225">
                  <c:v>17</c:v>
                </c:pt>
                <c:pt idx="226">
                  <c:v>17.7</c:v>
                </c:pt>
                <c:pt idx="227">
                  <c:v>18.100000000000001</c:v>
                </c:pt>
                <c:pt idx="228">
                  <c:v>17.2</c:v>
                </c:pt>
                <c:pt idx="229">
                  <c:v>17.7</c:v>
                </c:pt>
                <c:pt idx="230">
                  <c:v>17.7</c:v>
                </c:pt>
                <c:pt idx="231">
                  <c:v>17.899999999999999</c:v>
                </c:pt>
                <c:pt idx="232">
                  <c:v>18.399999999999999</c:v>
                </c:pt>
                <c:pt idx="233">
                  <c:v>18.100000000000001</c:v>
                </c:pt>
                <c:pt idx="234">
                  <c:v>19</c:v>
                </c:pt>
                <c:pt idx="235">
                  <c:v>18.600000000000001</c:v>
                </c:pt>
                <c:pt idx="236">
                  <c:v>19.5</c:v>
                </c:pt>
                <c:pt idx="237">
                  <c:v>19.100000000000001</c:v>
                </c:pt>
                <c:pt idx="238">
                  <c:v>21.3</c:v>
                </c:pt>
                <c:pt idx="239">
                  <c:v>22</c:v>
                </c:pt>
                <c:pt idx="240">
                  <c:v>22.2</c:v>
                </c:pt>
                <c:pt idx="241">
                  <c:v>24.4</c:v>
                </c:pt>
                <c:pt idx="242">
                  <c:v>24.7</c:v>
                </c:pt>
                <c:pt idx="243">
                  <c:v>26.5</c:v>
                </c:pt>
                <c:pt idx="244">
                  <c:v>27.1</c:v>
                </c:pt>
                <c:pt idx="245">
                  <c:v>28.7</c:v>
                </c:pt>
                <c:pt idx="246">
                  <c:v>31.6</c:v>
                </c:pt>
                <c:pt idx="247">
                  <c:v>32</c:v>
                </c:pt>
                <c:pt idx="248">
                  <c:v>34.4</c:v>
                </c:pt>
                <c:pt idx="249">
                  <c:v>36.4</c:v>
                </c:pt>
                <c:pt idx="250">
                  <c:v>38.200000000000003</c:v>
                </c:pt>
                <c:pt idx="251">
                  <c:v>38.299999999999997</c:v>
                </c:pt>
                <c:pt idx="252">
                  <c:v>40.1</c:v>
                </c:pt>
                <c:pt idx="253">
                  <c:v>42.8</c:v>
                </c:pt>
                <c:pt idx="254">
                  <c:v>44.7</c:v>
                </c:pt>
                <c:pt idx="255">
                  <c:v>46.3</c:v>
                </c:pt>
                <c:pt idx="256">
                  <c:v>47.2</c:v>
                </c:pt>
                <c:pt idx="257">
                  <c:v>48.3</c:v>
                </c:pt>
                <c:pt idx="258">
                  <c:v>48</c:v>
                </c:pt>
                <c:pt idx="259">
                  <c:v>48.3</c:v>
                </c:pt>
                <c:pt idx="260">
                  <c:v>48.9</c:v>
                </c:pt>
                <c:pt idx="261">
                  <c:v>47.4</c:v>
                </c:pt>
                <c:pt idx="262">
                  <c:v>48.7</c:v>
                </c:pt>
                <c:pt idx="263">
                  <c:v>48.2</c:v>
                </c:pt>
                <c:pt idx="264">
                  <c:v>47.5</c:v>
                </c:pt>
                <c:pt idx="265">
                  <c:v>47.5</c:v>
                </c:pt>
                <c:pt idx="266">
                  <c:v>46.9</c:v>
                </c:pt>
                <c:pt idx="267">
                  <c:v>46.7</c:v>
                </c:pt>
                <c:pt idx="268">
                  <c:v>46.7</c:v>
                </c:pt>
                <c:pt idx="269">
                  <c:v>47.2</c:v>
                </c:pt>
                <c:pt idx="270">
                  <c:v>46.3</c:v>
                </c:pt>
                <c:pt idx="271">
                  <c:v>46.5</c:v>
                </c:pt>
                <c:pt idx="272">
                  <c:v>46</c:v>
                </c:pt>
                <c:pt idx="273">
                  <c:v>46.7</c:v>
                </c:pt>
                <c:pt idx="274">
                  <c:v>46.3</c:v>
                </c:pt>
                <c:pt idx="275">
                  <c:v>46.3</c:v>
                </c:pt>
                <c:pt idx="276">
                  <c:v>46.6</c:v>
                </c:pt>
                <c:pt idx="277">
                  <c:v>48.6</c:v>
                </c:pt>
                <c:pt idx="278">
                  <c:v>46.9</c:v>
                </c:pt>
                <c:pt idx="279">
                  <c:v>47.2</c:v>
                </c:pt>
                <c:pt idx="280">
                  <c:v>48.3</c:v>
                </c:pt>
                <c:pt idx="281">
                  <c:v>46.5</c:v>
                </c:pt>
                <c:pt idx="282">
                  <c:v>48.4</c:v>
                </c:pt>
                <c:pt idx="283">
                  <c:v>48.6</c:v>
                </c:pt>
                <c:pt idx="284">
                  <c:v>48.4</c:v>
                </c:pt>
                <c:pt idx="285">
                  <c:v>47.9</c:v>
                </c:pt>
                <c:pt idx="286">
                  <c:v>48</c:v>
                </c:pt>
                <c:pt idx="287">
                  <c:v>48.8</c:v>
                </c:pt>
                <c:pt idx="288">
                  <c:v>48.8</c:v>
                </c:pt>
                <c:pt idx="289">
                  <c:v>48.3</c:v>
                </c:pt>
                <c:pt idx="290">
                  <c:v>49.3</c:v>
                </c:pt>
                <c:pt idx="291">
                  <c:v>47.7</c:v>
                </c:pt>
                <c:pt idx="292">
                  <c:v>47.4</c:v>
                </c:pt>
                <c:pt idx="293">
                  <c:v>46.6</c:v>
                </c:pt>
                <c:pt idx="294">
                  <c:v>45.9</c:v>
                </c:pt>
                <c:pt idx="295">
                  <c:v>44.2</c:v>
                </c:pt>
                <c:pt idx="296">
                  <c:v>45.1</c:v>
                </c:pt>
                <c:pt idx="297">
                  <c:v>43.5</c:v>
                </c:pt>
                <c:pt idx="298">
                  <c:v>43.2</c:v>
                </c:pt>
                <c:pt idx="299">
                  <c:v>41.6</c:v>
                </c:pt>
                <c:pt idx="300">
                  <c:v>41.6</c:v>
                </c:pt>
                <c:pt idx="301">
                  <c:v>38.299999999999997</c:v>
                </c:pt>
                <c:pt idx="302">
                  <c:v>39.200000000000003</c:v>
                </c:pt>
                <c:pt idx="303">
                  <c:v>38.9</c:v>
                </c:pt>
                <c:pt idx="304">
                  <c:v>38</c:v>
                </c:pt>
                <c:pt idx="305">
                  <c:v>36.9</c:v>
                </c:pt>
                <c:pt idx="306">
                  <c:v>35.9</c:v>
                </c:pt>
                <c:pt idx="307">
                  <c:v>36.4</c:v>
                </c:pt>
                <c:pt idx="308">
                  <c:v>35.6</c:v>
                </c:pt>
                <c:pt idx="309">
                  <c:v>32.700000000000003</c:v>
                </c:pt>
                <c:pt idx="310">
                  <c:v>33.6</c:v>
                </c:pt>
                <c:pt idx="311">
                  <c:v>33</c:v>
                </c:pt>
                <c:pt idx="312">
                  <c:v>32.1</c:v>
                </c:pt>
                <c:pt idx="313">
                  <c:v>31.1</c:v>
                </c:pt>
                <c:pt idx="314">
                  <c:v>30.9</c:v>
                </c:pt>
                <c:pt idx="315">
                  <c:v>29.6</c:v>
                </c:pt>
                <c:pt idx="316">
                  <c:v>30.1</c:v>
                </c:pt>
                <c:pt idx="317">
                  <c:v>27.9</c:v>
                </c:pt>
                <c:pt idx="318">
                  <c:v>29.4</c:v>
                </c:pt>
                <c:pt idx="319">
                  <c:v>29.1</c:v>
                </c:pt>
                <c:pt idx="320">
                  <c:v>28.6</c:v>
                </c:pt>
                <c:pt idx="321">
                  <c:v>27.1</c:v>
                </c:pt>
                <c:pt idx="322">
                  <c:v>27.9</c:v>
                </c:pt>
                <c:pt idx="323">
                  <c:v>27.1</c:v>
                </c:pt>
                <c:pt idx="324">
                  <c:v>28.1</c:v>
                </c:pt>
                <c:pt idx="325">
                  <c:v>28.4</c:v>
                </c:pt>
                <c:pt idx="326">
                  <c:v>26.8</c:v>
                </c:pt>
                <c:pt idx="327">
                  <c:v>28.1</c:v>
                </c:pt>
                <c:pt idx="328">
                  <c:v>31</c:v>
                </c:pt>
                <c:pt idx="329">
                  <c:v>31</c:v>
                </c:pt>
                <c:pt idx="330">
                  <c:v>31.7</c:v>
                </c:pt>
                <c:pt idx="331">
                  <c:v>32.5</c:v>
                </c:pt>
                <c:pt idx="332">
                  <c:v>30.5</c:v>
                </c:pt>
                <c:pt idx="333">
                  <c:v>27.3</c:v>
                </c:pt>
                <c:pt idx="334">
                  <c:v>24.9</c:v>
                </c:pt>
                <c:pt idx="335">
                  <c:v>24.4</c:v>
                </c:pt>
                <c:pt idx="336">
                  <c:v>25.1</c:v>
                </c:pt>
                <c:pt idx="337">
                  <c:v>26.9</c:v>
                </c:pt>
                <c:pt idx="338">
                  <c:v>28.8</c:v>
                </c:pt>
                <c:pt idx="339">
                  <c:v>28.8</c:v>
                </c:pt>
                <c:pt idx="340">
                  <c:v>27.8</c:v>
                </c:pt>
                <c:pt idx="341">
                  <c:v>29.2</c:v>
                </c:pt>
                <c:pt idx="342">
                  <c:v>29.8</c:v>
                </c:pt>
                <c:pt idx="343">
                  <c:v>29.6</c:v>
                </c:pt>
                <c:pt idx="344">
                  <c:v>30</c:v>
                </c:pt>
                <c:pt idx="345">
                  <c:v>30</c:v>
                </c:pt>
                <c:pt idx="346">
                  <c:v>32.1</c:v>
                </c:pt>
                <c:pt idx="347">
                  <c:v>31.7</c:v>
                </c:pt>
                <c:pt idx="348">
                  <c:v>32</c:v>
                </c:pt>
                <c:pt idx="349">
                  <c:v>33.9</c:v>
                </c:pt>
                <c:pt idx="350">
                  <c:v>32.5</c:v>
                </c:pt>
                <c:pt idx="351">
                  <c:v>33.299999999999997</c:v>
                </c:pt>
                <c:pt idx="352">
                  <c:v>33.700000000000003</c:v>
                </c:pt>
                <c:pt idx="353">
                  <c:v>33.700000000000003</c:v>
                </c:pt>
                <c:pt idx="354">
                  <c:v>34.4</c:v>
                </c:pt>
                <c:pt idx="355">
                  <c:v>33.700000000000003</c:v>
                </c:pt>
                <c:pt idx="356">
                  <c:v>33</c:v>
                </c:pt>
                <c:pt idx="357">
                  <c:v>34.200000000000003</c:v>
                </c:pt>
                <c:pt idx="358">
                  <c:v>33.5</c:v>
                </c:pt>
                <c:pt idx="359">
                  <c:v>32.700000000000003</c:v>
                </c:pt>
                <c:pt idx="360">
                  <c:v>33.799999999999997</c:v>
                </c:pt>
                <c:pt idx="361">
                  <c:v>32.700000000000003</c:v>
                </c:pt>
                <c:pt idx="362">
                  <c:v>31.1</c:v>
                </c:pt>
                <c:pt idx="363">
                  <c:v>32</c:v>
                </c:pt>
                <c:pt idx="364">
                  <c:v>32.4</c:v>
                </c:pt>
                <c:pt idx="365">
                  <c:v>31</c:v>
                </c:pt>
                <c:pt idx="366">
                  <c:v>31.5</c:v>
                </c:pt>
                <c:pt idx="367">
                  <c:v>29.4</c:v>
                </c:pt>
                <c:pt idx="368">
                  <c:v>29.7</c:v>
                </c:pt>
                <c:pt idx="369">
                  <c:v>28.6</c:v>
                </c:pt>
                <c:pt idx="370">
                  <c:v>28.5</c:v>
                </c:pt>
                <c:pt idx="371">
                  <c:v>27.2</c:v>
                </c:pt>
                <c:pt idx="372">
                  <c:v>26.7</c:v>
                </c:pt>
                <c:pt idx="373">
                  <c:v>25.5</c:v>
                </c:pt>
                <c:pt idx="374">
                  <c:v>24.8</c:v>
                </c:pt>
                <c:pt idx="375">
                  <c:v>25.6</c:v>
                </c:pt>
                <c:pt idx="376">
                  <c:v>24.1</c:v>
                </c:pt>
                <c:pt idx="377">
                  <c:v>24.4</c:v>
                </c:pt>
                <c:pt idx="378">
                  <c:v>23</c:v>
                </c:pt>
                <c:pt idx="379">
                  <c:v>23</c:v>
                </c:pt>
                <c:pt idx="380">
                  <c:v>22.6</c:v>
                </c:pt>
                <c:pt idx="381">
                  <c:v>21.5</c:v>
                </c:pt>
                <c:pt idx="382">
                  <c:v>21.7</c:v>
                </c:pt>
                <c:pt idx="383">
                  <c:v>20.9</c:v>
                </c:pt>
                <c:pt idx="384">
                  <c:v>21.4</c:v>
                </c:pt>
                <c:pt idx="385">
                  <c:v>21</c:v>
                </c:pt>
                <c:pt idx="386">
                  <c:v>20.9</c:v>
                </c:pt>
                <c:pt idx="387">
                  <c:v>21.5</c:v>
                </c:pt>
                <c:pt idx="388">
                  <c:v>20.6</c:v>
                </c:pt>
                <c:pt idx="389">
                  <c:v>19.5</c:v>
                </c:pt>
                <c:pt idx="390">
                  <c:v>21.2</c:v>
                </c:pt>
                <c:pt idx="391">
                  <c:v>21.1</c:v>
                </c:pt>
                <c:pt idx="392">
                  <c:v>21.6</c:v>
                </c:pt>
                <c:pt idx="393">
                  <c:v>21.5</c:v>
                </c:pt>
                <c:pt idx="394">
                  <c:v>20.5</c:v>
                </c:pt>
                <c:pt idx="395">
                  <c:v>21.3</c:v>
                </c:pt>
                <c:pt idx="396">
                  <c:v>20</c:v>
                </c:pt>
                <c:pt idx="397">
                  <c:v>20.9</c:v>
                </c:pt>
                <c:pt idx="398">
                  <c:v>21.5</c:v>
                </c:pt>
                <c:pt idx="399">
                  <c:v>21.7</c:v>
                </c:pt>
                <c:pt idx="400">
                  <c:v>22.3</c:v>
                </c:pt>
                <c:pt idx="401">
                  <c:v>21.5</c:v>
                </c:pt>
                <c:pt idx="402">
                  <c:v>21.3</c:v>
                </c:pt>
                <c:pt idx="403">
                  <c:v>21.7</c:v>
                </c:pt>
                <c:pt idx="404">
                  <c:v>21.5</c:v>
                </c:pt>
                <c:pt idx="405">
                  <c:v>22.3</c:v>
                </c:pt>
                <c:pt idx="406">
                  <c:v>22.3</c:v>
                </c:pt>
                <c:pt idx="407">
                  <c:v>22.5</c:v>
                </c:pt>
                <c:pt idx="408">
                  <c:v>21.9</c:v>
                </c:pt>
                <c:pt idx="409">
                  <c:v>22.3</c:v>
                </c:pt>
                <c:pt idx="410">
                  <c:v>23.8</c:v>
                </c:pt>
                <c:pt idx="411">
                  <c:v>23.9</c:v>
                </c:pt>
                <c:pt idx="412">
                  <c:v>24.6</c:v>
                </c:pt>
                <c:pt idx="413">
                  <c:v>25.3</c:v>
                </c:pt>
                <c:pt idx="414">
                  <c:v>27</c:v>
                </c:pt>
                <c:pt idx="415">
                  <c:v>26.4</c:v>
                </c:pt>
                <c:pt idx="416">
                  <c:v>27.2</c:v>
                </c:pt>
                <c:pt idx="417">
                  <c:v>27.3</c:v>
                </c:pt>
                <c:pt idx="418">
                  <c:v>29.4</c:v>
                </c:pt>
                <c:pt idx="419">
                  <c:v>30.7</c:v>
                </c:pt>
                <c:pt idx="420">
                  <c:v>31.1</c:v>
                </c:pt>
                <c:pt idx="421">
                  <c:v>34.1</c:v>
                </c:pt>
                <c:pt idx="422">
                  <c:v>35</c:v>
                </c:pt>
                <c:pt idx="423">
                  <c:v>37</c:v>
                </c:pt>
                <c:pt idx="424">
                  <c:v>36.299999999999997</c:v>
                </c:pt>
                <c:pt idx="425">
                  <c:v>40.200000000000003</c:v>
                </c:pt>
                <c:pt idx="426">
                  <c:v>42.1</c:v>
                </c:pt>
                <c:pt idx="427">
                  <c:v>43.3</c:v>
                </c:pt>
                <c:pt idx="428">
                  <c:v>44.5</c:v>
                </c:pt>
                <c:pt idx="429">
                  <c:v>46.5</c:v>
                </c:pt>
                <c:pt idx="430">
                  <c:v>47.3</c:v>
                </c:pt>
                <c:pt idx="431">
                  <c:v>47.4</c:v>
                </c:pt>
                <c:pt idx="432">
                  <c:v>50.1</c:v>
                </c:pt>
                <c:pt idx="433">
                  <c:v>51</c:v>
                </c:pt>
                <c:pt idx="434">
                  <c:v>51.7</c:v>
                </c:pt>
                <c:pt idx="435">
                  <c:v>52.2</c:v>
                </c:pt>
                <c:pt idx="436">
                  <c:v>53</c:v>
                </c:pt>
                <c:pt idx="437">
                  <c:v>54</c:v>
                </c:pt>
                <c:pt idx="438">
                  <c:v>55.3</c:v>
                </c:pt>
                <c:pt idx="439">
                  <c:v>55</c:v>
                </c:pt>
                <c:pt idx="440">
                  <c:v>57.2</c:v>
                </c:pt>
                <c:pt idx="441">
                  <c:v>56.7</c:v>
                </c:pt>
                <c:pt idx="442">
                  <c:v>57.9</c:v>
                </c:pt>
                <c:pt idx="443">
                  <c:v>58.8</c:v>
                </c:pt>
                <c:pt idx="444">
                  <c:v>58.8</c:v>
                </c:pt>
                <c:pt idx="445">
                  <c:v>59.3</c:v>
                </c:pt>
                <c:pt idx="446">
                  <c:v>59.6</c:v>
                </c:pt>
                <c:pt idx="447">
                  <c:v>60.8</c:v>
                </c:pt>
                <c:pt idx="448">
                  <c:v>60.7</c:v>
                </c:pt>
                <c:pt idx="449">
                  <c:v>59.6</c:v>
                </c:pt>
                <c:pt idx="450">
                  <c:v>60.7</c:v>
                </c:pt>
                <c:pt idx="451">
                  <c:v>59.5</c:v>
                </c:pt>
                <c:pt idx="452">
                  <c:v>59.8</c:v>
                </c:pt>
                <c:pt idx="453">
                  <c:v>61</c:v>
                </c:pt>
                <c:pt idx="454">
                  <c:v>58.8</c:v>
                </c:pt>
                <c:pt idx="455">
                  <c:v>58.7</c:v>
                </c:pt>
                <c:pt idx="456">
                  <c:v>57.3</c:v>
                </c:pt>
                <c:pt idx="457">
                  <c:v>58.6</c:v>
                </c:pt>
                <c:pt idx="458">
                  <c:v>55.7</c:v>
                </c:pt>
                <c:pt idx="459">
                  <c:v>55.7</c:v>
                </c:pt>
                <c:pt idx="460">
                  <c:v>54.8</c:v>
                </c:pt>
                <c:pt idx="461">
                  <c:v>53.3</c:v>
                </c:pt>
                <c:pt idx="462">
                  <c:v>53.8</c:v>
                </c:pt>
                <c:pt idx="463">
                  <c:v>52.4</c:v>
                </c:pt>
                <c:pt idx="464">
                  <c:v>50.5</c:v>
                </c:pt>
                <c:pt idx="465">
                  <c:v>50.1</c:v>
                </c:pt>
                <c:pt idx="466">
                  <c:v>49.8</c:v>
                </c:pt>
                <c:pt idx="467">
                  <c:v>50</c:v>
                </c:pt>
                <c:pt idx="468">
                  <c:v>48.6</c:v>
                </c:pt>
                <c:pt idx="469">
                  <c:v>48.4</c:v>
                </c:pt>
                <c:pt idx="470">
                  <c:v>47.6</c:v>
                </c:pt>
                <c:pt idx="471">
                  <c:v>48.1</c:v>
                </c:pt>
                <c:pt idx="472">
                  <c:v>47.7</c:v>
                </c:pt>
                <c:pt idx="473">
                  <c:v>48.5</c:v>
                </c:pt>
                <c:pt idx="474">
                  <c:v>48.1</c:v>
                </c:pt>
                <c:pt idx="475">
                  <c:v>47.9</c:v>
                </c:pt>
                <c:pt idx="476">
                  <c:v>49.1</c:v>
                </c:pt>
                <c:pt idx="477">
                  <c:v>47.2</c:v>
                </c:pt>
                <c:pt idx="478">
                  <c:v>48.2</c:v>
                </c:pt>
                <c:pt idx="479">
                  <c:v>47.6</c:v>
                </c:pt>
                <c:pt idx="480">
                  <c:v>48.1</c:v>
                </c:pt>
                <c:pt idx="481">
                  <c:v>48.3</c:v>
                </c:pt>
                <c:pt idx="482">
                  <c:v>49.2</c:v>
                </c:pt>
                <c:pt idx="483">
                  <c:v>50.1</c:v>
                </c:pt>
                <c:pt idx="484">
                  <c:v>49.4</c:v>
                </c:pt>
                <c:pt idx="485">
                  <c:v>49.4</c:v>
                </c:pt>
                <c:pt idx="486">
                  <c:v>49.6</c:v>
                </c:pt>
                <c:pt idx="487">
                  <c:v>50</c:v>
                </c:pt>
                <c:pt idx="488">
                  <c:v>50</c:v>
                </c:pt>
                <c:pt idx="489">
                  <c:v>50.7</c:v>
                </c:pt>
                <c:pt idx="490">
                  <c:v>50.5</c:v>
                </c:pt>
                <c:pt idx="491">
                  <c:v>50.8</c:v>
                </c:pt>
                <c:pt idx="492">
                  <c:v>51</c:v>
                </c:pt>
                <c:pt idx="493">
                  <c:v>51.3</c:v>
                </c:pt>
                <c:pt idx="494">
                  <c:v>50.7</c:v>
                </c:pt>
                <c:pt idx="495">
                  <c:v>53.2</c:v>
                </c:pt>
                <c:pt idx="496">
                  <c:v>51.4</c:v>
                </c:pt>
                <c:pt idx="497">
                  <c:v>52.4</c:v>
                </c:pt>
                <c:pt idx="498">
                  <c:v>52.2</c:v>
                </c:pt>
                <c:pt idx="499">
                  <c:v>52.7</c:v>
                </c:pt>
                <c:pt idx="500">
                  <c:v>54.1</c:v>
                </c:pt>
                <c:pt idx="501">
                  <c:v>53.7</c:v>
                </c:pt>
                <c:pt idx="502">
                  <c:v>53.5</c:v>
                </c:pt>
                <c:pt idx="503">
                  <c:v>53.3</c:v>
                </c:pt>
                <c:pt idx="504">
                  <c:v>54</c:v>
                </c:pt>
                <c:pt idx="505">
                  <c:v>53.7</c:v>
                </c:pt>
                <c:pt idx="506">
                  <c:v>53.6</c:v>
                </c:pt>
                <c:pt idx="507">
                  <c:v>54.1</c:v>
                </c:pt>
                <c:pt idx="508">
                  <c:v>54.5</c:v>
                </c:pt>
                <c:pt idx="509">
                  <c:v>54.4</c:v>
                </c:pt>
                <c:pt idx="510">
                  <c:v>53.5</c:v>
                </c:pt>
                <c:pt idx="511">
                  <c:v>53.4</c:v>
                </c:pt>
                <c:pt idx="512">
                  <c:v>53.8</c:v>
                </c:pt>
                <c:pt idx="513">
                  <c:v>52.6</c:v>
                </c:pt>
                <c:pt idx="514">
                  <c:v>53.5</c:v>
                </c:pt>
                <c:pt idx="515">
                  <c:v>54</c:v>
                </c:pt>
                <c:pt idx="516">
                  <c:v>54.4</c:v>
                </c:pt>
                <c:pt idx="517">
                  <c:v>53.4</c:v>
                </c:pt>
                <c:pt idx="518">
                  <c:v>52.9</c:v>
                </c:pt>
                <c:pt idx="519">
                  <c:v>53.8</c:v>
                </c:pt>
                <c:pt idx="520">
                  <c:v>52.6</c:v>
                </c:pt>
                <c:pt idx="521">
                  <c:v>52.6</c:v>
                </c:pt>
                <c:pt idx="522">
                  <c:v>53.8</c:v>
                </c:pt>
                <c:pt idx="523">
                  <c:v>52.6</c:v>
                </c:pt>
                <c:pt idx="524">
                  <c:v>52.4</c:v>
                </c:pt>
                <c:pt idx="525">
                  <c:v>53.6</c:v>
                </c:pt>
                <c:pt idx="526">
                  <c:v>53.6</c:v>
                </c:pt>
                <c:pt idx="527">
                  <c:v>52.5</c:v>
                </c:pt>
                <c:pt idx="528">
                  <c:v>53.9</c:v>
                </c:pt>
                <c:pt idx="529">
                  <c:v>54.7</c:v>
                </c:pt>
                <c:pt idx="530">
                  <c:v>57.3</c:v>
                </c:pt>
                <c:pt idx="531">
                  <c:v>58.7</c:v>
                </c:pt>
                <c:pt idx="532">
                  <c:v>57.2</c:v>
                </c:pt>
                <c:pt idx="533">
                  <c:v>54.7</c:v>
                </c:pt>
                <c:pt idx="534">
                  <c:v>52.5</c:v>
                </c:pt>
                <c:pt idx="535">
                  <c:v>52.9</c:v>
                </c:pt>
                <c:pt idx="536">
                  <c:v>53.1</c:v>
                </c:pt>
                <c:pt idx="537">
                  <c:v>54</c:v>
                </c:pt>
                <c:pt idx="538">
                  <c:v>55</c:v>
                </c:pt>
                <c:pt idx="539">
                  <c:v>55.1</c:v>
                </c:pt>
                <c:pt idx="540">
                  <c:v>55.5</c:v>
                </c:pt>
                <c:pt idx="541">
                  <c:v>54.8</c:v>
                </c:pt>
                <c:pt idx="542">
                  <c:v>55.9</c:v>
                </c:pt>
                <c:pt idx="543">
                  <c:v>56.6</c:v>
                </c:pt>
                <c:pt idx="544">
                  <c:v>58</c:v>
                </c:pt>
                <c:pt idx="545">
                  <c:v>55.7</c:v>
                </c:pt>
                <c:pt idx="546">
                  <c:v>55.5</c:v>
                </c:pt>
                <c:pt idx="547">
                  <c:v>56.2</c:v>
                </c:pt>
                <c:pt idx="548">
                  <c:v>57.1</c:v>
                </c:pt>
                <c:pt idx="549">
                  <c:v>55.3</c:v>
                </c:pt>
                <c:pt idx="550">
                  <c:v>56.2</c:v>
                </c:pt>
                <c:pt idx="551">
                  <c:v>56</c:v>
                </c:pt>
                <c:pt idx="552">
                  <c:v>56</c:v>
                </c:pt>
                <c:pt idx="553">
                  <c:v>55.1</c:v>
                </c:pt>
                <c:pt idx="554">
                  <c:v>54.7</c:v>
                </c:pt>
                <c:pt idx="555">
                  <c:v>55.1</c:v>
                </c:pt>
                <c:pt idx="556">
                  <c:v>55.7</c:v>
                </c:pt>
                <c:pt idx="557">
                  <c:v>54.5</c:v>
                </c:pt>
                <c:pt idx="558">
                  <c:v>54</c:v>
                </c:pt>
                <c:pt idx="559">
                  <c:v>54.3</c:v>
                </c:pt>
                <c:pt idx="560">
                  <c:v>53.9</c:v>
                </c:pt>
                <c:pt idx="561">
                  <c:v>54.1</c:v>
                </c:pt>
                <c:pt idx="562">
                  <c:v>54.9</c:v>
                </c:pt>
                <c:pt idx="563">
                  <c:v>53.6</c:v>
                </c:pt>
                <c:pt idx="564">
                  <c:v>52.1</c:v>
                </c:pt>
                <c:pt idx="565">
                  <c:v>54.6</c:v>
                </c:pt>
                <c:pt idx="566">
                  <c:v>53.7</c:v>
                </c:pt>
                <c:pt idx="567">
                  <c:v>54.2</c:v>
                </c:pt>
                <c:pt idx="568">
                  <c:v>54.8</c:v>
                </c:pt>
                <c:pt idx="569">
                  <c:v>54.5</c:v>
                </c:pt>
                <c:pt idx="570">
                  <c:v>55.6</c:v>
                </c:pt>
                <c:pt idx="571">
                  <c:v>55.8</c:v>
                </c:pt>
                <c:pt idx="572">
                  <c:v>55.3</c:v>
                </c:pt>
                <c:pt idx="573">
                  <c:v>55.5</c:v>
                </c:pt>
                <c:pt idx="574">
                  <c:v>56.4</c:v>
                </c:pt>
                <c:pt idx="575">
                  <c:v>58</c:v>
                </c:pt>
                <c:pt idx="576">
                  <c:v>55.9</c:v>
                </c:pt>
                <c:pt idx="577">
                  <c:v>58.1</c:v>
                </c:pt>
                <c:pt idx="578">
                  <c:v>58.7</c:v>
                </c:pt>
                <c:pt idx="579">
                  <c:v>58.9</c:v>
                </c:pt>
                <c:pt idx="580">
                  <c:v>59.2</c:v>
                </c:pt>
                <c:pt idx="581">
                  <c:v>58.5</c:v>
                </c:pt>
                <c:pt idx="582">
                  <c:v>59.6</c:v>
                </c:pt>
                <c:pt idx="583">
                  <c:v>60.1</c:v>
                </c:pt>
                <c:pt idx="584">
                  <c:v>60.6</c:v>
                </c:pt>
                <c:pt idx="585">
                  <c:v>60.6</c:v>
                </c:pt>
                <c:pt idx="586">
                  <c:v>59.5</c:v>
                </c:pt>
                <c:pt idx="587">
                  <c:v>58.8</c:v>
                </c:pt>
                <c:pt idx="588">
                  <c:v>59.9</c:v>
                </c:pt>
                <c:pt idx="589">
                  <c:v>59.5</c:v>
                </c:pt>
                <c:pt idx="590">
                  <c:v>60.5</c:v>
                </c:pt>
                <c:pt idx="591">
                  <c:v>57.6</c:v>
                </c:pt>
                <c:pt idx="592">
                  <c:v>59.2</c:v>
                </c:pt>
                <c:pt idx="593">
                  <c:v>57.7</c:v>
                </c:pt>
                <c:pt idx="594">
                  <c:v>58.3</c:v>
                </c:pt>
                <c:pt idx="595">
                  <c:v>57.2</c:v>
                </c:pt>
                <c:pt idx="596">
                  <c:v>57.4</c:v>
                </c:pt>
                <c:pt idx="597">
                  <c:v>56.7</c:v>
                </c:pt>
                <c:pt idx="598">
                  <c:v>57.2</c:v>
                </c:pt>
                <c:pt idx="599">
                  <c:v>56.5</c:v>
                </c:pt>
                <c:pt idx="600">
                  <c:v>56.6</c:v>
                </c:pt>
                <c:pt idx="601">
                  <c:v>56.6</c:v>
                </c:pt>
                <c:pt idx="602">
                  <c:v>56.5</c:v>
                </c:pt>
                <c:pt idx="603">
                  <c:v>56.6</c:v>
                </c:pt>
                <c:pt idx="604">
                  <c:v>56.2</c:v>
                </c:pt>
                <c:pt idx="605">
                  <c:v>57.2</c:v>
                </c:pt>
                <c:pt idx="606">
                  <c:v>57.8</c:v>
                </c:pt>
                <c:pt idx="607">
                  <c:v>57.3</c:v>
                </c:pt>
                <c:pt idx="608">
                  <c:v>57.3</c:v>
                </c:pt>
                <c:pt idx="609">
                  <c:v>57.8</c:v>
                </c:pt>
                <c:pt idx="610">
                  <c:v>60.5</c:v>
                </c:pt>
                <c:pt idx="611">
                  <c:v>58.9</c:v>
                </c:pt>
                <c:pt idx="612">
                  <c:v>58.7</c:v>
                </c:pt>
                <c:pt idx="613">
                  <c:v>59.6</c:v>
                </c:pt>
                <c:pt idx="614">
                  <c:v>60.5</c:v>
                </c:pt>
                <c:pt idx="615">
                  <c:v>60.6</c:v>
                </c:pt>
                <c:pt idx="616">
                  <c:v>61.6</c:v>
                </c:pt>
                <c:pt idx="617">
                  <c:v>62.3</c:v>
                </c:pt>
                <c:pt idx="618">
                  <c:v>62.5</c:v>
                </c:pt>
                <c:pt idx="619">
                  <c:v>63.9</c:v>
                </c:pt>
                <c:pt idx="620">
                  <c:v>63.2</c:v>
                </c:pt>
                <c:pt idx="621">
                  <c:v>65.900000000000006</c:v>
                </c:pt>
                <c:pt idx="622">
                  <c:v>65.2</c:v>
                </c:pt>
                <c:pt idx="623">
                  <c:v>66.2</c:v>
                </c:pt>
                <c:pt idx="624">
                  <c:v>66.400000000000006</c:v>
                </c:pt>
                <c:pt idx="625">
                  <c:v>67.8</c:v>
                </c:pt>
                <c:pt idx="626">
                  <c:v>70.2</c:v>
                </c:pt>
                <c:pt idx="627">
                  <c:v>69.400000000000006</c:v>
                </c:pt>
                <c:pt idx="628">
                  <c:v>67.900000000000006</c:v>
                </c:pt>
                <c:pt idx="629">
                  <c:v>69.400000000000006</c:v>
                </c:pt>
                <c:pt idx="630">
                  <c:v>69.900000000000006</c:v>
                </c:pt>
                <c:pt idx="631">
                  <c:v>70.5</c:v>
                </c:pt>
                <c:pt idx="632">
                  <c:v>70.400000000000006</c:v>
                </c:pt>
                <c:pt idx="633">
                  <c:v>69.900000000000006</c:v>
                </c:pt>
                <c:pt idx="634">
                  <c:v>71.099999999999994</c:v>
                </c:pt>
                <c:pt idx="635">
                  <c:v>70.400000000000006</c:v>
                </c:pt>
                <c:pt idx="636">
                  <c:v>70.900000000000006</c:v>
                </c:pt>
                <c:pt idx="637">
                  <c:v>72.3</c:v>
                </c:pt>
                <c:pt idx="638">
                  <c:v>71.7</c:v>
                </c:pt>
                <c:pt idx="639">
                  <c:v>71.099999999999994</c:v>
                </c:pt>
                <c:pt idx="640">
                  <c:v>71.3</c:v>
                </c:pt>
                <c:pt idx="641">
                  <c:v>71.3</c:v>
                </c:pt>
                <c:pt idx="642">
                  <c:v>70.400000000000006</c:v>
                </c:pt>
                <c:pt idx="643">
                  <c:v>70.599999999999994</c:v>
                </c:pt>
                <c:pt idx="644">
                  <c:v>71.3</c:v>
                </c:pt>
                <c:pt idx="645">
                  <c:v>70.5</c:v>
                </c:pt>
                <c:pt idx="646">
                  <c:v>69.8</c:v>
                </c:pt>
                <c:pt idx="647">
                  <c:v>69.5</c:v>
                </c:pt>
                <c:pt idx="648">
                  <c:v>68.7</c:v>
                </c:pt>
                <c:pt idx="649">
                  <c:v>68.599999999999994</c:v>
                </c:pt>
                <c:pt idx="650">
                  <c:v>70.2</c:v>
                </c:pt>
                <c:pt idx="651">
                  <c:v>68.400000000000006</c:v>
                </c:pt>
                <c:pt idx="652">
                  <c:v>69</c:v>
                </c:pt>
                <c:pt idx="653">
                  <c:v>67.7</c:v>
                </c:pt>
                <c:pt idx="654">
                  <c:v>68.7</c:v>
                </c:pt>
                <c:pt idx="655">
                  <c:v>68.400000000000006</c:v>
                </c:pt>
                <c:pt idx="656">
                  <c:v>67.7</c:v>
                </c:pt>
                <c:pt idx="657">
                  <c:v>67.8</c:v>
                </c:pt>
                <c:pt idx="658">
                  <c:v>66.5</c:v>
                </c:pt>
                <c:pt idx="659">
                  <c:v>66.7</c:v>
                </c:pt>
                <c:pt idx="660">
                  <c:v>66.7</c:v>
                </c:pt>
                <c:pt idx="661">
                  <c:v>66.900000000000006</c:v>
                </c:pt>
                <c:pt idx="662">
                  <c:v>65</c:v>
                </c:pt>
                <c:pt idx="663">
                  <c:v>65.5</c:v>
                </c:pt>
                <c:pt idx="664">
                  <c:v>64.2</c:v>
                </c:pt>
                <c:pt idx="665">
                  <c:v>64.099999999999994</c:v>
                </c:pt>
                <c:pt idx="666">
                  <c:v>63.8</c:v>
                </c:pt>
                <c:pt idx="667">
                  <c:v>63.9</c:v>
                </c:pt>
                <c:pt idx="668">
                  <c:v>64</c:v>
                </c:pt>
                <c:pt idx="669">
                  <c:v>62.9</c:v>
                </c:pt>
                <c:pt idx="670">
                  <c:v>63.6</c:v>
                </c:pt>
                <c:pt idx="671">
                  <c:v>62.6</c:v>
                </c:pt>
                <c:pt idx="672">
                  <c:v>62.8</c:v>
                </c:pt>
                <c:pt idx="673">
                  <c:v>62.9</c:v>
                </c:pt>
                <c:pt idx="674">
                  <c:v>61.9</c:v>
                </c:pt>
                <c:pt idx="675">
                  <c:v>61.8</c:v>
                </c:pt>
                <c:pt idx="676">
                  <c:v>61.2</c:v>
                </c:pt>
                <c:pt idx="677">
                  <c:v>61.7</c:v>
                </c:pt>
                <c:pt idx="678">
                  <c:v>61.5</c:v>
                </c:pt>
                <c:pt idx="679">
                  <c:v>60.5</c:v>
                </c:pt>
                <c:pt idx="680">
                  <c:v>59.9</c:v>
                </c:pt>
                <c:pt idx="681">
                  <c:v>59.2</c:v>
                </c:pt>
                <c:pt idx="682">
                  <c:v>58.2</c:v>
                </c:pt>
                <c:pt idx="683">
                  <c:v>58.7</c:v>
                </c:pt>
                <c:pt idx="684">
                  <c:v>57.5</c:v>
                </c:pt>
                <c:pt idx="685">
                  <c:v>57.9</c:v>
                </c:pt>
                <c:pt idx="686">
                  <c:v>56.8</c:v>
                </c:pt>
                <c:pt idx="687">
                  <c:v>56.3</c:v>
                </c:pt>
                <c:pt idx="688">
                  <c:v>55.7</c:v>
                </c:pt>
                <c:pt idx="689">
                  <c:v>55</c:v>
                </c:pt>
                <c:pt idx="690">
                  <c:v>53.2</c:v>
                </c:pt>
                <c:pt idx="691">
                  <c:v>54</c:v>
                </c:pt>
                <c:pt idx="692">
                  <c:v>54.3</c:v>
                </c:pt>
                <c:pt idx="693">
                  <c:v>53</c:v>
                </c:pt>
                <c:pt idx="694">
                  <c:v>54</c:v>
                </c:pt>
                <c:pt idx="695">
                  <c:v>54.8</c:v>
                </c:pt>
                <c:pt idx="696">
                  <c:v>52.2</c:v>
                </c:pt>
                <c:pt idx="697">
                  <c:v>52.5</c:v>
                </c:pt>
                <c:pt idx="698">
                  <c:v>52.7</c:v>
                </c:pt>
                <c:pt idx="699">
                  <c:v>52.5</c:v>
                </c:pt>
                <c:pt idx="700">
                  <c:v>51.7</c:v>
                </c:pt>
                <c:pt idx="701">
                  <c:v>51.4</c:v>
                </c:pt>
                <c:pt idx="702">
                  <c:v>51.5</c:v>
                </c:pt>
                <c:pt idx="703">
                  <c:v>50.4</c:v>
                </c:pt>
                <c:pt idx="704">
                  <c:v>50.7</c:v>
                </c:pt>
                <c:pt idx="705">
                  <c:v>50.8</c:v>
                </c:pt>
                <c:pt idx="706">
                  <c:v>50.2</c:v>
                </c:pt>
                <c:pt idx="707">
                  <c:v>49.5</c:v>
                </c:pt>
                <c:pt idx="708">
                  <c:v>49.4</c:v>
                </c:pt>
                <c:pt idx="709">
                  <c:v>49.6</c:v>
                </c:pt>
                <c:pt idx="710">
                  <c:v>48.8</c:v>
                </c:pt>
                <c:pt idx="711">
                  <c:v>47.3</c:v>
                </c:pt>
                <c:pt idx="712">
                  <c:v>46.9</c:v>
                </c:pt>
                <c:pt idx="713">
                  <c:v>46.7</c:v>
                </c:pt>
                <c:pt idx="714">
                  <c:v>46.6</c:v>
                </c:pt>
                <c:pt idx="715">
                  <c:v>45.8</c:v>
                </c:pt>
                <c:pt idx="716">
                  <c:v>45.9</c:v>
                </c:pt>
                <c:pt idx="717">
                  <c:v>45.2</c:v>
                </c:pt>
                <c:pt idx="718">
                  <c:v>45.7</c:v>
                </c:pt>
                <c:pt idx="719">
                  <c:v>44.5</c:v>
                </c:pt>
                <c:pt idx="720">
                  <c:v>43.9</c:v>
                </c:pt>
                <c:pt idx="721">
                  <c:v>44.2</c:v>
                </c:pt>
                <c:pt idx="722">
                  <c:v>43.2</c:v>
                </c:pt>
                <c:pt idx="723">
                  <c:v>43</c:v>
                </c:pt>
                <c:pt idx="724">
                  <c:v>43.5</c:v>
                </c:pt>
                <c:pt idx="725">
                  <c:v>43.4</c:v>
                </c:pt>
                <c:pt idx="726">
                  <c:v>43.2</c:v>
                </c:pt>
                <c:pt idx="727">
                  <c:v>43.6</c:v>
                </c:pt>
                <c:pt idx="728">
                  <c:v>42</c:v>
                </c:pt>
                <c:pt idx="729">
                  <c:v>43.1</c:v>
                </c:pt>
                <c:pt idx="730">
                  <c:v>44.5</c:v>
                </c:pt>
                <c:pt idx="731">
                  <c:v>44.4</c:v>
                </c:pt>
                <c:pt idx="732">
                  <c:v>45.5</c:v>
                </c:pt>
                <c:pt idx="733">
                  <c:v>44.4</c:v>
                </c:pt>
                <c:pt idx="734">
                  <c:v>43</c:v>
                </c:pt>
                <c:pt idx="735">
                  <c:v>40.799999999999997</c:v>
                </c:pt>
                <c:pt idx="736">
                  <c:v>41.1</c:v>
                </c:pt>
                <c:pt idx="737">
                  <c:v>41.4</c:v>
                </c:pt>
                <c:pt idx="738">
                  <c:v>42.9</c:v>
                </c:pt>
                <c:pt idx="739">
                  <c:v>42.4</c:v>
                </c:pt>
                <c:pt idx="740">
                  <c:v>42.7</c:v>
                </c:pt>
                <c:pt idx="741">
                  <c:v>41.6</c:v>
                </c:pt>
                <c:pt idx="742">
                  <c:v>42</c:v>
                </c:pt>
                <c:pt idx="743">
                  <c:v>41.5</c:v>
                </c:pt>
                <c:pt idx="744">
                  <c:v>41.5</c:v>
                </c:pt>
                <c:pt idx="745">
                  <c:v>39.9</c:v>
                </c:pt>
                <c:pt idx="746">
                  <c:v>40.200000000000003</c:v>
                </c:pt>
                <c:pt idx="747">
                  <c:v>39</c:v>
                </c:pt>
                <c:pt idx="748">
                  <c:v>36</c:v>
                </c:pt>
                <c:pt idx="749">
                  <c:v>38</c:v>
                </c:pt>
                <c:pt idx="750">
                  <c:v>37.5</c:v>
                </c:pt>
                <c:pt idx="751">
                  <c:v>36.799999999999997</c:v>
                </c:pt>
                <c:pt idx="752">
                  <c:v>35.700000000000003</c:v>
                </c:pt>
                <c:pt idx="753">
                  <c:v>35.200000000000003</c:v>
                </c:pt>
                <c:pt idx="754">
                  <c:v>34</c:v>
                </c:pt>
                <c:pt idx="755">
                  <c:v>35</c:v>
                </c:pt>
                <c:pt idx="756">
                  <c:v>33.5</c:v>
                </c:pt>
                <c:pt idx="757">
                  <c:v>32.700000000000003</c:v>
                </c:pt>
                <c:pt idx="758">
                  <c:v>31.6</c:v>
                </c:pt>
                <c:pt idx="759">
                  <c:v>31.1</c:v>
                </c:pt>
                <c:pt idx="760">
                  <c:v>30.8</c:v>
                </c:pt>
                <c:pt idx="761">
                  <c:v>30.3</c:v>
                </c:pt>
                <c:pt idx="762">
                  <c:v>30.1</c:v>
                </c:pt>
                <c:pt idx="763">
                  <c:v>28.7</c:v>
                </c:pt>
                <c:pt idx="764">
                  <c:v>27.9</c:v>
                </c:pt>
                <c:pt idx="765">
                  <c:v>28.4</c:v>
                </c:pt>
                <c:pt idx="766">
                  <c:v>28.4</c:v>
                </c:pt>
                <c:pt idx="767">
                  <c:v>27.5</c:v>
                </c:pt>
                <c:pt idx="768">
                  <c:v>26.1</c:v>
                </c:pt>
                <c:pt idx="769">
                  <c:v>27.4</c:v>
                </c:pt>
                <c:pt idx="770">
                  <c:v>27</c:v>
                </c:pt>
                <c:pt idx="771">
                  <c:v>26</c:v>
                </c:pt>
                <c:pt idx="772">
                  <c:v>27.1</c:v>
                </c:pt>
                <c:pt idx="773">
                  <c:v>26</c:v>
                </c:pt>
                <c:pt idx="774">
                  <c:v>25.5</c:v>
                </c:pt>
                <c:pt idx="775">
                  <c:v>25.3</c:v>
                </c:pt>
                <c:pt idx="776">
                  <c:v>25.4</c:v>
                </c:pt>
                <c:pt idx="777">
                  <c:v>24.8</c:v>
                </c:pt>
                <c:pt idx="778">
                  <c:v>23.9</c:v>
                </c:pt>
                <c:pt idx="779">
                  <c:v>24.6</c:v>
                </c:pt>
                <c:pt idx="780">
                  <c:v>24.6</c:v>
                </c:pt>
                <c:pt idx="781">
                  <c:v>24.4</c:v>
                </c:pt>
                <c:pt idx="782">
                  <c:v>24</c:v>
                </c:pt>
                <c:pt idx="783">
                  <c:v>23.5</c:v>
                </c:pt>
                <c:pt idx="784">
                  <c:v>21</c:v>
                </c:pt>
                <c:pt idx="785">
                  <c:v>22.3</c:v>
                </c:pt>
                <c:pt idx="786">
                  <c:v>21.6</c:v>
                </c:pt>
                <c:pt idx="787">
                  <c:v>19.600000000000001</c:v>
                </c:pt>
                <c:pt idx="788">
                  <c:v>20.399999999999999</c:v>
                </c:pt>
                <c:pt idx="789">
                  <c:v>20.399999999999999</c:v>
                </c:pt>
                <c:pt idx="790">
                  <c:v>20.8</c:v>
                </c:pt>
                <c:pt idx="791">
                  <c:v>21.4</c:v>
                </c:pt>
                <c:pt idx="792">
                  <c:v>20.9</c:v>
                </c:pt>
                <c:pt idx="793">
                  <c:v>20.5</c:v>
                </c:pt>
                <c:pt idx="794">
                  <c:v>20</c:v>
                </c:pt>
                <c:pt idx="795">
                  <c:v>19.600000000000001</c:v>
                </c:pt>
                <c:pt idx="796">
                  <c:v>19.100000000000001</c:v>
                </c:pt>
                <c:pt idx="797">
                  <c:v>19.899999999999999</c:v>
                </c:pt>
                <c:pt idx="798">
                  <c:v>19.899999999999999</c:v>
                </c:pt>
                <c:pt idx="799">
                  <c:v>19.3</c:v>
                </c:pt>
                <c:pt idx="800">
                  <c:v>18.899999999999999</c:v>
                </c:pt>
                <c:pt idx="801">
                  <c:v>18.7</c:v>
                </c:pt>
                <c:pt idx="802">
                  <c:v>18.5</c:v>
                </c:pt>
                <c:pt idx="803">
                  <c:v>18.399999999999999</c:v>
                </c:pt>
                <c:pt idx="804">
                  <c:v>18.100000000000001</c:v>
                </c:pt>
                <c:pt idx="805">
                  <c:v>18.899999999999999</c:v>
                </c:pt>
                <c:pt idx="806">
                  <c:v>17.3</c:v>
                </c:pt>
                <c:pt idx="807">
                  <c:v>17.7</c:v>
                </c:pt>
                <c:pt idx="808">
                  <c:v>18.100000000000001</c:v>
                </c:pt>
                <c:pt idx="809">
                  <c:v>17.600000000000001</c:v>
                </c:pt>
                <c:pt idx="810">
                  <c:v>17.399999999999999</c:v>
                </c:pt>
                <c:pt idx="811">
                  <c:v>16.899999999999999</c:v>
                </c:pt>
                <c:pt idx="812">
                  <c:v>18.2</c:v>
                </c:pt>
                <c:pt idx="813">
                  <c:v>16.899999999999999</c:v>
                </c:pt>
                <c:pt idx="814">
                  <c:v>16.399999999999999</c:v>
                </c:pt>
                <c:pt idx="815">
                  <c:v>17.2</c:v>
                </c:pt>
                <c:pt idx="816">
                  <c:v>16.899999999999999</c:v>
                </c:pt>
                <c:pt idx="817">
                  <c:v>18.600000000000001</c:v>
                </c:pt>
                <c:pt idx="818">
                  <c:v>17.399999999999999</c:v>
                </c:pt>
                <c:pt idx="819">
                  <c:v>16.5</c:v>
                </c:pt>
                <c:pt idx="820">
                  <c:v>16</c:v>
                </c:pt>
                <c:pt idx="821">
                  <c:v>16.7</c:v>
                </c:pt>
                <c:pt idx="822">
                  <c:v>16.7</c:v>
                </c:pt>
                <c:pt idx="823">
                  <c:v>17.2</c:v>
                </c:pt>
                <c:pt idx="824">
                  <c:v>16.100000000000001</c:v>
                </c:pt>
                <c:pt idx="825">
                  <c:v>16.8</c:v>
                </c:pt>
                <c:pt idx="826">
                  <c:v>17</c:v>
                </c:pt>
                <c:pt idx="827">
                  <c:v>16.5</c:v>
                </c:pt>
                <c:pt idx="828">
                  <c:v>16.399999999999999</c:v>
                </c:pt>
                <c:pt idx="829">
                  <c:v>16.8</c:v>
                </c:pt>
                <c:pt idx="830">
                  <c:v>17</c:v>
                </c:pt>
                <c:pt idx="831">
                  <c:v>16</c:v>
                </c:pt>
                <c:pt idx="832">
                  <c:v>16.600000000000001</c:v>
                </c:pt>
                <c:pt idx="833">
                  <c:v>17.2</c:v>
                </c:pt>
                <c:pt idx="834">
                  <c:v>18.100000000000001</c:v>
                </c:pt>
                <c:pt idx="835">
                  <c:v>16.600000000000001</c:v>
                </c:pt>
                <c:pt idx="836">
                  <c:v>17.2</c:v>
                </c:pt>
                <c:pt idx="837">
                  <c:v>16.8</c:v>
                </c:pt>
                <c:pt idx="838">
                  <c:v>16.2</c:v>
                </c:pt>
                <c:pt idx="839">
                  <c:v>16.8</c:v>
                </c:pt>
                <c:pt idx="840">
                  <c:v>17.3</c:v>
                </c:pt>
                <c:pt idx="841">
                  <c:v>16.3</c:v>
                </c:pt>
                <c:pt idx="842">
                  <c:v>16.899999999999999</c:v>
                </c:pt>
                <c:pt idx="843">
                  <c:v>16.899999999999999</c:v>
                </c:pt>
                <c:pt idx="844">
                  <c:v>16.7</c:v>
                </c:pt>
                <c:pt idx="845">
                  <c:v>16.5</c:v>
                </c:pt>
                <c:pt idx="846">
                  <c:v>17</c:v>
                </c:pt>
                <c:pt idx="847">
                  <c:v>16.5</c:v>
                </c:pt>
                <c:pt idx="848">
                  <c:v>17.5</c:v>
                </c:pt>
                <c:pt idx="849">
                  <c:v>17.100000000000001</c:v>
                </c:pt>
                <c:pt idx="850">
                  <c:v>17.100000000000001</c:v>
                </c:pt>
                <c:pt idx="851">
                  <c:v>18</c:v>
                </c:pt>
                <c:pt idx="852">
                  <c:v>17.8</c:v>
                </c:pt>
                <c:pt idx="853">
                  <c:v>17.5</c:v>
                </c:pt>
                <c:pt idx="854">
                  <c:v>18</c:v>
                </c:pt>
                <c:pt idx="855">
                  <c:v>18.5</c:v>
                </c:pt>
                <c:pt idx="856">
                  <c:v>16.8</c:v>
                </c:pt>
                <c:pt idx="857">
                  <c:v>18.7</c:v>
                </c:pt>
                <c:pt idx="858">
                  <c:v>17.7</c:v>
                </c:pt>
                <c:pt idx="859">
                  <c:v>18</c:v>
                </c:pt>
                <c:pt idx="860">
                  <c:v>17.7</c:v>
                </c:pt>
                <c:pt idx="861">
                  <c:v>16.7</c:v>
                </c:pt>
                <c:pt idx="862">
                  <c:v>16.899999999999999</c:v>
                </c:pt>
                <c:pt idx="863">
                  <c:v>16.8</c:v>
                </c:pt>
                <c:pt idx="864">
                  <c:v>17.100000000000001</c:v>
                </c:pt>
                <c:pt idx="865">
                  <c:v>17.899999999999999</c:v>
                </c:pt>
                <c:pt idx="866">
                  <c:v>16.7</c:v>
                </c:pt>
                <c:pt idx="867">
                  <c:v>16.600000000000001</c:v>
                </c:pt>
                <c:pt idx="868">
                  <c:v>18.600000000000001</c:v>
                </c:pt>
                <c:pt idx="869">
                  <c:v>20</c:v>
                </c:pt>
                <c:pt idx="870">
                  <c:v>18.899999999999999</c:v>
                </c:pt>
                <c:pt idx="871">
                  <c:v>17.3</c:v>
                </c:pt>
                <c:pt idx="872">
                  <c:v>17.899999999999999</c:v>
                </c:pt>
                <c:pt idx="873">
                  <c:v>16.2</c:v>
                </c:pt>
                <c:pt idx="874">
                  <c:v>18.100000000000001</c:v>
                </c:pt>
                <c:pt idx="875">
                  <c:v>17.5</c:v>
                </c:pt>
                <c:pt idx="876">
                  <c:v>17.899999999999999</c:v>
                </c:pt>
                <c:pt idx="877">
                  <c:v>16.7</c:v>
                </c:pt>
                <c:pt idx="878">
                  <c:v>16.7</c:v>
                </c:pt>
                <c:pt idx="879">
                  <c:v>18</c:v>
                </c:pt>
                <c:pt idx="880">
                  <c:v>16.100000000000001</c:v>
                </c:pt>
                <c:pt idx="881">
                  <c:v>16.100000000000001</c:v>
                </c:pt>
                <c:pt idx="882">
                  <c:v>17.2</c:v>
                </c:pt>
                <c:pt idx="883">
                  <c:v>17.2</c:v>
                </c:pt>
                <c:pt idx="884">
                  <c:v>17.3</c:v>
                </c:pt>
                <c:pt idx="885">
                  <c:v>15.6</c:v>
                </c:pt>
                <c:pt idx="886">
                  <c:v>17.5</c:v>
                </c:pt>
                <c:pt idx="887">
                  <c:v>17.399999999999999</c:v>
                </c:pt>
                <c:pt idx="888">
                  <c:v>17.2</c:v>
                </c:pt>
                <c:pt idx="889">
                  <c:v>18.600000000000001</c:v>
                </c:pt>
                <c:pt idx="890">
                  <c:v>19.600000000000001</c:v>
                </c:pt>
                <c:pt idx="891">
                  <c:v>18.399999999999999</c:v>
                </c:pt>
                <c:pt idx="892">
                  <c:v>20.399999999999999</c:v>
                </c:pt>
                <c:pt idx="893">
                  <c:v>18</c:v>
                </c:pt>
                <c:pt idx="894">
                  <c:v>18.600000000000001</c:v>
                </c:pt>
                <c:pt idx="895">
                  <c:v>19.100000000000001</c:v>
                </c:pt>
                <c:pt idx="896">
                  <c:v>17.2</c:v>
                </c:pt>
                <c:pt idx="897">
                  <c:v>18.399999999999999</c:v>
                </c:pt>
                <c:pt idx="898">
                  <c:v>18.2</c:v>
                </c:pt>
                <c:pt idx="899">
                  <c:v>19.899999999999999</c:v>
                </c:pt>
                <c:pt idx="900">
                  <c:v>18.3</c:v>
                </c:pt>
                <c:pt idx="901">
                  <c:v>18.8</c:v>
                </c:pt>
                <c:pt idx="902">
                  <c:v>19.5</c:v>
                </c:pt>
                <c:pt idx="903">
                  <c:v>18.8</c:v>
                </c:pt>
                <c:pt idx="904">
                  <c:v>19.600000000000001</c:v>
                </c:pt>
                <c:pt idx="905">
                  <c:v>17.600000000000001</c:v>
                </c:pt>
                <c:pt idx="906">
                  <c:v>18.3</c:v>
                </c:pt>
                <c:pt idx="907">
                  <c:v>18.5</c:v>
                </c:pt>
                <c:pt idx="908">
                  <c:v>18.8</c:v>
                </c:pt>
                <c:pt idx="909">
                  <c:v>18.899999999999999</c:v>
                </c:pt>
                <c:pt idx="910">
                  <c:v>20</c:v>
                </c:pt>
                <c:pt idx="911">
                  <c:v>18.600000000000001</c:v>
                </c:pt>
                <c:pt idx="912">
                  <c:v>17.8</c:v>
                </c:pt>
                <c:pt idx="913">
                  <c:v>19</c:v>
                </c:pt>
                <c:pt idx="914">
                  <c:v>18.399999999999999</c:v>
                </c:pt>
                <c:pt idx="915">
                  <c:v>19</c:v>
                </c:pt>
                <c:pt idx="916">
                  <c:v>19.600000000000001</c:v>
                </c:pt>
                <c:pt idx="917">
                  <c:v>19.399999999999999</c:v>
                </c:pt>
                <c:pt idx="918">
                  <c:v>18.3</c:v>
                </c:pt>
                <c:pt idx="919">
                  <c:v>17.600000000000001</c:v>
                </c:pt>
                <c:pt idx="920">
                  <c:v>18.2</c:v>
                </c:pt>
                <c:pt idx="921">
                  <c:v>20</c:v>
                </c:pt>
                <c:pt idx="922">
                  <c:v>21.6</c:v>
                </c:pt>
                <c:pt idx="923">
                  <c:v>19</c:v>
                </c:pt>
                <c:pt idx="924">
                  <c:v>19.600000000000001</c:v>
                </c:pt>
                <c:pt idx="925">
                  <c:v>18.399999999999999</c:v>
                </c:pt>
                <c:pt idx="926">
                  <c:v>17.600000000000001</c:v>
                </c:pt>
                <c:pt idx="927">
                  <c:v>17.5</c:v>
                </c:pt>
                <c:pt idx="928">
                  <c:v>19.100000000000001</c:v>
                </c:pt>
                <c:pt idx="929">
                  <c:v>19.399999999999999</c:v>
                </c:pt>
                <c:pt idx="930">
                  <c:v>20.399999999999999</c:v>
                </c:pt>
                <c:pt idx="931">
                  <c:v>20.2</c:v>
                </c:pt>
                <c:pt idx="932">
                  <c:v>21.5</c:v>
                </c:pt>
                <c:pt idx="933">
                  <c:v>21.8</c:v>
                </c:pt>
                <c:pt idx="934">
                  <c:v>21.7</c:v>
                </c:pt>
                <c:pt idx="935">
                  <c:v>21.2</c:v>
                </c:pt>
                <c:pt idx="936">
                  <c:v>19.600000000000001</c:v>
                </c:pt>
                <c:pt idx="937">
                  <c:v>20</c:v>
                </c:pt>
                <c:pt idx="938">
                  <c:v>19.3</c:v>
                </c:pt>
                <c:pt idx="939">
                  <c:v>18.899999999999999</c:v>
                </c:pt>
                <c:pt idx="940">
                  <c:v>20.8</c:v>
                </c:pt>
                <c:pt idx="941">
                  <c:v>20.6</c:v>
                </c:pt>
                <c:pt idx="942">
                  <c:v>21</c:v>
                </c:pt>
                <c:pt idx="943">
                  <c:v>21.2</c:v>
                </c:pt>
                <c:pt idx="944">
                  <c:v>21.9</c:v>
                </c:pt>
                <c:pt idx="945">
                  <c:v>21.6</c:v>
                </c:pt>
                <c:pt idx="946">
                  <c:v>22.3</c:v>
                </c:pt>
                <c:pt idx="947">
                  <c:v>22.8</c:v>
                </c:pt>
                <c:pt idx="948">
                  <c:v>22.7</c:v>
                </c:pt>
                <c:pt idx="949">
                  <c:v>22.6</c:v>
                </c:pt>
                <c:pt idx="950">
                  <c:v>23.7</c:v>
                </c:pt>
                <c:pt idx="951">
                  <c:v>23.3</c:v>
                </c:pt>
                <c:pt idx="952">
                  <c:v>23.4</c:v>
                </c:pt>
                <c:pt idx="953">
                  <c:v>22.3</c:v>
                </c:pt>
                <c:pt idx="954">
                  <c:v>23.8</c:v>
                </c:pt>
                <c:pt idx="955">
                  <c:v>22.4</c:v>
                </c:pt>
                <c:pt idx="956">
                  <c:v>22.2</c:v>
                </c:pt>
                <c:pt idx="957">
                  <c:v>22.8</c:v>
                </c:pt>
                <c:pt idx="958">
                  <c:v>22.8</c:v>
                </c:pt>
                <c:pt idx="959">
                  <c:v>22.8</c:v>
                </c:pt>
                <c:pt idx="960">
                  <c:v>22.3</c:v>
                </c:pt>
                <c:pt idx="961">
                  <c:v>21.7</c:v>
                </c:pt>
                <c:pt idx="962">
                  <c:v>21.6</c:v>
                </c:pt>
                <c:pt idx="963">
                  <c:v>23.4</c:v>
                </c:pt>
                <c:pt idx="964">
                  <c:v>23.1</c:v>
                </c:pt>
                <c:pt idx="965">
                  <c:v>21.7</c:v>
                </c:pt>
                <c:pt idx="966">
                  <c:v>22</c:v>
                </c:pt>
                <c:pt idx="967">
                  <c:v>22.5</c:v>
                </c:pt>
                <c:pt idx="968">
                  <c:v>22.8</c:v>
                </c:pt>
                <c:pt idx="969">
                  <c:v>20.8</c:v>
                </c:pt>
                <c:pt idx="970">
                  <c:v>21.8</c:v>
                </c:pt>
                <c:pt idx="971">
                  <c:v>20.5</c:v>
                </c:pt>
                <c:pt idx="972">
                  <c:v>22.5</c:v>
                </c:pt>
                <c:pt idx="973">
                  <c:v>21.3</c:v>
                </c:pt>
                <c:pt idx="974">
                  <c:v>21.7</c:v>
                </c:pt>
                <c:pt idx="975">
                  <c:v>20.9</c:v>
                </c:pt>
                <c:pt idx="976">
                  <c:v>20.8</c:v>
                </c:pt>
                <c:pt idx="977">
                  <c:v>20.9</c:v>
                </c:pt>
                <c:pt idx="978">
                  <c:v>21.4</c:v>
                </c:pt>
                <c:pt idx="979">
                  <c:v>19.5</c:v>
                </c:pt>
                <c:pt idx="980">
                  <c:v>19.399999999999999</c:v>
                </c:pt>
                <c:pt idx="981">
                  <c:v>19.8</c:v>
                </c:pt>
                <c:pt idx="982">
                  <c:v>19.899999999999999</c:v>
                </c:pt>
                <c:pt idx="983">
                  <c:v>19.899999999999999</c:v>
                </c:pt>
                <c:pt idx="984">
                  <c:v>19.7</c:v>
                </c:pt>
                <c:pt idx="985">
                  <c:v>19.5</c:v>
                </c:pt>
                <c:pt idx="986">
                  <c:v>20.3</c:v>
                </c:pt>
                <c:pt idx="987">
                  <c:v>18.8</c:v>
                </c:pt>
                <c:pt idx="988">
                  <c:v>19.7</c:v>
                </c:pt>
                <c:pt idx="989">
                  <c:v>18.7</c:v>
                </c:pt>
                <c:pt idx="990">
                  <c:v>17.3</c:v>
                </c:pt>
                <c:pt idx="991">
                  <c:v>18.5</c:v>
                </c:pt>
                <c:pt idx="992">
                  <c:v>19.100000000000001</c:v>
                </c:pt>
                <c:pt idx="993">
                  <c:v>18.100000000000001</c:v>
                </c:pt>
                <c:pt idx="994">
                  <c:v>18.2</c:v>
                </c:pt>
                <c:pt idx="995">
                  <c:v>18.2</c:v>
                </c:pt>
                <c:pt idx="996">
                  <c:v>18.600000000000001</c:v>
                </c:pt>
                <c:pt idx="997">
                  <c:v>18.2</c:v>
                </c:pt>
                <c:pt idx="998">
                  <c:v>19.600000000000001</c:v>
                </c:pt>
                <c:pt idx="999">
                  <c:v>17.100000000000001</c:v>
                </c:pt>
                <c:pt idx="1000">
                  <c:v>17.899999999999999</c:v>
                </c:pt>
                <c:pt idx="1001">
                  <c:v>19.3</c:v>
                </c:pt>
                <c:pt idx="1002">
                  <c:v>18.600000000000001</c:v>
                </c:pt>
                <c:pt idx="1003">
                  <c:v>18.600000000000001</c:v>
                </c:pt>
                <c:pt idx="1004">
                  <c:v>19.5</c:v>
                </c:pt>
                <c:pt idx="1005">
                  <c:v>19.399999999999999</c:v>
                </c:pt>
                <c:pt idx="1006">
                  <c:v>20.100000000000001</c:v>
                </c:pt>
                <c:pt idx="1007">
                  <c:v>21.2</c:v>
                </c:pt>
                <c:pt idx="1008">
                  <c:v>18.8</c:v>
                </c:pt>
                <c:pt idx="1009">
                  <c:v>20.7</c:v>
                </c:pt>
                <c:pt idx="1010">
                  <c:v>21.5</c:v>
                </c:pt>
                <c:pt idx="1011">
                  <c:v>21.8</c:v>
                </c:pt>
                <c:pt idx="1012">
                  <c:v>22.7</c:v>
                </c:pt>
                <c:pt idx="1013">
                  <c:v>21.4</c:v>
                </c:pt>
                <c:pt idx="1014">
                  <c:v>21.3</c:v>
                </c:pt>
                <c:pt idx="1015">
                  <c:v>23.3</c:v>
                </c:pt>
                <c:pt idx="1016">
                  <c:v>22.5</c:v>
                </c:pt>
                <c:pt idx="1017">
                  <c:v>23.5</c:v>
                </c:pt>
                <c:pt idx="1018">
                  <c:v>21.7</c:v>
                </c:pt>
                <c:pt idx="1019">
                  <c:v>24.6</c:v>
                </c:pt>
                <c:pt idx="1020">
                  <c:v>24.9</c:v>
                </c:pt>
                <c:pt idx="1021">
                  <c:v>24.2</c:v>
                </c:pt>
                <c:pt idx="1022">
                  <c:v>25.2</c:v>
                </c:pt>
                <c:pt idx="1023">
                  <c:v>25.9</c:v>
                </c:pt>
                <c:pt idx="1024">
                  <c:v>26.4</c:v>
                </c:pt>
                <c:pt idx="1025">
                  <c:v>25.7</c:v>
                </c:pt>
                <c:pt idx="1026">
                  <c:v>26.3</c:v>
                </c:pt>
                <c:pt idx="1027">
                  <c:v>27.1</c:v>
                </c:pt>
                <c:pt idx="1028">
                  <c:v>28.1</c:v>
                </c:pt>
                <c:pt idx="1029">
                  <c:v>28.6</c:v>
                </c:pt>
                <c:pt idx="1030">
                  <c:v>27.8</c:v>
                </c:pt>
                <c:pt idx="1031">
                  <c:v>29.4</c:v>
                </c:pt>
                <c:pt idx="1032">
                  <c:v>29.6</c:v>
                </c:pt>
                <c:pt idx="1033">
                  <c:v>29.7</c:v>
                </c:pt>
                <c:pt idx="1034">
                  <c:v>30.5</c:v>
                </c:pt>
                <c:pt idx="1035">
                  <c:v>31.3</c:v>
                </c:pt>
                <c:pt idx="1036">
                  <c:v>30.8</c:v>
                </c:pt>
                <c:pt idx="1037">
                  <c:v>30</c:v>
                </c:pt>
                <c:pt idx="1038">
                  <c:v>30.7</c:v>
                </c:pt>
                <c:pt idx="1039">
                  <c:v>31.6</c:v>
                </c:pt>
                <c:pt idx="1040">
                  <c:v>30.5</c:v>
                </c:pt>
                <c:pt idx="1041">
                  <c:v>31.7</c:v>
                </c:pt>
                <c:pt idx="1042">
                  <c:v>31.8</c:v>
                </c:pt>
                <c:pt idx="1043">
                  <c:v>32.799999999999997</c:v>
                </c:pt>
                <c:pt idx="1044">
                  <c:v>31.5</c:v>
                </c:pt>
                <c:pt idx="1045">
                  <c:v>33.799999999999997</c:v>
                </c:pt>
                <c:pt idx="1046">
                  <c:v>33.200000000000003</c:v>
                </c:pt>
                <c:pt idx="1047">
                  <c:v>33.6</c:v>
                </c:pt>
                <c:pt idx="1048">
                  <c:v>34</c:v>
                </c:pt>
                <c:pt idx="1049">
                  <c:v>34.299999999999997</c:v>
                </c:pt>
                <c:pt idx="1050">
                  <c:v>33</c:v>
                </c:pt>
                <c:pt idx="1051">
                  <c:v>33</c:v>
                </c:pt>
                <c:pt idx="1052">
                  <c:v>34</c:v>
                </c:pt>
                <c:pt idx="1053">
                  <c:v>33.1</c:v>
                </c:pt>
                <c:pt idx="1054">
                  <c:v>31.5</c:v>
                </c:pt>
                <c:pt idx="1055">
                  <c:v>32.299999999999997</c:v>
                </c:pt>
                <c:pt idx="1056">
                  <c:v>32.299999999999997</c:v>
                </c:pt>
                <c:pt idx="1057">
                  <c:v>34</c:v>
                </c:pt>
                <c:pt idx="1058">
                  <c:v>32.9</c:v>
                </c:pt>
                <c:pt idx="1059">
                  <c:v>33.299999999999997</c:v>
                </c:pt>
                <c:pt idx="1060">
                  <c:v>31.3</c:v>
                </c:pt>
                <c:pt idx="1061">
                  <c:v>34.1</c:v>
                </c:pt>
                <c:pt idx="1062">
                  <c:v>32.5</c:v>
                </c:pt>
                <c:pt idx="1063">
                  <c:v>31.9</c:v>
                </c:pt>
                <c:pt idx="1064">
                  <c:v>32.200000000000003</c:v>
                </c:pt>
                <c:pt idx="1065">
                  <c:v>33.299999999999997</c:v>
                </c:pt>
                <c:pt idx="1066">
                  <c:v>31.2</c:v>
                </c:pt>
                <c:pt idx="1067">
                  <c:v>32.5</c:v>
                </c:pt>
                <c:pt idx="1068">
                  <c:v>32.799999999999997</c:v>
                </c:pt>
                <c:pt idx="1069">
                  <c:v>31.7</c:v>
                </c:pt>
                <c:pt idx="1070">
                  <c:v>31.2</c:v>
                </c:pt>
                <c:pt idx="1071">
                  <c:v>30.6</c:v>
                </c:pt>
                <c:pt idx="1072">
                  <c:v>31.4</c:v>
                </c:pt>
                <c:pt idx="1073">
                  <c:v>30.7</c:v>
                </c:pt>
                <c:pt idx="1074">
                  <c:v>31.6</c:v>
                </c:pt>
                <c:pt idx="1075">
                  <c:v>31.4</c:v>
                </c:pt>
                <c:pt idx="1076">
                  <c:v>31.1</c:v>
                </c:pt>
                <c:pt idx="1077">
                  <c:v>30</c:v>
                </c:pt>
                <c:pt idx="1078">
                  <c:v>31</c:v>
                </c:pt>
                <c:pt idx="1079">
                  <c:v>32</c:v>
                </c:pt>
                <c:pt idx="1080">
                  <c:v>30.9</c:v>
                </c:pt>
                <c:pt idx="1081">
                  <c:v>30.4</c:v>
                </c:pt>
                <c:pt idx="1082">
                  <c:v>30</c:v>
                </c:pt>
                <c:pt idx="1083">
                  <c:v>30.7</c:v>
                </c:pt>
                <c:pt idx="1084">
                  <c:v>29.9</c:v>
                </c:pt>
                <c:pt idx="1085">
                  <c:v>30.7</c:v>
                </c:pt>
                <c:pt idx="1086">
                  <c:v>30.3</c:v>
                </c:pt>
                <c:pt idx="1087">
                  <c:v>30.1</c:v>
                </c:pt>
                <c:pt idx="1088">
                  <c:v>30.1</c:v>
                </c:pt>
                <c:pt idx="1089">
                  <c:v>29.4</c:v>
                </c:pt>
                <c:pt idx="1090">
                  <c:v>29.4</c:v>
                </c:pt>
                <c:pt idx="1091">
                  <c:v>30.4</c:v>
                </c:pt>
                <c:pt idx="1092">
                  <c:v>30.4</c:v>
                </c:pt>
                <c:pt idx="1093">
                  <c:v>29.4</c:v>
                </c:pt>
                <c:pt idx="1094">
                  <c:v>30.3</c:v>
                </c:pt>
                <c:pt idx="1095">
                  <c:v>29.4</c:v>
                </c:pt>
                <c:pt idx="1096">
                  <c:v>30.1</c:v>
                </c:pt>
                <c:pt idx="1097">
                  <c:v>29.7</c:v>
                </c:pt>
                <c:pt idx="1098">
                  <c:v>29.6</c:v>
                </c:pt>
                <c:pt idx="1099">
                  <c:v>29.3</c:v>
                </c:pt>
                <c:pt idx="1100">
                  <c:v>29.4</c:v>
                </c:pt>
                <c:pt idx="1101">
                  <c:v>28.6</c:v>
                </c:pt>
                <c:pt idx="1102">
                  <c:v>27.5</c:v>
                </c:pt>
                <c:pt idx="1103">
                  <c:v>28.6</c:v>
                </c:pt>
                <c:pt idx="1104">
                  <c:v>28.1</c:v>
                </c:pt>
                <c:pt idx="1105">
                  <c:v>28.1</c:v>
                </c:pt>
                <c:pt idx="1106">
                  <c:v>28.5</c:v>
                </c:pt>
                <c:pt idx="1107">
                  <c:v>29</c:v>
                </c:pt>
                <c:pt idx="1108">
                  <c:v>27.3</c:v>
                </c:pt>
                <c:pt idx="1109">
                  <c:v>27.1</c:v>
                </c:pt>
                <c:pt idx="1110">
                  <c:v>26.7</c:v>
                </c:pt>
                <c:pt idx="1111">
                  <c:v>28.1</c:v>
                </c:pt>
                <c:pt idx="1112">
                  <c:v>27.9</c:v>
                </c:pt>
                <c:pt idx="1113">
                  <c:v>28.3</c:v>
                </c:pt>
                <c:pt idx="1114">
                  <c:v>26.3</c:v>
                </c:pt>
                <c:pt idx="1115">
                  <c:v>26.5</c:v>
                </c:pt>
                <c:pt idx="1116">
                  <c:v>25.3</c:v>
                </c:pt>
                <c:pt idx="1117">
                  <c:v>24.9</c:v>
                </c:pt>
                <c:pt idx="1118">
                  <c:v>26.3</c:v>
                </c:pt>
                <c:pt idx="1119">
                  <c:v>25.3</c:v>
                </c:pt>
                <c:pt idx="1120">
                  <c:v>24.3</c:v>
                </c:pt>
                <c:pt idx="1121">
                  <c:v>24.5</c:v>
                </c:pt>
                <c:pt idx="1122">
                  <c:v>26</c:v>
                </c:pt>
                <c:pt idx="1123">
                  <c:v>25.9</c:v>
                </c:pt>
                <c:pt idx="1124">
                  <c:v>26</c:v>
                </c:pt>
                <c:pt idx="1125">
                  <c:v>25.1</c:v>
                </c:pt>
                <c:pt idx="1126">
                  <c:v>26.1</c:v>
                </c:pt>
                <c:pt idx="1127">
                  <c:v>25.5</c:v>
                </c:pt>
                <c:pt idx="1128">
                  <c:v>23.5</c:v>
                </c:pt>
                <c:pt idx="1129">
                  <c:v>21.6</c:v>
                </c:pt>
                <c:pt idx="1130">
                  <c:v>19.8</c:v>
                </c:pt>
                <c:pt idx="1131">
                  <c:v>20.5</c:v>
                </c:pt>
                <c:pt idx="1132">
                  <c:v>22.8</c:v>
                </c:pt>
                <c:pt idx="1133">
                  <c:v>22.8</c:v>
                </c:pt>
                <c:pt idx="1134">
                  <c:v>23.8</c:v>
                </c:pt>
                <c:pt idx="1135">
                  <c:v>24.6</c:v>
                </c:pt>
                <c:pt idx="1136">
                  <c:v>22.3</c:v>
                </c:pt>
                <c:pt idx="1137">
                  <c:v>21.3</c:v>
                </c:pt>
                <c:pt idx="1138">
                  <c:v>20.9</c:v>
                </c:pt>
                <c:pt idx="1139">
                  <c:v>21.4</c:v>
                </c:pt>
                <c:pt idx="1140">
                  <c:v>21.2</c:v>
                </c:pt>
                <c:pt idx="1141">
                  <c:v>21.8</c:v>
                </c:pt>
                <c:pt idx="1142">
                  <c:v>23.2</c:v>
                </c:pt>
                <c:pt idx="1143">
                  <c:v>22.4</c:v>
                </c:pt>
                <c:pt idx="1144">
                  <c:v>22.6</c:v>
                </c:pt>
                <c:pt idx="1145">
                  <c:v>22.2</c:v>
                </c:pt>
                <c:pt idx="1146">
                  <c:v>22.2</c:v>
                </c:pt>
                <c:pt idx="1147">
                  <c:v>22.4</c:v>
                </c:pt>
                <c:pt idx="1148">
                  <c:v>22</c:v>
                </c:pt>
                <c:pt idx="1149">
                  <c:v>21.4</c:v>
                </c:pt>
                <c:pt idx="1150">
                  <c:v>21</c:v>
                </c:pt>
                <c:pt idx="1151">
                  <c:v>21.6</c:v>
                </c:pt>
                <c:pt idx="1152">
                  <c:v>20.2</c:v>
                </c:pt>
                <c:pt idx="1153">
                  <c:v>20.2</c:v>
                </c:pt>
                <c:pt idx="1154">
                  <c:v>20.6</c:v>
                </c:pt>
                <c:pt idx="1155">
                  <c:v>20.6</c:v>
                </c:pt>
                <c:pt idx="1156">
                  <c:v>19.899999999999999</c:v>
                </c:pt>
                <c:pt idx="1157">
                  <c:v>20</c:v>
                </c:pt>
                <c:pt idx="1158">
                  <c:v>19</c:v>
                </c:pt>
                <c:pt idx="1159">
                  <c:v>19.7</c:v>
                </c:pt>
                <c:pt idx="1160">
                  <c:v>18.8</c:v>
                </c:pt>
                <c:pt idx="1161">
                  <c:v>19.3</c:v>
                </c:pt>
                <c:pt idx="1162">
                  <c:v>19.7</c:v>
                </c:pt>
                <c:pt idx="1163">
                  <c:v>18.8</c:v>
                </c:pt>
                <c:pt idx="1164">
                  <c:v>19.600000000000001</c:v>
                </c:pt>
                <c:pt idx="1165">
                  <c:v>19.8</c:v>
                </c:pt>
                <c:pt idx="1166">
                  <c:v>20.2</c:v>
                </c:pt>
                <c:pt idx="1167">
                  <c:v>17.5</c:v>
                </c:pt>
                <c:pt idx="1168">
                  <c:v>19.8</c:v>
                </c:pt>
                <c:pt idx="1169">
                  <c:v>19.600000000000001</c:v>
                </c:pt>
                <c:pt idx="1170">
                  <c:v>20</c:v>
                </c:pt>
                <c:pt idx="1171">
                  <c:v>19.7</c:v>
                </c:pt>
                <c:pt idx="1172">
                  <c:v>20.3</c:v>
                </c:pt>
                <c:pt idx="1173">
                  <c:v>20.6</c:v>
                </c:pt>
                <c:pt idx="1174">
                  <c:v>20.6</c:v>
                </c:pt>
                <c:pt idx="1175">
                  <c:v>20.6</c:v>
                </c:pt>
                <c:pt idx="1176">
                  <c:v>21.1</c:v>
                </c:pt>
                <c:pt idx="1177">
                  <c:v>21.9</c:v>
                </c:pt>
                <c:pt idx="1178">
                  <c:v>23.1</c:v>
                </c:pt>
                <c:pt idx="1179">
                  <c:v>21.5</c:v>
                </c:pt>
                <c:pt idx="1180">
                  <c:v>23.4</c:v>
                </c:pt>
                <c:pt idx="1181">
                  <c:v>22.1</c:v>
                </c:pt>
                <c:pt idx="1182">
                  <c:v>22</c:v>
                </c:pt>
                <c:pt idx="1183">
                  <c:v>22.6</c:v>
                </c:pt>
                <c:pt idx="1184">
                  <c:v>23.5</c:v>
                </c:pt>
                <c:pt idx="1185">
                  <c:v>23.8</c:v>
                </c:pt>
                <c:pt idx="1186">
                  <c:v>23.5</c:v>
                </c:pt>
                <c:pt idx="1187">
                  <c:v>23.9</c:v>
                </c:pt>
                <c:pt idx="1188">
                  <c:v>23.5</c:v>
                </c:pt>
                <c:pt idx="1189">
                  <c:v>24.1</c:v>
                </c:pt>
                <c:pt idx="1190">
                  <c:v>24.6</c:v>
                </c:pt>
                <c:pt idx="1191">
                  <c:v>23.9</c:v>
                </c:pt>
                <c:pt idx="1192">
                  <c:v>24.5</c:v>
                </c:pt>
                <c:pt idx="1193">
                  <c:v>26.6</c:v>
                </c:pt>
                <c:pt idx="1194">
                  <c:v>24.3</c:v>
                </c:pt>
                <c:pt idx="1195">
                  <c:v>24.3</c:v>
                </c:pt>
                <c:pt idx="1196">
                  <c:v>24.8</c:v>
                </c:pt>
                <c:pt idx="1197">
                  <c:v>24.7</c:v>
                </c:pt>
                <c:pt idx="1198">
                  <c:v>24.8</c:v>
                </c:pt>
                <c:pt idx="1199">
                  <c:v>24.9</c:v>
                </c:pt>
                <c:pt idx="1200">
                  <c:v>25.2</c:v>
                </c:pt>
                <c:pt idx="1201">
                  <c:v>25.5</c:v>
                </c:pt>
                <c:pt idx="1202">
                  <c:v>25.2</c:v>
                </c:pt>
                <c:pt idx="1203">
                  <c:v>25.7</c:v>
                </c:pt>
                <c:pt idx="1204">
                  <c:v>27.7</c:v>
                </c:pt>
                <c:pt idx="1205">
                  <c:v>25.7</c:v>
                </c:pt>
                <c:pt idx="1206">
                  <c:v>25.2</c:v>
                </c:pt>
                <c:pt idx="1207">
                  <c:v>28</c:v>
                </c:pt>
                <c:pt idx="1208">
                  <c:v>27.9</c:v>
                </c:pt>
                <c:pt idx="1209">
                  <c:v>26</c:v>
                </c:pt>
                <c:pt idx="1210">
                  <c:v>27.1</c:v>
                </c:pt>
                <c:pt idx="1211">
                  <c:v>26.9</c:v>
                </c:pt>
                <c:pt idx="1212">
                  <c:v>27.8</c:v>
                </c:pt>
                <c:pt idx="1213">
                  <c:v>27.8</c:v>
                </c:pt>
                <c:pt idx="1214">
                  <c:v>28.4</c:v>
                </c:pt>
                <c:pt idx="1215">
                  <c:v>27.6</c:v>
                </c:pt>
                <c:pt idx="1216">
                  <c:v>27.7</c:v>
                </c:pt>
                <c:pt idx="1217">
                  <c:v>27.5</c:v>
                </c:pt>
                <c:pt idx="1218">
                  <c:v>26.7</c:v>
                </c:pt>
                <c:pt idx="1219">
                  <c:v>27.9</c:v>
                </c:pt>
                <c:pt idx="1220">
                  <c:v>27.9</c:v>
                </c:pt>
                <c:pt idx="1221">
                  <c:v>27.9</c:v>
                </c:pt>
                <c:pt idx="1222">
                  <c:v>28.4</c:v>
                </c:pt>
                <c:pt idx="1223">
                  <c:v>27.7</c:v>
                </c:pt>
                <c:pt idx="1224">
                  <c:v>28.1</c:v>
                </c:pt>
                <c:pt idx="1225">
                  <c:v>28.3</c:v>
                </c:pt>
                <c:pt idx="1226">
                  <c:v>29</c:v>
                </c:pt>
                <c:pt idx="1227">
                  <c:v>27.8</c:v>
                </c:pt>
                <c:pt idx="1228">
                  <c:v>28.8</c:v>
                </c:pt>
                <c:pt idx="1229">
                  <c:v>29</c:v>
                </c:pt>
                <c:pt idx="1230">
                  <c:v>28</c:v>
                </c:pt>
                <c:pt idx="1231">
                  <c:v>28.3</c:v>
                </c:pt>
                <c:pt idx="1232">
                  <c:v>29.5</c:v>
                </c:pt>
                <c:pt idx="1233">
                  <c:v>27.4</c:v>
                </c:pt>
                <c:pt idx="1234">
                  <c:v>27.3</c:v>
                </c:pt>
                <c:pt idx="1235">
                  <c:v>26.2</c:v>
                </c:pt>
                <c:pt idx="1236">
                  <c:v>27</c:v>
                </c:pt>
                <c:pt idx="1237">
                  <c:v>26.2</c:v>
                </c:pt>
                <c:pt idx="1238">
                  <c:v>26.8</c:v>
                </c:pt>
                <c:pt idx="1239">
                  <c:v>25.6</c:v>
                </c:pt>
                <c:pt idx="1240">
                  <c:v>26.9</c:v>
                </c:pt>
                <c:pt idx="1241">
                  <c:v>26</c:v>
                </c:pt>
                <c:pt idx="1242">
                  <c:v>25.4</c:v>
                </c:pt>
                <c:pt idx="1243">
                  <c:v>24.7</c:v>
                </c:pt>
                <c:pt idx="1244">
                  <c:v>25.8</c:v>
                </c:pt>
                <c:pt idx="1245">
                  <c:v>24.9</c:v>
                </c:pt>
                <c:pt idx="1246">
                  <c:v>23.5</c:v>
                </c:pt>
                <c:pt idx="1247">
                  <c:v>24.4</c:v>
                </c:pt>
                <c:pt idx="1248">
                  <c:v>23.6</c:v>
                </c:pt>
                <c:pt idx="1249">
                  <c:v>23.3</c:v>
                </c:pt>
                <c:pt idx="1250">
                  <c:v>22.9</c:v>
                </c:pt>
                <c:pt idx="1251">
                  <c:v>23.4</c:v>
                </c:pt>
                <c:pt idx="1252">
                  <c:v>22.4</c:v>
                </c:pt>
                <c:pt idx="1253">
                  <c:v>22.7</c:v>
                </c:pt>
                <c:pt idx="1254">
                  <c:v>22.2</c:v>
                </c:pt>
                <c:pt idx="1255">
                  <c:v>21.8</c:v>
                </c:pt>
                <c:pt idx="1256">
                  <c:v>22.3</c:v>
                </c:pt>
                <c:pt idx="1257">
                  <c:v>22.4</c:v>
                </c:pt>
                <c:pt idx="1258">
                  <c:v>22.4</c:v>
                </c:pt>
                <c:pt idx="1259">
                  <c:v>20.399999999999999</c:v>
                </c:pt>
                <c:pt idx="1260">
                  <c:v>22.1</c:v>
                </c:pt>
                <c:pt idx="1261">
                  <c:v>23.3</c:v>
                </c:pt>
                <c:pt idx="1262">
                  <c:v>22.6</c:v>
                </c:pt>
                <c:pt idx="1263">
                  <c:v>22.4</c:v>
                </c:pt>
                <c:pt idx="1264">
                  <c:v>22.7</c:v>
                </c:pt>
                <c:pt idx="1265">
                  <c:v>23.2</c:v>
                </c:pt>
                <c:pt idx="1266">
                  <c:v>23.4</c:v>
                </c:pt>
                <c:pt idx="1267">
                  <c:v>24.1</c:v>
                </c:pt>
                <c:pt idx="1268">
                  <c:v>24.1</c:v>
                </c:pt>
                <c:pt idx="1269">
                  <c:v>25.1</c:v>
                </c:pt>
                <c:pt idx="1270">
                  <c:v>26.5</c:v>
                </c:pt>
                <c:pt idx="1271">
                  <c:v>25.4</c:v>
                </c:pt>
                <c:pt idx="1272">
                  <c:v>26.3</c:v>
                </c:pt>
                <c:pt idx="1273">
                  <c:v>25.7</c:v>
                </c:pt>
                <c:pt idx="1274">
                  <c:v>26.9</c:v>
                </c:pt>
                <c:pt idx="1275">
                  <c:v>27.8</c:v>
                </c:pt>
                <c:pt idx="1276">
                  <c:v>27.4</c:v>
                </c:pt>
                <c:pt idx="1277">
                  <c:v>27.4</c:v>
                </c:pt>
                <c:pt idx="1278">
                  <c:v>27.9</c:v>
                </c:pt>
                <c:pt idx="1279">
                  <c:v>27.5</c:v>
                </c:pt>
                <c:pt idx="1280">
                  <c:v>27.5</c:v>
                </c:pt>
                <c:pt idx="1281">
                  <c:v>28.3</c:v>
                </c:pt>
                <c:pt idx="1282">
                  <c:v>29.4</c:v>
                </c:pt>
                <c:pt idx="1283">
                  <c:v>31.1</c:v>
                </c:pt>
                <c:pt idx="1284">
                  <c:v>30.9</c:v>
                </c:pt>
                <c:pt idx="1285">
                  <c:v>31.4</c:v>
                </c:pt>
                <c:pt idx="1286">
                  <c:v>31.6</c:v>
                </c:pt>
                <c:pt idx="1287">
                  <c:v>32.5</c:v>
                </c:pt>
                <c:pt idx="1288">
                  <c:v>33.799999999999997</c:v>
                </c:pt>
                <c:pt idx="1289">
                  <c:v>31.7</c:v>
                </c:pt>
                <c:pt idx="1290">
                  <c:v>32</c:v>
                </c:pt>
                <c:pt idx="1291">
                  <c:v>32.4</c:v>
                </c:pt>
                <c:pt idx="1292">
                  <c:v>34.1</c:v>
                </c:pt>
                <c:pt idx="1293">
                  <c:v>32.299999999999997</c:v>
                </c:pt>
                <c:pt idx="1294">
                  <c:v>34</c:v>
                </c:pt>
                <c:pt idx="1295">
                  <c:v>35.299999999999997</c:v>
                </c:pt>
                <c:pt idx="1296">
                  <c:v>36.6</c:v>
                </c:pt>
                <c:pt idx="1297">
                  <c:v>37.9</c:v>
                </c:pt>
                <c:pt idx="1298">
                  <c:v>38.4</c:v>
                </c:pt>
                <c:pt idx="1299">
                  <c:v>37.9</c:v>
                </c:pt>
                <c:pt idx="1300">
                  <c:v>38.6</c:v>
                </c:pt>
                <c:pt idx="1301">
                  <c:v>39.5</c:v>
                </c:pt>
                <c:pt idx="1302">
                  <c:v>38.6</c:v>
                </c:pt>
                <c:pt idx="1303">
                  <c:v>39</c:v>
                </c:pt>
                <c:pt idx="1304">
                  <c:v>39.700000000000003</c:v>
                </c:pt>
                <c:pt idx="1305">
                  <c:v>37.9</c:v>
                </c:pt>
                <c:pt idx="1306">
                  <c:v>40.1</c:v>
                </c:pt>
                <c:pt idx="1307">
                  <c:v>40.5</c:v>
                </c:pt>
                <c:pt idx="1308">
                  <c:v>40.299999999999997</c:v>
                </c:pt>
                <c:pt idx="1309">
                  <c:v>39.799999999999997</c:v>
                </c:pt>
                <c:pt idx="1310">
                  <c:v>40.200000000000003</c:v>
                </c:pt>
                <c:pt idx="1311">
                  <c:v>41.2</c:v>
                </c:pt>
                <c:pt idx="1312">
                  <c:v>40</c:v>
                </c:pt>
                <c:pt idx="1313">
                  <c:v>39.799999999999997</c:v>
                </c:pt>
                <c:pt idx="1314">
                  <c:v>41.4</c:v>
                </c:pt>
                <c:pt idx="1315">
                  <c:v>41.1</c:v>
                </c:pt>
                <c:pt idx="1316">
                  <c:v>39.6</c:v>
                </c:pt>
                <c:pt idx="1317">
                  <c:v>40.6</c:v>
                </c:pt>
                <c:pt idx="1318">
                  <c:v>40.9</c:v>
                </c:pt>
                <c:pt idx="1319">
                  <c:v>40.9</c:v>
                </c:pt>
                <c:pt idx="1320">
                  <c:v>41.6</c:v>
                </c:pt>
                <c:pt idx="1321">
                  <c:v>42.3</c:v>
                </c:pt>
                <c:pt idx="1322">
                  <c:v>42.1</c:v>
                </c:pt>
                <c:pt idx="1323">
                  <c:v>41.7</c:v>
                </c:pt>
                <c:pt idx="1324">
                  <c:v>42</c:v>
                </c:pt>
                <c:pt idx="1325">
                  <c:v>42.6</c:v>
                </c:pt>
                <c:pt idx="1326">
                  <c:v>41.3</c:v>
                </c:pt>
                <c:pt idx="1327">
                  <c:v>41.6</c:v>
                </c:pt>
                <c:pt idx="1328">
                  <c:v>42.4</c:v>
                </c:pt>
                <c:pt idx="1329">
                  <c:v>42.4</c:v>
                </c:pt>
                <c:pt idx="1330">
                  <c:v>42.3</c:v>
                </c:pt>
                <c:pt idx="1331">
                  <c:v>42.1</c:v>
                </c:pt>
                <c:pt idx="1332">
                  <c:v>43</c:v>
                </c:pt>
                <c:pt idx="1333">
                  <c:v>42.8</c:v>
                </c:pt>
                <c:pt idx="1334">
                  <c:v>41.8</c:v>
                </c:pt>
                <c:pt idx="1335">
                  <c:v>41.9</c:v>
                </c:pt>
                <c:pt idx="1336">
                  <c:v>42.7</c:v>
                </c:pt>
                <c:pt idx="1337">
                  <c:v>41.6</c:v>
                </c:pt>
                <c:pt idx="1338">
                  <c:v>40.6</c:v>
                </c:pt>
                <c:pt idx="1339">
                  <c:v>37.299999999999997</c:v>
                </c:pt>
                <c:pt idx="1340">
                  <c:v>37.299999999999997</c:v>
                </c:pt>
                <c:pt idx="1341">
                  <c:v>36.6</c:v>
                </c:pt>
                <c:pt idx="1342">
                  <c:v>37.6</c:v>
                </c:pt>
                <c:pt idx="1343">
                  <c:v>36.700000000000003</c:v>
                </c:pt>
                <c:pt idx="1344">
                  <c:v>37</c:v>
                </c:pt>
                <c:pt idx="1345">
                  <c:v>35.299999999999997</c:v>
                </c:pt>
                <c:pt idx="1346">
                  <c:v>33.6</c:v>
                </c:pt>
                <c:pt idx="1347">
                  <c:v>34.799999999999997</c:v>
                </c:pt>
                <c:pt idx="1348">
                  <c:v>32.1</c:v>
                </c:pt>
                <c:pt idx="1349">
                  <c:v>32.1</c:v>
                </c:pt>
                <c:pt idx="1350">
                  <c:v>31.4</c:v>
                </c:pt>
                <c:pt idx="1351">
                  <c:v>30.6</c:v>
                </c:pt>
                <c:pt idx="1352">
                  <c:v>30.3</c:v>
                </c:pt>
                <c:pt idx="1353">
                  <c:v>30.6</c:v>
                </c:pt>
                <c:pt idx="1354">
                  <c:v>30.1</c:v>
                </c:pt>
                <c:pt idx="1355">
                  <c:v>29</c:v>
                </c:pt>
                <c:pt idx="1356">
                  <c:v>27.6</c:v>
                </c:pt>
                <c:pt idx="1357">
                  <c:v>27</c:v>
                </c:pt>
                <c:pt idx="1358">
                  <c:v>26.9</c:v>
                </c:pt>
                <c:pt idx="1359">
                  <c:v>25.8</c:v>
                </c:pt>
                <c:pt idx="1360">
                  <c:v>25.5</c:v>
                </c:pt>
                <c:pt idx="1361">
                  <c:v>25.3</c:v>
                </c:pt>
                <c:pt idx="1362">
                  <c:v>24.3</c:v>
                </c:pt>
                <c:pt idx="1363">
                  <c:v>23.4</c:v>
                </c:pt>
                <c:pt idx="1364">
                  <c:v>24.2</c:v>
                </c:pt>
                <c:pt idx="1365">
                  <c:v>22.8</c:v>
                </c:pt>
                <c:pt idx="1366">
                  <c:v>22.9</c:v>
                </c:pt>
                <c:pt idx="1367">
                  <c:v>25.2</c:v>
                </c:pt>
                <c:pt idx="1368">
                  <c:v>25</c:v>
                </c:pt>
                <c:pt idx="1369">
                  <c:v>23.4</c:v>
                </c:pt>
                <c:pt idx="1370">
                  <c:v>25.1</c:v>
                </c:pt>
                <c:pt idx="1371">
                  <c:v>23.7</c:v>
                </c:pt>
                <c:pt idx="1372">
                  <c:v>24.5</c:v>
                </c:pt>
                <c:pt idx="1373">
                  <c:v>25.2</c:v>
                </c:pt>
                <c:pt idx="1374">
                  <c:v>24.9</c:v>
                </c:pt>
                <c:pt idx="1375">
                  <c:v>25.8</c:v>
                </c:pt>
                <c:pt idx="1376">
                  <c:v>24.1</c:v>
                </c:pt>
                <c:pt idx="1377">
                  <c:v>23.6</c:v>
                </c:pt>
                <c:pt idx="1378">
                  <c:v>24.8</c:v>
                </c:pt>
                <c:pt idx="1379">
                  <c:v>23.6</c:v>
                </c:pt>
                <c:pt idx="1380">
                  <c:v>24.6</c:v>
                </c:pt>
                <c:pt idx="1381">
                  <c:v>23.2</c:v>
                </c:pt>
                <c:pt idx="1382">
                  <c:v>22.7</c:v>
                </c:pt>
                <c:pt idx="1383">
                  <c:v>23.9</c:v>
                </c:pt>
                <c:pt idx="1384">
                  <c:v>23.2</c:v>
                </c:pt>
                <c:pt idx="1385">
                  <c:v>24.5</c:v>
                </c:pt>
                <c:pt idx="1386">
                  <c:v>24.1</c:v>
                </c:pt>
                <c:pt idx="1387">
                  <c:v>24.7</c:v>
                </c:pt>
                <c:pt idx="1388">
                  <c:v>24</c:v>
                </c:pt>
                <c:pt idx="1389">
                  <c:v>24.4</c:v>
                </c:pt>
                <c:pt idx="1390">
                  <c:v>25</c:v>
                </c:pt>
                <c:pt idx="1391">
                  <c:v>24.7</c:v>
                </c:pt>
                <c:pt idx="1392">
                  <c:v>22.7</c:v>
                </c:pt>
                <c:pt idx="1393">
                  <c:v>23.7</c:v>
                </c:pt>
                <c:pt idx="1394">
                  <c:v>23.1</c:v>
                </c:pt>
                <c:pt idx="1395">
                  <c:v>22.4</c:v>
                </c:pt>
                <c:pt idx="1396">
                  <c:v>24.9</c:v>
                </c:pt>
                <c:pt idx="1397">
                  <c:v>23.6</c:v>
                </c:pt>
                <c:pt idx="1398">
                  <c:v>24</c:v>
                </c:pt>
                <c:pt idx="1399">
                  <c:v>25.1</c:v>
                </c:pt>
                <c:pt idx="1400">
                  <c:v>26.2</c:v>
                </c:pt>
                <c:pt idx="1401">
                  <c:v>24.3</c:v>
                </c:pt>
                <c:pt idx="1402">
                  <c:v>25.3</c:v>
                </c:pt>
                <c:pt idx="1403">
                  <c:v>25.8</c:v>
                </c:pt>
                <c:pt idx="1404">
                  <c:v>24.8</c:v>
                </c:pt>
                <c:pt idx="1405">
                  <c:v>24.6</c:v>
                </c:pt>
                <c:pt idx="1406">
                  <c:v>23.4</c:v>
                </c:pt>
                <c:pt idx="1407">
                  <c:v>24</c:v>
                </c:pt>
                <c:pt idx="1408">
                  <c:v>23.7</c:v>
                </c:pt>
                <c:pt idx="1409">
                  <c:v>25.5</c:v>
                </c:pt>
                <c:pt idx="1410">
                  <c:v>24.6</c:v>
                </c:pt>
                <c:pt idx="1411">
                  <c:v>23.3</c:v>
                </c:pt>
                <c:pt idx="1412">
                  <c:v>23.9</c:v>
                </c:pt>
                <c:pt idx="1413">
                  <c:v>25.6</c:v>
                </c:pt>
                <c:pt idx="1414">
                  <c:v>23.8</c:v>
                </c:pt>
                <c:pt idx="1415">
                  <c:v>24.7</c:v>
                </c:pt>
                <c:pt idx="1416">
                  <c:v>25.1</c:v>
                </c:pt>
                <c:pt idx="1417">
                  <c:v>25</c:v>
                </c:pt>
                <c:pt idx="1418">
                  <c:v>23.9</c:v>
                </c:pt>
                <c:pt idx="1419">
                  <c:v>23.8</c:v>
                </c:pt>
                <c:pt idx="1420">
                  <c:v>24.8</c:v>
                </c:pt>
                <c:pt idx="1421">
                  <c:v>24.2</c:v>
                </c:pt>
                <c:pt idx="1422">
                  <c:v>23.8</c:v>
                </c:pt>
                <c:pt idx="1423">
                  <c:v>24.9</c:v>
                </c:pt>
                <c:pt idx="1424">
                  <c:v>25.5</c:v>
                </c:pt>
                <c:pt idx="1425">
                  <c:v>24.3</c:v>
                </c:pt>
                <c:pt idx="1426">
                  <c:v>24.6</c:v>
                </c:pt>
                <c:pt idx="1427">
                  <c:v>23.4</c:v>
                </c:pt>
                <c:pt idx="1428">
                  <c:v>24.6</c:v>
                </c:pt>
                <c:pt idx="1429">
                  <c:v>24.6</c:v>
                </c:pt>
                <c:pt idx="1430">
                  <c:v>24.6</c:v>
                </c:pt>
                <c:pt idx="1431">
                  <c:v>22.9</c:v>
                </c:pt>
                <c:pt idx="1432">
                  <c:v>25.1</c:v>
                </c:pt>
                <c:pt idx="1433">
                  <c:v>23.7</c:v>
                </c:pt>
                <c:pt idx="1434">
                  <c:v>25.3</c:v>
                </c:pt>
                <c:pt idx="1435">
                  <c:v>25.2</c:v>
                </c:pt>
                <c:pt idx="1436">
                  <c:v>24</c:v>
                </c:pt>
                <c:pt idx="1437">
                  <c:v>24.7</c:v>
                </c:pt>
                <c:pt idx="1438">
                  <c:v>25</c:v>
                </c:pt>
                <c:pt idx="1439">
                  <c:v>24.5</c:v>
                </c:pt>
                <c:pt idx="1440">
                  <c:v>24.4</c:v>
                </c:pt>
                <c:pt idx="1441">
                  <c:v>24.7</c:v>
                </c:pt>
                <c:pt idx="1442">
                  <c:v>23.6</c:v>
                </c:pt>
                <c:pt idx="1443">
                  <c:v>26.1</c:v>
                </c:pt>
                <c:pt idx="1444">
                  <c:v>26.1</c:v>
                </c:pt>
                <c:pt idx="1445">
                  <c:v>25.8</c:v>
                </c:pt>
                <c:pt idx="1446">
                  <c:v>25.5</c:v>
                </c:pt>
                <c:pt idx="1447">
                  <c:v>26</c:v>
                </c:pt>
                <c:pt idx="1448">
                  <c:v>26.5</c:v>
                </c:pt>
                <c:pt idx="1449">
                  <c:v>27.9</c:v>
                </c:pt>
                <c:pt idx="1450">
                  <c:v>26.9</c:v>
                </c:pt>
                <c:pt idx="1451">
                  <c:v>27</c:v>
                </c:pt>
                <c:pt idx="1452">
                  <c:v>27.4</c:v>
                </c:pt>
                <c:pt idx="1453">
                  <c:v>27</c:v>
                </c:pt>
                <c:pt idx="1454">
                  <c:v>28.2</c:v>
                </c:pt>
                <c:pt idx="1455">
                  <c:v>27.8</c:v>
                </c:pt>
                <c:pt idx="1456">
                  <c:v>26.8</c:v>
                </c:pt>
                <c:pt idx="1457">
                  <c:v>27.7</c:v>
                </c:pt>
                <c:pt idx="1458">
                  <c:v>26.5</c:v>
                </c:pt>
                <c:pt idx="1459">
                  <c:v>27.3</c:v>
                </c:pt>
                <c:pt idx="1460">
                  <c:v>27.9</c:v>
                </c:pt>
                <c:pt idx="1461">
                  <c:v>28.7</c:v>
                </c:pt>
                <c:pt idx="1462">
                  <c:v>30</c:v>
                </c:pt>
                <c:pt idx="1463">
                  <c:v>29.1</c:v>
                </c:pt>
                <c:pt idx="1464">
                  <c:v>28.2</c:v>
                </c:pt>
                <c:pt idx="1465">
                  <c:v>28.9</c:v>
                </c:pt>
                <c:pt idx="1466">
                  <c:v>29</c:v>
                </c:pt>
                <c:pt idx="1467">
                  <c:v>28.8</c:v>
                </c:pt>
                <c:pt idx="1468">
                  <c:v>28.4</c:v>
                </c:pt>
                <c:pt idx="1469">
                  <c:v>29.6</c:v>
                </c:pt>
                <c:pt idx="1470">
                  <c:v>29.3</c:v>
                </c:pt>
                <c:pt idx="1471">
                  <c:v>27.7</c:v>
                </c:pt>
                <c:pt idx="1472">
                  <c:v>27.9</c:v>
                </c:pt>
                <c:pt idx="1473">
                  <c:v>28.7</c:v>
                </c:pt>
                <c:pt idx="1474">
                  <c:v>29.3</c:v>
                </c:pt>
                <c:pt idx="1475">
                  <c:v>28.1</c:v>
                </c:pt>
                <c:pt idx="1476">
                  <c:v>27.6</c:v>
                </c:pt>
                <c:pt idx="1477">
                  <c:v>28.6</c:v>
                </c:pt>
                <c:pt idx="1478">
                  <c:v>29.6</c:v>
                </c:pt>
                <c:pt idx="1479">
                  <c:v>30.5</c:v>
                </c:pt>
                <c:pt idx="1480">
                  <c:v>28.4</c:v>
                </c:pt>
                <c:pt idx="1481">
                  <c:v>28.7</c:v>
                </c:pt>
                <c:pt idx="1482">
                  <c:v>29</c:v>
                </c:pt>
                <c:pt idx="1483">
                  <c:v>30.5</c:v>
                </c:pt>
                <c:pt idx="1484">
                  <c:v>28.3</c:v>
                </c:pt>
                <c:pt idx="1485">
                  <c:v>26.8</c:v>
                </c:pt>
                <c:pt idx="1486">
                  <c:v>27.8</c:v>
                </c:pt>
                <c:pt idx="1487">
                  <c:v>28.3</c:v>
                </c:pt>
                <c:pt idx="1488">
                  <c:v>28.3</c:v>
                </c:pt>
                <c:pt idx="1489">
                  <c:v>28.3</c:v>
                </c:pt>
                <c:pt idx="1490">
                  <c:v>28</c:v>
                </c:pt>
                <c:pt idx="1491">
                  <c:v>28.3</c:v>
                </c:pt>
                <c:pt idx="1492">
                  <c:v>28.3</c:v>
                </c:pt>
                <c:pt idx="1493">
                  <c:v>28.2</c:v>
                </c:pt>
                <c:pt idx="1494">
                  <c:v>28.8</c:v>
                </c:pt>
                <c:pt idx="1495">
                  <c:v>28.8</c:v>
                </c:pt>
                <c:pt idx="1496">
                  <c:v>29.5</c:v>
                </c:pt>
                <c:pt idx="1497">
                  <c:v>29.7</c:v>
                </c:pt>
                <c:pt idx="1498">
                  <c:v>29.3</c:v>
                </c:pt>
                <c:pt idx="1499">
                  <c:v>28.2</c:v>
                </c:pt>
                <c:pt idx="1500">
                  <c:v>27.9</c:v>
                </c:pt>
                <c:pt idx="1501">
                  <c:v>26.5</c:v>
                </c:pt>
                <c:pt idx="1502">
                  <c:v>28.3</c:v>
                </c:pt>
                <c:pt idx="1503">
                  <c:v>29.1</c:v>
                </c:pt>
                <c:pt idx="1504">
                  <c:v>29.9</c:v>
                </c:pt>
                <c:pt idx="1505">
                  <c:v>29.1</c:v>
                </c:pt>
                <c:pt idx="1506">
                  <c:v>27.9</c:v>
                </c:pt>
                <c:pt idx="1507">
                  <c:v>29.9</c:v>
                </c:pt>
                <c:pt idx="1508">
                  <c:v>31</c:v>
                </c:pt>
                <c:pt idx="1509">
                  <c:v>30.5</c:v>
                </c:pt>
                <c:pt idx="1510">
                  <c:v>30.3</c:v>
                </c:pt>
                <c:pt idx="1511">
                  <c:v>29.4</c:v>
                </c:pt>
                <c:pt idx="1512">
                  <c:v>30.1</c:v>
                </c:pt>
                <c:pt idx="1513">
                  <c:v>29.9</c:v>
                </c:pt>
                <c:pt idx="1514">
                  <c:v>29.8</c:v>
                </c:pt>
                <c:pt idx="1515">
                  <c:v>29.3</c:v>
                </c:pt>
                <c:pt idx="1516">
                  <c:v>30.6</c:v>
                </c:pt>
                <c:pt idx="1517">
                  <c:v>30.2</c:v>
                </c:pt>
                <c:pt idx="1518">
                  <c:v>28.9</c:v>
                </c:pt>
                <c:pt idx="1519">
                  <c:v>29.6</c:v>
                </c:pt>
                <c:pt idx="1520">
                  <c:v>29.5</c:v>
                </c:pt>
                <c:pt idx="1521">
                  <c:v>29.4</c:v>
                </c:pt>
                <c:pt idx="1522">
                  <c:v>28.3</c:v>
                </c:pt>
                <c:pt idx="1523">
                  <c:v>30.3</c:v>
                </c:pt>
                <c:pt idx="1524">
                  <c:v>31.1</c:v>
                </c:pt>
                <c:pt idx="1525">
                  <c:v>31.6</c:v>
                </c:pt>
                <c:pt idx="1526">
                  <c:v>31.9</c:v>
                </c:pt>
                <c:pt idx="1527">
                  <c:v>32.5</c:v>
                </c:pt>
                <c:pt idx="1528">
                  <c:v>32.5</c:v>
                </c:pt>
                <c:pt idx="1529">
                  <c:v>32.299999999999997</c:v>
                </c:pt>
                <c:pt idx="1530">
                  <c:v>33</c:v>
                </c:pt>
                <c:pt idx="1531">
                  <c:v>32.6</c:v>
                </c:pt>
                <c:pt idx="1532">
                  <c:v>34.1</c:v>
                </c:pt>
                <c:pt idx="1533">
                  <c:v>33.200000000000003</c:v>
                </c:pt>
                <c:pt idx="1534">
                  <c:v>33.700000000000003</c:v>
                </c:pt>
                <c:pt idx="1535">
                  <c:v>38.9</c:v>
                </c:pt>
                <c:pt idx="1536">
                  <c:v>40.799999999999997</c:v>
                </c:pt>
                <c:pt idx="1537">
                  <c:v>41.4</c:v>
                </c:pt>
                <c:pt idx="1538">
                  <c:v>45.6</c:v>
                </c:pt>
                <c:pt idx="1539">
                  <c:v>39.5</c:v>
                </c:pt>
                <c:pt idx="1540">
                  <c:v>33.200000000000003</c:v>
                </c:pt>
                <c:pt idx="1541">
                  <c:v>33.9</c:v>
                </c:pt>
                <c:pt idx="1542">
                  <c:v>32.200000000000003</c:v>
                </c:pt>
                <c:pt idx="1543">
                  <c:v>34.299999999999997</c:v>
                </c:pt>
                <c:pt idx="1544">
                  <c:v>35.299999999999997</c:v>
                </c:pt>
                <c:pt idx="1545">
                  <c:v>36</c:v>
                </c:pt>
                <c:pt idx="1546">
                  <c:v>34.5</c:v>
                </c:pt>
                <c:pt idx="1547">
                  <c:v>34.6</c:v>
                </c:pt>
                <c:pt idx="1548">
                  <c:v>34.9</c:v>
                </c:pt>
                <c:pt idx="1549">
                  <c:v>35</c:v>
                </c:pt>
                <c:pt idx="1550">
                  <c:v>33.700000000000003</c:v>
                </c:pt>
                <c:pt idx="1551">
                  <c:v>35.6</c:v>
                </c:pt>
                <c:pt idx="1552">
                  <c:v>35.6</c:v>
                </c:pt>
                <c:pt idx="1553">
                  <c:v>35.1</c:v>
                </c:pt>
                <c:pt idx="1554">
                  <c:v>36.9</c:v>
                </c:pt>
                <c:pt idx="1555">
                  <c:v>37</c:v>
                </c:pt>
                <c:pt idx="1556">
                  <c:v>37.1</c:v>
                </c:pt>
                <c:pt idx="1557">
                  <c:v>39.200000000000003</c:v>
                </c:pt>
                <c:pt idx="1558">
                  <c:v>38.9</c:v>
                </c:pt>
                <c:pt idx="1559">
                  <c:v>37.799999999999997</c:v>
                </c:pt>
                <c:pt idx="1560">
                  <c:v>40.799999999999997</c:v>
                </c:pt>
                <c:pt idx="1561">
                  <c:v>40.299999999999997</c:v>
                </c:pt>
                <c:pt idx="1562">
                  <c:v>40.799999999999997</c:v>
                </c:pt>
                <c:pt idx="1563">
                  <c:v>40.700000000000003</c:v>
                </c:pt>
                <c:pt idx="1564">
                  <c:v>42.6</c:v>
                </c:pt>
                <c:pt idx="1565">
                  <c:v>44.9</c:v>
                </c:pt>
                <c:pt idx="1566">
                  <c:v>46</c:v>
                </c:pt>
                <c:pt idx="1567">
                  <c:v>45.9</c:v>
                </c:pt>
                <c:pt idx="1568">
                  <c:v>47.4</c:v>
                </c:pt>
                <c:pt idx="1569">
                  <c:v>45.7</c:v>
                </c:pt>
                <c:pt idx="1570">
                  <c:v>48.2</c:v>
                </c:pt>
                <c:pt idx="1571">
                  <c:v>49.7</c:v>
                </c:pt>
                <c:pt idx="1572">
                  <c:v>48.4</c:v>
                </c:pt>
                <c:pt idx="1573">
                  <c:v>50.1</c:v>
                </c:pt>
                <c:pt idx="1574">
                  <c:v>50.7</c:v>
                </c:pt>
                <c:pt idx="1575">
                  <c:v>51.7</c:v>
                </c:pt>
                <c:pt idx="1576">
                  <c:v>53.3</c:v>
                </c:pt>
                <c:pt idx="1577">
                  <c:v>53.5</c:v>
                </c:pt>
                <c:pt idx="1578">
                  <c:v>54.8</c:v>
                </c:pt>
                <c:pt idx="1579">
                  <c:v>56.4</c:v>
                </c:pt>
                <c:pt idx="1580">
                  <c:v>58.3</c:v>
                </c:pt>
                <c:pt idx="1581">
                  <c:v>58</c:v>
                </c:pt>
                <c:pt idx="1582">
                  <c:v>58.9</c:v>
                </c:pt>
                <c:pt idx="1583">
                  <c:v>59.5</c:v>
                </c:pt>
                <c:pt idx="1584">
                  <c:v>62</c:v>
                </c:pt>
                <c:pt idx="1585">
                  <c:v>62.3</c:v>
                </c:pt>
                <c:pt idx="1586">
                  <c:v>65</c:v>
                </c:pt>
                <c:pt idx="1587">
                  <c:v>65.5</c:v>
                </c:pt>
                <c:pt idx="1588">
                  <c:v>67.3</c:v>
                </c:pt>
                <c:pt idx="1589">
                  <c:v>68.900000000000006</c:v>
                </c:pt>
                <c:pt idx="1590">
                  <c:v>71</c:v>
                </c:pt>
                <c:pt idx="1591">
                  <c:v>73.3</c:v>
                </c:pt>
                <c:pt idx="1592">
                  <c:v>74.7</c:v>
                </c:pt>
                <c:pt idx="1593">
                  <c:v>77</c:v>
                </c:pt>
                <c:pt idx="1594">
                  <c:v>80.5</c:v>
                </c:pt>
                <c:pt idx="1595">
                  <c:v>82.2</c:v>
                </c:pt>
                <c:pt idx="1596">
                  <c:v>85.4</c:v>
                </c:pt>
                <c:pt idx="1597">
                  <c:v>86.8</c:v>
                </c:pt>
                <c:pt idx="1598">
                  <c:v>88</c:v>
                </c:pt>
                <c:pt idx="1599">
                  <c:v>88.7</c:v>
                </c:pt>
                <c:pt idx="1600">
                  <c:v>90.7</c:v>
                </c:pt>
                <c:pt idx="1601">
                  <c:v>90.2</c:v>
                </c:pt>
                <c:pt idx="1602">
                  <c:v>91.5</c:v>
                </c:pt>
                <c:pt idx="1603">
                  <c:v>92.9</c:v>
                </c:pt>
                <c:pt idx="1604">
                  <c:v>91.8</c:v>
                </c:pt>
                <c:pt idx="1605">
                  <c:v>93</c:v>
                </c:pt>
                <c:pt idx="1606">
                  <c:v>94.3</c:v>
                </c:pt>
                <c:pt idx="1607">
                  <c:v>93.2</c:v>
                </c:pt>
                <c:pt idx="1608">
                  <c:v>94.9</c:v>
                </c:pt>
                <c:pt idx="1609">
                  <c:v>93.4</c:v>
                </c:pt>
                <c:pt idx="1610">
                  <c:v>94.6</c:v>
                </c:pt>
                <c:pt idx="1611">
                  <c:v>93.8</c:v>
                </c:pt>
                <c:pt idx="1612">
                  <c:v>92.8</c:v>
                </c:pt>
                <c:pt idx="1613">
                  <c:v>91.9</c:v>
                </c:pt>
                <c:pt idx="1614">
                  <c:v>92.6</c:v>
                </c:pt>
                <c:pt idx="1615">
                  <c:v>90.9</c:v>
                </c:pt>
                <c:pt idx="1616">
                  <c:v>90.1</c:v>
                </c:pt>
                <c:pt idx="1617">
                  <c:v>88.5</c:v>
                </c:pt>
                <c:pt idx="1618">
                  <c:v>88.3</c:v>
                </c:pt>
                <c:pt idx="1619">
                  <c:v>87.8</c:v>
                </c:pt>
                <c:pt idx="1620">
                  <c:v>87.2</c:v>
                </c:pt>
                <c:pt idx="1621">
                  <c:v>86.3</c:v>
                </c:pt>
                <c:pt idx="1622">
                  <c:v>84.7</c:v>
                </c:pt>
                <c:pt idx="1623">
                  <c:v>84.1</c:v>
                </c:pt>
                <c:pt idx="1624">
                  <c:v>85.1</c:v>
                </c:pt>
                <c:pt idx="1625">
                  <c:v>81.5</c:v>
                </c:pt>
                <c:pt idx="1626">
                  <c:v>82.7</c:v>
                </c:pt>
                <c:pt idx="1627">
                  <c:v>82</c:v>
                </c:pt>
                <c:pt idx="1628">
                  <c:v>81.3</c:v>
                </c:pt>
                <c:pt idx="1629">
                  <c:v>81.5</c:v>
                </c:pt>
                <c:pt idx="1630">
                  <c:v>81.8</c:v>
                </c:pt>
                <c:pt idx="1631">
                  <c:v>82.4</c:v>
                </c:pt>
                <c:pt idx="1632">
                  <c:v>82.4</c:v>
                </c:pt>
                <c:pt idx="1633">
                  <c:v>82.8</c:v>
                </c:pt>
                <c:pt idx="1634">
                  <c:v>83.4</c:v>
                </c:pt>
                <c:pt idx="1635">
                  <c:v>84.5</c:v>
                </c:pt>
                <c:pt idx="1636">
                  <c:v>85.7</c:v>
                </c:pt>
                <c:pt idx="1637">
                  <c:v>86.1</c:v>
                </c:pt>
                <c:pt idx="1638">
                  <c:v>86.9</c:v>
                </c:pt>
                <c:pt idx="1639">
                  <c:v>85.5</c:v>
                </c:pt>
                <c:pt idx="1640">
                  <c:v>88.5</c:v>
                </c:pt>
                <c:pt idx="1641">
                  <c:v>88.3</c:v>
                </c:pt>
                <c:pt idx="1642">
                  <c:v>90.1</c:v>
                </c:pt>
                <c:pt idx="1643">
                  <c:v>86.5</c:v>
                </c:pt>
                <c:pt idx="1644">
                  <c:v>86.2</c:v>
                </c:pt>
                <c:pt idx="1645">
                  <c:v>87.1</c:v>
                </c:pt>
                <c:pt idx="1646">
                  <c:v>87.5</c:v>
                </c:pt>
                <c:pt idx="1647">
                  <c:v>84.9</c:v>
                </c:pt>
                <c:pt idx="1648">
                  <c:v>84</c:v>
                </c:pt>
                <c:pt idx="1649">
                  <c:v>81.5</c:v>
                </c:pt>
                <c:pt idx="1650">
                  <c:v>82.3</c:v>
                </c:pt>
                <c:pt idx="1651">
                  <c:v>79.400000000000006</c:v>
                </c:pt>
                <c:pt idx="1652">
                  <c:v>76.3</c:v>
                </c:pt>
                <c:pt idx="1653">
                  <c:v>72.599999999999994</c:v>
                </c:pt>
                <c:pt idx="1654">
                  <c:v>71.8</c:v>
                </c:pt>
                <c:pt idx="1655">
                  <c:v>69.2</c:v>
                </c:pt>
                <c:pt idx="1656">
                  <c:v>64.599999999999994</c:v>
                </c:pt>
                <c:pt idx="1657">
                  <c:v>62.3</c:v>
                </c:pt>
                <c:pt idx="1658">
                  <c:v>58.4</c:v>
                </c:pt>
                <c:pt idx="1659">
                  <c:v>55</c:v>
                </c:pt>
                <c:pt idx="1660">
                  <c:v>50.3</c:v>
                </c:pt>
                <c:pt idx="1661">
                  <c:v>49.3</c:v>
                </c:pt>
                <c:pt idx="1662">
                  <c:v>47.2</c:v>
                </c:pt>
                <c:pt idx="1663">
                  <c:v>45.5</c:v>
                </c:pt>
                <c:pt idx="1664">
                  <c:v>43.1</c:v>
                </c:pt>
                <c:pt idx="1665">
                  <c:v>42.3</c:v>
                </c:pt>
                <c:pt idx="1666">
                  <c:v>38.5</c:v>
                </c:pt>
                <c:pt idx="1667">
                  <c:v>38.200000000000003</c:v>
                </c:pt>
                <c:pt idx="1668">
                  <c:v>37.799999999999997</c:v>
                </c:pt>
                <c:pt idx="1669">
                  <c:v>35.299999999999997</c:v>
                </c:pt>
                <c:pt idx="1670">
                  <c:v>33.200000000000003</c:v>
                </c:pt>
                <c:pt idx="1671">
                  <c:v>33.799999999999997</c:v>
                </c:pt>
                <c:pt idx="1672">
                  <c:v>32.799999999999997</c:v>
                </c:pt>
                <c:pt idx="1673">
                  <c:v>31.1</c:v>
                </c:pt>
                <c:pt idx="1674">
                  <c:v>30.1</c:v>
                </c:pt>
                <c:pt idx="1675">
                  <c:v>30.3</c:v>
                </c:pt>
                <c:pt idx="1676">
                  <c:v>29.1</c:v>
                </c:pt>
                <c:pt idx="1677">
                  <c:v>29.7</c:v>
                </c:pt>
                <c:pt idx="1678">
                  <c:v>29.1</c:v>
                </c:pt>
                <c:pt idx="1679">
                  <c:v>28.4</c:v>
                </c:pt>
                <c:pt idx="1680">
                  <c:v>26.9</c:v>
                </c:pt>
                <c:pt idx="1681">
                  <c:v>28.4</c:v>
                </c:pt>
                <c:pt idx="1682">
                  <c:v>27</c:v>
                </c:pt>
                <c:pt idx="1683">
                  <c:v>25.6</c:v>
                </c:pt>
                <c:pt idx="1684">
                  <c:v>25.6</c:v>
                </c:pt>
                <c:pt idx="1685">
                  <c:v>26</c:v>
                </c:pt>
                <c:pt idx="1686">
                  <c:v>24.9</c:v>
                </c:pt>
                <c:pt idx="1687">
                  <c:v>23.7</c:v>
                </c:pt>
                <c:pt idx="1688">
                  <c:v>25</c:v>
                </c:pt>
                <c:pt idx="1689">
                  <c:v>23.6</c:v>
                </c:pt>
                <c:pt idx="1690">
                  <c:v>23.4</c:v>
                </c:pt>
                <c:pt idx="1691">
                  <c:v>22.6</c:v>
                </c:pt>
                <c:pt idx="1692">
                  <c:v>22.9</c:v>
                </c:pt>
                <c:pt idx="1693">
                  <c:v>22</c:v>
                </c:pt>
                <c:pt idx="1694">
                  <c:v>21</c:v>
                </c:pt>
                <c:pt idx="1695">
                  <c:v>22.2</c:v>
                </c:pt>
                <c:pt idx="1696">
                  <c:v>20.399999999999999</c:v>
                </c:pt>
                <c:pt idx="1697">
                  <c:v>21.5</c:v>
                </c:pt>
                <c:pt idx="1698">
                  <c:v>19.8</c:v>
                </c:pt>
                <c:pt idx="1699">
                  <c:v>18.899999999999999</c:v>
                </c:pt>
                <c:pt idx="1700">
                  <c:v>20</c:v>
                </c:pt>
                <c:pt idx="1701">
                  <c:v>20.8</c:v>
                </c:pt>
                <c:pt idx="1702">
                  <c:v>20.3</c:v>
                </c:pt>
                <c:pt idx="1703">
                  <c:v>19.600000000000001</c:v>
                </c:pt>
                <c:pt idx="1704">
                  <c:v>20.100000000000001</c:v>
                </c:pt>
                <c:pt idx="1705">
                  <c:v>19.899999999999999</c:v>
                </c:pt>
                <c:pt idx="1706">
                  <c:v>20</c:v>
                </c:pt>
                <c:pt idx="1707">
                  <c:v>19.3</c:v>
                </c:pt>
                <c:pt idx="1708">
                  <c:v>19.399999999999999</c:v>
                </c:pt>
                <c:pt idx="1709">
                  <c:v>19.899999999999999</c:v>
                </c:pt>
                <c:pt idx="1710">
                  <c:v>20.3</c:v>
                </c:pt>
                <c:pt idx="1711">
                  <c:v>19.399999999999999</c:v>
                </c:pt>
                <c:pt idx="1712">
                  <c:v>19.600000000000001</c:v>
                </c:pt>
                <c:pt idx="1713">
                  <c:v>19.899999999999999</c:v>
                </c:pt>
                <c:pt idx="1714">
                  <c:v>21.2</c:v>
                </c:pt>
                <c:pt idx="1715">
                  <c:v>20.5</c:v>
                </c:pt>
                <c:pt idx="1716">
                  <c:v>20.5</c:v>
                </c:pt>
                <c:pt idx="1717">
                  <c:v>19.899999999999999</c:v>
                </c:pt>
                <c:pt idx="1718">
                  <c:v>21</c:v>
                </c:pt>
                <c:pt idx="1719">
                  <c:v>21.6</c:v>
                </c:pt>
                <c:pt idx="1720">
                  <c:v>22.1</c:v>
                </c:pt>
                <c:pt idx="1721">
                  <c:v>22.8</c:v>
                </c:pt>
                <c:pt idx="1722">
                  <c:v>23.1</c:v>
                </c:pt>
                <c:pt idx="1723">
                  <c:v>22.8</c:v>
                </c:pt>
                <c:pt idx="1724">
                  <c:v>23.5</c:v>
                </c:pt>
                <c:pt idx="1725">
                  <c:v>25.9</c:v>
                </c:pt>
                <c:pt idx="1726">
                  <c:v>25.2</c:v>
                </c:pt>
                <c:pt idx="1727">
                  <c:v>26</c:v>
                </c:pt>
                <c:pt idx="1728">
                  <c:v>27.6</c:v>
                </c:pt>
                <c:pt idx="1729">
                  <c:v>27</c:v>
                </c:pt>
                <c:pt idx="1730">
                  <c:v>28.6</c:v>
                </c:pt>
                <c:pt idx="1731">
                  <c:v>27.6</c:v>
                </c:pt>
                <c:pt idx="1732">
                  <c:v>29.3</c:v>
                </c:pt>
                <c:pt idx="1733">
                  <c:v>28.8</c:v>
                </c:pt>
                <c:pt idx="1734">
                  <c:v>29.2</c:v>
                </c:pt>
                <c:pt idx="1735">
                  <c:v>29</c:v>
                </c:pt>
                <c:pt idx="1736">
                  <c:v>30.5</c:v>
                </c:pt>
                <c:pt idx="1737">
                  <c:v>32.6</c:v>
                </c:pt>
                <c:pt idx="1738">
                  <c:v>31.5</c:v>
                </c:pt>
                <c:pt idx="1739">
                  <c:v>32.4</c:v>
                </c:pt>
                <c:pt idx="1740">
                  <c:v>30.3</c:v>
                </c:pt>
                <c:pt idx="1741">
                  <c:v>27.6</c:v>
                </c:pt>
                <c:pt idx="1742">
                  <c:v>26.3</c:v>
                </c:pt>
                <c:pt idx="1743">
                  <c:v>26.8</c:v>
                </c:pt>
                <c:pt idx="1744">
                  <c:v>29.1</c:v>
                </c:pt>
                <c:pt idx="1745">
                  <c:v>28.8</c:v>
                </c:pt>
                <c:pt idx="1746">
                  <c:v>28.1</c:v>
                </c:pt>
                <c:pt idx="1747">
                  <c:v>28.2</c:v>
                </c:pt>
                <c:pt idx="1748">
                  <c:v>27.5</c:v>
                </c:pt>
                <c:pt idx="1749">
                  <c:v>27.5</c:v>
                </c:pt>
                <c:pt idx="1750">
                  <c:v>28.1</c:v>
                </c:pt>
                <c:pt idx="1751">
                  <c:v>28.4</c:v>
                </c:pt>
                <c:pt idx="1752">
                  <c:v>28.5</c:v>
                </c:pt>
                <c:pt idx="1753">
                  <c:v>27.8</c:v>
                </c:pt>
                <c:pt idx="1754">
                  <c:v>27.1</c:v>
                </c:pt>
                <c:pt idx="1755">
                  <c:v>28.2</c:v>
                </c:pt>
                <c:pt idx="1756">
                  <c:v>28.1</c:v>
                </c:pt>
                <c:pt idx="1757">
                  <c:v>29.1</c:v>
                </c:pt>
                <c:pt idx="1758">
                  <c:v>28.3</c:v>
                </c:pt>
                <c:pt idx="1759">
                  <c:v>27.3</c:v>
                </c:pt>
                <c:pt idx="1760">
                  <c:v>28.5</c:v>
                </c:pt>
                <c:pt idx="1761">
                  <c:v>28.5</c:v>
                </c:pt>
                <c:pt idx="1762">
                  <c:v>30</c:v>
                </c:pt>
                <c:pt idx="1763">
                  <c:v>29.4</c:v>
                </c:pt>
                <c:pt idx="1764">
                  <c:v>28.6</c:v>
                </c:pt>
                <c:pt idx="1765">
                  <c:v>29.2</c:v>
                </c:pt>
                <c:pt idx="1766">
                  <c:v>28.3</c:v>
                </c:pt>
                <c:pt idx="1767">
                  <c:v>28.6</c:v>
                </c:pt>
                <c:pt idx="1768">
                  <c:v>29.9</c:v>
                </c:pt>
                <c:pt idx="1769">
                  <c:v>30</c:v>
                </c:pt>
                <c:pt idx="1770">
                  <c:v>28.5</c:v>
                </c:pt>
                <c:pt idx="1771">
                  <c:v>30.1</c:v>
                </c:pt>
                <c:pt idx="1772">
                  <c:v>30.2</c:v>
                </c:pt>
                <c:pt idx="1773">
                  <c:v>30.6</c:v>
                </c:pt>
                <c:pt idx="1774">
                  <c:v>30.8</c:v>
                </c:pt>
                <c:pt idx="1775">
                  <c:v>31.1</c:v>
                </c:pt>
                <c:pt idx="1776">
                  <c:v>31.5</c:v>
                </c:pt>
                <c:pt idx="1777">
                  <c:v>31</c:v>
                </c:pt>
                <c:pt idx="1778">
                  <c:v>32.5</c:v>
                </c:pt>
                <c:pt idx="1779">
                  <c:v>31.8</c:v>
                </c:pt>
                <c:pt idx="1780">
                  <c:v>30.8</c:v>
                </c:pt>
                <c:pt idx="1781">
                  <c:v>32.5</c:v>
                </c:pt>
                <c:pt idx="1782">
                  <c:v>32.299999999999997</c:v>
                </c:pt>
                <c:pt idx="1783">
                  <c:v>31.8</c:v>
                </c:pt>
                <c:pt idx="1784">
                  <c:v>32.4</c:v>
                </c:pt>
                <c:pt idx="1785">
                  <c:v>31.3</c:v>
                </c:pt>
                <c:pt idx="1786">
                  <c:v>31.2</c:v>
                </c:pt>
                <c:pt idx="1787">
                  <c:v>32.200000000000003</c:v>
                </c:pt>
                <c:pt idx="1788">
                  <c:v>31.8</c:v>
                </c:pt>
                <c:pt idx="1789">
                  <c:v>31.2</c:v>
                </c:pt>
                <c:pt idx="1790">
                  <c:v>31.8</c:v>
                </c:pt>
                <c:pt idx="1791">
                  <c:v>32.299999999999997</c:v>
                </c:pt>
                <c:pt idx="1792">
                  <c:v>32.4</c:v>
                </c:pt>
                <c:pt idx="1793">
                  <c:v>31.1</c:v>
                </c:pt>
                <c:pt idx="1794">
                  <c:v>30.6</c:v>
                </c:pt>
                <c:pt idx="1795">
                  <c:v>29.8</c:v>
                </c:pt>
                <c:pt idx="1796">
                  <c:v>31.4</c:v>
                </c:pt>
                <c:pt idx="1797">
                  <c:v>28.5</c:v>
                </c:pt>
                <c:pt idx="1798">
                  <c:v>29.5</c:v>
                </c:pt>
                <c:pt idx="1799">
                  <c:v>29.1</c:v>
                </c:pt>
                <c:pt idx="1800">
                  <c:v>29.4</c:v>
                </c:pt>
                <c:pt idx="1801">
                  <c:v>28</c:v>
                </c:pt>
                <c:pt idx="1802">
                  <c:v>28.6</c:v>
                </c:pt>
                <c:pt idx="1803">
                  <c:v>28.2</c:v>
                </c:pt>
                <c:pt idx="1804">
                  <c:v>28</c:v>
                </c:pt>
                <c:pt idx="1805">
                  <c:v>26.6</c:v>
                </c:pt>
                <c:pt idx="1806">
                  <c:v>26.4</c:v>
                </c:pt>
                <c:pt idx="1807">
                  <c:v>28</c:v>
                </c:pt>
                <c:pt idx="1808">
                  <c:v>26.7</c:v>
                </c:pt>
                <c:pt idx="1809">
                  <c:v>26.8</c:v>
                </c:pt>
                <c:pt idx="1810">
                  <c:v>27.9</c:v>
                </c:pt>
                <c:pt idx="1811">
                  <c:v>26.6</c:v>
                </c:pt>
                <c:pt idx="1812">
                  <c:v>26.6</c:v>
                </c:pt>
                <c:pt idx="1813">
                  <c:v>26.4</c:v>
                </c:pt>
                <c:pt idx="1814">
                  <c:v>24.8</c:v>
                </c:pt>
                <c:pt idx="1815">
                  <c:v>25.2</c:v>
                </c:pt>
                <c:pt idx="1816">
                  <c:v>24.6</c:v>
                </c:pt>
                <c:pt idx="1817">
                  <c:v>23.7</c:v>
                </c:pt>
                <c:pt idx="1818">
                  <c:v>24.1</c:v>
                </c:pt>
                <c:pt idx="1819">
                  <c:v>24.6</c:v>
                </c:pt>
                <c:pt idx="1820">
                  <c:v>24.3</c:v>
                </c:pt>
                <c:pt idx="1821">
                  <c:v>24.2</c:v>
                </c:pt>
                <c:pt idx="1822">
                  <c:v>24.9</c:v>
                </c:pt>
                <c:pt idx="1823">
                  <c:v>24.2</c:v>
                </c:pt>
                <c:pt idx="1824">
                  <c:v>22.9</c:v>
                </c:pt>
                <c:pt idx="1825">
                  <c:v>22.5</c:v>
                </c:pt>
                <c:pt idx="1826">
                  <c:v>22.5</c:v>
                </c:pt>
                <c:pt idx="1827">
                  <c:v>22.9</c:v>
                </c:pt>
                <c:pt idx="1828">
                  <c:v>21.5</c:v>
                </c:pt>
                <c:pt idx="1829">
                  <c:v>22.4</c:v>
                </c:pt>
                <c:pt idx="1830">
                  <c:v>22.3</c:v>
                </c:pt>
                <c:pt idx="1831">
                  <c:v>21.4</c:v>
                </c:pt>
                <c:pt idx="1832">
                  <c:v>21.2</c:v>
                </c:pt>
                <c:pt idx="1833">
                  <c:v>21.4</c:v>
                </c:pt>
                <c:pt idx="1834">
                  <c:v>22.1</c:v>
                </c:pt>
                <c:pt idx="1835">
                  <c:v>22.2</c:v>
                </c:pt>
                <c:pt idx="1836">
                  <c:v>20.9</c:v>
                </c:pt>
                <c:pt idx="1837">
                  <c:v>21.6</c:v>
                </c:pt>
                <c:pt idx="1838">
                  <c:v>22</c:v>
                </c:pt>
                <c:pt idx="1839">
                  <c:v>21.2</c:v>
                </c:pt>
                <c:pt idx="1840">
                  <c:v>21.6</c:v>
                </c:pt>
                <c:pt idx="1841">
                  <c:v>21.8</c:v>
                </c:pt>
                <c:pt idx="1842">
                  <c:v>21</c:v>
                </c:pt>
                <c:pt idx="1843">
                  <c:v>22</c:v>
                </c:pt>
                <c:pt idx="1844">
                  <c:v>20.3</c:v>
                </c:pt>
                <c:pt idx="1845">
                  <c:v>21.3</c:v>
                </c:pt>
                <c:pt idx="1846">
                  <c:v>20.5</c:v>
                </c:pt>
                <c:pt idx="1847">
                  <c:v>20.9</c:v>
                </c:pt>
                <c:pt idx="1848">
                  <c:v>21.7</c:v>
                </c:pt>
                <c:pt idx="1849">
                  <c:v>21.7</c:v>
                </c:pt>
                <c:pt idx="1850">
                  <c:v>21.1</c:v>
                </c:pt>
                <c:pt idx="1851">
                  <c:v>21.7</c:v>
                </c:pt>
                <c:pt idx="1852">
                  <c:v>21.2</c:v>
                </c:pt>
                <c:pt idx="1853">
                  <c:v>21.5</c:v>
                </c:pt>
                <c:pt idx="1854">
                  <c:v>20.6</c:v>
                </c:pt>
                <c:pt idx="1855">
                  <c:v>20.9</c:v>
                </c:pt>
                <c:pt idx="1856">
                  <c:v>21.9</c:v>
                </c:pt>
                <c:pt idx="1857">
                  <c:v>21.7</c:v>
                </c:pt>
                <c:pt idx="1858">
                  <c:v>21.3</c:v>
                </c:pt>
                <c:pt idx="1859">
                  <c:v>21.2</c:v>
                </c:pt>
                <c:pt idx="1860">
                  <c:v>21.1</c:v>
                </c:pt>
                <c:pt idx="1861">
                  <c:v>21.2</c:v>
                </c:pt>
                <c:pt idx="1862">
                  <c:v>21.9</c:v>
                </c:pt>
                <c:pt idx="1863">
                  <c:v>21.8</c:v>
                </c:pt>
                <c:pt idx="1864">
                  <c:v>21.4</c:v>
                </c:pt>
                <c:pt idx="1865">
                  <c:v>20.9</c:v>
                </c:pt>
                <c:pt idx="1866">
                  <c:v>22.3</c:v>
                </c:pt>
                <c:pt idx="1867">
                  <c:v>22.7</c:v>
                </c:pt>
                <c:pt idx="1868">
                  <c:v>23.5</c:v>
                </c:pt>
                <c:pt idx="1869">
                  <c:v>22.2</c:v>
                </c:pt>
                <c:pt idx="1870">
                  <c:v>22.1</c:v>
                </c:pt>
                <c:pt idx="1871">
                  <c:v>22.7</c:v>
                </c:pt>
                <c:pt idx="1872">
                  <c:v>22.9</c:v>
                </c:pt>
                <c:pt idx="1873">
                  <c:v>23.4</c:v>
                </c:pt>
                <c:pt idx="1874">
                  <c:v>22.4</c:v>
                </c:pt>
                <c:pt idx="1875">
                  <c:v>23.5</c:v>
                </c:pt>
                <c:pt idx="1876">
                  <c:v>21.1</c:v>
                </c:pt>
                <c:pt idx="1877">
                  <c:v>23.6</c:v>
                </c:pt>
                <c:pt idx="1878">
                  <c:v>22.2</c:v>
                </c:pt>
                <c:pt idx="1879">
                  <c:v>22.7</c:v>
                </c:pt>
                <c:pt idx="1880">
                  <c:v>23.8</c:v>
                </c:pt>
                <c:pt idx="1881">
                  <c:v>25.3</c:v>
                </c:pt>
                <c:pt idx="1882">
                  <c:v>24.6</c:v>
                </c:pt>
                <c:pt idx="1883">
                  <c:v>23.7</c:v>
                </c:pt>
                <c:pt idx="1884">
                  <c:v>23.8</c:v>
                </c:pt>
                <c:pt idx="1885">
                  <c:v>22.4</c:v>
                </c:pt>
                <c:pt idx="1886">
                  <c:v>25</c:v>
                </c:pt>
                <c:pt idx="1887">
                  <c:v>24</c:v>
                </c:pt>
                <c:pt idx="1888">
                  <c:v>24.9</c:v>
                </c:pt>
                <c:pt idx="1889">
                  <c:v>24</c:v>
                </c:pt>
                <c:pt idx="1890">
                  <c:v>23.8</c:v>
                </c:pt>
                <c:pt idx="1891">
                  <c:v>23.9</c:v>
                </c:pt>
                <c:pt idx="1892">
                  <c:v>25.1</c:v>
                </c:pt>
                <c:pt idx="1893">
                  <c:v>24.6</c:v>
                </c:pt>
                <c:pt idx="1894">
                  <c:v>25</c:v>
                </c:pt>
                <c:pt idx="1895">
                  <c:v>25</c:v>
                </c:pt>
                <c:pt idx="1896">
                  <c:v>26.1</c:v>
                </c:pt>
                <c:pt idx="1897">
                  <c:v>26.9</c:v>
                </c:pt>
                <c:pt idx="1898">
                  <c:v>25.9</c:v>
                </c:pt>
                <c:pt idx="1899">
                  <c:v>26.1</c:v>
                </c:pt>
                <c:pt idx="1900">
                  <c:v>27</c:v>
                </c:pt>
                <c:pt idx="1901">
                  <c:v>26.2</c:v>
                </c:pt>
                <c:pt idx="1902">
                  <c:v>26.6</c:v>
                </c:pt>
                <c:pt idx="1903">
                  <c:v>27.9</c:v>
                </c:pt>
                <c:pt idx="1904">
                  <c:v>27</c:v>
                </c:pt>
                <c:pt idx="1905">
                  <c:v>27.3</c:v>
                </c:pt>
                <c:pt idx="1906">
                  <c:v>27.3</c:v>
                </c:pt>
                <c:pt idx="1907">
                  <c:v>28.2</c:v>
                </c:pt>
                <c:pt idx="1908">
                  <c:v>27.1</c:v>
                </c:pt>
                <c:pt idx="1909">
                  <c:v>27.2</c:v>
                </c:pt>
                <c:pt idx="1910">
                  <c:v>28</c:v>
                </c:pt>
                <c:pt idx="1911">
                  <c:v>28.8</c:v>
                </c:pt>
                <c:pt idx="1912">
                  <c:v>29.3</c:v>
                </c:pt>
                <c:pt idx="1913">
                  <c:v>27.7</c:v>
                </c:pt>
                <c:pt idx="1914">
                  <c:v>28.2</c:v>
                </c:pt>
                <c:pt idx="1915">
                  <c:v>29.3</c:v>
                </c:pt>
                <c:pt idx="1916">
                  <c:v>29</c:v>
                </c:pt>
                <c:pt idx="1917">
                  <c:v>29</c:v>
                </c:pt>
                <c:pt idx="1918">
                  <c:v>29.2</c:v>
                </c:pt>
                <c:pt idx="1919">
                  <c:v>28.7</c:v>
                </c:pt>
                <c:pt idx="1920">
                  <c:v>28.2</c:v>
                </c:pt>
                <c:pt idx="1921">
                  <c:v>29.5</c:v>
                </c:pt>
                <c:pt idx="1922">
                  <c:v>29.6</c:v>
                </c:pt>
                <c:pt idx="1923">
                  <c:v>29.5</c:v>
                </c:pt>
                <c:pt idx="1924">
                  <c:v>29.8</c:v>
                </c:pt>
                <c:pt idx="1925">
                  <c:v>30.1</c:v>
                </c:pt>
                <c:pt idx="1926">
                  <c:v>30.2</c:v>
                </c:pt>
                <c:pt idx="1927">
                  <c:v>29.8</c:v>
                </c:pt>
                <c:pt idx="1928">
                  <c:v>30.4</c:v>
                </c:pt>
                <c:pt idx="1929">
                  <c:v>29.6</c:v>
                </c:pt>
                <c:pt idx="1930">
                  <c:v>30.8</c:v>
                </c:pt>
                <c:pt idx="1931">
                  <c:v>30.7</c:v>
                </c:pt>
                <c:pt idx="1932">
                  <c:v>30</c:v>
                </c:pt>
                <c:pt idx="1933">
                  <c:v>29.9</c:v>
                </c:pt>
                <c:pt idx="1934">
                  <c:v>29.4</c:v>
                </c:pt>
                <c:pt idx="1935">
                  <c:v>30</c:v>
                </c:pt>
                <c:pt idx="1936">
                  <c:v>31.1</c:v>
                </c:pt>
                <c:pt idx="1937">
                  <c:v>32.4</c:v>
                </c:pt>
                <c:pt idx="1938">
                  <c:v>35.700000000000003</c:v>
                </c:pt>
                <c:pt idx="1939">
                  <c:v>37</c:v>
                </c:pt>
                <c:pt idx="1940">
                  <c:v>36.700000000000003</c:v>
                </c:pt>
                <c:pt idx="1941">
                  <c:v>29.8</c:v>
                </c:pt>
                <c:pt idx="1942">
                  <c:v>27.8</c:v>
                </c:pt>
                <c:pt idx="1943">
                  <c:v>26.7</c:v>
                </c:pt>
                <c:pt idx="1944">
                  <c:v>27.7</c:v>
                </c:pt>
                <c:pt idx="1945">
                  <c:v>29</c:v>
                </c:pt>
                <c:pt idx="1946">
                  <c:v>29.4</c:v>
                </c:pt>
                <c:pt idx="1947">
                  <c:v>27.9</c:v>
                </c:pt>
                <c:pt idx="1948">
                  <c:v>27.8</c:v>
                </c:pt>
                <c:pt idx="1949">
                  <c:v>28.7</c:v>
                </c:pt>
                <c:pt idx="1950">
                  <c:v>28.4</c:v>
                </c:pt>
                <c:pt idx="1951">
                  <c:v>26.9</c:v>
                </c:pt>
                <c:pt idx="1952">
                  <c:v>28.6</c:v>
                </c:pt>
                <c:pt idx="1953">
                  <c:v>27.9</c:v>
                </c:pt>
                <c:pt idx="1954">
                  <c:v>27.6</c:v>
                </c:pt>
                <c:pt idx="1955">
                  <c:v>27.8</c:v>
                </c:pt>
                <c:pt idx="1956">
                  <c:v>27.6</c:v>
                </c:pt>
                <c:pt idx="1957">
                  <c:v>28.8</c:v>
                </c:pt>
                <c:pt idx="1958">
                  <c:v>29.4</c:v>
                </c:pt>
                <c:pt idx="1959">
                  <c:v>28.5</c:v>
                </c:pt>
                <c:pt idx="1960">
                  <c:v>27.3</c:v>
                </c:pt>
                <c:pt idx="1961">
                  <c:v>27</c:v>
                </c:pt>
                <c:pt idx="1962">
                  <c:v>27.7</c:v>
                </c:pt>
                <c:pt idx="1963">
                  <c:v>28.3</c:v>
                </c:pt>
                <c:pt idx="1964">
                  <c:v>28.9</c:v>
                </c:pt>
                <c:pt idx="1965">
                  <c:v>29.3</c:v>
                </c:pt>
                <c:pt idx="1966">
                  <c:v>28.1</c:v>
                </c:pt>
                <c:pt idx="1967">
                  <c:v>29.4</c:v>
                </c:pt>
                <c:pt idx="1968">
                  <c:v>29.2</c:v>
                </c:pt>
                <c:pt idx="1969">
                  <c:v>29.4</c:v>
                </c:pt>
                <c:pt idx="1970">
                  <c:v>29.3</c:v>
                </c:pt>
                <c:pt idx="1971">
                  <c:v>30.5</c:v>
                </c:pt>
                <c:pt idx="1972">
                  <c:v>30.9</c:v>
                </c:pt>
                <c:pt idx="1973">
                  <c:v>31.9</c:v>
                </c:pt>
                <c:pt idx="1974">
                  <c:v>33.200000000000003</c:v>
                </c:pt>
                <c:pt idx="1975">
                  <c:v>33.6</c:v>
                </c:pt>
                <c:pt idx="1976">
                  <c:v>34.299999999999997</c:v>
                </c:pt>
                <c:pt idx="1977">
                  <c:v>34.200000000000003</c:v>
                </c:pt>
                <c:pt idx="1978">
                  <c:v>33.799999999999997</c:v>
                </c:pt>
                <c:pt idx="1979">
                  <c:v>35.799999999999997</c:v>
                </c:pt>
                <c:pt idx="1980">
                  <c:v>35.9</c:v>
                </c:pt>
                <c:pt idx="1981">
                  <c:v>37.700000000000003</c:v>
                </c:pt>
                <c:pt idx="1982">
                  <c:v>38.200000000000003</c:v>
                </c:pt>
                <c:pt idx="1983">
                  <c:v>37.200000000000003</c:v>
                </c:pt>
                <c:pt idx="1984">
                  <c:v>39.4</c:v>
                </c:pt>
                <c:pt idx="1985">
                  <c:v>39.700000000000003</c:v>
                </c:pt>
                <c:pt idx="1986">
                  <c:v>39.4</c:v>
                </c:pt>
                <c:pt idx="1987">
                  <c:v>41</c:v>
                </c:pt>
                <c:pt idx="1988">
                  <c:v>41.1</c:v>
                </c:pt>
                <c:pt idx="1989">
                  <c:v>41.3</c:v>
                </c:pt>
                <c:pt idx="1990">
                  <c:v>43.5</c:v>
                </c:pt>
                <c:pt idx="1991">
                  <c:v>43.1</c:v>
                </c:pt>
                <c:pt idx="1992">
                  <c:v>42.3</c:v>
                </c:pt>
                <c:pt idx="1993">
                  <c:v>45.2</c:v>
                </c:pt>
                <c:pt idx="1994">
                  <c:v>46.1</c:v>
                </c:pt>
                <c:pt idx="1995">
                  <c:v>45.7</c:v>
                </c:pt>
                <c:pt idx="1996">
                  <c:v>47.9</c:v>
                </c:pt>
                <c:pt idx="1997">
                  <c:v>48</c:v>
                </c:pt>
                <c:pt idx="1998">
                  <c:v>47.7</c:v>
                </c:pt>
                <c:pt idx="1999">
                  <c:v>50.4</c:v>
                </c:pt>
                <c:pt idx="2000">
                  <c:v>51.5</c:v>
                </c:pt>
                <c:pt idx="2001">
                  <c:v>52.6</c:v>
                </c:pt>
                <c:pt idx="2002">
                  <c:v>53</c:v>
                </c:pt>
                <c:pt idx="2003">
                  <c:v>54</c:v>
                </c:pt>
                <c:pt idx="2004">
                  <c:v>54.7</c:v>
                </c:pt>
                <c:pt idx="2005">
                  <c:v>57.9</c:v>
                </c:pt>
                <c:pt idx="2006">
                  <c:v>60</c:v>
                </c:pt>
                <c:pt idx="2007">
                  <c:v>60.6</c:v>
                </c:pt>
                <c:pt idx="2008">
                  <c:v>62.8</c:v>
                </c:pt>
                <c:pt idx="2009">
                  <c:v>63.5</c:v>
                </c:pt>
                <c:pt idx="2010">
                  <c:v>64.400000000000006</c:v>
                </c:pt>
                <c:pt idx="2011">
                  <c:v>67.8</c:v>
                </c:pt>
                <c:pt idx="2012">
                  <c:v>70.2</c:v>
                </c:pt>
                <c:pt idx="2013">
                  <c:v>70.400000000000006</c:v>
                </c:pt>
                <c:pt idx="2014">
                  <c:v>72.8</c:v>
                </c:pt>
                <c:pt idx="2015">
                  <c:v>75.599999999999994</c:v>
                </c:pt>
                <c:pt idx="2016">
                  <c:v>75.2</c:v>
                </c:pt>
                <c:pt idx="2017">
                  <c:v>78.099999999999994</c:v>
                </c:pt>
                <c:pt idx="2018">
                  <c:v>79.2</c:v>
                </c:pt>
                <c:pt idx="2019">
                  <c:v>79.400000000000006</c:v>
                </c:pt>
                <c:pt idx="2020">
                  <c:v>81.3</c:v>
                </c:pt>
                <c:pt idx="2021">
                  <c:v>82.1</c:v>
                </c:pt>
                <c:pt idx="2022">
                  <c:v>83.8</c:v>
                </c:pt>
                <c:pt idx="2023">
                  <c:v>84.3</c:v>
                </c:pt>
                <c:pt idx="2024">
                  <c:v>84.9</c:v>
                </c:pt>
                <c:pt idx="2025">
                  <c:v>85.3</c:v>
                </c:pt>
                <c:pt idx="2026">
                  <c:v>86.6</c:v>
                </c:pt>
                <c:pt idx="2027">
                  <c:v>88.4</c:v>
                </c:pt>
                <c:pt idx="2028">
                  <c:v>89</c:v>
                </c:pt>
                <c:pt idx="2029">
                  <c:v>88.9</c:v>
                </c:pt>
                <c:pt idx="2030">
                  <c:v>89.2</c:v>
                </c:pt>
                <c:pt idx="2031">
                  <c:v>88.8</c:v>
                </c:pt>
                <c:pt idx="2032">
                  <c:v>89.4</c:v>
                </c:pt>
                <c:pt idx="2033">
                  <c:v>90.1</c:v>
                </c:pt>
                <c:pt idx="2034">
                  <c:v>90.9</c:v>
                </c:pt>
                <c:pt idx="2035">
                  <c:v>92</c:v>
                </c:pt>
                <c:pt idx="2036">
                  <c:v>90.7</c:v>
                </c:pt>
                <c:pt idx="2037">
                  <c:v>90.6</c:v>
                </c:pt>
                <c:pt idx="2038">
                  <c:v>90.1</c:v>
                </c:pt>
                <c:pt idx="2039">
                  <c:v>91.1</c:v>
                </c:pt>
                <c:pt idx="2040">
                  <c:v>91.4</c:v>
                </c:pt>
                <c:pt idx="2041">
                  <c:v>90.8</c:v>
                </c:pt>
                <c:pt idx="2042">
                  <c:v>92.3</c:v>
                </c:pt>
                <c:pt idx="2043">
                  <c:v>91.7</c:v>
                </c:pt>
                <c:pt idx="2044">
                  <c:v>91.1</c:v>
                </c:pt>
                <c:pt idx="2045">
                  <c:v>89.2</c:v>
                </c:pt>
                <c:pt idx="2046">
                  <c:v>86.9</c:v>
                </c:pt>
                <c:pt idx="2047">
                  <c:v>86.2</c:v>
                </c:pt>
                <c:pt idx="2048">
                  <c:v>84.4</c:v>
                </c:pt>
                <c:pt idx="2049">
                  <c:v>83.3</c:v>
                </c:pt>
                <c:pt idx="2050">
                  <c:v>83.8</c:v>
                </c:pt>
                <c:pt idx="2051">
                  <c:v>82.1</c:v>
                </c:pt>
                <c:pt idx="2052">
                  <c:v>81.099999999999994</c:v>
                </c:pt>
                <c:pt idx="2053">
                  <c:v>80.3</c:v>
                </c:pt>
                <c:pt idx="2054">
                  <c:v>78.900000000000006</c:v>
                </c:pt>
                <c:pt idx="2055">
                  <c:v>78.8</c:v>
                </c:pt>
                <c:pt idx="2056">
                  <c:v>76.8</c:v>
                </c:pt>
                <c:pt idx="2057">
                  <c:v>75.3</c:v>
                </c:pt>
                <c:pt idx="2058">
                  <c:v>73.5</c:v>
                </c:pt>
                <c:pt idx="2059">
                  <c:v>70.7</c:v>
                </c:pt>
                <c:pt idx="2060">
                  <c:v>71.900000000000006</c:v>
                </c:pt>
                <c:pt idx="2061">
                  <c:v>70.7</c:v>
                </c:pt>
                <c:pt idx="2062">
                  <c:v>70.400000000000006</c:v>
                </c:pt>
                <c:pt idx="2063">
                  <c:v>69.5</c:v>
                </c:pt>
                <c:pt idx="2064">
                  <c:v>68.099999999999994</c:v>
                </c:pt>
                <c:pt idx="2065">
                  <c:v>67.400000000000006</c:v>
                </c:pt>
                <c:pt idx="2066">
                  <c:v>66</c:v>
                </c:pt>
                <c:pt idx="2067">
                  <c:v>64.8</c:v>
                </c:pt>
                <c:pt idx="2068">
                  <c:v>64.5</c:v>
                </c:pt>
                <c:pt idx="2069">
                  <c:v>62.8</c:v>
                </c:pt>
                <c:pt idx="2070">
                  <c:v>61.7</c:v>
                </c:pt>
                <c:pt idx="2071">
                  <c:v>60.8</c:v>
                </c:pt>
                <c:pt idx="2072">
                  <c:v>60.4</c:v>
                </c:pt>
                <c:pt idx="2073">
                  <c:v>60</c:v>
                </c:pt>
                <c:pt idx="2074">
                  <c:v>58.7</c:v>
                </c:pt>
                <c:pt idx="2075">
                  <c:v>57.6</c:v>
                </c:pt>
                <c:pt idx="2076">
                  <c:v>56.4</c:v>
                </c:pt>
                <c:pt idx="2077">
                  <c:v>56.2</c:v>
                </c:pt>
                <c:pt idx="2078">
                  <c:v>55.1</c:v>
                </c:pt>
                <c:pt idx="2079">
                  <c:v>54</c:v>
                </c:pt>
                <c:pt idx="2080">
                  <c:v>54.3</c:v>
                </c:pt>
                <c:pt idx="2081">
                  <c:v>53.2</c:v>
                </c:pt>
                <c:pt idx="2082">
                  <c:v>51.4</c:v>
                </c:pt>
                <c:pt idx="2083">
                  <c:v>50.5</c:v>
                </c:pt>
                <c:pt idx="2084">
                  <c:v>49</c:v>
                </c:pt>
                <c:pt idx="2085">
                  <c:v>48.5</c:v>
                </c:pt>
                <c:pt idx="2086">
                  <c:v>47.6</c:v>
                </c:pt>
                <c:pt idx="2087">
                  <c:v>45.9</c:v>
                </c:pt>
                <c:pt idx="2088">
                  <c:v>44.9</c:v>
                </c:pt>
                <c:pt idx="2089">
                  <c:v>45.3</c:v>
                </c:pt>
                <c:pt idx="2090">
                  <c:v>42.6</c:v>
                </c:pt>
                <c:pt idx="2091">
                  <c:v>41.6</c:v>
                </c:pt>
                <c:pt idx="2092">
                  <c:v>40.4</c:v>
                </c:pt>
                <c:pt idx="2093">
                  <c:v>38.200000000000003</c:v>
                </c:pt>
                <c:pt idx="2094">
                  <c:v>36.200000000000003</c:v>
                </c:pt>
                <c:pt idx="2095">
                  <c:v>36.200000000000003</c:v>
                </c:pt>
                <c:pt idx="2096">
                  <c:v>36.299999999999997</c:v>
                </c:pt>
                <c:pt idx="2097">
                  <c:v>35</c:v>
                </c:pt>
                <c:pt idx="2098">
                  <c:v>33.299999999999997</c:v>
                </c:pt>
                <c:pt idx="2099">
                  <c:v>32.799999999999997</c:v>
                </c:pt>
                <c:pt idx="2100">
                  <c:v>30.5</c:v>
                </c:pt>
                <c:pt idx="2101">
                  <c:v>30.1</c:v>
                </c:pt>
                <c:pt idx="2102">
                  <c:v>29</c:v>
                </c:pt>
                <c:pt idx="2103">
                  <c:v>28.3</c:v>
                </c:pt>
                <c:pt idx="2104">
                  <c:v>26.8</c:v>
                </c:pt>
                <c:pt idx="2105">
                  <c:v>25.7</c:v>
                </c:pt>
                <c:pt idx="2106">
                  <c:v>25</c:v>
                </c:pt>
                <c:pt idx="2107">
                  <c:v>25.1</c:v>
                </c:pt>
                <c:pt idx="2108">
                  <c:v>24</c:v>
                </c:pt>
                <c:pt idx="2109">
                  <c:v>21.8</c:v>
                </c:pt>
                <c:pt idx="2110">
                  <c:v>21.7</c:v>
                </c:pt>
                <c:pt idx="2111">
                  <c:v>22.5</c:v>
                </c:pt>
                <c:pt idx="2112">
                  <c:v>22.9</c:v>
                </c:pt>
                <c:pt idx="2113">
                  <c:v>21.9</c:v>
                </c:pt>
                <c:pt idx="2114">
                  <c:v>21.1</c:v>
                </c:pt>
                <c:pt idx="2115">
                  <c:v>20.399999999999999</c:v>
                </c:pt>
                <c:pt idx="2116">
                  <c:v>19.5</c:v>
                </c:pt>
                <c:pt idx="2117">
                  <c:v>20</c:v>
                </c:pt>
                <c:pt idx="2118">
                  <c:v>18.3</c:v>
                </c:pt>
                <c:pt idx="2119">
                  <c:v>19</c:v>
                </c:pt>
                <c:pt idx="2120">
                  <c:v>16.600000000000001</c:v>
                </c:pt>
                <c:pt idx="2121">
                  <c:v>17.7</c:v>
                </c:pt>
                <c:pt idx="2122">
                  <c:v>17.2</c:v>
                </c:pt>
                <c:pt idx="2123">
                  <c:v>17.399999999999999</c:v>
                </c:pt>
                <c:pt idx="2124">
                  <c:v>18.399999999999999</c:v>
                </c:pt>
                <c:pt idx="2125">
                  <c:v>17.600000000000001</c:v>
                </c:pt>
                <c:pt idx="2126">
                  <c:v>17.399999999999999</c:v>
                </c:pt>
                <c:pt idx="2127">
                  <c:v>17</c:v>
                </c:pt>
                <c:pt idx="2128">
                  <c:v>16.2</c:v>
                </c:pt>
                <c:pt idx="2129">
                  <c:v>17.600000000000001</c:v>
                </c:pt>
                <c:pt idx="2130">
                  <c:v>16</c:v>
                </c:pt>
                <c:pt idx="2131">
                  <c:v>15.1</c:v>
                </c:pt>
                <c:pt idx="2132">
                  <c:v>14.5</c:v>
                </c:pt>
                <c:pt idx="2133">
                  <c:v>15.6</c:v>
                </c:pt>
                <c:pt idx="2134">
                  <c:v>16.100000000000001</c:v>
                </c:pt>
                <c:pt idx="2135">
                  <c:v>16.5</c:v>
                </c:pt>
                <c:pt idx="2136">
                  <c:v>15</c:v>
                </c:pt>
                <c:pt idx="2137">
                  <c:v>15.6</c:v>
                </c:pt>
                <c:pt idx="2138">
                  <c:v>16.600000000000001</c:v>
                </c:pt>
                <c:pt idx="2139">
                  <c:v>16.7</c:v>
                </c:pt>
                <c:pt idx="2140">
                  <c:v>18.8</c:v>
                </c:pt>
                <c:pt idx="2141">
                  <c:v>19.2</c:v>
                </c:pt>
                <c:pt idx="2142">
                  <c:v>14</c:v>
                </c:pt>
                <c:pt idx="2143">
                  <c:v>11.5</c:v>
                </c:pt>
                <c:pt idx="2144">
                  <c:v>12.4</c:v>
                </c:pt>
                <c:pt idx="2145">
                  <c:v>11.3</c:v>
                </c:pt>
                <c:pt idx="2146">
                  <c:v>14</c:v>
                </c:pt>
                <c:pt idx="2147">
                  <c:v>13</c:v>
                </c:pt>
                <c:pt idx="2148">
                  <c:v>14.2</c:v>
                </c:pt>
                <c:pt idx="2149">
                  <c:v>13.2</c:v>
                </c:pt>
                <c:pt idx="2150">
                  <c:v>13.5</c:v>
                </c:pt>
                <c:pt idx="2151">
                  <c:v>12.8</c:v>
                </c:pt>
                <c:pt idx="2152">
                  <c:v>13.8</c:v>
                </c:pt>
                <c:pt idx="2153">
                  <c:v>14</c:v>
                </c:pt>
                <c:pt idx="2154">
                  <c:v>15.2</c:v>
                </c:pt>
                <c:pt idx="2155">
                  <c:v>12.9</c:v>
                </c:pt>
                <c:pt idx="2156">
                  <c:v>13</c:v>
                </c:pt>
                <c:pt idx="2157">
                  <c:v>13.4</c:v>
                </c:pt>
                <c:pt idx="2158">
                  <c:v>13.6</c:v>
                </c:pt>
                <c:pt idx="2159">
                  <c:v>13.7</c:v>
                </c:pt>
                <c:pt idx="2160">
                  <c:v>13</c:v>
                </c:pt>
                <c:pt idx="2161">
                  <c:v>13.5</c:v>
                </c:pt>
                <c:pt idx="2162">
                  <c:v>12.3</c:v>
                </c:pt>
                <c:pt idx="2163">
                  <c:v>13</c:v>
                </c:pt>
                <c:pt idx="2164">
                  <c:v>12.9</c:v>
                </c:pt>
                <c:pt idx="2165">
                  <c:v>12.5</c:v>
                </c:pt>
                <c:pt idx="2166">
                  <c:v>14.4</c:v>
                </c:pt>
                <c:pt idx="2167">
                  <c:v>12.5</c:v>
                </c:pt>
                <c:pt idx="2168">
                  <c:v>12.7</c:v>
                </c:pt>
                <c:pt idx="2169">
                  <c:v>14.3</c:v>
                </c:pt>
                <c:pt idx="2170">
                  <c:v>12.8</c:v>
                </c:pt>
                <c:pt idx="2171">
                  <c:v>12.2</c:v>
                </c:pt>
                <c:pt idx="2172">
                  <c:v>12.2</c:v>
                </c:pt>
                <c:pt idx="2173">
                  <c:v>11.5</c:v>
                </c:pt>
                <c:pt idx="2174">
                  <c:v>12.6</c:v>
                </c:pt>
                <c:pt idx="2175">
                  <c:v>13.1</c:v>
                </c:pt>
                <c:pt idx="2176">
                  <c:v>14.4</c:v>
                </c:pt>
                <c:pt idx="2177">
                  <c:v>14.8</c:v>
                </c:pt>
                <c:pt idx="2178">
                  <c:v>16.100000000000001</c:v>
                </c:pt>
                <c:pt idx="2179">
                  <c:v>19.100000000000001</c:v>
                </c:pt>
                <c:pt idx="2180">
                  <c:v>23.9</c:v>
                </c:pt>
                <c:pt idx="2181">
                  <c:v>23.5</c:v>
                </c:pt>
                <c:pt idx="2182">
                  <c:v>10.9</c:v>
                </c:pt>
                <c:pt idx="2183">
                  <c:v>0.8</c:v>
                </c:pt>
                <c:pt idx="2200">
                  <c:v>8.5</c:v>
                </c:pt>
                <c:pt idx="2201">
                  <c:v>9.4</c:v>
                </c:pt>
                <c:pt idx="2202">
                  <c:v>9.5</c:v>
                </c:pt>
                <c:pt idx="2203">
                  <c:v>11.5</c:v>
                </c:pt>
                <c:pt idx="2204">
                  <c:v>12.7</c:v>
                </c:pt>
                <c:pt idx="2205">
                  <c:v>12.1</c:v>
                </c:pt>
                <c:pt idx="2206">
                  <c:v>11.6</c:v>
                </c:pt>
                <c:pt idx="2207">
                  <c:v>12</c:v>
                </c:pt>
                <c:pt idx="2208">
                  <c:v>12.5</c:v>
                </c:pt>
                <c:pt idx="2209">
                  <c:v>18.2</c:v>
                </c:pt>
                <c:pt idx="2210">
                  <c:v>19.7</c:v>
                </c:pt>
                <c:pt idx="2211">
                  <c:v>19</c:v>
                </c:pt>
                <c:pt idx="2212">
                  <c:v>18.3</c:v>
                </c:pt>
                <c:pt idx="2213">
                  <c:v>15.8</c:v>
                </c:pt>
                <c:pt idx="2214">
                  <c:v>15.8</c:v>
                </c:pt>
                <c:pt idx="2215">
                  <c:v>16.5</c:v>
                </c:pt>
                <c:pt idx="2216">
                  <c:v>16.899999999999999</c:v>
                </c:pt>
                <c:pt idx="2217">
                  <c:v>16.2</c:v>
                </c:pt>
                <c:pt idx="2218">
                  <c:v>15.5</c:v>
                </c:pt>
                <c:pt idx="2219">
                  <c:v>16.2</c:v>
                </c:pt>
                <c:pt idx="2220">
                  <c:v>15</c:v>
                </c:pt>
                <c:pt idx="2221">
                  <c:v>16</c:v>
                </c:pt>
                <c:pt idx="2222">
                  <c:v>16</c:v>
                </c:pt>
                <c:pt idx="2223">
                  <c:v>16.3</c:v>
                </c:pt>
                <c:pt idx="2224">
                  <c:v>16.5</c:v>
                </c:pt>
                <c:pt idx="2225">
                  <c:v>16.2</c:v>
                </c:pt>
                <c:pt idx="2226">
                  <c:v>17</c:v>
                </c:pt>
                <c:pt idx="2227">
                  <c:v>16.8</c:v>
                </c:pt>
                <c:pt idx="2228">
                  <c:v>15.6</c:v>
                </c:pt>
                <c:pt idx="2229">
                  <c:v>16.8</c:v>
                </c:pt>
                <c:pt idx="2230">
                  <c:v>16.5</c:v>
                </c:pt>
                <c:pt idx="2231">
                  <c:v>15.5</c:v>
                </c:pt>
                <c:pt idx="2232">
                  <c:v>15.7</c:v>
                </c:pt>
                <c:pt idx="2233">
                  <c:v>15.9</c:v>
                </c:pt>
                <c:pt idx="2234">
                  <c:v>16.3</c:v>
                </c:pt>
                <c:pt idx="2235">
                  <c:v>16</c:v>
                </c:pt>
                <c:pt idx="2236">
                  <c:v>16.5</c:v>
                </c:pt>
                <c:pt idx="2237">
                  <c:v>16.399999999999999</c:v>
                </c:pt>
                <c:pt idx="2238">
                  <c:v>15.8</c:v>
                </c:pt>
                <c:pt idx="2239">
                  <c:v>16.5</c:v>
                </c:pt>
                <c:pt idx="2240">
                  <c:v>16.5</c:v>
                </c:pt>
                <c:pt idx="2241">
                  <c:v>15.6</c:v>
                </c:pt>
                <c:pt idx="2242">
                  <c:v>15.9</c:v>
                </c:pt>
                <c:pt idx="2243">
                  <c:v>14.7</c:v>
                </c:pt>
                <c:pt idx="2244">
                  <c:v>15.7</c:v>
                </c:pt>
                <c:pt idx="2245">
                  <c:v>16.600000000000001</c:v>
                </c:pt>
                <c:pt idx="2246">
                  <c:v>15.8</c:v>
                </c:pt>
                <c:pt idx="2247">
                  <c:v>15.1</c:v>
                </c:pt>
                <c:pt idx="2248">
                  <c:v>16.399999999999999</c:v>
                </c:pt>
                <c:pt idx="2249">
                  <c:v>15.5</c:v>
                </c:pt>
                <c:pt idx="2250">
                  <c:v>16</c:v>
                </c:pt>
                <c:pt idx="2251">
                  <c:v>16.2</c:v>
                </c:pt>
                <c:pt idx="2252">
                  <c:v>15.6</c:v>
                </c:pt>
                <c:pt idx="2253">
                  <c:v>16.2</c:v>
                </c:pt>
                <c:pt idx="2254">
                  <c:v>15</c:v>
                </c:pt>
                <c:pt idx="2255">
                  <c:v>16.399999999999999</c:v>
                </c:pt>
                <c:pt idx="2256">
                  <c:v>14.7</c:v>
                </c:pt>
                <c:pt idx="2257">
                  <c:v>15.5</c:v>
                </c:pt>
                <c:pt idx="2258">
                  <c:v>15.2</c:v>
                </c:pt>
                <c:pt idx="2259">
                  <c:v>15.8</c:v>
                </c:pt>
                <c:pt idx="2260">
                  <c:v>14.5</c:v>
                </c:pt>
                <c:pt idx="2261">
                  <c:v>15.8</c:v>
                </c:pt>
                <c:pt idx="2262">
                  <c:v>14.6</c:v>
                </c:pt>
                <c:pt idx="2263">
                  <c:v>16.3</c:v>
                </c:pt>
                <c:pt idx="2264">
                  <c:v>15</c:v>
                </c:pt>
                <c:pt idx="2265">
                  <c:v>14.6</c:v>
                </c:pt>
                <c:pt idx="2266">
                  <c:v>15.4</c:v>
                </c:pt>
                <c:pt idx="2267">
                  <c:v>14.2</c:v>
                </c:pt>
                <c:pt idx="2268">
                  <c:v>14.2</c:v>
                </c:pt>
                <c:pt idx="2269">
                  <c:v>14.6</c:v>
                </c:pt>
                <c:pt idx="2270">
                  <c:v>14.2</c:v>
                </c:pt>
                <c:pt idx="2271">
                  <c:v>13.6</c:v>
                </c:pt>
                <c:pt idx="2272">
                  <c:v>12.5</c:v>
                </c:pt>
                <c:pt idx="2273">
                  <c:v>14.5</c:v>
                </c:pt>
                <c:pt idx="2274">
                  <c:v>14.3</c:v>
                </c:pt>
                <c:pt idx="2275">
                  <c:v>13.1</c:v>
                </c:pt>
                <c:pt idx="2276">
                  <c:v>13.9</c:v>
                </c:pt>
                <c:pt idx="2277">
                  <c:v>13.8</c:v>
                </c:pt>
                <c:pt idx="2278">
                  <c:v>12.1</c:v>
                </c:pt>
                <c:pt idx="2279">
                  <c:v>12.5</c:v>
                </c:pt>
                <c:pt idx="2280">
                  <c:v>12</c:v>
                </c:pt>
                <c:pt idx="2281">
                  <c:v>12.7</c:v>
                </c:pt>
                <c:pt idx="2282">
                  <c:v>12.4</c:v>
                </c:pt>
                <c:pt idx="2283">
                  <c:v>13</c:v>
                </c:pt>
                <c:pt idx="2284">
                  <c:v>13.1</c:v>
                </c:pt>
                <c:pt idx="2285">
                  <c:v>12.3</c:v>
                </c:pt>
                <c:pt idx="2286">
                  <c:v>13</c:v>
                </c:pt>
                <c:pt idx="2287">
                  <c:v>12.4</c:v>
                </c:pt>
                <c:pt idx="2288">
                  <c:v>11.7</c:v>
                </c:pt>
                <c:pt idx="2289">
                  <c:v>12.6</c:v>
                </c:pt>
                <c:pt idx="2290">
                  <c:v>13</c:v>
                </c:pt>
                <c:pt idx="2291">
                  <c:v>12.4</c:v>
                </c:pt>
                <c:pt idx="2292">
                  <c:v>12.4</c:v>
                </c:pt>
                <c:pt idx="2293">
                  <c:v>11.8</c:v>
                </c:pt>
                <c:pt idx="2294">
                  <c:v>12.9</c:v>
                </c:pt>
                <c:pt idx="2295">
                  <c:v>13</c:v>
                </c:pt>
                <c:pt idx="2296">
                  <c:v>12.8</c:v>
                </c:pt>
                <c:pt idx="2297">
                  <c:v>13.1</c:v>
                </c:pt>
                <c:pt idx="2298">
                  <c:v>11.9</c:v>
                </c:pt>
                <c:pt idx="2299">
                  <c:v>13</c:v>
                </c:pt>
                <c:pt idx="2300">
                  <c:v>12.6</c:v>
                </c:pt>
                <c:pt idx="2301">
                  <c:v>13.7</c:v>
                </c:pt>
                <c:pt idx="2302">
                  <c:v>12.6</c:v>
                </c:pt>
                <c:pt idx="2303">
                  <c:v>12.9</c:v>
                </c:pt>
                <c:pt idx="2304">
                  <c:v>13.3</c:v>
                </c:pt>
                <c:pt idx="2305">
                  <c:v>13.7</c:v>
                </c:pt>
                <c:pt idx="2306">
                  <c:v>13.8</c:v>
                </c:pt>
                <c:pt idx="2307">
                  <c:v>13.8</c:v>
                </c:pt>
                <c:pt idx="2308">
                  <c:v>14.2</c:v>
                </c:pt>
                <c:pt idx="2309">
                  <c:v>13.4</c:v>
                </c:pt>
                <c:pt idx="2310">
                  <c:v>14.2</c:v>
                </c:pt>
                <c:pt idx="2311">
                  <c:v>13.7</c:v>
                </c:pt>
                <c:pt idx="2312">
                  <c:v>14.6</c:v>
                </c:pt>
                <c:pt idx="2313">
                  <c:v>14.1</c:v>
                </c:pt>
                <c:pt idx="2314">
                  <c:v>15</c:v>
                </c:pt>
                <c:pt idx="2315">
                  <c:v>13.2</c:v>
                </c:pt>
                <c:pt idx="2316">
                  <c:v>14.2</c:v>
                </c:pt>
                <c:pt idx="2317">
                  <c:v>14.6</c:v>
                </c:pt>
                <c:pt idx="2318">
                  <c:v>14.4</c:v>
                </c:pt>
                <c:pt idx="2319">
                  <c:v>14.2</c:v>
                </c:pt>
                <c:pt idx="2320">
                  <c:v>14.4</c:v>
                </c:pt>
                <c:pt idx="2321">
                  <c:v>14.2</c:v>
                </c:pt>
                <c:pt idx="2322">
                  <c:v>15.6</c:v>
                </c:pt>
                <c:pt idx="2323">
                  <c:v>13.2</c:v>
                </c:pt>
                <c:pt idx="2324">
                  <c:v>14.8</c:v>
                </c:pt>
                <c:pt idx="2325">
                  <c:v>13.9</c:v>
                </c:pt>
                <c:pt idx="2326">
                  <c:v>15.7</c:v>
                </c:pt>
                <c:pt idx="2327">
                  <c:v>13.7</c:v>
                </c:pt>
                <c:pt idx="2328">
                  <c:v>15.1</c:v>
                </c:pt>
                <c:pt idx="2329">
                  <c:v>14.9</c:v>
                </c:pt>
                <c:pt idx="2330">
                  <c:v>15</c:v>
                </c:pt>
                <c:pt idx="2331">
                  <c:v>15.9</c:v>
                </c:pt>
                <c:pt idx="2332">
                  <c:v>15.6</c:v>
                </c:pt>
                <c:pt idx="2333">
                  <c:v>14.1</c:v>
                </c:pt>
                <c:pt idx="2334">
                  <c:v>15.6</c:v>
                </c:pt>
                <c:pt idx="2335">
                  <c:v>15.5</c:v>
                </c:pt>
                <c:pt idx="2336">
                  <c:v>14.6</c:v>
                </c:pt>
                <c:pt idx="2337">
                  <c:v>14.6</c:v>
                </c:pt>
                <c:pt idx="2338">
                  <c:v>16.600000000000001</c:v>
                </c:pt>
                <c:pt idx="2339">
                  <c:v>20</c:v>
                </c:pt>
                <c:pt idx="2340">
                  <c:v>23.4</c:v>
                </c:pt>
                <c:pt idx="2341">
                  <c:v>21.8</c:v>
                </c:pt>
                <c:pt idx="2342">
                  <c:v>27.6</c:v>
                </c:pt>
                <c:pt idx="2343">
                  <c:v>22.4</c:v>
                </c:pt>
                <c:pt idx="2344">
                  <c:v>14.3</c:v>
                </c:pt>
                <c:pt idx="2345">
                  <c:v>13.1</c:v>
                </c:pt>
                <c:pt idx="2346">
                  <c:v>13.2</c:v>
                </c:pt>
                <c:pt idx="2347">
                  <c:v>16</c:v>
                </c:pt>
                <c:pt idx="2348">
                  <c:v>16.2</c:v>
                </c:pt>
                <c:pt idx="2349">
                  <c:v>16.3</c:v>
                </c:pt>
                <c:pt idx="2350">
                  <c:v>16.600000000000001</c:v>
                </c:pt>
                <c:pt idx="2351">
                  <c:v>17.2</c:v>
                </c:pt>
                <c:pt idx="2352">
                  <c:v>17.399999999999999</c:v>
                </c:pt>
                <c:pt idx="2353">
                  <c:v>16.3</c:v>
                </c:pt>
                <c:pt idx="2354">
                  <c:v>15.2</c:v>
                </c:pt>
                <c:pt idx="2355">
                  <c:v>11.5</c:v>
                </c:pt>
                <c:pt idx="2356">
                  <c:v>9</c:v>
                </c:pt>
                <c:pt idx="2357">
                  <c:v>6.4</c:v>
                </c:pt>
                <c:pt idx="2358">
                  <c:v>6.6</c:v>
                </c:pt>
                <c:pt idx="2359">
                  <c:v>7.3</c:v>
                </c:pt>
                <c:pt idx="2360">
                  <c:v>9.6</c:v>
                </c:pt>
                <c:pt idx="2361">
                  <c:v>18.7</c:v>
                </c:pt>
                <c:pt idx="2362">
                  <c:v>38.799999999999997</c:v>
                </c:pt>
                <c:pt idx="2363">
                  <c:v>67.400000000000006</c:v>
                </c:pt>
                <c:pt idx="2364">
                  <c:v>86.6</c:v>
                </c:pt>
                <c:pt idx="2365">
                  <c:v>69.099999999999994</c:v>
                </c:pt>
                <c:pt idx="2366">
                  <c:v>32.700000000000003</c:v>
                </c:pt>
                <c:pt idx="2373">
                  <c:v>7.3</c:v>
                </c:pt>
                <c:pt idx="2374">
                  <c:v>10</c:v>
                </c:pt>
                <c:pt idx="2375">
                  <c:v>10.8</c:v>
                </c:pt>
                <c:pt idx="2376">
                  <c:v>11.1</c:v>
                </c:pt>
                <c:pt idx="2377">
                  <c:v>11.4</c:v>
                </c:pt>
                <c:pt idx="2378">
                  <c:v>12.1</c:v>
                </c:pt>
                <c:pt idx="2379">
                  <c:v>12.1</c:v>
                </c:pt>
                <c:pt idx="2380">
                  <c:v>14</c:v>
                </c:pt>
                <c:pt idx="2381">
                  <c:v>16.3</c:v>
                </c:pt>
                <c:pt idx="2382">
                  <c:v>18.5</c:v>
                </c:pt>
                <c:pt idx="2383">
                  <c:v>20.7</c:v>
                </c:pt>
                <c:pt idx="2384">
                  <c:v>21.1</c:v>
                </c:pt>
                <c:pt idx="2385">
                  <c:v>18</c:v>
                </c:pt>
                <c:pt idx="2386">
                  <c:v>13.6</c:v>
                </c:pt>
                <c:pt idx="2387">
                  <c:v>11.7</c:v>
                </c:pt>
                <c:pt idx="2388">
                  <c:v>11.3</c:v>
                </c:pt>
                <c:pt idx="2389">
                  <c:v>12.8</c:v>
                </c:pt>
                <c:pt idx="2390">
                  <c:v>13.7</c:v>
                </c:pt>
                <c:pt idx="2391">
                  <c:v>13.5</c:v>
                </c:pt>
                <c:pt idx="2392">
                  <c:v>12.7</c:v>
                </c:pt>
                <c:pt idx="2393">
                  <c:v>13</c:v>
                </c:pt>
                <c:pt idx="2394">
                  <c:v>13.1</c:v>
                </c:pt>
                <c:pt idx="2395">
                  <c:v>14</c:v>
                </c:pt>
                <c:pt idx="2396">
                  <c:v>13.7</c:v>
                </c:pt>
                <c:pt idx="2397">
                  <c:v>13.9</c:v>
                </c:pt>
                <c:pt idx="2398">
                  <c:v>14</c:v>
                </c:pt>
                <c:pt idx="2399">
                  <c:v>12.7</c:v>
                </c:pt>
                <c:pt idx="2400">
                  <c:v>12.9</c:v>
                </c:pt>
                <c:pt idx="2401">
                  <c:v>13.5</c:v>
                </c:pt>
                <c:pt idx="2402">
                  <c:v>15.1</c:v>
                </c:pt>
                <c:pt idx="2403">
                  <c:v>14</c:v>
                </c:pt>
                <c:pt idx="2404">
                  <c:v>13.1</c:v>
                </c:pt>
                <c:pt idx="2405">
                  <c:v>15.6</c:v>
                </c:pt>
                <c:pt idx="2406">
                  <c:v>15.2</c:v>
                </c:pt>
                <c:pt idx="2407">
                  <c:v>14.8</c:v>
                </c:pt>
                <c:pt idx="2408">
                  <c:v>14.4</c:v>
                </c:pt>
                <c:pt idx="2409">
                  <c:v>14.4</c:v>
                </c:pt>
                <c:pt idx="2410">
                  <c:v>14</c:v>
                </c:pt>
                <c:pt idx="2411">
                  <c:v>15.3</c:v>
                </c:pt>
                <c:pt idx="2412">
                  <c:v>14.3</c:v>
                </c:pt>
                <c:pt idx="2413">
                  <c:v>14.6</c:v>
                </c:pt>
                <c:pt idx="2414">
                  <c:v>14.7</c:v>
                </c:pt>
                <c:pt idx="2415">
                  <c:v>14.9</c:v>
                </c:pt>
                <c:pt idx="2416">
                  <c:v>14</c:v>
                </c:pt>
                <c:pt idx="2417">
                  <c:v>14.8</c:v>
                </c:pt>
                <c:pt idx="2418">
                  <c:v>15.5</c:v>
                </c:pt>
                <c:pt idx="2419">
                  <c:v>15.5</c:v>
                </c:pt>
                <c:pt idx="2420">
                  <c:v>13.1</c:v>
                </c:pt>
                <c:pt idx="2421">
                  <c:v>15.2</c:v>
                </c:pt>
                <c:pt idx="2422">
                  <c:v>14.6</c:v>
                </c:pt>
                <c:pt idx="2423">
                  <c:v>17.8</c:v>
                </c:pt>
                <c:pt idx="2424">
                  <c:v>21.7</c:v>
                </c:pt>
                <c:pt idx="2425">
                  <c:v>24.8</c:v>
                </c:pt>
                <c:pt idx="2426">
                  <c:v>24</c:v>
                </c:pt>
                <c:pt idx="2427">
                  <c:v>20.8</c:v>
                </c:pt>
                <c:pt idx="2428">
                  <c:v>18.7</c:v>
                </c:pt>
                <c:pt idx="2429">
                  <c:v>15.8</c:v>
                </c:pt>
                <c:pt idx="2430">
                  <c:v>15.7</c:v>
                </c:pt>
                <c:pt idx="2431">
                  <c:v>17.899999999999999</c:v>
                </c:pt>
                <c:pt idx="2432">
                  <c:v>19.2</c:v>
                </c:pt>
                <c:pt idx="2433">
                  <c:v>18.2</c:v>
                </c:pt>
                <c:pt idx="2434">
                  <c:v>19.100000000000001</c:v>
                </c:pt>
                <c:pt idx="2435">
                  <c:v>19.100000000000001</c:v>
                </c:pt>
                <c:pt idx="2436">
                  <c:v>19.600000000000001</c:v>
                </c:pt>
                <c:pt idx="2437">
                  <c:v>21</c:v>
                </c:pt>
                <c:pt idx="2438">
                  <c:v>20.3</c:v>
                </c:pt>
                <c:pt idx="2439">
                  <c:v>20.5</c:v>
                </c:pt>
                <c:pt idx="2440">
                  <c:v>20.8</c:v>
                </c:pt>
                <c:pt idx="2441">
                  <c:v>21.5</c:v>
                </c:pt>
                <c:pt idx="2442">
                  <c:v>20.8</c:v>
                </c:pt>
                <c:pt idx="2443">
                  <c:v>22.3</c:v>
                </c:pt>
                <c:pt idx="2444">
                  <c:v>22.8</c:v>
                </c:pt>
                <c:pt idx="2445">
                  <c:v>23.7</c:v>
                </c:pt>
                <c:pt idx="2446">
                  <c:v>22.5</c:v>
                </c:pt>
                <c:pt idx="2447">
                  <c:v>22.2</c:v>
                </c:pt>
                <c:pt idx="2448">
                  <c:v>22.4</c:v>
                </c:pt>
                <c:pt idx="2449">
                  <c:v>23.3</c:v>
                </c:pt>
                <c:pt idx="2450">
                  <c:v>24</c:v>
                </c:pt>
                <c:pt idx="2451">
                  <c:v>23.1</c:v>
                </c:pt>
                <c:pt idx="2452">
                  <c:v>23.9</c:v>
                </c:pt>
                <c:pt idx="2453">
                  <c:v>24.2</c:v>
                </c:pt>
                <c:pt idx="2454">
                  <c:v>24.6</c:v>
                </c:pt>
                <c:pt idx="2455">
                  <c:v>23.6</c:v>
                </c:pt>
                <c:pt idx="2456">
                  <c:v>24.9</c:v>
                </c:pt>
                <c:pt idx="2457">
                  <c:v>24.1</c:v>
                </c:pt>
                <c:pt idx="2458">
                  <c:v>24.1</c:v>
                </c:pt>
                <c:pt idx="2459">
                  <c:v>25.7</c:v>
                </c:pt>
                <c:pt idx="2460">
                  <c:v>26</c:v>
                </c:pt>
                <c:pt idx="2461">
                  <c:v>26</c:v>
                </c:pt>
                <c:pt idx="2462">
                  <c:v>25.2</c:v>
                </c:pt>
                <c:pt idx="2463">
                  <c:v>26.4</c:v>
                </c:pt>
                <c:pt idx="2464">
                  <c:v>25.8</c:v>
                </c:pt>
                <c:pt idx="2465">
                  <c:v>25.1</c:v>
                </c:pt>
                <c:pt idx="2466">
                  <c:v>26.2</c:v>
                </c:pt>
                <c:pt idx="2467">
                  <c:v>26.7</c:v>
                </c:pt>
                <c:pt idx="2468">
                  <c:v>27</c:v>
                </c:pt>
                <c:pt idx="2469">
                  <c:v>26.9</c:v>
                </c:pt>
                <c:pt idx="2470">
                  <c:v>26.2</c:v>
                </c:pt>
                <c:pt idx="2471">
                  <c:v>27.1</c:v>
                </c:pt>
                <c:pt idx="2472">
                  <c:v>28.5</c:v>
                </c:pt>
                <c:pt idx="2473">
                  <c:v>28.3</c:v>
                </c:pt>
                <c:pt idx="2474">
                  <c:v>28.7</c:v>
                </c:pt>
                <c:pt idx="2475">
                  <c:v>28.7</c:v>
                </c:pt>
                <c:pt idx="2476">
                  <c:v>28.6</c:v>
                </c:pt>
                <c:pt idx="2477">
                  <c:v>29.4</c:v>
                </c:pt>
                <c:pt idx="2478">
                  <c:v>29.3</c:v>
                </c:pt>
                <c:pt idx="2479">
                  <c:v>29.2</c:v>
                </c:pt>
                <c:pt idx="2480">
                  <c:v>29.7</c:v>
                </c:pt>
                <c:pt idx="2481">
                  <c:v>29.9</c:v>
                </c:pt>
                <c:pt idx="2482">
                  <c:v>29.6</c:v>
                </c:pt>
                <c:pt idx="2483">
                  <c:v>30.4</c:v>
                </c:pt>
                <c:pt idx="2484">
                  <c:v>29.5</c:v>
                </c:pt>
                <c:pt idx="2485">
                  <c:v>29.8</c:v>
                </c:pt>
                <c:pt idx="2486">
                  <c:v>31</c:v>
                </c:pt>
                <c:pt idx="2487">
                  <c:v>30.8</c:v>
                </c:pt>
                <c:pt idx="2488">
                  <c:v>31.7</c:v>
                </c:pt>
                <c:pt idx="2489">
                  <c:v>31.9</c:v>
                </c:pt>
                <c:pt idx="2490">
                  <c:v>31.8</c:v>
                </c:pt>
                <c:pt idx="2491">
                  <c:v>31.1</c:v>
                </c:pt>
                <c:pt idx="2492">
                  <c:v>33.299999999999997</c:v>
                </c:pt>
                <c:pt idx="2493">
                  <c:v>33.6</c:v>
                </c:pt>
                <c:pt idx="2494">
                  <c:v>32.4</c:v>
                </c:pt>
                <c:pt idx="2495">
                  <c:v>32</c:v>
                </c:pt>
                <c:pt idx="2496">
                  <c:v>32.1</c:v>
                </c:pt>
                <c:pt idx="2497">
                  <c:v>33.6</c:v>
                </c:pt>
                <c:pt idx="2498">
                  <c:v>34.6</c:v>
                </c:pt>
                <c:pt idx="2499">
                  <c:v>35.700000000000003</c:v>
                </c:pt>
                <c:pt idx="2500">
                  <c:v>35.5</c:v>
                </c:pt>
                <c:pt idx="2501">
                  <c:v>36.1</c:v>
                </c:pt>
                <c:pt idx="2502">
                  <c:v>36.200000000000003</c:v>
                </c:pt>
                <c:pt idx="2503">
                  <c:v>36.700000000000003</c:v>
                </c:pt>
                <c:pt idx="2504">
                  <c:v>34.5</c:v>
                </c:pt>
                <c:pt idx="2505">
                  <c:v>36.200000000000003</c:v>
                </c:pt>
                <c:pt idx="2506">
                  <c:v>35.5</c:v>
                </c:pt>
                <c:pt idx="2507">
                  <c:v>36</c:v>
                </c:pt>
                <c:pt idx="2508">
                  <c:v>35.700000000000003</c:v>
                </c:pt>
                <c:pt idx="2509">
                  <c:v>37.5</c:v>
                </c:pt>
                <c:pt idx="2510">
                  <c:v>37.1</c:v>
                </c:pt>
                <c:pt idx="2511">
                  <c:v>37.799999999999997</c:v>
                </c:pt>
                <c:pt idx="2512">
                  <c:v>38.4</c:v>
                </c:pt>
                <c:pt idx="2513">
                  <c:v>38.4</c:v>
                </c:pt>
                <c:pt idx="2514">
                  <c:v>39.200000000000003</c:v>
                </c:pt>
                <c:pt idx="2515">
                  <c:v>40</c:v>
                </c:pt>
                <c:pt idx="2516">
                  <c:v>40.700000000000003</c:v>
                </c:pt>
                <c:pt idx="2517">
                  <c:v>38.200000000000003</c:v>
                </c:pt>
                <c:pt idx="2518">
                  <c:v>41.7</c:v>
                </c:pt>
                <c:pt idx="2519">
                  <c:v>42.9</c:v>
                </c:pt>
                <c:pt idx="2520">
                  <c:v>41.3</c:v>
                </c:pt>
                <c:pt idx="2521">
                  <c:v>40.299999999999997</c:v>
                </c:pt>
                <c:pt idx="2522">
                  <c:v>40.200000000000003</c:v>
                </c:pt>
                <c:pt idx="2523">
                  <c:v>41.3</c:v>
                </c:pt>
                <c:pt idx="2524">
                  <c:v>41.8</c:v>
                </c:pt>
                <c:pt idx="2525">
                  <c:v>41.4</c:v>
                </c:pt>
                <c:pt idx="2526">
                  <c:v>41.1</c:v>
                </c:pt>
                <c:pt idx="2527">
                  <c:v>41.7</c:v>
                </c:pt>
                <c:pt idx="2528">
                  <c:v>42.1</c:v>
                </c:pt>
                <c:pt idx="2529">
                  <c:v>41.9</c:v>
                </c:pt>
                <c:pt idx="2530">
                  <c:v>43.4</c:v>
                </c:pt>
                <c:pt idx="2531">
                  <c:v>41.1</c:v>
                </c:pt>
                <c:pt idx="2532">
                  <c:v>42.9</c:v>
                </c:pt>
                <c:pt idx="2533">
                  <c:v>41.9</c:v>
                </c:pt>
                <c:pt idx="2534">
                  <c:v>42.9</c:v>
                </c:pt>
                <c:pt idx="2535">
                  <c:v>43.6</c:v>
                </c:pt>
                <c:pt idx="2536">
                  <c:v>43.7</c:v>
                </c:pt>
                <c:pt idx="2537">
                  <c:v>43.2</c:v>
                </c:pt>
                <c:pt idx="2538">
                  <c:v>43.5</c:v>
                </c:pt>
                <c:pt idx="2539">
                  <c:v>42.6</c:v>
                </c:pt>
                <c:pt idx="2540">
                  <c:v>45.7</c:v>
                </c:pt>
                <c:pt idx="2541">
                  <c:v>46.8</c:v>
                </c:pt>
                <c:pt idx="2542">
                  <c:v>47.8</c:v>
                </c:pt>
                <c:pt idx="2543">
                  <c:v>48.8</c:v>
                </c:pt>
                <c:pt idx="2544">
                  <c:v>45.7</c:v>
                </c:pt>
                <c:pt idx="2545">
                  <c:v>43.7</c:v>
                </c:pt>
                <c:pt idx="2546">
                  <c:v>42.1</c:v>
                </c:pt>
                <c:pt idx="2547">
                  <c:v>42.8</c:v>
                </c:pt>
                <c:pt idx="2548">
                  <c:v>44.6</c:v>
                </c:pt>
                <c:pt idx="2549">
                  <c:v>46.1</c:v>
                </c:pt>
                <c:pt idx="2550">
                  <c:v>45.6</c:v>
                </c:pt>
                <c:pt idx="2551">
                  <c:v>47.3</c:v>
                </c:pt>
                <c:pt idx="2552">
                  <c:v>48</c:v>
                </c:pt>
                <c:pt idx="2553">
                  <c:v>46.6</c:v>
                </c:pt>
                <c:pt idx="2554">
                  <c:v>45.9</c:v>
                </c:pt>
                <c:pt idx="2555">
                  <c:v>46.9</c:v>
                </c:pt>
                <c:pt idx="2556">
                  <c:v>44.9</c:v>
                </c:pt>
                <c:pt idx="2557">
                  <c:v>46.4</c:v>
                </c:pt>
                <c:pt idx="2558">
                  <c:v>46.2</c:v>
                </c:pt>
                <c:pt idx="2559">
                  <c:v>46.7</c:v>
                </c:pt>
                <c:pt idx="2560">
                  <c:v>46</c:v>
                </c:pt>
                <c:pt idx="2561">
                  <c:v>46.9</c:v>
                </c:pt>
                <c:pt idx="2562">
                  <c:v>46.4</c:v>
                </c:pt>
                <c:pt idx="2563">
                  <c:v>48</c:v>
                </c:pt>
                <c:pt idx="2564">
                  <c:v>48.1</c:v>
                </c:pt>
                <c:pt idx="2565">
                  <c:v>46.5</c:v>
                </c:pt>
                <c:pt idx="2566">
                  <c:v>47</c:v>
                </c:pt>
                <c:pt idx="2567">
                  <c:v>47.5</c:v>
                </c:pt>
                <c:pt idx="2568">
                  <c:v>48.2</c:v>
                </c:pt>
                <c:pt idx="2569">
                  <c:v>46.7</c:v>
                </c:pt>
                <c:pt idx="2570">
                  <c:v>46.8</c:v>
                </c:pt>
                <c:pt idx="2571">
                  <c:v>45.9</c:v>
                </c:pt>
                <c:pt idx="2572">
                  <c:v>46.6</c:v>
                </c:pt>
                <c:pt idx="2573">
                  <c:v>46.3</c:v>
                </c:pt>
                <c:pt idx="2574">
                  <c:v>47.3</c:v>
                </c:pt>
                <c:pt idx="2575">
                  <c:v>46.8</c:v>
                </c:pt>
                <c:pt idx="2576">
                  <c:v>46.2</c:v>
                </c:pt>
                <c:pt idx="2577">
                  <c:v>46.1</c:v>
                </c:pt>
                <c:pt idx="2578">
                  <c:v>46.4</c:v>
                </c:pt>
                <c:pt idx="2579">
                  <c:v>46.3</c:v>
                </c:pt>
                <c:pt idx="2580">
                  <c:v>47.3</c:v>
                </c:pt>
                <c:pt idx="2581">
                  <c:v>47.7</c:v>
                </c:pt>
                <c:pt idx="2582">
                  <c:v>49</c:v>
                </c:pt>
                <c:pt idx="2583">
                  <c:v>47.1</c:v>
                </c:pt>
                <c:pt idx="2584">
                  <c:v>47.7</c:v>
                </c:pt>
                <c:pt idx="2585">
                  <c:v>47.8</c:v>
                </c:pt>
                <c:pt idx="2586">
                  <c:v>46.7</c:v>
                </c:pt>
                <c:pt idx="2587">
                  <c:v>44.9</c:v>
                </c:pt>
                <c:pt idx="2588">
                  <c:v>46.5</c:v>
                </c:pt>
                <c:pt idx="2589">
                  <c:v>46.2</c:v>
                </c:pt>
                <c:pt idx="2590">
                  <c:v>46.5</c:v>
                </c:pt>
                <c:pt idx="2591">
                  <c:v>45.8</c:v>
                </c:pt>
                <c:pt idx="2592">
                  <c:v>46.4</c:v>
                </c:pt>
                <c:pt idx="2593">
                  <c:v>45.9</c:v>
                </c:pt>
              </c:numCache>
            </c:numRef>
          </c:xVal>
          <c:yVal>
            <c:numRef>
              <c:f>'65K_23'!$A$2:$A$2619</c:f>
              <c:numCache>
                <c:formatCode>General</c:formatCode>
                <c:ptCount val="2618"/>
                <c:pt idx="0">
                  <c:v>5.3</c:v>
                </c:pt>
                <c:pt idx="1">
                  <c:v>5.4</c:v>
                </c:pt>
                <c:pt idx="2">
                  <c:v>5.5</c:v>
                </c:pt>
                <c:pt idx="3">
                  <c:v>5.6</c:v>
                </c:pt>
                <c:pt idx="4">
                  <c:v>5.7</c:v>
                </c:pt>
                <c:pt idx="5">
                  <c:v>5.8</c:v>
                </c:pt>
                <c:pt idx="6">
                  <c:v>5.9</c:v>
                </c:pt>
                <c:pt idx="7">
                  <c:v>6</c:v>
                </c:pt>
                <c:pt idx="8">
                  <c:v>6.1</c:v>
                </c:pt>
                <c:pt idx="9">
                  <c:v>6.2</c:v>
                </c:pt>
                <c:pt idx="10">
                  <c:v>6.3</c:v>
                </c:pt>
                <c:pt idx="11">
                  <c:v>6.4</c:v>
                </c:pt>
                <c:pt idx="12">
                  <c:v>6.5</c:v>
                </c:pt>
                <c:pt idx="13">
                  <c:v>6.6</c:v>
                </c:pt>
                <c:pt idx="14">
                  <c:v>6.7</c:v>
                </c:pt>
                <c:pt idx="15">
                  <c:v>6.8</c:v>
                </c:pt>
                <c:pt idx="16">
                  <c:v>6.9</c:v>
                </c:pt>
                <c:pt idx="17">
                  <c:v>7</c:v>
                </c:pt>
                <c:pt idx="18">
                  <c:v>7.1</c:v>
                </c:pt>
                <c:pt idx="19">
                  <c:v>7.2</c:v>
                </c:pt>
                <c:pt idx="20">
                  <c:v>7.3</c:v>
                </c:pt>
                <c:pt idx="21">
                  <c:v>7.4</c:v>
                </c:pt>
                <c:pt idx="22">
                  <c:v>7.5</c:v>
                </c:pt>
                <c:pt idx="23">
                  <c:v>7.6</c:v>
                </c:pt>
                <c:pt idx="24">
                  <c:v>7.7</c:v>
                </c:pt>
                <c:pt idx="25">
                  <c:v>7.8</c:v>
                </c:pt>
                <c:pt idx="26">
                  <c:v>7.9</c:v>
                </c:pt>
                <c:pt idx="27">
                  <c:v>8</c:v>
                </c:pt>
                <c:pt idx="28">
                  <c:v>8.1</c:v>
                </c:pt>
                <c:pt idx="29">
                  <c:v>8.1999999999999993</c:v>
                </c:pt>
                <c:pt idx="30">
                  <c:v>8.3000000000000007</c:v>
                </c:pt>
                <c:pt idx="31">
                  <c:v>8.4</c:v>
                </c:pt>
                <c:pt idx="32">
                  <c:v>8.5</c:v>
                </c:pt>
                <c:pt idx="33">
                  <c:v>8.6</c:v>
                </c:pt>
                <c:pt idx="34">
                  <c:v>8.6999999999999993</c:v>
                </c:pt>
                <c:pt idx="35">
                  <c:v>8.8000000000000007</c:v>
                </c:pt>
                <c:pt idx="36">
                  <c:v>8.9</c:v>
                </c:pt>
                <c:pt idx="37">
                  <c:v>9</c:v>
                </c:pt>
                <c:pt idx="38">
                  <c:v>9.1</c:v>
                </c:pt>
                <c:pt idx="39">
                  <c:v>9.1999999999999993</c:v>
                </c:pt>
                <c:pt idx="40">
                  <c:v>9.3000000000000007</c:v>
                </c:pt>
                <c:pt idx="41">
                  <c:v>9.4</c:v>
                </c:pt>
                <c:pt idx="42">
                  <c:v>9.5</c:v>
                </c:pt>
                <c:pt idx="43">
                  <c:v>9.6</c:v>
                </c:pt>
                <c:pt idx="44">
                  <c:v>9.6999999999999993</c:v>
                </c:pt>
                <c:pt idx="45">
                  <c:v>9.8000000000000007</c:v>
                </c:pt>
                <c:pt idx="46">
                  <c:v>9.9</c:v>
                </c:pt>
                <c:pt idx="47">
                  <c:v>10</c:v>
                </c:pt>
                <c:pt idx="48">
                  <c:v>10.1</c:v>
                </c:pt>
                <c:pt idx="49">
                  <c:v>10.199999999999999</c:v>
                </c:pt>
                <c:pt idx="50">
                  <c:v>10.3</c:v>
                </c:pt>
                <c:pt idx="51">
                  <c:v>10.4</c:v>
                </c:pt>
                <c:pt idx="52">
                  <c:v>10.5</c:v>
                </c:pt>
                <c:pt idx="53">
                  <c:v>10.6</c:v>
                </c:pt>
                <c:pt idx="54">
                  <c:v>10.7</c:v>
                </c:pt>
                <c:pt idx="55">
                  <c:v>10.8</c:v>
                </c:pt>
                <c:pt idx="56">
                  <c:v>10.9</c:v>
                </c:pt>
                <c:pt idx="57">
                  <c:v>11</c:v>
                </c:pt>
                <c:pt idx="58">
                  <c:v>11.1</c:v>
                </c:pt>
                <c:pt idx="59">
                  <c:v>11.2</c:v>
                </c:pt>
                <c:pt idx="60">
                  <c:v>11.3</c:v>
                </c:pt>
                <c:pt idx="61">
                  <c:v>11.4</c:v>
                </c:pt>
                <c:pt idx="62">
                  <c:v>11.5</c:v>
                </c:pt>
                <c:pt idx="63">
                  <c:v>11.6</c:v>
                </c:pt>
                <c:pt idx="64">
                  <c:v>11.7</c:v>
                </c:pt>
                <c:pt idx="65">
                  <c:v>11.8</c:v>
                </c:pt>
                <c:pt idx="66">
                  <c:v>11.9</c:v>
                </c:pt>
                <c:pt idx="67">
                  <c:v>12</c:v>
                </c:pt>
                <c:pt idx="68">
                  <c:v>12.1</c:v>
                </c:pt>
                <c:pt idx="69">
                  <c:v>12.2</c:v>
                </c:pt>
                <c:pt idx="70">
                  <c:v>12.3</c:v>
                </c:pt>
                <c:pt idx="71">
                  <c:v>12.4</c:v>
                </c:pt>
                <c:pt idx="72">
                  <c:v>12.5</c:v>
                </c:pt>
                <c:pt idx="73">
                  <c:v>12.6</c:v>
                </c:pt>
                <c:pt idx="74">
                  <c:v>12.7</c:v>
                </c:pt>
                <c:pt idx="75">
                  <c:v>12.8</c:v>
                </c:pt>
                <c:pt idx="76">
                  <c:v>12.9</c:v>
                </c:pt>
                <c:pt idx="77">
                  <c:v>13</c:v>
                </c:pt>
                <c:pt idx="78">
                  <c:v>13.1</c:v>
                </c:pt>
                <c:pt idx="79">
                  <c:v>13.2</c:v>
                </c:pt>
                <c:pt idx="80">
                  <c:v>13.3</c:v>
                </c:pt>
                <c:pt idx="81">
                  <c:v>13.4</c:v>
                </c:pt>
                <c:pt idx="82">
                  <c:v>13.5</c:v>
                </c:pt>
                <c:pt idx="83">
                  <c:v>13.6</c:v>
                </c:pt>
                <c:pt idx="84">
                  <c:v>13.7</c:v>
                </c:pt>
                <c:pt idx="85">
                  <c:v>13.8</c:v>
                </c:pt>
                <c:pt idx="86">
                  <c:v>13.9</c:v>
                </c:pt>
                <c:pt idx="87">
                  <c:v>14</c:v>
                </c:pt>
                <c:pt idx="88">
                  <c:v>14.1</c:v>
                </c:pt>
                <c:pt idx="89">
                  <c:v>14.2</c:v>
                </c:pt>
                <c:pt idx="90">
                  <c:v>14.3</c:v>
                </c:pt>
                <c:pt idx="91">
                  <c:v>14.4</c:v>
                </c:pt>
                <c:pt idx="92">
                  <c:v>14.5</c:v>
                </c:pt>
                <c:pt idx="93">
                  <c:v>14.6</c:v>
                </c:pt>
                <c:pt idx="94">
                  <c:v>14.7</c:v>
                </c:pt>
                <c:pt idx="95">
                  <c:v>14.8</c:v>
                </c:pt>
                <c:pt idx="96">
                  <c:v>14.9</c:v>
                </c:pt>
                <c:pt idx="97">
                  <c:v>15</c:v>
                </c:pt>
                <c:pt idx="98">
                  <c:v>15.1</c:v>
                </c:pt>
                <c:pt idx="99">
                  <c:v>15.2</c:v>
                </c:pt>
                <c:pt idx="100">
                  <c:v>15.3</c:v>
                </c:pt>
                <c:pt idx="101">
                  <c:v>15.4</c:v>
                </c:pt>
                <c:pt idx="102">
                  <c:v>15.5</c:v>
                </c:pt>
                <c:pt idx="103">
                  <c:v>15.6</c:v>
                </c:pt>
                <c:pt idx="104">
                  <c:v>15.7</c:v>
                </c:pt>
                <c:pt idx="105">
                  <c:v>15.8</c:v>
                </c:pt>
                <c:pt idx="106">
                  <c:v>15.9</c:v>
                </c:pt>
                <c:pt idx="107">
                  <c:v>16</c:v>
                </c:pt>
                <c:pt idx="108">
                  <c:v>16.100000000000001</c:v>
                </c:pt>
                <c:pt idx="109">
                  <c:v>16.2</c:v>
                </c:pt>
                <c:pt idx="110">
                  <c:v>16.3</c:v>
                </c:pt>
                <c:pt idx="111">
                  <c:v>16.399999999999999</c:v>
                </c:pt>
                <c:pt idx="112">
                  <c:v>16.5</c:v>
                </c:pt>
                <c:pt idx="113">
                  <c:v>16.600000000000001</c:v>
                </c:pt>
                <c:pt idx="114">
                  <c:v>16.7</c:v>
                </c:pt>
                <c:pt idx="115">
                  <c:v>16.8</c:v>
                </c:pt>
                <c:pt idx="116">
                  <c:v>16.899999999999999</c:v>
                </c:pt>
                <c:pt idx="117">
                  <c:v>17</c:v>
                </c:pt>
                <c:pt idx="118">
                  <c:v>17.100000000000001</c:v>
                </c:pt>
                <c:pt idx="119">
                  <c:v>17.2</c:v>
                </c:pt>
                <c:pt idx="120">
                  <c:v>17.3</c:v>
                </c:pt>
                <c:pt idx="121">
                  <c:v>17.399999999999999</c:v>
                </c:pt>
                <c:pt idx="122">
                  <c:v>17.5</c:v>
                </c:pt>
                <c:pt idx="123">
                  <c:v>17.600000000000001</c:v>
                </c:pt>
                <c:pt idx="124">
                  <c:v>17.7</c:v>
                </c:pt>
                <c:pt idx="125">
                  <c:v>17.8</c:v>
                </c:pt>
                <c:pt idx="126">
                  <c:v>17.899999999999999</c:v>
                </c:pt>
                <c:pt idx="127">
                  <c:v>18</c:v>
                </c:pt>
                <c:pt idx="128">
                  <c:v>18.100000000000001</c:v>
                </c:pt>
                <c:pt idx="129">
                  <c:v>18.2</c:v>
                </c:pt>
                <c:pt idx="130">
                  <c:v>18.3</c:v>
                </c:pt>
                <c:pt idx="131">
                  <c:v>18.399999999999999</c:v>
                </c:pt>
                <c:pt idx="132">
                  <c:v>18.5</c:v>
                </c:pt>
                <c:pt idx="133">
                  <c:v>18.600000000000001</c:v>
                </c:pt>
                <c:pt idx="134">
                  <c:v>18.7</c:v>
                </c:pt>
                <c:pt idx="135">
                  <c:v>18.8</c:v>
                </c:pt>
                <c:pt idx="136">
                  <c:v>18.899999999999999</c:v>
                </c:pt>
                <c:pt idx="137">
                  <c:v>19</c:v>
                </c:pt>
                <c:pt idx="138">
                  <c:v>19.100000000000001</c:v>
                </c:pt>
                <c:pt idx="139">
                  <c:v>19.2</c:v>
                </c:pt>
                <c:pt idx="140">
                  <c:v>19.3</c:v>
                </c:pt>
                <c:pt idx="141">
                  <c:v>19.399999999999999</c:v>
                </c:pt>
                <c:pt idx="142">
                  <c:v>19.5</c:v>
                </c:pt>
                <c:pt idx="143">
                  <c:v>19.600000000000001</c:v>
                </c:pt>
                <c:pt idx="144">
                  <c:v>19.7</c:v>
                </c:pt>
                <c:pt idx="145">
                  <c:v>19.8</c:v>
                </c:pt>
                <c:pt idx="146">
                  <c:v>19.899999999999999</c:v>
                </c:pt>
                <c:pt idx="147">
                  <c:v>20</c:v>
                </c:pt>
                <c:pt idx="148">
                  <c:v>20.100000000000001</c:v>
                </c:pt>
                <c:pt idx="149">
                  <c:v>20.2</c:v>
                </c:pt>
                <c:pt idx="150">
                  <c:v>20.3</c:v>
                </c:pt>
                <c:pt idx="151">
                  <c:v>20.399999999999999</c:v>
                </c:pt>
                <c:pt idx="152">
                  <c:v>20.5</c:v>
                </c:pt>
                <c:pt idx="153">
                  <c:v>20.6</c:v>
                </c:pt>
                <c:pt idx="154">
                  <c:v>20.7</c:v>
                </c:pt>
                <c:pt idx="155">
                  <c:v>20.8</c:v>
                </c:pt>
                <c:pt idx="156">
                  <c:v>20.9</c:v>
                </c:pt>
                <c:pt idx="157">
                  <c:v>21</c:v>
                </c:pt>
                <c:pt idx="158">
                  <c:v>21.1</c:v>
                </c:pt>
                <c:pt idx="159">
                  <c:v>21.2</c:v>
                </c:pt>
                <c:pt idx="160">
                  <c:v>21.3</c:v>
                </c:pt>
                <c:pt idx="161">
                  <c:v>21.4</c:v>
                </c:pt>
                <c:pt idx="162">
                  <c:v>21.5</c:v>
                </c:pt>
                <c:pt idx="163">
                  <c:v>21.6</c:v>
                </c:pt>
                <c:pt idx="164">
                  <c:v>21.7</c:v>
                </c:pt>
                <c:pt idx="165">
                  <c:v>21.8</c:v>
                </c:pt>
                <c:pt idx="166">
                  <c:v>21.9</c:v>
                </c:pt>
                <c:pt idx="167">
                  <c:v>22</c:v>
                </c:pt>
                <c:pt idx="168">
                  <c:v>22.1</c:v>
                </c:pt>
                <c:pt idx="169">
                  <c:v>22.2</c:v>
                </c:pt>
                <c:pt idx="170">
                  <c:v>22.3</c:v>
                </c:pt>
                <c:pt idx="171">
                  <c:v>22.4</c:v>
                </c:pt>
                <c:pt idx="172">
                  <c:v>22.5</c:v>
                </c:pt>
                <c:pt idx="173">
                  <c:v>22.6</c:v>
                </c:pt>
                <c:pt idx="174">
                  <c:v>22.7</c:v>
                </c:pt>
                <c:pt idx="175">
                  <c:v>22.8</c:v>
                </c:pt>
                <c:pt idx="176">
                  <c:v>22.9</c:v>
                </c:pt>
                <c:pt idx="177">
                  <c:v>23</c:v>
                </c:pt>
                <c:pt idx="178">
                  <c:v>23.1</c:v>
                </c:pt>
                <c:pt idx="179">
                  <c:v>23.2</c:v>
                </c:pt>
                <c:pt idx="180">
                  <c:v>23.3</c:v>
                </c:pt>
                <c:pt idx="181">
                  <c:v>23.4</c:v>
                </c:pt>
                <c:pt idx="182">
                  <c:v>23.5</c:v>
                </c:pt>
                <c:pt idx="183">
                  <c:v>23.6</c:v>
                </c:pt>
                <c:pt idx="184">
                  <c:v>23.7</c:v>
                </c:pt>
                <c:pt idx="185">
                  <c:v>23.8</c:v>
                </c:pt>
                <c:pt idx="186">
                  <c:v>23.9</c:v>
                </c:pt>
                <c:pt idx="187">
                  <c:v>24</c:v>
                </c:pt>
                <c:pt idx="188">
                  <c:v>24.1</c:v>
                </c:pt>
                <c:pt idx="189">
                  <c:v>24.2</c:v>
                </c:pt>
                <c:pt idx="190">
                  <c:v>24.3</c:v>
                </c:pt>
                <c:pt idx="191">
                  <c:v>24.4</c:v>
                </c:pt>
                <c:pt idx="192">
                  <c:v>24.5</c:v>
                </c:pt>
                <c:pt idx="193">
                  <c:v>24.6</c:v>
                </c:pt>
                <c:pt idx="194">
                  <c:v>24.7</c:v>
                </c:pt>
                <c:pt idx="195">
                  <c:v>24.8</c:v>
                </c:pt>
                <c:pt idx="196">
                  <c:v>24.9</c:v>
                </c:pt>
                <c:pt idx="197">
                  <c:v>25</c:v>
                </c:pt>
                <c:pt idx="198">
                  <c:v>25.1</c:v>
                </c:pt>
                <c:pt idx="199">
                  <c:v>25.2</c:v>
                </c:pt>
                <c:pt idx="200">
                  <c:v>25.3</c:v>
                </c:pt>
                <c:pt idx="201">
                  <c:v>25.4</c:v>
                </c:pt>
                <c:pt idx="202">
                  <c:v>25.5</c:v>
                </c:pt>
                <c:pt idx="203">
                  <c:v>25.6</c:v>
                </c:pt>
                <c:pt idx="204">
                  <c:v>25.7</c:v>
                </c:pt>
                <c:pt idx="205">
                  <c:v>25.8</c:v>
                </c:pt>
                <c:pt idx="206">
                  <c:v>25.9</c:v>
                </c:pt>
                <c:pt idx="207">
                  <c:v>26</c:v>
                </c:pt>
                <c:pt idx="208">
                  <c:v>26.1</c:v>
                </c:pt>
                <c:pt idx="209">
                  <c:v>26.2</c:v>
                </c:pt>
                <c:pt idx="210">
                  <c:v>26.3</c:v>
                </c:pt>
                <c:pt idx="211">
                  <c:v>26.4</c:v>
                </c:pt>
                <c:pt idx="212">
                  <c:v>26.5</c:v>
                </c:pt>
                <c:pt idx="213">
                  <c:v>26.6</c:v>
                </c:pt>
                <c:pt idx="214">
                  <c:v>26.7</c:v>
                </c:pt>
                <c:pt idx="215">
                  <c:v>26.8</c:v>
                </c:pt>
                <c:pt idx="216">
                  <c:v>26.9</c:v>
                </c:pt>
                <c:pt idx="217">
                  <c:v>27</c:v>
                </c:pt>
                <c:pt idx="218">
                  <c:v>27.1</c:v>
                </c:pt>
                <c:pt idx="219">
                  <c:v>27.2</c:v>
                </c:pt>
                <c:pt idx="220">
                  <c:v>27.3</c:v>
                </c:pt>
                <c:pt idx="221">
                  <c:v>27.4</c:v>
                </c:pt>
                <c:pt idx="222">
                  <c:v>27.5</c:v>
                </c:pt>
                <c:pt idx="223">
                  <c:v>27.6</c:v>
                </c:pt>
                <c:pt idx="224">
                  <c:v>27.7</c:v>
                </c:pt>
                <c:pt idx="225">
                  <c:v>27.8</c:v>
                </c:pt>
                <c:pt idx="226">
                  <c:v>27.9</c:v>
                </c:pt>
                <c:pt idx="227">
                  <c:v>28</c:v>
                </c:pt>
                <c:pt idx="228">
                  <c:v>28.1</c:v>
                </c:pt>
                <c:pt idx="229">
                  <c:v>28.2</c:v>
                </c:pt>
                <c:pt idx="230">
                  <c:v>28.3</c:v>
                </c:pt>
                <c:pt idx="231">
                  <c:v>28.4</c:v>
                </c:pt>
                <c:pt idx="232">
                  <c:v>28.5</c:v>
                </c:pt>
                <c:pt idx="233">
                  <c:v>28.6</c:v>
                </c:pt>
                <c:pt idx="234">
                  <c:v>28.7</c:v>
                </c:pt>
                <c:pt idx="235">
                  <c:v>28.8</c:v>
                </c:pt>
                <c:pt idx="236">
                  <c:v>28.9</c:v>
                </c:pt>
                <c:pt idx="237">
                  <c:v>29</c:v>
                </c:pt>
                <c:pt idx="238">
                  <c:v>29.1</c:v>
                </c:pt>
                <c:pt idx="239">
                  <c:v>29.2</c:v>
                </c:pt>
                <c:pt idx="240">
                  <c:v>29.3</c:v>
                </c:pt>
                <c:pt idx="241">
                  <c:v>29.4</c:v>
                </c:pt>
                <c:pt idx="242">
                  <c:v>29.5</c:v>
                </c:pt>
                <c:pt idx="243">
                  <c:v>29.6</c:v>
                </c:pt>
                <c:pt idx="244">
                  <c:v>29.7</c:v>
                </c:pt>
                <c:pt idx="245">
                  <c:v>29.8</c:v>
                </c:pt>
                <c:pt idx="246">
                  <c:v>29.9</c:v>
                </c:pt>
                <c:pt idx="247">
                  <c:v>30</c:v>
                </c:pt>
                <c:pt idx="248">
                  <c:v>30.1</c:v>
                </c:pt>
                <c:pt idx="249">
                  <c:v>30.2</c:v>
                </c:pt>
                <c:pt idx="250">
                  <c:v>30.3</c:v>
                </c:pt>
                <c:pt idx="251">
                  <c:v>30.4</c:v>
                </c:pt>
                <c:pt idx="252">
                  <c:v>30.5</c:v>
                </c:pt>
                <c:pt idx="253">
                  <c:v>30.6</c:v>
                </c:pt>
                <c:pt idx="254">
                  <c:v>30.7</c:v>
                </c:pt>
                <c:pt idx="255">
                  <c:v>30.8</c:v>
                </c:pt>
                <c:pt idx="256">
                  <c:v>30.9</c:v>
                </c:pt>
                <c:pt idx="257">
                  <c:v>31</c:v>
                </c:pt>
                <c:pt idx="258">
                  <c:v>31.1</c:v>
                </c:pt>
                <c:pt idx="259">
                  <c:v>31.2</c:v>
                </c:pt>
                <c:pt idx="260">
                  <c:v>31.3</c:v>
                </c:pt>
                <c:pt idx="261">
                  <c:v>31.4</c:v>
                </c:pt>
                <c:pt idx="262">
                  <c:v>31.5</c:v>
                </c:pt>
                <c:pt idx="263">
                  <c:v>31.6</c:v>
                </c:pt>
                <c:pt idx="264">
                  <c:v>31.7</c:v>
                </c:pt>
                <c:pt idx="265">
                  <c:v>31.8</c:v>
                </c:pt>
                <c:pt idx="266">
                  <c:v>31.9</c:v>
                </c:pt>
                <c:pt idx="267">
                  <c:v>32</c:v>
                </c:pt>
                <c:pt idx="268">
                  <c:v>32.1</c:v>
                </c:pt>
                <c:pt idx="269">
                  <c:v>32.200000000000003</c:v>
                </c:pt>
                <c:pt idx="270">
                  <c:v>32.299999999999997</c:v>
                </c:pt>
                <c:pt idx="271">
                  <c:v>32.4</c:v>
                </c:pt>
                <c:pt idx="272">
                  <c:v>32.5</c:v>
                </c:pt>
                <c:pt idx="273">
                  <c:v>32.6</c:v>
                </c:pt>
                <c:pt idx="274">
                  <c:v>32.700000000000003</c:v>
                </c:pt>
                <c:pt idx="275">
                  <c:v>32.799999999999997</c:v>
                </c:pt>
                <c:pt idx="276">
                  <c:v>32.9</c:v>
                </c:pt>
                <c:pt idx="277">
                  <c:v>33</c:v>
                </c:pt>
                <c:pt idx="278">
                  <c:v>33.1</c:v>
                </c:pt>
                <c:pt idx="279">
                  <c:v>33.200000000000003</c:v>
                </c:pt>
                <c:pt idx="280">
                  <c:v>33.299999999999997</c:v>
                </c:pt>
                <c:pt idx="281">
                  <c:v>33.4</c:v>
                </c:pt>
                <c:pt idx="282">
                  <c:v>33.5</c:v>
                </c:pt>
                <c:pt idx="283">
                  <c:v>33.6</c:v>
                </c:pt>
                <c:pt idx="284">
                  <c:v>33.700000000000003</c:v>
                </c:pt>
                <c:pt idx="285">
                  <c:v>33.799999999999997</c:v>
                </c:pt>
                <c:pt idx="286">
                  <c:v>33.9</c:v>
                </c:pt>
                <c:pt idx="287">
                  <c:v>34</c:v>
                </c:pt>
                <c:pt idx="288">
                  <c:v>34.1</c:v>
                </c:pt>
                <c:pt idx="289">
                  <c:v>34.200000000000003</c:v>
                </c:pt>
                <c:pt idx="290">
                  <c:v>34.299999999999997</c:v>
                </c:pt>
                <c:pt idx="291">
                  <c:v>34.4</c:v>
                </c:pt>
                <c:pt idx="292">
                  <c:v>34.5</c:v>
                </c:pt>
                <c:pt idx="293">
                  <c:v>34.6</c:v>
                </c:pt>
                <c:pt idx="294">
                  <c:v>34.700000000000003</c:v>
                </c:pt>
                <c:pt idx="295">
                  <c:v>34.799999999999997</c:v>
                </c:pt>
                <c:pt idx="296">
                  <c:v>34.9</c:v>
                </c:pt>
                <c:pt idx="297">
                  <c:v>35</c:v>
                </c:pt>
                <c:pt idx="298">
                  <c:v>35.1</c:v>
                </c:pt>
                <c:pt idx="299">
                  <c:v>35.200000000000003</c:v>
                </c:pt>
                <c:pt idx="300">
                  <c:v>35.299999999999997</c:v>
                </c:pt>
                <c:pt idx="301">
                  <c:v>35.4</c:v>
                </c:pt>
                <c:pt idx="302">
                  <c:v>35.5</c:v>
                </c:pt>
                <c:pt idx="303">
                  <c:v>35.6</c:v>
                </c:pt>
                <c:pt idx="304">
                  <c:v>35.700000000000003</c:v>
                </c:pt>
                <c:pt idx="305">
                  <c:v>35.799999999999997</c:v>
                </c:pt>
                <c:pt idx="306">
                  <c:v>35.9</c:v>
                </c:pt>
                <c:pt idx="307">
                  <c:v>36</c:v>
                </c:pt>
                <c:pt idx="308">
                  <c:v>36.1</c:v>
                </c:pt>
                <c:pt idx="309">
                  <c:v>36.200000000000003</c:v>
                </c:pt>
                <c:pt idx="310">
                  <c:v>36.299999999999997</c:v>
                </c:pt>
                <c:pt idx="311">
                  <c:v>36.4</c:v>
                </c:pt>
                <c:pt idx="312">
                  <c:v>36.5</c:v>
                </c:pt>
                <c:pt idx="313">
                  <c:v>36.6</c:v>
                </c:pt>
                <c:pt idx="314">
                  <c:v>36.700000000000003</c:v>
                </c:pt>
                <c:pt idx="315">
                  <c:v>36.799999999999997</c:v>
                </c:pt>
                <c:pt idx="316">
                  <c:v>36.9</c:v>
                </c:pt>
                <c:pt idx="317">
                  <c:v>37</c:v>
                </c:pt>
                <c:pt idx="318">
                  <c:v>37.1</c:v>
                </c:pt>
                <c:pt idx="319">
                  <c:v>37.200000000000003</c:v>
                </c:pt>
                <c:pt idx="320">
                  <c:v>37.299999999999997</c:v>
                </c:pt>
                <c:pt idx="321">
                  <c:v>37.4</c:v>
                </c:pt>
                <c:pt idx="322">
                  <c:v>37.5</c:v>
                </c:pt>
                <c:pt idx="323">
                  <c:v>37.6</c:v>
                </c:pt>
                <c:pt idx="324">
                  <c:v>37.700000000000003</c:v>
                </c:pt>
                <c:pt idx="325">
                  <c:v>37.799999999999997</c:v>
                </c:pt>
                <c:pt idx="326">
                  <c:v>37.9</c:v>
                </c:pt>
                <c:pt idx="327">
                  <c:v>38</c:v>
                </c:pt>
                <c:pt idx="328">
                  <c:v>38.1</c:v>
                </c:pt>
                <c:pt idx="329">
                  <c:v>38.200000000000003</c:v>
                </c:pt>
                <c:pt idx="330">
                  <c:v>38.299999999999997</c:v>
                </c:pt>
                <c:pt idx="331">
                  <c:v>38.4</c:v>
                </c:pt>
                <c:pt idx="332">
                  <c:v>38.5</c:v>
                </c:pt>
                <c:pt idx="333">
                  <c:v>38.6</c:v>
                </c:pt>
                <c:pt idx="334">
                  <c:v>38.700000000000003</c:v>
                </c:pt>
                <c:pt idx="335">
                  <c:v>38.799999999999997</c:v>
                </c:pt>
                <c:pt idx="336">
                  <c:v>38.9</c:v>
                </c:pt>
                <c:pt idx="337">
                  <c:v>39</c:v>
                </c:pt>
                <c:pt idx="338">
                  <c:v>39.1</c:v>
                </c:pt>
                <c:pt idx="339">
                  <c:v>39.200000000000003</c:v>
                </c:pt>
                <c:pt idx="340">
                  <c:v>39.299999999999997</c:v>
                </c:pt>
                <c:pt idx="341">
                  <c:v>39.4</c:v>
                </c:pt>
                <c:pt idx="342">
                  <c:v>39.5</c:v>
                </c:pt>
                <c:pt idx="343">
                  <c:v>39.6</c:v>
                </c:pt>
                <c:pt idx="344">
                  <c:v>39.700000000000003</c:v>
                </c:pt>
                <c:pt idx="345">
                  <c:v>39.799999999999997</c:v>
                </c:pt>
                <c:pt idx="346">
                  <c:v>39.9</c:v>
                </c:pt>
                <c:pt idx="347">
                  <c:v>40</c:v>
                </c:pt>
                <c:pt idx="348">
                  <c:v>40.1</c:v>
                </c:pt>
                <c:pt idx="349">
                  <c:v>40.200000000000003</c:v>
                </c:pt>
                <c:pt idx="350">
                  <c:v>40.299999999999997</c:v>
                </c:pt>
                <c:pt idx="351">
                  <c:v>40.4</c:v>
                </c:pt>
                <c:pt idx="352">
                  <c:v>40.5</c:v>
                </c:pt>
                <c:pt idx="353">
                  <c:v>40.6</c:v>
                </c:pt>
                <c:pt idx="354">
                  <c:v>40.700000000000003</c:v>
                </c:pt>
                <c:pt idx="355">
                  <c:v>40.799999999999997</c:v>
                </c:pt>
                <c:pt idx="356">
                  <c:v>40.9</c:v>
                </c:pt>
                <c:pt idx="357">
                  <c:v>41</c:v>
                </c:pt>
                <c:pt idx="358">
                  <c:v>41.1</c:v>
                </c:pt>
                <c:pt idx="359">
                  <c:v>41.2</c:v>
                </c:pt>
                <c:pt idx="360">
                  <c:v>41.3</c:v>
                </c:pt>
                <c:pt idx="361">
                  <c:v>41.4</c:v>
                </c:pt>
                <c:pt idx="362">
                  <c:v>41.5</c:v>
                </c:pt>
                <c:pt idx="363">
                  <c:v>41.6</c:v>
                </c:pt>
                <c:pt idx="364">
                  <c:v>41.7</c:v>
                </c:pt>
                <c:pt idx="365">
                  <c:v>41.8</c:v>
                </c:pt>
                <c:pt idx="366">
                  <c:v>41.9</c:v>
                </c:pt>
                <c:pt idx="367">
                  <c:v>42</c:v>
                </c:pt>
                <c:pt idx="368">
                  <c:v>42.1</c:v>
                </c:pt>
                <c:pt idx="369">
                  <c:v>42.2</c:v>
                </c:pt>
                <c:pt idx="370">
                  <c:v>42.3</c:v>
                </c:pt>
                <c:pt idx="371">
                  <c:v>42.4</c:v>
                </c:pt>
                <c:pt idx="372">
                  <c:v>42.5</c:v>
                </c:pt>
                <c:pt idx="373">
                  <c:v>42.6</c:v>
                </c:pt>
                <c:pt idx="374">
                  <c:v>42.7</c:v>
                </c:pt>
                <c:pt idx="375">
                  <c:v>42.8</c:v>
                </c:pt>
                <c:pt idx="376">
                  <c:v>42.9</c:v>
                </c:pt>
                <c:pt idx="377">
                  <c:v>43</c:v>
                </c:pt>
                <c:pt idx="378">
                  <c:v>43.1</c:v>
                </c:pt>
                <c:pt idx="379">
                  <c:v>43.2</c:v>
                </c:pt>
                <c:pt idx="380">
                  <c:v>43.3</c:v>
                </c:pt>
                <c:pt idx="381">
                  <c:v>43.4</c:v>
                </c:pt>
                <c:pt idx="382">
                  <c:v>43.5</c:v>
                </c:pt>
                <c:pt idx="383">
                  <c:v>43.6</c:v>
                </c:pt>
                <c:pt idx="384">
                  <c:v>43.7</c:v>
                </c:pt>
                <c:pt idx="385">
                  <c:v>43.8</c:v>
                </c:pt>
                <c:pt idx="386">
                  <c:v>43.9</c:v>
                </c:pt>
                <c:pt idx="387">
                  <c:v>44</c:v>
                </c:pt>
                <c:pt idx="388">
                  <c:v>44.1</c:v>
                </c:pt>
                <c:pt idx="389">
                  <c:v>44.2</c:v>
                </c:pt>
                <c:pt idx="390">
                  <c:v>44.3</c:v>
                </c:pt>
                <c:pt idx="391">
                  <c:v>44.4</c:v>
                </c:pt>
                <c:pt idx="392">
                  <c:v>44.5</c:v>
                </c:pt>
                <c:pt idx="393">
                  <c:v>44.6</c:v>
                </c:pt>
                <c:pt idx="394">
                  <c:v>44.7</c:v>
                </c:pt>
                <c:pt idx="395">
                  <c:v>44.8</c:v>
                </c:pt>
                <c:pt idx="396">
                  <c:v>44.9</c:v>
                </c:pt>
                <c:pt idx="397">
                  <c:v>45</c:v>
                </c:pt>
                <c:pt idx="398">
                  <c:v>45.1</c:v>
                </c:pt>
                <c:pt idx="399">
                  <c:v>45.2</c:v>
                </c:pt>
                <c:pt idx="400">
                  <c:v>45.3</c:v>
                </c:pt>
                <c:pt idx="401">
                  <c:v>45.4</c:v>
                </c:pt>
                <c:pt idx="402">
                  <c:v>45.5</c:v>
                </c:pt>
                <c:pt idx="403">
                  <c:v>45.6</c:v>
                </c:pt>
                <c:pt idx="404">
                  <c:v>45.7</c:v>
                </c:pt>
                <c:pt idx="405">
                  <c:v>45.8</c:v>
                </c:pt>
                <c:pt idx="406">
                  <c:v>45.9</c:v>
                </c:pt>
                <c:pt idx="407">
                  <c:v>46</c:v>
                </c:pt>
                <c:pt idx="408">
                  <c:v>46.1</c:v>
                </c:pt>
                <c:pt idx="409">
                  <c:v>46.2</c:v>
                </c:pt>
                <c:pt idx="410">
                  <c:v>46.3</c:v>
                </c:pt>
                <c:pt idx="411">
                  <c:v>46.4</c:v>
                </c:pt>
                <c:pt idx="412">
                  <c:v>46.5</c:v>
                </c:pt>
                <c:pt idx="413">
                  <c:v>46.6</c:v>
                </c:pt>
                <c:pt idx="414">
                  <c:v>46.7</c:v>
                </c:pt>
                <c:pt idx="415">
                  <c:v>46.8</c:v>
                </c:pt>
                <c:pt idx="416">
                  <c:v>46.9</c:v>
                </c:pt>
                <c:pt idx="417">
                  <c:v>47</c:v>
                </c:pt>
                <c:pt idx="418">
                  <c:v>47.1</c:v>
                </c:pt>
                <c:pt idx="419">
                  <c:v>47.2</c:v>
                </c:pt>
                <c:pt idx="420">
                  <c:v>47.3</c:v>
                </c:pt>
                <c:pt idx="421">
                  <c:v>47.4</c:v>
                </c:pt>
                <c:pt idx="422">
                  <c:v>47.5</c:v>
                </c:pt>
                <c:pt idx="423">
                  <c:v>47.6</c:v>
                </c:pt>
                <c:pt idx="424">
                  <c:v>47.7</c:v>
                </c:pt>
                <c:pt idx="425">
                  <c:v>47.8</c:v>
                </c:pt>
                <c:pt idx="426">
                  <c:v>47.9</c:v>
                </c:pt>
                <c:pt idx="427">
                  <c:v>48</c:v>
                </c:pt>
                <c:pt idx="428">
                  <c:v>48.1</c:v>
                </c:pt>
                <c:pt idx="429">
                  <c:v>48.2</c:v>
                </c:pt>
                <c:pt idx="430">
                  <c:v>48.3</c:v>
                </c:pt>
                <c:pt idx="431">
                  <c:v>48.4</c:v>
                </c:pt>
                <c:pt idx="432">
                  <c:v>48.5</c:v>
                </c:pt>
                <c:pt idx="433">
                  <c:v>48.6</c:v>
                </c:pt>
                <c:pt idx="434">
                  <c:v>48.7</c:v>
                </c:pt>
                <c:pt idx="435">
                  <c:v>48.8</c:v>
                </c:pt>
                <c:pt idx="436">
                  <c:v>48.9</c:v>
                </c:pt>
                <c:pt idx="437">
                  <c:v>49</c:v>
                </c:pt>
                <c:pt idx="438">
                  <c:v>49.1</c:v>
                </c:pt>
                <c:pt idx="439">
                  <c:v>49.2</c:v>
                </c:pt>
                <c:pt idx="440">
                  <c:v>49.3</c:v>
                </c:pt>
                <c:pt idx="441">
                  <c:v>49.4</c:v>
                </c:pt>
                <c:pt idx="442">
                  <c:v>49.5</c:v>
                </c:pt>
                <c:pt idx="443">
                  <c:v>49.6</c:v>
                </c:pt>
                <c:pt idx="444">
                  <c:v>49.7</c:v>
                </c:pt>
                <c:pt idx="445">
                  <c:v>49.8</c:v>
                </c:pt>
                <c:pt idx="446">
                  <c:v>49.9</c:v>
                </c:pt>
                <c:pt idx="447">
                  <c:v>50</c:v>
                </c:pt>
                <c:pt idx="448">
                  <c:v>50.1</c:v>
                </c:pt>
                <c:pt idx="449">
                  <c:v>50.2</c:v>
                </c:pt>
                <c:pt idx="450">
                  <c:v>50.3</c:v>
                </c:pt>
                <c:pt idx="451">
                  <c:v>50.4</c:v>
                </c:pt>
                <c:pt idx="452">
                  <c:v>50.5</c:v>
                </c:pt>
                <c:pt idx="453">
                  <c:v>50.6</c:v>
                </c:pt>
                <c:pt idx="454">
                  <c:v>50.7</c:v>
                </c:pt>
                <c:pt idx="455">
                  <c:v>50.8</c:v>
                </c:pt>
                <c:pt idx="456">
                  <c:v>50.9</c:v>
                </c:pt>
                <c:pt idx="457">
                  <c:v>51</c:v>
                </c:pt>
                <c:pt idx="458">
                  <c:v>51.1</c:v>
                </c:pt>
                <c:pt idx="459">
                  <c:v>51.2</c:v>
                </c:pt>
                <c:pt idx="460">
                  <c:v>51.3</c:v>
                </c:pt>
                <c:pt idx="461">
                  <c:v>51.4</c:v>
                </c:pt>
                <c:pt idx="462">
                  <c:v>51.5</c:v>
                </c:pt>
                <c:pt idx="463">
                  <c:v>51.6</c:v>
                </c:pt>
                <c:pt idx="464">
                  <c:v>51.7</c:v>
                </c:pt>
                <c:pt idx="465">
                  <c:v>51.8</c:v>
                </c:pt>
                <c:pt idx="466">
                  <c:v>51.9</c:v>
                </c:pt>
                <c:pt idx="467">
                  <c:v>52</c:v>
                </c:pt>
                <c:pt idx="468">
                  <c:v>52.1</c:v>
                </c:pt>
                <c:pt idx="469">
                  <c:v>52.2</c:v>
                </c:pt>
                <c:pt idx="470">
                  <c:v>52.3</c:v>
                </c:pt>
                <c:pt idx="471">
                  <c:v>52.4</c:v>
                </c:pt>
                <c:pt idx="472">
                  <c:v>52.5</c:v>
                </c:pt>
                <c:pt idx="473">
                  <c:v>52.6</c:v>
                </c:pt>
                <c:pt idx="474">
                  <c:v>52.7</c:v>
                </c:pt>
                <c:pt idx="475">
                  <c:v>52.8</c:v>
                </c:pt>
                <c:pt idx="476">
                  <c:v>52.9</c:v>
                </c:pt>
                <c:pt idx="477">
                  <c:v>53</c:v>
                </c:pt>
                <c:pt idx="478">
                  <c:v>53.1</c:v>
                </c:pt>
                <c:pt idx="479">
                  <c:v>53.2</c:v>
                </c:pt>
                <c:pt idx="480">
                  <c:v>53.3</c:v>
                </c:pt>
                <c:pt idx="481">
                  <c:v>53.4</c:v>
                </c:pt>
                <c:pt idx="482">
                  <c:v>53.5</c:v>
                </c:pt>
                <c:pt idx="483">
                  <c:v>53.6</c:v>
                </c:pt>
                <c:pt idx="484">
                  <c:v>53.7</c:v>
                </c:pt>
                <c:pt idx="485">
                  <c:v>53.8</c:v>
                </c:pt>
                <c:pt idx="486">
                  <c:v>53.9</c:v>
                </c:pt>
                <c:pt idx="487">
                  <c:v>54</c:v>
                </c:pt>
                <c:pt idx="488">
                  <c:v>54.1</c:v>
                </c:pt>
                <c:pt idx="489">
                  <c:v>54.2</c:v>
                </c:pt>
                <c:pt idx="490">
                  <c:v>54.3</c:v>
                </c:pt>
                <c:pt idx="491">
                  <c:v>54.4</c:v>
                </c:pt>
                <c:pt idx="492">
                  <c:v>54.5</c:v>
                </c:pt>
                <c:pt idx="493">
                  <c:v>54.6</c:v>
                </c:pt>
                <c:pt idx="494">
                  <c:v>54.7</c:v>
                </c:pt>
                <c:pt idx="495">
                  <c:v>54.8</c:v>
                </c:pt>
                <c:pt idx="496">
                  <c:v>54.9</c:v>
                </c:pt>
                <c:pt idx="497">
                  <c:v>55</c:v>
                </c:pt>
                <c:pt idx="498">
                  <c:v>55.1</c:v>
                </c:pt>
                <c:pt idx="499">
                  <c:v>55.2</c:v>
                </c:pt>
                <c:pt idx="500">
                  <c:v>55.3</c:v>
                </c:pt>
                <c:pt idx="501">
                  <c:v>55.4</c:v>
                </c:pt>
                <c:pt idx="502">
                  <c:v>55.5</c:v>
                </c:pt>
                <c:pt idx="503">
                  <c:v>55.6</c:v>
                </c:pt>
                <c:pt idx="504">
                  <c:v>55.7</c:v>
                </c:pt>
                <c:pt idx="505">
                  <c:v>55.8</c:v>
                </c:pt>
                <c:pt idx="506">
                  <c:v>55.9</c:v>
                </c:pt>
                <c:pt idx="507">
                  <c:v>56</c:v>
                </c:pt>
                <c:pt idx="508">
                  <c:v>56.1</c:v>
                </c:pt>
                <c:pt idx="509">
                  <c:v>56.2</c:v>
                </c:pt>
                <c:pt idx="510">
                  <c:v>56.3</c:v>
                </c:pt>
                <c:pt idx="511">
                  <c:v>56.4</c:v>
                </c:pt>
                <c:pt idx="512">
                  <c:v>56.5</c:v>
                </c:pt>
                <c:pt idx="513">
                  <c:v>56.6</c:v>
                </c:pt>
                <c:pt idx="514">
                  <c:v>56.7</c:v>
                </c:pt>
                <c:pt idx="515">
                  <c:v>56.8</c:v>
                </c:pt>
                <c:pt idx="516">
                  <c:v>56.9</c:v>
                </c:pt>
                <c:pt idx="517">
                  <c:v>57</c:v>
                </c:pt>
                <c:pt idx="518">
                  <c:v>57.1</c:v>
                </c:pt>
                <c:pt idx="519">
                  <c:v>57.2</c:v>
                </c:pt>
                <c:pt idx="520">
                  <c:v>57.3</c:v>
                </c:pt>
                <c:pt idx="521">
                  <c:v>57.4</c:v>
                </c:pt>
                <c:pt idx="522">
                  <c:v>57.5</c:v>
                </c:pt>
                <c:pt idx="523">
                  <c:v>57.6</c:v>
                </c:pt>
                <c:pt idx="524">
                  <c:v>57.7</c:v>
                </c:pt>
                <c:pt idx="525">
                  <c:v>57.8</c:v>
                </c:pt>
                <c:pt idx="526">
                  <c:v>57.9</c:v>
                </c:pt>
                <c:pt idx="527">
                  <c:v>58</c:v>
                </c:pt>
                <c:pt idx="528">
                  <c:v>58.1</c:v>
                </c:pt>
                <c:pt idx="529">
                  <c:v>58.2</c:v>
                </c:pt>
                <c:pt idx="530">
                  <c:v>58.3</c:v>
                </c:pt>
                <c:pt idx="531">
                  <c:v>58.4</c:v>
                </c:pt>
                <c:pt idx="532">
                  <c:v>58.5</c:v>
                </c:pt>
                <c:pt idx="533">
                  <c:v>58.6</c:v>
                </c:pt>
                <c:pt idx="534">
                  <c:v>58.7</c:v>
                </c:pt>
                <c:pt idx="535">
                  <c:v>58.8</c:v>
                </c:pt>
                <c:pt idx="536">
                  <c:v>58.9</c:v>
                </c:pt>
                <c:pt idx="537">
                  <c:v>59</c:v>
                </c:pt>
                <c:pt idx="538">
                  <c:v>59.1</c:v>
                </c:pt>
                <c:pt idx="539">
                  <c:v>59.2</c:v>
                </c:pt>
                <c:pt idx="540">
                  <c:v>59.3</c:v>
                </c:pt>
                <c:pt idx="541">
                  <c:v>59.4</c:v>
                </c:pt>
                <c:pt idx="542">
                  <c:v>59.5</c:v>
                </c:pt>
                <c:pt idx="543">
                  <c:v>59.6</c:v>
                </c:pt>
                <c:pt idx="544">
                  <c:v>59.7</c:v>
                </c:pt>
                <c:pt idx="545">
                  <c:v>59.8</c:v>
                </c:pt>
                <c:pt idx="546">
                  <c:v>59.9</c:v>
                </c:pt>
                <c:pt idx="547">
                  <c:v>60</c:v>
                </c:pt>
                <c:pt idx="548">
                  <c:v>60.1</c:v>
                </c:pt>
                <c:pt idx="549">
                  <c:v>60.2</c:v>
                </c:pt>
                <c:pt idx="550">
                  <c:v>60.3</c:v>
                </c:pt>
                <c:pt idx="551">
                  <c:v>60.4</c:v>
                </c:pt>
                <c:pt idx="552">
                  <c:v>60.5</c:v>
                </c:pt>
                <c:pt idx="553">
                  <c:v>60.6</c:v>
                </c:pt>
                <c:pt idx="554">
                  <c:v>60.7</c:v>
                </c:pt>
                <c:pt idx="555">
                  <c:v>60.8</c:v>
                </c:pt>
                <c:pt idx="556">
                  <c:v>60.9</c:v>
                </c:pt>
                <c:pt idx="557">
                  <c:v>61</c:v>
                </c:pt>
                <c:pt idx="558">
                  <c:v>61.1</c:v>
                </c:pt>
                <c:pt idx="559">
                  <c:v>61.2</c:v>
                </c:pt>
                <c:pt idx="560">
                  <c:v>61.3</c:v>
                </c:pt>
                <c:pt idx="561">
                  <c:v>61.4</c:v>
                </c:pt>
                <c:pt idx="562">
                  <c:v>61.5</c:v>
                </c:pt>
                <c:pt idx="563">
                  <c:v>61.6</c:v>
                </c:pt>
                <c:pt idx="564">
                  <c:v>61.7</c:v>
                </c:pt>
                <c:pt idx="565">
                  <c:v>61.8</c:v>
                </c:pt>
                <c:pt idx="566">
                  <c:v>61.9</c:v>
                </c:pt>
                <c:pt idx="567">
                  <c:v>62</c:v>
                </c:pt>
                <c:pt idx="568">
                  <c:v>62.1</c:v>
                </c:pt>
                <c:pt idx="569">
                  <c:v>62.2</c:v>
                </c:pt>
                <c:pt idx="570">
                  <c:v>62.3</c:v>
                </c:pt>
                <c:pt idx="571">
                  <c:v>62.4</c:v>
                </c:pt>
                <c:pt idx="572">
                  <c:v>62.5</c:v>
                </c:pt>
                <c:pt idx="573">
                  <c:v>62.6</c:v>
                </c:pt>
                <c:pt idx="574">
                  <c:v>62.7</c:v>
                </c:pt>
                <c:pt idx="575">
                  <c:v>62.8</c:v>
                </c:pt>
                <c:pt idx="576">
                  <c:v>62.9</c:v>
                </c:pt>
                <c:pt idx="577">
                  <c:v>63</c:v>
                </c:pt>
                <c:pt idx="578">
                  <c:v>63.1</c:v>
                </c:pt>
                <c:pt idx="579">
                  <c:v>63.2</c:v>
                </c:pt>
                <c:pt idx="580">
                  <c:v>63.3</c:v>
                </c:pt>
                <c:pt idx="581">
                  <c:v>63.4</c:v>
                </c:pt>
                <c:pt idx="582">
                  <c:v>63.5</c:v>
                </c:pt>
                <c:pt idx="583">
                  <c:v>63.6</c:v>
                </c:pt>
                <c:pt idx="584">
                  <c:v>63.7</c:v>
                </c:pt>
                <c:pt idx="585">
                  <c:v>63.8</c:v>
                </c:pt>
                <c:pt idx="586">
                  <c:v>63.9</c:v>
                </c:pt>
                <c:pt idx="587">
                  <c:v>64</c:v>
                </c:pt>
                <c:pt idx="588">
                  <c:v>64.099999999999994</c:v>
                </c:pt>
                <c:pt idx="589">
                  <c:v>64.2</c:v>
                </c:pt>
                <c:pt idx="590">
                  <c:v>64.3</c:v>
                </c:pt>
                <c:pt idx="591">
                  <c:v>64.400000000000006</c:v>
                </c:pt>
                <c:pt idx="592">
                  <c:v>64.5</c:v>
                </c:pt>
                <c:pt idx="593">
                  <c:v>64.599999999999994</c:v>
                </c:pt>
                <c:pt idx="594">
                  <c:v>64.7</c:v>
                </c:pt>
                <c:pt idx="595">
                  <c:v>64.8</c:v>
                </c:pt>
                <c:pt idx="596">
                  <c:v>64.900000000000006</c:v>
                </c:pt>
                <c:pt idx="597">
                  <c:v>65</c:v>
                </c:pt>
                <c:pt idx="598">
                  <c:v>65.099999999999994</c:v>
                </c:pt>
                <c:pt idx="599">
                  <c:v>65.2</c:v>
                </c:pt>
                <c:pt idx="600">
                  <c:v>65.3</c:v>
                </c:pt>
                <c:pt idx="601">
                  <c:v>65.400000000000006</c:v>
                </c:pt>
                <c:pt idx="602">
                  <c:v>65.5</c:v>
                </c:pt>
                <c:pt idx="603">
                  <c:v>65.599999999999994</c:v>
                </c:pt>
                <c:pt idx="604">
                  <c:v>65.7</c:v>
                </c:pt>
                <c:pt idx="605">
                  <c:v>65.8</c:v>
                </c:pt>
                <c:pt idx="606">
                  <c:v>65.900000000000006</c:v>
                </c:pt>
                <c:pt idx="607">
                  <c:v>66</c:v>
                </c:pt>
                <c:pt idx="608">
                  <c:v>66.099999999999994</c:v>
                </c:pt>
                <c:pt idx="609">
                  <c:v>66.2</c:v>
                </c:pt>
                <c:pt idx="610">
                  <c:v>66.3</c:v>
                </c:pt>
                <c:pt idx="611">
                  <c:v>66.400000000000006</c:v>
                </c:pt>
                <c:pt idx="612">
                  <c:v>66.5</c:v>
                </c:pt>
                <c:pt idx="613">
                  <c:v>66.599999999999994</c:v>
                </c:pt>
                <c:pt idx="614">
                  <c:v>66.7</c:v>
                </c:pt>
                <c:pt idx="615">
                  <c:v>66.8</c:v>
                </c:pt>
                <c:pt idx="616">
                  <c:v>66.900000000000006</c:v>
                </c:pt>
                <c:pt idx="617">
                  <c:v>67</c:v>
                </c:pt>
                <c:pt idx="618">
                  <c:v>67.099999999999994</c:v>
                </c:pt>
                <c:pt idx="619">
                  <c:v>67.2</c:v>
                </c:pt>
                <c:pt idx="620">
                  <c:v>67.3</c:v>
                </c:pt>
                <c:pt idx="621">
                  <c:v>67.400000000000006</c:v>
                </c:pt>
                <c:pt idx="622">
                  <c:v>67.5</c:v>
                </c:pt>
                <c:pt idx="623">
                  <c:v>67.599999999999994</c:v>
                </c:pt>
                <c:pt idx="624">
                  <c:v>67.7</c:v>
                </c:pt>
                <c:pt idx="625">
                  <c:v>67.8</c:v>
                </c:pt>
                <c:pt idx="626">
                  <c:v>67.900000000000006</c:v>
                </c:pt>
                <c:pt idx="627">
                  <c:v>68</c:v>
                </c:pt>
                <c:pt idx="628">
                  <c:v>68.099999999999994</c:v>
                </c:pt>
                <c:pt idx="629">
                  <c:v>68.2</c:v>
                </c:pt>
                <c:pt idx="630">
                  <c:v>68.3</c:v>
                </c:pt>
                <c:pt idx="631">
                  <c:v>68.400000000000006</c:v>
                </c:pt>
                <c:pt idx="632">
                  <c:v>68.5</c:v>
                </c:pt>
                <c:pt idx="633">
                  <c:v>68.599999999999994</c:v>
                </c:pt>
                <c:pt idx="634">
                  <c:v>68.7</c:v>
                </c:pt>
                <c:pt idx="635">
                  <c:v>68.8</c:v>
                </c:pt>
                <c:pt idx="636">
                  <c:v>68.900000000000006</c:v>
                </c:pt>
                <c:pt idx="637">
                  <c:v>69</c:v>
                </c:pt>
                <c:pt idx="638">
                  <c:v>69.099999999999994</c:v>
                </c:pt>
                <c:pt idx="639">
                  <c:v>69.2</c:v>
                </c:pt>
                <c:pt idx="640">
                  <c:v>69.3</c:v>
                </c:pt>
                <c:pt idx="641">
                  <c:v>69.400000000000006</c:v>
                </c:pt>
                <c:pt idx="642">
                  <c:v>69.5</c:v>
                </c:pt>
                <c:pt idx="643">
                  <c:v>69.599999999999994</c:v>
                </c:pt>
                <c:pt idx="644">
                  <c:v>69.7</c:v>
                </c:pt>
                <c:pt idx="645">
                  <c:v>69.8</c:v>
                </c:pt>
                <c:pt idx="646">
                  <c:v>69.900000000000006</c:v>
                </c:pt>
                <c:pt idx="647">
                  <c:v>70</c:v>
                </c:pt>
                <c:pt idx="648">
                  <c:v>70.099999999999994</c:v>
                </c:pt>
                <c:pt idx="649">
                  <c:v>70.2</c:v>
                </c:pt>
                <c:pt idx="650">
                  <c:v>70.3</c:v>
                </c:pt>
                <c:pt idx="651">
                  <c:v>70.400000000000006</c:v>
                </c:pt>
                <c:pt idx="652">
                  <c:v>70.5</c:v>
                </c:pt>
                <c:pt idx="653">
                  <c:v>70.599999999999994</c:v>
                </c:pt>
                <c:pt idx="654">
                  <c:v>70.7</c:v>
                </c:pt>
                <c:pt idx="655">
                  <c:v>70.8</c:v>
                </c:pt>
                <c:pt idx="656">
                  <c:v>70.900000000000006</c:v>
                </c:pt>
                <c:pt idx="657">
                  <c:v>71</c:v>
                </c:pt>
                <c:pt idx="658">
                  <c:v>71.099999999999994</c:v>
                </c:pt>
                <c:pt idx="659">
                  <c:v>71.2</c:v>
                </c:pt>
                <c:pt idx="660">
                  <c:v>71.3</c:v>
                </c:pt>
                <c:pt idx="661">
                  <c:v>71.400000000000006</c:v>
                </c:pt>
                <c:pt idx="662">
                  <c:v>71.5</c:v>
                </c:pt>
                <c:pt idx="663">
                  <c:v>71.599999999999994</c:v>
                </c:pt>
                <c:pt idx="664">
                  <c:v>71.7</c:v>
                </c:pt>
                <c:pt idx="665">
                  <c:v>71.8</c:v>
                </c:pt>
                <c:pt idx="666">
                  <c:v>71.900000000000006</c:v>
                </c:pt>
                <c:pt idx="667">
                  <c:v>72</c:v>
                </c:pt>
                <c:pt idx="668">
                  <c:v>72.099999999999994</c:v>
                </c:pt>
                <c:pt idx="669">
                  <c:v>72.2</c:v>
                </c:pt>
                <c:pt idx="670">
                  <c:v>72.3</c:v>
                </c:pt>
                <c:pt idx="671">
                  <c:v>72.400000000000006</c:v>
                </c:pt>
                <c:pt idx="672">
                  <c:v>72.5</c:v>
                </c:pt>
                <c:pt idx="673">
                  <c:v>72.599999999999994</c:v>
                </c:pt>
                <c:pt idx="674">
                  <c:v>72.7</c:v>
                </c:pt>
                <c:pt idx="675">
                  <c:v>72.8</c:v>
                </c:pt>
                <c:pt idx="676">
                  <c:v>72.900000000000006</c:v>
                </c:pt>
                <c:pt idx="677">
                  <c:v>73</c:v>
                </c:pt>
                <c:pt idx="678">
                  <c:v>73.099999999999994</c:v>
                </c:pt>
                <c:pt idx="679">
                  <c:v>73.2</c:v>
                </c:pt>
                <c:pt idx="680">
                  <c:v>73.3</c:v>
                </c:pt>
                <c:pt idx="681">
                  <c:v>73.400000000000006</c:v>
                </c:pt>
                <c:pt idx="682">
                  <c:v>73.5</c:v>
                </c:pt>
                <c:pt idx="683">
                  <c:v>73.599999999999994</c:v>
                </c:pt>
                <c:pt idx="684">
                  <c:v>73.7</c:v>
                </c:pt>
                <c:pt idx="685">
                  <c:v>73.8</c:v>
                </c:pt>
                <c:pt idx="686">
                  <c:v>73.900000000000006</c:v>
                </c:pt>
                <c:pt idx="687">
                  <c:v>74</c:v>
                </c:pt>
                <c:pt idx="688">
                  <c:v>74.099999999999994</c:v>
                </c:pt>
                <c:pt idx="689">
                  <c:v>74.2</c:v>
                </c:pt>
                <c:pt idx="690">
                  <c:v>74.3</c:v>
                </c:pt>
                <c:pt idx="691">
                  <c:v>74.400000000000006</c:v>
                </c:pt>
                <c:pt idx="692">
                  <c:v>74.5</c:v>
                </c:pt>
                <c:pt idx="693">
                  <c:v>74.599999999999994</c:v>
                </c:pt>
                <c:pt idx="694">
                  <c:v>74.7</c:v>
                </c:pt>
                <c:pt idx="695">
                  <c:v>74.8</c:v>
                </c:pt>
                <c:pt idx="696">
                  <c:v>74.900000000000006</c:v>
                </c:pt>
                <c:pt idx="697">
                  <c:v>75</c:v>
                </c:pt>
                <c:pt idx="698">
                  <c:v>75.099999999999994</c:v>
                </c:pt>
                <c:pt idx="699">
                  <c:v>75.2</c:v>
                </c:pt>
                <c:pt idx="700">
                  <c:v>75.3</c:v>
                </c:pt>
                <c:pt idx="701">
                  <c:v>75.400000000000006</c:v>
                </c:pt>
                <c:pt idx="702">
                  <c:v>75.5</c:v>
                </c:pt>
                <c:pt idx="703">
                  <c:v>75.599999999999994</c:v>
                </c:pt>
                <c:pt idx="704">
                  <c:v>75.7</c:v>
                </c:pt>
                <c:pt idx="705">
                  <c:v>75.8</c:v>
                </c:pt>
                <c:pt idx="706">
                  <c:v>75.900000000000006</c:v>
                </c:pt>
                <c:pt idx="707">
                  <c:v>76</c:v>
                </c:pt>
                <c:pt idx="708">
                  <c:v>76.099999999999994</c:v>
                </c:pt>
                <c:pt idx="709">
                  <c:v>76.2</c:v>
                </c:pt>
                <c:pt idx="710">
                  <c:v>76.3</c:v>
                </c:pt>
                <c:pt idx="711">
                  <c:v>76.400000000000006</c:v>
                </c:pt>
                <c:pt idx="712">
                  <c:v>76.5</c:v>
                </c:pt>
                <c:pt idx="713">
                  <c:v>76.599999999999994</c:v>
                </c:pt>
                <c:pt idx="714">
                  <c:v>76.7</c:v>
                </c:pt>
                <c:pt idx="715">
                  <c:v>76.8</c:v>
                </c:pt>
                <c:pt idx="716">
                  <c:v>76.900000000000006</c:v>
                </c:pt>
                <c:pt idx="717">
                  <c:v>77</c:v>
                </c:pt>
                <c:pt idx="718">
                  <c:v>77.099999999999994</c:v>
                </c:pt>
                <c:pt idx="719">
                  <c:v>77.2</c:v>
                </c:pt>
                <c:pt idx="720">
                  <c:v>77.3</c:v>
                </c:pt>
                <c:pt idx="721">
                  <c:v>77.400000000000006</c:v>
                </c:pt>
                <c:pt idx="722">
                  <c:v>77.5</c:v>
                </c:pt>
                <c:pt idx="723">
                  <c:v>77.599999999999994</c:v>
                </c:pt>
                <c:pt idx="724">
                  <c:v>77.7</c:v>
                </c:pt>
                <c:pt idx="725">
                  <c:v>77.8</c:v>
                </c:pt>
                <c:pt idx="726">
                  <c:v>77.900000000000006</c:v>
                </c:pt>
                <c:pt idx="727">
                  <c:v>78</c:v>
                </c:pt>
                <c:pt idx="728">
                  <c:v>78.099999999999994</c:v>
                </c:pt>
                <c:pt idx="729">
                  <c:v>78.2</c:v>
                </c:pt>
                <c:pt idx="730">
                  <c:v>78.3</c:v>
                </c:pt>
                <c:pt idx="731">
                  <c:v>78.400000000000006</c:v>
                </c:pt>
                <c:pt idx="732">
                  <c:v>78.5</c:v>
                </c:pt>
                <c:pt idx="733">
                  <c:v>78.599999999999994</c:v>
                </c:pt>
                <c:pt idx="734">
                  <c:v>78.7</c:v>
                </c:pt>
                <c:pt idx="735">
                  <c:v>78.8</c:v>
                </c:pt>
                <c:pt idx="736">
                  <c:v>78.900000000000006</c:v>
                </c:pt>
                <c:pt idx="737">
                  <c:v>79</c:v>
                </c:pt>
                <c:pt idx="738">
                  <c:v>79.099999999999994</c:v>
                </c:pt>
                <c:pt idx="739">
                  <c:v>79.2</c:v>
                </c:pt>
                <c:pt idx="740">
                  <c:v>79.3</c:v>
                </c:pt>
                <c:pt idx="741">
                  <c:v>79.400000000000006</c:v>
                </c:pt>
                <c:pt idx="742">
                  <c:v>79.5</c:v>
                </c:pt>
                <c:pt idx="743">
                  <c:v>79.599999999999994</c:v>
                </c:pt>
                <c:pt idx="744">
                  <c:v>79.7</c:v>
                </c:pt>
                <c:pt idx="745">
                  <c:v>79.8</c:v>
                </c:pt>
                <c:pt idx="746">
                  <c:v>79.900000000000006</c:v>
                </c:pt>
                <c:pt idx="747">
                  <c:v>80</c:v>
                </c:pt>
                <c:pt idx="748">
                  <c:v>80.099999999999994</c:v>
                </c:pt>
                <c:pt idx="749">
                  <c:v>80.2</c:v>
                </c:pt>
                <c:pt idx="750">
                  <c:v>80.3</c:v>
                </c:pt>
                <c:pt idx="751">
                  <c:v>80.400000000000006</c:v>
                </c:pt>
                <c:pt idx="752">
                  <c:v>80.5</c:v>
                </c:pt>
                <c:pt idx="753">
                  <c:v>80.599999999999994</c:v>
                </c:pt>
                <c:pt idx="754">
                  <c:v>80.7</c:v>
                </c:pt>
                <c:pt idx="755">
                  <c:v>80.8</c:v>
                </c:pt>
                <c:pt idx="756">
                  <c:v>80.900000000000006</c:v>
                </c:pt>
                <c:pt idx="757">
                  <c:v>81</c:v>
                </c:pt>
                <c:pt idx="758">
                  <c:v>81.099999999999994</c:v>
                </c:pt>
                <c:pt idx="759">
                  <c:v>81.2</c:v>
                </c:pt>
                <c:pt idx="760">
                  <c:v>81.3</c:v>
                </c:pt>
                <c:pt idx="761">
                  <c:v>81.400000000000006</c:v>
                </c:pt>
                <c:pt idx="762">
                  <c:v>81.5</c:v>
                </c:pt>
                <c:pt idx="763">
                  <c:v>81.599999999999994</c:v>
                </c:pt>
                <c:pt idx="764">
                  <c:v>81.7</c:v>
                </c:pt>
                <c:pt idx="765">
                  <c:v>81.8</c:v>
                </c:pt>
                <c:pt idx="766">
                  <c:v>81.900000000000006</c:v>
                </c:pt>
                <c:pt idx="767">
                  <c:v>82</c:v>
                </c:pt>
                <c:pt idx="768">
                  <c:v>82.1</c:v>
                </c:pt>
                <c:pt idx="769">
                  <c:v>82.2</c:v>
                </c:pt>
                <c:pt idx="770">
                  <c:v>82.3</c:v>
                </c:pt>
                <c:pt idx="771">
                  <c:v>82.4</c:v>
                </c:pt>
                <c:pt idx="772">
                  <c:v>82.5</c:v>
                </c:pt>
                <c:pt idx="773">
                  <c:v>82.6</c:v>
                </c:pt>
                <c:pt idx="774">
                  <c:v>82.7</c:v>
                </c:pt>
                <c:pt idx="775">
                  <c:v>82.8</c:v>
                </c:pt>
                <c:pt idx="776">
                  <c:v>82.9</c:v>
                </c:pt>
                <c:pt idx="777">
                  <c:v>83</c:v>
                </c:pt>
                <c:pt idx="778">
                  <c:v>83.1</c:v>
                </c:pt>
                <c:pt idx="779">
                  <c:v>83.2</c:v>
                </c:pt>
                <c:pt idx="780">
                  <c:v>83.3</c:v>
                </c:pt>
                <c:pt idx="781">
                  <c:v>83.4</c:v>
                </c:pt>
                <c:pt idx="782">
                  <c:v>83.5</c:v>
                </c:pt>
                <c:pt idx="783">
                  <c:v>83.6</c:v>
                </c:pt>
                <c:pt idx="784">
                  <c:v>83.7</c:v>
                </c:pt>
                <c:pt idx="785">
                  <c:v>83.8</c:v>
                </c:pt>
                <c:pt idx="786">
                  <c:v>83.9</c:v>
                </c:pt>
                <c:pt idx="787">
                  <c:v>84</c:v>
                </c:pt>
                <c:pt idx="788">
                  <c:v>84.1</c:v>
                </c:pt>
                <c:pt idx="789">
                  <c:v>84.2</c:v>
                </c:pt>
                <c:pt idx="790">
                  <c:v>84.3</c:v>
                </c:pt>
                <c:pt idx="791">
                  <c:v>84.4</c:v>
                </c:pt>
                <c:pt idx="792">
                  <c:v>84.5</c:v>
                </c:pt>
                <c:pt idx="793">
                  <c:v>84.6</c:v>
                </c:pt>
                <c:pt idx="794">
                  <c:v>84.7</c:v>
                </c:pt>
                <c:pt idx="795">
                  <c:v>84.8</c:v>
                </c:pt>
                <c:pt idx="796">
                  <c:v>84.9</c:v>
                </c:pt>
                <c:pt idx="797">
                  <c:v>85</c:v>
                </c:pt>
                <c:pt idx="798">
                  <c:v>85.1</c:v>
                </c:pt>
                <c:pt idx="799">
                  <c:v>85.2</c:v>
                </c:pt>
                <c:pt idx="800">
                  <c:v>85.3</c:v>
                </c:pt>
                <c:pt idx="801">
                  <c:v>85.4</c:v>
                </c:pt>
                <c:pt idx="802">
                  <c:v>85.5</c:v>
                </c:pt>
                <c:pt idx="803">
                  <c:v>85.6</c:v>
                </c:pt>
                <c:pt idx="804">
                  <c:v>85.7</c:v>
                </c:pt>
                <c:pt idx="805">
                  <c:v>85.8</c:v>
                </c:pt>
                <c:pt idx="806">
                  <c:v>85.9</c:v>
                </c:pt>
                <c:pt idx="807">
                  <c:v>86</c:v>
                </c:pt>
                <c:pt idx="808">
                  <c:v>86.1</c:v>
                </c:pt>
                <c:pt idx="809">
                  <c:v>86.2</c:v>
                </c:pt>
                <c:pt idx="810">
                  <c:v>86.3</c:v>
                </c:pt>
                <c:pt idx="811">
                  <c:v>86.4</c:v>
                </c:pt>
                <c:pt idx="812">
                  <c:v>86.5</c:v>
                </c:pt>
                <c:pt idx="813">
                  <c:v>86.6</c:v>
                </c:pt>
                <c:pt idx="814">
                  <c:v>86.7</c:v>
                </c:pt>
                <c:pt idx="815">
                  <c:v>86.8</c:v>
                </c:pt>
                <c:pt idx="816">
                  <c:v>86.9</c:v>
                </c:pt>
                <c:pt idx="817">
                  <c:v>87</c:v>
                </c:pt>
                <c:pt idx="818">
                  <c:v>87.1</c:v>
                </c:pt>
                <c:pt idx="819">
                  <c:v>87.2</c:v>
                </c:pt>
                <c:pt idx="820">
                  <c:v>87.3</c:v>
                </c:pt>
                <c:pt idx="821">
                  <c:v>87.4</c:v>
                </c:pt>
                <c:pt idx="822">
                  <c:v>87.5</c:v>
                </c:pt>
                <c:pt idx="823">
                  <c:v>87.6</c:v>
                </c:pt>
                <c:pt idx="824">
                  <c:v>87.7</c:v>
                </c:pt>
                <c:pt idx="825">
                  <c:v>87.8</c:v>
                </c:pt>
                <c:pt idx="826">
                  <c:v>87.9</c:v>
                </c:pt>
                <c:pt idx="827">
                  <c:v>88</c:v>
                </c:pt>
                <c:pt idx="828">
                  <c:v>88.1</c:v>
                </c:pt>
                <c:pt idx="829">
                  <c:v>88.2</c:v>
                </c:pt>
                <c:pt idx="830">
                  <c:v>88.3</c:v>
                </c:pt>
                <c:pt idx="831">
                  <c:v>88.4</c:v>
                </c:pt>
                <c:pt idx="832">
                  <c:v>88.5</c:v>
                </c:pt>
                <c:pt idx="833">
                  <c:v>88.6</c:v>
                </c:pt>
                <c:pt idx="834">
                  <c:v>88.7</c:v>
                </c:pt>
                <c:pt idx="835">
                  <c:v>88.8</c:v>
                </c:pt>
                <c:pt idx="836">
                  <c:v>88.9</c:v>
                </c:pt>
                <c:pt idx="837">
                  <c:v>89</c:v>
                </c:pt>
                <c:pt idx="838">
                  <c:v>89.1</c:v>
                </c:pt>
                <c:pt idx="839">
                  <c:v>89.2</c:v>
                </c:pt>
                <c:pt idx="840">
                  <c:v>89.3</c:v>
                </c:pt>
                <c:pt idx="841">
                  <c:v>89.4</c:v>
                </c:pt>
                <c:pt idx="842">
                  <c:v>89.5</c:v>
                </c:pt>
                <c:pt idx="843">
                  <c:v>89.6</c:v>
                </c:pt>
                <c:pt idx="844">
                  <c:v>89.7</c:v>
                </c:pt>
                <c:pt idx="845">
                  <c:v>89.8</c:v>
                </c:pt>
                <c:pt idx="846">
                  <c:v>89.9</c:v>
                </c:pt>
                <c:pt idx="847">
                  <c:v>90</c:v>
                </c:pt>
                <c:pt idx="848">
                  <c:v>90.1</c:v>
                </c:pt>
                <c:pt idx="849">
                  <c:v>90.2</c:v>
                </c:pt>
                <c:pt idx="850">
                  <c:v>90.3</c:v>
                </c:pt>
                <c:pt idx="851">
                  <c:v>90.4</c:v>
                </c:pt>
                <c:pt idx="852">
                  <c:v>90.5</c:v>
                </c:pt>
                <c:pt idx="853">
                  <c:v>90.6</c:v>
                </c:pt>
                <c:pt idx="854">
                  <c:v>90.7</c:v>
                </c:pt>
                <c:pt idx="855">
                  <c:v>90.8</c:v>
                </c:pt>
                <c:pt idx="856">
                  <c:v>90.9</c:v>
                </c:pt>
                <c:pt idx="857">
                  <c:v>91</c:v>
                </c:pt>
                <c:pt idx="858">
                  <c:v>91.1</c:v>
                </c:pt>
                <c:pt idx="859">
                  <c:v>91.2</c:v>
                </c:pt>
                <c:pt idx="860">
                  <c:v>91.3</c:v>
                </c:pt>
                <c:pt idx="861">
                  <c:v>91.4</c:v>
                </c:pt>
                <c:pt idx="862">
                  <c:v>91.5</c:v>
                </c:pt>
                <c:pt idx="863">
                  <c:v>91.6</c:v>
                </c:pt>
                <c:pt idx="864">
                  <c:v>91.7</c:v>
                </c:pt>
                <c:pt idx="865">
                  <c:v>91.8</c:v>
                </c:pt>
                <c:pt idx="866">
                  <c:v>91.9</c:v>
                </c:pt>
                <c:pt idx="867">
                  <c:v>92</c:v>
                </c:pt>
                <c:pt idx="868">
                  <c:v>92.1</c:v>
                </c:pt>
                <c:pt idx="869">
                  <c:v>92.2</c:v>
                </c:pt>
                <c:pt idx="870">
                  <c:v>92.3</c:v>
                </c:pt>
                <c:pt idx="871">
                  <c:v>92.4</c:v>
                </c:pt>
                <c:pt idx="872">
                  <c:v>92.5</c:v>
                </c:pt>
                <c:pt idx="873">
                  <c:v>92.6</c:v>
                </c:pt>
                <c:pt idx="874">
                  <c:v>92.7</c:v>
                </c:pt>
                <c:pt idx="875">
                  <c:v>92.8</c:v>
                </c:pt>
                <c:pt idx="876">
                  <c:v>92.9</c:v>
                </c:pt>
                <c:pt idx="877">
                  <c:v>93</c:v>
                </c:pt>
                <c:pt idx="878">
                  <c:v>93.1</c:v>
                </c:pt>
                <c:pt idx="879">
                  <c:v>93.2</c:v>
                </c:pt>
                <c:pt idx="880">
                  <c:v>93.3</c:v>
                </c:pt>
                <c:pt idx="881">
                  <c:v>93.4</c:v>
                </c:pt>
                <c:pt idx="882">
                  <c:v>93.5</c:v>
                </c:pt>
                <c:pt idx="883">
                  <c:v>93.6</c:v>
                </c:pt>
                <c:pt idx="884">
                  <c:v>93.7</c:v>
                </c:pt>
                <c:pt idx="885">
                  <c:v>93.8</c:v>
                </c:pt>
                <c:pt idx="886">
                  <c:v>93.9</c:v>
                </c:pt>
                <c:pt idx="887">
                  <c:v>94</c:v>
                </c:pt>
                <c:pt idx="888">
                  <c:v>94.1</c:v>
                </c:pt>
                <c:pt idx="889">
                  <c:v>94.2</c:v>
                </c:pt>
                <c:pt idx="890">
                  <c:v>94.3</c:v>
                </c:pt>
                <c:pt idx="891">
                  <c:v>94.4</c:v>
                </c:pt>
                <c:pt idx="892">
                  <c:v>94.5</c:v>
                </c:pt>
                <c:pt idx="893">
                  <c:v>94.6</c:v>
                </c:pt>
                <c:pt idx="894">
                  <c:v>94.7</c:v>
                </c:pt>
                <c:pt idx="895">
                  <c:v>94.8</c:v>
                </c:pt>
                <c:pt idx="896">
                  <c:v>94.9</c:v>
                </c:pt>
                <c:pt idx="897">
                  <c:v>95</c:v>
                </c:pt>
                <c:pt idx="898">
                  <c:v>95.1</c:v>
                </c:pt>
                <c:pt idx="899">
                  <c:v>95.2</c:v>
                </c:pt>
                <c:pt idx="900">
                  <c:v>95.3</c:v>
                </c:pt>
                <c:pt idx="901">
                  <c:v>95.4</c:v>
                </c:pt>
                <c:pt idx="902">
                  <c:v>95.5</c:v>
                </c:pt>
                <c:pt idx="903">
                  <c:v>95.6</c:v>
                </c:pt>
                <c:pt idx="904">
                  <c:v>95.7</c:v>
                </c:pt>
                <c:pt idx="905">
                  <c:v>95.8</c:v>
                </c:pt>
                <c:pt idx="906">
                  <c:v>95.9</c:v>
                </c:pt>
                <c:pt idx="907">
                  <c:v>96</c:v>
                </c:pt>
                <c:pt idx="908">
                  <c:v>96.1</c:v>
                </c:pt>
                <c:pt idx="909">
                  <c:v>96.2</c:v>
                </c:pt>
                <c:pt idx="910">
                  <c:v>96.3</c:v>
                </c:pt>
                <c:pt idx="911">
                  <c:v>96.4</c:v>
                </c:pt>
                <c:pt idx="912">
                  <c:v>96.5</c:v>
                </c:pt>
                <c:pt idx="913">
                  <c:v>96.6</c:v>
                </c:pt>
                <c:pt idx="914">
                  <c:v>96.7</c:v>
                </c:pt>
                <c:pt idx="915">
                  <c:v>96.8</c:v>
                </c:pt>
                <c:pt idx="916">
                  <c:v>96.9</c:v>
                </c:pt>
                <c:pt idx="917">
                  <c:v>97</c:v>
                </c:pt>
                <c:pt idx="918">
                  <c:v>97.1</c:v>
                </c:pt>
                <c:pt idx="919">
                  <c:v>97.2</c:v>
                </c:pt>
                <c:pt idx="920">
                  <c:v>97.3</c:v>
                </c:pt>
                <c:pt idx="921">
                  <c:v>97.4</c:v>
                </c:pt>
                <c:pt idx="922">
                  <c:v>97.5</c:v>
                </c:pt>
                <c:pt idx="923">
                  <c:v>97.6</c:v>
                </c:pt>
                <c:pt idx="924">
                  <c:v>97.7</c:v>
                </c:pt>
                <c:pt idx="925">
                  <c:v>97.8</c:v>
                </c:pt>
                <c:pt idx="926">
                  <c:v>97.9</c:v>
                </c:pt>
                <c:pt idx="927">
                  <c:v>98</c:v>
                </c:pt>
                <c:pt idx="928">
                  <c:v>98.1</c:v>
                </c:pt>
                <c:pt idx="929">
                  <c:v>98.2</c:v>
                </c:pt>
                <c:pt idx="930">
                  <c:v>98.3</c:v>
                </c:pt>
                <c:pt idx="931">
                  <c:v>98.4</c:v>
                </c:pt>
                <c:pt idx="932">
                  <c:v>98.5</c:v>
                </c:pt>
                <c:pt idx="933">
                  <c:v>98.6</c:v>
                </c:pt>
                <c:pt idx="934">
                  <c:v>98.7</c:v>
                </c:pt>
                <c:pt idx="935">
                  <c:v>98.8</c:v>
                </c:pt>
                <c:pt idx="936">
                  <c:v>98.9</c:v>
                </c:pt>
                <c:pt idx="937">
                  <c:v>99</c:v>
                </c:pt>
                <c:pt idx="938">
                  <c:v>99.1</c:v>
                </c:pt>
                <c:pt idx="939">
                  <c:v>99.2</c:v>
                </c:pt>
                <c:pt idx="940">
                  <c:v>99.3</c:v>
                </c:pt>
                <c:pt idx="941">
                  <c:v>99.4</c:v>
                </c:pt>
                <c:pt idx="942">
                  <c:v>99.5</c:v>
                </c:pt>
                <c:pt idx="943">
                  <c:v>99.6</c:v>
                </c:pt>
                <c:pt idx="944">
                  <c:v>99.7</c:v>
                </c:pt>
                <c:pt idx="945">
                  <c:v>99.8</c:v>
                </c:pt>
                <c:pt idx="946">
                  <c:v>99.9</c:v>
                </c:pt>
                <c:pt idx="947">
                  <c:v>100</c:v>
                </c:pt>
                <c:pt idx="948">
                  <c:v>100.1</c:v>
                </c:pt>
                <c:pt idx="949">
                  <c:v>100.2</c:v>
                </c:pt>
                <c:pt idx="950">
                  <c:v>100.3</c:v>
                </c:pt>
                <c:pt idx="951">
                  <c:v>100.4</c:v>
                </c:pt>
                <c:pt idx="952">
                  <c:v>100.5</c:v>
                </c:pt>
                <c:pt idx="953">
                  <c:v>100.6</c:v>
                </c:pt>
                <c:pt idx="954">
                  <c:v>100.7</c:v>
                </c:pt>
                <c:pt idx="955">
                  <c:v>100.8</c:v>
                </c:pt>
                <c:pt idx="956">
                  <c:v>100.9</c:v>
                </c:pt>
                <c:pt idx="957">
                  <c:v>101</c:v>
                </c:pt>
                <c:pt idx="958">
                  <c:v>101.1</c:v>
                </c:pt>
                <c:pt idx="959">
                  <c:v>101.2</c:v>
                </c:pt>
                <c:pt idx="960">
                  <c:v>101.3</c:v>
                </c:pt>
                <c:pt idx="961">
                  <c:v>101.4</c:v>
                </c:pt>
                <c:pt idx="962">
                  <c:v>101.5</c:v>
                </c:pt>
                <c:pt idx="963">
                  <c:v>101.6</c:v>
                </c:pt>
                <c:pt idx="964">
                  <c:v>101.7</c:v>
                </c:pt>
                <c:pt idx="965">
                  <c:v>101.8</c:v>
                </c:pt>
                <c:pt idx="966">
                  <c:v>101.9</c:v>
                </c:pt>
                <c:pt idx="967">
                  <c:v>102</c:v>
                </c:pt>
                <c:pt idx="968">
                  <c:v>102.1</c:v>
                </c:pt>
                <c:pt idx="969">
                  <c:v>102.2</c:v>
                </c:pt>
                <c:pt idx="970">
                  <c:v>102.3</c:v>
                </c:pt>
                <c:pt idx="971">
                  <c:v>102.4</c:v>
                </c:pt>
                <c:pt idx="972">
                  <c:v>102.5</c:v>
                </c:pt>
                <c:pt idx="973">
                  <c:v>102.6</c:v>
                </c:pt>
                <c:pt idx="974">
                  <c:v>102.7</c:v>
                </c:pt>
                <c:pt idx="975">
                  <c:v>102.8</c:v>
                </c:pt>
                <c:pt idx="976">
                  <c:v>102.9</c:v>
                </c:pt>
                <c:pt idx="977">
                  <c:v>103</c:v>
                </c:pt>
                <c:pt idx="978">
                  <c:v>103.1</c:v>
                </c:pt>
                <c:pt idx="979">
                  <c:v>103.2</c:v>
                </c:pt>
                <c:pt idx="980">
                  <c:v>103.3</c:v>
                </c:pt>
                <c:pt idx="981">
                  <c:v>103.4</c:v>
                </c:pt>
                <c:pt idx="982">
                  <c:v>103.5</c:v>
                </c:pt>
                <c:pt idx="983">
                  <c:v>103.6</c:v>
                </c:pt>
                <c:pt idx="984">
                  <c:v>103.7</c:v>
                </c:pt>
                <c:pt idx="985">
                  <c:v>103.8</c:v>
                </c:pt>
                <c:pt idx="986">
                  <c:v>103.9</c:v>
                </c:pt>
                <c:pt idx="987">
                  <c:v>104</c:v>
                </c:pt>
                <c:pt idx="988">
                  <c:v>104.1</c:v>
                </c:pt>
                <c:pt idx="989">
                  <c:v>104.2</c:v>
                </c:pt>
                <c:pt idx="990">
                  <c:v>104.3</c:v>
                </c:pt>
                <c:pt idx="991">
                  <c:v>104.4</c:v>
                </c:pt>
                <c:pt idx="992">
                  <c:v>104.5</c:v>
                </c:pt>
                <c:pt idx="993">
                  <c:v>104.6</c:v>
                </c:pt>
                <c:pt idx="994">
                  <c:v>104.7</c:v>
                </c:pt>
                <c:pt idx="995">
                  <c:v>104.8</c:v>
                </c:pt>
                <c:pt idx="996">
                  <c:v>104.9</c:v>
                </c:pt>
                <c:pt idx="997">
                  <c:v>105</c:v>
                </c:pt>
                <c:pt idx="998">
                  <c:v>105.1</c:v>
                </c:pt>
                <c:pt idx="999">
                  <c:v>105.2</c:v>
                </c:pt>
                <c:pt idx="1000">
                  <c:v>105.3</c:v>
                </c:pt>
                <c:pt idx="1001">
                  <c:v>105.4</c:v>
                </c:pt>
                <c:pt idx="1002">
                  <c:v>105.5</c:v>
                </c:pt>
                <c:pt idx="1003">
                  <c:v>105.6</c:v>
                </c:pt>
                <c:pt idx="1004">
                  <c:v>105.7</c:v>
                </c:pt>
                <c:pt idx="1005">
                  <c:v>105.8</c:v>
                </c:pt>
                <c:pt idx="1006">
                  <c:v>105.9</c:v>
                </c:pt>
                <c:pt idx="1007">
                  <c:v>106</c:v>
                </c:pt>
                <c:pt idx="1008">
                  <c:v>106.1</c:v>
                </c:pt>
                <c:pt idx="1009">
                  <c:v>106.2</c:v>
                </c:pt>
                <c:pt idx="1010">
                  <c:v>106.3</c:v>
                </c:pt>
                <c:pt idx="1011">
                  <c:v>106.4</c:v>
                </c:pt>
                <c:pt idx="1012">
                  <c:v>106.5</c:v>
                </c:pt>
                <c:pt idx="1013">
                  <c:v>106.6</c:v>
                </c:pt>
                <c:pt idx="1014">
                  <c:v>106.7</c:v>
                </c:pt>
                <c:pt idx="1015">
                  <c:v>106.8</c:v>
                </c:pt>
                <c:pt idx="1016">
                  <c:v>106.9</c:v>
                </c:pt>
                <c:pt idx="1017">
                  <c:v>107</c:v>
                </c:pt>
                <c:pt idx="1018">
                  <c:v>107.1</c:v>
                </c:pt>
                <c:pt idx="1019">
                  <c:v>107.2</c:v>
                </c:pt>
                <c:pt idx="1020">
                  <c:v>107.3</c:v>
                </c:pt>
                <c:pt idx="1021">
                  <c:v>107.4</c:v>
                </c:pt>
                <c:pt idx="1022">
                  <c:v>107.5</c:v>
                </c:pt>
                <c:pt idx="1023">
                  <c:v>107.6</c:v>
                </c:pt>
                <c:pt idx="1024">
                  <c:v>107.7</c:v>
                </c:pt>
                <c:pt idx="1025">
                  <c:v>107.8</c:v>
                </c:pt>
                <c:pt idx="1026">
                  <c:v>107.9</c:v>
                </c:pt>
                <c:pt idx="1027">
                  <c:v>108</c:v>
                </c:pt>
                <c:pt idx="1028">
                  <c:v>108.1</c:v>
                </c:pt>
                <c:pt idx="1029">
                  <c:v>108.2</c:v>
                </c:pt>
                <c:pt idx="1030">
                  <c:v>108.3</c:v>
                </c:pt>
                <c:pt idx="1031">
                  <c:v>108.4</c:v>
                </c:pt>
                <c:pt idx="1032">
                  <c:v>108.5</c:v>
                </c:pt>
                <c:pt idx="1033">
                  <c:v>108.6</c:v>
                </c:pt>
                <c:pt idx="1034">
                  <c:v>108.7</c:v>
                </c:pt>
                <c:pt idx="1035">
                  <c:v>108.8</c:v>
                </c:pt>
                <c:pt idx="1036">
                  <c:v>108.9</c:v>
                </c:pt>
                <c:pt idx="1037">
                  <c:v>109</c:v>
                </c:pt>
                <c:pt idx="1038">
                  <c:v>109.1</c:v>
                </c:pt>
                <c:pt idx="1039">
                  <c:v>109.2</c:v>
                </c:pt>
                <c:pt idx="1040">
                  <c:v>109.3</c:v>
                </c:pt>
                <c:pt idx="1041">
                  <c:v>109.4</c:v>
                </c:pt>
                <c:pt idx="1042">
                  <c:v>109.5</c:v>
                </c:pt>
                <c:pt idx="1043">
                  <c:v>109.6</c:v>
                </c:pt>
                <c:pt idx="1044">
                  <c:v>109.7</c:v>
                </c:pt>
                <c:pt idx="1045">
                  <c:v>109.8</c:v>
                </c:pt>
                <c:pt idx="1046">
                  <c:v>109.9</c:v>
                </c:pt>
                <c:pt idx="1047">
                  <c:v>110</c:v>
                </c:pt>
                <c:pt idx="1048">
                  <c:v>110.1</c:v>
                </c:pt>
                <c:pt idx="1049">
                  <c:v>110.2</c:v>
                </c:pt>
                <c:pt idx="1050">
                  <c:v>110.3</c:v>
                </c:pt>
                <c:pt idx="1051">
                  <c:v>110.4</c:v>
                </c:pt>
                <c:pt idx="1052">
                  <c:v>110.5</c:v>
                </c:pt>
                <c:pt idx="1053">
                  <c:v>110.6</c:v>
                </c:pt>
                <c:pt idx="1054">
                  <c:v>110.7</c:v>
                </c:pt>
                <c:pt idx="1055">
                  <c:v>110.8</c:v>
                </c:pt>
                <c:pt idx="1056">
                  <c:v>110.9</c:v>
                </c:pt>
                <c:pt idx="1057">
                  <c:v>111</c:v>
                </c:pt>
                <c:pt idx="1058">
                  <c:v>111.1</c:v>
                </c:pt>
                <c:pt idx="1059">
                  <c:v>111.2</c:v>
                </c:pt>
                <c:pt idx="1060">
                  <c:v>111.3</c:v>
                </c:pt>
                <c:pt idx="1061">
                  <c:v>111.4</c:v>
                </c:pt>
                <c:pt idx="1062">
                  <c:v>111.5</c:v>
                </c:pt>
                <c:pt idx="1063">
                  <c:v>111.6</c:v>
                </c:pt>
                <c:pt idx="1064">
                  <c:v>111.7</c:v>
                </c:pt>
                <c:pt idx="1065">
                  <c:v>111.8</c:v>
                </c:pt>
                <c:pt idx="1066">
                  <c:v>111.9</c:v>
                </c:pt>
                <c:pt idx="1067">
                  <c:v>112</c:v>
                </c:pt>
                <c:pt idx="1068">
                  <c:v>112.1</c:v>
                </c:pt>
                <c:pt idx="1069">
                  <c:v>112.2</c:v>
                </c:pt>
                <c:pt idx="1070">
                  <c:v>112.3</c:v>
                </c:pt>
                <c:pt idx="1071">
                  <c:v>112.4</c:v>
                </c:pt>
                <c:pt idx="1072">
                  <c:v>112.5</c:v>
                </c:pt>
                <c:pt idx="1073">
                  <c:v>112.6</c:v>
                </c:pt>
                <c:pt idx="1074">
                  <c:v>112.7</c:v>
                </c:pt>
                <c:pt idx="1075">
                  <c:v>112.8</c:v>
                </c:pt>
                <c:pt idx="1076">
                  <c:v>112.9</c:v>
                </c:pt>
                <c:pt idx="1077">
                  <c:v>113</c:v>
                </c:pt>
                <c:pt idx="1078">
                  <c:v>113.1</c:v>
                </c:pt>
                <c:pt idx="1079">
                  <c:v>113.2</c:v>
                </c:pt>
                <c:pt idx="1080">
                  <c:v>113.3</c:v>
                </c:pt>
                <c:pt idx="1081">
                  <c:v>113.4</c:v>
                </c:pt>
                <c:pt idx="1082">
                  <c:v>113.5</c:v>
                </c:pt>
                <c:pt idx="1083">
                  <c:v>113.6</c:v>
                </c:pt>
                <c:pt idx="1084">
                  <c:v>113.7</c:v>
                </c:pt>
                <c:pt idx="1085">
                  <c:v>113.8</c:v>
                </c:pt>
                <c:pt idx="1086">
                  <c:v>113.9</c:v>
                </c:pt>
                <c:pt idx="1087">
                  <c:v>114</c:v>
                </c:pt>
                <c:pt idx="1088">
                  <c:v>114.1</c:v>
                </c:pt>
                <c:pt idx="1089">
                  <c:v>114.2</c:v>
                </c:pt>
                <c:pt idx="1090">
                  <c:v>114.3</c:v>
                </c:pt>
                <c:pt idx="1091">
                  <c:v>114.4</c:v>
                </c:pt>
                <c:pt idx="1092">
                  <c:v>114.5</c:v>
                </c:pt>
                <c:pt idx="1093">
                  <c:v>114.6</c:v>
                </c:pt>
                <c:pt idx="1094">
                  <c:v>114.7</c:v>
                </c:pt>
                <c:pt idx="1095">
                  <c:v>114.8</c:v>
                </c:pt>
                <c:pt idx="1096">
                  <c:v>114.9</c:v>
                </c:pt>
                <c:pt idx="1097">
                  <c:v>115</c:v>
                </c:pt>
                <c:pt idx="1098">
                  <c:v>115.1</c:v>
                </c:pt>
                <c:pt idx="1099">
                  <c:v>115.2</c:v>
                </c:pt>
                <c:pt idx="1100">
                  <c:v>115.3</c:v>
                </c:pt>
                <c:pt idx="1101">
                  <c:v>115.4</c:v>
                </c:pt>
                <c:pt idx="1102">
                  <c:v>115.5</c:v>
                </c:pt>
                <c:pt idx="1103">
                  <c:v>115.6</c:v>
                </c:pt>
                <c:pt idx="1104">
                  <c:v>115.7</c:v>
                </c:pt>
                <c:pt idx="1105">
                  <c:v>115.8</c:v>
                </c:pt>
                <c:pt idx="1106">
                  <c:v>115.9</c:v>
                </c:pt>
                <c:pt idx="1107">
                  <c:v>116</c:v>
                </c:pt>
                <c:pt idx="1108">
                  <c:v>116.1</c:v>
                </c:pt>
                <c:pt idx="1109">
                  <c:v>116.2</c:v>
                </c:pt>
                <c:pt idx="1110">
                  <c:v>116.3</c:v>
                </c:pt>
                <c:pt idx="1111">
                  <c:v>116.4</c:v>
                </c:pt>
                <c:pt idx="1112">
                  <c:v>116.5</c:v>
                </c:pt>
                <c:pt idx="1113">
                  <c:v>116.6</c:v>
                </c:pt>
                <c:pt idx="1114">
                  <c:v>116.7</c:v>
                </c:pt>
                <c:pt idx="1115">
                  <c:v>116.8</c:v>
                </c:pt>
                <c:pt idx="1116">
                  <c:v>116.9</c:v>
                </c:pt>
                <c:pt idx="1117">
                  <c:v>117</c:v>
                </c:pt>
                <c:pt idx="1118">
                  <c:v>117.1</c:v>
                </c:pt>
                <c:pt idx="1119">
                  <c:v>117.2</c:v>
                </c:pt>
                <c:pt idx="1120">
                  <c:v>117.3</c:v>
                </c:pt>
                <c:pt idx="1121">
                  <c:v>117.4</c:v>
                </c:pt>
                <c:pt idx="1122">
                  <c:v>117.5</c:v>
                </c:pt>
                <c:pt idx="1123">
                  <c:v>117.6</c:v>
                </c:pt>
                <c:pt idx="1124">
                  <c:v>117.7</c:v>
                </c:pt>
                <c:pt idx="1125">
                  <c:v>117.8</c:v>
                </c:pt>
                <c:pt idx="1126">
                  <c:v>117.9</c:v>
                </c:pt>
                <c:pt idx="1127">
                  <c:v>118</c:v>
                </c:pt>
                <c:pt idx="1128">
                  <c:v>118.1</c:v>
                </c:pt>
                <c:pt idx="1129">
                  <c:v>118.2</c:v>
                </c:pt>
                <c:pt idx="1130">
                  <c:v>118.3</c:v>
                </c:pt>
                <c:pt idx="1131">
                  <c:v>118.4</c:v>
                </c:pt>
                <c:pt idx="1132">
                  <c:v>118.5</c:v>
                </c:pt>
                <c:pt idx="1133">
                  <c:v>118.6</c:v>
                </c:pt>
                <c:pt idx="1134">
                  <c:v>118.7</c:v>
                </c:pt>
                <c:pt idx="1135">
                  <c:v>118.8</c:v>
                </c:pt>
                <c:pt idx="1136">
                  <c:v>118.9</c:v>
                </c:pt>
                <c:pt idx="1137">
                  <c:v>119</c:v>
                </c:pt>
                <c:pt idx="1138">
                  <c:v>119.1</c:v>
                </c:pt>
                <c:pt idx="1139">
                  <c:v>119.2</c:v>
                </c:pt>
                <c:pt idx="1140">
                  <c:v>119.3</c:v>
                </c:pt>
                <c:pt idx="1141">
                  <c:v>119.4</c:v>
                </c:pt>
                <c:pt idx="1142">
                  <c:v>119.5</c:v>
                </c:pt>
                <c:pt idx="1143">
                  <c:v>119.6</c:v>
                </c:pt>
                <c:pt idx="1144">
                  <c:v>119.7</c:v>
                </c:pt>
                <c:pt idx="1145">
                  <c:v>119.8</c:v>
                </c:pt>
                <c:pt idx="1146">
                  <c:v>119.9</c:v>
                </c:pt>
                <c:pt idx="1147">
                  <c:v>120</c:v>
                </c:pt>
                <c:pt idx="1148">
                  <c:v>120.1</c:v>
                </c:pt>
                <c:pt idx="1149">
                  <c:v>120.2</c:v>
                </c:pt>
                <c:pt idx="1150">
                  <c:v>120.3</c:v>
                </c:pt>
                <c:pt idx="1151">
                  <c:v>120.4</c:v>
                </c:pt>
                <c:pt idx="1152">
                  <c:v>120.5</c:v>
                </c:pt>
                <c:pt idx="1153">
                  <c:v>120.6</c:v>
                </c:pt>
                <c:pt idx="1154">
                  <c:v>120.7</c:v>
                </c:pt>
                <c:pt idx="1155">
                  <c:v>120.8</c:v>
                </c:pt>
                <c:pt idx="1156">
                  <c:v>120.9</c:v>
                </c:pt>
                <c:pt idx="1157">
                  <c:v>121</c:v>
                </c:pt>
                <c:pt idx="1158">
                  <c:v>121.1</c:v>
                </c:pt>
                <c:pt idx="1159">
                  <c:v>121.2</c:v>
                </c:pt>
                <c:pt idx="1160">
                  <c:v>121.3</c:v>
                </c:pt>
                <c:pt idx="1161">
                  <c:v>121.4</c:v>
                </c:pt>
                <c:pt idx="1162">
                  <c:v>121.5</c:v>
                </c:pt>
                <c:pt idx="1163">
                  <c:v>121.6</c:v>
                </c:pt>
                <c:pt idx="1164">
                  <c:v>121.7</c:v>
                </c:pt>
                <c:pt idx="1165">
                  <c:v>121.8</c:v>
                </c:pt>
                <c:pt idx="1166">
                  <c:v>121.9</c:v>
                </c:pt>
                <c:pt idx="1167">
                  <c:v>122</c:v>
                </c:pt>
                <c:pt idx="1168">
                  <c:v>122.1</c:v>
                </c:pt>
                <c:pt idx="1169">
                  <c:v>122.2</c:v>
                </c:pt>
                <c:pt idx="1170">
                  <c:v>122.3</c:v>
                </c:pt>
                <c:pt idx="1171">
                  <c:v>122.4</c:v>
                </c:pt>
                <c:pt idx="1172">
                  <c:v>122.5</c:v>
                </c:pt>
                <c:pt idx="1173">
                  <c:v>122.6</c:v>
                </c:pt>
                <c:pt idx="1174">
                  <c:v>122.7</c:v>
                </c:pt>
                <c:pt idx="1175">
                  <c:v>122.8</c:v>
                </c:pt>
                <c:pt idx="1176">
                  <c:v>122.9</c:v>
                </c:pt>
                <c:pt idx="1177">
                  <c:v>123</c:v>
                </c:pt>
                <c:pt idx="1178">
                  <c:v>123.1</c:v>
                </c:pt>
                <c:pt idx="1179">
                  <c:v>123.2</c:v>
                </c:pt>
                <c:pt idx="1180">
                  <c:v>123.3</c:v>
                </c:pt>
                <c:pt idx="1181">
                  <c:v>123.4</c:v>
                </c:pt>
                <c:pt idx="1182">
                  <c:v>123.5</c:v>
                </c:pt>
                <c:pt idx="1183">
                  <c:v>123.6</c:v>
                </c:pt>
                <c:pt idx="1184">
                  <c:v>123.7</c:v>
                </c:pt>
                <c:pt idx="1185">
                  <c:v>123.8</c:v>
                </c:pt>
                <c:pt idx="1186">
                  <c:v>123.9</c:v>
                </c:pt>
                <c:pt idx="1187">
                  <c:v>124</c:v>
                </c:pt>
                <c:pt idx="1188">
                  <c:v>124.1</c:v>
                </c:pt>
                <c:pt idx="1189">
                  <c:v>124.2</c:v>
                </c:pt>
                <c:pt idx="1190">
                  <c:v>124.3</c:v>
                </c:pt>
                <c:pt idx="1191">
                  <c:v>124.4</c:v>
                </c:pt>
                <c:pt idx="1192">
                  <c:v>124.5</c:v>
                </c:pt>
                <c:pt idx="1193">
                  <c:v>124.6</c:v>
                </c:pt>
                <c:pt idx="1194">
                  <c:v>124.7</c:v>
                </c:pt>
                <c:pt idx="1195">
                  <c:v>124.8</c:v>
                </c:pt>
                <c:pt idx="1196">
                  <c:v>124.9</c:v>
                </c:pt>
                <c:pt idx="1197">
                  <c:v>125</c:v>
                </c:pt>
                <c:pt idx="1198">
                  <c:v>125.1</c:v>
                </c:pt>
                <c:pt idx="1199">
                  <c:v>125.2</c:v>
                </c:pt>
                <c:pt idx="1200">
                  <c:v>125.3</c:v>
                </c:pt>
                <c:pt idx="1201">
                  <c:v>125.4</c:v>
                </c:pt>
                <c:pt idx="1202">
                  <c:v>125.5</c:v>
                </c:pt>
                <c:pt idx="1203">
                  <c:v>125.6</c:v>
                </c:pt>
                <c:pt idx="1204">
                  <c:v>125.7</c:v>
                </c:pt>
                <c:pt idx="1205">
                  <c:v>125.8</c:v>
                </c:pt>
                <c:pt idx="1206">
                  <c:v>125.9</c:v>
                </c:pt>
                <c:pt idx="1207">
                  <c:v>126</c:v>
                </c:pt>
                <c:pt idx="1208">
                  <c:v>126.1</c:v>
                </c:pt>
                <c:pt idx="1209">
                  <c:v>126.2</c:v>
                </c:pt>
                <c:pt idx="1210">
                  <c:v>126.3</c:v>
                </c:pt>
                <c:pt idx="1211">
                  <c:v>126.4</c:v>
                </c:pt>
                <c:pt idx="1212">
                  <c:v>126.5</c:v>
                </c:pt>
                <c:pt idx="1213">
                  <c:v>126.6</c:v>
                </c:pt>
                <c:pt idx="1214">
                  <c:v>126.7</c:v>
                </c:pt>
                <c:pt idx="1215">
                  <c:v>126.8</c:v>
                </c:pt>
                <c:pt idx="1216">
                  <c:v>126.9</c:v>
                </c:pt>
                <c:pt idx="1217">
                  <c:v>127</c:v>
                </c:pt>
                <c:pt idx="1218">
                  <c:v>127.1</c:v>
                </c:pt>
                <c:pt idx="1219">
                  <c:v>127.2</c:v>
                </c:pt>
                <c:pt idx="1220">
                  <c:v>127.3</c:v>
                </c:pt>
                <c:pt idx="1221">
                  <c:v>127.4</c:v>
                </c:pt>
                <c:pt idx="1222">
                  <c:v>127.5</c:v>
                </c:pt>
                <c:pt idx="1223">
                  <c:v>127.6</c:v>
                </c:pt>
                <c:pt idx="1224">
                  <c:v>127.7</c:v>
                </c:pt>
                <c:pt idx="1225">
                  <c:v>127.8</c:v>
                </c:pt>
                <c:pt idx="1226">
                  <c:v>127.9</c:v>
                </c:pt>
                <c:pt idx="1227">
                  <c:v>128</c:v>
                </c:pt>
                <c:pt idx="1228">
                  <c:v>128.1</c:v>
                </c:pt>
                <c:pt idx="1229">
                  <c:v>128.19999999999999</c:v>
                </c:pt>
                <c:pt idx="1230">
                  <c:v>128.30000000000001</c:v>
                </c:pt>
                <c:pt idx="1231">
                  <c:v>128.4</c:v>
                </c:pt>
                <c:pt idx="1232">
                  <c:v>128.5</c:v>
                </c:pt>
                <c:pt idx="1233">
                  <c:v>128.6</c:v>
                </c:pt>
                <c:pt idx="1234">
                  <c:v>128.69999999999999</c:v>
                </c:pt>
                <c:pt idx="1235">
                  <c:v>128.80000000000001</c:v>
                </c:pt>
                <c:pt idx="1236">
                  <c:v>128.9</c:v>
                </c:pt>
                <c:pt idx="1237">
                  <c:v>129</c:v>
                </c:pt>
                <c:pt idx="1238">
                  <c:v>129.1</c:v>
                </c:pt>
                <c:pt idx="1239">
                  <c:v>129.19999999999999</c:v>
                </c:pt>
                <c:pt idx="1240">
                  <c:v>129.30000000000001</c:v>
                </c:pt>
                <c:pt idx="1241">
                  <c:v>129.4</c:v>
                </c:pt>
                <c:pt idx="1242">
                  <c:v>129.5</c:v>
                </c:pt>
                <c:pt idx="1243">
                  <c:v>129.6</c:v>
                </c:pt>
                <c:pt idx="1244">
                  <c:v>129.69999999999999</c:v>
                </c:pt>
                <c:pt idx="1245">
                  <c:v>129.80000000000001</c:v>
                </c:pt>
                <c:pt idx="1246">
                  <c:v>129.9</c:v>
                </c:pt>
                <c:pt idx="1247">
                  <c:v>130</c:v>
                </c:pt>
                <c:pt idx="1248">
                  <c:v>130.1</c:v>
                </c:pt>
                <c:pt idx="1249">
                  <c:v>130.19999999999999</c:v>
                </c:pt>
                <c:pt idx="1250">
                  <c:v>130.30000000000001</c:v>
                </c:pt>
                <c:pt idx="1251">
                  <c:v>130.4</c:v>
                </c:pt>
                <c:pt idx="1252">
                  <c:v>130.5</c:v>
                </c:pt>
                <c:pt idx="1253">
                  <c:v>130.6</c:v>
                </c:pt>
                <c:pt idx="1254">
                  <c:v>130.69999999999999</c:v>
                </c:pt>
                <c:pt idx="1255">
                  <c:v>130.80000000000001</c:v>
                </c:pt>
                <c:pt idx="1256">
                  <c:v>130.9</c:v>
                </c:pt>
                <c:pt idx="1257">
                  <c:v>131</c:v>
                </c:pt>
                <c:pt idx="1258">
                  <c:v>131.1</c:v>
                </c:pt>
                <c:pt idx="1259">
                  <c:v>131.19999999999999</c:v>
                </c:pt>
                <c:pt idx="1260">
                  <c:v>131.30000000000001</c:v>
                </c:pt>
                <c:pt idx="1261">
                  <c:v>131.4</c:v>
                </c:pt>
                <c:pt idx="1262">
                  <c:v>131.5</c:v>
                </c:pt>
                <c:pt idx="1263">
                  <c:v>131.6</c:v>
                </c:pt>
                <c:pt idx="1264">
                  <c:v>131.69999999999999</c:v>
                </c:pt>
                <c:pt idx="1265">
                  <c:v>131.80000000000001</c:v>
                </c:pt>
                <c:pt idx="1266">
                  <c:v>131.9</c:v>
                </c:pt>
                <c:pt idx="1267">
                  <c:v>132</c:v>
                </c:pt>
                <c:pt idx="1268">
                  <c:v>132.1</c:v>
                </c:pt>
                <c:pt idx="1269">
                  <c:v>132.19999999999999</c:v>
                </c:pt>
                <c:pt idx="1270">
                  <c:v>132.30000000000001</c:v>
                </c:pt>
                <c:pt idx="1271">
                  <c:v>132.4</c:v>
                </c:pt>
                <c:pt idx="1272">
                  <c:v>132.5</c:v>
                </c:pt>
                <c:pt idx="1273">
                  <c:v>132.6</c:v>
                </c:pt>
                <c:pt idx="1274">
                  <c:v>132.69999999999999</c:v>
                </c:pt>
                <c:pt idx="1275">
                  <c:v>132.80000000000001</c:v>
                </c:pt>
                <c:pt idx="1276">
                  <c:v>132.9</c:v>
                </c:pt>
                <c:pt idx="1277">
                  <c:v>133</c:v>
                </c:pt>
                <c:pt idx="1278">
                  <c:v>133.1</c:v>
                </c:pt>
                <c:pt idx="1279">
                  <c:v>133.19999999999999</c:v>
                </c:pt>
                <c:pt idx="1280">
                  <c:v>133.30000000000001</c:v>
                </c:pt>
                <c:pt idx="1281">
                  <c:v>133.4</c:v>
                </c:pt>
                <c:pt idx="1282">
                  <c:v>133.5</c:v>
                </c:pt>
                <c:pt idx="1283">
                  <c:v>133.6</c:v>
                </c:pt>
                <c:pt idx="1284">
                  <c:v>133.69999999999999</c:v>
                </c:pt>
                <c:pt idx="1285">
                  <c:v>133.80000000000001</c:v>
                </c:pt>
                <c:pt idx="1286">
                  <c:v>133.9</c:v>
                </c:pt>
                <c:pt idx="1287">
                  <c:v>134</c:v>
                </c:pt>
                <c:pt idx="1288">
                  <c:v>134.1</c:v>
                </c:pt>
                <c:pt idx="1289">
                  <c:v>134.19999999999999</c:v>
                </c:pt>
                <c:pt idx="1290">
                  <c:v>134.30000000000001</c:v>
                </c:pt>
                <c:pt idx="1291">
                  <c:v>134.4</c:v>
                </c:pt>
                <c:pt idx="1292">
                  <c:v>134.5</c:v>
                </c:pt>
                <c:pt idx="1293">
                  <c:v>134.6</c:v>
                </c:pt>
                <c:pt idx="1294">
                  <c:v>134.69999999999999</c:v>
                </c:pt>
                <c:pt idx="1295">
                  <c:v>134.80000000000001</c:v>
                </c:pt>
                <c:pt idx="1296">
                  <c:v>134.9</c:v>
                </c:pt>
                <c:pt idx="1297">
                  <c:v>135</c:v>
                </c:pt>
                <c:pt idx="1298">
                  <c:v>135.1</c:v>
                </c:pt>
                <c:pt idx="1299">
                  <c:v>135.19999999999999</c:v>
                </c:pt>
                <c:pt idx="1300">
                  <c:v>135.30000000000001</c:v>
                </c:pt>
                <c:pt idx="1301">
                  <c:v>135.4</c:v>
                </c:pt>
                <c:pt idx="1302">
                  <c:v>135.5</c:v>
                </c:pt>
                <c:pt idx="1303">
                  <c:v>135.6</c:v>
                </c:pt>
                <c:pt idx="1304">
                  <c:v>135.69999999999999</c:v>
                </c:pt>
                <c:pt idx="1305">
                  <c:v>135.80000000000001</c:v>
                </c:pt>
                <c:pt idx="1306">
                  <c:v>135.9</c:v>
                </c:pt>
                <c:pt idx="1307">
                  <c:v>136</c:v>
                </c:pt>
                <c:pt idx="1308">
                  <c:v>136.1</c:v>
                </c:pt>
                <c:pt idx="1309">
                  <c:v>136.19999999999999</c:v>
                </c:pt>
                <c:pt idx="1310">
                  <c:v>136.30000000000001</c:v>
                </c:pt>
                <c:pt idx="1311">
                  <c:v>136.4</c:v>
                </c:pt>
                <c:pt idx="1312">
                  <c:v>136.5</c:v>
                </c:pt>
                <c:pt idx="1313">
                  <c:v>136.6</c:v>
                </c:pt>
                <c:pt idx="1314">
                  <c:v>136.69999999999999</c:v>
                </c:pt>
                <c:pt idx="1315">
                  <c:v>136.80000000000001</c:v>
                </c:pt>
                <c:pt idx="1316">
                  <c:v>136.9</c:v>
                </c:pt>
                <c:pt idx="1317">
                  <c:v>137</c:v>
                </c:pt>
                <c:pt idx="1318">
                  <c:v>137.1</c:v>
                </c:pt>
                <c:pt idx="1319">
                  <c:v>137.19999999999999</c:v>
                </c:pt>
                <c:pt idx="1320">
                  <c:v>137.30000000000001</c:v>
                </c:pt>
                <c:pt idx="1321">
                  <c:v>137.4</c:v>
                </c:pt>
                <c:pt idx="1322">
                  <c:v>137.5</c:v>
                </c:pt>
                <c:pt idx="1323">
                  <c:v>137.6</c:v>
                </c:pt>
                <c:pt idx="1324">
                  <c:v>137.69999999999999</c:v>
                </c:pt>
                <c:pt idx="1325">
                  <c:v>137.80000000000001</c:v>
                </c:pt>
                <c:pt idx="1326">
                  <c:v>137.9</c:v>
                </c:pt>
                <c:pt idx="1327">
                  <c:v>138</c:v>
                </c:pt>
                <c:pt idx="1328">
                  <c:v>138.1</c:v>
                </c:pt>
                <c:pt idx="1329">
                  <c:v>138.19999999999999</c:v>
                </c:pt>
                <c:pt idx="1330">
                  <c:v>138.30000000000001</c:v>
                </c:pt>
                <c:pt idx="1331">
                  <c:v>138.4</c:v>
                </c:pt>
                <c:pt idx="1332">
                  <c:v>138.5</c:v>
                </c:pt>
                <c:pt idx="1333">
                  <c:v>138.6</c:v>
                </c:pt>
                <c:pt idx="1334">
                  <c:v>138.69999999999999</c:v>
                </c:pt>
                <c:pt idx="1335">
                  <c:v>138.80000000000001</c:v>
                </c:pt>
                <c:pt idx="1336">
                  <c:v>138.9</c:v>
                </c:pt>
                <c:pt idx="1337">
                  <c:v>139</c:v>
                </c:pt>
                <c:pt idx="1338">
                  <c:v>139.1</c:v>
                </c:pt>
                <c:pt idx="1339">
                  <c:v>139.19999999999999</c:v>
                </c:pt>
                <c:pt idx="1340">
                  <c:v>139.30000000000001</c:v>
                </c:pt>
                <c:pt idx="1341">
                  <c:v>139.4</c:v>
                </c:pt>
                <c:pt idx="1342">
                  <c:v>139.5</c:v>
                </c:pt>
                <c:pt idx="1343">
                  <c:v>139.6</c:v>
                </c:pt>
                <c:pt idx="1344">
                  <c:v>139.69999999999999</c:v>
                </c:pt>
                <c:pt idx="1345">
                  <c:v>139.80000000000001</c:v>
                </c:pt>
                <c:pt idx="1346">
                  <c:v>139.9</c:v>
                </c:pt>
                <c:pt idx="1347">
                  <c:v>140</c:v>
                </c:pt>
                <c:pt idx="1348">
                  <c:v>140.1</c:v>
                </c:pt>
                <c:pt idx="1349">
                  <c:v>140.19999999999999</c:v>
                </c:pt>
                <c:pt idx="1350">
                  <c:v>140.30000000000001</c:v>
                </c:pt>
                <c:pt idx="1351">
                  <c:v>140.4</c:v>
                </c:pt>
                <c:pt idx="1352">
                  <c:v>140.5</c:v>
                </c:pt>
                <c:pt idx="1353">
                  <c:v>140.6</c:v>
                </c:pt>
                <c:pt idx="1354">
                  <c:v>140.69999999999999</c:v>
                </c:pt>
                <c:pt idx="1355">
                  <c:v>140.80000000000001</c:v>
                </c:pt>
                <c:pt idx="1356">
                  <c:v>140.9</c:v>
                </c:pt>
                <c:pt idx="1357">
                  <c:v>141</c:v>
                </c:pt>
                <c:pt idx="1358">
                  <c:v>141.1</c:v>
                </c:pt>
                <c:pt idx="1359">
                  <c:v>141.19999999999999</c:v>
                </c:pt>
                <c:pt idx="1360">
                  <c:v>141.30000000000001</c:v>
                </c:pt>
                <c:pt idx="1361">
                  <c:v>141.4</c:v>
                </c:pt>
                <c:pt idx="1362">
                  <c:v>141.5</c:v>
                </c:pt>
                <c:pt idx="1363">
                  <c:v>141.6</c:v>
                </c:pt>
                <c:pt idx="1364">
                  <c:v>141.69999999999999</c:v>
                </c:pt>
                <c:pt idx="1365">
                  <c:v>141.80000000000001</c:v>
                </c:pt>
                <c:pt idx="1366">
                  <c:v>141.9</c:v>
                </c:pt>
                <c:pt idx="1367">
                  <c:v>142</c:v>
                </c:pt>
                <c:pt idx="1368">
                  <c:v>142.1</c:v>
                </c:pt>
                <c:pt idx="1369">
                  <c:v>142.19999999999999</c:v>
                </c:pt>
                <c:pt idx="1370">
                  <c:v>142.30000000000001</c:v>
                </c:pt>
                <c:pt idx="1371">
                  <c:v>142.4</c:v>
                </c:pt>
                <c:pt idx="1372">
                  <c:v>142.5</c:v>
                </c:pt>
                <c:pt idx="1373">
                  <c:v>142.6</c:v>
                </c:pt>
                <c:pt idx="1374">
                  <c:v>142.69999999999999</c:v>
                </c:pt>
                <c:pt idx="1375">
                  <c:v>142.80000000000001</c:v>
                </c:pt>
                <c:pt idx="1376">
                  <c:v>142.9</c:v>
                </c:pt>
                <c:pt idx="1377">
                  <c:v>143</c:v>
                </c:pt>
                <c:pt idx="1378">
                  <c:v>143.1</c:v>
                </c:pt>
                <c:pt idx="1379">
                  <c:v>143.19999999999999</c:v>
                </c:pt>
                <c:pt idx="1380">
                  <c:v>143.30000000000001</c:v>
                </c:pt>
                <c:pt idx="1381">
                  <c:v>143.4</c:v>
                </c:pt>
                <c:pt idx="1382">
                  <c:v>143.5</c:v>
                </c:pt>
                <c:pt idx="1383">
                  <c:v>143.6</c:v>
                </c:pt>
                <c:pt idx="1384">
                  <c:v>143.69999999999999</c:v>
                </c:pt>
                <c:pt idx="1385">
                  <c:v>143.80000000000001</c:v>
                </c:pt>
                <c:pt idx="1386">
                  <c:v>143.9</c:v>
                </c:pt>
                <c:pt idx="1387">
                  <c:v>144</c:v>
                </c:pt>
                <c:pt idx="1388">
                  <c:v>144.1</c:v>
                </c:pt>
                <c:pt idx="1389">
                  <c:v>144.19999999999999</c:v>
                </c:pt>
                <c:pt idx="1390">
                  <c:v>144.30000000000001</c:v>
                </c:pt>
                <c:pt idx="1391">
                  <c:v>144.4</c:v>
                </c:pt>
                <c:pt idx="1392">
                  <c:v>144.5</c:v>
                </c:pt>
                <c:pt idx="1393">
                  <c:v>144.6</c:v>
                </c:pt>
                <c:pt idx="1394">
                  <c:v>144.69999999999999</c:v>
                </c:pt>
                <c:pt idx="1395">
                  <c:v>144.80000000000001</c:v>
                </c:pt>
                <c:pt idx="1396">
                  <c:v>144.9</c:v>
                </c:pt>
                <c:pt idx="1397">
                  <c:v>145</c:v>
                </c:pt>
                <c:pt idx="1398">
                  <c:v>145.1</c:v>
                </c:pt>
                <c:pt idx="1399">
                  <c:v>145.19999999999999</c:v>
                </c:pt>
                <c:pt idx="1400">
                  <c:v>145.30000000000001</c:v>
                </c:pt>
                <c:pt idx="1401">
                  <c:v>145.4</c:v>
                </c:pt>
                <c:pt idx="1402">
                  <c:v>145.5</c:v>
                </c:pt>
                <c:pt idx="1403">
                  <c:v>145.6</c:v>
                </c:pt>
                <c:pt idx="1404">
                  <c:v>145.69999999999999</c:v>
                </c:pt>
                <c:pt idx="1405">
                  <c:v>145.80000000000001</c:v>
                </c:pt>
                <c:pt idx="1406">
                  <c:v>145.9</c:v>
                </c:pt>
                <c:pt idx="1407">
                  <c:v>146</c:v>
                </c:pt>
                <c:pt idx="1408">
                  <c:v>146.1</c:v>
                </c:pt>
                <c:pt idx="1409">
                  <c:v>146.19999999999999</c:v>
                </c:pt>
                <c:pt idx="1410">
                  <c:v>146.30000000000001</c:v>
                </c:pt>
                <c:pt idx="1411">
                  <c:v>146.4</c:v>
                </c:pt>
                <c:pt idx="1412">
                  <c:v>146.5</c:v>
                </c:pt>
                <c:pt idx="1413">
                  <c:v>146.6</c:v>
                </c:pt>
                <c:pt idx="1414">
                  <c:v>146.69999999999999</c:v>
                </c:pt>
                <c:pt idx="1415">
                  <c:v>146.80000000000001</c:v>
                </c:pt>
                <c:pt idx="1416">
                  <c:v>146.9</c:v>
                </c:pt>
                <c:pt idx="1417">
                  <c:v>147</c:v>
                </c:pt>
                <c:pt idx="1418">
                  <c:v>147.1</c:v>
                </c:pt>
                <c:pt idx="1419">
                  <c:v>147.19999999999999</c:v>
                </c:pt>
                <c:pt idx="1420">
                  <c:v>147.30000000000001</c:v>
                </c:pt>
                <c:pt idx="1421">
                  <c:v>147.4</c:v>
                </c:pt>
                <c:pt idx="1422">
                  <c:v>147.5</c:v>
                </c:pt>
                <c:pt idx="1423">
                  <c:v>147.6</c:v>
                </c:pt>
                <c:pt idx="1424">
                  <c:v>147.69999999999999</c:v>
                </c:pt>
                <c:pt idx="1425">
                  <c:v>147.80000000000001</c:v>
                </c:pt>
                <c:pt idx="1426">
                  <c:v>147.9</c:v>
                </c:pt>
                <c:pt idx="1427">
                  <c:v>148</c:v>
                </c:pt>
                <c:pt idx="1428">
                  <c:v>148.1</c:v>
                </c:pt>
                <c:pt idx="1429">
                  <c:v>148.19999999999999</c:v>
                </c:pt>
                <c:pt idx="1430">
                  <c:v>148.30000000000001</c:v>
                </c:pt>
                <c:pt idx="1431">
                  <c:v>148.4</c:v>
                </c:pt>
                <c:pt idx="1432">
                  <c:v>148.5</c:v>
                </c:pt>
                <c:pt idx="1433">
                  <c:v>148.6</c:v>
                </c:pt>
                <c:pt idx="1434">
                  <c:v>148.69999999999999</c:v>
                </c:pt>
                <c:pt idx="1435">
                  <c:v>148.80000000000001</c:v>
                </c:pt>
                <c:pt idx="1436">
                  <c:v>148.9</c:v>
                </c:pt>
                <c:pt idx="1437">
                  <c:v>149</c:v>
                </c:pt>
                <c:pt idx="1438">
                  <c:v>149.1</c:v>
                </c:pt>
                <c:pt idx="1439">
                  <c:v>149.19999999999999</c:v>
                </c:pt>
                <c:pt idx="1440">
                  <c:v>149.30000000000001</c:v>
                </c:pt>
                <c:pt idx="1441">
                  <c:v>149.4</c:v>
                </c:pt>
                <c:pt idx="1442">
                  <c:v>149.5</c:v>
                </c:pt>
                <c:pt idx="1443">
                  <c:v>149.6</c:v>
                </c:pt>
                <c:pt idx="1444">
                  <c:v>149.69999999999999</c:v>
                </c:pt>
                <c:pt idx="1445">
                  <c:v>149.80000000000001</c:v>
                </c:pt>
                <c:pt idx="1446">
                  <c:v>149.9</c:v>
                </c:pt>
                <c:pt idx="1447">
                  <c:v>150</c:v>
                </c:pt>
                <c:pt idx="1448">
                  <c:v>150.1</c:v>
                </c:pt>
                <c:pt idx="1449">
                  <c:v>150.19999999999999</c:v>
                </c:pt>
                <c:pt idx="1450">
                  <c:v>150.30000000000001</c:v>
                </c:pt>
                <c:pt idx="1451">
                  <c:v>150.4</c:v>
                </c:pt>
                <c:pt idx="1452">
                  <c:v>150.5</c:v>
                </c:pt>
                <c:pt idx="1453">
                  <c:v>150.6</c:v>
                </c:pt>
                <c:pt idx="1454">
                  <c:v>150.69999999999999</c:v>
                </c:pt>
                <c:pt idx="1455">
                  <c:v>150.80000000000001</c:v>
                </c:pt>
                <c:pt idx="1456">
                  <c:v>150.9</c:v>
                </c:pt>
                <c:pt idx="1457">
                  <c:v>151</c:v>
                </c:pt>
                <c:pt idx="1458">
                  <c:v>151.1</c:v>
                </c:pt>
                <c:pt idx="1459">
                  <c:v>151.19999999999999</c:v>
                </c:pt>
                <c:pt idx="1460">
                  <c:v>151.30000000000001</c:v>
                </c:pt>
                <c:pt idx="1461">
                  <c:v>151.4</c:v>
                </c:pt>
                <c:pt idx="1462">
                  <c:v>151.5</c:v>
                </c:pt>
                <c:pt idx="1463">
                  <c:v>151.6</c:v>
                </c:pt>
                <c:pt idx="1464">
                  <c:v>151.69999999999999</c:v>
                </c:pt>
                <c:pt idx="1465">
                  <c:v>151.80000000000001</c:v>
                </c:pt>
                <c:pt idx="1466">
                  <c:v>151.9</c:v>
                </c:pt>
                <c:pt idx="1467">
                  <c:v>152</c:v>
                </c:pt>
                <c:pt idx="1468">
                  <c:v>152.1</c:v>
                </c:pt>
                <c:pt idx="1469">
                  <c:v>152.19999999999999</c:v>
                </c:pt>
                <c:pt idx="1470">
                  <c:v>152.30000000000001</c:v>
                </c:pt>
                <c:pt idx="1471">
                  <c:v>152.4</c:v>
                </c:pt>
                <c:pt idx="1472">
                  <c:v>152.5</c:v>
                </c:pt>
                <c:pt idx="1473">
                  <c:v>152.6</c:v>
                </c:pt>
                <c:pt idx="1474">
                  <c:v>152.69999999999999</c:v>
                </c:pt>
                <c:pt idx="1475">
                  <c:v>152.80000000000001</c:v>
                </c:pt>
                <c:pt idx="1476">
                  <c:v>152.9</c:v>
                </c:pt>
                <c:pt idx="1477">
                  <c:v>153</c:v>
                </c:pt>
                <c:pt idx="1478">
                  <c:v>153.1</c:v>
                </c:pt>
                <c:pt idx="1479">
                  <c:v>153.19999999999999</c:v>
                </c:pt>
                <c:pt idx="1480">
                  <c:v>153.30000000000001</c:v>
                </c:pt>
                <c:pt idx="1481">
                  <c:v>153.4</c:v>
                </c:pt>
                <c:pt idx="1482">
                  <c:v>153.5</c:v>
                </c:pt>
                <c:pt idx="1483">
                  <c:v>153.6</c:v>
                </c:pt>
                <c:pt idx="1484">
                  <c:v>153.69999999999999</c:v>
                </c:pt>
                <c:pt idx="1485">
                  <c:v>153.80000000000001</c:v>
                </c:pt>
                <c:pt idx="1486">
                  <c:v>153.9</c:v>
                </c:pt>
                <c:pt idx="1487">
                  <c:v>154</c:v>
                </c:pt>
                <c:pt idx="1488">
                  <c:v>154.1</c:v>
                </c:pt>
                <c:pt idx="1489">
                  <c:v>154.19999999999999</c:v>
                </c:pt>
                <c:pt idx="1490">
                  <c:v>154.30000000000001</c:v>
                </c:pt>
                <c:pt idx="1491">
                  <c:v>154.4</c:v>
                </c:pt>
                <c:pt idx="1492">
                  <c:v>154.5</c:v>
                </c:pt>
                <c:pt idx="1493">
                  <c:v>154.6</c:v>
                </c:pt>
                <c:pt idx="1494">
                  <c:v>154.69999999999999</c:v>
                </c:pt>
                <c:pt idx="1495">
                  <c:v>154.80000000000001</c:v>
                </c:pt>
                <c:pt idx="1496">
                  <c:v>154.9</c:v>
                </c:pt>
                <c:pt idx="1497">
                  <c:v>155</c:v>
                </c:pt>
                <c:pt idx="1498">
                  <c:v>155.1</c:v>
                </c:pt>
                <c:pt idx="1499">
                  <c:v>155.19999999999999</c:v>
                </c:pt>
                <c:pt idx="1500">
                  <c:v>155.30000000000001</c:v>
                </c:pt>
                <c:pt idx="1501">
                  <c:v>155.4</c:v>
                </c:pt>
                <c:pt idx="1502">
                  <c:v>155.5</c:v>
                </c:pt>
                <c:pt idx="1503">
                  <c:v>155.6</c:v>
                </c:pt>
                <c:pt idx="1504">
                  <c:v>155.69999999999999</c:v>
                </c:pt>
                <c:pt idx="1505">
                  <c:v>155.80000000000001</c:v>
                </c:pt>
                <c:pt idx="1506">
                  <c:v>155.9</c:v>
                </c:pt>
                <c:pt idx="1507">
                  <c:v>156</c:v>
                </c:pt>
                <c:pt idx="1508">
                  <c:v>156.1</c:v>
                </c:pt>
                <c:pt idx="1509">
                  <c:v>156.19999999999999</c:v>
                </c:pt>
                <c:pt idx="1510">
                  <c:v>156.30000000000001</c:v>
                </c:pt>
                <c:pt idx="1511">
                  <c:v>156.4</c:v>
                </c:pt>
                <c:pt idx="1512">
                  <c:v>156.5</c:v>
                </c:pt>
                <c:pt idx="1513">
                  <c:v>156.6</c:v>
                </c:pt>
                <c:pt idx="1514">
                  <c:v>156.69999999999999</c:v>
                </c:pt>
                <c:pt idx="1515">
                  <c:v>156.80000000000001</c:v>
                </c:pt>
                <c:pt idx="1516">
                  <c:v>156.9</c:v>
                </c:pt>
                <c:pt idx="1517">
                  <c:v>157</c:v>
                </c:pt>
                <c:pt idx="1518">
                  <c:v>157.1</c:v>
                </c:pt>
                <c:pt idx="1519">
                  <c:v>157.19999999999999</c:v>
                </c:pt>
                <c:pt idx="1520">
                  <c:v>157.30000000000001</c:v>
                </c:pt>
                <c:pt idx="1521">
                  <c:v>157.4</c:v>
                </c:pt>
                <c:pt idx="1522">
                  <c:v>157.5</c:v>
                </c:pt>
                <c:pt idx="1523">
                  <c:v>157.6</c:v>
                </c:pt>
                <c:pt idx="1524">
                  <c:v>157.69999999999999</c:v>
                </c:pt>
                <c:pt idx="1525">
                  <c:v>157.80000000000001</c:v>
                </c:pt>
                <c:pt idx="1526">
                  <c:v>157.9</c:v>
                </c:pt>
                <c:pt idx="1527">
                  <c:v>158</c:v>
                </c:pt>
                <c:pt idx="1528">
                  <c:v>158.1</c:v>
                </c:pt>
                <c:pt idx="1529">
                  <c:v>158.19999999999999</c:v>
                </c:pt>
                <c:pt idx="1530">
                  <c:v>158.30000000000001</c:v>
                </c:pt>
                <c:pt idx="1531">
                  <c:v>158.4</c:v>
                </c:pt>
                <c:pt idx="1532">
                  <c:v>158.5</c:v>
                </c:pt>
                <c:pt idx="1533">
                  <c:v>158.6</c:v>
                </c:pt>
                <c:pt idx="1534">
                  <c:v>158.69999999999999</c:v>
                </c:pt>
                <c:pt idx="1535">
                  <c:v>158.80000000000001</c:v>
                </c:pt>
                <c:pt idx="1536">
                  <c:v>158.9</c:v>
                </c:pt>
                <c:pt idx="1537">
                  <c:v>159</c:v>
                </c:pt>
                <c:pt idx="1538">
                  <c:v>159.1</c:v>
                </c:pt>
                <c:pt idx="1539">
                  <c:v>159.19999999999999</c:v>
                </c:pt>
                <c:pt idx="1540">
                  <c:v>159.30000000000001</c:v>
                </c:pt>
                <c:pt idx="1541">
                  <c:v>159.4</c:v>
                </c:pt>
                <c:pt idx="1542">
                  <c:v>159.5</c:v>
                </c:pt>
                <c:pt idx="1543">
                  <c:v>159.6</c:v>
                </c:pt>
                <c:pt idx="1544">
                  <c:v>159.69999999999999</c:v>
                </c:pt>
                <c:pt idx="1545">
                  <c:v>159.80000000000001</c:v>
                </c:pt>
                <c:pt idx="1546">
                  <c:v>159.9</c:v>
                </c:pt>
                <c:pt idx="1547">
                  <c:v>160</c:v>
                </c:pt>
                <c:pt idx="1548">
                  <c:v>160.1</c:v>
                </c:pt>
                <c:pt idx="1549">
                  <c:v>160.19999999999999</c:v>
                </c:pt>
                <c:pt idx="1550">
                  <c:v>160.30000000000001</c:v>
                </c:pt>
                <c:pt idx="1551">
                  <c:v>160.4</c:v>
                </c:pt>
                <c:pt idx="1552">
                  <c:v>160.5</c:v>
                </c:pt>
                <c:pt idx="1553">
                  <c:v>160.6</c:v>
                </c:pt>
                <c:pt idx="1554">
                  <c:v>160.69999999999999</c:v>
                </c:pt>
                <c:pt idx="1555">
                  <c:v>160.80000000000001</c:v>
                </c:pt>
                <c:pt idx="1556">
                  <c:v>160.9</c:v>
                </c:pt>
                <c:pt idx="1557">
                  <c:v>161</c:v>
                </c:pt>
                <c:pt idx="1558">
                  <c:v>161.1</c:v>
                </c:pt>
                <c:pt idx="1559">
                  <c:v>161.19999999999999</c:v>
                </c:pt>
                <c:pt idx="1560">
                  <c:v>161.30000000000001</c:v>
                </c:pt>
                <c:pt idx="1561">
                  <c:v>161.4</c:v>
                </c:pt>
                <c:pt idx="1562">
                  <c:v>161.5</c:v>
                </c:pt>
                <c:pt idx="1563">
                  <c:v>161.6</c:v>
                </c:pt>
                <c:pt idx="1564">
                  <c:v>161.69999999999999</c:v>
                </c:pt>
                <c:pt idx="1565">
                  <c:v>161.80000000000001</c:v>
                </c:pt>
                <c:pt idx="1566">
                  <c:v>161.9</c:v>
                </c:pt>
                <c:pt idx="1567">
                  <c:v>162</c:v>
                </c:pt>
                <c:pt idx="1568">
                  <c:v>162.1</c:v>
                </c:pt>
                <c:pt idx="1569">
                  <c:v>162.19999999999999</c:v>
                </c:pt>
                <c:pt idx="1570">
                  <c:v>162.30000000000001</c:v>
                </c:pt>
                <c:pt idx="1571">
                  <c:v>162.4</c:v>
                </c:pt>
                <c:pt idx="1572">
                  <c:v>162.5</c:v>
                </c:pt>
                <c:pt idx="1573">
                  <c:v>162.6</c:v>
                </c:pt>
                <c:pt idx="1574">
                  <c:v>162.69999999999999</c:v>
                </c:pt>
                <c:pt idx="1575">
                  <c:v>162.80000000000001</c:v>
                </c:pt>
                <c:pt idx="1576">
                  <c:v>162.9</c:v>
                </c:pt>
                <c:pt idx="1577">
                  <c:v>163</c:v>
                </c:pt>
                <c:pt idx="1578">
                  <c:v>163.1</c:v>
                </c:pt>
                <c:pt idx="1579">
                  <c:v>163.19999999999999</c:v>
                </c:pt>
                <c:pt idx="1580">
                  <c:v>163.30000000000001</c:v>
                </c:pt>
                <c:pt idx="1581">
                  <c:v>163.4</c:v>
                </c:pt>
                <c:pt idx="1582">
                  <c:v>163.5</c:v>
                </c:pt>
                <c:pt idx="1583">
                  <c:v>163.6</c:v>
                </c:pt>
                <c:pt idx="1584">
                  <c:v>163.69999999999999</c:v>
                </c:pt>
                <c:pt idx="1585">
                  <c:v>163.80000000000001</c:v>
                </c:pt>
                <c:pt idx="1586">
                  <c:v>163.9</c:v>
                </c:pt>
                <c:pt idx="1587">
                  <c:v>164</c:v>
                </c:pt>
                <c:pt idx="1588">
                  <c:v>164.1</c:v>
                </c:pt>
                <c:pt idx="1589">
                  <c:v>164.2</c:v>
                </c:pt>
                <c:pt idx="1590">
                  <c:v>164.3</c:v>
                </c:pt>
                <c:pt idx="1591">
                  <c:v>164.4</c:v>
                </c:pt>
                <c:pt idx="1592">
                  <c:v>164.5</c:v>
                </c:pt>
                <c:pt idx="1593">
                  <c:v>164.6</c:v>
                </c:pt>
                <c:pt idx="1594">
                  <c:v>164.7</c:v>
                </c:pt>
                <c:pt idx="1595">
                  <c:v>164.8</c:v>
                </c:pt>
                <c:pt idx="1596">
                  <c:v>164.9</c:v>
                </c:pt>
                <c:pt idx="1597">
                  <c:v>165</c:v>
                </c:pt>
                <c:pt idx="1598">
                  <c:v>165.1</c:v>
                </c:pt>
                <c:pt idx="1599">
                  <c:v>165.2</c:v>
                </c:pt>
                <c:pt idx="1600">
                  <c:v>165.3</c:v>
                </c:pt>
                <c:pt idx="1601">
                  <c:v>165.4</c:v>
                </c:pt>
                <c:pt idx="1602">
                  <c:v>165.5</c:v>
                </c:pt>
                <c:pt idx="1603">
                  <c:v>165.6</c:v>
                </c:pt>
                <c:pt idx="1604">
                  <c:v>165.7</c:v>
                </c:pt>
                <c:pt idx="1605">
                  <c:v>165.8</c:v>
                </c:pt>
                <c:pt idx="1606">
                  <c:v>165.9</c:v>
                </c:pt>
                <c:pt idx="1607">
                  <c:v>166</c:v>
                </c:pt>
                <c:pt idx="1608">
                  <c:v>166.1</c:v>
                </c:pt>
                <c:pt idx="1609">
                  <c:v>166.2</c:v>
                </c:pt>
                <c:pt idx="1610">
                  <c:v>166.3</c:v>
                </c:pt>
                <c:pt idx="1611">
                  <c:v>166.4</c:v>
                </c:pt>
                <c:pt idx="1612">
                  <c:v>166.5</c:v>
                </c:pt>
                <c:pt idx="1613">
                  <c:v>166.6</c:v>
                </c:pt>
                <c:pt idx="1614">
                  <c:v>166.7</c:v>
                </c:pt>
                <c:pt idx="1615">
                  <c:v>166.8</c:v>
                </c:pt>
                <c:pt idx="1616">
                  <c:v>166.9</c:v>
                </c:pt>
                <c:pt idx="1617">
                  <c:v>167</c:v>
                </c:pt>
                <c:pt idx="1618">
                  <c:v>167.1</c:v>
                </c:pt>
                <c:pt idx="1619">
                  <c:v>167.2</c:v>
                </c:pt>
                <c:pt idx="1620">
                  <c:v>167.3</c:v>
                </c:pt>
                <c:pt idx="1621">
                  <c:v>167.4</c:v>
                </c:pt>
                <c:pt idx="1622">
                  <c:v>167.5</c:v>
                </c:pt>
                <c:pt idx="1623">
                  <c:v>167.6</c:v>
                </c:pt>
                <c:pt idx="1624">
                  <c:v>167.7</c:v>
                </c:pt>
                <c:pt idx="1625">
                  <c:v>167.8</c:v>
                </c:pt>
                <c:pt idx="1626">
                  <c:v>167.9</c:v>
                </c:pt>
                <c:pt idx="1627">
                  <c:v>168</c:v>
                </c:pt>
                <c:pt idx="1628">
                  <c:v>168.1</c:v>
                </c:pt>
                <c:pt idx="1629">
                  <c:v>168.2</c:v>
                </c:pt>
                <c:pt idx="1630">
                  <c:v>168.3</c:v>
                </c:pt>
                <c:pt idx="1631">
                  <c:v>168.4</c:v>
                </c:pt>
                <c:pt idx="1632">
                  <c:v>168.5</c:v>
                </c:pt>
                <c:pt idx="1633">
                  <c:v>168.6</c:v>
                </c:pt>
                <c:pt idx="1634">
                  <c:v>168.7</c:v>
                </c:pt>
                <c:pt idx="1635">
                  <c:v>168.8</c:v>
                </c:pt>
                <c:pt idx="1636">
                  <c:v>168.9</c:v>
                </c:pt>
                <c:pt idx="1637">
                  <c:v>169</c:v>
                </c:pt>
                <c:pt idx="1638">
                  <c:v>169.1</c:v>
                </c:pt>
                <c:pt idx="1639">
                  <c:v>169.2</c:v>
                </c:pt>
                <c:pt idx="1640">
                  <c:v>169.3</c:v>
                </c:pt>
                <c:pt idx="1641">
                  <c:v>169.4</c:v>
                </c:pt>
                <c:pt idx="1642">
                  <c:v>169.5</c:v>
                </c:pt>
                <c:pt idx="1643">
                  <c:v>169.6</c:v>
                </c:pt>
                <c:pt idx="1644">
                  <c:v>169.7</c:v>
                </c:pt>
                <c:pt idx="1645">
                  <c:v>169.8</c:v>
                </c:pt>
                <c:pt idx="1646">
                  <c:v>169.9</c:v>
                </c:pt>
                <c:pt idx="1647">
                  <c:v>170</c:v>
                </c:pt>
                <c:pt idx="1648">
                  <c:v>170.1</c:v>
                </c:pt>
                <c:pt idx="1649">
                  <c:v>170.2</c:v>
                </c:pt>
                <c:pt idx="1650">
                  <c:v>170.3</c:v>
                </c:pt>
                <c:pt idx="1651">
                  <c:v>170.4</c:v>
                </c:pt>
                <c:pt idx="1652">
                  <c:v>170.5</c:v>
                </c:pt>
                <c:pt idx="1653">
                  <c:v>170.6</c:v>
                </c:pt>
                <c:pt idx="1654">
                  <c:v>170.7</c:v>
                </c:pt>
                <c:pt idx="1655">
                  <c:v>170.8</c:v>
                </c:pt>
                <c:pt idx="1656">
                  <c:v>170.9</c:v>
                </c:pt>
                <c:pt idx="1657">
                  <c:v>171</c:v>
                </c:pt>
                <c:pt idx="1658">
                  <c:v>171.1</c:v>
                </c:pt>
                <c:pt idx="1659">
                  <c:v>171.2</c:v>
                </c:pt>
                <c:pt idx="1660">
                  <c:v>171.3</c:v>
                </c:pt>
                <c:pt idx="1661">
                  <c:v>171.4</c:v>
                </c:pt>
                <c:pt idx="1662">
                  <c:v>171.5</c:v>
                </c:pt>
                <c:pt idx="1663">
                  <c:v>171.6</c:v>
                </c:pt>
                <c:pt idx="1664">
                  <c:v>171.7</c:v>
                </c:pt>
                <c:pt idx="1665">
                  <c:v>171.8</c:v>
                </c:pt>
                <c:pt idx="1666">
                  <c:v>171.9</c:v>
                </c:pt>
                <c:pt idx="1667">
                  <c:v>172</c:v>
                </c:pt>
                <c:pt idx="1668">
                  <c:v>172.1</c:v>
                </c:pt>
                <c:pt idx="1669">
                  <c:v>172.2</c:v>
                </c:pt>
                <c:pt idx="1670">
                  <c:v>172.3</c:v>
                </c:pt>
                <c:pt idx="1671">
                  <c:v>172.4</c:v>
                </c:pt>
                <c:pt idx="1672">
                  <c:v>172.5</c:v>
                </c:pt>
                <c:pt idx="1673">
                  <c:v>172.6</c:v>
                </c:pt>
                <c:pt idx="1674">
                  <c:v>172.7</c:v>
                </c:pt>
                <c:pt idx="1675">
                  <c:v>172.8</c:v>
                </c:pt>
                <c:pt idx="1676">
                  <c:v>172.9</c:v>
                </c:pt>
                <c:pt idx="1677">
                  <c:v>173</c:v>
                </c:pt>
                <c:pt idx="1678">
                  <c:v>173.1</c:v>
                </c:pt>
                <c:pt idx="1679">
                  <c:v>173.2</c:v>
                </c:pt>
                <c:pt idx="1680">
                  <c:v>173.3</c:v>
                </c:pt>
                <c:pt idx="1681">
                  <c:v>173.4</c:v>
                </c:pt>
                <c:pt idx="1682">
                  <c:v>173.5</c:v>
                </c:pt>
                <c:pt idx="1683">
                  <c:v>173.6</c:v>
                </c:pt>
                <c:pt idx="1684">
                  <c:v>173.7</c:v>
                </c:pt>
                <c:pt idx="1685">
                  <c:v>173.8</c:v>
                </c:pt>
                <c:pt idx="1686">
                  <c:v>173.9</c:v>
                </c:pt>
                <c:pt idx="1687">
                  <c:v>174</c:v>
                </c:pt>
                <c:pt idx="1688">
                  <c:v>174.1</c:v>
                </c:pt>
                <c:pt idx="1689">
                  <c:v>174.2</c:v>
                </c:pt>
                <c:pt idx="1690">
                  <c:v>174.3</c:v>
                </c:pt>
                <c:pt idx="1691">
                  <c:v>174.4</c:v>
                </c:pt>
                <c:pt idx="1692">
                  <c:v>174.5</c:v>
                </c:pt>
                <c:pt idx="1693">
                  <c:v>174.6</c:v>
                </c:pt>
                <c:pt idx="1694">
                  <c:v>174.7</c:v>
                </c:pt>
                <c:pt idx="1695">
                  <c:v>174.8</c:v>
                </c:pt>
                <c:pt idx="1696">
                  <c:v>174.9</c:v>
                </c:pt>
                <c:pt idx="1697">
                  <c:v>175</c:v>
                </c:pt>
                <c:pt idx="1698">
                  <c:v>175.1</c:v>
                </c:pt>
                <c:pt idx="1699">
                  <c:v>175.2</c:v>
                </c:pt>
                <c:pt idx="1700">
                  <c:v>175.3</c:v>
                </c:pt>
                <c:pt idx="1701">
                  <c:v>175.4</c:v>
                </c:pt>
                <c:pt idx="1702">
                  <c:v>175.5</c:v>
                </c:pt>
                <c:pt idx="1703">
                  <c:v>175.6</c:v>
                </c:pt>
                <c:pt idx="1704">
                  <c:v>175.7</c:v>
                </c:pt>
                <c:pt idx="1705">
                  <c:v>175.8</c:v>
                </c:pt>
                <c:pt idx="1706">
                  <c:v>175.9</c:v>
                </c:pt>
                <c:pt idx="1707">
                  <c:v>176</c:v>
                </c:pt>
                <c:pt idx="1708">
                  <c:v>176.1</c:v>
                </c:pt>
                <c:pt idx="1709">
                  <c:v>176.2</c:v>
                </c:pt>
                <c:pt idx="1710">
                  <c:v>176.3</c:v>
                </c:pt>
                <c:pt idx="1711">
                  <c:v>176.4</c:v>
                </c:pt>
                <c:pt idx="1712">
                  <c:v>176.5</c:v>
                </c:pt>
                <c:pt idx="1713">
                  <c:v>176.6</c:v>
                </c:pt>
                <c:pt idx="1714">
                  <c:v>176.7</c:v>
                </c:pt>
                <c:pt idx="1715">
                  <c:v>176.8</c:v>
                </c:pt>
                <c:pt idx="1716">
                  <c:v>176.9</c:v>
                </c:pt>
                <c:pt idx="1717">
                  <c:v>177</c:v>
                </c:pt>
                <c:pt idx="1718">
                  <c:v>177.1</c:v>
                </c:pt>
                <c:pt idx="1719">
                  <c:v>177.2</c:v>
                </c:pt>
                <c:pt idx="1720">
                  <c:v>177.3</c:v>
                </c:pt>
                <c:pt idx="1721">
                  <c:v>177.4</c:v>
                </c:pt>
                <c:pt idx="1722">
                  <c:v>177.5</c:v>
                </c:pt>
                <c:pt idx="1723">
                  <c:v>177.6</c:v>
                </c:pt>
                <c:pt idx="1724">
                  <c:v>177.7</c:v>
                </c:pt>
                <c:pt idx="1725">
                  <c:v>177.8</c:v>
                </c:pt>
                <c:pt idx="1726">
                  <c:v>177.9</c:v>
                </c:pt>
                <c:pt idx="1727">
                  <c:v>178</c:v>
                </c:pt>
                <c:pt idx="1728">
                  <c:v>178.1</c:v>
                </c:pt>
                <c:pt idx="1729">
                  <c:v>178.2</c:v>
                </c:pt>
                <c:pt idx="1730">
                  <c:v>178.3</c:v>
                </c:pt>
                <c:pt idx="1731">
                  <c:v>178.4</c:v>
                </c:pt>
                <c:pt idx="1732">
                  <c:v>178.5</c:v>
                </c:pt>
                <c:pt idx="1733">
                  <c:v>178.6</c:v>
                </c:pt>
                <c:pt idx="1734">
                  <c:v>178.7</c:v>
                </c:pt>
                <c:pt idx="1735">
                  <c:v>178.8</c:v>
                </c:pt>
                <c:pt idx="1736">
                  <c:v>178.9</c:v>
                </c:pt>
                <c:pt idx="1737">
                  <c:v>179</c:v>
                </c:pt>
                <c:pt idx="1738">
                  <c:v>179.1</c:v>
                </c:pt>
                <c:pt idx="1739">
                  <c:v>179.2</c:v>
                </c:pt>
                <c:pt idx="1740">
                  <c:v>179.3</c:v>
                </c:pt>
                <c:pt idx="1741">
                  <c:v>179.4</c:v>
                </c:pt>
                <c:pt idx="1742">
                  <c:v>179.5</c:v>
                </c:pt>
                <c:pt idx="1743">
                  <c:v>179.6</c:v>
                </c:pt>
                <c:pt idx="1744">
                  <c:v>179.7</c:v>
                </c:pt>
                <c:pt idx="1745">
                  <c:v>179.8</c:v>
                </c:pt>
                <c:pt idx="1746">
                  <c:v>179.9</c:v>
                </c:pt>
                <c:pt idx="1747">
                  <c:v>180</c:v>
                </c:pt>
                <c:pt idx="1748">
                  <c:v>180.1</c:v>
                </c:pt>
                <c:pt idx="1749">
                  <c:v>180.2</c:v>
                </c:pt>
                <c:pt idx="1750">
                  <c:v>180.3</c:v>
                </c:pt>
                <c:pt idx="1751">
                  <c:v>180.4</c:v>
                </c:pt>
                <c:pt idx="1752">
                  <c:v>180.5</c:v>
                </c:pt>
                <c:pt idx="1753">
                  <c:v>180.6</c:v>
                </c:pt>
                <c:pt idx="1754">
                  <c:v>180.7</c:v>
                </c:pt>
                <c:pt idx="1755">
                  <c:v>180.8</c:v>
                </c:pt>
                <c:pt idx="1756">
                  <c:v>180.9</c:v>
                </c:pt>
                <c:pt idx="1757">
                  <c:v>181</c:v>
                </c:pt>
                <c:pt idx="1758">
                  <c:v>181.1</c:v>
                </c:pt>
                <c:pt idx="1759">
                  <c:v>181.2</c:v>
                </c:pt>
                <c:pt idx="1760">
                  <c:v>181.3</c:v>
                </c:pt>
                <c:pt idx="1761">
                  <c:v>181.4</c:v>
                </c:pt>
                <c:pt idx="1762">
                  <c:v>181.5</c:v>
                </c:pt>
                <c:pt idx="1763">
                  <c:v>181.6</c:v>
                </c:pt>
                <c:pt idx="1764">
                  <c:v>181.7</c:v>
                </c:pt>
                <c:pt idx="1765">
                  <c:v>181.8</c:v>
                </c:pt>
                <c:pt idx="1766">
                  <c:v>181.9</c:v>
                </c:pt>
                <c:pt idx="1767">
                  <c:v>182</c:v>
                </c:pt>
                <c:pt idx="1768">
                  <c:v>182.1</c:v>
                </c:pt>
                <c:pt idx="1769">
                  <c:v>182.2</c:v>
                </c:pt>
                <c:pt idx="1770">
                  <c:v>182.3</c:v>
                </c:pt>
                <c:pt idx="1771">
                  <c:v>182.4</c:v>
                </c:pt>
                <c:pt idx="1772">
                  <c:v>182.5</c:v>
                </c:pt>
                <c:pt idx="1773">
                  <c:v>182.6</c:v>
                </c:pt>
                <c:pt idx="1774">
                  <c:v>182.7</c:v>
                </c:pt>
                <c:pt idx="1775">
                  <c:v>182.8</c:v>
                </c:pt>
                <c:pt idx="1776">
                  <c:v>182.9</c:v>
                </c:pt>
                <c:pt idx="1777">
                  <c:v>183</c:v>
                </c:pt>
                <c:pt idx="1778">
                  <c:v>183.1</c:v>
                </c:pt>
                <c:pt idx="1779">
                  <c:v>183.2</c:v>
                </c:pt>
                <c:pt idx="1780">
                  <c:v>183.3</c:v>
                </c:pt>
                <c:pt idx="1781">
                  <c:v>183.4</c:v>
                </c:pt>
                <c:pt idx="1782">
                  <c:v>183.5</c:v>
                </c:pt>
                <c:pt idx="1783">
                  <c:v>183.6</c:v>
                </c:pt>
                <c:pt idx="1784">
                  <c:v>183.7</c:v>
                </c:pt>
                <c:pt idx="1785">
                  <c:v>183.8</c:v>
                </c:pt>
                <c:pt idx="1786">
                  <c:v>183.9</c:v>
                </c:pt>
                <c:pt idx="1787">
                  <c:v>184</c:v>
                </c:pt>
                <c:pt idx="1788">
                  <c:v>184.1</c:v>
                </c:pt>
                <c:pt idx="1789">
                  <c:v>184.2</c:v>
                </c:pt>
                <c:pt idx="1790">
                  <c:v>184.3</c:v>
                </c:pt>
                <c:pt idx="1791">
                  <c:v>184.4</c:v>
                </c:pt>
                <c:pt idx="1792">
                  <c:v>184.5</c:v>
                </c:pt>
                <c:pt idx="1793">
                  <c:v>184.6</c:v>
                </c:pt>
                <c:pt idx="1794">
                  <c:v>184.7</c:v>
                </c:pt>
                <c:pt idx="1795">
                  <c:v>184.8</c:v>
                </c:pt>
                <c:pt idx="1796">
                  <c:v>184.9</c:v>
                </c:pt>
                <c:pt idx="1797">
                  <c:v>185</c:v>
                </c:pt>
                <c:pt idx="1798">
                  <c:v>185.1</c:v>
                </c:pt>
                <c:pt idx="1799">
                  <c:v>185.2</c:v>
                </c:pt>
                <c:pt idx="1800">
                  <c:v>185.3</c:v>
                </c:pt>
                <c:pt idx="1801">
                  <c:v>185.4</c:v>
                </c:pt>
                <c:pt idx="1802">
                  <c:v>185.5</c:v>
                </c:pt>
                <c:pt idx="1803">
                  <c:v>185.6</c:v>
                </c:pt>
                <c:pt idx="1804">
                  <c:v>185.7</c:v>
                </c:pt>
                <c:pt idx="1805">
                  <c:v>185.8</c:v>
                </c:pt>
                <c:pt idx="1806">
                  <c:v>185.9</c:v>
                </c:pt>
                <c:pt idx="1807">
                  <c:v>186</c:v>
                </c:pt>
                <c:pt idx="1808">
                  <c:v>186.1</c:v>
                </c:pt>
                <c:pt idx="1809">
                  <c:v>186.2</c:v>
                </c:pt>
                <c:pt idx="1810">
                  <c:v>186.3</c:v>
                </c:pt>
                <c:pt idx="1811">
                  <c:v>186.4</c:v>
                </c:pt>
                <c:pt idx="1812">
                  <c:v>186.5</c:v>
                </c:pt>
                <c:pt idx="1813">
                  <c:v>186.6</c:v>
                </c:pt>
                <c:pt idx="1814">
                  <c:v>186.7</c:v>
                </c:pt>
                <c:pt idx="1815">
                  <c:v>186.8</c:v>
                </c:pt>
                <c:pt idx="1816">
                  <c:v>186.9</c:v>
                </c:pt>
                <c:pt idx="1817">
                  <c:v>187</c:v>
                </c:pt>
                <c:pt idx="1818">
                  <c:v>187.1</c:v>
                </c:pt>
                <c:pt idx="1819">
                  <c:v>187.2</c:v>
                </c:pt>
                <c:pt idx="1820">
                  <c:v>187.3</c:v>
                </c:pt>
                <c:pt idx="1821">
                  <c:v>187.4</c:v>
                </c:pt>
                <c:pt idx="1822">
                  <c:v>187.5</c:v>
                </c:pt>
                <c:pt idx="1823">
                  <c:v>187.6</c:v>
                </c:pt>
                <c:pt idx="1824">
                  <c:v>187.7</c:v>
                </c:pt>
                <c:pt idx="1825">
                  <c:v>187.8</c:v>
                </c:pt>
                <c:pt idx="1826">
                  <c:v>187.9</c:v>
                </c:pt>
                <c:pt idx="1827">
                  <c:v>188</c:v>
                </c:pt>
                <c:pt idx="1828">
                  <c:v>188.1</c:v>
                </c:pt>
                <c:pt idx="1829">
                  <c:v>188.2</c:v>
                </c:pt>
                <c:pt idx="1830">
                  <c:v>188.3</c:v>
                </c:pt>
                <c:pt idx="1831">
                  <c:v>188.4</c:v>
                </c:pt>
                <c:pt idx="1832">
                  <c:v>188.5</c:v>
                </c:pt>
                <c:pt idx="1833">
                  <c:v>188.6</c:v>
                </c:pt>
                <c:pt idx="1834">
                  <c:v>188.7</c:v>
                </c:pt>
                <c:pt idx="1835">
                  <c:v>188.8</c:v>
                </c:pt>
                <c:pt idx="1836">
                  <c:v>188.9</c:v>
                </c:pt>
                <c:pt idx="1837">
                  <c:v>189</c:v>
                </c:pt>
                <c:pt idx="1838">
                  <c:v>189.1</c:v>
                </c:pt>
                <c:pt idx="1839">
                  <c:v>189.2</c:v>
                </c:pt>
                <c:pt idx="1840">
                  <c:v>189.3</c:v>
                </c:pt>
                <c:pt idx="1841">
                  <c:v>189.4</c:v>
                </c:pt>
                <c:pt idx="1842">
                  <c:v>189.5</c:v>
                </c:pt>
                <c:pt idx="1843">
                  <c:v>189.6</c:v>
                </c:pt>
                <c:pt idx="1844">
                  <c:v>189.7</c:v>
                </c:pt>
                <c:pt idx="1845">
                  <c:v>189.8</c:v>
                </c:pt>
                <c:pt idx="1846">
                  <c:v>189.9</c:v>
                </c:pt>
                <c:pt idx="1847">
                  <c:v>190</c:v>
                </c:pt>
                <c:pt idx="1848">
                  <c:v>190.1</c:v>
                </c:pt>
                <c:pt idx="1849">
                  <c:v>190.2</c:v>
                </c:pt>
                <c:pt idx="1850">
                  <c:v>190.3</c:v>
                </c:pt>
                <c:pt idx="1851">
                  <c:v>190.4</c:v>
                </c:pt>
                <c:pt idx="1852">
                  <c:v>190.5</c:v>
                </c:pt>
                <c:pt idx="1853">
                  <c:v>190.6</c:v>
                </c:pt>
                <c:pt idx="1854">
                  <c:v>190.7</c:v>
                </c:pt>
                <c:pt idx="1855">
                  <c:v>190.8</c:v>
                </c:pt>
                <c:pt idx="1856">
                  <c:v>190.9</c:v>
                </c:pt>
                <c:pt idx="1857">
                  <c:v>191</c:v>
                </c:pt>
                <c:pt idx="1858">
                  <c:v>191.1</c:v>
                </c:pt>
                <c:pt idx="1859">
                  <c:v>191.2</c:v>
                </c:pt>
                <c:pt idx="1860">
                  <c:v>191.3</c:v>
                </c:pt>
                <c:pt idx="1861">
                  <c:v>191.4</c:v>
                </c:pt>
                <c:pt idx="1862">
                  <c:v>191.5</c:v>
                </c:pt>
                <c:pt idx="1863">
                  <c:v>191.6</c:v>
                </c:pt>
                <c:pt idx="1864">
                  <c:v>191.7</c:v>
                </c:pt>
                <c:pt idx="1865">
                  <c:v>191.8</c:v>
                </c:pt>
                <c:pt idx="1866">
                  <c:v>191.9</c:v>
                </c:pt>
                <c:pt idx="1867">
                  <c:v>192</c:v>
                </c:pt>
                <c:pt idx="1868">
                  <c:v>192.1</c:v>
                </c:pt>
                <c:pt idx="1869">
                  <c:v>192.2</c:v>
                </c:pt>
                <c:pt idx="1870">
                  <c:v>192.3</c:v>
                </c:pt>
                <c:pt idx="1871">
                  <c:v>192.4</c:v>
                </c:pt>
                <c:pt idx="1872">
                  <c:v>192.5</c:v>
                </c:pt>
                <c:pt idx="1873">
                  <c:v>192.6</c:v>
                </c:pt>
                <c:pt idx="1874">
                  <c:v>192.7</c:v>
                </c:pt>
                <c:pt idx="1875">
                  <c:v>192.8</c:v>
                </c:pt>
                <c:pt idx="1876">
                  <c:v>192.9</c:v>
                </c:pt>
                <c:pt idx="1877">
                  <c:v>193</c:v>
                </c:pt>
                <c:pt idx="1878">
                  <c:v>193.1</c:v>
                </c:pt>
                <c:pt idx="1879">
                  <c:v>193.2</c:v>
                </c:pt>
                <c:pt idx="1880">
                  <c:v>193.3</c:v>
                </c:pt>
                <c:pt idx="1881">
                  <c:v>193.4</c:v>
                </c:pt>
                <c:pt idx="1882">
                  <c:v>193.5</c:v>
                </c:pt>
                <c:pt idx="1883">
                  <c:v>193.6</c:v>
                </c:pt>
                <c:pt idx="1884">
                  <c:v>193.7</c:v>
                </c:pt>
                <c:pt idx="1885">
                  <c:v>193.8</c:v>
                </c:pt>
                <c:pt idx="1886">
                  <c:v>193.9</c:v>
                </c:pt>
                <c:pt idx="1887">
                  <c:v>194</c:v>
                </c:pt>
                <c:pt idx="1888">
                  <c:v>194.1</c:v>
                </c:pt>
                <c:pt idx="1889">
                  <c:v>194.2</c:v>
                </c:pt>
                <c:pt idx="1890">
                  <c:v>194.3</c:v>
                </c:pt>
                <c:pt idx="1891">
                  <c:v>194.4</c:v>
                </c:pt>
                <c:pt idx="1892">
                  <c:v>194.5</c:v>
                </c:pt>
                <c:pt idx="1893">
                  <c:v>194.6</c:v>
                </c:pt>
                <c:pt idx="1894">
                  <c:v>194.7</c:v>
                </c:pt>
                <c:pt idx="1895">
                  <c:v>194.8</c:v>
                </c:pt>
                <c:pt idx="1896">
                  <c:v>194.9</c:v>
                </c:pt>
                <c:pt idx="1897">
                  <c:v>195</c:v>
                </c:pt>
                <c:pt idx="1898">
                  <c:v>195.1</c:v>
                </c:pt>
                <c:pt idx="1899">
                  <c:v>195.2</c:v>
                </c:pt>
                <c:pt idx="1900">
                  <c:v>195.3</c:v>
                </c:pt>
                <c:pt idx="1901">
                  <c:v>195.4</c:v>
                </c:pt>
                <c:pt idx="1902">
                  <c:v>195.5</c:v>
                </c:pt>
                <c:pt idx="1903">
                  <c:v>195.6</c:v>
                </c:pt>
                <c:pt idx="1904">
                  <c:v>195.7</c:v>
                </c:pt>
                <c:pt idx="1905">
                  <c:v>195.8</c:v>
                </c:pt>
                <c:pt idx="1906">
                  <c:v>195.9</c:v>
                </c:pt>
                <c:pt idx="1907">
                  <c:v>196</c:v>
                </c:pt>
                <c:pt idx="1908">
                  <c:v>196.1</c:v>
                </c:pt>
                <c:pt idx="1909">
                  <c:v>196.2</c:v>
                </c:pt>
                <c:pt idx="1910">
                  <c:v>196.3</c:v>
                </c:pt>
                <c:pt idx="1911">
                  <c:v>196.4</c:v>
                </c:pt>
                <c:pt idx="1912">
                  <c:v>196.5</c:v>
                </c:pt>
                <c:pt idx="1913">
                  <c:v>196.6</c:v>
                </c:pt>
                <c:pt idx="1914">
                  <c:v>196.7</c:v>
                </c:pt>
                <c:pt idx="1915">
                  <c:v>196.8</c:v>
                </c:pt>
                <c:pt idx="1916">
                  <c:v>196.9</c:v>
                </c:pt>
                <c:pt idx="1917">
                  <c:v>197</c:v>
                </c:pt>
                <c:pt idx="1918">
                  <c:v>197.1</c:v>
                </c:pt>
                <c:pt idx="1919">
                  <c:v>197.2</c:v>
                </c:pt>
                <c:pt idx="1920">
                  <c:v>197.3</c:v>
                </c:pt>
                <c:pt idx="1921">
                  <c:v>197.4</c:v>
                </c:pt>
                <c:pt idx="1922">
                  <c:v>197.5</c:v>
                </c:pt>
                <c:pt idx="1923">
                  <c:v>197.6</c:v>
                </c:pt>
                <c:pt idx="1924">
                  <c:v>197.7</c:v>
                </c:pt>
                <c:pt idx="1925">
                  <c:v>197.8</c:v>
                </c:pt>
                <c:pt idx="1926">
                  <c:v>197.9</c:v>
                </c:pt>
                <c:pt idx="1927">
                  <c:v>198</c:v>
                </c:pt>
                <c:pt idx="1928">
                  <c:v>198.1</c:v>
                </c:pt>
                <c:pt idx="1929">
                  <c:v>198.2</c:v>
                </c:pt>
                <c:pt idx="1930">
                  <c:v>198.3</c:v>
                </c:pt>
                <c:pt idx="1931">
                  <c:v>198.4</c:v>
                </c:pt>
                <c:pt idx="1932">
                  <c:v>198.5</c:v>
                </c:pt>
                <c:pt idx="1933">
                  <c:v>198.6</c:v>
                </c:pt>
                <c:pt idx="1934">
                  <c:v>198.7</c:v>
                </c:pt>
                <c:pt idx="1935">
                  <c:v>198.8</c:v>
                </c:pt>
                <c:pt idx="1936">
                  <c:v>198.9</c:v>
                </c:pt>
                <c:pt idx="1937">
                  <c:v>199</c:v>
                </c:pt>
                <c:pt idx="1938">
                  <c:v>199.1</c:v>
                </c:pt>
                <c:pt idx="1939">
                  <c:v>199.2</c:v>
                </c:pt>
                <c:pt idx="1940">
                  <c:v>199.3</c:v>
                </c:pt>
                <c:pt idx="1941">
                  <c:v>199.4</c:v>
                </c:pt>
                <c:pt idx="1942">
                  <c:v>199.5</c:v>
                </c:pt>
                <c:pt idx="1943">
                  <c:v>199.6</c:v>
                </c:pt>
                <c:pt idx="1944">
                  <c:v>199.7</c:v>
                </c:pt>
                <c:pt idx="1945">
                  <c:v>199.8</c:v>
                </c:pt>
                <c:pt idx="1946">
                  <c:v>199.9</c:v>
                </c:pt>
                <c:pt idx="1947">
                  <c:v>200</c:v>
                </c:pt>
                <c:pt idx="1948">
                  <c:v>200.1</c:v>
                </c:pt>
                <c:pt idx="1949">
                  <c:v>200.2</c:v>
                </c:pt>
                <c:pt idx="1950">
                  <c:v>200.3</c:v>
                </c:pt>
                <c:pt idx="1951">
                  <c:v>200.4</c:v>
                </c:pt>
                <c:pt idx="1952">
                  <c:v>200.5</c:v>
                </c:pt>
                <c:pt idx="1953">
                  <c:v>200.6</c:v>
                </c:pt>
                <c:pt idx="1954">
                  <c:v>200.7</c:v>
                </c:pt>
                <c:pt idx="1955">
                  <c:v>200.8</c:v>
                </c:pt>
                <c:pt idx="1956">
                  <c:v>200.9</c:v>
                </c:pt>
                <c:pt idx="1957">
                  <c:v>201</c:v>
                </c:pt>
                <c:pt idx="1958">
                  <c:v>201.1</c:v>
                </c:pt>
                <c:pt idx="1959">
                  <c:v>201.2</c:v>
                </c:pt>
                <c:pt idx="1960">
                  <c:v>201.3</c:v>
                </c:pt>
                <c:pt idx="1961">
                  <c:v>201.4</c:v>
                </c:pt>
                <c:pt idx="1962">
                  <c:v>201.5</c:v>
                </c:pt>
                <c:pt idx="1963">
                  <c:v>201.6</c:v>
                </c:pt>
                <c:pt idx="1964">
                  <c:v>201.7</c:v>
                </c:pt>
                <c:pt idx="1965">
                  <c:v>201.8</c:v>
                </c:pt>
                <c:pt idx="1966">
                  <c:v>201.9</c:v>
                </c:pt>
                <c:pt idx="1967">
                  <c:v>202</c:v>
                </c:pt>
                <c:pt idx="1968">
                  <c:v>202.1</c:v>
                </c:pt>
                <c:pt idx="1969">
                  <c:v>202.2</c:v>
                </c:pt>
                <c:pt idx="1970">
                  <c:v>202.3</c:v>
                </c:pt>
                <c:pt idx="1971">
                  <c:v>202.4</c:v>
                </c:pt>
                <c:pt idx="1972">
                  <c:v>202.5</c:v>
                </c:pt>
                <c:pt idx="1973">
                  <c:v>202.6</c:v>
                </c:pt>
                <c:pt idx="1974">
                  <c:v>202.7</c:v>
                </c:pt>
                <c:pt idx="1975">
                  <c:v>202.8</c:v>
                </c:pt>
                <c:pt idx="1976">
                  <c:v>202.9</c:v>
                </c:pt>
                <c:pt idx="1977">
                  <c:v>203</c:v>
                </c:pt>
                <c:pt idx="1978">
                  <c:v>203.1</c:v>
                </c:pt>
                <c:pt idx="1979">
                  <c:v>203.2</c:v>
                </c:pt>
                <c:pt idx="1980">
                  <c:v>203.3</c:v>
                </c:pt>
                <c:pt idx="1981">
                  <c:v>203.4</c:v>
                </c:pt>
                <c:pt idx="1982">
                  <c:v>203.5</c:v>
                </c:pt>
                <c:pt idx="1983">
                  <c:v>203.6</c:v>
                </c:pt>
                <c:pt idx="1984">
                  <c:v>203.7</c:v>
                </c:pt>
                <c:pt idx="1985">
                  <c:v>203.8</c:v>
                </c:pt>
                <c:pt idx="1986">
                  <c:v>203.9</c:v>
                </c:pt>
                <c:pt idx="1987">
                  <c:v>204</c:v>
                </c:pt>
                <c:pt idx="1988">
                  <c:v>204.1</c:v>
                </c:pt>
                <c:pt idx="1989">
                  <c:v>204.2</c:v>
                </c:pt>
                <c:pt idx="1990">
                  <c:v>204.3</c:v>
                </c:pt>
                <c:pt idx="1991">
                  <c:v>204.4</c:v>
                </c:pt>
                <c:pt idx="1992">
                  <c:v>204.5</c:v>
                </c:pt>
                <c:pt idx="1993">
                  <c:v>204.6</c:v>
                </c:pt>
                <c:pt idx="1994">
                  <c:v>204.7</c:v>
                </c:pt>
                <c:pt idx="1995">
                  <c:v>204.8</c:v>
                </c:pt>
                <c:pt idx="1996">
                  <c:v>204.9</c:v>
                </c:pt>
                <c:pt idx="1997">
                  <c:v>205</c:v>
                </c:pt>
                <c:pt idx="1998">
                  <c:v>205.1</c:v>
                </c:pt>
                <c:pt idx="1999">
                  <c:v>205.2</c:v>
                </c:pt>
                <c:pt idx="2000">
                  <c:v>205.3</c:v>
                </c:pt>
                <c:pt idx="2001">
                  <c:v>205.4</c:v>
                </c:pt>
                <c:pt idx="2002">
                  <c:v>205.5</c:v>
                </c:pt>
                <c:pt idx="2003">
                  <c:v>205.6</c:v>
                </c:pt>
                <c:pt idx="2004">
                  <c:v>205.7</c:v>
                </c:pt>
                <c:pt idx="2005">
                  <c:v>205.8</c:v>
                </c:pt>
                <c:pt idx="2006">
                  <c:v>205.9</c:v>
                </c:pt>
                <c:pt idx="2007">
                  <c:v>206</c:v>
                </c:pt>
                <c:pt idx="2008">
                  <c:v>206.1</c:v>
                </c:pt>
                <c:pt idx="2009">
                  <c:v>206.2</c:v>
                </c:pt>
                <c:pt idx="2010">
                  <c:v>206.3</c:v>
                </c:pt>
                <c:pt idx="2011">
                  <c:v>206.4</c:v>
                </c:pt>
                <c:pt idx="2012">
                  <c:v>206.5</c:v>
                </c:pt>
                <c:pt idx="2013">
                  <c:v>206.6</c:v>
                </c:pt>
                <c:pt idx="2014">
                  <c:v>206.7</c:v>
                </c:pt>
                <c:pt idx="2015">
                  <c:v>206.8</c:v>
                </c:pt>
                <c:pt idx="2016">
                  <c:v>206.9</c:v>
                </c:pt>
                <c:pt idx="2017">
                  <c:v>207</c:v>
                </c:pt>
                <c:pt idx="2018">
                  <c:v>207.1</c:v>
                </c:pt>
                <c:pt idx="2019">
                  <c:v>207.2</c:v>
                </c:pt>
                <c:pt idx="2020">
                  <c:v>207.3</c:v>
                </c:pt>
                <c:pt idx="2021">
                  <c:v>207.4</c:v>
                </c:pt>
                <c:pt idx="2022">
                  <c:v>207.5</c:v>
                </c:pt>
                <c:pt idx="2023">
                  <c:v>207.6</c:v>
                </c:pt>
                <c:pt idx="2024">
                  <c:v>207.7</c:v>
                </c:pt>
                <c:pt idx="2025">
                  <c:v>207.8</c:v>
                </c:pt>
                <c:pt idx="2026">
                  <c:v>207.9</c:v>
                </c:pt>
                <c:pt idx="2027">
                  <c:v>208</c:v>
                </c:pt>
                <c:pt idx="2028">
                  <c:v>208.1</c:v>
                </c:pt>
                <c:pt idx="2029">
                  <c:v>208.2</c:v>
                </c:pt>
                <c:pt idx="2030">
                  <c:v>208.3</c:v>
                </c:pt>
                <c:pt idx="2031">
                  <c:v>208.4</c:v>
                </c:pt>
                <c:pt idx="2032">
                  <c:v>208.5</c:v>
                </c:pt>
                <c:pt idx="2033">
                  <c:v>208.6</c:v>
                </c:pt>
                <c:pt idx="2034">
                  <c:v>208.7</c:v>
                </c:pt>
                <c:pt idx="2035">
                  <c:v>208.8</c:v>
                </c:pt>
                <c:pt idx="2036">
                  <c:v>208.9</c:v>
                </c:pt>
                <c:pt idx="2037">
                  <c:v>209</c:v>
                </c:pt>
                <c:pt idx="2038">
                  <c:v>209.1</c:v>
                </c:pt>
                <c:pt idx="2039">
                  <c:v>209.2</c:v>
                </c:pt>
                <c:pt idx="2040">
                  <c:v>209.3</c:v>
                </c:pt>
                <c:pt idx="2041">
                  <c:v>209.4</c:v>
                </c:pt>
                <c:pt idx="2042">
                  <c:v>209.5</c:v>
                </c:pt>
                <c:pt idx="2043">
                  <c:v>209.6</c:v>
                </c:pt>
                <c:pt idx="2044">
                  <c:v>209.7</c:v>
                </c:pt>
                <c:pt idx="2045">
                  <c:v>209.8</c:v>
                </c:pt>
                <c:pt idx="2046">
                  <c:v>209.9</c:v>
                </c:pt>
                <c:pt idx="2047">
                  <c:v>210</c:v>
                </c:pt>
                <c:pt idx="2048">
                  <c:v>210.1</c:v>
                </c:pt>
                <c:pt idx="2049">
                  <c:v>210.2</c:v>
                </c:pt>
                <c:pt idx="2050">
                  <c:v>210.3</c:v>
                </c:pt>
                <c:pt idx="2051">
                  <c:v>210.4</c:v>
                </c:pt>
                <c:pt idx="2052">
                  <c:v>210.5</c:v>
                </c:pt>
                <c:pt idx="2053">
                  <c:v>210.6</c:v>
                </c:pt>
                <c:pt idx="2054">
                  <c:v>210.7</c:v>
                </c:pt>
                <c:pt idx="2055">
                  <c:v>210.8</c:v>
                </c:pt>
                <c:pt idx="2056">
                  <c:v>210.9</c:v>
                </c:pt>
                <c:pt idx="2057">
                  <c:v>211</c:v>
                </c:pt>
                <c:pt idx="2058">
                  <c:v>211.1</c:v>
                </c:pt>
                <c:pt idx="2059">
                  <c:v>211.2</c:v>
                </c:pt>
                <c:pt idx="2060">
                  <c:v>211.3</c:v>
                </c:pt>
                <c:pt idx="2061">
                  <c:v>211.4</c:v>
                </c:pt>
                <c:pt idx="2062">
                  <c:v>211.5</c:v>
                </c:pt>
                <c:pt idx="2063">
                  <c:v>211.6</c:v>
                </c:pt>
                <c:pt idx="2064">
                  <c:v>211.7</c:v>
                </c:pt>
                <c:pt idx="2065">
                  <c:v>211.8</c:v>
                </c:pt>
                <c:pt idx="2066">
                  <c:v>211.9</c:v>
                </c:pt>
                <c:pt idx="2067">
                  <c:v>212</c:v>
                </c:pt>
                <c:pt idx="2068">
                  <c:v>212.1</c:v>
                </c:pt>
                <c:pt idx="2069">
                  <c:v>212.2</c:v>
                </c:pt>
                <c:pt idx="2070">
                  <c:v>212.3</c:v>
                </c:pt>
                <c:pt idx="2071">
                  <c:v>212.4</c:v>
                </c:pt>
                <c:pt idx="2072">
                  <c:v>212.5</c:v>
                </c:pt>
                <c:pt idx="2073">
                  <c:v>212.6</c:v>
                </c:pt>
                <c:pt idx="2074">
                  <c:v>212.7</c:v>
                </c:pt>
                <c:pt idx="2075">
                  <c:v>212.8</c:v>
                </c:pt>
                <c:pt idx="2076">
                  <c:v>212.9</c:v>
                </c:pt>
                <c:pt idx="2077">
                  <c:v>213</c:v>
                </c:pt>
                <c:pt idx="2078">
                  <c:v>213.1</c:v>
                </c:pt>
                <c:pt idx="2079">
                  <c:v>213.2</c:v>
                </c:pt>
                <c:pt idx="2080">
                  <c:v>213.3</c:v>
                </c:pt>
                <c:pt idx="2081">
                  <c:v>213.4</c:v>
                </c:pt>
                <c:pt idx="2082">
                  <c:v>213.5</c:v>
                </c:pt>
                <c:pt idx="2083">
                  <c:v>213.6</c:v>
                </c:pt>
                <c:pt idx="2084">
                  <c:v>213.7</c:v>
                </c:pt>
                <c:pt idx="2085">
                  <c:v>213.8</c:v>
                </c:pt>
                <c:pt idx="2086">
                  <c:v>213.9</c:v>
                </c:pt>
                <c:pt idx="2087">
                  <c:v>214</c:v>
                </c:pt>
                <c:pt idx="2088">
                  <c:v>214.1</c:v>
                </c:pt>
                <c:pt idx="2089">
                  <c:v>214.2</c:v>
                </c:pt>
                <c:pt idx="2090">
                  <c:v>214.3</c:v>
                </c:pt>
                <c:pt idx="2091">
                  <c:v>214.4</c:v>
                </c:pt>
                <c:pt idx="2092">
                  <c:v>214.5</c:v>
                </c:pt>
                <c:pt idx="2093">
                  <c:v>214.6</c:v>
                </c:pt>
                <c:pt idx="2094">
                  <c:v>214.7</c:v>
                </c:pt>
                <c:pt idx="2095">
                  <c:v>214.8</c:v>
                </c:pt>
                <c:pt idx="2096">
                  <c:v>214.9</c:v>
                </c:pt>
                <c:pt idx="2097">
                  <c:v>215</c:v>
                </c:pt>
                <c:pt idx="2098">
                  <c:v>215.1</c:v>
                </c:pt>
                <c:pt idx="2099">
                  <c:v>215.2</c:v>
                </c:pt>
                <c:pt idx="2100">
                  <c:v>215.3</c:v>
                </c:pt>
                <c:pt idx="2101">
                  <c:v>215.4</c:v>
                </c:pt>
                <c:pt idx="2102">
                  <c:v>215.5</c:v>
                </c:pt>
                <c:pt idx="2103">
                  <c:v>215.6</c:v>
                </c:pt>
                <c:pt idx="2104">
                  <c:v>215.7</c:v>
                </c:pt>
                <c:pt idx="2105">
                  <c:v>215.8</c:v>
                </c:pt>
                <c:pt idx="2106">
                  <c:v>215.9</c:v>
                </c:pt>
                <c:pt idx="2107">
                  <c:v>216</c:v>
                </c:pt>
                <c:pt idx="2108">
                  <c:v>216.1</c:v>
                </c:pt>
                <c:pt idx="2109">
                  <c:v>216.2</c:v>
                </c:pt>
                <c:pt idx="2110">
                  <c:v>216.3</c:v>
                </c:pt>
                <c:pt idx="2111">
                  <c:v>216.4</c:v>
                </c:pt>
                <c:pt idx="2112">
                  <c:v>216.5</c:v>
                </c:pt>
                <c:pt idx="2113">
                  <c:v>216.6</c:v>
                </c:pt>
                <c:pt idx="2114">
                  <c:v>216.7</c:v>
                </c:pt>
                <c:pt idx="2115">
                  <c:v>216.8</c:v>
                </c:pt>
                <c:pt idx="2116">
                  <c:v>216.9</c:v>
                </c:pt>
                <c:pt idx="2117">
                  <c:v>217</c:v>
                </c:pt>
                <c:pt idx="2118">
                  <c:v>217.1</c:v>
                </c:pt>
                <c:pt idx="2119">
                  <c:v>217.2</c:v>
                </c:pt>
                <c:pt idx="2120">
                  <c:v>217.3</c:v>
                </c:pt>
                <c:pt idx="2121">
                  <c:v>217.4</c:v>
                </c:pt>
                <c:pt idx="2122">
                  <c:v>217.5</c:v>
                </c:pt>
                <c:pt idx="2123">
                  <c:v>217.6</c:v>
                </c:pt>
                <c:pt idx="2124">
                  <c:v>217.7</c:v>
                </c:pt>
                <c:pt idx="2125">
                  <c:v>217.8</c:v>
                </c:pt>
                <c:pt idx="2126">
                  <c:v>217.9</c:v>
                </c:pt>
                <c:pt idx="2127">
                  <c:v>218</c:v>
                </c:pt>
                <c:pt idx="2128">
                  <c:v>218.1</c:v>
                </c:pt>
                <c:pt idx="2129">
                  <c:v>218.2</c:v>
                </c:pt>
                <c:pt idx="2130">
                  <c:v>218.3</c:v>
                </c:pt>
                <c:pt idx="2131">
                  <c:v>218.4</c:v>
                </c:pt>
                <c:pt idx="2132">
                  <c:v>218.5</c:v>
                </c:pt>
                <c:pt idx="2133">
                  <c:v>218.6</c:v>
                </c:pt>
                <c:pt idx="2134">
                  <c:v>218.7</c:v>
                </c:pt>
                <c:pt idx="2135">
                  <c:v>218.8</c:v>
                </c:pt>
                <c:pt idx="2136">
                  <c:v>218.9</c:v>
                </c:pt>
                <c:pt idx="2137">
                  <c:v>219</c:v>
                </c:pt>
                <c:pt idx="2138">
                  <c:v>219.1</c:v>
                </c:pt>
                <c:pt idx="2139">
                  <c:v>219.2</c:v>
                </c:pt>
                <c:pt idx="2140">
                  <c:v>219.3</c:v>
                </c:pt>
                <c:pt idx="2141">
                  <c:v>219.4</c:v>
                </c:pt>
                <c:pt idx="2142">
                  <c:v>219.5</c:v>
                </c:pt>
                <c:pt idx="2143">
                  <c:v>219.6</c:v>
                </c:pt>
                <c:pt idx="2144">
                  <c:v>219.7</c:v>
                </c:pt>
                <c:pt idx="2145">
                  <c:v>219.8</c:v>
                </c:pt>
                <c:pt idx="2146">
                  <c:v>219.9</c:v>
                </c:pt>
                <c:pt idx="2147">
                  <c:v>220</c:v>
                </c:pt>
                <c:pt idx="2148">
                  <c:v>220.1</c:v>
                </c:pt>
                <c:pt idx="2149">
                  <c:v>220.2</c:v>
                </c:pt>
                <c:pt idx="2150">
                  <c:v>220.3</c:v>
                </c:pt>
                <c:pt idx="2151">
                  <c:v>220.4</c:v>
                </c:pt>
                <c:pt idx="2152">
                  <c:v>220.5</c:v>
                </c:pt>
                <c:pt idx="2153">
                  <c:v>220.6</c:v>
                </c:pt>
                <c:pt idx="2154">
                  <c:v>220.7</c:v>
                </c:pt>
                <c:pt idx="2155">
                  <c:v>220.8</c:v>
                </c:pt>
                <c:pt idx="2156">
                  <c:v>220.9</c:v>
                </c:pt>
                <c:pt idx="2157">
                  <c:v>221</c:v>
                </c:pt>
                <c:pt idx="2158">
                  <c:v>221.1</c:v>
                </c:pt>
                <c:pt idx="2159">
                  <c:v>221.2</c:v>
                </c:pt>
                <c:pt idx="2160">
                  <c:v>221.3</c:v>
                </c:pt>
                <c:pt idx="2161">
                  <c:v>221.4</c:v>
                </c:pt>
                <c:pt idx="2162">
                  <c:v>221.5</c:v>
                </c:pt>
                <c:pt idx="2163">
                  <c:v>221.6</c:v>
                </c:pt>
                <c:pt idx="2164">
                  <c:v>221.7</c:v>
                </c:pt>
                <c:pt idx="2165">
                  <c:v>221.8</c:v>
                </c:pt>
                <c:pt idx="2166">
                  <c:v>221.9</c:v>
                </c:pt>
                <c:pt idx="2167">
                  <c:v>222</c:v>
                </c:pt>
                <c:pt idx="2168">
                  <c:v>222.1</c:v>
                </c:pt>
                <c:pt idx="2169">
                  <c:v>222.2</c:v>
                </c:pt>
                <c:pt idx="2170">
                  <c:v>222.3</c:v>
                </c:pt>
                <c:pt idx="2171">
                  <c:v>222.4</c:v>
                </c:pt>
                <c:pt idx="2172">
                  <c:v>222.5</c:v>
                </c:pt>
                <c:pt idx="2173">
                  <c:v>222.6</c:v>
                </c:pt>
                <c:pt idx="2174">
                  <c:v>222.7</c:v>
                </c:pt>
                <c:pt idx="2175">
                  <c:v>222.8</c:v>
                </c:pt>
                <c:pt idx="2176">
                  <c:v>222.9</c:v>
                </c:pt>
                <c:pt idx="2177">
                  <c:v>223</c:v>
                </c:pt>
                <c:pt idx="2178">
                  <c:v>223.1</c:v>
                </c:pt>
                <c:pt idx="2179">
                  <c:v>223.2</c:v>
                </c:pt>
                <c:pt idx="2180">
                  <c:v>223.3</c:v>
                </c:pt>
                <c:pt idx="2181">
                  <c:v>223.4</c:v>
                </c:pt>
                <c:pt idx="2182">
                  <c:v>223.5</c:v>
                </c:pt>
                <c:pt idx="2183">
                  <c:v>223.6</c:v>
                </c:pt>
                <c:pt idx="2184">
                  <c:v>223.7</c:v>
                </c:pt>
                <c:pt idx="2185">
                  <c:v>223.8</c:v>
                </c:pt>
                <c:pt idx="2186">
                  <c:v>223.9</c:v>
                </c:pt>
                <c:pt idx="2187">
                  <c:v>224</c:v>
                </c:pt>
                <c:pt idx="2188">
                  <c:v>224.1</c:v>
                </c:pt>
                <c:pt idx="2189">
                  <c:v>224.2</c:v>
                </c:pt>
                <c:pt idx="2190">
                  <c:v>224.3</c:v>
                </c:pt>
                <c:pt idx="2191">
                  <c:v>224.4</c:v>
                </c:pt>
                <c:pt idx="2192">
                  <c:v>224.5</c:v>
                </c:pt>
                <c:pt idx="2193">
                  <c:v>224.6</c:v>
                </c:pt>
                <c:pt idx="2194">
                  <c:v>224.7</c:v>
                </c:pt>
                <c:pt idx="2195">
                  <c:v>224.8</c:v>
                </c:pt>
                <c:pt idx="2196">
                  <c:v>224.9</c:v>
                </c:pt>
                <c:pt idx="2197">
                  <c:v>225</c:v>
                </c:pt>
                <c:pt idx="2198">
                  <c:v>225.1</c:v>
                </c:pt>
                <c:pt idx="2199">
                  <c:v>225.2</c:v>
                </c:pt>
                <c:pt idx="2200">
                  <c:v>225.3</c:v>
                </c:pt>
                <c:pt idx="2201">
                  <c:v>225.4</c:v>
                </c:pt>
                <c:pt idx="2202">
                  <c:v>225.5</c:v>
                </c:pt>
                <c:pt idx="2203">
                  <c:v>225.6</c:v>
                </c:pt>
                <c:pt idx="2204">
                  <c:v>225.7</c:v>
                </c:pt>
                <c:pt idx="2205">
                  <c:v>225.8</c:v>
                </c:pt>
                <c:pt idx="2206">
                  <c:v>225.9</c:v>
                </c:pt>
                <c:pt idx="2207">
                  <c:v>226</c:v>
                </c:pt>
                <c:pt idx="2208">
                  <c:v>226.1</c:v>
                </c:pt>
                <c:pt idx="2209">
                  <c:v>226.2</c:v>
                </c:pt>
                <c:pt idx="2210">
                  <c:v>226.3</c:v>
                </c:pt>
                <c:pt idx="2211">
                  <c:v>226.4</c:v>
                </c:pt>
                <c:pt idx="2212">
                  <c:v>226.5</c:v>
                </c:pt>
                <c:pt idx="2213">
                  <c:v>226.6</c:v>
                </c:pt>
                <c:pt idx="2214">
                  <c:v>226.7</c:v>
                </c:pt>
                <c:pt idx="2215">
                  <c:v>226.8</c:v>
                </c:pt>
                <c:pt idx="2216">
                  <c:v>226.9</c:v>
                </c:pt>
                <c:pt idx="2217">
                  <c:v>227</c:v>
                </c:pt>
                <c:pt idx="2218">
                  <c:v>227.1</c:v>
                </c:pt>
                <c:pt idx="2219">
                  <c:v>227.2</c:v>
                </c:pt>
                <c:pt idx="2220">
                  <c:v>227.3</c:v>
                </c:pt>
                <c:pt idx="2221">
                  <c:v>227.4</c:v>
                </c:pt>
                <c:pt idx="2222">
                  <c:v>227.5</c:v>
                </c:pt>
                <c:pt idx="2223">
                  <c:v>227.6</c:v>
                </c:pt>
                <c:pt idx="2224">
                  <c:v>227.7</c:v>
                </c:pt>
                <c:pt idx="2225">
                  <c:v>227.8</c:v>
                </c:pt>
                <c:pt idx="2226">
                  <c:v>227.9</c:v>
                </c:pt>
                <c:pt idx="2227">
                  <c:v>228</c:v>
                </c:pt>
                <c:pt idx="2228">
                  <c:v>228.1</c:v>
                </c:pt>
                <c:pt idx="2229">
                  <c:v>228.2</c:v>
                </c:pt>
                <c:pt idx="2230">
                  <c:v>228.3</c:v>
                </c:pt>
                <c:pt idx="2231">
                  <c:v>228.4</c:v>
                </c:pt>
                <c:pt idx="2232">
                  <c:v>228.5</c:v>
                </c:pt>
                <c:pt idx="2233">
                  <c:v>228.6</c:v>
                </c:pt>
                <c:pt idx="2234">
                  <c:v>228.7</c:v>
                </c:pt>
                <c:pt idx="2235">
                  <c:v>228.8</c:v>
                </c:pt>
                <c:pt idx="2236">
                  <c:v>228.9</c:v>
                </c:pt>
                <c:pt idx="2237">
                  <c:v>229</c:v>
                </c:pt>
                <c:pt idx="2238">
                  <c:v>229.1</c:v>
                </c:pt>
                <c:pt idx="2239">
                  <c:v>229.2</c:v>
                </c:pt>
                <c:pt idx="2240">
                  <c:v>229.3</c:v>
                </c:pt>
                <c:pt idx="2241">
                  <c:v>229.4</c:v>
                </c:pt>
                <c:pt idx="2242">
                  <c:v>229.5</c:v>
                </c:pt>
                <c:pt idx="2243">
                  <c:v>229.6</c:v>
                </c:pt>
                <c:pt idx="2244">
                  <c:v>229.7</c:v>
                </c:pt>
                <c:pt idx="2245">
                  <c:v>229.8</c:v>
                </c:pt>
                <c:pt idx="2246">
                  <c:v>229.9</c:v>
                </c:pt>
                <c:pt idx="2247">
                  <c:v>230</c:v>
                </c:pt>
                <c:pt idx="2248">
                  <c:v>230.1</c:v>
                </c:pt>
                <c:pt idx="2249">
                  <c:v>230.2</c:v>
                </c:pt>
                <c:pt idx="2250">
                  <c:v>230.3</c:v>
                </c:pt>
                <c:pt idx="2251">
                  <c:v>230.4</c:v>
                </c:pt>
                <c:pt idx="2252">
                  <c:v>230.5</c:v>
                </c:pt>
                <c:pt idx="2253">
                  <c:v>230.6</c:v>
                </c:pt>
                <c:pt idx="2254">
                  <c:v>230.7</c:v>
                </c:pt>
                <c:pt idx="2255">
                  <c:v>230.8</c:v>
                </c:pt>
                <c:pt idx="2256">
                  <c:v>230.9</c:v>
                </c:pt>
                <c:pt idx="2257">
                  <c:v>231</c:v>
                </c:pt>
                <c:pt idx="2258">
                  <c:v>231.1</c:v>
                </c:pt>
                <c:pt idx="2259">
                  <c:v>231.2</c:v>
                </c:pt>
                <c:pt idx="2260">
                  <c:v>231.3</c:v>
                </c:pt>
                <c:pt idx="2261">
                  <c:v>231.4</c:v>
                </c:pt>
                <c:pt idx="2262">
                  <c:v>231.5</c:v>
                </c:pt>
                <c:pt idx="2263">
                  <c:v>231.6</c:v>
                </c:pt>
                <c:pt idx="2264">
                  <c:v>231.7</c:v>
                </c:pt>
                <c:pt idx="2265">
                  <c:v>231.8</c:v>
                </c:pt>
                <c:pt idx="2266">
                  <c:v>231.9</c:v>
                </c:pt>
                <c:pt idx="2267">
                  <c:v>232</c:v>
                </c:pt>
                <c:pt idx="2268">
                  <c:v>232.1</c:v>
                </c:pt>
                <c:pt idx="2269">
                  <c:v>232.2</c:v>
                </c:pt>
                <c:pt idx="2270">
                  <c:v>232.3</c:v>
                </c:pt>
                <c:pt idx="2271">
                  <c:v>232.4</c:v>
                </c:pt>
                <c:pt idx="2272">
                  <c:v>232.5</c:v>
                </c:pt>
                <c:pt idx="2273">
                  <c:v>232.6</c:v>
                </c:pt>
                <c:pt idx="2274">
                  <c:v>232.7</c:v>
                </c:pt>
                <c:pt idx="2275">
                  <c:v>232.8</c:v>
                </c:pt>
                <c:pt idx="2276">
                  <c:v>232.9</c:v>
                </c:pt>
                <c:pt idx="2277">
                  <c:v>233</c:v>
                </c:pt>
                <c:pt idx="2278">
                  <c:v>233.1</c:v>
                </c:pt>
                <c:pt idx="2279">
                  <c:v>233.2</c:v>
                </c:pt>
                <c:pt idx="2280">
                  <c:v>233.3</c:v>
                </c:pt>
                <c:pt idx="2281">
                  <c:v>233.4</c:v>
                </c:pt>
                <c:pt idx="2282">
                  <c:v>233.5</c:v>
                </c:pt>
                <c:pt idx="2283">
                  <c:v>233.6</c:v>
                </c:pt>
                <c:pt idx="2284">
                  <c:v>233.7</c:v>
                </c:pt>
                <c:pt idx="2285">
                  <c:v>233.8</c:v>
                </c:pt>
                <c:pt idx="2286">
                  <c:v>233.9</c:v>
                </c:pt>
                <c:pt idx="2287">
                  <c:v>234</c:v>
                </c:pt>
                <c:pt idx="2288">
                  <c:v>234.1</c:v>
                </c:pt>
                <c:pt idx="2289">
                  <c:v>234.2</c:v>
                </c:pt>
                <c:pt idx="2290">
                  <c:v>234.3</c:v>
                </c:pt>
                <c:pt idx="2291">
                  <c:v>234.4</c:v>
                </c:pt>
                <c:pt idx="2292">
                  <c:v>234.5</c:v>
                </c:pt>
                <c:pt idx="2293">
                  <c:v>234.6</c:v>
                </c:pt>
                <c:pt idx="2294">
                  <c:v>234.7</c:v>
                </c:pt>
                <c:pt idx="2295">
                  <c:v>234.8</c:v>
                </c:pt>
                <c:pt idx="2296">
                  <c:v>234.9</c:v>
                </c:pt>
                <c:pt idx="2297">
                  <c:v>235</c:v>
                </c:pt>
                <c:pt idx="2298">
                  <c:v>235.1</c:v>
                </c:pt>
                <c:pt idx="2299">
                  <c:v>235.2</c:v>
                </c:pt>
                <c:pt idx="2300">
                  <c:v>235.3</c:v>
                </c:pt>
                <c:pt idx="2301">
                  <c:v>235.4</c:v>
                </c:pt>
                <c:pt idx="2302">
                  <c:v>235.5</c:v>
                </c:pt>
                <c:pt idx="2303">
                  <c:v>235.6</c:v>
                </c:pt>
                <c:pt idx="2304">
                  <c:v>235.7</c:v>
                </c:pt>
                <c:pt idx="2305">
                  <c:v>235.8</c:v>
                </c:pt>
                <c:pt idx="2306">
                  <c:v>235.9</c:v>
                </c:pt>
                <c:pt idx="2307">
                  <c:v>236</c:v>
                </c:pt>
                <c:pt idx="2308">
                  <c:v>236.1</c:v>
                </c:pt>
                <c:pt idx="2309">
                  <c:v>236.2</c:v>
                </c:pt>
                <c:pt idx="2310">
                  <c:v>236.3</c:v>
                </c:pt>
                <c:pt idx="2311">
                  <c:v>236.4</c:v>
                </c:pt>
                <c:pt idx="2312">
                  <c:v>236.5</c:v>
                </c:pt>
                <c:pt idx="2313">
                  <c:v>236.6</c:v>
                </c:pt>
                <c:pt idx="2314">
                  <c:v>236.7</c:v>
                </c:pt>
                <c:pt idx="2315">
                  <c:v>236.8</c:v>
                </c:pt>
                <c:pt idx="2316">
                  <c:v>236.9</c:v>
                </c:pt>
                <c:pt idx="2317">
                  <c:v>237</c:v>
                </c:pt>
                <c:pt idx="2318">
                  <c:v>237.1</c:v>
                </c:pt>
                <c:pt idx="2319">
                  <c:v>237.2</c:v>
                </c:pt>
                <c:pt idx="2320">
                  <c:v>237.3</c:v>
                </c:pt>
                <c:pt idx="2321">
                  <c:v>237.4</c:v>
                </c:pt>
                <c:pt idx="2322">
                  <c:v>237.5</c:v>
                </c:pt>
                <c:pt idx="2323">
                  <c:v>237.6</c:v>
                </c:pt>
                <c:pt idx="2324">
                  <c:v>237.7</c:v>
                </c:pt>
                <c:pt idx="2325">
                  <c:v>237.8</c:v>
                </c:pt>
                <c:pt idx="2326">
                  <c:v>237.9</c:v>
                </c:pt>
                <c:pt idx="2327">
                  <c:v>238</c:v>
                </c:pt>
                <c:pt idx="2328">
                  <c:v>238.1</c:v>
                </c:pt>
                <c:pt idx="2329">
                  <c:v>238.2</c:v>
                </c:pt>
                <c:pt idx="2330">
                  <c:v>238.3</c:v>
                </c:pt>
                <c:pt idx="2331">
                  <c:v>238.4</c:v>
                </c:pt>
                <c:pt idx="2332">
                  <c:v>238.5</c:v>
                </c:pt>
                <c:pt idx="2333">
                  <c:v>238.6</c:v>
                </c:pt>
                <c:pt idx="2334">
                  <c:v>238.7</c:v>
                </c:pt>
                <c:pt idx="2335">
                  <c:v>238.8</c:v>
                </c:pt>
                <c:pt idx="2336">
                  <c:v>238.9</c:v>
                </c:pt>
                <c:pt idx="2337">
                  <c:v>239</c:v>
                </c:pt>
                <c:pt idx="2338">
                  <c:v>239.1</c:v>
                </c:pt>
                <c:pt idx="2339">
                  <c:v>239.2</c:v>
                </c:pt>
                <c:pt idx="2340">
                  <c:v>239.3</c:v>
                </c:pt>
                <c:pt idx="2341">
                  <c:v>239.4</c:v>
                </c:pt>
                <c:pt idx="2342">
                  <c:v>239.5</c:v>
                </c:pt>
                <c:pt idx="2343">
                  <c:v>239.6</c:v>
                </c:pt>
                <c:pt idx="2344">
                  <c:v>239.7</c:v>
                </c:pt>
                <c:pt idx="2345">
                  <c:v>239.8</c:v>
                </c:pt>
                <c:pt idx="2346">
                  <c:v>239.9</c:v>
                </c:pt>
                <c:pt idx="2347">
                  <c:v>240</c:v>
                </c:pt>
                <c:pt idx="2348">
                  <c:v>240.1</c:v>
                </c:pt>
                <c:pt idx="2349">
                  <c:v>240.2</c:v>
                </c:pt>
                <c:pt idx="2350">
                  <c:v>240.3</c:v>
                </c:pt>
                <c:pt idx="2351">
                  <c:v>240.4</c:v>
                </c:pt>
                <c:pt idx="2352">
                  <c:v>240.5</c:v>
                </c:pt>
                <c:pt idx="2353">
                  <c:v>240.6</c:v>
                </c:pt>
                <c:pt idx="2354">
                  <c:v>240.7</c:v>
                </c:pt>
                <c:pt idx="2355">
                  <c:v>240.8</c:v>
                </c:pt>
                <c:pt idx="2356">
                  <c:v>240.9</c:v>
                </c:pt>
                <c:pt idx="2357">
                  <c:v>241</c:v>
                </c:pt>
                <c:pt idx="2358">
                  <c:v>241.1</c:v>
                </c:pt>
                <c:pt idx="2359">
                  <c:v>241.2</c:v>
                </c:pt>
                <c:pt idx="2360">
                  <c:v>241.3</c:v>
                </c:pt>
                <c:pt idx="2361">
                  <c:v>241.4</c:v>
                </c:pt>
                <c:pt idx="2362">
                  <c:v>241.5</c:v>
                </c:pt>
                <c:pt idx="2363">
                  <c:v>241.6</c:v>
                </c:pt>
                <c:pt idx="2364">
                  <c:v>241.7</c:v>
                </c:pt>
                <c:pt idx="2365">
                  <c:v>241.8</c:v>
                </c:pt>
                <c:pt idx="2366">
                  <c:v>241.9</c:v>
                </c:pt>
                <c:pt idx="2367">
                  <c:v>242</c:v>
                </c:pt>
                <c:pt idx="2368">
                  <c:v>242.1</c:v>
                </c:pt>
                <c:pt idx="2369">
                  <c:v>242.2</c:v>
                </c:pt>
                <c:pt idx="2370">
                  <c:v>242.3</c:v>
                </c:pt>
                <c:pt idx="2371">
                  <c:v>242.4</c:v>
                </c:pt>
                <c:pt idx="2372">
                  <c:v>242.5</c:v>
                </c:pt>
                <c:pt idx="2373">
                  <c:v>242.6</c:v>
                </c:pt>
                <c:pt idx="2374">
                  <c:v>242.7</c:v>
                </c:pt>
                <c:pt idx="2375">
                  <c:v>242.8</c:v>
                </c:pt>
                <c:pt idx="2376">
                  <c:v>242.9</c:v>
                </c:pt>
                <c:pt idx="2377">
                  <c:v>243</c:v>
                </c:pt>
                <c:pt idx="2378">
                  <c:v>243.1</c:v>
                </c:pt>
                <c:pt idx="2379">
                  <c:v>243.2</c:v>
                </c:pt>
                <c:pt idx="2380">
                  <c:v>243.3</c:v>
                </c:pt>
                <c:pt idx="2381">
                  <c:v>243.4</c:v>
                </c:pt>
                <c:pt idx="2382">
                  <c:v>243.5</c:v>
                </c:pt>
                <c:pt idx="2383">
                  <c:v>243.6</c:v>
                </c:pt>
                <c:pt idx="2384">
                  <c:v>243.7</c:v>
                </c:pt>
                <c:pt idx="2385">
                  <c:v>243.8</c:v>
                </c:pt>
                <c:pt idx="2386">
                  <c:v>243.9</c:v>
                </c:pt>
                <c:pt idx="2387">
                  <c:v>244</c:v>
                </c:pt>
                <c:pt idx="2388">
                  <c:v>244.1</c:v>
                </c:pt>
                <c:pt idx="2389">
                  <c:v>244.2</c:v>
                </c:pt>
                <c:pt idx="2390">
                  <c:v>244.3</c:v>
                </c:pt>
                <c:pt idx="2391">
                  <c:v>244.4</c:v>
                </c:pt>
                <c:pt idx="2392">
                  <c:v>244.5</c:v>
                </c:pt>
                <c:pt idx="2393">
                  <c:v>244.6</c:v>
                </c:pt>
                <c:pt idx="2394">
                  <c:v>244.7</c:v>
                </c:pt>
                <c:pt idx="2395">
                  <c:v>244.8</c:v>
                </c:pt>
                <c:pt idx="2396">
                  <c:v>244.9</c:v>
                </c:pt>
                <c:pt idx="2397">
                  <c:v>245</c:v>
                </c:pt>
                <c:pt idx="2398">
                  <c:v>245.1</c:v>
                </c:pt>
                <c:pt idx="2399">
                  <c:v>245.2</c:v>
                </c:pt>
                <c:pt idx="2400">
                  <c:v>245.3</c:v>
                </c:pt>
                <c:pt idx="2401">
                  <c:v>245.4</c:v>
                </c:pt>
                <c:pt idx="2402">
                  <c:v>245.5</c:v>
                </c:pt>
                <c:pt idx="2403">
                  <c:v>245.6</c:v>
                </c:pt>
                <c:pt idx="2404">
                  <c:v>245.7</c:v>
                </c:pt>
                <c:pt idx="2405">
                  <c:v>245.8</c:v>
                </c:pt>
                <c:pt idx="2406">
                  <c:v>245.9</c:v>
                </c:pt>
                <c:pt idx="2407">
                  <c:v>246</c:v>
                </c:pt>
                <c:pt idx="2408">
                  <c:v>246.1</c:v>
                </c:pt>
                <c:pt idx="2409">
                  <c:v>246.2</c:v>
                </c:pt>
                <c:pt idx="2410">
                  <c:v>246.3</c:v>
                </c:pt>
                <c:pt idx="2411">
                  <c:v>246.4</c:v>
                </c:pt>
                <c:pt idx="2412">
                  <c:v>246.5</c:v>
                </c:pt>
                <c:pt idx="2413">
                  <c:v>246.6</c:v>
                </c:pt>
                <c:pt idx="2414">
                  <c:v>246.7</c:v>
                </c:pt>
                <c:pt idx="2415">
                  <c:v>246.8</c:v>
                </c:pt>
                <c:pt idx="2416">
                  <c:v>246.9</c:v>
                </c:pt>
                <c:pt idx="2417">
                  <c:v>247</c:v>
                </c:pt>
                <c:pt idx="2418">
                  <c:v>247.1</c:v>
                </c:pt>
                <c:pt idx="2419">
                  <c:v>247.2</c:v>
                </c:pt>
                <c:pt idx="2420">
                  <c:v>247.3</c:v>
                </c:pt>
                <c:pt idx="2421">
                  <c:v>247.4</c:v>
                </c:pt>
                <c:pt idx="2422">
                  <c:v>247.5</c:v>
                </c:pt>
                <c:pt idx="2423">
                  <c:v>247.6</c:v>
                </c:pt>
                <c:pt idx="2424">
                  <c:v>247.7</c:v>
                </c:pt>
                <c:pt idx="2425">
                  <c:v>247.8</c:v>
                </c:pt>
                <c:pt idx="2426">
                  <c:v>247.9</c:v>
                </c:pt>
                <c:pt idx="2427">
                  <c:v>248</c:v>
                </c:pt>
                <c:pt idx="2428">
                  <c:v>248.1</c:v>
                </c:pt>
                <c:pt idx="2429">
                  <c:v>248.2</c:v>
                </c:pt>
                <c:pt idx="2430">
                  <c:v>248.3</c:v>
                </c:pt>
                <c:pt idx="2431">
                  <c:v>248.4</c:v>
                </c:pt>
                <c:pt idx="2432">
                  <c:v>248.5</c:v>
                </c:pt>
                <c:pt idx="2433">
                  <c:v>248.6</c:v>
                </c:pt>
                <c:pt idx="2434">
                  <c:v>248.7</c:v>
                </c:pt>
                <c:pt idx="2435">
                  <c:v>248.8</c:v>
                </c:pt>
                <c:pt idx="2436">
                  <c:v>248.9</c:v>
                </c:pt>
                <c:pt idx="2437">
                  <c:v>249</c:v>
                </c:pt>
                <c:pt idx="2438">
                  <c:v>249.1</c:v>
                </c:pt>
                <c:pt idx="2439">
                  <c:v>249.2</c:v>
                </c:pt>
                <c:pt idx="2440">
                  <c:v>249.3</c:v>
                </c:pt>
                <c:pt idx="2441">
                  <c:v>249.4</c:v>
                </c:pt>
                <c:pt idx="2442">
                  <c:v>249.5</c:v>
                </c:pt>
                <c:pt idx="2443">
                  <c:v>249.6</c:v>
                </c:pt>
                <c:pt idx="2444">
                  <c:v>249.7</c:v>
                </c:pt>
                <c:pt idx="2445">
                  <c:v>249.8</c:v>
                </c:pt>
                <c:pt idx="2446">
                  <c:v>249.9</c:v>
                </c:pt>
                <c:pt idx="2447">
                  <c:v>250</c:v>
                </c:pt>
                <c:pt idx="2448">
                  <c:v>250.1</c:v>
                </c:pt>
                <c:pt idx="2449">
                  <c:v>250.2</c:v>
                </c:pt>
                <c:pt idx="2450">
                  <c:v>250.3</c:v>
                </c:pt>
                <c:pt idx="2451">
                  <c:v>250.4</c:v>
                </c:pt>
                <c:pt idx="2452">
                  <c:v>250.5</c:v>
                </c:pt>
                <c:pt idx="2453">
                  <c:v>250.6</c:v>
                </c:pt>
                <c:pt idx="2454">
                  <c:v>250.7</c:v>
                </c:pt>
                <c:pt idx="2455">
                  <c:v>250.8</c:v>
                </c:pt>
                <c:pt idx="2456">
                  <c:v>250.9</c:v>
                </c:pt>
                <c:pt idx="2457">
                  <c:v>251</c:v>
                </c:pt>
                <c:pt idx="2458">
                  <c:v>251.1</c:v>
                </c:pt>
                <c:pt idx="2459">
                  <c:v>251.2</c:v>
                </c:pt>
                <c:pt idx="2460">
                  <c:v>251.3</c:v>
                </c:pt>
                <c:pt idx="2461">
                  <c:v>251.4</c:v>
                </c:pt>
                <c:pt idx="2462">
                  <c:v>251.5</c:v>
                </c:pt>
                <c:pt idx="2463">
                  <c:v>251.6</c:v>
                </c:pt>
                <c:pt idx="2464">
                  <c:v>251.7</c:v>
                </c:pt>
                <c:pt idx="2465">
                  <c:v>251.8</c:v>
                </c:pt>
                <c:pt idx="2466">
                  <c:v>251.9</c:v>
                </c:pt>
                <c:pt idx="2467">
                  <c:v>252</c:v>
                </c:pt>
                <c:pt idx="2468">
                  <c:v>252.1</c:v>
                </c:pt>
                <c:pt idx="2469">
                  <c:v>252.2</c:v>
                </c:pt>
                <c:pt idx="2470">
                  <c:v>252.3</c:v>
                </c:pt>
                <c:pt idx="2471">
                  <c:v>252.4</c:v>
                </c:pt>
                <c:pt idx="2472">
                  <c:v>252.5</c:v>
                </c:pt>
                <c:pt idx="2473">
                  <c:v>252.6</c:v>
                </c:pt>
                <c:pt idx="2474">
                  <c:v>252.7</c:v>
                </c:pt>
                <c:pt idx="2475">
                  <c:v>252.8</c:v>
                </c:pt>
                <c:pt idx="2476">
                  <c:v>252.9</c:v>
                </c:pt>
                <c:pt idx="2477">
                  <c:v>253</c:v>
                </c:pt>
                <c:pt idx="2478">
                  <c:v>253.1</c:v>
                </c:pt>
                <c:pt idx="2479">
                  <c:v>253.2</c:v>
                </c:pt>
                <c:pt idx="2480">
                  <c:v>253.3</c:v>
                </c:pt>
                <c:pt idx="2481">
                  <c:v>253.4</c:v>
                </c:pt>
                <c:pt idx="2482">
                  <c:v>253.5</c:v>
                </c:pt>
                <c:pt idx="2483">
                  <c:v>253.6</c:v>
                </c:pt>
                <c:pt idx="2484">
                  <c:v>253.7</c:v>
                </c:pt>
                <c:pt idx="2485">
                  <c:v>253.8</c:v>
                </c:pt>
                <c:pt idx="2486">
                  <c:v>253.9</c:v>
                </c:pt>
                <c:pt idx="2487">
                  <c:v>254</c:v>
                </c:pt>
                <c:pt idx="2488">
                  <c:v>254.1</c:v>
                </c:pt>
                <c:pt idx="2489">
                  <c:v>254.2</c:v>
                </c:pt>
                <c:pt idx="2490">
                  <c:v>254.3</c:v>
                </c:pt>
                <c:pt idx="2491">
                  <c:v>254.4</c:v>
                </c:pt>
                <c:pt idx="2492">
                  <c:v>254.5</c:v>
                </c:pt>
                <c:pt idx="2493">
                  <c:v>254.6</c:v>
                </c:pt>
                <c:pt idx="2494">
                  <c:v>254.7</c:v>
                </c:pt>
                <c:pt idx="2495">
                  <c:v>254.8</c:v>
                </c:pt>
                <c:pt idx="2496">
                  <c:v>254.9</c:v>
                </c:pt>
                <c:pt idx="2497">
                  <c:v>255</c:v>
                </c:pt>
                <c:pt idx="2498">
                  <c:v>255.1</c:v>
                </c:pt>
                <c:pt idx="2499">
                  <c:v>255.2</c:v>
                </c:pt>
                <c:pt idx="2500">
                  <c:v>255.3</c:v>
                </c:pt>
                <c:pt idx="2501">
                  <c:v>255.4</c:v>
                </c:pt>
                <c:pt idx="2502">
                  <c:v>255.5</c:v>
                </c:pt>
                <c:pt idx="2503">
                  <c:v>255.6</c:v>
                </c:pt>
                <c:pt idx="2504">
                  <c:v>255.7</c:v>
                </c:pt>
                <c:pt idx="2505">
                  <c:v>255.8</c:v>
                </c:pt>
                <c:pt idx="2506">
                  <c:v>255.9</c:v>
                </c:pt>
                <c:pt idx="2507">
                  <c:v>256</c:v>
                </c:pt>
                <c:pt idx="2508">
                  <c:v>256.10000000000002</c:v>
                </c:pt>
                <c:pt idx="2509">
                  <c:v>256.2</c:v>
                </c:pt>
                <c:pt idx="2510">
                  <c:v>256.3</c:v>
                </c:pt>
                <c:pt idx="2511">
                  <c:v>256.39999999999998</c:v>
                </c:pt>
                <c:pt idx="2512">
                  <c:v>256.5</c:v>
                </c:pt>
                <c:pt idx="2513">
                  <c:v>256.60000000000002</c:v>
                </c:pt>
                <c:pt idx="2514">
                  <c:v>256.7</c:v>
                </c:pt>
                <c:pt idx="2515">
                  <c:v>256.8</c:v>
                </c:pt>
                <c:pt idx="2516">
                  <c:v>256.89999999999998</c:v>
                </c:pt>
                <c:pt idx="2517">
                  <c:v>257</c:v>
                </c:pt>
                <c:pt idx="2518">
                  <c:v>257.10000000000002</c:v>
                </c:pt>
                <c:pt idx="2519">
                  <c:v>257.2</c:v>
                </c:pt>
                <c:pt idx="2520">
                  <c:v>257.3</c:v>
                </c:pt>
                <c:pt idx="2521">
                  <c:v>257.39999999999998</c:v>
                </c:pt>
                <c:pt idx="2522">
                  <c:v>257.5</c:v>
                </c:pt>
                <c:pt idx="2523">
                  <c:v>257.60000000000002</c:v>
                </c:pt>
                <c:pt idx="2524">
                  <c:v>257.7</c:v>
                </c:pt>
                <c:pt idx="2525">
                  <c:v>257.8</c:v>
                </c:pt>
                <c:pt idx="2526">
                  <c:v>257.89999999999998</c:v>
                </c:pt>
                <c:pt idx="2527">
                  <c:v>258</c:v>
                </c:pt>
                <c:pt idx="2528">
                  <c:v>258.10000000000002</c:v>
                </c:pt>
                <c:pt idx="2529">
                  <c:v>258.2</c:v>
                </c:pt>
                <c:pt idx="2530">
                  <c:v>258.3</c:v>
                </c:pt>
                <c:pt idx="2531">
                  <c:v>258.39999999999998</c:v>
                </c:pt>
                <c:pt idx="2532">
                  <c:v>258.5</c:v>
                </c:pt>
                <c:pt idx="2533">
                  <c:v>258.60000000000002</c:v>
                </c:pt>
                <c:pt idx="2534">
                  <c:v>258.7</c:v>
                </c:pt>
                <c:pt idx="2535">
                  <c:v>258.8</c:v>
                </c:pt>
                <c:pt idx="2536">
                  <c:v>258.89999999999998</c:v>
                </c:pt>
                <c:pt idx="2537">
                  <c:v>259</c:v>
                </c:pt>
                <c:pt idx="2538">
                  <c:v>259.10000000000002</c:v>
                </c:pt>
                <c:pt idx="2539">
                  <c:v>259.2</c:v>
                </c:pt>
                <c:pt idx="2540">
                  <c:v>259.3</c:v>
                </c:pt>
                <c:pt idx="2541">
                  <c:v>259.39999999999998</c:v>
                </c:pt>
                <c:pt idx="2542">
                  <c:v>259.5</c:v>
                </c:pt>
                <c:pt idx="2543">
                  <c:v>259.60000000000002</c:v>
                </c:pt>
                <c:pt idx="2544">
                  <c:v>259.7</c:v>
                </c:pt>
                <c:pt idx="2545">
                  <c:v>259.8</c:v>
                </c:pt>
                <c:pt idx="2546">
                  <c:v>259.89999999999998</c:v>
                </c:pt>
                <c:pt idx="2547">
                  <c:v>260</c:v>
                </c:pt>
                <c:pt idx="2548">
                  <c:v>260.10000000000002</c:v>
                </c:pt>
                <c:pt idx="2549">
                  <c:v>260.2</c:v>
                </c:pt>
                <c:pt idx="2550">
                  <c:v>260.3</c:v>
                </c:pt>
                <c:pt idx="2551">
                  <c:v>260.39999999999998</c:v>
                </c:pt>
                <c:pt idx="2552">
                  <c:v>260.5</c:v>
                </c:pt>
                <c:pt idx="2553">
                  <c:v>260.60000000000002</c:v>
                </c:pt>
                <c:pt idx="2554">
                  <c:v>260.7</c:v>
                </c:pt>
                <c:pt idx="2555">
                  <c:v>260.8</c:v>
                </c:pt>
                <c:pt idx="2556">
                  <c:v>260.89999999999998</c:v>
                </c:pt>
                <c:pt idx="2557">
                  <c:v>261</c:v>
                </c:pt>
                <c:pt idx="2558">
                  <c:v>261.10000000000002</c:v>
                </c:pt>
                <c:pt idx="2559">
                  <c:v>261.2</c:v>
                </c:pt>
                <c:pt idx="2560">
                  <c:v>261.3</c:v>
                </c:pt>
                <c:pt idx="2561">
                  <c:v>261.39999999999998</c:v>
                </c:pt>
                <c:pt idx="2562">
                  <c:v>261.5</c:v>
                </c:pt>
                <c:pt idx="2563">
                  <c:v>261.60000000000002</c:v>
                </c:pt>
                <c:pt idx="2564">
                  <c:v>261.7</c:v>
                </c:pt>
                <c:pt idx="2565">
                  <c:v>261.8</c:v>
                </c:pt>
                <c:pt idx="2566">
                  <c:v>261.89999999999998</c:v>
                </c:pt>
                <c:pt idx="2567">
                  <c:v>262</c:v>
                </c:pt>
                <c:pt idx="2568">
                  <c:v>262.10000000000002</c:v>
                </c:pt>
                <c:pt idx="2569">
                  <c:v>262.2</c:v>
                </c:pt>
                <c:pt idx="2570">
                  <c:v>262.3</c:v>
                </c:pt>
                <c:pt idx="2571">
                  <c:v>262.39999999999998</c:v>
                </c:pt>
                <c:pt idx="2572">
                  <c:v>262.5</c:v>
                </c:pt>
                <c:pt idx="2573">
                  <c:v>262.60000000000002</c:v>
                </c:pt>
                <c:pt idx="2574">
                  <c:v>262.7</c:v>
                </c:pt>
                <c:pt idx="2575">
                  <c:v>262.8</c:v>
                </c:pt>
                <c:pt idx="2576">
                  <c:v>262.89999999999998</c:v>
                </c:pt>
                <c:pt idx="2577">
                  <c:v>263</c:v>
                </c:pt>
                <c:pt idx="2578">
                  <c:v>263.10000000000002</c:v>
                </c:pt>
                <c:pt idx="2579">
                  <c:v>263.2</c:v>
                </c:pt>
                <c:pt idx="2580">
                  <c:v>263.3</c:v>
                </c:pt>
                <c:pt idx="2581">
                  <c:v>263.39999999999998</c:v>
                </c:pt>
                <c:pt idx="2582">
                  <c:v>263.5</c:v>
                </c:pt>
                <c:pt idx="2583">
                  <c:v>263.60000000000002</c:v>
                </c:pt>
                <c:pt idx="2584">
                  <c:v>263.7</c:v>
                </c:pt>
                <c:pt idx="2585">
                  <c:v>263.8</c:v>
                </c:pt>
                <c:pt idx="2586">
                  <c:v>263.89999999999998</c:v>
                </c:pt>
                <c:pt idx="2587">
                  <c:v>264</c:v>
                </c:pt>
                <c:pt idx="2588">
                  <c:v>264.10000000000002</c:v>
                </c:pt>
                <c:pt idx="2589">
                  <c:v>264.2</c:v>
                </c:pt>
                <c:pt idx="2590">
                  <c:v>264.3</c:v>
                </c:pt>
                <c:pt idx="2591">
                  <c:v>264.39999999999998</c:v>
                </c:pt>
                <c:pt idx="2592">
                  <c:v>264.5</c:v>
                </c:pt>
                <c:pt idx="2593">
                  <c:v>264.60000000000002</c:v>
                </c:pt>
                <c:pt idx="2594">
                  <c:v>264.7</c:v>
                </c:pt>
                <c:pt idx="2595">
                  <c:v>264.8</c:v>
                </c:pt>
                <c:pt idx="2596">
                  <c:v>264.89999999999998</c:v>
                </c:pt>
                <c:pt idx="2597">
                  <c:v>265</c:v>
                </c:pt>
                <c:pt idx="2598">
                  <c:v>265.10000000000002</c:v>
                </c:pt>
                <c:pt idx="2599">
                  <c:v>265.2</c:v>
                </c:pt>
                <c:pt idx="2600">
                  <c:v>265.3</c:v>
                </c:pt>
                <c:pt idx="2601">
                  <c:v>265.39999999999998</c:v>
                </c:pt>
                <c:pt idx="2602">
                  <c:v>265.5</c:v>
                </c:pt>
                <c:pt idx="2603">
                  <c:v>265.60000000000002</c:v>
                </c:pt>
                <c:pt idx="2604">
                  <c:v>265.7</c:v>
                </c:pt>
                <c:pt idx="2605">
                  <c:v>265.8</c:v>
                </c:pt>
                <c:pt idx="2606">
                  <c:v>265.89999999999998</c:v>
                </c:pt>
                <c:pt idx="2607">
                  <c:v>266</c:v>
                </c:pt>
                <c:pt idx="2608">
                  <c:v>266.10000000000002</c:v>
                </c:pt>
                <c:pt idx="2609">
                  <c:v>266.2</c:v>
                </c:pt>
                <c:pt idx="2610">
                  <c:v>266.3</c:v>
                </c:pt>
                <c:pt idx="2611">
                  <c:v>266.39999999999998</c:v>
                </c:pt>
                <c:pt idx="2612">
                  <c:v>266.5</c:v>
                </c:pt>
                <c:pt idx="2613">
                  <c:v>266.60000000000002</c:v>
                </c:pt>
                <c:pt idx="2614">
                  <c:v>266.7</c:v>
                </c:pt>
                <c:pt idx="2615">
                  <c:v>266.8</c:v>
                </c:pt>
                <c:pt idx="2616">
                  <c:v>266.89999999999998</c:v>
                </c:pt>
                <c:pt idx="2617">
                  <c:v>267</c:v>
                </c:pt>
              </c:numCache>
            </c:numRef>
          </c:yVal>
          <c:smooth val="1"/>
          <c:extLst>
            <c:ext xmlns:c16="http://schemas.microsoft.com/office/drawing/2014/chart" uri="{C3380CC4-5D6E-409C-BE32-E72D297353CC}">
              <c16:uniqueId val="{00000005-30DA-4E8C-AA2C-C41E69A088D1}"/>
            </c:ext>
          </c:extLst>
        </c:ser>
        <c:ser>
          <c:idx val="4"/>
          <c:order val="6"/>
          <c:tx>
            <c:strRef>
              <c:f>'65K_23'!$X$1</c:f>
              <c:strCache>
                <c:ptCount val="1"/>
                <c:pt idx="0">
                  <c:v>UPCUDEP</c:v>
                </c:pt>
              </c:strCache>
            </c:strRef>
          </c:tx>
          <c:spPr>
            <a:ln w="19050" cap="rnd">
              <a:solidFill>
                <a:sysClr val="windowText" lastClr="000000"/>
              </a:solidFill>
              <a:round/>
            </a:ln>
            <a:effectLst/>
          </c:spPr>
          <c:marker>
            <c:symbol val="none"/>
          </c:marker>
          <c:xVal>
            <c:numRef>
              <c:f>'65K_23'!$X$4:$X$5</c:f>
              <c:numCache>
                <c:formatCode>General</c:formatCode>
                <c:ptCount val="2"/>
                <c:pt idx="0">
                  <c:v>-200</c:v>
                </c:pt>
                <c:pt idx="1">
                  <c:v>700</c:v>
                </c:pt>
              </c:numCache>
            </c:numRef>
          </c:xVal>
          <c:yVal>
            <c:numRef>
              <c:f>'65K_23'!$X$2:$X$3</c:f>
              <c:numCache>
                <c:formatCode>General</c:formatCode>
                <c:ptCount val="2"/>
                <c:pt idx="0">
                  <c:v>30</c:v>
                </c:pt>
                <c:pt idx="1">
                  <c:v>30</c:v>
                </c:pt>
              </c:numCache>
            </c:numRef>
          </c:yVal>
          <c:smooth val="1"/>
          <c:extLst>
            <c:ext xmlns:c16="http://schemas.microsoft.com/office/drawing/2014/chart" uri="{C3380CC4-5D6E-409C-BE32-E72D297353CC}">
              <c16:uniqueId val="{00000006-30DA-4E8C-AA2C-C41E69A088D1}"/>
            </c:ext>
          </c:extLst>
        </c:ser>
        <c:ser>
          <c:idx val="5"/>
          <c:order val="7"/>
          <c:tx>
            <c:strRef>
              <c:f>'65K_23'!$Y$1</c:f>
              <c:strCache>
                <c:ptCount val="1"/>
                <c:pt idx="0">
                  <c:v>UPAQDEP</c:v>
                </c:pt>
              </c:strCache>
            </c:strRef>
          </c:tx>
          <c:spPr>
            <a:ln w="19050" cap="rnd">
              <a:solidFill>
                <a:sysClr val="windowText" lastClr="000000"/>
              </a:solidFill>
              <a:round/>
            </a:ln>
            <a:effectLst/>
          </c:spPr>
          <c:marker>
            <c:symbol val="none"/>
          </c:marker>
          <c:xVal>
            <c:numRef>
              <c:f>'65K_23'!$X$4:$X$5</c:f>
              <c:numCache>
                <c:formatCode>General</c:formatCode>
                <c:ptCount val="2"/>
                <c:pt idx="0">
                  <c:v>-200</c:v>
                </c:pt>
                <c:pt idx="1">
                  <c:v>700</c:v>
                </c:pt>
              </c:numCache>
            </c:numRef>
          </c:xVal>
          <c:yVal>
            <c:numRef>
              <c:f>'65K_23'!$Y$2:$Y$3</c:f>
              <c:numCache>
                <c:formatCode>General</c:formatCode>
                <c:ptCount val="2"/>
                <c:pt idx="0">
                  <c:v>81</c:v>
                </c:pt>
                <c:pt idx="1">
                  <c:v>81</c:v>
                </c:pt>
              </c:numCache>
            </c:numRef>
          </c:yVal>
          <c:smooth val="1"/>
          <c:extLst>
            <c:ext xmlns:c16="http://schemas.microsoft.com/office/drawing/2014/chart" uri="{C3380CC4-5D6E-409C-BE32-E72D297353CC}">
              <c16:uniqueId val="{00000007-30DA-4E8C-AA2C-C41E69A088D1}"/>
            </c:ext>
          </c:extLst>
        </c:ser>
        <c:ser>
          <c:idx val="6"/>
          <c:order val="8"/>
          <c:tx>
            <c:strRef>
              <c:f>'65K_23'!$Z$1</c:f>
              <c:strCache>
                <c:ptCount val="1"/>
                <c:pt idx="0">
                  <c:v>MIDCUDEP</c:v>
                </c:pt>
              </c:strCache>
            </c:strRef>
          </c:tx>
          <c:spPr>
            <a:ln w="19050" cap="rnd">
              <a:solidFill>
                <a:sysClr val="windowText" lastClr="000000"/>
              </a:solidFill>
              <a:round/>
            </a:ln>
            <a:effectLst/>
          </c:spPr>
          <c:marker>
            <c:symbol val="none"/>
          </c:marker>
          <c:xVal>
            <c:numRef>
              <c:f>'65K_23'!$X$4:$X$5</c:f>
              <c:numCache>
                <c:formatCode>General</c:formatCode>
                <c:ptCount val="2"/>
                <c:pt idx="0">
                  <c:v>-200</c:v>
                </c:pt>
                <c:pt idx="1">
                  <c:v>700</c:v>
                </c:pt>
              </c:numCache>
            </c:numRef>
          </c:xVal>
          <c:yVal>
            <c:numRef>
              <c:f>'65K_23'!$Z$2:$Z$3</c:f>
              <c:numCache>
                <c:formatCode>General</c:formatCode>
                <c:ptCount val="2"/>
                <c:pt idx="0">
                  <c:v>161</c:v>
                </c:pt>
                <c:pt idx="1">
                  <c:v>161</c:v>
                </c:pt>
              </c:numCache>
            </c:numRef>
          </c:yVal>
          <c:smooth val="1"/>
          <c:extLst>
            <c:ext xmlns:c16="http://schemas.microsoft.com/office/drawing/2014/chart" uri="{C3380CC4-5D6E-409C-BE32-E72D297353CC}">
              <c16:uniqueId val="{00000008-30DA-4E8C-AA2C-C41E69A088D1}"/>
            </c:ext>
          </c:extLst>
        </c:ser>
        <c:ser>
          <c:idx val="7"/>
          <c:order val="9"/>
          <c:tx>
            <c:strRef>
              <c:f>'65K_23'!$AA$1</c:f>
              <c:strCache>
                <c:ptCount val="1"/>
                <c:pt idx="0">
                  <c:v>MIDAQDEP</c:v>
                </c:pt>
              </c:strCache>
            </c:strRef>
          </c:tx>
          <c:spPr>
            <a:ln w="19050" cap="rnd">
              <a:solidFill>
                <a:sysClr val="windowText" lastClr="000000"/>
              </a:solidFill>
              <a:round/>
            </a:ln>
            <a:effectLst/>
          </c:spPr>
          <c:marker>
            <c:symbol val="none"/>
          </c:marker>
          <c:xVal>
            <c:numRef>
              <c:f>'65K_23'!$X$4:$X$5</c:f>
              <c:numCache>
                <c:formatCode>General</c:formatCode>
                <c:ptCount val="2"/>
                <c:pt idx="0">
                  <c:v>-200</c:v>
                </c:pt>
                <c:pt idx="1">
                  <c:v>700</c:v>
                </c:pt>
              </c:numCache>
            </c:numRef>
          </c:xVal>
          <c:yVal>
            <c:numRef>
              <c:f>'65K_23'!$AA$2:$AA$3</c:f>
              <c:numCache>
                <c:formatCode>General</c:formatCode>
                <c:ptCount val="2"/>
                <c:pt idx="0">
                  <c:v>172</c:v>
                </c:pt>
                <c:pt idx="1">
                  <c:v>172</c:v>
                </c:pt>
              </c:numCache>
            </c:numRef>
          </c:yVal>
          <c:smooth val="1"/>
          <c:extLst>
            <c:ext xmlns:c16="http://schemas.microsoft.com/office/drawing/2014/chart" uri="{C3380CC4-5D6E-409C-BE32-E72D297353CC}">
              <c16:uniqueId val="{00000009-30DA-4E8C-AA2C-C41E69A088D1}"/>
            </c:ext>
          </c:extLst>
        </c:ser>
        <c:ser>
          <c:idx val="8"/>
          <c:order val="10"/>
          <c:tx>
            <c:strRef>
              <c:f>'65K_23'!$AB$1</c:f>
              <c:strCache>
                <c:ptCount val="1"/>
                <c:pt idx="0">
                  <c:v>LOCUDEP</c:v>
                </c:pt>
              </c:strCache>
            </c:strRef>
          </c:tx>
          <c:spPr>
            <a:ln w="19050" cap="rnd">
              <a:solidFill>
                <a:sysClr val="windowText" lastClr="000000"/>
              </a:solidFill>
              <a:round/>
            </a:ln>
            <a:effectLst/>
          </c:spPr>
          <c:marker>
            <c:symbol val="none"/>
          </c:marker>
          <c:xVal>
            <c:numRef>
              <c:f>'65K_23'!$X$4:$X$5</c:f>
              <c:numCache>
                <c:formatCode>General</c:formatCode>
                <c:ptCount val="2"/>
                <c:pt idx="0">
                  <c:v>-200</c:v>
                </c:pt>
                <c:pt idx="1">
                  <c:v>700</c:v>
                </c:pt>
              </c:numCache>
            </c:numRef>
          </c:xVal>
          <c:yVal>
            <c:numRef>
              <c:f>'65K_23'!$AB$2:$AB$3</c:f>
              <c:numCache>
                <c:formatCode>General</c:formatCode>
                <c:ptCount val="2"/>
                <c:pt idx="0">
                  <c:v>202</c:v>
                </c:pt>
                <c:pt idx="1">
                  <c:v>202</c:v>
                </c:pt>
              </c:numCache>
            </c:numRef>
          </c:yVal>
          <c:smooth val="1"/>
          <c:extLst>
            <c:ext xmlns:c16="http://schemas.microsoft.com/office/drawing/2014/chart" uri="{C3380CC4-5D6E-409C-BE32-E72D297353CC}">
              <c16:uniqueId val="{0000000A-30DA-4E8C-AA2C-C41E69A088D1}"/>
            </c:ext>
          </c:extLst>
        </c:ser>
        <c:ser>
          <c:idx val="9"/>
          <c:order val="11"/>
          <c:tx>
            <c:strRef>
              <c:f>'65K_23'!$AC$1</c:f>
              <c:strCache>
                <c:ptCount val="1"/>
                <c:pt idx="0">
                  <c:v>LOAQDEP</c:v>
                </c:pt>
              </c:strCache>
            </c:strRef>
          </c:tx>
          <c:spPr>
            <a:ln w="19050" cap="rnd">
              <a:solidFill>
                <a:sysClr val="windowText" lastClr="000000"/>
              </a:solidFill>
              <a:round/>
            </a:ln>
            <a:effectLst/>
          </c:spPr>
          <c:marker>
            <c:symbol val="none"/>
          </c:marker>
          <c:xVal>
            <c:numRef>
              <c:f>'65K_23'!$X$4:$X$5</c:f>
              <c:numCache>
                <c:formatCode>General</c:formatCode>
                <c:ptCount val="2"/>
                <c:pt idx="0">
                  <c:v>-200</c:v>
                </c:pt>
                <c:pt idx="1">
                  <c:v>700</c:v>
                </c:pt>
              </c:numCache>
            </c:numRef>
          </c:xVal>
          <c:yVal>
            <c:numRef>
              <c:f>'65K_23'!$AC$2:$AC$3</c:f>
              <c:numCache>
                <c:formatCode>General</c:formatCode>
                <c:ptCount val="2"/>
                <c:pt idx="0">
                  <c:v>217</c:v>
                </c:pt>
                <c:pt idx="1">
                  <c:v>217</c:v>
                </c:pt>
              </c:numCache>
            </c:numRef>
          </c:yVal>
          <c:smooth val="1"/>
          <c:extLst>
            <c:ext xmlns:c16="http://schemas.microsoft.com/office/drawing/2014/chart" uri="{C3380CC4-5D6E-409C-BE32-E72D297353CC}">
              <c16:uniqueId val="{0000000B-30DA-4E8C-AA2C-C41E69A088D1}"/>
            </c:ext>
          </c:extLst>
        </c:ser>
        <c:ser>
          <c:idx val="10"/>
          <c:order val="12"/>
          <c:tx>
            <c:strRef>
              <c:f>'65K_23'!$AD$1</c:f>
              <c:strCache>
                <c:ptCount val="1"/>
                <c:pt idx="0">
                  <c:v>SMCUDEP</c:v>
                </c:pt>
              </c:strCache>
            </c:strRef>
          </c:tx>
          <c:spPr>
            <a:ln w="19050" cap="rnd">
              <a:solidFill>
                <a:schemeClr val="tx1"/>
              </a:solidFill>
              <a:round/>
            </a:ln>
            <a:effectLst/>
          </c:spPr>
          <c:marker>
            <c:symbol val="none"/>
          </c:marker>
          <c:xVal>
            <c:numRef>
              <c:f>'65K_23'!$X$4:$X$5</c:f>
              <c:numCache>
                <c:formatCode>General</c:formatCode>
                <c:ptCount val="2"/>
                <c:pt idx="0">
                  <c:v>-200</c:v>
                </c:pt>
                <c:pt idx="1">
                  <c:v>700</c:v>
                </c:pt>
              </c:numCache>
            </c:numRef>
          </c:xVal>
          <c:yVal>
            <c:numRef>
              <c:f>'65K_23'!$AD$2:$AD$3</c:f>
              <c:numCache>
                <c:formatCode>General</c:formatCode>
                <c:ptCount val="2"/>
                <c:pt idx="0">
                  <c:v>248</c:v>
                </c:pt>
                <c:pt idx="1">
                  <c:v>248</c:v>
                </c:pt>
              </c:numCache>
            </c:numRef>
          </c:yVal>
          <c:smooth val="1"/>
          <c:extLst>
            <c:ext xmlns:c16="http://schemas.microsoft.com/office/drawing/2014/chart" uri="{C3380CC4-5D6E-409C-BE32-E72D297353CC}">
              <c16:uniqueId val="{0000000C-30DA-4E8C-AA2C-C41E69A088D1}"/>
            </c:ext>
          </c:extLst>
        </c:ser>
        <c:dLbls>
          <c:showLegendKey val="0"/>
          <c:showVal val="0"/>
          <c:showCatName val="0"/>
          <c:showSerName val="0"/>
          <c:showPercent val="0"/>
          <c:showBubbleSize val="0"/>
        </c:dLbls>
        <c:axId val="1079027240"/>
        <c:axId val="1079036424"/>
      </c:scatterChart>
      <c:valAx>
        <c:axId val="1079027240"/>
        <c:scaling>
          <c:orientation val="minMax"/>
          <c:max val="100"/>
          <c:min val="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a:solidFill>
                      <a:sysClr val="windowText" lastClr="000000"/>
                    </a:solidFill>
                  </a:rPr>
                  <a:t>Conductance (mS/m)</a:t>
                </a: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1079036424"/>
        <c:crosses val="autoZero"/>
        <c:crossBetween val="midCat"/>
        <c:majorUnit val="25"/>
      </c:valAx>
      <c:valAx>
        <c:axId val="1079036424"/>
        <c:scaling>
          <c:orientation val="maxMin"/>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a:solidFill>
                      <a:sysClr val="windowText" lastClr="000000"/>
                    </a:solidFill>
                  </a:rPr>
                  <a:t>Depth (ft)</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1079027240"/>
        <c:crosses val="autoZero"/>
        <c:crossBetween val="midCat"/>
      </c:valAx>
      <c:spPr>
        <a:noFill/>
        <a:ln>
          <a:solidFill>
            <a:sysClr val="windowText" lastClr="000000"/>
          </a:solidFill>
        </a:ln>
        <a:effectLst/>
      </c:spPr>
    </c:plotArea>
    <c:legend>
      <c:legendPos val="r"/>
      <c:layout>
        <c:manualLayout>
          <c:xMode val="edge"/>
          <c:yMode val="edge"/>
          <c:x val="0.69023804792643328"/>
          <c:y val="0.36148177282602517"/>
          <c:w val="0.26730114789033571"/>
          <c:h val="0.14578158064937832"/>
        </c:manualLayout>
      </c:layout>
      <c:overlay val="0"/>
      <c:spPr>
        <a:noFill/>
        <a:ln>
          <a:noFill/>
        </a:ln>
        <a:effectLst/>
      </c:spPr>
      <c:txPr>
        <a:bodyPr rot="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3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r>
              <a:rPr lang="en-US" b="1">
                <a:solidFill>
                  <a:sysClr val="windowText" lastClr="000000"/>
                </a:solidFill>
                <a:latin typeface="Calibri" panose="020F0502020204030204" pitchFamily="34" charset="0"/>
                <a:cs typeface="Calibri" panose="020F0502020204030204" pitchFamily="34" charset="0"/>
              </a:rPr>
              <a:t>65K 23 </a:t>
            </a:r>
            <a:r>
              <a:rPr lang="el-GR" b="1">
                <a:solidFill>
                  <a:sysClr val="windowText" lastClr="000000"/>
                </a:solidFill>
                <a:latin typeface="Calibri" panose="020F0502020204030204" pitchFamily="34" charset="0"/>
                <a:cs typeface="Calibri" panose="020F0502020204030204" pitchFamily="34" charset="0"/>
              </a:rPr>
              <a:t>Δ</a:t>
            </a:r>
            <a:r>
              <a:rPr lang="en-US" b="1">
                <a:solidFill>
                  <a:sysClr val="windowText" lastClr="000000"/>
                </a:solidFill>
                <a:latin typeface="Calibri" panose="020F0502020204030204" pitchFamily="34" charset="0"/>
                <a:cs typeface="Calibri" panose="020F0502020204030204" pitchFamily="34" charset="0"/>
              </a:rPr>
              <a:t> in Conductance</a:t>
            </a:r>
            <a:r>
              <a:rPr lang="en-US" b="1" baseline="0">
                <a:solidFill>
                  <a:sysClr val="windowText" lastClr="000000"/>
                </a:solidFill>
                <a:latin typeface="Calibri" panose="020F0502020204030204" pitchFamily="34" charset="0"/>
                <a:cs typeface="Calibri" panose="020F0502020204030204" pitchFamily="34" charset="0"/>
              </a:rPr>
              <a:t> Over Time</a:t>
            </a:r>
            <a:endParaRPr lang="en-US" b="1">
              <a:solidFill>
                <a:sysClr val="windowText" lastClr="000000"/>
              </a:solidFill>
            </a:endParaRPr>
          </a:p>
        </c:rich>
      </c:tx>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5.535411198600175E-2"/>
          <c:y val="0.12423936134425187"/>
          <c:w val="0.90486811023622049"/>
          <c:h val="0.85312186071977925"/>
        </c:manualLayout>
      </c:layout>
      <c:scatterChart>
        <c:scatterStyle val="smoothMarker"/>
        <c:varyColors val="0"/>
        <c:ser>
          <c:idx val="0"/>
          <c:order val="0"/>
          <c:tx>
            <c:strRef>
              <c:f>'65K_23'!$O$1</c:f>
              <c:strCache>
                <c:ptCount val="1"/>
                <c:pt idx="0">
                  <c:v>2008-2016</c:v>
                </c:pt>
              </c:strCache>
            </c:strRef>
          </c:tx>
          <c:spPr>
            <a:ln w="12700" cap="rnd">
              <a:solidFill>
                <a:schemeClr val="accent1">
                  <a:lumMod val="40000"/>
                  <a:lumOff val="60000"/>
                </a:schemeClr>
              </a:solidFill>
              <a:round/>
            </a:ln>
            <a:effectLst/>
          </c:spPr>
          <c:marker>
            <c:symbol val="none"/>
          </c:marker>
          <c:xVal>
            <c:numRef>
              <c:f>'65K_23'!$O$2:$O$2588</c:f>
              <c:numCache>
                <c:formatCode>General</c:formatCode>
                <c:ptCount val="2587"/>
                <c:pt idx="10">
                  <c:v>0.4799999999999997</c:v>
                </c:pt>
                <c:pt idx="11">
                  <c:v>1.9999999999999928E-2</c:v>
                </c:pt>
                <c:pt idx="12">
                  <c:v>-0.28000000000000008</c:v>
                </c:pt>
                <c:pt idx="13">
                  <c:v>-0.66000000000000014</c:v>
                </c:pt>
                <c:pt idx="14">
                  <c:v>-0.91999999999999993</c:v>
                </c:pt>
                <c:pt idx="15">
                  <c:v>-1.1600000000000001</c:v>
                </c:pt>
                <c:pt idx="16">
                  <c:v>-1.1400000000000001</c:v>
                </c:pt>
                <c:pt idx="17">
                  <c:v>-1.1400000000000001</c:v>
                </c:pt>
                <c:pt idx="18">
                  <c:v>-1.22</c:v>
                </c:pt>
                <c:pt idx="19">
                  <c:v>-1.1000000000000001</c:v>
                </c:pt>
                <c:pt idx="20">
                  <c:v>-1.2799999999999998</c:v>
                </c:pt>
                <c:pt idx="21">
                  <c:v>-0.9</c:v>
                </c:pt>
                <c:pt idx="22">
                  <c:v>-0.91999999999999993</c:v>
                </c:pt>
                <c:pt idx="23">
                  <c:v>-0.64000000000000024</c:v>
                </c:pt>
                <c:pt idx="24">
                  <c:v>-1.0600000000000005</c:v>
                </c:pt>
                <c:pt idx="25">
                  <c:v>-1.0200000000000007</c:v>
                </c:pt>
                <c:pt idx="26">
                  <c:v>-1.2000000000000006</c:v>
                </c:pt>
                <c:pt idx="27">
                  <c:v>-1.3000000000000007</c:v>
                </c:pt>
                <c:pt idx="28">
                  <c:v>-1.2400000000000007</c:v>
                </c:pt>
                <c:pt idx="29">
                  <c:v>-0.96000000000000052</c:v>
                </c:pt>
                <c:pt idx="30">
                  <c:v>-0.92000000000000026</c:v>
                </c:pt>
                <c:pt idx="31">
                  <c:v>-0.85999999999999976</c:v>
                </c:pt>
                <c:pt idx="32">
                  <c:v>-0.65999999999999981</c:v>
                </c:pt>
                <c:pt idx="33">
                  <c:v>-0.75999999999999979</c:v>
                </c:pt>
                <c:pt idx="34">
                  <c:v>-0.77999999999999936</c:v>
                </c:pt>
                <c:pt idx="35">
                  <c:v>-0.79999999999999927</c:v>
                </c:pt>
                <c:pt idx="36">
                  <c:v>-0.7199999999999992</c:v>
                </c:pt>
                <c:pt idx="37">
                  <c:v>-0.77999999999999936</c:v>
                </c:pt>
                <c:pt idx="38">
                  <c:v>-0.63999999999999946</c:v>
                </c:pt>
                <c:pt idx="39">
                  <c:v>-0.41999999999999993</c:v>
                </c:pt>
                <c:pt idx="40">
                  <c:v>-0.54000000000000026</c:v>
                </c:pt>
                <c:pt idx="41">
                  <c:v>-0.44000000000000056</c:v>
                </c:pt>
                <c:pt idx="42">
                  <c:v>-0.24000000000000057</c:v>
                </c:pt>
                <c:pt idx="43">
                  <c:v>-0.34000000000000058</c:v>
                </c:pt>
                <c:pt idx="44">
                  <c:v>-0.38000000000000045</c:v>
                </c:pt>
                <c:pt idx="45">
                  <c:v>-0.22000000000000028</c:v>
                </c:pt>
                <c:pt idx="46">
                  <c:v>-0.52000000000000024</c:v>
                </c:pt>
                <c:pt idx="47">
                  <c:v>-0.46000000000000013</c:v>
                </c:pt>
                <c:pt idx="48">
                  <c:v>-0.21999999999999992</c:v>
                </c:pt>
                <c:pt idx="49">
                  <c:v>-0.48000000000000009</c:v>
                </c:pt>
                <c:pt idx="50">
                  <c:v>-0.74000000000000021</c:v>
                </c:pt>
                <c:pt idx="51">
                  <c:v>-0.36000000000000015</c:v>
                </c:pt>
                <c:pt idx="52">
                  <c:v>-0.42000000000000026</c:v>
                </c:pt>
                <c:pt idx="53">
                  <c:v>-0.46000000000000052</c:v>
                </c:pt>
                <c:pt idx="54">
                  <c:v>-0.18000000000000044</c:v>
                </c:pt>
                <c:pt idx="55">
                  <c:v>1.9999999999999574E-2</c:v>
                </c:pt>
                <c:pt idx="56">
                  <c:v>-0.40000000000000036</c:v>
                </c:pt>
                <c:pt idx="57">
                  <c:v>-0.3</c:v>
                </c:pt>
                <c:pt idx="58">
                  <c:v>-0.33999999999999986</c:v>
                </c:pt>
                <c:pt idx="59">
                  <c:v>-0.4199999999999996</c:v>
                </c:pt>
                <c:pt idx="60">
                  <c:v>-0.4399999999999995</c:v>
                </c:pt>
                <c:pt idx="61">
                  <c:v>-0.21999999999999958</c:v>
                </c:pt>
                <c:pt idx="62">
                  <c:v>-0.35999999999999976</c:v>
                </c:pt>
                <c:pt idx="63">
                  <c:v>-0.48000000000000009</c:v>
                </c:pt>
                <c:pt idx="64">
                  <c:v>-0.42000000000000026</c:v>
                </c:pt>
                <c:pt idx="65">
                  <c:v>-0.40000000000000036</c:v>
                </c:pt>
                <c:pt idx="66">
                  <c:v>-0.48000000000000043</c:v>
                </c:pt>
                <c:pt idx="67">
                  <c:v>-0.54000000000000026</c:v>
                </c:pt>
                <c:pt idx="68">
                  <c:v>-0.26000000000000012</c:v>
                </c:pt>
                <c:pt idx="69">
                  <c:v>-0.34000000000000019</c:v>
                </c:pt>
                <c:pt idx="70">
                  <c:v>-0.53999999999999981</c:v>
                </c:pt>
                <c:pt idx="71">
                  <c:v>-0.65999999999999981</c:v>
                </c:pt>
                <c:pt idx="72">
                  <c:v>-0.76000000000000012</c:v>
                </c:pt>
                <c:pt idx="73">
                  <c:v>-0.98000000000000009</c:v>
                </c:pt>
                <c:pt idx="74">
                  <c:v>-0.83999999999999986</c:v>
                </c:pt>
                <c:pt idx="75">
                  <c:v>-0.8</c:v>
                </c:pt>
                <c:pt idx="76">
                  <c:v>-0.68</c:v>
                </c:pt>
                <c:pt idx="77">
                  <c:v>-0.65999999999999981</c:v>
                </c:pt>
                <c:pt idx="78">
                  <c:v>-0.77999999999999969</c:v>
                </c:pt>
                <c:pt idx="79">
                  <c:v>-1.2</c:v>
                </c:pt>
                <c:pt idx="80">
                  <c:v>-0.92000000000000026</c:v>
                </c:pt>
                <c:pt idx="81">
                  <c:v>-0.8600000000000001</c:v>
                </c:pt>
                <c:pt idx="82">
                  <c:v>-0.92000000000000026</c:v>
                </c:pt>
                <c:pt idx="83">
                  <c:v>-0.88000000000000012</c:v>
                </c:pt>
                <c:pt idx="84">
                  <c:v>-0.67999999999999972</c:v>
                </c:pt>
                <c:pt idx="85">
                  <c:v>-0.73999999999999955</c:v>
                </c:pt>
                <c:pt idx="86">
                  <c:v>-0.7999999999999996</c:v>
                </c:pt>
                <c:pt idx="87">
                  <c:v>-0.69999999999999962</c:v>
                </c:pt>
                <c:pt idx="88">
                  <c:v>-0.88000000000000012</c:v>
                </c:pt>
                <c:pt idx="89">
                  <c:v>-0.88000000000000045</c:v>
                </c:pt>
                <c:pt idx="90">
                  <c:v>-0.76000000000000045</c:v>
                </c:pt>
                <c:pt idx="91">
                  <c:v>-0.7000000000000004</c:v>
                </c:pt>
                <c:pt idx="92">
                  <c:v>-0.78000000000000047</c:v>
                </c:pt>
                <c:pt idx="93">
                  <c:v>-0.64000000000000024</c:v>
                </c:pt>
                <c:pt idx="94">
                  <c:v>-0.96000000000000019</c:v>
                </c:pt>
                <c:pt idx="95">
                  <c:v>-1.1199999999999999</c:v>
                </c:pt>
                <c:pt idx="96">
                  <c:v>-1.1399999999999999</c:v>
                </c:pt>
                <c:pt idx="97">
                  <c:v>-0.81999999999999962</c:v>
                </c:pt>
                <c:pt idx="98">
                  <c:v>-0.7999999999999996</c:v>
                </c:pt>
                <c:pt idx="99">
                  <c:v>-0.35999999999999943</c:v>
                </c:pt>
                <c:pt idx="100">
                  <c:v>-0.23999999999999985</c:v>
                </c:pt>
                <c:pt idx="101">
                  <c:v>-0.4</c:v>
                </c:pt>
                <c:pt idx="102">
                  <c:v>-0.38000000000000006</c:v>
                </c:pt>
                <c:pt idx="103">
                  <c:v>-0.34000000000000019</c:v>
                </c:pt>
                <c:pt idx="104">
                  <c:v>-0.18000000000000044</c:v>
                </c:pt>
                <c:pt idx="105">
                  <c:v>-0.46000000000000013</c:v>
                </c:pt>
                <c:pt idx="106">
                  <c:v>-0.1</c:v>
                </c:pt>
                <c:pt idx="107">
                  <c:v>-0.32000000000000028</c:v>
                </c:pt>
                <c:pt idx="108">
                  <c:v>-0.46000000000000013</c:v>
                </c:pt>
                <c:pt idx="109">
                  <c:v>-0.48000000000000009</c:v>
                </c:pt>
                <c:pt idx="110">
                  <c:v>-0.24000000000000021</c:v>
                </c:pt>
                <c:pt idx="111">
                  <c:v>-0.26000000000000051</c:v>
                </c:pt>
                <c:pt idx="112">
                  <c:v>-0.48000000000000043</c:v>
                </c:pt>
                <c:pt idx="113">
                  <c:v>-0.44000000000000022</c:v>
                </c:pt>
                <c:pt idx="114">
                  <c:v>-0.60000000000000031</c:v>
                </c:pt>
                <c:pt idx="115">
                  <c:v>-0.76000000000000012</c:v>
                </c:pt>
                <c:pt idx="116">
                  <c:v>-1.28</c:v>
                </c:pt>
                <c:pt idx="117">
                  <c:v>-1.1000000000000001</c:v>
                </c:pt>
                <c:pt idx="118">
                  <c:v>-1.1000000000000001</c:v>
                </c:pt>
                <c:pt idx="119">
                  <c:v>-1.0799999999999996</c:v>
                </c:pt>
                <c:pt idx="120">
                  <c:v>-0.9</c:v>
                </c:pt>
                <c:pt idx="121">
                  <c:v>-0.53999999999999981</c:v>
                </c:pt>
                <c:pt idx="122">
                  <c:v>-0.61999999999999988</c:v>
                </c:pt>
                <c:pt idx="123">
                  <c:v>-0.43999999999999984</c:v>
                </c:pt>
                <c:pt idx="124">
                  <c:v>-8.0000000000000071E-2</c:v>
                </c:pt>
                <c:pt idx="125">
                  <c:v>0.14000000000000021</c:v>
                </c:pt>
                <c:pt idx="126">
                  <c:v>3.9999999999999855E-2</c:v>
                </c:pt>
                <c:pt idx="127">
                  <c:v>-0.34000000000000019</c:v>
                </c:pt>
                <c:pt idx="128">
                  <c:v>-0.38000000000000045</c:v>
                </c:pt>
                <c:pt idx="129">
                  <c:v>-0.5800000000000004</c:v>
                </c:pt>
                <c:pt idx="130">
                  <c:v>-0.54000000000000059</c:v>
                </c:pt>
                <c:pt idx="131">
                  <c:v>-0.38000000000000045</c:v>
                </c:pt>
                <c:pt idx="132">
                  <c:v>0.11999999999999958</c:v>
                </c:pt>
                <c:pt idx="133">
                  <c:v>5.999999999999979E-2</c:v>
                </c:pt>
                <c:pt idx="134">
                  <c:v>-0.14000000000000021</c:v>
                </c:pt>
                <c:pt idx="135">
                  <c:v>-0.36000000000000015</c:v>
                </c:pt>
                <c:pt idx="136">
                  <c:v>-0.14000000000000021</c:v>
                </c:pt>
                <c:pt idx="137">
                  <c:v>-4.0000000000000216E-2</c:v>
                </c:pt>
                <c:pt idx="138">
                  <c:v>-0.1600000000000005</c:v>
                </c:pt>
                <c:pt idx="139">
                  <c:v>-0.22000000000000064</c:v>
                </c:pt>
                <c:pt idx="140">
                  <c:v>0.15999999999999909</c:v>
                </c:pt>
                <c:pt idx="141">
                  <c:v>9.9999999999999284E-2</c:v>
                </c:pt>
                <c:pt idx="142">
                  <c:v>-8.0000000000000432E-2</c:v>
                </c:pt>
                <c:pt idx="143">
                  <c:v>0.19999999999999965</c:v>
                </c:pt>
                <c:pt idx="144">
                  <c:v>0.41999999999999993</c:v>
                </c:pt>
                <c:pt idx="145">
                  <c:v>0</c:v>
                </c:pt>
                <c:pt idx="146">
                  <c:v>-0.12000000000000029</c:v>
                </c:pt>
                <c:pt idx="147">
                  <c:v>-0.14000000000000057</c:v>
                </c:pt>
                <c:pt idx="148">
                  <c:v>-0.16000000000000086</c:v>
                </c:pt>
                <c:pt idx="149">
                  <c:v>-0.220000000000001</c:v>
                </c:pt>
                <c:pt idx="150">
                  <c:v>-0.42000000000000098</c:v>
                </c:pt>
                <c:pt idx="151">
                  <c:v>-0.74000000000000088</c:v>
                </c:pt>
                <c:pt idx="152">
                  <c:v>-0.18000000000000077</c:v>
                </c:pt>
                <c:pt idx="153">
                  <c:v>-0.18000000000000044</c:v>
                </c:pt>
                <c:pt idx="154">
                  <c:v>0.13999999999999951</c:v>
                </c:pt>
                <c:pt idx="155">
                  <c:v>0.4599999999999998</c:v>
                </c:pt>
                <c:pt idx="156">
                  <c:v>0.84000000000000019</c:v>
                </c:pt>
                <c:pt idx="157">
                  <c:v>0.54000000000000026</c:v>
                </c:pt>
                <c:pt idx="158">
                  <c:v>0.43999999999999984</c:v>
                </c:pt>
                <c:pt idx="159">
                  <c:v>0.27999999999999969</c:v>
                </c:pt>
                <c:pt idx="160">
                  <c:v>0.31999999999999956</c:v>
                </c:pt>
                <c:pt idx="161">
                  <c:v>-0.10000000000000035</c:v>
                </c:pt>
                <c:pt idx="162">
                  <c:v>-0.42000000000000026</c:v>
                </c:pt>
                <c:pt idx="163">
                  <c:v>-0.46000000000000013</c:v>
                </c:pt>
                <c:pt idx="164">
                  <c:v>-0.53999999999999981</c:v>
                </c:pt>
                <c:pt idx="165">
                  <c:v>-0.49999999999999967</c:v>
                </c:pt>
                <c:pt idx="166">
                  <c:v>-0.1</c:v>
                </c:pt>
                <c:pt idx="167">
                  <c:v>-0.20000000000000034</c:v>
                </c:pt>
                <c:pt idx="168">
                  <c:v>-2.0000000000000285E-2</c:v>
                </c:pt>
                <c:pt idx="169">
                  <c:v>-0.28000000000000042</c:v>
                </c:pt>
                <c:pt idx="170">
                  <c:v>-0.44000000000000056</c:v>
                </c:pt>
                <c:pt idx="171">
                  <c:v>-0.48000000000000043</c:v>
                </c:pt>
                <c:pt idx="172">
                  <c:v>-0.46000000000000013</c:v>
                </c:pt>
                <c:pt idx="173">
                  <c:v>-0.6399999999999999</c:v>
                </c:pt>
                <c:pt idx="174">
                  <c:v>-0.4799999999999997</c:v>
                </c:pt>
                <c:pt idx="175">
                  <c:v>-0.77999999999999969</c:v>
                </c:pt>
                <c:pt idx="176">
                  <c:v>-0.95999999999999974</c:v>
                </c:pt>
                <c:pt idx="177">
                  <c:v>-0.77999999999999969</c:v>
                </c:pt>
                <c:pt idx="178">
                  <c:v>-0.37999999999999973</c:v>
                </c:pt>
                <c:pt idx="179">
                  <c:v>-0.25999999999999979</c:v>
                </c:pt>
                <c:pt idx="180">
                  <c:v>-1.9999999999999928E-2</c:v>
                </c:pt>
                <c:pt idx="181">
                  <c:v>0</c:v>
                </c:pt>
                <c:pt idx="182">
                  <c:v>0.11999999999999993</c:v>
                </c:pt>
                <c:pt idx="183">
                  <c:v>-0.38000000000000045</c:v>
                </c:pt>
                <c:pt idx="184">
                  <c:v>-0.5800000000000004</c:v>
                </c:pt>
                <c:pt idx="185">
                  <c:v>-0.60000000000000031</c:v>
                </c:pt>
                <c:pt idx="186">
                  <c:v>-0.54000000000000026</c:v>
                </c:pt>
                <c:pt idx="187">
                  <c:v>-0.58000000000000007</c:v>
                </c:pt>
                <c:pt idx="188">
                  <c:v>-0.51999999999999991</c:v>
                </c:pt>
                <c:pt idx="189">
                  <c:v>-0.58000000000000007</c:v>
                </c:pt>
                <c:pt idx="190">
                  <c:v>-0.58000000000000007</c:v>
                </c:pt>
                <c:pt idx="191">
                  <c:v>-4.0000000000000216E-2</c:v>
                </c:pt>
                <c:pt idx="192">
                  <c:v>0.21999999999999958</c:v>
                </c:pt>
                <c:pt idx="193">
                  <c:v>0.27999999999999969</c:v>
                </c:pt>
                <c:pt idx="194">
                  <c:v>0.21999999999999992</c:v>
                </c:pt>
                <c:pt idx="195">
                  <c:v>0.22000000000000028</c:v>
                </c:pt>
                <c:pt idx="196">
                  <c:v>-0.27999999999999969</c:v>
                </c:pt>
                <c:pt idx="197">
                  <c:v>-0.63999999999999946</c:v>
                </c:pt>
                <c:pt idx="198">
                  <c:v>-0.29999999999999966</c:v>
                </c:pt>
                <c:pt idx="199">
                  <c:v>-0.29999999999999966</c:v>
                </c:pt>
                <c:pt idx="200">
                  <c:v>-0.57999999999999974</c:v>
                </c:pt>
                <c:pt idx="201">
                  <c:v>-0.85999999999999976</c:v>
                </c:pt>
                <c:pt idx="202">
                  <c:v>-0.6399999999999999</c:v>
                </c:pt>
                <c:pt idx="203">
                  <c:v>-0.75999999999999979</c:v>
                </c:pt>
                <c:pt idx="204">
                  <c:v>-0.4599999999999998</c:v>
                </c:pt>
                <c:pt idx="205">
                  <c:v>-0.1</c:v>
                </c:pt>
                <c:pt idx="206">
                  <c:v>-3.9999999999999855E-2</c:v>
                </c:pt>
                <c:pt idx="207">
                  <c:v>-0.25999999999999979</c:v>
                </c:pt>
                <c:pt idx="208">
                  <c:v>-0.41999999999999993</c:v>
                </c:pt>
                <c:pt idx="209">
                  <c:v>-0.31999999999999995</c:v>
                </c:pt>
                <c:pt idx="210">
                  <c:v>-0.37999999999999973</c:v>
                </c:pt>
                <c:pt idx="211">
                  <c:v>-0.13999999999999985</c:v>
                </c:pt>
                <c:pt idx="212">
                  <c:v>5.999999999999979E-2</c:v>
                </c:pt>
                <c:pt idx="213">
                  <c:v>0.26000000000000012</c:v>
                </c:pt>
                <c:pt idx="214">
                  <c:v>6.0000000000000143E-2</c:v>
                </c:pt>
                <c:pt idx="215">
                  <c:v>0.18000000000000008</c:v>
                </c:pt>
                <c:pt idx="216">
                  <c:v>6.0000000000000143E-2</c:v>
                </c:pt>
                <c:pt idx="217">
                  <c:v>-0.31999999999999956</c:v>
                </c:pt>
                <c:pt idx="218">
                  <c:v>-0.6399999999999999</c:v>
                </c:pt>
                <c:pt idx="219">
                  <c:v>-0.61999999999999955</c:v>
                </c:pt>
                <c:pt idx="220">
                  <c:v>-0.97999999999999932</c:v>
                </c:pt>
                <c:pt idx="221">
                  <c:v>-0.79999999999999927</c:v>
                </c:pt>
                <c:pt idx="222">
                  <c:v>-0.7999999999999996</c:v>
                </c:pt>
                <c:pt idx="223">
                  <c:v>-1.0799999999999996</c:v>
                </c:pt>
                <c:pt idx="224">
                  <c:v>-1.3</c:v>
                </c:pt>
                <c:pt idx="225">
                  <c:v>-0.94000000000000017</c:v>
                </c:pt>
                <c:pt idx="226">
                  <c:v>-1.22</c:v>
                </c:pt>
                <c:pt idx="227">
                  <c:v>-1.0799999999999994</c:v>
                </c:pt>
                <c:pt idx="228">
                  <c:v>-0.77999999999999903</c:v>
                </c:pt>
                <c:pt idx="229">
                  <c:v>-0.71999999999999953</c:v>
                </c:pt>
                <c:pt idx="230">
                  <c:v>-0.73999999999999988</c:v>
                </c:pt>
                <c:pt idx="231">
                  <c:v>0.2</c:v>
                </c:pt>
                <c:pt idx="232">
                  <c:v>0.53999999999999981</c:v>
                </c:pt>
                <c:pt idx="233">
                  <c:v>0.49999999999999928</c:v>
                </c:pt>
                <c:pt idx="234">
                  <c:v>0.8600000000000001</c:v>
                </c:pt>
                <c:pt idx="235">
                  <c:v>0.83999999999999986</c:v>
                </c:pt>
                <c:pt idx="236">
                  <c:v>0.31999999999999956</c:v>
                </c:pt>
                <c:pt idx="237">
                  <c:v>0.79999999999999927</c:v>
                </c:pt>
                <c:pt idx="238">
                  <c:v>1.3399999999999999</c:v>
                </c:pt>
                <c:pt idx="239">
                  <c:v>1.7199999999999995</c:v>
                </c:pt>
                <c:pt idx="240">
                  <c:v>2.0599999999999996</c:v>
                </c:pt>
                <c:pt idx="241">
                  <c:v>2.6999999999999993</c:v>
                </c:pt>
                <c:pt idx="242">
                  <c:v>2.4599999999999995</c:v>
                </c:pt>
                <c:pt idx="243">
                  <c:v>3.1799999999999988</c:v>
                </c:pt>
                <c:pt idx="244">
                  <c:v>3.1799999999999988</c:v>
                </c:pt>
                <c:pt idx="245">
                  <c:v>3.54</c:v>
                </c:pt>
                <c:pt idx="246">
                  <c:v>3.4800000000000004</c:v>
                </c:pt>
                <c:pt idx="247">
                  <c:v>3.5800000000000005</c:v>
                </c:pt>
                <c:pt idx="248">
                  <c:v>3.3400000000000007</c:v>
                </c:pt>
                <c:pt idx="249">
                  <c:v>3.8400000000000007</c:v>
                </c:pt>
                <c:pt idx="250">
                  <c:v>3.8400000000000007</c:v>
                </c:pt>
                <c:pt idx="251">
                  <c:v>3.5599999999999996</c:v>
                </c:pt>
                <c:pt idx="252">
                  <c:v>3.7799999999999985</c:v>
                </c:pt>
                <c:pt idx="253">
                  <c:v>3.5399999999999991</c:v>
                </c:pt>
                <c:pt idx="254">
                  <c:v>2.7599999999999993</c:v>
                </c:pt>
                <c:pt idx="255">
                  <c:v>2.2000000000000002</c:v>
                </c:pt>
                <c:pt idx="256">
                  <c:v>1.9600000000000009</c:v>
                </c:pt>
                <c:pt idx="257">
                  <c:v>1.1000000000000028</c:v>
                </c:pt>
                <c:pt idx="258">
                  <c:v>0.48000000000000115</c:v>
                </c:pt>
                <c:pt idx="259">
                  <c:v>0.14000000000000057</c:v>
                </c:pt>
                <c:pt idx="260">
                  <c:v>0.15999999999999942</c:v>
                </c:pt>
                <c:pt idx="261">
                  <c:v>-0.12000000000000029</c:v>
                </c:pt>
                <c:pt idx="262">
                  <c:v>7.999999999999971E-2</c:v>
                </c:pt>
                <c:pt idx="263">
                  <c:v>7.999999999999971E-2</c:v>
                </c:pt>
                <c:pt idx="264">
                  <c:v>0.16000000000000086</c:v>
                </c:pt>
                <c:pt idx="265">
                  <c:v>0.30000000000000143</c:v>
                </c:pt>
                <c:pt idx="266">
                  <c:v>0.64000000000000057</c:v>
                </c:pt>
                <c:pt idx="267">
                  <c:v>0.37999999999999973</c:v>
                </c:pt>
                <c:pt idx="268">
                  <c:v>1.0200000000000002</c:v>
                </c:pt>
                <c:pt idx="269">
                  <c:v>0.65999999999999948</c:v>
                </c:pt>
                <c:pt idx="270">
                  <c:v>0.57999999999999829</c:v>
                </c:pt>
                <c:pt idx="271">
                  <c:v>0.57999999999999829</c:v>
                </c:pt>
                <c:pt idx="272">
                  <c:v>0.93999999999999917</c:v>
                </c:pt>
                <c:pt idx="273">
                  <c:v>0.34000000000000058</c:v>
                </c:pt>
                <c:pt idx="274">
                  <c:v>0.74000000000000055</c:v>
                </c:pt>
                <c:pt idx="275">
                  <c:v>0.64000000000000201</c:v>
                </c:pt>
                <c:pt idx="276">
                  <c:v>0.30000000000000282</c:v>
                </c:pt>
                <c:pt idx="277">
                  <c:v>0.40000000000000285</c:v>
                </c:pt>
                <c:pt idx="278">
                  <c:v>0.88000000000000111</c:v>
                </c:pt>
                <c:pt idx="279">
                  <c:v>0.92000000000000026</c:v>
                </c:pt>
                <c:pt idx="280">
                  <c:v>0.8</c:v>
                </c:pt>
                <c:pt idx="281">
                  <c:v>1.0799999999999996</c:v>
                </c:pt>
                <c:pt idx="282">
                  <c:v>0.7399999999999991</c:v>
                </c:pt>
                <c:pt idx="283">
                  <c:v>0.59999999999999853</c:v>
                </c:pt>
                <c:pt idx="284">
                  <c:v>0.63999999999999913</c:v>
                </c:pt>
                <c:pt idx="285">
                  <c:v>0.59999999999999853</c:v>
                </c:pt>
                <c:pt idx="286">
                  <c:v>0.47999999999999832</c:v>
                </c:pt>
                <c:pt idx="287">
                  <c:v>0.5399999999999977</c:v>
                </c:pt>
                <c:pt idx="288">
                  <c:v>-6.0000000000000851E-2</c:v>
                </c:pt>
                <c:pt idx="289">
                  <c:v>-0.22000000000000028</c:v>
                </c:pt>
                <c:pt idx="290">
                  <c:v>-0.64000000000000057</c:v>
                </c:pt>
                <c:pt idx="291">
                  <c:v>-0.80000000000000138</c:v>
                </c:pt>
                <c:pt idx="292">
                  <c:v>-1.1400000000000006</c:v>
                </c:pt>
                <c:pt idx="293">
                  <c:v>-1.1600000000000008</c:v>
                </c:pt>
                <c:pt idx="294">
                  <c:v>-1.9000000000000015</c:v>
                </c:pt>
                <c:pt idx="295">
                  <c:v>-1.9600000000000009</c:v>
                </c:pt>
                <c:pt idx="296">
                  <c:v>-2.5</c:v>
                </c:pt>
                <c:pt idx="297">
                  <c:v>-2.4400000000000004</c:v>
                </c:pt>
                <c:pt idx="298">
                  <c:v>-2.6799999999999997</c:v>
                </c:pt>
                <c:pt idx="299">
                  <c:v>-2.2199999999999989</c:v>
                </c:pt>
                <c:pt idx="300">
                  <c:v>-2.0199999999999987</c:v>
                </c:pt>
                <c:pt idx="301">
                  <c:v>-1.6399999999999992</c:v>
                </c:pt>
                <c:pt idx="302">
                  <c:v>-1.4</c:v>
                </c:pt>
                <c:pt idx="303">
                  <c:v>-1.5200000000000002</c:v>
                </c:pt>
                <c:pt idx="304">
                  <c:v>-1.6400000000000006</c:v>
                </c:pt>
                <c:pt idx="305">
                  <c:v>-1.4600000000000009</c:v>
                </c:pt>
                <c:pt idx="306">
                  <c:v>-1.6</c:v>
                </c:pt>
                <c:pt idx="307">
                  <c:v>-2.1599999999999993</c:v>
                </c:pt>
                <c:pt idx="308">
                  <c:v>-1.9399999999999991</c:v>
                </c:pt>
                <c:pt idx="309">
                  <c:v>-1.6199999999999988</c:v>
                </c:pt>
                <c:pt idx="310">
                  <c:v>-1.8999999999999986</c:v>
                </c:pt>
                <c:pt idx="311">
                  <c:v>-1.9799999999999991</c:v>
                </c:pt>
                <c:pt idx="312">
                  <c:v>-1.7799999999999989</c:v>
                </c:pt>
                <c:pt idx="313">
                  <c:v>-1.8399999999999999</c:v>
                </c:pt>
                <c:pt idx="314">
                  <c:v>-1.9600000000000002</c:v>
                </c:pt>
                <c:pt idx="315">
                  <c:v>-1.8</c:v>
                </c:pt>
                <c:pt idx="316">
                  <c:v>-1.36</c:v>
                </c:pt>
                <c:pt idx="317">
                  <c:v>-1.2200000000000002</c:v>
                </c:pt>
                <c:pt idx="318">
                  <c:v>-1.0399999999999998</c:v>
                </c:pt>
                <c:pt idx="319">
                  <c:v>-0.9</c:v>
                </c:pt>
                <c:pt idx="320">
                  <c:v>-0.68000000000000038</c:v>
                </c:pt>
                <c:pt idx="321">
                  <c:v>-0.83999999999999986</c:v>
                </c:pt>
                <c:pt idx="322">
                  <c:v>-0.27999999999999969</c:v>
                </c:pt>
                <c:pt idx="323">
                  <c:v>0.4199999999999996</c:v>
                </c:pt>
                <c:pt idx="324">
                  <c:v>0.67999999999999905</c:v>
                </c:pt>
                <c:pt idx="325">
                  <c:v>0.95999999999999941</c:v>
                </c:pt>
                <c:pt idx="326">
                  <c:v>1.8999999999999992</c:v>
                </c:pt>
                <c:pt idx="327">
                  <c:v>1.9600000000000002</c:v>
                </c:pt>
                <c:pt idx="328">
                  <c:v>0.84000000000000052</c:v>
                </c:pt>
                <c:pt idx="329">
                  <c:v>-0.99999999999999933</c:v>
                </c:pt>
                <c:pt idx="330">
                  <c:v>-2.839999999999999</c:v>
                </c:pt>
                <c:pt idx="331">
                  <c:v>-4.0199999999999987</c:v>
                </c:pt>
                <c:pt idx="332">
                  <c:v>-4.1199999999999992</c:v>
                </c:pt>
                <c:pt idx="333">
                  <c:v>-2.8600000000000003</c:v>
                </c:pt>
                <c:pt idx="334">
                  <c:v>-1</c:v>
                </c:pt>
                <c:pt idx="335">
                  <c:v>1.0199999999999996</c:v>
                </c:pt>
                <c:pt idx="336">
                  <c:v>1.7999999999999994</c:v>
                </c:pt>
                <c:pt idx="337">
                  <c:v>1.9199999999999995</c:v>
                </c:pt>
                <c:pt idx="338">
                  <c:v>1.6799999999999997</c:v>
                </c:pt>
                <c:pt idx="339">
                  <c:v>1.4199999999999995</c:v>
                </c:pt>
                <c:pt idx="340">
                  <c:v>1.36</c:v>
                </c:pt>
                <c:pt idx="341">
                  <c:v>1.2399999999999998</c:v>
                </c:pt>
                <c:pt idx="342">
                  <c:v>1.0399999999999991</c:v>
                </c:pt>
                <c:pt idx="343">
                  <c:v>0.71999999999999953</c:v>
                </c:pt>
                <c:pt idx="344">
                  <c:v>1.1599999999999995</c:v>
                </c:pt>
                <c:pt idx="345">
                  <c:v>0.77999999999999903</c:v>
                </c:pt>
                <c:pt idx="346">
                  <c:v>0.71999999999999886</c:v>
                </c:pt>
                <c:pt idx="347">
                  <c:v>0.67999999999999905</c:v>
                </c:pt>
                <c:pt idx="348">
                  <c:v>1.0999999999999992</c:v>
                </c:pt>
                <c:pt idx="349">
                  <c:v>0.77999999999999969</c:v>
                </c:pt>
                <c:pt idx="350">
                  <c:v>0.5</c:v>
                </c:pt>
                <c:pt idx="351">
                  <c:v>0.32000000000000028</c:v>
                </c:pt>
                <c:pt idx="352">
                  <c:v>-1.9999999999999574E-2</c:v>
                </c:pt>
                <c:pt idx="353">
                  <c:v>-0.67999999999999972</c:v>
                </c:pt>
                <c:pt idx="354">
                  <c:v>-1.0400000000000005</c:v>
                </c:pt>
                <c:pt idx="355">
                  <c:v>-1.1600000000000008</c:v>
                </c:pt>
                <c:pt idx="356">
                  <c:v>-1.1200000000000017</c:v>
                </c:pt>
                <c:pt idx="357">
                  <c:v>-1.3200000000000016</c:v>
                </c:pt>
                <c:pt idx="358">
                  <c:v>-1.3400000000000021</c:v>
                </c:pt>
                <c:pt idx="359">
                  <c:v>-1.7000000000000006</c:v>
                </c:pt>
                <c:pt idx="360">
                  <c:v>-1.7400000000000013</c:v>
                </c:pt>
                <c:pt idx="361">
                  <c:v>-1.8399999999999999</c:v>
                </c:pt>
                <c:pt idx="362">
                  <c:v>-1.4799999999999998</c:v>
                </c:pt>
                <c:pt idx="363">
                  <c:v>-1.7799999999999998</c:v>
                </c:pt>
                <c:pt idx="364">
                  <c:v>-1.4200000000000004</c:v>
                </c:pt>
                <c:pt idx="365">
                  <c:v>-1.2</c:v>
                </c:pt>
                <c:pt idx="366">
                  <c:v>-1.3000000000000007</c:v>
                </c:pt>
                <c:pt idx="367">
                  <c:v>-1.8000000000000007</c:v>
                </c:pt>
                <c:pt idx="368">
                  <c:v>-1.7800000000000011</c:v>
                </c:pt>
                <c:pt idx="369">
                  <c:v>-2.0600000000000009</c:v>
                </c:pt>
                <c:pt idx="370">
                  <c:v>-2.3400000000000007</c:v>
                </c:pt>
                <c:pt idx="371">
                  <c:v>-2.5200000000000005</c:v>
                </c:pt>
                <c:pt idx="372">
                  <c:v>-2</c:v>
                </c:pt>
                <c:pt idx="373">
                  <c:v>-1.3199999999999996</c:v>
                </c:pt>
                <c:pt idx="374">
                  <c:v>-1.3</c:v>
                </c:pt>
                <c:pt idx="375">
                  <c:v>-0.92000000000000026</c:v>
                </c:pt>
                <c:pt idx="376">
                  <c:v>-0.80000000000000071</c:v>
                </c:pt>
                <c:pt idx="377">
                  <c:v>-0.96000000000000085</c:v>
                </c:pt>
                <c:pt idx="378">
                  <c:v>-1.7000000000000006</c:v>
                </c:pt>
                <c:pt idx="379">
                  <c:v>-1.1400000000000006</c:v>
                </c:pt>
                <c:pt idx="380">
                  <c:v>-1.06</c:v>
                </c:pt>
                <c:pt idx="381">
                  <c:v>-0.96000000000000019</c:v>
                </c:pt>
                <c:pt idx="382">
                  <c:v>-0.83999999999999986</c:v>
                </c:pt>
                <c:pt idx="383">
                  <c:v>-0.6399999999999999</c:v>
                </c:pt>
                <c:pt idx="384">
                  <c:v>-0.65999999999999948</c:v>
                </c:pt>
                <c:pt idx="385">
                  <c:v>-0.75999999999999945</c:v>
                </c:pt>
                <c:pt idx="386">
                  <c:v>-0.97999999999999898</c:v>
                </c:pt>
                <c:pt idx="387">
                  <c:v>-0.95999999999999941</c:v>
                </c:pt>
                <c:pt idx="388">
                  <c:v>-0.3999999999999993</c:v>
                </c:pt>
                <c:pt idx="389">
                  <c:v>-0.31999999999999956</c:v>
                </c:pt>
                <c:pt idx="390">
                  <c:v>-0.25999999999999945</c:v>
                </c:pt>
                <c:pt idx="391">
                  <c:v>-7.999999999999971E-2</c:v>
                </c:pt>
                <c:pt idx="392">
                  <c:v>-0.1</c:v>
                </c:pt>
                <c:pt idx="393">
                  <c:v>-8.0000000000000432E-2</c:v>
                </c:pt>
                <c:pt idx="394">
                  <c:v>-8.0000000000000432E-2</c:v>
                </c:pt>
                <c:pt idx="395">
                  <c:v>-7.1054273576010023E-16</c:v>
                </c:pt>
                <c:pt idx="396">
                  <c:v>7.999999999999971E-2</c:v>
                </c:pt>
                <c:pt idx="397">
                  <c:v>3.9999999999999855E-2</c:v>
                </c:pt>
                <c:pt idx="398">
                  <c:v>-0.22000000000000028</c:v>
                </c:pt>
                <c:pt idx="399">
                  <c:v>-0.46000000000000013</c:v>
                </c:pt>
                <c:pt idx="400">
                  <c:v>-0.17999999999999972</c:v>
                </c:pt>
                <c:pt idx="401">
                  <c:v>4.000000000000057E-2</c:v>
                </c:pt>
                <c:pt idx="402">
                  <c:v>-0.13999999999999915</c:v>
                </c:pt>
                <c:pt idx="403">
                  <c:v>2.0000000000000996E-2</c:v>
                </c:pt>
                <c:pt idx="404">
                  <c:v>0.38000000000000111</c:v>
                </c:pt>
                <c:pt idx="405">
                  <c:v>0.18000000000000044</c:v>
                </c:pt>
                <c:pt idx="406">
                  <c:v>0.5</c:v>
                </c:pt>
                <c:pt idx="407">
                  <c:v>0.95999999999999941</c:v>
                </c:pt>
                <c:pt idx="408">
                  <c:v>0.99999999999999933</c:v>
                </c:pt>
                <c:pt idx="409">
                  <c:v>1.1399999999999992</c:v>
                </c:pt>
                <c:pt idx="410">
                  <c:v>1.4999999999999993</c:v>
                </c:pt>
                <c:pt idx="411">
                  <c:v>1.6399999999999992</c:v>
                </c:pt>
                <c:pt idx="412">
                  <c:v>2.0799999999999996</c:v>
                </c:pt>
                <c:pt idx="413">
                  <c:v>2.7199999999999998</c:v>
                </c:pt>
                <c:pt idx="414">
                  <c:v>3.0599999999999996</c:v>
                </c:pt>
                <c:pt idx="415">
                  <c:v>3.2199999999999998</c:v>
                </c:pt>
                <c:pt idx="416">
                  <c:v>3.4199999999999995</c:v>
                </c:pt>
                <c:pt idx="417">
                  <c:v>3.96</c:v>
                </c:pt>
                <c:pt idx="418">
                  <c:v>3.7800000000000002</c:v>
                </c:pt>
                <c:pt idx="419">
                  <c:v>3.8199999999999994</c:v>
                </c:pt>
                <c:pt idx="420">
                  <c:v>4.2599999999999989</c:v>
                </c:pt>
                <c:pt idx="421">
                  <c:v>4.42</c:v>
                </c:pt>
                <c:pt idx="422">
                  <c:v>3.8999999999999995</c:v>
                </c:pt>
                <c:pt idx="423">
                  <c:v>4.0999999999999996</c:v>
                </c:pt>
                <c:pt idx="424">
                  <c:v>4.24</c:v>
                </c:pt>
                <c:pt idx="425">
                  <c:v>3.8200000000000016</c:v>
                </c:pt>
                <c:pt idx="426">
                  <c:v>3.4200000000000004</c:v>
                </c:pt>
                <c:pt idx="427">
                  <c:v>3.6400000000000006</c:v>
                </c:pt>
                <c:pt idx="428">
                  <c:v>3.8</c:v>
                </c:pt>
                <c:pt idx="429">
                  <c:v>3.8400000000000007</c:v>
                </c:pt>
                <c:pt idx="430">
                  <c:v>3.5399999999999991</c:v>
                </c:pt>
                <c:pt idx="431">
                  <c:v>3.5199999999999987</c:v>
                </c:pt>
                <c:pt idx="432">
                  <c:v>3.5199999999999987</c:v>
                </c:pt>
                <c:pt idx="433">
                  <c:v>2.9599999999999995</c:v>
                </c:pt>
                <c:pt idx="434">
                  <c:v>2.6399999999999992</c:v>
                </c:pt>
                <c:pt idx="435">
                  <c:v>2.7599999999999993</c:v>
                </c:pt>
                <c:pt idx="436">
                  <c:v>2.4599999999999995</c:v>
                </c:pt>
                <c:pt idx="437">
                  <c:v>1.7799999999999998</c:v>
                </c:pt>
                <c:pt idx="438">
                  <c:v>2.0999999999999988</c:v>
                </c:pt>
                <c:pt idx="439">
                  <c:v>1.9999999999999987</c:v>
                </c:pt>
                <c:pt idx="440">
                  <c:v>2.2000000000000002</c:v>
                </c:pt>
                <c:pt idx="441">
                  <c:v>2.4000000000000012</c:v>
                </c:pt>
                <c:pt idx="442">
                  <c:v>2.6000000000000014</c:v>
                </c:pt>
                <c:pt idx="443">
                  <c:v>2.2200000000000015</c:v>
                </c:pt>
                <c:pt idx="444">
                  <c:v>1.9000000000000015</c:v>
                </c:pt>
                <c:pt idx="445">
                  <c:v>1.1200000000000017</c:v>
                </c:pt>
                <c:pt idx="446">
                  <c:v>0.92000000000000026</c:v>
                </c:pt>
                <c:pt idx="447">
                  <c:v>0.72000000000000031</c:v>
                </c:pt>
                <c:pt idx="448">
                  <c:v>0.28000000000000114</c:v>
                </c:pt>
                <c:pt idx="449">
                  <c:v>-3.9999999999999147E-2</c:v>
                </c:pt>
                <c:pt idx="450">
                  <c:v>-7.999999999999971E-2</c:v>
                </c:pt>
                <c:pt idx="451">
                  <c:v>-0.59999999999999853</c:v>
                </c:pt>
                <c:pt idx="452">
                  <c:v>-1.2999999999999985</c:v>
                </c:pt>
                <c:pt idx="453">
                  <c:v>-1.3599999999999994</c:v>
                </c:pt>
                <c:pt idx="454">
                  <c:v>-1.7399999999999991</c:v>
                </c:pt>
                <c:pt idx="455">
                  <c:v>-1.8399999999999992</c:v>
                </c:pt>
                <c:pt idx="456">
                  <c:v>-2.2799999999999998</c:v>
                </c:pt>
                <c:pt idx="457">
                  <c:v>-2.2200000000000015</c:v>
                </c:pt>
                <c:pt idx="458">
                  <c:v>-2.6200000000000019</c:v>
                </c:pt>
                <c:pt idx="459">
                  <c:v>-2.580000000000001</c:v>
                </c:pt>
                <c:pt idx="460">
                  <c:v>-2.8200000000000003</c:v>
                </c:pt>
                <c:pt idx="461">
                  <c:v>-2.7400000000000007</c:v>
                </c:pt>
                <c:pt idx="462">
                  <c:v>-2.3200000000000003</c:v>
                </c:pt>
                <c:pt idx="463">
                  <c:v>-2.1399999999999992</c:v>
                </c:pt>
                <c:pt idx="464">
                  <c:v>-1.8799999999999983</c:v>
                </c:pt>
                <c:pt idx="465">
                  <c:v>-1.7799999999999998</c:v>
                </c:pt>
                <c:pt idx="466">
                  <c:v>-1.1799999999999997</c:v>
                </c:pt>
                <c:pt idx="467">
                  <c:v>-1.3799999999999983</c:v>
                </c:pt>
                <c:pt idx="468">
                  <c:v>-1.0799999999999996</c:v>
                </c:pt>
                <c:pt idx="469">
                  <c:v>-1.0800000000000012</c:v>
                </c:pt>
                <c:pt idx="470">
                  <c:v>-0.52000000000000024</c:v>
                </c:pt>
                <c:pt idx="471">
                  <c:v>-0.32000000000000028</c:v>
                </c:pt>
                <c:pt idx="472">
                  <c:v>5.9999999999998013E-2</c:v>
                </c:pt>
                <c:pt idx="473">
                  <c:v>1.9999999999998862E-2</c:v>
                </c:pt>
                <c:pt idx="474">
                  <c:v>0.27999999999999831</c:v>
                </c:pt>
                <c:pt idx="475">
                  <c:v>0.35999999999999799</c:v>
                </c:pt>
                <c:pt idx="476">
                  <c:v>0.47999999999999832</c:v>
                </c:pt>
                <c:pt idx="477">
                  <c:v>0.61999999999999889</c:v>
                </c:pt>
                <c:pt idx="478">
                  <c:v>0.91999999999999882</c:v>
                </c:pt>
                <c:pt idx="479">
                  <c:v>0.89999999999999858</c:v>
                </c:pt>
                <c:pt idx="480">
                  <c:v>0.71999999999999886</c:v>
                </c:pt>
                <c:pt idx="481">
                  <c:v>1</c:v>
                </c:pt>
                <c:pt idx="482">
                  <c:v>1.2600000000000009</c:v>
                </c:pt>
                <c:pt idx="483">
                  <c:v>1.3799999999999997</c:v>
                </c:pt>
                <c:pt idx="484">
                  <c:v>2.1200000000000019</c:v>
                </c:pt>
                <c:pt idx="485">
                  <c:v>2.0000000000000013</c:v>
                </c:pt>
                <c:pt idx="486">
                  <c:v>1.6</c:v>
                </c:pt>
                <c:pt idx="487">
                  <c:v>1.1599999999999995</c:v>
                </c:pt>
                <c:pt idx="488">
                  <c:v>1.0600000000000009</c:v>
                </c:pt>
                <c:pt idx="489">
                  <c:v>0.17999999999999972</c:v>
                </c:pt>
                <c:pt idx="490">
                  <c:v>0.3</c:v>
                </c:pt>
                <c:pt idx="491">
                  <c:v>1.4210854715202005E-15</c:v>
                </c:pt>
                <c:pt idx="492">
                  <c:v>6.0000000000002274E-2</c:v>
                </c:pt>
                <c:pt idx="493">
                  <c:v>-0.15999999999999942</c:v>
                </c:pt>
                <c:pt idx="494">
                  <c:v>-0.13999999999999915</c:v>
                </c:pt>
                <c:pt idx="495">
                  <c:v>-0.31999999999999884</c:v>
                </c:pt>
                <c:pt idx="496">
                  <c:v>0.3</c:v>
                </c:pt>
                <c:pt idx="497">
                  <c:v>0.37999999999999973</c:v>
                </c:pt>
                <c:pt idx="498">
                  <c:v>0.38000000000000111</c:v>
                </c:pt>
                <c:pt idx="499">
                  <c:v>0.52000000000000168</c:v>
                </c:pt>
                <c:pt idx="500">
                  <c:v>1</c:v>
                </c:pt>
                <c:pt idx="501">
                  <c:v>0.7</c:v>
                </c:pt>
                <c:pt idx="502">
                  <c:v>0.55999999999999939</c:v>
                </c:pt>
                <c:pt idx="503">
                  <c:v>0.53999999999999915</c:v>
                </c:pt>
                <c:pt idx="504">
                  <c:v>0.45999999999999941</c:v>
                </c:pt>
                <c:pt idx="505">
                  <c:v>-7.999999999999971E-2</c:v>
                </c:pt>
                <c:pt idx="506">
                  <c:v>-0.5</c:v>
                </c:pt>
                <c:pt idx="507">
                  <c:v>-0.55999999999999939</c:v>
                </c:pt>
                <c:pt idx="508">
                  <c:v>-0.6</c:v>
                </c:pt>
                <c:pt idx="509">
                  <c:v>-0.34000000000000058</c:v>
                </c:pt>
                <c:pt idx="510">
                  <c:v>-0.3</c:v>
                </c:pt>
                <c:pt idx="511">
                  <c:v>-5.9999999999999429E-2</c:v>
                </c:pt>
                <c:pt idx="512">
                  <c:v>0.2</c:v>
                </c:pt>
                <c:pt idx="513">
                  <c:v>0.30000000000000143</c:v>
                </c:pt>
                <c:pt idx="514">
                  <c:v>0.10000000000000142</c:v>
                </c:pt>
                <c:pt idx="515">
                  <c:v>0.26000000000000084</c:v>
                </c:pt>
                <c:pt idx="516">
                  <c:v>0.36000000000000087</c:v>
                </c:pt>
                <c:pt idx="517">
                  <c:v>2.0000000000000285E-2</c:v>
                </c:pt>
                <c:pt idx="518">
                  <c:v>-8.000000000000114E-2</c:v>
                </c:pt>
                <c:pt idx="519">
                  <c:v>-2.0000000000000285E-2</c:v>
                </c:pt>
                <c:pt idx="520">
                  <c:v>0.14000000000000057</c:v>
                </c:pt>
                <c:pt idx="521">
                  <c:v>-0.4</c:v>
                </c:pt>
                <c:pt idx="522">
                  <c:v>4.000000000000057E-2</c:v>
                </c:pt>
                <c:pt idx="523">
                  <c:v>0.42000000000000171</c:v>
                </c:pt>
                <c:pt idx="524">
                  <c:v>0.28000000000000114</c:v>
                </c:pt>
                <c:pt idx="525">
                  <c:v>0.92000000000000026</c:v>
                </c:pt>
                <c:pt idx="526">
                  <c:v>2.3200000000000003</c:v>
                </c:pt>
                <c:pt idx="527">
                  <c:v>3.0400000000000005</c:v>
                </c:pt>
                <c:pt idx="528">
                  <c:v>2.819999999999999</c:v>
                </c:pt>
                <c:pt idx="529">
                  <c:v>2.259999999999998</c:v>
                </c:pt>
                <c:pt idx="530">
                  <c:v>0.31999999999999884</c:v>
                </c:pt>
                <c:pt idx="531">
                  <c:v>-1.4800000000000011</c:v>
                </c:pt>
                <c:pt idx="532">
                  <c:v>-2.8000000000000016</c:v>
                </c:pt>
                <c:pt idx="533">
                  <c:v>-2.5799999999999996</c:v>
                </c:pt>
                <c:pt idx="534">
                  <c:v>-1.4599999999999995</c:v>
                </c:pt>
                <c:pt idx="535">
                  <c:v>0.23999999999999916</c:v>
                </c:pt>
                <c:pt idx="536">
                  <c:v>0.94000000000000061</c:v>
                </c:pt>
                <c:pt idx="537">
                  <c:v>1.1799999999999997</c:v>
                </c:pt>
                <c:pt idx="538">
                  <c:v>0.99999999999999856</c:v>
                </c:pt>
                <c:pt idx="539">
                  <c:v>0.21999999999999886</c:v>
                </c:pt>
                <c:pt idx="540">
                  <c:v>-0.54000000000000059</c:v>
                </c:pt>
                <c:pt idx="541">
                  <c:v>-0.20000000000000143</c:v>
                </c:pt>
                <c:pt idx="542">
                  <c:v>-0.1</c:v>
                </c:pt>
                <c:pt idx="543">
                  <c:v>-0.39999999999999858</c:v>
                </c:pt>
                <c:pt idx="544">
                  <c:v>-0.27999999999999831</c:v>
                </c:pt>
                <c:pt idx="545">
                  <c:v>-1.9999999999997443E-2</c:v>
                </c:pt>
                <c:pt idx="546">
                  <c:v>-0.25999999999999657</c:v>
                </c:pt>
                <c:pt idx="547">
                  <c:v>-0.47999999999999687</c:v>
                </c:pt>
                <c:pt idx="548">
                  <c:v>-0.21999999999999745</c:v>
                </c:pt>
                <c:pt idx="549">
                  <c:v>0.24000000000000199</c:v>
                </c:pt>
                <c:pt idx="550">
                  <c:v>0.14000000000000057</c:v>
                </c:pt>
                <c:pt idx="551">
                  <c:v>0.4799999999999997</c:v>
                </c:pt>
                <c:pt idx="552">
                  <c:v>0.2</c:v>
                </c:pt>
                <c:pt idx="553">
                  <c:v>0.12000000000000029</c:v>
                </c:pt>
                <c:pt idx="554">
                  <c:v>-0.32000000000000028</c:v>
                </c:pt>
                <c:pt idx="555">
                  <c:v>-0.24000000000000057</c:v>
                </c:pt>
                <c:pt idx="556">
                  <c:v>-0.7</c:v>
                </c:pt>
                <c:pt idx="557">
                  <c:v>-0.3</c:v>
                </c:pt>
                <c:pt idx="558">
                  <c:v>-0.42000000000000026</c:v>
                </c:pt>
                <c:pt idx="559">
                  <c:v>-0.45999999999999941</c:v>
                </c:pt>
                <c:pt idx="560">
                  <c:v>-0.19999999999999857</c:v>
                </c:pt>
                <c:pt idx="561">
                  <c:v>6.0000000000000851E-2</c:v>
                </c:pt>
                <c:pt idx="562">
                  <c:v>0.26000000000000084</c:v>
                </c:pt>
                <c:pt idx="563">
                  <c:v>0.88000000000000111</c:v>
                </c:pt>
                <c:pt idx="564">
                  <c:v>1.0799999999999996</c:v>
                </c:pt>
                <c:pt idx="565">
                  <c:v>0.9</c:v>
                </c:pt>
                <c:pt idx="566">
                  <c:v>0.63999999999999913</c:v>
                </c:pt>
                <c:pt idx="567">
                  <c:v>0.51999999999999891</c:v>
                </c:pt>
                <c:pt idx="568">
                  <c:v>0.31999999999999884</c:v>
                </c:pt>
                <c:pt idx="569">
                  <c:v>0.6</c:v>
                </c:pt>
                <c:pt idx="570">
                  <c:v>0.87999999999999967</c:v>
                </c:pt>
                <c:pt idx="571">
                  <c:v>1.3800000000000012</c:v>
                </c:pt>
                <c:pt idx="572">
                  <c:v>1.7200000000000017</c:v>
                </c:pt>
                <c:pt idx="573">
                  <c:v>1.4800000000000011</c:v>
                </c:pt>
                <c:pt idx="574">
                  <c:v>1.5000000000000013</c:v>
                </c:pt>
                <c:pt idx="575">
                  <c:v>1.4000000000000015</c:v>
                </c:pt>
                <c:pt idx="576">
                  <c:v>1.5800000000000012</c:v>
                </c:pt>
                <c:pt idx="577">
                  <c:v>1.3200000000000003</c:v>
                </c:pt>
                <c:pt idx="578">
                  <c:v>1.4800000000000011</c:v>
                </c:pt>
                <c:pt idx="579">
                  <c:v>1.0800000000000012</c:v>
                </c:pt>
                <c:pt idx="580">
                  <c:v>1.040000000000002</c:v>
                </c:pt>
                <c:pt idx="581">
                  <c:v>0.6800000000000026</c:v>
                </c:pt>
                <c:pt idx="582">
                  <c:v>0.64000000000000346</c:v>
                </c:pt>
                <c:pt idx="583">
                  <c:v>0.20000000000000284</c:v>
                </c:pt>
                <c:pt idx="584">
                  <c:v>0.1200000000000017</c:v>
                </c:pt>
                <c:pt idx="585">
                  <c:v>-0.2999999999999986</c:v>
                </c:pt>
                <c:pt idx="586">
                  <c:v>-0.75999999999999945</c:v>
                </c:pt>
                <c:pt idx="587">
                  <c:v>-1.1200000000000003</c:v>
                </c:pt>
                <c:pt idx="588">
                  <c:v>-1.180000000000001</c:v>
                </c:pt>
                <c:pt idx="589">
                  <c:v>-1.4</c:v>
                </c:pt>
                <c:pt idx="590">
                  <c:v>-1.3800000000000012</c:v>
                </c:pt>
                <c:pt idx="591">
                  <c:v>-1.2400000000000007</c:v>
                </c:pt>
                <c:pt idx="592">
                  <c:v>-1.6200000000000003</c:v>
                </c:pt>
                <c:pt idx="593">
                  <c:v>-1.6399999999999992</c:v>
                </c:pt>
                <c:pt idx="594">
                  <c:v>-1.5799999999999996</c:v>
                </c:pt>
                <c:pt idx="595">
                  <c:v>-1.3999999999999986</c:v>
                </c:pt>
                <c:pt idx="596">
                  <c:v>-1.5199999999999989</c:v>
                </c:pt>
                <c:pt idx="597">
                  <c:v>-1.2799999999999983</c:v>
                </c:pt>
                <c:pt idx="598">
                  <c:v>-0.69999999999999862</c:v>
                </c:pt>
                <c:pt idx="599">
                  <c:v>-0.13999999999999774</c:v>
                </c:pt>
                <c:pt idx="600">
                  <c:v>-0.33999999999999775</c:v>
                </c:pt>
                <c:pt idx="601">
                  <c:v>-0.31999999999999745</c:v>
                </c:pt>
                <c:pt idx="602">
                  <c:v>0.36000000000000226</c:v>
                </c:pt>
                <c:pt idx="603">
                  <c:v>0.22000000000000169</c:v>
                </c:pt>
                <c:pt idx="604">
                  <c:v>6.0000000000000851E-2</c:v>
                </c:pt>
                <c:pt idx="605">
                  <c:v>0.20000000000000143</c:v>
                </c:pt>
                <c:pt idx="606">
                  <c:v>0.64000000000000057</c:v>
                </c:pt>
                <c:pt idx="607">
                  <c:v>0.55999999999999939</c:v>
                </c:pt>
                <c:pt idx="608">
                  <c:v>0.63999999999999913</c:v>
                </c:pt>
                <c:pt idx="609">
                  <c:v>0.89999999999999858</c:v>
                </c:pt>
                <c:pt idx="610">
                  <c:v>1.079999999999997</c:v>
                </c:pt>
                <c:pt idx="611">
                  <c:v>1.079999999999997</c:v>
                </c:pt>
                <c:pt idx="612">
                  <c:v>0.99999999999999711</c:v>
                </c:pt>
                <c:pt idx="613">
                  <c:v>0.8799999999999969</c:v>
                </c:pt>
                <c:pt idx="614">
                  <c:v>0.83999999999999775</c:v>
                </c:pt>
                <c:pt idx="615">
                  <c:v>1.259999999999998</c:v>
                </c:pt>
                <c:pt idx="616">
                  <c:v>1.5399999999999978</c:v>
                </c:pt>
                <c:pt idx="617">
                  <c:v>1.6599999999999979</c:v>
                </c:pt>
                <c:pt idx="618">
                  <c:v>1.9799999999999998</c:v>
                </c:pt>
                <c:pt idx="619">
                  <c:v>2.2200000000000002</c:v>
                </c:pt>
                <c:pt idx="620">
                  <c:v>1.7799999999999998</c:v>
                </c:pt>
                <c:pt idx="621">
                  <c:v>1.7200000000000002</c:v>
                </c:pt>
                <c:pt idx="622">
                  <c:v>1.4199999999999988</c:v>
                </c:pt>
                <c:pt idx="623">
                  <c:v>1.2999999999999985</c:v>
                </c:pt>
                <c:pt idx="624">
                  <c:v>0.89999999999999858</c:v>
                </c:pt>
                <c:pt idx="625">
                  <c:v>0.61999999999999889</c:v>
                </c:pt>
                <c:pt idx="626">
                  <c:v>0.61999999999999889</c:v>
                </c:pt>
                <c:pt idx="627">
                  <c:v>1.0799999999999983</c:v>
                </c:pt>
                <c:pt idx="628">
                  <c:v>0.97999999999999832</c:v>
                </c:pt>
                <c:pt idx="629">
                  <c:v>0.85999999999999654</c:v>
                </c:pt>
                <c:pt idx="630">
                  <c:v>1.0599999999999994</c:v>
                </c:pt>
                <c:pt idx="631">
                  <c:v>0.61999999999999889</c:v>
                </c:pt>
                <c:pt idx="632">
                  <c:v>0.16000000000000228</c:v>
                </c:pt>
                <c:pt idx="633">
                  <c:v>0.1200000000000017</c:v>
                </c:pt>
                <c:pt idx="634">
                  <c:v>-0.13999999999999488</c:v>
                </c:pt>
                <c:pt idx="635">
                  <c:v>-0.21999999999999603</c:v>
                </c:pt>
                <c:pt idx="636">
                  <c:v>-0.17999999999999544</c:v>
                </c:pt>
                <c:pt idx="637">
                  <c:v>-0.21999999999999886</c:v>
                </c:pt>
                <c:pt idx="638">
                  <c:v>-0.4</c:v>
                </c:pt>
                <c:pt idx="639">
                  <c:v>-0.48000000000000115</c:v>
                </c:pt>
                <c:pt idx="640">
                  <c:v>-0.64000000000000346</c:v>
                </c:pt>
                <c:pt idx="641">
                  <c:v>-0.880000000000004</c:v>
                </c:pt>
                <c:pt idx="642">
                  <c:v>-0.8</c:v>
                </c:pt>
                <c:pt idx="643">
                  <c:v>-0.6</c:v>
                </c:pt>
                <c:pt idx="644">
                  <c:v>-0.16000000000000228</c:v>
                </c:pt>
                <c:pt idx="645">
                  <c:v>-0.4600000000000023</c:v>
                </c:pt>
                <c:pt idx="646">
                  <c:v>-0.16000000000000228</c:v>
                </c:pt>
                <c:pt idx="647">
                  <c:v>-0.72000000000000453</c:v>
                </c:pt>
                <c:pt idx="648">
                  <c:v>-1.0000000000000029</c:v>
                </c:pt>
                <c:pt idx="649">
                  <c:v>-1.4000000000000028</c:v>
                </c:pt>
                <c:pt idx="650">
                  <c:v>-1.0400000000000005</c:v>
                </c:pt>
                <c:pt idx="651">
                  <c:v>-1.3800000000000012</c:v>
                </c:pt>
                <c:pt idx="652">
                  <c:v>-1.0800000000000012</c:v>
                </c:pt>
                <c:pt idx="653">
                  <c:v>-0.8</c:v>
                </c:pt>
                <c:pt idx="654">
                  <c:v>-0.75999999999999657</c:v>
                </c:pt>
                <c:pt idx="655">
                  <c:v>-0.95999999999999663</c:v>
                </c:pt>
                <c:pt idx="656">
                  <c:v>-0.71999999999999598</c:v>
                </c:pt>
                <c:pt idx="657">
                  <c:v>-0.81999999999999607</c:v>
                </c:pt>
                <c:pt idx="658">
                  <c:v>-1.1000000000000001</c:v>
                </c:pt>
                <c:pt idx="659">
                  <c:v>-1.3000000000000029</c:v>
                </c:pt>
                <c:pt idx="660">
                  <c:v>-1.3000000000000043</c:v>
                </c:pt>
                <c:pt idx="661">
                  <c:v>-1.5400000000000034</c:v>
                </c:pt>
                <c:pt idx="662">
                  <c:v>-1.3000000000000029</c:v>
                </c:pt>
                <c:pt idx="663">
                  <c:v>-1.0799999999999996</c:v>
                </c:pt>
                <c:pt idx="664">
                  <c:v>-1.1199999999999988</c:v>
                </c:pt>
                <c:pt idx="665">
                  <c:v>-1.0599999999999981</c:v>
                </c:pt>
                <c:pt idx="666">
                  <c:v>-1.1999999999999971</c:v>
                </c:pt>
                <c:pt idx="667">
                  <c:v>-1.2399999999999962</c:v>
                </c:pt>
                <c:pt idx="668">
                  <c:v>-1.5999999999999972</c:v>
                </c:pt>
                <c:pt idx="669">
                  <c:v>-1.3799999999999968</c:v>
                </c:pt>
                <c:pt idx="670">
                  <c:v>-1.3599999999999965</c:v>
                </c:pt>
                <c:pt idx="671">
                  <c:v>-1.1799999999999968</c:v>
                </c:pt>
                <c:pt idx="672">
                  <c:v>-1.4399999999999977</c:v>
                </c:pt>
                <c:pt idx="673">
                  <c:v>-1.6999999999999986</c:v>
                </c:pt>
                <c:pt idx="674">
                  <c:v>-1.6599999999999979</c:v>
                </c:pt>
                <c:pt idx="675">
                  <c:v>-1.7399999999999991</c:v>
                </c:pt>
                <c:pt idx="676">
                  <c:v>-1.7799999999999998</c:v>
                </c:pt>
                <c:pt idx="677">
                  <c:v>-1.5599999999999994</c:v>
                </c:pt>
                <c:pt idx="678">
                  <c:v>-1.1199999999999988</c:v>
                </c:pt>
                <c:pt idx="679">
                  <c:v>-1.4599999999999995</c:v>
                </c:pt>
                <c:pt idx="680">
                  <c:v>-1.7999999999999985</c:v>
                </c:pt>
                <c:pt idx="681">
                  <c:v>-1.9199999999999988</c:v>
                </c:pt>
                <c:pt idx="682">
                  <c:v>-2.1</c:v>
                </c:pt>
                <c:pt idx="683">
                  <c:v>-2.4399999999999991</c:v>
                </c:pt>
                <c:pt idx="684">
                  <c:v>-2.1</c:v>
                </c:pt>
                <c:pt idx="685">
                  <c:v>-1.5599999999999994</c:v>
                </c:pt>
                <c:pt idx="686">
                  <c:v>-1.8799999999999997</c:v>
                </c:pt>
                <c:pt idx="687">
                  <c:v>-1.5799999999999996</c:v>
                </c:pt>
                <c:pt idx="688">
                  <c:v>-1.6600000000000008</c:v>
                </c:pt>
                <c:pt idx="689">
                  <c:v>-1.4600000000000009</c:v>
                </c:pt>
                <c:pt idx="690">
                  <c:v>-1.4800000000000026</c:v>
                </c:pt>
                <c:pt idx="691">
                  <c:v>-0.9600000000000023</c:v>
                </c:pt>
                <c:pt idx="692">
                  <c:v>-1.0800000000000012</c:v>
                </c:pt>
                <c:pt idx="693">
                  <c:v>-0.66000000000000081</c:v>
                </c:pt>
                <c:pt idx="694">
                  <c:v>-0.80000000000000138</c:v>
                </c:pt>
                <c:pt idx="695">
                  <c:v>-1.1200000000000017</c:v>
                </c:pt>
                <c:pt idx="696">
                  <c:v>-1.1200000000000017</c:v>
                </c:pt>
                <c:pt idx="697">
                  <c:v>-1.3000000000000014</c:v>
                </c:pt>
                <c:pt idx="698">
                  <c:v>-1.4000000000000015</c:v>
                </c:pt>
                <c:pt idx="699">
                  <c:v>-1.8800000000000012</c:v>
                </c:pt>
                <c:pt idx="700">
                  <c:v>-1.9</c:v>
                </c:pt>
                <c:pt idx="701">
                  <c:v>-2.1</c:v>
                </c:pt>
                <c:pt idx="702">
                  <c:v>-2.1799999999999997</c:v>
                </c:pt>
                <c:pt idx="703">
                  <c:v>-2.2599999999999993</c:v>
                </c:pt>
                <c:pt idx="704">
                  <c:v>-1.9199999999999988</c:v>
                </c:pt>
                <c:pt idx="705">
                  <c:v>-1.7999999999999985</c:v>
                </c:pt>
                <c:pt idx="706">
                  <c:v>-2.2199999999999989</c:v>
                </c:pt>
                <c:pt idx="707">
                  <c:v>-2.0599999999999996</c:v>
                </c:pt>
                <c:pt idx="708">
                  <c:v>-2.1</c:v>
                </c:pt>
                <c:pt idx="709">
                  <c:v>-2.080000000000001</c:v>
                </c:pt>
                <c:pt idx="710">
                  <c:v>-2.4200000000000017</c:v>
                </c:pt>
                <c:pt idx="711">
                  <c:v>-2.0600000000000009</c:v>
                </c:pt>
                <c:pt idx="712">
                  <c:v>-1.9400000000000019</c:v>
                </c:pt>
                <c:pt idx="713">
                  <c:v>-2.4400000000000004</c:v>
                </c:pt>
                <c:pt idx="714">
                  <c:v>-2.3999999999999986</c:v>
                </c:pt>
                <c:pt idx="715">
                  <c:v>-1.4999999999999987</c:v>
                </c:pt>
                <c:pt idx="716">
                  <c:v>-1.3599999999999994</c:v>
                </c:pt>
                <c:pt idx="717">
                  <c:v>-1.5399999999999991</c:v>
                </c:pt>
                <c:pt idx="718">
                  <c:v>-0.77999999999999969</c:v>
                </c:pt>
                <c:pt idx="719">
                  <c:v>-0.88000000000000111</c:v>
                </c:pt>
                <c:pt idx="720">
                  <c:v>-1.2800000000000011</c:v>
                </c:pt>
                <c:pt idx="721">
                  <c:v>-1.1000000000000014</c:v>
                </c:pt>
                <c:pt idx="722">
                  <c:v>-1.2200000000000017</c:v>
                </c:pt>
                <c:pt idx="723">
                  <c:v>-1.2200000000000017</c:v>
                </c:pt>
                <c:pt idx="724">
                  <c:v>-1.1000000000000014</c:v>
                </c:pt>
                <c:pt idx="725">
                  <c:v>-1.0800000000000025</c:v>
                </c:pt>
                <c:pt idx="726">
                  <c:v>-0.74000000000000199</c:v>
                </c:pt>
                <c:pt idx="727">
                  <c:v>-0.22000000000000169</c:v>
                </c:pt>
                <c:pt idx="728">
                  <c:v>0.159999999999998</c:v>
                </c:pt>
                <c:pt idx="729">
                  <c:v>5.9999999999999429E-2</c:v>
                </c:pt>
                <c:pt idx="730">
                  <c:v>-0.33999999999999914</c:v>
                </c:pt>
                <c:pt idx="731">
                  <c:v>-1.5</c:v>
                </c:pt>
                <c:pt idx="732">
                  <c:v>-1.6999999999999986</c:v>
                </c:pt>
                <c:pt idx="733">
                  <c:v>-1.7799999999999998</c:v>
                </c:pt>
                <c:pt idx="734">
                  <c:v>-1.4400000000000006</c:v>
                </c:pt>
                <c:pt idx="735">
                  <c:v>-0.88000000000000111</c:v>
                </c:pt>
                <c:pt idx="736">
                  <c:v>3.9999999999999147E-2</c:v>
                </c:pt>
                <c:pt idx="737">
                  <c:v>-0.14000000000000198</c:v>
                </c:pt>
                <c:pt idx="738">
                  <c:v>-0.3</c:v>
                </c:pt>
                <c:pt idx="739">
                  <c:v>-0.8</c:v>
                </c:pt>
                <c:pt idx="740">
                  <c:v>-0.93999999999999917</c:v>
                </c:pt>
                <c:pt idx="741">
                  <c:v>-1.4999999999999987</c:v>
                </c:pt>
                <c:pt idx="742">
                  <c:v>-1.7999999999999985</c:v>
                </c:pt>
                <c:pt idx="743">
                  <c:v>-2.5599999999999996</c:v>
                </c:pt>
                <c:pt idx="744">
                  <c:v>-2.9599999999999995</c:v>
                </c:pt>
                <c:pt idx="745">
                  <c:v>-3.38</c:v>
                </c:pt>
                <c:pt idx="746">
                  <c:v>-3.4799999999999995</c:v>
                </c:pt>
                <c:pt idx="747">
                  <c:v>-3.5799999999999996</c:v>
                </c:pt>
                <c:pt idx="748">
                  <c:v>-1.9599999999999995</c:v>
                </c:pt>
                <c:pt idx="749">
                  <c:v>-1.819999999999999</c:v>
                </c:pt>
                <c:pt idx="750">
                  <c:v>-2.2999999999999985</c:v>
                </c:pt>
                <c:pt idx="751">
                  <c:v>-2.3999999999999986</c:v>
                </c:pt>
                <c:pt idx="752">
                  <c:v>-2.2199999999999989</c:v>
                </c:pt>
                <c:pt idx="753">
                  <c:v>-3.8799999999999981</c:v>
                </c:pt>
                <c:pt idx="754">
                  <c:v>-3.9799999999999982</c:v>
                </c:pt>
                <c:pt idx="755">
                  <c:v>-3.4599999999999982</c:v>
                </c:pt>
                <c:pt idx="756">
                  <c:v>-3.299999999999998</c:v>
                </c:pt>
                <c:pt idx="757">
                  <c:v>-3.6199999999999974</c:v>
                </c:pt>
                <c:pt idx="758">
                  <c:v>-3.319999999999999</c:v>
                </c:pt>
                <c:pt idx="759">
                  <c:v>-3.2399999999999993</c:v>
                </c:pt>
                <c:pt idx="760">
                  <c:v>-3.5800000000000005</c:v>
                </c:pt>
                <c:pt idx="761">
                  <c:v>-3.5200000000000005</c:v>
                </c:pt>
                <c:pt idx="762">
                  <c:v>-2.9</c:v>
                </c:pt>
                <c:pt idx="763">
                  <c:v>-3.0599999999999996</c:v>
                </c:pt>
                <c:pt idx="764">
                  <c:v>-2.84</c:v>
                </c:pt>
                <c:pt idx="765">
                  <c:v>-2.6199999999999988</c:v>
                </c:pt>
                <c:pt idx="766">
                  <c:v>-2.8999999999999995</c:v>
                </c:pt>
                <c:pt idx="767">
                  <c:v>-3.0799999999999996</c:v>
                </c:pt>
                <c:pt idx="768">
                  <c:v>-3.44</c:v>
                </c:pt>
                <c:pt idx="769">
                  <c:v>-3.72</c:v>
                </c:pt>
                <c:pt idx="770">
                  <c:v>-3.7600000000000007</c:v>
                </c:pt>
                <c:pt idx="771">
                  <c:v>-3.2200000000000011</c:v>
                </c:pt>
                <c:pt idx="772">
                  <c:v>-3.2000000000000006</c:v>
                </c:pt>
                <c:pt idx="773">
                  <c:v>-2.7600000000000002</c:v>
                </c:pt>
                <c:pt idx="774">
                  <c:v>-2.7599999999999993</c:v>
                </c:pt>
                <c:pt idx="775">
                  <c:v>-2.5199999999999996</c:v>
                </c:pt>
                <c:pt idx="776">
                  <c:v>-2.88</c:v>
                </c:pt>
                <c:pt idx="777">
                  <c:v>-3.2399999999999998</c:v>
                </c:pt>
                <c:pt idx="778">
                  <c:v>-3.2</c:v>
                </c:pt>
                <c:pt idx="779">
                  <c:v>-3.0000000000000009</c:v>
                </c:pt>
                <c:pt idx="780">
                  <c:v>-2.7800000000000011</c:v>
                </c:pt>
                <c:pt idx="781">
                  <c:v>-2.7200000000000011</c:v>
                </c:pt>
                <c:pt idx="782">
                  <c:v>-2.7600000000000007</c:v>
                </c:pt>
                <c:pt idx="783">
                  <c:v>-2.9600000000000017</c:v>
                </c:pt>
                <c:pt idx="784">
                  <c:v>-3.2000000000000006</c:v>
                </c:pt>
                <c:pt idx="785">
                  <c:v>-3.62</c:v>
                </c:pt>
                <c:pt idx="786">
                  <c:v>-3.4599999999999995</c:v>
                </c:pt>
                <c:pt idx="787">
                  <c:v>-2.9199999999999995</c:v>
                </c:pt>
                <c:pt idx="788">
                  <c:v>-2.6999999999999993</c:v>
                </c:pt>
                <c:pt idx="789">
                  <c:v>-2.4799999999999995</c:v>
                </c:pt>
                <c:pt idx="790">
                  <c:v>-2.0999999999999992</c:v>
                </c:pt>
                <c:pt idx="791">
                  <c:v>-2.2000000000000002</c:v>
                </c:pt>
                <c:pt idx="792">
                  <c:v>-2.6599999999999993</c:v>
                </c:pt>
                <c:pt idx="793">
                  <c:v>-2.7799999999999989</c:v>
                </c:pt>
                <c:pt idx="794">
                  <c:v>-2.6999999999999993</c:v>
                </c:pt>
                <c:pt idx="795">
                  <c:v>-2.7399999999999993</c:v>
                </c:pt>
                <c:pt idx="796">
                  <c:v>-2.6199999999999992</c:v>
                </c:pt>
                <c:pt idx="797">
                  <c:v>-1.9999999999999996</c:v>
                </c:pt>
                <c:pt idx="798">
                  <c:v>-2.02</c:v>
                </c:pt>
                <c:pt idx="799">
                  <c:v>-2.1599999999999997</c:v>
                </c:pt>
                <c:pt idx="800">
                  <c:v>-2.3400000000000003</c:v>
                </c:pt>
                <c:pt idx="801">
                  <c:v>-2.5200000000000005</c:v>
                </c:pt>
                <c:pt idx="802">
                  <c:v>-2.5200000000000005</c:v>
                </c:pt>
                <c:pt idx="803">
                  <c:v>-2.2400000000000002</c:v>
                </c:pt>
                <c:pt idx="804">
                  <c:v>-1.8200000000000007</c:v>
                </c:pt>
                <c:pt idx="805">
                  <c:v>-1.6600000000000006</c:v>
                </c:pt>
                <c:pt idx="806">
                  <c:v>-1.7600000000000002</c:v>
                </c:pt>
                <c:pt idx="807">
                  <c:v>-2.0599999999999996</c:v>
                </c:pt>
                <c:pt idx="808">
                  <c:v>-2.2000000000000002</c:v>
                </c:pt>
                <c:pt idx="809">
                  <c:v>-2.44</c:v>
                </c:pt>
                <c:pt idx="810">
                  <c:v>-2.52</c:v>
                </c:pt>
                <c:pt idx="811">
                  <c:v>-2.04</c:v>
                </c:pt>
                <c:pt idx="812">
                  <c:v>-2.14</c:v>
                </c:pt>
                <c:pt idx="813">
                  <c:v>-2.68</c:v>
                </c:pt>
                <c:pt idx="814">
                  <c:v>-2.7399999999999993</c:v>
                </c:pt>
                <c:pt idx="815">
                  <c:v>-2.5399999999999996</c:v>
                </c:pt>
                <c:pt idx="816">
                  <c:v>-2.7399999999999998</c:v>
                </c:pt>
                <c:pt idx="817">
                  <c:v>-2.7600000000000002</c:v>
                </c:pt>
                <c:pt idx="818">
                  <c:v>-1.9800000000000004</c:v>
                </c:pt>
                <c:pt idx="819">
                  <c:v>-1.9600000000000009</c:v>
                </c:pt>
                <c:pt idx="820">
                  <c:v>-2.0000000000000009</c:v>
                </c:pt>
                <c:pt idx="821">
                  <c:v>-1.9600000000000004</c:v>
                </c:pt>
                <c:pt idx="822">
                  <c:v>-1.8400000000000003</c:v>
                </c:pt>
                <c:pt idx="823">
                  <c:v>-2.2799999999999998</c:v>
                </c:pt>
                <c:pt idx="824">
                  <c:v>-2.1199999999999997</c:v>
                </c:pt>
                <c:pt idx="825">
                  <c:v>-2.2999999999999998</c:v>
                </c:pt>
                <c:pt idx="826">
                  <c:v>-2.2400000000000002</c:v>
                </c:pt>
                <c:pt idx="827">
                  <c:v>-2.4</c:v>
                </c:pt>
                <c:pt idx="828">
                  <c:v>-2.3000000000000003</c:v>
                </c:pt>
                <c:pt idx="829">
                  <c:v>-1.8400000000000005</c:v>
                </c:pt>
                <c:pt idx="830">
                  <c:v>-1.6800000000000002</c:v>
                </c:pt>
                <c:pt idx="831">
                  <c:v>-1.7399999999999998</c:v>
                </c:pt>
                <c:pt idx="832">
                  <c:v>-1.7200000000000002</c:v>
                </c:pt>
                <c:pt idx="833">
                  <c:v>-1.6800000000000004</c:v>
                </c:pt>
                <c:pt idx="834">
                  <c:v>-2.4200000000000004</c:v>
                </c:pt>
                <c:pt idx="835">
                  <c:v>-2.5600000000000009</c:v>
                </c:pt>
                <c:pt idx="836">
                  <c:v>-2.7000000000000006</c:v>
                </c:pt>
                <c:pt idx="837">
                  <c:v>-2.5000000000000004</c:v>
                </c:pt>
                <c:pt idx="838">
                  <c:v>-2.3600000000000003</c:v>
                </c:pt>
                <c:pt idx="839">
                  <c:v>-2.0599999999999996</c:v>
                </c:pt>
                <c:pt idx="840">
                  <c:v>-1.8599999999999999</c:v>
                </c:pt>
                <c:pt idx="841">
                  <c:v>-1.6600000000000001</c:v>
                </c:pt>
                <c:pt idx="842">
                  <c:v>-1.9000000000000004</c:v>
                </c:pt>
                <c:pt idx="843">
                  <c:v>-1.9600000000000002</c:v>
                </c:pt>
                <c:pt idx="844">
                  <c:v>-2.0200000000000005</c:v>
                </c:pt>
                <c:pt idx="845">
                  <c:v>-2.06</c:v>
                </c:pt>
                <c:pt idx="846">
                  <c:v>-2.04</c:v>
                </c:pt>
                <c:pt idx="847">
                  <c:v>-1.9399999999999995</c:v>
                </c:pt>
                <c:pt idx="848">
                  <c:v>-2.0199999999999991</c:v>
                </c:pt>
                <c:pt idx="849">
                  <c:v>-2.0999999999999988</c:v>
                </c:pt>
                <c:pt idx="850">
                  <c:v>-2.3799999999999986</c:v>
                </c:pt>
                <c:pt idx="851">
                  <c:v>-2.4599999999999986</c:v>
                </c:pt>
                <c:pt idx="852">
                  <c:v>-2.1599999999999988</c:v>
                </c:pt>
                <c:pt idx="853">
                  <c:v>-1.7999999999999989</c:v>
                </c:pt>
                <c:pt idx="854">
                  <c:v>-1.3799999999999994</c:v>
                </c:pt>
                <c:pt idx="855">
                  <c:v>-1.2999999999999994</c:v>
                </c:pt>
                <c:pt idx="856">
                  <c:v>-1.4599999999999991</c:v>
                </c:pt>
                <c:pt idx="857">
                  <c:v>-1.4399999999999995</c:v>
                </c:pt>
                <c:pt idx="858">
                  <c:v>-1.7399999999999995</c:v>
                </c:pt>
                <c:pt idx="859">
                  <c:v>-2.0799999999999992</c:v>
                </c:pt>
                <c:pt idx="860">
                  <c:v>-2.1599999999999997</c:v>
                </c:pt>
                <c:pt idx="861">
                  <c:v>-2.3199999999999998</c:v>
                </c:pt>
                <c:pt idx="862">
                  <c:v>-2.42</c:v>
                </c:pt>
                <c:pt idx="863">
                  <c:v>-2.58</c:v>
                </c:pt>
                <c:pt idx="864">
                  <c:v>-2.08</c:v>
                </c:pt>
                <c:pt idx="865">
                  <c:v>-1.4599999999999997</c:v>
                </c:pt>
                <c:pt idx="866">
                  <c:v>-0.76000000000000012</c:v>
                </c:pt>
                <c:pt idx="867">
                  <c:v>-1.3399999999999999</c:v>
                </c:pt>
                <c:pt idx="868">
                  <c:v>-1.5799999999999996</c:v>
                </c:pt>
                <c:pt idx="869">
                  <c:v>-2.1199999999999997</c:v>
                </c:pt>
                <c:pt idx="870">
                  <c:v>-2.0799999999999992</c:v>
                </c:pt>
                <c:pt idx="871">
                  <c:v>-2.359999999999999</c:v>
                </c:pt>
                <c:pt idx="872">
                  <c:v>-1.8199999999999996</c:v>
                </c:pt>
                <c:pt idx="873">
                  <c:v>-1.4599999999999997</c:v>
                </c:pt>
                <c:pt idx="874">
                  <c:v>-1.8800000000000003</c:v>
                </c:pt>
                <c:pt idx="875">
                  <c:v>-2.3800000000000003</c:v>
                </c:pt>
                <c:pt idx="876">
                  <c:v>-2.66</c:v>
                </c:pt>
                <c:pt idx="877">
                  <c:v>-2.7600000000000002</c:v>
                </c:pt>
                <c:pt idx="878">
                  <c:v>-2.82</c:v>
                </c:pt>
                <c:pt idx="879">
                  <c:v>-2.2599999999999998</c:v>
                </c:pt>
                <c:pt idx="880">
                  <c:v>-2.58</c:v>
                </c:pt>
                <c:pt idx="881">
                  <c:v>-2.1400000000000006</c:v>
                </c:pt>
                <c:pt idx="882">
                  <c:v>-1.7</c:v>
                </c:pt>
                <c:pt idx="883">
                  <c:v>-1.3199999999999998</c:v>
                </c:pt>
                <c:pt idx="884">
                  <c:v>-1.5199999999999996</c:v>
                </c:pt>
                <c:pt idx="885">
                  <c:v>-1.2399999999999998</c:v>
                </c:pt>
                <c:pt idx="886">
                  <c:v>-1.44</c:v>
                </c:pt>
                <c:pt idx="887">
                  <c:v>-1.6000000000000003</c:v>
                </c:pt>
                <c:pt idx="888">
                  <c:v>-2.0000000000000009</c:v>
                </c:pt>
                <c:pt idx="889">
                  <c:v>-1.9600000000000009</c:v>
                </c:pt>
                <c:pt idx="890">
                  <c:v>-2.0400000000000005</c:v>
                </c:pt>
                <c:pt idx="891">
                  <c:v>-2.04</c:v>
                </c:pt>
                <c:pt idx="892">
                  <c:v>-2.4799999999999995</c:v>
                </c:pt>
                <c:pt idx="893">
                  <c:v>-2.08</c:v>
                </c:pt>
                <c:pt idx="894">
                  <c:v>-2.1999999999999997</c:v>
                </c:pt>
                <c:pt idx="895">
                  <c:v>-2.1999999999999997</c:v>
                </c:pt>
                <c:pt idx="896">
                  <c:v>-2.1199999999999992</c:v>
                </c:pt>
                <c:pt idx="897">
                  <c:v>-2.0199999999999996</c:v>
                </c:pt>
                <c:pt idx="898">
                  <c:v>-2.379999999999999</c:v>
                </c:pt>
                <c:pt idx="899">
                  <c:v>-2.339999999999999</c:v>
                </c:pt>
                <c:pt idx="900">
                  <c:v>-2.339999999999999</c:v>
                </c:pt>
                <c:pt idx="901">
                  <c:v>-2.6199999999999997</c:v>
                </c:pt>
                <c:pt idx="902">
                  <c:v>-2.4199999999999995</c:v>
                </c:pt>
                <c:pt idx="903">
                  <c:v>-2.34</c:v>
                </c:pt>
                <c:pt idx="904">
                  <c:v>-2.3600000000000003</c:v>
                </c:pt>
                <c:pt idx="905">
                  <c:v>-2.080000000000001</c:v>
                </c:pt>
                <c:pt idx="906">
                  <c:v>-2.0200000000000009</c:v>
                </c:pt>
                <c:pt idx="907">
                  <c:v>-2.1800000000000006</c:v>
                </c:pt>
                <c:pt idx="908">
                  <c:v>-2.2800000000000002</c:v>
                </c:pt>
                <c:pt idx="909">
                  <c:v>-2.12</c:v>
                </c:pt>
                <c:pt idx="910">
                  <c:v>-2.419999999999999</c:v>
                </c:pt>
                <c:pt idx="911">
                  <c:v>-2.2199999999999989</c:v>
                </c:pt>
                <c:pt idx="912">
                  <c:v>-2.2199999999999998</c:v>
                </c:pt>
                <c:pt idx="913">
                  <c:v>-2.1399999999999997</c:v>
                </c:pt>
                <c:pt idx="914">
                  <c:v>-2.2000000000000002</c:v>
                </c:pt>
                <c:pt idx="915">
                  <c:v>-2.3400000000000007</c:v>
                </c:pt>
                <c:pt idx="916">
                  <c:v>-2.3000000000000007</c:v>
                </c:pt>
                <c:pt idx="917">
                  <c:v>-2.4000000000000008</c:v>
                </c:pt>
                <c:pt idx="918">
                  <c:v>-2.0400000000000005</c:v>
                </c:pt>
                <c:pt idx="919">
                  <c:v>-1.7599999999999998</c:v>
                </c:pt>
                <c:pt idx="920">
                  <c:v>-1.9</c:v>
                </c:pt>
                <c:pt idx="921">
                  <c:v>-2.2800000000000002</c:v>
                </c:pt>
                <c:pt idx="922">
                  <c:v>-2.54</c:v>
                </c:pt>
                <c:pt idx="923">
                  <c:v>-2.9999999999999991</c:v>
                </c:pt>
                <c:pt idx="924">
                  <c:v>-2.8199999999999994</c:v>
                </c:pt>
                <c:pt idx="925">
                  <c:v>-2.1</c:v>
                </c:pt>
                <c:pt idx="926">
                  <c:v>-1.6</c:v>
                </c:pt>
                <c:pt idx="927">
                  <c:v>-1</c:v>
                </c:pt>
                <c:pt idx="928">
                  <c:v>-0.48000000000000043</c:v>
                </c:pt>
                <c:pt idx="929">
                  <c:v>-0.96000000000000019</c:v>
                </c:pt>
                <c:pt idx="930">
                  <c:v>-1.1999999999999993</c:v>
                </c:pt>
                <c:pt idx="931">
                  <c:v>-1.9199999999999988</c:v>
                </c:pt>
                <c:pt idx="932">
                  <c:v>-2.5399999999999991</c:v>
                </c:pt>
                <c:pt idx="933">
                  <c:v>-3.0999999999999992</c:v>
                </c:pt>
                <c:pt idx="934">
                  <c:v>-3.0599999999999996</c:v>
                </c:pt>
                <c:pt idx="935">
                  <c:v>-3.04</c:v>
                </c:pt>
                <c:pt idx="936">
                  <c:v>-2.16</c:v>
                </c:pt>
                <c:pt idx="937">
                  <c:v>-1.4600000000000002</c:v>
                </c:pt>
                <c:pt idx="938">
                  <c:v>-1.1200000000000003</c:v>
                </c:pt>
                <c:pt idx="939">
                  <c:v>-0.8600000000000001</c:v>
                </c:pt>
                <c:pt idx="940">
                  <c:v>-0.8600000000000001</c:v>
                </c:pt>
                <c:pt idx="941">
                  <c:v>-1.3799999999999997</c:v>
                </c:pt>
                <c:pt idx="942">
                  <c:v>-1.7399999999999998</c:v>
                </c:pt>
                <c:pt idx="943">
                  <c:v>-1.2399999999999998</c:v>
                </c:pt>
                <c:pt idx="944">
                  <c:v>-0.6399999999999999</c:v>
                </c:pt>
                <c:pt idx="945">
                  <c:v>-0.7</c:v>
                </c:pt>
                <c:pt idx="946">
                  <c:v>-0.57999999999999974</c:v>
                </c:pt>
                <c:pt idx="947">
                  <c:v>-0.7399999999999991</c:v>
                </c:pt>
                <c:pt idx="948">
                  <c:v>-1.3399999999999985</c:v>
                </c:pt>
                <c:pt idx="949">
                  <c:v>-2.319999999999999</c:v>
                </c:pt>
                <c:pt idx="950">
                  <c:v>-2.3599999999999985</c:v>
                </c:pt>
                <c:pt idx="951">
                  <c:v>-2.3599999999999994</c:v>
                </c:pt>
                <c:pt idx="952">
                  <c:v>-2.1399999999999997</c:v>
                </c:pt>
                <c:pt idx="953">
                  <c:v>-1.7600000000000002</c:v>
                </c:pt>
                <c:pt idx="954">
                  <c:v>-1.6200000000000003</c:v>
                </c:pt>
                <c:pt idx="955">
                  <c:v>-1.7600000000000002</c:v>
                </c:pt>
                <c:pt idx="956">
                  <c:v>-1.9800000000000004</c:v>
                </c:pt>
                <c:pt idx="957">
                  <c:v>-2.3600000000000008</c:v>
                </c:pt>
                <c:pt idx="958">
                  <c:v>-2.8000000000000016</c:v>
                </c:pt>
                <c:pt idx="959">
                  <c:v>-2.8000000000000016</c:v>
                </c:pt>
                <c:pt idx="960">
                  <c:v>-2.5600000000000014</c:v>
                </c:pt>
                <c:pt idx="961">
                  <c:v>-2.5000000000000013</c:v>
                </c:pt>
                <c:pt idx="962">
                  <c:v>-1.9600000000000009</c:v>
                </c:pt>
                <c:pt idx="963">
                  <c:v>-2.2200000000000002</c:v>
                </c:pt>
                <c:pt idx="964">
                  <c:v>-2.4800000000000004</c:v>
                </c:pt>
                <c:pt idx="965">
                  <c:v>-2.8200000000000003</c:v>
                </c:pt>
                <c:pt idx="966">
                  <c:v>-3.12</c:v>
                </c:pt>
                <c:pt idx="967">
                  <c:v>-3.3800000000000003</c:v>
                </c:pt>
                <c:pt idx="968">
                  <c:v>-2.9800000000000004</c:v>
                </c:pt>
                <c:pt idx="969">
                  <c:v>-3</c:v>
                </c:pt>
                <c:pt idx="970">
                  <c:v>-2.7199999999999998</c:v>
                </c:pt>
                <c:pt idx="971">
                  <c:v>-2.5799999999999992</c:v>
                </c:pt>
                <c:pt idx="972">
                  <c:v>-2.7999999999999985</c:v>
                </c:pt>
                <c:pt idx="973">
                  <c:v>-3.1199999999999988</c:v>
                </c:pt>
                <c:pt idx="974">
                  <c:v>-2.9399999999999986</c:v>
                </c:pt>
                <c:pt idx="975">
                  <c:v>-3.1999999999999993</c:v>
                </c:pt>
                <c:pt idx="976">
                  <c:v>-2.6799999999999997</c:v>
                </c:pt>
                <c:pt idx="977">
                  <c:v>-2.2400000000000007</c:v>
                </c:pt>
                <c:pt idx="978">
                  <c:v>-2.2400000000000002</c:v>
                </c:pt>
                <c:pt idx="979">
                  <c:v>-2.3600000000000003</c:v>
                </c:pt>
                <c:pt idx="980">
                  <c:v>-1.98</c:v>
                </c:pt>
                <c:pt idx="981">
                  <c:v>-2.2999999999999998</c:v>
                </c:pt>
                <c:pt idx="982">
                  <c:v>-2.1599999999999993</c:v>
                </c:pt>
                <c:pt idx="983">
                  <c:v>-1.7399999999999991</c:v>
                </c:pt>
                <c:pt idx="984">
                  <c:v>-1.4799999999999998</c:v>
                </c:pt>
                <c:pt idx="985">
                  <c:v>-1.7600000000000002</c:v>
                </c:pt>
                <c:pt idx="986">
                  <c:v>-2.1000000000000005</c:v>
                </c:pt>
                <c:pt idx="987">
                  <c:v>-2.4400000000000008</c:v>
                </c:pt>
                <c:pt idx="988">
                  <c:v>-2.9800000000000009</c:v>
                </c:pt>
                <c:pt idx="989">
                  <c:v>-2.8000000000000003</c:v>
                </c:pt>
                <c:pt idx="990">
                  <c:v>-2.54</c:v>
                </c:pt>
                <c:pt idx="991">
                  <c:v>-2.1</c:v>
                </c:pt>
                <c:pt idx="992">
                  <c:v>-2.1399999999999997</c:v>
                </c:pt>
                <c:pt idx="993">
                  <c:v>-1.8999999999999997</c:v>
                </c:pt>
                <c:pt idx="994">
                  <c:v>-2.08</c:v>
                </c:pt>
                <c:pt idx="995">
                  <c:v>-2.1399999999999997</c:v>
                </c:pt>
                <c:pt idx="996">
                  <c:v>-2.3199999999999998</c:v>
                </c:pt>
                <c:pt idx="997">
                  <c:v>-2.3600000000000003</c:v>
                </c:pt>
                <c:pt idx="998">
                  <c:v>-2.0600000000000005</c:v>
                </c:pt>
                <c:pt idx="999">
                  <c:v>-2.0599999999999996</c:v>
                </c:pt>
                <c:pt idx="1000">
                  <c:v>-1.9200000000000004</c:v>
                </c:pt>
                <c:pt idx="1001">
                  <c:v>-1.6200000000000003</c:v>
                </c:pt>
                <c:pt idx="1002">
                  <c:v>-1.1200000000000003</c:v>
                </c:pt>
                <c:pt idx="1003">
                  <c:v>-1.4200000000000004</c:v>
                </c:pt>
                <c:pt idx="1004">
                  <c:v>-1.3600000000000008</c:v>
                </c:pt>
                <c:pt idx="1005">
                  <c:v>-1.4400000000000006</c:v>
                </c:pt>
                <c:pt idx="1006">
                  <c:v>-1.5200000000000002</c:v>
                </c:pt>
                <c:pt idx="1007">
                  <c:v>-1.7600000000000002</c:v>
                </c:pt>
                <c:pt idx="1008">
                  <c:v>-1.3200000000000003</c:v>
                </c:pt>
                <c:pt idx="1009">
                  <c:v>-1.2200000000000002</c:v>
                </c:pt>
                <c:pt idx="1010">
                  <c:v>-1.2799999999999998</c:v>
                </c:pt>
                <c:pt idx="1011">
                  <c:v>-1.2599999999999993</c:v>
                </c:pt>
                <c:pt idx="1012">
                  <c:v>-0.77999999999999969</c:v>
                </c:pt>
                <c:pt idx="1013">
                  <c:v>-0.95999999999999941</c:v>
                </c:pt>
                <c:pt idx="1014">
                  <c:v>-1.1599999999999988</c:v>
                </c:pt>
                <c:pt idx="1015">
                  <c:v>-1.0399999999999991</c:v>
                </c:pt>
                <c:pt idx="1016">
                  <c:v>-0.97999999999999976</c:v>
                </c:pt>
                <c:pt idx="1017">
                  <c:v>-1.7599999999999993</c:v>
                </c:pt>
                <c:pt idx="1018">
                  <c:v>-1.8599999999999994</c:v>
                </c:pt>
                <c:pt idx="1019">
                  <c:v>-1.4799999999999998</c:v>
                </c:pt>
                <c:pt idx="1020">
                  <c:v>-1.64</c:v>
                </c:pt>
                <c:pt idx="1021">
                  <c:v>-1.3</c:v>
                </c:pt>
                <c:pt idx="1022">
                  <c:v>-0.8600000000000001</c:v>
                </c:pt>
                <c:pt idx="1023">
                  <c:v>-0.96000000000000019</c:v>
                </c:pt>
                <c:pt idx="1024">
                  <c:v>-0.74000000000000055</c:v>
                </c:pt>
                <c:pt idx="1025">
                  <c:v>-0.48000000000000043</c:v>
                </c:pt>
                <c:pt idx="1026">
                  <c:v>-0.16000000000000014</c:v>
                </c:pt>
                <c:pt idx="1027">
                  <c:v>-0.12000000000000029</c:v>
                </c:pt>
                <c:pt idx="1028">
                  <c:v>-3.9999999999999855E-2</c:v>
                </c:pt>
                <c:pt idx="1029">
                  <c:v>-0.96000000000000019</c:v>
                </c:pt>
                <c:pt idx="1030">
                  <c:v>-1.5200000000000002</c:v>
                </c:pt>
                <c:pt idx="1031">
                  <c:v>-2.12</c:v>
                </c:pt>
                <c:pt idx="1032">
                  <c:v>-2.04</c:v>
                </c:pt>
                <c:pt idx="1033">
                  <c:v>-1.8399999999999999</c:v>
                </c:pt>
                <c:pt idx="1034">
                  <c:v>-1.1599999999999995</c:v>
                </c:pt>
                <c:pt idx="1035">
                  <c:v>-0.93999999999999917</c:v>
                </c:pt>
                <c:pt idx="1036">
                  <c:v>-1.0399999999999991</c:v>
                </c:pt>
                <c:pt idx="1037">
                  <c:v>-1.5599999999999994</c:v>
                </c:pt>
                <c:pt idx="1038">
                  <c:v>-1.56</c:v>
                </c:pt>
                <c:pt idx="1039">
                  <c:v>-1.56</c:v>
                </c:pt>
                <c:pt idx="1040">
                  <c:v>-1.5000000000000007</c:v>
                </c:pt>
                <c:pt idx="1041">
                  <c:v>-1.6600000000000001</c:v>
                </c:pt>
                <c:pt idx="1042">
                  <c:v>-1.2399999999999998</c:v>
                </c:pt>
                <c:pt idx="1043">
                  <c:v>-1.5</c:v>
                </c:pt>
                <c:pt idx="1044">
                  <c:v>-1.8</c:v>
                </c:pt>
                <c:pt idx="1045">
                  <c:v>-1.9999999999999993</c:v>
                </c:pt>
                <c:pt idx="1046">
                  <c:v>-1.7399999999999998</c:v>
                </c:pt>
                <c:pt idx="1047">
                  <c:v>-2.3400000000000007</c:v>
                </c:pt>
                <c:pt idx="1048">
                  <c:v>-2.3800000000000003</c:v>
                </c:pt>
                <c:pt idx="1049">
                  <c:v>-2.3000000000000007</c:v>
                </c:pt>
                <c:pt idx="1050">
                  <c:v>-2.3000000000000007</c:v>
                </c:pt>
                <c:pt idx="1051">
                  <c:v>-2.7600000000000002</c:v>
                </c:pt>
                <c:pt idx="1052">
                  <c:v>-2.6199999999999997</c:v>
                </c:pt>
                <c:pt idx="1053">
                  <c:v>-2.5</c:v>
                </c:pt>
                <c:pt idx="1054">
                  <c:v>-2.6399999999999992</c:v>
                </c:pt>
                <c:pt idx="1055">
                  <c:v>-2.5799999999999996</c:v>
                </c:pt>
                <c:pt idx="1056">
                  <c:v>-2.5000000000000009</c:v>
                </c:pt>
                <c:pt idx="1057">
                  <c:v>-2.120000000000001</c:v>
                </c:pt>
                <c:pt idx="1058">
                  <c:v>-2.4400000000000004</c:v>
                </c:pt>
                <c:pt idx="1059">
                  <c:v>-2.780000000000002</c:v>
                </c:pt>
                <c:pt idx="1060">
                  <c:v>-3.0000000000000022</c:v>
                </c:pt>
                <c:pt idx="1061">
                  <c:v>-3.0600000000000014</c:v>
                </c:pt>
                <c:pt idx="1062">
                  <c:v>-3.3800000000000012</c:v>
                </c:pt>
                <c:pt idx="1063">
                  <c:v>-3.2200000000000011</c:v>
                </c:pt>
                <c:pt idx="1064">
                  <c:v>-2.8400000000000007</c:v>
                </c:pt>
                <c:pt idx="1065">
                  <c:v>-2.2800000000000002</c:v>
                </c:pt>
                <c:pt idx="1066">
                  <c:v>-2.180000000000001</c:v>
                </c:pt>
                <c:pt idx="1067">
                  <c:v>-2.180000000000001</c:v>
                </c:pt>
                <c:pt idx="1068">
                  <c:v>-1.8400000000000012</c:v>
                </c:pt>
                <c:pt idx="1069">
                  <c:v>-2.2400000000000011</c:v>
                </c:pt>
                <c:pt idx="1070">
                  <c:v>-2.4000000000000008</c:v>
                </c:pt>
                <c:pt idx="1071">
                  <c:v>-2.2000000000000002</c:v>
                </c:pt>
                <c:pt idx="1072">
                  <c:v>-2.1400000000000006</c:v>
                </c:pt>
                <c:pt idx="1073">
                  <c:v>-2.4400000000000004</c:v>
                </c:pt>
                <c:pt idx="1074">
                  <c:v>-2.1800000000000006</c:v>
                </c:pt>
                <c:pt idx="1075">
                  <c:v>-2.4400000000000004</c:v>
                </c:pt>
                <c:pt idx="1076">
                  <c:v>-2.4400000000000004</c:v>
                </c:pt>
                <c:pt idx="1077">
                  <c:v>-2.54</c:v>
                </c:pt>
                <c:pt idx="1078">
                  <c:v>-2.2999999999999998</c:v>
                </c:pt>
                <c:pt idx="1079">
                  <c:v>-2.3199999999999994</c:v>
                </c:pt>
                <c:pt idx="1080">
                  <c:v>-2.1799999999999997</c:v>
                </c:pt>
                <c:pt idx="1081">
                  <c:v>-2.54</c:v>
                </c:pt>
                <c:pt idx="1082">
                  <c:v>-2.3200000000000003</c:v>
                </c:pt>
                <c:pt idx="1083">
                  <c:v>-2.2999999999999998</c:v>
                </c:pt>
                <c:pt idx="1084">
                  <c:v>-2.04</c:v>
                </c:pt>
                <c:pt idx="1085">
                  <c:v>-2.1599999999999993</c:v>
                </c:pt>
                <c:pt idx="1086">
                  <c:v>-2.0999999999999992</c:v>
                </c:pt>
                <c:pt idx="1087">
                  <c:v>-2.2599999999999989</c:v>
                </c:pt>
                <c:pt idx="1088">
                  <c:v>-2.4599999999999986</c:v>
                </c:pt>
                <c:pt idx="1089">
                  <c:v>-2.839999999999999</c:v>
                </c:pt>
                <c:pt idx="1090">
                  <c:v>-2.7399999999999993</c:v>
                </c:pt>
                <c:pt idx="1091">
                  <c:v>-2.3999999999999995</c:v>
                </c:pt>
                <c:pt idx="1092">
                  <c:v>-2.2999999999999998</c:v>
                </c:pt>
                <c:pt idx="1093">
                  <c:v>-2.2799999999999998</c:v>
                </c:pt>
                <c:pt idx="1094">
                  <c:v>-1.8399999999999999</c:v>
                </c:pt>
                <c:pt idx="1095">
                  <c:v>-1.6600000000000001</c:v>
                </c:pt>
                <c:pt idx="1096">
                  <c:v>-1.8200000000000003</c:v>
                </c:pt>
                <c:pt idx="1097">
                  <c:v>-1.9600000000000002</c:v>
                </c:pt>
                <c:pt idx="1098">
                  <c:v>-1.9600000000000009</c:v>
                </c:pt>
                <c:pt idx="1099">
                  <c:v>-1.9200000000000004</c:v>
                </c:pt>
                <c:pt idx="1100">
                  <c:v>-2.4200000000000004</c:v>
                </c:pt>
                <c:pt idx="1101">
                  <c:v>-2.4</c:v>
                </c:pt>
                <c:pt idx="1102">
                  <c:v>-2.4199999999999995</c:v>
                </c:pt>
                <c:pt idx="1103">
                  <c:v>-2.4799999999999991</c:v>
                </c:pt>
                <c:pt idx="1104">
                  <c:v>-2.7999999999999994</c:v>
                </c:pt>
                <c:pt idx="1105">
                  <c:v>-2.8599999999999994</c:v>
                </c:pt>
                <c:pt idx="1106">
                  <c:v>-2.9</c:v>
                </c:pt>
                <c:pt idx="1107">
                  <c:v>-2.9</c:v>
                </c:pt>
                <c:pt idx="1108">
                  <c:v>-3.1399999999999997</c:v>
                </c:pt>
                <c:pt idx="1109">
                  <c:v>-3.04</c:v>
                </c:pt>
                <c:pt idx="1110">
                  <c:v>-2.9199999999999995</c:v>
                </c:pt>
                <c:pt idx="1111">
                  <c:v>-3.0999999999999992</c:v>
                </c:pt>
                <c:pt idx="1112">
                  <c:v>-3.1799999999999988</c:v>
                </c:pt>
                <c:pt idx="1113">
                  <c:v>-2.8999999999999995</c:v>
                </c:pt>
                <c:pt idx="1114">
                  <c:v>-2.9799999999999995</c:v>
                </c:pt>
                <c:pt idx="1115">
                  <c:v>-2.66</c:v>
                </c:pt>
                <c:pt idx="1116">
                  <c:v>-2.6800000000000006</c:v>
                </c:pt>
                <c:pt idx="1117">
                  <c:v>-2.580000000000001</c:v>
                </c:pt>
                <c:pt idx="1118">
                  <c:v>-2.8800000000000012</c:v>
                </c:pt>
                <c:pt idx="1119">
                  <c:v>-2.7000000000000006</c:v>
                </c:pt>
                <c:pt idx="1120">
                  <c:v>-2.7800000000000002</c:v>
                </c:pt>
                <c:pt idx="1121">
                  <c:v>-1.8200000000000003</c:v>
                </c:pt>
                <c:pt idx="1122">
                  <c:v>-1.44</c:v>
                </c:pt>
                <c:pt idx="1123">
                  <c:v>-1.0799999999999996</c:v>
                </c:pt>
                <c:pt idx="1124">
                  <c:v>-1.6800000000000004</c:v>
                </c:pt>
                <c:pt idx="1125">
                  <c:v>-2.72</c:v>
                </c:pt>
                <c:pt idx="1126">
                  <c:v>-4</c:v>
                </c:pt>
                <c:pt idx="1127">
                  <c:v>-4.3400000000000007</c:v>
                </c:pt>
                <c:pt idx="1128">
                  <c:v>-4.6000000000000005</c:v>
                </c:pt>
                <c:pt idx="1129">
                  <c:v>-3.7400000000000007</c:v>
                </c:pt>
                <c:pt idx="1130">
                  <c:v>-2.3800000000000003</c:v>
                </c:pt>
                <c:pt idx="1131">
                  <c:v>-1.8000000000000007</c:v>
                </c:pt>
                <c:pt idx="1132">
                  <c:v>-1.9800000000000004</c:v>
                </c:pt>
                <c:pt idx="1133">
                  <c:v>-2.1400000000000006</c:v>
                </c:pt>
                <c:pt idx="1134">
                  <c:v>-3.0200000000000005</c:v>
                </c:pt>
                <c:pt idx="1135">
                  <c:v>-3.5000000000000009</c:v>
                </c:pt>
                <c:pt idx="1136">
                  <c:v>-3.6000000000000005</c:v>
                </c:pt>
                <c:pt idx="1137">
                  <c:v>-3.6400000000000006</c:v>
                </c:pt>
                <c:pt idx="1138">
                  <c:v>-3.4200000000000008</c:v>
                </c:pt>
                <c:pt idx="1139">
                  <c:v>-2.72</c:v>
                </c:pt>
                <c:pt idx="1140">
                  <c:v>-2.2399999999999998</c:v>
                </c:pt>
                <c:pt idx="1141">
                  <c:v>-2.339999999999999</c:v>
                </c:pt>
                <c:pt idx="1142">
                  <c:v>-2.1199999999999997</c:v>
                </c:pt>
                <c:pt idx="1143">
                  <c:v>-1.9999999999999993</c:v>
                </c:pt>
                <c:pt idx="1144">
                  <c:v>-2.38</c:v>
                </c:pt>
                <c:pt idx="1145">
                  <c:v>-2.96</c:v>
                </c:pt>
                <c:pt idx="1146">
                  <c:v>-3.06</c:v>
                </c:pt>
                <c:pt idx="1147">
                  <c:v>-3.4200000000000004</c:v>
                </c:pt>
                <c:pt idx="1148">
                  <c:v>-3.72</c:v>
                </c:pt>
                <c:pt idx="1149">
                  <c:v>-3.5200000000000005</c:v>
                </c:pt>
                <c:pt idx="1150">
                  <c:v>-3.3600000000000003</c:v>
                </c:pt>
                <c:pt idx="1151">
                  <c:v>-3.0200000000000005</c:v>
                </c:pt>
                <c:pt idx="1152">
                  <c:v>-2.9999999999999996</c:v>
                </c:pt>
                <c:pt idx="1153">
                  <c:v>-2.919999999999999</c:v>
                </c:pt>
                <c:pt idx="1154">
                  <c:v>-2.9799999999999995</c:v>
                </c:pt>
                <c:pt idx="1155">
                  <c:v>-2.6999999999999997</c:v>
                </c:pt>
                <c:pt idx="1156">
                  <c:v>-3.0199999999999996</c:v>
                </c:pt>
                <c:pt idx="1157">
                  <c:v>-2.5799999999999996</c:v>
                </c:pt>
                <c:pt idx="1158">
                  <c:v>-2.34</c:v>
                </c:pt>
                <c:pt idx="1159">
                  <c:v>-2.16</c:v>
                </c:pt>
                <c:pt idx="1160">
                  <c:v>-2.46</c:v>
                </c:pt>
                <c:pt idx="1161">
                  <c:v>-2.1200000000000006</c:v>
                </c:pt>
                <c:pt idx="1162">
                  <c:v>-2.3600000000000008</c:v>
                </c:pt>
                <c:pt idx="1163">
                  <c:v>-2.0600000000000009</c:v>
                </c:pt>
                <c:pt idx="1164">
                  <c:v>-2.0600000000000005</c:v>
                </c:pt>
                <c:pt idx="1165">
                  <c:v>-1.8599999999999999</c:v>
                </c:pt>
                <c:pt idx="1166">
                  <c:v>-1.8999999999999997</c:v>
                </c:pt>
                <c:pt idx="1167">
                  <c:v>-1.9399999999999995</c:v>
                </c:pt>
                <c:pt idx="1168">
                  <c:v>-2.1799999999999993</c:v>
                </c:pt>
                <c:pt idx="1169">
                  <c:v>-2.4199999999999995</c:v>
                </c:pt>
                <c:pt idx="1170">
                  <c:v>-2.2399999999999998</c:v>
                </c:pt>
                <c:pt idx="1171">
                  <c:v>-1.9</c:v>
                </c:pt>
                <c:pt idx="1172">
                  <c:v>-1.7799999999999998</c:v>
                </c:pt>
                <c:pt idx="1173">
                  <c:v>-1.9600000000000002</c:v>
                </c:pt>
                <c:pt idx="1174">
                  <c:v>-1.7400000000000007</c:v>
                </c:pt>
                <c:pt idx="1175">
                  <c:v>-1.9000000000000008</c:v>
                </c:pt>
                <c:pt idx="1176">
                  <c:v>-2.0000000000000009</c:v>
                </c:pt>
                <c:pt idx="1177">
                  <c:v>-1.620000000000001</c:v>
                </c:pt>
                <c:pt idx="1178">
                  <c:v>-1.2600000000000009</c:v>
                </c:pt>
                <c:pt idx="1179">
                  <c:v>-1.1400000000000006</c:v>
                </c:pt>
                <c:pt idx="1180">
                  <c:v>-0.94000000000000061</c:v>
                </c:pt>
                <c:pt idx="1181">
                  <c:v>-1.0400000000000005</c:v>
                </c:pt>
                <c:pt idx="1182">
                  <c:v>-1.4800000000000004</c:v>
                </c:pt>
                <c:pt idx="1183">
                  <c:v>-1.4200000000000004</c:v>
                </c:pt>
                <c:pt idx="1184">
                  <c:v>-1.3200000000000003</c:v>
                </c:pt>
                <c:pt idx="1185">
                  <c:v>-1.1400000000000006</c:v>
                </c:pt>
                <c:pt idx="1186">
                  <c:v>-1.2200000000000002</c:v>
                </c:pt>
                <c:pt idx="1187">
                  <c:v>-0.6399999999999999</c:v>
                </c:pt>
                <c:pt idx="1188">
                  <c:v>-0.77999999999999969</c:v>
                </c:pt>
                <c:pt idx="1189">
                  <c:v>-1.0999999999999992</c:v>
                </c:pt>
                <c:pt idx="1190">
                  <c:v>-1.2999999999999985</c:v>
                </c:pt>
                <c:pt idx="1191">
                  <c:v>-1.6199999999999988</c:v>
                </c:pt>
                <c:pt idx="1192">
                  <c:v>-1.6199999999999997</c:v>
                </c:pt>
                <c:pt idx="1193">
                  <c:v>-1.7</c:v>
                </c:pt>
                <c:pt idx="1194">
                  <c:v>-1.5</c:v>
                </c:pt>
                <c:pt idx="1195">
                  <c:v>-1.3600000000000008</c:v>
                </c:pt>
                <c:pt idx="1196">
                  <c:v>-0.88000000000000045</c:v>
                </c:pt>
                <c:pt idx="1197">
                  <c:v>-0.98000000000000043</c:v>
                </c:pt>
                <c:pt idx="1198">
                  <c:v>-1.0800000000000005</c:v>
                </c:pt>
                <c:pt idx="1199">
                  <c:v>-1.4800000000000004</c:v>
                </c:pt>
                <c:pt idx="1200">
                  <c:v>-1.64</c:v>
                </c:pt>
                <c:pt idx="1201">
                  <c:v>-2.0200000000000005</c:v>
                </c:pt>
                <c:pt idx="1202">
                  <c:v>-2.2399999999999998</c:v>
                </c:pt>
                <c:pt idx="1203">
                  <c:v>-2.1599999999999993</c:v>
                </c:pt>
                <c:pt idx="1204">
                  <c:v>-1.7999999999999994</c:v>
                </c:pt>
                <c:pt idx="1205">
                  <c:v>-1.9599999999999995</c:v>
                </c:pt>
                <c:pt idx="1206">
                  <c:v>-1.9399999999999991</c:v>
                </c:pt>
                <c:pt idx="1207">
                  <c:v>-1.7399999999999991</c:v>
                </c:pt>
                <c:pt idx="1208">
                  <c:v>-1.6399999999999992</c:v>
                </c:pt>
                <c:pt idx="1209">
                  <c:v>-1.5199999999999996</c:v>
                </c:pt>
                <c:pt idx="1210">
                  <c:v>-1.4</c:v>
                </c:pt>
                <c:pt idx="1211">
                  <c:v>-1.2399999999999998</c:v>
                </c:pt>
                <c:pt idx="1212">
                  <c:v>-1.1199999999999997</c:v>
                </c:pt>
                <c:pt idx="1213">
                  <c:v>-0.9</c:v>
                </c:pt>
                <c:pt idx="1214">
                  <c:v>-1.1599999999999995</c:v>
                </c:pt>
                <c:pt idx="1215">
                  <c:v>-0.93999999999999917</c:v>
                </c:pt>
                <c:pt idx="1216">
                  <c:v>-1</c:v>
                </c:pt>
                <c:pt idx="1217">
                  <c:v>-1.4600000000000002</c:v>
                </c:pt>
                <c:pt idx="1218">
                  <c:v>-2.2199999999999998</c:v>
                </c:pt>
                <c:pt idx="1219">
                  <c:v>-1.9</c:v>
                </c:pt>
                <c:pt idx="1220">
                  <c:v>-2.54</c:v>
                </c:pt>
                <c:pt idx="1221">
                  <c:v>-2.8199999999999994</c:v>
                </c:pt>
                <c:pt idx="1222">
                  <c:v>-2.7800000000000002</c:v>
                </c:pt>
                <c:pt idx="1223">
                  <c:v>-2.3200000000000003</c:v>
                </c:pt>
                <c:pt idx="1224">
                  <c:v>-2.6800000000000006</c:v>
                </c:pt>
                <c:pt idx="1225">
                  <c:v>-2.5000000000000009</c:v>
                </c:pt>
                <c:pt idx="1226">
                  <c:v>-2.0800000000000005</c:v>
                </c:pt>
                <c:pt idx="1227">
                  <c:v>-1.9400000000000006</c:v>
                </c:pt>
                <c:pt idx="1228">
                  <c:v>-1.6600000000000015</c:v>
                </c:pt>
                <c:pt idx="1229">
                  <c:v>-1.7600000000000016</c:v>
                </c:pt>
                <c:pt idx="1230">
                  <c:v>-1.8400000000000012</c:v>
                </c:pt>
                <c:pt idx="1231">
                  <c:v>-1.680000000000001</c:v>
                </c:pt>
                <c:pt idx="1232">
                  <c:v>-1.7400000000000007</c:v>
                </c:pt>
                <c:pt idx="1233">
                  <c:v>-2.2999999999999998</c:v>
                </c:pt>
                <c:pt idx="1234">
                  <c:v>-2.06</c:v>
                </c:pt>
                <c:pt idx="1235">
                  <c:v>-1.6799999999999997</c:v>
                </c:pt>
                <c:pt idx="1236">
                  <c:v>-1.86</c:v>
                </c:pt>
                <c:pt idx="1237">
                  <c:v>-1.4799999999999998</c:v>
                </c:pt>
                <c:pt idx="1238">
                  <c:v>-1.44</c:v>
                </c:pt>
                <c:pt idx="1239">
                  <c:v>-1.3799999999999997</c:v>
                </c:pt>
                <c:pt idx="1240">
                  <c:v>-1.7</c:v>
                </c:pt>
                <c:pt idx="1241">
                  <c:v>-1.9799999999999998</c:v>
                </c:pt>
                <c:pt idx="1242">
                  <c:v>-2.3600000000000003</c:v>
                </c:pt>
                <c:pt idx="1243">
                  <c:v>-1.9200000000000004</c:v>
                </c:pt>
                <c:pt idx="1244">
                  <c:v>-1.9400000000000006</c:v>
                </c:pt>
                <c:pt idx="1245">
                  <c:v>-1.8000000000000007</c:v>
                </c:pt>
                <c:pt idx="1246">
                  <c:v>-1.7600000000000009</c:v>
                </c:pt>
                <c:pt idx="1247">
                  <c:v>-1.820000000000001</c:v>
                </c:pt>
                <c:pt idx="1248">
                  <c:v>-2.160000000000001</c:v>
                </c:pt>
                <c:pt idx="1249">
                  <c:v>-2.5</c:v>
                </c:pt>
                <c:pt idx="1250">
                  <c:v>-2.2999999999999998</c:v>
                </c:pt>
                <c:pt idx="1251">
                  <c:v>-1.9799999999999998</c:v>
                </c:pt>
                <c:pt idx="1252">
                  <c:v>-1.8799999999999997</c:v>
                </c:pt>
                <c:pt idx="1253">
                  <c:v>-1.6799999999999997</c:v>
                </c:pt>
                <c:pt idx="1254">
                  <c:v>-1.7200000000000002</c:v>
                </c:pt>
                <c:pt idx="1255">
                  <c:v>-2.06</c:v>
                </c:pt>
                <c:pt idx="1256">
                  <c:v>-2.1</c:v>
                </c:pt>
                <c:pt idx="1257">
                  <c:v>-2.3199999999999994</c:v>
                </c:pt>
                <c:pt idx="1258">
                  <c:v>-2.5799999999999996</c:v>
                </c:pt>
                <c:pt idx="1259">
                  <c:v>-2.1799999999999997</c:v>
                </c:pt>
                <c:pt idx="1260">
                  <c:v>-1.6199999999999997</c:v>
                </c:pt>
                <c:pt idx="1261">
                  <c:v>-1.64</c:v>
                </c:pt>
                <c:pt idx="1262">
                  <c:v>-1.2200000000000002</c:v>
                </c:pt>
                <c:pt idx="1263">
                  <c:v>-0.88000000000000045</c:v>
                </c:pt>
                <c:pt idx="1264">
                  <c:v>-1.1000000000000001</c:v>
                </c:pt>
                <c:pt idx="1265">
                  <c:v>-1.1800000000000004</c:v>
                </c:pt>
                <c:pt idx="1266">
                  <c:v>-0.92000000000000026</c:v>
                </c:pt>
                <c:pt idx="1267">
                  <c:v>-1.2600000000000002</c:v>
                </c:pt>
                <c:pt idx="1268">
                  <c:v>-1.4</c:v>
                </c:pt>
                <c:pt idx="1269">
                  <c:v>-1.5</c:v>
                </c:pt>
                <c:pt idx="1270">
                  <c:v>-2.1399999999999997</c:v>
                </c:pt>
                <c:pt idx="1271">
                  <c:v>-2.5</c:v>
                </c:pt>
                <c:pt idx="1272">
                  <c:v>-2.3600000000000003</c:v>
                </c:pt>
                <c:pt idx="1273">
                  <c:v>-2.1799999999999997</c:v>
                </c:pt>
                <c:pt idx="1274">
                  <c:v>-1.7399999999999998</c:v>
                </c:pt>
                <c:pt idx="1275">
                  <c:v>-1.56</c:v>
                </c:pt>
                <c:pt idx="1276">
                  <c:v>-0.72000000000000031</c:v>
                </c:pt>
                <c:pt idx="1277">
                  <c:v>-0.87999999999999967</c:v>
                </c:pt>
                <c:pt idx="1278">
                  <c:v>-1.06</c:v>
                </c:pt>
                <c:pt idx="1279">
                  <c:v>-1.1600000000000001</c:v>
                </c:pt>
                <c:pt idx="1280">
                  <c:v>-0.97999999999999976</c:v>
                </c:pt>
                <c:pt idx="1281">
                  <c:v>-1.4999999999999993</c:v>
                </c:pt>
                <c:pt idx="1282">
                  <c:v>-1.6799999999999997</c:v>
                </c:pt>
                <c:pt idx="1283">
                  <c:v>-1.5399999999999991</c:v>
                </c:pt>
                <c:pt idx="1284">
                  <c:v>-1.1399999999999992</c:v>
                </c:pt>
                <c:pt idx="1285">
                  <c:v>-0.99999999999999933</c:v>
                </c:pt>
                <c:pt idx="1286">
                  <c:v>-1.2399999999999998</c:v>
                </c:pt>
                <c:pt idx="1287">
                  <c:v>-1.1000000000000001</c:v>
                </c:pt>
                <c:pt idx="1288">
                  <c:v>-1.4600000000000002</c:v>
                </c:pt>
                <c:pt idx="1289">
                  <c:v>-1.9800000000000004</c:v>
                </c:pt>
                <c:pt idx="1290">
                  <c:v>-2</c:v>
                </c:pt>
                <c:pt idx="1291">
                  <c:v>-1.9</c:v>
                </c:pt>
                <c:pt idx="1292">
                  <c:v>-1.5799999999999996</c:v>
                </c:pt>
                <c:pt idx="1293">
                  <c:v>-1.3399999999999999</c:v>
                </c:pt>
                <c:pt idx="1294">
                  <c:v>-1.0599999999999994</c:v>
                </c:pt>
                <c:pt idx="1295">
                  <c:v>-0.97999999999999898</c:v>
                </c:pt>
                <c:pt idx="1296">
                  <c:v>-0.93999999999999839</c:v>
                </c:pt>
                <c:pt idx="1297">
                  <c:v>-1.0799999999999983</c:v>
                </c:pt>
                <c:pt idx="1298">
                  <c:v>-0.89999999999999858</c:v>
                </c:pt>
                <c:pt idx="1299">
                  <c:v>-1.1799999999999984</c:v>
                </c:pt>
                <c:pt idx="1300">
                  <c:v>-1.2200000000000002</c:v>
                </c:pt>
                <c:pt idx="1301">
                  <c:v>-1.4600000000000009</c:v>
                </c:pt>
                <c:pt idx="1302">
                  <c:v>-1.1600000000000024</c:v>
                </c:pt>
                <c:pt idx="1303">
                  <c:v>-1.4600000000000022</c:v>
                </c:pt>
                <c:pt idx="1304">
                  <c:v>-1.3800000000000026</c:v>
                </c:pt>
                <c:pt idx="1305">
                  <c:v>-1.3600000000000023</c:v>
                </c:pt>
                <c:pt idx="1306">
                  <c:v>-1.1800000000000026</c:v>
                </c:pt>
                <c:pt idx="1307">
                  <c:v>-1.1600000000000008</c:v>
                </c:pt>
                <c:pt idx="1308">
                  <c:v>-1.3200000000000003</c:v>
                </c:pt>
                <c:pt idx="1309">
                  <c:v>-1.5</c:v>
                </c:pt>
                <c:pt idx="1310">
                  <c:v>-1.7399999999999991</c:v>
                </c:pt>
                <c:pt idx="1311">
                  <c:v>-2.0599999999999978</c:v>
                </c:pt>
                <c:pt idx="1312">
                  <c:v>-2.5599999999999996</c:v>
                </c:pt>
                <c:pt idx="1313">
                  <c:v>-2.2799999999999998</c:v>
                </c:pt>
                <c:pt idx="1314">
                  <c:v>-2.12</c:v>
                </c:pt>
                <c:pt idx="1315">
                  <c:v>-1.7200000000000002</c:v>
                </c:pt>
                <c:pt idx="1316">
                  <c:v>-1.6600000000000008</c:v>
                </c:pt>
                <c:pt idx="1317">
                  <c:v>-1.5200000000000002</c:v>
                </c:pt>
                <c:pt idx="1318">
                  <c:v>-1.5800000000000012</c:v>
                </c:pt>
                <c:pt idx="1319">
                  <c:v>-1.5600000000000023</c:v>
                </c:pt>
                <c:pt idx="1320">
                  <c:v>-1.4000000000000028</c:v>
                </c:pt>
                <c:pt idx="1321">
                  <c:v>-1.1600000000000037</c:v>
                </c:pt>
                <c:pt idx="1322">
                  <c:v>-1.3600000000000037</c:v>
                </c:pt>
                <c:pt idx="1323">
                  <c:v>-1.3200000000000016</c:v>
                </c:pt>
                <c:pt idx="1324">
                  <c:v>-1.2200000000000002</c:v>
                </c:pt>
                <c:pt idx="1325">
                  <c:v>-1.5399999999999991</c:v>
                </c:pt>
                <c:pt idx="1326">
                  <c:v>-1.6799999999999984</c:v>
                </c:pt>
                <c:pt idx="1327">
                  <c:v>-1.5999999999999972</c:v>
                </c:pt>
                <c:pt idx="1328">
                  <c:v>-1.459999999999998</c:v>
                </c:pt>
                <c:pt idx="1329">
                  <c:v>-1.3599999999999981</c:v>
                </c:pt>
                <c:pt idx="1330">
                  <c:v>-1.8399999999999992</c:v>
                </c:pt>
                <c:pt idx="1331">
                  <c:v>-1.6399999999999992</c:v>
                </c:pt>
                <c:pt idx="1332">
                  <c:v>-1.0200000000000002</c:v>
                </c:pt>
                <c:pt idx="1333">
                  <c:v>-1.2400000000000007</c:v>
                </c:pt>
                <c:pt idx="1334">
                  <c:v>-1.4400000000000019</c:v>
                </c:pt>
                <c:pt idx="1335">
                  <c:v>-2.0000000000000013</c:v>
                </c:pt>
                <c:pt idx="1336">
                  <c:v>-2.7000000000000015</c:v>
                </c:pt>
                <c:pt idx="1337">
                  <c:v>-3.3600000000000008</c:v>
                </c:pt>
                <c:pt idx="1338">
                  <c:v>-3.3600000000000008</c:v>
                </c:pt>
                <c:pt idx="1339">
                  <c:v>-3.3400000000000007</c:v>
                </c:pt>
                <c:pt idx="1340">
                  <c:v>-2.8400000000000007</c:v>
                </c:pt>
                <c:pt idx="1341">
                  <c:v>-2.2400000000000007</c:v>
                </c:pt>
                <c:pt idx="1342">
                  <c:v>-2.6200000000000019</c:v>
                </c:pt>
                <c:pt idx="1343">
                  <c:v>-2.740000000000002</c:v>
                </c:pt>
                <c:pt idx="1344">
                  <c:v>-2.5200000000000009</c:v>
                </c:pt>
                <c:pt idx="1345">
                  <c:v>-2.3800000000000012</c:v>
                </c:pt>
                <c:pt idx="1346">
                  <c:v>-2.620000000000001</c:v>
                </c:pt>
                <c:pt idx="1347">
                  <c:v>-1.9200000000000004</c:v>
                </c:pt>
                <c:pt idx="1348">
                  <c:v>-1.8</c:v>
                </c:pt>
                <c:pt idx="1349">
                  <c:v>-2.4800000000000004</c:v>
                </c:pt>
                <c:pt idx="1350">
                  <c:v>-2.1799999999999997</c:v>
                </c:pt>
                <c:pt idx="1351">
                  <c:v>-1.94</c:v>
                </c:pt>
                <c:pt idx="1352">
                  <c:v>-2.1</c:v>
                </c:pt>
                <c:pt idx="1353">
                  <c:v>-1.86</c:v>
                </c:pt>
                <c:pt idx="1354">
                  <c:v>-1.5799999999999996</c:v>
                </c:pt>
                <c:pt idx="1355">
                  <c:v>-2.0200000000000005</c:v>
                </c:pt>
                <c:pt idx="1356">
                  <c:v>-2.3200000000000003</c:v>
                </c:pt>
                <c:pt idx="1357">
                  <c:v>-2.38</c:v>
                </c:pt>
                <c:pt idx="1358">
                  <c:v>-2.3599999999999994</c:v>
                </c:pt>
                <c:pt idx="1359">
                  <c:v>-2.5999999999999992</c:v>
                </c:pt>
                <c:pt idx="1360">
                  <c:v>-2.5199999999999996</c:v>
                </c:pt>
                <c:pt idx="1361">
                  <c:v>-2.2600000000000002</c:v>
                </c:pt>
                <c:pt idx="1362">
                  <c:v>-2.2200000000000002</c:v>
                </c:pt>
                <c:pt idx="1363">
                  <c:v>-2.3200000000000003</c:v>
                </c:pt>
                <c:pt idx="1364">
                  <c:v>-1.8800000000000003</c:v>
                </c:pt>
                <c:pt idx="1365">
                  <c:v>-1.6800000000000004</c:v>
                </c:pt>
                <c:pt idx="1366">
                  <c:v>-2.04</c:v>
                </c:pt>
                <c:pt idx="1367">
                  <c:v>-1.56</c:v>
                </c:pt>
                <c:pt idx="1368">
                  <c:v>-1.6400000000000006</c:v>
                </c:pt>
                <c:pt idx="1369">
                  <c:v>-1.2600000000000009</c:v>
                </c:pt>
                <c:pt idx="1370">
                  <c:v>-1.3000000000000007</c:v>
                </c:pt>
                <c:pt idx="1371">
                  <c:v>-1.2800000000000011</c:v>
                </c:pt>
                <c:pt idx="1372">
                  <c:v>-2.1400000000000006</c:v>
                </c:pt>
                <c:pt idx="1373">
                  <c:v>-2.3600000000000003</c:v>
                </c:pt>
                <c:pt idx="1374">
                  <c:v>-2.7</c:v>
                </c:pt>
                <c:pt idx="1375">
                  <c:v>-2.2800000000000002</c:v>
                </c:pt>
                <c:pt idx="1376">
                  <c:v>-2.12</c:v>
                </c:pt>
                <c:pt idx="1377">
                  <c:v>-1.8600000000000008</c:v>
                </c:pt>
                <c:pt idx="1378">
                  <c:v>-1.6600000000000008</c:v>
                </c:pt>
                <c:pt idx="1379">
                  <c:v>-1.6600000000000008</c:v>
                </c:pt>
                <c:pt idx="1380">
                  <c:v>-2.0200000000000005</c:v>
                </c:pt>
                <c:pt idx="1381">
                  <c:v>-1.3200000000000003</c:v>
                </c:pt>
                <c:pt idx="1382">
                  <c:v>-0.78000000000000047</c:v>
                </c:pt>
                <c:pt idx="1383">
                  <c:v>-1.1600000000000001</c:v>
                </c:pt>
                <c:pt idx="1384">
                  <c:v>-1.5400000000000005</c:v>
                </c:pt>
                <c:pt idx="1385">
                  <c:v>-1.5000000000000007</c:v>
                </c:pt>
                <c:pt idx="1386">
                  <c:v>-2.0400000000000005</c:v>
                </c:pt>
                <c:pt idx="1387">
                  <c:v>-2.2600000000000007</c:v>
                </c:pt>
                <c:pt idx="1388">
                  <c:v>-2.1200000000000019</c:v>
                </c:pt>
                <c:pt idx="1389">
                  <c:v>-1.8600000000000017</c:v>
                </c:pt>
                <c:pt idx="1390">
                  <c:v>-1.8600000000000017</c:v>
                </c:pt>
                <c:pt idx="1391">
                  <c:v>-1.7800000000000011</c:v>
                </c:pt>
                <c:pt idx="1392">
                  <c:v>-1.7400000000000007</c:v>
                </c:pt>
                <c:pt idx="1393">
                  <c:v>-1.4</c:v>
                </c:pt>
                <c:pt idx="1394">
                  <c:v>-1.2799999999999998</c:v>
                </c:pt>
                <c:pt idx="1395">
                  <c:v>-0.97999999999999898</c:v>
                </c:pt>
                <c:pt idx="1396">
                  <c:v>-1.0999999999999992</c:v>
                </c:pt>
                <c:pt idx="1397">
                  <c:v>-1.4399999999999991</c:v>
                </c:pt>
                <c:pt idx="1398">
                  <c:v>-1.1199999999999997</c:v>
                </c:pt>
                <c:pt idx="1399">
                  <c:v>-1.5599999999999994</c:v>
                </c:pt>
                <c:pt idx="1400">
                  <c:v>-1.94</c:v>
                </c:pt>
                <c:pt idx="1401">
                  <c:v>-1.7399999999999998</c:v>
                </c:pt>
                <c:pt idx="1402">
                  <c:v>-1.4800000000000004</c:v>
                </c:pt>
                <c:pt idx="1403">
                  <c:v>-1.7399999999999998</c:v>
                </c:pt>
                <c:pt idx="1404">
                  <c:v>-1.1600000000000001</c:v>
                </c:pt>
                <c:pt idx="1405">
                  <c:v>-1.3400000000000005</c:v>
                </c:pt>
                <c:pt idx="1406">
                  <c:v>-1.4600000000000009</c:v>
                </c:pt>
                <c:pt idx="1407">
                  <c:v>-1.3200000000000003</c:v>
                </c:pt>
                <c:pt idx="1408">
                  <c:v>-1.320000000000001</c:v>
                </c:pt>
                <c:pt idx="1409">
                  <c:v>-1.7800000000000005</c:v>
                </c:pt>
                <c:pt idx="1410">
                  <c:v>-1.7799999999999998</c:v>
                </c:pt>
                <c:pt idx="1411">
                  <c:v>-1.819999999999999</c:v>
                </c:pt>
                <c:pt idx="1412">
                  <c:v>-1.7799999999999989</c:v>
                </c:pt>
                <c:pt idx="1413">
                  <c:v>-1.8599999999999988</c:v>
                </c:pt>
                <c:pt idx="1414">
                  <c:v>-1.5199999999999996</c:v>
                </c:pt>
                <c:pt idx="1415">
                  <c:v>-1.5</c:v>
                </c:pt>
                <c:pt idx="1416">
                  <c:v>-1.5800000000000005</c:v>
                </c:pt>
                <c:pt idx="1417">
                  <c:v>-2.1400000000000006</c:v>
                </c:pt>
                <c:pt idx="1418">
                  <c:v>-2.3200000000000003</c:v>
                </c:pt>
                <c:pt idx="1419">
                  <c:v>-2.46</c:v>
                </c:pt>
                <c:pt idx="1420">
                  <c:v>-2.12</c:v>
                </c:pt>
                <c:pt idx="1421">
                  <c:v>-1.9600000000000002</c:v>
                </c:pt>
                <c:pt idx="1422">
                  <c:v>-1.5799999999999996</c:v>
                </c:pt>
                <c:pt idx="1423">
                  <c:v>-1.7</c:v>
                </c:pt>
                <c:pt idx="1424">
                  <c:v>-1.9600000000000002</c:v>
                </c:pt>
                <c:pt idx="1425">
                  <c:v>-2.1</c:v>
                </c:pt>
                <c:pt idx="1426">
                  <c:v>-1.9400000000000006</c:v>
                </c:pt>
                <c:pt idx="1427">
                  <c:v>-2.2000000000000006</c:v>
                </c:pt>
                <c:pt idx="1428">
                  <c:v>-1.7000000000000006</c:v>
                </c:pt>
                <c:pt idx="1429">
                  <c:v>-1.3400000000000005</c:v>
                </c:pt>
                <c:pt idx="1430">
                  <c:v>-1.2200000000000011</c:v>
                </c:pt>
                <c:pt idx="1431">
                  <c:v>-1.8000000000000007</c:v>
                </c:pt>
                <c:pt idx="1432">
                  <c:v>-1.7400000000000013</c:v>
                </c:pt>
                <c:pt idx="1433">
                  <c:v>-2.2000000000000015</c:v>
                </c:pt>
                <c:pt idx="1434">
                  <c:v>-2.3600000000000017</c:v>
                </c:pt>
                <c:pt idx="1435">
                  <c:v>-2.3600000000000008</c:v>
                </c:pt>
                <c:pt idx="1436">
                  <c:v>-2.180000000000001</c:v>
                </c:pt>
                <c:pt idx="1437">
                  <c:v>-1.8800000000000012</c:v>
                </c:pt>
                <c:pt idx="1438">
                  <c:v>-1.8800000000000003</c:v>
                </c:pt>
                <c:pt idx="1439">
                  <c:v>-1.8400000000000005</c:v>
                </c:pt>
                <c:pt idx="1440">
                  <c:v>-1.7800000000000011</c:v>
                </c:pt>
                <c:pt idx="1441">
                  <c:v>-1.8000000000000007</c:v>
                </c:pt>
                <c:pt idx="1442">
                  <c:v>-2.34</c:v>
                </c:pt>
                <c:pt idx="1443">
                  <c:v>-2.2800000000000002</c:v>
                </c:pt>
                <c:pt idx="1444">
                  <c:v>-2.2199999999999998</c:v>
                </c:pt>
                <c:pt idx="1445">
                  <c:v>-2.1599999999999993</c:v>
                </c:pt>
                <c:pt idx="1446">
                  <c:v>-2.0399999999999991</c:v>
                </c:pt>
                <c:pt idx="1447">
                  <c:v>-1.8399999999999992</c:v>
                </c:pt>
                <c:pt idx="1448">
                  <c:v>-2.0199999999999987</c:v>
                </c:pt>
                <c:pt idx="1449">
                  <c:v>-2.0999999999999992</c:v>
                </c:pt>
                <c:pt idx="1450">
                  <c:v>-2.3999999999999995</c:v>
                </c:pt>
                <c:pt idx="1451">
                  <c:v>-2.2399999999999998</c:v>
                </c:pt>
                <c:pt idx="1452">
                  <c:v>-1.8000000000000007</c:v>
                </c:pt>
                <c:pt idx="1453">
                  <c:v>-1.4800000000000011</c:v>
                </c:pt>
                <c:pt idx="1454">
                  <c:v>-1.5200000000000009</c:v>
                </c:pt>
                <c:pt idx="1455">
                  <c:v>-1.820000000000001</c:v>
                </c:pt>
                <c:pt idx="1456">
                  <c:v>-1.5800000000000005</c:v>
                </c:pt>
                <c:pt idx="1457">
                  <c:v>-1.5599999999999994</c:v>
                </c:pt>
                <c:pt idx="1458">
                  <c:v>-1.2599999999999993</c:v>
                </c:pt>
                <c:pt idx="1459">
                  <c:v>-1.3399999999999999</c:v>
                </c:pt>
                <c:pt idx="1460">
                  <c:v>-1.0599999999999994</c:v>
                </c:pt>
                <c:pt idx="1461">
                  <c:v>-1.3799999999999997</c:v>
                </c:pt>
                <c:pt idx="1462">
                  <c:v>-1.9</c:v>
                </c:pt>
                <c:pt idx="1463">
                  <c:v>-2.1599999999999993</c:v>
                </c:pt>
                <c:pt idx="1464">
                  <c:v>-2.1199999999999988</c:v>
                </c:pt>
                <c:pt idx="1465">
                  <c:v>-2.0799999999999992</c:v>
                </c:pt>
                <c:pt idx="1466">
                  <c:v>-1.9799999999999998</c:v>
                </c:pt>
                <c:pt idx="1467">
                  <c:v>-1.8399999999999999</c:v>
                </c:pt>
                <c:pt idx="1468">
                  <c:v>-1.6600000000000001</c:v>
                </c:pt>
                <c:pt idx="1469">
                  <c:v>-1.7799999999999998</c:v>
                </c:pt>
                <c:pt idx="1470">
                  <c:v>-1.94</c:v>
                </c:pt>
                <c:pt idx="1471">
                  <c:v>-2.1199999999999997</c:v>
                </c:pt>
                <c:pt idx="1472">
                  <c:v>-2.2199999999999998</c:v>
                </c:pt>
                <c:pt idx="1473">
                  <c:v>-2.2999999999999998</c:v>
                </c:pt>
                <c:pt idx="1474">
                  <c:v>-2.120000000000001</c:v>
                </c:pt>
                <c:pt idx="1475">
                  <c:v>-2.0600000000000009</c:v>
                </c:pt>
                <c:pt idx="1476">
                  <c:v>-1.9800000000000004</c:v>
                </c:pt>
                <c:pt idx="1477">
                  <c:v>-1.6400000000000006</c:v>
                </c:pt>
                <c:pt idx="1478">
                  <c:v>-1.3799999999999997</c:v>
                </c:pt>
                <c:pt idx="1479">
                  <c:v>-1.4399999999999991</c:v>
                </c:pt>
                <c:pt idx="1480">
                  <c:v>-1.3799999999999997</c:v>
                </c:pt>
                <c:pt idx="1481">
                  <c:v>-1.2199999999999995</c:v>
                </c:pt>
                <c:pt idx="1482">
                  <c:v>-1.3199999999999996</c:v>
                </c:pt>
                <c:pt idx="1483">
                  <c:v>-2.1199999999999997</c:v>
                </c:pt>
                <c:pt idx="1484">
                  <c:v>-2.0999999999999992</c:v>
                </c:pt>
                <c:pt idx="1485">
                  <c:v>-2.1399999999999992</c:v>
                </c:pt>
                <c:pt idx="1486">
                  <c:v>-2.2799999999999989</c:v>
                </c:pt>
                <c:pt idx="1487">
                  <c:v>-2.1599999999999988</c:v>
                </c:pt>
                <c:pt idx="1488">
                  <c:v>-1.9199999999999988</c:v>
                </c:pt>
                <c:pt idx="1489">
                  <c:v>-1.7599999999999993</c:v>
                </c:pt>
                <c:pt idx="1490">
                  <c:v>-1.6199999999999988</c:v>
                </c:pt>
                <c:pt idx="1491">
                  <c:v>-2.0799999999999996</c:v>
                </c:pt>
                <c:pt idx="1492">
                  <c:v>-2.2199999999999998</c:v>
                </c:pt>
                <c:pt idx="1493">
                  <c:v>-2.0599999999999996</c:v>
                </c:pt>
                <c:pt idx="1494">
                  <c:v>-1.7999999999999994</c:v>
                </c:pt>
                <c:pt idx="1495">
                  <c:v>-1.7799999999999998</c:v>
                </c:pt>
                <c:pt idx="1496">
                  <c:v>-1.6399999999999992</c:v>
                </c:pt>
                <c:pt idx="1497">
                  <c:v>-1.6599999999999995</c:v>
                </c:pt>
                <c:pt idx="1498">
                  <c:v>-1.6</c:v>
                </c:pt>
                <c:pt idx="1499">
                  <c:v>-1.7799999999999998</c:v>
                </c:pt>
                <c:pt idx="1500">
                  <c:v>-1.9199999999999995</c:v>
                </c:pt>
                <c:pt idx="1501">
                  <c:v>-1.6199999999999997</c:v>
                </c:pt>
                <c:pt idx="1502">
                  <c:v>-1.6199999999999997</c:v>
                </c:pt>
                <c:pt idx="1503">
                  <c:v>-1.2199999999999989</c:v>
                </c:pt>
                <c:pt idx="1504">
                  <c:v>-1.1399999999999992</c:v>
                </c:pt>
                <c:pt idx="1505">
                  <c:v>-0.93999999999999917</c:v>
                </c:pt>
                <c:pt idx="1506">
                  <c:v>-0.91999999999999882</c:v>
                </c:pt>
                <c:pt idx="1507">
                  <c:v>-1.0199999999999996</c:v>
                </c:pt>
                <c:pt idx="1508">
                  <c:v>-1.4799999999999998</c:v>
                </c:pt>
                <c:pt idx="1509">
                  <c:v>-1.7599999999999993</c:v>
                </c:pt>
                <c:pt idx="1510">
                  <c:v>-1.4799999999999991</c:v>
                </c:pt>
                <c:pt idx="1511">
                  <c:v>-1.4799999999999991</c:v>
                </c:pt>
                <c:pt idx="1512">
                  <c:v>-1.0799999999999983</c:v>
                </c:pt>
                <c:pt idx="1513">
                  <c:v>-1.0599999999999987</c:v>
                </c:pt>
                <c:pt idx="1514">
                  <c:v>-0.83999999999999919</c:v>
                </c:pt>
                <c:pt idx="1515">
                  <c:v>-1.1799999999999997</c:v>
                </c:pt>
                <c:pt idx="1516">
                  <c:v>-0.96000000000000019</c:v>
                </c:pt>
                <c:pt idx="1517">
                  <c:v>-0.92000000000000026</c:v>
                </c:pt>
                <c:pt idx="1518">
                  <c:v>-0.9</c:v>
                </c:pt>
                <c:pt idx="1519">
                  <c:v>-1.1799999999999997</c:v>
                </c:pt>
                <c:pt idx="1520">
                  <c:v>-0.97999999999999976</c:v>
                </c:pt>
                <c:pt idx="1521">
                  <c:v>-1.1000000000000001</c:v>
                </c:pt>
                <c:pt idx="1522">
                  <c:v>-1.5399999999999998</c:v>
                </c:pt>
                <c:pt idx="1523">
                  <c:v>-1.7</c:v>
                </c:pt>
                <c:pt idx="1524">
                  <c:v>-1.8200000000000003</c:v>
                </c:pt>
                <c:pt idx="1525">
                  <c:v>-1.9200000000000004</c:v>
                </c:pt>
                <c:pt idx="1526">
                  <c:v>-1.8800000000000003</c:v>
                </c:pt>
                <c:pt idx="1527">
                  <c:v>-1.820000000000001</c:v>
                </c:pt>
                <c:pt idx="1528">
                  <c:v>-1.8600000000000008</c:v>
                </c:pt>
                <c:pt idx="1529">
                  <c:v>-1.6800000000000004</c:v>
                </c:pt>
                <c:pt idx="1530">
                  <c:v>-1.5400000000000005</c:v>
                </c:pt>
                <c:pt idx="1531">
                  <c:v>-1.6600000000000001</c:v>
                </c:pt>
                <c:pt idx="1532">
                  <c:v>-1.3</c:v>
                </c:pt>
                <c:pt idx="1533">
                  <c:v>-1.3800000000000012</c:v>
                </c:pt>
                <c:pt idx="1534">
                  <c:v>-1.4000000000000015</c:v>
                </c:pt>
                <c:pt idx="1535">
                  <c:v>-1.5800000000000012</c:v>
                </c:pt>
                <c:pt idx="1536">
                  <c:v>-2.1000000000000014</c:v>
                </c:pt>
                <c:pt idx="1537">
                  <c:v>-2.4200000000000004</c:v>
                </c:pt>
                <c:pt idx="1538">
                  <c:v>-2.1599999999999993</c:v>
                </c:pt>
                <c:pt idx="1539">
                  <c:v>-2.2999999999999994</c:v>
                </c:pt>
                <c:pt idx="1540">
                  <c:v>-2.419999999999999</c:v>
                </c:pt>
                <c:pt idx="1541">
                  <c:v>-1.5599999999999994</c:v>
                </c:pt>
                <c:pt idx="1542">
                  <c:v>-1.5799999999999996</c:v>
                </c:pt>
                <c:pt idx="1543">
                  <c:v>-1.5</c:v>
                </c:pt>
                <c:pt idx="1544">
                  <c:v>-1.6600000000000001</c:v>
                </c:pt>
                <c:pt idx="1545">
                  <c:v>-1.6800000000000004</c:v>
                </c:pt>
                <c:pt idx="1546">
                  <c:v>-2.1399999999999997</c:v>
                </c:pt>
                <c:pt idx="1547">
                  <c:v>-1.86</c:v>
                </c:pt>
                <c:pt idx="1548">
                  <c:v>-2.5000000000000009</c:v>
                </c:pt>
                <c:pt idx="1549">
                  <c:v>-2.2800000000000002</c:v>
                </c:pt>
                <c:pt idx="1550">
                  <c:v>-2.2000000000000015</c:v>
                </c:pt>
                <c:pt idx="1551">
                  <c:v>-2.3800000000000012</c:v>
                </c:pt>
                <c:pt idx="1552">
                  <c:v>-2.6400000000000006</c:v>
                </c:pt>
                <c:pt idx="1553">
                  <c:v>-2.5799999999999996</c:v>
                </c:pt>
                <c:pt idx="1554">
                  <c:v>-2.6799999999999997</c:v>
                </c:pt>
                <c:pt idx="1555">
                  <c:v>-2.6399999999999992</c:v>
                </c:pt>
                <c:pt idx="1556">
                  <c:v>-2.4999999999999987</c:v>
                </c:pt>
                <c:pt idx="1557">
                  <c:v>-2.839999999999999</c:v>
                </c:pt>
                <c:pt idx="1558">
                  <c:v>-2.0799999999999996</c:v>
                </c:pt>
                <c:pt idx="1559">
                  <c:v>-2.0400000000000005</c:v>
                </c:pt>
                <c:pt idx="1560">
                  <c:v>-1.8200000000000003</c:v>
                </c:pt>
                <c:pt idx="1561">
                  <c:v>-1.8200000000000016</c:v>
                </c:pt>
                <c:pt idx="1562">
                  <c:v>-1.8600000000000023</c:v>
                </c:pt>
                <c:pt idx="1563">
                  <c:v>-1.9800000000000011</c:v>
                </c:pt>
                <c:pt idx="1564">
                  <c:v>-1.7400000000000007</c:v>
                </c:pt>
                <c:pt idx="1565">
                  <c:v>-2.1</c:v>
                </c:pt>
                <c:pt idx="1566">
                  <c:v>-2.1999999999999984</c:v>
                </c:pt>
                <c:pt idx="1567">
                  <c:v>-2.1999999999999984</c:v>
                </c:pt>
                <c:pt idx="1568">
                  <c:v>-2.6399999999999992</c:v>
                </c:pt>
                <c:pt idx="1569">
                  <c:v>-2.7999999999999985</c:v>
                </c:pt>
                <c:pt idx="1570">
                  <c:v>-2.6</c:v>
                </c:pt>
                <c:pt idx="1571">
                  <c:v>-2.4400000000000004</c:v>
                </c:pt>
                <c:pt idx="1572">
                  <c:v>-2.0200000000000005</c:v>
                </c:pt>
                <c:pt idx="1573">
                  <c:v>-1.7</c:v>
                </c:pt>
                <c:pt idx="1574">
                  <c:v>-1.2799999999999998</c:v>
                </c:pt>
                <c:pt idx="1575">
                  <c:v>-1.3999999999999986</c:v>
                </c:pt>
                <c:pt idx="1576">
                  <c:v>-1.6399999999999992</c:v>
                </c:pt>
                <c:pt idx="1577">
                  <c:v>-1.4399999999999991</c:v>
                </c:pt>
                <c:pt idx="1578">
                  <c:v>-1.8799999999999997</c:v>
                </c:pt>
                <c:pt idx="1579">
                  <c:v>-2.1400000000000006</c:v>
                </c:pt>
                <c:pt idx="1580">
                  <c:v>-2.3600000000000008</c:v>
                </c:pt>
                <c:pt idx="1581">
                  <c:v>-1.7800000000000011</c:v>
                </c:pt>
                <c:pt idx="1582">
                  <c:v>-1.9200000000000004</c:v>
                </c:pt>
                <c:pt idx="1583">
                  <c:v>-1.4800000000000011</c:v>
                </c:pt>
                <c:pt idx="1584">
                  <c:v>-1.4800000000000011</c:v>
                </c:pt>
                <c:pt idx="1585">
                  <c:v>-1.1600000000000008</c:v>
                </c:pt>
                <c:pt idx="1586">
                  <c:v>-1.3200000000000016</c:v>
                </c:pt>
                <c:pt idx="1587">
                  <c:v>-1.2800000000000025</c:v>
                </c:pt>
                <c:pt idx="1588">
                  <c:v>-1.4399999999999991</c:v>
                </c:pt>
                <c:pt idx="1589">
                  <c:v>-1.5799999999999996</c:v>
                </c:pt>
                <c:pt idx="1590">
                  <c:v>-1.6</c:v>
                </c:pt>
                <c:pt idx="1591">
                  <c:v>-1.7199999999999989</c:v>
                </c:pt>
                <c:pt idx="1592">
                  <c:v>-2.0799999999999983</c:v>
                </c:pt>
                <c:pt idx="1593">
                  <c:v>-1.7599999999999993</c:v>
                </c:pt>
                <c:pt idx="1594">
                  <c:v>-1.6999999999999971</c:v>
                </c:pt>
                <c:pt idx="1595">
                  <c:v>-1.7399999999999978</c:v>
                </c:pt>
                <c:pt idx="1596">
                  <c:v>-1.8799999999999983</c:v>
                </c:pt>
                <c:pt idx="1597">
                  <c:v>-1.8399999999999976</c:v>
                </c:pt>
                <c:pt idx="1598">
                  <c:v>-1.9599999999999966</c:v>
                </c:pt>
                <c:pt idx="1599">
                  <c:v>-2.0399999999999978</c:v>
                </c:pt>
                <c:pt idx="1600">
                  <c:v>-2.3599999999999968</c:v>
                </c:pt>
                <c:pt idx="1601">
                  <c:v>-2.339999999999995</c:v>
                </c:pt>
                <c:pt idx="1602">
                  <c:v>-2.1999999999999971</c:v>
                </c:pt>
                <c:pt idx="1603">
                  <c:v>-2.2000000000000002</c:v>
                </c:pt>
                <c:pt idx="1604">
                  <c:v>-2.2599999999999993</c:v>
                </c:pt>
                <c:pt idx="1605">
                  <c:v>-2.2599999999999993</c:v>
                </c:pt>
                <c:pt idx="1606">
                  <c:v>-2.1</c:v>
                </c:pt>
                <c:pt idx="1607">
                  <c:v>-2.4599999999999995</c:v>
                </c:pt>
                <c:pt idx="1608">
                  <c:v>-2.6599999999999993</c:v>
                </c:pt>
                <c:pt idx="1609">
                  <c:v>-2.6400000000000006</c:v>
                </c:pt>
                <c:pt idx="1610">
                  <c:v>-2.3800000000000012</c:v>
                </c:pt>
                <c:pt idx="1611">
                  <c:v>-2.7400000000000007</c:v>
                </c:pt>
                <c:pt idx="1612">
                  <c:v>-2.5400000000000005</c:v>
                </c:pt>
                <c:pt idx="1613">
                  <c:v>-2.2799999999999985</c:v>
                </c:pt>
                <c:pt idx="1614">
                  <c:v>-2.5400000000000005</c:v>
                </c:pt>
                <c:pt idx="1615">
                  <c:v>-2.319999999999999</c:v>
                </c:pt>
                <c:pt idx="1616">
                  <c:v>-2.1199999999999988</c:v>
                </c:pt>
                <c:pt idx="1617">
                  <c:v>-1.8799999999999983</c:v>
                </c:pt>
                <c:pt idx="1618">
                  <c:v>-2.5400000000000005</c:v>
                </c:pt>
                <c:pt idx="1619">
                  <c:v>-2.099999999999997</c:v>
                </c:pt>
                <c:pt idx="1620">
                  <c:v>-2.599999999999997</c:v>
                </c:pt>
                <c:pt idx="1621">
                  <c:v>-2.4999999999999973</c:v>
                </c:pt>
                <c:pt idx="1622">
                  <c:v>-2.8599999999999968</c:v>
                </c:pt>
                <c:pt idx="1623">
                  <c:v>-2.6799999999999953</c:v>
                </c:pt>
                <c:pt idx="1624">
                  <c:v>-2.8399999999999976</c:v>
                </c:pt>
                <c:pt idx="1625">
                  <c:v>-2.4400000000000004</c:v>
                </c:pt>
                <c:pt idx="1626">
                  <c:v>-2.5000000000000027</c:v>
                </c:pt>
                <c:pt idx="1627">
                  <c:v>-2.3400000000000034</c:v>
                </c:pt>
                <c:pt idx="1628">
                  <c:v>-2.2800000000000038</c:v>
                </c:pt>
                <c:pt idx="1629">
                  <c:v>-2.2400000000000007</c:v>
                </c:pt>
                <c:pt idx="1630">
                  <c:v>-1.9599999999999995</c:v>
                </c:pt>
                <c:pt idx="1631">
                  <c:v>-2.1799999999999984</c:v>
                </c:pt>
                <c:pt idx="1632">
                  <c:v>-1.7999999999999972</c:v>
                </c:pt>
                <c:pt idx="1633">
                  <c:v>-1.7599999999999993</c:v>
                </c:pt>
                <c:pt idx="1634">
                  <c:v>-1.6800000000000039</c:v>
                </c:pt>
                <c:pt idx="1635">
                  <c:v>-1.9600000000000051</c:v>
                </c:pt>
                <c:pt idx="1636">
                  <c:v>-1.7600000000000051</c:v>
                </c:pt>
                <c:pt idx="1637">
                  <c:v>-2.2600000000000051</c:v>
                </c:pt>
                <c:pt idx="1638">
                  <c:v>-2.5400000000000036</c:v>
                </c:pt>
                <c:pt idx="1639">
                  <c:v>-2.580000000000001</c:v>
                </c:pt>
                <c:pt idx="1640">
                  <c:v>-2.7400000000000007</c:v>
                </c:pt>
                <c:pt idx="1641">
                  <c:v>-2.9400000000000004</c:v>
                </c:pt>
                <c:pt idx="1642">
                  <c:v>-2.8400000000000034</c:v>
                </c:pt>
                <c:pt idx="1643">
                  <c:v>-2.4400000000000004</c:v>
                </c:pt>
                <c:pt idx="1644">
                  <c:v>-2.2400000000000007</c:v>
                </c:pt>
                <c:pt idx="1645">
                  <c:v>-2.080000000000001</c:v>
                </c:pt>
                <c:pt idx="1646">
                  <c:v>-1.8400000000000005</c:v>
                </c:pt>
                <c:pt idx="1647">
                  <c:v>-1.5999999999999972</c:v>
                </c:pt>
                <c:pt idx="1648">
                  <c:v>-1.7399999999999978</c:v>
                </c:pt>
                <c:pt idx="1649">
                  <c:v>-1.9799999999999982</c:v>
                </c:pt>
                <c:pt idx="1650">
                  <c:v>-2.1999999999999971</c:v>
                </c:pt>
                <c:pt idx="1651">
                  <c:v>-2.019999999999996</c:v>
                </c:pt>
                <c:pt idx="1652">
                  <c:v>-2.0599999999999996</c:v>
                </c:pt>
                <c:pt idx="1653">
                  <c:v>-2.2799999999999998</c:v>
                </c:pt>
                <c:pt idx="1654">
                  <c:v>-2.319999999999999</c:v>
                </c:pt>
                <c:pt idx="1655">
                  <c:v>-2.4599999999999982</c:v>
                </c:pt>
                <c:pt idx="1656">
                  <c:v>-2.7999999999999985</c:v>
                </c:pt>
                <c:pt idx="1657">
                  <c:v>-2.7399999999999975</c:v>
                </c:pt>
                <c:pt idx="1658">
                  <c:v>-2.3599999999999994</c:v>
                </c:pt>
                <c:pt idx="1659">
                  <c:v>-2.4400000000000004</c:v>
                </c:pt>
                <c:pt idx="1660">
                  <c:v>-2.2200000000000015</c:v>
                </c:pt>
                <c:pt idx="1661">
                  <c:v>-2.4200000000000017</c:v>
                </c:pt>
                <c:pt idx="1662">
                  <c:v>-2.4600000000000009</c:v>
                </c:pt>
                <c:pt idx="1663">
                  <c:v>-2.580000000000001</c:v>
                </c:pt>
                <c:pt idx="1664">
                  <c:v>-2.5600000000000009</c:v>
                </c:pt>
                <c:pt idx="1665">
                  <c:v>-2.680000000000001</c:v>
                </c:pt>
                <c:pt idx="1666">
                  <c:v>-2.6400000000000019</c:v>
                </c:pt>
                <c:pt idx="1667">
                  <c:v>-2.3200000000000029</c:v>
                </c:pt>
                <c:pt idx="1668">
                  <c:v>-2.2400000000000029</c:v>
                </c:pt>
                <c:pt idx="1669">
                  <c:v>-2.3000000000000016</c:v>
                </c:pt>
                <c:pt idx="1670">
                  <c:v>-2.2000000000000006</c:v>
                </c:pt>
                <c:pt idx="1671">
                  <c:v>-1.9000000000000008</c:v>
                </c:pt>
                <c:pt idx="1672">
                  <c:v>-2.38</c:v>
                </c:pt>
                <c:pt idx="1673">
                  <c:v>-2.339999999999999</c:v>
                </c:pt>
                <c:pt idx="1674">
                  <c:v>-2</c:v>
                </c:pt>
                <c:pt idx="1675">
                  <c:v>-2.3400000000000007</c:v>
                </c:pt>
                <c:pt idx="1676">
                  <c:v>-2.0800000000000005</c:v>
                </c:pt>
                <c:pt idx="1677">
                  <c:v>-1.7200000000000002</c:v>
                </c:pt>
                <c:pt idx="1678">
                  <c:v>-1.5400000000000005</c:v>
                </c:pt>
                <c:pt idx="1679">
                  <c:v>-1.9600000000000002</c:v>
                </c:pt>
                <c:pt idx="1680">
                  <c:v>-1.7200000000000002</c:v>
                </c:pt>
                <c:pt idx="1681">
                  <c:v>-1.9600000000000002</c:v>
                </c:pt>
                <c:pt idx="1682">
                  <c:v>-2.4200000000000004</c:v>
                </c:pt>
                <c:pt idx="1683">
                  <c:v>-2.2800000000000002</c:v>
                </c:pt>
                <c:pt idx="1684">
                  <c:v>-2.0000000000000009</c:v>
                </c:pt>
                <c:pt idx="1685">
                  <c:v>-1.9000000000000008</c:v>
                </c:pt>
                <c:pt idx="1686">
                  <c:v>-1.8800000000000012</c:v>
                </c:pt>
                <c:pt idx="1687">
                  <c:v>-1.8800000000000003</c:v>
                </c:pt>
                <c:pt idx="1688">
                  <c:v>-2.0400000000000005</c:v>
                </c:pt>
                <c:pt idx="1689">
                  <c:v>-1.5000000000000007</c:v>
                </c:pt>
                <c:pt idx="1690">
                  <c:v>-1.44</c:v>
                </c:pt>
                <c:pt idx="1691">
                  <c:v>-1.379999999999999</c:v>
                </c:pt>
                <c:pt idx="1692">
                  <c:v>-1.0799999999999996</c:v>
                </c:pt>
                <c:pt idx="1693">
                  <c:v>-1.1599999999999995</c:v>
                </c:pt>
                <c:pt idx="1694">
                  <c:v>-1.5199999999999996</c:v>
                </c:pt>
                <c:pt idx="1695">
                  <c:v>-1.3999999999999992</c:v>
                </c:pt>
                <c:pt idx="1696">
                  <c:v>-1.1599999999999995</c:v>
                </c:pt>
                <c:pt idx="1697">
                  <c:v>-1.1599999999999995</c:v>
                </c:pt>
                <c:pt idx="1698">
                  <c:v>-1.2799999999999998</c:v>
                </c:pt>
                <c:pt idx="1699">
                  <c:v>-1.4199999999999995</c:v>
                </c:pt>
                <c:pt idx="1700">
                  <c:v>-1.4600000000000002</c:v>
                </c:pt>
                <c:pt idx="1701">
                  <c:v>-1.7400000000000007</c:v>
                </c:pt>
                <c:pt idx="1702">
                  <c:v>-1.8400000000000005</c:v>
                </c:pt>
                <c:pt idx="1703">
                  <c:v>-1.7399999999999998</c:v>
                </c:pt>
                <c:pt idx="1704">
                  <c:v>-1.7999999999999996</c:v>
                </c:pt>
                <c:pt idx="1705">
                  <c:v>-2.04</c:v>
                </c:pt>
                <c:pt idx="1706">
                  <c:v>-2.12</c:v>
                </c:pt>
                <c:pt idx="1707">
                  <c:v>-1.9799999999999993</c:v>
                </c:pt>
                <c:pt idx="1708">
                  <c:v>-1.7999999999999996</c:v>
                </c:pt>
                <c:pt idx="1709">
                  <c:v>-1.5599999999999994</c:v>
                </c:pt>
                <c:pt idx="1710">
                  <c:v>-1.4599999999999986</c:v>
                </c:pt>
                <c:pt idx="1711">
                  <c:v>-1.6199999999999988</c:v>
                </c:pt>
                <c:pt idx="1712">
                  <c:v>-1.8799999999999997</c:v>
                </c:pt>
                <c:pt idx="1713">
                  <c:v>-2.2399999999999998</c:v>
                </c:pt>
                <c:pt idx="1714">
                  <c:v>-2.3200000000000003</c:v>
                </c:pt>
                <c:pt idx="1715">
                  <c:v>-2.5800000000000005</c:v>
                </c:pt>
                <c:pt idx="1716">
                  <c:v>-2.4400000000000004</c:v>
                </c:pt>
                <c:pt idx="1717">
                  <c:v>-2.1000000000000005</c:v>
                </c:pt>
                <c:pt idx="1718">
                  <c:v>-1.6600000000000008</c:v>
                </c:pt>
                <c:pt idx="1719">
                  <c:v>-2.06</c:v>
                </c:pt>
                <c:pt idx="1720">
                  <c:v>-1.9</c:v>
                </c:pt>
                <c:pt idx="1721">
                  <c:v>-1.3399999999999999</c:v>
                </c:pt>
                <c:pt idx="1722">
                  <c:v>-1.2799999999999998</c:v>
                </c:pt>
                <c:pt idx="1723">
                  <c:v>-1.3399999999999992</c:v>
                </c:pt>
                <c:pt idx="1724">
                  <c:v>-1.0599999999999994</c:v>
                </c:pt>
                <c:pt idx="1725">
                  <c:v>-0.61999999999999955</c:v>
                </c:pt>
                <c:pt idx="1726">
                  <c:v>-0.97999999999999976</c:v>
                </c:pt>
                <c:pt idx="1727">
                  <c:v>-1.3399999999999999</c:v>
                </c:pt>
                <c:pt idx="1728">
                  <c:v>-1.2600000000000002</c:v>
                </c:pt>
                <c:pt idx="1729">
                  <c:v>-0.96000000000000019</c:v>
                </c:pt>
                <c:pt idx="1730">
                  <c:v>-1.0200000000000002</c:v>
                </c:pt>
                <c:pt idx="1731">
                  <c:v>-0.9199999999999996</c:v>
                </c:pt>
                <c:pt idx="1732">
                  <c:v>-0.93999999999999917</c:v>
                </c:pt>
                <c:pt idx="1733">
                  <c:v>-1.0399999999999991</c:v>
                </c:pt>
                <c:pt idx="1734">
                  <c:v>-0.85999999999999943</c:v>
                </c:pt>
                <c:pt idx="1735">
                  <c:v>-1.0199999999999989</c:v>
                </c:pt>
                <c:pt idx="1736">
                  <c:v>-1.4599999999999995</c:v>
                </c:pt>
                <c:pt idx="1737">
                  <c:v>-1.1399999999999999</c:v>
                </c:pt>
                <c:pt idx="1738">
                  <c:v>-1.5800000000000005</c:v>
                </c:pt>
                <c:pt idx="1739">
                  <c:v>-2.2200000000000011</c:v>
                </c:pt>
                <c:pt idx="1740">
                  <c:v>-1.7800000000000011</c:v>
                </c:pt>
                <c:pt idx="1741">
                  <c:v>-1.3800000000000012</c:v>
                </c:pt>
                <c:pt idx="1742">
                  <c:v>-1.2400000000000007</c:v>
                </c:pt>
                <c:pt idx="1743">
                  <c:v>-1.06</c:v>
                </c:pt>
                <c:pt idx="1744">
                  <c:v>-1.0599999999999994</c:v>
                </c:pt>
                <c:pt idx="1745">
                  <c:v>-1.3599999999999994</c:v>
                </c:pt>
                <c:pt idx="1746">
                  <c:v>-1.2599999999999993</c:v>
                </c:pt>
                <c:pt idx="1747">
                  <c:v>-1.4199999999999995</c:v>
                </c:pt>
                <c:pt idx="1748">
                  <c:v>-1.5199999999999996</c:v>
                </c:pt>
                <c:pt idx="1749">
                  <c:v>-1.1600000000000001</c:v>
                </c:pt>
                <c:pt idx="1750">
                  <c:v>-1.6</c:v>
                </c:pt>
                <c:pt idx="1751">
                  <c:v>-1.9799999999999998</c:v>
                </c:pt>
                <c:pt idx="1752">
                  <c:v>-2.2399999999999993</c:v>
                </c:pt>
                <c:pt idx="1753">
                  <c:v>-2.2799999999999998</c:v>
                </c:pt>
                <c:pt idx="1754">
                  <c:v>-2.3599999999999994</c:v>
                </c:pt>
                <c:pt idx="1755">
                  <c:v>-2.04</c:v>
                </c:pt>
                <c:pt idx="1756">
                  <c:v>-2.0800000000000005</c:v>
                </c:pt>
                <c:pt idx="1757">
                  <c:v>-1.8800000000000012</c:v>
                </c:pt>
                <c:pt idx="1758">
                  <c:v>-1.4800000000000004</c:v>
                </c:pt>
                <c:pt idx="1759">
                  <c:v>-1.7200000000000002</c:v>
                </c:pt>
                <c:pt idx="1760">
                  <c:v>-1.6800000000000004</c:v>
                </c:pt>
                <c:pt idx="1761">
                  <c:v>-1.6600000000000001</c:v>
                </c:pt>
                <c:pt idx="1762">
                  <c:v>-1.8799999999999997</c:v>
                </c:pt>
                <c:pt idx="1763">
                  <c:v>-1.94</c:v>
                </c:pt>
                <c:pt idx="1764">
                  <c:v>-2.2399999999999998</c:v>
                </c:pt>
                <c:pt idx="1765">
                  <c:v>-2.38</c:v>
                </c:pt>
                <c:pt idx="1766">
                  <c:v>-2.1599999999999993</c:v>
                </c:pt>
                <c:pt idx="1767">
                  <c:v>-2.2999999999999998</c:v>
                </c:pt>
                <c:pt idx="1768">
                  <c:v>-2.38</c:v>
                </c:pt>
                <c:pt idx="1769">
                  <c:v>-2.04</c:v>
                </c:pt>
                <c:pt idx="1770">
                  <c:v>-2.0199999999999996</c:v>
                </c:pt>
                <c:pt idx="1771">
                  <c:v>-2.1399999999999997</c:v>
                </c:pt>
                <c:pt idx="1772">
                  <c:v>-1.6199999999999988</c:v>
                </c:pt>
                <c:pt idx="1773">
                  <c:v>-1.7799999999999998</c:v>
                </c:pt>
                <c:pt idx="1774">
                  <c:v>-1.3399999999999992</c:v>
                </c:pt>
                <c:pt idx="1775">
                  <c:v>-1.2599999999999993</c:v>
                </c:pt>
                <c:pt idx="1776">
                  <c:v>-1.2399999999999998</c:v>
                </c:pt>
                <c:pt idx="1777">
                  <c:v>-1.6</c:v>
                </c:pt>
                <c:pt idx="1778">
                  <c:v>-1.3799999999999997</c:v>
                </c:pt>
                <c:pt idx="1779">
                  <c:v>-1.5000000000000007</c:v>
                </c:pt>
                <c:pt idx="1780">
                  <c:v>-1.4000000000000008</c:v>
                </c:pt>
                <c:pt idx="1781">
                  <c:v>-1.5399999999999998</c:v>
                </c:pt>
                <c:pt idx="1782">
                  <c:v>-1.4800000000000004</c:v>
                </c:pt>
                <c:pt idx="1783">
                  <c:v>-1.7000000000000006</c:v>
                </c:pt>
                <c:pt idx="1784">
                  <c:v>-1.7399999999999998</c:v>
                </c:pt>
                <c:pt idx="1785">
                  <c:v>-1.6600000000000001</c:v>
                </c:pt>
                <c:pt idx="1786">
                  <c:v>-1.3800000000000012</c:v>
                </c:pt>
                <c:pt idx="1787">
                  <c:v>-1.3000000000000014</c:v>
                </c:pt>
                <c:pt idx="1788">
                  <c:v>-1.2400000000000007</c:v>
                </c:pt>
                <c:pt idx="1789">
                  <c:v>-1.5600000000000009</c:v>
                </c:pt>
                <c:pt idx="1790">
                  <c:v>-1.9200000000000004</c:v>
                </c:pt>
                <c:pt idx="1791">
                  <c:v>-1.9</c:v>
                </c:pt>
                <c:pt idx="1792">
                  <c:v>-2.1199999999999997</c:v>
                </c:pt>
                <c:pt idx="1793">
                  <c:v>-2.2799999999999998</c:v>
                </c:pt>
                <c:pt idx="1794">
                  <c:v>-2</c:v>
                </c:pt>
                <c:pt idx="1795">
                  <c:v>-1.7000000000000006</c:v>
                </c:pt>
                <c:pt idx="1796">
                  <c:v>-1.8000000000000007</c:v>
                </c:pt>
                <c:pt idx="1797">
                  <c:v>-1.4600000000000009</c:v>
                </c:pt>
                <c:pt idx="1798">
                  <c:v>-1.420000000000001</c:v>
                </c:pt>
                <c:pt idx="1799">
                  <c:v>-1.7000000000000006</c:v>
                </c:pt>
                <c:pt idx="1800">
                  <c:v>-2.2000000000000006</c:v>
                </c:pt>
                <c:pt idx="1801">
                  <c:v>-2.1800000000000006</c:v>
                </c:pt>
                <c:pt idx="1802">
                  <c:v>-2.2999999999999998</c:v>
                </c:pt>
                <c:pt idx="1803">
                  <c:v>-2.2799999999999998</c:v>
                </c:pt>
                <c:pt idx="1804">
                  <c:v>-2.2599999999999993</c:v>
                </c:pt>
                <c:pt idx="1805">
                  <c:v>-1.9999999999999987</c:v>
                </c:pt>
                <c:pt idx="1806">
                  <c:v>-2.0399999999999983</c:v>
                </c:pt>
                <c:pt idx="1807">
                  <c:v>-1.9199999999999988</c:v>
                </c:pt>
                <c:pt idx="1808">
                  <c:v>-1.6199999999999997</c:v>
                </c:pt>
                <c:pt idx="1809">
                  <c:v>-1.36</c:v>
                </c:pt>
                <c:pt idx="1810">
                  <c:v>-1.4000000000000008</c:v>
                </c:pt>
                <c:pt idx="1811">
                  <c:v>-1.4800000000000011</c:v>
                </c:pt>
                <c:pt idx="1812">
                  <c:v>-1.5800000000000012</c:v>
                </c:pt>
                <c:pt idx="1813">
                  <c:v>-1.7000000000000015</c:v>
                </c:pt>
                <c:pt idx="1814">
                  <c:v>-1.7200000000000017</c:v>
                </c:pt>
                <c:pt idx="1815">
                  <c:v>-1.7000000000000022</c:v>
                </c:pt>
                <c:pt idx="1816">
                  <c:v>-1.7800000000000018</c:v>
                </c:pt>
                <c:pt idx="1817">
                  <c:v>-1.7800000000000018</c:v>
                </c:pt>
                <c:pt idx="1818">
                  <c:v>-1.4600000000000009</c:v>
                </c:pt>
                <c:pt idx="1819">
                  <c:v>-1.6200000000000003</c:v>
                </c:pt>
                <c:pt idx="1820">
                  <c:v>-1.2599999999999993</c:v>
                </c:pt>
                <c:pt idx="1821">
                  <c:v>-0.81999999999999962</c:v>
                </c:pt>
                <c:pt idx="1822">
                  <c:v>-0.97999999999999976</c:v>
                </c:pt>
                <c:pt idx="1823">
                  <c:v>-1.36</c:v>
                </c:pt>
                <c:pt idx="1824">
                  <c:v>-1.6200000000000003</c:v>
                </c:pt>
                <c:pt idx="1825">
                  <c:v>-2.0000000000000009</c:v>
                </c:pt>
                <c:pt idx="1826">
                  <c:v>-2.3200000000000012</c:v>
                </c:pt>
                <c:pt idx="1827">
                  <c:v>-2.2800000000000002</c:v>
                </c:pt>
                <c:pt idx="1828">
                  <c:v>-2.16</c:v>
                </c:pt>
                <c:pt idx="1829">
                  <c:v>-2.1399999999999997</c:v>
                </c:pt>
                <c:pt idx="1830">
                  <c:v>-2.1599999999999993</c:v>
                </c:pt>
                <c:pt idx="1831">
                  <c:v>-2.5799999999999992</c:v>
                </c:pt>
                <c:pt idx="1832">
                  <c:v>-2.7599999999999989</c:v>
                </c:pt>
                <c:pt idx="1833">
                  <c:v>-3.0199999999999987</c:v>
                </c:pt>
                <c:pt idx="1834">
                  <c:v>-2.319999999999999</c:v>
                </c:pt>
                <c:pt idx="1835">
                  <c:v>-2.0999999999999992</c:v>
                </c:pt>
                <c:pt idx="1836">
                  <c:v>-1.8999999999999992</c:v>
                </c:pt>
                <c:pt idx="1837">
                  <c:v>-1.7999999999999994</c:v>
                </c:pt>
                <c:pt idx="1838">
                  <c:v>-1.5599999999999994</c:v>
                </c:pt>
                <c:pt idx="1839">
                  <c:v>-1.7399999999999991</c:v>
                </c:pt>
                <c:pt idx="1840">
                  <c:v>-1.6599999999999988</c:v>
                </c:pt>
                <c:pt idx="1841">
                  <c:v>-1.1399999999999983</c:v>
                </c:pt>
                <c:pt idx="1842">
                  <c:v>-1.0999999999999985</c:v>
                </c:pt>
                <c:pt idx="1843">
                  <c:v>-0.95999999999999874</c:v>
                </c:pt>
                <c:pt idx="1844">
                  <c:v>-1.4599999999999995</c:v>
                </c:pt>
                <c:pt idx="1845">
                  <c:v>-1.8399999999999999</c:v>
                </c:pt>
                <c:pt idx="1846">
                  <c:v>-2.2999999999999998</c:v>
                </c:pt>
                <c:pt idx="1847">
                  <c:v>-2.3200000000000012</c:v>
                </c:pt>
                <c:pt idx="1848">
                  <c:v>-2.5200000000000005</c:v>
                </c:pt>
                <c:pt idx="1849">
                  <c:v>-2.1799999999999997</c:v>
                </c:pt>
                <c:pt idx="1850">
                  <c:v>-1.7799999999999998</c:v>
                </c:pt>
                <c:pt idx="1851">
                  <c:v>-1.8199999999999996</c:v>
                </c:pt>
                <c:pt idx="1852">
                  <c:v>-1.879999999999999</c:v>
                </c:pt>
                <c:pt idx="1853">
                  <c:v>-1.7999999999999994</c:v>
                </c:pt>
                <c:pt idx="1854">
                  <c:v>-1.6</c:v>
                </c:pt>
                <c:pt idx="1855">
                  <c:v>-2.1799999999999997</c:v>
                </c:pt>
                <c:pt idx="1856">
                  <c:v>-1.7399999999999998</c:v>
                </c:pt>
                <c:pt idx="1857">
                  <c:v>-1.8799999999999997</c:v>
                </c:pt>
                <c:pt idx="1858">
                  <c:v>-1.7199999999999995</c:v>
                </c:pt>
                <c:pt idx="1859">
                  <c:v>-2.1199999999999988</c:v>
                </c:pt>
                <c:pt idx="1860">
                  <c:v>-1.379999999999999</c:v>
                </c:pt>
                <c:pt idx="1861">
                  <c:v>-1.8599999999999994</c:v>
                </c:pt>
                <c:pt idx="1862">
                  <c:v>-1.6199999999999997</c:v>
                </c:pt>
                <c:pt idx="1863">
                  <c:v>-1.9600000000000002</c:v>
                </c:pt>
                <c:pt idx="1864">
                  <c:v>-1.9000000000000008</c:v>
                </c:pt>
                <c:pt idx="1865">
                  <c:v>-2.5400000000000014</c:v>
                </c:pt>
                <c:pt idx="1866">
                  <c:v>-2.7400000000000007</c:v>
                </c:pt>
                <c:pt idx="1867">
                  <c:v>-2.4800000000000004</c:v>
                </c:pt>
                <c:pt idx="1868">
                  <c:v>-2.3200000000000003</c:v>
                </c:pt>
                <c:pt idx="1869">
                  <c:v>-2.0199999999999996</c:v>
                </c:pt>
                <c:pt idx="1870">
                  <c:v>-1.819999999999999</c:v>
                </c:pt>
                <c:pt idx="1871">
                  <c:v>-1.3999999999999992</c:v>
                </c:pt>
                <c:pt idx="1872">
                  <c:v>-1.8999999999999992</c:v>
                </c:pt>
                <c:pt idx="1873">
                  <c:v>-1.8399999999999992</c:v>
                </c:pt>
                <c:pt idx="1874">
                  <c:v>-2.1399999999999997</c:v>
                </c:pt>
                <c:pt idx="1875">
                  <c:v>-1.8199999999999996</c:v>
                </c:pt>
                <c:pt idx="1876">
                  <c:v>-1.5199999999999996</c:v>
                </c:pt>
                <c:pt idx="1877">
                  <c:v>-1.3199999999999996</c:v>
                </c:pt>
                <c:pt idx="1878">
                  <c:v>-1.4999999999999993</c:v>
                </c:pt>
                <c:pt idx="1879">
                  <c:v>-1.9799999999999991</c:v>
                </c:pt>
                <c:pt idx="1880">
                  <c:v>-2.0999999999999992</c:v>
                </c:pt>
                <c:pt idx="1881">
                  <c:v>-2.5799999999999992</c:v>
                </c:pt>
                <c:pt idx="1882">
                  <c:v>-2.7999999999999994</c:v>
                </c:pt>
                <c:pt idx="1883">
                  <c:v>-2.7199999999999998</c:v>
                </c:pt>
                <c:pt idx="1884">
                  <c:v>-1.8799999999999997</c:v>
                </c:pt>
                <c:pt idx="1885">
                  <c:v>-1.64</c:v>
                </c:pt>
                <c:pt idx="1886">
                  <c:v>-1.3800000000000003</c:v>
                </c:pt>
                <c:pt idx="1887">
                  <c:v>-0.92000000000000026</c:v>
                </c:pt>
                <c:pt idx="1888">
                  <c:v>-1.1600000000000001</c:v>
                </c:pt>
                <c:pt idx="1889">
                  <c:v>-1.5</c:v>
                </c:pt>
                <c:pt idx="1890">
                  <c:v>-1.8199999999999996</c:v>
                </c:pt>
                <c:pt idx="1891">
                  <c:v>-2.1199999999999997</c:v>
                </c:pt>
                <c:pt idx="1892">
                  <c:v>-2.3199999999999994</c:v>
                </c:pt>
                <c:pt idx="1893">
                  <c:v>-2.2399999999999998</c:v>
                </c:pt>
                <c:pt idx="1894">
                  <c:v>-2.2799999999999998</c:v>
                </c:pt>
                <c:pt idx="1895">
                  <c:v>-2.4</c:v>
                </c:pt>
                <c:pt idx="1896">
                  <c:v>-1.9</c:v>
                </c:pt>
                <c:pt idx="1897">
                  <c:v>-1.6199999999999997</c:v>
                </c:pt>
                <c:pt idx="1898">
                  <c:v>-1.1799999999999997</c:v>
                </c:pt>
                <c:pt idx="1899">
                  <c:v>-0.95999999999999941</c:v>
                </c:pt>
                <c:pt idx="1900">
                  <c:v>-1.0599999999999994</c:v>
                </c:pt>
                <c:pt idx="1901">
                  <c:v>-1.2199999999999989</c:v>
                </c:pt>
                <c:pt idx="1902">
                  <c:v>-1.1199999999999997</c:v>
                </c:pt>
                <c:pt idx="1903">
                  <c:v>-1.3799999999999997</c:v>
                </c:pt>
                <c:pt idx="1904">
                  <c:v>-1.7600000000000002</c:v>
                </c:pt>
                <c:pt idx="1905">
                  <c:v>-1.4200000000000004</c:v>
                </c:pt>
                <c:pt idx="1906">
                  <c:v>-1.3000000000000007</c:v>
                </c:pt>
                <c:pt idx="1907">
                  <c:v>-1.7800000000000005</c:v>
                </c:pt>
                <c:pt idx="1908">
                  <c:v>-2.2399999999999998</c:v>
                </c:pt>
                <c:pt idx="1909">
                  <c:v>-2.2199999999999998</c:v>
                </c:pt>
                <c:pt idx="1910">
                  <c:v>-2.4599999999999995</c:v>
                </c:pt>
                <c:pt idx="1911">
                  <c:v>-2.6199999999999988</c:v>
                </c:pt>
                <c:pt idx="1912">
                  <c:v>-2.5399999999999991</c:v>
                </c:pt>
                <c:pt idx="1913">
                  <c:v>-2.1599999999999993</c:v>
                </c:pt>
                <c:pt idx="1914">
                  <c:v>-2.5</c:v>
                </c:pt>
                <c:pt idx="1915">
                  <c:v>-2.2999999999999998</c:v>
                </c:pt>
                <c:pt idx="1916">
                  <c:v>-2.46</c:v>
                </c:pt>
                <c:pt idx="1917">
                  <c:v>-2.1999999999999993</c:v>
                </c:pt>
                <c:pt idx="1918">
                  <c:v>-1.9399999999999991</c:v>
                </c:pt>
                <c:pt idx="1919">
                  <c:v>-1.5999999999999992</c:v>
                </c:pt>
                <c:pt idx="1920">
                  <c:v>-1.6599999999999995</c:v>
                </c:pt>
                <c:pt idx="1921">
                  <c:v>-1.8799999999999997</c:v>
                </c:pt>
                <c:pt idx="1922">
                  <c:v>-1.8000000000000007</c:v>
                </c:pt>
                <c:pt idx="1923">
                  <c:v>-2.4000000000000012</c:v>
                </c:pt>
                <c:pt idx="1924">
                  <c:v>-2.5400000000000014</c:v>
                </c:pt>
                <c:pt idx="1925">
                  <c:v>-2.8400000000000012</c:v>
                </c:pt>
                <c:pt idx="1926">
                  <c:v>-2.5200000000000009</c:v>
                </c:pt>
                <c:pt idx="1927">
                  <c:v>-3.4400000000000004</c:v>
                </c:pt>
                <c:pt idx="1928">
                  <c:v>-3.2399999999999998</c:v>
                </c:pt>
                <c:pt idx="1929">
                  <c:v>-2.6199999999999997</c:v>
                </c:pt>
                <c:pt idx="1930">
                  <c:v>-2.78</c:v>
                </c:pt>
                <c:pt idx="1931">
                  <c:v>-2.78</c:v>
                </c:pt>
                <c:pt idx="1932">
                  <c:v>-2.0399999999999991</c:v>
                </c:pt>
                <c:pt idx="1933">
                  <c:v>-1.7399999999999998</c:v>
                </c:pt>
                <c:pt idx="1934">
                  <c:v>-1.5199999999999996</c:v>
                </c:pt>
                <c:pt idx="1935">
                  <c:v>-0.99999999999999933</c:v>
                </c:pt>
                <c:pt idx="1936">
                  <c:v>-0.93999999999999839</c:v>
                </c:pt>
                <c:pt idx="1937">
                  <c:v>-0.81999999999999962</c:v>
                </c:pt>
                <c:pt idx="1938">
                  <c:v>-2.1399999999999983</c:v>
                </c:pt>
                <c:pt idx="1939">
                  <c:v>-3.9799999999999991</c:v>
                </c:pt>
                <c:pt idx="1940">
                  <c:v>-3.9599999999999995</c:v>
                </c:pt>
                <c:pt idx="1941">
                  <c:v>-3.72</c:v>
                </c:pt>
                <c:pt idx="1942">
                  <c:v>-3.8599999999999994</c:v>
                </c:pt>
                <c:pt idx="1943">
                  <c:v>-2.44</c:v>
                </c:pt>
                <c:pt idx="1944">
                  <c:v>-0.87999999999999901</c:v>
                </c:pt>
                <c:pt idx="1945">
                  <c:v>-1.2799999999999989</c:v>
                </c:pt>
                <c:pt idx="1946">
                  <c:v>-1.1599999999999995</c:v>
                </c:pt>
                <c:pt idx="1947">
                  <c:v>-1.5399999999999998</c:v>
                </c:pt>
                <c:pt idx="1948">
                  <c:v>-1.8799999999999997</c:v>
                </c:pt>
                <c:pt idx="1949">
                  <c:v>-2.4000000000000008</c:v>
                </c:pt>
                <c:pt idx="1950">
                  <c:v>-2.3200000000000003</c:v>
                </c:pt>
                <c:pt idx="1951">
                  <c:v>-2.8</c:v>
                </c:pt>
                <c:pt idx="1952">
                  <c:v>-2.8999999999999995</c:v>
                </c:pt>
                <c:pt idx="1953">
                  <c:v>-2.8999999999999995</c:v>
                </c:pt>
                <c:pt idx="1954">
                  <c:v>-2.6199999999999988</c:v>
                </c:pt>
                <c:pt idx="1955">
                  <c:v>-2.1599999999999988</c:v>
                </c:pt>
                <c:pt idx="1956">
                  <c:v>-1.9399999999999991</c:v>
                </c:pt>
                <c:pt idx="1957">
                  <c:v>-1.5399999999999991</c:v>
                </c:pt>
                <c:pt idx="1958">
                  <c:v>-1.4599999999999995</c:v>
                </c:pt>
                <c:pt idx="1959">
                  <c:v>-1.2599999999999993</c:v>
                </c:pt>
                <c:pt idx="1960">
                  <c:v>-1.44</c:v>
                </c:pt>
                <c:pt idx="1961">
                  <c:v>-1.64</c:v>
                </c:pt>
                <c:pt idx="1962">
                  <c:v>-1.7399999999999998</c:v>
                </c:pt>
                <c:pt idx="1963">
                  <c:v>-1.9199999999999995</c:v>
                </c:pt>
                <c:pt idx="1964">
                  <c:v>-2.56</c:v>
                </c:pt>
                <c:pt idx="1965">
                  <c:v>-2.54</c:v>
                </c:pt>
                <c:pt idx="1966">
                  <c:v>-2.3999999999999995</c:v>
                </c:pt>
                <c:pt idx="1967">
                  <c:v>-2.1399999999999997</c:v>
                </c:pt>
                <c:pt idx="1968">
                  <c:v>-2.0199999999999996</c:v>
                </c:pt>
                <c:pt idx="1969">
                  <c:v>-1.4799999999999991</c:v>
                </c:pt>
                <c:pt idx="1970">
                  <c:v>-1.1399999999999992</c:v>
                </c:pt>
                <c:pt idx="1971">
                  <c:v>-0.87999999999999901</c:v>
                </c:pt>
                <c:pt idx="1972">
                  <c:v>-0.85999999999999877</c:v>
                </c:pt>
                <c:pt idx="1973">
                  <c:v>-0.63999999999999913</c:v>
                </c:pt>
                <c:pt idx="1974">
                  <c:v>-0.37999999999999828</c:v>
                </c:pt>
                <c:pt idx="1975">
                  <c:v>-0.77999999999999903</c:v>
                </c:pt>
                <c:pt idx="1976">
                  <c:v>-0.8</c:v>
                </c:pt>
                <c:pt idx="1977">
                  <c:v>-1.1000000000000001</c:v>
                </c:pt>
                <c:pt idx="1978">
                  <c:v>-1.1999999999999993</c:v>
                </c:pt>
                <c:pt idx="1979">
                  <c:v>-1.56</c:v>
                </c:pt>
                <c:pt idx="1980">
                  <c:v>-1.3599999999999994</c:v>
                </c:pt>
                <c:pt idx="1981">
                  <c:v>-1.3799999999999983</c:v>
                </c:pt>
                <c:pt idx="1982">
                  <c:v>-1.2799999999999983</c:v>
                </c:pt>
                <c:pt idx="1983">
                  <c:v>-1.1599999999999995</c:v>
                </c:pt>
                <c:pt idx="1984">
                  <c:v>-0.9</c:v>
                </c:pt>
                <c:pt idx="1985">
                  <c:v>-1</c:v>
                </c:pt>
                <c:pt idx="1986">
                  <c:v>-1.3000000000000014</c:v>
                </c:pt>
                <c:pt idx="1987">
                  <c:v>-1.1200000000000017</c:v>
                </c:pt>
                <c:pt idx="1988">
                  <c:v>-1.0000000000000013</c:v>
                </c:pt>
                <c:pt idx="1989">
                  <c:v>-1</c:v>
                </c:pt>
                <c:pt idx="1990">
                  <c:v>-0.74000000000000055</c:v>
                </c:pt>
                <c:pt idx="1991">
                  <c:v>-0.82000000000000028</c:v>
                </c:pt>
                <c:pt idx="1992">
                  <c:v>-0.83999999999999919</c:v>
                </c:pt>
                <c:pt idx="1993">
                  <c:v>-0.97999999999999832</c:v>
                </c:pt>
                <c:pt idx="1994">
                  <c:v>-1.1599999999999995</c:v>
                </c:pt>
                <c:pt idx="1995">
                  <c:v>-1.3799999999999983</c:v>
                </c:pt>
                <c:pt idx="1996">
                  <c:v>-0.85999999999999799</c:v>
                </c:pt>
                <c:pt idx="1997">
                  <c:v>-0.71999999999999886</c:v>
                </c:pt>
                <c:pt idx="1998">
                  <c:v>-0.27999999999999969</c:v>
                </c:pt>
                <c:pt idx="1999">
                  <c:v>-0.32000000000000028</c:v>
                </c:pt>
                <c:pt idx="2000">
                  <c:v>-0.44000000000000056</c:v>
                </c:pt>
                <c:pt idx="2001">
                  <c:v>-0.48000000000000115</c:v>
                </c:pt>
                <c:pt idx="2002">
                  <c:v>-6.0000000000000851E-2</c:v>
                </c:pt>
                <c:pt idx="2003">
                  <c:v>-7.999999999999971E-2</c:v>
                </c:pt>
                <c:pt idx="2004">
                  <c:v>0.54000000000000059</c:v>
                </c:pt>
                <c:pt idx="2005">
                  <c:v>1.2600000000000009</c:v>
                </c:pt>
                <c:pt idx="2006">
                  <c:v>1.1600000000000008</c:v>
                </c:pt>
                <c:pt idx="2007">
                  <c:v>0.97999999999999976</c:v>
                </c:pt>
                <c:pt idx="2008">
                  <c:v>1.2399999999999991</c:v>
                </c:pt>
                <c:pt idx="2009">
                  <c:v>1.3200000000000003</c:v>
                </c:pt>
                <c:pt idx="2010">
                  <c:v>0.82000000000000028</c:v>
                </c:pt>
                <c:pt idx="2011">
                  <c:v>0.75999999999999945</c:v>
                </c:pt>
                <c:pt idx="2012">
                  <c:v>0.57999999999999829</c:v>
                </c:pt>
                <c:pt idx="2013">
                  <c:v>0.33999999999999775</c:v>
                </c:pt>
                <c:pt idx="2014">
                  <c:v>-4.0000000000003408E-2</c:v>
                </c:pt>
                <c:pt idx="2015">
                  <c:v>0.21999999999999603</c:v>
                </c:pt>
                <c:pt idx="2016">
                  <c:v>0.27999999999999831</c:v>
                </c:pt>
                <c:pt idx="2017">
                  <c:v>0</c:v>
                </c:pt>
                <c:pt idx="2018">
                  <c:v>-0.58000000000000118</c:v>
                </c:pt>
                <c:pt idx="2019">
                  <c:v>-0.76000000000000223</c:v>
                </c:pt>
                <c:pt idx="2020">
                  <c:v>-1.0400000000000034</c:v>
                </c:pt>
                <c:pt idx="2021">
                  <c:v>-1.0400000000000034</c:v>
                </c:pt>
                <c:pt idx="2022">
                  <c:v>-1.0000000000000058</c:v>
                </c:pt>
                <c:pt idx="2023">
                  <c:v>-0.50000000000000289</c:v>
                </c:pt>
                <c:pt idx="2024">
                  <c:v>-0.62000000000000166</c:v>
                </c:pt>
                <c:pt idx="2025">
                  <c:v>-1.2199999999999989</c:v>
                </c:pt>
                <c:pt idx="2026">
                  <c:v>-1.1199999999999988</c:v>
                </c:pt>
                <c:pt idx="2027">
                  <c:v>-1.1799999999999955</c:v>
                </c:pt>
                <c:pt idx="2028">
                  <c:v>-1.4599999999999966</c:v>
                </c:pt>
                <c:pt idx="2029">
                  <c:v>-1.4999999999999971</c:v>
                </c:pt>
                <c:pt idx="2030">
                  <c:v>-1.0799999999999983</c:v>
                </c:pt>
                <c:pt idx="2031">
                  <c:v>-1.5199999999999989</c:v>
                </c:pt>
                <c:pt idx="2032">
                  <c:v>-1.680000000000001</c:v>
                </c:pt>
                <c:pt idx="2033">
                  <c:v>-1.8000000000000029</c:v>
                </c:pt>
                <c:pt idx="2034">
                  <c:v>-1.480000000000004</c:v>
                </c:pt>
                <c:pt idx="2035">
                  <c:v>-1.6800000000000039</c:v>
                </c:pt>
                <c:pt idx="2036">
                  <c:v>-1.4400000000000035</c:v>
                </c:pt>
                <c:pt idx="2037">
                  <c:v>-1.6000000000000028</c:v>
                </c:pt>
                <c:pt idx="2038">
                  <c:v>-1.6600000000000024</c:v>
                </c:pt>
                <c:pt idx="2039">
                  <c:v>-1.819999999999999</c:v>
                </c:pt>
                <c:pt idx="2040">
                  <c:v>-1.7400000000000007</c:v>
                </c:pt>
                <c:pt idx="2041">
                  <c:v>-2.1400000000000006</c:v>
                </c:pt>
                <c:pt idx="2042">
                  <c:v>-2.2999999999999998</c:v>
                </c:pt>
                <c:pt idx="2043">
                  <c:v>-3.080000000000001</c:v>
                </c:pt>
                <c:pt idx="2044">
                  <c:v>-3.8600000000000021</c:v>
                </c:pt>
                <c:pt idx="2045">
                  <c:v>-4.1200000000000019</c:v>
                </c:pt>
                <c:pt idx="2046">
                  <c:v>-4.0000000000000027</c:v>
                </c:pt>
                <c:pt idx="2047">
                  <c:v>-4.0000000000000027</c:v>
                </c:pt>
                <c:pt idx="2048">
                  <c:v>-3.8</c:v>
                </c:pt>
                <c:pt idx="2049">
                  <c:v>-3.2799999999999985</c:v>
                </c:pt>
                <c:pt idx="2050">
                  <c:v>-3.419999999999999</c:v>
                </c:pt>
                <c:pt idx="2051">
                  <c:v>-3.6400000000000006</c:v>
                </c:pt>
                <c:pt idx="2052">
                  <c:v>-3.7800000000000011</c:v>
                </c:pt>
                <c:pt idx="2053">
                  <c:v>-3.6000000000000028</c:v>
                </c:pt>
                <c:pt idx="2054">
                  <c:v>-4.0800000000000036</c:v>
                </c:pt>
                <c:pt idx="2055">
                  <c:v>-3.9200000000000044</c:v>
                </c:pt>
                <c:pt idx="2056">
                  <c:v>-4.24</c:v>
                </c:pt>
                <c:pt idx="2057">
                  <c:v>-4.1199999999999992</c:v>
                </c:pt>
                <c:pt idx="2058">
                  <c:v>-4.2</c:v>
                </c:pt>
                <c:pt idx="2059">
                  <c:v>-3.819999999999999</c:v>
                </c:pt>
                <c:pt idx="2060">
                  <c:v>-4.1999999999999975</c:v>
                </c:pt>
                <c:pt idx="2061">
                  <c:v>-4.419999999999999</c:v>
                </c:pt>
                <c:pt idx="2062">
                  <c:v>-4.0799999999999983</c:v>
                </c:pt>
                <c:pt idx="2063">
                  <c:v>-4.2399999999999967</c:v>
                </c:pt>
                <c:pt idx="2064">
                  <c:v>-4.5199999999999987</c:v>
                </c:pt>
                <c:pt idx="2065">
                  <c:v>-4.3799999999999981</c:v>
                </c:pt>
                <c:pt idx="2066">
                  <c:v>-3.8999999999999986</c:v>
                </c:pt>
                <c:pt idx="2067">
                  <c:v>-4.0000000000000018</c:v>
                </c:pt>
                <c:pt idx="2068">
                  <c:v>-3.4200000000000017</c:v>
                </c:pt>
                <c:pt idx="2069">
                  <c:v>-3.2</c:v>
                </c:pt>
                <c:pt idx="2070">
                  <c:v>-3.3</c:v>
                </c:pt>
                <c:pt idx="2071">
                  <c:v>-3.2399999999999993</c:v>
                </c:pt>
                <c:pt idx="2072">
                  <c:v>-3.4599999999999982</c:v>
                </c:pt>
                <c:pt idx="2073">
                  <c:v>-3.8599999999999981</c:v>
                </c:pt>
                <c:pt idx="2074">
                  <c:v>-3.8799999999999981</c:v>
                </c:pt>
                <c:pt idx="2075">
                  <c:v>-3.5399999999999991</c:v>
                </c:pt>
                <c:pt idx="2076">
                  <c:v>-3.6199999999999988</c:v>
                </c:pt>
                <c:pt idx="2077">
                  <c:v>-3.8599999999999981</c:v>
                </c:pt>
                <c:pt idx="2078">
                  <c:v>-3.1599999999999979</c:v>
                </c:pt>
                <c:pt idx="2079">
                  <c:v>-3.0399999999999978</c:v>
                </c:pt>
                <c:pt idx="2080">
                  <c:v>-2.7999999999999972</c:v>
                </c:pt>
                <c:pt idx="2081">
                  <c:v>-2.8599999999999981</c:v>
                </c:pt>
                <c:pt idx="2082">
                  <c:v>-2.3599999999999994</c:v>
                </c:pt>
                <c:pt idx="2083">
                  <c:v>-2.839999999999999</c:v>
                </c:pt>
                <c:pt idx="2084">
                  <c:v>-2.9</c:v>
                </c:pt>
                <c:pt idx="2085">
                  <c:v>-3.4000000000000012</c:v>
                </c:pt>
                <c:pt idx="2086">
                  <c:v>-3.0600000000000023</c:v>
                </c:pt>
                <c:pt idx="2087">
                  <c:v>-3.0600000000000009</c:v>
                </c:pt>
                <c:pt idx="2088">
                  <c:v>-3.0400000000000005</c:v>
                </c:pt>
                <c:pt idx="2089">
                  <c:v>-3.2400000000000007</c:v>
                </c:pt>
                <c:pt idx="2090">
                  <c:v>-2.8200000000000003</c:v>
                </c:pt>
                <c:pt idx="2091">
                  <c:v>-2.9599999999999995</c:v>
                </c:pt>
                <c:pt idx="2092">
                  <c:v>-2.9399999999999991</c:v>
                </c:pt>
                <c:pt idx="2093">
                  <c:v>-3.0799999999999996</c:v>
                </c:pt>
                <c:pt idx="2094">
                  <c:v>-3.1</c:v>
                </c:pt>
                <c:pt idx="2095">
                  <c:v>-3.3599999999999994</c:v>
                </c:pt>
                <c:pt idx="2096">
                  <c:v>-3.6799999999999988</c:v>
                </c:pt>
                <c:pt idx="2097">
                  <c:v>-4.1800000000000006</c:v>
                </c:pt>
                <c:pt idx="2098">
                  <c:v>-4.08</c:v>
                </c:pt>
                <c:pt idx="2099">
                  <c:v>-3.8600000000000003</c:v>
                </c:pt>
                <c:pt idx="2100">
                  <c:v>-4.28</c:v>
                </c:pt>
                <c:pt idx="2101">
                  <c:v>-3.9200000000000008</c:v>
                </c:pt>
                <c:pt idx="2102">
                  <c:v>-3.9000000000000008</c:v>
                </c:pt>
                <c:pt idx="2103">
                  <c:v>-3.5800000000000005</c:v>
                </c:pt>
                <c:pt idx="2104">
                  <c:v>-3.5400000000000005</c:v>
                </c:pt>
                <c:pt idx="2105">
                  <c:v>-2.8600000000000003</c:v>
                </c:pt>
                <c:pt idx="2106">
                  <c:v>-2.9</c:v>
                </c:pt>
                <c:pt idx="2107">
                  <c:v>-2.6</c:v>
                </c:pt>
                <c:pt idx="2108">
                  <c:v>-2.7000000000000006</c:v>
                </c:pt>
                <c:pt idx="2109">
                  <c:v>-2.5800000000000005</c:v>
                </c:pt>
                <c:pt idx="2110">
                  <c:v>-2.7000000000000006</c:v>
                </c:pt>
                <c:pt idx="2111">
                  <c:v>-2.9400000000000004</c:v>
                </c:pt>
                <c:pt idx="2112">
                  <c:v>-3.0400000000000005</c:v>
                </c:pt>
                <c:pt idx="2113">
                  <c:v>-3.56</c:v>
                </c:pt>
                <c:pt idx="2114">
                  <c:v>-3.8600000000000003</c:v>
                </c:pt>
                <c:pt idx="2115">
                  <c:v>-3.7399999999999998</c:v>
                </c:pt>
                <c:pt idx="2116">
                  <c:v>-3.3</c:v>
                </c:pt>
                <c:pt idx="2117">
                  <c:v>-2.9</c:v>
                </c:pt>
                <c:pt idx="2118">
                  <c:v>-2.44</c:v>
                </c:pt>
                <c:pt idx="2119">
                  <c:v>-2.2000000000000002</c:v>
                </c:pt>
                <c:pt idx="2120">
                  <c:v>-2.3200000000000003</c:v>
                </c:pt>
                <c:pt idx="2121">
                  <c:v>-2.3200000000000007</c:v>
                </c:pt>
                <c:pt idx="2122">
                  <c:v>-2.080000000000001</c:v>
                </c:pt>
                <c:pt idx="2123">
                  <c:v>-1.7800000000000007</c:v>
                </c:pt>
                <c:pt idx="2124">
                  <c:v>-1.5600000000000009</c:v>
                </c:pt>
                <c:pt idx="2125">
                  <c:v>-1.6200000000000003</c:v>
                </c:pt>
                <c:pt idx="2126">
                  <c:v>-1.7399999999999998</c:v>
                </c:pt>
                <c:pt idx="2127">
                  <c:v>-2.12</c:v>
                </c:pt>
                <c:pt idx="2128">
                  <c:v>-2.06</c:v>
                </c:pt>
                <c:pt idx="2129">
                  <c:v>-1.78</c:v>
                </c:pt>
                <c:pt idx="2130">
                  <c:v>-1.6800000000000002</c:v>
                </c:pt>
                <c:pt idx="2131">
                  <c:v>-1.6400000000000001</c:v>
                </c:pt>
                <c:pt idx="2132">
                  <c:v>-1.56</c:v>
                </c:pt>
                <c:pt idx="2133">
                  <c:v>-1.8800000000000001</c:v>
                </c:pt>
                <c:pt idx="2134">
                  <c:v>-2.02</c:v>
                </c:pt>
                <c:pt idx="2135">
                  <c:v>-1.8400000000000003</c:v>
                </c:pt>
                <c:pt idx="2136">
                  <c:v>-1.56</c:v>
                </c:pt>
                <c:pt idx="2137">
                  <c:v>-0.9</c:v>
                </c:pt>
                <c:pt idx="2138">
                  <c:v>-0.65999999999999981</c:v>
                </c:pt>
                <c:pt idx="2139">
                  <c:v>-1.44</c:v>
                </c:pt>
                <c:pt idx="2140">
                  <c:v>-1.8999999999999997</c:v>
                </c:pt>
                <c:pt idx="2141">
                  <c:v>-2.4199999999999995</c:v>
                </c:pt>
                <c:pt idx="2142">
                  <c:v>-2.7199999999999998</c:v>
                </c:pt>
                <c:pt idx="2143">
                  <c:v>-2.5599999999999996</c:v>
                </c:pt>
                <c:pt idx="2144">
                  <c:v>-1.8599999999999999</c:v>
                </c:pt>
                <c:pt idx="2145">
                  <c:v>-1.2199999999999995</c:v>
                </c:pt>
                <c:pt idx="2146">
                  <c:v>-0.81999999999999962</c:v>
                </c:pt>
                <c:pt idx="2147">
                  <c:v>-0.97999999999999976</c:v>
                </c:pt>
                <c:pt idx="2148">
                  <c:v>-1.4999999999999996</c:v>
                </c:pt>
                <c:pt idx="2149">
                  <c:v>-2.1799999999999997</c:v>
                </c:pt>
                <c:pt idx="2150">
                  <c:v>-2.34</c:v>
                </c:pt>
                <c:pt idx="2151">
                  <c:v>-2.7199999999999998</c:v>
                </c:pt>
                <c:pt idx="2152">
                  <c:v>-2.5599999999999996</c:v>
                </c:pt>
                <c:pt idx="2153">
                  <c:v>-1.94</c:v>
                </c:pt>
                <c:pt idx="2154">
                  <c:v>-1.4599999999999997</c:v>
                </c:pt>
                <c:pt idx="2155">
                  <c:v>-1.1399999999999999</c:v>
                </c:pt>
                <c:pt idx="2156">
                  <c:v>-1.1599999999999997</c:v>
                </c:pt>
                <c:pt idx="2157">
                  <c:v>-1.3999999999999997</c:v>
                </c:pt>
                <c:pt idx="2158">
                  <c:v>-1.8399999999999999</c:v>
                </c:pt>
                <c:pt idx="2159">
                  <c:v>-1.7600000000000002</c:v>
                </c:pt>
                <c:pt idx="2160">
                  <c:v>-2.3600000000000003</c:v>
                </c:pt>
                <c:pt idx="2161">
                  <c:v>-2.080000000000001</c:v>
                </c:pt>
                <c:pt idx="2162">
                  <c:v>-2.0600000000000014</c:v>
                </c:pt>
                <c:pt idx="2163">
                  <c:v>-1.6600000000000008</c:v>
                </c:pt>
                <c:pt idx="2164">
                  <c:v>-1.5400000000000005</c:v>
                </c:pt>
                <c:pt idx="2165">
                  <c:v>-1.2600000000000002</c:v>
                </c:pt>
                <c:pt idx="2166">
                  <c:v>-0.97999999999999976</c:v>
                </c:pt>
                <c:pt idx="2167">
                  <c:v>-0.99999999999999933</c:v>
                </c:pt>
                <c:pt idx="2168">
                  <c:v>-1.3399999999999994</c:v>
                </c:pt>
                <c:pt idx="2169">
                  <c:v>-1.4799999999999998</c:v>
                </c:pt>
                <c:pt idx="2170">
                  <c:v>-1.3799999999999997</c:v>
                </c:pt>
                <c:pt idx="2171">
                  <c:v>-1.42</c:v>
                </c:pt>
                <c:pt idx="2172">
                  <c:v>-1.58</c:v>
                </c:pt>
                <c:pt idx="2173">
                  <c:v>-1.42</c:v>
                </c:pt>
                <c:pt idx="2174">
                  <c:v>-1.3799999999999997</c:v>
                </c:pt>
                <c:pt idx="2175">
                  <c:v>-1.2600000000000002</c:v>
                </c:pt>
                <c:pt idx="2176">
                  <c:v>-1.1600000000000001</c:v>
                </c:pt>
                <c:pt idx="2177">
                  <c:v>-0.76000000000000012</c:v>
                </c:pt>
                <c:pt idx="2178">
                  <c:v>-0.39999999999999963</c:v>
                </c:pt>
                <c:pt idx="2179">
                  <c:v>-0.2</c:v>
                </c:pt>
                <c:pt idx="2180">
                  <c:v>-1.1000000000000001</c:v>
                </c:pt>
                <c:pt idx="2181">
                  <c:v>-2.62</c:v>
                </c:pt>
                <c:pt idx="2202">
                  <c:v>0.1</c:v>
                </c:pt>
                <c:pt idx="2203">
                  <c:v>-1.1999999999999997</c:v>
                </c:pt>
                <c:pt idx="2204">
                  <c:v>-2</c:v>
                </c:pt>
                <c:pt idx="2205">
                  <c:v>-2.2199999999999998</c:v>
                </c:pt>
                <c:pt idx="2206">
                  <c:v>-1.6599999999999997</c:v>
                </c:pt>
                <c:pt idx="2207">
                  <c:v>-0.19999999999999965</c:v>
                </c:pt>
                <c:pt idx="2208">
                  <c:v>0.5</c:v>
                </c:pt>
                <c:pt idx="2209">
                  <c:v>8.0000000000000071E-2</c:v>
                </c:pt>
                <c:pt idx="2210">
                  <c:v>-0.18000000000000044</c:v>
                </c:pt>
                <c:pt idx="2211">
                  <c:v>-1.3400000000000003</c:v>
                </c:pt>
                <c:pt idx="2212">
                  <c:v>-3.14</c:v>
                </c:pt>
                <c:pt idx="2213">
                  <c:v>-3.4</c:v>
                </c:pt>
                <c:pt idx="2214">
                  <c:v>-2.88</c:v>
                </c:pt>
                <c:pt idx="2215">
                  <c:v>-2.7399999999999993</c:v>
                </c:pt>
                <c:pt idx="2216">
                  <c:v>-2.38</c:v>
                </c:pt>
                <c:pt idx="2217">
                  <c:v>-2.02</c:v>
                </c:pt>
                <c:pt idx="2218">
                  <c:v>-2.2399999999999998</c:v>
                </c:pt>
                <c:pt idx="2219">
                  <c:v>-2.2000000000000002</c:v>
                </c:pt>
                <c:pt idx="2220">
                  <c:v>-2.3600000000000003</c:v>
                </c:pt>
                <c:pt idx="2221">
                  <c:v>-2.3000000000000003</c:v>
                </c:pt>
                <c:pt idx="2222">
                  <c:v>-1.78</c:v>
                </c:pt>
                <c:pt idx="2223">
                  <c:v>-1.94</c:v>
                </c:pt>
                <c:pt idx="2224">
                  <c:v>-1.6599999999999997</c:v>
                </c:pt>
                <c:pt idx="2225">
                  <c:v>-1.3399999999999999</c:v>
                </c:pt>
                <c:pt idx="2226">
                  <c:v>-1.1000000000000001</c:v>
                </c:pt>
                <c:pt idx="2227">
                  <c:v>-1.7400000000000002</c:v>
                </c:pt>
                <c:pt idx="2228">
                  <c:v>-1.6400000000000001</c:v>
                </c:pt>
                <c:pt idx="2229">
                  <c:v>-1.9</c:v>
                </c:pt>
                <c:pt idx="2230">
                  <c:v>-1.94</c:v>
                </c:pt>
                <c:pt idx="2231">
                  <c:v>-2.3999999999999995</c:v>
                </c:pt>
                <c:pt idx="2232">
                  <c:v>-2.2199999999999998</c:v>
                </c:pt>
                <c:pt idx="2233">
                  <c:v>-2.0999999999999996</c:v>
                </c:pt>
                <c:pt idx="2234">
                  <c:v>-2.0399999999999996</c:v>
                </c:pt>
                <c:pt idx="2235">
                  <c:v>-2.2399999999999993</c:v>
                </c:pt>
                <c:pt idx="2236">
                  <c:v>-2.1199999999999997</c:v>
                </c:pt>
                <c:pt idx="2237">
                  <c:v>-2.1999999999999997</c:v>
                </c:pt>
                <c:pt idx="2238">
                  <c:v>-2.44</c:v>
                </c:pt>
                <c:pt idx="2239">
                  <c:v>-2.3600000000000003</c:v>
                </c:pt>
                <c:pt idx="2240">
                  <c:v>-2.3199999999999998</c:v>
                </c:pt>
                <c:pt idx="2241">
                  <c:v>-2.4</c:v>
                </c:pt>
                <c:pt idx="2242">
                  <c:v>-2.36</c:v>
                </c:pt>
                <c:pt idx="2243">
                  <c:v>-1.9199999999999995</c:v>
                </c:pt>
                <c:pt idx="2244">
                  <c:v>-2.0199999999999996</c:v>
                </c:pt>
                <c:pt idx="2245">
                  <c:v>-1.8599999999999994</c:v>
                </c:pt>
                <c:pt idx="2246">
                  <c:v>-1.7399999999999995</c:v>
                </c:pt>
                <c:pt idx="2247">
                  <c:v>-1.64</c:v>
                </c:pt>
                <c:pt idx="2248">
                  <c:v>-1.64</c:v>
                </c:pt>
                <c:pt idx="2249">
                  <c:v>-1.6399999999999995</c:v>
                </c:pt>
                <c:pt idx="2250">
                  <c:v>-1.7599999999999998</c:v>
                </c:pt>
                <c:pt idx="2251">
                  <c:v>-1.6399999999999995</c:v>
                </c:pt>
                <c:pt idx="2252">
                  <c:v>-2.0999999999999992</c:v>
                </c:pt>
                <c:pt idx="2253">
                  <c:v>-2.7399999999999993</c:v>
                </c:pt>
                <c:pt idx="2254">
                  <c:v>-3.0999999999999996</c:v>
                </c:pt>
                <c:pt idx="2255">
                  <c:v>-2.7199999999999998</c:v>
                </c:pt>
                <c:pt idx="2256">
                  <c:v>-2.78</c:v>
                </c:pt>
                <c:pt idx="2257">
                  <c:v>-2.3399999999999994</c:v>
                </c:pt>
                <c:pt idx="2258">
                  <c:v>-2.0199999999999996</c:v>
                </c:pt>
                <c:pt idx="2259">
                  <c:v>-1.6199999999999997</c:v>
                </c:pt>
                <c:pt idx="2260">
                  <c:v>-1.8599999999999999</c:v>
                </c:pt>
                <c:pt idx="2261">
                  <c:v>-1.72</c:v>
                </c:pt>
                <c:pt idx="2262">
                  <c:v>-1.6400000000000001</c:v>
                </c:pt>
                <c:pt idx="2263">
                  <c:v>-1.6200000000000003</c:v>
                </c:pt>
                <c:pt idx="2264">
                  <c:v>-1.6199999999999999</c:v>
                </c:pt>
                <c:pt idx="2265">
                  <c:v>-1.8799999999999997</c:v>
                </c:pt>
                <c:pt idx="2266">
                  <c:v>-2.3199999999999994</c:v>
                </c:pt>
                <c:pt idx="2267">
                  <c:v>-2.2599999999999993</c:v>
                </c:pt>
                <c:pt idx="2268">
                  <c:v>-2.0799999999999996</c:v>
                </c:pt>
                <c:pt idx="2269">
                  <c:v>-2.38</c:v>
                </c:pt>
                <c:pt idx="2270">
                  <c:v>-2.3199999999999994</c:v>
                </c:pt>
                <c:pt idx="2271">
                  <c:v>-2.0199999999999996</c:v>
                </c:pt>
                <c:pt idx="2272">
                  <c:v>-2.0599999999999996</c:v>
                </c:pt>
                <c:pt idx="2273">
                  <c:v>-2.1999999999999993</c:v>
                </c:pt>
                <c:pt idx="2274">
                  <c:v>-2.419999999999999</c:v>
                </c:pt>
                <c:pt idx="2275">
                  <c:v>-2.3999999999999995</c:v>
                </c:pt>
                <c:pt idx="2276">
                  <c:v>-2.36</c:v>
                </c:pt>
                <c:pt idx="2277">
                  <c:v>-2.42</c:v>
                </c:pt>
                <c:pt idx="2278">
                  <c:v>-2.68</c:v>
                </c:pt>
                <c:pt idx="2279">
                  <c:v>-2.6000000000000005</c:v>
                </c:pt>
                <c:pt idx="2280">
                  <c:v>-2.3400000000000003</c:v>
                </c:pt>
                <c:pt idx="2281">
                  <c:v>-2.54</c:v>
                </c:pt>
                <c:pt idx="2282">
                  <c:v>-2.72</c:v>
                </c:pt>
                <c:pt idx="2283">
                  <c:v>-2.6</c:v>
                </c:pt>
                <c:pt idx="2284">
                  <c:v>-2.2999999999999998</c:v>
                </c:pt>
                <c:pt idx="2285">
                  <c:v>-2.54</c:v>
                </c:pt>
                <c:pt idx="2286">
                  <c:v>-2.4799999999999995</c:v>
                </c:pt>
                <c:pt idx="2287">
                  <c:v>-2.2999999999999998</c:v>
                </c:pt>
                <c:pt idx="2288">
                  <c:v>-1.92</c:v>
                </c:pt>
                <c:pt idx="2289">
                  <c:v>-1.8800000000000001</c:v>
                </c:pt>
                <c:pt idx="2290">
                  <c:v>-2.0000000000000004</c:v>
                </c:pt>
                <c:pt idx="2291">
                  <c:v>-2.0600000000000005</c:v>
                </c:pt>
                <c:pt idx="2292">
                  <c:v>-1.7200000000000002</c:v>
                </c:pt>
                <c:pt idx="2293">
                  <c:v>-2.0000000000000004</c:v>
                </c:pt>
                <c:pt idx="2294">
                  <c:v>-1.94</c:v>
                </c:pt>
                <c:pt idx="2295">
                  <c:v>-1.8799999999999994</c:v>
                </c:pt>
                <c:pt idx="2296">
                  <c:v>-1.5399999999999996</c:v>
                </c:pt>
                <c:pt idx="2297">
                  <c:v>-2.2599999999999993</c:v>
                </c:pt>
                <c:pt idx="2298">
                  <c:v>-1.9799999999999993</c:v>
                </c:pt>
                <c:pt idx="2299">
                  <c:v>-2.1399999999999997</c:v>
                </c:pt>
                <c:pt idx="2300">
                  <c:v>-2.36</c:v>
                </c:pt>
                <c:pt idx="2301">
                  <c:v>-2.3999999999999995</c:v>
                </c:pt>
                <c:pt idx="2302">
                  <c:v>-1.9199999999999995</c:v>
                </c:pt>
                <c:pt idx="2303">
                  <c:v>-2.3999999999999995</c:v>
                </c:pt>
                <c:pt idx="2304">
                  <c:v>-2.3999999999999995</c:v>
                </c:pt>
                <c:pt idx="2305">
                  <c:v>-2.3999999999999995</c:v>
                </c:pt>
                <c:pt idx="2306">
                  <c:v>-2.5599999999999996</c:v>
                </c:pt>
                <c:pt idx="2307">
                  <c:v>-2.9399999999999995</c:v>
                </c:pt>
                <c:pt idx="2308">
                  <c:v>-2.5799999999999996</c:v>
                </c:pt>
                <c:pt idx="2309">
                  <c:v>-2.54</c:v>
                </c:pt>
                <c:pt idx="2310">
                  <c:v>-2.3199999999999994</c:v>
                </c:pt>
                <c:pt idx="2311">
                  <c:v>-2.4999999999999996</c:v>
                </c:pt>
                <c:pt idx="2312">
                  <c:v>-2.4199999999999995</c:v>
                </c:pt>
                <c:pt idx="2313">
                  <c:v>-2.5399999999999996</c:v>
                </c:pt>
                <c:pt idx="2314">
                  <c:v>-2.36</c:v>
                </c:pt>
                <c:pt idx="2315">
                  <c:v>-2.04</c:v>
                </c:pt>
                <c:pt idx="2316">
                  <c:v>-1.8399999999999999</c:v>
                </c:pt>
                <c:pt idx="2317">
                  <c:v>-1.7399999999999998</c:v>
                </c:pt>
                <c:pt idx="2318">
                  <c:v>-1.6</c:v>
                </c:pt>
                <c:pt idx="2319">
                  <c:v>-1.7399999999999995</c:v>
                </c:pt>
                <c:pt idx="2320">
                  <c:v>-1.4799999999999998</c:v>
                </c:pt>
                <c:pt idx="2321">
                  <c:v>-1.4999999999999996</c:v>
                </c:pt>
                <c:pt idx="2322">
                  <c:v>-1.5799999999999996</c:v>
                </c:pt>
                <c:pt idx="2323">
                  <c:v>-2.1199999999999997</c:v>
                </c:pt>
                <c:pt idx="2324">
                  <c:v>-2.1399999999999997</c:v>
                </c:pt>
                <c:pt idx="2325">
                  <c:v>-2.44</c:v>
                </c:pt>
                <c:pt idx="2326">
                  <c:v>-2.34</c:v>
                </c:pt>
                <c:pt idx="2327">
                  <c:v>-1.7799999999999998</c:v>
                </c:pt>
                <c:pt idx="2328">
                  <c:v>-1.2399999999999995</c:v>
                </c:pt>
                <c:pt idx="2329">
                  <c:v>-1.1399999999999995</c:v>
                </c:pt>
                <c:pt idx="2330">
                  <c:v>-1.1399999999999995</c:v>
                </c:pt>
                <c:pt idx="2331">
                  <c:v>-1.2399999999999995</c:v>
                </c:pt>
                <c:pt idx="2332">
                  <c:v>-1.6</c:v>
                </c:pt>
                <c:pt idx="2333">
                  <c:v>-1.9000000000000004</c:v>
                </c:pt>
                <c:pt idx="2334">
                  <c:v>-2.2200000000000002</c:v>
                </c:pt>
                <c:pt idx="2335">
                  <c:v>-2.2600000000000007</c:v>
                </c:pt>
                <c:pt idx="2336">
                  <c:v>-1.3200000000000007</c:v>
                </c:pt>
                <c:pt idx="2337">
                  <c:v>-0.50000000000000033</c:v>
                </c:pt>
                <c:pt idx="2338">
                  <c:v>0.49999999999999967</c:v>
                </c:pt>
                <c:pt idx="2339">
                  <c:v>1.4599999999999997</c:v>
                </c:pt>
                <c:pt idx="2340">
                  <c:v>2.5</c:v>
                </c:pt>
                <c:pt idx="2341">
                  <c:v>-0.36000000000000015</c:v>
                </c:pt>
                <c:pt idx="2342">
                  <c:v>-4.0999999999999996</c:v>
                </c:pt>
                <c:pt idx="2343">
                  <c:v>-5.7799999999999994</c:v>
                </c:pt>
                <c:pt idx="2344">
                  <c:v>-6.3400000000000007</c:v>
                </c:pt>
                <c:pt idx="2345">
                  <c:v>-6.4600000000000009</c:v>
                </c:pt>
                <c:pt idx="2346">
                  <c:v>-4.18</c:v>
                </c:pt>
                <c:pt idx="2347">
                  <c:v>-1.2800000000000005</c:v>
                </c:pt>
                <c:pt idx="2348">
                  <c:v>-0.14000000000000021</c:v>
                </c:pt>
                <c:pt idx="2349">
                  <c:v>-0.40000000000000036</c:v>
                </c:pt>
                <c:pt idx="2350">
                  <c:v>-1.6600000000000001</c:v>
                </c:pt>
                <c:pt idx="2351">
                  <c:v>-2.1800000000000002</c:v>
                </c:pt>
                <c:pt idx="2352">
                  <c:v>-2.94</c:v>
                </c:pt>
                <c:pt idx="2353">
                  <c:v>-4.32</c:v>
                </c:pt>
                <c:pt idx="2354">
                  <c:v>-5.1599999999999993</c:v>
                </c:pt>
                <c:pt idx="2355">
                  <c:v>-5.7200000000000006</c:v>
                </c:pt>
                <c:pt idx="2356">
                  <c:v>-5.46</c:v>
                </c:pt>
                <c:pt idx="2357">
                  <c:v>-4.62</c:v>
                </c:pt>
                <c:pt idx="2358">
                  <c:v>-1.92</c:v>
                </c:pt>
                <c:pt idx="2359">
                  <c:v>3.4</c:v>
                </c:pt>
                <c:pt idx="2360">
                  <c:v>11.7</c:v>
                </c:pt>
                <c:pt idx="2361">
                  <c:v>22.440000000000005</c:v>
                </c:pt>
                <c:pt idx="2362">
                  <c:v>29.26</c:v>
                </c:pt>
                <c:pt idx="2363">
                  <c:v>22.46</c:v>
                </c:pt>
                <c:pt idx="2364">
                  <c:v>2.7600000000000025</c:v>
                </c:pt>
                <c:pt idx="2375">
                  <c:v>1.4600000000000002</c:v>
                </c:pt>
                <c:pt idx="2376">
                  <c:v>0.1</c:v>
                </c:pt>
                <c:pt idx="2377">
                  <c:v>-7.999999999999971E-2</c:v>
                </c:pt>
                <c:pt idx="2378">
                  <c:v>0.11999999999999993</c:v>
                </c:pt>
                <c:pt idx="2379">
                  <c:v>0.82</c:v>
                </c:pt>
                <c:pt idx="2380">
                  <c:v>1.5799999999999996</c:v>
                </c:pt>
                <c:pt idx="2381">
                  <c:v>1.8999999999999997</c:v>
                </c:pt>
                <c:pt idx="2382">
                  <c:v>1.4399999999999995</c:v>
                </c:pt>
                <c:pt idx="2383">
                  <c:v>-0.50000000000000067</c:v>
                </c:pt>
                <c:pt idx="2384">
                  <c:v>-3.4800000000000013</c:v>
                </c:pt>
                <c:pt idx="2385">
                  <c:v>-5.6000000000000005</c:v>
                </c:pt>
                <c:pt idx="2386">
                  <c:v>-6.1400000000000006</c:v>
                </c:pt>
                <c:pt idx="2387">
                  <c:v>-5.8000000000000007</c:v>
                </c:pt>
                <c:pt idx="2388">
                  <c:v>-4.6000000000000005</c:v>
                </c:pt>
                <c:pt idx="2389">
                  <c:v>-2.56</c:v>
                </c:pt>
                <c:pt idx="2390">
                  <c:v>-1.7</c:v>
                </c:pt>
                <c:pt idx="2391">
                  <c:v>-1.58</c:v>
                </c:pt>
                <c:pt idx="2392">
                  <c:v>-1.64</c:v>
                </c:pt>
                <c:pt idx="2393">
                  <c:v>-1.44</c:v>
                </c:pt>
                <c:pt idx="2394">
                  <c:v>-1.7599999999999998</c:v>
                </c:pt>
                <c:pt idx="2395">
                  <c:v>-1.92</c:v>
                </c:pt>
                <c:pt idx="2396">
                  <c:v>-1.5599999999999998</c:v>
                </c:pt>
                <c:pt idx="2397">
                  <c:v>-1.5599999999999998</c:v>
                </c:pt>
                <c:pt idx="2398">
                  <c:v>-1.5999999999999996</c:v>
                </c:pt>
                <c:pt idx="2399">
                  <c:v>-1.5999999999999996</c:v>
                </c:pt>
                <c:pt idx="2400">
                  <c:v>-2.0199999999999996</c:v>
                </c:pt>
                <c:pt idx="2401">
                  <c:v>-2.2599999999999998</c:v>
                </c:pt>
                <c:pt idx="2402">
                  <c:v>-1.6199999999999999</c:v>
                </c:pt>
                <c:pt idx="2403">
                  <c:v>-1.6199999999999999</c:v>
                </c:pt>
                <c:pt idx="2404">
                  <c:v>-1.6599999999999997</c:v>
                </c:pt>
                <c:pt idx="2405">
                  <c:v>-1.22</c:v>
                </c:pt>
                <c:pt idx="2406">
                  <c:v>-1.4199999999999995</c:v>
                </c:pt>
                <c:pt idx="2407">
                  <c:v>-1.9799999999999993</c:v>
                </c:pt>
                <c:pt idx="2408">
                  <c:v>-2.1199999999999997</c:v>
                </c:pt>
                <c:pt idx="2409">
                  <c:v>-1.8399999999999999</c:v>
                </c:pt>
                <c:pt idx="2410">
                  <c:v>-1.3599999999999999</c:v>
                </c:pt>
                <c:pt idx="2411">
                  <c:v>-1.2600000000000002</c:v>
                </c:pt>
                <c:pt idx="2412">
                  <c:v>-1.1800000000000004</c:v>
                </c:pt>
                <c:pt idx="2413">
                  <c:v>-1.2400000000000002</c:v>
                </c:pt>
                <c:pt idx="2414">
                  <c:v>-1.5200000000000002</c:v>
                </c:pt>
                <c:pt idx="2415">
                  <c:v>-1.9600000000000002</c:v>
                </c:pt>
                <c:pt idx="2416">
                  <c:v>-2.2999999999999998</c:v>
                </c:pt>
                <c:pt idx="2417">
                  <c:v>-2.42</c:v>
                </c:pt>
                <c:pt idx="2418">
                  <c:v>-2.4</c:v>
                </c:pt>
                <c:pt idx="2419">
                  <c:v>-1.64</c:v>
                </c:pt>
                <c:pt idx="2420">
                  <c:v>-0.33999999999999986</c:v>
                </c:pt>
                <c:pt idx="2421">
                  <c:v>1.4600000000000004</c:v>
                </c:pt>
                <c:pt idx="2422">
                  <c:v>2.8000000000000007</c:v>
                </c:pt>
                <c:pt idx="2423">
                  <c:v>3.2600000000000002</c:v>
                </c:pt>
                <c:pt idx="2424">
                  <c:v>2.1800000000000006</c:v>
                </c:pt>
                <c:pt idx="2425">
                  <c:v>-0.89999999999999969</c:v>
                </c:pt>
                <c:pt idx="2426">
                  <c:v>-4.38</c:v>
                </c:pt>
                <c:pt idx="2427">
                  <c:v>-6.5399999999999991</c:v>
                </c:pt>
                <c:pt idx="2428">
                  <c:v>-6.8</c:v>
                </c:pt>
                <c:pt idx="2429">
                  <c:v>-6.2600000000000007</c:v>
                </c:pt>
                <c:pt idx="2430">
                  <c:v>-3.7800000000000011</c:v>
                </c:pt>
                <c:pt idx="2431">
                  <c:v>-1.06</c:v>
                </c:pt>
                <c:pt idx="2432">
                  <c:v>-0.48000000000000076</c:v>
                </c:pt>
                <c:pt idx="2433">
                  <c:v>-0.50000000000000144</c:v>
                </c:pt>
                <c:pt idx="2434">
                  <c:v>-0.88000000000000145</c:v>
                </c:pt>
                <c:pt idx="2435">
                  <c:v>-1.4600000000000015</c:v>
                </c:pt>
                <c:pt idx="2436">
                  <c:v>-2.5400000000000014</c:v>
                </c:pt>
                <c:pt idx="2437">
                  <c:v>-2.580000000000001</c:v>
                </c:pt>
                <c:pt idx="2438">
                  <c:v>-2.8400000000000007</c:v>
                </c:pt>
                <c:pt idx="2439">
                  <c:v>-2.4400000000000004</c:v>
                </c:pt>
                <c:pt idx="2440">
                  <c:v>-2.62</c:v>
                </c:pt>
                <c:pt idx="2441">
                  <c:v>-2.2600000000000002</c:v>
                </c:pt>
                <c:pt idx="2442">
                  <c:v>-2.2600000000000002</c:v>
                </c:pt>
                <c:pt idx="2443">
                  <c:v>-2.0799999999999996</c:v>
                </c:pt>
                <c:pt idx="2444">
                  <c:v>-2.3999999999999995</c:v>
                </c:pt>
                <c:pt idx="2445">
                  <c:v>-1.9799999999999991</c:v>
                </c:pt>
                <c:pt idx="2446">
                  <c:v>-1.9599999999999995</c:v>
                </c:pt>
                <c:pt idx="2447">
                  <c:v>-1.819999999999999</c:v>
                </c:pt>
                <c:pt idx="2448">
                  <c:v>-2.0199999999999996</c:v>
                </c:pt>
                <c:pt idx="2449">
                  <c:v>-1.9199999999999995</c:v>
                </c:pt>
                <c:pt idx="2450">
                  <c:v>-2.6599999999999993</c:v>
                </c:pt>
                <c:pt idx="2451">
                  <c:v>-3.04</c:v>
                </c:pt>
                <c:pt idx="2452">
                  <c:v>-3.160000000000001</c:v>
                </c:pt>
                <c:pt idx="2453">
                  <c:v>-3.12</c:v>
                </c:pt>
                <c:pt idx="2454">
                  <c:v>-3.1</c:v>
                </c:pt>
                <c:pt idx="2455">
                  <c:v>-2.9000000000000008</c:v>
                </c:pt>
                <c:pt idx="2456">
                  <c:v>-2.8800000000000003</c:v>
                </c:pt>
                <c:pt idx="2457">
                  <c:v>-2.9</c:v>
                </c:pt>
                <c:pt idx="2458">
                  <c:v>-3.06</c:v>
                </c:pt>
                <c:pt idx="2459">
                  <c:v>-2.6400000000000006</c:v>
                </c:pt>
                <c:pt idx="2460">
                  <c:v>-2.5200000000000005</c:v>
                </c:pt>
                <c:pt idx="2461">
                  <c:v>-2.5200000000000005</c:v>
                </c:pt>
                <c:pt idx="2462">
                  <c:v>-2.5</c:v>
                </c:pt>
                <c:pt idx="2463">
                  <c:v>-2.5</c:v>
                </c:pt>
                <c:pt idx="2464">
                  <c:v>-3.06</c:v>
                </c:pt>
                <c:pt idx="2465">
                  <c:v>-2.7600000000000002</c:v>
                </c:pt>
                <c:pt idx="2466">
                  <c:v>-2.2999999999999994</c:v>
                </c:pt>
                <c:pt idx="2467">
                  <c:v>-2.1199999999999997</c:v>
                </c:pt>
                <c:pt idx="2468">
                  <c:v>-2.1799999999999997</c:v>
                </c:pt>
                <c:pt idx="2469">
                  <c:v>-1.86</c:v>
                </c:pt>
                <c:pt idx="2470">
                  <c:v>-2.5800000000000005</c:v>
                </c:pt>
                <c:pt idx="2471">
                  <c:v>-3.3000000000000016</c:v>
                </c:pt>
                <c:pt idx="2472">
                  <c:v>-3.7400000000000011</c:v>
                </c:pt>
                <c:pt idx="2473">
                  <c:v>-3.7200000000000011</c:v>
                </c:pt>
                <c:pt idx="2474">
                  <c:v>-4.0000000000000009</c:v>
                </c:pt>
                <c:pt idx="2475">
                  <c:v>-3.5800000000000005</c:v>
                </c:pt>
                <c:pt idx="2476">
                  <c:v>-2.9</c:v>
                </c:pt>
                <c:pt idx="2477">
                  <c:v>-2.3800000000000003</c:v>
                </c:pt>
                <c:pt idx="2478">
                  <c:v>-2.3400000000000012</c:v>
                </c:pt>
                <c:pt idx="2479">
                  <c:v>-2.6000000000000005</c:v>
                </c:pt>
                <c:pt idx="2480">
                  <c:v>-3.2400000000000011</c:v>
                </c:pt>
                <c:pt idx="2481">
                  <c:v>-3.6800000000000019</c:v>
                </c:pt>
                <c:pt idx="2482">
                  <c:v>-4.0600000000000005</c:v>
                </c:pt>
                <c:pt idx="2483">
                  <c:v>-3.8600000000000003</c:v>
                </c:pt>
                <c:pt idx="2484">
                  <c:v>-3.4600000000000009</c:v>
                </c:pt>
                <c:pt idx="2485">
                  <c:v>-2.8</c:v>
                </c:pt>
                <c:pt idx="2486">
                  <c:v>-2.6799999999999988</c:v>
                </c:pt>
                <c:pt idx="2487">
                  <c:v>-2.5799999999999996</c:v>
                </c:pt>
                <c:pt idx="2488">
                  <c:v>-2.5200000000000005</c:v>
                </c:pt>
                <c:pt idx="2489">
                  <c:v>-2.6</c:v>
                </c:pt>
                <c:pt idx="2490">
                  <c:v>-2.6</c:v>
                </c:pt>
                <c:pt idx="2491">
                  <c:v>-2.62</c:v>
                </c:pt>
                <c:pt idx="2492">
                  <c:v>-2.6399999999999997</c:v>
                </c:pt>
                <c:pt idx="2493">
                  <c:v>-3.1199999999999988</c:v>
                </c:pt>
                <c:pt idx="2494">
                  <c:v>-3.0999999999999988</c:v>
                </c:pt>
                <c:pt idx="2495">
                  <c:v>-3.219999999999998</c:v>
                </c:pt>
                <c:pt idx="2496">
                  <c:v>-2.8599999999999981</c:v>
                </c:pt>
                <c:pt idx="2497">
                  <c:v>-2.6999999999999984</c:v>
                </c:pt>
                <c:pt idx="2498">
                  <c:v>-2.2000000000000002</c:v>
                </c:pt>
                <c:pt idx="2499">
                  <c:v>-2.0999999999999992</c:v>
                </c:pt>
                <c:pt idx="2500">
                  <c:v>-2.12</c:v>
                </c:pt>
                <c:pt idx="2501">
                  <c:v>-2.88</c:v>
                </c:pt>
                <c:pt idx="2502">
                  <c:v>-3.2599999999999993</c:v>
                </c:pt>
                <c:pt idx="2503">
                  <c:v>-3.5399999999999991</c:v>
                </c:pt>
                <c:pt idx="2504">
                  <c:v>-3.8200000000000003</c:v>
                </c:pt>
                <c:pt idx="2505">
                  <c:v>-3.88</c:v>
                </c:pt>
                <c:pt idx="2506">
                  <c:v>-3.5200000000000005</c:v>
                </c:pt>
                <c:pt idx="2507">
                  <c:v>-3.4800000000000013</c:v>
                </c:pt>
                <c:pt idx="2508">
                  <c:v>-3.2600000000000007</c:v>
                </c:pt>
                <c:pt idx="2509">
                  <c:v>-3.3400000000000007</c:v>
                </c:pt>
                <c:pt idx="2510">
                  <c:v>-3.3800000000000012</c:v>
                </c:pt>
                <c:pt idx="2511">
                  <c:v>-3.3200000000000016</c:v>
                </c:pt>
                <c:pt idx="2512">
                  <c:v>-2.8200000000000003</c:v>
                </c:pt>
                <c:pt idx="2513">
                  <c:v>-2.9200000000000004</c:v>
                </c:pt>
                <c:pt idx="2514">
                  <c:v>-2.660000000000001</c:v>
                </c:pt>
                <c:pt idx="2515">
                  <c:v>-2.2799999999999998</c:v>
                </c:pt>
                <c:pt idx="2516">
                  <c:v>-2.1199999999999988</c:v>
                </c:pt>
                <c:pt idx="2517">
                  <c:v>-2.0200000000000005</c:v>
                </c:pt>
                <c:pt idx="2518">
                  <c:v>-2.7</c:v>
                </c:pt>
                <c:pt idx="2519">
                  <c:v>-3.319999999999999</c:v>
                </c:pt>
                <c:pt idx="2520">
                  <c:v>-4</c:v>
                </c:pt>
                <c:pt idx="2521">
                  <c:v>-4.08</c:v>
                </c:pt>
                <c:pt idx="2522">
                  <c:v>-4.4999999999999982</c:v>
                </c:pt>
                <c:pt idx="2523">
                  <c:v>-3.819999999999999</c:v>
                </c:pt>
                <c:pt idx="2524">
                  <c:v>-2.7599999999999993</c:v>
                </c:pt>
                <c:pt idx="2525">
                  <c:v>-1.9399999999999991</c:v>
                </c:pt>
                <c:pt idx="2526">
                  <c:v>-2.0799999999999996</c:v>
                </c:pt>
                <c:pt idx="2527">
                  <c:v>-1.9799999999999998</c:v>
                </c:pt>
                <c:pt idx="2528">
                  <c:v>-1.6999999999999986</c:v>
                </c:pt>
                <c:pt idx="2529">
                  <c:v>-2.2399999999999993</c:v>
                </c:pt>
                <c:pt idx="2530">
                  <c:v>-2.5599999999999996</c:v>
                </c:pt>
                <c:pt idx="2531">
                  <c:v>-2.2799999999999998</c:v>
                </c:pt>
                <c:pt idx="2532">
                  <c:v>-2.660000000000001</c:v>
                </c:pt>
                <c:pt idx="2533">
                  <c:v>-3.0000000000000013</c:v>
                </c:pt>
                <c:pt idx="2534">
                  <c:v>-3.0200000000000005</c:v>
                </c:pt>
                <c:pt idx="2535">
                  <c:v>-2.6199999999999988</c:v>
                </c:pt>
                <c:pt idx="2536">
                  <c:v>-2.2999999999999985</c:v>
                </c:pt>
                <c:pt idx="2537">
                  <c:v>-1.6799999999999984</c:v>
                </c:pt>
                <c:pt idx="2538">
                  <c:v>-0.95999999999999941</c:v>
                </c:pt>
                <c:pt idx="2539">
                  <c:v>8.000000000000114E-2</c:v>
                </c:pt>
                <c:pt idx="2540">
                  <c:v>2.0000000000000285E-2</c:v>
                </c:pt>
                <c:pt idx="2541">
                  <c:v>-0.93999999999999917</c:v>
                </c:pt>
                <c:pt idx="2542">
                  <c:v>-2.5799999999999983</c:v>
                </c:pt>
                <c:pt idx="2543">
                  <c:v>-4.1599999999999966</c:v>
                </c:pt>
                <c:pt idx="2544">
                  <c:v>-5.1599999999999966</c:v>
                </c:pt>
                <c:pt idx="2545">
                  <c:v>-5.1399999999999979</c:v>
                </c:pt>
                <c:pt idx="2546">
                  <c:v>-4.1399999999999988</c:v>
                </c:pt>
                <c:pt idx="2547">
                  <c:v>-2.0599999999999996</c:v>
                </c:pt>
                <c:pt idx="2548">
                  <c:v>-1.0600000000000009</c:v>
                </c:pt>
                <c:pt idx="2549">
                  <c:v>-0.9000000000000028</c:v>
                </c:pt>
                <c:pt idx="2550">
                  <c:v>-1.3400000000000021</c:v>
                </c:pt>
                <c:pt idx="2551">
                  <c:v>-1.8600000000000008</c:v>
                </c:pt>
                <c:pt idx="2552">
                  <c:v>-2.9200000000000017</c:v>
                </c:pt>
                <c:pt idx="2553">
                  <c:v>-2.7800000000000011</c:v>
                </c:pt>
                <c:pt idx="2554">
                  <c:v>-2.8400000000000007</c:v>
                </c:pt>
                <c:pt idx="2555">
                  <c:v>-2.6400000000000006</c:v>
                </c:pt>
                <c:pt idx="2556">
                  <c:v>-2.4400000000000004</c:v>
                </c:pt>
                <c:pt idx="2557">
                  <c:v>-1.8799999999999997</c:v>
                </c:pt>
                <c:pt idx="2558">
                  <c:v>-2.0199999999999987</c:v>
                </c:pt>
                <c:pt idx="2559">
                  <c:v>-1.7799999999999998</c:v>
                </c:pt>
                <c:pt idx="2560">
                  <c:v>-2.0200000000000005</c:v>
                </c:pt>
                <c:pt idx="2561">
                  <c:v>-1.7200000000000017</c:v>
                </c:pt>
                <c:pt idx="2562">
                  <c:v>-2.0200000000000018</c:v>
                </c:pt>
                <c:pt idx="2563">
                  <c:v>-2.0800000000000027</c:v>
                </c:pt>
                <c:pt idx="2564">
                  <c:v>-2.1400000000000019</c:v>
                </c:pt>
                <c:pt idx="2565">
                  <c:v>-1.8600000000000008</c:v>
                </c:pt>
                <c:pt idx="2566">
                  <c:v>-2.5799999999999996</c:v>
                </c:pt>
                <c:pt idx="2567">
                  <c:v>-2.38</c:v>
                </c:pt>
                <c:pt idx="2568">
                  <c:v>-2.1799999999999997</c:v>
                </c:pt>
                <c:pt idx="2569">
                  <c:v>-2.419999999999999</c:v>
                </c:pt>
                <c:pt idx="2570">
                  <c:v>-2.4</c:v>
                </c:pt>
                <c:pt idx="2571">
                  <c:v>-1.9799999999999998</c:v>
                </c:pt>
                <c:pt idx="2572">
                  <c:v>-2.1</c:v>
                </c:pt>
                <c:pt idx="2573">
                  <c:v>-2.4</c:v>
                </c:pt>
                <c:pt idx="2574">
                  <c:v>-2.3200000000000003</c:v>
                </c:pt>
                <c:pt idx="2575">
                  <c:v>-2.2000000000000002</c:v>
                </c:pt>
                <c:pt idx="2576">
                  <c:v>-2.5400000000000005</c:v>
                </c:pt>
                <c:pt idx="2577">
                  <c:v>-2.2000000000000002</c:v>
                </c:pt>
                <c:pt idx="2578">
                  <c:v>-1.8200000000000003</c:v>
                </c:pt>
                <c:pt idx="2579">
                  <c:v>-1.4</c:v>
                </c:pt>
                <c:pt idx="2580">
                  <c:v>-1.5400000000000005</c:v>
                </c:pt>
                <c:pt idx="2581">
                  <c:v>-1</c:v>
                </c:pt>
                <c:pt idx="2582">
                  <c:v>-1.1600000000000008</c:v>
                </c:pt>
                <c:pt idx="2583">
                  <c:v>-1.3600000000000008</c:v>
                </c:pt>
                <c:pt idx="2584">
                  <c:v>-10.360000000000001</c:v>
                </c:pt>
                <c:pt idx="2585">
                  <c:v>-19.28</c:v>
                </c:pt>
                <c:pt idx="2586">
                  <c:v>-28.119999999999997</c:v>
                </c:pt>
              </c:numCache>
            </c:numRef>
          </c:xVal>
          <c:yVal>
            <c:numRef>
              <c:f>'65K_23'!$A$2:$A$2588</c:f>
              <c:numCache>
                <c:formatCode>General</c:formatCode>
                <c:ptCount val="2587"/>
                <c:pt idx="0">
                  <c:v>5.3</c:v>
                </c:pt>
                <c:pt idx="1">
                  <c:v>5.4</c:v>
                </c:pt>
                <c:pt idx="2">
                  <c:v>5.5</c:v>
                </c:pt>
                <c:pt idx="3">
                  <c:v>5.6</c:v>
                </c:pt>
                <c:pt idx="4">
                  <c:v>5.7</c:v>
                </c:pt>
                <c:pt idx="5">
                  <c:v>5.8</c:v>
                </c:pt>
                <c:pt idx="6">
                  <c:v>5.9</c:v>
                </c:pt>
                <c:pt idx="7">
                  <c:v>6</c:v>
                </c:pt>
                <c:pt idx="8">
                  <c:v>6.1</c:v>
                </c:pt>
                <c:pt idx="9">
                  <c:v>6.2</c:v>
                </c:pt>
                <c:pt idx="10">
                  <c:v>6.3</c:v>
                </c:pt>
                <c:pt idx="11">
                  <c:v>6.4</c:v>
                </c:pt>
                <c:pt idx="12">
                  <c:v>6.5</c:v>
                </c:pt>
                <c:pt idx="13">
                  <c:v>6.6</c:v>
                </c:pt>
                <c:pt idx="14">
                  <c:v>6.7</c:v>
                </c:pt>
                <c:pt idx="15">
                  <c:v>6.8</c:v>
                </c:pt>
                <c:pt idx="16">
                  <c:v>6.9</c:v>
                </c:pt>
                <c:pt idx="17">
                  <c:v>7</c:v>
                </c:pt>
                <c:pt idx="18">
                  <c:v>7.1</c:v>
                </c:pt>
                <c:pt idx="19">
                  <c:v>7.2</c:v>
                </c:pt>
                <c:pt idx="20">
                  <c:v>7.3</c:v>
                </c:pt>
                <c:pt idx="21">
                  <c:v>7.4</c:v>
                </c:pt>
                <c:pt idx="22">
                  <c:v>7.5</c:v>
                </c:pt>
                <c:pt idx="23">
                  <c:v>7.6</c:v>
                </c:pt>
                <c:pt idx="24">
                  <c:v>7.7</c:v>
                </c:pt>
                <c:pt idx="25">
                  <c:v>7.8</c:v>
                </c:pt>
                <c:pt idx="26">
                  <c:v>7.9</c:v>
                </c:pt>
                <c:pt idx="27">
                  <c:v>8</c:v>
                </c:pt>
                <c:pt idx="28">
                  <c:v>8.1</c:v>
                </c:pt>
                <c:pt idx="29">
                  <c:v>8.1999999999999993</c:v>
                </c:pt>
                <c:pt idx="30">
                  <c:v>8.3000000000000007</c:v>
                </c:pt>
                <c:pt idx="31">
                  <c:v>8.4</c:v>
                </c:pt>
                <c:pt idx="32">
                  <c:v>8.5</c:v>
                </c:pt>
                <c:pt idx="33">
                  <c:v>8.6</c:v>
                </c:pt>
                <c:pt idx="34">
                  <c:v>8.6999999999999993</c:v>
                </c:pt>
                <c:pt idx="35">
                  <c:v>8.8000000000000007</c:v>
                </c:pt>
                <c:pt idx="36">
                  <c:v>8.9</c:v>
                </c:pt>
                <c:pt idx="37">
                  <c:v>9</c:v>
                </c:pt>
                <c:pt idx="38">
                  <c:v>9.1</c:v>
                </c:pt>
                <c:pt idx="39">
                  <c:v>9.1999999999999993</c:v>
                </c:pt>
                <c:pt idx="40">
                  <c:v>9.3000000000000007</c:v>
                </c:pt>
                <c:pt idx="41">
                  <c:v>9.4</c:v>
                </c:pt>
                <c:pt idx="42">
                  <c:v>9.5</c:v>
                </c:pt>
                <c:pt idx="43">
                  <c:v>9.6</c:v>
                </c:pt>
                <c:pt idx="44">
                  <c:v>9.6999999999999993</c:v>
                </c:pt>
                <c:pt idx="45">
                  <c:v>9.8000000000000007</c:v>
                </c:pt>
                <c:pt idx="46">
                  <c:v>9.9</c:v>
                </c:pt>
                <c:pt idx="47">
                  <c:v>10</c:v>
                </c:pt>
                <c:pt idx="48">
                  <c:v>10.1</c:v>
                </c:pt>
                <c:pt idx="49">
                  <c:v>10.199999999999999</c:v>
                </c:pt>
                <c:pt idx="50">
                  <c:v>10.3</c:v>
                </c:pt>
                <c:pt idx="51">
                  <c:v>10.4</c:v>
                </c:pt>
                <c:pt idx="52">
                  <c:v>10.5</c:v>
                </c:pt>
                <c:pt idx="53">
                  <c:v>10.6</c:v>
                </c:pt>
                <c:pt idx="54">
                  <c:v>10.7</c:v>
                </c:pt>
                <c:pt idx="55">
                  <c:v>10.8</c:v>
                </c:pt>
                <c:pt idx="56">
                  <c:v>10.9</c:v>
                </c:pt>
                <c:pt idx="57">
                  <c:v>11</c:v>
                </c:pt>
                <c:pt idx="58">
                  <c:v>11.1</c:v>
                </c:pt>
                <c:pt idx="59">
                  <c:v>11.2</c:v>
                </c:pt>
                <c:pt idx="60">
                  <c:v>11.3</c:v>
                </c:pt>
                <c:pt idx="61">
                  <c:v>11.4</c:v>
                </c:pt>
                <c:pt idx="62">
                  <c:v>11.5</c:v>
                </c:pt>
                <c:pt idx="63">
                  <c:v>11.6</c:v>
                </c:pt>
                <c:pt idx="64">
                  <c:v>11.7</c:v>
                </c:pt>
                <c:pt idx="65">
                  <c:v>11.8</c:v>
                </c:pt>
                <c:pt idx="66">
                  <c:v>11.9</c:v>
                </c:pt>
                <c:pt idx="67">
                  <c:v>12</c:v>
                </c:pt>
                <c:pt idx="68">
                  <c:v>12.1</c:v>
                </c:pt>
                <c:pt idx="69">
                  <c:v>12.2</c:v>
                </c:pt>
                <c:pt idx="70">
                  <c:v>12.3</c:v>
                </c:pt>
                <c:pt idx="71">
                  <c:v>12.4</c:v>
                </c:pt>
                <c:pt idx="72">
                  <c:v>12.5</c:v>
                </c:pt>
                <c:pt idx="73">
                  <c:v>12.6</c:v>
                </c:pt>
                <c:pt idx="74">
                  <c:v>12.7</c:v>
                </c:pt>
                <c:pt idx="75">
                  <c:v>12.8</c:v>
                </c:pt>
                <c:pt idx="76">
                  <c:v>12.9</c:v>
                </c:pt>
                <c:pt idx="77">
                  <c:v>13</c:v>
                </c:pt>
                <c:pt idx="78">
                  <c:v>13.1</c:v>
                </c:pt>
                <c:pt idx="79">
                  <c:v>13.2</c:v>
                </c:pt>
                <c:pt idx="80">
                  <c:v>13.3</c:v>
                </c:pt>
                <c:pt idx="81">
                  <c:v>13.4</c:v>
                </c:pt>
                <c:pt idx="82">
                  <c:v>13.5</c:v>
                </c:pt>
                <c:pt idx="83">
                  <c:v>13.6</c:v>
                </c:pt>
                <c:pt idx="84">
                  <c:v>13.7</c:v>
                </c:pt>
                <c:pt idx="85">
                  <c:v>13.8</c:v>
                </c:pt>
                <c:pt idx="86">
                  <c:v>13.9</c:v>
                </c:pt>
                <c:pt idx="87">
                  <c:v>14</c:v>
                </c:pt>
                <c:pt idx="88">
                  <c:v>14.1</c:v>
                </c:pt>
                <c:pt idx="89">
                  <c:v>14.2</c:v>
                </c:pt>
                <c:pt idx="90">
                  <c:v>14.3</c:v>
                </c:pt>
                <c:pt idx="91">
                  <c:v>14.4</c:v>
                </c:pt>
                <c:pt idx="92">
                  <c:v>14.5</c:v>
                </c:pt>
                <c:pt idx="93">
                  <c:v>14.6</c:v>
                </c:pt>
                <c:pt idx="94">
                  <c:v>14.7</c:v>
                </c:pt>
                <c:pt idx="95">
                  <c:v>14.8</c:v>
                </c:pt>
                <c:pt idx="96">
                  <c:v>14.9</c:v>
                </c:pt>
                <c:pt idx="97">
                  <c:v>15</c:v>
                </c:pt>
                <c:pt idx="98">
                  <c:v>15.1</c:v>
                </c:pt>
                <c:pt idx="99">
                  <c:v>15.2</c:v>
                </c:pt>
                <c:pt idx="100">
                  <c:v>15.3</c:v>
                </c:pt>
                <c:pt idx="101">
                  <c:v>15.4</c:v>
                </c:pt>
                <c:pt idx="102">
                  <c:v>15.5</c:v>
                </c:pt>
                <c:pt idx="103">
                  <c:v>15.6</c:v>
                </c:pt>
                <c:pt idx="104">
                  <c:v>15.7</c:v>
                </c:pt>
                <c:pt idx="105">
                  <c:v>15.8</c:v>
                </c:pt>
                <c:pt idx="106">
                  <c:v>15.9</c:v>
                </c:pt>
                <c:pt idx="107">
                  <c:v>16</c:v>
                </c:pt>
                <c:pt idx="108">
                  <c:v>16.100000000000001</c:v>
                </c:pt>
                <c:pt idx="109">
                  <c:v>16.2</c:v>
                </c:pt>
                <c:pt idx="110">
                  <c:v>16.3</c:v>
                </c:pt>
                <c:pt idx="111">
                  <c:v>16.399999999999999</c:v>
                </c:pt>
                <c:pt idx="112">
                  <c:v>16.5</c:v>
                </c:pt>
                <c:pt idx="113">
                  <c:v>16.600000000000001</c:v>
                </c:pt>
                <c:pt idx="114">
                  <c:v>16.7</c:v>
                </c:pt>
                <c:pt idx="115">
                  <c:v>16.8</c:v>
                </c:pt>
                <c:pt idx="116">
                  <c:v>16.899999999999999</c:v>
                </c:pt>
                <c:pt idx="117">
                  <c:v>17</c:v>
                </c:pt>
                <c:pt idx="118">
                  <c:v>17.100000000000001</c:v>
                </c:pt>
                <c:pt idx="119">
                  <c:v>17.2</c:v>
                </c:pt>
                <c:pt idx="120">
                  <c:v>17.3</c:v>
                </c:pt>
                <c:pt idx="121">
                  <c:v>17.399999999999999</c:v>
                </c:pt>
                <c:pt idx="122">
                  <c:v>17.5</c:v>
                </c:pt>
                <c:pt idx="123">
                  <c:v>17.600000000000001</c:v>
                </c:pt>
                <c:pt idx="124">
                  <c:v>17.7</c:v>
                </c:pt>
                <c:pt idx="125">
                  <c:v>17.8</c:v>
                </c:pt>
                <c:pt idx="126">
                  <c:v>17.899999999999999</c:v>
                </c:pt>
                <c:pt idx="127">
                  <c:v>18</c:v>
                </c:pt>
                <c:pt idx="128">
                  <c:v>18.100000000000001</c:v>
                </c:pt>
                <c:pt idx="129">
                  <c:v>18.2</c:v>
                </c:pt>
                <c:pt idx="130">
                  <c:v>18.3</c:v>
                </c:pt>
                <c:pt idx="131">
                  <c:v>18.399999999999999</c:v>
                </c:pt>
                <c:pt idx="132">
                  <c:v>18.5</c:v>
                </c:pt>
                <c:pt idx="133">
                  <c:v>18.600000000000001</c:v>
                </c:pt>
                <c:pt idx="134">
                  <c:v>18.7</c:v>
                </c:pt>
                <c:pt idx="135">
                  <c:v>18.8</c:v>
                </c:pt>
                <c:pt idx="136">
                  <c:v>18.899999999999999</c:v>
                </c:pt>
                <c:pt idx="137">
                  <c:v>19</c:v>
                </c:pt>
                <c:pt idx="138">
                  <c:v>19.100000000000001</c:v>
                </c:pt>
                <c:pt idx="139">
                  <c:v>19.2</c:v>
                </c:pt>
                <c:pt idx="140">
                  <c:v>19.3</c:v>
                </c:pt>
                <c:pt idx="141">
                  <c:v>19.399999999999999</c:v>
                </c:pt>
                <c:pt idx="142">
                  <c:v>19.5</c:v>
                </c:pt>
                <c:pt idx="143">
                  <c:v>19.600000000000001</c:v>
                </c:pt>
                <c:pt idx="144">
                  <c:v>19.7</c:v>
                </c:pt>
                <c:pt idx="145">
                  <c:v>19.8</c:v>
                </c:pt>
                <c:pt idx="146">
                  <c:v>19.899999999999999</c:v>
                </c:pt>
                <c:pt idx="147">
                  <c:v>20</c:v>
                </c:pt>
                <c:pt idx="148">
                  <c:v>20.100000000000001</c:v>
                </c:pt>
                <c:pt idx="149">
                  <c:v>20.2</c:v>
                </c:pt>
                <c:pt idx="150">
                  <c:v>20.3</c:v>
                </c:pt>
                <c:pt idx="151">
                  <c:v>20.399999999999999</c:v>
                </c:pt>
                <c:pt idx="152">
                  <c:v>20.5</c:v>
                </c:pt>
                <c:pt idx="153">
                  <c:v>20.6</c:v>
                </c:pt>
                <c:pt idx="154">
                  <c:v>20.7</c:v>
                </c:pt>
                <c:pt idx="155">
                  <c:v>20.8</c:v>
                </c:pt>
                <c:pt idx="156">
                  <c:v>20.9</c:v>
                </c:pt>
                <c:pt idx="157">
                  <c:v>21</c:v>
                </c:pt>
                <c:pt idx="158">
                  <c:v>21.1</c:v>
                </c:pt>
                <c:pt idx="159">
                  <c:v>21.2</c:v>
                </c:pt>
                <c:pt idx="160">
                  <c:v>21.3</c:v>
                </c:pt>
                <c:pt idx="161">
                  <c:v>21.4</c:v>
                </c:pt>
                <c:pt idx="162">
                  <c:v>21.5</c:v>
                </c:pt>
                <c:pt idx="163">
                  <c:v>21.6</c:v>
                </c:pt>
                <c:pt idx="164">
                  <c:v>21.7</c:v>
                </c:pt>
                <c:pt idx="165">
                  <c:v>21.8</c:v>
                </c:pt>
                <c:pt idx="166">
                  <c:v>21.9</c:v>
                </c:pt>
                <c:pt idx="167">
                  <c:v>22</c:v>
                </c:pt>
                <c:pt idx="168">
                  <c:v>22.1</c:v>
                </c:pt>
                <c:pt idx="169">
                  <c:v>22.2</c:v>
                </c:pt>
                <c:pt idx="170">
                  <c:v>22.3</c:v>
                </c:pt>
                <c:pt idx="171">
                  <c:v>22.4</c:v>
                </c:pt>
                <c:pt idx="172">
                  <c:v>22.5</c:v>
                </c:pt>
                <c:pt idx="173">
                  <c:v>22.6</c:v>
                </c:pt>
                <c:pt idx="174">
                  <c:v>22.7</c:v>
                </c:pt>
                <c:pt idx="175">
                  <c:v>22.8</c:v>
                </c:pt>
                <c:pt idx="176">
                  <c:v>22.9</c:v>
                </c:pt>
                <c:pt idx="177">
                  <c:v>23</c:v>
                </c:pt>
                <c:pt idx="178">
                  <c:v>23.1</c:v>
                </c:pt>
                <c:pt idx="179">
                  <c:v>23.2</c:v>
                </c:pt>
                <c:pt idx="180">
                  <c:v>23.3</c:v>
                </c:pt>
                <c:pt idx="181">
                  <c:v>23.4</c:v>
                </c:pt>
                <c:pt idx="182">
                  <c:v>23.5</c:v>
                </c:pt>
                <c:pt idx="183">
                  <c:v>23.6</c:v>
                </c:pt>
                <c:pt idx="184">
                  <c:v>23.7</c:v>
                </c:pt>
                <c:pt idx="185">
                  <c:v>23.8</c:v>
                </c:pt>
                <c:pt idx="186">
                  <c:v>23.9</c:v>
                </c:pt>
                <c:pt idx="187">
                  <c:v>24</c:v>
                </c:pt>
                <c:pt idx="188">
                  <c:v>24.1</c:v>
                </c:pt>
                <c:pt idx="189">
                  <c:v>24.2</c:v>
                </c:pt>
                <c:pt idx="190">
                  <c:v>24.3</c:v>
                </c:pt>
                <c:pt idx="191">
                  <c:v>24.4</c:v>
                </c:pt>
                <c:pt idx="192">
                  <c:v>24.5</c:v>
                </c:pt>
                <c:pt idx="193">
                  <c:v>24.6</c:v>
                </c:pt>
                <c:pt idx="194">
                  <c:v>24.7</c:v>
                </c:pt>
                <c:pt idx="195">
                  <c:v>24.8</c:v>
                </c:pt>
                <c:pt idx="196">
                  <c:v>24.9</c:v>
                </c:pt>
                <c:pt idx="197">
                  <c:v>25</c:v>
                </c:pt>
                <c:pt idx="198">
                  <c:v>25.1</c:v>
                </c:pt>
                <c:pt idx="199">
                  <c:v>25.2</c:v>
                </c:pt>
                <c:pt idx="200">
                  <c:v>25.3</c:v>
                </c:pt>
                <c:pt idx="201">
                  <c:v>25.4</c:v>
                </c:pt>
                <c:pt idx="202">
                  <c:v>25.5</c:v>
                </c:pt>
                <c:pt idx="203">
                  <c:v>25.6</c:v>
                </c:pt>
                <c:pt idx="204">
                  <c:v>25.7</c:v>
                </c:pt>
                <c:pt idx="205">
                  <c:v>25.8</c:v>
                </c:pt>
                <c:pt idx="206">
                  <c:v>25.9</c:v>
                </c:pt>
                <c:pt idx="207">
                  <c:v>26</c:v>
                </c:pt>
                <c:pt idx="208">
                  <c:v>26.1</c:v>
                </c:pt>
                <c:pt idx="209">
                  <c:v>26.2</c:v>
                </c:pt>
                <c:pt idx="210">
                  <c:v>26.3</c:v>
                </c:pt>
                <c:pt idx="211">
                  <c:v>26.4</c:v>
                </c:pt>
                <c:pt idx="212">
                  <c:v>26.5</c:v>
                </c:pt>
                <c:pt idx="213">
                  <c:v>26.6</c:v>
                </c:pt>
                <c:pt idx="214">
                  <c:v>26.7</c:v>
                </c:pt>
                <c:pt idx="215">
                  <c:v>26.8</c:v>
                </c:pt>
                <c:pt idx="216">
                  <c:v>26.9</c:v>
                </c:pt>
                <c:pt idx="217">
                  <c:v>27</c:v>
                </c:pt>
                <c:pt idx="218">
                  <c:v>27.1</c:v>
                </c:pt>
                <c:pt idx="219">
                  <c:v>27.2</c:v>
                </c:pt>
                <c:pt idx="220">
                  <c:v>27.3</c:v>
                </c:pt>
                <c:pt idx="221">
                  <c:v>27.4</c:v>
                </c:pt>
                <c:pt idx="222">
                  <c:v>27.5</c:v>
                </c:pt>
                <c:pt idx="223">
                  <c:v>27.6</c:v>
                </c:pt>
                <c:pt idx="224">
                  <c:v>27.7</c:v>
                </c:pt>
                <c:pt idx="225">
                  <c:v>27.8</c:v>
                </c:pt>
                <c:pt idx="226">
                  <c:v>27.9</c:v>
                </c:pt>
                <c:pt idx="227">
                  <c:v>28</c:v>
                </c:pt>
                <c:pt idx="228">
                  <c:v>28.1</c:v>
                </c:pt>
                <c:pt idx="229">
                  <c:v>28.2</c:v>
                </c:pt>
                <c:pt idx="230">
                  <c:v>28.3</c:v>
                </c:pt>
                <c:pt idx="231">
                  <c:v>28.4</c:v>
                </c:pt>
                <c:pt idx="232">
                  <c:v>28.5</c:v>
                </c:pt>
                <c:pt idx="233">
                  <c:v>28.6</c:v>
                </c:pt>
                <c:pt idx="234">
                  <c:v>28.7</c:v>
                </c:pt>
                <c:pt idx="235">
                  <c:v>28.8</c:v>
                </c:pt>
                <c:pt idx="236">
                  <c:v>28.9</c:v>
                </c:pt>
                <c:pt idx="237">
                  <c:v>29</c:v>
                </c:pt>
                <c:pt idx="238">
                  <c:v>29.1</c:v>
                </c:pt>
                <c:pt idx="239">
                  <c:v>29.2</c:v>
                </c:pt>
                <c:pt idx="240">
                  <c:v>29.3</c:v>
                </c:pt>
                <c:pt idx="241">
                  <c:v>29.4</c:v>
                </c:pt>
                <c:pt idx="242">
                  <c:v>29.5</c:v>
                </c:pt>
                <c:pt idx="243">
                  <c:v>29.6</c:v>
                </c:pt>
                <c:pt idx="244">
                  <c:v>29.7</c:v>
                </c:pt>
                <c:pt idx="245">
                  <c:v>29.8</c:v>
                </c:pt>
                <c:pt idx="246">
                  <c:v>29.9</c:v>
                </c:pt>
                <c:pt idx="247">
                  <c:v>30</c:v>
                </c:pt>
                <c:pt idx="248">
                  <c:v>30.1</c:v>
                </c:pt>
                <c:pt idx="249">
                  <c:v>30.2</c:v>
                </c:pt>
                <c:pt idx="250">
                  <c:v>30.3</c:v>
                </c:pt>
                <c:pt idx="251">
                  <c:v>30.4</c:v>
                </c:pt>
                <c:pt idx="252">
                  <c:v>30.5</c:v>
                </c:pt>
                <c:pt idx="253">
                  <c:v>30.6</c:v>
                </c:pt>
                <c:pt idx="254">
                  <c:v>30.7</c:v>
                </c:pt>
                <c:pt idx="255">
                  <c:v>30.8</c:v>
                </c:pt>
                <c:pt idx="256">
                  <c:v>30.9</c:v>
                </c:pt>
                <c:pt idx="257">
                  <c:v>31</c:v>
                </c:pt>
                <c:pt idx="258">
                  <c:v>31.1</c:v>
                </c:pt>
                <c:pt idx="259">
                  <c:v>31.2</c:v>
                </c:pt>
                <c:pt idx="260">
                  <c:v>31.3</c:v>
                </c:pt>
                <c:pt idx="261">
                  <c:v>31.4</c:v>
                </c:pt>
                <c:pt idx="262">
                  <c:v>31.5</c:v>
                </c:pt>
                <c:pt idx="263">
                  <c:v>31.6</c:v>
                </c:pt>
                <c:pt idx="264">
                  <c:v>31.7</c:v>
                </c:pt>
                <c:pt idx="265">
                  <c:v>31.8</c:v>
                </c:pt>
                <c:pt idx="266">
                  <c:v>31.9</c:v>
                </c:pt>
                <c:pt idx="267">
                  <c:v>32</c:v>
                </c:pt>
                <c:pt idx="268">
                  <c:v>32.1</c:v>
                </c:pt>
                <c:pt idx="269">
                  <c:v>32.200000000000003</c:v>
                </c:pt>
                <c:pt idx="270">
                  <c:v>32.299999999999997</c:v>
                </c:pt>
                <c:pt idx="271">
                  <c:v>32.4</c:v>
                </c:pt>
                <c:pt idx="272">
                  <c:v>32.5</c:v>
                </c:pt>
                <c:pt idx="273">
                  <c:v>32.6</c:v>
                </c:pt>
                <c:pt idx="274">
                  <c:v>32.700000000000003</c:v>
                </c:pt>
                <c:pt idx="275">
                  <c:v>32.799999999999997</c:v>
                </c:pt>
                <c:pt idx="276">
                  <c:v>32.9</c:v>
                </c:pt>
                <c:pt idx="277">
                  <c:v>33</c:v>
                </c:pt>
                <c:pt idx="278">
                  <c:v>33.1</c:v>
                </c:pt>
                <c:pt idx="279">
                  <c:v>33.200000000000003</c:v>
                </c:pt>
                <c:pt idx="280">
                  <c:v>33.299999999999997</c:v>
                </c:pt>
                <c:pt idx="281">
                  <c:v>33.4</c:v>
                </c:pt>
                <c:pt idx="282">
                  <c:v>33.5</c:v>
                </c:pt>
                <c:pt idx="283">
                  <c:v>33.6</c:v>
                </c:pt>
                <c:pt idx="284">
                  <c:v>33.700000000000003</c:v>
                </c:pt>
                <c:pt idx="285">
                  <c:v>33.799999999999997</c:v>
                </c:pt>
                <c:pt idx="286">
                  <c:v>33.9</c:v>
                </c:pt>
                <c:pt idx="287">
                  <c:v>34</c:v>
                </c:pt>
                <c:pt idx="288">
                  <c:v>34.1</c:v>
                </c:pt>
                <c:pt idx="289">
                  <c:v>34.200000000000003</c:v>
                </c:pt>
                <c:pt idx="290">
                  <c:v>34.299999999999997</c:v>
                </c:pt>
                <c:pt idx="291">
                  <c:v>34.4</c:v>
                </c:pt>
                <c:pt idx="292">
                  <c:v>34.5</c:v>
                </c:pt>
                <c:pt idx="293">
                  <c:v>34.6</c:v>
                </c:pt>
                <c:pt idx="294">
                  <c:v>34.700000000000003</c:v>
                </c:pt>
                <c:pt idx="295">
                  <c:v>34.799999999999997</c:v>
                </c:pt>
                <c:pt idx="296">
                  <c:v>34.9</c:v>
                </c:pt>
                <c:pt idx="297">
                  <c:v>35</c:v>
                </c:pt>
                <c:pt idx="298">
                  <c:v>35.1</c:v>
                </c:pt>
                <c:pt idx="299">
                  <c:v>35.200000000000003</c:v>
                </c:pt>
                <c:pt idx="300">
                  <c:v>35.299999999999997</c:v>
                </c:pt>
                <c:pt idx="301">
                  <c:v>35.4</c:v>
                </c:pt>
                <c:pt idx="302">
                  <c:v>35.5</c:v>
                </c:pt>
                <c:pt idx="303">
                  <c:v>35.6</c:v>
                </c:pt>
                <c:pt idx="304">
                  <c:v>35.700000000000003</c:v>
                </c:pt>
                <c:pt idx="305">
                  <c:v>35.799999999999997</c:v>
                </c:pt>
                <c:pt idx="306">
                  <c:v>35.9</c:v>
                </c:pt>
                <c:pt idx="307">
                  <c:v>36</c:v>
                </c:pt>
                <c:pt idx="308">
                  <c:v>36.1</c:v>
                </c:pt>
                <c:pt idx="309">
                  <c:v>36.200000000000003</c:v>
                </c:pt>
                <c:pt idx="310">
                  <c:v>36.299999999999997</c:v>
                </c:pt>
                <c:pt idx="311">
                  <c:v>36.4</c:v>
                </c:pt>
                <c:pt idx="312">
                  <c:v>36.5</c:v>
                </c:pt>
                <c:pt idx="313">
                  <c:v>36.6</c:v>
                </c:pt>
                <c:pt idx="314">
                  <c:v>36.700000000000003</c:v>
                </c:pt>
                <c:pt idx="315">
                  <c:v>36.799999999999997</c:v>
                </c:pt>
                <c:pt idx="316">
                  <c:v>36.9</c:v>
                </c:pt>
                <c:pt idx="317">
                  <c:v>37</c:v>
                </c:pt>
                <c:pt idx="318">
                  <c:v>37.1</c:v>
                </c:pt>
                <c:pt idx="319">
                  <c:v>37.200000000000003</c:v>
                </c:pt>
                <c:pt idx="320">
                  <c:v>37.299999999999997</c:v>
                </c:pt>
                <c:pt idx="321">
                  <c:v>37.4</c:v>
                </c:pt>
                <c:pt idx="322">
                  <c:v>37.5</c:v>
                </c:pt>
                <c:pt idx="323">
                  <c:v>37.6</c:v>
                </c:pt>
                <c:pt idx="324">
                  <c:v>37.700000000000003</c:v>
                </c:pt>
                <c:pt idx="325">
                  <c:v>37.799999999999997</c:v>
                </c:pt>
                <c:pt idx="326">
                  <c:v>37.9</c:v>
                </c:pt>
                <c:pt idx="327">
                  <c:v>38</c:v>
                </c:pt>
                <c:pt idx="328">
                  <c:v>38.1</c:v>
                </c:pt>
                <c:pt idx="329">
                  <c:v>38.200000000000003</c:v>
                </c:pt>
                <c:pt idx="330">
                  <c:v>38.299999999999997</c:v>
                </c:pt>
                <c:pt idx="331">
                  <c:v>38.4</c:v>
                </c:pt>
                <c:pt idx="332">
                  <c:v>38.5</c:v>
                </c:pt>
                <c:pt idx="333">
                  <c:v>38.6</c:v>
                </c:pt>
                <c:pt idx="334">
                  <c:v>38.700000000000003</c:v>
                </c:pt>
                <c:pt idx="335">
                  <c:v>38.799999999999997</c:v>
                </c:pt>
                <c:pt idx="336">
                  <c:v>38.9</c:v>
                </c:pt>
                <c:pt idx="337">
                  <c:v>39</c:v>
                </c:pt>
                <c:pt idx="338">
                  <c:v>39.1</c:v>
                </c:pt>
                <c:pt idx="339">
                  <c:v>39.200000000000003</c:v>
                </c:pt>
                <c:pt idx="340">
                  <c:v>39.299999999999997</c:v>
                </c:pt>
                <c:pt idx="341">
                  <c:v>39.4</c:v>
                </c:pt>
                <c:pt idx="342">
                  <c:v>39.5</c:v>
                </c:pt>
                <c:pt idx="343">
                  <c:v>39.6</c:v>
                </c:pt>
                <c:pt idx="344">
                  <c:v>39.700000000000003</c:v>
                </c:pt>
                <c:pt idx="345">
                  <c:v>39.799999999999997</c:v>
                </c:pt>
                <c:pt idx="346">
                  <c:v>39.9</c:v>
                </c:pt>
                <c:pt idx="347">
                  <c:v>40</c:v>
                </c:pt>
                <c:pt idx="348">
                  <c:v>40.1</c:v>
                </c:pt>
                <c:pt idx="349">
                  <c:v>40.200000000000003</c:v>
                </c:pt>
                <c:pt idx="350">
                  <c:v>40.299999999999997</c:v>
                </c:pt>
                <c:pt idx="351">
                  <c:v>40.4</c:v>
                </c:pt>
                <c:pt idx="352">
                  <c:v>40.5</c:v>
                </c:pt>
                <c:pt idx="353">
                  <c:v>40.6</c:v>
                </c:pt>
                <c:pt idx="354">
                  <c:v>40.700000000000003</c:v>
                </c:pt>
                <c:pt idx="355">
                  <c:v>40.799999999999997</c:v>
                </c:pt>
                <c:pt idx="356">
                  <c:v>40.9</c:v>
                </c:pt>
                <c:pt idx="357">
                  <c:v>41</c:v>
                </c:pt>
                <c:pt idx="358">
                  <c:v>41.1</c:v>
                </c:pt>
                <c:pt idx="359">
                  <c:v>41.2</c:v>
                </c:pt>
                <c:pt idx="360">
                  <c:v>41.3</c:v>
                </c:pt>
                <c:pt idx="361">
                  <c:v>41.4</c:v>
                </c:pt>
                <c:pt idx="362">
                  <c:v>41.5</c:v>
                </c:pt>
                <c:pt idx="363">
                  <c:v>41.6</c:v>
                </c:pt>
                <c:pt idx="364">
                  <c:v>41.7</c:v>
                </c:pt>
                <c:pt idx="365">
                  <c:v>41.8</c:v>
                </c:pt>
                <c:pt idx="366">
                  <c:v>41.9</c:v>
                </c:pt>
                <c:pt idx="367">
                  <c:v>42</c:v>
                </c:pt>
                <c:pt idx="368">
                  <c:v>42.1</c:v>
                </c:pt>
                <c:pt idx="369">
                  <c:v>42.2</c:v>
                </c:pt>
                <c:pt idx="370">
                  <c:v>42.3</c:v>
                </c:pt>
                <c:pt idx="371">
                  <c:v>42.4</c:v>
                </c:pt>
                <c:pt idx="372">
                  <c:v>42.5</c:v>
                </c:pt>
                <c:pt idx="373">
                  <c:v>42.6</c:v>
                </c:pt>
                <c:pt idx="374">
                  <c:v>42.7</c:v>
                </c:pt>
                <c:pt idx="375">
                  <c:v>42.8</c:v>
                </c:pt>
                <c:pt idx="376">
                  <c:v>42.9</c:v>
                </c:pt>
                <c:pt idx="377">
                  <c:v>43</c:v>
                </c:pt>
                <c:pt idx="378">
                  <c:v>43.1</c:v>
                </c:pt>
                <c:pt idx="379">
                  <c:v>43.2</c:v>
                </c:pt>
                <c:pt idx="380">
                  <c:v>43.3</c:v>
                </c:pt>
                <c:pt idx="381">
                  <c:v>43.4</c:v>
                </c:pt>
                <c:pt idx="382">
                  <c:v>43.5</c:v>
                </c:pt>
                <c:pt idx="383">
                  <c:v>43.6</c:v>
                </c:pt>
                <c:pt idx="384">
                  <c:v>43.7</c:v>
                </c:pt>
                <c:pt idx="385">
                  <c:v>43.8</c:v>
                </c:pt>
                <c:pt idx="386">
                  <c:v>43.9</c:v>
                </c:pt>
                <c:pt idx="387">
                  <c:v>44</c:v>
                </c:pt>
                <c:pt idx="388">
                  <c:v>44.1</c:v>
                </c:pt>
                <c:pt idx="389">
                  <c:v>44.2</c:v>
                </c:pt>
                <c:pt idx="390">
                  <c:v>44.3</c:v>
                </c:pt>
                <c:pt idx="391">
                  <c:v>44.4</c:v>
                </c:pt>
                <c:pt idx="392">
                  <c:v>44.5</c:v>
                </c:pt>
                <c:pt idx="393">
                  <c:v>44.6</c:v>
                </c:pt>
                <c:pt idx="394">
                  <c:v>44.7</c:v>
                </c:pt>
                <c:pt idx="395">
                  <c:v>44.8</c:v>
                </c:pt>
                <c:pt idx="396">
                  <c:v>44.9</c:v>
                </c:pt>
                <c:pt idx="397">
                  <c:v>45</c:v>
                </c:pt>
                <c:pt idx="398">
                  <c:v>45.1</c:v>
                </c:pt>
                <c:pt idx="399">
                  <c:v>45.2</c:v>
                </c:pt>
                <c:pt idx="400">
                  <c:v>45.3</c:v>
                </c:pt>
                <c:pt idx="401">
                  <c:v>45.4</c:v>
                </c:pt>
                <c:pt idx="402">
                  <c:v>45.5</c:v>
                </c:pt>
                <c:pt idx="403">
                  <c:v>45.6</c:v>
                </c:pt>
                <c:pt idx="404">
                  <c:v>45.7</c:v>
                </c:pt>
                <c:pt idx="405">
                  <c:v>45.8</c:v>
                </c:pt>
                <c:pt idx="406">
                  <c:v>45.9</c:v>
                </c:pt>
                <c:pt idx="407">
                  <c:v>46</c:v>
                </c:pt>
                <c:pt idx="408">
                  <c:v>46.1</c:v>
                </c:pt>
                <c:pt idx="409">
                  <c:v>46.2</c:v>
                </c:pt>
                <c:pt idx="410">
                  <c:v>46.3</c:v>
                </c:pt>
                <c:pt idx="411">
                  <c:v>46.4</c:v>
                </c:pt>
                <c:pt idx="412">
                  <c:v>46.5</c:v>
                </c:pt>
                <c:pt idx="413">
                  <c:v>46.6</c:v>
                </c:pt>
                <c:pt idx="414">
                  <c:v>46.7</c:v>
                </c:pt>
                <c:pt idx="415">
                  <c:v>46.8</c:v>
                </c:pt>
                <c:pt idx="416">
                  <c:v>46.9</c:v>
                </c:pt>
                <c:pt idx="417">
                  <c:v>47</c:v>
                </c:pt>
                <c:pt idx="418">
                  <c:v>47.1</c:v>
                </c:pt>
                <c:pt idx="419">
                  <c:v>47.2</c:v>
                </c:pt>
                <c:pt idx="420">
                  <c:v>47.3</c:v>
                </c:pt>
                <c:pt idx="421">
                  <c:v>47.4</c:v>
                </c:pt>
                <c:pt idx="422">
                  <c:v>47.5</c:v>
                </c:pt>
                <c:pt idx="423">
                  <c:v>47.6</c:v>
                </c:pt>
                <c:pt idx="424">
                  <c:v>47.7</c:v>
                </c:pt>
                <c:pt idx="425">
                  <c:v>47.8</c:v>
                </c:pt>
                <c:pt idx="426">
                  <c:v>47.9</c:v>
                </c:pt>
                <c:pt idx="427">
                  <c:v>48</c:v>
                </c:pt>
                <c:pt idx="428">
                  <c:v>48.1</c:v>
                </c:pt>
                <c:pt idx="429">
                  <c:v>48.2</c:v>
                </c:pt>
                <c:pt idx="430">
                  <c:v>48.3</c:v>
                </c:pt>
                <c:pt idx="431">
                  <c:v>48.4</c:v>
                </c:pt>
                <c:pt idx="432">
                  <c:v>48.5</c:v>
                </c:pt>
                <c:pt idx="433">
                  <c:v>48.6</c:v>
                </c:pt>
                <c:pt idx="434">
                  <c:v>48.7</c:v>
                </c:pt>
                <c:pt idx="435">
                  <c:v>48.8</c:v>
                </c:pt>
                <c:pt idx="436">
                  <c:v>48.9</c:v>
                </c:pt>
                <c:pt idx="437">
                  <c:v>49</c:v>
                </c:pt>
                <c:pt idx="438">
                  <c:v>49.1</c:v>
                </c:pt>
                <c:pt idx="439">
                  <c:v>49.2</c:v>
                </c:pt>
                <c:pt idx="440">
                  <c:v>49.3</c:v>
                </c:pt>
                <c:pt idx="441">
                  <c:v>49.4</c:v>
                </c:pt>
                <c:pt idx="442">
                  <c:v>49.5</c:v>
                </c:pt>
                <c:pt idx="443">
                  <c:v>49.6</c:v>
                </c:pt>
                <c:pt idx="444">
                  <c:v>49.7</c:v>
                </c:pt>
                <c:pt idx="445">
                  <c:v>49.8</c:v>
                </c:pt>
                <c:pt idx="446">
                  <c:v>49.9</c:v>
                </c:pt>
                <c:pt idx="447">
                  <c:v>50</c:v>
                </c:pt>
                <c:pt idx="448">
                  <c:v>50.1</c:v>
                </c:pt>
                <c:pt idx="449">
                  <c:v>50.2</c:v>
                </c:pt>
                <c:pt idx="450">
                  <c:v>50.3</c:v>
                </c:pt>
                <c:pt idx="451">
                  <c:v>50.4</c:v>
                </c:pt>
                <c:pt idx="452">
                  <c:v>50.5</c:v>
                </c:pt>
                <c:pt idx="453">
                  <c:v>50.6</c:v>
                </c:pt>
                <c:pt idx="454">
                  <c:v>50.7</c:v>
                </c:pt>
                <c:pt idx="455">
                  <c:v>50.8</c:v>
                </c:pt>
                <c:pt idx="456">
                  <c:v>50.9</c:v>
                </c:pt>
                <c:pt idx="457">
                  <c:v>51</c:v>
                </c:pt>
                <c:pt idx="458">
                  <c:v>51.1</c:v>
                </c:pt>
                <c:pt idx="459">
                  <c:v>51.2</c:v>
                </c:pt>
                <c:pt idx="460">
                  <c:v>51.3</c:v>
                </c:pt>
                <c:pt idx="461">
                  <c:v>51.4</c:v>
                </c:pt>
                <c:pt idx="462">
                  <c:v>51.5</c:v>
                </c:pt>
                <c:pt idx="463">
                  <c:v>51.6</c:v>
                </c:pt>
                <c:pt idx="464">
                  <c:v>51.7</c:v>
                </c:pt>
                <c:pt idx="465">
                  <c:v>51.8</c:v>
                </c:pt>
                <c:pt idx="466">
                  <c:v>51.9</c:v>
                </c:pt>
                <c:pt idx="467">
                  <c:v>52</c:v>
                </c:pt>
                <c:pt idx="468">
                  <c:v>52.1</c:v>
                </c:pt>
                <c:pt idx="469">
                  <c:v>52.2</c:v>
                </c:pt>
                <c:pt idx="470">
                  <c:v>52.3</c:v>
                </c:pt>
                <c:pt idx="471">
                  <c:v>52.4</c:v>
                </c:pt>
                <c:pt idx="472">
                  <c:v>52.5</c:v>
                </c:pt>
                <c:pt idx="473">
                  <c:v>52.6</c:v>
                </c:pt>
                <c:pt idx="474">
                  <c:v>52.7</c:v>
                </c:pt>
                <c:pt idx="475">
                  <c:v>52.8</c:v>
                </c:pt>
                <c:pt idx="476">
                  <c:v>52.9</c:v>
                </c:pt>
                <c:pt idx="477">
                  <c:v>53</c:v>
                </c:pt>
                <c:pt idx="478">
                  <c:v>53.1</c:v>
                </c:pt>
                <c:pt idx="479">
                  <c:v>53.2</c:v>
                </c:pt>
                <c:pt idx="480">
                  <c:v>53.3</c:v>
                </c:pt>
                <c:pt idx="481">
                  <c:v>53.4</c:v>
                </c:pt>
                <c:pt idx="482">
                  <c:v>53.5</c:v>
                </c:pt>
                <c:pt idx="483">
                  <c:v>53.6</c:v>
                </c:pt>
                <c:pt idx="484">
                  <c:v>53.7</c:v>
                </c:pt>
                <c:pt idx="485">
                  <c:v>53.8</c:v>
                </c:pt>
                <c:pt idx="486">
                  <c:v>53.9</c:v>
                </c:pt>
                <c:pt idx="487">
                  <c:v>54</c:v>
                </c:pt>
                <c:pt idx="488">
                  <c:v>54.1</c:v>
                </c:pt>
                <c:pt idx="489">
                  <c:v>54.2</c:v>
                </c:pt>
                <c:pt idx="490">
                  <c:v>54.3</c:v>
                </c:pt>
                <c:pt idx="491">
                  <c:v>54.4</c:v>
                </c:pt>
                <c:pt idx="492">
                  <c:v>54.5</c:v>
                </c:pt>
                <c:pt idx="493">
                  <c:v>54.6</c:v>
                </c:pt>
                <c:pt idx="494">
                  <c:v>54.7</c:v>
                </c:pt>
                <c:pt idx="495">
                  <c:v>54.8</c:v>
                </c:pt>
                <c:pt idx="496">
                  <c:v>54.9</c:v>
                </c:pt>
                <c:pt idx="497">
                  <c:v>55</c:v>
                </c:pt>
                <c:pt idx="498">
                  <c:v>55.1</c:v>
                </c:pt>
                <c:pt idx="499">
                  <c:v>55.2</c:v>
                </c:pt>
                <c:pt idx="500">
                  <c:v>55.3</c:v>
                </c:pt>
                <c:pt idx="501">
                  <c:v>55.4</c:v>
                </c:pt>
                <c:pt idx="502">
                  <c:v>55.5</c:v>
                </c:pt>
                <c:pt idx="503">
                  <c:v>55.6</c:v>
                </c:pt>
                <c:pt idx="504">
                  <c:v>55.7</c:v>
                </c:pt>
                <c:pt idx="505">
                  <c:v>55.8</c:v>
                </c:pt>
                <c:pt idx="506">
                  <c:v>55.9</c:v>
                </c:pt>
                <c:pt idx="507">
                  <c:v>56</c:v>
                </c:pt>
                <c:pt idx="508">
                  <c:v>56.1</c:v>
                </c:pt>
                <c:pt idx="509">
                  <c:v>56.2</c:v>
                </c:pt>
                <c:pt idx="510">
                  <c:v>56.3</c:v>
                </c:pt>
                <c:pt idx="511">
                  <c:v>56.4</c:v>
                </c:pt>
                <c:pt idx="512">
                  <c:v>56.5</c:v>
                </c:pt>
                <c:pt idx="513">
                  <c:v>56.6</c:v>
                </c:pt>
                <c:pt idx="514">
                  <c:v>56.7</c:v>
                </c:pt>
                <c:pt idx="515">
                  <c:v>56.8</c:v>
                </c:pt>
                <c:pt idx="516">
                  <c:v>56.9</c:v>
                </c:pt>
                <c:pt idx="517">
                  <c:v>57</c:v>
                </c:pt>
                <c:pt idx="518">
                  <c:v>57.1</c:v>
                </c:pt>
                <c:pt idx="519">
                  <c:v>57.2</c:v>
                </c:pt>
                <c:pt idx="520">
                  <c:v>57.3</c:v>
                </c:pt>
                <c:pt idx="521">
                  <c:v>57.4</c:v>
                </c:pt>
                <c:pt idx="522">
                  <c:v>57.5</c:v>
                </c:pt>
                <c:pt idx="523">
                  <c:v>57.6</c:v>
                </c:pt>
                <c:pt idx="524">
                  <c:v>57.7</c:v>
                </c:pt>
                <c:pt idx="525">
                  <c:v>57.8</c:v>
                </c:pt>
                <c:pt idx="526">
                  <c:v>57.9</c:v>
                </c:pt>
                <c:pt idx="527">
                  <c:v>58</c:v>
                </c:pt>
                <c:pt idx="528">
                  <c:v>58.1</c:v>
                </c:pt>
                <c:pt idx="529">
                  <c:v>58.2</c:v>
                </c:pt>
                <c:pt idx="530">
                  <c:v>58.3</c:v>
                </c:pt>
                <c:pt idx="531">
                  <c:v>58.4</c:v>
                </c:pt>
                <c:pt idx="532">
                  <c:v>58.5</c:v>
                </c:pt>
                <c:pt idx="533">
                  <c:v>58.6</c:v>
                </c:pt>
                <c:pt idx="534">
                  <c:v>58.7</c:v>
                </c:pt>
                <c:pt idx="535">
                  <c:v>58.8</c:v>
                </c:pt>
                <c:pt idx="536">
                  <c:v>58.9</c:v>
                </c:pt>
                <c:pt idx="537">
                  <c:v>59</c:v>
                </c:pt>
                <c:pt idx="538">
                  <c:v>59.1</c:v>
                </c:pt>
                <c:pt idx="539">
                  <c:v>59.2</c:v>
                </c:pt>
                <c:pt idx="540">
                  <c:v>59.3</c:v>
                </c:pt>
                <c:pt idx="541">
                  <c:v>59.4</c:v>
                </c:pt>
                <c:pt idx="542">
                  <c:v>59.5</c:v>
                </c:pt>
                <c:pt idx="543">
                  <c:v>59.6</c:v>
                </c:pt>
                <c:pt idx="544">
                  <c:v>59.7</c:v>
                </c:pt>
                <c:pt idx="545">
                  <c:v>59.8</c:v>
                </c:pt>
                <c:pt idx="546">
                  <c:v>59.9</c:v>
                </c:pt>
                <c:pt idx="547">
                  <c:v>60</c:v>
                </c:pt>
                <c:pt idx="548">
                  <c:v>60.1</c:v>
                </c:pt>
                <c:pt idx="549">
                  <c:v>60.2</c:v>
                </c:pt>
                <c:pt idx="550">
                  <c:v>60.3</c:v>
                </c:pt>
                <c:pt idx="551">
                  <c:v>60.4</c:v>
                </c:pt>
                <c:pt idx="552">
                  <c:v>60.5</c:v>
                </c:pt>
                <c:pt idx="553">
                  <c:v>60.6</c:v>
                </c:pt>
                <c:pt idx="554">
                  <c:v>60.7</c:v>
                </c:pt>
                <c:pt idx="555">
                  <c:v>60.8</c:v>
                </c:pt>
                <c:pt idx="556">
                  <c:v>60.9</c:v>
                </c:pt>
                <c:pt idx="557">
                  <c:v>61</c:v>
                </c:pt>
                <c:pt idx="558">
                  <c:v>61.1</c:v>
                </c:pt>
                <c:pt idx="559">
                  <c:v>61.2</c:v>
                </c:pt>
                <c:pt idx="560">
                  <c:v>61.3</c:v>
                </c:pt>
                <c:pt idx="561">
                  <c:v>61.4</c:v>
                </c:pt>
                <c:pt idx="562">
                  <c:v>61.5</c:v>
                </c:pt>
                <c:pt idx="563">
                  <c:v>61.6</c:v>
                </c:pt>
                <c:pt idx="564">
                  <c:v>61.7</c:v>
                </c:pt>
                <c:pt idx="565">
                  <c:v>61.8</c:v>
                </c:pt>
                <c:pt idx="566">
                  <c:v>61.9</c:v>
                </c:pt>
                <c:pt idx="567">
                  <c:v>62</c:v>
                </c:pt>
                <c:pt idx="568">
                  <c:v>62.1</c:v>
                </c:pt>
                <c:pt idx="569">
                  <c:v>62.2</c:v>
                </c:pt>
                <c:pt idx="570">
                  <c:v>62.3</c:v>
                </c:pt>
                <c:pt idx="571">
                  <c:v>62.4</c:v>
                </c:pt>
                <c:pt idx="572">
                  <c:v>62.5</c:v>
                </c:pt>
                <c:pt idx="573">
                  <c:v>62.6</c:v>
                </c:pt>
                <c:pt idx="574">
                  <c:v>62.7</c:v>
                </c:pt>
                <c:pt idx="575">
                  <c:v>62.8</c:v>
                </c:pt>
                <c:pt idx="576">
                  <c:v>62.9</c:v>
                </c:pt>
                <c:pt idx="577">
                  <c:v>63</c:v>
                </c:pt>
                <c:pt idx="578">
                  <c:v>63.1</c:v>
                </c:pt>
                <c:pt idx="579">
                  <c:v>63.2</c:v>
                </c:pt>
                <c:pt idx="580">
                  <c:v>63.3</c:v>
                </c:pt>
                <c:pt idx="581">
                  <c:v>63.4</c:v>
                </c:pt>
                <c:pt idx="582">
                  <c:v>63.5</c:v>
                </c:pt>
                <c:pt idx="583">
                  <c:v>63.6</c:v>
                </c:pt>
                <c:pt idx="584">
                  <c:v>63.7</c:v>
                </c:pt>
                <c:pt idx="585">
                  <c:v>63.8</c:v>
                </c:pt>
                <c:pt idx="586">
                  <c:v>63.9</c:v>
                </c:pt>
                <c:pt idx="587">
                  <c:v>64</c:v>
                </c:pt>
                <c:pt idx="588">
                  <c:v>64.099999999999994</c:v>
                </c:pt>
                <c:pt idx="589">
                  <c:v>64.2</c:v>
                </c:pt>
                <c:pt idx="590">
                  <c:v>64.3</c:v>
                </c:pt>
                <c:pt idx="591">
                  <c:v>64.400000000000006</c:v>
                </c:pt>
                <c:pt idx="592">
                  <c:v>64.5</c:v>
                </c:pt>
                <c:pt idx="593">
                  <c:v>64.599999999999994</c:v>
                </c:pt>
                <c:pt idx="594">
                  <c:v>64.7</c:v>
                </c:pt>
                <c:pt idx="595">
                  <c:v>64.8</c:v>
                </c:pt>
                <c:pt idx="596">
                  <c:v>64.900000000000006</c:v>
                </c:pt>
                <c:pt idx="597">
                  <c:v>65</c:v>
                </c:pt>
                <c:pt idx="598">
                  <c:v>65.099999999999994</c:v>
                </c:pt>
                <c:pt idx="599">
                  <c:v>65.2</c:v>
                </c:pt>
                <c:pt idx="600">
                  <c:v>65.3</c:v>
                </c:pt>
                <c:pt idx="601">
                  <c:v>65.400000000000006</c:v>
                </c:pt>
                <c:pt idx="602">
                  <c:v>65.5</c:v>
                </c:pt>
                <c:pt idx="603">
                  <c:v>65.599999999999994</c:v>
                </c:pt>
                <c:pt idx="604">
                  <c:v>65.7</c:v>
                </c:pt>
                <c:pt idx="605">
                  <c:v>65.8</c:v>
                </c:pt>
                <c:pt idx="606">
                  <c:v>65.900000000000006</c:v>
                </c:pt>
                <c:pt idx="607">
                  <c:v>66</c:v>
                </c:pt>
                <c:pt idx="608">
                  <c:v>66.099999999999994</c:v>
                </c:pt>
                <c:pt idx="609">
                  <c:v>66.2</c:v>
                </c:pt>
                <c:pt idx="610">
                  <c:v>66.3</c:v>
                </c:pt>
                <c:pt idx="611">
                  <c:v>66.400000000000006</c:v>
                </c:pt>
                <c:pt idx="612">
                  <c:v>66.5</c:v>
                </c:pt>
                <c:pt idx="613">
                  <c:v>66.599999999999994</c:v>
                </c:pt>
                <c:pt idx="614">
                  <c:v>66.7</c:v>
                </c:pt>
                <c:pt idx="615">
                  <c:v>66.8</c:v>
                </c:pt>
                <c:pt idx="616">
                  <c:v>66.900000000000006</c:v>
                </c:pt>
                <c:pt idx="617">
                  <c:v>67</c:v>
                </c:pt>
                <c:pt idx="618">
                  <c:v>67.099999999999994</c:v>
                </c:pt>
                <c:pt idx="619">
                  <c:v>67.2</c:v>
                </c:pt>
                <c:pt idx="620">
                  <c:v>67.3</c:v>
                </c:pt>
                <c:pt idx="621">
                  <c:v>67.400000000000006</c:v>
                </c:pt>
                <c:pt idx="622">
                  <c:v>67.5</c:v>
                </c:pt>
                <c:pt idx="623">
                  <c:v>67.599999999999994</c:v>
                </c:pt>
                <c:pt idx="624">
                  <c:v>67.7</c:v>
                </c:pt>
                <c:pt idx="625">
                  <c:v>67.8</c:v>
                </c:pt>
                <c:pt idx="626">
                  <c:v>67.900000000000006</c:v>
                </c:pt>
                <c:pt idx="627">
                  <c:v>68</c:v>
                </c:pt>
                <c:pt idx="628">
                  <c:v>68.099999999999994</c:v>
                </c:pt>
                <c:pt idx="629">
                  <c:v>68.2</c:v>
                </c:pt>
                <c:pt idx="630">
                  <c:v>68.3</c:v>
                </c:pt>
                <c:pt idx="631">
                  <c:v>68.400000000000006</c:v>
                </c:pt>
                <c:pt idx="632">
                  <c:v>68.5</c:v>
                </c:pt>
                <c:pt idx="633">
                  <c:v>68.599999999999994</c:v>
                </c:pt>
                <c:pt idx="634">
                  <c:v>68.7</c:v>
                </c:pt>
                <c:pt idx="635">
                  <c:v>68.8</c:v>
                </c:pt>
                <c:pt idx="636">
                  <c:v>68.900000000000006</c:v>
                </c:pt>
                <c:pt idx="637">
                  <c:v>69</c:v>
                </c:pt>
                <c:pt idx="638">
                  <c:v>69.099999999999994</c:v>
                </c:pt>
                <c:pt idx="639">
                  <c:v>69.2</c:v>
                </c:pt>
                <c:pt idx="640">
                  <c:v>69.3</c:v>
                </c:pt>
                <c:pt idx="641">
                  <c:v>69.400000000000006</c:v>
                </c:pt>
                <c:pt idx="642">
                  <c:v>69.5</c:v>
                </c:pt>
                <c:pt idx="643">
                  <c:v>69.599999999999994</c:v>
                </c:pt>
                <c:pt idx="644">
                  <c:v>69.7</c:v>
                </c:pt>
                <c:pt idx="645">
                  <c:v>69.8</c:v>
                </c:pt>
                <c:pt idx="646">
                  <c:v>69.900000000000006</c:v>
                </c:pt>
                <c:pt idx="647">
                  <c:v>70</c:v>
                </c:pt>
                <c:pt idx="648">
                  <c:v>70.099999999999994</c:v>
                </c:pt>
                <c:pt idx="649">
                  <c:v>70.2</c:v>
                </c:pt>
                <c:pt idx="650">
                  <c:v>70.3</c:v>
                </c:pt>
                <c:pt idx="651">
                  <c:v>70.400000000000006</c:v>
                </c:pt>
                <c:pt idx="652">
                  <c:v>70.5</c:v>
                </c:pt>
                <c:pt idx="653">
                  <c:v>70.599999999999994</c:v>
                </c:pt>
                <c:pt idx="654">
                  <c:v>70.7</c:v>
                </c:pt>
                <c:pt idx="655">
                  <c:v>70.8</c:v>
                </c:pt>
                <c:pt idx="656">
                  <c:v>70.900000000000006</c:v>
                </c:pt>
                <c:pt idx="657">
                  <c:v>71</c:v>
                </c:pt>
                <c:pt idx="658">
                  <c:v>71.099999999999994</c:v>
                </c:pt>
                <c:pt idx="659">
                  <c:v>71.2</c:v>
                </c:pt>
                <c:pt idx="660">
                  <c:v>71.3</c:v>
                </c:pt>
                <c:pt idx="661">
                  <c:v>71.400000000000006</c:v>
                </c:pt>
                <c:pt idx="662">
                  <c:v>71.5</c:v>
                </c:pt>
                <c:pt idx="663">
                  <c:v>71.599999999999994</c:v>
                </c:pt>
                <c:pt idx="664">
                  <c:v>71.7</c:v>
                </c:pt>
                <c:pt idx="665">
                  <c:v>71.8</c:v>
                </c:pt>
                <c:pt idx="666">
                  <c:v>71.900000000000006</c:v>
                </c:pt>
                <c:pt idx="667">
                  <c:v>72</c:v>
                </c:pt>
                <c:pt idx="668">
                  <c:v>72.099999999999994</c:v>
                </c:pt>
                <c:pt idx="669">
                  <c:v>72.2</c:v>
                </c:pt>
                <c:pt idx="670">
                  <c:v>72.3</c:v>
                </c:pt>
                <c:pt idx="671">
                  <c:v>72.400000000000006</c:v>
                </c:pt>
                <c:pt idx="672">
                  <c:v>72.5</c:v>
                </c:pt>
                <c:pt idx="673">
                  <c:v>72.599999999999994</c:v>
                </c:pt>
                <c:pt idx="674">
                  <c:v>72.7</c:v>
                </c:pt>
                <c:pt idx="675">
                  <c:v>72.8</c:v>
                </c:pt>
                <c:pt idx="676">
                  <c:v>72.900000000000006</c:v>
                </c:pt>
                <c:pt idx="677">
                  <c:v>73</c:v>
                </c:pt>
                <c:pt idx="678">
                  <c:v>73.099999999999994</c:v>
                </c:pt>
                <c:pt idx="679">
                  <c:v>73.2</c:v>
                </c:pt>
                <c:pt idx="680">
                  <c:v>73.3</c:v>
                </c:pt>
                <c:pt idx="681">
                  <c:v>73.400000000000006</c:v>
                </c:pt>
                <c:pt idx="682">
                  <c:v>73.5</c:v>
                </c:pt>
                <c:pt idx="683">
                  <c:v>73.599999999999994</c:v>
                </c:pt>
                <c:pt idx="684">
                  <c:v>73.7</c:v>
                </c:pt>
                <c:pt idx="685">
                  <c:v>73.8</c:v>
                </c:pt>
                <c:pt idx="686">
                  <c:v>73.900000000000006</c:v>
                </c:pt>
                <c:pt idx="687">
                  <c:v>74</c:v>
                </c:pt>
                <c:pt idx="688">
                  <c:v>74.099999999999994</c:v>
                </c:pt>
                <c:pt idx="689">
                  <c:v>74.2</c:v>
                </c:pt>
                <c:pt idx="690">
                  <c:v>74.3</c:v>
                </c:pt>
                <c:pt idx="691">
                  <c:v>74.400000000000006</c:v>
                </c:pt>
                <c:pt idx="692">
                  <c:v>74.5</c:v>
                </c:pt>
                <c:pt idx="693">
                  <c:v>74.599999999999994</c:v>
                </c:pt>
                <c:pt idx="694">
                  <c:v>74.7</c:v>
                </c:pt>
                <c:pt idx="695">
                  <c:v>74.8</c:v>
                </c:pt>
                <c:pt idx="696">
                  <c:v>74.900000000000006</c:v>
                </c:pt>
                <c:pt idx="697">
                  <c:v>75</c:v>
                </c:pt>
                <c:pt idx="698">
                  <c:v>75.099999999999994</c:v>
                </c:pt>
                <c:pt idx="699">
                  <c:v>75.2</c:v>
                </c:pt>
                <c:pt idx="700">
                  <c:v>75.3</c:v>
                </c:pt>
                <c:pt idx="701">
                  <c:v>75.400000000000006</c:v>
                </c:pt>
                <c:pt idx="702">
                  <c:v>75.5</c:v>
                </c:pt>
                <c:pt idx="703">
                  <c:v>75.599999999999994</c:v>
                </c:pt>
                <c:pt idx="704">
                  <c:v>75.7</c:v>
                </c:pt>
                <c:pt idx="705">
                  <c:v>75.8</c:v>
                </c:pt>
                <c:pt idx="706">
                  <c:v>75.900000000000006</c:v>
                </c:pt>
                <c:pt idx="707">
                  <c:v>76</c:v>
                </c:pt>
                <c:pt idx="708">
                  <c:v>76.099999999999994</c:v>
                </c:pt>
                <c:pt idx="709">
                  <c:v>76.2</c:v>
                </c:pt>
                <c:pt idx="710">
                  <c:v>76.3</c:v>
                </c:pt>
                <c:pt idx="711">
                  <c:v>76.400000000000006</c:v>
                </c:pt>
                <c:pt idx="712">
                  <c:v>76.5</c:v>
                </c:pt>
                <c:pt idx="713">
                  <c:v>76.599999999999994</c:v>
                </c:pt>
                <c:pt idx="714">
                  <c:v>76.7</c:v>
                </c:pt>
                <c:pt idx="715">
                  <c:v>76.8</c:v>
                </c:pt>
                <c:pt idx="716">
                  <c:v>76.900000000000006</c:v>
                </c:pt>
                <c:pt idx="717">
                  <c:v>77</c:v>
                </c:pt>
                <c:pt idx="718">
                  <c:v>77.099999999999994</c:v>
                </c:pt>
                <c:pt idx="719">
                  <c:v>77.2</c:v>
                </c:pt>
                <c:pt idx="720">
                  <c:v>77.3</c:v>
                </c:pt>
                <c:pt idx="721">
                  <c:v>77.400000000000006</c:v>
                </c:pt>
                <c:pt idx="722">
                  <c:v>77.5</c:v>
                </c:pt>
                <c:pt idx="723">
                  <c:v>77.599999999999994</c:v>
                </c:pt>
                <c:pt idx="724">
                  <c:v>77.7</c:v>
                </c:pt>
                <c:pt idx="725">
                  <c:v>77.8</c:v>
                </c:pt>
                <c:pt idx="726">
                  <c:v>77.900000000000006</c:v>
                </c:pt>
                <c:pt idx="727">
                  <c:v>78</c:v>
                </c:pt>
                <c:pt idx="728">
                  <c:v>78.099999999999994</c:v>
                </c:pt>
                <c:pt idx="729">
                  <c:v>78.2</c:v>
                </c:pt>
                <c:pt idx="730">
                  <c:v>78.3</c:v>
                </c:pt>
                <c:pt idx="731">
                  <c:v>78.400000000000006</c:v>
                </c:pt>
                <c:pt idx="732">
                  <c:v>78.5</c:v>
                </c:pt>
                <c:pt idx="733">
                  <c:v>78.599999999999994</c:v>
                </c:pt>
                <c:pt idx="734">
                  <c:v>78.7</c:v>
                </c:pt>
                <c:pt idx="735">
                  <c:v>78.8</c:v>
                </c:pt>
                <c:pt idx="736">
                  <c:v>78.900000000000006</c:v>
                </c:pt>
                <c:pt idx="737">
                  <c:v>79</c:v>
                </c:pt>
                <c:pt idx="738">
                  <c:v>79.099999999999994</c:v>
                </c:pt>
                <c:pt idx="739">
                  <c:v>79.2</c:v>
                </c:pt>
                <c:pt idx="740">
                  <c:v>79.3</c:v>
                </c:pt>
                <c:pt idx="741">
                  <c:v>79.400000000000006</c:v>
                </c:pt>
                <c:pt idx="742">
                  <c:v>79.5</c:v>
                </c:pt>
                <c:pt idx="743">
                  <c:v>79.599999999999994</c:v>
                </c:pt>
                <c:pt idx="744">
                  <c:v>79.7</c:v>
                </c:pt>
                <c:pt idx="745">
                  <c:v>79.8</c:v>
                </c:pt>
                <c:pt idx="746">
                  <c:v>79.900000000000006</c:v>
                </c:pt>
                <c:pt idx="747">
                  <c:v>80</c:v>
                </c:pt>
                <c:pt idx="748">
                  <c:v>80.099999999999994</c:v>
                </c:pt>
                <c:pt idx="749">
                  <c:v>80.2</c:v>
                </c:pt>
                <c:pt idx="750">
                  <c:v>80.3</c:v>
                </c:pt>
                <c:pt idx="751">
                  <c:v>80.400000000000006</c:v>
                </c:pt>
                <c:pt idx="752">
                  <c:v>80.5</c:v>
                </c:pt>
                <c:pt idx="753">
                  <c:v>80.599999999999994</c:v>
                </c:pt>
                <c:pt idx="754">
                  <c:v>80.7</c:v>
                </c:pt>
                <c:pt idx="755">
                  <c:v>80.8</c:v>
                </c:pt>
                <c:pt idx="756">
                  <c:v>80.900000000000006</c:v>
                </c:pt>
                <c:pt idx="757">
                  <c:v>81</c:v>
                </c:pt>
                <c:pt idx="758">
                  <c:v>81.099999999999994</c:v>
                </c:pt>
                <c:pt idx="759">
                  <c:v>81.2</c:v>
                </c:pt>
                <c:pt idx="760">
                  <c:v>81.3</c:v>
                </c:pt>
                <c:pt idx="761">
                  <c:v>81.400000000000006</c:v>
                </c:pt>
                <c:pt idx="762">
                  <c:v>81.5</c:v>
                </c:pt>
                <c:pt idx="763">
                  <c:v>81.599999999999994</c:v>
                </c:pt>
                <c:pt idx="764">
                  <c:v>81.7</c:v>
                </c:pt>
                <c:pt idx="765">
                  <c:v>81.8</c:v>
                </c:pt>
                <c:pt idx="766">
                  <c:v>81.900000000000006</c:v>
                </c:pt>
                <c:pt idx="767">
                  <c:v>82</c:v>
                </c:pt>
                <c:pt idx="768">
                  <c:v>82.1</c:v>
                </c:pt>
                <c:pt idx="769">
                  <c:v>82.2</c:v>
                </c:pt>
                <c:pt idx="770">
                  <c:v>82.3</c:v>
                </c:pt>
                <c:pt idx="771">
                  <c:v>82.4</c:v>
                </c:pt>
                <c:pt idx="772">
                  <c:v>82.5</c:v>
                </c:pt>
                <c:pt idx="773">
                  <c:v>82.6</c:v>
                </c:pt>
                <c:pt idx="774">
                  <c:v>82.7</c:v>
                </c:pt>
                <c:pt idx="775">
                  <c:v>82.8</c:v>
                </c:pt>
                <c:pt idx="776">
                  <c:v>82.9</c:v>
                </c:pt>
                <c:pt idx="777">
                  <c:v>83</c:v>
                </c:pt>
                <c:pt idx="778">
                  <c:v>83.1</c:v>
                </c:pt>
                <c:pt idx="779">
                  <c:v>83.2</c:v>
                </c:pt>
                <c:pt idx="780">
                  <c:v>83.3</c:v>
                </c:pt>
                <c:pt idx="781">
                  <c:v>83.4</c:v>
                </c:pt>
                <c:pt idx="782">
                  <c:v>83.5</c:v>
                </c:pt>
                <c:pt idx="783">
                  <c:v>83.6</c:v>
                </c:pt>
                <c:pt idx="784">
                  <c:v>83.7</c:v>
                </c:pt>
                <c:pt idx="785">
                  <c:v>83.8</c:v>
                </c:pt>
                <c:pt idx="786">
                  <c:v>83.9</c:v>
                </c:pt>
                <c:pt idx="787">
                  <c:v>84</c:v>
                </c:pt>
                <c:pt idx="788">
                  <c:v>84.1</c:v>
                </c:pt>
                <c:pt idx="789">
                  <c:v>84.2</c:v>
                </c:pt>
                <c:pt idx="790">
                  <c:v>84.3</c:v>
                </c:pt>
                <c:pt idx="791">
                  <c:v>84.4</c:v>
                </c:pt>
                <c:pt idx="792">
                  <c:v>84.5</c:v>
                </c:pt>
                <c:pt idx="793">
                  <c:v>84.6</c:v>
                </c:pt>
                <c:pt idx="794">
                  <c:v>84.7</c:v>
                </c:pt>
                <c:pt idx="795">
                  <c:v>84.8</c:v>
                </c:pt>
                <c:pt idx="796">
                  <c:v>84.9</c:v>
                </c:pt>
                <c:pt idx="797">
                  <c:v>85</c:v>
                </c:pt>
                <c:pt idx="798">
                  <c:v>85.1</c:v>
                </c:pt>
                <c:pt idx="799">
                  <c:v>85.2</c:v>
                </c:pt>
                <c:pt idx="800">
                  <c:v>85.3</c:v>
                </c:pt>
                <c:pt idx="801">
                  <c:v>85.4</c:v>
                </c:pt>
                <c:pt idx="802">
                  <c:v>85.5</c:v>
                </c:pt>
                <c:pt idx="803">
                  <c:v>85.6</c:v>
                </c:pt>
                <c:pt idx="804">
                  <c:v>85.7</c:v>
                </c:pt>
                <c:pt idx="805">
                  <c:v>85.8</c:v>
                </c:pt>
                <c:pt idx="806">
                  <c:v>85.9</c:v>
                </c:pt>
                <c:pt idx="807">
                  <c:v>86</c:v>
                </c:pt>
                <c:pt idx="808">
                  <c:v>86.1</c:v>
                </c:pt>
                <c:pt idx="809">
                  <c:v>86.2</c:v>
                </c:pt>
                <c:pt idx="810">
                  <c:v>86.3</c:v>
                </c:pt>
                <c:pt idx="811">
                  <c:v>86.4</c:v>
                </c:pt>
                <c:pt idx="812">
                  <c:v>86.5</c:v>
                </c:pt>
                <c:pt idx="813">
                  <c:v>86.6</c:v>
                </c:pt>
                <c:pt idx="814">
                  <c:v>86.7</c:v>
                </c:pt>
                <c:pt idx="815">
                  <c:v>86.8</c:v>
                </c:pt>
                <c:pt idx="816">
                  <c:v>86.9</c:v>
                </c:pt>
                <c:pt idx="817">
                  <c:v>87</c:v>
                </c:pt>
                <c:pt idx="818">
                  <c:v>87.1</c:v>
                </c:pt>
                <c:pt idx="819">
                  <c:v>87.2</c:v>
                </c:pt>
                <c:pt idx="820">
                  <c:v>87.3</c:v>
                </c:pt>
                <c:pt idx="821">
                  <c:v>87.4</c:v>
                </c:pt>
                <c:pt idx="822">
                  <c:v>87.5</c:v>
                </c:pt>
                <c:pt idx="823">
                  <c:v>87.6</c:v>
                </c:pt>
                <c:pt idx="824">
                  <c:v>87.7</c:v>
                </c:pt>
                <c:pt idx="825">
                  <c:v>87.8</c:v>
                </c:pt>
                <c:pt idx="826">
                  <c:v>87.9</c:v>
                </c:pt>
                <c:pt idx="827">
                  <c:v>88</c:v>
                </c:pt>
                <c:pt idx="828">
                  <c:v>88.1</c:v>
                </c:pt>
                <c:pt idx="829">
                  <c:v>88.2</c:v>
                </c:pt>
                <c:pt idx="830">
                  <c:v>88.3</c:v>
                </c:pt>
                <c:pt idx="831">
                  <c:v>88.4</c:v>
                </c:pt>
                <c:pt idx="832">
                  <c:v>88.5</c:v>
                </c:pt>
                <c:pt idx="833">
                  <c:v>88.6</c:v>
                </c:pt>
                <c:pt idx="834">
                  <c:v>88.7</c:v>
                </c:pt>
                <c:pt idx="835">
                  <c:v>88.8</c:v>
                </c:pt>
                <c:pt idx="836">
                  <c:v>88.9</c:v>
                </c:pt>
                <c:pt idx="837">
                  <c:v>89</c:v>
                </c:pt>
                <c:pt idx="838">
                  <c:v>89.1</c:v>
                </c:pt>
                <c:pt idx="839">
                  <c:v>89.2</c:v>
                </c:pt>
                <c:pt idx="840">
                  <c:v>89.3</c:v>
                </c:pt>
                <c:pt idx="841">
                  <c:v>89.4</c:v>
                </c:pt>
                <c:pt idx="842">
                  <c:v>89.5</c:v>
                </c:pt>
                <c:pt idx="843">
                  <c:v>89.6</c:v>
                </c:pt>
                <c:pt idx="844">
                  <c:v>89.7</c:v>
                </c:pt>
                <c:pt idx="845">
                  <c:v>89.8</c:v>
                </c:pt>
                <c:pt idx="846">
                  <c:v>89.9</c:v>
                </c:pt>
                <c:pt idx="847">
                  <c:v>90</c:v>
                </c:pt>
                <c:pt idx="848">
                  <c:v>90.1</c:v>
                </c:pt>
                <c:pt idx="849">
                  <c:v>90.2</c:v>
                </c:pt>
                <c:pt idx="850">
                  <c:v>90.3</c:v>
                </c:pt>
                <c:pt idx="851">
                  <c:v>90.4</c:v>
                </c:pt>
                <c:pt idx="852">
                  <c:v>90.5</c:v>
                </c:pt>
                <c:pt idx="853">
                  <c:v>90.6</c:v>
                </c:pt>
                <c:pt idx="854">
                  <c:v>90.7</c:v>
                </c:pt>
                <c:pt idx="855">
                  <c:v>90.8</c:v>
                </c:pt>
                <c:pt idx="856">
                  <c:v>90.9</c:v>
                </c:pt>
                <c:pt idx="857">
                  <c:v>91</c:v>
                </c:pt>
                <c:pt idx="858">
                  <c:v>91.1</c:v>
                </c:pt>
                <c:pt idx="859">
                  <c:v>91.2</c:v>
                </c:pt>
                <c:pt idx="860">
                  <c:v>91.3</c:v>
                </c:pt>
                <c:pt idx="861">
                  <c:v>91.4</c:v>
                </c:pt>
                <c:pt idx="862">
                  <c:v>91.5</c:v>
                </c:pt>
                <c:pt idx="863">
                  <c:v>91.6</c:v>
                </c:pt>
                <c:pt idx="864">
                  <c:v>91.7</c:v>
                </c:pt>
                <c:pt idx="865">
                  <c:v>91.8</c:v>
                </c:pt>
                <c:pt idx="866">
                  <c:v>91.9</c:v>
                </c:pt>
                <c:pt idx="867">
                  <c:v>92</c:v>
                </c:pt>
                <c:pt idx="868">
                  <c:v>92.1</c:v>
                </c:pt>
                <c:pt idx="869">
                  <c:v>92.2</c:v>
                </c:pt>
                <c:pt idx="870">
                  <c:v>92.3</c:v>
                </c:pt>
                <c:pt idx="871">
                  <c:v>92.4</c:v>
                </c:pt>
                <c:pt idx="872">
                  <c:v>92.5</c:v>
                </c:pt>
                <c:pt idx="873">
                  <c:v>92.6</c:v>
                </c:pt>
                <c:pt idx="874">
                  <c:v>92.7</c:v>
                </c:pt>
                <c:pt idx="875">
                  <c:v>92.8</c:v>
                </c:pt>
                <c:pt idx="876">
                  <c:v>92.9</c:v>
                </c:pt>
                <c:pt idx="877">
                  <c:v>93</c:v>
                </c:pt>
                <c:pt idx="878">
                  <c:v>93.1</c:v>
                </c:pt>
                <c:pt idx="879">
                  <c:v>93.2</c:v>
                </c:pt>
                <c:pt idx="880">
                  <c:v>93.3</c:v>
                </c:pt>
                <c:pt idx="881">
                  <c:v>93.4</c:v>
                </c:pt>
                <c:pt idx="882">
                  <c:v>93.5</c:v>
                </c:pt>
                <c:pt idx="883">
                  <c:v>93.6</c:v>
                </c:pt>
                <c:pt idx="884">
                  <c:v>93.7</c:v>
                </c:pt>
                <c:pt idx="885">
                  <c:v>93.8</c:v>
                </c:pt>
                <c:pt idx="886">
                  <c:v>93.9</c:v>
                </c:pt>
                <c:pt idx="887">
                  <c:v>94</c:v>
                </c:pt>
                <c:pt idx="888">
                  <c:v>94.1</c:v>
                </c:pt>
                <c:pt idx="889">
                  <c:v>94.2</c:v>
                </c:pt>
                <c:pt idx="890">
                  <c:v>94.3</c:v>
                </c:pt>
                <c:pt idx="891">
                  <c:v>94.4</c:v>
                </c:pt>
                <c:pt idx="892">
                  <c:v>94.5</c:v>
                </c:pt>
                <c:pt idx="893">
                  <c:v>94.6</c:v>
                </c:pt>
                <c:pt idx="894">
                  <c:v>94.7</c:v>
                </c:pt>
                <c:pt idx="895">
                  <c:v>94.8</c:v>
                </c:pt>
                <c:pt idx="896">
                  <c:v>94.9</c:v>
                </c:pt>
                <c:pt idx="897">
                  <c:v>95</c:v>
                </c:pt>
                <c:pt idx="898">
                  <c:v>95.1</c:v>
                </c:pt>
                <c:pt idx="899">
                  <c:v>95.2</c:v>
                </c:pt>
                <c:pt idx="900">
                  <c:v>95.3</c:v>
                </c:pt>
                <c:pt idx="901">
                  <c:v>95.4</c:v>
                </c:pt>
                <c:pt idx="902">
                  <c:v>95.5</c:v>
                </c:pt>
                <c:pt idx="903">
                  <c:v>95.6</c:v>
                </c:pt>
                <c:pt idx="904">
                  <c:v>95.7</c:v>
                </c:pt>
                <c:pt idx="905">
                  <c:v>95.8</c:v>
                </c:pt>
                <c:pt idx="906">
                  <c:v>95.9</c:v>
                </c:pt>
                <c:pt idx="907">
                  <c:v>96</c:v>
                </c:pt>
                <c:pt idx="908">
                  <c:v>96.1</c:v>
                </c:pt>
                <c:pt idx="909">
                  <c:v>96.2</c:v>
                </c:pt>
                <c:pt idx="910">
                  <c:v>96.3</c:v>
                </c:pt>
                <c:pt idx="911">
                  <c:v>96.4</c:v>
                </c:pt>
                <c:pt idx="912">
                  <c:v>96.5</c:v>
                </c:pt>
                <c:pt idx="913">
                  <c:v>96.6</c:v>
                </c:pt>
                <c:pt idx="914">
                  <c:v>96.7</c:v>
                </c:pt>
                <c:pt idx="915">
                  <c:v>96.8</c:v>
                </c:pt>
                <c:pt idx="916">
                  <c:v>96.9</c:v>
                </c:pt>
                <c:pt idx="917">
                  <c:v>97</c:v>
                </c:pt>
                <c:pt idx="918">
                  <c:v>97.1</c:v>
                </c:pt>
                <c:pt idx="919">
                  <c:v>97.2</c:v>
                </c:pt>
                <c:pt idx="920">
                  <c:v>97.3</c:v>
                </c:pt>
                <c:pt idx="921">
                  <c:v>97.4</c:v>
                </c:pt>
                <c:pt idx="922">
                  <c:v>97.5</c:v>
                </c:pt>
                <c:pt idx="923">
                  <c:v>97.6</c:v>
                </c:pt>
                <c:pt idx="924">
                  <c:v>97.7</c:v>
                </c:pt>
                <c:pt idx="925">
                  <c:v>97.8</c:v>
                </c:pt>
                <c:pt idx="926">
                  <c:v>97.9</c:v>
                </c:pt>
                <c:pt idx="927">
                  <c:v>98</c:v>
                </c:pt>
                <c:pt idx="928">
                  <c:v>98.1</c:v>
                </c:pt>
                <c:pt idx="929">
                  <c:v>98.2</c:v>
                </c:pt>
                <c:pt idx="930">
                  <c:v>98.3</c:v>
                </c:pt>
                <c:pt idx="931">
                  <c:v>98.4</c:v>
                </c:pt>
                <c:pt idx="932">
                  <c:v>98.5</c:v>
                </c:pt>
                <c:pt idx="933">
                  <c:v>98.6</c:v>
                </c:pt>
                <c:pt idx="934">
                  <c:v>98.7</c:v>
                </c:pt>
                <c:pt idx="935">
                  <c:v>98.8</c:v>
                </c:pt>
                <c:pt idx="936">
                  <c:v>98.9</c:v>
                </c:pt>
                <c:pt idx="937">
                  <c:v>99</c:v>
                </c:pt>
                <c:pt idx="938">
                  <c:v>99.1</c:v>
                </c:pt>
                <c:pt idx="939">
                  <c:v>99.2</c:v>
                </c:pt>
                <c:pt idx="940">
                  <c:v>99.3</c:v>
                </c:pt>
                <c:pt idx="941">
                  <c:v>99.4</c:v>
                </c:pt>
                <c:pt idx="942">
                  <c:v>99.5</c:v>
                </c:pt>
                <c:pt idx="943">
                  <c:v>99.6</c:v>
                </c:pt>
                <c:pt idx="944">
                  <c:v>99.7</c:v>
                </c:pt>
                <c:pt idx="945">
                  <c:v>99.8</c:v>
                </c:pt>
                <c:pt idx="946">
                  <c:v>99.9</c:v>
                </c:pt>
                <c:pt idx="947">
                  <c:v>100</c:v>
                </c:pt>
                <c:pt idx="948">
                  <c:v>100.1</c:v>
                </c:pt>
                <c:pt idx="949">
                  <c:v>100.2</c:v>
                </c:pt>
                <c:pt idx="950">
                  <c:v>100.3</c:v>
                </c:pt>
                <c:pt idx="951">
                  <c:v>100.4</c:v>
                </c:pt>
                <c:pt idx="952">
                  <c:v>100.5</c:v>
                </c:pt>
                <c:pt idx="953">
                  <c:v>100.6</c:v>
                </c:pt>
                <c:pt idx="954">
                  <c:v>100.7</c:v>
                </c:pt>
                <c:pt idx="955">
                  <c:v>100.8</c:v>
                </c:pt>
                <c:pt idx="956">
                  <c:v>100.9</c:v>
                </c:pt>
                <c:pt idx="957">
                  <c:v>101</c:v>
                </c:pt>
                <c:pt idx="958">
                  <c:v>101.1</c:v>
                </c:pt>
                <c:pt idx="959">
                  <c:v>101.2</c:v>
                </c:pt>
                <c:pt idx="960">
                  <c:v>101.3</c:v>
                </c:pt>
                <c:pt idx="961">
                  <c:v>101.4</c:v>
                </c:pt>
                <c:pt idx="962">
                  <c:v>101.5</c:v>
                </c:pt>
                <c:pt idx="963">
                  <c:v>101.6</c:v>
                </c:pt>
                <c:pt idx="964">
                  <c:v>101.7</c:v>
                </c:pt>
                <c:pt idx="965">
                  <c:v>101.8</c:v>
                </c:pt>
                <c:pt idx="966">
                  <c:v>101.9</c:v>
                </c:pt>
                <c:pt idx="967">
                  <c:v>102</c:v>
                </c:pt>
                <c:pt idx="968">
                  <c:v>102.1</c:v>
                </c:pt>
                <c:pt idx="969">
                  <c:v>102.2</c:v>
                </c:pt>
                <c:pt idx="970">
                  <c:v>102.3</c:v>
                </c:pt>
                <c:pt idx="971">
                  <c:v>102.4</c:v>
                </c:pt>
                <c:pt idx="972">
                  <c:v>102.5</c:v>
                </c:pt>
                <c:pt idx="973">
                  <c:v>102.6</c:v>
                </c:pt>
                <c:pt idx="974">
                  <c:v>102.7</c:v>
                </c:pt>
                <c:pt idx="975">
                  <c:v>102.8</c:v>
                </c:pt>
                <c:pt idx="976">
                  <c:v>102.9</c:v>
                </c:pt>
                <c:pt idx="977">
                  <c:v>103</c:v>
                </c:pt>
                <c:pt idx="978">
                  <c:v>103.1</c:v>
                </c:pt>
                <c:pt idx="979">
                  <c:v>103.2</c:v>
                </c:pt>
                <c:pt idx="980">
                  <c:v>103.3</c:v>
                </c:pt>
                <c:pt idx="981">
                  <c:v>103.4</c:v>
                </c:pt>
                <c:pt idx="982">
                  <c:v>103.5</c:v>
                </c:pt>
                <c:pt idx="983">
                  <c:v>103.6</c:v>
                </c:pt>
                <c:pt idx="984">
                  <c:v>103.7</c:v>
                </c:pt>
                <c:pt idx="985">
                  <c:v>103.8</c:v>
                </c:pt>
                <c:pt idx="986">
                  <c:v>103.9</c:v>
                </c:pt>
                <c:pt idx="987">
                  <c:v>104</c:v>
                </c:pt>
                <c:pt idx="988">
                  <c:v>104.1</c:v>
                </c:pt>
                <c:pt idx="989">
                  <c:v>104.2</c:v>
                </c:pt>
                <c:pt idx="990">
                  <c:v>104.3</c:v>
                </c:pt>
                <c:pt idx="991">
                  <c:v>104.4</c:v>
                </c:pt>
                <c:pt idx="992">
                  <c:v>104.5</c:v>
                </c:pt>
                <c:pt idx="993">
                  <c:v>104.6</c:v>
                </c:pt>
                <c:pt idx="994">
                  <c:v>104.7</c:v>
                </c:pt>
                <c:pt idx="995">
                  <c:v>104.8</c:v>
                </c:pt>
                <c:pt idx="996">
                  <c:v>104.9</c:v>
                </c:pt>
                <c:pt idx="997">
                  <c:v>105</c:v>
                </c:pt>
                <c:pt idx="998">
                  <c:v>105.1</c:v>
                </c:pt>
                <c:pt idx="999">
                  <c:v>105.2</c:v>
                </c:pt>
                <c:pt idx="1000">
                  <c:v>105.3</c:v>
                </c:pt>
                <c:pt idx="1001">
                  <c:v>105.4</c:v>
                </c:pt>
                <c:pt idx="1002">
                  <c:v>105.5</c:v>
                </c:pt>
                <c:pt idx="1003">
                  <c:v>105.6</c:v>
                </c:pt>
                <c:pt idx="1004">
                  <c:v>105.7</c:v>
                </c:pt>
                <c:pt idx="1005">
                  <c:v>105.8</c:v>
                </c:pt>
                <c:pt idx="1006">
                  <c:v>105.9</c:v>
                </c:pt>
                <c:pt idx="1007">
                  <c:v>106</c:v>
                </c:pt>
                <c:pt idx="1008">
                  <c:v>106.1</c:v>
                </c:pt>
                <c:pt idx="1009">
                  <c:v>106.2</c:v>
                </c:pt>
                <c:pt idx="1010">
                  <c:v>106.3</c:v>
                </c:pt>
                <c:pt idx="1011">
                  <c:v>106.4</c:v>
                </c:pt>
                <c:pt idx="1012">
                  <c:v>106.5</c:v>
                </c:pt>
                <c:pt idx="1013">
                  <c:v>106.6</c:v>
                </c:pt>
                <c:pt idx="1014">
                  <c:v>106.7</c:v>
                </c:pt>
                <c:pt idx="1015">
                  <c:v>106.8</c:v>
                </c:pt>
                <c:pt idx="1016">
                  <c:v>106.9</c:v>
                </c:pt>
                <c:pt idx="1017">
                  <c:v>107</c:v>
                </c:pt>
                <c:pt idx="1018">
                  <c:v>107.1</c:v>
                </c:pt>
                <c:pt idx="1019">
                  <c:v>107.2</c:v>
                </c:pt>
                <c:pt idx="1020">
                  <c:v>107.3</c:v>
                </c:pt>
                <c:pt idx="1021">
                  <c:v>107.4</c:v>
                </c:pt>
                <c:pt idx="1022">
                  <c:v>107.5</c:v>
                </c:pt>
                <c:pt idx="1023">
                  <c:v>107.6</c:v>
                </c:pt>
                <c:pt idx="1024">
                  <c:v>107.7</c:v>
                </c:pt>
                <c:pt idx="1025">
                  <c:v>107.8</c:v>
                </c:pt>
                <c:pt idx="1026">
                  <c:v>107.9</c:v>
                </c:pt>
                <c:pt idx="1027">
                  <c:v>108</c:v>
                </c:pt>
                <c:pt idx="1028">
                  <c:v>108.1</c:v>
                </c:pt>
                <c:pt idx="1029">
                  <c:v>108.2</c:v>
                </c:pt>
                <c:pt idx="1030">
                  <c:v>108.3</c:v>
                </c:pt>
                <c:pt idx="1031">
                  <c:v>108.4</c:v>
                </c:pt>
                <c:pt idx="1032">
                  <c:v>108.5</c:v>
                </c:pt>
                <c:pt idx="1033">
                  <c:v>108.6</c:v>
                </c:pt>
                <c:pt idx="1034">
                  <c:v>108.7</c:v>
                </c:pt>
                <c:pt idx="1035">
                  <c:v>108.8</c:v>
                </c:pt>
                <c:pt idx="1036">
                  <c:v>108.9</c:v>
                </c:pt>
                <c:pt idx="1037">
                  <c:v>109</c:v>
                </c:pt>
                <c:pt idx="1038">
                  <c:v>109.1</c:v>
                </c:pt>
                <c:pt idx="1039">
                  <c:v>109.2</c:v>
                </c:pt>
                <c:pt idx="1040">
                  <c:v>109.3</c:v>
                </c:pt>
                <c:pt idx="1041">
                  <c:v>109.4</c:v>
                </c:pt>
                <c:pt idx="1042">
                  <c:v>109.5</c:v>
                </c:pt>
                <c:pt idx="1043">
                  <c:v>109.6</c:v>
                </c:pt>
                <c:pt idx="1044">
                  <c:v>109.7</c:v>
                </c:pt>
                <c:pt idx="1045">
                  <c:v>109.8</c:v>
                </c:pt>
                <c:pt idx="1046">
                  <c:v>109.9</c:v>
                </c:pt>
                <c:pt idx="1047">
                  <c:v>110</c:v>
                </c:pt>
                <c:pt idx="1048">
                  <c:v>110.1</c:v>
                </c:pt>
                <c:pt idx="1049">
                  <c:v>110.2</c:v>
                </c:pt>
                <c:pt idx="1050">
                  <c:v>110.3</c:v>
                </c:pt>
                <c:pt idx="1051">
                  <c:v>110.4</c:v>
                </c:pt>
                <c:pt idx="1052">
                  <c:v>110.5</c:v>
                </c:pt>
                <c:pt idx="1053">
                  <c:v>110.6</c:v>
                </c:pt>
                <c:pt idx="1054">
                  <c:v>110.7</c:v>
                </c:pt>
                <c:pt idx="1055">
                  <c:v>110.8</c:v>
                </c:pt>
                <c:pt idx="1056">
                  <c:v>110.9</c:v>
                </c:pt>
                <c:pt idx="1057">
                  <c:v>111</c:v>
                </c:pt>
                <c:pt idx="1058">
                  <c:v>111.1</c:v>
                </c:pt>
                <c:pt idx="1059">
                  <c:v>111.2</c:v>
                </c:pt>
                <c:pt idx="1060">
                  <c:v>111.3</c:v>
                </c:pt>
                <c:pt idx="1061">
                  <c:v>111.4</c:v>
                </c:pt>
                <c:pt idx="1062">
                  <c:v>111.5</c:v>
                </c:pt>
                <c:pt idx="1063">
                  <c:v>111.6</c:v>
                </c:pt>
                <c:pt idx="1064">
                  <c:v>111.7</c:v>
                </c:pt>
                <c:pt idx="1065">
                  <c:v>111.8</c:v>
                </c:pt>
                <c:pt idx="1066">
                  <c:v>111.9</c:v>
                </c:pt>
                <c:pt idx="1067">
                  <c:v>112</c:v>
                </c:pt>
                <c:pt idx="1068">
                  <c:v>112.1</c:v>
                </c:pt>
                <c:pt idx="1069">
                  <c:v>112.2</c:v>
                </c:pt>
                <c:pt idx="1070">
                  <c:v>112.3</c:v>
                </c:pt>
                <c:pt idx="1071">
                  <c:v>112.4</c:v>
                </c:pt>
                <c:pt idx="1072">
                  <c:v>112.5</c:v>
                </c:pt>
                <c:pt idx="1073">
                  <c:v>112.6</c:v>
                </c:pt>
                <c:pt idx="1074">
                  <c:v>112.7</c:v>
                </c:pt>
                <c:pt idx="1075">
                  <c:v>112.8</c:v>
                </c:pt>
                <c:pt idx="1076">
                  <c:v>112.9</c:v>
                </c:pt>
                <c:pt idx="1077">
                  <c:v>113</c:v>
                </c:pt>
                <c:pt idx="1078">
                  <c:v>113.1</c:v>
                </c:pt>
                <c:pt idx="1079">
                  <c:v>113.2</c:v>
                </c:pt>
                <c:pt idx="1080">
                  <c:v>113.3</c:v>
                </c:pt>
                <c:pt idx="1081">
                  <c:v>113.4</c:v>
                </c:pt>
                <c:pt idx="1082">
                  <c:v>113.5</c:v>
                </c:pt>
                <c:pt idx="1083">
                  <c:v>113.6</c:v>
                </c:pt>
                <c:pt idx="1084">
                  <c:v>113.7</c:v>
                </c:pt>
                <c:pt idx="1085">
                  <c:v>113.8</c:v>
                </c:pt>
                <c:pt idx="1086">
                  <c:v>113.9</c:v>
                </c:pt>
                <c:pt idx="1087">
                  <c:v>114</c:v>
                </c:pt>
                <c:pt idx="1088">
                  <c:v>114.1</c:v>
                </c:pt>
                <c:pt idx="1089">
                  <c:v>114.2</c:v>
                </c:pt>
                <c:pt idx="1090">
                  <c:v>114.3</c:v>
                </c:pt>
                <c:pt idx="1091">
                  <c:v>114.4</c:v>
                </c:pt>
                <c:pt idx="1092">
                  <c:v>114.5</c:v>
                </c:pt>
                <c:pt idx="1093">
                  <c:v>114.6</c:v>
                </c:pt>
                <c:pt idx="1094">
                  <c:v>114.7</c:v>
                </c:pt>
                <c:pt idx="1095">
                  <c:v>114.8</c:v>
                </c:pt>
                <c:pt idx="1096">
                  <c:v>114.9</c:v>
                </c:pt>
                <c:pt idx="1097">
                  <c:v>115</c:v>
                </c:pt>
                <c:pt idx="1098">
                  <c:v>115.1</c:v>
                </c:pt>
                <c:pt idx="1099">
                  <c:v>115.2</c:v>
                </c:pt>
                <c:pt idx="1100">
                  <c:v>115.3</c:v>
                </c:pt>
                <c:pt idx="1101">
                  <c:v>115.4</c:v>
                </c:pt>
                <c:pt idx="1102">
                  <c:v>115.5</c:v>
                </c:pt>
                <c:pt idx="1103">
                  <c:v>115.6</c:v>
                </c:pt>
                <c:pt idx="1104">
                  <c:v>115.7</c:v>
                </c:pt>
                <c:pt idx="1105">
                  <c:v>115.8</c:v>
                </c:pt>
                <c:pt idx="1106">
                  <c:v>115.9</c:v>
                </c:pt>
                <c:pt idx="1107">
                  <c:v>116</c:v>
                </c:pt>
                <c:pt idx="1108">
                  <c:v>116.1</c:v>
                </c:pt>
                <c:pt idx="1109">
                  <c:v>116.2</c:v>
                </c:pt>
                <c:pt idx="1110">
                  <c:v>116.3</c:v>
                </c:pt>
                <c:pt idx="1111">
                  <c:v>116.4</c:v>
                </c:pt>
                <c:pt idx="1112">
                  <c:v>116.5</c:v>
                </c:pt>
                <c:pt idx="1113">
                  <c:v>116.6</c:v>
                </c:pt>
                <c:pt idx="1114">
                  <c:v>116.7</c:v>
                </c:pt>
                <c:pt idx="1115">
                  <c:v>116.8</c:v>
                </c:pt>
                <c:pt idx="1116">
                  <c:v>116.9</c:v>
                </c:pt>
                <c:pt idx="1117">
                  <c:v>117</c:v>
                </c:pt>
                <c:pt idx="1118">
                  <c:v>117.1</c:v>
                </c:pt>
                <c:pt idx="1119">
                  <c:v>117.2</c:v>
                </c:pt>
                <c:pt idx="1120">
                  <c:v>117.3</c:v>
                </c:pt>
                <c:pt idx="1121">
                  <c:v>117.4</c:v>
                </c:pt>
                <c:pt idx="1122">
                  <c:v>117.5</c:v>
                </c:pt>
                <c:pt idx="1123">
                  <c:v>117.6</c:v>
                </c:pt>
                <c:pt idx="1124">
                  <c:v>117.7</c:v>
                </c:pt>
                <c:pt idx="1125">
                  <c:v>117.8</c:v>
                </c:pt>
                <c:pt idx="1126">
                  <c:v>117.9</c:v>
                </c:pt>
                <c:pt idx="1127">
                  <c:v>118</c:v>
                </c:pt>
                <c:pt idx="1128">
                  <c:v>118.1</c:v>
                </c:pt>
                <c:pt idx="1129">
                  <c:v>118.2</c:v>
                </c:pt>
                <c:pt idx="1130">
                  <c:v>118.3</c:v>
                </c:pt>
                <c:pt idx="1131">
                  <c:v>118.4</c:v>
                </c:pt>
                <c:pt idx="1132">
                  <c:v>118.5</c:v>
                </c:pt>
                <c:pt idx="1133">
                  <c:v>118.6</c:v>
                </c:pt>
                <c:pt idx="1134">
                  <c:v>118.7</c:v>
                </c:pt>
                <c:pt idx="1135">
                  <c:v>118.8</c:v>
                </c:pt>
                <c:pt idx="1136">
                  <c:v>118.9</c:v>
                </c:pt>
                <c:pt idx="1137">
                  <c:v>119</c:v>
                </c:pt>
                <c:pt idx="1138">
                  <c:v>119.1</c:v>
                </c:pt>
                <c:pt idx="1139">
                  <c:v>119.2</c:v>
                </c:pt>
                <c:pt idx="1140">
                  <c:v>119.3</c:v>
                </c:pt>
                <c:pt idx="1141">
                  <c:v>119.4</c:v>
                </c:pt>
                <c:pt idx="1142">
                  <c:v>119.5</c:v>
                </c:pt>
                <c:pt idx="1143">
                  <c:v>119.6</c:v>
                </c:pt>
                <c:pt idx="1144">
                  <c:v>119.7</c:v>
                </c:pt>
                <c:pt idx="1145">
                  <c:v>119.8</c:v>
                </c:pt>
                <c:pt idx="1146">
                  <c:v>119.9</c:v>
                </c:pt>
                <c:pt idx="1147">
                  <c:v>120</c:v>
                </c:pt>
                <c:pt idx="1148">
                  <c:v>120.1</c:v>
                </c:pt>
                <c:pt idx="1149">
                  <c:v>120.2</c:v>
                </c:pt>
                <c:pt idx="1150">
                  <c:v>120.3</c:v>
                </c:pt>
                <c:pt idx="1151">
                  <c:v>120.4</c:v>
                </c:pt>
                <c:pt idx="1152">
                  <c:v>120.5</c:v>
                </c:pt>
                <c:pt idx="1153">
                  <c:v>120.6</c:v>
                </c:pt>
                <c:pt idx="1154">
                  <c:v>120.7</c:v>
                </c:pt>
                <c:pt idx="1155">
                  <c:v>120.8</c:v>
                </c:pt>
                <c:pt idx="1156">
                  <c:v>120.9</c:v>
                </c:pt>
                <c:pt idx="1157">
                  <c:v>121</c:v>
                </c:pt>
                <c:pt idx="1158">
                  <c:v>121.1</c:v>
                </c:pt>
                <c:pt idx="1159">
                  <c:v>121.2</c:v>
                </c:pt>
                <c:pt idx="1160">
                  <c:v>121.3</c:v>
                </c:pt>
                <c:pt idx="1161">
                  <c:v>121.4</c:v>
                </c:pt>
                <c:pt idx="1162">
                  <c:v>121.5</c:v>
                </c:pt>
                <c:pt idx="1163">
                  <c:v>121.6</c:v>
                </c:pt>
                <c:pt idx="1164">
                  <c:v>121.7</c:v>
                </c:pt>
                <c:pt idx="1165">
                  <c:v>121.8</c:v>
                </c:pt>
                <c:pt idx="1166">
                  <c:v>121.9</c:v>
                </c:pt>
                <c:pt idx="1167">
                  <c:v>122</c:v>
                </c:pt>
                <c:pt idx="1168">
                  <c:v>122.1</c:v>
                </c:pt>
                <c:pt idx="1169">
                  <c:v>122.2</c:v>
                </c:pt>
                <c:pt idx="1170">
                  <c:v>122.3</c:v>
                </c:pt>
                <c:pt idx="1171">
                  <c:v>122.4</c:v>
                </c:pt>
                <c:pt idx="1172">
                  <c:v>122.5</c:v>
                </c:pt>
                <c:pt idx="1173">
                  <c:v>122.6</c:v>
                </c:pt>
                <c:pt idx="1174">
                  <c:v>122.7</c:v>
                </c:pt>
                <c:pt idx="1175">
                  <c:v>122.8</c:v>
                </c:pt>
                <c:pt idx="1176">
                  <c:v>122.9</c:v>
                </c:pt>
                <c:pt idx="1177">
                  <c:v>123</c:v>
                </c:pt>
                <c:pt idx="1178">
                  <c:v>123.1</c:v>
                </c:pt>
                <c:pt idx="1179">
                  <c:v>123.2</c:v>
                </c:pt>
                <c:pt idx="1180">
                  <c:v>123.3</c:v>
                </c:pt>
                <c:pt idx="1181">
                  <c:v>123.4</c:v>
                </c:pt>
                <c:pt idx="1182">
                  <c:v>123.5</c:v>
                </c:pt>
                <c:pt idx="1183">
                  <c:v>123.6</c:v>
                </c:pt>
                <c:pt idx="1184">
                  <c:v>123.7</c:v>
                </c:pt>
                <c:pt idx="1185">
                  <c:v>123.8</c:v>
                </c:pt>
                <c:pt idx="1186">
                  <c:v>123.9</c:v>
                </c:pt>
                <c:pt idx="1187">
                  <c:v>124</c:v>
                </c:pt>
                <c:pt idx="1188">
                  <c:v>124.1</c:v>
                </c:pt>
                <c:pt idx="1189">
                  <c:v>124.2</c:v>
                </c:pt>
                <c:pt idx="1190">
                  <c:v>124.3</c:v>
                </c:pt>
                <c:pt idx="1191">
                  <c:v>124.4</c:v>
                </c:pt>
                <c:pt idx="1192">
                  <c:v>124.5</c:v>
                </c:pt>
                <c:pt idx="1193">
                  <c:v>124.6</c:v>
                </c:pt>
                <c:pt idx="1194">
                  <c:v>124.7</c:v>
                </c:pt>
                <c:pt idx="1195">
                  <c:v>124.8</c:v>
                </c:pt>
                <c:pt idx="1196">
                  <c:v>124.9</c:v>
                </c:pt>
                <c:pt idx="1197">
                  <c:v>125</c:v>
                </c:pt>
                <c:pt idx="1198">
                  <c:v>125.1</c:v>
                </c:pt>
                <c:pt idx="1199">
                  <c:v>125.2</c:v>
                </c:pt>
                <c:pt idx="1200">
                  <c:v>125.3</c:v>
                </c:pt>
                <c:pt idx="1201">
                  <c:v>125.4</c:v>
                </c:pt>
                <c:pt idx="1202">
                  <c:v>125.5</c:v>
                </c:pt>
                <c:pt idx="1203">
                  <c:v>125.6</c:v>
                </c:pt>
                <c:pt idx="1204">
                  <c:v>125.7</c:v>
                </c:pt>
                <c:pt idx="1205">
                  <c:v>125.8</c:v>
                </c:pt>
                <c:pt idx="1206">
                  <c:v>125.9</c:v>
                </c:pt>
                <c:pt idx="1207">
                  <c:v>126</c:v>
                </c:pt>
                <c:pt idx="1208">
                  <c:v>126.1</c:v>
                </c:pt>
                <c:pt idx="1209">
                  <c:v>126.2</c:v>
                </c:pt>
                <c:pt idx="1210">
                  <c:v>126.3</c:v>
                </c:pt>
                <c:pt idx="1211">
                  <c:v>126.4</c:v>
                </c:pt>
                <c:pt idx="1212">
                  <c:v>126.5</c:v>
                </c:pt>
                <c:pt idx="1213">
                  <c:v>126.6</c:v>
                </c:pt>
                <c:pt idx="1214">
                  <c:v>126.7</c:v>
                </c:pt>
                <c:pt idx="1215">
                  <c:v>126.8</c:v>
                </c:pt>
                <c:pt idx="1216">
                  <c:v>126.9</c:v>
                </c:pt>
                <c:pt idx="1217">
                  <c:v>127</c:v>
                </c:pt>
                <c:pt idx="1218">
                  <c:v>127.1</c:v>
                </c:pt>
                <c:pt idx="1219">
                  <c:v>127.2</c:v>
                </c:pt>
                <c:pt idx="1220">
                  <c:v>127.3</c:v>
                </c:pt>
                <c:pt idx="1221">
                  <c:v>127.4</c:v>
                </c:pt>
                <c:pt idx="1222">
                  <c:v>127.5</c:v>
                </c:pt>
                <c:pt idx="1223">
                  <c:v>127.6</c:v>
                </c:pt>
                <c:pt idx="1224">
                  <c:v>127.7</c:v>
                </c:pt>
                <c:pt idx="1225">
                  <c:v>127.8</c:v>
                </c:pt>
                <c:pt idx="1226">
                  <c:v>127.9</c:v>
                </c:pt>
                <c:pt idx="1227">
                  <c:v>128</c:v>
                </c:pt>
                <c:pt idx="1228">
                  <c:v>128.1</c:v>
                </c:pt>
                <c:pt idx="1229">
                  <c:v>128.19999999999999</c:v>
                </c:pt>
                <c:pt idx="1230">
                  <c:v>128.30000000000001</c:v>
                </c:pt>
                <c:pt idx="1231">
                  <c:v>128.4</c:v>
                </c:pt>
                <c:pt idx="1232">
                  <c:v>128.5</c:v>
                </c:pt>
                <c:pt idx="1233">
                  <c:v>128.6</c:v>
                </c:pt>
                <c:pt idx="1234">
                  <c:v>128.69999999999999</c:v>
                </c:pt>
                <c:pt idx="1235">
                  <c:v>128.80000000000001</c:v>
                </c:pt>
                <c:pt idx="1236">
                  <c:v>128.9</c:v>
                </c:pt>
                <c:pt idx="1237">
                  <c:v>129</c:v>
                </c:pt>
                <c:pt idx="1238">
                  <c:v>129.1</c:v>
                </c:pt>
                <c:pt idx="1239">
                  <c:v>129.19999999999999</c:v>
                </c:pt>
                <c:pt idx="1240">
                  <c:v>129.30000000000001</c:v>
                </c:pt>
                <c:pt idx="1241">
                  <c:v>129.4</c:v>
                </c:pt>
                <c:pt idx="1242">
                  <c:v>129.5</c:v>
                </c:pt>
                <c:pt idx="1243">
                  <c:v>129.6</c:v>
                </c:pt>
                <c:pt idx="1244">
                  <c:v>129.69999999999999</c:v>
                </c:pt>
                <c:pt idx="1245">
                  <c:v>129.80000000000001</c:v>
                </c:pt>
                <c:pt idx="1246">
                  <c:v>129.9</c:v>
                </c:pt>
                <c:pt idx="1247">
                  <c:v>130</c:v>
                </c:pt>
                <c:pt idx="1248">
                  <c:v>130.1</c:v>
                </c:pt>
                <c:pt idx="1249">
                  <c:v>130.19999999999999</c:v>
                </c:pt>
                <c:pt idx="1250">
                  <c:v>130.30000000000001</c:v>
                </c:pt>
                <c:pt idx="1251">
                  <c:v>130.4</c:v>
                </c:pt>
                <c:pt idx="1252">
                  <c:v>130.5</c:v>
                </c:pt>
                <c:pt idx="1253">
                  <c:v>130.6</c:v>
                </c:pt>
                <c:pt idx="1254">
                  <c:v>130.69999999999999</c:v>
                </c:pt>
                <c:pt idx="1255">
                  <c:v>130.80000000000001</c:v>
                </c:pt>
                <c:pt idx="1256">
                  <c:v>130.9</c:v>
                </c:pt>
                <c:pt idx="1257">
                  <c:v>131</c:v>
                </c:pt>
                <c:pt idx="1258">
                  <c:v>131.1</c:v>
                </c:pt>
                <c:pt idx="1259">
                  <c:v>131.19999999999999</c:v>
                </c:pt>
                <c:pt idx="1260">
                  <c:v>131.30000000000001</c:v>
                </c:pt>
                <c:pt idx="1261">
                  <c:v>131.4</c:v>
                </c:pt>
                <c:pt idx="1262">
                  <c:v>131.5</c:v>
                </c:pt>
                <c:pt idx="1263">
                  <c:v>131.6</c:v>
                </c:pt>
                <c:pt idx="1264">
                  <c:v>131.69999999999999</c:v>
                </c:pt>
                <c:pt idx="1265">
                  <c:v>131.80000000000001</c:v>
                </c:pt>
                <c:pt idx="1266">
                  <c:v>131.9</c:v>
                </c:pt>
                <c:pt idx="1267">
                  <c:v>132</c:v>
                </c:pt>
                <c:pt idx="1268">
                  <c:v>132.1</c:v>
                </c:pt>
                <c:pt idx="1269">
                  <c:v>132.19999999999999</c:v>
                </c:pt>
                <c:pt idx="1270">
                  <c:v>132.30000000000001</c:v>
                </c:pt>
                <c:pt idx="1271">
                  <c:v>132.4</c:v>
                </c:pt>
                <c:pt idx="1272">
                  <c:v>132.5</c:v>
                </c:pt>
                <c:pt idx="1273">
                  <c:v>132.6</c:v>
                </c:pt>
                <c:pt idx="1274">
                  <c:v>132.69999999999999</c:v>
                </c:pt>
                <c:pt idx="1275">
                  <c:v>132.80000000000001</c:v>
                </c:pt>
                <c:pt idx="1276">
                  <c:v>132.9</c:v>
                </c:pt>
                <c:pt idx="1277">
                  <c:v>133</c:v>
                </c:pt>
                <c:pt idx="1278">
                  <c:v>133.1</c:v>
                </c:pt>
                <c:pt idx="1279">
                  <c:v>133.19999999999999</c:v>
                </c:pt>
                <c:pt idx="1280">
                  <c:v>133.30000000000001</c:v>
                </c:pt>
                <c:pt idx="1281">
                  <c:v>133.4</c:v>
                </c:pt>
                <c:pt idx="1282">
                  <c:v>133.5</c:v>
                </c:pt>
                <c:pt idx="1283">
                  <c:v>133.6</c:v>
                </c:pt>
                <c:pt idx="1284">
                  <c:v>133.69999999999999</c:v>
                </c:pt>
                <c:pt idx="1285">
                  <c:v>133.80000000000001</c:v>
                </c:pt>
                <c:pt idx="1286">
                  <c:v>133.9</c:v>
                </c:pt>
                <c:pt idx="1287">
                  <c:v>134</c:v>
                </c:pt>
                <c:pt idx="1288">
                  <c:v>134.1</c:v>
                </c:pt>
                <c:pt idx="1289">
                  <c:v>134.19999999999999</c:v>
                </c:pt>
                <c:pt idx="1290">
                  <c:v>134.30000000000001</c:v>
                </c:pt>
                <c:pt idx="1291">
                  <c:v>134.4</c:v>
                </c:pt>
                <c:pt idx="1292">
                  <c:v>134.5</c:v>
                </c:pt>
                <c:pt idx="1293">
                  <c:v>134.6</c:v>
                </c:pt>
                <c:pt idx="1294">
                  <c:v>134.69999999999999</c:v>
                </c:pt>
                <c:pt idx="1295">
                  <c:v>134.80000000000001</c:v>
                </c:pt>
                <c:pt idx="1296">
                  <c:v>134.9</c:v>
                </c:pt>
                <c:pt idx="1297">
                  <c:v>135</c:v>
                </c:pt>
                <c:pt idx="1298">
                  <c:v>135.1</c:v>
                </c:pt>
                <c:pt idx="1299">
                  <c:v>135.19999999999999</c:v>
                </c:pt>
                <c:pt idx="1300">
                  <c:v>135.30000000000001</c:v>
                </c:pt>
                <c:pt idx="1301">
                  <c:v>135.4</c:v>
                </c:pt>
                <c:pt idx="1302">
                  <c:v>135.5</c:v>
                </c:pt>
                <c:pt idx="1303">
                  <c:v>135.6</c:v>
                </c:pt>
                <c:pt idx="1304">
                  <c:v>135.69999999999999</c:v>
                </c:pt>
                <c:pt idx="1305">
                  <c:v>135.80000000000001</c:v>
                </c:pt>
                <c:pt idx="1306">
                  <c:v>135.9</c:v>
                </c:pt>
                <c:pt idx="1307">
                  <c:v>136</c:v>
                </c:pt>
                <c:pt idx="1308">
                  <c:v>136.1</c:v>
                </c:pt>
                <c:pt idx="1309">
                  <c:v>136.19999999999999</c:v>
                </c:pt>
                <c:pt idx="1310">
                  <c:v>136.30000000000001</c:v>
                </c:pt>
                <c:pt idx="1311">
                  <c:v>136.4</c:v>
                </c:pt>
                <c:pt idx="1312">
                  <c:v>136.5</c:v>
                </c:pt>
                <c:pt idx="1313">
                  <c:v>136.6</c:v>
                </c:pt>
                <c:pt idx="1314">
                  <c:v>136.69999999999999</c:v>
                </c:pt>
                <c:pt idx="1315">
                  <c:v>136.80000000000001</c:v>
                </c:pt>
                <c:pt idx="1316">
                  <c:v>136.9</c:v>
                </c:pt>
                <c:pt idx="1317">
                  <c:v>137</c:v>
                </c:pt>
                <c:pt idx="1318">
                  <c:v>137.1</c:v>
                </c:pt>
                <c:pt idx="1319">
                  <c:v>137.19999999999999</c:v>
                </c:pt>
                <c:pt idx="1320">
                  <c:v>137.30000000000001</c:v>
                </c:pt>
                <c:pt idx="1321">
                  <c:v>137.4</c:v>
                </c:pt>
                <c:pt idx="1322">
                  <c:v>137.5</c:v>
                </c:pt>
                <c:pt idx="1323">
                  <c:v>137.6</c:v>
                </c:pt>
                <c:pt idx="1324">
                  <c:v>137.69999999999999</c:v>
                </c:pt>
                <c:pt idx="1325">
                  <c:v>137.80000000000001</c:v>
                </c:pt>
                <c:pt idx="1326">
                  <c:v>137.9</c:v>
                </c:pt>
                <c:pt idx="1327">
                  <c:v>138</c:v>
                </c:pt>
                <c:pt idx="1328">
                  <c:v>138.1</c:v>
                </c:pt>
                <c:pt idx="1329">
                  <c:v>138.19999999999999</c:v>
                </c:pt>
                <c:pt idx="1330">
                  <c:v>138.30000000000001</c:v>
                </c:pt>
                <c:pt idx="1331">
                  <c:v>138.4</c:v>
                </c:pt>
                <c:pt idx="1332">
                  <c:v>138.5</c:v>
                </c:pt>
                <c:pt idx="1333">
                  <c:v>138.6</c:v>
                </c:pt>
                <c:pt idx="1334">
                  <c:v>138.69999999999999</c:v>
                </c:pt>
                <c:pt idx="1335">
                  <c:v>138.80000000000001</c:v>
                </c:pt>
                <c:pt idx="1336">
                  <c:v>138.9</c:v>
                </c:pt>
                <c:pt idx="1337">
                  <c:v>139</c:v>
                </c:pt>
                <c:pt idx="1338">
                  <c:v>139.1</c:v>
                </c:pt>
                <c:pt idx="1339">
                  <c:v>139.19999999999999</c:v>
                </c:pt>
                <c:pt idx="1340">
                  <c:v>139.30000000000001</c:v>
                </c:pt>
                <c:pt idx="1341">
                  <c:v>139.4</c:v>
                </c:pt>
                <c:pt idx="1342">
                  <c:v>139.5</c:v>
                </c:pt>
                <c:pt idx="1343">
                  <c:v>139.6</c:v>
                </c:pt>
                <c:pt idx="1344">
                  <c:v>139.69999999999999</c:v>
                </c:pt>
                <c:pt idx="1345">
                  <c:v>139.80000000000001</c:v>
                </c:pt>
                <c:pt idx="1346">
                  <c:v>139.9</c:v>
                </c:pt>
                <c:pt idx="1347">
                  <c:v>140</c:v>
                </c:pt>
                <c:pt idx="1348">
                  <c:v>140.1</c:v>
                </c:pt>
                <c:pt idx="1349">
                  <c:v>140.19999999999999</c:v>
                </c:pt>
                <c:pt idx="1350">
                  <c:v>140.30000000000001</c:v>
                </c:pt>
                <c:pt idx="1351">
                  <c:v>140.4</c:v>
                </c:pt>
                <c:pt idx="1352">
                  <c:v>140.5</c:v>
                </c:pt>
                <c:pt idx="1353">
                  <c:v>140.6</c:v>
                </c:pt>
                <c:pt idx="1354">
                  <c:v>140.69999999999999</c:v>
                </c:pt>
                <c:pt idx="1355">
                  <c:v>140.80000000000001</c:v>
                </c:pt>
                <c:pt idx="1356">
                  <c:v>140.9</c:v>
                </c:pt>
                <c:pt idx="1357">
                  <c:v>141</c:v>
                </c:pt>
                <c:pt idx="1358">
                  <c:v>141.1</c:v>
                </c:pt>
                <c:pt idx="1359">
                  <c:v>141.19999999999999</c:v>
                </c:pt>
                <c:pt idx="1360">
                  <c:v>141.30000000000001</c:v>
                </c:pt>
                <c:pt idx="1361">
                  <c:v>141.4</c:v>
                </c:pt>
                <c:pt idx="1362">
                  <c:v>141.5</c:v>
                </c:pt>
                <c:pt idx="1363">
                  <c:v>141.6</c:v>
                </c:pt>
                <c:pt idx="1364">
                  <c:v>141.69999999999999</c:v>
                </c:pt>
                <c:pt idx="1365">
                  <c:v>141.80000000000001</c:v>
                </c:pt>
                <c:pt idx="1366">
                  <c:v>141.9</c:v>
                </c:pt>
                <c:pt idx="1367">
                  <c:v>142</c:v>
                </c:pt>
                <c:pt idx="1368">
                  <c:v>142.1</c:v>
                </c:pt>
                <c:pt idx="1369">
                  <c:v>142.19999999999999</c:v>
                </c:pt>
                <c:pt idx="1370">
                  <c:v>142.30000000000001</c:v>
                </c:pt>
                <c:pt idx="1371">
                  <c:v>142.4</c:v>
                </c:pt>
                <c:pt idx="1372">
                  <c:v>142.5</c:v>
                </c:pt>
                <c:pt idx="1373">
                  <c:v>142.6</c:v>
                </c:pt>
                <c:pt idx="1374">
                  <c:v>142.69999999999999</c:v>
                </c:pt>
                <c:pt idx="1375">
                  <c:v>142.80000000000001</c:v>
                </c:pt>
                <c:pt idx="1376">
                  <c:v>142.9</c:v>
                </c:pt>
                <c:pt idx="1377">
                  <c:v>143</c:v>
                </c:pt>
                <c:pt idx="1378">
                  <c:v>143.1</c:v>
                </c:pt>
                <c:pt idx="1379">
                  <c:v>143.19999999999999</c:v>
                </c:pt>
                <c:pt idx="1380">
                  <c:v>143.30000000000001</c:v>
                </c:pt>
                <c:pt idx="1381">
                  <c:v>143.4</c:v>
                </c:pt>
                <c:pt idx="1382">
                  <c:v>143.5</c:v>
                </c:pt>
                <c:pt idx="1383">
                  <c:v>143.6</c:v>
                </c:pt>
                <c:pt idx="1384">
                  <c:v>143.69999999999999</c:v>
                </c:pt>
                <c:pt idx="1385">
                  <c:v>143.80000000000001</c:v>
                </c:pt>
                <c:pt idx="1386">
                  <c:v>143.9</c:v>
                </c:pt>
                <c:pt idx="1387">
                  <c:v>144</c:v>
                </c:pt>
                <c:pt idx="1388">
                  <c:v>144.1</c:v>
                </c:pt>
                <c:pt idx="1389">
                  <c:v>144.19999999999999</c:v>
                </c:pt>
                <c:pt idx="1390">
                  <c:v>144.30000000000001</c:v>
                </c:pt>
                <c:pt idx="1391">
                  <c:v>144.4</c:v>
                </c:pt>
                <c:pt idx="1392">
                  <c:v>144.5</c:v>
                </c:pt>
                <c:pt idx="1393">
                  <c:v>144.6</c:v>
                </c:pt>
                <c:pt idx="1394">
                  <c:v>144.69999999999999</c:v>
                </c:pt>
                <c:pt idx="1395">
                  <c:v>144.80000000000001</c:v>
                </c:pt>
                <c:pt idx="1396">
                  <c:v>144.9</c:v>
                </c:pt>
                <c:pt idx="1397">
                  <c:v>145</c:v>
                </c:pt>
                <c:pt idx="1398">
                  <c:v>145.1</c:v>
                </c:pt>
                <c:pt idx="1399">
                  <c:v>145.19999999999999</c:v>
                </c:pt>
                <c:pt idx="1400">
                  <c:v>145.30000000000001</c:v>
                </c:pt>
                <c:pt idx="1401">
                  <c:v>145.4</c:v>
                </c:pt>
                <c:pt idx="1402">
                  <c:v>145.5</c:v>
                </c:pt>
                <c:pt idx="1403">
                  <c:v>145.6</c:v>
                </c:pt>
                <c:pt idx="1404">
                  <c:v>145.69999999999999</c:v>
                </c:pt>
                <c:pt idx="1405">
                  <c:v>145.80000000000001</c:v>
                </c:pt>
                <c:pt idx="1406">
                  <c:v>145.9</c:v>
                </c:pt>
                <c:pt idx="1407">
                  <c:v>146</c:v>
                </c:pt>
                <c:pt idx="1408">
                  <c:v>146.1</c:v>
                </c:pt>
                <c:pt idx="1409">
                  <c:v>146.19999999999999</c:v>
                </c:pt>
                <c:pt idx="1410">
                  <c:v>146.30000000000001</c:v>
                </c:pt>
                <c:pt idx="1411">
                  <c:v>146.4</c:v>
                </c:pt>
                <c:pt idx="1412">
                  <c:v>146.5</c:v>
                </c:pt>
                <c:pt idx="1413">
                  <c:v>146.6</c:v>
                </c:pt>
                <c:pt idx="1414">
                  <c:v>146.69999999999999</c:v>
                </c:pt>
                <c:pt idx="1415">
                  <c:v>146.80000000000001</c:v>
                </c:pt>
                <c:pt idx="1416">
                  <c:v>146.9</c:v>
                </c:pt>
                <c:pt idx="1417">
                  <c:v>147</c:v>
                </c:pt>
                <c:pt idx="1418">
                  <c:v>147.1</c:v>
                </c:pt>
                <c:pt idx="1419">
                  <c:v>147.19999999999999</c:v>
                </c:pt>
                <c:pt idx="1420">
                  <c:v>147.30000000000001</c:v>
                </c:pt>
                <c:pt idx="1421">
                  <c:v>147.4</c:v>
                </c:pt>
                <c:pt idx="1422">
                  <c:v>147.5</c:v>
                </c:pt>
                <c:pt idx="1423">
                  <c:v>147.6</c:v>
                </c:pt>
                <c:pt idx="1424">
                  <c:v>147.69999999999999</c:v>
                </c:pt>
                <c:pt idx="1425">
                  <c:v>147.80000000000001</c:v>
                </c:pt>
                <c:pt idx="1426">
                  <c:v>147.9</c:v>
                </c:pt>
                <c:pt idx="1427">
                  <c:v>148</c:v>
                </c:pt>
                <c:pt idx="1428">
                  <c:v>148.1</c:v>
                </c:pt>
                <c:pt idx="1429">
                  <c:v>148.19999999999999</c:v>
                </c:pt>
                <c:pt idx="1430">
                  <c:v>148.30000000000001</c:v>
                </c:pt>
                <c:pt idx="1431">
                  <c:v>148.4</c:v>
                </c:pt>
                <c:pt idx="1432">
                  <c:v>148.5</c:v>
                </c:pt>
                <c:pt idx="1433">
                  <c:v>148.6</c:v>
                </c:pt>
                <c:pt idx="1434">
                  <c:v>148.69999999999999</c:v>
                </c:pt>
                <c:pt idx="1435">
                  <c:v>148.80000000000001</c:v>
                </c:pt>
                <c:pt idx="1436">
                  <c:v>148.9</c:v>
                </c:pt>
                <c:pt idx="1437">
                  <c:v>149</c:v>
                </c:pt>
                <c:pt idx="1438">
                  <c:v>149.1</c:v>
                </c:pt>
                <c:pt idx="1439">
                  <c:v>149.19999999999999</c:v>
                </c:pt>
                <c:pt idx="1440">
                  <c:v>149.30000000000001</c:v>
                </c:pt>
                <c:pt idx="1441">
                  <c:v>149.4</c:v>
                </c:pt>
                <c:pt idx="1442">
                  <c:v>149.5</c:v>
                </c:pt>
                <c:pt idx="1443">
                  <c:v>149.6</c:v>
                </c:pt>
                <c:pt idx="1444">
                  <c:v>149.69999999999999</c:v>
                </c:pt>
                <c:pt idx="1445">
                  <c:v>149.80000000000001</c:v>
                </c:pt>
                <c:pt idx="1446">
                  <c:v>149.9</c:v>
                </c:pt>
                <c:pt idx="1447">
                  <c:v>150</c:v>
                </c:pt>
                <c:pt idx="1448">
                  <c:v>150.1</c:v>
                </c:pt>
                <c:pt idx="1449">
                  <c:v>150.19999999999999</c:v>
                </c:pt>
                <c:pt idx="1450">
                  <c:v>150.30000000000001</c:v>
                </c:pt>
                <c:pt idx="1451">
                  <c:v>150.4</c:v>
                </c:pt>
                <c:pt idx="1452">
                  <c:v>150.5</c:v>
                </c:pt>
                <c:pt idx="1453">
                  <c:v>150.6</c:v>
                </c:pt>
                <c:pt idx="1454">
                  <c:v>150.69999999999999</c:v>
                </c:pt>
                <c:pt idx="1455">
                  <c:v>150.80000000000001</c:v>
                </c:pt>
                <c:pt idx="1456">
                  <c:v>150.9</c:v>
                </c:pt>
                <c:pt idx="1457">
                  <c:v>151</c:v>
                </c:pt>
                <c:pt idx="1458">
                  <c:v>151.1</c:v>
                </c:pt>
                <c:pt idx="1459">
                  <c:v>151.19999999999999</c:v>
                </c:pt>
                <c:pt idx="1460">
                  <c:v>151.30000000000001</c:v>
                </c:pt>
                <c:pt idx="1461">
                  <c:v>151.4</c:v>
                </c:pt>
                <c:pt idx="1462">
                  <c:v>151.5</c:v>
                </c:pt>
                <c:pt idx="1463">
                  <c:v>151.6</c:v>
                </c:pt>
                <c:pt idx="1464">
                  <c:v>151.69999999999999</c:v>
                </c:pt>
                <c:pt idx="1465">
                  <c:v>151.80000000000001</c:v>
                </c:pt>
                <c:pt idx="1466">
                  <c:v>151.9</c:v>
                </c:pt>
                <c:pt idx="1467">
                  <c:v>152</c:v>
                </c:pt>
                <c:pt idx="1468">
                  <c:v>152.1</c:v>
                </c:pt>
                <c:pt idx="1469">
                  <c:v>152.19999999999999</c:v>
                </c:pt>
                <c:pt idx="1470">
                  <c:v>152.30000000000001</c:v>
                </c:pt>
                <c:pt idx="1471">
                  <c:v>152.4</c:v>
                </c:pt>
                <c:pt idx="1472">
                  <c:v>152.5</c:v>
                </c:pt>
                <c:pt idx="1473">
                  <c:v>152.6</c:v>
                </c:pt>
                <c:pt idx="1474">
                  <c:v>152.69999999999999</c:v>
                </c:pt>
                <c:pt idx="1475">
                  <c:v>152.80000000000001</c:v>
                </c:pt>
                <c:pt idx="1476">
                  <c:v>152.9</c:v>
                </c:pt>
                <c:pt idx="1477">
                  <c:v>153</c:v>
                </c:pt>
                <c:pt idx="1478">
                  <c:v>153.1</c:v>
                </c:pt>
                <c:pt idx="1479">
                  <c:v>153.19999999999999</c:v>
                </c:pt>
                <c:pt idx="1480">
                  <c:v>153.30000000000001</c:v>
                </c:pt>
                <c:pt idx="1481">
                  <c:v>153.4</c:v>
                </c:pt>
                <c:pt idx="1482">
                  <c:v>153.5</c:v>
                </c:pt>
                <c:pt idx="1483">
                  <c:v>153.6</c:v>
                </c:pt>
                <c:pt idx="1484">
                  <c:v>153.69999999999999</c:v>
                </c:pt>
                <c:pt idx="1485">
                  <c:v>153.80000000000001</c:v>
                </c:pt>
                <c:pt idx="1486">
                  <c:v>153.9</c:v>
                </c:pt>
                <c:pt idx="1487">
                  <c:v>154</c:v>
                </c:pt>
                <c:pt idx="1488">
                  <c:v>154.1</c:v>
                </c:pt>
                <c:pt idx="1489">
                  <c:v>154.19999999999999</c:v>
                </c:pt>
                <c:pt idx="1490">
                  <c:v>154.30000000000001</c:v>
                </c:pt>
                <c:pt idx="1491">
                  <c:v>154.4</c:v>
                </c:pt>
                <c:pt idx="1492">
                  <c:v>154.5</c:v>
                </c:pt>
                <c:pt idx="1493">
                  <c:v>154.6</c:v>
                </c:pt>
                <c:pt idx="1494">
                  <c:v>154.69999999999999</c:v>
                </c:pt>
                <c:pt idx="1495">
                  <c:v>154.80000000000001</c:v>
                </c:pt>
                <c:pt idx="1496">
                  <c:v>154.9</c:v>
                </c:pt>
                <c:pt idx="1497">
                  <c:v>155</c:v>
                </c:pt>
                <c:pt idx="1498">
                  <c:v>155.1</c:v>
                </c:pt>
                <c:pt idx="1499">
                  <c:v>155.19999999999999</c:v>
                </c:pt>
                <c:pt idx="1500">
                  <c:v>155.30000000000001</c:v>
                </c:pt>
                <c:pt idx="1501">
                  <c:v>155.4</c:v>
                </c:pt>
                <c:pt idx="1502">
                  <c:v>155.5</c:v>
                </c:pt>
                <c:pt idx="1503">
                  <c:v>155.6</c:v>
                </c:pt>
                <c:pt idx="1504">
                  <c:v>155.69999999999999</c:v>
                </c:pt>
                <c:pt idx="1505">
                  <c:v>155.80000000000001</c:v>
                </c:pt>
                <c:pt idx="1506">
                  <c:v>155.9</c:v>
                </c:pt>
                <c:pt idx="1507">
                  <c:v>156</c:v>
                </c:pt>
                <c:pt idx="1508">
                  <c:v>156.1</c:v>
                </c:pt>
                <c:pt idx="1509">
                  <c:v>156.19999999999999</c:v>
                </c:pt>
                <c:pt idx="1510">
                  <c:v>156.30000000000001</c:v>
                </c:pt>
                <c:pt idx="1511">
                  <c:v>156.4</c:v>
                </c:pt>
                <c:pt idx="1512">
                  <c:v>156.5</c:v>
                </c:pt>
                <c:pt idx="1513">
                  <c:v>156.6</c:v>
                </c:pt>
                <c:pt idx="1514">
                  <c:v>156.69999999999999</c:v>
                </c:pt>
                <c:pt idx="1515">
                  <c:v>156.80000000000001</c:v>
                </c:pt>
                <c:pt idx="1516">
                  <c:v>156.9</c:v>
                </c:pt>
                <c:pt idx="1517">
                  <c:v>157</c:v>
                </c:pt>
                <c:pt idx="1518">
                  <c:v>157.1</c:v>
                </c:pt>
                <c:pt idx="1519">
                  <c:v>157.19999999999999</c:v>
                </c:pt>
                <c:pt idx="1520">
                  <c:v>157.30000000000001</c:v>
                </c:pt>
                <c:pt idx="1521">
                  <c:v>157.4</c:v>
                </c:pt>
                <c:pt idx="1522">
                  <c:v>157.5</c:v>
                </c:pt>
                <c:pt idx="1523">
                  <c:v>157.6</c:v>
                </c:pt>
                <c:pt idx="1524">
                  <c:v>157.69999999999999</c:v>
                </c:pt>
                <c:pt idx="1525">
                  <c:v>157.80000000000001</c:v>
                </c:pt>
                <c:pt idx="1526">
                  <c:v>157.9</c:v>
                </c:pt>
                <c:pt idx="1527">
                  <c:v>158</c:v>
                </c:pt>
                <c:pt idx="1528">
                  <c:v>158.1</c:v>
                </c:pt>
                <c:pt idx="1529">
                  <c:v>158.19999999999999</c:v>
                </c:pt>
                <c:pt idx="1530">
                  <c:v>158.30000000000001</c:v>
                </c:pt>
                <c:pt idx="1531">
                  <c:v>158.4</c:v>
                </c:pt>
                <c:pt idx="1532">
                  <c:v>158.5</c:v>
                </c:pt>
                <c:pt idx="1533">
                  <c:v>158.6</c:v>
                </c:pt>
                <c:pt idx="1534">
                  <c:v>158.69999999999999</c:v>
                </c:pt>
                <c:pt idx="1535">
                  <c:v>158.80000000000001</c:v>
                </c:pt>
                <c:pt idx="1536">
                  <c:v>158.9</c:v>
                </c:pt>
                <c:pt idx="1537">
                  <c:v>159</c:v>
                </c:pt>
                <c:pt idx="1538">
                  <c:v>159.1</c:v>
                </c:pt>
                <c:pt idx="1539">
                  <c:v>159.19999999999999</c:v>
                </c:pt>
                <c:pt idx="1540">
                  <c:v>159.30000000000001</c:v>
                </c:pt>
                <c:pt idx="1541">
                  <c:v>159.4</c:v>
                </c:pt>
                <c:pt idx="1542">
                  <c:v>159.5</c:v>
                </c:pt>
                <c:pt idx="1543">
                  <c:v>159.6</c:v>
                </c:pt>
                <c:pt idx="1544">
                  <c:v>159.69999999999999</c:v>
                </c:pt>
                <c:pt idx="1545">
                  <c:v>159.80000000000001</c:v>
                </c:pt>
                <c:pt idx="1546">
                  <c:v>159.9</c:v>
                </c:pt>
                <c:pt idx="1547">
                  <c:v>160</c:v>
                </c:pt>
                <c:pt idx="1548">
                  <c:v>160.1</c:v>
                </c:pt>
                <c:pt idx="1549">
                  <c:v>160.19999999999999</c:v>
                </c:pt>
                <c:pt idx="1550">
                  <c:v>160.30000000000001</c:v>
                </c:pt>
                <c:pt idx="1551">
                  <c:v>160.4</c:v>
                </c:pt>
                <c:pt idx="1552">
                  <c:v>160.5</c:v>
                </c:pt>
                <c:pt idx="1553">
                  <c:v>160.6</c:v>
                </c:pt>
                <c:pt idx="1554">
                  <c:v>160.69999999999999</c:v>
                </c:pt>
                <c:pt idx="1555">
                  <c:v>160.80000000000001</c:v>
                </c:pt>
                <c:pt idx="1556">
                  <c:v>160.9</c:v>
                </c:pt>
                <c:pt idx="1557">
                  <c:v>161</c:v>
                </c:pt>
                <c:pt idx="1558">
                  <c:v>161.1</c:v>
                </c:pt>
                <c:pt idx="1559">
                  <c:v>161.19999999999999</c:v>
                </c:pt>
                <c:pt idx="1560">
                  <c:v>161.30000000000001</c:v>
                </c:pt>
                <c:pt idx="1561">
                  <c:v>161.4</c:v>
                </c:pt>
                <c:pt idx="1562">
                  <c:v>161.5</c:v>
                </c:pt>
                <c:pt idx="1563">
                  <c:v>161.6</c:v>
                </c:pt>
                <c:pt idx="1564">
                  <c:v>161.69999999999999</c:v>
                </c:pt>
                <c:pt idx="1565">
                  <c:v>161.80000000000001</c:v>
                </c:pt>
                <c:pt idx="1566">
                  <c:v>161.9</c:v>
                </c:pt>
                <c:pt idx="1567">
                  <c:v>162</c:v>
                </c:pt>
                <c:pt idx="1568">
                  <c:v>162.1</c:v>
                </c:pt>
                <c:pt idx="1569">
                  <c:v>162.19999999999999</c:v>
                </c:pt>
                <c:pt idx="1570">
                  <c:v>162.30000000000001</c:v>
                </c:pt>
                <c:pt idx="1571">
                  <c:v>162.4</c:v>
                </c:pt>
                <c:pt idx="1572">
                  <c:v>162.5</c:v>
                </c:pt>
                <c:pt idx="1573">
                  <c:v>162.6</c:v>
                </c:pt>
                <c:pt idx="1574">
                  <c:v>162.69999999999999</c:v>
                </c:pt>
                <c:pt idx="1575">
                  <c:v>162.80000000000001</c:v>
                </c:pt>
                <c:pt idx="1576">
                  <c:v>162.9</c:v>
                </c:pt>
                <c:pt idx="1577">
                  <c:v>163</c:v>
                </c:pt>
                <c:pt idx="1578">
                  <c:v>163.1</c:v>
                </c:pt>
                <c:pt idx="1579">
                  <c:v>163.19999999999999</c:v>
                </c:pt>
                <c:pt idx="1580">
                  <c:v>163.30000000000001</c:v>
                </c:pt>
                <c:pt idx="1581">
                  <c:v>163.4</c:v>
                </c:pt>
                <c:pt idx="1582">
                  <c:v>163.5</c:v>
                </c:pt>
                <c:pt idx="1583">
                  <c:v>163.6</c:v>
                </c:pt>
                <c:pt idx="1584">
                  <c:v>163.69999999999999</c:v>
                </c:pt>
                <c:pt idx="1585">
                  <c:v>163.80000000000001</c:v>
                </c:pt>
                <c:pt idx="1586">
                  <c:v>163.9</c:v>
                </c:pt>
                <c:pt idx="1587">
                  <c:v>164</c:v>
                </c:pt>
                <c:pt idx="1588">
                  <c:v>164.1</c:v>
                </c:pt>
                <c:pt idx="1589">
                  <c:v>164.2</c:v>
                </c:pt>
                <c:pt idx="1590">
                  <c:v>164.3</c:v>
                </c:pt>
                <c:pt idx="1591">
                  <c:v>164.4</c:v>
                </c:pt>
                <c:pt idx="1592">
                  <c:v>164.5</c:v>
                </c:pt>
                <c:pt idx="1593">
                  <c:v>164.6</c:v>
                </c:pt>
                <c:pt idx="1594">
                  <c:v>164.7</c:v>
                </c:pt>
                <c:pt idx="1595">
                  <c:v>164.8</c:v>
                </c:pt>
                <c:pt idx="1596">
                  <c:v>164.9</c:v>
                </c:pt>
                <c:pt idx="1597">
                  <c:v>165</c:v>
                </c:pt>
                <c:pt idx="1598">
                  <c:v>165.1</c:v>
                </c:pt>
                <c:pt idx="1599">
                  <c:v>165.2</c:v>
                </c:pt>
                <c:pt idx="1600">
                  <c:v>165.3</c:v>
                </c:pt>
                <c:pt idx="1601">
                  <c:v>165.4</c:v>
                </c:pt>
                <c:pt idx="1602">
                  <c:v>165.5</c:v>
                </c:pt>
                <c:pt idx="1603">
                  <c:v>165.6</c:v>
                </c:pt>
                <c:pt idx="1604">
                  <c:v>165.7</c:v>
                </c:pt>
                <c:pt idx="1605">
                  <c:v>165.8</c:v>
                </c:pt>
                <c:pt idx="1606">
                  <c:v>165.9</c:v>
                </c:pt>
                <c:pt idx="1607">
                  <c:v>166</c:v>
                </c:pt>
                <c:pt idx="1608">
                  <c:v>166.1</c:v>
                </c:pt>
                <c:pt idx="1609">
                  <c:v>166.2</c:v>
                </c:pt>
                <c:pt idx="1610">
                  <c:v>166.3</c:v>
                </c:pt>
                <c:pt idx="1611">
                  <c:v>166.4</c:v>
                </c:pt>
                <c:pt idx="1612">
                  <c:v>166.5</c:v>
                </c:pt>
                <c:pt idx="1613">
                  <c:v>166.6</c:v>
                </c:pt>
                <c:pt idx="1614">
                  <c:v>166.7</c:v>
                </c:pt>
                <c:pt idx="1615">
                  <c:v>166.8</c:v>
                </c:pt>
                <c:pt idx="1616">
                  <c:v>166.9</c:v>
                </c:pt>
                <c:pt idx="1617">
                  <c:v>167</c:v>
                </c:pt>
                <c:pt idx="1618">
                  <c:v>167.1</c:v>
                </c:pt>
                <c:pt idx="1619">
                  <c:v>167.2</c:v>
                </c:pt>
                <c:pt idx="1620">
                  <c:v>167.3</c:v>
                </c:pt>
                <c:pt idx="1621">
                  <c:v>167.4</c:v>
                </c:pt>
                <c:pt idx="1622">
                  <c:v>167.5</c:v>
                </c:pt>
                <c:pt idx="1623">
                  <c:v>167.6</c:v>
                </c:pt>
                <c:pt idx="1624">
                  <c:v>167.7</c:v>
                </c:pt>
                <c:pt idx="1625">
                  <c:v>167.8</c:v>
                </c:pt>
                <c:pt idx="1626">
                  <c:v>167.9</c:v>
                </c:pt>
                <c:pt idx="1627">
                  <c:v>168</c:v>
                </c:pt>
                <c:pt idx="1628">
                  <c:v>168.1</c:v>
                </c:pt>
                <c:pt idx="1629">
                  <c:v>168.2</c:v>
                </c:pt>
                <c:pt idx="1630">
                  <c:v>168.3</c:v>
                </c:pt>
                <c:pt idx="1631">
                  <c:v>168.4</c:v>
                </c:pt>
                <c:pt idx="1632">
                  <c:v>168.5</c:v>
                </c:pt>
                <c:pt idx="1633">
                  <c:v>168.6</c:v>
                </c:pt>
                <c:pt idx="1634">
                  <c:v>168.7</c:v>
                </c:pt>
                <c:pt idx="1635">
                  <c:v>168.8</c:v>
                </c:pt>
                <c:pt idx="1636">
                  <c:v>168.9</c:v>
                </c:pt>
                <c:pt idx="1637">
                  <c:v>169</c:v>
                </c:pt>
                <c:pt idx="1638">
                  <c:v>169.1</c:v>
                </c:pt>
                <c:pt idx="1639">
                  <c:v>169.2</c:v>
                </c:pt>
                <c:pt idx="1640">
                  <c:v>169.3</c:v>
                </c:pt>
                <c:pt idx="1641">
                  <c:v>169.4</c:v>
                </c:pt>
                <c:pt idx="1642">
                  <c:v>169.5</c:v>
                </c:pt>
                <c:pt idx="1643">
                  <c:v>169.6</c:v>
                </c:pt>
                <c:pt idx="1644">
                  <c:v>169.7</c:v>
                </c:pt>
                <c:pt idx="1645">
                  <c:v>169.8</c:v>
                </c:pt>
                <c:pt idx="1646">
                  <c:v>169.9</c:v>
                </c:pt>
                <c:pt idx="1647">
                  <c:v>170</c:v>
                </c:pt>
                <c:pt idx="1648">
                  <c:v>170.1</c:v>
                </c:pt>
                <c:pt idx="1649">
                  <c:v>170.2</c:v>
                </c:pt>
                <c:pt idx="1650">
                  <c:v>170.3</c:v>
                </c:pt>
                <c:pt idx="1651">
                  <c:v>170.4</c:v>
                </c:pt>
                <c:pt idx="1652">
                  <c:v>170.5</c:v>
                </c:pt>
                <c:pt idx="1653">
                  <c:v>170.6</c:v>
                </c:pt>
                <c:pt idx="1654">
                  <c:v>170.7</c:v>
                </c:pt>
                <c:pt idx="1655">
                  <c:v>170.8</c:v>
                </c:pt>
                <c:pt idx="1656">
                  <c:v>170.9</c:v>
                </c:pt>
                <c:pt idx="1657">
                  <c:v>171</c:v>
                </c:pt>
                <c:pt idx="1658">
                  <c:v>171.1</c:v>
                </c:pt>
                <c:pt idx="1659">
                  <c:v>171.2</c:v>
                </c:pt>
                <c:pt idx="1660">
                  <c:v>171.3</c:v>
                </c:pt>
                <c:pt idx="1661">
                  <c:v>171.4</c:v>
                </c:pt>
                <c:pt idx="1662">
                  <c:v>171.5</c:v>
                </c:pt>
                <c:pt idx="1663">
                  <c:v>171.6</c:v>
                </c:pt>
                <c:pt idx="1664">
                  <c:v>171.7</c:v>
                </c:pt>
                <c:pt idx="1665">
                  <c:v>171.8</c:v>
                </c:pt>
                <c:pt idx="1666">
                  <c:v>171.9</c:v>
                </c:pt>
                <c:pt idx="1667">
                  <c:v>172</c:v>
                </c:pt>
                <c:pt idx="1668">
                  <c:v>172.1</c:v>
                </c:pt>
                <c:pt idx="1669">
                  <c:v>172.2</c:v>
                </c:pt>
                <c:pt idx="1670">
                  <c:v>172.3</c:v>
                </c:pt>
                <c:pt idx="1671">
                  <c:v>172.4</c:v>
                </c:pt>
                <c:pt idx="1672">
                  <c:v>172.5</c:v>
                </c:pt>
                <c:pt idx="1673">
                  <c:v>172.6</c:v>
                </c:pt>
                <c:pt idx="1674">
                  <c:v>172.7</c:v>
                </c:pt>
                <c:pt idx="1675">
                  <c:v>172.8</c:v>
                </c:pt>
                <c:pt idx="1676">
                  <c:v>172.9</c:v>
                </c:pt>
                <c:pt idx="1677">
                  <c:v>173</c:v>
                </c:pt>
                <c:pt idx="1678">
                  <c:v>173.1</c:v>
                </c:pt>
                <c:pt idx="1679">
                  <c:v>173.2</c:v>
                </c:pt>
                <c:pt idx="1680">
                  <c:v>173.3</c:v>
                </c:pt>
                <c:pt idx="1681">
                  <c:v>173.4</c:v>
                </c:pt>
                <c:pt idx="1682">
                  <c:v>173.5</c:v>
                </c:pt>
                <c:pt idx="1683">
                  <c:v>173.6</c:v>
                </c:pt>
                <c:pt idx="1684">
                  <c:v>173.7</c:v>
                </c:pt>
                <c:pt idx="1685">
                  <c:v>173.8</c:v>
                </c:pt>
                <c:pt idx="1686">
                  <c:v>173.9</c:v>
                </c:pt>
                <c:pt idx="1687">
                  <c:v>174</c:v>
                </c:pt>
                <c:pt idx="1688">
                  <c:v>174.1</c:v>
                </c:pt>
                <c:pt idx="1689">
                  <c:v>174.2</c:v>
                </c:pt>
                <c:pt idx="1690">
                  <c:v>174.3</c:v>
                </c:pt>
                <c:pt idx="1691">
                  <c:v>174.4</c:v>
                </c:pt>
                <c:pt idx="1692">
                  <c:v>174.5</c:v>
                </c:pt>
                <c:pt idx="1693">
                  <c:v>174.6</c:v>
                </c:pt>
                <c:pt idx="1694">
                  <c:v>174.7</c:v>
                </c:pt>
                <c:pt idx="1695">
                  <c:v>174.8</c:v>
                </c:pt>
                <c:pt idx="1696">
                  <c:v>174.9</c:v>
                </c:pt>
                <c:pt idx="1697">
                  <c:v>175</c:v>
                </c:pt>
                <c:pt idx="1698">
                  <c:v>175.1</c:v>
                </c:pt>
                <c:pt idx="1699">
                  <c:v>175.2</c:v>
                </c:pt>
                <c:pt idx="1700">
                  <c:v>175.3</c:v>
                </c:pt>
                <c:pt idx="1701">
                  <c:v>175.4</c:v>
                </c:pt>
                <c:pt idx="1702">
                  <c:v>175.5</c:v>
                </c:pt>
                <c:pt idx="1703">
                  <c:v>175.6</c:v>
                </c:pt>
                <c:pt idx="1704">
                  <c:v>175.7</c:v>
                </c:pt>
                <c:pt idx="1705">
                  <c:v>175.8</c:v>
                </c:pt>
                <c:pt idx="1706">
                  <c:v>175.9</c:v>
                </c:pt>
                <c:pt idx="1707">
                  <c:v>176</c:v>
                </c:pt>
                <c:pt idx="1708">
                  <c:v>176.1</c:v>
                </c:pt>
                <c:pt idx="1709">
                  <c:v>176.2</c:v>
                </c:pt>
                <c:pt idx="1710">
                  <c:v>176.3</c:v>
                </c:pt>
                <c:pt idx="1711">
                  <c:v>176.4</c:v>
                </c:pt>
                <c:pt idx="1712">
                  <c:v>176.5</c:v>
                </c:pt>
                <c:pt idx="1713">
                  <c:v>176.6</c:v>
                </c:pt>
                <c:pt idx="1714">
                  <c:v>176.7</c:v>
                </c:pt>
                <c:pt idx="1715">
                  <c:v>176.8</c:v>
                </c:pt>
                <c:pt idx="1716">
                  <c:v>176.9</c:v>
                </c:pt>
                <c:pt idx="1717">
                  <c:v>177</c:v>
                </c:pt>
                <c:pt idx="1718">
                  <c:v>177.1</c:v>
                </c:pt>
                <c:pt idx="1719">
                  <c:v>177.2</c:v>
                </c:pt>
                <c:pt idx="1720">
                  <c:v>177.3</c:v>
                </c:pt>
                <c:pt idx="1721">
                  <c:v>177.4</c:v>
                </c:pt>
                <c:pt idx="1722">
                  <c:v>177.5</c:v>
                </c:pt>
                <c:pt idx="1723">
                  <c:v>177.6</c:v>
                </c:pt>
                <c:pt idx="1724">
                  <c:v>177.7</c:v>
                </c:pt>
                <c:pt idx="1725">
                  <c:v>177.8</c:v>
                </c:pt>
                <c:pt idx="1726">
                  <c:v>177.9</c:v>
                </c:pt>
                <c:pt idx="1727">
                  <c:v>178</c:v>
                </c:pt>
                <c:pt idx="1728">
                  <c:v>178.1</c:v>
                </c:pt>
                <c:pt idx="1729">
                  <c:v>178.2</c:v>
                </c:pt>
                <c:pt idx="1730">
                  <c:v>178.3</c:v>
                </c:pt>
                <c:pt idx="1731">
                  <c:v>178.4</c:v>
                </c:pt>
                <c:pt idx="1732">
                  <c:v>178.5</c:v>
                </c:pt>
                <c:pt idx="1733">
                  <c:v>178.6</c:v>
                </c:pt>
                <c:pt idx="1734">
                  <c:v>178.7</c:v>
                </c:pt>
                <c:pt idx="1735">
                  <c:v>178.8</c:v>
                </c:pt>
                <c:pt idx="1736">
                  <c:v>178.9</c:v>
                </c:pt>
                <c:pt idx="1737">
                  <c:v>179</c:v>
                </c:pt>
                <c:pt idx="1738">
                  <c:v>179.1</c:v>
                </c:pt>
                <c:pt idx="1739">
                  <c:v>179.2</c:v>
                </c:pt>
                <c:pt idx="1740">
                  <c:v>179.3</c:v>
                </c:pt>
                <c:pt idx="1741">
                  <c:v>179.4</c:v>
                </c:pt>
                <c:pt idx="1742">
                  <c:v>179.5</c:v>
                </c:pt>
                <c:pt idx="1743">
                  <c:v>179.6</c:v>
                </c:pt>
                <c:pt idx="1744">
                  <c:v>179.7</c:v>
                </c:pt>
                <c:pt idx="1745">
                  <c:v>179.8</c:v>
                </c:pt>
                <c:pt idx="1746">
                  <c:v>179.9</c:v>
                </c:pt>
                <c:pt idx="1747">
                  <c:v>180</c:v>
                </c:pt>
                <c:pt idx="1748">
                  <c:v>180.1</c:v>
                </c:pt>
                <c:pt idx="1749">
                  <c:v>180.2</c:v>
                </c:pt>
                <c:pt idx="1750">
                  <c:v>180.3</c:v>
                </c:pt>
                <c:pt idx="1751">
                  <c:v>180.4</c:v>
                </c:pt>
                <c:pt idx="1752">
                  <c:v>180.5</c:v>
                </c:pt>
                <c:pt idx="1753">
                  <c:v>180.6</c:v>
                </c:pt>
                <c:pt idx="1754">
                  <c:v>180.7</c:v>
                </c:pt>
                <c:pt idx="1755">
                  <c:v>180.8</c:v>
                </c:pt>
                <c:pt idx="1756">
                  <c:v>180.9</c:v>
                </c:pt>
                <c:pt idx="1757">
                  <c:v>181</c:v>
                </c:pt>
                <c:pt idx="1758">
                  <c:v>181.1</c:v>
                </c:pt>
                <c:pt idx="1759">
                  <c:v>181.2</c:v>
                </c:pt>
                <c:pt idx="1760">
                  <c:v>181.3</c:v>
                </c:pt>
                <c:pt idx="1761">
                  <c:v>181.4</c:v>
                </c:pt>
                <c:pt idx="1762">
                  <c:v>181.5</c:v>
                </c:pt>
                <c:pt idx="1763">
                  <c:v>181.6</c:v>
                </c:pt>
                <c:pt idx="1764">
                  <c:v>181.7</c:v>
                </c:pt>
                <c:pt idx="1765">
                  <c:v>181.8</c:v>
                </c:pt>
                <c:pt idx="1766">
                  <c:v>181.9</c:v>
                </c:pt>
                <c:pt idx="1767">
                  <c:v>182</c:v>
                </c:pt>
                <c:pt idx="1768">
                  <c:v>182.1</c:v>
                </c:pt>
                <c:pt idx="1769">
                  <c:v>182.2</c:v>
                </c:pt>
                <c:pt idx="1770">
                  <c:v>182.3</c:v>
                </c:pt>
                <c:pt idx="1771">
                  <c:v>182.4</c:v>
                </c:pt>
                <c:pt idx="1772">
                  <c:v>182.5</c:v>
                </c:pt>
                <c:pt idx="1773">
                  <c:v>182.6</c:v>
                </c:pt>
                <c:pt idx="1774">
                  <c:v>182.7</c:v>
                </c:pt>
                <c:pt idx="1775">
                  <c:v>182.8</c:v>
                </c:pt>
                <c:pt idx="1776">
                  <c:v>182.9</c:v>
                </c:pt>
                <c:pt idx="1777">
                  <c:v>183</c:v>
                </c:pt>
                <c:pt idx="1778">
                  <c:v>183.1</c:v>
                </c:pt>
                <c:pt idx="1779">
                  <c:v>183.2</c:v>
                </c:pt>
                <c:pt idx="1780">
                  <c:v>183.3</c:v>
                </c:pt>
                <c:pt idx="1781">
                  <c:v>183.4</c:v>
                </c:pt>
                <c:pt idx="1782">
                  <c:v>183.5</c:v>
                </c:pt>
                <c:pt idx="1783">
                  <c:v>183.6</c:v>
                </c:pt>
                <c:pt idx="1784">
                  <c:v>183.7</c:v>
                </c:pt>
                <c:pt idx="1785">
                  <c:v>183.8</c:v>
                </c:pt>
                <c:pt idx="1786">
                  <c:v>183.9</c:v>
                </c:pt>
                <c:pt idx="1787">
                  <c:v>184</c:v>
                </c:pt>
                <c:pt idx="1788">
                  <c:v>184.1</c:v>
                </c:pt>
                <c:pt idx="1789">
                  <c:v>184.2</c:v>
                </c:pt>
                <c:pt idx="1790">
                  <c:v>184.3</c:v>
                </c:pt>
                <c:pt idx="1791">
                  <c:v>184.4</c:v>
                </c:pt>
                <c:pt idx="1792">
                  <c:v>184.5</c:v>
                </c:pt>
                <c:pt idx="1793">
                  <c:v>184.6</c:v>
                </c:pt>
                <c:pt idx="1794">
                  <c:v>184.7</c:v>
                </c:pt>
                <c:pt idx="1795">
                  <c:v>184.8</c:v>
                </c:pt>
                <c:pt idx="1796">
                  <c:v>184.9</c:v>
                </c:pt>
                <c:pt idx="1797">
                  <c:v>185</c:v>
                </c:pt>
                <c:pt idx="1798">
                  <c:v>185.1</c:v>
                </c:pt>
                <c:pt idx="1799">
                  <c:v>185.2</c:v>
                </c:pt>
                <c:pt idx="1800">
                  <c:v>185.3</c:v>
                </c:pt>
                <c:pt idx="1801">
                  <c:v>185.4</c:v>
                </c:pt>
                <c:pt idx="1802">
                  <c:v>185.5</c:v>
                </c:pt>
                <c:pt idx="1803">
                  <c:v>185.6</c:v>
                </c:pt>
                <c:pt idx="1804">
                  <c:v>185.7</c:v>
                </c:pt>
                <c:pt idx="1805">
                  <c:v>185.8</c:v>
                </c:pt>
                <c:pt idx="1806">
                  <c:v>185.9</c:v>
                </c:pt>
                <c:pt idx="1807">
                  <c:v>186</c:v>
                </c:pt>
                <c:pt idx="1808">
                  <c:v>186.1</c:v>
                </c:pt>
                <c:pt idx="1809">
                  <c:v>186.2</c:v>
                </c:pt>
                <c:pt idx="1810">
                  <c:v>186.3</c:v>
                </c:pt>
                <c:pt idx="1811">
                  <c:v>186.4</c:v>
                </c:pt>
                <c:pt idx="1812">
                  <c:v>186.5</c:v>
                </c:pt>
                <c:pt idx="1813">
                  <c:v>186.6</c:v>
                </c:pt>
                <c:pt idx="1814">
                  <c:v>186.7</c:v>
                </c:pt>
                <c:pt idx="1815">
                  <c:v>186.8</c:v>
                </c:pt>
                <c:pt idx="1816">
                  <c:v>186.9</c:v>
                </c:pt>
                <c:pt idx="1817">
                  <c:v>187</c:v>
                </c:pt>
                <c:pt idx="1818">
                  <c:v>187.1</c:v>
                </c:pt>
                <c:pt idx="1819">
                  <c:v>187.2</c:v>
                </c:pt>
                <c:pt idx="1820">
                  <c:v>187.3</c:v>
                </c:pt>
                <c:pt idx="1821">
                  <c:v>187.4</c:v>
                </c:pt>
                <c:pt idx="1822">
                  <c:v>187.5</c:v>
                </c:pt>
                <c:pt idx="1823">
                  <c:v>187.6</c:v>
                </c:pt>
                <c:pt idx="1824">
                  <c:v>187.7</c:v>
                </c:pt>
                <c:pt idx="1825">
                  <c:v>187.8</c:v>
                </c:pt>
                <c:pt idx="1826">
                  <c:v>187.9</c:v>
                </c:pt>
                <c:pt idx="1827">
                  <c:v>188</c:v>
                </c:pt>
                <c:pt idx="1828">
                  <c:v>188.1</c:v>
                </c:pt>
                <c:pt idx="1829">
                  <c:v>188.2</c:v>
                </c:pt>
                <c:pt idx="1830">
                  <c:v>188.3</c:v>
                </c:pt>
                <c:pt idx="1831">
                  <c:v>188.4</c:v>
                </c:pt>
                <c:pt idx="1832">
                  <c:v>188.5</c:v>
                </c:pt>
                <c:pt idx="1833">
                  <c:v>188.6</c:v>
                </c:pt>
                <c:pt idx="1834">
                  <c:v>188.7</c:v>
                </c:pt>
                <c:pt idx="1835">
                  <c:v>188.8</c:v>
                </c:pt>
                <c:pt idx="1836">
                  <c:v>188.9</c:v>
                </c:pt>
                <c:pt idx="1837">
                  <c:v>189</c:v>
                </c:pt>
                <c:pt idx="1838">
                  <c:v>189.1</c:v>
                </c:pt>
                <c:pt idx="1839">
                  <c:v>189.2</c:v>
                </c:pt>
                <c:pt idx="1840">
                  <c:v>189.3</c:v>
                </c:pt>
                <c:pt idx="1841">
                  <c:v>189.4</c:v>
                </c:pt>
                <c:pt idx="1842">
                  <c:v>189.5</c:v>
                </c:pt>
                <c:pt idx="1843">
                  <c:v>189.6</c:v>
                </c:pt>
                <c:pt idx="1844">
                  <c:v>189.7</c:v>
                </c:pt>
                <c:pt idx="1845">
                  <c:v>189.8</c:v>
                </c:pt>
                <c:pt idx="1846">
                  <c:v>189.9</c:v>
                </c:pt>
                <c:pt idx="1847">
                  <c:v>190</c:v>
                </c:pt>
                <c:pt idx="1848">
                  <c:v>190.1</c:v>
                </c:pt>
                <c:pt idx="1849">
                  <c:v>190.2</c:v>
                </c:pt>
                <c:pt idx="1850">
                  <c:v>190.3</c:v>
                </c:pt>
                <c:pt idx="1851">
                  <c:v>190.4</c:v>
                </c:pt>
                <c:pt idx="1852">
                  <c:v>190.5</c:v>
                </c:pt>
                <c:pt idx="1853">
                  <c:v>190.6</c:v>
                </c:pt>
                <c:pt idx="1854">
                  <c:v>190.7</c:v>
                </c:pt>
                <c:pt idx="1855">
                  <c:v>190.8</c:v>
                </c:pt>
                <c:pt idx="1856">
                  <c:v>190.9</c:v>
                </c:pt>
                <c:pt idx="1857">
                  <c:v>191</c:v>
                </c:pt>
                <c:pt idx="1858">
                  <c:v>191.1</c:v>
                </c:pt>
                <c:pt idx="1859">
                  <c:v>191.2</c:v>
                </c:pt>
                <c:pt idx="1860">
                  <c:v>191.3</c:v>
                </c:pt>
                <c:pt idx="1861">
                  <c:v>191.4</c:v>
                </c:pt>
                <c:pt idx="1862">
                  <c:v>191.5</c:v>
                </c:pt>
                <c:pt idx="1863">
                  <c:v>191.6</c:v>
                </c:pt>
                <c:pt idx="1864">
                  <c:v>191.7</c:v>
                </c:pt>
                <c:pt idx="1865">
                  <c:v>191.8</c:v>
                </c:pt>
                <c:pt idx="1866">
                  <c:v>191.9</c:v>
                </c:pt>
                <c:pt idx="1867">
                  <c:v>192</c:v>
                </c:pt>
                <c:pt idx="1868">
                  <c:v>192.1</c:v>
                </c:pt>
                <c:pt idx="1869">
                  <c:v>192.2</c:v>
                </c:pt>
                <c:pt idx="1870">
                  <c:v>192.3</c:v>
                </c:pt>
                <c:pt idx="1871">
                  <c:v>192.4</c:v>
                </c:pt>
                <c:pt idx="1872">
                  <c:v>192.5</c:v>
                </c:pt>
                <c:pt idx="1873">
                  <c:v>192.6</c:v>
                </c:pt>
                <c:pt idx="1874">
                  <c:v>192.7</c:v>
                </c:pt>
                <c:pt idx="1875">
                  <c:v>192.8</c:v>
                </c:pt>
                <c:pt idx="1876">
                  <c:v>192.9</c:v>
                </c:pt>
                <c:pt idx="1877">
                  <c:v>193</c:v>
                </c:pt>
                <c:pt idx="1878">
                  <c:v>193.1</c:v>
                </c:pt>
                <c:pt idx="1879">
                  <c:v>193.2</c:v>
                </c:pt>
                <c:pt idx="1880">
                  <c:v>193.3</c:v>
                </c:pt>
                <c:pt idx="1881">
                  <c:v>193.4</c:v>
                </c:pt>
                <c:pt idx="1882">
                  <c:v>193.5</c:v>
                </c:pt>
                <c:pt idx="1883">
                  <c:v>193.6</c:v>
                </c:pt>
                <c:pt idx="1884">
                  <c:v>193.7</c:v>
                </c:pt>
                <c:pt idx="1885">
                  <c:v>193.8</c:v>
                </c:pt>
                <c:pt idx="1886">
                  <c:v>193.9</c:v>
                </c:pt>
                <c:pt idx="1887">
                  <c:v>194</c:v>
                </c:pt>
                <c:pt idx="1888">
                  <c:v>194.1</c:v>
                </c:pt>
                <c:pt idx="1889">
                  <c:v>194.2</c:v>
                </c:pt>
                <c:pt idx="1890">
                  <c:v>194.3</c:v>
                </c:pt>
                <c:pt idx="1891">
                  <c:v>194.4</c:v>
                </c:pt>
                <c:pt idx="1892">
                  <c:v>194.5</c:v>
                </c:pt>
                <c:pt idx="1893">
                  <c:v>194.6</c:v>
                </c:pt>
                <c:pt idx="1894">
                  <c:v>194.7</c:v>
                </c:pt>
                <c:pt idx="1895">
                  <c:v>194.8</c:v>
                </c:pt>
                <c:pt idx="1896">
                  <c:v>194.9</c:v>
                </c:pt>
                <c:pt idx="1897">
                  <c:v>195</c:v>
                </c:pt>
                <c:pt idx="1898">
                  <c:v>195.1</c:v>
                </c:pt>
                <c:pt idx="1899">
                  <c:v>195.2</c:v>
                </c:pt>
                <c:pt idx="1900">
                  <c:v>195.3</c:v>
                </c:pt>
                <c:pt idx="1901">
                  <c:v>195.4</c:v>
                </c:pt>
                <c:pt idx="1902">
                  <c:v>195.5</c:v>
                </c:pt>
                <c:pt idx="1903">
                  <c:v>195.6</c:v>
                </c:pt>
                <c:pt idx="1904">
                  <c:v>195.7</c:v>
                </c:pt>
                <c:pt idx="1905">
                  <c:v>195.8</c:v>
                </c:pt>
                <c:pt idx="1906">
                  <c:v>195.9</c:v>
                </c:pt>
                <c:pt idx="1907">
                  <c:v>196</c:v>
                </c:pt>
                <c:pt idx="1908">
                  <c:v>196.1</c:v>
                </c:pt>
                <c:pt idx="1909">
                  <c:v>196.2</c:v>
                </c:pt>
                <c:pt idx="1910">
                  <c:v>196.3</c:v>
                </c:pt>
                <c:pt idx="1911">
                  <c:v>196.4</c:v>
                </c:pt>
                <c:pt idx="1912">
                  <c:v>196.5</c:v>
                </c:pt>
                <c:pt idx="1913">
                  <c:v>196.6</c:v>
                </c:pt>
                <c:pt idx="1914">
                  <c:v>196.7</c:v>
                </c:pt>
                <c:pt idx="1915">
                  <c:v>196.8</c:v>
                </c:pt>
                <c:pt idx="1916">
                  <c:v>196.9</c:v>
                </c:pt>
                <c:pt idx="1917">
                  <c:v>197</c:v>
                </c:pt>
                <c:pt idx="1918">
                  <c:v>197.1</c:v>
                </c:pt>
                <c:pt idx="1919">
                  <c:v>197.2</c:v>
                </c:pt>
                <c:pt idx="1920">
                  <c:v>197.3</c:v>
                </c:pt>
                <c:pt idx="1921">
                  <c:v>197.4</c:v>
                </c:pt>
                <c:pt idx="1922">
                  <c:v>197.5</c:v>
                </c:pt>
                <c:pt idx="1923">
                  <c:v>197.6</c:v>
                </c:pt>
                <c:pt idx="1924">
                  <c:v>197.7</c:v>
                </c:pt>
                <c:pt idx="1925">
                  <c:v>197.8</c:v>
                </c:pt>
                <c:pt idx="1926">
                  <c:v>197.9</c:v>
                </c:pt>
                <c:pt idx="1927">
                  <c:v>198</c:v>
                </c:pt>
                <c:pt idx="1928">
                  <c:v>198.1</c:v>
                </c:pt>
                <c:pt idx="1929">
                  <c:v>198.2</c:v>
                </c:pt>
                <c:pt idx="1930">
                  <c:v>198.3</c:v>
                </c:pt>
                <c:pt idx="1931">
                  <c:v>198.4</c:v>
                </c:pt>
                <c:pt idx="1932">
                  <c:v>198.5</c:v>
                </c:pt>
                <c:pt idx="1933">
                  <c:v>198.6</c:v>
                </c:pt>
                <c:pt idx="1934">
                  <c:v>198.7</c:v>
                </c:pt>
                <c:pt idx="1935">
                  <c:v>198.8</c:v>
                </c:pt>
                <c:pt idx="1936">
                  <c:v>198.9</c:v>
                </c:pt>
                <c:pt idx="1937">
                  <c:v>199</c:v>
                </c:pt>
                <c:pt idx="1938">
                  <c:v>199.1</c:v>
                </c:pt>
                <c:pt idx="1939">
                  <c:v>199.2</c:v>
                </c:pt>
                <c:pt idx="1940">
                  <c:v>199.3</c:v>
                </c:pt>
                <c:pt idx="1941">
                  <c:v>199.4</c:v>
                </c:pt>
                <c:pt idx="1942">
                  <c:v>199.5</c:v>
                </c:pt>
                <c:pt idx="1943">
                  <c:v>199.6</c:v>
                </c:pt>
                <c:pt idx="1944">
                  <c:v>199.7</c:v>
                </c:pt>
                <c:pt idx="1945">
                  <c:v>199.8</c:v>
                </c:pt>
                <c:pt idx="1946">
                  <c:v>199.9</c:v>
                </c:pt>
                <c:pt idx="1947">
                  <c:v>200</c:v>
                </c:pt>
                <c:pt idx="1948">
                  <c:v>200.1</c:v>
                </c:pt>
                <c:pt idx="1949">
                  <c:v>200.2</c:v>
                </c:pt>
                <c:pt idx="1950">
                  <c:v>200.3</c:v>
                </c:pt>
                <c:pt idx="1951">
                  <c:v>200.4</c:v>
                </c:pt>
                <c:pt idx="1952">
                  <c:v>200.5</c:v>
                </c:pt>
                <c:pt idx="1953">
                  <c:v>200.6</c:v>
                </c:pt>
                <c:pt idx="1954">
                  <c:v>200.7</c:v>
                </c:pt>
                <c:pt idx="1955">
                  <c:v>200.8</c:v>
                </c:pt>
                <c:pt idx="1956">
                  <c:v>200.9</c:v>
                </c:pt>
                <c:pt idx="1957">
                  <c:v>201</c:v>
                </c:pt>
                <c:pt idx="1958">
                  <c:v>201.1</c:v>
                </c:pt>
                <c:pt idx="1959">
                  <c:v>201.2</c:v>
                </c:pt>
                <c:pt idx="1960">
                  <c:v>201.3</c:v>
                </c:pt>
                <c:pt idx="1961">
                  <c:v>201.4</c:v>
                </c:pt>
                <c:pt idx="1962">
                  <c:v>201.5</c:v>
                </c:pt>
                <c:pt idx="1963">
                  <c:v>201.6</c:v>
                </c:pt>
                <c:pt idx="1964">
                  <c:v>201.7</c:v>
                </c:pt>
                <c:pt idx="1965">
                  <c:v>201.8</c:v>
                </c:pt>
                <c:pt idx="1966">
                  <c:v>201.9</c:v>
                </c:pt>
                <c:pt idx="1967">
                  <c:v>202</c:v>
                </c:pt>
                <c:pt idx="1968">
                  <c:v>202.1</c:v>
                </c:pt>
                <c:pt idx="1969">
                  <c:v>202.2</c:v>
                </c:pt>
                <c:pt idx="1970">
                  <c:v>202.3</c:v>
                </c:pt>
                <c:pt idx="1971">
                  <c:v>202.4</c:v>
                </c:pt>
                <c:pt idx="1972">
                  <c:v>202.5</c:v>
                </c:pt>
                <c:pt idx="1973">
                  <c:v>202.6</c:v>
                </c:pt>
                <c:pt idx="1974">
                  <c:v>202.7</c:v>
                </c:pt>
                <c:pt idx="1975">
                  <c:v>202.8</c:v>
                </c:pt>
                <c:pt idx="1976">
                  <c:v>202.9</c:v>
                </c:pt>
                <c:pt idx="1977">
                  <c:v>203</c:v>
                </c:pt>
                <c:pt idx="1978">
                  <c:v>203.1</c:v>
                </c:pt>
                <c:pt idx="1979">
                  <c:v>203.2</c:v>
                </c:pt>
                <c:pt idx="1980">
                  <c:v>203.3</c:v>
                </c:pt>
                <c:pt idx="1981">
                  <c:v>203.4</c:v>
                </c:pt>
                <c:pt idx="1982">
                  <c:v>203.5</c:v>
                </c:pt>
                <c:pt idx="1983">
                  <c:v>203.6</c:v>
                </c:pt>
                <c:pt idx="1984">
                  <c:v>203.7</c:v>
                </c:pt>
                <c:pt idx="1985">
                  <c:v>203.8</c:v>
                </c:pt>
                <c:pt idx="1986">
                  <c:v>203.9</c:v>
                </c:pt>
                <c:pt idx="1987">
                  <c:v>204</c:v>
                </c:pt>
                <c:pt idx="1988">
                  <c:v>204.1</c:v>
                </c:pt>
                <c:pt idx="1989">
                  <c:v>204.2</c:v>
                </c:pt>
                <c:pt idx="1990">
                  <c:v>204.3</c:v>
                </c:pt>
                <c:pt idx="1991">
                  <c:v>204.4</c:v>
                </c:pt>
                <c:pt idx="1992">
                  <c:v>204.5</c:v>
                </c:pt>
                <c:pt idx="1993">
                  <c:v>204.6</c:v>
                </c:pt>
                <c:pt idx="1994">
                  <c:v>204.7</c:v>
                </c:pt>
                <c:pt idx="1995">
                  <c:v>204.8</c:v>
                </c:pt>
                <c:pt idx="1996">
                  <c:v>204.9</c:v>
                </c:pt>
                <c:pt idx="1997">
                  <c:v>205</c:v>
                </c:pt>
                <c:pt idx="1998">
                  <c:v>205.1</c:v>
                </c:pt>
                <c:pt idx="1999">
                  <c:v>205.2</c:v>
                </c:pt>
                <c:pt idx="2000">
                  <c:v>205.3</c:v>
                </c:pt>
                <c:pt idx="2001">
                  <c:v>205.4</c:v>
                </c:pt>
                <c:pt idx="2002">
                  <c:v>205.5</c:v>
                </c:pt>
                <c:pt idx="2003">
                  <c:v>205.6</c:v>
                </c:pt>
                <c:pt idx="2004">
                  <c:v>205.7</c:v>
                </c:pt>
                <c:pt idx="2005">
                  <c:v>205.8</c:v>
                </c:pt>
                <c:pt idx="2006">
                  <c:v>205.9</c:v>
                </c:pt>
                <c:pt idx="2007">
                  <c:v>206</c:v>
                </c:pt>
                <c:pt idx="2008">
                  <c:v>206.1</c:v>
                </c:pt>
                <c:pt idx="2009">
                  <c:v>206.2</c:v>
                </c:pt>
                <c:pt idx="2010">
                  <c:v>206.3</c:v>
                </c:pt>
                <c:pt idx="2011">
                  <c:v>206.4</c:v>
                </c:pt>
                <c:pt idx="2012">
                  <c:v>206.5</c:v>
                </c:pt>
                <c:pt idx="2013">
                  <c:v>206.6</c:v>
                </c:pt>
                <c:pt idx="2014">
                  <c:v>206.7</c:v>
                </c:pt>
                <c:pt idx="2015">
                  <c:v>206.8</c:v>
                </c:pt>
                <c:pt idx="2016">
                  <c:v>206.9</c:v>
                </c:pt>
                <c:pt idx="2017">
                  <c:v>207</c:v>
                </c:pt>
                <c:pt idx="2018">
                  <c:v>207.1</c:v>
                </c:pt>
                <c:pt idx="2019">
                  <c:v>207.2</c:v>
                </c:pt>
                <c:pt idx="2020">
                  <c:v>207.3</c:v>
                </c:pt>
                <c:pt idx="2021">
                  <c:v>207.4</c:v>
                </c:pt>
                <c:pt idx="2022">
                  <c:v>207.5</c:v>
                </c:pt>
                <c:pt idx="2023">
                  <c:v>207.6</c:v>
                </c:pt>
                <c:pt idx="2024">
                  <c:v>207.7</c:v>
                </c:pt>
                <c:pt idx="2025">
                  <c:v>207.8</c:v>
                </c:pt>
                <c:pt idx="2026">
                  <c:v>207.9</c:v>
                </c:pt>
                <c:pt idx="2027">
                  <c:v>208</c:v>
                </c:pt>
                <c:pt idx="2028">
                  <c:v>208.1</c:v>
                </c:pt>
                <c:pt idx="2029">
                  <c:v>208.2</c:v>
                </c:pt>
                <c:pt idx="2030">
                  <c:v>208.3</c:v>
                </c:pt>
                <c:pt idx="2031">
                  <c:v>208.4</c:v>
                </c:pt>
                <c:pt idx="2032">
                  <c:v>208.5</c:v>
                </c:pt>
                <c:pt idx="2033">
                  <c:v>208.6</c:v>
                </c:pt>
                <c:pt idx="2034">
                  <c:v>208.7</c:v>
                </c:pt>
                <c:pt idx="2035">
                  <c:v>208.8</c:v>
                </c:pt>
                <c:pt idx="2036">
                  <c:v>208.9</c:v>
                </c:pt>
                <c:pt idx="2037">
                  <c:v>209</c:v>
                </c:pt>
                <c:pt idx="2038">
                  <c:v>209.1</c:v>
                </c:pt>
                <c:pt idx="2039">
                  <c:v>209.2</c:v>
                </c:pt>
                <c:pt idx="2040">
                  <c:v>209.3</c:v>
                </c:pt>
                <c:pt idx="2041">
                  <c:v>209.4</c:v>
                </c:pt>
                <c:pt idx="2042">
                  <c:v>209.5</c:v>
                </c:pt>
                <c:pt idx="2043">
                  <c:v>209.6</c:v>
                </c:pt>
                <c:pt idx="2044">
                  <c:v>209.7</c:v>
                </c:pt>
                <c:pt idx="2045">
                  <c:v>209.8</c:v>
                </c:pt>
                <c:pt idx="2046">
                  <c:v>209.9</c:v>
                </c:pt>
                <c:pt idx="2047">
                  <c:v>210</c:v>
                </c:pt>
                <c:pt idx="2048">
                  <c:v>210.1</c:v>
                </c:pt>
                <c:pt idx="2049">
                  <c:v>210.2</c:v>
                </c:pt>
                <c:pt idx="2050">
                  <c:v>210.3</c:v>
                </c:pt>
                <c:pt idx="2051">
                  <c:v>210.4</c:v>
                </c:pt>
                <c:pt idx="2052">
                  <c:v>210.5</c:v>
                </c:pt>
                <c:pt idx="2053">
                  <c:v>210.6</c:v>
                </c:pt>
                <c:pt idx="2054">
                  <c:v>210.7</c:v>
                </c:pt>
                <c:pt idx="2055">
                  <c:v>210.8</c:v>
                </c:pt>
                <c:pt idx="2056">
                  <c:v>210.9</c:v>
                </c:pt>
                <c:pt idx="2057">
                  <c:v>211</c:v>
                </c:pt>
                <c:pt idx="2058">
                  <c:v>211.1</c:v>
                </c:pt>
                <c:pt idx="2059">
                  <c:v>211.2</c:v>
                </c:pt>
                <c:pt idx="2060">
                  <c:v>211.3</c:v>
                </c:pt>
                <c:pt idx="2061">
                  <c:v>211.4</c:v>
                </c:pt>
                <c:pt idx="2062">
                  <c:v>211.5</c:v>
                </c:pt>
                <c:pt idx="2063">
                  <c:v>211.6</c:v>
                </c:pt>
                <c:pt idx="2064">
                  <c:v>211.7</c:v>
                </c:pt>
                <c:pt idx="2065">
                  <c:v>211.8</c:v>
                </c:pt>
                <c:pt idx="2066">
                  <c:v>211.9</c:v>
                </c:pt>
                <c:pt idx="2067">
                  <c:v>212</c:v>
                </c:pt>
                <c:pt idx="2068">
                  <c:v>212.1</c:v>
                </c:pt>
                <c:pt idx="2069">
                  <c:v>212.2</c:v>
                </c:pt>
                <c:pt idx="2070">
                  <c:v>212.3</c:v>
                </c:pt>
                <c:pt idx="2071">
                  <c:v>212.4</c:v>
                </c:pt>
                <c:pt idx="2072">
                  <c:v>212.5</c:v>
                </c:pt>
                <c:pt idx="2073">
                  <c:v>212.6</c:v>
                </c:pt>
                <c:pt idx="2074">
                  <c:v>212.7</c:v>
                </c:pt>
                <c:pt idx="2075">
                  <c:v>212.8</c:v>
                </c:pt>
                <c:pt idx="2076">
                  <c:v>212.9</c:v>
                </c:pt>
                <c:pt idx="2077">
                  <c:v>213</c:v>
                </c:pt>
                <c:pt idx="2078">
                  <c:v>213.1</c:v>
                </c:pt>
                <c:pt idx="2079">
                  <c:v>213.2</c:v>
                </c:pt>
                <c:pt idx="2080">
                  <c:v>213.3</c:v>
                </c:pt>
                <c:pt idx="2081">
                  <c:v>213.4</c:v>
                </c:pt>
                <c:pt idx="2082">
                  <c:v>213.5</c:v>
                </c:pt>
                <c:pt idx="2083">
                  <c:v>213.6</c:v>
                </c:pt>
                <c:pt idx="2084">
                  <c:v>213.7</c:v>
                </c:pt>
                <c:pt idx="2085">
                  <c:v>213.8</c:v>
                </c:pt>
                <c:pt idx="2086">
                  <c:v>213.9</c:v>
                </c:pt>
                <c:pt idx="2087">
                  <c:v>214</c:v>
                </c:pt>
                <c:pt idx="2088">
                  <c:v>214.1</c:v>
                </c:pt>
                <c:pt idx="2089">
                  <c:v>214.2</c:v>
                </c:pt>
                <c:pt idx="2090">
                  <c:v>214.3</c:v>
                </c:pt>
                <c:pt idx="2091">
                  <c:v>214.4</c:v>
                </c:pt>
                <c:pt idx="2092">
                  <c:v>214.5</c:v>
                </c:pt>
                <c:pt idx="2093">
                  <c:v>214.6</c:v>
                </c:pt>
                <c:pt idx="2094">
                  <c:v>214.7</c:v>
                </c:pt>
                <c:pt idx="2095">
                  <c:v>214.8</c:v>
                </c:pt>
                <c:pt idx="2096">
                  <c:v>214.9</c:v>
                </c:pt>
                <c:pt idx="2097">
                  <c:v>215</c:v>
                </c:pt>
                <c:pt idx="2098">
                  <c:v>215.1</c:v>
                </c:pt>
                <c:pt idx="2099">
                  <c:v>215.2</c:v>
                </c:pt>
                <c:pt idx="2100">
                  <c:v>215.3</c:v>
                </c:pt>
                <c:pt idx="2101">
                  <c:v>215.4</c:v>
                </c:pt>
                <c:pt idx="2102">
                  <c:v>215.5</c:v>
                </c:pt>
                <c:pt idx="2103">
                  <c:v>215.6</c:v>
                </c:pt>
                <c:pt idx="2104">
                  <c:v>215.7</c:v>
                </c:pt>
                <c:pt idx="2105">
                  <c:v>215.8</c:v>
                </c:pt>
                <c:pt idx="2106">
                  <c:v>215.9</c:v>
                </c:pt>
                <c:pt idx="2107">
                  <c:v>216</c:v>
                </c:pt>
                <c:pt idx="2108">
                  <c:v>216.1</c:v>
                </c:pt>
                <c:pt idx="2109">
                  <c:v>216.2</c:v>
                </c:pt>
                <c:pt idx="2110">
                  <c:v>216.3</c:v>
                </c:pt>
                <c:pt idx="2111">
                  <c:v>216.4</c:v>
                </c:pt>
                <c:pt idx="2112">
                  <c:v>216.5</c:v>
                </c:pt>
                <c:pt idx="2113">
                  <c:v>216.6</c:v>
                </c:pt>
                <c:pt idx="2114">
                  <c:v>216.7</c:v>
                </c:pt>
                <c:pt idx="2115">
                  <c:v>216.8</c:v>
                </c:pt>
                <c:pt idx="2116">
                  <c:v>216.9</c:v>
                </c:pt>
                <c:pt idx="2117">
                  <c:v>217</c:v>
                </c:pt>
                <c:pt idx="2118">
                  <c:v>217.1</c:v>
                </c:pt>
                <c:pt idx="2119">
                  <c:v>217.2</c:v>
                </c:pt>
                <c:pt idx="2120">
                  <c:v>217.3</c:v>
                </c:pt>
                <c:pt idx="2121">
                  <c:v>217.4</c:v>
                </c:pt>
                <c:pt idx="2122">
                  <c:v>217.5</c:v>
                </c:pt>
                <c:pt idx="2123">
                  <c:v>217.6</c:v>
                </c:pt>
                <c:pt idx="2124">
                  <c:v>217.7</c:v>
                </c:pt>
                <c:pt idx="2125">
                  <c:v>217.8</c:v>
                </c:pt>
                <c:pt idx="2126">
                  <c:v>217.9</c:v>
                </c:pt>
                <c:pt idx="2127">
                  <c:v>218</c:v>
                </c:pt>
                <c:pt idx="2128">
                  <c:v>218.1</c:v>
                </c:pt>
                <c:pt idx="2129">
                  <c:v>218.2</c:v>
                </c:pt>
                <c:pt idx="2130">
                  <c:v>218.3</c:v>
                </c:pt>
                <c:pt idx="2131">
                  <c:v>218.4</c:v>
                </c:pt>
                <c:pt idx="2132">
                  <c:v>218.5</c:v>
                </c:pt>
                <c:pt idx="2133">
                  <c:v>218.6</c:v>
                </c:pt>
                <c:pt idx="2134">
                  <c:v>218.7</c:v>
                </c:pt>
                <c:pt idx="2135">
                  <c:v>218.8</c:v>
                </c:pt>
                <c:pt idx="2136">
                  <c:v>218.9</c:v>
                </c:pt>
                <c:pt idx="2137">
                  <c:v>219</c:v>
                </c:pt>
                <c:pt idx="2138">
                  <c:v>219.1</c:v>
                </c:pt>
                <c:pt idx="2139">
                  <c:v>219.2</c:v>
                </c:pt>
                <c:pt idx="2140">
                  <c:v>219.3</c:v>
                </c:pt>
                <c:pt idx="2141">
                  <c:v>219.4</c:v>
                </c:pt>
                <c:pt idx="2142">
                  <c:v>219.5</c:v>
                </c:pt>
                <c:pt idx="2143">
                  <c:v>219.6</c:v>
                </c:pt>
                <c:pt idx="2144">
                  <c:v>219.7</c:v>
                </c:pt>
                <c:pt idx="2145">
                  <c:v>219.8</c:v>
                </c:pt>
                <c:pt idx="2146">
                  <c:v>219.9</c:v>
                </c:pt>
                <c:pt idx="2147">
                  <c:v>220</c:v>
                </c:pt>
                <c:pt idx="2148">
                  <c:v>220.1</c:v>
                </c:pt>
                <c:pt idx="2149">
                  <c:v>220.2</c:v>
                </c:pt>
                <c:pt idx="2150">
                  <c:v>220.3</c:v>
                </c:pt>
                <c:pt idx="2151">
                  <c:v>220.4</c:v>
                </c:pt>
                <c:pt idx="2152">
                  <c:v>220.5</c:v>
                </c:pt>
                <c:pt idx="2153">
                  <c:v>220.6</c:v>
                </c:pt>
                <c:pt idx="2154">
                  <c:v>220.7</c:v>
                </c:pt>
                <c:pt idx="2155">
                  <c:v>220.8</c:v>
                </c:pt>
                <c:pt idx="2156">
                  <c:v>220.9</c:v>
                </c:pt>
                <c:pt idx="2157">
                  <c:v>221</c:v>
                </c:pt>
                <c:pt idx="2158">
                  <c:v>221.1</c:v>
                </c:pt>
                <c:pt idx="2159">
                  <c:v>221.2</c:v>
                </c:pt>
                <c:pt idx="2160">
                  <c:v>221.3</c:v>
                </c:pt>
                <c:pt idx="2161">
                  <c:v>221.4</c:v>
                </c:pt>
                <c:pt idx="2162">
                  <c:v>221.5</c:v>
                </c:pt>
                <c:pt idx="2163">
                  <c:v>221.6</c:v>
                </c:pt>
                <c:pt idx="2164">
                  <c:v>221.7</c:v>
                </c:pt>
                <c:pt idx="2165">
                  <c:v>221.8</c:v>
                </c:pt>
                <c:pt idx="2166">
                  <c:v>221.9</c:v>
                </c:pt>
                <c:pt idx="2167">
                  <c:v>222</c:v>
                </c:pt>
                <c:pt idx="2168">
                  <c:v>222.1</c:v>
                </c:pt>
                <c:pt idx="2169">
                  <c:v>222.2</c:v>
                </c:pt>
                <c:pt idx="2170">
                  <c:v>222.3</c:v>
                </c:pt>
                <c:pt idx="2171">
                  <c:v>222.4</c:v>
                </c:pt>
                <c:pt idx="2172">
                  <c:v>222.5</c:v>
                </c:pt>
                <c:pt idx="2173">
                  <c:v>222.6</c:v>
                </c:pt>
                <c:pt idx="2174">
                  <c:v>222.7</c:v>
                </c:pt>
                <c:pt idx="2175">
                  <c:v>222.8</c:v>
                </c:pt>
                <c:pt idx="2176">
                  <c:v>222.9</c:v>
                </c:pt>
                <c:pt idx="2177">
                  <c:v>223</c:v>
                </c:pt>
                <c:pt idx="2178">
                  <c:v>223.1</c:v>
                </c:pt>
                <c:pt idx="2179">
                  <c:v>223.2</c:v>
                </c:pt>
                <c:pt idx="2180">
                  <c:v>223.3</c:v>
                </c:pt>
                <c:pt idx="2181">
                  <c:v>223.4</c:v>
                </c:pt>
                <c:pt idx="2182">
                  <c:v>223.5</c:v>
                </c:pt>
                <c:pt idx="2183">
                  <c:v>223.6</c:v>
                </c:pt>
                <c:pt idx="2184">
                  <c:v>223.7</c:v>
                </c:pt>
                <c:pt idx="2185">
                  <c:v>223.8</c:v>
                </c:pt>
                <c:pt idx="2186">
                  <c:v>223.9</c:v>
                </c:pt>
                <c:pt idx="2187">
                  <c:v>224</c:v>
                </c:pt>
                <c:pt idx="2188">
                  <c:v>224.1</c:v>
                </c:pt>
                <c:pt idx="2189">
                  <c:v>224.2</c:v>
                </c:pt>
                <c:pt idx="2190">
                  <c:v>224.3</c:v>
                </c:pt>
                <c:pt idx="2191">
                  <c:v>224.4</c:v>
                </c:pt>
                <c:pt idx="2192">
                  <c:v>224.5</c:v>
                </c:pt>
                <c:pt idx="2193">
                  <c:v>224.6</c:v>
                </c:pt>
                <c:pt idx="2194">
                  <c:v>224.7</c:v>
                </c:pt>
                <c:pt idx="2195">
                  <c:v>224.8</c:v>
                </c:pt>
                <c:pt idx="2196">
                  <c:v>224.9</c:v>
                </c:pt>
                <c:pt idx="2197">
                  <c:v>225</c:v>
                </c:pt>
                <c:pt idx="2198">
                  <c:v>225.1</c:v>
                </c:pt>
                <c:pt idx="2199">
                  <c:v>225.2</c:v>
                </c:pt>
                <c:pt idx="2200">
                  <c:v>225.3</c:v>
                </c:pt>
                <c:pt idx="2201">
                  <c:v>225.4</c:v>
                </c:pt>
                <c:pt idx="2202">
                  <c:v>225.5</c:v>
                </c:pt>
                <c:pt idx="2203">
                  <c:v>225.6</c:v>
                </c:pt>
                <c:pt idx="2204">
                  <c:v>225.7</c:v>
                </c:pt>
                <c:pt idx="2205">
                  <c:v>225.8</c:v>
                </c:pt>
                <c:pt idx="2206">
                  <c:v>225.9</c:v>
                </c:pt>
                <c:pt idx="2207">
                  <c:v>226</c:v>
                </c:pt>
                <c:pt idx="2208">
                  <c:v>226.1</c:v>
                </c:pt>
                <c:pt idx="2209">
                  <c:v>226.2</c:v>
                </c:pt>
                <c:pt idx="2210">
                  <c:v>226.3</c:v>
                </c:pt>
                <c:pt idx="2211">
                  <c:v>226.4</c:v>
                </c:pt>
                <c:pt idx="2212">
                  <c:v>226.5</c:v>
                </c:pt>
                <c:pt idx="2213">
                  <c:v>226.6</c:v>
                </c:pt>
                <c:pt idx="2214">
                  <c:v>226.7</c:v>
                </c:pt>
                <c:pt idx="2215">
                  <c:v>226.8</c:v>
                </c:pt>
                <c:pt idx="2216">
                  <c:v>226.9</c:v>
                </c:pt>
                <c:pt idx="2217">
                  <c:v>227</c:v>
                </c:pt>
                <c:pt idx="2218">
                  <c:v>227.1</c:v>
                </c:pt>
                <c:pt idx="2219">
                  <c:v>227.2</c:v>
                </c:pt>
                <c:pt idx="2220">
                  <c:v>227.3</c:v>
                </c:pt>
                <c:pt idx="2221">
                  <c:v>227.4</c:v>
                </c:pt>
                <c:pt idx="2222">
                  <c:v>227.5</c:v>
                </c:pt>
                <c:pt idx="2223">
                  <c:v>227.6</c:v>
                </c:pt>
                <c:pt idx="2224">
                  <c:v>227.7</c:v>
                </c:pt>
                <c:pt idx="2225">
                  <c:v>227.8</c:v>
                </c:pt>
                <c:pt idx="2226">
                  <c:v>227.9</c:v>
                </c:pt>
                <c:pt idx="2227">
                  <c:v>228</c:v>
                </c:pt>
                <c:pt idx="2228">
                  <c:v>228.1</c:v>
                </c:pt>
                <c:pt idx="2229">
                  <c:v>228.2</c:v>
                </c:pt>
                <c:pt idx="2230">
                  <c:v>228.3</c:v>
                </c:pt>
                <c:pt idx="2231">
                  <c:v>228.4</c:v>
                </c:pt>
                <c:pt idx="2232">
                  <c:v>228.5</c:v>
                </c:pt>
                <c:pt idx="2233">
                  <c:v>228.6</c:v>
                </c:pt>
                <c:pt idx="2234">
                  <c:v>228.7</c:v>
                </c:pt>
                <c:pt idx="2235">
                  <c:v>228.8</c:v>
                </c:pt>
                <c:pt idx="2236">
                  <c:v>228.9</c:v>
                </c:pt>
                <c:pt idx="2237">
                  <c:v>229</c:v>
                </c:pt>
                <c:pt idx="2238">
                  <c:v>229.1</c:v>
                </c:pt>
                <c:pt idx="2239">
                  <c:v>229.2</c:v>
                </c:pt>
                <c:pt idx="2240">
                  <c:v>229.3</c:v>
                </c:pt>
                <c:pt idx="2241">
                  <c:v>229.4</c:v>
                </c:pt>
                <c:pt idx="2242">
                  <c:v>229.5</c:v>
                </c:pt>
                <c:pt idx="2243">
                  <c:v>229.6</c:v>
                </c:pt>
                <c:pt idx="2244">
                  <c:v>229.7</c:v>
                </c:pt>
                <c:pt idx="2245">
                  <c:v>229.8</c:v>
                </c:pt>
                <c:pt idx="2246">
                  <c:v>229.9</c:v>
                </c:pt>
                <c:pt idx="2247">
                  <c:v>230</c:v>
                </c:pt>
                <c:pt idx="2248">
                  <c:v>230.1</c:v>
                </c:pt>
                <c:pt idx="2249">
                  <c:v>230.2</c:v>
                </c:pt>
                <c:pt idx="2250">
                  <c:v>230.3</c:v>
                </c:pt>
                <c:pt idx="2251">
                  <c:v>230.4</c:v>
                </c:pt>
                <c:pt idx="2252">
                  <c:v>230.5</c:v>
                </c:pt>
                <c:pt idx="2253">
                  <c:v>230.6</c:v>
                </c:pt>
                <c:pt idx="2254">
                  <c:v>230.7</c:v>
                </c:pt>
                <c:pt idx="2255">
                  <c:v>230.8</c:v>
                </c:pt>
                <c:pt idx="2256">
                  <c:v>230.9</c:v>
                </c:pt>
                <c:pt idx="2257">
                  <c:v>231</c:v>
                </c:pt>
                <c:pt idx="2258">
                  <c:v>231.1</c:v>
                </c:pt>
                <c:pt idx="2259">
                  <c:v>231.2</c:v>
                </c:pt>
                <c:pt idx="2260">
                  <c:v>231.3</c:v>
                </c:pt>
                <c:pt idx="2261">
                  <c:v>231.4</c:v>
                </c:pt>
                <c:pt idx="2262">
                  <c:v>231.5</c:v>
                </c:pt>
                <c:pt idx="2263">
                  <c:v>231.6</c:v>
                </c:pt>
                <c:pt idx="2264">
                  <c:v>231.7</c:v>
                </c:pt>
                <c:pt idx="2265">
                  <c:v>231.8</c:v>
                </c:pt>
                <c:pt idx="2266">
                  <c:v>231.9</c:v>
                </c:pt>
                <c:pt idx="2267">
                  <c:v>232</c:v>
                </c:pt>
                <c:pt idx="2268">
                  <c:v>232.1</c:v>
                </c:pt>
                <c:pt idx="2269">
                  <c:v>232.2</c:v>
                </c:pt>
                <c:pt idx="2270">
                  <c:v>232.3</c:v>
                </c:pt>
                <c:pt idx="2271">
                  <c:v>232.4</c:v>
                </c:pt>
                <c:pt idx="2272">
                  <c:v>232.5</c:v>
                </c:pt>
                <c:pt idx="2273">
                  <c:v>232.6</c:v>
                </c:pt>
                <c:pt idx="2274">
                  <c:v>232.7</c:v>
                </c:pt>
                <c:pt idx="2275">
                  <c:v>232.8</c:v>
                </c:pt>
                <c:pt idx="2276">
                  <c:v>232.9</c:v>
                </c:pt>
                <c:pt idx="2277">
                  <c:v>233</c:v>
                </c:pt>
                <c:pt idx="2278">
                  <c:v>233.1</c:v>
                </c:pt>
                <c:pt idx="2279">
                  <c:v>233.2</c:v>
                </c:pt>
                <c:pt idx="2280">
                  <c:v>233.3</c:v>
                </c:pt>
                <c:pt idx="2281">
                  <c:v>233.4</c:v>
                </c:pt>
                <c:pt idx="2282">
                  <c:v>233.5</c:v>
                </c:pt>
                <c:pt idx="2283">
                  <c:v>233.6</c:v>
                </c:pt>
                <c:pt idx="2284">
                  <c:v>233.7</c:v>
                </c:pt>
                <c:pt idx="2285">
                  <c:v>233.8</c:v>
                </c:pt>
                <c:pt idx="2286">
                  <c:v>233.9</c:v>
                </c:pt>
                <c:pt idx="2287">
                  <c:v>234</c:v>
                </c:pt>
                <c:pt idx="2288">
                  <c:v>234.1</c:v>
                </c:pt>
                <c:pt idx="2289">
                  <c:v>234.2</c:v>
                </c:pt>
                <c:pt idx="2290">
                  <c:v>234.3</c:v>
                </c:pt>
                <c:pt idx="2291">
                  <c:v>234.4</c:v>
                </c:pt>
                <c:pt idx="2292">
                  <c:v>234.5</c:v>
                </c:pt>
                <c:pt idx="2293">
                  <c:v>234.6</c:v>
                </c:pt>
                <c:pt idx="2294">
                  <c:v>234.7</c:v>
                </c:pt>
                <c:pt idx="2295">
                  <c:v>234.8</c:v>
                </c:pt>
                <c:pt idx="2296">
                  <c:v>234.9</c:v>
                </c:pt>
                <c:pt idx="2297">
                  <c:v>235</c:v>
                </c:pt>
                <c:pt idx="2298">
                  <c:v>235.1</c:v>
                </c:pt>
                <c:pt idx="2299">
                  <c:v>235.2</c:v>
                </c:pt>
                <c:pt idx="2300">
                  <c:v>235.3</c:v>
                </c:pt>
                <c:pt idx="2301">
                  <c:v>235.4</c:v>
                </c:pt>
                <c:pt idx="2302">
                  <c:v>235.5</c:v>
                </c:pt>
                <c:pt idx="2303">
                  <c:v>235.6</c:v>
                </c:pt>
                <c:pt idx="2304">
                  <c:v>235.7</c:v>
                </c:pt>
                <c:pt idx="2305">
                  <c:v>235.8</c:v>
                </c:pt>
                <c:pt idx="2306">
                  <c:v>235.9</c:v>
                </c:pt>
                <c:pt idx="2307">
                  <c:v>236</c:v>
                </c:pt>
                <c:pt idx="2308">
                  <c:v>236.1</c:v>
                </c:pt>
                <c:pt idx="2309">
                  <c:v>236.2</c:v>
                </c:pt>
                <c:pt idx="2310">
                  <c:v>236.3</c:v>
                </c:pt>
                <c:pt idx="2311">
                  <c:v>236.4</c:v>
                </c:pt>
                <c:pt idx="2312">
                  <c:v>236.5</c:v>
                </c:pt>
                <c:pt idx="2313">
                  <c:v>236.6</c:v>
                </c:pt>
                <c:pt idx="2314">
                  <c:v>236.7</c:v>
                </c:pt>
                <c:pt idx="2315">
                  <c:v>236.8</c:v>
                </c:pt>
                <c:pt idx="2316">
                  <c:v>236.9</c:v>
                </c:pt>
                <c:pt idx="2317">
                  <c:v>237</c:v>
                </c:pt>
                <c:pt idx="2318">
                  <c:v>237.1</c:v>
                </c:pt>
                <c:pt idx="2319">
                  <c:v>237.2</c:v>
                </c:pt>
                <c:pt idx="2320">
                  <c:v>237.3</c:v>
                </c:pt>
                <c:pt idx="2321">
                  <c:v>237.4</c:v>
                </c:pt>
                <c:pt idx="2322">
                  <c:v>237.5</c:v>
                </c:pt>
                <c:pt idx="2323">
                  <c:v>237.6</c:v>
                </c:pt>
                <c:pt idx="2324">
                  <c:v>237.7</c:v>
                </c:pt>
                <c:pt idx="2325">
                  <c:v>237.8</c:v>
                </c:pt>
                <c:pt idx="2326">
                  <c:v>237.9</c:v>
                </c:pt>
                <c:pt idx="2327">
                  <c:v>238</c:v>
                </c:pt>
                <c:pt idx="2328">
                  <c:v>238.1</c:v>
                </c:pt>
                <c:pt idx="2329">
                  <c:v>238.2</c:v>
                </c:pt>
                <c:pt idx="2330">
                  <c:v>238.3</c:v>
                </c:pt>
                <c:pt idx="2331">
                  <c:v>238.4</c:v>
                </c:pt>
                <c:pt idx="2332">
                  <c:v>238.5</c:v>
                </c:pt>
                <c:pt idx="2333">
                  <c:v>238.6</c:v>
                </c:pt>
                <c:pt idx="2334">
                  <c:v>238.7</c:v>
                </c:pt>
                <c:pt idx="2335">
                  <c:v>238.8</c:v>
                </c:pt>
                <c:pt idx="2336">
                  <c:v>238.9</c:v>
                </c:pt>
                <c:pt idx="2337">
                  <c:v>239</c:v>
                </c:pt>
                <c:pt idx="2338">
                  <c:v>239.1</c:v>
                </c:pt>
                <c:pt idx="2339">
                  <c:v>239.2</c:v>
                </c:pt>
                <c:pt idx="2340">
                  <c:v>239.3</c:v>
                </c:pt>
                <c:pt idx="2341">
                  <c:v>239.4</c:v>
                </c:pt>
                <c:pt idx="2342">
                  <c:v>239.5</c:v>
                </c:pt>
                <c:pt idx="2343">
                  <c:v>239.6</c:v>
                </c:pt>
                <c:pt idx="2344">
                  <c:v>239.7</c:v>
                </c:pt>
                <c:pt idx="2345">
                  <c:v>239.8</c:v>
                </c:pt>
                <c:pt idx="2346">
                  <c:v>239.9</c:v>
                </c:pt>
                <c:pt idx="2347">
                  <c:v>240</c:v>
                </c:pt>
                <c:pt idx="2348">
                  <c:v>240.1</c:v>
                </c:pt>
                <c:pt idx="2349">
                  <c:v>240.2</c:v>
                </c:pt>
                <c:pt idx="2350">
                  <c:v>240.3</c:v>
                </c:pt>
                <c:pt idx="2351">
                  <c:v>240.4</c:v>
                </c:pt>
                <c:pt idx="2352">
                  <c:v>240.5</c:v>
                </c:pt>
                <c:pt idx="2353">
                  <c:v>240.6</c:v>
                </c:pt>
                <c:pt idx="2354">
                  <c:v>240.7</c:v>
                </c:pt>
                <c:pt idx="2355">
                  <c:v>240.8</c:v>
                </c:pt>
                <c:pt idx="2356">
                  <c:v>240.9</c:v>
                </c:pt>
                <c:pt idx="2357">
                  <c:v>241</c:v>
                </c:pt>
                <c:pt idx="2358">
                  <c:v>241.1</c:v>
                </c:pt>
                <c:pt idx="2359">
                  <c:v>241.2</c:v>
                </c:pt>
                <c:pt idx="2360">
                  <c:v>241.3</c:v>
                </c:pt>
                <c:pt idx="2361">
                  <c:v>241.4</c:v>
                </c:pt>
                <c:pt idx="2362">
                  <c:v>241.5</c:v>
                </c:pt>
                <c:pt idx="2363">
                  <c:v>241.6</c:v>
                </c:pt>
                <c:pt idx="2364">
                  <c:v>241.7</c:v>
                </c:pt>
                <c:pt idx="2365">
                  <c:v>241.8</c:v>
                </c:pt>
                <c:pt idx="2366">
                  <c:v>241.9</c:v>
                </c:pt>
                <c:pt idx="2367">
                  <c:v>242</c:v>
                </c:pt>
                <c:pt idx="2368">
                  <c:v>242.1</c:v>
                </c:pt>
                <c:pt idx="2369">
                  <c:v>242.2</c:v>
                </c:pt>
                <c:pt idx="2370">
                  <c:v>242.3</c:v>
                </c:pt>
                <c:pt idx="2371">
                  <c:v>242.4</c:v>
                </c:pt>
                <c:pt idx="2372">
                  <c:v>242.5</c:v>
                </c:pt>
                <c:pt idx="2373">
                  <c:v>242.6</c:v>
                </c:pt>
                <c:pt idx="2374">
                  <c:v>242.7</c:v>
                </c:pt>
                <c:pt idx="2375">
                  <c:v>242.8</c:v>
                </c:pt>
                <c:pt idx="2376">
                  <c:v>242.9</c:v>
                </c:pt>
                <c:pt idx="2377">
                  <c:v>243</c:v>
                </c:pt>
                <c:pt idx="2378">
                  <c:v>243.1</c:v>
                </c:pt>
                <c:pt idx="2379">
                  <c:v>243.2</c:v>
                </c:pt>
                <c:pt idx="2380">
                  <c:v>243.3</c:v>
                </c:pt>
                <c:pt idx="2381">
                  <c:v>243.4</c:v>
                </c:pt>
                <c:pt idx="2382">
                  <c:v>243.5</c:v>
                </c:pt>
                <c:pt idx="2383">
                  <c:v>243.6</c:v>
                </c:pt>
                <c:pt idx="2384">
                  <c:v>243.7</c:v>
                </c:pt>
                <c:pt idx="2385">
                  <c:v>243.8</c:v>
                </c:pt>
                <c:pt idx="2386">
                  <c:v>243.9</c:v>
                </c:pt>
                <c:pt idx="2387">
                  <c:v>244</c:v>
                </c:pt>
                <c:pt idx="2388">
                  <c:v>244.1</c:v>
                </c:pt>
                <c:pt idx="2389">
                  <c:v>244.2</c:v>
                </c:pt>
                <c:pt idx="2390">
                  <c:v>244.3</c:v>
                </c:pt>
                <c:pt idx="2391">
                  <c:v>244.4</c:v>
                </c:pt>
                <c:pt idx="2392">
                  <c:v>244.5</c:v>
                </c:pt>
                <c:pt idx="2393">
                  <c:v>244.6</c:v>
                </c:pt>
                <c:pt idx="2394">
                  <c:v>244.7</c:v>
                </c:pt>
                <c:pt idx="2395">
                  <c:v>244.8</c:v>
                </c:pt>
                <c:pt idx="2396">
                  <c:v>244.9</c:v>
                </c:pt>
                <c:pt idx="2397">
                  <c:v>245</c:v>
                </c:pt>
                <c:pt idx="2398">
                  <c:v>245.1</c:v>
                </c:pt>
                <c:pt idx="2399">
                  <c:v>245.2</c:v>
                </c:pt>
                <c:pt idx="2400">
                  <c:v>245.3</c:v>
                </c:pt>
                <c:pt idx="2401">
                  <c:v>245.4</c:v>
                </c:pt>
                <c:pt idx="2402">
                  <c:v>245.5</c:v>
                </c:pt>
                <c:pt idx="2403">
                  <c:v>245.6</c:v>
                </c:pt>
                <c:pt idx="2404">
                  <c:v>245.7</c:v>
                </c:pt>
                <c:pt idx="2405">
                  <c:v>245.8</c:v>
                </c:pt>
                <c:pt idx="2406">
                  <c:v>245.9</c:v>
                </c:pt>
                <c:pt idx="2407">
                  <c:v>246</c:v>
                </c:pt>
                <c:pt idx="2408">
                  <c:v>246.1</c:v>
                </c:pt>
                <c:pt idx="2409">
                  <c:v>246.2</c:v>
                </c:pt>
                <c:pt idx="2410">
                  <c:v>246.3</c:v>
                </c:pt>
                <c:pt idx="2411">
                  <c:v>246.4</c:v>
                </c:pt>
                <c:pt idx="2412">
                  <c:v>246.5</c:v>
                </c:pt>
                <c:pt idx="2413">
                  <c:v>246.6</c:v>
                </c:pt>
                <c:pt idx="2414">
                  <c:v>246.7</c:v>
                </c:pt>
                <c:pt idx="2415">
                  <c:v>246.8</c:v>
                </c:pt>
                <c:pt idx="2416">
                  <c:v>246.9</c:v>
                </c:pt>
                <c:pt idx="2417">
                  <c:v>247</c:v>
                </c:pt>
                <c:pt idx="2418">
                  <c:v>247.1</c:v>
                </c:pt>
                <c:pt idx="2419">
                  <c:v>247.2</c:v>
                </c:pt>
                <c:pt idx="2420">
                  <c:v>247.3</c:v>
                </c:pt>
                <c:pt idx="2421">
                  <c:v>247.4</c:v>
                </c:pt>
                <c:pt idx="2422">
                  <c:v>247.5</c:v>
                </c:pt>
                <c:pt idx="2423">
                  <c:v>247.6</c:v>
                </c:pt>
                <c:pt idx="2424">
                  <c:v>247.7</c:v>
                </c:pt>
                <c:pt idx="2425">
                  <c:v>247.8</c:v>
                </c:pt>
                <c:pt idx="2426">
                  <c:v>247.9</c:v>
                </c:pt>
                <c:pt idx="2427">
                  <c:v>248</c:v>
                </c:pt>
                <c:pt idx="2428">
                  <c:v>248.1</c:v>
                </c:pt>
                <c:pt idx="2429">
                  <c:v>248.2</c:v>
                </c:pt>
                <c:pt idx="2430">
                  <c:v>248.3</c:v>
                </c:pt>
                <c:pt idx="2431">
                  <c:v>248.4</c:v>
                </c:pt>
                <c:pt idx="2432">
                  <c:v>248.5</c:v>
                </c:pt>
                <c:pt idx="2433">
                  <c:v>248.6</c:v>
                </c:pt>
                <c:pt idx="2434">
                  <c:v>248.7</c:v>
                </c:pt>
                <c:pt idx="2435">
                  <c:v>248.8</c:v>
                </c:pt>
                <c:pt idx="2436">
                  <c:v>248.9</c:v>
                </c:pt>
                <c:pt idx="2437">
                  <c:v>249</c:v>
                </c:pt>
                <c:pt idx="2438">
                  <c:v>249.1</c:v>
                </c:pt>
                <c:pt idx="2439">
                  <c:v>249.2</c:v>
                </c:pt>
                <c:pt idx="2440">
                  <c:v>249.3</c:v>
                </c:pt>
                <c:pt idx="2441">
                  <c:v>249.4</c:v>
                </c:pt>
                <c:pt idx="2442">
                  <c:v>249.5</c:v>
                </c:pt>
                <c:pt idx="2443">
                  <c:v>249.6</c:v>
                </c:pt>
                <c:pt idx="2444">
                  <c:v>249.7</c:v>
                </c:pt>
                <c:pt idx="2445">
                  <c:v>249.8</c:v>
                </c:pt>
                <c:pt idx="2446">
                  <c:v>249.9</c:v>
                </c:pt>
                <c:pt idx="2447">
                  <c:v>250</c:v>
                </c:pt>
                <c:pt idx="2448">
                  <c:v>250.1</c:v>
                </c:pt>
                <c:pt idx="2449">
                  <c:v>250.2</c:v>
                </c:pt>
                <c:pt idx="2450">
                  <c:v>250.3</c:v>
                </c:pt>
                <c:pt idx="2451">
                  <c:v>250.4</c:v>
                </c:pt>
                <c:pt idx="2452">
                  <c:v>250.5</c:v>
                </c:pt>
                <c:pt idx="2453">
                  <c:v>250.6</c:v>
                </c:pt>
                <c:pt idx="2454">
                  <c:v>250.7</c:v>
                </c:pt>
                <c:pt idx="2455">
                  <c:v>250.8</c:v>
                </c:pt>
                <c:pt idx="2456">
                  <c:v>250.9</c:v>
                </c:pt>
                <c:pt idx="2457">
                  <c:v>251</c:v>
                </c:pt>
                <c:pt idx="2458">
                  <c:v>251.1</c:v>
                </c:pt>
                <c:pt idx="2459">
                  <c:v>251.2</c:v>
                </c:pt>
                <c:pt idx="2460">
                  <c:v>251.3</c:v>
                </c:pt>
                <c:pt idx="2461">
                  <c:v>251.4</c:v>
                </c:pt>
                <c:pt idx="2462">
                  <c:v>251.5</c:v>
                </c:pt>
                <c:pt idx="2463">
                  <c:v>251.6</c:v>
                </c:pt>
                <c:pt idx="2464">
                  <c:v>251.7</c:v>
                </c:pt>
                <c:pt idx="2465">
                  <c:v>251.8</c:v>
                </c:pt>
                <c:pt idx="2466">
                  <c:v>251.9</c:v>
                </c:pt>
                <c:pt idx="2467">
                  <c:v>252</c:v>
                </c:pt>
                <c:pt idx="2468">
                  <c:v>252.1</c:v>
                </c:pt>
                <c:pt idx="2469">
                  <c:v>252.2</c:v>
                </c:pt>
                <c:pt idx="2470">
                  <c:v>252.3</c:v>
                </c:pt>
                <c:pt idx="2471">
                  <c:v>252.4</c:v>
                </c:pt>
                <c:pt idx="2472">
                  <c:v>252.5</c:v>
                </c:pt>
                <c:pt idx="2473">
                  <c:v>252.6</c:v>
                </c:pt>
                <c:pt idx="2474">
                  <c:v>252.7</c:v>
                </c:pt>
                <c:pt idx="2475">
                  <c:v>252.8</c:v>
                </c:pt>
                <c:pt idx="2476">
                  <c:v>252.9</c:v>
                </c:pt>
                <c:pt idx="2477">
                  <c:v>253</c:v>
                </c:pt>
                <c:pt idx="2478">
                  <c:v>253.1</c:v>
                </c:pt>
                <c:pt idx="2479">
                  <c:v>253.2</c:v>
                </c:pt>
                <c:pt idx="2480">
                  <c:v>253.3</c:v>
                </c:pt>
                <c:pt idx="2481">
                  <c:v>253.4</c:v>
                </c:pt>
                <c:pt idx="2482">
                  <c:v>253.5</c:v>
                </c:pt>
                <c:pt idx="2483">
                  <c:v>253.6</c:v>
                </c:pt>
                <c:pt idx="2484">
                  <c:v>253.7</c:v>
                </c:pt>
                <c:pt idx="2485">
                  <c:v>253.8</c:v>
                </c:pt>
                <c:pt idx="2486">
                  <c:v>253.9</c:v>
                </c:pt>
                <c:pt idx="2487">
                  <c:v>254</c:v>
                </c:pt>
                <c:pt idx="2488">
                  <c:v>254.1</c:v>
                </c:pt>
                <c:pt idx="2489">
                  <c:v>254.2</c:v>
                </c:pt>
                <c:pt idx="2490">
                  <c:v>254.3</c:v>
                </c:pt>
                <c:pt idx="2491">
                  <c:v>254.4</c:v>
                </c:pt>
                <c:pt idx="2492">
                  <c:v>254.5</c:v>
                </c:pt>
                <c:pt idx="2493">
                  <c:v>254.6</c:v>
                </c:pt>
                <c:pt idx="2494">
                  <c:v>254.7</c:v>
                </c:pt>
                <c:pt idx="2495">
                  <c:v>254.8</c:v>
                </c:pt>
                <c:pt idx="2496">
                  <c:v>254.9</c:v>
                </c:pt>
                <c:pt idx="2497">
                  <c:v>255</c:v>
                </c:pt>
                <c:pt idx="2498">
                  <c:v>255.1</c:v>
                </c:pt>
                <c:pt idx="2499">
                  <c:v>255.2</c:v>
                </c:pt>
                <c:pt idx="2500">
                  <c:v>255.3</c:v>
                </c:pt>
                <c:pt idx="2501">
                  <c:v>255.4</c:v>
                </c:pt>
                <c:pt idx="2502">
                  <c:v>255.5</c:v>
                </c:pt>
                <c:pt idx="2503">
                  <c:v>255.6</c:v>
                </c:pt>
                <c:pt idx="2504">
                  <c:v>255.7</c:v>
                </c:pt>
                <c:pt idx="2505">
                  <c:v>255.8</c:v>
                </c:pt>
                <c:pt idx="2506">
                  <c:v>255.9</c:v>
                </c:pt>
                <c:pt idx="2507">
                  <c:v>256</c:v>
                </c:pt>
                <c:pt idx="2508">
                  <c:v>256.10000000000002</c:v>
                </c:pt>
                <c:pt idx="2509">
                  <c:v>256.2</c:v>
                </c:pt>
                <c:pt idx="2510">
                  <c:v>256.3</c:v>
                </c:pt>
                <c:pt idx="2511">
                  <c:v>256.39999999999998</c:v>
                </c:pt>
                <c:pt idx="2512">
                  <c:v>256.5</c:v>
                </c:pt>
                <c:pt idx="2513">
                  <c:v>256.60000000000002</c:v>
                </c:pt>
                <c:pt idx="2514">
                  <c:v>256.7</c:v>
                </c:pt>
                <c:pt idx="2515">
                  <c:v>256.8</c:v>
                </c:pt>
                <c:pt idx="2516">
                  <c:v>256.89999999999998</c:v>
                </c:pt>
                <c:pt idx="2517">
                  <c:v>257</c:v>
                </c:pt>
                <c:pt idx="2518">
                  <c:v>257.10000000000002</c:v>
                </c:pt>
                <c:pt idx="2519">
                  <c:v>257.2</c:v>
                </c:pt>
                <c:pt idx="2520">
                  <c:v>257.3</c:v>
                </c:pt>
                <c:pt idx="2521">
                  <c:v>257.39999999999998</c:v>
                </c:pt>
                <c:pt idx="2522">
                  <c:v>257.5</c:v>
                </c:pt>
                <c:pt idx="2523">
                  <c:v>257.60000000000002</c:v>
                </c:pt>
                <c:pt idx="2524">
                  <c:v>257.7</c:v>
                </c:pt>
                <c:pt idx="2525">
                  <c:v>257.8</c:v>
                </c:pt>
                <c:pt idx="2526">
                  <c:v>257.89999999999998</c:v>
                </c:pt>
                <c:pt idx="2527">
                  <c:v>258</c:v>
                </c:pt>
                <c:pt idx="2528">
                  <c:v>258.10000000000002</c:v>
                </c:pt>
                <c:pt idx="2529">
                  <c:v>258.2</c:v>
                </c:pt>
                <c:pt idx="2530">
                  <c:v>258.3</c:v>
                </c:pt>
                <c:pt idx="2531">
                  <c:v>258.39999999999998</c:v>
                </c:pt>
                <c:pt idx="2532">
                  <c:v>258.5</c:v>
                </c:pt>
                <c:pt idx="2533">
                  <c:v>258.60000000000002</c:v>
                </c:pt>
                <c:pt idx="2534">
                  <c:v>258.7</c:v>
                </c:pt>
                <c:pt idx="2535">
                  <c:v>258.8</c:v>
                </c:pt>
                <c:pt idx="2536">
                  <c:v>258.89999999999998</c:v>
                </c:pt>
                <c:pt idx="2537">
                  <c:v>259</c:v>
                </c:pt>
                <c:pt idx="2538">
                  <c:v>259.10000000000002</c:v>
                </c:pt>
                <c:pt idx="2539">
                  <c:v>259.2</c:v>
                </c:pt>
                <c:pt idx="2540">
                  <c:v>259.3</c:v>
                </c:pt>
                <c:pt idx="2541">
                  <c:v>259.39999999999998</c:v>
                </c:pt>
                <c:pt idx="2542">
                  <c:v>259.5</c:v>
                </c:pt>
                <c:pt idx="2543">
                  <c:v>259.60000000000002</c:v>
                </c:pt>
                <c:pt idx="2544">
                  <c:v>259.7</c:v>
                </c:pt>
                <c:pt idx="2545">
                  <c:v>259.8</c:v>
                </c:pt>
                <c:pt idx="2546">
                  <c:v>259.89999999999998</c:v>
                </c:pt>
                <c:pt idx="2547">
                  <c:v>260</c:v>
                </c:pt>
                <c:pt idx="2548">
                  <c:v>260.10000000000002</c:v>
                </c:pt>
                <c:pt idx="2549">
                  <c:v>260.2</c:v>
                </c:pt>
                <c:pt idx="2550">
                  <c:v>260.3</c:v>
                </c:pt>
                <c:pt idx="2551">
                  <c:v>260.39999999999998</c:v>
                </c:pt>
                <c:pt idx="2552">
                  <c:v>260.5</c:v>
                </c:pt>
                <c:pt idx="2553">
                  <c:v>260.60000000000002</c:v>
                </c:pt>
                <c:pt idx="2554">
                  <c:v>260.7</c:v>
                </c:pt>
                <c:pt idx="2555">
                  <c:v>260.8</c:v>
                </c:pt>
                <c:pt idx="2556">
                  <c:v>260.89999999999998</c:v>
                </c:pt>
                <c:pt idx="2557">
                  <c:v>261</c:v>
                </c:pt>
                <c:pt idx="2558">
                  <c:v>261.10000000000002</c:v>
                </c:pt>
                <c:pt idx="2559">
                  <c:v>261.2</c:v>
                </c:pt>
                <c:pt idx="2560">
                  <c:v>261.3</c:v>
                </c:pt>
                <c:pt idx="2561">
                  <c:v>261.39999999999998</c:v>
                </c:pt>
                <c:pt idx="2562">
                  <c:v>261.5</c:v>
                </c:pt>
                <c:pt idx="2563">
                  <c:v>261.60000000000002</c:v>
                </c:pt>
                <c:pt idx="2564">
                  <c:v>261.7</c:v>
                </c:pt>
                <c:pt idx="2565">
                  <c:v>261.8</c:v>
                </c:pt>
                <c:pt idx="2566">
                  <c:v>261.89999999999998</c:v>
                </c:pt>
                <c:pt idx="2567">
                  <c:v>262</c:v>
                </c:pt>
                <c:pt idx="2568">
                  <c:v>262.10000000000002</c:v>
                </c:pt>
                <c:pt idx="2569">
                  <c:v>262.2</c:v>
                </c:pt>
                <c:pt idx="2570">
                  <c:v>262.3</c:v>
                </c:pt>
                <c:pt idx="2571">
                  <c:v>262.39999999999998</c:v>
                </c:pt>
                <c:pt idx="2572">
                  <c:v>262.5</c:v>
                </c:pt>
                <c:pt idx="2573">
                  <c:v>262.60000000000002</c:v>
                </c:pt>
                <c:pt idx="2574">
                  <c:v>262.7</c:v>
                </c:pt>
                <c:pt idx="2575">
                  <c:v>262.8</c:v>
                </c:pt>
                <c:pt idx="2576">
                  <c:v>262.89999999999998</c:v>
                </c:pt>
                <c:pt idx="2577">
                  <c:v>263</c:v>
                </c:pt>
                <c:pt idx="2578">
                  <c:v>263.10000000000002</c:v>
                </c:pt>
                <c:pt idx="2579">
                  <c:v>263.2</c:v>
                </c:pt>
                <c:pt idx="2580">
                  <c:v>263.3</c:v>
                </c:pt>
                <c:pt idx="2581">
                  <c:v>263.39999999999998</c:v>
                </c:pt>
                <c:pt idx="2582">
                  <c:v>263.5</c:v>
                </c:pt>
                <c:pt idx="2583">
                  <c:v>263.60000000000002</c:v>
                </c:pt>
                <c:pt idx="2584">
                  <c:v>263.7</c:v>
                </c:pt>
                <c:pt idx="2585">
                  <c:v>263.8</c:v>
                </c:pt>
                <c:pt idx="2586">
                  <c:v>263.89999999999998</c:v>
                </c:pt>
              </c:numCache>
            </c:numRef>
          </c:yVal>
          <c:smooth val="1"/>
          <c:extLst>
            <c:ext xmlns:c16="http://schemas.microsoft.com/office/drawing/2014/chart" uri="{C3380CC4-5D6E-409C-BE32-E72D297353CC}">
              <c16:uniqueId val="{00000000-3A6B-4ADB-A72C-4A5FDDCAC3C4}"/>
            </c:ext>
          </c:extLst>
        </c:ser>
        <c:ser>
          <c:idx val="1"/>
          <c:order val="1"/>
          <c:tx>
            <c:strRef>
              <c:f>'65K_23'!$P$1</c:f>
              <c:strCache>
                <c:ptCount val="1"/>
                <c:pt idx="0">
                  <c:v>2016-2017</c:v>
                </c:pt>
              </c:strCache>
            </c:strRef>
          </c:tx>
          <c:spPr>
            <a:ln w="12700" cap="rnd">
              <a:solidFill>
                <a:schemeClr val="accent2">
                  <a:lumMod val="40000"/>
                  <a:lumOff val="60000"/>
                </a:schemeClr>
              </a:solidFill>
              <a:round/>
            </a:ln>
            <a:effectLst/>
          </c:spPr>
          <c:marker>
            <c:symbol val="none"/>
          </c:marker>
          <c:xVal>
            <c:numRef>
              <c:f>'65K_23'!$P$2:$P$2588</c:f>
              <c:numCache>
                <c:formatCode>General</c:formatCode>
                <c:ptCount val="2587"/>
                <c:pt idx="12">
                  <c:v>-1.8999999999999997</c:v>
                </c:pt>
                <c:pt idx="13">
                  <c:v>-1.6799999999999997</c:v>
                </c:pt>
                <c:pt idx="14">
                  <c:v>-1.3399999999999999</c:v>
                </c:pt>
                <c:pt idx="15">
                  <c:v>-1.44</c:v>
                </c:pt>
                <c:pt idx="16">
                  <c:v>-1.3999999999999997</c:v>
                </c:pt>
                <c:pt idx="17">
                  <c:v>-1.6599999999999997</c:v>
                </c:pt>
                <c:pt idx="18">
                  <c:v>-1.8399999999999999</c:v>
                </c:pt>
                <c:pt idx="19">
                  <c:v>-2.2000000000000002</c:v>
                </c:pt>
                <c:pt idx="20">
                  <c:v>-1.9600000000000002</c:v>
                </c:pt>
                <c:pt idx="21">
                  <c:v>-2.12</c:v>
                </c:pt>
                <c:pt idx="22">
                  <c:v>-1.9400000000000002</c:v>
                </c:pt>
                <c:pt idx="23">
                  <c:v>-1.9600000000000002</c:v>
                </c:pt>
                <c:pt idx="24">
                  <c:v>-1.86</c:v>
                </c:pt>
                <c:pt idx="25">
                  <c:v>-2</c:v>
                </c:pt>
                <c:pt idx="26">
                  <c:v>-1.7399999999999998</c:v>
                </c:pt>
                <c:pt idx="27">
                  <c:v>-1.6199999999999997</c:v>
                </c:pt>
                <c:pt idx="28">
                  <c:v>-1.44</c:v>
                </c:pt>
                <c:pt idx="29">
                  <c:v>-1.22</c:v>
                </c:pt>
                <c:pt idx="30">
                  <c:v>-1.08</c:v>
                </c:pt>
                <c:pt idx="31">
                  <c:v>-1.2400000000000002</c:v>
                </c:pt>
                <c:pt idx="32">
                  <c:v>-1.3200000000000007</c:v>
                </c:pt>
                <c:pt idx="33">
                  <c:v>-1.3800000000000003</c:v>
                </c:pt>
                <c:pt idx="34">
                  <c:v>-1.4000000000000004</c:v>
                </c:pt>
                <c:pt idx="35">
                  <c:v>-1.6200000000000003</c:v>
                </c:pt>
                <c:pt idx="36">
                  <c:v>-1.4800000000000004</c:v>
                </c:pt>
                <c:pt idx="37">
                  <c:v>-1.28</c:v>
                </c:pt>
                <c:pt idx="38">
                  <c:v>-1.1199999999999999</c:v>
                </c:pt>
                <c:pt idx="39">
                  <c:v>-1.2</c:v>
                </c:pt>
                <c:pt idx="40">
                  <c:v>-0.87999999999999967</c:v>
                </c:pt>
                <c:pt idx="41">
                  <c:v>-1.3399999999999994</c:v>
                </c:pt>
                <c:pt idx="42">
                  <c:v>-1.7399999999999995</c:v>
                </c:pt>
                <c:pt idx="43">
                  <c:v>-1.9399999999999995</c:v>
                </c:pt>
                <c:pt idx="44">
                  <c:v>-1.9599999999999995</c:v>
                </c:pt>
                <c:pt idx="45">
                  <c:v>-2.1599999999999997</c:v>
                </c:pt>
                <c:pt idx="46">
                  <c:v>-1.9</c:v>
                </c:pt>
                <c:pt idx="47">
                  <c:v>-1.9</c:v>
                </c:pt>
                <c:pt idx="48">
                  <c:v>-1.6200000000000003</c:v>
                </c:pt>
                <c:pt idx="49">
                  <c:v>-1.4200000000000004</c:v>
                </c:pt>
                <c:pt idx="50">
                  <c:v>-1.28</c:v>
                </c:pt>
                <c:pt idx="51">
                  <c:v>-1.5399999999999998</c:v>
                </c:pt>
                <c:pt idx="52">
                  <c:v>-1.3199999999999998</c:v>
                </c:pt>
                <c:pt idx="53">
                  <c:v>-1.9599999999999995</c:v>
                </c:pt>
                <c:pt idx="54">
                  <c:v>-2.0599999999999996</c:v>
                </c:pt>
                <c:pt idx="55">
                  <c:v>-2.3399999999999994</c:v>
                </c:pt>
                <c:pt idx="56">
                  <c:v>-1.9599999999999997</c:v>
                </c:pt>
                <c:pt idx="57">
                  <c:v>-1.9400000000000006</c:v>
                </c:pt>
                <c:pt idx="58">
                  <c:v>-1.3600000000000005</c:v>
                </c:pt>
                <c:pt idx="59">
                  <c:v>-1.4800000000000004</c:v>
                </c:pt>
                <c:pt idx="60">
                  <c:v>-0.96000000000000052</c:v>
                </c:pt>
                <c:pt idx="61">
                  <c:v>-0.76000000000000012</c:v>
                </c:pt>
                <c:pt idx="62">
                  <c:v>-1.1000000000000001</c:v>
                </c:pt>
                <c:pt idx="63">
                  <c:v>-1.2</c:v>
                </c:pt>
                <c:pt idx="64">
                  <c:v>-1.06</c:v>
                </c:pt>
                <c:pt idx="65">
                  <c:v>-1.1600000000000001</c:v>
                </c:pt>
                <c:pt idx="66">
                  <c:v>-1.4600000000000004</c:v>
                </c:pt>
                <c:pt idx="67">
                  <c:v>-1.1800000000000002</c:v>
                </c:pt>
                <c:pt idx="68">
                  <c:v>-1.3000000000000003</c:v>
                </c:pt>
                <c:pt idx="69">
                  <c:v>-1.06</c:v>
                </c:pt>
                <c:pt idx="70">
                  <c:v>-1.1400000000000001</c:v>
                </c:pt>
                <c:pt idx="71">
                  <c:v>-0.91999999999999993</c:v>
                </c:pt>
                <c:pt idx="72">
                  <c:v>-0.6399999999999999</c:v>
                </c:pt>
                <c:pt idx="73">
                  <c:v>-0.17999999999999972</c:v>
                </c:pt>
                <c:pt idx="74">
                  <c:v>-0.25999999999999979</c:v>
                </c:pt>
                <c:pt idx="75">
                  <c:v>-0.25999999999999979</c:v>
                </c:pt>
                <c:pt idx="76">
                  <c:v>-0.25999999999999979</c:v>
                </c:pt>
                <c:pt idx="77">
                  <c:v>-0.21999999999999992</c:v>
                </c:pt>
                <c:pt idx="78">
                  <c:v>-0.38000000000000006</c:v>
                </c:pt>
                <c:pt idx="79">
                  <c:v>-0.23999999999999985</c:v>
                </c:pt>
                <c:pt idx="80">
                  <c:v>-0.15999999999999978</c:v>
                </c:pt>
                <c:pt idx="81">
                  <c:v>-0.21999999999999992</c:v>
                </c:pt>
                <c:pt idx="82">
                  <c:v>-0.49999999999999967</c:v>
                </c:pt>
                <c:pt idx="83">
                  <c:v>-0.59999999999999964</c:v>
                </c:pt>
                <c:pt idx="84">
                  <c:v>-0.68</c:v>
                </c:pt>
                <c:pt idx="85">
                  <c:v>-1.1599999999999999</c:v>
                </c:pt>
                <c:pt idx="86">
                  <c:v>-0.99999999999999978</c:v>
                </c:pt>
                <c:pt idx="87">
                  <c:v>-0.64</c:v>
                </c:pt>
                <c:pt idx="88">
                  <c:v>-0.57999999999999985</c:v>
                </c:pt>
                <c:pt idx="89">
                  <c:v>-0.59999999999999987</c:v>
                </c:pt>
                <c:pt idx="90">
                  <c:v>-8.0000000000000071E-2</c:v>
                </c:pt>
                <c:pt idx="91">
                  <c:v>-2.0000000000000285E-2</c:v>
                </c:pt>
                <c:pt idx="92">
                  <c:v>-0.34000000000000019</c:v>
                </c:pt>
                <c:pt idx="93">
                  <c:v>-0.52000000000000024</c:v>
                </c:pt>
                <c:pt idx="94">
                  <c:v>-0.38000000000000006</c:v>
                </c:pt>
                <c:pt idx="95">
                  <c:v>-0.72</c:v>
                </c:pt>
                <c:pt idx="96">
                  <c:v>-0.65999999999999981</c:v>
                </c:pt>
                <c:pt idx="97">
                  <c:v>-0.6399999999999999</c:v>
                </c:pt>
                <c:pt idx="98">
                  <c:v>-0.48000000000000009</c:v>
                </c:pt>
                <c:pt idx="99">
                  <c:v>-0.66000000000000014</c:v>
                </c:pt>
                <c:pt idx="100">
                  <c:v>-0.51999999999999991</c:v>
                </c:pt>
                <c:pt idx="101">
                  <c:v>-0.37999999999999973</c:v>
                </c:pt>
                <c:pt idx="102">
                  <c:v>-0.35999999999999976</c:v>
                </c:pt>
                <c:pt idx="103">
                  <c:v>-0.51999999999999957</c:v>
                </c:pt>
                <c:pt idx="104">
                  <c:v>-0.7999999999999996</c:v>
                </c:pt>
                <c:pt idx="105">
                  <c:v>-0.33999999999999986</c:v>
                </c:pt>
                <c:pt idx="106">
                  <c:v>-1.1000000000000001</c:v>
                </c:pt>
                <c:pt idx="107">
                  <c:v>-0.89999999999999969</c:v>
                </c:pt>
                <c:pt idx="108">
                  <c:v>-0.61999999999999988</c:v>
                </c:pt>
                <c:pt idx="109">
                  <c:v>-0.38000000000000006</c:v>
                </c:pt>
                <c:pt idx="110">
                  <c:v>-0.78</c:v>
                </c:pt>
                <c:pt idx="111">
                  <c:v>-0.4</c:v>
                </c:pt>
                <c:pt idx="112">
                  <c:v>-0.20000000000000034</c:v>
                </c:pt>
                <c:pt idx="113">
                  <c:v>-0.16000000000000014</c:v>
                </c:pt>
                <c:pt idx="114">
                  <c:v>-0.31999999999999995</c:v>
                </c:pt>
                <c:pt idx="115">
                  <c:v>-0.14000000000000021</c:v>
                </c:pt>
                <c:pt idx="116">
                  <c:v>-6.0000000000000497E-2</c:v>
                </c:pt>
                <c:pt idx="117">
                  <c:v>-0.66000000000000048</c:v>
                </c:pt>
                <c:pt idx="118">
                  <c:v>-0.98000000000000076</c:v>
                </c:pt>
                <c:pt idx="119">
                  <c:v>-0.96000000000000085</c:v>
                </c:pt>
                <c:pt idx="120">
                  <c:v>-1.0800000000000005</c:v>
                </c:pt>
                <c:pt idx="121">
                  <c:v>-1.2000000000000004</c:v>
                </c:pt>
                <c:pt idx="122">
                  <c:v>-1.06</c:v>
                </c:pt>
                <c:pt idx="123">
                  <c:v>-0.98000000000000009</c:v>
                </c:pt>
                <c:pt idx="124">
                  <c:v>-1.56</c:v>
                </c:pt>
                <c:pt idx="125">
                  <c:v>-2.2400000000000002</c:v>
                </c:pt>
                <c:pt idx="126">
                  <c:v>-2.38</c:v>
                </c:pt>
                <c:pt idx="127">
                  <c:v>-2.12</c:v>
                </c:pt>
                <c:pt idx="128">
                  <c:v>-1.8599999999999999</c:v>
                </c:pt>
                <c:pt idx="129">
                  <c:v>-0.89999999999999969</c:v>
                </c:pt>
                <c:pt idx="130">
                  <c:v>-0.35999999999999943</c:v>
                </c:pt>
                <c:pt idx="131">
                  <c:v>-0.35999999999999943</c:v>
                </c:pt>
                <c:pt idx="132">
                  <c:v>-0.89999999999999969</c:v>
                </c:pt>
                <c:pt idx="133">
                  <c:v>-1.2199999999999995</c:v>
                </c:pt>
                <c:pt idx="134">
                  <c:v>-1.4599999999999995</c:v>
                </c:pt>
                <c:pt idx="135">
                  <c:v>-1.7999999999999996</c:v>
                </c:pt>
                <c:pt idx="136">
                  <c:v>-1.9999999999999996</c:v>
                </c:pt>
                <c:pt idx="137">
                  <c:v>-1.8799999999999994</c:v>
                </c:pt>
                <c:pt idx="138">
                  <c:v>-1.9399999999999995</c:v>
                </c:pt>
                <c:pt idx="139">
                  <c:v>-2.0399999999999996</c:v>
                </c:pt>
                <c:pt idx="140">
                  <c:v>-1.6999999999999993</c:v>
                </c:pt>
                <c:pt idx="141">
                  <c:v>-1.3799999999999994</c:v>
                </c:pt>
                <c:pt idx="142">
                  <c:v>-1.1599999999999997</c:v>
                </c:pt>
                <c:pt idx="143">
                  <c:v>-1.1599999999999995</c:v>
                </c:pt>
                <c:pt idx="144">
                  <c:v>-1.1199999999999997</c:v>
                </c:pt>
                <c:pt idx="145">
                  <c:v>-1.5399999999999998</c:v>
                </c:pt>
                <c:pt idx="146">
                  <c:v>-1.6999999999999997</c:v>
                </c:pt>
                <c:pt idx="147">
                  <c:v>-1.7399999999999995</c:v>
                </c:pt>
                <c:pt idx="148">
                  <c:v>-1.6999999999999997</c:v>
                </c:pt>
                <c:pt idx="149">
                  <c:v>-2.2199999999999998</c:v>
                </c:pt>
                <c:pt idx="150">
                  <c:v>-1.7599999999999993</c:v>
                </c:pt>
                <c:pt idx="151">
                  <c:v>-1.6799999999999993</c:v>
                </c:pt>
                <c:pt idx="152">
                  <c:v>-2.2199999999999993</c:v>
                </c:pt>
                <c:pt idx="153">
                  <c:v>-2.2799999999999994</c:v>
                </c:pt>
                <c:pt idx="154">
                  <c:v>-1.8999999999999992</c:v>
                </c:pt>
                <c:pt idx="155">
                  <c:v>-2.2799999999999994</c:v>
                </c:pt>
                <c:pt idx="156">
                  <c:v>-2.2599999999999998</c:v>
                </c:pt>
                <c:pt idx="157">
                  <c:v>-1.9</c:v>
                </c:pt>
                <c:pt idx="158">
                  <c:v>-1.94</c:v>
                </c:pt>
                <c:pt idx="159">
                  <c:v>-2.2999999999999998</c:v>
                </c:pt>
                <c:pt idx="160">
                  <c:v>-1.9400000000000002</c:v>
                </c:pt>
                <c:pt idx="161">
                  <c:v>-1.9200000000000004</c:v>
                </c:pt>
                <c:pt idx="162">
                  <c:v>-1.8800000000000001</c:v>
                </c:pt>
                <c:pt idx="163">
                  <c:v>-1.7600000000000002</c:v>
                </c:pt>
                <c:pt idx="164">
                  <c:v>-1.4600000000000002</c:v>
                </c:pt>
                <c:pt idx="165">
                  <c:v>-1.86</c:v>
                </c:pt>
                <c:pt idx="166">
                  <c:v>-1.9599999999999997</c:v>
                </c:pt>
                <c:pt idx="167">
                  <c:v>-1.4999999999999996</c:v>
                </c:pt>
                <c:pt idx="168">
                  <c:v>-1.5799999999999996</c:v>
                </c:pt>
                <c:pt idx="169">
                  <c:v>-1.4399999999999995</c:v>
                </c:pt>
                <c:pt idx="170">
                  <c:v>-0.93999999999999917</c:v>
                </c:pt>
                <c:pt idx="171">
                  <c:v>-0.69999999999999929</c:v>
                </c:pt>
                <c:pt idx="172">
                  <c:v>-0.77999999999999936</c:v>
                </c:pt>
                <c:pt idx="173">
                  <c:v>-0.69999999999999962</c:v>
                </c:pt>
                <c:pt idx="174">
                  <c:v>-0.53999999999999981</c:v>
                </c:pt>
                <c:pt idx="175">
                  <c:v>-0.58000000000000007</c:v>
                </c:pt>
                <c:pt idx="176">
                  <c:v>-0.56000000000000016</c:v>
                </c:pt>
                <c:pt idx="177">
                  <c:v>-0.64000000000000057</c:v>
                </c:pt>
                <c:pt idx="178">
                  <c:v>-0.76000000000000045</c:v>
                </c:pt>
                <c:pt idx="179">
                  <c:v>-0.96000000000000052</c:v>
                </c:pt>
                <c:pt idx="180">
                  <c:v>-1.0400000000000005</c:v>
                </c:pt>
                <c:pt idx="181">
                  <c:v>-1.4000000000000004</c:v>
                </c:pt>
                <c:pt idx="182">
                  <c:v>-1.5800000000000005</c:v>
                </c:pt>
                <c:pt idx="183">
                  <c:v>-1.4600000000000002</c:v>
                </c:pt>
                <c:pt idx="184">
                  <c:v>-1.2600000000000002</c:v>
                </c:pt>
                <c:pt idx="185">
                  <c:v>-1.42</c:v>
                </c:pt>
                <c:pt idx="186">
                  <c:v>-1.28</c:v>
                </c:pt>
                <c:pt idx="187">
                  <c:v>-1.3199999999999998</c:v>
                </c:pt>
                <c:pt idx="188">
                  <c:v>-1.3</c:v>
                </c:pt>
                <c:pt idx="189">
                  <c:v>-1.22</c:v>
                </c:pt>
                <c:pt idx="190">
                  <c:v>-1.0400000000000003</c:v>
                </c:pt>
                <c:pt idx="191">
                  <c:v>-1.1400000000000001</c:v>
                </c:pt>
                <c:pt idx="192">
                  <c:v>-1.3200000000000003</c:v>
                </c:pt>
                <c:pt idx="193">
                  <c:v>-1.2800000000000005</c:v>
                </c:pt>
                <c:pt idx="194">
                  <c:v>-1.5800000000000005</c:v>
                </c:pt>
                <c:pt idx="195">
                  <c:v>-1.4000000000000004</c:v>
                </c:pt>
                <c:pt idx="196">
                  <c:v>-1.1000000000000003</c:v>
                </c:pt>
                <c:pt idx="197">
                  <c:v>-0.90000000000000036</c:v>
                </c:pt>
                <c:pt idx="198">
                  <c:v>-1.3200000000000003</c:v>
                </c:pt>
                <c:pt idx="199">
                  <c:v>-1.08</c:v>
                </c:pt>
                <c:pt idx="200">
                  <c:v>-1.1800000000000002</c:v>
                </c:pt>
                <c:pt idx="201">
                  <c:v>-1.36</c:v>
                </c:pt>
                <c:pt idx="202">
                  <c:v>-1.3599999999999999</c:v>
                </c:pt>
                <c:pt idx="203">
                  <c:v>-0.85999999999999976</c:v>
                </c:pt>
                <c:pt idx="204">
                  <c:v>-1.08</c:v>
                </c:pt>
                <c:pt idx="205">
                  <c:v>-1.2599999999999998</c:v>
                </c:pt>
                <c:pt idx="206">
                  <c:v>-1.3199999999999998</c:v>
                </c:pt>
                <c:pt idx="207">
                  <c:v>-1.02</c:v>
                </c:pt>
                <c:pt idx="208">
                  <c:v>-0.95999999999999974</c:v>
                </c:pt>
                <c:pt idx="209">
                  <c:v>-1.3399999999999999</c:v>
                </c:pt>
                <c:pt idx="210">
                  <c:v>-1.08</c:v>
                </c:pt>
                <c:pt idx="211">
                  <c:v>-1.0799999999999996</c:v>
                </c:pt>
                <c:pt idx="212">
                  <c:v>-1.5599999999999998</c:v>
                </c:pt>
                <c:pt idx="213">
                  <c:v>-2.06</c:v>
                </c:pt>
                <c:pt idx="214">
                  <c:v>-1.6200000000000003</c:v>
                </c:pt>
                <c:pt idx="215">
                  <c:v>-2.0400000000000005</c:v>
                </c:pt>
                <c:pt idx="216">
                  <c:v>-1.8400000000000005</c:v>
                </c:pt>
                <c:pt idx="217">
                  <c:v>-1.5000000000000007</c:v>
                </c:pt>
                <c:pt idx="218">
                  <c:v>-0.92000000000000026</c:v>
                </c:pt>
                <c:pt idx="219">
                  <c:v>-0.7000000000000004</c:v>
                </c:pt>
                <c:pt idx="220">
                  <c:v>-0.22000000000000028</c:v>
                </c:pt>
                <c:pt idx="221">
                  <c:v>-0.36000000000000015</c:v>
                </c:pt>
                <c:pt idx="222">
                  <c:v>-0.5</c:v>
                </c:pt>
                <c:pt idx="223">
                  <c:v>-0.6</c:v>
                </c:pt>
                <c:pt idx="224">
                  <c:v>-0.93999999999999984</c:v>
                </c:pt>
                <c:pt idx="225">
                  <c:v>-1.42</c:v>
                </c:pt>
                <c:pt idx="226">
                  <c:v>-1.2600000000000005</c:v>
                </c:pt>
                <c:pt idx="227">
                  <c:v>-1.3600000000000008</c:v>
                </c:pt>
                <c:pt idx="228">
                  <c:v>-1.640000000000001</c:v>
                </c:pt>
                <c:pt idx="229">
                  <c:v>-1.6800000000000004</c:v>
                </c:pt>
                <c:pt idx="230">
                  <c:v>-1.4800000000000004</c:v>
                </c:pt>
                <c:pt idx="231">
                  <c:v>-2.14</c:v>
                </c:pt>
                <c:pt idx="232">
                  <c:v>-1.9999999999999996</c:v>
                </c:pt>
                <c:pt idx="233">
                  <c:v>-1.9799999999999998</c:v>
                </c:pt>
                <c:pt idx="234">
                  <c:v>-2.38</c:v>
                </c:pt>
                <c:pt idx="235">
                  <c:v>-2.6999999999999997</c:v>
                </c:pt>
                <c:pt idx="236">
                  <c:v>-2.6399999999999992</c:v>
                </c:pt>
                <c:pt idx="237">
                  <c:v>-3.2799999999999989</c:v>
                </c:pt>
                <c:pt idx="238">
                  <c:v>-3.9399999999999991</c:v>
                </c:pt>
                <c:pt idx="239">
                  <c:v>-3.9999999999999987</c:v>
                </c:pt>
                <c:pt idx="240">
                  <c:v>-4.3799999999999981</c:v>
                </c:pt>
                <c:pt idx="241">
                  <c:v>-5.0799999999999983</c:v>
                </c:pt>
                <c:pt idx="242">
                  <c:v>-5.4799999999999986</c:v>
                </c:pt>
                <c:pt idx="243">
                  <c:v>-6.0599999999999987</c:v>
                </c:pt>
                <c:pt idx="244">
                  <c:v>-6.6</c:v>
                </c:pt>
                <c:pt idx="245">
                  <c:v>-7.26</c:v>
                </c:pt>
                <c:pt idx="246">
                  <c:v>-7.160000000000001</c:v>
                </c:pt>
                <c:pt idx="247">
                  <c:v>-7.2200000000000006</c:v>
                </c:pt>
                <c:pt idx="248">
                  <c:v>-7.3</c:v>
                </c:pt>
                <c:pt idx="249">
                  <c:v>-7.1800000000000015</c:v>
                </c:pt>
                <c:pt idx="250">
                  <c:v>-7.160000000000001</c:v>
                </c:pt>
                <c:pt idx="251">
                  <c:v>-7.2600000000000007</c:v>
                </c:pt>
                <c:pt idx="252">
                  <c:v>-7.24</c:v>
                </c:pt>
                <c:pt idx="253">
                  <c:v>-6.7800000000000011</c:v>
                </c:pt>
                <c:pt idx="254">
                  <c:v>-6.580000000000001</c:v>
                </c:pt>
                <c:pt idx="255">
                  <c:v>-5.580000000000001</c:v>
                </c:pt>
                <c:pt idx="256">
                  <c:v>-4.7600000000000007</c:v>
                </c:pt>
                <c:pt idx="257">
                  <c:v>-3.8800000000000026</c:v>
                </c:pt>
                <c:pt idx="258">
                  <c:v>-2.7000000000000015</c:v>
                </c:pt>
                <c:pt idx="259">
                  <c:v>-1.680000000000001</c:v>
                </c:pt>
                <c:pt idx="260">
                  <c:v>-1.3799999999999997</c:v>
                </c:pt>
                <c:pt idx="261">
                  <c:v>-0.97999999999999976</c:v>
                </c:pt>
                <c:pt idx="262">
                  <c:v>-0.83999999999999919</c:v>
                </c:pt>
                <c:pt idx="263">
                  <c:v>-0.93999999999999917</c:v>
                </c:pt>
                <c:pt idx="264">
                  <c:v>-0.94000000000000061</c:v>
                </c:pt>
                <c:pt idx="265">
                  <c:v>-1.0000000000000013</c:v>
                </c:pt>
                <c:pt idx="266">
                  <c:v>-0.90000000000000147</c:v>
                </c:pt>
                <c:pt idx="267">
                  <c:v>-0.66000000000000081</c:v>
                </c:pt>
                <c:pt idx="268">
                  <c:v>-1.0800000000000012</c:v>
                </c:pt>
                <c:pt idx="269">
                  <c:v>-0.9</c:v>
                </c:pt>
                <c:pt idx="270">
                  <c:v>-0.75999999999999945</c:v>
                </c:pt>
                <c:pt idx="271">
                  <c:v>-0.97999999999999976</c:v>
                </c:pt>
                <c:pt idx="272">
                  <c:v>-1.7</c:v>
                </c:pt>
                <c:pt idx="273">
                  <c:v>-1.180000000000001</c:v>
                </c:pt>
                <c:pt idx="274">
                  <c:v>-1.7600000000000009</c:v>
                </c:pt>
                <c:pt idx="275">
                  <c:v>-2.1000000000000014</c:v>
                </c:pt>
                <c:pt idx="276">
                  <c:v>-1.9000000000000015</c:v>
                </c:pt>
                <c:pt idx="277">
                  <c:v>-1.5200000000000018</c:v>
                </c:pt>
                <c:pt idx="278">
                  <c:v>-2.2400000000000007</c:v>
                </c:pt>
                <c:pt idx="279">
                  <c:v>-2.1000000000000014</c:v>
                </c:pt>
                <c:pt idx="280">
                  <c:v>-2.080000000000001</c:v>
                </c:pt>
                <c:pt idx="281">
                  <c:v>-2.660000000000001</c:v>
                </c:pt>
                <c:pt idx="282">
                  <c:v>-2.6599999999999993</c:v>
                </c:pt>
                <c:pt idx="283">
                  <c:v>-2.2999999999999985</c:v>
                </c:pt>
                <c:pt idx="284">
                  <c:v>-2.0599999999999978</c:v>
                </c:pt>
                <c:pt idx="285">
                  <c:v>-1.5599999999999981</c:v>
                </c:pt>
                <c:pt idx="286">
                  <c:v>-1.1999999999999986</c:v>
                </c:pt>
                <c:pt idx="287">
                  <c:v>-0.93999999999999917</c:v>
                </c:pt>
                <c:pt idx="288">
                  <c:v>-0.54000000000000059</c:v>
                </c:pt>
                <c:pt idx="289">
                  <c:v>-0.42000000000000171</c:v>
                </c:pt>
                <c:pt idx="290">
                  <c:v>-2.0000000000001704E-2</c:v>
                </c:pt>
                <c:pt idx="291">
                  <c:v>0.25999999999999945</c:v>
                </c:pt>
                <c:pt idx="292">
                  <c:v>0.51999999999999891</c:v>
                </c:pt>
                <c:pt idx="293">
                  <c:v>0.4799999999999997</c:v>
                </c:pt>
                <c:pt idx="294">
                  <c:v>0.82000000000000173</c:v>
                </c:pt>
                <c:pt idx="295">
                  <c:v>1.0200000000000018</c:v>
                </c:pt>
                <c:pt idx="296">
                  <c:v>1.7800000000000011</c:v>
                </c:pt>
                <c:pt idx="297">
                  <c:v>2.2200000000000015</c:v>
                </c:pt>
                <c:pt idx="298">
                  <c:v>2.6000000000000014</c:v>
                </c:pt>
                <c:pt idx="299">
                  <c:v>2.7400000000000007</c:v>
                </c:pt>
                <c:pt idx="300">
                  <c:v>2.2000000000000002</c:v>
                </c:pt>
                <c:pt idx="301">
                  <c:v>1.6400000000000006</c:v>
                </c:pt>
                <c:pt idx="302">
                  <c:v>0.98000000000000109</c:v>
                </c:pt>
                <c:pt idx="303">
                  <c:v>1.0000000000000013</c:v>
                </c:pt>
                <c:pt idx="304">
                  <c:v>0.74000000000000055</c:v>
                </c:pt>
                <c:pt idx="305">
                  <c:v>0.68000000000000116</c:v>
                </c:pt>
                <c:pt idx="306">
                  <c:v>0.94000000000000061</c:v>
                </c:pt>
                <c:pt idx="307">
                  <c:v>1.9399999999999991</c:v>
                </c:pt>
                <c:pt idx="308">
                  <c:v>1.7399999999999984</c:v>
                </c:pt>
                <c:pt idx="309">
                  <c:v>1.6999999999999986</c:v>
                </c:pt>
                <c:pt idx="310">
                  <c:v>2.0199999999999982</c:v>
                </c:pt>
                <c:pt idx="311">
                  <c:v>1.8799999999999983</c:v>
                </c:pt>
                <c:pt idx="312">
                  <c:v>0.95999999999999874</c:v>
                </c:pt>
                <c:pt idx="313">
                  <c:v>0.67999999999999905</c:v>
                </c:pt>
                <c:pt idx="314">
                  <c:v>0.43999999999999917</c:v>
                </c:pt>
                <c:pt idx="315">
                  <c:v>0.13999999999999985</c:v>
                </c:pt>
                <c:pt idx="316">
                  <c:v>-0.38000000000000045</c:v>
                </c:pt>
                <c:pt idx="317">
                  <c:v>-0.42000000000000026</c:v>
                </c:pt>
                <c:pt idx="318">
                  <c:v>-0.54000000000000059</c:v>
                </c:pt>
                <c:pt idx="319">
                  <c:v>-0.74000000000000055</c:v>
                </c:pt>
                <c:pt idx="320">
                  <c:v>-0.92000000000000104</c:v>
                </c:pt>
                <c:pt idx="321">
                  <c:v>-1.1600000000000008</c:v>
                </c:pt>
                <c:pt idx="322">
                  <c:v>-1.7000000000000006</c:v>
                </c:pt>
                <c:pt idx="323">
                  <c:v>-2.12</c:v>
                </c:pt>
                <c:pt idx="324">
                  <c:v>-2.4</c:v>
                </c:pt>
                <c:pt idx="325">
                  <c:v>-2.8600000000000003</c:v>
                </c:pt>
                <c:pt idx="326">
                  <c:v>-3.4800000000000004</c:v>
                </c:pt>
                <c:pt idx="327">
                  <c:v>-3.9600000000000009</c:v>
                </c:pt>
                <c:pt idx="328">
                  <c:v>-3.9200000000000008</c:v>
                </c:pt>
                <c:pt idx="329">
                  <c:v>-2.5000000000000009</c:v>
                </c:pt>
                <c:pt idx="330">
                  <c:v>-0.38000000000000045</c:v>
                </c:pt>
                <c:pt idx="331">
                  <c:v>2.2799999999999998</c:v>
                </c:pt>
                <c:pt idx="332">
                  <c:v>3.7</c:v>
                </c:pt>
                <c:pt idx="333">
                  <c:v>3.6800000000000006</c:v>
                </c:pt>
                <c:pt idx="334">
                  <c:v>1.8000000000000007</c:v>
                </c:pt>
                <c:pt idx="335">
                  <c:v>-0.63999999999999913</c:v>
                </c:pt>
                <c:pt idx="336">
                  <c:v>-3.419999999999999</c:v>
                </c:pt>
                <c:pt idx="337">
                  <c:v>-4.6999999999999993</c:v>
                </c:pt>
                <c:pt idx="338">
                  <c:v>-4.9999999999999991</c:v>
                </c:pt>
                <c:pt idx="339">
                  <c:v>-4.46</c:v>
                </c:pt>
                <c:pt idx="340">
                  <c:v>-4.24</c:v>
                </c:pt>
                <c:pt idx="341">
                  <c:v>-3.4600000000000009</c:v>
                </c:pt>
                <c:pt idx="342">
                  <c:v>-3.3600000000000003</c:v>
                </c:pt>
                <c:pt idx="343">
                  <c:v>-2.9200000000000004</c:v>
                </c:pt>
                <c:pt idx="344">
                  <c:v>-3.3600000000000003</c:v>
                </c:pt>
                <c:pt idx="345">
                  <c:v>-2.96</c:v>
                </c:pt>
                <c:pt idx="346">
                  <c:v>-3.3</c:v>
                </c:pt>
                <c:pt idx="347">
                  <c:v>-3.1799999999999997</c:v>
                </c:pt>
                <c:pt idx="348">
                  <c:v>-3.2800000000000002</c:v>
                </c:pt>
                <c:pt idx="349">
                  <c:v>-2.7400000000000007</c:v>
                </c:pt>
                <c:pt idx="350">
                  <c:v>-2.4600000000000009</c:v>
                </c:pt>
                <c:pt idx="351">
                  <c:v>-2.0600000000000009</c:v>
                </c:pt>
                <c:pt idx="352">
                  <c:v>-1.5200000000000009</c:v>
                </c:pt>
                <c:pt idx="353">
                  <c:v>-0.9</c:v>
                </c:pt>
                <c:pt idx="354">
                  <c:v>-0.65999999999999948</c:v>
                </c:pt>
                <c:pt idx="355">
                  <c:v>-0.33999999999999914</c:v>
                </c:pt>
                <c:pt idx="356">
                  <c:v>-0.33999999999999914</c:v>
                </c:pt>
                <c:pt idx="357">
                  <c:v>-5.9999999999999429E-2</c:v>
                </c:pt>
                <c:pt idx="358">
                  <c:v>-0.32000000000000028</c:v>
                </c:pt>
                <c:pt idx="359">
                  <c:v>-0.12000000000000099</c:v>
                </c:pt>
                <c:pt idx="360">
                  <c:v>-0.34000000000000058</c:v>
                </c:pt>
                <c:pt idx="361">
                  <c:v>0.15999999999999942</c:v>
                </c:pt>
                <c:pt idx="362">
                  <c:v>-0.16000000000000086</c:v>
                </c:pt>
                <c:pt idx="363">
                  <c:v>0.35999999999999943</c:v>
                </c:pt>
                <c:pt idx="364">
                  <c:v>0.17999999999999972</c:v>
                </c:pt>
                <c:pt idx="365">
                  <c:v>0.33999999999999986</c:v>
                </c:pt>
                <c:pt idx="366">
                  <c:v>0.5</c:v>
                </c:pt>
                <c:pt idx="367">
                  <c:v>1.1600000000000001</c:v>
                </c:pt>
                <c:pt idx="368">
                  <c:v>1.2600000000000002</c:v>
                </c:pt>
                <c:pt idx="369">
                  <c:v>1.56</c:v>
                </c:pt>
                <c:pt idx="370">
                  <c:v>1.8</c:v>
                </c:pt>
                <c:pt idx="371">
                  <c:v>1.8199999999999996</c:v>
                </c:pt>
                <c:pt idx="372">
                  <c:v>1.2799999999999998</c:v>
                </c:pt>
                <c:pt idx="373">
                  <c:v>0.87999999999999967</c:v>
                </c:pt>
                <c:pt idx="374">
                  <c:v>0.62000000000000033</c:v>
                </c:pt>
                <c:pt idx="375">
                  <c:v>0.26000000000000012</c:v>
                </c:pt>
                <c:pt idx="376">
                  <c:v>0.2000000000000007</c:v>
                </c:pt>
                <c:pt idx="377">
                  <c:v>0.42000000000000098</c:v>
                </c:pt>
                <c:pt idx="378">
                  <c:v>0.58000000000000118</c:v>
                </c:pt>
                <c:pt idx="379">
                  <c:v>0.52000000000000102</c:v>
                </c:pt>
                <c:pt idx="380">
                  <c:v>0.16000000000000086</c:v>
                </c:pt>
                <c:pt idx="381">
                  <c:v>6.0000000000000851E-2</c:v>
                </c:pt>
                <c:pt idx="382">
                  <c:v>-0.5</c:v>
                </c:pt>
                <c:pt idx="383">
                  <c:v>-0.93999999999999984</c:v>
                </c:pt>
                <c:pt idx="384">
                  <c:v>-1.1200000000000003</c:v>
                </c:pt>
                <c:pt idx="385">
                  <c:v>-1.1600000000000001</c:v>
                </c:pt>
                <c:pt idx="386">
                  <c:v>-1.3600000000000008</c:v>
                </c:pt>
                <c:pt idx="387">
                  <c:v>-1.8400000000000005</c:v>
                </c:pt>
                <c:pt idx="388">
                  <c:v>-2.160000000000001</c:v>
                </c:pt>
                <c:pt idx="389">
                  <c:v>-2.3000000000000007</c:v>
                </c:pt>
                <c:pt idx="390">
                  <c:v>-2.4400000000000004</c:v>
                </c:pt>
                <c:pt idx="391">
                  <c:v>-2.5199999999999996</c:v>
                </c:pt>
                <c:pt idx="392">
                  <c:v>-2.2799999999999989</c:v>
                </c:pt>
                <c:pt idx="393">
                  <c:v>-2.0999999999999992</c:v>
                </c:pt>
                <c:pt idx="394">
                  <c:v>-1.9999999999999993</c:v>
                </c:pt>
                <c:pt idx="395">
                  <c:v>-1.8399999999999999</c:v>
                </c:pt>
                <c:pt idx="396">
                  <c:v>-2.2000000000000006</c:v>
                </c:pt>
                <c:pt idx="397">
                  <c:v>-1.7000000000000015</c:v>
                </c:pt>
                <c:pt idx="398">
                  <c:v>-1.620000000000001</c:v>
                </c:pt>
                <c:pt idx="399">
                  <c:v>-1.7600000000000016</c:v>
                </c:pt>
                <c:pt idx="400">
                  <c:v>-1.8800000000000012</c:v>
                </c:pt>
                <c:pt idx="401">
                  <c:v>-1.620000000000001</c:v>
                </c:pt>
                <c:pt idx="402">
                  <c:v>-1.5600000000000009</c:v>
                </c:pt>
                <c:pt idx="403">
                  <c:v>-1.5400000000000005</c:v>
                </c:pt>
                <c:pt idx="404">
                  <c:v>-1.3400000000000005</c:v>
                </c:pt>
                <c:pt idx="405">
                  <c:v>-1</c:v>
                </c:pt>
                <c:pt idx="406">
                  <c:v>-1.0200000000000002</c:v>
                </c:pt>
                <c:pt idx="407">
                  <c:v>-1.4600000000000002</c:v>
                </c:pt>
                <c:pt idx="408">
                  <c:v>-1.86</c:v>
                </c:pt>
                <c:pt idx="409">
                  <c:v>-2.4</c:v>
                </c:pt>
                <c:pt idx="410">
                  <c:v>-3.0200000000000005</c:v>
                </c:pt>
                <c:pt idx="411">
                  <c:v>-3.7600000000000002</c:v>
                </c:pt>
                <c:pt idx="412">
                  <c:v>-4.08</c:v>
                </c:pt>
                <c:pt idx="413">
                  <c:v>-4.3800000000000008</c:v>
                </c:pt>
                <c:pt idx="414">
                  <c:v>-4.6800000000000006</c:v>
                </c:pt>
                <c:pt idx="415">
                  <c:v>-5.2600000000000007</c:v>
                </c:pt>
                <c:pt idx="416">
                  <c:v>-5.8800000000000008</c:v>
                </c:pt>
                <c:pt idx="417">
                  <c:v>-6.7</c:v>
                </c:pt>
                <c:pt idx="418">
                  <c:v>-7.2800000000000011</c:v>
                </c:pt>
                <c:pt idx="419">
                  <c:v>-7.58</c:v>
                </c:pt>
                <c:pt idx="420">
                  <c:v>-7.7</c:v>
                </c:pt>
                <c:pt idx="421">
                  <c:v>-7.8</c:v>
                </c:pt>
                <c:pt idx="422">
                  <c:v>-7.82</c:v>
                </c:pt>
                <c:pt idx="423">
                  <c:v>-7.7000000000000011</c:v>
                </c:pt>
                <c:pt idx="424">
                  <c:v>-7.7600000000000007</c:v>
                </c:pt>
                <c:pt idx="425">
                  <c:v>-7.6000000000000014</c:v>
                </c:pt>
                <c:pt idx="426">
                  <c:v>-7.12</c:v>
                </c:pt>
                <c:pt idx="427">
                  <c:v>-7.06</c:v>
                </c:pt>
                <c:pt idx="428">
                  <c:v>-6.9399999999999977</c:v>
                </c:pt>
                <c:pt idx="429">
                  <c:v>-6.6999999999999984</c:v>
                </c:pt>
                <c:pt idx="430">
                  <c:v>-6.7799999999999985</c:v>
                </c:pt>
                <c:pt idx="431">
                  <c:v>-6.4799999999999986</c:v>
                </c:pt>
                <c:pt idx="432">
                  <c:v>-6.1799999999999979</c:v>
                </c:pt>
                <c:pt idx="433">
                  <c:v>-5.9</c:v>
                </c:pt>
                <c:pt idx="434">
                  <c:v>-5.8400000000000007</c:v>
                </c:pt>
                <c:pt idx="435">
                  <c:v>-5</c:v>
                </c:pt>
                <c:pt idx="436">
                  <c:v>-4.82</c:v>
                </c:pt>
                <c:pt idx="437">
                  <c:v>-4.2200000000000006</c:v>
                </c:pt>
                <c:pt idx="438">
                  <c:v>-4.0399999999999991</c:v>
                </c:pt>
                <c:pt idx="439">
                  <c:v>-3.5599999999999996</c:v>
                </c:pt>
                <c:pt idx="440">
                  <c:v>-3.9799999999999995</c:v>
                </c:pt>
                <c:pt idx="441">
                  <c:v>-4</c:v>
                </c:pt>
                <c:pt idx="442">
                  <c:v>-4.0400000000000009</c:v>
                </c:pt>
                <c:pt idx="443">
                  <c:v>-4.0200000000000014</c:v>
                </c:pt>
                <c:pt idx="444">
                  <c:v>-3.8600000000000008</c:v>
                </c:pt>
                <c:pt idx="445">
                  <c:v>-2.9000000000000012</c:v>
                </c:pt>
                <c:pt idx="446">
                  <c:v>-2.6200000000000019</c:v>
                </c:pt>
                <c:pt idx="447">
                  <c:v>-2.2000000000000015</c:v>
                </c:pt>
                <c:pt idx="448">
                  <c:v>-1.4200000000000017</c:v>
                </c:pt>
                <c:pt idx="449">
                  <c:v>-0.78000000000000114</c:v>
                </c:pt>
                <c:pt idx="450">
                  <c:v>-0.82000000000000173</c:v>
                </c:pt>
                <c:pt idx="451">
                  <c:v>3.9999999999997725E-2</c:v>
                </c:pt>
                <c:pt idx="452">
                  <c:v>0.49999999999999717</c:v>
                </c:pt>
                <c:pt idx="453">
                  <c:v>0.89999999999999858</c:v>
                </c:pt>
                <c:pt idx="454">
                  <c:v>1.2199999999999989</c:v>
                </c:pt>
                <c:pt idx="455">
                  <c:v>1.7399999999999991</c:v>
                </c:pt>
                <c:pt idx="456">
                  <c:v>2.2200000000000002</c:v>
                </c:pt>
                <c:pt idx="457">
                  <c:v>2.5600000000000023</c:v>
                </c:pt>
                <c:pt idx="458">
                  <c:v>2.7200000000000015</c:v>
                </c:pt>
                <c:pt idx="459">
                  <c:v>2.5600000000000009</c:v>
                </c:pt>
                <c:pt idx="460">
                  <c:v>2.7600000000000007</c:v>
                </c:pt>
                <c:pt idx="461">
                  <c:v>2.3000000000000016</c:v>
                </c:pt>
                <c:pt idx="462">
                  <c:v>1.8800000000000012</c:v>
                </c:pt>
                <c:pt idx="463">
                  <c:v>1.4600000000000009</c:v>
                </c:pt>
                <c:pt idx="464">
                  <c:v>1.1600000000000008</c:v>
                </c:pt>
                <c:pt idx="465">
                  <c:v>0.56000000000000083</c:v>
                </c:pt>
                <c:pt idx="466">
                  <c:v>0.27999999999999969</c:v>
                </c:pt>
                <c:pt idx="467">
                  <c:v>0.19999999999999857</c:v>
                </c:pt>
                <c:pt idx="468">
                  <c:v>-0.22000000000000028</c:v>
                </c:pt>
                <c:pt idx="469">
                  <c:v>-0.2</c:v>
                </c:pt>
                <c:pt idx="470">
                  <c:v>-0.45999999999999941</c:v>
                </c:pt>
                <c:pt idx="471">
                  <c:v>-0.43999999999999917</c:v>
                </c:pt>
                <c:pt idx="472">
                  <c:v>-0.21999999999999886</c:v>
                </c:pt>
                <c:pt idx="473">
                  <c:v>0.1</c:v>
                </c:pt>
                <c:pt idx="474">
                  <c:v>-3.9999999999999147E-2</c:v>
                </c:pt>
                <c:pt idx="475">
                  <c:v>-7.999999999999971E-2</c:v>
                </c:pt>
                <c:pt idx="476">
                  <c:v>-0.72000000000000031</c:v>
                </c:pt>
                <c:pt idx="477">
                  <c:v>-1.4200000000000004</c:v>
                </c:pt>
                <c:pt idx="478">
                  <c:v>-2.0400000000000005</c:v>
                </c:pt>
                <c:pt idx="479">
                  <c:v>-2.4000000000000012</c:v>
                </c:pt>
                <c:pt idx="480">
                  <c:v>-2.4200000000000004</c:v>
                </c:pt>
                <c:pt idx="481">
                  <c:v>-2.8</c:v>
                </c:pt>
                <c:pt idx="482">
                  <c:v>-2.7400000000000007</c:v>
                </c:pt>
                <c:pt idx="483">
                  <c:v>-2.6399999999999992</c:v>
                </c:pt>
                <c:pt idx="484">
                  <c:v>-2.88</c:v>
                </c:pt>
                <c:pt idx="485">
                  <c:v>-2.9800000000000013</c:v>
                </c:pt>
                <c:pt idx="486">
                  <c:v>-2.4200000000000004</c:v>
                </c:pt>
                <c:pt idx="487">
                  <c:v>-2.319999999999999</c:v>
                </c:pt>
                <c:pt idx="488">
                  <c:v>-2.38</c:v>
                </c:pt>
                <c:pt idx="489">
                  <c:v>-1.8599999999999994</c:v>
                </c:pt>
                <c:pt idx="490">
                  <c:v>-1.8799999999999983</c:v>
                </c:pt>
                <c:pt idx="491">
                  <c:v>-1.819999999999999</c:v>
                </c:pt>
                <c:pt idx="492">
                  <c:v>-1.7599999999999993</c:v>
                </c:pt>
                <c:pt idx="493">
                  <c:v>-1.2199999999999989</c:v>
                </c:pt>
                <c:pt idx="494">
                  <c:v>-1.5199999999999989</c:v>
                </c:pt>
                <c:pt idx="495">
                  <c:v>-1.5</c:v>
                </c:pt>
                <c:pt idx="496">
                  <c:v>-1.7599999999999993</c:v>
                </c:pt>
                <c:pt idx="497">
                  <c:v>-2.12</c:v>
                </c:pt>
                <c:pt idx="498">
                  <c:v>-2.2400000000000007</c:v>
                </c:pt>
                <c:pt idx="499">
                  <c:v>-1.9800000000000011</c:v>
                </c:pt>
                <c:pt idx="500">
                  <c:v>-2.0399999999999991</c:v>
                </c:pt>
                <c:pt idx="501">
                  <c:v>-1.8999999999999986</c:v>
                </c:pt>
                <c:pt idx="502">
                  <c:v>-1.5399999999999978</c:v>
                </c:pt>
                <c:pt idx="503">
                  <c:v>-1.6399999999999977</c:v>
                </c:pt>
                <c:pt idx="504">
                  <c:v>-1.5199999999999974</c:v>
                </c:pt>
                <c:pt idx="505">
                  <c:v>-1.1999999999999986</c:v>
                </c:pt>
                <c:pt idx="506">
                  <c:v>-0.93999999999999917</c:v>
                </c:pt>
                <c:pt idx="507">
                  <c:v>-1.1799999999999997</c:v>
                </c:pt>
                <c:pt idx="508">
                  <c:v>-1.2</c:v>
                </c:pt>
                <c:pt idx="509">
                  <c:v>-1.3600000000000008</c:v>
                </c:pt>
                <c:pt idx="510">
                  <c:v>-1.6600000000000008</c:v>
                </c:pt>
                <c:pt idx="511">
                  <c:v>-1.8400000000000021</c:v>
                </c:pt>
                <c:pt idx="512">
                  <c:v>-1.6400000000000019</c:v>
                </c:pt>
                <c:pt idx="513">
                  <c:v>-1.3800000000000026</c:v>
                </c:pt>
                <c:pt idx="514">
                  <c:v>-1.6200000000000017</c:v>
                </c:pt>
                <c:pt idx="515">
                  <c:v>-1.6000000000000014</c:v>
                </c:pt>
                <c:pt idx="516">
                  <c:v>-1.2800000000000011</c:v>
                </c:pt>
                <c:pt idx="517">
                  <c:v>-1</c:v>
                </c:pt>
                <c:pt idx="518">
                  <c:v>-1.2599999999999993</c:v>
                </c:pt>
                <c:pt idx="519">
                  <c:v>-1.2399999999999991</c:v>
                </c:pt>
                <c:pt idx="520">
                  <c:v>-1.3599999999999994</c:v>
                </c:pt>
                <c:pt idx="521">
                  <c:v>-1.5599999999999994</c:v>
                </c:pt>
                <c:pt idx="522">
                  <c:v>-2.4</c:v>
                </c:pt>
                <c:pt idx="523">
                  <c:v>-2.62</c:v>
                </c:pt>
                <c:pt idx="524">
                  <c:v>-2.4799999999999995</c:v>
                </c:pt>
                <c:pt idx="525">
                  <c:v>-3.2399999999999993</c:v>
                </c:pt>
                <c:pt idx="526">
                  <c:v>-4.4599999999999991</c:v>
                </c:pt>
                <c:pt idx="527">
                  <c:v>-5.3400000000000007</c:v>
                </c:pt>
                <c:pt idx="528">
                  <c:v>-5.7</c:v>
                </c:pt>
                <c:pt idx="529">
                  <c:v>-5.4799999999999995</c:v>
                </c:pt>
                <c:pt idx="530">
                  <c:v>-3.7400000000000007</c:v>
                </c:pt>
                <c:pt idx="531">
                  <c:v>-1.2</c:v>
                </c:pt>
                <c:pt idx="532">
                  <c:v>1.1600000000000008</c:v>
                </c:pt>
                <c:pt idx="533">
                  <c:v>1.3799999999999997</c:v>
                </c:pt>
                <c:pt idx="534">
                  <c:v>0.75999999999999945</c:v>
                </c:pt>
                <c:pt idx="535">
                  <c:v>-1</c:v>
                </c:pt>
                <c:pt idx="536">
                  <c:v>-2.72</c:v>
                </c:pt>
                <c:pt idx="537">
                  <c:v>-3.28</c:v>
                </c:pt>
                <c:pt idx="538">
                  <c:v>-3.0599999999999996</c:v>
                </c:pt>
                <c:pt idx="539">
                  <c:v>-2.7</c:v>
                </c:pt>
                <c:pt idx="540">
                  <c:v>-1.6200000000000003</c:v>
                </c:pt>
                <c:pt idx="541">
                  <c:v>-1.6200000000000003</c:v>
                </c:pt>
                <c:pt idx="542">
                  <c:v>-2.2000000000000002</c:v>
                </c:pt>
                <c:pt idx="543">
                  <c:v>-2</c:v>
                </c:pt>
                <c:pt idx="544">
                  <c:v>-1.7599999999999993</c:v>
                </c:pt>
                <c:pt idx="545">
                  <c:v>-1.6799999999999997</c:v>
                </c:pt>
                <c:pt idx="546">
                  <c:v>-1.4400000000000006</c:v>
                </c:pt>
                <c:pt idx="547">
                  <c:v>-0.90000000000000147</c:v>
                </c:pt>
                <c:pt idx="548">
                  <c:v>-0.78000000000000114</c:v>
                </c:pt>
                <c:pt idx="549">
                  <c:v>-0.7000000000000014</c:v>
                </c:pt>
                <c:pt idx="550">
                  <c:v>-0.88000000000000111</c:v>
                </c:pt>
                <c:pt idx="551">
                  <c:v>-0.92000000000000026</c:v>
                </c:pt>
                <c:pt idx="552">
                  <c:v>-0.92000000000000026</c:v>
                </c:pt>
                <c:pt idx="553">
                  <c:v>-0.74000000000000055</c:v>
                </c:pt>
                <c:pt idx="554">
                  <c:v>-0.57999999999999974</c:v>
                </c:pt>
                <c:pt idx="555">
                  <c:v>-0.51999999999999891</c:v>
                </c:pt>
                <c:pt idx="556">
                  <c:v>-0.11999999999999886</c:v>
                </c:pt>
                <c:pt idx="557">
                  <c:v>-0.41999999999999887</c:v>
                </c:pt>
                <c:pt idx="558">
                  <c:v>-0.53999999999999915</c:v>
                </c:pt>
                <c:pt idx="559">
                  <c:v>-0.82000000000000028</c:v>
                </c:pt>
                <c:pt idx="560">
                  <c:v>-0.94000000000000195</c:v>
                </c:pt>
                <c:pt idx="561">
                  <c:v>-1.2000000000000015</c:v>
                </c:pt>
                <c:pt idx="562">
                  <c:v>-1.1200000000000017</c:v>
                </c:pt>
                <c:pt idx="563">
                  <c:v>-1.2000000000000015</c:v>
                </c:pt>
                <c:pt idx="564">
                  <c:v>-1.3800000000000012</c:v>
                </c:pt>
                <c:pt idx="565">
                  <c:v>-1.3200000000000003</c:v>
                </c:pt>
                <c:pt idx="566">
                  <c:v>-1.4200000000000004</c:v>
                </c:pt>
                <c:pt idx="567">
                  <c:v>-1.9400000000000006</c:v>
                </c:pt>
                <c:pt idx="568">
                  <c:v>-2.2600000000000007</c:v>
                </c:pt>
                <c:pt idx="569">
                  <c:v>-2.180000000000001</c:v>
                </c:pt>
                <c:pt idx="570">
                  <c:v>-2.240000000000002</c:v>
                </c:pt>
                <c:pt idx="571">
                  <c:v>-2.400000000000003</c:v>
                </c:pt>
                <c:pt idx="572">
                  <c:v>-2.2000000000000028</c:v>
                </c:pt>
                <c:pt idx="573">
                  <c:v>-2.4000000000000012</c:v>
                </c:pt>
                <c:pt idx="574">
                  <c:v>-2.4400000000000022</c:v>
                </c:pt>
                <c:pt idx="575">
                  <c:v>-2.4800000000000013</c:v>
                </c:pt>
                <c:pt idx="576">
                  <c:v>-2.6</c:v>
                </c:pt>
                <c:pt idx="577">
                  <c:v>-2.6599999999999993</c:v>
                </c:pt>
                <c:pt idx="578">
                  <c:v>-2.5200000000000005</c:v>
                </c:pt>
                <c:pt idx="579">
                  <c:v>-2.5799999999999996</c:v>
                </c:pt>
                <c:pt idx="580">
                  <c:v>-2.660000000000001</c:v>
                </c:pt>
                <c:pt idx="581">
                  <c:v>-2.7200000000000015</c:v>
                </c:pt>
                <c:pt idx="582">
                  <c:v>-2.5200000000000018</c:v>
                </c:pt>
                <c:pt idx="583">
                  <c:v>-1.9600000000000022</c:v>
                </c:pt>
                <c:pt idx="584">
                  <c:v>-1.9400000000000019</c:v>
                </c:pt>
                <c:pt idx="585">
                  <c:v>-1.4400000000000006</c:v>
                </c:pt>
                <c:pt idx="586">
                  <c:v>-0.55999999999999939</c:v>
                </c:pt>
                <c:pt idx="587">
                  <c:v>-0.33999999999999914</c:v>
                </c:pt>
                <c:pt idx="588">
                  <c:v>-0.39999999999999858</c:v>
                </c:pt>
                <c:pt idx="589">
                  <c:v>0.10000000000000142</c:v>
                </c:pt>
                <c:pt idx="590">
                  <c:v>8.000000000000114E-2</c:v>
                </c:pt>
                <c:pt idx="591">
                  <c:v>4.000000000000057E-2</c:v>
                </c:pt>
                <c:pt idx="592">
                  <c:v>0.44000000000000056</c:v>
                </c:pt>
                <c:pt idx="593">
                  <c:v>0.58000000000000118</c:v>
                </c:pt>
                <c:pt idx="594">
                  <c:v>0.32000000000000028</c:v>
                </c:pt>
                <c:pt idx="595">
                  <c:v>0.2</c:v>
                </c:pt>
                <c:pt idx="596">
                  <c:v>7.999999999999971E-2</c:v>
                </c:pt>
                <c:pt idx="597">
                  <c:v>-2.0000000000000285E-2</c:v>
                </c:pt>
                <c:pt idx="598">
                  <c:v>-6.0000000000000851E-2</c:v>
                </c:pt>
                <c:pt idx="599">
                  <c:v>-0.12000000000000029</c:v>
                </c:pt>
                <c:pt idx="600">
                  <c:v>-0.1</c:v>
                </c:pt>
                <c:pt idx="601">
                  <c:v>-0.22000000000000028</c:v>
                </c:pt>
                <c:pt idx="602">
                  <c:v>-0.6</c:v>
                </c:pt>
                <c:pt idx="603">
                  <c:v>-0.93999999999999917</c:v>
                </c:pt>
                <c:pt idx="604">
                  <c:v>-1.2399999999999991</c:v>
                </c:pt>
                <c:pt idx="605">
                  <c:v>-1.4</c:v>
                </c:pt>
                <c:pt idx="606">
                  <c:v>-1.6</c:v>
                </c:pt>
                <c:pt idx="607">
                  <c:v>-2.0400000000000005</c:v>
                </c:pt>
                <c:pt idx="608">
                  <c:v>-2.2400000000000007</c:v>
                </c:pt>
                <c:pt idx="609">
                  <c:v>-2.2600000000000007</c:v>
                </c:pt>
                <c:pt idx="610">
                  <c:v>-2.7400000000000007</c:v>
                </c:pt>
                <c:pt idx="611">
                  <c:v>-2.8200000000000003</c:v>
                </c:pt>
                <c:pt idx="612">
                  <c:v>-2.4599999999999995</c:v>
                </c:pt>
                <c:pt idx="613">
                  <c:v>-2.339999999999999</c:v>
                </c:pt>
                <c:pt idx="614">
                  <c:v>-2.2999999999999998</c:v>
                </c:pt>
                <c:pt idx="615">
                  <c:v>-2.419999999999999</c:v>
                </c:pt>
                <c:pt idx="616">
                  <c:v>-2.5199999999999987</c:v>
                </c:pt>
                <c:pt idx="617">
                  <c:v>-3.1</c:v>
                </c:pt>
                <c:pt idx="618">
                  <c:v>-3.3400000000000007</c:v>
                </c:pt>
                <c:pt idx="619">
                  <c:v>-3.839999999999999</c:v>
                </c:pt>
                <c:pt idx="620">
                  <c:v>-3.7199999999999989</c:v>
                </c:pt>
                <c:pt idx="621">
                  <c:v>-4.0399999999999974</c:v>
                </c:pt>
                <c:pt idx="622">
                  <c:v>-3.4199999999999959</c:v>
                </c:pt>
                <c:pt idx="623">
                  <c:v>-3.8199999999999976</c:v>
                </c:pt>
                <c:pt idx="624">
                  <c:v>-3.2599999999999993</c:v>
                </c:pt>
                <c:pt idx="625">
                  <c:v>-2.5600000000000009</c:v>
                </c:pt>
                <c:pt idx="626">
                  <c:v>-2.2000000000000015</c:v>
                </c:pt>
                <c:pt idx="627">
                  <c:v>-2.5600000000000023</c:v>
                </c:pt>
                <c:pt idx="628">
                  <c:v>-1.9800000000000011</c:v>
                </c:pt>
                <c:pt idx="629">
                  <c:v>-1.7399999999999978</c:v>
                </c:pt>
                <c:pt idx="630">
                  <c:v>-1.9999999999999971</c:v>
                </c:pt>
                <c:pt idx="631">
                  <c:v>-1.7799999999999983</c:v>
                </c:pt>
                <c:pt idx="632">
                  <c:v>-1.319999999999999</c:v>
                </c:pt>
                <c:pt idx="633">
                  <c:v>-1.1400000000000006</c:v>
                </c:pt>
                <c:pt idx="634">
                  <c:v>-0.880000000000004</c:v>
                </c:pt>
                <c:pt idx="635">
                  <c:v>-0.76000000000000512</c:v>
                </c:pt>
                <c:pt idx="636">
                  <c:v>-1.1200000000000045</c:v>
                </c:pt>
                <c:pt idx="637">
                  <c:v>-1.1600000000000024</c:v>
                </c:pt>
                <c:pt idx="638">
                  <c:v>-0.8</c:v>
                </c:pt>
                <c:pt idx="639">
                  <c:v>-0.61999999999999889</c:v>
                </c:pt>
                <c:pt idx="640">
                  <c:v>-0.45999999999999658</c:v>
                </c:pt>
                <c:pt idx="641">
                  <c:v>0.20000000000000284</c:v>
                </c:pt>
                <c:pt idx="642">
                  <c:v>0.25999999999999945</c:v>
                </c:pt>
                <c:pt idx="643">
                  <c:v>-0.11999999999999886</c:v>
                </c:pt>
                <c:pt idx="644">
                  <c:v>-0.73999999999999777</c:v>
                </c:pt>
                <c:pt idx="645">
                  <c:v>-0.21999999999999886</c:v>
                </c:pt>
                <c:pt idx="646">
                  <c:v>-0.47999999999999832</c:v>
                </c:pt>
                <c:pt idx="647">
                  <c:v>-0.13999999999999774</c:v>
                </c:pt>
                <c:pt idx="648">
                  <c:v>0.1</c:v>
                </c:pt>
                <c:pt idx="649">
                  <c:v>0.45999999999999941</c:v>
                </c:pt>
                <c:pt idx="650">
                  <c:v>-0.15999999999999942</c:v>
                </c:pt>
                <c:pt idx="651">
                  <c:v>0.14000000000000057</c:v>
                </c:pt>
                <c:pt idx="652">
                  <c:v>-3.9999999999997725E-2</c:v>
                </c:pt>
                <c:pt idx="653">
                  <c:v>-0.27999999999999831</c:v>
                </c:pt>
                <c:pt idx="654">
                  <c:v>-5.9999999999999429E-2</c:v>
                </c:pt>
                <c:pt idx="655">
                  <c:v>-2.0000000000001704E-2</c:v>
                </c:pt>
                <c:pt idx="656">
                  <c:v>-0.1200000000000017</c:v>
                </c:pt>
                <c:pt idx="657">
                  <c:v>5.9999999999996591E-2</c:v>
                </c:pt>
                <c:pt idx="658">
                  <c:v>0.159999999999998</c:v>
                </c:pt>
                <c:pt idx="659">
                  <c:v>-0.16000000000000086</c:v>
                </c:pt>
                <c:pt idx="660">
                  <c:v>2.0000000000000285E-2</c:v>
                </c:pt>
                <c:pt idx="661">
                  <c:v>0.33999999999999914</c:v>
                </c:pt>
                <c:pt idx="662">
                  <c:v>0.21999999999999886</c:v>
                </c:pt>
                <c:pt idx="663">
                  <c:v>0.57999999999999685</c:v>
                </c:pt>
                <c:pt idx="664">
                  <c:v>0.75999999999999657</c:v>
                </c:pt>
                <c:pt idx="665">
                  <c:v>0.45999999999999658</c:v>
                </c:pt>
                <c:pt idx="666">
                  <c:v>0.29999999999999716</c:v>
                </c:pt>
                <c:pt idx="667">
                  <c:v>-0.10000000000000284</c:v>
                </c:pt>
                <c:pt idx="668">
                  <c:v>-0.14000000000000057</c:v>
                </c:pt>
                <c:pt idx="669">
                  <c:v>7.999999999999971E-2</c:v>
                </c:pt>
                <c:pt idx="670">
                  <c:v>0.39999999999999858</c:v>
                </c:pt>
                <c:pt idx="671">
                  <c:v>0.25999999999999801</c:v>
                </c:pt>
                <c:pt idx="672">
                  <c:v>1.0799999999999996</c:v>
                </c:pt>
                <c:pt idx="673">
                  <c:v>1.3399999999999992</c:v>
                </c:pt>
                <c:pt idx="674">
                  <c:v>0.99999999999999856</c:v>
                </c:pt>
                <c:pt idx="675">
                  <c:v>1.1400000000000006</c:v>
                </c:pt>
                <c:pt idx="676">
                  <c:v>1.2200000000000017</c:v>
                </c:pt>
                <c:pt idx="677">
                  <c:v>0.82000000000000028</c:v>
                </c:pt>
                <c:pt idx="678">
                  <c:v>0.53999999999999915</c:v>
                </c:pt>
                <c:pt idx="679">
                  <c:v>0.93999999999999917</c:v>
                </c:pt>
                <c:pt idx="680">
                  <c:v>0.99999999999999711</c:v>
                </c:pt>
                <c:pt idx="681">
                  <c:v>1.2999999999999972</c:v>
                </c:pt>
                <c:pt idx="682">
                  <c:v>1.1999999999999986</c:v>
                </c:pt>
                <c:pt idx="683">
                  <c:v>1.0399999999999991</c:v>
                </c:pt>
                <c:pt idx="684">
                  <c:v>0.75999999999999945</c:v>
                </c:pt>
                <c:pt idx="685">
                  <c:v>0.64000000000000057</c:v>
                </c:pt>
                <c:pt idx="686">
                  <c:v>0.9</c:v>
                </c:pt>
                <c:pt idx="687">
                  <c:v>0.83999999999999919</c:v>
                </c:pt>
                <c:pt idx="688">
                  <c:v>0.87999999999999967</c:v>
                </c:pt>
                <c:pt idx="689">
                  <c:v>0.72000000000000031</c:v>
                </c:pt>
                <c:pt idx="690">
                  <c:v>0.46000000000000085</c:v>
                </c:pt>
                <c:pt idx="691">
                  <c:v>-5.9999999999998013E-2</c:v>
                </c:pt>
                <c:pt idx="692">
                  <c:v>0.4600000000000023</c:v>
                </c:pt>
                <c:pt idx="693">
                  <c:v>0.46000000000000085</c:v>
                </c:pt>
                <c:pt idx="694">
                  <c:v>0.56000000000000083</c:v>
                </c:pt>
                <c:pt idx="695">
                  <c:v>0.64000000000000057</c:v>
                </c:pt>
                <c:pt idx="696">
                  <c:v>0.42000000000000026</c:v>
                </c:pt>
                <c:pt idx="697">
                  <c:v>-5.9999999999999429E-2</c:v>
                </c:pt>
                <c:pt idx="698">
                  <c:v>-3.9999999999997725E-2</c:v>
                </c:pt>
                <c:pt idx="699">
                  <c:v>0.34000000000000197</c:v>
                </c:pt>
                <c:pt idx="700">
                  <c:v>0.62000000000000166</c:v>
                </c:pt>
                <c:pt idx="701">
                  <c:v>0.66000000000000225</c:v>
                </c:pt>
                <c:pt idx="702">
                  <c:v>0.86000000000000087</c:v>
                </c:pt>
                <c:pt idx="703">
                  <c:v>0.77999999999999969</c:v>
                </c:pt>
                <c:pt idx="704">
                  <c:v>0.69999999999999862</c:v>
                </c:pt>
                <c:pt idx="705">
                  <c:v>0.89999999999999858</c:v>
                </c:pt>
                <c:pt idx="706">
                  <c:v>1.6399999999999977</c:v>
                </c:pt>
                <c:pt idx="707">
                  <c:v>1.4999999999999987</c:v>
                </c:pt>
                <c:pt idx="708">
                  <c:v>1.6799999999999997</c:v>
                </c:pt>
                <c:pt idx="709">
                  <c:v>1.6400000000000019</c:v>
                </c:pt>
                <c:pt idx="710">
                  <c:v>1.5000000000000013</c:v>
                </c:pt>
                <c:pt idx="711">
                  <c:v>1.3000000000000014</c:v>
                </c:pt>
                <c:pt idx="712">
                  <c:v>1.4400000000000019</c:v>
                </c:pt>
                <c:pt idx="713">
                  <c:v>1.4800000000000011</c:v>
                </c:pt>
                <c:pt idx="714">
                  <c:v>1.6</c:v>
                </c:pt>
                <c:pt idx="715">
                  <c:v>1.2400000000000007</c:v>
                </c:pt>
                <c:pt idx="716">
                  <c:v>0.90000000000000147</c:v>
                </c:pt>
                <c:pt idx="717">
                  <c:v>0.78000000000000114</c:v>
                </c:pt>
                <c:pt idx="718">
                  <c:v>0.52000000000000024</c:v>
                </c:pt>
                <c:pt idx="719">
                  <c:v>0.24000000000000057</c:v>
                </c:pt>
                <c:pt idx="720">
                  <c:v>6.0000000000000851E-2</c:v>
                </c:pt>
                <c:pt idx="721">
                  <c:v>-0.2</c:v>
                </c:pt>
                <c:pt idx="722">
                  <c:v>-0.22000000000000028</c:v>
                </c:pt>
                <c:pt idx="723">
                  <c:v>-0.35999999999999943</c:v>
                </c:pt>
                <c:pt idx="724">
                  <c:v>-0.91999999999999882</c:v>
                </c:pt>
                <c:pt idx="725">
                  <c:v>-0.57999999999999829</c:v>
                </c:pt>
                <c:pt idx="726">
                  <c:v>-0.77999999999999825</c:v>
                </c:pt>
                <c:pt idx="727">
                  <c:v>-1.0399999999999978</c:v>
                </c:pt>
                <c:pt idx="728">
                  <c:v>-1.6399999999999977</c:v>
                </c:pt>
                <c:pt idx="729">
                  <c:v>-1.4799999999999998</c:v>
                </c:pt>
                <c:pt idx="730">
                  <c:v>-1.4600000000000009</c:v>
                </c:pt>
                <c:pt idx="731">
                  <c:v>-0.36000000000000087</c:v>
                </c:pt>
                <c:pt idx="732">
                  <c:v>0.11999999999999886</c:v>
                </c:pt>
                <c:pt idx="733">
                  <c:v>1.0199999999999989</c:v>
                </c:pt>
                <c:pt idx="734">
                  <c:v>1.2200000000000002</c:v>
                </c:pt>
                <c:pt idx="735">
                  <c:v>0.77999999999999969</c:v>
                </c:pt>
                <c:pt idx="736">
                  <c:v>-0.2</c:v>
                </c:pt>
                <c:pt idx="737">
                  <c:v>-0.5</c:v>
                </c:pt>
                <c:pt idx="738">
                  <c:v>-0.74000000000000055</c:v>
                </c:pt>
                <c:pt idx="739">
                  <c:v>-0.44000000000000056</c:v>
                </c:pt>
                <c:pt idx="740">
                  <c:v>-4.000000000000057E-2</c:v>
                </c:pt>
                <c:pt idx="741">
                  <c:v>0.4799999999999997</c:v>
                </c:pt>
                <c:pt idx="742">
                  <c:v>0.55999999999999939</c:v>
                </c:pt>
                <c:pt idx="743">
                  <c:v>1.3</c:v>
                </c:pt>
                <c:pt idx="744">
                  <c:v>1.9399999999999991</c:v>
                </c:pt>
                <c:pt idx="745">
                  <c:v>2.0400000000000005</c:v>
                </c:pt>
                <c:pt idx="746">
                  <c:v>2.4799999999999995</c:v>
                </c:pt>
                <c:pt idx="747">
                  <c:v>3.1400000000000006</c:v>
                </c:pt>
                <c:pt idx="748">
                  <c:v>3.3800000000000012</c:v>
                </c:pt>
                <c:pt idx="749">
                  <c:v>3.0400000000000018</c:v>
                </c:pt>
                <c:pt idx="750">
                  <c:v>3.3400000000000021</c:v>
                </c:pt>
                <c:pt idx="751">
                  <c:v>3.1000000000000028</c:v>
                </c:pt>
                <c:pt idx="752">
                  <c:v>2.6400000000000019</c:v>
                </c:pt>
                <c:pt idx="753">
                  <c:v>2.4000000000000012</c:v>
                </c:pt>
                <c:pt idx="754">
                  <c:v>2.6000000000000014</c:v>
                </c:pt>
                <c:pt idx="755">
                  <c:v>2.4400000000000004</c:v>
                </c:pt>
                <c:pt idx="756">
                  <c:v>2.3800000000000003</c:v>
                </c:pt>
                <c:pt idx="757">
                  <c:v>2.5600000000000009</c:v>
                </c:pt>
                <c:pt idx="758">
                  <c:v>2.4200000000000008</c:v>
                </c:pt>
                <c:pt idx="759">
                  <c:v>2.16</c:v>
                </c:pt>
                <c:pt idx="760">
                  <c:v>2.0200000000000009</c:v>
                </c:pt>
                <c:pt idx="761">
                  <c:v>1.8200000000000003</c:v>
                </c:pt>
                <c:pt idx="762">
                  <c:v>1.7599999999999993</c:v>
                </c:pt>
                <c:pt idx="763">
                  <c:v>1.4799999999999998</c:v>
                </c:pt>
                <c:pt idx="764">
                  <c:v>1.2600000000000002</c:v>
                </c:pt>
                <c:pt idx="765">
                  <c:v>1.4399999999999991</c:v>
                </c:pt>
                <c:pt idx="766">
                  <c:v>1.9199999999999995</c:v>
                </c:pt>
                <c:pt idx="767">
                  <c:v>1.5399999999999998</c:v>
                </c:pt>
                <c:pt idx="768">
                  <c:v>1.9799999999999998</c:v>
                </c:pt>
                <c:pt idx="769">
                  <c:v>2.3200000000000003</c:v>
                </c:pt>
                <c:pt idx="770">
                  <c:v>2.0800000000000005</c:v>
                </c:pt>
                <c:pt idx="771">
                  <c:v>1.3200000000000003</c:v>
                </c:pt>
                <c:pt idx="772">
                  <c:v>1.2600000000000002</c:v>
                </c:pt>
                <c:pt idx="773">
                  <c:v>0.65999999999999948</c:v>
                </c:pt>
                <c:pt idx="774">
                  <c:v>0.21999999999999886</c:v>
                </c:pt>
                <c:pt idx="775">
                  <c:v>7.9999999999999002E-2</c:v>
                </c:pt>
                <c:pt idx="776">
                  <c:v>0.11999999999999886</c:v>
                </c:pt>
                <c:pt idx="777">
                  <c:v>0.37999999999999973</c:v>
                </c:pt>
                <c:pt idx="778">
                  <c:v>0.37999999999999973</c:v>
                </c:pt>
                <c:pt idx="779">
                  <c:v>0.6399999999999999</c:v>
                </c:pt>
                <c:pt idx="780">
                  <c:v>0.38000000000000045</c:v>
                </c:pt>
                <c:pt idx="781">
                  <c:v>0.66000000000000081</c:v>
                </c:pt>
                <c:pt idx="782">
                  <c:v>0.8600000000000001</c:v>
                </c:pt>
                <c:pt idx="783">
                  <c:v>1.0800000000000005</c:v>
                </c:pt>
                <c:pt idx="784">
                  <c:v>1.06</c:v>
                </c:pt>
                <c:pt idx="785">
                  <c:v>1.7</c:v>
                </c:pt>
                <c:pt idx="786">
                  <c:v>1.2599999999999993</c:v>
                </c:pt>
                <c:pt idx="787">
                  <c:v>0.71999999999999953</c:v>
                </c:pt>
                <c:pt idx="788">
                  <c:v>0.4799999999999997</c:v>
                </c:pt>
                <c:pt idx="789">
                  <c:v>3.9999999999999855E-2</c:v>
                </c:pt>
                <c:pt idx="790">
                  <c:v>-0.74000000000000055</c:v>
                </c:pt>
                <c:pt idx="791">
                  <c:v>-0.42000000000000026</c:v>
                </c:pt>
                <c:pt idx="792">
                  <c:v>-0.26000000000000051</c:v>
                </c:pt>
                <c:pt idx="793">
                  <c:v>-0.2800000000000008</c:v>
                </c:pt>
                <c:pt idx="794">
                  <c:v>-0.14000000000000021</c:v>
                </c:pt>
                <c:pt idx="795">
                  <c:v>-2.0000000000000285E-2</c:v>
                </c:pt>
                <c:pt idx="796">
                  <c:v>-0.18000000000000044</c:v>
                </c:pt>
                <c:pt idx="797">
                  <c:v>-0.51999999999999991</c:v>
                </c:pt>
                <c:pt idx="798">
                  <c:v>-0.81999999999999962</c:v>
                </c:pt>
                <c:pt idx="799">
                  <c:v>-0.91999999999999993</c:v>
                </c:pt>
                <c:pt idx="800">
                  <c:v>-0.67999999999999972</c:v>
                </c:pt>
                <c:pt idx="801">
                  <c:v>-0.55999999999999939</c:v>
                </c:pt>
                <c:pt idx="802">
                  <c:v>-0.53999999999999981</c:v>
                </c:pt>
                <c:pt idx="803">
                  <c:v>-0.4</c:v>
                </c:pt>
                <c:pt idx="804">
                  <c:v>-0.51999999999999991</c:v>
                </c:pt>
                <c:pt idx="805">
                  <c:v>-0.61999999999999988</c:v>
                </c:pt>
                <c:pt idx="806">
                  <c:v>-0.48000000000000009</c:v>
                </c:pt>
                <c:pt idx="807">
                  <c:v>6.0000000000000143E-2</c:v>
                </c:pt>
                <c:pt idx="808">
                  <c:v>0.40000000000000036</c:v>
                </c:pt>
                <c:pt idx="809">
                  <c:v>0.34000000000000019</c:v>
                </c:pt>
                <c:pt idx="810">
                  <c:v>0.46000000000000013</c:v>
                </c:pt>
                <c:pt idx="811">
                  <c:v>0.23999999999999985</c:v>
                </c:pt>
                <c:pt idx="812">
                  <c:v>0.23999999999999985</c:v>
                </c:pt>
                <c:pt idx="813">
                  <c:v>9.9999999999999645E-2</c:v>
                </c:pt>
                <c:pt idx="814">
                  <c:v>0.31999999999999956</c:v>
                </c:pt>
                <c:pt idx="815">
                  <c:v>1.9999999999999574E-2</c:v>
                </c:pt>
                <c:pt idx="816">
                  <c:v>-6.0000000000000143E-2</c:v>
                </c:pt>
                <c:pt idx="817">
                  <c:v>-0.52000000000000024</c:v>
                </c:pt>
                <c:pt idx="818">
                  <c:v>-0.76000000000000012</c:v>
                </c:pt>
                <c:pt idx="819">
                  <c:v>-0.58000000000000007</c:v>
                </c:pt>
                <c:pt idx="820">
                  <c:v>-0.38000000000000006</c:v>
                </c:pt>
                <c:pt idx="821">
                  <c:v>-0.28000000000000008</c:v>
                </c:pt>
                <c:pt idx="822">
                  <c:v>-0.5</c:v>
                </c:pt>
                <c:pt idx="823">
                  <c:v>-0.26000000000000012</c:v>
                </c:pt>
                <c:pt idx="824">
                  <c:v>-0.74000000000000021</c:v>
                </c:pt>
                <c:pt idx="825">
                  <c:v>-0.6</c:v>
                </c:pt>
                <c:pt idx="826">
                  <c:v>-1.1000000000000001</c:v>
                </c:pt>
                <c:pt idx="827">
                  <c:v>-1.0400000000000003</c:v>
                </c:pt>
                <c:pt idx="828">
                  <c:v>-0.88000000000000012</c:v>
                </c:pt>
                <c:pt idx="829">
                  <c:v>-1.1799999999999997</c:v>
                </c:pt>
                <c:pt idx="830">
                  <c:v>-1.22</c:v>
                </c:pt>
                <c:pt idx="831">
                  <c:v>-0.82</c:v>
                </c:pt>
                <c:pt idx="832">
                  <c:v>-0.37999999999999973</c:v>
                </c:pt>
                <c:pt idx="833">
                  <c:v>-0.65999999999999981</c:v>
                </c:pt>
                <c:pt idx="834">
                  <c:v>6.0000000000000143E-2</c:v>
                </c:pt>
                <c:pt idx="835">
                  <c:v>-0.13999999999999951</c:v>
                </c:pt>
                <c:pt idx="836">
                  <c:v>4.0000000000000216E-2</c:v>
                </c:pt>
                <c:pt idx="837">
                  <c:v>0.14000000000000021</c:v>
                </c:pt>
                <c:pt idx="838">
                  <c:v>-5.999999999999979E-2</c:v>
                </c:pt>
                <c:pt idx="839">
                  <c:v>-0.34000000000000019</c:v>
                </c:pt>
                <c:pt idx="840">
                  <c:v>-0.40000000000000036</c:v>
                </c:pt>
                <c:pt idx="841">
                  <c:v>-0.73999999999999988</c:v>
                </c:pt>
                <c:pt idx="842">
                  <c:v>-1.0599999999999998</c:v>
                </c:pt>
                <c:pt idx="843">
                  <c:v>-0.91999999999999993</c:v>
                </c:pt>
                <c:pt idx="844">
                  <c:v>-0.72</c:v>
                </c:pt>
                <c:pt idx="845">
                  <c:v>-0.6</c:v>
                </c:pt>
                <c:pt idx="846">
                  <c:v>-0.76000000000000012</c:v>
                </c:pt>
                <c:pt idx="847">
                  <c:v>-0.82000000000000028</c:v>
                </c:pt>
                <c:pt idx="848">
                  <c:v>-0.68000000000000038</c:v>
                </c:pt>
                <c:pt idx="849">
                  <c:v>-0.98000000000000043</c:v>
                </c:pt>
                <c:pt idx="850">
                  <c:v>-1.2400000000000002</c:v>
                </c:pt>
                <c:pt idx="851">
                  <c:v>-1.06</c:v>
                </c:pt>
                <c:pt idx="852">
                  <c:v>-1.1000000000000003</c:v>
                </c:pt>
                <c:pt idx="853">
                  <c:v>-1.0200000000000002</c:v>
                </c:pt>
                <c:pt idx="854">
                  <c:v>-1.3199999999999998</c:v>
                </c:pt>
                <c:pt idx="855">
                  <c:v>-0.94000000000000017</c:v>
                </c:pt>
                <c:pt idx="856">
                  <c:v>-0.84000000000000052</c:v>
                </c:pt>
                <c:pt idx="857">
                  <c:v>-0.86000000000000054</c:v>
                </c:pt>
                <c:pt idx="858">
                  <c:v>-0.72000000000000031</c:v>
                </c:pt>
                <c:pt idx="859">
                  <c:v>-3.5527136788005011E-16</c:v>
                </c:pt>
                <c:pt idx="860">
                  <c:v>0.21999999999999958</c:v>
                </c:pt>
                <c:pt idx="861">
                  <c:v>0.23999999999999985</c:v>
                </c:pt>
                <c:pt idx="862">
                  <c:v>0.34000000000000019</c:v>
                </c:pt>
                <c:pt idx="863">
                  <c:v>4.0000000000000216E-2</c:v>
                </c:pt>
                <c:pt idx="864">
                  <c:v>-0.44000000000000022</c:v>
                </c:pt>
                <c:pt idx="865">
                  <c:v>-0.98000000000000009</c:v>
                </c:pt>
                <c:pt idx="866">
                  <c:v>-1.36</c:v>
                </c:pt>
                <c:pt idx="867">
                  <c:v>-1.0000000000000004</c:v>
                </c:pt>
                <c:pt idx="868">
                  <c:v>-0.64000000000000024</c:v>
                </c:pt>
                <c:pt idx="869">
                  <c:v>-0.13999999999999985</c:v>
                </c:pt>
                <c:pt idx="870">
                  <c:v>-0.32000000000000028</c:v>
                </c:pt>
                <c:pt idx="871">
                  <c:v>-0.20000000000000034</c:v>
                </c:pt>
                <c:pt idx="872">
                  <c:v>-0.36000000000000015</c:v>
                </c:pt>
                <c:pt idx="873">
                  <c:v>-0.48000000000000043</c:v>
                </c:pt>
                <c:pt idx="874">
                  <c:v>-0.44000000000000022</c:v>
                </c:pt>
                <c:pt idx="875">
                  <c:v>1.9999999999999928E-2</c:v>
                </c:pt>
                <c:pt idx="876">
                  <c:v>0.4799999999999997</c:v>
                </c:pt>
                <c:pt idx="877">
                  <c:v>0.63999999999999946</c:v>
                </c:pt>
                <c:pt idx="878">
                  <c:v>0.7999999999999996</c:v>
                </c:pt>
                <c:pt idx="879">
                  <c:v>0.53999999999999948</c:v>
                </c:pt>
                <c:pt idx="880">
                  <c:v>0.87999999999999967</c:v>
                </c:pt>
                <c:pt idx="881">
                  <c:v>0.26000000000000012</c:v>
                </c:pt>
                <c:pt idx="882">
                  <c:v>-0.43999999999999984</c:v>
                </c:pt>
                <c:pt idx="883">
                  <c:v>-1.3799999999999997</c:v>
                </c:pt>
                <c:pt idx="884">
                  <c:v>-1.7999999999999996</c:v>
                </c:pt>
                <c:pt idx="885">
                  <c:v>-2.2599999999999993</c:v>
                </c:pt>
                <c:pt idx="886">
                  <c:v>-2.1799999999999997</c:v>
                </c:pt>
                <c:pt idx="887">
                  <c:v>-1.7999999999999996</c:v>
                </c:pt>
                <c:pt idx="888">
                  <c:v>-1.2599999999999998</c:v>
                </c:pt>
                <c:pt idx="889">
                  <c:v>-0.61999999999999988</c:v>
                </c:pt>
                <c:pt idx="890">
                  <c:v>-0.84000000000000019</c:v>
                </c:pt>
                <c:pt idx="891">
                  <c:v>-0.7</c:v>
                </c:pt>
                <c:pt idx="892">
                  <c:v>-0.55999999999999983</c:v>
                </c:pt>
                <c:pt idx="893">
                  <c:v>-0.69999999999999962</c:v>
                </c:pt>
                <c:pt idx="894">
                  <c:v>-1.1199999999999999</c:v>
                </c:pt>
                <c:pt idx="895">
                  <c:v>-0.89999999999999969</c:v>
                </c:pt>
                <c:pt idx="896">
                  <c:v>-1.0399999999999998</c:v>
                </c:pt>
                <c:pt idx="897">
                  <c:v>-1.3400000000000003</c:v>
                </c:pt>
                <c:pt idx="898">
                  <c:v>-1.0000000000000004</c:v>
                </c:pt>
                <c:pt idx="899">
                  <c:v>-0.7</c:v>
                </c:pt>
                <c:pt idx="900">
                  <c:v>-1.0200000000000007</c:v>
                </c:pt>
                <c:pt idx="901">
                  <c:v>-0.62000000000000066</c:v>
                </c:pt>
                <c:pt idx="902">
                  <c:v>-0.62000000000000033</c:v>
                </c:pt>
                <c:pt idx="903">
                  <c:v>-1.0200000000000002</c:v>
                </c:pt>
                <c:pt idx="904">
                  <c:v>-1.1000000000000003</c:v>
                </c:pt>
                <c:pt idx="905">
                  <c:v>-1.0799999999999996</c:v>
                </c:pt>
                <c:pt idx="906">
                  <c:v>-1.2999999999999996</c:v>
                </c:pt>
                <c:pt idx="907">
                  <c:v>-0.98000000000000009</c:v>
                </c:pt>
                <c:pt idx="908">
                  <c:v>-0.51999999999999991</c:v>
                </c:pt>
                <c:pt idx="909">
                  <c:v>-0.46000000000000052</c:v>
                </c:pt>
                <c:pt idx="910">
                  <c:v>0.33999999999999914</c:v>
                </c:pt>
                <c:pt idx="911">
                  <c:v>0.31999999999999923</c:v>
                </c:pt>
                <c:pt idx="912">
                  <c:v>0.25999999999999945</c:v>
                </c:pt>
                <c:pt idx="913">
                  <c:v>7.999999999999971E-2</c:v>
                </c:pt>
                <c:pt idx="914">
                  <c:v>0.10000000000000035</c:v>
                </c:pt>
                <c:pt idx="915">
                  <c:v>-0.4199999999999996</c:v>
                </c:pt>
                <c:pt idx="916">
                  <c:v>-0.35999999999999976</c:v>
                </c:pt>
                <c:pt idx="917">
                  <c:v>4.0000000000000216E-2</c:v>
                </c:pt>
                <c:pt idx="918">
                  <c:v>-0.24000000000000021</c:v>
                </c:pt>
                <c:pt idx="919">
                  <c:v>-0.76000000000000045</c:v>
                </c:pt>
                <c:pt idx="920">
                  <c:v>-0.46000000000000013</c:v>
                </c:pt>
                <c:pt idx="921">
                  <c:v>-0.19999999999999965</c:v>
                </c:pt>
                <c:pt idx="922">
                  <c:v>-0.27999999999999936</c:v>
                </c:pt>
                <c:pt idx="923">
                  <c:v>0.1600000000000005</c:v>
                </c:pt>
                <c:pt idx="924">
                  <c:v>0.12000000000000063</c:v>
                </c:pt>
                <c:pt idx="925">
                  <c:v>-0.39999999999999963</c:v>
                </c:pt>
                <c:pt idx="926">
                  <c:v>-0.89999999999999969</c:v>
                </c:pt>
                <c:pt idx="927">
                  <c:v>-1.8599999999999999</c:v>
                </c:pt>
                <c:pt idx="928">
                  <c:v>-2.42</c:v>
                </c:pt>
                <c:pt idx="929">
                  <c:v>-2.1</c:v>
                </c:pt>
                <c:pt idx="930">
                  <c:v>-2.0800000000000005</c:v>
                </c:pt>
                <c:pt idx="931">
                  <c:v>-1.6600000000000008</c:v>
                </c:pt>
                <c:pt idx="932">
                  <c:v>-0.54000000000000126</c:v>
                </c:pt>
                <c:pt idx="933">
                  <c:v>9.9999999999999284E-2</c:v>
                </c:pt>
                <c:pt idx="934">
                  <c:v>0.4199999999999996</c:v>
                </c:pt>
                <c:pt idx="935">
                  <c:v>0.66000000000000014</c:v>
                </c:pt>
                <c:pt idx="936">
                  <c:v>-5.999999999999979E-2</c:v>
                </c:pt>
                <c:pt idx="937">
                  <c:v>-0.87999999999999967</c:v>
                </c:pt>
                <c:pt idx="938">
                  <c:v>-1.3199999999999996</c:v>
                </c:pt>
                <c:pt idx="939">
                  <c:v>-1.86</c:v>
                </c:pt>
                <c:pt idx="940">
                  <c:v>-1.9600000000000009</c:v>
                </c:pt>
                <c:pt idx="941">
                  <c:v>-1.2400000000000009</c:v>
                </c:pt>
                <c:pt idx="942">
                  <c:v>-1.1000000000000008</c:v>
                </c:pt>
                <c:pt idx="943">
                  <c:v>-1.4600000000000009</c:v>
                </c:pt>
                <c:pt idx="944">
                  <c:v>-1.9400000000000006</c:v>
                </c:pt>
                <c:pt idx="945">
                  <c:v>-1.9600000000000002</c:v>
                </c:pt>
                <c:pt idx="946">
                  <c:v>-2.3600000000000003</c:v>
                </c:pt>
                <c:pt idx="947">
                  <c:v>-2.1</c:v>
                </c:pt>
                <c:pt idx="948">
                  <c:v>-1.5000000000000007</c:v>
                </c:pt>
                <c:pt idx="949">
                  <c:v>-0.82000000000000028</c:v>
                </c:pt>
                <c:pt idx="950">
                  <c:v>-0.56000000000000016</c:v>
                </c:pt>
                <c:pt idx="951">
                  <c:v>-0.4799999999999997</c:v>
                </c:pt>
                <c:pt idx="952">
                  <c:v>-0.23999999999999985</c:v>
                </c:pt>
                <c:pt idx="953">
                  <c:v>-0.53999999999999981</c:v>
                </c:pt>
                <c:pt idx="954">
                  <c:v>-0.52000000000000024</c:v>
                </c:pt>
                <c:pt idx="955">
                  <c:v>-0.22000000000000028</c:v>
                </c:pt>
                <c:pt idx="956">
                  <c:v>7.999999999999971E-2</c:v>
                </c:pt>
                <c:pt idx="957">
                  <c:v>-0.12000000000000029</c:v>
                </c:pt>
                <c:pt idx="958">
                  <c:v>-5.9999999999999429E-2</c:v>
                </c:pt>
                <c:pt idx="959">
                  <c:v>7.1054273576010023E-16</c:v>
                </c:pt>
                <c:pt idx="960">
                  <c:v>-0.43999999999999917</c:v>
                </c:pt>
                <c:pt idx="961">
                  <c:v>-0.23999999999999916</c:v>
                </c:pt>
                <c:pt idx="962">
                  <c:v>-0.49999999999999928</c:v>
                </c:pt>
                <c:pt idx="963">
                  <c:v>-2.0000000000000285E-2</c:v>
                </c:pt>
                <c:pt idx="964">
                  <c:v>0.2</c:v>
                </c:pt>
                <c:pt idx="965">
                  <c:v>0.31999999999999956</c:v>
                </c:pt>
                <c:pt idx="966">
                  <c:v>0.51999999999999957</c:v>
                </c:pt>
                <c:pt idx="967">
                  <c:v>0.95999999999999941</c:v>
                </c:pt>
                <c:pt idx="968">
                  <c:v>0.42000000000000026</c:v>
                </c:pt>
                <c:pt idx="969">
                  <c:v>0.4199999999999996</c:v>
                </c:pt>
                <c:pt idx="970">
                  <c:v>0.53999999999999981</c:v>
                </c:pt>
                <c:pt idx="971">
                  <c:v>0.31999999999999956</c:v>
                </c:pt>
                <c:pt idx="972">
                  <c:v>0.35999999999999943</c:v>
                </c:pt>
                <c:pt idx="973">
                  <c:v>0.45999999999999941</c:v>
                </c:pt>
                <c:pt idx="974">
                  <c:v>0.21999999999999958</c:v>
                </c:pt>
                <c:pt idx="975">
                  <c:v>0.27999999999999969</c:v>
                </c:pt>
                <c:pt idx="976">
                  <c:v>1.9999999999999574E-2</c:v>
                </c:pt>
                <c:pt idx="977">
                  <c:v>-0.11999999999999958</c:v>
                </c:pt>
                <c:pt idx="978">
                  <c:v>0.50000000000000033</c:v>
                </c:pt>
                <c:pt idx="979">
                  <c:v>0.5800000000000004</c:v>
                </c:pt>
                <c:pt idx="980">
                  <c:v>0.42000000000000026</c:v>
                </c:pt>
                <c:pt idx="981">
                  <c:v>0.54000000000000059</c:v>
                </c:pt>
                <c:pt idx="982">
                  <c:v>0.36000000000000015</c:v>
                </c:pt>
                <c:pt idx="983">
                  <c:v>-0.38000000000000006</c:v>
                </c:pt>
                <c:pt idx="984">
                  <c:v>-0.51999999999999957</c:v>
                </c:pt>
                <c:pt idx="985">
                  <c:v>-0.53999999999999948</c:v>
                </c:pt>
                <c:pt idx="986">
                  <c:v>-0.35999999999999943</c:v>
                </c:pt>
                <c:pt idx="987">
                  <c:v>-0.19999999999999929</c:v>
                </c:pt>
                <c:pt idx="988">
                  <c:v>2.0000000000000996E-2</c:v>
                </c:pt>
                <c:pt idx="989">
                  <c:v>0.12000000000000099</c:v>
                </c:pt>
                <c:pt idx="990">
                  <c:v>0.36000000000000121</c:v>
                </c:pt>
                <c:pt idx="991">
                  <c:v>4.0000000000000924E-2</c:v>
                </c:pt>
                <c:pt idx="992">
                  <c:v>8.0000000000000779E-2</c:v>
                </c:pt>
                <c:pt idx="993">
                  <c:v>0.22000000000000064</c:v>
                </c:pt>
                <c:pt idx="994">
                  <c:v>0.48000000000000043</c:v>
                </c:pt>
                <c:pt idx="995">
                  <c:v>4.0000000000000216E-2</c:v>
                </c:pt>
                <c:pt idx="996">
                  <c:v>0.30000000000000038</c:v>
                </c:pt>
                <c:pt idx="997">
                  <c:v>0.38000000000000078</c:v>
                </c:pt>
                <c:pt idx="998">
                  <c:v>-0.13999999999999951</c:v>
                </c:pt>
                <c:pt idx="999">
                  <c:v>-0.43999999999999984</c:v>
                </c:pt>
                <c:pt idx="1000">
                  <c:v>-0.72</c:v>
                </c:pt>
                <c:pt idx="1001">
                  <c:v>-1.0599999999999994</c:v>
                </c:pt>
                <c:pt idx="1002">
                  <c:v>-1.7</c:v>
                </c:pt>
                <c:pt idx="1003">
                  <c:v>-1.2</c:v>
                </c:pt>
                <c:pt idx="1004">
                  <c:v>-1.2600000000000002</c:v>
                </c:pt>
                <c:pt idx="1005">
                  <c:v>-0.9</c:v>
                </c:pt>
                <c:pt idx="1006">
                  <c:v>-0.72000000000000031</c:v>
                </c:pt>
                <c:pt idx="1007">
                  <c:v>-0.53999999999999981</c:v>
                </c:pt>
                <c:pt idx="1008">
                  <c:v>-0.76000000000000012</c:v>
                </c:pt>
                <c:pt idx="1009">
                  <c:v>-1.0199999999999996</c:v>
                </c:pt>
                <c:pt idx="1010">
                  <c:v>-1.5199999999999996</c:v>
                </c:pt>
                <c:pt idx="1011">
                  <c:v>-1.7800000000000005</c:v>
                </c:pt>
                <c:pt idx="1012">
                  <c:v>-2.1000000000000005</c:v>
                </c:pt>
                <c:pt idx="1013">
                  <c:v>-2.3800000000000003</c:v>
                </c:pt>
                <c:pt idx="1014">
                  <c:v>-2.0600000000000009</c:v>
                </c:pt>
                <c:pt idx="1015">
                  <c:v>-1.7600000000000009</c:v>
                </c:pt>
                <c:pt idx="1016">
                  <c:v>-1.7200000000000002</c:v>
                </c:pt>
                <c:pt idx="1017">
                  <c:v>-1.2200000000000002</c:v>
                </c:pt>
                <c:pt idx="1018">
                  <c:v>-1.0399999999999998</c:v>
                </c:pt>
                <c:pt idx="1019">
                  <c:v>-1.3799999999999997</c:v>
                </c:pt>
                <c:pt idx="1020">
                  <c:v>-1.2399999999999998</c:v>
                </c:pt>
                <c:pt idx="1021">
                  <c:v>-1.94</c:v>
                </c:pt>
                <c:pt idx="1022">
                  <c:v>-2.38</c:v>
                </c:pt>
                <c:pt idx="1023">
                  <c:v>-1.8800000000000003</c:v>
                </c:pt>
                <c:pt idx="1024">
                  <c:v>-2.0400000000000005</c:v>
                </c:pt>
                <c:pt idx="1025">
                  <c:v>-2.3000000000000007</c:v>
                </c:pt>
                <c:pt idx="1026">
                  <c:v>-2.1400000000000006</c:v>
                </c:pt>
                <c:pt idx="1027">
                  <c:v>-1.7600000000000009</c:v>
                </c:pt>
                <c:pt idx="1028">
                  <c:v>-2.3600000000000008</c:v>
                </c:pt>
                <c:pt idx="1029">
                  <c:v>-1.5800000000000005</c:v>
                </c:pt>
                <c:pt idx="1030">
                  <c:v>-1.2200000000000002</c:v>
                </c:pt>
                <c:pt idx="1031">
                  <c:v>-0.74000000000000055</c:v>
                </c:pt>
                <c:pt idx="1032">
                  <c:v>-1.3000000000000007</c:v>
                </c:pt>
                <c:pt idx="1033">
                  <c:v>-1.4600000000000009</c:v>
                </c:pt>
                <c:pt idx="1034">
                  <c:v>-2.0000000000000009</c:v>
                </c:pt>
                <c:pt idx="1035">
                  <c:v>-2.1800000000000006</c:v>
                </c:pt>
                <c:pt idx="1036">
                  <c:v>-1.7800000000000005</c:v>
                </c:pt>
                <c:pt idx="1037">
                  <c:v>-1.0800000000000005</c:v>
                </c:pt>
                <c:pt idx="1038">
                  <c:v>-0.87999999999999967</c:v>
                </c:pt>
                <c:pt idx="1039">
                  <c:v>-1.1000000000000001</c:v>
                </c:pt>
                <c:pt idx="1040">
                  <c:v>-0.93999999999999984</c:v>
                </c:pt>
                <c:pt idx="1041">
                  <c:v>-1</c:v>
                </c:pt>
                <c:pt idx="1042">
                  <c:v>-1.2799999999999998</c:v>
                </c:pt>
                <c:pt idx="1043">
                  <c:v>-1.1999999999999993</c:v>
                </c:pt>
                <c:pt idx="1044">
                  <c:v>-0.55999999999999939</c:v>
                </c:pt>
                <c:pt idx="1045">
                  <c:v>-0.4799999999999997</c:v>
                </c:pt>
                <c:pt idx="1046">
                  <c:v>-0.65999999999999948</c:v>
                </c:pt>
                <c:pt idx="1047">
                  <c:v>-0.43999999999999917</c:v>
                </c:pt>
                <c:pt idx="1048">
                  <c:v>-0.11999999999999958</c:v>
                </c:pt>
                <c:pt idx="1049">
                  <c:v>-0.7399999999999991</c:v>
                </c:pt>
                <c:pt idx="1050">
                  <c:v>-0.57999999999999896</c:v>
                </c:pt>
                <c:pt idx="1051">
                  <c:v>-0.55999999999999939</c:v>
                </c:pt>
                <c:pt idx="1052">
                  <c:v>-0.17999999999999972</c:v>
                </c:pt>
                <c:pt idx="1053">
                  <c:v>-0.4199999999999996</c:v>
                </c:pt>
                <c:pt idx="1054">
                  <c:v>0.2</c:v>
                </c:pt>
                <c:pt idx="1055">
                  <c:v>0.11999999999999958</c:v>
                </c:pt>
                <c:pt idx="1056">
                  <c:v>0.31999999999999956</c:v>
                </c:pt>
                <c:pt idx="1057">
                  <c:v>-0.26000000000000012</c:v>
                </c:pt>
                <c:pt idx="1058">
                  <c:v>0.19999999999999929</c:v>
                </c:pt>
                <c:pt idx="1059">
                  <c:v>0.4199999999999996</c:v>
                </c:pt>
                <c:pt idx="1060">
                  <c:v>0.4799999999999997</c:v>
                </c:pt>
                <c:pt idx="1061">
                  <c:v>0.56000000000000016</c:v>
                </c:pt>
                <c:pt idx="1062">
                  <c:v>0.6</c:v>
                </c:pt>
                <c:pt idx="1063">
                  <c:v>0.46000000000000013</c:v>
                </c:pt>
                <c:pt idx="1064">
                  <c:v>0.3</c:v>
                </c:pt>
                <c:pt idx="1065">
                  <c:v>-0.11999999999999958</c:v>
                </c:pt>
                <c:pt idx="1066">
                  <c:v>-0.11999999999999958</c:v>
                </c:pt>
                <c:pt idx="1067">
                  <c:v>2.0000000000000285E-2</c:v>
                </c:pt>
                <c:pt idx="1068">
                  <c:v>-0.31999999999999956</c:v>
                </c:pt>
                <c:pt idx="1069">
                  <c:v>-0.33999999999999986</c:v>
                </c:pt>
                <c:pt idx="1070">
                  <c:v>-6.0000000000000143E-2</c:v>
                </c:pt>
                <c:pt idx="1071">
                  <c:v>-0.36000000000000015</c:v>
                </c:pt>
                <c:pt idx="1072">
                  <c:v>-0.5</c:v>
                </c:pt>
                <c:pt idx="1073">
                  <c:v>-0.32000000000000028</c:v>
                </c:pt>
                <c:pt idx="1074">
                  <c:v>-0.21999999999999958</c:v>
                </c:pt>
                <c:pt idx="1075">
                  <c:v>-0.27999999999999969</c:v>
                </c:pt>
                <c:pt idx="1076">
                  <c:v>-5.9999999999999429E-2</c:v>
                </c:pt>
                <c:pt idx="1077">
                  <c:v>0.38000000000000045</c:v>
                </c:pt>
                <c:pt idx="1078">
                  <c:v>0.38000000000000045</c:v>
                </c:pt>
                <c:pt idx="1079">
                  <c:v>0.2</c:v>
                </c:pt>
                <c:pt idx="1080">
                  <c:v>0.23999999999999985</c:v>
                </c:pt>
                <c:pt idx="1081">
                  <c:v>-2.0000000000000285E-2</c:v>
                </c:pt>
                <c:pt idx="1082">
                  <c:v>-0.42000000000000026</c:v>
                </c:pt>
                <c:pt idx="1083">
                  <c:v>-0.66000000000000014</c:v>
                </c:pt>
                <c:pt idx="1084">
                  <c:v>-1.1200000000000003</c:v>
                </c:pt>
                <c:pt idx="1085">
                  <c:v>-0.74000000000000055</c:v>
                </c:pt>
                <c:pt idx="1086">
                  <c:v>-0.48000000000000043</c:v>
                </c:pt>
                <c:pt idx="1087">
                  <c:v>-0.18000000000000044</c:v>
                </c:pt>
                <c:pt idx="1088">
                  <c:v>0.35999999999999943</c:v>
                </c:pt>
                <c:pt idx="1089">
                  <c:v>1.1199999999999997</c:v>
                </c:pt>
                <c:pt idx="1090">
                  <c:v>0.9199999999999996</c:v>
                </c:pt>
                <c:pt idx="1091">
                  <c:v>0.99999999999999933</c:v>
                </c:pt>
                <c:pt idx="1092">
                  <c:v>0.75999999999999945</c:v>
                </c:pt>
                <c:pt idx="1093">
                  <c:v>0.31999999999999956</c:v>
                </c:pt>
                <c:pt idx="1094">
                  <c:v>-2.0000000000000285E-2</c:v>
                </c:pt>
                <c:pt idx="1095">
                  <c:v>-0.13999999999999985</c:v>
                </c:pt>
                <c:pt idx="1096">
                  <c:v>-0.45999999999999941</c:v>
                </c:pt>
                <c:pt idx="1097">
                  <c:v>-5.9999999999999429E-2</c:v>
                </c:pt>
                <c:pt idx="1098">
                  <c:v>-0.21999999999999886</c:v>
                </c:pt>
                <c:pt idx="1099">
                  <c:v>-0.23999999999999916</c:v>
                </c:pt>
                <c:pt idx="1100">
                  <c:v>-0.25999999999999945</c:v>
                </c:pt>
                <c:pt idx="1101">
                  <c:v>-0.27999999999999969</c:v>
                </c:pt>
                <c:pt idx="1102">
                  <c:v>-0.5</c:v>
                </c:pt>
                <c:pt idx="1103">
                  <c:v>-0.16000000000000086</c:v>
                </c:pt>
                <c:pt idx="1104">
                  <c:v>-0.14000000000000057</c:v>
                </c:pt>
                <c:pt idx="1105">
                  <c:v>-4.000000000000057E-2</c:v>
                </c:pt>
                <c:pt idx="1106">
                  <c:v>0.27999999999999969</c:v>
                </c:pt>
                <c:pt idx="1107">
                  <c:v>0.27999999999999969</c:v>
                </c:pt>
                <c:pt idx="1108">
                  <c:v>0.43999999999999984</c:v>
                </c:pt>
                <c:pt idx="1109">
                  <c:v>0.45999999999999941</c:v>
                </c:pt>
                <c:pt idx="1110">
                  <c:v>0.55999999999999939</c:v>
                </c:pt>
                <c:pt idx="1111">
                  <c:v>0.51999999999999891</c:v>
                </c:pt>
                <c:pt idx="1112">
                  <c:v>0.45999999999999874</c:v>
                </c:pt>
                <c:pt idx="1113">
                  <c:v>0.57999999999999896</c:v>
                </c:pt>
                <c:pt idx="1114">
                  <c:v>0.3999999999999993</c:v>
                </c:pt>
                <c:pt idx="1115">
                  <c:v>0.21999999999999958</c:v>
                </c:pt>
                <c:pt idx="1116">
                  <c:v>7.999999999999971E-2</c:v>
                </c:pt>
                <c:pt idx="1117">
                  <c:v>7.999999999999971E-2</c:v>
                </c:pt>
                <c:pt idx="1118">
                  <c:v>-0.1</c:v>
                </c:pt>
                <c:pt idx="1119">
                  <c:v>1.9999999999999574E-2</c:v>
                </c:pt>
                <c:pt idx="1120">
                  <c:v>-0.14000000000000057</c:v>
                </c:pt>
                <c:pt idx="1121">
                  <c:v>-0.66000000000000014</c:v>
                </c:pt>
                <c:pt idx="1122">
                  <c:v>-0.87999999999999967</c:v>
                </c:pt>
                <c:pt idx="1123">
                  <c:v>-1.4400000000000006</c:v>
                </c:pt>
                <c:pt idx="1124">
                  <c:v>-0.87999999999999967</c:v>
                </c:pt>
                <c:pt idx="1125">
                  <c:v>0.26000000000000012</c:v>
                </c:pt>
                <c:pt idx="1126">
                  <c:v>1.6999999999999993</c:v>
                </c:pt>
                <c:pt idx="1127">
                  <c:v>2.3599999999999994</c:v>
                </c:pt>
                <c:pt idx="1128">
                  <c:v>3.16</c:v>
                </c:pt>
                <c:pt idx="1129">
                  <c:v>2.1399999999999997</c:v>
                </c:pt>
                <c:pt idx="1130">
                  <c:v>0.6399999999999999</c:v>
                </c:pt>
                <c:pt idx="1131">
                  <c:v>-0.65999999999999948</c:v>
                </c:pt>
                <c:pt idx="1132">
                  <c:v>-1.1999999999999993</c:v>
                </c:pt>
                <c:pt idx="1133">
                  <c:v>-1.4599999999999995</c:v>
                </c:pt>
                <c:pt idx="1134">
                  <c:v>-0.11999999999999958</c:v>
                </c:pt>
                <c:pt idx="1135">
                  <c:v>0.82000000000000095</c:v>
                </c:pt>
                <c:pt idx="1136">
                  <c:v>1.4000000000000008</c:v>
                </c:pt>
                <c:pt idx="1137">
                  <c:v>1.44</c:v>
                </c:pt>
                <c:pt idx="1138">
                  <c:v>1.36</c:v>
                </c:pt>
                <c:pt idx="1139">
                  <c:v>0.33999999999999986</c:v>
                </c:pt>
                <c:pt idx="1140">
                  <c:v>-0.74000000000000055</c:v>
                </c:pt>
                <c:pt idx="1141">
                  <c:v>-0.98000000000000109</c:v>
                </c:pt>
                <c:pt idx="1142">
                  <c:v>-0.84000000000000052</c:v>
                </c:pt>
                <c:pt idx="1143">
                  <c:v>-0.82000000000000095</c:v>
                </c:pt>
                <c:pt idx="1144">
                  <c:v>-0.48000000000000043</c:v>
                </c:pt>
                <c:pt idx="1145">
                  <c:v>0.3</c:v>
                </c:pt>
                <c:pt idx="1146">
                  <c:v>0.48000000000000043</c:v>
                </c:pt>
                <c:pt idx="1147">
                  <c:v>0.52000000000000024</c:v>
                </c:pt>
                <c:pt idx="1148">
                  <c:v>0.48000000000000043</c:v>
                </c:pt>
                <c:pt idx="1149">
                  <c:v>0.42000000000000026</c:v>
                </c:pt>
                <c:pt idx="1150">
                  <c:v>0.33999999999999986</c:v>
                </c:pt>
                <c:pt idx="1151">
                  <c:v>0.43999999999999984</c:v>
                </c:pt>
                <c:pt idx="1152">
                  <c:v>0.54000000000000026</c:v>
                </c:pt>
                <c:pt idx="1153">
                  <c:v>0.68</c:v>
                </c:pt>
                <c:pt idx="1154">
                  <c:v>0.6</c:v>
                </c:pt>
                <c:pt idx="1155">
                  <c:v>0.76000000000000012</c:v>
                </c:pt>
                <c:pt idx="1156">
                  <c:v>0.88000000000000012</c:v>
                </c:pt>
                <c:pt idx="1157">
                  <c:v>0.88000000000000012</c:v>
                </c:pt>
                <c:pt idx="1158">
                  <c:v>0.66000000000000014</c:v>
                </c:pt>
                <c:pt idx="1159">
                  <c:v>0.68</c:v>
                </c:pt>
                <c:pt idx="1160">
                  <c:v>0.26000000000000012</c:v>
                </c:pt>
                <c:pt idx="1161">
                  <c:v>-0.35999999999999976</c:v>
                </c:pt>
                <c:pt idx="1162">
                  <c:v>-0.6</c:v>
                </c:pt>
                <c:pt idx="1163">
                  <c:v>-0.85999999999999976</c:v>
                </c:pt>
                <c:pt idx="1164">
                  <c:v>-0.89999999999999969</c:v>
                </c:pt>
                <c:pt idx="1165">
                  <c:v>-0.8</c:v>
                </c:pt>
                <c:pt idx="1166">
                  <c:v>-0.61999999999999988</c:v>
                </c:pt>
                <c:pt idx="1167">
                  <c:v>-0.60000000000000031</c:v>
                </c:pt>
                <c:pt idx="1168">
                  <c:v>-0.38000000000000006</c:v>
                </c:pt>
                <c:pt idx="1169">
                  <c:v>-0.64000000000000024</c:v>
                </c:pt>
                <c:pt idx="1170">
                  <c:v>-1.0400000000000003</c:v>
                </c:pt>
                <c:pt idx="1171">
                  <c:v>-1.2799999999999998</c:v>
                </c:pt>
                <c:pt idx="1172">
                  <c:v>-1.5999999999999992</c:v>
                </c:pt>
                <c:pt idx="1173">
                  <c:v>-1.4199999999999995</c:v>
                </c:pt>
                <c:pt idx="1174">
                  <c:v>-1.2199999999999995</c:v>
                </c:pt>
                <c:pt idx="1175">
                  <c:v>-0.85999999999999943</c:v>
                </c:pt>
                <c:pt idx="1176">
                  <c:v>-0.83999999999999986</c:v>
                </c:pt>
                <c:pt idx="1177">
                  <c:v>-0.7</c:v>
                </c:pt>
                <c:pt idx="1178">
                  <c:v>-0.92000000000000026</c:v>
                </c:pt>
                <c:pt idx="1179">
                  <c:v>-1.1200000000000003</c:v>
                </c:pt>
                <c:pt idx="1180">
                  <c:v>-1.3</c:v>
                </c:pt>
                <c:pt idx="1181">
                  <c:v>-1.4600000000000002</c:v>
                </c:pt>
                <c:pt idx="1182">
                  <c:v>-1.1800000000000004</c:v>
                </c:pt>
                <c:pt idx="1183">
                  <c:v>-1.3200000000000003</c:v>
                </c:pt>
                <c:pt idx="1184">
                  <c:v>-1.1800000000000004</c:v>
                </c:pt>
                <c:pt idx="1185">
                  <c:v>-1.1600000000000008</c:v>
                </c:pt>
                <c:pt idx="1186">
                  <c:v>-1.0600000000000009</c:v>
                </c:pt>
                <c:pt idx="1187">
                  <c:v>-1.6400000000000006</c:v>
                </c:pt>
                <c:pt idx="1188">
                  <c:v>-1.4000000000000008</c:v>
                </c:pt>
                <c:pt idx="1189">
                  <c:v>-1.420000000000001</c:v>
                </c:pt>
                <c:pt idx="1190">
                  <c:v>-1.3600000000000008</c:v>
                </c:pt>
                <c:pt idx="1191">
                  <c:v>-1.0400000000000005</c:v>
                </c:pt>
                <c:pt idx="1192">
                  <c:v>-0.94000000000000061</c:v>
                </c:pt>
                <c:pt idx="1193">
                  <c:v>-0.88000000000000045</c:v>
                </c:pt>
                <c:pt idx="1194">
                  <c:v>-1.0400000000000005</c:v>
                </c:pt>
                <c:pt idx="1195">
                  <c:v>-1.0200000000000002</c:v>
                </c:pt>
                <c:pt idx="1196">
                  <c:v>-1.06</c:v>
                </c:pt>
                <c:pt idx="1197">
                  <c:v>-1.1600000000000001</c:v>
                </c:pt>
                <c:pt idx="1198">
                  <c:v>-1.2800000000000005</c:v>
                </c:pt>
                <c:pt idx="1199">
                  <c:v>-0.46000000000000013</c:v>
                </c:pt>
                <c:pt idx="1200">
                  <c:v>-0.40000000000000069</c:v>
                </c:pt>
                <c:pt idx="1201">
                  <c:v>-0.26000000000000084</c:v>
                </c:pt>
                <c:pt idx="1202">
                  <c:v>0.13999999999999915</c:v>
                </c:pt>
                <c:pt idx="1203">
                  <c:v>0.31999999999999956</c:v>
                </c:pt>
                <c:pt idx="1204">
                  <c:v>-0.34000000000000058</c:v>
                </c:pt>
                <c:pt idx="1205">
                  <c:v>-0.44000000000000056</c:v>
                </c:pt>
                <c:pt idx="1206">
                  <c:v>-0.46000000000000085</c:v>
                </c:pt>
                <c:pt idx="1207">
                  <c:v>-0.78000000000000114</c:v>
                </c:pt>
                <c:pt idx="1208">
                  <c:v>-0.88000000000000111</c:v>
                </c:pt>
                <c:pt idx="1209">
                  <c:v>-1.2000000000000006</c:v>
                </c:pt>
                <c:pt idx="1210">
                  <c:v>-1.1600000000000001</c:v>
                </c:pt>
                <c:pt idx="1211">
                  <c:v>-1.4600000000000002</c:v>
                </c:pt>
                <c:pt idx="1212">
                  <c:v>-1.1600000000000001</c:v>
                </c:pt>
                <c:pt idx="1213">
                  <c:v>-1.4</c:v>
                </c:pt>
                <c:pt idx="1214">
                  <c:v>-0.82000000000000028</c:v>
                </c:pt>
                <c:pt idx="1215">
                  <c:v>-1.0800000000000005</c:v>
                </c:pt>
                <c:pt idx="1216">
                  <c:v>-0.93999999999999984</c:v>
                </c:pt>
                <c:pt idx="1217">
                  <c:v>-0.96000000000000019</c:v>
                </c:pt>
                <c:pt idx="1218">
                  <c:v>-0.46000000000000085</c:v>
                </c:pt>
                <c:pt idx="1219">
                  <c:v>-0.80000000000000071</c:v>
                </c:pt>
                <c:pt idx="1220">
                  <c:v>-0.14000000000000057</c:v>
                </c:pt>
                <c:pt idx="1221">
                  <c:v>-0.26000000000000084</c:v>
                </c:pt>
                <c:pt idx="1222">
                  <c:v>-0.33999999999999986</c:v>
                </c:pt>
                <c:pt idx="1223">
                  <c:v>-0.85999999999999943</c:v>
                </c:pt>
                <c:pt idx="1224">
                  <c:v>-0.71999999999999953</c:v>
                </c:pt>
                <c:pt idx="1225">
                  <c:v>-0.75999999999999945</c:v>
                </c:pt>
                <c:pt idx="1226">
                  <c:v>-0.51999999999999957</c:v>
                </c:pt>
                <c:pt idx="1227">
                  <c:v>-0.31999999999999956</c:v>
                </c:pt>
                <c:pt idx="1228">
                  <c:v>-0.37999999999999901</c:v>
                </c:pt>
                <c:pt idx="1229">
                  <c:v>-0.17999999999999899</c:v>
                </c:pt>
                <c:pt idx="1230">
                  <c:v>-0.17999999999999899</c:v>
                </c:pt>
                <c:pt idx="1231">
                  <c:v>-0.19999999999999929</c:v>
                </c:pt>
                <c:pt idx="1232">
                  <c:v>0.12000000000000029</c:v>
                </c:pt>
                <c:pt idx="1233">
                  <c:v>0.49999999999999928</c:v>
                </c:pt>
                <c:pt idx="1234">
                  <c:v>0.4799999999999997</c:v>
                </c:pt>
                <c:pt idx="1235">
                  <c:v>1.9999999999998862E-2</c:v>
                </c:pt>
                <c:pt idx="1236">
                  <c:v>0.15999999999999942</c:v>
                </c:pt>
                <c:pt idx="1237">
                  <c:v>-0.54000000000000059</c:v>
                </c:pt>
                <c:pt idx="1238">
                  <c:v>-0.5</c:v>
                </c:pt>
                <c:pt idx="1239">
                  <c:v>-0.56000000000000016</c:v>
                </c:pt>
                <c:pt idx="1240">
                  <c:v>-0.2</c:v>
                </c:pt>
                <c:pt idx="1241">
                  <c:v>-0.1</c:v>
                </c:pt>
                <c:pt idx="1242">
                  <c:v>0.22000000000000028</c:v>
                </c:pt>
                <c:pt idx="1243">
                  <c:v>-3.9999999999999855E-2</c:v>
                </c:pt>
                <c:pt idx="1244">
                  <c:v>-1.9999999999999574E-2</c:v>
                </c:pt>
                <c:pt idx="1245">
                  <c:v>-7.9999999999999002E-2</c:v>
                </c:pt>
                <c:pt idx="1246">
                  <c:v>-1.9999999999999574E-2</c:v>
                </c:pt>
                <c:pt idx="1247">
                  <c:v>7.999999999999971E-2</c:v>
                </c:pt>
                <c:pt idx="1248">
                  <c:v>0.3</c:v>
                </c:pt>
                <c:pt idx="1249">
                  <c:v>0.45999999999999941</c:v>
                </c:pt>
                <c:pt idx="1250">
                  <c:v>0.37999999999999973</c:v>
                </c:pt>
                <c:pt idx="1251">
                  <c:v>-0.12000000000000029</c:v>
                </c:pt>
                <c:pt idx="1252">
                  <c:v>-0.29999999999999927</c:v>
                </c:pt>
                <c:pt idx="1253">
                  <c:v>-0.29999999999999927</c:v>
                </c:pt>
                <c:pt idx="1254">
                  <c:v>-0.45999999999999941</c:v>
                </c:pt>
                <c:pt idx="1255">
                  <c:v>-0.33999999999999986</c:v>
                </c:pt>
                <c:pt idx="1256">
                  <c:v>-0.15999999999999942</c:v>
                </c:pt>
                <c:pt idx="1257">
                  <c:v>-0.22000000000000028</c:v>
                </c:pt>
                <c:pt idx="1258">
                  <c:v>-0.18000000000000044</c:v>
                </c:pt>
                <c:pt idx="1259">
                  <c:v>-0.5</c:v>
                </c:pt>
                <c:pt idx="1260">
                  <c:v>-1.1000000000000001</c:v>
                </c:pt>
                <c:pt idx="1261">
                  <c:v>-1.4000000000000008</c:v>
                </c:pt>
                <c:pt idx="1262">
                  <c:v>-1.2800000000000005</c:v>
                </c:pt>
                <c:pt idx="1263">
                  <c:v>-1.7600000000000002</c:v>
                </c:pt>
                <c:pt idx="1264">
                  <c:v>-1.6400000000000006</c:v>
                </c:pt>
                <c:pt idx="1265">
                  <c:v>-1.7200000000000002</c:v>
                </c:pt>
                <c:pt idx="1266">
                  <c:v>-1.9799999999999998</c:v>
                </c:pt>
                <c:pt idx="1267">
                  <c:v>-1.9799999999999998</c:v>
                </c:pt>
                <c:pt idx="1268">
                  <c:v>-1.7399999999999998</c:v>
                </c:pt>
                <c:pt idx="1269">
                  <c:v>-1.6999999999999993</c:v>
                </c:pt>
                <c:pt idx="1270">
                  <c:v>-1.0199999999999996</c:v>
                </c:pt>
                <c:pt idx="1271">
                  <c:v>-0.4799999999999997</c:v>
                </c:pt>
                <c:pt idx="1272">
                  <c:v>-0.61999999999999955</c:v>
                </c:pt>
                <c:pt idx="1273">
                  <c:v>-0.87999999999999967</c:v>
                </c:pt>
                <c:pt idx="1274">
                  <c:v>-1.0799999999999996</c:v>
                </c:pt>
                <c:pt idx="1275">
                  <c:v>-1.3399999999999999</c:v>
                </c:pt>
                <c:pt idx="1276">
                  <c:v>-1.9</c:v>
                </c:pt>
                <c:pt idx="1277">
                  <c:v>-1.8400000000000005</c:v>
                </c:pt>
                <c:pt idx="1278">
                  <c:v>-1.6400000000000006</c:v>
                </c:pt>
                <c:pt idx="1279">
                  <c:v>-1.7200000000000011</c:v>
                </c:pt>
                <c:pt idx="1280">
                  <c:v>-1.7800000000000011</c:v>
                </c:pt>
                <c:pt idx="1281">
                  <c:v>-1.7600000000000009</c:v>
                </c:pt>
                <c:pt idx="1282">
                  <c:v>-1.7000000000000006</c:v>
                </c:pt>
                <c:pt idx="1283">
                  <c:v>-1.6600000000000008</c:v>
                </c:pt>
                <c:pt idx="1284">
                  <c:v>-1.9600000000000002</c:v>
                </c:pt>
                <c:pt idx="1285">
                  <c:v>-2.06</c:v>
                </c:pt>
                <c:pt idx="1286">
                  <c:v>-1.6200000000000003</c:v>
                </c:pt>
                <c:pt idx="1287">
                  <c:v>-1.9</c:v>
                </c:pt>
                <c:pt idx="1288">
                  <c:v>-1.9799999999999998</c:v>
                </c:pt>
                <c:pt idx="1289">
                  <c:v>-1.4200000000000004</c:v>
                </c:pt>
                <c:pt idx="1290">
                  <c:v>-1.3400000000000005</c:v>
                </c:pt>
                <c:pt idx="1291">
                  <c:v>-1.8200000000000003</c:v>
                </c:pt>
                <c:pt idx="1292">
                  <c:v>-1.9800000000000004</c:v>
                </c:pt>
                <c:pt idx="1293">
                  <c:v>-2.2800000000000002</c:v>
                </c:pt>
                <c:pt idx="1294">
                  <c:v>-2.9</c:v>
                </c:pt>
                <c:pt idx="1295">
                  <c:v>-3.28</c:v>
                </c:pt>
                <c:pt idx="1296">
                  <c:v>-3.04</c:v>
                </c:pt>
                <c:pt idx="1297">
                  <c:v>-2.7599999999999993</c:v>
                </c:pt>
                <c:pt idx="1298">
                  <c:v>-2.6399999999999992</c:v>
                </c:pt>
                <c:pt idx="1299">
                  <c:v>-2.2400000000000007</c:v>
                </c:pt>
                <c:pt idx="1300">
                  <c:v>-2</c:v>
                </c:pt>
                <c:pt idx="1301">
                  <c:v>-1.7200000000000002</c:v>
                </c:pt>
                <c:pt idx="1302">
                  <c:v>-2.0200000000000005</c:v>
                </c:pt>
                <c:pt idx="1303">
                  <c:v>-1.7400000000000007</c:v>
                </c:pt>
                <c:pt idx="1304">
                  <c:v>-1.5799999999999996</c:v>
                </c:pt>
                <c:pt idx="1305">
                  <c:v>-1.0200000000000002</c:v>
                </c:pt>
                <c:pt idx="1306">
                  <c:v>-0.77999999999999969</c:v>
                </c:pt>
                <c:pt idx="1307">
                  <c:v>-0.64000000000000057</c:v>
                </c:pt>
                <c:pt idx="1308">
                  <c:v>-0.72000000000000175</c:v>
                </c:pt>
                <c:pt idx="1309">
                  <c:v>-0.7000000000000014</c:v>
                </c:pt>
                <c:pt idx="1310">
                  <c:v>-0.7600000000000009</c:v>
                </c:pt>
                <c:pt idx="1311">
                  <c:v>-1.0800000000000012</c:v>
                </c:pt>
                <c:pt idx="1312">
                  <c:v>-0.9</c:v>
                </c:pt>
                <c:pt idx="1313">
                  <c:v>-0.85999999999999799</c:v>
                </c:pt>
                <c:pt idx="1314">
                  <c:v>-0.97999999999999832</c:v>
                </c:pt>
                <c:pt idx="1315">
                  <c:v>-1.4399999999999977</c:v>
                </c:pt>
                <c:pt idx="1316">
                  <c:v>-1.3799999999999983</c:v>
                </c:pt>
                <c:pt idx="1317">
                  <c:v>-1.2799999999999983</c:v>
                </c:pt>
                <c:pt idx="1318">
                  <c:v>-1.3799999999999983</c:v>
                </c:pt>
                <c:pt idx="1319">
                  <c:v>-1.4799999999999969</c:v>
                </c:pt>
                <c:pt idx="1320">
                  <c:v>-1.4599999999999966</c:v>
                </c:pt>
                <c:pt idx="1321">
                  <c:v>-1.3999999999999957</c:v>
                </c:pt>
                <c:pt idx="1322">
                  <c:v>-1.2599999999999967</c:v>
                </c:pt>
                <c:pt idx="1323">
                  <c:v>-1.0599999999999981</c:v>
                </c:pt>
                <c:pt idx="1324">
                  <c:v>-0.97999999999999976</c:v>
                </c:pt>
                <c:pt idx="1325">
                  <c:v>-0.74000000000000199</c:v>
                </c:pt>
                <c:pt idx="1326">
                  <c:v>-0.9600000000000023</c:v>
                </c:pt>
                <c:pt idx="1327">
                  <c:v>-1.240000000000002</c:v>
                </c:pt>
                <c:pt idx="1328">
                  <c:v>-1.4400000000000019</c:v>
                </c:pt>
                <c:pt idx="1329">
                  <c:v>-1.4000000000000015</c:v>
                </c:pt>
                <c:pt idx="1330">
                  <c:v>-0.97999999999999976</c:v>
                </c:pt>
                <c:pt idx="1331">
                  <c:v>-1.1000000000000001</c:v>
                </c:pt>
                <c:pt idx="1332">
                  <c:v>-1.1000000000000001</c:v>
                </c:pt>
                <c:pt idx="1333">
                  <c:v>-1.1399999999999992</c:v>
                </c:pt>
                <c:pt idx="1334">
                  <c:v>-0.91999999999999882</c:v>
                </c:pt>
                <c:pt idx="1335">
                  <c:v>-0.5</c:v>
                </c:pt>
                <c:pt idx="1336">
                  <c:v>0.48000000000000115</c:v>
                </c:pt>
                <c:pt idx="1337">
                  <c:v>1.3200000000000016</c:v>
                </c:pt>
                <c:pt idx="1338">
                  <c:v>1.8000000000000014</c:v>
                </c:pt>
                <c:pt idx="1339">
                  <c:v>1.680000000000001</c:v>
                </c:pt>
                <c:pt idx="1340">
                  <c:v>0.90000000000000147</c:v>
                </c:pt>
                <c:pt idx="1341">
                  <c:v>0.17999999999999972</c:v>
                </c:pt>
                <c:pt idx="1342">
                  <c:v>-0.42000000000000026</c:v>
                </c:pt>
                <c:pt idx="1343">
                  <c:v>-0.22000000000000028</c:v>
                </c:pt>
                <c:pt idx="1344">
                  <c:v>1.9999999999999574E-2</c:v>
                </c:pt>
                <c:pt idx="1345">
                  <c:v>0.45999999999999941</c:v>
                </c:pt>
                <c:pt idx="1346">
                  <c:v>1.0400000000000005</c:v>
                </c:pt>
                <c:pt idx="1347">
                  <c:v>1.1200000000000003</c:v>
                </c:pt>
                <c:pt idx="1348">
                  <c:v>0.92000000000000026</c:v>
                </c:pt>
                <c:pt idx="1349">
                  <c:v>1.0400000000000005</c:v>
                </c:pt>
                <c:pt idx="1350">
                  <c:v>0.68000000000000038</c:v>
                </c:pt>
                <c:pt idx="1351">
                  <c:v>0.13999999999999985</c:v>
                </c:pt>
                <c:pt idx="1352">
                  <c:v>0.51999999999999957</c:v>
                </c:pt>
                <c:pt idx="1353">
                  <c:v>0.13999999999999985</c:v>
                </c:pt>
                <c:pt idx="1354">
                  <c:v>0.4799999999999997</c:v>
                </c:pt>
                <c:pt idx="1355">
                  <c:v>1.1400000000000006</c:v>
                </c:pt>
                <c:pt idx="1356">
                  <c:v>1.3400000000000005</c:v>
                </c:pt>
                <c:pt idx="1357">
                  <c:v>1.1400000000000006</c:v>
                </c:pt>
                <c:pt idx="1358">
                  <c:v>1.5399999999999998</c:v>
                </c:pt>
                <c:pt idx="1359">
                  <c:v>1.44</c:v>
                </c:pt>
                <c:pt idx="1360">
                  <c:v>1.0999999999999992</c:v>
                </c:pt>
                <c:pt idx="1361">
                  <c:v>1.06</c:v>
                </c:pt>
                <c:pt idx="1362">
                  <c:v>1.4600000000000002</c:v>
                </c:pt>
                <c:pt idx="1363">
                  <c:v>1.1600000000000001</c:v>
                </c:pt>
                <c:pt idx="1364">
                  <c:v>0.43999999999999984</c:v>
                </c:pt>
                <c:pt idx="1365">
                  <c:v>0</c:v>
                </c:pt>
                <c:pt idx="1366">
                  <c:v>7.9999999999999002E-2</c:v>
                </c:pt>
                <c:pt idx="1367">
                  <c:v>-1.0600000000000009</c:v>
                </c:pt>
                <c:pt idx="1368">
                  <c:v>-1.0800000000000005</c:v>
                </c:pt>
                <c:pt idx="1369">
                  <c:v>-1.4400000000000006</c:v>
                </c:pt>
                <c:pt idx="1370">
                  <c:v>-1.2200000000000002</c:v>
                </c:pt>
                <c:pt idx="1371">
                  <c:v>-0.95999999999999941</c:v>
                </c:pt>
                <c:pt idx="1372">
                  <c:v>-7.999999999999971E-2</c:v>
                </c:pt>
                <c:pt idx="1373">
                  <c:v>0</c:v>
                </c:pt>
                <c:pt idx="1374">
                  <c:v>0.60000000000000075</c:v>
                </c:pt>
                <c:pt idx="1375">
                  <c:v>0.38000000000000111</c:v>
                </c:pt>
                <c:pt idx="1376">
                  <c:v>-9.9999999999999284E-2</c:v>
                </c:pt>
                <c:pt idx="1377">
                  <c:v>-0.45999999999999874</c:v>
                </c:pt>
                <c:pt idx="1378">
                  <c:v>-0.39999999999999858</c:v>
                </c:pt>
                <c:pt idx="1379">
                  <c:v>-0.39999999999999858</c:v>
                </c:pt>
                <c:pt idx="1380">
                  <c:v>-0.3999999999999993</c:v>
                </c:pt>
                <c:pt idx="1381">
                  <c:v>-0.75999999999999945</c:v>
                </c:pt>
                <c:pt idx="1382">
                  <c:v>-1.0999999999999992</c:v>
                </c:pt>
                <c:pt idx="1383">
                  <c:v>-0.81999999999999962</c:v>
                </c:pt>
                <c:pt idx="1384">
                  <c:v>-0.9199999999999996</c:v>
                </c:pt>
                <c:pt idx="1385">
                  <c:v>-0.97999999999999898</c:v>
                </c:pt>
                <c:pt idx="1386">
                  <c:v>-0.71999999999999886</c:v>
                </c:pt>
                <c:pt idx="1387">
                  <c:v>-0.43999999999999917</c:v>
                </c:pt>
                <c:pt idx="1388">
                  <c:v>-0.35999999999999871</c:v>
                </c:pt>
                <c:pt idx="1389">
                  <c:v>-0.31999999999999884</c:v>
                </c:pt>
                <c:pt idx="1390">
                  <c:v>4.000000000000057E-2</c:v>
                </c:pt>
                <c:pt idx="1391">
                  <c:v>0.22000000000000028</c:v>
                </c:pt>
                <c:pt idx="1392">
                  <c:v>0.76000000000000012</c:v>
                </c:pt>
                <c:pt idx="1393">
                  <c:v>0.5</c:v>
                </c:pt>
                <c:pt idx="1394">
                  <c:v>0.38000000000000045</c:v>
                </c:pt>
                <c:pt idx="1395">
                  <c:v>-0.11999999999999958</c:v>
                </c:pt>
                <c:pt idx="1396">
                  <c:v>-0.59999999999999931</c:v>
                </c:pt>
                <c:pt idx="1397">
                  <c:v>-1.4199999999999995</c:v>
                </c:pt>
                <c:pt idx="1398">
                  <c:v>-1.6</c:v>
                </c:pt>
                <c:pt idx="1399">
                  <c:v>-1.0400000000000005</c:v>
                </c:pt>
                <c:pt idx="1400">
                  <c:v>-0.92000000000000026</c:v>
                </c:pt>
                <c:pt idx="1401">
                  <c:v>-0.82000000000000028</c:v>
                </c:pt>
                <c:pt idx="1402">
                  <c:v>-0.67999999999999972</c:v>
                </c:pt>
                <c:pt idx="1403">
                  <c:v>-0.7399999999999991</c:v>
                </c:pt>
                <c:pt idx="1404">
                  <c:v>-1.2599999999999993</c:v>
                </c:pt>
                <c:pt idx="1405">
                  <c:v>-0.95999999999999941</c:v>
                </c:pt>
                <c:pt idx="1406">
                  <c:v>-0.71999999999999953</c:v>
                </c:pt>
                <c:pt idx="1407">
                  <c:v>-0.7</c:v>
                </c:pt>
                <c:pt idx="1408">
                  <c:v>-0.9</c:v>
                </c:pt>
                <c:pt idx="1409">
                  <c:v>-0.77999999999999969</c:v>
                </c:pt>
                <c:pt idx="1410">
                  <c:v>-0.76000000000000012</c:v>
                </c:pt>
                <c:pt idx="1411">
                  <c:v>-0.74000000000000055</c:v>
                </c:pt>
                <c:pt idx="1412">
                  <c:v>-1.0000000000000007</c:v>
                </c:pt>
                <c:pt idx="1413">
                  <c:v>-0.56000000000000083</c:v>
                </c:pt>
                <c:pt idx="1414">
                  <c:v>-0.82000000000000028</c:v>
                </c:pt>
                <c:pt idx="1415">
                  <c:v>-0.93999999999999984</c:v>
                </c:pt>
                <c:pt idx="1416">
                  <c:v>-0.75999999999999945</c:v>
                </c:pt>
                <c:pt idx="1417">
                  <c:v>-0.21999999999999958</c:v>
                </c:pt>
                <c:pt idx="1418">
                  <c:v>-0.33999999999999986</c:v>
                </c:pt>
                <c:pt idx="1419">
                  <c:v>-6.0000000000000143E-2</c:v>
                </c:pt>
                <c:pt idx="1420">
                  <c:v>-0.16000000000000014</c:v>
                </c:pt>
                <c:pt idx="1421">
                  <c:v>-0.4</c:v>
                </c:pt>
                <c:pt idx="1422">
                  <c:v>-0.87999999999999967</c:v>
                </c:pt>
                <c:pt idx="1423">
                  <c:v>-0.87999999999999967</c:v>
                </c:pt>
                <c:pt idx="1424">
                  <c:v>-0.65999999999999948</c:v>
                </c:pt>
                <c:pt idx="1425">
                  <c:v>-0.5</c:v>
                </c:pt>
                <c:pt idx="1426">
                  <c:v>-0.4199999999999996</c:v>
                </c:pt>
                <c:pt idx="1427">
                  <c:v>-0.17999999999999972</c:v>
                </c:pt>
                <c:pt idx="1428">
                  <c:v>-0.3999999999999993</c:v>
                </c:pt>
                <c:pt idx="1429">
                  <c:v>-0.8600000000000001</c:v>
                </c:pt>
                <c:pt idx="1430">
                  <c:v>-1.2999999999999994</c:v>
                </c:pt>
                <c:pt idx="1431">
                  <c:v>-0.81999999999999962</c:v>
                </c:pt>
                <c:pt idx="1432">
                  <c:v>-0.7399999999999991</c:v>
                </c:pt>
                <c:pt idx="1433">
                  <c:v>-0.53999999999999915</c:v>
                </c:pt>
                <c:pt idx="1434">
                  <c:v>-0.31999999999999884</c:v>
                </c:pt>
                <c:pt idx="1435">
                  <c:v>-9.9999999999999284E-2</c:v>
                </c:pt>
                <c:pt idx="1436">
                  <c:v>-7.9999999999999002E-2</c:v>
                </c:pt>
                <c:pt idx="1437">
                  <c:v>-0.35999999999999871</c:v>
                </c:pt>
                <c:pt idx="1438">
                  <c:v>-0.45999999999999941</c:v>
                </c:pt>
                <c:pt idx="1439">
                  <c:v>-0.69999999999999929</c:v>
                </c:pt>
                <c:pt idx="1440">
                  <c:v>-0.69999999999999929</c:v>
                </c:pt>
                <c:pt idx="1441">
                  <c:v>-1.3799999999999997</c:v>
                </c:pt>
                <c:pt idx="1442">
                  <c:v>-0.76000000000000012</c:v>
                </c:pt>
                <c:pt idx="1443">
                  <c:v>-0.97999999999999976</c:v>
                </c:pt>
                <c:pt idx="1444">
                  <c:v>-0.93999999999999984</c:v>
                </c:pt>
                <c:pt idx="1445">
                  <c:v>-1.0200000000000002</c:v>
                </c:pt>
                <c:pt idx="1446">
                  <c:v>-0.50000000000000067</c:v>
                </c:pt>
                <c:pt idx="1447">
                  <c:v>-0.80000000000000138</c:v>
                </c:pt>
                <c:pt idx="1448">
                  <c:v>-0.66000000000000159</c:v>
                </c:pt>
                <c:pt idx="1449">
                  <c:v>-0.72000000000000175</c:v>
                </c:pt>
                <c:pt idx="1450">
                  <c:v>-0.3400000000000013</c:v>
                </c:pt>
                <c:pt idx="1451">
                  <c:v>-0.66000000000000081</c:v>
                </c:pt>
                <c:pt idx="1452">
                  <c:v>-0.9</c:v>
                </c:pt>
                <c:pt idx="1453">
                  <c:v>-0.67999999999999972</c:v>
                </c:pt>
                <c:pt idx="1454">
                  <c:v>-0.4199999999999996</c:v>
                </c:pt>
                <c:pt idx="1455">
                  <c:v>-0.11999999999999958</c:v>
                </c:pt>
                <c:pt idx="1456">
                  <c:v>-0.65999999999999948</c:v>
                </c:pt>
                <c:pt idx="1457">
                  <c:v>-1</c:v>
                </c:pt>
                <c:pt idx="1458">
                  <c:v>-1.6200000000000003</c:v>
                </c:pt>
                <c:pt idx="1459">
                  <c:v>-1.86</c:v>
                </c:pt>
                <c:pt idx="1460">
                  <c:v>-2.34</c:v>
                </c:pt>
                <c:pt idx="1461">
                  <c:v>-1.7200000000000002</c:v>
                </c:pt>
                <c:pt idx="1462">
                  <c:v>-1.2</c:v>
                </c:pt>
                <c:pt idx="1463">
                  <c:v>-0.62000000000000033</c:v>
                </c:pt>
                <c:pt idx="1464">
                  <c:v>-0.38000000000000045</c:v>
                </c:pt>
                <c:pt idx="1465">
                  <c:v>-0.40000000000000069</c:v>
                </c:pt>
                <c:pt idx="1466">
                  <c:v>-0.72000000000000031</c:v>
                </c:pt>
                <c:pt idx="1467">
                  <c:v>-0.83999999999999986</c:v>
                </c:pt>
                <c:pt idx="1468">
                  <c:v>-1.1999999999999993</c:v>
                </c:pt>
                <c:pt idx="1469">
                  <c:v>-1.2199999999999995</c:v>
                </c:pt>
                <c:pt idx="1470">
                  <c:v>-1.2</c:v>
                </c:pt>
                <c:pt idx="1471">
                  <c:v>-1.3399999999999999</c:v>
                </c:pt>
                <c:pt idx="1472">
                  <c:v>-0.92000000000000026</c:v>
                </c:pt>
                <c:pt idx="1473">
                  <c:v>-0.62000000000000033</c:v>
                </c:pt>
                <c:pt idx="1474">
                  <c:v>-0.4</c:v>
                </c:pt>
                <c:pt idx="1475">
                  <c:v>-0.51999999999999957</c:v>
                </c:pt>
                <c:pt idx="1476">
                  <c:v>-0.2</c:v>
                </c:pt>
                <c:pt idx="1477">
                  <c:v>-0.76000000000000012</c:v>
                </c:pt>
                <c:pt idx="1478">
                  <c:v>-0.90000000000000069</c:v>
                </c:pt>
                <c:pt idx="1479">
                  <c:v>-1.1800000000000004</c:v>
                </c:pt>
                <c:pt idx="1480">
                  <c:v>-0.93999999999999984</c:v>
                </c:pt>
                <c:pt idx="1481">
                  <c:v>-1.1199999999999997</c:v>
                </c:pt>
                <c:pt idx="1482">
                  <c:v>-0.83999999999999919</c:v>
                </c:pt>
                <c:pt idx="1483">
                  <c:v>-0.37999999999999901</c:v>
                </c:pt>
                <c:pt idx="1484">
                  <c:v>-5.9999999999999429E-2</c:v>
                </c:pt>
                <c:pt idx="1485">
                  <c:v>0.1</c:v>
                </c:pt>
                <c:pt idx="1486">
                  <c:v>0.7</c:v>
                </c:pt>
                <c:pt idx="1487">
                  <c:v>0.75999999999999945</c:v>
                </c:pt>
                <c:pt idx="1488">
                  <c:v>0.55999999999999939</c:v>
                </c:pt>
                <c:pt idx="1489">
                  <c:v>0.37999999999999973</c:v>
                </c:pt>
                <c:pt idx="1490">
                  <c:v>-4.000000000000057E-2</c:v>
                </c:pt>
                <c:pt idx="1491">
                  <c:v>-0.34000000000000058</c:v>
                </c:pt>
                <c:pt idx="1492">
                  <c:v>-0.62000000000000033</c:v>
                </c:pt>
                <c:pt idx="1493">
                  <c:v>-1</c:v>
                </c:pt>
                <c:pt idx="1494">
                  <c:v>-1.4200000000000004</c:v>
                </c:pt>
                <c:pt idx="1495">
                  <c:v>-1.36</c:v>
                </c:pt>
                <c:pt idx="1496">
                  <c:v>-0.96000000000000019</c:v>
                </c:pt>
                <c:pt idx="1497">
                  <c:v>-0.52000000000000024</c:v>
                </c:pt>
                <c:pt idx="1498">
                  <c:v>-4.000000000000057E-2</c:v>
                </c:pt>
                <c:pt idx="1499">
                  <c:v>-7.1054273576010023E-16</c:v>
                </c:pt>
                <c:pt idx="1500">
                  <c:v>-6.0000000000000851E-2</c:v>
                </c:pt>
                <c:pt idx="1501">
                  <c:v>-0.24000000000000057</c:v>
                </c:pt>
                <c:pt idx="1502">
                  <c:v>-0.66000000000000014</c:v>
                </c:pt>
                <c:pt idx="1503">
                  <c:v>-1.2399999999999998</c:v>
                </c:pt>
                <c:pt idx="1504">
                  <c:v>-1.0599999999999994</c:v>
                </c:pt>
                <c:pt idx="1505">
                  <c:v>-0.7399999999999991</c:v>
                </c:pt>
                <c:pt idx="1506">
                  <c:v>-1.06</c:v>
                </c:pt>
                <c:pt idx="1507">
                  <c:v>-1.1800000000000004</c:v>
                </c:pt>
                <c:pt idx="1508">
                  <c:v>-0.82000000000000028</c:v>
                </c:pt>
                <c:pt idx="1509">
                  <c:v>-0.72000000000000031</c:v>
                </c:pt>
                <c:pt idx="1510">
                  <c:v>-0.78000000000000047</c:v>
                </c:pt>
                <c:pt idx="1511">
                  <c:v>-0.87999999999999967</c:v>
                </c:pt>
                <c:pt idx="1512">
                  <c:v>-0.77999999999999969</c:v>
                </c:pt>
                <c:pt idx="1513">
                  <c:v>-0.8600000000000001</c:v>
                </c:pt>
                <c:pt idx="1514">
                  <c:v>-0.60000000000000075</c:v>
                </c:pt>
                <c:pt idx="1515">
                  <c:v>-0.60000000000000075</c:v>
                </c:pt>
                <c:pt idx="1516">
                  <c:v>-0.30000000000000143</c:v>
                </c:pt>
                <c:pt idx="1517">
                  <c:v>7.9999999999999002E-2</c:v>
                </c:pt>
                <c:pt idx="1518">
                  <c:v>0.31999999999999884</c:v>
                </c:pt>
                <c:pt idx="1519">
                  <c:v>9.9999999999999284E-2</c:v>
                </c:pt>
                <c:pt idx="1520">
                  <c:v>-0.56000000000000083</c:v>
                </c:pt>
                <c:pt idx="1521">
                  <c:v>-1.6600000000000001</c:v>
                </c:pt>
                <c:pt idx="1522">
                  <c:v>-1.820000000000001</c:v>
                </c:pt>
                <c:pt idx="1523">
                  <c:v>-1.86</c:v>
                </c:pt>
                <c:pt idx="1524">
                  <c:v>-1.4199999999999995</c:v>
                </c:pt>
                <c:pt idx="1525">
                  <c:v>-0.83999999999999919</c:v>
                </c:pt>
                <c:pt idx="1526">
                  <c:v>0.26000000000000084</c:v>
                </c:pt>
                <c:pt idx="1527">
                  <c:v>0.38000000000000111</c:v>
                </c:pt>
                <c:pt idx="1528">
                  <c:v>0.40000000000000069</c:v>
                </c:pt>
                <c:pt idx="1529">
                  <c:v>4.000000000000057E-2</c:v>
                </c:pt>
                <c:pt idx="1530">
                  <c:v>4.000000000000057E-2</c:v>
                </c:pt>
                <c:pt idx="1531">
                  <c:v>2.0000000000000285E-2</c:v>
                </c:pt>
                <c:pt idx="1532">
                  <c:v>-0.87999999999999967</c:v>
                </c:pt>
                <c:pt idx="1533">
                  <c:v>-1.9999999999999993</c:v>
                </c:pt>
                <c:pt idx="1534">
                  <c:v>-2.4200000000000004</c:v>
                </c:pt>
                <c:pt idx="1535">
                  <c:v>-3.3600000000000017</c:v>
                </c:pt>
                <c:pt idx="1536">
                  <c:v>-3.12</c:v>
                </c:pt>
                <c:pt idx="1537">
                  <c:v>-0.220000000000001</c:v>
                </c:pt>
                <c:pt idx="1538">
                  <c:v>1.1199999999999981</c:v>
                </c:pt>
                <c:pt idx="1539">
                  <c:v>1.579999999999999</c:v>
                </c:pt>
                <c:pt idx="1540">
                  <c:v>2.2600000000000002</c:v>
                </c:pt>
                <c:pt idx="1541">
                  <c:v>1.44</c:v>
                </c:pt>
                <c:pt idx="1542">
                  <c:v>-0.71999999999999953</c:v>
                </c:pt>
                <c:pt idx="1543">
                  <c:v>-1.1599999999999995</c:v>
                </c:pt>
                <c:pt idx="1544">
                  <c:v>-1.2799999999999998</c:v>
                </c:pt>
                <c:pt idx="1545">
                  <c:v>-0.78000000000000047</c:v>
                </c:pt>
                <c:pt idx="1546">
                  <c:v>-0.30000000000000143</c:v>
                </c:pt>
                <c:pt idx="1547">
                  <c:v>-0.26000000000000228</c:v>
                </c:pt>
                <c:pt idx="1548">
                  <c:v>0.21999999999999814</c:v>
                </c:pt>
                <c:pt idx="1549">
                  <c:v>0.11999999999999815</c:v>
                </c:pt>
                <c:pt idx="1550">
                  <c:v>-0.40000000000000141</c:v>
                </c:pt>
                <c:pt idx="1551">
                  <c:v>-0.54000000000000126</c:v>
                </c:pt>
                <c:pt idx="1552">
                  <c:v>-0.72000000000000097</c:v>
                </c:pt>
                <c:pt idx="1553">
                  <c:v>-0.76000000000000223</c:v>
                </c:pt>
                <c:pt idx="1554">
                  <c:v>-0.66000000000000225</c:v>
                </c:pt>
                <c:pt idx="1555">
                  <c:v>-0.68000000000000116</c:v>
                </c:pt>
                <c:pt idx="1556">
                  <c:v>-0.44000000000000056</c:v>
                </c:pt>
                <c:pt idx="1557">
                  <c:v>-0.3</c:v>
                </c:pt>
                <c:pt idx="1558">
                  <c:v>-0.85999999999999943</c:v>
                </c:pt>
                <c:pt idx="1559">
                  <c:v>-0.97999999999999976</c:v>
                </c:pt>
                <c:pt idx="1560">
                  <c:v>-1.0400000000000005</c:v>
                </c:pt>
                <c:pt idx="1561">
                  <c:v>-1.3400000000000005</c:v>
                </c:pt>
                <c:pt idx="1562">
                  <c:v>-1.2200000000000002</c:v>
                </c:pt>
                <c:pt idx="1563">
                  <c:v>-1.3400000000000005</c:v>
                </c:pt>
                <c:pt idx="1564">
                  <c:v>-1.7</c:v>
                </c:pt>
                <c:pt idx="1565">
                  <c:v>-1.5</c:v>
                </c:pt>
                <c:pt idx="1566">
                  <c:v>-1.6200000000000003</c:v>
                </c:pt>
                <c:pt idx="1567">
                  <c:v>-1.4799999999999998</c:v>
                </c:pt>
                <c:pt idx="1568">
                  <c:v>-1.0599999999999994</c:v>
                </c:pt>
                <c:pt idx="1569">
                  <c:v>-0.5</c:v>
                </c:pt>
                <c:pt idx="1570">
                  <c:v>-0.53999999999999915</c:v>
                </c:pt>
                <c:pt idx="1571">
                  <c:v>-0.15999999999999942</c:v>
                </c:pt>
                <c:pt idx="1572">
                  <c:v>-0.64000000000000057</c:v>
                </c:pt>
                <c:pt idx="1573">
                  <c:v>-0.88000000000000111</c:v>
                </c:pt>
                <c:pt idx="1574">
                  <c:v>-1.2400000000000007</c:v>
                </c:pt>
                <c:pt idx="1575">
                  <c:v>-1.3200000000000016</c:v>
                </c:pt>
                <c:pt idx="1576">
                  <c:v>-1.5400000000000005</c:v>
                </c:pt>
                <c:pt idx="1577">
                  <c:v>-1.7599999999999993</c:v>
                </c:pt>
                <c:pt idx="1578">
                  <c:v>-1.4999999999999987</c:v>
                </c:pt>
                <c:pt idx="1579">
                  <c:v>-1.6599999999999979</c:v>
                </c:pt>
                <c:pt idx="1580">
                  <c:v>-1.819999999999999</c:v>
                </c:pt>
                <c:pt idx="1581">
                  <c:v>-2.339999999999999</c:v>
                </c:pt>
                <c:pt idx="1582">
                  <c:v>-2.5</c:v>
                </c:pt>
                <c:pt idx="1583">
                  <c:v>-3.0799999999999996</c:v>
                </c:pt>
                <c:pt idx="1584">
                  <c:v>-3.1</c:v>
                </c:pt>
                <c:pt idx="1585">
                  <c:v>-3.2399999999999993</c:v>
                </c:pt>
                <c:pt idx="1586">
                  <c:v>-3.0799999999999996</c:v>
                </c:pt>
                <c:pt idx="1587">
                  <c:v>-2.9999999999999973</c:v>
                </c:pt>
                <c:pt idx="1588">
                  <c:v>-3.0399999999999978</c:v>
                </c:pt>
                <c:pt idx="1589">
                  <c:v>-3.1999999999999971</c:v>
                </c:pt>
                <c:pt idx="1590">
                  <c:v>-3.3399999999999963</c:v>
                </c:pt>
                <c:pt idx="1591">
                  <c:v>-3.8199999999999958</c:v>
                </c:pt>
                <c:pt idx="1592">
                  <c:v>-4.0199999999999987</c:v>
                </c:pt>
                <c:pt idx="1593">
                  <c:v>-3.919999999999999</c:v>
                </c:pt>
                <c:pt idx="1594">
                  <c:v>-3.4800000000000013</c:v>
                </c:pt>
                <c:pt idx="1595">
                  <c:v>-3.1000000000000028</c:v>
                </c:pt>
                <c:pt idx="1596">
                  <c:v>-2.3400000000000034</c:v>
                </c:pt>
                <c:pt idx="1597">
                  <c:v>-1.9600000000000022</c:v>
                </c:pt>
                <c:pt idx="1598">
                  <c:v>-1.9200000000000017</c:v>
                </c:pt>
                <c:pt idx="1599">
                  <c:v>-1.7800000000000011</c:v>
                </c:pt>
                <c:pt idx="1600">
                  <c:v>-1.3400000000000005</c:v>
                </c:pt>
                <c:pt idx="1601">
                  <c:v>-1.4</c:v>
                </c:pt>
                <c:pt idx="1602">
                  <c:v>-1.1200000000000017</c:v>
                </c:pt>
                <c:pt idx="1603">
                  <c:v>-0.88000000000000111</c:v>
                </c:pt>
                <c:pt idx="1604">
                  <c:v>-0.6</c:v>
                </c:pt>
                <c:pt idx="1605">
                  <c:v>-0.63999999999999768</c:v>
                </c:pt>
                <c:pt idx="1606">
                  <c:v>-0.57999999999999829</c:v>
                </c:pt>
                <c:pt idx="1607">
                  <c:v>-9.9999999999997161E-2</c:v>
                </c:pt>
                <c:pt idx="1608">
                  <c:v>0.32000000000000173</c:v>
                </c:pt>
                <c:pt idx="1609">
                  <c:v>0.54000000000000059</c:v>
                </c:pt>
                <c:pt idx="1610">
                  <c:v>0.8</c:v>
                </c:pt>
                <c:pt idx="1611">
                  <c:v>1.2199999999999989</c:v>
                </c:pt>
                <c:pt idx="1612">
                  <c:v>1.3</c:v>
                </c:pt>
                <c:pt idx="1613">
                  <c:v>1.0400000000000005</c:v>
                </c:pt>
                <c:pt idx="1614">
                  <c:v>1.3200000000000016</c:v>
                </c:pt>
                <c:pt idx="1615">
                  <c:v>1.2</c:v>
                </c:pt>
                <c:pt idx="1616">
                  <c:v>1.2800000000000011</c:v>
                </c:pt>
                <c:pt idx="1617">
                  <c:v>0.71999999999999886</c:v>
                </c:pt>
                <c:pt idx="1618">
                  <c:v>1.2800000000000011</c:v>
                </c:pt>
                <c:pt idx="1619">
                  <c:v>0.41999999999999887</c:v>
                </c:pt>
                <c:pt idx="1620">
                  <c:v>0.4</c:v>
                </c:pt>
                <c:pt idx="1621">
                  <c:v>5.9999999999999429E-2</c:v>
                </c:pt>
                <c:pt idx="1622">
                  <c:v>0.76000000000000223</c:v>
                </c:pt>
                <c:pt idx="1623">
                  <c:v>0.54000000000000059</c:v>
                </c:pt>
                <c:pt idx="1624">
                  <c:v>0.78000000000000402</c:v>
                </c:pt>
                <c:pt idx="1625">
                  <c:v>0.76000000000000223</c:v>
                </c:pt>
                <c:pt idx="1626">
                  <c:v>0.84000000000000341</c:v>
                </c:pt>
                <c:pt idx="1627">
                  <c:v>0.32000000000000173</c:v>
                </c:pt>
                <c:pt idx="1628">
                  <c:v>0.20000000000000284</c:v>
                </c:pt>
                <c:pt idx="1629">
                  <c:v>0.21999999999999886</c:v>
                </c:pt>
                <c:pt idx="1630">
                  <c:v>-0.6</c:v>
                </c:pt>
                <c:pt idx="1631">
                  <c:v>-0.64000000000000057</c:v>
                </c:pt>
                <c:pt idx="1632">
                  <c:v>-0.9600000000000023</c:v>
                </c:pt>
                <c:pt idx="1633">
                  <c:v>-1.1000000000000028</c:v>
                </c:pt>
                <c:pt idx="1634">
                  <c:v>-1.5</c:v>
                </c:pt>
                <c:pt idx="1635">
                  <c:v>-0.95999999999999941</c:v>
                </c:pt>
                <c:pt idx="1636">
                  <c:v>-0.63999999999999768</c:v>
                </c:pt>
                <c:pt idx="1637">
                  <c:v>0.16000000000000511</c:v>
                </c:pt>
                <c:pt idx="1638">
                  <c:v>0.28000000000000397</c:v>
                </c:pt>
                <c:pt idx="1639">
                  <c:v>0.52000000000000457</c:v>
                </c:pt>
                <c:pt idx="1640">
                  <c:v>0.78000000000000402</c:v>
                </c:pt>
                <c:pt idx="1641">
                  <c:v>0.76000000000000223</c:v>
                </c:pt>
                <c:pt idx="1642">
                  <c:v>0.42000000000000171</c:v>
                </c:pt>
                <c:pt idx="1643">
                  <c:v>0.5</c:v>
                </c:pt>
                <c:pt idx="1644">
                  <c:v>0.67999999999999827</c:v>
                </c:pt>
                <c:pt idx="1645">
                  <c:v>0.57999999999999829</c:v>
                </c:pt>
                <c:pt idx="1646">
                  <c:v>0.37999999999999828</c:v>
                </c:pt>
                <c:pt idx="1647">
                  <c:v>0.57999999999999829</c:v>
                </c:pt>
                <c:pt idx="1648">
                  <c:v>0.75999999999999945</c:v>
                </c:pt>
                <c:pt idx="1649">
                  <c:v>0.84000000000000052</c:v>
                </c:pt>
                <c:pt idx="1650">
                  <c:v>1.2600000000000022</c:v>
                </c:pt>
                <c:pt idx="1651">
                  <c:v>1.8600000000000023</c:v>
                </c:pt>
                <c:pt idx="1652">
                  <c:v>1.980000000000004</c:v>
                </c:pt>
                <c:pt idx="1653">
                  <c:v>2.3600000000000039</c:v>
                </c:pt>
                <c:pt idx="1654">
                  <c:v>2.900000000000003</c:v>
                </c:pt>
                <c:pt idx="1655">
                  <c:v>3.7800000000000011</c:v>
                </c:pt>
                <c:pt idx="1656">
                  <c:v>4.1200000000000019</c:v>
                </c:pt>
                <c:pt idx="1657">
                  <c:v>4.4000000000000004</c:v>
                </c:pt>
                <c:pt idx="1658">
                  <c:v>4.3</c:v>
                </c:pt>
                <c:pt idx="1659">
                  <c:v>3.8800000000000012</c:v>
                </c:pt>
                <c:pt idx="1660">
                  <c:v>2.9800000000000013</c:v>
                </c:pt>
                <c:pt idx="1661">
                  <c:v>2.5400000000000005</c:v>
                </c:pt>
                <c:pt idx="1662">
                  <c:v>2.2000000000000002</c:v>
                </c:pt>
                <c:pt idx="1663">
                  <c:v>2.2400000000000007</c:v>
                </c:pt>
                <c:pt idx="1664">
                  <c:v>2.4799999999999995</c:v>
                </c:pt>
                <c:pt idx="1665">
                  <c:v>2.4400000000000004</c:v>
                </c:pt>
                <c:pt idx="1666">
                  <c:v>2.3600000000000008</c:v>
                </c:pt>
                <c:pt idx="1667">
                  <c:v>2.180000000000001</c:v>
                </c:pt>
                <c:pt idx="1668">
                  <c:v>1.680000000000001</c:v>
                </c:pt>
                <c:pt idx="1669">
                  <c:v>1.3000000000000007</c:v>
                </c:pt>
                <c:pt idx="1670">
                  <c:v>1.2600000000000002</c:v>
                </c:pt>
                <c:pt idx="1671">
                  <c:v>0.97999999999999976</c:v>
                </c:pt>
                <c:pt idx="1672">
                  <c:v>1.1199999999999997</c:v>
                </c:pt>
                <c:pt idx="1673">
                  <c:v>0.87999999999999967</c:v>
                </c:pt>
                <c:pt idx="1674">
                  <c:v>0.72000000000000031</c:v>
                </c:pt>
                <c:pt idx="1675">
                  <c:v>0.5800000000000004</c:v>
                </c:pt>
                <c:pt idx="1676">
                  <c:v>0.34000000000000058</c:v>
                </c:pt>
                <c:pt idx="1677">
                  <c:v>-1.9999999999999574E-2</c:v>
                </c:pt>
                <c:pt idx="1678">
                  <c:v>0.32000000000000101</c:v>
                </c:pt>
                <c:pt idx="1679">
                  <c:v>0.72000000000000097</c:v>
                </c:pt>
                <c:pt idx="1680">
                  <c:v>0.7600000000000009</c:v>
                </c:pt>
                <c:pt idx="1681">
                  <c:v>1.120000000000001</c:v>
                </c:pt>
                <c:pt idx="1682">
                  <c:v>1.320000000000001</c:v>
                </c:pt>
                <c:pt idx="1683">
                  <c:v>0.7600000000000009</c:v>
                </c:pt>
                <c:pt idx="1684">
                  <c:v>0.42000000000000026</c:v>
                </c:pt>
                <c:pt idx="1685">
                  <c:v>0.36000000000000015</c:v>
                </c:pt>
                <c:pt idx="1686">
                  <c:v>4.000000000000057E-2</c:v>
                </c:pt>
                <c:pt idx="1687">
                  <c:v>0.18000000000000044</c:v>
                </c:pt>
                <c:pt idx="1688">
                  <c:v>0.74000000000000055</c:v>
                </c:pt>
                <c:pt idx="1689">
                  <c:v>0.54000000000000126</c:v>
                </c:pt>
                <c:pt idx="1690">
                  <c:v>0.30000000000000071</c:v>
                </c:pt>
                <c:pt idx="1691">
                  <c:v>0.43999999999999984</c:v>
                </c:pt>
                <c:pt idx="1692">
                  <c:v>0.1</c:v>
                </c:pt>
                <c:pt idx="1693">
                  <c:v>-0.24000000000000057</c:v>
                </c:pt>
                <c:pt idx="1694">
                  <c:v>5.9999999999999429E-2</c:v>
                </c:pt>
                <c:pt idx="1695">
                  <c:v>0.33999999999999986</c:v>
                </c:pt>
                <c:pt idx="1696">
                  <c:v>0.3</c:v>
                </c:pt>
                <c:pt idx="1697">
                  <c:v>0.3</c:v>
                </c:pt>
                <c:pt idx="1698">
                  <c:v>0.5</c:v>
                </c:pt>
                <c:pt idx="1699">
                  <c:v>0.16000000000000014</c:v>
                </c:pt>
                <c:pt idx="1700">
                  <c:v>6.0000000000000143E-2</c:v>
                </c:pt>
                <c:pt idx="1701">
                  <c:v>-0.17999999999999972</c:v>
                </c:pt>
                <c:pt idx="1702">
                  <c:v>-0.27999999999999969</c:v>
                </c:pt>
                <c:pt idx="1703">
                  <c:v>-0.17999999999999972</c:v>
                </c:pt>
                <c:pt idx="1704">
                  <c:v>-2.0000000000000285E-2</c:v>
                </c:pt>
                <c:pt idx="1705">
                  <c:v>6.0000000000000143E-2</c:v>
                </c:pt>
                <c:pt idx="1706">
                  <c:v>0.3</c:v>
                </c:pt>
                <c:pt idx="1707">
                  <c:v>0.46000000000000013</c:v>
                </c:pt>
                <c:pt idx="1708">
                  <c:v>0.48000000000000043</c:v>
                </c:pt>
                <c:pt idx="1709">
                  <c:v>0.14000000000000057</c:v>
                </c:pt>
                <c:pt idx="1710">
                  <c:v>-3.9999999999999855E-2</c:v>
                </c:pt>
                <c:pt idx="1711">
                  <c:v>-0.28000000000000008</c:v>
                </c:pt>
                <c:pt idx="1712">
                  <c:v>-0.48000000000000009</c:v>
                </c:pt>
                <c:pt idx="1713">
                  <c:v>-0.64000000000000024</c:v>
                </c:pt>
                <c:pt idx="1714">
                  <c:v>-0.38000000000000006</c:v>
                </c:pt>
                <c:pt idx="1715">
                  <c:v>-0.30000000000000038</c:v>
                </c:pt>
                <c:pt idx="1716">
                  <c:v>-3.9999999999999855E-2</c:v>
                </c:pt>
                <c:pt idx="1717">
                  <c:v>0</c:v>
                </c:pt>
                <c:pt idx="1718">
                  <c:v>-0.57999999999999974</c:v>
                </c:pt>
                <c:pt idx="1719">
                  <c:v>-0.38000000000000045</c:v>
                </c:pt>
                <c:pt idx="1720">
                  <c:v>-0.66000000000000014</c:v>
                </c:pt>
                <c:pt idx="1721">
                  <c:v>-1.2</c:v>
                </c:pt>
                <c:pt idx="1722">
                  <c:v>-1.4</c:v>
                </c:pt>
                <c:pt idx="1723">
                  <c:v>-1.2000000000000006</c:v>
                </c:pt>
                <c:pt idx="1724">
                  <c:v>-1.4800000000000004</c:v>
                </c:pt>
                <c:pt idx="1725">
                  <c:v>-1.4400000000000006</c:v>
                </c:pt>
                <c:pt idx="1726">
                  <c:v>-1.0200000000000009</c:v>
                </c:pt>
                <c:pt idx="1727">
                  <c:v>-0.54000000000000059</c:v>
                </c:pt>
                <c:pt idx="1728">
                  <c:v>-0.44000000000000056</c:v>
                </c:pt>
                <c:pt idx="1729">
                  <c:v>-0.54000000000000059</c:v>
                </c:pt>
                <c:pt idx="1730">
                  <c:v>-0.68000000000000038</c:v>
                </c:pt>
                <c:pt idx="1731">
                  <c:v>-1.1800000000000004</c:v>
                </c:pt>
                <c:pt idx="1732">
                  <c:v>-1.2800000000000005</c:v>
                </c:pt>
                <c:pt idx="1733">
                  <c:v>-1.3400000000000005</c:v>
                </c:pt>
                <c:pt idx="1734">
                  <c:v>-1.9000000000000008</c:v>
                </c:pt>
                <c:pt idx="1735">
                  <c:v>-2.0400000000000005</c:v>
                </c:pt>
                <c:pt idx="1736">
                  <c:v>-1.5</c:v>
                </c:pt>
                <c:pt idx="1737">
                  <c:v>-1.7600000000000002</c:v>
                </c:pt>
                <c:pt idx="1738">
                  <c:v>-0.87999999999999967</c:v>
                </c:pt>
                <c:pt idx="1739">
                  <c:v>0.52000000000000102</c:v>
                </c:pt>
                <c:pt idx="1740">
                  <c:v>0.78000000000000047</c:v>
                </c:pt>
                <c:pt idx="1741">
                  <c:v>0.7</c:v>
                </c:pt>
                <c:pt idx="1742">
                  <c:v>0.81999999999999962</c:v>
                </c:pt>
                <c:pt idx="1743">
                  <c:v>3.9999999999999855E-2</c:v>
                </c:pt>
                <c:pt idx="1744">
                  <c:v>-0.28000000000000042</c:v>
                </c:pt>
                <c:pt idx="1745">
                  <c:v>-0.37999999999999973</c:v>
                </c:pt>
                <c:pt idx="1746">
                  <c:v>-0.43999999999999984</c:v>
                </c:pt>
                <c:pt idx="1747">
                  <c:v>-0.59999999999999931</c:v>
                </c:pt>
                <c:pt idx="1748">
                  <c:v>-0.17999999999999899</c:v>
                </c:pt>
                <c:pt idx="1749">
                  <c:v>-0.51999999999999891</c:v>
                </c:pt>
                <c:pt idx="1750">
                  <c:v>-5.9999999999999429E-2</c:v>
                </c:pt>
                <c:pt idx="1751">
                  <c:v>0.18000000000000044</c:v>
                </c:pt>
                <c:pt idx="1752">
                  <c:v>0.4799999999999997</c:v>
                </c:pt>
                <c:pt idx="1753">
                  <c:v>0.29999999999999927</c:v>
                </c:pt>
                <c:pt idx="1754">
                  <c:v>0.3999999999999993</c:v>
                </c:pt>
                <c:pt idx="1755">
                  <c:v>0.19999999999999929</c:v>
                </c:pt>
                <c:pt idx="1756">
                  <c:v>0.2</c:v>
                </c:pt>
                <c:pt idx="1757">
                  <c:v>0.32000000000000028</c:v>
                </c:pt>
                <c:pt idx="1758">
                  <c:v>0.24000000000000057</c:v>
                </c:pt>
                <c:pt idx="1759">
                  <c:v>0.54000000000000059</c:v>
                </c:pt>
                <c:pt idx="1760">
                  <c:v>0.78000000000000114</c:v>
                </c:pt>
                <c:pt idx="1761">
                  <c:v>0.72000000000000097</c:v>
                </c:pt>
                <c:pt idx="1762">
                  <c:v>0.8400000000000013</c:v>
                </c:pt>
                <c:pt idx="1763">
                  <c:v>0.84000000000000052</c:v>
                </c:pt>
                <c:pt idx="1764">
                  <c:v>0.70000000000000073</c:v>
                </c:pt>
                <c:pt idx="1765">
                  <c:v>0.24000000000000057</c:v>
                </c:pt>
                <c:pt idx="1766">
                  <c:v>6.0000000000000143E-2</c:v>
                </c:pt>
                <c:pt idx="1767">
                  <c:v>-7.999999999999971E-2</c:v>
                </c:pt>
                <c:pt idx="1768">
                  <c:v>-0.29999999999999927</c:v>
                </c:pt>
                <c:pt idx="1769">
                  <c:v>-0.43999999999999984</c:v>
                </c:pt>
                <c:pt idx="1770">
                  <c:v>-0.2</c:v>
                </c:pt>
                <c:pt idx="1771">
                  <c:v>-0.11999999999999958</c:v>
                </c:pt>
                <c:pt idx="1772">
                  <c:v>-0.46000000000000013</c:v>
                </c:pt>
                <c:pt idx="1773">
                  <c:v>-7.999999999999971E-2</c:v>
                </c:pt>
                <c:pt idx="1774">
                  <c:v>-5.9999999999999429E-2</c:v>
                </c:pt>
                <c:pt idx="1775">
                  <c:v>-0.21999999999999886</c:v>
                </c:pt>
                <c:pt idx="1776">
                  <c:v>-0.11999999999999886</c:v>
                </c:pt>
                <c:pt idx="1777">
                  <c:v>8.000000000000114E-2</c:v>
                </c:pt>
                <c:pt idx="1778">
                  <c:v>-0.21999999999999886</c:v>
                </c:pt>
                <c:pt idx="1779">
                  <c:v>-0.45999999999999874</c:v>
                </c:pt>
                <c:pt idx="1780">
                  <c:v>-0.35999999999999943</c:v>
                </c:pt>
                <c:pt idx="1781">
                  <c:v>-0.37999999999999973</c:v>
                </c:pt>
                <c:pt idx="1782">
                  <c:v>-0.35999999999999943</c:v>
                </c:pt>
                <c:pt idx="1783">
                  <c:v>4.000000000000057E-2</c:v>
                </c:pt>
                <c:pt idx="1784">
                  <c:v>0.18000000000000044</c:v>
                </c:pt>
                <c:pt idx="1785">
                  <c:v>0.10000000000000071</c:v>
                </c:pt>
                <c:pt idx="1786">
                  <c:v>-0.17999999999999899</c:v>
                </c:pt>
                <c:pt idx="1787">
                  <c:v>-0.21999999999999886</c:v>
                </c:pt>
                <c:pt idx="1788">
                  <c:v>-0.49999999999999928</c:v>
                </c:pt>
                <c:pt idx="1789">
                  <c:v>-7.9999999999999002E-2</c:v>
                </c:pt>
                <c:pt idx="1790">
                  <c:v>0.42000000000000098</c:v>
                </c:pt>
                <c:pt idx="1791">
                  <c:v>0.74000000000000055</c:v>
                </c:pt>
                <c:pt idx="1792">
                  <c:v>0.68000000000000038</c:v>
                </c:pt>
                <c:pt idx="1793">
                  <c:v>0.93999999999999984</c:v>
                </c:pt>
                <c:pt idx="1794">
                  <c:v>0.51999999999999957</c:v>
                </c:pt>
                <c:pt idx="1795">
                  <c:v>0.13999999999999985</c:v>
                </c:pt>
                <c:pt idx="1796">
                  <c:v>0.36000000000000015</c:v>
                </c:pt>
                <c:pt idx="1797">
                  <c:v>0.44000000000000056</c:v>
                </c:pt>
                <c:pt idx="1798">
                  <c:v>0.30000000000000143</c:v>
                </c:pt>
                <c:pt idx="1799">
                  <c:v>0.44000000000000128</c:v>
                </c:pt>
                <c:pt idx="1800">
                  <c:v>0.80000000000000071</c:v>
                </c:pt>
                <c:pt idx="1801">
                  <c:v>0.5800000000000004</c:v>
                </c:pt>
                <c:pt idx="1802">
                  <c:v>0.6399999999999999</c:v>
                </c:pt>
                <c:pt idx="1803">
                  <c:v>0.57999999999999974</c:v>
                </c:pt>
                <c:pt idx="1804">
                  <c:v>0.53999999999999981</c:v>
                </c:pt>
                <c:pt idx="1805">
                  <c:v>-4.000000000000057E-2</c:v>
                </c:pt>
                <c:pt idx="1806">
                  <c:v>-0.10000000000000071</c:v>
                </c:pt>
                <c:pt idx="1807">
                  <c:v>-0.16000000000000086</c:v>
                </c:pt>
                <c:pt idx="1808">
                  <c:v>-0.18000000000000044</c:v>
                </c:pt>
                <c:pt idx="1809">
                  <c:v>-0.24000000000000057</c:v>
                </c:pt>
                <c:pt idx="1810">
                  <c:v>0.1</c:v>
                </c:pt>
                <c:pt idx="1811">
                  <c:v>-3.9999999999999855E-2</c:v>
                </c:pt>
                <c:pt idx="1812">
                  <c:v>2.0000000000000285E-2</c:v>
                </c:pt>
                <c:pt idx="1813">
                  <c:v>7.999999999999971E-2</c:v>
                </c:pt>
                <c:pt idx="1814">
                  <c:v>0.3</c:v>
                </c:pt>
                <c:pt idx="1815">
                  <c:v>4.000000000000057E-2</c:v>
                </c:pt>
                <c:pt idx="1816">
                  <c:v>2.0000000000000996E-2</c:v>
                </c:pt>
                <c:pt idx="1817">
                  <c:v>4.0000000000001278E-2</c:v>
                </c:pt>
                <c:pt idx="1818">
                  <c:v>-0.41999999999999887</c:v>
                </c:pt>
                <c:pt idx="1819">
                  <c:v>-0.7399999999999991</c:v>
                </c:pt>
                <c:pt idx="1820">
                  <c:v>-0.73999999999999988</c:v>
                </c:pt>
                <c:pt idx="1821">
                  <c:v>-0.61999999999999955</c:v>
                </c:pt>
                <c:pt idx="1822">
                  <c:v>-0.75999999999999945</c:v>
                </c:pt>
                <c:pt idx="1823">
                  <c:v>-0.31999999999999884</c:v>
                </c:pt>
                <c:pt idx="1824">
                  <c:v>-7.9999999999999002E-2</c:v>
                </c:pt>
                <c:pt idx="1825">
                  <c:v>0.32000000000000101</c:v>
                </c:pt>
                <c:pt idx="1826">
                  <c:v>0.30000000000000071</c:v>
                </c:pt>
                <c:pt idx="1827">
                  <c:v>0.48000000000000043</c:v>
                </c:pt>
                <c:pt idx="1828">
                  <c:v>0.36000000000000015</c:v>
                </c:pt>
                <c:pt idx="1829">
                  <c:v>0.52000000000000024</c:v>
                </c:pt>
                <c:pt idx="1830">
                  <c:v>0.6</c:v>
                </c:pt>
                <c:pt idx="1831">
                  <c:v>0.83999999999999986</c:v>
                </c:pt>
                <c:pt idx="1832">
                  <c:v>0.75999999999999945</c:v>
                </c:pt>
                <c:pt idx="1833">
                  <c:v>0.99999999999999933</c:v>
                </c:pt>
                <c:pt idx="1834">
                  <c:v>0.85999999999999943</c:v>
                </c:pt>
                <c:pt idx="1835">
                  <c:v>0.6399999999999999</c:v>
                </c:pt>
                <c:pt idx="1836">
                  <c:v>0.4799999999999997</c:v>
                </c:pt>
                <c:pt idx="1837">
                  <c:v>0.55999999999999939</c:v>
                </c:pt>
                <c:pt idx="1838">
                  <c:v>0.3</c:v>
                </c:pt>
                <c:pt idx="1839">
                  <c:v>0.2</c:v>
                </c:pt>
                <c:pt idx="1840">
                  <c:v>-2.0000000000000285E-2</c:v>
                </c:pt>
                <c:pt idx="1841">
                  <c:v>1.9999999999999574E-2</c:v>
                </c:pt>
                <c:pt idx="1842">
                  <c:v>-3.9999999999999855E-2</c:v>
                </c:pt>
                <c:pt idx="1843">
                  <c:v>3.9999999999999855E-2</c:v>
                </c:pt>
                <c:pt idx="1844">
                  <c:v>0.46000000000000013</c:v>
                </c:pt>
                <c:pt idx="1845">
                  <c:v>0.92000000000000026</c:v>
                </c:pt>
                <c:pt idx="1846">
                  <c:v>0.90000000000000069</c:v>
                </c:pt>
                <c:pt idx="1847">
                  <c:v>0.92000000000000104</c:v>
                </c:pt>
                <c:pt idx="1848">
                  <c:v>1.0000000000000007</c:v>
                </c:pt>
                <c:pt idx="1849">
                  <c:v>0.26000000000000012</c:v>
                </c:pt>
                <c:pt idx="1850">
                  <c:v>-0.1</c:v>
                </c:pt>
                <c:pt idx="1851">
                  <c:v>-7.1054273576010023E-16</c:v>
                </c:pt>
                <c:pt idx="1852">
                  <c:v>5.9999999999998721E-2</c:v>
                </c:pt>
                <c:pt idx="1853">
                  <c:v>-8.0000000000001847E-2</c:v>
                </c:pt>
                <c:pt idx="1854">
                  <c:v>1.9999999999998862E-2</c:v>
                </c:pt>
                <c:pt idx="1855">
                  <c:v>0.29999999999999927</c:v>
                </c:pt>
                <c:pt idx="1856">
                  <c:v>0.11999999999999958</c:v>
                </c:pt>
                <c:pt idx="1857">
                  <c:v>0.43999999999999984</c:v>
                </c:pt>
                <c:pt idx="1858">
                  <c:v>0.1</c:v>
                </c:pt>
                <c:pt idx="1859">
                  <c:v>1.9999999999999574E-2</c:v>
                </c:pt>
                <c:pt idx="1860">
                  <c:v>-0.54000000000000059</c:v>
                </c:pt>
                <c:pt idx="1861">
                  <c:v>-0.38000000000000045</c:v>
                </c:pt>
                <c:pt idx="1862">
                  <c:v>-1.120000000000001</c:v>
                </c:pt>
                <c:pt idx="1863">
                  <c:v>-0.18000000000000044</c:v>
                </c:pt>
                <c:pt idx="1864">
                  <c:v>6.0000000000000143E-2</c:v>
                </c:pt>
                <c:pt idx="1865">
                  <c:v>0.26000000000000012</c:v>
                </c:pt>
                <c:pt idx="1866">
                  <c:v>0.13999999999999985</c:v>
                </c:pt>
                <c:pt idx="1867">
                  <c:v>0.28000000000000042</c:v>
                </c:pt>
                <c:pt idx="1868">
                  <c:v>-0.29999999999999927</c:v>
                </c:pt>
                <c:pt idx="1869">
                  <c:v>-0.4799999999999997</c:v>
                </c:pt>
                <c:pt idx="1870">
                  <c:v>-0.5</c:v>
                </c:pt>
                <c:pt idx="1871">
                  <c:v>-0.37999999999999973</c:v>
                </c:pt>
                <c:pt idx="1872">
                  <c:v>-0.3</c:v>
                </c:pt>
                <c:pt idx="1873">
                  <c:v>-8.0000000000000432E-2</c:v>
                </c:pt>
                <c:pt idx="1874">
                  <c:v>0.11999999999999958</c:v>
                </c:pt>
                <c:pt idx="1875">
                  <c:v>7.999999999999971E-2</c:v>
                </c:pt>
                <c:pt idx="1876">
                  <c:v>-0.12000000000000029</c:v>
                </c:pt>
                <c:pt idx="1877">
                  <c:v>-0.12000000000000029</c:v>
                </c:pt>
                <c:pt idx="1878">
                  <c:v>-0.24000000000000057</c:v>
                </c:pt>
                <c:pt idx="1879">
                  <c:v>0.21999999999999958</c:v>
                </c:pt>
                <c:pt idx="1880">
                  <c:v>0.17999999999999972</c:v>
                </c:pt>
                <c:pt idx="1881">
                  <c:v>0.25999999999999945</c:v>
                </c:pt>
                <c:pt idx="1882">
                  <c:v>0.5</c:v>
                </c:pt>
                <c:pt idx="1883">
                  <c:v>0.40000000000000069</c:v>
                </c:pt>
                <c:pt idx="1884">
                  <c:v>-0.21999999999999958</c:v>
                </c:pt>
                <c:pt idx="1885">
                  <c:v>-0.23999999999999985</c:v>
                </c:pt>
                <c:pt idx="1886">
                  <c:v>-0.17999999999999972</c:v>
                </c:pt>
                <c:pt idx="1887">
                  <c:v>-0.9</c:v>
                </c:pt>
                <c:pt idx="1888">
                  <c:v>-0.72000000000000097</c:v>
                </c:pt>
                <c:pt idx="1889">
                  <c:v>-0.50000000000000067</c:v>
                </c:pt>
                <c:pt idx="1890">
                  <c:v>-0.42000000000000098</c:v>
                </c:pt>
                <c:pt idx="1891">
                  <c:v>-0.56000000000000083</c:v>
                </c:pt>
                <c:pt idx="1892">
                  <c:v>-8.0000000000000432E-2</c:v>
                </c:pt>
                <c:pt idx="1893">
                  <c:v>-0.4</c:v>
                </c:pt>
                <c:pt idx="1894">
                  <c:v>-0.46000000000000013</c:v>
                </c:pt>
                <c:pt idx="1895">
                  <c:v>-0.55999999999999939</c:v>
                </c:pt>
                <c:pt idx="1896">
                  <c:v>-0.81999999999999962</c:v>
                </c:pt>
                <c:pt idx="1897">
                  <c:v>-1.1200000000000003</c:v>
                </c:pt>
                <c:pt idx="1898">
                  <c:v>-1.06</c:v>
                </c:pt>
                <c:pt idx="1899">
                  <c:v>-1.1400000000000006</c:v>
                </c:pt>
                <c:pt idx="1900">
                  <c:v>-0.80000000000000071</c:v>
                </c:pt>
                <c:pt idx="1901">
                  <c:v>-0.48000000000000043</c:v>
                </c:pt>
                <c:pt idx="1902">
                  <c:v>-0.73999999999999988</c:v>
                </c:pt>
                <c:pt idx="1903">
                  <c:v>-0.9199999999999996</c:v>
                </c:pt>
                <c:pt idx="1904">
                  <c:v>-0.53999999999999915</c:v>
                </c:pt>
                <c:pt idx="1905">
                  <c:v>-0.93999999999999917</c:v>
                </c:pt>
                <c:pt idx="1906">
                  <c:v>-0.9199999999999996</c:v>
                </c:pt>
                <c:pt idx="1907">
                  <c:v>-0.27999999999999969</c:v>
                </c:pt>
                <c:pt idx="1908">
                  <c:v>0.13999999999999985</c:v>
                </c:pt>
                <c:pt idx="1909">
                  <c:v>5.9999999999999429E-2</c:v>
                </c:pt>
                <c:pt idx="1910">
                  <c:v>0.31999999999999956</c:v>
                </c:pt>
                <c:pt idx="1911">
                  <c:v>0.3999999999999993</c:v>
                </c:pt>
                <c:pt idx="1912">
                  <c:v>7.9999999999999002E-2</c:v>
                </c:pt>
                <c:pt idx="1913">
                  <c:v>-0.20000000000000143</c:v>
                </c:pt>
                <c:pt idx="1914">
                  <c:v>-0.3400000000000013</c:v>
                </c:pt>
                <c:pt idx="1915">
                  <c:v>-0.40000000000000141</c:v>
                </c:pt>
                <c:pt idx="1916">
                  <c:v>-0.14000000000000129</c:v>
                </c:pt>
                <c:pt idx="1917">
                  <c:v>-0.22000000000000169</c:v>
                </c:pt>
                <c:pt idx="1918">
                  <c:v>-0.3400000000000013</c:v>
                </c:pt>
                <c:pt idx="1919">
                  <c:v>-6.0000000000000851E-2</c:v>
                </c:pt>
                <c:pt idx="1920">
                  <c:v>-0.12000000000000099</c:v>
                </c:pt>
                <c:pt idx="1921">
                  <c:v>-0.40000000000000069</c:v>
                </c:pt>
                <c:pt idx="1922">
                  <c:v>3.9999999999999855E-2</c:v>
                </c:pt>
                <c:pt idx="1923">
                  <c:v>0.44000000000000056</c:v>
                </c:pt>
                <c:pt idx="1924">
                  <c:v>0.22000000000000028</c:v>
                </c:pt>
                <c:pt idx="1925">
                  <c:v>0.46000000000000085</c:v>
                </c:pt>
                <c:pt idx="1926">
                  <c:v>0.56000000000000083</c:v>
                </c:pt>
                <c:pt idx="1927">
                  <c:v>0.44000000000000128</c:v>
                </c:pt>
                <c:pt idx="1928">
                  <c:v>0.36000000000000015</c:v>
                </c:pt>
                <c:pt idx="1929">
                  <c:v>-2.0000000000000285E-2</c:v>
                </c:pt>
                <c:pt idx="1930">
                  <c:v>1.9999999999999574E-2</c:v>
                </c:pt>
                <c:pt idx="1931">
                  <c:v>5.9999999999999429E-2</c:v>
                </c:pt>
                <c:pt idx="1932">
                  <c:v>0.13999999999999843</c:v>
                </c:pt>
                <c:pt idx="1933">
                  <c:v>-4.000000000000057E-2</c:v>
                </c:pt>
                <c:pt idx="1934">
                  <c:v>-0.18000000000000044</c:v>
                </c:pt>
                <c:pt idx="1935">
                  <c:v>-0.86000000000000087</c:v>
                </c:pt>
                <c:pt idx="1936">
                  <c:v>-1.2600000000000009</c:v>
                </c:pt>
                <c:pt idx="1937">
                  <c:v>-1.8799999999999997</c:v>
                </c:pt>
                <c:pt idx="1938">
                  <c:v>-1.0399999999999998</c:v>
                </c:pt>
                <c:pt idx="1939">
                  <c:v>2.0200000000000009</c:v>
                </c:pt>
                <c:pt idx="1940">
                  <c:v>3.2600000000000007</c:v>
                </c:pt>
                <c:pt idx="1941">
                  <c:v>3.5000000000000009</c:v>
                </c:pt>
                <c:pt idx="1942">
                  <c:v>4.1800000000000006</c:v>
                </c:pt>
                <c:pt idx="1943">
                  <c:v>3.2399999999999998</c:v>
                </c:pt>
                <c:pt idx="1944">
                  <c:v>0.43999999999999917</c:v>
                </c:pt>
                <c:pt idx="1945">
                  <c:v>0.15999999999999942</c:v>
                </c:pt>
                <c:pt idx="1946">
                  <c:v>-0.37999999999999973</c:v>
                </c:pt>
                <c:pt idx="1947">
                  <c:v>-0.23999999999999985</c:v>
                </c:pt>
                <c:pt idx="1948">
                  <c:v>-1.9999999999999574E-2</c:v>
                </c:pt>
                <c:pt idx="1949">
                  <c:v>0.56000000000000083</c:v>
                </c:pt>
                <c:pt idx="1950">
                  <c:v>0.18000000000000113</c:v>
                </c:pt>
                <c:pt idx="1951">
                  <c:v>0.56000000000000083</c:v>
                </c:pt>
                <c:pt idx="1952">
                  <c:v>0.76000000000000012</c:v>
                </c:pt>
                <c:pt idx="1953">
                  <c:v>0.76000000000000012</c:v>
                </c:pt>
                <c:pt idx="1954">
                  <c:v>3.9999999999999855E-2</c:v>
                </c:pt>
                <c:pt idx="1955">
                  <c:v>-0.28000000000000042</c:v>
                </c:pt>
                <c:pt idx="1956">
                  <c:v>-0.22000000000000028</c:v>
                </c:pt>
                <c:pt idx="1957">
                  <c:v>-0.43999999999999984</c:v>
                </c:pt>
                <c:pt idx="1958">
                  <c:v>-0.21999999999999958</c:v>
                </c:pt>
                <c:pt idx="1959">
                  <c:v>-3.9999999999999147E-2</c:v>
                </c:pt>
                <c:pt idx="1960">
                  <c:v>0.10000000000000142</c:v>
                </c:pt>
                <c:pt idx="1961">
                  <c:v>-0.17999999999999899</c:v>
                </c:pt>
                <c:pt idx="1962">
                  <c:v>-0.69999999999999929</c:v>
                </c:pt>
                <c:pt idx="1963">
                  <c:v>-0.95999999999999941</c:v>
                </c:pt>
                <c:pt idx="1964">
                  <c:v>-0.69999999999999929</c:v>
                </c:pt>
                <c:pt idx="1965">
                  <c:v>-0.76000000000000012</c:v>
                </c:pt>
                <c:pt idx="1966">
                  <c:v>-0.56000000000000016</c:v>
                </c:pt>
                <c:pt idx="1967">
                  <c:v>-0.55999999999999939</c:v>
                </c:pt>
                <c:pt idx="1968">
                  <c:v>-0.43999999999999984</c:v>
                </c:pt>
                <c:pt idx="1969">
                  <c:v>-0.76000000000000012</c:v>
                </c:pt>
                <c:pt idx="1970">
                  <c:v>-1.1000000000000001</c:v>
                </c:pt>
                <c:pt idx="1971">
                  <c:v>-1.1600000000000001</c:v>
                </c:pt>
                <c:pt idx="1972">
                  <c:v>-1.3000000000000007</c:v>
                </c:pt>
                <c:pt idx="1973">
                  <c:v>-1.5000000000000007</c:v>
                </c:pt>
                <c:pt idx="1974">
                  <c:v>-1.8000000000000014</c:v>
                </c:pt>
                <c:pt idx="1975">
                  <c:v>-1.3600000000000008</c:v>
                </c:pt>
                <c:pt idx="1976">
                  <c:v>-1.6600000000000001</c:v>
                </c:pt>
                <c:pt idx="1977">
                  <c:v>-1.4599999999999995</c:v>
                </c:pt>
                <c:pt idx="1978">
                  <c:v>-1.8</c:v>
                </c:pt>
                <c:pt idx="1979">
                  <c:v>-1.56</c:v>
                </c:pt>
                <c:pt idx="1980">
                  <c:v>-1.9600000000000009</c:v>
                </c:pt>
                <c:pt idx="1981">
                  <c:v>-2.0800000000000018</c:v>
                </c:pt>
                <c:pt idx="1982">
                  <c:v>-1.9800000000000026</c:v>
                </c:pt>
                <c:pt idx="1983">
                  <c:v>-2.0400000000000018</c:v>
                </c:pt>
                <c:pt idx="1984">
                  <c:v>-2.3200000000000003</c:v>
                </c:pt>
                <c:pt idx="1985">
                  <c:v>-2.1</c:v>
                </c:pt>
                <c:pt idx="1986">
                  <c:v>-1.5999999999999985</c:v>
                </c:pt>
                <c:pt idx="1987">
                  <c:v>-1.9199999999999988</c:v>
                </c:pt>
                <c:pt idx="1988">
                  <c:v>-1.7799999999999983</c:v>
                </c:pt>
                <c:pt idx="1989">
                  <c:v>-1.8599999999999994</c:v>
                </c:pt>
                <c:pt idx="1990">
                  <c:v>-1.7199999999999989</c:v>
                </c:pt>
                <c:pt idx="1991">
                  <c:v>-1.5</c:v>
                </c:pt>
                <c:pt idx="1992">
                  <c:v>-1.3799999999999997</c:v>
                </c:pt>
                <c:pt idx="1993">
                  <c:v>-1.0400000000000005</c:v>
                </c:pt>
                <c:pt idx="1994">
                  <c:v>-0.74000000000000055</c:v>
                </c:pt>
                <c:pt idx="1995">
                  <c:v>-1.0400000000000005</c:v>
                </c:pt>
                <c:pt idx="1996">
                  <c:v>-1.8</c:v>
                </c:pt>
                <c:pt idx="1997">
                  <c:v>-1.8</c:v>
                </c:pt>
                <c:pt idx="1998">
                  <c:v>-2.3799999999999981</c:v>
                </c:pt>
                <c:pt idx="1999">
                  <c:v>-2.4799999999999982</c:v>
                </c:pt>
                <c:pt idx="2000">
                  <c:v>-2.819999999999999</c:v>
                </c:pt>
                <c:pt idx="2001">
                  <c:v>-2.839999999999999</c:v>
                </c:pt>
                <c:pt idx="2002">
                  <c:v>-3.4</c:v>
                </c:pt>
                <c:pt idx="2003">
                  <c:v>-3.2800000000000011</c:v>
                </c:pt>
                <c:pt idx="2004">
                  <c:v>-3.6400000000000006</c:v>
                </c:pt>
                <c:pt idx="2005">
                  <c:v>-4.0999999999999996</c:v>
                </c:pt>
                <c:pt idx="2006">
                  <c:v>-4.0599999999999996</c:v>
                </c:pt>
                <c:pt idx="2007">
                  <c:v>-4.0799999999999983</c:v>
                </c:pt>
                <c:pt idx="2008">
                  <c:v>-4.3599999999999994</c:v>
                </c:pt>
                <c:pt idx="2009">
                  <c:v>-4.5</c:v>
                </c:pt>
                <c:pt idx="2010">
                  <c:v>-3.9000000000000012</c:v>
                </c:pt>
                <c:pt idx="2011">
                  <c:v>-3.5600000000000009</c:v>
                </c:pt>
                <c:pt idx="2012">
                  <c:v>-3.3600000000000008</c:v>
                </c:pt>
                <c:pt idx="2013">
                  <c:v>-3.259999999999998</c:v>
                </c:pt>
                <c:pt idx="2014">
                  <c:v>-3.0599999999999978</c:v>
                </c:pt>
                <c:pt idx="2015">
                  <c:v>-3.2999999999999972</c:v>
                </c:pt>
                <c:pt idx="2016">
                  <c:v>-3.8</c:v>
                </c:pt>
                <c:pt idx="2017">
                  <c:v>-3.5199999999999987</c:v>
                </c:pt>
                <c:pt idx="2018">
                  <c:v>-2.9400000000000004</c:v>
                </c:pt>
                <c:pt idx="2019">
                  <c:v>-2.1400000000000006</c:v>
                </c:pt>
                <c:pt idx="2020">
                  <c:v>-1.5599999999999994</c:v>
                </c:pt>
                <c:pt idx="2021">
                  <c:v>-1.0999999999999972</c:v>
                </c:pt>
                <c:pt idx="2022">
                  <c:v>-1.0799999999999983</c:v>
                </c:pt>
                <c:pt idx="2023">
                  <c:v>-1.4599999999999995</c:v>
                </c:pt>
                <c:pt idx="2024">
                  <c:v>-2.0799999999999983</c:v>
                </c:pt>
                <c:pt idx="2025">
                  <c:v>-1.7</c:v>
                </c:pt>
                <c:pt idx="2026">
                  <c:v>-2</c:v>
                </c:pt>
                <c:pt idx="2027">
                  <c:v>-2.080000000000001</c:v>
                </c:pt>
                <c:pt idx="2028">
                  <c:v>-1.8200000000000016</c:v>
                </c:pt>
                <c:pt idx="2029">
                  <c:v>-1.0600000000000023</c:v>
                </c:pt>
                <c:pt idx="2030">
                  <c:v>-1.4600000000000022</c:v>
                </c:pt>
                <c:pt idx="2031">
                  <c:v>-0.880000000000004</c:v>
                </c:pt>
                <c:pt idx="2032">
                  <c:v>-0.10000000000000284</c:v>
                </c:pt>
                <c:pt idx="2033">
                  <c:v>-0.18000000000000113</c:v>
                </c:pt>
                <c:pt idx="2034">
                  <c:v>-0.65999999999999948</c:v>
                </c:pt>
                <c:pt idx="2035">
                  <c:v>-0.7</c:v>
                </c:pt>
                <c:pt idx="2036">
                  <c:v>-0.87999999999999834</c:v>
                </c:pt>
                <c:pt idx="2037">
                  <c:v>-1.4199999999999988</c:v>
                </c:pt>
                <c:pt idx="2038">
                  <c:v>-1.1599999999999966</c:v>
                </c:pt>
                <c:pt idx="2039">
                  <c:v>-0.84000000000000052</c:v>
                </c:pt>
                <c:pt idx="2040">
                  <c:v>-0.4</c:v>
                </c:pt>
                <c:pt idx="2041">
                  <c:v>-0.15999999999999942</c:v>
                </c:pt>
                <c:pt idx="2042">
                  <c:v>0.68000000000000116</c:v>
                </c:pt>
                <c:pt idx="2043">
                  <c:v>1.4199999999999988</c:v>
                </c:pt>
                <c:pt idx="2044">
                  <c:v>2.2000000000000002</c:v>
                </c:pt>
                <c:pt idx="2045">
                  <c:v>2.2599999999999993</c:v>
                </c:pt>
                <c:pt idx="2046">
                  <c:v>2.2399999999999975</c:v>
                </c:pt>
                <c:pt idx="2047">
                  <c:v>1.8399999999999976</c:v>
                </c:pt>
                <c:pt idx="2048">
                  <c:v>1.519999999999996</c:v>
                </c:pt>
                <c:pt idx="2049">
                  <c:v>1.219999999999996</c:v>
                </c:pt>
                <c:pt idx="2050">
                  <c:v>1.6199999999999961</c:v>
                </c:pt>
                <c:pt idx="2051">
                  <c:v>2.0399999999999978</c:v>
                </c:pt>
                <c:pt idx="2052">
                  <c:v>2.319999999999999</c:v>
                </c:pt>
                <c:pt idx="2053">
                  <c:v>2.5599999999999996</c:v>
                </c:pt>
                <c:pt idx="2054">
                  <c:v>2.3599999999999994</c:v>
                </c:pt>
                <c:pt idx="2055">
                  <c:v>2.1200000000000019</c:v>
                </c:pt>
                <c:pt idx="2056">
                  <c:v>2.0199999999999987</c:v>
                </c:pt>
                <c:pt idx="2057">
                  <c:v>1.8199999999999961</c:v>
                </c:pt>
                <c:pt idx="2058">
                  <c:v>1.6799999999999984</c:v>
                </c:pt>
                <c:pt idx="2059">
                  <c:v>1.5799999999999983</c:v>
                </c:pt>
                <c:pt idx="2060">
                  <c:v>1.3999999999999972</c:v>
                </c:pt>
                <c:pt idx="2061">
                  <c:v>1.7199999999999989</c:v>
                </c:pt>
                <c:pt idx="2062">
                  <c:v>1.6199999999999988</c:v>
                </c:pt>
                <c:pt idx="2063">
                  <c:v>1.7399999999999991</c:v>
                </c:pt>
                <c:pt idx="2064">
                  <c:v>1.6200000000000003</c:v>
                </c:pt>
                <c:pt idx="2065">
                  <c:v>2.0599999999999996</c:v>
                </c:pt>
                <c:pt idx="2066">
                  <c:v>2.0599999999999996</c:v>
                </c:pt>
                <c:pt idx="2067">
                  <c:v>2.080000000000001</c:v>
                </c:pt>
                <c:pt idx="2068">
                  <c:v>1.6</c:v>
                </c:pt>
                <c:pt idx="2069">
                  <c:v>2.0399999999999991</c:v>
                </c:pt>
                <c:pt idx="2070">
                  <c:v>2.0599999999999996</c:v>
                </c:pt>
                <c:pt idx="2071">
                  <c:v>1.7199999999999989</c:v>
                </c:pt>
                <c:pt idx="2072">
                  <c:v>1.6799999999999984</c:v>
                </c:pt>
                <c:pt idx="2073">
                  <c:v>2.2399999999999975</c:v>
                </c:pt>
                <c:pt idx="2074">
                  <c:v>1.7799999999999983</c:v>
                </c:pt>
                <c:pt idx="2075">
                  <c:v>1.5599999999999994</c:v>
                </c:pt>
                <c:pt idx="2076">
                  <c:v>1.5200000000000002</c:v>
                </c:pt>
                <c:pt idx="2077">
                  <c:v>1.9800000000000011</c:v>
                </c:pt>
                <c:pt idx="2078">
                  <c:v>1.180000000000001</c:v>
                </c:pt>
                <c:pt idx="2079">
                  <c:v>1.1799999999999997</c:v>
                </c:pt>
                <c:pt idx="2080">
                  <c:v>1.1399999999999992</c:v>
                </c:pt>
                <c:pt idx="2081">
                  <c:v>1.6399999999999992</c:v>
                </c:pt>
                <c:pt idx="2082">
                  <c:v>1.319999999999999</c:v>
                </c:pt>
                <c:pt idx="2083">
                  <c:v>1.8399999999999992</c:v>
                </c:pt>
                <c:pt idx="2084">
                  <c:v>2.0799999999999996</c:v>
                </c:pt>
                <c:pt idx="2085">
                  <c:v>2.4</c:v>
                </c:pt>
                <c:pt idx="2086">
                  <c:v>1.8799999999999997</c:v>
                </c:pt>
                <c:pt idx="2087">
                  <c:v>1.9399999999999991</c:v>
                </c:pt>
                <c:pt idx="2088">
                  <c:v>1.6799999999999984</c:v>
                </c:pt>
                <c:pt idx="2089">
                  <c:v>1.6199999999999988</c:v>
                </c:pt>
                <c:pt idx="2090">
                  <c:v>1.2799999999999983</c:v>
                </c:pt>
                <c:pt idx="2091">
                  <c:v>1.1999999999999986</c:v>
                </c:pt>
                <c:pt idx="2092">
                  <c:v>0.93999999999999917</c:v>
                </c:pt>
                <c:pt idx="2093">
                  <c:v>0.97999999999999976</c:v>
                </c:pt>
                <c:pt idx="2094">
                  <c:v>0.83999999999999919</c:v>
                </c:pt>
                <c:pt idx="2095">
                  <c:v>0.55999999999999939</c:v>
                </c:pt>
                <c:pt idx="2096">
                  <c:v>1.2599999999999987</c:v>
                </c:pt>
                <c:pt idx="2097">
                  <c:v>1.7999999999999985</c:v>
                </c:pt>
                <c:pt idx="2098">
                  <c:v>1.879999999999999</c:v>
                </c:pt>
                <c:pt idx="2099">
                  <c:v>2.0199999999999996</c:v>
                </c:pt>
                <c:pt idx="2100">
                  <c:v>2.56</c:v>
                </c:pt>
                <c:pt idx="2101">
                  <c:v>1.7000000000000006</c:v>
                </c:pt>
                <c:pt idx="2102">
                  <c:v>1.7600000000000009</c:v>
                </c:pt>
                <c:pt idx="2103">
                  <c:v>1.4000000000000008</c:v>
                </c:pt>
                <c:pt idx="2104">
                  <c:v>1.2600000000000009</c:v>
                </c:pt>
                <c:pt idx="2105">
                  <c:v>0.62000000000000033</c:v>
                </c:pt>
                <c:pt idx="2106">
                  <c:v>1.0800000000000005</c:v>
                </c:pt>
                <c:pt idx="2107">
                  <c:v>0.8600000000000001</c:v>
                </c:pt>
                <c:pt idx="2108">
                  <c:v>1.3000000000000007</c:v>
                </c:pt>
                <c:pt idx="2109">
                  <c:v>1.4600000000000002</c:v>
                </c:pt>
                <c:pt idx="2110">
                  <c:v>1.5</c:v>
                </c:pt>
                <c:pt idx="2111">
                  <c:v>1.2599999999999993</c:v>
                </c:pt>
                <c:pt idx="2112">
                  <c:v>0.83999999999999986</c:v>
                </c:pt>
                <c:pt idx="2113">
                  <c:v>0.61999999999999955</c:v>
                </c:pt>
                <c:pt idx="2114">
                  <c:v>0.46000000000000013</c:v>
                </c:pt>
                <c:pt idx="2115">
                  <c:v>0.74000000000000055</c:v>
                </c:pt>
                <c:pt idx="2116">
                  <c:v>0.62000000000000099</c:v>
                </c:pt>
                <c:pt idx="2117">
                  <c:v>0.50000000000000067</c:v>
                </c:pt>
                <c:pt idx="2118">
                  <c:v>0.24000000000000021</c:v>
                </c:pt>
                <c:pt idx="2119">
                  <c:v>0</c:v>
                </c:pt>
                <c:pt idx="2120">
                  <c:v>-0.2</c:v>
                </c:pt>
                <c:pt idx="2121">
                  <c:v>-0.34000000000000019</c:v>
                </c:pt>
                <c:pt idx="2122">
                  <c:v>-0.23999999999999985</c:v>
                </c:pt>
                <c:pt idx="2123">
                  <c:v>-0.35999999999999976</c:v>
                </c:pt>
                <c:pt idx="2124">
                  <c:v>-0.33999999999999986</c:v>
                </c:pt>
                <c:pt idx="2125">
                  <c:v>-0.20000000000000034</c:v>
                </c:pt>
                <c:pt idx="2126">
                  <c:v>-0.12000000000000029</c:v>
                </c:pt>
                <c:pt idx="2127">
                  <c:v>-6.0000000000000497E-2</c:v>
                </c:pt>
                <c:pt idx="2128">
                  <c:v>0.19999999999999965</c:v>
                </c:pt>
                <c:pt idx="2129">
                  <c:v>-0.3</c:v>
                </c:pt>
                <c:pt idx="2130">
                  <c:v>-0.33999999999999986</c:v>
                </c:pt>
                <c:pt idx="2131">
                  <c:v>-0.25999999999999979</c:v>
                </c:pt>
                <c:pt idx="2132">
                  <c:v>-0.35999999999999976</c:v>
                </c:pt>
                <c:pt idx="2133">
                  <c:v>-0.53999999999999981</c:v>
                </c:pt>
                <c:pt idx="2134">
                  <c:v>-0.26000000000000012</c:v>
                </c:pt>
                <c:pt idx="2135">
                  <c:v>-0.82</c:v>
                </c:pt>
                <c:pt idx="2136">
                  <c:v>-1.08</c:v>
                </c:pt>
                <c:pt idx="2137">
                  <c:v>-1.56</c:v>
                </c:pt>
                <c:pt idx="2138">
                  <c:v>-1.6800000000000002</c:v>
                </c:pt>
                <c:pt idx="2139">
                  <c:v>-0.9</c:v>
                </c:pt>
                <c:pt idx="2140">
                  <c:v>0.6399999999999999</c:v>
                </c:pt>
                <c:pt idx="2141">
                  <c:v>1.3599999999999999</c:v>
                </c:pt>
                <c:pt idx="2142">
                  <c:v>1.8</c:v>
                </c:pt>
                <c:pt idx="2143">
                  <c:v>1.9</c:v>
                </c:pt>
                <c:pt idx="2144">
                  <c:v>0.91999999999999993</c:v>
                </c:pt>
                <c:pt idx="2145">
                  <c:v>-0.56000000000000016</c:v>
                </c:pt>
                <c:pt idx="2146">
                  <c:v>-1.1400000000000001</c:v>
                </c:pt>
                <c:pt idx="2147">
                  <c:v>-1.2400000000000002</c:v>
                </c:pt>
                <c:pt idx="2148">
                  <c:v>-1.1200000000000003</c:v>
                </c:pt>
                <c:pt idx="2149">
                  <c:v>-0.26000000000000012</c:v>
                </c:pt>
                <c:pt idx="2150">
                  <c:v>0.11999999999999993</c:v>
                </c:pt>
                <c:pt idx="2151">
                  <c:v>0.50000000000000033</c:v>
                </c:pt>
                <c:pt idx="2152">
                  <c:v>0.24000000000000021</c:v>
                </c:pt>
                <c:pt idx="2153">
                  <c:v>0.28000000000000008</c:v>
                </c:pt>
                <c:pt idx="2154">
                  <c:v>0.14000000000000021</c:v>
                </c:pt>
                <c:pt idx="2155">
                  <c:v>0.22000000000000028</c:v>
                </c:pt>
                <c:pt idx="2156">
                  <c:v>-0.1</c:v>
                </c:pt>
                <c:pt idx="2157">
                  <c:v>0.2</c:v>
                </c:pt>
                <c:pt idx="2158">
                  <c:v>0.40000000000000036</c:v>
                </c:pt>
                <c:pt idx="2159">
                  <c:v>3.5527136788005011E-16</c:v>
                </c:pt>
                <c:pt idx="2160">
                  <c:v>2.0000000000000285E-2</c:v>
                </c:pt>
                <c:pt idx="2161">
                  <c:v>0.18000000000000044</c:v>
                </c:pt>
                <c:pt idx="2162">
                  <c:v>0.18000000000000044</c:v>
                </c:pt>
                <c:pt idx="2163">
                  <c:v>-0.4799999999999997</c:v>
                </c:pt>
                <c:pt idx="2164">
                  <c:v>-0.1</c:v>
                </c:pt>
                <c:pt idx="2165">
                  <c:v>-0.11999999999999993</c:v>
                </c:pt>
                <c:pt idx="2166">
                  <c:v>-0.46000000000000013</c:v>
                </c:pt>
                <c:pt idx="2167">
                  <c:v>-0.16000000000000014</c:v>
                </c:pt>
                <c:pt idx="2168">
                  <c:v>0.13999999999999985</c:v>
                </c:pt>
                <c:pt idx="2169">
                  <c:v>-0.6399999999999999</c:v>
                </c:pt>
                <c:pt idx="2170">
                  <c:v>-1</c:v>
                </c:pt>
                <c:pt idx="2171">
                  <c:v>-1.1999999999999997</c:v>
                </c:pt>
                <c:pt idx="2172">
                  <c:v>-1.2599999999999998</c:v>
                </c:pt>
                <c:pt idx="2173">
                  <c:v>-1.3999999999999997</c:v>
                </c:pt>
                <c:pt idx="2174">
                  <c:v>-0.68</c:v>
                </c:pt>
                <c:pt idx="2175">
                  <c:v>-0.83999999999999986</c:v>
                </c:pt>
                <c:pt idx="2176">
                  <c:v>-0.83999999999999986</c:v>
                </c:pt>
                <c:pt idx="2177">
                  <c:v>-1.4599999999999997</c:v>
                </c:pt>
                <c:pt idx="2178">
                  <c:v>-1.7200000000000002</c:v>
                </c:pt>
                <c:pt idx="2179">
                  <c:v>-2.42</c:v>
                </c:pt>
                <c:pt idx="2180">
                  <c:v>-0.9399999999999995</c:v>
                </c:pt>
                <c:pt idx="2181">
                  <c:v>1.28</c:v>
                </c:pt>
                <c:pt idx="2202">
                  <c:v>-2.5799999999999996</c:v>
                </c:pt>
                <c:pt idx="2203">
                  <c:v>-0.99999999999999967</c:v>
                </c:pt>
                <c:pt idx="2204">
                  <c:v>-7.9999999999999891E-2</c:v>
                </c:pt>
                <c:pt idx="2205">
                  <c:v>0.28000000000000008</c:v>
                </c:pt>
                <c:pt idx="2206">
                  <c:v>-0.31999999999999995</c:v>
                </c:pt>
                <c:pt idx="2207">
                  <c:v>-2.0200000000000005</c:v>
                </c:pt>
                <c:pt idx="2208">
                  <c:v>-2.8000000000000003</c:v>
                </c:pt>
                <c:pt idx="2209">
                  <c:v>-2.38</c:v>
                </c:pt>
                <c:pt idx="2210">
                  <c:v>-1.9999999999999996</c:v>
                </c:pt>
                <c:pt idx="2211">
                  <c:v>-0.97999999999999976</c:v>
                </c:pt>
                <c:pt idx="2212">
                  <c:v>1.0200000000000002</c:v>
                </c:pt>
                <c:pt idx="2213">
                  <c:v>1.5000000000000004</c:v>
                </c:pt>
                <c:pt idx="2214">
                  <c:v>1.1400000000000001</c:v>
                </c:pt>
                <c:pt idx="2215">
                  <c:v>0.91999999999999993</c:v>
                </c:pt>
                <c:pt idx="2216">
                  <c:v>0.68</c:v>
                </c:pt>
                <c:pt idx="2217">
                  <c:v>0.44000000000000022</c:v>
                </c:pt>
                <c:pt idx="2218">
                  <c:v>0.4</c:v>
                </c:pt>
                <c:pt idx="2219">
                  <c:v>0.28000000000000008</c:v>
                </c:pt>
                <c:pt idx="2220">
                  <c:v>0.22000000000000028</c:v>
                </c:pt>
                <c:pt idx="2221">
                  <c:v>0.21999999999999992</c:v>
                </c:pt>
                <c:pt idx="2222">
                  <c:v>-0.52000000000000024</c:v>
                </c:pt>
                <c:pt idx="2223">
                  <c:v>-0.38000000000000045</c:v>
                </c:pt>
                <c:pt idx="2224">
                  <c:v>-0.62000000000000033</c:v>
                </c:pt>
                <c:pt idx="2225">
                  <c:v>-1.0200000000000002</c:v>
                </c:pt>
                <c:pt idx="2226">
                  <c:v>-0.97999999999999976</c:v>
                </c:pt>
                <c:pt idx="2227">
                  <c:v>-0.55999999999999939</c:v>
                </c:pt>
                <c:pt idx="2228">
                  <c:v>-0.43999999999999917</c:v>
                </c:pt>
                <c:pt idx="2229">
                  <c:v>-0.15999999999999942</c:v>
                </c:pt>
                <c:pt idx="2230">
                  <c:v>0.52000000000000024</c:v>
                </c:pt>
                <c:pt idx="2231">
                  <c:v>0.95999999999999974</c:v>
                </c:pt>
                <c:pt idx="2232">
                  <c:v>0.95999999999999941</c:v>
                </c:pt>
                <c:pt idx="2233">
                  <c:v>0.81999999999999917</c:v>
                </c:pt>
                <c:pt idx="2234">
                  <c:v>0.53999999999999915</c:v>
                </c:pt>
                <c:pt idx="2235">
                  <c:v>0.45999999999999941</c:v>
                </c:pt>
                <c:pt idx="2236">
                  <c:v>0.35999999999999976</c:v>
                </c:pt>
                <c:pt idx="2237">
                  <c:v>0.28000000000000008</c:v>
                </c:pt>
                <c:pt idx="2238">
                  <c:v>0.48000000000000043</c:v>
                </c:pt>
                <c:pt idx="2239">
                  <c:v>0.70000000000000073</c:v>
                </c:pt>
                <c:pt idx="2240">
                  <c:v>0.74000000000000055</c:v>
                </c:pt>
                <c:pt idx="2241">
                  <c:v>0.76000000000000045</c:v>
                </c:pt>
                <c:pt idx="2242">
                  <c:v>1.0000000000000004</c:v>
                </c:pt>
                <c:pt idx="2243">
                  <c:v>0.61999999999999988</c:v>
                </c:pt>
                <c:pt idx="2244">
                  <c:v>0.49999999999999967</c:v>
                </c:pt>
                <c:pt idx="2245">
                  <c:v>0.45999999999999941</c:v>
                </c:pt>
                <c:pt idx="2246">
                  <c:v>0.15999999999999942</c:v>
                </c:pt>
                <c:pt idx="2247">
                  <c:v>0.19999999999999965</c:v>
                </c:pt>
                <c:pt idx="2248">
                  <c:v>-4.0000000000000216E-2</c:v>
                </c:pt>
                <c:pt idx="2249">
                  <c:v>-3.5527136788005011E-16</c:v>
                </c:pt>
                <c:pt idx="2250">
                  <c:v>-0.26000000000000012</c:v>
                </c:pt>
                <c:pt idx="2251">
                  <c:v>-0.14000000000000021</c:v>
                </c:pt>
                <c:pt idx="2252">
                  <c:v>0.11999999999999958</c:v>
                </c:pt>
                <c:pt idx="2253">
                  <c:v>0.61999999999999955</c:v>
                </c:pt>
                <c:pt idx="2254">
                  <c:v>1.0399999999999998</c:v>
                </c:pt>
                <c:pt idx="2255">
                  <c:v>0.93999999999999984</c:v>
                </c:pt>
                <c:pt idx="2256">
                  <c:v>0.87999999999999967</c:v>
                </c:pt>
                <c:pt idx="2257">
                  <c:v>0.75999999999999945</c:v>
                </c:pt>
                <c:pt idx="2258">
                  <c:v>0.79999999999999927</c:v>
                </c:pt>
                <c:pt idx="2259">
                  <c:v>0.21999999999999958</c:v>
                </c:pt>
                <c:pt idx="2260">
                  <c:v>0.4599999999999998</c:v>
                </c:pt>
                <c:pt idx="2261">
                  <c:v>0.31999999999999995</c:v>
                </c:pt>
                <c:pt idx="2262">
                  <c:v>-1.9999999999999928E-2</c:v>
                </c:pt>
                <c:pt idx="2263">
                  <c:v>-0.13999999999999985</c:v>
                </c:pt>
                <c:pt idx="2264">
                  <c:v>-0.12000000000000029</c:v>
                </c:pt>
                <c:pt idx="2265">
                  <c:v>-3.5527136788005011E-16</c:v>
                </c:pt>
                <c:pt idx="2266">
                  <c:v>0.21999999999999958</c:v>
                </c:pt>
                <c:pt idx="2267">
                  <c:v>0.39999999999999963</c:v>
                </c:pt>
                <c:pt idx="2268">
                  <c:v>0.28000000000000008</c:v>
                </c:pt>
                <c:pt idx="2269">
                  <c:v>0.46000000000000013</c:v>
                </c:pt>
                <c:pt idx="2270">
                  <c:v>0.48000000000000009</c:v>
                </c:pt>
                <c:pt idx="2271">
                  <c:v>0.2</c:v>
                </c:pt>
                <c:pt idx="2272">
                  <c:v>0.11999999999999993</c:v>
                </c:pt>
                <c:pt idx="2273">
                  <c:v>0.21999999999999958</c:v>
                </c:pt>
                <c:pt idx="2274">
                  <c:v>0.45999999999999941</c:v>
                </c:pt>
                <c:pt idx="2275">
                  <c:v>0.61999999999999955</c:v>
                </c:pt>
                <c:pt idx="2276">
                  <c:v>0.6399999999999999</c:v>
                </c:pt>
                <c:pt idx="2277">
                  <c:v>0.75999999999999979</c:v>
                </c:pt>
                <c:pt idx="2278">
                  <c:v>0.83999999999999986</c:v>
                </c:pt>
                <c:pt idx="2279">
                  <c:v>0.48000000000000009</c:v>
                </c:pt>
                <c:pt idx="2280">
                  <c:v>0.21999999999999992</c:v>
                </c:pt>
                <c:pt idx="2281">
                  <c:v>0.4599999999999998</c:v>
                </c:pt>
                <c:pt idx="2282">
                  <c:v>0.51999999999999991</c:v>
                </c:pt>
                <c:pt idx="2283">
                  <c:v>0.6</c:v>
                </c:pt>
                <c:pt idx="2284">
                  <c:v>0.72</c:v>
                </c:pt>
                <c:pt idx="2285">
                  <c:v>0.65999999999999981</c:v>
                </c:pt>
                <c:pt idx="2286">
                  <c:v>0.71999999999999953</c:v>
                </c:pt>
                <c:pt idx="2287">
                  <c:v>0.55999999999999983</c:v>
                </c:pt>
                <c:pt idx="2288">
                  <c:v>0.11999999999999958</c:v>
                </c:pt>
                <c:pt idx="2289">
                  <c:v>0.17999999999999972</c:v>
                </c:pt>
                <c:pt idx="2290">
                  <c:v>0.31999999999999995</c:v>
                </c:pt>
                <c:pt idx="2291">
                  <c:v>-3.9999999999999855E-2</c:v>
                </c:pt>
                <c:pt idx="2292">
                  <c:v>-0.14000000000000021</c:v>
                </c:pt>
                <c:pt idx="2293">
                  <c:v>-8.0000000000000071E-2</c:v>
                </c:pt>
                <c:pt idx="2294">
                  <c:v>-8.0000000000000432E-2</c:v>
                </c:pt>
                <c:pt idx="2295">
                  <c:v>-0.30000000000000071</c:v>
                </c:pt>
                <c:pt idx="2296">
                  <c:v>-0.24000000000000057</c:v>
                </c:pt>
                <c:pt idx="2297">
                  <c:v>-0.12000000000000063</c:v>
                </c:pt>
                <c:pt idx="2298">
                  <c:v>-4.0000000000000924E-2</c:v>
                </c:pt>
                <c:pt idx="2299">
                  <c:v>5.9999999999999075E-2</c:v>
                </c:pt>
                <c:pt idx="2300">
                  <c:v>0.33999999999999914</c:v>
                </c:pt>
                <c:pt idx="2301">
                  <c:v>0.59999999999999931</c:v>
                </c:pt>
                <c:pt idx="2302">
                  <c:v>0.4199999999999996</c:v>
                </c:pt>
                <c:pt idx="2303">
                  <c:v>0.6399999999999999</c:v>
                </c:pt>
                <c:pt idx="2304">
                  <c:v>0.3</c:v>
                </c:pt>
                <c:pt idx="2305">
                  <c:v>0.36000000000000015</c:v>
                </c:pt>
                <c:pt idx="2306">
                  <c:v>0.25999999999999979</c:v>
                </c:pt>
                <c:pt idx="2307">
                  <c:v>0.85999999999999976</c:v>
                </c:pt>
                <c:pt idx="2308">
                  <c:v>0.6399999999999999</c:v>
                </c:pt>
                <c:pt idx="2309">
                  <c:v>0.88000000000000012</c:v>
                </c:pt>
                <c:pt idx="2310">
                  <c:v>0.68</c:v>
                </c:pt>
                <c:pt idx="2311">
                  <c:v>0.62000000000000033</c:v>
                </c:pt>
                <c:pt idx="2312">
                  <c:v>0.36000000000000015</c:v>
                </c:pt>
                <c:pt idx="2313">
                  <c:v>0.72000000000000031</c:v>
                </c:pt>
                <c:pt idx="2314">
                  <c:v>0.60000000000000031</c:v>
                </c:pt>
                <c:pt idx="2315">
                  <c:v>0.30000000000000038</c:v>
                </c:pt>
                <c:pt idx="2316">
                  <c:v>0.44000000000000022</c:v>
                </c:pt>
                <c:pt idx="2317">
                  <c:v>0.20000000000000034</c:v>
                </c:pt>
                <c:pt idx="2318">
                  <c:v>-0.11999999999999993</c:v>
                </c:pt>
                <c:pt idx="2319">
                  <c:v>-4.0000000000000216E-2</c:v>
                </c:pt>
                <c:pt idx="2320">
                  <c:v>-0.2</c:v>
                </c:pt>
                <c:pt idx="2321">
                  <c:v>-0.5</c:v>
                </c:pt>
                <c:pt idx="2322">
                  <c:v>-0.33999999999999986</c:v>
                </c:pt>
                <c:pt idx="2323">
                  <c:v>-1.9999999999999928E-2</c:v>
                </c:pt>
                <c:pt idx="2324">
                  <c:v>-0.19999999999999965</c:v>
                </c:pt>
                <c:pt idx="2325">
                  <c:v>-7.999999999999971E-2</c:v>
                </c:pt>
                <c:pt idx="2326">
                  <c:v>-7.999999999999971E-2</c:v>
                </c:pt>
                <c:pt idx="2327">
                  <c:v>-0.68</c:v>
                </c:pt>
                <c:pt idx="2328">
                  <c:v>-1</c:v>
                </c:pt>
                <c:pt idx="2329">
                  <c:v>-1.1000000000000001</c:v>
                </c:pt>
                <c:pt idx="2330">
                  <c:v>-1</c:v>
                </c:pt>
                <c:pt idx="2331">
                  <c:v>-0.68</c:v>
                </c:pt>
                <c:pt idx="2332">
                  <c:v>2.0000000000000285E-2</c:v>
                </c:pt>
                <c:pt idx="2333">
                  <c:v>0.22000000000000064</c:v>
                </c:pt>
                <c:pt idx="2334">
                  <c:v>0.38000000000000045</c:v>
                </c:pt>
                <c:pt idx="2335">
                  <c:v>0.60000000000000031</c:v>
                </c:pt>
                <c:pt idx="2336">
                  <c:v>-0.4199999999999996</c:v>
                </c:pt>
                <c:pt idx="2337">
                  <c:v>-1.6199999999999999</c:v>
                </c:pt>
                <c:pt idx="2338">
                  <c:v>-2.3200000000000007</c:v>
                </c:pt>
                <c:pt idx="2339">
                  <c:v>-3.0200000000000005</c:v>
                </c:pt>
                <c:pt idx="2340">
                  <c:v>-4.1800000000000015</c:v>
                </c:pt>
                <c:pt idx="2341">
                  <c:v>-1.420000000000001</c:v>
                </c:pt>
                <c:pt idx="2342">
                  <c:v>1.8599999999999994</c:v>
                </c:pt>
                <c:pt idx="2343">
                  <c:v>3.18</c:v>
                </c:pt>
                <c:pt idx="2344">
                  <c:v>3.8599999999999994</c:v>
                </c:pt>
                <c:pt idx="2345">
                  <c:v>4.0000000000000009</c:v>
                </c:pt>
                <c:pt idx="2346">
                  <c:v>1.6200000000000003</c:v>
                </c:pt>
                <c:pt idx="2347">
                  <c:v>-0.65999999999999948</c:v>
                </c:pt>
                <c:pt idx="2348">
                  <c:v>-1.4799999999999993</c:v>
                </c:pt>
                <c:pt idx="2349">
                  <c:v>-1.4799999999999993</c:v>
                </c:pt>
                <c:pt idx="2350">
                  <c:v>-0.49999999999999967</c:v>
                </c:pt>
                <c:pt idx="2351">
                  <c:v>-0.17999999999999972</c:v>
                </c:pt>
                <c:pt idx="2352">
                  <c:v>0.38000000000000006</c:v>
                </c:pt>
                <c:pt idx="2353">
                  <c:v>1.4599999999999997</c:v>
                </c:pt>
                <c:pt idx="2354">
                  <c:v>2.4799999999999995</c:v>
                </c:pt>
                <c:pt idx="2355">
                  <c:v>2.92</c:v>
                </c:pt>
                <c:pt idx="2356">
                  <c:v>3.1</c:v>
                </c:pt>
                <c:pt idx="2357">
                  <c:v>2.4400000000000004</c:v>
                </c:pt>
                <c:pt idx="2358">
                  <c:v>-0.13999999999999985</c:v>
                </c:pt>
                <c:pt idx="2359">
                  <c:v>-5.34</c:v>
                </c:pt>
                <c:pt idx="2360">
                  <c:v>-13.139999999999997</c:v>
                </c:pt>
                <c:pt idx="2361">
                  <c:v>-23.48</c:v>
                </c:pt>
                <c:pt idx="2362">
                  <c:v>-29.979999999999997</c:v>
                </c:pt>
                <c:pt idx="2363">
                  <c:v>-23.080000000000002</c:v>
                </c:pt>
                <c:pt idx="2364">
                  <c:v>-3.7000000000000028</c:v>
                </c:pt>
                <c:pt idx="2375">
                  <c:v>-3.2</c:v>
                </c:pt>
                <c:pt idx="2376">
                  <c:v>-1.7200000000000002</c:v>
                </c:pt>
                <c:pt idx="2377">
                  <c:v>-1.5600000000000003</c:v>
                </c:pt>
                <c:pt idx="2378">
                  <c:v>-1.9400000000000002</c:v>
                </c:pt>
                <c:pt idx="2379">
                  <c:v>-2.7</c:v>
                </c:pt>
                <c:pt idx="2380">
                  <c:v>-3.46</c:v>
                </c:pt>
                <c:pt idx="2381">
                  <c:v>-3.66</c:v>
                </c:pt>
                <c:pt idx="2382">
                  <c:v>-3.1599999999999993</c:v>
                </c:pt>
                <c:pt idx="2383">
                  <c:v>-1.4999999999999996</c:v>
                </c:pt>
                <c:pt idx="2384">
                  <c:v>1.2600000000000002</c:v>
                </c:pt>
                <c:pt idx="2385">
                  <c:v>3.18</c:v>
                </c:pt>
                <c:pt idx="2386">
                  <c:v>3.62</c:v>
                </c:pt>
                <c:pt idx="2387">
                  <c:v>3.4599999999999995</c:v>
                </c:pt>
                <c:pt idx="2388">
                  <c:v>2.6199999999999997</c:v>
                </c:pt>
                <c:pt idx="2389">
                  <c:v>0.9</c:v>
                </c:pt>
                <c:pt idx="2390">
                  <c:v>0.16000000000000014</c:v>
                </c:pt>
                <c:pt idx="2391">
                  <c:v>0.26000000000000012</c:v>
                </c:pt>
                <c:pt idx="2392">
                  <c:v>-1.9999999999999928E-2</c:v>
                </c:pt>
                <c:pt idx="2393">
                  <c:v>-0.11999999999999993</c:v>
                </c:pt>
                <c:pt idx="2394">
                  <c:v>0.1</c:v>
                </c:pt>
                <c:pt idx="2395">
                  <c:v>0.2</c:v>
                </c:pt>
                <c:pt idx="2396">
                  <c:v>-0.25999999999999979</c:v>
                </c:pt>
                <c:pt idx="2397">
                  <c:v>3.5527136788005011E-16</c:v>
                </c:pt>
                <c:pt idx="2398">
                  <c:v>-0.25999999999999979</c:v>
                </c:pt>
                <c:pt idx="2399">
                  <c:v>-0.21999999999999992</c:v>
                </c:pt>
                <c:pt idx="2400">
                  <c:v>-0.2</c:v>
                </c:pt>
                <c:pt idx="2401">
                  <c:v>-0.24000000000000021</c:v>
                </c:pt>
                <c:pt idx="2402">
                  <c:v>-0.58000000000000007</c:v>
                </c:pt>
                <c:pt idx="2403">
                  <c:v>-0.38000000000000006</c:v>
                </c:pt>
                <c:pt idx="2404">
                  <c:v>-0.28000000000000008</c:v>
                </c:pt>
                <c:pt idx="2405">
                  <c:v>-5.999999999999979E-2</c:v>
                </c:pt>
                <c:pt idx="2406">
                  <c:v>0.28000000000000008</c:v>
                </c:pt>
                <c:pt idx="2407">
                  <c:v>0.41999999999999993</c:v>
                </c:pt>
                <c:pt idx="2408">
                  <c:v>0.48000000000000009</c:v>
                </c:pt>
                <c:pt idx="2409">
                  <c:v>-3.9999999999999855E-2</c:v>
                </c:pt>
                <c:pt idx="2410">
                  <c:v>-0.5</c:v>
                </c:pt>
                <c:pt idx="2411">
                  <c:v>-0.37999999999999973</c:v>
                </c:pt>
                <c:pt idx="2412">
                  <c:v>-0.25999999999999945</c:v>
                </c:pt>
                <c:pt idx="2413">
                  <c:v>-0.37999999999999934</c:v>
                </c:pt>
                <c:pt idx="2414">
                  <c:v>-0.13999999999999951</c:v>
                </c:pt>
                <c:pt idx="2415">
                  <c:v>-3.9999999999999501E-2</c:v>
                </c:pt>
                <c:pt idx="2416">
                  <c:v>0.10000000000000035</c:v>
                </c:pt>
                <c:pt idx="2417">
                  <c:v>0.14000000000000021</c:v>
                </c:pt>
                <c:pt idx="2418">
                  <c:v>0</c:v>
                </c:pt>
                <c:pt idx="2419">
                  <c:v>-0.33999999999999986</c:v>
                </c:pt>
                <c:pt idx="2420">
                  <c:v>-1.36</c:v>
                </c:pt>
                <c:pt idx="2421">
                  <c:v>-3.0800000000000005</c:v>
                </c:pt>
                <c:pt idx="2422">
                  <c:v>-4.4400000000000004</c:v>
                </c:pt>
                <c:pt idx="2423">
                  <c:v>-4.7799999999999994</c:v>
                </c:pt>
                <c:pt idx="2424">
                  <c:v>-3.9200000000000004</c:v>
                </c:pt>
                <c:pt idx="2425">
                  <c:v>-1.0200000000000002</c:v>
                </c:pt>
                <c:pt idx="2426">
                  <c:v>1.94</c:v>
                </c:pt>
                <c:pt idx="2427">
                  <c:v>3.8</c:v>
                </c:pt>
                <c:pt idx="2428">
                  <c:v>4.0999999999999996</c:v>
                </c:pt>
                <c:pt idx="2429">
                  <c:v>3.1199999999999997</c:v>
                </c:pt>
                <c:pt idx="2430">
                  <c:v>0.72</c:v>
                </c:pt>
                <c:pt idx="2431">
                  <c:v>-0.99999999999999967</c:v>
                </c:pt>
                <c:pt idx="2432">
                  <c:v>-1.179999999999999</c:v>
                </c:pt>
                <c:pt idx="2433">
                  <c:v>-1.0199999999999985</c:v>
                </c:pt>
                <c:pt idx="2434">
                  <c:v>-0.49999999999999895</c:v>
                </c:pt>
                <c:pt idx="2435">
                  <c:v>-5.9999999999998721E-2</c:v>
                </c:pt>
                <c:pt idx="2436">
                  <c:v>2.0000000000000996E-2</c:v>
                </c:pt>
                <c:pt idx="2437">
                  <c:v>-0.27999999999999969</c:v>
                </c:pt>
                <c:pt idx="2438">
                  <c:v>-0.6399999999999999</c:v>
                </c:pt>
                <c:pt idx="2439">
                  <c:v>-0.83999999999999919</c:v>
                </c:pt>
                <c:pt idx="2440">
                  <c:v>-0.8</c:v>
                </c:pt>
                <c:pt idx="2441">
                  <c:v>-0.92000000000000026</c:v>
                </c:pt>
                <c:pt idx="2442">
                  <c:v>-0.81999999999999962</c:v>
                </c:pt>
                <c:pt idx="2443">
                  <c:v>-0.53999999999999981</c:v>
                </c:pt>
                <c:pt idx="2444">
                  <c:v>-0.14000000000000057</c:v>
                </c:pt>
                <c:pt idx="2445">
                  <c:v>-0.23999999999999985</c:v>
                </c:pt>
                <c:pt idx="2446">
                  <c:v>-0.35999999999999943</c:v>
                </c:pt>
                <c:pt idx="2447">
                  <c:v>-0.7</c:v>
                </c:pt>
                <c:pt idx="2448">
                  <c:v>-0.53999999999999981</c:v>
                </c:pt>
                <c:pt idx="2449">
                  <c:v>-0.65999999999999948</c:v>
                </c:pt>
                <c:pt idx="2450">
                  <c:v>-0.22000000000000028</c:v>
                </c:pt>
                <c:pt idx="2451">
                  <c:v>-3.9999999999999855E-2</c:v>
                </c:pt>
                <c:pt idx="2452">
                  <c:v>0.16000000000000086</c:v>
                </c:pt>
                <c:pt idx="2453">
                  <c:v>0.12000000000000029</c:v>
                </c:pt>
                <c:pt idx="2454">
                  <c:v>-0.12000000000000029</c:v>
                </c:pt>
                <c:pt idx="2455">
                  <c:v>-0.25999999999999945</c:v>
                </c:pt>
                <c:pt idx="2456">
                  <c:v>0</c:v>
                </c:pt>
                <c:pt idx="2457">
                  <c:v>7.999999999999971E-2</c:v>
                </c:pt>
                <c:pt idx="2458">
                  <c:v>6.0000000000000143E-2</c:v>
                </c:pt>
                <c:pt idx="2459">
                  <c:v>-0.23999999999999916</c:v>
                </c:pt>
                <c:pt idx="2460">
                  <c:v>-0.33999999999999914</c:v>
                </c:pt>
                <c:pt idx="2461">
                  <c:v>-0.19999999999999929</c:v>
                </c:pt>
                <c:pt idx="2462">
                  <c:v>-0.51999999999999957</c:v>
                </c:pt>
                <c:pt idx="2463">
                  <c:v>-0.29999999999999927</c:v>
                </c:pt>
                <c:pt idx="2464">
                  <c:v>0.2000000000000007</c:v>
                </c:pt>
                <c:pt idx="2465">
                  <c:v>0.26000000000000084</c:v>
                </c:pt>
                <c:pt idx="2466">
                  <c:v>-0.33999999999999914</c:v>
                </c:pt>
                <c:pt idx="2467">
                  <c:v>-3.9999999999999147E-2</c:v>
                </c:pt>
                <c:pt idx="2468">
                  <c:v>-0.13999999999999985</c:v>
                </c:pt>
                <c:pt idx="2469">
                  <c:v>-0.5</c:v>
                </c:pt>
                <c:pt idx="2470">
                  <c:v>-0.5800000000000004</c:v>
                </c:pt>
                <c:pt idx="2471">
                  <c:v>-0.16000000000000014</c:v>
                </c:pt>
                <c:pt idx="2472">
                  <c:v>-0.2</c:v>
                </c:pt>
                <c:pt idx="2473">
                  <c:v>-0.33999999999999986</c:v>
                </c:pt>
                <c:pt idx="2474">
                  <c:v>-0.46000000000000013</c:v>
                </c:pt>
                <c:pt idx="2475">
                  <c:v>-0.57999999999999974</c:v>
                </c:pt>
                <c:pt idx="2476">
                  <c:v>-0.9</c:v>
                </c:pt>
                <c:pt idx="2477">
                  <c:v>-0.97999999999999976</c:v>
                </c:pt>
                <c:pt idx="2478">
                  <c:v>-1.0199999999999989</c:v>
                </c:pt>
                <c:pt idx="2479">
                  <c:v>-0.59999999999999931</c:v>
                </c:pt>
                <c:pt idx="2480">
                  <c:v>-0.19999999999999929</c:v>
                </c:pt>
                <c:pt idx="2481">
                  <c:v>-7.9999999999999002E-2</c:v>
                </c:pt>
                <c:pt idx="2482">
                  <c:v>-0.21999999999999958</c:v>
                </c:pt>
                <c:pt idx="2483">
                  <c:v>-0.6399999999999999</c:v>
                </c:pt>
                <c:pt idx="2484">
                  <c:v>-0.75999999999999868</c:v>
                </c:pt>
                <c:pt idx="2485">
                  <c:v>-1.0599999999999994</c:v>
                </c:pt>
                <c:pt idx="2486">
                  <c:v>-0.76000000000000012</c:v>
                </c:pt>
                <c:pt idx="2487">
                  <c:v>-0.48000000000000043</c:v>
                </c:pt>
                <c:pt idx="2488">
                  <c:v>7.999999999999971E-2</c:v>
                </c:pt>
                <c:pt idx="2489">
                  <c:v>-0.34000000000000058</c:v>
                </c:pt>
                <c:pt idx="2490">
                  <c:v>-0.52000000000000024</c:v>
                </c:pt>
                <c:pt idx="2491">
                  <c:v>-0.75999999999999945</c:v>
                </c:pt>
                <c:pt idx="2492">
                  <c:v>-0.97999999999999898</c:v>
                </c:pt>
                <c:pt idx="2493">
                  <c:v>-1.0599999999999994</c:v>
                </c:pt>
                <c:pt idx="2494">
                  <c:v>-0.55999999999999939</c:v>
                </c:pt>
                <c:pt idx="2495">
                  <c:v>-0.59999999999999931</c:v>
                </c:pt>
                <c:pt idx="2496">
                  <c:v>-1.0399999999999998</c:v>
                </c:pt>
                <c:pt idx="2497">
                  <c:v>-0.92000000000000026</c:v>
                </c:pt>
                <c:pt idx="2498">
                  <c:v>-1.0799999999999996</c:v>
                </c:pt>
                <c:pt idx="2499">
                  <c:v>-1.4200000000000004</c:v>
                </c:pt>
                <c:pt idx="2500">
                  <c:v>-1.2200000000000011</c:v>
                </c:pt>
                <c:pt idx="2501">
                  <c:v>-0.60000000000000075</c:v>
                </c:pt>
                <c:pt idx="2502">
                  <c:v>-0.9</c:v>
                </c:pt>
                <c:pt idx="2503">
                  <c:v>-0.75999999999999945</c:v>
                </c:pt>
                <c:pt idx="2504">
                  <c:v>-0.55999999999999939</c:v>
                </c:pt>
                <c:pt idx="2505">
                  <c:v>-0.51999999999999891</c:v>
                </c:pt>
                <c:pt idx="2506">
                  <c:v>-0.67999999999999827</c:v>
                </c:pt>
                <c:pt idx="2507">
                  <c:v>-0.37999999999999828</c:v>
                </c:pt>
                <c:pt idx="2508">
                  <c:v>-0.8</c:v>
                </c:pt>
                <c:pt idx="2509">
                  <c:v>-0.77999999999999969</c:v>
                </c:pt>
                <c:pt idx="2510">
                  <c:v>-0.92000000000000026</c:v>
                </c:pt>
                <c:pt idx="2511">
                  <c:v>-1.1200000000000003</c:v>
                </c:pt>
                <c:pt idx="2512">
                  <c:v>-1.4400000000000006</c:v>
                </c:pt>
                <c:pt idx="2513">
                  <c:v>-1.0200000000000002</c:v>
                </c:pt>
                <c:pt idx="2514">
                  <c:v>-1.2400000000000007</c:v>
                </c:pt>
                <c:pt idx="2515">
                  <c:v>-1.5400000000000005</c:v>
                </c:pt>
                <c:pt idx="2516">
                  <c:v>-1.4400000000000006</c:v>
                </c:pt>
                <c:pt idx="2517">
                  <c:v>-1.4400000000000006</c:v>
                </c:pt>
                <c:pt idx="2518">
                  <c:v>-0.9</c:v>
                </c:pt>
                <c:pt idx="2519">
                  <c:v>-0.27999999999999969</c:v>
                </c:pt>
                <c:pt idx="2520">
                  <c:v>0.32000000000000173</c:v>
                </c:pt>
                <c:pt idx="2521">
                  <c:v>0.40000000000000141</c:v>
                </c:pt>
                <c:pt idx="2522">
                  <c:v>0.46000000000000085</c:v>
                </c:pt>
                <c:pt idx="2523">
                  <c:v>4.000000000000057E-2</c:v>
                </c:pt>
                <c:pt idx="2524">
                  <c:v>-0.67999999999999972</c:v>
                </c:pt>
                <c:pt idx="2525">
                  <c:v>-1.3000000000000014</c:v>
                </c:pt>
                <c:pt idx="2526">
                  <c:v>-1.240000000000002</c:v>
                </c:pt>
                <c:pt idx="2527">
                  <c:v>-1.1200000000000017</c:v>
                </c:pt>
                <c:pt idx="2528">
                  <c:v>-1.4600000000000022</c:v>
                </c:pt>
                <c:pt idx="2529">
                  <c:v>-0.92000000000000171</c:v>
                </c:pt>
                <c:pt idx="2530">
                  <c:v>-0.46000000000000085</c:v>
                </c:pt>
                <c:pt idx="2531">
                  <c:v>-0.37999999999999973</c:v>
                </c:pt>
                <c:pt idx="2532">
                  <c:v>0.22000000000000028</c:v>
                </c:pt>
                <c:pt idx="2533">
                  <c:v>0.56000000000000083</c:v>
                </c:pt>
                <c:pt idx="2534">
                  <c:v>0.52000000000000024</c:v>
                </c:pt>
                <c:pt idx="2535">
                  <c:v>0.1</c:v>
                </c:pt>
                <c:pt idx="2536">
                  <c:v>-0.18000000000000113</c:v>
                </c:pt>
                <c:pt idx="2537">
                  <c:v>-0.84000000000000052</c:v>
                </c:pt>
                <c:pt idx="2538">
                  <c:v>-1.6400000000000006</c:v>
                </c:pt>
                <c:pt idx="2539">
                  <c:v>-2.3800000000000012</c:v>
                </c:pt>
                <c:pt idx="2540">
                  <c:v>-2.0600000000000009</c:v>
                </c:pt>
                <c:pt idx="2541">
                  <c:v>-1.2800000000000011</c:v>
                </c:pt>
                <c:pt idx="2542">
                  <c:v>0.5399999999999977</c:v>
                </c:pt>
                <c:pt idx="2543">
                  <c:v>2.5199999999999974</c:v>
                </c:pt>
                <c:pt idx="2544">
                  <c:v>3.099999999999997</c:v>
                </c:pt>
                <c:pt idx="2545">
                  <c:v>2.4599999999999982</c:v>
                </c:pt>
                <c:pt idx="2546">
                  <c:v>1.4399999999999991</c:v>
                </c:pt>
                <c:pt idx="2547">
                  <c:v>-1.2</c:v>
                </c:pt>
                <c:pt idx="2548">
                  <c:v>-2.5</c:v>
                </c:pt>
                <c:pt idx="2549">
                  <c:v>-2.5199999999999987</c:v>
                </c:pt>
                <c:pt idx="2550">
                  <c:v>-1.6799999999999997</c:v>
                </c:pt>
                <c:pt idx="2551">
                  <c:v>-1.2000000000000015</c:v>
                </c:pt>
                <c:pt idx="2552">
                  <c:v>0.21999999999999886</c:v>
                </c:pt>
                <c:pt idx="2553">
                  <c:v>0.55999999999999939</c:v>
                </c:pt>
                <c:pt idx="2554">
                  <c:v>0.8</c:v>
                </c:pt>
                <c:pt idx="2555">
                  <c:v>0.8</c:v>
                </c:pt>
                <c:pt idx="2556">
                  <c:v>0.96000000000000085</c:v>
                </c:pt>
                <c:pt idx="2557">
                  <c:v>0.7600000000000009</c:v>
                </c:pt>
                <c:pt idx="2558">
                  <c:v>0.4799999999999997</c:v>
                </c:pt>
                <c:pt idx="2559">
                  <c:v>0.32000000000000028</c:v>
                </c:pt>
                <c:pt idx="2560">
                  <c:v>0.7</c:v>
                </c:pt>
                <c:pt idx="2561">
                  <c:v>0.8</c:v>
                </c:pt>
                <c:pt idx="2562">
                  <c:v>1.2599999999999993</c:v>
                </c:pt>
                <c:pt idx="2563">
                  <c:v>1.2400000000000007</c:v>
                </c:pt>
                <c:pt idx="2564">
                  <c:v>1.5200000000000002</c:v>
                </c:pt>
                <c:pt idx="2565">
                  <c:v>0.7</c:v>
                </c:pt>
                <c:pt idx="2566">
                  <c:v>0.5</c:v>
                </c:pt>
                <c:pt idx="2567">
                  <c:v>0.12000000000000029</c:v>
                </c:pt>
                <c:pt idx="2568">
                  <c:v>2.0000000000000285E-2</c:v>
                </c:pt>
                <c:pt idx="2569">
                  <c:v>-0.42000000000000026</c:v>
                </c:pt>
                <c:pt idx="2570">
                  <c:v>-3.9999999999999147E-2</c:v>
                </c:pt>
                <c:pt idx="2571">
                  <c:v>-0.39999999999999858</c:v>
                </c:pt>
                <c:pt idx="2572">
                  <c:v>-0.61999999999999889</c:v>
                </c:pt>
                <c:pt idx="2573">
                  <c:v>-0.33999999999999914</c:v>
                </c:pt>
                <c:pt idx="2574">
                  <c:v>0.12000000000000029</c:v>
                </c:pt>
                <c:pt idx="2575">
                  <c:v>0</c:v>
                </c:pt>
                <c:pt idx="2576">
                  <c:v>0.44000000000000056</c:v>
                </c:pt>
                <c:pt idx="2577">
                  <c:v>4.000000000000057E-2</c:v>
                </c:pt>
                <c:pt idx="2578">
                  <c:v>-0.59999999999999853</c:v>
                </c:pt>
                <c:pt idx="2579">
                  <c:v>-1.1999999999999986</c:v>
                </c:pt>
                <c:pt idx="2580">
                  <c:v>-1.0999999999999985</c:v>
                </c:pt>
                <c:pt idx="2581">
                  <c:v>-1.0799999999999996</c:v>
                </c:pt>
                <c:pt idx="2582">
                  <c:v>-0.57999999999999974</c:v>
                </c:pt>
                <c:pt idx="2583">
                  <c:v>0.25999999999999945</c:v>
                </c:pt>
                <c:pt idx="2584">
                  <c:v>9.52</c:v>
                </c:pt>
                <c:pt idx="2585">
                  <c:v>18.600000000000001</c:v>
                </c:pt>
                <c:pt idx="2586">
                  <c:v>27.02</c:v>
                </c:pt>
              </c:numCache>
            </c:numRef>
          </c:xVal>
          <c:yVal>
            <c:numRef>
              <c:f>'65K_23'!$A$2:$A$2588</c:f>
              <c:numCache>
                <c:formatCode>General</c:formatCode>
                <c:ptCount val="2587"/>
                <c:pt idx="0">
                  <c:v>5.3</c:v>
                </c:pt>
                <c:pt idx="1">
                  <c:v>5.4</c:v>
                </c:pt>
                <c:pt idx="2">
                  <c:v>5.5</c:v>
                </c:pt>
                <c:pt idx="3">
                  <c:v>5.6</c:v>
                </c:pt>
                <c:pt idx="4">
                  <c:v>5.7</c:v>
                </c:pt>
                <c:pt idx="5">
                  <c:v>5.8</c:v>
                </c:pt>
                <c:pt idx="6">
                  <c:v>5.9</c:v>
                </c:pt>
                <c:pt idx="7">
                  <c:v>6</c:v>
                </c:pt>
                <c:pt idx="8">
                  <c:v>6.1</c:v>
                </c:pt>
                <c:pt idx="9">
                  <c:v>6.2</c:v>
                </c:pt>
                <c:pt idx="10">
                  <c:v>6.3</c:v>
                </c:pt>
                <c:pt idx="11">
                  <c:v>6.4</c:v>
                </c:pt>
                <c:pt idx="12">
                  <c:v>6.5</c:v>
                </c:pt>
                <c:pt idx="13">
                  <c:v>6.6</c:v>
                </c:pt>
                <c:pt idx="14">
                  <c:v>6.7</c:v>
                </c:pt>
                <c:pt idx="15">
                  <c:v>6.8</c:v>
                </c:pt>
                <c:pt idx="16">
                  <c:v>6.9</c:v>
                </c:pt>
                <c:pt idx="17">
                  <c:v>7</c:v>
                </c:pt>
                <c:pt idx="18">
                  <c:v>7.1</c:v>
                </c:pt>
                <c:pt idx="19">
                  <c:v>7.2</c:v>
                </c:pt>
                <c:pt idx="20">
                  <c:v>7.3</c:v>
                </c:pt>
                <c:pt idx="21">
                  <c:v>7.4</c:v>
                </c:pt>
                <c:pt idx="22">
                  <c:v>7.5</c:v>
                </c:pt>
                <c:pt idx="23">
                  <c:v>7.6</c:v>
                </c:pt>
                <c:pt idx="24">
                  <c:v>7.7</c:v>
                </c:pt>
                <c:pt idx="25">
                  <c:v>7.8</c:v>
                </c:pt>
                <c:pt idx="26">
                  <c:v>7.9</c:v>
                </c:pt>
                <c:pt idx="27">
                  <c:v>8</c:v>
                </c:pt>
                <c:pt idx="28">
                  <c:v>8.1</c:v>
                </c:pt>
                <c:pt idx="29">
                  <c:v>8.1999999999999993</c:v>
                </c:pt>
                <c:pt idx="30">
                  <c:v>8.3000000000000007</c:v>
                </c:pt>
                <c:pt idx="31">
                  <c:v>8.4</c:v>
                </c:pt>
                <c:pt idx="32">
                  <c:v>8.5</c:v>
                </c:pt>
                <c:pt idx="33">
                  <c:v>8.6</c:v>
                </c:pt>
                <c:pt idx="34">
                  <c:v>8.6999999999999993</c:v>
                </c:pt>
                <c:pt idx="35">
                  <c:v>8.8000000000000007</c:v>
                </c:pt>
                <c:pt idx="36">
                  <c:v>8.9</c:v>
                </c:pt>
                <c:pt idx="37">
                  <c:v>9</c:v>
                </c:pt>
                <c:pt idx="38">
                  <c:v>9.1</c:v>
                </c:pt>
                <c:pt idx="39">
                  <c:v>9.1999999999999993</c:v>
                </c:pt>
                <c:pt idx="40">
                  <c:v>9.3000000000000007</c:v>
                </c:pt>
                <c:pt idx="41">
                  <c:v>9.4</c:v>
                </c:pt>
                <c:pt idx="42">
                  <c:v>9.5</c:v>
                </c:pt>
                <c:pt idx="43">
                  <c:v>9.6</c:v>
                </c:pt>
                <c:pt idx="44">
                  <c:v>9.6999999999999993</c:v>
                </c:pt>
                <c:pt idx="45">
                  <c:v>9.8000000000000007</c:v>
                </c:pt>
                <c:pt idx="46">
                  <c:v>9.9</c:v>
                </c:pt>
                <c:pt idx="47">
                  <c:v>10</c:v>
                </c:pt>
                <c:pt idx="48">
                  <c:v>10.1</c:v>
                </c:pt>
                <c:pt idx="49">
                  <c:v>10.199999999999999</c:v>
                </c:pt>
                <c:pt idx="50">
                  <c:v>10.3</c:v>
                </c:pt>
                <c:pt idx="51">
                  <c:v>10.4</c:v>
                </c:pt>
                <c:pt idx="52">
                  <c:v>10.5</c:v>
                </c:pt>
                <c:pt idx="53">
                  <c:v>10.6</c:v>
                </c:pt>
                <c:pt idx="54">
                  <c:v>10.7</c:v>
                </c:pt>
                <c:pt idx="55">
                  <c:v>10.8</c:v>
                </c:pt>
                <c:pt idx="56">
                  <c:v>10.9</c:v>
                </c:pt>
                <c:pt idx="57">
                  <c:v>11</c:v>
                </c:pt>
                <c:pt idx="58">
                  <c:v>11.1</c:v>
                </c:pt>
                <c:pt idx="59">
                  <c:v>11.2</c:v>
                </c:pt>
                <c:pt idx="60">
                  <c:v>11.3</c:v>
                </c:pt>
                <c:pt idx="61">
                  <c:v>11.4</c:v>
                </c:pt>
                <c:pt idx="62">
                  <c:v>11.5</c:v>
                </c:pt>
                <c:pt idx="63">
                  <c:v>11.6</c:v>
                </c:pt>
                <c:pt idx="64">
                  <c:v>11.7</c:v>
                </c:pt>
                <c:pt idx="65">
                  <c:v>11.8</c:v>
                </c:pt>
                <c:pt idx="66">
                  <c:v>11.9</c:v>
                </c:pt>
                <c:pt idx="67">
                  <c:v>12</c:v>
                </c:pt>
                <c:pt idx="68">
                  <c:v>12.1</c:v>
                </c:pt>
                <c:pt idx="69">
                  <c:v>12.2</c:v>
                </c:pt>
                <c:pt idx="70">
                  <c:v>12.3</c:v>
                </c:pt>
                <c:pt idx="71">
                  <c:v>12.4</c:v>
                </c:pt>
                <c:pt idx="72">
                  <c:v>12.5</c:v>
                </c:pt>
                <c:pt idx="73">
                  <c:v>12.6</c:v>
                </c:pt>
                <c:pt idx="74">
                  <c:v>12.7</c:v>
                </c:pt>
                <c:pt idx="75">
                  <c:v>12.8</c:v>
                </c:pt>
                <c:pt idx="76">
                  <c:v>12.9</c:v>
                </c:pt>
                <c:pt idx="77">
                  <c:v>13</c:v>
                </c:pt>
                <c:pt idx="78">
                  <c:v>13.1</c:v>
                </c:pt>
                <c:pt idx="79">
                  <c:v>13.2</c:v>
                </c:pt>
                <c:pt idx="80">
                  <c:v>13.3</c:v>
                </c:pt>
                <c:pt idx="81">
                  <c:v>13.4</c:v>
                </c:pt>
                <c:pt idx="82">
                  <c:v>13.5</c:v>
                </c:pt>
                <c:pt idx="83">
                  <c:v>13.6</c:v>
                </c:pt>
                <c:pt idx="84">
                  <c:v>13.7</c:v>
                </c:pt>
                <c:pt idx="85">
                  <c:v>13.8</c:v>
                </c:pt>
                <c:pt idx="86">
                  <c:v>13.9</c:v>
                </c:pt>
                <c:pt idx="87">
                  <c:v>14</c:v>
                </c:pt>
                <c:pt idx="88">
                  <c:v>14.1</c:v>
                </c:pt>
                <c:pt idx="89">
                  <c:v>14.2</c:v>
                </c:pt>
                <c:pt idx="90">
                  <c:v>14.3</c:v>
                </c:pt>
                <c:pt idx="91">
                  <c:v>14.4</c:v>
                </c:pt>
                <c:pt idx="92">
                  <c:v>14.5</c:v>
                </c:pt>
                <c:pt idx="93">
                  <c:v>14.6</c:v>
                </c:pt>
                <c:pt idx="94">
                  <c:v>14.7</c:v>
                </c:pt>
                <c:pt idx="95">
                  <c:v>14.8</c:v>
                </c:pt>
                <c:pt idx="96">
                  <c:v>14.9</c:v>
                </c:pt>
                <c:pt idx="97">
                  <c:v>15</c:v>
                </c:pt>
                <c:pt idx="98">
                  <c:v>15.1</c:v>
                </c:pt>
                <c:pt idx="99">
                  <c:v>15.2</c:v>
                </c:pt>
                <c:pt idx="100">
                  <c:v>15.3</c:v>
                </c:pt>
                <c:pt idx="101">
                  <c:v>15.4</c:v>
                </c:pt>
                <c:pt idx="102">
                  <c:v>15.5</c:v>
                </c:pt>
                <c:pt idx="103">
                  <c:v>15.6</c:v>
                </c:pt>
                <c:pt idx="104">
                  <c:v>15.7</c:v>
                </c:pt>
                <c:pt idx="105">
                  <c:v>15.8</c:v>
                </c:pt>
                <c:pt idx="106">
                  <c:v>15.9</c:v>
                </c:pt>
                <c:pt idx="107">
                  <c:v>16</c:v>
                </c:pt>
                <c:pt idx="108">
                  <c:v>16.100000000000001</c:v>
                </c:pt>
                <c:pt idx="109">
                  <c:v>16.2</c:v>
                </c:pt>
                <c:pt idx="110">
                  <c:v>16.3</c:v>
                </c:pt>
                <c:pt idx="111">
                  <c:v>16.399999999999999</c:v>
                </c:pt>
                <c:pt idx="112">
                  <c:v>16.5</c:v>
                </c:pt>
                <c:pt idx="113">
                  <c:v>16.600000000000001</c:v>
                </c:pt>
                <c:pt idx="114">
                  <c:v>16.7</c:v>
                </c:pt>
                <c:pt idx="115">
                  <c:v>16.8</c:v>
                </c:pt>
                <c:pt idx="116">
                  <c:v>16.899999999999999</c:v>
                </c:pt>
                <c:pt idx="117">
                  <c:v>17</c:v>
                </c:pt>
                <c:pt idx="118">
                  <c:v>17.100000000000001</c:v>
                </c:pt>
                <c:pt idx="119">
                  <c:v>17.2</c:v>
                </c:pt>
                <c:pt idx="120">
                  <c:v>17.3</c:v>
                </c:pt>
                <c:pt idx="121">
                  <c:v>17.399999999999999</c:v>
                </c:pt>
                <c:pt idx="122">
                  <c:v>17.5</c:v>
                </c:pt>
                <c:pt idx="123">
                  <c:v>17.600000000000001</c:v>
                </c:pt>
                <c:pt idx="124">
                  <c:v>17.7</c:v>
                </c:pt>
                <c:pt idx="125">
                  <c:v>17.8</c:v>
                </c:pt>
                <c:pt idx="126">
                  <c:v>17.899999999999999</c:v>
                </c:pt>
                <c:pt idx="127">
                  <c:v>18</c:v>
                </c:pt>
                <c:pt idx="128">
                  <c:v>18.100000000000001</c:v>
                </c:pt>
                <c:pt idx="129">
                  <c:v>18.2</c:v>
                </c:pt>
                <c:pt idx="130">
                  <c:v>18.3</c:v>
                </c:pt>
                <c:pt idx="131">
                  <c:v>18.399999999999999</c:v>
                </c:pt>
                <c:pt idx="132">
                  <c:v>18.5</c:v>
                </c:pt>
                <c:pt idx="133">
                  <c:v>18.600000000000001</c:v>
                </c:pt>
                <c:pt idx="134">
                  <c:v>18.7</c:v>
                </c:pt>
                <c:pt idx="135">
                  <c:v>18.8</c:v>
                </c:pt>
                <c:pt idx="136">
                  <c:v>18.899999999999999</c:v>
                </c:pt>
                <c:pt idx="137">
                  <c:v>19</c:v>
                </c:pt>
                <c:pt idx="138">
                  <c:v>19.100000000000001</c:v>
                </c:pt>
                <c:pt idx="139">
                  <c:v>19.2</c:v>
                </c:pt>
                <c:pt idx="140">
                  <c:v>19.3</c:v>
                </c:pt>
                <c:pt idx="141">
                  <c:v>19.399999999999999</c:v>
                </c:pt>
                <c:pt idx="142">
                  <c:v>19.5</c:v>
                </c:pt>
                <c:pt idx="143">
                  <c:v>19.600000000000001</c:v>
                </c:pt>
                <c:pt idx="144">
                  <c:v>19.7</c:v>
                </c:pt>
                <c:pt idx="145">
                  <c:v>19.8</c:v>
                </c:pt>
                <c:pt idx="146">
                  <c:v>19.899999999999999</c:v>
                </c:pt>
                <c:pt idx="147">
                  <c:v>20</c:v>
                </c:pt>
                <c:pt idx="148">
                  <c:v>20.100000000000001</c:v>
                </c:pt>
                <c:pt idx="149">
                  <c:v>20.2</c:v>
                </c:pt>
                <c:pt idx="150">
                  <c:v>20.3</c:v>
                </c:pt>
                <c:pt idx="151">
                  <c:v>20.399999999999999</c:v>
                </c:pt>
                <c:pt idx="152">
                  <c:v>20.5</c:v>
                </c:pt>
                <c:pt idx="153">
                  <c:v>20.6</c:v>
                </c:pt>
                <c:pt idx="154">
                  <c:v>20.7</c:v>
                </c:pt>
                <c:pt idx="155">
                  <c:v>20.8</c:v>
                </c:pt>
                <c:pt idx="156">
                  <c:v>20.9</c:v>
                </c:pt>
                <c:pt idx="157">
                  <c:v>21</c:v>
                </c:pt>
                <c:pt idx="158">
                  <c:v>21.1</c:v>
                </c:pt>
                <c:pt idx="159">
                  <c:v>21.2</c:v>
                </c:pt>
                <c:pt idx="160">
                  <c:v>21.3</c:v>
                </c:pt>
                <c:pt idx="161">
                  <c:v>21.4</c:v>
                </c:pt>
                <c:pt idx="162">
                  <c:v>21.5</c:v>
                </c:pt>
                <c:pt idx="163">
                  <c:v>21.6</c:v>
                </c:pt>
                <c:pt idx="164">
                  <c:v>21.7</c:v>
                </c:pt>
                <c:pt idx="165">
                  <c:v>21.8</c:v>
                </c:pt>
                <c:pt idx="166">
                  <c:v>21.9</c:v>
                </c:pt>
                <c:pt idx="167">
                  <c:v>22</c:v>
                </c:pt>
                <c:pt idx="168">
                  <c:v>22.1</c:v>
                </c:pt>
                <c:pt idx="169">
                  <c:v>22.2</c:v>
                </c:pt>
                <c:pt idx="170">
                  <c:v>22.3</c:v>
                </c:pt>
                <c:pt idx="171">
                  <c:v>22.4</c:v>
                </c:pt>
                <c:pt idx="172">
                  <c:v>22.5</c:v>
                </c:pt>
                <c:pt idx="173">
                  <c:v>22.6</c:v>
                </c:pt>
                <c:pt idx="174">
                  <c:v>22.7</c:v>
                </c:pt>
                <c:pt idx="175">
                  <c:v>22.8</c:v>
                </c:pt>
                <c:pt idx="176">
                  <c:v>22.9</c:v>
                </c:pt>
                <c:pt idx="177">
                  <c:v>23</c:v>
                </c:pt>
                <c:pt idx="178">
                  <c:v>23.1</c:v>
                </c:pt>
                <c:pt idx="179">
                  <c:v>23.2</c:v>
                </c:pt>
                <c:pt idx="180">
                  <c:v>23.3</c:v>
                </c:pt>
                <c:pt idx="181">
                  <c:v>23.4</c:v>
                </c:pt>
                <c:pt idx="182">
                  <c:v>23.5</c:v>
                </c:pt>
                <c:pt idx="183">
                  <c:v>23.6</c:v>
                </c:pt>
                <c:pt idx="184">
                  <c:v>23.7</c:v>
                </c:pt>
                <c:pt idx="185">
                  <c:v>23.8</c:v>
                </c:pt>
                <c:pt idx="186">
                  <c:v>23.9</c:v>
                </c:pt>
                <c:pt idx="187">
                  <c:v>24</c:v>
                </c:pt>
                <c:pt idx="188">
                  <c:v>24.1</c:v>
                </c:pt>
                <c:pt idx="189">
                  <c:v>24.2</c:v>
                </c:pt>
                <c:pt idx="190">
                  <c:v>24.3</c:v>
                </c:pt>
                <c:pt idx="191">
                  <c:v>24.4</c:v>
                </c:pt>
                <c:pt idx="192">
                  <c:v>24.5</c:v>
                </c:pt>
                <c:pt idx="193">
                  <c:v>24.6</c:v>
                </c:pt>
                <c:pt idx="194">
                  <c:v>24.7</c:v>
                </c:pt>
                <c:pt idx="195">
                  <c:v>24.8</c:v>
                </c:pt>
                <c:pt idx="196">
                  <c:v>24.9</c:v>
                </c:pt>
                <c:pt idx="197">
                  <c:v>25</c:v>
                </c:pt>
                <c:pt idx="198">
                  <c:v>25.1</c:v>
                </c:pt>
                <c:pt idx="199">
                  <c:v>25.2</c:v>
                </c:pt>
                <c:pt idx="200">
                  <c:v>25.3</c:v>
                </c:pt>
                <c:pt idx="201">
                  <c:v>25.4</c:v>
                </c:pt>
                <c:pt idx="202">
                  <c:v>25.5</c:v>
                </c:pt>
                <c:pt idx="203">
                  <c:v>25.6</c:v>
                </c:pt>
                <c:pt idx="204">
                  <c:v>25.7</c:v>
                </c:pt>
                <c:pt idx="205">
                  <c:v>25.8</c:v>
                </c:pt>
                <c:pt idx="206">
                  <c:v>25.9</c:v>
                </c:pt>
                <c:pt idx="207">
                  <c:v>26</c:v>
                </c:pt>
                <c:pt idx="208">
                  <c:v>26.1</c:v>
                </c:pt>
                <c:pt idx="209">
                  <c:v>26.2</c:v>
                </c:pt>
                <c:pt idx="210">
                  <c:v>26.3</c:v>
                </c:pt>
                <c:pt idx="211">
                  <c:v>26.4</c:v>
                </c:pt>
                <c:pt idx="212">
                  <c:v>26.5</c:v>
                </c:pt>
                <c:pt idx="213">
                  <c:v>26.6</c:v>
                </c:pt>
                <c:pt idx="214">
                  <c:v>26.7</c:v>
                </c:pt>
                <c:pt idx="215">
                  <c:v>26.8</c:v>
                </c:pt>
                <c:pt idx="216">
                  <c:v>26.9</c:v>
                </c:pt>
                <c:pt idx="217">
                  <c:v>27</c:v>
                </c:pt>
                <c:pt idx="218">
                  <c:v>27.1</c:v>
                </c:pt>
                <c:pt idx="219">
                  <c:v>27.2</c:v>
                </c:pt>
                <c:pt idx="220">
                  <c:v>27.3</c:v>
                </c:pt>
                <c:pt idx="221">
                  <c:v>27.4</c:v>
                </c:pt>
                <c:pt idx="222">
                  <c:v>27.5</c:v>
                </c:pt>
                <c:pt idx="223">
                  <c:v>27.6</c:v>
                </c:pt>
                <c:pt idx="224">
                  <c:v>27.7</c:v>
                </c:pt>
                <c:pt idx="225">
                  <c:v>27.8</c:v>
                </c:pt>
                <c:pt idx="226">
                  <c:v>27.9</c:v>
                </c:pt>
                <c:pt idx="227">
                  <c:v>28</c:v>
                </c:pt>
                <c:pt idx="228">
                  <c:v>28.1</c:v>
                </c:pt>
                <c:pt idx="229">
                  <c:v>28.2</c:v>
                </c:pt>
                <c:pt idx="230">
                  <c:v>28.3</c:v>
                </c:pt>
                <c:pt idx="231">
                  <c:v>28.4</c:v>
                </c:pt>
                <c:pt idx="232">
                  <c:v>28.5</c:v>
                </c:pt>
                <c:pt idx="233">
                  <c:v>28.6</c:v>
                </c:pt>
                <c:pt idx="234">
                  <c:v>28.7</c:v>
                </c:pt>
                <c:pt idx="235">
                  <c:v>28.8</c:v>
                </c:pt>
                <c:pt idx="236">
                  <c:v>28.9</c:v>
                </c:pt>
                <c:pt idx="237">
                  <c:v>29</c:v>
                </c:pt>
                <c:pt idx="238">
                  <c:v>29.1</c:v>
                </c:pt>
                <c:pt idx="239">
                  <c:v>29.2</c:v>
                </c:pt>
                <c:pt idx="240">
                  <c:v>29.3</c:v>
                </c:pt>
                <c:pt idx="241">
                  <c:v>29.4</c:v>
                </c:pt>
                <c:pt idx="242">
                  <c:v>29.5</c:v>
                </c:pt>
                <c:pt idx="243">
                  <c:v>29.6</c:v>
                </c:pt>
                <c:pt idx="244">
                  <c:v>29.7</c:v>
                </c:pt>
                <c:pt idx="245">
                  <c:v>29.8</c:v>
                </c:pt>
                <c:pt idx="246">
                  <c:v>29.9</c:v>
                </c:pt>
                <c:pt idx="247">
                  <c:v>30</c:v>
                </c:pt>
                <c:pt idx="248">
                  <c:v>30.1</c:v>
                </c:pt>
                <c:pt idx="249">
                  <c:v>30.2</c:v>
                </c:pt>
                <c:pt idx="250">
                  <c:v>30.3</c:v>
                </c:pt>
                <c:pt idx="251">
                  <c:v>30.4</c:v>
                </c:pt>
                <c:pt idx="252">
                  <c:v>30.5</c:v>
                </c:pt>
                <c:pt idx="253">
                  <c:v>30.6</c:v>
                </c:pt>
                <c:pt idx="254">
                  <c:v>30.7</c:v>
                </c:pt>
                <c:pt idx="255">
                  <c:v>30.8</c:v>
                </c:pt>
                <c:pt idx="256">
                  <c:v>30.9</c:v>
                </c:pt>
                <c:pt idx="257">
                  <c:v>31</c:v>
                </c:pt>
                <c:pt idx="258">
                  <c:v>31.1</c:v>
                </c:pt>
                <c:pt idx="259">
                  <c:v>31.2</c:v>
                </c:pt>
                <c:pt idx="260">
                  <c:v>31.3</c:v>
                </c:pt>
                <c:pt idx="261">
                  <c:v>31.4</c:v>
                </c:pt>
                <c:pt idx="262">
                  <c:v>31.5</c:v>
                </c:pt>
                <c:pt idx="263">
                  <c:v>31.6</c:v>
                </c:pt>
                <c:pt idx="264">
                  <c:v>31.7</c:v>
                </c:pt>
                <c:pt idx="265">
                  <c:v>31.8</c:v>
                </c:pt>
                <c:pt idx="266">
                  <c:v>31.9</c:v>
                </c:pt>
                <c:pt idx="267">
                  <c:v>32</c:v>
                </c:pt>
                <c:pt idx="268">
                  <c:v>32.1</c:v>
                </c:pt>
                <c:pt idx="269">
                  <c:v>32.200000000000003</c:v>
                </c:pt>
                <c:pt idx="270">
                  <c:v>32.299999999999997</c:v>
                </c:pt>
                <c:pt idx="271">
                  <c:v>32.4</c:v>
                </c:pt>
                <c:pt idx="272">
                  <c:v>32.5</c:v>
                </c:pt>
                <c:pt idx="273">
                  <c:v>32.6</c:v>
                </c:pt>
                <c:pt idx="274">
                  <c:v>32.700000000000003</c:v>
                </c:pt>
                <c:pt idx="275">
                  <c:v>32.799999999999997</c:v>
                </c:pt>
                <c:pt idx="276">
                  <c:v>32.9</c:v>
                </c:pt>
                <c:pt idx="277">
                  <c:v>33</c:v>
                </c:pt>
                <c:pt idx="278">
                  <c:v>33.1</c:v>
                </c:pt>
                <c:pt idx="279">
                  <c:v>33.200000000000003</c:v>
                </c:pt>
                <c:pt idx="280">
                  <c:v>33.299999999999997</c:v>
                </c:pt>
                <c:pt idx="281">
                  <c:v>33.4</c:v>
                </c:pt>
                <c:pt idx="282">
                  <c:v>33.5</c:v>
                </c:pt>
                <c:pt idx="283">
                  <c:v>33.6</c:v>
                </c:pt>
                <c:pt idx="284">
                  <c:v>33.700000000000003</c:v>
                </c:pt>
                <c:pt idx="285">
                  <c:v>33.799999999999997</c:v>
                </c:pt>
                <c:pt idx="286">
                  <c:v>33.9</c:v>
                </c:pt>
                <c:pt idx="287">
                  <c:v>34</c:v>
                </c:pt>
                <c:pt idx="288">
                  <c:v>34.1</c:v>
                </c:pt>
                <c:pt idx="289">
                  <c:v>34.200000000000003</c:v>
                </c:pt>
                <c:pt idx="290">
                  <c:v>34.299999999999997</c:v>
                </c:pt>
                <c:pt idx="291">
                  <c:v>34.4</c:v>
                </c:pt>
                <c:pt idx="292">
                  <c:v>34.5</c:v>
                </c:pt>
                <c:pt idx="293">
                  <c:v>34.6</c:v>
                </c:pt>
                <c:pt idx="294">
                  <c:v>34.700000000000003</c:v>
                </c:pt>
                <c:pt idx="295">
                  <c:v>34.799999999999997</c:v>
                </c:pt>
                <c:pt idx="296">
                  <c:v>34.9</c:v>
                </c:pt>
                <c:pt idx="297">
                  <c:v>35</c:v>
                </c:pt>
                <c:pt idx="298">
                  <c:v>35.1</c:v>
                </c:pt>
                <c:pt idx="299">
                  <c:v>35.200000000000003</c:v>
                </c:pt>
                <c:pt idx="300">
                  <c:v>35.299999999999997</c:v>
                </c:pt>
                <c:pt idx="301">
                  <c:v>35.4</c:v>
                </c:pt>
                <c:pt idx="302">
                  <c:v>35.5</c:v>
                </c:pt>
                <c:pt idx="303">
                  <c:v>35.6</c:v>
                </c:pt>
                <c:pt idx="304">
                  <c:v>35.700000000000003</c:v>
                </c:pt>
                <c:pt idx="305">
                  <c:v>35.799999999999997</c:v>
                </c:pt>
                <c:pt idx="306">
                  <c:v>35.9</c:v>
                </c:pt>
                <c:pt idx="307">
                  <c:v>36</c:v>
                </c:pt>
                <c:pt idx="308">
                  <c:v>36.1</c:v>
                </c:pt>
                <c:pt idx="309">
                  <c:v>36.200000000000003</c:v>
                </c:pt>
                <c:pt idx="310">
                  <c:v>36.299999999999997</c:v>
                </c:pt>
                <c:pt idx="311">
                  <c:v>36.4</c:v>
                </c:pt>
                <c:pt idx="312">
                  <c:v>36.5</c:v>
                </c:pt>
                <c:pt idx="313">
                  <c:v>36.6</c:v>
                </c:pt>
                <c:pt idx="314">
                  <c:v>36.700000000000003</c:v>
                </c:pt>
                <c:pt idx="315">
                  <c:v>36.799999999999997</c:v>
                </c:pt>
                <c:pt idx="316">
                  <c:v>36.9</c:v>
                </c:pt>
                <c:pt idx="317">
                  <c:v>37</c:v>
                </c:pt>
                <c:pt idx="318">
                  <c:v>37.1</c:v>
                </c:pt>
                <c:pt idx="319">
                  <c:v>37.200000000000003</c:v>
                </c:pt>
                <c:pt idx="320">
                  <c:v>37.299999999999997</c:v>
                </c:pt>
                <c:pt idx="321">
                  <c:v>37.4</c:v>
                </c:pt>
                <c:pt idx="322">
                  <c:v>37.5</c:v>
                </c:pt>
                <c:pt idx="323">
                  <c:v>37.6</c:v>
                </c:pt>
                <c:pt idx="324">
                  <c:v>37.700000000000003</c:v>
                </c:pt>
                <c:pt idx="325">
                  <c:v>37.799999999999997</c:v>
                </c:pt>
                <c:pt idx="326">
                  <c:v>37.9</c:v>
                </c:pt>
                <c:pt idx="327">
                  <c:v>38</c:v>
                </c:pt>
                <c:pt idx="328">
                  <c:v>38.1</c:v>
                </c:pt>
                <c:pt idx="329">
                  <c:v>38.200000000000003</c:v>
                </c:pt>
                <c:pt idx="330">
                  <c:v>38.299999999999997</c:v>
                </c:pt>
                <c:pt idx="331">
                  <c:v>38.4</c:v>
                </c:pt>
                <c:pt idx="332">
                  <c:v>38.5</c:v>
                </c:pt>
                <c:pt idx="333">
                  <c:v>38.6</c:v>
                </c:pt>
                <c:pt idx="334">
                  <c:v>38.700000000000003</c:v>
                </c:pt>
                <c:pt idx="335">
                  <c:v>38.799999999999997</c:v>
                </c:pt>
                <c:pt idx="336">
                  <c:v>38.9</c:v>
                </c:pt>
                <c:pt idx="337">
                  <c:v>39</c:v>
                </c:pt>
                <c:pt idx="338">
                  <c:v>39.1</c:v>
                </c:pt>
                <c:pt idx="339">
                  <c:v>39.200000000000003</c:v>
                </c:pt>
                <c:pt idx="340">
                  <c:v>39.299999999999997</c:v>
                </c:pt>
                <c:pt idx="341">
                  <c:v>39.4</c:v>
                </c:pt>
                <c:pt idx="342">
                  <c:v>39.5</c:v>
                </c:pt>
                <c:pt idx="343">
                  <c:v>39.6</c:v>
                </c:pt>
                <c:pt idx="344">
                  <c:v>39.700000000000003</c:v>
                </c:pt>
                <c:pt idx="345">
                  <c:v>39.799999999999997</c:v>
                </c:pt>
                <c:pt idx="346">
                  <c:v>39.9</c:v>
                </c:pt>
                <c:pt idx="347">
                  <c:v>40</c:v>
                </c:pt>
                <c:pt idx="348">
                  <c:v>40.1</c:v>
                </c:pt>
                <c:pt idx="349">
                  <c:v>40.200000000000003</c:v>
                </c:pt>
                <c:pt idx="350">
                  <c:v>40.299999999999997</c:v>
                </c:pt>
                <c:pt idx="351">
                  <c:v>40.4</c:v>
                </c:pt>
                <c:pt idx="352">
                  <c:v>40.5</c:v>
                </c:pt>
                <c:pt idx="353">
                  <c:v>40.6</c:v>
                </c:pt>
                <c:pt idx="354">
                  <c:v>40.700000000000003</c:v>
                </c:pt>
                <c:pt idx="355">
                  <c:v>40.799999999999997</c:v>
                </c:pt>
                <c:pt idx="356">
                  <c:v>40.9</c:v>
                </c:pt>
                <c:pt idx="357">
                  <c:v>41</c:v>
                </c:pt>
                <c:pt idx="358">
                  <c:v>41.1</c:v>
                </c:pt>
                <c:pt idx="359">
                  <c:v>41.2</c:v>
                </c:pt>
                <c:pt idx="360">
                  <c:v>41.3</c:v>
                </c:pt>
                <c:pt idx="361">
                  <c:v>41.4</c:v>
                </c:pt>
                <c:pt idx="362">
                  <c:v>41.5</c:v>
                </c:pt>
                <c:pt idx="363">
                  <c:v>41.6</c:v>
                </c:pt>
                <c:pt idx="364">
                  <c:v>41.7</c:v>
                </c:pt>
                <c:pt idx="365">
                  <c:v>41.8</c:v>
                </c:pt>
                <c:pt idx="366">
                  <c:v>41.9</c:v>
                </c:pt>
                <c:pt idx="367">
                  <c:v>42</c:v>
                </c:pt>
                <c:pt idx="368">
                  <c:v>42.1</c:v>
                </c:pt>
                <c:pt idx="369">
                  <c:v>42.2</c:v>
                </c:pt>
                <c:pt idx="370">
                  <c:v>42.3</c:v>
                </c:pt>
                <c:pt idx="371">
                  <c:v>42.4</c:v>
                </c:pt>
                <c:pt idx="372">
                  <c:v>42.5</c:v>
                </c:pt>
                <c:pt idx="373">
                  <c:v>42.6</c:v>
                </c:pt>
                <c:pt idx="374">
                  <c:v>42.7</c:v>
                </c:pt>
                <c:pt idx="375">
                  <c:v>42.8</c:v>
                </c:pt>
                <c:pt idx="376">
                  <c:v>42.9</c:v>
                </c:pt>
                <c:pt idx="377">
                  <c:v>43</c:v>
                </c:pt>
                <c:pt idx="378">
                  <c:v>43.1</c:v>
                </c:pt>
                <c:pt idx="379">
                  <c:v>43.2</c:v>
                </c:pt>
                <c:pt idx="380">
                  <c:v>43.3</c:v>
                </c:pt>
                <c:pt idx="381">
                  <c:v>43.4</c:v>
                </c:pt>
                <c:pt idx="382">
                  <c:v>43.5</c:v>
                </c:pt>
                <c:pt idx="383">
                  <c:v>43.6</c:v>
                </c:pt>
                <c:pt idx="384">
                  <c:v>43.7</c:v>
                </c:pt>
                <c:pt idx="385">
                  <c:v>43.8</c:v>
                </c:pt>
                <c:pt idx="386">
                  <c:v>43.9</c:v>
                </c:pt>
                <c:pt idx="387">
                  <c:v>44</c:v>
                </c:pt>
                <c:pt idx="388">
                  <c:v>44.1</c:v>
                </c:pt>
                <c:pt idx="389">
                  <c:v>44.2</c:v>
                </c:pt>
                <c:pt idx="390">
                  <c:v>44.3</c:v>
                </c:pt>
                <c:pt idx="391">
                  <c:v>44.4</c:v>
                </c:pt>
                <c:pt idx="392">
                  <c:v>44.5</c:v>
                </c:pt>
                <c:pt idx="393">
                  <c:v>44.6</c:v>
                </c:pt>
                <c:pt idx="394">
                  <c:v>44.7</c:v>
                </c:pt>
                <c:pt idx="395">
                  <c:v>44.8</c:v>
                </c:pt>
                <c:pt idx="396">
                  <c:v>44.9</c:v>
                </c:pt>
                <c:pt idx="397">
                  <c:v>45</c:v>
                </c:pt>
                <c:pt idx="398">
                  <c:v>45.1</c:v>
                </c:pt>
                <c:pt idx="399">
                  <c:v>45.2</c:v>
                </c:pt>
                <c:pt idx="400">
                  <c:v>45.3</c:v>
                </c:pt>
                <c:pt idx="401">
                  <c:v>45.4</c:v>
                </c:pt>
                <c:pt idx="402">
                  <c:v>45.5</c:v>
                </c:pt>
                <c:pt idx="403">
                  <c:v>45.6</c:v>
                </c:pt>
                <c:pt idx="404">
                  <c:v>45.7</c:v>
                </c:pt>
                <c:pt idx="405">
                  <c:v>45.8</c:v>
                </c:pt>
                <c:pt idx="406">
                  <c:v>45.9</c:v>
                </c:pt>
                <c:pt idx="407">
                  <c:v>46</c:v>
                </c:pt>
                <c:pt idx="408">
                  <c:v>46.1</c:v>
                </c:pt>
                <c:pt idx="409">
                  <c:v>46.2</c:v>
                </c:pt>
                <c:pt idx="410">
                  <c:v>46.3</c:v>
                </c:pt>
                <c:pt idx="411">
                  <c:v>46.4</c:v>
                </c:pt>
                <c:pt idx="412">
                  <c:v>46.5</c:v>
                </c:pt>
                <c:pt idx="413">
                  <c:v>46.6</c:v>
                </c:pt>
                <c:pt idx="414">
                  <c:v>46.7</c:v>
                </c:pt>
                <c:pt idx="415">
                  <c:v>46.8</c:v>
                </c:pt>
                <c:pt idx="416">
                  <c:v>46.9</c:v>
                </c:pt>
                <c:pt idx="417">
                  <c:v>47</c:v>
                </c:pt>
                <c:pt idx="418">
                  <c:v>47.1</c:v>
                </c:pt>
                <c:pt idx="419">
                  <c:v>47.2</c:v>
                </c:pt>
                <c:pt idx="420">
                  <c:v>47.3</c:v>
                </c:pt>
                <c:pt idx="421">
                  <c:v>47.4</c:v>
                </c:pt>
                <c:pt idx="422">
                  <c:v>47.5</c:v>
                </c:pt>
                <c:pt idx="423">
                  <c:v>47.6</c:v>
                </c:pt>
                <c:pt idx="424">
                  <c:v>47.7</c:v>
                </c:pt>
                <c:pt idx="425">
                  <c:v>47.8</c:v>
                </c:pt>
                <c:pt idx="426">
                  <c:v>47.9</c:v>
                </c:pt>
                <c:pt idx="427">
                  <c:v>48</c:v>
                </c:pt>
                <c:pt idx="428">
                  <c:v>48.1</c:v>
                </c:pt>
                <c:pt idx="429">
                  <c:v>48.2</c:v>
                </c:pt>
                <c:pt idx="430">
                  <c:v>48.3</c:v>
                </c:pt>
                <c:pt idx="431">
                  <c:v>48.4</c:v>
                </c:pt>
                <c:pt idx="432">
                  <c:v>48.5</c:v>
                </c:pt>
                <c:pt idx="433">
                  <c:v>48.6</c:v>
                </c:pt>
                <c:pt idx="434">
                  <c:v>48.7</c:v>
                </c:pt>
                <c:pt idx="435">
                  <c:v>48.8</c:v>
                </c:pt>
                <c:pt idx="436">
                  <c:v>48.9</c:v>
                </c:pt>
                <c:pt idx="437">
                  <c:v>49</c:v>
                </c:pt>
                <c:pt idx="438">
                  <c:v>49.1</c:v>
                </c:pt>
                <c:pt idx="439">
                  <c:v>49.2</c:v>
                </c:pt>
                <c:pt idx="440">
                  <c:v>49.3</c:v>
                </c:pt>
                <c:pt idx="441">
                  <c:v>49.4</c:v>
                </c:pt>
                <c:pt idx="442">
                  <c:v>49.5</c:v>
                </c:pt>
                <c:pt idx="443">
                  <c:v>49.6</c:v>
                </c:pt>
                <c:pt idx="444">
                  <c:v>49.7</c:v>
                </c:pt>
                <c:pt idx="445">
                  <c:v>49.8</c:v>
                </c:pt>
                <c:pt idx="446">
                  <c:v>49.9</c:v>
                </c:pt>
                <c:pt idx="447">
                  <c:v>50</c:v>
                </c:pt>
                <c:pt idx="448">
                  <c:v>50.1</c:v>
                </c:pt>
                <c:pt idx="449">
                  <c:v>50.2</c:v>
                </c:pt>
                <c:pt idx="450">
                  <c:v>50.3</c:v>
                </c:pt>
                <c:pt idx="451">
                  <c:v>50.4</c:v>
                </c:pt>
                <c:pt idx="452">
                  <c:v>50.5</c:v>
                </c:pt>
                <c:pt idx="453">
                  <c:v>50.6</c:v>
                </c:pt>
                <c:pt idx="454">
                  <c:v>50.7</c:v>
                </c:pt>
                <c:pt idx="455">
                  <c:v>50.8</c:v>
                </c:pt>
                <c:pt idx="456">
                  <c:v>50.9</c:v>
                </c:pt>
                <c:pt idx="457">
                  <c:v>51</c:v>
                </c:pt>
                <c:pt idx="458">
                  <c:v>51.1</c:v>
                </c:pt>
                <c:pt idx="459">
                  <c:v>51.2</c:v>
                </c:pt>
                <c:pt idx="460">
                  <c:v>51.3</c:v>
                </c:pt>
                <c:pt idx="461">
                  <c:v>51.4</c:v>
                </c:pt>
                <c:pt idx="462">
                  <c:v>51.5</c:v>
                </c:pt>
                <c:pt idx="463">
                  <c:v>51.6</c:v>
                </c:pt>
                <c:pt idx="464">
                  <c:v>51.7</c:v>
                </c:pt>
                <c:pt idx="465">
                  <c:v>51.8</c:v>
                </c:pt>
                <c:pt idx="466">
                  <c:v>51.9</c:v>
                </c:pt>
                <c:pt idx="467">
                  <c:v>52</c:v>
                </c:pt>
                <c:pt idx="468">
                  <c:v>52.1</c:v>
                </c:pt>
                <c:pt idx="469">
                  <c:v>52.2</c:v>
                </c:pt>
                <c:pt idx="470">
                  <c:v>52.3</c:v>
                </c:pt>
                <c:pt idx="471">
                  <c:v>52.4</c:v>
                </c:pt>
                <c:pt idx="472">
                  <c:v>52.5</c:v>
                </c:pt>
                <c:pt idx="473">
                  <c:v>52.6</c:v>
                </c:pt>
                <c:pt idx="474">
                  <c:v>52.7</c:v>
                </c:pt>
                <c:pt idx="475">
                  <c:v>52.8</c:v>
                </c:pt>
                <c:pt idx="476">
                  <c:v>52.9</c:v>
                </c:pt>
                <c:pt idx="477">
                  <c:v>53</c:v>
                </c:pt>
                <c:pt idx="478">
                  <c:v>53.1</c:v>
                </c:pt>
                <c:pt idx="479">
                  <c:v>53.2</c:v>
                </c:pt>
                <c:pt idx="480">
                  <c:v>53.3</c:v>
                </c:pt>
                <c:pt idx="481">
                  <c:v>53.4</c:v>
                </c:pt>
                <c:pt idx="482">
                  <c:v>53.5</c:v>
                </c:pt>
                <c:pt idx="483">
                  <c:v>53.6</c:v>
                </c:pt>
                <c:pt idx="484">
                  <c:v>53.7</c:v>
                </c:pt>
                <c:pt idx="485">
                  <c:v>53.8</c:v>
                </c:pt>
                <c:pt idx="486">
                  <c:v>53.9</c:v>
                </c:pt>
                <c:pt idx="487">
                  <c:v>54</c:v>
                </c:pt>
                <c:pt idx="488">
                  <c:v>54.1</c:v>
                </c:pt>
                <c:pt idx="489">
                  <c:v>54.2</c:v>
                </c:pt>
                <c:pt idx="490">
                  <c:v>54.3</c:v>
                </c:pt>
                <c:pt idx="491">
                  <c:v>54.4</c:v>
                </c:pt>
                <c:pt idx="492">
                  <c:v>54.5</c:v>
                </c:pt>
                <c:pt idx="493">
                  <c:v>54.6</c:v>
                </c:pt>
                <c:pt idx="494">
                  <c:v>54.7</c:v>
                </c:pt>
                <c:pt idx="495">
                  <c:v>54.8</c:v>
                </c:pt>
                <c:pt idx="496">
                  <c:v>54.9</c:v>
                </c:pt>
                <c:pt idx="497">
                  <c:v>55</c:v>
                </c:pt>
                <c:pt idx="498">
                  <c:v>55.1</c:v>
                </c:pt>
                <c:pt idx="499">
                  <c:v>55.2</c:v>
                </c:pt>
                <c:pt idx="500">
                  <c:v>55.3</c:v>
                </c:pt>
                <c:pt idx="501">
                  <c:v>55.4</c:v>
                </c:pt>
                <c:pt idx="502">
                  <c:v>55.5</c:v>
                </c:pt>
                <c:pt idx="503">
                  <c:v>55.6</c:v>
                </c:pt>
                <c:pt idx="504">
                  <c:v>55.7</c:v>
                </c:pt>
                <c:pt idx="505">
                  <c:v>55.8</c:v>
                </c:pt>
                <c:pt idx="506">
                  <c:v>55.9</c:v>
                </c:pt>
                <c:pt idx="507">
                  <c:v>56</c:v>
                </c:pt>
                <c:pt idx="508">
                  <c:v>56.1</c:v>
                </c:pt>
                <c:pt idx="509">
                  <c:v>56.2</c:v>
                </c:pt>
                <c:pt idx="510">
                  <c:v>56.3</c:v>
                </c:pt>
                <c:pt idx="511">
                  <c:v>56.4</c:v>
                </c:pt>
                <c:pt idx="512">
                  <c:v>56.5</c:v>
                </c:pt>
                <c:pt idx="513">
                  <c:v>56.6</c:v>
                </c:pt>
                <c:pt idx="514">
                  <c:v>56.7</c:v>
                </c:pt>
                <c:pt idx="515">
                  <c:v>56.8</c:v>
                </c:pt>
                <c:pt idx="516">
                  <c:v>56.9</c:v>
                </c:pt>
                <c:pt idx="517">
                  <c:v>57</c:v>
                </c:pt>
                <c:pt idx="518">
                  <c:v>57.1</c:v>
                </c:pt>
                <c:pt idx="519">
                  <c:v>57.2</c:v>
                </c:pt>
                <c:pt idx="520">
                  <c:v>57.3</c:v>
                </c:pt>
                <c:pt idx="521">
                  <c:v>57.4</c:v>
                </c:pt>
                <c:pt idx="522">
                  <c:v>57.5</c:v>
                </c:pt>
                <c:pt idx="523">
                  <c:v>57.6</c:v>
                </c:pt>
                <c:pt idx="524">
                  <c:v>57.7</c:v>
                </c:pt>
                <c:pt idx="525">
                  <c:v>57.8</c:v>
                </c:pt>
                <c:pt idx="526">
                  <c:v>57.9</c:v>
                </c:pt>
                <c:pt idx="527">
                  <c:v>58</c:v>
                </c:pt>
                <c:pt idx="528">
                  <c:v>58.1</c:v>
                </c:pt>
                <c:pt idx="529">
                  <c:v>58.2</c:v>
                </c:pt>
                <c:pt idx="530">
                  <c:v>58.3</c:v>
                </c:pt>
                <c:pt idx="531">
                  <c:v>58.4</c:v>
                </c:pt>
                <c:pt idx="532">
                  <c:v>58.5</c:v>
                </c:pt>
                <c:pt idx="533">
                  <c:v>58.6</c:v>
                </c:pt>
                <c:pt idx="534">
                  <c:v>58.7</c:v>
                </c:pt>
                <c:pt idx="535">
                  <c:v>58.8</c:v>
                </c:pt>
                <c:pt idx="536">
                  <c:v>58.9</c:v>
                </c:pt>
                <c:pt idx="537">
                  <c:v>59</c:v>
                </c:pt>
                <c:pt idx="538">
                  <c:v>59.1</c:v>
                </c:pt>
                <c:pt idx="539">
                  <c:v>59.2</c:v>
                </c:pt>
                <c:pt idx="540">
                  <c:v>59.3</c:v>
                </c:pt>
                <c:pt idx="541">
                  <c:v>59.4</c:v>
                </c:pt>
                <c:pt idx="542">
                  <c:v>59.5</c:v>
                </c:pt>
                <c:pt idx="543">
                  <c:v>59.6</c:v>
                </c:pt>
                <c:pt idx="544">
                  <c:v>59.7</c:v>
                </c:pt>
                <c:pt idx="545">
                  <c:v>59.8</c:v>
                </c:pt>
                <c:pt idx="546">
                  <c:v>59.9</c:v>
                </c:pt>
                <c:pt idx="547">
                  <c:v>60</c:v>
                </c:pt>
                <c:pt idx="548">
                  <c:v>60.1</c:v>
                </c:pt>
                <c:pt idx="549">
                  <c:v>60.2</c:v>
                </c:pt>
                <c:pt idx="550">
                  <c:v>60.3</c:v>
                </c:pt>
                <c:pt idx="551">
                  <c:v>60.4</c:v>
                </c:pt>
                <c:pt idx="552">
                  <c:v>60.5</c:v>
                </c:pt>
                <c:pt idx="553">
                  <c:v>60.6</c:v>
                </c:pt>
                <c:pt idx="554">
                  <c:v>60.7</c:v>
                </c:pt>
                <c:pt idx="555">
                  <c:v>60.8</c:v>
                </c:pt>
                <c:pt idx="556">
                  <c:v>60.9</c:v>
                </c:pt>
                <c:pt idx="557">
                  <c:v>61</c:v>
                </c:pt>
                <c:pt idx="558">
                  <c:v>61.1</c:v>
                </c:pt>
                <c:pt idx="559">
                  <c:v>61.2</c:v>
                </c:pt>
                <c:pt idx="560">
                  <c:v>61.3</c:v>
                </c:pt>
                <c:pt idx="561">
                  <c:v>61.4</c:v>
                </c:pt>
                <c:pt idx="562">
                  <c:v>61.5</c:v>
                </c:pt>
                <c:pt idx="563">
                  <c:v>61.6</c:v>
                </c:pt>
                <c:pt idx="564">
                  <c:v>61.7</c:v>
                </c:pt>
                <c:pt idx="565">
                  <c:v>61.8</c:v>
                </c:pt>
                <c:pt idx="566">
                  <c:v>61.9</c:v>
                </c:pt>
                <c:pt idx="567">
                  <c:v>62</c:v>
                </c:pt>
                <c:pt idx="568">
                  <c:v>62.1</c:v>
                </c:pt>
                <c:pt idx="569">
                  <c:v>62.2</c:v>
                </c:pt>
                <c:pt idx="570">
                  <c:v>62.3</c:v>
                </c:pt>
                <c:pt idx="571">
                  <c:v>62.4</c:v>
                </c:pt>
                <c:pt idx="572">
                  <c:v>62.5</c:v>
                </c:pt>
                <c:pt idx="573">
                  <c:v>62.6</c:v>
                </c:pt>
                <c:pt idx="574">
                  <c:v>62.7</c:v>
                </c:pt>
                <c:pt idx="575">
                  <c:v>62.8</c:v>
                </c:pt>
                <c:pt idx="576">
                  <c:v>62.9</c:v>
                </c:pt>
                <c:pt idx="577">
                  <c:v>63</c:v>
                </c:pt>
                <c:pt idx="578">
                  <c:v>63.1</c:v>
                </c:pt>
                <c:pt idx="579">
                  <c:v>63.2</c:v>
                </c:pt>
                <c:pt idx="580">
                  <c:v>63.3</c:v>
                </c:pt>
                <c:pt idx="581">
                  <c:v>63.4</c:v>
                </c:pt>
                <c:pt idx="582">
                  <c:v>63.5</c:v>
                </c:pt>
                <c:pt idx="583">
                  <c:v>63.6</c:v>
                </c:pt>
                <c:pt idx="584">
                  <c:v>63.7</c:v>
                </c:pt>
                <c:pt idx="585">
                  <c:v>63.8</c:v>
                </c:pt>
                <c:pt idx="586">
                  <c:v>63.9</c:v>
                </c:pt>
                <c:pt idx="587">
                  <c:v>64</c:v>
                </c:pt>
                <c:pt idx="588">
                  <c:v>64.099999999999994</c:v>
                </c:pt>
                <c:pt idx="589">
                  <c:v>64.2</c:v>
                </c:pt>
                <c:pt idx="590">
                  <c:v>64.3</c:v>
                </c:pt>
                <c:pt idx="591">
                  <c:v>64.400000000000006</c:v>
                </c:pt>
                <c:pt idx="592">
                  <c:v>64.5</c:v>
                </c:pt>
                <c:pt idx="593">
                  <c:v>64.599999999999994</c:v>
                </c:pt>
                <c:pt idx="594">
                  <c:v>64.7</c:v>
                </c:pt>
                <c:pt idx="595">
                  <c:v>64.8</c:v>
                </c:pt>
                <c:pt idx="596">
                  <c:v>64.900000000000006</c:v>
                </c:pt>
                <c:pt idx="597">
                  <c:v>65</c:v>
                </c:pt>
                <c:pt idx="598">
                  <c:v>65.099999999999994</c:v>
                </c:pt>
                <c:pt idx="599">
                  <c:v>65.2</c:v>
                </c:pt>
                <c:pt idx="600">
                  <c:v>65.3</c:v>
                </c:pt>
                <c:pt idx="601">
                  <c:v>65.400000000000006</c:v>
                </c:pt>
                <c:pt idx="602">
                  <c:v>65.5</c:v>
                </c:pt>
                <c:pt idx="603">
                  <c:v>65.599999999999994</c:v>
                </c:pt>
                <c:pt idx="604">
                  <c:v>65.7</c:v>
                </c:pt>
                <c:pt idx="605">
                  <c:v>65.8</c:v>
                </c:pt>
                <c:pt idx="606">
                  <c:v>65.900000000000006</c:v>
                </c:pt>
                <c:pt idx="607">
                  <c:v>66</c:v>
                </c:pt>
                <c:pt idx="608">
                  <c:v>66.099999999999994</c:v>
                </c:pt>
                <c:pt idx="609">
                  <c:v>66.2</c:v>
                </c:pt>
                <c:pt idx="610">
                  <c:v>66.3</c:v>
                </c:pt>
                <c:pt idx="611">
                  <c:v>66.400000000000006</c:v>
                </c:pt>
                <c:pt idx="612">
                  <c:v>66.5</c:v>
                </c:pt>
                <c:pt idx="613">
                  <c:v>66.599999999999994</c:v>
                </c:pt>
                <c:pt idx="614">
                  <c:v>66.7</c:v>
                </c:pt>
                <c:pt idx="615">
                  <c:v>66.8</c:v>
                </c:pt>
                <c:pt idx="616">
                  <c:v>66.900000000000006</c:v>
                </c:pt>
                <c:pt idx="617">
                  <c:v>67</c:v>
                </c:pt>
                <c:pt idx="618">
                  <c:v>67.099999999999994</c:v>
                </c:pt>
                <c:pt idx="619">
                  <c:v>67.2</c:v>
                </c:pt>
                <c:pt idx="620">
                  <c:v>67.3</c:v>
                </c:pt>
                <c:pt idx="621">
                  <c:v>67.400000000000006</c:v>
                </c:pt>
                <c:pt idx="622">
                  <c:v>67.5</c:v>
                </c:pt>
                <c:pt idx="623">
                  <c:v>67.599999999999994</c:v>
                </c:pt>
                <c:pt idx="624">
                  <c:v>67.7</c:v>
                </c:pt>
                <c:pt idx="625">
                  <c:v>67.8</c:v>
                </c:pt>
                <c:pt idx="626">
                  <c:v>67.900000000000006</c:v>
                </c:pt>
                <c:pt idx="627">
                  <c:v>68</c:v>
                </c:pt>
                <c:pt idx="628">
                  <c:v>68.099999999999994</c:v>
                </c:pt>
                <c:pt idx="629">
                  <c:v>68.2</c:v>
                </c:pt>
                <c:pt idx="630">
                  <c:v>68.3</c:v>
                </c:pt>
                <c:pt idx="631">
                  <c:v>68.400000000000006</c:v>
                </c:pt>
                <c:pt idx="632">
                  <c:v>68.5</c:v>
                </c:pt>
                <c:pt idx="633">
                  <c:v>68.599999999999994</c:v>
                </c:pt>
                <c:pt idx="634">
                  <c:v>68.7</c:v>
                </c:pt>
                <c:pt idx="635">
                  <c:v>68.8</c:v>
                </c:pt>
                <c:pt idx="636">
                  <c:v>68.900000000000006</c:v>
                </c:pt>
                <c:pt idx="637">
                  <c:v>69</c:v>
                </c:pt>
                <c:pt idx="638">
                  <c:v>69.099999999999994</c:v>
                </c:pt>
                <c:pt idx="639">
                  <c:v>69.2</c:v>
                </c:pt>
                <c:pt idx="640">
                  <c:v>69.3</c:v>
                </c:pt>
                <c:pt idx="641">
                  <c:v>69.400000000000006</c:v>
                </c:pt>
                <c:pt idx="642">
                  <c:v>69.5</c:v>
                </c:pt>
                <c:pt idx="643">
                  <c:v>69.599999999999994</c:v>
                </c:pt>
                <c:pt idx="644">
                  <c:v>69.7</c:v>
                </c:pt>
                <c:pt idx="645">
                  <c:v>69.8</c:v>
                </c:pt>
                <c:pt idx="646">
                  <c:v>69.900000000000006</c:v>
                </c:pt>
                <c:pt idx="647">
                  <c:v>70</c:v>
                </c:pt>
                <c:pt idx="648">
                  <c:v>70.099999999999994</c:v>
                </c:pt>
                <c:pt idx="649">
                  <c:v>70.2</c:v>
                </c:pt>
                <c:pt idx="650">
                  <c:v>70.3</c:v>
                </c:pt>
                <c:pt idx="651">
                  <c:v>70.400000000000006</c:v>
                </c:pt>
                <c:pt idx="652">
                  <c:v>70.5</c:v>
                </c:pt>
                <c:pt idx="653">
                  <c:v>70.599999999999994</c:v>
                </c:pt>
                <c:pt idx="654">
                  <c:v>70.7</c:v>
                </c:pt>
                <c:pt idx="655">
                  <c:v>70.8</c:v>
                </c:pt>
                <c:pt idx="656">
                  <c:v>70.900000000000006</c:v>
                </c:pt>
                <c:pt idx="657">
                  <c:v>71</c:v>
                </c:pt>
                <c:pt idx="658">
                  <c:v>71.099999999999994</c:v>
                </c:pt>
                <c:pt idx="659">
                  <c:v>71.2</c:v>
                </c:pt>
                <c:pt idx="660">
                  <c:v>71.3</c:v>
                </c:pt>
                <c:pt idx="661">
                  <c:v>71.400000000000006</c:v>
                </c:pt>
                <c:pt idx="662">
                  <c:v>71.5</c:v>
                </c:pt>
                <c:pt idx="663">
                  <c:v>71.599999999999994</c:v>
                </c:pt>
                <c:pt idx="664">
                  <c:v>71.7</c:v>
                </c:pt>
                <c:pt idx="665">
                  <c:v>71.8</c:v>
                </c:pt>
                <c:pt idx="666">
                  <c:v>71.900000000000006</c:v>
                </c:pt>
                <c:pt idx="667">
                  <c:v>72</c:v>
                </c:pt>
                <c:pt idx="668">
                  <c:v>72.099999999999994</c:v>
                </c:pt>
                <c:pt idx="669">
                  <c:v>72.2</c:v>
                </c:pt>
                <c:pt idx="670">
                  <c:v>72.3</c:v>
                </c:pt>
                <c:pt idx="671">
                  <c:v>72.400000000000006</c:v>
                </c:pt>
                <c:pt idx="672">
                  <c:v>72.5</c:v>
                </c:pt>
                <c:pt idx="673">
                  <c:v>72.599999999999994</c:v>
                </c:pt>
                <c:pt idx="674">
                  <c:v>72.7</c:v>
                </c:pt>
                <c:pt idx="675">
                  <c:v>72.8</c:v>
                </c:pt>
                <c:pt idx="676">
                  <c:v>72.900000000000006</c:v>
                </c:pt>
                <c:pt idx="677">
                  <c:v>73</c:v>
                </c:pt>
                <c:pt idx="678">
                  <c:v>73.099999999999994</c:v>
                </c:pt>
                <c:pt idx="679">
                  <c:v>73.2</c:v>
                </c:pt>
                <c:pt idx="680">
                  <c:v>73.3</c:v>
                </c:pt>
                <c:pt idx="681">
                  <c:v>73.400000000000006</c:v>
                </c:pt>
                <c:pt idx="682">
                  <c:v>73.5</c:v>
                </c:pt>
                <c:pt idx="683">
                  <c:v>73.599999999999994</c:v>
                </c:pt>
                <c:pt idx="684">
                  <c:v>73.7</c:v>
                </c:pt>
                <c:pt idx="685">
                  <c:v>73.8</c:v>
                </c:pt>
                <c:pt idx="686">
                  <c:v>73.900000000000006</c:v>
                </c:pt>
                <c:pt idx="687">
                  <c:v>74</c:v>
                </c:pt>
                <c:pt idx="688">
                  <c:v>74.099999999999994</c:v>
                </c:pt>
                <c:pt idx="689">
                  <c:v>74.2</c:v>
                </c:pt>
                <c:pt idx="690">
                  <c:v>74.3</c:v>
                </c:pt>
                <c:pt idx="691">
                  <c:v>74.400000000000006</c:v>
                </c:pt>
                <c:pt idx="692">
                  <c:v>74.5</c:v>
                </c:pt>
                <c:pt idx="693">
                  <c:v>74.599999999999994</c:v>
                </c:pt>
                <c:pt idx="694">
                  <c:v>74.7</c:v>
                </c:pt>
                <c:pt idx="695">
                  <c:v>74.8</c:v>
                </c:pt>
                <c:pt idx="696">
                  <c:v>74.900000000000006</c:v>
                </c:pt>
                <c:pt idx="697">
                  <c:v>75</c:v>
                </c:pt>
                <c:pt idx="698">
                  <c:v>75.099999999999994</c:v>
                </c:pt>
                <c:pt idx="699">
                  <c:v>75.2</c:v>
                </c:pt>
                <c:pt idx="700">
                  <c:v>75.3</c:v>
                </c:pt>
                <c:pt idx="701">
                  <c:v>75.400000000000006</c:v>
                </c:pt>
                <c:pt idx="702">
                  <c:v>75.5</c:v>
                </c:pt>
                <c:pt idx="703">
                  <c:v>75.599999999999994</c:v>
                </c:pt>
                <c:pt idx="704">
                  <c:v>75.7</c:v>
                </c:pt>
                <c:pt idx="705">
                  <c:v>75.8</c:v>
                </c:pt>
                <c:pt idx="706">
                  <c:v>75.900000000000006</c:v>
                </c:pt>
                <c:pt idx="707">
                  <c:v>76</c:v>
                </c:pt>
                <c:pt idx="708">
                  <c:v>76.099999999999994</c:v>
                </c:pt>
                <c:pt idx="709">
                  <c:v>76.2</c:v>
                </c:pt>
                <c:pt idx="710">
                  <c:v>76.3</c:v>
                </c:pt>
                <c:pt idx="711">
                  <c:v>76.400000000000006</c:v>
                </c:pt>
                <c:pt idx="712">
                  <c:v>76.5</c:v>
                </c:pt>
                <c:pt idx="713">
                  <c:v>76.599999999999994</c:v>
                </c:pt>
                <c:pt idx="714">
                  <c:v>76.7</c:v>
                </c:pt>
                <c:pt idx="715">
                  <c:v>76.8</c:v>
                </c:pt>
                <c:pt idx="716">
                  <c:v>76.900000000000006</c:v>
                </c:pt>
                <c:pt idx="717">
                  <c:v>77</c:v>
                </c:pt>
                <c:pt idx="718">
                  <c:v>77.099999999999994</c:v>
                </c:pt>
                <c:pt idx="719">
                  <c:v>77.2</c:v>
                </c:pt>
                <c:pt idx="720">
                  <c:v>77.3</c:v>
                </c:pt>
                <c:pt idx="721">
                  <c:v>77.400000000000006</c:v>
                </c:pt>
                <c:pt idx="722">
                  <c:v>77.5</c:v>
                </c:pt>
                <c:pt idx="723">
                  <c:v>77.599999999999994</c:v>
                </c:pt>
                <c:pt idx="724">
                  <c:v>77.7</c:v>
                </c:pt>
                <c:pt idx="725">
                  <c:v>77.8</c:v>
                </c:pt>
                <c:pt idx="726">
                  <c:v>77.900000000000006</c:v>
                </c:pt>
                <c:pt idx="727">
                  <c:v>78</c:v>
                </c:pt>
                <c:pt idx="728">
                  <c:v>78.099999999999994</c:v>
                </c:pt>
                <c:pt idx="729">
                  <c:v>78.2</c:v>
                </c:pt>
                <c:pt idx="730">
                  <c:v>78.3</c:v>
                </c:pt>
                <c:pt idx="731">
                  <c:v>78.400000000000006</c:v>
                </c:pt>
                <c:pt idx="732">
                  <c:v>78.5</c:v>
                </c:pt>
                <c:pt idx="733">
                  <c:v>78.599999999999994</c:v>
                </c:pt>
                <c:pt idx="734">
                  <c:v>78.7</c:v>
                </c:pt>
                <c:pt idx="735">
                  <c:v>78.8</c:v>
                </c:pt>
                <c:pt idx="736">
                  <c:v>78.900000000000006</c:v>
                </c:pt>
                <c:pt idx="737">
                  <c:v>79</c:v>
                </c:pt>
                <c:pt idx="738">
                  <c:v>79.099999999999994</c:v>
                </c:pt>
                <c:pt idx="739">
                  <c:v>79.2</c:v>
                </c:pt>
                <c:pt idx="740">
                  <c:v>79.3</c:v>
                </c:pt>
                <c:pt idx="741">
                  <c:v>79.400000000000006</c:v>
                </c:pt>
                <c:pt idx="742">
                  <c:v>79.5</c:v>
                </c:pt>
                <c:pt idx="743">
                  <c:v>79.599999999999994</c:v>
                </c:pt>
                <c:pt idx="744">
                  <c:v>79.7</c:v>
                </c:pt>
                <c:pt idx="745">
                  <c:v>79.8</c:v>
                </c:pt>
                <c:pt idx="746">
                  <c:v>79.900000000000006</c:v>
                </c:pt>
                <c:pt idx="747">
                  <c:v>80</c:v>
                </c:pt>
                <c:pt idx="748">
                  <c:v>80.099999999999994</c:v>
                </c:pt>
                <c:pt idx="749">
                  <c:v>80.2</c:v>
                </c:pt>
                <c:pt idx="750">
                  <c:v>80.3</c:v>
                </c:pt>
                <c:pt idx="751">
                  <c:v>80.400000000000006</c:v>
                </c:pt>
                <c:pt idx="752">
                  <c:v>80.5</c:v>
                </c:pt>
                <c:pt idx="753">
                  <c:v>80.599999999999994</c:v>
                </c:pt>
                <c:pt idx="754">
                  <c:v>80.7</c:v>
                </c:pt>
                <c:pt idx="755">
                  <c:v>80.8</c:v>
                </c:pt>
                <c:pt idx="756">
                  <c:v>80.900000000000006</c:v>
                </c:pt>
                <c:pt idx="757">
                  <c:v>81</c:v>
                </c:pt>
                <c:pt idx="758">
                  <c:v>81.099999999999994</c:v>
                </c:pt>
                <c:pt idx="759">
                  <c:v>81.2</c:v>
                </c:pt>
                <c:pt idx="760">
                  <c:v>81.3</c:v>
                </c:pt>
                <c:pt idx="761">
                  <c:v>81.400000000000006</c:v>
                </c:pt>
                <c:pt idx="762">
                  <c:v>81.5</c:v>
                </c:pt>
                <c:pt idx="763">
                  <c:v>81.599999999999994</c:v>
                </c:pt>
                <c:pt idx="764">
                  <c:v>81.7</c:v>
                </c:pt>
                <c:pt idx="765">
                  <c:v>81.8</c:v>
                </c:pt>
                <c:pt idx="766">
                  <c:v>81.900000000000006</c:v>
                </c:pt>
                <c:pt idx="767">
                  <c:v>82</c:v>
                </c:pt>
                <c:pt idx="768">
                  <c:v>82.1</c:v>
                </c:pt>
                <c:pt idx="769">
                  <c:v>82.2</c:v>
                </c:pt>
                <c:pt idx="770">
                  <c:v>82.3</c:v>
                </c:pt>
                <c:pt idx="771">
                  <c:v>82.4</c:v>
                </c:pt>
                <c:pt idx="772">
                  <c:v>82.5</c:v>
                </c:pt>
                <c:pt idx="773">
                  <c:v>82.6</c:v>
                </c:pt>
                <c:pt idx="774">
                  <c:v>82.7</c:v>
                </c:pt>
                <c:pt idx="775">
                  <c:v>82.8</c:v>
                </c:pt>
                <c:pt idx="776">
                  <c:v>82.9</c:v>
                </c:pt>
                <c:pt idx="777">
                  <c:v>83</c:v>
                </c:pt>
                <c:pt idx="778">
                  <c:v>83.1</c:v>
                </c:pt>
                <c:pt idx="779">
                  <c:v>83.2</c:v>
                </c:pt>
                <c:pt idx="780">
                  <c:v>83.3</c:v>
                </c:pt>
                <c:pt idx="781">
                  <c:v>83.4</c:v>
                </c:pt>
                <c:pt idx="782">
                  <c:v>83.5</c:v>
                </c:pt>
                <c:pt idx="783">
                  <c:v>83.6</c:v>
                </c:pt>
                <c:pt idx="784">
                  <c:v>83.7</c:v>
                </c:pt>
                <c:pt idx="785">
                  <c:v>83.8</c:v>
                </c:pt>
                <c:pt idx="786">
                  <c:v>83.9</c:v>
                </c:pt>
                <c:pt idx="787">
                  <c:v>84</c:v>
                </c:pt>
                <c:pt idx="788">
                  <c:v>84.1</c:v>
                </c:pt>
                <c:pt idx="789">
                  <c:v>84.2</c:v>
                </c:pt>
                <c:pt idx="790">
                  <c:v>84.3</c:v>
                </c:pt>
                <c:pt idx="791">
                  <c:v>84.4</c:v>
                </c:pt>
                <c:pt idx="792">
                  <c:v>84.5</c:v>
                </c:pt>
                <c:pt idx="793">
                  <c:v>84.6</c:v>
                </c:pt>
                <c:pt idx="794">
                  <c:v>84.7</c:v>
                </c:pt>
                <c:pt idx="795">
                  <c:v>84.8</c:v>
                </c:pt>
                <c:pt idx="796">
                  <c:v>84.9</c:v>
                </c:pt>
                <c:pt idx="797">
                  <c:v>85</c:v>
                </c:pt>
                <c:pt idx="798">
                  <c:v>85.1</c:v>
                </c:pt>
                <c:pt idx="799">
                  <c:v>85.2</c:v>
                </c:pt>
                <c:pt idx="800">
                  <c:v>85.3</c:v>
                </c:pt>
                <c:pt idx="801">
                  <c:v>85.4</c:v>
                </c:pt>
                <c:pt idx="802">
                  <c:v>85.5</c:v>
                </c:pt>
                <c:pt idx="803">
                  <c:v>85.6</c:v>
                </c:pt>
                <c:pt idx="804">
                  <c:v>85.7</c:v>
                </c:pt>
                <c:pt idx="805">
                  <c:v>85.8</c:v>
                </c:pt>
                <c:pt idx="806">
                  <c:v>85.9</c:v>
                </c:pt>
                <c:pt idx="807">
                  <c:v>86</c:v>
                </c:pt>
                <c:pt idx="808">
                  <c:v>86.1</c:v>
                </c:pt>
                <c:pt idx="809">
                  <c:v>86.2</c:v>
                </c:pt>
                <c:pt idx="810">
                  <c:v>86.3</c:v>
                </c:pt>
                <c:pt idx="811">
                  <c:v>86.4</c:v>
                </c:pt>
                <c:pt idx="812">
                  <c:v>86.5</c:v>
                </c:pt>
                <c:pt idx="813">
                  <c:v>86.6</c:v>
                </c:pt>
                <c:pt idx="814">
                  <c:v>86.7</c:v>
                </c:pt>
                <c:pt idx="815">
                  <c:v>86.8</c:v>
                </c:pt>
                <c:pt idx="816">
                  <c:v>86.9</c:v>
                </c:pt>
                <c:pt idx="817">
                  <c:v>87</c:v>
                </c:pt>
                <c:pt idx="818">
                  <c:v>87.1</c:v>
                </c:pt>
                <c:pt idx="819">
                  <c:v>87.2</c:v>
                </c:pt>
                <c:pt idx="820">
                  <c:v>87.3</c:v>
                </c:pt>
                <c:pt idx="821">
                  <c:v>87.4</c:v>
                </c:pt>
                <c:pt idx="822">
                  <c:v>87.5</c:v>
                </c:pt>
                <c:pt idx="823">
                  <c:v>87.6</c:v>
                </c:pt>
                <c:pt idx="824">
                  <c:v>87.7</c:v>
                </c:pt>
                <c:pt idx="825">
                  <c:v>87.8</c:v>
                </c:pt>
                <c:pt idx="826">
                  <c:v>87.9</c:v>
                </c:pt>
                <c:pt idx="827">
                  <c:v>88</c:v>
                </c:pt>
                <c:pt idx="828">
                  <c:v>88.1</c:v>
                </c:pt>
                <c:pt idx="829">
                  <c:v>88.2</c:v>
                </c:pt>
                <c:pt idx="830">
                  <c:v>88.3</c:v>
                </c:pt>
                <c:pt idx="831">
                  <c:v>88.4</c:v>
                </c:pt>
                <c:pt idx="832">
                  <c:v>88.5</c:v>
                </c:pt>
                <c:pt idx="833">
                  <c:v>88.6</c:v>
                </c:pt>
                <c:pt idx="834">
                  <c:v>88.7</c:v>
                </c:pt>
                <c:pt idx="835">
                  <c:v>88.8</c:v>
                </c:pt>
                <c:pt idx="836">
                  <c:v>88.9</c:v>
                </c:pt>
                <c:pt idx="837">
                  <c:v>89</c:v>
                </c:pt>
                <c:pt idx="838">
                  <c:v>89.1</c:v>
                </c:pt>
                <c:pt idx="839">
                  <c:v>89.2</c:v>
                </c:pt>
                <c:pt idx="840">
                  <c:v>89.3</c:v>
                </c:pt>
                <c:pt idx="841">
                  <c:v>89.4</c:v>
                </c:pt>
                <c:pt idx="842">
                  <c:v>89.5</c:v>
                </c:pt>
                <c:pt idx="843">
                  <c:v>89.6</c:v>
                </c:pt>
                <c:pt idx="844">
                  <c:v>89.7</c:v>
                </c:pt>
                <c:pt idx="845">
                  <c:v>89.8</c:v>
                </c:pt>
                <c:pt idx="846">
                  <c:v>89.9</c:v>
                </c:pt>
                <c:pt idx="847">
                  <c:v>90</c:v>
                </c:pt>
                <c:pt idx="848">
                  <c:v>90.1</c:v>
                </c:pt>
                <c:pt idx="849">
                  <c:v>90.2</c:v>
                </c:pt>
                <c:pt idx="850">
                  <c:v>90.3</c:v>
                </c:pt>
                <c:pt idx="851">
                  <c:v>90.4</c:v>
                </c:pt>
                <c:pt idx="852">
                  <c:v>90.5</c:v>
                </c:pt>
                <c:pt idx="853">
                  <c:v>90.6</c:v>
                </c:pt>
                <c:pt idx="854">
                  <c:v>90.7</c:v>
                </c:pt>
                <c:pt idx="855">
                  <c:v>90.8</c:v>
                </c:pt>
                <c:pt idx="856">
                  <c:v>90.9</c:v>
                </c:pt>
                <c:pt idx="857">
                  <c:v>91</c:v>
                </c:pt>
                <c:pt idx="858">
                  <c:v>91.1</c:v>
                </c:pt>
                <c:pt idx="859">
                  <c:v>91.2</c:v>
                </c:pt>
                <c:pt idx="860">
                  <c:v>91.3</c:v>
                </c:pt>
                <c:pt idx="861">
                  <c:v>91.4</c:v>
                </c:pt>
                <c:pt idx="862">
                  <c:v>91.5</c:v>
                </c:pt>
                <c:pt idx="863">
                  <c:v>91.6</c:v>
                </c:pt>
                <c:pt idx="864">
                  <c:v>91.7</c:v>
                </c:pt>
                <c:pt idx="865">
                  <c:v>91.8</c:v>
                </c:pt>
                <c:pt idx="866">
                  <c:v>91.9</c:v>
                </c:pt>
                <c:pt idx="867">
                  <c:v>92</c:v>
                </c:pt>
                <c:pt idx="868">
                  <c:v>92.1</c:v>
                </c:pt>
                <c:pt idx="869">
                  <c:v>92.2</c:v>
                </c:pt>
                <c:pt idx="870">
                  <c:v>92.3</c:v>
                </c:pt>
                <c:pt idx="871">
                  <c:v>92.4</c:v>
                </c:pt>
                <c:pt idx="872">
                  <c:v>92.5</c:v>
                </c:pt>
                <c:pt idx="873">
                  <c:v>92.6</c:v>
                </c:pt>
                <c:pt idx="874">
                  <c:v>92.7</c:v>
                </c:pt>
                <c:pt idx="875">
                  <c:v>92.8</c:v>
                </c:pt>
                <c:pt idx="876">
                  <c:v>92.9</c:v>
                </c:pt>
                <c:pt idx="877">
                  <c:v>93</c:v>
                </c:pt>
                <c:pt idx="878">
                  <c:v>93.1</c:v>
                </c:pt>
                <c:pt idx="879">
                  <c:v>93.2</c:v>
                </c:pt>
                <c:pt idx="880">
                  <c:v>93.3</c:v>
                </c:pt>
                <c:pt idx="881">
                  <c:v>93.4</c:v>
                </c:pt>
                <c:pt idx="882">
                  <c:v>93.5</c:v>
                </c:pt>
                <c:pt idx="883">
                  <c:v>93.6</c:v>
                </c:pt>
                <c:pt idx="884">
                  <c:v>93.7</c:v>
                </c:pt>
                <c:pt idx="885">
                  <c:v>93.8</c:v>
                </c:pt>
                <c:pt idx="886">
                  <c:v>93.9</c:v>
                </c:pt>
                <c:pt idx="887">
                  <c:v>94</c:v>
                </c:pt>
                <c:pt idx="888">
                  <c:v>94.1</c:v>
                </c:pt>
                <c:pt idx="889">
                  <c:v>94.2</c:v>
                </c:pt>
                <c:pt idx="890">
                  <c:v>94.3</c:v>
                </c:pt>
                <c:pt idx="891">
                  <c:v>94.4</c:v>
                </c:pt>
                <c:pt idx="892">
                  <c:v>94.5</c:v>
                </c:pt>
                <c:pt idx="893">
                  <c:v>94.6</c:v>
                </c:pt>
                <c:pt idx="894">
                  <c:v>94.7</c:v>
                </c:pt>
                <c:pt idx="895">
                  <c:v>94.8</c:v>
                </c:pt>
                <c:pt idx="896">
                  <c:v>94.9</c:v>
                </c:pt>
                <c:pt idx="897">
                  <c:v>95</c:v>
                </c:pt>
                <c:pt idx="898">
                  <c:v>95.1</c:v>
                </c:pt>
                <c:pt idx="899">
                  <c:v>95.2</c:v>
                </c:pt>
                <c:pt idx="900">
                  <c:v>95.3</c:v>
                </c:pt>
                <c:pt idx="901">
                  <c:v>95.4</c:v>
                </c:pt>
                <c:pt idx="902">
                  <c:v>95.5</c:v>
                </c:pt>
                <c:pt idx="903">
                  <c:v>95.6</c:v>
                </c:pt>
                <c:pt idx="904">
                  <c:v>95.7</c:v>
                </c:pt>
                <c:pt idx="905">
                  <c:v>95.8</c:v>
                </c:pt>
                <c:pt idx="906">
                  <c:v>95.9</c:v>
                </c:pt>
                <c:pt idx="907">
                  <c:v>96</c:v>
                </c:pt>
                <c:pt idx="908">
                  <c:v>96.1</c:v>
                </c:pt>
                <c:pt idx="909">
                  <c:v>96.2</c:v>
                </c:pt>
                <c:pt idx="910">
                  <c:v>96.3</c:v>
                </c:pt>
                <c:pt idx="911">
                  <c:v>96.4</c:v>
                </c:pt>
                <c:pt idx="912">
                  <c:v>96.5</c:v>
                </c:pt>
                <c:pt idx="913">
                  <c:v>96.6</c:v>
                </c:pt>
                <c:pt idx="914">
                  <c:v>96.7</c:v>
                </c:pt>
                <c:pt idx="915">
                  <c:v>96.8</c:v>
                </c:pt>
                <c:pt idx="916">
                  <c:v>96.9</c:v>
                </c:pt>
                <c:pt idx="917">
                  <c:v>97</c:v>
                </c:pt>
                <c:pt idx="918">
                  <c:v>97.1</c:v>
                </c:pt>
                <c:pt idx="919">
                  <c:v>97.2</c:v>
                </c:pt>
                <c:pt idx="920">
                  <c:v>97.3</c:v>
                </c:pt>
                <c:pt idx="921">
                  <c:v>97.4</c:v>
                </c:pt>
                <c:pt idx="922">
                  <c:v>97.5</c:v>
                </c:pt>
                <c:pt idx="923">
                  <c:v>97.6</c:v>
                </c:pt>
                <c:pt idx="924">
                  <c:v>97.7</c:v>
                </c:pt>
                <c:pt idx="925">
                  <c:v>97.8</c:v>
                </c:pt>
                <c:pt idx="926">
                  <c:v>97.9</c:v>
                </c:pt>
                <c:pt idx="927">
                  <c:v>98</c:v>
                </c:pt>
                <c:pt idx="928">
                  <c:v>98.1</c:v>
                </c:pt>
                <c:pt idx="929">
                  <c:v>98.2</c:v>
                </c:pt>
                <c:pt idx="930">
                  <c:v>98.3</c:v>
                </c:pt>
                <c:pt idx="931">
                  <c:v>98.4</c:v>
                </c:pt>
                <c:pt idx="932">
                  <c:v>98.5</c:v>
                </c:pt>
                <c:pt idx="933">
                  <c:v>98.6</c:v>
                </c:pt>
                <c:pt idx="934">
                  <c:v>98.7</c:v>
                </c:pt>
                <c:pt idx="935">
                  <c:v>98.8</c:v>
                </c:pt>
                <c:pt idx="936">
                  <c:v>98.9</c:v>
                </c:pt>
                <c:pt idx="937">
                  <c:v>99</c:v>
                </c:pt>
                <c:pt idx="938">
                  <c:v>99.1</c:v>
                </c:pt>
                <c:pt idx="939">
                  <c:v>99.2</c:v>
                </c:pt>
                <c:pt idx="940">
                  <c:v>99.3</c:v>
                </c:pt>
                <c:pt idx="941">
                  <c:v>99.4</c:v>
                </c:pt>
                <c:pt idx="942">
                  <c:v>99.5</c:v>
                </c:pt>
                <c:pt idx="943">
                  <c:v>99.6</c:v>
                </c:pt>
                <c:pt idx="944">
                  <c:v>99.7</c:v>
                </c:pt>
                <c:pt idx="945">
                  <c:v>99.8</c:v>
                </c:pt>
                <c:pt idx="946">
                  <c:v>99.9</c:v>
                </c:pt>
                <c:pt idx="947">
                  <c:v>100</c:v>
                </c:pt>
                <c:pt idx="948">
                  <c:v>100.1</c:v>
                </c:pt>
                <c:pt idx="949">
                  <c:v>100.2</c:v>
                </c:pt>
                <c:pt idx="950">
                  <c:v>100.3</c:v>
                </c:pt>
                <c:pt idx="951">
                  <c:v>100.4</c:v>
                </c:pt>
                <c:pt idx="952">
                  <c:v>100.5</c:v>
                </c:pt>
                <c:pt idx="953">
                  <c:v>100.6</c:v>
                </c:pt>
                <c:pt idx="954">
                  <c:v>100.7</c:v>
                </c:pt>
                <c:pt idx="955">
                  <c:v>100.8</c:v>
                </c:pt>
                <c:pt idx="956">
                  <c:v>100.9</c:v>
                </c:pt>
                <c:pt idx="957">
                  <c:v>101</c:v>
                </c:pt>
                <c:pt idx="958">
                  <c:v>101.1</c:v>
                </c:pt>
                <c:pt idx="959">
                  <c:v>101.2</c:v>
                </c:pt>
                <c:pt idx="960">
                  <c:v>101.3</c:v>
                </c:pt>
                <c:pt idx="961">
                  <c:v>101.4</c:v>
                </c:pt>
                <c:pt idx="962">
                  <c:v>101.5</c:v>
                </c:pt>
                <c:pt idx="963">
                  <c:v>101.6</c:v>
                </c:pt>
                <c:pt idx="964">
                  <c:v>101.7</c:v>
                </c:pt>
                <c:pt idx="965">
                  <c:v>101.8</c:v>
                </c:pt>
                <c:pt idx="966">
                  <c:v>101.9</c:v>
                </c:pt>
                <c:pt idx="967">
                  <c:v>102</c:v>
                </c:pt>
                <c:pt idx="968">
                  <c:v>102.1</c:v>
                </c:pt>
                <c:pt idx="969">
                  <c:v>102.2</c:v>
                </c:pt>
                <c:pt idx="970">
                  <c:v>102.3</c:v>
                </c:pt>
                <c:pt idx="971">
                  <c:v>102.4</c:v>
                </c:pt>
                <c:pt idx="972">
                  <c:v>102.5</c:v>
                </c:pt>
                <c:pt idx="973">
                  <c:v>102.6</c:v>
                </c:pt>
                <c:pt idx="974">
                  <c:v>102.7</c:v>
                </c:pt>
                <c:pt idx="975">
                  <c:v>102.8</c:v>
                </c:pt>
                <c:pt idx="976">
                  <c:v>102.9</c:v>
                </c:pt>
                <c:pt idx="977">
                  <c:v>103</c:v>
                </c:pt>
                <c:pt idx="978">
                  <c:v>103.1</c:v>
                </c:pt>
                <c:pt idx="979">
                  <c:v>103.2</c:v>
                </c:pt>
                <c:pt idx="980">
                  <c:v>103.3</c:v>
                </c:pt>
                <c:pt idx="981">
                  <c:v>103.4</c:v>
                </c:pt>
                <c:pt idx="982">
                  <c:v>103.5</c:v>
                </c:pt>
                <c:pt idx="983">
                  <c:v>103.6</c:v>
                </c:pt>
                <c:pt idx="984">
                  <c:v>103.7</c:v>
                </c:pt>
                <c:pt idx="985">
                  <c:v>103.8</c:v>
                </c:pt>
                <c:pt idx="986">
                  <c:v>103.9</c:v>
                </c:pt>
                <c:pt idx="987">
                  <c:v>104</c:v>
                </c:pt>
                <c:pt idx="988">
                  <c:v>104.1</c:v>
                </c:pt>
                <c:pt idx="989">
                  <c:v>104.2</c:v>
                </c:pt>
                <c:pt idx="990">
                  <c:v>104.3</c:v>
                </c:pt>
                <c:pt idx="991">
                  <c:v>104.4</c:v>
                </c:pt>
                <c:pt idx="992">
                  <c:v>104.5</c:v>
                </c:pt>
                <c:pt idx="993">
                  <c:v>104.6</c:v>
                </c:pt>
                <c:pt idx="994">
                  <c:v>104.7</c:v>
                </c:pt>
                <c:pt idx="995">
                  <c:v>104.8</c:v>
                </c:pt>
                <c:pt idx="996">
                  <c:v>104.9</c:v>
                </c:pt>
                <c:pt idx="997">
                  <c:v>105</c:v>
                </c:pt>
                <c:pt idx="998">
                  <c:v>105.1</c:v>
                </c:pt>
                <c:pt idx="999">
                  <c:v>105.2</c:v>
                </c:pt>
                <c:pt idx="1000">
                  <c:v>105.3</c:v>
                </c:pt>
                <c:pt idx="1001">
                  <c:v>105.4</c:v>
                </c:pt>
                <c:pt idx="1002">
                  <c:v>105.5</c:v>
                </c:pt>
                <c:pt idx="1003">
                  <c:v>105.6</c:v>
                </c:pt>
                <c:pt idx="1004">
                  <c:v>105.7</c:v>
                </c:pt>
                <c:pt idx="1005">
                  <c:v>105.8</c:v>
                </c:pt>
                <c:pt idx="1006">
                  <c:v>105.9</c:v>
                </c:pt>
                <c:pt idx="1007">
                  <c:v>106</c:v>
                </c:pt>
                <c:pt idx="1008">
                  <c:v>106.1</c:v>
                </c:pt>
                <c:pt idx="1009">
                  <c:v>106.2</c:v>
                </c:pt>
                <c:pt idx="1010">
                  <c:v>106.3</c:v>
                </c:pt>
                <c:pt idx="1011">
                  <c:v>106.4</c:v>
                </c:pt>
                <c:pt idx="1012">
                  <c:v>106.5</c:v>
                </c:pt>
                <c:pt idx="1013">
                  <c:v>106.6</c:v>
                </c:pt>
                <c:pt idx="1014">
                  <c:v>106.7</c:v>
                </c:pt>
                <c:pt idx="1015">
                  <c:v>106.8</c:v>
                </c:pt>
                <c:pt idx="1016">
                  <c:v>106.9</c:v>
                </c:pt>
                <c:pt idx="1017">
                  <c:v>107</c:v>
                </c:pt>
                <c:pt idx="1018">
                  <c:v>107.1</c:v>
                </c:pt>
                <c:pt idx="1019">
                  <c:v>107.2</c:v>
                </c:pt>
                <c:pt idx="1020">
                  <c:v>107.3</c:v>
                </c:pt>
                <c:pt idx="1021">
                  <c:v>107.4</c:v>
                </c:pt>
                <c:pt idx="1022">
                  <c:v>107.5</c:v>
                </c:pt>
                <c:pt idx="1023">
                  <c:v>107.6</c:v>
                </c:pt>
                <c:pt idx="1024">
                  <c:v>107.7</c:v>
                </c:pt>
                <c:pt idx="1025">
                  <c:v>107.8</c:v>
                </c:pt>
                <c:pt idx="1026">
                  <c:v>107.9</c:v>
                </c:pt>
                <c:pt idx="1027">
                  <c:v>108</c:v>
                </c:pt>
                <c:pt idx="1028">
                  <c:v>108.1</c:v>
                </c:pt>
                <c:pt idx="1029">
                  <c:v>108.2</c:v>
                </c:pt>
                <c:pt idx="1030">
                  <c:v>108.3</c:v>
                </c:pt>
                <c:pt idx="1031">
                  <c:v>108.4</c:v>
                </c:pt>
                <c:pt idx="1032">
                  <c:v>108.5</c:v>
                </c:pt>
                <c:pt idx="1033">
                  <c:v>108.6</c:v>
                </c:pt>
                <c:pt idx="1034">
                  <c:v>108.7</c:v>
                </c:pt>
                <c:pt idx="1035">
                  <c:v>108.8</c:v>
                </c:pt>
                <c:pt idx="1036">
                  <c:v>108.9</c:v>
                </c:pt>
                <c:pt idx="1037">
                  <c:v>109</c:v>
                </c:pt>
                <c:pt idx="1038">
                  <c:v>109.1</c:v>
                </c:pt>
                <c:pt idx="1039">
                  <c:v>109.2</c:v>
                </c:pt>
                <c:pt idx="1040">
                  <c:v>109.3</c:v>
                </c:pt>
                <c:pt idx="1041">
                  <c:v>109.4</c:v>
                </c:pt>
                <c:pt idx="1042">
                  <c:v>109.5</c:v>
                </c:pt>
                <c:pt idx="1043">
                  <c:v>109.6</c:v>
                </c:pt>
                <c:pt idx="1044">
                  <c:v>109.7</c:v>
                </c:pt>
                <c:pt idx="1045">
                  <c:v>109.8</c:v>
                </c:pt>
                <c:pt idx="1046">
                  <c:v>109.9</c:v>
                </c:pt>
                <c:pt idx="1047">
                  <c:v>110</c:v>
                </c:pt>
                <c:pt idx="1048">
                  <c:v>110.1</c:v>
                </c:pt>
                <c:pt idx="1049">
                  <c:v>110.2</c:v>
                </c:pt>
                <c:pt idx="1050">
                  <c:v>110.3</c:v>
                </c:pt>
                <c:pt idx="1051">
                  <c:v>110.4</c:v>
                </c:pt>
                <c:pt idx="1052">
                  <c:v>110.5</c:v>
                </c:pt>
                <c:pt idx="1053">
                  <c:v>110.6</c:v>
                </c:pt>
                <c:pt idx="1054">
                  <c:v>110.7</c:v>
                </c:pt>
                <c:pt idx="1055">
                  <c:v>110.8</c:v>
                </c:pt>
                <c:pt idx="1056">
                  <c:v>110.9</c:v>
                </c:pt>
                <c:pt idx="1057">
                  <c:v>111</c:v>
                </c:pt>
                <c:pt idx="1058">
                  <c:v>111.1</c:v>
                </c:pt>
                <c:pt idx="1059">
                  <c:v>111.2</c:v>
                </c:pt>
                <c:pt idx="1060">
                  <c:v>111.3</c:v>
                </c:pt>
                <c:pt idx="1061">
                  <c:v>111.4</c:v>
                </c:pt>
                <c:pt idx="1062">
                  <c:v>111.5</c:v>
                </c:pt>
                <c:pt idx="1063">
                  <c:v>111.6</c:v>
                </c:pt>
                <c:pt idx="1064">
                  <c:v>111.7</c:v>
                </c:pt>
                <c:pt idx="1065">
                  <c:v>111.8</c:v>
                </c:pt>
                <c:pt idx="1066">
                  <c:v>111.9</c:v>
                </c:pt>
                <c:pt idx="1067">
                  <c:v>112</c:v>
                </c:pt>
                <c:pt idx="1068">
                  <c:v>112.1</c:v>
                </c:pt>
                <c:pt idx="1069">
                  <c:v>112.2</c:v>
                </c:pt>
                <c:pt idx="1070">
                  <c:v>112.3</c:v>
                </c:pt>
                <c:pt idx="1071">
                  <c:v>112.4</c:v>
                </c:pt>
                <c:pt idx="1072">
                  <c:v>112.5</c:v>
                </c:pt>
                <c:pt idx="1073">
                  <c:v>112.6</c:v>
                </c:pt>
                <c:pt idx="1074">
                  <c:v>112.7</c:v>
                </c:pt>
                <c:pt idx="1075">
                  <c:v>112.8</c:v>
                </c:pt>
                <c:pt idx="1076">
                  <c:v>112.9</c:v>
                </c:pt>
                <c:pt idx="1077">
                  <c:v>113</c:v>
                </c:pt>
                <c:pt idx="1078">
                  <c:v>113.1</c:v>
                </c:pt>
                <c:pt idx="1079">
                  <c:v>113.2</c:v>
                </c:pt>
                <c:pt idx="1080">
                  <c:v>113.3</c:v>
                </c:pt>
                <c:pt idx="1081">
                  <c:v>113.4</c:v>
                </c:pt>
                <c:pt idx="1082">
                  <c:v>113.5</c:v>
                </c:pt>
                <c:pt idx="1083">
                  <c:v>113.6</c:v>
                </c:pt>
                <c:pt idx="1084">
                  <c:v>113.7</c:v>
                </c:pt>
                <c:pt idx="1085">
                  <c:v>113.8</c:v>
                </c:pt>
                <c:pt idx="1086">
                  <c:v>113.9</c:v>
                </c:pt>
                <c:pt idx="1087">
                  <c:v>114</c:v>
                </c:pt>
                <c:pt idx="1088">
                  <c:v>114.1</c:v>
                </c:pt>
                <c:pt idx="1089">
                  <c:v>114.2</c:v>
                </c:pt>
                <c:pt idx="1090">
                  <c:v>114.3</c:v>
                </c:pt>
                <c:pt idx="1091">
                  <c:v>114.4</c:v>
                </c:pt>
                <c:pt idx="1092">
                  <c:v>114.5</c:v>
                </c:pt>
                <c:pt idx="1093">
                  <c:v>114.6</c:v>
                </c:pt>
                <c:pt idx="1094">
                  <c:v>114.7</c:v>
                </c:pt>
                <c:pt idx="1095">
                  <c:v>114.8</c:v>
                </c:pt>
                <c:pt idx="1096">
                  <c:v>114.9</c:v>
                </c:pt>
                <c:pt idx="1097">
                  <c:v>115</c:v>
                </c:pt>
                <c:pt idx="1098">
                  <c:v>115.1</c:v>
                </c:pt>
                <c:pt idx="1099">
                  <c:v>115.2</c:v>
                </c:pt>
                <c:pt idx="1100">
                  <c:v>115.3</c:v>
                </c:pt>
                <c:pt idx="1101">
                  <c:v>115.4</c:v>
                </c:pt>
                <c:pt idx="1102">
                  <c:v>115.5</c:v>
                </c:pt>
                <c:pt idx="1103">
                  <c:v>115.6</c:v>
                </c:pt>
                <c:pt idx="1104">
                  <c:v>115.7</c:v>
                </c:pt>
                <c:pt idx="1105">
                  <c:v>115.8</c:v>
                </c:pt>
                <c:pt idx="1106">
                  <c:v>115.9</c:v>
                </c:pt>
                <c:pt idx="1107">
                  <c:v>116</c:v>
                </c:pt>
                <c:pt idx="1108">
                  <c:v>116.1</c:v>
                </c:pt>
                <c:pt idx="1109">
                  <c:v>116.2</c:v>
                </c:pt>
                <c:pt idx="1110">
                  <c:v>116.3</c:v>
                </c:pt>
                <c:pt idx="1111">
                  <c:v>116.4</c:v>
                </c:pt>
                <c:pt idx="1112">
                  <c:v>116.5</c:v>
                </c:pt>
                <c:pt idx="1113">
                  <c:v>116.6</c:v>
                </c:pt>
                <c:pt idx="1114">
                  <c:v>116.7</c:v>
                </c:pt>
                <c:pt idx="1115">
                  <c:v>116.8</c:v>
                </c:pt>
                <c:pt idx="1116">
                  <c:v>116.9</c:v>
                </c:pt>
                <c:pt idx="1117">
                  <c:v>117</c:v>
                </c:pt>
                <c:pt idx="1118">
                  <c:v>117.1</c:v>
                </c:pt>
                <c:pt idx="1119">
                  <c:v>117.2</c:v>
                </c:pt>
                <c:pt idx="1120">
                  <c:v>117.3</c:v>
                </c:pt>
                <c:pt idx="1121">
                  <c:v>117.4</c:v>
                </c:pt>
                <c:pt idx="1122">
                  <c:v>117.5</c:v>
                </c:pt>
                <c:pt idx="1123">
                  <c:v>117.6</c:v>
                </c:pt>
                <c:pt idx="1124">
                  <c:v>117.7</c:v>
                </c:pt>
                <c:pt idx="1125">
                  <c:v>117.8</c:v>
                </c:pt>
                <c:pt idx="1126">
                  <c:v>117.9</c:v>
                </c:pt>
                <c:pt idx="1127">
                  <c:v>118</c:v>
                </c:pt>
                <c:pt idx="1128">
                  <c:v>118.1</c:v>
                </c:pt>
                <c:pt idx="1129">
                  <c:v>118.2</c:v>
                </c:pt>
                <c:pt idx="1130">
                  <c:v>118.3</c:v>
                </c:pt>
                <c:pt idx="1131">
                  <c:v>118.4</c:v>
                </c:pt>
                <c:pt idx="1132">
                  <c:v>118.5</c:v>
                </c:pt>
                <c:pt idx="1133">
                  <c:v>118.6</c:v>
                </c:pt>
                <c:pt idx="1134">
                  <c:v>118.7</c:v>
                </c:pt>
                <c:pt idx="1135">
                  <c:v>118.8</c:v>
                </c:pt>
                <c:pt idx="1136">
                  <c:v>118.9</c:v>
                </c:pt>
                <c:pt idx="1137">
                  <c:v>119</c:v>
                </c:pt>
                <c:pt idx="1138">
                  <c:v>119.1</c:v>
                </c:pt>
                <c:pt idx="1139">
                  <c:v>119.2</c:v>
                </c:pt>
                <c:pt idx="1140">
                  <c:v>119.3</c:v>
                </c:pt>
                <c:pt idx="1141">
                  <c:v>119.4</c:v>
                </c:pt>
                <c:pt idx="1142">
                  <c:v>119.5</c:v>
                </c:pt>
                <c:pt idx="1143">
                  <c:v>119.6</c:v>
                </c:pt>
                <c:pt idx="1144">
                  <c:v>119.7</c:v>
                </c:pt>
                <c:pt idx="1145">
                  <c:v>119.8</c:v>
                </c:pt>
                <c:pt idx="1146">
                  <c:v>119.9</c:v>
                </c:pt>
                <c:pt idx="1147">
                  <c:v>120</c:v>
                </c:pt>
                <c:pt idx="1148">
                  <c:v>120.1</c:v>
                </c:pt>
                <c:pt idx="1149">
                  <c:v>120.2</c:v>
                </c:pt>
                <c:pt idx="1150">
                  <c:v>120.3</c:v>
                </c:pt>
                <c:pt idx="1151">
                  <c:v>120.4</c:v>
                </c:pt>
                <c:pt idx="1152">
                  <c:v>120.5</c:v>
                </c:pt>
                <c:pt idx="1153">
                  <c:v>120.6</c:v>
                </c:pt>
                <c:pt idx="1154">
                  <c:v>120.7</c:v>
                </c:pt>
                <c:pt idx="1155">
                  <c:v>120.8</c:v>
                </c:pt>
                <c:pt idx="1156">
                  <c:v>120.9</c:v>
                </c:pt>
                <c:pt idx="1157">
                  <c:v>121</c:v>
                </c:pt>
                <c:pt idx="1158">
                  <c:v>121.1</c:v>
                </c:pt>
                <c:pt idx="1159">
                  <c:v>121.2</c:v>
                </c:pt>
                <c:pt idx="1160">
                  <c:v>121.3</c:v>
                </c:pt>
                <c:pt idx="1161">
                  <c:v>121.4</c:v>
                </c:pt>
                <c:pt idx="1162">
                  <c:v>121.5</c:v>
                </c:pt>
                <c:pt idx="1163">
                  <c:v>121.6</c:v>
                </c:pt>
                <c:pt idx="1164">
                  <c:v>121.7</c:v>
                </c:pt>
                <c:pt idx="1165">
                  <c:v>121.8</c:v>
                </c:pt>
                <c:pt idx="1166">
                  <c:v>121.9</c:v>
                </c:pt>
                <c:pt idx="1167">
                  <c:v>122</c:v>
                </c:pt>
                <c:pt idx="1168">
                  <c:v>122.1</c:v>
                </c:pt>
                <c:pt idx="1169">
                  <c:v>122.2</c:v>
                </c:pt>
                <c:pt idx="1170">
                  <c:v>122.3</c:v>
                </c:pt>
                <c:pt idx="1171">
                  <c:v>122.4</c:v>
                </c:pt>
                <c:pt idx="1172">
                  <c:v>122.5</c:v>
                </c:pt>
                <c:pt idx="1173">
                  <c:v>122.6</c:v>
                </c:pt>
                <c:pt idx="1174">
                  <c:v>122.7</c:v>
                </c:pt>
                <c:pt idx="1175">
                  <c:v>122.8</c:v>
                </c:pt>
                <c:pt idx="1176">
                  <c:v>122.9</c:v>
                </c:pt>
                <c:pt idx="1177">
                  <c:v>123</c:v>
                </c:pt>
                <c:pt idx="1178">
                  <c:v>123.1</c:v>
                </c:pt>
                <c:pt idx="1179">
                  <c:v>123.2</c:v>
                </c:pt>
                <c:pt idx="1180">
                  <c:v>123.3</c:v>
                </c:pt>
                <c:pt idx="1181">
                  <c:v>123.4</c:v>
                </c:pt>
                <c:pt idx="1182">
                  <c:v>123.5</c:v>
                </c:pt>
                <c:pt idx="1183">
                  <c:v>123.6</c:v>
                </c:pt>
                <c:pt idx="1184">
                  <c:v>123.7</c:v>
                </c:pt>
                <c:pt idx="1185">
                  <c:v>123.8</c:v>
                </c:pt>
                <c:pt idx="1186">
                  <c:v>123.9</c:v>
                </c:pt>
                <c:pt idx="1187">
                  <c:v>124</c:v>
                </c:pt>
                <c:pt idx="1188">
                  <c:v>124.1</c:v>
                </c:pt>
                <c:pt idx="1189">
                  <c:v>124.2</c:v>
                </c:pt>
                <c:pt idx="1190">
                  <c:v>124.3</c:v>
                </c:pt>
                <c:pt idx="1191">
                  <c:v>124.4</c:v>
                </c:pt>
                <c:pt idx="1192">
                  <c:v>124.5</c:v>
                </c:pt>
                <c:pt idx="1193">
                  <c:v>124.6</c:v>
                </c:pt>
                <c:pt idx="1194">
                  <c:v>124.7</c:v>
                </c:pt>
                <c:pt idx="1195">
                  <c:v>124.8</c:v>
                </c:pt>
                <c:pt idx="1196">
                  <c:v>124.9</c:v>
                </c:pt>
                <c:pt idx="1197">
                  <c:v>125</c:v>
                </c:pt>
                <c:pt idx="1198">
                  <c:v>125.1</c:v>
                </c:pt>
                <c:pt idx="1199">
                  <c:v>125.2</c:v>
                </c:pt>
                <c:pt idx="1200">
                  <c:v>125.3</c:v>
                </c:pt>
                <c:pt idx="1201">
                  <c:v>125.4</c:v>
                </c:pt>
                <c:pt idx="1202">
                  <c:v>125.5</c:v>
                </c:pt>
                <c:pt idx="1203">
                  <c:v>125.6</c:v>
                </c:pt>
                <c:pt idx="1204">
                  <c:v>125.7</c:v>
                </c:pt>
                <c:pt idx="1205">
                  <c:v>125.8</c:v>
                </c:pt>
                <c:pt idx="1206">
                  <c:v>125.9</c:v>
                </c:pt>
                <c:pt idx="1207">
                  <c:v>126</c:v>
                </c:pt>
                <c:pt idx="1208">
                  <c:v>126.1</c:v>
                </c:pt>
                <c:pt idx="1209">
                  <c:v>126.2</c:v>
                </c:pt>
                <c:pt idx="1210">
                  <c:v>126.3</c:v>
                </c:pt>
                <c:pt idx="1211">
                  <c:v>126.4</c:v>
                </c:pt>
                <c:pt idx="1212">
                  <c:v>126.5</c:v>
                </c:pt>
                <c:pt idx="1213">
                  <c:v>126.6</c:v>
                </c:pt>
                <c:pt idx="1214">
                  <c:v>126.7</c:v>
                </c:pt>
                <c:pt idx="1215">
                  <c:v>126.8</c:v>
                </c:pt>
                <c:pt idx="1216">
                  <c:v>126.9</c:v>
                </c:pt>
                <c:pt idx="1217">
                  <c:v>127</c:v>
                </c:pt>
                <c:pt idx="1218">
                  <c:v>127.1</c:v>
                </c:pt>
                <c:pt idx="1219">
                  <c:v>127.2</c:v>
                </c:pt>
                <c:pt idx="1220">
                  <c:v>127.3</c:v>
                </c:pt>
                <c:pt idx="1221">
                  <c:v>127.4</c:v>
                </c:pt>
                <c:pt idx="1222">
                  <c:v>127.5</c:v>
                </c:pt>
                <c:pt idx="1223">
                  <c:v>127.6</c:v>
                </c:pt>
                <c:pt idx="1224">
                  <c:v>127.7</c:v>
                </c:pt>
                <c:pt idx="1225">
                  <c:v>127.8</c:v>
                </c:pt>
                <c:pt idx="1226">
                  <c:v>127.9</c:v>
                </c:pt>
                <c:pt idx="1227">
                  <c:v>128</c:v>
                </c:pt>
                <c:pt idx="1228">
                  <c:v>128.1</c:v>
                </c:pt>
                <c:pt idx="1229">
                  <c:v>128.19999999999999</c:v>
                </c:pt>
                <c:pt idx="1230">
                  <c:v>128.30000000000001</c:v>
                </c:pt>
                <c:pt idx="1231">
                  <c:v>128.4</c:v>
                </c:pt>
                <c:pt idx="1232">
                  <c:v>128.5</c:v>
                </c:pt>
                <c:pt idx="1233">
                  <c:v>128.6</c:v>
                </c:pt>
                <c:pt idx="1234">
                  <c:v>128.69999999999999</c:v>
                </c:pt>
                <c:pt idx="1235">
                  <c:v>128.80000000000001</c:v>
                </c:pt>
                <c:pt idx="1236">
                  <c:v>128.9</c:v>
                </c:pt>
                <c:pt idx="1237">
                  <c:v>129</c:v>
                </c:pt>
                <c:pt idx="1238">
                  <c:v>129.1</c:v>
                </c:pt>
                <c:pt idx="1239">
                  <c:v>129.19999999999999</c:v>
                </c:pt>
                <c:pt idx="1240">
                  <c:v>129.30000000000001</c:v>
                </c:pt>
                <c:pt idx="1241">
                  <c:v>129.4</c:v>
                </c:pt>
                <c:pt idx="1242">
                  <c:v>129.5</c:v>
                </c:pt>
                <c:pt idx="1243">
                  <c:v>129.6</c:v>
                </c:pt>
                <c:pt idx="1244">
                  <c:v>129.69999999999999</c:v>
                </c:pt>
                <c:pt idx="1245">
                  <c:v>129.80000000000001</c:v>
                </c:pt>
                <c:pt idx="1246">
                  <c:v>129.9</c:v>
                </c:pt>
                <c:pt idx="1247">
                  <c:v>130</c:v>
                </c:pt>
                <c:pt idx="1248">
                  <c:v>130.1</c:v>
                </c:pt>
                <c:pt idx="1249">
                  <c:v>130.19999999999999</c:v>
                </c:pt>
                <c:pt idx="1250">
                  <c:v>130.30000000000001</c:v>
                </c:pt>
                <c:pt idx="1251">
                  <c:v>130.4</c:v>
                </c:pt>
                <c:pt idx="1252">
                  <c:v>130.5</c:v>
                </c:pt>
                <c:pt idx="1253">
                  <c:v>130.6</c:v>
                </c:pt>
                <c:pt idx="1254">
                  <c:v>130.69999999999999</c:v>
                </c:pt>
                <c:pt idx="1255">
                  <c:v>130.80000000000001</c:v>
                </c:pt>
                <c:pt idx="1256">
                  <c:v>130.9</c:v>
                </c:pt>
                <c:pt idx="1257">
                  <c:v>131</c:v>
                </c:pt>
                <c:pt idx="1258">
                  <c:v>131.1</c:v>
                </c:pt>
                <c:pt idx="1259">
                  <c:v>131.19999999999999</c:v>
                </c:pt>
                <c:pt idx="1260">
                  <c:v>131.30000000000001</c:v>
                </c:pt>
                <c:pt idx="1261">
                  <c:v>131.4</c:v>
                </c:pt>
                <c:pt idx="1262">
                  <c:v>131.5</c:v>
                </c:pt>
                <c:pt idx="1263">
                  <c:v>131.6</c:v>
                </c:pt>
                <c:pt idx="1264">
                  <c:v>131.69999999999999</c:v>
                </c:pt>
                <c:pt idx="1265">
                  <c:v>131.80000000000001</c:v>
                </c:pt>
                <c:pt idx="1266">
                  <c:v>131.9</c:v>
                </c:pt>
                <c:pt idx="1267">
                  <c:v>132</c:v>
                </c:pt>
                <c:pt idx="1268">
                  <c:v>132.1</c:v>
                </c:pt>
                <c:pt idx="1269">
                  <c:v>132.19999999999999</c:v>
                </c:pt>
                <c:pt idx="1270">
                  <c:v>132.30000000000001</c:v>
                </c:pt>
                <c:pt idx="1271">
                  <c:v>132.4</c:v>
                </c:pt>
                <c:pt idx="1272">
                  <c:v>132.5</c:v>
                </c:pt>
                <c:pt idx="1273">
                  <c:v>132.6</c:v>
                </c:pt>
                <c:pt idx="1274">
                  <c:v>132.69999999999999</c:v>
                </c:pt>
                <c:pt idx="1275">
                  <c:v>132.80000000000001</c:v>
                </c:pt>
                <c:pt idx="1276">
                  <c:v>132.9</c:v>
                </c:pt>
                <c:pt idx="1277">
                  <c:v>133</c:v>
                </c:pt>
                <c:pt idx="1278">
                  <c:v>133.1</c:v>
                </c:pt>
                <c:pt idx="1279">
                  <c:v>133.19999999999999</c:v>
                </c:pt>
                <c:pt idx="1280">
                  <c:v>133.30000000000001</c:v>
                </c:pt>
                <c:pt idx="1281">
                  <c:v>133.4</c:v>
                </c:pt>
                <c:pt idx="1282">
                  <c:v>133.5</c:v>
                </c:pt>
                <c:pt idx="1283">
                  <c:v>133.6</c:v>
                </c:pt>
                <c:pt idx="1284">
                  <c:v>133.69999999999999</c:v>
                </c:pt>
                <c:pt idx="1285">
                  <c:v>133.80000000000001</c:v>
                </c:pt>
                <c:pt idx="1286">
                  <c:v>133.9</c:v>
                </c:pt>
                <c:pt idx="1287">
                  <c:v>134</c:v>
                </c:pt>
                <c:pt idx="1288">
                  <c:v>134.1</c:v>
                </c:pt>
                <c:pt idx="1289">
                  <c:v>134.19999999999999</c:v>
                </c:pt>
                <c:pt idx="1290">
                  <c:v>134.30000000000001</c:v>
                </c:pt>
                <c:pt idx="1291">
                  <c:v>134.4</c:v>
                </c:pt>
                <c:pt idx="1292">
                  <c:v>134.5</c:v>
                </c:pt>
                <c:pt idx="1293">
                  <c:v>134.6</c:v>
                </c:pt>
                <c:pt idx="1294">
                  <c:v>134.69999999999999</c:v>
                </c:pt>
                <c:pt idx="1295">
                  <c:v>134.80000000000001</c:v>
                </c:pt>
                <c:pt idx="1296">
                  <c:v>134.9</c:v>
                </c:pt>
                <c:pt idx="1297">
                  <c:v>135</c:v>
                </c:pt>
                <c:pt idx="1298">
                  <c:v>135.1</c:v>
                </c:pt>
                <c:pt idx="1299">
                  <c:v>135.19999999999999</c:v>
                </c:pt>
                <c:pt idx="1300">
                  <c:v>135.30000000000001</c:v>
                </c:pt>
                <c:pt idx="1301">
                  <c:v>135.4</c:v>
                </c:pt>
                <c:pt idx="1302">
                  <c:v>135.5</c:v>
                </c:pt>
                <c:pt idx="1303">
                  <c:v>135.6</c:v>
                </c:pt>
                <c:pt idx="1304">
                  <c:v>135.69999999999999</c:v>
                </c:pt>
                <c:pt idx="1305">
                  <c:v>135.80000000000001</c:v>
                </c:pt>
                <c:pt idx="1306">
                  <c:v>135.9</c:v>
                </c:pt>
                <c:pt idx="1307">
                  <c:v>136</c:v>
                </c:pt>
                <c:pt idx="1308">
                  <c:v>136.1</c:v>
                </c:pt>
                <c:pt idx="1309">
                  <c:v>136.19999999999999</c:v>
                </c:pt>
                <c:pt idx="1310">
                  <c:v>136.30000000000001</c:v>
                </c:pt>
                <c:pt idx="1311">
                  <c:v>136.4</c:v>
                </c:pt>
                <c:pt idx="1312">
                  <c:v>136.5</c:v>
                </c:pt>
                <c:pt idx="1313">
                  <c:v>136.6</c:v>
                </c:pt>
                <c:pt idx="1314">
                  <c:v>136.69999999999999</c:v>
                </c:pt>
                <c:pt idx="1315">
                  <c:v>136.80000000000001</c:v>
                </c:pt>
                <c:pt idx="1316">
                  <c:v>136.9</c:v>
                </c:pt>
                <c:pt idx="1317">
                  <c:v>137</c:v>
                </c:pt>
                <c:pt idx="1318">
                  <c:v>137.1</c:v>
                </c:pt>
                <c:pt idx="1319">
                  <c:v>137.19999999999999</c:v>
                </c:pt>
                <c:pt idx="1320">
                  <c:v>137.30000000000001</c:v>
                </c:pt>
                <c:pt idx="1321">
                  <c:v>137.4</c:v>
                </c:pt>
                <c:pt idx="1322">
                  <c:v>137.5</c:v>
                </c:pt>
                <c:pt idx="1323">
                  <c:v>137.6</c:v>
                </c:pt>
                <c:pt idx="1324">
                  <c:v>137.69999999999999</c:v>
                </c:pt>
                <c:pt idx="1325">
                  <c:v>137.80000000000001</c:v>
                </c:pt>
                <c:pt idx="1326">
                  <c:v>137.9</c:v>
                </c:pt>
                <c:pt idx="1327">
                  <c:v>138</c:v>
                </c:pt>
                <c:pt idx="1328">
                  <c:v>138.1</c:v>
                </c:pt>
                <c:pt idx="1329">
                  <c:v>138.19999999999999</c:v>
                </c:pt>
                <c:pt idx="1330">
                  <c:v>138.30000000000001</c:v>
                </c:pt>
                <c:pt idx="1331">
                  <c:v>138.4</c:v>
                </c:pt>
                <c:pt idx="1332">
                  <c:v>138.5</c:v>
                </c:pt>
                <c:pt idx="1333">
                  <c:v>138.6</c:v>
                </c:pt>
                <c:pt idx="1334">
                  <c:v>138.69999999999999</c:v>
                </c:pt>
                <c:pt idx="1335">
                  <c:v>138.80000000000001</c:v>
                </c:pt>
                <c:pt idx="1336">
                  <c:v>138.9</c:v>
                </c:pt>
                <c:pt idx="1337">
                  <c:v>139</c:v>
                </c:pt>
                <c:pt idx="1338">
                  <c:v>139.1</c:v>
                </c:pt>
                <c:pt idx="1339">
                  <c:v>139.19999999999999</c:v>
                </c:pt>
                <c:pt idx="1340">
                  <c:v>139.30000000000001</c:v>
                </c:pt>
                <c:pt idx="1341">
                  <c:v>139.4</c:v>
                </c:pt>
                <c:pt idx="1342">
                  <c:v>139.5</c:v>
                </c:pt>
                <c:pt idx="1343">
                  <c:v>139.6</c:v>
                </c:pt>
                <c:pt idx="1344">
                  <c:v>139.69999999999999</c:v>
                </c:pt>
                <c:pt idx="1345">
                  <c:v>139.80000000000001</c:v>
                </c:pt>
                <c:pt idx="1346">
                  <c:v>139.9</c:v>
                </c:pt>
                <c:pt idx="1347">
                  <c:v>140</c:v>
                </c:pt>
                <c:pt idx="1348">
                  <c:v>140.1</c:v>
                </c:pt>
                <c:pt idx="1349">
                  <c:v>140.19999999999999</c:v>
                </c:pt>
                <c:pt idx="1350">
                  <c:v>140.30000000000001</c:v>
                </c:pt>
                <c:pt idx="1351">
                  <c:v>140.4</c:v>
                </c:pt>
                <c:pt idx="1352">
                  <c:v>140.5</c:v>
                </c:pt>
                <c:pt idx="1353">
                  <c:v>140.6</c:v>
                </c:pt>
                <c:pt idx="1354">
                  <c:v>140.69999999999999</c:v>
                </c:pt>
                <c:pt idx="1355">
                  <c:v>140.80000000000001</c:v>
                </c:pt>
                <c:pt idx="1356">
                  <c:v>140.9</c:v>
                </c:pt>
                <c:pt idx="1357">
                  <c:v>141</c:v>
                </c:pt>
                <c:pt idx="1358">
                  <c:v>141.1</c:v>
                </c:pt>
                <c:pt idx="1359">
                  <c:v>141.19999999999999</c:v>
                </c:pt>
                <c:pt idx="1360">
                  <c:v>141.30000000000001</c:v>
                </c:pt>
                <c:pt idx="1361">
                  <c:v>141.4</c:v>
                </c:pt>
                <c:pt idx="1362">
                  <c:v>141.5</c:v>
                </c:pt>
                <c:pt idx="1363">
                  <c:v>141.6</c:v>
                </c:pt>
                <c:pt idx="1364">
                  <c:v>141.69999999999999</c:v>
                </c:pt>
                <c:pt idx="1365">
                  <c:v>141.80000000000001</c:v>
                </c:pt>
                <c:pt idx="1366">
                  <c:v>141.9</c:v>
                </c:pt>
                <c:pt idx="1367">
                  <c:v>142</c:v>
                </c:pt>
                <c:pt idx="1368">
                  <c:v>142.1</c:v>
                </c:pt>
                <c:pt idx="1369">
                  <c:v>142.19999999999999</c:v>
                </c:pt>
                <c:pt idx="1370">
                  <c:v>142.30000000000001</c:v>
                </c:pt>
                <c:pt idx="1371">
                  <c:v>142.4</c:v>
                </c:pt>
                <c:pt idx="1372">
                  <c:v>142.5</c:v>
                </c:pt>
                <c:pt idx="1373">
                  <c:v>142.6</c:v>
                </c:pt>
                <c:pt idx="1374">
                  <c:v>142.69999999999999</c:v>
                </c:pt>
                <c:pt idx="1375">
                  <c:v>142.80000000000001</c:v>
                </c:pt>
                <c:pt idx="1376">
                  <c:v>142.9</c:v>
                </c:pt>
                <c:pt idx="1377">
                  <c:v>143</c:v>
                </c:pt>
                <c:pt idx="1378">
                  <c:v>143.1</c:v>
                </c:pt>
                <c:pt idx="1379">
                  <c:v>143.19999999999999</c:v>
                </c:pt>
                <c:pt idx="1380">
                  <c:v>143.30000000000001</c:v>
                </c:pt>
                <c:pt idx="1381">
                  <c:v>143.4</c:v>
                </c:pt>
                <c:pt idx="1382">
                  <c:v>143.5</c:v>
                </c:pt>
                <c:pt idx="1383">
                  <c:v>143.6</c:v>
                </c:pt>
                <c:pt idx="1384">
                  <c:v>143.69999999999999</c:v>
                </c:pt>
                <c:pt idx="1385">
                  <c:v>143.80000000000001</c:v>
                </c:pt>
                <c:pt idx="1386">
                  <c:v>143.9</c:v>
                </c:pt>
                <c:pt idx="1387">
                  <c:v>144</c:v>
                </c:pt>
                <c:pt idx="1388">
                  <c:v>144.1</c:v>
                </c:pt>
                <c:pt idx="1389">
                  <c:v>144.19999999999999</c:v>
                </c:pt>
                <c:pt idx="1390">
                  <c:v>144.30000000000001</c:v>
                </c:pt>
                <c:pt idx="1391">
                  <c:v>144.4</c:v>
                </c:pt>
                <c:pt idx="1392">
                  <c:v>144.5</c:v>
                </c:pt>
                <c:pt idx="1393">
                  <c:v>144.6</c:v>
                </c:pt>
                <c:pt idx="1394">
                  <c:v>144.69999999999999</c:v>
                </c:pt>
                <c:pt idx="1395">
                  <c:v>144.80000000000001</c:v>
                </c:pt>
                <c:pt idx="1396">
                  <c:v>144.9</c:v>
                </c:pt>
                <c:pt idx="1397">
                  <c:v>145</c:v>
                </c:pt>
                <c:pt idx="1398">
                  <c:v>145.1</c:v>
                </c:pt>
                <c:pt idx="1399">
                  <c:v>145.19999999999999</c:v>
                </c:pt>
                <c:pt idx="1400">
                  <c:v>145.30000000000001</c:v>
                </c:pt>
                <c:pt idx="1401">
                  <c:v>145.4</c:v>
                </c:pt>
                <c:pt idx="1402">
                  <c:v>145.5</c:v>
                </c:pt>
                <c:pt idx="1403">
                  <c:v>145.6</c:v>
                </c:pt>
                <c:pt idx="1404">
                  <c:v>145.69999999999999</c:v>
                </c:pt>
                <c:pt idx="1405">
                  <c:v>145.80000000000001</c:v>
                </c:pt>
                <c:pt idx="1406">
                  <c:v>145.9</c:v>
                </c:pt>
                <c:pt idx="1407">
                  <c:v>146</c:v>
                </c:pt>
                <c:pt idx="1408">
                  <c:v>146.1</c:v>
                </c:pt>
                <c:pt idx="1409">
                  <c:v>146.19999999999999</c:v>
                </c:pt>
                <c:pt idx="1410">
                  <c:v>146.30000000000001</c:v>
                </c:pt>
                <c:pt idx="1411">
                  <c:v>146.4</c:v>
                </c:pt>
                <c:pt idx="1412">
                  <c:v>146.5</c:v>
                </c:pt>
                <c:pt idx="1413">
                  <c:v>146.6</c:v>
                </c:pt>
                <c:pt idx="1414">
                  <c:v>146.69999999999999</c:v>
                </c:pt>
                <c:pt idx="1415">
                  <c:v>146.80000000000001</c:v>
                </c:pt>
                <c:pt idx="1416">
                  <c:v>146.9</c:v>
                </c:pt>
                <c:pt idx="1417">
                  <c:v>147</c:v>
                </c:pt>
                <c:pt idx="1418">
                  <c:v>147.1</c:v>
                </c:pt>
                <c:pt idx="1419">
                  <c:v>147.19999999999999</c:v>
                </c:pt>
                <c:pt idx="1420">
                  <c:v>147.30000000000001</c:v>
                </c:pt>
                <c:pt idx="1421">
                  <c:v>147.4</c:v>
                </c:pt>
                <c:pt idx="1422">
                  <c:v>147.5</c:v>
                </c:pt>
                <c:pt idx="1423">
                  <c:v>147.6</c:v>
                </c:pt>
                <c:pt idx="1424">
                  <c:v>147.69999999999999</c:v>
                </c:pt>
                <c:pt idx="1425">
                  <c:v>147.80000000000001</c:v>
                </c:pt>
                <c:pt idx="1426">
                  <c:v>147.9</c:v>
                </c:pt>
                <c:pt idx="1427">
                  <c:v>148</c:v>
                </c:pt>
                <c:pt idx="1428">
                  <c:v>148.1</c:v>
                </c:pt>
                <c:pt idx="1429">
                  <c:v>148.19999999999999</c:v>
                </c:pt>
                <c:pt idx="1430">
                  <c:v>148.30000000000001</c:v>
                </c:pt>
                <c:pt idx="1431">
                  <c:v>148.4</c:v>
                </c:pt>
                <c:pt idx="1432">
                  <c:v>148.5</c:v>
                </c:pt>
                <c:pt idx="1433">
                  <c:v>148.6</c:v>
                </c:pt>
                <c:pt idx="1434">
                  <c:v>148.69999999999999</c:v>
                </c:pt>
                <c:pt idx="1435">
                  <c:v>148.80000000000001</c:v>
                </c:pt>
                <c:pt idx="1436">
                  <c:v>148.9</c:v>
                </c:pt>
                <c:pt idx="1437">
                  <c:v>149</c:v>
                </c:pt>
                <c:pt idx="1438">
                  <c:v>149.1</c:v>
                </c:pt>
                <c:pt idx="1439">
                  <c:v>149.19999999999999</c:v>
                </c:pt>
                <c:pt idx="1440">
                  <c:v>149.30000000000001</c:v>
                </c:pt>
                <c:pt idx="1441">
                  <c:v>149.4</c:v>
                </c:pt>
                <c:pt idx="1442">
                  <c:v>149.5</c:v>
                </c:pt>
                <c:pt idx="1443">
                  <c:v>149.6</c:v>
                </c:pt>
                <c:pt idx="1444">
                  <c:v>149.69999999999999</c:v>
                </c:pt>
                <c:pt idx="1445">
                  <c:v>149.80000000000001</c:v>
                </c:pt>
                <c:pt idx="1446">
                  <c:v>149.9</c:v>
                </c:pt>
                <c:pt idx="1447">
                  <c:v>150</c:v>
                </c:pt>
                <c:pt idx="1448">
                  <c:v>150.1</c:v>
                </c:pt>
                <c:pt idx="1449">
                  <c:v>150.19999999999999</c:v>
                </c:pt>
                <c:pt idx="1450">
                  <c:v>150.30000000000001</c:v>
                </c:pt>
                <c:pt idx="1451">
                  <c:v>150.4</c:v>
                </c:pt>
                <c:pt idx="1452">
                  <c:v>150.5</c:v>
                </c:pt>
                <c:pt idx="1453">
                  <c:v>150.6</c:v>
                </c:pt>
                <c:pt idx="1454">
                  <c:v>150.69999999999999</c:v>
                </c:pt>
                <c:pt idx="1455">
                  <c:v>150.80000000000001</c:v>
                </c:pt>
                <c:pt idx="1456">
                  <c:v>150.9</c:v>
                </c:pt>
                <c:pt idx="1457">
                  <c:v>151</c:v>
                </c:pt>
                <c:pt idx="1458">
                  <c:v>151.1</c:v>
                </c:pt>
                <c:pt idx="1459">
                  <c:v>151.19999999999999</c:v>
                </c:pt>
                <c:pt idx="1460">
                  <c:v>151.30000000000001</c:v>
                </c:pt>
                <c:pt idx="1461">
                  <c:v>151.4</c:v>
                </c:pt>
                <c:pt idx="1462">
                  <c:v>151.5</c:v>
                </c:pt>
                <c:pt idx="1463">
                  <c:v>151.6</c:v>
                </c:pt>
                <c:pt idx="1464">
                  <c:v>151.69999999999999</c:v>
                </c:pt>
                <c:pt idx="1465">
                  <c:v>151.80000000000001</c:v>
                </c:pt>
                <c:pt idx="1466">
                  <c:v>151.9</c:v>
                </c:pt>
                <c:pt idx="1467">
                  <c:v>152</c:v>
                </c:pt>
                <c:pt idx="1468">
                  <c:v>152.1</c:v>
                </c:pt>
                <c:pt idx="1469">
                  <c:v>152.19999999999999</c:v>
                </c:pt>
                <c:pt idx="1470">
                  <c:v>152.30000000000001</c:v>
                </c:pt>
                <c:pt idx="1471">
                  <c:v>152.4</c:v>
                </c:pt>
                <c:pt idx="1472">
                  <c:v>152.5</c:v>
                </c:pt>
                <c:pt idx="1473">
                  <c:v>152.6</c:v>
                </c:pt>
                <c:pt idx="1474">
                  <c:v>152.69999999999999</c:v>
                </c:pt>
                <c:pt idx="1475">
                  <c:v>152.80000000000001</c:v>
                </c:pt>
                <c:pt idx="1476">
                  <c:v>152.9</c:v>
                </c:pt>
                <c:pt idx="1477">
                  <c:v>153</c:v>
                </c:pt>
                <c:pt idx="1478">
                  <c:v>153.1</c:v>
                </c:pt>
                <c:pt idx="1479">
                  <c:v>153.19999999999999</c:v>
                </c:pt>
                <c:pt idx="1480">
                  <c:v>153.30000000000001</c:v>
                </c:pt>
                <c:pt idx="1481">
                  <c:v>153.4</c:v>
                </c:pt>
                <c:pt idx="1482">
                  <c:v>153.5</c:v>
                </c:pt>
                <c:pt idx="1483">
                  <c:v>153.6</c:v>
                </c:pt>
                <c:pt idx="1484">
                  <c:v>153.69999999999999</c:v>
                </c:pt>
                <c:pt idx="1485">
                  <c:v>153.80000000000001</c:v>
                </c:pt>
                <c:pt idx="1486">
                  <c:v>153.9</c:v>
                </c:pt>
                <c:pt idx="1487">
                  <c:v>154</c:v>
                </c:pt>
                <c:pt idx="1488">
                  <c:v>154.1</c:v>
                </c:pt>
                <c:pt idx="1489">
                  <c:v>154.19999999999999</c:v>
                </c:pt>
                <c:pt idx="1490">
                  <c:v>154.30000000000001</c:v>
                </c:pt>
                <c:pt idx="1491">
                  <c:v>154.4</c:v>
                </c:pt>
                <c:pt idx="1492">
                  <c:v>154.5</c:v>
                </c:pt>
                <c:pt idx="1493">
                  <c:v>154.6</c:v>
                </c:pt>
                <c:pt idx="1494">
                  <c:v>154.69999999999999</c:v>
                </c:pt>
                <c:pt idx="1495">
                  <c:v>154.80000000000001</c:v>
                </c:pt>
                <c:pt idx="1496">
                  <c:v>154.9</c:v>
                </c:pt>
                <c:pt idx="1497">
                  <c:v>155</c:v>
                </c:pt>
                <c:pt idx="1498">
                  <c:v>155.1</c:v>
                </c:pt>
                <c:pt idx="1499">
                  <c:v>155.19999999999999</c:v>
                </c:pt>
                <c:pt idx="1500">
                  <c:v>155.30000000000001</c:v>
                </c:pt>
                <c:pt idx="1501">
                  <c:v>155.4</c:v>
                </c:pt>
                <c:pt idx="1502">
                  <c:v>155.5</c:v>
                </c:pt>
                <c:pt idx="1503">
                  <c:v>155.6</c:v>
                </c:pt>
                <c:pt idx="1504">
                  <c:v>155.69999999999999</c:v>
                </c:pt>
                <c:pt idx="1505">
                  <c:v>155.80000000000001</c:v>
                </c:pt>
                <c:pt idx="1506">
                  <c:v>155.9</c:v>
                </c:pt>
                <c:pt idx="1507">
                  <c:v>156</c:v>
                </c:pt>
                <c:pt idx="1508">
                  <c:v>156.1</c:v>
                </c:pt>
                <c:pt idx="1509">
                  <c:v>156.19999999999999</c:v>
                </c:pt>
                <c:pt idx="1510">
                  <c:v>156.30000000000001</c:v>
                </c:pt>
                <c:pt idx="1511">
                  <c:v>156.4</c:v>
                </c:pt>
                <c:pt idx="1512">
                  <c:v>156.5</c:v>
                </c:pt>
                <c:pt idx="1513">
                  <c:v>156.6</c:v>
                </c:pt>
                <c:pt idx="1514">
                  <c:v>156.69999999999999</c:v>
                </c:pt>
                <c:pt idx="1515">
                  <c:v>156.80000000000001</c:v>
                </c:pt>
                <c:pt idx="1516">
                  <c:v>156.9</c:v>
                </c:pt>
                <c:pt idx="1517">
                  <c:v>157</c:v>
                </c:pt>
                <c:pt idx="1518">
                  <c:v>157.1</c:v>
                </c:pt>
                <c:pt idx="1519">
                  <c:v>157.19999999999999</c:v>
                </c:pt>
                <c:pt idx="1520">
                  <c:v>157.30000000000001</c:v>
                </c:pt>
                <c:pt idx="1521">
                  <c:v>157.4</c:v>
                </c:pt>
                <c:pt idx="1522">
                  <c:v>157.5</c:v>
                </c:pt>
                <c:pt idx="1523">
                  <c:v>157.6</c:v>
                </c:pt>
                <c:pt idx="1524">
                  <c:v>157.69999999999999</c:v>
                </c:pt>
                <c:pt idx="1525">
                  <c:v>157.80000000000001</c:v>
                </c:pt>
                <c:pt idx="1526">
                  <c:v>157.9</c:v>
                </c:pt>
                <c:pt idx="1527">
                  <c:v>158</c:v>
                </c:pt>
                <c:pt idx="1528">
                  <c:v>158.1</c:v>
                </c:pt>
                <c:pt idx="1529">
                  <c:v>158.19999999999999</c:v>
                </c:pt>
                <c:pt idx="1530">
                  <c:v>158.30000000000001</c:v>
                </c:pt>
                <c:pt idx="1531">
                  <c:v>158.4</c:v>
                </c:pt>
                <c:pt idx="1532">
                  <c:v>158.5</c:v>
                </c:pt>
                <c:pt idx="1533">
                  <c:v>158.6</c:v>
                </c:pt>
                <c:pt idx="1534">
                  <c:v>158.69999999999999</c:v>
                </c:pt>
                <c:pt idx="1535">
                  <c:v>158.80000000000001</c:v>
                </c:pt>
                <c:pt idx="1536">
                  <c:v>158.9</c:v>
                </c:pt>
                <c:pt idx="1537">
                  <c:v>159</c:v>
                </c:pt>
                <c:pt idx="1538">
                  <c:v>159.1</c:v>
                </c:pt>
                <c:pt idx="1539">
                  <c:v>159.19999999999999</c:v>
                </c:pt>
                <c:pt idx="1540">
                  <c:v>159.30000000000001</c:v>
                </c:pt>
                <c:pt idx="1541">
                  <c:v>159.4</c:v>
                </c:pt>
                <c:pt idx="1542">
                  <c:v>159.5</c:v>
                </c:pt>
                <c:pt idx="1543">
                  <c:v>159.6</c:v>
                </c:pt>
                <c:pt idx="1544">
                  <c:v>159.69999999999999</c:v>
                </c:pt>
                <c:pt idx="1545">
                  <c:v>159.80000000000001</c:v>
                </c:pt>
                <c:pt idx="1546">
                  <c:v>159.9</c:v>
                </c:pt>
                <c:pt idx="1547">
                  <c:v>160</c:v>
                </c:pt>
                <c:pt idx="1548">
                  <c:v>160.1</c:v>
                </c:pt>
                <c:pt idx="1549">
                  <c:v>160.19999999999999</c:v>
                </c:pt>
                <c:pt idx="1550">
                  <c:v>160.30000000000001</c:v>
                </c:pt>
                <c:pt idx="1551">
                  <c:v>160.4</c:v>
                </c:pt>
                <c:pt idx="1552">
                  <c:v>160.5</c:v>
                </c:pt>
                <c:pt idx="1553">
                  <c:v>160.6</c:v>
                </c:pt>
                <c:pt idx="1554">
                  <c:v>160.69999999999999</c:v>
                </c:pt>
                <c:pt idx="1555">
                  <c:v>160.80000000000001</c:v>
                </c:pt>
                <c:pt idx="1556">
                  <c:v>160.9</c:v>
                </c:pt>
                <c:pt idx="1557">
                  <c:v>161</c:v>
                </c:pt>
                <c:pt idx="1558">
                  <c:v>161.1</c:v>
                </c:pt>
                <c:pt idx="1559">
                  <c:v>161.19999999999999</c:v>
                </c:pt>
                <c:pt idx="1560">
                  <c:v>161.30000000000001</c:v>
                </c:pt>
                <c:pt idx="1561">
                  <c:v>161.4</c:v>
                </c:pt>
                <c:pt idx="1562">
                  <c:v>161.5</c:v>
                </c:pt>
                <c:pt idx="1563">
                  <c:v>161.6</c:v>
                </c:pt>
                <c:pt idx="1564">
                  <c:v>161.69999999999999</c:v>
                </c:pt>
                <c:pt idx="1565">
                  <c:v>161.80000000000001</c:v>
                </c:pt>
                <c:pt idx="1566">
                  <c:v>161.9</c:v>
                </c:pt>
                <c:pt idx="1567">
                  <c:v>162</c:v>
                </c:pt>
                <c:pt idx="1568">
                  <c:v>162.1</c:v>
                </c:pt>
                <c:pt idx="1569">
                  <c:v>162.19999999999999</c:v>
                </c:pt>
                <c:pt idx="1570">
                  <c:v>162.30000000000001</c:v>
                </c:pt>
                <c:pt idx="1571">
                  <c:v>162.4</c:v>
                </c:pt>
                <c:pt idx="1572">
                  <c:v>162.5</c:v>
                </c:pt>
                <c:pt idx="1573">
                  <c:v>162.6</c:v>
                </c:pt>
                <c:pt idx="1574">
                  <c:v>162.69999999999999</c:v>
                </c:pt>
                <c:pt idx="1575">
                  <c:v>162.80000000000001</c:v>
                </c:pt>
                <c:pt idx="1576">
                  <c:v>162.9</c:v>
                </c:pt>
                <c:pt idx="1577">
                  <c:v>163</c:v>
                </c:pt>
                <c:pt idx="1578">
                  <c:v>163.1</c:v>
                </c:pt>
                <c:pt idx="1579">
                  <c:v>163.19999999999999</c:v>
                </c:pt>
                <c:pt idx="1580">
                  <c:v>163.30000000000001</c:v>
                </c:pt>
                <c:pt idx="1581">
                  <c:v>163.4</c:v>
                </c:pt>
                <c:pt idx="1582">
                  <c:v>163.5</c:v>
                </c:pt>
                <c:pt idx="1583">
                  <c:v>163.6</c:v>
                </c:pt>
                <c:pt idx="1584">
                  <c:v>163.69999999999999</c:v>
                </c:pt>
                <c:pt idx="1585">
                  <c:v>163.80000000000001</c:v>
                </c:pt>
                <c:pt idx="1586">
                  <c:v>163.9</c:v>
                </c:pt>
                <c:pt idx="1587">
                  <c:v>164</c:v>
                </c:pt>
                <c:pt idx="1588">
                  <c:v>164.1</c:v>
                </c:pt>
                <c:pt idx="1589">
                  <c:v>164.2</c:v>
                </c:pt>
                <c:pt idx="1590">
                  <c:v>164.3</c:v>
                </c:pt>
                <c:pt idx="1591">
                  <c:v>164.4</c:v>
                </c:pt>
                <c:pt idx="1592">
                  <c:v>164.5</c:v>
                </c:pt>
                <c:pt idx="1593">
                  <c:v>164.6</c:v>
                </c:pt>
                <c:pt idx="1594">
                  <c:v>164.7</c:v>
                </c:pt>
                <c:pt idx="1595">
                  <c:v>164.8</c:v>
                </c:pt>
                <c:pt idx="1596">
                  <c:v>164.9</c:v>
                </c:pt>
                <c:pt idx="1597">
                  <c:v>165</c:v>
                </c:pt>
                <c:pt idx="1598">
                  <c:v>165.1</c:v>
                </c:pt>
                <c:pt idx="1599">
                  <c:v>165.2</c:v>
                </c:pt>
                <c:pt idx="1600">
                  <c:v>165.3</c:v>
                </c:pt>
                <c:pt idx="1601">
                  <c:v>165.4</c:v>
                </c:pt>
                <c:pt idx="1602">
                  <c:v>165.5</c:v>
                </c:pt>
                <c:pt idx="1603">
                  <c:v>165.6</c:v>
                </c:pt>
                <c:pt idx="1604">
                  <c:v>165.7</c:v>
                </c:pt>
                <c:pt idx="1605">
                  <c:v>165.8</c:v>
                </c:pt>
                <c:pt idx="1606">
                  <c:v>165.9</c:v>
                </c:pt>
                <c:pt idx="1607">
                  <c:v>166</c:v>
                </c:pt>
                <c:pt idx="1608">
                  <c:v>166.1</c:v>
                </c:pt>
                <c:pt idx="1609">
                  <c:v>166.2</c:v>
                </c:pt>
                <c:pt idx="1610">
                  <c:v>166.3</c:v>
                </c:pt>
                <c:pt idx="1611">
                  <c:v>166.4</c:v>
                </c:pt>
                <c:pt idx="1612">
                  <c:v>166.5</c:v>
                </c:pt>
                <c:pt idx="1613">
                  <c:v>166.6</c:v>
                </c:pt>
                <c:pt idx="1614">
                  <c:v>166.7</c:v>
                </c:pt>
                <c:pt idx="1615">
                  <c:v>166.8</c:v>
                </c:pt>
                <c:pt idx="1616">
                  <c:v>166.9</c:v>
                </c:pt>
                <c:pt idx="1617">
                  <c:v>167</c:v>
                </c:pt>
                <c:pt idx="1618">
                  <c:v>167.1</c:v>
                </c:pt>
                <c:pt idx="1619">
                  <c:v>167.2</c:v>
                </c:pt>
                <c:pt idx="1620">
                  <c:v>167.3</c:v>
                </c:pt>
                <c:pt idx="1621">
                  <c:v>167.4</c:v>
                </c:pt>
                <c:pt idx="1622">
                  <c:v>167.5</c:v>
                </c:pt>
                <c:pt idx="1623">
                  <c:v>167.6</c:v>
                </c:pt>
                <c:pt idx="1624">
                  <c:v>167.7</c:v>
                </c:pt>
                <c:pt idx="1625">
                  <c:v>167.8</c:v>
                </c:pt>
                <c:pt idx="1626">
                  <c:v>167.9</c:v>
                </c:pt>
                <c:pt idx="1627">
                  <c:v>168</c:v>
                </c:pt>
                <c:pt idx="1628">
                  <c:v>168.1</c:v>
                </c:pt>
                <c:pt idx="1629">
                  <c:v>168.2</c:v>
                </c:pt>
                <c:pt idx="1630">
                  <c:v>168.3</c:v>
                </c:pt>
                <c:pt idx="1631">
                  <c:v>168.4</c:v>
                </c:pt>
                <c:pt idx="1632">
                  <c:v>168.5</c:v>
                </c:pt>
                <c:pt idx="1633">
                  <c:v>168.6</c:v>
                </c:pt>
                <c:pt idx="1634">
                  <c:v>168.7</c:v>
                </c:pt>
                <c:pt idx="1635">
                  <c:v>168.8</c:v>
                </c:pt>
                <c:pt idx="1636">
                  <c:v>168.9</c:v>
                </c:pt>
                <c:pt idx="1637">
                  <c:v>169</c:v>
                </c:pt>
                <c:pt idx="1638">
                  <c:v>169.1</c:v>
                </c:pt>
                <c:pt idx="1639">
                  <c:v>169.2</c:v>
                </c:pt>
                <c:pt idx="1640">
                  <c:v>169.3</c:v>
                </c:pt>
                <c:pt idx="1641">
                  <c:v>169.4</c:v>
                </c:pt>
                <c:pt idx="1642">
                  <c:v>169.5</c:v>
                </c:pt>
                <c:pt idx="1643">
                  <c:v>169.6</c:v>
                </c:pt>
                <c:pt idx="1644">
                  <c:v>169.7</c:v>
                </c:pt>
                <c:pt idx="1645">
                  <c:v>169.8</c:v>
                </c:pt>
                <c:pt idx="1646">
                  <c:v>169.9</c:v>
                </c:pt>
                <c:pt idx="1647">
                  <c:v>170</c:v>
                </c:pt>
                <c:pt idx="1648">
                  <c:v>170.1</c:v>
                </c:pt>
                <c:pt idx="1649">
                  <c:v>170.2</c:v>
                </c:pt>
                <c:pt idx="1650">
                  <c:v>170.3</c:v>
                </c:pt>
                <c:pt idx="1651">
                  <c:v>170.4</c:v>
                </c:pt>
                <c:pt idx="1652">
                  <c:v>170.5</c:v>
                </c:pt>
                <c:pt idx="1653">
                  <c:v>170.6</c:v>
                </c:pt>
                <c:pt idx="1654">
                  <c:v>170.7</c:v>
                </c:pt>
                <c:pt idx="1655">
                  <c:v>170.8</c:v>
                </c:pt>
                <c:pt idx="1656">
                  <c:v>170.9</c:v>
                </c:pt>
                <c:pt idx="1657">
                  <c:v>171</c:v>
                </c:pt>
                <c:pt idx="1658">
                  <c:v>171.1</c:v>
                </c:pt>
                <c:pt idx="1659">
                  <c:v>171.2</c:v>
                </c:pt>
                <c:pt idx="1660">
                  <c:v>171.3</c:v>
                </c:pt>
                <c:pt idx="1661">
                  <c:v>171.4</c:v>
                </c:pt>
                <c:pt idx="1662">
                  <c:v>171.5</c:v>
                </c:pt>
                <c:pt idx="1663">
                  <c:v>171.6</c:v>
                </c:pt>
                <c:pt idx="1664">
                  <c:v>171.7</c:v>
                </c:pt>
                <c:pt idx="1665">
                  <c:v>171.8</c:v>
                </c:pt>
                <c:pt idx="1666">
                  <c:v>171.9</c:v>
                </c:pt>
                <c:pt idx="1667">
                  <c:v>172</c:v>
                </c:pt>
                <c:pt idx="1668">
                  <c:v>172.1</c:v>
                </c:pt>
                <c:pt idx="1669">
                  <c:v>172.2</c:v>
                </c:pt>
                <c:pt idx="1670">
                  <c:v>172.3</c:v>
                </c:pt>
                <c:pt idx="1671">
                  <c:v>172.4</c:v>
                </c:pt>
                <c:pt idx="1672">
                  <c:v>172.5</c:v>
                </c:pt>
                <c:pt idx="1673">
                  <c:v>172.6</c:v>
                </c:pt>
                <c:pt idx="1674">
                  <c:v>172.7</c:v>
                </c:pt>
                <c:pt idx="1675">
                  <c:v>172.8</c:v>
                </c:pt>
                <c:pt idx="1676">
                  <c:v>172.9</c:v>
                </c:pt>
                <c:pt idx="1677">
                  <c:v>173</c:v>
                </c:pt>
                <c:pt idx="1678">
                  <c:v>173.1</c:v>
                </c:pt>
                <c:pt idx="1679">
                  <c:v>173.2</c:v>
                </c:pt>
                <c:pt idx="1680">
                  <c:v>173.3</c:v>
                </c:pt>
                <c:pt idx="1681">
                  <c:v>173.4</c:v>
                </c:pt>
                <c:pt idx="1682">
                  <c:v>173.5</c:v>
                </c:pt>
                <c:pt idx="1683">
                  <c:v>173.6</c:v>
                </c:pt>
                <c:pt idx="1684">
                  <c:v>173.7</c:v>
                </c:pt>
                <c:pt idx="1685">
                  <c:v>173.8</c:v>
                </c:pt>
                <c:pt idx="1686">
                  <c:v>173.9</c:v>
                </c:pt>
                <c:pt idx="1687">
                  <c:v>174</c:v>
                </c:pt>
                <c:pt idx="1688">
                  <c:v>174.1</c:v>
                </c:pt>
                <c:pt idx="1689">
                  <c:v>174.2</c:v>
                </c:pt>
                <c:pt idx="1690">
                  <c:v>174.3</c:v>
                </c:pt>
                <c:pt idx="1691">
                  <c:v>174.4</c:v>
                </c:pt>
                <c:pt idx="1692">
                  <c:v>174.5</c:v>
                </c:pt>
                <c:pt idx="1693">
                  <c:v>174.6</c:v>
                </c:pt>
                <c:pt idx="1694">
                  <c:v>174.7</c:v>
                </c:pt>
                <c:pt idx="1695">
                  <c:v>174.8</c:v>
                </c:pt>
                <c:pt idx="1696">
                  <c:v>174.9</c:v>
                </c:pt>
                <c:pt idx="1697">
                  <c:v>175</c:v>
                </c:pt>
                <c:pt idx="1698">
                  <c:v>175.1</c:v>
                </c:pt>
                <c:pt idx="1699">
                  <c:v>175.2</c:v>
                </c:pt>
                <c:pt idx="1700">
                  <c:v>175.3</c:v>
                </c:pt>
                <c:pt idx="1701">
                  <c:v>175.4</c:v>
                </c:pt>
                <c:pt idx="1702">
                  <c:v>175.5</c:v>
                </c:pt>
                <c:pt idx="1703">
                  <c:v>175.6</c:v>
                </c:pt>
                <c:pt idx="1704">
                  <c:v>175.7</c:v>
                </c:pt>
                <c:pt idx="1705">
                  <c:v>175.8</c:v>
                </c:pt>
                <c:pt idx="1706">
                  <c:v>175.9</c:v>
                </c:pt>
                <c:pt idx="1707">
                  <c:v>176</c:v>
                </c:pt>
                <c:pt idx="1708">
                  <c:v>176.1</c:v>
                </c:pt>
                <c:pt idx="1709">
                  <c:v>176.2</c:v>
                </c:pt>
                <c:pt idx="1710">
                  <c:v>176.3</c:v>
                </c:pt>
                <c:pt idx="1711">
                  <c:v>176.4</c:v>
                </c:pt>
                <c:pt idx="1712">
                  <c:v>176.5</c:v>
                </c:pt>
                <c:pt idx="1713">
                  <c:v>176.6</c:v>
                </c:pt>
                <c:pt idx="1714">
                  <c:v>176.7</c:v>
                </c:pt>
                <c:pt idx="1715">
                  <c:v>176.8</c:v>
                </c:pt>
                <c:pt idx="1716">
                  <c:v>176.9</c:v>
                </c:pt>
                <c:pt idx="1717">
                  <c:v>177</c:v>
                </c:pt>
                <c:pt idx="1718">
                  <c:v>177.1</c:v>
                </c:pt>
                <c:pt idx="1719">
                  <c:v>177.2</c:v>
                </c:pt>
                <c:pt idx="1720">
                  <c:v>177.3</c:v>
                </c:pt>
                <c:pt idx="1721">
                  <c:v>177.4</c:v>
                </c:pt>
                <c:pt idx="1722">
                  <c:v>177.5</c:v>
                </c:pt>
                <c:pt idx="1723">
                  <c:v>177.6</c:v>
                </c:pt>
                <c:pt idx="1724">
                  <c:v>177.7</c:v>
                </c:pt>
                <c:pt idx="1725">
                  <c:v>177.8</c:v>
                </c:pt>
                <c:pt idx="1726">
                  <c:v>177.9</c:v>
                </c:pt>
                <c:pt idx="1727">
                  <c:v>178</c:v>
                </c:pt>
                <c:pt idx="1728">
                  <c:v>178.1</c:v>
                </c:pt>
                <c:pt idx="1729">
                  <c:v>178.2</c:v>
                </c:pt>
                <c:pt idx="1730">
                  <c:v>178.3</c:v>
                </c:pt>
                <c:pt idx="1731">
                  <c:v>178.4</c:v>
                </c:pt>
                <c:pt idx="1732">
                  <c:v>178.5</c:v>
                </c:pt>
                <c:pt idx="1733">
                  <c:v>178.6</c:v>
                </c:pt>
                <c:pt idx="1734">
                  <c:v>178.7</c:v>
                </c:pt>
                <c:pt idx="1735">
                  <c:v>178.8</c:v>
                </c:pt>
                <c:pt idx="1736">
                  <c:v>178.9</c:v>
                </c:pt>
                <c:pt idx="1737">
                  <c:v>179</c:v>
                </c:pt>
                <c:pt idx="1738">
                  <c:v>179.1</c:v>
                </c:pt>
                <c:pt idx="1739">
                  <c:v>179.2</c:v>
                </c:pt>
                <c:pt idx="1740">
                  <c:v>179.3</c:v>
                </c:pt>
                <c:pt idx="1741">
                  <c:v>179.4</c:v>
                </c:pt>
                <c:pt idx="1742">
                  <c:v>179.5</c:v>
                </c:pt>
                <c:pt idx="1743">
                  <c:v>179.6</c:v>
                </c:pt>
                <c:pt idx="1744">
                  <c:v>179.7</c:v>
                </c:pt>
                <c:pt idx="1745">
                  <c:v>179.8</c:v>
                </c:pt>
                <c:pt idx="1746">
                  <c:v>179.9</c:v>
                </c:pt>
                <c:pt idx="1747">
                  <c:v>180</c:v>
                </c:pt>
                <c:pt idx="1748">
                  <c:v>180.1</c:v>
                </c:pt>
                <c:pt idx="1749">
                  <c:v>180.2</c:v>
                </c:pt>
                <c:pt idx="1750">
                  <c:v>180.3</c:v>
                </c:pt>
                <c:pt idx="1751">
                  <c:v>180.4</c:v>
                </c:pt>
                <c:pt idx="1752">
                  <c:v>180.5</c:v>
                </c:pt>
                <c:pt idx="1753">
                  <c:v>180.6</c:v>
                </c:pt>
                <c:pt idx="1754">
                  <c:v>180.7</c:v>
                </c:pt>
                <c:pt idx="1755">
                  <c:v>180.8</c:v>
                </c:pt>
                <c:pt idx="1756">
                  <c:v>180.9</c:v>
                </c:pt>
                <c:pt idx="1757">
                  <c:v>181</c:v>
                </c:pt>
                <c:pt idx="1758">
                  <c:v>181.1</c:v>
                </c:pt>
                <c:pt idx="1759">
                  <c:v>181.2</c:v>
                </c:pt>
                <c:pt idx="1760">
                  <c:v>181.3</c:v>
                </c:pt>
                <c:pt idx="1761">
                  <c:v>181.4</c:v>
                </c:pt>
                <c:pt idx="1762">
                  <c:v>181.5</c:v>
                </c:pt>
                <c:pt idx="1763">
                  <c:v>181.6</c:v>
                </c:pt>
                <c:pt idx="1764">
                  <c:v>181.7</c:v>
                </c:pt>
                <c:pt idx="1765">
                  <c:v>181.8</c:v>
                </c:pt>
                <c:pt idx="1766">
                  <c:v>181.9</c:v>
                </c:pt>
                <c:pt idx="1767">
                  <c:v>182</c:v>
                </c:pt>
                <c:pt idx="1768">
                  <c:v>182.1</c:v>
                </c:pt>
                <c:pt idx="1769">
                  <c:v>182.2</c:v>
                </c:pt>
                <c:pt idx="1770">
                  <c:v>182.3</c:v>
                </c:pt>
                <c:pt idx="1771">
                  <c:v>182.4</c:v>
                </c:pt>
                <c:pt idx="1772">
                  <c:v>182.5</c:v>
                </c:pt>
                <c:pt idx="1773">
                  <c:v>182.6</c:v>
                </c:pt>
                <c:pt idx="1774">
                  <c:v>182.7</c:v>
                </c:pt>
                <c:pt idx="1775">
                  <c:v>182.8</c:v>
                </c:pt>
                <c:pt idx="1776">
                  <c:v>182.9</c:v>
                </c:pt>
                <c:pt idx="1777">
                  <c:v>183</c:v>
                </c:pt>
                <c:pt idx="1778">
                  <c:v>183.1</c:v>
                </c:pt>
                <c:pt idx="1779">
                  <c:v>183.2</c:v>
                </c:pt>
                <c:pt idx="1780">
                  <c:v>183.3</c:v>
                </c:pt>
                <c:pt idx="1781">
                  <c:v>183.4</c:v>
                </c:pt>
                <c:pt idx="1782">
                  <c:v>183.5</c:v>
                </c:pt>
                <c:pt idx="1783">
                  <c:v>183.6</c:v>
                </c:pt>
                <c:pt idx="1784">
                  <c:v>183.7</c:v>
                </c:pt>
                <c:pt idx="1785">
                  <c:v>183.8</c:v>
                </c:pt>
                <c:pt idx="1786">
                  <c:v>183.9</c:v>
                </c:pt>
                <c:pt idx="1787">
                  <c:v>184</c:v>
                </c:pt>
                <c:pt idx="1788">
                  <c:v>184.1</c:v>
                </c:pt>
                <c:pt idx="1789">
                  <c:v>184.2</c:v>
                </c:pt>
                <c:pt idx="1790">
                  <c:v>184.3</c:v>
                </c:pt>
                <c:pt idx="1791">
                  <c:v>184.4</c:v>
                </c:pt>
                <c:pt idx="1792">
                  <c:v>184.5</c:v>
                </c:pt>
                <c:pt idx="1793">
                  <c:v>184.6</c:v>
                </c:pt>
                <c:pt idx="1794">
                  <c:v>184.7</c:v>
                </c:pt>
                <c:pt idx="1795">
                  <c:v>184.8</c:v>
                </c:pt>
                <c:pt idx="1796">
                  <c:v>184.9</c:v>
                </c:pt>
                <c:pt idx="1797">
                  <c:v>185</c:v>
                </c:pt>
                <c:pt idx="1798">
                  <c:v>185.1</c:v>
                </c:pt>
                <c:pt idx="1799">
                  <c:v>185.2</c:v>
                </c:pt>
                <c:pt idx="1800">
                  <c:v>185.3</c:v>
                </c:pt>
                <c:pt idx="1801">
                  <c:v>185.4</c:v>
                </c:pt>
                <c:pt idx="1802">
                  <c:v>185.5</c:v>
                </c:pt>
                <c:pt idx="1803">
                  <c:v>185.6</c:v>
                </c:pt>
                <c:pt idx="1804">
                  <c:v>185.7</c:v>
                </c:pt>
                <c:pt idx="1805">
                  <c:v>185.8</c:v>
                </c:pt>
                <c:pt idx="1806">
                  <c:v>185.9</c:v>
                </c:pt>
                <c:pt idx="1807">
                  <c:v>186</c:v>
                </c:pt>
                <c:pt idx="1808">
                  <c:v>186.1</c:v>
                </c:pt>
                <c:pt idx="1809">
                  <c:v>186.2</c:v>
                </c:pt>
                <c:pt idx="1810">
                  <c:v>186.3</c:v>
                </c:pt>
                <c:pt idx="1811">
                  <c:v>186.4</c:v>
                </c:pt>
                <c:pt idx="1812">
                  <c:v>186.5</c:v>
                </c:pt>
                <c:pt idx="1813">
                  <c:v>186.6</c:v>
                </c:pt>
                <c:pt idx="1814">
                  <c:v>186.7</c:v>
                </c:pt>
                <c:pt idx="1815">
                  <c:v>186.8</c:v>
                </c:pt>
                <c:pt idx="1816">
                  <c:v>186.9</c:v>
                </c:pt>
                <c:pt idx="1817">
                  <c:v>187</c:v>
                </c:pt>
                <c:pt idx="1818">
                  <c:v>187.1</c:v>
                </c:pt>
                <c:pt idx="1819">
                  <c:v>187.2</c:v>
                </c:pt>
                <c:pt idx="1820">
                  <c:v>187.3</c:v>
                </c:pt>
                <c:pt idx="1821">
                  <c:v>187.4</c:v>
                </c:pt>
                <c:pt idx="1822">
                  <c:v>187.5</c:v>
                </c:pt>
                <c:pt idx="1823">
                  <c:v>187.6</c:v>
                </c:pt>
                <c:pt idx="1824">
                  <c:v>187.7</c:v>
                </c:pt>
                <c:pt idx="1825">
                  <c:v>187.8</c:v>
                </c:pt>
                <c:pt idx="1826">
                  <c:v>187.9</c:v>
                </c:pt>
                <c:pt idx="1827">
                  <c:v>188</c:v>
                </c:pt>
                <c:pt idx="1828">
                  <c:v>188.1</c:v>
                </c:pt>
                <c:pt idx="1829">
                  <c:v>188.2</c:v>
                </c:pt>
                <c:pt idx="1830">
                  <c:v>188.3</c:v>
                </c:pt>
                <c:pt idx="1831">
                  <c:v>188.4</c:v>
                </c:pt>
                <c:pt idx="1832">
                  <c:v>188.5</c:v>
                </c:pt>
                <c:pt idx="1833">
                  <c:v>188.6</c:v>
                </c:pt>
                <c:pt idx="1834">
                  <c:v>188.7</c:v>
                </c:pt>
                <c:pt idx="1835">
                  <c:v>188.8</c:v>
                </c:pt>
                <c:pt idx="1836">
                  <c:v>188.9</c:v>
                </c:pt>
                <c:pt idx="1837">
                  <c:v>189</c:v>
                </c:pt>
                <c:pt idx="1838">
                  <c:v>189.1</c:v>
                </c:pt>
                <c:pt idx="1839">
                  <c:v>189.2</c:v>
                </c:pt>
                <c:pt idx="1840">
                  <c:v>189.3</c:v>
                </c:pt>
                <c:pt idx="1841">
                  <c:v>189.4</c:v>
                </c:pt>
                <c:pt idx="1842">
                  <c:v>189.5</c:v>
                </c:pt>
                <c:pt idx="1843">
                  <c:v>189.6</c:v>
                </c:pt>
                <c:pt idx="1844">
                  <c:v>189.7</c:v>
                </c:pt>
                <c:pt idx="1845">
                  <c:v>189.8</c:v>
                </c:pt>
                <c:pt idx="1846">
                  <c:v>189.9</c:v>
                </c:pt>
                <c:pt idx="1847">
                  <c:v>190</c:v>
                </c:pt>
                <c:pt idx="1848">
                  <c:v>190.1</c:v>
                </c:pt>
                <c:pt idx="1849">
                  <c:v>190.2</c:v>
                </c:pt>
                <c:pt idx="1850">
                  <c:v>190.3</c:v>
                </c:pt>
                <c:pt idx="1851">
                  <c:v>190.4</c:v>
                </c:pt>
                <c:pt idx="1852">
                  <c:v>190.5</c:v>
                </c:pt>
                <c:pt idx="1853">
                  <c:v>190.6</c:v>
                </c:pt>
                <c:pt idx="1854">
                  <c:v>190.7</c:v>
                </c:pt>
                <c:pt idx="1855">
                  <c:v>190.8</c:v>
                </c:pt>
                <c:pt idx="1856">
                  <c:v>190.9</c:v>
                </c:pt>
                <c:pt idx="1857">
                  <c:v>191</c:v>
                </c:pt>
                <c:pt idx="1858">
                  <c:v>191.1</c:v>
                </c:pt>
                <c:pt idx="1859">
                  <c:v>191.2</c:v>
                </c:pt>
                <c:pt idx="1860">
                  <c:v>191.3</c:v>
                </c:pt>
                <c:pt idx="1861">
                  <c:v>191.4</c:v>
                </c:pt>
                <c:pt idx="1862">
                  <c:v>191.5</c:v>
                </c:pt>
                <c:pt idx="1863">
                  <c:v>191.6</c:v>
                </c:pt>
                <c:pt idx="1864">
                  <c:v>191.7</c:v>
                </c:pt>
                <c:pt idx="1865">
                  <c:v>191.8</c:v>
                </c:pt>
                <c:pt idx="1866">
                  <c:v>191.9</c:v>
                </c:pt>
                <c:pt idx="1867">
                  <c:v>192</c:v>
                </c:pt>
                <c:pt idx="1868">
                  <c:v>192.1</c:v>
                </c:pt>
                <c:pt idx="1869">
                  <c:v>192.2</c:v>
                </c:pt>
                <c:pt idx="1870">
                  <c:v>192.3</c:v>
                </c:pt>
                <c:pt idx="1871">
                  <c:v>192.4</c:v>
                </c:pt>
                <c:pt idx="1872">
                  <c:v>192.5</c:v>
                </c:pt>
                <c:pt idx="1873">
                  <c:v>192.6</c:v>
                </c:pt>
                <c:pt idx="1874">
                  <c:v>192.7</c:v>
                </c:pt>
                <c:pt idx="1875">
                  <c:v>192.8</c:v>
                </c:pt>
                <c:pt idx="1876">
                  <c:v>192.9</c:v>
                </c:pt>
                <c:pt idx="1877">
                  <c:v>193</c:v>
                </c:pt>
                <c:pt idx="1878">
                  <c:v>193.1</c:v>
                </c:pt>
                <c:pt idx="1879">
                  <c:v>193.2</c:v>
                </c:pt>
                <c:pt idx="1880">
                  <c:v>193.3</c:v>
                </c:pt>
                <c:pt idx="1881">
                  <c:v>193.4</c:v>
                </c:pt>
                <c:pt idx="1882">
                  <c:v>193.5</c:v>
                </c:pt>
                <c:pt idx="1883">
                  <c:v>193.6</c:v>
                </c:pt>
                <c:pt idx="1884">
                  <c:v>193.7</c:v>
                </c:pt>
                <c:pt idx="1885">
                  <c:v>193.8</c:v>
                </c:pt>
                <c:pt idx="1886">
                  <c:v>193.9</c:v>
                </c:pt>
                <c:pt idx="1887">
                  <c:v>194</c:v>
                </c:pt>
                <c:pt idx="1888">
                  <c:v>194.1</c:v>
                </c:pt>
                <c:pt idx="1889">
                  <c:v>194.2</c:v>
                </c:pt>
                <c:pt idx="1890">
                  <c:v>194.3</c:v>
                </c:pt>
                <c:pt idx="1891">
                  <c:v>194.4</c:v>
                </c:pt>
                <c:pt idx="1892">
                  <c:v>194.5</c:v>
                </c:pt>
                <c:pt idx="1893">
                  <c:v>194.6</c:v>
                </c:pt>
                <c:pt idx="1894">
                  <c:v>194.7</c:v>
                </c:pt>
                <c:pt idx="1895">
                  <c:v>194.8</c:v>
                </c:pt>
                <c:pt idx="1896">
                  <c:v>194.9</c:v>
                </c:pt>
                <c:pt idx="1897">
                  <c:v>195</c:v>
                </c:pt>
                <c:pt idx="1898">
                  <c:v>195.1</c:v>
                </c:pt>
                <c:pt idx="1899">
                  <c:v>195.2</c:v>
                </c:pt>
                <c:pt idx="1900">
                  <c:v>195.3</c:v>
                </c:pt>
                <c:pt idx="1901">
                  <c:v>195.4</c:v>
                </c:pt>
                <c:pt idx="1902">
                  <c:v>195.5</c:v>
                </c:pt>
                <c:pt idx="1903">
                  <c:v>195.6</c:v>
                </c:pt>
                <c:pt idx="1904">
                  <c:v>195.7</c:v>
                </c:pt>
                <c:pt idx="1905">
                  <c:v>195.8</c:v>
                </c:pt>
                <c:pt idx="1906">
                  <c:v>195.9</c:v>
                </c:pt>
                <c:pt idx="1907">
                  <c:v>196</c:v>
                </c:pt>
                <c:pt idx="1908">
                  <c:v>196.1</c:v>
                </c:pt>
                <c:pt idx="1909">
                  <c:v>196.2</c:v>
                </c:pt>
                <c:pt idx="1910">
                  <c:v>196.3</c:v>
                </c:pt>
                <c:pt idx="1911">
                  <c:v>196.4</c:v>
                </c:pt>
                <c:pt idx="1912">
                  <c:v>196.5</c:v>
                </c:pt>
                <c:pt idx="1913">
                  <c:v>196.6</c:v>
                </c:pt>
                <c:pt idx="1914">
                  <c:v>196.7</c:v>
                </c:pt>
                <c:pt idx="1915">
                  <c:v>196.8</c:v>
                </c:pt>
                <c:pt idx="1916">
                  <c:v>196.9</c:v>
                </c:pt>
                <c:pt idx="1917">
                  <c:v>197</c:v>
                </c:pt>
                <c:pt idx="1918">
                  <c:v>197.1</c:v>
                </c:pt>
                <c:pt idx="1919">
                  <c:v>197.2</c:v>
                </c:pt>
                <c:pt idx="1920">
                  <c:v>197.3</c:v>
                </c:pt>
                <c:pt idx="1921">
                  <c:v>197.4</c:v>
                </c:pt>
                <c:pt idx="1922">
                  <c:v>197.5</c:v>
                </c:pt>
                <c:pt idx="1923">
                  <c:v>197.6</c:v>
                </c:pt>
                <c:pt idx="1924">
                  <c:v>197.7</c:v>
                </c:pt>
                <c:pt idx="1925">
                  <c:v>197.8</c:v>
                </c:pt>
                <c:pt idx="1926">
                  <c:v>197.9</c:v>
                </c:pt>
                <c:pt idx="1927">
                  <c:v>198</c:v>
                </c:pt>
                <c:pt idx="1928">
                  <c:v>198.1</c:v>
                </c:pt>
                <c:pt idx="1929">
                  <c:v>198.2</c:v>
                </c:pt>
                <c:pt idx="1930">
                  <c:v>198.3</c:v>
                </c:pt>
                <c:pt idx="1931">
                  <c:v>198.4</c:v>
                </c:pt>
                <c:pt idx="1932">
                  <c:v>198.5</c:v>
                </c:pt>
                <c:pt idx="1933">
                  <c:v>198.6</c:v>
                </c:pt>
                <c:pt idx="1934">
                  <c:v>198.7</c:v>
                </c:pt>
                <c:pt idx="1935">
                  <c:v>198.8</c:v>
                </c:pt>
                <c:pt idx="1936">
                  <c:v>198.9</c:v>
                </c:pt>
                <c:pt idx="1937">
                  <c:v>199</c:v>
                </c:pt>
                <c:pt idx="1938">
                  <c:v>199.1</c:v>
                </c:pt>
                <c:pt idx="1939">
                  <c:v>199.2</c:v>
                </c:pt>
                <c:pt idx="1940">
                  <c:v>199.3</c:v>
                </c:pt>
                <c:pt idx="1941">
                  <c:v>199.4</c:v>
                </c:pt>
                <c:pt idx="1942">
                  <c:v>199.5</c:v>
                </c:pt>
                <c:pt idx="1943">
                  <c:v>199.6</c:v>
                </c:pt>
                <c:pt idx="1944">
                  <c:v>199.7</c:v>
                </c:pt>
                <c:pt idx="1945">
                  <c:v>199.8</c:v>
                </c:pt>
                <c:pt idx="1946">
                  <c:v>199.9</c:v>
                </c:pt>
                <c:pt idx="1947">
                  <c:v>200</c:v>
                </c:pt>
                <c:pt idx="1948">
                  <c:v>200.1</c:v>
                </c:pt>
                <c:pt idx="1949">
                  <c:v>200.2</c:v>
                </c:pt>
                <c:pt idx="1950">
                  <c:v>200.3</c:v>
                </c:pt>
                <c:pt idx="1951">
                  <c:v>200.4</c:v>
                </c:pt>
                <c:pt idx="1952">
                  <c:v>200.5</c:v>
                </c:pt>
                <c:pt idx="1953">
                  <c:v>200.6</c:v>
                </c:pt>
                <c:pt idx="1954">
                  <c:v>200.7</c:v>
                </c:pt>
                <c:pt idx="1955">
                  <c:v>200.8</c:v>
                </c:pt>
                <c:pt idx="1956">
                  <c:v>200.9</c:v>
                </c:pt>
                <c:pt idx="1957">
                  <c:v>201</c:v>
                </c:pt>
                <c:pt idx="1958">
                  <c:v>201.1</c:v>
                </c:pt>
                <c:pt idx="1959">
                  <c:v>201.2</c:v>
                </c:pt>
                <c:pt idx="1960">
                  <c:v>201.3</c:v>
                </c:pt>
                <c:pt idx="1961">
                  <c:v>201.4</c:v>
                </c:pt>
                <c:pt idx="1962">
                  <c:v>201.5</c:v>
                </c:pt>
                <c:pt idx="1963">
                  <c:v>201.6</c:v>
                </c:pt>
                <c:pt idx="1964">
                  <c:v>201.7</c:v>
                </c:pt>
                <c:pt idx="1965">
                  <c:v>201.8</c:v>
                </c:pt>
                <c:pt idx="1966">
                  <c:v>201.9</c:v>
                </c:pt>
                <c:pt idx="1967">
                  <c:v>202</c:v>
                </c:pt>
                <c:pt idx="1968">
                  <c:v>202.1</c:v>
                </c:pt>
                <c:pt idx="1969">
                  <c:v>202.2</c:v>
                </c:pt>
                <c:pt idx="1970">
                  <c:v>202.3</c:v>
                </c:pt>
                <c:pt idx="1971">
                  <c:v>202.4</c:v>
                </c:pt>
                <c:pt idx="1972">
                  <c:v>202.5</c:v>
                </c:pt>
                <c:pt idx="1973">
                  <c:v>202.6</c:v>
                </c:pt>
                <c:pt idx="1974">
                  <c:v>202.7</c:v>
                </c:pt>
                <c:pt idx="1975">
                  <c:v>202.8</c:v>
                </c:pt>
                <c:pt idx="1976">
                  <c:v>202.9</c:v>
                </c:pt>
                <c:pt idx="1977">
                  <c:v>203</c:v>
                </c:pt>
                <c:pt idx="1978">
                  <c:v>203.1</c:v>
                </c:pt>
                <c:pt idx="1979">
                  <c:v>203.2</c:v>
                </c:pt>
                <c:pt idx="1980">
                  <c:v>203.3</c:v>
                </c:pt>
                <c:pt idx="1981">
                  <c:v>203.4</c:v>
                </c:pt>
                <c:pt idx="1982">
                  <c:v>203.5</c:v>
                </c:pt>
                <c:pt idx="1983">
                  <c:v>203.6</c:v>
                </c:pt>
                <c:pt idx="1984">
                  <c:v>203.7</c:v>
                </c:pt>
                <c:pt idx="1985">
                  <c:v>203.8</c:v>
                </c:pt>
                <c:pt idx="1986">
                  <c:v>203.9</c:v>
                </c:pt>
                <c:pt idx="1987">
                  <c:v>204</c:v>
                </c:pt>
                <c:pt idx="1988">
                  <c:v>204.1</c:v>
                </c:pt>
                <c:pt idx="1989">
                  <c:v>204.2</c:v>
                </c:pt>
                <c:pt idx="1990">
                  <c:v>204.3</c:v>
                </c:pt>
                <c:pt idx="1991">
                  <c:v>204.4</c:v>
                </c:pt>
                <c:pt idx="1992">
                  <c:v>204.5</c:v>
                </c:pt>
                <c:pt idx="1993">
                  <c:v>204.6</c:v>
                </c:pt>
                <c:pt idx="1994">
                  <c:v>204.7</c:v>
                </c:pt>
                <c:pt idx="1995">
                  <c:v>204.8</c:v>
                </c:pt>
                <c:pt idx="1996">
                  <c:v>204.9</c:v>
                </c:pt>
                <c:pt idx="1997">
                  <c:v>205</c:v>
                </c:pt>
                <c:pt idx="1998">
                  <c:v>205.1</c:v>
                </c:pt>
                <c:pt idx="1999">
                  <c:v>205.2</c:v>
                </c:pt>
                <c:pt idx="2000">
                  <c:v>205.3</c:v>
                </c:pt>
                <c:pt idx="2001">
                  <c:v>205.4</c:v>
                </c:pt>
                <c:pt idx="2002">
                  <c:v>205.5</c:v>
                </c:pt>
                <c:pt idx="2003">
                  <c:v>205.6</c:v>
                </c:pt>
                <c:pt idx="2004">
                  <c:v>205.7</c:v>
                </c:pt>
                <c:pt idx="2005">
                  <c:v>205.8</c:v>
                </c:pt>
                <c:pt idx="2006">
                  <c:v>205.9</c:v>
                </c:pt>
                <c:pt idx="2007">
                  <c:v>206</c:v>
                </c:pt>
                <c:pt idx="2008">
                  <c:v>206.1</c:v>
                </c:pt>
                <c:pt idx="2009">
                  <c:v>206.2</c:v>
                </c:pt>
                <c:pt idx="2010">
                  <c:v>206.3</c:v>
                </c:pt>
                <c:pt idx="2011">
                  <c:v>206.4</c:v>
                </c:pt>
                <c:pt idx="2012">
                  <c:v>206.5</c:v>
                </c:pt>
                <c:pt idx="2013">
                  <c:v>206.6</c:v>
                </c:pt>
                <c:pt idx="2014">
                  <c:v>206.7</c:v>
                </c:pt>
                <c:pt idx="2015">
                  <c:v>206.8</c:v>
                </c:pt>
                <c:pt idx="2016">
                  <c:v>206.9</c:v>
                </c:pt>
                <c:pt idx="2017">
                  <c:v>207</c:v>
                </c:pt>
                <c:pt idx="2018">
                  <c:v>207.1</c:v>
                </c:pt>
                <c:pt idx="2019">
                  <c:v>207.2</c:v>
                </c:pt>
                <c:pt idx="2020">
                  <c:v>207.3</c:v>
                </c:pt>
                <c:pt idx="2021">
                  <c:v>207.4</c:v>
                </c:pt>
                <c:pt idx="2022">
                  <c:v>207.5</c:v>
                </c:pt>
                <c:pt idx="2023">
                  <c:v>207.6</c:v>
                </c:pt>
                <c:pt idx="2024">
                  <c:v>207.7</c:v>
                </c:pt>
                <c:pt idx="2025">
                  <c:v>207.8</c:v>
                </c:pt>
                <c:pt idx="2026">
                  <c:v>207.9</c:v>
                </c:pt>
                <c:pt idx="2027">
                  <c:v>208</c:v>
                </c:pt>
                <c:pt idx="2028">
                  <c:v>208.1</c:v>
                </c:pt>
                <c:pt idx="2029">
                  <c:v>208.2</c:v>
                </c:pt>
                <c:pt idx="2030">
                  <c:v>208.3</c:v>
                </c:pt>
                <c:pt idx="2031">
                  <c:v>208.4</c:v>
                </c:pt>
                <c:pt idx="2032">
                  <c:v>208.5</c:v>
                </c:pt>
                <c:pt idx="2033">
                  <c:v>208.6</c:v>
                </c:pt>
                <c:pt idx="2034">
                  <c:v>208.7</c:v>
                </c:pt>
                <c:pt idx="2035">
                  <c:v>208.8</c:v>
                </c:pt>
                <c:pt idx="2036">
                  <c:v>208.9</c:v>
                </c:pt>
                <c:pt idx="2037">
                  <c:v>209</c:v>
                </c:pt>
                <c:pt idx="2038">
                  <c:v>209.1</c:v>
                </c:pt>
                <c:pt idx="2039">
                  <c:v>209.2</c:v>
                </c:pt>
                <c:pt idx="2040">
                  <c:v>209.3</c:v>
                </c:pt>
                <c:pt idx="2041">
                  <c:v>209.4</c:v>
                </c:pt>
                <c:pt idx="2042">
                  <c:v>209.5</c:v>
                </c:pt>
                <c:pt idx="2043">
                  <c:v>209.6</c:v>
                </c:pt>
                <c:pt idx="2044">
                  <c:v>209.7</c:v>
                </c:pt>
                <c:pt idx="2045">
                  <c:v>209.8</c:v>
                </c:pt>
                <c:pt idx="2046">
                  <c:v>209.9</c:v>
                </c:pt>
                <c:pt idx="2047">
                  <c:v>210</c:v>
                </c:pt>
                <c:pt idx="2048">
                  <c:v>210.1</c:v>
                </c:pt>
                <c:pt idx="2049">
                  <c:v>210.2</c:v>
                </c:pt>
                <c:pt idx="2050">
                  <c:v>210.3</c:v>
                </c:pt>
                <c:pt idx="2051">
                  <c:v>210.4</c:v>
                </c:pt>
                <c:pt idx="2052">
                  <c:v>210.5</c:v>
                </c:pt>
                <c:pt idx="2053">
                  <c:v>210.6</c:v>
                </c:pt>
                <c:pt idx="2054">
                  <c:v>210.7</c:v>
                </c:pt>
                <c:pt idx="2055">
                  <c:v>210.8</c:v>
                </c:pt>
                <c:pt idx="2056">
                  <c:v>210.9</c:v>
                </c:pt>
                <c:pt idx="2057">
                  <c:v>211</c:v>
                </c:pt>
                <c:pt idx="2058">
                  <c:v>211.1</c:v>
                </c:pt>
                <c:pt idx="2059">
                  <c:v>211.2</c:v>
                </c:pt>
                <c:pt idx="2060">
                  <c:v>211.3</c:v>
                </c:pt>
                <c:pt idx="2061">
                  <c:v>211.4</c:v>
                </c:pt>
                <c:pt idx="2062">
                  <c:v>211.5</c:v>
                </c:pt>
                <c:pt idx="2063">
                  <c:v>211.6</c:v>
                </c:pt>
                <c:pt idx="2064">
                  <c:v>211.7</c:v>
                </c:pt>
                <c:pt idx="2065">
                  <c:v>211.8</c:v>
                </c:pt>
                <c:pt idx="2066">
                  <c:v>211.9</c:v>
                </c:pt>
                <c:pt idx="2067">
                  <c:v>212</c:v>
                </c:pt>
                <c:pt idx="2068">
                  <c:v>212.1</c:v>
                </c:pt>
                <c:pt idx="2069">
                  <c:v>212.2</c:v>
                </c:pt>
                <c:pt idx="2070">
                  <c:v>212.3</c:v>
                </c:pt>
                <c:pt idx="2071">
                  <c:v>212.4</c:v>
                </c:pt>
                <c:pt idx="2072">
                  <c:v>212.5</c:v>
                </c:pt>
                <c:pt idx="2073">
                  <c:v>212.6</c:v>
                </c:pt>
                <c:pt idx="2074">
                  <c:v>212.7</c:v>
                </c:pt>
                <c:pt idx="2075">
                  <c:v>212.8</c:v>
                </c:pt>
                <c:pt idx="2076">
                  <c:v>212.9</c:v>
                </c:pt>
                <c:pt idx="2077">
                  <c:v>213</c:v>
                </c:pt>
                <c:pt idx="2078">
                  <c:v>213.1</c:v>
                </c:pt>
                <c:pt idx="2079">
                  <c:v>213.2</c:v>
                </c:pt>
                <c:pt idx="2080">
                  <c:v>213.3</c:v>
                </c:pt>
                <c:pt idx="2081">
                  <c:v>213.4</c:v>
                </c:pt>
                <c:pt idx="2082">
                  <c:v>213.5</c:v>
                </c:pt>
                <c:pt idx="2083">
                  <c:v>213.6</c:v>
                </c:pt>
                <c:pt idx="2084">
                  <c:v>213.7</c:v>
                </c:pt>
                <c:pt idx="2085">
                  <c:v>213.8</c:v>
                </c:pt>
                <c:pt idx="2086">
                  <c:v>213.9</c:v>
                </c:pt>
                <c:pt idx="2087">
                  <c:v>214</c:v>
                </c:pt>
                <c:pt idx="2088">
                  <c:v>214.1</c:v>
                </c:pt>
                <c:pt idx="2089">
                  <c:v>214.2</c:v>
                </c:pt>
                <c:pt idx="2090">
                  <c:v>214.3</c:v>
                </c:pt>
                <c:pt idx="2091">
                  <c:v>214.4</c:v>
                </c:pt>
                <c:pt idx="2092">
                  <c:v>214.5</c:v>
                </c:pt>
                <c:pt idx="2093">
                  <c:v>214.6</c:v>
                </c:pt>
                <c:pt idx="2094">
                  <c:v>214.7</c:v>
                </c:pt>
                <c:pt idx="2095">
                  <c:v>214.8</c:v>
                </c:pt>
                <c:pt idx="2096">
                  <c:v>214.9</c:v>
                </c:pt>
                <c:pt idx="2097">
                  <c:v>215</c:v>
                </c:pt>
                <c:pt idx="2098">
                  <c:v>215.1</c:v>
                </c:pt>
                <c:pt idx="2099">
                  <c:v>215.2</c:v>
                </c:pt>
                <c:pt idx="2100">
                  <c:v>215.3</c:v>
                </c:pt>
                <c:pt idx="2101">
                  <c:v>215.4</c:v>
                </c:pt>
                <c:pt idx="2102">
                  <c:v>215.5</c:v>
                </c:pt>
                <c:pt idx="2103">
                  <c:v>215.6</c:v>
                </c:pt>
                <c:pt idx="2104">
                  <c:v>215.7</c:v>
                </c:pt>
                <c:pt idx="2105">
                  <c:v>215.8</c:v>
                </c:pt>
                <c:pt idx="2106">
                  <c:v>215.9</c:v>
                </c:pt>
                <c:pt idx="2107">
                  <c:v>216</c:v>
                </c:pt>
                <c:pt idx="2108">
                  <c:v>216.1</c:v>
                </c:pt>
                <c:pt idx="2109">
                  <c:v>216.2</c:v>
                </c:pt>
                <c:pt idx="2110">
                  <c:v>216.3</c:v>
                </c:pt>
                <c:pt idx="2111">
                  <c:v>216.4</c:v>
                </c:pt>
                <c:pt idx="2112">
                  <c:v>216.5</c:v>
                </c:pt>
                <c:pt idx="2113">
                  <c:v>216.6</c:v>
                </c:pt>
                <c:pt idx="2114">
                  <c:v>216.7</c:v>
                </c:pt>
                <c:pt idx="2115">
                  <c:v>216.8</c:v>
                </c:pt>
                <c:pt idx="2116">
                  <c:v>216.9</c:v>
                </c:pt>
                <c:pt idx="2117">
                  <c:v>217</c:v>
                </c:pt>
                <c:pt idx="2118">
                  <c:v>217.1</c:v>
                </c:pt>
                <c:pt idx="2119">
                  <c:v>217.2</c:v>
                </c:pt>
                <c:pt idx="2120">
                  <c:v>217.3</c:v>
                </c:pt>
                <c:pt idx="2121">
                  <c:v>217.4</c:v>
                </c:pt>
                <c:pt idx="2122">
                  <c:v>217.5</c:v>
                </c:pt>
                <c:pt idx="2123">
                  <c:v>217.6</c:v>
                </c:pt>
                <c:pt idx="2124">
                  <c:v>217.7</c:v>
                </c:pt>
                <c:pt idx="2125">
                  <c:v>217.8</c:v>
                </c:pt>
                <c:pt idx="2126">
                  <c:v>217.9</c:v>
                </c:pt>
                <c:pt idx="2127">
                  <c:v>218</c:v>
                </c:pt>
                <c:pt idx="2128">
                  <c:v>218.1</c:v>
                </c:pt>
                <c:pt idx="2129">
                  <c:v>218.2</c:v>
                </c:pt>
                <c:pt idx="2130">
                  <c:v>218.3</c:v>
                </c:pt>
                <c:pt idx="2131">
                  <c:v>218.4</c:v>
                </c:pt>
                <c:pt idx="2132">
                  <c:v>218.5</c:v>
                </c:pt>
                <c:pt idx="2133">
                  <c:v>218.6</c:v>
                </c:pt>
                <c:pt idx="2134">
                  <c:v>218.7</c:v>
                </c:pt>
                <c:pt idx="2135">
                  <c:v>218.8</c:v>
                </c:pt>
                <c:pt idx="2136">
                  <c:v>218.9</c:v>
                </c:pt>
                <c:pt idx="2137">
                  <c:v>219</c:v>
                </c:pt>
                <c:pt idx="2138">
                  <c:v>219.1</c:v>
                </c:pt>
                <c:pt idx="2139">
                  <c:v>219.2</c:v>
                </c:pt>
                <c:pt idx="2140">
                  <c:v>219.3</c:v>
                </c:pt>
                <c:pt idx="2141">
                  <c:v>219.4</c:v>
                </c:pt>
                <c:pt idx="2142">
                  <c:v>219.5</c:v>
                </c:pt>
                <c:pt idx="2143">
                  <c:v>219.6</c:v>
                </c:pt>
                <c:pt idx="2144">
                  <c:v>219.7</c:v>
                </c:pt>
                <c:pt idx="2145">
                  <c:v>219.8</c:v>
                </c:pt>
                <c:pt idx="2146">
                  <c:v>219.9</c:v>
                </c:pt>
                <c:pt idx="2147">
                  <c:v>220</c:v>
                </c:pt>
                <c:pt idx="2148">
                  <c:v>220.1</c:v>
                </c:pt>
                <c:pt idx="2149">
                  <c:v>220.2</c:v>
                </c:pt>
                <c:pt idx="2150">
                  <c:v>220.3</c:v>
                </c:pt>
                <c:pt idx="2151">
                  <c:v>220.4</c:v>
                </c:pt>
                <c:pt idx="2152">
                  <c:v>220.5</c:v>
                </c:pt>
                <c:pt idx="2153">
                  <c:v>220.6</c:v>
                </c:pt>
                <c:pt idx="2154">
                  <c:v>220.7</c:v>
                </c:pt>
                <c:pt idx="2155">
                  <c:v>220.8</c:v>
                </c:pt>
                <c:pt idx="2156">
                  <c:v>220.9</c:v>
                </c:pt>
                <c:pt idx="2157">
                  <c:v>221</c:v>
                </c:pt>
                <c:pt idx="2158">
                  <c:v>221.1</c:v>
                </c:pt>
                <c:pt idx="2159">
                  <c:v>221.2</c:v>
                </c:pt>
                <c:pt idx="2160">
                  <c:v>221.3</c:v>
                </c:pt>
                <c:pt idx="2161">
                  <c:v>221.4</c:v>
                </c:pt>
                <c:pt idx="2162">
                  <c:v>221.5</c:v>
                </c:pt>
                <c:pt idx="2163">
                  <c:v>221.6</c:v>
                </c:pt>
                <c:pt idx="2164">
                  <c:v>221.7</c:v>
                </c:pt>
                <c:pt idx="2165">
                  <c:v>221.8</c:v>
                </c:pt>
                <c:pt idx="2166">
                  <c:v>221.9</c:v>
                </c:pt>
                <c:pt idx="2167">
                  <c:v>222</c:v>
                </c:pt>
                <c:pt idx="2168">
                  <c:v>222.1</c:v>
                </c:pt>
                <c:pt idx="2169">
                  <c:v>222.2</c:v>
                </c:pt>
                <c:pt idx="2170">
                  <c:v>222.3</c:v>
                </c:pt>
                <c:pt idx="2171">
                  <c:v>222.4</c:v>
                </c:pt>
                <c:pt idx="2172">
                  <c:v>222.5</c:v>
                </c:pt>
                <c:pt idx="2173">
                  <c:v>222.6</c:v>
                </c:pt>
                <c:pt idx="2174">
                  <c:v>222.7</c:v>
                </c:pt>
                <c:pt idx="2175">
                  <c:v>222.8</c:v>
                </c:pt>
                <c:pt idx="2176">
                  <c:v>222.9</c:v>
                </c:pt>
                <c:pt idx="2177">
                  <c:v>223</c:v>
                </c:pt>
                <c:pt idx="2178">
                  <c:v>223.1</c:v>
                </c:pt>
                <c:pt idx="2179">
                  <c:v>223.2</c:v>
                </c:pt>
                <c:pt idx="2180">
                  <c:v>223.3</c:v>
                </c:pt>
                <c:pt idx="2181">
                  <c:v>223.4</c:v>
                </c:pt>
                <c:pt idx="2182">
                  <c:v>223.5</c:v>
                </c:pt>
                <c:pt idx="2183">
                  <c:v>223.6</c:v>
                </c:pt>
                <c:pt idx="2184">
                  <c:v>223.7</c:v>
                </c:pt>
                <c:pt idx="2185">
                  <c:v>223.8</c:v>
                </c:pt>
                <c:pt idx="2186">
                  <c:v>223.9</c:v>
                </c:pt>
                <c:pt idx="2187">
                  <c:v>224</c:v>
                </c:pt>
                <c:pt idx="2188">
                  <c:v>224.1</c:v>
                </c:pt>
                <c:pt idx="2189">
                  <c:v>224.2</c:v>
                </c:pt>
                <c:pt idx="2190">
                  <c:v>224.3</c:v>
                </c:pt>
                <c:pt idx="2191">
                  <c:v>224.4</c:v>
                </c:pt>
                <c:pt idx="2192">
                  <c:v>224.5</c:v>
                </c:pt>
                <c:pt idx="2193">
                  <c:v>224.6</c:v>
                </c:pt>
                <c:pt idx="2194">
                  <c:v>224.7</c:v>
                </c:pt>
                <c:pt idx="2195">
                  <c:v>224.8</c:v>
                </c:pt>
                <c:pt idx="2196">
                  <c:v>224.9</c:v>
                </c:pt>
                <c:pt idx="2197">
                  <c:v>225</c:v>
                </c:pt>
                <c:pt idx="2198">
                  <c:v>225.1</c:v>
                </c:pt>
                <c:pt idx="2199">
                  <c:v>225.2</c:v>
                </c:pt>
                <c:pt idx="2200">
                  <c:v>225.3</c:v>
                </c:pt>
                <c:pt idx="2201">
                  <c:v>225.4</c:v>
                </c:pt>
                <c:pt idx="2202">
                  <c:v>225.5</c:v>
                </c:pt>
                <c:pt idx="2203">
                  <c:v>225.6</c:v>
                </c:pt>
                <c:pt idx="2204">
                  <c:v>225.7</c:v>
                </c:pt>
                <c:pt idx="2205">
                  <c:v>225.8</c:v>
                </c:pt>
                <c:pt idx="2206">
                  <c:v>225.9</c:v>
                </c:pt>
                <c:pt idx="2207">
                  <c:v>226</c:v>
                </c:pt>
                <c:pt idx="2208">
                  <c:v>226.1</c:v>
                </c:pt>
                <c:pt idx="2209">
                  <c:v>226.2</c:v>
                </c:pt>
                <c:pt idx="2210">
                  <c:v>226.3</c:v>
                </c:pt>
                <c:pt idx="2211">
                  <c:v>226.4</c:v>
                </c:pt>
                <c:pt idx="2212">
                  <c:v>226.5</c:v>
                </c:pt>
                <c:pt idx="2213">
                  <c:v>226.6</c:v>
                </c:pt>
                <c:pt idx="2214">
                  <c:v>226.7</c:v>
                </c:pt>
                <c:pt idx="2215">
                  <c:v>226.8</c:v>
                </c:pt>
                <c:pt idx="2216">
                  <c:v>226.9</c:v>
                </c:pt>
                <c:pt idx="2217">
                  <c:v>227</c:v>
                </c:pt>
                <c:pt idx="2218">
                  <c:v>227.1</c:v>
                </c:pt>
                <c:pt idx="2219">
                  <c:v>227.2</c:v>
                </c:pt>
                <c:pt idx="2220">
                  <c:v>227.3</c:v>
                </c:pt>
                <c:pt idx="2221">
                  <c:v>227.4</c:v>
                </c:pt>
                <c:pt idx="2222">
                  <c:v>227.5</c:v>
                </c:pt>
                <c:pt idx="2223">
                  <c:v>227.6</c:v>
                </c:pt>
                <c:pt idx="2224">
                  <c:v>227.7</c:v>
                </c:pt>
                <c:pt idx="2225">
                  <c:v>227.8</c:v>
                </c:pt>
                <c:pt idx="2226">
                  <c:v>227.9</c:v>
                </c:pt>
                <c:pt idx="2227">
                  <c:v>228</c:v>
                </c:pt>
                <c:pt idx="2228">
                  <c:v>228.1</c:v>
                </c:pt>
                <c:pt idx="2229">
                  <c:v>228.2</c:v>
                </c:pt>
                <c:pt idx="2230">
                  <c:v>228.3</c:v>
                </c:pt>
                <c:pt idx="2231">
                  <c:v>228.4</c:v>
                </c:pt>
                <c:pt idx="2232">
                  <c:v>228.5</c:v>
                </c:pt>
                <c:pt idx="2233">
                  <c:v>228.6</c:v>
                </c:pt>
                <c:pt idx="2234">
                  <c:v>228.7</c:v>
                </c:pt>
                <c:pt idx="2235">
                  <c:v>228.8</c:v>
                </c:pt>
                <c:pt idx="2236">
                  <c:v>228.9</c:v>
                </c:pt>
                <c:pt idx="2237">
                  <c:v>229</c:v>
                </c:pt>
                <c:pt idx="2238">
                  <c:v>229.1</c:v>
                </c:pt>
                <c:pt idx="2239">
                  <c:v>229.2</c:v>
                </c:pt>
                <c:pt idx="2240">
                  <c:v>229.3</c:v>
                </c:pt>
                <c:pt idx="2241">
                  <c:v>229.4</c:v>
                </c:pt>
                <c:pt idx="2242">
                  <c:v>229.5</c:v>
                </c:pt>
                <c:pt idx="2243">
                  <c:v>229.6</c:v>
                </c:pt>
                <c:pt idx="2244">
                  <c:v>229.7</c:v>
                </c:pt>
                <c:pt idx="2245">
                  <c:v>229.8</c:v>
                </c:pt>
                <c:pt idx="2246">
                  <c:v>229.9</c:v>
                </c:pt>
                <c:pt idx="2247">
                  <c:v>230</c:v>
                </c:pt>
                <c:pt idx="2248">
                  <c:v>230.1</c:v>
                </c:pt>
                <c:pt idx="2249">
                  <c:v>230.2</c:v>
                </c:pt>
                <c:pt idx="2250">
                  <c:v>230.3</c:v>
                </c:pt>
                <c:pt idx="2251">
                  <c:v>230.4</c:v>
                </c:pt>
                <c:pt idx="2252">
                  <c:v>230.5</c:v>
                </c:pt>
                <c:pt idx="2253">
                  <c:v>230.6</c:v>
                </c:pt>
                <c:pt idx="2254">
                  <c:v>230.7</c:v>
                </c:pt>
                <c:pt idx="2255">
                  <c:v>230.8</c:v>
                </c:pt>
                <c:pt idx="2256">
                  <c:v>230.9</c:v>
                </c:pt>
                <c:pt idx="2257">
                  <c:v>231</c:v>
                </c:pt>
                <c:pt idx="2258">
                  <c:v>231.1</c:v>
                </c:pt>
                <c:pt idx="2259">
                  <c:v>231.2</c:v>
                </c:pt>
                <c:pt idx="2260">
                  <c:v>231.3</c:v>
                </c:pt>
                <c:pt idx="2261">
                  <c:v>231.4</c:v>
                </c:pt>
                <c:pt idx="2262">
                  <c:v>231.5</c:v>
                </c:pt>
                <c:pt idx="2263">
                  <c:v>231.6</c:v>
                </c:pt>
                <c:pt idx="2264">
                  <c:v>231.7</c:v>
                </c:pt>
                <c:pt idx="2265">
                  <c:v>231.8</c:v>
                </c:pt>
                <c:pt idx="2266">
                  <c:v>231.9</c:v>
                </c:pt>
                <c:pt idx="2267">
                  <c:v>232</c:v>
                </c:pt>
                <c:pt idx="2268">
                  <c:v>232.1</c:v>
                </c:pt>
                <c:pt idx="2269">
                  <c:v>232.2</c:v>
                </c:pt>
                <c:pt idx="2270">
                  <c:v>232.3</c:v>
                </c:pt>
                <c:pt idx="2271">
                  <c:v>232.4</c:v>
                </c:pt>
                <c:pt idx="2272">
                  <c:v>232.5</c:v>
                </c:pt>
                <c:pt idx="2273">
                  <c:v>232.6</c:v>
                </c:pt>
                <c:pt idx="2274">
                  <c:v>232.7</c:v>
                </c:pt>
                <c:pt idx="2275">
                  <c:v>232.8</c:v>
                </c:pt>
                <c:pt idx="2276">
                  <c:v>232.9</c:v>
                </c:pt>
                <c:pt idx="2277">
                  <c:v>233</c:v>
                </c:pt>
                <c:pt idx="2278">
                  <c:v>233.1</c:v>
                </c:pt>
                <c:pt idx="2279">
                  <c:v>233.2</c:v>
                </c:pt>
                <c:pt idx="2280">
                  <c:v>233.3</c:v>
                </c:pt>
                <c:pt idx="2281">
                  <c:v>233.4</c:v>
                </c:pt>
                <c:pt idx="2282">
                  <c:v>233.5</c:v>
                </c:pt>
                <c:pt idx="2283">
                  <c:v>233.6</c:v>
                </c:pt>
                <c:pt idx="2284">
                  <c:v>233.7</c:v>
                </c:pt>
                <c:pt idx="2285">
                  <c:v>233.8</c:v>
                </c:pt>
                <c:pt idx="2286">
                  <c:v>233.9</c:v>
                </c:pt>
                <c:pt idx="2287">
                  <c:v>234</c:v>
                </c:pt>
                <c:pt idx="2288">
                  <c:v>234.1</c:v>
                </c:pt>
                <c:pt idx="2289">
                  <c:v>234.2</c:v>
                </c:pt>
                <c:pt idx="2290">
                  <c:v>234.3</c:v>
                </c:pt>
                <c:pt idx="2291">
                  <c:v>234.4</c:v>
                </c:pt>
                <c:pt idx="2292">
                  <c:v>234.5</c:v>
                </c:pt>
                <c:pt idx="2293">
                  <c:v>234.6</c:v>
                </c:pt>
                <c:pt idx="2294">
                  <c:v>234.7</c:v>
                </c:pt>
                <c:pt idx="2295">
                  <c:v>234.8</c:v>
                </c:pt>
                <c:pt idx="2296">
                  <c:v>234.9</c:v>
                </c:pt>
                <c:pt idx="2297">
                  <c:v>235</c:v>
                </c:pt>
                <c:pt idx="2298">
                  <c:v>235.1</c:v>
                </c:pt>
                <c:pt idx="2299">
                  <c:v>235.2</c:v>
                </c:pt>
                <c:pt idx="2300">
                  <c:v>235.3</c:v>
                </c:pt>
                <c:pt idx="2301">
                  <c:v>235.4</c:v>
                </c:pt>
                <c:pt idx="2302">
                  <c:v>235.5</c:v>
                </c:pt>
                <c:pt idx="2303">
                  <c:v>235.6</c:v>
                </c:pt>
                <c:pt idx="2304">
                  <c:v>235.7</c:v>
                </c:pt>
                <c:pt idx="2305">
                  <c:v>235.8</c:v>
                </c:pt>
                <c:pt idx="2306">
                  <c:v>235.9</c:v>
                </c:pt>
                <c:pt idx="2307">
                  <c:v>236</c:v>
                </c:pt>
                <c:pt idx="2308">
                  <c:v>236.1</c:v>
                </c:pt>
                <c:pt idx="2309">
                  <c:v>236.2</c:v>
                </c:pt>
                <c:pt idx="2310">
                  <c:v>236.3</c:v>
                </c:pt>
                <c:pt idx="2311">
                  <c:v>236.4</c:v>
                </c:pt>
                <c:pt idx="2312">
                  <c:v>236.5</c:v>
                </c:pt>
                <c:pt idx="2313">
                  <c:v>236.6</c:v>
                </c:pt>
                <c:pt idx="2314">
                  <c:v>236.7</c:v>
                </c:pt>
                <c:pt idx="2315">
                  <c:v>236.8</c:v>
                </c:pt>
                <c:pt idx="2316">
                  <c:v>236.9</c:v>
                </c:pt>
                <c:pt idx="2317">
                  <c:v>237</c:v>
                </c:pt>
                <c:pt idx="2318">
                  <c:v>237.1</c:v>
                </c:pt>
                <c:pt idx="2319">
                  <c:v>237.2</c:v>
                </c:pt>
                <c:pt idx="2320">
                  <c:v>237.3</c:v>
                </c:pt>
                <c:pt idx="2321">
                  <c:v>237.4</c:v>
                </c:pt>
                <c:pt idx="2322">
                  <c:v>237.5</c:v>
                </c:pt>
                <c:pt idx="2323">
                  <c:v>237.6</c:v>
                </c:pt>
                <c:pt idx="2324">
                  <c:v>237.7</c:v>
                </c:pt>
                <c:pt idx="2325">
                  <c:v>237.8</c:v>
                </c:pt>
                <c:pt idx="2326">
                  <c:v>237.9</c:v>
                </c:pt>
                <c:pt idx="2327">
                  <c:v>238</c:v>
                </c:pt>
                <c:pt idx="2328">
                  <c:v>238.1</c:v>
                </c:pt>
                <c:pt idx="2329">
                  <c:v>238.2</c:v>
                </c:pt>
                <c:pt idx="2330">
                  <c:v>238.3</c:v>
                </c:pt>
                <c:pt idx="2331">
                  <c:v>238.4</c:v>
                </c:pt>
                <c:pt idx="2332">
                  <c:v>238.5</c:v>
                </c:pt>
                <c:pt idx="2333">
                  <c:v>238.6</c:v>
                </c:pt>
                <c:pt idx="2334">
                  <c:v>238.7</c:v>
                </c:pt>
                <c:pt idx="2335">
                  <c:v>238.8</c:v>
                </c:pt>
                <c:pt idx="2336">
                  <c:v>238.9</c:v>
                </c:pt>
                <c:pt idx="2337">
                  <c:v>239</c:v>
                </c:pt>
                <c:pt idx="2338">
                  <c:v>239.1</c:v>
                </c:pt>
                <c:pt idx="2339">
                  <c:v>239.2</c:v>
                </c:pt>
                <c:pt idx="2340">
                  <c:v>239.3</c:v>
                </c:pt>
                <c:pt idx="2341">
                  <c:v>239.4</c:v>
                </c:pt>
                <c:pt idx="2342">
                  <c:v>239.5</c:v>
                </c:pt>
                <c:pt idx="2343">
                  <c:v>239.6</c:v>
                </c:pt>
                <c:pt idx="2344">
                  <c:v>239.7</c:v>
                </c:pt>
                <c:pt idx="2345">
                  <c:v>239.8</c:v>
                </c:pt>
                <c:pt idx="2346">
                  <c:v>239.9</c:v>
                </c:pt>
                <c:pt idx="2347">
                  <c:v>240</c:v>
                </c:pt>
                <c:pt idx="2348">
                  <c:v>240.1</c:v>
                </c:pt>
                <c:pt idx="2349">
                  <c:v>240.2</c:v>
                </c:pt>
                <c:pt idx="2350">
                  <c:v>240.3</c:v>
                </c:pt>
                <c:pt idx="2351">
                  <c:v>240.4</c:v>
                </c:pt>
                <c:pt idx="2352">
                  <c:v>240.5</c:v>
                </c:pt>
                <c:pt idx="2353">
                  <c:v>240.6</c:v>
                </c:pt>
                <c:pt idx="2354">
                  <c:v>240.7</c:v>
                </c:pt>
                <c:pt idx="2355">
                  <c:v>240.8</c:v>
                </c:pt>
                <c:pt idx="2356">
                  <c:v>240.9</c:v>
                </c:pt>
                <c:pt idx="2357">
                  <c:v>241</c:v>
                </c:pt>
                <c:pt idx="2358">
                  <c:v>241.1</c:v>
                </c:pt>
                <c:pt idx="2359">
                  <c:v>241.2</c:v>
                </c:pt>
                <c:pt idx="2360">
                  <c:v>241.3</c:v>
                </c:pt>
                <c:pt idx="2361">
                  <c:v>241.4</c:v>
                </c:pt>
                <c:pt idx="2362">
                  <c:v>241.5</c:v>
                </c:pt>
                <c:pt idx="2363">
                  <c:v>241.6</c:v>
                </c:pt>
                <c:pt idx="2364">
                  <c:v>241.7</c:v>
                </c:pt>
                <c:pt idx="2365">
                  <c:v>241.8</c:v>
                </c:pt>
                <c:pt idx="2366">
                  <c:v>241.9</c:v>
                </c:pt>
                <c:pt idx="2367">
                  <c:v>242</c:v>
                </c:pt>
                <c:pt idx="2368">
                  <c:v>242.1</c:v>
                </c:pt>
                <c:pt idx="2369">
                  <c:v>242.2</c:v>
                </c:pt>
                <c:pt idx="2370">
                  <c:v>242.3</c:v>
                </c:pt>
                <c:pt idx="2371">
                  <c:v>242.4</c:v>
                </c:pt>
                <c:pt idx="2372">
                  <c:v>242.5</c:v>
                </c:pt>
                <c:pt idx="2373">
                  <c:v>242.6</c:v>
                </c:pt>
                <c:pt idx="2374">
                  <c:v>242.7</c:v>
                </c:pt>
                <c:pt idx="2375">
                  <c:v>242.8</c:v>
                </c:pt>
                <c:pt idx="2376">
                  <c:v>242.9</c:v>
                </c:pt>
                <c:pt idx="2377">
                  <c:v>243</c:v>
                </c:pt>
                <c:pt idx="2378">
                  <c:v>243.1</c:v>
                </c:pt>
                <c:pt idx="2379">
                  <c:v>243.2</c:v>
                </c:pt>
                <c:pt idx="2380">
                  <c:v>243.3</c:v>
                </c:pt>
                <c:pt idx="2381">
                  <c:v>243.4</c:v>
                </c:pt>
                <c:pt idx="2382">
                  <c:v>243.5</c:v>
                </c:pt>
                <c:pt idx="2383">
                  <c:v>243.6</c:v>
                </c:pt>
                <c:pt idx="2384">
                  <c:v>243.7</c:v>
                </c:pt>
                <c:pt idx="2385">
                  <c:v>243.8</c:v>
                </c:pt>
                <c:pt idx="2386">
                  <c:v>243.9</c:v>
                </c:pt>
                <c:pt idx="2387">
                  <c:v>244</c:v>
                </c:pt>
                <c:pt idx="2388">
                  <c:v>244.1</c:v>
                </c:pt>
                <c:pt idx="2389">
                  <c:v>244.2</c:v>
                </c:pt>
                <c:pt idx="2390">
                  <c:v>244.3</c:v>
                </c:pt>
                <c:pt idx="2391">
                  <c:v>244.4</c:v>
                </c:pt>
                <c:pt idx="2392">
                  <c:v>244.5</c:v>
                </c:pt>
                <c:pt idx="2393">
                  <c:v>244.6</c:v>
                </c:pt>
                <c:pt idx="2394">
                  <c:v>244.7</c:v>
                </c:pt>
                <c:pt idx="2395">
                  <c:v>244.8</c:v>
                </c:pt>
                <c:pt idx="2396">
                  <c:v>244.9</c:v>
                </c:pt>
                <c:pt idx="2397">
                  <c:v>245</c:v>
                </c:pt>
                <c:pt idx="2398">
                  <c:v>245.1</c:v>
                </c:pt>
                <c:pt idx="2399">
                  <c:v>245.2</c:v>
                </c:pt>
                <c:pt idx="2400">
                  <c:v>245.3</c:v>
                </c:pt>
                <c:pt idx="2401">
                  <c:v>245.4</c:v>
                </c:pt>
                <c:pt idx="2402">
                  <c:v>245.5</c:v>
                </c:pt>
                <c:pt idx="2403">
                  <c:v>245.6</c:v>
                </c:pt>
                <c:pt idx="2404">
                  <c:v>245.7</c:v>
                </c:pt>
                <c:pt idx="2405">
                  <c:v>245.8</c:v>
                </c:pt>
                <c:pt idx="2406">
                  <c:v>245.9</c:v>
                </c:pt>
                <c:pt idx="2407">
                  <c:v>246</c:v>
                </c:pt>
                <c:pt idx="2408">
                  <c:v>246.1</c:v>
                </c:pt>
                <c:pt idx="2409">
                  <c:v>246.2</c:v>
                </c:pt>
                <c:pt idx="2410">
                  <c:v>246.3</c:v>
                </c:pt>
                <c:pt idx="2411">
                  <c:v>246.4</c:v>
                </c:pt>
                <c:pt idx="2412">
                  <c:v>246.5</c:v>
                </c:pt>
                <c:pt idx="2413">
                  <c:v>246.6</c:v>
                </c:pt>
                <c:pt idx="2414">
                  <c:v>246.7</c:v>
                </c:pt>
                <c:pt idx="2415">
                  <c:v>246.8</c:v>
                </c:pt>
                <c:pt idx="2416">
                  <c:v>246.9</c:v>
                </c:pt>
                <c:pt idx="2417">
                  <c:v>247</c:v>
                </c:pt>
                <c:pt idx="2418">
                  <c:v>247.1</c:v>
                </c:pt>
                <c:pt idx="2419">
                  <c:v>247.2</c:v>
                </c:pt>
                <c:pt idx="2420">
                  <c:v>247.3</c:v>
                </c:pt>
                <c:pt idx="2421">
                  <c:v>247.4</c:v>
                </c:pt>
                <c:pt idx="2422">
                  <c:v>247.5</c:v>
                </c:pt>
                <c:pt idx="2423">
                  <c:v>247.6</c:v>
                </c:pt>
                <c:pt idx="2424">
                  <c:v>247.7</c:v>
                </c:pt>
                <c:pt idx="2425">
                  <c:v>247.8</c:v>
                </c:pt>
                <c:pt idx="2426">
                  <c:v>247.9</c:v>
                </c:pt>
                <c:pt idx="2427">
                  <c:v>248</c:v>
                </c:pt>
                <c:pt idx="2428">
                  <c:v>248.1</c:v>
                </c:pt>
                <c:pt idx="2429">
                  <c:v>248.2</c:v>
                </c:pt>
                <c:pt idx="2430">
                  <c:v>248.3</c:v>
                </c:pt>
                <c:pt idx="2431">
                  <c:v>248.4</c:v>
                </c:pt>
                <c:pt idx="2432">
                  <c:v>248.5</c:v>
                </c:pt>
                <c:pt idx="2433">
                  <c:v>248.6</c:v>
                </c:pt>
                <c:pt idx="2434">
                  <c:v>248.7</c:v>
                </c:pt>
                <c:pt idx="2435">
                  <c:v>248.8</c:v>
                </c:pt>
                <c:pt idx="2436">
                  <c:v>248.9</c:v>
                </c:pt>
                <c:pt idx="2437">
                  <c:v>249</c:v>
                </c:pt>
                <c:pt idx="2438">
                  <c:v>249.1</c:v>
                </c:pt>
                <c:pt idx="2439">
                  <c:v>249.2</c:v>
                </c:pt>
                <c:pt idx="2440">
                  <c:v>249.3</c:v>
                </c:pt>
                <c:pt idx="2441">
                  <c:v>249.4</c:v>
                </c:pt>
                <c:pt idx="2442">
                  <c:v>249.5</c:v>
                </c:pt>
                <c:pt idx="2443">
                  <c:v>249.6</c:v>
                </c:pt>
                <c:pt idx="2444">
                  <c:v>249.7</c:v>
                </c:pt>
                <c:pt idx="2445">
                  <c:v>249.8</c:v>
                </c:pt>
                <c:pt idx="2446">
                  <c:v>249.9</c:v>
                </c:pt>
                <c:pt idx="2447">
                  <c:v>250</c:v>
                </c:pt>
                <c:pt idx="2448">
                  <c:v>250.1</c:v>
                </c:pt>
                <c:pt idx="2449">
                  <c:v>250.2</c:v>
                </c:pt>
                <c:pt idx="2450">
                  <c:v>250.3</c:v>
                </c:pt>
                <c:pt idx="2451">
                  <c:v>250.4</c:v>
                </c:pt>
                <c:pt idx="2452">
                  <c:v>250.5</c:v>
                </c:pt>
                <c:pt idx="2453">
                  <c:v>250.6</c:v>
                </c:pt>
                <c:pt idx="2454">
                  <c:v>250.7</c:v>
                </c:pt>
                <c:pt idx="2455">
                  <c:v>250.8</c:v>
                </c:pt>
                <c:pt idx="2456">
                  <c:v>250.9</c:v>
                </c:pt>
                <c:pt idx="2457">
                  <c:v>251</c:v>
                </c:pt>
                <c:pt idx="2458">
                  <c:v>251.1</c:v>
                </c:pt>
                <c:pt idx="2459">
                  <c:v>251.2</c:v>
                </c:pt>
                <c:pt idx="2460">
                  <c:v>251.3</c:v>
                </c:pt>
                <c:pt idx="2461">
                  <c:v>251.4</c:v>
                </c:pt>
                <c:pt idx="2462">
                  <c:v>251.5</c:v>
                </c:pt>
                <c:pt idx="2463">
                  <c:v>251.6</c:v>
                </c:pt>
                <c:pt idx="2464">
                  <c:v>251.7</c:v>
                </c:pt>
                <c:pt idx="2465">
                  <c:v>251.8</c:v>
                </c:pt>
                <c:pt idx="2466">
                  <c:v>251.9</c:v>
                </c:pt>
                <c:pt idx="2467">
                  <c:v>252</c:v>
                </c:pt>
                <c:pt idx="2468">
                  <c:v>252.1</c:v>
                </c:pt>
                <c:pt idx="2469">
                  <c:v>252.2</c:v>
                </c:pt>
                <c:pt idx="2470">
                  <c:v>252.3</c:v>
                </c:pt>
                <c:pt idx="2471">
                  <c:v>252.4</c:v>
                </c:pt>
                <c:pt idx="2472">
                  <c:v>252.5</c:v>
                </c:pt>
                <c:pt idx="2473">
                  <c:v>252.6</c:v>
                </c:pt>
                <c:pt idx="2474">
                  <c:v>252.7</c:v>
                </c:pt>
                <c:pt idx="2475">
                  <c:v>252.8</c:v>
                </c:pt>
                <c:pt idx="2476">
                  <c:v>252.9</c:v>
                </c:pt>
                <c:pt idx="2477">
                  <c:v>253</c:v>
                </c:pt>
                <c:pt idx="2478">
                  <c:v>253.1</c:v>
                </c:pt>
                <c:pt idx="2479">
                  <c:v>253.2</c:v>
                </c:pt>
                <c:pt idx="2480">
                  <c:v>253.3</c:v>
                </c:pt>
                <c:pt idx="2481">
                  <c:v>253.4</c:v>
                </c:pt>
                <c:pt idx="2482">
                  <c:v>253.5</c:v>
                </c:pt>
                <c:pt idx="2483">
                  <c:v>253.6</c:v>
                </c:pt>
                <c:pt idx="2484">
                  <c:v>253.7</c:v>
                </c:pt>
                <c:pt idx="2485">
                  <c:v>253.8</c:v>
                </c:pt>
                <c:pt idx="2486">
                  <c:v>253.9</c:v>
                </c:pt>
                <c:pt idx="2487">
                  <c:v>254</c:v>
                </c:pt>
                <c:pt idx="2488">
                  <c:v>254.1</c:v>
                </c:pt>
                <c:pt idx="2489">
                  <c:v>254.2</c:v>
                </c:pt>
                <c:pt idx="2490">
                  <c:v>254.3</c:v>
                </c:pt>
                <c:pt idx="2491">
                  <c:v>254.4</c:v>
                </c:pt>
                <c:pt idx="2492">
                  <c:v>254.5</c:v>
                </c:pt>
                <c:pt idx="2493">
                  <c:v>254.6</c:v>
                </c:pt>
                <c:pt idx="2494">
                  <c:v>254.7</c:v>
                </c:pt>
                <c:pt idx="2495">
                  <c:v>254.8</c:v>
                </c:pt>
                <c:pt idx="2496">
                  <c:v>254.9</c:v>
                </c:pt>
                <c:pt idx="2497">
                  <c:v>255</c:v>
                </c:pt>
                <c:pt idx="2498">
                  <c:v>255.1</c:v>
                </c:pt>
                <c:pt idx="2499">
                  <c:v>255.2</c:v>
                </c:pt>
                <c:pt idx="2500">
                  <c:v>255.3</c:v>
                </c:pt>
                <c:pt idx="2501">
                  <c:v>255.4</c:v>
                </c:pt>
                <c:pt idx="2502">
                  <c:v>255.5</c:v>
                </c:pt>
                <c:pt idx="2503">
                  <c:v>255.6</c:v>
                </c:pt>
                <c:pt idx="2504">
                  <c:v>255.7</c:v>
                </c:pt>
                <c:pt idx="2505">
                  <c:v>255.8</c:v>
                </c:pt>
                <c:pt idx="2506">
                  <c:v>255.9</c:v>
                </c:pt>
                <c:pt idx="2507">
                  <c:v>256</c:v>
                </c:pt>
                <c:pt idx="2508">
                  <c:v>256.10000000000002</c:v>
                </c:pt>
                <c:pt idx="2509">
                  <c:v>256.2</c:v>
                </c:pt>
                <c:pt idx="2510">
                  <c:v>256.3</c:v>
                </c:pt>
                <c:pt idx="2511">
                  <c:v>256.39999999999998</c:v>
                </c:pt>
                <c:pt idx="2512">
                  <c:v>256.5</c:v>
                </c:pt>
                <c:pt idx="2513">
                  <c:v>256.60000000000002</c:v>
                </c:pt>
                <c:pt idx="2514">
                  <c:v>256.7</c:v>
                </c:pt>
                <c:pt idx="2515">
                  <c:v>256.8</c:v>
                </c:pt>
                <c:pt idx="2516">
                  <c:v>256.89999999999998</c:v>
                </c:pt>
                <c:pt idx="2517">
                  <c:v>257</c:v>
                </c:pt>
                <c:pt idx="2518">
                  <c:v>257.10000000000002</c:v>
                </c:pt>
                <c:pt idx="2519">
                  <c:v>257.2</c:v>
                </c:pt>
                <c:pt idx="2520">
                  <c:v>257.3</c:v>
                </c:pt>
                <c:pt idx="2521">
                  <c:v>257.39999999999998</c:v>
                </c:pt>
                <c:pt idx="2522">
                  <c:v>257.5</c:v>
                </c:pt>
                <c:pt idx="2523">
                  <c:v>257.60000000000002</c:v>
                </c:pt>
                <c:pt idx="2524">
                  <c:v>257.7</c:v>
                </c:pt>
                <c:pt idx="2525">
                  <c:v>257.8</c:v>
                </c:pt>
                <c:pt idx="2526">
                  <c:v>257.89999999999998</c:v>
                </c:pt>
                <c:pt idx="2527">
                  <c:v>258</c:v>
                </c:pt>
                <c:pt idx="2528">
                  <c:v>258.10000000000002</c:v>
                </c:pt>
                <c:pt idx="2529">
                  <c:v>258.2</c:v>
                </c:pt>
                <c:pt idx="2530">
                  <c:v>258.3</c:v>
                </c:pt>
                <c:pt idx="2531">
                  <c:v>258.39999999999998</c:v>
                </c:pt>
                <c:pt idx="2532">
                  <c:v>258.5</c:v>
                </c:pt>
                <c:pt idx="2533">
                  <c:v>258.60000000000002</c:v>
                </c:pt>
                <c:pt idx="2534">
                  <c:v>258.7</c:v>
                </c:pt>
                <c:pt idx="2535">
                  <c:v>258.8</c:v>
                </c:pt>
                <c:pt idx="2536">
                  <c:v>258.89999999999998</c:v>
                </c:pt>
                <c:pt idx="2537">
                  <c:v>259</c:v>
                </c:pt>
                <c:pt idx="2538">
                  <c:v>259.10000000000002</c:v>
                </c:pt>
                <c:pt idx="2539">
                  <c:v>259.2</c:v>
                </c:pt>
                <c:pt idx="2540">
                  <c:v>259.3</c:v>
                </c:pt>
                <c:pt idx="2541">
                  <c:v>259.39999999999998</c:v>
                </c:pt>
                <c:pt idx="2542">
                  <c:v>259.5</c:v>
                </c:pt>
                <c:pt idx="2543">
                  <c:v>259.60000000000002</c:v>
                </c:pt>
                <c:pt idx="2544">
                  <c:v>259.7</c:v>
                </c:pt>
                <c:pt idx="2545">
                  <c:v>259.8</c:v>
                </c:pt>
                <c:pt idx="2546">
                  <c:v>259.89999999999998</c:v>
                </c:pt>
                <c:pt idx="2547">
                  <c:v>260</c:v>
                </c:pt>
                <c:pt idx="2548">
                  <c:v>260.10000000000002</c:v>
                </c:pt>
                <c:pt idx="2549">
                  <c:v>260.2</c:v>
                </c:pt>
                <c:pt idx="2550">
                  <c:v>260.3</c:v>
                </c:pt>
                <c:pt idx="2551">
                  <c:v>260.39999999999998</c:v>
                </c:pt>
                <c:pt idx="2552">
                  <c:v>260.5</c:v>
                </c:pt>
                <c:pt idx="2553">
                  <c:v>260.60000000000002</c:v>
                </c:pt>
                <c:pt idx="2554">
                  <c:v>260.7</c:v>
                </c:pt>
                <c:pt idx="2555">
                  <c:v>260.8</c:v>
                </c:pt>
                <c:pt idx="2556">
                  <c:v>260.89999999999998</c:v>
                </c:pt>
                <c:pt idx="2557">
                  <c:v>261</c:v>
                </c:pt>
                <c:pt idx="2558">
                  <c:v>261.10000000000002</c:v>
                </c:pt>
                <c:pt idx="2559">
                  <c:v>261.2</c:v>
                </c:pt>
                <c:pt idx="2560">
                  <c:v>261.3</c:v>
                </c:pt>
                <c:pt idx="2561">
                  <c:v>261.39999999999998</c:v>
                </c:pt>
                <c:pt idx="2562">
                  <c:v>261.5</c:v>
                </c:pt>
                <c:pt idx="2563">
                  <c:v>261.60000000000002</c:v>
                </c:pt>
                <c:pt idx="2564">
                  <c:v>261.7</c:v>
                </c:pt>
                <c:pt idx="2565">
                  <c:v>261.8</c:v>
                </c:pt>
                <c:pt idx="2566">
                  <c:v>261.89999999999998</c:v>
                </c:pt>
                <c:pt idx="2567">
                  <c:v>262</c:v>
                </c:pt>
                <c:pt idx="2568">
                  <c:v>262.10000000000002</c:v>
                </c:pt>
                <c:pt idx="2569">
                  <c:v>262.2</c:v>
                </c:pt>
                <c:pt idx="2570">
                  <c:v>262.3</c:v>
                </c:pt>
                <c:pt idx="2571">
                  <c:v>262.39999999999998</c:v>
                </c:pt>
                <c:pt idx="2572">
                  <c:v>262.5</c:v>
                </c:pt>
                <c:pt idx="2573">
                  <c:v>262.60000000000002</c:v>
                </c:pt>
                <c:pt idx="2574">
                  <c:v>262.7</c:v>
                </c:pt>
                <c:pt idx="2575">
                  <c:v>262.8</c:v>
                </c:pt>
                <c:pt idx="2576">
                  <c:v>262.89999999999998</c:v>
                </c:pt>
                <c:pt idx="2577">
                  <c:v>263</c:v>
                </c:pt>
                <c:pt idx="2578">
                  <c:v>263.10000000000002</c:v>
                </c:pt>
                <c:pt idx="2579">
                  <c:v>263.2</c:v>
                </c:pt>
                <c:pt idx="2580">
                  <c:v>263.3</c:v>
                </c:pt>
                <c:pt idx="2581">
                  <c:v>263.39999999999998</c:v>
                </c:pt>
                <c:pt idx="2582">
                  <c:v>263.5</c:v>
                </c:pt>
                <c:pt idx="2583">
                  <c:v>263.60000000000002</c:v>
                </c:pt>
                <c:pt idx="2584">
                  <c:v>263.7</c:v>
                </c:pt>
                <c:pt idx="2585">
                  <c:v>263.8</c:v>
                </c:pt>
                <c:pt idx="2586">
                  <c:v>263.89999999999998</c:v>
                </c:pt>
              </c:numCache>
            </c:numRef>
          </c:yVal>
          <c:smooth val="1"/>
          <c:extLst>
            <c:ext xmlns:c16="http://schemas.microsoft.com/office/drawing/2014/chart" uri="{C3380CC4-5D6E-409C-BE32-E72D297353CC}">
              <c16:uniqueId val="{00000001-3A6B-4ADB-A72C-4A5FDDCAC3C4}"/>
            </c:ext>
          </c:extLst>
        </c:ser>
        <c:ser>
          <c:idx val="2"/>
          <c:order val="2"/>
          <c:tx>
            <c:strRef>
              <c:f>'65K_23'!$Q$1</c:f>
              <c:strCache>
                <c:ptCount val="1"/>
                <c:pt idx="0">
                  <c:v>2017-2018</c:v>
                </c:pt>
              </c:strCache>
            </c:strRef>
          </c:tx>
          <c:spPr>
            <a:ln w="12700" cap="rnd">
              <a:solidFill>
                <a:schemeClr val="accent6">
                  <a:lumMod val="40000"/>
                  <a:lumOff val="60000"/>
                </a:schemeClr>
              </a:solidFill>
              <a:round/>
            </a:ln>
            <a:effectLst/>
          </c:spPr>
          <c:marker>
            <c:symbol val="none"/>
          </c:marker>
          <c:xVal>
            <c:numRef>
              <c:f>'65K_23'!$Q$2:$Q$2592</c:f>
              <c:numCache>
                <c:formatCode>General</c:formatCode>
                <c:ptCount val="2591"/>
                <c:pt idx="12">
                  <c:v>1.7</c:v>
                </c:pt>
                <c:pt idx="13">
                  <c:v>1.5799999999999998</c:v>
                </c:pt>
                <c:pt idx="14">
                  <c:v>1.3999999999999997</c:v>
                </c:pt>
                <c:pt idx="15">
                  <c:v>1.5599999999999998</c:v>
                </c:pt>
                <c:pt idx="16">
                  <c:v>1.5599999999999998</c:v>
                </c:pt>
                <c:pt idx="17">
                  <c:v>1.7399999999999998</c:v>
                </c:pt>
                <c:pt idx="18">
                  <c:v>1.94</c:v>
                </c:pt>
                <c:pt idx="19">
                  <c:v>2.12</c:v>
                </c:pt>
                <c:pt idx="20">
                  <c:v>1.8800000000000003</c:v>
                </c:pt>
                <c:pt idx="21">
                  <c:v>1.9600000000000004</c:v>
                </c:pt>
                <c:pt idx="22">
                  <c:v>1.8600000000000005</c:v>
                </c:pt>
                <c:pt idx="23">
                  <c:v>1.7000000000000006</c:v>
                </c:pt>
                <c:pt idx="24">
                  <c:v>1.7400000000000007</c:v>
                </c:pt>
                <c:pt idx="25">
                  <c:v>1.9200000000000006</c:v>
                </c:pt>
                <c:pt idx="26">
                  <c:v>1.9400000000000006</c:v>
                </c:pt>
                <c:pt idx="27">
                  <c:v>2.0000000000000004</c:v>
                </c:pt>
                <c:pt idx="28">
                  <c:v>2.14</c:v>
                </c:pt>
                <c:pt idx="29">
                  <c:v>1.86</c:v>
                </c:pt>
                <c:pt idx="30">
                  <c:v>1.8199999999999998</c:v>
                </c:pt>
                <c:pt idx="31">
                  <c:v>1.7399999999999998</c:v>
                </c:pt>
                <c:pt idx="32">
                  <c:v>1.72</c:v>
                </c:pt>
                <c:pt idx="33">
                  <c:v>1.5</c:v>
                </c:pt>
                <c:pt idx="34">
                  <c:v>1.6199999999999999</c:v>
                </c:pt>
                <c:pt idx="35">
                  <c:v>1.5399999999999998</c:v>
                </c:pt>
                <c:pt idx="36">
                  <c:v>1.5</c:v>
                </c:pt>
                <c:pt idx="37">
                  <c:v>1.42</c:v>
                </c:pt>
                <c:pt idx="38">
                  <c:v>1.2399999999999998</c:v>
                </c:pt>
                <c:pt idx="39">
                  <c:v>1.5</c:v>
                </c:pt>
                <c:pt idx="40">
                  <c:v>1.6</c:v>
                </c:pt>
                <c:pt idx="41">
                  <c:v>2.02</c:v>
                </c:pt>
                <c:pt idx="42">
                  <c:v>2.2599999999999998</c:v>
                </c:pt>
                <c:pt idx="43">
                  <c:v>2.4</c:v>
                </c:pt>
                <c:pt idx="44">
                  <c:v>2.2199999999999998</c:v>
                </c:pt>
                <c:pt idx="45">
                  <c:v>2.4200000000000004</c:v>
                </c:pt>
                <c:pt idx="46">
                  <c:v>2.1600000000000006</c:v>
                </c:pt>
                <c:pt idx="47">
                  <c:v>2.080000000000001</c:v>
                </c:pt>
                <c:pt idx="48">
                  <c:v>1.8800000000000008</c:v>
                </c:pt>
                <c:pt idx="49">
                  <c:v>1.640000000000001</c:v>
                </c:pt>
                <c:pt idx="50">
                  <c:v>1.5600000000000005</c:v>
                </c:pt>
                <c:pt idx="51">
                  <c:v>1.8200000000000003</c:v>
                </c:pt>
                <c:pt idx="52">
                  <c:v>1.7400000000000002</c:v>
                </c:pt>
                <c:pt idx="53">
                  <c:v>2.38</c:v>
                </c:pt>
                <c:pt idx="54">
                  <c:v>2.3199999999999998</c:v>
                </c:pt>
                <c:pt idx="55">
                  <c:v>2.2000000000000002</c:v>
                </c:pt>
                <c:pt idx="56">
                  <c:v>1.8399999999999999</c:v>
                </c:pt>
                <c:pt idx="57">
                  <c:v>1.8200000000000003</c:v>
                </c:pt>
                <c:pt idx="58">
                  <c:v>1.1199999999999999</c:v>
                </c:pt>
                <c:pt idx="59">
                  <c:v>1.64</c:v>
                </c:pt>
                <c:pt idx="60">
                  <c:v>1.4</c:v>
                </c:pt>
                <c:pt idx="61">
                  <c:v>1.4</c:v>
                </c:pt>
                <c:pt idx="62">
                  <c:v>1.7600000000000002</c:v>
                </c:pt>
                <c:pt idx="63">
                  <c:v>2.2400000000000007</c:v>
                </c:pt>
                <c:pt idx="64">
                  <c:v>2.0000000000000009</c:v>
                </c:pt>
                <c:pt idx="65">
                  <c:v>2.1000000000000005</c:v>
                </c:pt>
                <c:pt idx="66">
                  <c:v>2.2600000000000007</c:v>
                </c:pt>
                <c:pt idx="67">
                  <c:v>2.0000000000000004</c:v>
                </c:pt>
                <c:pt idx="68">
                  <c:v>2.0200000000000005</c:v>
                </c:pt>
                <c:pt idx="69">
                  <c:v>2</c:v>
                </c:pt>
                <c:pt idx="70">
                  <c:v>2.2400000000000002</c:v>
                </c:pt>
                <c:pt idx="71">
                  <c:v>2.02</c:v>
                </c:pt>
                <c:pt idx="72">
                  <c:v>1.56</c:v>
                </c:pt>
                <c:pt idx="73">
                  <c:v>1.3</c:v>
                </c:pt>
                <c:pt idx="74">
                  <c:v>0.84000000000000019</c:v>
                </c:pt>
                <c:pt idx="75">
                  <c:v>0.96000000000000052</c:v>
                </c:pt>
                <c:pt idx="76">
                  <c:v>0.94000000000000017</c:v>
                </c:pt>
                <c:pt idx="77">
                  <c:v>1.1199999999999999</c:v>
                </c:pt>
                <c:pt idx="78">
                  <c:v>1.56</c:v>
                </c:pt>
                <c:pt idx="79">
                  <c:v>2</c:v>
                </c:pt>
                <c:pt idx="80">
                  <c:v>1.6</c:v>
                </c:pt>
                <c:pt idx="81">
                  <c:v>1.6600000000000001</c:v>
                </c:pt>
                <c:pt idx="82">
                  <c:v>2.08</c:v>
                </c:pt>
                <c:pt idx="83">
                  <c:v>1.7999999999999996</c:v>
                </c:pt>
                <c:pt idx="84">
                  <c:v>1.92</c:v>
                </c:pt>
                <c:pt idx="85">
                  <c:v>2.5599999999999996</c:v>
                </c:pt>
                <c:pt idx="86">
                  <c:v>2.5399999999999996</c:v>
                </c:pt>
                <c:pt idx="87">
                  <c:v>2.3199999999999998</c:v>
                </c:pt>
                <c:pt idx="88">
                  <c:v>2.44</c:v>
                </c:pt>
                <c:pt idx="89">
                  <c:v>2.2200000000000002</c:v>
                </c:pt>
                <c:pt idx="90">
                  <c:v>1.6600000000000001</c:v>
                </c:pt>
                <c:pt idx="91">
                  <c:v>1.6400000000000001</c:v>
                </c:pt>
                <c:pt idx="92">
                  <c:v>1.7400000000000002</c:v>
                </c:pt>
                <c:pt idx="93">
                  <c:v>1.7</c:v>
                </c:pt>
                <c:pt idx="94">
                  <c:v>1.8799999999999997</c:v>
                </c:pt>
                <c:pt idx="95">
                  <c:v>1.9799999999999998</c:v>
                </c:pt>
                <c:pt idx="96">
                  <c:v>1.9599999999999997</c:v>
                </c:pt>
                <c:pt idx="97">
                  <c:v>1.7799999999999998</c:v>
                </c:pt>
                <c:pt idx="98">
                  <c:v>1.7599999999999998</c:v>
                </c:pt>
                <c:pt idx="99">
                  <c:v>1.3399999999999999</c:v>
                </c:pt>
                <c:pt idx="100">
                  <c:v>1.2599999999999998</c:v>
                </c:pt>
                <c:pt idx="101">
                  <c:v>0.97999999999999976</c:v>
                </c:pt>
                <c:pt idx="102">
                  <c:v>0.7</c:v>
                </c:pt>
                <c:pt idx="103">
                  <c:v>0.91999999999999993</c:v>
                </c:pt>
                <c:pt idx="104">
                  <c:v>1.5399999999999998</c:v>
                </c:pt>
                <c:pt idx="105">
                  <c:v>1.22</c:v>
                </c:pt>
                <c:pt idx="106">
                  <c:v>1.8599999999999999</c:v>
                </c:pt>
                <c:pt idx="107">
                  <c:v>2.1799999999999993</c:v>
                </c:pt>
                <c:pt idx="108">
                  <c:v>1.7599999999999998</c:v>
                </c:pt>
                <c:pt idx="109">
                  <c:v>1.42</c:v>
                </c:pt>
                <c:pt idx="110">
                  <c:v>2</c:v>
                </c:pt>
                <c:pt idx="111">
                  <c:v>1.3199999999999998</c:v>
                </c:pt>
                <c:pt idx="112">
                  <c:v>1.4400000000000002</c:v>
                </c:pt>
                <c:pt idx="113">
                  <c:v>1.3800000000000001</c:v>
                </c:pt>
                <c:pt idx="114">
                  <c:v>1.6400000000000001</c:v>
                </c:pt>
                <c:pt idx="115">
                  <c:v>1.3600000000000005</c:v>
                </c:pt>
                <c:pt idx="116">
                  <c:v>1.7600000000000009</c:v>
                </c:pt>
                <c:pt idx="117">
                  <c:v>1.6800000000000008</c:v>
                </c:pt>
                <c:pt idx="118">
                  <c:v>1.9200000000000006</c:v>
                </c:pt>
                <c:pt idx="119">
                  <c:v>1.8400000000000005</c:v>
                </c:pt>
                <c:pt idx="120">
                  <c:v>1.8200000000000003</c:v>
                </c:pt>
                <c:pt idx="121">
                  <c:v>1.5400000000000003</c:v>
                </c:pt>
                <c:pt idx="122">
                  <c:v>1.7400000000000002</c:v>
                </c:pt>
                <c:pt idx="123">
                  <c:v>1.4400000000000002</c:v>
                </c:pt>
                <c:pt idx="124">
                  <c:v>1.6400000000000001</c:v>
                </c:pt>
                <c:pt idx="125">
                  <c:v>2.12</c:v>
                </c:pt>
                <c:pt idx="126">
                  <c:v>2.4</c:v>
                </c:pt>
                <c:pt idx="127">
                  <c:v>2.38</c:v>
                </c:pt>
                <c:pt idx="128">
                  <c:v>2.34</c:v>
                </c:pt>
                <c:pt idx="129">
                  <c:v>1.9599999999999995</c:v>
                </c:pt>
                <c:pt idx="130">
                  <c:v>1.3199999999999996</c:v>
                </c:pt>
                <c:pt idx="131">
                  <c:v>1.1799999999999993</c:v>
                </c:pt>
                <c:pt idx="132">
                  <c:v>1.0999999999999992</c:v>
                </c:pt>
                <c:pt idx="133">
                  <c:v>1.2399999999999995</c:v>
                </c:pt>
                <c:pt idx="134">
                  <c:v>1.4599999999999997</c:v>
                </c:pt>
                <c:pt idx="135">
                  <c:v>1.7399999999999998</c:v>
                </c:pt>
                <c:pt idx="136">
                  <c:v>2.16</c:v>
                </c:pt>
                <c:pt idx="137">
                  <c:v>2.3600000000000003</c:v>
                </c:pt>
                <c:pt idx="138">
                  <c:v>2.5800000000000005</c:v>
                </c:pt>
                <c:pt idx="139">
                  <c:v>2.56</c:v>
                </c:pt>
                <c:pt idx="140">
                  <c:v>2.3400000000000003</c:v>
                </c:pt>
                <c:pt idx="141">
                  <c:v>1.7799999999999998</c:v>
                </c:pt>
                <c:pt idx="142">
                  <c:v>1.5999999999999996</c:v>
                </c:pt>
                <c:pt idx="143">
                  <c:v>1.6599999999999995</c:v>
                </c:pt>
                <c:pt idx="144">
                  <c:v>1.8799999999999994</c:v>
                </c:pt>
                <c:pt idx="145">
                  <c:v>2.6199999999999997</c:v>
                </c:pt>
                <c:pt idx="146">
                  <c:v>2.94</c:v>
                </c:pt>
                <c:pt idx="147">
                  <c:v>2.76</c:v>
                </c:pt>
                <c:pt idx="148">
                  <c:v>2.7399999999999998</c:v>
                </c:pt>
                <c:pt idx="149">
                  <c:v>2.72</c:v>
                </c:pt>
                <c:pt idx="150">
                  <c:v>2.56</c:v>
                </c:pt>
                <c:pt idx="151">
                  <c:v>2.5</c:v>
                </c:pt>
                <c:pt idx="152">
                  <c:v>2.8600000000000003</c:v>
                </c:pt>
                <c:pt idx="153">
                  <c:v>2.7800000000000002</c:v>
                </c:pt>
                <c:pt idx="154">
                  <c:v>2.36</c:v>
                </c:pt>
                <c:pt idx="155">
                  <c:v>2.2999999999999998</c:v>
                </c:pt>
                <c:pt idx="156">
                  <c:v>2.1799999999999997</c:v>
                </c:pt>
                <c:pt idx="157">
                  <c:v>1.9799999999999998</c:v>
                </c:pt>
                <c:pt idx="158">
                  <c:v>1.8999999999999997</c:v>
                </c:pt>
                <c:pt idx="159">
                  <c:v>2.3199999999999998</c:v>
                </c:pt>
                <c:pt idx="160">
                  <c:v>1.9400000000000002</c:v>
                </c:pt>
                <c:pt idx="161">
                  <c:v>1.9400000000000002</c:v>
                </c:pt>
                <c:pt idx="162">
                  <c:v>1.8800000000000001</c:v>
                </c:pt>
                <c:pt idx="163">
                  <c:v>2.08</c:v>
                </c:pt>
                <c:pt idx="164">
                  <c:v>2.08</c:v>
                </c:pt>
                <c:pt idx="165">
                  <c:v>2.48</c:v>
                </c:pt>
                <c:pt idx="166">
                  <c:v>2.56</c:v>
                </c:pt>
                <c:pt idx="167">
                  <c:v>2.2999999999999998</c:v>
                </c:pt>
                <c:pt idx="168">
                  <c:v>1.9600000000000002</c:v>
                </c:pt>
                <c:pt idx="169">
                  <c:v>1.58</c:v>
                </c:pt>
                <c:pt idx="170">
                  <c:v>1.1799999999999997</c:v>
                </c:pt>
                <c:pt idx="171">
                  <c:v>1.0999999999999996</c:v>
                </c:pt>
                <c:pt idx="172">
                  <c:v>1.22</c:v>
                </c:pt>
                <c:pt idx="173">
                  <c:v>1.2399999999999998</c:v>
                </c:pt>
                <c:pt idx="174">
                  <c:v>1.1199999999999999</c:v>
                </c:pt>
                <c:pt idx="175">
                  <c:v>1.1599999999999997</c:v>
                </c:pt>
                <c:pt idx="176">
                  <c:v>1.1000000000000001</c:v>
                </c:pt>
                <c:pt idx="177">
                  <c:v>0.96000000000000019</c:v>
                </c:pt>
                <c:pt idx="178">
                  <c:v>0.88000000000000045</c:v>
                </c:pt>
                <c:pt idx="179">
                  <c:v>0.88000000000000012</c:v>
                </c:pt>
                <c:pt idx="180">
                  <c:v>0.74000000000000055</c:v>
                </c:pt>
                <c:pt idx="181">
                  <c:v>0.90000000000000036</c:v>
                </c:pt>
                <c:pt idx="182">
                  <c:v>1.0200000000000002</c:v>
                </c:pt>
                <c:pt idx="183">
                  <c:v>1.2</c:v>
                </c:pt>
                <c:pt idx="184">
                  <c:v>1.4800000000000004</c:v>
                </c:pt>
                <c:pt idx="185">
                  <c:v>1.6</c:v>
                </c:pt>
                <c:pt idx="186">
                  <c:v>1.56</c:v>
                </c:pt>
                <c:pt idx="187">
                  <c:v>1.5200000000000002</c:v>
                </c:pt>
                <c:pt idx="188">
                  <c:v>1.4600000000000002</c:v>
                </c:pt>
                <c:pt idx="189">
                  <c:v>0.95999999999999974</c:v>
                </c:pt>
                <c:pt idx="190">
                  <c:v>0.82000000000000028</c:v>
                </c:pt>
                <c:pt idx="191">
                  <c:v>1.0800000000000005</c:v>
                </c:pt>
                <c:pt idx="192">
                  <c:v>1.1400000000000001</c:v>
                </c:pt>
                <c:pt idx="193">
                  <c:v>1.2000000000000004</c:v>
                </c:pt>
                <c:pt idx="194">
                  <c:v>1.7800000000000005</c:v>
                </c:pt>
                <c:pt idx="195">
                  <c:v>1.7600000000000002</c:v>
                </c:pt>
                <c:pt idx="196">
                  <c:v>1.5400000000000003</c:v>
                </c:pt>
                <c:pt idx="197">
                  <c:v>1.8400000000000003</c:v>
                </c:pt>
                <c:pt idx="198">
                  <c:v>2.06</c:v>
                </c:pt>
                <c:pt idx="199">
                  <c:v>1.9600000000000002</c:v>
                </c:pt>
                <c:pt idx="200">
                  <c:v>2.3199999999999998</c:v>
                </c:pt>
                <c:pt idx="201">
                  <c:v>2.4999999999999996</c:v>
                </c:pt>
                <c:pt idx="202">
                  <c:v>2.1799999999999993</c:v>
                </c:pt>
                <c:pt idx="203">
                  <c:v>1.8799999999999994</c:v>
                </c:pt>
                <c:pt idx="204">
                  <c:v>1.7399999999999995</c:v>
                </c:pt>
                <c:pt idx="205">
                  <c:v>1.6599999999999997</c:v>
                </c:pt>
                <c:pt idx="206">
                  <c:v>1.6599999999999997</c:v>
                </c:pt>
                <c:pt idx="207">
                  <c:v>1.64</c:v>
                </c:pt>
                <c:pt idx="208">
                  <c:v>1.4600000000000002</c:v>
                </c:pt>
                <c:pt idx="209">
                  <c:v>1.6199999999999999</c:v>
                </c:pt>
                <c:pt idx="210">
                  <c:v>1.3599999999999999</c:v>
                </c:pt>
                <c:pt idx="211">
                  <c:v>0.9399999999999995</c:v>
                </c:pt>
                <c:pt idx="212">
                  <c:v>0.91999999999999993</c:v>
                </c:pt>
                <c:pt idx="213">
                  <c:v>1.3799999999999997</c:v>
                </c:pt>
                <c:pt idx="214">
                  <c:v>1.1399999999999999</c:v>
                </c:pt>
                <c:pt idx="215">
                  <c:v>1.1800000000000002</c:v>
                </c:pt>
                <c:pt idx="216">
                  <c:v>1.48</c:v>
                </c:pt>
                <c:pt idx="217">
                  <c:v>2.06</c:v>
                </c:pt>
                <c:pt idx="218">
                  <c:v>1.8200000000000003</c:v>
                </c:pt>
                <c:pt idx="219">
                  <c:v>1.6200000000000003</c:v>
                </c:pt>
                <c:pt idx="220">
                  <c:v>1.7</c:v>
                </c:pt>
                <c:pt idx="221">
                  <c:v>1.8200000000000003</c:v>
                </c:pt>
                <c:pt idx="222">
                  <c:v>1.42</c:v>
                </c:pt>
                <c:pt idx="223">
                  <c:v>1.4</c:v>
                </c:pt>
                <c:pt idx="224">
                  <c:v>1.64</c:v>
                </c:pt>
                <c:pt idx="225">
                  <c:v>1.6800000000000002</c:v>
                </c:pt>
                <c:pt idx="226">
                  <c:v>1.28</c:v>
                </c:pt>
                <c:pt idx="227">
                  <c:v>1.5200000000000002</c:v>
                </c:pt>
                <c:pt idx="228">
                  <c:v>1.9200000000000004</c:v>
                </c:pt>
                <c:pt idx="229">
                  <c:v>2.08</c:v>
                </c:pt>
                <c:pt idx="230">
                  <c:v>1.86</c:v>
                </c:pt>
                <c:pt idx="231">
                  <c:v>2.0599999999999996</c:v>
                </c:pt>
                <c:pt idx="232">
                  <c:v>1.7199999999999993</c:v>
                </c:pt>
                <c:pt idx="233">
                  <c:v>1.379999999999999</c:v>
                </c:pt>
                <c:pt idx="234">
                  <c:v>1.5399999999999996</c:v>
                </c:pt>
                <c:pt idx="235">
                  <c:v>1.7799999999999994</c:v>
                </c:pt>
                <c:pt idx="236">
                  <c:v>1.8999999999999992</c:v>
                </c:pt>
                <c:pt idx="237">
                  <c:v>1.9199999999999995</c:v>
                </c:pt>
                <c:pt idx="238">
                  <c:v>2.0799999999999996</c:v>
                </c:pt>
                <c:pt idx="239">
                  <c:v>2.1199999999999997</c:v>
                </c:pt>
                <c:pt idx="240">
                  <c:v>2.38</c:v>
                </c:pt>
                <c:pt idx="241">
                  <c:v>2.6</c:v>
                </c:pt>
                <c:pt idx="242">
                  <c:v>2.9800000000000004</c:v>
                </c:pt>
                <c:pt idx="243">
                  <c:v>3.2800000000000002</c:v>
                </c:pt>
                <c:pt idx="244">
                  <c:v>3.5</c:v>
                </c:pt>
                <c:pt idx="245">
                  <c:v>3.4</c:v>
                </c:pt>
                <c:pt idx="246">
                  <c:v>3.3800000000000003</c:v>
                </c:pt>
                <c:pt idx="247">
                  <c:v>3.2399999999999998</c:v>
                </c:pt>
                <c:pt idx="248">
                  <c:v>3.0799999999999996</c:v>
                </c:pt>
                <c:pt idx="249">
                  <c:v>2.56</c:v>
                </c:pt>
                <c:pt idx="250">
                  <c:v>2.78</c:v>
                </c:pt>
                <c:pt idx="251">
                  <c:v>2.9200000000000004</c:v>
                </c:pt>
                <c:pt idx="252">
                  <c:v>2.9600000000000009</c:v>
                </c:pt>
                <c:pt idx="253">
                  <c:v>2.680000000000001</c:v>
                </c:pt>
                <c:pt idx="254">
                  <c:v>3.1000000000000014</c:v>
                </c:pt>
                <c:pt idx="255">
                  <c:v>2.8200000000000016</c:v>
                </c:pt>
                <c:pt idx="256">
                  <c:v>2.5200000000000005</c:v>
                </c:pt>
                <c:pt idx="257">
                  <c:v>2.6</c:v>
                </c:pt>
                <c:pt idx="258">
                  <c:v>2.6599999999999993</c:v>
                </c:pt>
                <c:pt idx="259">
                  <c:v>2.3999999999999986</c:v>
                </c:pt>
                <c:pt idx="260">
                  <c:v>2.2999999999999985</c:v>
                </c:pt>
                <c:pt idx="261">
                  <c:v>2.1999999999999984</c:v>
                </c:pt>
                <c:pt idx="262">
                  <c:v>1.7799999999999983</c:v>
                </c:pt>
                <c:pt idx="263">
                  <c:v>1.319999999999999</c:v>
                </c:pt>
                <c:pt idx="264">
                  <c:v>1.1200000000000003</c:v>
                </c:pt>
                <c:pt idx="265">
                  <c:v>1</c:v>
                </c:pt>
                <c:pt idx="266">
                  <c:v>1.0600000000000009</c:v>
                </c:pt>
                <c:pt idx="267">
                  <c:v>1.0600000000000009</c:v>
                </c:pt>
                <c:pt idx="268">
                  <c:v>1.3400000000000005</c:v>
                </c:pt>
                <c:pt idx="269">
                  <c:v>1.3200000000000003</c:v>
                </c:pt>
                <c:pt idx="270">
                  <c:v>1.3200000000000003</c:v>
                </c:pt>
                <c:pt idx="271">
                  <c:v>1.0800000000000012</c:v>
                </c:pt>
                <c:pt idx="272">
                  <c:v>1.4600000000000009</c:v>
                </c:pt>
                <c:pt idx="273">
                  <c:v>1.540000000000002</c:v>
                </c:pt>
                <c:pt idx="274">
                  <c:v>1.9200000000000017</c:v>
                </c:pt>
                <c:pt idx="275">
                  <c:v>2.0400000000000018</c:v>
                </c:pt>
                <c:pt idx="276">
                  <c:v>2.0600000000000009</c:v>
                </c:pt>
                <c:pt idx="277">
                  <c:v>1.5800000000000012</c:v>
                </c:pt>
                <c:pt idx="278">
                  <c:v>1.6400000000000006</c:v>
                </c:pt>
                <c:pt idx="279">
                  <c:v>1.4400000000000006</c:v>
                </c:pt>
                <c:pt idx="280">
                  <c:v>1.9400000000000006</c:v>
                </c:pt>
                <c:pt idx="281">
                  <c:v>2.180000000000001</c:v>
                </c:pt>
                <c:pt idx="282">
                  <c:v>2.5600000000000009</c:v>
                </c:pt>
                <c:pt idx="283">
                  <c:v>2.5</c:v>
                </c:pt>
                <c:pt idx="284">
                  <c:v>2.2999999999999985</c:v>
                </c:pt>
                <c:pt idx="285">
                  <c:v>1.4799999999999982</c:v>
                </c:pt>
                <c:pt idx="286">
                  <c:v>1.5199999999999989</c:v>
                </c:pt>
                <c:pt idx="287">
                  <c:v>1.3</c:v>
                </c:pt>
                <c:pt idx="288">
                  <c:v>1.4600000000000009</c:v>
                </c:pt>
                <c:pt idx="289">
                  <c:v>1.5000000000000029</c:v>
                </c:pt>
                <c:pt idx="290">
                  <c:v>1.5800000000000041</c:v>
                </c:pt>
                <c:pt idx="291">
                  <c:v>1.4000000000000028</c:v>
                </c:pt>
                <c:pt idx="292">
                  <c:v>1.5000000000000029</c:v>
                </c:pt>
                <c:pt idx="293">
                  <c:v>1.6400000000000019</c:v>
                </c:pt>
                <c:pt idx="294">
                  <c:v>1.8600000000000008</c:v>
                </c:pt>
                <c:pt idx="295">
                  <c:v>2.2599999999999993</c:v>
                </c:pt>
                <c:pt idx="296">
                  <c:v>1.8</c:v>
                </c:pt>
                <c:pt idx="297">
                  <c:v>1.4399999999999991</c:v>
                </c:pt>
                <c:pt idx="298">
                  <c:v>0.97999999999999976</c:v>
                </c:pt>
                <c:pt idx="299">
                  <c:v>0.43999999999999917</c:v>
                </c:pt>
                <c:pt idx="300">
                  <c:v>0.24000000000000057</c:v>
                </c:pt>
                <c:pt idx="301">
                  <c:v>0.7399999999999991</c:v>
                </c:pt>
                <c:pt idx="302">
                  <c:v>1.0399999999999991</c:v>
                </c:pt>
                <c:pt idx="303">
                  <c:v>1.2199999999999989</c:v>
                </c:pt>
                <c:pt idx="304">
                  <c:v>1.4400000000000006</c:v>
                </c:pt>
                <c:pt idx="305">
                  <c:v>1.4200000000000004</c:v>
                </c:pt>
                <c:pt idx="306">
                  <c:v>1.2800000000000011</c:v>
                </c:pt>
                <c:pt idx="307">
                  <c:v>0.98000000000000254</c:v>
                </c:pt>
                <c:pt idx="308">
                  <c:v>1.0000000000000022</c:v>
                </c:pt>
                <c:pt idx="309">
                  <c:v>0.80000000000000138</c:v>
                </c:pt>
                <c:pt idx="310">
                  <c:v>0.7600000000000009</c:v>
                </c:pt>
                <c:pt idx="311">
                  <c:v>0.5800000000000004</c:v>
                </c:pt>
                <c:pt idx="312">
                  <c:v>0.95999999999999941</c:v>
                </c:pt>
                <c:pt idx="313">
                  <c:v>1.2600000000000002</c:v>
                </c:pt>
                <c:pt idx="314">
                  <c:v>1.4</c:v>
                </c:pt>
                <c:pt idx="315">
                  <c:v>1.5</c:v>
                </c:pt>
                <c:pt idx="316">
                  <c:v>1.8400000000000005</c:v>
                </c:pt>
                <c:pt idx="317">
                  <c:v>1.8400000000000005</c:v>
                </c:pt>
                <c:pt idx="318">
                  <c:v>1.56</c:v>
                </c:pt>
                <c:pt idx="319">
                  <c:v>1.7200000000000002</c:v>
                </c:pt>
                <c:pt idx="320">
                  <c:v>1.6400000000000006</c:v>
                </c:pt>
                <c:pt idx="321">
                  <c:v>1.5200000000000002</c:v>
                </c:pt>
                <c:pt idx="322">
                  <c:v>1.6200000000000003</c:v>
                </c:pt>
                <c:pt idx="323">
                  <c:v>1.36</c:v>
                </c:pt>
                <c:pt idx="324">
                  <c:v>1.56</c:v>
                </c:pt>
                <c:pt idx="325">
                  <c:v>1.7600000000000002</c:v>
                </c:pt>
                <c:pt idx="326">
                  <c:v>2.1800000000000006</c:v>
                </c:pt>
                <c:pt idx="327">
                  <c:v>2.3200000000000003</c:v>
                </c:pt>
                <c:pt idx="328">
                  <c:v>3.4400000000000004</c:v>
                </c:pt>
                <c:pt idx="329">
                  <c:v>3.6800000000000006</c:v>
                </c:pt>
                <c:pt idx="330">
                  <c:v>3.38</c:v>
                </c:pt>
                <c:pt idx="331">
                  <c:v>1.4799999999999998</c:v>
                </c:pt>
                <c:pt idx="332">
                  <c:v>0.13999999999999985</c:v>
                </c:pt>
                <c:pt idx="333">
                  <c:v>-1.1800000000000004</c:v>
                </c:pt>
                <c:pt idx="334">
                  <c:v>-1.2800000000000005</c:v>
                </c:pt>
                <c:pt idx="335">
                  <c:v>-1</c:v>
                </c:pt>
                <c:pt idx="336">
                  <c:v>1.2399999999999998</c:v>
                </c:pt>
                <c:pt idx="337">
                  <c:v>2.44</c:v>
                </c:pt>
                <c:pt idx="338">
                  <c:v>3.1799999999999997</c:v>
                </c:pt>
                <c:pt idx="339">
                  <c:v>3.04</c:v>
                </c:pt>
                <c:pt idx="340">
                  <c:v>3.1199999999999997</c:v>
                </c:pt>
                <c:pt idx="341">
                  <c:v>2.5799999999999996</c:v>
                </c:pt>
                <c:pt idx="342">
                  <c:v>2.54</c:v>
                </c:pt>
                <c:pt idx="343">
                  <c:v>2.2399999999999998</c:v>
                </c:pt>
                <c:pt idx="344">
                  <c:v>2.5200000000000005</c:v>
                </c:pt>
                <c:pt idx="345">
                  <c:v>2.1800000000000006</c:v>
                </c:pt>
                <c:pt idx="346">
                  <c:v>2.4</c:v>
                </c:pt>
                <c:pt idx="347">
                  <c:v>2.5399999999999991</c:v>
                </c:pt>
                <c:pt idx="348">
                  <c:v>2.7199999999999998</c:v>
                </c:pt>
                <c:pt idx="349">
                  <c:v>2.0399999999999991</c:v>
                </c:pt>
                <c:pt idx="350">
                  <c:v>2.1599999999999993</c:v>
                </c:pt>
                <c:pt idx="351">
                  <c:v>2.0599999999999996</c:v>
                </c:pt>
                <c:pt idx="352">
                  <c:v>1.7999999999999994</c:v>
                </c:pt>
                <c:pt idx="353">
                  <c:v>1.5999999999999985</c:v>
                </c:pt>
                <c:pt idx="354">
                  <c:v>2.0399999999999983</c:v>
                </c:pt>
                <c:pt idx="355">
                  <c:v>1.9399999999999991</c:v>
                </c:pt>
                <c:pt idx="356">
                  <c:v>1.9</c:v>
                </c:pt>
                <c:pt idx="357">
                  <c:v>1.7000000000000006</c:v>
                </c:pt>
                <c:pt idx="358">
                  <c:v>1.9400000000000013</c:v>
                </c:pt>
                <c:pt idx="359">
                  <c:v>1.8400000000000012</c:v>
                </c:pt>
                <c:pt idx="360">
                  <c:v>1.8</c:v>
                </c:pt>
                <c:pt idx="361">
                  <c:v>1.6999999999999986</c:v>
                </c:pt>
                <c:pt idx="362">
                  <c:v>2.1599999999999988</c:v>
                </c:pt>
                <c:pt idx="363">
                  <c:v>1.679999999999999</c:v>
                </c:pt>
                <c:pt idx="364">
                  <c:v>1.7399999999999991</c:v>
                </c:pt>
                <c:pt idx="365">
                  <c:v>1.8599999999999994</c:v>
                </c:pt>
                <c:pt idx="366">
                  <c:v>1.4800000000000004</c:v>
                </c:pt>
                <c:pt idx="367">
                  <c:v>1.1600000000000008</c:v>
                </c:pt>
                <c:pt idx="368">
                  <c:v>1.3400000000000012</c:v>
                </c:pt>
                <c:pt idx="369">
                  <c:v>1.0000000000000013</c:v>
                </c:pt>
                <c:pt idx="370">
                  <c:v>0.78000000000000114</c:v>
                </c:pt>
                <c:pt idx="371">
                  <c:v>0.64000000000000123</c:v>
                </c:pt>
                <c:pt idx="372">
                  <c:v>0.72000000000000097</c:v>
                </c:pt>
                <c:pt idx="373">
                  <c:v>0.94000000000000061</c:v>
                </c:pt>
                <c:pt idx="374">
                  <c:v>1.2399999999999998</c:v>
                </c:pt>
                <c:pt idx="375">
                  <c:v>1.6400000000000006</c:v>
                </c:pt>
                <c:pt idx="376">
                  <c:v>1.9200000000000004</c:v>
                </c:pt>
                <c:pt idx="377">
                  <c:v>1.8199999999999996</c:v>
                </c:pt>
                <c:pt idx="378">
                  <c:v>1.4799999999999998</c:v>
                </c:pt>
                <c:pt idx="379">
                  <c:v>1.36</c:v>
                </c:pt>
                <c:pt idx="380">
                  <c:v>1.1600000000000001</c:v>
                </c:pt>
                <c:pt idx="381">
                  <c:v>1.1399999999999999</c:v>
                </c:pt>
                <c:pt idx="382">
                  <c:v>1.5400000000000005</c:v>
                </c:pt>
                <c:pt idx="383">
                  <c:v>1.8800000000000003</c:v>
                </c:pt>
                <c:pt idx="384">
                  <c:v>2.0000000000000009</c:v>
                </c:pt>
                <c:pt idx="385">
                  <c:v>2.160000000000001</c:v>
                </c:pt>
                <c:pt idx="386">
                  <c:v>2.4000000000000012</c:v>
                </c:pt>
                <c:pt idx="387">
                  <c:v>2.180000000000001</c:v>
                </c:pt>
                <c:pt idx="388">
                  <c:v>1.9000000000000008</c:v>
                </c:pt>
                <c:pt idx="389">
                  <c:v>1.9400000000000006</c:v>
                </c:pt>
                <c:pt idx="390">
                  <c:v>2.06</c:v>
                </c:pt>
                <c:pt idx="391">
                  <c:v>1.8199999999999996</c:v>
                </c:pt>
                <c:pt idx="392">
                  <c:v>2.2399999999999993</c:v>
                </c:pt>
                <c:pt idx="393">
                  <c:v>2.34</c:v>
                </c:pt>
                <c:pt idx="394">
                  <c:v>2.04</c:v>
                </c:pt>
                <c:pt idx="395">
                  <c:v>1.7600000000000002</c:v>
                </c:pt>
                <c:pt idx="396">
                  <c:v>1.8200000000000003</c:v>
                </c:pt>
                <c:pt idx="397">
                  <c:v>1.2800000000000011</c:v>
                </c:pt>
                <c:pt idx="398">
                  <c:v>1.4400000000000013</c:v>
                </c:pt>
                <c:pt idx="399">
                  <c:v>1.6600000000000015</c:v>
                </c:pt>
                <c:pt idx="400">
                  <c:v>1.680000000000001</c:v>
                </c:pt>
                <c:pt idx="401">
                  <c:v>1.7600000000000009</c:v>
                </c:pt>
                <c:pt idx="402">
                  <c:v>1.7</c:v>
                </c:pt>
                <c:pt idx="403">
                  <c:v>1.6399999999999992</c:v>
                </c:pt>
                <c:pt idx="404">
                  <c:v>1.4399999999999991</c:v>
                </c:pt>
                <c:pt idx="405">
                  <c:v>1.319999999999999</c:v>
                </c:pt>
                <c:pt idx="406">
                  <c:v>1.2199999999999995</c:v>
                </c:pt>
                <c:pt idx="407">
                  <c:v>1.36</c:v>
                </c:pt>
                <c:pt idx="408">
                  <c:v>1.4400000000000006</c:v>
                </c:pt>
                <c:pt idx="409">
                  <c:v>1.9400000000000006</c:v>
                </c:pt>
                <c:pt idx="410">
                  <c:v>2.1800000000000006</c:v>
                </c:pt>
                <c:pt idx="411">
                  <c:v>2.3400000000000007</c:v>
                </c:pt>
                <c:pt idx="412">
                  <c:v>2.46</c:v>
                </c:pt>
                <c:pt idx="413">
                  <c:v>2.62</c:v>
                </c:pt>
                <c:pt idx="414">
                  <c:v>2.5800000000000005</c:v>
                </c:pt>
                <c:pt idx="415">
                  <c:v>2.9800000000000013</c:v>
                </c:pt>
                <c:pt idx="416">
                  <c:v>3.5200000000000005</c:v>
                </c:pt>
                <c:pt idx="417">
                  <c:v>3.8800000000000012</c:v>
                </c:pt>
                <c:pt idx="418">
                  <c:v>3.9600000000000009</c:v>
                </c:pt>
                <c:pt idx="419">
                  <c:v>4.0400000000000009</c:v>
                </c:pt>
                <c:pt idx="420">
                  <c:v>3.9200000000000008</c:v>
                </c:pt>
                <c:pt idx="421">
                  <c:v>3.7600000000000025</c:v>
                </c:pt>
                <c:pt idx="422">
                  <c:v>3.9600000000000022</c:v>
                </c:pt>
                <c:pt idx="423">
                  <c:v>3.8800000000000026</c:v>
                </c:pt>
                <c:pt idx="424">
                  <c:v>3.6200000000000019</c:v>
                </c:pt>
                <c:pt idx="425">
                  <c:v>3.580000000000001</c:v>
                </c:pt>
                <c:pt idx="426">
                  <c:v>3.5200000000000005</c:v>
                </c:pt>
                <c:pt idx="427">
                  <c:v>3.419999999999999</c:v>
                </c:pt>
                <c:pt idx="428">
                  <c:v>3.4399999999999977</c:v>
                </c:pt>
                <c:pt idx="429">
                  <c:v>3.5799999999999983</c:v>
                </c:pt>
                <c:pt idx="430">
                  <c:v>3.6999999999999984</c:v>
                </c:pt>
                <c:pt idx="431">
                  <c:v>3.7399999999999993</c:v>
                </c:pt>
                <c:pt idx="432">
                  <c:v>3.2399999999999993</c:v>
                </c:pt>
                <c:pt idx="433">
                  <c:v>3.2</c:v>
                </c:pt>
                <c:pt idx="434">
                  <c:v>3.5600000000000009</c:v>
                </c:pt>
                <c:pt idx="435">
                  <c:v>3.0600000000000009</c:v>
                </c:pt>
                <c:pt idx="436">
                  <c:v>2.8800000000000012</c:v>
                </c:pt>
                <c:pt idx="437">
                  <c:v>3.0600000000000009</c:v>
                </c:pt>
                <c:pt idx="438">
                  <c:v>2.8400000000000007</c:v>
                </c:pt>
                <c:pt idx="439">
                  <c:v>2.1</c:v>
                </c:pt>
                <c:pt idx="440">
                  <c:v>2.6399999999999992</c:v>
                </c:pt>
                <c:pt idx="441">
                  <c:v>2.4599999999999982</c:v>
                </c:pt>
                <c:pt idx="442">
                  <c:v>2.4999999999999987</c:v>
                </c:pt>
                <c:pt idx="443">
                  <c:v>3.1399999999999992</c:v>
                </c:pt>
                <c:pt idx="444">
                  <c:v>3.1199999999999988</c:v>
                </c:pt>
                <c:pt idx="445">
                  <c:v>2.9399999999999991</c:v>
                </c:pt>
                <c:pt idx="446">
                  <c:v>2.9799999999999995</c:v>
                </c:pt>
                <c:pt idx="447">
                  <c:v>2.72</c:v>
                </c:pt>
                <c:pt idx="448">
                  <c:v>2.0600000000000009</c:v>
                </c:pt>
                <c:pt idx="449">
                  <c:v>2.2400000000000007</c:v>
                </c:pt>
                <c:pt idx="450">
                  <c:v>1.7800000000000011</c:v>
                </c:pt>
                <c:pt idx="451">
                  <c:v>1.3000000000000014</c:v>
                </c:pt>
                <c:pt idx="452">
                  <c:v>1.240000000000002</c:v>
                </c:pt>
                <c:pt idx="453">
                  <c:v>0.92000000000000171</c:v>
                </c:pt>
                <c:pt idx="454">
                  <c:v>0.86000000000000232</c:v>
                </c:pt>
                <c:pt idx="455">
                  <c:v>0.56000000000000227</c:v>
                </c:pt>
                <c:pt idx="456">
                  <c:v>0.82000000000000173</c:v>
                </c:pt>
                <c:pt idx="457">
                  <c:v>0.46000000000000085</c:v>
                </c:pt>
                <c:pt idx="458">
                  <c:v>0.8</c:v>
                </c:pt>
                <c:pt idx="459">
                  <c:v>0.83999999999999919</c:v>
                </c:pt>
                <c:pt idx="460">
                  <c:v>1.0199999999999989</c:v>
                </c:pt>
                <c:pt idx="461">
                  <c:v>1.1599999999999979</c:v>
                </c:pt>
                <c:pt idx="462">
                  <c:v>1.2999999999999985</c:v>
                </c:pt>
                <c:pt idx="463">
                  <c:v>1.3999999999999986</c:v>
                </c:pt>
                <c:pt idx="464">
                  <c:v>1.2999999999999985</c:v>
                </c:pt>
                <c:pt idx="465">
                  <c:v>1.3999999999999986</c:v>
                </c:pt>
                <c:pt idx="466">
                  <c:v>1.2</c:v>
                </c:pt>
                <c:pt idx="467">
                  <c:v>1.4400000000000006</c:v>
                </c:pt>
                <c:pt idx="468">
                  <c:v>1.7400000000000007</c:v>
                </c:pt>
                <c:pt idx="469">
                  <c:v>1.8600000000000008</c:v>
                </c:pt>
                <c:pt idx="470">
                  <c:v>2.0200000000000005</c:v>
                </c:pt>
                <c:pt idx="471">
                  <c:v>2.2600000000000007</c:v>
                </c:pt>
                <c:pt idx="472">
                  <c:v>1.6600000000000008</c:v>
                </c:pt>
                <c:pt idx="473">
                  <c:v>0.7600000000000009</c:v>
                </c:pt>
                <c:pt idx="474">
                  <c:v>0.72000000000000031</c:v>
                </c:pt>
                <c:pt idx="475">
                  <c:v>0.7000000000000014</c:v>
                </c:pt>
                <c:pt idx="476">
                  <c:v>0.78000000000000114</c:v>
                </c:pt>
                <c:pt idx="477">
                  <c:v>1.6400000000000006</c:v>
                </c:pt>
                <c:pt idx="478">
                  <c:v>2.3400000000000007</c:v>
                </c:pt>
                <c:pt idx="479">
                  <c:v>2.6400000000000019</c:v>
                </c:pt>
                <c:pt idx="480">
                  <c:v>2.8400000000000007</c:v>
                </c:pt>
                <c:pt idx="481">
                  <c:v>3.0599999999999996</c:v>
                </c:pt>
                <c:pt idx="482">
                  <c:v>2.6599999999999993</c:v>
                </c:pt>
                <c:pt idx="483">
                  <c:v>2.4799999999999995</c:v>
                </c:pt>
                <c:pt idx="484">
                  <c:v>2.5399999999999991</c:v>
                </c:pt>
                <c:pt idx="485">
                  <c:v>2.6</c:v>
                </c:pt>
                <c:pt idx="486">
                  <c:v>2.2000000000000002</c:v>
                </c:pt>
                <c:pt idx="487">
                  <c:v>2.4</c:v>
                </c:pt>
                <c:pt idx="488">
                  <c:v>2.72</c:v>
                </c:pt>
                <c:pt idx="489">
                  <c:v>2.5200000000000005</c:v>
                </c:pt>
                <c:pt idx="490">
                  <c:v>2.3200000000000003</c:v>
                </c:pt>
                <c:pt idx="491">
                  <c:v>2.7</c:v>
                </c:pt>
                <c:pt idx="492">
                  <c:v>2.5599999999999996</c:v>
                </c:pt>
                <c:pt idx="493">
                  <c:v>2.3599999999999994</c:v>
                </c:pt>
                <c:pt idx="494">
                  <c:v>2.419999999999999</c:v>
                </c:pt>
                <c:pt idx="495">
                  <c:v>2.5399999999999991</c:v>
                </c:pt>
                <c:pt idx="496">
                  <c:v>2.2599999999999993</c:v>
                </c:pt>
                <c:pt idx="497">
                  <c:v>2.6400000000000006</c:v>
                </c:pt>
                <c:pt idx="498">
                  <c:v>2.62</c:v>
                </c:pt>
                <c:pt idx="499">
                  <c:v>2.4000000000000012</c:v>
                </c:pt>
                <c:pt idx="500">
                  <c:v>2.160000000000001</c:v>
                </c:pt>
                <c:pt idx="501">
                  <c:v>2.3800000000000012</c:v>
                </c:pt>
                <c:pt idx="502">
                  <c:v>2.1599999999999993</c:v>
                </c:pt>
                <c:pt idx="503">
                  <c:v>2.1599999999999993</c:v>
                </c:pt>
                <c:pt idx="504">
                  <c:v>2.1199999999999988</c:v>
                </c:pt>
                <c:pt idx="505">
                  <c:v>2.2399999999999993</c:v>
                </c:pt>
                <c:pt idx="506">
                  <c:v>1.9799999999999982</c:v>
                </c:pt>
                <c:pt idx="507">
                  <c:v>2.4599999999999995</c:v>
                </c:pt>
                <c:pt idx="508">
                  <c:v>2.5799999999999996</c:v>
                </c:pt>
                <c:pt idx="509">
                  <c:v>2.6</c:v>
                </c:pt>
                <c:pt idx="510">
                  <c:v>2.819999999999999</c:v>
                </c:pt>
                <c:pt idx="511">
                  <c:v>2.9400000000000004</c:v>
                </c:pt>
                <c:pt idx="512">
                  <c:v>2.4600000000000009</c:v>
                </c:pt>
                <c:pt idx="513">
                  <c:v>2.1400000000000006</c:v>
                </c:pt>
                <c:pt idx="514">
                  <c:v>2.1799999999999997</c:v>
                </c:pt>
                <c:pt idx="515">
                  <c:v>2.2200000000000015</c:v>
                </c:pt>
                <c:pt idx="516">
                  <c:v>2.180000000000001</c:v>
                </c:pt>
                <c:pt idx="517">
                  <c:v>2.1799999999999997</c:v>
                </c:pt>
                <c:pt idx="518">
                  <c:v>2.2200000000000002</c:v>
                </c:pt>
                <c:pt idx="519">
                  <c:v>2.12</c:v>
                </c:pt>
                <c:pt idx="520">
                  <c:v>1.8599999999999994</c:v>
                </c:pt>
                <c:pt idx="521">
                  <c:v>1.9199999999999988</c:v>
                </c:pt>
                <c:pt idx="522">
                  <c:v>1.9</c:v>
                </c:pt>
                <c:pt idx="523">
                  <c:v>1.9200000000000004</c:v>
                </c:pt>
                <c:pt idx="524">
                  <c:v>2.0600000000000009</c:v>
                </c:pt>
                <c:pt idx="525">
                  <c:v>2.2200000000000002</c:v>
                </c:pt>
                <c:pt idx="526">
                  <c:v>2.2600000000000007</c:v>
                </c:pt>
                <c:pt idx="527">
                  <c:v>2.5000000000000013</c:v>
                </c:pt>
                <c:pt idx="528">
                  <c:v>2.660000000000001</c:v>
                </c:pt>
                <c:pt idx="529">
                  <c:v>2.8800000000000012</c:v>
                </c:pt>
                <c:pt idx="530">
                  <c:v>2.7200000000000015</c:v>
                </c:pt>
                <c:pt idx="531">
                  <c:v>1.6200000000000017</c:v>
                </c:pt>
                <c:pt idx="532">
                  <c:v>0.72000000000000175</c:v>
                </c:pt>
                <c:pt idx="533">
                  <c:v>0.72000000000000175</c:v>
                </c:pt>
                <c:pt idx="534">
                  <c:v>0.46000000000000085</c:v>
                </c:pt>
                <c:pt idx="535">
                  <c:v>0.8</c:v>
                </c:pt>
                <c:pt idx="536">
                  <c:v>2.1199999999999988</c:v>
                </c:pt>
                <c:pt idx="537">
                  <c:v>2.5799999999999983</c:v>
                </c:pt>
                <c:pt idx="538">
                  <c:v>2.5799999999999983</c:v>
                </c:pt>
                <c:pt idx="539">
                  <c:v>2.6599999999999979</c:v>
                </c:pt>
                <c:pt idx="540">
                  <c:v>2.4599999999999982</c:v>
                </c:pt>
                <c:pt idx="541">
                  <c:v>2.2999999999999985</c:v>
                </c:pt>
                <c:pt idx="542">
                  <c:v>2.6999999999999971</c:v>
                </c:pt>
                <c:pt idx="543">
                  <c:v>2.6199999999999974</c:v>
                </c:pt>
                <c:pt idx="544">
                  <c:v>2.5399999999999978</c:v>
                </c:pt>
                <c:pt idx="545">
                  <c:v>2.3999999999999986</c:v>
                </c:pt>
                <c:pt idx="546">
                  <c:v>2.2799999999999998</c:v>
                </c:pt>
                <c:pt idx="547">
                  <c:v>1.8</c:v>
                </c:pt>
                <c:pt idx="548">
                  <c:v>1.7</c:v>
                </c:pt>
                <c:pt idx="549">
                  <c:v>1.5600000000000009</c:v>
                </c:pt>
                <c:pt idx="550">
                  <c:v>1.5600000000000009</c:v>
                </c:pt>
                <c:pt idx="551">
                  <c:v>1.5799999999999996</c:v>
                </c:pt>
                <c:pt idx="552">
                  <c:v>2</c:v>
                </c:pt>
                <c:pt idx="553">
                  <c:v>2.0799999999999996</c:v>
                </c:pt>
                <c:pt idx="554">
                  <c:v>1.9599999999999995</c:v>
                </c:pt>
                <c:pt idx="555">
                  <c:v>1.9399999999999991</c:v>
                </c:pt>
                <c:pt idx="556">
                  <c:v>1.8399999999999992</c:v>
                </c:pt>
                <c:pt idx="557">
                  <c:v>1.7599999999999993</c:v>
                </c:pt>
                <c:pt idx="558">
                  <c:v>1.6799999999999997</c:v>
                </c:pt>
                <c:pt idx="559">
                  <c:v>2.3599999999999994</c:v>
                </c:pt>
                <c:pt idx="560">
                  <c:v>2.3200000000000003</c:v>
                </c:pt>
                <c:pt idx="561">
                  <c:v>2.4799999999999995</c:v>
                </c:pt>
                <c:pt idx="562">
                  <c:v>2.3600000000000008</c:v>
                </c:pt>
                <c:pt idx="563">
                  <c:v>2.12</c:v>
                </c:pt>
                <c:pt idx="564">
                  <c:v>1.8600000000000008</c:v>
                </c:pt>
                <c:pt idx="565">
                  <c:v>1.9</c:v>
                </c:pt>
                <c:pt idx="566">
                  <c:v>2.0200000000000005</c:v>
                </c:pt>
                <c:pt idx="567">
                  <c:v>2.1199999999999988</c:v>
                </c:pt>
                <c:pt idx="568">
                  <c:v>2.5799999999999996</c:v>
                </c:pt>
                <c:pt idx="569">
                  <c:v>2.0599999999999996</c:v>
                </c:pt>
                <c:pt idx="570">
                  <c:v>2.1599999999999993</c:v>
                </c:pt>
                <c:pt idx="571">
                  <c:v>1.6799999999999997</c:v>
                </c:pt>
                <c:pt idx="572">
                  <c:v>1.8400000000000005</c:v>
                </c:pt>
                <c:pt idx="573">
                  <c:v>1.9199999999999988</c:v>
                </c:pt>
                <c:pt idx="574">
                  <c:v>2.4</c:v>
                </c:pt>
                <c:pt idx="575">
                  <c:v>2.160000000000001</c:v>
                </c:pt>
                <c:pt idx="576">
                  <c:v>2.1</c:v>
                </c:pt>
                <c:pt idx="577">
                  <c:v>1.7200000000000002</c:v>
                </c:pt>
                <c:pt idx="578">
                  <c:v>1.3200000000000003</c:v>
                </c:pt>
                <c:pt idx="579">
                  <c:v>1.4199999999999988</c:v>
                </c:pt>
                <c:pt idx="580">
                  <c:v>1.6199999999999988</c:v>
                </c:pt>
                <c:pt idx="581">
                  <c:v>2.2799999999999998</c:v>
                </c:pt>
                <c:pt idx="582">
                  <c:v>2.5999999999999988</c:v>
                </c:pt>
                <c:pt idx="583">
                  <c:v>2.7</c:v>
                </c:pt>
                <c:pt idx="584">
                  <c:v>2.7</c:v>
                </c:pt>
                <c:pt idx="585">
                  <c:v>2.5399999999999991</c:v>
                </c:pt>
                <c:pt idx="586">
                  <c:v>2.0599999999999996</c:v>
                </c:pt>
                <c:pt idx="587">
                  <c:v>2.1799999999999997</c:v>
                </c:pt>
                <c:pt idx="588">
                  <c:v>2.4399999999999991</c:v>
                </c:pt>
                <c:pt idx="589">
                  <c:v>2.1599999999999993</c:v>
                </c:pt>
                <c:pt idx="590">
                  <c:v>2.4</c:v>
                </c:pt>
                <c:pt idx="591">
                  <c:v>2.419999999999999</c:v>
                </c:pt>
                <c:pt idx="592">
                  <c:v>2.1599999999999993</c:v>
                </c:pt>
                <c:pt idx="593">
                  <c:v>1.9799999999999998</c:v>
                </c:pt>
                <c:pt idx="594">
                  <c:v>2.0600000000000009</c:v>
                </c:pt>
                <c:pt idx="595">
                  <c:v>1.9</c:v>
                </c:pt>
                <c:pt idx="596">
                  <c:v>1.8800000000000012</c:v>
                </c:pt>
                <c:pt idx="597">
                  <c:v>1.6600000000000008</c:v>
                </c:pt>
                <c:pt idx="598">
                  <c:v>1.2000000000000015</c:v>
                </c:pt>
                <c:pt idx="599">
                  <c:v>1.3799999999999997</c:v>
                </c:pt>
                <c:pt idx="600">
                  <c:v>1.2</c:v>
                </c:pt>
                <c:pt idx="601">
                  <c:v>1.3599999999999994</c:v>
                </c:pt>
                <c:pt idx="602">
                  <c:v>1.5999999999999985</c:v>
                </c:pt>
                <c:pt idx="603">
                  <c:v>2.2999999999999972</c:v>
                </c:pt>
                <c:pt idx="604">
                  <c:v>2.1999999999999971</c:v>
                </c:pt>
                <c:pt idx="605">
                  <c:v>2.5399999999999978</c:v>
                </c:pt>
                <c:pt idx="606">
                  <c:v>2.6799999999999984</c:v>
                </c:pt>
                <c:pt idx="607">
                  <c:v>2.9599999999999995</c:v>
                </c:pt>
                <c:pt idx="608">
                  <c:v>2.72</c:v>
                </c:pt>
                <c:pt idx="609">
                  <c:v>2.680000000000001</c:v>
                </c:pt>
                <c:pt idx="610">
                  <c:v>2.8800000000000012</c:v>
                </c:pt>
                <c:pt idx="611">
                  <c:v>2.4800000000000013</c:v>
                </c:pt>
                <c:pt idx="612">
                  <c:v>2.160000000000001</c:v>
                </c:pt>
                <c:pt idx="613">
                  <c:v>2.1400000000000006</c:v>
                </c:pt>
                <c:pt idx="614">
                  <c:v>2.2000000000000015</c:v>
                </c:pt>
                <c:pt idx="615">
                  <c:v>1.9200000000000004</c:v>
                </c:pt>
                <c:pt idx="616">
                  <c:v>2</c:v>
                </c:pt>
                <c:pt idx="617">
                  <c:v>2.1400000000000006</c:v>
                </c:pt>
                <c:pt idx="618">
                  <c:v>2.2400000000000007</c:v>
                </c:pt>
                <c:pt idx="619">
                  <c:v>2.1599999999999993</c:v>
                </c:pt>
                <c:pt idx="620">
                  <c:v>2.3599999999999994</c:v>
                </c:pt>
                <c:pt idx="621">
                  <c:v>2.8200000000000003</c:v>
                </c:pt>
                <c:pt idx="622">
                  <c:v>2.6599999999999993</c:v>
                </c:pt>
                <c:pt idx="623">
                  <c:v>2.9</c:v>
                </c:pt>
                <c:pt idx="624">
                  <c:v>3.0400000000000005</c:v>
                </c:pt>
                <c:pt idx="625">
                  <c:v>2.8400000000000021</c:v>
                </c:pt>
                <c:pt idx="626">
                  <c:v>2.4800000000000026</c:v>
                </c:pt>
                <c:pt idx="627">
                  <c:v>2.8000000000000029</c:v>
                </c:pt>
                <c:pt idx="628">
                  <c:v>2.7000000000000028</c:v>
                </c:pt>
                <c:pt idx="629">
                  <c:v>2.7600000000000025</c:v>
                </c:pt>
                <c:pt idx="630">
                  <c:v>2.7400000000000007</c:v>
                </c:pt>
                <c:pt idx="631">
                  <c:v>2.7799999999999985</c:v>
                </c:pt>
                <c:pt idx="632">
                  <c:v>2.2999999999999972</c:v>
                </c:pt>
                <c:pt idx="633">
                  <c:v>2.019999999999996</c:v>
                </c:pt>
                <c:pt idx="634">
                  <c:v>1.7399999999999978</c:v>
                </c:pt>
                <c:pt idx="635">
                  <c:v>1.7</c:v>
                </c:pt>
                <c:pt idx="636">
                  <c:v>2.080000000000001</c:v>
                </c:pt>
                <c:pt idx="637">
                  <c:v>2.2999999999999998</c:v>
                </c:pt>
                <c:pt idx="638">
                  <c:v>1.9200000000000017</c:v>
                </c:pt>
                <c:pt idx="639">
                  <c:v>1.8400000000000005</c:v>
                </c:pt>
                <c:pt idx="640">
                  <c:v>1.6199999999999988</c:v>
                </c:pt>
                <c:pt idx="641">
                  <c:v>0.8</c:v>
                </c:pt>
                <c:pt idx="642">
                  <c:v>0.60000000000000286</c:v>
                </c:pt>
                <c:pt idx="643">
                  <c:v>0.98000000000000109</c:v>
                </c:pt>
                <c:pt idx="644">
                  <c:v>1.3599999999999994</c:v>
                </c:pt>
                <c:pt idx="645">
                  <c:v>1.4200000000000017</c:v>
                </c:pt>
                <c:pt idx="646">
                  <c:v>1.7400000000000007</c:v>
                </c:pt>
                <c:pt idx="647">
                  <c:v>1.8</c:v>
                </c:pt>
                <c:pt idx="648">
                  <c:v>1.7400000000000007</c:v>
                </c:pt>
                <c:pt idx="649">
                  <c:v>1.7000000000000028</c:v>
                </c:pt>
                <c:pt idx="650">
                  <c:v>1.7400000000000007</c:v>
                </c:pt>
                <c:pt idx="651">
                  <c:v>1.8200000000000016</c:v>
                </c:pt>
                <c:pt idx="652">
                  <c:v>2.0400000000000005</c:v>
                </c:pt>
                <c:pt idx="653">
                  <c:v>2.2999999999999998</c:v>
                </c:pt>
                <c:pt idx="654">
                  <c:v>2.1399999999999979</c:v>
                </c:pt>
                <c:pt idx="655">
                  <c:v>2.2599999999999993</c:v>
                </c:pt>
                <c:pt idx="656">
                  <c:v>2.2599999999999993</c:v>
                </c:pt>
                <c:pt idx="657">
                  <c:v>2.1600000000000024</c:v>
                </c:pt>
                <c:pt idx="658">
                  <c:v>2.1600000000000037</c:v>
                </c:pt>
                <c:pt idx="659">
                  <c:v>2.4800000000000053</c:v>
                </c:pt>
                <c:pt idx="660">
                  <c:v>2.6000000000000041</c:v>
                </c:pt>
                <c:pt idx="661">
                  <c:v>2.4400000000000048</c:v>
                </c:pt>
                <c:pt idx="662">
                  <c:v>2.1800000000000042</c:v>
                </c:pt>
                <c:pt idx="663">
                  <c:v>1.5600000000000036</c:v>
                </c:pt>
                <c:pt idx="664">
                  <c:v>1.5200000000000045</c:v>
                </c:pt>
                <c:pt idx="665">
                  <c:v>1.6000000000000043</c:v>
                </c:pt>
                <c:pt idx="666">
                  <c:v>1.6200000000000032</c:v>
                </c:pt>
                <c:pt idx="667">
                  <c:v>1.920000000000003</c:v>
                </c:pt>
                <c:pt idx="668">
                  <c:v>2.3000000000000016</c:v>
                </c:pt>
                <c:pt idx="669">
                  <c:v>1.6599999999999995</c:v>
                </c:pt>
                <c:pt idx="670">
                  <c:v>1.4400000000000006</c:v>
                </c:pt>
                <c:pt idx="671">
                  <c:v>1.7</c:v>
                </c:pt>
                <c:pt idx="672">
                  <c:v>1.5199999999999989</c:v>
                </c:pt>
                <c:pt idx="673">
                  <c:v>1.3599999999999994</c:v>
                </c:pt>
                <c:pt idx="674">
                  <c:v>1.9200000000000004</c:v>
                </c:pt>
                <c:pt idx="675">
                  <c:v>1.9799999999999998</c:v>
                </c:pt>
                <c:pt idx="676">
                  <c:v>2.1399999999999992</c:v>
                </c:pt>
                <c:pt idx="677">
                  <c:v>2</c:v>
                </c:pt>
                <c:pt idx="678">
                  <c:v>2.1200000000000019</c:v>
                </c:pt>
                <c:pt idx="679">
                  <c:v>1.8400000000000021</c:v>
                </c:pt>
                <c:pt idx="680">
                  <c:v>1.7600000000000022</c:v>
                </c:pt>
                <c:pt idx="681">
                  <c:v>1.4000000000000028</c:v>
                </c:pt>
                <c:pt idx="682">
                  <c:v>2.0800000000000027</c:v>
                </c:pt>
                <c:pt idx="683">
                  <c:v>2.0600000000000009</c:v>
                </c:pt>
                <c:pt idx="684">
                  <c:v>2.1400000000000006</c:v>
                </c:pt>
                <c:pt idx="685">
                  <c:v>1.9799999999999998</c:v>
                </c:pt>
                <c:pt idx="686">
                  <c:v>2.0400000000000005</c:v>
                </c:pt>
                <c:pt idx="687">
                  <c:v>2.0200000000000005</c:v>
                </c:pt>
                <c:pt idx="688">
                  <c:v>2.5400000000000005</c:v>
                </c:pt>
                <c:pt idx="689">
                  <c:v>2.6599999999999993</c:v>
                </c:pt>
                <c:pt idx="690">
                  <c:v>2.919999999999999</c:v>
                </c:pt>
                <c:pt idx="691">
                  <c:v>2.9199999999999973</c:v>
                </c:pt>
                <c:pt idx="692">
                  <c:v>2.3999999999999972</c:v>
                </c:pt>
                <c:pt idx="693">
                  <c:v>2.0799999999999983</c:v>
                </c:pt>
                <c:pt idx="694">
                  <c:v>2.1399999999999992</c:v>
                </c:pt>
                <c:pt idx="695">
                  <c:v>2.2600000000000007</c:v>
                </c:pt>
                <c:pt idx="696">
                  <c:v>2.6000000000000014</c:v>
                </c:pt>
                <c:pt idx="697">
                  <c:v>2.9000000000000012</c:v>
                </c:pt>
                <c:pt idx="698">
                  <c:v>3</c:v>
                </c:pt>
                <c:pt idx="699">
                  <c:v>2.9200000000000004</c:v>
                </c:pt>
                <c:pt idx="700">
                  <c:v>2.7</c:v>
                </c:pt>
                <c:pt idx="701">
                  <c:v>2.5200000000000005</c:v>
                </c:pt>
                <c:pt idx="702">
                  <c:v>2.3600000000000008</c:v>
                </c:pt>
                <c:pt idx="703">
                  <c:v>2.3000000000000016</c:v>
                </c:pt>
                <c:pt idx="704">
                  <c:v>2.3200000000000016</c:v>
                </c:pt>
                <c:pt idx="705">
                  <c:v>2.1400000000000006</c:v>
                </c:pt>
                <c:pt idx="706">
                  <c:v>1.9800000000000011</c:v>
                </c:pt>
                <c:pt idx="707">
                  <c:v>1.9</c:v>
                </c:pt>
                <c:pt idx="708">
                  <c:v>1.9199999999999988</c:v>
                </c:pt>
                <c:pt idx="709">
                  <c:v>1.5199999999999974</c:v>
                </c:pt>
                <c:pt idx="710">
                  <c:v>1.759999999999998</c:v>
                </c:pt>
                <c:pt idx="711">
                  <c:v>1.5999999999999972</c:v>
                </c:pt>
                <c:pt idx="712">
                  <c:v>1.5199999999999974</c:v>
                </c:pt>
                <c:pt idx="713">
                  <c:v>1.3999999999999986</c:v>
                </c:pt>
                <c:pt idx="714">
                  <c:v>1.4399999999999991</c:v>
                </c:pt>
                <c:pt idx="715">
                  <c:v>1.319999999999999</c:v>
                </c:pt>
                <c:pt idx="716">
                  <c:v>1.5999999999999985</c:v>
                </c:pt>
                <c:pt idx="717">
                  <c:v>1.8399999999999992</c:v>
                </c:pt>
                <c:pt idx="718">
                  <c:v>1.7399999999999991</c:v>
                </c:pt>
                <c:pt idx="719">
                  <c:v>1.7199999999999989</c:v>
                </c:pt>
                <c:pt idx="720">
                  <c:v>2.1599999999999979</c:v>
                </c:pt>
                <c:pt idx="721">
                  <c:v>2.0199999999999987</c:v>
                </c:pt>
                <c:pt idx="722">
                  <c:v>1.9199999999999988</c:v>
                </c:pt>
                <c:pt idx="723">
                  <c:v>2.1799999999999984</c:v>
                </c:pt>
                <c:pt idx="724">
                  <c:v>2.9399999999999977</c:v>
                </c:pt>
                <c:pt idx="725">
                  <c:v>2.339999999999999</c:v>
                </c:pt>
                <c:pt idx="726">
                  <c:v>2.5799999999999983</c:v>
                </c:pt>
                <c:pt idx="727">
                  <c:v>2.4799999999999982</c:v>
                </c:pt>
                <c:pt idx="728">
                  <c:v>2.6999999999999984</c:v>
                </c:pt>
                <c:pt idx="729">
                  <c:v>2.5200000000000005</c:v>
                </c:pt>
                <c:pt idx="730">
                  <c:v>3.1599999999999993</c:v>
                </c:pt>
                <c:pt idx="731">
                  <c:v>2.9</c:v>
                </c:pt>
                <c:pt idx="732">
                  <c:v>2.8599999999999994</c:v>
                </c:pt>
                <c:pt idx="733">
                  <c:v>2.0400000000000005</c:v>
                </c:pt>
                <c:pt idx="734">
                  <c:v>1.5599999999999994</c:v>
                </c:pt>
                <c:pt idx="735">
                  <c:v>1.4200000000000004</c:v>
                </c:pt>
                <c:pt idx="736">
                  <c:v>1.3200000000000003</c:v>
                </c:pt>
                <c:pt idx="737">
                  <c:v>1.4600000000000009</c:v>
                </c:pt>
                <c:pt idx="738">
                  <c:v>2.1599999999999993</c:v>
                </c:pt>
                <c:pt idx="739">
                  <c:v>2.4</c:v>
                </c:pt>
                <c:pt idx="740">
                  <c:v>2.2400000000000007</c:v>
                </c:pt>
                <c:pt idx="741">
                  <c:v>2.4799999999999995</c:v>
                </c:pt>
                <c:pt idx="742">
                  <c:v>2.8400000000000007</c:v>
                </c:pt>
                <c:pt idx="743">
                  <c:v>2.4400000000000022</c:v>
                </c:pt>
                <c:pt idx="744">
                  <c:v>2.1800000000000024</c:v>
                </c:pt>
                <c:pt idx="745">
                  <c:v>2.0000000000000013</c:v>
                </c:pt>
                <c:pt idx="746">
                  <c:v>1.6200000000000017</c:v>
                </c:pt>
                <c:pt idx="747">
                  <c:v>0.7600000000000009</c:v>
                </c:pt>
                <c:pt idx="748">
                  <c:v>0.7</c:v>
                </c:pt>
                <c:pt idx="749">
                  <c:v>0.81999999999999884</c:v>
                </c:pt>
                <c:pt idx="750">
                  <c:v>1.0599999999999981</c:v>
                </c:pt>
                <c:pt idx="751">
                  <c:v>1.1999999999999986</c:v>
                </c:pt>
                <c:pt idx="752">
                  <c:v>1.6799999999999984</c:v>
                </c:pt>
                <c:pt idx="753">
                  <c:v>1.7799999999999983</c:v>
                </c:pt>
                <c:pt idx="754">
                  <c:v>1.5399999999999978</c:v>
                </c:pt>
                <c:pt idx="755">
                  <c:v>1.1999999999999986</c:v>
                </c:pt>
                <c:pt idx="756">
                  <c:v>1.4999999999999987</c:v>
                </c:pt>
                <c:pt idx="757">
                  <c:v>1.5399999999999985</c:v>
                </c:pt>
                <c:pt idx="758">
                  <c:v>1.3999999999999986</c:v>
                </c:pt>
                <c:pt idx="759">
                  <c:v>1.6600000000000001</c:v>
                </c:pt>
                <c:pt idx="760">
                  <c:v>2.0200000000000005</c:v>
                </c:pt>
                <c:pt idx="761">
                  <c:v>1.7799999999999998</c:v>
                </c:pt>
                <c:pt idx="762">
                  <c:v>1.4600000000000002</c:v>
                </c:pt>
                <c:pt idx="763">
                  <c:v>1.6799999999999997</c:v>
                </c:pt>
                <c:pt idx="764">
                  <c:v>1.8399999999999992</c:v>
                </c:pt>
                <c:pt idx="765">
                  <c:v>1.6999999999999993</c:v>
                </c:pt>
                <c:pt idx="766">
                  <c:v>1.4199999999999995</c:v>
                </c:pt>
                <c:pt idx="767">
                  <c:v>1.7799999999999998</c:v>
                </c:pt>
                <c:pt idx="768">
                  <c:v>1.6600000000000001</c:v>
                </c:pt>
                <c:pt idx="769">
                  <c:v>1.4800000000000004</c:v>
                </c:pt>
                <c:pt idx="770">
                  <c:v>1.8200000000000003</c:v>
                </c:pt>
                <c:pt idx="771">
                  <c:v>2.3800000000000003</c:v>
                </c:pt>
                <c:pt idx="772">
                  <c:v>2.3000000000000007</c:v>
                </c:pt>
                <c:pt idx="773">
                  <c:v>2.660000000000001</c:v>
                </c:pt>
                <c:pt idx="774">
                  <c:v>3.0400000000000005</c:v>
                </c:pt>
                <c:pt idx="775">
                  <c:v>3.0000000000000009</c:v>
                </c:pt>
                <c:pt idx="776">
                  <c:v>2.8000000000000007</c:v>
                </c:pt>
                <c:pt idx="777">
                  <c:v>3</c:v>
                </c:pt>
                <c:pt idx="778">
                  <c:v>2.7600000000000002</c:v>
                </c:pt>
                <c:pt idx="779">
                  <c:v>2.0800000000000005</c:v>
                </c:pt>
                <c:pt idx="780">
                  <c:v>2.2999999999999998</c:v>
                </c:pt>
                <c:pt idx="781">
                  <c:v>2.2599999999999993</c:v>
                </c:pt>
                <c:pt idx="782">
                  <c:v>2.34</c:v>
                </c:pt>
                <c:pt idx="783">
                  <c:v>2.7599999999999993</c:v>
                </c:pt>
                <c:pt idx="784">
                  <c:v>3.2599999999999993</c:v>
                </c:pt>
                <c:pt idx="785">
                  <c:v>2.6799999999999997</c:v>
                </c:pt>
                <c:pt idx="786">
                  <c:v>2.84</c:v>
                </c:pt>
                <c:pt idx="787">
                  <c:v>2.7599999999999993</c:v>
                </c:pt>
                <c:pt idx="788">
                  <c:v>2.6199999999999997</c:v>
                </c:pt>
                <c:pt idx="789">
                  <c:v>2.6799999999999997</c:v>
                </c:pt>
                <c:pt idx="790">
                  <c:v>2.9</c:v>
                </c:pt>
                <c:pt idx="791">
                  <c:v>2.62</c:v>
                </c:pt>
                <c:pt idx="792">
                  <c:v>2.6200000000000006</c:v>
                </c:pt>
                <c:pt idx="793">
                  <c:v>2.1000000000000005</c:v>
                </c:pt>
                <c:pt idx="794">
                  <c:v>1.92</c:v>
                </c:pt>
                <c:pt idx="795">
                  <c:v>1.7599999999999993</c:v>
                </c:pt>
                <c:pt idx="796">
                  <c:v>2.0799999999999992</c:v>
                </c:pt>
                <c:pt idx="797">
                  <c:v>2.0599999999999996</c:v>
                </c:pt>
                <c:pt idx="798">
                  <c:v>2.3999999999999995</c:v>
                </c:pt>
                <c:pt idx="799">
                  <c:v>2.4599999999999995</c:v>
                </c:pt>
                <c:pt idx="800">
                  <c:v>2.2799999999999994</c:v>
                </c:pt>
                <c:pt idx="801">
                  <c:v>2.1199999999999997</c:v>
                </c:pt>
                <c:pt idx="802">
                  <c:v>2.2399999999999993</c:v>
                </c:pt>
                <c:pt idx="803">
                  <c:v>2.5799999999999992</c:v>
                </c:pt>
                <c:pt idx="804">
                  <c:v>2.4199999999999995</c:v>
                </c:pt>
                <c:pt idx="805">
                  <c:v>2.6800000000000006</c:v>
                </c:pt>
                <c:pt idx="806">
                  <c:v>2.4600000000000004</c:v>
                </c:pt>
                <c:pt idx="807">
                  <c:v>2.2000000000000002</c:v>
                </c:pt>
                <c:pt idx="808">
                  <c:v>1.72</c:v>
                </c:pt>
                <c:pt idx="809">
                  <c:v>2.0000000000000004</c:v>
                </c:pt>
                <c:pt idx="810">
                  <c:v>2.1599999999999997</c:v>
                </c:pt>
                <c:pt idx="811">
                  <c:v>2.2000000000000002</c:v>
                </c:pt>
                <c:pt idx="812">
                  <c:v>2.1200000000000006</c:v>
                </c:pt>
                <c:pt idx="813">
                  <c:v>2.3000000000000007</c:v>
                </c:pt>
                <c:pt idx="814">
                  <c:v>2.1200000000000006</c:v>
                </c:pt>
                <c:pt idx="815">
                  <c:v>2.160000000000001</c:v>
                </c:pt>
                <c:pt idx="816">
                  <c:v>2.3400000000000003</c:v>
                </c:pt>
                <c:pt idx="817">
                  <c:v>2.96</c:v>
                </c:pt>
                <c:pt idx="818">
                  <c:v>2.9400000000000004</c:v>
                </c:pt>
                <c:pt idx="819">
                  <c:v>2.98</c:v>
                </c:pt>
                <c:pt idx="820">
                  <c:v>2.76</c:v>
                </c:pt>
                <c:pt idx="821">
                  <c:v>2.68</c:v>
                </c:pt>
                <c:pt idx="822">
                  <c:v>2.4200000000000004</c:v>
                </c:pt>
                <c:pt idx="823">
                  <c:v>2.62</c:v>
                </c:pt>
                <c:pt idx="824">
                  <c:v>2.8600000000000003</c:v>
                </c:pt>
                <c:pt idx="825">
                  <c:v>2.8400000000000007</c:v>
                </c:pt>
                <c:pt idx="826">
                  <c:v>3.22</c:v>
                </c:pt>
                <c:pt idx="827">
                  <c:v>3.22</c:v>
                </c:pt>
                <c:pt idx="828">
                  <c:v>2.96</c:v>
                </c:pt>
                <c:pt idx="829">
                  <c:v>3</c:v>
                </c:pt>
                <c:pt idx="830">
                  <c:v>3</c:v>
                </c:pt>
                <c:pt idx="831">
                  <c:v>2.8000000000000003</c:v>
                </c:pt>
                <c:pt idx="832">
                  <c:v>2.96</c:v>
                </c:pt>
                <c:pt idx="833">
                  <c:v>3.2800000000000002</c:v>
                </c:pt>
                <c:pt idx="834">
                  <c:v>3.04</c:v>
                </c:pt>
                <c:pt idx="835">
                  <c:v>3.3</c:v>
                </c:pt>
                <c:pt idx="836">
                  <c:v>3.0599999999999996</c:v>
                </c:pt>
                <c:pt idx="837">
                  <c:v>2.6199999999999997</c:v>
                </c:pt>
                <c:pt idx="838">
                  <c:v>2.4399999999999995</c:v>
                </c:pt>
                <c:pt idx="839">
                  <c:v>2.4200000000000004</c:v>
                </c:pt>
                <c:pt idx="840">
                  <c:v>2.1400000000000006</c:v>
                </c:pt>
                <c:pt idx="841">
                  <c:v>2.1800000000000002</c:v>
                </c:pt>
                <c:pt idx="842">
                  <c:v>2.3800000000000008</c:v>
                </c:pt>
                <c:pt idx="843">
                  <c:v>2.6400000000000006</c:v>
                </c:pt>
                <c:pt idx="844">
                  <c:v>2.4800000000000004</c:v>
                </c:pt>
                <c:pt idx="845">
                  <c:v>2.2600000000000002</c:v>
                </c:pt>
                <c:pt idx="846">
                  <c:v>2.6000000000000005</c:v>
                </c:pt>
                <c:pt idx="847">
                  <c:v>2.94</c:v>
                </c:pt>
                <c:pt idx="848">
                  <c:v>2.54</c:v>
                </c:pt>
                <c:pt idx="849">
                  <c:v>2.6599999999999993</c:v>
                </c:pt>
                <c:pt idx="850">
                  <c:v>3.4399999999999991</c:v>
                </c:pt>
                <c:pt idx="851">
                  <c:v>3.5399999999999991</c:v>
                </c:pt>
                <c:pt idx="852">
                  <c:v>2.7999999999999994</c:v>
                </c:pt>
                <c:pt idx="853">
                  <c:v>2.7599999999999993</c:v>
                </c:pt>
                <c:pt idx="854">
                  <c:v>2.8399999999999994</c:v>
                </c:pt>
                <c:pt idx="855">
                  <c:v>2.1199999999999997</c:v>
                </c:pt>
                <c:pt idx="856">
                  <c:v>2.0199999999999996</c:v>
                </c:pt>
                <c:pt idx="857">
                  <c:v>2.5799999999999996</c:v>
                </c:pt>
                <c:pt idx="858">
                  <c:v>2.3399999999999994</c:v>
                </c:pt>
                <c:pt idx="859">
                  <c:v>1.9599999999999995</c:v>
                </c:pt>
                <c:pt idx="860">
                  <c:v>1.7999999999999996</c:v>
                </c:pt>
                <c:pt idx="861">
                  <c:v>1.6399999999999995</c:v>
                </c:pt>
                <c:pt idx="862">
                  <c:v>1.379999999999999</c:v>
                </c:pt>
                <c:pt idx="863">
                  <c:v>2.0399999999999991</c:v>
                </c:pt>
                <c:pt idx="864">
                  <c:v>2.339999999999999</c:v>
                </c:pt>
                <c:pt idx="865">
                  <c:v>2.7799999999999989</c:v>
                </c:pt>
                <c:pt idx="866">
                  <c:v>2.6799999999999988</c:v>
                </c:pt>
                <c:pt idx="867">
                  <c:v>2.6599999999999993</c:v>
                </c:pt>
                <c:pt idx="868">
                  <c:v>2.5199999999999991</c:v>
                </c:pt>
                <c:pt idx="869">
                  <c:v>2.3599999999999994</c:v>
                </c:pt>
                <c:pt idx="870">
                  <c:v>2.52</c:v>
                </c:pt>
                <c:pt idx="871">
                  <c:v>2.8</c:v>
                </c:pt>
                <c:pt idx="872">
                  <c:v>2.7800000000000002</c:v>
                </c:pt>
                <c:pt idx="873">
                  <c:v>2.2600000000000007</c:v>
                </c:pt>
                <c:pt idx="874">
                  <c:v>2.4400000000000004</c:v>
                </c:pt>
                <c:pt idx="875">
                  <c:v>2.36</c:v>
                </c:pt>
                <c:pt idx="876">
                  <c:v>2.16</c:v>
                </c:pt>
                <c:pt idx="877">
                  <c:v>2.14</c:v>
                </c:pt>
                <c:pt idx="878">
                  <c:v>2.4</c:v>
                </c:pt>
                <c:pt idx="879">
                  <c:v>2.5</c:v>
                </c:pt>
                <c:pt idx="880">
                  <c:v>2.4</c:v>
                </c:pt>
                <c:pt idx="881">
                  <c:v>2.9799999999999995</c:v>
                </c:pt>
                <c:pt idx="882">
                  <c:v>2.8999999999999995</c:v>
                </c:pt>
                <c:pt idx="883">
                  <c:v>2.9799999999999995</c:v>
                </c:pt>
                <c:pt idx="884">
                  <c:v>3.4200000000000004</c:v>
                </c:pt>
                <c:pt idx="885">
                  <c:v>3.2800000000000002</c:v>
                </c:pt>
                <c:pt idx="886">
                  <c:v>3.1600000000000006</c:v>
                </c:pt>
                <c:pt idx="887">
                  <c:v>2.9000000000000008</c:v>
                </c:pt>
                <c:pt idx="888">
                  <c:v>2.8000000000000003</c:v>
                </c:pt>
                <c:pt idx="889">
                  <c:v>2.0999999999999996</c:v>
                </c:pt>
                <c:pt idx="890">
                  <c:v>2.8999999999999995</c:v>
                </c:pt>
                <c:pt idx="891">
                  <c:v>2.5199999999999991</c:v>
                </c:pt>
                <c:pt idx="892">
                  <c:v>3.0799999999999987</c:v>
                </c:pt>
                <c:pt idx="893">
                  <c:v>3.0399999999999991</c:v>
                </c:pt>
                <c:pt idx="894">
                  <c:v>3.38</c:v>
                </c:pt>
                <c:pt idx="895">
                  <c:v>2.7999999999999994</c:v>
                </c:pt>
                <c:pt idx="896">
                  <c:v>2.9999999999999996</c:v>
                </c:pt>
                <c:pt idx="897">
                  <c:v>2.96</c:v>
                </c:pt>
                <c:pt idx="898">
                  <c:v>3.08</c:v>
                </c:pt>
                <c:pt idx="899">
                  <c:v>2.84</c:v>
                </c:pt>
                <c:pt idx="900">
                  <c:v>3.0600000000000005</c:v>
                </c:pt>
                <c:pt idx="901">
                  <c:v>2.580000000000001</c:v>
                </c:pt>
                <c:pt idx="902">
                  <c:v>2.580000000000001</c:v>
                </c:pt>
                <c:pt idx="903">
                  <c:v>2.7400000000000007</c:v>
                </c:pt>
                <c:pt idx="904">
                  <c:v>2.7600000000000007</c:v>
                </c:pt>
                <c:pt idx="905">
                  <c:v>2.7800000000000007</c:v>
                </c:pt>
                <c:pt idx="906">
                  <c:v>3.14</c:v>
                </c:pt>
                <c:pt idx="907">
                  <c:v>3.14</c:v>
                </c:pt>
                <c:pt idx="908">
                  <c:v>2.98</c:v>
                </c:pt>
                <c:pt idx="909">
                  <c:v>2.9</c:v>
                </c:pt>
                <c:pt idx="910">
                  <c:v>2.36</c:v>
                </c:pt>
                <c:pt idx="911">
                  <c:v>2.3400000000000003</c:v>
                </c:pt>
                <c:pt idx="912">
                  <c:v>2.1</c:v>
                </c:pt>
                <c:pt idx="913">
                  <c:v>1.9799999999999998</c:v>
                </c:pt>
                <c:pt idx="914">
                  <c:v>1.8799999999999997</c:v>
                </c:pt>
                <c:pt idx="915">
                  <c:v>2.04</c:v>
                </c:pt>
                <c:pt idx="916">
                  <c:v>1.9599999999999997</c:v>
                </c:pt>
                <c:pt idx="917">
                  <c:v>1.7599999999999998</c:v>
                </c:pt>
                <c:pt idx="918">
                  <c:v>1.8800000000000008</c:v>
                </c:pt>
                <c:pt idx="919">
                  <c:v>2.2800000000000002</c:v>
                </c:pt>
                <c:pt idx="920">
                  <c:v>2.34</c:v>
                </c:pt>
                <c:pt idx="921">
                  <c:v>2.1599999999999997</c:v>
                </c:pt>
                <c:pt idx="922">
                  <c:v>2.2199999999999993</c:v>
                </c:pt>
                <c:pt idx="923">
                  <c:v>1.9399999999999988</c:v>
                </c:pt>
                <c:pt idx="924">
                  <c:v>1.859999999999999</c:v>
                </c:pt>
                <c:pt idx="925">
                  <c:v>2.1799999999999993</c:v>
                </c:pt>
                <c:pt idx="926">
                  <c:v>2.3199999999999994</c:v>
                </c:pt>
                <c:pt idx="927">
                  <c:v>2.96</c:v>
                </c:pt>
                <c:pt idx="928">
                  <c:v>3.4200000000000004</c:v>
                </c:pt>
                <c:pt idx="929">
                  <c:v>3.6199999999999997</c:v>
                </c:pt>
                <c:pt idx="930">
                  <c:v>3.2600000000000002</c:v>
                </c:pt>
                <c:pt idx="931">
                  <c:v>3.5800000000000005</c:v>
                </c:pt>
                <c:pt idx="932">
                  <c:v>3.0400000000000005</c:v>
                </c:pt>
                <c:pt idx="933">
                  <c:v>2.7800000000000002</c:v>
                </c:pt>
                <c:pt idx="934">
                  <c:v>2.4000000000000008</c:v>
                </c:pt>
                <c:pt idx="935">
                  <c:v>2.2800000000000002</c:v>
                </c:pt>
                <c:pt idx="936">
                  <c:v>2.1600000000000006</c:v>
                </c:pt>
                <c:pt idx="937">
                  <c:v>2.0400000000000005</c:v>
                </c:pt>
                <c:pt idx="938">
                  <c:v>1.7800000000000005</c:v>
                </c:pt>
                <c:pt idx="939">
                  <c:v>1.6200000000000003</c:v>
                </c:pt>
                <c:pt idx="940">
                  <c:v>1.9000000000000008</c:v>
                </c:pt>
                <c:pt idx="941">
                  <c:v>1.4600000000000004</c:v>
                </c:pt>
                <c:pt idx="942">
                  <c:v>1.94</c:v>
                </c:pt>
                <c:pt idx="943">
                  <c:v>2.3199999999999994</c:v>
                </c:pt>
                <c:pt idx="944">
                  <c:v>2.6599999999999993</c:v>
                </c:pt>
                <c:pt idx="945">
                  <c:v>2.5199999999999987</c:v>
                </c:pt>
                <c:pt idx="946">
                  <c:v>2.8399999999999985</c:v>
                </c:pt>
                <c:pt idx="947">
                  <c:v>2.9599999999999986</c:v>
                </c:pt>
                <c:pt idx="948">
                  <c:v>2.88</c:v>
                </c:pt>
                <c:pt idx="949">
                  <c:v>3.0200000000000005</c:v>
                </c:pt>
                <c:pt idx="950">
                  <c:v>2.7800000000000002</c:v>
                </c:pt>
                <c:pt idx="951">
                  <c:v>2.6400000000000006</c:v>
                </c:pt>
                <c:pt idx="952">
                  <c:v>1.8000000000000007</c:v>
                </c:pt>
                <c:pt idx="953">
                  <c:v>1.4400000000000006</c:v>
                </c:pt>
                <c:pt idx="954">
                  <c:v>1.1000000000000001</c:v>
                </c:pt>
                <c:pt idx="955">
                  <c:v>0.87999999999999967</c:v>
                </c:pt>
                <c:pt idx="956">
                  <c:v>1.1000000000000001</c:v>
                </c:pt>
                <c:pt idx="957">
                  <c:v>1.8200000000000003</c:v>
                </c:pt>
                <c:pt idx="958">
                  <c:v>2.2399999999999998</c:v>
                </c:pt>
                <c:pt idx="959">
                  <c:v>2.56</c:v>
                </c:pt>
                <c:pt idx="960">
                  <c:v>3.1</c:v>
                </c:pt>
                <c:pt idx="961">
                  <c:v>2.7399999999999998</c:v>
                </c:pt>
                <c:pt idx="962">
                  <c:v>2.38</c:v>
                </c:pt>
                <c:pt idx="963">
                  <c:v>2</c:v>
                </c:pt>
                <c:pt idx="964">
                  <c:v>1.8599999999999994</c:v>
                </c:pt>
                <c:pt idx="965">
                  <c:v>1.8399999999999999</c:v>
                </c:pt>
                <c:pt idx="966">
                  <c:v>1.7200000000000002</c:v>
                </c:pt>
                <c:pt idx="967">
                  <c:v>1.4800000000000004</c:v>
                </c:pt>
                <c:pt idx="968">
                  <c:v>2.2600000000000002</c:v>
                </c:pt>
                <c:pt idx="969">
                  <c:v>2.2600000000000007</c:v>
                </c:pt>
                <c:pt idx="970">
                  <c:v>1.7000000000000006</c:v>
                </c:pt>
                <c:pt idx="971">
                  <c:v>1.9600000000000002</c:v>
                </c:pt>
                <c:pt idx="972">
                  <c:v>2.3600000000000003</c:v>
                </c:pt>
                <c:pt idx="973">
                  <c:v>2</c:v>
                </c:pt>
                <c:pt idx="974">
                  <c:v>1.8799999999999997</c:v>
                </c:pt>
                <c:pt idx="975">
                  <c:v>2.4799999999999995</c:v>
                </c:pt>
                <c:pt idx="976">
                  <c:v>2.44</c:v>
                </c:pt>
                <c:pt idx="977">
                  <c:v>2.3999999999999995</c:v>
                </c:pt>
                <c:pt idx="978">
                  <c:v>2.0799999999999992</c:v>
                </c:pt>
                <c:pt idx="979">
                  <c:v>2.3199999999999994</c:v>
                </c:pt>
                <c:pt idx="980">
                  <c:v>2.2199999999999993</c:v>
                </c:pt>
                <c:pt idx="981">
                  <c:v>2.419999999999999</c:v>
                </c:pt>
                <c:pt idx="982">
                  <c:v>2.5799999999999992</c:v>
                </c:pt>
                <c:pt idx="983">
                  <c:v>2.82</c:v>
                </c:pt>
                <c:pt idx="984">
                  <c:v>2.88</c:v>
                </c:pt>
                <c:pt idx="985">
                  <c:v>2.8399999999999994</c:v>
                </c:pt>
                <c:pt idx="986">
                  <c:v>2.6599999999999993</c:v>
                </c:pt>
                <c:pt idx="987">
                  <c:v>2.46</c:v>
                </c:pt>
                <c:pt idx="988">
                  <c:v>2.6199999999999992</c:v>
                </c:pt>
                <c:pt idx="989">
                  <c:v>2.419999999999999</c:v>
                </c:pt>
                <c:pt idx="990">
                  <c:v>2.1799999999999988</c:v>
                </c:pt>
                <c:pt idx="991">
                  <c:v>2.2799999999999994</c:v>
                </c:pt>
                <c:pt idx="992">
                  <c:v>2.2199999999999989</c:v>
                </c:pt>
                <c:pt idx="993">
                  <c:v>1.8399999999999992</c:v>
                </c:pt>
                <c:pt idx="994">
                  <c:v>1.4999999999999989</c:v>
                </c:pt>
                <c:pt idx="995">
                  <c:v>1.8399999999999994</c:v>
                </c:pt>
                <c:pt idx="996">
                  <c:v>1.7399999999999991</c:v>
                </c:pt>
                <c:pt idx="997">
                  <c:v>1.7399999999999991</c:v>
                </c:pt>
                <c:pt idx="998">
                  <c:v>2.2399999999999993</c:v>
                </c:pt>
                <c:pt idx="999">
                  <c:v>2.4799999999999995</c:v>
                </c:pt>
                <c:pt idx="1000">
                  <c:v>2.4799999999999995</c:v>
                </c:pt>
                <c:pt idx="1001">
                  <c:v>2.7999999999999994</c:v>
                </c:pt>
                <c:pt idx="1002">
                  <c:v>3.0799999999999996</c:v>
                </c:pt>
                <c:pt idx="1003">
                  <c:v>2.62</c:v>
                </c:pt>
                <c:pt idx="1004">
                  <c:v>2.4800000000000004</c:v>
                </c:pt>
                <c:pt idx="1005">
                  <c:v>2.2399999999999998</c:v>
                </c:pt>
                <c:pt idx="1006">
                  <c:v>2.0200000000000005</c:v>
                </c:pt>
                <c:pt idx="1007">
                  <c:v>2.1</c:v>
                </c:pt>
                <c:pt idx="1008">
                  <c:v>2.1199999999999997</c:v>
                </c:pt>
                <c:pt idx="1009">
                  <c:v>2.2199999999999998</c:v>
                </c:pt>
                <c:pt idx="1010">
                  <c:v>2.7199999999999998</c:v>
                </c:pt>
                <c:pt idx="1011">
                  <c:v>2.8</c:v>
                </c:pt>
                <c:pt idx="1012">
                  <c:v>2.1</c:v>
                </c:pt>
                <c:pt idx="1013">
                  <c:v>2.5</c:v>
                </c:pt>
                <c:pt idx="1014">
                  <c:v>2.2000000000000002</c:v>
                </c:pt>
                <c:pt idx="1015">
                  <c:v>2.0200000000000005</c:v>
                </c:pt>
                <c:pt idx="1016">
                  <c:v>2.0599999999999996</c:v>
                </c:pt>
                <c:pt idx="1017">
                  <c:v>2.5599999999999996</c:v>
                </c:pt>
                <c:pt idx="1018">
                  <c:v>2.5599999999999996</c:v>
                </c:pt>
                <c:pt idx="1019">
                  <c:v>3.0399999999999991</c:v>
                </c:pt>
                <c:pt idx="1020">
                  <c:v>2.7199999999999989</c:v>
                </c:pt>
                <c:pt idx="1021">
                  <c:v>3.0199999999999996</c:v>
                </c:pt>
                <c:pt idx="1022">
                  <c:v>2.94</c:v>
                </c:pt>
                <c:pt idx="1023">
                  <c:v>2.5</c:v>
                </c:pt>
                <c:pt idx="1024">
                  <c:v>2.0000000000000009</c:v>
                </c:pt>
                <c:pt idx="1025">
                  <c:v>2.3000000000000016</c:v>
                </c:pt>
                <c:pt idx="1026">
                  <c:v>2.0200000000000009</c:v>
                </c:pt>
                <c:pt idx="1027">
                  <c:v>2.0200000000000009</c:v>
                </c:pt>
                <c:pt idx="1028">
                  <c:v>2.5400000000000014</c:v>
                </c:pt>
                <c:pt idx="1029">
                  <c:v>3.1400000000000015</c:v>
                </c:pt>
                <c:pt idx="1030">
                  <c:v>3.120000000000001</c:v>
                </c:pt>
                <c:pt idx="1031">
                  <c:v>3.180000000000001</c:v>
                </c:pt>
                <c:pt idx="1032">
                  <c:v>3.6400000000000015</c:v>
                </c:pt>
                <c:pt idx="1033">
                  <c:v>3.2600000000000007</c:v>
                </c:pt>
                <c:pt idx="1034">
                  <c:v>3.3800000000000003</c:v>
                </c:pt>
                <c:pt idx="1035">
                  <c:v>3.3200000000000003</c:v>
                </c:pt>
                <c:pt idx="1036">
                  <c:v>2.9800000000000004</c:v>
                </c:pt>
                <c:pt idx="1037">
                  <c:v>2.6400000000000006</c:v>
                </c:pt>
                <c:pt idx="1038">
                  <c:v>2.7600000000000002</c:v>
                </c:pt>
                <c:pt idx="1039">
                  <c:v>2.78</c:v>
                </c:pt>
                <c:pt idx="1040">
                  <c:v>2.9399999999999991</c:v>
                </c:pt>
                <c:pt idx="1041">
                  <c:v>3.1799999999999984</c:v>
                </c:pt>
                <c:pt idx="1042">
                  <c:v>3.0199999999999982</c:v>
                </c:pt>
                <c:pt idx="1043">
                  <c:v>3.2799999999999985</c:v>
                </c:pt>
                <c:pt idx="1044">
                  <c:v>3.0599999999999996</c:v>
                </c:pt>
                <c:pt idx="1045">
                  <c:v>3.0400000000000005</c:v>
                </c:pt>
                <c:pt idx="1046">
                  <c:v>3.0000000000000013</c:v>
                </c:pt>
                <c:pt idx="1047">
                  <c:v>3.3600000000000008</c:v>
                </c:pt>
                <c:pt idx="1048">
                  <c:v>3.0600000000000009</c:v>
                </c:pt>
                <c:pt idx="1049">
                  <c:v>3.06</c:v>
                </c:pt>
                <c:pt idx="1050">
                  <c:v>2.7199999999999989</c:v>
                </c:pt>
                <c:pt idx="1051">
                  <c:v>3.0199999999999982</c:v>
                </c:pt>
                <c:pt idx="1052">
                  <c:v>2.8199999999999981</c:v>
                </c:pt>
                <c:pt idx="1053">
                  <c:v>2.9799999999999991</c:v>
                </c:pt>
                <c:pt idx="1054">
                  <c:v>2.819999999999999</c:v>
                </c:pt>
                <c:pt idx="1055">
                  <c:v>3.1400000000000006</c:v>
                </c:pt>
                <c:pt idx="1056">
                  <c:v>2.7400000000000011</c:v>
                </c:pt>
                <c:pt idx="1057">
                  <c:v>2.7800000000000011</c:v>
                </c:pt>
                <c:pt idx="1058">
                  <c:v>2.5000000000000009</c:v>
                </c:pt>
                <c:pt idx="1059">
                  <c:v>2.5600000000000009</c:v>
                </c:pt>
                <c:pt idx="1060">
                  <c:v>2.3800000000000003</c:v>
                </c:pt>
                <c:pt idx="1061">
                  <c:v>2.6400000000000006</c:v>
                </c:pt>
                <c:pt idx="1062">
                  <c:v>2.5400000000000014</c:v>
                </c:pt>
                <c:pt idx="1063">
                  <c:v>2.2800000000000011</c:v>
                </c:pt>
                <c:pt idx="1064">
                  <c:v>2.2000000000000015</c:v>
                </c:pt>
                <c:pt idx="1065">
                  <c:v>2.4600000000000009</c:v>
                </c:pt>
                <c:pt idx="1066">
                  <c:v>2.0200000000000009</c:v>
                </c:pt>
                <c:pt idx="1067">
                  <c:v>2.080000000000001</c:v>
                </c:pt>
                <c:pt idx="1068">
                  <c:v>2.1400000000000015</c:v>
                </c:pt>
                <c:pt idx="1069">
                  <c:v>2.3400000000000012</c:v>
                </c:pt>
                <c:pt idx="1070">
                  <c:v>1.9400000000000013</c:v>
                </c:pt>
                <c:pt idx="1071">
                  <c:v>2.120000000000001</c:v>
                </c:pt>
                <c:pt idx="1072">
                  <c:v>1.9200000000000004</c:v>
                </c:pt>
                <c:pt idx="1073">
                  <c:v>2.2400000000000007</c:v>
                </c:pt>
                <c:pt idx="1074">
                  <c:v>2.2000000000000002</c:v>
                </c:pt>
                <c:pt idx="1075">
                  <c:v>1.9600000000000002</c:v>
                </c:pt>
                <c:pt idx="1076">
                  <c:v>1.9</c:v>
                </c:pt>
                <c:pt idx="1077">
                  <c:v>2.06</c:v>
                </c:pt>
                <c:pt idx="1078">
                  <c:v>1.8399999999999999</c:v>
                </c:pt>
                <c:pt idx="1079">
                  <c:v>1.7399999999999998</c:v>
                </c:pt>
                <c:pt idx="1080">
                  <c:v>2.0800000000000005</c:v>
                </c:pt>
                <c:pt idx="1081">
                  <c:v>2.7399999999999998</c:v>
                </c:pt>
                <c:pt idx="1082">
                  <c:v>2.7399999999999998</c:v>
                </c:pt>
                <c:pt idx="1083">
                  <c:v>3.2</c:v>
                </c:pt>
                <c:pt idx="1084">
                  <c:v>3.3200000000000003</c:v>
                </c:pt>
                <c:pt idx="1085">
                  <c:v>3.34</c:v>
                </c:pt>
                <c:pt idx="1086">
                  <c:v>2.94</c:v>
                </c:pt>
                <c:pt idx="1087">
                  <c:v>2.84</c:v>
                </c:pt>
                <c:pt idx="1088">
                  <c:v>2.2000000000000002</c:v>
                </c:pt>
                <c:pt idx="1089">
                  <c:v>1.86</c:v>
                </c:pt>
                <c:pt idx="1090">
                  <c:v>1.9</c:v>
                </c:pt>
                <c:pt idx="1091">
                  <c:v>1.4600000000000002</c:v>
                </c:pt>
                <c:pt idx="1092">
                  <c:v>1.7399999999999998</c:v>
                </c:pt>
                <c:pt idx="1093">
                  <c:v>2.0599999999999996</c:v>
                </c:pt>
                <c:pt idx="1094">
                  <c:v>2.0399999999999991</c:v>
                </c:pt>
                <c:pt idx="1095">
                  <c:v>1.9799999999999991</c:v>
                </c:pt>
                <c:pt idx="1096">
                  <c:v>1.9999999999999993</c:v>
                </c:pt>
                <c:pt idx="1097">
                  <c:v>1.4599999999999995</c:v>
                </c:pt>
                <c:pt idx="1098">
                  <c:v>1.579999999999999</c:v>
                </c:pt>
                <c:pt idx="1099">
                  <c:v>1.5599999999999987</c:v>
                </c:pt>
                <c:pt idx="1100">
                  <c:v>1.6199999999999988</c:v>
                </c:pt>
                <c:pt idx="1101">
                  <c:v>2.2399999999999984</c:v>
                </c:pt>
                <c:pt idx="1102">
                  <c:v>2.6399999999999983</c:v>
                </c:pt>
                <c:pt idx="1103">
                  <c:v>2.819999999999999</c:v>
                </c:pt>
                <c:pt idx="1104">
                  <c:v>3.3599999999999994</c:v>
                </c:pt>
                <c:pt idx="1105">
                  <c:v>3.3199999999999994</c:v>
                </c:pt>
                <c:pt idx="1106">
                  <c:v>2.7199999999999998</c:v>
                </c:pt>
                <c:pt idx="1107">
                  <c:v>2.66</c:v>
                </c:pt>
                <c:pt idx="1108">
                  <c:v>2.4200000000000004</c:v>
                </c:pt>
                <c:pt idx="1109">
                  <c:v>2.12</c:v>
                </c:pt>
                <c:pt idx="1110">
                  <c:v>2.1000000000000005</c:v>
                </c:pt>
                <c:pt idx="1111">
                  <c:v>2.2000000000000015</c:v>
                </c:pt>
                <c:pt idx="1112">
                  <c:v>2.5000000000000013</c:v>
                </c:pt>
                <c:pt idx="1113">
                  <c:v>2.1400000000000015</c:v>
                </c:pt>
                <c:pt idx="1114">
                  <c:v>2.4000000000000012</c:v>
                </c:pt>
                <c:pt idx="1115">
                  <c:v>2.6400000000000015</c:v>
                </c:pt>
                <c:pt idx="1116">
                  <c:v>2.9000000000000012</c:v>
                </c:pt>
                <c:pt idx="1117">
                  <c:v>2.5200000000000018</c:v>
                </c:pt>
                <c:pt idx="1118">
                  <c:v>2.6400000000000019</c:v>
                </c:pt>
                <c:pt idx="1119">
                  <c:v>2.1800000000000019</c:v>
                </c:pt>
                <c:pt idx="1120">
                  <c:v>2.0200000000000018</c:v>
                </c:pt>
                <c:pt idx="1121">
                  <c:v>1.6600000000000008</c:v>
                </c:pt>
                <c:pt idx="1122">
                  <c:v>1.6800000000000004</c:v>
                </c:pt>
                <c:pt idx="1123">
                  <c:v>2.2800000000000002</c:v>
                </c:pt>
                <c:pt idx="1124">
                  <c:v>2.44</c:v>
                </c:pt>
                <c:pt idx="1125">
                  <c:v>2</c:v>
                </c:pt>
                <c:pt idx="1126">
                  <c:v>1.8600000000000008</c:v>
                </c:pt>
                <c:pt idx="1127">
                  <c:v>1.7000000000000006</c:v>
                </c:pt>
                <c:pt idx="1128">
                  <c:v>0.88000000000000045</c:v>
                </c:pt>
                <c:pt idx="1129">
                  <c:v>0.90000000000000069</c:v>
                </c:pt>
                <c:pt idx="1130">
                  <c:v>1.3800000000000003</c:v>
                </c:pt>
                <c:pt idx="1131">
                  <c:v>1.9199999999999995</c:v>
                </c:pt>
                <c:pt idx="1132">
                  <c:v>1.9799999999999998</c:v>
                </c:pt>
                <c:pt idx="1133">
                  <c:v>2.7599999999999993</c:v>
                </c:pt>
                <c:pt idx="1134">
                  <c:v>2.5799999999999996</c:v>
                </c:pt>
                <c:pt idx="1135">
                  <c:v>2.4399999999999991</c:v>
                </c:pt>
                <c:pt idx="1136">
                  <c:v>2.1399999999999997</c:v>
                </c:pt>
                <c:pt idx="1137">
                  <c:v>2.44</c:v>
                </c:pt>
                <c:pt idx="1138">
                  <c:v>2.04</c:v>
                </c:pt>
                <c:pt idx="1139">
                  <c:v>2.1</c:v>
                </c:pt>
                <c:pt idx="1140">
                  <c:v>2.3800000000000003</c:v>
                </c:pt>
                <c:pt idx="1141">
                  <c:v>2.7800000000000002</c:v>
                </c:pt>
                <c:pt idx="1142">
                  <c:v>2.4</c:v>
                </c:pt>
                <c:pt idx="1143">
                  <c:v>2.7400000000000007</c:v>
                </c:pt>
                <c:pt idx="1144">
                  <c:v>2.84</c:v>
                </c:pt>
                <c:pt idx="1145">
                  <c:v>2.6</c:v>
                </c:pt>
                <c:pt idx="1146">
                  <c:v>2.3599999999999994</c:v>
                </c:pt>
                <c:pt idx="1147">
                  <c:v>2.2200000000000002</c:v>
                </c:pt>
                <c:pt idx="1148">
                  <c:v>2.06</c:v>
                </c:pt>
                <c:pt idx="1149">
                  <c:v>2.3800000000000003</c:v>
                </c:pt>
                <c:pt idx="1150">
                  <c:v>2.2200000000000002</c:v>
                </c:pt>
                <c:pt idx="1151">
                  <c:v>2.1400000000000006</c:v>
                </c:pt>
                <c:pt idx="1152">
                  <c:v>2.3199999999999994</c:v>
                </c:pt>
                <c:pt idx="1153">
                  <c:v>1.9799999999999998</c:v>
                </c:pt>
                <c:pt idx="1154">
                  <c:v>1.8800000000000001</c:v>
                </c:pt>
                <c:pt idx="1155">
                  <c:v>1.92</c:v>
                </c:pt>
                <c:pt idx="1156">
                  <c:v>1.58</c:v>
                </c:pt>
                <c:pt idx="1157">
                  <c:v>1.52</c:v>
                </c:pt>
                <c:pt idx="1158">
                  <c:v>1.5199999999999996</c:v>
                </c:pt>
                <c:pt idx="1159">
                  <c:v>1.1199999999999992</c:v>
                </c:pt>
                <c:pt idx="1160">
                  <c:v>1.4599999999999995</c:v>
                </c:pt>
                <c:pt idx="1161">
                  <c:v>2.1399999999999992</c:v>
                </c:pt>
                <c:pt idx="1162">
                  <c:v>2.1599999999999993</c:v>
                </c:pt>
                <c:pt idx="1163">
                  <c:v>2.3199999999999994</c:v>
                </c:pt>
                <c:pt idx="1164">
                  <c:v>2.5799999999999992</c:v>
                </c:pt>
                <c:pt idx="1165">
                  <c:v>2.2399999999999989</c:v>
                </c:pt>
                <c:pt idx="1166">
                  <c:v>1.8399999999999992</c:v>
                </c:pt>
                <c:pt idx="1167">
                  <c:v>1.9999999999999993</c:v>
                </c:pt>
                <c:pt idx="1168">
                  <c:v>1.7399999999999991</c:v>
                </c:pt>
                <c:pt idx="1169">
                  <c:v>1.7999999999999996</c:v>
                </c:pt>
                <c:pt idx="1170">
                  <c:v>1.9999999999999996</c:v>
                </c:pt>
                <c:pt idx="1171">
                  <c:v>1.8599999999999994</c:v>
                </c:pt>
                <c:pt idx="1172">
                  <c:v>2.0799999999999996</c:v>
                </c:pt>
                <c:pt idx="1173">
                  <c:v>2.38</c:v>
                </c:pt>
                <c:pt idx="1174">
                  <c:v>1.9600000000000002</c:v>
                </c:pt>
                <c:pt idx="1175">
                  <c:v>1.9600000000000002</c:v>
                </c:pt>
                <c:pt idx="1176">
                  <c:v>2.1799999999999997</c:v>
                </c:pt>
                <c:pt idx="1177">
                  <c:v>1.6599999999999995</c:v>
                </c:pt>
                <c:pt idx="1178">
                  <c:v>1.7200000000000002</c:v>
                </c:pt>
                <c:pt idx="1179">
                  <c:v>2.04</c:v>
                </c:pt>
                <c:pt idx="1180">
                  <c:v>1.7600000000000002</c:v>
                </c:pt>
                <c:pt idx="1181">
                  <c:v>1.7800000000000005</c:v>
                </c:pt>
                <c:pt idx="1182">
                  <c:v>1.5600000000000009</c:v>
                </c:pt>
                <c:pt idx="1183">
                  <c:v>1.5200000000000002</c:v>
                </c:pt>
                <c:pt idx="1184">
                  <c:v>1.4600000000000002</c:v>
                </c:pt>
                <c:pt idx="1185">
                  <c:v>1.6800000000000004</c:v>
                </c:pt>
                <c:pt idx="1186">
                  <c:v>1.6600000000000008</c:v>
                </c:pt>
                <c:pt idx="1187">
                  <c:v>1.9</c:v>
                </c:pt>
                <c:pt idx="1188">
                  <c:v>1.9200000000000004</c:v>
                </c:pt>
                <c:pt idx="1189">
                  <c:v>1.9200000000000004</c:v>
                </c:pt>
                <c:pt idx="1190">
                  <c:v>1.7</c:v>
                </c:pt>
                <c:pt idx="1191">
                  <c:v>1.7999999999999994</c:v>
                </c:pt>
                <c:pt idx="1192">
                  <c:v>2.2799999999999998</c:v>
                </c:pt>
                <c:pt idx="1193">
                  <c:v>2.2999999999999998</c:v>
                </c:pt>
                <c:pt idx="1194">
                  <c:v>2.46</c:v>
                </c:pt>
                <c:pt idx="1195">
                  <c:v>2.62</c:v>
                </c:pt>
                <c:pt idx="1196">
                  <c:v>2.4000000000000008</c:v>
                </c:pt>
                <c:pt idx="1197">
                  <c:v>2.3200000000000012</c:v>
                </c:pt>
                <c:pt idx="1198">
                  <c:v>2.0200000000000009</c:v>
                </c:pt>
                <c:pt idx="1199">
                  <c:v>1.680000000000001</c:v>
                </c:pt>
                <c:pt idx="1200">
                  <c:v>1.6400000000000012</c:v>
                </c:pt>
                <c:pt idx="1201">
                  <c:v>1.3800000000000012</c:v>
                </c:pt>
                <c:pt idx="1202">
                  <c:v>0.92000000000000104</c:v>
                </c:pt>
                <c:pt idx="1203">
                  <c:v>0.94000000000000061</c:v>
                </c:pt>
                <c:pt idx="1204">
                  <c:v>1.0400000000000005</c:v>
                </c:pt>
                <c:pt idx="1205">
                  <c:v>0.98000000000000043</c:v>
                </c:pt>
                <c:pt idx="1206">
                  <c:v>1.3800000000000003</c:v>
                </c:pt>
                <c:pt idx="1207">
                  <c:v>1.8400000000000005</c:v>
                </c:pt>
                <c:pt idx="1208">
                  <c:v>1.7000000000000006</c:v>
                </c:pt>
                <c:pt idx="1209">
                  <c:v>2.3000000000000007</c:v>
                </c:pt>
                <c:pt idx="1210">
                  <c:v>2.5000000000000009</c:v>
                </c:pt>
                <c:pt idx="1211">
                  <c:v>2.7200000000000011</c:v>
                </c:pt>
                <c:pt idx="1212">
                  <c:v>2.580000000000001</c:v>
                </c:pt>
                <c:pt idx="1213">
                  <c:v>2.8600000000000008</c:v>
                </c:pt>
                <c:pt idx="1214">
                  <c:v>2.2000000000000006</c:v>
                </c:pt>
                <c:pt idx="1215">
                  <c:v>2.3200000000000003</c:v>
                </c:pt>
                <c:pt idx="1216">
                  <c:v>2.0799999999999996</c:v>
                </c:pt>
                <c:pt idx="1217">
                  <c:v>2</c:v>
                </c:pt>
                <c:pt idx="1218">
                  <c:v>1.9200000000000004</c:v>
                </c:pt>
                <c:pt idx="1219">
                  <c:v>2.0200000000000005</c:v>
                </c:pt>
                <c:pt idx="1220">
                  <c:v>1.5000000000000007</c:v>
                </c:pt>
                <c:pt idx="1221">
                  <c:v>1.7400000000000013</c:v>
                </c:pt>
                <c:pt idx="1222">
                  <c:v>2.0000000000000009</c:v>
                </c:pt>
                <c:pt idx="1223">
                  <c:v>2.3800000000000003</c:v>
                </c:pt>
                <c:pt idx="1224">
                  <c:v>2.6400000000000006</c:v>
                </c:pt>
                <c:pt idx="1225">
                  <c:v>2.7800000000000002</c:v>
                </c:pt>
                <c:pt idx="1226">
                  <c:v>2.56</c:v>
                </c:pt>
                <c:pt idx="1227">
                  <c:v>2.3200000000000003</c:v>
                </c:pt>
                <c:pt idx="1228">
                  <c:v>2.3600000000000003</c:v>
                </c:pt>
                <c:pt idx="1229">
                  <c:v>2.06</c:v>
                </c:pt>
                <c:pt idx="1230">
                  <c:v>2.3199999999999994</c:v>
                </c:pt>
                <c:pt idx="1231">
                  <c:v>2.3599999999999994</c:v>
                </c:pt>
                <c:pt idx="1232">
                  <c:v>2.4799999999999995</c:v>
                </c:pt>
                <c:pt idx="1233">
                  <c:v>2.2600000000000002</c:v>
                </c:pt>
                <c:pt idx="1234">
                  <c:v>2.2399999999999998</c:v>
                </c:pt>
                <c:pt idx="1235">
                  <c:v>2.4000000000000008</c:v>
                </c:pt>
                <c:pt idx="1236">
                  <c:v>2.3800000000000003</c:v>
                </c:pt>
                <c:pt idx="1237">
                  <c:v>2.1399999999999997</c:v>
                </c:pt>
                <c:pt idx="1238">
                  <c:v>1.9799999999999998</c:v>
                </c:pt>
                <c:pt idx="1239">
                  <c:v>2.04</c:v>
                </c:pt>
                <c:pt idx="1240">
                  <c:v>1.4599999999999995</c:v>
                </c:pt>
                <c:pt idx="1241">
                  <c:v>1.2799999999999998</c:v>
                </c:pt>
                <c:pt idx="1242">
                  <c:v>1.5199999999999996</c:v>
                </c:pt>
                <c:pt idx="1243">
                  <c:v>1.6799999999999997</c:v>
                </c:pt>
                <c:pt idx="1244">
                  <c:v>1.5599999999999994</c:v>
                </c:pt>
                <c:pt idx="1245">
                  <c:v>1.9199999999999988</c:v>
                </c:pt>
                <c:pt idx="1246">
                  <c:v>1.8599999999999994</c:v>
                </c:pt>
                <c:pt idx="1247">
                  <c:v>1.6</c:v>
                </c:pt>
                <c:pt idx="1248">
                  <c:v>1.56</c:v>
                </c:pt>
                <c:pt idx="1249">
                  <c:v>1.6</c:v>
                </c:pt>
                <c:pt idx="1250">
                  <c:v>1.5800000000000005</c:v>
                </c:pt>
                <c:pt idx="1251">
                  <c:v>1.9200000000000004</c:v>
                </c:pt>
                <c:pt idx="1252">
                  <c:v>1.9</c:v>
                </c:pt>
                <c:pt idx="1253">
                  <c:v>1.4799999999999998</c:v>
                </c:pt>
                <c:pt idx="1254">
                  <c:v>1.7600000000000002</c:v>
                </c:pt>
                <c:pt idx="1255">
                  <c:v>1.7</c:v>
                </c:pt>
                <c:pt idx="1256">
                  <c:v>1.5</c:v>
                </c:pt>
                <c:pt idx="1257">
                  <c:v>2.1400000000000006</c:v>
                </c:pt>
                <c:pt idx="1258">
                  <c:v>2.3600000000000008</c:v>
                </c:pt>
                <c:pt idx="1259">
                  <c:v>2.2600000000000007</c:v>
                </c:pt>
                <c:pt idx="1260">
                  <c:v>2.5400000000000014</c:v>
                </c:pt>
                <c:pt idx="1261">
                  <c:v>2.9800000000000013</c:v>
                </c:pt>
                <c:pt idx="1262">
                  <c:v>2.4200000000000004</c:v>
                </c:pt>
                <c:pt idx="1263">
                  <c:v>2.56</c:v>
                </c:pt>
                <c:pt idx="1264">
                  <c:v>2.4200000000000004</c:v>
                </c:pt>
                <c:pt idx="1265">
                  <c:v>1.86</c:v>
                </c:pt>
                <c:pt idx="1266">
                  <c:v>1.5799999999999996</c:v>
                </c:pt>
                <c:pt idx="1267">
                  <c:v>1.8200000000000003</c:v>
                </c:pt>
                <c:pt idx="1268">
                  <c:v>1.9200000000000004</c:v>
                </c:pt>
                <c:pt idx="1269">
                  <c:v>2.06</c:v>
                </c:pt>
                <c:pt idx="1270">
                  <c:v>2.1800000000000006</c:v>
                </c:pt>
                <c:pt idx="1271">
                  <c:v>2.0800000000000005</c:v>
                </c:pt>
                <c:pt idx="1272">
                  <c:v>1.8200000000000003</c:v>
                </c:pt>
                <c:pt idx="1273">
                  <c:v>2.12</c:v>
                </c:pt>
                <c:pt idx="1274">
                  <c:v>1.9199999999999995</c:v>
                </c:pt>
                <c:pt idx="1275">
                  <c:v>1.9999999999999993</c:v>
                </c:pt>
                <c:pt idx="1276">
                  <c:v>2.04</c:v>
                </c:pt>
                <c:pt idx="1277">
                  <c:v>2.16</c:v>
                </c:pt>
                <c:pt idx="1278">
                  <c:v>1.6600000000000001</c:v>
                </c:pt>
                <c:pt idx="1279">
                  <c:v>1.8000000000000007</c:v>
                </c:pt>
                <c:pt idx="1280">
                  <c:v>1.920000000000001</c:v>
                </c:pt>
                <c:pt idx="1281">
                  <c:v>2.1400000000000006</c:v>
                </c:pt>
                <c:pt idx="1282">
                  <c:v>2.0800000000000005</c:v>
                </c:pt>
                <c:pt idx="1283">
                  <c:v>2.0400000000000005</c:v>
                </c:pt>
                <c:pt idx="1284">
                  <c:v>2.0800000000000005</c:v>
                </c:pt>
                <c:pt idx="1285">
                  <c:v>2.1000000000000005</c:v>
                </c:pt>
                <c:pt idx="1286">
                  <c:v>1.7200000000000011</c:v>
                </c:pt>
                <c:pt idx="1287">
                  <c:v>2.1000000000000005</c:v>
                </c:pt>
                <c:pt idx="1288">
                  <c:v>2.34</c:v>
                </c:pt>
                <c:pt idx="1289">
                  <c:v>1.9800000000000004</c:v>
                </c:pt>
                <c:pt idx="1290">
                  <c:v>1.9</c:v>
                </c:pt>
                <c:pt idx="1291">
                  <c:v>2.0800000000000005</c:v>
                </c:pt>
                <c:pt idx="1292">
                  <c:v>1.8800000000000003</c:v>
                </c:pt>
                <c:pt idx="1293">
                  <c:v>2.2000000000000006</c:v>
                </c:pt>
                <c:pt idx="1294">
                  <c:v>2.4599999999999995</c:v>
                </c:pt>
                <c:pt idx="1295">
                  <c:v>2.7999999999999994</c:v>
                </c:pt>
                <c:pt idx="1296">
                  <c:v>2.6199999999999988</c:v>
                </c:pt>
                <c:pt idx="1297">
                  <c:v>2.2199999999999989</c:v>
                </c:pt>
                <c:pt idx="1298">
                  <c:v>1.7199999999999989</c:v>
                </c:pt>
                <c:pt idx="1299">
                  <c:v>1.7600000000000009</c:v>
                </c:pt>
                <c:pt idx="1300">
                  <c:v>1.8000000000000014</c:v>
                </c:pt>
                <c:pt idx="1301">
                  <c:v>1.6200000000000017</c:v>
                </c:pt>
                <c:pt idx="1302">
                  <c:v>1.7800000000000025</c:v>
                </c:pt>
                <c:pt idx="1303">
                  <c:v>1.7000000000000028</c:v>
                </c:pt>
                <c:pt idx="1304">
                  <c:v>1.680000000000001</c:v>
                </c:pt>
                <c:pt idx="1305">
                  <c:v>1.1400000000000006</c:v>
                </c:pt>
                <c:pt idx="1306">
                  <c:v>1.2799999999999998</c:v>
                </c:pt>
                <c:pt idx="1307">
                  <c:v>1.9399999999999991</c:v>
                </c:pt>
                <c:pt idx="1308">
                  <c:v>2.3599999999999994</c:v>
                </c:pt>
                <c:pt idx="1309">
                  <c:v>2.5400000000000005</c:v>
                </c:pt>
                <c:pt idx="1310">
                  <c:v>2.2999999999999998</c:v>
                </c:pt>
                <c:pt idx="1311">
                  <c:v>2.5400000000000005</c:v>
                </c:pt>
                <c:pt idx="1312">
                  <c:v>2.2200000000000002</c:v>
                </c:pt>
                <c:pt idx="1313">
                  <c:v>1.819999999999999</c:v>
                </c:pt>
                <c:pt idx="1314">
                  <c:v>1.7999999999999985</c:v>
                </c:pt>
                <c:pt idx="1315">
                  <c:v>2.1199999999999988</c:v>
                </c:pt>
                <c:pt idx="1316">
                  <c:v>2.2599999999999993</c:v>
                </c:pt>
                <c:pt idx="1317">
                  <c:v>2.2399999999999993</c:v>
                </c:pt>
                <c:pt idx="1318">
                  <c:v>2.4399999999999991</c:v>
                </c:pt>
                <c:pt idx="1319">
                  <c:v>2.4399999999999977</c:v>
                </c:pt>
                <c:pt idx="1320">
                  <c:v>2.5399999999999978</c:v>
                </c:pt>
                <c:pt idx="1321">
                  <c:v>2.1599999999999979</c:v>
                </c:pt>
                <c:pt idx="1322">
                  <c:v>1.8799999999999983</c:v>
                </c:pt>
                <c:pt idx="1323">
                  <c:v>1.9799999999999998</c:v>
                </c:pt>
                <c:pt idx="1324">
                  <c:v>2.1400000000000006</c:v>
                </c:pt>
                <c:pt idx="1325">
                  <c:v>2.080000000000001</c:v>
                </c:pt>
                <c:pt idx="1326">
                  <c:v>2.4</c:v>
                </c:pt>
                <c:pt idx="1327">
                  <c:v>2.6399999999999992</c:v>
                </c:pt>
                <c:pt idx="1328">
                  <c:v>2.5199999999999987</c:v>
                </c:pt>
                <c:pt idx="1329">
                  <c:v>2.2799999999999998</c:v>
                </c:pt>
                <c:pt idx="1330">
                  <c:v>2.0199999999999987</c:v>
                </c:pt>
                <c:pt idx="1331">
                  <c:v>1.7599999999999993</c:v>
                </c:pt>
                <c:pt idx="1332">
                  <c:v>1.5600000000000009</c:v>
                </c:pt>
                <c:pt idx="1333">
                  <c:v>1.7</c:v>
                </c:pt>
                <c:pt idx="1334">
                  <c:v>1.7399999999999991</c:v>
                </c:pt>
                <c:pt idx="1335">
                  <c:v>2.0599999999999996</c:v>
                </c:pt>
                <c:pt idx="1336">
                  <c:v>2.0199999999999987</c:v>
                </c:pt>
                <c:pt idx="1337">
                  <c:v>1.7999999999999972</c:v>
                </c:pt>
                <c:pt idx="1338">
                  <c:v>1.5199999999999974</c:v>
                </c:pt>
                <c:pt idx="1339">
                  <c:v>1.5199999999999974</c:v>
                </c:pt>
                <c:pt idx="1340">
                  <c:v>1.8999999999999972</c:v>
                </c:pt>
                <c:pt idx="1341">
                  <c:v>2.0799999999999983</c:v>
                </c:pt>
                <c:pt idx="1342">
                  <c:v>2.88</c:v>
                </c:pt>
                <c:pt idx="1343">
                  <c:v>2.8600000000000008</c:v>
                </c:pt>
                <c:pt idx="1344">
                  <c:v>2.6800000000000006</c:v>
                </c:pt>
                <c:pt idx="1345">
                  <c:v>2.3200000000000012</c:v>
                </c:pt>
                <c:pt idx="1346">
                  <c:v>2.2600000000000002</c:v>
                </c:pt>
                <c:pt idx="1347">
                  <c:v>1.7399999999999998</c:v>
                </c:pt>
                <c:pt idx="1348">
                  <c:v>1.7599999999999987</c:v>
                </c:pt>
                <c:pt idx="1349">
                  <c:v>2.0399999999999991</c:v>
                </c:pt>
                <c:pt idx="1350">
                  <c:v>1.9799999999999998</c:v>
                </c:pt>
                <c:pt idx="1351">
                  <c:v>1.94</c:v>
                </c:pt>
                <c:pt idx="1352">
                  <c:v>1.9799999999999998</c:v>
                </c:pt>
                <c:pt idx="1353">
                  <c:v>2.2799999999999998</c:v>
                </c:pt>
                <c:pt idx="1354">
                  <c:v>1.9</c:v>
                </c:pt>
                <c:pt idx="1355">
                  <c:v>1.6399999999999992</c:v>
                </c:pt>
                <c:pt idx="1356">
                  <c:v>1.7799999999999989</c:v>
                </c:pt>
                <c:pt idx="1357">
                  <c:v>1.6599999999999995</c:v>
                </c:pt>
                <c:pt idx="1358">
                  <c:v>1.4600000000000002</c:v>
                </c:pt>
                <c:pt idx="1359">
                  <c:v>1.4200000000000004</c:v>
                </c:pt>
                <c:pt idx="1360">
                  <c:v>1.5200000000000009</c:v>
                </c:pt>
                <c:pt idx="1361">
                  <c:v>1.5400000000000005</c:v>
                </c:pt>
                <c:pt idx="1362">
                  <c:v>1.3</c:v>
                </c:pt>
                <c:pt idx="1363">
                  <c:v>1.1399999999999999</c:v>
                </c:pt>
                <c:pt idx="1364">
                  <c:v>1.4</c:v>
                </c:pt>
                <c:pt idx="1365">
                  <c:v>1.4600000000000002</c:v>
                </c:pt>
                <c:pt idx="1366">
                  <c:v>1.420000000000001</c:v>
                </c:pt>
                <c:pt idx="1367">
                  <c:v>2.2000000000000015</c:v>
                </c:pt>
                <c:pt idx="1368">
                  <c:v>2.4600000000000009</c:v>
                </c:pt>
                <c:pt idx="1369">
                  <c:v>2.4400000000000004</c:v>
                </c:pt>
                <c:pt idx="1370">
                  <c:v>2.4799999999999995</c:v>
                </c:pt>
                <c:pt idx="1371">
                  <c:v>1.9799999999999991</c:v>
                </c:pt>
                <c:pt idx="1372">
                  <c:v>1.2799999999999989</c:v>
                </c:pt>
                <c:pt idx="1373">
                  <c:v>1.6199999999999997</c:v>
                </c:pt>
                <c:pt idx="1374">
                  <c:v>1.8199999999999996</c:v>
                </c:pt>
                <c:pt idx="1375">
                  <c:v>2.0199999999999996</c:v>
                </c:pt>
                <c:pt idx="1376">
                  <c:v>2.6800000000000006</c:v>
                </c:pt>
                <c:pt idx="1377">
                  <c:v>3.3</c:v>
                </c:pt>
                <c:pt idx="1378">
                  <c:v>3.0799999999999996</c:v>
                </c:pt>
                <c:pt idx="1379">
                  <c:v>2.8599999999999994</c:v>
                </c:pt>
                <c:pt idx="1380">
                  <c:v>2.96</c:v>
                </c:pt>
                <c:pt idx="1381">
                  <c:v>3.1199999999999997</c:v>
                </c:pt>
                <c:pt idx="1382">
                  <c:v>2.88</c:v>
                </c:pt>
                <c:pt idx="1383">
                  <c:v>2.6199999999999997</c:v>
                </c:pt>
                <c:pt idx="1384">
                  <c:v>2.94</c:v>
                </c:pt>
                <c:pt idx="1385">
                  <c:v>3.0599999999999996</c:v>
                </c:pt>
                <c:pt idx="1386">
                  <c:v>2.9799999999999995</c:v>
                </c:pt>
                <c:pt idx="1387">
                  <c:v>2.94</c:v>
                </c:pt>
                <c:pt idx="1388">
                  <c:v>3.0200000000000005</c:v>
                </c:pt>
                <c:pt idx="1389">
                  <c:v>2.7800000000000002</c:v>
                </c:pt>
                <c:pt idx="1390">
                  <c:v>2.5200000000000005</c:v>
                </c:pt>
                <c:pt idx="1391">
                  <c:v>2.2800000000000002</c:v>
                </c:pt>
                <c:pt idx="1392">
                  <c:v>1.9800000000000004</c:v>
                </c:pt>
                <c:pt idx="1393">
                  <c:v>1.8</c:v>
                </c:pt>
                <c:pt idx="1394">
                  <c:v>1.7599999999999993</c:v>
                </c:pt>
                <c:pt idx="1395">
                  <c:v>1.8399999999999992</c:v>
                </c:pt>
                <c:pt idx="1396">
                  <c:v>2.0199999999999987</c:v>
                </c:pt>
                <c:pt idx="1397">
                  <c:v>2.3599999999999985</c:v>
                </c:pt>
                <c:pt idx="1398">
                  <c:v>2.4199999999999995</c:v>
                </c:pt>
                <c:pt idx="1399">
                  <c:v>2.3800000000000003</c:v>
                </c:pt>
                <c:pt idx="1400">
                  <c:v>2.3400000000000007</c:v>
                </c:pt>
                <c:pt idx="1401">
                  <c:v>2.2400000000000007</c:v>
                </c:pt>
                <c:pt idx="1402">
                  <c:v>2.2400000000000007</c:v>
                </c:pt>
                <c:pt idx="1403">
                  <c:v>2.1199999999999997</c:v>
                </c:pt>
                <c:pt idx="1404">
                  <c:v>2.0399999999999991</c:v>
                </c:pt>
                <c:pt idx="1405">
                  <c:v>1.7799999999999998</c:v>
                </c:pt>
                <c:pt idx="1406">
                  <c:v>1.5599999999999994</c:v>
                </c:pt>
                <c:pt idx="1407">
                  <c:v>1.2599999999999993</c:v>
                </c:pt>
                <c:pt idx="1408">
                  <c:v>1.6199999999999997</c:v>
                </c:pt>
                <c:pt idx="1409">
                  <c:v>1.8399999999999992</c:v>
                </c:pt>
                <c:pt idx="1410">
                  <c:v>2.2799999999999989</c:v>
                </c:pt>
                <c:pt idx="1411">
                  <c:v>2.4199999999999995</c:v>
                </c:pt>
                <c:pt idx="1412">
                  <c:v>2.84</c:v>
                </c:pt>
                <c:pt idx="1413">
                  <c:v>2.6</c:v>
                </c:pt>
                <c:pt idx="1414">
                  <c:v>2.56</c:v>
                </c:pt>
                <c:pt idx="1415">
                  <c:v>2.1800000000000006</c:v>
                </c:pt>
                <c:pt idx="1416">
                  <c:v>1.9400000000000006</c:v>
                </c:pt>
                <c:pt idx="1417">
                  <c:v>1.5400000000000005</c:v>
                </c:pt>
                <c:pt idx="1418">
                  <c:v>1.7800000000000005</c:v>
                </c:pt>
                <c:pt idx="1419">
                  <c:v>1.8800000000000003</c:v>
                </c:pt>
                <c:pt idx="1420">
                  <c:v>2.2000000000000002</c:v>
                </c:pt>
                <c:pt idx="1421">
                  <c:v>2.2999999999999994</c:v>
                </c:pt>
                <c:pt idx="1422">
                  <c:v>2.7999999999999994</c:v>
                </c:pt>
                <c:pt idx="1423">
                  <c:v>2.6199999999999997</c:v>
                </c:pt>
                <c:pt idx="1424">
                  <c:v>2.3199999999999994</c:v>
                </c:pt>
                <c:pt idx="1425">
                  <c:v>2.2399999999999998</c:v>
                </c:pt>
                <c:pt idx="1426">
                  <c:v>2.2999999999999998</c:v>
                </c:pt>
                <c:pt idx="1427">
                  <c:v>2.04</c:v>
                </c:pt>
                <c:pt idx="1428">
                  <c:v>2.0799999999999996</c:v>
                </c:pt>
                <c:pt idx="1429">
                  <c:v>2.3400000000000007</c:v>
                </c:pt>
                <c:pt idx="1430">
                  <c:v>2.5</c:v>
                </c:pt>
                <c:pt idx="1431">
                  <c:v>2.2399999999999998</c:v>
                </c:pt>
                <c:pt idx="1432">
                  <c:v>2.2000000000000002</c:v>
                </c:pt>
                <c:pt idx="1433">
                  <c:v>2.2999999999999998</c:v>
                </c:pt>
                <c:pt idx="1434">
                  <c:v>1.8199999999999996</c:v>
                </c:pt>
                <c:pt idx="1435">
                  <c:v>1.6799999999999997</c:v>
                </c:pt>
                <c:pt idx="1436">
                  <c:v>1.7599999999999993</c:v>
                </c:pt>
                <c:pt idx="1437">
                  <c:v>1.8999999999999992</c:v>
                </c:pt>
                <c:pt idx="1438">
                  <c:v>2.2199999999999998</c:v>
                </c:pt>
                <c:pt idx="1439">
                  <c:v>2.94</c:v>
                </c:pt>
                <c:pt idx="1440">
                  <c:v>2.44</c:v>
                </c:pt>
                <c:pt idx="1441">
                  <c:v>2.6800000000000006</c:v>
                </c:pt>
                <c:pt idx="1442">
                  <c:v>2.3600000000000003</c:v>
                </c:pt>
                <c:pt idx="1443">
                  <c:v>2.5200000000000005</c:v>
                </c:pt>
                <c:pt idx="1444">
                  <c:v>2.4799999999999995</c:v>
                </c:pt>
                <c:pt idx="1445">
                  <c:v>2.96</c:v>
                </c:pt>
                <c:pt idx="1446">
                  <c:v>2.4800000000000004</c:v>
                </c:pt>
                <c:pt idx="1447">
                  <c:v>2.8400000000000012</c:v>
                </c:pt>
                <c:pt idx="1448">
                  <c:v>2.5400000000000014</c:v>
                </c:pt>
                <c:pt idx="1449">
                  <c:v>2.1800000000000019</c:v>
                </c:pt>
                <c:pt idx="1450">
                  <c:v>2.2200000000000015</c:v>
                </c:pt>
                <c:pt idx="1451">
                  <c:v>2.6800000000000019</c:v>
                </c:pt>
                <c:pt idx="1452">
                  <c:v>2.4800000000000013</c:v>
                </c:pt>
                <c:pt idx="1453">
                  <c:v>2.3200000000000012</c:v>
                </c:pt>
                <c:pt idx="1454">
                  <c:v>2.2200000000000002</c:v>
                </c:pt>
                <c:pt idx="1455">
                  <c:v>1.9800000000000004</c:v>
                </c:pt>
                <c:pt idx="1456">
                  <c:v>2.1199999999999997</c:v>
                </c:pt>
                <c:pt idx="1457">
                  <c:v>2.2199999999999998</c:v>
                </c:pt>
                <c:pt idx="1458">
                  <c:v>2.3600000000000003</c:v>
                </c:pt>
                <c:pt idx="1459">
                  <c:v>2.9000000000000008</c:v>
                </c:pt>
                <c:pt idx="1460">
                  <c:v>3.0800000000000005</c:v>
                </c:pt>
                <c:pt idx="1461">
                  <c:v>2.9600000000000009</c:v>
                </c:pt>
                <c:pt idx="1462">
                  <c:v>3.0600000000000009</c:v>
                </c:pt>
                <c:pt idx="1463">
                  <c:v>3.0800000000000005</c:v>
                </c:pt>
                <c:pt idx="1464">
                  <c:v>2.54</c:v>
                </c:pt>
                <c:pt idx="1465">
                  <c:v>2.5</c:v>
                </c:pt>
                <c:pt idx="1466">
                  <c:v>2.66</c:v>
                </c:pt>
                <c:pt idx="1467">
                  <c:v>2.66</c:v>
                </c:pt>
                <c:pt idx="1468">
                  <c:v>2.5200000000000005</c:v>
                </c:pt>
                <c:pt idx="1469">
                  <c:v>2.8400000000000007</c:v>
                </c:pt>
                <c:pt idx="1470">
                  <c:v>3.4200000000000004</c:v>
                </c:pt>
                <c:pt idx="1471">
                  <c:v>3.54</c:v>
                </c:pt>
                <c:pt idx="1472">
                  <c:v>3.28</c:v>
                </c:pt>
                <c:pt idx="1473">
                  <c:v>3.0799999999999996</c:v>
                </c:pt>
                <c:pt idx="1474">
                  <c:v>2.6399999999999997</c:v>
                </c:pt>
                <c:pt idx="1475">
                  <c:v>2.2000000000000002</c:v>
                </c:pt>
                <c:pt idx="1476">
                  <c:v>2</c:v>
                </c:pt>
                <c:pt idx="1477">
                  <c:v>2.2000000000000006</c:v>
                </c:pt>
                <c:pt idx="1478">
                  <c:v>2.5400000000000005</c:v>
                </c:pt>
                <c:pt idx="1479">
                  <c:v>3.2</c:v>
                </c:pt>
                <c:pt idx="1480">
                  <c:v>3.1799999999999997</c:v>
                </c:pt>
                <c:pt idx="1481">
                  <c:v>3.1599999999999993</c:v>
                </c:pt>
                <c:pt idx="1482">
                  <c:v>2.879999999999999</c:v>
                </c:pt>
                <c:pt idx="1483">
                  <c:v>2.5999999999999992</c:v>
                </c:pt>
                <c:pt idx="1484">
                  <c:v>2.2999999999999994</c:v>
                </c:pt>
                <c:pt idx="1485">
                  <c:v>1.9999999999999993</c:v>
                </c:pt>
                <c:pt idx="1486">
                  <c:v>1.9799999999999998</c:v>
                </c:pt>
                <c:pt idx="1487">
                  <c:v>2.1399999999999997</c:v>
                </c:pt>
                <c:pt idx="1488">
                  <c:v>2.2799999999999998</c:v>
                </c:pt>
                <c:pt idx="1489">
                  <c:v>2</c:v>
                </c:pt>
                <c:pt idx="1490">
                  <c:v>2.0000000000000009</c:v>
                </c:pt>
                <c:pt idx="1491">
                  <c:v>2.1000000000000005</c:v>
                </c:pt>
                <c:pt idx="1492">
                  <c:v>2.2800000000000002</c:v>
                </c:pt>
                <c:pt idx="1493">
                  <c:v>2.3600000000000003</c:v>
                </c:pt>
                <c:pt idx="1494">
                  <c:v>2.72</c:v>
                </c:pt>
                <c:pt idx="1495">
                  <c:v>2.8199999999999994</c:v>
                </c:pt>
                <c:pt idx="1496">
                  <c:v>2.4399999999999991</c:v>
                </c:pt>
                <c:pt idx="1497">
                  <c:v>2.2599999999999993</c:v>
                </c:pt>
                <c:pt idx="1498">
                  <c:v>2.2599999999999993</c:v>
                </c:pt>
                <c:pt idx="1499">
                  <c:v>2.339999999999999</c:v>
                </c:pt>
                <c:pt idx="1500">
                  <c:v>2.5799999999999996</c:v>
                </c:pt>
                <c:pt idx="1501">
                  <c:v>2.3600000000000003</c:v>
                </c:pt>
                <c:pt idx="1502">
                  <c:v>2.2199999999999998</c:v>
                </c:pt>
                <c:pt idx="1503">
                  <c:v>2.1599999999999993</c:v>
                </c:pt>
                <c:pt idx="1504">
                  <c:v>2</c:v>
                </c:pt>
                <c:pt idx="1505">
                  <c:v>1.5200000000000002</c:v>
                </c:pt>
                <c:pt idx="1506">
                  <c:v>2.0000000000000009</c:v>
                </c:pt>
                <c:pt idx="1507">
                  <c:v>2.6000000000000014</c:v>
                </c:pt>
                <c:pt idx="1508">
                  <c:v>2.5600000000000014</c:v>
                </c:pt>
                <c:pt idx="1509">
                  <c:v>2.4000000000000012</c:v>
                </c:pt>
                <c:pt idx="1510">
                  <c:v>2.2400000000000007</c:v>
                </c:pt>
                <c:pt idx="1511">
                  <c:v>2.06</c:v>
                </c:pt>
                <c:pt idx="1512">
                  <c:v>1.86</c:v>
                </c:pt>
                <c:pt idx="1513">
                  <c:v>1.8200000000000003</c:v>
                </c:pt>
                <c:pt idx="1514">
                  <c:v>1.36</c:v>
                </c:pt>
                <c:pt idx="1515">
                  <c:v>1.7600000000000002</c:v>
                </c:pt>
                <c:pt idx="1516">
                  <c:v>1.9000000000000008</c:v>
                </c:pt>
                <c:pt idx="1517">
                  <c:v>1.3399999999999999</c:v>
                </c:pt>
                <c:pt idx="1518">
                  <c:v>1.0200000000000002</c:v>
                </c:pt>
                <c:pt idx="1519">
                  <c:v>1.4800000000000004</c:v>
                </c:pt>
                <c:pt idx="1520">
                  <c:v>1.6600000000000008</c:v>
                </c:pt>
                <c:pt idx="1521">
                  <c:v>2.1800000000000006</c:v>
                </c:pt>
                <c:pt idx="1522">
                  <c:v>2.4800000000000013</c:v>
                </c:pt>
                <c:pt idx="1523">
                  <c:v>2.5800000000000005</c:v>
                </c:pt>
                <c:pt idx="1524">
                  <c:v>2.1</c:v>
                </c:pt>
                <c:pt idx="1525">
                  <c:v>1.9199999999999995</c:v>
                </c:pt>
                <c:pt idx="1526">
                  <c:v>1.4999999999999993</c:v>
                </c:pt>
                <c:pt idx="1527">
                  <c:v>1.4199999999999995</c:v>
                </c:pt>
                <c:pt idx="1528">
                  <c:v>1.7200000000000002</c:v>
                </c:pt>
                <c:pt idx="1529">
                  <c:v>2.2600000000000002</c:v>
                </c:pt>
                <c:pt idx="1530">
                  <c:v>2.3400000000000007</c:v>
                </c:pt>
                <c:pt idx="1531">
                  <c:v>2.180000000000001</c:v>
                </c:pt>
                <c:pt idx="1532">
                  <c:v>2.3000000000000016</c:v>
                </c:pt>
                <c:pt idx="1533">
                  <c:v>2.7000000000000006</c:v>
                </c:pt>
                <c:pt idx="1534">
                  <c:v>2.8400000000000021</c:v>
                </c:pt>
                <c:pt idx="1535">
                  <c:v>3.1400000000000028</c:v>
                </c:pt>
                <c:pt idx="1536">
                  <c:v>3.5400000000000018</c:v>
                </c:pt>
                <c:pt idx="1537">
                  <c:v>2.4000000000000021</c:v>
                </c:pt>
                <c:pt idx="1538">
                  <c:v>1.7800000000000018</c:v>
                </c:pt>
                <c:pt idx="1539">
                  <c:v>1.4800000000000011</c:v>
                </c:pt>
                <c:pt idx="1540">
                  <c:v>1.2600000000000002</c:v>
                </c:pt>
                <c:pt idx="1541">
                  <c:v>1.1000000000000008</c:v>
                </c:pt>
                <c:pt idx="1542">
                  <c:v>2.2800000000000002</c:v>
                </c:pt>
                <c:pt idx="1543">
                  <c:v>2.5400000000000005</c:v>
                </c:pt>
                <c:pt idx="1544">
                  <c:v>3.0000000000000009</c:v>
                </c:pt>
                <c:pt idx="1545">
                  <c:v>2.7600000000000007</c:v>
                </c:pt>
                <c:pt idx="1546">
                  <c:v>2.6800000000000006</c:v>
                </c:pt>
                <c:pt idx="1547">
                  <c:v>2.66</c:v>
                </c:pt>
                <c:pt idx="1548">
                  <c:v>2.5</c:v>
                </c:pt>
                <c:pt idx="1549">
                  <c:v>2.3400000000000007</c:v>
                </c:pt>
                <c:pt idx="1550">
                  <c:v>2.3400000000000007</c:v>
                </c:pt>
                <c:pt idx="1551">
                  <c:v>2.5800000000000005</c:v>
                </c:pt>
                <c:pt idx="1552">
                  <c:v>2.6400000000000015</c:v>
                </c:pt>
                <c:pt idx="1553">
                  <c:v>2.3200000000000016</c:v>
                </c:pt>
                <c:pt idx="1554">
                  <c:v>2.0400000000000005</c:v>
                </c:pt>
                <c:pt idx="1555">
                  <c:v>2.1799999999999997</c:v>
                </c:pt>
                <c:pt idx="1556">
                  <c:v>1.7199999999999989</c:v>
                </c:pt>
                <c:pt idx="1557">
                  <c:v>1.8199999999999974</c:v>
                </c:pt>
                <c:pt idx="1558">
                  <c:v>2.3199999999999976</c:v>
                </c:pt>
                <c:pt idx="1559">
                  <c:v>2.9999999999999987</c:v>
                </c:pt>
                <c:pt idx="1560">
                  <c:v>3.1199999999999988</c:v>
                </c:pt>
                <c:pt idx="1561">
                  <c:v>3.2599999999999993</c:v>
                </c:pt>
                <c:pt idx="1562">
                  <c:v>2.9599999999999995</c:v>
                </c:pt>
                <c:pt idx="1563">
                  <c:v>3.22</c:v>
                </c:pt>
                <c:pt idx="1564">
                  <c:v>3.0399999999999991</c:v>
                </c:pt>
                <c:pt idx="1565">
                  <c:v>2.6799999999999997</c:v>
                </c:pt>
                <c:pt idx="1566">
                  <c:v>2.9</c:v>
                </c:pt>
                <c:pt idx="1567">
                  <c:v>3</c:v>
                </c:pt>
                <c:pt idx="1568">
                  <c:v>2.5799999999999996</c:v>
                </c:pt>
                <c:pt idx="1569">
                  <c:v>2.3400000000000007</c:v>
                </c:pt>
                <c:pt idx="1570">
                  <c:v>2.9400000000000004</c:v>
                </c:pt>
                <c:pt idx="1571">
                  <c:v>2.7000000000000015</c:v>
                </c:pt>
                <c:pt idx="1572">
                  <c:v>3.0000000000000013</c:v>
                </c:pt>
                <c:pt idx="1573">
                  <c:v>3.4800000000000013</c:v>
                </c:pt>
                <c:pt idx="1574">
                  <c:v>3.5</c:v>
                </c:pt>
                <c:pt idx="1575">
                  <c:v>3.4400000000000004</c:v>
                </c:pt>
                <c:pt idx="1576">
                  <c:v>3.6599999999999993</c:v>
                </c:pt>
                <c:pt idx="1577">
                  <c:v>3.5999999999999988</c:v>
                </c:pt>
                <c:pt idx="1578">
                  <c:v>3.1399999999999992</c:v>
                </c:pt>
                <c:pt idx="1579">
                  <c:v>3.6599999999999993</c:v>
                </c:pt>
                <c:pt idx="1580">
                  <c:v>3.78</c:v>
                </c:pt>
                <c:pt idx="1581">
                  <c:v>4.0200000000000005</c:v>
                </c:pt>
                <c:pt idx="1582">
                  <c:v>3.8400000000000007</c:v>
                </c:pt>
                <c:pt idx="1583">
                  <c:v>4.3400000000000007</c:v>
                </c:pt>
                <c:pt idx="1584">
                  <c:v>4.2000000000000011</c:v>
                </c:pt>
                <c:pt idx="1585">
                  <c:v>3.9</c:v>
                </c:pt>
                <c:pt idx="1586">
                  <c:v>3.8000000000000016</c:v>
                </c:pt>
                <c:pt idx="1587">
                  <c:v>3.8</c:v>
                </c:pt>
                <c:pt idx="1588">
                  <c:v>3.6999999999999984</c:v>
                </c:pt>
                <c:pt idx="1589">
                  <c:v>3.579999999999997</c:v>
                </c:pt>
                <c:pt idx="1590">
                  <c:v>3.859999999999995</c:v>
                </c:pt>
                <c:pt idx="1591">
                  <c:v>4.2399999999999922</c:v>
                </c:pt>
                <c:pt idx="1592">
                  <c:v>4.8199999999999932</c:v>
                </c:pt>
                <c:pt idx="1593">
                  <c:v>4.8199999999999932</c:v>
                </c:pt>
                <c:pt idx="1594">
                  <c:v>4.5199999999999934</c:v>
                </c:pt>
                <c:pt idx="1595">
                  <c:v>4.2799999999999958</c:v>
                </c:pt>
                <c:pt idx="1596">
                  <c:v>3.8799999999999981</c:v>
                </c:pt>
                <c:pt idx="1597">
                  <c:v>3.5399999999999978</c:v>
                </c:pt>
                <c:pt idx="1598">
                  <c:v>3.519999999999996</c:v>
                </c:pt>
                <c:pt idx="1599">
                  <c:v>3.319999999999999</c:v>
                </c:pt>
                <c:pt idx="1600">
                  <c:v>3.1400000000000006</c:v>
                </c:pt>
                <c:pt idx="1601">
                  <c:v>3.4599999999999995</c:v>
                </c:pt>
                <c:pt idx="1602">
                  <c:v>3.5600000000000023</c:v>
                </c:pt>
                <c:pt idx="1603">
                  <c:v>3.5600000000000049</c:v>
                </c:pt>
                <c:pt idx="1604">
                  <c:v>3.5600000000000023</c:v>
                </c:pt>
                <c:pt idx="1605">
                  <c:v>3.7599999999999993</c:v>
                </c:pt>
                <c:pt idx="1606">
                  <c:v>3.2</c:v>
                </c:pt>
                <c:pt idx="1607">
                  <c:v>2.3599999999999994</c:v>
                </c:pt>
                <c:pt idx="1608">
                  <c:v>1.9599999999999995</c:v>
                </c:pt>
                <c:pt idx="1609">
                  <c:v>1.8400000000000005</c:v>
                </c:pt>
                <c:pt idx="1610">
                  <c:v>1.4600000000000022</c:v>
                </c:pt>
                <c:pt idx="1611">
                  <c:v>1.4600000000000022</c:v>
                </c:pt>
                <c:pt idx="1612">
                  <c:v>2.0200000000000018</c:v>
                </c:pt>
                <c:pt idx="1613">
                  <c:v>2.2400000000000007</c:v>
                </c:pt>
                <c:pt idx="1614">
                  <c:v>2.2999999999999998</c:v>
                </c:pt>
                <c:pt idx="1615">
                  <c:v>2.6</c:v>
                </c:pt>
                <c:pt idx="1616">
                  <c:v>2.4799999999999982</c:v>
                </c:pt>
                <c:pt idx="1617">
                  <c:v>2.5199999999999987</c:v>
                </c:pt>
                <c:pt idx="1618">
                  <c:v>2.3799999999999981</c:v>
                </c:pt>
                <c:pt idx="1619">
                  <c:v>2.7599999999999993</c:v>
                </c:pt>
                <c:pt idx="1620">
                  <c:v>2.7399999999999975</c:v>
                </c:pt>
                <c:pt idx="1621">
                  <c:v>2.919999999999999</c:v>
                </c:pt>
                <c:pt idx="1622">
                  <c:v>2.3399999999999976</c:v>
                </c:pt>
                <c:pt idx="1623">
                  <c:v>1.9999999999999971</c:v>
                </c:pt>
                <c:pt idx="1624">
                  <c:v>2.0399999999999947</c:v>
                </c:pt>
                <c:pt idx="1625">
                  <c:v>1.7799999999999983</c:v>
                </c:pt>
                <c:pt idx="1626">
                  <c:v>1.6599999999999995</c:v>
                </c:pt>
                <c:pt idx="1627">
                  <c:v>2.080000000000001</c:v>
                </c:pt>
                <c:pt idx="1628">
                  <c:v>2.5200000000000018</c:v>
                </c:pt>
                <c:pt idx="1629">
                  <c:v>2.2800000000000038</c:v>
                </c:pt>
                <c:pt idx="1630">
                  <c:v>2.7200000000000015</c:v>
                </c:pt>
                <c:pt idx="1631">
                  <c:v>3.180000000000001</c:v>
                </c:pt>
                <c:pt idx="1632">
                  <c:v>3.4200000000000017</c:v>
                </c:pt>
                <c:pt idx="1633">
                  <c:v>3.2800000000000038</c:v>
                </c:pt>
                <c:pt idx="1634">
                  <c:v>3.8400000000000034</c:v>
                </c:pt>
                <c:pt idx="1635">
                  <c:v>3.9200000000000044</c:v>
                </c:pt>
                <c:pt idx="1636">
                  <c:v>3.0600000000000023</c:v>
                </c:pt>
                <c:pt idx="1637">
                  <c:v>2.6599999999999993</c:v>
                </c:pt>
                <c:pt idx="1638">
                  <c:v>3.0599999999999996</c:v>
                </c:pt>
                <c:pt idx="1639">
                  <c:v>2.6799999999999984</c:v>
                </c:pt>
                <c:pt idx="1640">
                  <c:v>2.4999999999999973</c:v>
                </c:pt>
                <c:pt idx="1641">
                  <c:v>2.8999999999999972</c:v>
                </c:pt>
                <c:pt idx="1642">
                  <c:v>3.2199999999999989</c:v>
                </c:pt>
                <c:pt idx="1643">
                  <c:v>2.7399999999999975</c:v>
                </c:pt>
                <c:pt idx="1644">
                  <c:v>2.4799999999999982</c:v>
                </c:pt>
                <c:pt idx="1645">
                  <c:v>2.3399999999999976</c:v>
                </c:pt>
                <c:pt idx="1646">
                  <c:v>2.2999999999999998</c:v>
                </c:pt>
                <c:pt idx="1647">
                  <c:v>1.819999999999999</c:v>
                </c:pt>
                <c:pt idx="1648">
                  <c:v>1.8799999999999983</c:v>
                </c:pt>
                <c:pt idx="1649">
                  <c:v>2.2599999999999967</c:v>
                </c:pt>
                <c:pt idx="1650">
                  <c:v>2.6399999999999979</c:v>
                </c:pt>
                <c:pt idx="1651">
                  <c:v>2.4799999999999955</c:v>
                </c:pt>
                <c:pt idx="1652">
                  <c:v>2.4399999999999951</c:v>
                </c:pt>
                <c:pt idx="1653">
                  <c:v>2.3199999999999958</c:v>
                </c:pt>
                <c:pt idx="1654">
                  <c:v>1.8599999999999994</c:v>
                </c:pt>
                <c:pt idx="1655">
                  <c:v>1.1399999999999977</c:v>
                </c:pt>
                <c:pt idx="1656">
                  <c:v>0.75999999999999945</c:v>
                </c:pt>
                <c:pt idx="1657">
                  <c:v>0.48000000000000115</c:v>
                </c:pt>
                <c:pt idx="1658">
                  <c:v>0.28000000000000114</c:v>
                </c:pt>
                <c:pt idx="1659">
                  <c:v>0.4</c:v>
                </c:pt>
                <c:pt idx="1660">
                  <c:v>0.60000000000000142</c:v>
                </c:pt>
                <c:pt idx="1661">
                  <c:v>0.94000000000000061</c:v>
                </c:pt>
                <c:pt idx="1662">
                  <c:v>1.0399999999999991</c:v>
                </c:pt>
                <c:pt idx="1663">
                  <c:v>0.77999999999999969</c:v>
                </c:pt>
                <c:pt idx="1664">
                  <c:v>0.65999999999999948</c:v>
                </c:pt>
                <c:pt idx="1665">
                  <c:v>0.65999999999999948</c:v>
                </c:pt>
                <c:pt idx="1666">
                  <c:v>0.74000000000000055</c:v>
                </c:pt>
                <c:pt idx="1667">
                  <c:v>0.82000000000000173</c:v>
                </c:pt>
                <c:pt idx="1668">
                  <c:v>1.2000000000000006</c:v>
                </c:pt>
                <c:pt idx="1669">
                  <c:v>1.3600000000000017</c:v>
                </c:pt>
                <c:pt idx="1670">
                  <c:v>0.90000000000000069</c:v>
                </c:pt>
                <c:pt idx="1671">
                  <c:v>1.0400000000000005</c:v>
                </c:pt>
                <c:pt idx="1672">
                  <c:v>1.4600000000000002</c:v>
                </c:pt>
                <c:pt idx="1673">
                  <c:v>1.6</c:v>
                </c:pt>
                <c:pt idx="1674">
                  <c:v>1.4199999999999995</c:v>
                </c:pt>
                <c:pt idx="1675">
                  <c:v>2.06</c:v>
                </c:pt>
                <c:pt idx="1676">
                  <c:v>1.8400000000000005</c:v>
                </c:pt>
                <c:pt idx="1677">
                  <c:v>1.5800000000000005</c:v>
                </c:pt>
                <c:pt idx="1678">
                  <c:v>1.0800000000000005</c:v>
                </c:pt>
                <c:pt idx="1679">
                  <c:v>1.2</c:v>
                </c:pt>
                <c:pt idx="1680">
                  <c:v>1.0200000000000002</c:v>
                </c:pt>
                <c:pt idx="1681">
                  <c:v>0.97999999999999976</c:v>
                </c:pt>
                <c:pt idx="1682">
                  <c:v>0.98000000000000043</c:v>
                </c:pt>
                <c:pt idx="1683">
                  <c:v>1.5800000000000005</c:v>
                </c:pt>
                <c:pt idx="1684">
                  <c:v>1.680000000000001</c:v>
                </c:pt>
                <c:pt idx="1685">
                  <c:v>1.8800000000000012</c:v>
                </c:pt>
                <c:pt idx="1686">
                  <c:v>2.180000000000001</c:v>
                </c:pt>
                <c:pt idx="1687">
                  <c:v>2.2000000000000006</c:v>
                </c:pt>
                <c:pt idx="1688">
                  <c:v>1.9600000000000002</c:v>
                </c:pt>
                <c:pt idx="1689">
                  <c:v>1.8999999999999992</c:v>
                </c:pt>
                <c:pt idx="1690">
                  <c:v>1.9199999999999988</c:v>
                </c:pt>
                <c:pt idx="1691">
                  <c:v>1.6999999999999993</c:v>
                </c:pt>
                <c:pt idx="1692">
                  <c:v>1.7199999999999995</c:v>
                </c:pt>
                <c:pt idx="1693">
                  <c:v>2.0000000000000009</c:v>
                </c:pt>
                <c:pt idx="1694">
                  <c:v>2.0400000000000005</c:v>
                </c:pt>
                <c:pt idx="1695">
                  <c:v>1.7200000000000002</c:v>
                </c:pt>
                <c:pt idx="1696">
                  <c:v>1.8199999999999996</c:v>
                </c:pt>
                <c:pt idx="1697">
                  <c:v>1.7999999999999994</c:v>
                </c:pt>
                <c:pt idx="1698">
                  <c:v>1.6399999999999992</c:v>
                </c:pt>
                <c:pt idx="1699">
                  <c:v>1.5799999999999996</c:v>
                </c:pt>
                <c:pt idx="1700">
                  <c:v>1.6200000000000003</c:v>
                </c:pt>
                <c:pt idx="1701">
                  <c:v>1.5400000000000005</c:v>
                </c:pt>
                <c:pt idx="1702">
                  <c:v>1.7800000000000011</c:v>
                </c:pt>
                <c:pt idx="1703">
                  <c:v>1.7400000000000007</c:v>
                </c:pt>
                <c:pt idx="1704">
                  <c:v>2.0400000000000009</c:v>
                </c:pt>
                <c:pt idx="1705">
                  <c:v>1.840000000000001</c:v>
                </c:pt>
                <c:pt idx="1706">
                  <c:v>1.8600000000000005</c:v>
                </c:pt>
                <c:pt idx="1707">
                  <c:v>1.5599999999999998</c:v>
                </c:pt>
                <c:pt idx="1708">
                  <c:v>1.42</c:v>
                </c:pt>
                <c:pt idx="1709">
                  <c:v>1.3799999999999997</c:v>
                </c:pt>
                <c:pt idx="1710">
                  <c:v>1.4599999999999995</c:v>
                </c:pt>
                <c:pt idx="1711">
                  <c:v>1.6199999999999999</c:v>
                </c:pt>
                <c:pt idx="1712">
                  <c:v>2.14</c:v>
                </c:pt>
                <c:pt idx="1713">
                  <c:v>2.5600000000000005</c:v>
                </c:pt>
                <c:pt idx="1714">
                  <c:v>2.2600000000000007</c:v>
                </c:pt>
                <c:pt idx="1715">
                  <c:v>2.6600000000000006</c:v>
                </c:pt>
                <c:pt idx="1716">
                  <c:v>2.44</c:v>
                </c:pt>
                <c:pt idx="1717">
                  <c:v>2.1799999999999997</c:v>
                </c:pt>
                <c:pt idx="1718">
                  <c:v>2.2799999999999998</c:v>
                </c:pt>
                <c:pt idx="1719">
                  <c:v>2.3600000000000003</c:v>
                </c:pt>
                <c:pt idx="1720">
                  <c:v>2.0800000000000005</c:v>
                </c:pt>
                <c:pt idx="1721">
                  <c:v>2.3400000000000012</c:v>
                </c:pt>
                <c:pt idx="1722">
                  <c:v>2.2600000000000016</c:v>
                </c:pt>
                <c:pt idx="1723">
                  <c:v>2.1600000000000015</c:v>
                </c:pt>
                <c:pt idx="1724">
                  <c:v>1.9800000000000011</c:v>
                </c:pt>
                <c:pt idx="1725">
                  <c:v>1.8800000000000012</c:v>
                </c:pt>
                <c:pt idx="1726">
                  <c:v>1.6000000000000008</c:v>
                </c:pt>
                <c:pt idx="1727">
                  <c:v>1.56</c:v>
                </c:pt>
                <c:pt idx="1728">
                  <c:v>1.3399999999999999</c:v>
                </c:pt>
                <c:pt idx="1729">
                  <c:v>1.7</c:v>
                </c:pt>
                <c:pt idx="1730">
                  <c:v>1.7199999999999995</c:v>
                </c:pt>
                <c:pt idx="1731">
                  <c:v>2.1599999999999993</c:v>
                </c:pt>
                <c:pt idx="1732">
                  <c:v>2.2999999999999994</c:v>
                </c:pt>
                <c:pt idx="1733">
                  <c:v>2.2999999999999994</c:v>
                </c:pt>
                <c:pt idx="1734">
                  <c:v>2.2999999999999994</c:v>
                </c:pt>
                <c:pt idx="1735">
                  <c:v>2.44</c:v>
                </c:pt>
                <c:pt idx="1736">
                  <c:v>2.2000000000000002</c:v>
                </c:pt>
                <c:pt idx="1737">
                  <c:v>2.16</c:v>
                </c:pt>
                <c:pt idx="1738">
                  <c:v>1.8800000000000003</c:v>
                </c:pt>
                <c:pt idx="1739">
                  <c:v>1.0399999999999998</c:v>
                </c:pt>
                <c:pt idx="1740">
                  <c:v>1.2199999999999995</c:v>
                </c:pt>
                <c:pt idx="1741">
                  <c:v>1.0399999999999998</c:v>
                </c:pt>
                <c:pt idx="1742">
                  <c:v>0.98000000000000043</c:v>
                </c:pt>
                <c:pt idx="1743">
                  <c:v>1.5</c:v>
                </c:pt>
                <c:pt idx="1744">
                  <c:v>2.0400000000000005</c:v>
                </c:pt>
                <c:pt idx="1745">
                  <c:v>2.0200000000000005</c:v>
                </c:pt>
                <c:pt idx="1746">
                  <c:v>2.16</c:v>
                </c:pt>
                <c:pt idx="1747">
                  <c:v>2.3199999999999994</c:v>
                </c:pt>
                <c:pt idx="1748">
                  <c:v>1.8599999999999994</c:v>
                </c:pt>
                <c:pt idx="1749">
                  <c:v>1.9599999999999995</c:v>
                </c:pt>
                <c:pt idx="1750">
                  <c:v>1.8399999999999999</c:v>
                </c:pt>
                <c:pt idx="1751">
                  <c:v>1.7600000000000002</c:v>
                </c:pt>
                <c:pt idx="1752">
                  <c:v>1.5000000000000007</c:v>
                </c:pt>
                <c:pt idx="1753">
                  <c:v>1.8000000000000014</c:v>
                </c:pt>
                <c:pt idx="1754">
                  <c:v>1.7000000000000015</c:v>
                </c:pt>
                <c:pt idx="1755">
                  <c:v>1.8600000000000017</c:v>
                </c:pt>
                <c:pt idx="1756">
                  <c:v>1.8800000000000012</c:v>
                </c:pt>
                <c:pt idx="1757">
                  <c:v>1.8800000000000012</c:v>
                </c:pt>
                <c:pt idx="1758">
                  <c:v>1.5800000000000005</c:v>
                </c:pt>
                <c:pt idx="1759">
                  <c:v>1.4800000000000004</c:v>
                </c:pt>
                <c:pt idx="1760">
                  <c:v>1.1800000000000004</c:v>
                </c:pt>
                <c:pt idx="1761">
                  <c:v>1.2800000000000005</c:v>
                </c:pt>
                <c:pt idx="1762">
                  <c:v>1.1199999999999997</c:v>
                </c:pt>
                <c:pt idx="1763">
                  <c:v>1.1399999999999999</c:v>
                </c:pt>
                <c:pt idx="1764">
                  <c:v>1.0599999999999994</c:v>
                </c:pt>
                <c:pt idx="1765">
                  <c:v>1.4999999999999993</c:v>
                </c:pt>
                <c:pt idx="1766">
                  <c:v>1.579999999999999</c:v>
                </c:pt>
                <c:pt idx="1767">
                  <c:v>1.5399999999999991</c:v>
                </c:pt>
                <c:pt idx="1768">
                  <c:v>1.819999999999999</c:v>
                </c:pt>
                <c:pt idx="1769">
                  <c:v>2.2199999999999998</c:v>
                </c:pt>
                <c:pt idx="1770">
                  <c:v>2.0599999999999996</c:v>
                </c:pt>
                <c:pt idx="1771">
                  <c:v>2.0199999999999996</c:v>
                </c:pt>
                <c:pt idx="1772">
                  <c:v>2.5199999999999996</c:v>
                </c:pt>
                <c:pt idx="1773">
                  <c:v>2.0799999999999996</c:v>
                </c:pt>
                <c:pt idx="1774">
                  <c:v>1.9199999999999988</c:v>
                </c:pt>
                <c:pt idx="1775">
                  <c:v>1.8399999999999985</c:v>
                </c:pt>
                <c:pt idx="1776">
                  <c:v>1.5199999999999989</c:v>
                </c:pt>
                <c:pt idx="1777">
                  <c:v>1.379999999999999</c:v>
                </c:pt>
                <c:pt idx="1778">
                  <c:v>1.819999999999999</c:v>
                </c:pt>
                <c:pt idx="1779">
                  <c:v>1.9399999999999991</c:v>
                </c:pt>
                <c:pt idx="1780">
                  <c:v>1.7199999999999995</c:v>
                </c:pt>
                <c:pt idx="1781">
                  <c:v>2.2199999999999998</c:v>
                </c:pt>
                <c:pt idx="1782">
                  <c:v>2.2199999999999998</c:v>
                </c:pt>
                <c:pt idx="1783">
                  <c:v>2.0999999999999992</c:v>
                </c:pt>
                <c:pt idx="1784">
                  <c:v>2.0399999999999991</c:v>
                </c:pt>
                <c:pt idx="1785">
                  <c:v>2.1799999999999988</c:v>
                </c:pt>
                <c:pt idx="1786">
                  <c:v>1.879999999999999</c:v>
                </c:pt>
                <c:pt idx="1787">
                  <c:v>1.7399999999999991</c:v>
                </c:pt>
                <c:pt idx="1788">
                  <c:v>1.8799999999999997</c:v>
                </c:pt>
                <c:pt idx="1789">
                  <c:v>1.5199999999999996</c:v>
                </c:pt>
                <c:pt idx="1790">
                  <c:v>1.2999999999999994</c:v>
                </c:pt>
                <c:pt idx="1791">
                  <c:v>1.2199999999999995</c:v>
                </c:pt>
                <c:pt idx="1792">
                  <c:v>1.2399999999999998</c:v>
                </c:pt>
                <c:pt idx="1793">
                  <c:v>0.8600000000000001</c:v>
                </c:pt>
                <c:pt idx="1794">
                  <c:v>1.1600000000000008</c:v>
                </c:pt>
                <c:pt idx="1795">
                  <c:v>1.1600000000000008</c:v>
                </c:pt>
                <c:pt idx="1796">
                  <c:v>1.2200000000000002</c:v>
                </c:pt>
                <c:pt idx="1797">
                  <c:v>1.2799999999999998</c:v>
                </c:pt>
                <c:pt idx="1798">
                  <c:v>1.319999999999999</c:v>
                </c:pt>
                <c:pt idx="1799">
                  <c:v>1.459999999999998</c:v>
                </c:pt>
                <c:pt idx="1800">
                  <c:v>1.3399999999999985</c:v>
                </c:pt>
                <c:pt idx="1801">
                  <c:v>1.319999999999999</c:v>
                </c:pt>
                <c:pt idx="1802">
                  <c:v>1.379999999999999</c:v>
                </c:pt>
                <c:pt idx="1803">
                  <c:v>1.8599999999999994</c:v>
                </c:pt>
                <c:pt idx="1804">
                  <c:v>1.8199999999999996</c:v>
                </c:pt>
                <c:pt idx="1805">
                  <c:v>2.5799999999999996</c:v>
                </c:pt>
                <c:pt idx="1806">
                  <c:v>2.6599999999999993</c:v>
                </c:pt>
                <c:pt idx="1807">
                  <c:v>2.3599999999999994</c:v>
                </c:pt>
                <c:pt idx="1808">
                  <c:v>1.9799999999999991</c:v>
                </c:pt>
                <c:pt idx="1809">
                  <c:v>1.9399999999999991</c:v>
                </c:pt>
                <c:pt idx="1810">
                  <c:v>1.379999999999999</c:v>
                </c:pt>
                <c:pt idx="1811">
                  <c:v>1.2999999999999994</c:v>
                </c:pt>
                <c:pt idx="1812">
                  <c:v>1.3999999999999992</c:v>
                </c:pt>
                <c:pt idx="1813">
                  <c:v>1.4800000000000004</c:v>
                </c:pt>
                <c:pt idx="1814">
                  <c:v>0.90000000000000069</c:v>
                </c:pt>
                <c:pt idx="1815">
                  <c:v>1.1800000000000004</c:v>
                </c:pt>
                <c:pt idx="1816">
                  <c:v>1.5799999999999996</c:v>
                </c:pt>
                <c:pt idx="1817">
                  <c:v>1.6</c:v>
                </c:pt>
                <c:pt idx="1818">
                  <c:v>1.6599999999999995</c:v>
                </c:pt>
                <c:pt idx="1819">
                  <c:v>2.3199999999999994</c:v>
                </c:pt>
                <c:pt idx="1820">
                  <c:v>2.2600000000000002</c:v>
                </c:pt>
                <c:pt idx="1821">
                  <c:v>1.7800000000000005</c:v>
                </c:pt>
                <c:pt idx="1822">
                  <c:v>2.12</c:v>
                </c:pt>
                <c:pt idx="1823">
                  <c:v>2.0799999999999996</c:v>
                </c:pt>
                <c:pt idx="1824">
                  <c:v>1.8399999999999999</c:v>
                </c:pt>
                <c:pt idx="1825">
                  <c:v>1.6199999999999997</c:v>
                </c:pt>
                <c:pt idx="1826">
                  <c:v>1.9</c:v>
                </c:pt>
                <c:pt idx="1827">
                  <c:v>1.5</c:v>
                </c:pt>
                <c:pt idx="1828">
                  <c:v>1.5200000000000002</c:v>
                </c:pt>
                <c:pt idx="1829">
                  <c:v>1.2399999999999998</c:v>
                </c:pt>
                <c:pt idx="1830">
                  <c:v>1.1800000000000004</c:v>
                </c:pt>
                <c:pt idx="1831">
                  <c:v>0.93999999999999984</c:v>
                </c:pt>
                <c:pt idx="1832">
                  <c:v>0.8600000000000001</c:v>
                </c:pt>
                <c:pt idx="1833">
                  <c:v>0.83999999999999986</c:v>
                </c:pt>
                <c:pt idx="1834">
                  <c:v>0.7</c:v>
                </c:pt>
                <c:pt idx="1835">
                  <c:v>0.85999999999999943</c:v>
                </c:pt>
                <c:pt idx="1836">
                  <c:v>1.1399999999999992</c:v>
                </c:pt>
                <c:pt idx="1837">
                  <c:v>1.4399999999999991</c:v>
                </c:pt>
                <c:pt idx="1838">
                  <c:v>1.2799999999999998</c:v>
                </c:pt>
                <c:pt idx="1839">
                  <c:v>1.6199999999999997</c:v>
                </c:pt>
                <c:pt idx="1840">
                  <c:v>1.5399999999999998</c:v>
                </c:pt>
                <c:pt idx="1841">
                  <c:v>0.96000000000000019</c:v>
                </c:pt>
                <c:pt idx="1842">
                  <c:v>0.6399999999999999</c:v>
                </c:pt>
                <c:pt idx="1843">
                  <c:v>0.61999999999999955</c:v>
                </c:pt>
                <c:pt idx="1844">
                  <c:v>5.9999999999999429E-2</c:v>
                </c:pt>
                <c:pt idx="1845">
                  <c:v>-7.1054273576010023E-16</c:v>
                </c:pt>
                <c:pt idx="1846">
                  <c:v>0.11999999999999958</c:v>
                </c:pt>
                <c:pt idx="1847">
                  <c:v>0.3</c:v>
                </c:pt>
                <c:pt idx="1848">
                  <c:v>0.33999999999999986</c:v>
                </c:pt>
                <c:pt idx="1849">
                  <c:v>0.88000000000000045</c:v>
                </c:pt>
                <c:pt idx="1850">
                  <c:v>1.1000000000000008</c:v>
                </c:pt>
                <c:pt idx="1851">
                  <c:v>1.3000000000000007</c:v>
                </c:pt>
                <c:pt idx="1852">
                  <c:v>1.2400000000000007</c:v>
                </c:pt>
                <c:pt idx="1853">
                  <c:v>1.120000000000001</c:v>
                </c:pt>
                <c:pt idx="1854">
                  <c:v>1.2</c:v>
                </c:pt>
                <c:pt idx="1855">
                  <c:v>1.0199999999999996</c:v>
                </c:pt>
                <c:pt idx="1856">
                  <c:v>0.87999999999999967</c:v>
                </c:pt>
                <c:pt idx="1857">
                  <c:v>1.0799999999999996</c:v>
                </c:pt>
                <c:pt idx="1858">
                  <c:v>1.4</c:v>
                </c:pt>
                <c:pt idx="1859">
                  <c:v>1.5600000000000009</c:v>
                </c:pt>
                <c:pt idx="1860">
                  <c:v>1.680000000000001</c:v>
                </c:pt>
                <c:pt idx="1861">
                  <c:v>1.5800000000000012</c:v>
                </c:pt>
                <c:pt idx="1862">
                  <c:v>1.6000000000000014</c:v>
                </c:pt>
                <c:pt idx="1863">
                  <c:v>1.1000000000000014</c:v>
                </c:pt>
                <c:pt idx="1864">
                  <c:v>1.2000000000000006</c:v>
                </c:pt>
                <c:pt idx="1865">
                  <c:v>1.5200000000000009</c:v>
                </c:pt>
                <c:pt idx="1866">
                  <c:v>1.9600000000000009</c:v>
                </c:pt>
                <c:pt idx="1867">
                  <c:v>2.0400000000000005</c:v>
                </c:pt>
                <c:pt idx="1868">
                  <c:v>2.2000000000000002</c:v>
                </c:pt>
                <c:pt idx="1869">
                  <c:v>2.0800000000000005</c:v>
                </c:pt>
                <c:pt idx="1870">
                  <c:v>1.6</c:v>
                </c:pt>
                <c:pt idx="1871">
                  <c:v>1.2600000000000002</c:v>
                </c:pt>
                <c:pt idx="1872">
                  <c:v>1.1800000000000004</c:v>
                </c:pt>
                <c:pt idx="1873">
                  <c:v>1.0400000000000005</c:v>
                </c:pt>
                <c:pt idx="1874">
                  <c:v>0.80000000000000071</c:v>
                </c:pt>
                <c:pt idx="1875">
                  <c:v>0.90000000000000069</c:v>
                </c:pt>
                <c:pt idx="1876">
                  <c:v>0.94000000000000061</c:v>
                </c:pt>
                <c:pt idx="1877">
                  <c:v>0.72000000000000031</c:v>
                </c:pt>
                <c:pt idx="1878">
                  <c:v>1.0400000000000005</c:v>
                </c:pt>
                <c:pt idx="1879">
                  <c:v>1.1400000000000006</c:v>
                </c:pt>
                <c:pt idx="1880">
                  <c:v>1.1800000000000004</c:v>
                </c:pt>
                <c:pt idx="1881">
                  <c:v>1.2800000000000005</c:v>
                </c:pt>
                <c:pt idx="1882">
                  <c:v>1.4200000000000004</c:v>
                </c:pt>
                <c:pt idx="1883">
                  <c:v>1.2</c:v>
                </c:pt>
                <c:pt idx="1884">
                  <c:v>1.2</c:v>
                </c:pt>
                <c:pt idx="1885">
                  <c:v>1.2800000000000005</c:v>
                </c:pt>
                <c:pt idx="1886">
                  <c:v>1.0800000000000005</c:v>
                </c:pt>
                <c:pt idx="1887">
                  <c:v>1.1000000000000001</c:v>
                </c:pt>
                <c:pt idx="1888">
                  <c:v>1.2800000000000005</c:v>
                </c:pt>
                <c:pt idx="1889">
                  <c:v>1.3</c:v>
                </c:pt>
                <c:pt idx="1890">
                  <c:v>1.4</c:v>
                </c:pt>
                <c:pt idx="1891">
                  <c:v>1.7600000000000002</c:v>
                </c:pt>
                <c:pt idx="1892">
                  <c:v>1.5400000000000005</c:v>
                </c:pt>
                <c:pt idx="1893">
                  <c:v>1.7400000000000007</c:v>
                </c:pt>
                <c:pt idx="1894">
                  <c:v>1.5000000000000007</c:v>
                </c:pt>
                <c:pt idx="1895">
                  <c:v>1.3</c:v>
                </c:pt>
                <c:pt idx="1896">
                  <c:v>1.1000000000000001</c:v>
                </c:pt>
                <c:pt idx="1897">
                  <c:v>1.36</c:v>
                </c:pt>
                <c:pt idx="1898">
                  <c:v>1.4</c:v>
                </c:pt>
                <c:pt idx="1899">
                  <c:v>1.6600000000000001</c:v>
                </c:pt>
                <c:pt idx="1900">
                  <c:v>1.86</c:v>
                </c:pt>
                <c:pt idx="1901">
                  <c:v>2.4</c:v>
                </c:pt>
                <c:pt idx="1902">
                  <c:v>2.34</c:v>
                </c:pt>
                <c:pt idx="1903">
                  <c:v>2.34</c:v>
                </c:pt>
                <c:pt idx="1904">
                  <c:v>2.1799999999999997</c:v>
                </c:pt>
                <c:pt idx="1905">
                  <c:v>1.7400000000000007</c:v>
                </c:pt>
                <c:pt idx="1906">
                  <c:v>1.420000000000001</c:v>
                </c:pt>
                <c:pt idx="1907">
                  <c:v>1.4800000000000011</c:v>
                </c:pt>
                <c:pt idx="1908">
                  <c:v>1.2600000000000009</c:v>
                </c:pt>
                <c:pt idx="1909">
                  <c:v>1.3400000000000012</c:v>
                </c:pt>
                <c:pt idx="1910">
                  <c:v>1.4000000000000008</c:v>
                </c:pt>
                <c:pt idx="1911">
                  <c:v>1.1000000000000008</c:v>
                </c:pt>
                <c:pt idx="1912">
                  <c:v>1.2400000000000007</c:v>
                </c:pt>
                <c:pt idx="1913">
                  <c:v>1.5400000000000014</c:v>
                </c:pt>
                <c:pt idx="1914">
                  <c:v>1.6400000000000012</c:v>
                </c:pt>
                <c:pt idx="1915">
                  <c:v>2.0000000000000013</c:v>
                </c:pt>
                <c:pt idx="1916">
                  <c:v>1.820000000000001</c:v>
                </c:pt>
                <c:pt idx="1917">
                  <c:v>1.7200000000000011</c:v>
                </c:pt>
                <c:pt idx="1918">
                  <c:v>1.5600000000000009</c:v>
                </c:pt>
                <c:pt idx="1919">
                  <c:v>1.4000000000000008</c:v>
                </c:pt>
                <c:pt idx="1920">
                  <c:v>1.0800000000000005</c:v>
                </c:pt>
                <c:pt idx="1921">
                  <c:v>1.2400000000000007</c:v>
                </c:pt>
                <c:pt idx="1922">
                  <c:v>0.86000000000000087</c:v>
                </c:pt>
                <c:pt idx="1923">
                  <c:v>0.9</c:v>
                </c:pt>
                <c:pt idx="1924">
                  <c:v>0.97999999999999976</c:v>
                </c:pt>
                <c:pt idx="1925">
                  <c:v>1.3399999999999999</c:v>
                </c:pt>
                <c:pt idx="1926">
                  <c:v>1.3399999999999999</c:v>
                </c:pt>
                <c:pt idx="1927">
                  <c:v>1.7199999999999995</c:v>
                </c:pt>
                <c:pt idx="1928">
                  <c:v>1.6800000000000004</c:v>
                </c:pt>
                <c:pt idx="1929">
                  <c:v>1.8000000000000007</c:v>
                </c:pt>
                <c:pt idx="1930">
                  <c:v>1.4200000000000004</c:v>
                </c:pt>
                <c:pt idx="1931">
                  <c:v>1.6000000000000008</c:v>
                </c:pt>
                <c:pt idx="1932">
                  <c:v>1.320000000000001</c:v>
                </c:pt>
                <c:pt idx="1933">
                  <c:v>1.3800000000000003</c:v>
                </c:pt>
                <c:pt idx="1934">
                  <c:v>1.2000000000000006</c:v>
                </c:pt>
                <c:pt idx="1935">
                  <c:v>1.3400000000000012</c:v>
                </c:pt>
                <c:pt idx="1936">
                  <c:v>1.2800000000000005</c:v>
                </c:pt>
                <c:pt idx="1937">
                  <c:v>1.5399999999999998</c:v>
                </c:pt>
                <c:pt idx="1938">
                  <c:v>1.6599999999999995</c:v>
                </c:pt>
                <c:pt idx="1939">
                  <c:v>0.7199999999999982</c:v>
                </c:pt>
                <c:pt idx="1940">
                  <c:v>0.11999999999999815</c:v>
                </c:pt>
                <c:pt idx="1941">
                  <c:v>-6.0000000000001566E-2</c:v>
                </c:pt>
                <c:pt idx="1942">
                  <c:v>-0.54000000000000126</c:v>
                </c:pt>
                <c:pt idx="1943">
                  <c:v>-0.94000000000000061</c:v>
                </c:pt>
                <c:pt idx="1944">
                  <c:v>-3.9999999999999855E-2</c:v>
                </c:pt>
                <c:pt idx="1945">
                  <c:v>0.43999999999999984</c:v>
                </c:pt>
                <c:pt idx="1946">
                  <c:v>0.79999999999999927</c:v>
                </c:pt>
                <c:pt idx="1947">
                  <c:v>0.97999999999999898</c:v>
                </c:pt>
                <c:pt idx="1948">
                  <c:v>0.83999999999999919</c:v>
                </c:pt>
                <c:pt idx="1949">
                  <c:v>0.71999999999999953</c:v>
                </c:pt>
                <c:pt idx="1950">
                  <c:v>1.1999999999999993</c:v>
                </c:pt>
                <c:pt idx="1951">
                  <c:v>1.1799999999999997</c:v>
                </c:pt>
                <c:pt idx="1952">
                  <c:v>1.1800000000000004</c:v>
                </c:pt>
                <c:pt idx="1953">
                  <c:v>1.6600000000000001</c:v>
                </c:pt>
                <c:pt idx="1954">
                  <c:v>2.44</c:v>
                </c:pt>
                <c:pt idx="1955">
                  <c:v>2.1399999999999997</c:v>
                </c:pt>
                <c:pt idx="1956">
                  <c:v>1.7200000000000002</c:v>
                </c:pt>
                <c:pt idx="1957">
                  <c:v>1.7799999999999998</c:v>
                </c:pt>
                <c:pt idx="1958">
                  <c:v>1.4799999999999998</c:v>
                </c:pt>
                <c:pt idx="1959">
                  <c:v>0.9199999999999996</c:v>
                </c:pt>
                <c:pt idx="1960">
                  <c:v>0.9</c:v>
                </c:pt>
                <c:pt idx="1961">
                  <c:v>1.36</c:v>
                </c:pt>
                <c:pt idx="1962">
                  <c:v>1.7800000000000005</c:v>
                </c:pt>
                <c:pt idx="1963">
                  <c:v>2.04</c:v>
                </c:pt>
                <c:pt idx="1964">
                  <c:v>1.8399999999999999</c:v>
                </c:pt>
                <c:pt idx="1965">
                  <c:v>1.6800000000000004</c:v>
                </c:pt>
                <c:pt idx="1966">
                  <c:v>1.5799999999999996</c:v>
                </c:pt>
                <c:pt idx="1967">
                  <c:v>1.3399999999999992</c:v>
                </c:pt>
                <c:pt idx="1968">
                  <c:v>1.2199999999999995</c:v>
                </c:pt>
                <c:pt idx="1969">
                  <c:v>1.4199999999999995</c:v>
                </c:pt>
                <c:pt idx="1970">
                  <c:v>1.9199999999999995</c:v>
                </c:pt>
                <c:pt idx="1971">
                  <c:v>1.5399999999999998</c:v>
                </c:pt>
                <c:pt idx="1972">
                  <c:v>1.6200000000000003</c:v>
                </c:pt>
                <c:pt idx="1973">
                  <c:v>1.7000000000000006</c:v>
                </c:pt>
                <c:pt idx="1974">
                  <c:v>1.6600000000000008</c:v>
                </c:pt>
                <c:pt idx="1975">
                  <c:v>1.4</c:v>
                </c:pt>
                <c:pt idx="1976">
                  <c:v>2.1000000000000005</c:v>
                </c:pt>
                <c:pt idx="1977">
                  <c:v>2.2200000000000002</c:v>
                </c:pt>
                <c:pt idx="1978">
                  <c:v>2.4600000000000009</c:v>
                </c:pt>
                <c:pt idx="1979">
                  <c:v>2.6400000000000006</c:v>
                </c:pt>
                <c:pt idx="1980">
                  <c:v>2.9</c:v>
                </c:pt>
                <c:pt idx="1981">
                  <c:v>2.879999999999999</c:v>
                </c:pt>
                <c:pt idx="1982">
                  <c:v>2.6599999999999993</c:v>
                </c:pt>
                <c:pt idx="1983">
                  <c:v>2.5599999999999978</c:v>
                </c:pt>
                <c:pt idx="1984">
                  <c:v>2.3799999999999981</c:v>
                </c:pt>
                <c:pt idx="1985">
                  <c:v>2.0599999999999996</c:v>
                </c:pt>
                <c:pt idx="1986">
                  <c:v>1.7399999999999991</c:v>
                </c:pt>
                <c:pt idx="1987">
                  <c:v>1.7599999999999993</c:v>
                </c:pt>
                <c:pt idx="1988">
                  <c:v>1.5799999999999996</c:v>
                </c:pt>
                <c:pt idx="1989">
                  <c:v>2.0999999999999988</c:v>
                </c:pt>
                <c:pt idx="1990">
                  <c:v>2.0999999999999988</c:v>
                </c:pt>
                <c:pt idx="1991">
                  <c:v>2.1599999999999993</c:v>
                </c:pt>
                <c:pt idx="1992">
                  <c:v>2.1399999999999992</c:v>
                </c:pt>
                <c:pt idx="1993">
                  <c:v>2</c:v>
                </c:pt>
                <c:pt idx="1994">
                  <c:v>2.0600000000000009</c:v>
                </c:pt>
                <c:pt idx="1995">
                  <c:v>2.4</c:v>
                </c:pt>
                <c:pt idx="1996">
                  <c:v>2.4599999999999995</c:v>
                </c:pt>
                <c:pt idx="1997">
                  <c:v>2.5799999999999996</c:v>
                </c:pt>
                <c:pt idx="1998">
                  <c:v>2.9399999999999991</c:v>
                </c:pt>
                <c:pt idx="1999">
                  <c:v>2.88</c:v>
                </c:pt>
                <c:pt idx="2000">
                  <c:v>2.9600000000000009</c:v>
                </c:pt>
                <c:pt idx="2001">
                  <c:v>2.9600000000000009</c:v>
                </c:pt>
                <c:pt idx="2002">
                  <c:v>2.7600000000000007</c:v>
                </c:pt>
                <c:pt idx="2003">
                  <c:v>2.4600000000000009</c:v>
                </c:pt>
                <c:pt idx="2004">
                  <c:v>2.5599999999999996</c:v>
                </c:pt>
                <c:pt idx="2005">
                  <c:v>2.7799999999999985</c:v>
                </c:pt>
                <c:pt idx="2006">
                  <c:v>2.919999999999999</c:v>
                </c:pt>
                <c:pt idx="2007">
                  <c:v>3.3599999999999994</c:v>
                </c:pt>
                <c:pt idx="2008">
                  <c:v>3.5200000000000005</c:v>
                </c:pt>
                <c:pt idx="2009">
                  <c:v>2.9800000000000013</c:v>
                </c:pt>
                <c:pt idx="2010">
                  <c:v>2.62</c:v>
                </c:pt>
                <c:pt idx="2011">
                  <c:v>2.6799999999999984</c:v>
                </c:pt>
                <c:pt idx="2012">
                  <c:v>2.88</c:v>
                </c:pt>
                <c:pt idx="2013">
                  <c:v>2.9399999999999977</c:v>
                </c:pt>
                <c:pt idx="2014">
                  <c:v>3.3199999999999976</c:v>
                </c:pt>
                <c:pt idx="2015">
                  <c:v>3.3799999999999981</c:v>
                </c:pt>
                <c:pt idx="2016">
                  <c:v>3.6400000000000006</c:v>
                </c:pt>
                <c:pt idx="2017">
                  <c:v>3.099999999999997</c:v>
                </c:pt>
                <c:pt idx="2018">
                  <c:v>3</c:v>
                </c:pt>
                <c:pt idx="2019">
                  <c:v>2.6200000000000019</c:v>
                </c:pt>
                <c:pt idx="2020">
                  <c:v>2.3800000000000012</c:v>
                </c:pt>
                <c:pt idx="2021">
                  <c:v>1.6400000000000006</c:v>
                </c:pt>
                <c:pt idx="2022">
                  <c:v>1.9600000000000022</c:v>
                </c:pt>
                <c:pt idx="2023">
                  <c:v>2.2400000000000007</c:v>
                </c:pt>
                <c:pt idx="2024">
                  <c:v>2.6399999999999979</c:v>
                </c:pt>
                <c:pt idx="2025">
                  <c:v>2.4799999999999982</c:v>
                </c:pt>
                <c:pt idx="2026">
                  <c:v>2.919999999999999</c:v>
                </c:pt>
                <c:pt idx="2027">
                  <c:v>2.7599999999999993</c:v>
                </c:pt>
                <c:pt idx="2028">
                  <c:v>2.8</c:v>
                </c:pt>
                <c:pt idx="2029">
                  <c:v>2.2600000000000025</c:v>
                </c:pt>
                <c:pt idx="2030">
                  <c:v>2.8000000000000029</c:v>
                </c:pt>
                <c:pt idx="2031">
                  <c:v>2.2400000000000033</c:v>
                </c:pt>
                <c:pt idx="2032">
                  <c:v>2.1000000000000028</c:v>
                </c:pt>
                <c:pt idx="2033">
                  <c:v>1.7400000000000033</c:v>
                </c:pt>
                <c:pt idx="2034">
                  <c:v>2.0600000000000023</c:v>
                </c:pt>
                <c:pt idx="2035">
                  <c:v>2.1600000000000024</c:v>
                </c:pt>
                <c:pt idx="2036">
                  <c:v>2.6</c:v>
                </c:pt>
                <c:pt idx="2037">
                  <c:v>2.8599999999999994</c:v>
                </c:pt>
                <c:pt idx="2038">
                  <c:v>3.1399999999999979</c:v>
                </c:pt>
                <c:pt idx="2039">
                  <c:v>2.8799999999999981</c:v>
                </c:pt>
                <c:pt idx="2040">
                  <c:v>2.4799999999999982</c:v>
                </c:pt>
                <c:pt idx="2041">
                  <c:v>2.1</c:v>
                </c:pt>
                <c:pt idx="2042">
                  <c:v>1.8799999999999983</c:v>
                </c:pt>
                <c:pt idx="2043">
                  <c:v>1.7599999999999993</c:v>
                </c:pt>
                <c:pt idx="2044">
                  <c:v>1.9400000000000006</c:v>
                </c:pt>
                <c:pt idx="2045">
                  <c:v>1.8</c:v>
                </c:pt>
                <c:pt idx="2046">
                  <c:v>2.3400000000000007</c:v>
                </c:pt>
                <c:pt idx="2047">
                  <c:v>2.4600000000000022</c:v>
                </c:pt>
                <c:pt idx="2048">
                  <c:v>2.3800000000000039</c:v>
                </c:pt>
                <c:pt idx="2049">
                  <c:v>1.9800000000000011</c:v>
                </c:pt>
                <c:pt idx="2050">
                  <c:v>2.0800000000000041</c:v>
                </c:pt>
                <c:pt idx="2051">
                  <c:v>2.1600000000000024</c:v>
                </c:pt>
                <c:pt idx="2052">
                  <c:v>2.2200000000000015</c:v>
                </c:pt>
                <c:pt idx="2053">
                  <c:v>2.1</c:v>
                </c:pt>
                <c:pt idx="2054">
                  <c:v>2.6200000000000019</c:v>
                </c:pt>
                <c:pt idx="2055">
                  <c:v>2.8</c:v>
                </c:pt>
                <c:pt idx="2056">
                  <c:v>2.7000000000000028</c:v>
                </c:pt>
                <c:pt idx="2057">
                  <c:v>2.6400000000000032</c:v>
                </c:pt>
                <c:pt idx="2058">
                  <c:v>2.6600000000000024</c:v>
                </c:pt>
                <c:pt idx="2059">
                  <c:v>2.3800000000000012</c:v>
                </c:pt>
                <c:pt idx="2060">
                  <c:v>2.2400000000000007</c:v>
                </c:pt>
                <c:pt idx="2061">
                  <c:v>2.0599999999999996</c:v>
                </c:pt>
                <c:pt idx="2062">
                  <c:v>2.080000000000001</c:v>
                </c:pt>
                <c:pt idx="2063">
                  <c:v>2.1599999999999993</c:v>
                </c:pt>
                <c:pt idx="2064">
                  <c:v>2.3600000000000008</c:v>
                </c:pt>
                <c:pt idx="2065">
                  <c:v>2.2000000000000002</c:v>
                </c:pt>
                <c:pt idx="2066">
                  <c:v>2.1599999999999993</c:v>
                </c:pt>
                <c:pt idx="2067">
                  <c:v>1.7199999999999989</c:v>
                </c:pt>
                <c:pt idx="2068">
                  <c:v>1.6400000000000019</c:v>
                </c:pt>
                <c:pt idx="2069">
                  <c:v>1.2800000000000011</c:v>
                </c:pt>
                <c:pt idx="2070">
                  <c:v>1.1200000000000032</c:v>
                </c:pt>
                <c:pt idx="2071">
                  <c:v>1.2600000000000022</c:v>
                </c:pt>
                <c:pt idx="2072">
                  <c:v>1.8000000000000014</c:v>
                </c:pt>
                <c:pt idx="2073">
                  <c:v>1.8400000000000005</c:v>
                </c:pt>
                <c:pt idx="2074">
                  <c:v>2</c:v>
                </c:pt>
                <c:pt idx="2075">
                  <c:v>2.0399999999999978</c:v>
                </c:pt>
                <c:pt idx="2076">
                  <c:v>1.8199999999999974</c:v>
                </c:pt>
                <c:pt idx="2077">
                  <c:v>1.719999999999996</c:v>
                </c:pt>
                <c:pt idx="2078">
                  <c:v>1.6799999999999955</c:v>
                </c:pt>
                <c:pt idx="2079">
                  <c:v>1.8999999999999972</c:v>
                </c:pt>
                <c:pt idx="2080">
                  <c:v>1.7799999999999983</c:v>
                </c:pt>
                <c:pt idx="2081">
                  <c:v>1.5399999999999978</c:v>
                </c:pt>
                <c:pt idx="2082">
                  <c:v>1.1399999999999992</c:v>
                </c:pt>
                <c:pt idx="2083">
                  <c:v>1.0199999999999989</c:v>
                </c:pt>
                <c:pt idx="2084">
                  <c:v>0.91999999999999882</c:v>
                </c:pt>
                <c:pt idx="2085">
                  <c:v>1.1199999999999988</c:v>
                </c:pt>
                <c:pt idx="2086">
                  <c:v>1.4799999999999998</c:v>
                </c:pt>
                <c:pt idx="2087">
                  <c:v>1.6</c:v>
                </c:pt>
                <c:pt idx="2088">
                  <c:v>1.5800000000000012</c:v>
                </c:pt>
                <c:pt idx="2089">
                  <c:v>1.5600000000000009</c:v>
                </c:pt>
                <c:pt idx="2090">
                  <c:v>1.540000000000002</c:v>
                </c:pt>
                <c:pt idx="2091">
                  <c:v>1.6600000000000024</c:v>
                </c:pt>
                <c:pt idx="2092">
                  <c:v>1.9600000000000009</c:v>
                </c:pt>
                <c:pt idx="2093">
                  <c:v>2.1</c:v>
                </c:pt>
                <c:pt idx="2094">
                  <c:v>2.3400000000000007</c:v>
                </c:pt>
                <c:pt idx="2095">
                  <c:v>2.8599999999999994</c:v>
                </c:pt>
                <c:pt idx="2096">
                  <c:v>2.5599999999999996</c:v>
                </c:pt>
                <c:pt idx="2097">
                  <c:v>2.3600000000000003</c:v>
                </c:pt>
                <c:pt idx="2098">
                  <c:v>2.66</c:v>
                </c:pt>
                <c:pt idx="2099">
                  <c:v>2.1399999999999992</c:v>
                </c:pt>
                <c:pt idx="2100">
                  <c:v>1.6399999999999992</c:v>
                </c:pt>
                <c:pt idx="2101">
                  <c:v>2.2999999999999994</c:v>
                </c:pt>
                <c:pt idx="2102">
                  <c:v>2.1799999999999997</c:v>
                </c:pt>
                <c:pt idx="2103">
                  <c:v>1.9600000000000002</c:v>
                </c:pt>
                <c:pt idx="2104">
                  <c:v>2.2000000000000002</c:v>
                </c:pt>
                <c:pt idx="2105">
                  <c:v>2.34</c:v>
                </c:pt>
                <c:pt idx="2106">
                  <c:v>1.8799999999999997</c:v>
                </c:pt>
                <c:pt idx="2107">
                  <c:v>1.7799999999999998</c:v>
                </c:pt>
                <c:pt idx="2108">
                  <c:v>1.3599999999999994</c:v>
                </c:pt>
                <c:pt idx="2109">
                  <c:v>1.44</c:v>
                </c:pt>
                <c:pt idx="2110">
                  <c:v>1.6600000000000001</c:v>
                </c:pt>
                <c:pt idx="2111">
                  <c:v>1.8800000000000003</c:v>
                </c:pt>
                <c:pt idx="2112">
                  <c:v>2.1199999999999997</c:v>
                </c:pt>
                <c:pt idx="2113">
                  <c:v>2.78</c:v>
                </c:pt>
                <c:pt idx="2114">
                  <c:v>2.8999999999999995</c:v>
                </c:pt>
                <c:pt idx="2115">
                  <c:v>2.2599999999999993</c:v>
                </c:pt>
                <c:pt idx="2116">
                  <c:v>1.6199999999999988</c:v>
                </c:pt>
                <c:pt idx="2117">
                  <c:v>1.7399999999999998</c:v>
                </c:pt>
                <c:pt idx="2118">
                  <c:v>1.4599999999999997</c:v>
                </c:pt>
                <c:pt idx="2119">
                  <c:v>1.5</c:v>
                </c:pt>
                <c:pt idx="2120">
                  <c:v>1.6799999999999997</c:v>
                </c:pt>
                <c:pt idx="2121">
                  <c:v>1.9800000000000004</c:v>
                </c:pt>
                <c:pt idx="2122">
                  <c:v>1.8</c:v>
                </c:pt>
                <c:pt idx="2123">
                  <c:v>1.6200000000000006</c:v>
                </c:pt>
                <c:pt idx="2124">
                  <c:v>1.2600000000000009</c:v>
                </c:pt>
                <c:pt idx="2125">
                  <c:v>1.400000000000001</c:v>
                </c:pt>
                <c:pt idx="2126">
                  <c:v>1.4400000000000006</c:v>
                </c:pt>
                <c:pt idx="2127">
                  <c:v>1.5400000000000005</c:v>
                </c:pt>
                <c:pt idx="2128">
                  <c:v>1.7800000000000005</c:v>
                </c:pt>
                <c:pt idx="2129">
                  <c:v>2.2200000000000002</c:v>
                </c:pt>
                <c:pt idx="2130">
                  <c:v>2.1</c:v>
                </c:pt>
                <c:pt idx="2131">
                  <c:v>2.2999999999999998</c:v>
                </c:pt>
                <c:pt idx="2132">
                  <c:v>1.9400000000000002</c:v>
                </c:pt>
                <c:pt idx="2133">
                  <c:v>1.9400000000000002</c:v>
                </c:pt>
                <c:pt idx="2134">
                  <c:v>2.04</c:v>
                </c:pt>
                <c:pt idx="2135">
                  <c:v>2.46</c:v>
                </c:pt>
                <c:pt idx="2136">
                  <c:v>2.4000000000000004</c:v>
                </c:pt>
                <c:pt idx="2137">
                  <c:v>3.0200000000000005</c:v>
                </c:pt>
                <c:pt idx="2138">
                  <c:v>3.3600000000000008</c:v>
                </c:pt>
                <c:pt idx="2139">
                  <c:v>2.9200000000000004</c:v>
                </c:pt>
                <c:pt idx="2140">
                  <c:v>2.0800000000000005</c:v>
                </c:pt>
                <c:pt idx="2141">
                  <c:v>2.0000000000000004</c:v>
                </c:pt>
                <c:pt idx="2142">
                  <c:v>1.9400000000000002</c:v>
                </c:pt>
                <c:pt idx="2143">
                  <c:v>1.42</c:v>
                </c:pt>
                <c:pt idx="2144">
                  <c:v>1.7400000000000002</c:v>
                </c:pt>
                <c:pt idx="2145">
                  <c:v>2.54</c:v>
                </c:pt>
                <c:pt idx="2146">
                  <c:v>2.38</c:v>
                </c:pt>
                <c:pt idx="2147">
                  <c:v>1.98</c:v>
                </c:pt>
                <c:pt idx="2148">
                  <c:v>2.14</c:v>
                </c:pt>
                <c:pt idx="2149">
                  <c:v>1.9</c:v>
                </c:pt>
                <c:pt idx="2150">
                  <c:v>1.6800000000000002</c:v>
                </c:pt>
                <c:pt idx="2151">
                  <c:v>1.7400000000000002</c:v>
                </c:pt>
                <c:pt idx="2152">
                  <c:v>2.06</c:v>
                </c:pt>
                <c:pt idx="2153">
                  <c:v>1.8</c:v>
                </c:pt>
                <c:pt idx="2154">
                  <c:v>1.42</c:v>
                </c:pt>
                <c:pt idx="2155">
                  <c:v>1.1999999999999997</c:v>
                </c:pt>
                <c:pt idx="2156">
                  <c:v>1.3999999999999997</c:v>
                </c:pt>
                <c:pt idx="2157">
                  <c:v>1.0599999999999998</c:v>
                </c:pt>
                <c:pt idx="2158">
                  <c:v>0.9199999999999996</c:v>
                </c:pt>
                <c:pt idx="2159">
                  <c:v>1.6199999999999997</c:v>
                </c:pt>
                <c:pt idx="2160">
                  <c:v>1.8399999999999999</c:v>
                </c:pt>
                <c:pt idx="2161">
                  <c:v>1.52</c:v>
                </c:pt>
                <c:pt idx="2162">
                  <c:v>1.7399999999999998</c:v>
                </c:pt>
                <c:pt idx="2163">
                  <c:v>2.2199999999999998</c:v>
                </c:pt>
                <c:pt idx="2164">
                  <c:v>1.6400000000000001</c:v>
                </c:pt>
                <c:pt idx="2165">
                  <c:v>1.36</c:v>
                </c:pt>
                <c:pt idx="2166">
                  <c:v>1.48</c:v>
                </c:pt>
                <c:pt idx="2167">
                  <c:v>1.1000000000000001</c:v>
                </c:pt>
                <c:pt idx="2168">
                  <c:v>1.06</c:v>
                </c:pt>
                <c:pt idx="2169">
                  <c:v>1.4599999999999997</c:v>
                </c:pt>
                <c:pt idx="2170">
                  <c:v>1.8799999999999997</c:v>
                </c:pt>
                <c:pt idx="2171">
                  <c:v>2.2399999999999993</c:v>
                </c:pt>
                <c:pt idx="2172">
                  <c:v>2.84</c:v>
                </c:pt>
                <c:pt idx="2173">
                  <c:v>2.6799999999999997</c:v>
                </c:pt>
                <c:pt idx="2174">
                  <c:v>2.42</c:v>
                </c:pt>
                <c:pt idx="2175">
                  <c:v>2.62</c:v>
                </c:pt>
                <c:pt idx="2176">
                  <c:v>2.2800000000000002</c:v>
                </c:pt>
                <c:pt idx="2177">
                  <c:v>2.36</c:v>
                </c:pt>
                <c:pt idx="2178">
                  <c:v>2.5599999999999996</c:v>
                </c:pt>
                <c:pt idx="2179">
                  <c:v>3.04</c:v>
                </c:pt>
                <c:pt idx="2180">
                  <c:v>2.6799999999999993</c:v>
                </c:pt>
                <c:pt idx="2181">
                  <c:v>2.4599999999999995</c:v>
                </c:pt>
                <c:pt idx="2202">
                  <c:v>1.72</c:v>
                </c:pt>
                <c:pt idx="2203">
                  <c:v>1.5799999999999996</c:v>
                </c:pt>
                <c:pt idx="2204">
                  <c:v>1.2599999999999998</c:v>
                </c:pt>
                <c:pt idx="2205">
                  <c:v>1.5799999999999998</c:v>
                </c:pt>
                <c:pt idx="2206">
                  <c:v>1.46</c:v>
                </c:pt>
                <c:pt idx="2207">
                  <c:v>1.54</c:v>
                </c:pt>
                <c:pt idx="2208">
                  <c:v>1.7000000000000006</c:v>
                </c:pt>
                <c:pt idx="2209">
                  <c:v>2.0200000000000005</c:v>
                </c:pt>
                <c:pt idx="2210">
                  <c:v>1.7400000000000002</c:v>
                </c:pt>
                <c:pt idx="2211">
                  <c:v>2.3600000000000003</c:v>
                </c:pt>
                <c:pt idx="2212">
                  <c:v>2.42</c:v>
                </c:pt>
                <c:pt idx="2213">
                  <c:v>2.2999999999999998</c:v>
                </c:pt>
                <c:pt idx="2214">
                  <c:v>2.1399999999999997</c:v>
                </c:pt>
                <c:pt idx="2215">
                  <c:v>2.1799999999999993</c:v>
                </c:pt>
                <c:pt idx="2216">
                  <c:v>1.7399999999999995</c:v>
                </c:pt>
                <c:pt idx="2217">
                  <c:v>1.5199999999999996</c:v>
                </c:pt>
                <c:pt idx="2218">
                  <c:v>1.7799999999999998</c:v>
                </c:pt>
                <c:pt idx="2219">
                  <c:v>2.14</c:v>
                </c:pt>
                <c:pt idx="2220">
                  <c:v>2.3600000000000003</c:v>
                </c:pt>
                <c:pt idx="2221">
                  <c:v>2.6000000000000005</c:v>
                </c:pt>
                <c:pt idx="2222">
                  <c:v>3.0200000000000009</c:v>
                </c:pt>
                <c:pt idx="2223">
                  <c:v>2.9200000000000008</c:v>
                </c:pt>
                <c:pt idx="2224">
                  <c:v>2.7200000000000006</c:v>
                </c:pt>
                <c:pt idx="2225">
                  <c:v>2.8400000000000003</c:v>
                </c:pt>
                <c:pt idx="2226">
                  <c:v>2.6599999999999997</c:v>
                </c:pt>
                <c:pt idx="2227">
                  <c:v>2.78</c:v>
                </c:pt>
                <c:pt idx="2228">
                  <c:v>2.6599999999999993</c:v>
                </c:pt>
                <c:pt idx="2229">
                  <c:v>2.8</c:v>
                </c:pt>
                <c:pt idx="2230">
                  <c:v>2.34</c:v>
                </c:pt>
                <c:pt idx="2231">
                  <c:v>2.12</c:v>
                </c:pt>
                <c:pt idx="2232">
                  <c:v>1.6400000000000001</c:v>
                </c:pt>
                <c:pt idx="2233">
                  <c:v>1.7600000000000005</c:v>
                </c:pt>
                <c:pt idx="2234">
                  <c:v>2.0200000000000005</c:v>
                </c:pt>
                <c:pt idx="2235">
                  <c:v>1.8600000000000005</c:v>
                </c:pt>
                <c:pt idx="2236">
                  <c:v>1.8400000000000003</c:v>
                </c:pt>
                <c:pt idx="2237">
                  <c:v>2.04</c:v>
                </c:pt>
                <c:pt idx="2238">
                  <c:v>1.92</c:v>
                </c:pt>
                <c:pt idx="2239">
                  <c:v>1.3599999999999999</c:v>
                </c:pt>
                <c:pt idx="2240">
                  <c:v>1.4599999999999997</c:v>
                </c:pt>
                <c:pt idx="2241">
                  <c:v>1.6</c:v>
                </c:pt>
                <c:pt idx="2242">
                  <c:v>1.48</c:v>
                </c:pt>
                <c:pt idx="2243">
                  <c:v>1.7400000000000002</c:v>
                </c:pt>
                <c:pt idx="2244">
                  <c:v>1.78</c:v>
                </c:pt>
                <c:pt idx="2245">
                  <c:v>1.5400000000000003</c:v>
                </c:pt>
                <c:pt idx="2246">
                  <c:v>1.6799999999999997</c:v>
                </c:pt>
                <c:pt idx="2247">
                  <c:v>1.9799999999999993</c:v>
                </c:pt>
                <c:pt idx="2248">
                  <c:v>1.9799999999999993</c:v>
                </c:pt>
                <c:pt idx="2249">
                  <c:v>2.2599999999999993</c:v>
                </c:pt>
                <c:pt idx="2250">
                  <c:v>2.919999999999999</c:v>
                </c:pt>
                <c:pt idx="2251">
                  <c:v>2.8799999999999994</c:v>
                </c:pt>
                <c:pt idx="2252">
                  <c:v>2.5999999999999996</c:v>
                </c:pt>
                <c:pt idx="2253">
                  <c:v>2.5199999999999996</c:v>
                </c:pt>
                <c:pt idx="2254">
                  <c:v>2.1999999999999997</c:v>
                </c:pt>
                <c:pt idx="2255">
                  <c:v>1.7399999999999998</c:v>
                </c:pt>
                <c:pt idx="2256">
                  <c:v>1.4600000000000002</c:v>
                </c:pt>
                <c:pt idx="2257">
                  <c:v>1.5200000000000002</c:v>
                </c:pt>
                <c:pt idx="2258">
                  <c:v>1.3000000000000003</c:v>
                </c:pt>
                <c:pt idx="2259">
                  <c:v>1.78</c:v>
                </c:pt>
                <c:pt idx="2260">
                  <c:v>1.8799999999999997</c:v>
                </c:pt>
                <c:pt idx="2261">
                  <c:v>2.0799999999999992</c:v>
                </c:pt>
                <c:pt idx="2262">
                  <c:v>2.1999999999999993</c:v>
                </c:pt>
                <c:pt idx="2263">
                  <c:v>2.1799999999999993</c:v>
                </c:pt>
                <c:pt idx="2264">
                  <c:v>1.9599999999999997</c:v>
                </c:pt>
                <c:pt idx="2265">
                  <c:v>2</c:v>
                </c:pt>
                <c:pt idx="2266">
                  <c:v>2.12</c:v>
                </c:pt>
                <c:pt idx="2267">
                  <c:v>1.9800000000000004</c:v>
                </c:pt>
                <c:pt idx="2268">
                  <c:v>2.12</c:v>
                </c:pt>
                <c:pt idx="2269">
                  <c:v>2.1800000000000002</c:v>
                </c:pt>
                <c:pt idx="2270">
                  <c:v>2.2199999999999998</c:v>
                </c:pt>
                <c:pt idx="2271">
                  <c:v>2.1399999999999997</c:v>
                </c:pt>
                <c:pt idx="2272">
                  <c:v>1.9199999999999995</c:v>
                </c:pt>
                <c:pt idx="2273">
                  <c:v>1.7399999999999998</c:v>
                </c:pt>
                <c:pt idx="2274">
                  <c:v>1.86</c:v>
                </c:pt>
                <c:pt idx="2275">
                  <c:v>1.5800000000000005</c:v>
                </c:pt>
                <c:pt idx="2276">
                  <c:v>1.6000000000000003</c:v>
                </c:pt>
                <c:pt idx="2277">
                  <c:v>1.7600000000000005</c:v>
                </c:pt>
                <c:pt idx="2278">
                  <c:v>1.8400000000000003</c:v>
                </c:pt>
                <c:pt idx="2279">
                  <c:v>1.6</c:v>
                </c:pt>
                <c:pt idx="2280">
                  <c:v>1.94</c:v>
                </c:pt>
                <c:pt idx="2281">
                  <c:v>1.6800000000000002</c:v>
                </c:pt>
                <c:pt idx="2282">
                  <c:v>1.9200000000000004</c:v>
                </c:pt>
                <c:pt idx="2283">
                  <c:v>1.8200000000000003</c:v>
                </c:pt>
                <c:pt idx="2284">
                  <c:v>1.8800000000000003</c:v>
                </c:pt>
                <c:pt idx="2285">
                  <c:v>1.6200000000000006</c:v>
                </c:pt>
                <c:pt idx="2286">
                  <c:v>1.6600000000000006</c:v>
                </c:pt>
                <c:pt idx="2287">
                  <c:v>1.4200000000000004</c:v>
                </c:pt>
                <c:pt idx="2288">
                  <c:v>1.4600000000000004</c:v>
                </c:pt>
                <c:pt idx="2289">
                  <c:v>1.4600000000000004</c:v>
                </c:pt>
                <c:pt idx="2290">
                  <c:v>1.2600000000000005</c:v>
                </c:pt>
                <c:pt idx="2291">
                  <c:v>1.5600000000000005</c:v>
                </c:pt>
                <c:pt idx="2292">
                  <c:v>1.5000000000000007</c:v>
                </c:pt>
                <c:pt idx="2293">
                  <c:v>1.5600000000000005</c:v>
                </c:pt>
                <c:pt idx="2294">
                  <c:v>1.6400000000000006</c:v>
                </c:pt>
                <c:pt idx="2295">
                  <c:v>1.9000000000000004</c:v>
                </c:pt>
                <c:pt idx="2296">
                  <c:v>1.8400000000000003</c:v>
                </c:pt>
                <c:pt idx="2297">
                  <c:v>1.86</c:v>
                </c:pt>
                <c:pt idx="2298">
                  <c:v>2.0800000000000005</c:v>
                </c:pt>
                <c:pt idx="2299">
                  <c:v>2.0000000000000004</c:v>
                </c:pt>
                <c:pt idx="2300">
                  <c:v>1.9400000000000002</c:v>
                </c:pt>
                <c:pt idx="2301">
                  <c:v>1.8200000000000003</c:v>
                </c:pt>
                <c:pt idx="2302">
                  <c:v>2.04</c:v>
                </c:pt>
                <c:pt idx="2303">
                  <c:v>1.9799999999999998</c:v>
                </c:pt>
                <c:pt idx="2304">
                  <c:v>2.0199999999999996</c:v>
                </c:pt>
                <c:pt idx="2305">
                  <c:v>2.2799999999999998</c:v>
                </c:pt>
                <c:pt idx="2306">
                  <c:v>2.2799999999999998</c:v>
                </c:pt>
                <c:pt idx="2307">
                  <c:v>1.78</c:v>
                </c:pt>
                <c:pt idx="2308">
                  <c:v>1.7200000000000002</c:v>
                </c:pt>
                <c:pt idx="2309">
                  <c:v>1.4400000000000002</c:v>
                </c:pt>
                <c:pt idx="2310">
                  <c:v>1.3199999999999998</c:v>
                </c:pt>
                <c:pt idx="2311">
                  <c:v>1.3799999999999997</c:v>
                </c:pt>
                <c:pt idx="2312">
                  <c:v>1.7799999999999998</c:v>
                </c:pt>
                <c:pt idx="2313">
                  <c:v>1.4199999999999993</c:v>
                </c:pt>
                <c:pt idx="2314">
                  <c:v>1.5199999999999991</c:v>
                </c:pt>
                <c:pt idx="2315">
                  <c:v>1.5999999999999992</c:v>
                </c:pt>
                <c:pt idx="2316">
                  <c:v>1.1599999999999997</c:v>
                </c:pt>
                <c:pt idx="2317">
                  <c:v>1.3199999999999996</c:v>
                </c:pt>
                <c:pt idx="2318">
                  <c:v>1.6800000000000002</c:v>
                </c:pt>
                <c:pt idx="2319">
                  <c:v>1.6</c:v>
                </c:pt>
                <c:pt idx="2320">
                  <c:v>1.6400000000000001</c:v>
                </c:pt>
                <c:pt idx="2321">
                  <c:v>2.2600000000000002</c:v>
                </c:pt>
                <c:pt idx="2322">
                  <c:v>1.9400000000000002</c:v>
                </c:pt>
                <c:pt idx="2323">
                  <c:v>1.98</c:v>
                </c:pt>
                <c:pt idx="2324">
                  <c:v>2.2600000000000002</c:v>
                </c:pt>
                <c:pt idx="2325">
                  <c:v>2.3400000000000003</c:v>
                </c:pt>
                <c:pt idx="2326">
                  <c:v>2.34</c:v>
                </c:pt>
                <c:pt idx="2327">
                  <c:v>2.52</c:v>
                </c:pt>
                <c:pt idx="2328">
                  <c:v>2.5799999999999996</c:v>
                </c:pt>
                <c:pt idx="2329">
                  <c:v>2.6599999999999993</c:v>
                </c:pt>
                <c:pt idx="2330">
                  <c:v>2.4599999999999995</c:v>
                </c:pt>
                <c:pt idx="2331">
                  <c:v>2.1799999999999997</c:v>
                </c:pt>
                <c:pt idx="2332">
                  <c:v>1.9199999999999995</c:v>
                </c:pt>
                <c:pt idx="2333">
                  <c:v>1.9199999999999995</c:v>
                </c:pt>
                <c:pt idx="2334">
                  <c:v>2.02</c:v>
                </c:pt>
                <c:pt idx="2335">
                  <c:v>1.8599999999999999</c:v>
                </c:pt>
                <c:pt idx="2336">
                  <c:v>1.9799999999999998</c:v>
                </c:pt>
                <c:pt idx="2337">
                  <c:v>2.1800000000000002</c:v>
                </c:pt>
                <c:pt idx="2338">
                  <c:v>1.9200000000000006</c:v>
                </c:pt>
                <c:pt idx="2339">
                  <c:v>1.4000000000000008</c:v>
                </c:pt>
                <c:pt idx="2340">
                  <c:v>1.7800000000000007</c:v>
                </c:pt>
                <c:pt idx="2341">
                  <c:v>1.900000000000001</c:v>
                </c:pt>
                <c:pt idx="2342">
                  <c:v>2.4000000000000008</c:v>
                </c:pt>
                <c:pt idx="2343">
                  <c:v>2.7600000000000002</c:v>
                </c:pt>
                <c:pt idx="2344">
                  <c:v>3.12</c:v>
                </c:pt>
                <c:pt idx="2345">
                  <c:v>3.12</c:v>
                </c:pt>
                <c:pt idx="2346">
                  <c:v>3.0599999999999996</c:v>
                </c:pt>
                <c:pt idx="2347">
                  <c:v>2.5999999999999996</c:v>
                </c:pt>
                <c:pt idx="2348">
                  <c:v>2.1399999999999997</c:v>
                </c:pt>
                <c:pt idx="2349">
                  <c:v>2.0999999999999996</c:v>
                </c:pt>
                <c:pt idx="2350">
                  <c:v>2.1399999999999997</c:v>
                </c:pt>
                <c:pt idx="2351">
                  <c:v>2</c:v>
                </c:pt>
                <c:pt idx="2352">
                  <c:v>2.2399999999999998</c:v>
                </c:pt>
                <c:pt idx="2353">
                  <c:v>2.2600000000000002</c:v>
                </c:pt>
                <c:pt idx="2354">
                  <c:v>2.2199999999999998</c:v>
                </c:pt>
                <c:pt idx="2355">
                  <c:v>1.8199999999999998</c:v>
                </c:pt>
                <c:pt idx="2356">
                  <c:v>1.9999999999999996</c:v>
                </c:pt>
                <c:pt idx="2357">
                  <c:v>1.6199999999999997</c:v>
                </c:pt>
                <c:pt idx="2358">
                  <c:v>1.8599999999999999</c:v>
                </c:pt>
                <c:pt idx="2359">
                  <c:v>1.86</c:v>
                </c:pt>
                <c:pt idx="2360">
                  <c:v>2.2999999999999998</c:v>
                </c:pt>
                <c:pt idx="2361">
                  <c:v>2.1799999999999997</c:v>
                </c:pt>
                <c:pt idx="2362">
                  <c:v>2.3599999999999985</c:v>
                </c:pt>
                <c:pt idx="2363">
                  <c:v>2.3400000000000003</c:v>
                </c:pt>
                <c:pt idx="2364">
                  <c:v>2.9800000000000013</c:v>
                </c:pt>
                <c:pt idx="2375">
                  <c:v>2.02</c:v>
                </c:pt>
                <c:pt idx="2376">
                  <c:v>1.94</c:v>
                </c:pt>
                <c:pt idx="2377">
                  <c:v>2.1399999999999997</c:v>
                </c:pt>
                <c:pt idx="2378">
                  <c:v>2.2000000000000002</c:v>
                </c:pt>
                <c:pt idx="2379">
                  <c:v>2.46</c:v>
                </c:pt>
                <c:pt idx="2380">
                  <c:v>2.5200000000000005</c:v>
                </c:pt>
                <c:pt idx="2381">
                  <c:v>2.4400000000000004</c:v>
                </c:pt>
                <c:pt idx="2382">
                  <c:v>2.16</c:v>
                </c:pt>
                <c:pt idx="2383">
                  <c:v>2.2200000000000002</c:v>
                </c:pt>
                <c:pt idx="2384">
                  <c:v>2.14</c:v>
                </c:pt>
                <c:pt idx="2385">
                  <c:v>1.8399999999999999</c:v>
                </c:pt>
                <c:pt idx="2386">
                  <c:v>2.0399999999999996</c:v>
                </c:pt>
                <c:pt idx="2387">
                  <c:v>2.0200000000000005</c:v>
                </c:pt>
                <c:pt idx="2388">
                  <c:v>2.14</c:v>
                </c:pt>
                <c:pt idx="2389">
                  <c:v>2.12</c:v>
                </c:pt>
                <c:pt idx="2390">
                  <c:v>2.48</c:v>
                </c:pt>
                <c:pt idx="2391">
                  <c:v>2.5200000000000005</c:v>
                </c:pt>
                <c:pt idx="2392">
                  <c:v>2.88</c:v>
                </c:pt>
                <c:pt idx="2393">
                  <c:v>2.4</c:v>
                </c:pt>
                <c:pt idx="2394">
                  <c:v>2.4</c:v>
                </c:pt>
                <c:pt idx="2395">
                  <c:v>2.1599999999999997</c:v>
                </c:pt>
                <c:pt idx="2396">
                  <c:v>1.7999999999999996</c:v>
                </c:pt>
                <c:pt idx="2397">
                  <c:v>1.6599999999999995</c:v>
                </c:pt>
                <c:pt idx="2398">
                  <c:v>2.1399999999999997</c:v>
                </c:pt>
                <c:pt idx="2399">
                  <c:v>1.8399999999999999</c:v>
                </c:pt>
                <c:pt idx="2400">
                  <c:v>1.9600000000000002</c:v>
                </c:pt>
                <c:pt idx="2401">
                  <c:v>2.3000000000000003</c:v>
                </c:pt>
                <c:pt idx="2402">
                  <c:v>2.0600000000000005</c:v>
                </c:pt>
                <c:pt idx="2403">
                  <c:v>1.5600000000000005</c:v>
                </c:pt>
                <c:pt idx="2404">
                  <c:v>1.6600000000000001</c:v>
                </c:pt>
                <c:pt idx="2405">
                  <c:v>1.28</c:v>
                </c:pt>
                <c:pt idx="2406">
                  <c:v>1.1000000000000001</c:v>
                </c:pt>
                <c:pt idx="2407">
                  <c:v>1.28</c:v>
                </c:pt>
                <c:pt idx="2408">
                  <c:v>1.6</c:v>
                </c:pt>
                <c:pt idx="2409">
                  <c:v>1.7600000000000002</c:v>
                </c:pt>
                <c:pt idx="2410">
                  <c:v>1.98</c:v>
                </c:pt>
                <c:pt idx="2411">
                  <c:v>1.7399999999999998</c:v>
                </c:pt>
                <c:pt idx="2412">
                  <c:v>1.5999999999999996</c:v>
                </c:pt>
                <c:pt idx="2413">
                  <c:v>1.4799999999999993</c:v>
                </c:pt>
                <c:pt idx="2414">
                  <c:v>1.5599999999999994</c:v>
                </c:pt>
                <c:pt idx="2415">
                  <c:v>1.7999999999999994</c:v>
                </c:pt>
                <c:pt idx="2416">
                  <c:v>2.1199999999999997</c:v>
                </c:pt>
                <c:pt idx="2417">
                  <c:v>2.2199999999999998</c:v>
                </c:pt>
                <c:pt idx="2418">
                  <c:v>2.4000000000000004</c:v>
                </c:pt>
                <c:pt idx="2419">
                  <c:v>2.1000000000000005</c:v>
                </c:pt>
                <c:pt idx="2420">
                  <c:v>2.1400000000000006</c:v>
                </c:pt>
                <c:pt idx="2421">
                  <c:v>2.0000000000000004</c:v>
                </c:pt>
                <c:pt idx="2422">
                  <c:v>1.98</c:v>
                </c:pt>
                <c:pt idx="2423">
                  <c:v>1.6800000000000002</c:v>
                </c:pt>
                <c:pt idx="2424">
                  <c:v>2.12</c:v>
                </c:pt>
                <c:pt idx="2425">
                  <c:v>1.5000000000000007</c:v>
                </c:pt>
                <c:pt idx="2426">
                  <c:v>1.4600000000000009</c:v>
                </c:pt>
                <c:pt idx="2427">
                  <c:v>1.4600000000000009</c:v>
                </c:pt>
                <c:pt idx="2428">
                  <c:v>1.7600000000000009</c:v>
                </c:pt>
                <c:pt idx="2429">
                  <c:v>1.8600000000000005</c:v>
                </c:pt>
                <c:pt idx="2430">
                  <c:v>2.62</c:v>
                </c:pt>
                <c:pt idx="2431">
                  <c:v>2.7399999999999998</c:v>
                </c:pt>
                <c:pt idx="2432">
                  <c:v>2.6</c:v>
                </c:pt>
                <c:pt idx="2433">
                  <c:v>2.2599999999999993</c:v>
                </c:pt>
                <c:pt idx="2434">
                  <c:v>1.6599999999999997</c:v>
                </c:pt>
                <c:pt idx="2435">
                  <c:v>0.99999999999999933</c:v>
                </c:pt>
                <c:pt idx="2436">
                  <c:v>0.75999999999999945</c:v>
                </c:pt>
                <c:pt idx="2437">
                  <c:v>1.2799999999999998</c:v>
                </c:pt>
                <c:pt idx="2438">
                  <c:v>1.7600000000000002</c:v>
                </c:pt>
                <c:pt idx="2439">
                  <c:v>2.1199999999999997</c:v>
                </c:pt>
                <c:pt idx="2440">
                  <c:v>2.1</c:v>
                </c:pt>
                <c:pt idx="2441">
                  <c:v>2.5400000000000005</c:v>
                </c:pt>
                <c:pt idx="2442">
                  <c:v>2.2999999999999998</c:v>
                </c:pt>
                <c:pt idx="2443">
                  <c:v>1.7199999999999995</c:v>
                </c:pt>
                <c:pt idx="2444">
                  <c:v>1.44</c:v>
                </c:pt>
                <c:pt idx="2445">
                  <c:v>1.7799999999999998</c:v>
                </c:pt>
                <c:pt idx="2446">
                  <c:v>1.5199999999999996</c:v>
                </c:pt>
                <c:pt idx="2447">
                  <c:v>1.3799999999999997</c:v>
                </c:pt>
                <c:pt idx="2448">
                  <c:v>1.4200000000000004</c:v>
                </c:pt>
                <c:pt idx="2449">
                  <c:v>1.0799999999999996</c:v>
                </c:pt>
                <c:pt idx="2450">
                  <c:v>0.97999999999999976</c:v>
                </c:pt>
                <c:pt idx="2451">
                  <c:v>1.0199999999999989</c:v>
                </c:pt>
                <c:pt idx="2452">
                  <c:v>0.99999999999999856</c:v>
                </c:pt>
                <c:pt idx="2453">
                  <c:v>1.179999999999999</c:v>
                </c:pt>
                <c:pt idx="2454">
                  <c:v>1.7199999999999995</c:v>
                </c:pt>
                <c:pt idx="2455">
                  <c:v>1.7599999999999993</c:v>
                </c:pt>
                <c:pt idx="2456">
                  <c:v>2.1</c:v>
                </c:pt>
                <c:pt idx="2457">
                  <c:v>2.12</c:v>
                </c:pt>
                <c:pt idx="2458">
                  <c:v>2.1399999999999992</c:v>
                </c:pt>
                <c:pt idx="2459">
                  <c:v>2.0599999999999987</c:v>
                </c:pt>
                <c:pt idx="2460">
                  <c:v>1.9199999999999988</c:v>
                </c:pt>
                <c:pt idx="2461">
                  <c:v>1.379999999999999</c:v>
                </c:pt>
                <c:pt idx="2462">
                  <c:v>1.6199999999999988</c:v>
                </c:pt>
                <c:pt idx="2463">
                  <c:v>1.319999999999999</c:v>
                </c:pt>
                <c:pt idx="2464">
                  <c:v>1.0399999999999991</c:v>
                </c:pt>
                <c:pt idx="2465">
                  <c:v>1.1199999999999988</c:v>
                </c:pt>
                <c:pt idx="2466">
                  <c:v>1.4399999999999984</c:v>
                </c:pt>
                <c:pt idx="2467">
                  <c:v>1.1199999999999988</c:v>
                </c:pt>
                <c:pt idx="2468">
                  <c:v>1.3799999999999997</c:v>
                </c:pt>
                <c:pt idx="2469">
                  <c:v>1.9200000000000004</c:v>
                </c:pt>
                <c:pt idx="2470">
                  <c:v>2.0400000000000005</c:v>
                </c:pt>
                <c:pt idx="2471">
                  <c:v>2.2000000000000006</c:v>
                </c:pt>
                <c:pt idx="2472">
                  <c:v>2.4200000000000004</c:v>
                </c:pt>
                <c:pt idx="2473">
                  <c:v>2.2999999999999998</c:v>
                </c:pt>
                <c:pt idx="2474">
                  <c:v>2.1799999999999997</c:v>
                </c:pt>
                <c:pt idx="2475">
                  <c:v>2.2199999999999998</c:v>
                </c:pt>
                <c:pt idx="2476">
                  <c:v>1.8399999999999999</c:v>
                </c:pt>
                <c:pt idx="2477">
                  <c:v>1.3199999999999996</c:v>
                </c:pt>
                <c:pt idx="2478">
                  <c:v>1.6999999999999993</c:v>
                </c:pt>
                <c:pt idx="2479">
                  <c:v>1.2799999999999998</c:v>
                </c:pt>
                <c:pt idx="2480">
                  <c:v>1.1599999999999995</c:v>
                </c:pt>
                <c:pt idx="2481">
                  <c:v>1.0799999999999996</c:v>
                </c:pt>
                <c:pt idx="2482">
                  <c:v>1.2600000000000002</c:v>
                </c:pt>
                <c:pt idx="2483">
                  <c:v>1.0800000000000005</c:v>
                </c:pt>
                <c:pt idx="2484">
                  <c:v>0.97999999999999976</c:v>
                </c:pt>
                <c:pt idx="2485">
                  <c:v>1.0399999999999998</c:v>
                </c:pt>
                <c:pt idx="2486">
                  <c:v>1.1000000000000001</c:v>
                </c:pt>
                <c:pt idx="2487">
                  <c:v>1.3200000000000003</c:v>
                </c:pt>
                <c:pt idx="2488">
                  <c:v>0.92000000000000026</c:v>
                </c:pt>
                <c:pt idx="2489">
                  <c:v>1.6</c:v>
                </c:pt>
                <c:pt idx="2490">
                  <c:v>1.5800000000000005</c:v>
                </c:pt>
                <c:pt idx="2491">
                  <c:v>1.7199999999999995</c:v>
                </c:pt>
                <c:pt idx="2492">
                  <c:v>1.6599999999999995</c:v>
                </c:pt>
                <c:pt idx="2493">
                  <c:v>1.9399999999999991</c:v>
                </c:pt>
                <c:pt idx="2494">
                  <c:v>1.3199999999999996</c:v>
                </c:pt>
                <c:pt idx="2495">
                  <c:v>1.2599999999999993</c:v>
                </c:pt>
                <c:pt idx="2496">
                  <c:v>0.85999999999999943</c:v>
                </c:pt>
                <c:pt idx="2497">
                  <c:v>1.079999999999999</c:v>
                </c:pt>
                <c:pt idx="2498">
                  <c:v>1.079999999999999</c:v>
                </c:pt>
                <c:pt idx="2499">
                  <c:v>1.4799999999999991</c:v>
                </c:pt>
                <c:pt idx="2500">
                  <c:v>1.5399999999999998</c:v>
                </c:pt>
                <c:pt idx="2501">
                  <c:v>1.6999999999999993</c:v>
                </c:pt>
                <c:pt idx="2502">
                  <c:v>1.7399999999999991</c:v>
                </c:pt>
                <c:pt idx="2503">
                  <c:v>1.8599999999999994</c:v>
                </c:pt>
                <c:pt idx="2504">
                  <c:v>1.8</c:v>
                </c:pt>
                <c:pt idx="2505">
                  <c:v>1.6</c:v>
                </c:pt>
                <c:pt idx="2506">
                  <c:v>1.6799999999999997</c:v>
                </c:pt>
                <c:pt idx="2507">
                  <c:v>1.6200000000000003</c:v>
                </c:pt>
                <c:pt idx="2508">
                  <c:v>1.9400000000000006</c:v>
                </c:pt>
                <c:pt idx="2509">
                  <c:v>1.9799999999999998</c:v>
                </c:pt>
                <c:pt idx="2510">
                  <c:v>2.2399999999999993</c:v>
                </c:pt>
                <c:pt idx="2511">
                  <c:v>2.3200000000000003</c:v>
                </c:pt>
                <c:pt idx="2512">
                  <c:v>1.9799999999999998</c:v>
                </c:pt>
                <c:pt idx="2513">
                  <c:v>1.7399999999999991</c:v>
                </c:pt>
                <c:pt idx="2514">
                  <c:v>1.7</c:v>
                </c:pt>
                <c:pt idx="2515">
                  <c:v>1.8399999999999992</c:v>
                </c:pt>
                <c:pt idx="2516">
                  <c:v>1.5199999999999989</c:v>
                </c:pt>
                <c:pt idx="2517">
                  <c:v>1.6599999999999995</c:v>
                </c:pt>
                <c:pt idx="2518">
                  <c:v>1.6399999999999992</c:v>
                </c:pt>
                <c:pt idx="2519">
                  <c:v>1.6599999999999979</c:v>
                </c:pt>
                <c:pt idx="2520">
                  <c:v>1.1399999999999977</c:v>
                </c:pt>
                <c:pt idx="2521">
                  <c:v>1.4199999999999975</c:v>
                </c:pt>
                <c:pt idx="2522">
                  <c:v>1.3999999999999972</c:v>
                </c:pt>
                <c:pt idx="2523">
                  <c:v>1.2999999999999985</c:v>
                </c:pt>
                <c:pt idx="2524">
                  <c:v>1.2799999999999998</c:v>
                </c:pt>
                <c:pt idx="2525">
                  <c:v>1.6600000000000008</c:v>
                </c:pt>
                <c:pt idx="2526">
                  <c:v>1.9200000000000017</c:v>
                </c:pt>
                <c:pt idx="2527">
                  <c:v>2.0000000000000027</c:v>
                </c:pt>
                <c:pt idx="2528">
                  <c:v>2.0200000000000018</c:v>
                </c:pt>
                <c:pt idx="2529">
                  <c:v>2.2000000000000015</c:v>
                </c:pt>
                <c:pt idx="2530">
                  <c:v>2.3000000000000016</c:v>
                </c:pt>
                <c:pt idx="2531">
                  <c:v>2.12</c:v>
                </c:pt>
                <c:pt idx="2532">
                  <c:v>2.3599999999999994</c:v>
                </c:pt>
                <c:pt idx="2533">
                  <c:v>2.5</c:v>
                </c:pt>
                <c:pt idx="2534">
                  <c:v>2.2999999999999998</c:v>
                </c:pt>
                <c:pt idx="2535">
                  <c:v>1.9</c:v>
                </c:pt>
                <c:pt idx="2536">
                  <c:v>2.0000000000000013</c:v>
                </c:pt>
                <c:pt idx="2537">
                  <c:v>1.680000000000001</c:v>
                </c:pt>
                <c:pt idx="2538">
                  <c:v>1.5200000000000018</c:v>
                </c:pt>
                <c:pt idx="2539">
                  <c:v>1.540000000000002</c:v>
                </c:pt>
                <c:pt idx="2540">
                  <c:v>1.4800000000000011</c:v>
                </c:pt>
                <c:pt idx="2541">
                  <c:v>1.3400000000000005</c:v>
                </c:pt>
                <c:pt idx="2542">
                  <c:v>1.1000000000000014</c:v>
                </c:pt>
                <c:pt idx="2543">
                  <c:v>0.66000000000000081</c:v>
                </c:pt>
                <c:pt idx="2544">
                  <c:v>0.74000000000000055</c:v>
                </c:pt>
                <c:pt idx="2545">
                  <c:v>1.3800000000000012</c:v>
                </c:pt>
                <c:pt idx="2546">
                  <c:v>1.4600000000000009</c:v>
                </c:pt>
                <c:pt idx="2547">
                  <c:v>2.3800000000000012</c:v>
                </c:pt>
                <c:pt idx="2548">
                  <c:v>2.9400000000000022</c:v>
                </c:pt>
                <c:pt idx="2549">
                  <c:v>2.6600000000000024</c:v>
                </c:pt>
                <c:pt idx="2550">
                  <c:v>2.3200000000000016</c:v>
                </c:pt>
                <c:pt idx="2551">
                  <c:v>2.1400000000000019</c:v>
                </c:pt>
                <c:pt idx="2552">
                  <c:v>1.4400000000000019</c:v>
                </c:pt>
                <c:pt idx="2553">
                  <c:v>1.4000000000000015</c:v>
                </c:pt>
                <c:pt idx="2554">
                  <c:v>1.6400000000000006</c:v>
                </c:pt>
                <c:pt idx="2555">
                  <c:v>1.5600000000000009</c:v>
                </c:pt>
                <c:pt idx="2556">
                  <c:v>1.5400000000000005</c:v>
                </c:pt>
                <c:pt idx="2557">
                  <c:v>1.2599999999999993</c:v>
                </c:pt>
                <c:pt idx="2558">
                  <c:v>1.2199999999999989</c:v>
                </c:pt>
                <c:pt idx="2559">
                  <c:v>0.83999999999999919</c:v>
                </c:pt>
                <c:pt idx="2560">
                  <c:v>0.77999999999999969</c:v>
                </c:pt>
                <c:pt idx="2561">
                  <c:v>0.66000000000000081</c:v>
                </c:pt>
                <c:pt idx="2562">
                  <c:v>1.1200000000000017</c:v>
                </c:pt>
                <c:pt idx="2563">
                  <c:v>1.180000000000001</c:v>
                </c:pt>
                <c:pt idx="2564">
                  <c:v>1.3</c:v>
                </c:pt>
                <c:pt idx="2565">
                  <c:v>1.3599999999999994</c:v>
                </c:pt>
                <c:pt idx="2566">
                  <c:v>1.5999999999999985</c:v>
                </c:pt>
                <c:pt idx="2567">
                  <c:v>1.3799999999999983</c:v>
                </c:pt>
                <c:pt idx="2568">
                  <c:v>1.1399999999999992</c:v>
                </c:pt>
                <c:pt idx="2569">
                  <c:v>1.2400000000000007</c:v>
                </c:pt>
                <c:pt idx="2570">
                  <c:v>1.1400000000000006</c:v>
                </c:pt>
                <c:pt idx="2571">
                  <c:v>1.4</c:v>
                </c:pt>
                <c:pt idx="2572">
                  <c:v>1.4799999999999998</c:v>
                </c:pt>
                <c:pt idx="2573">
                  <c:v>1.6399999999999992</c:v>
                </c:pt>
                <c:pt idx="2574">
                  <c:v>1.3599999999999981</c:v>
                </c:pt>
                <c:pt idx="2575">
                  <c:v>1.5399999999999991</c:v>
                </c:pt>
                <c:pt idx="2576">
                  <c:v>1.1399999999999992</c:v>
                </c:pt>
                <c:pt idx="2577">
                  <c:v>1.6199999999999988</c:v>
                </c:pt>
                <c:pt idx="2578">
                  <c:v>1.8999999999999986</c:v>
                </c:pt>
                <c:pt idx="2579">
                  <c:v>2.3200000000000003</c:v>
                </c:pt>
                <c:pt idx="2580">
                  <c:v>2.2799999999999998</c:v>
                </c:pt>
                <c:pt idx="2581">
                  <c:v>2.5200000000000005</c:v>
                </c:pt>
                <c:pt idx="2582">
                  <c:v>2.0400000000000005</c:v>
                </c:pt>
                <c:pt idx="2583">
                  <c:v>1.7800000000000011</c:v>
                </c:pt>
                <c:pt idx="2584">
                  <c:v>1.8599999999999994</c:v>
                </c:pt>
                <c:pt idx="2585">
                  <c:v>1.7999999999999985</c:v>
                </c:pt>
                <c:pt idx="2586">
                  <c:v>1.9799999999999982</c:v>
                </c:pt>
                <c:pt idx="2587">
                  <c:v>2.1999999999999984</c:v>
                </c:pt>
                <c:pt idx="2588">
                  <c:v>2.2199999999999989</c:v>
                </c:pt>
                <c:pt idx="2589">
                  <c:v>2.0199999999999987</c:v>
                </c:pt>
                <c:pt idx="2590">
                  <c:v>2.1799999999999984</c:v>
                </c:pt>
              </c:numCache>
            </c:numRef>
          </c:xVal>
          <c:yVal>
            <c:numRef>
              <c:f>'65K_23'!$A$2:$A$2592</c:f>
              <c:numCache>
                <c:formatCode>General</c:formatCode>
                <c:ptCount val="2591"/>
                <c:pt idx="0">
                  <c:v>5.3</c:v>
                </c:pt>
                <c:pt idx="1">
                  <c:v>5.4</c:v>
                </c:pt>
                <c:pt idx="2">
                  <c:v>5.5</c:v>
                </c:pt>
                <c:pt idx="3">
                  <c:v>5.6</c:v>
                </c:pt>
                <c:pt idx="4">
                  <c:v>5.7</c:v>
                </c:pt>
                <c:pt idx="5">
                  <c:v>5.8</c:v>
                </c:pt>
                <c:pt idx="6">
                  <c:v>5.9</c:v>
                </c:pt>
                <c:pt idx="7">
                  <c:v>6</c:v>
                </c:pt>
                <c:pt idx="8">
                  <c:v>6.1</c:v>
                </c:pt>
                <c:pt idx="9">
                  <c:v>6.2</c:v>
                </c:pt>
                <c:pt idx="10">
                  <c:v>6.3</c:v>
                </c:pt>
                <c:pt idx="11">
                  <c:v>6.4</c:v>
                </c:pt>
                <c:pt idx="12">
                  <c:v>6.5</c:v>
                </c:pt>
                <c:pt idx="13">
                  <c:v>6.6</c:v>
                </c:pt>
                <c:pt idx="14">
                  <c:v>6.7</c:v>
                </c:pt>
                <c:pt idx="15">
                  <c:v>6.8</c:v>
                </c:pt>
                <c:pt idx="16">
                  <c:v>6.9</c:v>
                </c:pt>
                <c:pt idx="17">
                  <c:v>7</c:v>
                </c:pt>
                <c:pt idx="18">
                  <c:v>7.1</c:v>
                </c:pt>
                <c:pt idx="19">
                  <c:v>7.2</c:v>
                </c:pt>
                <c:pt idx="20">
                  <c:v>7.3</c:v>
                </c:pt>
                <c:pt idx="21">
                  <c:v>7.4</c:v>
                </c:pt>
                <c:pt idx="22">
                  <c:v>7.5</c:v>
                </c:pt>
                <c:pt idx="23">
                  <c:v>7.6</c:v>
                </c:pt>
                <c:pt idx="24">
                  <c:v>7.7</c:v>
                </c:pt>
                <c:pt idx="25">
                  <c:v>7.8</c:v>
                </c:pt>
                <c:pt idx="26">
                  <c:v>7.9</c:v>
                </c:pt>
                <c:pt idx="27">
                  <c:v>8</c:v>
                </c:pt>
                <c:pt idx="28">
                  <c:v>8.1</c:v>
                </c:pt>
                <c:pt idx="29">
                  <c:v>8.1999999999999993</c:v>
                </c:pt>
                <c:pt idx="30">
                  <c:v>8.3000000000000007</c:v>
                </c:pt>
                <c:pt idx="31">
                  <c:v>8.4</c:v>
                </c:pt>
                <c:pt idx="32">
                  <c:v>8.5</c:v>
                </c:pt>
                <c:pt idx="33">
                  <c:v>8.6</c:v>
                </c:pt>
                <c:pt idx="34">
                  <c:v>8.6999999999999993</c:v>
                </c:pt>
                <c:pt idx="35">
                  <c:v>8.8000000000000007</c:v>
                </c:pt>
                <c:pt idx="36">
                  <c:v>8.9</c:v>
                </c:pt>
                <c:pt idx="37">
                  <c:v>9</c:v>
                </c:pt>
                <c:pt idx="38">
                  <c:v>9.1</c:v>
                </c:pt>
                <c:pt idx="39">
                  <c:v>9.1999999999999993</c:v>
                </c:pt>
                <c:pt idx="40">
                  <c:v>9.3000000000000007</c:v>
                </c:pt>
                <c:pt idx="41">
                  <c:v>9.4</c:v>
                </c:pt>
                <c:pt idx="42">
                  <c:v>9.5</c:v>
                </c:pt>
                <c:pt idx="43">
                  <c:v>9.6</c:v>
                </c:pt>
                <c:pt idx="44">
                  <c:v>9.6999999999999993</c:v>
                </c:pt>
                <c:pt idx="45">
                  <c:v>9.8000000000000007</c:v>
                </c:pt>
                <c:pt idx="46">
                  <c:v>9.9</c:v>
                </c:pt>
                <c:pt idx="47">
                  <c:v>10</c:v>
                </c:pt>
                <c:pt idx="48">
                  <c:v>10.1</c:v>
                </c:pt>
                <c:pt idx="49">
                  <c:v>10.199999999999999</c:v>
                </c:pt>
                <c:pt idx="50">
                  <c:v>10.3</c:v>
                </c:pt>
                <c:pt idx="51">
                  <c:v>10.4</c:v>
                </c:pt>
                <c:pt idx="52">
                  <c:v>10.5</c:v>
                </c:pt>
                <c:pt idx="53">
                  <c:v>10.6</c:v>
                </c:pt>
                <c:pt idx="54">
                  <c:v>10.7</c:v>
                </c:pt>
                <c:pt idx="55">
                  <c:v>10.8</c:v>
                </c:pt>
                <c:pt idx="56">
                  <c:v>10.9</c:v>
                </c:pt>
                <c:pt idx="57">
                  <c:v>11</c:v>
                </c:pt>
                <c:pt idx="58">
                  <c:v>11.1</c:v>
                </c:pt>
                <c:pt idx="59">
                  <c:v>11.2</c:v>
                </c:pt>
                <c:pt idx="60">
                  <c:v>11.3</c:v>
                </c:pt>
                <c:pt idx="61">
                  <c:v>11.4</c:v>
                </c:pt>
                <c:pt idx="62">
                  <c:v>11.5</c:v>
                </c:pt>
                <c:pt idx="63">
                  <c:v>11.6</c:v>
                </c:pt>
                <c:pt idx="64">
                  <c:v>11.7</c:v>
                </c:pt>
                <c:pt idx="65">
                  <c:v>11.8</c:v>
                </c:pt>
                <c:pt idx="66">
                  <c:v>11.9</c:v>
                </c:pt>
                <c:pt idx="67">
                  <c:v>12</c:v>
                </c:pt>
                <c:pt idx="68">
                  <c:v>12.1</c:v>
                </c:pt>
                <c:pt idx="69">
                  <c:v>12.2</c:v>
                </c:pt>
                <c:pt idx="70">
                  <c:v>12.3</c:v>
                </c:pt>
                <c:pt idx="71">
                  <c:v>12.4</c:v>
                </c:pt>
                <c:pt idx="72">
                  <c:v>12.5</c:v>
                </c:pt>
                <c:pt idx="73">
                  <c:v>12.6</c:v>
                </c:pt>
                <c:pt idx="74">
                  <c:v>12.7</c:v>
                </c:pt>
                <c:pt idx="75">
                  <c:v>12.8</c:v>
                </c:pt>
                <c:pt idx="76">
                  <c:v>12.9</c:v>
                </c:pt>
                <c:pt idx="77">
                  <c:v>13</c:v>
                </c:pt>
                <c:pt idx="78">
                  <c:v>13.1</c:v>
                </c:pt>
                <c:pt idx="79">
                  <c:v>13.2</c:v>
                </c:pt>
                <c:pt idx="80">
                  <c:v>13.3</c:v>
                </c:pt>
                <c:pt idx="81">
                  <c:v>13.4</c:v>
                </c:pt>
                <c:pt idx="82">
                  <c:v>13.5</c:v>
                </c:pt>
                <c:pt idx="83">
                  <c:v>13.6</c:v>
                </c:pt>
                <c:pt idx="84">
                  <c:v>13.7</c:v>
                </c:pt>
                <c:pt idx="85">
                  <c:v>13.8</c:v>
                </c:pt>
                <c:pt idx="86">
                  <c:v>13.9</c:v>
                </c:pt>
                <c:pt idx="87">
                  <c:v>14</c:v>
                </c:pt>
                <c:pt idx="88">
                  <c:v>14.1</c:v>
                </c:pt>
                <c:pt idx="89">
                  <c:v>14.2</c:v>
                </c:pt>
                <c:pt idx="90">
                  <c:v>14.3</c:v>
                </c:pt>
                <c:pt idx="91">
                  <c:v>14.4</c:v>
                </c:pt>
                <c:pt idx="92">
                  <c:v>14.5</c:v>
                </c:pt>
                <c:pt idx="93">
                  <c:v>14.6</c:v>
                </c:pt>
                <c:pt idx="94">
                  <c:v>14.7</c:v>
                </c:pt>
                <c:pt idx="95">
                  <c:v>14.8</c:v>
                </c:pt>
                <c:pt idx="96">
                  <c:v>14.9</c:v>
                </c:pt>
                <c:pt idx="97">
                  <c:v>15</c:v>
                </c:pt>
                <c:pt idx="98">
                  <c:v>15.1</c:v>
                </c:pt>
                <c:pt idx="99">
                  <c:v>15.2</c:v>
                </c:pt>
                <c:pt idx="100">
                  <c:v>15.3</c:v>
                </c:pt>
                <c:pt idx="101">
                  <c:v>15.4</c:v>
                </c:pt>
                <c:pt idx="102">
                  <c:v>15.5</c:v>
                </c:pt>
                <c:pt idx="103">
                  <c:v>15.6</c:v>
                </c:pt>
                <c:pt idx="104">
                  <c:v>15.7</c:v>
                </c:pt>
                <c:pt idx="105">
                  <c:v>15.8</c:v>
                </c:pt>
                <c:pt idx="106">
                  <c:v>15.9</c:v>
                </c:pt>
                <c:pt idx="107">
                  <c:v>16</c:v>
                </c:pt>
                <c:pt idx="108">
                  <c:v>16.100000000000001</c:v>
                </c:pt>
                <c:pt idx="109">
                  <c:v>16.2</c:v>
                </c:pt>
                <c:pt idx="110">
                  <c:v>16.3</c:v>
                </c:pt>
                <c:pt idx="111">
                  <c:v>16.399999999999999</c:v>
                </c:pt>
                <c:pt idx="112">
                  <c:v>16.5</c:v>
                </c:pt>
                <c:pt idx="113">
                  <c:v>16.600000000000001</c:v>
                </c:pt>
                <c:pt idx="114">
                  <c:v>16.7</c:v>
                </c:pt>
                <c:pt idx="115">
                  <c:v>16.8</c:v>
                </c:pt>
                <c:pt idx="116">
                  <c:v>16.899999999999999</c:v>
                </c:pt>
                <c:pt idx="117">
                  <c:v>17</c:v>
                </c:pt>
                <c:pt idx="118">
                  <c:v>17.100000000000001</c:v>
                </c:pt>
                <c:pt idx="119">
                  <c:v>17.2</c:v>
                </c:pt>
                <c:pt idx="120">
                  <c:v>17.3</c:v>
                </c:pt>
                <c:pt idx="121">
                  <c:v>17.399999999999999</c:v>
                </c:pt>
                <c:pt idx="122">
                  <c:v>17.5</c:v>
                </c:pt>
                <c:pt idx="123">
                  <c:v>17.600000000000001</c:v>
                </c:pt>
                <c:pt idx="124">
                  <c:v>17.7</c:v>
                </c:pt>
                <c:pt idx="125">
                  <c:v>17.8</c:v>
                </c:pt>
                <c:pt idx="126">
                  <c:v>17.899999999999999</c:v>
                </c:pt>
                <c:pt idx="127">
                  <c:v>18</c:v>
                </c:pt>
                <c:pt idx="128">
                  <c:v>18.100000000000001</c:v>
                </c:pt>
                <c:pt idx="129">
                  <c:v>18.2</c:v>
                </c:pt>
                <c:pt idx="130">
                  <c:v>18.3</c:v>
                </c:pt>
                <c:pt idx="131">
                  <c:v>18.399999999999999</c:v>
                </c:pt>
                <c:pt idx="132">
                  <c:v>18.5</c:v>
                </c:pt>
                <c:pt idx="133">
                  <c:v>18.600000000000001</c:v>
                </c:pt>
                <c:pt idx="134">
                  <c:v>18.7</c:v>
                </c:pt>
                <c:pt idx="135">
                  <c:v>18.8</c:v>
                </c:pt>
                <c:pt idx="136">
                  <c:v>18.899999999999999</c:v>
                </c:pt>
                <c:pt idx="137">
                  <c:v>19</c:v>
                </c:pt>
                <c:pt idx="138">
                  <c:v>19.100000000000001</c:v>
                </c:pt>
                <c:pt idx="139">
                  <c:v>19.2</c:v>
                </c:pt>
                <c:pt idx="140">
                  <c:v>19.3</c:v>
                </c:pt>
                <c:pt idx="141">
                  <c:v>19.399999999999999</c:v>
                </c:pt>
                <c:pt idx="142">
                  <c:v>19.5</c:v>
                </c:pt>
                <c:pt idx="143">
                  <c:v>19.600000000000001</c:v>
                </c:pt>
                <c:pt idx="144">
                  <c:v>19.7</c:v>
                </c:pt>
                <c:pt idx="145">
                  <c:v>19.8</c:v>
                </c:pt>
                <c:pt idx="146">
                  <c:v>19.899999999999999</c:v>
                </c:pt>
                <c:pt idx="147">
                  <c:v>20</c:v>
                </c:pt>
                <c:pt idx="148">
                  <c:v>20.100000000000001</c:v>
                </c:pt>
                <c:pt idx="149">
                  <c:v>20.2</c:v>
                </c:pt>
                <c:pt idx="150">
                  <c:v>20.3</c:v>
                </c:pt>
                <c:pt idx="151">
                  <c:v>20.399999999999999</c:v>
                </c:pt>
                <c:pt idx="152">
                  <c:v>20.5</c:v>
                </c:pt>
                <c:pt idx="153">
                  <c:v>20.6</c:v>
                </c:pt>
                <c:pt idx="154">
                  <c:v>20.7</c:v>
                </c:pt>
                <c:pt idx="155">
                  <c:v>20.8</c:v>
                </c:pt>
                <c:pt idx="156">
                  <c:v>20.9</c:v>
                </c:pt>
                <c:pt idx="157">
                  <c:v>21</c:v>
                </c:pt>
                <c:pt idx="158">
                  <c:v>21.1</c:v>
                </c:pt>
                <c:pt idx="159">
                  <c:v>21.2</c:v>
                </c:pt>
                <c:pt idx="160">
                  <c:v>21.3</c:v>
                </c:pt>
                <c:pt idx="161">
                  <c:v>21.4</c:v>
                </c:pt>
                <c:pt idx="162">
                  <c:v>21.5</c:v>
                </c:pt>
                <c:pt idx="163">
                  <c:v>21.6</c:v>
                </c:pt>
                <c:pt idx="164">
                  <c:v>21.7</c:v>
                </c:pt>
                <c:pt idx="165">
                  <c:v>21.8</c:v>
                </c:pt>
                <c:pt idx="166">
                  <c:v>21.9</c:v>
                </c:pt>
                <c:pt idx="167">
                  <c:v>22</c:v>
                </c:pt>
                <c:pt idx="168">
                  <c:v>22.1</c:v>
                </c:pt>
                <c:pt idx="169">
                  <c:v>22.2</c:v>
                </c:pt>
                <c:pt idx="170">
                  <c:v>22.3</c:v>
                </c:pt>
                <c:pt idx="171">
                  <c:v>22.4</c:v>
                </c:pt>
                <c:pt idx="172">
                  <c:v>22.5</c:v>
                </c:pt>
                <c:pt idx="173">
                  <c:v>22.6</c:v>
                </c:pt>
                <c:pt idx="174">
                  <c:v>22.7</c:v>
                </c:pt>
                <c:pt idx="175">
                  <c:v>22.8</c:v>
                </c:pt>
                <c:pt idx="176">
                  <c:v>22.9</c:v>
                </c:pt>
                <c:pt idx="177">
                  <c:v>23</c:v>
                </c:pt>
                <c:pt idx="178">
                  <c:v>23.1</c:v>
                </c:pt>
                <c:pt idx="179">
                  <c:v>23.2</c:v>
                </c:pt>
                <c:pt idx="180">
                  <c:v>23.3</c:v>
                </c:pt>
                <c:pt idx="181">
                  <c:v>23.4</c:v>
                </c:pt>
                <c:pt idx="182">
                  <c:v>23.5</c:v>
                </c:pt>
                <c:pt idx="183">
                  <c:v>23.6</c:v>
                </c:pt>
                <c:pt idx="184">
                  <c:v>23.7</c:v>
                </c:pt>
                <c:pt idx="185">
                  <c:v>23.8</c:v>
                </c:pt>
                <c:pt idx="186">
                  <c:v>23.9</c:v>
                </c:pt>
                <c:pt idx="187">
                  <c:v>24</c:v>
                </c:pt>
                <c:pt idx="188">
                  <c:v>24.1</c:v>
                </c:pt>
                <c:pt idx="189">
                  <c:v>24.2</c:v>
                </c:pt>
                <c:pt idx="190">
                  <c:v>24.3</c:v>
                </c:pt>
                <c:pt idx="191">
                  <c:v>24.4</c:v>
                </c:pt>
                <c:pt idx="192">
                  <c:v>24.5</c:v>
                </c:pt>
                <c:pt idx="193">
                  <c:v>24.6</c:v>
                </c:pt>
                <c:pt idx="194">
                  <c:v>24.7</c:v>
                </c:pt>
                <c:pt idx="195">
                  <c:v>24.8</c:v>
                </c:pt>
                <c:pt idx="196">
                  <c:v>24.9</c:v>
                </c:pt>
                <c:pt idx="197">
                  <c:v>25</c:v>
                </c:pt>
                <c:pt idx="198">
                  <c:v>25.1</c:v>
                </c:pt>
                <c:pt idx="199">
                  <c:v>25.2</c:v>
                </c:pt>
                <c:pt idx="200">
                  <c:v>25.3</c:v>
                </c:pt>
                <c:pt idx="201">
                  <c:v>25.4</c:v>
                </c:pt>
                <c:pt idx="202">
                  <c:v>25.5</c:v>
                </c:pt>
                <c:pt idx="203">
                  <c:v>25.6</c:v>
                </c:pt>
                <c:pt idx="204">
                  <c:v>25.7</c:v>
                </c:pt>
                <c:pt idx="205">
                  <c:v>25.8</c:v>
                </c:pt>
                <c:pt idx="206">
                  <c:v>25.9</c:v>
                </c:pt>
                <c:pt idx="207">
                  <c:v>26</c:v>
                </c:pt>
                <c:pt idx="208">
                  <c:v>26.1</c:v>
                </c:pt>
                <c:pt idx="209">
                  <c:v>26.2</c:v>
                </c:pt>
                <c:pt idx="210">
                  <c:v>26.3</c:v>
                </c:pt>
                <c:pt idx="211">
                  <c:v>26.4</c:v>
                </c:pt>
                <c:pt idx="212">
                  <c:v>26.5</c:v>
                </c:pt>
                <c:pt idx="213">
                  <c:v>26.6</c:v>
                </c:pt>
                <c:pt idx="214">
                  <c:v>26.7</c:v>
                </c:pt>
                <c:pt idx="215">
                  <c:v>26.8</c:v>
                </c:pt>
                <c:pt idx="216">
                  <c:v>26.9</c:v>
                </c:pt>
                <c:pt idx="217">
                  <c:v>27</c:v>
                </c:pt>
                <c:pt idx="218">
                  <c:v>27.1</c:v>
                </c:pt>
                <c:pt idx="219">
                  <c:v>27.2</c:v>
                </c:pt>
                <c:pt idx="220">
                  <c:v>27.3</c:v>
                </c:pt>
                <c:pt idx="221">
                  <c:v>27.4</c:v>
                </c:pt>
                <c:pt idx="222">
                  <c:v>27.5</c:v>
                </c:pt>
                <c:pt idx="223">
                  <c:v>27.6</c:v>
                </c:pt>
                <c:pt idx="224">
                  <c:v>27.7</c:v>
                </c:pt>
                <c:pt idx="225">
                  <c:v>27.8</c:v>
                </c:pt>
                <c:pt idx="226">
                  <c:v>27.9</c:v>
                </c:pt>
                <c:pt idx="227">
                  <c:v>28</c:v>
                </c:pt>
                <c:pt idx="228">
                  <c:v>28.1</c:v>
                </c:pt>
                <c:pt idx="229">
                  <c:v>28.2</c:v>
                </c:pt>
                <c:pt idx="230">
                  <c:v>28.3</c:v>
                </c:pt>
                <c:pt idx="231">
                  <c:v>28.4</c:v>
                </c:pt>
                <c:pt idx="232">
                  <c:v>28.5</c:v>
                </c:pt>
                <c:pt idx="233">
                  <c:v>28.6</c:v>
                </c:pt>
                <c:pt idx="234">
                  <c:v>28.7</c:v>
                </c:pt>
                <c:pt idx="235">
                  <c:v>28.8</c:v>
                </c:pt>
                <c:pt idx="236">
                  <c:v>28.9</c:v>
                </c:pt>
                <c:pt idx="237">
                  <c:v>29</c:v>
                </c:pt>
                <c:pt idx="238">
                  <c:v>29.1</c:v>
                </c:pt>
                <c:pt idx="239">
                  <c:v>29.2</c:v>
                </c:pt>
                <c:pt idx="240">
                  <c:v>29.3</c:v>
                </c:pt>
                <c:pt idx="241">
                  <c:v>29.4</c:v>
                </c:pt>
                <c:pt idx="242">
                  <c:v>29.5</c:v>
                </c:pt>
                <c:pt idx="243">
                  <c:v>29.6</c:v>
                </c:pt>
                <c:pt idx="244">
                  <c:v>29.7</c:v>
                </c:pt>
                <c:pt idx="245">
                  <c:v>29.8</c:v>
                </c:pt>
                <c:pt idx="246">
                  <c:v>29.9</c:v>
                </c:pt>
                <c:pt idx="247">
                  <c:v>30</c:v>
                </c:pt>
                <c:pt idx="248">
                  <c:v>30.1</c:v>
                </c:pt>
                <c:pt idx="249">
                  <c:v>30.2</c:v>
                </c:pt>
                <c:pt idx="250">
                  <c:v>30.3</c:v>
                </c:pt>
                <c:pt idx="251">
                  <c:v>30.4</c:v>
                </c:pt>
                <c:pt idx="252">
                  <c:v>30.5</c:v>
                </c:pt>
                <c:pt idx="253">
                  <c:v>30.6</c:v>
                </c:pt>
                <c:pt idx="254">
                  <c:v>30.7</c:v>
                </c:pt>
                <c:pt idx="255">
                  <c:v>30.8</c:v>
                </c:pt>
                <c:pt idx="256">
                  <c:v>30.9</c:v>
                </c:pt>
                <c:pt idx="257">
                  <c:v>31</c:v>
                </c:pt>
                <c:pt idx="258">
                  <c:v>31.1</c:v>
                </c:pt>
                <c:pt idx="259">
                  <c:v>31.2</c:v>
                </c:pt>
                <c:pt idx="260">
                  <c:v>31.3</c:v>
                </c:pt>
                <c:pt idx="261">
                  <c:v>31.4</c:v>
                </c:pt>
                <c:pt idx="262">
                  <c:v>31.5</c:v>
                </c:pt>
                <c:pt idx="263">
                  <c:v>31.6</c:v>
                </c:pt>
                <c:pt idx="264">
                  <c:v>31.7</c:v>
                </c:pt>
                <c:pt idx="265">
                  <c:v>31.8</c:v>
                </c:pt>
                <c:pt idx="266">
                  <c:v>31.9</c:v>
                </c:pt>
                <c:pt idx="267">
                  <c:v>32</c:v>
                </c:pt>
                <c:pt idx="268">
                  <c:v>32.1</c:v>
                </c:pt>
                <c:pt idx="269">
                  <c:v>32.200000000000003</c:v>
                </c:pt>
                <c:pt idx="270">
                  <c:v>32.299999999999997</c:v>
                </c:pt>
                <c:pt idx="271">
                  <c:v>32.4</c:v>
                </c:pt>
                <c:pt idx="272">
                  <c:v>32.5</c:v>
                </c:pt>
                <c:pt idx="273">
                  <c:v>32.6</c:v>
                </c:pt>
                <c:pt idx="274">
                  <c:v>32.700000000000003</c:v>
                </c:pt>
                <c:pt idx="275">
                  <c:v>32.799999999999997</c:v>
                </c:pt>
                <c:pt idx="276">
                  <c:v>32.9</c:v>
                </c:pt>
                <c:pt idx="277">
                  <c:v>33</c:v>
                </c:pt>
                <c:pt idx="278">
                  <c:v>33.1</c:v>
                </c:pt>
                <c:pt idx="279">
                  <c:v>33.200000000000003</c:v>
                </c:pt>
                <c:pt idx="280">
                  <c:v>33.299999999999997</c:v>
                </c:pt>
                <c:pt idx="281">
                  <c:v>33.4</c:v>
                </c:pt>
                <c:pt idx="282">
                  <c:v>33.5</c:v>
                </c:pt>
                <c:pt idx="283">
                  <c:v>33.6</c:v>
                </c:pt>
                <c:pt idx="284">
                  <c:v>33.700000000000003</c:v>
                </c:pt>
                <c:pt idx="285">
                  <c:v>33.799999999999997</c:v>
                </c:pt>
                <c:pt idx="286">
                  <c:v>33.9</c:v>
                </c:pt>
                <c:pt idx="287">
                  <c:v>34</c:v>
                </c:pt>
                <c:pt idx="288">
                  <c:v>34.1</c:v>
                </c:pt>
                <c:pt idx="289">
                  <c:v>34.200000000000003</c:v>
                </c:pt>
                <c:pt idx="290">
                  <c:v>34.299999999999997</c:v>
                </c:pt>
                <c:pt idx="291">
                  <c:v>34.4</c:v>
                </c:pt>
                <c:pt idx="292">
                  <c:v>34.5</c:v>
                </c:pt>
                <c:pt idx="293">
                  <c:v>34.6</c:v>
                </c:pt>
                <c:pt idx="294">
                  <c:v>34.700000000000003</c:v>
                </c:pt>
                <c:pt idx="295">
                  <c:v>34.799999999999997</c:v>
                </c:pt>
                <c:pt idx="296">
                  <c:v>34.9</c:v>
                </c:pt>
                <c:pt idx="297">
                  <c:v>35</c:v>
                </c:pt>
                <c:pt idx="298">
                  <c:v>35.1</c:v>
                </c:pt>
                <c:pt idx="299">
                  <c:v>35.200000000000003</c:v>
                </c:pt>
                <c:pt idx="300">
                  <c:v>35.299999999999997</c:v>
                </c:pt>
                <c:pt idx="301">
                  <c:v>35.4</c:v>
                </c:pt>
                <c:pt idx="302">
                  <c:v>35.5</c:v>
                </c:pt>
                <c:pt idx="303">
                  <c:v>35.6</c:v>
                </c:pt>
                <c:pt idx="304">
                  <c:v>35.700000000000003</c:v>
                </c:pt>
                <c:pt idx="305">
                  <c:v>35.799999999999997</c:v>
                </c:pt>
                <c:pt idx="306">
                  <c:v>35.9</c:v>
                </c:pt>
                <c:pt idx="307">
                  <c:v>36</c:v>
                </c:pt>
                <c:pt idx="308">
                  <c:v>36.1</c:v>
                </c:pt>
                <c:pt idx="309">
                  <c:v>36.200000000000003</c:v>
                </c:pt>
                <c:pt idx="310">
                  <c:v>36.299999999999997</c:v>
                </c:pt>
                <c:pt idx="311">
                  <c:v>36.4</c:v>
                </c:pt>
                <c:pt idx="312">
                  <c:v>36.5</c:v>
                </c:pt>
                <c:pt idx="313">
                  <c:v>36.6</c:v>
                </c:pt>
                <c:pt idx="314">
                  <c:v>36.700000000000003</c:v>
                </c:pt>
                <c:pt idx="315">
                  <c:v>36.799999999999997</c:v>
                </c:pt>
                <c:pt idx="316">
                  <c:v>36.9</c:v>
                </c:pt>
                <c:pt idx="317">
                  <c:v>37</c:v>
                </c:pt>
                <c:pt idx="318">
                  <c:v>37.1</c:v>
                </c:pt>
                <c:pt idx="319">
                  <c:v>37.200000000000003</c:v>
                </c:pt>
                <c:pt idx="320">
                  <c:v>37.299999999999997</c:v>
                </c:pt>
                <c:pt idx="321">
                  <c:v>37.4</c:v>
                </c:pt>
                <c:pt idx="322">
                  <c:v>37.5</c:v>
                </c:pt>
                <c:pt idx="323">
                  <c:v>37.6</c:v>
                </c:pt>
                <c:pt idx="324">
                  <c:v>37.700000000000003</c:v>
                </c:pt>
                <c:pt idx="325">
                  <c:v>37.799999999999997</c:v>
                </c:pt>
                <c:pt idx="326">
                  <c:v>37.9</c:v>
                </c:pt>
                <c:pt idx="327">
                  <c:v>38</c:v>
                </c:pt>
                <c:pt idx="328">
                  <c:v>38.1</c:v>
                </c:pt>
                <c:pt idx="329">
                  <c:v>38.200000000000003</c:v>
                </c:pt>
                <c:pt idx="330">
                  <c:v>38.299999999999997</c:v>
                </c:pt>
                <c:pt idx="331">
                  <c:v>38.4</c:v>
                </c:pt>
                <c:pt idx="332">
                  <c:v>38.5</c:v>
                </c:pt>
                <c:pt idx="333">
                  <c:v>38.6</c:v>
                </c:pt>
                <c:pt idx="334">
                  <c:v>38.700000000000003</c:v>
                </c:pt>
                <c:pt idx="335">
                  <c:v>38.799999999999997</c:v>
                </c:pt>
                <c:pt idx="336">
                  <c:v>38.9</c:v>
                </c:pt>
                <c:pt idx="337">
                  <c:v>39</c:v>
                </c:pt>
                <c:pt idx="338">
                  <c:v>39.1</c:v>
                </c:pt>
                <c:pt idx="339">
                  <c:v>39.200000000000003</c:v>
                </c:pt>
                <c:pt idx="340">
                  <c:v>39.299999999999997</c:v>
                </c:pt>
                <c:pt idx="341">
                  <c:v>39.4</c:v>
                </c:pt>
                <c:pt idx="342">
                  <c:v>39.5</c:v>
                </c:pt>
                <c:pt idx="343">
                  <c:v>39.6</c:v>
                </c:pt>
                <c:pt idx="344">
                  <c:v>39.700000000000003</c:v>
                </c:pt>
                <c:pt idx="345">
                  <c:v>39.799999999999997</c:v>
                </c:pt>
                <c:pt idx="346">
                  <c:v>39.9</c:v>
                </c:pt>
                <c:pt idx="347">
                  <c:v>40</c:v>
                </c:pt>
                <c:pt idx="348">
                  <c:v>40.1</c:v>
                </c:pt>
                <c:pt idx="349">
                  <c:v>40.200000000000003</c:v>
                </c:pt>
                <c:pt idx="350">
                  <c:v>40.299999999999997</c:v>
                </c:pt>
                <c:pt idx="351">
                  <c:v>40.4</c:v>
                </c:pt>
                <c:pt idx="352">
                  <c:v>40.5</c:v>
                </c:pt>
                <c:pt idx="353">
                  <c:v>40.6</c:v>
                </c:pt>
                <c:pt idx="354">
                  <c:v>40.700000000000003</c:v>
                </c:pt>
                <c:pt idx="355">
                  <c:v>40.799999999999997</c:v>
                </c:pt>
                <c:pt idx="356">
                  <c:v>40.9</c:v>
                </c:pt>
                <c:pt idx="357">
                  <c:v>41</c:v>
                </c:pt>
                <c:pt idx="358">
                  <c:v>41.1</c:v>
                </c:pt>
                <c:pt idx="359">
                  <c:v>41.2</c:v>
                </c:pt>
                <c:pt idx="360">
                  <c:v>41.3</c:v>
                </c:pt>
                <c:pt idx="361">
                  <c:v>41.4</c:v>
                </c:pt>
                <c:pt idx="362">
                  <c:v>41.5</c:v>
                </c:pt>
                <c:pt idx="363">
                  <c:v>41.6</c:v>
                </c:pt>
                <c:pt idx="364">
                  <c:v>41.7</c:v>
                </c:pt>
                <c:pt idx="365">
                  <c:v>41.8</c:v>
                </c:pt>
                <c:pt idx="366">
                  <c:v>41.9</c:v>
                </c:pt>
                <c:pt idx="367">
                  <c:v>42</c:v>
                </c:pt>
                <c:pt idx="368">
                  <c:v>42.1</c:v>
                </c:pt>
                <c:pt idx="369">
                  <c:v>42.2</c:v>
                </c:pt>
                <c:pt idx="370">
                  <c:v>42.3</c:v>
                </c:pt>
                <c:pt idx="371">
                  <c:v>42.4</c:v>
                </c:pt>
                <c:pt idx="372">
                  <c:v>42.5</c:v>
                </c:pt>
                <c:pt idx="373">
                  <c:v>42.6</c:v>
                </c:pt>
                <c:pt idx="374">
                  <c:v>42.7</c:v>
                </c:pt>
                <c:pt idx="375">
                  <c:v>42.8</c:v>
                </c:pt>
                <c:pt idx="376">
                  <c:v>42.9</c:v>
                </c:pt>
                <c:pt idx="377">
                  <c:v>43</c:v>
                </c:pt>
                <c:pt idx="378">
                  <c:v>43.1</c:v>
                </c:pt>
                <c:pt idx="379">
                  <c:v>43.2</c:v>
                </c:pt>
                <c:pt idx="380">
                  <c:v>43.3</c:v>
                </c:pt>
                <c:pt idx="381">
                  <c:v>43.4</c:v>
                </c:pt>
                <c:pt idx="382">
                  <c:v>43.5</c:v>
                </c:pt>
                <c:pt idx="383">
                  <c:v>43.6</c:v>
                </c:pt>
                <c:pt idx="384">
                  <c:v>43.7</c:v>
                </c:pt>
                <c:pt idx="385">
                  <c:v>43.8</c:v>
                </c:pt>
                <c:pt idx="386">
                  <c:v>43.9</c:v>
                </c:pt>
                <c:pt idx="387">
                  <c:v>44</c:v>
                </c:pt>
                <c:pt idx="388">
                  <c:v>44.1</c:v>
                </c:pt>
                <c:pt idx="389">
                  <c:v>44.2</c:v>
                </c:pt>
                <c:pt idx="390">
                  <c:v>44.3</c:v>
                </c:pt>
                <c:pt idx="391">
                  <c:v>44.4</c:v>
                </c:pt>
                <c:pt idx="392">
                  <c:v>44.5</c:v>
                </c:pt>
                <c:pt idx="393">
                  <c:v>44.6</c:v>
                </c:pt>
                <c:pt idx="394">
                  <c:v>44.7</c:v>
                </c:pt>
                <c:pt idx="395">
                  <c:v>44.8</c:v>
                </c:pt>
                <c:pt idx="396">
                  <c:v>44.9</c:v>
                </c:pt>
                <c:pt idx="397">
                  <c:v>45</c:v>
                </c:pt>
                <c:pt idx="398">
                  <c:v>45.1</c:v>
                </c:pt>
                <c:pt idx="399">
                  <c:v>45.2</c:v>
                </c:pt>
                <c:pt idx="400">
                  <c:v>45.3</c:v>
                </c:pt>
                <c:pt idx="401">
                  <c:v>45.4</c:v>
                </c:pt>
                <c:pt idx="402">
                  <c:v>45.5</c:v>
                </c:pt>
                <c:pt idx="403">
                  <c:v>45.6</c:v>
                </c:pt>
                <c:pt idx="404">
                  <c:v>45.7</c:v>
                </c:pt>
                <c:pt idx="405">
                  <c:v>45.8</c:v>
                </c:pt>
                <c:pt idx="406">
                  <c:v>45.9</c:v>
                </c:pt>
                <c:pt idx="407">
                  <c:v>46</c:v>
                </c:pt>
                <c:pt idx="408">
                  <c:v>46.1</c:v>
                </c:pt>
                <c:pt idx="409">
                  <c:v>46.2</c:v>
                </c:pt>
                <c:pt idx="410">
                  <c:v>46.3</c:v>
                </c:pt>
                <c:pt idx="411">
                  <c:v>46.4</c:v>
                </c:pt>
                <c:pt idx="412">
                  <c:v>46.5</c:v>
                </c:pt>
                <c:pt idx="413">
                  <c:v>46.6</c:v>
                </c:pt>
                <c:pt idx="414">
                  <c:v>46.7</c:v>
                </c:pt>
                <c:pt idx="415">
                  <c:v>46.8</c:v>
                </c:pt>
                <c:pt idx="416">
                  <c:v>46.9</c:v>
                </c:pt>
                <c:pt idx="417">
                  <c:v>47</c:v>
                </c:pt>
                <c:pt idx="418">
                  <c:v>47.1</c:v>
                </c:pt>
                <c:pt idx="419">
                  <c:v>47.2</c:v>
                </c:pt>
                <c:pt idx="420">
                  <c:v>47.3</c:v>
                </c:pt>
                <c:pt idx="421">
                  <c:v>47.4</c:v>
                </c:pt>
                <c:pt idx="422">
                  <c:v>47.5</c:v>
                </c:pt>
                <c:pt idx="423">
                  <c:v>47.6</c:v>
                </c:pt>
                <c:pt idx="424">
                  <c:v>47.7</c:v>
                </c:pt>
                <c:pt idx="425">
                  <c:v>47.8</c:v>
                </c:pt>
                <c:pt idx="426">
                  <c:v>47.9</c:v>
                </c:pt>
                <c:pt idx="427">
                  <c:v>48</c:v>
                </c:pt>
                <c:pt idx="428">
                  <c:v>48.1</c:v>
                </c:pt>
                <c:pt idx="429">
                  <c:v>48.2</c:v>
                </c:pt>
                <c:pt idx="430">
                  <c:v>48.3</c:v>
                </c:pt>
                <c:pt idx="431">
                  <c:v>48.4</c:v>
                </c:pt>
                <c:pt idx="432">
                  <c:v>48.5</c:v>
                </c:pt>
                <c:pt idx="433">
                  <c:v>48.6</c:v>
                </c:pt>
                <c:pt idx="434">
                  <c:v>48.7</c:v>
                </c:pt>
                <c:pt idx="435">
                  <c:v>48.8</c:v>
                </c:pt>
                <c:pt idx="436">
                  <c:v>48.9</c:v>
                </c:pt>
                <c:pt idx="437">
                  <c:v>49</c:v>
                </c:pt>
                <c:pt idx="438">
                  <c:v>49.1</c:v>
                </c:pt>
                <c:pt idx="439">
                  <c:v>49.2</c:v>
                </c:pt>
                <c:pt idx="440">
                  <c:v>49.3</c:v>
                </c:pt>
                <c:pt idx="441">
                  <c:v>49.4</c:v>
                </c:pt>
                <c:pt idx="442">
                  <c:v>49.5</c:v>
                </c:pt>
                <c:pt idx="443">
                  <c:v>49.6</c:v>
                </c:pt>
                <c:pt idx="444">
                  <c:v>49.7</c:v>
                </c:pt>
                <c:pt idx="445">
                  <c:v>49.8</c:v>
                </c:pt>
                <c:pt idx="446">
                  <c:v>49.9</c:v>
                </c:pt>
                <c:pt idx="447">
                  <c:v>50</c:v>
                </c:pt>
                <c:pt idx="448">
                  <c:v>50.1</c:v>
                </c:pt>
                <c:pt idx="449">
                  <c:v>50.2</c:v>
                </c:pt>
                <c:pt idx="450">
                  <c:v>50.3</c:v>
                </c:pt>
                <c:pt idx="451">
                  <c:v>50.4</c:v>
                </c:pt>
                <c:pt idx="452">
                  <c:v>50.5</c:v>
                </c:pt>
                <c:pt idx="453">
                  <c:v>50.6</c:v>
                </c:pt>
                <c:pt idx="454">
                  <c:v>50.7</c:v>
                </c:pt>
                <c:pt idx="455">
                  <c:v>50.8</c:v>
                </c:pt>
                <c:pt idx="456">
                  <c:v>50.9</c:v>
                </c:pt>
                <c:pt idx="457">
                  <c:v>51</c:v>
                </c:pt>
                <c:pt idx="458">
                  <c:v>51.1</c:v>
                </c:pt>
                <c:pt idx="459">
                  <c:v>51.2</c:v>
                </c:pt>
                <c:pt idx="460">
                  <c:v>51.3</c:v>
                </c:pt>
                <c:pt idx="461">
                  <c:v>51.4</c:v>
                </c:pt>
                <c:pt idx="462">
                  <c:v>51.5</c:v>
                </c:pt>
                <c:pt idx="463">
                  <c:v>51.6</c:v>
                </c:pt>
                <c:pt idx="464">
                  <c:v>51.7</c:v>
                </c:pt>
                <c:pt idx="465">
                  <c:v>51.8</c:v>
                </c:pt>
                <c:pt idx="466">
                  <c:v>51.9</c:v>
                </c:pt>
                <c:pt idx="467">
                  <c:v>52</c:v>
                </c:pt>
                <c:pt idx="468">
                  <c:v>52.1</c:v>
                </c:pt>
                <c:pt idx="469">
                  <c:v>52.2</c:v>
                </c:pt>
                <c:pt idx="470">
                  <c:v>52.3</c:v>
                </c:pt>
                <c:pt idx="471">
                  <c:v>52.4</c:v>
                </c:pt>
                <c:pt idx="472">
                  <c:v>52.5</c:v>
                </c:pt>
                <c:pt idx="473">
                  <c:v>52.6</c:v>
                </c:pt>
                <c:pt idx="474">
                  <c:v>52.7</c:v>
                </c:pt>
                <c:pt idx="475">
                  <c:v>52.8</c:v>
                </c:pt>
                <c:pt idx="476">
                  <c:v>52.9</c:v>
                </c:pt>
                <c:pt idx="477">
                  <c:v>53</c:v>
                </c:pt>
                <c:pt idx="478">
                  <c:v>53.1</c:v>
                </c:pt>
                <c:pt idx="479">
                  <c:v>53.2</c:v>
                </c:pt>
                <c:pt idx="480">
                  <c:v>53.3</c:v>
                </c:pt>
                <c:pt idx="481">
                  <c:v>53.4</c:v>
                </c:pt>
                <c:pt idx="482">
                  <c:v>53.5</c:v>
                </c:pt>
                <c:pt idx="483">
                  <c:v>53.6</c:v>
                </c:pt>
                <c:pt idx="484">
                  <c:v>53.7</c:v>
                </c:pt>
                <c:pt idx="485">
                  <c:v>53.8</c:v>
                </c:pt>
                <c:pt idx="486">
                  <c:v>53.9</c:v>
                </c:pt>
                <c:pt idx="487">
                  <c:v>54</c:v>
                </c:pt>
                <c:pt idx="488">
                  <c:v>54.1</c:v>
                </c:pt>
                <c:pt idx="489">
                  <c:v>54.2</c:v>
                </c:pt>
                <c:pt idx="490">
                  <c:v>54.3</c:v>
                </c:pt>
                <c:pt idx="491">
                  <c:v>54.4</c:v>
                </c:pt>
                <c:pt idx="492">
                  <c:v>54.5</c:v>
                </c:pt>
                <c:pt idx="493">
                  <c:v>54.6</c:v>
                </c:pt>
                <c:pt idx="494">
                  <c:v>54.7</c:v>
                </c:pt>
                <c:pt idx="495">
                  <c:v>54.8</c:v>
                </c:pt>
                <c:pt idx="496">
                  <c:v>54.9</c:v>
                </c:pt>
                <c:pt idx="497">
                  <c:v>55</c:v>
                </c:pt>
                <c:pt idx="498">
                  <c:v>55.1</c:v>
                </c:pt>
                <c:pt idx="499">
                  <c:v>55.2</c:v>
                </c:pt>
                <c:pt idx="500">
                  <c:v>55.3</c:v>
                </c:pt>
                <c:pt idx="501">
                  <c:v>55.4</c:v>
                </c:pt>
                <c:pt idx="502">
                  <c:v>55.5</c:v>
                </c:pt>
                <c:pt idx="503">
                  <c:v>55.6</c:v>
                </c:pt>
                <c:pt idx="504">
                  <c:v>55.7</c:v>
                </c:pt>
                <c:pt idx="505">
                  <c:v>55.8</c:v>
                </c:pt>
                <c:pt idx="506">
                  <c:v>55.9</c:v>
                </c:pt>
                <c:pt idx="507">
                  <c:v>56</c:v>
                </c:pt>
                <c:pt idx="508">
                  <c:v>56.1</c:v>
                </c:pt>
                <c:pt idx="509">
                  <c:v>56.2</c:v>
                </c:pt>
                <c:pt idx="510">
                  <c:v>56.3</c:v>
                </c:pt>
                <c:pt idx="511">
                  <c:v>56.4</c:v>
                </c:pt>
                <c:pt idx="512">
                  <c:v>56.5</c:v>
                </c:pt>
                <c:pt idx="513">
                  <c:v>56.6</c:v>
                </c:pt>
                <c:pt idx="514">
                  <c:v>56.7</c:v>
                </c:pt>
                <c:pt idx="515">
                  <c:v>56.8</c:v>
                </c:pt>
                <c:pt idx="516">
                  <c:v>56.9</c:v>
                </c:pt>
                <c:pt idx="517">
                  <c:v>57</c:v>
                </c:pt>
                <c:pt idx="518">
                  <c:v>57.1</c:v>
                </c:pt>
                <c:pt idx="519">
                  <c:v>57.2</c:v>
                </c:pt>
                <c:pt idx="520">
                  <c:v>57.3</c:v>
                </c:pt>
                <c:pt idx="521">
                  <c:v>57.4</c:v>
                </c:pt>
                <c:pt idx="522">
                  <c:v>57.5</c:v>
                </c:pt>
                <c:pt idx="523">
                  <c:v>57.6</c:v>
                </c:pt>
                <c:pt idx="524">
                  <c:v>57.7</c:v>
                </c:pt>
                <c:pt idx="525">
                  <c:v>57.8</c:v>
                </c:pt>
                <c:pt idx="526">
                  <c:v>57.9</c:v>
                </c:pt>
                <c:pt idx="527">
                  <c:v>58</c:v>
                </c:pt>
                <c:pt idx="528">
                  <c:v>58.1</c:v>
                </c:pt>
                <c:pt idx="529">
                  <c:v>58.2</c:v>
                </c:pt>
                <c:pt idx="530">
                  <c:v>58.3</c:v>
                </c:pt>
                <c:pt idx="531">
                  <c:v>58.4</c:v>
                </c:pt>
                <c:pt idx="532">
                  <c:v>58.5</c:v>
                </c:pt>
                <c:pt idx="533">
                  <c:v>58.6</c:v>
                </c:pt>
                <c:pt idx="534">
                  <c:v>58.7</c:v>
                </c:pt>
                <c:pt idx="535">
                  <c:v>58.8</c:v>
                </c:pt>
                <c:pt idx="536">
                  <c:v>58.9</c:v>
                </c:pt>
                <c:pt idx="537">
                  <c:v>59</c:v>
                </c:pt>
                <c:pt idx="538">
                  <c:v>59.1</c:v>
                </c:pt>
                <c:pt idx="539">
                  <c:v>59.2</c:v>
                </c:pt>
                <c:pt idx="540">
                  <c:v>59.3</c:v>
                </c:pt>
                <c:pt idx="541">
                  <c:v>59.4</c:v>
                </c:pt>
                <c:pt idx="542">
                  <c:v>59.5</c:v>
                </c:pt>
                <c:pt idx="543">
                  <c:v>59.6</c:v>
                </c:pt>
                <c:pt idx="544">
                  <c:v>59.7</c:v>
                </c:pt>
                <c:pt idx="545">
                  <c:v>59.8</c:v>
                </c:pt>
                <c:pt idx="546">
                  <c:v>59.9</c:v>
                </c:pt>
                <c:pt idx="547">
                  <c:v>60</c:v>
                </c:pt>
                <c:pt idx="548">
                  <c:v>60.1</c:v>
                </c:pt>
                <c:pt idx="549">
                  <c:v>60.2</c:v>
                </c:pt>
                <c:pt idx="550">
                  <c:v>60.3</c:v>
                </c:pt>
                <c:pt idx="551">
                  <c:v>60.4</c:v>
                </c:pt>
                <c:pt idx="552">
                  <c:v>60.5</c:v>
                </c:pt>
                <c:pt idx="553">
                  <c:v>60.6</c:v>
                </c:pt>
                <c:pt idx="554">
                  <c:v>60.7</c:v>
                </c:pt>
                <c:pt idx="555">
                  <c:v>60.8</c:v>
                </c:pt>
                <c:pt idx="556">
                  <c:v>60.9</c:v>
                </c:pt>
                <c:pt idx="557">
                  <c:v>61</c:v>
                </c:pt>
                <c:pt idx="558">
                  <c:v>61.1</c:v>
                </c:pt>
                <c:pt idx="559">
                  <c:v>61.2</c:v>
                </c:pt>
                <c:pt idx="560">
                  <c:v>61.3</c:v>
                </c:pt>
                <c:pt idx="561">
                  <c:v>61.4</c:v>
                </c:pt>
                <c:pt idx="562">
                  <c:v>61.5</c:v>
                </c:pt>
                <c:pt idx="563">
                  <c:v>61.6</c:v>
                </c:pt>
                <c:pt idx="564">
                  <c:v>61.7</c:v>
                </c:pt>
                <c:pt idx="565">
                  <c:v>61.8</c:v>
                </c:pt>
                <c:pt idx="566">
                  <c:v>61.9</c:v>
                </c:pt>
                <c:pt idx="567">
                  <c:v>62</c:v>
                </c:pt>
                <c:pt idx="568">
                  <c:v>62.1</c:v>
                </c:pt>
                <c:pt idx="569">
                  <c:v>62.2</c:v>
                </c:pt>
                <c:pt idx="570">
                  <c:v>62.3</c:v>
                </c:pt>
                <c:pt idx="571">
                  <c:v>62.4</c:v>
                </c:pt>
                <c:pt idx="572">
                  <c:v>62.5</c:v>
                </c:pt>
                <c:pt idx="573">
                  <c:v>62.6</c:v>
                </c:pt>
                <c:pt idx="574">
                  <c:v>62.7</c:v>
                </c:pt>
                <c:pt idx="575">
                  <c:v>62.8</c:v>
                </c:pt>
                <c:pt idx="576">
                  <c:v>62.9</c:v>
                </c:pt>
                <c:pt idx="577">
                  <c:v>63</c:v>
                </c:pt>
                <c:pt idx="578">
                  <c:v>63.1</c:v>
                </c:pt>
                <c:pt idx="579">
                  <c:v>63.2</c:v>
                </c:pt>
                <c:pt idx="580">
                  <c:v>63.3</c:v>
                </c:pt>
                <c:pt idx="581">
                  <c:v>63.4</c:v>
                </c:pt>
                <c:pt idx="582">
                  <c:v>63.5</c:v>
                </c:pt>
                <c:pt idx="583">
                  <c:v>63.6</c:v>
                </c:pt>
                <c:pt idx="584">
                  <c:v>63.7</c:v>
                </c:pt>
                <c:pt idx="585">
                  <c:v>63.8</c:v>
                </c:pt>
                <c:pt idx="586">
                  <c:v>63.9</c:v>
                </c:pt>
                <c:pt idx="587">
                  <c:v>64</c:v>
                </c:pt>
                <c:pt idx="588">
                  <c:v>64.099999999999994</c:v>
                </c:pt>
                <c:pt idx="589">
                  <c:v>64.2</c:v>
                </c:pt>
                <c:pt idx="590">
                  <c:v>64.3</c:v>
                </c:pt>
                <c:pt idx="591">
                  <c:v>64.400000000000006</c:v>
                </c:pt>
                <c:pt idx="592">
                  <c:v>64.5</c:v>
                </c:pt>
                <c:pt idx="593">
                  <c:v>64.599999999999994</c:v>
                </c:pt>
                <c:pt idx="594">
                  <c:v>64.7</c:v>
                </c:pt>
                <c:pt idx="595">
                  <c:v>64.8</c:v>
                </c:pt>
                <c:pt idx="596">
                  <c:v>64.900000000000006</c:v>
                </c:pt>
                <c:pt idx="597">
                  <c:v>65</c:v>
                </c:pt>
                <c:pt idx="598">
                  <c:v>65.099999999999994</c:v>
                </c:pt>
                <c:pt idx="599">
                  <c:v>65.2</c:v>
                </c:pt>
                <c:pt idx="600">
                  <c:v>65.3</c:v>
                </c:pt>
                <c:pt idx="601">
                  <c:v>65.400000000000006</c:v>
                </c:pt>
                <c:pt idx="602">
                  <c:v>65.5</c:v>
                </c:pt>
                <c:pt idx="603">
                  <c:v>65.599999999999994</c:v>
                </c:pt>
                <c:pt idx="604">
                  <c:v>65.7</c:v>
                </c:pt>
                <c:pt idx="605">
                  <c:v>65.8</c:v>
                </c:pt>
                <c:pt idx="606">
                  <c:v>65.900000000000006</c:v>
                </c:pt>
                <c:pt idx="607">
                  <c:v>66</c:v>
                </c:pt>
                <c:pt idx="608">
                  <c:v>66.099999999999994</c:v>
                </c:pt>
                <c:pt idx="609">
                  <c:v>66.2</c:v>
                </c:pt>
                <c:pt idx="610">
                  <c:v>66.3</c:v>
                </c:pt>
                <c:pt idx="611">
                  <c:v>66.400000000000006</c:v>
                </c:pt>
                <c:pt idx="612">
                  <c:v>66.5</c:v>
                </c:pt>
                <c:pt idx="613">
                  <c:v>66.599999999999994</c:v>
                </c:pt>
                <c:pt idx="614">
                  <c:v>66.7</c:v>
                </c:pt>
                <c:pt idx="615">
                  <c:v>66.8</c:v>
                </c:pt>
                <c:pt idx="616">
                  <c:v>66.900000000000006</c:v>
                </c:pt>
                <c:pt idx="617">
                  <c:v>67</c:v>
                </c:pt>
                <c:pt idx="618">
                  <c:v>67.099999999999994</c:v>
                </c:pt>
                <c:pt idx="619">
                  <c:v>67.2</c:v>
                </c:pt>
                <c:pt idx="620">
                  <c:v>67.3</c:v>
                </c:pt>
                <c:pt idx="621">
                  <c:v>67.400000000000006</c:v>
                </c:pt>
                <c:pt idx="622">
                  <c:v>67.5</c:v>
                </c:pt>
                <c:pt idx="623">
                  <c:v>67.599999999999994</c:v>
                </c:pt>
                <c:pt idx="624">
                  <c:v>67.7</c:v>
                </c:pt>
                <c:pt idx="625">
                  <c:v>67.8</c:v>
                </c:pt>
                <c:pt idx="626">
                  <c:v>67.900000000000006</c:v>
                </c:pt>
                <c:pt idx="627">
                  <c:v>68</c:v>
                </c:pt>
                <c:pt idx="628">
                  <c:v>68.099999999999994</c:v>
                </c:pt>
                <c:pt idx="629">
                  <c:v>68.2</c:v>
                </c:pt>
                <c:pt idx="630">
                  <c:v>68.3</c:v>
                </c:pt>
                <c:pt idx="631">
                  <c:v>68.400000000000006</c:v>
                </c:pt>
                <c:pt idx="632">
                  <c:v>68.5</c:v>
                </c:pt>
                <c:pt idx="633">
                  <c:v>68.599999999999994</c:v>
                </c:pt>
                <c:pt idx="634">
                  <c:v>68.7</c:v>
                </c:pt>
                <c:pt idx="635">
                  <c:v>68.8</c:v>
                </c:pt>
                <c:pt idx="636">
                  <c:v>68.900000000000006</c:v>
                </c:pt>
                <c:pt idx="637">
                  <c:v>69</c:v>
                </c:pt>
                <c:pt idx="638">
                  <c:v>69.099999999999994</c:v>
                </c:pt>
                <c:pt idx="639">
                  <c:v>69.2</c:v>
                </c:pt>
                <c:pt idx="640">
                  <c:v>69.3</c:v>
                </c:pt>
                <c:pt idx="641">
                  <c:v>69.400000000000006</c:v>
                </c:pt>
                <c:pt idx="642">
                  <c:v>69.5</c:v>
                </c:pt>
                <c:pt idx="643">
                  <c:v>69.599999999999994</c:v>
                </c:pt>
                <c:pt idx="644">
                  <c:v>69.7</c:v>
                </c:pt>
                <c:pt idx="645">
                  <c:v>69.8</c:v>
                </c:pt>
                <c:pt idx="646">
                  <c:v>69.900000000000006</c:v>
                </c:pt>
                <c:pt idx="647">
                  <c:v>70</c:v>
                </c:pt>
                <c:pt idx="648">
                  <c:v>70.099999999999994</c:v>
                </c:pt>
                <c:pt idx="649">
                  <c:v>70.2</c:v>
                </c:pt>
                <c:pt idx="650">
                  <c:v>70.3</c:v>
                </c:pt>
                <c:pt idx="651">
                  <c:v>70.400000000000006</c:v>
                </c:pt>
                <c:pt idx="652">
                  <c:v>70.5</c:v>
                </c:pt>
                <c:pt idx="653">
                  <c:v>70.599999999999994</c:v>
                </c:pt>
                <c:pt idx="654">
                  <c:v>70.7</c:v>
                </c:pt>
                <c:pt idx="655">
                  <c:v>70.8</c:v>
                </c:pt>
                <c:pt idx="656">
                  <c:v>70.900000000000006</c:v>
                </c:pt>
                <c:pt idx="657">
                  <c:v>71</c:v>
                </c:pt>
                <c:pt idx="658">
                  <c:v>71.099999999999994</c:v>
                </c:pt>
                <c:pt idx="659">
                  <c:v>71.2</c:v>
                </c:pt>
                <c:pt idx="660">
                  <c:v>71.3</c:v>
                </c:pt>
                <c:pt idx="661">
                  <c:v>71.400000000000006</c:v>
                </c:pt>
                <c:pt idx="662">
                  <c:v>71.5</c:v>
                </c:pt>
                <c:pt idx="663">
                  <c:v>71.599999999999994</c:v>
                </c:pt>
                <c:pt idx="664">
                  <c:v>71.7</c:v>
                </c:pt>
                <c:pt idx="665">
                  <c:v>71.8</c:v>
                </c:pt>
                <c:pt idx="666">
                  <c:v>71.900000000000006</c:v>
                </c:pt>
                <c:pt idx="667">
                  <c:v>72</c:v>
                </c:pt>
                <c:pt idx="668">
                  <c:v>72.099999999999994</c:v>
                </c:pt>
                <c:pt idx="669">
                  <c:v>72.2</c:v>
                </c:pt>
                <c:pt idx="670">
                  <c:v>72.3</c:v>
                </c:pt>
                <c:pt idx="671">
                  <c:v>72.400000000000006</c:v>
                </c:pt>
                <c:pt idx="672">
                  <c:v>72.5</c:v>
                </c:pt>
                <c:pt idx="673">
                  <c:v>72.599999999999994</c:v>
                </c:pt>
                <c:pt idx="674">
                  <c:v>72.7</c:v>
                </c:pt>
                <c:pt idx="675">
                  <c:v>72.8</c:v>
                </c:pt>
                <c:pt idx="676">
                  <c:v>72.900000000000006</c:v>
                </c:pt>
                <c:pt idx="677">
                  <c:v>73</c:v>
                </c:pt>
                <c:pt idx="678">
                  <c:v>73.099999999999994</c:v>
                </c:pt>
                <c:pt idx="679">
                  <c:v>73.2</c:v>
                </c:pt>
                <c:pt idx="680">
                  <c:v>73.3</c:v>
                </c:pt>
                <c:pt idx="681">
                  <c:v>73.400000000000006</c:v>
                </c:pt>
                <c:pt idx="682">
                  <c:v>73.5</c:v>
                </c:pt>
                <c:pt idx="683">
                  <c:v>73.599999999999994</c:v>
                </c:pt>
                <c:pt idx="684">
                  <c:v>73.7</c:v>
                </c:pt>
                <c:pt idx="685">
                  <c:v>73.8</c:v>
                </c:pt>
                <c:pt idx="686">
                  <c:v>73.900000000000006</c:v>
                </c:pt>
                <c:pt idx="687">
                  <c:v>74</c:v>
                </c:pt>
                <c:pt idx="688">
                  <c:v>74.099999999999994</c:v>
                </c:pt>
                <c:pt idx="689">
                  <c:v>74.2</c:v>
                </c:pt>
                <c:pt idx="690">
                  <c:v>74.3</c:v>
                </c:pt>
                <c:pt idx="691">
                  <c:v>74.400000000000006</c:v>
                </c:pt>
                <c:pt idx="692">
                  <c:v>74.5</c:v>
                </c:pt>
                <c:pt idx="693">
                  <c:v>74.599999999999994</c:v>
                </c:pt>
                <c:pt idx="694">
                  <c:v>74.7</c:v>
                </c:pt>
                <c:pt idx="695">
                  <c:v>74.8</c:v>
                </c:pt>
                <c:pt idx="696">
                  <c:v>74.900000000000006</c:v>
                </c:pt>
                <c:pt idx="697">
                  <c:v>75</c:v>
                </c:pt>
                <c:pt idx="698">
                  <c:v>75.099999999999994</c:v>
                </c:pt>
                <c:pt idx="699">
                  <c:v>75.2</c:v>
                </c:pt>
                <c:pt idx="700">
                  <c:v>75.3</c:v>
                </c:pt>
                <c:pt idx="701">
                  <c:v>75.400000000000006</c:v>
                </c:pt>
                <c:pt idx="702">
                  <c:v>75.5</c:v>
                </c:pt>
                <c:pt idx="703">
                  <c:v>75.599999999999994</c:v>
                </c:pt>
                <c:pt idx="704">
                  <c:v>75.7</c:v>
                </c:pt>
                <c:pt idx="705">
                  <c:v>75.8</c:v>
                </c:pt>
                <c:pt idx="706">
                  <c:v>75.900000000000006</c:v>
                </c:pt>
                <c:pt idx="707">
                  <c:v>76</c:v>
                </c:pt>
                <c:pt idx="708">
                  <c:v>76.099999999999994</c:v>
                </c:pt>
                <c:pt idx="709">
                  <c:v>76.2</c:v>
                </c:pt>
                <c:pt idx="710">
                  <c:v>76.3</c:v>
                </c:pt>
                <c:pt idx="711">
                  <c:v>76.400000000000006</c:v>
                </c:pt>
                <c:pt idx="712">
                  <c:v>76.5</c:v>
                </c:pt>
                <c:pt idx="713">
                  <c:v>76.599999999999994</c:v>
                </c:pt>
                <c:pt idx="714">
                  <c:v>76.7</c:v>
                </c:pt>
                <c:pt idx="715">
                  <c:v>76.8</c:v>
                </c:pt>
                <c:pt idx="716">
                  <c:v>76.900000000000006</c:v>
                </c:pt>
                <c:pt idx="717">
                  <c:v>77</c:v>
                </c:pt>
                <c:pt idx="718">
                  <c:v>77.099999999999994</c:v>
                </c:pt>
                <c:pt idx="719">
                  <c:v>77.2</c:v>
                </c:pt>
                <c:pt idx="720">
                  <c:v>77.3</c:v>
                </c:pt>
                <c:pt idx="721">
                  <c:v>77.400000000000006</c:v>
                </c:pt>
                <c:pt idx="722">
                  <c:v>77.5</c:v>
                </c:pt>
                <c:pt idx="723">
                  <c:v>77.599999999999994</c:v>
                </c:pt>
                <c:pt idx="724">
                  <c:v>77.7</c:v>
                </c:pt>
                <c:pt idx="725">
                  <c:v>77.8</c:v>
                </c:pt>
                <c:pt idx="726">
                  <c:v>77.900000000000006</c:v>
                </c:pt>
                <c:pt idx="727">
                  <c:v>78</c:v>
                </c:pt>
                <c:pt idx="728">
                  <c:v>78.099999999999994</c:v>
                </c:pt>
                <c:pt idx="729">
                  <c:v>78.2</c:v>
                </c:pt>
                <c:pt idx="730">
                  <c:v>78.3</c:v>
                </c:pt>
                <c:pt idx="731">
                  <c:v>78.400000000000006</c:v>
                </c:pt>
                <c:pt idx="732">
                  <c:v>78.5</c:v>
                </c:pt>
                <c:pt idx="733">
                  <c:v>78.599999999999994</c:v>
                </c:pt>
                <c:pt idx="734">
                  <c:v>78.7</c:v>
                </c:pt>
                <c:pt idx="735">
                  <c:v>78.8</c:v>
                </c:pt>
                <c:pt idx="736">
                  <c:v>78.900000000000006</c:v>
                </c:pt>
                <c:pt idx="737">
                  <c:v>79</c:v>
                </c:pt>
                <c:pt idx="738">
                  <c:v>79.099999999999994</c:v>
                </c:pt>
                <c:pt idx="739">
                  <c:v>79.2</c:v>
                </c:pt>
                <c:pt idx="740">
                  <c:v>79.3</c:v>
                </c:pt>
                <c:pt idx="741">
                  <c:v>79.400000000000006</c:v>
                </c:pt>
                <c:pt idx="742">
                  <c:v>79.5</c:v>
                </c:pt>
                <c:pt idx="743">
                  <c:v>79.599999999999994</c:v>
                </c:pt>
                <c:pt idx="744">
                  <c:v>79.7</c:v>
                </c:pt>
                <c:pt idx="745">
                  <c:v>79.8</c:v>
                </c:pt>
                <c:pt idx="746">
                  <c:v>79.900000000000006</c:v>
                </c:pt>
                <c:pt idx="747">
                  <c:v>80</c:v>
                </c:pt>
                <c:pt idx="748">
                  <c:v>80.099999999999994</c:v>
                </c:pt>
                <c:pt idx="749">
                  <c:v>80.2</c:v>
                </c:pt>
                <c:pt idx="750">
                  <c:v>80.3</c:v>
                </c:pt>
                <c:pt idx="751">
                  <c:v>80.400000000000006</c:v>
                </c:pt>
                <c:pt idx="752">
                  <c:v>80.5</c:v>
                </c:pt>
                <c:pt idx="753">
                  <c:v>80.599999999999994</c:v>
                </c:pt>
                <c:pt idx="754">
                  <c:v>80.7</c:v>
                </c:pt>
                <c:pt idx="755">
                  <c:v>80.8</c:v>
                </c:pt>
                <c:pt idx="756">
                  <c:v>80.900000000000006</c:v>
                </c:pt>
                <c:pt idx="757">
                  <c:v>81</c:v>
                </c:pt>
                <c:pt idx="758">
                  <c:v>81.099999999999994</c:v>
                </c:pt>
                <c:pt idx="759">
                  <c:v>81.2</c:v>
                </c:pt>
                <c:pt idx="760">
                  <c:v>81.3</c:v>
                </c:pt>
                <c:pt idx="761">
                  <c:v>81.400000000000006</c:v>
                </c:pt>
                <c:pt idx="762">
                  <c:v>81.5</c:v>
                </c:pt>
                <c:pt idx="763">
                  <c:v>81.599999999999994</c:v>
                </c:pt>
                <c:pt idx="764">
                  <c:v>81.7</c:v>
                </c:pt>
                <c:pt idx="765">
                  <c:v>81.8</c:v>
                </c:pt>
                <c:pt idx="766">
                  <c:v>81.900000000000006</c:v>
                </c:pt>
                <c:pt idx="767">
                  <c:v>82</c:v>
                </c:pt>
                <c:pt idx="768">
                  <c:v>82.1</c:v>
                </c:pt>
                <c:pt idx="769">
                  <c:v>82.2</c:v>
                </c:pt>
                <c:pt idx="770">
                  <c:v>82.3</c:v>
                </c:pt>
                <c:pt idx="771">
                  <c:v>82.4</c:v>
                </c:pt>
                <c:pt idx="772">
                  <c:v>82.5</c:v>
                </c:pt>
                <c:pt idx="773">
                  <c:v>82.6</c:v>
                </c:pt>
                <c:pt idx="774">
                  <c:v>82.7</c:v>
                </c:pt>
                <c:pt idx="775">
                  <c:v>82.8</c:v>
                </c:pt>
                <c:pt idx="776">
                  <c:v>82.9</c:v>
                </c:pt>
                <c:pt idx="777">
                  <c:v>83</c:v>
                </c:pt>
                <c:pt idx="778">
                  <c:v>83.1</c:v>
                </c:pt>
                <c:pt idx="779">
                  <c:v>83.2</c:v>
                </c:pt>
                <c:pt idx="780">
                  <c:v>83.3</c:v>
                </c:pt>
                <c:pt idx="781">
                  <c:v>83.4</c:v>
                </c:pt>
                <c:pt idx="782">
                  <c:v>83.5</c:v>
                </c:pt>
                <c:pt idx="783">
                  <c:v>83.6</c:v>
                </c:pt>
                <c:pt idx="784">
                  <c:v>83.7</c:v>
                </c:pt>
                <c:pt idx="785">
                  <c:v>83.8</c:v>
                </c:pt>
                <c:pt idx="786">
                  <c:v>83.9</c:v>
                </c:pt>
                <c:pt idx="787">
                  <c:v>84</c:v>
                </c:pt>
                <c:pt idx="788">
                  <c:v>84.1</c:v>
                </c:pt>
                <c:pt idx="789">
                  <c:v>84.2</c:v>
                </c:pt>
                <c:pt idx="790">
                  <c:v>84.3</c:v>
                </c:pt>
                <c:pt idx="791">
                  <c:v>84.4</c:v>
                </c:pt>
                <c:pt idx="792">
                  <c:v>84.5</c:v>
                </c:pt>
                <c:pt idx="793">
                  <c:v>84.6</c:v>
                </c:pt>
                <c:pt idx="794">
                  <c:v>84.7</c:v>
                </c:pt>
                <c:pt idx="795">
                  <c:v>84.8</c:v>
                </c:pt>
                <c:pt idx="796">
                  <c:v>84.9</c:v>
                </c:pt>
                <c:pt idx="797">
                  <c:v>85</c:v>
                </c:pt>
                <c:pt idx="798">
                  <c:v>85.1</c:v>
                </c:pt>
                <c:pt idx="799">
                  <c:v>85.2</c:v>
                </c:pt>
                <c:pt idx="800">
                  <c:v>85.3</c:v>
                </c:pt>
                <c:pt idx="801">
                  <c:v>85.4</c:v>
                </c:pt>
                <c:pt idx="802">
                  <c:v>85.5</c:v>
                </c:pt>
                <c:pt idx="803">
                  <c:v>85.6</c:v>
                </c:pt>
                <c:pt idx="804">
                  <c:v>85.7</c:v>
                </c:pt>
                <c:pt idx="805">
                  <c:v>85.8</c:v>
                </c:pt>
                <c:pt idx="806">
                  <c:v>85.9</c:v>
                </c:pt>
                <c:pt idx="807">
                  <c:v>86</c:v>
                </c:pt>
                <c:pt idx="808">
                  <c:v>86.1</c:v>
                </c:pt>
                <c:pt idx="809">
                  <c:v>86.2</c:v>
                </c:pt>
                <c:pt idx="810">
                  <c:v>86.3</c:v>
                </c:pt>
                <c:pt idx="811">
                  <c:v>86.4</c:v>
                </c:pt>
                <c:pt idx="812">
                  <c:v>86.5</c:v>
                </c:pt>
                <c:pt idx="813">
                  <c:v>86.6</c:v>
                </c:pt>
                <c:pt idx="814">
                  <c:v>86.7</c:v>
                </c:pt>
                <c:pt idx="815">
                  <c:v>86.8</c:v>
                </c:pt>
                <c:pt idx="816">
                  <c:v>86.9</c:v>
                </c:pt>
                <c:pt idx="817">
                  <c:v>87</c:v>
                </c:pt>
                <c:pt idx="818">
                  <c:v>87.1</c:v>
                </c:pt>
                <c:pt idx="819">
                  <c:v>87.2</c:v>
                </c:pt>
                <c:pt idx="820">
                  <c:v>87.3</c:v>
                </c:pt>
                <c:pt idx="821">
                  <c:v>87.4</c:v>
                </c:pt>
                <c:pt idx="822">
                  <c:v>87.5</c:v>
                </c:pt>
                <c:pt idx="823">
                  <c:v>87.6</c:v>
                </c:pt>
                <c:pt idx="824">
                  <c:v>87.7</c:v>
                </c:pt>
                <c:pt idx="825">
                  <c:v>87.8</c:v>
                </c:pt>
                <c:pt idx="826">
                  <c:v>87.9</c:v>
                </c:pt>
                <c:pt idx="827">
                  <c:v>88</c:v>
                </c:pt>
                <c:pt idx="828">
                  <c:v>88.1</c:v>
                </c:pt>
                <c:pt idx="829">
                  <c:v>88.2</c:v>
                </c:pt>
                <c:pt idx="830">
                  <c:v>88.3</c:v>
                </c:pt>
                <c:pt idx="831">
                  <c:v>88.4</c:v>
                </c:pt>
                <c:pt idx="832">
                  <c:v>88.5</c:v>
                </c:pt>
                <c:pt idx="833">
                  <c:v>88.6</c:v>
                </c:pt>
                <c:pt idx="834">
                  <c:v>88.7</c:v>
                </c:pt>
                <c:pt idx="835">
                  <c:v>88.8</c:v>
                </c:pt>
                <c:pt idx="836">
                  <c:v>88.9</c:v>
                </c:pt>
                <c:pt idx="837">
                  <c:v>89</c:v>
                </c:pt>
                <c:pt idx="838">
                  <c:v>89.1</c:v>
                </c:pt>
                <c:pt idx="839">
                  <c:v>89.2</c:v>
                </c:pt>
                <c:pt idx="840">
                  <c:v>89.3</c:v>
                </c:pt>
                <c:pt idx="841">
                  <c:v>89.4</c:v>
                </c:pt>
                <c:pt idx="842">
                  <c:v>89.5</c:v>
                </c:pt>
                <c:pt idx="843">
                  <c:v>89.6</c:v>
                </c:pt>
                <c:pt idx="844">
                  <c:v>89.7</c:v>
                </c:pt>
                <c:pt idx="845">
                  <c:v>89.8</c:v>
                </c:pt>
                <c:pt idx="846">
                  <c:v>89.9</c:v>
                </c:pt>
                <c:pt idx="847">
                  <c:v>90</c:v>
                </c:pt>
                <c:pt idx="848">
                  <c:v>90.1</c:v>
                </c:pt>
                <c:pt idx="849">
                  <c:v>90.2</c:v>
                </c:pt>
                <c:pt idx="850">
                  <c:v>90.3</c:v>
                </c:pt>
                <c:pt idx="851">
                  <c:v>90.4</c:v>
                </c:pt>
                <c:pt idx="852">
                  <c:v>90.5</c:v>
                </c:pt>
                <c:pt idx="853">
                  <c:v>90.6</c:v>
                </c:pt>
                <c:pt idx="854">
                  <c:v>90.7</c:v>
                </c:pt>
                <c:pt idx="855">
                  <c:v>90.8</c:v>
                </c:pt>
                <c:pt idx="856">
                  <c:v>90.9</c:v>
                </c:pt>
                <c:pt idx="857">
                  <c:v>91</c:v>
                </c:pt>
                <c:pt idx="858">
                  <c:v>91.1</c:v>
                </c:pt>
                <c:pt idx="859">
                  <c:v>91.2</c:v>
                </c:pt>
                <c:pt idx="860">
                  <c:v>91.3</c:v>
                </c:pt>
                <c:pt idx="861">
                  <c:v>91.4</c:v>
                </c:pt>
                <c:pt idx="862">
                  <c:v>91.5</c:v>
                </c:pt>
                <c:pt idx="863">
                  <c:v>91.6</c:v>
                </c:pt>
                <c:pt idx="864">
                  <c:v>91.7</c:v>
                </c:pt>
                <c:pt idx="865">
                  <c:v>91.8</c:v>
                </c:pt>
                <c:pt idx="866">
                  <c:v>91.9</c:v>
                </c:pt>
                <c:pt idx="867">
                  <c:v>92</c:v>
                </c:pt>
                <c:pt idx="868">
                  <c:v>92.1</c:v>
                </c:pt>
                <c:pt idx="869">
                  <c:v>92.2</c:v>
                </c:pt>
                <c:pt idx="870">
                  <c:v>92.3</c:v>
                </c:pt>
                <c:pt idx="871">
                  <c:v>92.4</c:v>
                </c:pt>
                <c:pt idx="872">
                  <c:v>92.5</c:v>
                </c:pt>
                <c:pt idx="873">
                  <c:v>92.6</c:v>
                </c:pt>
                <c:pt idx="874">
                  <c:v>92.7</c:v>
                </c:pt>
                <c:pt idx="875">
                  <c:v>92.8</c:v>
                </c:pt>
                <c:pt idx="876">
                  <c:v>92.9</c:v>
                </c:pt>
                <c:pt idx="877">
                  <c:v>93</c:v>
                </c:pt>
                <c:pt idx="878">
                  <c:v>93.1</c:v>
                </c:pt>
                <c:pt idx="879">
                  <c:v>93.2</c:v>
                </c:pt>
                <c:pt idx="880">
                  <c:v>93.3</c:v>
                </c:pt>
                <c:pt idx="881">
                  <c:v>93.4</c:v>
                </c:pt>
                <c:pt idx="882">
                  <c:v>93.5</c:v>
                </c:pt>
                <c:pt idx="883">
                  <c:v>93.6</c:v>
                </c:pt>
                <c:pt idx="884">
                  <c:v>93.7</c:v>
                </c:pt>
                <c:pt idx="885">
                  <c:v>93.8</c:v>
                </c:pt>
                <c:pt idx="886">
                  <c:v>93.9</c:v>
                </c:pt>
                <c:pt idx="887">
                  <c:v>94</c:v>
                </c:pt>
                <c:pt idx="888">
                  <c:v>94.1</c:v>
                </c:pt>
                <c:pt idx="889">
                  <c:v>94.2</c:v>
                </c:pt>
                <c:pt idx="890">
                  <c:v>94.3</c:v>
                </c:pt>
                <c:pt idx="891">
                  <c:v>94.4</c:v>
                </c:pt>
                <c:pt idx="892">
                  <c:v>94.5</c:v>
                </c:pt>
                <c:pt idx="893">
                  <c:v>94.6</c:v>
                </c:pt>
                <c:pt idx="894">
                  <c:v>94.7</c:v>
                </c:pt>
                <c:pt idx="895">
                  <c:v>94.8</c:v>
                </c:pt>
                <c:pt idx="896">
                  <c:v>94.9</c:v>
                </c:pt>
                <c:pt idx="897">
                  <c:v>95</c:v>
                </c:pt>
                <c:pt idx="898">
                  <c:v>95.1</c:v>
                </c:pt>
                <c:pt idx="899">
                  <c:v>95.2</c:v>
                </c:pt>
                <c:pt idx="900">
                  <c:v>95.3</c:v>
                </c:pt>
                <c:pt idx="901">
                  <c:v>95.4</c:v>
                </c:pt>
                <c:pt idx="902">
                  <c:v>95.5</c:v>
                </c:pt>
                <c:pt idx="903">
                  <c:v>95.6</c:v>
                </c:pt>
                <c:pt idx="904">
                  <c:v>95.7</c:v>
                </c:pt>
                <c:pt idx="905">
                  <c:v>95.8</c:v>
                </c:pt>
                <c:pt idx="906">
                  <c:v>95.9</c:v>
                </c:pt>
                <c:pt idx="907">
                  <c:v>96</c:v>
                </c:pt>
                <c:pt idx="908">
                  <c:v>96.1</c:v>
                </c:pt>
                <c:pt idx="909">
                  <c:v>96.2</c:v>
                </c:pt>
                <c:pt idx="910">
                  <c:v>96.3</c:v>
                </c:pt>
                <c:pt idx="911">
                  <c:v>96.4</c:v>
                </c:pt>
                <c:pt idx="912">
                  <c:v>96.5</c:v>
                </c:pt>
                <c:pt idx="913">
                  <c:v>96.6</c:v>
                </c:pt>
                <c:pt idx="914">
                  <c:v>96.7</c:v>
                </c:pt>
                <c:pt idx="915">
                  <c:v>96.8</c:v>
                </c:pt>
                <c:pt idx="916">
                  <c:v>96.9</c:v>
                </c:pt>
                <c:pt idx="917">
                  <c:v>97</c:v>
                </c:pt>
                <c:pt idx="918">
                  <c:v>97.1</c:v>
                </c:pt>
                <c:pt idx="919">
                  <c:v>97.2</c:v>
                </c:pt>
                <c:pt idx="920">
                  <c:v>97.3</c:v>
                </c:pt>
                <c:pt idx="921">
                  <c:v>97.4</c:v>
                </c:pt>
                <c:pt idx="922">
                  <c:v>97.5</c:v>
                </c:pt>
                <c:pt idx="923">
                  <c:v>97.6</c:v>
                </c:pt>
                <c:pt idx="924">
                  <c:v>97.7</c:v>
                </c:pt>
                <c:pt idx="925">
                  <c:v>97.8</c:v>
                </c:pt>
                <c:pt idx="926">
                  <c:v>97.9</c:v>
                </c:pt>
                <c:pt idx="927">
                  <c:v>98</c:v>
                </c:pt>
                <c:pt idx="928">
                  <c:v>98.1</c:v>
                </c:pt>
                <c:pt idx="929">
                  <c:v>98.2</c:v>
                </c:pt>
                <c:pt idx="930">
                  <c:v>98.3</c:v>
                </c:pt>
                <c:pt idx="931">
                  <c:v>98.4</c:v>
                </c:pt>
                <c:pt idx="932">
                  <c:v>98.5</c:v>
                </c:pt>
                <c:pt idx="933">
                  <c:v>98.6</c:v>
                </c:pt>
                <c:pt idx="934">
                  <c:v>98.7</c:v>
                </c:pt>
                <c:pt idx="935">
                  <c:v>98.8</c:v>
                </c:pt>
                <c:pt idx="936">
                  <c:v>98.9</c:v>
                </c:pt>
                <c:pt idx="937">
                  <c:v>99</c:v>
                </c:pt>
                <c:pt idx="938">
                  <c:v>99.1</c:v>
                </c:pt>
                <c:pt idx="939">
                  <c:v>99.2</c:v>
                </c:pt>
                <c:pt idx="940">
                  <c:v>99.3</c:v>
                </c:pt>
                <c:pt idx="941">
                  <c:v>99.4</c:v>
                </c:pt>
                <c:pt idx="942">
                  <c:v>99.5</c:v>
                </c:pt>
                <c:pt idx="943">
                  <c:v>99.6</c:v>
                </c:pt>
                <c:pt idx="944">
                  <c:v>99.7</c:v>
                </c:pt>
                <c:pt idx="945">
                  <c:v>99.8</c:v>
                </c:pt>
                <c:pt idx="946">
                  <c:v>99.9</c:v>
                </c:pt>
                <c:pt idx="947">
                  <c:v>100</c:v>
                </c:pt>
                <c:pt idx="948">
                  <c:v>100.1</c:v>
                </c:pt>
                <c:pt idx="949">
                  <c:v>100.2</c:v>
                </c:pt>
                <c:pt idx="950">
                  <c:v>100.3</c:v>
                </c:pt>
                <c:pt idx="951">
                  <c:v>100.4</c:v>
                </c:pt>
                <c:pt idx="952">
                  <c:v>100.5</c:v>
                </c:pt>
                <c:pt idx="953">
                  <c:v>100.6</c:v>
                </c:pt>
                <c:pt idx="954">
                  <c:v>100.7</c:v>
                </c:pt>
                <c:pt idx="955">
                  <c:v>100.8</c:v>
                </c:pt>
                <c:pt idx="956">
                  <c:v>100.9</c:v>
                </c:pt>
                <c:pt idx="957">
                  <c:v>101</c:v>
                </c:pt>
                <c:pt idx="958">
                  <c:v>101.1</c:v>
                </c:pt>
                <c:pt idx="959">
                  <c:v>101.2</c:v>
                </c:pt>
                <c:pt idx="960">
                  <c:v>101.3</c:v>
                </c:pt>
                <c:pt idx="961">
                  <c:v>101.4</c:v>
                </c:pt>
                <c:pt idx="962">
                  <c:v>101.5</c:v>
                </c:pt>
                <c:pt idx="963">
                  <c:v>101.6</c:v>
                </c:pt>
                <c:pt idx="964">
                  <c:v>101.7</c:v>
                </c:pt>
                <c:pt idx="965">
                  <c:v>101.8</c:v>
                </c:pt>
                <c:pt idx="966">
                  <c:v>101.9</c:v>
                </c:pt>
                <c:pt idx="967">
                  <c:v>102</c:v>
                </c:pt>
                <c:pt idx="968">
                  <c:v>102.1</c:v>
                </c:pt>
                <c:pt idx="969">
                  <c:v>102.2</c:v>
                </c:pt>
                <c:pt idx="970">
                  <c:v>102.3</c:v>
                </c:pt>
                <c:pt idx="971">
                  <c:v>102.4</c:v>
                </c:pt>
                <c:pt idx="972">
                  <c:v>102.5</c:v>
                </c:pt>
                <c:pt idx="973">
                  <c:v>102.6</c:v>
                </c:pt>
                <c:pt idx="974">
                  <c:v>102.7</c:v>
                </c:pt>
                <c:pt idx="975">
                  <c:v>102.8</c:v>
                </c:pt>
                <c:pt idx="976">
                  <c:v>102.9</c:v>
                </c:pt>
                <c:pt idx="977">
                  <c:v>103</c:v>
                </c:pt>
                <c:pt idx="978">
                  <c:v>103.1</c:v>
                </c:pt>
                <c:pt idx="979">
                  <c:v>103.2</c:v>
                </c:pt>
                <c:pt idx="980">
                  <c:v>103.3</c:v>
                </c:pt>
                <c:pt idx="981">
                  <c:v>103.4</c:v>
                </c:pt>
                <c:pt idx="982">
                  <c:v>103.5</c:v>
                </c:pt>
                <c:pt idx="983">
                  <c:v>103.6</c:v>
                </c:pt>
                <c:pt idx="984">
                  <c:v>103.7</c:v>
                </c:pt>
                <c:pt idx="985">
                  <c:v>103.8</c:v>
                </c:pt>
                <c:pt idx="986">
                  <c:v>103.9</c:v>
                </c:pt>
                <c:pt idx="987">
                  <c:v>104</c:v>
                </c:pt>
                <c:pt idx="988">
                  <c:v>104.1</c:v>
                </c:pt>
                <c:pt idx="989">
                  <c:v>104.2</c:v>
                </c:pt>
                <c:pt idx="990">
                  <c:v>104.3</c:v>
                </c:pt>
                <c:pt idx="991">
                  <c:v>104.4</c:v>
                </c:pt>
                <c:pt idx="992">
                  <c:v>104.5</c:v>
                </c:pt>
                <c:pt idx="993">
                  <c:v>104.6</c:v>
                </c:pt>
                <c:pt idx="994">
                  <c:v>104.7</c:v>
                </c:pt>
                <c:pt idx="995">
                  <c:v>104.8</c:v>
                </c:pt>
                <c:pt idx="996">
                  <c:v>104.9</c:v>
                </c:pt>
                <c:pt idx="997">
                  <c:v>105</c:v>
                </c:pt>
                <c:pt idx="998">
                  <c:v>105.1</c:v>
                </c:pt>
                <c:pt idx="999">
                  <c:v>105.2</c:v>
                </c:pt>
                <c:pt idx="1000">
                  <c:v>105.3</c:v>
                </c:pt>
                <c:pt idx="1001">
                  <c:v>105.4</c:v>
                </c:pt>
                <c:pt idx="1002">
                  <c:v>105.5</c:v>
                </c:pt>
                <c:pt idx="1003">
                  <c:v>105.6</c:v>
                </c:pt>
                <c:pt idx="1004">
                  <c:v>105.7</c:v>
                </c:pt>
                <c:pt idx="1005">
                  <c:v>105.8</c:v>
                </c:pt>
                <c:pt idx="1006">
                  <c:v>105.9</c:v>
                </c:pt>
                <c:pt idx="1007">
                  <c:v>106</c:v>
                </c:pt>
                <c:pt idx="1008">
                  <c:v>106.1</c:v>
                </c:pt>
                <c:pt idx="1009">
                  <c:v>106.2</c:v>
                </c:pt>
                <c:pt idx="1010">
                  <c:v>106.3</c:v>
                </c:pt>
                <c:pt idx="1011">
                  <c:v>106.4</c:v>
                </c:pt>
                <c:pt idx="1012">
                  <c:v>106.5</c:v>
                </c:pt>
                <c:pt idx="1013">
                  <c:v>106.6</c:v>
                </c:pt>
                <c:pt idx="1014">
                  <c:v>106.7</c:v>
                </c:pt>
                <c:pt idx="1015">
                  <c:v>106.8</c:v>
                </c:pt>
                <c:pt idx="1016">
                  <c:v>106.9</c:v>
                </c:pt>
                <c:pt idx="1017">
                  <c:v>107</c:v>
                </c:pt>
                <c:pt idx="1018">
                  <c:v>107.1</c:v>
                </c:pt>
                <c:pt idx="1019">
                  <c:v>107.2</c:v>
                </c:pt>
                <c:pt idx="1020">
                  <c:v>107.3</c:v>
                </c:pt>
                <c:pt idx="1021">
                  <c:v>107.4</c:v>
                </c:pt>
                <c:pt idx="1022">
                  <c:v>107.5</c:v>
                </c:pt>
                <c:pt idx="1023">
                  <c:v>107.6</c:v>
                </c:pt>
                <c:pt idx="1024">
                  <c:v>107.7</c:v>
                </c:pt>
                <c:pt idx="1025">
                  <c:v>107.8</c:v>
                </c:pt>
                <c:pt idx="1026">
                  <c:v>107.9</c:v>
                </c:pt>
                <c:pt idx="1027">
                  <c:v>108</c:v>
                </c:pt>
                <c:pt idx="1028">
                  <c:v>108.1</c:v>
                </c:pt>
                <c:pt idx="1029">
                  <c:v>108.2</c:v>
                </c:pt>
                <c:pt idx="1030">
                  <c:v>108.3</c:v>
                </c:pt>
                <c:pt idx="1031">
                  <c:v>108.4</c:v>
                </c:pt>
                <c:pt idx="1032">
                  <c:v>108.5</c:v>
                </c:pt>
                <c:pt idx="1033">
                  <c:v>108.6</c:v>
                </c:pt>
                <c:pt idx="1034">
                  <c:v>108.7</c:v>
                </c:pt>
                <c:pt idx="1035">
                  <c:v>108.8</c:v>
                </c:pt>
                <c:pt idx="1036">
                  <c:v>108.9</c:v>
                </c:pt>
                <c:pt idx="1037">
                  <c:v>109</c:v>
                </c:pt>
                <c:pt idx="1038">
                  <c:v>109.1</c:v>
                </c:pt>
                <c:pt idx="1039">
                  <c:v>109.2</c:v>
                </c:pt>
                <c:pt idx="1040">
                  <c:v>109.3</c:v>
                </c:pt>
                <c:pt idx="1041">
                  <c:v>109.4</c:v>
                </c:pt>
                <c:pt idx="1042">
                  <c:v>109.5</c:v>
                </c:pt>
                <c:pt idx="1043">
                  <c:v>109.6</c:v>
                </c:pt>
                <c:pt idx="1044">
                  <c:v>109.7</c:v>
                </c:pt>
                <c:pt idx="1045">
                  <c:v>109.8</c:v>
                </c:pt>
                <c:pt idx="1046">
                  <c:v>109.9</c:v>
                </c:pt>
                <c:pt idx="1047">
                  <c:v>110</c:v>
                </c:pt>
                <c:pt idx="1048">
                  <c:v>110.1</c:v>
                </c:pt>
                <c:pt idx="1049">
                  <c:v>110.2</c:v>
                </c:pt>
                <c:pt idx="1050">
                  <c:v>110.3</c:v>
                </c:pt>
                <c:pt idx="1051">
                  <c:v>110.4</c:v>
                </c:pt>
                <c:pt idx="1052">
                  <c:v>110.5</c:v>
                </c:pt>
                <c:pt idx="1053">
                  <c:v>110.6</c:v>
                </c:pt>
                <c:pt idx="1054">
                  <c:v>110.7</c:v>
                </c:pt>
                <c:pt idx="1055">
                  <c:v>110.8</c:v>
                </c:pt>
                <c:pt idx="1056">
                  <c:v>110.9</c:v>
                </c:pt>
                <c:pt idx="1057">
                  <c:v>111</c:v>
                </c:pt>
                <c:pt idx="1058">
                  <c:v>111.1</c:v>
                </c:pt>
                <c:pt idx="1059">
                  <c:v>111.2</c:v>
                </c:pt>
                <c:pt idx="1060">
                  <c:v>111.3</c:v>
                </c:pt>
                <c:pt idx="1061">
                  <c:v>111.4</c:v>
                </c:pt>
                <c:pt idx="1062">
                  <c:v>111.5</c:v>
                </c:pt>
                <c:pt idx="1063">
                  <c:v>111.6</c:v>
                </c:pt>
                <c:pt idx="1064">
                  <c:v>111.7</c:v>
                </c:pt>
                <c:pt idx="1065">
                  <c:v>111.8</c:v>
                </c:pt>
                <c:pt idx="1066">
                  <c:v>111.9</c:v>
                </c:pt>
                <c:pt idx="1067">
                  <c:v>112</c:v>
                </c:pt>
                <c:pt idx="1068">
                  <c:v>112.1</c:v>
                </c:pt>
                <c:pt idx="1069">
                  <c:v>112.2</c:v>
                </c:pt>
                <c:pt idx="1070">
                  <c:v>112.3</c:v>
                </c:pt>
                <c:pt idx="1071">
                  <c:v>112.4</c:v>
                </c:pt>
                <c:pt idx="1072">
                  <c:v>112.5</c:v>
                </c:pt>
                <c:pt idx="1073">
                  <c:v>112.6</c:v>
                </c:pt>
                <c:pt idx="1074">
                  <c:v>112.7</c:v>
                </c:pt>
                <c:pt idx="1075">
                  <c:v>112.8</c:v>
                </c:pt>
                <c:pt idx="1076">
                  <c:v>112.9</c:v>
                </c:pt>
                <c:pt idx="1077">
                  <c:v>113</c:v>
                </c:pt>
                <c:pt idx="1078">
                  <c:v>113.1</c:v>
                </c:pt>
                <c:pt idx="1079">
                  <c:v>113.2</c:v>
                </c:pt>
                <c:pt idx="1080">
                  <c:v>113.3</c:v>
                </c:pt>
                <c:pt idx="1081">
                  <c:v>113.4</c:v>
                </c:pt>
                <c:pt idx="1082">
                  <c:v>113.5</c:v>
                </c:pt>
                <c:pt idx="1083">
                  <c:v>113.6</c:v>
                </c:pt>
                <c:pt idx="1084">
                  <c:v>113.7</c:v>
                </c:pt>
                <c:pt idx="1085">
                  <c:v>113.8</c:v>
                </c:pt>
                <c:pt idx="1086">
                  <c:v>113.9</c:v>
                </c:pt>
                <c:pt idx="1087">
                  <c:v>114</c:v>
                </c:pt>
                <c:pt idx="1088">
                  <c:v>114.1</c:v>
                </c:pt>
                <c:pt idx="1089">
                  <c:v>114.2</c:v>
                </c:pt>
                <c:pt idx="1090">
                  <c:v>114.3</c:v>
                </c:pt>
                <c:pt idx="1091">
                  <c:v>114.4</c:v>
                </c:pt>
                <c:pt idx="1092">
                  <c:v>114.5</c:v>
                </c:pt>
                <c:pt idx="1093">
                  <c:v>114.6</c:v>
                </c:pt>
                <c:pt idx="1094">
                  <c:v>114.7</c:v>
                </c:pt>
                <c:pt idx="1095">
                  <c:v>114.8</c:v>
                </c:pt>
                <c:pt idx="1096">
                  <c:v>114.9</c:v>
                </c:pt>
                <c:pt idx="1097">
                  <c:v>115</c:v>
                </c:pt>
                <c:pt idx="1098">
                  <c:v>115.1</c:v>
                </c:pt>
                <c:pt idx="1099">
                  <c:v>115.2</c:v>
                </c:pt>
                <c:pt idx="1100">
                  <c:v>115.3</c:v>
                </c:pt>
                <c:pt idx="1101">
                  <c:v>115.4</c:v>
                </c:pt>
                <c:pt idx="1102">
                  <c:v>115.5</c:v>
                </c:pt>
                <c:pt idx="1103">
                  <c:v>115.6</c:v>
                </c:pt>
                <c:pt idx="1104">
                  <c:v>115.7</c:v>
                </c:pt>
                <c:pt idx="1105">
                  <c:v>115.8</c:v>
                </c:pt>
                <c:pt idx="1106">
                  <c:v>115.9</c:v>
                </c:pt>
                <c:pt idx="1107">
                  <c:v>116</c:v>
                </c:pt>
                <c:pt idx="1108">
                  <c:v>116.1</c:v>
                </c:pt>
                <c:pt idx="1109">
                  <c:v>116.2</c:v>
                </c:pt>
                <c:pt idx="1110">
                  <c:v>116.3</c:v>
                </c:pt>
                <c:pt idx="1111">
                  <c:v>116.4</c:v>
                </c:pt>
                <c:pt idx="1112">
                  <c:v>116.5</c:v>
                </c:pt>
                <c:pt idx="1113">
                  <c:v>116.6</c:v>
                </c:pt>
                <c:pt idx="1114">
                  <c:v>116.7</c:v>
                </c:pt>
                <c:pt idx="1115">
                  <c:v>116.8</c:v>
                </c:pt>
                <c:pt idx="1116">
                  <c:v>116.9</c:v>
                </c:pt>
                <c:pt idx="1117">
                  <c:v>117</c:v>
                </c:pt>
                <c:pt idx="1118">
                  <c:v>117.1</c:v>
                </c:pt>
                <c:pt idx="1119">
                  <c:v>117.2</c:v>
                </c:pt>
                <c:pt idx="1120">
                  <c:v>117.3</c:v>
                </c:pt>
                <c:pt idx="1121">
                  <c:v>117.4</c:v>
                </c:pt>
                <c:pt idx="1122">
                  <c:v>117.5</c:v>
                </c:pt>
                <c:pt idx="1123">
                  <c:v>117.6</c:v>
                </c:pt>
                <c:pt idx="1124">
                  <c:v>117.7</c:v>
                </c:pt>
                <c:pt idx="1125">
                  <c:v>117.8</c:v>
                </c:pt>
                <c:pt idx="1126">
                  <c:v>117.9</c:v>
                </c:pt>
                <c:pt idx="1127">
                  <c:v>118</c:v>
                </c:pt>
                <c:pt idx="1128">
                  <c:v>118.1</c:v>
                </c:pt>
                <c:pt idx="1129">
                  <c:v>118.2</c:v>
                </c:pt>
                <c:pt idx="1130">
                  <c:v>118.3</c:v>
                </c:pt>
                <c:pt idx="1131">
                  <c:v>118.4</c:v>
                </c:pt>
                <c:pt idx="1132">
                  <c:v>118.5</c:v>
                </c:pt>
                <c:pt idx="1133">
                  <c:v>118.6</c:v>
                </c:pt>
                <c:pt idx="1134">
                  <c:v>118.7</c:v>
                </c:pt>
                <c:pt idx="1135">
                  <c:v>118.8</c:v>
                </c:pt>
                <c:pt idx="1136">
                  <c:v>118.9</c:v>
                </c:pt>
                <c:pt idx="1137">
                  <c:v>119</c:v>
                </c:pt>
                <c:pt idx="1138">
                  <c:v>119.1</c:v>
                </c:pt>
                <c:pt idx="1139">
                  <c:v>119.2</c:v>
                </c:pt>
                <c:pt idx="1140">
                  <c:v>119.3</c:v>
                </c:pt>
                <c:pt idx="1141">
                  <c:v>119.4</c:v>
                </c:pt>
                <c:pt idx="1142">
                  <c:v>119.5</c:v>
                </c:pt>
                <c:pt idx="1143">
                  <c:v>119.6</c:v>
                </c:pt>
                <c:pt idx="1144">
                  <c:v>119.7</c:v>
                </c:pt>
                <c:pt idx="1145">
                  <c:v>119.8</c:v>
                </c:pt>
                <c:pt idx="1146">
                  <c:v>119.9</c:v>
                </c:pt>
                <c:pt idx="1147">
                  <c:v>120</c:v>
                </c:pt>
                <c:pt idx="1148">
                  <c:v>120.1</c:v>
                </c:pt>
                <c:pt idx="1149">
                  <c:v>120.2</c:v>
                </c:pt>
                <c:pt idx="1150">
                  <c:v>120.3</c:v>
                </c:pt>
                <c:pt idx="1151">
                  <c:v>120.4</c:v>
                </c:pt>
                <c:pt idx="1152">
                  <c:v>120.5</c:v>
                </c:pt>
                <c:pt idx="1153">
                  <c:v>120.6</c:v>
                </c:pt>
                <c:pt idx="1154">
                  <c:v>120.7</c:v>
                </c:pt>
                <c:pt idx="1155">
                  <c:v>120.8</c:v>
                </c:pt>
                <c:pt idx="1156">
                  <c:v>120.9</c:v>
                </c:pt>
                <c:pt idx="1157">
                  <c:v>121</c:v>
                </c:pt>
                <c:pt idx="1158">
                  <c:v>121.1</c:v>
                </c:pt>
                <c:pt idx="1159">
                  <c:v>121.2</c:v>
                </c:pt>
                <c:pt idx="1160">
                  <c:v>121.3</c:v>
                </c:pt>
                <c:pt idx="1161">
                  <c:v>121.4</c:v>
                </c:pt>
                <c:pt idx="1162">
                  <c:v>121.5</c:v>
                </c:pt>
                <c:pt idx="1163">
                  <c:v>121.6</c:v>
                </c:pt>
                <c:pt idx="1164">
                  <c:v>121.7</c:v>
                </c:pt>
                <c:pt idx="1165">
                  <c:v>121.8</c:v>
                </c:pt>
                <c:pt idx="1166">
                  <c:v>121.9</c:v>
                </c:pt>
                <c:pt idx="1167">
                  <c:v>122</c:v>
                </c:pt>
                <c:pt idx="1168">
                  <c:v>122.1</c:v>
                </c:pt>
                <c:pt idx="1169">
                  <c:v>122.2</c:v>
                </c:pt>
                <c:pt idx="1170">
                  <c:v>122.3</c:v>
                </c:pt>
                <c:pt idx="1171">
                  <c:v>122.4</c:v>
                </c:pt>
                <c:pt idx="1172">
                  <c:v>122.5</c:v>
                </c:pt>
                <c:pt idx="1173">
                  <c:v>122.6</c:v>
                </c:pt>
                <c:pt idx="1174">
                  <c:v>122.7</c:v>
                </c:pt>
                <c:pt idx="1175">
                  <c:v>122.8</c:v>
                </c:pt>
                <c:pt idx="1176">
                  <c:v>122.9</c:v>
                </c:pt>
                <c:pt idx="1177">
                  <c:v>123</c:v>
                </c:pt>
                <c:pt idx="1178">
                  <c:v>123.1</c:v>
                </c:pt>
                <c:pt idx="1179">
                  <c:v>123.2</c:v>
                </c:pt>
                <c:pt idx="1180">
                  <c:v>123.3</c:v>
                </c:pt>
                <c:pt idx="1181">
                  <c:v>123.4</c:v>
                </c:pt>
                <c:pt idx="1182">
                  <c:v>123.5</c:v>
                </c:pt>
                <c:pt idx="1183">
                  <c:v>123.6</c:v>
                </c:pt>
                <c:pt idx="1184">
                  <c:v>123.7</c:v>
                </c:pt>
                <c:pt idx="1185">
                  <c:v>123.8</c:v>
                </c:pt>
                <c:pt idx="1186">
                  <c:v>123.9</c:v>
                </c:pt>
                <c:pt idx="1187">
                  <c:v>124</c:v>
                </c:pt>
                <c:pt idx="1188">
                  <c:v>124.1</c:v>
                </c:pt>
                <c:pt idx="1189">
                  <c:v>124.2</c:v>
                </c:pt>
                <c:pt idx="1190">
                  <c:v>124.3</c:v>
                </c:pt>
                <c:pt idx="1191">
                  <c:v>124.4</c:v>
                </c:pt>
                <c:pt idx="1192">
                  <c:v>124.5</c:v>
                </c:pt>
                <c:pt idx="1193">
                  <c:v>124.6</c:v>
                </c:pt>
                <c:pt idx="1194">
                  <c:v>124.7</c:v>
                </c:pt>
                <c:pt idx="1195">
                  <c:v>124.8</c:v>
                </c:pt>
                <c:pt idx="1196">
                  <c:v>124.9</c:v>
                </c:pt>
                <c:pt idx="1197">
                  <c:v>125</c:v>
                </c:pt>
                <c:pt idx="1198">
                  <c:v>125.1</c:v>
                </c:pt>
                <c:pt idx="1199">
                  <c:v>125.2</c:v>
                </c:pt>
                <c:pt idx="1200">
                  <c:v>125.3</c:v>
                </c:pt>
                <c:pt idx="1201">
                  <c:v>125.4</c:v>
                </c:pt>
                <c:pt idx="1202">
                  <c:v>125.5</c:v>
                </c:pt>
                <c:pt idx="1203">
                  <c:v>125.6</c:v>
                </c:pt>
                <c:pt idx="1204">
                  <c:v>125.7</c:v>
                </c:pt>
                <c:pt idx="1205">
                  <c:v>125.8</c:v>
                </c:pt>
                <c:pt idx="1206">
                  <c:v>125.9</c:v>
                </c:pt>
                <c:pt idx="1207">
                  <c:v>126</c:v>
                </c:pt>
                <c:pt idx="1208">
                  <c:v>126.1</c:v>
                </c:pt>
                <c:pt idx="1209">
                  <c:v>126.2</c:v>
                </c:pt>
                <c:pt idx="1210">
                  <c:v>126.3</c:v>
                </c:pt>
                <c:pt idx="1211">
                  <c:v>126.4</c:v>
                </c:pt>
                <c:pt idx="1212">
                  <c:v>126.5</c:v>
                </c:pt>
                <c:pt idx="1213">
                  <c:v>126.6</c:v>
                </c:pt>
                <c:pt idx="1214">
                  <c:v>126.7</c:v>
                </c:pt>
                <c:pt idx="1215">
                  <c:v>126.8</c:v>
                </c:pt>
                <c:pt idx="1216">
                  <c:v>126.9</c:v>
                </c:pt>
                <c:pt idx="1217">
                  <c:v>127</c:v>
                </c:pt>
                <c:pt idx="1218">
                  <c:v>127.1</c:v>
                </c:pt>
                <c:pt idx="1219">
                  <c:v>127.2</c:v>
                </c:pt>
                <c:pt idx="1220">
                  <c:v>127.3</c:v>
                </c:pt>
                <c:pt idx="1221">
                  <c:v>127.4</c:v>
                </c:pt>
                <c:pt idx="1222">
                  <c:v>127.5</c:v>
                </c:pt>
                <c:pt idx="1223">
                  <c:v>127.6</c:v>
                </c:pt>
                <c:pt idx="1224">
                  <c:v>127.7</c:v>
                </c:pt>
                <c:pt idx="1225">
                  <c:v>127.8</c:v>
                </c:pt>
                <c:pt idx="1226">
                  <c:v>127.9</c:v>
                </c:pt>
                <c:pt idx="1227">
                  <c:v>128</c:v>
                </c:pt>
                <c:pt idx="1228">
                  <c:v>128.1</c:v>
                </c:pt>
                <c:pt idx="1229">
                  <c:v>128.19999999999999</c:v>
                </c:pt>
                <c:pt idx="1230">
                  <c:v>128.30000000000001</c:v>
                </c:pt>
                <c:pt idx="1231">
                  <c:v>128.4</c:v>
                </c:pt>
                <c:pt idx="1232">
                  <c:v>128.5</c:v>
                </c:pt>
                <c:pt idx="1233">
                  <c:v>128.6</c:v>
                </c:pt>
                <c:pt idx="1234">
                  <c:v>128.69999999999999</c:v>
                </c:pt>
                <c:pt idx="1235">
                  <c:v>128.80000000000001</c:v>
                </c:pt>
                <c:pt idx="1236">
                  <c:v>128.9</c:v>
                </c:pt>
                <c:pt idx="1237">
                  <c:v>129</c:v>
                </c:pt>
                <c:pt idx="1238">
                  <c:v>129.1</c:v>
                </c:pt>
                <c:pt idx="1239">
                  <c:v>129.19999999999999</c:v>
                </c:pt>
                <c:pt idx="1240">
                  <c:v>129.30000000000001</c:v>
                </c:pt>
                <c:pt idx="1241">
                  <c:v>129.4</c:v>
                </c:pt>
                <c:pt idx="1242">
                  <c:v>129.5</c:v>
                </c:pt>
                <c:pt idx="1243">
                  <c:v>129.6</c:v>
                </c:pt>
                <c:pt idx="1244">
                  <c:v>129.69999999999999</c:v>
                </c:pt>
                <c:pt idx="1245">
                  <c:v>129.80000000000001</c:v>
                </c:pt>
                <c:pt idx="1246">
                  <c:v>129.9</c:v>
                </c:pt>
                <c:pt idx="1247">
                  <c:v>130</c:v>
                </c:pt>
                <c:pt idx="1248">
                  <c:v>130.1</c:v>
                </c:pt>
                <c:pt idx="1249">
                  <c:v>130.19999999999999</c:v>
                </c:pt>
                <c:pt idx="1250">
                  <c:v>130.30000000000001</c:v>
                </c:pt>
                <c:pt idx="1251">
                  <c:v>130.4</c:v>
                </c:pt>
                <c:pt idx="1252">
                  <c:v>130.5</c:v>
                </c:pt>
                <c:pt idx="1253">
                  <c:v>130.6</c:v>
                </c:pt>
                <c:pt idx="1254">
                  <c:v>130.69999999999999</c:v>
                </c:pt>
                <c:pt idx="1255">
                  <c:v>130.80000000000001</c:v>
                </c:pt>
                <c:pt idx="1256">
                  <c:v>130.9</c:v>
                </c:pt>
                <c:pt idx="1257">
                  <c:v>131</c:v>
                </c:pt>
                <c:pt idx="1258">
                  <c:v>131.1</c:v>
                </c:pt>
                <c:pt idx="1259">
                  <c:v>131.19999999999999</c:v>
                </c:pt>
                <c:pt idx="1260">
                  <c:v>131.30000000000001</c:v>
                </c:pt>
                <c:pt idx="1261">
                  <c:v>131.4</c:v>
                </c:pt>
                <c:pt idx="1262">
                  <c:v>131.5</c:v>
                </c:pt>
                <c:pt idx="1263">
                  <c:v>131.6</c:v>
                </c:pt>
                <c:pt idx="1264">
                  <c:v>131.69999999999999</c:v>
                </c:pt>
                <c:pt idx="1265">
                  <c:v>131.80000000000001</c:v>
                </c:pt>
                <c:pt idx="1266">
                  <c:v>131.9</c:v>
                </c:pt>
                <c:pt idx="1267">
                  <c:v>132</c:v>
                </c:pt>
                <c:pt idx="1268">
                  <c:v>132.1</c:v>
                </c:pt>
                <c:pt idx="1269">
                  <c:v>132.19999999999999</c:v>
                </c:pt>
                <c:pt idx="1270">
                  <c:v>132.30000000000001</c:v>
                </c:pt>
                <c:pt idx="1271">
                  <c:v>132.4</c:v>
                </c:pt>
                <c:pt idx="1272">
                  <c:v>132.5</c:v>
                </c:pt>
                <c:pt idx="1273">
                  <c:v>132.6</c:v>
                </c:pt>
                <c:pt idx="1274">
                  <c:v>132.69999999999999</c:v>
                </c:pt>
                <c:pt idx="1275">
                  <c:v>132.80000000000001</c:v>
                </c:pt>
                <c:pt idx="1276">
                  <c:v>132.9</c:v>
                </c:pt>
                <c:pt idx="1277">
                  <c:v>133</c:v>
                </c:pt>
                <c:pt idx="1278">
                  <c:v>133.1</c:v>
                </c:pt>
                <c:pt idx="1279">
                  <c:v>133.19999999999999</c:v>
                </c:pt>
                <c:pt idx="1280">
                  <c:v>133.30000000000001</c:v>
                </c:pt>
                <c:pt idx="1281">
                  <c:v>133.4</c:v>
                </c:pt>
                <c:pt idx="1282">
                  <c:v>133.5</c:v>
                </c:pt>
                <c:pt idx="1283">
                  <c:v>133.6</c:v>
                </c:pt>
                <c:pt idx="1284">
                  <c:v>133.69999999999999</c:v>
                </c:pt>
                <c:pt idx="1285">
                  <c:v>133.80000000000001</c:v>
                </c:pt>
                <c:pt idx="1286">
                  <c:v>133.9</c:v>
                </c:pt>
                <c:pt idx="1287">
                  <c:v>134</c:v>
                </c:pt>
                <c:pt idx="1288">
                  <c:v>134.1</c:v>
                </c:pt>
                <c:pt idx="1289">
                  <c:v>134.19999999999999</c:v>
                </c:pt>
                <c:pt idx="1290">
                  <c:v>134.30000000000001</c:v>
                </c:pt>
                <c:pt idx="1291">
                  <c:v>134.4</c:v>
                </c:pt>
                <c:pt idx="1292">
                  <c:v>134.5</c:v>
                </c:pt>
                <c:pt idx="1293">
                  <c:v>134.6</c:v>
                </c:pt>
                <c:pt idx="1294">
                  <c:v>134.69999999999999</c:v>
                </c:pt>
                <c:pt idx="1295">
                  <c:v>134.80000000000001</c:v>
                </c:pt>
                <c:pt idx="1296">
                  <c:v>134.9</c:v>
                </c:pt>
                <c:pt idx="1297">
                  <c:v>135</c:v>
                </c:pt>
                <c:pt idx="1298">
                  <c:v>135.1</c:v>
                </c:pt>
                <c:pt idx="1299">
                  <c:v>135.19999999999999</c:v>
                </c:pt>
                <c:pt idx="1300">
                  <c:v>135.30000000000001</c:v>
                </c:pt>
                <c:pt idx="1301">
                  <c:v>135.4</c:v>
                </c:pt>
                <c:pt idx="1302">
                  <c:v>135.5</c:v>
                </c:pt>
                <c:pt idx="1303">
                  <c:v>135.6</c:v>
                </c:pt>
                <c:pt idx="1304">
                  <c:v>135.69999999999999</c:v>
                </c:pt>
                <c:pt idx="1305">
                  <c:v>135.80000000000001</c:v>
                </c:pt>
                <c:pt idx="1306">
                  <c:v>135.9</c:v>
                </c:pt>
                <c:pt idx="1307">
                  <c:v>136</c:v>
                </c:pt>
                <c:pt idx="1308">
                  <c:v>136.1</c:v>
                </c:pt>
                <c:pt idx="1309">
                  <c:v>136.19999999999999</c:v>
                </c:pt>
                <c:pt idx="1310">
                  <c:v>136.30000000000001</c:v>
                </c:pt>
                <c:pt idx="1311">
                  <c:v>136.4</c:v>
                </c:pt>
                <c:pt idx="1312">
                  <c:v>136.5</c:v>
                </c:pt>
                <c:pt idx="1313">
                  <c:v>136.6</c:v>
                </c:pt>
                <c:pt idx="1314">
                  <c:v>136.69999999999999</c:v>
                </c:pt>
                <c:pt idx="1315">
                  <c:v>136.80000000000001</c:v>
                </c:pt>
                <c:pt idx="1316">
                  <c:v>136.9</c:v>
                </c:pt>
                <c:pt idx="1317">
                  <c:v>137</c:v>
                </c:pt>
                <c:pt idx="1318">
                  <c:v>137.1</c:v>
                </c:pt>
                <c:pt idx="1319">
                  <c:v>137.19999999999999</c:v>
                </c:pt>
                <c:pt idx="1320">
                  <c:v>137.30000000000001</c:v>
                </c:pt>
                <c:pt idx="1321">
                  <c:v>137.4</c:v>
                </c:pt>
                <c:pt idx="1322">
                  <c:v>137.5</c:v>
                </c:pt>
                <c:pt idx="1323">
                  <c:v>137.6</c:v>
                </c:pt>
                <c:pt idx="1324">
                  <c:v>137.69999999999999</c:v>
                </c:pt>
                <c:pt idx="1325">
                  <c:v>137.80000000000001</c:v>
                </c:pt>
                <c:pt idx="1326">
                  <c:v>137.9</c:v>
                </c:pt>
                <c:pt idx="1327">
                  <c:v>138</c:v>
                </c:pt>
                <c:pt idx="1328">
                  <c:v>138.1</c:v>
                </c:pt>
                <c:pt idx="1329">
                  <c:v>138.19999999999999</c:v>
                </c:pt>
                <c:pt idx="1330">
                  <c:v>138.30000000000001</c:v>
                </c:pt>
                <c:pt idx="1331">
                  <c:v>138.4</c:v>
                </c:pt>
                <c:pt idx="1332">
                  <c:v>138.5</c:v>
                </c:pt>
                <c:pt idx="1333">
                  <c:v>138.6</c:v>
                </c:pt>
                <c:pt idx="1334">
                  <c:v>138.69999999999999</c:v>
                </c:pt>
                <c:pt idx="1335">
                  <c:v>138.80000000000001</c:v>
                </c:pt>
                <c:pt idx="1336">
                  <c:v>138.9</c:v>
                </c:pt>
                <c:pt idx="1337">
                  <c:v>139</c:v>
                </c:pt>
                <c:pt idx="1338">
                  <c:v>139.1</c:v>
                </c:pt>
                <c:pt idx="1339">
                  <c:v>139.19999999999999</c:v>
                </c:pt>
                <c:pt idx="1340">
                  <c:v>139.30000000000001</c:v>
                </c:pt>
                <c:pt idx="1341">
                  <c:v>139.4</c:v>
                </c:pt>
                <c:pt idx="1342">
                  <c:v>139.5</c:v>
                </c:pt>
                <c:pt idx="1343">
                  <c:v>139.6</c:v>
                </c:pt>
                <c:pt idx="1344">
                  <c:v>139.69999999999999</c:v>
                </c:pt>
                <c:pt idx="1345">
                  <c:v>139.80000000000001</c:v>
                </c:pt>
                <c:pt idx="1346">
                  <c:v>139.9</c:v>
                </c:pt>
                <c:pt idx="1347">
                  <c:v>140</c:v>
                </c:pt>
                <c:pt idx="1348">
                  <c:v>140.1</c:v>
                </c:pt>
                <c:pt idx="1349">
                  <c:v>140.19999999999999</c:v>
                </c:pt>
                <c:pt idx="1350">
                  <c:v>140.30000000000001</c:v>
                </c:pt>
                <c:pt idx="1351">
                  <c:v>140.4</c:v>
                </c:pt>
                <c:pt idx="1352">
                  <c:v>140.5</c:v>
                </c:pt>
                <c:pt idx="1353">
                  <c:v>140.6</c:v>
                </c:pt>
                <c:pt idx="1354">
                  <c:v>140.69999999999999</c:v>
                </c:pt>
                <c:pt idx="1355">
                  <c:v>140.80000000000001</c:v>
                </c:pt>
                <c:pt idx="1356">
                  <c:v>140.9</c:v>
                </c:pt>
                <c:pt idx="1357">
                  <c:v>141</c:v>
                </c:pt>
                <c:pt idx="1358">
                  <c:v>141.1</c:v>
                </c:pt>
                <c:pt idx="1359">
                  <c:v>141.19999999999999</c:v>
                </c:pt>
                <c:pt idx="1360">
                  <c:v>141.30000000000001</c:v>
                </c:pt>
                <c:pt idx="1361">
                  <c:v>141.4</c:v>
                </c:pt>
                <c:pt idx="1362">
                  <c:v>141.5</c:v>
                </c:pt>
                <c:pt idx="1363">
                  <c:v>141.6</c:v>
                </c:pt>
                <c:pt idx="1364">
                  <c:v>141.69999999999999</c:v>
                </c:pt>
                <c:pt idx="1365">
                  <c:v>141.80000000000001</c:v>
                </c:pt>
                <c:pt idx="1366">
                  <c:v>141.9</c:v>
                </c:pt>
                <c:pt idx="1367">
                  <c:v>142</c:v>
                </c:pt>
                <c:pt idx="1368">
                  <c:v>142.1</c:v>
                </c:pt>
                <c:pt idx="1369">
                  <c:v>142.19999999999999</c:v>
                </c:pt>
                <c:pt idx="1370">
                  <c:v>142.30000000000001</c:v>
                </c:pt>
                <c:pt idx="1371">
                  <c:v>142.4</c:v>
                </c:pt>
                <c:pt idx="1372">
                  <c:v>142.5</c:v>
                </c:pt>
                <c:pt idx="1373">
                  <c:v>142.6</c:v>
                </c:pt>
                <c:pt idx="1374">
                  <c:v>142.69999999999999</c:v>
                </c:pt>
                <c:pt idx="1375">
                  <c:v>142.80000000000001</c:v>
                </c:pt>
                <c:pt idx="1376">
                  <c:v>142.9</c:v>
                </c:pt>
                <c:pt idx="1377">
                  <c:v>143</c:v>
                </c:pt>
                <c:pt idx="1378">
                  <c:v>143.1</c:v>
                </c:pt>
                <c:pt idx="1379">
                  <c:v>143.19999999999999</c:v>
                </c:pt>
                <c:pt idx="1380">
                  <c:v>143.30000000000001</c:v>
                </c:pt>
                <c:pt idx="1381">
                  <c:v>143.4</c:v>
                </c:pt>
                <c:pt idx="1382">
                  <c:v>143.5</c:v>
                </c:pt>
                <c:pt idx="1383">
                  <c:v>143.6</c:v>
                </c:pt>
                <c:pt idx="1384">
                  <c:v>143.69999999999999</c:v>
                </c:pt>
                <c:pt idx="1385">
                  <c:v>143.80000000000001</c:v>
                </c:pt>
                <c:pt idx="1386">
                  <c:v>143.9</c:v>
                </c:pt>
                <c:pt idx="1387">
                  <c:v>144</c:v>
                </c:pt>
                <c:pt idx="1388">
                  <c:v>144.1</c:v>
                </c:pt>
                <c:pt idx="1389">
                  <c:v>144.19999999999999</c:v>
                </c:pt>
                <c:pt idx="1390">
                  <c:v>144.30000000000001</c:v>
                </c:pt>
                <c:pt idx="1391">
                  <c:v>144.4</c:v>
                </c:pt>
                <c:pt idx="1392">
                  <c:v>144.5</c:v>
                </c:pt>
                <c:pt idx="1393">
                  <c:v>144.6</c:v>
                </c:pt>
                <c:pt idx="1394">
                  <c:v>144.69999999999999</c:v>
                </c:pt>
                <c:pt idx="1395">
                  <c:v>144.80000000000001</c:v>
                </c:pt>
                <c:pt idx="1396">
                  <c:v>144.9</c:v>
                </c:pt>
                <c:pt idx="1397">
                  <c:v>145</c:v>
                </c:pt>
                <c:pt idx="1398">
                  <c:v>145.1</c:v>
                </c:pt>
                <c:pt idx="1399">
                  <c:v>145.19999999999999</c:v>
                </c:pt>
                <c:pt idx="1400">
                  <c:v>145.30000000000001</c:v>
                </c:pt>
                <c:pt idx="1401">
                  <c:v>145.4</c:v>
                </c:pt>
                <c:pt idx="1402">
                  <c:v>145.5</c:v>
                </c:pt>
                <c:pt idx="1403">
                  <c:v>145.6</c:v>
                </c:pt>
                <c:pt idx="1404">
                  <c:v>145.69999999999999</c:v>
                </c:pt>
                <c:pt idx="1405">
                  <c:v>145.80000000000001</c:v>
                </c:pt>
                <c:pt idx="1406">
                  <c:v>145.9</c:v>
                </c:pt>
                <c:pt idx="1407">
                  <c:v>146</c:v>
                </c:pt>
                <c:pt idx="1408">
                  <c:v>146.1</c:v>
                </c:pt>
                <c:pt idx="1409">
                  <c:v>146.19999999999999</c:v>
                </c:pt>
                <c:pt idx="1410">
                  <c:v>146.30000000000001</c:v>
                </c:pt>
                <c:pt idx="1411">
                  <c:v>146.4</c:v>
                </c:pt>
                <c:pt idx="1412">
                  <c:v>146.5</c:v>
                </c:pt>
                <c:pt idx="1413">
                  <c:v>146.6</c:v>
                </c:pt>
                <c:pt idx="1414">
                  <c:v>146.69999999999999</c:v>
                </c:pt>
                <c:pt idx="1415">
                  <c:v>146.80000000000001</c:v>
                </c:pt>
                <c:pt idx="1416">
                  <c:v>146.9</c:v>
                </c:pt>
                <c:pt idx="1417">
                  <c:v>147</c:v>
                </c:pt>
                <c:pt idx="1418">
                  <c:v>147.1</c:v>
                </c:pt>
                <c:pt idx="1419">
                  <c:v>147.19999999999999</c:v>
                </c:pt>
                <c:pt idx="1420">
                  <c:v>147.30000000000001</c:v>
                </c:pt>
                <c:pt idx="1421">
                  <c:v>147.4</c:v>
                </c:pt>
                <c:pt idx="1422">
                  <c:v>147.5</c:v>
                </c:pt>
                <c:pt idx="1423">
                  <c:v>147.6</c:v>
                </c:pt>
                <c:pt idx="1424">
                  <c:v>147.69999999999999</c:v>
                </c:pt>
                <c:pt idx="1425">
                  <c:v>147.80000000000001</c:v>
                </c:pt>
                <c:pt idx="1426">
                  <c:v>147.9</c:v>
                </c:pt>
                <c:pt idx="1427">
                  <c:v>148</c:v>
                </c:pt>
                <c:pt idx="1428">
                  <c:v>148.1</c:v>
                </c:pt>
                <c:pt idx="1429">
                  <c:v>148.19999999999999</c:v>
                </c:pt>
                <c:pt idx="1430">
                  <c:v>148.30000000000001</c:v>
                </c:pt>
                <c:pt idx="1431">
                  <c:v>148.4</c:v>
                </c:pt>
                <c:pt idx="1432">
                  <c:v>148.5</c:v>
                </c:pt>
                <c:pt idx="1433">
                  <c:v>148.6</c:v>
                </c:pt>
                <c:pt idx="1434">
                  <c:v>148.69999999999999</c:v>
                </c:pt>
                <c:pt idx="1435">
                  <c:v>148.80000000000001</c:v>
                </c:pt>
                <c:pt idx="1436">
                  <c:v>148.9</c:v>
                </c:pt>
                <c:pt idx="1437">
                  <c:v>149</c:v>
                </c:pt>
                <c:pt idx="1438">
                  <c:v>149.1</c:v>
                </c:pt>
                <c:pt idx="1439">
                  <c:v>149.19999999999999</c:v>
                </c:pt>
                <c:pt idx="1440">
                  <c:v>149.30000000000001</c:v>
                </c:pt>
                <c:pt idx="1441">
                  <c:v>149.4</c:v>
                </c:pt>
                <c:pt idx="1442">
                  <c:v>149.5</c:v>
                </c:pt>
                <c:pt idx="1443">
                  <c:v>149.6</c:v>
                </c:pt>
                <c:pt idx="1444">
                  <c:v>149.69999999999999</c:v>
                </c:pt>
                <c:pt idx="1445">
                  <c:v>149.80000000000001</c:v>
                </c:pt>
                <c:pt idx="1446">
                  <c:v>149.9</c:v>
                </c:pt>
                <c:pt idx="1447">
                  <c:v>150</c:v>
                </c:pt>
                <c:pt idx="1448">
                  <c:v>150.1</c:v>
                </c:pt>
                <c:pt idx="1449">
                  <c:v>150.19999999999999</c:v>
                </c:pt>
                <c:pt idx="1450">
                  <c:v>150.30000000000001</c:v>
                </c:pt>
                <c:pt idx="1451">
                  <c:v>150.4</c:v>
                </c:pt>
                <c:pt idx="1452">
                  <c:v>150.5</c:v>
                </c:pt>
                <c:pt idx="1453">
                  <c:v>150.6</c:v>
                </c:pt>
                <c:pt idx="1454">
                  <c:v>150.69999999999999</c:v>
                </c:pt>
                <c:pt idx="1455">
                  <c:v>150.80000000000001</c:v>
                </c:pt>
                <c:pt idx="1456">
                  <c:v>150.9</c:v>
                </c:pt>
                <c:pt idx="1457">
                  <c:v>151</c:v>
                </c:pt>
                <c:pt idx="1458">
                  <c:v>151.1</c:v>
                </c:pt>
                <c:pt idx="1459">
                  <c:v>151.19999999999999</c:v>
                </c:pt>
                <c:pt idx="1460">
                  <c:v>151.30000000000001</c:v>
                </c:pt>
                <c:pt idx="1461">
                  <c:v>151.4</c:v>
                </c:pt>
                <c:pt idx="1462">
                  <c:v>151.5</c:v>
                </c:pt>
                <c:pt idx="1463">
                  <c:v>151.6</c:v>
                </c:pt>
                <c:pt idx="1464">
                  <c:v>151.69999999999999</c:v>
                </c:pt>
                <c:pt idx="1465">
                  <c:v>151.80000000000001</c:v>
                </c:pt>
                <c:pt idx="1466">
                  <c:v>151.9</c:v>
                </c:pt>
                <c:pt idx="1467">
                  <c:v>152</c:v>
                </c:pt>
                <c:pt idx="1468">
                  <c:v>152.1</c:v>
                </c:pt>
                <c:pt idx="1469">
                  <c:v>152.19999999999999</c:v>
                </c:pt>
                <c:pt idx="1470">
                  <c:v>152.30000000000001</c:v>
                </c:pt>
                <c:pt idx="1471">
                  <c:v>152.4</c:v>
                </c:pt>
                <c:pt idx="1472">
                  <c:v>152.5</c:v>
                </c:pt>
                <c:pt idx="1473">
                  <c:v>152.6</c:v>
                </c:pt>
                <c:pt idx="1474">
                  <c:v>152.69999999999999</c:v>
                </c:pt>
                <c:pt idx="1475">
                  <c:v>152.80000000000001</c:v>
                </c:pt>
                <c:pt idx="1476">
                  <c:v>152.9</c:v>
                </c:pt>
                <c:pt idx="1477">
                  <c:v>153</c:v>
                </c:pt>
                <c:pt idx="1478">
                  <c:v>153.1</c:v>
                </c:pt>
                <c:pt idx="1479">
                  <c:v>153.19999999999999</c:v>
                </c:pt>
                <c:pt idx="1480">
                  <c:v>153.30000000000001</c:v>
                </c:pt>
                <c:pt idx="1481">
                  <c:v>153.4</c:v>
                </c:pt>
                <c:pt idx="1482">
                  <c:v>153.5</c:v>
                </c:pt>
                <c:pt idx="1483">
                  <c:v>153.6</c:v>
                </c:pt>
                <c:pt idx="1484">
                  <c:v>153.69999999999999</c:v>
                </c:pt>
                <c:pt idx="1485">
                  <c:v>153.80000000000001</c:v>
                </c:pt>
                <c:pt idx="1486">
                  <c:v>153.9</c:v>
                </c:pt>
                <c:pt idx="1487">
                  <c:v>154</c:v>
                </c:pt>
                <c:pt idx="1488">
                  <c:v>154.1</c:v>
                </c:pt>
                <c:pt idx="1489">
                  <c:v>154.19999999999999</c:v>
                </c:pt>
                <c:pt idx="1490">
                  <c:v>154.30000000000001</c:v>
                </c:pt>
                <c:pt idx="1491">
                  <c:v>154.4</c:v>
                </c:pt>
                <c:pt idx="1492">
                  <c:v>154.5</c:v>
                </c:pt>
                <c:pt idx="1493">
                  <c:v>154.6</c:v>
                </c:pt>
                <c:pt idx="1494">
                  <c:v>154.69999999999999</c:v>
                </c:pt>
                <c:pt idx="1495">
                  <c:v>154.80000000000001</c:v>
                </c:pt>
                <c:pt idx="1496">
                  <c:v>154.9</c:v>
                </c:pt>
                <c:pt idx="1497">
                  <c:v>155</c:v>
                </c:pt>
                <c:pt idx="1498">
                  <c:v>155.1</c:v>
                </c:pt>
                <c:pt idx="1499">
                  <c:v>155.19999999999999</c:v>
                </c:pt>
                <c:pt idx="1500">
                  <c:v>155.30000000000001</c:v>
                </c:pt>
                <c:pt idx="1501">
                  <c:v>155.4</c:v>
                </c:pt>
                <c:pt idx="1502">
                  <c:v>155.5</c:v>
                </c:pt>
                <c:pt idx="1503">
                  <c:v>155.6</c:v>
                </c:pt>
                <c:pt idx="1504">
                  <c:v>155.69999999999999</c:v>
                </c:pt>
                <c:pt idx="1505">
                  <c:v>155.80000000000001</c:v>
                </c:pt>
                <c:pt idx="1506">
                  <c:v>155.9</c:v>
                </c:pt>
                <c:pt idx="1507">
                  <c:v>156</c:v>
                </c:pt>
                <c:pt idx="1508">
                  <c:v>156.1</c:v>
                </c:pt>
                <c:pt idx="1509">
                  <c:v>156.19999999999999</c:v>
                </c:pt>
                <c:pt idx="1510">
                  <c:v>156.30000000000001</c:v>
                </c:pt>
                <c:pt idx="1511">
                  <c:v>156.4</c:v>
                </c:pt>
                <c:pt idx="1512">
                  <c:v>156.5</c:v>
                </c:pt>
                <c:pt idx="1513">
                  <c:v>156.6</c:v>
                </c:pt>
                <c:pt idx="1514">
                  <c:v>156.69999999999999</c:v>
                </c:pt>
                <c:pt idx="1515">
                  <c:v>156.80000000000001</c:v>
                </c:pt>
                <c:pt idx="1516">
                  <c:v>156.9</c:v>
                </c:pt>
                <c:pt idx="1517">
                  <c:v>157</c:v>
                </c:pt>
                <c:pt idx="1518">
                  <c:v>157.1</c:v>
                </c:pt>
                <c:pt idx="1519">
                  <c:v>157.19999999999999</c:v>
                </c:pt>
                <c:pt idx="1520">
                  <c:v>157.30000000000001</c:v>
                </c:pt>
                <c:pt idx="1521">
                  <c:v>157.4</c:v>
                </c:pt>
                <c:pt idx="1522">
                  <c:v>157.5</c:v>
                </c:pt>
                <c:pt idx="1523">
                  <c:v>157.6</c:v>
                </c:pt>
                <c:pt idx="1524">
                  <c:v>157.69999999999999</c:v>
                </c:pt>
                <c:pt idx="1525">
                  <c:v>157.80000000000001</c:v>
                </c:pt>
                <c:pt idx="1526">
                  <c:v>157.9</c:v>
                </c:pt>
                <c:pt idx="1527">
                  <c:v>158</c:v>
                </c:pt>
                <c:pt idx="1528">
                  <c:v>158.1</c:v>
                </c:pt>
                <c:pt idx="1529">
                  <c:v>158.19999999999999</c:v>
                </c:pt>
                <c:pt idx="1530">
                  <c:v>158.30000000000001</c:v>
                </c:pt>
                <c:pt idx="1531">
                  <c:v>158.4</c:v>
                </c:pt>
                <c:pt idx="1532">
                  <c:v>158.5</c:v>
                </c:pt>
                <c:pt idx="1533">
                  <c:v>158.6</c:v>
                </c:pt>
                <c:pt idx="1534">
                  <c:v>158.69999999999999</c:v>
                </c:pt>
                <c:pt idx="1535">
                  <c:v>158.80000000000001</c:v>
                </c:pt>
                <c:pt idx="1536">
                  <c:v>158.9</c:v>
                </c:pt>
                <c:pt idx="1537">
                  <c:v>159</c:v>
                </c:pt>
                <c:pt idx="1538">
                  <c:v>159.1</c:v>
                </c:pt>
                <c:pt idx="1539">
                  <c:v>159.19999999999999</c:v>
                </c:pt>
                <c:pt idx="1540">
                  <c:v>159.30000000000001</c:v>
                </c:pt>
                <c:pt idx="1541">
                  <c:v>159.4</c:v>
                </c:pt>
                <c:pt idx="1542">
                  <c:v>159.5</c:v>
                </c:pt>
                <c:pt idx="1543">
                  <c:v>159.6</c:v>
                </c:pt>
                <c:pt idx="1544">
                  <c:v>159.69999999999999</c:v>
                </c:pt>
                <c:pt idx="1545">
                  <c:v>159.80000000000001</c:v>
                </c:pt>
                <c:pt idx="1546">
                  <c:v>159.9</c:v>
                </c:pt>
                <c:pt idx="1547">
                  <c:v>160</c:v>
                </c:pt>
                <c:pt idx="1548">
                  <c:v>160.1</c:v>
                </c:pt>
                <c:pt idx="1549">
                  <c:v>160.19999999999999</c:v>
                </c:pt>
                <c:pt idx="1550">
                  <c:v>160.30000000000001</c:v>
                </c:pt>
                <c:pt idx="1551">
                  <c:v>160.4</c:v>
                </c:pt>
                <c:pt idx="1552">
                  <c:v>160.5</c:v>
                </c:pt>
                <c:pt idx="1553">
                  <c:v>160.6</c:v>
                </c:pt>
                <c:pt idx="1554">
                  <c:v>160.69999999999999</c:v>
                </c:pt>
                <c:pt idx="1555">
                  <c:v>160.80000000000001</c:v>
                </c:pt>
                <c:pt idx="1556">
                  <c:v>160.9</c:v>
                </c:pt>
                <c:pt idx="1557">
                  <c:v>161</c:v>
                </c:pt>
                <c:pt idx="1558">
                  <c:v>161.1</c:v>
                </c:pt>
                <c:pt idx="1559">
                  <c:v>161.19999999999999</c:v>
                </c:pt>
                <c:pt idx="1560">
                  <c:v>161.30000000000001</c:v>
                </c:pt>
                <c:pt idx="1561">
                  <c:v>161.4</c:v>
                </c:pt>
                <c:pt idx="1562">
                  <c:v>161.5</c:v>
                </c:pt>
                <c:pt idx="1563">
                  <c:v>161.6</c:v>
                </c:pt>
                <c:pt idx="1564">
                  <c:v>161.69999999999999</c:v>
                </c:pt>
                <c:pt idx="1565">
                  <c:v>161.80000000000001</c:v>
                </c:pt>
                <c:pt idx="1566">
                  <c:v>161.9</c:v>
                </c:pt>
                <c:pt idx="1567">
                  <c:v>162</c:v>
                </c:pt>
                <c:pt idx="1568">
                  <c:v>162.1</c:v>
                </c:pt>
                <c:pt idx="1569">
                  <c:v>162.19999999999999</c:v>
                </c:pt>
                <c:pt idx="1570">
                  <c:v>162.30000000000001</c:v>
                </c:pt>
                <c:pt idx="1571">
                  <c:v>162.4</c:v>
                </c:pt>
                <c:pt idx="1572">
                  <c:v>162.5</c:v>
                </c:pt>
                <c:pt idx="1573">
                  <c:v>162.6</c:v>
                </c:pt>
                <c:pt idx="1574">
                  <c:v>162.69999999999999</c:v>
                </c:pt>
                <c:pt idx="1575">
                  <c:v>162.80000000000001</c:v>
                </c:pt>
                <c:pt idx="1576">
                  <c:v>162.9</c:v>
                </c:pt>
                <c:pt idx="1577">
                  <c:v>163</c:v>
                </c:pt>
                <c:pt idx="1578">
                  <c:v>163.1</c:v>
                </c:pt>
                <c:pt idx="1579">
                  <c:v>163.19999999999999</c:v>
                </c:pt>
                <c:pt idx="1580">
                  <c:v>163.30000000000001</c:v>
                </c:pt>
                <c:pt idx="1581">
                  <c:v>163.4</c:v>
                </c:pt>
                <c:pt idx="1582">
                  <c:v>163.5</c:v>
                </c:pt>
                <c:pt idx="1583">
                  <c:v>163.6</c:v>
                </c:pt>
                <c:pt idx="1584">
                  <c:v>163.69999999999999</c:v>
                </c:pt>
                <c:pt idx="1585">
                  <c:v>163.80000000000001</c:v>
                </c:pt>
                <c:pt idx="1586">
                  <c:v>163.9</c:v>
                </c:pt>
                <c:pt idx="1587">
                  <c:v>164</c:v>
                </c:pt>
                <c:pt idx="1588">
                  <c:v>164.1</c:v>
                </c:pt>
                <c:pt idx="1589">
                  <c:v>164.2</c:v>
                </c:pt>
                <c:pt idx="1590">
                  <c:v>164.3</c:v>
                </c:pt>
                <c:pt idx="1591">
                  <c:v>164.4</c:v>
                </c:pt>
                <c:pt idx="1592">
                  <c:v>164.5</c:v>
                </c:pt>
                <c:pt idx="1593">
                  <c:v>164.6</c:v>
                </c:pt>
                <c:pt idx="1594">
                  <c:v>164.7</c:v>
                </c:pt>
                <c:pt idx="1595">
                  <c:v>164.8</c:v>
                </c:pt>
                <c:pt idx="1596">
                  <c:v>164.9</c:v>
                </c:pt>
                <c:pt idx="1597">
                  <c:v>165</c:v>
                </c:pt>
                <c:pt idx="1598">
                  <c:v>165.1</c:v>
                </c:pt>
                <c:pt idx="1599">
                  <c:v>165.2</c:v>
                </c:pt>
                <c:pt idx="1600">
                  <c:v>165.3</c:v>
                </c:pt>
                <c:pt idx="1601">
                  <c:v>165.4</c:v>
                </c:pt>
                <c:pt idx="1602">
                  <c:v>165.5</c:v>
                </c:pt>
                <c:pt idx="1603">
                  <c:v>165.6</c:v>
                </c:pt>
                <c:pt idx="1604">
                  <c:v>165.7</c:v>
                </c:pt>
                <c:pt idx="1605">
                  <c:v>165.8</c:v>
                </c:pt>
                <c:pt idx="1606">
                  <c:v>165.9</c:v>
                </c:pt>
                <c:pt idx="1607">
                  <c:v>166</c:v>
                </c:pt>
                <c:pt idx="1608">
                  <c:v>166.1</c:v>
                </c:pt>
                <c:pt idx="1609">
                  <c:v>166.2</c:v>
                </c:pt>
                <c:pt idx="1610">
                  <c:v>166.3</c:v>
                </c:pt>
                <c:pt idx="1611">
                  <c:v>166.4</c:v>
                </c:pt>
                <c:pt idx="1612">
                  <c:v>166.5</c:v>
                </c:pt>
                <c:pt idx="1613">
                  <c:v>166.6</c:v>
                </c:pt>
                <c:pt idx="1614">
                  <c:v>166.7</c:v>
                </c:pt>
                <c:pt idx="1615">
                  <c:v>166.8</c:v>
                </c:pt>
                <c:pt idx="1616">
                  <c:v>166.9</c:v>
                </c:pt>
                <c:pt idx="1617">
                  <c:v>167</c:v>
                </c:pt>
                <c:pt idx="1618">
                  <c:v>167.1</c:v>
                </c:pt>
                <c:pt idx="1619">
                  <c:v>167.2</c:v>
                </c:pt>
                <c:pt idx="1620">
                  <c:v>167.3</c:v>
                </c:pt>
                <c:pt idx="1621">
                  <c:v>167.4</c:v>
                </c:pt>
                <c:pt idx="1622">
                  <c:v>167.5</c:v>
                </c:pt>
                <c:pt idx="1623">
                  <c:v>167.6</c:v>
                </c:pt>
                <c:pt idx="1624">
                  <c:v>167.7</c:v>
                </c:pt>
                <c:pt idx="1625">
                  <c:v>167.8</c:v>
                </c:pt>
                <c:pt idx="1626">
                  <c:v>167.9</c:v>
                </c:pt>
                <c:pt idx="1627">
                  <c:v>168</c:v>
                </c:pt>
                <c:pt idx="1628">
                  <c:v>168.1</c:v>
                </c:pt>
                <c:pt idx="1629">
                  <c:v>168.2</c:v>
                </c:pt>
                <c:pt idx="1630">
                  <c:v>168.3</c:v>
                </c:pt>
                <c:pt idx="1631">
                  <c:v>168.4</c:v>
                </c:pt>
                <c:pt idx="1632">
                  <c:v>168.5</c:v>
                </c:pt>
                <c:pt idx="1633">
                  <c:v>168.6</c:v>
                </c:pt>
                <c:pt idx="1634">
                  <c:v>168.7</c:v>
                </c:pt>
                <c:pt idx="1635">
                  <c:v>168.8</c:v>
                </c:pt>
                <c:pt idx="1636">
                  <c:v>168.9</c:v>
                </c:pt>
                <c:pt idx="1637">
                  <c:v>169</c:v>
                </c:pt>
                <c:pt idx="1638">
                  <c:v>169.1</c:v>
                </c:pt>
                <c:pt idx="1639">
                  <c:v>169.2</c:v>
                </c:pt>
                <c:pt idx="1640">
                  <c:v>169.3</c:v>
                </c:pt>
                <c:pt idx="1641">
                  <c:v>169.4</c:v>
                </c:pt>
                <c:pt idx="1642">
                  <c:v>169.5</c:v>
                </c:pt>
                <c:pt idx="1643">
                  <c:v>169.6</c:v>
                </c:pt>
                <c:pt idx="1644">
                  <c:v>169.7</c:v>
                </c:pt>
                <c:pt idx="1645">
                  <c:v>169.8</c:v>
                </c:pt>
                <c:pt idx="1646">
                  <c:v>169.9</c:v>
                </c:pt>
                <c:pt idx="1647">
                  <c:v>170</c:v>
                </c:pt>
                <c:pt idx="1648">
                  <c:v>170.1</c:v>
                </c:pt>
                <c:pt idx="1649">
                  <c:v>170.2</c:v>
                </c:pt>
                <c:pt idx="1650">
                  <c:v>170.3</c:v>
                </c:pt>
                <c:pt idx="1651">
                  <c:v>170.4</c:v>
                </c:pt>
                <c:pt idx="1652">
                  <c:v>170.5</c:v>
                </c:pt>
                <c:pt idx="1653">
                  <c:v>170.6</c:v>
                </c:pt>
                <c:pt idx="1654">
                  <c:v>170.7</c:v>
                </c:pt>
                <c:pt idx="1655">
                  <c:v>170.8</c:v>
                </c:pt>
                <c:pt idx="1656">
                  <c:v>170.9</c:v>
                </c:pt>
                <c:pt idx="1657">
                  <c:v>171</c:v>
                </c:pt>
                <c:pt idx="1658">
                  <c:v>171.1</c:v>
                </c:pt>
                <c:pt idx="1659">
                  <c:v>171.2</c:v>
                </c:pt>
                <c:pt idx="1660">
                  <c:v>171.3</c:v>
                </c:pt>
                <c:pt idx="1661">
                  <c:v>171.4</c:v>
                </c:pt>
                <c:pt idx="1662">
                  <c:v>171.5</c:v>
                </c:pt>
                <c:pt idx="1663">
                  <c:v>171.6</c:v>
                </c:pt>
                <c:pt idx="1664">
                  <c:v>171.7</c:v>
                </c:pt>
                <c:pt idx="1665">
                  <c:v>171.8</c:v>
                </c:pt>
                <c:pt idx="1666">
                  <c:v>171.9</c:v>
                </c:pt>
                <c:pt idx="1667">
                  <c:v>172</c:v>
                </c:pt>
                <c:pt idx="1668">
                  <c:v>172.1</c:v>
                </c:pt>
                <c:pt idx="1669">
                  <c:v>172.2</c:v>
                </c:pt>
                <c:pt idx="1670">
                  <c:v>172.3</c:v>
                </c:pt>
                <c:pt idx="1671">
                  <c:v>172.4</c:v>
                </c:pt>
                <c:pt idx="1672">
                  <c:v>172.5</c:v>
                </c:pt>
                <c:pt idx="1673">
                  <c:v>172.6</c:v>
                </c:pt>
                <c:pt idx="1674">
                  <c:v>172.7</c:v>
                </c:pt>
                <c:pt idx="1675">
                  <c:v>172.8</c:v>
                </c:pt>
                <c:pt idx="1676">
                  <c:v>172.9</c:v>
                </c:pt>
                <c:pt idx="1677">
                  <c:v>173</c:v>
                </c:pt>
                <c:pt idx="1678">
                  <c:v>173.1</c:v>
                </c:pt>
                <c:pt idx="1679">
                  <c:v>173.2</c:v>
                </c:pt>
                <c:pt idx="1680">
                  <c:v>173.3</c:v>
                </c:pt>
                <c:pt idx="1681">
                  <c:v>173.4</c:v>
                </c:pt>
                <c:pt idx="1682">
                  <c:v>173.5</c:v>
                </c:pt>
                <c:pt idx="1683">
                  <c:v>173.6</c:v>
                </c:pt>
                <c:pt idx="1684">
                  <c:v>173.7</c:v>
                </c:pt>
                <c:pt idx="1685">
                  <c:v>173.8</c:v>
                </c:pt>
                <c:pt idx="1686">
                  <c:v>173.9</c:v>
                </c:pt>
                <c:pt idx="1687">
                  <c:v>174</c:v>
                </c:pt>
                <c:pt idx="1688">
                  <c:v>174.1</c:v>
                </c:pt>
                <c:pt idx="1689">
                  <c:v>174.2</c:v>
                </c:pt>
                <c:pt idx="1690">
                  <c:v>174.3</c:v>
                </c:pt>
                <c:pt idx="1691">
                  <c:v>174.4</c:v>
                </c:pt>
                <c:pt idx="1692">
                  <c:v>174.5</c:v>
                </c:pt>
                <c:pt idx="1693">
                  <c:v>174.6</c:v>
                </c:pt>
                <c:pt idx="1694">
                  <c:v>174.7</c:v>
                </c:pt>
                <c:pt idx="1695">
                  <c:v>174.8</c:v>
                </c:pt>
                <c:pt idx="1696">
                  <c:v>174.9</c:v>
                </c:pt>
                <c:pt idx="1697">
                  <c:v>175</c:v>
                </c:pt>
                <c:pt idx="1698">
                  <c:v>175.1</c:v>
                </c:pt>
                <c:pt idx="1699">
                  <c:v>175.2</c:v>
                </c:pt>
                <c:pt idx="1700">
                  <c:v>175.3</c:v>
                </c:pt>
                <c:pt idx="1701">
                  <c:v>175.4</c:v>
                </c:pt>
                <c:pt idx="1702">
                  <c:v>175.5</c:v>
                </c:pt>
                <c:pt idx="1703">
                  <c:v>175.6</c:v>
                </c:pt>
                <c:pt idx="1704">
                  <c:v>175.7</c:v>
                </c:pt>
                <c:pt idx="1705">
                  <c:v>175.8</c:v>
                </c:pt>
                <c:pt idx="1706">
                  <c:v>175.9</c:v>
                </c:pt>
                <c:pt idx="1707">
                  <c:v>176</c:v>
                </c:pt>
                <c:pt idx="1708">
                  <c:v>176.1</c:v>
                </c:pt>
                <c:pt idx="1709">
                  <c:v>176.2</c:v>
                </c:pt>
                <c:pt idx="1710">
                  <c:v>176.3</c:v>
                </c:pt>
                <c:pt idx="1711">
                  <c:v>176.4</c:v>
                </c:pt>
                <c:pt idx="1712">
                  <c:v>176.5</c:v>
                </c:pt>
                <c:pt idx="1713">
                  <c:v>176.6</c:v>
                </c:pt>
                <c:pt idx="1714">
                  <c:v>176.7</c:v>
                </c:pt>
                <c:pt idx="1715">
                  <c:v>176.8</c:v>
                </c:pt>
                <c:pt idx="1716">
                  <c:v>176.9</c:v>
                </c:pt>
                <c:pt idx="1717">
                  <c:v>177</c:v>
                </c:pt>
                <c:pt idx="1718">
                  <c:v>177.1</c:v>
                </c:pt>
                <c:pt idx="1719">
                  <c:v>177.2</c:v>
                </c:pt>
                <c:pt idx="1720">
                  <c:v>177.3</c:v>
                </c:pt>
                <c:pt idx="1721">
                  <c:v>177.4</c:v>
                </c:pt>
                <c:pt idx="1722">
                  <c:v>177.5</c:v>
                </c:pt>
                <c:pt idx="1723">
                  <c:v>177.6</c:v>
                </c:pt>
                <c:pt idx="1724">
                  <c:v>177.7</c:v>
                </c:pt>
                <c:pt idx="1725">
                  <c:v>177.8</c:v>
                </c:pt>
                <c:pt idx="1726">
                  <c:v>177.9</c:v>
                </c:pt>
                <c:pt idx="1727">
                  <c:v>178</c:v>
                </c:pt>
                <c:pt idx="1728">
                  <c:v>178.1</c:v>
                </c:pt>
                <c:pt idx="1729">
                  <c:v>178.2</c:v>
                </c:pt>
                <c:pt idx="1730">
                  <c:v>178.3</c:v>
                </c:pt>
                <c:pt idx="1731">
                  <c:v>178.4</c:v>
                </c:pt>
                <c:pt idx="1732">
                  <c:v>178.5</c:v>
                </c:pt>
                <c:pt idx="1733">
                  <c:v>178.6</c:v>
                </c:pt>
                <c:pt idx="1734">
                  <c:v>178.7</c:v>
                </c:pt>
                <c:pt idx="1735">
                  <c:v>178.8</c:v>
                </c:pt>
                <c:pt idx="1736">
                  <c:v>178.9</c:v>
                </c:pt>
                <c:pt idx="1737">
                  <c:v>179</c:v>
                </c:pt>
                <c:pt idx="1738">
                  <c:v>179.1</c:v>
                </c:pt>
                <c:pt idx="1739">
                  <c:v>179.2</c:v>
                </c:pt>
                <c:pt idx="1740">
                  <c:v>179.3</c:v>
                </c:pt>
                <c:pt idx="1741">
                  <c:v>179.4</c:v>
                </c:pt>
                <c:pt idx="1742">
                  <c:v>179.5</c:v>
                </c:pt>
                <c:pt idx="1743">
                  <c:v>179.6</c:v>
                </c:pt>
                <c:pt idx="1744">
                  <c:v>179.7</c:v>
                </c:pt>
                <c:pt idx="1745">
                  <c:v>179.8</c:v>
                </c:pt>
                <c:pt idx="1746">
                  <c:v>179.9</c:v>
                </c:pt>
                <c:pt idx="1747">
                  <c:v>180</c:v>
                </c:pt>
                <c:pt idx="1748">
                  <c:v>180.1</c:v>
                </c:pt>
                <c:pt idx="1749">
                  <c:v>180.2</c:v>
                </c:pt>
                <c:pt idx="1750">
                  <c:v>180.3</c:v>
                </c:pt>
                <c:pt idx="1751">
                  <c:v>180.4</c:v>
                </c:pt>
                <c:pt idx="1752">
                  <c:v>180.5</c:v>
                </c:pt>
                <c:pt idx="1753">
                  <c:v>180.6</c:v>
                </c:pt>
                <c:pt idx="1754">
                  <c:v>180.7</c:v>
                </c:pt>
                <c:pt idx="1755">
                  <c:v>180.8</c:v>
                </c:pt>
                <c:pt idx="1756">
                  <c:v>180.9</c:v>
                </c:pt>
                <c:pt idx="1757">
                  <c:v>181</c:v>
                </c:pt>
                <c:pt idx="1758">
                  <c:v>181.1</c:v>
                </c:pt>
                <c:pt idx="1759">
                  <c:v>181.2</c:v>
                </c:pt>
                <c:pt idx="1760">
                  <c:v>181.3</c:v>
                </c:pt>
                <c:pt idx="1761">
                  <c:v>181.4</c:v>
                </c:pt>
                <c:pt idx="1762">
                  <c:v>181.5</c:v>
                </c:pt>
                <c:pt idx="1763">
                  <c:v>181.6</c:v>
                </c:pt>
                <c:pt idx="1764">
                  <c:v>181.7</c:v>
                </c:pt>
                <c:pt idx="1765">
                  <c:v>181.8</c:v>
                </c:pt>
                <c:pt idx="1766">
                  <c:v>181.9</c:v>
                </c:pt>
                <c:pt idx="1767">
                  <c:v>182</c:v>
                </c:pt>
                <c:pt idx="1768">
                  <c:v>182.1</c:v>
                </c:pt>
                <c:pt idx="1769">
                  <c:v>182.2</c:v>
                </c:pt>
                <c:pt idx="1770">
                  <c:v>182.3</c:v>
                </c:pt>
                <c:pt idx="1771">
                  <c:v>182.4</c:v>
                </c:pt>
                <c:pt idx="1772">
                  <c:v>182.5</c:v>
                </c:pt>
                <c:pt idx="1773">
                  <c:v>182.6</c:v>
                </c:pt>
                <c:pt idx="1774">
                  <c:v>182.7</c:v>
                </c:pt>
                <c:pt idx="1775">
                  <c:v>182.8</c:v>
                </c:pt>
                <c:pt idx="1776">
                  <c:v>182.9</c:v>
                </c:pt>
                <c:pt idx="1777">
                  <c:v>183</c:v>
                </c:pt>
                <c:pt idx="1778">
                  <c:v>183.1</c:v>
                </c:pt>
                <c:pt idx="1779">
                  <c:v>183.2</c:v>
                </c:pt>
                <c:pt idx="1780">
                  <c:v>183.3</c:v>
                </c:pt>
                <c:pt idx="1781">
                  <c:v>183.4</c:v>
                </c:pt>
                <c:pt idx="1782">
                  <c:v>183.5</c:v>
                </c:pt>
                <c:pt idx="1783">
                  <c:v>183.6</c:v>
                </c:pt>
                <c:pt idx="1784">
                  <c:v>183.7</c:v>
                </c:pt>
                <c:pt idx="1785">
                  <c:v>183.8</c:v>
                </c:pt>
                <c:pt idx="1786">
                  <c:v>183.9</c:v>
                </c:pt>
                <c:pt idx="1787">
                  <c:v>184</c:v>
                </c:pt>
                <c:pt idx="1788">
                  <c:v>184.1</c:v>
                </c:pt>
                <c:pt idx="1789">
                  <c:v>184.2</c:v>
                </c:pt>
                <c:pt idx="1790">
                  <c:v>184.3</c:v>
                </c:pt>
                <c:pt idx="1791">
                  <c:v>184.4</c:v>
                </c:pt>
                <c:pt idx="1792">
                  <c:v>184.5</c:v>
                </c:pt>
                <c:pt idx="1793">
                  <c:v>184.6</c:v>
                </c:pt>
                <c:pt idx="1794">
                  <c:v>184.7</c:v>
                </c:pt>
                <c:pt idx="1795">
                  <c:v>184.8</c:v>
                </c:pt>
                <c:pt idx="1796">
                  <c:v>184.9</c:v>
                </c:pt>
                <c:pt idx="1797">
                  <c:v>185</c:v>
                </c:pt>
                <c:pt idx="1798">
                  <c:v>185.1</c:v>
                </c:pt>
                <c:pt idx="1799">
                  <c:v>185.2</c:v>
                </c:pt>
                <c:pt idx="1800">
                  <c:v>185.3</c:v>
                </c:pt>
                <c:pt idx="1801">
                  <c:v>185.4</c:v>
                </c:pt>
                <c:pt idx="1802">
                  <c:v>185.5</c:v>
                </c:pt>
                <c:pt idx="1803">
                  <c:v>185.6</c:v>
                </c:pt>
                <c:pt idx="1804">
                  <c:v>185.7</c:v>
                </c:pt>
                <c:pt idx="1805">
                  <c:v>185.8</c:v>
                </c:pt>
                <c:pt idx="1806">
                  <c:v>185.9</c:v>
                </c:pt>
                <c:pt idx="1807">
                  <c:v>186</c:v>
                </c:pt>
                <c:pt idx="1808">
                  <c:v>186.1</c:v>
                </c:pt>
                <c:pt idx="1809">
                  <c:v>186.2</c:v>
                </c:pt>
                <c:pt idx="1810">
                  <c:v>186.3</c:v>
                </c:pt>
                <c:pt idx="1811">
                  <c:v>186.4</c:v>
                </c:pt>
                <c:pt idx="1812">
                  <c:v>186.5</c:v>
                </c:pt>
                <c:pt idx="1813">
                  <c:v>186.6</c:v>
                </c:pt>
                <c:pt idx="1814">
                  <c:v>186.7</c:v>
                </c:pt>
                <c:pt idx="1815">
                  <c:v>186.8</c:v>
                </c:pt>
                <c:pt idx="1816">
                  <c:v>186.9</c:v>
                </c:pt>
                <c:pt idx="1817">
                  <c:v>187</c:v>
                </c:pt>
                <c:pt idx="1818">
                  <c:v>187.1</c:v>
                </c:pt>
                <c:pt idx="1819">
                  <c:v>187.2</c:v>
                </c:pt>
                <c:pt idx="1820">
                  <c:v>187.3</c:v>
                </c:pt>
                <c:pt idx="1821">
                  <c:v>187.4</c:v>
                </c:pt>
                <c:pt idx="1822">
                  <c:v>187.5</c:v>
                </c:pt>
                <c:pt idx="1823">
                  <c:v>187.6</c:v>
                </c:pt>
                <c:pt idx="1824">
                  <c:v>187.7</c:v>
                </c:pt>
                <c:pt idx="1825">
                  <c:v>187.8</c:v>
                </c:pt>
                <c:pt idx="1826">
                  <c:v>187.9</c:v>
                </c:pt>
                <c:pt idx="1827">
                  <c:v>188</c:v>
                </c:pt>
                <c:pt idx="1828">
                  <c:v>188.1</c:v>
                </c:pt>
                <c:pt idx="1829">
                  <c:v>188.2</c:v>
                </c:pt>
                <c:pt idx="1830">
                  <c:v>188.3</c:v>
                </c:pt>
                <c:pt idx="1831">
                  <c:v>188.4</c:v>
                </c:pt>
                <c:pt idx="1832">
                  <c:v>188.5</c:v>
                </c:pt>
                <c:pt idx="1833">
                  <c:v>188.6</c:v>
                </c:pt>
                <c:pt idx="1834">
                  <c:v>188.7</c:v>
                </c:pt>
                <c:pt idx="1835">
                  <c:v>188.8</c:v>
                </c:pt>
                <c:pt idx="1836">
                  <c:v>188.9</c:v>
                </c:pt>
                <c:pt idx="1837">
                  <c:v>189</c:v>
                </c:pt>
                <c:pt idx="1838">
                  <c:v>189.1</c:v>
                </c:pt>
                <c:pt idx="1839">
                  <c:v>189.2</c:v>
                </c:pt>
                <c:pt idx="1840">
                  <c:v>189.3</c:v>
                </c:pt>
                <c:pt idx="1841">
                  <c:v>189.4</c:v>
                </c:pt>
                <c:pt idx="1842">
                  <c:v>189.5</c:v>
                </c:pt>
                <c:pt idx="1843">
                  <c:v>189.6</c:v>
                </c:pt>
                <c:pt idx="1844">
                  <c:v>189.7</c:v>
                </c:pt>
                <c:pt idx="1845">
                  <c:v>189.8</c:v>
                </c:pt>
                <c:pt idx="1846">
                  <c:v>189.9</c:v>
                </c:pt>
                <c:pt idx="1847">
                  <c:v>190</c:v>
                </c:pt>
                <c:pt idx="1848">
                  <c:v>190.1</c:v>
                </c:pt>
                <c:pt idx="1849">
                  <c:v>190.2</c:v>
                </c:pt>
                <c:pt idx="1850">
                  <c:v>190.3</c:v>
                </c:pt>
                <c:pt idx="1851">
                  <c:v>190.4</c:v>
                </c:pt>
                <c:pt idx="1852">
                  <c:v>190.5</c:v>
                </c:pt>
                <c:pt idx="1853">
                  <c:v>190.6</c:v>
                </c:pt>
                <c:pt idx="1854">
                  <c:v>190.7</c:v>
                </c:pt>
                <c:pt idx="1855">
                  <c:v>190.8</c:v>
                </c:pt>
                <c:pt idx="1856">
                  <c:v>190.9</c:v>
                </c:pt>
                <c:pt idx="1857">
                  <c:v>191</c:v>
                </c:pt>
                <c:pt idx="1858">
                  <c:v>191.1</c:v>
                </c:pt>
                <c:pt idx="1859">
                  <c:v>191.2</c:v>
                </c:pt>
                <c:pt idx="1860">
                  <c:v>191.3</c:v>
                </c:pt>
                <c:pt idx="1861">
                  <c:v>191.4</c:v>
                </c:pt>
                <c:pt idx="1862">
                  <c:v>191.5</c:v>
                </c:pt>
                <c:pt idx="1863">
                  <c:v>191.6</c:v>
                </c:pt>
                <c:pt idx="1864">
                  <c:v>191.7</c:v>
                </c:pt>
                <c:pt idx="1865">
                  <c:v>191.8</c:v>
                </c:pt>
                <c:pt idx="1866">
                  <c:v>191.9</c:v>
                </c:pt>
                <c:pt idx="1867">
                  <c:v>192</c:v>
                </c:pt>
                <c:pt idx="1868">
                  <c:v>192.1</c:v>
                </c:pt>
                <c:pt idx="1869">
                  <c:v>192.2</c:v>
                </c:pt>
                <c:pt idx="1870">
                  <c:v>192.3</c:v>
                </c:pt>
                <c:pt idx="1871">
                  <c:v>192.4</c:v>
                </c:pt>
                <c:pt idx="1872">
                  <c:v>192.5</c:v>
                </c:pt>
                <c:pt idx="1873">
                  <c:v>192.6</c:v>
                </c:pt>
                <c:pt idx="1874">
                  <c:v>192.7</c:v>
                </c:pt>
                <c:pt idx="1875">
                  <c:v>192.8</c:v>
                </c:pt>
                <c:pt idx="1876">
                  <c:v>192.9</c:v>
                </c:pt>
                <c:pt idx="1877">
                  <c:v>193</c:v>
                </c:pt>
                <c:pt idx="1878">
                  <c:v>193.1</c:v>
                </c:pt>
                <c:pt idx="1879">
                  <c:v>193.2</c:v>
                </c:pt>
                <c:pt idx="1880">
                  <c:v>193.3</c:v>
                </c:pt>
                <c:pt idx="1881">
                  <c:v>193.4</c:v>
                </c:pt>
                <c:pt idx="1882">
                  <c:v>193.5</c:v>
                </c:pt>
                <c:pt idx="1883">
                  <c:v>193.6</c:v>
                </c:pt>
                <c:pt idx="1884">
                  <c:v>193.7</c:v>
                </c:pt>
                <c:pt idx="1885">
                  <c:v>193.8</c:v>
                </c:pt>
                <c:pt idx="1886">
                  <c:v>193.9</c:v>
                </c:pt>
                <c:pt idx="1887">
                  <c:v>194</c:v>
                </c:pt>
                <c:pt idx="1888">
                  <c:v>194.1</c:v>
                </c:pt>
                <c:pt idx="1889">
                  <c:v>194.2</c:v>
                </c:pt>
                <c:pt idx="1890">
                  <c:v>194.3</c:v>
                </c:pt>
                <c:pt idx="1891">
                  <c:v>194.4</c:v>
                </c:pt>
                <c:pt idx="1892">
                  <c:v>194.5</c:v>
                </c:pt>
                <c:pt idx="1893">
                  <c:v>194.6</c:v>
                </c:pt>
                <c:pt idx="1894">
                  <c:v>194.7</c:v>
                </c:pt>
                <c:pt idx="1895">
                  <c:v>194.8</c:v>
                </c:pt>
                <c:pt idx="1896">
                  <c:v>194.9</c:v>
                </c:pt>
                <c:pt idx="1897">
                  <c:v>195</c:v>
                </c:pt>
                <c:pt idx="1898">
                  <c:v>195.1</c:v>
                </c:pt>
                <c:pt idx="1899">
                  <c:v>195.2</c:v>
                </c:pt>
                <c:pt idx="1900">
                  <c:v>195.3</c:v>
                </c:pt>
                <c:pt idx="1901">
                  <c:v>195.4</c:v>
                </c:pt>
                <c:pt idx="1902">
                  <c:v>195.5</c:v>
                </c:pt>
                <c:pt idx="1903">
                  <c:v>195.6</c:v>
                </c:pt>
                <c:pt idx="1904">
                  <c:v>195.7</c:v>
                </c:pt>
                <c:pt idx="1905">
                  <c:v>195.8</c:v>
                </c:pt>
                <c:pt idx="1906">
                  <c:v>195.9</c:v>
                </c:pt>
                <c:pt idx="1907">
                  <c:v>196</c:v>
                </c:pt>
                <c:pt idx="1908">
                  <c:v>196.1</c:v>
                </c:pt>
                <c:pt idx="1909">
                  <c:v>196.2</c:v>
                </c:pt>
                <c:pt idx="1910">
                  <c:v>196.3</c:v>
                </c:pt>
                <c:pt idx="1911">
                  <c:v>196.4</c:v>
                </c:pt>
                <c:pt idx="1912">
                  <c:v>196.5</c:v>
                </c:pt>
                <c:pt idx="1913">
                  <c:v>196.6</c:v>
                </c:pt>
                <c:pt idx="1914">
                  <c:v>196.7</c:v>
                </c:pt>
                <c:pt idx="1915">
                  <c:v>196.8</c:v>
                </c:pt>
                <c:pt idx="1916">
                  <c:v>196.9</c:v>
                </c:pt>
                <c:pt idx="1917">
                  <c:v>197</c:v>
                </c:pt>
                <c:pt idx="1918">
                  <c:v>197.1</c:v>
                </c:pt>
                <c:pt idx="1919">
                  <c:v>197.2</c:v>
                </c:pt>
                <c:pt idx="1920">
                  <c:v>197.3</c:v>
                </c:pt>
                <c:pt idx="1921">
                  <c:v>197.4</c:v>
                </c:pt>
                <c:pt idx="1922">
                  <c:v>197.5</c:v>
                </c:pt>
                <c:pt idx="1923">
                  <c:v>197.6</c:v>
                </c:pt>
                <c:pt idx="1924">
                  <c:v>197.7</c:v>
                </c:pt>
                <c:pt idx="1925">
                  <c:v>197.8</c:v>
                </c:pt>
                <c:pt idx="1926">
                  <c:v>197.9</c:v>
                </c:pt>
                <c:pt idx="1927">
                  <c:v>198</c:v>
                </c:pt>
                <c:pt idx="1928">
                  <c:v>198.1</c:v>
                </c:pt>
                <c:pt idx="1929">
                  <c:v>198.2</c:v>
                </c:pt>
                <c:pt idx="1930">
                  <c:v>198.3</c:v>
                </c:pt>
                <c:pt idx="1931">
                  <c:v>198.4</c:v>
                </c:pt>
                <c:pt idx="1932">
                  <c:v>198.5</c:v>
                </c:pt>
                <c:pt idx="1933">
                  <c:v>198.6</c:v>
                </c:pt>
                <c:pt idx="1934">
                  <c:v>198.7</c:v>
                </c:pt>
                <c:pt idx="1935">
                  <c:v>198.8</c:v>
                </c:pt>
                <c:pt idx="1936">
                  <c:v>198.9</c:v>
                </c:pt>
                <c:pt idx="1937">
                  <c:v>199</c:v>
                </c:pt>
                <c:pt idx="1938">
                  <c:v>199.1</c:v>
                </c:pt>
                <c:pt idx="1939">
                  <c:v>199.2</c:v>
                </c:pt>
                <c:pt idx="1940">
                  <c:v>199.3</c:v>
                </c:pt>
                <c:pt idx="1941">
                  <c:v>199.4</c:v>
                </c:pt>
                <c:pt idx="1942">
                  <c:v>199.5</c:v>
                </c:pt>
                <c:pt idx="1943">
                  <c:v>199.6</c:v>
                </c:pt>
                <c:pt idx="1944">
                  <c:v>199.7</c:v>
                </c:pt>
                <c:pt idx="1945">
                  <c:v>199.8</c:v>
                </c:pt>
                <c:pt idx="1946">
                  <c:v>199.9</c:v>
                </c:pt>
                <c:pt idx="1947">
                  <c:v>200</c:v>
                </c:pt>
                <c:pt idx="1948">
                  <c:v>200.1</c:v>
                </c:pt>
                <c:pt idx="1949">
                  <c:v>200.2</c:v>
                </c:pt>
                <c:pt idx="1950">
                  <c:v>200.3</c:v>
                </c:pt>
                <c:pt idx="1951">
                  <c:v>200.4</c:v>
                </c:pt>
                <c:pt idx="1952">
                  <c:v>200.5</c:v>
                </c:pt>
                <c:pt idx="1953">
                  <c:v>200.6</c:v>
                </c:pt>
                <c:pt idx="1954">
                  <c:v>200.7</c:v>
                </c:pt>
                <c:pt idx="1955">
                  <c:v>200.8</c:v>
                </c:pt>
                <c:pt idx="1956">
                  <c:v>200.9</c:v>
                </c:pt>
                <c:pt idx="1957">
                  <c:v>201</c:v>
                </c:pt>
                <c:pt idx="1958">
                  <c:v>201.1</c:v>
                </c:pt>
                <c:pt idx="1959">
                  <c:v>201.2</c:v>
                </c:pt>
                <c:pt idx="1960">
                  <c:v>201.3</c:v>
                </c:pt>
                <c:pt idx="1961">
                  <c:v>201.4</c:v>
                </c:pt>
                <c:pt idx="1962">
                  <c:v>201.5</c:v>
                </c:pt>
                <c:pt idx="1963">
                  <c:v>201.6</c:v>
                </c:pt>
                <c:pt idx="1964">
                  <c:v>201.7</c:v>
                </c:pt>
                <c:pt idx="1965">
                  <c:v>201.8</c:v>
                </c:pt>
                <c:pt idx="1966">
                  <c:v>201.9</c:v>
                </c:pt>
                <c:pt idx="1967">
                  <c:v>202</c:v>
                </c:pt>
                <c:pt idx="1968">
                  <c:v>202.1</c:v>
                </c:pt>
                <c:pt idx="1969">
                  <c:v>202.2</c:v>
                </c:pt>
                <c:pt idx="1970">
                  <c:v>202.3</c:v>
                </c:pt>
                <c:pt idx="1971">
                  <c:v>202.4</c:v>
                </c:pt>
                <c:pt idx="1972">
                  <c:v>202.5</c:v>
                </c:pt>
                <c:pt idx="1973">
                  <c:v>202.6</c:v>
                </c:pt>
                <c:pt idx="1974">
                  <c:v>202.7</c:v>
                </c:pt>
                <c:pt idx="1975">
                  <c:v>202.8</c:v>
                </c:pt>
                <c:pt idx="1976">
                  <c:v>202.9</c:v>
                </c:pt>
                <c:pt idx="1977">
                  <c:v>203</c:v>
                </c:pt>
                <c:pt idx="1978">
                  <c:v>203.1</c:v>
                </c:pt>
                <c:pt idx="1979">
                  <c:v>203.2</c:v>
                </c:pt>
                <c:pt idx="1980">
                  <c:v>203.3</c:v>
                </c:pt>
                <c:pt idx="1981">
                  <c:v>203.4</c:v>
                </c:pt>
                <c:pt idx="1982">
                  <c:v>203.5</c:v>
                </c:pt>
                <c:pt idx="1983">
                  <c:v>203.6</c:v>
                </c:pt>
                <c:pt idx="1984">
                  <c:v>203.7</c:v>
                </c:pt>
                <c:pt idx="1985">
                  <c:v>203.8</c:v>
                </c:pt>
                <c:pt idx="1986">
                  <c:v>203.9</c:v>
                </c:pt>
                <c:pt idx="1987">
                  <c:v>204</c:v>
                </c:pt>
                <c:pt idx="1988">
                  <c:v>204.1</c:v>
                </c:pt>
                <c:pt idx="1989">
                  <c:v>204.2</c:v>
                </c:pt>
                <c:pt idx="1990">
                  <c:v>204.3</c:v>
                </c:pt>
                <c:pt idx="1991">
                  <c:v>204.4</c:v>
                </c:pt>
                <c:pt idx="1992">
                  <c:v>204.5</c:v>
                </c:pt>
                <c:pt idx="1993">
                  <c:v>204.6</c:v>
                </c:pt>
                <c:pt idx="1994">
                  <c:v>204.7</c:v>
                </c:pt>
                <c:pt idx="1995">
                  <c:v>204.8</c:v>
                </c:pt>
                <c:pt idx="1996">
                  <c:v>204.9</c:v>
                </c:pt>
                <c:pt idx="1997">
                  <c:v>205</c:v>
                </c:pt>
                <c:pt idx="1998">
                  <c:v>205.1</c:v>
                </c:pt>
                <c:pt idx="1999">
                  <c:v>205.2</c:v>
                </c:pt>
                <c:pt idx="2000">
                  <c:v>205.3</c:v>
                </c:pt>
                <c:pt idx="2001">
                  <c:v>205.4</c:v>
                </c:pt>
                <c:pt idx="2002">
                  <c:v>205.5</c:v>
                </c:pt>
                <c:pt idx="2003">
                  <c:v>205.6</c:v>
                </c:pt>
                <c:pt idx="2004">
                  <c:v>205.7</c:v>
                </c:pt>
                <c:pt idx="2005">
                  <c:v>205.8</c:v>
                </c:pt>
                <c:pt idx="2006">
                  <c:v>205.9</c:v>
                </c:pt>
                <c:pt idx="2007">
                  <c:v>206</c:v>
                </c:pt>
                <c:pt idx="2008">
                  <c:v>206.1</c:v>
                </c:pt>
                <c:pt idx="2009">
                  <c:v>206.2</c:v>
                </c:pt>
                <c:pt idx="2010">
                  <c:v>206.3</c:v>
                </c:pt>
                <c:pt idx="2011">
                  <c:v>206.4</c:v>
                </c:pt>
                <c:pt idx="2012">
                  <c:v>206.5</c:v>
                </c:pt>
                <c:pt idx="2013">
                  <c:v>206.6</c:v>
                </c:pt>
                <c:pt idx="2014">
                  <c:v>206.7</c:v>
                </c:pt>
                <c:pt idx="2015">
                  <c:v>206.8</c:v>
                </c:pt>
                <c:pt idx="2016">
                  <c:v>206.9</c:v>
                </c:pt>
                <c:pt idx="2017">
                  <c:v>207</c:v>
                </c:pt>
                <c:pt idx="2018">
                  <c:v>207.1</c:v>
                </c:pt>
                <c:pt idx="2019">
                  <c:v>207.2</c:v>
                </c:pt>
                <c:pt idx="2020">
                  <c:v>207.3</c:v>
                </c:pt>
                <c:pt idx="2021">
                  <c:v>207.4</c:v>
                </c:pt>
                <c:pt idx="2022">
                  <c:v>207.5</c:v>
                </c:pt>
                <c:pt idx="2023">
                  <c:v>207.6</c:v>
                </c:pt>
                <c:pt idx="2024">
                  <c:v>207.7</c:v>
                </c:pt>
                <c:pt idx="2025">
                  <c:v>207.8</c:v>
                </c:pt>
                <c:pt idx="2026">
                  <c:v>207.9</c:v>
                </c:pt>
                <c:pt idx="2027">
                  <c:v>208</c:v>
                </c:pt>
                <c:pt idx="2028">
                  <c:v>208.1</c:v>
                </c:pt>
                <c:pt idx="2029">
                  <c:v>208.2</c:v>
                </c:pt>
                <c:pt idx="2030">
                  <c:v>208.3</c:v>
                </c:pt>
                <c:pt idx="2031">
                  <c:v>208.4</c:v>
                </c:pt>
                <c:pt idx="2032">
                  <c:v>208.5</c:v>
                </c:pt>
                <c:pt idx="2033">
                  <c:v>208.6</c:v>
                </c:pt>
                <c:pt idx="2034">
                  <c:v>208.7</c:v>
                </c:pt>
                <c:pt idx="2035">
                  <c:v>208.8</c:v>
                </c:pt>
                <c:pt idx="2036">
                  <c:v>208.9</c:v>
                </c:pt>
                <c:pt idx="2037">
                  <c:v>209</c:v>
                </c:pt>
                <c:pt idx="2038">
                  <c:v>209.1</c:v>
                </c:pt>
                <c:pt idx="2039">
                  <c:v>209.2</c:v>
                </c:pt>
                <c:pt idx="2040">
                  <c:v>209.3</c:v>
                </c:pt>
                <c:pt idx="2041">
                  <c:v>209.4</c:v>
                </c:pt>
                <c:pt idx="2042">
                  <c:v>209.5</c:v>
                </c:pt>
                <c:pt idx="2043">
                  <c:v>209.6</c:v>
                </c:pt>
                <c:pt idx="2044">
                  <c:v>209.7</c:v>
                </c:pt>
                <c:pt idx="2045">
                  <c:v>209.8</c:v>
                </c:pt>
                <c:pt idx="2046">
                  <c:v>209.9</c:v>
                </c:pt>
                <c:pt idx="2047">
                  <c:v>210</c:v>
                </c:pt>
                <c:pt idx="2048">
                  <c:v>210.1</c:v>
                </c:pt>
                <c:pt idx="2049">
                  <c:v>210.2</c:v>
                </c:pt>
                <c:pt idx="2050">
                  <c:v>210.3</c:v>
                </c:pt>
                <c:pt idx="2051">
                  <c:v>210.4</c:v>
                </c:pt>
                <c:pt idx="2052">
                  <c:v>210.5</c:v>
                </c:pt>
                <c:pt idx="2053">
                  <c:v>210.6</c:v>
                </c:pt>
                <c:pt idx="2054">
                  <c:v>210.7</c:v>
                </c:pt>
                <c:pt idx="2055">
                  <c:v>210.8</c:v>
                </c:pt>
                <c:pt idx="2056">
                  <c:v>210.9</c:v>
                </c:pt>
                <c:pt idx="2057">
                  <c:v>211</c:v>
                </c:pt>
                <c:pt idx="2058">
                  <c:v>211.1</c:v>
                </c:pt>
                <c:pt idx="2059">
                  <c:v>211.2</c:v>
                </c:pt>
                <c:pt idx="2060">
                  <c:v>211.3</c:v>
                </c:pt>
                <c:pt idx="2061">
                  <c:v>211.4</c:v>
                </c:pt>
                <c:pt idx="2062">
                  <c:v>211.5</c:v>
                </c:pt>
                <c:pt idx="2063">
                  <c:v>211.6</c:v>
                </c:pt>
                <c:pt idx="2064">
                  <c:v>211.7</c:v>
                </c:pt>
                <c:pt idx="2065">
                  <c:v>211.8</c:v>
                </c:pt>
                <c:pt idx="2066">
                  <c:v>211.9</c:v>
                </c:pt>
                <c:pt idx="2067">
                  <c:v>212</c:v>
                </c:pt>
                <c:pt idx="2068">
                  <c:v>212.1</c:v>
                </c:pt>
                <c:pt idx="2069">
                  <c:v>212.2</c:v>
                </c:pt>
                <c:pt idx="2070">
                  <c:v>212.3</c:v>
                </c:pt>
                <c:pt idx="2071">
                  <c:v>212.4</c:v>
                </c:pt>
                <c:pt idx="2072">
                  <c:v>212.5</c:v>
                </c:pt>
                <c:pt idx="2073">
                  <c:v>212.6</c:v>
                </c:pt>
                <c:pt idx="2074">
                  <c:v>212.7</c:v>
                </c:pt>
                <c:pt idx="2075">
                  <c:v>212.8</c:v>
                </c:pt>
                <c:pt idx="2076">
                  <c:v>212.9</c:v>
                </c:pt>
                <c:pt idx="2077">
                  <c:v>213</c:v>
                </c:pt>
                <c:pt idx="2078">
                  <c:v>213.1</c:v>
                </c:pt>
                <c:pt idx="2079">
                  <c:v>213.2</c:v>
                </c:pt>
                <c:pt idx="2080">
                  <c:v>213.3</c:v>
                </c:pt>
                <c:pt idx="2081">
                  <c:v>213.4</c:v>
                </c:pt>
                <c:pt idx="2082">
                  <c:v>213.5</c:v>
                </c:pt>
                <c:pt idx="2083">
                  <c:v>213.6</c:v>
                </c:pt>
                <c:pt idx="2084">
                  <c:v>213.7</c:v>
                </c:pt>
                <c:pt idx="2085">
                  <c:v>213.8</c:v>
                </c:pt>
                <c:pt idx="2086">
                  <c:v>213.9</c:v>
                </c:pt>
                <c:pt idx="2087">
                  <c:v>214</c:v>
                </c:pt>
                <c:pt idx="2088">
                  <c:v>214.1</c:v>
                </c:pt>
                <c:pt idx="2089">
                  <c:v>214.2</c:v>
                </c:pt>
                <c:pt idx="2090">
                  <c:v>214.3</c:v>
                </c:pt>
                <c:pt idx="2091">
                  <c:v>214.4</c:v>
                </c:pt>
                <c:pt idx="2092">
                  <c:v>214.5</c:v>
                </c:pt>
                <c:pt idx="2093">
                  <c:v>214.6</c:v>
                </c:pt>
                <c:pt idx="2094">
                  <c:v>214.7</c:v>
                </c:pt>
                <c:pt idx="2095">
                  <c:v>214.8</c:v>
                </c:pt>
                <c:pt idx="2096">
                  <c:v>214.9</c:v>
                </c:pt>
                <c:pt idx="2097">
                  <c:v>215</c:v>
                </c:pt>
                <c:pt idx="2098">
                  <c:v>215.1</c:v>
                </c:pt>
                <c:pt idx="2099">
                  <c:v>215.2</c:v>
                </c:pt>
                <c:pt idx="2100">
                  <c:v>215.3</c:v>
                </c:pt>
                <c:pt idx="2101">
                  <c:v>215.4</c:v>
                </c:pt>
                <c:pt idx="2102">
                  <c:v>215.5</c:v>
                </c:pt>
                <c:pt idx="2103">
                  <c:v>215.6</c:v>
                </c:pt>
                <c:pt idx="2104">
                  <c:v>215.7</c:v>
                </c:pt>
                <c:pt idx="2105">
                  <c:v>215.8</c:v>
                </c:pt>
                <c:pt idx="2106">
                  <c:v>215.9</c:v>
                </c:pt>
                <c:pt idx="2107">
                  <c:v>216</c:v>
                </c:pt>
                <c:pt idx="2108">
                  <c:v>216.1</c:v>
                </c:pt>
                <c:pt idx="2109">
                  <c:v>216.2</c:v>
                </c:pt>
                <c:pt idx="2110">
                  <c:v>216.3</c:v>
                </c:pt>
                <c:pt idx="2111">
                  <c:v>216.4</c:v>
                </c:pt>
                <c:pt idx="2112">
                  <c:v>216.5</c:v>
                </c:pt>
                <c:pt idx="2113">
                  <c:v>216.6</c:v>
                </c:pt>
                <c:pt idx="2114">
                  <c:v>216.7</c:v>
                </c:pt>
                <c:pt idx="2115">
                  <c:v>216.8</c:v>
                </c:pt>
                <c:pt idx="2116">
                  <c:v>216.9</c:v>
                </c:pt>
                <c:pt idx="2117">
                  <c:v>217</c:v>
                </c:pt>
                <c:pt idx="2118">
                  <c:v>217.1</c:v>
                </c:pt>
                <c:pt idx="2119">
                  <c:v>217.2</c:v>
                </c:pt>
                <c:pt idx="2120">
                  <c:v>217.3</c:v>
                </c:pt>
                <c:pt idx="2121">
                  <c:v>217.4</c:v>
                </c:pt>
                <c:pt idx="2122">
                  <c:v>217.5</c:v>
                </c:pt>
                <c:pt idx="2123">
                  <c:v>217.6</c:v>
                </c:pt>
                <c:pt idx="2124">
                  <c:v>217.7</c:v>
                </c:pt>
                <c:pt idx="2125">
                  <c:v>217.8</c:v>
                </c:pt>
                <c:pt idx="2126">
                  <c:v>217.9</c:v>
                </c:pt>
                <c:pt idx="2127">
                  <c:v>218</c:v>
                </c:pt>
                <c:pt idx="2128">
                  <c:v>218.1</c:v>
                </c:pt>
                <c:pt idx="2129">
                  <c:v>218.2</c:v>
                </c:pt>
                <c:pt idx="2130">
                  <c:v>218.3</c:v>
                </c:pt>
                <c:pt idx="2131">
                  <c:v>218.4</c:v>
                </c:pt>
                <c:pt idx="2132">
                  <c:v>218.5</c:v>
                </c:pt>
                <c:pt idx="2133">
                  <c:v>218.6</c:v>
                </c:pt>
                <c:pt idx="2134">
                  <c:v>218.7</c:v>
                </c:pt>
                <c:pt idx="2135">
                  <c:v>218.8</c:v>
                </c:pt>
                <c:pt idx="2136">
                  <c:v>218.9</c:v>
                </c:pt>
                <c:pt idx="2137">
                  <c:v>219</c:v>
                </c:pt>
                <c:pt idx="2138">
                  <c:v>219.1</c:v>
                </c:pt>
                <c:pt idx="2139">
                  <c:v>219.2</c:v>
                </c:pt>
                <c:pt idx="2140">
                  <c:v>219.3</c:v>
                </c:pt>
                <c:pt idx="2141">
                  <c:v>219.4</c:v>
                </c:pt>
                <c:pt idx="2142">
                  <c:v>219.5</c:v>
                </c:pt>
                <c:pt idx="2143">
                  <c:v>219.6</c:v>
                </c:pt>
                <c:pt idx="2144">
                  <c:v>219.7</c:v>
                </c:pt>
                <c:pt idx="2145">
                  <c:v>219.8</c:v>
                </c:pt>
                <c:pt idx="2146">
                  <c:v>219.9</c:v>
                </c:pt>
                <c:pt idx="2147">
                  <c:v>220</c:v>
                </c:pt>
                <c:pt idx="2148">
                  <c:v>220.1</c:v>
                </c:pt>
                <c:pt idx="2149">
                  <c:v>220.2</c:v>
                </c:pt>
                <c:pt idx="2150">
                  <c:v>220.3</c:v>
                </c:pt>
                <c:pt idx="2151">
                  <c:v>220.4</c:v>
                </c:pt>
                <c:pt idx="2152">
                  <c:v>220.5</c:v>
                </c:pt>
                <c:pt idx="2153">
                  <c:v>220.6</c:v>
                </c:pt>
                <c:pt idx="2154">
                  <c:v>220.7</c:v>
                </c:pt>
                <c:pt idx="2155">
                  <c:v>220.8</c:v>
                </c:pt>
                <c:pt idx="2156">
                  <c:v>220.9</c:v>
                </c:pt>
                <c:pt idx="2157">
                  <c:v>221</c:v>
                </c:pt>
                <c:pt idx="2158">
                  <c:v>221.1</c:v>
                </c:pt>
                <c:pt idx="2159">
                  <c:v>221.2</c:v>
                </c:pt>
                <c:pt idx="2160">
                  <c:v>221.3</c:v>
                </c:pt>
                <c:pt idx="2161">
                  <c:v>221.4</c:v>
                </c:pt>
                <c:pt idx="2162">
                  <c:v>221.5</c:v>
                </c:pt>
                <c:pt idx="2163">
                  <c:v>221.6</c:v>
                </c:pt>
                <c:pt idx="2164">
                  <c:v>221.7</c:v>
                </c:pt>
                <c:pt idx="2165">
                  <c:v>221.8</c:v>
                </c:pt>
                <c:pt idx="2166">
                  <c:v>221.9</c:v>
                </c:pt>
                <c:pt idx="2167">
                  <c:v>222</c:v>
                </c:pt>
                <c:pt idx="2168">
                  <c:v>222.1</c:v>
                </c:pt>
                <c:pt idx="2169">
                  <c:v>222.2</c:v>
                </c:pt>
                <c:pt idx="2170">
                  <c:v>222.3</c:v>
                </c:pt>
                <c:pt idx="2171">
                  <c:v>222.4</c:v>
                </c:pt>
                <c:pt idx="2172">
                  <c:v>222.5</c:v>
                </c:pt>
                <c:pt idx="2173">
                  <c:v>222.6</c:v>
                </c:pt>
                <c:pt idx="2174">
                  <c:v>222.7</c:v>
                </c:pt>
                <c:pt idx="2175">
                  <c:v>222.8</c:v>
                </c:pt>
                <c:pt idx="2176">
                  <c:v>222.9</c:v>
                </c:pt>
                <c:pt idx="2177">
                  <c:v>223</c:v>
                </c:pt>
                <c:pt idx="2178">
                  <c:v>223.1</c:v>
                </c:pt>
                <c:pt idx="2179">
                  <c:v>223.2</c:v>
                </c:pt>
                <c:pt idx="2180">
                  <c:v>223.3</c:v>
                </c:pt>
                <c:pt idx="2181">
                  <c:v>223.4</c:v>
                </c:pt>
                <c:pt idx="2182">
                  <c:v>223.5</c:v>
                </c:pt>
                <c:pt idx="2183">
                  <c:v>223.6</c:v>
                </c:pt>
                <c:pt idx="2184">
                  <c:v>223.7</c:v>
                </c:pt>
                <c:pt idx="2185">
                  <c:v>223.8</c:v>
                </c:pt>
                <c:pt idx="2186">
                  <c:v>223.9</c:v>
                </c:pt>
                <c:pt idx="2187">
                  <c:v>224</c:v>
                </c:pt>
                <c:pt idx="2188">
                  <c:v>224.1</c:v>
                </c:pt>
                <c:pt idx="2189">
                  <c:v>224.2</c:v>
                </c:pt>
                <c:pt idx="2190">
                  <c:v>224.3</c:v>
                </c:pt>
                <c:pt idx="2191">
                  <c:v>224.4</c:v>
                </c:pt>
                <c:pt idx="2192">
                  <c:v>224.5</c:v>
                </c:pt>
                <c:pt idx="2193">
                  <c:v>224.6</c:v>
                </c:pt>
                <c:pt idx="2194">
                  <c:v>224.7</c:v>
                </c:pt>
                <c:pt idx="2195">
                  <c:v>224.8</c:v>
                </c:pt>
                <c:pt idx="2196">
                  <c:v>224.9</c:v>
                </c:pt>
                <c:pt idx="2197">
                  <c:v>225</c:v>
                </c:pt>
                <c:pt idx="2198">
                  <c:v>225.1</c:v>
                </c:pt>
                <c:pt idx="2199">
                  <c:v>225.2</c:v>
                </c:pt>
                <c:pt idx="2200">
                  <c:v>225.3</c:v>
                </c:pt>
                <c:pt idx="2201">
                  <c:v>225.4</c:v>
                </c:pt>
                <c:pt idx="2202">
                  <c:v>225.5</c:v>
                </c:pt>
                <c:pt idx="2203">
                  <c:v>225.6</c:v>
                </c:pt>
                <c:pt idx="2204">
                  <c:v>225.7</c:v>
                </c:pt>
                <c:pt idx="2205">
                  <c:v>225.8</c:v>
                </c:pt>
                <c:pt idx="2206">
                  <c:v>225.9</c:v>
                </c:pt>
                <c:pt idx="2207">
                  <c:v>226</c:v>
                </c:pt>
                <c:pt idx="2208">
                  <c:v>226.1</c:v>
                </c:pt>
                <c:pt idx="2209">
                  <c:v>226.2</c:v>
                </c:pt>
                <c:pt idx="2210">
                  <c:v>226.3</c:v>
                </c:pt>
                <c:pt idx="2211">
                  <c:v>226.4</c:v>
                </c:pt>
                <c:pt idx="2212">
                  <c:v>226.5</c:v>
                </c:pt>
                <c:pt idx="2213">
                  <c:v>226.6</c:v>
                </c:pt>
                <c:pt idx="2214">
                  <c:v>226.7</c:v>
                </c:pt>
                <c:pt idx="2215">
                  <c:v>226.8</c:v>
                </c:pt>
                <c:pt idx="2216">
                  <c:v>226.9</c:v>
                </c:pt>
                <c:pt idx="2217">
                  <c:v>227</c:v>
                </c:pt>
                <c:pt idx="2218">
                  <c:v>227.1</c:v>
                </c:pt>
                <c:pt idx="2219">
                  <c:v>227.2</c:v>
                </c:pt>
                <c:pt idx="2220">
                  <c:v>227.3</c:v>
                </c:pt>
                <c:pt idx="2221">
                  <c:v>227.4</c:v>
                </c:pt>
                <c:pt idx="2222">
                  <c:v>227.5</c:v>
                </c:pt>
                <c:pt idx="2223">
                  <c:v>227.6</c:v>
                </c:pt>
                <c:pt idx="2224">
                  <c:v>227.7</c:v>
                </c:pt>
                <c:pt idx="2225">
                  <c:v>227.8</c:v>
                </c:pt>
                <c:pt idx="2226">
                  <c:v>227.9</c:v>
                </c:pt>
                <c:pt idx="2227">
                  <c:v>228</c:v>
                </c:pt>
                <c:pt idx="2228">
                  <c:v>228.1</c:v>
                </c:pt>
                <c:pt idx="2229">
                  <c:v>228.2</c:v>
                </c:pt>
                <c:pt idx="2230">
                  <c:v>228.3</c:v>
                </c:pt>
                <c:pt idx="2231">
                  <c:v>228.4</c:v>
                </c:pt>
                <c:pt idx="2232">
                  <c:v>228.5</c:v>
                </c:pt>
                <c:pt idx="2233">
                  <c:v>228.6</c:v>
                </c:pt>
                <c:pt idx="2234">
                  <c:v>228.7</c:v>
                </c:pt>
                <c:pt idx="2235">
                  <c:v>228.8</c:v>
                </c:pt>
                <c:pt idx="2236">
                  <c:v>228.9</c:v>
                </c:pt>
                <c:pt idx="2237">
                  <c:v>229</c:v>
                </c:pt>
                <c:pt idx="2238">
                  <c:v>229.1</c:v>
                </c:pt>
                <c:pt idx="2239">
                  <c:v>229.2</c:v>
                </c:pt>
                <c:pt idx="2240">
                  <c:v>229.3</c:v>
                </c:pt>
                <c:pt idx="2241">
                  <c:v>229.4</c:v>
                </c:pt>
                <c:pt idx="2242">
                  <c:v>229.5</c:v>
                </c:pt>
                <c:pt idx="2243">
                  <c:v>229.6</c:v>
                </c:pt>
                <c:pt idx="2244">
                  <c:v>229.7</c:v>
                </c:pt>
                <c:pt idx="2245">
                  <c:v>229.8</c:v>
                </c:pt>
                <c:pt idx="2246">
                  <c:v>229.9</c:v>
                </c:pt>
                <c:pt idx="2247">
                  <c:v>230</c:v>
                </c:pt>
                <c:pt idx="2248">
                  <c:v>230.1</c:v>
                </c:pt>
                <c:pt idx="2249">
                  <c:v>230.2</c:v>
                </c:pt>
                <c:pt idx="2250">
                  <c:v>230.3</c:v>
                </c:pt>
                <c:pt idx="2251">
                  <c:v>230.4</c:v>
                </c:pt>
                <c:pt idx="2252">
                  <c:v>230.5</c:v>
                </c:pt>
                <c:pt idx="2253">
                  <c:v>230.6</c:v>
                </c:pt>
                <c:pt idx="2254">
                  <c:v>230.7</c:v>
                </c:pt>
                <c:pt idx="2255">
                  <c:v>230.8</c:v>
                </c:pt>
                <c:pt idx="2256">
                  <c:v>230.9</c:v>
                </c:pt>
                <c:pt idx="2257">
                  <c:v>231</c:v>
                </c:pt>
                <c:pt idx="2258">
                  <c:v>231.1</c:v>
                </c:pt>
                <c:pt idx="2259">
                  <c:v>231.2</c:v>
                </c:pt>
                <c:pt idx="2260">
                  <c:v>231.3</c:v>
                </c:pt>
                <c:pt idx="2261">
                  <c:v>231.4</c:v>
                </c:pt>
                <c:pt idx="2262">
                  <c:v>231.5</c:v>
                </c:pt>
                <c:pt idx="2263">
                  <c:v>231.6</c:v>
                </c:pt>
                <c:pt idx="2264">
                  <c:v>231.7</c:v>
                </c:pt>
                <c:pt idx="2265">
                  <c:v>231.8</c:v>
                </c:pt>
                <c:pt idx="2266">
                  <c:v>231.9</c:v>
                </c:pt>
                <c:pt idx="2267">
                  <c:v>232</c:v>
                </c:pt>
                <c:pt idx="2268">
                  <c:v>232.1</c:v>
                </c:pt>
                <c:pt idx="2269">
                  <c:v>232.2</c:v>
                </c:pt>
                <c:pt idx="2270">
                  <c:v>232.3</c:v>
                </c:pt>
                <c:pt idx="2271">
                  <c:v>232.4</c:v>
                </c:pt>
                <c:pt idx="2272">
                  <c:v>232.5</c:v>
                </c:pt>
                <c:pt idx="2273">
                  <c:v>232.6</c:v>
                </c:pt>
                <c:pt idx="2274">
                  <c:v>232.7</c:v>
                </c:pt>
                <c:pt idx="2275">
                  <c:v>232.8</c:v>
                </c:pt>
                <c:pt idx="2276">
                  <c:v>232.9</c:v>
                </c:pt>
                <c:pt idx="2277">
                  <c:v>233</c:v>
                </c:pt>
                <c:pt idx="2278">
                  <c:v>233.1</c:v>
                </c:pt>
                <c:pt idx="2279">
                  <c:v>233.2</c:v>
                </c:pt>
                <c:pt idx="2280">
                  <c:v>233.3</c:v>
                </c:pt>
                <c:pt idx="2281">
                  <c:v>233.4</c:v>
                </c:pt>
                <c:pt idx="2282">
                  <c:v>233.5</c:v>
                </c:pt>
                <c:pt idx="2283">
                  <c:v>233.6</c:v>
                </c:pt>
                <c:pt idx="2284">
                  <c:v>233.7</c:v>
                </c:pt>
                <c:pt idx="2285">
                  <c:v>233.8</c:v>
                </c:pt>
                <c:pt idx="2286">
                  <c:v>233.9</c:v>
                </c:pt>
                <c:pt idx="2287">
                  <c:v>234</c:v>
                </c:pt>
                <c:pt idx="2288">
                  <c:v>234.1</c:v>
                </c:pt>
                <c:pt idx="2289">
                  <c:v>234.2</c:v>
                </c:pt>
                <c:pt idx="2290">
                  <c:v>234.3</c:v>
                </c:pt>
                <c:pt idx="2291">
                  <c:v>234.4</c:v>
                </c:pt>
                <c:pt idx="2292">
                  <c:v>234.5</c:v>
                </c:pt>
                <c:pt idx="2293">
                  <c:v>234.6</c:v>
                </c:pt>
                <c:pt idx="2294">
                  <c:v>234.7</c:v>
                </c:pt>
                <c:pt idx="2295">
                  <c:v>234.8</c:v>
                </c:pt>
                <c:pt idx="2296">
                  <c:v>234.9</c:v>
                </c:pt>
                <c:pt idx="2297">
                  <c:v>235</c:v>
                </c:pt>
                <c:pt idx="2298">
                  <c:v>235.1</c:v>
                </c:pt>
                <c:pt idx="2299">
                  <c:v>235.2</c:v>
                </c:pt>
                <c:pt idx="2300">
                  <c:v>235.3</c:v>
                </c:pt>
                <c:pt idx="2301">
                  <c:v>235.4</c:v>
                </c:pt>
                <c:pt idx="2302">
                  <c:v>235.5</c:v>
                </c:pt>
                <c:pt idx="2303">
                  <c:v>235.6</c:v>
                </c:pt>
                <c:pt idx="2304">
                  <c:v>235.7</c:v>
                </c:pt>
                <c:pt idx="2305">
                  <c:v>235.8</c:v>
                </c:pt>
                <c:pt idx="2306">
                  <c:v>235.9</c:v>
                </c:pt>
                <c:pt idx="2307">
                  <c:v>236</c:v>
                </c:pt>
                <c:pt idx="2308">
                  <c:v>236.1</c:v>
                </c:pt>
                <c:pt idx="2309">
                  <c:v>236.2</c:v>
                </c:pt>
                <c:pt idx="2310">
                  <c:v>236.3</c:v>
                </c:pt>
                <c:pt idx="2311">
                  <c:v>236.4</c:v>
                </c:pt>
                <c:pt idx="2312">
                  <c:v>236.5</c:v>
                </c:pt>
                <c:pt idx="2313">
                  <c:v>236.6</c:v>
                </c:pt>
                <c:pt idx="2314">
                  <c:v>236.7</c:v>
                </c:pt>
                <c:pt idx="2315">
                  <c:v>236.8</c:v>
                </c:pt>
                <c:pt idx="2316">
                  <c:v>236.9</c:v>
                </c:pt>
                <c:pt idx="2317">
                  <c:v>237</c:v>
                </c:pt>
                <c:pt idx="2318">
                  <c:v>237.1</c:v>
                </c:pt>
                <c:pt idx="2319">
                  <c:v>237.2</c:v>
                </c:pt>
                <c:pt idx="2320">
                  <c:v>237.3</c:v>
                </c:pt>
                <c:pt idx="2321">
                  <c:v>237.4</c:v>
                </c:pt>
                <c:pt idx="2322">
                  <c:v>237.5</c:v>
                </c:pt>
                <c:pt idx="2323">
                  <c:v>237.6</c:v>
                </c:pt>
                <c:pt idx="2324">
                  <c:v>237.7</c:v>
                </c:pt>
                <c:pt idx="2325">
                  <c:v>237.8</c:v>
                </c:pt>
                <c:pt idx="2326">
                  <c:v>237.9</c:v>
                </c:pt>
                <c:pt idx="2327">
                  <c:v>238</c:v>
                </c:pt>
                <c:pt idx="2328">
                  <c:v>238.1</c:v>
                </c:pt>
                <c:pt idx="2329">
                  <c:v>238.2</c:v>
                </c:pt>
                <c:pt idx="2330">
                  <c:v>238.3</c:v>
                </c:pt>
                <c:pt idx="2331">
                  <c:v>238.4</c:v>
                </c:pt>
                <c:pt idx="2332">
                  <c:v>238.5</c:v>
                </c:pt>
                <c:pt idx="2333">
                  <c:v>238.6</c:v>
                </c:pt>
                <c:pt idx="2334">
                  <c:v>238.7</c:v>
                </c:pt>
                <c:pt idx="2335">
                  <c:v>238.8</c:v>
                </c:pt>
                <c:pt idx="2336">
                  <c:v>238.9</c:v>
                </c:pt>
                <c:pt idx="2337">
                  <c:v>239</c:v>
                </c:pt>
                <c:pt idx="2338">
                  <c:v>239.1</c:v>
                </c:pt>
                <c:pt idx="2339">
                  <c:v>239.2</c:v>
                </c:pt>
                <c:pt idx="2340">
                  <c:v>239.3</c:v>
                </c:pt>
                <c:pt idx="2341">
                  <c:v>239.4</c:v>
                </c:pt>
                <c:pt idx="2342">
                  <c:v>239.5</c:v>
                </c:pt>
                <c:pt idx="2343">
                  <c:v>239.6</c:v>
                </c:pt>
                <c:pt idx="2344">
                  <c:v>239.7</c:v>
                </c:pt>
                <c:pt idx="2345">
                  <c:v>239.8</c:v>
                </c:pt>
                <c:pt idx="2346">
                  <c:v>239.9</c:v>
                </c:pt>
                <c:pt idx="2347">
                  <c:v>240</c:v>
                </c:pt>
                <c:pt idx="2348">
                  <c:v>240.1</c:v>
                </c:pt>
                <c:pt idx="2349">
                  <c:v>240.2</c:v>
                </c:pt>
                <c:pt idx="2350">
                  <c:v>240.3</c:v>
                </c:pt>
                <c:pt idx="2351">
                  <c:v>240.4</c:v>
                </c:pt>
                <c:pt idx="2352">
                  <c:v>240.5</c:v>
                </c:pt>
                <c:pt idx="2353">
                  <c:v>240.6</c:v>
                </c:pt>
                <c:pt idx="2354">
                  <c:v>240.7</c:v>
                </c:pt>
                <c:pt idx="2355">
                  <c:v>240.8</c:v>
                </c:pt>
                <c:pt idx="2356">
                  <c:v>240.9</c:v>
                </c:pt>
                <c:pt idx="2357">
                  <c:v>241</c:v>
                </c:pt>
                <c:pt idx="2358">
                  <c:v>241.1</c:v>
                </c:pt>
                <c:pt idx="2359">
                  <c:v>241.2</c:v>
                </c:pt>
                <c:pt idx="2360">
                  <c:v>241.3</c:v>
                </c:pt>
                <c:pt idx="2361">
                  <c:v>241.4</c:v>
                </c:pt>
                <c:pt idx="2362">
                  <c:v>241.5</c:v>
                </c:pt>
                <c:pt idx="2363">
                  <c:v>241.6</c:v>
                </c:pt>
                <c:pt idx="2364">
                  <c:v>241.7</c:v>
                </c:pt>
                <c:pt idx="2365">
                  <c:v>241.8</c:v>
                </c:pt>
                <c:pt idx="2366">
                  <c:v>241.9</c:v>
                </c:pt>
                <c:pt idx="2367">
                  <c:v>242</c:v>
                </c:pt>
                <c:pt idx="2368">
                  <c:v>242.1</c:v>
                </c:pt>
                <c:pt idx="2369">
                  <c:v>242.2</c:v>
                </c:pt>
                <c:pt idx="2370">
                  <c:v>242.3</c:v>
                </c:pt>
                <c:pt idx="2371">
                  <c:v>242.4</c:v>
                </c:pt>
                <c:pt idx="2372">
                  <c:v>242.5</c:v>
                </c:pt>
                <c:pt idx="2373">
                  <c:v>242.6</c:v>
                </c:pt>
                <c:pt idx="2374">
                  <c:v>242.7</c:v>
                </c:pt>
                <c:pt idx="2375">
                  <c:v>242.8</c:v>
                </c:pt>
                <c:pt idx="2376">
                  <c:v>242.9</c:v>
                </c:pt>
                <c:pt idx="2377">
                  <c:v>243</c:v>
                </c:pt>
                <c:pt idx="2378">
                  <c:v>243.1</c:v>
                </c:pt>
                <c:pt idx="2379">
                  <c:v>243.2</c:v>
                </c:pt>
                <c:pt idx="2380">
                  <c:v>243.3</c:v>
                </c:pt>
                <c:pt idx="2381">
                  <c:v>243.4</c:v>
                </c:pt>
                <c:pt idx="2382">
                  <c:v>243.5</c:v>
                </c:pt>
                <c:pt idx="2383">
                  <c:v>243.6</c:v>
                </c:pt>
                <c:pt idx="2384">
                  <c:v>243.7</c:v>
                </c:pt>
                <c:pt idx="2385">
                  <c:v>243.8</c:v>
                </c:pt>
                <c:pt idx="2386">
                  <c:v>243.9</c:v>
                </c:pt>
                <c:pt idx="2387">
                  <c:v>244</c:v>
                </c:pt>
                <c:pt idx="2388">
                  <c:v>244.1</c:v>
                </c:pt>
                <c:pt idx="2389">
                  <c:v>244.2</c:v>
                </c:pt>
                <c:pt idx="2390">
                  <c:v>244.3</c:v>
                </c:pt>
                <c:pt idx="2391">
                  <c:v>244.4</c:v>
                </c:pt>
                <c:pt idx="2392">
                  <c:v>244.5</c:v>
                </c:pt>
                <c:pt idx="2393">
                  <c:v>244.6</c:v>
                </c:pt>
                <c:pt idx="2394">
                  <c:v>244.7</c:v>
                </c:pt>
                <c:pt idx="2395">
                  <c:v>244.8</c:v>
                </c:pt>
                <c:pt idx="2396">
                  <c:v>244.9</c:v>
                </c:pt>
                <c:pt idx="2397">
                  <c:v>245</c:v>
                </c:pt>
                <c:pt idx="2398">
                  <c:v>245.1</c:v>
                </c:pt>
                <c:pt idx="2399">
                  <c:v>245.2</c:v>
                </c:pt>
                <c:pt idx="2400">
                  <c:v>245.3</c:v>
                </c:pt>
                <c:pt idx="2401">
                  <c:v>245.4</c:v>
                </c:pt>
                <c:pt idx="2402">
                  <c:v>245.5</c:v>
                </c:pt>
                <c:pt idx="2403">
                  <c:v>245.6</c:v>
                </c:pt>
                <c:pt idx="2404">
                  <c:v>245.7</c:v>
                </c:pt>
                <c:pt idx="2405">
                  <c:v>245.8</c:v>
                </c:pt>
                <c:pt idx="2406">
                  <c:v>245.9</c:v>
                </c:pt>
                <c:pt idx="2407">
                  <c:v>246</c:v>
                </c:pt>
                <c:pt idx="2408">
                  <c:v>246.1</c:v>
                </c:pt>
                <c:pt idx="2409">
                  <c:v>246.2</c:v>
                </c:pt>
                <c:pt idx="2410">
                  <c:v>246.3</c:v>
                </c:pt>
                <c:pt idx="2411">
                  <c:v>246.4</c:v>
                </c:pt>
                <c:pt idx="2412">
                  <c:v>246.5</c:v>
                </c:pt>
                <c:pt idx="2413">
                  <c:v>246.6</c:v>
                </c:pt>
                <c:pt idx="2414">
                  <c:v>246.7</c:v>
                </c:pt>
                <c:pt idx="2415">
                  <c:v>246.8</c:v>
                </c:pt>
                <c:pt idx="2416">
                  <c:v>246.9</c:v>
                </c:pt>
                <c:pt idx="2417">
                  <c:v>247</c:v>
                </c:pt>
                <c:pt idx="2418">
                  <c:v>247.1</c:v>
                </c:pt>
                <c:pt idx="2419">
                  <c:v>247.2</c:v>
                </c:pt>
                <c:pt idx="2420">
                  <c:v>247.3</c:v>
                </c:pt>
                <c:pt idx="2421">
                  <c:v>247.4</c:v>
                </c:pt>
                <c:pt idx="2422">
                  <c:v>247.5</c:v>
                </c:pt>
                <c:pt idx="2423">
                  <c:v>247.6</c:v>
                </c:pt>
                <c:pt idx="2424">
                  <c:v>247.7</c:v>
                </c:pt>
                <c:pt idx="2425">
                  <c:v>247.8</c:v>
                </c:pt>
                <c:pt idx="2426">
                  <c:v>247.9</c:v>
                </c:pt>
                <c:pt idx="2427">
                  <c:v>248</c:v>
                </c:pt>
                <c:pt idx="2428">
                  <c:v>248.1</c:v>
                </c:pt>
                <c:pt idx="2429">
                  <c:v>248.2</c:v>
                </c:pt>
                <c:pt idx="2430">
                  <c:v>248.3</c:v>
                </c:pt>
                <c:pt idx="2431">
                  <c:v>248.4</c:v>
                </c:pt>
                <c:pt idx="2432">
                  <c:v>248.5</c:v>
                </c:pt>
                <c:pt idx="2433">
                  <c:v>248.6</c:v>
                </c:pt>
                <c:pt idx="2434">
                  <c:v>248.7</c:v>
                </c:pt>
                <c:pt idx="2435">
                  <c:v>248.8</c:v>
                </c:pt>
                <c:pt idx="2436">
                  <c:v>248.9</c:v>
                </c:pt>
                <c:pt idx="2437">
                  <c:v>249</c:v>
                </c:pt>
                <c:pt idx="2438">
                  <c:v>249.1</c:v>
                </c:pt>
                <c:pt idx="2439">
                  <c:v>249.2</c:v>
                </c:pt>
                <c:pt idx="2440">
                  <c:v>249.3</c:v>
                </c:pt>
                <c:pt idx="2441">
                  <c:v>249.4</c:v>
                </c:pt>
                <c:pt idx="2442">
                  <c:v>249.5</c:v>
                </c:pt>
                <c:pt idx="2443">
                  <c:v>249.6</c:v>
                </c:pt>
                <c:pt idx="2444">
                  <c:v>249.7</c:v>
                </c:pt>
                <c:pt idx="2445">
                  <c:v>249.8</c:v>
                </c:pt>
                <c:pt idx="2446">
                  <c:v>249.9</c:v>
                </c:pt>
                <c:pt idx="2447">
                  <c:v>250</c:v>
                </c:pt>
                <c:pt idx="2448">
                  <c:v>250.1</c:v>
                </c:pt>
                <c:pt idx="2449">
                  <c:v>250.2</c:v>
                </c:pt>
                <c:pt idx="2450">
                  <c:v>250.3</c:v>
                </c:pt>
                <c:pt idx="2451">
                  <c:v>250.4</c:v>
                </c:pt>
                <c:pt idx="2452">
                  <c:v>250.5</c:v>
                </c:pt>
                <c:pt idx="2453">
                  <c:v>250.6</c:v>
                </c:pt>
                <c:pt idx="2454">
                  <c:v>250.7</c:v>
                </c:pt>
                <c:pt idx="2455">
                  <c:v>250.8</c:v>
                </c:pt>
                <c:pt idx="2456">
                  <c:v>250.9</c:v>
                </c:pt>
                <c:pt idx="2457">
                  <c:v>251</c:v>
                </c:pt>
                <c:pt idx="2458">
                  <c:v>251.1</c:v>
                </c:pt>
                <c:pt idx="2459">
                  <c:v>251.2</c:v>
                </c:pt>
                <c:pt idx="2460">
                  <c:v>251.3</c:v>
                </c:pt>
                <c:pt idx="2461">
                  <c:v>251.4</c:v>
                </c:pt>
                <c:pt idx="2462">
                  <c:v>251.5</c:v>
                </c:pt>
                <c:pt idx="2463">
                  <c:v>251.6</c:v>
                </c:pt>
                <c:pt idx="2464">
                  <c:v>251.7</c:v>
                </c:pt>
                <c:pt idx="2465">
                  <c:v>251.8</c:v>
                </c:pt>
                <c:pt idx="2466">
                  <c:v>251.9</c:v>
                </c:pt>
                <c:pt idx="2467">
                  <c:v>252</c:v>
                </c:pt>
                <c:pt idx="2468">
                  <c:v>252.1</c:v>
                </c:pt>
                <c:pt idx="2469">
                  <c:v>252.2</c:v>
                </c:pt>
                <c:pt idx="2470">
                  <c:v>252.3</c:v>
                </c:pt>
                <c:pt idx="2471">
                  <c:v>252.4</c:v>
                </c:pt>
                <c:pt idx="2472">
                  <c:v>252.5</c:v>
                </c:pt>
                <c:pt idx="2473">
                  <c:v>252.6</c:v>
                </c:pt>
                <c:pt idx="2474">
                  <c:v>252.7</c:v>
                </c:pt>
                <c:pt idx="2475">
                  <c:v>252.8</c:v>
                </c:pt>
                <c:pt idx="2476">
                  <c:v>252.9</c:v>
                </c:pt>
                <c:pt idx="2477">
                  <c:v>253</c:v>
                </c:pt>
                <c:pt idx="2478">
                  <c:v>253.1</c:v>
                </c:pt>
                <c:pt idx="2479">
                  <c:v>253.2</c:v>
                </c:pt>
                <c:pt idx="2480">
                  <c:v>253.3</c:v>
                </c:pt>
                <c:pt idx="2481">
                  <c:v>253.4</c:v>
                </c:pt>
                <c:pt idx="2482">
                  <c:v>253.5</c:v>
                </c:pt>
                <c:pt idx="2483">
                  <c:v>253.6</c:v>
                </c:pt>
                <c:pt idx="2484">
                  <c:v>253.7</c:v>
                </c:pt>
                <c:pt idx="2485">
                  <c:v>253.8</c:v>
                </c:pt>
                <c:pt idx="2486">
                  <c:v>253.9</c:v>
                </c:pt>
                <c:pt idx="2487">
                  <c:v>254</c:v>
                </c:pt>
                <c:pt idx="2488">
                  <c:v>254.1</c:v>
                </c:pt>
                <c:pt idx="2489">
                  <c:v>254.2</c:v>
                </c:pt>
                <c:pt idx="2490">
                  <c:v>254.3</c:v>
                </c:pt>
                <c:pt idx="2491">
                  <c:v>254.4</c:v>
                </c:pt>
                <c:pt idx="2492">
                  <c:v>254.5</c:v>
                </c:pt>
                <c:pt idx="2493">
                  <c:v>254.6</c:v>
                </c:pt>
                <c:pt idx="2494">
                  <c:v>254.7</c:v>
                </c:pt>
                <c:pt idx="2495">
                  <c:v>254.8</c:v>
                </c:pt>
                <c:pt idx="2496">
                  <c:v>254.9</c:v>
                </c:pt>
                <c:pt idx="2497">
                  <c:v>255</c:v>
                </c:pt>
                <c:pt idx="2498">
                  <c:v>255.1</c:v>
                </c:pt>
                <c:pt idx="2499">
                  <c:v>255.2</c:v>
                </c:pt>
                <c:pt idx="2500">
                  <c:v>255.3</c:v>
                </c:pt>
                <c:pt idx="2501">
                  <c:v>255.4</c:v>
                </c:pt>
                <c:pt idx="2502">
                  <c:v>255.5</c:v>
                </c:pt>
                <c:pt idx="2503">
                  <c:v>255.6</c:v>
                </c:pt>
                <c:pt idx="2504">
                  <c:v>255.7</c:v>
                </c:pt>
                <c:pt idx="2505">
                  <c:v>255.8</c:v>
                </c:pt>
                <c:pt idx="2506">
                  <c:v>255.9</c:v>
                </c:pt>
                <c:pt idx="2507">
                  <c:v>256</c:v>
                </c:pt>
                <c:pt idx="2508">
                  <c:v>256.10000000000002</c:v>
                </c:pt>
                <c:pt idx="2509">
                  <c:v>256.2</c:v>
                </c:pt>
                <c:pt idx="2510">
                  <c:v>256.3</c:v>
                </c:pt>
                <c:pt idx="2511">
                  <c:v>256.39999999999998</c:v>
                </c:pt>
                <c:pt idx="2512">
                  <c:v>256.5</c:v>
                </c:pt>
                <c:pt idx="2513">
                  <c:v>256.60000000000002</c:v>
                </c:pt>
                <c:pt idx="2514">
                  <c:v>256.7</c:v>
                </c:pt>
                <c:pt idx="2515">
                  <c:v>256.8</c:v>
                </c:pt>
                <c:pt idx="2516">
                  <c:v>256.89999999999998</c:v>
                </c:pt>
                <c:pt idx="2517">
                  <c:v>257</c:v>
                </c:pt>
                <c:pt idx="2518">
                  <c:v>257.10000000000002</c:v>
                </c:pt>
                <c:pt idx="2519">
                  <c:v>257.2</c:v>
                </c:pt>
                <c:pt idx="2520">
                  <c:v>257.3</c:v>
                </c:pt>
                <c:pt idx="2521">
                  <c:v>257.39999999999998</c:v>
                </c:pt>
                <c:pt idx="2522">
                  <c:v>257.5</c:v>
                </c:pt>
                <c:pt idx="2523">
                  <c:v>257.60000000000002</c:v>
                </c:pt>
                <c:pt idx="2524">
                  <c:v>257.7</c:v>
                </c:pt>
                <c:pt idx="2525">
                  <c:v>257.8</c:v>
                </c:pt>
                <c:pt idx="2526">
                  <c:v>257.89999999999998</c:v>
                </c:pt>
                <c:pt idx="2527">
                  <c:v>258</c:v>
                </c:pt>
                <c:pt idx="2528">
                  <c:v>258.10000000000002</c:v>
                </c:pt>
                <c:pt idx="2529">
                  <c:v>258.2</c:v>
                </c:pt>
                <c:pt idx="2530">
                  <c:v>258.3</c:v>
                </c:pt>
                <c:pt idx="2531">
                  <c:v>258.39999999999998</c:v>
                </c:pt>
                <c:pt idx="2532">
                  <c:v>258.5</c:v>
                </c:pt>
                <c:pt idx="2533">
                  <c:v>258.60000000000002</c:v>
                </c:pt>
                <c:pt idx="2534">
                  <c:v>258.7</c:v>
                </c:pt>
                <c:pt idx="2535">
                  <c:v>258.8</c:v>
                </c:pt>
                <c:pt idx="2536">
                  <c:v>258.89999999999998</c:v>
                </c:pt>
                <c:pt idx="2537">
                  <c:v>259</c:v>
                </c:pt>
                <c:pt idx="2538">
                  <c:v>259.10000000000002</c:v>
                </c:pt>
                <c:pt idx="2539">
                  <c:v>259.2</c:v>
                </c:pt>
                <c:pt idx="2540">
                  <c:v>259.3</c:v>
                </c:pt>
                <c:pt idx="2541">
                  <c:v>259.39999999999998</c:v>
                </c:pt>
                <c:pt idx="2542">
                  <c:v>259.5</c:v>
                </c:pt>
                <c:pt idx="2543">
                  <c:v>259.60000000000002</c:v>
                </c:pt>
                <c:pt idx="2544">
                  <c:v>259.7</c:v>
                </c:pt>
                <c:pt idx="2545">
                  <c:v>259.8</c:v>
                </c:pt>
                <c:pt idx="2546">
                  <c:v>259.89999999999998</c:v>
                </c:pt>
                <c:pt idx="2547">
                  <c:v>260</c:v>
                </c:pt>
                <c:pt idx="2548">
                  <c:v>260.10000000000002</c:v>
                </c:pt>
                <c:pt idx="2549">
                  <c:v>260.2</c:v>
                </c:pt>
                <c:pt idx="2550">
                  <c:v>260.3</c:v>
                </c:pt>
                <c:pt idx="2551">
                  <c:v>260.39999999999998</c:v>
                </c:pt>
                <c:pt idx="2552">
                  <c:v>260.5</c:v>
                </c:pt>
                <c:pt idx="2553">
                  <c:v>260.60000000000002</c:v>
                </c:pt>
                <c:pt idx="2554">
                  <c:v>260.7</c:v>
                </c:pt>
                <c:pt idx="2555">
                  <c:v>260.8</c:v>
                </c:pt>
                <c:pt idx="2556">
                  <c:v>260.89999999999998</c:v>
                </c:pt>
                <c:pt idx="2557">
                  <c:v>261</c:v>
                </c:pt>
                <c:pt idx="2558">
                  <c:v>261.10000000000002</c:v>
                </c:pt>
                <c:pt idx="2559">
                  <c:v>261.2</c:v>
                </c:pt>
                <c:pt idx="2560">
                  <c:v>261.3</c:v>
                </c:pt>
                <c:pt idx="2561">
                  <c:v>261.39999999999998</c:v>
                </c:pt>
                <c:pt idx="2562">
                  <c:v>261.5</c:v>
                </c:pt>
                <c:pt idx="2563">
                  <c:v>261.60000000000002</c:v>
                </c:pt>
                <c:pt idx="2564">
                  <c:v>261.7</c:v>
                </c:pt>
                <c:pt idx="2565">
                  <c:v>261.8</c:v>
                </c:pt>
                <c:pt idx="2566">
                  <c:v>261.89999999999998</c:v>
                </c:pt>
                <c:pt idx="2567">
                  <c:v>262</c:v>
                </c:pt>
                <c:pt idx="2568">
                  <c:v>262.10000000000002</c:v>
                </c:pt>
                <c:pt idx="2569">
                  <c:v>262.2</c:v>
                </c:pt>
                <c:pt idx="2570">
                  <c:v>262.3</c:v>
                </c:pt>
                <c:pt idx="2571">
                  <c:v>262.39999999999998</c:v>
                </c:pt>
                <c:pt idx="2572">
                  <c:v>262.5</c:v>
                </c:pt>
                <c:pt idx="2573">
                  <c:v>262.60000000000002</c:v>
                </c:pt>
                <c:pt idx="2574">
                  <c:v>262.7</c:v>
                </c:pt>
                <c:pt idx="2575">
                  <c:v>262.8</c:v>
                </c:pt>
                <c:pt idx="2576">
                  <c:v>262.89999999999998</c:v>
                </c:pt>
                <c:pt idx="2577">
                  <c:v>263</c:v>
                </c:pt>
                <c:pt idx="2578">
                  <c:v>263.10000000000002</c:v>
                </c:pt>
                <c:pt idx="2579">
                  <c:v>263.2</c:v>
                </c:pt>
                <c:pt idx="2580">
                  <c:v>263.3</c:v>
                </c:pt>
                <c:pt idx="2581">
                  <c:v>263.39999999999998</c:v>
                </c:pt>
                <c:pt idx="2582">
                  <c:v>263.5</c:v>
                </c:pt>
                <c:pt idx="2583">
                  <c:v>263.60000000000002</c:v>
                </c:pt>
                <c:pt idx="2584">
                  <c:v>263.7</c:v>
                </c:pt>
                <c:pt idx="2585">
                  <c:v>263.8</c:v>
                </c:pt>
                <c:pt idx="2586">
                  <c:v>263.89999999999998</c:v>
                </c:pt>
                <c:pt idx="2587">
                  <c:v>264</c:v>
                </c:pt>
                <c:pt idx="2588">
                  <c:v>264.10000000000002</c:v>
                </c:pt>
                <c:pt idx="2589">
                  <c:v>264.2</c:v>
                </c:pt>
                <c:pt idx="2590">
                  <c:v>264.3</c:v>
                </c:pt>
              </c:numCache>
            </c:numRef>
          </c:yVal>
          <c:smooth val="1"/>
          <c:extLst>
            <c:ext xmlns:c16="http://schemas.microsoft.com/office/drawing/2014/chart" uri="{C3380CC4-5D6E-409C-BE32-E72D297353CC}">
              <c16:uniqueId val="{00000002-3A6B-4ADB-A72C-4A5FDDCAC3C4}"/>
            </c:ext>
          </c:extLst>
        </c:ser>
        <c:ser>
          <c:idx val="11"/>
          <c:order val="3"/>
          <c:tx>
            <c:strRef>
              <c:f>'65K_23'!$R$1</c:f>
              <c:strCache>
                <c:ptCount val="1"/>
                <c:pt idx="0">
                  <c:v>2018-2019</c:v>
                </c:pt>
              </c:strCache>
            </c:strRef>
          </c:tx>
          <c:spPr>
            <a:ln w="12700" cap="rnd">
              <a:solidFill>
                <a:schemeClr val="bg2">
                  <a:lumMod val="75000"/>
                </a:schemeClr>
              </a:solidFill>
              <a:round/>
            </a:ln>
            <a:effectLst/>
          </c:spPr>
          <c:marker>
            <c:symbol val="none"/>
          </c:marker>
          <c:xVal>
            <c:numRef>
              <c:f>'65K_23'!$R$2:$R$2592</c:f>
              <c:numCache>
                <c:formatCode>General</c:formatCode>
                <c:ptCount val="2591"/>
                <c:pt idx="10">
                  <c:v>-0.51999999999999991</c:v>
                </c:pt>
                <c:pt idx="11">
                  <c:v>-0.6</c:v>
                </c:pt>
                <c:pt idx="12">
                  <c:v>-0.43999999999999984</c:v>
                </c:pt>
                <c:pt idx="13">
                  <c:v>-0.57999999999999974</c:v>
                </c:pt>
                <c:pt idx="14">
                  <c:v>-0.59999999999999964</c:v>
                </c:pt>
                <c:pt idx="15">
                  <c:v>-0.75999999999999979</c:v>
                </c:pt>
                <c:pt idx="16">
                  <c:v>-0.68</c:v>
                </c:pt>
                <c:pt idx="17">
                  <c:v>-0.83999999999999986</c:v>
                </c:pt>
                <c:pt idx="18">
                  <c:v>-0.88000000000000012</c:v>
                </c:pt>
                <c:pt idx="19">
                  <c:v>-0.8600000000000001</c:v>
                </c:pt>
                <c:pt idx="20">
                  <c:v>-0.7</c:v>
                </c:pt>
                <c:pt idx="21">
                  <c:v>-0.7999999999999996</c:v>
                </c:pt>
                <c:pt idx="22">
                  <c:v>-0.65999999999999981</c:v>
                </c:pt>
                <c:pt idx="23">
                  <c:v>-0.69999999999999962</c:v>
                </c:pt>
                <c:pt idx="24">
                  <c:v>-0.63999999999999946</c:v>
                </c:pt>
                <c:pt idx="25">
                  <c:v>-0.67999999999999972</c:v>
                </c:pt>
                <c:pt idx="26">
                  <c:v>-0.6</c:v>
                </c:pt>
                <c:pt idx="27">
                  <c:v>-0.8</c:v>
                </c:pt>
                <c:pt idx="28">
                  <c:v>-0.73999999999999988</c:v>
                </c:pt>
                <c:pt idx="29">
                  <c:v>-0.7</c:v>
                </c:pt>
                <c:pt idx="30">
                  <c:v>-0.61999999999999988</c:v>
                </c:pt>
                <c:pt idx="31">
                  <c:v>-0.82</c:v>
                </c:pt>
                <c:pt idx="32">
                  <c:v>-1.2399999999999998</c:v>
                </c:pt>
                <c:pt idx="33">
                  <c:v>-1.1400000000000001</c:v>
                </c:pt>
                <c:pt idx="34">
                  <c:v>-1.1800000000000004</c:v>
                </c:pt>
                <c:pt idx="35">
                  <c:v>-1.3800000000000003</c:v>
                </c:pt>
                <c:pt idx="36">
                  <c:v>-1.2800000000000005</c:v>
                </c:pt>
                <c:pt idx="37">
                  <c:v>-0.62000000000000066</c:v>
                </c:pt>
                <c:pt idx="38">
                  <c:v>-0.32000000000000028</c:v>
                </c:pt>
                <c:pt idx="39">
                  <c:v>-0.68</c:v>
                </c:pt>
                <c:pt idx="40">
                  <c:v>-0.56000000000000016</c:v>
                </c:pt>
                <c:pt idx="41">
                  <c:v>-0.73999999999999988</c:v>
                </c:pt>
                <c:pt idx="42">
                  <c:v>-0.85999999999999943</c:v>
                </c:pt>
                <c:pt idx="43">
                  <c:v>-0.91999999999999993</c:v>
                </c:pt>
                <c:pt idx="44">
                  <c:v>-0.65999999999999981</c:v>
                </c:pt>
                <c:pt idx="45">
                  <c:v>-0.65999999999999981</c:v>
                </c:pt>
                <c:pt idx="46">
                  <c:v>-0.6399999999999999</c:v>
                </c:pt>
                <c:pt idx="47">
                  <c:v>-0.62000000000000033</c:v>
                </c:pt>
                <c:pt idx="48">
                  <c:v>-1</c:v>
                </c:pt>
                <c:pt idx="49">
                  <c:v>-0.94000000000000017</c:v>
                </c:pt>
                <c:pt idx="50">
                  <c:v>-1.2600000000000002</c:v>
                </c:pt>
                <c:pt idx="51">
                  <c:v>-1.2600000000000002</c:v>
                </c:pt>
                <c:pt idx="52">
                  <c:v>-1.4600000000000002</c:v>
                </c:pt>
                <c:pt idx="53">
                  <c:v>-1.2600000000000002</c:v>
                </c:pt>
                <c:pt idx="54">
                  <c:v>-1.1800000000000002</c:v>
                </c:pt>
                <c:pt idx="55">
                  <c:v>-0.7</c:v>
                </c:pt>
                <c:pt idx="56">
                  <c:v>-0.7</c:v>
                </c:pt>
                <c:pt idx="57">
                  <c:v>-0.71999999999999953</c:v>
                </c:pt>
                <c:pt idx="58">
                  <c:v>-0.73999999999999955</c:v>
                </c:pt>
                <c:pt idx="59">
                  <c:v>-1.0799999999999996</c:v>
                </c:pt>
                <c:pt idx="60">
                  <c:v>-1.1999999999999997</c:v>
                </c:pt>
                <c:pt idx="61">
                  <c:v>-1.2399999999999998</c:v>
                </c:pt>
                <c:pt idx="62">
                  <c:v>-1.3200000000000003</c:v>
                </c:pt>
                <c:pt idx="63">
                  <c:v>-1.4000000000000004</c:v>
                </c:pt>
                <c:pt idx="64">
                  <c:v>-1.3000000000000003</c:v>
                </c:pt>
                <c:pt idx="65">
                  <c:v>-1.1600000000000006</c:v>
                </c:pt>
                <c:pt idx="66">
                  <c:v>-0.9200000000000006</c:v>
                </c:pt>
                <c:pt idx="67">
                  <c:v>-0.84000000000000052</c:v>
                </c:pt>
                <c:pt idx="68">
                  <c:v>-1.0400000000000005</c:v>
                </c:pt>
                <c:pt idx="69">
                  <c:v>-0.68</c:v>
                </c:pt>
                <c:pt idx="70">
                  <c:v>-0.78</c:v>
                </c:pt>
                <c:pt idx="71">
                  <c:v>-0.76000000000000012</c:v>
                </c:pt>
                <c:pt idx="72">
                  <c:v>-0.5</c:v>
                </c:pt>
                <c:pt idx="73">
                  <c:v>-0.28000000000000008</c:v>
                </c:pt>
                <c:pt idx="74">
                  <c:v>-0.26000000000000051</c:v>
                </c:pt>
                <c:pt idx="75">
                  <c:v>-0.50000000000000067</c:v>
                </c:pt>
                <c:pt idx="76">
                  <c:v>-0.54000000000000026</c:v>
                </c:pt>
                <c:pt idx="77">
                  <c:v>-0.72000000000000031</c:v>
                </c:pt>
                <c:pt idx="78">
                  <c:v>-1.0000000000000004</c:v>
                </c:pt>
                <c:pt idx="79">
                  <c:v>-1.1800000000000002</c:v>
                </c:pt>
                <c:pt idx="80">
                  <c:v>-0.88000000000000012</c:v>
                </c:pt>
                <c:pt idx="81">
                  <c:v>-0.96000000000000019</c:v>
                </c:pt>
                <c:pt idx="82">
                  <c:v>-1.1000000000000001</c:v>
                </c:pt>
                <c:pt idx="83">
                  <c:v>-0.73999999999999988</c:v>
                </c:pt>
                <c:pt idx="84">
                  <c:v>-0.98000000000000009</c:v>
                </c:pt>
                <c:pt idx="85">
                  <c:v>-1.0399999999999998</c:v>
                </c:pt>
                <c:pt idx="86">
                  <c:v>-0.83999999999999986</c:v>
                </c:pt>
                <c:pt idx="87">
                  <c:v>-0.77999999999999969</c:v>
                </c:pt>
                <c:pt idx="88">
                  <c:v>-1.0399999999999998</c:v>
                </c:pt>
                <c:pt idx="89">
                  <c:v>-0.98000000000000009</c:v>
                </c:pt>
                <c:pt idx="90">
                  <c:v>-1.28</c:v>
                </c:pt>
                <c:pt idx="91">
                  <c:v>-1.3800000000000001</c:v>
                </c:pt>
                <c:pt idx="92">
                  <c:v>-1.4800000000000004</c:v>
                </c:pt>
                <c:pt idx="93">
                  <c:v>-1.3000000000000003</c:v>
                </c:pt>
                <c:pt idx="94">
                  <c:v>-0.92000000000000026</c:v>
                </c:pt>
                <c:pt idx="95">
                  <c:v>-0.14000000000000021</c:v>
                </c:pt>
                <c:pt idx="96">
                  <c:v>-6.0000000000000497E-2</c:v>
                </c:pt>
                <c:pt idx="97">
                  <c:v>0.33999999999999952</c:v>
                </c:pt>
                <c:pt idx="98">
                  <c:v>0.23999999999999985</c:v>
                </c:pt>
                <c:pt idx="99">
                  <c:v>0.23999999999999985</c:v>
                </c:pt>
                <c:pt idx="100">
                  <c:v>-0.58000000000000007</c:v>
                </c:pt>
                <c:pt idx="101">
                  <c:v>-0.43999999999999984</c:v>
                </c:pt>
                <c:pt idx="102">
                  <c:v>-0.13999999999999985</c:v>
                </c:pt>
                <c:pt idx="103">
                  <c:v>-0.43999999999999984</c:v>
                </c:pt>
                <c:pt idx="104">
                  <c:v>-0.85999999999999943</c:v>
                </c:pt>
                <c:pt idx="105">
                  <c:v>-0.35999999999999943</c:v>
                </c:pt>
                <c:pt idx="106">
                  <c:v>-0.71999999999999953</c:v>
                </c:pt>
                <c:pt idx="107">
                  <c:v>-1.2799999999999994</c:v>
                </c:pt>
                <c:pt idx="108">
                  <c:v>-0.83999999999999986</c:v>
                </c:pt>
                <c:pt idx="109">
                  <c:v>-0.84000000000000019</c:v>
                </c:pt>
                <c:pt idx="110">
                  <c:v>-1.2600000000000002</c:v>
                </c:pt>
                <c:pt idx="111">
                  <c:v>-1.2</c:v>
                </c:pt>
                <c:pt idx="112">
                  <c:v>-1.28</c:v>
                </c:pt>
                <c:pt idx="113">
                  <c:v>-1.2600000000000002</c:v>
                </c:pt>
                <c:pt idx="114">
                  <c:v>-1.1200000000000003</c:v>
                </c:pt>
                <c:pt idx="115">
                  <c:v>-1.0000000000000007</c:v>
                </c:pt>
                <c:pt idx="116">
                  <c:v>-1.1600000000000008</c:v>
                </c:pt>
                <c:pt idx="117">
                  <c:v>-0.84000000000000052</c:v>
                </c:pt>
                <c:pt idx="118">
                  <c:v>-0.94000000000000017</c:v>
                </c:pt>
                <c:pt idx="119">
                  <c:v>-0.76000000000000012</c:v>
                </c:pt>
                <c:pt idx="120">
                  <c:v>-0.53999999999999981</c:v>
                </c:pt>
                <c:pt idx="121">
                  <c:v>-7.999999999999971E-2</c:v>
                </c:pt>
                <c:pt idx="122">
                  <c:v>-0.16000000000000014</c:v>
                </c:pt>
                <c:pt idx="123">
                  <c:v>-0.14000000000000021</c:v>
                </c:pt>
                <c:pt idx="124">
                  <c:v>-0.4</c:v>
                </c:pt>
                <c:pt idx="125">
                  <c:v>-0.78</c:v>
                </c:pt>
                <c:pt idx="126">
                  <c:v>-0.98000000000000009</c:v>
                </c:pt>
                <c:pt idx="127">
                  <c:v>-1.28</c:v>
                </c:pt>
                <c:pt idx="128">
                  <c:v>-0.98000000000000009</c:v>
                </c:pt>
                <c:pt idx="129">
                  <c:v>-0.78</c:v>
                </c:pt>
                <c:pt idx="130">
                  <c:v>8.0000000000000071E-2</c:v>
                </c:pt>
                <c:pt idx="131">
                  <c:v>0.16000000000000014</c:v>
                </c:pt>
                <c:pt idx="132">
                  <c:v>0.26000000000000051</c:v>
                </c:pt>
                <c:pt idx="133">
                  <c:v>-5.9999999999999429E-2</c:v>
                </c:pt>
                <c:pt idx="134">
                  <c:v>-0.39999999999999963</c:v>
                </c:pt>
                <c:pt idx="135">
                  <c:v>-1.0599999999999998</c:v>
                </c:pt>
                <c:pt idx="136">
                  <c:v>-1.3</c:v>
                </c:pt>
                <c:pt idx="137">
                  <c:v>-1.5000000000000004</c:v>
                </c:pt>
                <c:pt idx="138">
                  <c:v>-1.1400000000000006</c:v>
                </c:pt>
                <c:pt idx="139">
                  <c:v>-0.84000000000000019</c:v>
                </c:pt>
                <c:pt idx="140">
                  <c:v>-0.92000000000000026</c:v>
                </c:pt>
                <c:pt idx="141">
                  <c:v>-0.66000000000000014</c:v>
                </c:pt>
                <c:pt idx="142">
                  <c:v>-0.5</c:v>
                </c:pt>
                <c:pt idx="143">
                  <c:v>-0.91999999999999993</c:v>
                </c:pt>
                <c:pt idx="144">
                  <c:v>-1.48</c:v>
                </c:pt>
                <c:pt idx="145">
                  <c:v>-1.78</c:v>
                </c:pt>
                <c:pt idx="146">
                  <c:v>-2.0000000000000004</c:v>
                </c:pt>
                <c:pt idx="147">
                  <c:v>-1.8000000000000003</c:v>
                </c:pt>
                <c:pt idx="148">
                  <c:v>-2.0000000000000004</c:v>
                </c:pt>
                <c:pt idx="149">
                  <c:v>-1.5400000000000005</c:v>
                </c:pt>
                <c:pt idx="150">
                  <c:v>-1.3800000000000008</c:v>
                </c:pt>
                <c:pt idx="151">
                  <c:v>-0.98000000000000043</c:v>
                </c:pt>
                <c:pt idx="152">
                  <c:v>-1.2000000000000006</c:v>
                </c:pt>
                <c:pt idx="153">
                  <c:v>-0.9200000000000006</c:v>
                </c:pt>
                <c:pt idx="154">
                  <c:v>-0.78000000000000047</c:v>
                </c:pt>
                <c:pt idx="155">
                  <c:v>-0.72000000000000031</c:v>
                </c:pt>
                <c:pt idx="156">
                  <c:v>-1.0000000000000004</c:v>
                </c:pt>
                <c:pt idx="157">
                  <c:v>-0.73999999999999988</c:v>
                </c:pt>
                <c:pt idx="158">
                  <c:v>-1.02</c:v>
                </c:pt>
                <c:pt idx="159">
                  <c:v>-1.48</c:v>
                </c:pt>
                <c:pt idx="160">
                  <c:v>-1.2600000000000002</c:v>
                </c:pt>
                <c:pt idx="161">
                  <c:v>-1.0400000000000003</c:v>
                </c:pt>
                <c:pt idx="162">
                  <c:v>-1.0200000000000002</c:v>
                </c:pt>
                <c:pt idx="163">
                  <c:v>-0.54000000000000026</c:v>
                </c:pt>
                <c:pt idx="164">
                  <c:v>-0.42000000000000026</c:v>
                </c:pt>
                <c:pt idx="165">
                  <c:v>-0.58000000000000007</c:v>
                </c:pt>
                <c:pt idx="166">
                  <c:v>-0.8600000000000001</c:v>
                </c:pt>
                <c:pt idx="167">
                  <c:v>-0.88000000000000012</c:v>
                </c:pt>
                <c:pt idx="168">
                  <c:v>-0.66000000000000014</c:v>
                </c:pt>
                <c:pt idx="169">
                  <c:v>-0.54000000000000026</c:v>
                </c:pt>
                <c:pt idx="170">
                  <c:v>-0.56000000000000016</c:v>
                </c:pt>
                <c:pt idx="171">
                  <c:v>-0.64000000000000024</c:v>
                </c:pt>
                <c:pt idx="172">
                  <c:v>-0.88000000000000045</c:v>
                </c:pt>
                <c:pt idx="173">
                  <c:v>-1.2000000000000004</c:v>
                </c:pt>
                <c:pt idx="174">
                  <c:v>-1.1800000000000002</c:v>
                </c:pt>
                <c:pt idx="175">
                  <c:v>-1</c:v>
                </c:pt>
                <c:pt idx="176">
                  <c:v>-0.98000000000000009</c:v>
                </c:pt>
                <c:pt idx="177">
                  <c:v>-0.56000000000000016</c:v>
                </c:pt>
                <c:pt idx="178">
                  <c:v>-0.62000000000000033</c:v>
                </c:pt>
                <c:pt idx="179">
                  <c:v>-0.44000000000000022</c:v>
                </c:pt>
                <c:pt idx="180">
                  <c:v>-0.40000000000000036</c:v>
                </c:pt>
                <c:pt idx="181">
                  <c:v>-0.18000000000000008</c:v>
                </c:pt>
                <c:pt idx="182">
                  <c:v>-0.68</c:v>
                </c:pt>
                <c:pt idx="183">
                  <c:v>-0.7</c:v>
                </c:pt>
                <c:pt idx="184">
                  <c:v>-1.2400000000000002</c:v>
                </c:pt>
                <c:pt idx="185">
                  <c:v>-1.28</c:v>
                </c:pt>
                <c:pt idx="186">
                  <c:v>-1.5200000000000002</c:v>
                </c:pt>
                <c:pt idx="187">
                  <c:v>-1.2800000000000005</c:v>
                </c:pt>
                <c:pt idx="188">
                  <c:v>-1.2400000000000002</c:v>
                </c:pt>
                <c:pt idx="189">
                  <c:v>-0.78</c:v>
                </c:pt>
                <c:pt idx="190">
                  <c:v>-0.86000000000000054</c:v>
                </c:pt>
                <c:pt idx="191">
                  <c:v>-1.2400000000000007</c:v>
                </c:pt>
                <c:pt idx="192">
                  <c:v>-1.2600000000000002</c:v>
                </c:pt>
                <c:pt idx="193">
                  <c:v>-1.3200000000000003</c:v>
                </c:pt>
                <c:pt idx="194">
                  <c:v>-1.5200000000000002</c:v>
                </c:pt>
                <c:pt idx="195">
                  <c:v>-1.6</c:v>
                </c:pt>
                <c:pt idx="196">
                  <c:v>-1.5399999999999998</c:v>
                </c:pt>
                <c:pt idx="197">
                  <c:v>-1.9600000000000002</c:v>
                </c:pt>
                <c:pt idx="198">
                  <c:v>-2.06</c:v>
                </c:pt>
                <c:pt idx="199">
                  <c:v>-2.1800000000000002</c:v>
                </c:pt>
                <c:pt idx="200">
                  <c:v>-2.2800000000000002</c:v>
                </c:pt>
                <c:pt idx="201">
                  <c:v>-1.8399999999999999</c:v>
                </c:pt>
                <c:pt idx="202">
                  <c:v>-1.3199999999999996</c:v>
                </c:pt>
                <c:pt idx="203">
                  <c:v>-1.1999999999999997</c:v>
                </c:pt>
                <c:pt idx="204">
                  <c:v>-0.95999999999999974</c:v>
                </c:pt>
                <c:pt idx="205">
                  <c:v>-0.78</c:v>
                </c:pt>
                <c:pt idx="206">
                  <c:v>-0.7</c:v>
                </c:pt>
                <c:pt idx="207">
                  <c:v>-0.9</c:v>
                </c:pt>
                <c:pt idx="208">
                  <c:v>-0.8</c:v>
                </c:pt>
                <c:pt idx="209">
                  <c:v>-0.67999999999999972</c:v>
                </c:pt>
                <c:pt idx="210">
                  <c:v>-0.73999999999999955</c:v>
                </c:pt>
                <c:pt idx="211">
                  <c:v>-0.37999999999999973</c:v>
                </c:pt>
                <c:pt idx="212">
                  <c:v>1.9999999999999928E-2</c:v>
                </c:pt>
                <c:pt idx="213">
                  <c:v>-0.41999999999999993</c:v>
                </c:pt>
                <c:pt idx="214">
                  <c:v>-0.54000000000000026</c:v>
                </c:pt>
                <c:pt idx="215">
                  <c:v>-0.36000000000000015</c:v>
                </c:pt>
                <c:pt idx="216">
                  <c:v>-0.9</c:v>
                </c:pt>
                <c:pt idx="217">
                  <c:v>-1.3199999999999998</c:v>
                </c:pt>
                <c:pt idx="218">
                  <c:v>-1.1800000000000002</c:v>
                </c:pt>
                <c:pt idx="219">
                  <c:v>-0.97999999999999976</c:v>
                </c:pt>
                <c:pt idx="220">
                  <c:v>-0.95999999999999941</c:v>
                </c:pt>
                <c:pt idx="221">
                  <c:v>-1.0799999999999996</c:v>
                </c:pt>
                <c:pt idx="222">
                  <c:v>-0.89999999999999969</c:v>
                </c:pt>
                <c:pt idx="223">
                  <c:v>-0.75999999999999979</c:v>
                </c:pt>
                <c:pt idx="224">
                  <c:v>-0.85999999999999976</c:v>
                </c:pt>
                <c:pt idx="225">
                  <c:v>-0.96000000000000019</c:v>
                </c:pt>
                <c:pt idx="226">
                  <c:v>-0.8600000000000001</c:v>
                </c:pt>
                <c:pt idx="227">
                  <c:v>-0.92000000000000026</c:v>
                </c:pt>
                <c:pt idx="228">
                  <c:v>-1.1000000000000003</c:v>
                </c:pt>
                <c:pt idx="229">
                  <c:v>-0.94000000000000017</c:v>
                </c:pt>
                <c:pt idx="230">
                  <c:v>-0.96000000000000019</c:v>
                </c:pt>
                <c:pt idx="231">
                  <c:v>-0.85999999999999943</c:v>
                </c:pt>
                <c:pt idx="232">
                  <c:v>-0.91999999999999882</c:v>
                </c:pt>
                <c:pt idx="233">
                  <c:v>-0.77999999999999825</c:v>
                </c:pt>
                <c:pt idx="234">
                  <c:v>-1.4199999999999988</c:v>
                </c:pt>
                <c:pt idx="235">
                  <c:v>-1.4399999999999984</c:v>
                </c:pt>
                <c:pt idx="236">
                  <c:v>-1.6399999999999983</c:v>
                </c:pt>
                <c:pt idx="237">
                  <c:v>-1.6599999999999988</c:v>
                </c:pt>
                <c:pt idx="238">
                  <c:v>-1.6999999999999993</c:v>
                </c:pt>
                <c:pt idx="239">
                  <c:v>-1.6599999999999995</c:v>
                </c:pt>
                <c:pt idx="240">
                  <c:v>-2</c:v>
                </c:pt>
                <c:pt idx="241">
                  <c:v>-2.1000000000000005</c:v>
                </c:pt>
                <c:pt idx="242">
                  <c:v>-2.180000000000001</c:v>
                </c:pt>
                <c:pt idx="243">
                  <c:v>-2.080000000000001</c:v>
                </c:pt>
                <c:pt idx="244">
                  <c:v>-2.3600000000000008</c:v>
                </c:pt>
                <c:pt idx="245">
                  <c:v>-2.0800000000000005</c:v>
                </c:pt>
                <c:pt idx="246">
                  <c:v>-1.8800000000000003</c:v>
                </c:pt>
                <c:pt idx="247">
                  <c:v>-2.1</c:v>
                </c:pt>
                <c:pt idx="248">
                  <c:v>-2.0999999999999988</c:v>
                </c:pt>
                <c:pt idx="249">
                  <c:v>-1.7399999999999991</c:v>
                </c:pt>
                <c:pt idx="250">
                  <c:v>-1.7399999999999991</c:v>
                </c:pt>
                <c:pt idx="251">
                  <c:v>-1.7599999999999987</c:v>
                </c:pt>
                <c:pt idx="252">
                  <c:v>-1.4399999999999991</c:v>
                </c:pt>
                <c:pt idx="253">
                  <c:v>-1.2</c:v>
                </c:pt>
                <c:pt idx="254">
                  <c:v>-1.2400000000000007</c:v>
                </c:pt>
                <c:pt idx="255">
                  <c:v>-1.3200000000000003</c:v>
                </c:pt>
                <c:pt idx="256">
                  <c:v>-1.2</c:v>
                </c:pt>
                <c:pt idx="257">
                  <c:v>-1.5399999999999991</c:v>
                </c:pt>
                <c:pt idx="258">
                  <c:v>-1.8599999999999994</c:v>
                </c:pt>
                <c:pt idx="259">
                  <c:v>-1.8799999999999983</c:v>
                </c:pt>
                <c:pt idx="260">
                  <c:v>-1.5399999999999991</c:v>
                </c:pt>
                <c:pt idx="261">
                  <c:v>-1.4799999999999998</c:v>
                </c:pt>
                <c:pt idx="262">
                  <c:v>-0.93999999999999917</c:v>
                </c:pt>
                <c:pt idx="263">
                  <c:v>-0.41999999999999887</c:v>
                </c:pt>
                <c:pt idx="264">
                  <c:v>0.28000000000000114</c:v>
                </c:pt>
                <c:pt idx="265">
                  <c:v>0.56000000000000227</c:v>
                </c:pt>
                <c:pt idx="266">
                  <c:v>0.52000000000000168</c:v>
                </c:pt>
                <c:pt idx="267">
                  <c:v>0.44000000000000056</c:v>
                </c:pt>
                <c:pt idx="268">
                  <c:v>7.999999999999971E-2</c:v>
                </c:pt>
                <c:pt idx="269">
                  <c:v>-0.42000000000000026</c:v>
                </c:pt>
                <c:pt idx="270">
                  <c:v>-0.6</c:v>
                </c:pt>
                <c:pt idx="271">
                  <c:v>-0.64000000000000057</c:v>
                </c:pt>
                <c:pt idx="272">
                  <c:v>-0.82000000000000028</c:v>
                </c:pt>
                <c:pt idx="273">
                  <c:v>-0.84000000000000052</c:v>
                </c:pt>
                <c:pt idx="274">
                  <c:v>-0.90000000000000147</c:v>
                </c:pt>
                <c:pt idx="275">
                  <c:v>-0.84000000000000341</c:v>
                </c:pt>
                <c:pt idx="276">
                  <c:v>-0.80000000000000282</c:v>
                </c:pt>
                <c:pt idx="277">
                  <c:v>-0.58000000000000251</c:v>
                </c:pt>
                <c:pt idx="278">
                  <c:v>-0.40000000000000141</c:v>
                </c:pt>
                <c:pt idx="279">
                  <c:v>-0.46000000000000085</c:v>
                </c:pt>
                <c:pt idx="280">
                  <c:v>-0.93999999999999917</c:v>
                </c:pt>
                <c:pt idx="281">
                  <c:v>-0.81999999999999884</c:v>
                </c:pt>
                <c:pt idx="282">
                  <c:v>-0.93999999999999917</c:v>
                </c:pt>
                <c:pt idx="283">
                  <c:v>-1.1799999999999997</c:v>
                </c:pt>
                <c:pt idx="284">
                  <c:v>-0.91999999999999882</c:v>
                </c:pt>
                <c:pt idx="285">
                  <c:v>-0.7</c:v>
                </c:pt>
                <c:pt idx="286">
                  <c:v>-0.94000000000000061</c:v>
                </c:pt>
                <c:pt idx="287">
                  <c:v>-0.82000000000000173</c:v>
                </c:pt>
                <c:pt idx="288">
                  <c:v>-0.88000000000000111</c:v>
                </c:pt>
                <c:pt idx="289">
                  <c:v>-0.64000000000000201</c:v>
                </c:pt>
                <c:pt idx="290">
                  <c:v>-0.74000000000000199</c:v>
                </c:pt>
                <c:pt idx="291">
                  <c:v>-0.60000000000000142</c:v>
                </c:pt>
                <c:pt idx="292">
                  <c:v>-0.7000000000000014</c:v>
                </c:pt>
                <c:pt idx="293">
                  <c:v>-0.4600000000000023</c:v>
                </c:pt>
                <c:pt idx="294">
                  <c:v>-0.66000000000000225</c:v>
                </c:pt>
                <c:pt idx="295">
                  <c:v>-0.78000000000000114</c:v>
                </c:pt>
                <c:pt idx="296">
                  <c:v>-0.54000000000000059</c:v>
                </c:pt>
                <c:pt idx="297">
                  <c:v>-0.22000000000000028</c:v>
                </c:pt>
                <c:pt idx="298">
                  <c:v>-0.22000000000000028</c:v>
                </c:pt>
                <c:pt idx="299">
                  <c:v>-0.3</c:v>
                </c:pt>
                <c:pt idx="300">
                  <c:v>-0.20000000000000143</c:v>
                </c:pt>
                <c:pt idx="301">
                  <c:v>-0.38000000000000111</c:v>
                </c:pt>
                <c:pt idx="302">
                  <c:v>-0.88000000000000111</c:v>
                </c:pt>
                <c:pt idx="303">
                  <c:v>-1.0800000000000012</c:v>
                </c:pt>
                <c:pt idx="304">
                  <c:v>-1.1200000000000017</c:v>
                </c:pt>
                <c:pt idx="305">
                  <c:v>-0.86000000000000087</c:v>
                </c:pt>
                <c:pt idx="306">
                  <c:v>-1.040000000000002</c:v>
                </c:pt>
                <c:pt idx="307">
                  <c:v>-1.1400000000000019</c:v>
                </c:pt>
                <c:pt idx="308">
                  <c:v>-1.1400000000000006</c:v>
                </c:pt>
                <c:pt idx="309">
                  <c:v>-0.45999999999999941</c:v>
                </c:pt>
                <c:pt idx="310">
                  <c:v>-0.49999999999999928</c:v>
                </c:pt>
                <c:pt idx="311">
                  <c:v>8.000000000000114E-2</c:v>
                </c:pt>
                <c:pt idx="312">
                  <c:v>0.20000000000000143</c:v>
                </c:pt>
                <c:pt idx="313">
                  <c:v>-3.9999999999999855E-2</c:v>
                </c:pt>
                <c:pt idx="314">
                  <c:v>-0.56000000000000016</c:v>
                </c:pt>
                <c:pt idx="315">
                  <c:v>-0.62000000000000099</c:v>
                </c:pt>
                <c:pt idx="316">
                  <c:v>-0.88000000000000045</c:v>
                </c:pt>
                <c:pt idx="317">
                  <c:v>-0.52000000000000024</c:v>
                </c:pt>
                <c:pt idx="318">
                  <c:v>-0.19999999999999929</c:v>
                </c:pt>
                <c:pt idx="319">
                  <c:v>-0.25999999999999945</c:v>
                </c:pt>
                <c:pt idx="320">
                  <c:v>-0.49999999999999928</c:v>
                </c:pt>
                <c:pt idx="321">
                  <c:v>-0.3999999999999993</c:v>
                </c:pt>
                <c:pt idx="322">
                  <c:v>-0.45999999999999941</c:v>
                </c:pt>
                <c:pt idx="323">
                  <c:v>-0.43999999999999984</c:v>
                </c:pt>
                <c:pt idx="324">
                  <c:v>-0.4799999999999997</c:v>
                </c:pt>
                <c:pt idx="325">
                  <c:v>-0.55999999999999939</c:v>
                </c:pt>
                <c:pt idx="326">
                  <c:v>-1.2200000000000002</c:v>
                </c:pt>
                <c:pt idx="327">
                  <c:v>-1.6200000000000003</c:v>
                </c:pt>
                <c:pt idx="328">
                  <c:v>-1.8399999999999999</c:v>
                </c:pt>
                <c:pt idx="329">
                  <c:v>-2.06</c:v>
                </c:pt>
                <c:pt idx="330">
                  <c:v>-1.8799999999999997</c:v>
                </c:pt>
                <c:pt idx="331">
                  <c:v>-0.79999999999999927</c:v>
                </c:pt>
                <c:pt idx="332">
                  <c:v>-0.27999999999999903</c:v>
                </c:pt>
                <c:pt idx="333">
                  <c:v>0.26000000000000084</c:v>
                </c:pt>
                <c:pt idx="334">
                  <c:v>0.56000000000000083</c:v>
                </c:pt>
                <c:pt idx="335">
                  <c:v>0.66000000000000014</c:v>
                </c:pt>
                <c:pt idx="336">
                  <c:v>-0.43999999999999984</c:v>
                </c:pt>
                <c:pt idx="337">
                  <c:v>-0.81999999999999962</c:v>
                </c:pt>
                <c:pt idx="338">
                  <c:v>-0.9</c:v>
                </c:pt>
                <c:pt idx="339">
                  <c:v>-1.1000000000000001</c:v>
                </c:pt>
                <c:pt idx="340">
                  <c:v>-1.2999999999999994</c:v>
                </c:pt>
                <c:pt idx="341">
                  <c:v>-0.9199999999999996</c:v>
                </c:pt>
                <c:pt idx="342">
                  <c:v>-0.82000000000000028</c:v>
                </c:pt>
                <c:pt idx="343">
                  <c:v>-1.3</c:v>
                </c:pt>
                <c:pt idx="344">
                  <c:v>-1.5800000000000005</c:v>
                </c:pt>
                <c:pt idx="345">
                  <c:v>-1.4600000000000009</c:v>
                </c:pt>
                <c:pt idx="346">
                  <c:v>-1.4400000000000006</c:v>
                </c:pt>
                <c:pt idx="347">
                  <c:v>-1.5199999999999996</c:v>
                </c:pt>
                <c:pt idx="348">
                  <c:v>-1.4600000000000002</c:v>
                </c:pt>
                <c:pt idx="349">
                  <c:v>-0.6399999999999999</c:v>
                </c:pt>
                <c:pt idx="350">
                  <c:v>-0.4199999999999996</c:v>
                </c:pt>
                <c:pt idx="351">
                  <c:v>-0.79999999999999927</c:v>
                </c:pt>
                <c:pt idx="352">
                  <c:v>-0.47999999999999898</c:v>
                </c:pt>
                <c:pt idx="353">
                  <c:v>-9.9999999999997868E-2</c:v>
                </c:pt>
                <c:pt idx="354">
                  <c:v>-0.55999999999999805</c:v>
                </c:pt>
                <c:pt idx="355">
                  <c:v>-0.77999999999999825</c:v>
                </c:pt>
                <c:pt idx="356">
                  <c:v>-0.39999999999999858</c:v>
                </c:pt>
                <c:pt idx="357">
                  <c:v>-0.29999999999999927</c:v>
                </c:pt>
                <c:pt idx="358">
                  <c:v>-0.46000000000000013</c:v>
                </c:pt>
                <c:pt idx="359">
                  <c:v>-0.33999999999999986</c:v>
                </c:pt>
                <c:pt idx="360">
                  <c:v>-1.9999999999999574E-2</c:v>
                </c:pt>
                <c:pt idx="361">
                  <c:v>-0.19999999999999929</c:v>
                </c:pt>
                <c:pt idx="362">
                  <c:v>-0.57999999999999974</c:v>
                </c:pt>
                <c:pt idx="363">
                  <c:v>-0.71999999999999953</c:v>
                </c:pt>
                <c:pt idx="364">
                  <c:v>-0.77999999999999969</c:v>
                </c:pt>
                <c:pt idx="365">
                  <c:v>-1.2</c:v>
                </c:pt>
                <c:pt idx="366">
                  <c:v>-1.0400000000000005</c:v>
                </c:pt>
                <c:pt idx="367">
                  <c:v>-1.0800000000000005</c:v>
                </c:pt>
                <c:pt idx="368">
                  <c:v>-0.94000000000000061</c:v>
                </c:pt>
                <c:pt idx="369">
                  <c:v>-0.72000000000000031</c:v>
                </c:pt>
                <c:pt idx="370">
                  <c:v>-0.52000000000000024</c:v>
                </c:pt>
                <c:pt idx="371">
                  <c:v>-0.3</c:v>
                </c:pt>
                <c:pt idx="372">
                  <c:v>-0.12000000000000029</c:v>
                </c:pt>
                <c:pt idx="373">
                  <c:v>-0.46000000000000013</c:v>
                </c:pt>
                <c:pt idx="374">
                  <c:v>-0.42000000000000026</c:v>
                </c:pt>
                <c:pt idx="375">
                  <c:v>-0.68000000000000038</c:v>
                </c:pt>
                <c:pt idx="376">
                  <c:v>-0.92000000000000026</c:v>
                </c:pt>
                <c:pt idx="377">
                  <c:v>-1.0399999999999998</c:v>
                </c:pt>
                <c:pt idx="378">
                  <c:v>-0.84000000000000052</c:v>
                </c:pt>
                <c:pt idx="379">
                  <c:v>-1.2800000000000005</c:v>
                </c:pt>
                <c:pt idx="380">
                  <c:v>-1.1200000000000003</c:v>
                </c:pt>
                <c:pt idx="381">
                  <c:v>-1.36</c:v>
                </c:pt>
                <c:pt idx="382">
                  <c:v>-1.5200000000000002</c:v>
                </c:pt>
                <c:pt idx="383">
                  <c:v>-1.4799999999999998</c:v>
                </c:pt>
                <c:pt idx="384">
                  <c:v>-1.5</c:v>
                </c:pt>
                <c:pt idx="385">
                  <c:v>-1.6400000000000006</c:v>
                </c:pt>
                <c:pt idx="386">
                  <c:v>-1.5600000000000009</c:v>
                </c:pt>
                <c:pt idx="387">
                  <c:v>-1.0800000000000005</c:v>
                </c:pt>
                <c:pt idx="388">
                  <c:v>-0.92000000000000026</c:v>
                </c:pt>
                <c:pt idx="389">
                  <c:v>-0.90000000000000069</c:v>
                </c:pt>
                <c:pt idx="390">
                  <c:v>-0.64000000000000057</c:v>
                </c:pt>
                <c:pt idx="391">
                  <c:v>-0.52000000000000024</c:v>
                </c:pt>
                <c:pt idx="392">
                  <c:v>-0.66000000000000014</c:v>
                </c:pt>
                <c:pt idx="393">
                  <c:v>-0.66000000000000014</c:v>
                </c:pt>
                <c:pt idx="394">
                  <c:v>-0.11999999999999958</c:v>
                </c:pt>
                <c:pt idx="395">
                  <c:v>-0.31999999999999884</c:v>
                </c:pt>
                <c:pt idx="396">
                  <c:v>1.4210854715202005E-15</c:v>
                </c:pt>
                <c:pt idx="397">
                  <c:v>-0.53999999999999915</c:v>
                </c:pt>
                <c:pt idx="398">
                  <c:v>-0.81999999999999962</c:v>
                </c:pt>
                <c:pt idx="399">
                  <c:v>-1</c:v>
                </c:pt>
                <c:pt idx="400">
                  <c:v>-1.1000000000000001</c:v>
                </c:pt>
                <c:pt idx="401">
                  <c:v>-1.2800000000000005</c:v>
                </c:pt>
                <c:pt idx="402">
                  <c:v>-0.6399999999999999</c:v>
                </c:pt>
                <c:pt idx="403">
                  <c:v>-0.37999999999999973</c:v>
                </c:pt>
                <c:pt idx="404">
                  <c:v>-0.4799999999999997</c:v>
                </c:pt>
                <c:pt idx="405">
                  <c:v>-0.2</c:v>
                </c:pt>
                <c:pt idx="406">
                  <c:v>-0.4</c:v>
                </c:pt>
                <c:pt idx="407">
                  <c:v>-0.92000000000000026</c:v>
                </c:pt>
                <c:pt idx="408">
                  <c:v>-1.1200000000000003</c:v>
                </c:pt>
                <c:pt idx="409">
                  <c:v>-1.4800000000000004</c:v>
                </c:pt>
                <c:pt idx="410">
                  <c:v>-1.7</c:v>
                </c:pt>
                <c:pt idx="411">
                  <c:v>-1.2600000000000002</c:v>
                </c:pt>
                <c:pt idx="412">
                  <c:v>-0.97999999999999976</c:v>
                </c:pt>
                <c:pt idx="413">
                  <c:v>-1</c:v>
                </c:pt>
                <c:pt idx="414">
                  <c:v>-1</c:v>
                </c:pt>
                <c:pt idx="415">
                  <c:v>-1.3800000000000003</c:v>
                </c:pt>
                <c:pt idx="416">
                  <c:v>-1.7200000000000002</c:v>
                </c:pt>
                <c:pt idx="417">
                  <c:v>-2.080000000000001</c:v>
                </c:pt>
                <c:pt idx="418">
                  <c:v>-1.9600000000000009</c:v>
                </c:pt>
                <c:pt idx="419">
                  <c:v>-1.8200000000000003</c:v>
                </c:pt>
                <c:pt idx="420">
                  <c:v>-1.7000000000000006</c:v>
                </c:pt>
                <c:pt idx="421">
                  <c:v>-1.7800000000000011</c:v>
                </c:pt>
                <c:pt idx="422">
                  <c:v>-2.0200000000000018</c:v>
                </c:pt>
                <c:pt idx="423">
                  <c:v>-2.1800000000000019</c:v>
                </c:pt>
                <c:pt idx="424">
                  <c:v>-1.9200000000000024</c:v>
                </c:pt>
                <c:pt idx="425">
                  <c:v>-1.4200000000000017</c:v>
                </c:pt>
                <c:pt idx="426">
                  <c:v>-1.4800000000000026</c:v>
                </c:pt>
                <c:pt idx="427">
                  <c:v>-1.1200000000000017</c:v>
                </c:pt>
                <c:pt idx="428">
                  <c:v>-1.1600000000000008</c:v>
                </c:pt>
                <c:pt idx="429">
                  <c:v>-1.3</c:v>
                </c:pt>
                <c:pt idx="430">
                  <c:v>-1.8599999999999994</c:v>
                </c:pt>
                <c:pt idx="431">
                  <c:v>-2.2399999999999993</c:v>
                </c:pt>
                <c:pt idx="432">
                  <c:v>-2.1199999999999988</c:v>
                </c:pt>
                <c:pt idx="433">
                  <c:v>-1.7399999999999991</c:v>
                </c:pt>
                <c:pt idx="434">
                  <c:v>-2.12</c:v>
                </c:pt>
                <c:pt idx="435">
                  <c:v>-1.6600000000000024</c:v>
                </c:pt>
                <c:pt idx="436">
                  <c:v>-1.3600000000000023</c:v>
                </c:pt>
                <c:pt idx="437">
                  <c:v>-1.3400000000000021</c:v>
                </c:pt>
                <c:pt idx="438">
                  <c:v>-1.6600000000000024</c:v>
                </c:pt>
                <c:pt idx="439">
                  <c:v>-1.3000000000000014</c:v>
                </c:pt>
                <c:pt idx="440">
                  <c:v>-1.8400000000000005</c:v>
                </c:pt>
                <c:pt idx="441">
                  <c:v>-1.6399999999999992</c:v>
                </c:pt>
                <c:pt idx="442">
                  <c:v>-1.6799999999999997</c:v>
                </c:pt>
                <c:pt idx="443">
                  <c:v>-2.1</c:v>
                </c:pt>
                <c:pt idx="444">
                  <c:v>-2.1399999999999992</c:v>
                </c:pt>
                <c:pt idx="445">
                  <c:v>-1.8799999999999983</c:v>
                </c:pt>
                <c:pt idx="446">
                  <c:v>-2.0999999999999988</c:v>
                </c:pt>
                <c:pt idx="447">
                  <c:v>-1.8399999999999992</c:v>
                </c:pt>
                <c:pt idx="448">
                  <c:v>-1.3399999999999992</c:v>
                </c:pt>
                <c:pt idx="449">
                  <c:v>-1.4399999999999991</c:v>
                </c:pt>
                <c:pt idx="450">
                  <c:v>-1.1599999999999995</c:v>
                </c:pt>
                <c:pt idx="451">
                  <c:v>-0.6</c:v>
                </c:pt>
                <c:pt idx="452">
                  <c:v>-0.4799999999999997</c:v>
                </c:pt>
                <c:pt idx="453">
                  <c:v>-0.6</c:v>
                </c:pt>
                <c:pt idx="454">
                  <c:v>-0.46000000000000085</c:v>
                </c:pt>
                <c:pt idx="455">
                  <c:v>-0.30000000000000143</c:v>
                </c:pt>
                <c:pt idx="456">
                  <c:v>-1.0800000000000012</c:v>
                </c:pt>
                <c:pt idx="457">
                  <c:v>-1.2400000000000007</c:v>
                </c:pt>
                <c:pt idx="458">
                  <c:v>-1.2400000000000007</c:v>
                </c:pt>
                <c:pt idx="459">
                  <c:v>-1.0400000000000005</c:v>
                </c:pt>
                <c:pt idx="460">
                  <c:v>-1.2799999999999998</c:v>
                </c:pt>
                <c:pt idx="461">
                  <c:v>-0.83999999999999919</c:v>
                </c:pt>
                <c:pt idx="462">
                  <c:v>-0.87999999999999967</c:v>
                </c:pt>
                <c:pt idx="463">
                  <c:v>-0.81999999999999884</c:v>
                </c:pt>
                <c:pt idx="464">
                  <c:v>-0.99999999999999856</c:v>
                </c:pt>
                <c:pt idx="465">
                  <c:v>-0.81999999999999884</c:v>
                </c:pt>
                <c:pt idx="466">
                  <c:v>-0.55999999999999939</c:v>
                </c:pt>
                <c:pt idx="467">
                  <c:v>-0.53999999999999915</c:v>
                </c:pt>
                <c:pt idx="468">
                  <c:v>-0.7399999999999991</c:v>
                </c:pt>
                <c:pt idx="469">
                  <c:v>-1.0199999999999989</c:v>
                </c:pt>
                <c:pt idx="470">
                  <c:v>-1.5199999999999989</c:v>
                </c:pt>
                <c:pt idx="471">
                  <c:v>-2.1</c:v>
                </c:pt>
                <c:pt idx="472">
                  <c:v>-2.0400000000000005</c:v>
                </c:pt>
                <c:pt idx="473">
                  <c:v>-1.4000000000000015</c:v>
                </c:pt>
                <c:pt idx="474">
                  <c:v>-1.3200000000000016</c:v>
                </c:pt>
                <c:pt idx="475">
                  <c:v>-0.92000000000000315</c:v>
                </c:pt>
                <c:pt idx="476">
                  <c:v>-0.54000000000000203</c:v>
                </c:pt>
                <c:pt idx="477">
                  <c:v>-0.66000000000000225</c:v>
                </c:pt>
                <c:pt idx="478">
                  <c:v>-1.2800000000000011</c:v>
                </c:pt>
                <c:pt idx="479">
                  <c:v>-1.3400000000000021</c:v>
                </c:pt>
                <c:pt idx="480">
                  <c:v>-1.4600000000000009</c:v>
                </c:pt>
                <c:pt idx="481">
                  <c:v>-1.8</c:v>
                </c:pt>
                <c:pt idx="482">
                  <c:v>-1.7599999999999993</c:v>
                </c:pt>
                <c:pt idx="483">
                  <c:v>-1.5600000000000009</c:v>
                </c:pt>
                <c:pt idx="484">
                  <c:v>-1.6</c:v>
                </c:pt>
                <c:pt idx="485">
                  <c:v>-1.6</c:v>
                </c:pt>
                <c:pt idx="486">
                  <c:v>-1.5800000000000012</c:v>
                </c:pt>
                <c:pt idx="487">
                  <c:v>-1.7000000000000015</c:v>
                </c:pt>
                <c:pt idx="488">
                  <c:v>-1.5600000000000009</c:v>
                </c:pt>
                <c:pt idx="489">
                  <c:v>-1.3600000000000008</c:v>
                </c:pt>
                <c:pt idx="490">
                  <c:v>-1.040000000000002</c:v>
                </c:pt>
                <c:pt idx="491">
                  <c:v>-0.98000000000000109</c:v>
                </c:pt>
                <c:pt idx="492">
                  <c:v>-0.78000000000000114</c:v>
                </c:pt>
                <c:pt idx="493">
                  <c:v>-1.0000000000000013</c:v>
                </c:pt>
                <c:pt idx="494">
                  <c:v>-0.7000000000000014</c:v>
                </c:pt>
                <c:pt idx="495">
                  <c:v>-1.0600000000000009</c:v>
                </c:pt>
                <c:pt idx="496">
                  <c:v>-0.88000000000000111</c:v>
                </c:pt>
                <c:pt idx="497">
                  <c:v>-0.82000000000000173</c:v>
                </c:pt>
                <c:pt idx="498">
                  <c:v>-0.7600000000000009</c:v>
                </c:pt>
                <c:pt idx="499">
                  <c:v>-0.90000000000000147</c:v>
                </c:pt>
                <c:pt idx="500">
                  <c:v>-0.50000000000000144</c:v>
                </c:pt>
                <c:pt idx="501">
                  <c:v>-0.62000000000000166</c:v>
                </c:pt>
                <c:pt idx="502">
                  <c:v>-0.82000000000000028</c:v>
                </c:pt>
                <c:pt idx="503">
                  <c:v>-0.94000000000000061</c:v>
                </c:pt>
                <c:pt idx="504">
                  <c:v>-0.98000000000000109</c:v>
                </c:pt>
                <c:pt idx="505">
                  <c:v>-1.2600000000000009</c:v>
                </c:pt>
                <c:pt idx="506">
                  <c:v>-1.1400000000000006</c:v>
                </c:pt>
                <c:pt idx="507">
                  <c:v>-1.5200000000000018</c:v>
                </c:pt>
                <c:pt idx="508">
                  <c:v>-1.4000000000000015</c:v>
                </c:pt>
                <c:pt idx="509">
                  <c:v>-1.3600000000000008</c:v>
                </c:pt>
                <c:pt idx="510">
                  <c:v>-1.2400000000000007</c:v>
                </c:pt>
                <c:pt idx="511">
                  <c:v>-1.2000000000000015</c:v>
                </c:pt>
                <c:pt idx="512">
                  <c:v>-0.7600000000000009</c:v>
                </c:pt>
                <c:pt idx="513">
                  <c:v>-0.60000000000000142</c:v>
                </c:pt>
                <c:pt idx="514">
                  <c:v>-0.46000000000000085</c:v>
                </c:pt>
                <c:pt idx="515">
                  <c:v>-0.78000000000000114</c:v>
                </c:pt>
                <c:pt idx="516">
                  <c:v>-1.3400000000000005</c:v>
                </c:pt>
                <c:pt idx="517">
                  <c:v>-1.5799999999999996</c:v>
                </c:pt>
                <c:pt idx="518">
                  <c:v>-1.6399999999999992</c:v>
                </c:pt>
                <c:pt idx="519">
                  <c:v>-1.8</c:v>
                </c:pt>
                <c:pt idx="520">
                  <c:v>-1.6400000000000006</c:v>
                </c:pt>
                <c:pt idx="521">
                  <c:v>-1.2200000000000002</c:v>
                </c:pt>
                <c:pt idx="522">
                  <c:v>-0.86000000000000087</c:v>
                </c:pt>
                <c:pt idx="523">
                  <c:v>-0.7000000000000014</c:v>
                </c:pt>
                <c:pt idx="524">
                  <c:v>-0.90000000000000147</c:v>
                </c:pt>
                <c:pt idx="525">
                  <c:v>-0.9</c:v>
                </c:pt>
                <c:pt idx="526">
                  <c:v>-0.74000000000000055</c:v>
                </c:pt>
                <c:pt idx="527">
                  <c:v>-0.86000000000000087</c:v>
                </c:pt>
                <c:pt idx="528">
                  <c:v>-0.9</c:v>
                </c:pt>
                <c:pt idx="529">
                  <c:v>-0.54000000000000059</c:v>
                </c:pt>
                <c:pt idx="530">
                  <c:v>-0.22000000000000169</c:v>
                </c:pt>
                <c:pt idx="531">
                  <c:v>0.2999999999999986</c:v>
                </c:pt>
                <c:pt idx="532">
                  <c:v>0.41999999999999887</c:v>
                </c:pt>
                <c:pt idx="533">
                  <c:v>5.9999999999998013E-2</c:v>
                </c:pt>
                <c:pt idx="534">
                  <c:v>-0.32000000000000028</c:v>
                </c:pt>
                <c:pt idx="535">
                  <c:v>-0.59999999999999853</c:v>
                </c:pt>
                <c:pt idx="536">
                  <c:v>-1.5999999999999985</c:v>
                </c:pt>
                <c:pt idx="537">
                  <c:v>-2.1399999999999992</c:v>
                </c:pt>
                <c:pt idx="538">
                  <c:v>-2.0999999999999988</c:v>
                </c:pt>
                <c:pt idx="539">
                  <c:v>-1.9399999999999991</c:v>
                </c:pt>
                <c:pt idx="540">
                  <c:v>-2.2799999999999998</c:v>
                </c:pt>
                <c:pt idx="541">
                  <c:v>-1.6799999999999997</c:v>
                </c:pt>
                <c:pt idx="542">
                  <c:v>-1.6599999999999979</c:v>
                </c:pt>
                <c:pt idx="543">
                  <c:v>-1.5599999999999994</c:v>
                </c:pt>
                <c:pt idx="544">
                  <c:v>-1.5799999999999996</c:v>
                </c:pt>
                <c:pt idx="545">
                  <c:v>-1.2200000000000002</c:v>
                </c:pt>
                <c:pt idx="546">
                  <c:v>-1.4200000000000004</c:v>
                </c:pt>
                <c:pt idx="547">
                  <c:v>-1.2000000000000015</c:v>
                </c:pt>
                <c:pt idx="548">
                  <c:v>-1.1200000000000003</c:v>
                </c:pt>
                <c:pt idx="549">
                  <c:v>-1.180000000000001</c:v>
                </c:pt>
                <c:pt idx="550">
                  <c:v>-1.3800000000000012</c:v>
                </c:pt>
                <c:pt idx="551">
                  <c:v>-1.4000000000000015</c:v>
                </c:pt>
                <c:pt idx="552">
                  <c:v>-1.4600000000000009</c:v>
                </c:pt>
                <c:pt idx="553">
                  <c:v>-1.6200000000000003</c:v>
                </c:pt>
                <c:pt idx="554">
                  <c:v>-1.4399999999999991</c:v>
                </c:pt>
                <c:pt idx="555">
                  <c:v>-1.0599999999999994</c:v>
                </c:pt>
                <c:pt idx="556">
                  <c:v>-1.1999999999999986</c:v>
                </c:pt>
                <c:pt idx="557">
                  <c:v>-0.91999999999999882</c:v>
                </c:pt>
                <c:pt idx="558">
                  <c:v>-0.57999999999999974</c:v>
                </c:pt>
                <c:pt idx="559">
                  <c:v>-0.97999999999999976</c:v>
                </c:pt>
                <c:pt idx="560">
                  <c:v>-0.97999999999999976</c:v>
                </c:pt>
                <c:pt idx="561">
                  <c:v>-0.82000000000000028</c:v>
                </c:pt>
                <c:pt idx="562">
                  <c:v>-0.86000000000000087</c:v>
                </c:pt>
                <c:pt idx="563">
                  <c:v>-0.82000000000000028</c:v>
                </c:pt>
                <c:pt idx="564">
                  <c:v>-0.86000000000000087</c:v>
                </c:pt>
                <c:pt idx="565">
                  <c:v>-1.1200000000000003</c:v>
                </c:pt>
                <c:pt idx="566">
                  <c:v>-1.2200000000000002</c:v>
                </c:pt>
                <c:pt idx="567">
                  <c:v>-1.0599999999999994</c:v>
                </c:pt>
                <c:pt idx="568">
                  <c:v>-1.3</c:v>
                </c:pt>
                <c:pt idx="569">
                  <c:v>-0.75999999999999945</c:v>
                </c:pt>
                <c:pt idx="570">
                  <c:v>-1.0799999999999996</c:v>
                </c:pt>
                <c:pt idx="571">
                  <c:v>-1.1199999999999988</c:v>
                </c:pt>
                <c:pt idx="572">
                  <c:v>-1.7599999999999993</c:v>
                </c:pt>
                <c:pt idx="573">
                  <c:v>-1.7799999999999983</c:v>
                </c:pt>
                <c:pt idx="574">
                  <c:v>-2.1999999999999984</c:v>
                </c:pt>
                <c:pt idx="575">
                  <c:v>-1.9199999999999988</c:v>
                </c:pt>
                <c:pt idx="576">
                  <c:v>-1.5599999999999994</c:v>
                </c:pt>
                <c:pt idx="577">
                  <c:v>-1.2</c:v>
                </c:pt>
                <c:pt idx="578">
                  <c:v>-1.3600000000000008</c:v>
                </c:pt>
                <c:pt idx="579">
                  <c:v>-1.4400000000000006</c:v>
                </c:pt>
                <c:pt idx="580">
                  <c:v>-1.2600000000000009</c:v>
                </c:pt>
                <c:pt idx="581">
                  <c:v>-1.6600000000000008</c:v>
                </c:pt>
                <c:pt idx="582">
                  <c:v>-1.7200000000000002</c:v>
                </c:pt>
                <c:pt idx="583">
                  <c:v>-1.8400000000000005</c:v>
                </c:pt>
                <c:pt idx="584">
                  <c:v>-1.5799999999999996</c:v>
                </c:pt>
                <c:pt idx="585">
                  <c:v>-1.7799999999999998</c:v>
                </c:pt>
                <c:pt idx="586">
                  <c:v>-2</c:v>
                </c:pt>
                <c:pt idx="587">
                  <c:v>-2.2999999999999998</c:v>
                </c:pt>
                <c:pt idx="588">
                  <c:v>-2.1799999999999997</c:v>
                </c:pt>
                <c:pt idx="589">
                  <c:v>-2.1000000000000014</c:v>
                </c:pt>
                <c:pt idx="590">
                  <c:v>-2.1000000000000014</c:v>
                </c:pt>
                <c:pt idx="591">
                  <c:v>-1.9600000000000009</c:v>
                </c:pt>
                <c:pt idx="592">
                  <c:v>-1.6600000000000008</c:v>
                </c:pt>
                <c:pt idx="593">
                  <c:v>-1.2000000000000015</c:v>
                </c:pt>
                <c:pt idx="594">
                  <c:v>-1.0400000000000005</c:v>
                </c:pt>
                <c:pt idx="595">
                  <c:v>-0.83999999999999919</c:v>
                </c:pt>
                <c:pt idx="596">
                  <c:v>-0.33999999999999914</c:v>
                </c:pt>
                <c:pt idx="597">
                  <c:v>-7.999999999999971E-2</c:v>
                </c:pt>
                <c:pt idx="598">
                  <c:v>-0.15999999999999942</c:v>
                </c:pt>
                <c:pt idx="599">
                  <c:v>-0.57999999999999829</c:v>
                </c:pt>
                <c:pt idx="600">
                  <c:v>-0.55999999999999939</c:v>
                </c:pt>
                <c:pt idx="601">
                  <c:v>-0.82000000000000028</c:v>
                </c:pt>
                <c:pt idx="602">
                  <c:v>-1.1999999999999986</c:v>
                </c:pt>
                <c:pt idx="603">
                  <c:v>-1.5799999999999983</c:v>
                </c:pt>
                <c:pt idx="604">
                  <c:v>-1.6599999999999995</c:v>
                </c:pt>
                <c:pt idx="605">
                  <c:v>-1.9999999999999987</c:v>
                </c:pt>
                <c:pt idx="606">
                  <c:v>-2.1799999999999984</c:v>
                </c:pt>
                <c:pt idx="607">
                  <c:v>-2.339999999999999</c:v>
                </c:pt>
                <c:pt idx="608">
                  <c:v>-2.2000000000000002</c:v>
                </c:pt>
                <c:pt idx="609">
                  <c:v>-1.9599999999999995</c:v>
                </c:pt>
                <c:pt idx="610">
                  <c:v>-1.4799999999999998</c:v>
                </c:pt>
                <c:pt idx="611">
                  <c:v>-1.3599999999999994</c:v>
                </c:pt>
                <c:pt idx="612">
                  <c:v>-0.82000000000000028</c:v>
                </c:pt>
                <c:pt idx="613">
                  <c:v>-0.72000000000000031</c:v>
                </c:pt>
                <c:pt idx="614">
                  <c:v>-0.74000000000000199</c:v>
                </c:pt>
                <c:pt idx="615">
                  <c:v>-0.94000000000000195</c:v>
                </c:pt>
                <c:pt idx="616">
                  <c:v>-0.92000000000000171</c:v>
                </c:pt>
                <c:pt idx="617">
                  <c:v>-0.92000000000000171</c:v>
                </c:pt>
                <c:pt idx="618">
                  <c:v>-1.1000000000000014</c:v>
                </c:pt>
                <c:pt idx="619">
                  <c:v>-1.0200000000000002</c:v>
                </c:pt>
                <c:pt idx="620">
                  <c:v>-1.4199999999999988</c:v>
                </c:pt>
                <c:pt idx="621">
                  <c:v>-1.8</c:v>
                </c:pt>
                <c:pt idx="622">
                  <c:v>-2.0399999999999991</c:v>
                </c:pt>
                <c:pt idx="623">
                  <c:v>-2.2999999999999985</c:v>
                </c:pt>
                <c:pt idx="624">
                  <c:v>-2.5399999999999991</c:v>
                </c:pt>
                <c:pt idx="625">
                  <c:v>-2.2600000000000007</c:v>
                </c:pt>
                <c:pt idx="626">
                  <c:v>-1.9400000000000019</c:v>
                </c:pt>
                <c:pt idx="627">
                  <c:v>-1.9800000000000011</c:v>
                </c:pt>
                <c:pt idx="628">
                  <c:v>-1.7</c:v>
                </c:pt>
                <c:pt idx="629">
                  <c:v>-1.8</c:v>
                </c:pt>
                <c:pt idx="630">
                  <c:v>-1.6</c:v>
                </c:pt>
                <c:pt idx="631">
                  <c:v>-1.8599999999999965</c:v>
                </c:pt>
                <c:pt idx="632">
                  <c:v>-1.7799999999999983</c:v>
                </c:pt>
                <c:pt idx="633">
                  <c:v>-1.5599999999999994</c:v>
                </c:pt>
                <c:pt idx="634">
                  <c:v>-1.3599999999999994</c:v>
                </c:pt>
                <c:pt idx="635">
                  <c:v>-1.4599999999999995</c:v>
                </c:pt>
                <c:pt idx="636">
                  <c:v>-1.1599999999999995</c:v>
                </c:pt>
                <c:pt idx="637">
                  <c:v>-1.1399999999999977</c:v>
                </c:pt>
                <c:pt idx="638">
                  <c:v>-1.2599999999999993</c:v>
                </c:pt>
                <c:pt idx="639">
                  <c:v>-1.4399999999999977</c:v>
                </c:pt>
                <c:pt idx="640">
                  <c:v>-1.2399999999999978</c:v>
                </c:pt>
                <c:pt idx="641">
                  <c:v>-0.75999999999999945</c:v>
                </c:pt>
                <c:pt idx="642">
                  <c:v>-0.62000000000000166</c:v>
                </c:pt>
                <c:pt idx="643">
                  <c:v>-0.5</c:v>
                </c:pt>
                <c:pt idx="644">
                  <c:v>-0.3</c:v>
                </c:pt>
                <c:pt idx="645">
                  <c:v>-0.64000000000000057</c:v>
                </c:pt>
                <c:pt idx="646">
                  <c:v>-1.2799999999999983</c:v>
                </c:pt>
                <c:pt idx="647">
                  <c:v>-1.6199999999999961</c:v>
                </c:pt>
                <c:pt idx="648">
                  <c:v>-1.6199999999999961</c:v>
                </c:pt>
                <c:pt idx="649">
                  <c:v>-1.8999999999999972</c:v>
                </c:pt>
                <c:pt idx="650">
                  <c:v>-1.6599999999999966</c:v>
                </c:pt>
                <c:pt idx="651">
                  <c:v>-1.2799999999999983</c:v>
                </c:pt>
                <c:pt idx="652">
                  <c:v>-1.3</c:v>
                </c:pt>
                <c:pt idx="653">
                  <c:v>-1.6</c:v>
                </c:pt>
                <c:pt idx="654">
                  <c:v>-1.4599999999999995</c:v>
                </c:pt>
                <c:pt idx="655">
                  <c:v>-1.4200000000000017</c:v>
                </c:pt>
                <c:pt idx="656">
                  <c:v>-1.8600000000000023</c:v>
                </c:pt>
                <c:pt idx="657">
                  <c:v>-1.5000000000000029</c:v>
                </c:pt>
                <c:pt idx="658">
                  <c:v>-1.4600000000000022</c:v>
                </c:pt>
                <c:pt idx="659">
                  <c:v>-1.3000000000000029</c:v>
                </c:pt>
                <c:pt idx="660">
                  <c:v>-1.5799999999999996</c:v>
                </c:pt>
                <c:pt idx="661">
                  <c:v>-1.0000000000000013</c:v>
                </c:pt>
                <c:pt idx="662">
                  <c:v>-0.86000000000000087</c:v>
                </c:pt>
                <c:pt idx="663">
                  <c:v>-0.56000000000000083</c:v>
                </c:pt>
                <c:pt idx="664">
                  <c:v>-0.56000000000000227</c:v>
                </c:pt>
                <c:pt idx="665">
                  <c:v>-0.32000000000000312</c:v>
                </c:pt>
                <c:pt idx="666">
                  <c:v>-0.90000000000000147</c:v>
                </c:pt>
                <c:pt idx="667">
                  <c:v>-1.3000000000000014</c:v>
                </c:pt>
                <c:pt idx="668">
                  <c:v>-1.5600000000000009</c:v>
                </c:pt>
                <c:pt idx="669">
                  <c:v>-1.3599999999999994</c:v>
                </c:pt>
                <c:pt idx="670">
                  <c:v>-1.7</c:v>
                </c:pt>
                <c:pt idx="671">
                  <c:v>-1.7799999999999998</c:v>
                </c:pt>
                <c:pt idx="672">
                  <c:v>-1.6999999999999986</c:v>
                </c:pt>
                <c:pt idx="673">
                  <c:v>-1.5599999999999994</c:v>
                </c:pt>
                <c:pt idx="674">
                  <c:v>-1.8799999999999997</c:v>
                </c:pt>
                <c:pt idx="675">
                  <c:v>-1.9399999999999991</c:v>
                </c:pt>
                <c:pt idx="676">
                  <c:v>-1.8799999999999983</c:v>
                </c:pt>
                <c:pt idx="677">
                  <c:v>-1.7199999999999989</c:v>
                </c:pt>
                <c:pt idx="678">
                  <c:v>-1.7799999999999998</c:v>
                </c:pt>
                <c:pt idx="679">
                  <c:v>-1.4599999999999995</c:v>
                </c:pt>
                <c:pt idx="680">
                  <c:v>-1.2799999999999998</c:v>
                </c:pt>
                <c:pt idx="681">
                  <c:v>-0.98000000000000109</c:v>
                </c:pt>
                <c:pt idx="682">
                  <c:v>-1.2800000000000011</c:v>
                </c:pt>
                <c:pt idx="683">
                  <c:v>-1.3400000000000005</c:v>
                </c:pt>
                <c:pt idx="684">
                  <c:v>-1.6</c:v>
                </c:pt>
                <c:pt idx="685">
                  <c:v>-1.5599999999999994</c:v>
                </c:pt>
                <c:pt idx="686">
                  <c:v>-1.8799999999999997</c:v>
                </c:pt>
                <c:pt idx="687">
                  <c:v>-2.2599999999999993</c:v>
                </c:pt>
                <c:pt idx="688">
                  <c:v>-2.6</c:v>
                </c:pt>
                <c:pt idx="689">
                  <c:v>-2.2400000000000007</c:v>
                </c:pt>
                <c:pt idx="690">
                  <c:v>-2.1799999999999997</c:v>
                </c:pt>
                <c:pt idx="691">
                  <c:v>-1.7399999999999991</c:v>
                </c:pt>
                <c:pt idx="692">
                  <c:v>-1.4399999999999991</c:v>
                </c:pt>
                <c:pt idx="693">
                  <c:v>-0.91999999999999882</c:v>
                </c:pt>
                <c:pt idx="694">
                  <c:v>-1.1399999999999992</c:v>
                </c:pt>
                <c:pt idx="695">
                  <c:v>-1.4000000000000015</c:v>
                </c:pt>
                <c:pt idx="696">
                  <c:v>-2.080000000000001</c:v>
                </c:pt>
                <c:pt idx="697">
                  <c:v>-1.7800000000000011</c:v>
                </c:pt>
                <c:pt idx="698">
                  <c:v>-1.9600000000000009</c:v>
                </c:pt>
                <c:pt idx="699">
                  <c:v>-2.1</c:v>
                </c:pt>
                <c:pt idx="700">
                  <c:v>-1.9199999999999988</c:v>
                </c:pt>
                <c:pt idx="701">
                  <c:v>-1.2200000000000002</c:v>
                </c:pt>
                <c:pt idx="702">
                  <c:v>-1.7200000000000002</c:v>
                </c:pt>
                <c:pt idx="703">
                  <c:v>-1.5599999999999994</c:v>
                </c:pt>
                <c:pt idx="704">
                  <c:v>-1.8200000000000003</c:v>
                </c:pt>
                <c:pt idx="705">
                  <c:v>-1.8200000000000003</c:v>
                </c:pt>
                <c:pt idx="706">
                  <c:v>-2.0799999999999996</c:v>
                </c:pt>
                <c:pt idx="707">
                  <c:v>-1.5599999999999994</c:v>
                </c:pt>
                <c:pt idx="708">
                  <c:v>-1.8599999999999994</c:v>
                </c:pt>
                <c:pt idx="709">
                  <c:v>-1.6399999999999992</c:v>
                </c:pt>
                <c:pt idx="710">
                  <c:v>-1.5199999999999989</c:v>
                </c:pt>
                <c:pt idx="711">
                  <c:v>-1.5999999999999985</c:v>
                </c:pt>
                <c:pt idx="712">
                  <c:v>-1.4799999999999982</c:v>
                </c:pt>
                <c:pt idx="713">
                  <c:v>-1.2799999999999998</c:v>
                </c:pt>
                <c:pt idx="714">
                  <c:v>-1.1200000000000003</c:v>
                </c:pt>
                <c:pt idx="715">
                  <c:v>-1.0200000000000002</c:v>
                </c:pt>
                <c:pt idx="716">
                  <c:v>-1.1200000000000003</c:v>
                </c:pt>
                <c:pt idx="717">
                  <c:v>-1.4400000000000006</c:v>
                </c:pt>
                <c:pt idx="718">
                  <c:v>-1.2599999999999993</c:v>
                </c:pt>
                <c:pt idx="719">
                  <c:v>-1.0399999999999991</c:v>
                </c:pt>
                <c:pt idx="720">
                  <c:v>-1.6399999999999992</c:v>
                </c:pt>
                <c:pt idx="721">
                  <c:v>-1.3799999999999983</c:v>
                </c:pt>
                <c:pt idx="722">
                  <c:v>-1.1599999999999979</c:v>
                </c:pt>
                <c:pt idx="723">
                  <c:v>-1.4399999999999991</c:v>
                </c:pt>
                <c:pt idx="724">
                  <c:v>-1.9399999999999977</c:v>
                </c:pt>
                <c:pt idx="725">
                  <c:v>-1.4799999999999982</c:v>
                </c:pt>
                <c:pt idx="726">
                  <c:v>-1.7199999999999989</c:v>
                </c:pt>
                <c:pt idx="727">
                  <c:v>-1.8</c:v>
                </c:pt>
                <c:pt idx="728">
                  <c:v>-1.9999999999999987</c:v>
                </c:pt>
                <c:pt idx="729">
                  <c:v>-1.6</c:v>
                </c:pt>
                <c:pt idx="730">
                  <c:v>-1.5199999999999989</c:v>
                </c:pt>
                <c:pt idx="731">
                  <c:v>-1.5399999999999991</c:v>
                </c:pt>
                <c:pt idx="732">
                  <c:v>-1.7199999999999989</c:v>
                </c:pt>
                <c:pt idx="733">
                  <c:v>-1.1799999999999997</c:v>
                </c:pt>
                <c:pt idx="734">
                  <c:v>-1.4399999999999991</c:v>
                </c:pt>
                <c:pt idx="735">
                  <c:v>-1.5799999999999996</c:v>
                </c:pt>
                <c:pt idx="736">
                  <c:v>-1</c:v>
                </c:pt>
                <c:pt idx="737">
                  <c:v>-0.32000000000000028</c:v>
                </c:pt>
                <c:pt idx="738">
                  <c:v>-0.6</c:v>
                </c:pt>
                <c:pt idx="739">
                  <c:v>-0.54000000000000059</c:v>
                </c:pt>
                <c:pt idx="740">
                  <c:v>-0.62000000000000166</c:v>
                </c:pt>
                <c:pt idx="741">
                  <c:v>-0.90000000000000147</c:v>
                </c:pt>
                <c:pt idx="742">
                  <c:v>-1.740000000000002</c:v>
                </c:pt>
                <c:pt idx="743">
                  <c:v>-1.8200000000000032</c:v>
                </c:pt>
                <c:pt idx="744">
                  <c:v>-1.8800000000000026</c:v>
                </c:pt>
                <c:pt idx="745">
                  <c:v>-1.8800000000000026</c:v>
                </c:pt>
                <c:pt idx="746">
                  <c:v>-2.2800000000000011</c:v>
                </c:pt>
                <c:pt idx="747">
                  <c:v>-1.7800000000000011</c:v>
                </c:pt>
                <c:pt idx="748">
                  <c:v>-1.8000000000000014</c:v>
                </c:pt>
                <c:pt idx="749">
                  <c:v>-1.5600000000000023</c:v>
                </c:pt>
                <c:pt idx="750">
                  <c:v>-1.6600000000000008</c:v>
                </c:pt>
                <c:pt idx="751">
                  <c:v>-1.2600000000000022</c:v>
                </c:pt>
                <c:pt idx="752">
                  <c:v>-1.4600000000000009</c:v>
                </c:pt>
                <c:pt idx="753">
                  <c:v>-1.2200000000000002</c:v>
                </c:pt>
                <c:pt idx="754">
                  <c:v>-1.1999999999999986</c:v>
                </c:pt>
                <c:pt idx="755">
                  <c:v>-0.93999999999999917</c:v>
                </c:pt>
                <c:pt idx="756">
                  <c:v>-0.95999999999999941</c:v>
                </c:pt>
                <c:pt idx="757">
                  <c:v>-0.67999999999999972</c:v>
                </c:pt>
                <c:pt idx="758">
                  <c:v>-0.57999999999999896</c:v>
                </c:pt>
                <c:pt idx="759">
                  <c:v>-0.74000000000000055</c:v>
                </c:pt>
                <c:pt idx="760">
                  <c:v>-0.60000000000000075</c:v>
                </c:pt>
                <c:pt idx="761">
                  <c:v>-0.36000000000000015</c:v>
                </c:pt>
                <c:pt idx="762">
                  <c:v>-0.5</c:v>
                </c:pt>
                <c:pt idx="763">
                  <c:v>-0.8600000000000001</c:v>
                </c:pt>
                <c:pt idx="764">
                  <c:v>-0.97999999999999976</c:v>
                </c:pt>
                <c:pt idx="765">
                  <c:v>-1.2999999999999994</c:v>
                </c:pt>
                <c:pt idx="766">
                  <c:v>-1.1599999999999995</c:v>
                </c:pt>
                <c:pt idx="767">
                  <c:v>-1</c:v>
                </c:pt>
                <c:pt idx="768">
                  <c:v>-0.92000000000000026</c:v>
                </c:pt>
                <c:pt idx="769">
                  <c:v>-0.86000000000000087</c:v>
                </c:pt>
                <c:pt idx="770">
                  <c:v>-0.92000000000000104</c:v>
                </c:pt>
                <c:pt idx="771">
                  <c:v>-1.1600000000000008</c:v>
                </c:pt>
                <c:pt idx="772">
                  <c:v>-1.2400000000000013</c:v>
                </c:pt>
                <c:pt idx="773">
                  <c:v>-0.92000000000000104</c:v>
                </c:pt>
                <c:pt idx="774">
                  <c:v>-1.0400000000000005</c:v>
                </c:pt>
                <c:pt idx="775">
                  <c:v>-0.86000000000000087</c:v>
                </c:pt>
                <c:pt idx="776">
                  <c:v>-0.74000000000000055</c:v>
                </c:pt>
                <c:pt idx="777">
                  <c:v>-0.77999999999999969</c:v>
                </c:pt>
                <c:pt idx="778">
                  <c:v>-1.0200000000000002</c:v>
                </c:pt>
                <c:pt idx="779">
                  <c:v>-0.6</c:v>
                </c:pt>
                <c:pt idx="780">
                  <c:v>-1.0399999999999998</c:v>
                </c:pt>
                <c:pt idx="781">
                  <c:v>-1.2600000000000002</c:v>
                </c:pt>
                <c:pt idx="782">
                  <c:v>-1.4800000000000004</c:v>
                </c:pt>
                <c:pt idx="783">
                  <c:v>-1.5599999999999994</c:v>
                </c:pt>
                <c:pt idx="784">
                  <c:v>-1.7</c:v>
                </c:pt>
                <c:pt idx="785">
                  <c:v>-1.06</c:v>
                </c:pt>
                <c:pt idx="786">
                  <c:v>-1.1199999999999997</c:v>
                </c:pt>
                <c:pt idx="787">
                  <c:v>-1.1199999999999997</c:v>
                </c:pt>
                <c:pt idx="788">
                  <c:v>-1.2600000000000002</c:v>
                </c:pt>
                <c:pt idx="789">
                  <c:v>-1.1799999999999997</c:v>
                </c:pt>
                <c:pt idx="790">
                  <c:v>-1.3399999999999999</c:v>
                </c:pt>
                <c:pt idx="791">
                  <c:v>-0.94000000000000061</c:v>
                </c:pt>
                <c:pt idx="792">
                  <c:v>-0.52000000000000102</c:v>
                </c:pt>
                <c:pt idx="793">
                  <c:v>3.9999999999999147E-2</c:v>
                </c:pt>
                <c:pt idx="794">
                  <c:v>-7.1054273576010023E-16</c:v>
                </c:pt>
                <c:pt idx="795">
                  <c:v>0.17999999999999972</c:v>
                </c:pt>
                <c:pt idx="796">
                  <c:v>7.999999999999971E-2</c:v>
                </c:pt>
                <c:pt idx="797">
                  <c:v>-0.22000000000000028</c:v>
                </c:pt>
                <c:pt idx="798">
                  <c:v>-0.28000000000000042</c:v>
                </c:pt>
                <c:pt idx="799">
                  <c:v>-0.34000000000000058</c:v>
                </c:pt>
                <c:pt idx="800">
                  <c:v>-0.40000000000000069</c:v>
                </c:pt>
                <c:pt idx="801">
                  <c:v>-0.54000000000000059</c:v>
                </c:pt>
                <c:pt idx="802">
                  <c:v>-0.5</c:v>
                </c:pt>
                <c:pt idx="803">
                  <c:v>-0.96000000000000019</c:v>
                </c:pt>
                <c:pt idx="804">
                  <c:v>-0.83999999999999986</c:v>
                </c:pt>
                <c:pt idx="805">
                  <c:v>-0.72000000000000031</c:v>
                </c:pt>
                <c:pt idx="806">
                  <c:v>-0.78000000000000047</c:v>
                </c:pt>
                <c:pt idx="807">
                  <c:v>-0.96000000000000019</c:v>
                </c:pt>
                <c:pt idx="808">
                  <c:v>-0.55999999999999939</c:v>
                </c:pt>
                <c:pt idx="809">
                  <c:v>-0.8</c:v>
                </c:pt>
                <c:pt idx="810">
                  <c:v>-1.0999999999999992</c:v>
                </c:pt>
                <c:pt idx="811">
                  <c:v>-0.9199999999999996</c:v>
                </c:pt>
                <c:pt idx="812">
                  <c:v>-0.52000000000000024</c:v>
                </c:pt>
                <c:pt idx="813">
                  <c:v>-0.68000000000000038</c:v>
                </c:pt>
                <c:pt idx="814">
                  <c:v>-0.30000000000000071</c:v>
                </c:pt>
                <c:pt idx="815">
                  <c:v>-0.40000000000000108</c:v>
                </c:pt>
                <c:pt idx="816">
                  <c:v>-0.72000000000000064</c:v>
                </c:pt>
                <c:pt idx="817">
                  <c:v>-1.22</c:v>
                </c:pt>
                <c:pt idx="818">
                  <c:v>-1.1600000000000006</c:v>
                </c:pt>
                <c:pt idx="819">
                  <c:v>-1.44</c:v>
                </c:pt>
                <c:pt idx="820">
                  <c:v>-1.1999999999999997</c:v>
                </c:pt>
                <c:pt idx="821">
                  <c:v>-0.93999999999999984</c:v>
                </c:pt>
                <c:pt idx="822">
                  <c:v>-0.78000000000000047</c:v>
                </c:pt>
                <c:pt idx="823">
                  <c:v>-0.8600000000000001</c:v>
                </c:pt>
                <c:pt idx="824">
                  <c:v>-1.1000000000000003</c:v>
                </c:pt>
                <c:pt idx="825">
                  <c:v>-1.2400000000000009</c:v>
                </c:pt>
                <c:pt idx="826">
                  <c:v>-1.2800000000000005</c:v>
                </c:pt>
                <c:pt idx="827">
                  <c:v>-0.94000000000000017</c:v>
                </c:pt>
                <c:pt idx="828">
                  <c:v>-1.0400000000000003</c:v>
                </c:pt>
                <c:pt idx="829">
                  <c:v>-0.78000000000000047</c:v>
                </c:pt>
                <c:pt idx="830">
                  <c:v>-0.74000000000000021</c:v>
                </c:pt>
                <c:pt idx="831">
                  <c:v>-0.86000000000000054</c:v>
                </c:pt>
                <c:pt idx="832">
                  <c:v>-1.4000000000000004</c:v>
                </c:pt>
                <c:pt idx="833">
                  <c:v>-1.1600000000000006</c:v>
                </c:pt>
                <c:pt idx="834">
                  <c:v>-1.22</c:v>
                </c:pt>
                <c:pt idx="835">
                  <c:v>-1.4</c:v>
                </c:pt>
                <c:pt idx="836">
                  <c:v>-1.1200000000000003</c:v>
                </c:pt>
                <c:pt idx="837">
                  <c:v>-0.96000000000000019</c:v>
                </c:pt>
                <c:pt idx="838">
                  <c:v>-1.2</c:v>
                </c:pt>
                <c:pt idx="839">
                  <c:v>-0.96000000000000052</c:v>
                </c:pt>
                <c:pt idx="840">
                  <c:v>-0.46000000000000052</c:v>
                </c:pt>
                <c:pt idx="841">
                  <c:v>-0.42000000000000026</c:v>
                </c:pt>
                <c:pt idx="842">
                  <c:v>-0.36000000000000087</c:v>
                </c:pt>
                <c:pt idx="843">
                  <c:v>-0.70000000000000073</c:v>
                </c:pt>
                <c:pt idx="844">
                  <c:v>-0.74000000000000055</c:v>
                </c:pt>
                <c:pt idx="845">
                  <c:v>-0.78000000000000047</c:v>
                </c:pt>
                <c:pt idx="846">
                  <c:v>-0.98000000000000009</c:v>
                </c:pt>
                <c:pt idx="847">
                  <c:v>-1.1199999999999997</c:v>
                </c:pt>
                <c:pt idx="848">
                  <c:v>-0.59999999999999931</c:v>
                </c:pt>
                <c:pt idx="849">
                  <c:v>-0.45999999999999874</c:v>
                </c:pt>
                <c:pt idx="850">
                  <c:v>-0.75999999999999868</c:v>
                </c:pt>
                <c:pt idx="851">
                  <c:v>-1.0599999999999992</c:v>
                </c:pt>
                <c:pt idx="852">
                  <c:v>-0.75999999999999945</c:v>
                </c:pt>
                <c:pt idx="853">
                  <c:v>-1.0799999999999996</c:v>
                </c:pt>
                <c:pt idx="854">
                  <c:v>-1.2</c:v>
                </c:pt>
                <c:pt idx="855">
                  <c:v>-1.0999999999999996</c:v>
                </c:pt>
                <c:pt idx="856">
                  <c:v>-0.77999999999999969</c:v>
                </c:pt>
                <c:pt idx="857">
                  <c:v>-1.1999999999999997</c:v>
                </c:pt>
                <c:pt idx="858">
                  <c:v>-0.73999999999999955</c:v>
                </c:pt>
                <c:pt idx="859">
                  <c:v>-0.85999999999999943</c:v>
                </c:pt>
                <c:pt idx="860">
                  <c:v>-0.9199999999999996</c:v>
                </c:pt>
                <c:pt idx="861">
                  <c:v>-1.0399999999999991</c:v>
                </c:pt>
                <c:pt idx="862">
                  <c:v>-0.75999999999999868</c:v>
                </c:pt>
                <c:pt idx="863">
                  <c:v>-0.95999999999999874</c:v>
                </c:pt>
                <c:pt idx="864">
                  <c:v>-0.77999999999999869</c:v>
                </c:pt>
                <c:pt idx="865">
                  <c:v>-0.67999999999999905</c:v>
                </c:pt>
                <c:pt idx="866">
                  <c:v>-0.47999999999999898</c:v>
                </c:pt>
                <c:pt idx="867">
                  <c:v>8.000000000000114E-2</c:v>
                </c:pt>
                <c:pt idx="868">
                  <c:v>-3.9999999999999147E-2</c:v>
                </c:pt>
                <c:pt idx="869">
                  <c:v>-0.4799999999999997</c:v>
                </c:pt>
                <c:pt idx="870">
                  <c:v>-0.71999999999999953</c:v>
                </c:pt>
                <c:pt idx="871">
                  <c:v>-1.2599999999999998</c:v>
                </c:pt>
                <c:pt idx="872">
                  <c:v>-1.6800000000000008</c:v>
                </c:pt>
                <c:pt idx="873">
                  <c:v>-1.5200000000000007</c:v>
                </c:pt>
                <c:pt idx="874">
                  <c:v>-1.3800000000000001</c:v>
                </c:pt>
                <c:pt idx="875">
                  <c:v>-1.2399999999999995</c:v>
                </c:pt>
                <c:pt idx="876">
                  <c:v>-0.87999999999999967</c:v>
                </c:pt>
                <c:pt idx="877">
                  <c:v>-0.93999999999999917</c:v>
                </c:pt>
                <c:pt idx="878">
                  <c:v>-1.179999999999999</c:v>
                </c:pt>
                <c:pt idx="879">
                  <c:v>-1.179999999999999</c:v>
                </c:pt>
                <c:pt idx="880">
                  <c:v>-1.1999999999999993</c:v>
                </c:pt>
                <c:pt idx="881">
                  <c:v>-1.8999999999999992</c:v>
                </c:pt>
                <c:pt idx="882">
                  <c:v>-1.6199999999999997</c:v>
                </c:pt>
                <c:pt idx="883">
                  <c:v>-1.1399999999999999</c:v>
                </c:pt>
                <c:pt idx="884">
                  <c:v>-1.1800000000000004</c:v>
                </c:pt>
                <c:pt idx="885">
                  <c:v>-0.82000000000000095</c:v>
                </c:pt>
                <c:pt idx="886">
                  <c:v>-0.46000000000000085</c:v>
                </c:pt>
                <c:pt idx="887">
                  <c:v>-0.58000000000000074</c:v>
                </c:pt>
                <c:pt idx="888">
                  <c:v>-0.52000000000000068</c:v>
                </c:pt>
                <c:pt idx="889">
                  <c:v>-0.50000000000000033</c:v>
                </c:pt>
                <c:pt idx="890">
                  <c:v>-1.1599999999999997</c:v>
                </c:pt>
                <c:pt idx="891">
                  <c:v>-0.7999999999999996</c:v>
                </c:pt>
                <c:pt idx="892">
                  <c:v>-1.0199999999999996</c:v>
                </c:pt>
                <c:pt idx="893">
                  <c:v>-1.2599999999999993</c:v>
                </c:pt>
                <c:pt idx="894">
                  <c:v>-1.2599999999999993</c:v>
                </c:pt>
                <c:pt idx="895">
                  <c:v>-1.0399999999999991</c:v>
                </c:pt>
                <c:pt idx="896">
                  <c:v>-1.1199999999999997</c:v>
                </c:pt>
                <c:pt idx="897">
                  <c:v>-1.0599999999999994</c:v>
                </c:pt>
                <c:pt idx="898">
                  <c:v>-1.1000000000000001</c:v>
                </c:pt>
                <c:pt idx="899">
                  <c:v>-0.77999999999999969</c:v>
                </c:pt>
                <c:pt idx="900">
                  <c:v>-0.54000000000000059</c:v>
                </c:pt>
                <c:pt idx="901">
                  <c:v>-0.28000000000000042</c:v>
                </c:pt>
                <c:pt idx="902">
                  <c:v>-0.36000000000000087</c:v>
                </c:pt>
                <c:pt idx="903">
                  <c:v>-0.36000000000000015</c:v>
                </c:pt>
                <c:pt idx="904">
                  <c:v>-0.5800000000000004</c:v>
                </c:pt>
                <c:pt idx="905">
                  <c:v>-0.8600000000000001</c:v>
                </c:pt>
                <c:pt idx="906">
                  <c:v>-1.0199999999999996</c:v>
                </c:pt>
                <c:pt idx="907">
                  <c:v>-1.0599999999999994</c:v>
                </c:pt>
                <c:pt idx="908">
                  <c:v>-0.87999999999999967</c:v>
                </c:pt>
                <c:pt idx="909">
                  <c:v>-1.1599999999999995</c:v>
                </c:pt>
                <c:pt idx="910">
                  <c:v>-0.81999999999999962</c:v>
                </c:pt>
                <c:pt idx="911">
                  <c:v>-0.74000000000000055</c:v>
                </c:pt>
                <c:pt idx="912">
                  <c:v>-0.68000000000000038</c:v>
                </c:pt>
                <c:pt idx="913">
                  <c:v>-1</c:v>
                </c:pt>
                <c:pt idx="914">
                  <c:v>-0.38000000000000045</c:v>
                </c:pt>
                <c:pt idx="915">
                  <c:v>-0.24000000000000057</c:v>
                </c:pt>
                <c:pt idx="916">
                  <c:v>-0.53999999999999981</c:v>
                </c:pt>
                <c:pt idx="917">
                  <c:v>-0.51999999999999957</c:v>
                </c:pt>
                <c:pt idx="918">
                  <c:v>-0.64000000000000057</c:v>
                </c:pt>
                <c:pt idx="919">
                  <c:v>-0.92000000000000026</c:v>
                </c:pt>
                <c:pt idx="920">
                  <c:v>-1.2199999999999995</c:v>
                </c:pt>
                <c:pt idx="921">
                  <c:v>-0.57999999999999974</c:v>
                </c:pt>
                <c:pt idx="922">
                  <c:v>-0.45999999999999941</c:v>
                </c:pt>
                <c:pt idx="923">
                  <c:v>-0.45999999999999941</c:v>
                </c:pt>
                <c:pt idx="924">
                  <c:v>-0.4199999999999996</c:v>
                </c:pt>
                <c:pt idx="925">
                  <c:v>-0.85999999999999943</c:v>
                </c:pt>
                <c:pt idx="926">
                  <c:v>-1.2599999999999993</c:v>
                </c:pt>
                <c:pt idx="927">
                  <c:v>-1.3</c:v>
                </c:pt>
                <c:pt idx="928">
                  <c:v>-1.1799999999999997</c:v>
                </c:pt>
                <c:pt idx="929">
                  <c:v>-1.4799999999999998</c:v>
                </c:pt>
                <c:pt idx="930">
                  <c:v>-0.66000000000000014</c:v>
                </c:pt>
                <c:pt idx="931">
                  <c:v>-0.68000000000000038</c:v>
                </c:pt>
                <c:pt idx="932">
                  <c:v>-0.90000000000000069</c:v>
                </c:pt>
                <c:pt idx="933">
                  <c:v>-0.68000000000000038</c:v>
                </c:pt>
                <c:pt idx="934">
                  <c:v>-0.70000000000000073</c:v>
                </c:pt>
                <c:pt idx="935">
                  <c:v>-0.96000000000000085</c:v>
                </c:pt>
                <c:pt idx="936">
                  <c:v>-1.0000000000000007</c:v>
                </c:pt>
                <c:pt idx="937">
                  <c:v>-0.42000000000000098</c:v>
                </c:pt>
                <c:pt idx="938">
                  <c:v>-0.28000000000000114</c:v>
                </c:pt>
                <c:pt idx="939">
                  <c:v>0.11999999999999958</c:v>
                </c:pt>
                <c:pt idx="940">
                  <c:v>9.9999999999999284E-2</c:v>
                </c:pt>
                <c:pt idx="941">
                  <c:v>0.4199999999999996</c:v>
                </c:pt>
                <c:pt idx="942">
                  <c:v>-0.27999999999999969</c:v>
                </c:pt>
                <c:pt idx="943">
                  <c:v>-0.63999999999999913</c:v>
                </c:pt>
                <c:pt idx="944">
                  <c:v>-0.53999999999999915</c:v>
                </c:pt>
                <c:pt idx="945">
                  <c:v>-0.49999999999999856</c:v>
                </c:pt>
                <c:pt idx="946">
                  <c:v>-0.6599999999999987</c:v>
                </c:pt>
                <c:pt idx="947">
                  <c:v>-0.25999999999999873</c:v>
                </c:pt>
                <c:pt idx="948">
                  <c:v>-0.37999999999999973</c:v>
                </c:pt>
                <c:pt idx="949">
                  <c:v>-0.84000000000000052</c:v>
                </c:pt>
                <c:pt idx="950">
                  <c:v>-0.70000000000000073</c:v>
                </c:pt>
                <c:pt idx="951">
                  <c:v>-0.82000000000000028</c:v>
                </c:pt>
                <c:pt idx="952">
                  <c:v>-0.82000000000000028</c:v>
                </c:pt>
                <c:pt idx="953">
                  <c:v>-0.52000000000000024</c:v>
                </c:pt>
                <c:pt idx="954">
                  <c:v>-9.9999999999999284E-2</c:v>
                </c:pt>
                <c:pt idx="955">
                  <c:v>-0.33999999999999914</c:v>
                </c:pt>
                <c:pt idx="956">
                  <c:v>-0.51999999999999957</c:v>
                </c:pt>
                <c:pt idx="957">
                  <c:v>-0.66000000000000014</c:v>
                </c:pt>
                <c:pt idx="958">
                  <c:v>-0.83999999999999986</c:v>
                </c:pt>
                <c:pt idx="959">
                  <c:v>-1.1800000000000004</c:v>
                </c:pt>
                <c:pt idx="960">
                  <c:v>-1.36</c:v>
                </c:pt>
                <c:pt idx="961">
                  <c:v>-1.0800000000000005</c:v>
                </c:pt>
                <c:pt idx="962">
                  <c:v>-1.0200000000000002</c:v>
                </c:pt>
                <c:pt idx="963">
                  <c:v>-0.72000000000000031</c:v>
                </c:pt>
                <c:pt idx="964">
                  <c:v>-0.43999999999999984</c:v>
                </c:pt>
                <c:pt idx="965">
                  <c:v>-0.28000000000000042</c:v>
                </c:pt>
                <c:pt idx="966">
                  <c:v>-0.40000000000000069</c:v>
                </c:pt>
                <c:pt idx="967">
                  <c:v>-0.14000000000000057</c:v>
                </c:pt>
                <c:pt idx="968">
                  <c:v>-0.5800000000000004</c:v>
                </c:pt>
                <c:pt idx="969">
                  <c:v>-0.94000000000000061</c:v>
                </c:pt>
                <c:pt idx="970">
                  <c:v>-0.66000000000000081</c:v>
                </c:pt>
                <c:pt idx="971">
                  <c:v>-0.64000000000000057</c:v>
                </c:pt>
                <c:pt idx="972">
                  <c:v>-1.2000000000000006</c:v>
                </c:pt>
                <c:pt idx="973">
                  <c:v>-0.70000000000000073</c:v>
                </c:pt>
                <c:pt idx="974">
                  <c:v>-0.60000000000000075</c:v>
                </c:pt>
                <c:pt idx="975">
                  <c:v>-1.2399999999999998</c:v>
                </c:pt>
                <c:pt idx="976">
                  <c:v>-1.3799999999999997</c:v>
                </c:pt>
                <c:pt idx="977">
                  <c:v>-1.4399999999999991</c:v>
                </c:pt>
                <c:pt idx="978">
                  <c:v>-1.7599999999999987</c:v>
                </c:pt>
                <c:pt idx="979">
                  <c:v>-1.4999999999999993</c:v>
                </c:pt>
                <c:pt idx="980">
                  <c:v>-1.2199999999999995</c:v>
                </c:pt>
                <c:pt idx="981">
                  <c:v>-1.3399999999999999</c:v>
                </c:pt>
                <c:pt idx="982">
                  <c:v>-1.36</c:v>
                </c:pt>
                <c:pt idx="983">
                  <c:v>-1.2600000000000009</c:v>
                </c:pt>
                <c:pt idx="984">
                  <c:v>-1.56</c:v>
                </c:pt>
                <c:pt idx="985">
                  <c:v>-1.72</c:v>
                </c:pt>
                <c:pt idx="986">
                  <c:v>-1.659999999999999</c:v>
                </c:pt>
                <c:pt idx="987">
                  <c:v>-1.2799999999999994</c:v>
                </c:pt>
                <c:pt idx="988">
                  <c:v>-1.359999999999999</c:v>
                </c:pt>
                <c:pt idx="989">
                  <c:v>-1.2999999999999996</c:v>
                </c:pt>
                <c:pt idx="990">
                  <c:v>-1.2799999999999998</c:v>
                </c:pt>
                <c:pt idx="991">
                  <c:v>-1.6000000000000003</c:v>
                </c:pt>
                <c:pt idx="992">
                  <c:v>-1.8399999999999999</c:v>
                </c:pt>
                <c:pt idx="993">
                  <c:v>-1.7599999999999998</c:v>
                </c:pt>
                <c:pt idx="994">
                  <c:v>-1.7999999999999994</c:v>
                </c:pt>
                <c:pt idx="995">
                  <c:v>-1.44</c:v>
                </c:pt>
                <c:pt idx="996">
                  <c:v>-0.97999999999999932</c:v>
                </c:pt>
                <c:pt idx="997">
                  <c:v>-0.85999999999999943</c:v>
                </c:pt>
                <c:pt idx="998">
                  <c:v>-1.1399999999999995</c:v>
                </c:pt>
                <c:pt idx="999">
                  <c:v>-0.77999999999999969</c:v>
                </c:pt>
                <c:pt idx="1000">
                  <c:v>-1.0399999999999991</c:v>
                </c:pt>
                <c:pt idx="1001">
                  <c:v>-1.2199999999999995</c:v>
                </c:pt>
                <c:pt idx="1002">
                  <c:v>-1.2399999999999998</c:v>
                </c:pt>
                <c:pt idx="1003">
                  <c:v>-0.67999999999999972</c:v>
                </c:pt>
                <c:pt idx="1004">
                  <c:v>-0.77999999999999969</c:v>
                </c:pt>
                <c:pt idx="1005">
                  <c:v>-0.4199999999999996</c:v>
                </c:pt>
                <c:pt idx="1006">
                  <c:v>-5.9999999999999429E-2</c:v>
                </c:pt>
                <c:pt idx="1007">
                  <c:v>4.000000000000057E-2</c:v>
                </c:pt>
                <c:pt idx="1008">
                  <c:v>-0.15999999999999942</c:v>
                </c:pt>
                <c:pt idx="1009">
                  <c:v>-0.11999999999999958</c:v>
                </c:pt>
                <c:pt idx="1010">
                  <c:v>-0.36000000000000015</c:v>
                </c:pt>
                <c:pt idx="1011">
                  <c:v>-0.52000000000000024</c:v>
                </c:pt>
                <c:pt idx="1012">
                  <c:v>-0.22000000000000028</c:v>
                </c:pt>
                <c:pt idx="1013">
                  <c:v>-0.38000000000000045</c:v>
                </c:pt>
                <c:pt idx="1014">
                  <c:v>-0.28000000000000042</c:v>
                </c:pt>
                <c:pt idx="1015">
                  <c:v>-0.32000000000000028</c:v>
                </c:pt>
                <c:pt idx="1016">
                  <c:v>-0.32000000000000028</c:v>
                </c:pt>
                <c:pt idx="1017">
                  <c:v>-0.74000000000000055</c:v>
                </c:pt>
                <c:pt idx="1018">
                  <c:v>-0.92000000000000104</c:v>
                </c:pt>
                <c:pt idx="1019">
                  <c:v>-1.1600000000000008</c:v>
                </c:pt>
                <c:pt idx="1020">
                  <c:v>-0.96000000000000085</c:v>
                </c:pt>
                <c:pt idx="1021">
                  <c:v>-1.0600000000000009</c:v>
                </c:pt>
                <c:pt idx="1022">
                  <c:v>-0.72000000000000031</c:v>
                </c:pt>
                <c:pt idx="1023">
                  <c:v>-0.6</c:v>
                </c:pt>
                <c:pt idx="1024">
                  <c:v>-0.46000000000000013</c:v>
                </c:pt>
                <c:pt idx="1025">
                  <c:v>-0.72000000000000031</c:v>
                </c:pt>
                <c:pt idx="1026">
                  <c:v>-0.62000000000000033</c:v>
                </c:pt>
                <c:pt idx="1027">
                  <c:v>-0.98000000000000043</c:v>
                </c:pt>
                <c:pt idx="1028">
                  <c:v>-1.0200000000000002</c:v>
                </c:pt>
                <c:pt idx="1029">
                  <c:v>-1.4400000000000006</c:v>
                </c:pt>
                <c:pt idx="1030">
                  <c:v>-1.4600000000000002</c:v>
                </c:pt>
                <c:pt idx="1031">
                  <c:v>-1.5399999999999998</c:v>
                </c:pt>
                <c:pt idx="1032">
                  <c:v>-1.5799999999999996</c:v>
                </c:pt>
                <c:pt idx="1033">
                  <c:v>-1.1599999999999995</c:v>
                </c:pt>
                <c:pt idx="1034">
                  <c:v>-1.179999999999999</c:v>
                </c:pt>
                <c:pt idx="1035">
                  <c:v>-0.93999999999999917</c:v>
                </c:pt>
                <c:pt idx="1036">
                  <c:v>-0.73999999999999988</c:v>
                </c:pt>
                <c:pt idx="1037">
                  <c:v>-0.73999999999999988</c:v>
                </c:pt>
                <c:pt idx="1038">
                  <c:v>-1.1600000000000001</c:v>
                </c:pt>
                <c:pt idx="1039">
                  <c:v>-0.9</c:v>
                </c:pt>
                <c:pt idx="1040">
                  <c:v>-1.1599999999999995</c:v>
                </c:pt>
                <c:pt idx="1041">
                  <c:v>-1.4199999999999982</c:v>
                </c:pt>
                <c:pt idx="1042">
                  <c:v>-1.0799999999999983</c:v>
                </c:pt>
                <c:pt idx="1043">
                  <c:v>-1.3399999999999985</c:v>
                </c:pt>
                <c:pt idx="1044">
                  <c:v>-1.7199999999999995</c:v>
                </c:pt>
                <c:pt idx="1045">
                  <c:v>-1.8400000000000005</c:v>
                </c:pt>
                <c:pt idx="1046">
                  <c:v>-1.9400000000000013</c:v>
                </c:pt>
                <c:pt idx="1047">
                  <c:v>-2.2800000000000011</c:v>
                </c:pt>
                <c:pt idx="1048">
                  <c:v>-1.9400000000000006</c:v>
                </c:pt>
                <c:pt idx="1049">
                  <c:v>-1.3200000000000003</c:v>
                </c:pt>
                <c:pt idx="1050">
                  <c:v>-1.1799999999999997</c:v>
                </c:pt>
                <c:pt idx="1051">
                  <c:v>-1.1999999999999993</c:v>
                </c:pt>
                <c:pt idx="1052">
                  <c:v>-1.5199999999999989</c:v>
                </c:pt>
                <c:pt idx="1053">
                  <c:v>-1.6799999999999997</c:v>
                </c:pt>
                <c:pt idx="1054">
                  <c:v>-2.0399999999999991</c:v>
                </c:pt>
                <c:pt idx="1055">
                  <c:v>-2.1399999999999997</c:v>
                </c:pt>
                <c:pt idx="1056">
                  <c:v>-2.1800000000000006</c:v>
                </c:pt>
                <c:pt idx="1057">
                  <c:v>-1.9800000000000004</c:v>
                </c:pt>
                <c:pt idx="1058">
                  <c:v>-1.7199999999999995</c:v>
                </c:pt>
                <c:pt idx="1059">
                  <c:v>-1.6599999999999995</c:v>
                </c:pt>
                <c:pt idx="1060">
                  <c:v>-1.319999999999999</c:v>
                </c:pt>
                <c:pt idx="1061">
                  <c:v>-1.2799999999999989</c:v>
                </c:pt>
                <c:pt idx="1062">
                  <c:v>-1</c:v>
                </c:pt>
                <c:pt idx="1063">
                  <c:v>-0.72000000000000031</c:v>
                </c:pt>
                <c:pt idx="1064">
                  <c:v>-0.5800000000000004</c:v>
                </c:pt>
                <c:pt idx="1065">
                  <c:v>-0.88000000000000045</c:v>
                </c:pt>
                <c:pt idx="1066">
                  <c:v>-0.64000000000000057</c:v>
                </c:pt>
                <c:pt idx="1067">
                  <c:v>-0.72000000000000031</c:v>
                </c:pt>
                <c:pt idx="1068">
                  <c:v>-1.1000000000000008</c:v>
                </c:pt>
                <c:pt idx="1069">
                  <c:v>-1.4000000000000008</c:v>
                </c:pt>
                <c:pt idx="1070">
                  <c:v>-1.2200000000000011</c:v>
                </c:pt>
                <c:pt idx="1071">
                  <c:v>-1.1800000000000004</c:v>
                </c:pt>
                <c:pt idx="1072">
                  <c:v>-0.83999999999999986</c:v>
                </c:pt>
                <c:pt idx="1073">
                  <c:v>-0.95999999999999941</c:v>
                </c:pt>
                <c:pt idx="1074">
                  <c:v>-1.0999999999999992</c:v>
                </c:pt>
                <c:pt idx="1075">
                  <c:v>-0.59999999999999931</c:v>
                </c:pt>
                <c:pt idx="1076">
                  <c:v>-0.4</c:v>
                </c:pt>
                <c:pt idx="1077">
                  <c:v>-0.74000000000000055</c:v>
                </c:pt>
                <c:pt idx="1078">
                  <c:v>-0.5800000000000004</c:v>
                </c:pt>
                <c:pt idx="1079">
                  <c:v>-0.22000000000000028</c:v>
                </c:pt>
                <c:pt idx="1080">
                  <c:v>-0.48000000000000043</c:v>
                </c:pt>
                <c:pt idx="1081">
                  <c:v>-1.1399999999999999</c:v>
                </c:pt>
                <c:pt idx="1082">
                  <c:v>-1.2799999999999998</c:v>
                </c:pt>
                <c:pt idx="1083">
                  <c:v>-1.4600000000000002</c:v>
                </c:pt>
                <c:pt idx="1084">
                  <c:v>-1.2400000000000007</c:v>
                </c:pt>
                <c:pt idx="1085">
                  <c:v>-1.5399999999999998</c:v>
                </c:pt>
                <c:pt idx="1086">
                  <c:v>-1.3599999999999994</c:v>
                </c:pt>
                <c:pt idx="1087">
                  <c:v>-1.0999999999999992</c:v>
                </c:pt>
                <c:pt idx="1088">
                  <c:v>-0.87999999999999901</c:v>
                </c:pt>
                <c:pt idx="1089">
                  <c:v>-1.079999999999999</c:v>
                </c:pt>
                <c:pt idx="1090">
                  <c:v>-0.85999999999999943</c:v>
                </c:pt>
                <c:pt idx="1091">
                  <c:v>-0.45999999999999941</c:v>
                </c:pt>
                <c:pt idx="1092">
                  <c:v>-0.71999999999999953</c:v>
                </c:pt>
                <c:pt idx="1093">
                  <c:v>-0.45999999999999941</c:v>
                </c:pt>
                <c:pt idx="1094">
                  <c:v>-0.13999999999999915</c:v>
                </c:pt>
                <c:pt idx="1095">
                  <c:v>-0.19999999999999929</c:v>
                </c:pt>
                <c:pt idx="1096">
                  <c:v>-0.26000000000000012</c:v>
                </c:pt>
                <c:pt idx="1097">
                  <c:v>7.999999999999971E-2</c:v>
                </c:pt>
                <c:pt idx="1098">
                  <c:v>-0.14000000000000057</c:v>
                </c:pt>
                <c:pt idx="1099">
                  <c:v>-0.22000000000000028</c:v>
                </c:pt>
                <c:pt idx="1100">
                  <c:v>-0.52000000000000024</c:v>
                </c:pt>
                <c:pt idx="1101">
                  <c:v>-0.93999999999999984</c:v>
                </c:pt>
                <c:pt idx="1102">
                  <c:v>-1.2199999999999995</c:v>
                </c:pt>
                <c:pt idx="1103">
                  <c:v>-1.4199999999999995</c:v>
                </c:pt>
                <c:pt idx="1104">
                  <c:v>-1.9600000000000002</c:v>
                </c:pt>
                <c:pt idx="1105">
                  <c:v>-1.64</c:v>
                </c:pt>
                <c:pt idx="1106">
                  <c:v>-1.1399999999999999</c:v>
                </c:pt>
                <c:pt idx="1107">
                  <c:v>-1.3200000000000003</c:v>
                </c:pt>
                <c:pt idx="1108">
                  <c:v>-1.1600000000000001</c:v>
                </c:pt>
                <c:pt idx="1109">
                  <c:v>-1</c:v>
                </c:pt>
                <c:pt idx="1110">
                  <c:v>-0.98000000000000043</c:v>
                </c:pt>
                <c:pt idx="1111">
                  <c:v>-0.94000000000000061</c:v>
                </c:pt>
                <c:pt idx="1112">
                  <c:v>-0.72000000000000031</c:v>
                </c:pt>
                <c:pt idx="1113">
                  <c:v>-0.72000000000000031</c:v>
                </c:pt>
                <c:pt idx="1114">
                  <c:v>-0.80000000000000071</c:v>
                </c:pt>
                <c:pt idx="1115">
                  <c:v>-1.5000000000000007</c:v>
                </c:pt>
                <c:pt idx="1116">
                  <c:v>-1.7800000000000011</c:v>
                </c:pt>
                <c:pt idx="1117">
                  <c:v>-1.6600000000000015</c:v>
                </c:pt>
                <c:pt idx="1118">
                  <c:v>-1.540000000000002</c:v>
                </c:pt>
                <c:pt idx="1119">
                  <c:v>-1.2000000000000015</c:v>
                </c:pt>
                <c:pt idx="1120">
                  <c:v>-0.60000000000000142</c:v>
                </c:pt>
                <c:pt idx="1121">
                  <c:v>-0.24000000000000057</c:v>
                </c:pt>
                <c:pt idx="1122">
                  <c:v>-8.0000000000000432E-2</c:v>
                </c:pt>
                <c:pt idx="1123">
                  <c:v>0</c:v>
                </c:pt>
                <c:pt idx="1124">
                  <c:v>-0.17999999999999972</c:v>
                </c:pt>
                <c:pt idx="1125">
                  <c:v>-0.25999999999999945</c:v>
                </c:pt>
                <c:pt idx="1126">
                  <c:v>-0.87999999999999967</c:v>
                </c:pt>
                <c:pt idx="1127">
                  <c:v>-1.2999999999999994</c:v>
                </c:pt>
                <c:pt idx="1128">
                  <c:v>-1.6599999999999995</c:v>
                </c:pt>
                <c:pt idx="1129">
                  <c:v>-1.2799999999999998</c:v>
                </c:pt>
                <c:pt idx="1130">
                  <c:v>-1.1199999999999997</c:v>
                </c:pt>
                <c:pt idx="1131">
                  <c:v>-0.83999999999999919</c:v>
                </c:pt>
                <c:pt idx="1132">
                  <c:v>-0.4799999999999997</c:v>
                </c:pt>
                <c:pt idx="1133">
                  <c:v>-0.49999999999999928</c:v>
                </c:pt>
                <c:pt idx="1134">
                  <c:v>-1.0999999999999992</c:v>
                </c:pt>
                <c:pt idx="1135">
                  <c:v>-1.4199999999999988</c:v>
                </c:pt>
                <c:pt idx="1136">
                  <c:v>-1.7399999999999991</c:v>
                </c:pt>
                <c:pt idx="1137">
                  <c:v>-1.9799999999999991</c:v>
                </c:pt>
                <c:pt idx="1138">
                  <c:v>-1.7599999999999993</c:v>
                </c:pt>
                <c:pt idx="1139">
                  <c:v>-1</c:v>
                </c:pt>
                <c:pt idx="1140">
                  <c:v>-0.66000000000000014</c:v>
                </c:pt>
                <c:pt idx="1141">
                  <c:v>-0.36000000000000015</c:v>
                </c:pt>
                <c:pt idx="1142">
                  <c:v>-0.23999999999999985</c:v>
                </c:pt>
                <c:pt idx="1143">
                  <c:v>-0.67999999999999972</c:v>
                </c:pt>
                <c:pt idx="1144">
                  <c:v>-1.2799999999999989</c:v>
                </c:pt>
                <c:pt idx="1145">
                  <c:v>-1.4</c:v>
                </c:pt>
                <c:pt idx="1146">
                  <c:v>-1.44</c:v>
                </c:pt>
                <c:pt idx="1147">
                  <c:v>-1.36</c:v>
                </c:pt>
                <c:pt idx="1148">
                  <c:v>-1.1200000000000003</c:v>
                </c:pt>
                <c:pt idx="1149">
                  <c:v>-1.420000000000001</c:v>
                </c:pt>
                <c:pt idx="1150">
                  <c:v>-1.4000000000000008</c:v>
                </c:pt>
                <c:pt idx="1151">
                  <c:v>-1.3800000000000012</c:v>
                </c:pt>
                <c:pt idx="1152">
                  <c:v>-1.3600000000000008</c:v>
                </c:pt>
                <c:pt idx="1153">
                  <c:v>-0.82000000000000095</c:v>
                </c:pt>
                <c:pt idx="1154">
                  <c:v>-0.56000000000000083</c:v>
                </c:pt>
                <c:pt idx="1155">
                  <c:v>-0.6</c:v>
                </c:pt>
                <c:pt idx="1156">
                  <c:v>-0.4</c:v>
                </c:pt>
                <c:pt idx="1157">
                  <c:v>-0.55999999999999939</c:v>
                </c:pt>
                <c:pt idx="1158">
                  <c:v>-0.55999999999999939</c:v>
                </c:pt>
                <c:pt idx="1159">
                  <c:v>-0.39999999999999858</c:v>
                </c:pt>
                <c:pt idx="1160">
                  <c:v>-0.3999999999999993</c:v>
                </c:pt>
                <c:pt idx="1161">
                  <c:v>-0.67999999999999905</c:v>
                </c:pt>
                <c:pt idx="1162">
                  <c:v>-0.23999999999999916</c:v>
                </c:pt>
                <c:pt idx="1163">
                  <c:v>-0.69999999999999862</c:v>
                </c:pt>
                <c:pt idx="1164">
                  <c:v>-0.6599999999999987</c:v>
                </c:pt>
                <c:pt idx="1165">
                  <c:v>-0.55999999999999872</c:v>
                </c:pt>
                <c:pt idx="1166">
                  <c:v>-0.15999999999999873</c:v>
                </c:pt>
                <c:pt idx="1167">
                  <c:v>-0.41999999999999887</c:v>
                </c:pt>
                <c:pt idx="1168">
                  <c:v>0.18000000000000113</c:v>
                </c:pt>
                <c:pt idx="1169">
                  <c:v>0.2000000000000007</c:v>
                </c:pt>
                <c:pt idx="1170">
                  <c:v>0.220000000000001</c:v>
                </c:pt>
                <c:pt idx="1171">
                  <c:v>0.16000000000000086</c:v>
                </c:pt>
                <c:pt idx="1172">
                  <c:v>4.000000000000057E-2</c:v>
                </c:pt>
                <c:pt idx="1173">
                  <c:v>-0.4799999999999997</c:v>
                </c:pt>
                <c:pt idx="1174">
                  <c:v>-6.0000000000000143E-2</c:v>
                </c:pt>
                <c:pt idx="1175">
                  <c:v>0.1</c:v>
                </c:pt>
                <c:pt idx="1176">
                  <c:v>8.0000000000000432E-2</c:v>
                </c:pt>
                <c:pt idx="1177">
                  <c:v>0.30000000000000071</c:v>
                </c:pt>
                <c:pt idx="1178">
                  <c:v>0.26000000000000012</c:v>
                </c:pt>
                <c:pt idx="1179">
                  <c:v>-9.9999999999999284E-2</c:v>
                </c:pt>
                <c:pt idx="1180">
                  <c:v>0.2</c:v>
                </c:pt>
                <c:pt idx="1181">
                  <c:v>0.27999999999999969</c:v>
                </c:pt>
                <c:pt idx="1182">
                  <c:v>0.7399999999999991</c:v>
                </c:pt>
                <c:pt idx="1183">
                  <c:v>1.06</c:v>
                </c:pt>
                <c:pt idx="1184">
                  <c:v>0.92000000000000026</c:v>
                </c:pt>
                <c:pt idx="1185">
                  <c:v>0.28000000000000042</c:v>
                </c:pt>
                <c:pt idx="1186">
                  <c:v>0.32000000000000028</c:v>
                </c:pt>
                <c:pt idx="1187">
                  <c:v>0.16000000000000086</c:v>
                </c:pt>
                <c:pt idx="1188">
                  <c:v>-7.999999999999971E-2</c:v>
                </c:pt>
                <c:pt idx="1189">
                  <c:v>0</c:v>
                </c:pt>
                <c:pt idx="1190">
                  <c:v>0.36000000000000015</c:v>
                </c:pt>
                <c:pt idx="1191">
                  <c:v>0.2000000000000007</c:v>
                </c:pt>
                <c:pt idx="1192">
                  <c:v>0.10000000000000071</c:v>
                </c:pt>
                <c:pt idx="1193">
                  <c:v>2.0000000000000285E-2</c:v>
                </c:pt>
                <c:pt idx="1194">
                  <c:v>-3.9999999999999855E-2</c:v>
                </c:pt>
                <c:pt idx="1195">
                  <c:v>-0.51999999999999957</c:v>
                </c:pt>
                <c:pt idx="1196">
                  <c:v>-0.48000000000000043</c:v>
                </c:pt>
                <c:pt idx="1197">
                  <c:v>-0.56000000000000083</c:v>
                </c:pt>
                <c:pt idx="1198">
                  <c:v>-0.28000000000000042</c:v>
                </c:pt>
                <c:pt idx="1199">
                  <c:v>-0.5</c:v>
                </c:pt>
                <c:pt idx="1200">
                  <c:v>-0.4</c:v>
                </c:pt>
                <c:pt idx="1201">
                  <c:v>-0.1</c:v>
                </c:pt>
                <c:pt idx="1202">
                  <c:v>2.0000000000000285E-2</c:v>
                </c:pt>
                <c:pt idx="1203">
                  <c:v>0</c:v>
                </c:pt>
                <c:pt idx="1204">
                  <c:v>0.61999999999999955</c:v>
                </c:pt>
                <c:pt idx="1205">
                  <c:v>0.95999999999999941</c:v>
                </c:pt>
                <c:pt idx="1206">
                  <c:v>0.4799999999999997</c:v>
                </c:pt>
                <c:pt idx="1207">
                  <c:v>0.11999999999999958</c:v>
                </c:pt>
                <c:pt idx="1208">
                  <c:v>0.27999999999999969</c:v>
                </c:pt>
                <c:pt idx="1209">
                  <c:v>-0.23999999999999985</c:v>
                </c:pt>
                <c:pt idx="1210">
                  <c:v>-0.52000000000000024</c:v>
                </c:pt>
                <c:pt idx="1211">
                  <c:v>-0.42000000000000026</c:v>
                </c:pt>
                <c:pt idx="1212">
                  <c:v>-0.52000000000000024</c:v>
                </c:pt>
                <c:pt idx="1213">
                  <c:v>-0.9</c:v>
                </c:pt>
                <c:pt idx="1214">
                  <c:v>-0.68000000000000038</c:v>
                </c:pt>
                <c:pt idx="1215">
                  <c:v>-0.77999999999999969</c:v>
                </c:pt>
                <c:pt idx="1216">
                  <c:v>-0.95999999999999941</c:v>
                </c:pt>
                <c:pt idx="1217">
                  <c:v>-0.71999999999999953</c:v>
                </c:pt>
                <c:pt idx="1218">
                  <c:v>-0.61999999999999955</c:v>
                </c:pt>
                <c:pt idx="1219">
                  <c:v>-0.6399999999999999</c:v>
                </c:pt>
                <c:pt idx="1220">
                  <c:v>-4.000000000000057E-2</c:v>
                </c:pt>
                <c:pt idx="1221">
                  <c:v>5.9999999999999429E-2</c:v>
                </c:pt>
                <c:pt idx="1222">
                  <c:v>-0.38000000000000045</c:v>
                </c:pt>
                <c:pt idx="1223">
                  <c:v>-0.50000000000000067</c:v>
                </c:pt>
                <c:pt idx="1224">
                  <c:v>-0.98000000000000043</c:v>
                </c:pt>
                <c:pt idx="1225">
                  <c:v>-1.4200000000000004</c:v>
                </c:pt>
                <c:pt idx="1226">
                  <c:v>-1.7600000000000009</c:v>
                </c:pt>
                <c:pt idx="1227">
                  <c:v>-1.3400000000000012</c:v>
                </c:pt>
                <c:pt idx="1228">
                  <c:v>-1.2800000000000011</c:v>
                </c:pt>
                <c:pt idx="1229">
                  <c:v>-0.98000000000000109</c:v>
                </c:pt>
                <c:pt idx="1230">
                  <c:v>-0.98000000000000043</c:v>
                </c:pt>
                <c:pt idx="1231">
                  <c:v>-0.9</c:v>
                </c:pt>
                <c:pt idx="1232">
                  <c:v>-1.4599999999999995</c:v>
                </c:pt>
                <c:pt idx="1233">
                  <c:v>-1.7999999999999994</c:v>
                </c:pt>
                <c:pt idx="1234">
                  <c:v>-1.4999999999999993</c:v>
                </c:pt>
                <c:pt idx="1235">
                  <c:v>-1.5399999999999998</c:v>
                </c:pt>
                <c:pt idx="1236">
                  <c:v>-1.4599999999999995</c:v>
                </c:pt>
                <c:pt idx="1237">
                  <c:v>-1.1000000000000001</c:v>
                </c:pt>
                <c:pt idx="1238">
                  <c:v>-1.0200000000000002</c:v>
                </c:pt>
                <c:pt idx="1239">
                  <c:v>-1.3400000000000005</c:v>
                </c:pt>
                <c:pt idx="1240">
                  <c:v>-1.0399999999999998</c:v>
                </c:pt>
                <c:pt idx="1241">
                  <c:v>-0.94000000000000061</c:v>
                </c:pt>
                <c:pt idx="1242">
                  <c:v>-0.82000000000000028</c:v>
                </c:pt>
                <c:pt idx="1243">
                  <c:v>-0.53999999999999981</c:v>
                </c:pt>
                <c:pt idx="1244">
                  <c:v>-0.45999999999999941</c:v>
                </c:pt>
                <c:pt idx="1245">
                  <c:v>-0.83999999999999986</c:v>
                </c:pt>
                <c:pt idx="1246">
                  <c:v>-0.65999999999999948</c:v>
                </c:pt>
                <c:pt idx="1247">
                  <c:v>-0.59999999999999931</c:v>
                </c:pt>
                <c:pt idx="1248">
                  <c:v>-0.76000000000000012</c:v>
                </c:pt>
                <c:pt idx="1249">
                  <c:v>-0.71999999999999953</c:v>
                </c:pt>
                <c:pt idx="1250">
                  <c:v>-0.7</c:v>
                </c:pt>
                <c:pt idx="1251">
                  <c:v>-0.7</c:v>
                </c:pt>
                <c:pt idx="1252">
                  <c:v>-0.7</c:v>
                </c:pt>
                <c:pt idx="1253">
                  <c:v>-0.31999999999999956</c:v>
                </c:pt>
                <c:pt idx="1254">
                  <c:v>-0.46000000000000013</c:v>
                </c:pt>
                <c:pt idx="1255">
                  <c:v>-0.19999999999999929</c:v>
                </c:pt>
                <c:pt idx="1256">
                  <c:v>-0.23999999999999985</c:v>
                </c:pt>
                <c:pt idx="1257">
                  <c:v>-0.72000000000000031</c:v>
                </c:pt>
                <c:pt idx="1258">
                  <c:v>-0.6</c:v>
                </c:pt>
                <c:pt idx="1259">
                  <c:v>-0.17999999999999972</c:v>
                </c:pt>
                <c:pt idx="1260">
                  <c:v>-0.16000000000000086</c:v>
                </c:pt>
                <c:pt idx="1261">
                  <c:v>-0.38000000000000045</c:v>
                </c:pt>
                <c:pt idx="1262">
                  <c:v>4.000000000000057E-2</c:v>
                </c:pt>
                <c:pt idx="1263">
                  <c:v>-7.999999999999971E-2</c:v>
                </c:pt>
                <c:pt idx="1264">
                  <c:v>-0.12000000000000029</c:v>
                </c:pt>
                <c:pt idx="1265">
                  <c:v>0.2</c:v>
                </c:pt>
                <c:pt idx="1266">
                  <c:v>0.5800000000000004</c:v>
                </c:pt>
                <c:pt idx="1267">
                  <c:v>0.81999999999999962</c:v>
                </c:pt>
                <c:pt idx="1268">
                  <c:v>0.51999999999999957</c:v>
                </c:pt>
                <c:pt idx="1269">
                  <c:v>0.4799999999999997</c:v>
                </c:pt>
                <c:pt idx="1270">
                  <c:v>0.4799999999999997</c:v>
                </c:pt>
                <c:pt idx="1271">
                  <c:v>0.53999999999999915</c:v>
                </c:pt>
                <c:pt idx="1272">
                  <c:v>0.61999999999999955</c:v>
                </c:pt>
                <c:pt idx="1273">
                  <c:v>0.49999999999999928</c:v>
                </c:pt>
                <c:pt idx="1274">
                  <c:v>0.55999999999999939</c:v>
                </c:pt>
                <c:pt idx="1275">
                  <c:v>0.42000000000000026</c:v>
                </c:pt>
                <c:pt idx="1276">
                  <c:v>0.42000000000000026</c:v>
                </c:pt>
                <c:pt idx="1277">
                  <c:v>0.17999999999999972</c:v>
                </c:pt>
                <c:pt idx="1278">
                  <c:v>0.8600000000000001</c:v>
                </c:pt>
                <c:pt idx="1279">
                  <c:v>0.8</c:v>
                </c:pt>
                <c:pt idx="1280">
                  <c:v>0.89999999999999925</c:v>
                </c:pt>
                <c:pt idx="1281">
                  <c:v>0.79999999999999927</c:v>
                </c:pt>
                <c:pt idx="1282">
                  <c:v>0.93999999999999917</c:v>
                </c:pt>
                <c:pt idx="1283">
                  <c:v>0.87999999999999901</c:v>
                </c:pt>
                <c:pt idx="1284">
                  <c:v>1.0399999999999991</c:v>
                </c:pt>
                <c:pt idx="1285">
                  <c:v>0.95999999999999874</c:v>
                </c:pt>
                <c:pt idx="1286">
                  <c:v>1.0599999999999987</c:v>
                </c:pt>
                <c:pt idx="1287">
                  <c:v>0.71999999999999953</c:v>
                </c:pt>
                <c:pt idx="1288">
                  <c:v>0.57999999999999974</c:v>
                </c:pt>
                <c:pt idx="1289">
                  <c:v>0.83999999999999986</c:v>
                </c:pt>
                <c:pt idx="1290">
                  <c:v>0.82000000000000028</c:v>
                </c:pt>
                <c:pt idx="1291">
                  <c:v>0.9</c:v>
                </c:pt>
                <c:pt idx="1292">
                  <c:v>1.5200000000000002</c:v>
                </c:pt>
                <c:pt idx="1293">
                  <c:v>1.6200000000000003</c:v>
                </c:pt>
                <c:pt idx="1294">
                  <c:v>1.8000000000000007</c:v>
                </c:pt>
                <c:pt idx="1295">
                  <c:v>1.7400000000000007</c:v>
                </c:pt>
                <c:pt idx="1296">
                  <c:v>1.6799999999999997</c:v>
                </c:pt>
                <c:pt idx="1297">
                  <c:v>1.3799999999999983</c:v>
                </c:pt>
                <c:pt idx="1298">
                  <c:v>1.0599999999999981</c:v>
                </c:pt>
                <c:pt idx="1299">
                  <c:v>0.45999999999999658</c:v>
                </c:pt>
                <c:pt idx="1300">
                  <c:v>0.29999999999999716</c:v>
                </c:pt>
                <c:pt idx="1301">
                  <c:v>0.25999999999999801</c:v>
                </c:pt>
                <c:pt idx="1302">
                  <c:v>0.5399999999999977</c:v>
                </c:pt>
                <c:pt idx="1303">
                  <c:v>0.77999999999999692</c:v>
                </c:pt>
                <c:pt idx="1304">
                  <c:v>0.65999999999999803</c:v>
                </c:pt>
                <c:pt idx="1305">
                  <c:v>0.49999999999999856</c:v>
                </c:pt>
                <c:pt idx="1306">
                  <c:v>0.25999999999999945</c:v>
                </c:pt>
                <c:pt idx="1307">
                  <c:v>-0.4</c:v>
                </c:pt>
                <c:pt idx="1308">
                  <c:v>-0.47999999999999832</c:v>
                </c:pt>
                <c:pt idx="1309">
                  <c:v>-0.53999999999999915</c:v>
                </c:pt>
                <c:pt idx="1310">
                  <c:v>-0.17999999999999972</c:v>
                </c:pt>
                <c:pt idx="1311">
                  <c:v>-0.32000000000000028</c:v>
                </c:pt>
                <c:pt idx="1312">
                  <c:v>-0.33999999999999914</c:v>
                </c:pt>
                <c:pt idx="1313">
                  <c:v>-0.45999999999999941</c:v>
                </c:pt>
                <c:pt idx="1314">
                  <c:v>-0.27999999999999969</c:v>
                </c:pt>
                <c:pt idx="1315">
                  <c:v>-0.57999999999999974</c:v>
                </c:pt>
                <c:pt idx="1316">
                  <c:v>-0.57999999999999974</c:v>
                </c:pt>
                <c:pt idx="1317">
                  <c:v>-0.25999999999999945</c:v>
                </c:pt>
                <c:pt idx="1318">
                  <c:v>-0.41999999999999887</c:v>
                </c:pt>
                <c:pt idx="1319">
                  <c:v>-0.5399999999999977</c:v>
                </c:pt>
                <c:pt idx="1320">
                  <c:v>-0.51999999999999891</c:v>
                </c:pt>
                <c:pt idx="1321">
                  <c:v>8.000000000000114E-2</c:v>
                </c:pt>
                <c:pt idx="1322">
                  <c:v>8.000000000000114E-2</c:v>
                </c:pt>
                <c:pt idx="1323">
                  <c:v>0.12000000000000029</c:v>
                </c:pt>
                <c:pt idx="1324">
                  <c:v>-7.999999999999971E-2</c:v>
                </c:pt>
                <c:pt idx="1325">
                  <c:v>-5.9999999999998013E-2</c:v>
                </c:pt>
                <c:pt idx="1326">
                  <c:v>-0.49999999999999856</c:v>
                </c:pt>
                <c:pt idx="1327">
                  <c:v>-0.7399999999999991</c:v>
                </c:pt>
                <c:pt idx="1328">
                  <c:v>-0.57999999999999829</c:v>
                </c:pt>
                <c:pt idx="1329">
                  <c:v>-0.35999999999999943</c:v>
                </c:pt>
                <c:pt idx="1330">
                  <c:v>-0.34000000000000058</c:v>
                </c:pt>
                <c:pt idx="1331">
                  <c:v>-0.16000000000000086</c:v>
                </c:pt>
                <c:pt idx="1332">
                  <c:v>0.23999999999999916</c:v>
                </c:pt>
                <c:pt idx="1333">
                  <c:v>0.41999999999999887</c:v>
                </c:pt>
                <c:pt idx="1334">
                  <c:v>-0.12000000000000029</c:v>
                </c:pt>
                <c:pt idx="1335">
                  <c:v>-0.67999999999999972</c:v>
                </c:pt>
                <c:pt idx="1336">
                  <c:v>-1.3399999999999992</c:v>
                </c:pt>
                <c:pt idx="1337">
                  <c:v>-1.9199999999999988</c:v>
                </c:pt>
                <c:pt idx="1338">
                  <c:v>-2.3599999999999994</c:v>
                </c:pt>
                <c:pt idx="1339">
                  <c:v>-1.9199999999999988</c:v>
                </c:pt>
                <c:pt idx="1340">
                  <c:v>-1.4999999999999987</c:v>
                </c:pt>
                <c:pt idx="1341">
                  <c:v>-1.1799999999999984</c:v>
                </c:pt>
                <c:pt idx="1342">
                  <c:v>-1.4799999999999998</c:v>
                </c:pt>
                <c:pt idx="1343">
                  <c:v>-1.6200000000000003</c:v>
                </c:pt>
                <c:pt idx="1344">
                  <c:v>-1.7400000000000007</c:v>
                </c:pt>
                <c:pt idx="1345">
                  <c:v>-2.160000000000001</c:v>
                </c:pt>
                <c:pt idx="1346">
                  <c:v>-2.3400000000000012</c:v>
                </c:pt>
                <c:pt idx="1347">
                  <c:v>-2.0400000000000005</c:v>
                </c:pt>
                <c:pt idx="1348">
                  <c:v>-1.9</c:v>
                </c:pt>
                <c:pt idx="1349">
                  <c:v>-2.0200000000000005</c:v>
                </c:pt>
                <c:pt idx="1350">
                  <c:v>-1.8600000000000008</c:v>
                </c:pt>
                <c:pt idx="1351">
                  <c:v>-1.4000000000000008</c:v>
                </c:pt>
                <c:pt idx="1352">
                  <c:v>-1.5400000000000005</c:v>
                </c:pt>
                <c:pt idx="1353">
                  <c:v>-1.8800000000000003</c:v>
                </c:pt>
                <c:pt idx="1354">
                  <c:v>-1.9000000000000008</c:v>
                </c:pt>
                <c:pt idx="1355">
                  <c:v>-1.86</c:v>
                </c:pt>
                <c:pt idx="1356">
                  <c:v>-2.1399999999999997</c:v>
                </c:pt>
                <c:pt idx="1357">
                  <c:v>-1.9200000000000004</c:v>
                </c:pt>
                <c:pt idx="1358">
                  <c:v>-1.7000000000000006</c:v>
                </c:pt>
                <c:pt idx="1359">
                  <c:v>-2.0000000000000009</c:v>
                </c:pt>
                <c:pt idx="1360">
                  <c:v>-1.820000000000001</c:v>
                </c:pt>
                <c:pt idx="1361">
                  <c:v>-2.080000000000001</c:v>
                </c:pt>
                <c:pt idx="1362">
                  <c:v>-2.2600000000000007</c:v>
                </c:pt>
                <c:pt idx="1363">
                  <c:v>-1.8400000000000005</c:v>
                </c:pt>
                <c:pt idx="1364">
                  <c:v>-1.1800000000000004</c:v>
                </c:pt>
                <c:pt idx="1365">
                  <c:v>-0.82000000000000095</c:v>
                </c:pt>
                <c:pt idx="1366">
                  <c:v>-0.7600000000000009</c:v>
                </c:pt>
                <c:pt idx="1367">
                  <c:v>-0.60000000000000075</c:v>
                </c:pt>
                <c:pt idx="1368">
                  <c:v>-0.78000000000000047</c:v>
                </c:pt>
                <c:pt idx="1369">
                  <c:v>-0.72000000000000031</c:v>
                </c:pt>
                <c:pt idx="1370">
                  <c:v>-1.0999999999999992</c:v>
                </c:pt>
                <c:pt idx="1371">
                  <c:v>-0.33999999999999914</c:v>
                </c:pt>
                <c:pt idx="1372">
                  <c:v>0.16000000000000086</c:v>
                </c:pt>
                <c:pt idx="1373">
                  <c:v>6.0000000000000851E-2</c:v>
                </c:pt>
                <c:pt idx="1374">
                  <c:v>-0.15999999999999942</c:v>
                </c:pt>
                <c:pt idx="1375">
                  <c:v>-0.23999999999999985</c:v>
                </c:pt>
                <c:pt idx="1376">
                  <c:v>-0.74000000000000055</c:v>
                </c:pt>
                <c:pt idx="1377">
                  <c:v>-1.4000000000000008</c:v>
                </c:pt>
                <c:pt idx="1378">
                  <c:v>-1.3800000000000003</c:v>
                </c:pt>
                <c:pt idx="1379">
                  <c:v>-1.2200000000000002</c:v>
                </c:pt>
                <c:pt idx="1380">
                  <c:v>-1.1400000000000006</c:v>
                </c:pt>
                <c:pt idx="1381">
                  <c:v>-1.44</c:v>
                </c:pt>
                <c:pt idx="1382">
                  <c:v>-1.1600000000000001</c:v>
                </c:pt>
                <c:pt idx="1383">
                  <c:v>-0.84000000000000052</c:v>
                </c:pt>
                <c:pt idx="1384">
                  <c:v>-1.0000000000000007</c:v>
                </c:pt>
                <c:pt idx="1385">
                  <c:v>-1.120000000000001</c:v>
                </c:pt>
                <c:pt idx="1386">
                  <c:v>-0.96000000000000085</c:v>
                </c:pt>
                <c:pt idx="1387">
                  <c:v>-0.96000000000000019</c:v>
                </c:pt>
                <c:pt idx="1388">
                  <c:v>-1.5000000000000007</c:v>
                </c:pt>
                <c:pt idx="1389">
                  <c:v>-1.5200000000000002</c:v>
                </c:pt>
                <c:pt idx="1390">
                  <c:v>-1.64</c:v>
                </c:pt>
                <c:pt idx="1391">
                  <c:v>-1.8200000000000003</c:v>
                </c:pt>
                <c:pt idx="1392">
                  <c:v>-1.9400000000000006</c:v>
                </c:pt>
                <c:pt idx="1393">
                  <c:v>-1.8799999999999997</c:v>
                </c:pt>
                <c:pt idx="1394">
                  <c:v>-1.6599999999999995</c:v>
                </c:pt>
                <c:pt idx="1395">
                  <c:v>-1.2199999999999989</c:v>
                </c:pt>
                <c:pt idx="1396">
                  <c:v>-0.3999999999999993</c:v>
                </c:pt>
                <c:pt idx="1397">
                  <c:v>-0.23999999999999916</c:v>
                </c:pt>
                <c:pt idx="1398">
                  <c:v>-0.11999999999999958</c:v>
                </c:pt>
                <c:pt idx="1399">
                  <c:v>-0.54000000000000059</c:v>
                </c:pt>
                <c:pt idx="1400">
                  <c:v>-0.60000000000000075</c:v>
                </c:pt>
                <c:pt idx="1401">
                  <c:v>-0.8600000000000001</c:v>
                </c:pt>
                <c:pt idx="1402">
                  <c:v>-0.82000000000000028</c:v>
                </c:pt>
                <c:pt idx="1403">
                  <c:v>-0.66000000000000014</c:v>
                </c:pt>
                <c:pt idx="1404">
                  <c:v>-0.4799999999999997</c:v>
                </c:pt>
                <c:pt idx="1405">
                  <c:v>-0.53999999999999981</c:v>
                </c:pt>
                <c:pt idx="1406">
                  <c:v>-0.59999999999999931</c:v>
                </c:pt>
                <c:pt idx="1407">
                  <c:v>-0.79999999999999927</c:v>
                </c:pt>
                <c:pt idx="1408">
                  <c:v>-1.0599999999999994</c:v>
                </c:pt>
                <c:pt idx="1409">
                  <c:v>-1.0399999999999991</c:v>
                </c:pt>
                <c:pt idx="1410">
                  <c:v>-1.2599999999999993</c:v>
                </c:pt>
                <c:pt idx="1411">
                  <c:v>-1.6</c:v>
                </c:pt>
                <c:pt idx="1412">
                  <c:v>-1.6</c:v>
                </c:pt>
                <c:pt idx="1413">
                  <c:v>-1.3199999999999996</c:v>
                </c:pt>
                <c:pt idx="1414">
                  <c:v>-1.3199999999999996</c:v>
                </c:pt>
                <c:pt idx="1415">
                  <c:v>-0.95999999999999941</c:v>
                </c:pt>
                <c:pt idx="1416">
                  <c:v>-0.61999999999999955</c:v>
                </c:pt>
                <c:pt idx="1417">
                  <c:v>-0.37999999999999973</c:v>
                </c:pt>
                <c:pt idx="1418">
                  <c:v>-0.27999999999999969</c:v>
                </c:pt>
                <c:pt idx="1419">
                  <c:v>-0.37999999999999973</c:v>
                </c:pt>
                <c:pt idx="1420">
                  <c:v>-0.72000000000000031</c:v>
                </c:pt>
                <c:pt idx="1421">
                  <c:v>-0.9</c:v>
                </c:pt>
                <c:pt idx="1422">
                  <c:v>-1</c:v>
                </c:pt>
                <c:pt idx="1423">
                  <c:v>-1.4</c:v>
                </c:pt>
                <c:pt idx="1424">
                  <c:v>-1.3200000000000003</c:v>
                </c:pt>
                <c:pt idx="1425">
                  <c:v>-1.2</c:v>
                </c:pt>
                <c:pt idx="1426">
                  <c:v>-0.84000000000000052</c:v>
                </c:pt>
                <c:pt idx="1427">
                  <c:v>-0.78000000000000047</c:v>
                </c:pt>
                <c:pt idx="1428">
                  <c:v>-1.0600000000000009</c:v>
                </c:pt>
                <c:pt idx="1429">
                  <c:v>-1.180000000000001</c:v>
                </c:pt>
                <c:pt idx="1430">
                  <c:v>-1.0600000000000009</c:v>
                </c:pt>
                <c:pt idx="1431">
                  <c:v>-1.36</c:v>
                </c:pt>
                <c:pt idx="1432">
                  <c:v>-1.4</c:v>
                </c:pt>
                <c:pt idx="1433">
                  <c:v>-0.93999999999999984</c:v>
                </c:pt>
                <c:pt idx="1434">
                  <c:v>-0.45999999999999941</c:v>
                </c:pt>
                <c:pt idx="1435">
                  <c:v>-0.55999999999999939</c:v>
                </c:pt>
                <c:pt idx="1436">
                  <c:v>-0.57999999999999974</c:v>
                </c:pt>
                <c:pt idx="1437">
                  <c:v>-0.62000000000000033</c:v>
                </c:pt>
                <c:pt idx="1438">
                  <c:v>-0.72000000000000031</c:v>
                </c:pt>
                <c:pt idx="1439">
                  <c:v>-1.0200000000000002</c:v>
                </c:pt>
                <c:pt idx="1440">
                  <c:v>-0.62000000000000033</c:v>
                </c:pt>
                <c:pt idx="1441">
                  <c:v>-0.52000000000000024</c:v>
                </c:pt>
                <c:pt idx="1442">
                  <c:v>-0.36000000000000015</c:v>
                </c:pt>
                <c:pt idx="1443">
                  <c:v>-0.46000000000000013</c:v>
                </c:pt>
                <c:pt idx="1444">
                  <c:v>-0.46000000000000013</c:v>
                </c:pt>
                <c:pt idx="1445">
                  <c:v>-0.8</c:v>
                </c:pt>
                <c:pt idx="1446">
                  <c:v>-0.42000000000000026</c:v>
                </c:pt>
                <c:pt idx="1447">
                  <c:v>-0.52000000000000024</c:v>
                </c:pt>
                <c:pt idx="1448">
                  <c:v>-0.26000000000000012</c:v>
                </c:pt>
                <c:pt idx="1449">
                  <c:v>0.11999999999999958</c:v>
                </c:pt>
                <c:pt idx="1450">
                  <c:v>-0.16000000000000014</c:v>
                </c:pt>
                <c:pt idx="1451">
                  <c:v>-0.53999999999999981</c:v>
                </c:pt>
                <c:pt idx="1452">
                  <c:v>-0.53999999999999981</c:v>
                </c:pt>
                <c:pt idx="1453">
                  <c:v>-0.44000000000000056</c:v>
                </c:pt>
                <c:pt idx="1454">
                  <c:v>-0.6</c:v>
                </c:pt>
                <c:pt idx="1455">
                  <c:v>-0.30000000000000071</c:v>
                </c:pt>
                <c:pt idx="1456">
                  <c:v>-0.36000000000000087</c:v>
                </c:pt>
                <c:pt idx="1457">
                  <c:v>-2.0000000000000285E-2</c:v>
                </c:pt>
                <c:pt idx="1458">
                  <c:v>-2.0000000000000285E-2</c:v>
                </c:pt>
                <c:pt idx="1459">
                  <c:v>-0.28000000000000114</c:v>
                </c:pt>
                <c:pt idx="1460">
                  <c:v>-0.220000000000001</c:v>
                </c:pt>
                <c:pt idx="1461">
                  <c:v>-0.12000000000000099</c:v>
                </c:pt>
                <c:pt idx="1462">
                  <c:v>-0.52000000000000102</c:v>
                </c:pt>
                <c:pt idx="1463">
                  <c:v>-0.68000000000000038</c:v>
                </c:pt>
                <c:pt idx="1464">
                  <c:v>-0.33999999999999986</c:v>
                </c:pt>
                <c:pt idx="1465">
                  <c:v>-0.4</c:v>
                </c:pt>
                <c:pt idx="1466">
                  <c:v>-0.6399999999999999</c:v>
                </c:pt>
                <c:pt idx="1467">
                  <c:v>-0.8600000000000001</c:v>
                </c:pt>
                <c:pt idx="1468">
                  <c:v>-0.8600000000000001</c:v>
                </c:pt>
                <c:pt idx="1469">
                  <c:v>-1.2</c:v>
                </c:pt>
                <c:pt idx="1470">
                  <c:v>-1.7599999999999993</c:v>
                </c:pt>
                <c:pt idx="1471">
                  <c:v>-1.5399999999999998</c:v>
                </c:pt>
                <c:pt idx="1472">
                  <c:v>-1.36</c:v>
                </c:pt>
                <c:pt idx="1473">
                  <c:v>-1.3200000000000003</c:v>
                </c:pt>
                <c:pt idx="1474">
                  <c:v>-1.3800000000000003</c:v>
                </c:pt>
                <c:pt idx="1475">
                  <c:v>-0.86000000000000087</c:v>
                </c:pt>
                <c:pt idx="1476">
                  <c:v>-0.93999999999999984</c:v>
                </c:pt>
                <c:pt idx="1477">
                  <c:v>-0.73999999999999988</c:v>
                </c:pt>
                <c:pt idx="1478">
                  <c:v>-1.0199999999999996</c:v>
                </c:pt>
                <c:pt idx="1479">
                  <c:v>-1.2199999999999995</c:v>
                </c:pt>
                <c:pt idx="1480">
                  <c:v>-1.5599999999999994</c:v>
                </c:pt>
                <c:pt idx="1481">
                  <c:v>-1.7</c:v>
                </c:pt>
                <c:pt idx="1482">
                  <c:v>-1.8200000000000003</c:v>
                </c:pt>
                <c:pt idx="1483">
                  <c:v>-1.620000000000001</c:v>
                </c:pt>
                <c:pt idx="1484">
                  <c:v>-1.4400000000000006</c:v>
                </c:pt>
                <c:pt idx="1485">
                  <c:v>-1.1000000000000001</c:v>
                </c:pt>
                <c:pt idx="1486">
                  <c:v>-1.1000000000000001</c:v>
                </c:pt>
                <c:pt idx="1487">
                  <c:v>-1.5199999999999996</c:v>
                </c:pt>
                <c:pt idx="1488">
                  <c:v>-1.5799999999999996</c:v>
                </c:pt>
                <c:pt idx="1489">
                  <c:v>-0.9</c:v>
                </c:pt>
                <c:pt idx="1490">
                  <c:v>-0.40000000000000069</c:v>
                </c:pt>
                <c:pt idx="1491">
                  <c:v>-8.0000000000000432E-2</c:v>
                </c:pt>
                <c:pt idx="1492">
                  <c:v>0.61999999999999955</c:v>
                </c:pt>
                <c:pt idx="1493">
                  <c:v>0.92000000000000026</c:v>
                </c:pt>
                <c:pt idx="1494">
                  <c:v>0.3</c:v>
                </c:pt>
                <c:pt idx="1495">
                  <c:v>-0.55999999999999939</c:v>
                </c:pt>
                <c:pt idx="1496">
                  <c:v>-1.3199999999999996</c:v>
                </c:pt>
                <c:pt idx="1497">
                  <c:v>-1.7599999999999993</c:v>
                </c:pt>
                <c:pt idx="1498">
                  <c:v>-2.1399999999999992</c:v>
                </c:pt>
                <c:pt idx="1499">
                  <c:v>-1.7599999999999987</c:v>
                </c:pt>
                <c:pt idx="1500">
                  <c:v>-1.3599999999999994</c:v>
                </c:pt>
                <c:pt idx="1501">
                  <c:v>-0.56000000000000016</c:v>
                </c:pt>
                <c:pt idx="1502">
                  <c:v>-0.27999999999999969</c:v>
                </c:pt>
                <c:pt idx="1503">
                  <c:v>0.15999999999999942</c:v>
                </c:pt>
                <c:pt idx="1504">
                  <c:v>-4.0000000000001278E-2</c:v>
                </c:pt>
                <c:pt idx="1505">
                  <c:v>-0.10000000000000142</c:v>
                </c:pt>
                <c:pt idx="1506">
                  <c:v>-0.46000000000000085</c:v>
                </c:pt>
                <c:pt idx="1507">
                  <c:v>-0.82000000000000095</c:v>
                </c:pt>
                <c:pt idx="1508">
                  <c:v>-0.94000000000000061</c:v>
                </c:pt>
                <c:pt idx="1509">
                  <c:v>-0.96000000000000019</c:v>
                </c:pt>
                <c:pt idx="1510">
                  <c:v>-0.73999999999999988</c:v>
                </c:pt>
                <c:pt idx="1511">
                  <c:v>-0.28000000000000042</c:v>
                </c:pt>
                <c:pt idx="1512">
                  <c:v>-7.1054273576010023E-16</c:v>
                </c:pt>
                <c:pt idx="1513">
                  <c:v>-0.16000000000000086</c:v>
                </c:pt>
                <c:pt idx="1514">
                  <c:v>1.9999999999999574E-2</c:v>
                </c:pt>
                <c:pt idx="1515">
                  <c:v>-0.33999999999999986</c:v>
                </c:pt>
                <c:pt idx="1516">
                  <c:v>-0.89999999999999925</c:v>
                </c:pt>
                <c:pt idx="1517">
                  <c:v>-1.2199999999999989</c:v>
                </c:pt>
                <c:pt idx="1518">
                  <c:v>-1.1199999999999988</c:v>
                </c:pt>
                <c:pt idx="1519">
                  <c:v>-0.97999999999999976</c:v>
                </c:pt>
                <c:pt idx="1520">
                  <c:v>0.13999999999999985</c:v>
                </c:pt>
                <c:pt idx="1521">
                  <c:v>0.8600000000000001</c:v>
                </c:pt>
                <c:pt idx="1522">
                  <c:v>1.4</c:v>
                </c:pt>
                <c:pt idx="1523">
                  <c:v>1.7200000000000002</c:v>
                </c:pt>
                <c:pt idx="1524">
                  <c:v>1.4800000000000004</c:v>
                </c:pt>
                <c:pt idx="1525">
                  <c:v>0.9</c:v>
                </c:pt>
                <c:pt idx="1526">
                  <c:v>0.1</c:v>
                </c:pt>
                <c:pt idx="1527">
                  <c:v>-4.000000000000057E-2</c:v>
                </c:pt>
                <c:pt idx="1528">
                  <c:v>-0.62000000000000099</c:v>
                </c:pt>
                <c:pt idx="1529">
                  <c:v>-1.0000000000000007</c:v>
                </c:pt>
                <c:pt idx="1530">
                  <c:v>-1.1400000000000006</c:v>
                </c:pt>
                <c:pt idx="1531">
                  <c:v>-0.10000000000000142</c:v>
                </c:pt>
                <c:pt idx="1532">
                  <c:v>0.73999999999999777</c:v>
                </c:pt>
                <c:pt idx="1533">
                  <c:v>1.6199999999999988</c:v>
                </c:pt>
                <c:pt idx="1534">
                  <c:v>2.6399999999999992</c:v>
                </c:pt>
                <c:pt idx="1535">
                  <c:v>1.6199999999999988</c:v>
                </c:pt>
                <c:pt idx="1536">
                  <c:v>-0.78000000000000114</c:v>
                </c:pt>
                <c:pt idx="1537">
                  <c:v>-2.9800000000000004</c:v>
                </c:pt>
                <c:pt idx="1538">
                  <c:v>-4.160000000000001</c:v>
                </c:pt>
                <c:pt idx="1539">
                  <c:v>-4.6000000000000014</c:v>
                </c:pt>
                <c:pt idx="1540">
                  <c:v>-3.5600000000000009</c:v>
                </c:pt>
                <c:pt idx="1541">
                  <c:v>-1.6600000000000008</c:v>
                </c:pt>
                <c:pt idx="1542">
                  <c:v>-0.38000000000000045</c:v>
                </c:pt>
                <c:pt idx="1543">
                  <c:v>-0.12000000000000029</c:v>
                </c:pt>
                <c:pt idx="1544">
                  <c:v>-0.82000000000000028</c:v>
                </c:pt>
                <c:pt idx="1545">
                  <c:v>-0.93999999999999917</c:v>
                </c:pt>
                <c:pt idx="1546">
                  <c:v>-1.4199999999999988</c:v>
                </c:pt>
                <c:pt idx="1547">
                  <c:v>-1.3999999999999986</c:v>
                </c:pt>
                <c:pt idx="1548">
                  <c:v>-0.91999999999999882</c:v>
                </c:pt>
                <c:pt idx="1549">
                  <c:v>-0.43999999999999917</c:v>
                </c:pt>
                <c:pt idx="1550">
                  <c:v>-0.72000000000000031</c:v>
                </c:pt>
                <c:pt idx="1551">
                  <c:v>-0.4799999999999997</c:v>
                </c:pt>
                <c:pt idx="1552">
                  <c:v>-0.34000000000000058</c:v>
                </c:pt>
                <c:pt idx="1553">
                  <c:v>-0.27999999999999969</c:v>
                </c:pt>
                <c:pt idx="1554">
                  <c:v>-5.9999999999999429E-2</c:v>
                </c:pt>
                <c:pt idx="1555">
                  <c:v>8.000000000000114E-2</c:v>
                </c:pt>
                <c:pt idx="1556">
                  <c:v>0.28000000000000114</c:v>
                </c:pt>
                <c:pt idx="1557">
                  <c:v>0.26000000000000228</c:v>
                </c:pt>
                <c:pt idx="1558">
                  <c:v>0.440000000000002</c:v>
                </c:pt>
                <c:pt idx="1559">
                  <c:v>0.30000000000000143</c:v>
                </c:pt>
                <c:pt idx="1560">
                  <c:v>0.54000000000000059</c:v>
                </c:pt>
                <c:pt idx="1561">
                  <c:v>0.44000000000000056</c:v>
                </c:pt>
                <c:pt idx="1562">
                  <c:v>0.64000000000000057</c:v>
                </c:pt>
                <c:pt idx="1563">
                  <c:v>0</c:v>
                </c:pt>
                <c:pt idx="1564">
                  <c:v>0.10000000000000142</c:v>
                </c:pt>
                <c:pt idx="1565">
                  <c:v>0.54000000000000203</c:v>
                </c:pt>
                <c:pt idx="1566">
                  <c:v>0.7600000000000009</c:v>
                </c:pt>
                <c:pt idx="1567">
                  <c:v>0.4</c:v>
                </c:pt>
                <c:pt idx="1568">
                  <c:v>0.67999999999999972</c:v>
                </c:pt>
                <c:pt idx="1569">
                  <c:v>0.37999999999999828</c:v>
                </c:pt>
                <c:pt idx="1570">
                  <c:v>-0.32000000000000312</c:v>
                </c:pt>
                <c:pt idx="1571">
                  <c:v>-0.48000000000000254</c:v>
                </c:pt>
                <c:pt idx="1572">
                  <c:v>-0.24000000000000199</c:v>
                </c:pt>
                <c:pt idx="1573">
                  <c:v>-0.48000000000000115</c:v>
                </c:pt>
                <c:pt idx="1574">
                  <c:v>-0.44000000000000056</c:v>
                </c:pt>
                <c:pt idx="1575">
                  <c:v>-0.27999999999999969</c:v>
                </c:pt>
                <c:pt idx="1576">
                  <c:v>-7.999999999999971E-2</c:v>
                </c:pt>
                <c:pt idx="1577">
                  <c:v>4.000000000000057E-2</c:v>
                </c:pt>
                <c:pt idx="1578">
                  <c:v>0.4</c:v>
                </c:pt>
                <c:pt idx="1579">
                  <c:v>0.74000000000000055</c:v>
                </c:pt>
                <c:pt idx="1580">
                  <c:v>1</c:v>
                </c:pt>
                <c:pt idx="1581">
                  <c:v>0.7</c:v>
                </c:pt>
                <c:pt idx="1582">
                  <c:v>1.2</c:v>
                </c:pt>
                <c:pt idx="1583">
                  <c:v>1.5199999999999989</c:v>
                </c:pt>
                <c:pt idx="1584">
                  <c:v>1.579999999999997</c:v>
                </c:pt>
                <c:pt idx="1585">
                  <c:v>2.0599999999999996</c:v>
                </c:pt>
                <c:pt idx="1586">
                  <c:v>2.9799999999999995</c:v>
                </c:pt>
                <c:pt idx="1587">
                  <c:v>3.1399999999999992</c:v>
                </c:pt>
                <c:pt idx="1588">
                  <c:v>3.3</c:v>
                </c:pt>
                <c:pt idx="1589">
                  <c:v>4.0600000000000023</c:v>
                </c:pt>
                <c:pt idx="1590">
                  <c:v>3.9600000000000022</c:v>
                </c:pt>
                <c:pt idx="1591">
                  <c:v>3.7000000000000028</c:v>
                </c:pt>
                <c:pt idx="1592">
                  <c:v>3.6400000000000032</c:v>
                </c:pt>
                <c:pt idx="1593">
                  <c:v>3.6800000000000042</c:v>
                </c:pt>
                <c:pt idx="1594">
                  <c:v>3.160000000000005</c:v>
                </c:pt>
                <c:pt idx="1595">
                  <c:v>3.0000000000000058</c:v>
                </c:pt>
                <c:pt idx="1596">
                  <c:v>2.5400000000000036</c:v>
                </c:pt>
                <c:pt idx="1597">
                  <c:v>1.9200000000000046</c:v>
                </c:pt>
                <c:pt idx="1598">
                  <c:v>1.3800000000000039</c:v>
                </c:pt>
                <c:pt idx="1599">
                  <c:v>0.72000000000000175</c:v>
                </c:pt>
                <c:pt idx="1600">
                  <c:v>0.15999999999999942</c:v>
                </c:pt>
                <c:pt idx="1601">
                  <c:v>-0.35999999999999943</c:v>
                </c:pt>
                <c:pt idx="1602">
                  <c:v>-0.9600000000000023</c:v>
                </c:pt>
                <c:pt idx="1603">
                  <c:v>-1.3600000000000023</c:v>
                </c:pt>
                <c:pt idx="1604">
                  <c:v>-1.3200000000000016</c:v>
                </c:pt>
                <c:pt idx="1605">
                  <c:v>-1.3400000000000005</c:v>
                </c:pt>
                <c:pt idx="1606">
                  <c:v>-0.98000000000000109</c:v>
                </c:pt>
                <c:pt idx="1607">
                  <c:v>-0.71999999999999886</c:v>
                </c:pt>
                <c:pt idx="1608">
                  <c:v>-0.97999999999999832</c:v>
                </c:pt>
                <c:pt idx="1609">
                  <c:v>-1.3399999999999976</c:v>
                </c:pt>
                <c:pt idx="1610">
                  <c:v>-1.5799999999999983</c:v>
                </c:pt>
                <c:pt idx="1611">
                  <c:v>-1.9199999999999959</c:v>
                </c:pt>
                <c:pt idx="1612">
                  <c:v>-2.6199999999999961</c:v>
                </c:pt>
                <c:pt idx="1613">
                  <c:v>-2.3199999999999958</c:v>
                </c:pt>
                <c:pt idx="1614">
                  <c:v>-2.3599999999999968</c:v>
                </c:pt>
                <c:pt idx="1615">
                  <c:v>-2.819999999999999</c:v>
                </c:pt>
                <c:pt idx="1616">
                  <c:v>-2.7800000000000011</c:v>
                </c:pt>
                <c:pt idx="1617">
                  <c:v>-2.680000000000001</c:v>
                </c:pt>
                <c:pt idx="1618">
                  <c:v>-2.9600000000000022</c:v>
                </c:pt>
                <c:pt idx="1619">
                  <c:v>-2.9800000000000013</c:v>
                </c:pt>
                <c:pt idx="1620">
                  <c:v>-2.419999999999999</c:v>
                </c:pt>
                <c:pt idx="1621">
                  <c:v>-2.4999999999999973</c:v>
                </c:pt>
                <c:pt idx="1622">
                  <c:v>-2.2199999999999989</c:v>
                </c:pt>
                <c:pt idx="1623">
                  <c:v>-2.0599999999999965</c:v>
                </c:pt>
                <c:pt idx="1624">
                  <c:v>-2.0399999999999978</c:v>
                </c:pt>
                <c:pt idx="1625">
                  <c:v>-1.8</c:v>
                </c:pt>
                <c:pt idx="1626">
                  <c:v>-1.5400000000000005</c:v>
                </c:pt>
                <c:pt idx="1627">
                  <c:v>-1.3400000000000005</c:v>
                </c:pt>
                <c:pt idx="1628">
                  <c:v>-0.92000000000000171</c:v>
                </c:pt>
                <c:pt idx="1629">
                  <c:v>-0.36000000000000226</c:v>
                </c:pt>
                <c:pt idx="1630">
                  <c:v>5.9999999999999429E-2</c:v>
                </c:pt>
                <c:pt idx="1631">
                  <c:v>0.14000000000000057</c:v>
                </c:pt>
                <c:pt idx="1632">
                  <c:v>0.24000000000000057</c:v>
                </c:pt>
                <c:pt idx="1633">
                  <c:v>0.41999999999999887</c:v>
                </c:pt>
                <c:pt idx="1634">
                  <c:v>8.000000000000114E-2</c:v>
                </c:pt>
                <c:pt idx="1635">
                  <c:v>-0.47999999999999832</c:v>
                </c:pt>
                <c:pt idx="1636">
                  <c:v>-3.9999999999997725E-2</c:v>
                </c:pt>
                <c:pt idx="1637">
                  <c:v>0.1200000000000017</c:v>
                </c:pt>
                <c:pt idx="1638">
                  <c:v>-0.45999999999999658</c:v>
                </c:pt>
                <c:pt idx="1639">
                  <c:v>-0.57999999999999829</c:v>
                </c:pt>
                <c:pt idx="1640">
                  <c:v>-0.81999999999999884</c:v>
                </c:pt>
                <c:pt idx="1641">
                  <c:v>-1.4799999999999982</c:v>
                </c:pt>
                <c:pt idx="1642">
                  <c:v>-2.099999999999997</c:v>
                </c:pt>
                <c:pt idx="1643">
                  <c:v>-2.5399999999999978</c:v>
                </c:pt>
                <c:pt idx="1644">
                  <c:v>-2.9999999999999973</c:v>
                </c:pt>
                <c:pt idx="1645">
                  <c:v>-3.2999999999999972</c:v>
                </c:pt>
                <c:pt idx="1646">
                  <c:v>-3.8400000000000007</c:v>
                </c:pt>
                <c:pt idx="1647">
                  <c:v>-3.9800000000000013</c:v>
                </c:pt>
                <c:pt idx="1648">
                  <c:v>-4.4599999999999991</c:v>
                </c:pt>
                <c:pt idx="1649">
                  <c:v>-5.1199999999999992</c:v>
                </c:pt>
                <c:pt idx="1650">
                  <c:v>-6.2</c:v>
                </c:pt>
                <c:pt idx="1651">
                  <c:v>-7.26</c:v>
                </c:pt>
                <c:pt idx="1652">
                  <c:v>-8.16</c:v>
                </c:pt>
                <c:pt idx="1653">
                  <c:v>-8.64</c:v>
                </c:pt>
                <c:pt idx="1654">
                  <c:v>-8.6600000000000019</c:v>
                </c:pt>
                <c:pt idx="1655">
                  <c:v>-8.620000000000001</c:v>
                </c:pt>
                <c:pt idx="1656">
                  <c:v>-8.32</c:v>
                </c:pt>
                <c:pt idx="1657">
                  <c:v>-8.06</c:v>
                </c:pt>
                <c:pt idx="1658">
                  <c:v>-7.3400000000000016</c:v>
                </c:pt>
                <c:pt idx="1659">
                  <c:v>-6.8400000000000016</c:v>
                </c:pt>
                <c:pt idx="1660">
                  <c:v>-6.2200000000000033</c:v>
                </c:pt>
                <c:pt idx="1661">
                  <c:v>-5.6000000000000032</c:v>
                </c:pt>
                <c:pt idx="1662">
                  <c:v>-4.7800000000000011</c:v>
                </c:pt>
                <c:pt idx="1663">
                  <c:v>-4.7600000000000007</c:v>
                </c:pt>
                <c:pt idx="1664">
                  <c:v>-4.76</c:v>
                </c:pt>
                <c:pt idx="1665">
                  <c:v>-4.62</c:v>
                </c:pt>
                <c:pt idx="1666">
                  <c:v>-4.4400000000000004</c:v>
                </c:pt>
                <c:pt idx="1667">
                  <c:v>-4.4800000000000013</c:v>
                </c:pt>
                <c:pt idx="1668">
                  <c:v>-3.8200000000000012</c:v>
                </c:pt>
                <c:pt idx="1669">
                  <c:v>-3.1800000000000019</c:v>
                </c:pt>
                <c:pt idx="1670">
                  <c:v>-2.3800000000000003</c:v>
                </c:pt>
                <c:pt idx="1671">
                  <c:v>-1.8199999999999996</c:v>
                </c:pt>
                <c:pt idx="1672">
                  <c:v>-1.9599999999999995</c:v>
                </c:pt>
                <c:pt idx="1673">
                  <c:v>-2.0999999999999992</c:v>
                </c:pt>
                <c:pt idx="1674">
                  <c:v>-1.8799999999999997</c:v>
                </c:pt>
                <c:pt idx="1675">
                  <c:v>-2.3200000000000003</c:v>
                </c:pt>
                <c:pt idx="1676">
                  <c:v>-2.2400000000000007</c:v>
                </c:pt>
                <c:pt idx="1677">
                  <c:v>-1.5000000000000007</c:v>
                </c:pt>
                <c:pt idx="1678">
                  <c:v>-1.0800000000000012</c:v>
                </c:pt>
                <c:pt idx="1679">
                  <c:v>-1.6400000000000006</c:v>
                </c:pt>
                <c:pt idx="1680">
                  <c:v>-1.3000000000000007</c:v>
                </c:pt>
                <c:pt idx="1681">
                  <c:v>-1.5400000000000014</c:v>
                </c:pt>
                <c:pt idx="1682">
                  <c:v>-1.5600000000000016</c:v>
                </c:pt>
                <c:pt idx="1683">
                  <c:v>-2.0200000000000018</c:v>
                </c:pt>
                <c:pt idx="1684">
                  <c:v>-1.6200000000000017</c:v>
                </c:pt>
                <c:pt idx="1685">
                  <c:v>-1.8400000000000012</c:v>
                </c:pt>
                <c:pt idx="1686">
                  <c:v>-1.7000000000000006</c:v>
                </c:pt>
                <c:pt idx="1687">
                  <c:v>-2.0600000000000009</c:v>
                </c:pt>
                <c:pt idx="1688">
                  <c:v>-1.8200000000000003</c:v>
                </c:pt>
                <c:pt idx="1689">
                  <c:v>-1.8</c:v>
                </c:pt>
                <c:pt idx="1690">
                  <c:v>-1.64</c:v>
                </c:pt>
                <c:pt idx="1691">
                  <c:v>-1.4200000000000004</c:v>
                </c:pt>
                <c:pt idx="1692">
                  <c:v>-1.4</c:v>
                </c:pt>
                <c:pt idx="1693">
                  <c:v>-1.4</c:v>
                </c:pt>
                <c:pt idx="1694">
                  <c:v>-1.4200000000000004</c:v>
                </c:pt>
                <c:pt idx="1695">
                  <c:v>-1.3400000000000005</c:v>
                </c:pt>
                <c:pt idx="1696">
                  <c:v>-1.2</c:v>
                </c:pt>
                <c:pt idx="1697">
                  <c:v>-0.71999999999999953</c:v>
                </c:pt>
                <c:pt idx="1698">
                  <c:v>-0.51999999999999957</c:v>
                </c:pt>
                <c:pt idx="1699">
                  <c:v>-0.1</c:v>
                </c:pt>
                <c:pt idx="1700">
                  <c:v>0.14000000000000057</c:v>
                </c:pt>
                <c:pt idx="1701">
                  <c:v>0.10000000000000071</c:v>
                </c:pt>
                <c:pt idx="1702">
                  <c:v>-0.26000000000000012</c:v>
                </c:pt>
                <c:pt idx="1703">
                  <c:v>-0.28000000000000042</c:v>
                </c:pt>
                <c:pt idx="1704">
                  <c:v>-0.60000000000000075</c:v>
                </c:pt>
                <c:pt idx="1705">
                  <c:v>-0.64000000000000123</c:v>
                </c:pt>
                <c:pt idx="1706">
                  <c:v>-0.60000000000000142</c:v>
                </c:pt>
                <c:pt idx="1707">
                  <c:v>-0.60000000000000075</c:v>
                </c:pt>
                <c:pt idx="1708">
                  <c:v>-0.78000000000000047</c:v>
                </c:pt>
                <c:pt idx="1709">
                  <c:v>-0.66000000000000014</c:v>
                </c:pt>
                <c:pt idx="1710">
                  <c:v>-0.3</c:v>
                </c:pt>
                <c:pt idx="1711">
                  <c:v>-0.22000000000000028</c:v>
                </c:pt>
                <c:pt idx="1712">
                  <c:v>1.9999999999999574E-2</c:v>
                </c:pt>
                <c:pt idx="1713">
                  <c:v>0.17999999999999899</c:v>
                </c:pt>
                <c:pt idx="1714">
                  <c:v>0.35999999999999871</c:v>
                </c:pt>
                <c:pt idx="1715">
                  <c:v>9.9999999999999284E-2</c:v>
                </c:pt>
                <c:pt idx="1716">
                  <c:v>0</c:v>
                </c:pt>
                <c:pt idx="1717">
                  <c:v>-0.1</c:v>
                </c:pt>
                <c:pt idx="1718">
                  <c:v>0.18000000000000044</c:v>
                </c:pt>
                <c:pt idx="1719">
                  <c:v>0.36000000000000087</c:v>
                </c:pt>
                <c:pt idx="1720">
                  <c:v>0.66000000000000014</c:v>
                </c:pt>
                <c:pt idx="1721">
                  <c:v>0.87999999999999901</c:v>
                </c:pt>
                <c:pt idx="1722">
                  <c:v>1.1999999999999986</c:v>
                </c:pt>
                <c:pt idx="1723">
                  <c:v>1.3799999999999983</c:v>
                </c:pt>
                <c:pt idx="1724">
                  <c:v>1.6199999999999981</c:v>
                </c:pt>
                <c:pt idx="1725">
                  <c:v>1.5799999999999983</c:v>
                </c:pt>
                <c:pt idx="1726">
                  <c:v>1.4399999999999991</c:v>
                </c:pt>
                <c:pt idx="1727">
                  <c:v>1.3599999999999994</c:v>
                </c:pt>
                <c:pt idx="1728">
                  <c:v>1.0800000000000005</c:v>
                </c:pt>
                <c:pt idx="1729">
                  <c:v>0.60000000000000075</c:v>
                </c:pt>
                <c:pt idx="1730">
                  <c:v>0.48000000000000115</c:v>
                </c:pt>
                <c:pt idx="1731">
                  <c:v>0.40000000000000069</c:v>
                </c:pt>
                <c:pt idx="1732">
                  <c:v>0.7000000000000014</c:v>
                </c:pt>
                <c:pt idx="1733">
                  <c:v>1.4800000000000011</c:v>
                </c:pt>
                <c:pt idx="1734">
                  <c:v>2.3600000000000008</c:v>
                </c:pt>
                <c:pt idx="1735">
                  <c:v>2.6000000000000005</c:v>
                </c:pt>
                <c:pt idx="1736">
                  <c:v>2.160000000000001</c:v>
                </c:pt>
                <c:pt idx="1737">
                  <c:v>0.66000000000000081</c:v>
                </c:pt>
                <c:pt idx="1738">
                  <c:v>-0.99999999999999933</c:v>
                </c:pt>
                <c:pt idx="1739">
                  <c:v>-1.9399999999999984</c:v>
                </c:pt>
                <c:pt idx="1740">
                  <c:v>-2.5799999999999983</c:v>
                </c:pt>
                <c:pt idx="1741">
                  <c:v>-1.9199999999999982</c:v>
                </c:pt>
                <c:pt idx="1742">
                  <c:v>-0.91999999999999882</c:v>
                </c:pt>
                <c:pt idx="1743">
                  <c:v>-0.45999999999999941</c:v>
                </c:pt>
                <c:pt idx="1744">
                  <c:v>-0.62000000000000033</c:v>
                </c:pt>
                <c:pt idx="1745">
                  <c:v>-0.66000000000000081</c:v>
                </c:pt>
                <c:pt idx="1746">
                  <c:v>-1.2600000000000009</c:v>
                </c:pt>
                <c:pt idx="1747">
                  <c:v>-1.3000000000000007</c:v>
                </c:pt>
                <c:pt idx="1748">
                  <c:v>-1.1000000000000001</c:v>
                </c:pt>
                <c:pt idx="1749">
                  <c:v>-1.44</c:v>
                </c:pt>
                <c:pt idx="1750">
                  <c:v>-1.4600000000000002</c:v>
                </c:pt>
                <c:pt idx="1751">
                  <c:v>-1</c:v>
                </c:pt>
                <c:pt idx="1752">
                  <c:v>-1.2</c:v>
                </c:pt>
                <c:pt idx="1753">
                  <c:v>-1.3000000000000007</c:v>
                </c:pt>
                <c:pt idx="1754">
                  <c:v>-0.94000000000000061</c:v>
                </c:pt>
                <c:pt idx="1755">
                  <c:v>-0.8600000000000001</c:v>
                </c:pt>
                <c:pt idx="1756">
                  <c:v>-0.90000000000000069</c:v>
                </c:pt>
                <c:pt idx="1757">
                  <c:v>-0.50000000000000067</c:v>
                </c:pt>
                <c:pt idx="1758">
                  <c:v>-0.14000000000000057</c:v>
                </c:pt>
                <c:pt idx="1759">
                  <c:v>0.11999999999999886</c:v>
                </c:pt>
                <c:pt idx="1760">
                  <c:v>0.11999999999999886</c:v>
                </c:pt>
                <c:pt idx="1761">
                  <c:v>1.9999999999999574E-2</c:v>
                </c:pt>
                <c:pt idx="1762">
                  <c:v>3.9999999999999855E-2</c:v>
                </c:pt>
                <c:pt idx="1763">
                  <c:v>-0.11999999999999958</c:v>
                </c:pt>
                <c:pt idx="1764">
                  <c:v>-0.37999999999999901</c:v>
                </c:pt>
                <c:pt idx="1765">
                  <c:v>-0.13999999999999915</c:v>
                </c:pt>
                <c:pt idx="1766">
                  <c:v>-0.23999999999999916</c:v>
                </c:pt>
                <c:pt idx="1767">
                  <c:v>-3.9999999999999147E-2</c:v>
                </c:pt>
                <c:pt idx="1768">
                  <c:v>0.18000000000000044</c:v>
                </c:pt>
                <c:pt idx="1769">
                  <c:v>0.13999999999999985</c:v>
                </c:pt>
                <c:pt idx="1770">
                  <c:v>2.0000000000000285E-2</c:v>
                </c:pt>
                <c:pt idx="1771">
                  <c:v>0</c:v>
                </c:pt>
                <c:pt idx="1772">
                  <c:v>-0.4799999999999997</c:v>
                </c:pt>
                <c:pt idx="1773">
                  <c:v>-0.55999999999999939</c:v>
                </c:pt>
                <c:pt idx="1774">
                  <c:v>-0.45999999999999874</c:v>
                </c:pt>
                <c:pt idx="1775">
                  <c:v>-0.61999999999999889</c:v>
                </c:pt>
                <c:pt idx="1776">
                  <c:v>-0.55999999999999939</c:v>
                </c:pt>
                <c:pt idx="1777">
                  <c:v>-0.27999999999999969</c:v>
                </c:pt>
                <c:pt idx="1778">
                  <c:v>-0.61999999999999955</c:v>
                </c:pt>
                <c:pt idx="1779">
                  <c:v>-0.51999999999999957</c:v>
                </c:pt>
                <c:pt idx="1780">
                  <c:v>3.9999999999999855E-2</c:v>
                </c:pt>
                <c:pt idx="1781">
                  <c:v>-0.13999999999999985</c:v>
                </c:pt>
                <c:pt idx="1782">
                  <c:v>-0.6399999999999999</c:v>
                </c:pt>
                <c:pt idx="1783">
                  <c:v>-0.61999999999999955</c:v>
                </c:pt>
                <c:pt idx="1784">
                  <c:v>-0.73999999999999988</c:v>
                </c:pt>
                <c:pt idx="1785">
                  <c:v>-1.3599999999999994</c:v>
                </c:pt>
                <c:pt idx="1786">
                  <c:v>-1.1399999999999992</c:v>
                </c:pt>
                <c:pt idx="1787">
                  <c:v>-0.9199999999999996</c:v>
                </c:pt>
                <c:pt idx="1788">
                  <c:v>-1.0000000000000007</c:v>
                </c:pt>
                <c:pt idx="1789">
                  <c:v>-1.1600000000000001</c:v>
                </c:pt>
                <c:pt idx="1790">
                  <c:v>-1.1000000000000001</c:v>
                </c:pt>
                <c:pt idx="1791">
                  <c:v>-1.2600000000000002</c:v>
                </c:pt>
                <c:pt idx="1792">
                  <c:v>-1.1000000000000001</c:v>
                </c:pt>
                <c:pt idx="1793">
                  <c:v>-0.9199999999999996</c:v>
                </c:pt>
                <c:pt idx="1794">
                  <c:v>-0.62000000000000033</c:v>
                </c:pt>
                <c:pt idx="1795">
                  <c:v>-0.56000000000000016</c:v>
                </c:pt>
                <c:pt idx="1796">
                  <c:v>-0.57999999999999974</c:v>
                </c:pt>
                <c:pt idx="1797">
                  <c:v>-0.89999999999999925</c:v>
                </c:pt>
                <c:pt idx="1798">
                  <c:v>-0.57999999999999896</c:v>
                </c:pt>
                <c:pt idx="1799">
                  <c:v>-0.91999999999999815</c:v>
                </c:pt>
                <c:pt idx="1800">
                  <c:v>-0.89999999999999791</c:v>
                </c:pt>
                <c:pt idx="1801">
                  <c:v>-0.73999999999999844</c:v>
                </c:pt>
                <c:pt idx="1802">
                  <c:v>-0.53999999999999848</c:v>
                </c:pt>
                <c:pt idx="1803">
                  <c:v>-0.89999999999999858</c:v>
                </c:pt>
                <c:pt idx="1804">
                  <c:v>-0.93999999999999917</c:v>
                </c:pt>
                <c:pt idx="1805">
                  <c:v>-1.0799999999999996</c:v>
                </c:pt>
                <c:pt idx="1806">
                  <c:v>-1.3199999999999996</c:v>
                </c:pt>
                <c:pt idx="1807">
                  <c:v>-1.1799999999999997</c:v>
                </c:pt>
                <c:pt idx="1808">
                  <c:v>-1.2999999999999994</c:v>
                </c:pt>
                <c:pt idx="1809">
                  <c:v>-1.079999999999999</c:v>
                </c:pt>
                <c:pt idx="1810">
                  <c:v>-0.99999999999999933</c:v>
                </c:pt>
                <c:pt idx="1811">
                  <c:v>-0.83999999999999919</c:v>
                </c:pt>
                <c:pt idx="1812">
                  <c:v>-0.89999999999999925</c:v>
                </c:pt>
                <c:pt idx="1813">
                  <c:v>-0.83999999999999986</c:v>
                </c:pt>
                <c:pt idx="1814">
                  <c:v>-0.72000000000000031</c:v>
                </c:pt>
                <c:pt idx="1815">
                  <c:v>-0.66000000000000014</c:v>
                </c:pt>
                <c:pt idx="1816">
                  <c:v>-0.68000000000000038</c:v>
                </c:pt>
                <c:pt idx="1817">
                  <c:v>-0.96000000000000085</c:v>
                </c:pt>
                <c:pt idx="1818">
                  <c:v>-0.60000000000000075</c:v>
                </c:pt>
                <c:pt idx="1819">
                  <c:v>-0.96000000000000085</c:v>
                </c:pt>
                <c:pt idx="1820">
                  <c:v>-0.70000000000000073</c:v>
                </c:pt>
                <c:pt idx="1821">
                  <c:v>-0.70000000000000073</c:v>
                </c:pt>
                <c:pt idx="1822">
                  <c:v>-0.50000000000000067</c:v>
                </c:pt>
                <c:pt idx="1823">
                  <c:v>-0.52000000000000024</c:v>
                </c:pt>
                <c:pt idx="1824">
                  <c:v>-0.13999999999999985</c:v>
                </c:pt>
                <c:pt idx="1825">
                  <c:v>-0.33999999999999986</c:v>
                </c:pt>
                <c:pt idx="1826">
                  <c:v>-0.36000000000000015</c:v>
                </c:pt>
                <c:pt idx="1827">
                  <c:v>-0.27999999999999969</c:v>
                </c:pt>
                <c:pt idx="1828">
                  <c:v>-0.43999999999999984</c:v>
                </c:pt>
                <c:pt idx="1829">
                  <c:v>-0.31999999999999956</c:v>
                </c:pt>
                <c:pt idx="1830">
                  <c:v>-0.36000000000000015</c:v>
                </c:pt>
                <c:pt idx="1831">
                  <c:v>-9.9999999999999284E-2</c:v>
                </c:pt>
                <c:pt idx="1832">
                  <c:v>6.0000000000000143E-2</c:v>
                </c:pt>
                <c:pt idx="1833">
                  <c:v>-3.9999999999999855E-2</c:v>
                </c:pt>
                <c:pt idx="1834">
                  <c:v>0.21999999999999958</c:v>
                </c:pt>
                <c:pt idx="1835">
                  <c:v>0.33999999999999986</c:v>
                </c:pt>
                <c:pt idx="1836">
                  <c:v>0.17999999999999972</c:v>
                </c:pt>
                <c:pt idx="1837">
                  <c:v>-0.11999999999999958</c:v>
                </c:pt>
                <c:pt idx="1838">
                  <c:v>-0.12000000000000029</c:v>
                </c:pt>
                <c:pt idx="1839">
                  <c:v>-0.36000000000000015</c:v>
                </c:pt>
                <c:pt idx="1840">
                  <c:v>-0.13999999999999985</c:v>
                </c:pt>
                <c:pt idx="1841">
                  <c:v>-0.16000000000000014</c:v>
                </c:pt>
                <c:pt idx="1842">
                  <c:v>3.9999999999999855E-2</c:v>
                </c:pt>
                <c:pt idx="1843">
                  <c:v>0.26000000000000012</c:v>
                </c:pt>
                <c:pt idx="1844">
                  <c:v>0.5</c:v>
                </c:pt>
                <c:pt idx="1845">
                  <c:v>0.23999999999999985</c:v>
                </c:pt>
                <c:pt idx="1846">
                  <c:v>0.61999999999999955</c:v>
                </c:pt>
                <c:pt idx="1847">
                  <c:v>0.69999999999999929</c:v>
                </c:pt>
                <c:pt idx="1848">
                  <c:v>0.97999999999999976</c:v>
                </c:pt>
                <c:pt idx="1849">
                  <c:v>0.79999999999999927</c:v>
                </c:pt>
                <c:pt idx="1850">
                  <c:v>0.75999999999999945</c:v>
                </c:pt>
                <c:pt idx="1851">
                  <c:v>0.61999999999999955</c:v>
                </c:pt>
                <c:pt idx="1852">
                  <c:v>0.61999999999999955</c:v>
                </c:pt>
                <c:pt idx="1853">
                  <c:v>0.55999999999999939</c:v>
                </c:pt>
                <c:pt idx="1854">
                  <c:v>0.26000000000000012</c:v>
                </c:pt>
                <c:pt idx="1855">
                  <c:v>0.2</c:v>
                </c:pt>
                <c:pt idx="1856">
                  <c:v>0.22000000000000028</c:v>
                </c:pt>
                <c:pt idx="1857">
                  <c:v>-7.999999999999971E-2</c:v>
                </c:pt>
                <c:pt idx="1858">
                  <c:v>-0.16000000000000014</c:v>
                </c:pt>
                <c:pt idx="1859">
                  <c:v>1.9999999999999574E-2</c:v>
                </c:pt>
                <c:pt idx="1860">
                  <c:v>0.17999999999999972</c:v>
                </c:pt>
                <c:pt idx="1861">
                  <c:v>0.11999999999999958</c:v>
                </c:pt>
                <c:pt idx="1862">
                  <c:v>0.3999999999999993</c:v>
                </c:pt>
                <c:pt idx="1863">
                  <c:v>0.23999999999999916</c:v>
                </c:pt>
                <c:pt idx="1864">
                  <c:v>-7.1054273576010023E-16</c:v>
                </c:pt>
                <c:pt idx="1865">
                  <c:v>-0.16000000000000086</c:v>
                </c:pt>
                <c:pt idx="1866">
                  <c:v>-0.24000000000000057</c:v>
                </c:pt>
                <c:pt idx="1867">
                  <c:v>-0.56000000000000016</c:v>
                </c:pt>
                <c:pt idx="1868">
                  <c:v>-0.31999999999999956</c:v>
                </c:pt>
                <c:pt idx="1869">
                  <c:v>-6.0000000000000143E-2</c:v>
                </c:pt>
                <c:pt idx="1870">
                  <c:v>0.2</c:v>
                </c:pt>
                <c:pt idx="1871">
                  <c:v>0.37999999999999973</c:v>
                </c:pt>
                <c:pt idx="1872">
                  <c:v>0.71999999999999953</c:v>
                </c:pt>
                <c:pt idx="1873">
                  <c:v>0.53999999999999915</c:v>
                </c:pt>
                <c:pt idx="1874">
                  <c:v>0.59999999999999931</c:v>
                </c:pt>
                <c:pt idx="1875">
                  <c:v>0.75999999999999868</c:v>
                </c:pt>
                <c:pt idx="1876">
                  <c:v>0.55999999999999872</c:v>
                </c:pt>
                <c:pt idx="1877">
                  <c:v>0.6599999999999987</c:v>
                </c:pt>
                <c:pt idx="1878">
                  <c:v>0.6599999999999987</c:v>
                </c:pt>
                <c:pt idx="1879">
                  <c:v>0.49999999999999928</c:v>
                </c:pt>
                <c:pt idx="1880">
                  <c:v>0.43999999999999984</c:v>
                </c:pt>
                <c:pt idx="1881">
                  <c:v>0.56000000000000016</c:v>
                </c:pt>
                <c:pt idx="1882">
                  <c:v>0.4799999999999997</c:v>
                </c:pt>
                <c:pt idx="1883">
                  <c:v>0.53999999999999981</c:v>
                </c:pt>
                <c:pt idx="1884">
                  <c:v>0.83999999999999986</c:v>
                </c:pt>
                <c:pt idx="1885">
                  <c:v>0.8</c:v>
                </c:pt>
                <c:pt idx="1886">
                  <c:v>0.92000000000000026</c:v>
                </c:pt>
                <c:pt idx="1887">
                  <c:v>0.86000000000000087</c:v>
                </c:pt>
                <c:pt idx="1888">
                  <c:v>0.60000000000000075</c:v>
                </c:pt>
                <c:pt idx="1889">
                  <c:v>0.46000000000000085</c:v>
                </c:pt>
                <c:pt idx="1890">
                  <c:v>0.36000000000000087</c:v>
                </c:pt>
                <c:pt idx="1891">
                  <c:v>-9.9999999999999284E-2</c:v>
                </c:pt>
                <c:pt idx="1892">
                  <c:v>2.0000000000000285E-2</c:v>
                </c:pt>
                <c:pt idx="1893">
                  <c:v>0.26000000000000012</c:v>
                </c:pt>
                <c:pt idx="1894">
                  <c:v>0.33999999999999986</c:v>
                </c:pt>
                <c:pt idx="1895">
                  <c:v>0.17999999999999972</c:v>
                </c:pt>
                <c:pt idx="1896">
                  <c:v>0.33999999999999914</c:v>
                </c:pt>
                <c:pt idx="1897">
                  <c:v>3.9999999999999147E-2</c:v>
                </c:pt>
                <c:pt idx="1898">
                  <c:v>-7.1054273576010023E-16</c:v>
                </c:pt>
                <c:pt idx="1899">
                  <c:v>-0.12000000000000099</c:v>
                </c:pt>
                <c:pt idx="1900">
                  <c:v>-6.0000000000000851E-2</c:v>
                </c:pt>
                <c:pt idx="1901">
                  <c:v>-0.50000000000000067</c:v>
                </c:pt>
                <c:pt idx="1902">
                  <c:v>-0.30000000000000071</c:v>
                </c:pt>
                <c:pt idx="1903">
                  <c:v>-0.64000000000000057</c:v>
                </c:pt>
                <c:pt idx="1904">
                  <c:v>-0.7</c:v>
                </c:pt>
                <c:pt idx="1905">
                  <c:v>-0.54000000000000059</c:v>
                </c:pt>
                <c:pt idx="1906">
                  <c:v>-0.44000000000000056</c:v>
                </c:pt>
                <c:pt idx="1907">
                  <c:v>-0.64000000000000057</c:v>
                </c:pt>
                <c:pt idx="1908">
                  <c:v>-0.16000000000000014</c:v>
                </c:pt>
                <c:pt idx="1909">
                  <c:v>-7.1054273576010023E-16</c:v>
                </c:pt>
                <c:pt idx="1910">
                  <c:v>1.9999999999999574E-2</c:v>
                </c:pt>
                <c:pt idx="1911">
                  <c:v>0.43999999999999917</c:v>
                </c:pt>
                <c:pt idx="1912">
                  <c:v>0.45999999999999941</c:v>
                </c:pt>
                <c:pt idx="1913">
                  <c:v>-2.0000000000000996E-2</c:v>
                </c:pt>
                <c:pt idx="1914">
                  <c:v>-0.2000000000000007</c:v>
                </c:pt>
                <c:pt idx="1915">
                  <c:v>-0.24000000000000057</c:v>
                </c:pt>
                <c:pt idx="1916">
                  <c:v>-0.33999999999999986</c:v>
                </c:pt>
                <c:pt idx="1917">
                  <c:v>-0.4799999999999997</c:v>
                </c:pt>
                <c:pt idx="1918">
                  <c:v>6.0000000000000143E-2</c:v>
                </c:pt>
                <c:pt idx="1919">
                  <c:v>0.1</c:v>
                </c:pt>
                <c:pt idx="1920">
                  <c:v>0.26000000000000012</c:v>
                </c:pt>
                <c:pt idx="1921">
                  <c:v>0.37999999999999973</c:v>
                </c:pt>
                <c:pt idx="1922">
                  <c:v>0.77999999999999969</c:v>
                </c:pt>
                <c:pt idx="1923">
                  <c:v>0.43999999999999984</c:v>
                </c:pt>
                <c:pt idx="1924">
                  <c:v>0.18000000000000044</c:v>
                </c:pt>
                <c:pt idx="1925">
                  <c:v>3.9999999999999855E-2</c:v>
                </c:pt>
                <c:pt idx="1926">
                  <c:v>0.2</c:v>
                </c:pt>
                <c:pt idx="1927">
                  <c:v>-0.16000000000000014</c:v>
                </c:pt>
                <c:pt idx="1928">
                  <c:v>-6.0000000000000143E-2</c:v>
                </c:pt>
                <c:pt idx="1929">
                  <c:v>0.13999999999999985</c:v>
                </c:pt>
                <c:pt idx="1930">
                  <c:v>0.22000000000000028</c:v>
                </c:pt>
                <c:pt idx="1931">
                  <c:v>0.12000000000000029</c:v>
                </c:pt>
                <c:pt idx="1932">
                  <c:v>0.64000000000000057</c:v>
                </c:pt>
                <c:pt idx="1933">
                  <c:v>0.7600000000000009</c:v>
                </c:pt>
                <c:pt idx="1934">
                  <c:v>1.6200000000000003</c:v>
                </c:pt>
                <c:pt idx="1935">
                  <c:v>1.9600000000000002</c:v>
                </c:pt>
                <c:pt idx="1936">
                  <c:v>1.86</c:v>
                </c:pt>
                <c:pt idx="1937">
                  <c:v>0.73999999999999988</c:v>
                </c:pt>
                <c:pt idx="1938">
                  <c:v>-1.4400000000000006</c:v>
                </c:pt>
                <c:pt idx="1939">
                  <c:v>-3.7399999999999998</c:v>
                </c:pt>
                <c:pt idx="1940">
                  <c:v>-4.3999999999999995</c:v>
                </c:pt>
                <c:pt idx="1941">
                  <c:v>-3.9799999999999991</c:v>
                </c:pt>
                <c:pt idx="1942">
                  <c:v>-2.4799999999999991</c:v>
                </c:pt>
                <c:pt idx="1943">
                  <c:v>-0.33999999999999914</c:v>
                </c:pt>
                <c:pt idx="1944">
                  <c:v>1.2800000000000005</c:v>
                </c:pt>
                <c:pt idx="1945">
                  <c:v>1.3400000000000005</c:v>
                </c:pt>
                <c:pt idx="1946">
                  <c:v>0.78000000000000047</c:v>
                </c:pt>
                <c:pt idx="1947">
                  <c:v>-1.9999999999999574E-2</c:v>
                </c:pt>
                <c:pt idx="1948">
                  <c:v>7.1054273576010023E-16</c:v>
                </c:pt>
                <c:pt idx="1949">
                  <c:v>-0.15999999999999942</c:v>
                </c:pt>
                <c:pt idx="1950">
                  <c:v>-0.11999999999999958</c:v>
                </c:pt>
                <c:pt idx="1951">
                  <c:v>-0.17999999999999972</c:v>
                </c:pt>
                <c:pt idx="1952">
                  <c:v>0.1</c:v>
                </c:pt>
                <c:pt idx="1953">
                  <c:v>-0.11999999999999958</c:v>
                </c:pt>
                <c:pt idx="1954">
                  <c:v>-0.21999999999999958</c:v>
                </c:pt>
                <c:pt idx="1955">
                  <c:v>-5.9999999999999429E-2</c:v>
                </c:pt>
                <c:pt idx="1956">
                  <c:v>0.22000000000000028</c:v>
                </c:pt>
                <c:pt idx="1957">
                  <c:v>-9.9999999999999284E-2</c:v>
                </c:pt>
                <c:pt idx="1958">
                  <c:v>-0.27999999999999969</c:v>
                </c:pt>
                <c:pt idx="1959">
                  <c:v>-1.9999999999999574E-2</c:v>
                </c:pt>
                <c:pt idx="1960">
                  <c:v>0.19999999999999929</c:v>
                </c:pt>
                <c:pt idx="1961">
                  <c:v>0.29999999999999927</c:v>
                </c:pt>
                <c:pt idx="1962">
                  <c:v>0.41999999999999887</c:v>
                </c:pt>
                <c:pt idx="1963">
                  <c:v>0.89999999999999925</c:v>
                </c:pt>
                <c:pt idx="1964">
                  <c:v>1.1399999999999992</c:v>
                </c:pt>
                <c:pt idx="1965">
                  <c:v>0.85999999999999943</c:v>
                </c:pt>
                <c:pt idx="1966">
                  <c:v>0.66000000000000014</c:v>
                </c:pt>
                <c:pt idx="1967">
                  <c:v>0.86000000000000087</c:v>
                </c:pt>
                <c:pt idx="1968">
                  <c:v>0.52000000000000102</c:v>
                </c:pt>
                <c:pt idx="1969">
                  <c:v>0.3400000000000013</c:v>
                </c:pt>
                <c:pt idx="1970">
                  <c:v>0.36000000000000154</c:v>
                </c:pt>
                <c:pt idx="1971">
                  <c:v>0.78000000000000114</c:v>
                </c:pt>
                <c:pt idx="1972">
                  <c:v>0.96000000000000085</c:v>
                </c:pt>
                <c:pt idx="1973">
                  <c:v>1.1000000000000008</c:v>
                </c:pt>
                <c:pt idx="1974">
                  <c:v>1.2800000000000011</c:v>
                </c:pt>
                <c:pt idx="1975">
                  <c:v>1.0400000000000005</c:v>
                </c:pt>
                <c:pt idx="1976">
                  <c:v>0.67999999999999972</c:v>
                </c:pt>
                <c:pt idx="1977">
                  <c:v>0.21999999999999958</c:v>
                </c:pt>
                <c:pt idx="1978">
                  <c:v>0.41999999999999815</c:v>
                </c:pt>
                <c:pt idx="1979">
                  <c:v>1.9999999999997443E-2</c:v>
                </c:pt>
                <c:pt idx="1980">
                  <c:v>0.33999999999999914</c:v>
                </c:pt>
                <c:pt idx="1981">
                  <c:v>0.44000000000000056</c:v>
                </c:pt>
                <c:pt idx="1982">
                  <c:v>0.68000000000000116</c:v>
                </c:pt>
                <c:pt idx="1983">
                  <c:v>0.6800000000000026</c:v>
                </c:pt>
                <c:pt idx="1984">
                  <c:v>1.1800000000000026</c:v>
                </c:pt>
                <c:pt idx="1985">
                  <c:v>1.2600000000000009</c:v>
                </c:pt>
                <c:pt idx="1986">
                  <c:v>1.3400000000000005</c:v>
                </c:pt>
                <c:pt idx="1987">
                  <c:v>1.5599999999999994</c:v>
                </c:pt>
                <c:pt idx="1988">
                  <c:v>1.4599999999999995</c:v>
                </c:pt>
                <c:pt idx="1989">
                  <c:v>1.0200000000000002</c:v>
                </c:pt>
                <c:pt idx="1990">
                  <c:v>1.0400000000000005</c:v>
                </c:pt>
                <c:pt idx="1991">
                  <c:v>0.92000000000000026</c:v>
                </c:pt>
                <c:pt idx="1992">
                  <c:v>0.66000000000000081</c:v>
                </c:pt>
                <c:pt idx="1993">
                  <c:v>0.8</c:v>
                </c:pt>
                <c:pt idx="1994">
                  <c:v>0.77999999999999969</c:v>
                </c:pt>
                <c:pt idx="1995">
                  <c:v>0.34000000000000058</c:v>
                </c:pt>
                <c:pt idx="1996">
                  <c:v>0.56000000000000083</c:v>
                </c:pt>
                <c:pt idx="1997">
                  <c:v>0.64000000000000057</c:v>
                </c:pt>
                <c:pt idx="1998">
                  <c:v>0.46000000000000085</c:v>
                </c:pt>
                <c:pt idx="1999">
                  <c:v>0.62000000000000033</c:v>
                </c:pt>
                <c:pt idx="2000">
                  <c:v>1.4399999999999991</c:v>
                </c:pt>
                <c:pt idx="2001">
                  <c:v>1.8</c:v>
                </c:pt>
                <c:pt idx="2002">
                  <c:v>2.3800000000000012</c:v>
                </c:pt>
                <c:pt idx="2003">
                  <c:v>3.1000000000000014</c:v>
                </c:pt>
                <c:pt idx="2004">
                  <c:v>3.3200000000000016</c:v>
                </c:pt>
                <c:pt idx="2005">
                  <c:v>2.7800000000000025</c:v>
                </c:pt>
                <c:pt idx="2006">
                  <c:v>2.72</c:v>
                </c:pt>
                <c:pt idx="2007">
                  <c:v>2.8</c:v>
                </c:pt>
                <c:pt idx="2008">
                  <c:v>2.4600000000000009</c:v>
                </c:pt>
                <c:pt idx="2009">
                  <c:v>2.9600000000000009</c:v>
                </c:pt>
                <c:pt idx="2010">
                  <c:v>3.580000000000001</c:v>
                </c:pt>
                <c:pt idx="2011">
                  <c:v>3.3600000000000021</c:v>
                </c:pt>
                <c:pt idx="2012">
                  <c:v>2.7</c:v>
                </c:pt>
                <c:pt idx="2013">
                  <c:v>2.9399999999999991</c:v>
                </c:pt>
                <c:pt idx="2014">
                  <c:v>2.3799999999999981</c:v>
                </c:pt>
                <c:pt idx="2015">
                  <c:v>1.8999999999999972</c:v>
                </c:pt>
                <c:pt idx="2016">
                  <c:v>1.819999999999999</c:v>
                </c:pt>
                <c:pt idx="2017">
                  <c:v>2.1600000000000024</c:v>
                </c:pt>
                <c:pt idx="2018">
                  <c:v>1.5600000000000023</c:v>
                </c:pt>
                <c:pt idx="2019">
                  <c:v>1.4200000000000017</c:v>
                </c:pt>
                <c:pt idx="2020">
                  <c:v>1.4400000000000035</c:v>
                </c:pt>
                <c:pt idx="2021">
                  <c:v>1.6599999999999995</c:v>
                </c:pt>
                <c:pt idx="2022">
                  <c:v>1.2199999999999989</c:v>
                </c:pt>
                <c:pt idx="2023">
                  <c:v>1.319999999999999</c:v>
                </c:pt>
                <c:pt idx="2024">
                  <c:v>1.3</c:v>
                </c:pt>
                <c:pt idx="2025">
                  <c:v>1.3599999999999994</c:v>
                </c:pt>
                <c:pt idx="2026">
                  <c:v>1.1200000000000017</c:v>
                </c:pt>
                <c:pt idx="2027">
                  <c:v>1.2800000000000011</c:v>
                </c:pt>
                <c:pt idx="2028">
                  <c:v>0.84000000000000052</c:v>
                </c:pt>
                <c:pt idx="2029">
                  <c:v>0.6</c:v>
                </c:pt>
                <c:pt idx="2030">
                  <c:v>2.0000000000001704E-2</c:v>
                </c:pt>
                <c:pt idx="2031">
                  <c:v>-0.33999999999999775</c:v>
                </c:pt>
                <c:pt idx="2032">
                  <c:v>-0.7</c:v>
                </c:pt>
                <c:pt idx="2033">
                  <c:v>-0.45999999999999941</c:v>
                </c:pt>
                <c:pt idx="2034">
                  <c:v>-0.34000000000000058</c:v>
                </c:pt>
                <c:pt idx="2035">
                  <c:v>-0.32000000000000173</c:v>
                </c:pt>
                <c:pt idx="2036">
                  <c:v>-0.34000000000000341</c:v>
                </c:pt>
                <c:pt idx="2037">
                  <c:v>-0.26000000000000228</c:v>
                </c:pt>
                <c:pt idx="2038">
                  <c:v>-0.70000000000000284</c:v>
                </c:pt>
                <c:pt idx="2039">
                  <c:v>-0.61999999999999889</c:v>
                </c:pt>
                <c:pt idx="2040">
                  <c:v>-0.57999999999999829</c:v>
                </c:pt>
                <c:pt idx="2041">
                  <c:v>-0.51999999999999891</c:v>
                </c:pt>
                <c:pt idx="2042">
                  <c:v>-1.1199999999999988</c:v>
                </c:pt>
                <c:pt idx="2043">
                  <c:v>-1.1999999999999971</c:v>
                </c:pt>
                <c:pt idx="2044">
                  <c:v>-2.080000000000001</c:v>
                </c:pt>
                <c:pt idx="2045">
                  <c:v>-2.4200000000000017</c:v>
                </c:pt>
                <c:pt idx="2046">
                  <c:v>-2.8599999999999994</c:v>
                </c:pt>
                <c:pt idx="2047">
                  <c:v>-2.7199999999999989</c:v>
                </c:pt>
                <c:pt idx="2048">
                  <c:v>-2.7800000000000011</c:v>
                </c:pt>
                <c:pt idx="2049">
                  <c:v>-2.5199999999999987</c:v>
                </c:pt>
                <c:pt idx="2050">
                  <c:v>-2.8</c:v>
                </c:pt>
                <c:pt idx="2051">
                  <c:v>-3.1199999999999988</c:v>
                </c:pt>
                <c:pt idx="2052">
                  <c:v>-3.1199999999999988</c:v>
                </c:pt>
                <c:pt idx="2053">
                  <c:v>-2.7399999999999975</c:v>
                </c:pt>
                <c:pt idx="2054">
                  <c:v>-3.0799999999999983</c:v>
                </c:pt>
                <c:pt idx="2055">
                  <c:v>-3</c:v>
                </c:pt>
                <c:pt idx="2056">
                  <c:v>-2.8600000000000021</c:v>
                </c:pt>
                <c:pt idx="2057">
                  <c:v>-2.8400000000000007</c:v>
                </c:pt>
                <c:pt idx="2058">
                  <c:v>-3.319999999999999</c:v>
                </c:pt>
                <c:pt idx="2059">
                  <c:v>-2.6599999999999993</c:v>
                </c:pt>
                <c:pt idx="2060">
                  <c:v>-2.319999999999999</c:v>
                </c:pt>
                <c:pt idx="2061">
                  <c:v>-2.1599999999999993</c:v>
                </c:pt>
                <c:pt idx="2062">
                  <c:v>-2.1000000000000028</c:v>
                </c:pt>
                <c:pt idx="2063">
                  <c:v>-1.9600000000000037</c:v>
                </c:pt>
                <c:pt idx="2064">
                  <c:v>-2.3600000000000039</c:v>
                </c:pt>
                <c:pt idx="2065">
                  <c:v>-2.4000000000000012</c:v>
                </c:pt>
                <c:pt idx="2066">
                  <c:v>-2.580000000000001</c:v>
                </c:pt>
                <c:pt idx="2067">
                  <c:v>-2.5799999999999996</c:v>
                </c:pt>
                <c:pt idx="2068">
                  <c:v>-2.5000000000000013</c:v>
                </c:pt>
                <c:pt idx="2069">
                  <c:v>-2.5400000000000005</c:v>
                </c:pt>
                <c:pt idx="2070">
                  <c:v>-2.400000000000003</c:v>
                </c:pt>
                <c:pt idx="2071">
                  <c:v>-2.1600000000000024</c:v>
                </c:pt>
                <c:pt idx="2072">
                  <c:v>-2.1200000000000019</c:v>
                </c:pt>
                <c:pt idx="2073">
                  <c:v>-2.5400000000000005</c:v>
                </c:pt>
                <c:pt idx="2074">
                  <c:v>-2.3400000000000007</c:v>
                </c:pt>
                <c:pt idx="2075">
                  <c:v>-2.2599999999999993</c:v>
                </c:pt>
                <c:pt idx="2076">
                  <c:v>-2.1599999999999993</c:v>
                </c:pt>
                <c:pt idx="2077">
                  <c:v>-2.6199999999999988</c:v>
                </c:pt>
                <c:pt idx="2078">
                  <c:v>-2.1999999999999984</c:v>
                </c:pt>
                <c:pt idx="2079">
                  <c:v>-2.419999999999999</c:v>
                </c:pt>
                <c:pt idx="2080">
                  <c:v>-2.2999999999999998</c:v>
                </c:pt>
                <c:pt idx="2081">
                  <c:v>-2.2599999999999993</c:v>
                </c:pt>
                <c:pt idx="2082">
                  <c:v>-1.6200000000000003</c:v>
                </c:pt>
                <c:pt idx="2083">
                  <c:v>-1.7799999999999998</c:v>
                </c:pt>
                <c:pt idx="2084">
                  <c:v>-1.6799999999999997</c:v>
                </c:pt>
                <c:pt idx="2085">
                  <c:v>-2.1599999999999979</c:v>
                </c:pt>
                <c:pt idx="2086">
                  <c:v>-2.4399999999999977</c:v>
                </c:pt>
                <c:pt idx="2087">
                  <c:v>-2.759999999999998</c:v>
                </c:pt>
                <c:pt idx="2088">
                  <c:v>-2.5399999999999991</c:v>
                </c:pt>
                <c:pt idx="2089">
                  <c:v>-2.6799999999999997</c:v>
                </c:pt>
                <c:pt idx="2090">
                  <c:v>-2.7400000000000007</c:v>
                </c:pt>
                <c:pt idx="2091">
                  <c:v>-3.080000000000001</c:v>
                </c:pt>
                <c:pt idx="2092">
                  <c:v>-3.180000000000001</c:v>
                </c:pt>
                <c:pt idx="2093">
                  <c:v>-3.0200000000000005</c:v>
                </c:pt>
                <c:pt idx="2094">
                  <c:v>-2.9799999999999995</c:v>
                </c:pt>
                <c:pt idx="2095">
                  <c:v>-3.2199999999999998</c:v>
                </c:pt>
                <c:pt idx="2096">
                  <c:v>-3.2199999999999998</c:v>
                </c:pt>
                <c:pt idx="2097">
                  <c:v>-3.3599999999999994</c:v>
                </c:pt>
                <c:pt idx="2098">
                  <c:v>-3.62</c:v>
                </c:pt>
                <c:pt idx="2099">
                  <c:v>-3.2600000000000002</c:v>
                </c:pt>
                <c:pt idx="2100">
                  <c:v>-2.8400000000000007</c:v>
                </c:pt>
                <c:pt idx="2101">
                  <c:v>-2.8200000000000003</c:v>
                </c:pt>
                <c:pt idx="2102">
                  <c:v>-2.4800000000000004</c:v>
                </c:pt>
                <c:pt idx="2103">
                  <c:v>-2.62</c:v>
                </c:pt>
                <c:pt idx="2104">
                  <c:v>-2.9200000000000004</c:v>
                </c:pt>
                <c:pt idx="2105">
                  <c:v>-2.6799999999999997</c:v>
                </c:pt>
                <c:pt idx="2106">
                  <c:v>-2.3400000000000007</c:v>
                </c:pt>
                <c:pt idx="2107">
                  <c:v>-2.4600000000000009</c:v>
                </c:pt>
                <c:pt idx="2108">
                  <c:v>-2.0600000000000009</c:v>
                </c:pt>
                <c:pt idx="2109">
                  <c:v>-2.120000000000001</c:v>
                </c:pt>
                <c:pt idx="2110">
                  <c:v>-2.3000000000000007</c:v>
                </c:pt>
                <c:pt idx="2111">
                  <c:v>-2.2200000000000002</c:v>
                </c:pt>
                <c:pt idx="2112">
                  <c:v>-1.9599999999999995</c:v>
                </c:pt>
                <c:pt idx="2113">
                  <c:v>-2.2799999999999989</c:v>
                </c:pt>
                <c:pt idx="2114">
                  <c:v>-1.9799999999999991</c:v>
                </c:pt>
                <c:pt idx="2115">
                  <c:v>-1.6599999999999995</c:v>
                </c:pt>
                <c:pt idx="2116">
                  <c:v>-1.1599999999999988</c:v>
                </c:pt>
                <c:pt idx="2117">
                  <c:v>-1.2999999999999994</c:v>
                </c:pt>
                <c:pt idx="2118">
                  <c:v>-0.95999999999999941</c:v>
                </c:pt>
                <c:pt idx="2119">
                  <c:v>-1.0599999999999994</c:v>
                </c:pt>
                <c:pt idx="2120">
                  <c:v>-0.87999999999999967</c:v>
                </c:pt>
                <c:pt idx="2121">
                  <c:v>-0.98000000000000043</c:v>
                </c:pt>
                <c:pt idx="2122">
                  <c:v>-0.72000000000000031</c:v>
                </c:pt>
                <c:pt idx="2123">
                  <c:v>-0.42000000000000098</c:v>
                </c:pt>
                <c:pt idx="2124">
                  <c:v>-0.20000000000000107</c:v>
                </c:pt>
                <c:pt idx="2125">
                  <c:v>-0.48000000000000076</c:v>
                </c:pt>
                <c:pt idx="2126">
                  <c:v>-0.68000000000000038</c:v>
                </c:pt>
                <c:pt idx="2127">
                  <c:v>-0.64000000000000024</c:v>
                </c:pt>
                <c:pt idx="2128">
                  <c:v>-1.1000000000000001</c:v>
                </c:pt>
                <c:pt idx="2129">
                  <c:v>-1.1199999999999999</c:v>
                </c:pt>
                <c:pt idx="2130">
                  <c:v>-1.1999999999999997</c:v>
                </c:pt>
                <c:pt idx="2131">
                  <c:v>-1.2599999999999998</c:v>
                </c:pt>
                <c:pt idx="2132">
                  <c:v>-0.73999999999999988</c:v>
                </c:pt>
                <c:pt idx="2133">
                  <c:v>-0.15999999999999978</c:v>
                </c:pt>
                <c:pt idx="2134">
                  <c:v>-1.9999999999999574E-2</c:v>
                </c:pt>
                <c:pt idx="2135">
                  <c:v>4.0000000000000216E-2</c:v>
                </c:pt>
                <c:pt idx="2136">
                  <c:v>0.4</c:v>
                </c:pt>
                <c:pt idx="2137">
                  <c:v>-6.0000000000000143E-2</c:v>
                </c:pt>
                <c:pt idx="2138">
                  <c:v>-0.68000000000000038</c:v>
                </c:pt>
                <c:pt idx="2139">
                  <c:v>-1.3600000000000005</c:v>
                </c:pt>
                <c:pt idx="2140">
                  <c:v>-2.2800000000000002</c:v>
                </c:pt>
                <c:pt idx="2141">
                  <c:v>-3.0600000000000005</c:v>
                </c:pt>
                <c:pt idx="2142">
                  <c:v>-3.2400000000000007</c:v>
                </c:pt>
                <c:pt idx="2143">
                  <c:v>-2.84</c:v>
                </c:pt>
                <c:pt idx="2144">
                  <c:v>-2</c:v>
                </c:pt>
                <c:pt idx="2145">
                  <c:v>-0.84000000000000019</c:v>
                </c:pt>
                <c:pt idx="2146">
                  <c:v>-0.13999999999999985</c:v>
                </c:pt>
                <c:pt idx="2147">
                  <c:v>0.41999999999999993</c:v>
                </c:pt>
                <c:pt idx="2148">
                  <c:v>0.49999999999999967</c:v>
                </c:pt>
                <c:pt idx="2149">
                  <c:v>0.31999999999999956</c:v>
                </c:pt>
                <c:pt idx="2150">
                  <c:v>0.21999999999999958</c:v>
                </c:pt>
                <c:pt idx="2151">
                  <c:v>-0.2000000000000007</c:v>
                </c:pt>
                <c:pt idx="2152">
                  <c:v>-0.56000000000000083</c:v>
                </c:pt>
                <c:pt idx="2153">
                  <c:v>-0.76000000000000045</c:v>
                </c:pt>
                <c:pt idx="2154">
                  <c:v>-0.52000000000000024</c:v>
                </c:pt>
                <c:pt idx="2155">
                  <c:v>-0.58000000000000007</c:v>
                </c:pt>
                <c:pt idx="2156">
                  <c:v>-0.4599999999999998</c:v>
                </c:pt>
                <c:pt idx="2157">
                  <c:v>-0.4799999999999997</c:v>
                </c:pt>
                <c:pt idx="2158">
                  <c:v>-0.25999999999999979</c:v>
                </c:pt>
                <c:pt idx="2159">
                  <c:v>-0.67999999999999972</c:v>
                </c:pt>
                <c:pt idx="2160">
                  <c:v>-0.9199999999999996</c:v>
                </c:pt>
                <c:pt idx="2161">
                  <c:v>-0.53999999999999981</c:v>
                </c:pt>
                <c:pt idx="2162">
                  <c:v>-0.59999999999999964</c:v>
                </c:pt>
                <c:pt idx="2163">
                  <c:v>-0.67999999999999972</c:v>
                </c:pt>
                <c:pt idx="2164">
                  <c:v>-0.37999999999999973</c:v>
                </c:pt>
                <c:pt idx="2165">
                  <c:v>0.18000000000000008</c:v>
                </c:pt>
                <c:pt idx="2166">
                  <c:v>-7.999999999999971E-2</c:v>
                </c:pt>
                <c:pt idx="2167">
                  <c:v>0.42000000000000026</c:v>
                </c:pt>
                <c:pt idx="2168">
                  <c:v>0.32000000000000028</c:v>
                </c:pt>
                <c:pt idx="2169">
                  <c:v>0.44000000000000022</c:v>
                </c:pt>
                <c:pt idx="2170">
                  <c:v>4.0000000000000216E-2</c:v>
                </c:pt>
                <c:pt idx="2171">
                  <c:v>4.0000000000000216E-2</c:v>
                </c:pt>
                <c:pt idx="2172">
                  <c:v>-0.41999999999999993</c:v>
                </c:pt>
                <c:pt idx="2173">
                  <c:v>-5.999999999999979E-2</c:v>
                </c:pt>
                <c:pt idx="2174">
                  <c:v>-0.11999999999999993</c:v>
                </c:pt>
                <c:pt idx="2175">
                  <c:v>0.24000000000000021</c:v>
                </c:pt>
                <c:pt idx="2176">
                  <c:v>1.1400000000000001</c:v>
                </c:pt>
                <c:pt idx="2177">
                  <c:v>1.9400000000000006</c:v>
                </c:pt>
                <c:pt idx="2178">
                  <c:v>2.62</c:v>
                </c:pt>
                <c:pt idx="2179">
                  <c:v>0.8600000000000001</c:v>
                </c:pt>
                <c:pt idx="2180">
                  <c:v>-3.8</c:v>
                </c:pt>
                <c:pt idx="2181">
                  <c:v>-7.7</c:v>
                </c:pt>
                <c:pt idx="2202">
                  <c:v>2.2600000000000002</c:v>
                </c:pt>
                <c:pt idx="2203">
                  <c:v>0.98000000000000009</c:v>
                </c:pt>
                <c:pt idx="2204">
                  <c:v>0.58000000000000007</c:v>
                </c:pt>
                <c:pt idx="2205">
                  <c:v>-6.0000000000000143E-2</c:v>
                </c:pt>
                <c:pt idx="2206">
                  <c:v>0.67999999999999972</c:v>
                </c:pt>
                <c:pt idx="2207">
                  <c:v>2.1999999999999997</c:v>
                </c:pt>
                <c:pt idx="2208">
                  <c:v>2.7399999999999993</c:v>
                </c:pt>
                <c:pt idx="2209">
                  <c:v>2.3599999999999994</c:v>
                </c:pt>
                <c:pt idx="2210">
                  <c:v>2.3999999999999995</c:v>
                </c:pt>
                <c:pt idx="2211">
                  <c:v>1.0799999999999994</c:v>
                </c:pt>
                <c:pt idx="2212">
                  <c:v>-1.0400000000000005</c:v>
                </c:pt>
                <c:pt idx="2213">
                  <c:v>-1.5800000000000005</c:v>
                </c:pt>
                <c:pt idx="2214">
                  <c:v>-1.5</c:v>
                </c:pt>
                <c:pt idx="2215">
                  <c:v>-1.4</c:v>
                </c:pt>
                <c:pt idx="2216">
                  <c:v>-1.1400000000000001</c:v>
                </c:pt>
                <c:pt idx="2217">
                  <c:v>-0.82000000000000028</c:v>
                </c:pt>
                <c:pt idx="2218">
                  <c:v>-0.66000000000000048</c:v>
                </c:pt>
                <c:pt idx="2219">
                  <c:v>-0.68000000000000083</c:v>
                </c:pt>
                <c:pt idx="2220">
                  <c:v>-0.6400000000000009</c:v>
                </c:pt>
                <c:pt idx="2221">
                  <c:v>-0.74000000000000088</c:v>
                </c:pt>
                <c:pt idx="2222">
                  <c:v>-0.82000000000000095</c:v>
                </c:pt>
                <c:pt idx="2223">
                  <c:v>-1.0000000000000007</c:v>
                </c:pt>
                <c:pt idx="2224">
                  <c:v>-1.0800000000000005</c:v>
                </c:pt>
                <c:pt idx="2225">
                  <c:v>-1.0399999999999998</c:v>
                </c:pt>
                <c:pt idx="2226">
                  <c:v>-1.1399999999999999</c:v>
                </c:pt>
                <c:pt idx="2227">
                  <c:v>-1.1599999999999997</c:v>
                </c:pt>
                <c:pt idx="2228">
                  <c:v>-1.02</c:v>
                </c:pt>
                <c:pt idx="2229">
                  <c:v>-0.88000000000000012</c:v>
                </c:pt>
                <c:pt idx="2230">
                  <c:v>-1.1000000000000003</c:v>
                </c:pt>
                <c:pt idx="2231">
                  <c:v>-0.94000000000000017</c:v>
                </c:pt>
                <c:pt idx="2232">
                  <c:v>-0.58000000000000007</c:v>
                </c:pt>
                <c:pt idx="2233">
                  <c:v>-0.68</c:v>
                </c:pt>
                <c:pt idx="2234">
                  <c:v>-1.1400000000000001</c:v>
                </c:pt>
                <c:pt idx="2235">
                  <c:v>-0.66000000000000014</c:v>
                </c:pt>
                <c:pt idx="2236">
                  <c:v>-0.32000000000000028</c:v>
                </c:pt>
                <c:pt idx="2237">
                  <c:v>-0.10000000000000035</c:v>
                </c:pt>
                <c:pt idx="2238">
                  <c:v>-4.0000000000000216E-2</c:v>
                </c:pt>
                <c:pt idx="2239">
                  <c:v>0.37999999999999973</c:v>
                </c:pt>
                <c:pt idx="2240">
                  <c:v>-4.0000000000000216E-2</c:v>
                </c:pt>
                <c:pt idx="2241">
                  <c:v>-0.20000000000000034</c:v>
                </c:pt>
                <c:pt idx="2242">
                  <c:v>-0.5600000000000005</c:v>
                </c:pt>
                <c:pt idx="2243">
                  <c:v>-1.0200000000000002</c:v>
                </c:pt>
                <c:pt idx="2244">
                  <c:v>-0.82</c:v>
                </c:pt>
                <c:pt idx="2245">
                  <c:v>-0.82</c:v>
                </c:pt>
                <c:pt idx="2246">
                  <c:v>-1.1199999999999997</c:v>
                </c:pt>
                <c:pt idx="2247">
                  <c:v>-1.4799999999999991</c:v>
                </c:pt>
                <c:pt idx="2248">
                  <c:v>-1.0199999999999991</c:v>
                </c:pt>
                <c:pt idx="2249">
                  <c:v>-1.2599999999999991</c:v>
                </c:pt>
                <c:pt idx="2250">
                  <c:v>-1.1199999999999992</c:v>
                </c:pt>
                <c:pt idx="2251">
                  <c:v>-0.99999999999999933</c:v>
                </c:pt>
                <c:pt idx="2252">
                  <c:v>-0.9399999999999995</c:v>
                </c:pt>
                <c:pt idx="2253">
                  <c:v>-0.95999999999999941</c:v>
                </c:pt>
                <c:pt idx="2254">
                  <c:v>-1.0199999999999996</c:v>
                </c:pt>
                <c:pt idx="2255">
                  <c:v>-0.71999999999999953</c:v>
                </c:pt>
                <c:pt idx="2256">
                  <c:v>-0.49999999999999967</c:v>
                </c:pt>
                <c:pt idx="2257">
                  <c:v>-0.4599999999999998</c:v>
                </c:pt>
                <c:pt idx="2258">
                  <c:v>-0.4599999999999998</c:v>
                </c:pt>
                <c:pt idx="2259">
                  <c:v>-0.53999999999999981</c:v>
                </c:pt>
                <c:pt idx="2260">
                  <c:v>-0.83999999999999952</c:v>
                </c:pt>
                <c:pt idx="2261">
                  <c:v>-0.81999999999999917</c:v>
                </c:pt>
                <c:pt idx="2262">
                  <c:v>-0.7399999999999991</c:v>
                </c:pt>
                <c:pt idx="2263">
                  <c:v>-0.77999999999999903</c:v>
                </c:pt>
                <c:pt idx="2264">
                  <c:v>-0.8599999999999991</c:v>
                </c:pt>
                <c:pt idx="2265">
                  <c:v>-0.9199999999999996</c:v>
                </c:pt>
                <c:pt idx="2266">
                  <c:v>-1.0599999999999998</c:v>
                </c:pt>
                <c:pt idx="2267">
                  <c:v>-1.02</c:v>
                </c:pt>
                <c:pt idx="2268">
                  <c:v>-1.1000000000000003</c:v>
                </c:pt>
                <c:pt idx="2269">
                  <c:v>-0.82000000000000028</c:v>
                </c:pt>
                <c:pt idx="2270">
                  <c:v>-0.96000000000000019</c:v>
                </c:pt>
                <c:pt idx="2271">
                  <c:v>-1.06</c:v>
                </c:pt>
                <c:pt idx="2272">
                  <c:v>-0.68</c:v>
                </c:pt>
                <c:pt idx="2273">
                  <c:v>-0.5</c:v>
                </c:pt>
                <c:pt idx="2274">
                  <c:v>-0.76000000000000012</c:v>
                </c:pt>
                <c:pt idx="2275">
                  <c:v>-0.58000000000000007</c:v>
                </c:pt>
                <c:pt idx="2276">
                  <c:v>-0.66000000000000014</c:v>
                </c:pt>
                <c:pt idx="2277">
                  <c:v>-0.94000000000000017</c:v>
                </c:pt>
                <c:pt idx="2278">
                  <c:v>-1.1000000000000001</c:v>
                </c:pt>
                <c:pt idx="2279">
                  <c:v>-0.54000000000000026</c:v>
                </c:pt>
                <c:pt idx="2280">
                  <c:v>-0.40000000000000036</c:v>
                </c:pt>
                <c:pt idx="2281">
                  <c:v>9.9999999999999645E-2</c:v>
                </c:pt>
                <c:pt idx="2282">
                  <c:v>-0.30000000000000038</c:v>
                </c:pt>
                <c:pt idx="2283">
                  <c:v>-0.28000000000000042</c:v>
                </c:pt>
                <c:pt idx="2284">
                  <c:v>-0.5800000000000004</c:v>
                </c:pt>
                <c:pt idx="2285">
                  <c:v>-0.42000000000000026</c:v>
                </c:pt>
                <c:pt idx="2286">
                  <c:v>-0.7</c:v>
                </c:pt>
                <c:pt idx="2287">
                  <c:v>3.9999999999999855E-2</c:v>
                </c:pt>
                <c:pt idx="2288">
                  <c:v>0.11999999999999993</c:v>
                </c:pt>
                <c:pt idx="2289">
                  <c:v>0</c:v>
                </c:pt>
                <c:pt idx="2290">
                  <c:v>0.31999999999999995</c:v>
                </c:pt>
                <c:pt idx="2291">
                  <c:v>0.35999999999999976</c:v>
                </c:pt>
                <c:pt idx="2292">
                  <c:v>0.19999999999999965</c:v>
                </c:pt>
                <c:pt idx="2293">
                  <c:v>0.63999999999999946</c:v>
                </c:pt>
                <c:pt idx="2294">
                  <c:v>0.57999999999999974</c:v>
                </c:pt>
                <c:pt idx="2295">
                  <c:v>0.17999999999999972</c:v>
                </c:pt>
                <c:pt idx="2296">
                  <c:v>0.17999999999999972</c:v>
                </c:pt>
                <c:pt idx="2297">
                  <c:v>0.18000000000000008</c:v>
                </c:pt>
                <c:pt idx="2298">
                  <c:v>-0.4599999999999998</c:v>
                </c:pt>
                <c:pt idx="2299">
                  <c:v>-0.25999999999999979</c:v>
                </c:pt>
                <c:pt idx="2300">
                  <c:v>-0.33999999999999952</c:v>
                </c:pt>
                <c:pt idx="2301">
                  <c:v>-0.49999999999999967</c:v>
                </c:pt>
                <c:pt idx="2302">
                  <c:v>-0.73999999999999955</c:v>
                </c:pt>
                <c:pt idx="2303">
                  <c:v>-0.71999999999999953</c:v>
                </c:pt>
                <c:pt idx="2304">
                  <c:v>-0.73999999999999955</c:v>
                </c:pt>
                <c:pt idx="2305">
                  <c:v>-0.87999999999999967</c:v>
                </c:pt>
                <c:pt idx="2306">
                  <c:v>-0.59999999999999964</c:v>
                </c:pt>
                <c:pt idx="2307">
                  <c:v>-0.37999999999999973</c:v>
                </c:pt>
                <c:pt idx="2308">
                  <c:v>-0.48000000000000009</c:v>
                </c:pt>
                <c:pt idx="2309">
                  <c:v>-0.36000000000000015</c:v>
                </c:pt>
                <c:pt idx="2310">
                  <c:v>-0.46000000000000013</c:v>
                </c:pt>
                <c:pt idx="2311">
                  <c:v>-0.41999999999999993</c:v>
                </c:pt>
                <c:pt idx="2312">
                  <c:v>-0.4</c:v>
                </c:pt>
                <c:pt idx="2313">
                  <c:v>-3.9999999999999501E-2</c:v>
                </c:pt>
                <c:pt idx="2314">
                  <c:v>-3.9999999999999501E-2</c:v>
                </c:pt>
                <c:pt idx="2315">
                  <c:v>0.2000000000000007</c:v>
                </c:pt>
                <c:pt idx="2316">
                  <c:v>0.10000000000000035</c:v>
                </c:pt>
                <c:pt idx="2317">
                  <c:v>-0.21999999999999958</c:v>
                </c:pt>
                <c:pt idx="2318">
                  <c:v>-0.4</c:v>
                </c:pt>
                <c:pt idx="2319">
                  <c:v>-0.4599999999999998</c:v>
                </c:pt>
                <c:pt idx="2320">
                  <c:v>-0.56000000000000016</c:v>
                </c:pt>
                <c:pt idx="2321">
                  <c:v>-0.72000000000000031</c:v>
                </c:pt>
                <c:pt idx="2322">
                  <c:v>-0.28000000000000042</c:v>
                </c:pt>
                <c:pt idx="2323">
                  <c:v>-0.18000000000000008</c:v>
                </c:pt>
                <c:pt idx="2324">
                  <c:v>-0.32000000000000028</c:v>
                </c:pt>
                <c:pt idx="2325">
                  <c:v>-0.28000000000000008</c:v>
                </c:pt>
                <c:pt idx="2326">
                  <c:v>-0.67999999999999972</c:v>
                </c:pt>
                <c:pt idx="2327">
                  <c:v>-1.0799999999999996</c:v>
                </c:pt>
                <c:pt idx="2328">
                  <c:v>-1.4999999999999996</c:v>
                </c:pt>
                <c:pt idx="2329">
                  <c:v>-1.3399999999999994</c:v>
                </c:pt>
                <c:pt idx="2330">
                  <c:v>-1.1599999999999997</c:v>
                </c:pt>
                <c:pt idx="2331">
                  <c:v>-0.8</c:v>
                </c:pt>
                <c:pt idx="2332">
                  <c:v>-0.61999999999999988</c:v>
                </c:pt>
                <c:pt idx="2333">
                  <c:v>-0.26000000000000012</c:v>
                </c:pt>
                <c:pt idx="2334">
                  <c:v>-0.48000000000000043</c:v>
                </c:pt>
                <c:pt idx="2335">
                  <c:v>-0.62000000000000033</c:v>
                </c:pt>
                <c:pt idx="2336">
                  <c:v>-0.54000000000000026</c:v>
                </c:pt>
                <c:pt idx="2337">
                  <c:v>-0.10000000000000071</c:v>
                </c:pt>
                <c:pt idx="2338">
                  <c:v>0.55999999999999939</c:v>
                </c:pt>
                <c:pt idx="2339">
                  <c:v>0.95999999999999941</c:v>
                </c:pt>
                <c:pt idx="2340">
                  <c:v>1.72</c:v>
                </c:pt>
                <c:pt idx="2341">
                  <c:v>0.9199999999999996</c:v>
                </c:pt>
                <c:pt idx="2342">
                  <c:v>-1.9599999999999997</c:v>
                </c:pt>
                <c:pt idx="2343">
                  <c:v>-3.34</c:v>
                </c:pt>
                <c:pt idx="2344">
                  <c:v>-3.88</c:v>
                </c:pt>
                <c:pt idx="2345">
                  <c:v>-4.5200000000000014</c:v>
                </c:pt>
                <c:pt idx="2346">
                  <c:v>-3.54</c:v>
                </c:pt>
                <c:pt idx="2347">
                  <c:v>-1.3200000000000003</c:v>
                </c:pt>
                <c:pt idx="2348">
                  <c:v>-0.46000000000000013</c:v>
                </c:pt>
                <c:pt idx="2349">
                  <c:v>-4.0000000000000216E-2</c:v>
                </c:pt>
                <c:pt idx="2350">
                  <c:v>-0.21999999999999992</c:v>
                </c:pt>
                <c:pt idx="2351">
                  <c:v>-0.38000000000000006</c:v>
                </c:pt>
                <c:pt idx="2352">
                  <c:v>-0.61999999999999955</c:v>
                </c:pt>
                <c:pt idx="2353">
                  <c:v>-0.82</c:v>
                </c:pt>
                <c:pt idx="2354">
                  <c:v>-1.6</c:v>
                </c:pt>
                <c:pt idx="2355">
                  <c:v>-1.92</c:v>
                </c:pt>
                <c:pt idx="2356">
                  <c:v>-2.44</c:v>
                </c:pt>
                <c:pt idx="2357">
                  <c:v>-2.14</c:v>
                </c:pt>
                <c:pt idx="2358">
                  <c:v>-1.98</c:v>
                </c:pt>
                <c:pt idx="2359">
                  <c:v>-0.4</c:v>
                </c:pt>
                <c:pt idx="2360">
                  <c:v>2.8400000000000003</c:v>
                </c:pt>
                <c:pt idx="2361">
                  <c:v>9.1</c:v>
                </c:pt>
                <c:pt idx="2362">
                  <c:v>15.7</c:v>
                </c:pt>
                <c:pt idx="2363">
                  <c:v>16.72</c:v>
                </c:pt>
                <c:pt idx="2364">
                  <c:v>7.42</c:v>
                </c:pt>
                <c:pt idx="2375">
                  <c:v>0.8999999999999998</c:v>
                </c:pt>
                <c:pt idx="2376">
                  <c:v>0.14000000000000004</c:v>
                </c:pt>
                <c:pt idx="2377">
                  <c:v>-0.2</c:v>
                </c:pt>
                <c:pt idx="2378">
                  <c:v>-0.18000000000000008</c:v>
                </c:pt>
                <c:pt idx="2379">
                  <c:v>-6.0000000000000143E-2</c:v>
                </c:pt>
                <c:pt idx="2380">
                  <c:v>7.999999999999971E-2</c:v>
                </c:pt>
                <c:pt idx="2381">
                  <c:v>0.63999999999999913</c:v>
                </c:pt>
                <c:pt idx="2382">
                  <c:v>0.69999999999999929</c:v>
                </c:pt>
                <c:pt idx="2383">
                  <c:v>3.9999999999999147E-2</c:v>
                </c:pt>
                <c:pt idx="2384">
                  <c:v>-1.1800000000000008</c:v>
                </c:pt>
                <c:pt idx="2385">
                  <c:v>-1.6000000000000003</c:v>
                </c:pt>
                <c:pt idx="2386">
                  <c:v>-2.44</c:v>
                </c:pt>
                <c:pt idx="2387">
                  <c:v>-2.52</c:v>
                </c:pt>
                <c:pt idx="2388">
                  <c:v>-2.1799999999999997</c:v>
                </c:pt>
                <c:pt idx="2389">
                  <c:v>-1.4199999999999995</c:v>
                </c:pt>
                <c:pt idx="2390">
                  <c:v>-0.93999999999999984</c:v>
                </c:pt>
                <c:pt idx="2391">
                  <c:v>-0.98000000000000009</c:v>
                </c:pt>
                <c:pt idx="2392">
                  <c:v>-1.1199999999999999</c:v>
                </c:pt>
                <c:pt idx="2393">
                  <c:v>-0.6</c:v>
                </c:pt>
                <c:pt idx="2394">
                  <c:v>-0.56000000000000016</c:v>
                </c:pt>
                <c:pt idx="2395">
                  <c:v>-0.9</c:v>
                </c:pt>
                <c:pt idx="2396">
                  <c:v>-0.43999999999999984</c:v>
                </c:pt>
                <c:pt idx="2397">
                  <c:v>-0.35999999999999976</c:v>
                </c:pt>
                <c:pt idx="2398">
                  <c:v>-1.0799999999999996</c:v>
                </c:pt>
                <c:pt idx="2399">
                  <c:v>-1.1000000000000001</c:v>
                </c:pt>
                <c:pt idx="2400">
                  <c:v>-0.8600000000000001</c:v>
                </c:pt>
                <c:pt idx="2401">
                  <c:v>-0.74000000000000021</c:v>
                </c:pt>
                <c:pt idx="2402">
                  <c:v>-0.42000000000000026</c:v>
                </c:pt>
                <c:pt idx="2403">
                  <c:v>0.27999999999999969</c:v>
                </c:pt>
                <c:pt idx="2404">
                  <c:v>0.44000000000000022</c:v>
                </c:pt>
                <c:pt idx="2405">
                  <c:v>0.48000000000000009</c:v>
                </c:pt>
                <c:pt idx="2406">
                  <c:v>0.14000000000000021</c:v>
                </c:pt>
                <c:pt idx="2407">
                  <c:v>-0.16000000000000014</c:v>
                </c:pt>
                <c:pt idx="2408">
                  <c:v>-0.72000000000000031</c:v>
                </c:pt>
                <c:pt idx="2409">
                  <c:v>-0.88000000000000078</c:v>
                </c:pt>
                <c:pt idx="2410">
                  <c:v>-0.60000000000000075</c:v>
                </c:pt>
                <c:pt idx="2411">
                  <c:v>-0.2000000000000007</c:v>
                </c:pt>
                <c:pt idx="2412">
                  <c:v>-0.30000000000000038</c:v>
                </c:pt>
                <c:pt idx="2413">
                  <c:v>0.1</c:v>
                </c:pt>
                <c:pt idx="2414">
                  <c:v>0.18000000000000044</c:v>
                </c:pt>
                <c:pt idx="2415">
                  <c:v>-0.25999999999999945</c:v>
                </c:pt>
                <c:pt idx="2416">
                  <c:v>-0.63999999999999946</c:v>
                </c:pt>
                <c:pt idx="2417">
                  <c:v>-0.6399999999999999</c:v>
                </c:pt>
                <c:pt idx="2418">
                  <c:v>-1.0000000000000004</c:v>
                </c:pt>
                <c:pt idx="2419">
                  <c:v>-1.1000000000000008</c:v>
                </c:pt>
                <c:pt idx="2420">
                  <c:v>-0.90000000000000069</c:v>
                </c:pt>
                <c:pt idx="2421">
                  <c:v>-0.32000000000000062</c:v>
                </c:pt>
                <c:pt idx="2422">
                  <c:v>-4.0000000000000216E-2</c:v>
                </c:pt>
                <c:pt idx="2423">
                  <c:v>0.53999999999999981</c:v>
                </c:pt>
                <c:pt idx="2424">
                  <c:v>0.4599999999999998</c:v>
                </c:pt>
                <c:pt idx="2425">
                  <c:v>0.33999999999999952</c:v>
                </c:pt>
                <c:pt idx="2426">
                  <c:v>-0.5800000000000004</c:v>
                </c:pt>
                <c:pt idx="2427">
                  <c:v>-1.0200000000000002</c:v>
                </c:pt>
                <c:pt idx="2428">
                  <c:v>-1.56</c:v>
                </c:pt>
                <c:pt idx="2429">
                  <c:v>-1.6599999999999997</c:v>
                </c:pt>
                <c:pt idx="2430">
                  <c:v>-1.7999999999999996</c:v>
                </c:pt>
                <c:pt idx="2431">
                  <c:v>-1.6799999999999993</c:v>
                </c:pt>
                <c:pt idx="2432">
                  <c:v>-1.2400000000000002</c:v>
                </c:pt>
                <c:pt idx="2433">
                  <c:v>-1.1599999999999997</c:v>
                </c:pt>
                <c:pt idx="2434">
                  <c:v>-0.61999999999999955</c:v>
                </c:pt>
                <c:pt idx="2435">
                  <c:v>-0.27999999999999903</c:v>
                </c:pt>
                <c:pt idx="2436">
                  <c:v>0.42000000000000098</c:v>
                </c:pt>
                <c:pt idx="2437">
                  <c:v>4.0000000000001278E-2</c:v>
                </c:pt>
                <c:pt idx="2438">
                  <c:v>-9.9999999999999284E-2</c:v>
                </c:pt>
                <c:pt idx="2439">
                  <c:v>-0.23999999999999916</c:v>
                </c:pt>
                <c:pt idx="2440">
                  <c:v>-3.9999999999999855E-2</c:v>
                </c:pt>
                <c:pt idx="2441">
                  <c:v>-0.52000000000000024</c:v>
                </c:pt>
                <c:pt idx="2442">
                  <c:v>-0.33999999999999986</c:v>
                </c:pt>
                <c:pt idx="2443">
                  <c:v>-0.17999999999999972</c:v>
                </c:pt>
                <c:pt idx="2444">
                  <c:v>-0.52000000000000024</c:v>
                </c:pt>
                <c:pt idx="2445">
                  <c:v>-0.82000000000000028</c:v>
                </c:pt>
                <c:pt idx="2446">
                  <c:v>-0.70000000000000073</c:v>
                </c:pt>
                <c:pt idx="2447">
                  <c:v>-0.72000000000000097</c:v>
                </c:pt>
                <c:pt idx="2448">
                  <c:v>-0.68000000000000116</c:v>
                </c:pt>
                <c:pt idx="2449">
                  <c:v>-0.14000000000000057</c:v>
                </c:pt>
                <c:pt idx="2450">
                  <c:v>-0.22000000000000028</c:v>
                </c:pt>
                <c:pt idx="2451">
                  <c:v>-1.9999999999999574E-2</c:v>
                </c:pt>
                <c:pt idx="2452">
                  <c:v>-0.11999999999999958</c:v>
                </c:pt>
                <c:pt idx="2453">
                  <c:v>-0.3</c:v>
                </c:pt>
                <c:pt idx="2454">
                  <c:v>-0.9</c:v>
                </c:pt>
                <c:pt idx="2455">
                  <c:v>-1</c:v>
                </c:pt>
                <c:pt idx="2456">
                  <c:v>-1.56</c:v>
                </c:pt>
                <c:pt idx="2457">
                  <c:v>-1.3399999999999999</c:v>
                </c:pt>
                <c:pt idx="2458">
                  <c:v>-1.179999999999999</c:v>
                </c:pt>
                <c:pt idx="2459">
                  <c:v>-0.89999999999999925</c:v>
                </c:pt>
                <c:pt idx="2460">
                  <c:v>-0.87999999999999967</c:v>
                </c:pt>
                <c:pt idx="2461">
                  <c:v>-0.7</c:v>
                </c:pt>
                <c:pt idx="2462">
                  <c:v>-0.73999999999999988</c:v>
                </c:pt>
                <c:pt idx="2463">
                  <c:v>-0.51999999999999957</c:v>
                </c:pt>
                <c:pt idx="2464">
                  <c:v>-0.13999999999999985</c:v>
                </c:pt>
                <c:pt idx="2465">
                  <c:v>-0.23999999999999916</c:v>
                </c:pt>
                <c:pt idx="2466">
                  <c:v>-0.37999999999999901</c:v>
                </c:pt>
                <c:pt idx="2467">
                  <c:v>-0.29999999999999927</c:v>
                </c:pt>
                <c:pt idx="2468">
                  <c:v>-0.73999999999999988</c:v>
                </c:pt>
                <c:pt idx="2469">
                  <c:v>-1.5200000000000002</c:v>
                </c:pt>
                <c:pt idx="2470">
                  <c:v>-1.4600000000000002</c:v>
                </c:pt>
                <c:pt idx="2471">
                  <c:v>-1.2600000000000002</c:v>
                </c:pt>
                <c:pt idx="2472">
                  <c:v>-1.5</c:v>
                </c:pt>
                <c:pt idx="2473">
                  <c:v>-0.9199999999999996</c:v>
                </c:pt>
                <c:pt idx="2474">
                  <c:v>-0.35999999999999871</c:v>
                </c:pt>
                <c:pt idx="2475">
                  <c:v>-0.49999999999999928</c:v>
                </c:pt>
                <c:pt idx="2476">
                  <c:v>-0.35999999999999943</c:v>
                </c:pt>
                <c:pt idx="2477">
                  <c:v>-1.9999999999999574E-2</c:v>
                </c:pt>
                <c:pt idx="2478">
                  <c:v>-0.4799999999999997</c:v>
                </c:pt>
                <c:pt idx="2479">
                  <c:v>-0.72000000000000031</c:v>
                </c:pt>
                <c:pt idx="2480">
                  <c:v>-0.46000000000000013</c:v>
                </c:pt>
                <c:pt idx="2481">
                  <c:v>-0.5800000000000004</c:v>
                </c:pt>
                <c:pt idx="2482">
                  <c:v>-0.5800000000000004</c:v>
                </c:pt>
                <c:pt idx="2483">
                  <c:v>-0.36000000000000087</c:v>
                </c:pt>
                <c:pt idx="2484">
                  <c:v>-0.220000000000001</c:v>
                </c:pt>
                <c:pt idx="2485">
                  <c:v>-0.44000000000000056</c:v>
                </c:pt>
                <c:pt idx="2486">
                  <c:v>-0.34000000000000058</c:v>
                </c:pt>
                <c:pt idx="2487">
                  <c:v>-0.72000000000000031</c:v>
                </c:pt>
                <c:pt idx="2488">
                  <c:v>-0.68000000000000038</c:v>
                </c:pt>
                <c:pt idx="2489">
                  <c:v>-0.67999999999999972</c:v>
                </c:pt>
                <c:pt idx="2490">
                  <c:v>-0.48000000000000043</c:v>
                </c:pt>
                <c:pt idx="2491">
                  <c:v>-0.61999999999999955</c:v>
                </c:pt>
                <c:pt idx="2492">
                  <c:v>-0.3999999999999993</c:v>
                </c:pt>
                <c:pt idx="2493">
                  <c:v>-0.43999999999999845</c:v>
                </c:pt>
                <c:pt idx="2494">
                  <c:v>-0.47999999999999898</c:v>
                </c:pt>
                <c:pt idx="2495">
                  <c:v>-0.23999999999999916</c:v>
                </c:pt>
                <c:pt idx="2496">
                  <c:v>4.000000000000057E-2</c:v>
                </c:pt>
                <c:pt idx="2497">
                  <c:v>-0.45999999999999941</c:v>
                </c:pt>
                <c:pt idx="2498">
                  <c:v>-0.52000000000000024</c:v>
                </c:pt>
                <c:pt idx="2499">
                  <c:v>-0.77999999999999969</c:v>
                </c:pt>
                <c:pt idx="2500">
                  <c:v>-1.2600000000000002</c:v>
                </c:pt>
                <c:pt idx="2501">
                  <c:v>-1.1000000000000001</c:v>
                </c:pt>
                <c:pt idx="2502">
                  <c:v>-0.77999999999999969</c:v>
                </c:pt>
                <c:pt idx="2503">
                  <c:v>-1</c:v>
                </c:pt>
                <c:pt idx="2504">
                  <c:v>-0.9</c:v>
                </c:pt>
                <c:pt idx="2505">
                  <c:v>-0.52000000000000024</c:v>
                </c:pt>
                <c:pt idx="2506">
                  <c:v>-0.94000000000000061</c:v>
                </c:pt>
                <c:pt idx="2507">
                  <c:v>-0.92000000000000171</c:v>
                </c:pt>
                <c:pt idx="2508">
                  <c:v>-0.80000000000000138</c:v>
                </c:pt>
                <c:pt idx="2509">
                  <c:v>-0.76000000000000223</c:v>
                </c:pt>
                <c:pt idx="2510">
                  <c:v>-0.86000000000000087</c:v>
                </c:pt>
                <c:pt idx="2511">
                  <c:v>-0.62000000000000166</c:v>
                </c:pt>
                <c:pt idx="2512">
                  <c:v>-0.42000000000000171</c:v>
                </c:pt>
                <c:pt idx="2513">
                  <c:v>-0.64000000000000057</c:v>
                </c:pt>
                <c:pt idx="2514">
                  <c:v>-0.56000000000000083</c:v>
                </c:pt>
                <c:pt idx="2515">
                  <c:v>-0.74000000000000055</c:v>
                </c:pt>
                <c:pt idx="2516">
                  <c:v>-0.44000000000000056</c:v>
                </c:pt>
                <c:pt idx="2517">
                  <c:v>-0.12000000000000029</c:v>
                </c:pt>
                <c:pt idx="2518">
                  <c:v>-0.28000000000000114</c:v>
                </c:pt>
                <c:pt idx="2519">
                  <c:v>-0.57999999999999974</c:v>
                </c:pt>
                <c:pt idx="2520">
                  <c:v>-0.35999999999999943</c:v>
                </c:pt>
                <c:pt idx="2521">
                  <c:v>-1.0399999999999991</c:v>
                </c:pt>
                <c:pt idx="2522">
                  <c:v>-1.259999999999998</c:v>
                </c:pt>
                <c:pt idx="2523">
                  <c:v>-0.83999999999999775</c:v>
                </c:pt>
                <c:pt idx="2524">
                  <c:v>-0.2999999999999986</c:v>
                </c:pt>
                <c:pt idx="2525">
                  <c:v>-0.17999999999999972</c:v>
                </c:pt>
                <c:pt idx="2526">
                  <c:v>6.0000000000000851E-2</c:v>
                </c:pt>
                <c:pt idx="2527">
                  <c:v>0.33999999999999914</c:v>
                </c:pt>
                <c:pt idx="2528">
                  <c:v>0.51999999999999891</c:v>
                </c:pt>
                <c:pt idx="2529">
                  <c:v>0.31999999999999884</c:v>
                </c:pt>
                <c:pt idx="2530">
                  <c:v>-6.0000000000000851E-2</c:v>
                </c:pt>
                <c:pt idx="2531">
                  <c:v>-0.28000000000000114</c:v>
                </c:pt>
                <c:pt idx="2532">
                  <c:v>-1.0799999999999996</c:v>
                </c:pt>
                <c:pt idx="2533">
                  <c:v>-1.6600000000000008</c:v>
                </c:pt>
                <c:pt idx="2534">
                  <c:v>-1.9400000000000006</c:v>
                </c:pt>
                <c:pt idx="2535">
                  <c:v>-1.3000000000000014</c:v>
                </c:pt>
                <c:pt idx="2536">
                  <c:v>-1.3000000000000014</c:v>
                </c:pt>
                <c:pt idx="2537">
                  <c:v>-0.9600000000000023</c:v>
                </c:pt>
                <c:pt idx="2538">
                  <c:v>-0.32000000000000173</c:v>
                </c:pt>
                <c:pt idx="2539">
                  <c:v>9.9999999999998576E-2</c:v>
                </c:pt>
                <c:pt idx="2540">
                  <c:v>0.32000000000000028</c:v>
                </c:pt>
                <c:pt idx="2541">
                  <c:v>0.62000000000000033</c:v>
                </c:pt>
                <c:pt idx="2542">
                  <c:v>0.57999999999999974</c:v>
                </c:pt>
                <c:pt idx="2543">
                  <c:v>0.34000000000000058</c:v>
                </c:pt>
                <c:pt idx="2544">
                  <c:v>-0.15999999999999942</c:v>
                </c:pt>
                <c:pt idx="2545">
                  <c:v>-0.96000000000000085</c:v>
                </c:pt>
                <c:pt idx="2546">
                  <c:v>-1.1200000000000003</c:v>
                </c:pt>
                <c:pt idx="2547">
                  <c:v>-1.2400000000000007</c:v>
                </c:pt>
                <c:pt idx="2548">
                  <c:v>-1.4200000000000017</c:v>
                </c:pt>
                <c:pt idx="2549">
                  <c:v>-0.86000000000000232</c:v>
                </c:pt>
                <c:pt idx="2550">
                  <c:v>-0.74000000000000199</c:v>
                </c:pt>
                <c:pt idx="2551">
                  <c:v>-0.36000000000000226</c:v>
                </c:pt>
                <c:pt idx="2552">
                  <c:v>-4.0000000000001992E-2</c:v>
                </c:pt>
                <c:pt idx="2553">
                  <c:v>-2.0000000000001704E-2</c:v>
                </c:pt>
                <c:pt idx="2554">
                  <c:v>-0.28000000000000114</c:v>
                </c:pt>
                <c:pt idx="2555">
                  <c:v>-0.20000000000000143</c:v>
                </c:pt>
                <c:pt idx="2556">
                  <c:v>-0.36000000000000087</c:v>
                </c:pt>
                <c:pt idx="2557">
                  <c:v>-0.26000000000000084</c:v>
                </c:pt>
                <c:pt idx="2558">
                  <c:v>-0.2</c:v>
                </c:pt>
                <c:pt idx="2559">
                  <c:v>0.15999999999999942</c:v>
                </c:pt>
                <c:pt idx="2560">
                  <c:v>0.4799999999999997</c:v>
                </c:pt>
                <c:pt idx="2561">
                  <c:v>0.41999999999999887</c:v>
                </c:pt>
                <c:pt idx="2562">
                  <c:v>-2.0000000000000285E-2</c:v>
                </c:pt>
                <c:pt idx="2563">
                  <c:v>0.22000000000000028</c:v>
                </c:pt>
                <c:pt idx="2564">
                  <c:v>-0.37999999999999828</c:v>
                </c:pt>
                <c:pt idx="2565">
                  <c:v>-0.33999999999999775</c:v>
                </c:pt>
                <c:pt idx="2566">
                  <c:v>-0.13999999999999774</c:v>
                </c:pt>
                <c:pt idx="2567">
                  <c:v>-0.37999999999999828</c:v>
                </c:pt>
                <c:pt idx="2568">
                  <c:v>-0.32000000000000028</c:v>
                </c:pt>
                <c:pt idx="2569">
                  <c:v>-0.1200000000000017</c:v>
                </c:pt>
                <c:pt idx="2570">
                  <c:v>-0.24000000000000199</c:v>
                </c:pt>
                <c:pt idx="2571">
                  <c:v>-0.52000000000000168</c:v>
                </c:pt>
                <c:pt idx="2572">
                  <c:v>-0.18000000000000113</c:v>
                </c:pt>
                <c:pt idx="2573">
                  <c:v>-0.4799999999999997</c:v>
                </c:pt>
                <c:pt idx="2574">
                  <c:v>-9.9999999999998576E-2</c:v>
                </c:pt>
                <c:pt idx="2575">
                  <c:v>-0.11999999999999886</c:v>
                </c:pt>
                <c:pt idx="2576">
                  <c:v>0.32000000000000173</c:v>
                </c:pt>
                <c:pt idx="2577">
                  <c:v>0.16000000000000228</c:v>
                </c:pt>
                <c:pt idx="2578">
                  <c:v>2.0000000000001704E-2</c:v>
                </c:pt>
                <c:pt idx="2579">
                  <c:v>-0.3</c:v>
                </c:pt>
                <c:pt idx="2580">
                  <c:v>-0.23999999999999916</c:v>
                </c:pt>
                <c:pt idx="2581">
                  <c:v>-0.53999999999999915</c:v>
                </c:pt>
                <c:pt idx="2582">
                  <c:v>-5.9999999999999429E-2</c:v>
                </c:pt>
                <c:pt idx="2583">
                  <c:v>0.20000000000000143</c:v>
                </c:pt>
                <c:pt idx="2584">
                  <c:v>0.34000000000000197</c:v>
                </c:pt>
                <c:pt idx="2585">
                  <c:v>1.4210854715202005E-15</c:v>
                </c:pt>
                <c:pt idx="2586">
                  <c:v>-0.31999999999999884</c:v>
                </c:pt>
                <c:pt idx="2587">
                  <c:v>-0.61999999999999889</c:v>
                </c:pt>
                <c:pt idx="2588">
                  <c:v>-0.62000000000000033</c:v>
                </c:pt>
                <c:pt idx="2589">
                  <c:v>-0.57999999999999974</c:v>
                </c:pt>
                <c:pt idx="2590">
                  <c:v>-0.19999999999999857</c:v>
                </c:pt>
              </c:numCache>
            </c:numRef>
          </c:xVal>
          <c:yVal>
            <c:numRef>
              <c:f>'65K_23'!$A$2:$A$2619</c:f>
              <c:numCache>
                <c:formatCode>General</c:formatCode>
                <c:ptCount val="2618"/>
                <c:pt idx="0">
                  <c:v>5.3</c:v>
                </c:pt>
                <c:pt idx="1">
                  <c:v>5.4</c:v>
                </c:pt>
                <c:pt idx="2">
                  <c:v>5.5</c:v>
                </c:pt>
                <c:pt idx="3">
                  <c:v>5.6</c:v>
                </c:pt>
                <c:pt idx="4">
                  <c:v>5.7</c:v>
                </c:pt>
                <c:pt idx="5">
                  <c:v>5.8</c:v>
                </c:pt>
                <c:pt idx="6">
                  <c:v>5.9</c:v>
                </c:pt>
                <c:pt idx="7">
                  <c:v>6</c:v>
                </c:pt>
                <c:pt idx="8">
                  <c:v>6.1</c:v>
                </c:pt>
                <c:pt idx="9">
                  <c:v>6.2</c:v>
                </c:pt>
                <c:pt idx="10">
                  <c:v>6.3</c:v>
                </c:pt>
                <c:pt idx="11">
                  <c:v>6.4</c:v>
                </c:pt>
                <c:pt idx="12">
                  <c:v>6.5</c:v>
                </c:pt>
                <c:pt idx="13">
                  <c:v>6.6</c:v>
                </c:pt>
                <c:pt idx="14">
                  <c:v>6.7</c:v>
                </c:pt>
                <c:pt idx="15">
                  <c:v>6.8</c:v>
                </c:pt>
                <c:pt idx="16">
                  <c:v>6.9</c:v>
                </c:pt>
                <c:pt idx="17">
                  <c:v>7</c:v>
                </c:pt>
                <c:pt idx="18">
                  <c:v>7.1</c:v>
                </c:pt>
                <c:pt idx="19">
                  <c:v>7.2</c:v>
                </c:pt>
                <c:pt idx="20">
                  <c:v>7.3</c:v>
                </c:pt>
                <c:pt idx="21">
                  <c:v>7.4</c:v>
                </c:pt>
                <c:pt idx="22">
                  <c:v>7.5</c:v>
                </c:pt>
                <c:pt idx="23">
                  <c:v>7.6</c:v>
                </c:pt>
                <c:pt idx="24">
                  <c:v>7.7</c:v>
                </c:pt>
                <c:pt idx="25">
                  <c:v>7.8</c:v>
                </c:pt>
                <c:pt idx="26">
                  <c:v>7.9</c:v>
                </c:pt>
                <c:pt idx="27">
                  <c:v>8</c:v>
                </c:pt>
                <c:pt idx="28">
                  <c:v>8.1</c:v>
                </c:pt>
                <c:pt idx="29">
                  <c:v>8.1999999999999993</c:v>
                </c:pt>
                <c:pt idx="30">
                  <c:v>8.3000000000000007</c:v>
                </c:pt>
                <c:pt idx="31">
                  <c:v>8.4</c:v>
                </c:pt>
                <c:pt idx="32">
                  <c:v>8.5</c:v>
                </c:pt>
                <c:pt idx="33">
                  <c:v>8.6</c:v>
                </c:pt>
                <c:pt idx="34">
                  <c:v>8.6999999999999993</c:v>
                </c:pt>
                <c:pt idx="35">
                  <c:v>8.8000000000000007</c:v>
                </c:pt>
                <c:pt idx="36">
                  <c:v>8.9</c:v>
                </c:pt>
                <c:pt idx="37">
                  <c:v>9</c:v>
                </c:pt>
                <c:pt idx="38">
                  <c:v>9.1</c:v>
                </c:pt>
                <c:pt idx="39">
                  <c:v>9.1999999999999993</c:v>
                </c:pt>
                <c:pt idx="40">
                  <c:v>9.3000000000000007</c:v>
                </c:pt>
                <c:pt idx="41">
                  <c:v>9.4</c:v>
                </c:pt>
                <c:pt idx="42">
                  <c:v>9.5</c:v>
                </c:pt>
                <c:pt idx="43">
                  <c:v>9.6</c:v>
                </c:pt>
                <c:pt idx="44">
                  <c:v>9.6999999999999993</c:v>
                </c:pt>
                <c:pt idx="45">
                  <c:v>9.8000000000000007</c:v>
                </c:pt>
                <c:pt idx="46">
                  <c:v>9.9</c:v>
                </c:pt>
                <c:pt idx="47">
                  <c:v>10</c:v>
                </c:pt>
                <c:pt idx="48">
                  <c:v>10.1</c:v>
                </c:pt>
                <c:pt idx="49">
                  <c:v>10.199999999999999</c:v>
                </c:pt>
                <c:pt idx="50">
                  <c:v>10.3</c:v>
                </c:pt>
                <c:pt idx="51">
                  <c:v>10.4</c:v>
                </c:pt>
                <c:pt idx="52">
                  <c:v>10.5</c:v>
                </c:pt>
                <c:pt idx="53">
                  <c:v>10.6</c:v>
                </c:pt>
                <c:pt idx="54">
                  <c:v>10.7</c:v>
                </c:pt>
                <c:pt idx="55">
                  <c:v>10.8</c:v>
                </c:pt>
                <c:pt idx="56">
                  <c:v>10.9</c:v>
                </c:pt>
                <c:pt idx="57">
                  <c:v>11</c:v>
                </c:pt>
                <c:pt idx="58">
                  <c:v>11.1</c:v>
                </c:pt>
                <c:pt idx="59">
                  <c:v>11.2</c:v>
                </c:pt>
                <c:pt idx="60">
                  <c:v>11.3</c:v>
                </c:pt>
                <c:pt idx="61">
                  <c:v>11.4</c:v>
                </c:pt>
                <c:pt idx="62">
                  <c:v>11.5</c:v>
                </c:pt>
                <c:pt idx="63">
                  <c:v>11.6</c:v>
                </c:pt>
                <c:pt idx="64">
                  <c:v>11.7</c:v>
                </c:pt>
                <c:pt idx="65">
                  <c:v>11.8</c:v>
                </c:pt>
                <c:pt idx="66">
                  <c:v>11.9</c:v>
                </c:pt>
                <c:pt idx="67">
                  <c:v>12</c:v>
                </c:pt>
                <c:pt idx="68">
                  <c:v>12.1</c:v>
                </c:pt>
                <c:pt idx="69">
                  <c:v>12.2</c:v>
                </c:pt>
                <c:pt idx="70">
                  <c:v>12.3</c:v>
                </c:pt>
                <c:pt idx="71">
                  <c:v>12.4</c:v>
                </c:pt>
                <c:pt idx="72">
                  <c:v>12.5</c:v>
                </c:pt>
                <c:pt idx="73">
                  <c:v>12.6</c:v>
                </c:pt>
                <c:pt idx="74">
                  <c:v>12.7</c:v>
                </c:pt>
                <c:pt idx="75">
                  <c:v>12.8</c:v>
                </c:pt>
                <c:pt idx="76">
                  <c:v>12.9</c:v>
                </c:pt>
                <c:pt idx="77">
                  <c:v>13</c:v>
                </c:pt>
                <c:pt idx="78">
                  <c:v>13.1</c:v>
                </c:pt>
                <c:pt idx="79">
                  <c:v>13.2</c:v>
                </c:pt>
                <c:pt idx="80">
                  <c:v>13.3</c:v>
                </c:pt>
                <c:pt idx="81">
                  <c:v>13.4</c:v>
                </c:pt>
                <c:pt idx="82">
                  <c:v>13.5</c:v>
                </c:pt>
                <c:pt idx="83">
                  <c:v>13.6</c:v>
                </c:pt>
                <c:pt idx="84">
                  <c:v>13.7</c:v>
                </c:pt>
                <c:pt idx="85">
                  <c:v>13.8</c:v>
                </c:pt>
                <c:pt idx="86">
                  <c:v>13.9</c:v>
                </c:pt>
                <c:pt idx="87">
                  <c:v>14</c:v>
                </c:pt>
                <c:pt idx="88">
                  <c:v>14.1</c:v>
                </c:pt>
                <c:pt idx="89">
                  <c:v>14.2</c:v>
                </c:pt>
                <c:pt idx="90">
                  <c:v>14.3</c:v>
                </c:pt>
                <c:pt idx="91">
                  <c:v>14.4</c:v>
                </c:pt>
                <c:pt idx="92">
                  <c:v>14.5</c:v>
                </c:pt>
                <c:pt idx="93">
                  <c:v>14.6</c:v>
                </c:pt>
                <c:pt idx="94">
                  <c:v>14.7</c:v>
                </c:pt>
                <c:pt idx="95">
                  <c:v>14.8</c:v>
                </c:pt>
                <c:pt idx="96">
                  <c:v>14.9</c:v>
                </c:pt>
                <c:pt idx="97">
                  <c:v>15</c:v>
                </c:pt>
                <c:pt idx="98">
                  <c:v>15.1</c:v>
                </c:pt>
                <c:pt idx="99">
                  <c:v>15.2</c:v>
                </c:pt>
                <c:pt idx="100">
                  <c:v>15.3</c:v>
                </c:pt>
                <c:pt idx="101">
                  <c:v>15.4</c:v>
                </c:pt>
                <c:pt idx="102">
                  <c:v>15.5</c:v>
                </c:pt>
                <c:pt idx="103">
                  <c:v>15.6</c:v>
                </c:pt>
                <c:pt idx="104">
                  <c:v>15.7</c:v>
                </c:pt>
                <c:pt idx="105">
                  <c:v>15.8</c:v>
                </c:pt>
                <c:pt idx="106">
                  <c:v>15.9</c:v>
                </c:pt>
                <c:pt idx="107">
                  <c:v>16</c:v>
                </c:pt>
                <c:pt idx="108">
                  <c:v>16.100000000000001</c:v>
                </c:pt>
                <c:pt idx="109">
                  <c:v>16.2</c:v>
                </c:pt>
                <c:pt idx="110">
                  <c:v>16.3</c:v>
                </c:pt>
                <c:pt idx="111">
                  <c:v>16.399999999999999</c:v>
                </c:pt>
                <c:pt idx="112">
                  <c:v>16.5</c:v>
                </c:pt>
                <c:pt idx="113">
                  <c:v>16.600000000000001</c:v>
                </c:pt>
                <c:pt idx="114">
                  <c:v>16.7</c:v>
                </c:pt>
                <c:pt idx="115">
                  <c:v>16.8</c:v>
                </c:pt>
                <c:pt idx="116">
                  <c:v>16.899999999999999</c:v>
                </c:pt>
                <c:pt idx="117">
                  <c:v>17</c:v>
                </c:pt>
                <c:pt idx="118">
                  <c:v>17.100000000000001</c:v>
                </c:pt>
                <c:pt idx="119">
                  <c:v>17.2</c:v>
                </c:pt>
                <c:pt idx="120">
                  <c:v>17.3</c:v>
                </c:pt>
                <c:pt idx="121">
                  <c:v>17.399999999999999</c:v>
                </c:pt>
                <c:pt idx="122">
                  <c:v>17.5</c:v>
                </c:pt>
                <c:pt idx="123">
                  <c:v>17.600000000000001</c:v>
                </c:pt>
                <c:pt idx="124">
                  <c:v>17.7</c:v>
                </c:pt>
                <c:pt idx="125">
                  <c:v>17.8</c:v>
                </c:pt>
                <c:pt idx="126">
                  <c:v>17.899999999999999</c:v>
                </c:pt>
                <c:pt idx="127">
                  <c:v>18</c:v>
                </c:pt>
                <c:pt idx="128">
                  <c:v>18.100000000000001</c:v>
                </c:pt>
                <c:pt idx="129">
                  <c:v>18.2</c:v>
                </c:pt>
                <c:pt idx="130">
                  <c:v>18.3</c:v>
                </c:pt>
                <c:pt idx="131">
                  <c:v>18.399999999999999</c:v>
                </c:pt>
                <c:pt idx="132">
                  <c:v>18.5</c:v>
                </c:pt>
                <c:pt idx="133">
                  <c:v>18.600000000000001</c:v>
                </c:pt>
                <c:pt idx="134">
                  <c:v>18.7</c:v>
                </c:pt>
                <c:pt idx="135">
                  <c:v>18.8</c:v>
                </c:pt>
                <c:pt idx="136">
                  <c:v>18.899999999999999</c:v>
                </c:pt>
                <c:pt idx="137">
                  <c:v>19</c:v>
                </c:pt>
                <c:pt idx="138">
                  <c:v>19.100000000000001</c:v>
                </c:pt>
                <c:pt idx="139">
                  <c:v>19.2</c:v>
                </c:pt>
                <c:pt idx="140">
                  <c:v>19.3</c:v>
                </c:pt>
                <c:pt idx="141">
                  <c:v>19.399999999999999</c:v>
                </c:pt>
                <c:pt idx="142">
                  <c:v>19.5</c:v>
                </c:pt>
                <c:pt idx="143">
                  <c:v>19.600000000000001</c:v>
                </c:pt>
                <c:pt idx="144">
                  <c:v>19.7</c:v>
                </c:pt>
                <c:pt idx="145">
                  <c:v>19.8</c:v>
                </c:pt>
                <c:pt idx="146">
                  <c:v>19.899999999999999</c:v>
                </c:pt>
                <c:pt idx="147">
                  <c:v>20</c:v>
                </c:pt>
                <c:pt idx="148">
                  <c:v>20.100000000000001</c:v>
                </c:pt>
                <c:pt idx="149">
                  <c:v>20.2</c:v>
                </c:pt>
                <c:pt idx="150">
                  <c:v>20.3</c:v>
                </c:pt>
                <c:pt idx="151">
                  <c:v>20.399999999999999</c:v>
                </c:pt>
                <c:pt idx="152">
                  <c:v>20.5</c:v>
                </c:pt>
                <c:pt idx="153">
                  <c:v>20.6</c:v>
                </c:pt>
                <c:pt idx="154">
                  <c:v>20.7</c:v>
                </c:pt>
                <c:pt idx="155">
                  <c:v>20.8</c:v>
                </c:pt>
                <c:pt idx="156">
                  <c:v>20.9</c:v>
                </c:pt>
                <c:pt idx="157">
                  <c:v>21</c:v>
                </c:pt>
                <c:pt idx="158">
                  <c:v>21.1</c:v>
                </c:pt>
                <c:pt idx="159">
                  <c:v>21.2</c:v>
                </c:pt>
                <c:pt idx="160">
                  <c:v>21.3</c:v>
                </c:pt>
                <c:pt idx="161">
                  <c:v>21.4</c:v>
                </c:pt>
                <c:pt idx="162">
                  <c:v>21.5</c:v>
                </c:pt>
                <c:pt idx="163">
                  <c:v>21.6</c:v>
                </c:pt>
                <c:pt idx="164">
                  <c:v>21.7</c:v>
                </c:pt>
                <c:pt idx="165">
                  <c:v>21.8</c:v>
                </c:pt>
                <c:pt idx="166">
                  <c:v>21.9</c:v>
                </c:pt>
                <c:pt idx="167">
                  <c:v>22</c:v>
                </c:pt>
                <c:pt idx="168">
                  <c:v>22.1</c:v>
                </c:pt>
                <c:pt idx="169">
                  <c:v>22.2</c:v>
                </c:pt>
                <c:pt idx="170">
                  <c:v>22.3</c:v>
                </c:pt>
                <c:pt idx="171">
                  <c:v>22.4</c:v>
                </c:pt>
                <c:pt idx="172">
                  <c:v>22.5</c:v>
                </c:pt>
                <c:pt idx="173">
                  <c:v>22.6</c:v>
                </c:pt>
                <c:pt idx="174">
                  <c:v>22.7</c:v>
                </c:pt>
                <c:pt idx="175">
                  <c:v>22.8</c:v>
                </c:pt>
                <c:pt idx="176">
                  <c:v>22.9</c:v>
                </c:pt>
                <c:pt idx="177">
                  <c:v>23</c:v>
                </c:pt>
                <c:pt idx="178">
                  <c:v>23.1</c:v>
                </c:pt>
                <c:pt idx="179">
                  <c:v>23.2</c:v>
                </c:pt>
                <c:pt idx="180">
                  <c:v>23.3</c:v>
                </c:pt>
                <c:pt idx="181">
                  <c:v>23.4</c:v>
                </c:pt>
                <c:pt idx="182">
                  <c:v>23.5</c:v>
                </c:pt>
                <c:pt idx="183">
                  <c:v>23.6</c:v>
                </c:pt>
                <c:pt idx="184">
                  <c:v>23.7</c:v>
                </c:pt>
                <c:pt idx="185">
                  <c:v>23.8</c:v>
                </c:pt>
                <c:pt idx="186">
                  <c:v>23.9</c:v>
                </c:pt>
                <c:pt idx="187">
                  <c:v>24</c:v>
                </c:pt>
                <c:pt idx="188">
                  <c:v>24.1</c:v>
                </c:pt>
                <c:pt idx="189">
                  <c:v>24.2</c:v>
                </c:pt>
                <c:pt idx="190">
                  <c:v>24.3</c:v>
                </c:pt>
                <c:pt idx="191">
                  <c:v>24.4</c:v>
                </c:pt>
                <c:pt idx="192">
                  <c:v>24.5</c:v>
                </c:pt>
                <c:pt idx="193">
                  <c:v>24.6</c:v>
                </c:pt>
                <c:pt idx="194">
                  <c:v>24.7</c:v>
                </c:pt>
                <c:pt idx="195">
                  <c:v>24.8</c:v>
                </c:pt>
                <c:pt idx="196">
                  <c:v>24.9</c:v>
                </c:pt>
                <c:pt idx="197">
                  <c:v>25</c:v>
                </c:pt>
                <c:pt idx="198">
                  <c:v>25.1</c:v>
                </c:pt>
                <c:pt idx="199">
                  <c:v>25.2</c:v>
                </c:pt>
                <c:pt idx="200">
                  <c:v>25.3</c:v>
                </c:pt>
                <c:pt idx="201">
                  <c:v>25.4</c:v>
                </c:pt>
                <c:pt idx="202">
                  <c:v>25.5</c:v>
                </c:pt>
                <c:pt idx="203">
                  <c:v>25.6</c:v>
                </c:pt>
                <c:pt idx="204">
                  <c:v>25.7</c:v>
                </c:pt>
                <c:pt idx="205">
                  <c:v>25.8</c:v>
                </c:pt>
                <c:pt idx="206">
                  <c:v>25.9</c:v>
                </c:pt>
                <c:pt idx="207">
                  <c:v>26</c:v>
                </c:pt>
                <c:pt idx="208">
                  <c:v>26.1</c:v>
                </c:pt>
                <c:pt idx="209">
                  <c:v>26.2</c:v>
                </c:pt>
                <c:pt idx="210">
                  <c:v>26.3</c:v>
                </c:pt>
                <c:pt idx="211">
                  <c:v>26.4</c:v>
                </c:pt>
                <c:pt idx="212">
                  <c:v>26.5</c:v>
                </c:pt>
                <c:pt idx="213">
                  <c:v>26.6</c:v>
                </c:pt>
                <c:pt idx="214">
                  <c:v>26.7</c:v>
                </c:pt>
                <c:pt idx="215">
                  <c:v>26.8</c:v>
                </c:pt>
                <c:pt idx="216">
                  <c:v>26.9</c:v>
                </c:pt>
                <c:pt idx="217">
                  <c:v>27</c:v>
                </c:pt>
                <c:pt idx="218">
                  <c:v>27.1</c:v>
                </c:pt>
                <c:pt idx="219">
                  <c:v>27.2</c:v>
                </c:pt>
                <c:pt idx="220">
                  <c:v>27.3</c:v>
                </c:pt>
                <c:pt idx="221">
                  <c:v>27.4</c:v>
                </c:pt>
                <c:pt idx="222">
                  <c:v>27.5</c:v>
                </c:pt>
                <c:pt idx="223">
                  <c:v>27.6</c:v>
                </c:pt>
                <c:pt idx="224">
                  <c:v>27.7</c:v>
                </c:pt>
                <c:pt idx="225">
                  <c:v>27.8</c:v>
                </c:pt>
                <c:pt idx="226">
                  <c:v>27.9</c:v>
                </c:pt>
                <c:pt idx="227">
                  <c:v>28</c:v>
                </c:pt>
                <c:pt idx="228">
                  <c:v>28.1</c:v>
                </c:pt>
                <c:pt idx="229">
                  <c:v>28.2</c:v>
                </c:pt>
                <c:pt idx="230">
                  <c:v>28.3</c:v>
                </c:pt>
                <c:pt idx="231">
                  <c:v>28.4</c:v>
                </c:pt>
                <c:pt idx="232">
                  <c:v>28.5</c:v>
                </c:pt>
                <c:pt idx="233">
                  <c:v>28.6</c:v>
                </c:pt>
                <c:pt idx="234">
                  <c:v>28.7</c:v>
                </c:pt>
                <c:pt idx="235">
                  <c:v>28.8</c:v>
                </c:pt>
                <c:pt idx="236">
                  <c:v>28.9</c:v>
                </c:pt>
                <c:pt idx="237">
                  <c:v>29</c:v>
                </c:pt>
                <c:pt idx="238">
                  <c:v>29.1</c:v>
                </c:pt>
                <c:pt idx="239">
                  <c:v>29.2</c:v>
                </c:pt>
                <c:pt idx="240">
                  <c:v>29.3</c:v>
                </c:pt>
                <c:pt idx="241">
                  <c:v>29.4</c:v>
                </c:pt>
                <c:pt idx="242">
                  <c:v>29.5</c:v>
                </c:pt>
                <c:pt idx="243">
                  <c:v>29.6</c:v>
                </c:pt>
                <c:pt idx="244">
                  <c:v>29.7</c:v>
                </c:pt>
                <c:pt idx="245">
                  <c:v>29.8</c:v>
                </c:pt>
                <c:pt idx="246">
                  <c:v>29.9</c:v>
                </c:pt>
                <c:pt idx="247">
                  <c:v>30</c:v>
                </c:pt>
                <c:pt idx="248">
                  <c:v>30.1</c:v>
                </c:pt>
                <c:pt idx="249">
                  <c:v>30.2</c:v>
                </c:pt>
                <c:pt idx="250">
                  <c:v>30.3</c:v>
                </c:pt>
                <c:pt idx="251">
                  <c:v>30.4</c:v>
                </c:pt>
                <c:pt idx="252">
                  <c:v>30.5</c:v>
                </c:pt>
                <c:pt idx="253">
                  <c:v>30.6</c:v>
                </c:pt>
                <c:pt idx="254">
                  <c:v>30.7</c:v>
                </c:pt>
                <c:pt idx="255">
                  <c:v>30.8</c:v>
                </c:pt>
                <c:pt idx="256">
                  <c:v>30.9</c:v>
                </c:pt>
                <c:pt idx="257">
                  <c:v>31</c:v>
                </c:pt>
                <c:pt idx="258">
                  <c:v>31.1</c:v>
                </c:pt>
                <c:pt idx="259">
                  <c:v>31.2</c:v>
                </c:pt>
                <c:pt idx="260">
                  <c:v>31.3</c:v>
                </c:pt>
                <c:pt idx="261">
                  <c:v>31.4</c:v>
                </c:pt>
                <c:pt idx="262">
                  <c:v>31.5</c:v>
                </c:pt>
                <c:pt idx="263">
                  <c:v>31.6</c:v>
                </c:pt>
                <c:pt idx="264">
                  <c:v>31.7</c:v>
                </c:pt>
                <c:pt idx="265">
                  <c:v>31.8</c:v>
                </c:pt>
                <c:pt idx="266">
                  <c:v>31.9</c:v>
                </c:pt>
                <c:pt idx="267">
                  <c:v>32</c:v>
                </c:pt>
                <c:pt idx="268">
                  <c:v>32.1</c:v>
                </c:pt>
                <c:pt idx="269">
                  <c:v>32.200000000000003</c:v>
                </c:pt>
                <c:pt idx="270">
                  <c:v>32.299999999999997</c:v>
                </c:pt>
                <c:pt idx="271">
                  <c:v>32.4</c:v>
                </c:pt>
                <c:pt idx="272">
                  <c:v>32.5</c:v>
                </c:pt>
                <c:pt idx="273">
                  <c:v>32.6</c:v>
                </c:pt>
                <c:pt idx="274">
                  <c:v>32.700000000000003</c:v>
                </c:pt>
                <c:pt idx="275">
                  <c:v>32.799999999999997</c:v>
                </c:pt>
                <c:pt idx="276">
                  <c:v>32.9</c:v>
                </c:pt>
                <c:pt idx="277">
                  <c:v>33</c:v>
                </c:pt>
                <c:pt idx="278">
                  <c:v>33.1</c:v>
                </c:pt>
                <c:pt idx="279">
                  <c:v>33.200000000000003</c:v>
                </c:pt>
                <c:pt idx="280">
                  <c:v>33.299999999999997</c:v>
                </c:pt>
                <c:pt idx="281">
                  <c:v>33.4</c:v>
                </c:pt>
                <c:pt idx="282">
                  <c:v>33.5</c:v>
                </c:pt>
                <c:pt idx="283">
                  <c:v>33.6</c:v>
                </c:pt>
                <c:pt idx="284">
                  <c:v>33.700000000000003</c:v>
                </c:pt>
                <c:pt idx="285">
                  <c:v>33.799999999999997</c:v>
                </c:pt>
                <c:pt idx="286">
                  <c:v>33.9</c:v>
                </c:pt>
                <c:pt idx="287">
                  <c:v>34</c:v>
                </c:pt>
                <c:pt idx="288">
                  <c:v>34.1</c:v>
                </c:pt>
                <c:pt idx="289">
                  <c:v>34.200000000000003</c:v>
                </c:pt>
                <c:pt idx="290">
                  <c:v>34.299999999999997</c:v>
                </c:pt>
                <c:pt idx="291">
                  <c:v>34.4</c:v>
                </c:pt>
                <c:pt idx="292">
                  <c:v>34.5</c:v>
                </c:pt>
                <c:pt idx="293">
                  <c:v>34.6</c:v>
                </c:pt>
                <c:pt idx="294">
                  <c:v>34.700000000000003</c:v>
                </c:pt>
                <c:pt idx="295">
                  <c:v>34.799999999999997</c:v>
                </c:pt>
                <c:pt idx="296">
                  <c:v>34.9</c:v>
                </c:pt>
                <c:pt idx="297">
                  <c:v>35</c:v>
                </c:pt>
                <c:pt idx="298">
                  <c:v>35.1</c:v>
                </c:pt>
                <c:pt idx="299">
                  <c:v>35.200000000000003</c:v>
                </c:pt>
                <c:pt idx="300">
                  <c:v>35.299999999999997</c:v>
                </c:pt>
                <c:pt idx="301">
                  <c:v>35.4</c:v>
                </c:pt>
                <c:pt idx="302">
                  <c:v>35.5</c:v>
                </c:pt>
                <c:pt idx="303">
                  <c:v>35.6</c:v>
                </c:pt>
                <c:pt idx="304">
                  <c:v>35.700000000000003</c:v>
                </c:pt>
                <c:pt idx="305">
                  <c:v>35.799999999999997</c:v>
                </c:pt>
                <c:pt idx="306">
                  <c:v>35.9</c:v>
                </c:pt>
                <c:pt idx="307">
                  <c:v>36</c:v>
                </c:pt>
                <c:pt idx="308">
                  <c:v>36.1</c:v>
                </c:pt>
                <c:pt idx="309">
                  <c:v>36.200000000000003</c:v>
                </c:pt>
                <c:pt idx="310">
                  <c:v>36.299999999999997</c:v>
                </c:pt>
                <c:pt idx="311">
                  <c:v>36.4</c:v>
                </c:pt>
                <c:pt idx="312">
                  <c:v>36.5</c:v>
                </c:pt>
                <c:pt idx="313">
                  <c:v>36.6</c:v>
                </c:pt>
                <c:pt idx="314">
                  <c:v>36.700000000000003</c:v>
                </c:pt>
                <c:pt idx="315">
                  <c:v>36.799999999999997</c:v>
                </c:pt>
                <c:pt idx="316">
                  <c:v>36.9</c:v>
                </c:pt>
                <c:pt idx="317">
                  <c:v>37</c:v>
                </c:pt>
                <c:pt idx="318">
                  <c:v>37.1</c:v>
                </c:pt>
                <c:pt idx="319">
                  <c:v>37.200000000000003</c:v>
                </c:pt>
                <c:pt idx="320">
                  <c:v>37.299999999999997</c:v>
                </c:pt>
                <c:pt idx="321">
                  <c:v>37.4</c:v>
                </c:pt>
                <c:pt idx="322">
                  <c:v>37.5</c:v>
                </c:pt>
                <c:pt idx="323">
                  <c:v>37.6</c:v>
                </c:pt>
                <c:pt idx="324">
                  <c:v>37.700000000000003</c:v>
                </c:pt>
                <c:pt idx="325">
                  <c:v>37.799999999999997</c:v>
                </c:pt>
                <c:pt idx="326">
                  <c:v>37.9</c:v>
                </c:pt>
                <c:pt idx="327">
                  <c:v>38</c:v>
                </c:pt>
                <c:pt idx="328">
                  <c:v>38.1</c:v>
                </c:pt>
                <c:pt idx="329">
                  <c:v>38.200000000000003</c:v>
                </c:pt>
                <c:pt idx="330">
                  <c:v>38.299999999999997</c:v>
                </c:pt>
                <c:pt idx="331">
                  <c:v>38.4</c:v>
                </c:pt>
                <c:pt idx="332">
                  <c:v>38.5</c:v>
                </c:pt>
                <c:pt idx="333">
                  <c:v>38.6</c:v>
                </c:pt>
                <c:pt idx="334">
                  <c:v>38.700000000000003</c:v>
                </c:pt>
                <c:pt idx="335">
                  <c:v>38.799999999999997</c:v>
                </c:pt>
                <c:pt idx="336">
                  <c:v>38.9</c:v>
                </c:pt>
                <c:pt idx="337">
                  <c:v>39</c:v>
                </c:pt>
                <c:pt idx="338">
                  <c:v>39.1</c:v>
                </c:pt>
                <c:pt idx="339">
                  <c:v>39.200000000000003</c:v>
                </c:pt>
                <c:pt idx="340">
                  <c:v>39.299999999999997</c:v>
                </c:pt>
                <c:pt idx="341">
                  <c:v>39.4</c:v>
                </c:pt>
                <c:pt idx="342">
                  <c:v>39.5</c:v>
                </c:pt>
                <c:pt idx="343">
                  <c:v>39.6</c:v>
                </c:pt>
                <c:pt idx="344">
                  <c:v>39.700000000000003</c:v>
                </c:pt>
                <c:pt idx="345">
                  <c:v>39.799999999999997</c:v>
                </c:pt>
                <c:pt idx="346">
                  <c:v>39.9</c:v>
                </c:pt>
                <c:pt idx="347">
                  <c:v>40</c:v>
                </c:pt>
                <c:pt idx="348">
                  <c:v>40.1</c:v>
                </c:pt>
                <c:pt idx="349">
                  <c:v>40.200000000000003</c:v>
                </c:pt>
                <c:pt idx="350">
                  <c:v>40.299999999999997</c:v>
                </c:pt>
                <c:pt idx="351">
                  <c:v>40.4</c:v>
                </c:pt>
                <c:pt idx="352">
                  <c:v>40.5</c:v>
                </c:pt>
                <c:pt idx="353">
                  <c:v>40.6</c:v>
                </c:pt>
                <c:pt idx="354">
                  <c:v>40.700000000000003</c:v>
                </c:pt>
                <c:pt idx="355">
                  <c:v>40.799999999999997</c:v>
                </c:pt>
                <c:pt idx="356">
                  <c:v>40.9</c:v>
                </c:pt>
                <c:pt idx="357">
                  <c:v>41</c:v>
                </c:pt>
                <c:pt idx="358">
                  <c:v>41.1</c:v>
                </c:pt>
                <c:pt idx="359">
                  <c:v>41.2</c:v>
                </c:pt>
                <c:pt idx="360">
                  <c:v>41.3</c:v>
                </c:pt>
                <c:pt idx="361">
                  <c:v>41.4</c:v>
                </c:pt>
                <c:pt idx="362">
                  <c:v>41.5</c:v>
                </c:pt>
                <c:pt idx="363">
                  <c:v>41.6</c:v>
                </c:pt>
                <c:pt idx="364">
                  <c:v>41.7</c:v>
                </c:pt>
                <c:pt idx="365">
                  <c:v>41.8</c:v>
                </c:pt>
                <c:pt idx="366">
                  <c:v>41.9</c:v>
                </c:pt>
                <c:pt idx="367">
                  <c:v>42</c:v>
                </c:pt>
                <c:pt idx="368">
                  <c:v>42.1</c:v>
                </c:pt>
                <c:pt idx="369">
                  <c:v>42.2</c:v>
                </c:pt>
                <c:pt idx="370">
                  <c:v>42.3</c:v>
                </c:pt>
                <c:pt idx="371">
                  <c:v>42.4</c:v>
                </c:pt>
                <c:pt idx="372">
                  <c:v>42.5</c:v>
                </c:pt>
                <c:pt idx="373">
                  <c:v>42.6</c:v>
                </c:pt>
                <c:pt idx="374">
                  <c:v>42.7</c:v>
                </c:pt>
                <c:pt idx="375">
                  <c:v>42.8</c:v>
                </c:pt>
                <c:pt idx="376">
                  <c:v>42.9</c:v>
                </c:pt>
                <c:pt idx="377">
                  <c:v>43</c:v>
                </c:pt>
                <c:pt idx="378">
                  <c:v>43.1</c:v>
                </c:pt>
                <c:pt idx="379">
                  <c:v>43.2</c:v>
                </c:pt>
                <c:pt idx="380">
                  <c:v>43.3</c:v>
                </c:pt>
                <c:pt idx="381">
                  <c:v>43.4</c:v>
                </c:pt>
                <c:pt idx="382">
                  <c:v>43.5</c:v>
                </c:pt>
                <c:pt idx="383">
                  <c:v>43.6</c:v>
                </c:pt>
                <c:pt idx="384">
                  <c:v>43.7</c:v>
                </c:pt>
                <c:pt idx="385">
                  <c:v>43.8</c:v>
                </c:pt>
                <c:pt idx="386">
                  <c:v>43.9</c:v>
                </c:pt>
                <c:pt idx="387">
                  <c:v>44</c:v>
                </c:pt>
                <c:pt idx="388">
                  <c:v>44.1</c:v>
                </c:pt>
                <c:pt idx="389">
                  <c:v>44.2</c:v>
                </c:pt>
                <c:pt idx="390">
                  <c:v>44.3</c:v>
                </c:pt>
                <c:pt idx="391">
                  <c:v>44.4</c:v>
                </c:pt>
                <c:pt idx="392">
                  <c:v>44.5</c:v>
                </c:pt>
                <c:pt idx="393">
                  <c:v>44.6</c:v>
                </c:pt>
                <c:pt idx="394">
                  <c:v>44.7</c:v>
                </c:pt>
                <c:pt idx="395">
                  <c:v>44.8</c:v>
                </c:pt>
                <c:pt idx="396">
                  <c:v>44.9</c:v>
                </c:pt>
                <c:pt idx="397">
                  <c:v>45</c:v>
                </c:pt>
                <c:pt idx="398">
                  <c:v>45.1</c:v>
                </c:pt>
                <c:pt idx="399">
                  <c:v>45.2</c:v>
                </c:pt>
                <c:pt idx="400">
                  <c:v>45.3</c:v>
                </c:pt>
                <c:pt idx="401">
                  <c:v>45.4</c:v>
                </c:pt>
                <c:pt idx="402">
                  <c:v>45.5</c:v>
                </c:pt>
                <c:pt idx="403">
                  <c:v>45.6</c:v>
                </c:pt>
                <c:pt idx="404">
                  <c:v>45.7</c:v>
                </c:pt>
                <c:pt idx="405">
                  <c:v>45.8</c:v>
                </c:pt>
                <c:pt idx="406">
                  <c:v>45.9</c:v>
                </c:pt>
                <c:pt idx="407">
                  <c:v>46</c:v>
                </c:pt>
                <c:pt idx="408">
                  <c:v>46.1</c:v>
                </c:pt>
                <c:pt idx="409">
                  <c:v>46.2</c:v>
                </c:pt>
                <c:pt idx="410">
                  <c:v>46.3</c:v>
                </c:pt>
                <c:pt idx="411">
                  <c:v>46.4</c:v>
                </c:pt>
                <c:pt idx="412">
                  <c:v>46.5</c:v>
                </c:pt>
                <c:pt idx="413">
                  <c:v>46.6</c:v>
                </c:pt>
                <c:pt idx="414">
                  <c:v>46.7</c:v>
                </c:pt>
                <c:pt idx="415">
                  <c:v>46.8</c:v>
                </c:pt>
                <c:pt idx="416">
                  <c:v>46.9</c:v>
                </c:pt>
                <c:pt idx="417">
                  <c:v>47</c:v>
                </c:pt>
                <c:pt idx="418">
                  <c:v>47.1</c:v>
                </c:pt>
                <c:pt idx="419">
                  <c:v>47.2</c:v>
                </c:pt>
                <c:pt idx="420">
                  <c:v>47.3</c:v>
                </c:pt>
                <c:pt idx="421">
                  <c:v>47.4</c:v>
                </c:pt>
                <c:pt idx="422">
                  <c:v>47.5</c:v>
                </c:pt>
                <c:pt idx="423">
                  <c:v>47.6</c:v>
                </c:pt>
                <c:pt idx="424">
                  <c:v>47.7</c:v>
                </c:pt>
                <c:pt idx="425">
                  <c:v>47.8</c:v>
                </c:pt>
                <c:pt idx="426">
                  <c:v>47.9</c:v>
                </c:pt>
                <c:pt idx="427">
                  <c:v>48</c:v>
                </c:pt>
                <c:pt idx="428">
                  <c:v>48.1</c:v>
                </c:pt>
                <c:pt idx="429">
                  <c:v>48.2</c:v>
                </c:pt>
                <c:pt idx="430">
                  <c:v>48.3</c:v>
                </c:pt>
                <c:pt idx="431">
                  <c:v>48.4</c:v>
                </c:pt>
                <c:pt idx="432">
                  <c:v>48.5</c:v>
                </c:pt>
                <c:pt idx="433">
                  <c:v>48.6</c:v>
                </c:pt>
                <c:pt idx="434">
                  <c:v>48.7</c:v>
                </c:pt>
                <c:pt idx="435">
                  <c:v>48.8</c:v>
                </c:pt>
                <c:pt idx="436">
                  <c:v>48.9</c:v>
                </c:pt>
                <c:pt idx="437">
                  <c:v>49</c:v>
                </c:pt>
                <c:pt idx="438">
                  <c:v>49.1</c:v>
                </c:pt>
                <c:pt idx="439">
                  <c:v>49.2</c:v>
                </c:pt>
                <c:pt idx="440">
                  <c:v>49.3</c:v>
                </c:pt>
                <c:pt idx="441">
                  <c:v>49.4</c:v>
                </c:pt>
                <c:pt idx="442">
                  <c:v>49.5</c:v>
                </c:pt>
                <c:pt idx="443">
                  <c:v>49.6</c:v>
                </c:pt>
                <c:pt idx="444">
                  <c:v>49.7</c:v>
                </c:pt>
                <c:pt idx="445">
                  <c:v>49.8</c:v>
                </c:pt>
                <c:pt idx="446">
                  <c:v>49.9</c:v>
                </c:pt>
                <c:pt idx="447">
                  <c:v>50</c:v>
                </c:pt>
                <c:pt idx="448">
                  <c:v>50.1</c:v>
                </c:pt>
                <c:pt idx="449">
                  <c:v>50.2</c:v>
                </c:pt>
                <c:pt idx="450">
                  <c:v>50.3</c:v>
                </c:pt>
                <c:pt idx="451">
                  <c:v>50.4</c:v>
                </c:pt>
                <c:pt idx="452">
                  <c:v>50.5</c:v>
                </c:pt>
                <c:pt idx="453">
                  <c:v>50.6</c:v>
                </c:pt>
                <c:pt idx="454">
                  <c:v>50.7</c:v>
                </c:pt>
                <c:pt idx="455">
                  <c:v>50.8</c:v>
                </c:pt>
                <c:pt idx="456">
                  <c:v>50.9</c:v>
                </c:pt>
                <c:pt idx="457">
                  <c:v>51</c:v>
                </c:pt>
                <c:pt idx="458">
                  <c:v>51.1</c:v>
                </c:pt>
                <c:pt idx="459">
                  <c:v>51.2</c:v>
                </c:pt>
                <c:pt idx="460">
                  <c:v>51.3</c:v>
                </c:pt>
                <c:pt idx="461">
                  <c:v>51.4</c:v>
                </c:pt>
                <c:pt idx="462">
                  <c:v>51.5</c:v>
                </c:pt>
                <c:pt idx="463">
                  <c:v>51.6</c:v>
                </c:pt>
                <c:pt idx="464">
                  <c:v>51.7</c:v>
                </c:pt>
                <c:pt idx="465">
                  <c:v>51.8</c:v>
                </c:pt>
                <c:pt idx="466">
                  <c:v>51.9</c:v>
                </c:pt>
                <c:pt idx="467">
                  <c:v>52</c:v>
                </c:pt>
                <c:pt idx="468">
                  <c:v>52.1</c:v>
                </c:pt>
                <c:pt idx="469">
                  <c:v>52.2</c:v>
                </c:pt>
                <c:pt idx="470">
                  <c:v>52.3</c:v>
                </c:pt>
                <c:pt idx="471">
                  <c:v>52.4</c:v>
                </c:pt>
                <c:pt idx="472">
                  <c:v>52.5</c:v>
                </c:pt>
                <c:pt idx="473">
                  <c:v>52.6</c:v>
                </c:pt>
                <c:pt idx="474">
                  <c:v>52.7</c:v>
                </c:pt>
                <c:pt idx="475">
                  <c:v>52.8</c:v>
                </c:pt>
                <c:pt idx="476">
                  <c:v>52.9</c:v>
                </c:pt>
                <c:pt idx="477">
                  <c:v>53</c:v>
                </c:pt>
                <c:pt idx="478">
                  <c:v>53.1</c:v>
                </c:pt>
                <c:pt idx="479">
                  <c:v>53.2</c:v>
                </c:pt>
                <c:pt idx="480">
                  <c:v>53.3</c:v>
                </c:pt>
                <c:pt idx="481">
                  <c:v>53.4</c:v>
                </c:pt>
                <c:pt idx="482">
                  <c:v>53.5</c:v>
                </c:pt>
                <c:pt idx="483">
                  <c:v>53.6</c:v>
                </c:pt>
                <c:pt idx="484">
                  <c:v>53.7</c:v>
                </c:pt>
                <c:pt idx="485">
                  <c:v>53.8</c:v>
                </c:pt>
                <c:pt idx="486">
                  <c:v>53.9</c:v>
                </c:pt>
                <c:pt idx="487">
                  <c:v>54</c:v>
                </c:pt>
                <c:pt idx="488">
                  <c:v>54.1</c:v>
                </c:pt>
                <c:pt idx="489">
                  <c:v>54.2</c:v>
                </c:pt>
                <c:pt idx="490">
                  <c:v>54.3</c:v>
                </c:pt>
                <c:pt idx="491">
                  <c:v>54.4</c:v>
                </c:pt>
                <c:pt idx="492">
                  <c:v>54.5</c:v>
                </c:pt>
                <c:pt idx="493">
                  <c:v>54.6</c:v>
                </c:pt>
                <c:pt idx="494">
                  <c:v>54.7</c:v>
                </c:pt>
                <c:pt idx="495">
                  <c:v>54.8</c:v>
                </c:pt>
                <c:pt idx="496">
                  <c:v>54.9</c:v>
                </c:pt>
                <c:pt idx="497">
                  <c:v>55</c:v>
                </c:pt>
                <c:pt idx="498">
                  <c:v>55.1</c:v>
                </c:pt>
                <c:pt idx="499">
                  <c:v>55.2</c:v>
                </c:pt>
                <c:pt idx="500">
                  <c:v>55.3</c:v>
                </c:pt>
                <c:pt idx="501">
                  <c:v>55.4</c:v>
                </c:pt>
                <c:pt idx="502">
                  <c:v>55.5</c:v>
                </c:pt>
                <c:pt idx="503">
                  <c:v>55.6</c:v>
                </c:pt>
                <c:pt idx="504">
                  <c:v>55.7</c:v>
                </c:pt>
                <c:pt idx="505">
                  <c:v>55.8</c:v>
                </c:pt>
                <c:pt idx="506">
                  <c:v>55.9</c:v>
                </c:pt>
                <c:pt idx="507">
                  <c:v>56</c:v>
                </c:pt>
                <c:pt idx="508">
                  <c:v>56.1</c:v>
                </c:pt>
                <c:pt idx="509">
                  <c:v>56.2</c:v>
                </c:pt>
                <c:pt idx="510">
                  <c:v>56.3</c:v>
                </c:pt>
                <c:pt idx="511">
                  <c:v>56.4</c:v>
                </c:pt>
                <c:pt idx="512">
                  <c:v>56.5</c:v>
                </c:pt>
                <c:pt idx="513">
                  <c:v>56.6</c:v>
                </c:pt>
                <c:pt idx="514">
                  <c:v>56.7</c:v>
                </c:pt>
                <c:pt idx="515">
                  <c:v>56.8</c:v>
                </c:pt>
                <c:pt idx="516">
                  <c:v>56.9</c:v>
                </c:pt>
                <c:pt idx="517">
                  <c:v>57</c:v>
                </c:pt>
                <c:pt idx="518">
                  <c:v>57.1</c:v>
                </c:pt>
                <c:pt idx="519">
                  <c:v>57.2</c:v>
                </c:pt>
                <c:pt idx="520">
                  <c:v>57.3</c:v>
                </c:pt>
                <c:pt idx="521">
                  <c:v>57.4</c:v>
                </c:pt>
                <c:pt idx="522">
                  <c:v>57.5</c:v>
                </c:pt>
                <c:pt idx="523">
                  <c:v>57.6</c:v>
                </c:pt>
                <c:pt idx="524">
                  <c:v>57.7</c:v>
                </c:pt>
                <c:pt idx="525">
                  <c:v>57.8</c:v>
                </c:pt>
                <c:pt idx="526">
                  <c:v>57.9</c:v>
                </c:pt>
                <c:pt idx="527">
                  <c:v>58</c:v>
                </c:pt>
                <c:pt idx="528">
                  <c:v>58.1</c:v>
                </c:pt>
                <c:pt idx="529">
                  <c:v>58.2</c:v>
                </c:pt>
                <c:pt idx="530">
                  <c:v>58.3</c:v>
                </c:pt>
                <c:pt idx="531">
                  <c:v>58.4</c:v>
                </c:pt>
                <c:pt idx="532">
                  <c:v>58.5</c:v>
                </c:pt>
                <c:pt idx="533">
                  <c:v>58.6</c:v>
                </c:pt>
                <c:pt idx="534">
                  <c:v>58.7</c:v>
                </c:pt>
                <c:pt idx="535">
                  <c:v>58.8</c:v>
                </c:pt>
                <c:pt idx="536">
                  <c:v>58.9</c:v>
                </c:pt>
                <c:pt idx="537">
                  <c:v>59</c:v>
                </c:pt>
                <c:pt idx="538">
                  <c:v>59.1</c:v>
                </c:pt>
                <c:pt idx="539">
                  <c:v>59.2</c:v>
                </c:pt>
                <c:pt idx="540">
                  <c:v>59.3</c:v>
                </c:pt>
                <c:pt idx="541">
                  <c:v>59.4</c:v>
                </c:pt>
                <c:pt idx="542">
                  <c:v>59.5</c:v>
                </c:pt>
                <c:pt idx="543">
                  <c:v>59.6</c:v>
                </c:pt>
                <c:pt idx="544">
                  <c:v>59.7</c:v>
                </c:pt>
                <c:pt idx="545">
                  <c:v>59.8</c:v>
                </c:pt>
                <c:pt idx="546">
                  <c:v>59.9</c:v>
                </c:pt>
                <c:pt idx="547">
                  <c:v>60</c:v>
                </c:pt>
                <c:pt idx="548">
                  <c:v>60.1</c:v>
                </c:pt>
                <c:pt idx="549">
                  <c:v>60.2</c:v>
                </c:pt>
                <c:pt idx="550">
                  <c:v>60.3</c:v>
                </c:pt>
                <c:pt idx="551">
                  <c:v>60.4</c:v>
                </c:pt>
                <c:pt idx="552">
                  <c:v>60.5</c:v>
                </c:pt>
                <c:pt idx="553">
                  <c:v>60.6</c:v>
                </c:pt>
                <c:pt idx="554">
                  <c:v>60.7</c:v>
                </c:pt>
                <c:pt idx="555">
                  <c:v>60.8</c:v>
                </c:pt>
                <c:pt idx="556">
                  <c:v>60.9</c:v>
                </c:pt>
                <c:pt idx="557">
                  <c:v>61</c:v>
                </c:pt>
                <c:pt idx="558">
                  <c:v>61.1</c:v>
                </c:pt>
                <c:pt idx="559">
                  <c:v>61.2</c:v>
                </c:pt>
                <c:pt idx="560">
                  <c:v>61.3</c:v>
                </c:pt>
                <c:pt idx="561">
                  <c:v>61.4</c:v>
                </c:pt>
                <c:pt idx="562">
                  <c:v>61.5</c:v>
                </c:pt>
                <c:pt idx="563">
                  <c:v>61.6</c:v>
                </c:pt>
                <c:pt idx="564">
                  <c:v>61.7</c:v>
                </c:pt>
                <c:pt idx="565">
                  <c:v>61.8</c:v>
                </c:pt>
                <c:pt idx="566">
                  <c:v>61.9</c:v>
                </c:pt>
                <c:pt idx="567">
                  <c:v>62</c:v>
                </c:pt>
                <c:pt idx="568">
                  <c:v>62.1</c:v>
                </c:pt>
                <c:pt idx="569">
                  <c:v>62.2</c:v>
                </c:pt>
                <c:pt idx="570">
                  <c:v>62.3</c:v>
                </c:pt>
                <c:pt idx="571">
                  <c:v>62.4</c:v>
                </c:pt>
                <c:pt idx="572">
                  <c:v>62.5</c:v>
                </c:pt>
                <c:pt idx="573">
                  <c:v>62.6</c:v>
                </c:pt>
                <c:pt idx="574">
                  <c:v>62.7</c:v>
                </c:pt>
                <c:pt idx="575">
                  <c:v>62.8</c:v>
                </c:pt>
                <c:pt idx="576">
                  <c:v>62.9</c:v>
                </c:pt>
                <c:pt idx="577">
                  <c:v>63</c:v>
                </c:pt>
                <c:pt idx="578">
                  <c:v>63.1</c:v>
                </c:pt>
                <c:pt idx="579">
                  <c:v>63.2</c:v>
                </c:pt>
                <c:pt idx="580">
                  <c:v>63.3</c:v>
                </c:pt>
                <c:pt idx="581">
                  <c:v>63.4</c:v>
                </c:pt>
                <c:pt idx="582">
                  <c:v>63.5</c:v>
                </c:pt>
                <c:pt idx="583">
                  <c:v>63.6</c:v>
                </c:pt>
                <c:pt idx="584">
                  <c:v>63.7</c:v>
                </c:pt>
                <c:pt idx="585">
                  <c:v>63.8</c:v>
                </c:pt>
                <c:pt idx="586">
                  <c:v>63.9</c:v>
                </c:pt>
                <c:pt idx="587">
                  <c:v>64</c:v>
                </c:pt>
                <c:pt idx="588">
                  <c:v>64.099999999999994</c:v>
                </c:pt>
                <c:pt idx="589">
                  <c:v>64.2</c:v>
                </c:pt>
                <c:pt idx="590">
                  <c:v>64.3</c:v>
                </c:pt>
                <c:pt idx="591">
                  <c:v>64.400000000000006</c:v>
                </c:pt>
                <c:pt idx="592">
                  <c:v>64.5</c:v>
                </c:pt>
                <c:pt idx="593">
                  <c:v>64.599999999999994</c:v>
                </c:pt>
                <c:pt idx="594">
                  <c:v>64.7</c:v>
                </c:pt>
                <c:pt idx="595">
                  <c:v>64.8</c:v>
                </c:pt>
                <c:pt idx="596">
                  <c:v>64.900000000000006</c:v>
                </c:pt>
                <c:pt idx="597">
                  <c:v>65</c:v>
                </c:pt>
                <c:pt idx="598">
                  <c:v>65.099999999999994</c:v>
                </c:pt>
                <c:pt idx="599">
                  <c:v>65.2</c:v>
                </c:pt>
                <c:pt idx="600">
                  <c:v>65.3</c:v>
                </c:pt>
                <c:pt idx="601">
                  <c:v>65.400000000000006</c:v>
                </c:pt>
                <c:pt idx="602">
                  <c:v>65.5</c:v>
                </c:pt>
                <c:pt idx="603">
                  <c:v>65.599999999999994</c:v>
                </c:pt>
                <c:pt idx="604">
                  <c:v>65.7</c:v>
                </c:pt>
                <c:pt idx="605">
                  <c:v>65.8</c:v>
                </c:pt>
                <c:pt idx="606">
                  <c:v>65.900000000000006</c:v>
                </c:pt>
                <c:pt idx="607">
                  <c:v>66</c:v>
                </c:pt>
                <c:pt idx="608">
                  <c:v>66.099999999999994</c:v>
                </c:pt>
                <c:pt idx="609">
                  <c:v>66.2</c:v>
                </c:pt>
                <c:pt idx="610">
                  <c:v>66.3</c:v>
                </c:pt>
                <c:pt idx="611">
                  <c:v>66.400000000000006</c:v>
                </c:pt>
                <c:pt idx="612">
                  <c:v>66.5</c:v>
                </c:pt>
                <c:pt idx="613">
                  <c:v>66.599999999999994</c:v>
                </c:pt>
                <c:pt idx="614">
                  <c:v>66.7</c:v>
                </c:pt>
                <c:pt idx="615">
                  <c:v>66.8</c:v>
                </c:pt>
                <c:pt idx="616">
                  <c:v>66.900000000000006</c:v>
                </c:pt>
                <c:pt idx="617">
                  <c:v>67</c:v>
                </c:pt>
                <c:pt idx="618">
                  <c:v>67.099999999999994</c:v>
                </c:pt>
                <c:pt idx="619">
                  <c:v>67.2</c:v>
                </c:pt>
                <c:pt idx="620">
                  <c:v>67.3</c:v>
                </c:pt>
                <c:pt idx="621">
                  <c:v>67.400000000000006</c:v>
                </c:pt>
                <c:pt idx="622">
                  <c:v>67.5</c:v>
                </c:pt>
                <c:pt idx="623">
                  <c:v>67.599999999999994</c:v>
                </c:pt>
                <c:pt idx="624">
                  <c:v>67.7</c:v>
                </c:pt>
                <c:pt idx="625">
                  <c:v>67.8</c:v>
                </c:pt>
                <c:pt idx="626">
                  <c:v>67.900000000000006</c:v>
                </c:pt>
                <c:pt idx="627">
                  <c:v>68</c:v>
                </c:pt>
                <c:pt idx="628">
                  <c:v>68.099999999999994</c:v>
                </c:pt>
                <c:pt idx="629">
                  <c:v>68.2</c:v>
                </c:pt>
                <c:pt idx="630">
                  <c:v>68.3</c:v>
                </c:pt>
                <c:pt idx="631">
                  <c:v>68.400000000000006</c:v>
                </c:pt>
                <c:pt idx="632">
                  <c:v>68.5</c:v>
                </c:pt>
                <c:pt idx="633">
                  <c:v>68.599999999999994</c:v>
                </c:pt>
                <c:pt idx="634">
                  <c:v>68.7</c:v>
                </c:pt>
                <c:pt idx="635">
                  <c:v>68.8</c:v>
                </c:pt>
                <c:pt idx="636">
                  <c:v>68.900000000000006</c:v>
                </c:pt>
                <c:pt idx="637">
                  <c:v>69</c:v>
                </c:pt>
                <c:pt idx="638">
                  <c:v>69.099999999999994</c:v>
                </c:pt>
                <c:pt idx="639">
                  <c:v>69.2</c:v>
                </c:pt>
                <c:pt idx="640">
                  <c:v>69.3</c:v>
                </c:pt>
                <c:pt idx="641">
                  <c:v>69.400000000000006</c:v>
                </c:pt>
                <c:pt idx="642">
                  <c:v>69.5</c:v>
                </c:pt>
                <c:pt idx="643">
                  <c:v>69.599999999999994</c:v>
                </c:pt>
                <c:pt idx="644">
                  <c:v>69.7</c:v>
                </c:pt>
                <c:pt idx="645">
                  <c:v>69.8</c:v>
                </c:pt>
                <c:pt idx="646">
                  <c:v>69.900000000000006</c:v>
                </c:pt>
                <c:pt idx="647">
                  <c:v>70</c:v>
                </c:pt>
                <c:pt idx="648">
                  <c:v>70.099999999999994</c:v>
                </c:pt>
                <c:pt idx="649">
                  <c:v>70.2</c:v>
                </c:pt>
                <c:pt idx="650">
                  <c:v>70.3</c:v>
                </c:pt>
                <c:pt idx="651">
                  <c:v>70.400000000000006</c:v>
                </c:pt>
                <c:pt idx="652">
                  <c:v>70.5</c:v>
                </c:pt>
                <c:pt idx="653">
                  <c:v>70.599999999999994</c:v>
                </c:pt>
                <c:pt idx="654">
                  <c:v>70.7</c:v>
                </c:pt>
                <c:pt idx="655">
                  <c:v>70.8</c:v>
                </c:pt>
                <c:pt idx="656">
                  <c:v>70.900000000000006</c:v>
                </c:pt>
                <c:pt idx="657">
                  <c:v>71</c:v>
                </c:pt>
                <c:pt idx="658">
                  <c:v>71.099999999999994</c:v>
                </c:pt>
                <c:pt idx="659">
                  <c:v>71.2</c:v>
                </c:pt>
                <c:pt idx="660">
                  <c:v>71.3</c:v>
                </c:pt>
                <c:pt idx="661">
                  <c:v>71.400000000000006</c:v>
                </c:pt>
                <c:pt idx="662">
                  <c:v>71.5</c:v>
                </c:pt>
                <c:pt idx="663">
                  <c:v>71.599999999999994</c:v>
                </c:pt>
                <c:pt idx="664">
                  <c:v>71.7</c:v>
                </c:pt>
                <c:pt idx="665">
                  <c:v>71.8</c:v>
                </c:pt>
                <c:pt idx="666">
                  <c:v>71.900000000000006</c:v>
                </c:pt>
                <c:pt idx="667">
                  <c:v>72</c:v>
                </c:pt>
                <c:pt idx="668">
                  <c:v>72.099999999999994</c:v>
                </c:pt>
                <c:pt idx="669">
                  <c:v>72.2</c:v>
                </c:pt>
                <c:pt idx="670">
                  <c:v>72.3</c:v>
                </c:pt>
                <c:pt idx="671">
                  <c:v>72.400000000000006</c:v>
                </c:pt>
                <c:pt idx="672">
                  <c:v>72.5</c:v>
                </c:pt>
                <c:pt idx="673">
                  <c:v>72.599999999999994</c:v>
                </c:pt>
                <c:pt idx="674">
                  <c:v>72.7</c:v>
                </c:pt>
                <c:pt idx="675">
                  <c:v>72.8</c:v>
                </c:pt>
                <c:pt idx="676">
                  <c:v>72.900000000000006</c:v>
                </c:pt>
                <c:pt idx="677">
                  <c:v>73</c:v>
                </c:pt>
                <c:pt idx="678">
                  <c:v>73.099999999999994</c:v>
                </c:pt>
                <c:pt idx="679">
                  <c:v>73.2</c:v>
                </c:pt>
                <c:pt idx="680">
                  <c:v>73.3</c:v>
                </c:pt>
                <c:pt idx="681">
                  <c:v>73.400000000000006</c:v>
                </c:pt>
                <c:pt idx="682">
                  <c:v>73.5</c:v>
                </c:pt>
                <c:pt idx="683">
                  <c:v>73.599999999999994</c:v>
                </c:pt>
                <c:pt idx="684">
                  <c:v>73.7</c:v>
                </c:pt>
                <c:pt idx="685">
                  <c:v>73.8</c:v>
                </c:pt>
                <c:pt idx="686">
                  <c:v>73.900000000000006</c:v>
                </c:pt>
                <c:pt idx="687">
                  <c:v>74</c:v>
                </c:pt>
                <c:pt idx="688">
                  <c:v>74.099999999999994</c:v>
                </c:pt>
                <c:pt idx="689">
                  <c:v>74.2</c:v>
                </c:pt>
                <c:pt idx="690">
                  <c:v>74.3</c:v>
                </c:pt>
                <c:pt idx="691">
                  <c:v>74.400000000000006</c:v>
                </c:pt>
                <c:pt idx="692">
                  <c:v>74.5</c:v>
                </c:pt>
                <c:pt idx="693">
                  <c:v>74.599999999999994</c:v>
                </c:pt>
                <c:pt idx="694">
                  <c:v>74.7</c:v>
                </c:pt>
                <c:pt idx="695">
                  <c:v>74.8</c:v>
                </c:pt>
                <c:pt idx="696">
                  <c:v>74.900000000000006</c:v>
                </c:pt>
                <c:pt idx="697">
                  <c:v>75</c:v>
                </c:pt>
                <c:pt idx="698">
                  <c:v>75.099999999999994</c:v>
                </c:pt>
                <c:pt idx="699">
                  <c:v>75.2</c:v>
                </c:pt>
                <c:pt idx="700">
                  <c:v>75.3</c:v>
                </c:pt>
                <c:pt idx="701">
                  <c:v>75.400000000000006</c:v>
                </c:pt>
                <c:pt idx="702">
                  <c:v>75.5</c:v>
                </c:pt>
                <c:pt idx="703">
                  <c:v>75.599999999999994</c:v>
                </c:pt>
                <c:pt idx="704">
                  <c:v>75.7</c:v>
                </c:pt>
                <c:pt idx="705">
                  <c:v>75.8</c:v>
                </c:pt>
                <c:pt idx="706">
                  <c:v>75.900000000000006</c:v>
                </c:pt>
                <c:pt idx="707">
                  <c:v>76</c:v>
                </c:pt>
                <c:pt idx="708">
                  <c:v>76.099999999999994</c:v>
                </c:pt>
                <c:pt idx="709">
                  <c:v>76.2</c:v>
                </c:pt>
                <c:pt idx="710">
                  <c:v>76.3</c:v>
                </c:pt>
                <c:pt idx="711">
                  <c:v>76.400000000000006</c:v>
                </c:pt>
                <c:pt idx="712">
                  <c:v>76.5</c:v>
                </c:pt>
                <c:pt idx="713">
                  <c:v>76.599999999999994</c:v>
                </c:pt>
                <c:pt idx="714">
                  <c:v>76.7</c:v>
                </c:pt>
                <c:pt idx="715">
                  <c:v>76.8</c:v>
                </c:pt>
                <c:pt idx="716">
                  <c:v>76.900000000000006</c:v>
                </c:pt>
                <c:pt idx="717">
                  <c:v>77</c:v>
                </c:pt>
                <c:pt idx="718">
                  <c:v>77.099999999999994</c:v>
                </c:pt>
                <c:pt idx="719">
                  <c:v>77.2</c:v>
                </c:pt>
                <c:pt idx="720">
                  <c:v>77.3</c:v>
                </c:pt>
                <c:pt idx="721">
                  <c:v>77.400000000000006</c:v>
                </c:pt>
                <c:pt idx="722">
                  <c:v>77.5</c:v>
                </c:pt>
                <c:pt idx="723">
                  <c:v>77.599999999999994</c:v>
                </c:pt>
                <c:pt idx="724">
                  <c:v>77.7</c:v>
                </c:pt>
                <c:pt idx="725">
                  <c:v>77.8</c:v>
                </c:pt>
                <c:pt idx="726">
                  <c:v>77.900000000000006</c:v>
                </c:pt>
                <c:pt idx="727">
                  <c:v>78</c:v>
                </c:pt>
                <c:pt idx="728">
                  <c:v>78.099999999999994</c:v>
                </c:pt>
                <c:pt idx="729">
                  <c:v>78.2</c:v>
                </c:pt>
                <c:pt idx="730">
                  <c:v>78.3</c:v>
                </c:pt>
                <c:pt idx="731">
                  <c:v>78.400000000000006</c:v>
                </c:pt>
                <c:pt idx="732">
                  <c:v>78.5</c:v>
                </c:pt>
                <c:pt idx="733">
                  <c:v>78.599999999999994</c:v>
                </c:pt>
                <c:pt idx="734">
                  <c:v>78.7</c:v>
                </c:pt>
                <c:pt idx="735">
                  <c:v>78.8</c:v>
                </c:pt>
                <c:pt idx="736">
                  <c:v>78.900000000000006</c:v>
                </c:pt>
                <c:pt idx="737">
                  <c:v>79</c:v>
                </c:pt>
                <c:pt idx="738">
                  <c:v>79.099999999999994</c:v>
                </c:pt>
                <c:pt idx="739">
                  <c:v>79.2</c:v>
                </c:pt>
                <c:pt idx="740">
                  <c:v>79.3</c:v>
                </c:pt>
                <c:pt idx="741">
                  <c:v>79.400000000000006</c:v>
                </c:pt>
                <c:pt idx="742">
                  <c:v>79.5</c:v>
                </c:pt>
                <c:pt idx="743">
                  <c:v>79.599999999999994</c:v>
                </c:pt>
                <c:pt idx="744">
                  <c:v>79.7</c:v>
                </c:pt>
                <c:pt idx="745">
                  <c:v>79.8</c:v>
                </c:pt>
                <c:pt idx="746">
                  <c:v>79.900000000000006</c:v>
                </c:pt>
                <c:pt idx="747">
                  <c:v>80</c:v>
                </c:pt>
                <c:pt idx="748">
                  <c:v>80.099999999999994</c:v>
                </c:pt>
                <c:pt idx="749">
                  <c:v>80.2</c:v>
                </c:pt>
                <c:pt idx="750">
                  <c:v>80.3</c:v>
                </c:pt>
                <c:pt idx="751">
                  <c:v>80.400000000000006</c:v>
                </c:pt>
                <c:pt idx="752">
                  <c:v>80.5</c:v>
                </c:pt>
                <c:pt idx="753">
                  <c:v>80.599999999999994</c:v>
                </c:pt>
                <c:pt idx="754">
                  <c:v>80.7</c:v>
                </c:pt>
                <c:pt idx="755">
                  <c:v>80.8</c:v>
                </c:pt>
                <c:pt idx="756">
                  <c:v>80.900000000000006</c:v>
                </c:pt>
                <c:pt idx="757">
                  <c:v>81</c:v>
                </c:pt>
                <c:pt idx="758">
                  <c:v>81.099999999999994</c:v>
                </c:pt>
                <c:pt idx="759">
                  <c:v>81.2</c:v>
                </c:pt>
                <c:pt idx="760">
                  <c:v>81.3</c:v>
                </c:pt>
                <c:pt idx="761">
                  <c:v>81.400000000000006</c:v>
                </c:pt>
                <c:pt idx="762">
                  <c:v>81.5</c:v>
                </c:pt>
                <c:pt idx="763">
                  <c:v>81.599999999999994</c:v>
                </c:pt>
                <c:pt idx="764">
                  <c:v>81.7</c:v>
                </c:pt>
                <c:pt idx="765">
                  <c:v>81.8</c:v>
                </c:pt>
                <c:pt idx="766">
                  <c:v>81.900000000000006</c:v>
                </c:pt>
                <c:pt idx="767">
                  <c:v>82</c:v>
                </c:pt>
                <c:pt idx="768">
                  <c:v>82.1</c:v>
                </c:pt>
                <c:pt idx="769">
                  <c:v>82.2</c:v>
                </c:pt>
                <c:pt idx="770">
                  <c:v>82.3</c:v>
                </c:pt>
                <c:pt idx="771">
                  <c:v>82.4</c:v>
                </c:pt>
                <c:pt idx="772">
                  <c:v>82.5</c:v>
                </c:pt>
                <c:pt idx="773">
                  <c:v>82.6</c:v>
                </c:pt>
                <c:pt idx="774">
                  <c:v>82.7</c:v>
                </c:pt>
                <c:pt idx="775">
                  <c:v>82.8</c:v>
                </c:pt>
                <c:pt idx="776">
                  <c:v>82.9</c:v>
                </c:pt>
                <c:pt idx="777">
                  <c:v>83</c:v>
                </c:pt>
                <c:pt idx="778">
                  <c:v>83.1</c:v>
                </c:pt>
                <c:pt idx="779">
                  <c:v>83.2</c:v>
                </c:pt>
                <c:pt idx="780">
                  <c:v>83.3</c:v>
                </c:pt>
                <c:pt idx="781">
                  <c:v>83.4</c:v>
                </c:pt>
                <c:pt idx="782">
                  <c:v>83.5</c:v>
                </c:pt>
                <c:pt idx="783">
                  <c:v>83.6</c:v>
                </c:pt>
                <c:pt idx="784">
                  <c:v>83.7</c:v>
                </c:pt>
                <c:pt idx="785">
                  <c:v>83.8</c:v>
                </c:pt>
                <c:pt idx="786">
                  <c:v>83.9</c:v>
                </c:pt>
                <c:pt idx="787">
                  <c:v>84</c:v>
                </c:pt>
                <c:pt idx="788">
                  <c:v>84.1</c:v>
                </c:pt>
                <c:pt idx="789">
                  <c:v>84.2</c:v>
                </c:pt>
                <c:pt idx="790">
                  <c:v>84.3</c:v>
                </c:pt>
                <c:pt idx="791">
                  <c:v>84.4</c:v>
                </c:pt>
                <c:pt idx="792">
                  <c:v>84.5</c:v>
                </c:pt>
                <c:pt idx="793">
                  <c:v>84.6</c:v>
                </c:pt>
                <c:pt idx="794">
                  <c:v>84.7</c:v>
                </c:pt>
                <c:pt idx="795">
                  <c:v>84.8</c:v>
                </c:pt>
                <c:pt idx="796">
                  <c:v>84.9</c:v>
                </c:pt>
                <c:pt idx="797">
                  <c:v>85</c:v>
                </c:pt>
                <c:pt idx="798">
                  <c:v>85.1</c:v>
                </c:pt>
                <c:pt idx="799">
                  <c:v>85.2</c:v>
                </c:pt>
                <c:pt idx="800">
                  <c:v>85.3</c:v>
                </c:pt>
                <c:pt idx="801">
                  <c:v>85.4</c:v>
                </c:pt>
                <c:pt idx="802">
                  <c:v>85.5</c:v>
                </c:pt>
                <c:pt idx="803">
                  <c:v>85.6</c:v>
                </c:pt>
                <c:pt idx="804">
                  <c:v>85.7</c:v>
                </c:pt>
                <c:pt idx="805">
                  <c:v>85.8</c:v>
                </c:pt>
                <c:pt idx="806">
                  <c:v>85.9</c:v>
                </c:pt>
                <c:pt idx="807">
                  <c:v>86</c:v>
                </c:pt>
                <c:pt idx="808">
                  <c:v>86.1</c:v>
                </c:pt>
                <c:pt idx="809">
                  <c:v>86.2</c:v>
                </c:pt>
                <c:pt idx="810">
                  <c:v>86.3</c:v>
                </c:pt>
                <c:pt idx="811">
                  <c:v>86.4</c:v>
                </c:pt>
                <c:pt idx="812">
                  <c:v>86.5</c:v>
                </c:pt>
                <c:pt idx="813">
                  <c:v>86.6</c:v>
                </c:pt>
                <c:pt idx="814">
                  <c:v>86.7</c:v>
                </c:pt>
                <c:pt idx="815">
                  <c:v>86.8</c:v>
                </c:pt>
                <c:pt idx="816">
                  <c:v>86.9</c:v>
                </c:pt>
                <c:pt idx="817">
                  <c:v>87</c:v>
                </c:pt>
                <c:pt idx="818">
                  <c:v>87.1</c:v>
                </c:pt>
                <c:pt idx="819">
                  <c:v>87.2</c:v>
                </c:pt>
                <c:pt idx="820">
                  <c:v>87.3</c:v>
                </c:pt>
                <c:pt idx="821">
                  <c:v>87.4</c:v>
                </c:pt>
                <c:pt idx="822">
                  <c:v>87.5</c:v>
                </c:pt>
                <c:pt idx="823">
                  <c:v>87.6</c:v>
                </c:pt>
                <c:pt idx="824">
                  <c:v>87.7</c:v>
                </c:pt>
                <c:pt idx="825">
                  <c:v>87.8</c:v>
                </c:pt>
                <c:pt idx="826">
                  <c:v>87.9</c:v>
                </c:pt>
                <c:pt idx="827">
                  <c:v>88</c:v>
                </c:pt>
                <c:pt idx="828">
                  <c:v>88.1</c:v>
                </c:pt>
                <c:pt idx="829">
                  <c:v>88.2</c:v>
                </c:pt>
                <c:pt idx="830">
                  <c:v>88.3</c:v>
                </c:pt>
                <c:pt idx="831">
                  <c:v>88.4</c:v>
                </c:pt>
                <c:pt idx="832">
                  <c:v>88.5</c:v>
                </c:pt>
                <c:pt idx="833">
                  <c:v>88.6</c:v>
                </c:pt>
                <c:pt idx="834">
                  <c:v>88.7</c:v>
                </c:pt>
                <c:pt idx="835">
                  <c:v>88.8</c:v>
                </c:pt>
                <c:pt idx="836">
                  <c:v>88.9</c:v>
                </c:pt>
                <c:pt idx="837">
                  <c:v>89</c:v>
                </c:pt>
                <c:pt idx="838">
                  <c:v>89.1</c:v>
                </c:pt>
                <c:pt idx="839">
                  <c:v>89.2</c:v>
                </c:pt>
                <c:pt idx="840">
                  <c:v>89.3</c:v>
                </c:pt>
                <c:pt idx="841">
                  <c:v>89.4</c:v>
                </c:pt>
                <c:pt idx="842">
                  <c:v>89.5</c:v>
                </c:pt>
                <c:pt idx="843">
                  <c:v>89.6</c:v>
                </c:pt>
                <c:pt idx="844">
                  <c:v>89.7</c:v>
                </c:pt>
                <c:pt idx="845">
                  <c:v>89.8</c:v>
                </c:pt>
                <c:pt idx="846">
                  <c:v>89.9</c:v>
                </c:pt>
                <c:pt idx="847">
                  <c:v>90</c:v>
                </c:pt>
                <c:pt idx="848">
                  <c:v>90.1</c:v>
                </c:pt>
                <c:pt idx="849">
                  <c:v>90.2</c:v>
                </c:pt>
                <c:pt idx="850">
                  <c:v>90.3</c:v>
                </c:pt>
                <c:pt idx="851">
                  <c:v>90.4</c:v>
                </c:pt>
                <c:pt idx="852">
                  <c:v>90.5</c:v>
                </c:pt>
                <c:pt idx="853">
                  <c:v>90.6</c:v>
                </c:pt>
                <c:pt idx="854">
                  <c:v>90.7</c:v>
                </c:pt>
                <c:pt idx="855">
                  <c:v>90.8</c:v>
                </c:pt>
                <c:pt idx="856">
                  <c:v>90.9</c:v>
                </c:pt>
                <c:pt idx="857">
                  <c:v>91</c:v>
                </c:pt>
                <c:pt idx="858">
                  <c:v>91.1</c:v>
                </c:pt>
                <c:pt idx="859">
                  <c:v>91.2</c:v>
                </c:pt>
                <c:pt idx="860">
                  <c:v>91.3</c:v>
                </c:pt>
                <c:pt idx="861">
                  <c:v>91.4</c:v>
                </c:pt>
                <c:pt idx="862">
                  <c:v>91.5</c:v>
                </c:pt>
                <c:pt idx="863">
                  <c:v>91.6</c:v>
                </c:pt>
                <c:pt idx="864">
                  <c:v>91.7</c:v>
                </c:pt>
                <c:pt idx="865">
                  <c:v>91.8</c:v>
                </c:pt>
                <c:pt idx="866">
                  <c:v>91.9</c:v>
                </c:pt>
                <c:pt idx="867">
                  <c:v>92</c:v>
                </c:pt>
                <c:pt idx="868">
                  <c:v>92.1</c:v>
                </c:pt>
                <c:pt idx="869">
                  <c:v>92.2</c:v>
                </c:pt>
                <c:pt idx="870">
                  <c:v>92.3</c:v>
                </c:pt>
                <c:pt idx="871">
                  <c:v>92.4</c:v>
                </c:pt>
                <c:pt idx="872">
                  <c:v>92.5</c:v>
                </c:pt>
                <c:pt idx="873">
                  <c:v>92.6</c:v>
                </c:pt>
                <c:pt idx="874">
                  <c:v>92.7</c:v>
                </c:pt>
                <c:pt idx="875">
                  <c:v>92.8</c:v>
                </c:pt>
                <c:pt idx="876">
                  <c:v>92.9</c:v>
                </c:pt>
                <c:pt idx="877">
                  <c:v>93</c:v>
                </c:pt>
                <c:pt idx="878">
                  <c:v>93.1</c:v>
                </c:pt>
                <c:pt idx="879">
                  <c:v>93.2</c:v>
                </c:pt>
                <c:pt idx="880">
                  <c:v>93.3</c:v>
                </c:pt>
                <c:pt idx="881">
                  <c:v>93.4</c:v>
                </c:pt>
                <c:pt idx="882">
                  <c:v>93.5</c:v>
                </c:pt>
                <c:pt idx="883">
                  <c:v>93.6</c:v>
                </c:pt>
                <c:pt idx="884">
                  <c:v>93.7</c:v>
                </c:pt>
                <c:pt idx="885">
                  <c:v>93.8</c:v>
                </c:pt>
                <c:pt idx="886">
                  <c:v>93.9</c:v>
                </c:pt>
                <c:pt idx="887">
                  <c:v>94</c:v>
                </c:pt>
                <c:pt idx="888">
                  <c:v>94.1</c:v>
                </c:pt>
                <c:pt idx="889">
                  <c:v>94.2</c:v>
                </c:pt>
                <c:pt idx="890">
                  <c:v>94.3</c:v>
                </c:pt>
                <c:pt idx="891">
                  <c:v>94.4</c:v>
                </c:pt>
                <c:pt idx="892">
                  <c:v>94.5</c:v>
                </c:pt>
                <c:pt idx="893">
                  <c:v>94.6</c:v>
                </c:pt>
                <c:pt idx="894">
                  <c:v>94.7</c:v>
                </c:pt>
                <c:pt idx="895">
                  <c:v>94.8</c:v>
                </c:pt>
                <c:pt idx="896">
                  <c:v>94.9</c:v>
                </c:pt>
                <c:pt idx="897">
                  <c:v>95</c:v>
                </c:pt>
                <c:pt idx="898">
                  <c:v>95.1</c:v>
                </c:pt>
                <c:pt idx="899">
                  <c:v>95.2</c:v>
                </c:pt>
                <c:pt idx="900">
                  <c:v>95.3</c:v>
                </c:pt>
                <c:pt idx="901">
                  <c:v>95.4</c:v>
                </c:pt>
                <c:pt idx="902">
                  <c:v>95.5</c:v>
                </c:pt>
                <c:pt idx="903">
                  <c:v>95.6</c:v>
                </c:pt>
                <c:pt idx="904">
                  <c:v>95.7</c:v>
                </c:pt>
                <c:pt idx="905">
                  <c:v>95.8</c:v>
                </c:pt>
                <c:pt idx="906">
                  <c:v>95.9</c:v>
                </c:pt>
                <c:pt idx="907">
                  <c:v>96</c:v>
                </c:pt>
                <c:pt idx="908">
                  <c:v>96.1</c:v>
                </c:pt>
                <c:pt idx="909">
                  <c:v>96.2</c:v>
                </c:pt>
                <c:pt idx="910">
                  <c:v>96.3</c:v>
                </c:pt>
                <c:pt idx="911">
                  <c:v>96.4</c:v>
                </c:pt>
                <c:pt idx="912">
                  <c:v>96.5</c:v>
                </c:pt>
                <c:pt idx="913">
                  <c:v>96.6</c:v>
                </c:pt>
                <c:pt idx="914">
                  <c:v>96.7</c:v>
                </c:pt>
                <c:pt idx="915">
                  <c:v>96.8</c:v>
                </c:pt>
                <c:pt idx="916">
                  <c:v>96.9</c:v>
                </c:pt>
                <c:pt idx="917">
                  <c:v>97</c:v>
                </c:pt>
                <c:pt idx="918">
                  <c:v>97.1</c:v>
                </c:pt>
                <c:pt idx="919">
                  <c:v>97.2</c:v>
                </c:pt>
                <c:pt idx="920">
                  <c:v>97.3</c:v>
                </c:pt>
                <c:pt idx="921">
                  <c:v>97.4</c:v>
                </c:pt>
                <c:pt idx="922">
                  <c:v>97.5</c:v>
                </c:pt>
                <c:pt idx="923">
                  <c:v>97.6</c:v>
                </c:pt>
                <c:pt idx="924">
                  <c:v>97.7</c:v>
                </c:pt>
                <c:pt idx="925">
                  <c:v>97.8</c:v>
                </c:pt>
                <c:pt idx="926">
                  <c:v>97.9</c:v>
                </c:pt>
                <c:pt idx="927">
                  <c:v>98</c:v>
                </c:pt>
                <c:pt idx="928">
                  <c:v>98.1</c:v>
                </c:pt>
                <c:pt idx="929">
                  <c:v>98.2</c:v>
                </c:pt>
                <c:pt idx="930">
                  <c:v>98.3</c:v>
                </c:pt>
                <c:pt idx="931">
                  <c:v>98.4</c:v>
                </c:pt>
                <c:pt idx="932">
                  <c:v>98.5</c:v>
                </c:pt>
                <c:pt idx="933">
                  <c:v>98.6</c:v>
                </c:pt>
                <c:pt idx="934">
                  <c:v>98.7</c:v>
                </c:pt>
                <c:pt idx="935">
                  <c:v>98.8</c:v>
                </c:pt>
                <c:pt idx="936">
                  <c:v>98.9</c:v>
                </c:pt>
                <c:pt idx="937">
                  <c:v>99</c:v>
                </c:pt>
                <c:pt idx="938">
                  <c:v>99.1</c:v>
                </c:pt>
                <c:pt idx="939">
                  <c:v>99.2</c:v>
                </c:pt>
                <c:pt idx="940">
                  <c:v>99.3</c:v>
                </c:pt>
                <c:pt idx="941">
                  <c:v>99.4</c:v>
                </c:pt>
                <c:pt idx="942">
                  <c:v>99.5</c:v>
                </c:pt>
                <c:pt idx="943">
                  <c:v>99.6</c:v>
                </c:pt>
                <c:pt idx="944">
                  <c:v>99.7</c:v>
                </c:pt>
                <c:pt idx="945">
                  <c:v>99.8</c:v>
                </c:pt>
                <c:pt idx="946">
                  <c:v>99.9</c:v>
                </c:pt>
                <c:pt idx="947">
                  <c:v>100</c:v>
                </c:pt>
                <c:pt idx="948">
                  <c:v>100.1</c:v>
                </c:pt>
                <c:pt idx="949">
                  <c:v>100.2</c:v>
                </c:pt>
                <c:pt idx="950">
                  <c:v>100.3</c:v>
                </c:pt>
                <c:pt idx="951">
                  <c:v>100.4</c:v>
                </c:pt>
                <c:pt idx="952">
                  <c:v>100.5</c:v>
                </c:pt>
                <c:pt idx="953">
                  <c:v>100.6</c:v>
                </c:pt>
                <c:pt idx="954">
                  <c:v>100.7</c:v>
                </c:pt>
                <c:pt idx="955">
                  <c:v>100.8</c:v>
                </c:pt>
                <c:pt idx="956">
                  <c:v>100.9</c:v>
                </c:pt>
                <c:pt idx="957">
                  <c:v>101</c:v>
                </c:pt>
                <c:pt idx="958">
                  <c:v>101.1</c:v>
                </c:pt>
                <c:pt idx="959">
                  <c:v>101.2</c:v>
                </c:pt>
                <c:pt idx="960">
                  <c:v>101.3</c:v>
                </c:pt>
                <c:pt idx="961">
                  <c:v>101.4</c:v>
                </c:pt>
                <c:pt idx="962">
                  <c:v>101.5</c:v>
                </c:pt>
                <c:pt idx="963">
                  <c:v>101.6</c:v>
                </c:pt>
                <c:pt idx="964">
                  <c:v>101.7</c:v>
                </c:pt>
                <c:pt idx="965">
                  <c:v>101.8</c:v>
                </c:pt>
                <c:pt idx="966">
                  <c:v>101.9</c:v>
                </c:pt>
                <c:pt idx="967">
                  <c:v>102</c:v>
                </c:pt>
                <c:pt idx="968">
                  <c:v>102.1</c:v>
                </c:pt>
                <c:pt idx="969">
                  <c:v>102.2</c:v>
                </c:pt>
                <c:pt idx="970">
                  <c:v>102.3</c:v>
                </c:pt>
                <c:pt idx="971">
                  <c:v>102.4</c:v>
                </c:pt>
                <c:pt idx="972">
                  <c:v>102.5</c:v>
                </c:pt>
                <c:pt idx="973">
                  <c:v>102.6</c:v>
                </c:pt>
                <c:pt idx="974">
                  <c:v>102.7</c:v>
                </c:pt>
                <c:pt idx="975">
                  <c:v>102.8</c:v>
                </c:pt>
                <c:pt idx="976">
                  <c:v>102.9</c:v>
                </c:pt>
                <c:pt idx="977">
                  <c:v>103</c:v>
                </c:pt>
                <c:pt idx="978">
                  <c:v>103.1</c:v>
                </c:pt>
                <c:pt idx="979">
                  <c:v>103.2</c:v>
                </c:pt>
                <c:pt idx="980">
                  <c:v>103.3</c:v>
                </c:pt>
                <c:pt idx="981">
                  <c:v>103.4</c:v>
                </c:pt>
                <c:pt idx="982">
                  <c:v>103.5</c:v>
                </c:pt>
                <c:pt idx="983">
                  <c:v>103.6</c:v>
                </c:pt>
                <c:pt idx="984">
                  <c:v>103.7</c:v>
                </c:pt>
                <c:pt idx="985">
                  <c:v>103.8</c:v>
                </c:pt>
                <c:pt idx="986">
                  <c:v>103.9</c:v>
                </c:pt>
                <c:pt idx="987">
                  <c:v>104</c:v>
                </c:pt>
                <c:pt idx="988">
                  <c:v>104.1</c:v>
                </c:pt>
                <c:pt idx="989">
                  <c:v>104.2</c:v>
                </c:pt>
                <c:pt idx="990">
                  <c:v>104.3</c:v>
                </c:pt>
                <c:pt idx="991">
                  <c:v>104.4</c:v>
                </c:pt>
                <c:pt idx="992">
                  <c:v>104.5</c:v>
                </c:pt>
                <c:pt idx="993">
                  <c:v>104.6</c:v>
                </c:pt>
                <c:pt idx="994">
                  <c:v>104.7</c:v>
                </c:pt>
                <c:pt idx="995">
                  <c:v>104.8</c:v>
                </c:pt>
                <c:pt idx="996">
                  <c:v>104.9</c:v>
                </c:pt>
                <c:pt idx="997">
                  <c:v>105</c:v>
                </c:pt>
                <c:pt idx="998">
                  <c:v>105.1</c:v>
                </c:pt>
                <c:pt idx="999">
                  <c:v>105.2</c:v>
                </c:pt>
                <c:pt idx="1000">
                  <c:v>105.3</c:v>
                </c:pt>
                <c:pt idx="1001">
                  <c:v>105.4</c:v>
                </c:pt>
                <c:pt idx="1002">
                  <c:v>105.5</c:v>
                </c:pt>
                <c:pt idx="1003">
                  <c:v>105.6</c:v>
                </c:pt>
                <c:pt idx="1004">
                  <c:v>105.7</c:v>
                </c:pt>
                <c:pt idx="1005">
                  <c:v>105.8</c:v>
                </c:pt>
                <c:pt idx="1006">
                  <c:v>105.9</c:v>
                </c:pt>
                <c:pt idx="1007">
                  <c:v>106</c:v>
                </c:pt>
                <c:pt idx="1008">
                  <c:v>106.1</c:v>
                </c:pt>
                <c:pt idx="1009">
                  <c:v>106.2</c:v>
                </c:pt>
                <c:pt idx="1010">
                  <c:v>106.3</c:v>
                </c:pt>
                <c:pt idx="1011">
                  <c:v>106.4</c:v>
                </c:pt>
                <c:pt idx="1012">
                  <c:v>106.5</c:v>
                </c:pt>
                <c:pt idx="1013">
                  <c:v>106.6</c:v>
                </c:pt>
                <c:pt idx="1014">
                  <c:v>106.7</c:v>
                </c:pt>
                <c:pt idx="1015">
                  <c:v>106.8</c:v>
                </c:pt>
                <c:pt idx="1016">
                  <c:v>106.9</c:v>
                </c:pt>
                <c:pt idx="1017">
                  <c:v>107</c:v>
                </c:pt>
                <c:pt idx="1018">
                  <c:v>107.1</c:v>
                </c:pt>
                <c:pt idx="1019">
                  <c:v>107.2</c:v>
                </c:pt>
                <c:pt idx="1020">
                  <c:v>107.3</c:v>
                </c:pt>
                <c:pt idx="1021">
                  <c:v>107.4</c:v>
                </c:pt>
                <c:pt idx="1022">
                  <c:v>107.5</c:v>
                </c:pt>
                <c:pt idx="1023">
                  <c:v>107.6</c:v>
                </c:pt>
                <c:pt idx="1024">
                  <c:v>107.7</c:v>
                </c:pt>
                <c:pt idx="1025">
                  <c:v>107.8</c:v>
                </c:pt>
                <c:pt idx="1026">
                  <c:v>107.9</c:v>
                </c:pt>
                <c:pt idx="1027">
                  <c:v>108</c:v>
                </c:pt>
                <c:pt idx="1028">
                  <c:v>108.1</c:v>
                </c:pt>
                <c:pt idx="1029">
                  <c:v>108.2</c:v>
                </c:pt>
                <c:pt idx="1030">
                  <c:v>108.3</c:v>
                </c:pt>
                <c:pt idx="1031">
                  <c:v>108.4</c:v>
                </c:pt>
                <c:pt idx="1032">
                  <c:v>108.5</c:v>
                </c:pt>
                <c:pt idx="1033">
                  <c:v>108.6</c:v>
                </c:pt>
                <c:pt idx="1034">
                  <c:v>108.7</c:v>
                </c:pt>
                <c:pt idx="1035">
                  <c:v>108.8</c:v>
                </c:pt>
                <c:pt idx="1036">
                  <c:v>108.9</c:v>
                </c:pt>
                <c:pt idx="1037">
                  <c:v>109</c:v>
                </c:pt>
                <c:pt idx="1038">
                  <c:v>109.1</c:v>
                </c:pt>
                <c:pt idx="1039">
                  <c:v>109.2</c:v>
                </c:pt>
                <c:pt idx="1040">
                  <c:v>109.3</c:v>
                </c:pt>
                <c:pt idx="1041">
                  <c:v>109.4</c:v>
                </c:pt>
                <c:pt idx="1042">
                  <c:v>109.5</c:v>
                </c:pt>
                <c:pt idx="1043">
                  <c:v>109.6</c:v>
                </c:pt>
                <c:pt idx="1044">
                  <c:v>109.7</c:v>
                </c:pt>
                <c:pt idx="1045">
                  <c:v>109.8</c:v>
                </c:pt>
                <c:pt idx="1046">
                  <c:v>109.9</c:v>
                </c:pt>
                <c:pt idx="1047">
                  <c:v>110</c:v>
                </c:pt>
                <c:pt idx="1048">
                  <c:v>110.1</c:v>
                </c:pt>
                <c:pt idx="1049">
                  <c:v>110.2</c:v>
                </c:pt>
                <c:pt idx="1050">
                  <c:v>110.3</c:v>
                </c:pt>
                <c:pt idx="1051">
                  <c:v>110.4</c:v>
                </c:pt>
                <c:pt idx="1052">
                  <c:v>110.5</c:v>
                </c:pt>
                <c:pt idx="1053">
                  <c:v>110.6</c:v>
                </c:pt>
                <c:pt idx="1054">
                  <c:v>110.7</c:v>
                </c:pt>
                <c:pt idx="1055">
                  <c:v>110.8</c:v>
                </c:pt>
                <c:pt idx="1056">
                  <c:v>110.9</c:v>
                </c:pt>
                <c:pt idx="1057">
                  <c:v>111</c:v>
                </c:pt>
                <c:pt idx="1058">
                  <c:v>111.1</c:v>
                </c:pt>
                <c:pt idx="1059">
                  <c:v>111.2</c:v>
                </c:pt>
                <c:pt idx="1060">
                  <c:v>111.3</c:v>
                </c:pt>
                <c:pt idx="1061">
                  <c:v>111.4</c:v>
                </c:pt>
                <c:pt idx="1062">
                  <c:v>111.5</c:v>
                </c:pt>
                <c:pt idx="1063">
                  <c:v>111.6</c:v>
                </c:pt>
                <c:pt idx="1064">
                  <c:v>111.7</c:v>
                </c:pt>
                <c:pt idx="1065">
                  <c:v>111.8</c:v>
                </c:pt>
                <c:pt idx="1066">
                  <c:v>111.9</c:v>
                </c:pt>
                <c:pt idx="1067">
                  <c:v>112</c:v>
                </c:pt>
                <c:pt idx="1068">
                  <c:v>112.1</c:v>
                </c:pt>
                <c:pt idx="1069">
                  <c:v>112.2</c:v>
                </c:pt>
                <c:pt idx="1070">
                  <c:v>112.3</c:v>
                </c:pt>
                <c:pt idx="1071">
                  <c:v>112.4</c:v>
                </c:pt>
                <c:pt idx="1072">
                  <c:v>112.5</c:v>
                </c:pt>
                <c:pt idx="1073">
                  <c:v>112.6</c:v>
                </c:pt>
                <c:pt idx="1074">
                  <c:v>112.7</c:v>
                </c:pt>
                <c:pt idx="1075">
                  <c:v>112.8</c:v>
                </c:pt>
                <c:pt idx="1076">
                  <c:v>112.9</c:v>
                </c:pt>
                <c:pt idx="1077">
                  <c:v>113</c:v>
                </c:pt>
                <c:pt idx="1078">
                  <c:v>113.1</c:v>
                </c:pt>
                <c:pt idx="1079">
                  <c:v>113.2</c:v>
                </c:pt>
                <c:pt idx="1080">
                  <c:v>113.3</c:v>
                </c:pt>
                <c:pt idx="1081">
                  <c:v>113.4</c:v>
                </c:pt>
                <c:pt idx="1082">
                  <c:v>113.5</c:v>
                </c:pt>
                <c:pt idx="1083">
                  <c:v>113.6</c:v>
                </c:pt>
                <c:pt idx="1084">
                  <c:v>113.7</c:v>
                </c:pt>
                <c:pt idx="1085">
                  <c:v>113.8</c:v>
                </c:pt>
                <c:pt idx="1086">
                  <c:v>113.9</c:v>
                </c:pt>
                <c:pt idx="1087">
                  <c:v>114</c:v>
                </c:pt>
                <c:pt idx="1088">
                  <c:v>114.1</c:v>
                </c:pt>
                <c:pt idx="1089">
                  <c:v>114.2</c:v>
                </c:pt>
                <c:pt idx="1090">
                  <c:v>114.3</c:v>
                </c:pt>
                <c:pt idx="1091">
                  <c:v>114.4</c:v>
                </c:pt>
                <c:pt idx="1092">
                  <c:v>114.5</c:v>
                </c:pt>
                <c:pt idx="1093">
                  <c:v>114.6</c:v>
                </c:pt>
                <c:pt idx="1094">
                  <c:v>114.7</c:v>
                </c:pt>
                <c:pt idx="1095">
                  <c:v>114.8</c:v>
                </c:pt>
                <c:pt idx="1096">
                  <c:v>114.9</c:v>
                </c:pt>
                <c:pt idx="1097">
                  <c:v>115</c:v>
                </c:pt>
                <c:pt idx="1098">
                  <c:v>115.1</c:v>
                </c:pt>
                <c:pt idx="1099">
                  <c:v>115.2</c:v>
                </c:pt>
                <c:pt idx="1100">
                  <c:v>115.3</c:v>
                </c:pt>
                <c:pt idx="1101">
                  <c:v>115.4</c:v>
                </c:pt>
                <c:pt idx="1102">
                  <c:v>115.5</c:v>
                </c:pt>
                <c:pt idx="1103">
                  <c:v>115.6</c:v>
                </c:pt>
                <c:pt idx="1104">
                  <c:v>115.7</c:v>
                </c:pt>
                <c:pt idx="1105">
                  <c:v>115.8</c:v>
                </c:pt>
                <c:pt idx="1106">
                  <c:v>115.9</c:v>
                </c:pt>
                <c:pt idx="1107">
                  <c:v>116</c:v>
                </c:pt>
                <c:pt idx="1108">
                  <c:v>116.1</c:v>
                </c:pt>
                <c:pt idx="1109">
                  <c:v>116.2</c:v>
                </c:pt>
                <c:pt idx="1110">
                  <c:v>116.3</c:v>
                </c:pt>
                <c:pt idx="1111">
                  <c:v>116.4</c:v>
                </c:pt>
                <c:pt idx="1112">
                  <c:v>116.5</c:v>
                </c:pt>
                <c:pt idx="1113">
                  <c:v>116.6</c:v>
                </c:pt>
                <c:pt idx="1114">
                  <c:v>116.7</c:v>
                </c:pt>
                <c:pt idx="1115">
                  <c:v>116.8</c:v>
                </c:pt>
                <c:pt idx="1116">
                  <c:v>116.9</c:v>
                </c:pt>
                <c:pt idx="1117">
                  <c:v>117</c:v>
                </c:pt>
                <c:pt idx="1118">
                  <c:v>117.1</c:v>
                </c:pt>
                <c:pt idx="1119">
                  <c:v>117.2</c:v>
                </c:pt>
                <c:pt idx="1120">
                  <c:v>117.3</c:v>
                </c:pt>
                <c:pt idx="1121">
                  <c:v>117.4</c:v>
                </c:pt>
                <c:pt idx="1122">
                  <c:v>117.5</c:v>
                </c:pt>
                <c:pt idx="1123">
                  <c:v>117.6</c:v>
                </c:pt>
                <c:pt idx="1124">
                  <c:v>117.7</c:v>
                </c:pt>
                <c:pt idx="1125">
                  <c:v>117.8</c:v>
                </c:pt>
                <c:pt idx="1126">
                  <c:v>117.9</c:v>
                </c:pt>
                <c:pt idx="1127">
                  <c:v>118</c:v>
                </c:pt>
                <c:pt idx="1128">
                  <c:v>118.1</c:v>
                </c:pt>
                <c:pt idx="1129">
                  <c:v>118.2</c:v>
                </c:pt>
                <c:pt idx="1130">
                  <c:v>118.3</c:v>
                </c:pt>
                <c:pt idx="1131">
                  <c:v>118.4</c:v>
                </c:pt>
                <c:pt idx="1132">
                  <c:v>118.5</c:v>
                </c:pt>
                <c:pt idx="1133">
                  <c:v>118.6</c:v>
                </c:pt>
                <c:pt idx="1134">
                  <c:v>118.7</c:v>
                </c:pt>
                <c:pt idx="1135">
                  <c:v>118.8</c:v>
                </c:pt>
                <c:pt idx="1136">
                  <c:v>118.9</c:v>
                </c:pt>
                <c:pt idx="1137">
                  <c:v>119</c:v>
                </c:pt>
                <c:pt idx="1138">
                  <c:v>119.1</c:v>
                </c:pt>
                <c:pt idx="1139">
                  <c:v>119.2</c:v>
                </c:pt>
                <c:pt idx="1140">
                  <c:v>119.3</c:v>
                </c:pt>
                <c:pt idx="1141">
                  <c:v>119.4</c:v>
                </c:pt>
                <c:pt idx="1142">
                  <c:v>119.5</c:v>
                </c:pt>
                <c:pt idx="1143">
                  <c:v>119.6</c:v>
                </c:pt>
                <c:pt idx="1144">
                  <c:v>119.7</c:v>
                </c:pt>
                <c:pt idx="1145">
                  <c:v>119.8</c:v>
                </c:pt>
                <c:pt idx="1146">
                  <c:v>119.9</c:v>
                </c:pt>
                <c:pt idx="1147">
                  <c:v>120</c:v>
                </c:pt>
                <c:pt idx="1148">
                  <c:v>120.1</c:v>
                </c:pt>
                <c:pt idx="1149">
                  <c:v>120.2</c:v>
                </c:pt>
                <c:pt idx="1150">
                  <c:v>120.3</c:v>
                </c:pt>
                <c:pt idx="1151">
                  <c:v>120.4</c:v>
                </c:pt>
                <c:pt idx="1152">
                  <c:v>120.5</c:v>
                </c:pt>
                <c:pt idx="1153">
                  <c:v>120.6</c:v>
                </c:pt>
                <c:pt idx="1154">
                  <c:v>120.7</c:v>
                </c:pt>
                <c:pt idx="1155">
                  <c:v>120.8</c:v>
                </c:pt>
                <c:pt idx="1156">
                  <c:v>120.9</c:v>
                </c:pt>
                <c:pt idx="1157">
                  <c:v>121</c:v>
                </c:pt>
                <c:pt idx="1158">
                  <c:v>121.1</c:v>
                </c:pt>
                <c:pt idx="1159">
                  <c:v>121.2</c:v>
                </c:pt>
                <c:pt idx="1160">
                  <c:v>121.3</c:v>
                </c:pt>
                <c:pt idx="1161">
                  <c:v>121.4</c:v>
                </c:pt>
                <c:pt idx="1162">
                  <c:v>121.5</c:v>
                </c:pt>
                <c:pt idx="1163">
                  <c:v>121.6</c:v>
                </c:pt>
                <c:pt idx="1164">
                  <c:v>121.7</c:v>
                </c:pt>
                <c:pt idx="1165">
                  <c:v>121.8</c:v>
                </c:pt>
                <c:pt idx="1166">
                  <c:v>121.9</c:v>
                </c:pt>
                <c:pt idx="1167">
                  <c:v>122</c:v>
                </c:pt>
                <c:pt idx="1168">
                  <c:v>122.1</c:v>
                </c:pt>
                <c:pt idx="1169">
                  <c:v>122.2</c:v>
                </c:pt>
                <c:pt idx="1170">
                  <c:v>122.3</c:v>
                </c:pt>
                <c:pt idx="1171">
                  <c:v>122.4</c:v>
                </c:pt>
                <c:pt idx="1172">
                  <c:v>122.5</c:v>
                </c:pt>
                <c:pt idx="1173">
                  <c:v>122.6</c:v>
                </c:pt>
                <c:pt idx="1174">
                  <c:v>122.7</c:v>
                </c:pt>
                <c:pt idx="1175">
                  <c:v>122.8</c:v>
                </c:pt>
                <c:pt idx="1176">
                  <c:v>122.9</c:v>
                </c:pt>
                <c:pt idx="1177">
                  <c:v>123</c:v>
                </c:pt>
                <c:pt idx="1178">
                  <c:v>123.1</c:v>
                </c:pt>
                <c:pt idx="1179">
                  <c:v>123.2</c:v>
                </c:pt>
                <c:pt idx="1180">
                  <c:v>123.3</c:v>
                </c:pt>
                <c:pt idx="1181">
                  <c:v>123.4</c:v>
                </c:pt>
                <c:pt idx="1182">
                  <c:v>123.5</c:v>
                </c:pt>
                <c:pt idx="1183">
                  <c:v>123.6</c:v>
                </c:pt>
                <c:pt idx="1184">
                  <c:v>123.7</c:v>
                </c:pt>
                <c:pt idx="1185">
                  <c:v>123.8</c:v>
                </c:pt>
                <c:pt idx="1186">
                  <c:v>123.9</c:v>
                </c:pt>
                <c:pt idx="1187">
                  <c:v>124</c:v>
                </c:pt>
                <c:pt idx="1188">
                  <c:v>124.1</c:v>
                </c:pt>
                <c:pt idx="1189">
                  <c:v>124.2</c:v>
                </c:pt>
                <c:pt idx="1190">
                  <c:v>124.3</c:v>
                </c:pt>
                <c:pt idx="1191">
                  <c:v>124.4</c:v>
                </c:pt>
                <c:pt idx="1192">
                  <c:v>124.5</c:v>
                </c:pt>
                <c:pt idx="1193">
                  <c:v>124.6</c:v>
                </c:pt>
                <c:pt idx="1194">
                  <c:v>124.7</c:v>
                </c:pt>
                <c:pt idx="1195">
                  <c:v>124.8</c:v>
                </c:pt>
                <c:pt idx="1196">
                  <c:v>124.9</c:v>
                </c:pt>
                <c:pt idx="1197">
                  <c:v>125</c:v>
                </c:pt>
                <c:pt idx="1198">
                  <c:v>125.1</c:v>
                </c:pt>
                <c:pt idx="1199">
                  <c:v>125.2</c:v>
                </c:pt>
                <c:pt idx="1200">
                  <c:v>125.3</c:v>
                </c:pt>
                <c:pt idx="1201">
                  <c:v>125.4</c:v>
                </c:pt>
                <c:pt idx="1202">
                  <c:v>125.5</c:v>
                </c:pt>
                <c:pt idx="1203">
                  <c:v>125.6</c:v>
                </c:pt>
                <c:pt idx="1204">
                  <c:v>125.7</c:v>
                </c:pt>
                <c:pt idx="1205">
                  <c:v>125.8</c:v>
                </c:pt>
                <c:pt idx="1206">
                  <c:v>125.9</c:v>
                </c:pt>
                <c:pt idx="1207">
                  <c:v>126</c:v>
                </c:pt>
                <c:pt idx="1208">
                  <c:v>126.1</c:v>
                </c:pt>
                <c:pt idx="1209">
                  <c:v>126.2</c:v>
                </c:pt>
                <c:pt idx="1210">
                  <c:v>126.3</c:v>
                </c:pt>
                <c:pt idx="1211">
                  <c:v>126.4</c:v>
                </c:pt>
                <c:pt idx="1212">
                  <c:v>126.5</c:v>
                </c:pt>
                <c:pt idx="1213">
                  <c:v>126.6</c:v>
                </c:pt>
                <c:pt idx="1214">
                  <c:v>126.7</c:v>
                </c:pt>
                <c:pt idx="1215">
                  <c:v>126.8</c:v>
                </c:pt>
                <c:pt idx="1216">
                  <c:v>126.9</c:v>
                </c:pt>
                <c:pt idx="1217">
                  <c:v>127</c:v>
                </c:pt>
                <c:pt idx="1218">
                  <c:v>127.1</c:v>
                </c:pt>
                <c:pt idx="1219">
                  <c:v>127.2</c:v>
                </c:pt>
                <c:pt idx="1220">
                  <c:v>127.3</c:v>
                </c:pt>
                <c:pt idx="1221">
                  <c:v>127.4</c:v>
                </c:pt>
                <c:pt idx="1222">
                  <c:v>127.5</c:v>
                </c:pt>
                <c:pt idx="1223">
                  <c:v>127.6</c:v>
                </c:pt>
                <c:pt idx="1224">
                  <c:v>127.7</c:v>
                </c:pt>
                <c:pt idx="1225">
                  <c:v>127.8</c:v>
                </c:pt>
                <c:pt idx="1226">
                  <c:v>127.9</c:v>
                </c:pt>
                <c:pt idx="1227">
                  <c:v>128</c:v>
                </c:pt>
                <c:pt idx="1228">
                  <c:v>128.1</c:v>
                </c:pt>
                <c:pt idx="1229">
                  <c:v>128.19999999999999</c:v>
                </c:pt>
                <c:pt idx="1230">
                  <c:v>128.30000000000001</c:v>
                </c:pt>
                <c:pt idx="1231">
                  <c:v>128.4</c:v>
                </c:pt>
                <c:pt idx="1232">
                  <c:v>128.5</c:v>
                </c:pt>
                <c:pt idx="1233">
                  <c:v>128.6</c:v>
                </c:pt>
                <c:pt idx="1234">
                  <c:v>128.69999999999999</c:v>
                </c:pt>
                <c:pt idx="1235">
                  <c:v>128.80000000000001</c:v>
                </c:pt>
                <c:pt idx="1236">
                  <c:v>128.9</c:v>
                </c:pt>
                <c:pt idx="1237">
                  <c:v>129</c:v>
                </c:pt>
                <c:pt idx="1238">
                  <c:v>129.1</c:v>
                </c:pt>
                <c:pt idx="1239">
                  <c:v>129.19999999999999</c:v>
                </c:pt>
                <c:pt idx="1240">
                  <c:v>129.30000000000001</c:v>
                </c:pt>
                <c:pt idx="1241">
                  <c:v>129.4</c:v>
                </c:pt>
                <c:pt idx="1242">
                  <c:v>129.5</c:v>
                </c:pt>
                <c:pt idx="1243">
                  <c:v>129.6</c:v>
                </c:pt>
                <c:pt idx="1244">
                  <c:v>129.69999999999999</c:v>
                </c:pt>
                <c:pt idx="1245">
                  <c:v>129.80000000000001</c:v>
                </c:pt>
                <c:pt idx="1246">
                  <c:v>129.9</c:v>
                </c:pt>
                <c:pt idx="1247">
                  <c:v>130</c:v>
                </c:pt>
                <c:pt idx="1248">
                  <c:v>130.1</c:v>
                </c:pt>
                <c:pt idx="1249">
                  <c:v>130.19999999999999</c:v>
                </c:pt>
                <c:pt idx="1250">
                  <c:v>130.30000000000001</c:v>
                </c:pt>
                <c:pt idx="1251">
                  <c:v>130.4</c:v>
                </c:pt>
                <c:pt idx="1252">
                  <c:v>130.5</c:v>
                </c:pt>
                <c:pt idx="1253">
                  <c:v>130.6</c:v>
                </c:pt>
                <c:pt idx="1254">
                  <c:v>130.69999999999999</c:v>
                </c:pt>
                <c:pt idx="1255">
                  <c:v>130.80000000000001</c:v>
                </c:pt>
                <c:pt idx="1256">
                  <c:v>130.9</c:v>
                </c:pt>
                <c:pt idx="1257">
                  <c:v>131</c:v>
                </c:pt>
                <c:pt idx="1258">
                  <c:v>131.1</c:v>
                </c:pt>
                <c:pt idx="1259">
                  <c:v>131.19999999999999</c:v>
                </c:pt>
                <c:pt idx="1260">
                  <c:v>131.30000000000001</c:v>
                </c:pt>
                <c:pt idx="1261">
                  <c:v>131.4</c:v>
                </c:pt>
                <c:pt idx="1262">
                  <c:v>131.5</c:v>
                </c:pt>
                <c:pt idx="1263">
                  <c:v>131.6</c:v>
                </c:pt>
                <c:pt idx="1264">
                  <c:v>131.69999999999999</c:v>
                </c:pt>
                <c:pt idx="1265">
                  <c:v>131.80000000000001</c:v>
                </c:pt>
                <c:pt idx="1266">
                  <c:v>131.9</c:v>
                </c:pt>
                <c:pt idx="1267">
                  <c:v>132</c:v>
                </c:pt>
                <c:pt idx="1268">
                  <c:v>132.1</c:v>
                </c:pt>
                <c:pt idx="1269">
                  <c:v>132.19999999999999</c:v>
                </c:pt>
                <c:pt idx="1270">
                  <c:v>132.30000000000001</c:v>
                </c:pt>
                <c:pt idx="1271">
                  <c:v>132.4</c:v>
                </c:pt>
                <c:pt idx="1272">
                  <c:v>132.5</c:v>
                </c:pt>
                <c:pt idx="1273">
                  <c:v>132.6</c:v>
                </c:pt>
                <c:pt idx="1274">
                  <c:v>132.69999999999999</c:v>
                </c:pt>
                <c:pt idx="1275">
                  <c:v>132.80000000000001</c:v>
                </c:pt>
                <c:pt idx="1276">
                  <c:v>132.9</c:v>
                </c:pt>
                <c:pt idx="1277">
                  <c:v>133</c:v>
                </c:pt>
                <c:pt idx="1278">
                  <c:v>133.1</c:v>
                </c:pt>
                <c:pt idx="1279">
                  <c:v>133.19999999999999</c:v>
                </c:pt>
                <c:pt idx="1280">
                  <c:v>133.30000000000001</c:v>
                </c:pt>
                <c:pt idx="1281">
                  <c:v>133.4</c:v>
                </c:pt>
                <c:pt idx="1282">
                  <c:v>133.5</c:v>
                </c:pt>
                <c:pt idx="1283">
                  <c:v>133.6</c:v>
                </c:pt>
                <c:pt idx="1284">
                  <c:v>133.69999999999999</c:v>
                </c:pt>
                <c:pt idx="1285">
                  <c:v>133.80000000000001</c:v>
                </c:pt>
                <c:pt idx="1286">
                  <c:v>133.9</c:v>
                </c:pt>
                <c:pt idx="1287">
                  <c:v>134</c:v>
                </c:pt>
                <c:pt idx="1288">
                  <c:v>134.1</c:v>
                </c:pt>
                <c:pt idx="1289">
                  <c:v>134.19999999999999</c:v>
                </c:pt>
                <c:pt idx="1290">
                  <c:v>134.30000000000001</c:v>
                </c:pt>
                <c:pt idx="1291">
                  <c:v>134.4</c:v>
                </c:pt>
                <c:pt idx="1292">
                  <c:v>134.5</c:v>
                </c:pt>
                <c:pt idx="1293">
                  <c:v>134.6</c:v>
                </c:pt>
                <c:pt idx="1294">
                  <c:v>134.69999999999999</c:v>
                </c:pt>
                <c:pt idx="1295">
                  <c:v>134.80000000000001</c:v>
                </c:pt>
                <c:pt idx="1296">
                  <c:v>134.9</c:v>
                </c:pt>
                <c:pt idx="1297">
                  <c:v>135</c:v>
                </c:pt>
                <c:pt idx="1298">
                  <c:v>135.1</c:v>
                </c:pt>
                <c:pt idx="1299">
                  <c:v>135.19999999999999</c:v>
                </c:pt>
                <c:pt idx="1300">
                  <c:v>135.30000000000001</c:v>
                </c:pt>
                <c:pt idx="1301">
                  <c:v>135.4</c:v>
                </c:pt>
                <c:pt idx="1302">
                  <c:v>135.5</c:v>
                </c:pt>
                <c:pt idx="1303">
                  <c:v>135.6</c:v>
                </c:pt>
                <c:pt idx="1304">
                  <c:v>135.69999999999999</c:v>
                </c:pt>
                <c:pt idx="1305">
                  <c:v>135.80000000000001</c:v>
                </c:pt>
                <c:pt idx="1306">
                  <c:v>135.9</c:v>
                </c:pt>
                <c:pt idx="1307">
                  <c:v>136</c:v>
                </c:pt>
                <c:pt idx="1308">
                  <c:v>136.1</c:v>
                </c:pt>
                <c:pt idx="1309">
                  <c:v>136.19999999999999</c:v>
                </c:pt>
                <c:pt idx="1310">
                  <c:v>136.30000000000001</c:v>
                </c:pt>
                <c:pt idx="1311">
                  <c:v>136.4</c:v>
                </c:pt>
                <c:pt idx="1312">
                  <c:v>136.5</c:v>
                </c:pt>
                <c:pt idx="1313">
                  <c:v>136.6</c:v>
                </c:pt>
                <c:pt idx="1314">
                  <c:v>136.69999999999999</c:v>
                </c:pt>
                <c:pt idx="1315">
                  <c:v>136.80000000000001</c:v>
                </c:pt>
                <c:pt idx="1316">
                  <c:v>136.9</c:v>
                </c:pt>
                <c:pt idx="1317">
                  <c:v>137</c:v>
                </c:pt>
                <c:pt idx="1318">
                  <c:v>137.1</c:v>
                </c:pt>
                <c:pt idx="1319">
                  <c:v>137.19999999999999</c:v>
                </c:pt>
                <c:pt idx="1320">
                  <c:v>137.30000000000001</c:v>
                </c:pt>
                <c:pt idx="1321">
                  <c:v>137.4</c:v>
                </c:pt>
                <c:pt idx="1322">
                  <c:v>137.5</c:v>
                </c:pt>
                <c:pt idx="1323">
                  <c:v>137.6</c:v>
                </c:pt>
                <c:pt idx="1324">
                  <c:v>137.69999999999999</c:v>
                </c:pt>
                <c:pt idx="1325">
                  <c:v>137.80000000000001</c:v>
                </c:pt>
                <c:pt idx="1326">
                  <c:v>137.9</c:v>
                </c:pt>
                <c:pt idx="1327">
                  <c:v>138</c:v>
                </c:pt>
                <c:pt idx="1328">
                  <c:v>138.1</c:v>
                </c:pt>
                <c:pt idx="1329">
                  <c:v>138.19999999999999</c:v>
                </c:pt>
                <c:pt idx="1330">
                  <c:v>138.30000000000001</c:v>
                </c:pt>
                <c:pt idx="1331">
                  <c:v>138.4</c:v>
                </c:pt>
                <c:pt idx="1332">
                  <c:v>138.5</c:v>
                </c:pt>
                <c:pt idx="1333">
                  <c:v>138.6</c:v>
                </c:pt>
                <c:pt idx="1334">
                  <c:v>138.69999999999999</c:v>
                </c:pt>
                <c:pt idx="1335">
                  <c:v>138.80000000000001</c:v>
                </c:pt>
                <c:pt idx="1336">
                  <c:v>138.9</c:v>
                </c:pt>
                <c:pt idx="1337">
                  <c:v>139</c:v>
                </c:pt>
                <c:pt idx="1338">
                  <c:v>139.1</c:v>
                </c:pt>
                <c:pt idx="1339">
                  <c:v>139.19999999999999</c:v>
                </c:pt>
                <c:pt idx="1340">
                  <c:v>139.30000000000001</c:v>
                </c:pt>
                <c:pt idx="1341">
                  <c:v>139.4</c:v>
                </c:pt>
                <c:pt idx="1342">
                  <c:v>139.5</c:v>
                </c:pt>
                <c:pt idx="1343">
                  <c:v>139.6</c:v>
                </c:pt>
                <c:pt idx="1344">
                  <c:v>139.69999999999999</c:v>
                </c:pt>
                <c:pt idx="1345">
                  <c:v>139.80000000000001</c:v>
                </c:pt>
                <c:pt idx="1346">
                  <c:v>139.9</c:v>
                </c:pt>
                <c:pt idx="1347">
                  <c:v>140</c:v>
                </c:pt>
                <c:pt idx="1348">
                  <c:v>140.1</c:v>
                </c:pt>
                <c:pt idx="1349">
                  <c:v>140.19999999999999</c:v>
                </c:pt>
                <c:pt idx="1350">
                  <c:v>140.30000000000001</c:v>
                </c:pt>
                <c:pt idx="1351">
                  <c:v>140.4</c:v>
                </c:pt>
                <c:pt idx="1352">
                  <c:v>140.5</c:v>
                </c:pt>
                <c:pt idx="1353">
                  <c:v>140.6</c:v>
                </c:pt>
                <c:pt idx="1354">
                  <c:v>140.69999999999999</c:v>
                </c:pt>
                <c:pt idx="1355">
                  <c:v>140.80000000000001</c:v>
                </c:pt>
                <c:pt idx="1356">
                  <c:v>140.9</c:v>
                </c:pt>
                <c:pt idx="1357">
                  <c:v>141</c:v>
                </c:pt>
                <c:pt idx="1358">
                  <c:v>141.1</c:v>
                </c:pt>
                <c:pt idx="1359">
                  <c:v>141.19999999999999</c:v>
                </c:pt>
                <c:pt idx="1360">
                  <c:v>141.30000000000001</c:v>
                </c:pt>
                <c:pt idx="1361">
                  <c:v>141.4</c:v>
                </c:pt>
                <c:pt idx="1362">
                  <c:v>141.5</c:v>
                </c:pt>
                <c:pt idx="1363">
                  <c:v>141.6</c:v>
                </c:pt>
                <c:pt idx="1364">
                  <c:v>141.69999999999999</c:v>
                </c:pt>
                <c:pt idx="1365">
                  <c:v>141.80000000000001</c:v>
                </c:pt>
                <c:pt idx="1366">
                  <c:v>141.9</c:v>
                </c:pt>
                <c:pt idx="1367">
                  <c:v>142</c:v>
                </c:pt>
                <c:pt idx="1368">
                  <c:v>142.1</c:v>
                </c:pt>
                <c:pt idx="1369">
                  <c:v>142.19999999999999</c:v>
                </c:pt>
                <c:pt idx="1370">
                  <c:v>142.30000000000001</c:v>
                </c:pt>
                <c:pt idx="1371">
                  <c:v>142.4</c:v>
                </c:pt>
                <c:pt idx="1372">
                  <c:v>142.5</c:v>
                </c:pt>
                <c:pt idx="1373">
                  <c:v>142.6</c:v>
                </c:pt>
                <c:pt idx="1374">
                  <c:v>142.69999999999999</c:v>
                </c:pt>
                <c:pt idx="1375">
                  <c:v>142.80000000000001</c:v>
                </c:pt>
                <c:pt idx="1376">
                  <c:v>142.9</c:v>
                </c:pt>
                <c:pt idx="1377">
                  <c:v>143</c:v>
                </c:pt>
                <c:pt idx="1378">
                  <c:v>143.1</c:v>
                </c:pt>
                <c:pt idx="1379">
                  <c:v>143.19999999999999</c:v>
                </c:pt>
                <c:pt idx="1380">
                  <c:v>143.30000000000001</c:v>
                </c:pt>
                <c:pt idx="1381">
                  <c:v>143.4</c:v>
                </c:pt>
                <c:pt idx="1382">
                  <c:v>143.5</c:v>
                </c:pt>
                <c:pt idx="1383">
                  <c:v>143.6</c:v>
                </c:pt>
                <c:pt idx="1384">
                  <c:v>143.69999999999999</c:v>
                </c:pt>
                <c:pt idx="1385">
                  <c:v>143.80000000000001</c:v>
                </c:pt>
                <c:pt idx="1386">
                  <c:v>143.9</c:v>
                </c:pt>
                <c:pt idx="1387">
                  <c:v>144</c:v>
                </c:pt>
                <c:pt idx="1388">
                  <c:v>144.1</c:v>
                </c:pt>
                <c:pt idx="1389">
                  <c:v>144.19999999999999</c:v>
                </c:pt>
                <c:pt idx="1390">
                  <c:v>144.30000000000001</c:v>
                </c:pt>
                <c:pt idx="1391">
                  <c:v>144.4</c:v>
                </c:pt>
                <c:pt idx="1392">
                  <c:v>144.5</c:v>
                </c:pt>
                <c:pt idx="1393">
                  <c:v>144.6</c:v>
                </c:pt>
                <c:pt idx="1394">
                  <c:v>144.69999999999999</c:v>
                </c:pt>
                <c:pt idx="1395">
                  <c:v>144.80000000000001</c:v>
                </c:pt>
                <c:pt idx="1396">
                  <c:v>144.9</c:v>
                </c:pt>
                <c:pt idx="1397">
                  <c:v>145</c:v>
                </c:pt>
                <c:pt idx="1398">
                  <c:v>145.1</c:v>
                </c:pt>
                <c:pt idx="1399">
                  <c:v>145.19999999999999</c:v>
                </c:pt>
                <c:pt idx="1400">
                  <c:v>145.30000000000001</c:v>
                </c:pt>
                <c:pt idx="1401">
                  <c:v>145.4</c:v>
                </c:pt>
                <c:pt idx="1402">
                  <c:v>145.5</c:v>
                </c:pt>
                <c:pt idx="1403">
                  <c:v>145.6</c:v>
                </c:pt>
                <c:pt idx="1404">
                  <c:v>145.69999999999999</c:v>
                </c:pt>
                <c:pt idx="1405">
                  <c:v>145.80000000000001</c:v>
                </c:pt>
                <c:pt idx="1406">
                  <c:v>145.9</c:v>
                </c:pt>
                <c:pt idx="1407">
                  <c:v>146</c:v>
                </c:pt>
                <c:pt idx="1408">
                  <c:v>146.1</c:v>
                </c:pt>
                <c:pt idx="1409">
                  <c:v>146.19999999999999</c:v>
                </c:pt>
                <c:pt idx="1410">
                  <c:v>146.30000000000001</c:v>
                </c:pt>
                <c:pt idx="1411">
                  <c:v>146.4</c:v>
                </c:pt>
                <c:pt idx="1412">
                  <c:v>146.5</c:v>
                </c:pt>
                <c:pt idx="1413">
                  <c:v>146.6</c:v>
                </c:pt>
                <c:pt idx="1414">
                  <c:v>146.69999999999999</c:v>
                </c:pt>
                <c:pt idx="1415">
                  <c:v>146.80000000000001</c:v>
                </c:pt>
                <c:pt idx="1416">
                  <c:v>146.9</c:v>
                </c:pt>
                <c:pt idx="1417">
                  <c:v>147</c:v>
                </c:pt>
                <c:pt idx="1418">
                  <c:v>147.1</c:v>
                </c:pt>
                <c:pt idx="1419">
                  <c:v>147.19999999999999</c:v>
                </c:pt>
                <c:pt idx="1420">
                  <c:v>147.30000000000001</c:v>
                </c:pt>
                <c:pt idx="1421">
                  <c:v>147.4</c:v>
                </c:pt>
                <c:pt idx="1422">
                  <c:v>147.5</c:v>
                </c:pt>
                <c:pt idx="1423">
                  <c:v>147.6</c:v>
                </c:pt>
                <c:pt idx="1424">
                  <c:v>147.69999999999999</c:v>
                </c:pt>
                <c:pt idx="1425">
                  <c:v>147.80000000000001</c:v>
                </c:pt>
                <c:pt idx="1426">
                  <c:v>147.9</c:v>
                </c:pt>
                <c:pt idx="1427">
                  <c:v>148</c:v>
                </c:pt>
                <c:pt idx="1428">
                  <c:v>148.1</c:v>
                </c:pt>
                <c:pt idx="1429">
                  <c:v>148.19999999999999</c:v>
                </c:pt>
                <c:pt idx="1430">
                  <c:v>148.30000000000001</c:v>
                </c:pt>
                <c:pt idx="1431">
                  <c:v>148.4</c:v>
                </c:pt>
                <c:pt idx="1432">
                  <c:v>148.5</c:v>
                </c:pt>
                <c:pt idx="1433">
                  <c:v>148.6</c:v>
                </c:pt>
                <c:pt idx="1434">
                  <c:v>148.69999999999999</c:v>
                </c:pt>
                <c:pt idx="1435">
                  <c:v>148.80000000000001</c:v>
                </c:pt>
                <c:pt idx="1436">
                  <c:v>148.9</c:v>
                </c:pt>
                <c:pt idx="1437">
                  <c:v>149</c:v>
                </c:pt>
                <c:pt idx="1438">
                  <c:v>149.1</c:v>
                </c:pt>
                <c:pt idx="1439">
                  <c:v>149.19999999999999</c:v>
                </c:pt>
                <c:pt idx="1440">
                  <c:v>149.30000000000001</c:v>
                </c:pt>
                <c:pt idx="1441">
                  <c:v>149.4</c:v>
                </c:pt>
                <c:pt idx="1442">
                  <c:v>149.5</c:v>
                </c:pt>
                <c:pt idx="1443">
                  <c:v>149.6</c:v>
                </c:pt>
                <c:pt idx="1444">
                  <c:v>149.69999999999999</c:v>
                </c:pt>
                <c:pt idx="1445">
                  <c:v>149.80000000000001</c:v>
                </c:pt>
                <c:pt idx="1446">
                  <c:v>149.9</c:v>
                </c:pt>
                <c:pt idx="1447">
                  <c:v>150</c:v>
                </c:pt>
                <c:pt idx="1448">
                  <c:v>150.1</c:v>
                </c:pt>
                <c:pt idx="1449">
                  <c:v>150.19999999999999</c:v>
                </c:pt>
                <c:pt idx="1450">
                  <c:v>150.30000000000001</c:v>
                </c:pt>
                <c:pt idx="1451">
                  <c:v>150.4</c:v>
                </c:pt>
                <c:pt idx="1452">
                  <c:v>150.5</c:v>
                </c:pt>
                <c:pt idx="1453">
                  <c:v>150.6</c:v>
                </c:pt>
                <c:pt idx="1454">
                  <c:v>150.69999999999999</c:v>
                </c:pt>
                <c:pt idx="1455">
                  <c:v>150.80000000000001</c:v>
                </c:pt>
                <c:pt idx="1456">
                  <c:v>150.9</c:v>
                </c:pt>
                <c:pt idx="1457">
                  <c:v>151</c:v>
                </c:pt>
                <c:pt idx="1458">
                  <c:v>151.1</c:v>
                </c:pt>
                <c:pt idx="1459">
                  <c:v>151.19999999999999</c:v>
                </c:pt>
                <c:pt idx="1460">
                  <c:v>151.30000000000001</c:v>
                </c:pt>
                <c:pt idx="1461">
                  <c:v>151.4</c:v>
                </c:pt>
                <c:pt idx="1462">
                  <c:v>151.5</c:v>
                </c:pt>
                <c:pt idx="1463">
                  <c:v>151.6</c:v>
                </c:pt>
                <c:pt idx="1464">
                  <c:v>151.69999999999999</c:v>
                </c:pt>
                <c:pt idx="1465">
                  <c:v>151.80000000000001</c:v>
                </c:pt>
                <c:pt idx="1466">
                  <c:v>151.9</c:v>
                </c:pt>
                <c:pt idx="1467">
                  <c:v>152</c:v>
                </c:pt>
                <c:pt idx="1468">
                  <c:v>152.1</c:v>
                </c:pt>
                <c:pt idx="1469">
                  <c:v>152.19999999999999</c:v>
                </c:pt>
                <c:pt idx="1470">
                  <c:v>152.30000000000001</c:v>
                </c:pt>
                <c:pt idx="1471">
                  <c:v>152.4</c:v>
                </c:pt>
                <c:pt idx="1472">
                  <c:v>152.5</c:v>
                </c:pt>
                <c:pt idx="1473">
                  <c:v>152.6</c:v>
                </c:pt>
                <c:pt idx="1474">
                  <c:v>152.69999999999999</c:v>
                </c:pt>
                <c:pt idx="1475">
                  <c:v>152.80000000000001</c:v>
                </c:pt>
                <c:pt idx="1476">
                  <c:v>152.9</c:v>
                </c:pt>
                <c:pt idx="1477">
                  <c:v>153</c:v>
                </c:pt>
                <c:pt idx="1478">
                  <c:v>153.1</c:v>
                </c:pt>
                <c:pt idx="1479">
                  <c:v>153.19999999999999</c:v>
                </c:pt>
                <c:pt idx="1480">
                  <c:v>153.30000000000001</c:v>
                </c:pt>
                <c:pt idx="1481">
                  <c:v>153.4</c:v>
                </c:pt>
                <c:pt idx="1482">
                  <c:v>153.5</c:v>
                </c:pt>
                <c:pt idx="1483">
                  <c:v>153.6</c:v>
                </c:pt>
                <c:pt idx="1484">
                  <c:v>153.69999999999999</c:v>
                </c:pt>
                <c:pt idx="1485">
                  <c:v>153.80000000000001</c:v>
                </c:pt>
                <c:pt idx="1486">
                  <c:v>153.9</c:v>
                </c:pt>
                <c:pt idx="1487">
                  <c:v>154</c:v>
                </c:pt>
                <c:pt idx="1488">
                  <c:v>154.1</c:v>
                </c:pt>
                <c:pt idx="1489">
                  <c:v>154.19999999999999</c:v>
                </c:pt>
                <c:pt idx="1490">
                  <c:v>154.30000000000001</c:v>
                </c:pt>
                <c:pt idx="1491">
                  <c:v>154.4</c:v>
                </c:pt>
                <c:pt idx="1492">
                  <c:v>154.5</c:v>
                </c:pt>
                <c:pt idx="1493">
                  <c:v>154.6</c:v>
                </c:pt>
                <c:pt idx="1494">
                  <c:v>154.69999999999999</c:v>
                </c:pt>
                <c:pt idx="1495">
                  <c:v>154.80000000000001</c:v>
                </c:pt>
                <c:pt idx="1496">
                  <c:v>154.9</c:v>
                </c:pt>
                <c:pt idx="1497">
                  <c:v>155</c:v>
                </c:pt>
                <c:pt idx="1498">
                  <c:v>155.1</c:v>
                </c:pt>
                <c:pt idx="1499">
                  <c:v>155.19999999999999</c:v>
                </c:pt>
                <c:pt idx="1500">
                  <c:v>155.30000000000001</c:v>
                </c:pt>
                <c:pt idx="1501">
                  <c:v>155.4</c:v>
                </c:pt>
                <c:pt idx="1502">
                  <c:v>155.5</c:v>
                </c:pt>
                <c:pt idx="1503">
                  <c:v>155.6</c:v>
                </c:pt>
                <c:pt idx="1504">
                  <c:v>155.69999999999999</c:v>
                </c:pt>
                <c:pt idx="1505">
                  <c:v>155.80000000000001</c:v>
                </c:pt>
                <c:pt idx="1506">
                  <c:v>155.9</c:v>
                </c:pt>
                <c:pt idx="1507">
                  <c:v>156</c:v>
                </c:pt>
                <c:pt idx="1508">
                  <c:v>156.1</c:v>
                </c:pt>
                <c:pt idx="1509">
                  <c:v>156.19999999999999</c:v>
                </c:pt>
                <c:pt idx="1510">
                  <c:v>156.30000000000001</c:v>
                </c:pt>
                <c:pt idx="1511">
                  <c:v>156.4</c:v>
                </c:pt>
                <c:pt idx="1512">
                  <c:v>156.5</c:v>
                </c:pt>
                <c:pt idx="1513">
                  <c:v>156.6</c:v>
                </c:pt>
                <c:pt idx="1514">
                  <c:v>156.69999999999999</c:v>
                </c:pt>
                <c:pt idx="1515">
                  <c:v>156.80000000000001</c:v>
                </c:pt>
                <c:pt idx="1516">
                  <c:v>156.9</c:v>
                </c:pt>
                <c:pt idx="1517">
                  <c:v>157</c:v>
                </c:pt>
                <c:pt idx="1518">
                  <c:v>157.1</c:v>
                </c:pt>
                <c:pt idx="1519">
                  <c:v>157.19999999999999</c:v>
                </c:pt>
                <c:pt idx="1520">
                  <c:v>157.30000000000001</c:v>
                </c:pt>
                <c:pt idx="1521">
                  <c:v>157.4</c:v>
                </c:pt>
                <c:pt idx="1522">
                  <c:v>157.5</c:v>
                </c:pt>
                <c:pt idx="1523">
                  <c:v>157.6</c:v>
                </c:pt>
                <c:pt idx="1524">
                  <c:v>157.69999999999999</c:v>
                </c:pt>
                <c:pt idx="1525">
                  <c:v>157.80000000000001</c:v>
                </c:pt>
                <c:pt idx="1526">
                  <c:v>157.9</c:v>
                </c:pt>
                <c:pt idx="1527">
                  <c:v>158</c:v>
                </c:pt>
                <c:pt idx="1528">
                  <c:v>158.1</c:v>
                </c:pt>
                <c:pt idx="1529">
                  <c:v>158.19999999999999</c:v>
                </c:pt>
                <c:pt idx="1530">
                  <c:v>158.30000000000001</c:v>
                </c:pt>
                <c:pt idx="1531">
                  <c:v>158.4</c:v>
                </c:pt>
                <c:pt idx="1532">
                  <c:v>158.5</c:v>
                </c:pt>
                <c:pt idx="1533">
                  <c:v>158.6</c:v>
                </c:pt>
                <c:pt idx="1534">
                  <c:v>158.69999999999999</c:v>
                </c:pt>
                <c:pt idx="1535">
                  <c:v>158.80000000000001</c:v>
                </c:pt>
                <c:pt idx="1536">
                  <c:v>158.9</c:v>
                </c:pt>
                <c:pt idx="1537">
                  <c:v>159</c:v>
                </c:pt>
                <c:pt idx="1538">
                  <c:v>159.1</c:v>
                </c:pt>
                <c:pt idx="1539">
                  <c:v>159.19999999999999</c:v>
                </c:pt>
                <c:pt idx="1540">
                  <c:v>159.30000000000001</c:v>
                </c:pt>
                <c:pt idx="1541">
                  <c:v>159.4</c:v>
                </c:pt>
                <c:pt idx="1542">
                  <c:v>159.5</c:v>
                </c:pt>
                <c:pt idx="1543">
                  <c:v>159.6</c:v>
                </c:pt>
                <c:pt idx="1544">
                  <c:v>159.69999999999999</c:v>
                </c:pt>
                <c:pt idx="1545">
                  <c:v>159.80000000000001</c:v>
                </c:pt>
                <c:pt idx="1546">
                  <c:v>159.9</c:v>
                </c:pt>
                <c:pt idx="1547">
                  <c:v>160</c:v>
                </c:pt>
                <c:pt idx="1548">
                  <c:v>160.1</c:v>
                </c:pt>
                <c:pt idx="1549">
                  <c:v>160.19999999999999</c:v>
                </c:pt>
                <c:pt idx="1550">
                  <c:v>160.30000000000001</c:v>
                </c:pt>
                <c:pt idx="1551">
                  <c:v>160.4</c:v>
                </c:pt>
                <c:pt idx="1552">
                  <c:v>160.5</c:v>
                </c:pt>
                <c:pt idx="1553">
                  <c:v>160.6</c:v>
                </c:pt>
                <c:pt idx="1554">
                  <c:v>160.69999999999999</c:v>
                </c:pt>
                <c:pt idx="1555">
                  <c:v>160.80000000000001</c:v>
                </c:pt>
                <c:pt idx="1556">
                  <c:v>160.9</c:v>
                </c:pt>
                <c:pt idx="1557">
                  <c:v>161</c:v>
                </c:pt>
                <c:pt idx="1558">
                  <c:v>161.1</c:v>
                </c:pt>
                <c:pt idx="1559">
                  <c:v>161.19999999999999</c:v>
                </c:pt>
                <c:pt idx="1560">
                  <c:v>161.30000000000001</c:v>
                </c:pt>
                <c:pt idx="1561">
                  <c:v>161.4</c:v>
                </c:pt>
                <c:pt idx="1562">
                  <c:v>161.5</c:v>
                </c:pt>
                <c:pt idx="1563">
                  <c:v>161.6</c:v>
                </c:pt>
                <c:pt idx="1564">
                  <c:v>161.69999999999999</c:v>
                </c:pt>
                <c:pt idx="1565">
                  <c:v>161.80000000000001</c:v>
                </c:pt>
                <c:pt idx="1566">
                  <c:v>161.9</c:v>
                </c:pt>
                <c:pt idx="1567">
                  <c:v>162</c:v>
                </c:pt>
                <c:pt idx="1568">
                  <c:v>162.1</c:v>
                </c:pt>
                <c:pt idx="1569">
                  <c:v>162.19999999999999</c:v>
                </c:pt>
                <c:pt idx="1570">
                  <c:v>162.30000000000001</c:v>
                </c:pt>
                <c:pt idx="1571">
                  <c:v>162.4</c:v>
                </c:pt>
                <c:pt idx="1572">
                  <c:v>162.5</c:v>
                </c:pt>
                <c:pt idx="1573">
                  <c:v>162.6</c:v>
                </c:pt>
                <c:pt idx="1574">
                  <c:v>162.69999999999999</c:v>
                </c:pt>
                <c:pt idx="1575">
                  <c:v>162.80000000000001</c:v>
                </c:pt>
                <c:pt idx="1576">
                  <c:v>162.9</c:v>
                </c:pt>
                <c:pt idx="1577">
                  <c:v>163</c:v>
                </c:pt>
                <c:pt idx="1578">
                  <c:v>163.1</c:v>
                </c:pt>
                <c:pt idx="1579">
                  <c:v>163.19999999999999</c:v>
                </c:pt>
                <c:pt idx="1580">
                  <c:v>163.30000000000001</c:v>
                </c:pt>
                <c:pt idx="1581">
                  <c:v>163.4</c:v>
                </c:pt>
                <c:pt idx="1582">
                  <c:v>163.5</c:v>
                </c:pt>
                <c:pt idx="1583">
                  <c:v>163.6</c:v>
                </c:pt>
                <c:pt idx="1584">
                  <c:v>163.69999999999999</c:v>
                </c:pt>
                <c:pt idx="1585">
                  <c:v>163.80000000000001</c:v>
                </c:pt>
                <c:pt idx="1586">
                  <c:v>163.9</c:v>
                </c:pt>
                <c:pt idx="1587">
                  <c:v>164</c:v>
                </c:pt>
                <c:pt idx="1588">
                  <c:v>164.1</c:v>
                </c:pt>
                <c:pt idx="1589">
                  <c:v>164.2</c:v>
                </c:pt>
                <c:pt idx="1590">
                  <c:v>164.3</c:v>
                </c:pt>
                <c:pt idx="1591">
                  <c:v>164.4</c:v>
                </c:pt>
                <c:pt idx="1592">
                  <c:v>164.5</c:v>
                </c:pt>
                <c:pt idx="1593">
                  <c:v>164.6</c:v>
                </c:pt>
                <c:pt idx="1594">
                  <c:v>164.7</c:v>
                </c:pt>
                <c:pt idx="1595">
                  <c:v>164.8</c:v>
                </c:pt>
                <c:pt idx="1596">
                  <c:v>164.9</c:v>
                </c:pt>
                <c:pt idx="1597">
                  <c:v>165</c:v>
                </c:pt>
                <c:pt idx="1598">
                  <c:v>165.1</c:v>
                </c:pt>
                <c:pt idx="1599">
                  <c:v>165.2</c:v>
                </c:pt>
                <c:pt idx="1600">
                  <c:v>165.3</c:v>
                </c:pt>
                <c:pt idx="1601">
                  <c:v>165.4</c:v>
                </c:pt>
                <c:pt idx="1602">
                  <c:v>165.5</c:v>
                </c:pt>
                <c:pt idx="1603">
                  <c:v>165.6</c:v>
                </c:pt>
                <c:pt idx="1604">
                  <c:v>165.7</c:v>
                </c:pt>
                <c:pt idx="1605">
                  <c:v>165.8</c:v>
                </c:pt>
                <c:pt idx="1606">
                  <c:v>165.9</c:v>
                </c:pt>
                <c:pt idx="1607">
                  <c:v>166</c:v>
                </c:pt>
                <c:pt idx="1608">
                  <c:v>166.1</c:v>
                </c:pt>
                <c:pt idx="1609">
                  <c:v>166.2</c:v>
                </c:pt>
                <c:pt idx="1610">
                  <c:v>166.3</c:v>
                </c:pt>
                <c:pt idx="1611">
                  <c:v>166.4</c:v>
                </c:pt>
                <c:pt idx="1612">
                  <c:v>166.5</c:v>
                </c:pt>
                <c:pt idx="1613">
                  <c:v>166.6</c:v>
                </c:pt>
                <c:pt idx="1614">
                  <c:v>166.7</c:v>
                </c:pt>
                <c:pt idx="1615">
                  <c:v>166.8</c:v>
                </c:pt>
                <c:pt idx="1616">
                  <c:v>166.9</c:v>
                </c:pt>
                <c:pt idx="1617">
                  <c:v>167</c:v>
                </c:pt>
                <c:pt idx="1618">
                  <c:v>167.1</c:v>
                </c:pt>
                <c:pt idx="1619">
                  <c:v>167.2</c:v>
                </c:pt>
                <c:pt idx="1620">
                  <c:v>167.3</c:v>
                </c:pt>
                <c:pt idx="1621">
                  <c:v>167.4</c:v>
                </c:pt>
                <c:pt idx="1622">
                  <c:v>167.5</c:v>
                </c:pt>
                <c:pt idx="1623">
                  <c:v>167.6</c:v>
                </c:pt>
                <c:pt idx="1624">
                  <c:v>167.7</c:v>
                </c:pt>
                <c:pt idx="1625">
                  <c:v>167.8</c:v>
                </c:pt>
                <c:pt idx="1626">
                  <c:v>167.9</c:v>
                </c:pt>
                <c:pt idx="1627">
                  <c:v>168</c:v>
                </c:pt>
                <c:pt idx="1628">
                  <c:v>168.1</c:v>
                </c:pt>
                <c:pt idx="1629">
                  <c:v>168.2</c:v>
                </c:pt>
                <c:pt idx="1630">
                  <c:v>168.3</c:v>
                </c:pt>
                <c:pt idx="1631">
                  <c:v>168.4</c:v>
                </c:pt>
                <c:pt idx="1632">
                  <c:v>168.5</c:v>
                </c:pt>
                <c:pt idx="1633">
                  <c:v>168.6</c:v>
                </c:pt>
                <c:pt idx="1634">
                  <c:v>168.7</c:v>
                </c:pt>
                <c:pt idx="1635">
                  <c:v>168.8</c:v>
                </c:pt>
                <c:pt idx="1636">
                  <c:v>168.9</c:v>
                </c:pt>
                <c:pt idx="1637">
                  <c:v>169</c:v>
                </c:pt>
                <c:pt idx="1638">
                  <c:v>169.1</c:v>
                </c:pt>
                <c:pt idx="1639">
                  <c:v>169.2</c:v>
                </c:pt>
                <c:pt idx="1640">
                  <c:v>169.3</c:v>
                </c:pt>
                <c:pt idx="1641">
                  <c:v>169.4</c:v>
                </c:pt>
                <c:pt idx="1642">
                  <c:v>169.5</c:v>
                </c:pt>
                <c:pt idx="1643">
                  <c:v>169.6</c:v>
                </c:pt>
                <c:pt idx="1644">
                  <c:v>169.7</c:v>
                </c:pt>
                <c:pt idx="1645">
                  <c:v>169.8</c:v>
                </c:pt>
                <c:pt idx="1646">
                  <c:v>169.9</c:v>
                </c:pt>
                <c:pt idx="1647">
                  <c:v>170</c:v>
                </c:pt>
                <c:pt idx="1648">
                  <c:v>170.1</c:v>
                </c:pt>
                <c:pt idx="1649">
                  <c:v>170.2</c:v>
                </c:pt>
                <c:pt idx="1650">
                  <c:v>170.3</c:v>
                </c:pt>
                <c:pt idx="1651">
                  <c:v>170.4</c:v>
                </c:pt>
                <c:pt idx="1652">
                  <c:v>170.5</c:v>
                </c:pt>
                <c:pt idx="1653">
                  <c:v>170.6</c:v>
                </c:pt>
                <c:pt idx="1654">
                  <c:v>170.7</c:v>
                </c:pt>
                <c:pt idx="1655">
                  <c:v>170.8</c:v>
                </c:pt>
                <c:pt idx="1656">
                  <c:v>170.9</c:v>
                </c:pt>
                <c:pt idx="1657">
                  <c:v>171</c:v>
                </c:pt>
                <c:pt idx="1658">
                  <c:v>171.1</c:v>
                </c:pt>
                <c:pt idx="1659">
                  <c:v>171.2</c:v>
                </c:pt>
                <c:pt idx="1660">
                  <c:v>171.3</c:v>
                </c:pt>
                <c:pt idx="1661">
                  <c:v>171.4</c:v>
                </c:pt>
                <c:pt idx="1662">
                  <c:v>171.5</c:v>
                </c:pt>
                <c:pt idx="1663">
                  <c:v>171.6</c:v>
                </c:pt>
                <c:pt idx="1664">
                  <c:v>171.7</c:v>
                </c:pt>
                <c:pt idx="1665">
                  <c:v>171.8</c:v>
                </c:pt>
                <c:pt idx="1666">
                  <c:v>171.9</c:v>
                </c:pt>
                <c:pt idx="1667">
                  <c:v>172</c:v>
                </c:pt>
                <c:pt idx="1668">
                  <c:v>172.1</c:v>
                </c:pt>
                <c:pt idx="1669">
                  <c:v>172.2</c:v>
                </c:pt>
                <c:pt idx="1670">
                  <c:v>172.3</c:v>
                </c:pt>
                <c:pt idx="1671">
                  <c:v>172.4</c:v>
                </c:pt>
                <c:pt idx="1672">
                  <c:v>172.5</c:v>
                </c:pt>
                <c:pt idx="1673">
                  <c:v>172.6</c:v>
                </c:pt>
                <c:pt idx="1674">
                  <c:v>172.7</c:v>
                </c:pt>
                <c:pt idx="1675">
                  <c:v>172.8</c:v>
                </c:pt>
                <c:pt idx="1676">
                  <c:v>172.9</c:v>
                </c:pt>
                <c:pt idx="1677">
                  <c:v>173</c:v>
                </c:pt>
                <c:pt idx="1678">
                  <c:v>173.1</c:v>
                </c:pt>
                <c:pt idx="1679">
                  <c:v>173.2</c:v>
                </c:pt>
                <c:pt idx="1680">
                  <c:v>173.3</c:v>
                </c:pt>
                <c:pt idx="1681">
                  <c:v>173.4</c:v>
                </c:pt>
                <c:pt idx="1682">
                  <c:v>173.5</c:v>
                </c:pt>
                <c:pt idx="1683">
                  <c:v>173.6</c:v>
                </c:pt>
                <c:pt idx="1684">
                  <c:v>173.7</c:v>
                </c:pt>
                <c:pt idx="1685">
                  <c:v>173.8</c:v>
                </c:pt>
                <c:pt idx="1686">
                  <c:v>173.9</c:v>
                </c:pt>
                <c:pt idx="1687">
                  <c:v>174</c:v>
                </c:pt>
                <c:pt idx="1688">
                  <c:v>174.1</c:v>
                </c:pt>
                <c:pt idx="1689">
                  <c:v>174.2</c:v>
                </c:pt>
                <c:pt idx="1690">
                  <c:v>174.3</c:v>
                </c:pt>
                <c:pt idx="1691">
                  <c:v>174.4</c:v>
                </c:pt>
                <c:pt idx="1692">
                  <c:v>174.5</c:v>
                </c:pt>
                <c:pt idx="1693">
                  <c:v>174.6</c:v>
                </c:pt>
                <c:pt idx="1694">
                  <c:v>174.7</c:v>
                </c:pt>
                <c:pt idx="1695">
                  <c:v>174.8</c:v>
                </c:pt>
                <c:pt idx="1696">
                  <c:v>174.9</c:v>
                </c:pt>
                <c:pt idx="1697">
                  <c:v>175</c:v>
                </c:pt>
                <c:pt idx="1698">
                  <c:v>175.1</c:v>
                </c:pt>
                <c:pt idx="1699">
                  <c:v>175.2</c:v>
                </c:pt>
                <c:pt idx="1700">
                  <c:v>175.3</c:v>
                </c:pt>
                <c:pt idx="1701">
                  <c:v>175.4</c:v>
                </c:pt>
                <c:pt idx="1702">
                  <c:v>175.5</c:v>
                </c:pt>
                <c:pt idx="1703">
                  <c:v>175.6</c:v>
                </c:pt>
                <c:pt idx="1704">
                  <c:v>175.7</c:v>
                </c:pt>
                <c:pt idx="1705">
                  <c:v>175.8</c:v>
                </c:pt>
                <c:pt idx="1706">
                  <c:v>175.9</c:v>
                </c:pt>
                <c:pt idx="1707">
                  <c:v>176</c:v>
                </c:pt>
                <c:pt idx="1708">
                  <c:v>176.1</c:v>
                </c:pt>
                <c:pt idx="1709">
                  <c:v>176.2</c:v>
                </c:pt>
                <c:pt idx="1710">
                  <c:v>176.3</c:v>
                </c:pt>
                <c:pt idx="1711">
                  <c:v>176.4</c:v>
                </c:pt>
                <c:pt idx="1712">
                  <c:v>176.5</c:v>
                </c:pt>
                <c:pt idx="1713">
                  <c:v>176.6</c:v>
                </c:pt>
                <c:pt idx="1714">
                  <c:v>176.7</c:v>
                </c:pt>
                <c:pt idx="1715">
                  <c:v>176.8</c:v>
                </c:pt>
                <c:pt idx="1716">
                  <c:v>176.9</c:v>
                </c:pt>
                <c:pt idx="1717">
                  <c:v>177</c:v>
                </c:pt>
                <c:pt idx="1718">
                  <c:v>177.1</c:v>
                </c:pt>
                <c:pt idx="1719">
                  <c:v>177.2</c:v>
                </c:pt>
                <c:pt idx="1720">
                  <c:v>177.3</c:v>
                </c:pt>
                <c:pt idx="1721">
                  <c:v>177.4</c:v>
                </c:pt>
                <c:pt idx="1722">
                  <c:v>177.5</c:v>
                </c:pt>
                <c:pt idx="1723">
                  <c:v>177.6</c:v>
                </c:pt>
                <c:pt idx="1724">
                  <c:v>177.7</c:v>
                </c:pt>
                <c:pt idx="1725">
                  <c:v>177.8</c:v>
                </c:pt>
                <c:pt idx="1726">
                  <c:v>177.9</c:v>
                </c:pt>
                <c:pt idx="1727">
                  <c:v>178</c:v>
                </c:pt>
                <c:pt idx="1728">
                  <c:v>178.1</c:v>
                </c:pt>
                <c:pt idx="1729">
                  <c:v>178.2</c:v>
                </c:pt>
                <c:pt idx="1730">
                  <c:v>178.3</c:v>
                </c:pt>
                <c:pt idx="1731">
                  <c:v>178.4</c:v>
                </c:pt>
                <c:pt idx="1732">
                  <c:v>178.5</c:v>
                </c:pt>
                <c:pt idx="1733">
                  <c:v>178.6</c:v>
                </c:pt>
                <c:pt idx="1734">
                  <c:v>178.7</c:v>
                </c:pt>
                <c:pt idx="1735">
                  <c:v>178.8</c:v>
                </c:pt>
                <c:pt idx="1736">
                  <c:v>178.9</c:v>
                </c:pt>
                <c:pt idx="1737">
                  <c:v>179</c:v>
                </c:pt>
                <c:pt idx="1738">
                  <c:v>179.1</c:v>
                </c:pt>
                <c:pt idx="1739">
                  <c:v>179.2</c:v>
                </c:pt>
                <c:pt idx="1740">
                  <c:v>179.3</c:v>
                </c:pt>
                <c:pt idx="1741">
                  <c:v>179.4</c:v>
                </c:pt>
                <c:pt idx="1742">
                  <c:v>179.5</c:v>
                </c:pt>
                <c:pt idx="1743">
                  <c:v>179.6</c:v>
                </c:pt>
                <c:pt idx="1744">
                  <c:v>179.7</c:v>
                </c:pt>
                <c:pt idx="1745">
                  <c:v>179.8</c:v>
                </c:pt>
                <c:pt idx="1746">
                  <c:v>179.9</c:v>
                </c:pt>
                <c:pt idx="1747">
                  <c:v>180</c:v>
                </c:pt>
                <c:pt idx="1748">
                  <c:v>180.1</c:v>
                </c:pt>
                <c:pt idx="1749">
                  <c:v>180.2</c:v>
                </c:pt>
                <c:pt idx="1750">
                  <c:v>180.3</c:v>
                </c:pt>
                <c:pt idx="1751">
                  <c:v>180.4</c:v>
                </c:pt>
                <c:pt idx="1752">
                  <c:v>180.5</c:v>
                </c:pt>
                <c:pt idx="1753">
                  <c:v>180.6</c:v>
                </c:pt>
                <c:pt idx="1754">
                  <c:v>180.7</c:v>
                </c:pt>
                <c:pt idx="1755">
                  <c:v>180.8</c:v>
                </c:pt>
                <c:pt idx="1756">
                  <c:v>180.9</c:v>
                </c:pt>
                <c:pt idx="1757">
                  <c:v>181</c:v>
                </c:pt>
                <c:pt idx="1758">
                  <c:v>181.1</c:v>
                </c:pt>
                <c:pt idx="1759">
                  <c:v>181.2</c:v>
                </c:pt>
                <c:pt idx="1760">
                  <c:v>181.3</c:v>
                </c:pt>
                <c:pt idx="1761">
                  <c:v>181.4</c:v>
                </c:pt>
                <c:pt idx="1762">
                  <c:v>181.5</c:v>
                </c:pt>
                <c:pt idx="1763">
                  <c:v>181.6</c:v>
                </c:pt>
                <c:pt idx="1764">
                  <c:v>181.7</c:v>
                </c:pt>
                <c:pt idx="1765">
                  <c:v>181.8</c:v>
                </c:pt>
                <c:pt idx="1766">
                  <c:v>181.9</c:v>
                </c:pt>
                <c:pt idx="1767">
                  <c:v>182</c:v>
                </c:pt>
                <c:pt idx="1768">
                  <c:v>182.1</c:v>
                </c:pt>
                <c:pt idx="1769">
                  <c:v>182.2</c:v>
                </c:pt>
                <c:pt idx="1770">
                  <c:v>182.3</c:v>
                </c:pt>
                <c:pt idx="1771">
                  <c:v>182.4</c:v>
                </c:pt>
                <c:pt idx="1772">
                  <c:v>182.5</c:v>
                </c:pt>
                <c:pt idx="1773">
                  <c:v>182.6</c:v>
                </c:pt>
                <c:pt idx="1774">
                  <c:v>182.7</c:v>
                </c:pt>
                <c:pt idx="1775">
                  <c:v>182.8</c:v>
                </c:pt>
                <c:pt idx="1776">
                  <c:v>182.9</c:v>
                </c:pt>
                <c:pt idx="1777">
                  <c:v>183</c:v>
                </c:pt>
                <c:pt idx="1778">
                  <c:v>183.1</c:v>
                </c:pt>
                <c:pt idx="1779">
                  <c:v>183.2</c:v>
                </c:pt>
                <c:pt idx="1780">
                  <c:v>183.3</c:v>
                </c:pt>
                <c:pt idx="1781">
                  <c:v>183.4</c:v>
                </c:pt>
                <c:pt idx="1782">
                  <c:v>183.5</c:v>
                </c:pt>
                <c:pt idx="1783">
                  <c:v>183.6</c:v>
                </c:pt>
                <c:pt idx="1784">
                  <c:v>183.7</c:v>
                </c:pt>
                <c:pt idx="1785">
                  <c:v>183.8</c:v>
                </c:pt>
                <c:pt idx="1786">
                  <c:v>183.9</c:v>
                </c:pt>
                <c:pt idx="1787">
                  <c:v>184</c:v>
                </c:pt>
                <c:pt idx="1788">
                  <c:v>184.1</c:v>
                </c:pt>
                <c:pt idx="1789">
                  <c:v>184.2</c:v>
                </c:pt>
                <c:pt idx="1790">
                  <c:v>184.3</c:v>
                </c:pt>
                <c:pt idx="1791">
                  <c:v>184.4</c:v>
                </c:pt>
                <c:pt idx="1792">
                  <c:v>184.5</c:v>
                </c:pt>
                <c:pt idx="1793">
                  <c:v>184.6</c:v>
                </c:pt>
                <c:pt idx="1794">
                  <c:v>184.7</c:v>
                </c:pt>
                <c:pt idx="1795">
                  <c:v>184.8</c:v>
                </c:pt>
                <c:pt idx="1796">
                  <c:v>184.9</c:v>
                </c:pt>
                <c:pt idx="1797">
                  <c:v>185</c:v>
                </c:pt>
                <c:pt idx="1798">
                  <c:v>185.1</c:v>
                </c:pt>
                <c:pt idx="1799">
                  <c:v>185.2</c:v>
                </c:pt>
                <c:pt idx="1800">
                  <c:v>185.3</c:v>
                </c:pt>
                <c:pt idx="1801">
                  <c:v>185.4</c:v>
                </c:pt>
                <c:pt idx="1802">
                  <c:v>185.5</c:v>
                </c:pt>
                <c:pt idx="1803">
                  <c:v>185.6</c:v>
                </c:pt>
                <c:pt idx="1804">
                  <c:v>185.7</c:v>
                </c:pt>
                <c:pt idx="1805">
                  <c:v>185.8</c:v>
                </c:pt>
                <c:pt idx="1806">
                  <c:v>185.9</c:v>
                </c:pt>
                <c:pt idx="1807">
                  <c:v>186</c:v>
                </c:pt>
                <c:pt idx="1808">
                  <c:v>186.1</c:v>
                </c:pt>
                <c:pt idx="1809">
                  <c:v>186.2</c:v>
                </c:pt>
                <c:pt idx="1810">
                  <c:v>186.3</c:v>
                </c:pt>
                <c:pt idx="1811">
                  <c:v>186.4</c:v>
                </c:pt>
                <c:pt idx="1812">
                  <c:v>186.5</c:v>
                </c:pt>
                <c:pt idx="1813">
                  <c:v>186.6</c:v>
                </c:pt>
                <c:pt idx="1814">
                  <c:v>186.7</c:v>
                </c:pt>
                <c:pt idx="1815">
                  <c:v>186.8</c:v>
                </c:pt>
                <c:pt idx="1816">
                  <c:v>186.9</c:v>
                </c:pt>
                <c:pt idx="1817">
                  <c:v>187</c:v>
                </c:pt>
                <c:pt idx="1818">
                  <c:v>187.1</c:v>
                </c:pt>
                <c:pt idx="1819">
                  <c:v>187.2</c:v>
                </c:pt>
                <c:pt idx="1820">
                  <c:v>187.3</c:v>
                </c:pt>
                <c:pt idx="1821">
                  <c:v>187.4</c:v>
                </c:pt>
                <c:pt idx="1822">
                  <c:v>187.5</c:v>
                </c:pt>
                <c:pt idx="1823">
                  <c:v>187.6</c:v>
                </c:pt>
                <c:pt idx="1824">
                  <c:v>187.7</c:v>
                </c:pt>
                <c:pt idx="1825">
                  <c:v>187.8</c:v>
                </c:pt>
                <c:pt idx="1826">
                  <c:v>187.9</c:v>
                </c:pt>
                <c:pt idx="1827">
                  <c:v>188</c:v>
                </c:pt>
                <c:pt idx="1828">
                  <c:v>188.1</c:v>
                </c:pt>
                <c:pt idx="1829">
                  <c:v>188.2</c:v>
                </c:pt>
                <c:pt idx="1830">
                  <c:v>188.3</c:v>
                </c:pt>
                <c:pt idx="1831">
                  <c:v>188.4</c:v>
                </c:pt>
                <c:pt idx="1832">
                  <c:v>188.5</c:v>
                </c:pt>
                <c:pt idx="1833">
                  <c:v>188.6</c:v>
                </c:pt>
                <c:pt idx="1834">
                  <c:v>188.7</c:v>
                </c:pt>
                <c:pt idx="1835">
                  <c:v>188.8</c:v>
                </c:pt>
                <c:pt idx="1836">
                  <c:v>188.9</c:v>
                </c:pt>
                <c:pt idx="1837">
                  <c:v>189</c:v>
                </c:pt>
                <c:pt idx="1838">
                  <c:v>189.1</c:v>
                </c:pt>
                <c:pt idx="1839">
                  <c:v>189.2</c:v>
                </c:pt>
                <c:pt idx="1840">
                  <c:v>189.3</c:v>
                </c:pt>
                <c:pt idx="1841">
                  <c:v>189.4</c:v>
                </c:pt>
                <c:pt idx="1842">
                  <c:v>189.5</c:v>
                </c:pt>
                <c:pt idx="1843">
                  <c:v>189.6</c:v>
                </c:pt>
                <c:pt idx="1844">
                  <c:v>189.7</c:v>
                </c:pt>
                <c:pt idx="1845">
                  <c:v>189.8</c:v>
                </c:pt>
                <c:pt idx="1846">
                  <c:v>189.9</c:v>
                </c:pt>
                <c:pt idx="1847">
                  <c:v>190</c:v>
                </c:pt>
                <c:pt idx="1848">
                  <c:v>190.1</c:v>
                </c:pt>
                <c:pt idx="1849">
                  <c:v>190.2</c:v>
                </c:pt>
                <c:pt idx="1850">
                  <c:v>190.3</c:v>
                </c:pt>
                <c:pt idx="1851">
                  <c:v>190.4</c:v>
                </c:pt>
                <c:pt idx="1852">
                  <c:v>190.5</c:v>
                </c:pt>
                <c:pt idx="1853">
                  <c:v>190.6</c:v>
                </c:pt>
                <c:pt idx="1854">
                  <c:v>190.7</c:v>
                </c:pt>
                <c:pt idx="1855">
                  <c:v>190.8</c:v>
                </c:pt>
                <c:pt idx="1856">
                  <c:v>190.9</c:v>
                </c:pt>
                <c:pt idx="1857">
                  <c:v>191</c:v>
                </c:pt>
                <c:pt idx="1858">
                  <c:v>191.1</c:v>
                </c:pt>
                <c:pt idx="1859">
                  <c:v>191.2</c:v>
                </c:pt>
                <c:pt idx="1860">
                  <c:v>191.3</c:v>
                </c:pt>
                <c:pt idx="1861">
                  <c:v>191.4</c:v>
                </c:pt>
                <c:pt idx="1862">
                  <c:v>191.5</c:v>
                </c:pt>
                <c:pt idx="1863">
                  <c:v>191.6</c:v>
                </c:pt>
                <c:pt idx="1864">
                  <c:v>191.7</c:v>
                </c:pt>
                <c:pt idx="1865">
                  <c:v>191.8</c:v>
                </c:pt>
                <c:pt idx="1866">
                  <c:v>191.9</c:v>
                </c:pt>
                <c:pt idx="1867">
                  <c:v>192</c:v>
                </c:pt>
                <c:pt idx="1868">
                  <c:v>192.1</c:v>
                </c:pt>
                <c:pt idx="1869">
                  <c:v>192.2</c:v>
                </c:pt>
                <c:pt idx="1870">
                  <c:v>192.3</c:v>
                </c:pt>
                <c:pt idx="1871">
                  <c:v>192.4</c:v>
                </c:pt>
                <c:pt idx="1872">
                  <c:v>192.5</c:v>
                </c:pt>
                <c:pt idx="1873">
                  <c:v>192.6</c:v>
                </c:pt>
                <c:pt idx="1874">
                  <c:v>192.7</c:v>
                </c:pt>
                <c:pt idx="1875">
                  <c:v>192.8</c:v>
                </c:pt>
                <c:pt idx="1876">
                  <c:v>192.9</c:v>
                </c:pt>
                <c:pt idx="1877">
                  <c:v>193</c:v>
                </c:pt>
                <c:pt idx="1878">
                  <c:v>193.1</c:v>
                </c:pt>
                <c:pt idx="1879">
                  <c:v>193.2</c:v>
                </c:pt>
                <c:pt idx="1880">
                  <c:v>193.3</c:v>
                </c:pt>
                <c:pt idx="1881">
                  <c:v>193.4</c:v>
                </c:pt>
                <c:pt idx="1882">
                  <c:v>193.5</c:v>
                </c:pt>
                <c:pt idx="1883">
                  <c:v>193.6</c:v>
                </c:pt>
                <c:pt idx="1884">
                  <c:v>193.7</c:v>
                </c:pt>
                <c:pt idx="1885">
                  <c:v>193.8</c:v>
                </c:pt>
                <c:pt idx="1886">
                  <c:v>193.9</c:v>
                </c:pt>
                <c:pt idx="1887">
                  <c:v>194</c:v>
                </c:pt>
                <c:pt idx="1888">
                  <c:v>194.1</c:v>
                </c:pt>
                <c:pt idx="1889">
                  <c:v>194.2</c:v>
                </c:pt>
                <c:pt idx="1890">
                  <c:v>194.3</c:v>
                </c:pt>
                <c:pt idx="1891">
                  <c:v>194.4</c:v>
                </c:pt>
                <c:pt idx="1892">
                  <c:v>194.5</c:v>
                </c:pt>
                <c:pt idx="1893">
                  <c:v>194.6</c:v>
                </c:pt>
                <c:pt idx="1894">
                  <c:v>194.7</c:v>
                </c:pt>
                <c:pt idx="1895">
                  <c:v>194.8</c:v>
                </c:pt>
                <c:pt idx="1896">
                  <c:v>194.9</c:v>
                </c:pt>
                <c:pt idx="1897">
                  <c:v>195</c:v>
                </c:pt>
                <c:pt idx="1898">
                  <c:v>195.1</c:v>
                </c:pt>
                <c:pt idx="1899">
                  <c:v>195.2</c:v>
                </c:pt>
                <c:pt idx="1900">
                  <c:v>195.3</c:v>
                </c:pt>
                <c:pt idx="1901">
                  <c:v>195.4</c:v>
                </c:pt>
                <c:pt idx="1902">
                  <c:v>195.5</c:v>
                </c:pt>
                <c:pt idx="1903">
                  <c:v>195.6</c:v>
                </c:pt>
                <c:pt idx="1904">
                  <c:v>195.7</c:v>
                </c:pt>
                <c:pt idx="1905">
                  <c:v>195.8</c:v>
                </c:pt>
                <c:pt idx="1906">
                  <c:v>195.9</c:v>
                </c:pt>
                <c:pt idx="1907">
                  <c:v>196</c:v>
                </c:pt>
                <c:pt idx="1908">
                  <c:v>196.1</c:v>
                </c:pt>
                <c:pt idx="1909">
                  <c:v>196.2</c:v>
                </c:pt>
                <c:pt idx="1910">
                  <c:v>196.3</c:v>
                </c:pt>
                <c:pt idx="1911">
                  <c:v>196.4</c:v>
                </c:pt>
                <c:pt idx="1912">
                  <c:v>196.5</c:v>
                </c:pt>
                <c:pt idx="1913">
                  <c:v>196.6</c:v>
                </c:pt>
                <c:pt idx="1914">
                  <c:v>196.7</c:v>
                </c:pt>
                <c:pt idx="1915">
                  <c:v>196.8</c:v>
                </c:pt>
                <c:pt idx="1916">
                  <c:v>196.9</c:v>
                </c:pt>
                <c:pt idx="1917">
                  <c:v>197</c:v>
                </c:pt>
                <c:pt idx="1918">
                  <c:v>197.1</c:v>
                </c:pt>
                <c:pt idx="1919">
                  <c:v>197.2</c:v>
                </c:pt>
                <c:pt idx="1920">
                  <c:v>197.3</c:v>
                </c:pt>
                <c:pt idx="1921">
                  <c:v>197.4</c:v>
                </c:pt>
                <c:pt idx="1922">
                  <c:v>197.5</c:v>
                </c:pt>
                <c:pt idx="1923">
                  <c:v>197.6</c:v>
                </c:pt>
                <c:pt idx="1924">
                  <c:v>197.7</c:v>
                </c:pt>
                <c:pt idx="1925">
                  <c:v>197.8</c:v>
                </c:pt>
                <c:pt idx="1926">
                  <c:v>197.9</c:v>
                </c:pt>
                <c:pt idx="1927">
                  <c:v>198</c:v>
                </c:pt>
                <c:pt idx="1928">
                  <c:v>198.1</c:v>
                </c:pt>
                <c:pt idx="1929">
                  <c:v>198.2</c:v>
                </c:pt>
                <c:pt idx="1930">
                  <c:v>198.3</c:v>
                </c:pt>
                <c:pt idx="1931">
                  <c:v>198.4</c:v>
                </c:pt>
                <c:pt idx="1932">
                  <c:v>198.5</c:v>
                </c:pt>
                <c:pt idx="1933">
                  <c:v>198.6</c:v>
                </c:pt>
                <c:pt idx="1934">
                  <c:v>198.7</c:v>
                </c:pt>
                <c:pt idx="1935">
                  <c:v>198.8</c:v>
                </c:pt>
                <c:pt idx="1936">
                  <c:v>198.9</c:v>
                </c:pt>
                <c:pt idx="1937">
                  <c:v>199</c:v>
                </c:pt>
                <c:pt idx="1938">
                  <c:v>199.1</c:v>
                </c:pt>
                <c:pt idx="1939">
                  <c:v>199.2</c:v>
                </c:pt>
                <c:pt idx="1940">
                  <c:v>199.3</c:v>
                </c:pt>
                <c:pt idx="1941">
                  <c:v>199.4</c:v>
                </c:pt>
                <c:pt idx="1942">
                  <c:v>199.5</c:v>
                </c:pt>
                <c:pt idx="1943">
                  <c:v>199.6</c:v>
                </c:pt>
                <c:pt idx="1944">
                  <c:v>199.7</c:v>
                </c:pt>
                <c:pt idx="1945">
                  <c:v>199.8</c:v>
                </c:pt>
                <c:pt idx="1946">
                  <c:v>199.9</c:v>
                </c:pt>
                <c:pt idx="1947">
                  <c:v>200</c:v>
                </c:pt>
                <c:pt idx="1948">
                  <c:v>200.1</c:v>
                </c:pt>
                <c:pt idx="1949">
                  <c:v>200.2</c:v>
                </c:pt>
                <c:pt idx="1950">
                  <c:v>200.3</c:v>
                </c:pt>
                <c:pt idx="1951">
                  <c:v>200.4</c:v>
                </c:pt>
                <c:pt idx="1952">
                  <c:v>200.5</c:v>
                </c:pt>
                <c:pt idx="1953">
                  <c:v>200.6</c:v>
                </c:pt>
                <c:pt idx="1954">
                  <c:v>200.7</c:v>
                </c:pt>
                <c:pt idx="1955">
                  <c:v>200.8</c:v>
                </c:pt>
                <c:pt idx="1956">
                  <c:v>200.9</c:v>
                </c:pt>
                <c:pt idx="1957">
                  <c:v>201</c:v>
                </c:pt>
                <c:pt idx="1958">
                  <c:v>201.1</c:v>
                </c:pt>
                <c:pt idx="1959">
                  <c:v>201.2</c:v>
                </c:pt>
                <c:pt idx="1960">
                  <c:v>201.3</c:v>
                </c:pt>
                <c:pt idx="1961">
                  <c:v>201.4</c:v>
                </c:pt>
                <c:pt idx="1962">
                  <c:v>201.5</c:v>
                </c:pt>
                <c:pt idx="1963">
                  <c:v>201.6</c:v>
                </c:pt>
                <c:pt idx="1964">
                  <c:v>201.7</c:v>
                </c:pt>
                <c:pt idx="1965">
                  <c:v>201.8</c:v>
                </c:pt>
                <c:pt idx="1966">
                  <c:v>201.9</c:v>
                </c:pt>
                <c:pt idx="1967">
                  <c:v>202</c:v>
                </c:pt>
                <c:pt idx="1968">
                  <c:v>202.1</c:v>
                </c:pt>
                <c:pt idx="1969">
                  <c:v>202.2</c:v>
                </c:pt>
                <c:pt idx="1970">
                  <c:v>202.3</c:v>
                </c:pt>
                <c:pt idx="1971">
                  <c:v>202.4</c:v>
                </c:pt>
                <c:pt idx="1972">
                  <c:v>202.5</c:v>
                </c:pt>
                <c:pt idx="1973">
                  <c:v>202.6</c:v>
                </c:pt>
                <c:pt idx="1974">
                  <c:v>202.7</c:v>
                </c:pt>
                <c:pt idx="1975">
                  <c:v>202.8</c:v>
                </c:pt>
                <c:pt idx="1976">
                  <c:v>202.9</c:v>
                </c:pt>
                <c:pt idx="1977">
                  <c:v>203</c:v>
                </c:pt>
                <c:pt idx="1978">
                  <c:v>203.1</c:v>
                </c:pt>
                <c:pt idx="1979">
                  <c:v>203.2</c:v>
                </c:pt>
                <c:pt idx="1980">
                  <c:v>203.3</c:v>
                </c:pt>
                <c:pt idx="1981">
                  <c:v>203.4</c:v>
                </c:pt>
                <c:pt idx="1982">
                  <c:v>203.5</c:v>
                </c:pt>
                <c:pt idx="1983">
                  <c:v>203.6</c:v>
                </c:pt>
                <c:pt idx="1984">
                  <c:v>203.7</c:v>
                </c:pt>
                <c:pt idx="1985">
                  <c:v>203.8</c:v>
                </c:pt>
                <c:pt idx="1986">
                  <c:v>203.9</c:v>
                </c:pt>
                <c:pt idx="1987">
                  <c:v>204</c:v>
                </c:pt>
                <c:pt idx="1988">
                  <c:v>204.1</c:v>
                </c:pt>
                <c:pt idx="1989">
                  <c:v>204.2</c:v>
                </c:pt>
                <c:pt idx="1990">
                  <c:v>204.3</c:v>
                </c:pt>
                <c:pt idx="1991">
                  <c:v>204.4</c:v>
                </c:pt>
                <c:pt idx="1992">
                  <c:v>204.5</c:v>
                </c:pt>
                <c:pt idx="1993">
                  <c:v>204.6</c:v>
                </c:pt>
                <c:pt idx="1994">
                  <c:v>204.7</c:v>
                </c:pt>
                <c:pt idx="1995">
                  <c:v>204.8</c:v>
                </c:pt>
                <c:pt idx="1996">
                  <c:v>204.9</c:v>
                </c:pt>
                <c:pt idx="1997">
                  <c:v>205</c:v>
                </c:pt>
                <c:pt idx="1998">
                  <c:v>205.1</c:v>
                </c:pt>
                <c:pt idx="1999">
                  <c:v>205.2</c:v>
                </c:pt>
                <c:pt idx="2000">
                  <c:v>205.3</c:v>
                </c:pt>
                <c:pt idx="2001">
                  <c:v>205.4</c:v>
                </c:pt>
                <c:pt idx="2002">
                  <c:v>205.5</c:v>
                </c:pt>
                <c:pt idx="2003">
                  <c:v>205.6</c:v>
                </c:pt>
                <c:pt idx="2004">
                  <c:v>205.7</c:v>
                </c:pt>
                <c:pt idx="2005">
                  <c:v>205.8</c:v>
                </c:pt>
                <c:pt idx="2006">
                  <c:v>205.9</c:v>
                </c:pt>
                <c:pt idx="2007">
                  <c:v>206</c:v>
                </c:pt>
                <c:pt idx="2008">
                  <c:v>206.1</c:v>
                </c:pt>
                <c:pt idx="2009">
                  <c:v>206.2</c:v>
                </c:pt>
                <c:pt idx="2010">
                  <c:v>206.3</c:v>
                </c:pt>
                <c:pt idx="2011">
                  <c:v>206.4</c:v>
                </c:pt>
                <c:pt idx="2012">
                  <c:v>206.5</c:v>
                </c:pt>
                <c:pt idx="2013">
                  <c:v>206.6</c:v>
                </c:pt>
                <c:pt idx="2014">
                  <c:v>206.7</c:v>
                </c:pt>
                <c:pt idx="2015">
                  <c:v>206.8</c:v>
                </c:pt>
                <c:pt idx="2016">
                  <c:v>206.9</c:v>
                </c:pt>
                <c:pt idx="2017">
                  <c:v>207</c:v>
                </c:pt>
                <c:pt idx="2018">
                  <c:v>207.1</c:v>
                </c:pt>
                <c:pt idx="2019">
                  <c:v>207.2</c:v>
                </c:pt>
                <c:pt idx="2020">
                  <c:v>207.3</c:v>
                </c:pt>
                <c:pt idx="2021">
                  <c:v>207.4</c:v>
                </c:pt>
                <c:pt idx="2022">
                  <c:v>207.5</c:v>
                </c:pt>
                <c:pt idx="2023">
                  <c:v>207.6</c:v>
                </c:pt>
                <c:pt idx="2024">
                  <c:v>207.7</c:v>
                </c:pt>
                <c:pt idx="2025">
                  <c:v>207.8</c:v>
                </c:pt>
                <c:pt idx="2026">
                  <c:v>207.9</c:v>
                </c:pt>
                <c:pt idx="2027">
                  <c:v>208</c:v>
                </c:pt>
                <c:pt idx="2028">
                  <c:v>208.1</c:v>
                </c:pt>
                <c:pt idx="2029">
                  <c:v>208.2</c:v>
                </c:pt>
                <c:pt idx="2030">
                  <c:v>208.3</c:v>
                </c:pt>
                <c:pt idx="2031">
                  <c:v>208.4</c:v>
                </c:pt>
                <c:pt idx="2032">
                  <c:v>208.5</c:v>
                </c:pt>
                <c:pt idx="2033">
                  <c:v>208.6</c:v>
                </c:pt>
                <c:pt idx="2034">
                  <c:v>208.7</c:v>
                </c:pt>
                <c:pt idx="2035">
                  <c:v>208.8</c:v>
                </c:pt>
                <c:pt idx="2036">
                  <c:v>208.9</c:v>
                </c:pt>
                <c:pt idx="2037">
                  <c:v>209</c:v>
                </c:pt>
                <c:pt idx="2038">
                  <c:v>209.1</c:v>
                </c:pt>
                <c:pt idx="2039">
                  <c:v>209.2</c:v>
                </c:pt>
                <c:pt idx="2040">
                  <c:v>209.3</c:v>
                </c:pt>
                <c:pt idx="2041">
                  <c:v>209.4</c:v>
                </c:pt>
                <c:pt idx="2042">
                  <c:v>209.5</c:v>
                </c:pt>
                <c:pt idx="2043">
                  <c:v>209.6</c:v>
                </c:pt>
                <c:pt idx="2044">
                  <c:v>209.7</c:v>
                </c:pt>
                <c:pt idx="2045">
                  <c:v>209.8</c:v>
                </c:pt>
                <c:pt idx="2046">
                  <c:v>209.9</c:v>
                </c:pt>
                <c:pt idx="2047">
                  <c:v>210</c:v>
                </c:pt>
                <c:pt idx="2048">
                  <c:v>210.1</c:v>
                </c:pt>
                <c:pt idx="2049">
                  <c:v>210.2</c:v>
                </c:pt>
                <c:pt idx="2050">
                  <c:v>210.3</c:v>
                </c:pt>
                <c:pt idx="2051">
                  <c:v>210.4</c:v>
                </c:pt>
                <c:pt idx="2052">
                  <c:v>210.5</c:v>
                </c:pt>
                <c:pt idx="2053">
                  <c:v>210.6</c:v>
                </c:pt>
                <c:pt idx="2054">
                  <c:v>210.7</c:v>
                </c:pt>
                <c:pt idx="2055">
                  <c:v>210.8</c:v>
                </c:pt>
                <c:pt idx="2056">
                  <c:v>210.9</c:v>
                </c:pt>
                <c:pt idx="2057">
                  <c:v>211</c:v>
                </c:pt>
                <c:pt idx="2058">
                  <c:v>211.1</c:v>
                </c:pt>
                <c:pt idx="2059">
                  <c:v>211.2</c:v>
                </c:pt>
                <c:pt idx="2060">
                  <c:v>211.3</c:v>
                </c:pt>
                <c:pt idx="2061">
                  <c:v>211.4</c:v>
                </c:pt>
                <c:pt idx="2062">
                  <c:v>211.5</c:v>
                </c:pt>
                <c:pt idx="2063">
                  <c:v>211.6</c:v>
                </c:pt>
                <c:pt idx="2064">
                  <c:v>211.7</c:v>
                </c:pt>
                <c:pt idx="2065">
                  <c:v>211.8</c:v>
                </c:pt>
                <c:pt idx="2066">
                  <c:v>211.9</c:v>
                </c:pt>
                <c:pt idx="2067">
                  <c:v>212</c:v>
                </c:pt>
                <c:pt idx="2068">
                  <c:v>212.1</c:v>
                </c:pt>
                <c:pt idx="2069">
                  <c:v>212.2</c:v>
                </c:pt>
                <c:pt idx="2070">
                  <c:v>212.3</c:v>
                </c:pt>
                <c:pt idx="2071">
                  <c:v>212.4</c:v>
                </c:pt>
                <c:pt idx="2072">
                  <c:v>212.5</c:v>
                </c:pt>
                <c:pt idx="2073">
                  <c:v>212.6</c:v>
                </c:pt>
                <c:pt idx="2074">
                  <c:v>212.7</c:v>
                </c:pt>
                <c:pt idx="2075">
                  <c:v>212.8</c:v>
                </c:pt>
                <c:pt idx="2076">
                  <c:v>212.9</c:v>
                </c:pt>
                <c:pt idx="2077">
                  <c:v>213</c:v>
                </c:pt>
                <c:pt idx="2078">
                  <c:v>213.1</c:v>
                </c:pt>
                <c:pt idx="2079">
                  <c:v>213.2</c:v>
                </c:pt>
                <c:pt idx="2080">
                  <c:v>213.3</c:v>
                </c:pt>
                <c:pt idx="2081">
                  <c:v>213.4</c:v>
                </c:pt>
                <c:pt idx="2082">
                  <c:v>213.5</c:v>
                </c:pt>
                <c:pt idx="2083">
                  <c:v>213.6</c:v>
                </c:pt>
                <c:pt idx="2084">
                  <c:v>213.7</c:v>
                </c:pt>
                <c:pt idx="2085">
                  <c:v>213.8</c:v>
                </c:pt>
                <c:pt idx="2086">
                  <c:v>213.9</c:v>
                </c:pt>
                <c:pt idx="2087">
                  <c:v>214</c:v>
                </c:pt>
                <c:pt idx="2088">
                  <c:v>214.1</c:v>
                </c:pt>
                <c:pt idx="2089">
                  <c:v>214.2</c:v>
                </c:pt>
                <c:pt idx="2090">
                  <c:v>214.3</c:v>
                </c:pt>
                <c:pt idx="2091">
                  <c:v>214.4</c:v>
                </c:pt>
                <c:pt idx="2092">
                  <c:v>214.5</c:v>
                </c:pt>
                <c:pt idx="2093">
                  <c:v>214.6</c:v>
                </c:pt>
                <c:pt idx="2094">
                  <c:v>214.7</c:v>
                </c:pt>
                <c:pt idx="2095">
                  <c:v>214.8</c:v>
                </c:pt>
                <c:pt idx="2096">
                  <c:v>214.9</c:v>
                </c:pt>
                <c:pt idx="2097">
                  <c:v>215</c:v>
                </c:pt>
                <c:pt idx="2098">
                  <c:v>215.1</c:v>
                </c:pt>
                <c:pt idx="2099">
                  <c:v>215.2</c:v>
                </c:pt>
                <c:pt idx="2100">
                  <c:v>215.3</c:v>
                </c:pt>
                <c:pt idx="2101">
                  <c:v>215.4</c:v>
                </c:pt>
                <c:pt idx="2102">
                  <c:v>215.5</c:v>
                </c:pt>
                <c:pt idx="2103">
                  <c:v>215.6</c:v>
                </c:pt>
                <c:pt idx="2104">
                  <c:v>215.7</c:v>
                </c:pt>
                <c:pt idx="2105">
                  <c:v>215.8</c:v>
                </c:pt>
                <c:pt idx="2106">
                  <c:v>215.9</c:v>
                </c:pt>
                <c:pt idx="2107">
                  <c:v>216</c:v>
                </c:pt>
                <c:pt idx="2108">
                  <c:v>216.1</c:v>
                </c:pt>
                <c:pt idx="2109">
                  <c:v>216.2</c:v>
                </c:pt>
                <c:pt idx="2110">
                  <c:v>216.3</c:v>
                </c:pt>
                <c:pt idx="2111">
                  <c:v>216.4</c:v>
                </c:pt>
                <c:pt idx="2112">
                  <c:v>216.5</c:v>
                </c:pt>
                <c:pt idx="2113">
                  <c:v>216.6</c:v>
                </c:pt>
                <c:pt idx="2114">
                  <c:v>216.7</c:v>
                </c:pt>
                <c:pt idx="2115">
                  <c:v>216.8</c:v>
                </c:pt>
                <c:pt idx="2116">
                  <c:v>216.9</c:v>
                </c:pt>
                <c:pt idx="2117">
                  <c:v>217</c:v>
                </c:pt>
                <c:pt idx="2118">
                  <c:v>217.1</c:v>
                </c:pt>
                <c:pt idx="2119">
                  <c:v>217.2</c:v>
                </c:pt>
                <c:pt idx="2120">
                  <c:v>217.3</c:v>
                </c:pt>
                <c:pt idx="2121">
                  <c:v>217.4</c:v>
                </c:pt>
                <c:pt idx="2122">
                  <c:v>217.5</c:v>
                </c:pt>
                <c:pt idx="2123">
                  <c:v>217.6</c:v>
                </c:pt>
                <c:pt idx="2124">
                  <c:v>217.7</c:v>
                </c:pt>
                <c:pt idx="2125">
                  <c:v>217.8</c:v>
                </c:pt>
                <c:pt idx="2126">
                  <c:v>217.9</c:v>
                </c:pt>
                <c:pt idx="2127">
                  <c:v>218</c:v>
                </c:pt>
                <c:pt idx="2128">
                  <c:v>218.1</c:v>
                </c:pt>
                <c:pt idx="2129">
                  <c:v>218.2</c:v>
                </c:pt>
                <c:pt idx="2130">
                  <c:v>218.3</c:v>
                </c:pt>
                <c:pt idx="2131">
                  <c:v>218.4</c:v>
                </c:pt>
                <c:pt idx="2132">
                  <c:v>218.5</c:v>
                </c:pt>
                <c:pt idx="2133">
                  <c:v>218.6</c:v>
                </c:pt>
                <c:pt idx="2134">
                  <c:v>218.7</c:v>
                </c:pt>
                <c:pt idx="2135">
                  <c:v>218.8</c:v>
                </c:pt>
                <c:pt idx="2136">
                  <c:v>218.9</c:v>
                </c:pt>
                <c:pt idx="2137">
                  <c:v>219</c:v>
                </c:pt>
                <c:pt idx="2138">
                  <c:v>219.1</c:v>
                </c:pt>
                <c:pt idx="2139">
                  <c:v>219.2</c:v>
                </c:pt>
                <c:pt idx="2140">
                  <c:v>219.3</c:v>
                </c:pt>
                <c:pt idx="2141">
                  <c:v>219.4</c:v>
                </c:pt>
                <c:pt idx="2142">
                  <c:v>219.5</c:v>
                </c:pt>
                <c:pt idx="2143">
                  <c:v>219.6</c:v>
                </c:pt>
                <c:pt idx="2144">
                  <c:v>219.7</c:v>
                </c:pt>
                <c:pt idx="2145">
                  <c:v>219.8</c:v>
                </c:pt>
                <c:pt idx="2146">
                  <c:v>219.9</c:v>
                </c:pt>
                <c:pt idx="2147">
                  <c:v>220</c:v>
                </c:pt>
                <c:pt idx="2148">
                  <c:v>220.1</c:v>
                </c:pt>
                <c:pt idx="2149">
                  <c:v>220.2</c:v>
                </c:pt>
                <c:pt idx="2150">
                  <c:v>220.3</c:v>
                </c:pt>
                <c:pt idx="2151">
                  <c:v>220.4</c:v>
                </c:pt>
                <c:pt idx="2152">
                  <c:v>220.5</c:v>
                </c:pt>
                <c:pt idx="2153">
                  <c:v>220.6</c:v>
                </c:pt>
                <c:pt idx="2154">
                  <c:v>220.7</c:v>
                </c:pt>
                <c:pt idx="2155">
                  <c:v>220.8</c:v>
                </c:pt>
                <c:pt idx="2156">
                  <c:v>220.9</c:v>
                </c:pt>
                <c:pt idx="2157">
                  <c:v>221</c:v>
                </c:pt>
                <c:pt idx="2158">
                  <c:v>221.1</c:v>
                </c:pt>
                <c:pt idx="2159">
                  <c:v>221.2</c:v>
                </c:pt>
                <c:pt idx="2160">
                  <c:v>221.3</c:v>
                </c:pt>
                <c:pt idx="2161">
                  <c:v>221.4</c:v>
                </c:pt>
                <c:pt idx="2162">
                  <c:v>221.5</c:v>
                </c:pt>
                <c:pt idx="2163">
                  <c:v>221.6</c:v>
                </c:pt>
                <c:pt idx="2164">
                  <c:v>221.7</c:v>
                </c:pt>
                <c:pt idx="2165">
                  <c:v>221.8</c:v>
                </c:pt>
                <c:pt idx="2166">
                  <c:v>221.9</c:v>
                </c:pt>
                <c:pt idx="2167">
                  <c:v>222</c:v>
                </c:pt>
                <c:pt idx="2168">
                  <c:v>222.1</c:v>
                </c:pt>
                <c:pt idx="2169">
                  <c:v>222.2</c:v>
                </c:pt>
                <c:pt idx="2170">
                  <c:v>222.3</c:v>
                </c:pt>
                <c:pt idx="2171">
                  <c:v>222.4</c:v>
                </c:pt>
                <c:pt idx="2172">
                  <c:v>222.5</c:v>
                </c:pt>
                <c:pt idx="2173">
                  <c:v>222.6</c:v>
                </c:pt>
                <c:pt idx="2174">
                  <c:v>222.7</c:v>
                </c:pt>
                <c:pt idx="2175">
                  <c:v>222.8</c:v>
                </c:pt>
                <c:pt idx="2176">
                  <c:v>222.9</c:v>
                </c:pt>
                <c:pt idx="2177">
                  <c:v>223</c:v>
                </c:pt>
                <c:pt idx="2178">
                  <c:v>223.1</c:v>
                </c:pt>
                <c:pt idx="2179">
                  <c:v>223.2</c:v>
                </c:pt>
                <c:pt idx="2180">
                  <c:v>223.3</c:v>
                </c:pt>
                <c:pt idx="2181">
                  <c:v>223.4</c:v>
                </c:pt>
                <c:pt idx="2182">
                  <c:v>223.5</c:v>
                </c:pt>
                <c:pt idx="2183">
                  <c:v>223.6</c:v>
                </c:pt>
                <c:pt idx="2184">
                  <c:v>223.7</c:v>
                </c:pt>
                <c:pt idx="2185">
                  <c:v>223.8</c:v>
                </c:pt>
                <c:pt idx="2186">
                  <c:v>223.9</c:v>
                </c:pt>
                <c:pt idx="2187">
                  <c:v>224</c:v>
                </c:pt>
                <c:pt idx="2188">
                  <c:v>224.1</c:v>
                </c:pt>
                <c:pt idx="2189">
                  <c:v>224.2</c:v>
                </c:pt>
                <c:pt idx="2190">
                  <c:v>224.3</c:v>
                </c:pt>
                <c:pt idx="2191">
                  <c:v>224.4</c:v>
                </c:pt>
                <c:pt idx="2192">
                  <c:v>224.5</c:v>
                </c:pt>
                <c:pt idx="2193">
                  <c:v>224.6</c:v>
                </c:pt>
                <c:pt idx="2194">
                  <c:v>224.7</c:v>
                </c:pt>
                <c:pt idx="2195">
                  <c:v>224.8</c:v>
                </c:pt>
                <c:pt idx="2196">
                  <c:v>224.9</c:v>
                </c:pt>
                <c:pt idx="2197">
                  <c:v>225</c:v>
                </c:pt>
                <c:pt idx="2198">
                  <c:v>225.1</c:v>
                </c:pt>
                <c:pt idx="2199">
                  <c:v>225.2</c:v>
                </c:pt>
                <c:pt idx="2200">
                  <c:v>225.3</c:v>
                </c:pt>
                <c:pt idx="2201">
                  <c:v>225.4</c:v>
                </c:pt>
                <c:pt idx="2202">
                  <c:v>225.5</c:v>
                </c:pt>
                <c:pt idx="2203">
                  <c:v>225.6</c:v>
                </c:pt>
                <c:pt idx="2204">
                  <c:v>225.7</c:v>
                </c:pt>
                <c:pt idx="2205">
                  <c:v>225.8</c:v>
                </c:pt>
                <c:pt idx="2206">
                  <c:v>225.9</c:v>
                </c:pt>
                <c:pt idx="2207">
                  <c:v>226</c:v>
                </c:pt>
                <c:pt idx="2208">
                  <c:v>226.1</c:v>
                </c:pt>
                <c:pt idx="2209">
                  <c:v>226.2</c:v>
                </c:pt>
                <c:pt idx="2210">
                  <c:v>226.3</c:v>
                </c:pt>
                <c:pt idx="2211">
                  <c:v>226.4</c:v>
                </c:pt>
                <c:pt idx="2212">
                  <c:v>226.5</c:v>
                </c:pt>
                <c:pt idx="2213">
                  <c:v>226.6</c:v>
                </c:pt>
                <c:pt idx="2214">
                  <c:v>226.7</c:v>
                </c:pt>
                <c:pt idx="2215">
                  <c:v>226.8</c:v>
                </c:pt>
                <c:pt idx="2216">
                  <c:v>226.9</c:v>
                </c:pt>
                <c:pt idx="2217">
                  <c:v>227</c:v>
                </c:pt>
                <c:pt idx="2218">
                  <c:v>227.1</c:v>
                </c:pt>
                <c:pt idx="2219">
                  <c:v>227.2</c:v>
                </c:pt>
                <c:pt idx="2220">
                  <c:v>227.3</c:v>
                </c:pt>
                <c:pt idx="2221">
                  <c:v>227.4</c:v>
                </c:pt>
                <c:pt idx="2222">
                  <c:v>227.5</c:v>
                </c:pt>
                <c:pt idx="2223">
                  <c:v>227.6</c:v>
                </c:pt>
                <c:pt idx="2224">
                  <c:v>227.7</c:v>
                </c:pt>
                <c:pt idx="2225">
                  <c:v>227.8</c:v>
                </c:pt>
                <c:pt idx="2226">
                  <c:v>227.9</c:v>
                </c:pt>
                <c:pt idx="2227">
                  <c:v>228</c:v>
                </c:pt>
                <c:pt idx="2228">
                  <c:v>228.1</c:v>
                </c:pt>
                <c:pt idx="2229">
                  <c:v>228.2</c:v>
                </c:pt>
                <c:pt idx="2230">
                  <c:v>228.3</c:v>
                </c:pt>
                <c:pt idx="2231">
                  <c:v>228.4</c:v>
                </c:pt>
                <c:pt idx="2232">
                  <c:v>228.5</c:v>
                </c:pt>
                <c:pt idx="2233">
                  <c:v>228.6</c:v>
                </c:pt>
                <c:pt idx="2234">
                  <c:v>228.7</c:v>
                </c:pt>
                <c:pt idx="2235">
                  <c:v>228.8</c:v>
                </c:pt>
                <c:pt idx="2236">
                  <c:v>228.9</c:v>
                </c:pt>
                <c:pt idx="2237">
                  <c:v>229</c:v>
                </c:pt>
                <c:pt idx="2238">
                  <c:v>229.1</c:v>
                </c:pt>
                <c:pt idx="2239">
                  <c:v>229.2</c:v>
                </c:pt>
                <c:pt idx="2240">
                  <c:v>229.3</c:v>
                </c:pt>
                <c:pt idx="2241">
                  <c:v>229.4</c:v>
                </c:pt>
                <c:pt idx="2242">
                  <c:v>229.5</c:v>
                </c:pt>
                <c:pt idx="2243">
                  <c:v>229.6</c:v>
                </c:pt>
                <c:pt idx="2244">
                  <c:v>229.7</c:v>
                </c:pt>
                <c:pt idx="2245">
                  <c:v>229.8</c:v>
                </c:pt>
                <c:pt idx="2246">
                  <c:v>229.9</c:v>
                </c:pt>
                <c:pt idx="2247">
                  <c:v>230</c:v>
                </c:pt>
                <c:pt idx="2248">
                  <c:v>230.1</c:v>
                </c:pt>
                <c:pt idx="2249">
                  <c:v>230.2</c:v>
                </c:pt>
                <c:pt idx="2250">
                  <c:v>230.3</c:v>
                </c:pt>
                <c:pt idx="2251">
                  <c:v>230.4</c:v>
                </c:pt>
                <c:pt idx="2252">
                  <c:v>230.5</c:v>
                </c:pt>
                <c:pt idx="2253">
                  <c:v>230.6</c:v>
                </c:pt>
                <c:pt idx="2254">
                  <c:v>230.7</c:v>
                </c:pt>
                <c:pt idx="2255">
                  <c:v>230.8</c:v>
                </c:pt>
                <c:pt idx="2256">
                  <c:v>230.9</c:v>
                </c:pt>
                <c:pt idx="2257">
                  <c:v>231</c:v>
                </c:pt>
                <c:pt idx="2258">
                  <c:v>231.1</c:v>
                </c:pt>
                <c:pt idx="2259">
                  <c:v>231.2</c:v>
                </c:pt>
                <c:pt idx="2260">
                  <c:v>231.3</c:v>
                </c:pt>
                <c:pt idx="2261">
                  <c:v>231.4</c:v>
                </c:pt>
                <c:pt idx="2262">
                  <c:v>231.5</c:v>
                </c:pt>
                <c:pt idx="2263">
                  <c:v>231.6</c:v>
                </c:pt>
                <c:pt idx="2264">
                  <c:v>231.7</c:v>
                </c:pt>
                <c:pt idx="2265">
                  <c:v>231.8</c:v>
                </c:pt>
                <c:pt idx="2266">
                  <c:v>231.9</c:v>
                </c:pt>
                <c:pt idx="2267">
                  <c:v>232</c:v>
                </c:pt>
                <c:pt idx="2268">
                  <c:v>232.1</c:v>
                </c:pt>
                <c:pt idx="2269">
                  <c:v>232.2</c:v>
                </c:pt>
                <c:pt idx="2270">
                  <c:v>232.3</c:v>
                </c:pt>
                <c:pt idx="2271">
                  <c:v>232.4</c:v>
                </c:pt>
                <c:pt idx="2272">
                  <c:v>232.5</c:v>
                </c:pt>
                <c:pt idx="2273">
                  <c:v>232.6</c:v>
                </c:pt>
                <c:pt idx="2274">
                  <c:v>232.7</c:v>
                </c:pt>
                <c:pt idx="2275">
                  <c:v>232.8</c:v>
                </c:pt>
                <c:pt idx="2276">
                  <c:v>232.9</c:v>
                </c:pt>
                <c:pt idx="2277">
                  <c:v>233</c:v>
                </c:pt>
                <c:pt idx="2278">
                  <c:v>233.1</c:v>
                </c:pt>
                <c:pt idx="2279">
                  <c:v>233.2</c:v>
                </c:pt>
                <c:pt idx="2280">
                  <c:v>233.3</c:v>
                </c:pt>
                <c:pt idx="2281">
                  <c:v>233.4</c:v>
                </c:pt>
                <c:pt idx="2282">
                  <c:v>233.5</c:v>
                </c:pt>
                <c:pt idx="2283">
                  <c:v>233.6</c:v>
                </c:pt>
                <c:pt idx="2284">
                  <c:v>233.7</c:v>
                </c:pt>
                <c:pt idx="2285">
                  <c:v>233.8</c:v>
                </c:pt>
                <c:pt idx="2286">
                  <c:v>233.9</c:v>
                </c:pt>
                <c:pt idx="2287">
                  <c:v>234</c:v>
                </c:pt>
                <c:pt idx="2288">
                  <c:v>234.1</c:v>
                </c:pt>
                <c:pt idx="2289">
                  <c:v>234.2</c:v>
                </c:pt>
                <c:pt idx="2290">
                  <c:v>234.3</c:v>
                </c:pt>
                <c:pt idx="2291">
                  <c:v>234.4</c:v>
                </c:pt>
                <c:pt idx="2292">
                  <c:v>234.5</c:v>
                </c:pt>
                <c:pt idx="2293">
                  <c:v>234.6</c:v>
                </c:pt>
                <c:pt idx="2294">
                  <c:v>234.7</c:v>
                </c:pt>
                <c:pt idx="2295">
                  <c:v>234.8</c:v>
                </c:pt>
                <c:pt idx="2296">
                  <c:v>234.9</c:v>
                </c:pt>
                <c:pt idx="2297">
                  <c:v>235</c:v>
                </c:pt>
                <c:pt idx="2298">
                  <c:v>235.1</c:v>
                </c:pt>
                <c:pt idx="2299">
                  <c:v>235.2</c:v>
                </c:pt>
                <c:pt idx="2300">
                  <c:v>235.3</c:v>
                </c:pt>
                <c:pt idx="2301">
                  <c:v>235.4</c:v>
                </c:pt>
                <c:pt idx="2302">
                  <c:v>235.5</c:v>
                </c:pt>
                <c:pt idx="2303">
                  <c:v>235.6</c:v>
                </c:pt>
                <c:pt idx="2304">
                  <c:v>235.7</c:v>
                </c:pt>
                <c:pt idx="2305">
                  <c:v>235.8</c:v>
                </c:pt>
                <c:pt idx="2306">
                  <c:v>235.9</c:v>
                </c:pt>
                <c:pt idx="2307">
                  <c:v>236</c:v>
                </c:pt>
                <c:pt idx="2308">
                  <c:v>236.1</c:v>
                </c:pt>
                <c:pt idx="2309">
                  <c:v>236.2</c:v>
                </c:pt>
                <c:pt idx="2310">
                  <c:v>236.3</c:v>
                </c:pt>
                <c:pt idx="2311">
                  <c:v>236.4</c:v>
                </c:pt>
                <c:pt idx="2312">
                  <c:v>236.5</c:v>
                </c:pt>
                <c:pt idx="2313">
                  <c:v>236.6</c:v>
                </c:pt>
                <c:pt idx="2314">
                  <c:v>236.7</c:v>
                </c:pt>
                <c:pt idx="2315">
                  <c:v>236.8</c:v>
                </c:pt>
                <c:pt idx="2316">
                  <c:v>236.9</c:v>
                </c:pt>
                <c:pt idx="2317">
                  <c:v>237</c:v>
                </c:pt>
                <c:pt idx="2318">
                  <c:v>237.1</c:v>
                </c:pt>
                <c:pt idx="2319">
                  <c:v>237.2</c:v>
                </c:pt>
                <c:pt idx="2320">
                  <c:v>237.3</c:v>
                </c:pt>
                <c:pt idx="2321">
                  <c:v>237.4</c:v>
                </c:pt>
                <c:pt idx="2322">
                  <c:v>237.5</c:v>
                </c:pt>
                <c:pt idx="2323">
                  <c:v>237.6</c:v>
                </c:pt>
                <c:pt idx="2324">
                  <c:v>237.7</c:v>
                </c:pt>
                <c:pt idx="2325">
                  <c:v>237.8</c:v>
                </c:pt>
                <c:pt idx="2326">
                  <c:v>237.9</c:v>
                </c:pt>
                <c:pt idx="2327">
                  <c:v>238</c:v>
                </c:pt>
                <c:pt idx="2328">
                  <c:v>238.1</c:v>
                </c:pt>
                <c:pt idx="2329">
                  <c:v>238.2</c:v>
                </c:pt>
                <c:pt idx="2330">
                  <c:v>238.3</c:v>
                </c:pt>
                <c:pt idx="2331">
                  <c:v>238.4</c:v>
                </c:pt>
                <c:pt idx="2332">
                  <c:v>238.5</c:v>
                </c:pt>
                <c:pt idx="2333">
                  <c:v>238.6</c:v>
                </c:pt>
                <c:pt idx="2334">
                  <c:v>238.7</c:v>
                </c:pt>
                <c:pt idx="2335">
                  <c:v>238.8</c:v>
                </c:pt>
                <c:pt idx="2336">
                  <c:v>238.9</c:v>
                </c:pt>
                <c:pt idx="2337">
                  <c:v>239</c:v>
                </c:pt>
                <c:pt idx="2338">
                  <c:v>239.1</c:v>
                </c:pt>
                <c:pt idx="2339">
                  <c:v>239.2</c:v>
                </c:pt>
                <c:pt idx="2340">
                  <c:v>239.3</c:v>
                </c:pt>
                <c:pt idx="2341">
                  <c:v>239.4</c:v>
                </c:pt>
                <c:pt idx="2342">
                  <c:v>239.5</c:v>
                </c:pt>
                <c:pt idx="2343">
                  <c:v>239.6</c:v>
                </c:pt>
                <c:pt idx="2344">
                  <c:v>239.7</c:v>
                </c:pt>
                <c:pt idx="2345">
                  <c:v>239.8</c:v>
                </c:pt>
                <c:pt idx="2346">
                  <c:v>239.9</c:v>
                </c:pt>
                <c:pt idx="2347">
                  <c:v>240</c:v>
                </c:pt>
                <c:pt idx="2348">
                  <c:v>240.1</c:v>
                </c:pt>
                <c:pt idx="2349">
                  <c:v>240.2</c:v>
                </c:pt>
                <c:pt idx="2350">
                  <c:v>240.3</c:v>
                </c:pt>
                <c:pt idx="2351">
                  <c:v>240.4</c:v>
                </c:pt>
                <c:pt idx="2352">
                  <c:v>240.5</c:v>
                </c:pt>
                <c:pt idx="2353">
                  <c:v>240.6</c:v>
                </c:pt>
                <c:pt idx="2354">
                  <c:v>240.7</c:v>
                </c:pt>
                <c:pt idx="2355">
                  <c:v>240.8</c:v>
                </c:pt>
                <c:pt idx="2356">
                  <c:v>240.9</c:v>
                </c:pt>
                <c:pt idx="2357">
                  <c:v>241</c:v>
                </c:pt>
                <c:pt idx="2358">
                  <c:v>241.1</c:v>
                </c:pt>
                <c:pt idx="2359">
                  <c:v>241.2</c:v>
                </c:pt>
                <c:pt idx="2360">
                  <c:v>241.3</c:v>
                </c:pt>
                <c:pt idx="2361">
                  <c:v>241.4</c:v>
                </c:pt>
                <c:pt idx="2362">
                  <c:v>241.5</c:v>
                </c:pt>
                <c:pt idx="2363">
                  <c:v>241.6</c:v>
                </c:pt>
                <c:pt idx="2364">
                  <c:v>241.7</c:v>
                </c:pt>
                <c:pt idx="2365">
                  <c:v>241.8</c:v>
                </c:pt>
                <c:pt idx="2366">
                  <c:v>241.9</c:v>
                </c:pt>
                <c:pt idx="2367">
                  <c:v>242</c:v>
                </c:pt>
                <c:pt idx="2368">
                  <c:v>242.1</c:v>
                </c:pt>
                <c:pt idx="2369">
                  <c:v>242.2</c:v>
                </c:pt>
                <c:pt idx="2370">
                  <c:v>242.3</c:v>
                </c:pt>
                <c:pt idx="2371">
                  <c:v>242.4</c:v>
                </c:pt>
                <c:pt idx="2372">
                  <c:v>242.5</c:v>
                </c:pt>
                <c:pt idx="2373">
                  <c:v>242.6</c:v>
                </c:pt>
                <c:pt idx="2374">
                  <c:v>242.7</c:v>
                </c:pt>
                <c:pt idx="2375">
                  <c:v>242.8</c:v>
                </c:pt>
                <c:pt idx="2376">
                  <c:v>242.9</c:v>
                </c:pt>
                <c:pt idx="2377">
                  <c:v>243</c:v>
                </c:pt>
                <c:pt idx="2378">
                  <c:v>243.1</c:v>
                </c:pt>
                <c:pt idx="2379">
                  <c:v>243.2</c:v>
                </c:pt>
                <c:pt idx="2380">
                  <c:v>243.3</c:v>
                </c:pt>
                <c:pt idx="2381">
                  <c:v>243.4</c:v>
                </c:pt>
                <c:pt idx="2382">
                  <c:v>243.5</c:v>
                </c:pt>
                <c:pt idx="2383">
                  <c:v>243.6</c:v>
                </c:pt>
                <c:pt idx="2384">
                  <c:v>243.7</c:v>
                </c:pt>
                <c:pt idx="2385">
                  <c:v>243.8</c:v>
                </c:pt>
                <c:pt idx="2386">
                  <c:v>243.9</c:v>
                </c:pt>
                <c:pt idx="2387">
                  <c:v>244</c:v>
                </c:pt>
                <c:pt idx="2388">
                  <c:v>244.1</c:v>
                </c:pt>
                <c:pt idx="2389">
                  <c:v>244.2</c:v>
                </c:pt>
                <c:pt idx="2390">
                  <c:v>244.3</c:v>
                </c:pt>
                <c:pt idx="2391">
                  <c:v>244.4</c:v>
                </c:pt>
                <c:pt idx="2392">
                  <c:v>244.5</c:v>
                </c:pt>
                <c:pt idx="2393">
                  <c:v>244.6</c:v>
                </c:pt>
                <c:pt idx="2394">
                  <c:v>244.7</c:v>
                </c:pt>
                <c:pt idx="2395">
                  <c:v>244.8</c:v>
                </c:pt>
                <c:pt idx="2396">
                  <c:v>244.9</c:v>
                </c:pt>
                <c:pt idx="2397">
                  <c:v>245</c:v>
                </c:pt>
                <c:pt idx="2398">
                  <c:v>245.1</c:v>
                </c:pt>
                <c:pt idx="2399">
                  <c:v>245.2</c:v>
                </c:pt>
                <c:pt idx="2400">
                  <c:v>245.3</c:v>
                </c:pt>
                <c:pt idx="2401">
                  <c:v>245.4</c:v>
                </c:pt>
                <c:pt idx="2402">
                  <c:v>245.5</c:v>
                </c:pt>
                <c:pt idx="2403">
                  <c:v>245.6</c:v>
                </c:pt>
                <c:pt idx="2404">
                  <c:v>245.7</c:v>
                </c:pt>
                <c:pt idx="2405">
                  <c:v>245.8</c:v>
                </c:pt>
                <c:pt idx="2406">
                  <c:v>245.9</c:v>
                </c:pt>
                <c:pt idx="2407">
                  <c:v>246</c:v>
                </c:pt>
                <c:pt idx="2408">
                  <c:v>246.1</c:v>
                </c:pt>
                <c:pt idx="2409">
                  <c:v>246.2</c:v>
                </c:pt>
                <c:pt idx="2410">
                  <c:v>246.3</c:v>
                </c:pt>
                <c:pt idx="2411">
                  <c:v>246.4</c:v>
                </c:pt>
                <c:pt idx="2412">
                  <c:v>246.5</c:v>
                </c:pt>
                <c:pt idx="2413">
                  <c:v>246.6</c:v>
                </c:pt>
                <c:pt idx="2414">
                  <c:v>246.7</c:v>
                </c:pt>
                <c:pt idx="2415">
                  <c:v>246.8</c:v>
                </c:pt>
                <c:pt idx="2416">
                  <c:v>246.9</c:v>
                </c:pt>
                <c:pt idx="2417">
                  <c:v>247</c:v>
                </c:pt>
                <c:pt idx="2418">
                  <c:v>247.1</c:v>
                </c:pt>
                <c:pt idx="2419">
                  <c:v>247.2</c:v>
                </c:pt>
                <c:pt idx="2420">
                  <c:v>247.3</c:v>
                </c:pt>
                <c:pt idx="2421">
                  <c:v>247.4</c:v>
                </c:pt>
                <c:pt idx="2422">
                  <c:v>247.5</c:v>
                </c:pt>
                <c:pt idx="2423">
                  <c:v>247.6</c:v>
                </c:pt>
                <c:pt idx="2424">
                  <c:v>247.7</c:v>
                </c:pt>
                <c:pt idx="2425">
                  <c:v>247.8</c:v>
                </c:pt>
                <c:pt idx="2426">
                  <c:v>247.9</c:v>
                </c:pt>
                <c:pt idx="2427">
                  <c:v>248</c:v>
                </c:pt>
                <c:pt idx="2428">
                  <c:v>248.1</c:v>
                </c:pt>
                <c:pt idx="2429">
                  <c:v>248.2</c:v>
                </c:pt>
                <c:pt idx="2430">
                  <c:v>248.3</c:v>
                </c:pt>
                <c:pt idx="2431">
                  <c:v>248.4</c:v>
                </c:pt>
                <c:pt idx="2432">
                  <c:v>248.5</c:v>
                </c:pt>
                <c:pt idx="2433">
                  <c:v>248.6</c:v>
                </c:pt>
                <c:pt idx="2434">
                  <c:v>248.7</c:v>
                </c:pt>
                <c:pt idx="2435">
                  <c:v>248.8</c:v>
                </c:pt>
                <c:pt idx="2436">
                  <c:v>248.9</c:v>
                </c:pt>
                <c:pt idx="2437">
                  <c:v>249</c:v>
                </c:pt>
                <c:pt idx="2438">
                  <c:v>249.1</c:v>
                </c:pt>
                <c:pt idx="2439">
                  <c:v>249.2</c:v>
                </c:pt>
                <c:pt idx="2440">
                  <c:v>249.3</c:v>
                </c:pt>
                <c:pt idx="2441">
                  <c:v>249.4</c:v>
                </c:pt>
                <c:pt idx="2442">
                  <c:v>249.5</c:v>
                </c:pt>
                <c:pt idx="2443">
                  <c:v>249.6</c:v>
                </c:pt>
                <c:pt idx="2444">
                  <c:v>249.7</c:v>
                </c:pt>
                <c:pt idx="2445">
                  <c:v>249.8</c:v>
                </c:pt>
                <c:pt idx="2446">
                  <c:v>249.9</c:v>
                </c:pt>
                <c:pt idx="2447">
                  <c:v>250</c:v>
                </c:pt>
                <c:pt idx="2448">
                  <c:v>250.1</c:v>
                </c:pt>
                <c:pt idx="2449">
                  <c:v>250.2</c:v>
                </c:pt>
                <c:pt idx="2450">
                  <c:v>250.3</c:v>
                </c:pt>
                <c:pt idx="2451">
                  <c:v>250.4</c:v>
                </c:pt>
                <c:pt idx="2452">
                  <c:v>250.5</c:v>
                </c:pt>
                <c:pt idx="2453">
                  <c:v>250.6</c:v>
                </c:pt>
                <c:pt idx="2454">
                  <c:v>250.7</c:v>
                </c:pt>
                <c:pt idx="2455">
                  <c:v>250.8</c:v>
                </c:pt>
                <c:pt idx="2456">
                  <c:v>250.9</c:v>
                </c:pt>
                <c:pt idx="2457">
                  <c:v>251</c:v>
                </c:pt>
                <c:pt idx="2458">
                  <c:v>251.1</c:v>
                </c:pt>
                <c:pt idx="2459">
                  <c:v>251.2</c:v>
                </c:pt>
                <c:pt idx="2460">
                  <c:v>251.3</c:v>
                </c:pt>
                <c:pt idx="2461">
                  <c:v>251.4</c:v>
                </c:pt>
                <c:pt idx="2462">
                  <c:v>251.5</c:v>
                </c:pt>
                <c:pt idx="2463">
                  <c:v>251.6</c:v>
                </c:pt>
                <c:pt idx="2464">
                  <c:v>251.7</c:v>
                </c:pt>
                <c:pt idx="2465">
                  <c:v>251.8</c:v>
                </c:pt>
                <c:pt idx="2466">
                  <c:v>251.9</c:v>
                </c:pt>
                <c:pt idx="2467">
                  <c:v>252</c:v>
                </c:pt>
                <c:pt idx="2468">
                  <c:v>252.1</c:v>
                </c:pt>
                <c:pt idx="2469">
                  <c:v>252.2</c:v>
                </c:pt>
                <c:pt idx="2470">
                  <c:v>252.3</c:v>
                </c:pt>
                <c:pt idx="2471">
                  <c:v>252.4</c:v>
                </c:pt>
                <c:pt idx="2472">
                  <c:v>252.5</c:v>
                </c:pt>
                <c:pt idx="2473">
                  <c:v>252.6</c:v>
                </c:pt>
                <c:pt idx="2474">
                  <c:v>252.7</c:v>
                </c:pt>
                <c:pt idx="2475">
                  <c:v>252.8</c:v>
                </c:pt>
                <c:pt idx="2476">
                  <c:v>252.9</c:v>
                </c:pt>
                <c:pt idx="2477">
                  <c:v>253</c:v>
                </c:pt>
                <c:pt idx="2478">
                  <c:v>253.1</c:v>
                </c:pt>
                <c:pt idx="2479">
                  <c:v>253.2</c:v>
                </c:pt>
                <c:pt idx="2480">
                  <c:v>253.3</c:v>
                </c:pt>
                <c:pt idx="2481">
                  <c:v>253.4</c:v>
                </c:pt>
                <c:pt idx="2482">
                  <c:v>253.5</c:v>
                </c:pt>
                <c:pt idx="2483">
                  <c:v>253.6</c:v>
                </c:pt>
                <c:pt idx="2484">
                  <c:v>253.7</c:v>
                </c:pt>
                <c:pt idx="2485">
                  <c:v>253.8</c:v>
                </c:pt>
                <c:pt idx="2486">
                  <c:v>253.9</c:v>
                </c:pt>
                <c:pt idx="2487">
                  <c:v>254</c:v>
                </c:pt>
                <c:pt idx="2488">
                  <c:v>254.1</c:v>
                </c:pt>
                <c:pt idx="2489">
                  <c:v>254.2</c:v>
                </c:pt>
                <c:pt idx="2490">
                  <c:v>254.3</c:v>
                </c:pt>
                <c:pt idx="2491">
                  <c:v>254.4</c:v>
                </c:pt>
                <c:pt idx="2492">
                  <c:v>254.5</c:v>
                </c:pt>
                <c:pt idx="2493">
                  <c:v>254.6</c:v>
                </c:pt>
                <c:pt idx="2494">
                  <c:v>254.7</c:v>
                </c:pt>
                <c:pt idx="2495">
                  <c:v>254.8</c:v>
                </c:pt>
                <c:pt idx="2496">
                  <c:v>254.9</c:v>
                </c:pt>
                <c:pt idx="2497">
                  <c:v>255</c:v>
                </c:pt>
                <c:pt idx="2498">
                  <c:v>255.1</c:v>
                </c:pt>
                <c:pt idx="2499">
                  <c:v>255.2</c:v>
                </c:pt>
                <c:pt idx="2500">
                  <c:v>255.3</c:v>
                </c:pt>
                <c:pt idx="2501">
                  <c:v>255.4</c:v>
                </c:pt>
                <c:pt idx="2502">
                  <c:v>255.5</c:v>
                </c:pt>
                <c:pt idx="2503">
                  <c:v>255.6</c:v>
                </c:pt>
                <c:pt idx="2504">
                  <c:v>255.7</c:v>
                </c:pt>
                <c:pt idx="2505">
                  <c:v>255.8</c:v>
                </c:pt>
                <c:pt idx="2506">
                  <c:v>255.9</c:v>
                </c:pt>
                <c:pt idx="2507">
                  <c:v>256</c:v>
                </c:pt>
                <c:pt idx="2508">
                  <c:v>256.10000000000002</c:v>
                </c:pt>
                <c:pt idx="2509">
                  <c:v>256.2</c:v>
                </c:pt>
                <c:pt idx="2510">
                  <c:v>256.3</c:v>
                </c:pt>
                <c:pt idx="2511">
                  <c:v>256.39999999999998</c:v>
                </c:pt>
                <c:pt idx="2512">
                  <c:v>256.5</c:v>
                </c:pt>
                <c:pt idx="2513">
                  <c:v>256.60000000000002</c:v>
                </c:pt>
                <c:pt idx="2514">
                  <c:v>256.7</c:v>
                </c:pt>
                <c:pt idx="2515">
                  <c:v>256.8</c:v>
                </c:pt>
                <c:pt idx="2516">
                  <c:v>256.89999999999998</c:v>
                </c:pt>
                <c:pt idx="2517">
                  <c:v>257</c:v>
                </c:pt>
                <c:pt idx="2518">
                  <c:v>257.10000000000002</c:v>
                </c:pt>
                <c:pt idx="2519">
                  <c:v>257.2</c:v>
                </c:pt>
                <c:pt idx="2520">
                  <c:v>257.3</c:v>
                </c:pt>
                <c:pt idx="2521">
                  <c:v>257.39999999999998</c:v>
                </c:pt>
                <c:pt idx="2522">
                  <c:v>257.5</c:v>
                </c:pt>
                <c:pt idx="2523">
                  <c:v>257.60000000000002</c:v>
                </c:pt>
                <c:pt idx="2524">
                  <c:v>257.7</c:v>
                </c:pt>
                <c:pt idx="2525">
                  <c:v>257.8</c:v>
                </c:pt>
                <c:pt idx="2526">
                  <c:v>257.89999999999998</c:v>
                </c:pt>
                <c:pt idx="2527">
                  <c:v>258</c:v>
                </c:pt>
                <c:pt idx="2528">
                  <c:v>258.10000000000002</c:v>
                </c:pt>
                <c:pt idx="2529">
                  <c:v>258.2</c:v>
                </c:pt>
                <c:pt idx="2530">
                  <c:v>258.3</c:v>
                </c:pt>
                <c:pt idx="2531">
                  <c:v>258.39999999999998</c:v>
                </c:pt>
                <c:pt idx="2532">
                  <c:v>258.5</c:v>
                </c:pt>
                <c:pt idx="2533">
                  <c:v>258.60000000000002</c:v>
                </c:pt>
                <c:pt idx="2534">
                  <c:v>258.7</c:v>
                </c:pt>
                <c:pt idx="2535">
                  <c:v>258.8</c:v>
                </c:pt>
                <c:pt idx="2536">
                  <c:v>258.89999999999998</c:v>
                </c:pt>
                <c:pt idx="2537">
                  <c:v>259</c:v>
                </c:pt>
                <c:pt idx="2538">
                  <c:v>259.10000000000002</c:v>
                </c:pt>
                <c:pt idx="2539">
                  <c:v>259.2</c:v>
                </c:pt>
                <c:pt idx="2540">
                  <c:v>259.3</c:v>
                </c:pt>
                <c:pt idx="2541">
                  <c:v>259.39999999999998</c:v>
                </c:pt>
                <c:pt idx="2542">
                  <c:v>259.5</c:v>
                </c:pt>
                <c:pt idx="2543">
                  <c:v>259.60000000000002</c:v>
                </c:pt>
                <c:pt idx="2544">
                  <c:v>259.7</c:v>
                </c:pt>
                <c:pt idx="2545">
                  <c:v>259.8</c:v>
                </c:pt>
                <c:pt idx="2546">
                  <c:v>259.89999999999998</c:v>
                </c:pt>
                <c:pt idx="2547">
                  <c:v>260</c:v>
                </c:pt>
                <c:pt idx="2548">
                  <c:v>260.10000000000002</c:v>
                </c:pt>
                <c:pt idx="2549">
                  <c:v>260.2</c:v>
                </c:pt>
                <c:pt idx="2550">
                  <c:v>260.3</c:v>
                </c:pt>
                <c:pt idx="2551">
                  <c:v>260.39999999999998</c:v>
                </c:pt>
                <c:pt idx="2552">
                  <c:v>260.5</c:v>
                </c:pt>
                <c:pt idx="2553">
                  <c:v>260.60000000000002</c:v>
                </c:pt>
                <c:pt idx="2554">
                  <c:v>260.7</c:v>
                </c:pt>
                <c:pt idx="2555">
                  <c:v>260.8</c:v>
                </c:pt>
                <c:pt idx="2556">
                  <c:v>260.89999999999998</c:v>
                </c:pt>
                <c:pt idx="2557">
                  <c:v>261</c:v>
                </c:pt>
                <c:pt idx="2558">
                  <c:v>261.10000000000002</c:v>
                </c:pt>
                <c:pt idx="2559">
                  <c:v>261.2</c:v>
                </c:pt>
                <c:pt idx="2560">
                  <c:v>261.3</c:v>
                </c:pt>
                <c:pt idx="2561">
                  <c:v>261.39999999999998</c:v>
                </c:pt>
                <c:pt idx="2562">
                  <c:v>261.5</c:v>
                </c:pt>
                <c:pt idx="2563">
                  <c:v>261.60000000000002</c:v>
                </c:pt>
                <c:pt idx="2564">
                  <c:v>261.7</c:v>
                </c:pt>
                <c:pt idx="2565">
                  <c:v>261.8</c:v>
                </c:pt>
                <c:pt idx="2566">
                  <c:v>261.89999999999998</c:v>
                </c:pt>
                <c:pt idx="2567">
                  <c:v>262</c:v>
                </c:pt>
                <c:pt idx="2568">
                  <c:v>262.10000000000002</c:v>
                </c:pt>
                <c:pt idx="2569">
                  <c:v>262.2</c:v>
                </c:pt>
                <c:pt idx="2570">
                  <c:v>262.3</c:v>
                </c:pt>
                <c:pt idx="2571">
                  <c:v>262.39999999999998</c:v>
                </c:pt>
                <c:pt idx="2572">
                  <c:v>262.5</c:v>
                </c:pt>
                <c:pt idx="2573">
                  <c:v>262.60000000000002</c:v>
                </c:pt>
                <c:pt idx="2574">
                  <c:v>262.7</c:v>
                </c:pt>
                <c:pt idx="2575">
                  <c:v>262.8</c:v>
                </c:pt>
                <c:pt idx="2576">
                  <c:v>262.89999999999998</c:v>
                </c:pt>
                <c:pt idx="2577">
                  <c:v>263</c:v>
                </c:pt>
                <c:pt idx="2578">
                  <c:v>263.10000000000002</c:v>
                </c:pt>
                <c:pt idx="2579">
                  <c:v>263.2</c:v>
                </c:pt>
                <c:pt idx="2580">
                  <c:v>263.3</c:v>
                </c:pt>
                <c:pt idx="2581">
                  <c:v>263.39999999999998</c:v>
                </c:pt>
                <c:pt idx="2582">
                  <c:v>263.5</c:v>
                </c:pt>
                <c:pt idx="2583">
                  <c:v>263.60000000000002</c:v>
                </c:pt>
                <c:pt idx="2584">
                  <c:v>263.7</c:v>
                </c:pt>
                <c:pt idx="2585">
                  <c:v>263.8</c:v>
                </c:pt>
                <c:pt idx="2586">
                  <c:v>263.89999999999998</c:v>
                </c:pt>
                <c:pt idx="2587">
                  <c:v>264</c:v>
                </c:pt>
                <c:pt idx="2588">
                  <c:v>264.10000000000002</c:v>
                </c:pt>
                <c:pt idx="2589">
                  <c:v>264.2</c:v>
                </c:pt>
                <c:pt idx="2590">
                  <c:v>264.3</c:v>
                </c:pt>
                <c:pt idx="2591">
                  <c:v>264.39999999999998</c:v>
                </c:pt>
                <c:pt idx="2592">
                  <c:v>264.5</c:v>
                </c:pt>
                <c:pt idx="2593">
                  <c:v>264.60000000000002</c:v>
                </c:pt>
                <c:pt idx="2594">
                  <c:v>264.7</c:v>
                </c:pt>
                <c:pt idx="2595">
                  <c:v>264.8</c:v>
                </c:pt>
                <c:pt idx="2596">
                  <c:v>264.89999999999998</c:v>
                </c:pt>
                <c:pt idx="2597">
                  <c:v>265</c:v>
                </c:pt>
                <c:pt idx="2598">
                  <c:v>265.10000000000002</c:v>
                </c:pt>
                <c:pt idx="2599">
                  <c:v>265.2</c:v>
                </c:pt>
                <c:pt idx="2600">
                  <c:v>265.3</c:v>
                </c:pt>
                <c:pt idx="2601">
                  <c:v>265.39999999999998</c:v>
                </c:pt>
                <c:pt idx="2602">
                  <c:v>265.5</c:v>
                </c:pt>
                <c:pt idx="2603">
                  <c:v>265.60000000000002</c:v>
                </c:pt>
                <c:pt idx="2604">
                  <c:v>265.7</c:v>
                </c:pt>
                <c:pt idx="2605">
                  <c:v>265.8</c:v>
                </c:pt>
                <c:pt idx="2606">
                  <c:v>265.89999999999998</c:v>
                </c:pt>
                <c:pt idx="2607">
                  <c:v>266</c:v>
                </c:pt>
                <c:pt idx="2608">
                  <c:v>266.10000000000002</c:v>
                </c:pt>
                <c:pt idx="2609">
                  <c:v>266.2</c:v>
                </c:pt>
                <c:pt idx="2610">
                  <c:v>266.3</c:v>
                </c:pt>
                <c:pt idx="2611">
                  <c:v>266.39999999999998</c:v>
                </c:pt>
                <c:pt idx="2612">
                  <c:v>266.5</c:v>
                </c:pt>
                <c:pt idx="2613">
                  <c:v>266.60000000000002</c:v>
                </c:pt>
                <c:pt idx="2614">
                  <c:v>266.7</c:v>
                </c:pt>
                <c:pt idx="2615">
                  <c:v>266.8</c:v>
                </c:pt>
                <c:pt idx="2616">
                  <c:v>266.89999999999998</c:v>
                </c:pt>
                <c:pt idx="2617">
                  <c:v>267</c:v>
                </c:pt>
              </c:numCache>
            </c:numRef>
          </c:yVal>
          <c:smooth val="1"/>
          <c:extLst>
            <c:ext xmlns:c16="http://schemas.microsoft.com/office/drawing/2014/chart" uri="{C3380CC4-5D6E-409C-BE32-E72D297353CC}">
              <c16:uniqueId val="{00000003-3A6B-4ADB-A72C-4A5FDDCAC3C4}"/>
            </c:ext>
          </c:extLst>
        </c:ser>
        <c:ser>
          <c:idx val="12"/>
          <c:order val="4"/>
          <c:tx>
            <c:strRef>
              <c:f>'65K_23'!$S$1</c:f>
              <c:strCache>
                <c:ptCount val="1"/>
                <c:pt idx="0">
                  <c:v>2019-2020</c:v>
                </c:pt>
              </c:strCache>
            </c:strRef>
          </c:tx>
          <c:spPr>
            <a:ln w="12700" cap="rnd">
              <a:solidFill>
                <a:schemeClr val="accent4">
                  <a:lumMod val="75000"/>
                </a:schemeClr>
              </a:solidFill>
              <a:round/>
            </a:ln>
            <a:effectLst/>
          </c:spPr>
          <c:marker>
            <c:symbol val="none"/>
          </c:marker>
          <c:xVal>
            <c:numRef>
              <c:f>'65K_23'!$S$2:$S$2592</c:f>
              <c:numCache>
                <c:formatCode>General</c:formatCode>
                <c:ptCount val="2591"/>
                <c:pt idx="13">
                  <c:v>1.8999999999999997</c:v>
                </c:pt>
                <c:pt idx="14">
                  <c:v>1.8999999999999997</c:v>
                </c:pt>
                <c:pt idx="15">
                  <c:v>2.02</c:v>
                </c:pt>
                <c:pt idx="16">
                  <c:v>2.1000000000000005</c:v>
                </c:pt>
                <c:pt idx="17">
                  <c:v>2.1</c:v>
                </c:pt>
                <c:pt idx="18">
                  <c:v>2.2200000000000002</c:v>
                </c:pt>
                <c:pt idx="19">
                  <c:v>2.3600000000000003</c:v>
                </c:pt>
                <c:pt idx="20">
                  <c:v>2.6599999999999997</c:v>
                </c:pt>
                <c:pt idx="21">
                  <c:v>2.4599999999999995</c:v>
                </c:pt>
                <c:pt idx="22">
                  <c:v>2.5799999999999996</c:v>
                </c:pt>
                <c:pt idx="23">
                  <c:v>2.5999999999999992</c:v>
                </c:pt>
                <c:pt idx="24">
                  <c:v>2.6199999999999992</c:v>
                </c:pt>
                <c:pt idx="25">
                  <c:v>2.1999999999999993</c:v>
                </c:pt>
                <c:pt idx="26">
                  <c:v>2.2199999999999998</c:v>
                </c:pt>
                <c:pt idx="27">
                  <c:v>1.8599999999999994</c:v>
                </c:pt>
                <c:pt idx="28">
                  <c:v>1.5999999999999996</c:v>
                </c:pt>
                <c:pt idx="29">
                  <c:v>1.58</c:v>
                </c:pt>
                <c:pt idx="30">
                  <c:v>1.6200000000000003</c:v>
                </c:pt>
                <c:pt idx="31">
                  <c:v>1.7600000000000002</c:v>
                </c:pt>
                <c:pt idx="32">
                  <c:v>2.3600000000000003</c:v>
                </c:pt>
                <c:pt idx="33">
                  <c:v>2.62</c:v>
                </c:pt>
                <c:pt idx="34">
                  <c:v>2.46</c:v>
                </c:pt>
                <c:pt idx="35">
                  <c:v>2.6</c:v>
                </c:pt>
                <c:pt idx="36">
                  <c:v>2.56</c:v>
                </c:pt>
                <c:pt idx="37">
                  <c:v>2.0800000000000005</c:v>
                </c:pt>
                <c:pt idx="38">
                  <c:v>1.78</c:v>
                </c:pt>
                <c:pt idx="39">
                  <c:v>2</c:v>
                </c:pt>
                <c:pt idx="40">
                  <c:v>1.8400000000000003</c:v>
                </c:pt>
                <c:pt idx="41">
                  <c:v>1.8399999999999999</c:v>
                </c:pt>
                <c:pt idx="42">
                  <c:v>1.6399999999999995</c:v>
                </c:pt>
                <c:pt idx="43">
                  <c:v>1.4599999999999997</c:v>
                </c:pt>
                <c:pt idx="44">
                  <c:v>1.3199999999999996</c:v>
                </c:pt>
                <c:pt idx="45">
                  <c:v>1.0999999999999992</c:v>
                </c:pt>
                <c:pt idx="46">
                  <c:v>1.2199999999999993</c:v>
                </c:pt>
                <c:pt idx="47">
                  <c:v>1.5599999999999994</c:v>
                </c:pt>
                <c:pt idx="48">
                  <c:v>2.0199999999999991</c:v>
                </c:pt>
                <c:pt idx="49">
                  <c:v>2.0799999999999992</c:v>
                </c:pt>
                <c:pt idx="50">
                  <c:v>2.5599999999999996</c:v>
                </c:pt>
                <c:pt idx="51">
                  <c:v>2.5</c:v>
                </c:pt>
                <c:pt idx="52">
                  <c:v>2.46</c:v>
                </c:pt>
                <c:pt idx="53">
                  <c:v>2.1800000000000006</c:v>
                </c:pt>
                <c:pt idx="54">
                  <c:v>2.2800000000000002</c:v>
                </c:pt>
                <c:pt idx="55">
                  <c:v>2.0800000000000005</c:v>
                </c:pt>
                <c:pt idx="56">
                  <c:v>2.2200000000000002</c:v>
                </c:pt>
                <c:pt idx="57">
                  <c:v>2.38</c:v>
                </c:pt>
                <c:pt idx="58">
                  <c:v>2.42</c:v>
                </c:pt>
                <c:pt idx="59">
                  <c:v>2.3600000000000003</c:v>
                </c:pt>
                <c:pt idx="60">
                  <c:v>2.3199999999999998</c:v>
                </c:pt>
                <c:pt idx="61">
                  <c:v>2.12</c:v>
                </c:pt>
                <c:pt idx="62">
                  <c:v>2.1800000000000002</c:v>
                </c:pt>
                <c:pt idx="63">
                  <c:v>2.2199999999999998</c:v>
                </c:pt>
                <c:pt idx="64">
                  <c:v>2.08</c:v>
                </c:pt>
                <c:pt idx="65">
                  <c:v>1.8800000000000001</c:v>
                </c:pt>
                <c:pt idx="66">
                  <c:v>1.6600000000000006</c:v>
                </c:pt>
                <c:pt idx="67">
                  <c:v>1.6000000000000003</c:v>
                </c:pt>
                <c:pt idx="68">
                  <c:v>1.6600000000000006</c:v>
                </c:pt>
                <c:pt idx="69">
                  <c:v>1.2400000000000002</c:v>
                </c:pt>
                <c:pt idx="70">
                  <c:v>1.3800000000000003</c:v>
                </c:pt>
                <c:pt idx="71">
                  <c:v>1.5200000000000002</c:v>
                </c:pt>
                <c:pt idx="72">
                  <c:v>1.58</c:v>
                </c:pt>
                <c:pt idx="73">
                  <c:v>1.4600000000000002</c:v>
                </c:pt>
                <c:pt idx="74">
                  <c:v>1.9600000000000002</c:v>
                </c:pt>
                <c:pt idx="75">
                  <c:v>2.02</c:v>
                </c:pt>
                <c:pt idx="76">
                  <c:v>1.8999999999999997</c:v>
                </c:pt>
                <c:pt idx="77">
                  <c:v>1.7</c:v>
                </c:pt>
                <c:pt idx="78">
                  <c:v>1.7599999999999998</c:v>
                </c:pt>
                <c:pt idx="79">
                  <c:v>1.4199999999999995</c:v>
                </c:pt>
                <c:pt idx="80">
                  <c:v>1.2199999999999995</c:v>
                </c:pt>
                <c:pt idx="81">
                  <c:v>1.2999999999999996</c:v>
                </c:pt>
                <c:pt idx="82">
                  <c:v>1.2199999999999995</c:v>
                </c:pt>
                <c:pt idx="83">
                  <c:v>1.2399999999999998</c:v>
                </c:pt>
                <c:pt idx="84">
                  <c:v>1.52</c:v>
                </c:pt>
                <c:pt idx="85">
                  <c:v>1.58</c:v>
                </c:pt>
                <c:pt idx="86">
                  <c:v>1.48</c:v>
                </c:pt>
                <c:pt idx="87">
                  <c:v>1.52</c:v>
                </c:pt>
                <c:pt idx="88">
                  <c:v>1.6</c:v>
                </c:pt>
                <c:pt idx="89">
                  <c:v>1.9400000000000002</c:v>
                </c:pt>
                <c:pt idx="90">
                  <c:v>2.4400000000000004</c:v>
                </c:pt>
                <c:pt idx="91">
                  <c:v>2.54</c:v>
                </c:pt>
                <c:pt idx="92">
                  <c:v>2.72</c:v>
                </c:pt>
                <c:pt idx="93">
                  <c:v>2.48</c:v>
                </c:pt>
                <c:pt idx="94">
                  <c:v>1.8</c:v>
                </c:pt>
                <c:pt idx="95">
                  <c:v>1.0799999999999996</c:v>
                </c:pt>
                <c:pt idx="96">
                  <c:v>0.95999999999999974</c:v>
                </c:pt>
                <c:pt idx="97">
                  <c:v>0.82</c:v>
                </c:pt>
                <c:pt idx="98">
                  <c:v>0.85999999999999976</c:v>
                </c:pt>
                <c:pt idx="99">
                  <c:v>1.1799999999999997</c:v>
                </c:pt>
                <c:pt idx="100">
                  <c:v>1.9799999999999998</c:v>
                </c:pt>
                <c:pt idx="101">
                  <c:v>1.8999999999999997</c:v>
                </c:pt>
                <c:pt idx="102">
                  <c:v>1.6199999999999997</c:v>
                </c:pt>
                <c:pt idx="103">
                  <c:v>1.8999999999999997</c:v>
                </c:pt>
                <c:pt idx="104">
                  <c:v>2.2999999999999998</c:v>
                </c:pt>
                <c:pt idx="105">
                  <c:v>1.6199999999999997</c:v>
                </c:pt>
                <c:pt idx="106">
                  <c:v>1.8199999999999998</c:v>
                </c:pt>
                <c:pt idx="107">
                  <c:v>2.02</c:v>
                </c:pt>
                <c:pt idx="108">
                  <c:v>1.8</c:v>
                </c:pt>
                <c:pt idx="109">
                  <c:v>1.6200000000000003</c:v>
                </c:pt>
                <c:pt idx="110">
                  <c:v>1.7200000000000002</c:v>
                </c:pt>
                <c:pt idx="111">
                  <c:v>2</c:v>
                </c:pt>
                <c:pt idx="112">
                  <c:v>1.9</c:v>
                </c:pt>
                <c:pt idx="113">
                  <c:v>1.9400000000000002</c:v>
                </c:pt>
                <c:pt idx="114">
                  <c:v>1.7</c:v>
                </c:pt>
                <c:pt idx="115">
                  <c:v>1.5200000000000002</c:v>
                </c:pt>
                <c:pt idx="116">
                  <c:v>1.2800000000000005</c:v>
                </c:pt>
                <c:pt idx="117">
                  <c:v>1.3000000000000003</c:v>
                </c:pt>
                <c:pt idx="118">
                  <c:v>1.2600000000000002</c:v>
                </c:pt>
                <c:pt idx="119">
                  <c:v>1.2600000000000002</c:v>
                </c:pt>
                <c:pt idx="120">
                  <c:v>1.08</c:v>
                </c:pt>
                <c:pt idx="121">
                  <c:v>0.6399999999999999</c:v>
                </c:pt>
                <c:pt idx="122">
                  <c:v>0.56000000000000016</c:v>
                </c:pt>
                <c:pt idx="123">
                  <c:v>0.82000000000000028</c:v>
                </c:pt>
                <c:pt idx="124">
                  <c:v>0.72000000000000031</c:v>
                </c:pt>
                <c:pt idx="125">
                  <c:v>1.4400000000000006</c:v>
                </c:pt>
                <c:pt idx="126">
                  <c:v>2.0000000000000009</c:v>
                </c:pt>
                <c:pt idx="127">
                  <c:v>2.5400000000000005</c:v>
                </c:pt>
                <c:pt idx="128">
                  <c:v>2.0800000000000005</c:v>
                </c:pt>
                <c:pt idx="129">
                  <c:v>1.6400000000000006</c:v>
                </c:pt>
                <c:pt idx="130">
                  <c:v>0.92000000000000026</c:v>
                </c:pt>
                <c:pt idx="131">
                  <c:v>0.80000000000000038</c:v>
                </c:pt>
                <c:pt idx="132">
                  <c:v>0.7</c:v>
                </c:pt>
                <c:pt idx="133">
                  <c:v>0.91999999999999993</c:v>
                </c:pt>
                <c:pt idx="134">
                  <c:v>1.64</c:v>
                </c:pt>
                <c:pt idx="135">
                  <c:v>2.1799999999999997</c:v>
                </c:pt>
                <c:pt idx="136">
                  <c:v>2.1799999999999997</c:v>
                </c:pt>
                <c:pt idx="137">
                  <c:v>1.78</c:v>
                </c:pt>
                <c:pt idx="138">
                  <c:v>1.4</c:v>
                </c:pt>
                <c:pt idx="139">
                  <c:v>1.3199999999999998</c:v>
                </c:pt>
                <c:pt idx="140">
                  <c:v>1.28</c:v>
                </c:pt>
                <c:pt idx="141">
                  <c:v>1.2</c:v>
                </c:pt>
                <c:pt idx="142">
                  <c:v>1.3599999999999999</c:v>
                </c:pt>
                <c:pt idx="143">
                  <c:v>1.7399999999999998</c:v>
                </c:pt>
                <c:pt idx="144">
                  <c:v>1.8399999999999999</c:v>
                </c:pt>
                <c:pt idx="145">
                  <c:v>2.1599999999999997</c:v>
                </c:pt>
                <c:pt idx="146">
                  <c:v>2.08</c:v>
                </c:pt>
                <c:pt idx="147">
                  <c:v>2.4400000000000004</c:v>
                </c:pt>
                <c:pt idx="148">
                  <c:v>2.4800000000000004</c:v>
                </c:pt>
                <c:pt idx="149">
                  <c:v>2.2600000000000007</c:v>
                </c:pt>
                <c:pt idx="150">
                  <c:v>2.0200000000000005</c:v>
                </c:pt>
                <c:pt idx="151">
                  <c:v>2.0200000000000005</c:v>
                </c:pt>
                <c:pt idx="152">
                  <c:v>1.4800000000000004</c:v>
                </c:pt>
                <c:pt idx="153">
                  <c:v>1.4600000000000002</c:v>
                </c:pt>
                <c:pt idx="154">
                  <c:v>1.48</c:v>
                </c:pt>
                <c:pt idx="155">
                  <c:v>1.3</c:v>
                </c:pt>
                <c:pt idx="156">
                  <c:v>1.5</c:v>
                </c:pt>
                <c:pt idx="157">
                  <c:v>1.4999999999999996</c:v>
                </c:pt>
                <c:pt idx="158">
                  <c:v>1.98</c:v>
                </c:pt>
                <c:pt idx="159">
                  <c:v>2.2200000000000002</c:v>
                </c:pt>
                <c:pt idx="160">
                  <c:v>2.1600000000000006</c:v>
                </c:pt>
                <c:pt idx="161">
                  <c:v>2.1800000000000006</c:v>
                </c:pt>
                <c:pt idx="162">
                  <c:v>2.4800000000000009</c:v>
                </c:pt>
                <c:pt idx="163">
                  <c:v>1.5400000000000005</c:v>
                </c:pt>
                <c:pt idx="164">
                  <c:v>1.4800000000000004</c:v>
                </c:pt>
                <c:pt idx="165">
                  <c:v>1.3</c:v>
                </c:pt>
                <c:pt idx="166">
                  <c:v>1.3399999999999999</c:v>
                </c:pt>
                <c:pt idx="167">
                  <c:v>1.1199999999999999</c:v>
                </c:pt>
                <c:pt idx="168">
                  <c:v>1.6799999999999997</c:v>
                </c:pt>
                <c:pt idx="169">
                  <c:v>1.44</c:v>
                </c:pt>
                <c:pt idx="170">
                  <c:v>1.9600000000000002</c:v>
                </c:pt>
                <c:pt idx="171">
                  <c:v>1.98</c:v>
                </c:pt>
                <c:pt idx="172">
                  <c:v>2.52</c:v>
                </c:pt>
                <c:pt idx="173">
                  <c:v>2.64</c:v>
                </c:pt>
                <c:pt idx="174">
                  <c:v>2.76</c:v>
                </c:pt>
                <c:pt idx="175">
                  <c:v>2.3999999999999995</c:v>
                </c:pt>
                <c:pt idx="176">
                  <c:v>2.1599999999999997</c:v>
                </c:pt>
                <c:pt idx="177">
                  <c:v>1.58</c:v>
                </c:pt>
                <c:pt idx="178">
                  <c:v>1.5</c:v>
                </c:pt>
                <c:pt idx="179">
                  <c:v>1.6400000000000001</c:v>
                </c:pt>
                <c:pt idx="180">
                  <c:v>1.7600000000000002</c:v>
                </c:pt>
                <c:pt idx="181">
                  <c:v>1.8399999999999999</c:v>
                </c:pt>
                <c:pt idx="182">
                  <c:v>2.4</c:v>
                </c:pt>
                <c:pt idx="183">
                  <c:v>2.68</c:v>
                </c:pt>
                <c:pt idx="184">
                  <c:v>2.7</c:v>
                </c:pt>
                <c:pt idx="185">
                  <c:v>2.9200000000000004</c:v>
                </c:pt>
                <c:pt idx="186">
                  <c:v>2.9800000000000004</c:v>
                </c:pt>
                <c:pt idx="187">
                  <c:v>2.5000000000000004</c:v>
                </c:pt>
                <c:pt idx="188">
                  <c:v>2.4</c:v>
                </c:pt>
                <c:pt idx="189">
                  <c:v>2.3000000000000003</c:v>
                </c:pt>
                <c:pt idx="190">
                  <c:v>2.2200000000000002</c:v>
                </c:pt>
                <c:pt idx="191">
                  <c:v>2.5200000000000005</c:v>
                </c:pt>
                <c:pt idx="192">
                  <c:v>2.7600000000000002</c:v>
                </c:pt>
                <c:pt idx="193">
                  <c:v>2.3600000000000003</c:v>
                </c:pt>
                <c:pt idx="194">
                  <c:v>2.2200000000000002</c:v>
                </c:pt>
                <c:pt idx="195">
                  <c:v>2.2000000000000002</c:v>
                </c:pt>
                <c:pt idx="196">
                  <c:v>2.2599999999999998</c:v>
                </c:pt>
                <c:pt idx="197">
                  <c:v>2.48</c:v>
                </c:pt>
                <c:pt idx="198">
                  <c:v>2.48</c:v>
                </c:pt>
                <c:pt idx="199">
                  <c:v>2.6799999999999997</c:v>
                </c:pt>
                <c:pt idx="200">
                  <c:v>2.88</c:v>
                </c:pt>
                <c:pt idx="201">
                  <c:v>2.3000000000000003</c:v>
                </c:pt>
                <c:pt idx="202">
                  <c:v>2.06</c:v>
                </c:pt>
                <c:pt idx="203">
                  <c:v>2.06</c:v>
                </c:pt>
                <c:pt idx="204">
                  <c:v>2.0400000000000005</c:v>
                </c:pt>
                <c:pt idx="205">
                  <c:v>2.0200000000000005</c:v>
                </c:pt>
                <c:pt idx="206">
                  <c:v>2.06</c:v>
                </c:pt>
                <c:pt idx="207">
                  <c:v>1.92</c:v>
                </c:pt>
                <c:pt idx="208">
                  <c:v>2.1599999999999993</c:v>
                </c:pt>
                <c:pt idx="209">
                  <c:v>2.0999999999999988</c:v>
                </c:pt>
                <c:pt idx="210">
                  <c:v>2.0199999999999991</c:v>
                </c:pt>
                <c:pt idx="211">
                  <c:v>2.0199999999999996</c:v>
                </c:pt>
                <c:pt idx="212">
                  <c:v>2.2199999999999998</c:v>
                </c:pt>
                <c:pt idx="213">
                  <c:v>2.2999999999999998</c:v>
                </c:pt>
                <c:pt idx="214">
                  <c:v>2.3400000000000003</c:v>
                </c:pt>
                <c:pt idx="215">
                  <c:v>2.3400000000000003</c:v>
                </c:pt>
                <c:pt idx="216">
                  <c:v>2.46</c:v>
                </c:pt>
                <c:pt idx="217">
                  <c:v>2.38</c:v>
                </c:pt>
                <c:pt idx="218">
                  <c:v>2.1599999999999993</c:v>
                </c:pt>
                <c:pt idx="219">
                  <c:v>2.0799999999999996</c:v>
                </c:pt>
                <c:pt idx="220">
                  <c:v>1.8199999999999996</c:v>
                </c:pt>
                <c:pt idx="221">
                  <c:v>2.0199999999999996</c:v>
                </c:pt>
                <c:pt idx="222">
                  <c:v>1.98</c:v>
                </c:pt>
                <c:pt idx="223">
                  <c:v>2.04</c:v>
                </c:pt>
                <c:pt idx="224">
                  <c:v>2.1599999999999997</c:v>
                </c:pt>
                <c:pt idx="225">
                  <c:v>2.54</c:v>
                </c:pt>
                <c:pt idx="226">
                  <c:v>2.5000000000000004</c:v>
                </c:pt>
                <c:pt idx="227">
                  <c:v>2.48</c:v>
                </c:pt>
                <c:pt idx="228">
                  <c:v>2.5</c:v>
                </c:pt>
                <c:pt idx="229">
                  <c:v>2.2399999999999998</c:v>
                </c:pt>
                <c:pt idx="230">
                  <c:v>2.0399999999999991</c:v>
                </c:pt>
                <c:pt idx="231">
                  <c:v>1.9399999999999991</c:v>
                </c:pt>
                <c:pt idx="232">
                  <c:v>2.0199999999999987</c:v>
                </c:pt>
                <c:pt idx="233">
                  <c:v>2.0399999999999991</c:v>
                </c:pt>
                <c:pt idx="234">
                  <c:v>2.6199999999999997</c:v>
                </c:pt>
                <c:pt idx="235">
                  <c:v>2.44</c:v>
                </c:pt>
                <c:pt idx="236">
                  <c:v>2.78</c:v>
                </c:pt>
                <c:pt idx="237">
                  <c:v>2.9799999999999995</c:v>
                </c:pt>
                <c:pt idx="238">
                  <c:v>3.1599999999999993</c:v>
                </c:pt>
                <c:pt idx="239">
                  <c:v>3.339999999999999</c:v>
                </c:pt>
                <c:pt idx="240">
                  <c:v>3.819999999999999</c:v>
                </c:pt>
                <c:pt idx="241">
                  <c:v>4.0399999999999991</c:v>
                </c:pt>
                <c:pt idx="242">
                  <c:v>4.04</c:v>
                </c:pt>
                <c:pt idx="243">
                  <c:v>3.84</c:v>
                </c:pt>
                <c:pt idx="244">
                  <c:v>4.0400000000000009</c:v>
                </c:pt>
                <c:pt idx="245">
                  <c:v>4.0400000000000009</c:v>
                </c:pt>
                <c:pt idx="246">
                  <c:v>3.8</c:v>
                </c:pt>
                <c:pt idx="247">
                  <c:v>4.26</c:v>
                </c:pt>
                <c:pt idx="248">
                  <c:v>4.6199999999999992</c:v>
                </c:pt>
                <c:pt idx="249">
                  <c:v>4.0999999999999988</c:v>
                </c:pt>
                <c:pt idx="250">
                  <c:v>3.9599999999999995</c:v>
                </c:pt>
                <c:pt idx="251">
                  <c:v>4.0599999999999987</c:v>
                </c:pt>
                <c:pt idx="252">
                  <c:v>3.8599999999999994</c:v>
                </c:pt>
                <c:pt idx="253">
                  <c:v>3.919999999999999</c:v>
                </c:pt>
                <c:pt idx="254">
                  <c:v>4.3400000000000007</c:v>
                </c:pt>
                <c:pt idx="255">
                  <c:v>4.6399999999999988</c:v>
                </c:pt>
                <c:pt idx="256">
                  <c:v>4.42</c:v>
                </c:pt>
                <c:pt idx="257">
                  <c:v>4.339999999999999</c:v>
                </c:pt>
                <c:pt idx="258">
                  <c:v>4</c:v>
                </c:pt>
                <c:pt idx="259">
                  <c:v>3.339999999999999</c:v>
                </c:pt>
                <c:pt idx="260">
                  <c:v>2.8200000000000003</c:v>
                </c:pt>
                <c:pt idx="261">
                  <c:v>2.660000000000001</c:v>
                </c:pt>
                <c:pt idx="262">
                  <c:v>2.160000000000001</c:v>
                </c:pt>
                <c:pt idx="263">
                  <c:v>2.1</c:v>
                </c:pt>
                <c:pt idx="264">
                  <c:v>1.7199999999999989</c:v>
                </c:pt>
                <c:pt idx="265">
                  <c:v>1.4199999999999988</c:v>
                </c:pt>
                <c:pt idx="266">
                  <c:v>1.2599999999999993</c:v>
                </c:pt>
                <c:pt idx="267">
                  <c:v>1.5600000000000009</c:v>
                </c:pt>
                <c:pt idx="268">
                  <c:v>1.4000000000000015</c:v>
                </c:pt>
                <c:pt idx="269">
                  <c:v>1.8400000000000021</c:v>
                </c:pt>
                <c:pt idx="270">
                  <c:v>1.8800000000000012</c:v>
                </c:pt>
                <c:pt idx="271">
                  <c:v>2.180000000000001</c:v>
                </c:pt>
                <c:pt idx="272">
                  <c:v>2</c:v>
                </c:pt>
                <c:pt idx="273">
                  <c:v>1.9799999999999998</c:v>
                </c:pt>
                <c:pt idx="274">
                  <c:v>2.0400000000000005</c:v>
                </c:pt>
                <c:pt idx="275">
                  <c:v>2.5400000000000018</c:v>
                </c:pt>
                <c:pt idx="276">
                  <c:v>2.4600000000000009</c:v>
                </c:pt>
                <c:pt idx="277">
                  <c:v>2.4200000000000017</c:v>
                </c:pt>
                <c:pt idx="278">
                  <c:v>2.680000000000001</c:v>
                </c:pt>
                <c:pt idx="279">
                  <c:v>2.580000000000001</c:v>
                </c:pt>
                <c:pt idx="280">
                  <c:v>2.3599999999999994</c:v>
                </c:pt>
                <c:pt idx="281">
                  <c:v>2.4</c:v>
                </c:pt>
                <c:pt idx="282">
                  <c:v>2.419999999999999</c:v>
                </c:pt>
                <c:pt idx="283">
                  <c:v>2.1799999999999997</c:v>
                </c:pt>
                <c:pt idx="284">
                  <c:v>2.0399999999999991</c:v>
                </c:pt>
                <c:pt idx="285">
                  <c:v>2.1799999999999997</c:v>
                </c:pt>
                <c:pt idx="286">
                  <c:v>2.2199999999999989</c:v>
                </c:pt>
                <c:pt idx="287">
                  <c:v>2.1399999999999992</c:v>
                </c:pt>
                <c:pt idx="288">
                  <c:v>2.5599999999999978</c:v>
                </c:pt>
                <c:pt idx="289">
                  <c:v>2.4799999999999982</c:v>
                </c:pt>
                <c:pt idx="290">
                  <c:v>2.259999999999998</c:v>
                </c:pt>
                <c:pt idx="291">
                  <c:v>2.0199999999999987</c:v>
                </c:pt>
                <c:pt idx="292">
                  <c:v>1.9399999999999991</c:v>
                </c:pt>
                <c:pt idx="293">
                  <c:v>1.1000000000000014</c:v>
                </c:pt>
                <c:pt idx="294">
                  <c:v>1.2000000000000015</c:v>
                </c:pt>
                <c:pt idx="295">
                  <c:v>1.1200000000000017</c:v>
                </c:pt>
                <c:pt idx="296">
                  <c:v>1.0000000000000013</c:v>
                </c:pt>
                <c:pt idx="297">
                  <c:v>0.66000000000000225</c:v>
                </c:pt>
                <c:pt idx="298">
                  <c:v>1.1000000000000014</c:v>
                </c:pt>
                <c:pt idx="299">
                  <c:v>0.68000000000000116</c:v>
                </c:pt>
                <c:pt idx="300">
                  <c:v>0.66000000000000225</c:v>
                </c:pt>
                <c:pt idx="301">
                  <c:v>0.7000000000000014</c:v>
                </c:pt>
                <c:pt idx="302">
                  <c:v>1.2600000000000009</c:v>
                </c:pt>
                <c:pt idx="303">
                  <c:v>1.1200000000000003</c:v>
                </c:pt>
                <c:pt idx="304">
                  <c:v>1.4</c:v>
                </c:pt>
                <c:pt idx="305">
                  <c:v>1.3999999999999986</c:v>
                </c:pt>
                <c:pt idx="306">
                  <c:v>1.5</c:v>
                </c:pt>
                <c:pt idx="307">
                  <c:v>1.2200000000000002</c:v>
                </c:pt>
                <c:pt idx="308">
                  <c:v>1.4400000000000006</c:v>
                </c:pt>
                <c:pt idx="309">
                  <c:v>1.3200000000000003</c:v>
                </c:pt>
                <c:pt idx="310">
                  <c:v>1.2600000000000009</c:v>
                </c:pt>
                <c:pt idx="311">
                  <c:v>0.94000000000000061</c:v>
                </c:pt>
                <c:pt idx="312">
                  <c:v>1.2</c:v>
                </c:pt>
                <c:pt idx="313">
                  <c:v>1.1800000000000004</c:v>
                </c:pt>
                <c:pt idx="314">
                  <c:v>1.4800000000000011</c:v>
                </c:pt>
                <c:pt idx="315">
                  <c:v>1.180000000000001</c:v>
                </c:pt>
                <c:pt idx="316">
                  <c:v>1.3</c:v>
                </c:pt>
                <c:pt idx="317">
                  <c:v>1.0400000000000005</c:v>
                </c:pt>
                <c:pt idx="318">
                  <c:v>1.06</c:v>
                </c:pt>
                <c:pt idx="319">
                  <c:v>0.82000000000000028</c:v>
                </c:pt>
                <c:pt idx="320">
                  <c:v>1.4600000000000002</c:v>
                </c:pt>
                <c:pt idx="321">
                  <c:v>1.4000000000000008</c:v>
                </c:pt>
                <c:pt idx="322">
                  <c:v>1.5000000000000007</c:v>
                </c:pt>
                <c:pt idx="323">
                  <c:v>1.7400000000000007</c:v>
                </c:pt>
                <c:pt idx="324">
                  <c:v>1.7600000000000002</c:v>
                </c:pt>
                <c:pt idx="325">
                  <c:v>1.7400000000000007</c:v>
                </c:pt>
                <c:pt idx="326">
                  <c:v>2.660000000000001</c:v>
                </c:pt>
                <c:pt idx="327">
                  <c:v>3.1400000000000006</c:v>
                </c:pt>
                <c:pt idx="328">
                  <c:v>3.0200000000000005</c:v>
                </c:pt>
                <c:pt idx="329">
                  <c:v>3.2600000000000002</c:v>
                </c:pt>
                <c:pt idx="330">
                  <c:v>2.78</c:v>
                </c:pt>
                <c:pt idx="331">
                  <c:v>1.4999999999999993</c:v>
                </c:pt>
                <c:pt idx="332">
                  <c:v>0.75999999999999868</c:v>
                </c:pt>
                <c:pt idx="333">
                  <c:v>0.45999999999999874</c:v>
                </c:pt>
                <c:pt idx="334">
                  <c:v>0.37999999999999901</c:v>
                </c:pt>
                <c:pt idx="335">
                  <c:v>0.91999999999999882</c:v>
                </c:pt>
                <c:pt idx="336">
                  <c:v>2.1199999999999988</c:v>
                </c:pt>
                <c:pt idx="337">
                  <c:v>2.839999999999999</c:v>
                </c:pt>
                <c:pt idx="338">
                  <c:v>2.6</c:v>
                </c:pt>
                <c:pt idx="339">
                  <c:v>2.8</c:v>
                </c:pt>
                <c:pt idx="340">
                  <c:v>2.8200000000000003</c:v>
                </c:pt>
                <c:pt idx="341">
                  <c:v>2.120000000000001</c:v>
                </c:pt>
                <c:pt idx="342">
                  <c:v>1.7800000000000011</c:v>
                </c:pt>
                <c:pt idx="343">
                  <c:v>2.3000000000000007</c:v>
                </c:pt>
                <c:pt idx="344">
                  <c:v>2.580000000000001</c:v>
                </c:pt>
                <c:pt idx="345">
                  <c:v>2.580000000000001</c:v>
                </c:pt>
                <c:pt idx="346">
                  <c:v>2.7600000000000007</c:v>
                </c:pt>
                <c:pt idx="347">
                  <c:v>3.06</c:v>
                </c:pt>
                <c:pt idx="348">
                  <c:v>2.8800000000000003</c:v>
                </c:pt>
                <c:pt idx="349">
                  <c:v>2.2799999999999998</c:v>
                </c:pt>
                <c:pt idx="350">
                  <c:v>2.06</c:v>
                </c:pt>
                <c:pt idx="351">
                  <c:v>2.2800000000000002</c:v>
                </c:pt>
                <c:pt idx="352">
                  <c:v>1.8800000000000003</c:v>
                </c:pt>
                <c:pt idx="353">
                  <c:v>1.6800000000000004</c:v>
                </c:pt>
                <c:pt idx="354">
                  <c:v>1.620000000000001</c:v>
                </c:pt>
                <c:pt idx="355">
                  <c:v>1.6400000000000006</c:v>
                </c:pt>
                <c:pt idx="356">
                  <c:v>1.1799999999999997</c:v>
                </c:pt>
                <c:pt idx="357">
                  <c:v>0.86000000000000087</c:v>
                </c:pt>
                <c:pt idx="358">
                  <c:v>1.0200000000000002</c:v>
                </c:pt>
                <c:pt idx="359">
                  <c:v>1.0600000000000009</c:v>
                </c:pt>
                <c:pt idx="360">
                  <c:v>0.58000000000000118</c:v>
                </c:pt>
                <c:pt idx="361">
                  <c:v>0.52000000000000168</c:v>
                </c:pt>
                <c:pt idx="362">
                  <c:v>0.78000000000000114</c:v>
                </c:pt>
                <c:pt idx="363">
                  <c:v>0.90000000000000147</c:v>
                </c:pt>
                <c:pt idx="364">
                  <c:v>1.1600000000000008</c:v>
                </c:pt>
                <c:pt idx="365">
                  <c:v>1.3200000000000003</c:v>
                </c:pt>
                <c:pt idx="366">
                  <c:v>1.56</c:v>
                </c:pt>
                <c:pt idx="367">
                  <c:v>1.4200000000000004</c:v>
                </c:pt>
                <c:pt idx="368">
                  <c:v>1.2</c:v>
                </c:pt>
                <c:pt idx="369">
                  <c:v>0.89999999999999925</c:v>
                </c:pt>
                <c:pt idx="370">
                  <c:v>1.1199999999999997</c:v>
                </c:pt>
                <c:pt idx="371">
                  <c:v>0.85999999999999943</c:v>
                </c:pt>
                <c:pt idx="372">
                  <c:v>0.81999999999999962</c:v>
                </c:pt>
                <c:pt idx="373">
                  <c:v>1.1399999999999999</c:v>
                </c:pt>
                <c:pt idx="374">
                  <c:v>1.1000000000000008</c:v>
                </c:pt>
                <c:pt idx="375">
                  <c:v>1.2200000000000002</c:v>
                </c:pt>
                <c:pt idx="376">
                  <c:v>1.36</c:v>
                </c:pt>
                <c:pt idx="377">
                  <c:v>1.6</c:v>
                </c:pt>
                <c:pt idx="378">
                  <c:v>1.6400000000000006</c:v>
                </c:pt>
                <c:pt idx="379">
                  <c:v>1.9</c:v>
                </c:pt>
                <c:pt idx="380">
                  <c:v>1.9600000000000002</c:v>
                </c:pt>
                <c:pt idx="381">
                  <c:v>2.1</c:v>
                </c:pt>
                <c:pt idx="382">
                  <c:v>2.2199999999999998</c:v>
                </c:pt>
                <c:pt idx="383">
                  <c:v>2.1199999999999988</c:v>
                </c:pt>
                <c:pt idx="384">
                  <c:v>2.1999999999999984</c:v>
                </c:pt>
                <c:pt idx="385">
                  <c:v>2.2399999999999993</c:v>
                </c:pt>
                <c:pt idx="386">
                  <c:v>2.1199999999999997</c:v>
                </c:pt>
                <c:pt idx="387">
                  <c:v>1.7399999999999998</c:v>
                </c:pt>
                <c:pt idx="388">
                  <c:v>1.8399999999999999</c:v>
                </c:pt>
                <c:pt idx="389">
                  <c:v>1.8600000000000008</c:v>
                </c:pt>
                <c:pt idx="390">
                  <c:v>1.7200000000000011</c:v>
                </c:pt>
                <c:pt idx="391">
                  <c:v>1.9400000000000006</c:v>
                </c:pt>
                <c:pt idx="392">
                  <c:v>1.8200000000000003</c:v>
                </c:pt>
                <c:pt idx="393">
                  <c:v>1.6200000000000003</c:v>
                </c:pt>
                <c:pt idx="394">
                  <c:v>1.0399999999999998</c:v>
                </c:pt>
                <c:pt idx="395">
                  <c:v>1.0199999999999989</c:v>
                </c:pt>
                <c:pt idx="396">
                  <c:v>0.81999999999999884</c:v>
                </c:pt>
                <c:pt idx="397">
                  <c:v>1.379999999999999</c:v>
                </c:pt>
                <c:pt idx="398">
                  <c:v>1.6999999999999993</c:v>
                </c:pt>
                <c:pt idx="399">
                  <c:v>2.0599999999999996</c:v>
                </c:pt>
                <c:pt idx="400">
                  <c:v>2.1399999999999997</c:v>
                </c:pt>
                <c:pt idx="401">
                  <c:v>2.06</c:v>
                </c:pt>
                <c:pt idx="402">
                  <c:v>1.7600000000000002</c:v>
                </c:pt>
                <c:pt idx="403">
                  <c:v>1.4200000000000004</c:v>
                </c:pt>
                <c:pt idx="404">
                  <c:v>1.4800000000000004</c:v>
                </c:pt>
                <c:pt idx="405">
                  <c:v>1.4000000000000008</c:v>
                </c:pt>
                <c:pt idx="406">
                  <c:v>1.5200000000000002</c:v>
                </c:pt>
                <c:pt idx="407">
                  <c:v>1.6400000000000006</c:v>
                </c:pt>
                <c:pt idx="408">
                  <c:v>2.0800000000000005</c:v>
                </c:pt>
                <c:pt idx="409">
                  <c:v>2.4</c:v>
                </c:pt>
                <c:pt idx="410">
                  <c:v>2.6</c:v>
                </c:pt>
                <c:pt idx="411">
                  <c:v>2.6800000000000006</c:v>
                </c:pt>
                <c:pt idx="412">
                  <c:v>3.1</c:v>
                </c:pt>
                <c:pt idx="413">
                  <c:v>2.78</c:v>
                </c:pt>
                <c:pt idx="414">
                  <c:v>2.7399999999999998</c:v>
                </c:pt>
                <c:pt idx="415">
                  <c:v>2.78</c:v>
                </c:pt>
                <c:pt idx="416">
                  <c:v>2.8199999999999994</c:v>
                </c:pt>
                <c:pt idx="417">
                  <c:v>2.78</c:v>
                </c:pt>
                <c:pt idx="418">
                  <c:v>2.8</c:v>
                </c:pt>
                <c:pt idx="419">
                  <c:v>2.96</c:v>
                </c:pt>
                <c:pt idx="420">
                  <c:v>3.22</c:v>
                </c:pt>
                <c:pt idx="421">
                  <c:v>3.7600000000000002</c:v>
                </c:pt>
                <c:pt idx="422">
                  <c:v>3.72</c:v>
                </c:pt>
                <c:pt idx="423">
                  <c:v>4.2400000000000011</c:v>
                </c:pt>
                <c:pt idx="424">
                  <c:v>4.3800000000000017</c:v>
                </c:pt>
                <c:pt idx="425">
                  <c:v>4.3000000000000016</c:v>
                </c:pt>
                <c:pt idx="426">
                  <c:v>4.1600000000000019</c:v>
                </c:pt>
                <c:pt idx="427">
                  <c:v>4.4800000000000022</c:v>
                </c:pt>
                <c:pt idx="428">
                  <c:v>4.24</c:v>
                </c:pt>
                <c:pt idx="429">
                  <c:v>3.6599999999999993</c:v>
                </c:pt>
                <c:pt idx="430">
                  <c:v>3.9599999999999995</c:v>
                </c:pt>
                <c:pt idx="431">
                  <c:v>3.9399999999999991</c:v>
                </c:pt>
                <c:pt idx="432">
                  <c:v>3.6599999999999993</c:v>
                </c:pt>
                <c:pt idx="433">
                  <c:v>3.3600000000000008</c:v>
                </c:pt>
                <c:pt idx="434">
                  <c:v>3.7200000000000015</c:v>
                </c:pt>
                <c:pt idx="435">
                  <c:v>3.1800000000000024</c:v>
                </c:pt>
                <c:pt idx="436">
                  <c:v>3.0400000000000018</c:v>
                </c:pt>
                <c:pt idx="437">
                  <c:v>2.7000000000000015</c:v>
                </c:pt>
                <c:pt idx="438">
                  <c:v>3.2200000000000015</c:v>
                </c:pt>
                <c:pt idx="439">
                  <c:v>3.1400000000000019</c:v>
                </c:pt>
                <c:pt idx="440">
                  <c:v>3.4200000000000017</c:v>
                </c:pt>
                <c:pt idx="441">
                  <c:v>3.4600000000000009</c:v>
                </c:pt>
                <c:pt idx="442">
                  <c:v>3.5600000000000009</c:v>
                </c:pt>
                <c:pt idx="443">
                  <c:v>3.28</c:v>
                </c:pt>
                <c:pt idx="444">
                  <c:v>3.3999999999999986</c:v>
                </c:pt>
                <c:pt idx="445">
                  <c:v>3.099999999999997</c:v>
                </c:pt>
                <c:pt idx="446">
                  <c:v>3.1199999999999988</c:v>
                </c:pt>
                <c:pt idx="447">
                  <c:v>2.7599999999999993</c:v>
                </c:pt>
                <c:pt idx="448">
                  <c:v>2.5</c:v>
                </c:pt>
                <c:pt idx="449">
                  <c:v>1.9799999999999998</c:v>
                </c:pt>
                <c:pt idx="450">
                  <c:v>1.8200000000000003</c:v>
                </c:pt>
                <c:pt idx="451">
                  <c:v>1.6799999999999997</c:v>
                </c:pt>
                <c:pt idx="452">
                  <c:v>1.5999999999999985</c:v>
                </c:pt>
                <c:pt idx="453">
                  <c:v>1.7199999999999989</c:v>
                </c:pt>
                <c:pt idx="454">
                  <c:v>1.6799999999999984</c:v>
                </c:pt>
                <c:pt idx="455">
                  <c:v>1.8599999999999994</c:v>
                </c:pt>
                <c:pt idx="456">
                  <c:v>1.5799999999999996</c:v>
                </c:pt>
                <c:pt idx="457">
                  <c:v>1.9200000000000004</c:v>
                </c:pt>
                <c:pt idx="458">
                  <c:v>1.7799999999999998</c:v>
                </c:pt>
                <c:pt idx="459">
                  <c:v>1.6600000000000008</c:v>
                </c:pt>
                <c:pt idx="460">
                  <c:v>1.6399999999999992</c:v>
                </c:pt>
                <c:pt idx="461">
                  <c:v>1.5799999999999983</c:v>
                </c:pt>
                <c:pt idx="462">
                  <c:v>1.259999999999998</c:v>
                </c:pt>
                <c:pt idx="463">
                  <c:v>1.1599999999999979</c:v>
                </c:pt>
                <c:pt idx="464">
                  <c:v>1.4999999999999971</c:v>
                </c:pt>
                <c:pt idx="465">
                  <c:v>1.4999999999999987</c:v>
                </c:pt>
                <c:pt idx="466">
                  <c:v>1.3599999999999994</c:v>
                </c:pt>
                <c:pt idx="467">
                  <c:v>1.5199999999999989</c:v>
                </c:pt>
                <c:pt idx="468">
                  <c:v>1.6199999999999988</c:v>
                </c:pt>
                <c:pt idx="469">
                  <c:v>1.8</c:v>
                </c:pt>
                <c:pt idx="470">
                  <c:v>1.9200000000000004</c:v>
                </c:pt>
                <c:pt idx="471">
                  <c:v>2.3400000000000007</c:v>
                </c:pt>
                <c:pt idx="472">
                  <c:v>2.6400000000000019</c:v>
                </c:pt>
                <c:pt idx="473">
                  <c:v>2.6600000000000024</c:v>
                </c:pt>
                <c:pt idx="474">
                  <c:v>2.9600000000000022</c:v>
                </c:pt>
                <c:pt idx="475">
                  <c:v>2.5000000000000027</c:v>
                </c:pt>
                <c:pt idx="476">
                  <c:v>2.3800000000000026</c:v>
                </c:pt>
                <c:pt idx="477">
                  <c:v>2.0000000000000027</c:v>
                </c:pt>
                <c:pt idx="478">
                  <c:v>2.1800000000000024</c:v>
                </c:pt>
                <c:pt idx="479">
                  <c:v>1.9400000000000019</c:v>
                </c:pt>
                <c:pt idx="480">
                  <c:v>2.2200000000000015</c:v>
                </c:pt>
                <c:pt idx="481">
                  <c:v>2.680000000000001</c:v>
                </c:pt>
                <c:pt idx="482">
                  <c:v>3.0400000000000005</c:v>
                </c:pt>
                <c:pt idx="483">
                  <c:v>2.8600000000000008</c:v>
                </c:pt>
                <c:pt idx="484">
                  <c:v>2.7600000000000007</c:v>
                </c:pt>
                <c:pt idx="485">
                  <c:v>2.8200000000000003</c:v>
                </c:pt>
                <c:pt idx="486">
                  <c:v>2.660000000000001</c:v>
                </c:pt>
                <c:pt idx="487">
                  <c:v>2.680000000000001</c:v>
                </c:pt>
                <c:pt idx="488">
                  <c:v>2.660000000000001</c:v>
                </c:pt>
                <c:pt idx="489">
                  <c:v>2.6</c:v>
                </c:pt>
                <c:pt idx="490">
                  <c:v>2.4200000000000004</c:v>
                </c:pt>
                <c:pt idx="491">
                  <c:v>2.2399999999999993</c:v>
                </c:pt>
                <c:pt idx="492">
                  <c:v>1.8599999999999994</c:v>
                </c:pt>
                <c:pt idx="493">
                  <c:v>2.2200000000000002</c:v>
                </c:pt>
                <c:pt idx="494">
                  <c:v>1.9800000000000011</c:v>
                </c:pt>
                <c:pt idx="495">
                  <c:v>2.2600000000000007</c:v>
                </c:pt>
                <c:pt idx="496">
                  <c:v>2.0200000000000018</c:v>
                </c:pt>
                <c:pt idx="497">
                  <c:v>2.0400000000000018</c:v>
                </c:pt>
                <c:pt idx="498">
                  <c:v>1.9800000000000011</c:v>
                </c:pt>
                <c:pt idx="499">
                  <c:v>2.3200000000000016</c:v>
                </c:pt>
                <c:pt idx="500">
                  <c:v>1.9200000000000017</c:v>
                </c:pt>
                <c:pt idx="501">
                  <c:v>2.0400000000000005</c:v>
                </c:pt>
                <c:pt idx="502">
                  <c:v>2.38</c:v>
                </c:pt>
                <c:pt idx="503">
                  <c:v>2.2999999999999998</c:v>
                </c:pt>
                <c:pt idx="504">
                  <c:v>2.2400000000000007</c:v>
                </c:pt>
                <c:pt idx="505">
                  <c:v>2.4600000000000009</c:v>
                </c:pt>
                <c:pt idx="506">
                  <c:v>2.6600000000000024</c:v>
                </c:pt>
                <c:pt idx="507">
                  <c:v>2.740000000000002</c:v>
                </c:pt>
                <c:pt idx="508">
                  <c:v>2.4800000000000013</c:v>
                </c:pt>
                <c:pt idx="509">
                  <c:v>2.2400000000000007</c:v>
                </c:pt>
                <c:pt idx="510">
                  <c:v>2</c:v>
                </c:pt>
                <c:pt idx="511">
                  <c:v>1.5200000000000002</c:v>
                </c:pt>
                <c:pt idx="512">
                  <c:v>1.1200000000000003</c:v>
                </c:pt>
                <c:pt idx="513">
                  <c:v>1.180000000000001</c:v>
                </c:pt>
                <c:pt idx="514">
                  <c:v>1.5400000000000005</c:v>
                </c:pt>
                <c:pt idx="515">
                  <c:v>1.8</c:v>
                </c:pt>
                <c:pt idx="516">
                  <c:v>2.1599999999999993</c:v>
                </c:pt>
                <c:pt idx="517">
                  <c:v>2.4999999999999987</c:v>
                </c:pt>
                <c:pt idx="518">
                  <c:v>2.4799999999999982</c:v>
                </c:pt>
                <c:pt idx="519">
                  <c:v>2.2599999999999993</c:v>
                </c:pt>
                <c:pt idx="520">
                  <c:v>2.4</c:v>
                </c:pt>
                <c:pt idx="521">
                  <c:v>2.3400000000000007</c:v>
                </c:pt>
                <c:pt idx="522">
                  <c:v>2.2400000000000007</c:v>
                </c:pt>
                <c:pt idx="523">
                  <c:v>2.2400000000000007</c:v>
                </c:pt>
                <c:pt idx="524">
                  <c:v>2.6</c:v>
                </c:pt>
                <c:pt idx="525">
                  <c:v>2.4</c:v>
                </c:pt>
                <c:pt idx="526">
                  <c:v>2.4799999999999995</c:v>
                </c:pt>
                <c:pt idx="527">
                  <c:v>2.580000000000001</c:v>
                </c:pt>
                <c:pt idx="528">
                  <c:v>2.9</c:v>
                </c:pt>
                <c:pt idx="529">
                  <c:v>2.7600000000000007</c:v>
                </c:pt>
                <c:pt idx="530">
                  <c:v>2.5400000000000018</c:v>
                </c:pt>
                <c:pt idx="531">
                  <c:v>1.8600000000000023</c:v>
                </c:pt>
                <c:pt idx="532">
                  <c:v>1.180000000000001</c:v>
                </c:pt>
                <c:pt idx="533">
                  <c:v>0.88000000000000256</c:v>
                </c:pt>
                <c:pt idx="534">
                  <c:v>0.90000000000000147</c:v>
                </c:pt>
                <c:pt idx="535">
                  <c:v>1.1799999999999997</c:v>
                </c:pt>
                <c:pt idx="536">
                  <c:v>2.0799999999999996</c:v>
                </c:pt>
                <c:pt idx="537">
                  <c:v>2.7600000000000007</c:v>
                </c:pt>
                <c:pt idx="538">
                  <c:v>2.8400000000000007</c:v>
                </c:pt>
                <c:pt idx="539">
                  <c:v>2.6400000000000006</c:v>
                </c:pt>
                <c:pt idx="540">
                  <c:v>2.9400000000000004</c:v>
                </c:pt>
                <c:pt idx="541">
                  <c:v>2.62</c:v>
                </c:pt>
                <c:pt idx="542">
                  <c:v>3.1399999999999992</c:v>
                </c:pt>
                <c:pt idx="543">
                  <c:v>3.0200000000000005</c:v>
                </c:pt>
                <c:pt idx="544">
                  <c:v>2.9400000000000004</c:v>
                </c:pt>
                <c:pt idx="545">
                  <c:v>2.5000000000000013</c:v>
                </c:pt>
                <c:pt idx="546">
                  <c:v>2.580000000000001</c:v>
                </c:pt>
                <c:pt idx="547">
                  <c:v>1.9200000000000017</c:v>
                </c:pt>
                <c:pt idx="548">
                  <c:v>1.9800000000000011</c:v>
                </c:pt>
                <c:pt idx="549">
                  <c:v>2.1000000000000014</c:v>
                </c:pt>
                <c:pt idx="550">
                  <c:v>2.3800000000000012</c:v>
                </c:pt>
                <c:pt idx="551">
                  <c:v>2.1200000000000019</c:v>
                </c:pt>
                <c:pt idx="552">
                  <c:v>1.9200000000000017</c:v>
                </c:pt>
                <c:pt idx="553">
                  <c:v>1.8800000000000012</c:v>
                </c:pt>
                <c:pt idx="554">
                  <c:v>1.9400000000000006</c:v>
                </c:pt>
                <c:pt idx="555">
                  <c:v>1.5400000000000005</c:v>
                </c:pt>
                <c:pt idx="556">
                  <c:v>1.7</c:v>
                </c:pt>
                <c:pt idx="557">
                  <c:v>1.6599999999999995</c:v>
                </c:pt>
                <c:pt idx="558">
                  <c:v>1.4399999999999991</c:v>
                </c:pt>
                <c:pt idx="559">
                  <c:v>1.3399999999999992</c:v>
                </c:pt>
                <c:pt idx="560">
                  <c:v>1.5199999999999989</c:v>
                </c:pt>
                <c:pt idx="561">
                  <c:v>1.3799999999999997</c:v>
                </c:pt>
                <c:pt idx="562">
                  <c:v>1.1200000000000003</c:v>
                </c:pt>
                <c:pt idx="563">
                  <c:v>1.3400000000000005</c:v>
                </c:pt>
                <c:pt idx="564">
                  <c:v>1.5200000000000018</c:v>
                </c:pt>
                <c:pt idx="565">
                  <c:v>1.6800000000000026</c:v>
                </c:pt>
                <c:pt idx="566">
                  <c:v>1.9200000000000017</c:v>
                </c:pt>
                <c:pt idx="567">
                  <c:v>2.4200000000000017</c:v>
                </c:pt>
                <c:pt idx="568">
                  <c:v>2.6400000000000019</c:v>
                </c:pt>
                <c:pt idx="569">
                  <c:v>2.7</c:v>
                </c:pt>
                <c:pt idx="570">
                  <c:v>2.7599999999999993</c:v>
                </c:pt>
                <c:pt idx="571">
                  <c:v>2.839999999999999</c:v>
                </c:pt>
                <c:pt idx="572">
                  <c:v>2.9399999999999991</c:v>
                </c:pt>
                <c:pt idx="573">
                  <c:v>2.9999999999999987</c:v>
                </c:pt>
                <c:pt idx="574">
                  <c:v>2.6199999999999988</c:v>
                </c:pt>
                <c:pt idx="575">
                  <c:v>2.6599999999999993</c:v>
                </c:pt>
                <c:pt idx="576">
                  <c:v>2.6400000000000006</c:v>
                </c:pt>
                <c:pt idx="577">
                  <c:v>2.9200000000000004</c:v>
                </c:pt>
                <c:pt idx="578">
                  <c:v>3.1200000000000019</c:v>
                </c:pt>
                <c:pt idx="579">
                  <c:v>3.2600000000000025</c:v>
                </c:pt>
                <c:pt idx="580">
                  <c:v>3.0800000000000027</c:v>
                </c:pt>
                <c:pt idx="581">
                  <c:v>3.1400000000000019</c:v>
                </c:pt>
                <c:pt idx="582">
                  <c:v>2.8800000000000026</c:v>
                </c:pt>
                <c:pt idx="583">
                  <c:v>2.8400000000000021</c:v>
                </c:pt>
                <c:pt idx="584">
                  <c:v>2.8000000000000016</c:v>
                </c:pt>
                <c:pt idx="585">
                  <c:v>2.6400000000000006</c:v>
                </c:pt>
                <c:pt idx="586">
                  <c:v>2.78</c:v>
                </c:pt>
                <c:pt idx="587">
                  <c:v>2.8</c:v>
                </c:pt>
                <c:pt idx="588">
                  <c:v>2.6799999999999997</c:v>
                </c:pt>
                <c:pt idx="589">
                  <c:v>2.3600000000000008</c:v>
                </c:pt>
                <c:pt idx="590">
                  <c:v>2.7200000000000015</c:v>
                </c:pt>
                <c:pt idx="591">
                  <c:v>2.3000000000000029</c:v>
                </c:pt>
                <c:pt idx="592">
                  <c:v>2.2000000000000015</c:v>
                </c:pt>
                <c:pt idx="593">
                  <c:v>1.4200000000000017</c:v>
                </c:pt>
                <c:pt idx="594">
                  <c:v>1.6200000000000003</c:v>
                </c:pt>
                <c:pt idx="595">
                  <c:v>1.2599999999999993</c:v>
                </c:pt>
                <c:pt idx="596">
                  <c:v>1.1399999999999992</c:v>
                </c:pt>
                <c:pt idx="597">
                  <c:v>0.92000000000000026</c:v>
                </c:pt>
                <c:pt idx="598">
                  <c:v>1.3</c:v>
                </c:pt>
                <c:pt idx="599">
                  <c:v>1.4400000000000006</c:v>
                </c:pt>
                <c:pt idx="600">
                  <c:v>1.5400000000000005</c:v>
                </c:pt>
                <c:pt idx="601">
                  <c:v>1.680000000000001</c:v>
                </c:pt>
                <c:pt idx="602">
                  <c:v>1.7600000000000009</c:v>
                </c:pt>
                <c:pt idx="603">
                  <c:v>1.8200000000000016</c:v>
                </c:pt>
                <c:pt idx="604">
                  <c:v>2.240000000000002</c:v>
                </c:pt>
                <c:pt idx="605">
                  <c:v>2.2600000000000007</c:v>
                </c:pt>
                <c:pt idx="606">
                  <c:v>2.2799999999999998</c:v>
                </c:pt>
                <c:pt idx="607">
                  <c:v>2.5399999999999991</c:v>
                </c:pt>
                <c:pt idx="608">
                  <c:v>3.1799999999999984</c:v>
                </c:pt>
                <c:pt idx="609">
                  <c:v>2.8399999999999976</c:v>
                </c:pt>
                <c:pt idx="610">
                  <c:v>2.4599999999999995</c:v>
                </c:pt>
                <c:pt idx="611">
                  <c:v>2.7</c:v>
                </c:pt>
                <c:pt idx="612">
                  <c:v>2.3600000000000008</c:v>
                </c:pt>
                <c:pt idx="613">
                  <c:v>1.6000000000000014</c:v>
                </c:pt>
                <c:pt idx="614">
                  <c:v>1.6000000000000028</c:v>
                </c:pt>
                <c:pt idx="615">
                  <c:v>2.1400000000000019</c:v>
                </c:pt>
                <c:pt idx="616">
                  <c:v>1.9000000000000015</c:v>
                </c:pt>
                <c:pt idx="617">
                  <c:v>2.180000000000001</c:v>
                </c:pt>
                <c:pt idx="618">
                  <c:v>2.2600000000000007</c:v>
                </c:pt>
                <c:pt idx="619">
                  <c:v>2.660000000000001</c:v>
                </c:pt>
                <c:pt idx="620">
                  <c:v>2.8800000000000012</c:v>
                </c:pt>
                <c:pt idx="621">
                  <c:v>3.4000000000000012</c:v>
                </c:pt>
                <c:pt idx="622">
                  <c:v>3.4600000000000022</c:v>
                </c:pt>
                <c:pt idx="623">
                  <c:v>3.8800000000000012</c:v>
                </c:pt>
                <c:pt idx="624">
                  <c:v>4.0400000000000018</c:v>
                </c:pt>
                <c:pt idx="625">
                  <c:v>3.8200000000000029</c:v>
                </c:pt>
                <c:pt idx="626">
                  <c:v>3.2400000000000047</c:v>
                </c:pt>
                <c:pt idx="627">
                  <c:v>3.1200000000000045</c:v>
                </c:pt>
                <c:pt idx="628">
                  <c:v>2.7600000000000051</c:v>
                </c:pt>
                <c:pt idx="629">
                  <c:v>2.400000000000003</c:v>
                </c:pt>
                <c:pt idx="630">
                  <c:v>2.2000000000000028</c:v>
                </c:pt>
                <c:pt idx="631">
                  <c:v>2.4200000000000017</c:v>
                </c:pt>
                <c:pt idx="632">
                  <c:v>2.580000000000001</c:v>
                </c:pt>
                <c:pt idx="633">
                  <c:v>2.4400000000000035</c:v>
                </c:pt>
                <c:pt idx="634">
                  <c:v>2.1200000000000045</c:v>
                </c:pt>
                <c:pt idx="635">
                  <c:v>2.3200000000000016</c:v>
                </c:pt>
                <c:pt idx="636">
                  <c:v>2.2800000000000011</c:v>
                </c:pt>
                <c:pt idx="637">
                  <c:v>2.1</c:v>
                </c:pt>
                <c:pt idx="638">
                  <c:v>2.2799999999999985</c:v>
                </c:pt>
                <c:pt idx="639">
                  <c:v>2.6199999999999961</c:v>
                </c:pt>
                <c:pt idx="640">
                  <c:v>2.2799999999999985</c:v>
                </c:pt>
                <c:pt idx="641">
                  <c:v>1.8999999999999972</c:v>
                </c:pt>
                <c:pt idx="642">
                  <c:v>1.7799999999999983</c:v>
                </c:pt>
                <c:pt idx="643">
                  <c:v>1.6999999999999971</c:v>
                </c:pt>
                <c:pt idx="644">
                  <c:v>1.3799999999999983</c:v>
                </c:pt>
                <c:pt idx="645">
                  <c:v>1.4399999999999977</c:v>
                </c:pt>
                <c:pt idx="646">
                  <c:v>1.6799999999999984</c:v>
                </c:pt>
                <c:pt idx="647">
                  <c:v>1.6999999999999971</c:v>
                </c:pt>
                <c:pt idx="648">
                  <c:v>1.6799999999999984</c:v>
                </c:pt>
                <c:pt idx="649">
                  <c:v>1.6599999999999995</c:v>
                </c:pt>
                <c:pt idx="650">
                  <c:v>1.819999999999999</c:v>
                </c:pt>
                <c:pt idx="651">
                  <c:v>1.4199999999999988</c:v>
                </c:pt>
                <c:pt idx="652">
                  <c:v>1.6200000000000017</c:v>
                </c:pt>
                <c:pt idx="653">
                  <c:v>1.6000000000000028</c:v>
                </c:pt>
                <c:pt idx="654">
                  <c:v>1.5400000000000034</c:v>
                </c:pt>
                <c:pt idx="655">
                  <c:v>1.4200000000000046</c:v>
                </c:pt>
                <c:pt idx="656">
                  <c:v>1.8200000000000045</c:v>
                </c:pt>
                <c:pt idx="657">
                  <c:v>1.4400000000000035</c:v>
                </c:pt>
                <c:pt idx="658">
                  <c:v>1.5800000000000012</c:v>
                </c:pt>
                <c:pt idx="659">
                  <c:v>1.7800000000000011</c:v>
                </c:pt>
                <c:pt idx="660">
                  <c:v>1.7200000000000002</c:v>
                </c:pt>
                <c:pt idx="661">
                  <c:v>1.5000000000000013</c:v>
                </c:pt>
                <c:pt idx="662">
                  <c:v>1.5200000000000018</c:v>
                </c:pt>
                <c:pt idx="663">
                  <c:v>1.3400000000000005</c:v>
                </c:pt>
                <c:pt idx="664">
                  <c:v>0.93999999999999917</c:v>
                </c:pt>
                <c:pt idx="665">
                  <c:v>1.0599999999999994</c:v>
                </c:pt>
                <c:pt idx="666">
                  <c:v>1.4799999999999982</c:v>
                </c:pt>
                <c:pt idx="667">
                  <c:v>1.6999999999999971</c:v>
                </c:pt>
                <c:pt idx="668">
                  <c:v>1.8999999999999986</c:v>
                </c:pt>
                <c:pt idx="669">
                  <c:v>2.0399999999999991</c:v>
                </c:pt>
                <c:pt idx="670">
                  <c:v>2.1199999999999988</c:v>
                </c:pt>
                <c:pt idx="671">
                  <c:v>2.2599999999999993</c:v>
                </c:pt>
                <c:pt idx="672">
                  <c:v>2.1199999999999988</c:v>
                </c:pt>
                <c:pt idx="673">
                  <c:v>1.9199999999999988</c:v>
                </c:pt>
                <c:pt idx="674">
                  <c:v>2.1399999999999992</c:v>
                </c:pt>
                <c:pt idx="675">
                  <c:v>2.2599999999999993</c:v>
                </c:pt>
                <c:pt idx="676">
                  <c:v>2.1199999999999988</c:v>
                </c:pt>
                <c:pt idx="677">
                  <c:v>2.3599999999999994</c:v>
                </c:pt>
                <c:pt idx="678">
                  <c:v>2.4599999999999995</c:v>
                </c:pt>
                <c:pt idx="679">
                  <c:v>2.2599999999999993</c:v>
                </c:pt>
                <c:pt idx="680">
                  <c:v>1.9200000000000004</c:v>
                </c:pt>
                <c:pt idx="681">
                  <c:v>1.7000000000000015</c:v>
                </c:pt>
                <c:pt idx="682">
                  <c:v>1.5800000000000012</c:v>
                </c:pt>
                <c:pt idx="683">
                  <c:v>1.8000000000000014</c:v>
                </c:pt>
                <c:pt idx="684">
                  <c:v>1.9</c:v>
                </c:pt>
                <c:pt idx="685">
                  <c:v>2.0599999999999978</c:v>
                </c:pt>
                <c:pt idx="686">
                  <c:v>2.0599999999999978</c:v>
                </c:pt>
                <c:pt idx="687">
                  <c:v>2.1999999999999984</c:v>
                </c:pt>
                <c:pt idx="688">
                  <c:v>1.7799999999999998</c:v>
                </c:pt>
                <c:pt idx="689">
                  <c:v>1.3600000000000008</c:v>
                </c:pt>
                <c:pt idx="690">
                  <c:v>1.2600000000000009</c:v>
                </c:pt>
                <c:pt idx="691">
                  <c:v>0.96000000000000085</c:v>
                </c:pt>
                <c:pt idx="692">
                  <c:v>0.96000000000000085</c:v>
                </c:pt>
                <c:pt idx="693">
                  <c:v>1.1399999999999992</c:v>
                </c:pt>
                <c:pt idx="694">
                  <c:v>1.2</c:v>
                </c:pt>
                <c:pt idx="695">
                  <c:v>1.2200000000000017</c:v>
                </c:pt>
                <c:pt idx="696">
                  <c:v>1.8000000000000014</c:v>
                </c:pt>
                <c:pt idx="697">
                  <c:v>1.5600000000000009</c:v>
                </c:pt>
                <c:pt idx="698">
                  <c:v>1.3400000000000021</c:v>
                </c:pt>
                <c:pt idx="699">
                  <c:v>1.6200000000000003</c:v>
                </c:pt>
                <c:pt idx="700">
                  <c:v>1.6399999999999992</c:v>
                </c:pt>
                <c:pt idx="701">
                  <c:v>1.0399999999999991</c:v>
                </c:pt>
                <c:pt idx="702">
                  <c:v>1.5200000000000002</c:v>
                </c:pt>
                <c:pt idx="703">
                  <c:v>1.5199999999999989</c:v>
                </c:pt>
                <c:pt idx="704">
                  <c:v>1.6200000000000003</c:v>
                </c:pt>
                <c:pt idx="705">
                  <c:v>1.6000000000000014</c:v>
                </c:pt>
                <c:pt idx="706">
                  <c:v>1.9800000000000011</c:v>
                </c:pt>
                <c:pt idx="707">
                  <c:v>1.6600000000000008</c:v>
                </c:pt>
                <c:pt idx="708">
                  <c:v>2.0600000000000009</c:v>
                </c:pt>
                <c:pt idx="709">
                  <c:v>2.0799999999999996</c:v>
                </c:pt>
                <c:pt idx="710">
                  <c:v>1.7999999999999985</c:v>
                </c:pt>
                <c:pt idx="711">
                  <c:v>1.6599999999999995</c:v>
                </c:pt>
                <c:pt idx="712">
                  <c:v>1.4399999999999991</c:v>
                </c:pt>
                <c:pt idx="713">
                  <c:v>1.0799999999999996</c:v>
                </c:pt>
                <c:pt idx="714">
                  <c:v>1.0200000000000002</c:v>
                </c:pt>
                <c:pt idx="715">
                  <c:v>1.0800000000000012</c:v>
                </c:pt>
                <c:pt idx="716">
                  <c:v>1.3800000000000012</c:v>
                </c:pt>
                <c:pt idx="717">
                  <c:v>1.5400000000000005</c:v>
                </c:pt>
                <c:pt idx="718">
                  <c:v>1.6200000000000003</c:v>
                </c:pt>
                <c:pt idx="719">
                  <c:v>1.4800000000000011</c:v>
                </c:pt>
                <c:pt idx="720">
                  <c:v>1.7200000000000017</c:v>
                </c:pt>
                <c:pt idx="721">
                  <c:v>1.4200000000000004</c:v>
                </c:pt>
                <c:pt idx="722">
                  <c:v>1.4200000000000004</c:v>
                </c:pt>
                <c:pt idx="723">
                  <c:v>1.4800000000000011</c:v>
                </c:pt>
                <c:pt idx="724">
                  <c:v>1.7</c:v>
                </c:pt>
                <c:pt idx="725">
                  <c:v>1.8399999999999992</c:v>
                </c:pt>
                <c:pt idx="726">
                  <c:v>1.7</c:v>
                </c:pt>
                <c:pt idx="727">
                  <c:v>1.6600000000000008</c:v>
                </c:pt>
                <c:pt idx="728">
                  <c:v>2.2200000000000002</c:v>
                </c:pt>
                <c:pt idx="729">
                  <c:v>2.12</c:v>
                </c:pt>
                <c:pt idx="730">
                  <c:v>1.8799999999999997</c:v>
                </c:pt>
                <c:pt idx="731">
                  <c:v>2.1799999999999997</c:v>
                </c:pt>
                <c:pt idx="732">
                  <c:v>2.3599999999999994</c:v>
                </c:pt>
                <c:pt idx="733">
                  <c:v>1.4199999999999988</c:v>
                </c:pt>
                <c:pt idx="734">
                  <c:v>1.4599999999999995</c:v>
                </c:pt>
                <c:pt idx="735">
                  <c:v>1.4799999999999998</c:v>
                </c:pt>
                <c:pt idx="736">
                  <c:v>1.5799999999999996</c:v>
                </c:pt>
                <c:pt idx="737">
                  <c:v>0.97999999999999976</c:v>
                </c:pt>
                <c:pt idx="738">
                  <c:v>1.3000000000000014</c:v>
                </c:pt>
                <c:pt idx="739">
                  <c:v>1.1000000000000014</c:v>
                </c:pt>
                <c:pt idx="740">
                  <c:v>1.240000000000002</c:v>
                </c:pt>
                <c:pt idx="741">
                  <c:v>0.9600000000000023</c:v>
                </c:pt>
                <c:pt idx="742">
                  <c:v>1.7000000000000028</c:v>
                </c:pt>
                <c:pt idx="743">
                  <c:v>1.6600000000000024</c:v>
                </c:pt>
                <c:pt idx="744">
                  <c:v>1.8200000000000016</c:v>
                </c:pt>
                <c:pt idx="745">
                  <c:v>1.6400000000000019</c:v>
                </c:pt>
                <c:pt idx="746">
                  <c:v>1.3600000000000008</c:v>
                </c:pt>
                <c:pt idx="747">
                  <c:v>0.96000000000000085</c:v>
                </c:pt>
                <c:pt idx="748">
                  <c:v>1.0800000000000012</c:v>
                </c:pt>
                <c:pt idx="749">
                  <c:v>0.88000000000000111</c:v>
                </c:pt>
                <c:pt idx="750">
                  <c:v>0.98000000000000109</c:v>
                </c:pt>
                <c:pt idx="751">
                  <c:v>1.240000000000002</c:v>
                </c:pt>
                <c:pt idx="752">
                  <c:v>1.2000000000000015</c:v>
                </c:pt>
                <c:pt idx="753">
                  <c:v>1.180000000000001</c:v>
                </c:pt>
                <c:pt idx="754">
                  <c:v>1.3400000000000005</c:v>
                </c:pt>
                <c:pt idx="755">
                  <c:v>1.2600000000000009</c:v>
                </c:pt>
                <c:pt idx="756">
                  <c:v>1.0600000000000009</c:v>
                </c:pt>
                <c:pt idx="757">
                  <c:v>0.88000000000000111</c:v>
                </c:pt>
                <c:pt idx="758">
                  <c:v>0.66000000000000081</c:v>
                </c:pt>
                <c:pt idx="759">
                  <c:v>0.68000000000000183</c:v>
                </c:pt>
                <c:pt idx="760">
                  <c:v>0.54000000000000126</c:v>
                </c:pt>
                <c:pt idx="761">
                  <c:v>0.58000000000000118</c:v>
                </c:pt>
                <c:pt idx="762">
                  <c:v>0.5800000000000004</c:v>
                </c:pt>
                <c:pt idx="763">
                  <c:v>0.82000000000000028</c:v>
                </c:pt>
                <c:pt idx="764">
                  <c:v>0.9199999999999996</c:v>
                </c:pt>
                <c:pt idx="765">
                  <c:v>1.1399999999999992</c:v>
                </c:pt>
                <c:pt idx="766">
                  <c:v>0.99999999999999933</c:v>
                </c:pt>
                <c:pt idx="767">
                  <c:v>1.1199999999999997</c:v>
                </c:pt>
                <c:pt idx="768">
                  <c:v>1.3799999999999997</c:v>
                </c:pt>
                <c:pt idx="769">
                  <c:v>1.1200000000000003</c:v>
                </c:pt>
                <c:pt idx="770">
                  <c:v>1.3000000000000007</c:v>
                </c:pt>
                <c:pt idx="771">
                  <c:v>1.5800000000000005</c:v>
                </c:pt>
                <c:pt idx="772">
                  <c:v>1.7600000000000009</c:v>
                </c:pt>
                <c:pt idx="773">
                  <c:v>1.3600000000000008</c:v>
                </c:pt>
                <c:pt idx="774">
                  <c:v>1.7400000000000007</c:v>
                </c:pt>
                <c:pt idx="775">
                  <c:v>1.5000000000000007</c:v>
                </c:pt>
                <c:pt idx="776">
                  <c:v>1.4200000000000004</c:v>
                </c:pt>
                <c:pt idx="777">
                  <c:v>1.4</c:v>
                </c:pt>
                <c:pt idx="778">
                  <c:v>1.7400000000000007</c:v>
                </c:pt>
                <c:pt idx="779">
                  <c:v>1.7200000000000002</c:v>
                </c:pt>
                <c:pt idx="780">
                  <c:v>2.06</c:v>
                </c:pt>
                <c:pt idx="781">
                  <c:v>2.4600000000000009</c:v>
                </c:pt>
                <c:pt idx="782">
                  <c:v>2.2600000000000007</c:v>
                </c:pt>
                <c:pt idx="783">
                  <c:v>2.12</c:v>
                </c:pt>
                <c:pt idx="784">
                  <c:v>1.8800000000000012</c:v>
                </c:pt>
                <c:pt idx="785">
                  <c:v>1.0800000000000012</c:v>
                </c:pt>
                <c:pt idx="786">
                  <c:v>0.92000000000000026</c:v>
                </c:pt>
                <c:pt idx="787">
                  <c:v>1.36</c:v>
                </c:pt>
                <c:pt idx="788">
                  <c:v>1.56</c:v>
                </c:pt>
                <c:pt idx="789">
                  <c:v>1.8399999999999992</c:v>
                </c:pt>
                <c:pt idx="790">
                  <c:v>2.5199999999999987</c:v>
                </c:pt>
                <c:pt idx="791">
                  <c:v>2.3599999999999994</c:v>
                </c:pt>
                <c:pt idx="792">
                  <c:v>1.94</c:v>
                </c:pt>
                <c:pt idx="793">
                  <c:v>1.6200000000000003</c:v>
                </c:pt>
                <c:pt idx="794">
                  <c:v>1.2600000000000009</c:v>
                </c:pt>
                <c:pt idx="795">
                  <c:v>1.2000000000000006</c:v>
                </c:pt>
                <c:pt idx="796">
                  <c:v>1.3000000000000007</c:v>
                </c:pt>
                <c:pt idx="797">
                  <c:v>1.6000000000000008</c:v>
                </c:pt>
                <c:pt idx="798">
                  <c:v>1.6</c:v>
                </c:pt>
                <c:pt idx="799">
                  <c:v>1.7</c:v>
                </c:pt>
                <c:pt idx="800">
                  <c:v>1.5800000000000005</c:v>
                </c:pt>
                <c:pt idx="801">
                  <c:v>1.5</c:v>
                </c:pt>
                <c:pt idx="802">
                  <c:v>1.06</c:v>
                </c:pt>
                <c:pt idx="803">
                  <c:v>1.36</c:v>
                </c:pt>
                <c:pt idx="804">
                  <c:v>1.2</c:v>
                </c:pt>
                <c:pt idx="805">
                  <c:v>1.0799999999999996</c:v>
                </c:pt>
                <c:pt idx="806">
                  <c:v>1.3200000000000003</c:v>
                </c:pt>
                <c:pt idx="807">
                  <c:v>1.6</c:v>
                </c:pt>
                <c:pt idx="808">
                  <c:v>1.1799999999999997</c:v>
                </c:pt>
                <c:pt idx="809">
                  <c:v>1.3599999999999994</c:v>
                </c:pt>
                <c:pt idx="810">
                  <c:v>1.5999999999999992</c:v>
                </c:pt>
                <c:pt idx="811">
                  <c:v>1.2799999999999989</c:v>
                </c:pt>
                <c:pt idx="812">
                  <c:v>0.95999999999999874</c:v>
                </c:pt>
                <c:pt idx="813">
                  <c:v>1.079999999999999</c:v>
                </c:pt>
                <c:pt idx="814">
                  <c:v>0.89999999999999925</c:v>
                </c:pt>
                <c:pt idx="815">
                  <c:v>1.2599999999999998</c:v>
                </c:pt>
                <c:pt idx="816">
                  <c:v>1.6599999999999997</c:v>
                </c:pt>
                <c:pt idx="817">
                  <c:v>2.0599999999999996</c:v>
                </c:pt>
                <c:pt idx="818">
                  <c:v>1.8800000000000001</c:v>
                </c:pt>
                <c:pt idx="819">
                  <c:v>2.1399999999999997</c:v>
                </c:pt>
                <c:pt idx="820">
                  <c:v>1.6799999999999993</c:v>
                </c:pt>
                <c:pt idx="821">
                  <c:v>1.6399999999999995</c:v>
                </c:pt>
                <c:pt idx="822">
                  <c:v>1.58</c:v>
                </c:pt>
                <c:pt idx="823">
                  <c:v>1.7400000000000002</c:v>
                </c:pt>
                <c:pt idx="824">
                  <c:v>2.0200000000000005</c:v>
                </c:pt>
                <c:pt idx="825">
                  <c:v>2.0400000000000005</c:v>
                </c:pt>
                <c:pt idx="826">
                  <c:v>1.6200000000000003</c:v>
                </c:pt>
                <c:pt idx="827">
                  <c:v>1.58</c:v>
                </c:pt>
                <c:pt idx="828">
                  <c:v>1.78</c:v>
                </c:pt>
                <c:pt idx="829">
                  <c:v>1.2200000000000002</c:v>
                </c:pt>
                <c:pt idx="830">
                  <c:v>1.2000000000000004</c:v>
                </c:pt>
                <c:pt idx="831">
                  <c:v>1.5800000000000005</c:v>
                </c:pt>
                <c:pt idx="832">
                  <c:v>1.8800000000000003</c:v>
                </c:pt>
                <c:pt idx="833">
                  <c:v>1.4400000000000006</c:v>
                </c:pt>
                <c:pt idx="834">
                  <c:v>1.7800000000000005</c:v>
                </c:pt>
                <c:pt idx="835">
                  <c:v>1.8600000000000005</c:v>
                </c:pt>
                <c:pt idx="836">
                  <c:v>1.4000000000000008</c:v>
                </c:pt>
                <c:pt idx="837">
                  <c:v>1.2400000000000007</c:v>
                </c:pt>
                <c:pt idx="838">
                  <c:v>1.8200000000000003</c:v>
                </c:pt>
                <c:pt idx="839">
                  <c:v>1.4600000000000004</c:v>
                </c:pt>
                <c:pt idx="840">
                  <c:v>1.02</c:v>
                </c:pt>
                <c:pt idx="841">
                  <c:v>1.1599999999999997</c:v>
                </c:pt>
                <c:pt idx="842">
                  <c:v>1.1399999999999995</c:v>
                </c:pt>
                <c:pt idx="843">
                  <c:v>0.9399999999999995</c:v>
                </c:pt>
                <c:pt idx="844">
                  <c:v>1.1599999999999995</c:v>
                </c:pt>
                <c:pt idx="845">
                  <c:v>1.2799999999999998</c:v>
                </c:pt>
                <c:pt idx="846">
                  <c:v>1.4199999999999995</c:v>
                </c:pt>
                <c:pt idx="847">
                  <c:v>1.3199999999999998</c:v>
                </c:pt>
                <c:pt idx="848">
                  <c:v>1.1800000000000002</c:v>
                </c:pt>
                <c:pt idx="849">
                  <c:v>1.1399999999999999</c:v>
                </c:pt>
                <c:pt idx="850">
                  <c:v>1.2200000000000002</c:v>
                </c:pt>
                <c:pt idx="851">
                  <c:v>1.3600000000000005</c:v>
                </c:pt>
                <c:pt idx="852">
                  <c:v>1.6600000000000006</c:v>
                </c:pt>
                <c:pt idx="853">
                  <c:v>2.0000000000000004</c:v>
                </c:pt>
                <c:pt idx="854">
                  <c:v>1.7600000000000005</c:v>
                </c:pt>
                <c:pt idx="855">
                  <c:v>2.2000000000000002</c:v>
                </c:pt>
                <c:pt idx="856">
                  <c:v>2.04</c:v>
                </c:pt>
                <c:pt idx="857">
                  <c:v>1.98</c:v>
                </c:pt>
                <c:pt idx="858">
                  <c:v>1.6199999999999999</c:v>
                </c:pt>
                <c:pt idx="859">
                  <c:v>1.8799999999999997</c:v>
                </c:pt>
                <c:pt idx="860">
                  <c:v>1.5599999999999994</c:v>
                </c:pt>
                <c:pt idx="861">
                  <c:v>1.4999999999999993</c:v>
                </c:pt>
                <c:pt idx="862">
                  <c:v>1.2599999999999993</c:v>
                </c:pt>
                <c:pt idx="863">
                  <c:v>1.3399999999999992</c:v>
                </c:pt>
                <c:pt idx="864">
                  <c:v>1.0199999999999991</c:v>
                </c:pt>
                <c:pt idx="865">
                  <c:v>0.76000000000000012</c:v>
                </c:pt>
                <c:pt idx="866">
                  <c:v>1.1200000000000003</c:v>
                </c:pt>
                <c:pt idx="867">
                  <c:v>1.0399999999999998</c:v>
                </c:pt>
                <c:pt idx="868">
                  <c:v>1.0399999999999998</c:v>
                </c:pt>
                <c:pt idx="869">
                  <c:v>1.5200000000000002</c:v>
                </c:pt>
                <c:pt idx="870">
                  <c:v>1.8999999999999992</c:v>
                </c:pt>
                <c:pt idx="871">
                  <c:v>1.7599999999999991</c:v>
                </c:pt>
                <c:pt idx="872">
                  <c:v>1.92</c:v>
                </c:pt>
                <c:pt idx="873">
                  <c:v>1.8800000000000001</c:v>
                </c:pt>
                <c:pt idx="874">
                  <c:v>1.9799999999999993</c:v>
                </c:pt>
                <c:pt idx="875">
                  <c:v>1.6799999999999993</c:v>
                </c:pt>
                <c:pt idx="876">
                  <c:v>1.3999999999999992</c:v>
                </c:pt>
                <c:pt idx="877">
                  <c:v>1.2999999999999985</c:v>
                </c:pt>
                <c:pt idx="878">
                  <c:v>1.079999999999999</c:v>
                </c:pt>
                <c:pt idx="879">
                  <c:v>0.67999999999999972</c:v>
                </c:pt>
                <c:pt idx="880">
                  <c:v>1</c:v>
                </c:pt>
                <c:pt idx="881">
                  <c:v>1.56</c:v>
                </c:pt>
                <c:pt idx="882">
                  <c:v>1.7600000000000005</c:v>
                </c:pt>
                <c:pt idx="883">
                  <c:v>1.7600000000000002</c:v>
                </c:pt>
                <c:pt idx="884">
                  <c:v>1.94</c:v>
                </c:pt>
                <c:pt idx="885">
                  <c:v>1.7</c:v>
                </c:pt>
                <c:pt idx="886">
                  <c:v>1.2399999999999998</c:v>
                </c:pt>
                <c:pt idx="887">
                  <c:v>1.3399999999999999</c:v>
                </c:pt>
                <c:pt idx="888">
                  <c:v>1.6600000000000006</c:v>
                </c:pt>
                <c:pt idx="889">
                  <c:v>1.7600000000000005</c:v>
                </c:pt>
                <c:pt idx="890">
                  <c:v>2.2199999999999998</c:v>
                </c:pt>
                <c:pt idx="891">
                  <c:v>2.2400000000000002</c:v>
                </c:pt>
                <c:pt idx="892">
                  <c:v>1.9800000000000004</c:v>
                </c:pt>
                <c:pt idx="893">
                  <c:v>2</c:v>
                </c:pt>
                <c:pt idx="894">
                  <c:v>1.7399999999999998</c:v>
                </c:pt>
                <c:pt idx="895">
                  <c:v>1.5</c:v>
                </c:pt>
                <c:pt idx="896">
                  <c:v>1.5399999999999998</c:v>
                </c:pt>
                <c:pt idx="897">
                  <c:v>1.6999999999999993</c:v>
                </c:pt>
                <c:pt idx="898">
                  <c:v>1.3599999999999994</c:v>
                </c:pt>
                <c:pt idx="899">
                  <c:v>1.4599999999999995</c:v>
                </c:pt>
                <c:pt idx="900">
                  <c:v>1.4600000000000002</c:v>
                </c:pt>
                <c:pt idx="901">
                  <c:v>1.4200000000000004</c:v>
                </c:pt>
                <c:pt idx="902">
                  <c:v>1.5000000000000007</c:v>
                </c:pt>
                <c:pt idx="903">
                  <c:v>1.5400000000000005</c:v>
                </c:pt>
                <c:pt idx="904">
                  <c:v>1.7000000000000006</c:v>
                </c:pt>
                <c:pt idx="905">
                  <c:v>1.6200000000000003</c:v>
                </c:pt>
                <c:pt idx="906">
                  <c:v>1.6600000000000001</c:v>
                </c:pt>
                <c:pt idx="907">
                  <c:v>1.4199999999999995</c:v>
                </c:pt>
                <c:pt idx="908">
                  <c:v>1.5799999999999996</c:v>
                </c:pt>
                <c:pt idx="909">
                  <c:v>1.7399999999999998</c:v>
                </c:pt>
                <c:pt idx="910">
                  <c:v>1.4800000000000004</c:v>
                </c:pt>
                <c:pt idx="911">
                  <c:v>1.5000000000000007</c:v>
                </c:pt>
                <c:pt idx="912">
                  <c:v>1.6600000000000008</c:v>
                </c:pt>
                <c:pt idx="913">
                  <c:v>1.8800000000000003</c:v>
                </c:pt>
                <c:pt idx="914">
                  <c:v>1.6400000000000006</c:v>
                </c:pt>
                <c:pt idx="915">
                  <c:v>1.86</c:v>
                </c:pt>
                <c:pt idx="916">
                  <c:v>1.94</c:v>
                </c:pt>
                <c:pt idx="917">
                  <c:v>1.7600000000000002</c:v>
                </c:pt>
                <c:pt idx="918">
                  <c:v>1.7800000000000005</c:v>
                </c:pt>
                <c:pt idx="919">
                  <c:v>2.0200000000000005</c:v>
                </c:pt>
                <c:pt idx="920">
                  <c:v>2.3800000000000003</c:v>
                </c:pt>
                <c:pt idx="921">
                  <c:v>1.9600000000000002</c:v>
                </c:pt>
                <c:pt idx="922">
                  <c:v>2.2000000000000002</c:v>
                </c:pt>
                <c:pt idx="923">
                  <c:v>2.1</c:v>
                </c:pt>
                <c:pt idx="924">
                  <c:v>1.6</c:v>
                </c:pt>
                <c:pt idx="925">
                  <c:v>1.1799999999999997</c:v>
                </c:pt>
                <c:pt idx="926">
                  <c:v>1.4800000000000004</c:v>
                </c:pt>
                <c:pt idx="927">
                  <c:v>1.2</c:v>
                </c:pt>
                <c:pt idx="928">
                  <c:v>1.1399999999999999</c:v>
                </c:pt>
                <c:pt idx="929">
                  <c:v>1.3399999999999999</c:v>
                </c:pt>
                <c:pt idx="930">
                  <c:v>1.2799999999999998</c:v>
                </c:pt>
                <c:pt idx="931">
                  <c:v>1.1599999999999995</c:v>
                </c:pt>
                <c:pt idx="932">
                  <c:v>1.44</c:v>
                </c:pt>
                <c:pt idx="933">
                  <c:v>1.3199999999999996</c:v>
                </c:pt>
                <c:pt idx="934">
                  <c:v>1.3799999999999997</c:v>
                </c:pt>
                <c:pt idx="935">
                  <c:v>1.64</c:v>
                </c:pt>
                <c:pt idx="936">
                  <c:v>1.7399999999999998</c:v>
                </c:pt>
                <c:pt idx="937">
                  <c:v>1.3399999999999999</c:v>
                </c:pt>
                <c:pt idx="938">
                  <c:v>1.6200000000000003</c:v>
                </c:pt>
                <c:pt idx="939">
                  <c:v>1.6600000000000001</c:v>
                </c:pt>
                <c:pt idx="940">
                  <c:v>1.4800000000000004</c:v>
                </c:pt>
                <c:pt idx="941">
                  <c:v>1.4</c:v>
                </c:pt>
                <c:pt idx="942">
                  <c:v>1.94</c:v>
                </c:pt>
                <c:pt idx="943">
                  <c:v>2.04</c:v>
                </c:pt>
                <c:pt idx="944">
                  <c:v>2.0199999999999996</c:v>
                </c:pt>
                <c:pt idx="945">
                  <c:v>2.1199999999999997</c:v>
                </c:pt>
                <c:pt idx="946">
                  <c:v>2.2000000000000002</c:v>
                </c:pt>
                <c:pt idx="947">
                  <c:v>1.4600000000000002</c:v>
                </c:pt>
                <c:pt idx="948">
                  <c:v>1.4600000000000002</c:v>
                </c:pt>
                <c:pt idx="949">
                  <c:v>1.6400000000000006</c:v>
                </c:pt>
                <c:pt idx="950">
                  <c:v>1.6600000000000001</c:v>
                </c:pt>
                <c:pt idx="951">
                  <c:v>1.7399999999999998</c:v>
                </c:pt>
                <c:pt idx="952">
                  <c:v>2.46</c:v>
                </c:pt>
                <c:pt idx="953">
                  <c:v>2.4</c:v>
                </c:pt>
                <c:pt idx="954">
                  <c:v>2.0999999999999992</c:v>
                </c:pt>
                <c:pt idx="955">
                  <c:v>2.2799999999999998</c:v>
                </c:pt>
                <c:pt idx="956">
                  <c:v>2.44</c:v>
                </c:pt>
                <c:pt idx="957">
                  <c:v>2.1</c:v>
                </c:pt>
                <c:pt idx="958">
                  <c:v>2.0200000000000005</c:v>
                </c:pt>
                <c:pt idx="959">
                  <c:v>2.0400000000000005</c:v>
                </c:pt>
                <c:pt idx="960">
                  <c:v>1.7400000000000007</c:v>
                </c:pt>
                <c:pt idx="961">
                  <c:v>1.7400000000000007</c:v>
                </c:pt>
                <c:pt idx="962">
                  <c:v>2.0800000000000005</c:v>
                </c:pt>
                <c:pt idx="963">
                  <c:v>1.9200000000000004</c:v>
                </c:pt>
                <c:pt idx="964">
                  <c:v>1.9200000000000004</c:v>
                </c:pt>
                <c:pt idx="965">
                  <c:v>2.0800000000000005</c:v>
                </c:pt>
                <c:pt idx="966">
                  <c:v>2.160000000000001</c:v>
                </c:pt>
                <c:pt idx="967">
                  <c:v>1.6400000000000006</c:v>
                </c:pt>
                <c:pt idx="968">
                  <c:v>1.8000000000000007</c:v>
                </c:pt>
                <c:pt idx="969">
                  <c:v>1.8400000000000005</c:v>
                </c:pt>
                <c:pt idx="970">
                  <c:v>1.9800000000000004</c:v>
                </c:pt>
                <c:pt idx="971">
                  <c:v>1.6800000000000004</c:v>
                </c:pt>
                <c:pt idx="972">
                  <c:v>2.3400000000000007</c:v>
                </c:pt>
                <c:pt idx="973">
                  <c:v>2.06</c:v>
                </c:pt>
                <c:pt idx="974">
                  <c:v>2.1800000000000006</c:v>
                </c:pt>
                <c:pt idx="975">
                  <c:v>2.1799999999999997</c:v>
                </c:pt>
                <c:pt idx="976">
                  <c:v>2.4999999999999991</c:v>
                </c:pt>
                <c:pt idx="977">
                  <c:v>2.0199999999999987</c:v>
                </c:pt>
                <c:pt idx="978">
                  <c:v>2.1999999999999984</c:v>
                </c:pt>
                <c:pt idx="979">
                  <c:v>1.9199999999999988</c:v>
                </c:pt>
                <c:pt idx="980">
                  <c:v>1.7199999999999989</c:v>
                </c:pt>
                <c:pt idx="981">
                  <c:v>1.6199999999999988</c:v>
                </c:pt>
                <c:pt idx="982">
                  <c:v>1.819999999999999</c:v>
                </c:pt>
                <c:pt idx="983">
                  <c:v>1.8199999999999996</c:v>
                </c:pt>
                <c:pt idx="984">
                  <c:v>2.1399999999999992</c:v>
                </c:pt>
                <c:pt idx="985">
                  <c:v>2.36</c:v>
                </c:pt>
                <c:pt idx="986">
                  <c:v>2.5799999999999992</c:v>
                </c:pt>
                <c:pt idx="987">
                  <c:v>2.3399999999999994</c:v>
                </c:pt>
                <c:pt idx="988">
                  <c:v>2.0599999999999996</c:v>
                </c:pt>
                <c:pt idx="989">
                  <c:v>1.98</c:v>
                </c:pt>
                <c:pt idx="990">
                  <c:v>2.12</c:v>
                </c:pt>
                <c:pt idx="991">
                  <c:v>2.100000000000001</c:v>
                </c:pt>
                <c:pt idx="992">
                  <c:v>2.3200000000000012</c:v>
                </c:pt>
                <c:pt idx="993">
                  <c:v>2.7</c:v>
                </c:pt>
                <c:pt idx="994">
                  <c:v>2.9800000000000004</c:v>
                </c:pt>
                <c:pt idx="995">
                  <c:v>2.4</c:v>
                </c:pt>
                <c:pt idx="996">
                  <c:v>2.3199999999999998</c:v>
                </c:pt>
                <c:pt idx="997">
                  <c:v>1.9200000000000004</c:v>
                </c:pt>
                <c:pt idx="998">
                  <c:v>1.7600000000000005</c:v>
                </c:pt>
                <c:pt idx="999">
                  <c:v>1.3400000000000005</c:v>
                </c:pt>
                <c:pt idx="1000">
                  <c:v>1.6000000000000008</c:v>
                </c:pt>
                <c:pt idx="1001">
                  <c:v>1.1600000000000008</c:v>
                </c:pt>
                <c:pt idx="1002">
                  <c:v>1.5000000000000007</c:v>
                </c:pt>
                <c:pt idx="1003">
                  <c:v>1.36</c:v>
                </c:pt>
                <c:pt idx="1004">
                  <c:v>1.6200000000000003</c:v>
                </c:pt>
                <c:pt idx="1005">
                  <c:v>1.7399999999999998</c:v>
                </c:pt>
                <c:pt idx="1006">
                  <c:v>1.3999999999999992</c:v>
                </c:pt>
                <c:pt idx="1007">
                  <c:v>1.1999999999999993</c:v>
                </c:pt>
                <c:pt idx="1008">
                  <c:v>1.4</c:v>
                </c:pt>
                <c:pt idx="1009">
                  <c:v>1.3199999999999996</c:v>
                </c:pt>
                <c:pt idx="1010">
                  <c:v>1.36</c:v>
                </c:pt>
                <c:pt idx="1011">
                  <c:v>1.64</c:v>
                </c:pt>
                <c:pt idx="1012">
                  <c:v>1.6200000000000003</c:v>
                </c:pt>
                <c:pt idx="1013">
                  <c:v>1.7200000000000002</c:v>
                </c:pt>
                <c:pt idx="1014">
                  <c:v>1.6200000000000003</c:v>
                </c:pt>
                <c:pt idx="1015">
                  <c:v>1.4</c:v>
                </c:pt>
                <c:pt idx="1016">
                  <c:v>1.1400000000000006</c:v>
                </c:pt>
                <c:pt idx="1017">
                  <c:v>1.5000000000000007</c:v>
                </c:pt>
                <c:pt idx="1018">
                  <c:v>1.4800000000000004</c:v>
                </c:pt>
                <c:pt idx="1019">
                  <c:v>1.4800000000000004</c:v>
                </c:pt>
                <c:pt idx="1020">
                  <c:v>1.5000000000000007</c:v>
                </c:pt>
                <c:pt idx="1021">
                  <c:v>2.06</c:v>
                </c:pt>
                <c:pt idx="1022">
                  <c:v>1.8399999999999992</c:v>
                </c:pt>
                <c:pt idx="1023">
                  <c:v>1.6999999999999993</c:v>
                </c:pt>
                <c:pt idx="1024">
                  <c:v>1.7999999999999994</c:v>
                </c:pt>
                <c:pt idx="1025">
                  <c:v>1.6599999999999995</c:v>
                </c:pt>
                <c:pt idx="1026">
                  <c:v>1.6600000000000001</c:v>
                </c:pt>
                <c:pt idx="1027">
                  <c:v>1.820000000000001</c:v>
                </c:pt>
                <c:pt idx="1028">
                  <c:v>1.7600000000000009</c:v>
                </c:pt>
                <c:pt idx="1029">
                  <c:v>1.8400000000000005</c:v>
                </c:pt>
                <c:pt idx="1030">
                  <c:v>2.1400000000000006</c:v>
                </c:pt>
                <c:pt idx="1031">
                  <c:v>2.04</c:v>
                </c:pt>
                <c:pt idx="1032">
                  <c:v>2.0399999999999991</c:v>
                </c:pt>
                <c:pt idx="1033">
                  <c:v>2.1599999999999993</c:v>
                </c:pt>
                <c:pt idx="1034">
                  <c:v>2.1199999999999997</c:v>
                </c:pt>
                <c:pt idx="1035">
                  <c:v>1.579999999999999</c:v>
                </c:pt>
                <c:pt idx="1036">
                  <c:v>1.2199999999999995</c:v>
                </c:pt>
                <c:pt idx="1037">
                  <c:v>1.0399999999999998</c:v>
                </c:pt>
                <c:pt idx="1038">
                  <c:v>0.8</c:v>
                </c:pt>
                <c:pt idx="1039">
                  <c:v>0.53999999999999981</c:v>
                </c:pt>
                <c:pt idx="1040">
                  <c:v>0.66000000000000014</c:v>
                </c:pt>
                <c:pt idx="1041">
                  <c:v>0.99999999999999933</c:v>
                </c:pt>
                <c:pt idx="1042">
                  <c:v>0.7399999999999991</c:v>
                </c:pt>
                <c:pt idx="1043">
                  <c:v>1.3399999999999985</c:v>
                </c:pt>
                <c:pt idx="1044">
                  <c:v>1.7199999999999995</c:v>
                </c:pt>
                <c:pt idx="1045">
                  <c:v>2.2399999999999998</c:v>
                </c:pt>
                <c:pt idx="1046">
                  <c:v>2.72</c:v>
                </c:pt>
                <c:pt idx="1047">
                  <c:v>3.4799999999999995</c:v>
                </c:pt>
                <c:pt idx="1048">
                  <c:v>3.1</c:v>
                </c:pt>
                <c:pt idx="1049">
                  <c:v>2.8599999999999994</c:v>
                </c:pt>
                <c:pt idx="1050">
                  <c:v>2.8599999999999994</c:v>
                </c:pt>
                <c:pt idx="1051">
                  <c:v>2.66</c:v>
                </c:pt>
                <c:pt idx="1052">
                  <c:v>2.2400000000000007</c:v>
                </c:pt>
                <c:pt idx="1053">
                  <c:v>2.2999999999999998</c:v>
                </c:pt>
                <c:pt idx="1054">
                  <c:v>2.339999999999999</c:v>
                </c:pt>
                <c:pt idx="1055">
                  <c:v>2.3599999999999985</c:v>
                </c:pt>
                <c:pt idx="1056">
                  <c:v>2.4199999999999982</c:v>
                </c:pt>
                <c:pt idx="1057">
                  <c:v>2.6799999999999975</c:v>
                </c:pt>
                <c:pt idx="1058">
                  <c:v>2.3199999999999981</c:v>
                </c:pt>
                <c:pt idx="1059">
                  <c:v>2.6199999999999988</c:v>
                </c:pt>
                <c:pt idx="1060">
                  <c:v>2.2599999999999989</c:v>
                </c:pt>
                <c:pt idx="1061">
                  <c:v>1.8799999999999983</c:v>
                </c:pt>
                <c:pt idx="1062">
                  <c:v>1.64</c:v>
                </c:pt>
                <c:pt idx="1063">
                  <c:v>2.0199999999999996</c:v>
                </c:pt>
                <c:pt idx="1064">
                  <c:v>1.4399999999999991</c:v>
                </c:pt>
                <c:pt idx="1065">
                  <c:v>1.5999999999999992</c:v>
                </c:pt>
                <c:pt idx="1066">
                  <c:v>1.7599999999999993</c:v>
                </c:pt>
                <c:pt idx="1067">
                  <c:v>1.6399999999999983</c:v>
                </c:pt>
                <c:pt idx="1068">
                  <c:v>1.7599999999999987</c:v>
                </c:pt>
                <c:pt idx="1069">
                  <c:v>1.8999999999999992</c:v>
                </c:pt>
                <c:pt idx="1070">
                  <c:v>1.8599999999999994</c:v>
                </c:pt>
                <c:pt idx="1071">
                  <c:v>1.6599999999999995</c:v>
                </c:pt>
                <c:pt idx="1072">
                  <c:v>1.7399999999999998</c:v>
                </c:pt>
                <c:pt idx="1073">
                  <c:v>1.6599999999999995</c:v>
                </c:pt>
                <c:pt idx="1074">
                  <c:v>1.9999999999999993</c:v>
                </c:pt>
                <c:pt idx="1075">
                  <c:v>1.7199999999999995</c:v>
                </c:pt>
                <c:pt idx="1076">
                  <c:v>1.7200000000000002</c:v>
                </c:pt>
                <c:pt idx="1077">
                  <c:v>1.9600000000000002</c:v>
                </c:pt>
                <c:pt idx="1078">
                  <c:v>2.12</c:v>
                </c:pt>
                <c:pt idx="1079">
                  <c:v>1.94</c:v>
                </c:pt>
                <c:pt idx="1080">
                  <c:v>2.0199999999999996</c:v>
                </c:pt>
                <c:pt idx="1081">
                  <c:v>2.2599999999999993</c:v>
                </c:pt>
                <c:pt idx="1082">
                  <c:v>2.0999999999999992</c:v>
                </c:pt>
                <c:pt idx="1083">
                  <c:v>2.1599999999999993</c:v>
                </c:pt>
                <c:pt idx="1084">
                  <c:v>2.1399999999999997</c:v>
                </c:pt>
                <c:pt idx="1085">
                  <c:v>2.34</c:v>
                </c:pt>
                <c:pt idx="1086">
                  <c:v>2.44</c:v>
                </c:pt>
                <c:pt idx="1087">
                  <c:v>2.1199999999999997</c:v>
                </c:pt>
                <c:pt idx="1088">
                  <c:v>1.7999999999999994</c:v>
                </c:pt>
                <c:pt idx="1089">
                  <c:v>2.0399999999999991</c:v>
                </c:pt>
                <c:pt idx="1090">
                  <c:v>1.9399999999999991</c:v>
                </c:pt>
                <c:pt idx="1091">
                  <c:v>1.7999999999999985</c:v>
                </c:pt>
                <c:pt idx="1092">
                  <c:v>2.2599999999999993</c:v>
                </c:pt>
                <c:pt idx="1093">
                  <c:v>2.2199999999999998</c:v>
                </c:pt>
                <c:pt idx="1094">
                  <c:v>2.0199999999999996</c:v>
                </c:pt>
                <c:pt idx="1095">
                  <c:v>2.1799999999999997</c:v>
                </c:pt>
                <c:pt idx="1096">
                  <c:v>2.3400000000000007</c:v>
                </c:pt>
                <c:pt idx="1097">
                  <c:v>2.2400000000000007</c:v>
                </c:pt>
                <c:pt idx="1098">
                  <c:v>2.3200000000000012</c:v>
                </c:pt>
                <c:pt idx="1099">
                  <c:v>2.180000000000001</c:v>
                </c:pt>
                <c:pt idx="1100">
                  <c:v>2.0400000000000014</c:v>
                </c:pt>
                <c:pt idx="1101">
                  <c:v>1.9000000000000015</c:v>
                </c:pt>
                <c:pt idx="1102">
                  <c:v>1.9000000000000015</c:v>
                </c:pt>
                <c:pt idx="1103">
                  <c:v>1.8800000000000019</c:v>
                </c:pt>
                <c:pt idx="1104">
                  <c:v>2.1600000000000015</c:v>
                </c:pt>
                <c:pt idx="1105">
                  <c:v>2.4400000000000013</c:v>
                </c:pt>
                <c:pt idx="1106">
                  <c:v>2.2800000000000011</c:v>
                </c:pt>
                <c:pt idx="1107">
                  <c:v>2.3800000000000012</c:v>
                </c:pt>
                <c:pt idx="1108">
                  <c:v>2.1400000000000006</c:v>
                </c:pt>
                <c:pt idx="1109">
                  <c:v>2.2200000000000011</c:v>
                </c:pt>
                <c:pt idx="1110">
                  <c:v>2.1000000000000005</c:v>
                </c:pt>
                <c:pt idx="1111">
                  <c:v>2.4400000000000004</c:v>
                </c:pt>
                <c:pt idx="1112">
                  <c:v>2.1</c:v>
                </c:pt>
                <c:pt idx="1113">
                  <c:v>2.44</c:v>
                </c:pt>
                <c:pt idx="1114">
                  <c:v>2.1</c:v>
                </c:pt>
                <c:pt idx="1115">
                  <c:v>2.06</c:v>
                </c:pt>
                <c:pt idx="1116">
                  <c:v>2.0200000000000005</c:v>
                </c:pt>
                <c:pt idx="1117">
                  <c:v>2.2000000000000006</c:v>
                </c:pt>
                <c:pt idx="1118">
                  <c:v>1.9800000000000011</c:v>
                </c:pt>
                <c:pt idx="1119">
                  <c:v>2.0400000000000005</c:v>
                </c:pt>
                <c:pt idx="1120">
                  <c:v>2.2000000000000006</c:v>
                </c:pt>
                <c:pt idx="1121">
                  <c:v>2.1</c:v>
                </c:pt>
                <c:pt idx="1122">
                  <c:v>2.0799999999999996</c:v>
                </c:pt>
                <c:pt idx="1123">
                  <c:v>1.7799999999999998</c:v>
                </c:pt>
                <c:pt idx="1124">
                  <c:v>1.8</c:v>
                </c:pt>
                <c:pt idx="1125">
                  <c:v>1.7799999999999998</c:v>
                </c:pt>
                <c:pt idx="1126">
                  <c:v>1.9799999999999998</c:v>
                </c:pt>
                <c:pt idx="1127">
                  <c:v>2.2399999999999998</c:v>
                </c:pt>
                <c:pt idx="1128">
                  <c:v>2.6799999999999997</c:v>
                </c:pt>
                <c:pt idx="1129">
                  <c:v>2.4199999999999995</c:v>
                </c:pt>
                <c:pt idx="1130">
                  <c:v>2.2799999999999998</c:v>
                </c:pt>
                <c:pt idx="1131">
                  <c:v>2</c:v>
                </c:pt>
                <c:pt idx="1132">
                  <c:v>1.7600000000000002</c:v>
                </c:pt>
                <c:pt idx="1133">
                  <c:v>1.9600000000000002</c:v>
                </c:pt>
                <c:pt idx="1134">
                  <c:v>2.1</c:v>
                </c:pt>
                <c:pt idx="1135">
                  <c:v>1.9</c:v>
                </c:pt>
                <c:pt idx="1136">
                  <c:v>2.0199999999999996</c:v>
                </c:pt>
                <c:pt idx="1137">
                  <c:v>2.0999999999999992</c:v>
                </c:pt>
                <c:pt idx="1138">
                  <c:v>1.8599999999999994</c:v>
                </c:pt>
                <c:pt idx="1139">
                  <c:v>1.7399999999999998</c:v>
                </c:pt>
                <c:pt idx="1140">
                  <c:v>1.9199999999999995</c:v>
                </c:pt>
                <c:pt idx="1141">
                  <c:v>1.7199999999999995</c:v>
                </c:pt>
                <c:pt idx="1142">
                  <c:v>1.6600000000000001</c:v>
                </c:pt>
                <c:pt idx="1143">
                  <c:v>1.7199999999999995</c:v>
                </c:pt>
                <c:pt idx="1144">
                  <c:v>2.2399999999999993</c:v>
                </c:pt>
                <c:pt idx="1145">
                  <c:v>2.3199999999999994</c:v>
                </c:pt>
                <c:pt idx="1146">
                  <c:v>2.6</c:v>
                </c:pt>
                <c:pt idx="1147">
                  <c:v>2.7399999999999993</c:v>
                </c:pt>
                <c:pt idx="1148">
                  <c:v>2.78</c:v>
                </c:pt>
                <c:pt idx="1149">
                  <c:v>2.8800000000000003</c:v>
                </c:pt>
                <c:pt idx="1150">
                  <c:v>2.7800000000000002</c:v>
                </c:pt>
                <c:pt idx="1151">
                  <c:v>2.5400000000000005</c:v>
                </c:pt>
                <c:pt idx="1152">
                  <c:v>2.6400000000000015</c:v>
                </c:pt>
                <c:pt idx="1153">
                  <c:v>2.5600000000000014</c:v>
                </c:pt>
                <c:pt idx="1154">
                  <c:v>2.3000000000000007</c:v>
                </c:pt>
                <c:pt idx="1155">
                  <c:v>2.3800000000000003</c:v>
                </c:pt>
                <c:pt idx="1156">
                  <c:v>2.3800000000000003</c:v>
                </c:pt>
                <c:pt idx="1157">
                  <c:v>2.3199999999999994</c:v>
                </c:pt>
                <c:pt idx="1158">
                  <c:v>2.1199999999999997</c:v>
                </c:pt>
                <c:pt idx="1159">
                  <c:v>2.1799999999999997</c:v>
                </c:pt>
                <c:pt idx="1160">
                  <c:v>2.2999999999999998</c:v>
                </c:pt>
                <c:pt idx="1161">
                  <c:v>2.3600000000000003</c:v>
                </c:pt>
                <c:pt idx="1162">
                  <c:v>2.1400000000000006</c:v>
                </c:pt>
                <c:pt idx="1163">
                  <c:v>2.66</c:v>
                </c:pt>
                <c:pt idx="1164">
                  <c:v>2.7</c:v>
                </c:pt>
                <c:pt idx="1165">
                  <c:v>2.12</c:v>
                </c:pt>
                <c:pt idx="1166">
                  <c:v>2.1399999999999997</c:v>
                </c:pt>
                <c:pt idx="1167">
                  <c:v>2.16</c:v>
                </c:pt>
                <c:pt idx="1168">
                  <c:v>1.7399999999999998</c:v>
                </c:pt>
                <c:pt idx="1169">
                  <c:v>1.6</c:v>
                </c:pt>
                <c:pt idx="1170">
                  <c:v>2</c:v>
                </c:pt>
                <c:pt idx="1171">
                  <c:v>2.16</c:v>
                </c:pt>
                <c:pt idx="1172">
                  <c:v>2.34</c:v>
                </c:pt>
                <c:pt idx="1173">
                  <c:v>2.4400000000000004</c:v>
                </c:pt>
                <c:pt idx="1174">
                  <c:v>2.2800000000000011</c:v>
                </c:pt>
                <c:pt idx="1175">
                  <c:v>2.12</c:v>
                </c:pt>
                <c:pt idx="1176">
                  <c:v>2.1800000000000006</c:v>
                </c:pt>
                <c:pt idx="1177">
                  <c:v>1.9800000000000004</c:v>
                </c:pt>
                <c:pt idx="1178">
                  <c:v>2.2999999999999998</c:v>
                </c:pt>
                <c:pt idx="1179">
                  <c:v>2.34</c:v>
                </c:pt>
                <c:pt idx="1180">
                  <c:v>2.1400000000000006</c:v>
                </c:pt>
                <c:pt idx="1181">
                  <c:v>1.7600000000000009</c:v>
                </c:pt>
                <c:pt idx="1182">
                  <c:v>1.7200000000000011</c:v>
                </c:pt>
                <c:pt idx="1183">
                  <c:v>1.3600000000000008</c:v>
                </c:pt>
                <c:pt idx="1184">
                  <c:v>1.5400000000000005</c:v>
                </c:pt>
                <c:pt idx="1185">
                  <c:v>2.12</c:v>
                </c:pt>
                <c:pt idx="1186">
                  <c:v>2.04</c:v>
                </c:pt>
                <c:pt idx="1187">
                  <c:v>2</c:v>
                </c:pt>
                <c:pt idx="1188">
                  <c:v>2.06</c:v>
                </c:pt>
                <c:pt idx="1189">
                  <c:v>1.9</c:v>
                </c:pt>
                <c:pt idx="1190">
                  <c:v>1.4600000000000002</c:v>
                </c:pt>
                <c:pt idx="1191">
                  <c:v>1.9600000000000002</c:v>
                </c:pt>
                <c:pt idx="1192">
                  <c:v>1.5399999999999998</c:v>
                </c:pt>
                <c:pt idx="1193">
                  <c:v>1.36</c:v>
                </c:pt>
                <c:pt idx="1194">
                  <c:v>1.5000000000000007</c:v>
                </c:pt>
                <c:pt idx="1195">
                  <c:v>1.7200000000000002</c:v>
                </c:pt>
                <c:pt idx="1196">
                  <c:v>1.2800000000000005</c:v>
                </c:pt>
                <c:pt idx="1197">
                  <c:v>1.4</c:v>
                </c:pt>
                <c:pt idx="1198">
                  <c:v>1.4599999999999995</c:v>
                </c:pt>
                <c:pt idx="1199">
                  <c:v>1.4599999999999986</c:v>
                </c:pt>
                <c:pt idx="1200">
                  <c:v>1.3599999999999988</c:v>
                </c:pt>
                <c:pt idx="1201">
                  <c:v>1.3999999999999986</c:v>
                </c:pt>
                <c:pt idx="1202">
                  <c:v>1.8599999999999988</c:v>
                </c:pt>
                <c:pt idx="1203">
                  <c:v>1.7399999999999991</c:v>
                </c:pt>
                <c:pt idx="1204">
                  <c:v>1.1599999999999995</c:v>
                </c:pt>
                <c:pt idx="1205">
                  <c:v>1.3799999999999997</c:v>
                </c:pt>
                <c:pt idx="1206">
                  <c:v>1.7599999999999993</c:v>
                </c:pt>
                <c:pt idx="1207">
                  <c:v>1.4199999999999995</c:v>
                </c:pt>
                <c:pt idx="1208">
                  <c:v>1.5199999999999996</c:v>
                </c:pt>
                <c:pt idx="1209">
                  <c:v>1.7799999999999989</c:v>
                </c:pt>
                <c:pt idx="1210">
                  <c:v>1.7599999999999993</c:v>
                </c:pt>
                <c:pt idx="1211">
                  <c:v>1.44</c:v>
                </c:pt>
                <c:pt idx="1212">
                  <c:v>1.8599999999999994</c:v>
                </c:pt>
                <c:pt idx="1213">
                  <c:v>2.0599999999999996</c:v>
                </c:pt>
                <c:pt idx="1214">
                  <c:v>2.2000000000000002</c:v>
                </c:pt>
                <c:pt idx="1215">
                  <c:v>2.1599999999999993</c:v>
                </c:pt>
                <c:pt idx="1216">
                  <c:v>2.1399999999999992</c:v>
                </c:pt>
                <c:pt idx="1217">
                  <c:v>1.9999999999999993</c:v>
                </c:pt>
                <c:pt idx="1218">
                  <c:v>1.8599999999999988</c:v>
                </c:pt>
                <c:pt idx="1219">
                  <c:v>1.9999999999999987</c:v>
                </c:pt>
                <c:pt idx="1220">
                  <c:v>1.819999999999999</c:v>
                </c:pt>
                <c:pt idx="1221">
                  <c:v>1.7999999999999985</c:v>
                </c:pt>
                <c:pt idx="1222">
                  <c:v>2.0799999999999992</c:v>
                </c:pt>
                <c:pt idx="1223">
                  <c:v>2.1199999999999997</c:v>
                </c:pt>
                <c:pt idx="1224">
                  <c:v>2.44</c:v>
                </c:pt>
                <c:pt idx="1225">
                  <c:v>2.5</c:v>
                </c:pt>
                <c:pt idx="1226">
                  <c:v>2.9000000000000008</c:v>
                </c:pt>
                <c:pt idx="1227">
                  <c:v>2.660000000000001</c:v>
                </c:pt>
                <c:pt idx="1228">
                  <c:v>2.6000000000000005</c:v>
                </c:pt>
                <c:pt idx="1229">
                  <c:v>2.5000000000000009</c:v>
                </c:pt>
                <c:pt idx="1230">
                  <c:v>2.7800000000000002</c:v>
                </c:pt>
                <c:pt idx="1231">
                  <c:v>2.7</c:v>
                </c:pt>
                <c:pt idx="1232">
                  <c:v>2.78</c:v>
                </c:pt>
                <c:pt idx="1233">
                  <c:v>2.8599999999999994</c:v>
                </c:pt>
                <c:pt idx="1234">
                  <c:v>2.4999999999999991</c:v>
                </c:pt>
                <c:pt idx="1235">
                  <c:v>2.0999999999999992</c:v>
                </c:pt>
                <c:pt idx="1236">
                  <c:v>1.8999999999999992</c:v>
                </c:pt>
                <c:pt idx="1237">
                  <c:v>1.7</c:v>
                </c:pt>
                <c:pt idx="1238">
                  <c:v>2.04</c:v>
                </c:pt>
                <c:pt idx="1239">
                  <c:v>2.2600000000000002</c:v>
                </c:pt>
                <c:pt idx="1240">
                  <c:v>2.4799999999999995</c:v>
                </c:pt>
                <c:pt idx="1241">
                  <c:v>2.5</c:v>
                </c:pt>
                <c:pt idx="1242">
                  <c:v>2.7399999999999998</c:v>
                </c:pt>
                <c:pt idx="1243">
                  <c:v>2.4799999999999995</c:v>
                </c:pt>
                <c:pt idx="1244">
                  <c:v>2.3599999999999994</c:v>
                </c:pt>
                <c:pt idx="1245">
                  <c:v>2.54</c:v>
                </c:pt>
                <c:pt idx="1246">
                  <c:v>2.5799999999999996</c:v>
                </c:pt>
                <c:pt idx="1247">
                  <c:v>2.4599999999999995</c:v>
                </c:pt>
                <c:pt idx="1248">
                  <c:v>2.5</c:v>
                </c:pt>
                <c:pt idx="1249">
                  <c:v>2.7599999999999993</c:v>
                </c:pt>
                <c:pt idx="1250">
                  <c:v>2.6599999999999993</c:v>
                </c:pt>
                <c:pt idx="1251">
                  <c:v>2.6799999999999988</c:v>
                </c:pt>
                <c:pt idx="1252">
                  <c:v>2.7399999999999984</c:v>
                </c:pt>
                <c:pt idx="1253">
                  <c:v>2.6399999999999983</c:v>
                </c:pt>
                <c:pt idx="1254">
                  <c:v>2.5999999999999992</c:v>
                </c:pt>
                <c:pt idx="1255">
                  <c:v>2.419999999999999</c:v>
                </c:pt>
                <c:pt idx="1256">
                  <c:v>2.4799999999999991</c:v>
                </c:pt>
                <c:pt idx="1257">
                  <c:v>2.1999999999999993</c:v>
                </c:pt>
                <c:pt idx="1258">
                  <c:v>1.9999999999999993</c:v>
                </c:pt>
                <c:pt idx="1259">
                  <c:v>1.879999999999999</c:v>
                </c:pt>
                <c:pt idx="1260">
                  <c:v>1.7600000000000002</c:v>
                </c:pt>
                <c:pt idx="1261">
                  <c:v>1.5200000000000002</c:v>
                </c:pt>
                <c:pt idx="1262">
                  <c:v>1.7</c:v>
                </c:pt>
                <c:pt idx="1263">
                  <c:v>1.6799999999999997</c:v>
                </c:pt>
                <c:pt idx="1264">
                  <c:v>1.5799999999999996</c:v>
                </c:pt>
                <c:pt idx="1265">
                  <c:v>1.9199999999999995</c:v>
                </c:pt>
                <c:pt idx="1266">
                  <c:v>1.9799999999999998</c:v>
                </c:pt>
                <c:pt idx="1267">
                  <c:v>1.8400000000000005</c:v>
                </c:pt>
                <c:pt idx="1268">
                  <c:v>2.4000000000000008</c:v>
                </c:pt>
                <c:pt idx="1269">
                  <c:v>2.4200000000000004</c:v>
                </c:pt>
                <c:pt idx="1270">
                  <c:v>2.2000000000000002</c:v>
                </c:pt>
                <c:pt idx="1271">
                  <c:v>2.06</c:v>
                </c:pt>
                <c:pt idx="1272">
                  <c:v>2.1399999999999992</c:v>
                </c:pt>
                <c:pt idx="1273">
                  <c:v>1.9799999999999998</c:v>
                </c:pt>
                <c:pt idx="1274">
                  <c:v>2.06</c:v>
                </c:pt>
                <c:pt idx="1275">
                  <c:v>1.9599999999999995</c:v>
                </c:pt>
                <c:pt idx="1276">
                  <c:v>2.0799999999999992</c:v>
                </c:pt>
                <c:pt idx="1277">
                  <c:v>1.94</c:v>
                </c:pt>
                <c:pt idx="1278">
                  <c:v>1.2599999999999993</c:v>
                </c:pt>
                <c:pt idx="1279">
                  <c:v>0.97999999999999976</c:v>
                </c:pt>
                <c:pt idx="1280">
                  <c:v>0.8600000000000001</c:v>
                </c:pt>
                <c:pt idx="1281">
                  <c:v>1.0200000000000009</c:v>
                </c:pt>
                <c:pt idx="1282">
                  <c:v>1.3000000000000007</c:v>
                </c:pt>
                <c:pt idx="1283">
                  <c:v>1.7200000000000002</c:v>
                </c:pt>
                <c:pt idx="1284">
                  <c:v>1.7600000000000002</c:v>
                </c:pt>
                <c:pt idx="1285">
                  <c:v>1.9400000000000006</c:v>
                </c:pt>
                <c:pt idx="1286">
                  <c:v>2.0199999999999996</c:v>
                </c:pt>
                <c:pt idx="1287">
                  <c:v>1.8999999999999992</c:v>
                </c:pt>
                <c:pt idx="1288">
                  <c:v>1.8</c:v>
                </c:pt>
                <c:pt idx="1289">
                  <c:v>1.7999999999999994</c:v>
                </c:pt>
                <c:pt idx="1290">
                  <c:v>1.9199999999999995</c:v>
                </c:pt>
                <c:pt idx="1291">
                  <c:v>1.1599999999999995</c:v>
                </c:pt>
                <c:pt idx="1292">
                  <c:v>0.85999999999999943</c:v>
                </c:pt>
                <c:pt idx="1293">
                  <c:v>0.69999999999999862</c:v>
                </c:pt>
                <c:pt idx="1294">
                  <c:v>0.55999999999999939</c:v>
                </c:pt>
                <c:pt idx="1295">
                  <c:v>0.41999999999999887</c:v>
                </c:pt>
                <c:pt idx="1296">
                  <c:v>1.0799999999999996</c:v>
                </c:pt>
                <c:pt idx="1297">
                  <c:v>1.4</c:v>
                </c:pt>
                <c:pt idx="1298">
                  <c:v>1.9600000000000009</c:v>
                </c:pt>
                <c:pt idx="1299">
                  <c:v>2.4600000000000009</c:v>
                </c:pt>
                <c:pt idx="1300">
                  <c:v>2.5400000000000005</c:v>
                </c:pt>
                <c:pt idx="1301">
                  <c:v>2.5600000000000009</c:v>
                </c:pt>
                <c:pt idx="1302">
                  <c:v>2.4400000000000022</c:v>
                </c:pt>
                <c:pt idx="1303">
                  <c:v>1.8400000000000021</c:v>
                </c:pt>
                <c:pt idx="1304">
                  <c:v>1.7600000000000022</c:v>
                </c:pt>
                <c:pt idx="1305">
                  <c:v>1.9600000000000022</c:v>
                </c:pt>
                <c:pt idx="1306">
                  <c:v>1.9800000000000011</c:v>
                </c:pt>
                <c:pt idx="1307">
                  <c:v>1.9</c:v>
                </c:pt>
                <c:pt idx="1308">
                  <c:v>2.0799999999999996</c:v>
                </c:pt>
                <c:pt idx="1309">
                  <c:v>2.1799999999999997</c:v>
                </c:pt>
                <c:pt idx="1310">
                  <c:v>1.9799999999999998</c:v>
                </c:pt>
                <c:pt idx="1311">
                  <c:v>1.9599999999999995</c:v>
                </c:pt>
                <c:pt idx="1312">
                  <c:v>2.4999999999999987</c:v>
                </c:pt>
                <c:pt idx="1313">
                  <c:v>2.9399999999999991</c:v>
                </c:pt>
                <c:pt idx="1314">
                  <c:v>2.339999999999999</c:v>
                </c:pt>
                <c:pt idx="1315">
                  <c:v>2.3599999999999994</c:v>
                </c:pt>
                <c:pt idx="1316">
                  <c:v>2.2999999999999998</c:v>
                </c:pt>
                <c:pt idx="1317">
                  <c:v>1.6</c:v>
                </c:pt>
                <c:pt idx="1318">
                  <c:v>1.4599999999999995</c:v>
                </c:pt>
                <c:pt idx="1319">
                  <c:v>1.8999999999999986</c:v>
                </c:pt>
                <c:pt idx="1320">
                  <c:v>2.0599999999999996</c:v>
                </c:pt>
                <c:pt idx="1321">
                  <c:v>1.7799999999999998</c:v>
                </c:pt>
                <c:pt idx="1322">
                  <c:v>2.2200000000000002</c:v>
                </c:pt>
                <c:pt idx="1323">
                  <c:v>2.2000000000000002</c:v>
                </c:pt>
                <c:pt idx="1324">
                  <c:v>1.9799999999999998</c:v>
                </c:pt>
                <c:pt idx="1325">
                  <c:v>1.6999999999999986</c:v>
                </c:pt>
                <c:pt idx="1326">
                  <c:v>1.9999999999999987</c:v>
                </c:pt>
                <c:pt idx="1327">
                  <c:v>1.9199999999999988</c:v>
                </c:pt>
                <c:pt idx="1328">
                  <c:v>1.6799999999999984</c:v>
                </c:pt>
                <c:pt idx="1329">
                  <c:v>1.8599999999999994</c:v>
                </c:pt>
                <c:pt idx="1330">
                  <c:v>2.2200000000000002</c:v>
                </c:pt>
                <c:pt idx="1331">
                  <c:v>2.2000000000000002</c:v>
                </c:pt>
                <c:pt idx="1332">
                  <c:v>1.819999999999999</c:v>
                </c:pt>
                <c:pt idx="1333">
                  <c:v>1.4599999999999995</c:v>
                </c:pt>
                <c:pt idx="1334">
                  <c:v>1.8</c:v>
                </c:pt>
                <c:pt idx="1335">
                  <c:v>1.9799999999999998</c:v>
                </c:pt>
                <c:pt idx="1336">
                  <c:v>2.4200000000000004</c:v>
                </c:pt>
                <c:pt idx="1337">
                  <c:v>2.660000000000001</c:v>
                </c:pt>
                <c:pt idx="1338">
                  <c:v>3.1400000000000006</c:v>
                </c:pt>
                <c:pt idx="1339">
                  <c:v>2.6799999999999997</c:v>
                </c:pt>
                <c:pt idx="1340">
                  <c:v>2.3599999999999994</c:v>
                </c:pt>
                <c:pt idx="1341">
                  <c:v>2.1399999999999992</c:v>
                </c:pt>
                <c:pt idx="1342">
                  <c:v>2.7</c:v>
                </c:pt>
                <c:pt idx="1343">
                  <c:v>3</c:v>
                </c:pt>
                <c:pt idx="1344">
                  <c:v>3.0200000000000005</c:v>
                </c:pt>
                <c:pt idx="1345">
                  <c:v>3.38</c:v>
                </c:pt>
                <c:pt idx="1346">
                  <c:v>3.06</c:v>
                </c:pt>
                <c:pt idx="1347">
                  <c:v>2.8</c:v>
                </c:pt>
                <c:pt idx="1348">
                  <c:v>2.6400000000000006</c:v>
                </c:pt>
                <c:pt idx="1349">
                  <c:v>2.7800000000000002</c:v>
                </c:pt>
                <c:pt idx="1350">
                  <c:v>2.580000000000001</c:v>
                </c:pt>
                <c:pt idx="1351">
                  <c:v>2.680000000000001</c:v>
                </c:pt>
                <c:pt idx="1352">
                  <c:v>2.9000000000000012</c:v>
                </c:pt>
                <c:pt idx="1353">
                  <c:v>3.2600000000000016</c:v>
                </c:pt>
                <c:pt idx="1354">
                  <c:v>3.2600000000000016</c:v>
                </c:pt>
                <c:pt idx="1355">
                  <c:v>3.080000000000001</c:v>
                </c:pt>
                <c:pt idx="1356">
                  <c:v>3.0800000000000005</c:v>
                </c:pt>
                <c:pt idx="1357">
                  <c:v>2.8200000000000003</c:v>
                </c:pt>
                <c:pt idx="1358">
                  <c:v>2.3600000000000003</c:v>
                </c:pt>
                <c:pt idx="1359">
                  <c:v>2.7</c:v>
                </c:pt>
                <c:pt idx="1360">
                  <c:v>2.62</c:v>
                </c:pt>
                <c:pt idx="1361">
                  <c:v>2.5400000000000005</c:v>
                </c:pt>
                <c:pt idx="1362">
                  <c:v>2.8800000000000003</c:v>
                </c:pt>
                <c:pt idx="1363">
                  <c:v>2.660000000000001</c:v>
                </c:pt>
                <c:pt idx="1364">
                  <c:v>2.12</c:v>
                </c:pt>
                <c:pt idx="1365">
                  <c:v>2.2800000000000002</c:v>
                </c:pt>
                <c:pt idx="1366">
                  <c:v>2.66</c:v>
                </c:pt>
                <c:pt idx="1367">
                  <c:v>1.9799999999999998</c:v>
                </c:pt>
                <c:pt idx="1368">
                  <c:v>2.2199999999999998</c:v>
                </c:pt>
                <c:pt idx="1369">
                  <c:v>2.2000000000000002</c:v>
                </c:pt>
                <c:pt idx="1370">
                  <c:v>2.0199999999999996</c:v>
                </c:pt>
                <c:pt idx="1371">
                  <c:v>1.6199999999999997</c:v>
                </c:pt>
                <c:pt idx="1372">
                  <c:v>1.7599999999999993</c:v>
                </c:pt>
                <c:pt idx="1373">
                  <c:v>1.7799999999999989</c:v>
                </c:pt>
                <c:pt idx="1374">
                  <c:v>1.6599999999999995</c:v>
                </c:pt>
                <c:pt idx="1375">
                  <c:v>1.5</c:v>
                </c:pt>
                <c:pt idx="1376">
                  <c:v>1.4000000000000008</c:v>
                </c:pt>
                <c:pt idx="1377">
                  <c:v>1.3200000000000016</c:v>
                </c:pt>
                <c:pt idx="1378">
                  <c:v>1.0800000000000018</c:v>
                </c:pt>
                <c:pt idx="1379">
                  <c:v>1.1000000000000014</c:v>
                </c:pt>
                <c:pt idx="1380">
                  <c:v>1.0800000000000012</c:v>
                </c:pt>
                <c:pt idx="1381">
                  <c:v>1.4800000000000004</c:v>
                </c:pt>
                <c:pt idx="1382">
                  <c:v>1.6</c:v>
                </c:pt>
                <c:pt idx="1383">
                  <c:v>1.7600000000000002</c:v>
                </c:pt>
                <c:pt idx="1384">
                  <c:v>1.9400000000000006</c:v>
                </c:pt>
                <c:pt idx="1385">
                  <c:v>2.2000000000000006</c:v>
                </c:pt>
                <c:pt idx="1386">
                  <c:v>1.9000000000000008</c:v>
                </c:pt>
                <c:pt idx="1387">
                  <c:v>1.9</c:v>
                </c:pt>
                <c:pt idx="1388">
                  <c:v>2.16</c:v>
                </c:pt>
                <c:pt idx="1389">
                  <c:v>2.2999999999999994</c:v>
                </c:pt>
                <c:pt idx="1390">
                  <c:v>2.0999999999999992</c:v>
                </c:pt>
                <c:pt idx="1391">
                  <c:v>2.4999999999999991</c:v>
                </c:pt>
                <c:pt idx="1392">
                  <c:v>2.46</c:v>
                </c:pt>
                <c:pt idx="1393">
                  <c:v>2.1599999999999993</c:v>
                </c:pt>
                <c:pt idx="1394">
                  <c:v>2.4399999999999991</c:v>
                </c:pt>
                <c:pt idx="1395">
                  <c:v>2.4399999999999991</c:v>
                </c:pt>
                <c:pt idx="1396">
                  <c:v>1.6799999999999997</c:v>
                </c:pt>
                <c:pt idx="1397">
                  <c:v>1.94</c:v>
                </c:pt>
                <c:pt idx="1398">
                  <c:v>2.2999999999999998</c:v>
                </c:pt>
                <c:pt idx="1399">
                  <c:v>1.920000000000001</c:v>
                </c:pt>
                <c:pt idx="1400">
                  <c:v>2.2000000000000006</c:v>
                </c:pt>
                <c:pt idx="1401">
                  <c:v>2.72</c:v>
                </c:pt>
                <c:pt idx="1402">
                  <c:v>2.54</c:v>
                </c:pt>
                <c:pt idx="1403">
                  <c:v>2.3400000000000007</c:v>
                </c:pt>
                <c:pt idx="1404">
                  <c:v>2.3600000000000003</c:v>
                </c:pt>
                <c:pt idx="1405">
                  <c:v>2.1</c:v>
                </c:pt>
                <c:pt idx="1406">
                  <c:v>1.7799999999999998</c:v>
                </c:pt>
                <c:pt idx="1407">
                  <c:v>2.1799999999999997</c:v>
                </c:pt>
                <c:pt idx="1408">
                  <c:v>2.2399999999999998</c:v>
                </c:pt>
                <c:pt idx="1409">
                  <c:v>2.2000000000000002</c:v>
                </c:pt>
                <c:pt idx="1410">
                  <c:v>2.2600000000000002</c:v>
                </c:pt>
                <c:pt idx="1411">
                  <c:v>2.9000000000000008</c:v>
                </c:pt>
                <c:pt idx="1412">
                  <c:v>2.5400000000000005</c:v>
                </c:pt>
                <c:pt idx="1413">
                  <c:v>2.4199999999999995</c:v>
                </c:pt>
                <c:pt idx="1414">
                  <c:v>2.7199999999999998</c:v>
                </c:pt>
                <c:pt idx="1415">
                  <c:v>2.7599999999999993</c:v>
                </c:pt>
                <c:pt idx="1416">
                  <c:v>2.0199999999999987</c:v>
                </c:pt>
                <c:pt idx="1417">
                  <c:v>1.8599999999999994</c:v>
                </c:pt>
                <c:pt idx="1418">
                  <c:v>1.64</c:v>
                </c:pt>
                <c:pt idx="1419">
                  <c:v>1.2799999999999998</c:v>
                </c:pt>
                <c:pt idx="1420">
                  <c:v>1.1800000000000004</c:v>
                </c:pt>
                <c:pt idx="1421">
                  <c:v>1.6400000000000006</c:v>
                </c:pt>
                <c:pt idx="1422">
                  <c:v>1.8</c:v>
                </c:pt>
                <c:pt idx="1423">
                  <c:v>2.1</c:v>
                </c:pt>
                <c:pt idx="1424">
                  <c:v>2.2800000000000002</c:v>
                </c:pt>
                <c:pt idx="1425">
                  <c:v>2.1</c:v>
                </c:pt>
                <c:pt idx="1426">
                  <c:v>1.6600000000000008</c:v>
                </c:pt>
                <c:pt idx="1427">
                  <c:v>1.5400000000000014</c:v>
                </c:pt>
                <c:pt idx="1428">
                  <c:v>1.9200000000000017</c:v>
                </c:pt>
                <c:pt idx="1429">
                  <c:v>1.5800000000000012</c:v>
                </c:pt>
                <c:pt idx="1430">
                  <c:v>1.8600000000000017</c:v>
                </c:pt>
                <c:pt idx="1431">
                  <c:v>1.9400000000000006</c:v>
                </c:pt>
                <c:pt idx="1432">
                  <c:v>2.06</c:v>
                </c:pt>
                <c:pt idx="1433">
                  <c:v>1.5599999999999994</c:v>
                </c:pt>
                <c:pt idx="1434">
                  <c:v>1.7799999999999998</c:v>
                </c:pt>
                <c:pt idx="1435">
                  <c:v>1.7999999999999994</c:v>
                </c:pt>
                <c:pt idx="1436">
                  <c:v>2.04</c:v>
                </c:pt>
                <c:pt idx="1437">
                  <c:v>1.86</c:v>
                </c:pt>
                <c:pt idx="1438">
                  <c:v>1.7200000000000002</c:v>
                </c:pt>
                <c:pt idx="1439">
                  <c:v>1.5799999999999996</c:v>
                </c:pt>
                <c:pt idx="1440">
                  <c:v>1.2600000000000002</c:v>
                </c:pt>
                <c:pt idx="1441">
                  <c:v>1.4200000000000004</c:v>
                </c:pt>
                <c:pt idx="1442">
                  <c:v>1.6000000000000008</c:v>
                </c:pt>
                <c:pt idx="1443">
                  <c:v>1.7000000000000006</c:v>
                </c:pt>
                <c:pt idx="1444">
                  <c:v>1.7800000000000011</c:v>
                </c:pt>
                <c:pt idx="1445">
                  <c:v>2.0400000000000005</c:v>
                </c:pt>
                <c:pt idx="1446">
                  <c:v>1.6800000000000004</c:v>
                </c:pt>
                <c:pt idx="1447">
                  <c:v>1.6199999999999997</c:v>
                </c:pt>
                <c:pt idx="1448">
                  <c:v>1.5999999999999992</c:v>
                </c:pt>
                <c:pt idx="1449">
                  <c:v>1.5599999999999994</c:v>
                </c:pt>
                <c:pt idx="1450">
                  <c:v>1.7799999999999989</c:v>
                </c:pt>
                <c:pt idx="1451">
                  <c:v>1.7999999999999985</c:v>
                </c:pt>
                <c:pt idx="1452">
                  <c:v>1.9799999999999991</c:v>
                </c:pt>
                <c:pt idx="1453">
                  <c:v>1.94</c:v>
                </c:pt>
                <c:pt idx="1454">
                  <c:v>1.7199999999999995</c:v>
                </c:pt>
                <c:pt idx="1455">
                  <c:v>1.36</c:v>
                </c:pt>
                <c:pt idx="1456">
                  <c:v>1.1400000000000006</c:v>
                </c:pt>
                <c:pt idx="1457">
                  <c:v>0.5800000000000004</c:v>
                </c:pt>
                <c:pt idx="1458">
                  <c:v>0.43999999999999984</c:v>
                </c:pt>
                <c:pt idx="1459">
                  <c:v>0.76000000000000012</c:v>
                </c:pt>
                <c:pt idx="1460">
                  <c:v>1.1000000000000001</c:v>
                </c:pt>
                <c:pt idx="1461">
                  <c:v>1.3800000000000003</c:v>
                </c:pt>
                <c:pt idx="1462">
                  <c:v>1.6</c:v>
                </c:pt>
                <c:pt idx="1463">
                  <c:v>1.64</c:v>
                </c:pt>
                <c:pt idx="1464">
                  <c:v>1.7</c:v>
                </c:pt>
                <c:pt idx="1465">
                  <c:v>1.5200000000000002</c:v>
                </c:pt>
                <c:pt idx="1466">
                  <c:v>1.5999999999999992</c:v>
                </c:pt>
                <c:pt idx="1467">
                  <c:v>1.94</c:v>
                </c:pt>
                <c:pt idx="1468">
                  <c:v>2.2000000000000002</c:v>
                </c:pt>
                <c:pt idx="1469">
                  <c:v>1.8599999999999994</c:v>
                </c:pt>
                <c:pt idx="1470">
                  <c:v>1.679999999999999</c:v>
                </c:pt>
                <c:pt idx="1471">
                  <c:v>1.5199999999999996</c:v>
                </c:pt>
                <c:pt idx="1472">
                  <c:v>1.44</c:v>
                </c:pt>
                <c:pt idx="1473">
                  <c:v>1.2</c:v>
                </c:pt>
                <c:pt idx="1474">
                  <c:v>1.4400000000000006</c:v>
                </c:pt>
                <c:pt idx="1475">
                  <c:v>1.5000000000000013</c:v>
                </c:pt>
                <c:pt idx="1476">
                  <c:v>1.6400000000000012</c:v>
                </c:pt>
                <c:pt idx="1477">
                  <c:v>1.7200000000000011</c:v>
                </c:pt>
                <c:pt idx="1478">
                  <c:v>1.9400000000000006</c:v>
                </c:pt>
                <c:pt idx="1479">
                  <c:v>2.1800000000000006</c:v>
                </c:pt>
                <c:pt idx="1480">
                  <c:v>2.54</c:v>
                </c:pt>
                <c:pt idx="1481">
                  <c:v>3.06</c:v>
                </c:pt>
                <c:pt idx="1482">
                  <c:v>2.7800000000000002</c:v>
                </c:pt>
                <c:pt idx="1483">
                  <c:v>2.3800000000000012</c:v>
                </c:pt>
                <c:pt idx="1484">
                  <c:v>2.120000000000001</c:v>
                </c:pt>
                <c:pt idx="1485">
                  <c:v>1.8600000000000008</c:v>
                </c:pt>
                <c:pt idx="1486">
                  <c:v>1.1800000000000004</c:v>
                </c:pt>
                <c:pt idx="1487">
                  <c:v>1.5200000000000002</c:v>
                </c:pt>
                <c:pt idx="1488">
                  <c:v>1.8200000000000003</c:v>
                </c:pt>
                <c:pt idx="1489">
                  <c:v>1.5400000000000005</c:v>
                </c:pt>
                <c:pt idx="1490">
                  <c:v>1.4000000000000008</c:v>
                </c:pt>
                <c:pt idx="1491">
                  <c:v>1.2800000000000005</c:v>
                </c:pt>
                <c:pt idx="1492">
                  <c:v>0.88000000000000045</c:v>
                </c:pt>
                <c:pt idx="1493">
                  <c:v>0.8</c:v>
                </c:pt>
                <c:pt idx="1494">
                  <c:v>1.2399999999999998</c:v>
                </c:pt>
                <c:pt idx="1495">
                  <c:v>1.8199999999999996</c:v>
                </c:pt>
                <c:pt idx="1496">
                  <c:v>2.62</c:v>
                </c:pt>
                <c:pt idx="1497">
                  <c:v>2.84</c:v>
                </c:pt>
                <c:pt idx="1498">
                  <c:v>2.9599999999999995</c:v>
                </c:pt>
                <c:pt idx="1499">
                  <c:v>2.2999999999999994</c:v>
                </c:pt>
                <c:pt idx="1500">
                  <c:v>1.8799999999999997</c:v>
                </c:pt>
                <c:pt idx="1501">
                  <c:v>1.4</c:v>
                </c:pt>
                <c:pt idx="1502">
                  <c:v>1.6199999999999997</c:v>
                </c:pt>
                <c:pt idx="1503">
                  <c:v>1.4000000000000008</c:v>
                </c:pt>
                <c:pt idx="1504">
                  <c:v>1.5400000000000005</c:v>
                </c:pt>
                <c:pt idx="1505">
                  <c:v>1.7200000000000002</c:v>
                </c:pt>
                <c:pt idx="1506">
                  <c:v>2.0199999999999996</c:v>
                </c:pt>
                <c:pt idx="1507">
                  <c:v>1.8399999999999999</c:v>
                </c:pt>
                <c:pt idx="1508">
                  <c:v>2.0399999999999991</c:v>
                </c:pt>
                <c:pt idx="1509">
                  <c:v>2.4599999999999986</c:v>
                </c:pt>
                <c:pt idx="1510">
                  <c:v>2.2599999999999993</c:v>
                </c:pt>
                <c:pt idx="1511">
                  <c:v>1.7199999999999995</c:v>
                </c:pt>
                <c:pt idx="1512">
                  <c:v>1.3399999999999999</c:v>
                </c:pt>
                <c:pt idx="1513">
                  <c:v>1.1800000000000004</c:v>
                </c:pt>
                <c:pt idx="1514">
                  <c:v>1.2800000000000011</c:v>
                </c:pt>
                <c:pt idx="1515">
                  <c:v>1.5200000000000002</c:v>
                </c:pt>
                <c:pt idx="1516">
                  <c:v>1.6799999999999997</c:v>
                </c:pt>
                <c:pt idx="1517">
                  <c:v>2.2399999999999998</c:v>
                </c:pt>
                <c:pt idx="1518">
                  <c:v>2.5999999999999992</c:v>
                </c:pt>
                <c:pt idx="1519">
                  <c:v>2.4799999999999991</c:v>
                </c:pt>
                <c:pt idx="1520">
                  <c:v>1.2599999999999993</c:v>
                </c:pt>
                <c:pt idx="1521">
                  <c:v>0.73999999999999988</c:v>
                </c:pt>
                <c:pt idx="1522">
                  <c:v>7.999999999999971E-2</c:v>
                </c:pt>
                <c:pt idx="1523">
                  <c:v>-0.46000000000000013</c:v>
                </c:pt>
                <c:pt idx="1524">
                  <c:v>-0.4</c:v>
                </c:pt>
                <c:pt idx="1525">
                  <c:v>0.18000000000000044</c:v>
                </c:pt>
                <c:pt idx="1526">
                  <c:v>0.74000000000000055</c:v>
                </c:pt>
                <c:pt idx="1527">
                  <c:v>0.96000000000000019</c:v>
                </c:pt>
                <c:pt idx="1528">
                  <c:v>1.3399999999999999</c:v>
                </c:pt>
                <c:pt idx="1529">
                  <c:v>1.2800000000000005</c:v>
                </c:pt>
                <c:pt idx="1530">
                  <c:v>1.56</c:v>
                </c:pt>
                <c:pt idx="1531">
                  <c:v>0.70000000000000073</c:v>
                </c:pt>
                <c:pt idx="1532">
                  <c:v>-0.23999999999999772</c:v>
                </c:pt>
                <c:pt idx="1533">
                  <c:v>-0.57999999999999829</c:v>
                </c:pt>
                <c:pt idx="1534">
                  <c:v>-1.2</c:v>
                </c:pt>
                <c:pt idx="1535">
                  <c:v>-0.22000000000000028</c:v>
                </c:pt>
                <c:pt idx="1536">
                  <c:v>2.78</c:v>
                </c:pt>
                <c:pt idx="1537">
                  <c:v>5.2599999999999989</c:v>
                </c:pt>
                <c:pt idx="1538">
                  <c:v>5.82</c:v>
                </c:pt>
                <c:pt idx="1539">
                  <c:v>6.4800000000000013</c:v>
                </c:pt>
                <c:pt idx="1540">
                  <c:v>5.1400000000000023</c:v>
                </c:pt>
                <c:pt idx="1541">
                  <c:v>2.7600000000000007</c:v>
                </c:pt>
                <c:pt idx="1542">
                  <c:v>1.3199999999999996</c:v>
                </c:pt>
                <c:pt idx="1543">
                  <c:v>1.319999999999999</c:v>
                </c:pt>
                <c:pt idx="1544">
                  <c:v>1.4199999999999988</c:v>
                </c:pt>
                <c:pt idx="1545">
                  <c:v>1.7399999999999978</c:v>
                </c:pt>
                <c:pt idx="1546">
                  <c:v>2.0999999999999988</c:v>
                </c:pt>
                <c:pt idx="1547">
                  <c:v>1.8799999999999997</c:v>
                </c:pt>
                <c:pt idx="1548">
                  <c:v>1.1400000000000006</c:v>
                </c:pt>
                <c:pt idx="1549">
                  <c:v>0.98000000000000109</c:v>
                </c:pt>
                <c:pt idx="1550">
                  <c:v>1.3600000000000023</c:v>
                </c:pt>
                <c:pt idx="1551">
                  <c:v>0.84000000000000197</c:v>
                </c:pt>
                <c:pt idx="1552">
                  <c:v>1.0200000000000018</c:v>
                </c:pt>
                <c:pt idx="1553">
                  <c:v>1.3200000000000003</c:v>
                </c:pt>
                <c:pt idx="1554">
                  <c:v>0.96000000000000085</c:v>
                </c:pt>
                <c:pt idx="1555">
                  <c:v>0.94000000000000061</c:v>
                </c:pt>
                <c:pt idx="1556">
                  <c:v>1.2400000000000007</c:v>
                </c:pt>
                <c:pt idx="1557">
                  <c:v>0.7</c:v>
                </c:pt>
                <c:pt idx="1558">
                  <c:v>0.57999999999999974</c:v>
                </c:pt>
                <c:pt idx="1559">
                  <c:v>0.39999999999999858</c:v>
                </c:pt>
                <c:pt idx="1560">
                  <c:v>-0.16000000000000228</c:v>
                </c:pt>
                <c:pt idx="1561">
                  <c:v>-0.42000000000000171</c:v>
                </c:pt>
                <c:pt idx="1562">
                  <c:v>-0.28000000000000114</c:v>
                </c:pt>
                <c:pt idx="1563">
                  <c:v>1.9999999999998862E-2</c:v>
                </c:pt>
                <c:pt idx="1564">
                  <c:v>0.39999999999999858</c:v>
                </c:pt>
                <c:pt idx="1565">
                  <c:v>0.35999999999999799</c:v>
                </c:pt>
                <c:pt idx="1566">
                  <c:v>0.43999999999999773</c:v>
                </c:pt>
                <c:pt idx="1567">
                  <c:v>0.49999999999999856</c:v>
                </c:pt>
                <c:pt idx="1568">
                  <c:v>0.4</c:v>
                </c:pt>
                <c:pt idx="1569">
                  <c:v>0.7000000000000014</c:v>
                </c:pt>
                <c:pt idx="1570">
                  <c:v>0.6800000000000026</c:v>
                </c:pt>
                <c:pt idx="1571">
                  <c:v>0.60000000000000286</c:v>
                </c:pt>
                <c:pt idx="1572">
                  <c:v>0.52000000000000313</c:v>
                </c:pt>
                <c:pt idx="1573">
                  <c:v>0.28000000000000258</c:v>
                </c:pt>
                <c:pt idx="1574">
                  <c:v>0.20000000000000143</c:v>
                </c:pt>
                <c:pt idx="1575">
                  <c:v>0.26000000000000084</c:v>
                </c:pt>
                <c:pt idx="1576">
                  <c:v>0.2</c:v>
                </c:pt>
                <c:pt idx="1577">
                  <c:v>0.41999999999999887</c:v>
                </c:pt>
                <c:pt idx="1578">
                  <c:v>0.93999999999999773</c:v>
                </c:pt>
                <c:pt idx="1579">
                  <c:v>0.41999999999999743</c:v>
                </c:pt>
                <c:pt idx="1580">
                  <c:v>0.45999999999999802</c:v>
                </c:pt>
                <c:pt idx="1581">
                  <c:v>0.67999999999999827</c:v>
                </c:pt>
                <c:pt idx="1582">
                  <c:v>0.49999999999999856</c:v>
                </c:pt>
                <c:pt idx="1583">
                  <c:v>-0.42000000000000026</c:v>
                </c:pt>
                <c:pt idx="1584">
                  <c:v>-0.39999999999999858</c:v>
                </c:pt>
                <c:pt idx="1585">
                  <c:v>-0.7</c:v>
                </c:pt>
                <c:pt idx="1586">
                  <c:v>-1.5200000000000018</c:v>
                </c:pt>
                <c:pt idx="1587">
                  <c:v>-2.0599999999999996</c:v>
                </c:pt>
                <c:pt idx="1588">
                  <c:v>-2.0599999999999996</c:v>
                </c:pt>
                <c:pt idx="1589">
                  <c:v>-2.7200000000000015</c:v>
                </c:pt>
                <c:pt idx="1590">
                  <c:v>-3.1400000000000006</c:v>
                </c:pt>
                <c:pt idx="1591">
                  <c:v>-3.2199999999999989</c:v>
                </c:pt>
                <c:pt idx="1592">
                  <c:v>-3.180000000000001</c:v>
                </c:pt>
                <c:pt idx="1593">
                  <c:v>-3.4400000000000004</c:v>
                </c:pt>
                <c:pt idx="1594">
                  <c:v>-2.819999999999999</c:v>
                </c:pt>
                <c:pt idx="1595">
                  <c:v>-2.3400000000000007</c:v>
                </c:pt>
                <c:pt idx="1596">
                  <c:v>-1.6</c:v>
                </c:pt>
                <c:pt idx="1597">
                  <c:v>-1.1000000000000001</c:v>
                </c:pt>
                <c:pt idx="1598">
                  <c:v>-0.31999999999999884</c:v>
                </c:pt>
                <c:pt idx="1599">
                  <c:v>4.000000000000057E-2</c:v>
                </c:pt>
                <c:pt idx="1600">
                  <c:v>0.42000000000000171</c:v>
                </c:pt>
                <c:pt idx="1601">
                  <c:v>0.70000000000000284</c:v>
                </c:pt>
                <c:pt idx="1602">
                  <c:v>0.84000000000000341</c:v>
                </c:pt>
                <c:pt idx="1603">
                  <c:v>1.0200000000000018</c:v>
                </c:pt>
                <c:pt idx="1604">
                  <c:v>1.2800000000000011</c:v>
                </c:pt>
                <c:pt idx="1605">
                  <c:v>1.2800000000000011</c:v>
                </c:pt>
                <c:pt idx="1606">
                  <c:v>1.4800000000000011</c:v>
                </c:pt>
                <c:pt idx="1607">
                  <c:v>1.8800000000000012</c:v>
                </c:pt>
                <c:pt idx="1608">
                  <c:v>2.5199999999999987</c:v>
                </c:pt>
                <c:pt idx="1609">
                  <c:v>2.919999999999999</c:v>
                </c:pt>
                <c:pt idx="1610">
                  <c:v>3.5399999999999978</c:v>
                </c:pt>
                <c:pt idx="1611">
                  <c:v>3.6599999999999966</c:v>
                </c:pt>
                <c:pt idx="1612">
                  <c:v>4.1599999999999939</c:v>
                </c:pt>
                <c:pt idx="1613">
                  <c:v>3.6199999999999961</c:v>
                </c:pt>
                <c:pt idx="1614">
                  <c:v>3.3599999999999968</c:v>
                </c:pt>
                <c:pt idx="1615">
                  <c:v>3.1599999999999993</c:v>
                </c:pt>
                <c:pt idx="1616">
                  <c:v>3.0599999999999996</c:v>
                </c:pt>
                <c:pt idx="1617">
                  <c:v>3.0400000000000005</c:v>
                </c:pt>
                <c:pt idx="1618">
                  <c:v>3.3200000000000016</c:v>
                </c:pt>
                <c:pt idx="1619">
                  <c:v>3.4400000000000004</c:v>
                </c:pt>
                <c:pt idx="1620">
                  <c:v>3.1599999999999993</c:v>
                </c:pt>
                <c:pt idx="1621">
                  <c:v>3.2399999999999975</c:v>
                </c:pt>
                <c:pt idx="1622">
                  <c:v>3.2399999999999975</c:v>
                </c:pt>
                <c:pt idx="1623">
                  <c:v>2.9199999999999959</c:v>
                </c:pt>
                <c:pt idx="1624">
                  <c:v>2.6799999999999984</c:v>
                </c:pt>
                <c:pt idx="1625">
                  <c:v>2.6199999999999988</c:v>
                </c:pt>
                <c:pt idx="1626">
                  <c:v>2.2199999999999989</c:v>
                </c:pt>
                <c:pt idx="1627">
                  <c:v>1.6</c:v>
                </c:pt>
                <c:pt idx="1628">
                  <c:v>1.3</c:v>
                </c:pt>
                <c:pt idx="1629">
                  <c:v>0.98000000000000109</c:v>
                </c:pt>
                <c:pt idx="1630">
                  <c:v>0.50000000000000289</c:v>
                </c:pt>
                <c:pt idx="1631">
                  <c:v>0.20000000000000284</c:v>
                </c:pt>
                <c:pt idx="1632">
                  <c:v>-0.15999999999999659</c:v>
                </c:pt>
                <c:pt idx="1633">
                  <c:v>-0.31999999999999601</c:v>
                </c:pt>
                <c:pt idx="1634">
                  <c:v>-0.21999999999999886</c:v>
                </c:pt>
                <c:pt idx="1635">
                  <c:v>5.9999999999996591E-2</c:v>
                </c:pt>
                <c:pt idx="1636">
                  <c:v>0.1799999999999983</c:v>
                </c:pt>
                <c:pt idx="1637">
                  <c:v>1.9999999999998862E-2</c:v>
                </c:pt>
                <c:pt idx="1638">
                  <c:v>0.47999999999999832</c:v>
                </c:pt>
                <c:pt idx="1639">
                  <c:v>0.65999999999999948</c:v>
                </c:pt>
                <c:pt idx="1640">
                  <c:v>1.4400000000000006</c:v>
                </c:pt>
                <c:pt idx="1641">
                  <c:v>1.6199999999999988</c:v>
                </c:pt>
                <c:pt idx="1642">
                  <c:v>2.1799999999999984</c:v>
                </c:pt>
                <c:pt idx="1643">
                  <c:v>2.6799999999999984</c:v>
                </c:pt>
                <c:pt idx="1644">
                  <c:v>3.5399999999999978</c:v>
                </c:pt>
                <c:pt idx="1645">
                  <c:v>3.5400000000000005</c:v>
                </c:pt>
                <c:pt idx="1646">
                  <c:v>4.400000000000003</c:v>
                </c:pt>
                <c:pt idx="1647">
                  <c:v>4.9600000000000026</c:v>
                </c:pt>
                <c:pt idx="1648">
                  <c:v>5.7800000000000011</c:v>
                </c:pt>
                <c:pt idx="1649">
                  <c:v>6.0600000000000023</c:v>
                </c:pt>
                <c:pt idx="1650">
                  <c:v>6.7</c:v>
                </c:pt>
                <c:pt idx="1651">
                  <c:v>7.1199999999999992</c:v>
                </c:pt>
                <c:pt idx="1652">
                  <c:v>8.1199999999999992</c:v>
                </c:pt>
                <c:pt idx="1653">
                  <c:v>8.4400000000000013</c:v>
                </c:pt>
                <c:pt idx="1654">
                  <c:v>8.4399999999999977</c:v>
                </c:pt>
                <c:pt idx="1655">
                  <c:v>8.7199999999999971</c:v>
                </c:pt>
                <c:pt idx="1656">
                  <c:v>8.9999999999999964</c:v>
                </c:pt>
                <c:pt idx="1657">
                  <c:v>8.7399999999999984</c:v>
                </c:pt>
                <c:pt idx="1658">
                  <c:v>7.5399999999999974</c:v>
                </c:pt>
                <c:pt idx="1659">
                  <c:v>7.0399999999999991</c:v>
                </c:pt>
                <c:pt idx="1660">
                  <c:v>6.3800000000000008</c:v>
                </c:pt>
                <c:pt idx="1661">
                  <c:v>5.740000000000002</c:v>
                </c:pt>
                <c:pt idx="1662">
                  <c:v>4.9000000000000012</c:v>
                </c:pt>
                <c:pt idx="1663">
                  <c:v>5.6400000000000006</c:v>
                </c:pt>
                <c:pt idx="1664">
                  <c:v>5.5200000000000005</c:v>
                </c:pt>
                <c:pt idx="1665">
                  <c:v>5.5200000000000005</c:v>
                </c:pt>
                <c:pt idx="1666">
                  <c:v>5.6399999999999988</c:v>
                </c:pt>
                <c:pt idx="1667">
                  <c:v>5.7999999999999989</c:v>
                </c:pt>
                <c:pt idx="1668">
                  <c:v>4.76</c:v>
                </c:pt>
                <c:pt idx="1669">
                  <c:v>4.54</c:v>
                </c:pt>
                <c:pt idx="1670">
                  <c:v>4.3199999999999985</c:v>
                </c:pt>
                <c:pt idx="1671">
                  <c:v>3.419999999999999</c:v>
                </c:pt>
                <c:pt idx="1672">
                  <c:v>3.0799999999999996</c:v>
                </c:pt>
                <c:pt idx="1673">
                  <c:v>3.379999999999999</c:v>
                </c:pt>
                <c:pt idx="1674">
                  <c:v>2.9800000000000004</c:v>
                </c:pt>
                <c:pt idx="1675">
                  <c:v>3.0600000000000009</c:v>
                </c:pt>
                <c:pt idx="1676">
                  <c:v>3.4000000000000008</c:v>
                </c:pt>
                <c:pt idx="1677">
                  <c:v>3.22</c:v>
                </c:pt>
                <c:pt idx="1678">
                  <c:v>2.7600000000000002</c:v>
                </c:pt>
                <c:pt idx="1679">
                  <c:v>3.5399999999999991</c:v>
                </c:pt>
                <c:pt idx="1680">
                  <c:v>2.9599999999999995</c:v>
                </c:pt>
                <c:pt idx="1681">
                  <c:v>2.8</c:v>
                </c:pt>
                <c:pt idx="1682">
                  <c:v>2.7400000000000007</c:v>
                </c:pt>
                <c:pt idx="1683">
                  <c:v>3.2200000000000011</c:v>
                </c:pt>
                <c:pt idx="1684">
                  <c:v>2.5600000000000009</c:v>
                </c:pt>
                <c:pt idx="1685">
                  <c:v>2.4800000000000004</c:v>
                </c:pt>
                <c:pt idx="1686">
                  <c:v>2.6199999999999997</c:v>
                </c:pt>
                <c:pt idx="1687">
                  <c:v>2.88</c:v>
                </c:pt>
                <c:pt idx="1688">
                  <c:v>2.6599999999999993</c:v>
                </c:pt>
                <c:pt idx="1689">
                  <c:v>2.7600000000000002</c:v>
                </c:pt>
                <c:pt idx="1690">
                  <c:v>3.0200000000000005</c:v>
                </c:pt>
                <c:pt idx="1691">
                  <c:v>2.6000000000000005</c:v>
                </c:pt>
                <c:pt idx="1692">
                  <c:v>2.4200000000000004</c:v>
                </c:pt>
                <c:pt idx="1693">
                  <c:v>2.44</c:v>
                </c:pt>
                <c:pt idx="1694">
                  <c:v>2.2199999999999998</c:v>
                </c:pt>
                <c:pt idx="1695">
                  <c:v>2.2999999999999998</c:v>
                </c:pt>
                <c:pt idx="1696">
                  <c:v>1.9600000000000002</c:v>
                </c:pt>
                <c:pt idx="1697">
                  <c:v>1.3799999999999997</c:v>
                </c:pt>
                <c:pt idx="1698">
                  <c:v>1</c:v>
                </c:pt>
                <c:pt idx="1699">
                  <c:v>1.0800000000000005</c:v>
                </c:pt>
                <c:pt idx="1700">
                  <c:v>0.8</c:v>
                </c:pt>
                <c:pt idx="1701">
                  <c:v>1.2799999999999998</c:v>
                </c:pt>
                <c:pt idx="1702">
                  <c:v>1.9400000000000006</c:v>
                </c:pt>
                <c:pt idx="1703">
                  <c:v>2.0000000000000009</c:v>
                </c:pt>
                <c:pt idx="1704">
                  <c:v>2.0000000000000009</c:v>
                </c:pt>
                <c:pt idx="1705">
                  <c:v>2.0600000000000009</c:v>
                </c:pt>
                <c:pt idx="1706">
                  <c:v>1.8000000000000007</c:v>
                </c:pt>
                <c:pt idx="1707">
                  <c:v>1.8199999999999996</c:v>
                </c:pt>
                <c:pt idx="1708">
                  <c:v>2.0599999999999996</c:v>
                </c:pt>
                <c:pt idx="1709">
                  <c:v>1.879999999999999</c:v>
                </c:pt>
                <c:pt idx="1710">
                  <c:v>1.5999999999999992</c:v>
                </c:pt>
                <c:pt idx="1711">
                  <c:v>1.6999999999999993</c:v>
                </c:pt>
                <c:pt idx="1712">
                  <c:v>1.5199999999999996</c:v>
                </c:pt>
                <c:pt idx="1713">
                  <c:v>1.3</c:v>
                </c:pt>
                <c:pt idx="1714">
                  <c:v>1.3800000000000003</c:v>
                </c:pt>
                <c:pt idx="1715">
                  <c:v>1.1199999999999997</c:v>
                </c:pt>
                <c:pt idx="1716">
                  <c:v>1.1599999999999995</c:v>
                </c:pt>
                <c:pt idx="1717">
                  <c:v>1.3200000000000003</c:v>
                </c:pt>
                <c:pt idx="1718">
                  <c:v>1.1600000000000001</c:v>
                </c:pt>
                <c:pt idx="1719">
                  <c:v>1.0399999999999998</c:v>
                </c:pt>
                <c:pt idx="1720">
                  <c:v>1.4000000000000008</c:v>
                </c:pt>
                <c:pt idx="1721">
                  <c:v>1.1000000000000014</c:v>
                </c:pt>
                <c:pt idx="1722">
                  <c:v>0.68000000000000116</c:v>
                </c:pt>
                <c:pt idx="1723">
                  <c:v>0.72000000000000097</c:v>
                </c:pt>
                <c:pt idx="1724">
                  <c:v>0.58000000000000118</c:v>
                </c:pt>
                <c:pt idx="1725">
                  <c:v>0.44000000000000056</c:v>
                </c:pt>
                <c:pt idx="1726">
                  <c:v>0.82000000000000028</c:v>
                </c:pt>
                <c:pt idx="1727">
                  <c:v>0.82000000000000028</c:v>
                </c:pt>
                <c:pt idx="1728">
                  <c:v>1.1200000000000003</c:v>
                </c:pt>
                <c:pt idx="1729">
                  <c:v>1.2600000000000002</c:v>
                </c:pt>
                <c:pt idx="1730">
                  <c:v>1.7200000000000002</c:v>
                </c:pt>
                <c:pt idx="1731">
                  <c:v>1.7400000000000007</c:v>
                </c:pt>
                <c:pt idx="1732">
                  <c:v>1.3399999999999999</c:v>
                </c:pt>
                <c:pt idx="1733">
                  <c:v>0.13999999999999985</c:v>
                </c:pt>
                <c:pt idx="1734">
                  <c:v>-0.53999999999999981</c:v>
                </c:pt>
                <c:pt idx="1735">
                  <c:v>-1</c:v>
                </c:pt>
                <c:pt idx="1736">
                  <c:v>-0.88000000000000045</c:v>
                </c:pt>
                <c:pt idx="1737">
                  <c:v>0.65999999999999948</c:v>
                </c:pt>
                <c:pt idx="1738">
                  <c:v>2.3599999999999994</c:v>
                </c:pt>
                <c:pt idx="1739">
                  <c:v>3.2399999999999993</c:v>
                </c:pt>
                <c:pt idx="1740">
                  <c:v>3.1999999999999993</c:v>
                </c:pt>
                <c:pt idx="1741">
                  <c:v>2.6399999999999992</c:v>
                </c:pt>
                <c:pt idx="1742">
                  <c:v>1.8399999999999999</c:v>
                </c:pt>
                <c:pt idx="1743">
                  <c:v>1.3200000000000003</c:v>
                </c:pt>
                <c:pt idx="1744">
                  <c:v>1.1400000000000006</c:v>
                </c:pt>
                <c:pt idx="1745">
                  <c:v>1.5000000000000007</c:v>
                </c:pt>
                <c:pt idx="1746">
                  <c:v>1.920000000000001</c:v>
                </c:pt>
                <c:pt idx="1747">
                  <c:v>1.620000000000001</c:v>
                </c:pt>
                <c:pt idx="1748">
                  <c:v>1.6400000000000006</c:v>
                </c:pt>
                <c:pt idx="1749">
                  <c:v>2.1</c:v>
                </c:pt>
                <c:pt idx="1750">
                  <c:v>2.3200000000000003</c:v>
                </c:pt>
                <c:pt idx="1751">
                  <c:v>2.1</c:v>
                </c:pt>
                <c:pt idx="1752">
                  <c:v>2.4</c:v>
                </c:pt>
                <c:pt idx="1753">
                  <c:v>2.4</c:v>
                </c:pt>
                <c:pt idx="1754">
                  <c:v>2.2800000000000002</c:v>
                </c:pt>
                <c:pt idx="1755">
                  <c:v>2.2600000000000002</c:v>
                </c:pt>
                <c:pt idx="1756">
                  <c:v>2.5000000000000009</c:v>
                </c:pt>
                <c:pt idx="1757">
                  <c:v>1.9400000000000006</c:v>
                </c:pt>
                <c:pt idx="1758">
                  <c:v>1.7600000000000009</c:v>
                </c:pt>
                <c:pt idx="1759">
                  <c:v>1.420000000000001</c:v>
                </c:pt>
                <c:pt idx="1760">
                  <c:v>1.6000000000000008</c:v>
                </c:pt>
                <c:pt idx="1761">
                  <c:v>1.6799999999999997</c:v>
                </c:pt>
                <c:pt idx="1762">
                  <c:v>2</c:v>
                </c:pt>
                <c:pt idx="1763">
                  <c:v>2.1599999999999993</c:v>
                </c:pt>
                <c:pt idx="1764">
                  <c:v>2.3599999999999994</c:v>
                </c:pt>
                <c:pt idx="1765">
                  <c:v>1.64</c:v>
                </c:pt>
                <c:pt idx="1766">
                  <c:v>1.6</c:v>
                </c:pt>
                <c:pt idx="1767">
                  <c:v>1.6799999999999997</c:v>
                </c:pt>
                <c:pt idx="1768">
                  <c:v>1.1200000000000003</c:v>
                </c:pt>
                <c:pt idx="1769">
                  <c:v>1.1400000000000006</c:v>
                </c:pt>
                <c:pt idx="1770">
                  <c:v>1.3</c:v>
                </c:pt>
                <c:pt idx="1771">
                  <c:v>1.2600000000000009</c:v>
                </c:pt>
                <c:pt idx="1772">
                  <c:v>1.2000000000000006</c:v>
                </c:pt>
                <c:pt idx="1773">
                  <c:v>1.7800000000000005</c:v>
                </c:pt>
                <c:pt idx="1774">
                  <c:v>1.7399999999999998</c:v>
                </c:pt>
                <c:pt idx="1775">
                  <c:v>1.9200000000000004</c:v>
                </c:pt>
                <c:pt idx="1776">
                  <c:v>2.2999999999999998</c:v>
                </c:pt>
                <c:pt idx="1777">
                  <c:v>2.2600000000000002</c:v>
                </c:pt>
                <c:pt idx="1778">
                  <c:v>2.06</c:v>
                </c:pt>
                <c:pt idx="1779">
                  <c:v>2.06</c:v>
                </c:pt>
                <c:pt idx="1780">
                  <c:v>1.8399999999999999</c:v>
                </c:pt>
                <c:pt idx="1781">
                  <c:v>1.4799999999999998</c:v>
                </c:pt>
                <c:pt idx="1782">
                  <c:v>1.8599999999999994</c:v>
                </c:pt>
                <c:pt idx="1783">
                  <c:v>1.7999999999999994</c:v>
                </c:pt>
                <c:pt idx="1784">
                  <c:v>1.5999999999999992</c:v>
                </c:pt>
                <c:pt idx="1785">
                  <c:v>1.9800000000000004</c:v>
                </c:pt>
                <c:pt idx="1786">
                  <c:v>2.0200000000000005</c:v>
                </c:pt>
                <c:pt idx="1787">
                  <c:v>1.8000000000000007</c:v>
                </c:pt>
                <c:pt idx="1788">
                  <c:v>2.0400000000000014</c:v>
                </c:pt>
                <c:pt idx="1789">
                  <c:v>2.6800000000000006</c:v>
                </c:pt>
                <c:pt idx="1790">
                  <c:v>2.8999999999999995</c:v>
                </c:pt>
                <c:pt idx="1791">
                  <c:v>3.0199999999999996</c:v>
                </c:pt>
                <c:pt idx="1792">
                  <c:v>2.9799999999999995</c:v>
                </c:pt>
                <c:pt idx="1793">
                  <c:v>3.0199999999999996</c:v>
                </c:pt>
                <c:pt idx="1794">
                  <c:v>2.72</c:v>
                </c:pt>
                <c:pt idx="1795">
                  <c:v>2.0800000000000005</c:v>
                </c:pt>
                <c:pt idx="1796">
                  <c:v>1.8</c:v>
                </c:pt>
                <c:pt idx="1797">
                  <c:v>1.9799999999999998</c:v>
                </c:pt>
                <c:pt idx="1798">
                  <c:v>1.7999999999999994</c:v>
                </c:pt>
                <c:pt idx="1799">
                  <c:v>1.6399999999999992</c:v>
                </c:pt>
                <c:pt idx="1800">
                  <c:v>2.1999999999999993</c:v>
                </c:pt>
                <c:pt idx="1801">
                  <c:v>2.2999999999999994</c:v>
                </c:pt>
                <c:pt idx="1802">
                  <c:v>2.1799999999999988</c:v>
                </c:pt>
                <c:pt idx="1803">
                  <c:v>1.9999999999999993</c:v>
                </c:pt>
                <c:pt idx="1804">
                  <c:v>2.0599999999999996</c:v>
                </c:pt>
                <c:pt idx="1805">
                  <c:v>1.9199999999999995</c:v>
                </c:pt>
                <c:pt idx="1806">
                  <c:v>2.04</c:v>
                </c:pt>
                <c:pt idx="1807">
                  <c:v>2.0200000000000005</c:v>
                </c:pt>
                <c:pt idx="1808">
                  <c:v>2.78</c:v>
                </c:pt>
                <c:pt idx="1809">
                  <c:v>2.7600000000000002</c:v>
                </c:pt>
                <c:pt idx="1810">
                  <c:v>2.8400000000000007</c:v>
                </c:pt>
                <c:pt idx="1811">
                  <c:v>3</c:v>
                </c:pt>
                <c:pt idx="1812">
                  <c:v>2.9</c:v>
                </c:pt>
                <c:pt idx="1813">
                  <c:v>2.46</c:v>
                </c:pt>
                <c:pt idx="1814">
                  <c:v>2.62</c:v>
                </c:pt>
                <c:pt idx="1815">
                  <c:v>2.1799999999999997</c:v>
                </c:pt>
                <c:pt idx="1816">
                  <c:v>1.7600000000000009</c:v>
                </c:pt>
                <c:pt idx="1817">
                  <c:v>2.180000000000001</c:v>
                </c:pt>
                <c:pt idx="1818">
                  <c:v>1.9000000000000015</c:v>
                </c:pt>
                <c:pt idx="1819">
                  <c:v>2.0600000000000009</c:v>
                </c:pt>
                <c:pt idx="1820">
                  <c:v>2.2200000000000002</c:v>
                </c:pt>
                <c:pt idx="1821">
                  <c:v>2.5199999999999996</c:v>
                </c:pt>
                <c:pt idx="1822">
                  <c:v>2.0799999999999992</c:v>
                </c:pt>
                <c:pt idx="1823">
                  <c:v>2.0199999999999987</c:v>
                </c:pt>
                <c:pt idx="1824">
                  <c:v>1.6599999999999988</c:v>
                </c:pt>
                <c:pt idx="1825">
                  <c:v>1.8399999999999992</c:v>
                </c:pt>
                <c:pt idx="1826">
                  <c:v>1.4599999999999995</c:v>
                </c:pt>
                <c:pt idx="1827">
                  <c:v>1.7399999999999991</c:v>
                </c:pt>
                <c:pt idx="1828">
                  <c:v>2.1399999999999992</c:v>
                </c:pt>
                <c:pt idx="1829">
                  <c:v>2.0799999999999992</c:v>
                </c:pt>
                <c:pt idx="1830">
                  <c:v>1.9999999999999993</c:v>
                </c:pt>
                <c:pt idx="1831">
                  <c:v>2.0999999999999988</c:v>
                </c:pt>
                <c:pt idx="1832">
                  <c:v>2.1199999999999997</c:v>
                </c:pt>
                <c:pt idx="1833">
                  <c:v>2.1199999999999997</c:v>
                </c:pt>
                <c:pt idx="1834">
                  <c:v>1.94</c:v>
                </c:pt>
                <c:pt idx="1835">
                  <c:v>1.86</c:v>
                </c:pt>
                <c:pt idx="1836">
                  <c:v>1.9000000000000008</c:v>
                </c:pt>
                <c:pt idx="1837">
                  <c:v>1.7399999999999998</c:v>
                </c:pt>
                <c:pt idx="1838">
                  <c:v>1.8800000000000003</c:v>
                </c:pt>
                <c:pt idx="1839">
                  <c:v>2.1400000000000006</c:v>
                </c:pt>
                <c:pt idx="1840">
                  <c:v>2.06</c:v>
                </c:pt>
                <c:pt idx="1841">
                  <c:v>2.4800000000000004</c:v>
                </c:pt>
                <c:pt idx="1842">
                  <c:v>2.4400000000000004</c:v>
                </c:pt>
                <c:pt idx="1843">
                  <c:v>2.2400000000000007</c:v>
                </c:pt>
                <c:pt idx="1844">
                  <c:v>2.1400000000000006</c:v>
                </c:pt>
                <c:pt idx="1845">
                  <c:v>2.2400000000000007</c:v>
                </c:pt>
                <c:pt idx="1846">
                  <c:v>2.0200000000000005</c:v>
                </c:pt>
                <c:pt idx="1847">
                  <c:v>2.1</c:v>
                </c:pt>
                <c:pt idx="1848">
                  <c:v>1.6799999999999997</c:v>
                </c:pt>
                <c:pt idx="1849">
                  <c:v>1.94</c:v>
                </c:pt>
                <c:pt idx="1850">
                  <c:v>1.8199999999999996</c:v>
                </c:pt>
                <c:pt idx="1851">
                  <c:v>1.5399999999999998</c:v>
                </c:pt>
                <c:pt idx="1852">
                  <c:v>1.3000000000000007</c:v>
                </c:pt>
                <c:pt idx="1853">
                  <c:v>1.3800000000000003</c:v>
                </c:pt>
                <c:pt idx="1854">
                  <c:v>1.4600000000000002</c:v>
                </c:pt>
                <c:pt idx="1855">
                  <c:v>1.86</c:v>
                </c:pt>
                <c:pt idx="1856">
                  <c:v>1.9</c:v>
                </c:pt>
                <c:pt idx="1857">
                  <c:v>1.8999999999999992</c:v>
                </c:pt>
                <c:pt idx="1858">
                  <c:v>1.9</c:v>
                </c:pt>
                <c:pt idx="1859">
                  <c:v>1.5399999999999998</c:v>
                </c:pt>
                <c:pt idx="1860">
                  <c:v>1.2799999999999998</c:v>
                </c:pt>
                <c:pt idx="1861">
                  <c:v>1.4799999999999998</c:v>
                </c:pt>
                <c:pt idx="1862">
                  <c:v>1.5399999999999998</c:v>
                </c:pt>
                <c:pt idx="1863">
                  <c:v>1.4999999999999993</c:v>
                </c:pt>
                <c:pt idx="1864">
                  <c:v>1.7399999999999998</c:v>
                </c:pt>
                <c:pt idx="1865">
                  <c:v>1.9</c:v>
                </c:pt>
                <c:pt idx="1866">
                  <c:v>2.0799999999999996</c:v>
                </c:pt>
                <c:pt idx="1867">
                  <c:v>2.3199999999999994</c:v>
                </c:pt>
                <c:pt idx="1868">
                  <c:v>2.44</c:v>
                </c:pt>
                <c:pt idx="1869">
                  <c:v>2.2799999999999998</c:v>
                </c:pt>
                <c:pt idx="1870">
                  <c:v>2.2199999999999998</c:v>
                </c:pt>
                <c:pt idx="1871">
                  <c:v>2.0399999999999991</c:v>
                </c:pt>
                <c:pt idx="1872">
                  <c:v>1.679999999999999</c:v>
                </c:pt>
                <c:pt idx="1873">
                  <c:v>2.0799999999999992</c:v>
                </c:pt>
                <c:pt idx="1874">
                  <c:v>1.7599999999999993</c:v>
                </c:pt>
                <c:pt idx="1875">
                  <c:v>1.5800000000000005</c:v>
                </c:pt>
                <c:pt idx="1876">
                  <c:v>1.2600000000000009</c:v>
                </c:pt>
                <c:pt idx="1877">
                  <c:v>1.3400000000000012</c:v>
                </c:pt>
                <c:pt idx="1878">
                  <c:v>1.1000000000000014</c:v>
                </c:pt>
                <c:pt idx="1879">
                  <c:v>1.9000000000000008</c:v>
                </c:pt>
                <c:pt idx="1880">
                  <c:v>1.9400000000000006</c:v>
                </c:pt>
                <c:pt idx="1881">
                  <c:v>2.0200000000000005</c:v>
                </c:pt>
                <c:pt idx="1882">
                  <c:v>2.0000000000000009</c:v>
                </c:pt>
                <c:pt idx="1883">
                  <c:v>1.6</c:v>
                </c:pt>
                <c:pt idx="1884">
                  <c:v>1.1000000000000001</c:v>
                </c:pt>
                <c:pt idx="1885">
                  <c:v>0.89999999999999925</c:v>
                </c:pt>
                <c:pt idx="1886">
                  <c:v>1.1399999999999992</c:v>
                </c:pt>
                <c:pt idx="1887">
                  <c:v>1.2599999999999987</c:v>
                </c:pt>
                <c:pt idx="1888">
                  <c:v>1.5599999999999994</c:v>
                </c:pt>
                <c:pt idx="1889">
                  <c:v>1.2999999999999994</c:v>
                </c:pt>
                <c:pt idx="1890">
                  <c:v>1.3199999999999996</c:v>
                </c:pt>
                <c:pt idx="1891">
                  <c:v>1.1600000000000001</c:v>
                </c:pt>
                <c:pt idx="1892">
                  <c:v>1.0200000000000002</c:v>
                </c:pt>
                <c:pt idx="1893">
                  <c:v>0.8</c:v>
                </c:pt>
                <c:pt idx="1894">
                  <c:v>1.1800000000000004</c:v>
                </c:pt>
                <c:pt idx="1895">
                  <c:v>1.6200000000000003</c:v>
                </c:pt>
                <c:pt idx="1896">
                  <c:v>1.6600000000000001</c:v>
                </c:pt>
                <c:pt idx="1897">
                  <c:v>2.0400000000000005</c:v>
                </c:pt>
                <c:pt idx="1898">
                  <c:v>2.0800000000000005</c:v>
                </c:pt>
                <c:pt idx="1899">
                  <c:v>1.7800000000000005</c:v>
                </c:pt>
                <c:pt idx="1900">
                  <c:v>1.3600000000000008</c:v>
                </c:pt>
                <c:pt idx="1901">
                  <c:v>1.5800000000000005</c:v>
                </c:pt>
                <c:pt idx="1902">
                  <c:v>1.4600000000000002</c:v>
                </c:pt>
                <c:pt idx="1903">
                  <c:v>1.9600000000000002</c:v>
                </c:pt>
                <c:pt idx="1904">
                  <c:v>2.2399999999999998</c:v>
                </c:pt>
                <c:pt idx="1905">
                  <c:v>2.5199999999999996</c:v>
                </c:pt>
                <c:pt idx="1906">
                  <c:v>2.3600000000000003</c:v>
                </c:pt>
                <c:pt idx="1907">
                  <c:v>2.2999999999999998</c:v>
                </c:pt>
                <c:pt idx="1908">
                  <c:v>2</c:v>
                </c:pt>
                <c:pt idx="1909">
                  <c:v>1.8200000000000003</c:v>
                </c:pt>
                <c:pt idx="1910">
                  <c:v>1.9200000000000004</c:v>
                </c:pt>
                <c:pt idx="1911">
                  <c:v>1.7800000000000005</c:v>
                </c:pt>
                <c:pt idx="1912">
                  <c:v>1.7800000000000005</c:v>
                </c:pt>
                <c:pt idx="1913">
                  <c:v>2.0800000000000005</c:v>
                </c:pt>
                <c:pt idx="1914">
                  <c:v>2.3600000000000003</c:v>
                </c:pt>
                <c:pt idx="1915">
                  <c:v>2.04</c:v>
                </c:pt>
                <c:pt idx="1916">
                  <c:v>2.3199999999999994</c:v>
                </c:pt>
                <c:pt idx="1917">
                  <c:v>2.4599999999999995</c:v>
                </c:pt>
                <c:pt idx="1918">
                  <c:v>1.7999999999999994</c:v>
                </c:pt>
                <c:pt idx="1919">
                  <c:v>1.7999999999999994</c:v>
                </c:pt>
                <c:pt idx="1920">
                  <c:v>1.9</c:v>
                </c:pt>
                <c:pt idx="1921">
                  <c:v>1.9</c:v>
                </c:pt>
                <c:pt idx="1922">
                  <c:v>1.8</c:v>
                </c:pt>
                <c:pt idx="1923">
                  <c:v>2.5000000000000009</c:v>
                </c:pt>
                <c:pt idx="1924">
                  <c:v>2.7400000000000007</c:v>
                </c:pt>
                <c:pt idx="1925">
                  <c:v>2.5400000000000005</c:v>
                </c:pt>
                <c:pt idx="1926">
                  <c:v>2.3800000000000003</c:v>
                </c:pt>
                <c:pt idx="1927">
                  <c:v>2.4400000000000004</c:v>
                </c:pt>
                <c:pt idx="1928">
                  <c:v>2.16</c:v>
                </c:pt>
                <c:pt idx="1929">
                  <c:v>1.9</c:v>
                </c:pt>
                <c:pt idx="1930">
                  <c:v>2.0799999999999996</c:v>
                </c:pt>
                <c:pt idx="1931">
                  <c:v>1.8599999999999994</c:v>
                </c:pt>
                <c:pt idx="1932">
                  <c:v>1.3599999999999988</c:v>
                </c:pt>
                <c:pt idx="1933">
                  <c:v>1.0399999999999985</c:v>
                </c:pt>
                <c:pt idx="1934">
                  <c:v>0.23999999999999916</c:v>
                </c:pt>
                <c:pt idx="1935">
                  <c:v>-0.24000000000000127</c:v>
                </c:pt>
                <c:pt idx="1936">
                  <c:v>3.9999999999999855E-2</c:v>
                </c:pt>
                <c:pt idx="1937">
                  <c:v>1.7000000000000006</c:v>
                </c:pt>
                <c:pt idx="1938">
                  <c:v>3.7200000000000015</c:v>
                </c:pt>
                <c:pt idx="1939">
                  <c:v>4.8400000000000016</c:v>
                </c:pt>
                <c:pt idx="1940">
                  <c:v>5.3000000000000016</c:v>
                </c:pt>
                <c:pt idx="1941">
                  <c:v>4.9000000000000004</c:v>
                </c:pt>
                <c:pt idx="1942">
                  <c:v>3.4</c:v>
                </c:pt>
                <c:pt idx="1943">
                  <c:v>1.8599999999999994</c:v>
                </c:pt>
                <c:pt idx="1944">
                  <c:v>1.4399999999999991</c:v>
                </c:pt>
                <c:pt idx="1945">
                  <c:v>1.4599999999999986</c:v>
                </c:pt>
                <c:pt idx="1946">
                  <c:v>1.7399999999999991</c:v>
                </c:pt>
                <c:pt idx="1947">
                  <c:v>2.1599999999999993</c:v>
                </c:pt>
                <c:pt idx="1948">
                  <c:v>2.1599999999999988</c:v>
                </c:pt>
                <c:pt idx="1949">
                  <c:v>1.8999999999999986</c:v>
                </c:pt>
                <c:pt idx="1950">
                  <c:v>1.7999999999999994</c:v>
                </c:pt>
                <c:pt idx="1951">
                  <c:v>1.9599999999999986</c:v>
                </c:pt>
                <c:pt idx="1952">
                  <c:v>1.6999999999999993</c:v>
                </c:pt>
                <c:pt idx="1953">
                  <c:v>1.4199999999999995</c:v>
                </c:pt>
                <c:pt idx="1954">
                  <c:v>1.4600000000000002</c:v>
                </c:pt>
                <c:pt idx="1955">
                  <c:v>1.64</c:v>
                </c:pt>
                <c:pt idx="1956">
                  <c:v>1.7399999999999998</c:v>
                </c:pt>
                <c:pt idx="1957">
                  <c:v>1.9999999999999993</c:v>
                </c:pt>
                <c:pt idx="1958">
                  <c:v>2.1799999999999997</c:v>
                </c:pt>
                <c:pt idx="1959">
                  <c:v>2.0599999999999996</c:v>
                </c:pt>
                <c:pt idx="1960">
                  <c:v>1.7799999999999998</c:v>
                </c:pt>
                <c:pt idx="1961">
                  <c:v>1.5200000000000002</c:v>
                </c:pt>
                <c:pt idx="1962">
                  <c:v>1.4800000000000004</c:v>
                </c:pt>
                <c:pt idx="1963">
                  <c:v>1.2200000000000002</c:v>
                </c:pt>
                <c:pt idx="1964">
                  <c:v>1.2000000000000006</c:v>
                </c:pt>
                <c:pt idx="1965">
                  <c:v>1.5200000000000002</c:v>
                </c:pt>
                <c:pt idx="1966">
                  <c:v>1.4799999999999998</c:v>
                </c:pt>
                <c:pt idx="1967">
                  <c:v>1.0999999999999992</c:v>
                </c:pt>
                <c:pt idx="1968">
                  <c:v>1.079999999999999</c:v>
                </c:pt>
                <c:pt idx="1969">
                  <c:v>1.1599999999999988</c:v>
                </c:pt>
                <c:pt idx="1970">
                  <c:v>0.73999999999999844</c:v>
                </c:pt>
                <c:pt idx="1971">
                  <c:v>0.63999999999999846</c:v>
                </c:pt>
                <c:pt idx="1972">
                  <c:v>0.75999999999999945</c:v>
                </c:pt>
                <c:pt idx="1973">
                  <c:v>1.0199999999999996</c:v>
                </c:pt>
                <c:pt idx="1974">
                  <c:v>1.1999999999999986</c:v>
                </c:pt>
                <c:pt idx="1975">
                  <c:v>1.5200000000000002</c:v>
                </c:pt>
                <c:pt idx="1976">
                  <c:v>1.3200000000000003</c:v>
                </c:pt>
                <c:pt idx="1977">
                  <c:v>1.5599999999999994</c:v>
                </c:pt>
                <c:pt idx="1978">
                  <c:v>1.1799999999999997</c:v>
                </c:pt>
                <c:pt idx="1979">
                  <c:v>1.3200000000000016</c:v>
                </c:pt>
                <c:pt idx="1980">
                  <c:v>1.2400000000000007</c:v>
                </c:pt>
                <c:pt idx="1981">
                  <c:v>1.2000000000000015</c:v>
                </c:pt>
                <c:pt idx="1982">
                  <c:v>1.0600000000000009</c:v>
                </c:pt>
                <c:pt idx="1983">
                  <c:v>1.3000000000000014</c:v>
                </c:pt>
                <c:pt idx="1984">
                  <c:v>0.97999999999999976</c:v>
                </c:pt>
                <c:pt idx="1985">
                  <c:v>0.92000000000000026</c:v>
                </c:pt>
                <c:pt idx="1986">
                  <c:v>1.2</c:v>
                </c:pt>
                <c:pt idx="1987">
                  <c:v>0.96000000000000085</c:v>
                </c:pt>
                <c:pt idx="1988">
                  <c:v>1.1599999999999995</c:v>
                </c:pt>
                <c:pt idx="1989">
                  <c:v>1.2200000000000002</c:v>
                </c:pt>
                <c:pt idx="1990">
                  <c:v>0.71999999999999886</c:v>
                </c:pt>
                <c:pt idx="1991">
                  <c:v>0.83999999999999919</c:v>
                </c:pt>
                <c:pt idx="1992">
                  <c:v>1.3399999999999992</c:v>
                </c:pt>
                <c:pt idx="1993">
                  <c:v>1.0400000000000005</c:v>
                </c:pt>
                <c:pt idx="1994">
                  <c:v>1.2799999999999998</c:v>
                </c:pt>
                <c:pt idx="1995">
                  <c:v>2.1</c:v>
                </c:pt>
                <c:pt idx="1996">
                  <c:v>1.8</c:v>
                </c:pt>
                <c:pt idx="1997">
                  <c:v>1.6200000000000003</c:v>
                </c:pt>
                <c:pt idx="1998">
                  <c:v>1.9399999999999991</c:v>
                </c:pt>
                <c:pt idx="1999">
                  <c:v>1.8200000000000003</c:v>
                </c:pt>
                <c:pt idx="2000">
                  <c:v>1.0800000000000012</c:v>
                </c:pt>
                <c:pt idx="2001">
                  <c:v>0.9</c:v>
                </c:pt>
                <c:pt idx="2002">
                  <c:v>0.27999999999999969</c:v>
                </c:pt>
                <c:pt idx="2003">
                  <c:v>-0.36000000000000087</c:v>
                </c:pt>
                <c:pt idx="2004">
                  <c:v>-0.66000000000000081</c:v>
                </c:pt>
                <c:pt idx="2005">
                  <c:v>-0.28000000000000114</c:v>
                </c:pt>
                <c:pt idx="2006">
                  <c:v>-0.14000000000000057</c:v>
                </c:pt>
                <c:pt idx="2007">
                  <c:v>-0.32000000000000173</c:v>
                </c:pt>
                <c:pt idx="2008">
                  <c:v>-0.36000000000000087</c:v>
                </c:pt>
                <c:pt idx="2009">
                  <c:v>-0.42000000000000171</c:v>
                </c:pt>
                <c:pt idx="2010">
                  <c:v>-0.64000000000000057</c:v>
                </c:pt>
                <c:pt idx="2011">
                  <c:v>-0.97999999999999832</c:v>
                </c:pt>
                <c:pt idx="2012">
                  <c:v>-0.49999999999999717</c:v>
                </c:pt>
                <c:pt idx="2013">
                  <c:v>-0.27999999999999831</c:v>
                </c:pt>
                <c:pt idx="2014">
                  <c:v>-0.31999999999999601</c:v>
                </c:pt>
                <c:pt idx="2015">
                  <c:v>-0.1799999999999983</c:v>
                </c:pt>
                <c:pt idx="2016">
                  <c:v>0.11999999999999886</c:v>
                </c:pt>
                <c:pt idx="2017">
                  <c:v>-4.000000000000057E-2</c:v>
                </c:pt>
                <c:pt idx="2018">
                  <c:v>0.11999999999999886</c:v>
                </c:pt>
                <c:pt idx="2019">
                  <c:v>0.15999999999999659</c:v>
                </c:pt>
                <c:pt idx="2020">
                  <c:v>0.19999999999999715</c:v>
                </c:pt>
                <c:pt idx="2021">
                  <c:v>0.27999999999999831</c:v>
                </c:pt>
                <c:pt idx="2022">
                  <c:v>0.37999999999999828</c:v>
                </c:pt>
                <c:pt idx="2023">
                  <c:v>0</c:v>
                </c:pt>
                <c:pt idx="2024">
                  <c:v>4.000000000000057E-2</c:v>
                </c:pt>
                <c:pt idx="2025">
                  <c:v>0.16000000000000228</c:v>
                </c:pt>
                <c:pt idx="2026">
                  <c:v>0.44000000000000056</c:v>
                </c:pt>
                <c:pt idx="2027">
                  <c:v>0.7</c:v>
                </c:pt>
                <c:pt idx="2028">
                  <c:v>1.2200000000000017</c:v>
                </c:pt>
                <c:pt idx="2029">
                  <c:v>1.4200000000000017</c:v>
                </c:pt>
                <c:pt idx="2030">
                  <c:v>1.3400000000000005</c:v>
                </c:pt>
                <c:pt idx="2031">
                  <c:v>1.5</c:v>
                </c:pt>
                <c:pt idx="2032">
                  <c:v>1.5600000000000023</c:v>
                </c:pt>
                <c:pt idx="2033">
                  <c:v>1.9</c:v>
                </c:pt>
                <c:pt idx="2034">
                  <c:v>1.9200000000000017</c:v>
                </c:pt>
                <c:pt idx="2035">
                  <c:v>2</c:v>
                </c:pt>
                <c:pt idx="2036">
                  <c:v>1.6200000000000017</c:v>
                </c:pt>
                <c:pt idx="2037">
                  <c:v>1.5599999999999994</c:v>
                </c:pt>
                <c:pt idx="2038">
                  <c:v>1.3800000000000012</c:v>
                </c:pt>
                <c:pt idx="2039">
                  <c:v>1.3399999999999976</c:v>
                </c:pt>
                <c:pt idx="2040">
                  <c:v>1.6799999999999984</c:v>
                </c:pt>
                <c:pt idx="2041">
                  <c:v>2.2599999999999993</c:v>
                </c:pt>
                <c:pt idx="2042">
                  <c:v>2.8599999999999994</c:v>
                </c:pt>
                <c:pt idx="2043">
                  <c:v>2.9399999999999977</c:v>
                </c:pt>
                <c:pt idx="2044">
                  <c:v>3.2800000000000011</c:v>
                </c:pt>
                <c:pt idx="2045">
                  <c:v>3.400000000000003</c:v>
                </c:pt>
                <c:pt idx="2046">
                  <c:v>3.0600000000000023</c:v>
                </c:pt>
                <c:pt idx="2047">
                  <c:v>2.4800000000000013</c:v>
                </c:pt>
                <c:pt idx="2048">
                  <c:v>2.680000000000001</c:v>
                </c:pt>
                <c:pt idx="2049">
                  <c:v>2.7199999999999989</c:v>
                </c:pt>
                <c:pt idx="2050">
                  <c:v>2.7199999999999962</c:v>
                </c:pt>
                <c:pt idx="2051">
                  <c:v>2.9599999999999937</c:v>
                </c:pt>
                <c:pt idx="2052">
                  <c:v>3.019999999999996</c:v>
                </c:pt>
                <c:pt idx="2053">
                  <c:v>2.7199999999999962</c:v>
                </c:pt>
                <c:pt idx="2054">
                  <c:v>2.9599999999999964</c:v>
                </c:pt>
                <c:pt idx="2055">
                  <c:v>2.919999999999999</c:v>
                </c:pt>
                <c:pt idx="2056">
                  <c:v>2.8</c:v>
                </c:pt>
                <c:pt idx="2057">
                  <c:v>2.419999999999999</c:v>
                </c:pt>
                <c:pt idx="2058">
                  <c:v>2.7599999999999993</c:v>
                </c:pt>
                <c:pt idx="2059">
                  <c:v>2.3800000000000012</c:v>
                </c:pt>
                <c:pt idx="2060">
                  <c:v>2.3400000000000034</c:v>
                </c:pt>
                <c:pt idx="2061">
                  <c:v>2.5200000000000045</c:v>
                </c:pt>
                <c:pt idx="2062">
                  <c:v>3.0200000000000045</c:v>
                </c:pt>
                <c:pt idx="2063">
                  <c:v>2.9200000000000061</c:v>
                </c:pt>
                <c:pt idx="2064">
                  <c:v>3.2000000000000042</c:v>
                </c:pt>
                <c:pt idx="2065">
                  <c:v>3.0000000000000013</c:v>
                </c:pt>
                <c:pt idx="2066">
                  <c:v>3.180000000000001</c:v>
                </c:pt>
                <c:pt idx="2067">
                  <c:v>3.3200000000000003</c:v>
                </c:pt>
                <c:pt idx="2068">
                  <c:v>3.1799999999999997</c:v>
                </c:pt>
                <c:pt idx="2069">
                  <c:v>3.1599999999999993</c:v>
                </c:pt>
                <c:pt idx="2070">
                  <c:v>3.12</c:v>
                </c:pt>
                <c:pt idx="2071">
                  <c:v>2.8400000000000007</c:v>
                </c:pt>
                <c:pt idx="2072">
                  <c:v>2.6400000000000019</c:v>
                </c:pt>
                <c:pt idx="2073">
                  <c:v>2.8200000000000016</c:v>
                </c:pt>
                <c:pt idx="2074">
                  <c:v>2.6400000000000019</c:v>
                </c:pt>
                <c:pt idx="2075">
                  <c:v>2.6000000000000028</c:v>
                </c:pt>
                <c:pt idx="2076">
                  <c:v>2.5000000000000027</c:v>
                </c:pt>
                <c:pt idx="2077">
                  <c:v>2.6400000000000019</c:v>
                </c:pt>
                <c:pt idx="2078">
                  <c:v>2.7600000000000007</c:v>
                </c:pt>
                <c:pt idx="2079">
                  <c:v>3.0000000000000013</c:v>
                </c:pt>
                <c:pt idx="2080">
                  <c:v>3.0400000000000005</c:v>
                </c:pt>
                <c:pt idx="2081">
                  <c:v>3.0200000000000005</c:v>
                </c:pt>
                <c:pt idx="2082">
                  <c:v>2.8200000000000003</c:v>
                </c:pt>
                <c:pt idx="2083">
                  <c:v>2.62</c:v>
                </c:pt>
                <c:pt idx="2084">
                  <c:v>2.4799999999999995</c:v>
                </c:pt>
                <c:pt idx="2085">
                  <c:v>2.6199999999999988</c:v>
                </c:pt>
                <c:pt idx="2086">
                  <c:v>2.6799999999999984</c:v>
                </c:pt>
                <c:pt idx="2087">
                  <c:v>3.2399999999999975</c:v>
                </c:pt>
                <c:pt idx="2088">
                  <c:v>3.319999999999999</c:v>
                </c:pt>
                <c:pt idx="2089">
                  <c:v>3.5599999999999996</c:v>
                </c:pt>
                <c:pt idx="2090">
                  <c:v>3.6599999999999993</c:v>
                </c:pt>
                <c:pt idx="2091">
                  <c:v>3.8400000000000007</c:v>
                </c:pt>
                <c:pt idx="2092">
                  <c:v>3.2800000000000025</c:v>
                </c:pt>
                <c:pt idx="2093">
                  <c:v>2.9400000000000022</c:v>
                </c:pt>
                <c:pt idx="2094">
                  <c:v>2.8200000000000003</c:v>
                </c:pt>
                <c:pt idx="2095">
                  <c:v>2.9200000000000008</c:v>
                </c:pt>
                <c:pt idx="2096">
                  <c:v>3.04</c:v>
                </c:pt>
                <c:pt idx="2097">
                  <c:v>3.5799999999999983</c:v>
                </c:pt>
                <c:pt idx="2098">
                  <c:v>3.5999999999999988</c:v>
                </c:pt>
                <c:pt idx="2099">
                  <c:v>3.6</c:v>
                </c:pt>
                <c:pt idx="2100">
                  <c:v>3.46</c:v>
                </c:pt>
                <c:pt idx="2101">
                  <c:v>3.3200000000000003</c:v>
                </c:pt>
                <c:pt idx="2102">
                  <c:v>2.8200000000000012</c:v>
                </c:pt>
                <c:pt idx="2103">
                  <c:v>3.0400000000000005</c:v>
                </c:pt>
                <c:pt idx="2104">
                  <c:v>2.9200000000000004</c:v>
                </c:pt>
                <c:pt idx="2105">
                  <c:v>2.7800000000000002</c:v>
                </c:pt>
                <c:pt idx="2106">
                  <c:v>2.660000000000001</c:v>
                </c:pt>
                <c:pt idx="2107">
                  <c:v>2.620000000000001</c:v>
                </c:pt>
                <c:pt idx="2108">
                  <c:v>2.4200000000000008</c:v>
                </c:pt>
                <c:pt idx="2109">
                  <c:v>2.5200000000000009</c:v>
                </c:pt>
                <c:pt idx="2110">
                  <c:v>2.66</c:v>
                </c:pt>
                <c:pt idx="2111">
                  <c:v>2.6799999999999997</c:v>
                </c:pt>
                <c:pt idx="2112">
                  <c:v>2.9199999999999995</c:v>
                </c:pt>
                <c:pt idx="2113">
                  <c:v>3.0399999999999991</c:v>
                </c:pt>
                <c:pt idx="2114">
                  <c:v>2.7599999999999993</c:v>
                </c:pt>
                <c:pt idx="2115">
                  <c:v>2.6799999999999997</c:v>
                </c:pt>
                <c:pt idx="2116">
                  <c:v>2.38</c:v>
                </c:pt>
                <c:pt idx="2117">
                  <c:v>2.4599999999999995</c:v>
                </c:pt>
                <c:pt idx="2118">
                  <c:v>1.9600000000000002</c:v>
                </c:pt>
                <c:pt idx="2119">
                  <c:v>1.9799999999999998</c:v>
                </c:pt>
                <c:pt idx="2120">
                  <c:v>1.6</c:v>
                </c:pt>
                <c:pt idx="2121">
                  <c:v>1.5799999999999996</c:v>
                </c:pt>
                <c:pt idx="2122">
                  <c:v>1.4599999999999995</c:v>
                </c:pt>
                <c:pt idx="2123">
                  <c:v>1.7799999999999998</c:v>
                </c:pt>
                <c:pt idx="2124">
                  <c:v>1.9199999999999995</c:v>
                </c:pt>
                <c:pt idx="2125">
                  <c:v>2.2599999999999993</c:v>
                </c:pt>
                <c:pt idx="2126">
                  <c:v>2.3999999999999995</c:v>
                </c:pt>
                <c:pt idx="2127">
                  <c:v>2.3200000000000003</c:v>
                </c:pt>
                <c:pt idx="2128">
                  <c:v>2.3199999999999998</c:v>
                </c:pt>
                <c:pt idx="2129">
                  <c:v>2</c:v>
                </c:pt>
                <c:pt idx="2130">
                  <c:v>1.8199999999999998</c:v>
                </c:pt>
                <c:pt idx="2131">
                  <c:v>1.8</c:v>
                </c:pt>
                <c:pt idx="2132">
                  <c:v>1.64</c:v>
                </c:pt>
                <c:pt idx="2133">
                  <c:v>1.5599999999999998</c:v>
                </c:pt>
                <c:pt idx="2134">
                  <c:v>1.3399999999999999</c:v>
                </c:pt>
                <c:pt idx="2135">
                  <c:v>1.3199999999999998</c:v>
                </c:pt>
                <c:pt idx="2136">
                  <c:v>1.0600000000000005</c:v>
                </c:pt>
                <c:pt idx="2137">
                  <c:v>0.82000000000000028</c:v>
                </c:pt>
                <c:pt idx="2138">
                  <c:v>1.0800000000000005</c:v>
                </c:pt>
                <c:pt idx="2139">
                  <c:v>2.1800000000000006</c:v>
                </c:pt>
                <c:pt idx="2140">
                  <c:v>2.62</c:v>
                </c:pt>
                <c:pt idx="2141">
                  <c:v>2.8</c:v>
                </c:pt>
                <c:pt idx="2142">
                  <c:v>3.02</c:v>
                </c:pt>
                <c:pt idx="2143">
                  <c:v>2.62</c:v>
                </c:pt>
                <c:pt idx="2144">
                  <c:v>2.02</c:v>
                </c:pt>
                <c:pt idx="2145">
                  <c:v>1.4400000000000002</c:v>
                </c:pt>
                <c:pt idx="2146">
                  <c:v>1.52</c:v>
                </c:pt>
                <c:pt idx="2147">
                  <c:v>1.22</c:v>
                </c:pt>
                <c:pt idx="2148">
                  <c:v>1.3199999999999998</c:v>
                </c:pt>
                <c:pt idx="2149">
                  <c:v>0.82000000000000028</c:v>
                </c:pt>
                <c:pt idx="2150">
                  <c:v>0.88000000000000045</c:v>
                </c:pt>
                <c:pt idx="2151">
                  <c:v>1.1400000000000006</c:v>
                </c:pt>
                <c:pt idx="2152">
                  <c:v>1.7200000000000006</c:v>
                </c:pt>
                <c:pt idx="2153">
                  <c:v>1.6800000000000004</c:v>
                </c:pt>
                <c:pt idx="2154">
                  <c:v>1.86</c:v>
                </c:pt>
                <c:pt idx="2155">
                  <c:v>1.98</c:v>
                </c:pt>
                <c:pt idx="2156">
                  <c:v>1.92</c:v>
                </c:pt>
                <c:pt idx="2157">
                  <c:v>1.8399999999999999</c:v>
                </c:pt>
                <c:pt idx="2158">
                  <c:v>1.92</c:v>
                </c:pt>
                <c:pt idx="2159">
                  <c:v>2.12</c:v>
                </c:pt>
                <c:pt idx="2160">
                  <c:v>2.1599999999999997</c:v>
                </c:pt>
                <c:pt idx="2161">
                  <c:v>1.92</c:v>
                </c:pt>
                <c:pt idx="2162">
                  <c:v>1.7600000000000002</c:v>
                </c:pt>
                <c:pt idx="2163">
                  <c:v>1.6600000000000001</c:v>
                </c:pt>
                <c:pt idx="2164">
                  <c:v>1.9600000000000002</c:v>
                </c:pt>
                <c:pt idx="2165">
                  <c:v>1.6800000000000002</c:v>
                </c:pt>
                <c:pt idx="2166">
                  <c:v>1.7599999999999998</c:v>
                </c:pt>
                <c:pt idx="2167">
                  <c:v>1.8599999999999999</c:v>
                </c:pt>
                <c:pt idx="2168">
                  <c:v>2.0599999999999996</c:v>
                </c:pt>
                <c:pt idx="2169">
                  <c:v>1.4799999999999998</c:v>
                </c:pt>
                <c:pt idx="2170">
                  <c:v>1.6799999999999997</c:v>
                </c:pt>
                <c:pt idx="2171">
                  <c:v>1.4</c:v>
                </c:pt>
                <c:pt idx="2172">
                  <c:v>0.97999999999999976</c:v>
                </c:pt>
                <c:pt idx="2173">
                  <c:v>0.63999999999999946</c:v>
                </c:pt>
                <c:pt idx="2174">
                  <c:v>0.73999999999999988</c:v>
                </c:pt>
                <c:pt idx="2175">
                  <c:v>0.5</c:v>
                </c:pt>
                <c:pt idx="2176">
                  <c:v>0.16000000000000014</c:v>
                </c:pt>
                <c:pt idx="2177">
                  <c:v>-1.9999999999999574E-2</c:v>
                </c:pt>
                <c:pt idx="2178">
                  <c:v>0.12000000000000063</c:v>
                </c:pt>
                <c:pt idx="2179">
                  <c:v>1.6800000000000004</c:v>
                </c:pt>
                <c:pt idx="2180">
                  <c:v>3.6</c:v>
                </c:pt>
                <c:pt idx="2181">
                  <c:v>5.0000000000000009</c:v>
                </c:pt>
                <c:pt idx="2202">
                  <c:v>1.1399999999999999</c:v>
                </c:pt>
                <c:pt idx="2203">
                  <c:v>1.22</c:v>
                </c:pt>
                <c:pt idx="2204">
                  <c:v>1.4799999999999998</c:v>
                </c:pt>
                <c:pt idx="2205">
                  <c:v>2.0599999999999996</c:v>
                </c:pt>
                <c:pt idx="2206">
                  <c:v>1.5</c:v>
                </c:pt>
                <c:pt idx="2207">
                  <c:v>0.96000000000000019</c:v>
                </c:pt>
                <c:pt idx="2208">
                  <c:v>0.82</c:v>
                </c:pt>
                <c:pt idx="2209">
                  <c:v>0.68</c:v>
                </c:pt>
                <c:pt idx="2210">
                  <c:v>0.64000000000000024</c:v>
                </c:pt>
                <c:pt idx="2211">
                  <c:v>0.96000000000000019</c:v>
                </c:pt>
                <c:pt idx="2212">
                  <c:v>1.3800000000000003</c:v>
                </c:pt>
                <c:pt idx="2213">
                  <c:v>1.5200000000000007</c:v>
                </c:pt>
                <c:pt idx="2214">
                  <c:v>1.7400000000000002</c:v>
                </c:pt>
                <c:pt idx="2215">
                  <c:v>1.7600000000000002</c:v>
                </c:pt>
                <c:pt idx="2216">
                  <c:v>1.8800000000000001</c:v>
                </c:pt>
                <c:pt idx="2217">
                  <c:v>1.8599999999999999</c:v>
                </c:pt>
                <c:pt idx="2218">
                  <c:v>1.3399999999999999</c:v>
                </c:pt>
                <c:pt idx="2219">
                  <c:v>0.96000000000000019</c:v>
                </c:pt>
                <c:pt idx="2220">
                  <c:v>0.64000000000000024</c:v>
                </c:pt>
                <c:pt idx="2221">
                  <c:v>0.7000000000000004</c:v>
                </c:pt>
                <c:pt idx="2222">
                  <c:v>0.90000000000000036</c:v>
                </c:pt>
                <c:pt idx="2223">
                  <c:v>1.3800000000000001</c:v>
                </c:pt>
                <c:pt idx="2224">
                  <c:v>1.9</c:v>
                </c:pt>
                <c:pt idx="2225">
                  <c:v>2.12</c:v>
                </c:pt>
                <c:pt idx="2226">
                  <c:v>2.1399999999999997</c:v>
                </c:pt>
                <c:pt idx="2227">
                  <c:v>2.1</c:v>
                </c:pt>
                <c:pt idx="2228">
                  <c:v>2.0200000000000005</c:v>
                </c:pt>
                <c:pt idx="2229">
                  <c:v>1.4000000000000004</c:v>
                </c:pt>
                <c:pt idx="2230">
                  <c:v>1.2200000000000002</c:v>
                </c:pt>
                <c:pt idx="2231">
                  <c:v>1.1600000000000001</c:v>
                </c:pt>
                <c:pt idx="2232">
                  <c:v>1.06</c:v>
                </c:pt>
                <c:pt idx="2233">
                  <c:v>0.96000000000000019</c:v>
                </c:pt>
                <c:pt idx="2234">
                  <c:v>1.56</c:v>
                </c:pt>
                <c:pt idx="2235">
                  <c:v>1.5599999999999998</c:v>
                </c:pt>
                <c:pt idx="2236">
                  <c:v>1.3800000000000001</c:v>
                </c:pt>
                <c:pt idx="2237">
                  <c:v>1.2</c:v>
                </c:pt>
                <c:pt idx="2238">
                  <c:v>1.3399999999999999</c:v>
                </c:pt>
                <c:pt idx="2239">
                  <c:v>1.02</c:v>
                </c:pt>
                <c:pt idx="2240">
                  <c:v>1.2000000000000004</c:v>
                </c:pt>
                <c:pt idx="2241">
                  <c:v>1.06</c:v>
                </c:pt>
                <c:pt idx="2242">
                  <c:v>1.1199999999999999</c:v>
                </c:pt>
                <c:pt idx="2243">
                  <c:v>1.3800000000000001</c:v>
                </c:pt>
                <c:pt idx="2244">
                  <c:v>1.2600000000000002</c:v>
                </c:pt>
                <c:pt idx="2245">
                  <c:v>1.2</c:v>
                </c:pt>
                <c:pt idx="2246">
                  <c:v>1.6599999999999997</c:v>
                </c:pt>
                <c:pt idx="2247">
                  <c:v>1.6599999999999997</c:v>
                </c:pt>
                <c:pt idx="2248">
                  <c:v>1.3199999999999996</c:v>
                </c:pt>
                <c:pt idx="2249">
                  <c:v>1.5399999999999991</c:v>
                </c:pt>
                <c:pt idx="2250">
                  <c:v>1.3999999999999992</c:v>
                </c:pt>
                <c:pt idx="2251">
                  <c:v>1.3599999999999994</c:v>
                </c:pt>
                <c:pt idx="2252">
                  <c:v>1.4399999999999995</c:v>
                </c:pt>
                <c:pt idx="2253">
                  <c:v>1.6199999999999992</c:v>
                </c:pt>
                <c:pt idx="2254">
                  <c:v>1.5199999999999991</c:v>
                </c:pt>
                <c:pt idx="2255">
                  <c:v>1.6199999999999992</c:v>
                </c:pt>
                <c:pt idx="2256">
                  <c:v>1.5599999999999992</c:v>
                </c:pt>
                <c:pt idx="2257">
                  <c:v>1.5999999999999992</c:v>
                </c:pt>
                <c:pt idx="2258">
                  <c:v>1.2999999999999996</c:v>
                </c:pt>
                <c:pt idx="2259">
                  <c:v>1.48</c:v>
                </c:pt>
                <c:pt idx="2260">
                  <c:v>1.3399999999999999</c:v>
                </c:pt>
                <c:pt idx="2261">
                  <c:v>1.4600000000000002</c:v>
                </c:pt>
                <c:pt idx="2262">
                  <c:v>1.42</c:v>
                </c:pt>
                <c:pt idx="2263">
                  <c:v>1.5799999999999996</c:v>
                </c:pt>
                <c:pt idx="2264">
                  <c:v>1.8399999999999994</c:v>
                </c:pt>
                <c:pt idx="2265">
                  <c:v>1.8999999999999997</c:v>
                </c:pt>
                <c:pt idx="2266">
                  <c:v>1.6799999999999993</c:v>
                </c:pt>
                <c:pt idx="2267">
                  <c:v>1.6999999999999993</c:v>
                </c:pt>
                <c:pt idx="2268">
                  <c:v>1.8399999999999994</c:v>
                </c:pt>
                <c:pt idx="2269">
                  <c:v>1.2799999999999994</c:v>
                </c:pt>
                <c:pt idx="2270">
                  <c:v>1.3399999999999994</c:v>
                </c:pt>
                <c:pt idx="2271">
                  <c:v>1.6599999999999997</c:v>
                </c:pt>
                <c:pt idx="2272">
                  <c:v>1.56</c:v>
                </c:pt>
                <c:pt idx="2273">
                  <c:v>1.2</c:v>
                </c:pt>
                <c:pt idx="2274">
                  <c:v>1.3400000000000003</c:v>
                </c:pt>
                <c:pt idx="2275">
                  <c:v>1.36</c:v>
                </c:pt>
                <c:pt idx="2276">
                  <c:v>1</c:v>
                </c:pt>
                <c:pt idx="2277">
                  <c:v>0.82</c:v>
                </c:pt>
                <c:pt idx="2278">
                  <c:v>0.88000000000000012</c:v>
                </c:pt>
                <c:pt idx="2279">
                  <c:v>0.68</c:v>
                </c:pt>
                <c:pt idx="2280">
                  <c:v>0.44000000000000022</c:v>
                </c:pt>
                <c:pt idx="2281">
                  <c:v>0.40000000000000036</c:v>
                </c:pt>
                <c:pt idx="2282">
                  <c:v>0.9</c:v>
                </c:pt>
                <c:pt idx="2283">
                  <c:v>1.08</c:v>
                </c:pt>
                <c:pt idx="2284">
                  <c:v>1.3400000000000003</c:v>
                </c:pt>
                <c:pt idx="2285">
                  <c:v>1.3800000000000001</c:v>
                </c:pt>
                <c:pt idx="2286">
                  <c:v>1.4599999999999997</c:v>
                </c:pt>
                <c:pt idx="2287">
                  <c:v>0.9</c:v>
                </c:pt>
                <c:pt idx="2288">
                  <c:v>1.1599999999999997</c:v>
                </c:pt>
                <c:pt idx="2289">
                  <c:v>1.1599999999999997</c:v>
                </c:pt>
                <c:pt idx="2290">
                  <c:v>1.0599999999999998</c:v>
                </c:pt>
                <c:pt idx="2291">
                  <c:v>0.94000000000000017</c:v>
                </c:pt>
                <c:pt idx="2292">
                  <c:v>1.2800000000000005</c:v>
                </c:pt>
                <c:pt idx="2293">
                  <c:v>0.72000000000000064</c:v>
                </c:pt>
                <c:pt idx="2294">
                  <c:v>0.66000000000000048</c:v>
                </c:pt>
                <c:pt idx="2295">
                  <c:v>1.0400000000000005</c:v>
                </c:pt>
                <c:pt idx="2296">
                  <c:v>0.88000000000000045</c:v>
                </c:pt>
                <c:pt idx="2297">
                  <c:v>0.66000000000000014</c:v>
                </c:pt>
                <c:pt idx="2298">
                  <c:v>0.83999999999999986</c:v>
                </c:pt>
                <c:pt idx="2299">
                  <c:v>0.89999999999999969</c:v>
                </c:pt>
                <c:pt idx="2300">
                  <c:v>0.65999999999999948</c:v>
                </c:pt>
                <c:pt idx="2301">
                  <c:v>0.95999999999999941</c:v>
                </c:pt>
                <c:pt idx="2302">
                  <c:v>1.1199999999999997</c:v>
                </c:pt>
                <c:pt idx="2303">
                  <c:v>1.3399999999999994</c:v>
                </c:pt>
                <c:pt idx="2304">
                  <c:v>1.3399999999999999</c:v>
                </c:pt>
                <c:pt idx="2305">
                  <c:v>1.4400000000000002</c:v>
                </c:pt>
                <c:pt idx="2306">
                  <c:v>1.4600000000000002</c:v>
                </c:pt>
                <c:pt idx="2307">
                  <c:v>1.3</c:v>
                </c:pt>
                <c:pt idx="2308">
                  <c:v>1.3200000000000003</c:v>
                </c:pt>
                <c:pt idx="2309">
                  <c:v>1.1199999999999999</c:v>
                </c:pt>
                <c:pt idx="2310">
                  <c:v>1.3599999999999999</c:v>
                </c:pt>
                <c:pt idx="2311">
                  <c:v>1.2999999999999996</c:v>
                </c:pt>
                <c:pt idx="2312">
                  <c:v>1.4799999999999998</c:v>
                </c:pt>
                <c:pt idx="2313">
                  <c:v>1.2399999999999995</c:v>
                </c:pt>
                <c:pt idx="2314">
                  <c:v>1.3199999999999996</c:v>
                </c:pt>
                <c:pt idx="2315">
                  <c:v>1.1999999999999993</c:v>
                </c:pt>
                <c:pt idx="2316">
                  <c:v>1.4399999999999995</c:v>
                </c:pt>
                <c:pt idx="2317">
                  <c:v>1.3999999999999992</c:v>
                </c:pt>
                <c:pt idx="2318">
                  <c:v>1.5999999999999996</c:v>
                </c:pt>
                <c:pt idx="2319">
                  <c:v>1.8199999999999996</c:v>
                </c:pt>
                <c:pt idx="2320">
                  <c:v>2.0599999999999996</c:v>
                </c:pt>
                <c:pt idx="2321">
                  <c:v>1.7799999999999998</c:v>
                </c:pt>
                <c:pt idx="2322">
                  <c:v>1.8</c:v>
                </c:pt>
                <c:pt idx="2323">
                  <c:v>1.5599999999999998</c:v>
                </c:pt>
                <c:pt idx="2324">
                  <c:v>1.6599999999999997</c:v>
                </c:pt>
                <c:pt idx="2325">
                  <c:v>1.2399999999999995</c:v>
                </c:pt>
                <c:pt idx="2326">
                  <c:v>1.8399999999999994</c:v>
                </c:pt>
                <c:pt idx="2327">
                  <c:v>2.0199999999999996</c:v>
                </c:pt>
                <c:pt idx="2328">
                  <c:v>2.3199999999999994</c:v>
                </c:pt>
                <c:pt idx="2329">
                  <c:v>2.1399999999999997</c:v>
                </c:pt>
                <c:pt idx="2330">
                  <c:v>2.2400000000000002</c:v>
                </c:pt>
                <c:pt idx="2331">
                  <c:v>1.7200000000000002</c:v>
                </c:pt>
                <c:pt idx="2332">
                  <c:v>1.6600000000000001</c:v>
                </c:pt>
                <c:pt idx="2333">
                  <c:v>1.5400000000000003</c:v>
                </c:pt>
                <c:pt idx="2334">
                  <c:v>1.3400000000000003</c:v>
                </c:pt>
                <c:pt idx="2335">
                  <c:v>1.2400000000000002</c:v>
                </c:pt>
                <c:pt idx="2336">
                  <c:v>1.5600000000000005</c:v>
                </c:pt>
                <c:pt idx="2337">
                  <c:v>1.6800000000000008</c:v>
                </c:pt>
                <c:pt idx="2338">
                  <c:v>1.9400000000000002</c:v>
                </c:pt>
                <c:pt idx="2339">
                  <c:v>1.7600000000000002</c:v>
                </c:pt>
                <c:pt idx="2340">
                  <c:v>2.08</c:v>
                </c:pt>
                <c:pt idx="2341">
                  <c:v>1.6199999999999997</c:v>
                </c:pt>
                <c:pt idx="2342">
                  <c:v>1.2399999999999995</c:v>
                </c:pt>
                <c:pt idx="2343">
                  <c:v>1</c:v>
                </c:pt>
                <c:pt idx="2344">
                  <c:v>1.4</c:v>
                </c:pt>
                <c:pt idx="2345">
                  <c:v>1.48</c:v>
                </c:pt>
                <c:pt idx="2346">
                  <c:v>1.7400000000000002</c:v>
                </c:pt>
                <c:pt idx="2347">
                  <c:v>1.9200000000000004</c:v>
                </c:pt>
                <c:pt idx="2348">
                  <c:v>1.8400000000000005</c:v>
                </c:pt>
                <c:pt idx="2349">
                  <c:v>1.6800000000000004</c:v>
                </c:pt>
                <c:pt idx="2350">
                  <c:v>1.4400000000000002</c:v>
                </c:pt>
                <c:pt idx="2351">
                  <c:v>1.4000000000000004</c:v>
                </c:pt>
                <c:pt idx="2352">
                  <c:v>1.3599999999999999</c:v>
                </c:pt>
                <c:pt idx="2353">
                  <c:v>0.97999999999999976</c:v>
                </c:pt>
                <c:pt idx="2354">
                  <c:v>0.8</c:v>
                </c:pt>
                <c:pt idx="2355">
                  <c:v>0.56000000000000016</c:v>
                </c:pt>
                <c:pt idx="2356">
                  <c:v>0.65999999999999992</c:v>
                </c:pt>
                <c:pt idx="2357">
                  <c:v>0.82000000000000028</c:v>
                </c:pt>
                <c:pt idx="2358">
                  <c:v>1.52</c:v>
                </c:pt>
                <c:pt idx="2359">
                  <c:v>2.6199999999999997</c:v>
                </c:pt>
                <c:pt idx="2360">
                  <c:v>4.3599999999999985</c:v>
                </c:pt>
                <c:pt idx="2361">
                  <c:v>6.4</c:v>
                </c:pt>
                <c:pt idx="2362">
                  <c:v>6.599999999999997</c:v>
                </c:pt>
                <c:pt idx="2363">
                  <c:v>3.099999999999997</c:v>
                </c:pt>
                <c:pt idx="2364">
                  <c:v>5.9999999999998013E-2</c:v>
                </c:pt>
                <c:pt idx="2375">
                  <c:v>2.3400000000000003</c:v>
                </c:pt>
                <c:pt idx="2376">
                  <c:v>2.2599999999999998</c:v>
                </c:pt>
                <c:pt idx="2377">
                  <c:v>2</c:v>
                </c:pt>
                <c:pt idx="2378">
                  <c:v>2.2600000000000002</c:v>
                </c:pt>
                <c:pt idx="2379">
                  <c:v>2.4600000000000004</c:v>
                </c:pt>
                <c:pt idx="2380">
                  <c:v>2.7800000000000002</c:v>
                </c:pt>
                <c:pt idx="2381">
                  <c:v>2.6600000000000006</c:v>
                </c:pt>
                <c:pt idx="2382">
                  <c:v>2.8200000000000012</c:v>
                </c:pt>
                <c:pt idx="2383">
                  <c:v>2.4800000000000013</c:v>
                </c:pt>
                <c:pt idx="2384">
                  <c:v>1.900000000000001</c:v>
                </c:pt>
                <c:pt idx="2385">
                  <c:v>1.1200000000000006</c:v>
                </c:pt>
                <c:pt idx="2386">
                  <c:v>0.96000000000000085</c:v>
                </c:pt>
                <c:pt idx="2387">
                  <c:v>0.88000000000000045</c:v>
                </c:pt>
                <c:pt idx="2388">
                  <c:v>1</c:v>
                </c:pt>
                <c:pt idx="2389">
                  <c:v>1.4599999999999997</c:v>
                </c:pt>
                <c:pt idx="2390">
                  <c:v>1.44</c:v>
                </c:pt>
                <c:pt idx="2391">
                  <c:v>1.6799999999999997</c:v>
                </c:pt>
                <c:pt idx="2392">
                  <c:v>1.4399999999999995</c:v>
                </c:pt>
                <c:pt idx="2393">
                  <c:v>1.2599999999999998</c:v>
                </c:pt>
                <c:pt idx="2394">
                  <c:v>1.2399999999999998</c:v>
                </c:pt>
                <c:pt idx="2395">
                  <c:v>1.7400000000000002</c:v>
                </c:pt>
                <c:pt idx="2396">
                  <c:v>1.6</c:v>
                </c:pt>
                <c:pt idx="2397">
                  <c:v>1.44</c:v>
                </c:pt>
                <c:pt idx="2398">
                  <c:v>1.5599999999999998</c:v>
                </c:pt>
                <c:pt idx="2399">
                  <c:v>1.7</c:v>
                </c:pt>
                <c:pt idx="2400">
                  <c:v>1.7799999999999998</c:v>
                </c:pt>
                <c:pt idx="2401">
                  <c:v>1.64</c:v>
                </c:pt>
                <c:pt idx="2402">
                  <c:v>1.5399999999999998</c:v>
                </c:pt>
                <c:pt idx="2403">
                  <c:v>1.5799999999999996</c:v>
                </c:pt>
                <c:pt idx="2404">
                  <c:v>1.2999999999999994</c:v>
                </c:pt>
                <c:pt idx="2405">
                  <c:v>1.0999999999999996</c:v>
                </c:pt>
                <c:pt idx="2406">
                  <c:v>1.3199999999999996</c:v>
                </c:pt>
                <c:pt idx="2407">
                  <c:v>1.9</c:v>
                </c:pt>
                <c:pt idx="2408">
                  <c:v>1.9600000000000002</c:v>
                </c:pt>
                <c:pt idx="2409">
                  <c:v>2.5000000000000009</c:v>
                </c:pt>
                <c:pt idx="2410">
                  <c:v>2.3000000000000007</c:v>
                </c:pt>
                <c:pt idx="2411">
                  <c:v>2.1400000000000006</c:v>
                </c:pt>
                <c:pt idx="2412">
                  <c:v>2.04</c:v>
                </c:pt>
                <c:pt idx="2413">
                  <c:v>1.98</c:v>
                </c:pt>
                <c:pt idx="2414">
                  <c:v>1.2799999999999998</c:v>
                </c:pt>
                <c:pt idx="2415">
                  <c:v>1.5799999999999996</c:v>
                </c:pt>
                <c:pt idx="2416">
                  <c:v>1.9599999999999997</c:v>
                </c:pt>
                <c:pt idx="2417">
                  <c:v>2.1800000000000002</c:v>
                </c:pt>
                <c:pt idx="2418">
                  <c:v>2.04</c:v>
                </c:pt>
                <c:pt idx="2419">
                  <c:v>2.54</c:v>
                </c:pt>
                <c:pt idx="2420">
                  <c:v>2.2199999999999998</c:v>
                </c:pt>
                <c:pt idx="2421">
                  <c:v>1.9600000000000002</c:v>
                </c:pt>
                <c:pt idx="2422">
                  <c:v>2.2799999999999998</c:v>
                </c:pt>
                <c:pt idx="2423">
                  <c:v>2.8999999999999995</c:v>
                </c:pt>
                <c:pt idx="2424">
                  <c:v>2.6399999999999997</c:v>
                </c:pt>
                <c:pt idx="2425">
                  <c:v>2.14</c:v>
                </c:pt>
                <c:pt idx="2426">
                  <c:v>1.8399999999999999</c:v>
                </c:pt>
                <c:pt idx="2427">
                  <c:v>0.82000000000000028</c:v>
                </c:pt>
                <c:pt idx="2428">
                  <c:v>0.2</c:v>
                </c:pt>
                <c:pt idx="2429">
                  <c:v>0.71999999999999953</c:v>
                </c:pt>
                <c:pt idx="2430">
                  <c:v>1.7799999999999989</c:v>
                </c:pt>
                <c:pt idx="2431">
                  <c:v>2.2799999999999989</c:v>
                </c:pt>
                <c:pt idx="2432">
                  <c:v>2.6599999999999993</c:v>
                </c:pt>
                <c:pt idx="2433">
                  <c:v>2.94</c:v>
                </c:pt>
                <c:pt idx="2434">
                  <c:v>2.46</c:v>
                </c:pt>
                <c:pt idx="2435">
                  <c:v>2.46</c:v>
                </c:pt>
                <c:pt idx="2436">
                  <c:v>2.2200000000000002</c:v>
                </c:pt>
                <c:pt idx="2437">
                  <c:v>2.2399999999999998</c:v>
                </c:pt>
                <c:pt idx="2438">
                  <c:v>2.2799999999999998</c:v>
                </c:pt>
                <c:pt idx="2439">
                  <c:v>2.2599999999999993</c:v>
                </c:pt>
                <c:pt idx="2440">
                  <c:v>1.6600000000000001</c:v>
                </c:pt>
                <c:pt idx="2441">
                  <c:v>1.8200000000000003</c:v>
                </c:pt>
                <c:pt idx="2442">
                  <c:v>1.9200000000000004</c:v>
                </c:pt>
                <c:pt idx="2443">
                  <c:v>2.1800000000000006</c:v>
                </c:pt>
                <c:pt idx="2444">
                  <c:v>2.3600000000000008</c:v>
                </c:pt>
                <c:pt idx="2445">
                  <c:v>2.3200000000000003</c:v>
                </c:pt>
                <c:pt idx="2446">
                  <c:v>2.2600000000000002</c:v>
                </c:pt>
                <c:pt idx="2447">
                  <c:v>2.1800000000000006</c:v>
                </c:pt>
                <c:pt idx="2448">
                  <c:v>2.06</c:v>
                </c:pt>
                <c:pt idx="2449">
                  <c:v>1.86</c:v>
                </c:pt>
                <c:pt idx="2450">
                  <c:v>2.2200000000000002</c:v>
                </c:pt>
                <c:pt idx="2451">
                  <c:v>2.12</c:v>
                </c:pt>
                <c:pt idx="2452">
                  <c:v>2.2800000000000002</c:v>
                </c:pt>
                <c:pt idx="2453">
                  <c:v>1.9800000000000011</c:v>
                </c:pt>
                <c:pt idx="2454">
                  <c:v>2.3800000000000003</c:v>
                </c:pt>
                <c:pt idx="2455">
                  <c:v>2.3000000000000007</c:v>
                </c:pt>
                <c:pt idx="2456">
                  <c:v>2.4400000000000013</c:v>
                </c:pt>
                <c:pt idx="2457">
                  <c:v>2.3200000000000003</c:v>
                </c:pt>
                <c:pt idx="2458">
                  <c:v>2.5799999999999996</c:v>
                </c:pt>
                <c:pt idx="2459">
                  <c:v>2.4200000000000004</c:v>
                </c:pt>
                <c:pt idx="2460">
                  <c:v>2.5</c:v>
                </c:pt>
                <c:pt idx="2461">
                  <c:v>2.7199999999999998</c:v>
                </c:pt>
                <c:pt idx="2462">
                  <c:v>2.6</c:v>
                </c:pt>
                <c:pt idx="2463">
                  <c:v>2.1</c:v>
                </c:pt>
                <c:pt idx="2464">
                  <c:v>1.7600000000000002</c:v>
                </c:pt>
                <c:pt idx="2465">
                  <c:v>1.7799999999999998</c:v>
                </c:pt>
                <c:pt idx="2466">
                  <c:v>1.7399999999999998</c:v>
                </c:pt>
                <c:pt idx="2467">
                  <c:v>1.7799999999999998</c:v>
                </c:pt>
                <c:pt idx="2468">
                  <c:v>2.0199999999999996</c:v>
                </c:pt>
                <c:pt idx="2469">
                  <c:v>2.2999999999999998</c:v>
                </c:pt>
                <c:pt idx="2470">
                  <c:v>2.5200000000000005</c:v>
                </c:pt>
                <c:pt idx="2471">
                  <c:v>2.2400000000000007</c:v>
                </c:pt>
                <c:pt idx="2472">
                  <c:v>2.5000000000000009</c:v>
                </c:pt>
                <c:pt idx="2473">
                  <c:v>2.3800000000000003</c:v>
                </c:pt>
                <c:pt idx="2474">
                  <c:v>2.2399999999999998</c:v>
                </c:pt>
                <c:pt idx="2475">
                  <c:v>2.1799999999999997</c:v>
                </c:pt>
                <c:pt idx="2476">
                  <c:v>2.1799999999999997</c:v>
                </c:pt>
                <c:pt idx="2477">
                  <c:v>2.04</c:v>
                </c:pt>
                <c:pt idx="2478">
                  <c:v>2.2399999999999998</c:v>
                </c:pt>
                <c:pt idx="2479">
                  <c:v>2.5199999999999996</c:v>
                </c:pt>
                <c:pt idx="2480">
                  <c:v>2.2800000000000002</c:v>
                </c:pt>
                <c:pt idx="2481">
                  <c:v>2.6399999999999997</c:v>
                </c:pt>
                <c:pt idx="2482">
                  <c:v>2.5799999999999996</c:v>
                </c:pt>
                <c:pt idx="2483">
                  <c:v>2.46</c:v>
                </c:pt>
                <c:pt idx="2484">
                  <c:v>2.5000000000000009</c:v>
                </c:pt>
                <c:pt idx="2485">
                  <c:v>2.66</c:v>
                </c:pt>
                <c:pt idx="2486">
                  <c:v>2.4200000000000004</c:v>
                </c:pt>
                <c:pt idx="2487">
                  <c:v>2.54</c:v>
                </c:pt>
                <c:pt idx="2488">
                  <c:v>2.6</c:v>
                </c:pt>
                <c:pt idx="2489">
                  <c:v>2.1</c:v>
                </c:pt>
                <c:pt idx="2490">
                  <c:v>2.3199999999999994</c:v>
                </c:pt>
                <c:pt idx="2491">
                  <c:v>2.6199999999999997</c:v>
                </c:pt>
                <c:pt idx="2492">
                  <c:v>2.5599999999999996</c:v>
                </c:pt>
                <c:pt idx="2493">
                  <c:v>2.379999999999999</c:v>
                </c:pt>
                <c:pt idx="2494">
                  <c:v>2.4399999999999991</c:v>
                </c:pt>
                <c:pt idx="2495">
                  <c:v>2</c:v>
                </c:pt>
                <c:pt idx="2496">
                  <c:v>1.9600000000000002</c:v>
                </c:pt>
                <c:pt idx="2497">
                  <c:v>2.4400000000000013</c:v>
                </c:pt>
                <c:pt idx="2498">
                  <c:v>2.9000000000000021</c:v>
                </c:pt>
                <c:pt idx="2499">
                  <c:v>3.4000000000000012</c:v>
                </c:pt>
                <c:pt idx="2500">
                  <c:v>3.700000000000002</c:v>
                </c:pt>
                <c:pt idx="2501">
                  <c:v>3.2800000000000025</c:v>
                </c:pt>
                <c:pt idx="2502">
                  <c:v>2.6000000000000014</c:v>
                </c:pt>
                <c:pt idx="2503">
                  <c:v>2.6000000000000014</c:v>
                </c:pt>
                <c:pt idx="2504">
                  <c:v>2.3000000000000016</c:v>
                </c:pt>
                <c:pt idx="2505">
                  <c:v>2.0600000000000009</c:v>
                </c:pt>
                <c:pt idx="2506">
                  <c:v>2.1000000000000014</c:v>
                </c:pt>
                <c:pt idx="2507">
                  <c:v>2.3600000000000021</c:v>
                </c:pt>
                <c:pt idx="2508">
                  <c:v>2.1600000000000024</c:v>
                </c:pt>
                <c:pt idx="2509">
                  <c:v>2.2600000000000025</c:v>
                </c:pt>
                <c:pt idx="2510">
                  <c:v>2.3800000000000012</c:v>
                </c:pt>
                <c:pt idx="2511">
                  <c:v>2.4200000000000004</c:v>
                </c:pt>
                <c:pt idx="2512">
                  <c:v>2.580000000000001</c:v>
                </c:pt>
                <c:pt idx="2513">
                  <c:v>2.8200000000000003</c:v>
                </c:pt>
                <c:pt idx="2514">
                  <c:v>3.1200000000000019</c:v>
                </c:pt>
                <c:pt idx="2515">
                  <c:v>2.7000000000000028</c:v>
                </c:pt>
                <c:pt idx="2516">
                  <c:v>3.1600000000000037</c:v>
                </c:pt>
                <c:pt idx="2517">
                  <c:v>3.2000000000000028</c:v>
                </c:pt>
                <c:pt idx="2518">
                  <c:v>2.920000000000003</c:v>
                </c:pt>
                <c:pt idx="2519">
                  <c:v>2.5600000000000009</c:v>
                </c:pt>
                <c:pt idx="2520">
                  <c:v>2.8400000000000007</c:v>
                </c:pt>
                <c:pt idx="2521">
                  <c:v>2.6599999999999993</c:v>
                </c:pt>
                <c:pt idx="2522">
                  <c:v>2.5599999999999978</c:v>
                </c:pt>
                <c:pt idx="2523">
                  <c:v>2.599999999999997</c:v>
                </c:pt>
                <c:pt idx="2524">
                  <c:v>2.2799999999999985</c:v>
                </c:pt>
                <c:pt idx="2525">
                  <c:v>2.2199999999999989</c:v>
                </c:pt>
                <c:pt idx="2526">
                  <c:v>1.819999999999999</c:v>
                </c:pt>
                <c:pt idx="2527">
                  <c:v>1.2</c:v>
                </c:pt>
                <c:pt idx="2528">
                  <c:v>1.1600000000000008</c:v>
                </c:pt>
                <c:pt idx="2529">
                  <c:v>0.90000000000000147</c:v>
                </c:pt>
                <c:pt idx="2530">
                  <c:v>0.9</c:v>
                </c:pt>
                <c:pt idx="2531">
                  <c:v>0.82000000000000028</c:v>
                </c:pt>
                <c:pt idx="2532">
                  <c:v>1.2799999999999998</c:v>
                </c:pt>
                <c:pt idx="2533">
                  <c:v>1.5400000000000005</c:v>
                </c:pt>
                <c:pt idx="2534">
                  <c:v>2.4400000000000004</c:v>
                </c:pt>
                <c:pt idx="2535">
                  <c:v>2.4400000000000022</c:v>
                </c:pt>
                <c:pt idx="2536">
                  <c:v>2.7000000000000015</c:v>
                </c:pt>
                <c:pt idx="2537">
                  <c:v>2.400000000000003</c:v>
                </c:pt>
                <c:pt idx="2538">
                  <c:v>2.3000000000000029</c:v>
                </c:pt>
                <c:pt idx="2539">
                  <c:v>2.180000000000001</c:v>
                </c:pt>
                <c:pt idx="2540">
                  <c:v>2.4599999999999995</c:v>
                </c:pt>
                <c:pt idx="2541">
                  <c:v>2.6799999999999997</c:v>
                </c:pt>
                <c:pt idx="2542">
                  <c:v>2.5</c:v>
                </c:pt>
                <c:pt idx="2543">
                  <c:v>1.7399999999999991</c:v>
                </c:pt>
                <c:pt idx="2544">
                  <c:v>1.1400000000000006</c:v>
                </c:pt>
                <c:pt idx="2545">
                  <c:v>0.98000000000000109</c:v>
                </c:pt>
                <c:pt idx="2546">
                  <c:v>1.1600000000000008</c:v>
                </c:pt>
                <c:pt idx="2547">
                  <c:v>2.0200000000000005</c:v>
                </c:pt>
                <c:pt idx="2548">
                  <c:v>2.7600000000000007</c:v>
                </c:pt>
                <c:pt idx="2549">
                  <c:v>3.4</c:v>
                </c:pt>
                <c:pt idx="2550">
                  <c:v>3.5600000000000009</c:v>
                </c:pt>
                <c:pt idx="2551">
                  <c:v>2.8400000000000021</c:v>
                </c:pt>
                <c:pt idx="2552">
                  <c:v>2.180000000000001</c:v>
                </c:pt>
                <c:pt idx="2553">
                  <c:v>2.12</c:v>
                </c:pt>
                <c:pt idx="2554">
                  <c:v>1.5</c:v>
                </c:pt>
                <c:pt idx="2555">
                  <c:v>1.2599999999999993</c:v>
                </c:pt>
                <c:pt idx="2556">
                  <c:v>1.319999999999999</c:v>
                </c:pt>
                <c:pt idx="2557">
                  <c:v>1.5200000000000002</c:v>
                </c:pt>
                <c:pt idx="2558">
                  <c:v>1.2600000000000009</c:v>
                </c:pt>
                <c:pt idx="2559">
                  <c:v>1.4800000000000011</c:v>
                </c:pt>
                <c:pt idx="2560">
                  <c:v>1.180000000000001</c:v>
                </c:pt>
                <c:pt idx="2561">
                  <c:v>1.4600000000000009</c:v>
                </c:pt>
                <c:pt idx="2562">
                  <c:v>1.4799999999999998</c:v>
                </c:pt>
                <c:pt idx="2563">
                  <c:v>1.3399999999999992</c:v>
                </c:pt>
                <c:pt idx="2564">
                  <c:v>1.7399999999999991</c:v>
                </c:pt>
                <c:pt idx="2565">
                  <c:v>2.1599999999999993</c:v>
                </c:pt>
                <c:pt idx="2566">
                  <c:v>2.2000000000000002</c:v>
                </c:pt>
                <c:pt idx="2567">
                  <c:v>2.580000000000001</c:v>
                </c:pt>
                <c:pt idx="2568">
                  <c:v>2.9000000000000012</c:v>
                </c:pt>
                <c:pt idx="2569">
                  <c:v>2.7000000000000015</c:v>
                </c:pt>
                <c:pt idx="2570">
                  <c:v>2.5000000000000013</c:v>
                </c:pt>
                <c:pt idx="2571">
                  <c:v>2.3200000000000003</c:v>
                </c:pt>
                <c:pt idx="2572">
                  <c:v>2.1999999999999984</c:v>
                </c:pt>
                <c:pt idx="2573">
                  <c:v>2.2199999999999975</c:v>
                </c:pt>
                <c:pt idx="2574">
                  <c:v>1.7799999999999983</c:v>
                </c:pt>
                <c:pt idx="2575">
                  <c:v>1.5599999999999981</c:v>
                </c:pt>
                <c:pt idx="2576">
                  <c:v>1.259999999999998</c:v>
                </c:pt>
                <c:pt idx="2577">
                  <c:v>1.0399999999999978</c:v>
                </c:pt>
                <c:pt idx="2578">
                  <c:v>1.2199999999999989</c:v>
                </c:pt>
                <c:pt idx="2579">
                  <c:v>1.7799999999999998</c:v>
                </c:pt>
                <c:pt idx="2580">
                  <c:v>2.1399999999999992</c:v>
                </c:pt>
                <c:pt idx="2581">
                  <c:v>1.8799999999999997</c:v>
                </c:pt>
                <c:pt idx="2582">
                  <c:v>1.5600000000000009</c:v>
                </c:pt>
                <c:pt idx="2583">
                  <c:v>1.2799999999999998</c:v>
                </c:pt>
                <c:pt idx="2584">
                  <c:v>0.57999999999999974</c:v>
                </c:pt>
                <c:pt idx="2585">
                  <c:v>-5.9999999999999429E-2</c:v>
                </c:pt>
                <c:pt idx="2586">
                  <c:v>0.54000000000000059</c:v>
                </c:pt>
                <c:pt idx="2587">
                  <c:v>0.72000000000000031</c:v>
                </c:pt>
                <c:pt idx="2588">
                  <c:v>0.84000000000000197</c:v>
                </c:pt>
                <c:pt idx="2589">
                  <c:v>1.2200000000000002</c:v>
                </c:pt>
                <c:pt idx="2590">
                  <c:v>1.6399999999999992</c:v>
                </c:pt>
              </c:numCache>
            </c:numRef>
          </c:xVal>
          <c:yVal>
            <c:numRef>
              <c:f>'65K_23'!$A$2:$A$2619</c:f>
              <c:numCache>
                <c:formatCode>General</c:formatCode>
                <c:ptCount val="2618"/>
                <c:pt idx="0">
                  <c:v>5.3</c:v>
                </c:pt>
                <c:pt idx="1">
                  <c:v>5.4</c:v>
                </c:pt>
                <c:pt idx="2">
                  <c:v>5.5</c:v>
                </c:pt>
                <c:pt idx="3">
                  <c:v>5.6</c:v>
                </c:pt>
                <c:pt idx="4">
                  <c:v>5.7</c:v>
                </c:pt>
                <c:pt idx="5">
                  <c:v>5.8</c:v>
                </c:pt>
                <c:pt idx="6">
                  <c:v>5.9</c:v>
                </c:pt>
                <c:pt idx="7">
                  <c:v>6</c:v>
                </c:pt>
                <c:pt idx="8">
                  <c:v>6.1</c:v>
                </c:pt>
                <c:pt idx="9">
                  <c:v>6.2</c:v>
                </c:pt>
                <c:pt idx="10">
                  <c:v>6.3</c:v>
                </c:pt>
                <c:pt idx="11">
                  <c:v>6.4</c:v>
                </c:pt>
                <c:pt idx="12">
                  <c:v>6.5</c:v>
                </c:pt>
                <c:pt idx="13">
                  <c:v>6.6</c:v>
                </c:pt>
                <c:pt idx="14">
                  <c:v>6.7</c:v>
                </c:pt>
                <c:pt idx="15">
                  <c:v>6.8</c:v>
                </c:pt>
                <c:pt idx="16">
                  <c:v>6.9</c:v>
                </c:pt>
                <c:pt idx="17">
                  <c:v>7</c:v>
                </c:pt>
                <c:pt idx="18">
                  <c:v>7.1</c:v>
                </c:pt>
                <c:pt idx="19">
                  <c:v>7.2</c:v>
                </c:pt>
                <c:pt idx="20">
                  <c:v>7.3</c:v>
                </c:pt>
                <c:pt idx="21">
                  <c:v>7.4</c:v>
                </c:pt>
                <c:pt idx="22">
                  <c:v>7.5</c:v>
                </c:pt>
                <c:pt idx="23">
                  <c:v>7.6</c:v>
                </c:pt>
                <c:pt idx="24">
                  <c:v>7.7</c:v>
                </c:pt>
                <c:pt idx="25">
                  <c:v>7.8</c:v>
                </c:pt>
                <c:pt idx="26">
                  <c:v>7.9</c:v>
                </c:pt>
                <c:pt idx="27">
                  <c:v>8</c:v>
                </c:pt>
                <c:pt idx="28">
                  <c:v>8.1</c:v>
                </c:pt>
                <c:pt idx="29">
                  <c:v>8.1999999999999993</c:v>
                </c:pt>
                <c:pt idx="30">
                  <c:v>8.3000000000000007</c:v>
                </c:pt>
                <c:pt idx="31">
                  <c:v>8.4</c:v>
                </c:pt>
                <c:pt idx="32">
                  <c:v>8.5</c:v>
                </c:pt>
                <c:pt idx="33">
                  <c:v>8.6</c:v>
                </c:pt>
                <c:pt idx="34">
                  <c:v>8.6999999999999993</c:v>
                </c:pt>
                <c:pt idx="35">
                  <c:v>8.8000000000000007</c:v>
                </c:pt>
                <c:pt idx="36">
                  <c:v>8.9</c:v>
                </c:pt>
                <c:pt idx="37">
                  <c:v>9</c:v>
                </c:pt>
                <c:pt idx="38">
                  <c:v>9.1</c:v>
                </c:pt>
                <c:pt idx="39">
                  <c:v>9.1999999999999993</c:v>
                </c:pt>
                <c:pt idx="40">
                  <c:v>9.3000000000000007</c:v>
                </c:pt>
                <c:pt idx="41">
                  <c:v>9.4</c:v>
                </c:pt>
                <c:pt idx="42">
                  <c:v>9.5</c:v>
                </c:pt>
                <c:pt idx="43">
                  <c:v>9.6</c:v>
                </c:pt>
                <c:pt idx="44">
                  <c:v>9.6999999999999993</c:v>
                </c:pt>
                <c:pt idx="45">
                  <c:v>9.8000000000000007</c:v>
                </c:pt>
                <c:pt idx="46">
                  <c:v>9.9</c:v>
                </c:pt>
                <c:pt idx="47">
                  <c:v>10</c:v>
                </c:pt>
                <c:pt idx="48">
                  <c:v>10.1</c:v>
                </c:pt>
                <c:pt idx="49">
                  <c:v>10.199999999999999</c:v>
                </c:pt>
                <c:pt idx="50">
                  <c:v>10.3</c:v>
                </c:pt>
                <c:pt idx="51">
                  <c:v>10.4</c:v>
                </c:pt>
                <c:pt idx="52">
                  <c:v>10.5</c:v>
                </c:pt>
                <c:pt idx="53">
                  <c:v>10.6</c:v>
                </c:pt>
                <c:pt idx="54">
                  <c:v>10.7</c:v>
                </c:pt>
                <c:pt idx="55">
                  <c:v>10.8</c:v>
                </c:pt>
                <c:pt idx="56">
                  <c:v>10.9</c:v>
                </c:pt>
                <c:pt idx="57">
                  <c:v>11</c:v>
                </c:pt>
                <c:pt idx="58">
                  <c:v>11.1</c:v>
                </c:pt>
                <c:pt idx="59">
                  <c:v>11.2</c:v>
                </c:pt>
                <c:pt idx="60">
                  <c:v>11.3</c:v>
                </c:pt>
                <c:pt idx="61">
                  <c:v>11.4</c:v>
                </c:pt>
                <c:pt idx="62">
                  <c:v>11.5</c:v>
                </c:pt>
                <c:pt idx="63">
                  <c:v>11.6</c:v>
                </c:pt>
                <c:pt idx="64">
                  <c:v>11.7</c:v>
                </c:pt>
                <c:pt idx="65">
                  <c:v>11.8</c:v>
                </c:pt>
                <c:pt idx="66">
                  <c:v>11.9</c:v>
                </c:pt>
                <c:pt idx="67">
                  <c:v>12</c:v>
                </c:pt>
                <c:pt idx="68">
                  <c:v>12.1</c:v>
                </c:pt>
                <c:pt idx="69">
                  <c:v>12.2</c:v>
                </c:pt>
                <c:pt idx="70">
                  <c:v>12.3</c:v>
                </c:pt>
                <c:pt idx="71">
                  <c:v>12.4</c:v>
                </c:pt>
                <c:pt idx="72">
                  <c:v>12.5</c:v>
                </c:pt>
                <c:pt idx="73">
                  <c:v>12.6</c:v>
                </c:pt>
                <c:pt idx="74">
                  <c:v>12.7</c:v>
                </c:pt>
                <c:pt idx="75">
                  <c:v>12.8</c:v>
                </c:pt>
                <c:pt idx="76">
                  <c:v>12.9</c:v>
                </c:pt>
                <c:pt idx="77">
                  <c:v>13</c:v>
                </c:pt>
                <c:pt idx="78">
                  <c:v>13.1</c:v>
                </c:pt>
                <c:pt idx="79">
                  <c:v>13.2</c:v>
                </c:pt>
                <c:pt idx="80">
                  <c:v>13.3</c:v>
                </c:pt>
                <c:pt idx="81">
                  <c:v>13.4</c:v>
                </c:pt>
                <c:pt idx="82">
                  <c:v>13.5</c:v>
                </c:pt>
                <c:pt idx="83">
                  <c:v>13.6</c:v>
                </c:pt>
                <c:pt idx="84">
                  <c:v>13.7</c:v>
                </c:pt>
                <c:pt idx="85">
                  <c:v>13.8</c:v>
                </c:pt>
                <c:pt idx="86">
                  <c:v>13.9</c:v>
                </c:pt>
                <c:pt idx="87">
                  <c:v>14</c:v>
                </c:pt>
                <c:pt idx="88">
                  <c:v>14.1</c:v>
                </c:pt>
                <c:pt idx="89">
                  <c:v>14.2</c:v>
                </c:pt>
                <c:pt idx="90">
                  <c:v>14.3</c:v>
                </c:pt>
                <c:pt idx="91">
                  <c:v>14.4</c:v>
                </c:pt>
                <c:pt idx="92">
                  <c:v>14.5</c:v>
                </c:pt>
                <c:pt idx="93">
                  <c:v>14.6</c:v>
                </c:pt>
                <c:pt idx="94">
                  <c:v>14.7</c:v>
                </c:pt>
                <c:pt idx="95">
                  <c:v>14.8</c:v>
                </c:pt>
                <c:pt idx="96">
                  <c:v>14.9</c:v>
                </c:pt>
                <c:pt idx="97">
                  <c:v>15</c:v>
                </c:pt>
                <c:pt idx="98">
                  <c:v>15.1</c:v>
                </c:pt>
                <c:pt idx="99">
                  <c:v>15.2</c:v>
                </c:pt>
                <c:pt idx="100">
                  <c:v>15.3</c:v>
                </c:pt>
                <c:pt idx="101">
                  <c:v>15.4</c:v>
                </c:pt>
                <c:pt idx="102">
                  <c:v>15.5</c:v>
                </c:pt>
                <c:pt idx="103">
                  <c:v>15.6</c:v>
                </c:pt>
                <c:pt idx="104">
                  <c:v>15.7</c:v>
                </c:pt>
                <c:pt idx="105">
                  <c:v>15.8</c:v>
                </c:pt>
                <c:pt idx="106">
                  <c:v>15.9</c:v>
                </c:pt>
                <c:pt idx="107">
                  <c:v>16</c:v>
                </c:pt>
                <c:pt idx="108">
                  <c:v>16.100000000000001</c:v>
                </c:pt>
                <c:pt idx="109">
                  <c:v>16.2</c:v>
                </c:pt>
                <c:pt idx="110">
                  <c:v>16.3</c:v>
                </c:pt>
                <c:pt idx="111">
                  <c:v>16.399999999999999</c:v>
                </c:pt>
                <c:pt idx="112">
                  <c:v>16.5</c:v>
                </c:pt>
                <c:pt idx="113">
                  <c:v>16.600000000000001</c:v>
                </c:pt>
                <c:pt idx="114">
                  <c:v>16.7</c:v>
                </c:pt>
                <c:pt idx="115">
                  <c:v>16.8</c:v>
                </c:pt>
                <c:pt idx="116">
                  <c:v>16.899999999999999</c:v>
                </c:pt>
                <c:pt idx="117">
                  <c:v>17</c:v>
                </c:pt>
                <c:pt idx="118">
                  <c:v>17.100000000000001</c:v>
                </c:pt>
                <c:pt idx="119">
                  <c:v>17.2</c:v>
                </c:pt>
                <c:pt idx="120">
                  <c:v>17.3</c:v>
                </c:pt>
                <c:pt idx="121">
                  <c:v>17.399999999999999</c:v>
                </c:pt>
                <c:pt idx="122">
                  <c:v>17.5</c:v>
                </c:pt>
                <c:pt idx="123">
                  <c:v>17.600000000000001</c:v>
                </c:pt>
                <c:pt idx="124">
                  <c:v>17.7</c:v>
                </c:pt>
                <c:pt idx="125">
                  <c:v>17.8</c:v>
                </c:pt>
                <c:pt idx="126">
                  <c:v>17.899999999999999</c:v>
                </c:pt>
                <c:pt idx="127">
                  <c:v>18</c:v>
                </c:pt>
                <c:pt idx="128">
                  <c:v>18.100000000000001</c:v>
                </c:pt>
                <c:pt idx="129">
                  <c:v>18.2</c:v>
                </c:pt>
                <c:pt idx="130">
                  <c:v>18.3</c:v>
                </c:pt>
                <c:pt idx="131">
                  <c:v>18.399999999999999</c:v>
                </c:pt>
                <c:pt idx="132">
                  <c:v>18.5</c:v>
                </c:pt>
                <c:pt idx="133">
                  <c:v>18.600000000000001</c:v>
                </c:pt>
                <c:pt idx="134">
                  <c:v>18.7</c:v>
                </c:pt>
                <c:pt idx="135">
                  <c:v>18.8</c:v>
                </c:pt>
                <c:pt idx="136">
                  <c:v>18.899999999999999</c:v>
                </c:pt>
                <c:pt idx="137">
                  <c:v>19</c:v>
                </c:pt>
                <c:pt idx="138">
                  <c:v>19.100000000000001</c:v>
                </c:pt>
                <c:pt idx="139">
                  <c:v>19.2</c:v>
                </c:pt>
                <c:pt idx="140">
                  <c:v>19.3</c:v>
                </c:pt>
                <c:pt idx="141">
                  <c:v>19.399999999999999</c:v>
                </c:pt>
                <c:pt idx="142">
                  <c:v>19.5</c:v>
                </c:pt>
                <c:pt idx="143">
                  <c:v>19.600000000000001</c:v>
                </c:pt>
                <c:pt idx="144">
                  <c:v>19.7</c:v>
                </c:pt>
                <c:pt idx="145">
                  <c:v>19.8</c:v>
                </c:pt>
                <c:pt idx="146">
                  <c:v>19.899999999999999</c:v>
                </c:pt>
                <c:pt idx="147">
                  <c:v>20</c:v>
                </c:pt>
                <c:pt idx="148">
                  <c:v>20.100000000000001</c:v>
                </c:pt>
                <c:pt idx="149">
                  <c:v>20.2</c:v>
                </c:pt>
                <c:pt idx="150">
                  <c:v>20.3</c:v>
                </c:pt>
                <c:pt idx="151">
                  <c:v>20.399999999999999</c:v>
                </c:pt>
                <c:pt idx="152">
                  <c:v>20.5</c:v>
                </c:pt>
                <c:pt idx="153">
                  <c:v>20.6</c:v>
                </c:pt>
                <c:pt idx="154">
                  <c:v>20.7</c:v>
                </c:pt>
                <c:pt idx="155">
                  <c:v>20.8</c:v>
                </c:pt>
                <c:pt idx="156">
                  <c:v>20.9</c:v>
                </c:pt>
                <c:pt idx="157">
                  <c:v>21</c:v>
                </c:pt>
                <c:pt idx="158">
                  <c:v>21.1</c:v>
                </c:pt>
                <c:pt idx="159">
                  <c:v>21.2</c:v>
                </c:pt>
                <c:pt idx="160">
                  <c:v>21.3</c:v>
                </c:pt>
                <c:pt idx="161">
                  <c:v>21.4</c:v>
                </c:pt>
                <c:pt idx="162">
                  <c:v>21.5</c:v>
                </c:pt>
                <c:pt idx="163">
                  <c:v>21.6</c:v>
                </c:pt>
                <c:pt idx="164">
                  <c:v>21.7</c:v>
                </c:pt>
                <c:pt idx="165">
                  <c:v>21.8</c:v>
                </c:pt>
                <c:pt idx="166">
                  <c:v>21.9</c:v>
                </c:pt>
                <c:pt idx="167">
                  <c:v>22</c:v>
                </c:pt>
                <c:pt idx="168">
                  <c:v>22.1</c:v>
                </c:pt>
                <c:pt idx="169">
                  <c:v>22.2</c:v>
                </c:pt>
                <c:pt idx="170">
                  <c:v>22.3</c:v>
                </c:pt>
                <c:pt idx="171">
                  <c:v>22.4</c:v>
                </c:pt>
                <c:pt idx="172">
                  <c:v>22.5</c:v>
                </c:pt>
                <c:pt idx="173">
                  <c:v>22.6</c:v>
                </c:pt>
                <c:pt idx="174">
                  <c:v>22.7</c:v>
                </c:pt>
                <c:pt idx="175">
                  <c:v>22.8</c:v>
                </c:pt>
                <c:pt idx="176">
                  <c:v>22.9</c:v>
                </c:pt>
                <c:pt idx="177">
                  <c:v>23</c:v>
                </c:pt>
                <c:pt idx="178">
                  <c:v>23.1</c:v>
                </c:pt>
                <c:pt idx="179">
                  <c:v>23.2</c:v>
                </c:pt>
                <c:pt idx="180">
                  <c:v>23.3</c:v>
                </c:pt>
                <c:pt idx="181">
                  <c:v>23.4</c:v>
                </c:pt>
                <c:pt idx="182">
                  <c:v>23.5</c:v>
                </c:pt>
                <c:pt idx="183">
                  <c:v>23.6</c:v>
                </c:pt>
                <c:pt idx="184">
                  <c:v>23.7</c:v>
                </c:pt>
                <c:pt idx="185">
                  <c:v>23.8</c:v>
                </c:pt>
                <c:pt idx="186">
                  <c:v>23.9</c:v>
                </c:pt>
                <c:pt idx="187">
                  <c:v>24</c:v>
                </c:pt>
                <c:pt idx="188">
                  <c:v>24.1</c:v>
                </c:pt>
                <c:pt idx="189">
                  <c:v>24.2</c:v>
                </c:pt>
                <c:pt idx="190">
                  <c:v>24.3</c:v>
                </c:pt>
                <c:pt idx="191">
                  <c:v>24.4</c:v>
                </c:pt>
                <c:pt idx="192">
                  <c:v>24.5</c:v>
                </c:pt>
                <c:pt idx="193">
                  <c:v>24.6</c:v>
                </c:pt>
                <c:pt idx="194">
                  <c:v>24.7</c:v>
                </c:pt>
                <c:pt idx="195">
                  <c:v>24.8</c:v>
                </c:pt>
                <c:pt idx="196">
                  <c:v>24.9</c:v>
                </c:pt>
                <c:pt idx="197">
                  <c:v>25</c:v>
                </c:pt>
                <c:pt idx="198">
                  <c:v>25.1</c:v>
                </c:pt>
                <c:pt idx="199">
                  <c:v>25.2</c:v>
                </c:pt>
                <c:pt idx="200">
                  <c:v>25.3</c:v>
                </c:pt>
                <c:pt idx="201">
                  <c:v>25.4</c:v>
                </c:pt>
                <c:pt idx="202">
                  <c:v>25.5</c:v>
                </c:pt>
                <c:pt idx="203">
                  <c:v>25.6</c:v>
                </c:pt>
                <c:pt idx="204">
                  <c:v>25.7</c:v>
                </c:pt>
                <c:pt idx="205">
                  <c:v>25.8</c:v>
                </c:pt>
                <c:pt idx="206">
                  <c:v>25.9</c:v>
                </c:pt>
                <c:pt idx="207">
                  <c:v>26</c:v>
                </c:pt>
                <c:pt idx="208">
                  <c:v>26.1</c:v>
                </c:pt>
                <c:pt idx="209">
                  <c:v>26.2</c:v>
                </c:pt>
                <c:pt idx="210">
                  <c:v>26.3</c:v>
                </c:pt>
                <c:pt idx="211">
                  <c:v>26.4</c:v>
                </c:pt>
                <c:pt idx="212">
                  <c:v>26.5</c:v>
                </c:pt>
                <c:pt idx="213">
                  <c:v>26.6</c:v>
                </c:pt>
                <c:pt idx="214">
                  <c:v>26.7</c:v>
                </c:pt>
                <c:pt idx="215">
                  <c:v>26.8</c:v>
                </c:pt>
                <c:pt idx="216">
                  <c:v>26.9</c:v>
                </c:pt>
                <c:pt idx="217">
                  <c:v>27</c:v>
                </c:pt>
                <c:pt idx="218">
                  <c:v>27.1</c:v>
                </c:pt>
                <c:pt idx="219">
                  <c:v>27.2</c:v>
                </c:pt>
                <c:pt idx="220">
                  <c:v>27.3</c:v>
                </c:pt>
                <c:pt idx="221">
                  <c:v>27.4</c:v>
                </c:pt>
                <c:pt idx="222">
                  <c:v>27.5</c:v>
                </c:pt>
                <c:pt idx="223">
                  <c:v>27.6</c:v>
                </c:pt>
                <c:pt idx="224">
                  <c:v>27.7</c:v>
                </c:pt>
                <c:pt idx="225">
                  <c:v>27.8</c:v>
                </c:pt>
                <c:pt idx="226">
                  <c:v>27.9</c:v>
                </c:pt>
                <c:pt idx="227">
                  <c:v>28</c:v>
                </c:pt>
                <c:pt idx="228">
                  <c:v>28.1</c:v>
                </c:pt>
                <c:pt idx="229">
                  <c:v>28.2</c:v>
                </c:pt>
                <c:pt idx="230">
                  <c:v>28.3</c:v>
                </c:pt>
                <c:pt idx="231">
                  <c:v>28.4</c:v>
                </c:pt>
                <c:pt idx="232">
                  <c:v>28.5</c:v>
                </c:pt>
                <c:pt idx="233">
                  <c:v>28.6</c:v>
                </c:pt>
                <c:pt idx="234">
                  <c:v>28.7</c:v>
                </c:pt>
                <c:pt idx="235">
                  <c:v>28.8</c:v>
                </c:pt>
                <c:pt idx="236">
                  <c:v>28.9</c:v>
                </c:pt>
                <c:pt idx="237">
                  <c:v>29</c:v>
                </c:pt>
                <c:pt idx="238">
                  <c:v>29.1</c:v>
                </c:pt>
                <c:pt idx="239">
                  <c:v>29.2</c:v>
                </c:pt>
                <c:pt idx="240">
                  <c:v>29.3</c:v>
                </c:pt>
                <c:pt idx="241">
                  <c:v>29.4</c:v>
                </c:pt>
                <c:pt idx="242">
                  <c:v>29.5</c:v>
                </c:pt>
                <c:pt idx="243">
                  <c:v>29.6</c:v>
                </c:pt>
                <c:pt idx="244">
                  <c:v>29.7</c:v>
                </c:pt>
                <c:pt idx="245">
                  <c:v>29.8</c:v>
                </c:pt>
                <c:pt idx="246">
                  <c:v>29.9</c:v>
                </c:pt>
                <c:pt idx="247">
                  <c:v>30</c:v>
                </c:pt>
                <c:pt idx="248">
                  <c:v>30.1</c:v>
                </c:pt>
                <c:pt idx="249">
                  <c:v>30.2</c:v>
                </c:pt>
                <c:pt idx="250">
                  <c:v>30.3</c:v>
                </c:pt>
                <c:pt idx="251">
                  <c:v>30.4</c:v>
                </c:pt>
                <c:pt idx="252">
                  <c:v>30.5</c:v>
                </c:pt>
                <c:pt idx="253">
                  <c:v>30.6</c:v>
                </c:pt>
                <c:pt idx="254">
                  <c:v>30.7</c:v>
                </c:pt>
                <c:pt idx="255">
                  <c:v>30.8</c:v>
                </c:pt>
                <c:pt idx="256">
                  <c:v>30.9</c:v>
                </c:pt>
                <c:pt idx="257">
                  <c:v>31</c:v>
                </c:pt>
                <c:pt idx="258">
                  <c:v>31.1</c:v>
                </c:pt>
                <c:pt idx="259">
                  <c:v>31.2</c:v>
                </c:pt>
                <c:pt idx="260">
                  <c:v>31.3</c:v>
                </c:pt>
                <c:pt idx="261">
                  <c:v>31.4</c:v>
                </c:pt>
                <c:pt idx="262">
                  <c:v>31.5</c:v>
                </c:pt>
                <c:pt idx="263">
                  <c:v>31.6</c:v>
                </c:pt>
                <c:pt idx="264">
                  <c:v>31.7</c:v>
                </c:pt>
                <c:pt idx="265">
                  <c:v>31.8</c:v>
                </c:pt>
                <c:pt idx="266">
                  <c:v>31.9</c:v>
                </c:pt>
                <c:pt idx="267">
                  <c:v>32</c:v>
                </c:pt>
                <c:pt idx="268">
                  <c:v>32.1</c:v>
                </c:pt>
                <c:pt idx="269">
                  <c:v>32.200000000000003</c:v>
                </c:pt>
                <c:pt idx="270">
                  <c:v>32.299999999999997</c:v>
                </c:pt>
                <c:pt idx="271">
                  <c:v>32.4</c:v>
                </c:pt>
                <c:pt idx="272">
                  <c:v>32.5</c:v>
                </c:pt>
                <c:pt idx="273">
                  <c:v>32.6</c:v>
                </c:pt>
                <c:pt idx="274">
                  <c:v>32.700000000000003</c:v>
                </c:pt>
                <c:pt idx="275">
                  <c:v>32.799999999999997</c:v>
                </c:pt>
                <c:pt idx="276">
                  <c:v>32.9</c:v>
                </c:pt>
                <c:pt idx="277">
                  <c:v>33</c:v>
                </c:pt>
                <c:pt idx="278">
                  <c:v>33.1</c:v>
                </c:pt>
                <c:pt idx="279">
                  <c:v>33.200000000000003</c:v>
                </c:pt>
                <c:pt idx="280">
                  <c:v>33.299999999999997</c:v>
                </c:pt>
                <c:pt idx="281">
                  <c:v>33.4</c:v>
                </c:pt>
                <c:pt idx="282">
                  <c:v>33.5</c:v>
                </c:pt>
                <c:pt idx="283">
                  <c:v>33.6</c:v>
                </c:pt>
                <c:pt idx="284">
                  <c:v>33.700000000000003</c:v>
                </c:pt>
                <c:pt idx="285">
                  <c:v>33.799999999999997</c:v>
                </c:pt>
                <c:pt idx="286">
                  <c:v>33.9</c:v>
                </c:pt>
                <c:pt idx="287">
                  <c:v>34</c:v>
                </c:pt>
                <c:pt idx="288">
                  <c:v>34.1</c:v>
                </c:pt>
                <c:pt idx="289">
                  <c:v>34.200000000000003</c:v>
                </c:pt>
                <c:pt idx="290">
                  <c:v>34.299999999999997</c:v>
                </c:pt>
                <c:pt idx="291">
                  <c:v>34.4</c:v>
                </c:pt>
                <c:pt idx="292">
                  <c:v>34.5</c:v>
                </c:pt>
                <c:pt idx="293">
                  <c:v>34.6</c:v>
                </c:pt>
                <c:pt idx="294">
                  <c:v>34.700000000000003</c:v>
                </c:pt>
                <c:pt idx="295">
                  <c:v>34.799999999999997</c:v>
                </c:pt>
                <c:pt idx="296">
                  <c:v>34.9</c:v>
                </c:pt>
                <c:pt idx="297">
                  <c:v>35</c:v>
                </c:pt>
                <c:pt idx="298">
                  <c:v>35.1</c:v>
                </c:pt>
                <c:pt idx="299">
                  <c:v>35.200000000000003</c:v>
                </c:pt>
                <c:pt idx="300">
                  <c:v>35.299999999999997</c:v>
                </c:pt>
                <c:pt idx="301">
                  <c:v>35.4</c:v>
                </c:pt>
                <c:pt idx="302">
                  <c:v>35.5</c:v>
                </c:pt>
                <c:pt idx="303">
                  <c:v>35.6</c:v>
                </c:pt>
                <c:pt idx="304">
                  <c:v>35.700000000000003</c:v>
                </c:pt>
                <c:pt idx="305">
                  <c:v>35.799999999999997</c:v>
                </c:pt>
                <c:pt idx="306">
                  <c:v>35.9</c:v>
                </c:pt>
                <c:pt idx="307">
                  <c:v>36</c:v>
                </c:pt>
                <c:pt idx="308">
                  <c:v>36.1</c:v>
                </c:pt>
                <c:pt idx="309">
                  <c:v>36.200000000000003</c:v>
                </c:pt>
                <c:pt idx="310">
                  <c:v>36.299999999999997</c:v>
                </c:pt>
                <c:pt idx="311">
                  <c:v>36.4</c:v>
                </c:pt>
                <c:pt idx="312">
                  <c:v>36.5</c:v>
                </c:pt>
                <c:pt idx="313">
                  <c:v>36.6</c:v>
                </c:pt>
                <c:pt idx="314">
                  <c:v>36.700000000000003</c:v>
                </c:pt>
                <c:pt idx="315">
                  <c:v>36.799999999999997</c:v>
                </c:pt>
                <c:pt idx="316">
                  <c:v>36.9</c:v>
                </c:pt>
                <c:pt idx="317">
                  <c:v>37</c:v>
                </c:pt>
                <c:pt idx="318">
                  <c:v>37.1</c:v>
                </c:pt>
                <c:pt idx="319">
                  <c:v>37.200000000000003</c:v>
                </c:pt>
                <c:pt idx="320">
                  <c:v>37.299999999999997</c:v>
                </c:pt>
                <c:pt idx="321">
                  <c:v>37.4</c:v>
                </c:pt>
                <c:pt idx="322">
                  <c:v>37.5</c:v>
                </c:pt>
                <c:pt idx="323">
                  <c:v>37.6</c:v>
                </c:pt>
                <c:pt idx="324">
                  <c:v>37.700000000000003</c:v>
                </c:pt>
                <c:pt idx="325">
                  <c:v>37.799999999999997</c:v>
                </c:pt>
                <c:pt idx="326">
                  <c:v>37.9</c:v>
                </c:pt>
                <c:pt idx="327">
                  <c:v>38</c:v>
                </c:pt>
                <c:pt idx="328">
                  <c:v>38.1</c:v>
                </c:pt>
                <c:pt idx="329">
                  <c:v>38.200000000000003</c:v>
                </c:pt>
                <c:pt idx="330">
                  <c:v>38.299999999999997</c:v>
                </c:pt>
                <c:pt idx="331">
                  <c:v>38.4</c:v>
                </c:pt>
                <c:pt idx="332">
                  <c:v>38.5</c:v>
                </c:pt>
                <c:pt idx="333">
                  <c:v>38.6</c:v>
                </c:pt>
                <c:pt idx="334">
                  <c:v>38.700000000000003</c:v>
                </c:pt>
                <c:pt idx="335">
                  <c:v>38.799999999999997</c:v>
                </c:pt>
                <c:pt idx="336">
                  <c:v>38.9</c:v>
                </c:pt>
                <c:pt idx="337">
                  <c:v>39</c:v>
                </c:pt>
                <c:pt idx="338">
                  <c:v>39.1</c:v>
                </c:pt>
                <c:pt idx="339">
                  <c:v>39.200000000000003</c:v>
                </c:pt>
                <c:pt idx="340">
                  <c:v>39.299999999999997</c:v>
                </c:pt>
                <c:pt idx="341">
                  <c:v>39.4</c:v>
                </c:pt>
                <c:pt idx="342">
                  <c:v>39.5</c:v>
                </c:pt>
                <c:pt idx="343">
                  <c:v>39.6</c:v>
                </c:pt>
                <c:pt idx="344">
                  <c:v>39.700000000000003</c:v>
                </c:pt>
                <c:pt idx="345">
                  <c:v>39.799999999999997</c:v>
                </c:pt>
                <c:pt idx="346">
                  <c:v>39.9</c:v>
                </c:pt>
                <c:pt idx="347">
                  <c:v>40</c:v>
                </c:pt>
                <c:pt idx="348">
                  <c:v>40.1</c:v>
                </c:pt>
                <c:pt idx="349">
                  <c:v>40.200000000000003</c:v>
                </c:pt>
                <c:pt idx="350">
                  <c:v>40.299999999999997</c:v>
                </c:pt>
                <c:pt idx="351">
                  <c:v>40.4</c:v>
                </c:pt>
                <c:pt idx="352">
                  <c:v>40.5</c:v>
                </c:pt>
                <c:pt idx="353">
                  <c:v>40.6</c:v>
                </c:pt>
                <c:pt idx="354">
                  <c:v>40.700000000000003</c:v>
                </c:pt>
                <c:pt idx="355">
                  <c:v>40.799999999999997</c:v>
                </c:pt>
                <c:pt idx="356">
                  <c:v>40.9</c:v>
                </c:pt>
                <c:pt idx="357">
                  <c:v>41</c:v>
                </c:pt>
                <c:pt idx="358">
                  <c:v>41.1</c:v>
                </c:pt>
                <c:pt idx="359">
                  <c:v>41.2</c:v>
                </c:pt>
                <c:pt idx="360">
                  <c:v>41.3</c:v>
                </c:pt>
                <c:pt idx="361">
                  <c:v>41.4</c:v>
                </c:pt>
                <c:pt idx="362">
                  <c:v>41.5</c:v>
                </c:pt>
                <c:pt idx="363">
                  <c:v>41.6</c:v>
                </c:pt>
                <c:pt idx="364">
                  <c:v>41.7</c:v>
                </c:pt>
                <c:pt idx="365">
                  <c:v>41.8</c:v>
                </c:pt>
                <c:pt idx="366">
                  <c:v>41.9</c:v>
                </c:pt>
                <c:pt idx="367">
                  <c:v>42</c:v>
                </c:pt>
                <c:pt idx="368">
                  <c:v>42.1</c:v>
                </c:pt>
                <c:pt idx="369">
                  <c:v>42.2</c:v>
                </c:pt>
                <c:pt idx="370">
                  <c:v>42.3</c:v>
                </c:pt>
                <c:pt idx="371">
                  <c:v>42.4</c:v>
                </c:pt>
                <c:pt idx="372">
                  <c:v>42.5</c:v>
                </c:pt>
                <c:pt idx="373">
                  <c:v>42.6</c:v>
                </c:pt>
                <c:pt idx="374">
                  <c:v>42.7</c:v>
                </c:pt>
                <c:pt idx="375">
                  <c:v>42.8</c:v>
                </c:pt>
                <c:pt idx="376">
                  <c:v>42.9</c:v>
                </c:pt>
                <c:pt idx="377">
                  <c:v>43</c:v>
                </c:pt>
                <c:pt idx="378">
                  <c:v>43.1</c:v>
                </c:pt>
                <c:pt idx="379">
                  <c:v>43.2</c:v>
                </c:pt>
                <c:pt idx="380">
                  <c:v>43.3</c:v>
                </c:pt>
                <c:pt idx="381">
                  <c:v>43.4</c:v>
                </c:pt>
                <c:pt idx="382">
                  <c:v>43.5</c:v>
                </c:pt>
                <c:pt idx="383">
                  <c:v>43.6</c:v>
                </c:pt>
                <c:pt idx="384">
                  <c:v>43.7</c:v>
                </c:pt>
                <c:pt idx="385">
                  <c:v>43.8</c:v>
                </c:pt>
                <c:pt idx="386">
                  <c:v>43.9</c:v>
                </c:pt>
                <c:pt idx="387">
                  <c:v>44</c:v>
                </c:pt>
                <c:pt idx="388">
                  <c:v>44.1</c:v>
                </c:pt>
                <c:pt idx="389">
                  <c:v>44.2</c:v>
                </c:pt>
                <c:pt idx="390">
                  <c:v>44.3</c:v>
                </c:pt>
                <c:pt idx="391">
                  <c:v>44.4</c:v>
                </c:pt>
                <c:pt idx="392">
                  <c:v>44.5</c:v>
                </c:pt>
                <c:pt idx="393">
                  <c:v>44.6</c:v>
                </c:pt>
                <c:pt idx="394">
                  <c:v>44.7</c:v>
                </c:pt>
                <c:pt idx="395">
                  <c:v>44.8</c:v>
                </c:pt>
                <c:pt idx="396">
                  <c:v>44.9</c:v>
                </c:pt>
                <c:pt idx="397">
                  <c:v>45</c:v>
                </c:pt>
                <c:pt idx="398">
                  <c:v>45.1</c:v>
                </c:pt>
                <c:pt idx="399">
                  <c:v>45.2</c:v>
                </c:pt>
                <c:pt idx="400">
                  <c:v>45.3</c:v>
                </c:pt>
                <c:pt idx="401">
                  <c:v>45.4</c:v>
                </c:pt>
                <c:pt idx="402">
                  <c:v>45.5</c:v>
                </c:pt>
                <c:pt idx="403">
                  <c:v>45.6</c:v>
                </c:pt>
                <c:pt idx="404">
                  <c:v>45.7</c:v>
                </c:pt>
                <c:pt idx="405">
                  <c:v>45.8</c:v>
                </c:pt>
                <c:pt idx="406">
                  <c:v>45.9</c:v>
                </c:pt>
                <c:pt idx="407">
                  <c:v>46</c:v>
                </c:pt>
                <c:pt idx="408">
                  <c:v>46.1</c:v>
                </c:pt>
                <c:pt idx="409">
                  <c:v>46.2</c:v>
                </c:pt>
                <c:pt idx="410">
                  <c:v>46.3</c:v>
                </c:pt>
                <c:pt idx="411">
                  <c:v>46.4</c:v>
                </c:pt>
                <c:pt idx="412">
                  <c:v>46.5</c:v>
                </c:pt>
                <c:pt idx="413">
                  <c:v>46.6</c:v>
                </c:pt>
                <c:pt idx="414">
                  <c:v>46.7</c:v>
                </c:pt>
                <c:pt idx="415">
                  <c:v>46.8</c:v>
                </c:pt>
                <c:pt idx="416">
                  <c:v>46.9</c:v>
                </c:pt>
                <c:pt idx="417">
                  <c:v>47</c:v>
                </c:pt>
                <c:pt idx="418">
                  <c:v>47.1</c:v>
                </c:pt>
                <c:pt idx="419">
                  <c:v>47.2</c:v>
                </c:pt>
                <c:pt idx="420">
                  <c:v>47.3</c:v>
                </c:pt>
                <c:pt idx="421">
                  <c:v>47.4</c:v>
                </c:pt>
                <c:pt idx="422">
                  <c:v>47.5</c:v>
                </c:pt>
                <c:pt idx="423">
                  <c:v>47.6</c:v>
                </c:pt>
                <c:pt idx="424">
                  <c:v>47.7</c:v>
                </c:pt>
                <c:pt idx="425">
                  <c:v>47.8</c:v>
                </c:pt>
                <c:pt idx="426">
                  <c:v>47.9</c:v>
                </c:pt>
                <c:pt idx="427">
                  <c:v>48</c:v>
                </c:pt>
                <c:pt idx="428">
                  <c:v>48.1</c:v>
                </c:pt>
                <c:pt idx="429">
                  <c:v>48.2</c:v>
                </c:pt>
                <c:pt idx="430">
                  <c:v>48.3</c:v>
                </c:pt>
                <c:pt idx="431">
                  <c:v>48.4</c:v>
                </c:pt>
                <c:pt idx="432">
                  <c:v>48.5</c:v>
                </c:pt>
                <c:pt idx="433">
                  <c:v>48.6</c:v>
                </c:pt>
                <c:pt idx="434">
                  <c:v>48.7</c:v>
                </c:pt>
                <c:pt idx="435">
                  <c:v>48.8</c:v>
                </c:pt>
                <c:pt idx="436">
                  <c:v>48.9</c:v>
                </c:pt>
                <c:pt idx="437">
                  <c:v>49</c:v>
                </c:pt>
                <c:pt idx="438">
                  <c:v>49.1</c:v>
                </c:pt>
                <c:pt idx="439">
                  <c:v>49.2</c:v>
                </c:pt>
                <c:pt idx="440">
                  <c:v>49.3</c:v>
                </c:pt>
                <c:pt idx="441">
                  <c:v>49.4</c:v>
                </c:pt>
                <c:pt idx="442">
                  <c:v>49.5</c:v>
                </c:pt>
                <c:pt idx="443">
                  <c:v>49.6</c:v>
                </c:pt>
                <c:pt idx="444">
                  <c:v>49.7</c:v>
                </c:pt>
                <c:pt idx="445">
                  <c:v>49.8</c:v>
                </c:pt>
                <c:pt idx="446">
                  <c:v>49.9</c:v>
                </c:pt>
                <c:pt idx="447">
                  <c:v>50</c:v>
                </c:pt>
                <c:pt idx="448">
                  <c:v>50.1</c:v>
                </c:pt>
                <c:pt idx="449">
                  <c:v>50.2</c:v>
                </c:pt>
                <c:pt idx="450">
                  <c:v>50.3</c:v>
                </c:pt>
                <c:pt idx="451">
                  <c:v>50.4</c:v>
                </c:pt>
                <c:pt idx="452">
                  <c:v>50.5</c:v>
                </c:pt>
                <c:pt idx="453">
                  <c:v>50.6</c:v>
                </c:pt>
                <c:pt idx="454">
                  <c:v>50.7</c:v>
                </c:pt>
                <c:pt idx="455">
                  <c:v>50.8</c:v>
                </c:pt>
                <c:pt idx="456">
                  <c:v>50.9</c:v>
                </c:pt>
                <c:pt idx="457">
                  <c:v>51</c:v>
                </c:pt>
                <c:pt idx="458">
                  <c:v>51.1</c:v>
                </c:pt>
                <c:pt idx="459">
                  <c:v>51.2</c:v>
                </c:pt>
                <c:pt idx="460">
                  <c:v>51.3</c:v>
                </c:pt>
                <c:pt idx="461">
                  <c:v>51.4</c:v>
                </c:pt>
                <c:pt idx="462">
                  <c:v>51.5</c:v>
                </c:pt>
                <c:pt idx="463">
                  <c:v>51.6</c:v>
                </c:pt>
                <c:pt idx="464">
                  <c:v>51.7</c:v>
                </c:pt>
                <c:pt idx="465">
                  <c:v>51.8</c:v>
                </c:pt>
                <c:pt idx="466">
                  <c:v>51.9</c:v>
                </c:pt>
                <c:pt idx="467">
                  <c:v>52</c:v>
                </c:pt>
                <c:pt idx="468">
                  <c:v>52.1</c:v>
                </c:pt>
                <c:pt idx="469">
                  <c:v>52.2</c:v>
                </c:pt>
                <c:pt idx="470">
                  <c:v>52.3</c:v>
                </c:pt>
                <c:pt idx="471">
                  <c:v>52.4</c:v>
                </c:pt>
                <c:pt idx="472">
                  <c:v>52.5</c:v>
                </c:pt>
                <c:pt idx="473">
                  <c:v>52.6</c:v>
                </c:pt>
                <c:pt idx="474">
                  <c:v>52.7</c:v>
                </c:pt>
                <c:pt idx="475">
                  <c:v>52.8</c:v>
                </c:pt>
                <c:pt idx="476">
                  <c:v>52.9</c:v>
                </c:pt>
                <c:pt idx="477">
                  <c:v>53</c:v>
                </c:pt>
                <c:pt idx="478">
                  <c:v>53.1</c:v>
                </c:pt>
                <c:pt idx="479">
                  <c:v>53.2</c:v>
                </c:pt>
                <c:pt idx="480">
                  <c:v>53.3</c:v>
                </c:pt>
                <c:pt idx="481">
                  <c:v>53.4</c:v>
                </c:pt>
                <c:pt idx="482">
                  <c:v>53.5</c:v>
                </c:pt>
                <c:pt idx="483">
                  <c:v>53.6</c:v>
                </c:pt>
                <c:pt idx="484">
                  <c:v>53.7</c:v>
                </c:pt>
                <c:pt idx="485">
                  <c:v>53.8</c:v>
                </c:pt>
                <c:pt idx="486">
                  <c:v>53.9</c:v>
                </c:pt>
                <c:pt idx="487">
                  <c:v>54</c:v>
                </c:pt>
                <c:pt idx="488">
                  <c:v>54.1</c:v>
                </c:pt>
                <c:pt idx="489">
                  <c:v>54.2</c:v>
                </c:pt>
                <c:pt idx="490">
                  <c:v>54.3</c:v>
                </c:pt>
                <c:pt idx="491">
                  <c:v>54.4</c:v>
                </c:pt>
                <c:pt idx="492">
                  <c:v>54.5</c:v>
                </c:pt>
                <c:pt idx="493">
                  <c:v>54.6</c:v>
                </c:pt>
                <c:pt idx="494">
                  <c:v>54.7</c:v>
                </c:pt>
                <c:pt idx="495">
                  <c:v>54.8</c:v>
                </c:pt>
                <c:pt idx="496">
                  <c:v>54.9</c:v>
                </c:pt>
                <c:pt idx="497">
                  <c:v>55</c:v>
                </c:pt>
                <c:pt idx="498">
                  <c:v>55.1</c:v>
                </c:pt>
                <c:pt idx="499">
                  <c:v>55.2</c:v>
                </c:pt>
                <c:pt idx="500">
                  <c:v>55.3</c:v>
                </c:pt>
                <c:pt idx="501">
                  <c:v>55.4</c:v>
                </c:pt>
                <c:pt idx="502">
                  <c:v>55.5</c:v>
                </c:pt>
                <c:pt idx="503">
                  <c:v>55.6</c:v>
                </c:pt>
                <c:pt idx="504">
                  <c:v>55.7</c:v>
                </c:pt>
                <c:pt idx="505">
                  <c:v>55.8</c:v>
                </c:pt>
                <c:pt idx="506">
                  <c:v>55.9</c:v>
                </c:pt>
                <c:pt idx="507">
                  <c:v>56</c:v>
                </c:pt>
                <c:pt idx="508">
                  <c:v>56.1</c:v>
                </c:pt>
                <c:pt idx="509">
                  <c:v>56.2</c:v>
                </c:pt>
                <c:pt idx="510">
                  <c:v>56.3</c:v>
                </c:pt>
                <c:pt idx="511">
                  <c:v>56.4</c:v>
                </c:pt>
                <c:pt idx="512">
                  <c:v>56.5</c:v>
                </c:pt>
                <c:pt idx="513">
                  <c:v>56.6</c:v>
                </c:pt>
                <c:pt idx="514">
                  <c:v>56.7</c:v>
                </c:pt>
                <c:pt idx="515">
                  <c:v>56.8</c:v>
                </c:pt>
                <c:pt idx="516">
                  <c:v>56.9</c:v>
                </c:pt>
                <c:pt idx="517">
                  <c:v>57</c:v>
                </c:pt>
                <c:pt idx="518">
                  <c:v>57.1</c:v>
                </c:pt>
                <c:pt idx="519">
                  <c:v>57.2</c:v>
                </c:pt>
                <c:pt idx="520">
                  <c:v>57.3</c:v>
                </c:pt>
                <c:pt idx="521">
                  <c:v>57.4</c:v>
                </c:pt>
                <c:pt idx="522">
                  <c:v>57.5</c:v>
                </c:pt>
                <c:pt idx="523">
                  <c:v>57.6</c:v>
                </c:pt>
                <c:pt idx="524">
                  <c:v>57.7</c:v>
                </c:pt>
                <c:pt idx="525">
                  <c:v>57.8</c:v>
                </c:pt>
                <c:pt idx="526">
                  <c:v>57.9</c:v>
                </c:pt>
                <c:pt idx="527">
                  <c:v>58</c:v>
                </c:pt>
                <c:pt idx="528">
                  <c:v>58.1</c:v>
                </c:pt>
                <c:pt idx="529">
                  <c:v>58.2</c:v>
                </c:pt>
                <c:pt idx="530">
                  <c:v>58.3</c:v>
                </c:pt>
                <c:pt idx="531">
                  <c:v>58.4</c:v>
                </c:pt>
                <c:pt idx="532">
                  <c:v>58.5</c:v>
                </c:pt>
                <c:pt idx="533">
                  <c:v>58.6</c:v>
                </c:pt>
                <c:pt idx="534">
                  <c:v>58.7</c:v>
                </c:pt>
                <c:pt idx="535">
                  <c:v>58.8</c:v>
                </c:pt>
                <c:pt idx="536">
                  <c:v>58.9</c:v>
                </c:pt>
                <c:pt idx="537">
                  <c:v>59</c:v>
                </c:pt>
                <c:pt idx="538">
                  <c:v>59.1</c:v>
                </c:pt>
                <c:pt idx="539">
                  <c:v>59.2</c:v>
                </c:pt>
                <c:pt idx="540">
                  <c:v>59.3</c:v>
                </c:pt>
                <c:pt idx="541">
                  <c:v>59.4</c:v>
                </c:pt>
                <c:pt idx="542">
                  <c:v>59.5</c:v>
                </c:pt>
                <c:pt idx="543">
                  <c:v>59.6</c:v>
                </c:pt>
                <c:pt idx="544">
                  <c:v>59.7</c:v>
                </c:pt>
                <c:pt idx="545">
                  <c:v>59.8</c:v>
                </c:pt>
                <c:pt idx="546">
                  <c:v>59.9</c:v>
                </c:pt>
                <c:pt idx="547">
                  <c:v>60</c:v>
                </c:pt>
                <c:pt idx="548">
                  <c:v>60.1</c:v>
                </c:pt>
                <c:pt idx="549">
                  <c:v>60.2</c:v>
                </c:pt>
                <c:pt idx="550">
                  <c:v>60.3</c:v>
                </c:pt>
                <c:pt idx="551">
                  <c:v>60.4</c:v>
                </c:pt>
                <c:pt idx="552">
                  <c:v>60.5</c:v>
                </c:pt>
                <c:pt idx="553">
                  <c:v>60.6</c:v>
                </c:pt>
                <c:pt idx="554">
                  <c:v>60.7</c:v>
                </c:pt>
                <c:pt idx="555">
                  <c:v>60.8</c:v>
                </c:pt>
                <c:pt idx="556">
                  <c:v>60.9</c:v>
                </c:pt>
                <c:pt idx="557">
                  <c:v>61</c:v>
                </c:pt>
                <c:pt idx="558">
                  <c:v>61.1</c:v>
                </c:pt>
                <c:pt idx="559">
                  <c:v>61.2</c:v>
                </c:pt>
                <c:pt idx="560">
                  <c:v>61.3</c:v>
                </c:pt>
                <c:pt idx="561">
                  <c:v>61.4</c:v>
                </c:pt>
                <c:pt idx="562">
                  <c:v>61.5</c:v>
                </c:pt>
                <c:pt idx="563">
                  <c:v>61.6</c:v>
                </c:pt>
                <c:pt idx="564">
                  <c:v>61.7</c:v>
                </c:pt>
                <c:pt idx="565">
                  <c:v>61.8</c:v>
                </c:pt>
                <c:pt idx="566">
                  <c:v>61.9</c:v>
                </c:pt>
                <c:pt idx="567">
                  <c:v>62</c:v>
                </c:pt>
                <c:pt idx="568">
                  <c:v>62.1</c:v>
                </c:pt>
                <c:pt idx="569">
                  <c:v>62.2</c:v>
                </c:pt>
                <c:pt idx="570">
                  <c:v>62.3</c:v>
                </c:pt>
                <c:pt idx="571">
                  <c:v>62.4</c:v>
                </c:pt>
                <c:pt idx="572">
                  <c:v>62.5</c:v>
                </c:pt>
                <c:pt idx="573">
                  <c:v>62.6</c:v>
                </c:pt>
                <c:pt idx="574">
                  <c:v>62.7</c:v>
                </c:pt>
                <c:pt idx="575">
                  <c:v>62.8</c:v>
                </c:pt>
                <c:pt idx="576">
                  <c:v>62.9</c:v>
                </c:pt>
                <c:pt idx="577">
                  <c:v>63</c:v>
                </c:pt>
                <c:pt idx="578">
                  <c:v>63.1</c:v>
                </c:pt>
                <c:pt idx="579">
                  <c:v>63.2</c:v>
                </c:pt>
                <c:pt idx="580">
                  <c:v>63.3</c:v>
                </c:pt>
                <c:pt idx="581">
                  <c:v>63.4</c:v>
                </c:pt>
                <c:pt idx="582">
                  <c:v>63.5</c:v>
                </c:pt>
                <c:pt idx="583">
                  <c:v>63.6</c:v>
                </c:pt>
                <c:pt idx="584">
                  <c:v>63.7</c:v>
                </c:pt>
                <c:pt idx="585">
                  <c:v>63.8</c:v>
                </c:pt>
                <c:pt idx="586">
                  <c:v>63.9</c:v>
                </c:pt>
                <c:pt idx="587">
                  <c:v>64</c:v>
                </c:pt>
                <c:pt idx="588">
                  <c:v>64.099999999999994</c:v>
                </c:pt>
                <c:pt idx="589">
                  <c:v>64.2</c:v>
                </c:pt>
                <c:pt idx="590">
                  <c:v>64.3</c:v>
                </c:pt>
                <c:pt idx="591">
                  <c:v>64.400000000000006</c:v>
                </c:pt>
                <c:pt idx="592">
                  <c:v>64.5</c:v>
                </c:pt>
                <c:pt idx="593">
                  <c:v>64.599999999999994</c:v>
                </c:pt>
                <c:pt idx="594">
                  <c:v>64.7</c:v>
                </c:pt>
                <c:pt idx="595">
                  <c:v>64.8</c:v>
                </c:pt>
                <c:pt idx="596">
                  <c:v>64.900000000000006</c:v>
                </c:pt>
                <c:pt idx="597">
                  <c:v>65</c:v>
                </c:pt>
                <c:pt idx="598">
                  <c:v>65.099999999999994</c:v>
                </c:pt>
                <c:pt idx="599">
                  <c:v>65.2</c:v>
                </c:pt>
                <c:pt idx="600">
                  <c:v>65.3</c:v>
                </c:pt>
                <c:pt idx="601">
                  <c:v>65.400000000000006</c:v>
                </c:pt>
                <c:pt idx="602">
                  <c:v>65.5</c:v>
                </c:pt>
                <c:pt idx="603">
                  <c:v>65.599999999999994</c:v>
                </c:pt>
                <c:pt idx="604">
                  <c:v>65.7</c:v>
                </c:pt>
                <c:pt idx="605">
                  <c:v>65.8</c:v>
                </c:pt>
                <c:pt idx="606">
                  <c:v>65.900000000000006</c:v>
                </c:pt>
                <c:pt idx="607">
                  <c:v>66</c:v>
                </c:pt>
                <c:pt idx="608">
                  <c:v>66.099999999999994</c:v>
                </c:pt>
                <c:pt idx="609">
                  <c:v>66.2</c:v>
                </c:pt>
                <c:pt idx="610">
                  <c:v>66.3</c:v>
                </c:pt>
                <c:pt idx="611">
                  <c:v>66.400000000000006</c:v>
                </c:pt>
                <c:pt idx="612">
                  <c:v>66.5</c:v>
                </c:pt>
                <c:pt idx="613">
                  <c:v>66.599999999999994</c:v>
                </c:pt>
                <c:pt idx="614">
                  <c:v>66.7</c:v>
                </c:pt>
                <c:pt idx="615">
                  <c:v>66.8</c:v>
                </c:pt>
                <c:pt idx="616">
                  <c:v>66.900000000000006</c:v>
                </c:pt>
                <c:pt idx="617">
                  <c:v>67</c:v>
                </c:pt>
                <c:pt idx="618">
                  <c:v>67.099999999999994</c:v>
                </c:pt>
                <c:pt idx="619">
                  <c:v>67.2</c:v>
                </c:pt>
                <c:pt idx="620">
                  <c:v>67.3</c:v>
                </c:pt>
                <c:pt idx="621">
                  <c:v>67.400000000000006</c:v>
                </c:pt>
                <c:pt idx="622">
                  <c:v>67.5</c:v>
                </c:pt>
                <c:pt idx="623">
                  <c:v>67.599999999999994</c:v>
                </c:pt>
                <c:pt idx="624">
                  <c:v>67.7</c:v>
                </c:pt>
                <c:pt idx="625">
                  <c:v>67.8</c:v>
                </c:pt>
                <c:pt idx="626">
                  <c:v>67.900000000000006</c:v>
                </c:pt>
                <c:pt idx="627">
                  <c:v>68</c:v>
                </c:pt>
                <c:pt idx="628">
                  <c:v>68.099999999999994</c:v>
                </c:pt>
                <c:pt idx="629">
                  <c:v>68.2</c:v>
                </c:pt>
                <c:pt idx="630">
                  <c:v>68.3</c:v>
                </c:pt>
                <c:pt idx="631">
                  <c:v>68.400000000000006</c:v>
                </c:pt>
                <c:pt idx="632">
                  <c:v>68.5</c:v>
                </c:pt>
                <c:pt idx="633">
                  <c:v>68.599999999999994</c:v>
                </c:pt>
                <c:pt idx="634">
                  <c:v>68.7</c:v>
                </c:pt>
                <c:pt idx="635">
                  <c:v>68.8</c:v>
                </c:pt>
                <c:pt idx="636">
                  <c:v>68.900000000000006</c:v>
                </c:pt>
                <c:pt idx="637">
                  <c:v>69</c:v>
                </c:pt>
                <c:pt idx="638">
                  <c:v>69.099999999999994</c:v>
                </c:pt>
                <c:pt idx="639">
                  <c:v>69.2</c:v>
                </c:pt>
                <c:pt idx="640">
                  <c:v>69.3</c:v>
                </c:pt>
                <c:pt idx="641">
                  <c:v>69.400000000000006</c:v>
                </c:pt>
                <c:pt idx="642">
                  <c:v>69.5</c:v>
                </c:pt>
                <c:pt idx="643">
                  <c:v>69.599999999999994</c:v>
                </c:pt>
                <c:pt idx="644">
                  <c:v>69.7</c:v>
                </c:pt>
                <c:pt idx="645">
                  <c:v>69.8</c:v>
                </c:pt>
                <c:pt idx="646">
                  <c:v>69.900000000000006</c:v>
                </c:pt>
                <c:pt idx="647">
                  <c:v>70</c:v>
                </c:pt>
                <c:pt idx="648">
                  <c:v>70.099999999999994</c:v>
                </c:pt>
                <c:pt idx="649">
                  <c:v>70.2</c:v>
                </c:pt>
                <c:pt idx="650">
                  <c:v>70.3</c:v>
                </c:pt>
                <c:pt idx="651">
                  <c:v>70.400000000000006</c:v>
                </c:pt>
                <c:pt idx="652">
                  <c:v>70.5</c:v>
                </c:pt>
                <c:pt idx="653">
                  <c:v>70.599999999999994</c:v>
                </c:pt>
                <c:pt idx="654">
                  <c:v>70.7</c:v>
                </c:pt>
                <c:pt idx="655">
                  <c:v>70.8</c:v>
                </c:pt>
                <c:pt idx="656">
                  <c:v>70.900000000000006</c:v>
                </c:pt>
                <c:pt idx="657">
                  <c:v>71</c:v>
                </c:pt>
                <c:pt idx="658">
                  <c:v>71.099999999999994</c:v>
                </c:pt>
                <c:pt idx="659">
                  <c:v>71.2</c:v>
                </c:pt>
                <c:pt idx="660">
                  <c:v>71.3</c:v>
                </c:pt>
                <c:pt idx="661">
                  <c:v>71.400000000000006</c:v>
                </c:pt>
                <c:pt idx="662">
                  <c:v>71.5</c:v>
                </c:pt>
                <c:pt idx="663">
                  <c:v>71.599999999999994</c:v>
                </c:pt>
                <c:pt idx="664">
                  <c:v>71.7</c:v>
                </c:pt>
                <c:pt idx="665">
                  <c:v>71.8</c:v>
                </c:pt>
                <c:pt idx="666">
                  <c:v>71.900000000000006</c:v>
                </c:pt>
                <c:pt idx="667">
                  <c:v>72</c:v>
                </c:pt>
                <c:pt idx="668">
                  <c:v>72.099999999999994</c:v>
                </c:pt>
                <c:pt idx="669">
                  <c:v>72.2</c:v>
                </c:pt>
                <c:pt idx="670">
                  <c:v>72.3</c:v>
                </c:pt>
                <c:pt idx="671">
                  <c:v>72.400000000000006</c:v>
                </c:pt>
                <c:pt idx="672">
                  <c:v>72.5</c:v>
                </c:pt>
                <c:pt idx="673">
                  <c:v>72.599999999999994</c:v>
                </c:pt>
                <c:pt idx="674">
                  <c:v>72.7</c:v>
                </c:pt>
                <c:pt idx="675">
                  <c:v>72.8</c:v>
                </c:pt>
                <c:pt idx="676">
                  <c:v>72.900000000000006</c:v>
                </c:pt>
                <c:pt idx="677">
                  <c:v>73</c:v>
                </c:pt>
                <c:pt idx="678">
                  <c:v>73.099999999999994</c:v>
                </c:pt>
                <c:pt idx="679">
                  <c:v>73.2</c:v>
                </c:pt>
                <c:pt idx="680">
                  <c:v>73.3</c:v>
                </c:pt>
                <c:pt idx="681">
                  <c:v>73.400000000000006</c:v>
                </c:pt>
                <c:pt idx="682">
                  <c:v>73.5</c:v>
                </c:pt>
                <c:pt idx="683">
                  <c:v>73.599999999999994</c:v>
                </c:pt>
                <c:pt idx="684">
                  <c:v>73.7</c:v>
                </c:pt>
                <c:pt idx="685">
                  <c:v>73.8</c:v>
                </c:pt>
                <c:pt idx="686">
                  <c:v>73.900000000000006</c:v>
                </c:pt>
                <c:pt idx="687">
                  <c:v>74</c:v>
                </c:pt>
                <c:pt idx="688">
                  <c:v>74.099999999999994</c:v>
                </c:pt>
                <c:pt idx="689">
                  <c:v>74.2</c:v>
                </c:pt>
                <c:pt idx="690">
                  <c:v>74.3</c:v>
                </c:pt>
                <c:pt idx="691">
                  <c:v>74.400000000000006</c:v>
                </c:pt>
                <c:pt idx="692">
                  <c:v>74.5</c:v>
                </c:pt>
                <c:pt idx="693">
                  <c:v>74.599999999999994</c:v>
                </c:pt>
                <c:pt idx="694">
                  <c:v>74.7</c:v>
                </c:pt>
                <c:pt idx="695">
                  <c:v>74.8</c:v>
                </c:pt>
                <c:pt idx="696">
                  <c:v>74.900000000000006</c:v>
                </c:pt>
                <c:pt idx="697">
                  <c:v>75</c:v>
                </c:pt>
                <c:pt idx="698">
                  <c:v>75.099999999999994</c:v>
                </c:pt>
                <c:pt idx="699">
                  <c:v>75.2</c:v>
                </c:pt>
                <c:pt idx="700">
                  <c:v>75.3</c:v>
                </c:pt>
                <c:pt idx="701">
                  <c:v>75.400000000000006</c:v>
                </c:pt>
                <c:pt idx="702">
                  <c:v>75.5</c:v>
                </c:pt>
                <c:pt idx="703">
                  <c:v>75.599999999999994</c:v>
                </c:pt>
                <c:pt idx="704">
                  <c:v>75.7</c:v>
                </c:pt>
                <c:pt idx="705">
                  <c:v>75.8</c:v>
                </c:pt>
                <c:pt idx="706">
                  <c:v>75.900000000000006</c:v>
                </c:pt>
                <c:pt idx="707">
                  <c:v>76</c:v>
                </c:pt>
                <c:pt idx="708">
                  <c:v>76.099999999999994</c:v>
                </c:pt>
                <c:pt idx="709">
                  <c:v>76.2</c:v>
                </c:pt>
                <c:pt idx="710">
                  <c:v>76.3</c:v>
                </c:pt>
                <c:pt idx="711">
                  <c:v>76.400000000000006</c:v>
                </c:pt>
                <c:pt idx="712">
                  <c:v>76.5</c:v>
                </c:pt>
                <c:pt idx="713">
                  <c:v>76.599999999999994</c:v>
                </c:pt>
                <c:pt idx="714">
                  <c:v>76.7</c:v>
                </c:pt>
                <c:pt idx="715">
                  <c:v>76.8</c:v>
                </c:pt>
                <c:pt idx="716">
                  <c:v>76.900000000000006</c:v>
                </c:pt>
                <c:pt idx="717">
                  <c:v>77</c:v>
                </c:pt>
                <c:pt idx="718">
                  <c:v>77.099999999999994</c:v>
                </c:pt>
                <c:pt idx="719">
                  <c:v>77.2</c:v>
                </c:pt>
                <c:pt idx="720">
                  <c:v>77.3</c:v>
                </c:pt>
                <c:pt idx="721">
                  <c:v>77.400000000000006</c:v>
                </c:pt>
                <c:pt idx="722">
                  <c:v>77.5</c:v>
                </c:pt>
                <c:pt idx="723">
                  <c:v>77.599999999999994</c:v>
                </c:pt>
                <c:pt idx="724">
                  <c:v>77.7</c:v>
                </c:pt>
                <c:pt idx="725">
                  <c:v>77.8</c:v>
                </c:pt>
                <c:pt idx="726">
                  <c:v>77.900000000000006</c:v>
                </c:pt>
                <c:pt idx="727">
                  <c:v>78</c:v>
                </c:pt>
                <c:pt idx="728">
                  <c:v>78.099999999999994</c:v>
                </c:pt>
                <c:pt idx="729">
                  <c:v>78.2</c:v>
                </c:pt>
                <c:pt idx="730">
                  <c:v>78.3</c:v>
                </c:pt>
                <c:pt idx="731">
                  <c:v>78.400000000000006</c:v>
                </c:pt>
                <c:pt idx="732">
                  <c:v>78.5</c:v>
                </c:pt>
                <c:pt idx="733">
                  <c:v>78.599999999999994</c:v>
                </c:pt>
                <c:pt idx="734">
                  <c:v>78.7</c:v>
                </c:pt>
                <c:pt idx="735">
                  <c:v>78.8</c:v>
                </c:pt>
                <c:pt idx="736">
                  <c:v>78.900000000000006</c:v>
                </c:pt>
                <c:pt idx="737">
                  <c:v>79</c:v>
                </c:pt>
                <c:pt idx="738">
                  <c:v>79.099999999999994</c:v>
                </c:pt>
                <c:pt idx="739">
                  <c:v>79.2</c:v>
                </c:pt>
                <c:pt idx="740">
                  <c:v>79.3</c:v>
                </c:pt>
                <c:pt idx="741">
                  <c:v>79.400000000000006</c:v>
                </c:pt>
                <c:pt idx="742">
                  <c:v>79.5</c:v>
                </c:pt>
                <c:pt idx="743">
                  <c:v>79.599999999999994</c:v>
                </c:pt>
                <c:pt idx="744">
                  <c:v>79.7</c:v>
                </c:pt>
                <c:pt idx="745">
                  <c:v>79.8</c:v>
                </c:pt>
                <c:pt idx="746">
                  <c:v>79.900000000000006</c:v>
                </c:pt>
                <c:pt idx="747">
                  <c:v>80</c:v>
                </c:pt>
                <c:pt idx="748">
                  <c:v>80.099999999999994</c:v>
                </c:pt>
                <c:pt idx="749">
                  <c:v>80.2</c:v>
                </c:pt>
                <c:pt idx="750">
                  <c:v>80.3</c:v>
                </c:pt>
                <c:pt idx="751">
                  <c:v>80.400000000000006</c:v>
                </c:pt>
                <c:pt idx="752">
                  <c:v>80.5</c:v>
                </c:pt>
                <c:pt idx="753">
                  <c:v>80.599999999999994</c:v>
                </c:pt>
                <c:pt idx="754">
                  <c:v>80.7</c:v>
                </c:pt>
                <c:pt idx="755">
                  <c:v>80.8</c:v>
                </c:pt>
                <c:pt idx="756">
                  <c:v>80.900000000000006</c:v>
                </c:pt>
                <c:pt idx="757">
                  <c:v>81</c:v>
                </c:pt>
                <c:pt idx="758">
                  <c:v>81.099999999999994</c:v>
                </c:pt>
                <c:pt idx="759">
                  <c:v>81.2</c:v>
                </c:pt>
                <c:pt idx="760">
                  <c:v>81.3</c:v>
                </c:pt>
                <c:pt idx="761">
                  <c:v>81.400000000000006</c:v>
                </c:pt>
                <c:pt idx="762">
                  <c:v>81.5</c:v>
                </c:pt>
                <c:pt idx="763">
                  <c:v>81.599999999999994</c:v>
                </c:pt>
                <c:pt idx="764">
                  <c:v>81.7</c:v>
                </c:pt>
                <c:pt idx="765">
                  <c:v>81.8</c:v>
                </c:pt>
                <c:pt idx="766">
                  <c:v>81.900000000000006</c:v>
                </c:pt>
                <c:pt idx="767">
                  <c:v>82</c:v>
                </c:pt>
                <c:pt idx="768">
                  <c:v>82.1</c:v>
                </c:pt>
                <c:pt idx="769">
                  <c:v>82.2</c:v>
                </c:pt>
                <c:pt idx="770">
                  <c:v>82.3</c:v>
                </c:pt>
                <c:pt idx="771">
                  <c:v>82.4</c:v>
                </c:pt>
                <c:pt idx="772">
                  <c:v>82.5</c:v>
                </c:pt>
                <c:pt idx="773">
                  <c:v>82.6</c:v>
                </c:pt>
                <c:pt idx="774">
                  <c:v>82.7</c:v>
                </c:pt>
                <c:pt idx="775">
                  <c:v>82.8</c:v>
                </c:pt>
                <c:pt idx="776">
                  <c:v>82.9</c:v>
                </c:pt>
                <c:pt idx="777">
                  <c:v>83</c:v>
                </c:pt>
                <c:pt idx="778">
                  <c:v>83.1</c:v>
                </c:pt>
                <c:pt idx="779">
                  <c:v>83.2</c:v>
                </c:pt>
                <c:pt idx="780">
                  <c:v>83.3</c:v>
                </c:pt>
                <c:pt idx="781">
                  <c:v>83.4</c:v>
                </c:pt>
                <c:pt idx="782">
                  <c:v>83.5</c:v>
                </c:pt>
                <c:pt idx="783">
                  <c:v>83.6</c:v>
                </c:pt>
                <c:pt idx="784">
                  <c:v>83.7</c:v>
                </c:pt>
                <c:pt idx="785">
                  <c:v>83.8</c:v>
                </c:pt>
                <c:pt idx="786">
                  <c:v>83.9</c:v>
                </c:pt>
                <c:pt idx="787">
                  <c:v>84</c:v>
                </c:pt>
                <c:pt idx="788">
                  <c:v>84.1</c:v>
                </c:pt>
                <c:pt idx="789">
                  <c:v>84.2</c:v>
                </c:pt>
                <c:pt idx="790">
                  <c:v>84.3</c:v>
                </c:pt>
                <c:pt idx="791">
                  <c:v>84.4</c:v>
                </c:pt>
                <c:pt idx="792">
                  <c:v>84.5</c:v>
                </c:pt>
                <c:pt idx="793">
                  <c:v>84.6</c:v>
                </c:pt>
                <c:pt idx="794">
                  <c:v>84.7</c:v>
                </c:pt>
                <c:pt idx="795">
                  <c:v>84.8</c:v>
                </c:pt>
                <c:pt idx="796">
                  <c:v>84.9</c:v>
                </c:pt>
                <c:pt idx="797">
                  <c:v>85</c:v>
                </c:pt>
                <c:pt idx="798">
                  <c:v>85.1</c:v>
                </c:pt>
                <c:pt idx="799">
                  <c:v>85.2</c:v>
                </c:pt>
                <c:pt idx="800">
                  <c:v>85.3</c:v>
                </c:pt>
                <c:pt idx="801">
                  <c:v>85.4</c:v>
                </c:pt>
                <c:pt idx="802">
                  <c:v>85.5</c:v>
                </c:pt>
                <c:pt idx="803">
                  <c:v>85.6</c:v>
                </c:pt>
                <c:pt idx="804">
                  <c:v>85.7</c:v>
                </c:pt>
                <c:pt idx="805">
                  <c:v>85.8</c:v>
                </c:pt>
                <c:pt idx="806">
                  <c:v>85.9</c:v>
                </c:pt>
                <c:pt idx="807">
                  <c:v>86</c:v>
                </c:pt>
                <c:pt idx="808">
                  <c:v>86.1</c:v>
                </c:pt>
                <c:pt idx="809">
                  <c:v>86.2</c:v>
                </c:pt>
                <c:pt idx="810">
                  <c:v>86.3</c:v>
                </c:pt>
                <c:pt idx="811">
                  <c:v>86.4</c:v>
                </c:pt>
                <c:pt idx="812">
                  <c:v>86.5</c:v>
                </c:pt>
                <c:pt idx="813">
                  <c:v>86.6</c:v>
                </c:pt>
                <c:pt idx="814">
                  <c:v>86.7</c:v>
                </c:pt>
                <c:pt idx="815">
                  <c:v>86.8</c:v>
                </c:pt>
                <c:pt idx="816">
                  <c:v>86.9</c:v>
                </c:pt>
                <c:pt idx="817">
                  <c:v>87</c:v>
                </c:pt>
                <c:pt idx="818">
                  <c:v>87.1</c:v>
                </c:pt>
                <c:pt idx="819">
                  <c:v>87.2</c:v>
                </c:pt>
                <c:pt idx="820">
                  <c:v>87.3</c:v>
                </c:pt>
                <c:pt idx="821">
                  <c:v>87.4</c:v>
                </c:pt>
                <c:pt idx="822">
                  <c:v>87.5</c:v>
                </c:pt>
                <c:pt idx="823">
                  <c:v>87.6</c:v>
                </c:pt>
                <c:pt idx="824">
                  <c:v>87.7</c:v>
                </c:pt>
                <c:pt idx="825">
                  <c:v>87.8</c:v>
                </c:pt>
                <c:pt idx="826">
                  <c:v>87.9</c:v>
                </c:pt>
                <c:pt idx="827">
                  <c:v>88</c:v>
                </c:pt>
                <c:pt idx="828">
                  <c:v>88.1</c:v>
                </c:pt>
                <c:pt idx="829">
                  <c:v>88.2</c:v>
                </c:pt>
                <c:pt idx="830">
                  <c:v>88.3</c:v>
                </c:pt>
                <c:pt idx="831">
                  <c:v>88.4</c:v>
                </c:pt>
                <c:pt idx="832">
                  <c:v>88.5</c:v>
                </c:pt>
                <c:pt idx="833">
                  <c:v>88.6</c:v>
                </c:pt>
                <c:pt idx="834">
                  <c:v>88.7</c:v>
                </c:pt>
                <c:pt idx="835">
                  <c:v>88.8</c:v>
                </c:pt>
                <c:pt idx="836">
                  <c:v>88.9</c:v>
                </c:pt>
                <c:pt idx="837">
                  <c:v>89</c:v>
                </c:pt>
                <c:pt idx="838">
                  <c:v>89.1</c:v>
                </c:pt>
                <c:pt idx="839">
                  <c:v>89.2</c:v>
                </c:pt>
                <c:pt idx="840">
                  <c:v>89.3</c:v>
                </c:pt>
                <c:pt idx="841">
                  <c:v>89.4</c:v>
                </c:pt>
                <c:pt idx="842">
                  <c:v>89.5</c:v>
                </c:pt>
                <c:pt idx="843">
                  <c:v>89.6</c:v>
                </c:pt>
                <c:pt idx="844">
                  <c:v>89.7</c:v>
                </c:pt>
                <c:pt idx="845">
                  <c:v>89.8</c:v>
                </c:pt>
                <c:pt idx="846">
                  <c:v>89.9</c:v>
                </c:pt>
                <c:pt idx="847">
                  <c:v>90</c:v>
                </c:pt>
                <c:pt idx="848">
                  <c:v>90.1</c:v>
                </c:pt>
                <c:pt idx="849">
                  <c:v>90.2</c:v>
                </c:pt>
                <c:pt idx="850">
                  <c:v>90.3</c:v>
                </c:pt>
                <c:pt idx="851">
                  <c:v>90.4</c:v>
                </c:pt>
                <c:pt idx="852">
                  <c:v>90.5</c:v>
                </c:pt>
                <c:pt idx="853">
                  <c:v>90.6</c:v>
                </c:pt>
                <c:pt idx="854">
                  <c:v>90.7</c:v>
                </c:pt>
                <c:pt idx="855">
                  <c:v>90.8</c:v>
                </c:pt>
                <c:pt idx="856">
                  <c:v>90.9</c:v>
                </c:pt>
                <c:pt idx="857">
                  <c:v>91</c:v>
                </c:pt>
                <c:pt idx="858">
                  <c:v>91.1</c:v>
                </c:pt>
                <c:pt idx="859">
                  <c:v>91.2</c:v>
                </c:pt>
                <c:pt idx="860">
                  <c:v>91.3</c:v>
                </c:pt>
                <c:pt idx="861">
                  <c:v>91.4</c:v>
                </c:pt>
                <c:pt idx="862">
                  <c:v>91.5</c:v>
                </c:pt>
                <c:pt idx="863">
                  <c:v>91.6</c:v>
                </c:pt>
                <c:pt idx="864">
                  <c:v>91.7</c:v>
                </c:pt>
                <c:pt idx="865">
                  <c:v>91.8</c:v>
                </c:pt>
                <c:pt idx="866">
                  <c:v>91.9</c:v>
                </c:pt>
                <c:pt idx="867">
                  <c:v>92</c:v>
                </c:pt>
                <c:pt idx="868">
                  <c:v>92.1</c:v>
                </c:pt>
                <c:pt idx="869">
                  <c:v>92.2</c:v>
                </c:pt>
                <c:pt idx="870">
                  <c:v>92.3</c:v>
                </c:pt>
                <c:pt idx="871">
                  <c:v>92.4</c:v>
                </c:pt>
                <c:pt idx="872">
                  <c:v>92.5</c:v>
                </c:pt>
                <c:pt idx="873">
                  <c:v>92.6</c:v>
                </c:pt>
                <c:pt idx="874">
                  <c:v>92.7</c:v>
                </c:pt>
                <c:pt idx="875">
                  <c:v>92.8</c:v>
                </c:pt>
                <c:pt idx="876">
                  <c:v>92.9</c:v>
                </c:pt>
                <c:pt idx="877">
                  <c:v>93</c:v>
                </c:pt>
                <c:pt idx="878">
                  <c:v>93.1</c:v>
                </c:pt>
                <c:pt idx="879">
                  <c:v>93.2</c:v>
                </c:pt>
                <c:pt idx="880">
                  <c:v>93.3</c:v>
                </c:pt>
                <c:pt idx="881">
                  <c:v>93.4</c:v>
                </c:pt>
                <c:pt idx="882">
                  <c:v>93.5</c:v>
                </c:pt>
                <c:pt idx="883">
                  <c:v>93.6</c:v>
                </c:pt>
                <c:pt idx="884">
                  <c:v>93.7</c:v>
                </c:pt>
                <c:pt idx="885">
                  <c:v>93.8</c:v>
                </c:pt>
                <c:pt idx="886">
                  <c:v>93.9</c:v>
                </c:pt>
                <c:pt idx="887">
                  <c:v>94</c:v>
                </c:pt>
                <c:pt idx="888">
                  <c:v>94.1</c:v>
                </c:pt>
                <c:pt idx="889">
                  <c:v>94.2</c:v>
                </c:pt>
                <c:pt idx="890">
                  <c:v>94.3</c:v>
                </c:pt>
                <c:pt idx="891">
                  <c:v>94.4</c:v>
                </c:pt>
                <c:pt idx="892">
                  <c:v>94.5</c:v>
                </c:pt>
                <c:pt idx="893">
                  <c:v>94.6</c:v>
                </c:pt>
                <c:pt idx="894">
                  <c:v>94.7</c:v>
                </c:pt>
                <c:pt idx="895">
                  <c:v>94.8</c:v>
                </c:pt>
                <c:pt idx="896">
                  <c:v>94.9</c:v>
                </c:pt>
                <c:pt idx="897">
                  <c:v>95</c:v>
                </c:pt>
                <c:pt idx="898">
                  <c:v>95.1</c:v>
                </c:pt>
                <c:pt idx="899">
                  <c:v>95.2</c:v>
                </c:pt>
                <c:pt idx="900">
                  <c:v>95.3</c:v>
                </c:pt>
                <c:pt idx="901">
                  <c:v>95.4</c:v>
                </c:pt>
                <c:pt idx="902">
                  <c:v>95.5</c:v>
                </c:pt>
                <c:pt idx="903">
                  <c:v>95.6</c:v>
                </c:pt>
                <c:pt idx="904">
                  <c:v>95.7</c:v>
                </c:pt>
                <c:pt idx="905">
                  <c:v>95.8</c:v>
                </c:pt>
                <c:pt idx="906">
                  <c:v>95.9</c:v>
                </c:pt>
                <c:pt idx="907">
                  <c:v>96</c:v>
                </c:pt>
                <c:pt idx="908">
                  <c:v>96.1</c:v>
                </c:pt>
                <c:pt idx="909">
                  <c:v>96.2</c:v>
                </c:pt>
                <c:pt idx="910">
                  <c:v>96.3</c:v>
                </c:pt>
                <c:pt idx="911">
                  <c:v>96.4</c:v>
                </c:pt>
                <c:pt idx="912">
                  <c:v>96.5</c:v>
                </c:pt>
                <c:pt idx="913">
                  <c:v>96.6</c:v>
                </c:pt>
                <c:pt idx="914">
                  <c:v>96.7</c:v>
                </c:pt>
                <c:pt idx="915">
                  <c:v>96.8</c:v>
                </c:pt>
                <c:pt idx="916">
                  <c:v>96.9</c:v>
                </c:pt>
                <c:pt idx="917">
                  <c:v>97</c:v>
                </c:pt>
                <c:pt idx="918">
                  <c:v>97.1</c:v>
                </c:pt>
                <c:pt idx="919">
                  <c:v>97.2</c:v>
                </c:pt>
                <c:pt idx="920">
                  <c:v>97.3</c:v>
                </c:pt>
                <c:pt idx="921">
                  <c:v>97.4</c:v>
                </c:pt>
                <c:pt idx="922">
                  <c:v>97.5</c:v>
                </c:pt>
                <c:pt idx="923">
                  <c:v>97.6</c:v>
                </c:pt>
                <c:pt idx="924">
                  <c:v>97.7</c:v>
                </c:pt>
                <c:pt idx="925">
                  <c:v>97.8</c:v>
                </c:pt>
                <c:pt idx="926">
                  <c:v>97.9</c:v>
                </c:pt>
                <c:pt idx="927">
                  <c:v>98</c:v>
                </c:pt>
                <c:pt idx="928">
                  <c:v>98.1</c:v>
                </c:pt>
                <c:pt idx="929">
                  <c:v>98.2</c:v>
                </c:pt>
                <c:pt idx="930">
                  <c:v>98.3</c:v>
                </c:pt>
                <c:pt idx="931">
                  <c:v>98.4</c:v>
                </c:pt>
                <c:pt idx="932">
                  <c:v>98.5</c:v>
                </c:pt>
                <c:pt idx="933">
                  <c:v>98.6</c:v>
                </c:pt>
                <c:pt idx="934">
                  <c:v>98.7</c:v>
                </c:pt>
                <c:pt idx="935">
                  <c:v>98.8</c:v>
                </c:pt>
                <c:pt idx="936">
                  <c:v>98.9</c:v>
                </c:pt>
                <c:pt idx="937">
                  <c:v>99</c:v>
                </c:pt>
                <c:pt idx="938">
                  <c:v>99.1</c:v>
                </c:pt>
                <c:pt idx="939">
                  <c:v>99.2</c:v>
                </c:pt>
                <c:pt idx="940">
                  <c:v>99.3</c:v>
                </c:pt>
                <c:pt idx="941">
                  <c:v>99.4</c:v>
                </c:pt>
                <c:pt idx="942">
                  <c:v>99.5</c:v>
                </c:pt>
                <c:pt idx="943">
                  <c:v>99.6</c:v>
                </c:pt>
                <c:pt idx="944">
                  <c:v>99.7</c:v>
                </c:pt>
                <c:pt idx="945">
                  <c:v>99.8</c:v>
                </c:pt>
                <c:pt idx="946">
                  <c:v>99.9</c:v>
                </c:pt>
                <c:pt idx="947">
                  <c:v>100</c:v>
                </c:pt>
                <c:pt idx="948">
                  <c:v>100.1</c:v>
                </c:pt>
                <c:pt idx="949">
                  <c:v>100.2</c:v>
                </c:pt>
                <c:pt idx="950">
                  <c:v>100.3</c:v>
                </c:pt>
                <c:pt idx="951">
                  <c:v>100.4</c:v>
                </c:pt>
                <c:pt idx="952">
                  <c:v>100.5</c:v>
                </c:pt>
                <c:pt idx="953">
                  <c:v>100.6</c:v>
                </c:pt>
                <c:pt idx="954">
                  <c:v>100.7</c:v>
                </c:pt>
                <c:pt idx="955">
                  <c:v>100.8</c:v>
                </c:pt>
                <c:pt idx="956">
                  <c:v>100.9</c:v>
                </c:pt>
                <c:pt idx="957">
                  <c:v>101</c:v>
                </c:pt>
                <c:pt idx="958">
                  <c:v>101.1</c:v>
                </c:pt>
                <c:pt idx="959">
                  <c:v>101.2</c:v>
                </c:pt>
                <c:pt idx="960">
                  <c:v>101.3</c:v>
                </c:pt>
                <c:pt idx="961">
                  <c:v>101.4</c:v>
                </c:pt>
                <c:pt idx="962">
                  <c:v>101.5</c:v>
                </c:pt>
                <c:pt idx="963">
                  <c:v>101.6</c:v>
                </c:pt>
                <c:pt idx="964">
                  <c:v>101.7</c:v>
                </c:pt>
                <c:pt idx="965">
                  <c:v>101.8</c:v>
                </c:pt>
                <c:pt idx="966">
                  <c:v>101.9</c:v>
                </c:pt>
                <c:pt idx="967">
                  <c:v>102</c:v>
                </c:pt>
                <c:pt idx="968">
                  <c:v>102.1</c:v>
                </c:pt>
                <c:pt idx="969">
                  <c:v>102.2</c:v>
                </c:pt>
                <c:pt idx="970">
                  <c:v>102.3</c:v>
                </c:pt>
                <c:pt idx="971">
                  <c:v>102.4</c:v>
                </c:pt>
                <c:pt idx="972">
                  <c:v>102.5</c:v>
                </c:pt>
                <c:pt idx="973">
                  <c:v>102.6</c:v>
                </c:pt>
                <c:pt idx="974">
                  <c:v>102.7</c:v>
                </c:pt>
                <c:pt idx="975">
                  <c:v>102.8</c:v>
                </c:pt>
                <c:pt idx="976">
                  <c:v>102.9</c:v>
                </c:pt>
                <c:pt idx="977">
                  <c:v>103</c:v>
                </c:pt>
                <c:pt idx="978">
                  <c:v>103.1</c:v>
                </c:pt>
                <c:pt idx="979">
                  <c:v>103.2</c:v>
                </c:pt>
                <c:pt idx="980">
                  <c:v>103.3</c:v>
                </c:pt>
                <c:pt idx="981">
                  <c:v>103.4</c:v>
                </c:pt>
                <c:pt idx="982">
                  <c:v>103.5</c:v>
                </c:pt>
                <c:pt idx="983">
                  <c:v>103.6</c:v>
                </c:pt>
                <c:pt idx="984">
                  <c:v>103.7</c:v>
                </c:pt>
                <c:pt idx="985">
                  <c:v>103.8</c:v>
                </c:pt>
                <c:pt idx="986">
                  <c:v>103.9</c:v>
                </c:pt>
                <c:pt idx="987">
                  <c:v>104</c:v>
                </c:pt>
                <c:pt idx="988">
                  <c:v>104.1</c:v>
                </c:pt>
                <c:pt idx="989">
                  <c:v>104.2</c:v>
                </c:pt>
                <c:pt idx="990">
                  <c:v>104.3</c:v>
                </c:pt>
                <c:pt idx="991">
                  <c:v>104.4</c:v>
                </c:pt>
                <c:pt idx="992">
                  <c:v>104.5</c:v>
                </c:pt>
                <c:pt idx="993">
                  <c:v>104.6</c:v>
                </c:pt>
                <c:pt idx="994">
                  <c:v>104.7</c:v>
                </c:pt>
                <c:pt idx="995">
                  <c:v>104.8</c:v>
                </c:pt>
                <c:pt idx="996">
                  <c:v>104.9</c:v>
                </c:pt>
                <c:pt idx="997">
                  <c:v>105</c:v>
                </c:pt>
                <c:pt idx="998">
                  <c:v>105.1</c:v>
                </c:pt>
                <c:pt idx="999">
                  <c:v>105.2</c:v>
                </c:pt>
                <c:pt idx="1000">
                  <c:v>105.3</c:v>
                </c:pt>
                <c:pt idx="1001">
                  <c:v>105.4</c:v>
                </c:pt>
                <c:pt idx="1002">
                  <c:v>105.5</c:v>
                </c:pt>
                <c:pt idx="1003">
                  <c:v>105.6</c:v>
                </c:pt>
                <c:pt idx="1004">
                  <c:v>105.7</c:v>
                </c:pt>
                <c:pt idx="1005">
                  <c:v>105.8</c:v>
                </c:pt>
                <c:pt idx="1006">
                  <c:v>105.9</c:v>
                </c:pt>
                <c:pt idx="1007">
                  <c:v>106</c:v>
                </c:pt>
                <c:pt idx="1008">
                  <c:v>106.1</c:v>
                </c:pt>
                <c:pt idx="1009">
                  <c:v>106.2</c:v>
                </c:pt>
                <c:pt idx="1010">
                  <c:v>106.3</c:v>
                </c:pt>
                <c:pt idx="1011">
                  <c:v>106.4</c:v>
                </c:pt>
                <c:pt idx="1012">
                  <c:v>106.5</c:v>
                </c:pt>
                <c:pt idx="1013">
                  <c:v>106.6</c:v>
                </c:pt>
                <c:pt idx="1014">
                  <c:v>106.7</c:v>
                </c:pt>
                <c:pt idx="1015">
                  <c:v>106.8</c:v>
                </c:pt>
                <c:pt idx="1016">
                  <c:v>106.9</c:v>
                </c:pt>
                <c:pt idx="1017">
                  <c:v>107</c:v>
                </c:pt>
                <c:pt idx="1018">
                  <c:v>107.1</c:v>
                </c:pt>
                <c:pt idx="1019">
                  <c:v>107.2</c:v>
                </c:pt>
                <c:pt idx="1020">
                  <c:v>107.3</c:v>
                </c:pt>
                <c:pt idx="1021">
                  <c:v>107.4</c:v>
                </c:pt>
                <c:pt idx="1022">
                  <c:v>107.5</c:v>
                </c:pt>
                <c:pt idx="1023">
                  <c:v>107.6</c:v>
                </c:pt>
                <c:pt idx="1024">
                  <c:v>107.7</c:v>
                </c:pt>
                <c:pt idx="1025">
                  <c:v>107.8</c:v>
                </c:pt>
                <c:pt idx="1026">
                  <c:v>107.9</c:v>
                </c:pt>
                <c:pt idx="1027">
                  <c:v>108</c:v>
                </c:pt>
                <c:pt idx="1028">
                  <c:v>108.1</c:v>
                </c:pt>
                <c:pt idx="1029">
                  <c:v>108.2</c:v>
                </c:pt>
                <c:pt idx="1030">
                  <c:v>108.3</c:v>
                </c:pt>
                <c:pt idx="1031">
                  <c:v>108.4</c:v>
                </c:pt>
                <c:pt idx="1032">
                  <c:v>108.5</c:v>
                </c:pt>
                <c:pt idx="1033">
                  <c:v>108.6</c:v>
                </c:pt>
                <c:pt idx="1034">
                  <c:v>108.7</c:v>
                </c:pt>
                <c:pt idx="1035">
                  <c:v>108.8</c:v>
                </c:pt>
                <c:pt idx="1036">
                  <c:v>108.9</c:v>
                </c:pt>
                <c:pt idx="1037">
                  <c:v>109</c:v>
                </c:pt>
                <c:pt idx="1038">
                  <c:v>109.1</c:v>
                </c:pt>
                <c:pt idx="1039">
                  <c:v>109.2</c:v>
                </c:pt>
                <c:pt idx="1040">
                  <c:v>109.3</c:v>
                </c:pt>
                <c:pt idx="1041">
                  <c:v>109.4</c:v>
                </c:pt>
                <c:pt idx="1042">
                  <c:v>109.5</c:v>
                </c:pt>
                <c:pt idx="1043">
                  <c:v>109.6</c:v>
                </c:pt>
                <c:pt idx="1044">
                  <c:v>109.7</c:v>
                </c:pt>
                <c:pt idx="1045">
                  <c:v>109.8</c:v>
                </c:pt>
                <c:pt idx="1046">
                  <c:v>109.9</c:v>
                </c:pt>
                <c:pt idx="1047">
                  <c:v>110</c:v>
                </c:pt>
                <c:pt idx="1048">
                  <c:v>110.1</c:v>
                </c:pt>
                <c:pt idx="1049">
                  <c:v>110.2</c:v>
                </c:pt>
                <c:pt idx="1050">
                  <c:v>110.3</c:v>
                </c:pt>
                <c:pt idx="1051">
                  <c:v>110.4</c:v>
                </c:pt>
                <c:pt idx="1052">
                  <c:v>110.5</c:v>
                </c:pt>
                <c:pt idx="1053">
                  <c:v>110.6</c:v>
                </c:pt>
                <c:pt idx="1054">
                  <c:v>110.7</c:v>
                </c:pt>
                <c:pt idx="1055">
                  <c:v>110.8</c:v>
                </c:pt>
                <c:pt idx="1056">
                  <c:v>110.9</c:v>
                </c:pt>
                <c:pt idx="1057">
                  <c:v>111</c:v>
                </c:pt>
                <c:pt idx="1058">
                  <c:v>111.1</c:v>
                </c:pt>
                <c:pt idx="1059">
                  <c:v>111.2</c:v>
                </c:pt>
                <c:pt idx="1060">
                  <c:v>111.3</c:v>
                </c:pt>
                <c:pt idx="1061">
                  <c:v>111.4</c:v>
                </c:pt>
                <c:pt idx="1062">
                  <c:v>111.5</c:v>
                </c:pt>
                <c:pt idx="1063">
                  <c:v>111.6</c:v>
                </c:pt>
                <c:pt idx="1064">
                  <c:v>111.7</c:v>
                </c:pt>
                <c:pt idx="1065">
                  <c:v>111.8</c:v>
                </c:pt>
                <c:pt idx="1066">
                  <c:v>111.9</c:v>
                </c:pt>
                <c:pt idx="1067">
                  <c:v>112</c:v>
                </c:pt>
                <c:pt idx="1068">
                  <c:v>112.1</c:v>
                </c:pt>
                <c:pt idx="1069">
                  <c:v>112.2</c:v>
                </c:pt>
                <c:pt idx="1070">
                  <c:v>112.3</c:v>
                </c:pt>
                <c:pt idx="1071">
                  <c:v>112.4</c:v>
                </c:pt>
                <c:pt idx="1072">
                  <c:v>112.5</c:v>
                </c:pt>
                <c:pt idx="1073">
                  <c:v>112.6</c:v>
                </c:pt>
                <c:pt idx="1074">
                  <c:v>112.7</c:v>
                </c:pt>
                <c:pt idx="1075">
                  <c:v>112.8</c:v>
                </c:pt>
                <c:pt idx="1076">
                  <c:v>112.9</c:v>
                </c:pt>
                <c:pt idx="1077">
                  <c:v>113</c:v>
                </c:pt>
                <c:pt idx="1078">
                  <c:v>113.1</c:v>
                </c:pt>
                <c:pt idx="1079">
                  <c:v>113.2</c:v>
                </c:pt>
                <c:pt idx="1080">
                  <c:v>113.3</c:v>
                </c:pt>
                <c:pt idx="1081">
                  <c:v>113.4</c:v>
                </c:pt>
                <c:pt idx="1082">
                  <c:v>113.5</c:v>
                </c:pt>
                <c:pt idx="1083">
                  <c:v>113.6</c:v>
                </c:pt>
                <c:pt idx="1084">
                  <c:v>113.7</c:v>
                </c:pt>
                <c:pt idx="1085">
                  <c:v>113.8</c:v>
                </c:pt>
                <c:pt idx="1086">
                  <c:v>113.9</c:v>
                </c:pt>
                <c:pt idx="1087">
                  <c:v>114</c:v>
                </c:pt>
                <c:pt idx="1088">
                  <c:v>114.1</c:v>
                </c:pt>
                <c:pt idx="1089">
                  <c:v>114.2</c:v>
                </c:pt>
                <c:pt idx="1090">
                  <c:v>114.3</c:v>
                </c:pt>
                <c:pt idx="1091">
                  <c:v>114.4</c:v>
                </c:pt>
                <c:pt idx="1092">
                  <c:v>114.5</c:v>
                </c:pt>
                <c:pt idx="1093">
                  <c:v>114.6</c:v>
                </c:pt>
                <c:pt idx="1094">
                  <c:v>114.7</c:v>
                </c:pt>
                <c:pt idx="1095">
                  <c:v>114.8</c:v>
                </c:pt>
                <c:pt idx="1096">
                  <c:v>114.9</c:v>
                </c:pt>
                <c:pt idx="1097">
                  <c:v>115</c:v>
                </c:pt>
                <c:pt idx="1098">
                  <c:v>115.1</c:v>
                </c:pt>
                <c:pt idx="1099">
                  <c:v>115.2</c:v>
                </c:pt>
                <c:pt idx="1100">
                  <c:v>115.3</c:v>
                </c:pt>
                <c:pt idx="1101">
                  <c:v>115.4</c:v>
                </c:pt>
                <c:pt idx="1102">
                  <c:v>115.5</c:v>
                </c:pt>
                <c:pt idx="1103">
                  <c:v>115.6</c:v>
                </c:pt>
                <c:pt idx="1104">
                  <c:v>115.7</c:v>
                </c:pt>
                <c:pt idx="1105">
                  <c:v>115.8</c:v>
                </c:pt>
                <c:pt idx="1106">
                  <c:v>115.9</c:v>
                </c:pt>
                <c:pt idx="1107">
                  <c:v>116</c:v>
                </c:pt>
                <c:pt idx="1108">
                  <c:v>116.1</c:v>
                </c:pt>
                <c:pt idx="1109">
                  <c:v>116.2</c:v>
                </c:pt>
                <c:pt idx="1110">
                  <c:v>116.3</c:v>
                </c:pt>
                <c:pt idx="1111">
                  <c:v>116.4</c:v>
                </c:pt>
                <c:pt idx="1112">
                  <c:v>116.5</c:v>
                </c:pt>
                <c:pt idx="1113">
                  <c:v>116.6</c:v>
                </c:pt>
                <c:pt idx="1114">
                  <c:v>116.7</c:v>
                </c:pt>
                <c:pt idx="1115">
                  <c:v>116.8</c:v>
                </c:pt>
                <c:pt idx="1116">
                  <c:v>116.9</c:v>
                </c:pt>
                <c:pt idx="1117">
                  <c:v>117</c:v>
                </c:pt>
                <c:pt idx="1118">
                  <c:v>117.1</c:v>
                </c:pt>
                <c:pt idx="1119">
                  <c:v>117.2</c:v>
                </c:pt>
                <c:pt idx="1120">
                  <c:v>117.3</c:v>
                </c:pt>
                <c:pt idx="1121">
                  <c:v>117.4</c:v>
                </c:pt>
                <c:pt idx="1122">
                  <c:v>117.5</c:v>
                </c:pt>
                <c:pt idx="1123">
                  <c:v>117.6</c:v>
                </c:pt>
                <c:pt idx="1124">
                  <c:v>117.7</c:v>
                </c:pt>
                <c:pt idx="1125">
                  <c:v>117.8</c:v>
                </c:pt>
                <c:pt idx="1126">
                  <c:v>117.9</c:v>
                </c:pt>
                <c:pt idx="1127">
                  <c:v>118</c:v>
                </c:pt>
                <c:pt idx="1128">
                  <c:v>118.1</c:v>
                </c:pt>
                <c:pt idx="1129">
                  <c:v>118.2</c:v>
                </c:pt>
                <c:pt idx="1130">
                  <c:v>118.3</c:v>
                </c:pt>
                <c:pt idx="1131">
                  <c:v>118.4</c:v>
                </c:pt>
                <c:pt idx="1132">
                  <c:v>118.5</c:v>
                </c:pt>
                <c:pt idx="1133">
                  <c:v>118.6</c:v>
                </c:pt>
                <c:pt idx="1134">
                  <c:v>118.7</c:v>
                </c:pt>
                <c:pt idx="1135">
                  <c:v>118.8</c:v>
                </c:pt>
                <c:pt idx="1136">
                  <c:v>118.9</c:v>
                </c:pt>
                <c:pt idx="1137">
                  <c:v>119</c:v>
                </c:pt>
                <c:pt idx="1138">
                  <c:v>119.1</c:v>
                </c:pt>
                <c:pt idx="1139">
                  <c:v>119.2</c:v>
                </c:pt>
                <c:pt idx="1140">
                  <c:v>119.3</c:v>
                </c:pt>
                <c:pt idx="1141">
                  <c:v>119.4</c:v>
                </c:pt>
                <c:pt idx="1142">
                  <c:v>119.5</c:v>
                </c:pt>
                <c:pt idx="1143">
                  <c:v>119.6</c:v>
                </c:pt>
                <c:pt idx="1144">
                  <c:v>119.7</c:v>
                </c:pt>
                <c:pt idx="1145">
                  <c:v>119.8</c:v>
                </c:pt>
                <c:pt idx="1146">
                  <c:v>119.9</c:v>
                </c:pt>
                <c:pt idx="1147">
                  <c:v>120</c:v>
                </c:pt>
                <c:pt idx="1148">
                  <c:v>120.1</c:v>
                </c:pt>
                <c:pt idx="1149">
                  <c:v>120.2</c:v>
                </c:pt>
                <c:pt idx="1150">
                  <c:v>120.3</c:v>
                </c:pt>
                <c:pt idx="1151">
                  <c:v>120.4</c:v>
                </c:pt>
                <c:pt idx="1152">
                  <c:v>120.5</c:v>
                </c:pt>
                <c:pt idx="1153">
                  <c:v>120.6</c:v>
                </c:pt>
                <c:pt idx="1154">
                  <c:v>120.7</c:v>
                </c:pt>
                <c:pt idx="1155">
                  <c:v>120.8</c:v>
                </c:pt>
                <c:pt idx="1156">
                  <c:v>120.9</c:v>
                </c:pt>
                <c:pt idx="1157">
                  <c:v>121</c:v>
                </c:pt>
                <c:pt idx="1158">
                  <c:v>121.1</c:v>
                </c:pt>
                <c:pt idx="1159">
                  <c:v>121.2</c:v>
                </c:pt>
                <c:pt idx="1160">
                  <c:v>121.3</c:v>
                </c:pt>
                <c:pt idx="1161">
                  <c:v>121.4</c:v>
                </c:pt>
                <c:pt idx="1162">
                  <c:v>121.5</c:v>
                </c:pt>
                <c:pt idx="1163">
                  <c:v>121.6</c:v>
                </c:pt>
                <c:pt idx="1164">
                  <c:v>121.7</c:v>
                </c:pt>
                <c:pt idx="1165">
                  <c:v>121.8</c:v>
                </c:pt>
                <c:pt idx="1166">
                  <c:v>121.9</c:v>
                </c:pt>
                <c:pt idx="1167">
                  <c:v>122</c:v>
                </c:pt>
                <c:pt idx="1168">
                  <c:v>122.1</c:v>
                </c:pt>
                <c:pt idx="1169">
                  <c:v>122.2</c:v>
                </c:pt>
                <c:pt idx="1170">
                  <c:v>122.3</c:v>
                </c:pt>
                <c:pt idx="1171">
                  <c:v>122.4</c:v>
                </c:pt>
                <c:pt idx="1172">
                  <c:v>122.5</c:v>
                </c:pt>
                <c:pt idx="1173">
                  <c:v>122.6</c:v>
                </c:pt>
                <c:pt idx="1174">
                  <c:v>122.7</c:v>
                </c:pt>
                <c:pt idx="1175">
                  <c:v>122.8</c:v>
                </c:pt>
                <c:pt idx="1176">
                  <c:v>122.9</c:v>
                </c:pt>
                <c:pt idx="1177">
                  <c:v>123</c:v>
                </c:pt>
                <c:pt idx="1178">
                  <c:v>123.1</c:v>
                </c:pt>
                <c:pt idx="1179">
                  <c:v>123.2</c:v>
                </c:pt>
                <c:pt idx="1180">
                  <c:v>123.3</c:v>
                </c:pt>
                <c:pt idx="1181">
                  <c:v>123.4</c:v>
                </c:pt>
                <c:pt idx="1182">
                  <c:v>123.5</c:v>
                </c:pt>
                <c:pt idx="1183">
                  <c:v>123.6</c:v>
                </c:pt>
                <c:pt idx="1184">
                  <c:v>123.7</c:v>
                </c:pt>
                <c:pt idx="1185">
                  <c:v>123.8</c:v>
                </c:pt>
                <c:pt idx="1186">
                  <c:v>123.9</c:v>
                </c:pt>
                <c:pt idx="1187">
                  <c:v>124</c:v>
                </c:pt>
                <c:pt idx="1188">
                  <c:v>124.1</c:v>
                </c:pt>
                <c:pt idx="1189">
                  <c:v>124.2</c:v>
                </c:pt>
                <c:pt idx="1190">
                  <c:v>124.3</c:v>
                </c:pt>
                <c:pt idx="1191">
                  <c:v>124.4</c:v>
                </c:pt>
                <c:pt idx="1192">
                  <c:v>124.5</c:v>
                </c:pt>
                <c:pt idx="1193">
                  <c:v>124.6</c:v>
                </c:pt>
                <c:pt idx="1194">
                  <c:v>124.7</c:v>
                </c:pt>
                <c:pt idx="1195">
                  <c:v>124.8</c:v>
                </c:pt>
                <c:pt idx="1196">
                  <c:v>124.9</c:v>
                </c:pt>
                <c:pt idx="1197">
                  <c:v>125</c:v>
                </c:pt>
                <c:pt idx="1198">
                  <c:v>125.1</c:v>
                </c:pt>
                <c:pt idx="1199">
                  <c:v>125.2</c:v>
                </c:pt>
                <c:pt idx="1200">
                  <c:v>125.3</c:v>
                </c:pt>
                <c:pt idx="1201">
                  <c:v>125.4</c:v>
                </c:pt>
                <c:pt idx="1202">
                  <c:v>125.5</c:v>
                </c:pt>
                <c:pt idx="1203">
                  <c:v>125.6</c:v>
                </c:pt>
                <c:pt idx="1204">
                  <c:v>125.7</c:v>
                </c:pt>
                <c:pt idx="1205">
                  <c:v>125.8</c:v>
                </c:pt>
                <c:pt idx="1206">
                  <c:v>125.9</c:v>
                </c:pt>
                <c:pt idx="1207">
                  <c:v>126</c:v>
                </c:pt>
                <c:pt idx="1208">
                  <c:v>126.1</c:v>
                </c:pt>
                <c:pt idx="1209">
                  <c:v>126.2</c:v>
                </c:pt>
                <c:pt idx="1210">
                  <c:v>126.3</c:v>
                </c:pt>
                <c:pt idx="1211">
                  <c:v>126.4</c:v>
                </c:pt>
                <c:pt idx="1212">
                  <c:v>126.5</c:v>
                </c:pt>
                <c:pt idx="1213">
                  <c:v>126.6</c:v>
                </c:pt>
                <c:pt idx="1214">
                  <c:v>126.7</c:v>
                </c:pt>
                <c:pt idx="1215">
                  <c:v>126.8</c:v>
                </c:pt>
                <c:pt idx="1216">
                  <c:v>126.9</c:v>
                </c:pt>
                <c:pt idx="1217">
                  <c:v>127</c:v>
                </c:pt>
                <c:pt idx="1218">
                  <c:v>127.1</c:v>
                </c:pt>
                <c:pt idx="1219">
                  <c:v>127.2</c:v>
                </c:pt>
                <c:pt idx="1220">
                  <c:v>127.3</c:v>
                </c:pt>
                <c:pt idx="1221">
                  <c:v>127.4</c:v>
                </c:pt>
                <c:pt idx="1222">
                  <c:v>127.5</c:v>
                </c:pt>
                <c:pt idx="1223">
                  <c:v>127.6</c:v>
                </c:pt>
                <c:pt idx="1224">
                  <c:v>127.7</c:v>
                </c:pt>
                <c:pt idx="1225">
                  <c:v>127.8</c:v>
                </c:pt>
                <c:pt idx="1226">
                  <c:v>127.9</c:v>
                </c:pt>
                <c:pt idx="1227">
                  <c:v>128</c:v>
                </c:pt>
                <c:pt idx="1228">
                  <c:v>128.1</c:v>
                </c:pt>
                <c:pt idx="1229">
                  <c:v>128.19999999999999</c:v>
                </c:pt>
                <c:pt idx="1230">
                  <c:v>128.30000000000001</c:v>
                </c:pt>
                <c:pt idx="1231">
                  <c:v>128.4</c:v>
                </c:pt>
                <c:pt idx="1232">
                  <c:v>128.5</c:v>
                </c:pt>
                <c:pt idx="1233">
                  <c:v>128.6</c:v>
                </c:pt>
                <c:pt idx="1234">
                  <c:v>128.69999999999999</c:v>
                </c:pt>
                <c:pt idx="1235">
                  <c:v>128.80000000000001</c:v>
                </c:pt>
                <c:pt idx="1236">
                  <c:v>128.9</c:v>
                </c:pt>
                <c:pt idx="1237">
                  <c:v>129</c:v>
                </c:pt>
                <c:pt idx="1238">
                  <c:v>129.1</c:v>
                </c:pt>
                <c:pt idx="1239">
                  <c:v>129.19999999999999</c:v>
                </c:pt>
                <c:pt idx="1240">
                  <c:v>129.30000000000001</c:v>
                </c:pt>
                <c:pt idx="1241">
                  <c:v>129.4</c:v>
                </c:pt>
                <c:pt idx="1242">
                  <c:v>129.5</c:v>
                </c:pt>
                <c:pt idx="1243">
                  <c:v>129.6</c:v>
                </c:pt>
                <c:pt idx="1244">
                  <c:v>129.69999999999999</c:v>
                </c:pt>
                <c:pt idx="1245">
                  <c:v>129.80000000000001</c:v>
                </c:pt>
                <c:pt idx="1246">
                  <c:v>129.9</c:v>
                </c:pt>
                <c:pt idx="1247">
                  <c:v>130</c:v>
                </c:pt>
                <c:pt idx="1248">
                  <c:v>130.1</c:v>
                </c:pt>
                <c:pt idx="1249">
                  <c:v>130.19999999999999</c:v>
                </c:pt>
                <c:pt idx="1250">
                  <c:v>130.30000000000001</c:v>
                </c:pt>
                <c:pt idx="1251">
                  <c:v>130.4</c:v>
                </c:pt>
                <c:pt idx="1252">
                  <c:v>130.5</c:v>
                </c:pt>
                <c:pt idx="1253">
                  <c:v>130.6</c:v>
                </c:pt>
                <c:pt idx="1254">
                  <c:v>130.69999999999999</c:v>
                </c:pt>
                <c:pt idx="1255">
                  <c:v>130.80000000000001</c:v>
                </c:pt>
                <c:pt idx="1256">
                  <c:v>130.9</c:v>
                </c:pt>
                <c:pt idx="1257">
                  <c:v>131</c:v>
                </c:pt>
                <c:pt idx="1258">
                  <c:v>131.1</c:v>
                </c:pt>
                <c:pt idx="1259">
                  <c:v>131.19999999999999</c:v>
                </c:pt>
                <c:pt idx="1260">
                  <c:v>131.30000000000001</c:v>
                </c:pt>
                <c:pt idx="1261">
                  <c:v>131.4</c:v>
                </c:pt>
                <c:pt idx="1262">
                  <c:v>131.5</c:v>
                </c:pt>
                <c:pt idx="1263">
                  <c:v>131.6</c:v>
                </c:pt>
                <c:pt idx="1264">
                  <c:v>131.69999999999999</c:v>
                </c:pt>
                <c:pt idx="1265">
                  <c:v>131.80000000000001</c:v>
                </c:pt>
                <c:pt idx="1266">
                  <c:v>131.9</c:v>
                </c:pt>
                <c:pt idx="1267">
                  <c:v>132</c:v>
                </c:pt>
                <c:pt idx="1268">
                  <c:v>132.1</c:v>
                </c:pt>
                <c:pt idx="1269">
                  <c:v>132.19999999999999</c:v>
                </c:pt>
                <c:pt idx="1270">
                  <c:v>132.30000000000001</c:v>
                </c:pt>
                <c:pt idx="1271">
                  <c:v>132.4</c:v>
                </c:pt>
                <c:pt idx="1272">
                  <c:v>132.5</c:v>
                </c:pt>
                <c:pt idx="1273">
                  <c:v>132.6</c:v>
                </c:pt>
                <c:pt idx="1274">
                  <c:v>132.69999999999999</c:v>
                </c:pt>
                <c:pt idx="1275">
                  <c:v>132.80000000000001</c:v>
                </c:pt>
                <c:pt idx="1276">
                  <c:v>132.9</c:v>
                </c:pt>
                <c:pt idx="1277">
                  <c:v>133</c:v>
                </c:pt>
                <c:pt idx="1278">
                  <c:v>133.1</c:v>
                </c:pt>
                <c:pt idx="1279">
                  <c:v>133.19999999999999</c:v>
                </c:pt>
                <c:pt idx="1280">
                  <c:v>133.30000000000001</c:v>
                </c:pt>
                <c:pt idx="1281">
                  <c:v>133.4</c:v>
                </c:pt>
                <c:pt idx="1282">
                  <c:v>133.5</c:v>
                </c:pt>
                <c:pt idx="1283">
                  <c:v>133.6</c:v>
                </c:pt>
                <c:pt idx="1284">
                  <c:v>133.69999999999999</c:v>
                </c:pt>
                <c:pt idx="1285">
                  <c:v>133.80000000000001</c:v>
                </c:pt>
                <c:pt idx="1286">
                  <c:v>133.9</c:v>
                </c:pt>
                <c:pt idx="1287">
                  <c:v>134</c:v>
                </c:pt>
                <c:pt idx="1288">
                  <c:v>134.1</c:v>
                </c:pt>
                <c:pt idx="1289">
                  <c:v>134.19999999999999</c:v>
                </c:pt>
                <c:pt idx="1290">
                  <c:v>134.30000000000001</c:v>
                </c:pt>
                <c:pt idx="1291">
                  <c:v>134.4</c:v>
                </c:pt>
                <c:pt idx="1292">
                  <c:v>134.5</c:v>
                </c:pt>
                <c:pt idx="1293">
                  <c:v>134.6</c:v>
                </c:pt>
                <c:pt idx="1294">
                  <c:v>134.69999999999999</c:v>
                </c:pt>
                <c:pt idx="1295">
                  <c:v>134.80000000000001</c:v>
                </c:pt>
                <c:pt idx="1296">
                  <c:v>134.9</c:v>
                </c:pt>
                <c:pt idx="1297">
                  <c:v>135</c:v>
                </c:pt>
                <c:pt idx="1298">
                  <c:v>135.1</c:v>
                </c:pt>
                <c:pt idx="1299">
                  <c:v>135.19999999999999</c:v>
                </c:pt>
                <c:pt idx="1300">
                  <c:v>135.30000000000001</c:v>
                </c:pt>
                <c:pt idx="1301">
                  <c:v>135.4</c:v>
                </c:pt>
                <c:pt idx="1302">
                  <c:v>135.5</c:v>
                </c:pt>
                <c:pt idx="1303">
                  <c:v>135.6</c:v>
                </c:pt>
                <c:pt idx="1304">
                  <c:v>135.69999999999999</c:v>
                </c:pt>
                <c:pt idx="1305">
                  <c:v>135.80000000000001</c:v>
                </c:pt>
                <c:pt idx="1306">
                  <c:v>135.9</c:v>
                </c:pt>
                <c:pt idx="1307">
                  <c:v>136</c:v>
                </c:pt>
                <c:pt idx="1308">
                  <c:v>136.1</c:v>
                </c:pt>
                <c:pt idx="1309">
                  <c:v>136.19999999999999</c:v>
                </c:pt>
                <c:pt idx="1310">
                  <c:v>136.30000000000001</c:v>
                </c:pt>
                <c:pt idx="1311">
                  <c:v>136.4</c:v>
                </c:pt>
                <c:pt idx="1312">
                  <c:v>136.5</c:v>
                </c:pt>
                <c:pt idx="1313">
                  <c:v>136.6</c:v>
                </c:pt>
                <c:pt idx="1314">
                  <c:v>136.69999999999999</c:v>
                </c:pt>
                <c:pt idx="1315">
                  <c:v>136.80000000000001</c:v>
                </c:pt>
                <c:pt idx="1316">
                  <c:v>136.9</c:v>
                </c:pt>
                <c:pt idx="1317">
                  <c:v>137</c:v>
                </c:pt>
                <c:pt idx="1318">
                  <c:v>137.1</c:v>
                </c:pt>
                <c:pt idx="1319">
                  <c:v>137.19999999999999</c:v>
                </c:pt>
                <c:pt idx="1320">
                  <c:v>137.30000000000001</c:v>
                </c:pt>
                <c:pt idx="1321">
                  <c:v>137.4</c:v>
                </c:pt>
                <c:pt idx="1322">
                  <c:v>137.5</c:v>
                </c:pt>
                <c:pt idx="1323">
                  <c:v>137.6</c:v>
                </c:pt>
                <c:pt idx="1324">
                  <c:v>137.69999999999999</c:v>
                </c:pt>
                <c:pt idx="1325">
                  <c:v>137.80000000000001</c:v>
                </c:pt>
                <c:pt idx="1326">
                  <c:v>137.9</c:v>
                </c:pt>
                <c:pt idx="1327">
                  <c:v>138</c:v>
                </c:pt>
                <c:pt idx="1328">
                  <c:v>138.1</c:v>
                </c:pt>
                <c:pt idx="1329">
                  <c:v>138.19999999999999</c:v>
                </c:pt>
                <c:pt idx="1330">
                  <c:v>138.30000000000001</c:v>
                </c:pt>
                <c:pt idx="1331">
                  <c:v>138.4</c:v>
                </c:pt>
                <c:pt idx="1332">
                  <c:v>138.5</c:v>
                </c:pt>
                <c:pt idx="1333">
                  <c:v>138.6</c:v>
                </c:pt>
                <c:pt idx="1334">
                  <c:v>138.69999999999999</c:v>
                </c:pt>
                <c:pt idx="1335">
                  <c:v>138.80000000000001</c:v>
                </c:pt>
                <c:pt idx="1336">
                  <c:v>138.9</c:v>
                </c:pt>
                <c:pt idx="1337">
                  <c:v>139</c:v>
                </c:pt>
                <c:pt idx="1338">
                  <c:v>139.1</c:v>
                </c:pt>
                <c:pt idx="1339">
                  <c:v>139.19999999999999</c:v>
                </c:pt>
                <c:pt idx="1340">
                  <c:v>139.30000000000001</c:v>
                </c:pt>
                <c:pt idx="1341">
                  <c:v>139.4</c:v>
                </c:pt>
                <c:pt idx="1342">
                  <c:v>139.5</c:v>
                </c:pt>
                <c:pt idx="1343">
                  <c:v>139.6</c:v>
                </c:pt>
                <c:pt idx="1344">
                  <c:v>139.69999999999999</c:v>
                </c:pt>
                <c:pt idx="1345">
                  <c:v>139.80000000000001</c:v>
                </c:pt>
                <c:pt idx="1346">
                  <c:v>139.9</c:v>
                </c:pt>
                <c:pt idx="1347">
                  <c:v>140</c:v>
                </c:pt>
                <c:pt idx="1348">
                  <c:v>140.1</c:v>
                </c:pt>
                <c:pt idx="1349">
                  <c:v>140.19999999999999</c:v>
                </c:pt>
                <c:pt idx="1350">
                  <c:v>140.30000000000001</c:v>
                </c:pt>
                <c:pt idx="1351">
                  <c:v>140.4</c:v>
                </c:pt>
                <c:pt idx="1352">
                  <c:v>140.5</c:v>
                </c:pt>
                <c:pt idx="1353">
                  <c:v>140.6</c:v>
                </c:pt>
                <c:pt idx="1354">
                  <c:v>140.69999999999999</c:v>
                </c:pt>
                <c:pt idx="1355">
                  <c:v>140.80000000000001</c:v>
                </c:pt>
                <c:pt idx="1356">
                  <c:v>140.9</c:v>
                </c:pt>
                <c:pt idx="1357">
                  <c:v>141</c:v>
                </c:pt>
                <c:pt idx="1358">
                  <c:v>141.1</c:v>
                </c:pt>
                <c:pt idx="1359">
                  <c:v>141.19999999999999</c:v>
                </c:pt>
                <c:pt idx="1360">
                  <c:v>141.30000000000001</c:v>
                </c:pt>
                <c:pt idx="1361">
                  <c:v>141.4</c:v>
                </c:pt>
                <c:pt idx="1362">
                  <c:v>141.5</c:v>
                </c:pt>
                <c:pt idx="1363">
                  <c:v>141.6</c:v>
                </c:pt>
                <c:pt idx="1364">
                  <c:v>141.69999999999999</c:v>
                </c:pt>
                <c:pt idx="1365">
                  <c:v>141.80000000000001</c:v>
                </c:pt>
                <c:pt idx="1366">
                  <c:v>141.9</c:v>
                </c:pt>
                <c:pt idx="1367">
                  <c:v>142</c:v>
                </c:pt>
                <c:pt idx="1368">
                  <c:v>142.1</c:v>
                </c:pt>
                <c:pt idx="1369">
                  <c:v>142.19999999999999</c:v>
                </c:pt>
                <c:pt idx="1370">
                  <c:v>142.30000000000001</c:v>
                </c:pt>
                <c:pt idx="1371">
                  <c:v>142.4</c:v>
                </c:pt>
                <c:pt idx="1372">
                  <c:v>142.5</c:v>
                </c:pt>
                <c:pt idx="1373">
                  <c:v>142.6</c:v>
                </c:pt>
                <c:pt idx="1374">
                  <c:v>142.69999999999999</c:v>
                </c:pt>
                <c:pt idx="1375">
                  <c:v>142.80000000000001</c:v>
                </c:pt>
                <c:pt idx="1376">
                  <c:v>142.9</c:v>
                </c:pt>
                <c:pt idx="1377">
                  <c:v>143</c:v>
                </c:pt>
                <c:pt idx="1378">
                  <c:v>143.1</c:v>
                </c:pt>
                <c:pt idx="1379">
                  <c:v>143.19999999999999</c:v>
                </c:pt>
                <c:pt idx="1380">
                  <c:v>143.30000000000001</c:v>
                </c:pt>
                <c:pt idx="1381">
                  <c:v>143.4</c:v>
                </c:pt>
                <c:pt idx="1382">
                  <c:v>143.5</c:v>
                </c:pt>
                <c:pt idx="1383">
                  <c:v>143.6</c:v>
                </c:pt>
                <c:pt idx="1384">
                  <c:v>143.69999999999999</c:v>
                </c:pt>
                <c:pt idx="1385">
                  <c:v>143.80000000000001</c:v>
                </c:pt>
                <c:pt idx="1386">
                  <c:v>143.9</c:v>
                </c:pt>
                <c:pt idx="1387">
                  <c:v>144</c:v>
                </c:pt>
                <c:pt idx="1388">
                  <c:v>144.1</c:v>
                </c:pt>
                <c:pt idx="1389">
                  <c:v>144.19999999999999</c:v>
                </c:pt>
                <c:pt idx="1390">
                  <c:v>144.30000000000001</c:v>
                </c:pt>
                <c:pt idx="1391">
                  <c:v>144.4</c:v>
                </c:pt>
                <c:pt idx="1392">
                  <c:v>144.5</c:v>
                </c:pt>
                <c:pt idx="1393">
                  <c:v>144.6</c:v>
                </c:pt>
                <c:pt idx="1394">
                  <c:v>144.69999999999999</c:v>
                </c:pt>
                <c:pt idx="1395">
                  <c:v>144.80000000000001</c:v>
                </c:pt>
                <c:pt idx="1396">
                  <c:v>144.9</c:v>
                </c:pt>
                <c:pt idx="1397">
                  <c:v>145</c:v>
                </c:pt>
                <c:pt idx="1398">
                  <c:v>145.1</c:v>
                </c:pt>
                <c:pt idx="1399">
                  <c:v>145.19999999999999</c:v>
                </c:pt>
                <c:pt idx="1400">
                  <c:v>145.30000000000001</c:v>
                </c:pt>
                <c:pt idx="1401">
                  <c:v>145.4</c:v>
                </c:pt>
                <c:pt idx="1402">
                  <c:v>145.5</c:v>
                </c:pt>
                <c:pt idx="1403">
                  <c:v>145.6</c:v>
                </c:pt>
                <c:pt idx="1404">
                  <c:v>145.69999999999999</c:v>
                </c:pt>
                <c:pt idx="1405">
                  <c:v>145.80000000000001</c:v>
                </c:pt>
                <c:pt idx="1406">
                  <c:v>145.9</c:v>
                </c:pt>
                <c:pt idx="1407">
                  <c:v>146</c:v>
                </c:pt>
                <c:pt idx="1408">
                  <c:v>146.1</c:v>
                </c:pt>
                <c:pt idx="1409">
                  <c:v>146.19999999999999</c:v>
                </c:pt>
                <c:pt idx="1410">
                  <c:v>146.30000000000001</c:v>
                </c:pt>
                <c:pt idx="1411">
                  <c:v>146.4</c:v>
                </c:pt>
                <c:pt idx="1412">
                  <c:v>146.5</c:v>
                </c:pt>
                <c:pt idx="1413">
                  <c:v>146.6</c:v>
                </c:pt>
                <c:pt idx="1414">
                  <c:v>146.69999999999999</c:v>
                </c:pt>
                <c:pt idx="1415">
                  <c:v>146.80000000000001</c:v>
                </c:pt>
                <c:pt idx="1416">
                  <c:v>146.9</c:v>
                </c:pt>
                <c:pt idx="1417">
                  <c:v>147</c:v>
                </c:pt>
                <c:pt idx="1418">
                  <c:v>147.1</c:v>
                </c:pt>
                <c:pt idx="1419">
                  <c:v>147.19999999999999</c:v>
                </c:pt>
                <c:pt idx="1420">
                  <c:v>147.30000000000001</c:v>
                </c:pt>
                <c:pt idx="1421">
                  <c:v>147.4</c:v>
                </c:pt>
                <c:pt idx="1422">
                  <c:v>147.5</c:v>
                </c:pt>
                <c:pt idx="1423">
                  <c:v>147.6</c:v>
                </c:pt>
                <c:pt idx="1424">
                  <c:v>147.69999999999999</c:v>
                </c:pt>
                <c:pt idx="1425">
                  <c:v>147.80000000000001</c:v>
                </c:pt>
                <c:pt idx="1426">
                  <c:v>147.9</c:v>
                </c:pt>
                <c:pt idx="1427">
                  <c:v>148</c:v>
                </c:pt>
                <c:pt idx="1428">
                  <c:v>148.1</c:v>
                </c:pt>
                <c:pt idx="1429">
                  <c:v>148.19999999999999</c:v>
                </c:pt>
                <c:pt idx="1430">
                  <c:v>148.30000000000001</c:v>
                </c:pt>
                <c:pt idx="1431">
                  <c:v>148.4</c:v>
                </c:pt>
                <c:pt idx="1432">
                  <c:v>148.5</c:v>
                </c:pt>
                <c:pt idx="1433">
                  <c:v>148.6</c:v>
                </c:pt>
                <c:pt idx="1434">
                  <c:v>148.69999999999999</c:v>
                </c:pt>
                <c:pt idx="1435">
                  <c:v>148.80000000000001</c:v>
                </c:pt>
                <c:pt idx="1436">
                  <c:v>148.9</c:v>
                </c:pt>
                <c:pt idx="1437">
                  <c:v>149</c:v>
                </c:pt>
                <c:pt idx="1438">
                  <c:v>149.1</c:v>
                </c:pt>
                <c:pt idx="1439">
                  <c:v>149.19999999999999</c:v>
                </c:pt>
                <c:pt idx="1440">
                  <c:v>149.30000000000001</c:v>
                </c:pt>
                <c:pt idx="1441">
                  <c:v>149.4</c:v>
                </c:pt>
                <c:pt idx="1442">
                  <c:v>149.5</c:v>
                </c:pt>
                <c:pt idx="1443">
                  <c:v>149.6</c:v>
                </c:pt>
                <c:pt idx="1444">
                  <c:v>149.69999999999999</c:v>
                </c:pt>
                <c:pt idx="1445">
                  <c:v>149.80000000000001</c:v>
                </c:pt>
                <c:pt idx="1446">
                  <c:v>149.9</c:v>
                </c:pt>
                <c:pt idx="1447">
                  <c:v>150</c:v>
                </c:pt>
                <c:pt idx="1448">
                  <c:v>150.1</c:v>
                </c:pt>
                <c:pt idx="1449">
                  <c:v>150.19999999999999</c:v>
                </c:pt>
                <c:pt idx="1450">
                  <c:v>150.30000000000001</c:v>
                </c:pt>
                <c:pt idx="1451">
                  <c:v>150.4</c:v>
                </c:pt>
                <c:pt idx="1452">
                  <c:v>150.5</c:v>
                </c:pt>
                <c:pt idx="1453">
                  <c:v>150.6</c:v>
                </c:pt>
                <c:pt idx="1454">
                  <c:v>150.69999999999999</c:v>
                </c:pt>
                <c:pt idx="1455">
                  <c:v>150.80000000000001</c:v>
                </c:pt>
                <c:pt idx="1456">
                  <c:v>150.9</c:v>
                </c:pt>
                <c:pt idx="1457">
                  <c:v>151</c:v>
                </c:pt>
                <c:pt idx="1458">
                  <c:v>151.1</c:v>
                </c:pt>
                <c:pt idx="1459">
                  <c:v>151.19999999999999</c:v>
                </c:pt>
                <c:pt idx="1460">
                  <c:v>151.30000000000001</c:v>
                </c:pt>
                <c:pt idx="1461">
                  <c:v>151.4</c:v>
                </c:pt>
                <c:pt idx="1462">
                  <c:v>151.5</c:v>
                </c:pt>
                <c:pt idx="1463">
                  <c:v>151.6</c:v>
                </c:pt>
                <c:pt idx="1464">
                  <c:v>151.69999999999999</c:v>
                </c:pt>
                <c:pt idx="1465">
                  <c:v>151.80000000000001</c:v>
                </c:pt>
                <c:pt idx="1466">
                  <c:v>151.9</c:v>
                </c:pt>
                <c:pt idx="1467">
                  <c:v>152</c:v>
                </c:pt>
                <c:pt idx="1468">
                  <c:v>152.1</c:v>
                </c:pt>
                <c:pt idx="1469">
                  <c:v>152.19999999999999</c:v>
                </c:pt>
                <c:pt idx="1470">
                  <c:v>152.30000000000001</c:v>
                </c:pt>
                <c:pt idx="1471">
                  <c:v>152.4</c:v>
                </c:pt>
                <c:pt idx="1472">
                  <c:v>152.5</c:v>
                </c:pt>
                <c:pt idx="1473">
                  <c:v>152.6</c:v>
                </c:pt>
                <c:pt idx="1474">
                  <c:v>152.69999999999999</c:v>
                </c:pt>
                <c:pt idx="1475">
                  <c:v>152.80000000000001</c:v>
                </c:pt>
                <c:pt idx="1476">
                  <c:v>152.9</c:v>
                </c:pt>
                <c:pt idx="1477">
                  <c:v>153</c:v>
                </c:pt>
                <c:pt idx="1478">
                  <c:v>153.1</c:v>
                </c:pt>
                <c:pt idx="1479">
                  <c:v>153.19999999999999</c:v>
                </c:pt>
                <c:pt idx="1480">
                  <c:v>153.30000000000001</c:v>
                </c:pt>
                <c:pt idx="1481">
                  <c:v>153.4</c:v>
                </c:pt>
                <c:pt idx="1482">
                  <c:v>153.5</c:v>
                </c:pt>
                <c:pt idx="1483">
                  <c:v>153.6</c:v>
                </c:pt>
                <c:pt idx="1484">
                  <c:v>153.69999999999999</c:v>
                </c:pt>
                <c:pt idx="1485">
                  <c:v>153.80000000000001</c:v>
                </c:pt>
                <c:pt idx="1486">
                  <c:v>153.9</c:v>
                </c:pt>
                <c:pt idx="1487">
                  <c:v>154</c:v>
                </c:pt>
                <c:pt idx="1488">
                  <c:v>154.1</c:v>
                </c:pt>
                <c:pt idx="1489">
                  <c:v>154.19999999999999</c:v>
                </c:pt>
                <c:pt idx="1490">
                  <c:v>154.30000000000001</c:v>
                </c:pt>
                <c:pt idx="1491">
                  <c:v>154.4</c:v>
                </c:pt>
                <c:pt idx="1492">
                  <c:v>154.5</c:v>
                </c:pt>
                <c:pt idx="1493">
                  <c:v>154.6</c:v>
                </c:pt>
                <c:pt idx="1494">
                  <c:v>154.69999999999999</c:v>
                </c:pt>
                <c:pt idx="1495">
                  <c:v>154.80000000000001</c:v>
                </c:pt>
                <c:pt idx="1496">
                  <c:v>154.9</c:v>
                </c:pt>
                <c:pt idx="1497">
                  <c:v>155</c:v>
                </c:pt>
                <c:pt idx="1498">
                  <c:v>155.1</c:v>
                </c:pt>
                <c:pt idx="1499">
                  <c:v>155.19999999999999</c:v>
                </c:pt>
                <c:pt idx="1500">
                  <c:v>155.30000000000001</c:v>
                </c:pt>
                <c:pt idx="1501">
                  <c:v>155.4</c:v>
                </c:pt>
                <c:pt idx="1502">
                  <c:v>155.5</c:v>
                </c:pt>
                <c:pt idx="1503">
                  <c:v>155.6</c:v>
                </c:pt>
                <c:pt idx="1504">
                  <c:v>155.69999999999999</c:v>
                </c:pt>
                <c:pt idx="1505">
                  <c:v>155.80000000000001</c:v>
                </c:pt>
                <c:pt idx="1506">
                  <c:v>155.9</c:v>
                </c:pt>
                <c:pt idx="1507">
                  <c:v>156</c:v>
                </c:pt>
                <c:pt idx="1508">
                  <c:v>156.1</c:v>
                </c:pt>
                <c:pt idx="1509">
                  <c:v>156.19999999999999</c:v>
                </c:pt>
                <c:pt idx="1510">
                  <c:v>156.30000000000001</c:v>
                </c:pt>
                <c:pt idx="1511">
                  <c:v>156.4</c:v>
                </c:pt>
                <c:pt idx="1512">
                  <c:v>156.5</c:v>
                </c:pt>
                <c:pt idx="1513">
                  <c:v>156.6</c:v>
                </c:pt>
                <c:pt idx="1514">
                  <c:v>156.69999999999999</c:v>
                </c:pt>
                <c:pt idx="1515">
                  <c:v>156.80000000000001</c:v>
                </c:pt>
                <c:pt idx="1516">
                  <c:v>156.9</c:v>
                </c:pt>
                <c:pt idx="1517">
                  <c:v>157</c:v>
                </c:pt>
                <c:pt idx="1518">
                  <c:v>157.1</c:v>
                </c:pt>
                <c:pt idx="1519">
                  <c:v>157.19999999999999</c:v>
                </c:pt>
                <c:pt idx="1520">
                  <c:v>157.30000000000001</c:v>
                </c:pt>
                <c:pt idx="1521">
                  <c:v>157.4</c:v>
                </c:pt>
                <c:pt idx="1522">
                  <c:v>157.5</c:v>
                </c:pt>
                <c:pt idx="1523">
                  <c:v>157.6</c:v>
                </c:pt>
                <c:pt idx="1524">
                  <c:v>157.69999999999999</c:v>
                </c:pt>
                <c:pt idx="1525">
                  <c:v>157.80000000000001</c:v>
                </c:pt>
                <c:pt idx="1526">
                  <c:v>157.9</c:v>
                </c:pt>
                <c:pt idx="1527">
                  <c:v>158</c:v>
                </c:pt>
                <c:pt idx="1528">
                  <c:v>158.1</c:v>
                </c:pt>
                <c:pt idx="1529">
                  <c:v>158.19999999999999</c:v>
                </c:pt>
                <c:pt idx="1530">
                  <c:v>158.30000000000001</c:v>
                </c:pt>
                <c:pt idx="1531">
                  <c:v>158.4</c:v>
                </c:pt>
                <c:pt idx="1532">
                  <c:v>158.5</c:v>
                </c:pt>
                <c:pt idx="1533">
                  <c:v>158.6</c:v>
                </c:pt>
                <c:pt idx="1534">
                  <c:v>158.69999999999999</c:v>
                </c:pt>
                <c:pt idx="1535">
                  <c:v>158.80000000000001</c:v>
                </c:pt>
                <c:pt idx="1536">
                  <c:v>158.9</c:v>
                </c:pt>
                <c:pt idx="1537">
                  <c:v>159</c:v>
                </c:pt>
                <c:pt idx="1538">
                  <c:v>159.1</c:v>
                </c:pt>
                <c:pt idx="1539">
                  <c:v>159.19999999999999</c:v>
                </c:pt>
                <c:pt idx="1540">
                  <c:v>159.30000000000001</c:v>
                </c:pt>
                <c:pt idx="1541">
                  <c:v>159.4</c:v>
                </c:pt>
                <c:pt idx="1542">
                  <c:v>159.5</c:v>
                </c:pt>
                <c:pt idx="1543">
                  <c:v>159.6</c:v>
                </c:pt>
                <c:pt idx="1544">
                  <c:v>159.69999999999999</c:v>
                </c:pt>
                <c:pt idx="1545">
                  <c:v>159.80000000000001</c:v>
                </c:pt>
                <c:pt idx="1546">
                  <c:v>159.9</c:v>
                </c:pt>
                <c:pt idx="1547">
                  <c:v>160</c:v>
                </c:pt>
                <c:pt idx="1548">
                  <c:v>160.1</c:v>
                </c:pt>
                <c:pt idx="1549">
                  <c:v>160.19999999999999</c:v>
                </c:pt>
                <c:pt idx="1550">
                  <c:v>160.30000000000001</c:v>
                </c:pt>
                <c:pt idx="1551">
                  <c:v>160.4</c:v>
                </c:pt>
                <c:pt idx="1552">
                  <c:v>160.5</c:v>
                </c:pt>
                <c:pt idx="1553">
                  <c:v>160.6</c:v>
                </c:pt>
                <c:pt idx="1554">
                  <c:v>160.69999999999999</c:v>
                </c:pt>
                <c:pt idx="1555">
                  <c:v>160.80000000000001</c:v>
                </c:pt>
                <c:pt idx="1556">
                  <c:v>160.9</c:v>
                </c:pt>
                <c:pt idx="1557">
                  <c:v>161</c:v>
                </c:pt>
                <c:pt idx="1558">
                  <c:v>161.1</c:v>
                </c:pt>
                <c:pt idx="1559">
                  <c:v>161.19999999999999</c:v>
                </c:pt>
                <c:pt idx="1560">
                  <c:v>161.30000000000001</c:v>
                </c:pt>
                <c:pt idx="1561">
                  <c:v>161.4</c:v>
                </c:pt>
                <c:pt idx="1562">
                  <c:v>161.5</c:v>
                </c:pt>
                <c:pt idx="1563">
                  <c:v>161.6</c:v>
                </c:pt>
                <c:pt idx="1564">
                  <c:v>161.69999999999999</c:v>
                </c:pt>
                <c:pt idx="1565">
                  <c:v>161.80000000000001</c:v>
                </c:pt>
                <c:pt idx="1566">
                  <c:v>161.9</c:v>
                </c:pt>
                <c:pt idx="1567">
                  <c:v>162</c:v>
                </c:pt>
                <c:pt idx="1568">
                  <c:v>162.1</c:v>
                </c:pt>
                <c:pt idx="1569">
                  <c:v>162.19999999999999</c:v>
                </c:pt>
                <c:pt idx="1570">
                  <c:v>162.30000000000001</c:v>
                </c:pt>
                <c:pt idx="1571">
                  <c:v>162.4</c:v>
                </c:pt>
                <c:pt idx="1572">
                  <c:v>162.5</c:v>
                </c:pt>
                <c:pt idx="1573">
                  <c:v>162.6</c:v>
                </c:pt>
                <c:pt idx="1574">
                  <c:v>162.69999999999999</c:v>
                </c:pt>
                <c:pt idx="1575">
                  <c:v>162.80000000000001</c:v>
                </c:pt>
                <c:pt idx="1576">
                  <c:v>162.9</c:v>
                </c:pt>
                <c:pt idx="1577">
                  <c:v>163</c:v>
                </c:pt>
                <c:pt idx="1578">
                  <c:v>163.1</c:v>
                </c:pt>
                <c:pt idx="1579">
                  <c:v>163.19999999999999</c:v>
                </c:pt>
                <c:pt idx="1580">
                  <c:v>163.30000000000001</c:v>
                </c:pt>
                <c:pt idx="1581">
                  <c:v>163.4</c:v>
                </c:pt>
                <c:pt idx="1582">
                  <c:v>163.5</c:v>
                </c:pt>
                <c:pt idx="1583">
                  <c:v>163.6</c:v>
                </c:pt>
                <c:pt idx="1584">
                  <c:v>163.69999999999999</c:v>
                </c:pt>
                <c:pt idx="1585">
                  <c:v>163.80000000000001</c:v>
                </c:pt>
                <c:pt idx="1586">
                  <c:v>163.9</c:v>
                </c:pt>
                <c:pt idx="1587">
                  <c:v>164</c:v>
                </c:pt>
                <c:pt idx="1588">
                  <c:v>164.1</c:v>
                </c:pt>
                <c:pt idx="1589">
                  <c:v>164.2</c:v>
                </c:pt>
                <c:pt idx="1590">
                  <c:v>164.3</c:v>
                </c:pt>
                <c:pt idx="1591">
                  <c:v>164.4</c:v>
                </c:pt>
                <c:pt idx="1592">
                  <c:v>164.5</c:v>
                </c:pt>
                <c:pt idx="1593">
                  <c:v>164.6</c:v>
                </c:pt>
                <c:pt idx="1594">
                  <c:v>164.7</c:v>
                </c:pt>
                <c:pt idx="1595">
                  <c:v>164.8</c:v>
                </c:pt>
                <c:pt idx="1596">
                  <c:v>164.9</c:v>
                </c:pt>
                <c:pt idx="1597">
                  <c:v>165</c:v>
                </c:pt>
                <c:pt idx="1598">
                  <c:v>165.1</c:v>
                </c:pt>
                <c:pt idx="1599">
                  <c:v>165.2</c:v>
                </c:pt>
                <c:pt idx="1600">
                  <c:v>165.3</c:v>
                </c:pt>
                <c:pt idx="1601">
                  <c:v>165.4</c:v>
                </c:pt>
                <c:pt idx="1602">
                  <c:v>165.5</c:v>
                </c:pt>
                <c:pt idx="1603">
                  <c:v>165.6</c:v>
                </c:pt>
                <c:pt idx="1604">
                  <c:v>165.7</c:v>
                </c:pt>
                <c:pt idx="1605">
                  <c:v>165.8</c:v>
                </c:pt>
                <c:pt idx="1606">
                  <c:v>165.9</c:v>
                </c:pt>
                <c:pt idx="1607">
                  <c:v>166</c:v>
                </c:pt>
                <c:pt idx="1608">
                  <c:v>166.1</c:v>
                </c:pt>
                <c:pt idx="1609">
                  <c:v>166.2</c:v>
                </c:pt>
                <c:pt idx="1610">
                  <c:v>166.3</c:v>
                </c:pt>
                <c:pt idx="1611">
                  <c:v>166.4</c:v>
                </c:pt>
                <c:pt idx="1612">
                  <c:v>166.5</c:v>
                </c:pt>
                <c:pt idx="1613">
                  <c:v>166.6</c:v>
                </c:pt>
                <c:pt idx="1614">
                  <c:v>166.7</c:v>
                </c:pt>
                <c:pt idx="1615">
                  <c:v>166.8</c:v>
                </c:pt>
                <c:pt idx="1616">
                  <c:v>166.9</c:v>
                </c:pt>
                <c:pt idx="1617">
                  <c:v>167</c:v>
                </c:pt>
                <c:pt idx="1618">
                  <c:v>167.1</c:v>
                </c:pt>
                <c:pt idx="1619">
                  <c:v>167.2</c:v>
                </c:pt>
                <c:pt idx="1620">
                  <c:v>167.3</c:v>
                </c:pt>
                <c:pt idx="1621">
                  <c:v>167.4</c:v>
                </c:pt>
                <c:pt idx="1622">
                  <c:v>167.5</c:v>
                </c:pt>
                <c:pt idx="1623">
                  <c:v>167.6</c:v>
                </c:pt>
                <c:pt idx="1624">
                  <c:v>167.7</c:v>
                </c:pt>
                <c:pt idx="1625">
                  <c:v>167.8</c:v>
                </c:pt>
                <c:pt idx="1626">
                  <c:v>167.9</c:v>
                </c:pt>
                <c:pt idx="1627">
                  <c:v>168</c:v>
                </c:pt>
                <c:pt idx="1628">
                  <c:v>168.1</c:v>
                </c:pt>
                <c:pt idx="1629">
                  <c:v>168.2</c:v>
                </c:pt>
                <c:pt idx="1630">
                  <c:v>168.3</c:v>
                </c:pt>
                <c:pt idx="1631">
                  <c:v>168.4</c:v>
                </c:pt>
                <c:pt idx="1632">
                  <c:v>168.5</c:v>
                </c:pt>
                <c:pt idx="1633">
                  <c:v>168.6</c:v>
                </c:pt>
                <c:pt idx="1634">
                  <c:v>168.7</c:v>
                </c:pt>
                <c:pt idx="1635">
                  <c:v>168.8</c:v>
                </c:pt>
                <c:pt idx="1636">
                  <c:v>168.9</c:v>
                </c:pt>
                <c:pt idx="1637">
                  <c:v>169</c:v>
                </c:pt>
                <c:pt idx="1638">
                  <c:v>169.1</c:v>
                </c:pt>
                <c:pt idx="1639">
                  <c:v>169.2</c:v>
                </c:pt>
                <c:pt idx="1640">
                  <c:v>169.3</c:v>
                </c:pt>
                <c:pt idx="1641">
                  <c:v>169.4</c:v>
                </c:pt>
                <c:pt idx="1642">
                  <c:v>169.5</c:v>
                </c:pt>
                <c:pt idx="1643">
                  <c:v>169.6</c:v>
                </c:pt>
                <c:pt idx="1644">
                  <c:v>169.7</c:v>
                </c:pt>
                <c:pt idx="1645">
                  <c:v>169.8</c:v>
                </c:pt>
                <c:pt idx="1646">
                  <c:v>169.9</c:v>
                </c:pt>
                <c:pt idx="1647">
                  <c:v>170</c:v>
                </c:pt>
                <c:pt idx="1648">
                  <c:v>170.1</c:v>
                </c:pt>
                <c:pt idx="1649">
                  <c:v>170.2</c:v>
                </c:pt>
                <c:pt idx="1650">
                  <c:v>170.3</c:v>
                </c:pt>
                <c:pt idx="1651">
                  <c:v>170.4</c:v>
                </c:pt>
                <c:pt idx="1652">
                  <c:v>170.5</c:v>
                </c:pt>
                <c:pt idx="1653">
                  <c:v>170.6</c:v>
                </c:pt>
                <c:pt idx="1654">
                  <c:v>170.7</c:v>
                </c:pt>
                <c:pt idx="1655">
                  <c:v>170.8</c:v>
                </c:pt>
                <c:pt idx="1656">
                  <c:v>170.9</c:v>
                </c:pt>
                <c:pt idx="1657">
                  <c:v>171</c:v>
                </c:pt>
                <c:pt idx="1658">
                  <c:v>171.1</c:v>
                </c:pt>
                <c:pt idx="1659">
                  <c:v>171.2</c:v>
                </c:pt>
                <c:pt idx="1660">
                  <c:v>171.3</c:v>
                </c:pt>
                <c:pt idx="1661">
                  <c:v>171.4</c:v>
                </c:pt>
                <c:pt idx="1662">
                  <c:v>171.5</c:v>
                </c:pt>
                <c:pt idx="1663">
                  <c:v>171.6</c:v>
                </c:pt>
                <c:pt idx="1664">
                  <c:v>171.7</c:v>
                </c:pt>
                <c:pt idx="1665">
                  <c:v>171.8</c:v>
                </c:pt>
                <c:pt idx="1666">
                  <c:v>171.9</c:v>
                </c:pt>
                <c:pt idx="1667">
                  <c:v>172</c:v>
                </c:pt>
                <c:pt idx="1668">
                  <c:v>172.1</c:v>
                </c:pt>
                <c:pt idx="1669">
                  <c:v>172.2</c:v>
                </c:pt>
                <c:pt idx="1670">
                  <c:v>172.3</c:v>
                </c:pt>
                <c:pt idx="1671">
                  <c:v>172.4</c:v>
                </c:pt>
                <c:pt idx="1672">
                  <c:v>172.5</c:v>
                </c:pt>
                <c:pt idx="1673">
                  <c:v>172.6</c:v>
                </c:pt>
                <c:pt idx="1674">
                  <c:v>172.7</c:v>
                </c:pt>
                <c:pt idx="1675">
                  <c:v>172.8</c:v>
                </c:pt>
                <c:pt idx="1676">
                  <c:v>172.9</c:v>
                </c:pt>
                <c:pt idx="1677">
                  <c:v>173</c:v>
                </c:pt>
                <c:pt idx="1678">
                  <c:v>173.1</c:v>
                </c:pt>
                <c:pt idx="1679">
                  <c:v>173.2</c:v>
                </c:pt>
                <c:pt idx="1680">
                  <c:v>173.3</c:v>
                </c:pt>
                <c:pt idx="1681">
                  <c:v>173.4</c:v>
                </c:pt>
                <c:pt idx="1682">
                  <c:v>173.5</c:v>
                </c:pt>
                <c:pt idx="1683">
                  <c:v>173.6</c:v>
                </c:pt>
                <c:pt idx="1684">
                  <c:v>173.7</c:v>
                </c:pt>
                <c:pt idx="1685">
                  <c:v>173.8</c:v>
                </c:pt>
                <c:pt idx="1686">
                  <c:v>173.9</c:v>
                </c:pt>
                <c:pt idx="1687">
                  <c:v>174</c:v>
                </c:pt>
                <c:pt idx="1688">
                  <c:v>174.1</c:v>
                </c:pt>
                <c:pt idx="1689">
                  <c:v>174.2</c:v>
                </c:pt>
                <c:pt idx="1690">
                  <c:v>174.3</c:v>
                </c:pt>
                <c:pt idx="1691">
                  <c:v>174.4</c:v>
                </c:pt>
                <c:pt idx="1692">
                  <c:v>174.5</c:v>
                </c:pt>
                <c:pt idx="1693">
                  <c:v>174.6</c:v>
                </c:pt>
                <c:pt idx="1694">
                  <c:v>174.7</c:v>
                </c:pt>
                <c:pt idx="1695">
                  <c:v>174.8</c:v>
                </c:pt>
                <c:pt idx="1696">
                  <c:v>174.9</c:v>
                </c:pt>
                <c:pt idx="1697">
                  <c:v>175</c:v>
                </c:pt>
                <c:pt idx="1698">
                  <c:v>175.1</c:v>
                </c:pt>
                <c:pt idx="1699">
                  <c:v>175.2</c:v>
                </c:pt>
                <c:pt idx="1700">
                  <c:v>175.3</c:v>
                </c:pt>
                <c:pt idx="1701">
                  <c:v>175.4</c:v>
                </c:pt>
                <c:pt idx="1702">
                  <c:v>175.5</c:v>
                </c:pt>
                <c:pt idx="1703">
                  <c:v>175.6</c:v>
                </c:pt>
                <c:pt idx="1704">
                  <c:v>175.7</c:v>
                </c:pt>
                <c:pt idx="1705">
                  <c:v>175.8</c:v>
                </c:pt>
                <c:pt idx="1706">
                  <c:v>175.9</c:v>
                </c:pt>
                <c:pt idx="1707">
                  <c:v>176</c:v>
                </c:pt>
                <c:pt idx="1708">
                  <c:v>176.1</c:v>
                </c:pt>
                <c:pt idx="1709">
                  <c:v>176.2</c:v>
                </c:pt>
                <c:pt idx="1710">
                  <c:v>176.3</c:v>
                </c:pt>
                <c:pt idx="1711">
                  <c:v>176.4</c:v>
                </c:pt>
                <c:pt idx="1712">
                  <c:v>176.5</c:v>
                </c:pt>
                <c:pt idx="1713">
                  <c:v>176.6</c:v>
                </c:pt>
                <c:pt idx="1714">
                  <c:v>176.7</c:v>
                </c:pt>
                <c:pt idx="1715">
                  <c:v>176.8</c:v>
                </c:pt>
                <c:pt idx="1716">
                  <c:v>176.9</c:v>
                </c:pt>
                <c:pt idx="1717">
                  <c:v>177</c:v>
                </c:pt>
                <c:pt idx="1718">
                  <c:v>177.1</c:v>
                </c:pt>
                <c:pt idx="1719">
                  <c:v>177.2</c:v>
                </c:pt>
                <c:pt idx="1720">
                  <c:v>177.3</c:v>
                </c:pt>
                <c:pt idx="1721">
                  <c:v>177.4</c:v>
                </c:pt>
                <c:pt idx="1722">
                  <c:v>177.5</c:v>
                </c:pt>
                <c:pt idx="1723">
                  <c:v>177.6</c:v>
                </c:pt>
                <c:pt idx="1724">
                  <c:v>177.7</c:v>
                </c:pt>
                <c:pt idx="1725">
                  <c:v>177.8</c:v>
                </c:pt>
                <c:pt idx="1726">
                  <c:v>177.9</c:v>
                </c:pt>
                <c:pt idx="1727">
                  <c:v>178</c:v>
                </c:pt>
                <c:pt idx="1728">
                  <c:v>178.1</c:v>
                </c:pt>
                <c:pt idx="1729">
                  <c:v>178.2</c:v>
                </c:pt>
                <c:pt idx="1730">
                  <c:v>178.3</c:v>
                </c:pt>
                <c:pt idx="1731">
                  <c:v>178.4</c:v>
                </c:pt>
                <c:pt idx="1732">
                  <c:v>178.5</c:v>
                </c:pt>
                <c:pt idx="1733">
                  <c:v>178.6</c:v>
                </c:pt>
                <c:pt idx="1734">
                  <c:v>178.7</c:v>
                </c:pt>
                <c:pt idx="1735">
                  <c:v>178.8</c:v>
                </c:pt>
                <c:pt idx="1736">
                  <c:v>178.9</c:v>
                </c:pt>
                <c:pt idx="1737">
                  <c:v>179</c:v>
                </c:pt>
                <c:pt idx="1738">
                  <c:v>179.1</c:v>
                </c:pt>
                <c:pt idx="1739">
                  <c:v>179.2</c:v>
                </c:pt>
                <c:pt idx="1740">
                  <c:v>179.3</c:v>
                </c:pt>
                <c:pt idx="1741">
                  <c:v>179.4</c:v>
                </c:pt>
                <c:pt idx="1742">
                  <c:v>179.5</c:v>
                </c:pt>
                <c:pt idx="1743">
                  <c:v>179.6</c:v>
                </c:pt>
                <c:pt idx="1744">
                  <c:v>179.7</c:v>
                </c:pt>
                <c:pt idx="1745">
                  <c:v>179.8</c:v>
                </c:pt>
                <c:pt idx="1746">
                  <c:v>179.9</c:v>
                </c:pt>
                <c:pt idx="1747">
                  <c:v>180</c:v>
                </c:pt>
                <c:pt idx="1748">
                  <c:v>180.1</c:v>
                </c:pt>
                <c:pt idx="1749">
                  <c:v>180.2</c:v>
                </c:pt>
                <c:pt idx="1750">
                  <c:v>180.3</c:v>
                </c:pt>
                <c:pt idx="1751">
                  <c:v>180.4</c:v>
                </c:pt>
                <c:pt idx="1752">
                  <c:v>180.5</c:v>
                </c:pt>
                <c:pt idx="1753">
                  <c:v>180.6</c:v>
                </c:pt>
                <c:pt idx="1754">
                  <c:v>180.7</c:v>
                </c:pt>
                <c:pt idx="1755">
                  <c:v>180.8</c:v>
                </c:pt>
                <c:pt idx="1756">
                  <c:v>180.9</c:v>
                </c:pt>
                <c:pt idx="1757">
                  <c:v>181</c:v>
                </c:pt>
                <c:pt idx="1758">
                  <c:v>181.1</c:v>
                </c:pt>
                <c:pt idx="1759">
                  <c:v>181.2</c:v>
                </c:pt>
                <c:pt idx="1760">
                  <c:v>181.3</c:v>
                </c:pt>
                <c:pt idx="1761">
                  <c:v>181.4</c:v>
                </c:pt>
                <c:pt idx="1762">
                  <c:v>181.5</c:v>
                </c:pt>
                <c:pt idx="1763">
                  <c:v>181.6</c:v>
                </c:pt>
                <c:pt idx="1764">
                  <c:v>181.7</c:v>
                </c:pt>
                <c:pt idx="1765">
                  <c:v>181.8</c:v>
                </c:pt>
                <c:pt idx="1766">
                  <c:v>181.9</c:v>
                </c:pt>
                <c:pt idx="1767">
                  <c:v>182</c:v>
                </c:pt>
                <c:pt idx="1768">
                  <c:v>182.1</c:v>
                </c:pt>
                <c:pt idx="1769">
                  <c:v>182.2</c:v>
                </c:pt>
                <c:pt idx="1770">
                  <c:v>182.3</c:v>
                </c:pt>
                <c:pt idx="1771">
                  <c:v>182.4</c:v>
                </c:pt>
                <c:pt idx="1772">
                  <c:v>182.5</c:v>
                </c:pt>
                <c:pt idx="1773">
                  <c:v>182.6</c:v>
                </c:pt>
                <c:pt idx="1774">
                  <c:v>182.7</c:v>
                </c:pt>
                <c:pt idx="1775">
                  <c:v>182.8</c:v>
                </c:pt>
                <c:pt idx="1776">
                  <c:v>182.9</c:v>
                </c:pt>
                <c:pt idx="1777">
                  <c:v>183</c:v>
                </c:pt>
                <c:pt idx="1778">
                  <c:v>183.1</c:v>
                </c:pt>
                <c:pt idx="1779">
                  <c:v>183.2</c:v>
                </c:pt>
                <c:pt idx="1780">
                  <c:v>183.3</c:v>
                </c:pt>
                <c:pt idx="1781">
                  <c:v>183.4</c:v>
                </c:pt>
                <c:pt idx="1782">
                  <c:v>183.5</c:v>
                </c:pt>
                <c:pt idx="1783">
                  <c:v>183.6</c:v>
                </c:pt>
                <c:pt idx="1784">
                  <c:v>183.7</c:v>
                </c:pt>
                <c:pt idx="1785">
                  <c:v>183.8</c:v>
                </c:pt>
                <c:pt idx="1786">
                  <c:v>183.9</c:v>
                </c:pt>
                <c:pt idx="1787">
                  <c:v>184</c:v>
                </c:pt>
                <c:pt idx="1788">
                  <c:v>184.1</c:v>
                </c:pt>
                <c:pt idx="1789">
                  <c:v>184.2</c:v>
                </c:pt>
                <c:pt idx="1790">
                  <c:v>184.3</c:v>
                </c:pt>
                <c:pt idx="1791">
                  <c:v>184.4</c:v>
                </c:pt>
                <c:pt idx="1792">
                  <c:v>184.5</c:v>
                </c:pt>
                <c:pt idx="1793">
                  <c:v>184.6</c:v>
                </c:pt>
                <c:pt idx="1794">
                  <c:v>184.7</c:v>
                </c:pt>
                <c:pt idx="1795">
                  <c:v>184.8</c:v>
                </c:pt>
                <c:pt idx="1796">
                  <c:v>184.9</c:v>
                </c:pt>
                <c:pt idx="1797">
                  <c:v>185</c:v>
                </c:pt>
                <c:pt idx="1798">
                  <c:v>185.1</c:v>
                </c:pt>
                <c:pt idx="1799">
                  <c:v>185.2</c:v>
                </c:pt>
                <c:pt idx="1800">
                  <c:v>185.3</c:v>
                </c:pt>
                <c:pt idx="1801">
                  <c:v>185.4</c:v>
                </c:pt>
                <c:pt idx="1802">
                  <c:v>185.5</c:v>
                </c:pt>
                <c:pt idx="1803">
                  <c:v>185.6</c:v>
                </c:pt>
                <c:pt idx="1804">
                  <c:v>185.7</c:v>
                </c:pt>
                <c:pt idx="1805">
                  <c:v>185.8</c:v>
                </c:pt>
                <c:pt idx="1806">
                  <c:v>185.9</c:v>
                </c:pt>
                <c:pt idx="1807">
                  <c:v>186</c:v>
                </c:pt>
                <c:pt idx="1808">
                  <c:v>186.1</c:v>
                </c:pt>
                <c:pt idx="1809">
                  <c:v>186.2</c:v>
                </c:pt>
                <c:pt idx="1810">
                  <c:v>186.3</c:v>
                </c:pt>
                <c:pt idx="1811">
                  <c:v>186.4</c:v>
                </c:pt>
                <c:pt idx="1812">
                  <c:v>186.5</c:v>
                </c:pt>
                <c:pt idx="1813">
                  <c:v>186.6</c:v>
                </c:pt>
                <c:pt idx="1814">
                  <c:v>186.7</c:v>
                </c:pt>
                <c:pt idx="1815">
                  <c:v>186.8</c:v>
                </c:pt>
                <c:pt idx="1816">
                  <c:v>186.9</c:v>
                </c:pt>
                <c:pt idx="1817">
                  <c:v>187</c:v>
                </c:pt>
                <c:pt idx="1818">
                  <c:v>187.1</c:v>
                </c:pt>
                <c:pt idx="1819">
                  <c:v>187.2</c:v>
                </c:pt>
                <c:pt idx="1820">
                  <c:v>187.3</c:v>
                </c:pt>
                <c:pt idx="1821">
                  <c:v>187.4</c:v>
                </c:pt>
                <c:pt idx="1822">
                  <c:v>187.5</c:v>
                </c:pt>
                <c:pt idx="1823">
                  <c:v>187.6</c:v>
                </c:pt>
                <c:pt idx="1824">
                  <c:v>187.7</c:v>
                </c:pt>
                <c:pt idx="1825">
                  <c:v>187.8</c:v>
                </c:pt>
                <c:pt idx="1826">
                  <c:v>187.9</c:v>
                </c:pt>
                <c:pt idx="1827">
                  <c:v>188</c:v>
                </c:pt>
                <c:pt idx="1828">
                  <c:v>188.1</c:v>
                </c:pt>
                <c:pt idx="1829">
                  <c:v>188.2</c:v>
                </c:pt>
                <c:pt idx="1830">
                  <c:v>188.3</c:v>
                </c:pt>
                <c:pt idx="1831">
                  <c:v>188.4</c:v>
                </c:pt>
                <c:pt idx="1832">
                  <c:v>188.5</c:v>
                </c:pt>
                <c:pt idx="1833">
                  <c:v>188.6</c:v>
                </c:pt>
                <c:pt idx="1834">
                  <c:v>188.7</c:v>
                </c:pt>
                <c:pt idx="1835">
                  <c:v>188.8</c:v>
                </c:pt>
                <c:pt idx="1836">
                  <c:v>188.9</c:v>
                </c:pt>
                <c:pt idx="1837">
                  <c:v>189</c:v>
                </c:pt>
                <c:pt idx="1838">
                  <c:v>189.1</c:v>
                </c:pt>
                <c:pt idx="1839">
                  <c:v>189.2</c:v>
                </c:pt>
                <c:pt idx="1840">
                  <c:v>189.3</c:v>
                </c:pt>
                <c:pt idx="1841">
                  <c:v>189.4</c:v>
                </c:pt>
                <c:pt idx="1842">
                  <c:v>189.5</c:v>
                </c:pt>
                <c:pt idx="1843">
                  <c:v>189.6</c:v>
                </c:pt>
                <c:pt idx="1844">
                  <c:v>189.7</c:v>
                </c:pt>
                <c:pt idx="1845">
                  <c:v>189.8</c:v>
                </c:pt>
                <c:pt idx="1846">
                  <c:v>189.9</c:v>
                </c:pt>
                <c:pt idx="1847">
                  <c:v>190</c:v>
                </c:pt>
                <c:pt idx="1848">
                  <c:v>190.1</c:v>
                </c:pt>
                <c:pt idx="1849">
                  <c:v>190.2</c:v>
                </c:pt>
                <c:pt idx="1850">
                  <c:v>190.3</c:v>
                </c:pt>
                <c:pt idx="1851">
                  <c:v>190.4</c:v>
                </c:pt>
                <c:pt idx="1852">
                  <c:v>190.5</c:v>
                </c:pt>
                <c:pt idx="1853">
                  <c:v>190.6</c:v>
                </c:pt>
                <c:pt idx="1854">
                  <c:v>190.7</c:v>
                </c:pt>
                <c:pt idx="1855">
                  <c:v>190.8</c:v>
                </c:pt>
                <c:pt idx="1856">
                  <c:v>190.9</c:v>
                </c:pt>
                <c:pt idx="1857">
                  <c:v>191</c:v>
                </c:pt>
                <c:pt idx="1858">
                  <c:v>191.1</c:v>
                </c:pt>
                <c:pt idx="1859">
                  <c:v>191.2</c:v>
                </c:pt>
                <c:pt idx="1860">
                  <c:v>191.3</c:v>
                </c:pt>
                <c:pt idx="1861">
                  <c:v>191.4</c:v>
                </c:pt>
                <c:pt idx="1862">
                  <c:v>191.5</c:v>
                </c:pt>
                <c:pt idx="1863">
                  <c:v>191.6</c:v>
                </c:pt>
                <c:pt idx="1864">
                  <c:v>191.7</c:v>
                </c:pt>
                <c:pt idx="1865">
                  <c:v>191.8</c:v>
                </c:pt>
                <c:pt idx="1866">
                  <c:v>191.9</c:v>
                </c:pt>
                <c:pt idx="1867">
                  <c:v>192</c:v>
                </c:pt>
                <c:pt idx="1868">
                  <c:v>192.1</c:v>
                </c:pt>
                <c:pt idx="1869">
                  <c:v>192.2</c:v>
                </c:pt>
                <c:pt idx="1870">
                  <c:v>192.3</c:v>
                </c:pt>
                <c:pt idx="1871">
                  <c:v>192.4</c:v>
                </c:pt>
                <c:pt idx="1872">
                  <c:v>192.5</c:v>
                </c:pt>
                <c:pt idx="1873">
                  <c:v>192.6</c:v>
                </c:pt>
                <c:pt idx="1874">
                  <c:v>192.7</c:v>
                </c:pt>
                <c:pt idx="1875">
                  <c:v>192.8</c:v>
                </c:pt>
                <c:pt idx="1876">
                  <c:v>192.9</c:v>
                </c:pt>
                <c:pt idx="1877">
                  <c:v>193</c:v>
                </c:pt>
                <c:pt idx="1878">
                  <c:v>193.1</c:v>
                </c:pt>
                <c:pt idx="1879">
                  <c:v>193.2</c:v>
                </c:pt>
                <c:pt idx="1880">
                  <c:v>193.3</c:v>
                </c:pt>
                <c:pt idx="1881">
                  <c:v>193.4</c:v>
                </c:pt>
                <c:pt idx="1882">
                  <c:v>193.5</c:v>
                </c:pt>
                <c:pt idx="1883">
                  <c:v>193.6</c:v>
                </c:pt>
                <c:pt idx="1884">
                  <c:v>193.7</c:v>
                </c:pt>
                <c:pt idx="1885">
                  <c:v>193.8</c:v>
                </c:pt>
                <c:pt idx="1886">
                  <c:v>193.9</c:v>
                </c:pt>
                <c:pt idx="1887">
                  <c:v>194</c:v>
                </c:pt>
                <c:pt idx="1888">
                  <c:v>194.1</c:v>
                </c:pt>
                <c:pt idx="1889">
                  <c:v>194.2</c:v>
                </c:pt>
                <c:pt idx="1890">
                  <c:v>194.3</c:v>
                </c:pt>
                <c:pt idx="1891">
                  <c:v>194.4</c:v>
                </c:pt>
                <c:pt idx="1892">
                  <c:v>194.5</c:v>
                </c:pt>
                <c:pt idx="1893">
                  <c:v>194.6</c:v>
                </c:pt>
                <c:pt idx="1894">
                  <c:v>194.7</c:v>
                </c:pt>
                <c:pt idx="1895">
                  <c:v>194.8</c:v>
                </c:pt>
                <c:pt idx="1896">
                  <c:v>194.9</c:v>
                </c:pt>
                <c:pt idx="1897">
                  <c:v>195</c:v>
                </c:pt>
                <c:pt idx="1898">
                  <c:v>195.1</c:v>
                </c:pt>
                <c:pt idx="1899">
                  <c:v>195.2</c:v>
                </c:pt>
                <c:pt idx="1900">
                  <c:v>195.3</c:v>
                </c:pt>
                <c:pt idx="1901">
                  <c:v>195.4</c:v>
                </c:pt>
                <c:pt idx="1902">
                  <c:v>195.5</c:v>
                </c:pt>
                <c:pt idx="1903">
                  <c:v>195.6</c:v>
                </c:pt>
                <c:pt idx="1904">
                  <c:v>195.7</c:v>
                </c:pt>
                <c:pt idx="1905">
                  <c:v>195.8</c:v>
                </c:pt>
                <c:pt idx="1906">
                  <c:v>195.9</c:v>
                </c:pt>
                <c:pt idx="1907">
                  <c:v>196</c:v>
                </c:pt>
                <c:pt idx="1908">
                  <c:v>196.1</c:v>
                </c:pt>
                <c:pt idx="1909">
                  <c:v>196.2</c:v>
                </c:pt>
                <c:pt idx="1910">
                  <c:v>196.3</c:v>
                </c:pt>
                <c:pt idx="1911">
                  <c:v>196.4</c:v>
                </c:pt>
                <c:pt idx="1912">
                  <c:v>196.5</c:v>
                </c:pt>
                <c:pt idx="1913">
                  <c:v>196.6</c:v>
                </c:pt>
                <c:pt idx="1914">
                  <c:v>196.7</c:v>
                </c:pt>
                <c:pt idx="1915">
                  <c:v>196.8</c:v>
                </c:pt>
                <c:pt idx="1916">
                  <c:v>196.9</c:v>
                </c:pt>
                <c:pt idx="1917">
                  <c:v>197</c:v>
                </c:pt>
                <c:pt idx="1918">
                  <c:v>197.1</c:v>
                </c:pt>
                <c:pt idx="1919">
                  <c:v>197.2</c:v>
                </c:pt>
                <c:pt idx="1920">
                  <c:v>197.3</c:v>
                </c:pt>
                <c:pt idx="1921">
                  <c:v>197.4</c:v>
                </c:pt>
                <c:pt idx="1922">
                  <c:v>197.5</c:v>
                </c:pt>
                <c:pt idx="1923">
                  <c:v>197.6</c:v>
                </c:pt>
                <c:pt idx="1924">
                  <c:v>197.7</c:v>
                </c:pt>
                <c:pt idx="1925">
                  <c:v>197.8</c:v>
                </c:pt>
                <c:pt idx="1926">
                  <c:v>197.9</c:v>
                </c:pt>
                <c:pt idx="1927">
                  <c:v>198</c:v>
                </c:pt>
                <c:pt idx="1928">
                  <c:v>198.1</c:v>
                </c:pt>
                <c:pt idx="1929">
                  <c:v>198.2</c:v>
                </c:pt>
                <c:pt idx="1930">
                  <c:v>198.3</c:v>
                </c:pt>
                <c:pt idx="1931">
                  <c:v>198.4</c:v>
                </c:pt>
                <c:pt idx="1932">
                  <c:v>198.5</c:v>
                </c:pt>
                <c:pt idx="1933">
                  <c:v>198.6</c:v>
                </c:pt>
                <c:pt idx="1934">
                  <c:v>198.7</c:v>
                </c:pt>
                <c:pt idx="1935">
                  <c:v>198.8</c:v>
                </c:pt>
                <c:pt idx="1936">
                  <c:v>198.9</c:v>
                </c:pt>
                <c:pt idx="1937">
                  <c:v>199</c:v>
                </c:pt>
                <c:pt idx="1938">
                  <c:v>199.1</c:v>
                </c:pt>
                <c:pt idx="1939">
                  <c:v>199.2</c:v>
                </c:pt>
                <c:pt idx="1940">
                  <c:v>199.3</c:v>
                </c:pt>
                <c:pt idx="1941">
                  <c:v>199.4</c:v>
                </c:pt>
                <c:pt idx="1942">
                  <c:v>199.5</c:v>
                </c:pt>
                <c:pt idx="1943">
                  <c:v>199.6</c:v>
                </c:pt>
                <c:pt idx="1944">
                  <c:v>199.7</c:v>
                </c:pt>
                <c:pt idx="1945">
                  <c:v>199.8</c:v>
                </c:pt>
                <c:pt idx="1946">
                  <c:v>199.9</c:v>
                </c:pt>
                <c:pt idx="1947">
                  <c:v>200</c:v>
                </c:pt>
                <c:pt idx="1948">
                  <c:v>200.1</c:v>
                </c:pt>
                <c:pt idx="1949">
                  <c:v>200.2</c:v>
                </c:pt>
                <c:pt idx="1950">
                  <c:v>200.3</c:v>
                </c:pt>
                <c:pt idx="1951">
                  <c:v>200.4</c:v>
                </c:pt>
                <c:pt idx="1952">
                  <c:v>200.5</c:v>
                </c:pt>
                <c:pt idx="1953">
                  <c:v>200.6</c:v>
                </c:pt>
                <c:pt idx="1954">
                  <c:v>200.7</c:v>
                </c:pt>
                <c:pt idx="1955">
                  <c:v>200.8</c:v>
                </c:pt>
                <c:pt idx="1956">
                  <c:v>200.9</c:v>
                </c:pt>
                <c:pt idx="1957">
                  <c:v>201</c:v>
                </c:pt>
                <c:pt idx="1958">
                  <c:v>201.1</c:v>
                </c:pt>
                <c:pt idx="1959">
                  <c:v>201.2</c:v>
                </c:pt>
                <c:pt idx="1960">
                  <c:v>201.3</c:v>
                </c:pt>
                <c:pt idx="1961">
                  <c:v>201.4</c:v>
                </c:pt>
                <c:pt idx="1962">
                  <c:v>201.5</c:v>
                </c:pt>
                <c:pt idx="1963">
                  <c:v>201.6</c:v>
                </c:pt>
                <c:pt idx="1964">
                  <c:v>201.7</c:v>
                </c:pt>
                <c:pt idx="1965">
                  <c:v>201.8</c:v>
                </c:pt>
                <c:pt idx="1966">
                  <c:v>201.9</c:v>
                </c:pt>
                <c:pt idx="1967">
                  <c:v>202</c:v>
                </c:pt>
                <c:pt idx="1968">
                  <c:v>202.1</c:v>
                </c:pt>
                <c:pt idx="1969">
                  <c:v>202.2</c:v>
                </c:pt>
                <c:pt idx="1970">
                  <c:v>202.3</c:v>
                </c:pt>
                <c:pt idx="1971">
                  <c:v>202.4</c:v>
                </c:pt>
                <c:pt idx="1972">
                  <c:v>202.5</c:v>
                </c:pt>
                <c:pt idx="1973">
                  <c:v>202.6</c:v>
                </c:pt>
                <c:pt idx="1974">
                  <c:v>202.7</c:v>
                </c:pt>
                <c:pt idx="1975">
                  <c:v>202.8</c:v>
                </c:pt>
                <c:pt idx="1976">
                  <c:v>202.9</c:v>
                </c:pt>
                <c:pt idx="1977">
                  <c:v>203</c:v>
                </c:pt>
                <c:pt idx="1978">
                  <c:v>203.1</c:v>
                </c:pt>
                <c:pt idx="1979">
                  <c:v>203.2</c:v>
                </c:pt>
                <c:pt idx="1980">
                  <c:v>203.3</c:v>
                </c:pt>
                <c:pt idx="1981">
                  <c:v>203.4</c:v>
                </c:pt>
                <c:pt idx="1982">
                  <c:v>203.5</c:v>
                </c:pt>
                <c:pt idx="1983">
                  <c:v>203.6</c:v>
                </c:pt>
                <c:pt idx="1984">
                  <c:v>203.7</c:v>
                </c:pt>
                <c:pt idx="1985">
                  <c:v>203.8</c:v>
                </c:pt>
                <c:pt idx="1986">
                  <c:v>203.9</c:v>
                </c:pt>
                <c:pt idx="1987">
                  <c:v>204</c:v>
                </c:pt>
                <c:pt idx="1988">
                  <c:v>204.1</c:v>
                </c:pt>
                <c:pt idx="1989">
                  <c:v>204.2</c:v>
                </c:pt>
                <c:pt idx="1990">
                  <c:v>204.3</c:v>
                </c:pt>
                <c:pt idx="1991">
                  <c:v>204.4</c:v>
                </c:pt>
                <c:pt idx="1992">
                  <c:v>204.5</c:v>
                </c:pt>
                <c:pt idx="1993">
                  <c:v>204.6</c:v>
                </c:pt>
                <c:pt idx="1994">
                  <c:v>204.7</c:v>
                </c:pt>
                <c:pt idx="1995">
                  <c:v>204.8</c:v>
                </c:pt>
                <c:pt idx="1996">
                  <c:v>204.9</c:v>
                </c:pt>
                <c:pt idx="1997">
                  <c:v>205</c:v>
                </c:pt>
                <c:pt idx="1998">
                  <c:v>205.1</c:v>
                </c:pt>
                <c:pt idx="1999">
                  <c:v>205.2</c:v>
                </c:pt>
                <c:pt idx="2000">
                  <c:v>205.3</c:v>
                </c:pt>
                <c:pt idx="2001">
                  <c:v>205.4</c:v>
                </c:pt>
                <c:pt idx="2002">
                  <c:v>205.5</c:v>
                </c:pt>
                <c:pt idx="2003">
                  <c:v>205.6</c:v>
                </c:pt>
                <c:pt idx="2004">
                  <c:v>205.7</c:v>
                </c:pt>
                <c:pt idx="2005">
                  <c:v>205.8</c:v>
                </c:pt>
                <c:pt idx="2006">
                  <c:v>205.9</c:v>
                </c:pt>
                <c:pt idx="2007">
                  <c:v>206</c:v>
                </c:pt>
                <c:pt idx="2008">
                  <c:v>206.1</c:v>
                </c:pt>
                <c:pt idx="2009">
                  <c:v>206.2</c:v>
                </c:pt>
                <c:pt idx="2010">
                  <c:v>206.3</c:v>
                </c:pt>
                <c:pt idx="2011">
                  <c:v>206.4</c:v>
                </c:pt>
                <c:pt idx="2012">
                  <c:v>206.5</c:v>
                </c:pt>
                <c:pt idx="2013">
                  <c:v>206.6</c:v>
                </c:pt>
                <c:pt idx="2014">
                  <c:v>206.7</c:v>
                </c:pt>
                <c:pt idx="2015">
                  <c:v>206.8</c:v>
                </c:pt>
                <c:pt idx="2016">
                  <c:v>206.9</c:v>
                </c:pt>
                <c:pt idx="2017">
                  <c:v>207</c:v>
                </c:pt>
                <c:pt idx="2018">
                  <c:v>207.1</c:v>
                </c:pt>
                <c:pt idx="2019">
                  <c:v>207.2</c:v>
                </c:pt>
                <c:pt idx="2020">
                  <c:v>207.3</c:v>
                </c:pt>
                <c:pt idx="2021">
                  <c:v>207.4</c:v>
                </c:pt>
                <c:pt idx="2022">
                  <c:v>207.5</c:v>
                </c:pt>
                <c:pt idx="2023">
                  <c:v>207.6</c:v>
                </c:pt>
                <c:pt idx="2024">
                  <c:v>207.7</c:v>
                </c:pt>
                <c:pt idx="2025">
                  <c:v>207.8</c:v>
                </c:pt>
                <c:pt idx="2026">
                  <c:v>207.9</c:v>
                </c:pt>
                <c:pt idx="2027">
                  <c:v>208</c:v>
                </c:pt>
                <c:pt idx="2028">
                  <c:v>208.1</c:v>
                </c:pt>
                <c:pt idx="2029">
                  <c:v>208.2</c:v>
                </c:pt>
                <c:pt idx="2030">
                  <c:v>208.3</c:v>
                </c:pt>
                <c:pt idx="2031">
                  <c:v>208.4</c:v>
                </c:pt>
                <c:pt idx="2032">
                  <c:v>208.5</c:v>
                </c:pt>
                <c:pt idx="2033">
                  <c:v>208.6</c:v>
                </c:pt>
                <c:pt idx="2034">
                  <c:v>208.7</c:v>
                </c:pt>
                <c:pt idx="2035">
                  <c:v>208.8</c:v>
                </c:pt>
                <c:pt idx="2036">
                  <c:v>208.9</c:v>
                </c:pt>
                <c:pt idx="2037">
                  <c:v>209</c:v>
                </c:pt>
                <c:pt idx="2038">
                  <c:v>209.1</c:v>
                </c:pt>
                <c:pt idx="2039">
                  <c:v>209.2</c:v>
                </c:pt>
                <c:pt idx="2040">
                  <c:v>209.3</c:v>
                </c:pt>
                <c:pt idx="2041">
                  <c:v>209.4</c:v>
                </c:pt>
                <c:pt idx="2042">
                  <c:v>209.5</c:v>
                </c:pt>
                <c:pt idx="2043">
                  <c:v>209.6</c:v>
                </c:pt>
                <c:pt idx="2044">
                  <c:v>209.7</c:v>
                </c:pt>
                <c:pt idx="2045">
                  <c:v>209.8</c:v>
                </c:pt>
                <c:pt idx="2046">
                  <c:v>209.9</c:v>
                </c:pt>
                <c:pt idx="2047">
                  <c:v>210</c:v>
                </c:pt>
                <c:pt idx="2048">
                  <c:v>210.1</c:v>
                </c:pt>
                <c:pt idx="2049">
                  <c:v>210.2</c:v>
                </c:pt>
                <c:pt idx="2050">
                  <c:v>210.3</c:v>
                </c:pt>
                <c:pt idx="2051">
                  <c:v>210.4</c:v>
                </c:pt>
                <c:pt idx="2052">
                  <c:v>210.5</c:v>
                </c:pt>
                <c:pt idx="2053">
                  <c:v>210.6</c:v>
                </c:pt>
                <c:pt idx="2054">
                  <c:v>210.7</c:v>
                </c:pt>
                <c:pt idx="2055">
                  <c:v>210.8</c:v>
                </c:pt>
                <c:pt idx="2056">
                  <c:v>210.9</c:v>
                </c:pt>
                <c:pt idx="2057">
                  <c:v>211</c:v>
                </c:pt>
                <c:pt idx="2058">
                  <c:v>211.1</c:v>
                </c:pt>
                <c:pt idx="2059">
                  <c:v>211.2</c:v>
                </c:pt>
                <c:pt idx="2060">
                  <c:v>211.3</c:v>
                </c:pt>
                <c:pt idx="2061">
                  <c:v>211.4</c:v>
                </c:pt>
                <c:pt idx="2062">
                  <c:v>211.5</c:v>
                </c:pt>
                <c:pt idx="2063">
                  <c:v>211.6</c:v>
                </c:pt>
                <c:pt idx="2064">
                  <c:v>211.7</c:v>
                </c:pt>
                <c:pt idx="2065">
                  <c:v>211.8</c:v>
                </c:pt>
                <c:pt idx="2066">
                  <c:v>211.9</c:v>
                </c:pt>
                <c:pt idx="2067">
                  <c:v>212</c:v>
                </c:pt>
                <c:pt idx="2068">
                  <c:v>212.1</c:v>
                </c:pt>
                <c:pt idx="2069">
                  <c:v>212.2</c:v>
                </c:pt>
                <c:pt idx="2070">
                  <c:v>212.3</c:v>
                </c:pt>
                <c:pt idx="2071">
                  <c:v>212.4</c:v>
                </c:pt>
                <c:pt idx="2072">
                  <c:v>212.5</c:v>
                </c:pt>
                <c:pt idx="2073">
                  <c:v>212.6</c:v>
                </c:pt>
                <c:pt idx="2074">
                  <c:v>212.7</c:v>
                </c:pt>
                <c:pt idx="2075">
                  <c:v>212.8</c:v>
                </c:pt>
                <c:pt idx="2076">
                  <c:v>212.9</c:v>
                </c:pt>
                <c:pt idx="2077">
                  <c:v>213</c:v>
                </c:pt>
                <c:pt idx="2078">
                  <c:v>213.1</c:v>
                </c:pt>
                <c:pt idx="2079">
                  <c:v>213.2</c:v>
                </c:pt>
                <c:pt idx="2080">
                  <c:v>213.3</c:v>
                </c:pt>
                <c:pt idx="2081">
                  <c:v>213.4</c:v>
                </c:pt>
                <c:pt idx="2082">
                  <c:v>213.5</c:v>
                </c:pt>
                <c:pt idx="2083">
                  <c:v>213.6</c:v>
                </c:pt>
                <c:pt idx="2084">
                  <c:v>213.7</c:v>
                </c:pt>
                <c:pt idx="2085">
                  <c:v>213.8</c:v>
                </c:pt>
                <c:pt idx="2086">
                  <c:v>213.9</c:v>
                </c:pt>
                <c:pt idx="2087">
                  <c:v>214</c:v>
                </c:pt>
                <c:pt idx="2088">
                  <c:v>214.1</c:v>
                </c:pt>
                <c:pt idx="2089">
                  <c:v>214.2</c:v>
                </c:pt>
                <c:pt idx="2090">
                  <c:v>214.3</c:v>
                </c:pt>
                <c:pt idx="2091">
                  <c:v>214.4</c:v>
                </c:pt>
                <c:pt idx="2092">
                  <c:v>214.5</c:v>
                </c:pt>
                <c:pt idx="2093">
                  <c:v>214.6</c:v>
                </c:pt>
                <c:pt idx="2094">
                  <c:v>214.7</c:v>
                </c:pt>
                <c:pt idx="2095">
                  <c:v>214.8</c:v>
                </c:pt>
                <c:pt idx="2096">
                  <c:v>214.9</c:v>
                </c:pt>
                <c:pt idx="2097">
                  <c:v>215</c:v>
                </c:pt>
                <c:pt idx="2098">
                  <c:v>215.1</c:v>
                </c:pt>
                <c:pt idx="2099">
                  <c:v>215.2</c:v>
                </c:pt>
                <c:pt idx="2100">
                  <c:v>215.3</c:v>
                </c:pt>
                <c:pt idx="2101">
                  <c:v>215.4</c:v>
                </c:pt>
                <c:pt idx="2102">
                  <c:v>215.5</c:v>
                </c:pt>
                <c:pt idx="2103">
                  <c:v>215.6</c:v>
                </c:pt>
                <c:pt idx="2104">
                  <c:v>215.7</c:v>
                </c:pt>
                <c:pt idx="2105">
                  <c:v>215.8</c:v>
                </c:pt>
                <c:pt idx="2106">
                  <c:v>215.9</c:v>
                </c:pt>
                <c:pt idx="2107">
                  <c:v>216</c:v>
                </c:pt>
                <c:pt idx="2108">
                  <c:v>216.1</c:v>
                </c:pt>
                <c:pt idx="2109">
                  <c:v>216.2</c:v>
                </c:pt>
                <c:pt idx="2110">
                  <c:v>216.3</c:v>
                </c:pt>
                <c:pt idx="2111">
                  <c:v>216.4</c:v>
                </c:pt>
                <c:pt idx="2112">
                  <c:v>216.5</c:v>
                </c:pt>
                <c:pt idx="2113">
                  <c:v>216.6</c:v>
                </c:pt>
                <c:pt idx="2114">
                  <c:v>216.7</c:v>
                </c:pt>
                <c:pt idx="2115">
                  <c:v>216.8</c:v>
                </c:pt>
                <c:pt idx="2116">
                  <c:v>216.9</c:v>
                </c:pt>
                <c:pt idx="2117">
                  <c:v>217</c:v>
                </c:pt>
                <c:pt idx="2118">
                  <c:v>217.1</c:v>
                </c:pt>
                <c:pt idx="2119">
                  <c:v>217.2</c:v>
                </c:pt>
                <c:pt idx="2120">
                  <c:v>217.3</c:v>
                </c:pt>
                <c:pt idx="2121">
                  <c:v>217.4</c:v>
                </c:pt>
                <c:pt idx="2122">
                  <c:v>217.5</c:v>
                </c:pt>
                <c:pt idx="2123">
                  <c:v>217.6</c:v>
                </c:pt>
                <c:pt idx="2124">
                  <c:v>217.7</c:v>
                </c:pt>
                <c:pt idx="2125">
                  <c:v>217.8</c:v>
                </c:pt>
                <c:pt idx="2126">
                  <c:v>217.9</c:v>
                </c:pt>
                <c:pt idx="2127">
                  <c:v>218</c:v>
                </c:pt>
                <c:pt idx="2128">
                  <c:v>218.1</c:v>
                </c:pt>
                <c:pt idx="2129">
                  <c:v>218.2</c:v>
                </c:pt>
                <c:pt idx="2130">
                  <c:v>218.3</c:v>
                </c:pt>
                <c:pt idx="2131">
                  <c:v>218.4</c:v>
                </c:pt>
                <c:pt idx="2132">
                  <c:v>218.5</c:v>
                </c:pt>
                <c:pt idx="2133">
                  <c:v>218.6</c:v>
                </c:pt>
                <c:pt idx="2134">
                  <c:v>218.7</c:v>
                </c:pt>
                <c:pt idx="2135">
                  <c:v>218.8</c:v>
                </c:pt>
                <c:pt idx="2136">
                  <c:v>218.9</c:v>
                </c:pt>
                <c:pt idx="2137">
                  <c:v>219</c:v>
                </c:pt>
                <c:pt idx="2138">
                  <c:v>219.1</c:v>
                </c:pt>
                <c:pt idx="2139">
                  <c:v>219.2</c:v>
                </c:pt>
                <c:pt idx="2140">
                  <c:v>219.3</c:v>
                </c:pt>
                <c:pt idx="2141">
                  <c:v>219.4</c:v>
                </c:pt>
                <c:pt idx="2142">
                  <c:v>219.5</c:v>
                </c:pt>
                <c:pt idx="2143">
                  <c:v>219.6</c:v>
                </c:pt>
                <c:pt idx="2144">
                  <c:v>219.7</c:v>
                </c:pt>
                <c:pt idx="2145">
                  <c:v>219.8</c:v>
                </c:pt>
                <c:pt idx="2146">
                  <c:v>219.9</c:v>
                </c:pt>
                <c:pt idx="2147">
                  <c:v>220</c:v>
                </c:pt>
                <c:pt idx="2148">
                  <c:v>220.1</c:v>
                </c:pt>
                <c:pt idx="2149">
                  <c:v>220.2</c:v>
                </c:pt>
                <c:pt idx="2150">
                  <c:v>220.3</c:v>
                </c:pt>
                <c:pt idx="2151">
                  <c:v>220.4</c:v>
                </c:pt>
                <c:pt idx="2152">
                  <c:v>220.5</c:v>
                </c:pt>
                <c:pt idx="2153">
                  <c:v>220.6</c:v>
                </c:pt>
                <c:pt idx="2154">
                  <c:v>220.7</c:v>
                </c:pt>
                <c:pt idx="2155">
                  <c:v>220.8</c:v>
                </c:pt>
                <c:pt idx="2156">
                  <c:v>220.9</c:v>
                </c:pt>
                <c:pt idx="2157">
                  <c:v>221</c:v>
                </c:pt>
                <c:pt idx="2158">
                  <c:v>221.1</c:v>
                </c:pt>
                <c:pt idx="2159">
                  <c:v>221.2</c:v>
                </c:pt>
                <c:pt idx="2160">
                  <c:v>221.3</c:v>
                </c:pt>
                <c:pt idx="2161">
                  <c:v>221.4</c:v>
                </c:pt>
                <c:pt idx="2162">
                  <c:v>221.5</c:v>
                </c:pt>
                <c:pt idx="2163">
                  <c:v>221.6</c:v>
                </c:pt>
                <c:pt idx="2164">
                  <c:v>221.7</c:v>
                </c:pt>
                <c:pt idx="2165">
                  <c:v>221.8</c:v>
                </c:pt>
                <c:pt idx="2166">
                  <c:v>221.9</c:v>
                </c:pt>
                <c:pt idx="2167">
                  <c:v>222</c:v>
                </c:pt>
                <c:pt idx="2168">
                  <c:v>222.1</c:v>
                </c:pt>
                <c:pt idx="2169">
                  <c:v>222.2</c:v>
                </c:pt>
                <c:pt idx="2170">
                  <c:v>222.3</c:v>
                </c:pt>
                <c:pt idx="2171">
                  <c:v>222.4</c:v>
                </c:pt>
                <c:pt idx="2172">
                  <c:v>222.5</c:v>
                </c:pt>
                <c:pt idx="2173">
                  <c:v>222.6</c:v>
                </c:pt>
                <c:pt idx="2174">
                  <c:v>222.7</c:v>
                </c:pt>
                <c:pt idx="2175">
                  <c:v>222.8</c:v>
                </c:pt>
                <c:pt idx="2176">
                  <c:v>222.9</c:v>
                </c:pt>
                <c:pt idx="2177">
                  <c:v>223</c:v>
                </c:pt>
                <c:pt idx="2178">
                  <c:v>223.1</c:v>
                </c:pt>
                <c:pt idx="2179">
                  <c:v>223.2</c:v>
                </c:pt>
                <c:pt idx="2180">
                  <c:v>223.3</c:v>
                </c:pt>
                <c:pt idx="2181">
                  <c:v>223.4</c:v>
                </c:pt>
                <c:pt idx="2182">
                  <c:v>223.5</c:v>
                </c:pt>
                <c:pt idx="2183">
                  <c:v>223.6</c:v>
                </c:pt>
                <c:pt idx="2184">
                  <c:v>223.7</c:v>
                </c:pt>
                <c:pt idx="2185">
                  <c:v>223.8</c:v>
                </c:pt>
                <c:pt idx="2186">
                  <c:v>223.9</c:v>
                </c:pt>
                <c:pt idx="2187">
                  <c:v>224</c:v>
                </c:pt>
                <c:pt idx="2188">
                  <c:v>224.1</c:v>
                </c:pt>
                <c:pt idx="2189">
                  <c:v>224.2</c:v>
                </c:pt>
                <c:pt idx="2190">
                  <c:v>224.3</c:v>
                </c:pt>
                <c:pt idx="2191">
                  <c:v>224.4</c:v>
                </c:pt>
                <c:pt idx="2192">
                  <c:v>224.5</c:v>
                </c:pt>
                <c:pt idx="2193">
                  <c:v>224.6</c:v>
                </c:pt>
                <c:pt idx="2194">
                  <c:v>224.7</c:v>
                </c:pt>
                <c:pt idx="2195">
                  <c:v>224.8</c:v>
                </c:pt>
                <c:pt idx="2196">
                  <c:v>224.9</c:v>
                </c:pt>
                <c:pt idx="2197">
                  <c:v>225</c:v>
                </c:pt>
                <c:pt idx="2198">
                  <c:v>225.1</c:v>
                </c:pt>
                <c:pt idx="2199">
                  <c:v>225.2</c:v>
                </c:pt>
                <c:pt idx="2200">
                  <c:v>225.3</c:v>
                </c:pt>
                <c:pt idx="2201">
                  <c:v>225.4</c:v>
                </c:pt>
                <c:pt idx="2202">
                  <c:v>225.5</c:v>
                </c:pt>
                <c:pt idx="2203">
                  <c:v>225.6</c:v>
                </c:pt>
                <c:pt idx="2204">
                  <c:v>225.7</c:v>
                </c:pt>
                <c:pt idx="2205">
                  <c:v>225.8</c:v>
                </c:pt>
                <c:pt idx="2206">
                  <c:v>225.9</c:v>
                </c:pt>
                <c:pt idx="2207">
                  <c:v>226</c:v>
                </c:pt>
                <c:pt idx="2208">
                  <c:v>226.1</c:v>
                </c:pt>
                <c:pt idx="2209">
                  <c:v>226.2</c:v>
                </c:pt>
                <c:pt idx="2210">
                  <c:v>226.3</c:v>
                </c:pt>
                <c:pt idx="2211">
                  <c:v>226.4</c:v>
                </c:pt>
                <c:pt idx="2212">
                  <c:v>226.5</c:v>
                </c:pt>
                <c:pt idx="2213">
                  <c:v>226.6</c:v>
                </c:pt>
                <c:pt idx="2214">
                  <c:v>226.7</c:v>
                </c:pt>
                <c:pt idx="2215">
                  <c:v>226.8</c:v>
                </c:pt>
                <c:pt idx="2216">
                  <c:v>226.9</c:v>
                </c:pt>
                <c:pt idx="2217">
                  <c:v>227</c:v>
                </c:pt>
                <c:pt idx="2218">
                  <c:v>227.1</c:v>
                </c:pt>
                <c:pt idx="2219">
                  <c:v>227.2</c:v>
                </c:pt>
                <c:pt idx="2220">
                  <c:v>227.3</c:v>
                </c:pt>
                <c:pt idx="2221">
                  <c:v>227.4</c:v>
                </c:pt>
                <c:pt idx="2222">
                  <c:v>227.5</c:v>
                </c:pt>
                <c:pt idx="2223">
                  <c:v>227.6</c:v>
                </c:pt>
                <c:pt idx="2224">
                  <c:v>227.7</c:v>
                </c:pt>
                <c:pt idx="2225">
                  <c:v>227.8</c:v>
                </c:pt>
                <c:pt idx="2226">
                  <c:v>227.9</c:v>
                </c:pt>
                <c:pt idx="2227">
                  <c:v>228</c:v>
                </c:pt>
                <c:pt idx="2228">
                  <c:v>228.1</c:v>
                </c:pt>
                <c:pt idx="2229">
                  <c:v>228.2</c:v>
                </c:pt>
                <c:pt idx="2230">
                  <c:v>228.3</c:v>
                </c:pt>
                <c:pt idx="2231">
                  <c:v>228.4</c:v>
                </c:pt>
                <c:pt idx="2232">
                  <c:v>228.5</c:v>
                </c:pt>
                <c:pt idx="2233">
                  <c:v>228.6</c:v>
                </c:pt>
                <c:pt idx="2234">
                  <c:v>228.7</c:v>
                </c:pt>
                <c:pt idx="2235">
                  <c:v>228.8</c:v>
                </c:pt>
                <c:pt idx="2236">
                  <c:v>228.9</c:v>
                </c:pt>
                <c:pt idx="2237">
                  <c:v>229</c:v>
                </c:pt>
                <c:pt idx="2238">
                  <c:v>229.1</c:v>
                </c:pt>
                <c:pt idx="2239">
                  <c:v>229.2</c:v>
                </c:pt>
                <c:pt idx="2240">
                  <c:v>229.3</c:v>
                </c:pt>
                <c:pt idx="2241">
                  <c:v>229.4</c:v>
                </c:pt>
                <c:pt idx="2242">
                  <c:v>229.5</c:v>
                </c:pt>
                <c:pt idx="2243">
                  <c:v>229.6</c:v>
                </c:pt>
                <c:pt idx="2244">
                  <c:v>229.7</c:v>
                </c:pt>
                <c:pt idx="2245">
                  <c:v>229.8</c:v>
                </c:pt>
                <c:pt idx="2246">
                  <c:v>229.9</c:v>
                </c:pt>
                <c:pt idx="2247">
                  <c:v>230</c:v>
                </c:pt>
                <c:pt idx="2248">
                  <c:v>230.1</c:v>
                </c:pt>
                <c:pt idx="2249">
                  <c:v>230.2</c:v>
                </c:pt>
                <c:pt idx="2250">
                  <c:v>230.3</c:v>
                </c:pt>
                <c:pt idx="2251">
                  <c:v>230.4</c:v>
                </c:pt>
                <c:pt idx="2252">
                  <c:v>230.5</c:v>
                </c:pt>
                <c:pt idx="2253">
                  <c:v>230.6</c:v>
                </c:pt>
                <c:pt idx="2254">
                  <c:v>230.7</c:v>
                </c:pt>
                <c:pt idx="2255">
                  <c:v>230.8</c:v>
                </c:pt>
                <c:pt idx="2256">
                  <c:v>230.9</c:v>
                </c:pt>
                <c:pt idx="2257">
                  <c:v>231</c:v>
                </c:pt>
                <c:pt idx="2258">
                  <c:v>231.1</c:v>
                </c:pt>
                <c:pt idx="2259">
                  <c:v>231.2</c:v>
                </c:pt>
                <c:pt idx="2260">
                  <c:v>231.3</c:v>
                </c:pt>
                <c:pt idx="2261">
                  <c:v>231.4</c:v>
                </c:pt>
                <c:pt idx="2262">
                  <c:v>231.5</c:v>
                </c:pt>
                <c:pt idx="2263">
                  <c:v>231.6</c:v>
                </c:pt>
                <c:pt idx="2264">
                  <c:v>231.7</c:v>
                </c:pt>
                <c:pt idx="2265">
                  <c:v>231.8</c:v>
                </c:pt>
                <c:pt idx="2266">
                  <c:v>231.9</c:v>
                </c:pt>
                <c:pt idx="2267">
                  <c:v>232</c:v>
                </c:pt>
                <c:pt idx="2268">
                  <c:v>232.1</c:v>
                </c:pt>
                <c:pt idx="2269">
                  <c:v>232.2</c:v>
                </c:pt>
                <c:pt idx="2270">
                  <c:v>232.3</c:v>
                </c:pt>
                <c:pt idx="2271">
                  <c:v>232.4</c:v>
                </c:pt>
                <c:pt idx="2272">
                  <c:v>232.5</c:v>
                </c:pt>
                <c:pt idx="2273">
                  <c:v>232.6</c:v>
                </c:pt>
                <c:pt idx="2274">
                  <c:v>232.7</c:v>
                </c:pt>
                <c:pt idx="2275">
                  <c:v>232.8</c:v>
                </c:pt>
                <c:pt idx="2276">
                  <c:v>232.9</c:v>
                </c:pt>
                <c:pt idx="2277">
                  <c:v>233</c:v>
                </c:pt>
                <c:pt idx="2278">
                  <c:v>233.1</c:v>
                </c:pt>
                <c:pt idx="2279">
                  <c:v>233.2</c:v>
                </c:pt>
                <c:pt idx="2280">
                  <c:v>233.3</c:v>
                </c:pt>
                <c:pt idx="2281">
                  <c:v>233.4</c:v>
                </c:pt>
                <c:pt idx="2282">
                  <c:v>233.5</c:v>
                </c:pt>
                <c:pt idx="2283">
                  <c:v>233.6</c:v>
                </c:pt>
                <c:pt idx="2284">
                  <c:v>233.7</c:v>
                </c:pt>
                <c:pt idx="2285">
                  <c:v>233.8</c:v>
                </c:pt>
                <c:pt idx="2286">
                  <c:v>233.9</c:v>
                </c:pt>
                <c:pt idx="2287">
                  <c:v>234</c:v>
                </c:pt>
                <c:pt idx="2288">
                  <c:v>234.1</c:v>
                </c:pt>
                <c:pt idx="2289">
                  <c:v>234.2</c:v>
                </c:pt>
                <c:pt idx="2290">
                  <c:v>234.3</c:v>
                </c:pt>
                <c:pt idx="2291">
                  <c:v>234.4</c:v>
                </c:pt>
                <c:pt idx="2292">
                  <c:v>234.5</c:v>
                </c:pt>
                <c:pt idx="2293">
                  <c:v>234.6</c:v>
                </c:pt>
                <c:pt idx="2294">
                  <c:v>234.7</c:v>
                </c:pt>
                <c:pt idx="2295">
                  <c:v>234.8</c:v>
                </c:pt>
                <c:pt idx="2296">
                  <c:v>234.9</c:v>
                </c:pt>
                <c:pt idx="2297">
                  <c:v>235</c:v>
                </c:pt>
                <c:pt idx="2298">
                  <c:v>235.1</c:v>
                </c:pt>
                <c:pt idx="2299">
                  <c:v>235.2</c:v>
                </c:pt>
                <c:pt idx="2300">
                  <c:v>235.3</c:v>
                </c:pt>
                <c:pt idx="2301">
                  <c:v>235.4</c:v>
                </c:pt>
                <c:pt idx="2302">
                  <c:v>235.5</c:v>
                </c:pt>
                <c:pt idx="2303">
                  <c:v>235.6</c:v>
                </c:pt>
                <c:pt idx="2304">
                  <c:v>235.7</c:v>
                </c:pt>
                <c:pt idx="2305">
                  <c:v>235.8</c:v>
                </c:pt>
                <c:pt idx="2306">
                  <c:v>235.9</c:v>
                </c:pt>
                <c:pt idx="2307">
                  <c:v>236</c:v>
                </c:pt>
                <c:pt idx="2308">
                  <c:v>236.1</c:v>
                </c:pt>
                <c:pt idx="2309">
                  <c:v>236.2</c:v>
                </c:pt>
                <c:pt idx="2310">
                  <c:v>236.3</c:v>
                </c:pt>
                <c:pt idx="2311">
                  <c:v>236.4</c:v>
                </c:pt>
                <c:pt idx="2312">
                  <c:v>236.5</c:v>
                </c:pt>
                <c:pt idx="2313">
                  <c:v>236.6</c:v>
                </c:pt>
                <c:pt idx="2314">
                  <c:v>236.7</c:v>
                </c:pt>
                <c:pt idx="2315">
                  <c:v>236.8</c:v>
                </c:pt>
                <c:pt idx="2316">
                  <c:v>236.9</c:v>
                </c:pt>
                <c:pt idx="2317">
                  <c:v>237</c:v>
                </c:pt>
                <c:pt idx="2318">
                  <c:v>237.1</c:v>
                </c:pt>
                <c:pt idx="2319">
                  <c:v>237.2</c:v>
                </c:pt>
                <c:pt idx="2320">
                  <c:v>237.3</c:v>
                </c:pt>
                <c:pt idx="2321">
                  <c:v>237.4</c:v>
                </c:pt>
                <c:pt idx="2322">
                  <c:v>237.5</c:v>
                </c:pt>
                <c:pt idx="2323">
                  <c:v>237.6</c:v>
                </c:pt>
                <c:pt idx="2324">
                  <c:v>237.7</c:v>
                </c:pt>
                <c:pt idx="2325">
                  <c:v>237.8</c:v>
                </c:pt>
                <c:pt idx="2326">
                  <c:v>237.9</c:v>
                </c:pt>
                <c:pt idx="2327">
                  <c:v>238</c:v>
                </c:pt>
                <c:pt idx="2328">
                  <c:v>238.1</c:v>
                </c:pt>
                <c:pt idx="2329">
                  <c:v>238.2</c:v>
                </c:pt>
                <c:pt idx="2330">
                  <c:v>238.3</c:v>
                </c:pt>
                <c:pt idx="2331">
                  <c:v>238.4</c:v>
                </c:pt>
                <c:pt idx="2332">
                  <c:v>238.5</c:v>
                </c:pt>
                <c:pt idx="2333">
                  <c:v>238.6</c:v>
                </c:pt>
                <c:pt idx="2334">
                  <c:v>238.7</c:v>
                </c:pt>
                <c:pt idx="2335">
                  <c:v>238.8</c:v>
                </c:pt>
                <c:pt idx="2336">
                  <c:v>238.9</c:v>
                </c:pt>
                <c:pt idx="2337">
                  <c:v>239</c:v>
                </c:pt>
                <c:pt idx="2338">
                  <c:v>239.1</c:v>
                </c:pt>
                <c:pt idx="2339">
                  <c:v>239.2</c:v>
                </c:pt>
                <c:pt idx="2340">
                  <c:v>239.3</c:v>
                </c:pt>
                <c:pt idx="2341">
                  <c:v>239.4</c:v>
                </c:pt>
                <c:pt idx="2342">
                  <c:v>239.5</c:v>
                </c:pt>
                <c:pt idx="2343">
                  <c:v>239.6</c:v>
                </c:pt>
                <c:pt idx="2344">
                  <c:v>239.7</c:v>
                </c:pt>
                <c:pt idx="2345">
                  <c:v>239.8</c:v>
                </c:pt>
                <c:pt idx="2346">
                  <c:v>239.9</c:v>
                </c:pt>
                <c:pt idx="2347">
                  <c:v>240</c:v>
                </c:pt>
                <c:pt idx="2348">
                  <c:v>240.1</c:v>
                </c:pt>
                <c:pt idx="2349">
                  <c:v>240.2</c:v>
                </c:pt>
                <c:pt idx="2350">
                  <c:v>240.3</c:v>
                </c:pt>
                <c:pt idx="2351">
                  <c:v>240.4</c:v>
                </c:pt>
                <c:pt idx="2352">
                  <c:v>240.5</c:v>
                </c:pt>
                <c:pt idx="2353">
                  <c:v>240.6</c:v>
                </c:pt>
                <c:pt idx="2354">
                  <c:v>240.7</c:v>
                </c:pt>
                <c:pt idx="2355">
                  <c:v>240.8</c:v>
                </c:pt>
                <c:pt idx="2356">
                  <c:v>240.9</c:v>
                </c:pt>
                <c:pt idx="2357">
                  <c:v>241</c:v>
                </c:pt>
                <c:pt idx="2358">
                  <c:v>241.1</c:v>
                </c:pt>
                <c:pt idx="2359">
                  <c:v>241.2</c:v>
                </c:pt>
                <c:pt idx="2360">
                  <c:v>241.3</c:v>
                </c:pt>
                <c:pt idx="2361">
                  <c:v>241.4</c:v>
                </c:pt>
                <c:pt idx="2362">
                  <c:v>241.5</c:v>
                </c:pt>
                <c:pt idx="2363">
                  <c:v>241.6</c:v>
                </c:pt>
                <c:pt idx="2364">
                  <c:v>241.7</c:v>
                </c:pt>
                <c:pt idx="2365">
                  <c:v>241.8</c:v>
                </c:pt>
                <c:pt idx="2366">
                  <c:v>241.9</c:v>
                </c:pt>
                <c:pt idx="2367">
                  <c:v>242</c:v>
                </c:pt>
                <c:pt idx="2368">
                  <c:v>242.1</c:v>
                </c:pt>
                <c:pt idx="2369">
                  <c:v>242.2</c:v>
                </c:pt>
                <c:pt idx="2370">
                  <c:v>242.3</c:v>
                </c:pt>
                <c:pt idx="2371">
                  <c:v>242.4</c:v>
                </c:pt>
                <c:pt idx="2372">
                  <c:v>242.5</c:v>
                </c:pt>
                <c:pt idx="2373">
                  <c:v>242.6</c:v>
                </c:pt>
                <c:pt idx="2374">
                  <c:v>242.7</c:v>
                </c:pt>
                <c:pt idx="2375">
                  <c:v>242.8</c:v>
                </c:pt>
                <c:pt idx="2376">
                  <c:v>242.9</c:v>
                </c:pt>
                <c:pt idx="2377">
                  <c:v>243</c:v>
                </c:pt>
                <c:pt idx="2378">
                  <c:v>243.1</c:v>
                </c:pt>
                <c:pt idx="2379">
                  <c:v>243.2</c:v>
                </c:pt>
                <c:pt idx="2380">
                  <c:v>243.3</c:v>
                </c:pt>
                <c:pt idx="2381">
                  <c:v>243.4</c:v>
                </c:pt>
                <c:pt idx="2382">
                  <c:v>243.5</c:v>
                </c:pt>
                <c:pt idx="2383">
                  <c:v>243.6</c:v>
                </c:pt>
                <c:pt idx="2384">
                  <c:v>243.7</c:v>
                </c:pt>
                <c:pt idx="2385">
                  <c:v>243.8</c:v>
                </c:pt>
                <c:pt idx="2386">
                  <c:v>243.9</c:v>
                </c:pt>
                <c:pt idx="2387">
                  <c:v>244</c:v>
                </c:pt>
                <c:pt idx="2388">
                  <c:v>244.1</c:v>
                </c:pt>
                <c:pt idx="2389">
                  <c:v>244.2</c:v>
                </c:pt>
                <c:pt idx="2390">
                  <c:v>244.3</c:v>
                </c:pt>
                <c:pt idx="2391">
                  <c:v>244.4</c:v>
                </c:pt>
                <c:pt idx="2392">
                  <c:v>244.5</c:v>
                </c:pt>
                <c:pt idx="2393">
                  <c:v>244.6</c:v>
                </c:pt>
                <c:pt idx="2394">
                  <c:v>244.7</c:v>
                </c:pt>
                <c:pt idx="2395">
                  <c:v>244.8</c:v>
                </c:pt>
                <c:pt idx="2396">
                  <c:v>244.9</c:v>
                </c:pt>
                <c:pt idx="2397">
                  <c:v>245</c:v>
                </c:pt>
                <c:pt idx="2398">
                  <c:v>245.1</c:v>
                </c:pt>
                <c:pt idx="2399">
                  <c:v>245.2</c:v>
                </c:pt>
                <c:pt idx="2400">
                  <c:v>245.3</c:v>
                </c:pt>
                <c:pt idx="2401">
                  <c:v>245.4</c:v>
                </c:pt>
                <c:pt idx="2402">
                  <c:v>245.5</c:v>
                </c:pt>
                <c:pt idx="2403">
                  <c:v>245.6</c:v>
                </c:pt>
                <c:pt idx="2404">
                  <c:v>245.7</c:v>
                </c:pt>
                <c:pt idx="2405">
                  <c:v>245.8</c:v>
                </c:pt>
                <c:pt idx="2406">
                  <c:v>245.9</c:v>
                </c:pt>
                <c:pt idx="2407">
                  <c:v>246</c:v>
                </c:pt>
                <c:pt idx="2408">
                  <c:v>246.1</c:v>
                </c:pt>
                <c:pt idx="2409">
                  <c:v>246.2</c:v>
                </c:pt>
                <c:pt idx="2410">
                  <c:v>246.3</c:v>
                </c:pt>
                <c:pt idx="2411">
                  <c:v>246.4</c:v>
                </c:pt>
                <c:pt idx="2412">
                  <c:v>246.5</c:v>
                </c:pt>
                <c:pt idx="2413">
                  <c:v>246.6</c:v>
                </c:pt>
                <c:pt idx="2414">
                  <c:v>246.7</c:v>
                </c:pt>
                <c:pt idx="2415">
                  <c:v>246.8</c:v>
                </c:pt>
                <c:pt idx="2416">
                  <c:v>246.9</c:v>
                </c:pt>
                <c:pt idx="2417">
                  <c:v>247</c:v>
                </c:pt>
                <c:pt idx="2418">
                  <c:v>247.1</c:v>
                </c:pt>
                <c:pt idx="2419">
                  <c:v>247.2</c:v>
                </c:pt>
                <c:pt idx="2420">
                  <c:v>247.3</c:v>
                </c:pt>
                <c:pt idx="2421">
                  <c:v>247.4</c:v>
                </c:pt>
                <c:pt idx="2422">
                  <c:v>247.5</c:v>
                </c:pt>
                <c:pt idx="2423">
                  <c:v>247.6</c:v>
                </c:pt>
                <c:pt idx="2424">
                  <c:v>247.7</c:v>
                </c:pt>
                <c:pt idx="2425">
                  <c:v>247.8</c:v>
                </c:pt>
                <c:pt idx="2426">
                  <c:v>247.9</c:v>
                </c:pt>
                <c:pt idx="2427">
                  <c:v>248</c:v>
                </c:pt>
                <c:pt idx="2428">
                  <c:v>248.1</c:v>
                </c:pt>
                <c:pt idx="2429">
                  <c:v>248.2</c:v>
                </c:pt>
                <c:pt idx="2430">
                  <c:v>248.3</c:v>
                </c:pt>
                <c:pt idx="2431">
                  <c:v>248.4</c:v>
                </c:pt>
                <c:pt idx="2432">
                  <c:v>248.5</c:v>
                </c:pt>
                <c:pt idx="2433">
                  <c:v>248.6</c:v>
                </c:pt>
                <c:pt idx="2434">
                  <c:v>248.7</c:v>
                </c:pt>
                <c:pt idx="2435">
                  <c:v>248.8</c:v>
                </c:pt>
                <c:pt idx="2436">
                  <c:v>248.9</c:v>
                </c:pt>
                <c:pt idx="2437">
                  <c:v>249</c:v>
                </c:pt>
                <c:pt idx="2438">
                  <c:v>249.1</c:v>
                </c:pt>
                <c:pt idx="2439">
                  <c:v>249.2</c:v>
                </c:pt>
                <c:pt idx="2440">
                  <c:v>249.3</c:v>
                </c:pt>
                <c:pt idx="2441">
                  <c:v>249.4</c:v>
                </c:pt>
                <c:pt idx="2442">
                  <c:v>249.5</c:v>
                </c:pt>
                <c:pt idx="2443">
                  <c:v>249.6</c:v>
                </c:pt>
                <c:pt idx="2444">
                  <c:v>249.7</c:v>
                </c:pt>
                <c:pt idx="2445">
                  <c:v>249.8</c:v>
                </c:pt>
                <c:pt idx="2446">
                  <c:v>249.9</c:v>
                </c:pt>
                <c:pt idx="2447">
                  <c:v>250</c:v>
                </c:pt>
                <c:pt idx="2448">
                  <c:v>250.1</c:v>
                </c:pt>
                <c:pt idx="2449">
                  <c:v>250.2</c:v>
                </c:pt>
                <c:pt idx="2450">
                  <c:v>250.3</c:v>
                </c:pt>
                <c:pt idx="2451">
                  <c:v>250.4</c:v>
                </c:pt>
                <c:pt idx="2452">
                  <c:v>250.5</c:v>
                </c:pt>
                <c:pt idx="2453">
                  <c:v>250.6</c:v>
                </c:pt>
                <c:pt idx="2454">
                  <c:v>250.7</c:v>
                </c:pt>
                <c:pt idx="2455">
                  <c:v>250.8</c:v>
                </c:pt>
                <c:pt idx="2456">
                  <c:v>250.9</c:v>
                </c:pt>
                <c:pt idx="2457">
                  <c:v>251</c:v>
                </c:pt>
                <c:pt idx="2458">
                  <c:v>251.1</c:v>
                </c:pt>
                <c:pt idx="2459">
                  <c:v>251.2</c:v>
                </c:pt>
                <c:pt idx="2460">
                  <c:v>251.3</c:v>
                </c:pt>
                <c:pt idx="2461">
                  <c:v>251.4</c:v>
                </c:pt>
                <c:pt idx="2462">
                  <c:v>251.5</c:v>
                </c:pt>
                <c:pt idx="2463">
                  <c:v>251.6</c:v>
                </c:pt>
                <c:pt idx="2464">
                  <c:v>251.7</c:v>
                </c:pt>
                <c:pt idx="2465">
                  <c:v>251.8</c:v>
                </c:pt>
                <c:pt idx="2466">
                  <c:v>251.9</c:v>
                </c:pt>
                <c:pt idx="2467">
                  <c:v>252</c:v>
                </c:pt>
                <c:pt idx="2468">
                  <c:v>252.1</c:v>
                </c:pt>
                <c:pt idx="2469">
                  <c:v>252.2</c:v>
                </c:pt>
                <c:pt idx="2470">
                  <c:v>252.3</c:v>
                </c:pt>
                <c:pt idx="2471">
                  <c:v>252.4</c:v>
                </c:pt>
                <c:pt idx="2472">
                  <c:v>252.5</c:v>
                </c:pt>
                <c:pt idx="2473">
                  <c:v>252.6</c:v>
                </c:pt>
                <c:pt idx="2474">
                  <c:v>252.7</c:v>
                </c:pt>
                <c:pt idx="2475">
                  <c:v>252.8</c:v>
                </c:pt>
                <c:pt idx="2476">
                  <c:v>252.9</c:v>
                </c:pt>
                <c:pt idx="2477">
                  <c:v>253</c:v>
                </c:pt>
                <c:pt idx="2478">
                  <c:v>253.1</c:v>
                </c:pt>
                <c:pt idx="2479">
                  <c:v>253.2</c:v>
                </c:pt>
                <c:pt idx="2480">
                  <c:v>253.3</c:v>
                </c:pt>
                <c:pt idx="2481">
                  <c:v>253.4</c:v>
                </c:pt>
                <c:pt idx="2482">
                  <c:v>253.5</c:v>
                </c:pt>
                <c:pt idx="2483">
                  <c:v>253.6</c:v>
                </c:pt>
                <c:pt idx="2484">
                  <c:v>253.7</c:v>
                </c:pt>
                <c:pt idx="2485">
                  <c:v>253.8</c:v>
                </c:pt>
                <c:pt idx="2486">
                  <c:v>253.9</c:v>
                </c:pt>
                <c:pt idx="2487">
                  <c:v>254</c:v>
                </c:pt>
                <c:pt idx="2488">
                  <c:v>254.1</c:v>
                </c:pt>
                <c:pt idx="2489">
                  <c:v>254.2</c:v>
                </c:pt>
                <c:pt idx="2490">
                  <c:v>254.3</c:v>
                </c:pt>
                <c:pt idx="2491">
                  <c:v>254.4</c:v>
                </c:pt>
                <c:pt idx="2492">
                  <c:v>254.5</c:v>
                </c:pt>
                <c:pt idx="2493">
                  <c:v>254.6</c:v>
                </c:pt>
                <c:pt idx="2494">
                  <c:v>254.7</c:v>
                </c:pt>
                <c:pt idx="2495">
                  <c:v>254.8</c:v>
                </c:pt>
                <c:pt idx="2496">
                  <c:v>254.9</c:v>
                </c:pt>
                <c:pt idx="2497">
                  <c:v>255</c:v>
                </c:pt>
                <c:pt idx="2498">
                  <c:v>255.1</c:v>
                </c:pt>
                <c:pt idx="2499">
                  <c:v>255.2</c:v>
                </c:pt>
                <c:pt idx="2500">
                  <c:v>255.3</c:v>
                </c:pt>
                <c:pt idx="2501">
                  <c:v>255.4</c:v>
                </c:pt>
                <c:pt idx="2502">
                  <c:v>255.5</c:v>
                </c:pt>
                <c:pt idx="2503">
                  <c:v>255.6</c:v>
                </c:pt>
                <c:pt idx="2504">
                  <c:v>255.7</c:v>
                </c:pt>
                <c:pt idx="2505">
                  <c:v>255.8</c:v>
                </c:pt>
                <c:pt idx="2506">
                  <c:v>255.9</c:v>
                </c:pt>
                <c:pt idx="2507">
                  <c:v>256</c:v>
                </c:pt>
                <c:pt idx="2508">
                  <c:v>256.10000000000002</c:v>
                </c:pt>
                <c:pt idx="2509">
                  <c:v>256.2</c:v>
                </c:pt>
                <c:pt idx="2510">
                  <c:v>256.3</c:v>
                </c:pt>
                <c:pt idx="2511">
                  <c:v>256.39999999999998</c:v>
                </c:pt>
                <c:pt idx="2512">
                  <c:v>256.5</c:v>
                </c:pt>
                <c:pt idx="2513">
                  <c:v>256.60000000000002</c:v>
                </c:pt>
                <c:pt idx="2514">
                  <c:v>256.7</c:v>
                </c:pt>
                <c:pt idx="2515">
                  <c:v>256.8</c:v>
                </c:pt>
                <c:pt idx="2516">
                  <c:v>256.89999999999998</c:v>
                </c:pt>
                <c:pt idx="2517">
                  <c:v>257</c:v>
                </c:pt>
                <c:pt idx="2518">
                  <c:v>257.10000000000002</c:v>
                </c:pt>
                <c:pt idx="2519">
                  <c:v>257.2</c:v>
                </c:pt>
                <c:pt idx="2520">
                  <c:v>257.3</c:v>
                </c:pt>
                <c:pt idx="2521">
                  <c:v>257.39999999999998</c:v>
                </c:pt>
                <c:pt idx="2522">
                  <c:v>257.5</c:v>
                </c:pt>
                <c:pt idx="2523">
                  <c:v>257.60000000000002</c:v>
                </c:pt>
                <c:pt idx="2524">
                  <c:v>257.7</c:v>
                </c:pt>
                <c:pt idx="2525">
                  <c:v>257.8</c:v>
                </c:pt>
                <c:pt idx="2526">
                  <c:v>257.89999999999998</c:v>
                </c:pt>
                <c:pt idx="2527">
                  <c:v>258</c:v>
                </c:pt>
                <c:pt idx="2528">
                  <c:v>258.10000000000002</c:v>
                </c:pt>
                <c:pt idx="2529">
                  <c:v>258.2</c:v>
                </c:pt>
                <c:pt idx="2530">
                  <c:v>258.3</c:v>
                </c:pt>
                <c:pt idx="2531">
                  <c:v>258.39999999999998</c:v>
                </c:pt>
                <c:pt idx="2532">
                  <c:v>258.5</c:v>
                </c:pt>
                <c:pt idx="2533">
                  <c:v>258.60000000000002</c:v>
                </c:pt>
                <c:pt idx="2534">
                  <c:v>258.7</c:v>
                </c:pt>
                <c:pt idx="2535">
                  <c:v>258.8</c:v>
                </c:pt>
                <c:pt idx="2536">
                  <c:v>258.89999999999998</c:v>
                </c:pt>
                <c:pt idx="2537">
                  <c:v>259</c:v>
                </c:pt>
                <c:pt idx="2538">
                  <c:v>259.10000000000002</c:v>
                </c:pt>
                <c:pt idx="2539">
                  <c:v>259.2</c:v>
                </c:pt>
                <c:pt idx="2540">
                  <c:v>259.3</c:v>
                </c:pt>
                <c:pt idx="2541">
                  <c:v>259.39999999999998</c:v>
                </c:pt>
                <c:pt idx="2542">
                  <c:v>259.5</c:v>
                </c:pt>
                <c:pt idx="2543">
                  <c:v>259.60000000000002</c:v>
                </c:pt>
                <c:pt idx="2544">
                  <c:v>259.7</c:v>
                </c:pt>
                <c:pt idx="2545">
                  <c:v>259.8</c:v>
                </c:pt>
                <c:pt idx="2546">
                  <c:v>259.89999999999998</c:v>
                </c:pt>
                <c:pt idx="2547">
                  <c:v>260</c:v>
                </c:pt>
                <c:pt idx="2548">
                  <c:v>260.10000000000002</c:v>
                </c:pt>
                <c:pt idx="2549">
                  <c:v>260.2</c:v>
                </c:pt>
                <c:pt idx="2550">
                  <c:v>260.3</c:v>
                </c:pt>
                <c:pt idx="2551">
                  <c:v>260.39999999999998</c:v>
                </c:pt>
                <c:pt idx="2552">
                  <c:v>260.5</c:v>
                </c:pt>
                <c:pt idx="2553">
                  <c:v>260.60000000000002</c:v>
                </c:pt>
                <c:pt idx="2554">
                  <c:v>260.7</c:v>
                </c:pt>
                <c:pt idx="2555">
                  <c:v>260.8</c:v>
                </c:pt>
                <c:pt idx="2556">
                  <c:v>260.89999999999998</c:v>
                </c:pt>
                <c:pt idx="2557">
                  <c:v>261</c:v>
                </c:pt>
                <c:pt idx="2558">
                  <c:v>261.10000000000002</c:v>
                </c:pt>
                <c:pt idx="2559">
                  <c:v>261.2</c:v>
                </c:pt>
                <c:pt idx="2560">
                  <c:v>261.3</c:v>
                </c:pt>
                <c:pt idx="2561">
                  <c:v>261.39999999999998</c:v>
                </c:pt>
                <c:pt idx="2562">
                  <c:v>261.5</c:v>
                </c:pt>
                <c:pt idx="2563">
                  <c:v>261.60000000000002</c:v>
                </c:pt>
                <c:pt idx="2564">
                  <c:v>261.7</c:v>
                </c:pt>
                <c:pt idx="2565">
                  <c:v>261.8</c:v>
                </c:pt>
                <c:pt idx="2566">
                  <c:v>261.89999999999998</c:v>
                </c:pt>
                <c:pt idx="2567">
                  <c:v>262</c:v>
                </c:pt>
                <c:pt idx="2568">
                  <c:v>262.10000000000002</c:v>
                </c:pt>
                <c:pt idx="2569">
                  <c:v>262.2</c:v>
                </c:pt>
                <c:pt idx="2570">
                  <c:v>262.3</c:v>
                </c:pt>
                <c:pt idx="2571">
                  <c:v>262.39999999999998</c:v>
                </c:pt>
                <c:pt idx="2572">
                  <c:v>262.5</c:v>
                </c:pt>
                <c:pt idx="2573">
                  <c:v>262.60000000000002</c:v>
                </c:pt>
                <c:pt idx="2574">
                  <c:v>262.7</c:v>
                </c:pt>
                <c:pt idx="2575">
                  <c:v>262.8</c:v>
                </c:pt>
                <c:pt idx="2576">
                  <c:v>262.89999999999998</c:v>
                </c:pt>
                <c:pt idx="2577">
                  <c:v>263</c:v>
                </c:pt>
                <c:pt idx="2578">
                  <c:v>263.10000000000002</c:v>
                </c:pt>
                <c:pt idx="2579">
                  <c:v>263.2</c:v>
                </c:pt>
                <c:pt idx="2580">
                  <c:v>263.3</c:v>
                </c:pt>
                <c:pt idx="2581">
                  <c:v>263.39999999999998</c:v>
                </c:pt>
                <c:pt idx="2582">
                  <c:v>263.5</c:v>
                </c:pt>
                <c:pt idx="2583">
                  <c:v>263.60000000000002</c:v>
                </c:pt>
                <c:pt idx="2584">
                  <c:v>263.7</c:v>
                </c:pt>
                <c:pt idx="2585">
                  <c:v>263.8</c:v>
                </c:pt>
                <c:pt idx="2586">
                  <c:v>263.89999999999998</c:v>
                </c:pt>
                <c:pt idx="2587">
                  <c:v>264</c:v>
                </c:pt>
                <c:pt idx="2588">
                  <c:v>264.10000000000002</c:v>
                </c:pt>
                <c:pt idx="2589">
                  <c:v>264.2</c:v>
                </c:pt>
                <c:pt idx="2590">
                  <c:v>264.3</c:v>
                </c:pt>
                <c:pt idx="2591">
                  <c:v>264.39999999999998</c:v>
                </c:pt>
                <c:pt idx="2592">
                  <c:v>264.5</c:v>
                </c:pt>
                <c:pt idx="2593">
                  <c:v>264.60000000000002</c:v>
                </c:pt>
                <c:pt idx="2594">
                  <c:v>264.7</c:v>
                </c:pt>
                <c:pt idx="2595">
                  <c:v>264.8</c:v>
                </c:pt>
                <c:pt idx="2596">
                  <c:v>264.89999999999998</c:v>
                </c:pt>
                <c:pt idx="2597">
                  <c:v>265</c:v>
                </c:pt>
                <c:pt idx="2598">
                  <c:v>265.10000000000002</c:v>
                </c:pt>
                <c:pt idx="2599">
                  <c:v>265.2</c:v>
                </c:pt>
                <c:pt idx="2600">
                  <c:v>265.3</c:v>
                </c:pt>
                <c:pt idx="2601">
                  <c:v>265.39999999999998</c:v>
                </c:pt>
                <c:pt idx="2602">
                  <c:v>265.5</c:v>
                </c:pt>
                <c:pt idx="2603">
                  <c:v>265.60000000000002</c:v>
                </c:pt>
                <c:pt idx="2604">
                  <c:v>265.7</c:v>
                </c:pt>
                <c:pt idx="2605">
                  <c:v>265.8</c:v>
                </c:pt>
                <c:pt idx="2606">
                  <c:v>265.89999999999998</c:v>
                </c:pt>
                <c:pt idx="2607">
                  <c:v>266</c:v>
                </c:pt>
                <c:pt idx="2608">
                  <c:v>266.10000000000002</c:v>
                </c:pt>
                <c:pt idx="2609">
                  <c:v>266.2</c:v>
                </c:pt>
                <c:pt idx="2610">
                  <c:v>266.3</c:v>
                </c:pt>
                <c:pt idx="2611">
                  <c:v>266.39999999999998</c:v>
                </c:pt>
                <c:pt idx="2612">
                  <c:v>266.5</c:v>
                </c:pt>
                <c:pt idx="2613">
                  <c:v>266.60000000000002</c:v>
                </c:pt>
                <c:pt idx="2614">
                  <c:v>266.7</c:v>
                </c:pt>
                <c:pt idx="2615">
                  <c:v>266.8</c:v>
                </c:pt>
                <c:pt idx="2616">
                  <c:v>266.89999999999998</c:v>
                </c:pt>
                <c:pt idx="2617">
                  <c:v>267</c:v>
                </c:pt>
              </c:numCache>
            </c:numRef>
          </c:yVal>
          <c:smooth val="1"/>
          <c:extLst>
            <c:ext xmlns:c16="http://schemas.microsoft.com/office/drawing/2014/chart" uri="{C3380CC4-5D6E-409C-BE32-E72D297353CC}">
              <c16:uniqueId val="{00000004-3A6B-4ADB-A72C-4A5FDDCAC3C4}"/>
            </c:ext>
          </c:extLst>
        </c:ser>
        <c:ser>
          <c:idx val="3"/>
          <c:order val="5"/>
          <c:tx>
            <c:strRef>
              <c:f>'65K_23'!$V$1</c:f>
              <c:strCache>
                <c:ptCount val="1"/>
                <c:pt idx="0">
                  <c:v>Net Change</c:v>
                </c:pt>
              </c:strCache>
            </c:strRef>
          </c:tx>
          <c:spPr>
            <a:ln w="19050" cap="rnd">
              <a:solidFill>
                <a:srgbClr val="FF0000"/>
              </a:solidFill>
              <a:round/>
            </a:ln>
            <a:effectLst/>
          </c:spPr>
          <c:marker>
            <c:symbol val="none"/>
          </c:marker>
          <c:xVal>
            <c:numRef>
              <c:f>'65K_23'!$V$10:$V$2592</c:f>
              <c:numCache>
                <c:formatCode>General</c:formatCode>
                <c:ptCount val="2583"/>
                <c:pt idx="2">
                  <c:v>-5.1400000000000006</c:v>
                </c:pt>
                <c:pt idx="3">
                  <c:v>-3.3400000000000007</c:v>
                </c:pt>
                <c:pt idx="4">
                  <c:v>-1.2600000000000002</c:v>
                </c:pt>
                <c:pt idx="5">
                  <c:v>0.55999999999999983</c:v>
                </c:pt>
                <c:pt idx="6">
                  <c:v>0.43999999999999984</c:v>
                </c:pt>
                <c:pt idx="7">
                  <c:v>0.21999999999999992</c:v>
                </c:pt>
                <c:pt idx="8">
                  <c:v>0.44000000000000022</c:v>
                </c:pt>
                <c:pt idx="9">
                  <c:v>0.2</c:v>
                </c:pt>
                <c:pt idx="10">
                  <c:v>0.22000000000000028</c:v>
                </c:pt>
                <c:pt idx="11">
                  <c:v>0.32000000000000028</c:v>
                </c:pt>
                <c:pt idx="12">
                  <c:v>0.60000000000000031</c:v>
                </c:pt>
                <c:pt idx="13">
                  <c:v>0.6</c:v>
                </c:pt>
                <c:pt idx="14">
                  <c:v>0.92000000000000026</c:v>
                </c:pt>
                <c:pt idx="15">
                  <c:v>1</c:v>
                </c:pt>
                <c:pt idx="16">
                  <c:v>0.7999999999999996</c:v>
                </c:pt>
                <c:pt idx="17">
                  <c:v>0.4199999999999996</c:v>
                </c:pt>
                <c:pt idx="18">
                  <c:v>0.61999999999999955</c:v>
                </c:pt>
                <c:pt idx="19">
                  <c:v>0.13999999999999951</c:v>
                </c:pt>
                <c:pt idx="20">
                  <c:v>0.31999999999999956</c:v>
                </c:pt>
                <c:pt idx="21">
                  <c:v>0.55999999999999983</c:v>
                </c:pt>
                <c:pt idx="22">
                  <c:v>0.82</c:v>
                </c:pt>
                <c:pt idx="23">
                  <c:v>0.58000000000000007</c:v>
                </c:pt>
                <c:pt idx="24">
                  <c:v>0.85999999999999976</c:v>
                </c:pt>
                <c:pt idx="25">
                  <c:v>0.83999999999999986</c:v>
                </c:pt>
                <c:pt idx="26">
                  <c:v>0.72</c:v>
                </c:pt>
                <c:pt idx="27">
                  <c:v>0.33999999999999986</c:v>
                </c:pt>
                <c:pt idx="28">
                  <c:v>0.58000000000000007</c:v>
                </c:pt>
                <c:pt idx="29">
                  <c:v>0.82000000000000028</c:v>
                </c:pt>
                <c:pt idx="30">
                  <c:v>0.94000000000000017</c:v>
                </c:pt>
                <c:pt idx="31">
                  <c:v>1.2</c:v>
                </c:pt>
                <c:pt idx="32">
                  <c:v>1.4600000000000002</c:v>
                </c:pt>
                <c:pt idx="33">
                  <c:v>1.3399999999999999</c:v>
                </c:pt>
                <c:pt idx="34">
                  <c:v>1.0599999999999998</c:v>
                </c:pt>
                <c:pt idx="35">
                  <c:v>0.65999999999999981</c:v>
                </c:pt>
                <c:pt idx="36">
                  <c:v>0.53999999999999981</c:v>
                </c:pt>
                <c:pt idx="37">
                  <c:v>0.4799999999999997</c:v>
                </c:pt>
                <c:pt idx="38">
                  <c:v>0.31999999999999956</c:v>
                </c:pt>
                <c:pt idx="39">
                  <c:v>0.65999999999999981</c:v>
                </c:pt>
                <c:pt idx="40">
                  <c:v>1.0599999999999998</c:v>
                </c:pt>
                <c:pt idx="41">
                  <c:v>0.87999999999999967</c:v>
                </c:pt>
                <c:pt idx="42">
                  <c:v>0.83999999999999986</c:v>
                </c:pt>
                <c:pt idx="43">
                  <c:v>1.1600000000000001</c:v>
                </c:pt>
                <c:pt idx="44">
                  <c:v>1</c:v>
                </c:pt>
                <c:pt idx="45">
                  <c:v>0.88000000000000012</c:v>
                </c:pt>
                <c:pt idx="46">
                  <c:v>1.1800000000000002</c:v>
                </c:pt>
                <c:pt idx="47">
                  <c:v>1.2600000000000002</c:v>
                </c:pt>
                <c:pt idx="48">
                  <c:v>1</c:v>
                </c:pt>
                <c:pt idx="49">
                  <c:v>1.2400000000000002</c:v>
                </c:pt>
                <c:pt idx="50">
                  <c:v>1.1000000000000001</c:v>
                </c:pt>
                <c:pt idx="51">
                  <c:v>1.0200000000000002</c:v>
                </c:pt>
                <c:pt idx="52">
                  <c:v>1.1200000000000003</c:v>
                </c:pt>
                <c:pt idx="53">
                  <c:v>1.3000000000000003</c:v>
                </c:pt>
                <c:pt idx="54">
                  <c:v>1.1600000000000001</c:v>
                </c:pt>
                <c:pt idx="55">
                  <c:v>1.3800000000000001</c:v>
                </c:pt>
                <c:pt idx="56">
                  <c:v>1.3</c:v>
                </c:pt>
                <c:pt idx="57">
                  <c:v>1.2599999999999998</c:v>
                </c:pt>
                <c:pt idx="58">
                  <c:v>1.0599999999999998</c:v>
                </c:pt>
                <c:pt idx="59">
                  <c:v>1.0399999999999998</c:v>
                </c:pt>
                <c:pt idx="60">
                  <c:v>1.08</c:v>
                </c:pt>
                <c:pt idx="61">
                  <c:v>1.1600000000000001</c:v>
                </c:pt>
                <c:pt idx="62">
                  <c:v>1.1600000000000006</c:v>
                </c:pt>
                <c:pt idx="63">
                  <c:v>1.2000000000000004</c:v>
                </c:pt>
                <c:pt idx="64">
                  <c:v>1.2400000000000002</c:v>
                </c:pt>
                <c:pt idx="65">
                  <c:v>1.3200000000000003</c:v>
                </c:pt>
                <c:pt idx="66">
                  <c:v>1.4400000000000002</c:v>
                </c:pt>
                <c:pt idx="67">
                  <c:v>1.42</c:v>
                </c:pt>
                <c:pt idx="68">
                  <c:v>1.3599999999999999</c:v>
                </c:pt>
                <c:pt idx="69">
                  <c:v>1.22</c:v>
                </c:pt>
                <c:pt idx="70">
                  <c:v>1.1599999999999997</c:v>
                </c:pt>
                <c:pt idx="71">
                  <c:v>0.7999999999999996</c:v>
                </c:pt>
                <c:pt idx="72">
                  <c:v>0.85999999999999943</c:v>
                </c:pt>
                <c:pt idx="73">
                  <c:v>0.9199999999999996</c:v>
                </c:pt>
                <c:pt idx="74">
                  <c:v>0.77999999999999969</c:v>
                </c:pt>
                <c:pt idx="75">
                  <c:v>0.82</c:v>
                </c:pt>
                <c:pt idx="76">
                  <c:v>1.1000000000000001</c:v>
                </c:pt>
                <c:pt idx="77">
                  <c:v>1.2000000000000004</c:v>
                </c:pt>
                <c:pt idx="78">
                  <c:v>1.3800000000000003</c:v>
                </c:pt>
                <c:pt idx="79">
                  <c:v>1.7200000000000002</c:v>
                </c:pt>
                <c:pt idx="80">
                  <c:v>1.5400000000000003</c:v>
                </c:pt>
                <c:pt idx="81">
                  <c:v>1.7</c:v>
                </c:pt>
                <c:pt idx="82">
                  <c:v>1.9799999999999998</c:v>
                </c:pt>
                <c:pt idx="83">
                  <c:v>2.0799999999999996</c:v>
                </c:pt>
                <c:pt idx="84">
                  <c:v>1.8599999999999994</c:v>
                </c:pt>
                <c:pt idx="85">
                  <c:v>1.7199999999999993</c:v>
                </c:pt>
                <c:pt idx="86">
                  <c:v>1.4199999999999993</c:v>
                </c:pt>
                <c:pt idx="87">
                  <c:v>1.0799999999999994</c:v>
                </c:pt>
                <c:pt idx="88">
                  <c:v>1.0599999999999994</c:v>
                </c:pt>
                <c:pt idx="89">
                  <c:v>1.4799999999999998</c:v>
                </c:pt>
                <c:pt idx="90">
                  <c:v>1.5799999999999996</c:v>
                </c:pt>
                <c:pt idx="91">
                  <c:v>1.7399999999999998</c:v>
                </c:pt>
                <c:pt idx="92">
                  <c:v>1.8999999999999997</c:v>
                </c:pt>
                <c:pt idx="93">
                  <c:v>1.6599999999999997</c:v>
                </c:pt>
                <c:pt idx="94">
                  <c:v>1.44</c:v>
                </c:pt>
                <c:pt idx="95">
                  <c:v>1.52</c:v>
                </c:pt>
                <c:pt idx="96">
                  <c:v>2</c:v>
                </c:pt>
                <c:pt idx="97">
                  <c:v>1.6800000000000002</c:v>
                </c:pt>
                <c:pt idx="98">
                  <c:v>1.7600000000000002</c:v>
                </c:pt>
                <c:pt idx="99">
                  <c:v>1.7</c:v>
                </c:pt>
                <c:pt idx="100">
                  <c:v>1.64</c:v>
                </c:pt>
                <c:pt idx="101">
                  <c:v>1.3399999999999999</c:v>
                </c:pt>
                <c:pt idx="102">
                  <c:v>1.44</c:v>
                </c:pt>
                <c:pt idx="103">
                  <c:v>1.4599999999999995</c:v>
                </c:pt>
                <c:pt idx="104">
                  <c:v>1.3799999999999994</c:v>
                </c:pt>
                <c:pt idx="105">
                  <c:v>1.4599999999999997</c:v>
                </c:pt>
                <c:pt idx="106">
                  <c:v>1.2999999999999996</c:v>
                </c:pt>
                <c:pt idx="107">
                  <c:v>0.97999999999999976</c:v>
                </c:pt>
                <c:pt idx="108">
                  <c:v>0.53999999999999981</c:v>
                </c:pt>
                <c:pt idx="109">
                  <c:v>0.38000000000000006</c:v>
                </c:pt>
                <c:pt idx="110">
                  <c:v>0.15999999999999978</c:v>
                </c:pt>
                <c:pt idx="111">
                  <c:v>0.3</c:v>
                </c:pt>
                <c:pt idx="112">
                  <c:v>0.38000000000000006</c:v>
                </c:pt>
                <c:pt idx="113">
                  <c:v>0.36000000000000015</c:v>
                </c:pt>
                <c:pt idx="114">
                  <c:v>0.46000000000000013</c:v>
                </c:pt>
                <c:pt idx="115">
                  <c:v>0.7000000000000004</c:v>
                </c:pt>
                <c:pt idx="116">
                  <c:v>0.32000000000000028</c:v>
                </c:pt>
                <c:pt idx="117">
                  <c:v>0.68000000000000038</c:v>
                </c:pt>
                <c:pt idx="118">
                  <c:v>1.0800000000000005</c:v>
                </c:pt>
                <c:pt idx="119">
                  <c:v>1.1800000000000004</c:v>
                </c:pt>
                <c:pt idx="120">
                  <c:v>1.2</c:v>
                </c:pt>
                <c:pt idx="121">
                  <c:v>1.3399999999999999</c:v>
                </c:pt>
                <c:pt idx="122">
                  <c:v>1.42</c:v>
                </c:pt>
                <c:pt idx="123">
                  <c:v>1.4</c:v>
                </c:pt>
                <c:pt idx="124">
                  <c:v>1.2799999999999998</c:v>
                </c:pt>
                <c:pt idx="125">
                  <c:v>0.94000000000000017</c:v>
                </c:pt>
                <c:pt idx="126">
                  <c:v>1.1000000000000003</c:v>
                </c:pt>
                <c:pt idx="127">
                  <c:v>0.7</c:v>
                </c:pt>
                <c:pt idx="128">
                  <c:v>0.9</c:v>
                </c:pt>
                <c:pt idx="129">
                  <c:v>0.72000000000000031</c:v>
                </c:pt>
                <c:pt idx="130">
                  <c:v>0.73999999999999988</c:v>
                </c:pt>
                <c:pt idx="131">
                  <c:v>0.77999999999999969</c:v>
                </c:pt>
                <c:pt idx="132">
                  <c:v>1.1599999999999997</c:v>
                </c:pt>
                <c:pt idx="133">
                  <c:v>1.0399999999999996</c:v>
                </c:pt>
                <c:pt idx="134">
                  <c:v>1.2199999999999993</c:v>
                </c:pt>
                <c:pt idx="135">
                  <c:v>1.5199999999999996</c:v>
                </c:pt>
                <c:pt idx="136">
                  <c:v>1.5399999999999996</c:v>
                </c:pt>
                <c:pt idx="137">
                  <c:v>1.4599999999999995</c:v>
                </c:pt>
                <c:pt idx="138">
                  <c:v>1.1999999999999997</c:v>
                </c:pt>
                <c:pt idx="139">
                  <c:v>1.5199999999999996</c:v>
                </c:pt>
                <c:pt idx="140">
                  <c:v>1.3599999999999994</c:v>
                </c:pt>
                <c:pt idx="141">
                  <c:v>0.99999999999999967</c:v>
                </c:pt>
                <c:pt idx="142">
                  <c:v>1.0199999999999996</c:v>
                </c:pt>
                <c:pt idx="143">
                  <c:v>1.1199999999999997</c:v>
                </c:pt>
                <c:pt idx="144">
                  <c:v>0.73999999999999988</c:v>
                </c:pt>
                <c:pt idx="145">
                  <c:v>0.85999999999999976</c:v>
                </c:pt>
                <c:pt idx="146">
                  <c:v>1.2999999999999996</c:v>
                </c:pt>
                <c:pt idx="147">
                  <c:v>1.0599999999999998</c:v>
                </c:pt>
                <c:pt idx="148">
                  <c:v>1.2599999999999998</c:v>
                </c:pt>
                <c:pt idx="149">
                  <c:v>1.3799999999999997</c:v>
                </c:pt>
                <c:pt idx="150">
                  <c:v>1.3599999999999999</c:v>
                </c:pt>
                <c:pt idx="151">
                  <c:v>1.0399999999999998</c:v>
                </c:pt>
                <c:pt idx="152">
                  <c:v>1.22</c:v>
                </c:pt>
                <c:pt idx="153">
                  <c:v>1.06</c:v>
                </c:pt>
                <c:pt idx="154">
                  <c:v>1.0400000000000003</c:v>
                </c:pt>
                <c:pt idx="155">
                  <c:v>0.8600000000000001</c:v>
                </c:pt>
                <c:pt idx="156">
                  <c:v>1.1400000000000001</c:v>
                </c:pt>
                <c:pt idx="157">
                  <c:v>0.84000000000000019</c:v>
                </c:pt>
                <c:pt idx="158">
                  <c:v>0.98000000000000009</c:v>
                </c:pt>
                <c:pt idx="159">
                  <c:v>0.83999999999999986</c:v>
                </c:pt>
                <c:pt idx="160">
                  <c:v>1.3799999999999997</c:v>
                </c:pt>
                <c:pt idx="161">
                  <c:v>0.75999999999999979</c:v>
                </c:pt>
                <c:pt idx="162">
                  <c:v>1.2</c:v>
                </c:pt>
                <c:pt idx="163">
                  <c:v>1.2599999999999998</c:v>
                </c:pt>
                <c:pt idx="164">
                  <c:v>1.6199999999999999</c:v>
                </c:pt>
                <c:pt idx="165">
                  <c:v>1.3400000000000003</c:v>
                </c:pt>
                <c:pt idx="166">
                  <c:v>1.6800000000000002</c:v>
                </c:pt>
                <c:pt idx="167">
                  <c:v>1.1999999999999997</c:v>
                </c:pt>
                <c:pt idx="168">
                  <c:v>0.75999999999999979</c:v>
                </c:pt>
                <c:pt idx="169">
                  <c:v>0.55999999999999983</c:v>
                </c:pt>
                <c:pt idx="170">
                  <c:v>0.61999999999999988</c:v>
                </c:pt>
                <c:pt idx="171">
                  <c:v>0.85999999999999976</c:v>
                </c:pt>
                <c:pt idx="172">
                  <c:v>1.0399999999999998</c:v>
                </c:pt>
                <c:pt idx="173">
                  <c:v>1.1599999999999997</c:v>
                </c:pt>
                <c:pt idx="174">
                  <c:v>1.2799999999999998</c:v>
                </c:pt>
                <c:pt idx="175">
                  <c:v>1.3399999999999994</c:v>
                </c:pt>
                <c:pt idx="176">
                  <c:v>1.0999999999999996</c:v>
                </c:pt>
                <c:pt idx="177">
                  <c:v>1.22</c:v>
                </c:pt>
                <c:pt idx="178">
                  <c:v>1.2</c:v>
                </c:pt>
                <c:pt idx="179">
                  <c:v>0.84000000000000019</c:v>
                </c:pt>
                <c:pt idx="180">
                  <c:v>0.8</c:v>
                </c:pt>
                <c:pt idx="181">
                  <c:v>0.68</c:v>
                </c:pt>
                <c:pt idx="182">
                  <c:v>0.55999999999999983</c:v>
                </c:pt>
                <c:pt idx="183">
                  <c:v>1.1799999999999997</c:v>
                </c:pt>
                <c:pt idx="184">
                  <c:v>1.5399999999999996</c:v>
                </c:pt>
                <c:pt idx="185">
                  <c:v>1.2399999999999998</c:v>
                </c:pt>
                <c:pt idx="186">
                  <c:v>1.1199999999999999</c:v>
                </c:pt>
                <c:pt idx="187">
                  <c:v>1.1800000000000002</c:v>
                </c:pt>
                <c:pt idx="188">
                  <c:v>0.88000000000000012</c:v>
                </c:pt>
                <c:pt idx="189">
                  <c:v>0.82000000000000028</c:v>
                </c:pt>
                <c:pt idx="190">
                  <c:v>0.8600000000000001</c:v>
                </c:pt>
                <c:pt idx="191">
                  <c:v>1.08</c:v>
                </c:pt>
                <c:pt idx="192">
                  <c:v>1.1600000000000001</c:v>
                </c:pt>
                <c:pt idx="193">
                  <c:v>0.74000000000000021</c:v>
                </c:pt>
                <c:pt idx="194">
                  <c:v>0.92000000000000026</c:v>
                </c:pt>
                <c:pt idx="195">
                  <c:v>1.1200000000000003</c:v>
                </c:pt>
                <c:pt idx="196">
                  <c:v>1.2800000000000005</c:v>
                </c:pt>
                <c:pt idx="197">
                  <c:v>1.5400000000000003</c:v>
                </c:pt>
                <c:pt idx="198">
                  <c:v>1.6600000000000001</c:v>
                </c:pt>
                <c:pt idx="199">
                  <c:v>1.3800000000000001</c:v>
                </c:pt>
                <c:pt idx="200">
                  <c:v>1.44</c:v>
                </c:pt>
                <c:pt idx="201">
                  <c:v>1.3799999999999994</c:v>
                </c:pt>
                <c:pt idx="202">
                  <c:v>1.1799999999999997</c:v>
                </c:pt>
                <c:pt idx="203">
                  <c:v>1.3599999999999999</c:v>
                </c:pt>
                <c:pt idx="204">
                  <c:v>1.6599999999999995</c:v>
                </c:pt>
                <c:pt idx="205">
                  <c:v>1.4599999999999997</c:v>
                </c:pt>
                <c:pt idx="206">
                  <c:v>1.3799999999999997</c:v>
                </c:pt>
                <c:pt idx="207">
                  <c:v>1.2999999999999996</c:v>
                </c:pt>
                <c:pt idx="208">
                  <c:v>1.2599999999999993</c:v>
                </c:pt>
                <c:pt idx="209">
                  <c:v>1.2999999999999996</c:v>
                </c:pt>
                <c:pt idx="210">
                  <c:v>1.2399999999999995</c:v>
                </c:pt>
                <c:pt idx="211">
                  <c:v>1.4000000000000004</c:v>
                </c:pt>
                <c:pt idx="212">
                  <c:v>1.3600000000000005</c:v>
                </c:pt>
                <c:pt idx="213">
                  <c:v>1.6000000000000008</c:v>
                </c:pt>
                <c:pt idx="214">
                  <c:v>1.2000000000000006</c:v>
                </c:pt>
                <c:pt idx="215">
                  <c:v>1.0000000000000007</c:v>
                </c:pt>
                <c:pt idx="216">
                  <c:v>0.7</c:v>
                </c:pt>
                <c:pt idx="217">
                  <c:v>0.9</c:v>
                </c:pt>
                <c:pt idx="218">
                  <c:v>0.43999999999999984</c:v>
                </c:pt>
                <c:pt idx="219">
                  <c:v>0.6399999999999999</c:v>
                </c:pt>
                <c:pt idx="220">
                  <c:v>0.9</c:v>
                </c:pt>
                <c:pt idx="221">
                  <c:v>0.97999999999999976</c:v>
                </c:pt>
                <c:pt idx="222">
                  <c:v>0.71999999999999886</c:v>
                </c:pt>
                <c:pt idx="223">
                  <c:v>1.1999999999999993</c:v>
                </c:pt>
                <c:pt idx="224">
                  <c:v>1.3599999999999994</c:v>
                </c:pt>
                <c:pt idx="225">
                  <c:v>1.1599999999999995</c:v>
                </c:pt>
                <c:pt idx="226">
                  <c:v>1.2200000000000002</c:v>
                </c:pt>
                <c:pt idx="227">
                  <c:v>0.92000000000000104</c:v>
                </c:pt>
                <c:pt idx="228">
                  <c:v>0.72000000000000097</c:v>
                </c:pt>
                <c:pt idx="229">
                  <c:v>0.7600000000000009</c:v>
                </c:pt>
                <c:pt idx="230">
                  <c:v>0.94000000000000061</c:v>
                </c:pt>
                <c:pt idx="231">
                  <c:v>1.5200000000000002</c:v>
                </c:pt>
                <c:pt idx="232">
                  <c:v>1.8799999999999997</c:v>
                </c:pt>
                <c:pt idx="233">
                  <c:v>2.1599999999999993</c:v>
                </c:pt>
                <c:pt idx="234">
                  <c:v>1.8199999999999996</c:v>
                </c:pt>
                <c:pt idx="235">
                  <c:v>2.1599999999999993</c:v>
                </c:pt>
                <c:pt idx="236">
                  <c:v>1.7599999999999993</c:v>
                </c:pt>
                <c:pt idx="237">
                  <c:v>1.64</c:v>
                </c:pt>
                <c:pt idx="238">
                  <c:v>1.6199999999999997</c:v>
                </c:pt>
                <c:pt idx="239">
                  <c:v>1.7599999999999993</c:v>
                </c:pt>
                <c:pt idx="240">
                  <c:v>1.6400000000000006</c:v>
                </c:pt>
                <c:pt idx="241">
                  <c:v>1.5799999999999996</c:v>
                </c:pt>
                <c:pt idx="242">
                  <c:v>1.6799999999999997</c:v>
                </c:pt>
                <c:pt idx="243">
                  <c:v>1.5199999999999989</c:v>
                </c:pt>
                <c:pt idx="244">
                  <c:v>1.9199999999999988</c:v>
                </c:pt>
                <c:pt idx="245">
                  <c:v>2.1599999999999979</c:v>
                </c:pt>
                <c:pt idx="246">
                  <c:v>2.38</c:v>
                </c:pt>
                <c:pt idx="247">
                  <c:v>2.7599999999999993</c:v>
                </c:pt>
                <c:pt idx="248">
                  <c:v>2.9400000000000004</c:v>
                </c:pt>
                <c:pt idx="249">
                  <c:v>2.62</c:v>
                </c:pt>
                <c:pt idx="250">
                  <c:v>2.5799999999999996</c:v>
                </c:pt>
                <c:pt idx="251">
                  <c:v>2.319999999999999</c:v>
                </c:pt>
                <c:pt idx="252">
                  <c:v>2.3599999999999994</c:v>
                </c:pt>
                <c:pt idx="253">
                  <c:v>2.2799999999999998</c:v>
                </c:pt>
                <c:pt idx="254">
                  <c:v>2.2400000000000007</c:v>
                </c:pt>
                <c:pt idx="255">
                  <c:v>2.1400000000000006</c:v>
                </c:pt>
                <c:pt idx="256">
                  <c:v>2.3400000000000007</c:v>
                </c:pt>
                <c:pt idx="257">
                  <c:v>2.2800000000000011</c:v>
                </c:pt>
                <c:pt idx="258">
                  <c:v>2.580000000000001</c:v>
                </c:pt>
                <c:pt idx="259">
                  <c:v>2.7800000000000011</c:v>
                </c:pt>
                <c:pt idx="260">
                  <c:v>2.7600000000000007</c:v>
                </c:pt>
                <c:pt idx="261">
                  <c:v>2.5000000000000013</c:v>
                </c:pt>
                <c:pt idx="262">
                  <c:v>2.4200000000000004</c:v>
                </c:pt>
                <c:pt idx="263">
                  <c:v>2.2200000000000002</c:v>
                </c:pt>
                <c:pt idx="264">
                  <c:v>1.8799999999999997</c:v>
                </c:pt>
                <c:pt idx="265">
                  <c:v>1.8400000000000005</c:v>
                </c:pt>
                <c:pt idx="266">
                  <c:v>2.0400000000000005</c:v>
                </c:pt>
                <c:pt idx="267">
                  <c:v>2.2800000000000011</c:v>
                </c:pt>
                <c:pt idx="268">
                  <c:v>2.12</c:v>
                </c:pt>
                <c:pt idx="269">
                  <c:v>2.3000000000000016</c:v>
                </c:pt>
                <c:pt idx="270">
                  <c:v>2.5600000000000009</c:v>
                </c:pt>
                <c:pt idx="271">
                  <c:v>2.38</c:v>
                </c:pt>
                <c:pt idx="272">
                  <c:v>2.0799999999999996</c:v>
                </c:pt>
                <c:pt idx="273">
                  <c:v>2.180000000000001</c:v>
                </c:pt>
                <c:pt idx="274">
                  <c:v>2.12</c:v>
                </c:pt>
                <c:pt idx="275">
                  <c:v>1.8</c:v>
                </c:pt>
                <c:pt idx="276">
                  <c:v>2</c:v>
                </c:pt>
                <c:pt idx="277">
                  <c:v>1.9999999999999987</c:v>
                </c:pt>
                <c:pt idx="278">
                  <c:v>2.079999999999997</c:v>
                </c:pt>
                <c:pt idx="279">
                  <c:v>2.2199999999999962</c:v>
                </c:pt>
                <c:pt idx="280">
                  <c:v>2.5399999999999965</c:v>
                </c:pt>
                <c:pt idx="281">
                  <c:v>2.6999999999999971</c:v>
                </c:pt>
                <c:pt idx="282">
                  <c:v>2.4399999999999977</c:v>
                </c:pt>
                <c:pt idx="283">
                  <c:v>2.2799999999999985</c:v>
                </c:pt>
                <c:pt idx="284">
                  <c:v>2.1199999999999988</c:v>
                </c:pt>
                <c:pt idx="285">
                  <c:v>1.6</c:v>
                </c:pt>
                <c:pt idx="286">
                  <c:v>1.3200000000000003</c:v>
                </c:pt>
                <c:pt idx="287">
                  <c:v>1.6600000000000008</c:v>
                </c:pt>
                <c:pt idx="288">
                  <c:v>1.540000000000002</c:v>
                </c:pt>
                <c:pt idx="289">
                  <c:v>1.6600000000000024</c:v>
                </c:pt>
                <c:pt idx="290">
                  <c:v>1.7800000000000025</c:v>
                </c:pt>
                <c:pt idx="291">
                  <c:v>1.3400000000000021</c:v>
                </c:pt>
                <c:pt idx="292">
                  <c:v>0.88000000000000256</c:v>
                </c:pt>
                <c:pt idx="293">
                  <c:v>1.0600000000000009</c:v>
                </c:pt>
                <c:pt idx="294">
                  <c:v>1</c:v>
                </c:pt>
                <c:pt idx="295">
                  <c:v>0.7399999999999991</c:v>
                </c:pt>
                <c:pt idx="296">
                  <c:v>0.81999999999999884</c:v>
                </c:pt>
                <c:pt idx="297">
                  <c:v>1.1799999999999984</c:v>
                </c:pt>
                <c:pt idx="298">
                  <c:v>1.0799999999999996</c:v>
                </c:pt>
                <c:pt idx="299">
                  <c:v>0.84000000000000052</c:v>
                </c:pt>
                <c:pt idx="300">
                  <c:v>1.1000000000000014</c:v>
                </c:pt>
                <c:pt idx="301">
                  <c:v>1.740000000000002</c:v>
                </c:pt>
                <c:pt idx="302">
                  <c:v>1.6400000000000019</c:v>
                </c:pt>
                <c:pt idx="303">
                  <c:v>1.5000000000000013</c:v>
                </c:pt>
                <c:pt idx="304">
                  <c:v>1.5400000000000005</c:v>
                </c:pt>
                <c:pt idx="305">
                  <c:v>1.2399999999999998</c:v>
                </c:pt>
                <c:pt idx="306">
                  <c:v>0.8</c:v>
                </c:pt>
                <c:pt idx="307">
                  <c:v>0.4</c:v>
                </c:pt>
                <c:pt idx="308">
                  <c:v>0.51999999999999957</c:v>
                </c:pt>
                <c:pt idx="309">
                  <c:v>0.72000000000000031</c:v>
                </c:pt>
                <c:pt idx="310">
                  <c:v>0.84000000000000052</c:v>
                </c:pt>
                <c:pt idx="311">
                  <c:v>0.64000000000000057</c:v>
                </c:pt>
                <c:pt idx="312">
                  <c:v>1</c:v>
                </c:pt>
                <c:pt idx="313">
                  <c:v>0.52000000000000102</c:v>
                </c:pt>
                <c:pt idx="314">
                  <c:v>0.68000000000000116</c:v>
                </c:pt>
                <c:pt idx="315">
                  <c:v>0.96000000000000019</c:v>
                </c:pt>
                <c:pt idx="316">
                  <c:v>1.1199999999999997</c:v>
                </c:pt>
                <c:pt idx="317">
                  <c:v>1.0400000000000005</c:v>
                </c:pt>
                <c:pt idx="318">
                  <c:v>2.04</c:v>
                </c:pt>
                <c:pt idx="319">
                  <c:v>1.8399999999999999</c:v>
                </c:pt>
                <c:pt idx="320">
                  <c:v>1.5400000000000005</c:v>
                </c:pt>
                <c:pt idx="321">
                  <c:v>1.3800000000000003</c:v>
                </c:pt>
                <c:pt idx="322">
                  <c:v>1.06</c:v>
                </c:pt>
                <c:pt idx="323">
                  <c:v>0.44000000000000056</c:v>
                </c:pt>
                <c:pt idx="324">
                  <c:v>0.2</c:v>
                </c:pt>
                <c:pt idx="325">
                  <c:v>0.35999999999999943</c:v>
                </c:pt>
                <c:pt idx="326">
                  <c:v>0.46000000000000013</c:v>
                </c:pt>
                <c:pt idx="327">
                  <c:v>0.95999999999999941</c:v>
                </c:pt>
                <c:pt idx="328">
                  <c:v>1.2999999999999994</c:v>
                </c:pt>
                <c:pt idx="329">
                  <c:v>1.6799999999999997</c:v>
                </c:pt>
                <c:pt idx="330">
                  <c:v>1.56</c:v>
                </c:pt>
                <c:pt idx="331">
                  <c:v>1.6999999999999993</c:v>
                </c:pt>
                <c:pt idx="332">
                  <c:v>1.7600000000000002</c:v>
                </c:pt>
                <c:pt idx="333">
                  <c:v>1.56</c:v>
                </c:pt>
                <c:pt idx="334">
                  <c:v>1.1799999999999997</c:v>
                </c:pt>
                <c:pt idx="335">
                  <c:v>1.0399999999999998</c:v>
                </c:pt>
                <c:pt idx="336">
                  <c:v>1.3200000000000003</c:v>
                </c:pt>
                <c:pt idx="337">
                  <c:v>1.1199999999999997</c:v>
                </c:pt>
                <c:pt idx="338">
                  <c:v>1.1399999999999992</c:v>
                </c:pt>
                <c:pt idx="339">
                  <c:v>1.579999999999999</c:v>
                </c:pt>
                <c:pt idx="340">
                  <c:v>1.9599999999999986</c:v>
                </c:pt>
                <c:pt idx="341">
                  <c:v>1.7199999999999982</c:v>
                </c:pt>
                <c:pt idx="342">
                  <c:v>1.8399999999999992</c:v>
                </c:pt>
                <c:pt idx="343">
                  <c:v>1.8</c:v>
                </c:pt>
                <c:pt idx="344">
                  <c:v>1.6600000000000001</c:v>
                </c:pt>
                <c:pt idx="345">
                  <c:v>1.6000000000000014</c:v>
                </c:pt>
                <c:pt idx="346">
                  <c:v>1.4000000000000015</c:v>
                </c:pt>
                <c:pt idx="347">
                  <c:v>1.3000000000000014</c:v>
                </c:pt>
                <c:pt idx="348">
                  <c:v>1.2200000000000002</c:v>
                </c:pt>
                <c:pt idx="349">
                  <c:v>0.88000000000000111</c:v>
                </c:pt>
                <c:pt idx="350">
                  <c:v>0.83999999999999919</c:v>
                </c:pt>
                <c:pt idx="351">
                  <c:v>0.74000000000000055</c:v>
                </c:pt>
                <c:pt idx="352">
                  <c:v>0.27999999999999969</c:v>
                </c:pt>
                <c:pt idx="353">
                  <c:v>0.34000000000000058</c:v>
                </c:pt>
                <c:pt idx="354">
                  <c:v>0.71999999999999953</c:v>
                </c:pt>
                <c:pt idx="355">
                  <c:v>0.44000000000000056</c:v>
                </c:pt>
                <c:pt idx="356">
                  <c:v>0.87999999999999967</c:v>
                </c:pt>
                <c:pt idx="357">
                  <c:v>1.1199999999999997</c:v>
                </c:pt>
                <c:pt idx="358">
                  <c:v>1.1999999999999993</c:v>
                </c:pt>
                <c:pt idx="359">
                  <c:v>0.8600000000000001</c:v>
                </c:pt>
                <c:pt idx="360">
                  <c:v>1.0799999999999996</c:v>
                </c:pt>
                <c:pt idx="361">
                  <c:v>0.67999999999999972</c:v>
                </c:pt>
                <c:pt idx="362">
                  <c:v>0.83999999999999986</c:v>
                </c:pt>
                <c:pt idx="363">
                  <c:v>0.5</c:v>
                </c:pt>
                <c:pt idx="364">
                  <c:v>0.7</c:v>
                </c:pt>
                <c:pt idx="365">
                  <c:v>1.1800000000000004</c:v>
                </c:pt>
                <c:pt idx="366">
                  <c:v>1.2400000000000007</c:v>
                </c:pt>
                <c:pt idx="367">
                  <c:v>1.5200000000000002</c:v>
                </c:pt>
                <c:pt idx="368">
                  <c:v>1.7600000000000002</c:v>
                </c:pt>
                <c:pt idx="369">
                  <c:v>1.8399999999999999</c:v>
                </c:pt>
                <c:pt idx="370">
                  <c:v>1.1600000000000001</c:v>
                </c:pt>
                <c:pt idx="371">
                  <c:v>1.36</c:v>
                </c:pt>
                <c:pt idx="372">
                  <c:v>1.1000000000000008</c:v>
                </c:pt>
                <c:pt idx="373">
                  <c:v>0.98000000000000043</c:v>
                </c:pt>
                <c:pt idx="374">
                  <c:v>0.9</c:v>
                </c:pt>
                <c:pt idx="375">
                  <c:v>0.93999999999999984</c:v>
                </c:pt>
                <c:pt idx="376">
                  <c:v>0.9199999999999996</c:v>
                </c:pt>
                <c:pt idx="377">
                  <c:v>0.83999999999999986</c:v>
                </c:pt>
                <c:pt idx="378">
                  <c:v>0.62000000000000033</c:v>
                </c:pt>
                <c:pt idx="379">
                  <c:v>4.000000000000057E-2</c:v>
                </c:pt>
                <c:pt idx="380">
                  <c:v>0.26000000000000012</c:v>
                </c:pt>
                <c:pt idx="381">
                  <c:v>0.28000000000000042</c:v>
                </c:pt>
                <c:pt idx="382">
                  <c:v>0.44000000000000056</c:v>
                </c:pt>
                <c:pt idx="383">
                  <c:v>0.64000000000000057</c:v>
                </c:pt>
                <c:pt idx="384">
                  <c:v>1.0200000000000002</c:v>
                </c:pt>
                <c:pt idx="385">
                  <c:v>1.1200000000000003</c:v>
                </c:pt>
                <c:pt idx="386">
                  <c:v>0.88000000000000045</c:v>
                </c:pt>
                <c:pt idx="387">
                  <c:v>0.61999999999999955</c:v>
                </c:pt>
                <c:pt idx="388">
                  <c:v>0.51999999999999957</c:v>
                </c:pt>
                <c:pt idx="389">
                  <c:v>0.45999999999999941</c:v>
                </c:pt>
                <c:pt idx="390">
                  <c:v>0.4799999999999997</c:v>
                </c:pt>
                <c:pt idx="391">
                  <c:v>0.49999999999999928</c:v>
                </c:pt>
                <c:pt idx="392">
                  <c:v>0.66000000000000014</c:v>
                </c:pt>
                <c:pt idx="393">
                  <c:v>0.96000000000000019</c:v>
                </c:pt>
                <c:pt idx="394">
                  <c:v>1.1200000000000003</c:v>
                </c:pt>
                <c:pt idx="395">
                  <c:v>1.1600000000000001</c:v>
                </c:pt>
                <c:pt idx="396">
                  <c:v>1.4800000000000004</c:v>
                </c:pt>
                <c:pt idx="397">
                  <c:v>1.7</c:v>
                </c:pt>
                <c:pt idx="398">
                  <c:v>1.8199999999999996</c:v>
                </c:pt>
                <c:pt idx="399">
                  <c:v>1.5799999999999996</c:v>
                </c:pt>
                <c:pt idx="400">
                  <c:v>1.5399999999999998</c:v>
                </c:pt>
                <c:pt idx="401">
                  <c:v>1.5999999999999992</c:v>
                </c:pt>
                <c:pt idx="402">
                  <c:v>1.5599999999999994</c:v>
                </c:pt>
                <c:pt idx="403">
                  <c:v>1.64</c:v>
                </c:pt>
                <c:pt idx="404">
                  <c:v>2.5799999999999996</c:v>
                </c:pt>
                <c:pt idx="405">
                  <c:v>2.7399999999999993</c:v>
                </c:pt>
                <c:pt idx="406">
                  <c:v>2.6999999999999993</c:v>
                </c:pt>
                <c:pt idx="407">
                  <c:v>2.339999999999999</c:v>
                </c:pt>
                <c:pt idx="408">
                  <c:v>2.1599999999999988</c:v>
                </c:pt>
                <c:pt idx="409">
                  <c:v>1.8399999999999992</c:v>
                </c:pt>
                <c:pt idx="410">
                  <c:v>1.3</c:v>
                </c:pt>
                <c:pt idx="411">
                  <c:v>1.4200000000000004</c:v>
                </c:pt>
                <c:pt idx="412">
                  <c:v>2</c:v>
                </c:pt>
                <c:pt idx="413">
                  <c:v>2.3600000000000008</c:v>
                </c:pt>
                <c:pt idx="414">
                  <c:v>1.7399999999999998</c:v>
                </c:pt>
                <c:pt idx="415">
                  <c:v>2.3400000000000007</c:v>
                </c:pt>
                <c:pt idx="416">
                  <c:v>2.5600000000000009</c:v>
                </c:pt>
                <c:pt idx="417">
                  <c:v>2.680000000000001</c:v>
                </c:pt>
                <c:pt idx="418">
                  <c:v>2.5</c:v>
                </c:pt>
                <c:pt idx="419">
                  <c:v>3.3600000000000008</c:v>
                </c:pt>
                <c:pt idx="420">
                  <c:v>3.38</c:v>
                </c:pt>
                <c:pt idx="421">
                  <c:v>3.0799999999999996</c:v>
                </c:pt>
                <c:pt idx="422">
                  <c:v>2.5599999999999996</c:v>
                </c:pt>
                <c:pt idx="423">
                  <c:v>2.4799999999999995</c:v>
                </c:pt>
                <c:pt idx="424">
                  <c:v>2.12</c:v>
                </c:pt>
                <c:pt idx="425">
                  <c:v>1.8800000000000012</c:v>
                </c:pt>
                <c:pt idx="426">
                  <c:v>1.9600000000000009</c:v>
                </c:pt>
                <c:pt idx="427">
                  <c:v>2.3400000000000007</c:v>
                </c:pt>
                <c:pt idx="428">
                  <c:v>2.2000000000000002</c:v>
                </c:pt>
                <c:pt idx="429">
                  <c:v>1.9799999999999998</c:v>
                </c:pt>
                <c:pt idx="430">
                  <c:v>2.4599999999999995</c:v>
                </c:pt>
                <c:pt idx="431">
                  <c:v>2.38</c:v>
                </c:pt>
                <c:pt idx="432">
                  <c:v>2.4400000000000004</c:v>
                </c:pt>
                <c:pt idx="433">
                  <c:v>2.680000000000001</c:v>
                </c:pt>
                <c:pt idx="434">
                  <c:v>2.9400000000000004</c:v>
                </c:pt>
                <c:pt idx="435">
                  <c:v>2.5199999999999987</c:v>
                </c:pt>
                <c:pt idx="436">
                  <c:v>2.419999999999999</c:v>
                </c:pt>
                <c:pt idx="437">
                  <c:v>2.3799999999999981</c:v>
                </c:pt>
                <c:pt idx="438">
                  <c:v>2.2999999999999985</c:v>
                </c:pt>
                <c:pt idx="439">
                  <c:v>2.1599999999999993</c:v>
                </c:pt>
                <c:pt idx="440">
                  <c:v>2.080000000000001</c:v>
                </c:pt>
                <c:pt idx="441">
                  <c:v>1.9600000000000009</c:v>
                </c:pt>
                <c:pt idx="442">
                  <c:v>1.5400000000000005</c:v>
                </c:pt>
                <c:pt idx="443">
                  <c:v>1.8200000000000003</c:v>
                </c:pt>
                <c:pt idx="444">
                  <c:v>1.5599999999999994</c:v>
                </c:pt>
                <c:pt idx="445">
                  <c:v>1.5799999999999996</c:v>
                </c:pt>
                <c:pt idx="446">
                  <c:v>1.5599999999999994</c:v>
                </c:pt>
                <c:pt idx="447">
                  <c:v>2.0200000000000005</c:v>
                </c:pt>
                <c:pt idx="448">
                  <c:v>1.2600000000000009</c:v>
                </c:pt>
                <c:pt idx="449">
                  <c:v>1.4800000000000011</c:v>
                </c:pt>
                <c:pt idx="450">
                  <c:v>1.4399999999999991</c:v>
                </c:pt>
                <c:pt idx="451">
                  <c:v>1.4399999999999991</c:v>
                </c:pt>
                <c:pt idx="452">
                  <c:v>1.319999999999999</c:v>
                </c:pt>
                <c:pt idx="453">
                  <c:v>1.459999999999998</c:v>
                </c:pt>
                <c:pt idx="454">
                  <c:v>1.2399999999999978</c:v>
                </c:pt>
                <c:pt idx="455">
                  <c:v>1.0599999999999994</c:v>
                </c:pt>
                <c:pt idx="456">
                  <c:v>1.0799999999999996</c:v>
                </c:pt>
                <c:pt idx="457">
                  <c:v>0.85999999999999943</c:v>
                </c:pt>
                <c:pt idx="458">
                  <c:v>1.1000000000000001</c:v>
                </c:pt>
                <c:pt idx="459">
                  <c:v>1.2400000000000007</c:v>
                </c:pt>
                <c:pt idx="460">
                  <c:v>1.3200000000000003</c:v>
                </c:pt>
                <c:pt idx="461">
                  <c:v>1.3600000000000008</c:v>
                </c:pt>
                <c:pt idx="462">
                  <c:v>1.4400000000000019</c:v>
                </c:pt>
                <c:pt idx="463">
                  <c:v>1.740000000000002</c:v>
                </c:pt>
                <c:pt idx="464">
                  <c:v>2.1000000000000014</c:v>
                </c:pt>
                <c:pt idx="465">
                  <c:v>2.1400000000000006</c:v>
                </c:pt>
                <c:pt idx="466">
                  <c:v>2.6</c:v>
                </c:pt>
                <c:pt idx="467">
                  <c:v>2.5599999999999996</c:v>
                </c:pt>
                <c:pt idx="468">
                  <c:v>2.38</c:v>
                </c:pt>
                <c:pt idx="469">
                  <c:v>2.1799999999999997</c:v>
                </c:pt>
                <c:pt idx="470">
                  <c:v>2.12</c:v>
                </c:pt>
                <c:pt idx="471">
                  <c:v>1.7399999999999991</c:v>
                </c:pt>
                <c:pt idx="472">
                  <c:v>1.9</c:v>
                </c:pt>
                <c:pt idx="473">
                  <c:v>2.1400000000000006</c:v>
                </c:pt>
                <c:pt idx="474">
                  <c:v>2.4600000000000009</c:v>
                </c:pt>
                <c:pt idx="475">
                  <c:v>2.5200000000000005</c:v>
                </c:pt>
                <c:pt idx="476">
                  <c:v>2.9400000000000022</c:v>
                </c:pt>
                <c:pt idx="477">
                  <c:v>2.8400000000000007</c:v>
                </c:pt>
                <c:pt idx="478">
                  <c:v>2.4599999999999995</c:v>
                </c:pt>
                <c:pt idx="479">
                  <c:v>2.2200000000000002</c:v>
                </c:pt>
                <c:pt idx="480">
                  <c:v>2.5000000000000013</c:v>
                </c:pt>
                <c:pt idx="481">
                  <c:v>2.0799999999999996</c:v>
                </c:pt>
                <c:pt idx="482">
                  <c:v>2.12</c:v>
                </c:pt>
                <c:pt idx="483">
                  <c:v>2.1400000000000006</c:v>
                </c:pt>
                <c:pt idx="484">
                  <c:v>1.9400000000000006</c:v>
                </c:pt>
                <c:pt idx="485">
                  <c:v>2.2000000000000002</c:v>
                </c:pt>
                <c:pt idx="486">
                  <c:v>2.0400000000000005</c:v>
                </c:pt>
                <c:pt idx="487">
                  <c:v>1.9200000000000004</c:v>
                </c:pt>
                <c:pt idx="488">
                  <c:v>1.9400000000000006</c:v>
                </c:pt>
                <c:pt idx="489">
                  <c:v>2.12</c:v>
                </c:pt>
                <c:pt idx="490">
                  <c:v>1.9800000000000011</c:v>
                </c:pt>
                <c:pt idx="491">
                  <c:v>2.3600000000000021</c:v>
                </c:pt>
                <c:pt idx="492">
                  <c:v>2.5400000000000018</c:v>
                </c:pt>
                <c:pt idx="493">
                  <c:v>2.6000000000000014</c:v>
                </c:pt>
                <c:pt idx="494">
                  <c:v>2.7400000000000007</c:v>
                </c:pt>
                <c:pt idx="495">
                  <c:v>2.4200000000000004</c:v>
                </c:pt>
                <c:pt idx="496">
                  <c:v>2.3200000000000003</c:v>
                </c:pt>
                <c:pt idx="497">
                  <c:v>2.160000000000001</c:v>
                </c:pt>
                <c:pt idx="498">
                  <c:v>2.0600000000000009</c:v>
                </c:pt>
                <c:pt idx="499">
                  <c:v>1.9400000000000006</c:v>
                </c:pt>
                <c:pt idx="500">
                  <c:v>1.8599999999999994</c:v>
                </c:pt>
                <c:pt idx="501">
                  <c:v>1.7799999999999983</c:v>
                </c:pt>
                <c:pt idx="502">
                  <c:v>1.6199999999999974</c:v>
                </c:pt>
                <c:pt idx="503">
                  <c:v>1.3599999999999981</c:v>
                </c:pt>
                <c:pt idx="504">
                  <c:v>1.3799999999999983</c:v>
                </c:pt>
                <c:pt idx="505">
                  <c:v>1.6399999999999992</c:v>
                </c:pt>
                <c:pt idx="506">
                  <c:v>1.7399999999999991</c:v>
                </c:pt>
                <c:pt idx="507">
                  <c:v>1.9</c:v>
                </c:pt>
                <c:pt idx="508">
                  <c:v>2.0799999999999996</c:v>
                </c:pt>
                <c:pt idx="509">
                  <c:v>2.1199999999999988</c:v>
                </c:pt>
                <c:pt idx="510">
                  <c:v>1.7199999999999989</c:v>
                </c:pt>
                <c:pt idx="511">
                  <c:v>1.3200000000000003</c:v>
                </c:pt>
                <c:pt idx="512">
                  <c:v>1.4</c:v>
                </c:pt>
                <c:pt idx="513">
                  <c:v>1.0799999999999996</c:v>
                </c:pt>
                <c:pt idx="514">
                  <c:v>0.92000000000000026</c:v>
                </c:pt>
                <c:pt idx="515">
                  <c:v>1.2600000000000009</c:v>
                </c:pt>
                <c:pt idx="516">
                  <c:v>1.5600000000000009</c:v>
                </c:pt>
                <c:pt idx="517">
                  <c:v>1.4000000000000015</c:v>
                </c:pt>
                <c:pt idx="518">
                  <c:v>1.8600000000000008</c:v>
                </c:pt>
                <c:pt idx="519">
                  <c:v>1.9200000000000017</c:v>
                </c:pt>
                <c:pt idx="520">
                  <c:v>1.7799999999999998</c:v>
                </c:pt>
                <c:pt idx="521">
                  <c:v>1.8799999999999997</c:v>
                </c:pt>
                <c:pt idx="522">
                  <c:v>1.6200000000000003</c:v>
                </c:pt>
                <c:pt idx="523">
                  <c:v>1.1000000000000014</c:v>
                </c:pt>
                <c:pt idx="524">
                  <c:v>0.68000000000000116</c:v>
                </c:pt>
                <c:pt idx="525">
                  <c:v>0.4600000000000023</c:v>
                </c:pt>
                <c:pt idx="526">
                  <c:v>0.34000000000000197</c:v>
                </c:pt>
                <c:pt idx="527">
                  <c:v>0.62000000000000033</c:v>
                </c:pt>
                <c:pt idx="528">
                  <c:v>0.82000000000000028</c:v>
                </c:pt>
                <c:pt idx="529">
                  <c:v>1.1000000000000001</c:v>
                </c:pt>
                <c:pt idx="530">
                  <c:v>1.2599999999999993</c:v>
                </c:pt>
                <c:pt idx="531">
                  <c:v>0.87999999999999834</c:v>
                </c:pt>
                <c:pt idx="532">
                  <c:v>0.95999999999999797</c:v>
                </c:pt>
                <c:pt idx="533">
                  <c:v>1.4199999999999975</c:v>
                </c:pt>
                <c:pt idx="534">
                  <c:v>1.8799999999999983</c:v>
                </c:pt>
                <c:pt idx="535">
                  <c:v>1.6799999999999997</c:v>
                </c:pt>
                <c:pt idx="536">
                  <c:v>1.8600000000000008</c:v>
                </c:pt>
                <c:pt idx="537">
                  <c:v>1.9800000000000026</c:v>
                </c:pt>
                <c:pt idx="538">
                  <c:v>1.7400000000000033</c:v>
                </c:pt>
                <c:pt idx="539">
                  <c:v>1.1400000000000019</c:v>
                </c:pt>
                <c:pt idx="540">
                  <c:v>1.5600000000000023</c:v>
                </c:pt>
                <c:pt idx="541">
                  <c:v>2.0200000000000018</c:v>
                </c:pt>
                <c:pt idx="542">
                  <c:v>1.8200000000000003</c:v>
                </c:pt>
                <c:pt idx="543">
                  <c:v>1.8599999999999994</c:v>
                </c:pt>
                <c:pt idx="544">
                  <c:v>1.7400000000000007</c:v>
                </c:pt>
                <c:pt idx="545">
                  <c:v>1.7200000000000002</c:v>
                </c:pt>
                <c:pt idx="546">
                  <c:v>1.5600000000000009</c:v>
                </c:pt>
                <c:pt idx="547">
                  <c:v>1.6600000000000008</c:v>
                </c:pt>
                <c:pt idx="548">
                  <c:v>1.5200000000000018</c:v>
                </c:pt>
                <c:pt idx="549">
                  <c:v>1.7800000000000011</c:v>
                </c:pt>
                <c:pt idx="550">
                  <c:v>1.5799999999999996</c:v>
                </c:pt>
                <c:pt idx="551">
                  <c:v>1.4399999999999991</c:v>
                </c:pt>
                <c:pt idx="552">
                  <c:v>1.7199999999999989</c:v>
                </c:pt>
                <c:pt idx="553">
                  <c:v>1.8999999999999986</c:v>
                </c:pt>
                <c:pt idx="554">
                  <c:v>1.7599999999999993</c:v>
                </c:pt>
                <c:pt idx="555">
                  <c:v>2.3200000000000003</c:v>
                </c:pt>
                <c:pt idx="556">
                  <c:v>2.2200000000000002</c:v>
                </c:pt>
                <c:pt idx="557">
                  <c:v>2.0400000000000018</c:v>
                </c:pt>
                <c:pt idx="558">
                  <c:v>1.9400000000000006</c:v>
                </c:pt>
                <c:pt idx="559">
                  <c:v>2.0599999999999996</c:v>
                </c:pt>
                <c:pt idx="560">
                  <c:v>1.9799999999999998</c:v>
                </c:pt>
                <c:pt idx="561">
                  <c:v>2.419999999999999</c:v>
                </c:pt>
                <c:pt idx="562">
                  <c:v>2.4799999999999969</c:v>
                </c:pt>
                <c:pt idx="563">
                  <c:v>2.3799999999999981</c:v>
                </c:pt>
                <c:pt idx="564">
                  <c:v>2.5399999999999991</c:v>
                </c:pt>
                <c:pt idx="565">
                  <c:v>2.2199999999999989</c:v>
                </c:pt>
                <c:pt idx="566">
                  <c:v>1.8799999999999997</c:v>
                </c:pt>
                <c:pt idx="567">
                  <c:v>1.8200000000000016</c:v>
                </c:pt>
                <c:pt idx="568">
                  <c:v>2.1600000000000024</c:v>
                </c:pt>
                <c:pt idx="569">
                  <c:v>2.1000000000000014</c:v>
                </c:pt>
                <c:pt idx="570">
                  <c:v>2.0400000000000018</c:v>
                </c:pt>
                <c:pt idx="571">
                  <c:v>1.740000000000002</c:v>
                </c:pt>
                <c:pt idx="572">
                  <c:v>1.8200000000000016</c:v>
                </c:pt>
                <c:pt idx="573">
                  <c:v>1.7200000000000017</c:v>
                </c:pt>
                <c:pt idx="574">
                  <c:v>1.8800000000000026</c:v>
                </c:pt>
                <c:pt idx="575">
                  <c:v>1.9400000000000019</c:v>
                </c:pt>
                <c:pt idx="576">
                  <c:v>2.1000000000000014</c:v>
                </c:pt>
                <c:pt idx="577">
                  <c:v>1.6600000000000008</c:v>
                </c:pt>
                <c:pt idx="578">
                  <c:v>1.5200000000000002</c:v>
                </c:pt>
                <c:pt idx="579">
                  <c:v>1.2200000000000002</c:v>
                </c:pt>
                <c:pt idx="580">
                  <c:v>1.3599999999999994</c:v>
                </c:pt>
                <c:pt idx="581">
                  <c:v>1.1200000000000003</c:v>
                </c:pt>
                <c:pt idx="582">
                  <c:v>1.7200000000000002</c:v>
                </c:pt>
                <c:pt idx="583">
                  <c:v>1.5600000000000009</c:v>
                </c:pt>
                <c:pt idx="584">
                  <c:v>1.5200000000000002</c:v>
                </c:pt>
                <c:pt idx="585">
                  <c:v>1.1400000000000019</c:v>
                </c:pt>
                <c:pt idx="586">
                  <c:v>1.3800000000000012</c:v>
                </c:pt>
                <c:pt idx="587">
                  <c:v>1.1200000000000017</c:v>
                </c:pt>
                <c:pt idx="588">
                  <c:v>1.240000000000002</c:v>
                </c:pt>
                <c:pt idx="589">
                  <c:v>1.2000000000000028</c:v>
                </c:pt>
                <c:pt idx="590">
                  <c:v>1.5800000000000025</c:v>
                </c:pt>
                <c:pt idx="591">
                  <c:v>1.980000000000004</c:v>
                </c:pt>
                <c:pt idx="592">
                  <c:v>1.7400000000000033</c:v>
                </c:pt>
                <c:pt idx="593">
                  <c:v>1.6800000000000026</c:v>
                </c:pt>
                <c:pt idx="594">
                  <c:v>1.920000000000003</c:v>
                </c:pt>
                <c:pt idx="595">
                  <c:v>1.8200000000000032</c:v>
                </c:pt>
                <c:pt idx="596">
                  <c:v>1.6000000000000014</c:v>
                </c:pt>
                <c:pt idx="597">
                  <c:v>1.6000000000000014</c:v>
                </c:pt>
                <c:pt idx="598">
                  <c:v>1.8200000000000003</c:v>
                </c:pt>
                <c:pt idx="599">
                  <c:v>1.6799999999999984</c:v>
                </c:pt>
                <c:pt idx="600">
                  <c:v>2.099999999999997</c:v>
                </c:pt>
                <c:pt idx="601">
                  <c:v>2.1999999999999971</c:v>
                </c:pt>
                <c:pt idx="602">
                  <c:v>2.1999999999999971</c:v>
                </c:pt>
                <c:pt idx="603">
                  <c:v>2.0799999999999983</c:v>
                </c:pt>
                <c:pt idx="604">
                  <c:v>2.2399999999999993</c:v>
                </c:pt>
                <c:pt idx="605">
                  <c:v>1.5599999999999994</c:v>
                </c:pt>
                <c:pt idx="606">
                  <c:v>1.6</c:v>
                </c:pt>
                <c:pt idx="607">
                  <c:v>1.9599999999999995</c:v>
                </c:pt>
                <c:pt idx="608">
                  <c:v>1.9999999999999987</c:v>
                </c:pt>
                <c:pt idx="609">
                  <c:v>1.959999999999998</c:v>
                </c:pt>
                <c:pt idx="610">
                  <c:v>2.0399999999999991</c:v>
                </c:pt>
                <c:pt idx="611">
                  <c:v>2.180000000000001</c:v>
                </c:pt>
                <c:pt idx="612">
                  <c:v>1.8800000000000026</c:v>
                </c:pt>
                <c:pt idx="613">
                  <c:v>2.1000000000000041</c:v>
                </c:pt>
                <c:pt idx="614">
                  <c:v>2.0800000000000054</c:v>
                </c:pt>
                <c:pt idx="615">
                  <c:v>1.9600000000000037</c:v>
                </c:pt>
                <c:pt idx="616">
                  <c:v>2.1800000000000024</c:v>
                </c:pt>
                <c:pt idx="617">
                  <c:v>2.4600000000000022</c:v>
                </c:pt>
                <c:pt idx="618">
                  <c:v>2.2000000000000028</c:v>
                </c:pt>
                <c:pt idx="619">
                  <c:v>2.4600000000000022</c:v>
                </c:pt>
                <c:pt idx="620">
                  <c:v>2.7600000000000051</c:v>
                </c:pt>
                <c:pt idx="621">
                  <c:v>2.480000000000004</c:v>
                </c:pt>
                <c:pt idx="622">
                  <c:v>2.4000000000000057</c:v>
                </c:pt>
                <c:pt idx="623">
                  <c:v>2.1800000000000042</c:v>
                </c:pt>
                <c:pt idx="624">
                  <c:v>1.9400000000000035</c:v>
                </c:pt>
                <c:pt idx="625">
                  <c:v>1.8800000000000012</c:v>
                </c:pt>
                <c:pt idx="626">
                  <c:v>1.480000000000004</c:v>
                </c:pt>
                <c:pt idx="627">
                  <c:v>1.5800000000000012</c:v>
                </c:pt>
                <c:pt idx="628">
                  <c:v>1.9000000000000028</c:v>
                </c:pt>
                <c:pt idx="629">
                  <c:v>1.8800000000000012</c:v>
                </c:pt>
                <c:pt idx="630">
                  <c:v>1.7400000000000007</c:v>
                </c:pt>
                <c:pt idx="631">
                  <c:v>1.9199999999999988</c:v>
                </c:pt>
                <c:pt idx="632">
                  <c:v>1.5599999999999994</c:v>
                </c:pt>
                <c:pt idx="633">
                  <c:v>1.2599999999999967</c:v>
                </c:pt>
                <c:pt idx="634">
                  <c:v>1.2199999999999989</c:v>
                </c:pt>
                <c:pt idx="635">
                  <c:v>1.4599999999999995</c:v>
                </c:pt>
                <c:pt idx="636">
                  <c:v>1.5399999999999978</c:v>
                </c:pt>
                <c:pt idx="637">
                  <c:v>1.5399999999999978</c:v>
                </c:pt>
                <c:pt idx="638">
                  <c:v>1.5</c:v>
                </c:pt>
                <c:pt idx="639">
                  <c:v>1.0199999999999989</c:v>
                </c:pt>
                <c:pt idx="640">
                  <c:v>0.9</c:v>
                </c:pt>
                <c:pt idx="641">
                  <c:v>0.52000000000000168</c:v>
                </c:pt>
                <c:pt idx="642">
                  <c:v>0.70000000000000284</c:v>
                </c:pt>
                <c:pt idx="643">
                  <c:v>0.72000000000000175</c:v>
                </c:pt>
                <c:pt idx="644">
                  <c:v>1.2400000000000033</c:v>
                </c:pt>
                <c:pt idx="645">
                  <c:v>1.2200000000000046</c:v>
                </c:pt>
                <c:pt idx="646">
                  <c:v>1.4000000000000057</c:v>
                </c:pt>
                <c:pt idx="647">
                  <c:v>1.280000000000004</c:v>
                </c:pt>
                <c:pt idx="648">
                  <c:v>1.3800000000000039</c:v>
                </c:pt>
                <c:pt idx="649">
                  <c:v>1.3400000000000034</c:v>
                </c:pt>
                <c:pt idx="650">
                  <c:v>1.3400000000000005</c:v>
                </c:pt>
                <c:pt idx="651">
                  <c:v>1.5</c:v>
                </c:pt>
                <c:pt idx="652">
                  <c:v>1.4600000000000009</c:v>
                </c:pt>
                <c:pt idx="653">
                  <c:v>1.7400000000000007</c:v>
                </c:pt>
                <c:pt idx="654">
                  <c:v>1.7600000000000009</c:v>
                </c:pt>
                <c:pt idx="655">
                  <c:v>1.8400000000000005</c:v>
                </c:pt>
                <c:pt idx="656">
                  <c:v>1.5399999999999991</c:v>
                </c:pt>
                <c:pt idx="657">
                  <c:v>1.7399999999999991</c:v>
                </c:pt>
                <c:pt idx="658">
                  <c:v>1.3</c:v>
                </c:pt>
                <c:pt idx="659">
                  <c:v>0.97999999999999976</c:v>
                </c:pt>
                <c:pt idx="660">
                  <c:v>0.90000000000000147</c:v>
                </c:pt>
                <c:pt idx="661">
                  <c:v>1.040000000000002</c:v>
                </c:pt>
                <c:pt idx="662">
                  <c:v>0.90000000000000147</c:v>
                </c:pt>
                <c:pt idx="663">
                  <c:v>1.2600000000000009</c:v>
                </c:pt>
                <c:pt idx="664">
                  <c:v>1.5800000000000012</c:v>
                </c:pt>
                <c:pt idx="665">
                  <c:v>1.3599999999999994</c:v>
                </c:pt>
                <c:pt idx="666">
                  <c:v>1.5200000000000002</c:v>
                </c:pt>
                <c:pt idx="667">
                  <c:v>1.7000000000000015</c:v>
                </c:pt>
                <c:pt idx="668">
                  <c:v>1.8200000000000016</c:v>
                </c:pt>
                <c:pt idx="669">
                  <c:v>1.9000000000000015</c:v>
                </c:pt>
                <c:pt idx="670">
                  <c:v>2.2200000000000015</c:v>
                </c:pt>
                <c:pt idx="671">
                  <c:v>2.1200000000000019</c:v>
                </c:pt>
                <c:pt idx="672">
                  <c:v>1.6000000000000014</c:v>
                </c:pt>
                <c:pt idx="673">
                  <c:v>1.5000000000000013</c:v>
                </c:pt>
                <c:pt idx="674">
                  <c:v>1.4800000000000011</c:v>
                </c:pt>
                <c:pt idx="675">
                  <c:v>1.1200000000000017</c:v>
                </c:pt>
                <c:pt idx="676">
                  <c:v>1.1000000000000001</c:v>
                </c:pt>
                <c:pt idx="677">
                  <c:v>1.5599999999999994</c:v>
                </c:pt>
                <c:pt idx="678">
                  <c:v>1.2399999999999991</c:v>
                </c:pt>
                <c:pt idx="679">
                  <c:v>1.2199999999999989</c:v>
                </c:pt>
                <c:pt idx="680">
                  <c:v>0.93999999999999917</c:v>
                </c:pt>
                <c:pt idx="681">
                  <c:v>1.0399999999999991</c:v>
                </c:pt>
                <c:pt idx="682">
                  <c:v>0.97999999999999832</c:v>
                </c:pt>
                <c:pt idx="683">
                  <c:v>1.1199999999999988</c:v>
                </c:pt>
                <c:pt idx="684">
                  <c:v>1.3</c:v>
                </c:pt>
                <c:pt idx="685">
                  <c:v>2.0999999999999988</c:v>
                </c:pt>
                <c:pt idx="686">
                  <c:v>1.9599999999999995</c:v>
                </c:pt>
                <c:pt idx="687">
                  <c:v>1.6</c:v>
                </c:pt>
                <c:pt idx="688">
                  <c:v>1.6200000000000003</c:v>
                </c:pt>
                <c:pt idx="689">
                  <c:v>1.3200000000000003</c:v>
                </c:pt>
                <c:pt idx="690">
                  <c:v>0.94000000000000195</c:v>
                </c:pt>
                <c:pt idx="691">
                  <c:v>0.90000000000000147</c:v>
                </c:pt>
                <c:pt idx="692">
                  <c:v>1.1400000000000019</c:v>
                </c:pt>
                <c:pt idx="693">
                  <c:v>0.90000000000000147</c:v>
                </c:pt>
                <c:pt idx="694">
                  <c:v>0.84000000000000197</c:v>
                </c:pt>
                <c:pt idx="695">
                  <c:v>0.78000000000000114</c:v>
                </c:pt>
                <c:pt idx="696">
                  <c:v>0.90000000000000147</c:v>
                </c:pt>
                <c:pt idx="697">
                  <c:v>1.0200000000000018</c:v>
                </c:pt>
                <c:pt idx="698">
                  <c:v>1.3000000000000014</c:v>
                </c:pt>
                <c:pt idx="699">
                  <c:v>1.4400000000000006</c:v>
                </c:pt>
                <c:pt idx="700">
                  <c:v>1.7</c:v>
                </c:pt>
                <c:pt idx="701">
                  <c:v>1.5199999999999989</c:v>
                </c:pt>
                <c:pt idx="702">
                  <c:v>1.1199999999999974</c:v>
                </c:pt>
                <c:pt idx="703">
                  <c:v>0.89999999999999858</c:v>
                </c:pt>
                <c:pt idx="704">
                  <c:v>0.97999999999999832</c:v>
                </c:pt>
                <c:pt idx="705">
                  <c:v>0.23999999999999916</c:v>
                </c:pt>
                <c:pt idx="706">
                  <c:v>0.54000000000000059</c:v>
                </c:pt>
                <c:pt idx="707">
                  <c:v>1.1200000000000017</c:v>
                </c:pt>
                <c:pt idx="708">
                  <c:v>1.4000000000000015</c:v>
                </c:pt>
                <c:pt idx="709">
                  <c:v>1.180000000000001</c:v>
                </c:pt>
                <c:pt idx="710">
                  <c:v>1.8400000000000005</c:v>
                </c:pt>
                <c:pt idx="711">
                  <c:v>1.5200000000000002</c:v>
                </c:pt>
                <c:pt idx="712">
                  <c:v>1.0200000000000002</c:v>
                </c:pt>
                <c:pt idx="713">
                  <c:v>0.75999999999999945</c:v>
                </c:pt>
                <c:pt idx="714">
                  <c:v>0.7399999999999991</c:v>
                </c:pt>
                <c:pt idx="715">
                  <c:v>0.63999999999999913</c:v>
                </c:pt>
                <c:pt idx="716">
                  <c:v>0.67999999999999972</c:v>
                </c:pt>
                <c:pt idx="717">
                  <c:v>1.0399999999999991</c:v>
                </c:pt>
                <c:pt idx="718">
                  <c:v>1.0399999999999991</c:v>
                </c:pt>
                <c:pt idx="719">
                  <c:v>1.0799999999999996</c:v>
                </c:pt>
                <c:pt idx="720">
                  <c:v>1.4400000000000006</c:v>
                </c:pt>
                <c:pt idx="721">
                  <c:v>1.6200000000000003</c:v>
                </c:pt>
                <c:pt idx="722">
                  <c:v>1.7200000000000002</c:v>
                </c:pt>
                <c:pt idx="723">
                  <c:v>1.6799999999999997</c:v>
                </c:pt>
                <c:pt idx="724">
                  <c:v>1.9200000000000004</c:v>
                </c:pt>
                <c:pt idx="725">
                  <c:v>1.5199999999999989</c:v>
                </c:pt>
                <c:pt idx="726">
                  <c:v>1.3599999999999994</c:v>
                </c:pt>
                <c:pt idx="727">
                  <c:v>1.2199999999999989</c:v>
                </c:pt>
                <c:pt idx="728">
                  <c:v>1.7399999999999991</c:v>
                </c:pt>
                <c:pt idx="729">
                  <c:v>1.4799999999999982</c:v>
                </c:pt>
                <c:pt idx="730">
                  <c:v>1.8200000000000003</c:v>
                </c:pt>
                <c:pt idx="731">
                  <c:v>1.7200000000000002</c:v>
                </c:pt>
                <c:pt idx="732">
                  <c:v>1.8800000000000012</c:v>
                </c:pt>
                <c:pt idx="733">
                  <c:v>1.5200000000000018</c:v>
                </c:pt>
                <c:pt idx="734">
                  <c:v>1.5600000000000023</c:v>
                </c:pt>
                <c:pt idx="735">
                  <c:v>1.0200000000000018</c:v>
                </c:pt>
                <c:pt idx="736">
                  <c:v>1.1000000000000014</c:v>
                </c:pt>
                <c:pt idx="737">
                  <c:v>0.42000000000000171</c:v>
                </c:pt>
                <c:pt idx="738">
                  <c:v>-0.2999999999999986</c:v>
                </c:pt>
                <c:pt idx="739">
                  <c:v>-0.49999999999999856</c:v>
                </c:pt>
                <c:pt idx="740">
                  <c:v>1.4000000000000015</c:v>
                </c:pt>
                <c:pt idx="741">
                  <c:v>1.3600000000000008</c:v>
                </c:pt>
                <c:pt idx="742">
                  <c:v>1.4200000000000017</c:v>
                </c:pt>
                <c:pt idx="743">
                  <c:v>1.8800000000000026</c:v>
                </c:pt>
                <c:pt idx="744">
                  <c:v>1.8400000000000021</c:v>
                </c:pt>
                <c:pt idx="745">
                  <c:v>0.26000000000000228</c:v>
                </c:pt>
                <c:pt idx="746">
                  <c:v>0.30000000000000282</c:v>
                </c:pt>
                <c:pt idx="747">
                  <c:v>0.50000000000000289</c:v>
                </c:pt>
                <c:pt idx="748">
                  <c:v>0.6800000000000026</c:v>
                </c:pt>
                <c:pt idx="749">
                  <c:v>0.68000000000000327</c:v>
                </c:pt>
                <c:pt idx="750">
                  <c:v>0.58000000000000251</c:v>
                </c:pt>
                <c:pt idx="751">
                  <c:v>0.52000000000000246</c:v>
                </c:pt>
                <c:pt idx="752">
                  <c:v>0.40000000000000141</c:v>
                </c:pt>
                <c:pt idx="753">
                  <c:v>0.30000000000000071</c:v>
                </c:pt>
                <c:pt idx="754">
                  <c:v>0.4</c:v>
                </c:pt>
                <c:pt idx="755">
                  <c:v>6.0000000000000143E-2</c:v>
                </c:pt>
                <c:pt idx="756">
                  <c:v>0.19999999999999929</c:v>
                </c:pt>
                <c:pt idx="757">
                  <c:v>0.35999999999999943</c:v>
                </c:pt>
                <c:pt idx="758">
                  <c:v>0.27999999999999969</c:v>
                </c:pt>
                <c:pt idx="759">
                  <c:v>0.35999999999999943</c:v>
                </c:pt>
                <c:pt idx="760">
                  <c:v>0.65999999999999948</c:v>
                </c:pt>
                <c:pt idx="761">
                  <c:v>0.33999999999999986</c:v>
                </c:pt>
                <c:pt idx="762">
                  <c:v>0.51999999999999957</c:v>
                </c:pt>
                <c:pt idx="763">
                  <c:v>0.89999999999999925</c:v>
                </c:pt>
                <c:pt idx="764">
                  <c:v>0.87999999999999967</c:v>
                </c:pt>
                <c:pt idx="765">
                  <c:v>1</c:v>
                </c:pt>
                <c:pt idx="766">
                  <c:v>1.2</c:v>
                </c:pt>
                <c:pt idx="767">
                  <c:v>1.2</c:v>
                </c:pt>
                <c:pt idx="768">
                  <c:v>0.71999999999999953</c:v>
                </c:pt>
                <c:pt idx="769">
                  <c:v>0.76000000000000012</c:v>
                </c:pt>
                <c:pt idx="770">
                  <c:v>0.66000000000000014</c:v>
                </c:pt>
                <c:pt idx="771">
                  <c:v>0.83999999999999986</c:v>
                </c:pt>
                <c:pt idx="772">
                  <c:v>0.9199999999999996</c:v>
                </c:pt>
                <c:pt idx="773">
                  <c:v>1.4</c:v>
                </c:pt>
                <c:pt idx="774">
                  <c:v>1.2199999999999995</c:v>
                </c:pt>
                <c:pt idx="775">
                  <c:v>1.4399999999999991</c:v>
                </c:pt>
                <c:pt idx="776">
                  <c:v>1.3</c:v>
                </c:pt>
                <c:pt idx="777">
                  <c:v>0.78000000000000047</c:v>
                </c:pt>
                <c:pt idx="778">
                  <c:v>0.44000000000000056</c:v>
                </c:pt>
                <c:pt idx="779">
                  <c:v>0.8</c:v>
                </c:pt>
                <c:pt idx="780">
                  <c:v>0.7</c:v>
                </c:pt>
                <c:pt idx="781">
                  <c:v>0.89999999999999925</c:v>
                </c:pt>
                <c:pt idx="782">
                  <c:v>1.2399999999999991</c:v>
                </c:pt>
                <c:pt idx="783">
                  <c:v>1.4199999999999988</c:v>
                </c:pt>
                <c:pt idx="784">
                  <c:v>1.1199999999999997</c:v>
                </c:pt>
                <c:pt idx="785">
                  <c:v>0.7</c:v>
                </c:pt>
                <c:pt idx="786">
                  <c:v>0.34000000000000058</c:v>
                </c:pt>
                <c:pt idx="787">
                  <c:v>0.38000000000000045</c:v>
                </c:pt>
                <c:pt idx="788">
                  <c:v>0.66000000000000014</c:v>
                </c:pt>
                <c:pt idx="789">
                  <c:v>0.92000000000000026</c:v>
                </c:pt>
                <c:pt idx="790">
                  <c:v>0.87999999999999967</c:v>
                </c:pt>
                <c:pt idx="791">
                  <c:v>0.7399999999999991</c:v>
                </c:pt>
                <c:pt idx="792">
                  <c:v>0.43999999999999917</c:v>
                </c:pt>
                <c:pt idx="793">
                  <c:v>-7.1054273576010023E-16</c:v>
                </c:pt>
                <c:pt idx="794">
                  <c:v>-0.26000000000000084</c:v>
                </c:pt>
                <c:pt idx="795">
                  <c:v>0.33999999999999914</c:v>
                </c:pt>
                <c:pt idx="796">
                  <c:v>0.43999999999999917</c:v>
                </c:pt>
                <c:pt idx="797">
                  <c:v>0.75999999999999945</c:v>
                </c:pt>
                <c:pt idx="798">
                  <c:v>0.76000000000000012</c:v>
                </c:pt>
                <c:pt idx="799">
                  <c:v>0.84000000000000052</c:v>
                </c:pt>
                <c:pt idx="800">
                  <c:v>0.54000000000000059</c:v>
                </c:pt>
                <c:pt idx="801">
                  <c:v>0.46000000000000013</c:v>
                </c:pt>
                <c:pt idx="802">
                  <c:v>0.6</c:v>
                </c:pt>
                <c:pt idx="803">
                  <c:v>0.75999999999999945</c:v>
                </c:pt>
                <c:pt idx="804">
                  <c:v>0.6599999999999987</c:v>
                </c:pt>
                <c:pt idx="805">
                  <c:v>0.11999999999999886</c:v>
                </c:pt>
                <c:pt idx="806">
                  <c:v>0.29999999999999927</c:v>
                </c:pt>
                <c:pt idx="807">
                  <c:v>0.49999999999999967</c:v>
                </c:pt>
                <c:pt idx="808">
                  <c:v>0.47999999999999937</c:v>
                </c:pt>
                <c:pt idx="809">
                  <c:v>0.51999999999999924</c:v>
                </c:pt>
                <c:pt idx="810">
                  <c:v>0.91999999999999926</c:v>
                </c:pt>
                <c:pt idx="811">
                  <c:v>1.1399999999999992</c:v>
                </c:pt>
                <c:pt idx="812">
                  <c:v>0.85999999999999877</c:v>
                </c:pt>
                <c:pt idx="813">
                  <c:v>1.1399999999999992</c:v>
                </c:pt>
                <c:pt idx="814">
                  <c:v>0.87999999999999967</c:v>
                </c:pt>
                <c:pt idx="815">
                  <c:v>0.96000000000000019</c:v>
                </c:pt>
                <c:pt idx="816">
                  <c:v>0.92000000000000026</c:v>
                </c:pt>
                <c:pt idx="817">
                  <c:v>0.74000000000000021</c:v>
                </c:pt>
                <c:pt idx="818">
                  <c:v>0.21999999999999992</c:v>
                </c:pt>
                <c:pt idx="819">
                  <c:v>0.41999999999999993</c:v>
                </c:pt>
                <c:pt idx="820">
                  <c:v>0.51999999999999957</c:v>
                </c:pt>
                <c:pt idx="821">
                  <c:v>0.4199999999999996</c:v>
                </c:pt>
                <c:pt idx="822">
                  <c:v>0.56000000000000016</c:v>
                </c:pt>
                <c:pt idx="823">
                  <c:v>0.96000000000000052</c:v>
                </c:pt>
                <c:pt idx="824">
                  <c:v>1.3400000000000003</c:v>
                </c:pt>
                <c:pt idx="825">
                  <c:v>1.2200000000000002</c:v>
                </c:pt>
                <c:pt idx="826">
                  <c:v>1.2400000000000002</c:v>
                </c:pt>
                <c:pt idx="827">
                  <c:v>1.0599999999999998</c:v>
                </c:pt>
                <c:pt idx="828">
                  <c:v>0.67999999999999972</c:v>
                </c:pt>
                <c:pt idx="829">
                  <c:v>0.53999999999999981</c:v>
                </c:pt>
                <c:pt idx="830">
                  <c:v>0.6399999999999999</c:v>
                </c:pt>
                <c:pt idx="831">
                  <c:v>0.52000000000000024</c:v>
                </c:pt>
                <c:pt idx="832">
                  <c:v>0.43999999999999984</c:v>
                </c:pt>
                <c:pt idx="833">
                  <c:v>0.51999999999999957</c:v>
                </c:pt>
                <c:pt idx="834">
                  <c:v>0.19999999999999929</c:v>
                </c:pt>
                <c:pt idx="835">
                  <c:v>-7.1054273576010023E-16</c:v>
                </c:pt>
                <c:pt idx="836">
                  <c:v>0.15999999999999873</c:v>
                </c:pt>
                <c:pt idx="837">
                  <c:v>9.9999999999999284E-2</c:v>
                </c:pt>
                <c:pt idx="838">
                  <c:v>0.23999999999999985</c:v>
                </c:pt>
                <c:pt idx="839">
                  <c:v>0.38000000000000045</c:v>
                </c:pt>
                <c:pt idx="840">
                  <c:v>0.42000000000000098</c:v>
                </c:pt>
                <c:pt idx="841">
                  <c:v>0.26000000000000156</c:v>
                </c:pt>
                <c:pt idx="842">
                  <c:v>0.28000000000000186</c:v>
                </c:pt>
                <c:pt idx="843">
                  <c:v>0.32000000000000173</c:v>
                </c:pt>
                <c:pt idx="844">
                  <c:v>0.44000000000000128</c:v>
                </c:pt>
                <c:pt idx="845">
                  <c:v>0.86000000000000087</c:v>
                </c:pt>
                <c:pt idx="846">
                  <c:v>0.70000000000000073</c:v>
                </c:pt>
                <c:pt idx="847">
                  <c:v>0.98000000000000043</c:v>
                </c:pt>
                <c:pt idx="848">
                  <c:v>0.98000000000000043</c:v>
                </c:pt>
                <c:pt idx="849">
                  <c:v>1.06</c:v>
                </c:pt>
                <c:pt idx="850">
                  <c:v>0.76000000000000012</c:v>
                </c:pt>
                <c:pt idx="851">
                  <c:v>0.9</c:v>
                </c:pt>
                <c:pt idx="852">
                  <c:v>0.49999999999999928</c:v>
                </c:pt>
                <c:pt idx="853">
                  <c:v>1.9999999999999574E-2</c:v>
                </c:pt>
                <c:pt idx="854">
                  <c:v>-0.2</c:v>
                </c:pt>
                <c:pt idx="855">
                  <c:v>-0.12000000000000029</c:v>
                </c:pt>
                <c:pt idx="856">
                  <c:v>5.9999999999999429E-2</c:v>
                </c:pt>
                <c:pt idx="857">
                  <c:v>0.42000000000000026</c:v>
                </c:pt>
                <c:pt idx="858">
                  <c:v>1.2</c:v>
                </c:pt>
                <c:pt idx="859">
                  <c:v>1.44</c:v>
                </c:pt>
                <c:pt idx="860">
                  <c:v>1.3</c:v>
                </c:pt>
                <c:pt idx="861">
                  <c:v>1.1400000000000006</c:v>
                </c:pt>
                <c:pt idx="862">
                  <c:v>1.3</c:v>
                </c:pt>
                <c:pt idx="863">
                  <c:v>0.73999999999999988</c:v>
                </c:pt>
                <c:pt idx="864">
                  <c:v>0.83999999999999986</c:v>
                </c:pt>
                <c:pt idx="865">
                  <c:v>0.67999999999999972</c:v>
                </c:pt>
                <c:pt idx="866">
                  <c:v>0.71999999999999886</c:v>
                </c:pt>
                <c:pt idx="867">
                  <c:v>0.43999999999999917</c:v>
                </c:pt>
                <c:pt idx="868">
                  <c:v>0.49999999999999928</c:v>
                </c:pt>
                <c:pt idx="869">
                  <c:v>0.37999999999999901</c:v>
                </c:pt>
                <c:pt idx="870">
                  <c:v>0.27999999999999969</c:v>
                </c:pt>
                <c:pt idx="871">
                  <c:v>0.28000000000000042</c:v>
                </c:pt>
                <c:pt idx="872">
                  <c:v>0.50000000000000033</c:v>
                </c:pt>
                <c:pt idx="873">
                  <c:v>0.76000000000000012</c:v>
                </c:pt>
                <c:pt idx="874">
                  <c:v>0.90000000000000069</c:v>
                </c:pt>
                <c:pt idx="875">
                  <c:v>0.90000000000000036</c:v>
                </c:pt>
                <c:pt idx="876">
                  <c:v>0.86000000000000054</c:v>
                </c:pt>
                <c:pt idx="877">
                  <c:v>0.66000000000000014</c:v>
                </c:pt>
                <c:pt idx="878">
                  <c:v>0.31999999999999995</c:v>
                </c:pt>
                <c:pt idx="879">
                  <c:v>0.25999999999999979</c:v>
                </c:pt>
                <c:pt idx="880">
                  <c:v>0.67999999999999972</c:v>
                </c:pt>
                <c:pt idx="881">
                  <c:v>0.77999999999999903</c:v>
                </c:pt>
                <c:pt idx="882">
                  <c:v>1.079999999999999</c:v>
                </c:pt>
                <c:pt idx="883">
                  <c:v>1.2199999999999995</c:v>
                </c:pt>
                <c:pt idx="884">
                  <c:v>1</c:v>
                </c:pt>
                <c:pt idx="885">
                  <c:v>1</c:v>
                </c:pt>
                <c:pt idx="886">
                  <c:v>0.54000000000000059</c:v>
                </c:pt>
                <c:pt idx="887">
                  <c:v>0.16000000000000086</c:v>
                </c:pt>
                <c:pt idx="888">
                  <c:v>0.26000000000000084</c:v>
                </c:pt>
                <c:pt idx="889">
                  <c:v>0.23999999999999985</c:v>
                </c:pt>
                <c:pt idx="890">
                  <c:v>-3.9999999999999855E-2</c:v>
                </c:pt>
                <c:pt idx="891">
                  <c:v>0.48000000000000043</c:v>
                </c:pt>
                <c:pt idx="892">
                  <c:v>0.62000000000000033</c:v>
                </c:pt>
                <c:pt idx="893">
                  <c:v>0.48000000000000043</c:v>
                </c:pt>
                <c:pt idx="894">
                  <c:v>0.68000000000000116</c:v>
                </c:pt>
                <c:pt idx="895">
                  <c:v>0.56000000000000083</c:v>
                </c:pt>
                <c:pt idx="896">
                  <c:v>0.42000000000000026</c:v>
                </c:pt>
                <c:pt idx="897">
                  <c:v>0.38000000000000045</c:v>
                </c:pt>
                <c:pt idx="898">
                  <c:v>0.46000000000000013</c:v>
                </c:pt>
                <c:pt idx="899">
                  <c:v>0.33999999999999986</c:v>
                </c:pt>
                <c:pt idx="900">
                  <c:v>0.87999999999999967</c:v>
                </c:pt>
                <c:pt idx="901">
                  <c:v>0.9</c:v>
                </c:pt>
                <c:pt idx="902">
                  <c:v>0.94000000000000061</c:v>
                </c:pt>
                <c:pt idx="903">
                  <c:v>1.2000000000000006</c:v>
                </c:pt>
                <c:pt idx="904">
                  <c:v>1.1200000000000003</c:v>
                </c:pt>
                <c:pt idx="905">
                  <c:v>0.8</c:v>
                </c:pt>
                <c:pt idx="906">
                  <c:v>1.0399999999999998</c:v>
                </c:pt>
                <c:pt idx="907">
                  <c:v>0.89999999999999925</c:v>
                </c:pt>
                <c:pt idx="908">
                  <c:v>0.69999999999999929</c:v>
                </c:pt>
                <c:pt idx="909">
                  <c:v>0.6399999999999999</c:v>
                </c:pt>
                <c:pt idx="910">
                  <c:v>0.73999999999999988</c:v>
                </c:pt>
                <c:pt idx="911">
                  <c:v>0.8600000000000001</c:v>
                </c:pt>
                <c:pt idx="912">
                  <c:v>1.1400000000000006</c:v>
                </c:pt>
                <c:pt idx="913">
                  <c:v>1.06</c:v>
                </c:pt>
                <c:pt idx="914">
                  <c:v>1.1400000000000006</c:v>
                </c:pt>
                <c:pt idx="915">
                  <c:v>0.74000000000000055</c:v>
                </c:pt>
                <c:pt idx="916">
                  <c:v>0.34000000000000058</c:v>
                </c:pt>
                <c:pt idx="917">
                  <c:v>0</c:v>
                </c:pt>
                <c:pt idx="918">
                  <c:v>4.000000000000057E-2</c:v>
                </c:pt>
                <c:pt idx="919">
                  <c:v>0</c:v>
                </c:pt>
                <c:pt idx="920">
                  <c:v>0.4799999999999997</c:v>
                </c:pt>
                <c:pt idx="921">
                  <c:v>0.4199999999999996</c:v>
                </c:pt>
                <c:pt idx="922">
                  <c:v>0.6</c:v>
                </c:pt>
                <c:pt idx="923">
                  <c:v>0.4799999999999997</c:v>
                </c:pt>
                <c:pt idx="924">
                  <c:v>0.49999999999999928</c:v>
                </c:pt>
                <c:pt idx="925">
                  <c:v>0.4199999999999996</c:v>
                </c:pt>
                <c:pt idx="926">
                  <c:v>0.43999999999999984</c:v>
                </c:pt>
                <c:pt idx="927">
                  <c:v>0.57999999999999974</c:v>
                </c:pt>
                <c:pt idx="928">
                  <c:v>0.67999999999999972</c:v>
                </c:pt>
                <c:pt idx="929">
                  <c:v>0.61999999999999955</c:v>
                </c:pt>
                <c:pt idx="930">
                  <c:v>0.67999999999999972</c:v>
                </c:pt>
                <c:pt idx="931">
                  <c:v>0.67999999999999972</c:v>
                </c:pt>
                <c:pt idx="932">
                  <c:v>0.65999999999999948</c:v>
                </c:pt>
                <c:pt idx="933">
                  <c:v>0.65999999999999948</c:v>
                </c:pt>
                <c:pt idx="934">
                  <c:v>0.75999999999999945</c:v>
                </c:pt>
                <c:pt idx="935">
                  <c:v>1.0199999999999996</c:v>
                </c:pt>
                <c:pt idx="936">
                  <c:v>1.5599999999999994</c:v>
                </c:pt>
                <c:pt idx="937">
                  <c:v>1.4799999999999998</c:v>
                </c:pt>
                <c:pt idx="938">
                  <c:v>1.44</c:v>
                </c:pt>
                <c:pt idx="939">
                  <c:v>1.320000000000001</c:v>
                </c:pt>
                <c:pt idx="940">
                  <c:v>1.120000000000001</c:v>
                </c:pt>
                <c:pt idx="941">
                  <c:v>0.68000000000000116</c:v>
                </c:pt>
                <c:pt idx="942">
                  <c:v>0.82000000000000095</c:v>
                </c:pt>
                <c:pt idx="943">
                  <c:v>0.72000000000000097</c:v>
                </c:pt>
                <c:pt idx="944">
                  <c:v>1.0600000000000009</c:v>
                </c:pt>
                <c:pt idx="945">
                  <c:v>1.0200000000000002</c:v>
                </c:pt>
                <c:pt idx="946">
                  <c:v>0.95999999999999941</c:v>
                </c:pt>
                <c:pt idx="947">
                  <c:v>0.83999999999999986</c:v>
                </c:pt>
                <c:pt idx="948">
                  <c:v>1.1199999999999997</c:v>
                </c:pt>
                <c:pt idx="949">
                  <c:v>0.77999999999999903</c:v>
                </c:pt>
                <c:pt idx="950">
                  <c:v>0.55999999999999939</c:v>
                </c:pt>
                <c:pt idx="951">
                  <c:v>0.61999999999999955</c:v>
                </c:pt>
                <c:pt idx="952">
                  <c:v>0.4799999999999997</c:v>
                </c:pt>
                <c:pt idx="953">
                  <c:v>0.65999999999999948</c:v>
                </c:pt>
                <c:pt idx="954">
                  <c:v>0.97999999999999976</c:v>
                </c:pt>
                <c:pt idx="955">
                  <c:v>0.95999999999999941</c:v>
                </c:pt>
                <c:pt idx="956">
                  <c:v>1.0599999999999994</c:v>
                </c:pt>
                <c:pt idx="957">
                  <c:v>1.1399999999999992</c:v>
                </c:pt>
                <c:pt idx="958">
                  <c:v>0.87999999999999967</c:v>
                </c:pt>
                <c:pt idx="959">
                  <c:v>0.55999999999999939</c:v>
                </c:pt>
                <c:pt idx="960">
                  <c:v>0.92000000000000026</c:v>
                </c:pt>
                <c:pt idx="961">
                  <c:v>0.5800000000000004</c:v>
                </c:pt>
                <c:pt idx="962">
                  <c:v>0.84000000000000052</c:v>
                </c:pt>
                <c:pt idx="963">
                  <c:v>0.74000000000000055</c:v>
                </c:pt>
                <c:pt idx="964">
                  <c:v>1.0600000000000009</c:v>
                </c:pt>
                <c:pt idx="965">
                  <c:v>0.7</c:v>
                </c:pt>
                <c:pt idx="966">
                  <c:v>0.74000000000000055</c:v>
                </c:pt>
                <c:pt idx="967">
                  <c:v>0.5</c:v>
                </c:pt>
                <c:pt idx="968">
                  <c:v>0.89999999999999925</c:v>
                </c:pt>
                <c:pt idx="969">
                  <c:v>0.61999999999999889</c:v>
                </c:pt>
                <c:pt idx="970">
                  <c:v>0.77999999999999903</c:v>
                </c:pt>
                <c:pt idx="971">
                  <c:v>0.95999999999999874</c:v>
                </c:pt>
                <c:pt idx="972">
                  <c:v>1.1599999999999988</c:v>
                </c:pt>
                <c:pt idx="973">
                  <c:v>0.93999999999999917</c:v>
                </c:pt>
                <c:pt idx="974">
                  <c:v>1.2399999999999991</c:v>
                </c:pt>
                <c:pt idx="975">
                  <c:v>1.2599999999999993</c:v>
                </c:pt>
                <c:pt idx="976">
                  <c:v>1.4599999999999995</c:v>
                </c:pt>
                <c:pt idx="977">
                  <c:v>1.1799999999999997</c:v>
                </c:pt>
                <c:pt idx="978">
                  <c:v>1.1199999999999997</c:v>
                </c:pt>
                <c:pt idx="979">
                  <c:v>0.87999999999999967</c:v>
                </c:pt>
                <c:pt idx="980">
                  <c:v>0.36000000000000015</c:v>
                </c:pt>
                <c:pt idx="981">
                  <c:v>0.42000000000000026</c:v>
                </c:pt>
                <c:pt idx="982">
                  <c:v>0.84000000000000052</c:v>
                </c:pt>
                <c:pt idx="983">
                  <c:v>0.72000000000000097</c:v>
                </c:pt>
                <c:pt idx="984">
                  <c:v>0.64000000000000123</c:v>
                </c:pt>
                <c:pt idx="985">
                  <c:v>1.1000000000000008</c:v>
                </c:pt>
                <c:pt idx="986">
                  <c:v>1.0800000000000005</c:v>
                </c:pt>
                <c:pt idx="987">
                  <c:v>0.7</c:v>
                </c:pt>
                <c:pt idx="988">
                  <c:v>1.06</c:v>
                </c:pt>
                <c:pt idx="989">
                  <c:v>0.82000000000000028</c:v>
                </c:pt>
                <c:pt idx="990">
                  <c:v>0.66000000000000014</c:v>
                </c:pt>
                <c:pt idx="991">
                  <c:v>0.54000000000000059</c:v>
                </c:pt>
                <c:pt idx="992">
                  <c:v>0.40000000000000069</c:v>
                </c:pt>
                <c:pt idx="993">
                  <c:v>6.0000000000000851E-2</c:v>
                </c:pt>
                <c:pt idx="994">
                  <c:v>0.52000000000000024</c:v>
                </c:pt>
                <c:pt idx="995">
                  <c:v>0.68000000000000038</c:v>
                </c:pt>
                <c:pt idx="996">
                  <c:v>0.7</c:v>
                </c:pt>
                <c:pt idx="997">
                  <c:v>1.2199999999999995</c:v>
                </c:pt>
                <c:pt idx="998">
                  <c:v>1.1199999999999997</c:v>
                </c:pt>
                <c:pt idx="999">
                  <c:v>1.0399999999999998</c:v>
                </c:pt>
                <c:pt idx="1000">
                  <c:v>1.2799999999999998</c:v>
                </c:pt>
                <c:pt idx="1001">
                  <c:v>1.1799999999999997</c:v>
                </c:pt>
                <c:pt idx="1002">
                  <c:v>0.92000000000000026</c:v>
                </c:pt>
                <c:pt idx="1003">
                  <c:v>0.87999999999999967</c:v>
                </c:pt>
                <c:pt idx="1004">
                  <c:v>0.61999999999999955</c:v>
                </c:pt>
                <c:pt idx="1005">
                  <c:v>0.5</c:v>
                </c:pt>
                <c:pt idx="1006">
                  <c:v>0.32000000000000028</c:v>
                </c:pt>
                <c:pt idx="1007">
                  <c:v>0.3</c:v>
                </c:pt>
                <c:pt idx="1008">
                  <c:v>0.17999999999999972</c:v>
                </c:pt>
                <c:pt idx="1009">
                  <c:v>0.33999999999999986</c:v>
                </c:pt>
                <c:pt idx="1010">
                  <c:v>0.21999999999999958</c:v>
                </c:pt>
                <c:pt idx="1011">
                  <c:v>0.49999999999999928</c:v>
                </c:pt>
                <c:pt idx="1012">
                  <c:v>0.37999999999999901</c:v>
                </c:pt>
                <c:pt idx="1013">
                  <c:v>0.77999999999999903</c:v>
                </c:pt>
                <c:pt idx="1014">
                  <c:v>0.81999999999999884</c:v>
                </c:pt>
                <c:pt idx="1015">
                  <c:v>0.75999999999999868</c:v>
                </c:pt>
                <c:pt idx="1016">
                  <c:v>0.55999999999999872</c:v>
                </c:pt>
                <c:pt idx="1017">
                  <c:v>0.45999999999999941</c:v>
                </c:pt>
                <c:pt idx="1018">
                  <c:v>0.76000000000000012</c:v>
                </c:pt>
                <c:pt idx="1019">
                  <c:v>0.98000000000000043</c:v>
                </c:pt>
                <c:pt idx="1020">
                  <c:v>0.88000000000000111</c:v>
                </c:pt>
                <c:pt idx="1021">
                  <c:v>1.0000000000000007</c:v>
                </c:pt>
                <c:pt idx="1022">
                  <c:v>1.0600000000000009</c:v>
                </c:pt>
                <c:pt idx="1023">
                  <c:v>0.82000000000000028</c:v>
                </c:pt>
                <c:pt idx="1024">
                  <c:v>0.76000000000000012</c:v>
                </c:pt>
                <c:pt idx="1025">
                  <c:v>0.96000000000000019</c:v>
                </c:pt>
                <c:pt idx="1026">
                  <c:v>1.1600000000000008</c:v>
                </c:pt>
                <c:pt idx="1027">
                  <c:v>0.84000000000000052</c:v>
                </c:pt>
                <c:pt idx="1028">
                  <c:v>0.64000000000000057</c:v>
                </c:pt>
                <c:pt idx="1029">
                  <c:v>0.30000000000000071</c:v>
                </c:pt>
                <c:pt idx="1030">
                  <c:v>-3.9999999999999855E-2</c:v>
                </c:pt>
                <c:pt idx="1031">
                  <c:v>-0.24000000000000057</c:v>
                </c:pt>
                <c:pt idx="1032">
                  <c:v>-7.1054273576010023E-16</c:v>
                </c:pt>
                <c:pt idx="1033">
                  <c:v>9.9999999999999284E-2</c:v>
                </c:pt>
                <c:pt idx="1034">
                  <c:v>0.15999999999999942</c:v>
                </c:pt>
                <c:pt idx="1035">
                  <c:v>0.57999999999999896</c:v>
                </c:pt>
                <c:pt idx="1036">
                  <c:v>0.7</c:v>
                </c:pt>
                <c:pt idx="1037">
                  <c:v>0.96000000000000085</c:v>
                </c:pt>
                <c:pt idx="1038">
                  <c:v>1.3800000000000012</c:v>
                </c:pt>
                <c:pt idx="1039">
                  <c:v>1.7799999999999998</c:v>
                </c:pt>
                <c:pt idx="1040">
                  <c:v>1.7200000000000002</c:v>
                </c:pt>
                <c:pt idx="1041">
                  <c:v>1.5599999999999994</c:v>
                </c:pt>
                <c:pt idx="1042">
                  <c:v>1.5199999999999989</c:v>
                </c:pt>
                <c:pt idx="1043">
                  <c:v>1.1599999999999995</c:v>
                </c:pt>
                <c:pt idx="1044">
                  <c:v>0.74000000000000055</c:v>
                </c:pt>
                <c:pt idx="1045">
                  <c:v>0.67999999999999972</c:v>
                </c:pt>
                <c:pt idx="1046">
                  <c:v>0.67999999999999972</c:v>
                </c:pt>
                <c:pt idx="1047">
                  <c:v>0.89999999999999925</c:v>
                </c:pt>
                <c:pt idx="1048">
                  <c:v>0.79999999999999782</c:v>
                </c:pt>
                <c:pt idx="1049">
                  <c:v>1.0999999999999972</c:v>
                </c:pt>
                <c:pt idx="1050">
                  <c:v>0.85999999999999799</c:v>
                </c:pt>
                <c:pt idx="1051">
                  <c:v>1.1599999999999979</c:v>
                </c:pt>
                <c:pt idx="1052">
                  <c:v>0.79999999999999782</c:v>
                </c:pt>
                <c:pt idx="1053">
                  <c:v>0.73999999999999844</c:v>
                </c:pt>
                <c:pt idx="1054">
                  <c:v>0.4</c:v>
                </c:pt>
                <c:pt idx="1055">
                  <c:v>0.81999999999999962</c:v>
                </c:pt>
                <c:pt idx="1056">
                  <c:v>0.51999999999999957</c:v>
                </c:pt>
                <c:pt idx="1057">
                  <c:v>0.77999999999999969</c:v>
                </c:pt>
                <c:pt idx="1058">
                  <c:v>0.83999999999999919</c:v>
                </c:pt>
                <c:pt idx="1059">
                  <c:v>0.83999999999999841</c:v>
                </c:pt>
                <c:pt idx="1060">
                  <c:v>0.63999999999999846</c:v>
                </c:pt>
                <c:pt idx="1061">
                  <c:v>0.25999999999999873</c:v>
                </c:pt>
                <c:pt idx="1062">
                  <c:v>0.11999999999999886</c:v>
                </c:pt>
                <c:pt idx="1063">
                  <c:v>3.9999999999999855E-2</c:v>
                </c:pt>
                <c:pt idx="1064">
                  <c:v>0.17999999999999972</c:v>
                </c:pt>
                <c:pt idx="1065">
                  <c:v>0.17999999999999972</c:v>
                </c:pt>
                <c:pt idx="1066">
                  <c:v>0.7</c:v>
                </c:pt>
                <c:pt idx="1067">
                  <c:v>0.36000000000000015</c:v>
                </c:pt>
                <c:pt idx="1068">
                  <c:v>0.72000000000000031</c:v>
                </c:pt>
                <c:pt idx="1069">
                  <c:v>1.1200000000000003</c:v>
                </c:pt>
                <c:pt idx="1070">
                  <c:v>1.4600000000000002</c:v>
                </c:pt>
                <c:pt idx="1071">
                  <c:v>1.3399999999999999</c:v>
                </c:pt>
                <c:pt idx="1072">
                  <c:v>1.6799999999999997</c:v>
                </c:pt>
                <c:pt idx="1073">
                  <c:v>1.2999999999999994</c:v>
                </c:pt>
                <c:pt idx="1074">
                  <c:v>0.81999999999999884</c:v>
                </c:pt>
                <c:pt idx="1075">
                  <c:v>0.93999999999999917</c:v>
                </c:pt>
                <c:pt idx="1076">
                  <c:v>1.0599999999999994</c:v>
                </c:pt>
                <c:pt idx="1077">
                  <c:v>1.2399999999999998</c:v>
                </c:pt>
                <c:pt idx="1078">
                  <c:v>1.4400000000000006</c:v>
                </c:pt>
                <c:pt idx="1079">
                  <c:v>1.420000000000001</c:v>
                </c:pt>
                <c:pt idx="1080">
                  <c:v>1.0200000000000009</c:v>
                </c:pt>
                <c:pt idx="1081">
                  <c:v>1.1000000000000008</c:v>
                </c:pt>
                <c:pt idx="1082">
                  <c:v>1.1600000000000001</c:v>
                </c:pt>
                <c:pt idx="1083">
                  <c:v>1.3999999999999992</c:v>
                </c:pt>
                <c:pt idx="1084">
                  <c:v>1.7399999999999991</c:v>
                </c:pt>
                <c:pt idx="1085">
                  <c:v>1.8599999999999994</c:v>
                </c:pt>
                <c:pt idx="1086">
                  <c:v>2.0599999999999996</c:v>
                </c:pt>
                <c:pt idx="1087">
                  <c:v>2.1599999999999993</c:v>
                </c:pt>
                <c:pt idx="1088">
                  <c:v>1.8</c:v>
                </c:pt>
                <c:pt idx="1089">
                  <c:v>1.7600000000000002</c:v>
                </c:pt>
                <c:pt idx="1090">
                  <c:v>1.5799999999999996</c:v>
                </c:pt>
                <c:pt idx="1091">
                  <c:v>1.36</c:v>
                </c:pt>
                <c:pt idx="1092">
                  <c:v>0.46000000000000013</c:v>
                </c:pt>
                <c:pt idx="1093">
                  <c:v>0.52000000000000024</c:v>
                </c:pt>
                <c:pt idx="1094">
                  <c:v>0.40000000000000069</c:v>
                </c:pt>
                <c:pt idx="1095">
                  <c:v>0.64000000000000123</c:v>
                </c:pt>
                <c:pt idx="1096">
                  <c:v>0.62000000000000099</c:v>
                </c:pt>
                <c:pt idx="1097">
                  <c:v>1.2200000000000011</c:v>
                </c:pt>
                <c:pt idx="1098">
                  <c:v>1.2400000000000007</c:v>
                </c:pt>
                <c:pt idx="1099">
                  <c:v>1.1000000000000008</c:v>
                </c:pt>
                <c:pt idx="1100">
                  <c:v>0.70000000000000073</c:v>
                </c:pt>
                <c:pt idx="1101">
                  <c:v>0.7600000000000009</c:v>
                </c:pt>
                <c:pt idx="1102">
                  <c:v>0.86000000000000087</c:v>
                </c:pt>
                <c:pt idx="1103">
                  <c:v>1.120000000000001</c:v>
                </c:pt>
                <c:pt idx="1104">
                  <c:v>1.1600000000000008</c:v>
                </c:pt>
                <c:pt idx="1105">
                  <c:v>1.5400000000000005</c:v>
                </c:pt>
                <c:pt idx="1106">
                  <c:v>1.1200000000000003</c:v>
                </c:pt>
                <c:pt idx="1107">
                  <c:v>0.76000000000000012</c:v>
                </c:pt>
                <c:pt idx="1108">
                  <c:v>0.53999999999999981</c:v>
                </c:pt>
                <c:pt idx="1109">
                  <c:v>0.55999999999999939</c:v>
                </c:pt>
                <c:pt idx="1110">
                  <c:v>0.1</c:v>
                </c:pt>
                <c:pt idx="1111">
                  <c:v>0.33999999999999986</c:v>
                </c:pt>
                <c:pt idx="1112">
                  <c:v>0.7</c:v>
                </c:pt>
                <c:pt idx="1113">
                  <c:v>1.0399999999999998</c:v>
                </c:pt>
                <c:pt idx="1114">
                  <c:v>1.36</c:v>
                </c:pt>
                <c:pt idx="1115">
                  <c:v>1.5399999999999998</c:v>
                </c:pt>
                <c:pt idx="1116">
                  <c:v>1.5</c:v>
                </c:pt>
                <c:pt idx="1117">
                  <c:v>1.06</c:v>
                </c:pt>
                <c:pt idx="1118">
                  <c:v>0.66000000000000014</c:v>
                </c:pt>
                <c:pt idx="1119">
                  <c:v>0.66000000000000014</c:v>
                </c:pt>
                <c:pt idx="1120">
                  <c:v>0.46000000000000013</c:v>
                </c:pt>
                <c:pt idx="1121">
                  <c:v>0.43999999999999984</c:v>
                </c:pt>
                <c:pt idx="1122">
                  <c:v>0.8</c:v>
                </c:pt>
                <c:pt idx="1123">
                  <c:v>0.62000000000000033</c:v>
                </c:pt>
                <c:pt idx="1124">
                  <c:v>8.0000000000000432E-2</c:v>
                </c:pt>
                <c:pt idx="1125">
                  <c:v>0.62000000000000033</c:v>
                </c:pt>
                <c:pt idx="1126">
                  <c:v>0.44000000000000056</c:v>
                </c:pt>
                <c:pt idx="1127">
                  <c:v>0.24000000000000057</c:v>
                </c:pt>
                <c:pt idx="1128">
                  <c:v>0.22000000000000028</c:v>
                </c:pt>
                <c:pt idx="1129">
                  <c:v>0.35999999999999943</c:v>
                </c:pt>
                <c:pt idx="1130">
                  <c:v>7.9999999999999002E-2</c:v>
                </c:pt>
                <c:pt idx="1131">
                  <c:v>0.45999999999999941</c:v>
                </c:pt>
                <c:pt idx="1132">
                  <c:v>0.65999999999999948</c:v>
                </c:pt>
                <c:pt idx="1133">
                  <c:v>0.81999999999999962</c:v>
                </c:pt>
                <c:pt idx="1134">
                  <c:v>0.8600000000000001</c:v>
                </c:pt>
                <c:pt idx="1135">
                  <c:v>0.96000000000000019</c:v>
                </c:pt>
                <c:pt idx="1136">
                  <c:v>0.93999999999999984</c:v>
                </c:pt>
                <c:pt idx="1137">
                  <c:v>0.85999999999999943</c:v>
                </c:pt>
                <c:pt idx="1138">
                  <c:v>0.93999999999999984</c:v>
                </c:pt>
                <c:pt idx="1139">
                  <c:v>0.69999999999999929</c:v>
                </c:pt>
                <c:pt idx="1140">
                  <c:v>0.4799999999999997</c:v>
                </c:pt>
                <c:pt idx="1141">
                  <c:v>0.73999999999999988</c:v>
                </c:pt>
                <c:pt idx="1142">
                  <c:v>0.57999999999999974</c:v>
                </c:pt>
                <c:pt idx="1143">
                  <c:v>0.71999999999999953</c:v>
                </c:pt>
                <c:pt idx="1144">
                  <c:v>1.1400000000000006</c:v>
                </c:pt>
                <c:pt idx="1145">
                  <c:v>1.4800000000000011</c:v>
                </c:pt>
                <c:pt idx="1146">
                  <c:v>1.2400000000000007</c:v>
                </c:pt>
                <c:pt idx="1147">
                  <c:v>1.7600000000000009</c:v>
                </c:pt>
                <c:pt idx="1148">
                  <c:v>1.420000000000001</c:v>
                </c:pt>
                <c:pt idx="1149">
                  <c:v>1.5800000000000005</c:v>
                </c:pt>
                <c:pt idx="1150">
                  <c:v>1.4</c:v>
                </c:pt>
                <c:pt idx="1151">
                  <c:v>1.4200000000000004</c:v>
                </c:pt>
                <c:pt idx="1152">
                  <c:v>1.1600000000000001</c:v>
                </c:pt>
                <c:pt idx="1153">
                  <c:v>1.3399999999999999</c:v>
                </c:pt>
                <c:pt idx="1154">
                  <c:v>1.1000000000000001</c:v>
                </c:pt>
                <c:pt idx="1155">
                  <c:v>1.36</c:v>
                </c:pt>
                <c:pt idx="1156">
                  <c:v>1.6600000000000001</c:v>
                </c:pt>
                <c:pt idx="1157">
                  <c:v>1.1400000000000006</c:v>
                </c:pt>
                <c:pt idx="1158">
                  <c:v>1.3000000000000007</c:v>
                </c:pt>
                <c:pt idx="1159">
                  <c:v>1.2000000000000006</c:v>
                </c:pt>
                <c:pt idx="1160">
                  <c:v>1.1000000000000008</c:v>
                </c:pt>
                <c:pt idx="1161">
                  <c:v>0.54000000000000059</c:v>
                </c:pt>
                <c:pt idx="1162">
                  <c:v>0.94000000000000061</c:v>
                </c:pt>
                <c:pt idx="1163">
                  <c:v>1.0000000000000007</c:v>
                </c:pt>
                <c:pt idx="1164">
                  <c:v>1.0800000000000012</c:v>
                </c:pt>
                <c:pt idx="1165">
                  <c:v>0.96000000000000085</c:v>
                </c:pt>
                <c:pt idx="1166">
                  <c:v>1.2200000000000011</c:v>
                </c:pt>
                <c:pt idx="1167">
                  <c:v>1.4200000000000004</c:v>
                </c:pt>
                <c:pt idx="1168">
                  <c:v>1.6</c:v>
                </c:pt>
                <c:pt idx="1169">
                  <c:v>1.6199999999999997</c:v>
                </c:pt>
                <c:pt idx="1170">
                  <c:v>2.0999999999999992</c:v>
                </c:pt>
                <c:pt idx="1171">
                  <c:v>2.0199999999999996</c:v>
                </c:pt>
                <c:pt idx="1172">
                  <c:v>1.86</c:v>
                </c:pt>
                <c:pt idx="1173">
                  <c:v>1.3200000000000003</c:v>
                </c:pt>
                <c:pt idx="1174">
                  <c:v>1.36</c:v>
                </c:pt>
                <c:pt idx="1175">
                  <c:v>1.2000000000000006</c:v>
                </c:pt>
                <c:pt idx="1176">
                  <c:v>1.4200000000000004</c:v>
                </c:pt>
                <c:pt idx="1177">
                  <c:v>1.7799999999999998</c:v>
                </c:pt>
                <c:pt idx="1178">
                  <c:v>1.7399999999999998</c:v>
                </c:pt>
                <c:pt idx="1179">
                  <c:v>1.7800000000000005</c:v>
                </c:pt>
                <c:pt idx="1180">
                  <c:v>1.7200000000000002</c:v>
                </c:pt>
                <c:pt idx="1181">
                  <c:v>1.3</c:v>
                </c:pt>
                <c:pt idx="1182">
                  <c:v>0.86000000000000087</c:v>
                </c:pt>
                <c:pt idx="1183">
                  <c:v>1.3000000000000007</c:v>
                </c:pt>
                <c:pt idx="1184">
                  <c:v>1.36</c:v>
                </c:pt>
                <c:pt idx="1185">
                  <c:v>1.1000000000000001</c:v>
                </c:pt>
                <c:pt idx="1186">
                  <c:v>1.3800000000000003</c:v>
                </c:pt>
                <c:pt idx="1187">
                  <c:v>1.44</c:v>
                </c:pt>
                <c:pt idx="1188">
                  <c:v>1.2600000000000002</c:v>
                </c:pt>
                <c:pt idx="1189">
                  <c:v>1.0199999999999996</c:v>
                </c:pt>
                <c:pt idx="1190">
                  <c:v>0.83999999999999919</c:v>
                </c:pt>
                <c:pt idx="1191">
                  <c:v>0.69999999999999929</c:v>
                </c:pt>
                <c:pt idx="1192">
                  <c:v>0.55999999999999939</c:v>
                </c:pt>
                <c:pt idx="1193">
                  <c:v>0.39999999999999858</c:v>
                </c:pt>
                <c:pt idx="1194">
                  <c:v>0.69999999999999929</c:v>
                </c:pt>
                <c:pt idx="1195">
                  <c:v>0.83999999999999986</c:v>
                </c:pt>
                <c:pt idx="1196">
                  <c:v>0.67999999999999972</c:v>
                </c:pt>
                <c:pt idx="1197">
                  <c:v>0.9199999999999996</c:v>
                </c:pt>
                <c:pt idx="1198">
                  <c:v>1.2199999999999995</c:v>
                </c:pt>
                <c:pt idx="1199">
                  <c:v>0.85999999999999943</c:v>
                </c:pt>
                <c:pt idx="1200">
                  <c:v>0.97999999999999976</c:v>
                </c:pt>
                <c:pt idx="1201">
                  <c:v>1.1199999999999997</c:v>
                </c:pt>
                <c:pt idx="1202">
                  <c:v>1.1799999999999997</c:v>
                </c:pt>
                <c:pt idx="1203">
                  <c:v>1.0400000000000005</c:v>
                </c:pt>
                <c:pt idx="1204">
                  <c:v>1.6400000000000006</c:v>
                </c:pt>
                <c:pt idx="1205">
                  <c:v>1.7200000000000002</c:v>
                </c:pt>
                <c:pt idx="1206">
                  <c:v>1.7400000000000007</c:v>
                </c:pt>
                <c:pt idx="1207">
                  <c:v>1.6800000000000004</c:v>
                </c:pt>
                <c:pt idx="1208">
                  <c:v>1.3199999999999996</c:v>
                </c:pt>
                <c:pt idx="1209">
                  <c:v>0.85999999999999943</c:v>
                </c:pt>
                <c:pt idx="1210">
                  <c:v>0.47999999999999898</c:v>
                </c:pt>
                <c:pt idx="1211">
                  <c:v>0.67999999999999827</c:v>
                </c:pt>
                <c:pt idx="1212">
                  <c:v>0.59999999999999853</c:v>
                </c:pt>
                <c:pt idx="1213">
                  <c:v>0.51999999999999891</c:v>
                </c:pt>
                <c:pt idx="1214">
                  <c:v>0.57999999999999896</c:v>
                </c:pt>
                <c:pt idx="1215">
                  <c:v>0.81999999999999962</c:v>
                </c:pt>
                <c:pt idx="1216">
                  <c:v>0.7</c:v>
                </c:pt>
                <c:pt idx="1217">
                  <c:v>0.6</c:v>
                </c:pt>
                <c:pt idx="1218">
                  <c:v>1.1000000000000001</c:v>
                </c:pt>
                <c:pt idx="1219">
                  <c:v>1.3799999999999997</c:v>
                </c:pt>
                <c:pt idx="1220">
                  <c:v>1.6399999999999992</c:v>
                </c:pt>
                <c:pt idx="1221">
                  <c:v>1.6399999999999992</c:v>
                </c:pt>
                <c:pt idx="1222">
                  <c:v>2.0999999999999992</c:v>
                </c:pt>
                <c:pt idx="1223">
                  <c:v>2.2799999999999989</c:v>
                </c:pt>
                <c:pt idx="1224">
                  <c:v>2.1799999999999997</c:v>
                </c:pt>
                <c:pt idx="1225">
                  <c:v>1.5199999999999996</c:v>
                </c:pt>
                <c:pt idx="1226">
                  <c:v>1.6599999999999995</c:v>
                </c:pt>
                <c:pt idx="1227">
                  <c:v>1.2999999999999994</c:v>
                </c:pt>
                <c:pt idx="1228">
                  <c:v>1.1199999999999997</c:v>
                </c:pt>
                <c:pt idx="1229">
                  <c:v>0.71999999999999953</c:v>
                </c:pt>
                <c:pt idx="1230">
                  <c:v>1.0599999999999994</c:v>
                </c:pt>
                <c:pt idx="1231">
                  <c:v>1.0199999999999996</c:v>
                </c:pt>
                <c:pt idx="1232">
                  <c:v>0.99999999999999933</c:v>
                </c:pt>
                <c:pt idx="1233">
                  <c:v>0.75999999999999945</c:v>
                </c:pt>
                <c:pt idx="1234">
                  <c:v>1.2999999999999994</c:v>
                </c:pt>
                <c:pt idx="1235">
                  <c:v>1.6599999999999995</c:v>
                </c:pt>
                <c:pt idx="1236">
                  <c:v>1.4999999999999993</c:v>
                </c:pt>
                <c:pt idx="1237">
                  <c:v>1.7399999999999991</c:v>
                </c:pt>
                <c:pt idx="1238">
                  <c:v>1.9999999999999993</c:v>
                </c:pt>
                <c:pt idx="1239">
                  <c:v>1.7199999999999989</c:v>
                </c:pt>
                <c:pt idx="1240">
                  <c:v>1.4399999999999991</c:v>
                </c:pt>
                <c:pt idx="1241">
                  <c:v>1.5999999999999992</c:v>
                </c:pt>
                <c:pt idx="1242">
                  <c:v>1.6199999999999997</c:v>
                </c:pt>
                <c:pt idx="1243">
                  <c:v>1.7999999999999994</c:v>
                </c:pt>
                <c:pt idx="1244">
                  <c:v>1.7599999999999993</c:v>
                </c:pt>
                <c:pt idx="1245">
                  <c:v>1.8199999999999996</c:v>
                </c:pt>
                <c:pt idx="1246">
                  <c:v>1.7199999999999995</c:v>
                </c:pt>
                <c:pt idx="1247">
                  <c:v>1.5199999999999996</c:v>
                </c:pt>
                <c:pt idx="1248">
                  <c:v>1.4799999999999998</c:v>
                </c:pt>
                <c:pt idx="1249">
                  <c:v>1.0799999999999996</c:v>
                </c:pt>
                <c:pt idx="1250">
                  <c:v>1</c:v>
                </c:pt>
                <c:pt idx="1251">
                  <c:v>1.2800000000000005</c:v>
                </c:pt>
                <c:pt idx="1252">
                  <c:v>1.420000000000001</c:v>
                </c:pt>
                <c:pt idx="1253">
                  <c:v>1.0800000000000005</c:v>
                </c:pt>
                <c:pt idx="1254">
                  <c:v>1.6600000000000001</c:v>
                </c:pt>
                <c:pt idx="1255">
                  <c:v>1.5199999999999996</c:v>
                </c:pt>
                <c:pt idx="1256">
                  <c:v>1.1399999999999992</c:v>
                </c:pt>
                <c:pt idx="1257">
                  <c:v>1.079999999999999</c:v>
                </c:pt>
                <c:pt idx="1258">
                  <c:v>1.2399999999999998</c:v>
                </c:pt>
                <c:pt idx="1259">
                  <c:v>1.2400000000000007</c:v>
                </c:pt>
                <c:pt idx="1260">
                  <c:v>1.7000000000000006</c:v>
                </c:pt>
                <c:pt idx="1261">
                  <c:v>1.7600000000000009</c:v>
                </c:pt>
                <c:pt idx="1262">
                  <c:v>1.7000000000000006</c:v>
                </c:pt>
                <c:pt idx="1263">
                  <c:v>1.7</c:v>
                </c:pt>
                <c:pt idx="1264">
                  <c:v>1.5999999999999992</c:v>
                </c:pt>
                <c:pt idx="1265">
                  <c:v>1.5399999999999998</c:v>
                </c:pt>
                <c:pt idx="1266">
                  <c:v>1.7199999999999995</c:v>
                </c:pt>
                <c:pt idx="1267">
                  <c:v>1.4799999999999991</c:v>
                </c:pt>
                <c:pt idx="1268">
                  <c:v>1.9199999999999988</c:v>
                </c:pt>
                <c:pt idx="1269">
                  <c:v>1.5599999999999994</c:v>
                </c:pt>
                <c:pt idx="1270">
                  <c:v>1.079999999999999</c:v>
                </c:pt>
                <c:pt idx="1271">
                  <c:v>0.69999999999999929</c:v>
                </c:pt>
                <c:pt idx="1272">
                  <c:v>0.9199999999999996</c:v>
                </c:pt>
                <c:pt idx="1273">
                  <c:v>0.70000000000000073</c:v>
                </c:pt>
                <c:pt idx="1274">
                  <c:v>0.93999999999999984</c:v>
                </c:pt>
                <c:pt idx="1275">
                  <c:v>1.44</c:v>
                </c:pt>
                <c:pt idx="1276">
                  <c:v>1.7800000000000005</c:v>
                </c:pt>
                <c:pt idx="1277">
                  <c:v>1.9400000000000006</c:v>
                </c:pt>
                <c:pt idx="1278">
                  <c:v>1.9399999999999991</c:v>
                </c:pt>
                <c:pt idx="1279">
                  <c:v>1.7199999999999995</c:v>
                </c:pt>
                <c:pt idx="1280">
                  <c:v>1.2799999999999998</c:v>
                </c:pt>
                <c:pt idx="1281">
                  <c:v>1.2199999999999989</c:v>
                </c:pt>
                <c:pt idx="1282">
                  <c:v>1.2999999999999994</c:v>
                </c:pt>
                <c:pt idx="1283">
                  <c:v>0.4199999999999996</c:v>
                </c:pt>
                <c:pt idx="1284">
                  <c:v>0.7</c:v>
                </c:pt>
                <c:pt idx="1285">
                  <c:v>0.89999999999999925</c:v>
                </c:pt>
                <c:pt idx="1286">
                  <c:v>0.8600000000000001</c:v>
                </c:pt>
                <c:pt idx="1287">
                  <c:v>0.7</c:v>
                </c:pt>
                <c:pt idx="1288">
                  <c:v>1.4</c:v>
                </c:pt>
                <c:pt idx="1289">
                  <c:v>1.1599999999999995</c:v>
                </c:pt>
                <c:pt idx="1290">
                  <c:v>1.2</c:v>
                </c:pt>
                <c:pt idx="1291">
                  <c:v>1.2599999999999993</c:v>
                </c:pt>
                <c:pt idx="1292">
                  <c:v>1.4199999999999988</c:v>
                </c:pt>
                <c:pt idx="1293">
                  <c:v>1.2599999999999993</c:v>
                </c:pt>
                <c:pt idx="1294">
                  <c:v>1.5799999999999996</c:v>
                </c:pt>
                <c:pt idx="1295">
                  <c:v>1.1199999999999988</c:v>
                </c:pt>
                <c:pt idx="1296">
                  <c:v>1.1399999999999992</c:v>
                </c:pt>
                <c:pt idx="1297">
                  <c:v>1.2199999999999989</c:v>
                </c:pt>
                <c:pt idx="1298">
                  <c:v>1.5599999999999981</c:v>
                </c:pt>
                <c:pt idx="1299">
                  <c:v>1.6399999999999977</c:v>
                </c:pt>
                <c:pt idx="1300">
                  <c:v>1.9199999999999988</c:v>
                </c:pt>
                <c:pt idx="1301">
                  <c:v>1.9799999999999998</c:v>
                </c:pt>
                <c:pt idx="1302">
                  <c:v>1.6</c:v>
                </c:pt>
                <c:pt idx="1303">
                  <c:v>1.0400000000000005</c:v>
                </c:pt>
                <c:pt idx="1304">
                  <c:v>0.92000000000000026</c:v>
                </c:pt>
                <c:pt idx="1305">
                  <c:v>1.1600000000000008</c:v>
                </c:pt>
                <c:pt idx="1306">
                  <c:v>0.75999999999999945</c:v>
                </c:pt>
                <c:pt idx="1307">
                  <c:v>0.74000000000000055</c:v>
                </c:pt>
                <c:pt idx="1308">
                  <c:v>0.94000000000000061</c:v>
                </c:pt>
                <c:pt idx="1309">
                  <c:v>0.78000000000000114</c:v>
                </c:pt>
                <c:pt idx="1310">
                  <c:v>0.52000000000000024</c:v>
                </c:pt>
                <c:pt idx="1311">
                  <c:v>0.75999999999999945</c:v>
                </c:pt>
                <c:pt idx="1312">
                  <c:v>1.2199999999999989</c:v>
                </c:pt>
                <c:pt idx="1313">
                  <c:v>1.4599999999999995</c:v>
                </c:pt>
                <c:pt idx="1314">
                  <c:v>1.5599999999999994</c:v>
                </c:pt>
                <c:pt idx="1315">
                  <c:v>1.9200000000000004</c:v>
                </c:pt>
                <c:pt idx="1316">
                  <c:v>1.8400000000000005</c:v>
                </c:pt>
                <c:pt idx="1317">
                  <c:v>1.4400000000000006</c:v>
                </c:pt>
                <c:pt idx="1318">
                  <c:v>1.2599999999999993</c:v>
                </c:pt>
                <c:pt idx="1319">
                  <c:v>0.97999999999999976</c:v>
                </c:pt>
                <c:pt idx="1320">
                  <c:v>0.71999999999999886</c:v>
                </c:pt>
                <c:pt idx="1321">
                  <c:v>1.0200000000000002</c:v>
                </c:pt>
                <c:pt idx="1322">
                  <c:v>1.0799999999999996</c:v>
                </c:pt>
                <c:pt idx="1323">
                  <c:v>1.0599999999999994</c:v>
                </c:pt>
                <c:pt idx="1324">
                  <c:v>1.4999999999999987</c:v>
                </c:pt>
                <c:pt idx="1325">
                  <c:v>1.1999999999999986</c:v>
                </c:pt>
                <c:pt idx="1326">
                  <c:v>1.0599999999999981</c:v>
                </c:pt>
                <c:pt idx="1327">
                  <c:v>0.85999999999999799</c:v>
                </c:pt>
                <c:pt idx="1328">
                  <c:v>0.87999999999999967</c:v>
                </c:pt>
                <c:pt idx="1329">
                  <c:v>0.5</c:v>
                </c:pt>
                <c:pt idx="1330">
                  <c:v>0.7399999999999991</c:v>
                </c:pt>
                <c:pt idx="1331">
                  <c:v>0.61999999999999889</c:v>
                </c:pt>
                <c:pt idx="1332">
                  <c:v>0.81999999999999884</c:v>
                </c:pt>
                <c:pt idx="1333">
                  <c:v>0.97999999999999832</c:v>
                </c:pt>
                <c:pt idx="1334">
                  <c:v>1.0599999999999981</c:v>
                </c:pt>
                <c:pt idx="1335">
                  <c:v>1.2799999999999983</c:v>
                </c:pt>
                <c:pt idx="1336">
                  <c:v>1.4599999999999986</c:v>
                </c:pt>
                <c:pt idx="1337">
                  <c:v>1.6199999999999981</c:v>
                </c:pt>
                <c:pt idx="1338">
                  <c:v>1.3999999999999986</c:v>
                </c:pt>
                <c:pt idx="1339">
                  <c:v>1.6999999999999993</c:v>
                </c:pt>
                <c:pt idx="1340">
                  <c:v>1.6199999999999997</c:v>
                </c:pt>
                <c:pt idx="1341">
                  <c:v>1.3599999999999994</c:v>
                </c:pt>
                <c:pt idx="1342">
                  <c:v>1.2000000000000006</c:v>
                </c:pt>
                <c:pt idx="1343">
                  <c:v>1.4200000000000004</c:v>
                </c:pt>
                <c:pt idx="1344">
                  <c:v>1.7600000000000002</c:v>
                </c:pt>
                <c:pt idx="1345">
                  <c:v>1.9400000000000006</c:v>
                </c:pt>
                <c:pt idx="1346">
                  <c:v>2.160000000000001</c:v>
                </c:pt>
                <c:pt idx="1347">
                  <c:v>1.9800000000000004</c:v>
                </c:pt>
                <c:pt idx="1348">
                  <c:v>1.7399999999999998</c:v>
                </c:pt>
                <c:pt idx="1349">
                  <c:v>1.3200000000000003</c:v>
                </c:pt>
                <c:pt idx="1350">
                  <c:v>1.3</c:v>
                </c:pt>
                <c:pt idx="1351">
                  <c:v>0.96000000000000019</c:v>
                </c:pt>
                <c:pt idx="1352">
                  <c:v>0.9</c:v>
                </c:pt>
                <c:pt idx="1353">
                  <c:v>0.8</c:v>
                </c:pt>
                <c:pt idx="1354">
                  <c:v>1.1599999999999995</c:v>
                </c:pt>
                <c:pt idx="1355">
                  <c:v>0.8</c:v>
                </c:pt>
                <c:pt idx="1356">
                  <c:v>0.89999999999999925</c:v>
                </c:pt>
                <c:pt idx="1357">
                  <c:v>1.2399999999999991</c:v>
                </c:pt>
                <c:pt idx="1358">
                  <c:v>1.3599999999999994</c:v>
                </c:pt>
                <c:pt idx="1359">
                  <c:v>0.95999999999999941</c:v>
                </c:pt>
                <c:pt idx="1360">
                  <c:v>1.179999999999999</c:v>
                </c:pt>
                <c:pt idx="1361">
                  <c:v>1.2199999999999989</c:v>
                </c:pt>
                <c:pt idx="1362">
                  <c:v>0.87999999999999901</c:v>
                </c:pt>
                <c:pt idx="1363">
                  <c:v>1.0199999999999989</c:v>
                </c:pt>
                <c:pt idx="1364">
                  <c:v>0.97999999999999898</c:v>
                </c:pt>
                <c:pt idx="1365">
                  <c:v>1.0999999999999992</c:v>
                </c:pt>
                <c:pt idx="1366">
                  <c:v>1.2200000000000002</c:v>
                </c:pt>
                <c:pt idx="1367">
                  <c:v>1.3800000000000003</c:v>
                </c:pt>
                <c:pt idx="1368">
                  <c:v>1.120000000000001</c:v>
                </c:pt>
                <c:pt idx="1369">
                  <c:v>0.90000000000000147</c:v>
                </c:pt>
                <c:pt idx="1370">
                  <c:v>0.72000000000000175</c:v>
                </c:pt>
                <c:pt idx="1371">
                  <c:v>0.68000000000000116</c:v>
                </c:pt>
                <c:pt idx="1372">
                  <c:v>0.48000000000000115</c:v>
                </c:pt>
                <c:pt idx="1373">
                  <c:v>1.0800000000000005</c:v>
                </c:pt>
                <c:pt idx="1374">
                  <c:v>1.44</c:v>
                </c:pt>
                <c:pt idx="1375">
                  <c:v>1.5599999999999994</c:v>
                </c:pt>
                <c:pt idx="1376">
                  <c:v>1.4199999999999995</c:v>
                </c:pt>
                <c:pt idx="1377">
                  <c:v>1.6599999999999995</c:v>
                </c:pt>
                <c:pt idx="1378">
                  <c:v>1.1600000000000001</c:v>
                </c:pt>
                <c:pt idx="1379">
                  <c:v>1.1799999999999997</c:v>
                </c:pt>
                <c:pt idx="1380">
                  <c:v>1.1999999999999993</c:v>
                </c:pt>
                <c:pt idx="1381">
                  <c:v>1.379999999999999</c:v>
                </c:pt>
                <c:pt idx="1382">
                  <c:v>1.1599999999999988</c:v>
                </c:pt>
                <c:pt idx="1383">
                  <c:v>1.3999999999999986</c:v>
                </c:pt>
                <c:pt idx="1384">
                  <c:v>1.5199999999999996</c:v>
                </c:pt>
                <c:pt idx="1385">
                  <c:v>1.1799999999999997</c:v>
                </c:pt>
                <c:pt idx="1386">
                  <c:v>1.64</c:v>
                </c:pt>
                <c:pt idx="1387">
                  <c:v>1.9600000000000009</c:v>
                </c:pt>
                <c:pt idx="1388">
                  <c:v>1.6000000000000008</c:v>
                </c:pt>
                <c:pt idx="1389">
                  <c:v>1.2000000000000006</c:v>
                </c:pt>
                <c:pt idx="1390">
                  <c:v>1.8800000000000003</c:v>
                </c:pt>
                <c:pt idx="1391">
                  <c:v>1.1600000000000008</c:v>
                </c:pt>
                <c:pt idx="1392">
                  <c:v>1.0800000000000005</c:v>
                </c:pt>
                <c:pt idx="1393">
                  <c:v>1.5400000000000005</c:v>
                </c:pt>
                <c:pt idx="1394">
                  <c:v>1.8</c:v>
                </c:pt>
                <c:pt idx="1395">
                  <c:v>1.320000000000001</c:v>
                </c:pt>
                <c:pt idx="1396">
                  <c:v>1.5</c:v>
                </c:pt>
                <c:pt idx="1397">
                  <c:v>1.0399999999999998</c:v>
                </c:pt>
                <c:pt idx="1398">
                  <c:v>0.55999999999999939</c:v>
                </c:pt>
                <c:pt idx="1399">
                  <c:v>0.61999999999999955</c:v>
                </c:pt>
                <c:pt idx="1400">
                  <c:v>0.57999999999999896</c:v>
                </c:pt>
                <c:pt idx="1401">
                  <c:v>0.43999999999999984</c:v>
                </c:pt>
                <c:pt idx="1402">
                  <c:v>0.73999999999999988</c:v>
                </c:pt>
                <c:pt idx="1403">
                  <c:v>1.1600000000000008</c:v>
                </c:pt>
                <c:pt idx="1404">
                  <c:v>1.0000000000000007</c:v>
                </c:pt>
                <c:pt idx="1405">
                  <c:v>1.2800000000000005</c:v>
                </c:pt>
                <c:pt idx="1406">
                  <c:v>1.6200000000000003</c:v>
                </c:pt>
                <c:pt idx="1407">
                  <c:v>1.5400000000000005</c:v>
                </c:pt>
                <c:pt idx="1408">
                  <c:v>1</c:v>
                </c:pt>
                <c:pt idx="1409">
                  <c:v>0.66000000000000014</c:v>
                </c:pt>
                <c:pt idx="1410">
                  <c:v>0.48000000000000043</c:v>
                </c:pt>
                <c:pt idx="1411">
                  <c:v>0.26000000000000012</c:v>
                </c:pt>
                <c:pt idx="1412">
                  <c:v>0.37999999999999973</c:v>
                </c:pt>
                <c:pt idx="1413">
                  <c:v>0.67999999999999972</c:v>
                </c:pt>
                <c:pt idx="1414">
                  <c:v>1.1399999999999999</c:v>
                </c:pt>
                <c:pt idx="1415">
                  <c:v>0.73999999999999988</c:v>
                </c:pt>
                <c:pt idx="1416">
                  <c:v>0.66000000000000014</c:v>
                </c:pt>
                <c:pt idx="1417">
                  <c:v>0.53999999999999981</c:v>
                </c:pt>
                <c:pt idx="1418">
                  <c:v>0.76000000000000012</c:v>
                </c:pt>
                <c:pt idx="1419">
                  <c:v>0.42000000000000026</c:v>
                </c:pt>
                <c:pt idx="1420">
                  <c:v>0.84000000000000052</c:v>
                </c:pt>
                <c:pt idx="1421">
                  <c:v>0.53999999999999981</c:v>
                </c:pt>
                <c:pt idx="1422">
                  <c:v>0.78000000000000047</c:v>
                </c:pt>
                <c:pt idx="1423">
                  <c:v>0.2</c:v>
                </c:pt>
                <c:pt idx="1424">
                  <c:v>0.37999999999999973</c:v>
                </c:pt>
                <c:pt idx="1425">
                  <c:v>0.17999999999999899</c:v>
                </c:pt>
                <c:pt idx="1426">
                  <c:v>0.45999999999999941</c:v>
                </c:pt>
                <c:pt idx="1427">
                  <c:v>0.45999999999999941</c:v>
                </c:pt>
                <c:pt idx="1428">
                  <c:v>0.95999999999999941</c:v>
                </c:pt>
                <c:pt idx="1429">
                  <c:v>0.89999999999999925</c:v>
                </c:pt>
                <c:pt idx="1430">
                  <c:v>0.87999999999999967</c:v>
                </c:pt>
                <c:pt idx="1431">
                  <c:v>0.95999999999999941</c:v>
                </c:pt>
                <c:pt idx="1432">
                  <c:v>0.59999999999999931</c:v>
                </c:pt>
                <c:pt idx="1433">
                  <c:v>0.4</c:v>
                </c:pt>
                <c:pt idx="1434">
                  <c:v>0.50000000000000067</c:v>
                </c:pt>
                <c:pt idx="1435">
                  <c:v>0.50000000000000067</c:v>
                </c:pt>
                <c:pt idx="1436">
                  <c:v>0.64000000000000123</c:v>
                </c:pt>
                <c:pt idx="1437">
                  <c:v>1.0200000000000009</c:v>
                </c:pt>
                <c:pt idx="1438">
                  <c:v>1.2000000000000006</c:v>
                </c:pt>
                <c:pt idx="1439">
                  <c:v>1.3</c:v>
                </c:pt>
                <c:pt idx="1440">
                  <c:v>1.2</c:v>
                </c:pt>
                <c:pt idx="1441">
                  <c:v>1.0399999999999998</c:v>
                </c:pt>
                <c:pt idx="1442">
                  <c:v>1.1000000000000001</c:v>
                </c:pt>
                <c:pt idx="1443">
                  <c:v>1.0399999999999998</c:v>
                </c:pt>
                <c:pt idx="1444">
                  <c:v>1.2199999999999995</c:v>
                </c:pt>
                <c:pt idx="1445">
                  <c:v>1.6599999999999995</c:v>
                </c:pt>
                <c:pt idx="1446">
                  <c:v>1.3999999999999992</c:v>
                </c:pt>
                <c:pt idx="1447">
                  <c:v>1.0999999999999992</c:v>
                </c:pt>
                <c:pt idx="1448">
                  <c:v>0.65999999999999948</c:v>
                </c:pt>
                <c:pt idx="1449">
                  <c:v>0.22000000000000028</c:v>
                </c:pt>
                <c:pt idx="1450">
                  <c:v>-0.1</c:v>
                </c:pt>
                <c:pt idx="1451">
                  <c:v>0.17999999999999972</c:v>
                </c:pt>
                <c:pt idx="1452">
                  <c:v>0.56000000000000016</c:v>
                </c:pt>
                <c:pt idx="1453">
                  <c:v>1.1200000000000003</c:v>
                </c:pt>
                <c:pt idx="1454">
                  <c:v>1.0399999999999998</c:v>
                </c:pt>
                <c:pt idx="1455">
                  <c:v>1.2600000000000002</c:v>
                </c:pt>
                <c:pt idx="1456">
                  <c:v>1.4000000000000008</c:v>
                </c:pt>
                <c:pt idx="1457">
                  <c:v>1.1400000000000006</c:v>
                </c:pt>
                <c:pt idx="1458">
                  <c:v>0.9199999999999996</c:v>
                </c:pt>
                <c:pt idx="1459">
                  <c:v>1.06</c:v>
                </c:pt>
                <c:pt idx="1460">
                  <c:v>1.0000000000000007</c:v>
                </c:pt>
                <c:pt idx="1461">
                  <c:v>0.50000000000000067</c:v>
                </c:pt>
                <c:pt idx="1462">
                  <c:v>0.2</c:v>
                </c:pt>
                <c:pt idx="1463">
                  <c:v>6.0000000000000143E-2</c:v>
                </c:pt>
                <c:pt idx="1464">
                  <c:v>0.21999999999999958</c:v>
                </c:pt>
                <c:pt idx="1465">
                  <c:v>3.9999999999999147E-2</c:v>
                </c:pt>
                <c:pt idx="1466">
                  <c:v>0.17999999999999899</c:v>
                </c:pt>
                <c:pt idx="1467">
                  <c:v>0.26000000000000012</c:v>
                </c:pt>
                <c:pt idx="1468">
                  <c:v>0.52000000000000102</c:v>
                </c:pt>
                <c:pt idx="1469">
                  <c:v>0.78000000000000114</c:v>
                </c:pt>
                <c:pt idx="1470">
                  <c:v>1.180000000000001</c:v>
                </c:pt>
                <c:pt idx="1471">
                  <c:v>1.5400000000000014</c:v>
                </c:pt>
                <c:pt idx="1472">
                  <c:v>1.8400000000000005</c:v>
                </c:pt>
                <c:pt idx="1473">
                  <c:v>2.1800000000000006</c:v>
                </c:pt>
                <c:pt idx="1474">
                  <c:v>1.6800000000000004</c:v>
                </c:pt>
                <c:pt idx="1475">
                  <c:v>0.86000000000000087</c:v>
                </c:pt>
                <c:pt idx="1476">
                  <c:v>0.82000000000000095</c:v>
                </c:pt>
                <c:pt idx="1477">
                  <c:v>0.72000000000000097</c:v>
                </c:pt>
                <c:pt idx="1478">
                  <c:v>0.48000000000000115</c:v>
                </c:pt>
                <c:pt idx="1479">
                  <c:v>0.74000000000000132</c:v>
                </c:pt>
                <c:pt idx="1480">
                  <c:v>1.1600000000000008</c:v>
                </c:pt>
                <c:pt idx="1481">
                  <c:v>1.2600000000000009</c:v>
                </c:pt>
                <c:pt idx="1482">
                  <c:v>1.3400000000000012</c:v>
                </c:pt>
                <c:pt idx="1483">
                  <c:v>0.88000000000000045</c:v>
                </c:pt>
                <c:pt idx="1484">
                  <c:v>0.94000000000000061</c:v>
                </c:pt>
                <c:pt idx="1485">
                  <c:v>1.0200000000000009</c:v>
                </c:pt>
                <c:pt idx="1486">
                  <c:v>1.0400000000000005</c:v>
                </c:pt>
                <c:pt idx="1487">
                  <c:v>0.93999999999999984</c:v>
                </c:pt>
                <c:pt idx="1488">
                  <c:v>1.1400000000000006</c:v>
                </c:pt>
                <c:pt idx="1489">
                  <c:v>1.1600000000000001</c:v>
                </c:pt>
                <c:pt idx="1490">
                  <c:v>1.4399999999999991</c:v>
                </c:pt>
                <c:pt idx="1491">
                  <c:v>1.0999999999999992</c:v>
                </c:pt>
                <c:pt idx="1492">
                  <c:v>1.1199999999999997</c:v>
                </c:pt>
                <c:pt idx="1493">
                  <c:v>1.3399999999999999</c:v>
                </c:pt>
                <c:pt idx="1494">
                  <c:v>1.2799999999999998</c:v>
                </c:pt>
                <c:pt idx="1495">
                  <c:v>1.2600000000000009</c:v>
                </c:pt>
                <c:pt idx="1496">
                  <c:v>1.3000000000000007</c:v>
                </c:pt>
                <c:pt idx="1497">
                  <c:v>1.4600000000000009</c:v>
                </c:pt>
                <c:pt idx="1498">
                  <c:v>1.5800000000000005</c:v>
                </c:pt>
                <c:pt idx="1499">
                  <c:v>1.4200000000000004</c:v>
                </c:pt>
                <c:pt idx="1500">
                  <c:v>1.36</c:v>
                </c:pt>
                <c:pt idx="1501">
                  <c:v>1.4200000000000004</c:v>
                </c:pt>
                <c:pt idx="1502">
                  <c:v>1.5000000000000007</c:v>
                </c:pt>
                <c:pt idx="1503">
                  <c:v>1.1400000000000006</c:v>
                </c:pt>
                <c:pt idx="1504">
                  <c:v>1.3400000000000012</c:v>
                </c:pt>
                <c:pt idx="1505">
                  <c:v>0.92000000000000104</c:v>
                </c:pt>
                <c:pt idx="1506">
                  <c:v>1.2200000000000011</c:v>
                </c:pt>
                <c:pt idx="1507">
                  <c:v>1.1600000000000001</c:v>
                </c:pt>
                <c:pt idx="1508">
                  <c:v>1.4199999999999995</c:v>
                </c:pt>
                <c:pt idx="1509">
                  <c:v>1.5199999999999996</c:v>
                </c:pt>
                <c:pt idx="1510">
                  <c:v>1.9199999999999995</c:v>
                </c:pt>
                <c:pt idx="1511">
                  <c:v>1.8999999999999992</c:v>
                </c:pt>
                <c:pt idx="1512">
                  <c:v>1.5199999999999996</c:v>
                </c:pt>
                <c:pt idx="1513">
                  <c:v>1.0200000000000002</c:v>
                </c:pt>
                <c:pt idx="1514">
                  <c:v>0.6</c:v>
                </c:pt>
                <c:pt idx="1515">
                  <c:v>0.28000000000000042</c:v>
                </c:pt>
                <c:pt idx="1516">
                  <c:v>-5.9999999999999429E-2</c:v>
                </c:pt>
                <c:pt idx="1517">
                  <c:v>0.24000000000000057</c:v>
                </c:pt>
                <c:pt idx="1518">
                  <c:v>0.72000000000000031</c:v>
                </c:pt>
                <c:pt idx="1519">
                  <c:v>0.89999999999999925</c:v>
                </c:pt>
                <c:pt idx="1520">
                  <c:v>0.97999999999999898</c:v>
                </c:pt>
                <c:pt idx="1521">
                  <c:v>0.9</c:v>
                </c:pt>
                <c:pt idx="1522">
                  <c:v>1.2600000000000002</c:v>
                </c:pt>
                <c:pt idx="1523">
                  <c:v>1.1400000000000006</c:v>
                </c:pt>
                <c:pt idx="1524">
                  <c:v>0.62000000000000166</c:v>
                </c:pt>
                <c:pt idx="1525">
                  <c:v>0.36000000000000087</c:v>
                </c:pt>
                <c:pt idx="1526">
                  <c:v>0.45999999999999941</c:v>
                </c:pt>
                <c:pt idx="1527">
                  <c:v>-0.40000000000000141</c:v>
                </c:pt>
                <c:pt idx="1528">
                  <c:v>0.31999999999999884</c:v>
                </c:pt>
                <c:pt idx="1529">
                  <c:v>2.0399999999999991</c:v>
                </c:pt>
                <c:pt idx="1530">
                  <c:v>2.4</c:v>
                </c:pt>
                <c:pt idx="1531">
                  <c:v>2.6400000000000006</c:v>
                </c:pt>
                <c:pt idx="1532">
                  <c:v>2.6800000000000024</c:v>
                </c:pt>
                <c:pt idx="1533">
                  <c:v>2.080000000000001</c:v>
                </c:pt>
                <c:pt idx="1534">
                  <c:v>0.92000000000000026</c:v>
                </c:pt>
                <c:pt idx="1535">
                  <c:v>1.0799999999999996</c:v>
                </c:pt>
                <c:pt idx="1536">
                  <c:v>0.65999999999999948</c:v>
                </c:pt>
                <c:pt idx="1537">
                  <c:v>1.0999999999999985</c:v>
                </c:pt>
                <c:pt idx="1538">
                  <c:v>0.91999999999999882</c:v>
                </c:pt>
                <c:pt idx="1539">
                  <c:v>1.0199999999999989</c:v>
                </c:pt>
                <c:pt idx="1540">
                  <c:v>0.43999999999999917</c:v>
                </c:pt>
                <c:pt idx="1541">
                  <c:v>0.72000000000000031</c:v>
                </c:pt>
                <c:pt idx="1542">
                  <c:v>0.37999999999999973</c:v>
                </c:pt>
                <c:pt idx="1543">
                  <c:v>2.0000000000000285E-2</c:v>
                </c:pt>
                <c:pt idx="1544">
                  <c:v>-3.9999999999999147E-2</c:v>
                </c:pt>
                <c:pt idx="1545">
                  <c:v>2.0000000000000285E-2</c:v>
                </c:pt>
                <c:pt idx="1546">
                  <c:v>-0.4</c:v>
                </c:pt>
                <c:pt idx="1547">
                  <c:v>-0.11999999999999886</c:v>
                </c:pt>
                <c:pt idx="1548">
                  <c:v>0.30000000000000143</c:v>
                </c:pt>
                <c:pt idx="1549">
                  <c:v>-0.35999999999999943</c:v>
                </c:pt>
                <c:pt idx="1550">
                  <c:v>0.4</c:v>
                </c:pt>
                <c:pt idx="1551">
                  <c:v>0.67999999999999827</c:v>
                </c:pt>
                <c:pt idx="1552">
                  <c:v>0.63999999999999635</c:v>
                </c:pt>
                <c:pt idx="1553">
                  <c:v>0.11999999999999603</c:v>
                </c:pt>
                <c:pt idx="1554">
                  <c:v>0.2399999999999963</c:v>
                </c:pt>
                <c:pt idx="1555">
                  <c:v>-8.0000000000002555E-2</c:v>
                </c:pt>
                <c:pt idx="1556">
                  <c:v>9.9999999999998576E-2</c:v>
                </c:pt>
                <c:pt idx="1557">
                  <c:v>-2.0000000000000285E-2</c:v>
                </c:pt>
                <c:pt idx="1558">
                  <c:v>0.27999999999999969</c:v>
                </c:pt>
                <c:pt idx="1559">
                  <c:v>0.22000000000000028</c:v>
                </c:pt>
                <c:pt idx="1560">
                  <c:v>-3.9999999999999147E-2</c:v>
                </c:pt>
                <c:pt idx="1561">
                  <c:v>0.1200000000000017</c:v>
                </c:pt>
                <c:pt idx="1562">
                  <c:v>0.16000000000000086</c:v>
                </c:pt>
                <c:pt idx="1563">
                  <c:v>0.22000000000000169</c:v>
                </c:pt>
                <c:pt idx="1564">
                  <c:v>0.62000000000000166</c:v>
                </c:pt>
                <c:pt idx="1565">
                  <c:v>0.7000000000000014</c:v>
                </c:pt>
                <c:pt idx="1566">
                  <c:v>0.74000000000000055</c:v>
                </c:pt>
                <c:pt idx="1567">
                  <c:v>0.7000000000000014</c:v>
                </c:pt>
                <c:pt idx="1568">
                  <c:v>0.6</c:v>
                </c:pt>
                <c:pt idx="1569">
                  <c:v>0.85999999999999943</c:v>
                </c:pt>
                <c:pt idx="1570">
                  <c:v>1.0999999999999985</c:v>
                </c:pt>
                <c:pt idx="1571">
                  <c:v>1.0199999999999989</c:v>
                </c:pt>
                <c:pt idx="1572">
                  <c:v>1.0599999999999981</c:v>
                </c:pt>
                <c:pt idx="1573">
                  <c:v>1.2799999999999983</c:v>
                </c:pt>
                <c:pt idx="1574">
                  <c:v>1.1199999999999988</c:v>
                </c:pt>
                <c:pt idx="1575">
                  <c:v>0.87999999999999834</c:v>
                </c:pt>
                <c:pt idx="1576">
                  <c:v>0.7999999999999986</c:v>
                </c:pt>
                <c:pt idx="1577">
                  <c:v>0.85999999999999943</c:v>
                </c:pt>
                <c:pt idx="1578">
                  <c:v>0.85999999999999799</c:v>
                </c:pt>
                <c:pt idx="1579">
                  <c:v>0.6</c:v>
                </c:pt>
                <c:pt idx="1580">
                  <c:v>0.4600000000000023</c:v>
                </c:pt>
                <c:pt idx="1581">
                  <c:v>0.14000000000000057</c:v>
                </c:pt>
                <c:pt idx="1582">
                  <c:v>-0.25999999999999945</c:v>
                </c:pt>
                <c:pt idx="1583">
                  <c:v>-0.81999999999999884</c:v>
                </c:pt>
                <c:pt idx="1584">
                  <c:v>-0.82000000000000173</c:v>
                </c:pt>
                <c:pt idx="1585">
                  <c:v>-0.62000000000000166</c:v>
                </c:pt>
                <c:pt idx="1586">
                  <c:v>-0.31999999999999884</c:v>
                </c:pt>
                <c:pt idx="1587">
                  <c:v>0.1</c:v>
                </c:pt>
                <c:pt idx="1588">
                  <c:v>0.6</c:v>
                </c:pt>
                <c:pt idx="1589">
                  <c:v>0.56000000000000227</c:v>
                </c:pt>
                <c:pt idx="1590">
                  <c:v>0.70000000000000284</c:v>
                </c:pt>
                <c:pt idx="1591">
                  <c:v>0.26000000000000228</c:v>
                </c:pt>
                <c:pt idx="1592">
                  <c:v>2.0000000000004549E-2</c:v>
                </c:pt>
                <c:pt idx="1593">
                  <c:v>6.0000000000007957E-2</c:v>
                </c:pt>
                <c:pt idx="1594">
                  <c:v>0.12000000000000455</c:v>
                </c:pt>
                <c:pt idx="1595">
                  <c:v>0.1400000000000034</c:v>
                </c:pt>
                <c:pt idx="1596">
                  <c:v>0.66000000000000225</c:v>
                </c:pt>
                <c:pt idx="1597">
                  <c:v>0.80000000000000282</c:v>
                </c:pt>
                <c:pt idx="1598">
                  <c:v>1.0200000000000018</c:v>
                </c:pt>
                <c:pt idx="1599">
                  <c:v>0.96000000000000507</c:v>
                </c:pt>
                <c:pt idx="1600">
                  <c:v>1.1600000000000024</c:v>
                </c:pt>
                <c:pt idx="1601">
                  <c:v>1.3200000000000016</c:v>
                </c:pt>
                <c:pt idx="1602">
                  <c:v>1.8400000000000005</c:v>
                </c:pt>
                <c:pt idx="1603">
                  <c:v>1.680000000000001</c:v>
                </c:pt>
                <c:pt idx="1604">
                  <c:v>2.319999999999999</c:v>
                </c:pt>
                <c:pt idx="1605">
                  <c:v>2.3000000000000029</c:v>
                </c:pt>
                <c:pt idx="1606">
                  <c:v>2.080000000000001</c:v>
                </c:pt>
                <c:pt idx="1607">
                  <c:v>1.8200000000000016</c:v>
                </c:pt>
                <c:pt idx="1608">
                  <c:v>1.9199999999999988</c:v>
                </c:pt>
                <c:pt idx="1609">
                  <c:v>1.7199999999999989</c:v>
                </c:pt>
                <c:pt idx="1610">
                  <c:v>1.4799999999999982</c:v>
                </c:pt>
                <c:pt idx="1611">
                  <c:v>1.5400000000000005</c:v>
                </c:pt>
                <c:pt idx="1612">
                  <c:v>1.2800000000000011</c:v>
                </c:pt>
                <c:pt idx="1613">
                  <c:v>1.2200000000000017</c:v>
                </c:pt>
                <c:pt idx="1614">
                  <c:v>1.2600000000000022</c:v>
                </c:pt>
                <c:pt idx="1615">
                  <c:v>0.72000000000000175</c:v>
                </c:pt>
                <c:pt idx="1616">
                  <c:v>0.62000000000000166</c:v>
                </c:pt>
                <c:pt idx="1617">
                  <c:v>0.91999999999999882</c:v>
                </c:pt>
                <c:pt idx="1618">
                  <c:v>0.67999999999999827</c:v>
                </c:pt>
                <c:pt idx="1619">
                  <c:v>0.31999999999999884</c:v>
                </c:pt>
                <c:pt idx="1620">
                  <c:v>0.81999999999999884</c:v>
                </c:pt>
                <c:pt idx="1621">
                  <c:v>0.88000000000000111</c:v>
                </c:pt>
                <c:pt idx="1622">
                  <c:v>0.72000000000000453</c:v>
                </c:pt>
                <c:pt idx="1623">
                  <c:v>0.70000000000000573</c:v>
                </c:pt>
                <c:pt idx="1624">
                  <c:v>0.74000000000000621</c:v>
                </c:pt>
                <c:pt idx="1625">
                  <c:v>0.52000000000000457</c:v>
                </c:pt>
                <c:pt idx="1626">
                  <c:v>0.52000000000000168</c:v>
                </c:pt>
                <c:pt idx="1627">
                  <c:v>0.57999999999999829</c:v>
                </c:pt>
                <c:pt idx="1628">
                  <c:v>0.8</c:v>
                </c:pt>
                <c:pt idx="1629">
                  <c:v>0.7</c:v>
                </c:pt>
                <c:pt idx="1630">
                  <c:v>0.82000000000000173</c:v>
                </c:pt>
                <c:pt idx="1631">
                  <c:v>0.70000000000000284</c:v>
                </c:pt>
                <c:pt idx="1632">
                  <c:v>1.1600000000000024</c:v>
                </c:pt>
                <c:pt idx="1633">
                  <c:v>0.85999999999999943</c:v>
                </c:pt>
                <c:pt idx="1634">
                  <c:v>0.87999999999999834</c:v>
                </c:pt>
                <c:pt idx="1635">
                  <c:v>0.93999999999999773</c:v>
                </c:pt>
                <c:pt idx="1636">
                  <c:v>1.4599999999999966</c:v>
                </c:pt>
                <c:pt idx="1637">
                  <c:v>1.0799999999999983</c:v>
                </c:pt>
                <c:pt idx="1638">
                  <c:v>1.4</c:v>
                </c:pt>
                <c:pt idx="1639">
                  <c:v>1.7800000000000011</c:v>
                </c:pt>
                <c:pt idx="1640">
                  <c:v>2.2200000000000015</c:v>
                </c:pt>
                <c:pt idx="1641">
                  <c:v>2.0600000000000023</c:v>
                </c:pt>
                <c:pt idx="1642">
                  <c:v>2.2000000000000028</c:v>
                </c:pt>
                <c:pt idx="1643">
                  <c:v>2.180000000000001</c:v>
                </c:pt>
                <c:pt idx="1644">
                  <c:v>2.319999999999999</c:v>
                </c:pt>
                <c:pt idx="1645">
                  <c:v>2.2000000000000002</c:v>
                </c:pt>
                <c:pt idx="1646">
                  <c:v>2.2199999999999989</c:v>
                </c:pt>
                <c:pt idx="1647">
                  <c:v>2.5599999999999978</c:v>
                </c:pt>
                <c:pt idx="1648">
                  <c:v>2.7599999999999993</c:v>
                </c:pt>
                <c:pt idx="1649">
                  <c:v>2.8200000000000003</c:v>
                </c:pt>
                <c:pt idx="1650">
                  <c:v>2.4199999999999973</c:v>
                </c:pt>
                <c:pt idx="1651">
                  <c:v>2.0399999999999978</c:v>
                </c:pt>
                <c:pt idx="1652">
                  <c:v>1.5199999999999989</c:v>
                </c:pt>
                <c:pt idx="1653">
                  <c:v>1.1999999999999986</c:v>
                </c:pt>
                <c:pt idx="1654">
                  <c:v>0.89999999999999858</c:v>
                </c:pt>
                <c:pt idx="1655">
                  <c:v>1.319999999999999</c:v>
                </c:pt>
                <c:pt idx="1656">
                  <c:v>1.3399999999999992</c:v>
                </c:pt>
                <c:pt idx="1657">
                  <c:v>1.319999999999999</c:v>
                </c:pt>
                <c:pt idx="1658">
                  <c:v>1.6599999999999979</c:v>
                </c:pt>
                <c:pt idx="1659">
                  <c:v>1.9999999999999971</c:v>
                </c:pt>
                <c:pt idx="1660">
                  <c:v>1.5799999999999983</c:v>
                </c:pt>
                <c:pt idx="1661">
                  <c:v>1.7199999999999989</c:v>
                </c:pt>
                <c:pt idx="1662">
                  <c:v>1.8999999999999979</c:v>
                </c:pt>
                <c:pt idx="1663">
                  <c:v>1.7199999999999989</c:v>
                </c:pt>
                <c:pt idx="1664">
                  <c:v>1.3200000000000003</c:v>
                </c:pt>
                <c:pt idx="1665">
                  <c:v>1.4200000000000004</c:v>
                </c:pt>
                <c:pt idx="1666">
                  <c:v>1.2400000000000007</c:v>
                </c:pt>
                <c:pt idx="1667">
                  <c:v>1.0400000000000005</c:v>
                </c:pt>
                <c:pt idx="1668">
                  <c:v>1.2600000000000009</c:v>
                </c:pt>
                <c:pt idx="1669">
                  <c:v>1.56</c:v>
                </c:pt>
                <c:pt idx="1670">
                  <c:v>1.5399999999999998</c:v>
                </c:pt>
                <c:pt idx="1671">
                  <c:v>1.8599999999999994</c:v>
                </c:pt>
                <c:pt idx="1672">
                  <c:v>1.7199999999999995</c:v>
                </c:pt>
                <c:pt idx="1673">
                  <c:v>1.3999999999999992</c:v>
                </c:pt>
                <c:pt idx="1674">
                  <c:v>1.06</c:v>
                </c:pt>
                <c:pt idx="1675">
                  <c:v>1.2600000000000002</c:v>
                </c:pt>
                <c:pt idx="1676">
                  <c:v>1.0399999999999998</c:v>
                </c:pt>
                <c:pt idx="1677">
                  <c:v>0.97999999999999976</c:v>
                </c:pt>
                <c:pt idx="1678">
                  <c:v>1.2599999999999993</c:v>
                </c:pt>
                <c:pt idx="1679">
                  <c:v>1.3199999999999996</c:v>
                </c:pt>
                <c:pt idx="1680">
                  <c:v>1.4999999999999993</c:v>
                </c:pt>
                <c:pt idx="1681">
                  <c:v>1.9</c:v>
                </c:pt>
                <c:pt idx="1682">
                  <c:v>2.16</c:v>
                </c:pt>
                <c:pt idx="1683">
                  <c:v>1.9400000000000006</c:v>
                </c:pt>
                <c:pt idx="1684">
                  <c:v>1.7600000000000002</c:v>
                </c:pt>
                <c:pt idx="1685">
                  <c:v>1.6400000000000006</c:v>
                </c:pt>
                <c:pt idx="1686">
                  <c:v>1.3799999999999997</c:v>
                </c:pt>
                <c:pt idx="1687">
                  <c:v>1.6200000000000003</c:v>
                </c:pt>
                <c:pt idx="1688">
                  <c:v>1.7200000000000002</c:v>
                </c:pt>
                <c:pt idx="1689">
                  <c:v>1.6</c:v>
                </c:pt>
                <c:pt idx="1690">
                  <c:v>1.3399999999999999</c:v>
                </c:pt>
                <c:pt idx="1691">
                  <c:v>1.3000000000000007</c:v>
                </c:pt>
                <c:pt idx="1692">
                  <c:v>1.1600000000000008</c:v>
                </c:pt>
                <c:pt idx="1693">
                  <c:v>1.0000000000000007</c:v>
                </c:pt>
                <c:pt idx="1694">
                  <c:v>1.3400000000000012</c:v>
                </c:pt>
                <c:pt idx="1695">
                  <c:v>1.5400000000000014</c:v>
                </c:pt>
                <c:pt idx="1696">
                  <c:v>1.620000000000001</c:v>
                </c:pt>
                <c:pt idx="1697">
                  <c:v>1.2800000000000005</c:v>
                </c:pt>
                <c:pt idx="1698">
                  <c:v>1.2399999999999998</c:v>
                </c:pt>
                <c:pt idx="1699">
                  <c:v>1.2599999999999993</c:v>
                </c:pt>
                <c:pt idx="1700">
                  <c:v>1.3799999999999997</c:v>
                </c:pt>
                <c:pt idx="1701">
                  <c:v>1.1799999999999997</c:v>
                </c:pt>
                <c:pt idx="1702">
                  <c:v>1.2600000000000002</c:v>
                </c:pt>
                <c:pt idx="1703">
                  <c:v>1.2</c:v>
                </c:pt>
                <c:pt idx="1704">
                  <c:v>1.3199999999999996</c:v>
                </c:pt>
                <c:pt idx="1705">
                  <c:v>1.1599999999999995</c:v>
                </c:pt>
                <c:pt idx="1706">
                  <c:v>1.2999999999999994</c:v>
                </c:pt>
                <c:pt idx="1707">
                  <c:v>0.99999999999999856</c:v>
                </c:pt>
                <c:pt idx="1708">
                  <c:v>1.1199999999999988</c:v>
                </c:pt>
                <c:pt idx="1709">
                  <c:v>1.2999999999999994</c:v>
                </c:pt>
                <c:pt idx="1710">
                  <c:v>1.3799999999999997</c:v>
                </c:pt>
                <c:pt idx="1711">
                  <c:v>1.3200000000000003</c:v>
                </c:pt>
                <c:pt idx="1712">
                  <c:v>1.5800000000000012</c:v>
                </c:pt>
                <c:pt idx="1713">
                  <c:v>1.7800000000000018</c:v>
                </c:pt>
                <c:pt idx="1714">
                  <c:v>1.4600000000000015</c:v>
                </c:pt>
                <c:pt idx="1715">
                  <c:v>1.7200000000000011</c:v>
                </c:pt>
                <c:pt idx="1716">
                  <c:v>1.6400000000000006</c:v>
                </c:pt>
                <c:pt idx="1717">
                  <c:v>1.8399999999999999</c:v>
                </c:pt>
                <c:pt idx="1718">
                  <c:v>1.8599999999999994</c:v>
                </c:pt>
                <c:pt idx="1719">
                  <c:v>1.8599999999999994</c:v>
                </c:pt>
                <c:pt idx="1720">
                  <c:v>1.8399999999999999</c:v>
                </c:pt>
                <c:pt idx="1721">
                  <c:v>2.06</c:v>
                </c:pt>
                <c:pt idx="1722">
                  <c:v>2.2200000000000002</c:v>
                </c:pt>
                <c:pt idx="1723">
                  <c:v>2.2000000000000006</c:v>
                </c:pt>
                <c:pt idx="1724">
                  <c:v>2.120000000000001</c:v>
                </c:pt>
                <c:pt idx="1725">
                  <c:v>1.5400000000000005</c:v>
                </c:pt>
                <c:pt idx="1726">
                  <c:v>1.36</c:v>
                </c:pt>
                <c:pt idx="1727">
                  <c:v>0.98000000000000109</c:v>
                </c:pt>
                <c:pt idx="1728">
                  <c:v>0.52000000000000102</c:v>
                </c:pt>
                <c:pt idx="1729">
                  <c:v>0.5800000000000004</c:v>
                </c:pt>
                <c:pt idx="1730">
                  <c:v>0.78000000000000047</c:v>
                </c:pt>
                <c:pt idx="1731">
                  <c:v>0.64000000000000057</c:v>
                </c:pt>
                <c:pt idx="1732">
                  <c:v>0.83999999999999986</c:v>
                </c:pt>
                <c:pt idx="1733">
                  <c:v>1.0799999999999996</c:v>
                </c:pt>
                <c:pt idx="1734">
                  <c:v>1.4800000000000004</c:v>
                </c:pt>
                <c:pt idx="1735">
                  <c:v>1.3400000000000005</c:v>
                </c:pt>
                <c:pt idx="1736">
                  <c:v>1.2200000000000011</c:v>
                </c:pt>
                <c:pt idx="1737">
                  <c:v>1.120000000000001</c:v>
                </c:pt>
                <c:pt idx="1738">
                  <c:v>1.120000000000001</c:v>
                </c:pt>
                <c:pt idx="1739">
                  <c:v>0.62000000000000099</c:v>
                </c:pt>
                <c:pt idx="1740">
                  <c:v>0.7000000000000014</c:v>
                </c:pt>
                <c:pt idx="1741">
                  <c:v>0.94000000000000061</c:v>
                </c:pt>
                <c:pt idx="1742">
                  <c:v>1.0400000000000005</c:v>
                </c:pt>
                <c:pt idx="1743">
                  <c:v>1.0600000000000009</c:v>
                </c:pt>
                <c:pt idx="1744">
                  <c:v>0.94000000000000128</c:v>
                </c:pt>
                <c:pt idx="1745">
                  <c:v>0.92000000000000026</c:v>
                </c:pt>
                <c:pt idx="1746">
                  <c:v>1.0800000000000012</c:v>
                </c:pt>
                <c:pt idx="1747">
                  <c:v>1.420000000000001</c:v>
                </c:pt>
                <c:pt idx="1748">
                  <c:v>1.6000000000000008</c:v>
                </c:pt>
                <c:pt idx="1749">
                  <c:v>1.7600000000000002</c:v>
                </c:pt>
                <c:pt idx="1750">
                  <c:v>1.9600000000000009</c:v>
                </c:pt>
                <c:pt idx="1751">
                  <c:v>1.8400000000000005</c:v>
                </c:pt>
                <c:pt idx="1752">
                  <c:v>2.0000000000000009</c:v>
                </c:pt>
                <c:pt idx="1753">
                  <c:v>2.0400000000000005</c:v>
                </c:pt>
                <c:pt idx="1754">
                  <c:v>2.120000000000001</c:v>
                </c:pt>
                <c:pt idx="1755">
                  <c:v>2.0800000000000005</c:v>
                </c:pt>
                <c:pt idx="1756">
                  <c:v>1.5000000000000007</c:v>
                </c:pt>
                <c:pt idx="1757">
                  <c:v>0.86000000000000087</c:v>
                </c:pt>
                <c:pt idx="1758">
                  <c:v>0.84000000000000052</c:v>
                </c:pt>
                <c:pt idx="1759">
                  <c:v>0.8</c:v>
                </c:pt>
                <c:pt idx="1760">
                  <c:v>0.44000000000000056</c:v>
                </c:pt>
                <c:pt idx="1761">
                  <c:v>1.0200000000000002</c:v>
                </c:pt>
                <c:pt idx="1762">
                  <c:v>1.1600000000000001</c:v>
                </c:pt>
                <c:pt idx="1763">
                  <c:v>1.0200000000000009</c:v>
                </c:pt>
                <c:pt idx="1764">
                  <c:v>1.1600000000000015</c:v>
                </c:pt>
                <c:pt idx="1765">
                  <c:v>1.4400000000000013</c:v>
                </c:pt>
                <c:pt idx="1766">
                  <c:v>1.8000000000000014</c:v>
                </c:pt>
                <c:pt idx="1767">
                  <c:v>1.6600000000000015</c:v>
                </c:pt>
                <c:pt idx="1768">
                  <c:v>1.9000000000000008</c:v>
                </c:pt>
                <c:pt idx="1769">
                  <c:v>1.8400000000000005</c:v>
                </c:pt>
                <c:pt idx="1770">
                  <c:v>1.6600000000000008</c:v>
                </c:pt>
                <c:pt idx="1771">
                  <c:v>1.5200000000000002</c:v>
                </c:pt>
                <c:pt idx="1772">
                  <c:v>1.8399999999999992</c:v>
                </c:pt>
                <c:pt idx="1773">
                  <c:v>1.64</c:v>
                </c:pt>
                <c:pt idx="1774">
                  <c:v>1.5999999999999992</c:v>
                </c:pt>
                <c:pt idx="1775">
                  <c:v>1.6199999999999988</c:v>
                </c:pt>
                <c:pt idx="1776">
                  <c:v>1.3399999999999992</c:v>
                </c:pt>
                <c:pt idx="1777">
                  <c:v>1.2400000000000007</c:v>
                </c:pt>
                <c:pt idx="1778">
                  <c:v>1.2</c:v>
                </c:pt>
                <c:pt idx="1779">
                  <c:v>1.1000000000000001</c:v>
                </c:pt>
                <c:pt idx="1780">
                  <c:v>1.1800000000000004</c:v>
                </c:pt>
                <c:pt idx="1781">
                  <c:v>1.4</c:v>
                </c:pt>
                <c:pt idx="1782">
                  <c:v>1.5999999999999992</c:v>
                </c:pt>
                <c:pt idx="1783">
                  <c:v>1.8199999999999996</c:v>
                </c:pt>
                <c:pt idx="1784">
                  <c:v>1.6800000000000004</c:v>
                </c:pt>
                <c:pt idx="1785">
                  <c:v>1.6200000000000003</c:v>
                </c:pt>
                <c:pt idx="1786">
                  <c:v>1.7800000000000005</c:v>
                </c:pt>
                <c:pt idx="1787">
                  <c:v>1.1200000000000003</c:v>
                </c:pt>
                <c:pt idx="1788">
                  <c:v>1</c:v>
                </c:pt>
                <c:pt idx="1789">
                  <c:v>1.3399999999999999</c:v>
                </c:pt>
                <c:pt idx="1790">
                  <c:v>1.4199999999999995</c:v>
                </c:pt>
                <c:pt idx="1791">
                  <c:v>0.9199999999999996</c:v>
                </c:pt>
                <c:pt idx="1792">
                  <c:v>1.2399999999999998</c:v>
                </c:pt>
                <c:pt idx="1793">
                  <c:v>1.2799999999999998</c:v>
                </c:pt>
                <c:pt idx="1794">
                  <c:v>1.3599999999999994</c:v>
                </c:pt>
                <c:pt idx="1795">
                  <c:v>1.2600000000000002</c:v>
                </c:pt>
                <c:pt idx="1796">
                  <c:v>1.2200000000000002</c:v>
                </c:pt>
                <c:pt idx="1797">
                  <c:v>1.3800000000000003</c:v>
                </c:pt>
                <c:pt idx="1798">
                  <c:v>1.2400000000000007</c:v>
                </c:pt>
                <c:pt idx="1799">
                  <c:v>1.1200000000000003</c:v>
                </c:pt>
                <c:pt idx="1800">
                  <c:v>1.6599999999999995</c:v>
                </c:pt>
                <c:pt idx="1801">
                  <c:v>2.0199999999999996</c:v>
                </c:pt>
                <c:pt idx="1802">
                  <c:v>1.9199999999999995</c:v>
                </c:pt>
                <c:pt idx="1803">
                  <c:v>1.9399999999999991</c:v>
                </c:pt>
                <c:pt idx="1804">
                  <c:v>1.8399999999999992</c:v>
                </c:pt>
                <c:pt idx="1805">
                  <c:v>1.4799999999999991</c:v>
                </c:pt>
                <c:pt idx="1806">
                  <c:v>1.379999999999999</c:v>
                </c:pt>
                <c:pt idx="1807">
                  <c:v>1.0399999999999985</c:v>
                </c:pt>
                <c:pt idx="1808">
                  <c:v>0.89999999999999925</c:v>
                </c:pt>
                <c:pt idx="1809">
                  <c:v>1.0799999999999996</c:v>
                </c:pt>
                <c:pt idx="1810">
                  <c:v>1.0800000000000005</c:v>
                </c:pt>
                <c:pt idx="1811">
                  <c:v>1.06</c:v>
                </c:pt>
                <c:pt idx="1812">
                  <c:v>1.7800000000000005</c:v>
                </c:pt>
                <c:pt idx="1813">
                  <c:v>2.16</c:v>
                </c:pt>
                <c:pt idx="1814">
                  <c:v>1.9599999999999995</c:v>
                </c:pt>
                <c:pt idx="1815">
                  <c:v>1.8999999999999992</c:v>
                </c:pt>
                <c:pt idx="1816">
                  <c:v>1.6599999999999995</c:v>
                </c:pt>
                <c:pt idx="1817">
                  <c:v>1.4399999999999991</c:v>
                </c:pt>
                <c:pt idx="1818">
                  <c:v>0.97999999999999898</c:v>
                </c:pt>
                <c:pt idx="1819">
                  <c:v>1.1599999999999995</c:v>
                </c:pt>
                <c:pt idx="1820">
                  <c:v>1.4199999999999995</c:v>
                </c:pt>
                <c:pt idx="1821">
                  <c:v>1.3799999999999997</c:v>
                </c:pt>
                <c:pt idx="1822">
                  <c:v>1.2600000000000002</c:v>
                </c:pt>
                <c:pt idx="1823">
                  <c:v>1.2</c:v>
                </c:pt>
                <c:pt idx="1824">
                  <c:v>1.0400000000000005</c:v>
                </c:pt>
                <c:pt idx="1825">
                  <c:v>0.9</c:v>
                </c:pt>
                <c:pt idx="1826">
                  <c:v>1.4</c:v>
                </c:pt>
                <c:pt idx="1827">
                  <c:v>1.6</c:v>
                </c:pt>
                <c:pt idx="1828">
                  <c:v>1.8</c:v>
                </c:pt>
                <c:pt idx="1829">
                  <c:v>1.8199999999999996</c:v>
                </c:pt>
                <c:pt idx="1830">
                  <c:v>1.7800000000000005</c:v>
                </c:pt>
                <c:pt idx="1831">
                  <c:v>1.8600000000000008</c:v>
                </c:pt>
                <c:pt idx="1832">
                  <c:v>1.7800000000000011</c:v>
                </c:pt>
                <c:pt idx="1833">
                  <c:v>2.1600000000000015</c:v>
                </c:pt>
                <c:pt idx="1834">
                  <c:v>1.9800000000000018</c:v>
                </c:pt>
                <c:pt idx="1835">
                  <c:v>2.2000000000000015</c:v>
                </c:pt>
                <c:pt idx="1836">
                  <c:v>1.7000000000000006</c:v>
                </c:pt>
                <c:pt idx="1837">
                  <c:v>1.56</c:v>
                </c:pt>
                <c:pt idx="1838">
                  <c:v>1.36</c:v>
                </c:pt>
                <c:pt idx="1839">
                  <c:v>1.6999999999999993</c:v>
                </c:pt>
                <c:pt idx="1840">
                  <c:v>1.4799999999999998</c:v>
                </c:pt>
                <c:pt idx="1841">
                  <c:v>1.7</c:v>
                </c:pt>
                <c:pt idx="1842">
                  <c:v>1.8</c:v>
                </c:pt>
                <c:pt idx="1843">
                  <c:v>1.64</c:v>
                </c:pt>
                <c:pt idx="1844">
                  <c:v>1.3400000000000005</c:v>
                </c:pt>
                <c:pt idx="1845">
                  <c:v>1.1799999999999997</c:v>
                </c:pt>
                <c:pt idx="1846">
                  <c:v>1.3399999999999992</c:v>
                </c:pt>
                <c:pt idx="1847">
                  <c:v>1.1999999999999993</c:v>
                </c:pt>
                <c:pt idx="1848">
                  <c:v>1.3799999999999997</c:v>
                </c:pt>
                <c:pt idx="1849">
                  <c:v>1.4599999999999995</c:v>
                </c:pt>
                <c:pt idx="1850">
                  <c:v>1.5200000000000002</c:v>
                </c:pt>
                <c:pt idx="1851">
                  <c:v>1.0200000000000009</c:v>
                </c:pt>
                <c:pt idx="1852">
                  <c:v>1.2200000000000011</c:v>
                </c:pt>
                <c:pt idx="1853">
                  <c:v>0.94000000000000061</c:v>
                </c:pt>
                <c:pt idx="1854">
                  <c:v>0.8</c:v>
                </c:pt>
                <c:pt idx="1855">
                  <c:v>0.69999999999999929</c:v>
                </c:pt>
                <c:pt idx="1856">
                  <c:v>1.0999999999999992</c:v>
                </c:pt>
                <c:pt idx="1857">
                  <c:v>0.97999999999999898</c:v>
                </c:pt>
                <c:pt idx="1858">
                  <c:v>1.1999999999999993</c:v>
                </c:pt>
                <c:pt idx="1859">
                  <c:v>1.6</c:v>
                </c:pt>
                <c:pt idx="1860">
                  <c:v>1.7000000000000006</c:v>
                </c:pt>
                <c:pt idx="1861">
                  <c:v>1.8000000000000007</c:v>
                </c:pt>
                <c:pt idx="1862">
                  <c:v>1.7000000000000006</c:v>
                </c:pt>
                <c:pt idx="1863">
                  <c:v>1.9</c:v>
                </c:pt>
                <c:pt idx="1864">
                  <c:v>1.3799999999999997</c:v>
                </c:pt>
                <c:pt idx="1865">
                  <c:v>1.7399999999999991</c:v>
                </c:pt>
                <c:pt idx="1866">
                  <c:v>1.1399999999999992</c:v>
                </c:pt>
                <c:pt idx="1867">
                  <c:v>1.5</c:v>
                </c:pt>
                <c:pt idx="1868">
                  <c:v>1.1200000000000003</c:v>
                </c:pt>
                <c:pt idx="1869">
                  <c:v>1.2800000000000005</c:v>
                </c:pt>
                <c:pt idx="1870">
                  <c:v>1.0600000000000009</c:v>
                </c:pt>
                <c:pt idx="1871">
                  <c:v>1.7800000000000011</c:v>
                </c:pt>
                <c:pt idx="1872">
                  <c:v>1.6400000000000012</c:v>
                </c:pt>
                <c:pt idx="1873">
                  <c:v>1.5400000000000014</c:v>
                </c:pt>
                <c:pt idx="1874">
                  <c:v>1.6000000000000014</c:v>
                </c:pt>
                <c:pt idx="1875">
                  <c:v>1.0200000000000009</c:v>
                </c:pt>
                <c:pt idx="1876">
                  <c:v>1.0400000000000005</c:v>
                </c:pt>
                <c:pt idx="1877">
                  <c:v>1.1000000000000001</c:v>
                </c:pt>
                <c:pt idx="1878">
                  <c:v>1.5799999999999996</c:v>
                </c:pt>
                <c:pt idx="1879">
                  <c:v>1.3999999999999992</c:v>
                </c:pt>
                <c:pt idx="1880">
                  <c:v>1.5599999999999994</c:v>
                </c:pt>
                <c:pt idx="1881">
                  <c:v>1.0599999999999994</c:v>
                </c:pt>
                <c:pt idx="1882">
                  <c:v>0.83999999999999986</c:v>
                </c:pt>
                <c:pt idx="1883">
                  <c:v>0.14000000000000057</c:v>
                </c:pt>
                <c:pt idx="1884">
                  <c:v>0.18000000000000113</c:v>
                </c:pt>
                <c:pt idx="1885">
                  <c:v>0.16000000000000086</c:v>
                </c:pt>
                <c:pt idx="1886">
                  <c:v>0.28000000000000114</c:v>
                </c:pt>
                <c:pt idx="1887">
                  <c:v>0.14000000000000057</c:v>
                </c:pt>
                <c:pt idx="1888">
                  <c:v>0.37999999999999973</c:v>
                </c:pt>
                <c:pt idx="1889">
                  <c:v>0.7</c:v>
                </c:pt>
                <c:pt idx="1890">
                  <c:v>1.2399999999999998</c:v>
                </c:pt>
                <c:pt idx="1891">
                  <c:v>1.2199999999999995</c:v>
                </c:pt>
                <c:pt idx="1892">
                  <c:v>1.3</c:v>
                </c:pt>
                <c:pt idx="1893">
                  <c:v>1.7800000000000005</c:v>
                </c:pt>
                <c:pt idx="1894">
                  <c:v>1.64</c:v>
                </c:pt>
                <c:pt idx="1895">
                  <c:v>1.36</c:v>
                </c:pt>
                <c:pt idx="1896">
                  <c:v>1.4200000000000004</c:v>
                </c:pt>
                <c:pt idx="1897">
                  <c:v>1.36</c:v>
                </c:pt>
                <c:pt idx="1898">
                  <c:v>1.1200000000000003</c:v>
                </c:pt>
                <c:pt idx="1899">
                  <c:v>1.0800000000000005</c:v>
                </c:pt>
                <c:pt idx="1900">
                  <c:v>1.0000000000000007</c:v>
                </c:pt>
                <c:pt idx="1901">
                  <c:v>1.0000000000000007</c:v>
                </c:pt>
                <c:pt idx="1902">
                  <c:v>1.2000000000000006</c:v>
                </c:pt>
                <c:pt idx="1903">
                  <c:v>1.1000000000000008</c:v>
                </c:pt>
                <c:pt idx="1904">
                  <c:v>1.0200000000000002</c:v>
                </c:pt>
                <c:pt idx="1905">
                  <c:v>1.2399999999999998</c:v>
                </c:pt>
                <c:pt idx="1906">
                  <c:v>0.95999999999999941</c:v>
                </c:pt>
                <c:pt idx="1907">
                  <c:v>1.0999999999999992</c:v>
                </c:pt>
                <c:pt idx="1908">
                  <c:v>1.1999999999999993</c:v>
                </c:pt>
                <c:pt idx="1909">
                  <c:v>1.2799999999999998</c:v>
                </c:pt>
                <c:pt idx="1910">
                  <c:v>1.1399999999999999</c:v>
                </c:pt>
                <c:pt idx="1911">
                  <c:v>1.64</c:v>
                </c:pt>
                <c:pt idx="1912">
                  <c:v>1.4600000000000002</c:v>
                </c:pt>
                <c:pt idx="1913">
                  <c:v>1.2399999999999998</c:v>
                </c:pt>
                <c:pt idx="1914">
                  <c:v>1.6799999999999997</c:v>
                </c:pt>
                <c:pt idx="1915">
                  <c:v>1.8799999999999997</c:v>
                </c:pt>
                <c:pt idx="1916">
                  <c:v>1.5799999999999996</c:v>
                </c:pt>
                <c:pt idx="1917">
                  <c:v>1.5399999999999998</c:v>
                </c:pt>
                <c:pt idx="1918">
                  <c:v>1.9600000000000002</c:v>
                </c:pt>
                <c:pt idx="1919">
                  <c:v>1.0000000000000007</c:v>
                </c:pt>
                <c:pt idx="1920">
                  <c:v>0.90000000000000069</c:v>
                </c:pt>
                <c:pt idx="1921">
                  <c:v>1.2000000000000006</c:v>
                </c:pt>
                <c:pt idx="1922">
                  <c:v>0.96000000000000019</c:v>
                </c:pt>
                <c:pt idx="1923">
                  <c:v>0.8600000000000001</c:v>
                </c:pt>
                <c:pt idx="1924">
                  <c:v>1.4199999999999995</c:v>
                </c:pt>
                <c:pt idx="1925">
                  <c:v>1.3999999999999992</c:v>
                </c:pt>
                <c:pt idx="1926">
                  <c:v>1.36</c:v>
                </c:pt>
                <c:pt idx="1927">
                  <c:v>1.2</c:v>
                </c:pt>
                <c:pt idx="1928">
                  <c:v>0.98000000000000109</c:v>
                </c:pt>
                <c:pt idx="1929">
                  <c:v>1.2800000000000011</c:v>
                </c:pt>
                <c:pt idx="1930">
                  <c:v>0.76000000000000223</c:v>
                </c:pt>
                <c:pt idx="1931">
                  <c:v>-0.13999999999999843</c:v>
                </c:pt>
                <c:pt idx="1932">
                  <c:v>0.32000000000000173</c:v>
                </c:pt>
                <c:pt idx="1933">
                  <c:v>0.64000000000000057</c:v>
                </c:pt>
                <c:pt idx="1934">
                  <c:v>0.70000000000000073</c:v>
                </c:pt>
                <c:pt idx="1935">
                  <c:v>1.3799999999999997</c:v>
                </c:pt>
                <c:pt idx="1936">
                  <c:v>2.2399999999999998</c:v>
                </c:pt>
                <c:pt idx="1937">
                  <c:v>2.1199999999999997</c:v>
                </c:pt>
                <c:pt idx="1938">
                  <c:v>1.7799999999999998</c:v>
                </c:pt>
                <c:pt idx="1939">
                  <c:v>1.3399999999999992</c:v>
                </c:pt>
                <c:pt idx="1940">
                  <c:v>1.0999999999999992</c:v>
                </c:pt>
                <c:pt idx="1941">
                  <c:v>0.61999999999999889</c:v>
                </c:pt>
                <c:pt idx="1942">
                  <c:v>0.73999999999999988</c:v>
                </c:pt>
                <c:pt idx="1943">
                  <c:v>0.71999999999999953</c:v>
                </c:pt>
                <c:pt idx="1944">
                  <c:v>0.84000000000000052</c:v>
                </c:pt>
                <c:pt idx="1945">
                  <c:v>0.82000000000000095</c:v>
                </c:pt>
                <c:pt idx="1946">
                  <c:v>1.1000000000000014</c:v>
                </c:pt>
                <c:pt idx="1947">
                  <c:v>1.2800000000000011</c:v>
                </c:pt>
                <c:pt idx="1948">
                  <c:v>1.5200000000000009</c:v>
                </c:pt>
                <c:pt idx="1949">
                  <c:v>1.7000000000000006</c:v>
                </c:pt>
                <c:pt idx="1950">
                  <c:v>1.7000000000000006</c:v>
                </c:pt>
                <c:pt idx="1951">
                  <c:v>1.6600000000000008</c:v>
                </c:pt>
                <c:pt idx="1952">
                  <c:v>1.5400000000000005</c:v>
                </c:pt>
                <c:pt idx="1953">
                  <c:v>1.3600000000000008</c:v>
                </c:pt>
                <c:pt idx="1954">
                  <c:v>1.2400000000000007</c:v>
                </c:pt>
                <c:pt idx="1955">
                  <c:v>1.2800000000000005</c:v>
                </c:pt>
                <c:pt idx="1956">
                  <c:v>0.92000000000000026</c:v>
                </c:pt>
                <c:pt idx="1957">
                  <c:v>0.76000000000000012</c:v>
                </c:pt>
                <c:pt idx="1958">
                  <c:v>0.76000000000000012</c:v>
                </c:pt>
                <c:pt idx="1959">
                  <c:v>0.6</c:v>
                </c:pt>
                <c:pt idx="1960">
                  <c:v>0.36000000000000015</c:v>
                </c:pt>
                <c:pt idx="1961">
                  <c:v>0.68000000000000038</c:v>
                </c:pt>
                <c:pt idx="1962">
                  <c:v>0.78000000000000047</c:v>
                </c:pt>
                <c:pt idx="1963">
                  <c:v>0.92000000000000026</c:v>
                </c:pt>
                <c:pt idx="1964">
                  <c:v>1.180000000000001</c:v>
                </c:pt>
                <c:pt idx="1965">
                  <c:v>1.680000000000001</c:v>
                </c:pt>
                <c:pt idx="1966">
                  <c:v>1.9600000000000009</c:v>
                </c:pt>
                <c:pt idx="1967">
                  <c:v>1.820000000000001</c:v>
                </c:pt>
                <c:pt idx="1968">
                  <c:v>1.6400000000000006</c:v>
                </c:pt>
                <c:pt idx="1969">
                  <c:v>1.44</c:v>
                </c:pt>
                <c:pt idx="1970">
                  <c:v>1.0599999999999994</c:v>
                </c:pt>
                <c:pt idx="1971">
                  <c:v>0.85999999999999943</c:v>
                </c:pt>
                <c:pt idx="1972">
                  <c:v>1.1599999999999995</c:v>
                </c:pt>
                <c:pt idx="1973">
                  <c:v>1.0600000000000009</c:v>
                </c:pt>
                <c:pt idx="1974">
                  <c:v>1.1400000000000006</c:v>
                </c:pt>
                <c:pt idx="1975">
                  <c:v>1.3400000000000005</c:v>
                </c:pt>
                <c:pt idx="1976">
                  <c:v>1.3200000000000003</c:v>
                </c:pt>
                <c:pt idx="1977">
                  <c:v>1.1400000000000006</c:v>
                </c:pt>
                <c:pt idx="1978">
                  <c:v>1.3799999999999997</c:v>
                </c:pt>
                <c:pt idx="1979">
                  <c:v>1.2399999999999991</c:v>
                </c:pt>
                <c:pt idx="1980">
                  <c:v>1.4199999999999988</c:v>
                </c:pt>
                <c:pt idx="1981">
                  <c:v>1.4799999999999998</c:v>
                </c:pt>
                <c:pt idx="1982">
                  <c:v>1.3999999999999986</c:v>
                </c:pt>
                <c:pt idx="1983">
                  <c:v>1.5999999999999985</c:v>
                </c:pt>
                <c:pt idx="1984">
                  <c:v>1.9200000000000004</c:v>
                </c:pt>
                <c:pt idx="1985">
                  <c:v>1.8200000000000016</c:v>
                </c:pt>
                <c:pt idx="1986">
                  <c:v>2.2200000000000002</c:v>
                </c:pt>
                <c:pt idx="1987">
                  <c:v>2.4200000000000017</c:v>
                </c:pt>
                <c:pt idx="1988">
                  <c:v>2.1600000000000024</c:v>
                </c:pt>
                <c:pt idx="1989">
                  <c:v>2.3200000000000016</c:v>
                </c:pt>
                <c:pt idx="1990">
                  <c:v>2.680000000000001</c:v>
                </c:pt>
                <c:pt idx="1991">
                  <c:v>2.5200000000000018</c:v>
                </c:pt>
                <c:pt idx="1992">
                  <c:v>2.2200000000000015</c:v>
                </c:pt>
                <c:pt idx="1993">
                  <c:v>2.3400000000000007</c:v>
                </c:pt>
                <c:pt idx="1994">
                  <c:v>1.9600000000000009</c:v>
                </c:pt>
                <c:pt idx="1995">
                  <c:v>1.8400000000000005</c:v>
                </c:pt>
                <c:pt idx="1996">
                  <c:v>2.12</c:v>
                </c:pt>
                <c:pt idx="1997">
                  <c:v>2.4400000000000004</c:v>
                </c:pt>
                <c:pt idx="1998">
                  <c:v>2.6</c:v>
                </c:pt>
                <c:pt idx="1999">
                  <c:v>2.7399999999999993</c:v>
                </c:pt>
                <c:pt idx="2000">
                  <c:v>2.5</c:v>
                </c:pt>
                <c:pt idx="2001">
                  <c:v>2.3400000000000007</c:v>
                </c:pt>
                <c:pt idx="2002">
                  <c:v>2.4799999999999995</c:v>
                </c:pt>
                <c:pt idx="2003">
                  <c:v>2.2600000000000007</c:v>
                </c:pt>
                <c:pt idx="2004">
                  <c:v>2.2999999999999998</c:v>
                </c:pt>
                <c:pt idx="2005">
                  <c:v>2.6799999999999984</c:v>
                </c:pt>
                <c:pt idx="2006">
                  <c:v>2.2799999999999985</c:v>
                </c:pt>
                <c:pt idx="2007">
                  <c:v>2.019999999999996</c:v>
                </c:pt>
                <c:pt idx="2008">
                  <c:v>2.0599999999999965</c:v>
                </c:pt>
                <c:pt idx="2009">
                  <c:v>1.7</c:v>
                </c:pt>
                <c:pt idx="2010">
                  <c:v>1.1599999999999995</c:v>
                </c:pt>
                <c:pt idx="2011">
                  <c:v>1.2999999999999972</c:v>
                </c:pt>
                <c:pt idx="2012">
                  <c:v>1.4199999999999988</c:v>
                </c:pt>
                <c:pt idx="2013">
                  <c:v>1.4399999999999977</c:v>
                </c:pt>
                <c:pt idx="2014">
                  <c:v>1.4799999999999955</c:v>
                </c:pt>
                <c:pt idx="2015">
                  <c:v>1.5999999999999972</c:v>
                </c:pt>
                <c:pt idx="2016">
                  <c:v>1.2799999999999983</c:v>
                </c:pt>
                <c:pt idx="2017">
                  <c:v>1.0800000000000012</c:v>
                </c:pt>
                <c:pt idx="2018">
                  <c:v>1.3600000000000023</c:v>
                </c:pt>
                <c:pt idx="2019">
                  <c:v>1.480000000000004</c:v>
                </c:pt>
                <c:pt idx="2020">
                  <c:v>1.5800000000000041</c:v>
                </c:pt>
                <c:pt idx="2021">
                  <c:v>1.7200000000000046</c:v>
                </c:pt>
                <c:pt idx="2022">
                  <c:v>1.6200000000000045</c:v>
                </c:pt>
                <c:pt idx="2023">
                  <c:v>1.0000000000000029</c:v>
                </c:pt>
                <c:pt idx="2024">
                  <c:v>1.180000000000001</c:v>
                </c:pt>
                <c:pt idx="2025">
                  <c:v>1.2</c:v>
                </c:pt>
                <c:pt idx="2026">
                  <c:v>1.5</c:v>
                </c:pt>
                <c:pt idx="2027">
                  <c:v>1.4599999999999966</c:v>
                </c:pt>
                <c:pt idx="2028">
                  <c:v>1.5599999999999965</c:v>
                </c:pt>
                <c:pt idx="2029">
                  <c:v>1.1399999999999948</c:v>
                </c:pt>
                <c:pt idx="2030">
                  <c:v>0.99999999999999711</c:v>
                </c:pt>
                <c:pt idx="2031">
                  <c:v>0.93999999999999773</c:v>
                </c:pt>
                <c:pt idx="2032">
                  <c:v>1.4399999999999977</c:v>
                </c:pt>
                <c:pt idx="2033">
                  <c:v>1.5400000000000005</c:v>
                </c:pt>
                <c:pt idx="2034">
                  <c:v>2</c:v>
                </c:pt>
                <c:pt idx="2035">
                  <c:v>1.8399999999999976</c:v>
                </c:pt>
                <c:pt idx="2036">
                  <c:v>1.4799999999999982</c:v>
                </c:pt>
                <c:pt idx="2037">
                  <c:v>0.91999999999999882</c:v>
                </c:pt>
                <c:pt idx="2038">
                  <c:v>0.77999999999999825</c:v>
                </c:pt>
                <c:pt idx="2039">
                  <c:v>5.9999999999999429E-2</c:v>
                </c:pt>
                <c:pt idx="2040">
                  <c:v>0</c:v>
                </c:pt>
                <c:pt idx="2041">
                  <c:v>0.11999999999999886</c:v>
                </c:pt>
                <c:pt idx="2042">
                  <c:v>0.19999999999999715</c:v>
                </c:pt>
                <c:pt idx="2043">
                  <c:v>0.3999999999999943</c:v>
                </c:pt>
                <c:pt idx="2044">
                  <c:v>0.65999999999999659</c:v>
                </c:pt>
                <c:pt idx="2045">
                  <c:v>1.0399999999999949</c:v>
                </c:pt>
                <c:pt idx="2046">
                  <c:v>0.77999999999999547</c:v>
                </c:pt>
                <c:pt idx="2047">
                  <c:v>0.91999999999999604</c:v>
                </c:pt>
                <c:pt idx="2048">
                  <c:v>0.41999999999999887</c:v>
                </c:pt>
                <c:pt idx="2049">
                  <c:v>-8.000000000000114E-2</c:v>
                </c:pt>
                <c:pt idx="2050">
                  <c:v>-0.41999999999999887</c:v>
                </c:pt>
                <c:pt idx="2051">
                  <c:v>-0.13999999999999774</c:v>
                </c:pt>
                <c:pt idx="2052">
                  <c:v>-0.53999999999999493</c:v>
                </c:pt>
                <c:pt idx="2053">
                  <c:v>-0.27999999999999547</c:v>
                </c:pt>
                <c:pt idx="2054">
                  <c:v>0.54000000000000337</c:v>
                </c:pt>
                <c:pt idx="2055">
                  <c:v>0.62000000000000455</c:v>
                </c:pt>
                <c:pt idx="2056">
                  <c:v>0.30000000000000282</c:v>
                </c:pt>
                <c:pt idx="2057">
                  <c:v>0.48000000000000115</c:v>
                </c:pt>
                <c:pt idx="2058">
                  <c:v>0.92000000000000026</c:v>
                </c:pt>
                <c:pt idx="2059">
                  <c:v>0.53999999999999915</c:v>
                </c:pt>
                <c:pt idx="2060">
                  <c:v>0.49999999999999856</c:v>
                </c:pt>
                <c:pt idx="2061">
                  <c:v>0.7399999999999991</c:v>
                </c:pt>
                <c:pt idx="2062">
                  <c:v>0.6</c:v>
                </c:pt>
                <c:pt idx="2063">
                  <c:v>0.42000000000000026</c:v>
                </c:pt>
                <c:pt idx="2064">
                  <c:v>0.54000000000000203</c:v>
                </c:pt>
                <c:pt idx="2065">
                  <c:v>0.50000000000000144</c:v>
                </c:pt>
                <c:pt idx="2066">
                  <c:v>0.20000000000000143</c:v>
                </c:pt>
                <c:pt idx="2067">
                  <c:v>0.40000000000000141</c:v>
                </c:pt>
                <c:pt idx="2068">
                  <c:v>6.0000000000002274E-2</c:v>
                </c:pt>
                <c:pt idx="2069">
                  <c:v>-0.13999999999999774</c:v>
                </c:pt>
                <c:pt idx="2070">
                  <c:v>0.26000000000000084</c:v>
                </c:pt>
                <c:pt idx="2071">
                  <c:v>0.62000000000000166</c:v>
                </c:pt>
                <c:pt idx="2072">
                  <c:v>0.86000000000000087</c:v>
                </c:pt>
                <c:pt idx="2073">
                  <c:v>1.0799999999999996</c:v>
                </c:pt>
                <c:pt idx="2074">
                  <c:v>1.2999999999999985</c:v>
                </c:pt>
                <c:pt idx="2075">
                  <c:v>0.85999999999999943</c:v>
                </c:pt>
                <c:pt idx="2076">
                  <c:v>0.89999999999999858</c:v>
                </c:pt>
                <c:pt idx="2077">
                  <c:v>0.57999999999999829</c:v>
                </c:pt>
                <c:pt idx="2078">
                  <c:v>0.5399999999999977</c:v>
                </c:pt>
                <c:pt idx="2079">
                  <c:v>0.95999999999999797</c:v>
                </c:pt>
                <c:pt idx="2080">
                  <c:v>0.99999999999999856</c:v>
                </c:pt>
                <c:pt idx="2081">
                  <c:v>0.81999999999999884</c:v>
                </c:pt>
                <c:pt idx="2082">
                  <c:v>0.91999999999999882</c:v>
                </c:pt>
                <c:pt idx="2083">
                  <c:v>0.66000000000000081</c:v>
                </c:pt>
                <c:pt idx="2084">
                  <c:v>6.0000000000002274E-2</c:v>
                </c:pt>
                <c:pt idx="2085">
                  <c:v>-7.9999999999998295E-2</c:v>
                </c:pt>
                <c:pt idx="2086">
                  <c:v>-7.999999999999971E-2</c:v>
                </c:pt>
                <c:pt idx="2087">
                  <c:v>-0.23999999999999916</c:v>
                </c:pt>
                <c:pt idx="2088">
                  <c:v>-4.000000000000057E-2</c:v>
                </c:pt>
                <c:pt idx="2089">
                  <c:v>0.19999999999999715</c:v>
                </c:pt>
                <c:pt idx="2090">
                  <c:v>0.439999999999997</c:v>
                </c:pt>
                <c:pt idx="2091">
                  <c:v>0.63999999999999846</c:v>
                </c:pt>
                <c:pt idx="2092">
                  <c:v>0.53999999999999848</c:v>
                </c:pt>
                <c:pt idx="2093">
                  <c:v>0.57999999999999896</c:v>
                </c:pt>
                <c:pt idx="2094">
                  <c:v>0.38000000000000045</c:v>
                </c:pt>
                <c:pt idx="2095">
                  <c:v>0.2000000000000007</c:v>
                </c:pt>
                <c:pt idx="2096">
                  <c:v>-7.999999999999971E-2</c:v>
                </c:pt>
                <c:pt idx="2097">
                  <c:v>0.2000000000000007</c:v>
                </c:pt>
                <c:pt idx="2098">
                  <c:v>0.38000000000000045</c:v>
                </c:pt>
                <c:pt idx="2099">
                  <c:v>0.2</c:v>
                </c:pt>
                <c:pt idx="2100">
                  <c:v>0.31999999999999956</c:v>
                </c:pt>
                <c:pt idx="2101">
                  <c:v>0.71999999999999953</c:v>
                </c:pt>
                <c:pt idx="2102">
                  <c:v>0.81999999999999884</c:v>
                </c:pt>
                <c:pt idx="2103">
                  <c:v>0.6599999999999987</c:v>
                </c:pt>
                <c:pt idx="2104">
                  <c:v>0.87999999999999901</c:v>
                </c:pt>
                <c:pt idx="2105">
                  <c:v>0.59999999999999931</c:v>
                </c:pt>
                <c:pt idx="2106">
                  <c:v>0.27999999999999969</c:v>
                </c:pt>
                <c:pt idx="2107">
                  <c:v>0.28000000000000042</c:v>
                </c:pt>
                <c:pt idx="2108">
                  <c:v>0.16000000000000086</c:v>
                </c:pt>
                <c:pt idx="2109">
                  <c:v>0.50000000000000067</c:v>
                </c:pt>
                <c:pt idx="2110">
                  <c:v>0.26000000000000084</c:v>
                </c:pt>
                <c:pt idx="2111">
                  <c:v>0.22000000000000028</c:v>
                </c:pt>
                <c:pt idx="2112">
                  <c:v>-0.12000000000000029</c:v>
                </c:pt>
                <c:pt idx="2113">
                  <c:v>-8.000000000000114E-2</c:v>
                </c:pt>
                <c:pt idx="2114">
                  <c:v>0.2199999999999985</c:v>
                </c:pt>
                <c:pt idx="2115">
                  <c:v>0.83999999999999875</c:v>
                </c:pt>
                <c:pt idx="2116">
                  <c:v>1.0799999999999987</c:v>
                </c:pt>
                <c:pt idx="2117">
                  <c:v>1.359999999999999</c:v>
                </c:pt>
                <c:pt idx="2118">
                  <c:v>1.2999999999999996</c:v>
                </c:pt>
                <c:pt idx="2119">
                  <c:v>1.0400000000000003</c:v>
                </c:pt>
                <c:pt idx="2120">
                  <c:v>1.1399999999999999</c:v>
                </c:pt>
                <c:pt idx="2121">
                  <c:v>1.0200000000000002</c:v>
                </c:pt>
                <c:pt idx="2122">
                  <c:v>0.7000000000000004</c:v>
                </c:pt>
                <c:pt idx="2123">
                  <c:v>0.94000000000000017</c:v>
                </c:pt>
                <c:pt idx="2124">
                  <c:v>0.92000000000000026</c:v>
                </c:pt>
                <c:pt idx="2125">
                  <c:v>0.92000000000000026</c:v>
                </c:pt>
                <c:pt idx="2126">
                  <c:v>1.0800000000000005</c:v>
                </c:pt>
                <c:pt idx="2127">
                  <c:v>1.1600000000000001</c:v>
                </c:pt>
                <c:pt idx="2128">
                  <c:v>1.2200000000000006</c:v>
                </c:pt>
                <c:pt idx="2129">
                  <c:v>1.3200000000000003</c:v>
                </c:pt>
                <c:pt idx="2130">
                  <c:v>1.4200000000000006</c:v>
                </c:pt>
                <c:pt idx="2131">
                  <c:v>1.4000000000000004</c:v>
                </c:pt>
                <c:pt idx="2132">
                  <c:v>1.1600000000000006</c:v>
                </c:pt>
                <c:pt idx="2133">
                  <c:v>0.68</c:v>
                </c:pt>
                <c:pt idx="2134">
                  <c:v>0.80000000000000038</c:v>
                </c:pt>
                <c:pt idx="2135">
                  <c:v>0.54000000000000026</c:v>
                </c:pt>
                <c:pt idx="2136">
                  <c:v>0.82000000000000028</c:v>
                </c:pt>
                <c:pt idx="2137">
                  <c:v>1.3600000000000005</c:v>
                </c:pt>
                <c:pt idx="2138">
                  <c:v>1.8000000000000003</c:v>
                </c:pt>
                <c:pt idx="2139">
                  <c:v>1.4</c:v>
                </c:pt>
                <c:pt idx="2140">
                  <c:v>1.3399999999999999</c:v>
                </c:pt>
                <c:pt idx="2141">
                  <c:v>0.6</c:v>
                </c:pt>
                <c:pt idx="2142">
                  <c:v>0.56000000000000016</c:v>
                </c:pt>
                <c:pt idx="2143">
                  <c:v>0.46000000000000052</c:v>
                </c:pt>
                <c:pt idx="2144">
                  <c:v>0.90000000000000036</c:v>
                </c:pt>
                <c:pt idx="2145">
                  <c:v>1.06</c:v>
                </c:pt>
                <c:pt idx="2146">
                  <c:v>1.4400000000000002</c:v>
                </c:pt>
                <c:pt idx="2147">
                  <c:v>1.6800000000000002</c:v>
                </c:pt>
                <c:pt idx="2148">
                  <c:v>1.6</c:v>
                </c:pt>
                <c:pt idx="2149">
                  <c:v>1.2200000000000002</c:v>
                </c:pt>
                <c:pt idx="2150">
                  <c:v>1.1400000000000001</c:v>
                </c:pt>
                <c:pt idx="2151">
                  <c:v>1.3</c:v>
                </c:pt>
                <c:pt idx="2152">
                  <c:v>0.73999999999999988</c:v>
                </c:pt>
                <c:pt idx="2153">
                  <c:v>0.99999999999999967</c:v>
                </c:pt>
                <c:pt idx="2154">
                  <c:v>1.0199999999999996</c:v>
                </c:pt>
                <c:pt idx="2155">
                  <c:v>1.0599999999999998</c:v>
                </c:pt>
                <c:pt idx="2156">
                  <c:v>1.58</c:v>
                </c:pt>
                <c:pt idx="2157">
                  <c:v>1.8400000000000003</c:v>
                </c:pt>
                <c:pt idx="2158">
                  <c:v>1.7200000000000002</c:v>
                </c:pt>
                <c:pt idx="2159">
                  <c:v>2.2200000000000006</c:v>
                </c:pt>
                <c:pt idx="2160">
                  <c:v>2.2400000000000007</c:v>
                </c:pt>
                <c:pt idx="2161">
                  <c:v>1.2600000000000002</c:v>
                </c:pt>
                <c:pt idx="2162">
                  <c:v>1.22</c:v>
                </c:pt>
                <c:pt idx="2163">
                  <c:v>1.06</c:v>
                </c:pt>
                <c:pt idx="2164">
                  <c:v>0.55999999999999983</c:v>
                </c:pt>
                <c:pt idx="2165">
                  <c:v>0.43999999999999984</c:v>
                </c:pt>
                <c:pt idx="2166">
                  <c:v>0.98000000000000009</c:v>
                </c:pt>
                <c:pt idx="2167">
                  <c:v>1.2600000000000002</c:v>
                </c:pt>
                <c:pt idx="2168">
                  <c:v>1.5800000000000005</c:v>
                </c:pt>
                <c:pt idx="2169">
                  <c:v>2.0600000000000009</c:v>
                </c:pt>
                <c:pt idx="2170">
                  <c:v>3.1800000000000006</c:v>
                </c:pt>
                <c:pt idx="2171">
                  <c:v>2.9600000000000004</c:v>
                </c:pt>
                <c:pt idx="2172">
                  <c:v>0.44000000000000056</c:v>
                </c:pt>
                <c:pt idx="2173">
                  <c:v>-1.5799999999999996</c:v>
                </c:pt>
                <c:pt idx="2194">
                  <c:v>2.6399999999999997</c:v>
                </c:pt>
                <c:pt idx="2195">
                  <c:v>1.58</c:v>
                </c:pt>
                <c:pt idx="2196">
                  <c:v>1.2399999999999998</c:v>
                </c:pt>
                <c:pt idx="2197">
                  <c:v>1.64</c:v>
                </c:pt>
                <c:pt idx="2198">
                  <c:v>1.6599999999999997</c:v>
                </c:pt>
                <c:pt idx="2199">
                  <c:v>2.48</c:v>
                </c:pt>
                <c:pt idx="2200">
                  <c:v>2.96</c:v>
                </c:pt>
                <c:pt idx="2201">
                  <c:v>2.76</c:v>
                </c:pt>
                <c:pt idx="2202">
                  <c:v>2.5999999999999996</c:v>
                </c:pt>
                <c:pt idx="2203">
                  <c:v>2.0799999999999996</c:v>
                </c:pt>
                <c:pt idx="2204">
                  <c:v>0.6399999999999999</c:v>
                </c:pt>
                <c:pt idx="2205">
                  <c:v>0.34000000000000019</c:v>
                </c:pt>
                <c:pt idx="2206">
                  <c:v>0.64000000000000024</c:v>
                </c:pt>
                <c:pt idx="2207">
                  <c:v>0.72</c:v>
                </c:pt>
                <c:pt idx="2208">
                  <c:v>0.77999999999999969</c:v>
                </c:pt>
                <c:pt idx="2209">
                  <c:v>0.97999999999999932</c:v>
                </c:pt>
                <c:pt idx="2210">
                  <c:v>0.61999999999999922</c:v>
                </c:pt>
                <c:pt idx="2211">
                  <c:v>0.49999999999999928</c:v>
                </c:pt>
                <c:pt idx="2212">
                  <c:v>0.21999999999999958</c:v>
                </c:pt>
                <c:pt idx="2213">
                  <c:v>0.4799999999999997</c:v>
                </c:pt>
                <c:pt idx="2214">
                  <c:v>0.8</c:v>
                </c:pt>
                <c:pt idx="2215">
                  <c:v>0.98000000000000009</c:v>
                </c:pt>
                <c:pt idx="2216">
                  <c:v>1.2600000000000002</c:v>
                </c:pt>
                <c:pt idx="2217">
                  <c:v>1.56</c:v>
                </c:pt>
                <c:pt idx="2218">
                  <c:v>1.58</c:v>
                </c:pt>
                <c:pt idx="2219">
                  <c:v>1.4200000000000004</c:v>
                </c:pt>
                <c:pt idx="2220">
                  <c:v>1.5800000000000005</c:v>
                </c:pt>
                <c:pt idx="2221">
                  <c:v>1.2600000000000005</c:v>
                </c:pt>
                <c:pt idx="2222">
                  <c:v>1.0400000000000003</c:v>
                </c:pt>
                <c:pt idx="2223">
                  <c:v>0.90000000000000036</c:v>
                </c:pt>
                <c:pt idx="2224">
                  <c:v>0.8600000000000001</c:v>
                </c:pt>
                <c:pt idx="2225">
                  <c:v>0.76000000000000012</c:v>
                </c:pt>
                <c:pt idx="2226">
                  <c:v>0.94000000000000017</c:v>
                </c:pt>
                <c:pt idx="2227">
                  <c:v>0.98000000000000009</c:v>
                </c:pt>
                <c:pt idx="2228">
                  <c:v>1.1400000000000001</c:v>
                </c:pt>
                <c:pt idx="2229">
                  <c:v>1.2200000000000002</c:v>
                </c:pt>
                <c:pt idx="2230">
                  <c:v>1.2600000000000002</c:v>
                </c:pt>
                <c:pt idx="2231">
                  <c:v>1.1000000000000001</c:v>
                </c:pt>
                <c:pt idx="2232">
                  <c:v>1.0400000000000005</c:v>
                </c:pt>
                <c:pt idx="2233">
                  <c:v>0.82000000000000028</c:v>
                </c:pt>
                <c:pt idx="2234">
                  <c:v>0.68</c:v>
                </c:pt>
                <c:pt idx="2235">
                  <c:v>0.80000000000000038</c:v>
                </c:pt>
                <c:pt idx="2236">
                  <c:v>0.7000000000000004</c:v>
                </c:pt>
                <c:pt idx="2237">
                  <c:v>0.52000000000000024</c:v>
                </c:pt>
                <c:pt idx="2238">
                  <c:v>0.6399999999999999</c:v>
                </c:pt>
                <c:pt idx="2239">
                  <c:v>0.72</c:v>
                </c:pt>
                <c:pt idx="2240">
                  <c:v>0.59999999999999964</c:v>
                </c:pt>
                <c:pt idx="2241">
                  <c:v>0.89999999999999969</c:v>
                </c:pt>
                <c:pt idx="2242">
                  <c:v>1.1799999999999993</c:v>
                </c:pt>
                <c:pt idx="2243">
                  <c:v>1.4599999999999997</c:v>
                </c:pt>
                <c:pt idx="2244">
                  <c:v>1.1199999999999999</c:v>
                </c:pt>
                <c:pt idx="2245">
                  <c:v>1.0599999999999998</c:v>
                </c:pt>
                <c:pt idx="2246">
                  <c:v>0.63999999999999946</c:v>
                </c:pt>
                <c:pt idx="2247">
                  <c:v>0.85999999999999976</c:v>
                </c:pt>
                <c:pt idx="2248">
                  <c:v>0.61999999999999955</c:v>
                </c:pt>
                <c:pt idx="2249">
                  <c:v>1.0799999999999996</c:v>
                </c:pt>
                <c:pt idx="2250">
                  <c:v>0.91999999999999993</c:v>
                </c:pt>
                <c:pt idx="2251">
                  <c:v>1.3200000000000003</c:v>
                </c:pt>
                <c:pt idx="2252">
                  <c:v>0.98000000000000009</c:v>
                </c:pt>
                <c:pt idx="2253">
                  <c:v>1.3200000000000003</c:v>
                </c:pt>
                <c:pt idx="2254">
                  <c:v>1.22</c:v>
                </c:pt>
                <c:pt idx="2255">
                  <c:v>1.22</c:v>
                </c:pt>
                <c:pt idx="2256">
                  <c:v>1.2</c:v>
                </c:pt>
                <c:pt idx="2257">
                  <c:v>1.1000000000000001</c:v>
                </c:pt>
                <c:pt idx="2258">
                  <c:v>0.6399999999999999</c:v>
                </c:pt>
                <c:pt idx="2259">
                  <c:v>0.8</c:v>
                </c:pt>
                <c:pt idx="2260">
                  <c:v>1.0599999999999998</c:v>
                </c:pt>
                <c:pt idx="2261">
                  <c:v>0.71999999999999953</c:v>
                </c:pt>
                <c:pt idx="2262">
                  <c:v>0.75999999999999979</c:v>
                </c:pt>
                <c:pt idx="2263">
                  <c:v>0.91999999999999993</c:v>
                </c:pt>
                <c:pt idx="2264">
                  <c:v>0.8600000000000001</c:v>
                </c:pt>
                <c:pt idx="2265">
                  <c:v>0.46000000000000013</c:v>
                </c:pt>
                <c:pt idx="2266">
                  <c:v>0.48000000000000043</c:v>
                </c:pt>
                <c:pt idx="2267">
                  <c:v>0.5800000000000004</c:v>
                </c:pt>
                <c:pt idx="2268">
                  <c:v>0.22000000000000028</c:v>
                </c:pt>
                <c:pt idx="2269">
                  <c:v>-1.9999999999999928E-2</c:v>
                </c:pt>
                <c:pt idx="2270">
                  <c:v>-0.21999999999999992</c:v>
                </c:pt>
                <c:pt idx="2271">
                  <c:v>-0.38000000000000045</c:v>
                </c:pt>
                <c:pt idx="2272">
                  <c:v>-0.14000000000000057</c:v>
                </c:pt>
                <c:pt idx="2273">
                  <c:v>9.9999999999999645E-2</c:v>
                </c:pt>
                <c:pt idx="2274">
                  <c:v>0.31999999999999956</c:v>
                </c:pt>
                <c:pt idx="2275">
                  <c:v>0.61999999999999988</c:v>
                </c:pt>
                <c:pt idx="2276">
                  <c:v>1.06</c:v>
                </c:pt>
                <c:pt idx="2277">
                  <c:v>0.7000000000000004</c:v>
                </c:pt>
                <c:pt idx="2278">
                  <c:v>0.66000000000000014</c:v>
                </c:pt>
                <c:pt idx="2279">
                  <c:v>0.61999999999999988</c:v>
                </c:pt>
                <c:pt idx="2280">
                  <c:v>0.93999999999999984</c:v>
                </c:pt>
                <c:pt idx="2281">
                  <c:v>0.91999999999999993</c:v>
                </c:pt>
                <c:pt idx="2282">
                  <c:v>0.95999999999999974</c:v>
                </c:pt>
                <c:pt idx="2283">
                  <c:v>0.76000000000000012</c:v>
                </c:pt>
                <c:pt idx="2284">
                  <c:v>1.1200000000000003</c:v>
                </c:pt>
                <c:pt idx="2285">
                  <c:v>0.84000000000000019</c:v>
                </c:pt>
                <c:pt idx="2286">
                  <c:v>0.86000000000000054</c:v>
                </c:pt>
                <c:pt idx="2287">
                  <c:v>0.94000000000000061</c:v>
                </c:pt>
                <c:pt idx="2288">
                  <c:v>1.1200000000000003</c:v>
                </c:pt>
                <c:pt idx="2289">
                  <c:v>0.32000000000000028</c:v>
                </c:pt>
                <c:pt idx="2290">
                  <c:v>0.44000000000000022</c:v>
                </c:pt>
                <c:pt idx="2291">
                  <c:v>0.55999999999999983</c:v>
                </c:pt>
                <c:pt idx="2292">
                  <c:v>0.23999999999999949</c:v>
                </c:pt>
                <c:pt idx="2293">
                  <c:v>0.4799999999999997</c:v>
                </c:pt>
                <c:pt idx="2294">
                  <c:v>0.91999999999999993</c:v>
                </c:pt>
                <c:pt idx="2295">
                  <c:v>0.83999999999999986</c:v>
                </c:pt>
                <c:pt idx="2296">
                  <c:v>0.52000000000000024</c:v>
                </c:pt>
                <c:pt idx="2297">
                  <c:v>0.80000000000000071</c:v>
                </c:pt>
                <c:pt idx="2298">
                  <c:v>0.84000000000000052</c:v>
                </c:pt>
                <c:pt idx="2299">
                  <c:v>0.62000000000000066</c:v>
                </c:pt>
                <c:pt idx="2300">
                  <c:v>0.62000000000000066</c:v>
                </c:pt>
                <c:pt idx="2301">
                  <c:v>0.54000000000000026</c:v>
                </c:pt>
                <c:pt idx="2302">
                  <c:v>0.58000000000000007</c:v>
                </c:pt>
                <c:pt idx="2303">
                  <c:v>0.38000000000000006</c:v>
                </c:pt>
                <c:pt idx="2304">
                  <c:v>0.8</c:v>
                </c:pt>
                <c:pt idx="2305">
                  <c:v>0.8</c:v>
                </c:pt>
                <c:pt idx="2306">
                  <c:v>1.0399999999999998</c:v>
                </c:pt>
                <c:pt idx="2307">
                  <c:v>1.2599999999999998</c:v>
                </c:pt>
                <c:pt idx="2308">
                  <c:v>1.3</c:v>
                </c:pt>
                <c:pt idx="2309">
                  <c:v>0.95999999999999974</c:v>
                </c:pt>
                <c:pt idx="2310">
                  <c:v>1.1599999999999997</c:v>
                </c:pt>
                <c:pt idx="2311">
                  <c:v>1.1800000000000002</c:v>
                </c:pt>
                <c:pt idx="2312">
                  <c:v>1.4600000000000002</c:v>
                </c:pt>
                <c:pt idx="2313">
                  <c:v>1.3199999999999998</c:v>
                </c:pt>
                <c:pt idx="2314">
                  <c:v>1.5400000000000003</c:v>
                </c:pt>
                <c:pt idx="2315">
                  <c:v>1.2200000000000002</c:v>
                </c:pt>
                <c:pt idx="2316">
                  <c:v>1.2600000000000002</c:v>
                </c:pt>
                <c:pt idx="2317">
                  <c:v>0.78</c:v>
                </c:pt>
                <c:pt idx="2318">
                  <c:v>1.08</c:v>
                </c:pt>
                <c:pt idx="2319">
                  <c:v>1</c:v>
                </c:pt>
                <c:pt idx="2320">
                  <c:v>1.1600000000000001</c:v>
                </c:pt>
                <c:pt idx="2321">
                  <c:v>1.2200000000000002</c:v>
                </c:pt>
                <c:pt idx="2322">
                  <c:v>1.4000000000000004</c:v>
                </c:pt>
                <c:pt idx="2323">
                  <c:v>1.1800000000000004</c:v>
                </c:pt>
                <c:pt idx="2324">
                  <c:v>1.3800000000000001</c:v>
                </c:pt>
                <c:pt idx="2325">
                  <c:v>1.52</c:v>
                </c:pt>
                <c:pt idx="2326">
                  <c:v>1.0399999999999998</c:v>
                </c:pt>
                <c:pt idx="2327">
                  <c:v>0.81999999999999962</c:v>
                </c:pt>
                <c:pt idx="2328">
                  <c:v>1.2599999999999998</c:v>
                </c:pt>
                <c:pt idx="2329">
                  <c:v>1.64</c:v>
                </c:pt>
                <c:pt idx="2330">
                  <c:v>2.5999999999999992</c:v>
                </c:pt>
                <c:pt idx="2331">
                  <c:v>2.5599999999999996</c:v>
                </c:pt>
                <c:pt idx="2332">
                  <c:v>3.9</c:v>
                </c:pt>
                <c:pt idx="2333">
                  <c:v>2.6599999999999993</c:v>
                </c:pt>
                <c:pt idx="2334">
                  <c:v>-0.56000000000000016</c:v>
                </c:pt>
                <c:pt idx="2335">
                  <c:v>-2.1799999999999997</c:v>
                </c:pt>
                <c:pt idx="2336">
                  <c:v>-1.8400000000000003</c:v>
                </c:pt>
                <c:pt idx="2337">
                  <c:v>-2.3800000000000003</c:v>
                </c:pt>
                <c:pt idx="2338">
                  <c:v>-1.3</c:v>
                </c:pt>
                <c:pt idx="2339">
                  <c:v>1.2599999999999998</c:v>
                </c:pt>
                <c:pt idx="2340">
                  <c:v>1.9000000000000004</c:v>
                </c:pt>
                <c:pt idx="2341">
                  <c:v>1.86</c:v>
                </c:pt>
                <c:pt idx="2342">
                  <c:v>1.2</c:v>
                </c:pt>
                <c:pt idx="2343">
                  <c:v>0.66000000000000048</c:v>
                </c:pt>
                <c:pt idx="2344">
                  <c:v>0.42000000000000026</c:v>
                </c:pt>
                <c:pt idx="2345">
                  <c:v>-0.44000000000000022</c:v>
                </c:pt>
                <c:pt idx="2346">
                  <c:v>-1.2599999999999998</c:v>
                </c:pt>
                <c:pt idx="2347">
                  <c:v>-2.34</c:v>
                </c:pt>
                <c:pt idx="2348">
                  <c:v>-2.14</c:v>
                </c:pt>
                <c:pt idx="2349">
                  <c:v>-1.8800000000000001</c:v>
                </c:pt>
                <c:pt idx="2350">
                  <c:v>-0.66000000000000014</c:v>
                </c:pt>
                <c:pt idx="2351">
                  <c:v>2.1399999999999997</c:v>
                </c:pt>
                <c:pt idx="2352">
                  <c:v>8.0599999999999987</c:v>
                </c:pt>
                <c:pt idx="2353">
                  <c:v>16.64</c:v>
                </c:pt>
                <c:pt idx="2354">
                  <c:v>23.939999999999998</c:v>
                </c:pt>
                <c:pt idx="2355">
                  <c:v>21.54</c:v>
                </c:pt>
                <c:pt idx="2356">
                  <c:v>9.519999999999996</c:v>
                </c:pt>
                <c:pt idx="2367">
                  <c:v>3.5200000000000005</c:v>
                </c:pt>
                <c:pt idx="2368">
                  <c:v>2.7199999999999998</c:v>
                </c:pt>
                <c:pt idx="2369">
                  <c:v>2.2999999999999998</c:v>
                </c:pt>
                <c:pt idx="2370">
                  <c:v>2.46</c:v>
                </c:pt>
                <c:pt idx="2371">
                  <c:v>2.98</c:v>
                </c:pt>
                <c:pt idx="2372">
                  <c:v>3.5</c:v>
                </c:pt>
                <c:pt idx="2373">
                  <c:v>3.9799999999999995</c:v>
                </c:pt>
                <c:pt idx="2374">
                  <c:v>3.96</c:v>
                </c:pt>
                <c:pt idx="2375">
                  <c:v>2.74</c:v>
                </c:pt>
                <c:pt idx="2376">
                  <c:v>0.6399999999999999</c:v>
                </c:pt>
                <c:pt idx="2377">
                  <c:v>-1.0600000000000005</c:v>
                </c:pt>
                <c:pt idx="2378">
                  <c:v>-1.9600000000000002</c:v>
                </c:pt>
                <c:pt idx="2379">
                  <c:v>-1.9600000000000004</c:v>
                </c:pt>
                <c:pt idx="2380">
                  <c:v>-1.0200000000000002</c:v>
                </c:pt>
                <c:pt idx="2381">
                  <c:v>0.5</c:v>
                </c:pt>
                <c:pt idx="2382">
                  <c:v>1.4400000000000002</c:v>
                </c:pt>
                <c:pt idx="2383">
                  <c:v>1.9</c:v>
                </c:pt>
                <c:pt idx="2384">
                  <c:v>1.5399999999999998</c:v>
                </c:pt>
                <c:pt idx="2385">
                  <c:v>1.5</c:v>
                </c:pt>
                <c:pt idx="2386">
                  <c:v>1.42</c:v>
                </c:pt>
                <c:pt idx="2387">
                  <c:v>1.28</c:v>
                </c:pt>
                <c:pt idx="2388">
                  <c:v>1.1400000000000001</c:v>
                </c:pt>
                <c:pt idx="2389">
                  <c:v>1.1800000000000002</c:v>
                </c:pt>
                <c:pt idx="2390">
                  <c:v>0.76000000000000012</c:v>
                </c:pt>
                <c:pt idx="2391">
                  <c:v>0.62000000000000033</c:v>
                </c:pt>
                <c:pt idx="2392">
                  <c:v>0.66000000000000014</c:v>
                </c:pt>
                <c:pt idx="2393">
                  <c:v>0.7</c:v>
                </c:pt>
                <c:pt idx="2394">
                  <c:v>0.98000000000000009</c:v>
                </c:pt>
                <c:pt idx="2395">
                  <c:v>1.42</c:v>
                </c:pt>
                <c:pt idx="2396">
                  <c:v>1.4599999999999997</c:v>
                </c:pt>
                <c:pt idx="2397">
                  <c:v>1.58</c:v>
                </c:pt>
                <c:pt idx="2398">
                  <c:v>1.4200000000000004</c:v>
                </c:pt>
                <c:pt idx="2399">
                  <c:v>1.4600000000000004</c:v>
                </c:pt>
                <c:pt idx="2400">
                  <c:v>1.2000000000000004</c:v>
                </c:pt>
                <c:pt idx="2401">
                  <c:v>1.5000000000000004</c:v>
                </c:pt>
                <c:pt idx="2402">
                  <c:v>1.8200000000000003</c:v>
                </c:pt>
                <c:pt idx="2403">
                  <c:v>2.04</c:v>
                </c:pt>
                <c:pt idx="2404">
                  <c:v>1.8999999999999997</c:v>
                </c:pt>
                <c:pt idx="2405">
                  <c:v>1.94</c:v>
                </c:pt>
                <c:pt idx="2406">
                  <c:v>1.3599999999999999</c:v>
                </c:pt>
                <c:pt idx="2407">
                  <c:v>1.1199999999999999</c:v>
                </c:pt>
                <c:pt idx="2408">
                  <c:v>1.2400000000000002</c:v>
                </c:pt>
                <c:pt idx="2409">
                  <c:v>1.4800000000000004</c:v>
                </c:pt>
                <c:pt idx="2410">
                  <c:v>1.0400000000000003</c:v>
                </c:pt>
                <c:pt idx="2411">
                  <c:v>1.56</c:v>
                </c:pt>
                <c:pt idx="2412">
                  <c:v>1.7599999999999998</c:v>
                </c:pt>
                <c:pt idx="2413">
                  <c:v>2.02</c:v>
                </c:pt>
                <c:pt idx="2414">
                  <c:v>2.5799999999999996</c:v>
                </c:pt>
                <c:pt idx="2415">
                  <c:v>3.6</c:v>
                </c:pt>
                <c:pt idx="2416">
                  <c:v>3.4800000000000004</c:v>
                </c:pt>
                <c:pt idx="2417">
                  <c:v>2.0600000000000005</c:v>
                </c:pt>
                <c:pt idx="2418">
                  <c:v>0.28000000000000042</c:v>
                </c:pt>
                <c:pt idx="2419">
                  <c:v>-1.4799999999999991</c:v>
                </c:pt>
                <c:pt idx="2420">
                  <c:v>-2.2999999999999994</c:v>
                </c:pt>
                <c:pt idx="2421">
                  <c:v>-2.2199999999999998</c:v>
                </c:pt>
                <c:pt idx="2422">
                  <c:v>-0.46000000000000013</c:v>
                </c:pt>
                <c:pt idx="2423">
                  <c:v>1.2799999999999998</c:v>
                </c:pt>
                <c:pt idx="2424">
                  <c:v>2.3599999999999994</c:v>
                </c:pt>
                <c:pt idx="2425">
                  <c:v>2.5199999999999996</c:v>
                </c:pt>
                <c:pt idx="2426">
                  <c:v>2.12</c:v>
                </c:pt>
                <c:pt idx="2427">
                  <c:v>1.6600000000000001</c:v>
                </c:pt>
                <c:pt idx="2428">
                  <c:v>0.88000000000000045</c:v>
                </c:pt>
                <c:pt idx="2429">
                  <c:v>0.7</c:v>
                </c:pt>
                <c:pt idx="2430">
                  <c:v>0.46000000000000013</c:v>
                </c:pt>
                <c:pt idx="2431">
                  <c:v>0.8600000000000001</c:v>
                </c:pt>
                <c:pt idx="2432">
                  <c:v>0.3</c:v>
                </c:pt>
                <c:pt idx="2433">
                  <c:v>0.66000000000000014</c:v>
                </c:pt>
                <c:pt idx="2434">
                  <c:v>0.80000000000000071</c:v>
                </c:pt>
                <c:pt idx="2435">
                  <c:v>1.1000000000000008</c:v>
                </c:pt>
                <c:pt idx="2436">
                  <c:v>0.74000000000000055</c:v>
                </c:pt>
                <c:pt idx="2437">
                  <c:v>1.0600000000000009</c:v>
                </c:pt>
                <c:pt idx="2438">
                  <c:v>0.76000000000000012</c:v>
                </c:pt>
                <c:pt idx="2439">
                  <c:v>0.32000000000000028</c:v>
                </c:pt>
                <c:pt idx="2440">
                  <c:v>0.23999999999999985</c:v>
                </c:pt>
                <c:pt idx="2441">
                  <c:v>0.22000000000000028</c:v>
                </c:pt>
                <c:pt idx="2442">
                  <c:v>0.1</c:v>
                </c:pt>
                <c:pt idx="2443">
                  <c:v>3.9999999999999855E-2</c:v>
                </c:pt>
                <c:pt idx="2444">
                  <c:v>0.15999999999999942</c:v>
                </c:pt>
                <c:pt idx="2445">
                  <c:v>-0.13999999999999985</c:v>
                </c:pt>
                <c:pt idx="2446">
                  <c:v>-2.0000000000000285E-2</c:v>
                </c:pt>
                <c:pt idx="2447">
                  <c:v>-0.1</c:v>
                </c:pt>
                <c:pt idx="2448">
                  <c:v>0.10000000000000071</c:v>
                </c:pt>
                <c:pt idx="2449">
                  <c:v>0.28000000000000042</c:v>
                </c:pt>
                <c:pt idx="2450">
                  <c:v>0.53999999999999981</c:v>
                </c:pt>
                <c:pt idx="2451">
                  <c:v>0.7</c:v>
                </c:pt>
                <c:pt idx="2452">
                  <c:v>0.67999999999999972</c:v>
                </c:pt>
                <c:pt idx="2453">
                  <c:v>0.67999999999999905</c:v>
                </c:pt>
                <c:pt idx="2454">
                  <c:v>0.45999999999999941</c:v>
                </c:pt>
                <c:pt idx="2455">
                  <c:v>0.1</c:v>
                </c:pt>
                <c:pt idx="2456">
                  <c:v>-0.2</c:v>
                </c:pt>
                <c:pt idx="2457">
                  <c:v>0.16000000000000014</c:v>
                </c:pt>
                <c:pt idx="2458">
                  <c:v>0.16000000000000086</c:v>
                </c:pt>
                <c:pt idx="2459">
                  <c:v>0.44000000000000056</c:v>
                </c:pt>
                <c:pt idx="2460">
                  <c:v>0.33999999999999986</c:v>
                </c:pt>
                <c:pt idx="2461">
                  <c:v>0.33999999999999986</c:v>
                </c:pt>
                <c:pt idx="2462">
                  <c:v>-6.0000000000000143E-2</c:v>
                </c:pt>
                <c:pt idx="2463">
                  <c:v>-0.28000000000000042</c:v>
                </c:pt>
                <c:pt idx="2464">
                  <c:v>-0.52000000000000024</c:v>
                </c:pt>
                <c:pt idx="2465">
                  <c:v>-0.3</c:v>
                </c:pt>
                <c:pt idx="2466">
                  <c:v>-0.4</c:v>
                </c:pt>
                <c:pt idx="2467">
                  <c:v>-0.26000000000000012</c:v>
                </c:pt>
                <c:pt idx="2468">
                  <c:v>-0.13999999999999985</c:v>
                </c:pt>
                <c:pt idx="2469">
                  <c:v>-2.0000000000000285E-2</c:v>
                </c:pt>
                <c:pt idx="2470">
                  <c:v>9.9999999999999284E-2</c:v>
                </c:pt>
                <c:pt idx="2471">
                  <c:v>-0.12000000000000099</c:v>
                </c:pt>
                <c:pt idx="2472">
                  <c:v>-0.46000000000000085</c:v>
                </c:pt>
                <c:pt idx="2473">
                  <c:v>-0.62000000000000166</c:v>
                </c:pt>
                <c:pt idx="2474">
                  <c:v>-1.0200000000000009</c:v>
                </c:pt>
                <c:pt idx="2475">
                  <c:v>-1.3200000000000003</c:v>
                </c:pt>
                <c:pt idx="2476">
                  <c:v>-0.96000000000000019</c:v>
                </c:pt>
                <c:pt idx="2477">
                  <c:v>-0.6</c:v>
                </c:pt>
                <c:pt idx="2478">
                  <c:v>-0.25999999999999945</c:v>
                </c:pt>
                <c:pt idx="2479">
                  <c:v>7.999999999999971E-2</c:v>
                </c:pt>
                <c:pt idx="2480">
                  <c:v>0.3999999999999993</c:v>
                </c:pt>
                <c:pt idx="2481">
                  <c:v>7.999999999999971E-2</c:v>
                </c:pt>
                <c:pt idx="2482">
                  <c:v>0.29999999999999927</c:v>
                </c:pt>
                <c:pt idx="2483">
                  <c:v>0.33999999999999986</c:v>
                </c:pt>
                <c:pt idx="2484">
                  <c:v>0.2000000000000007</c:v>
                </c:pt>
                <c:pt idx="2485">
                  <c:v>-0.2999999999999986</c:v>
                </c:pt>
                <c:pt idx="2486">
                  <c:v>-0.37999999999999828</c:v>
                </c:pt>
                <c:pt idx="2487">
                  <c:v>-0.79999999999999716</c:v>
                </c:pt>
                <c:pt idx="2488">
                  <c:v>-1.0399999999999978</c:v>
                </c:pt>
                <c:pt idx="2489">
                  <c:v>-0.55999999999999805</c:v>
                </c:pt>
                <c:pt idx="2490">
                  <c:v>0.18000000000000113</c:v>
                </c:pt>
                <c:pt idx="2491">
                  <c:v>0.58000000000000118</c:v>
                </c:pt>
                <c:pt idx="2492">
                  <c:v>0.64000000000000057</c:v>
                </c:pt>
                <c:pt idx="2493">
                  <c:v>0.40000000000000141</c:v>
                </c:pt>
                <c:pt idx="2494">
                  <c:v>-0.59999999999999853</c:v>
                </c:pt>
                <c:pt idx="2495">
                  <c:v>-0.83999999999999775</c:v>
                </c:pt>
                <c:pt idx="2496">
                  <c:v>-1.1799999999999984</c:v>
                </c:pt>
                <c:pt idx="2497">
                  <c:v>-1.259999999999998</c:v>
                </c:pt>
                <c:pt idx="2498">
                  <c:v>-1.3599999999999981</c:v>
                </c:pt>
                <c:pt idx="2499">
                  <c:v>-0.7999999999999986</c:v>
                </c:pt>
                <c:pt idx="2500">
                  <c:v>-0.75999999999999945</c:v>
                </c:pt>
                <c:pt idx="2501">
                  <c:v>-0.64000000000000057</c:v>
                </c:pt>
                <c:pt idx="2502">
                  <c:v>-0.54000000000000203</c:v>
                </c:pt>
                <c:pt idx="2503">
                  <c:v>-0.32000000000000312</c:v>
                </c:pt>
                <c:pt idx="2504">
                  <c:v>-0.1200000000000017</c:v>
                </c:pt>
                <c:pt idx="2505">
                  <c:v>-2.0000000000001704E-2</c:v>
                </c:pt>
                <c:pt idx="2506">
                  <c:v>0.35999999999999943</c:v>
                </c:pt>
                <c:pt idx="2507">
                  <c:v>-1.9999999999998862E-2</c:v>
                </c:pt>
                <c:pt idx="2508">
                  <c:v>0.6800000000000026</c:v>
                </c:pt>
                <c:pt idx="2509">
                  <c:v>1.2800000000000011</c:v>
                </c:pt>
                <c:pt idx="2510">
                  <c:v>0.68000000000000116</c:v>
                </c:pt>
                <c:pt idx="2511">
                  <c:v>4.000000000000057E-2</c:v>
                </c:pt>
                <c:pt idx="2512">
                  <c:v>-5.9999999999999429E-2</c:v>
                </c:pt>
                <c:pt idx="2513">
                  <c:v>-0.64000000000000057</c:v>
                </c:pt>
                <c:pt idx="2514">
                  <c:v>-1.3400000000000005</c:v>
                </c:pt>
                <c:pt idx="2515">
                  <c:v>-0.72000000000000031</c:v>
                </c:pt>
                <c:pt idx="2516">
                  <c:v>-0.17999999999999972</c:v>
                </c:pt>
                <c:pt idx="2517">
                  <c:v>0.45999999999999941</c:v>
                </c:pt>
                <c:pt idx="2518">
                  <c:v>0.4799999999999997</c:v>
                </c:pt>
                <c:pt idx="2519">
                  <c:v>0.44000000000000056</c:v>
                </c:pt>
                <c:pt idx="2520">
                  <c:v>0.54000000000000059</c:v>
                </c:pt>
                <c:pt idx="2521">
                  <c:v>0.26000000000000084</c:v>
                </c:pt>
                <c:pt idx="2522">
                  <c:v>0.12000000000000029</c:v>
                </c:pt>
                <c:pt idx="2523">
                  <c:v>0</c:v>
                </c:pt>
                <c:pt idx="2524">
                  <c:v>0.11999999999999886</c:v>
                </c:pt>
                <c:pt idx="2525">
                  <c:v>-6.0000000000000851E-2</c:v>
                </c:pt>
                <c:pt idx="2526">
                  <c:v>0.3</c:v>
                </c:pt>
                <c:pt idx="2527">
                  <c:v>0.52000000000000168</c:v>
                </c:pt>
                <c:pt idx="2528">
                  <c:v>0.92000000000000171</c:v>
                </c:pt>
                <c:pt idx="2529">
                  <c:v>0.60000000000000286</c:v>
                </c:pt>
                <c:pt idx="2530">
                  <c:v>0.9000000000000028</c:v>
                </c:pt>
                <c:pt idx="2531">
                  <c:v>1.5200000000000018</c:v>
                </c:pt>
                <c:pt idx="2532">
                  <c:v>2.2200000000000002</c:v>
                </c:pt>
                <c:pt idx="2533">
                  <c:v>2.4200000000000004</c:v>
                </c:pt>
                <c:pt idx="2534">
                  <c:v>2.1400000000000006</c:v>
                </c:pt>
                <c:pt idx="2535">
                  <c:v>1.1000000000000014</c:v>
                </c:pt>
                <c:pt idx="2536">
                  <c:v>-0.33999999999999775</c:v>
                </c:pt>
                <c:pt idx="2537">
                  <c:v>-1.2799999999999983</c:v>
                </c:pt>
                <c:pt idx="2538">
                  <c:v>-1.1999999999999986</c:v>
                </c:pt>
                <c:pt idx="2539">
                  <c:v>-9.9999999999998576E-2</c:v>
                </c:pt>
                <c:pt idx="2540">
                  <c:v>0.72000000000000031</c:v>
                </c:pt>
                <c:pt idx="2541">
                  <c:v>1.7799999999999983</c:v>
                </c:pt>
                <c:pt idx="2542">
                  <c:v>2.1199999999999988</c:v>
                </c:pt>
                <c:pt idx="2543">
                  <c:v>1.5599999999999994</c:v>
                </c:pt>
                <c:pt idx="2544">
                  <c:v>0.87999999999999834</c:v>
                </c:pt>
                <c:pt idx="2545">
                  <c:v>1.2799999999999983</c:v>
                </c:pt>
                <c:pt idx="2546">
                  <c:v>0.81999999999999884</c:v>
                </c:pt>
                <c:pt idx="2547">
                  <c:v>0.77999999999999825</c:v>
                </c:pt>
                <c:pt idx="2548">
                  <c:v>1.0199999999999989</c:v>
                </c:pt>
                <c:pt idx="2549">
                  <c:v>1.4</c:v>
                </c:pt>
                <c:pt idx="2550">
                  <c:v>0.74000000000000055</c:v>
                </c:pt>
                <c:pt idx="2551">
                  <c:v>1.0200000000000002</c:v>
                </c:pt>
                <c:pt idx="2552">
                  <c:v>1.1200000000000003</c:v>
                </c:pt>
                <c:pt idx="2553">
                  <c:v>1.6199999999999988</c:v>
                </c:pt>
                <c:pt idx="2554">
                  <c:v>1.819999999999999</c:v>
                </c:pt>
                <c:pt idx="2555">
                  <c:v>1.8999999999999986</c:v>
                </c:pt>
                <c:pt idx="2556">
                  <c:v>2.0399999999999991</c:v>
                </c:pt>
                <c:pt idx="2557">
                  <c:v>2.0200000000000005</c:v>
                </c:pt>
                <c:pt idx="2558">
                  <c:v>1.5800000000000012</c:v>
                </c:pt>
                <c:pt idx="2559">
                  <c:v>1.3200000000000016</c:v>
                </c:pt>
                <c:pt idx="2560">
                  <c:v>1.5600000000000009</c:v>
                </c:pt>
                <c:pt idx="2561">
                  <c:v>0.98000000000000109</c:v>
                </c:pt>
                <c:pt idx="2562">
                  <c:v>0.96000000000000085</c:v>
                </c:pt>
                <c:pt idx="2563">
                  <c:v>0.82000000000000028</c:v>
                </c:pt>
                <c:pt idx="2564">
                  <c:v>0.77999999999999825</c:v>
                </c:pt>
                <c:pt idx="2565">
                  <c:v>0.63999999999999768</c:v>
                </c:pt>
                <c:pt idx="2566">
                  <c:v>0.83999999999999775</c:v>
                </c:pt>
                <c:pt idx="2567">
                  <c:v>0.77999999999999825</c:v>
                </c:pt>
                <c:pt idx="2568">
                  <c:v>0.61999999999999889</c:v>
                </c:pt>
                <c:pt idx="2569">
                  <c:v>0.65999999999999948</c:v>
                </c:pt>
                <c:pt idx="2570">
                  <c:v>0.72000000000000031</c:v>
                </c:pt>
                <c:pt idx="2571">
                  <c:v>1.2000000000000015</c:v>
                </c:pt>
                <c:pt idx="2572">
                  <c:v>1.5400000000000005</c:v>
                </c:pt>
                <c:pt idx="2573">
                  <c:v>1.7800000000000011</c:v>
                </c:pt>
                <c:pt idx="2574">
                  <c:v>1.8000000000000014</c:v>
                </c:pt>
                <c:pt idx="2575">
                  <c:v>2.160000000000001</c:v>
                </c:pt>
                <c:pt idx="2576">
                  <c:v>1.9400000000000006</c:v>
                </c:pt>
                <c:pt idx="2577">
                  <c:v>1.0600000000000009</c:v>
                </c:pt>
                <c:pt idx="2578">
                  <c:v>1.1000000000000001</c:v>
                </c:pt>
                <c:pt idx="2579">
                  <c:v>1.3</c:v>
                </c:pt>
                <c:pt idx="2580">
                  <c:v>1.1000000000000014</c:v>
                </c:pt>
                <c:pt idx="2581">
                  <c:v>1.1000000000000001</c:v>
                </c:pt>
                <c:pt idx="2582">
                  <c:v>1.5399999999999991</c:v>
                </c:pt>
              </c:numCache>
            </c:numRef>
          </c:xVal>
          <c:yVal>
            <c:numRef>
              <c:f>'65K_23'!$A$2:$A$2592</c:f>
              <c:numCache>
                <c:formatCode>General</c:formatCode>
                <c:ptCount val="2591"/>
                <c:pt idx="0">
                  <c:v>5.3</c:v>
                </c:pt>
                <c:pt idx="1">
                  <c:v>5.4</c:v>
                </c:pt>
                <c:pt idx="2">
                  <c:v>5.5</c:v>
                </c:pt>
                <c:pt idx="3">
                  <c:v>5.6</c:v>
                </c:pt>
                <c:pt idx="4">
                  <c:v>5.7</c:v>
                </c:pt>
                <c:pt idx="5">
                  <c:v>5.8</c:v>
                </c:pt>
                <c:pt idx="6">
                  <c:v>5.9</c:v>
                </c:pt>
                <c:pt idx="7">
                  <c:v>6</c:v>
                </c:pt>
                <c:pt idx="8">
                  <c:v>6.1</c:v>
                </c:pt>
                <c:pt idx="9">
                  <c:v>6.2</c:v>
                </c:pt>
                <c:pt idx="10">
                  <c:v>6.3</c:v>
                </c:pt>
                <c:pt idx="11">
                  <c:v>6.4</c:v>
                </c:pt>
                <c:pt idx="12">
                  <c:v>6.5</c:v>
                </c:pt>
                <c:pt idx="13">
                  <c:v>6.6</c:v>
                </c:pt>
                <c:pt idx="14">
                  <c:v>6.7</c:v>
                </c:pt>
                <c:pt idx="15">
                  <c:v>6.8</c:v>
                </c:pt>
                <c:pt idx="16">
                  <c:v>6.9</c:v>
                </c:pt>
                <c:pt idx="17">
                  <c:v>7</c:v>
                </c:pt>
                <c:pt idx="18">
                  <c:v>7.1</c:v>
                </c:pt>
                <c:pt idx="19">
                  <c:v>7.2</c:v>
                </c:pt>
                <c:pt idx="20">
                  <c:v>7.3</c:v>
                </c:pt>
                <c:pt idx="21">
                  <c:v>7.4</c:v>
                </c:pt>
                <c:pt idx="22">
                  <c:v>7.5</c:v>
                </c:pt>
                <c:pt idx="23">
                  <c:v>7.6</c:v>
                </c:pt>
                <c:pt idx="24">
                  <c:v>7.7</c:v>
                </c:pt>
                <c:pt idx="25">
                  <c:v>7.8</c:v>
                </c:pt>
                <c:pt idx="26">
                  <c:v>7.9</c:v>
                </c:pt>
                <c:pt idx="27">
                  <c:v>8</c:v>
                </c:pt>
                <c:pt idx="28">
                  <c:v>8.1</c:v>
                </c:pt>
                <c:pt idx="29">
                  <c:v>8.1999999999999993</c:v>
                </c:pt>
                <c:pt idx="30">
                  <c:v>8.3000000000000007</c:v>
                </c:pt>
                <c:pt idx="31">
                  <c:v>8.4</c:v>
                </c:pt>
                <c:pt idx="32">
                  <c:v>8.5</c:v>
                </c:pt>
                <c:pt idx="33">
                  <c:v>8.6</c:v>
                </c:pt>
                <c:pt idx="34">
                  <c:v>8.6999999999999993</c:v>
                </c:pt>
                <c:pt idx="35">
                  <c:v>8.8000000000000007</c:v>
                </c:pt>
                <c:pt idx="36">
                  <c:v>8.9</c:v>
                </c:pt>
                <c:pt idx="37">
                  <c:v>9</c:v>
                </c:pt>
                <c:pt idx="38">
                  <c:v>9.1</c:v>
                </c:pt>
                <c:pt idx="39">
                  <c:v>9.1999999999999993</c:v>
                </c:pt>
                <c:pt idx="40">
                  <c:v>9.3000000000000007</c:v>
                </c:pt>
                <c:pt idx="41">
                  <c:v>9.4</c:v>
                </c:pt>
                <c:pt idx="42">
                  <c:v>9.5</c:v>
                </c:pt>
                <c:pt idx="43">
                  <c:v>9.6</c:v>
                </c:pt>
                <c:pt idx="44">
                  <c:v>9.6999999999999993</c:v>
                </c:pt>
                <c:pt idx="45">
                  <c:v>9.8000000000000007</c:v>
                </c:pt>
                <c:pt idx="46">
                  <c:v>9.9</c:v>
                </c:pt>
                <c:pt idx="47">
                  <c:v>10</c:v>
                </c:pt>
                <c:pt idx="48">
                  <c:v>10.1</c:v>
                </c:pt>
                <c:pt idx="49">
                  <c:v>10.199999999999999</c:v>
                </c:pt>
                <c:pt idx="50">
                  <c:v>10.3</c:v>
                </c:pt>
                <c:pt idx="51">
                  <c:v>10.4</c:v>
                </c:pt>
                <c:pt idx="52">
                  <c:v>10.5</c:v>
                </c:pt>
                <c:pt idx="53">
                  <c:v>10.6</c:v>
                </c:pt>
                <c:pt idx="54">
                  <c:v>10.7</c:v>
                </c:pt>
                <c:pt idx="55">
                  <c:v>10.8</c:v>
                </c:pt>
                <c:pt idx="56">
                  <c:v>10.9</c:v>
                </c:pt>
                <c:pt idx="57">
                  <c:v>11</c:v>
                </c:pt>
                <c:pt idx="58">
                  <c:v>11.1</c:v>
                </c:pt>
                <c:pt idx="59">
                  <c:v>11.2</c:v>
                </c:pt>
                <c:pt idx="60">
                  <c:v>11.3</c:v>
                </c:pt>
                <c:pt idx="61">
                  <c:v>11.4</c:v>
                </c:pt>
                <c:pt idx="62">
                  <c:v>11.5</c:v>
                </c:pt>
                <c:pt idx="63">
                  <c:v>11.6</c:v>
                </c:pt>
                <c:pt idx="64">
                  <c:v>11.7</c:v>
                </c:pt>
                <c:pt idx="65">
                  <c:v>11.8</c:v>
                </c:pt>
                <c:pt idx="66">
                  <c:v>11.9</c:v>
                </c:pt>
                <c:pt idx="67">
                  <c:v>12</c:v>
                </c:pt>
                <c:pt idx="68">
                  <c:v>12.1</c:v>
                </c:pt>
                <c:pt idx="69">
                  <c:v>12.2</c:v>
                </c:pt>
                <c:pt idx="70">
                  <c:v>12.3</c:v>
                </c:pt>
                <c:pt idx="71">
                  <c:v>12.4</c:v>
                </c:pt>
                <c:pt idx="72">
                  <c:v>12.5</c:v>
                </c:pt>
                <c:pt idx="73">
                  <c:v>12.6</c:v>
                </c:pt>
                <c:pt idx="74">
                  <c:v>12.7</c:v>
                </c:pt>
                <c:pt idx="75">
                  <c:v>12.8</c:v>
                </c:pt>
                <c:pt idx="76">
                  <c:v>12.9</c:v>
                </c:pt>
                <c:pt idx="77">
                  <c:v>13</c:v>
                </c:pt>
                <c:pt idx="78">
                  <c:v>13.1</c:v>
                </c:pt>
                <c:pt idx="79">
                  <c:v>13.2</c:v>
                </c:pt>
                <c:pt idx="80">
                  <c:v>13.3</c:v>
                </c:pt>
                <c:pt idx="81">
                  <c:v>13.4</c:v>
                </c:pt>
                <c:pt idx="82">
                  <c:v>13.5</c:v>
                </c:pt>
                <c:pt idx="83">
                  <c:v>13.6</c:v>
                </c:pt>
                <c:pt idx="84">
                  <c:v>13.7</c:v>
                </c:pt>
                <c:pt idx="85">
                  <c:v>13.8</c:v>
                </c:pt>
                <c:pt idx="86">
                  <c:v>13.9</c:v>
                </c:pt>
                <c:pt idx="87">
                  <c:v>14</c:v>
                </c:pt>
                <c:pt idx="88">
                  <c:v>14.1</c:v>
                </c:pt>
                <c:pt idx="89">
                  <c:v>14.2</c:v>
                </c:pt>
                <c:pt idx="90">
                  <c:v>14.3</c:v>
                </c:pt>
                <c:pt idx="91">
                  <c:v>14.4</c:v>
                </c:pt>
                <c:pt idx="92">
                  <c:v>14.5</c:v>
                </c:pt>
                <c:pt idx="93">
                  <c:v>14.6</c:v>
                </c:pt>
                <c:pt idx="94">
                  <c:v>14.7</c:v>
                </c:pt>
                <c:pt idx="95">
                  <c:v>14.8</c:v>
                </c:pt>
                <c:pt idx="96">
                  <c:v>14.9</c:v>
                </c:pt>
                <c:pt idx="97">
                  <c:v>15</c:v>
                </c:pt>
                <c:pt idx="98">
                  <c:v>15.1</c:v>
                </c:pt>
                <c:pt idx="99">
                  <c:v>15.2</c:v>
                </c:pt>
                <c:pt idx="100">
                  <c:v>15.3</c:v>
                </c:pt>
                <c:pt idx="101">
                  <c:v>15.4</c:v>
                </c:pt>
                <c:pt idx="102">
                  <c:v>15.5</c:v>
                </c:pt>
                <c:pt idx="103">
                  <c:v>15.6</c:v>
                </c:pt>
                <c:pt idx="104">
                  <c:v>15.7</c:v>
                </c:pt>
                <c:pt idx="105">
                  <c:v>15.8</c:v>
                </c:pt>
                <c:pt idx="106">
                  <c:v>15.9</c:v>
                </c:pt>
                <c:pt idx="107">
                  <c:v>16</c:v>
                </c:pt>
                <c:pt idx="108">
                  <c:v>16.100000000000001</c:v>
                </c:pt>
                <c:pt idx="109">
                  <c:v>16.2</c:v>
                </c:pt>
                <c:pt idx="110">
                  <c:v>16.3</c:v>
                </c:pt>
                <c:pt idx="111">
                  <c:v>16.399999999999999</c:v>
                </c:pt>
                <c:pt idx="112">
                  <c:v>16.5</c:v>
                </c:pt>
                <c:pt idx="113">
                  <c:v>16.600000000000001</c:v>
                </c:pt>
                <c:pt idx="114">
                  <c:v>16.7</c:v>
                </c:pt>
                <c:pt idx="115">
                  <c:v>16.8</c:v>
                </c:pt>
                <c:pt idx="116">
                  <c:v>16.899999999999999</c:v>
                </c:pt>
                <c:pt idx="117">
                  <c:v>17</c:v>
                </c:pt>
                <c:pt idx="118">
                  <c:v>17.100000000000001</c:v>
                </c:pt>
                <c:pt idx="119">
                  <c:v>17.2</c:v>
                </c:pt>
                <c:pt idx="120">
                  <c:v>17.3</c:v>
                </c:pt>
                <c:pt idx="121">
                  <c:v>17.399999999999999</c:v>
                </c:pt>
                <c:pt idx="122">
                  <c:v>17.5</c:v>
                </c:pt>
                <c:pt idx="123">
                  <c:v>17.600000000000001</c:v>
                </c:pt>
                <c:pt idx="124">
                  <c:v>17.7</c:v>
                </c:pt>
                <c:pt idx="125">
                  <c:v>17.8</c:v>
                </c:pt>
                <c:pt idx="126">
                  <c:v>17.899999999999999</c:v>
                </c:pt>
                <c:pt idx="127">
                  <c:v>18</c:v>
                </c:pt>
                <c:pt idx="128">
                  <c:v>18.100000000000001</c:v>
                </c:pt>
                <c:pt idx="129">
                  <c:v>18.2</c:v>
                </c:pt>
                <c:pt idx="130">
                  <c:v>18.3</c:v>
                </c:pt>
                <c:pt idx="131">
                  <c:v>18.399999999999999</c:v>
                </c:pt>
                <c:pt idx="132">
                  <c:v>18.5</c:v>
                </c:pt>
                <c:pt idx="133">
                  <c:v>18.600000000000001</c:v>
                </c:pt>
                <c:pt idx="134">
                  <c:v>18.7</c:v>
                </c:pt>
                <c:pt idx="135">
                  <c:v>18.8</c:v>
                </c:pt>
                <c:pt idx="136">
                  <c:v>18.899999999999999</c:v>
                </c:pt>
                <c:pt idx="137">
                  <c:v>19</c:v>
                </c:pt>
                <c:pt idx="138">
                  <c:v>19.100000000000001</c:v>
                </c:pt>
                <c:pt idx="139">
                  <c:v>19.2</c:v>
                </c:pt>
                <c:pt idx="140">
                  <c:v>19.3</c:v>
                </c:pt>
                <c:pt idx="141">
                  <c:v>19.399999999999999</c:v>
                </c:pt>
                <c:pt idx="142">
                  <c:v>19.5</c:v>
                </c:pt>
                <c:pt idx="143">
                  <c:v>19.600000000000001</c:v>
                </c:pt>
                <c:pt idx="144">
                  <c:v>19.7</c:v>
                </c:pt>
                <c:pt idx="145">
                  <c:v>19.8</c:v>
                </c:pt>
                <c:pt idx="146">
                  <c:v>19.899999999999999</c:v>
                </c:pt>
                <c:pt idx="147">
                  <c:v>20</c:v>
                </c:pt>
                <c:pt idx="148">
                  <c:v>20.100000000000001</c:v>
                </c:pt>
                <c:pt idx="149">
                  <c:v>20.2</c:v>
                </c:pt>
                <c:pt idx="150">
                  <c:v>20.3</c:v>
                </c:pt>
                <c:pt idx="151">
                  <c:v>20.399999999999999</c:v>
                </c:pt>
                <c:pt idx="152">
                  <c:v>20.5</c:v>
                </c:pt>
                <c:pt idx="153">
                  <c:v>20.6</c:v>
                </c:pt>
                <c:pt idx="154">
                  <c:v>20.7</c:v>
                </c:pt>
                <c:pt idx="155">
                  <c:v>20.8</c:v>
                </c:pt>
                <c:pt idx="156">
                  <c:v>20.9</c:v>
                </c:pt>
                <c:pt idx="157">
                  <c:v>21</c:v>
                </c:pt>
                <c:pt idx="158">
                  <c:v>21.1</c:v>
                </c:pt>
                <c:pt idx="159">
                  <c:v>21.2</c:v>
                </c:pt>
                <c:pt idx="160">
                  <c:v>21.3</c:v>
                </c:pt>
                <c:pt idx="161">
                  <c:v>21.4</c:v>
                </c:pt>
                <c:pt idx="162">
                  <c:v>21.5</c:v>
                </c:pt>
                <c:pt idx="163">
                  <c:v>21.6</c:v>
                </c:pt>
                <c:pt idx="164">
                  <c:v>21.7</c:v>
                </c:pt>
                <c:pt idx="165">
                  <c:v>21.8</c:v>
                </c:pt>
                <c:pt idx="166">
                  <c:v>21.9</c:v>
                </c:pt>
                <c:pt idx="167">
                  <c:v>22</c:v>
                </c:pt>
                <c:pt idx="168">
                  <c:v>22.1</c:v>
                </c:pt>
                <c:pt idx="169">
                  <c:v>22.2</c:v>
                </c:pt>
                <c:pt idx="170">
                  <c:v>22.3</c:v>
                </c:pt>
                <c:pt idx="171">
                  <c:v>22.4</c:v>
                </c:pt>
                <c:pt idx="172">
                  <c:v>22.5</c:v>
                </c:pt>
                <c:pt idx="173">
                  <c:v>22.6</c:v>
                </c:pt>
                <c:pt idx="174">
                  <c:v>22.7</c:v>
                </c:pt>
                <c:pt idx="175">
                  <c:v>22.8</c:v>
                </c:pt>
                <c:pt idx="176">
                  <c:v>22.9</c:v>
                </c:pt>
                <c:pt idx="177">
                  <c:v>23</c:v>
                </c:pt>
                <c:pt idx="178">
                  <c:v>23.1</c:v>
                </c:pt>
                <c:pt idx="179">
                  <c:v>23.2</c:v>
                </c:pt>
                <c:pt idx="180">
                  <c:v>23.3</c:v>
                </c:pt>
                <c:pt idx="181">
                  <c:v>23.4</c:v>
                </c:pt>
                <c:pt idx="182">
                  <c:v>23.5</c:v>
                </c:pt>
                <c:pt idx="183">
                  <c:v>23.6</c:v>
                </c:pt>
                <c:pt idx="184">
                  <c:v>23.7</c:v>
                </c:pt>
                <c:pt idx="185">
                  <c:v>23.8</c:v>
                </c:pt>
                <c:pt idx="186">
                  <c:v>23.9</c:v>
                </c:pt>
                <c:pt idx="187">
                  <c:v>24</c:v>
                </c:pt>
                <c:pt idx="188">
                  <c:v>24.1</c:v>
                </c:pt>
                <c:pt idx="189">
                  <c:v>24.2</c:v>
                </c:pt>
                <c:pt idx="190">
                  <c:v>24.3</c:v>
                </c:pt>
                <c:pt idx="191">
                  <c:v>24.4</c:v>
                </c:pt>
                <c:pt idx="192">
                  <c:v>24.5</c:v>
                </c:pt>
                <c:pt idx="193">
                  <c:v>24.6</c:v>
                </c:pt>
                <c:pt idx="194">
                  <c:v>24.7</c:v>
                </c:pt>
                <c:pt idx="195">
                  <c:v>24.8</c:v>
                </c:pt>
                <c:pt idx="196">
                  <c:v>24.9</c:v>
                </c:pt>
                <c:pt idx="197">
                  <c:v>25</c:v>
                </c:pt>
                <c:pt idx="198">
                  <c:v>25.1</c:v>
                </c:pt>
                <c:pt idx="199">
                  <c:v>25.2</c:v>
                </c:pt>
                <c:pt idx="200">
                  <c:v>25.3</c:v>
                </c:pt>
                <c:pt idx="201">
                  <c:v>25.4</c:v>
                </c:pt>
                <c:pt idx="202">
                  <c:v>25.5</c:v>
                </c:pt>
                <c:pt idx="203">
                  <c:v>25.6</c:v>
                </c:pt>
                <c:pt idx="204">
                  <c:v>25.7</c:v>
                </c:pt>
                <c:pt idx="205">
                  <c:v>25.8</c:v>
                </c:pt>
                <c:pt idx="206">
                  <c:v>25.9</c:v>
                </c:pt>
                <c:pt idx="207">
                  <c:v>26</c:v>
                </c:pt>
                <c:pt idx="208">
                  <c:v>26.1</c:v>
                </c:pt>
                <c:pt idx="209">
                  <c:v>26.2</c:v>
                </c:pt>
                <c:pt idx="210">
                  <c:v>26.3</c:v>
                </c:pt>
                <c:pt idx="211">
                  <c:v>26.4</c:v>
                </c:pt>
                <c:pt idx="212">
                  <c:v>26.5</c:v>
                </c:pt>
                <c:pt idx="213">
                  <c:v>26.6</c:v>
                </c:pt>
                <c:pt idx="214">
                  <c:v>26.7</c:v>
                </c:pt>
                <c:pt idx="215">
                  <c:v>26.8</c:v>
                </c:pt>
                <c:pt idx="216">
                  <c:v>26.9</c:v>
                </c:pt>
                <c:pt idx="217">
                  <c:v>27</c:v>
                </c:pt>
                <c:pt idx="218">
                  <c:v>27.1</c:v>
                </c:pt>
                <c:pt idx="219">
                  <c:v>27.2</c:v>
                </c:pt>
                <c:pt idx="220">
                  <c:v>27.3</c:v>
                </c:pt>
                <c:pt idx="221">
                  <c:v>27.4</c:v>
                </c:pt>
                <c:pt idx="222">
                  <c:v>27.5</c:v>
                </c:pt>
                <c:pt idx="223">
                  <c:v>27.6</c:v>
                </c:pt>
                <c:pt idx="224">
                  <c:v>27.7</c:v>
                </c:pt>
                <c:pt idx="225">
                  <c:v>27.8</c:v>
                </c:pt>
                <c:pt idx="226">
                  <c:v>27.9</c:v>
                </c:pt>
                <c:pt idx="227">
                  <c:v>28</c:v>
                </c:pt>
                <c:pt idx="228">
                  <c:v>28.1</c:v>
                </c:pt>
                <c:pt idx="229">
                  <c:v>28.2</c:v>
                </c:pt>
                <c:pt idx="230">
                  <c:v>28.3</c:v>
                </c:pt>
                <c:pt idx="231">
                  <c:v>28.4</c:v>
                </c:pt>
                <c:pt idx="232">
                  <c:v>28.5</c:v>
                </c:pt>
                <c:pt idx="233">
                  <c:v>28.6</c:v>
                </c:pt>
                <c:pt idx="234">
                  <c:v>28.7</c:v>
                </c:pt>
                <c:pt idx="235">
                  <c:v>28.8</c:v>
                </c:pt>
                <c:pt idx="236">
                  <c:v>28.9</c:v>
                </c:pt>
                <c:pt idx="237">
                  <c:v>29</c:v>
                </c:pt>
                <c:pt idx="238">
                  <c:v>29.1</c:v>
                </c:pt>
                <c:pt idx="239">
                  <c:v>29.2</c:v>
                </c:pt>
                <c:pt idx="240">
                  <c:v>29.3</c:v>
                </c:pt>
                <c:pt idx="241">
                  <c:v>29.4</c:v>
                </c:pt>
                <c:pt idx="242">
                  <c:v>29.5</c:v>
                </c:pt>
                <c:pt idx="243">
                  <c:v>29.6</c:v>
                </c:pt>
                <c:pt idx="244">
                  <c:v>29.7</c:v>
                </c:pt>
                <c:pt idx="245">
                  <c:v>29.8</c:v>
                </c:pt>
                <c:pt idx="246">
                  <c:v>29.9</c:v>
                </c:pt>
                <c:pt idx="247">
                  <c:v>30</c:v>
                </c:pt>
                <c:pt idx="248">
                  <c:v>30.1</c:v>
                </c:pt>
                <c:pt idx="249">
                  <c:v>30.2</c:v>
                </c:pt>
                <c:pt idx="250">
                  <c:v>30.3</c:v>
                </c:pt>
                <c:pt idx="251">
                  <c:v>30.4</c:v>
                </c:pt>
                <c:pt idx="252">
                  <c:v>30.5</c:v>
                </c:pt>
                <c:pt idx="253">
                  <c:v>30.6</c:v>
                </c:pt>
                <c:pt idx="254">
                  <c:v>30.7</c:v>
                </c:pt>
                <c:pt idx="255">
                  <c:v>30.8</c:v>
                </c:pt>
                <c:pt idx="256">
                  <c:v>30.9</c:v>
                </c:pt>
                <c:pt idx="257">
                  <c:v>31</c:v>
                </c:pt>
                <c:pt idx="258">
                  <c:v>31.1</c:v>
                </c:pt>
                <c:pt idx="259">
                  <c:v>31.2</c:v>
                </c:pt>
                <c:pt idx="260">
                  <c:v>31.3</c:v>
                </c:pt>
                <c:pt idx="261">
                  <c:v>31.4</c:v>
                </c:pt>
                <c:pt idx="262">
                  <c:v>31.5</c:v>
                </c:pt>
                <c:pt idx="263">
                  <c:v>31.6</c:v>
                </c:pt>
                <c:pt idx="264">
                  <c:v>31.7</c:v>
                </c:pt>
                <c:pt idx="265">
                  <c:v>31.8</c:v>
                </c:pt>
                <c:pt idx="266">
                  <c:v>31.9</c:v>
                </c:pt>
                <c:pt idx="267">
                  <c:v>32</c:v>
                </c:pt>
                <c:pt idx="268">
                  <c:v>32.1</c:v>
                </c:pt>
                <c:pt idx="269">
                  <c:v>32.200000000000003</c:v>
                </c:pt>
                <c:pt idx="270">
                  <c:v>32.299999999999997</c:v>
                </c:pt>
                <c:pt idx="271">
                  <c:v>32.4</c:v>
                </c:pt>
                <c:pt idx="272">
                  <c:v>32.5</c:v>
                </c:pt>
                <c:pt idx="273">
                  <c:v>32.6</c:v>
                </c:pt>
                <c:pt idx="274">
                  <c:v>32.700000000000003</c:v>
                </c:pt>
                <c:pt idx="275">
                  <c:v>32.799999999999997</c:v>
                </c:pt>
                <c:pt idx="276">
                  <c:v>32.9</c:v>
                </c:pt>
                <c:pt idx="277">
                  <c:v>33</c:v>
                </c:pt>
                <c:pt idx="278">
                  <c:v>33.1</c:v>
                </c:pt>
                <c:pt idx="279">
                  <c:v>33.200000000000003</c:v>
                </c:pt>
                <c:pt idx="280">
                  <c:v>33.299999999999997</c:v>
                </c:pt>
                <c:pt idx="281">
                  <c:v>33.4</c:v>
                </c:pt>
                <c:pt idx="282">
                  <c:v>33.5</c:v>
                </c:pt>
                <c:pt idx="283">
                  <c:v>33.6</c:v>
                </c:pt>
                <c:pt idx="284">
                  <c:v>33.700000000000003</c:v>
                </c:pt>
                <c:pt idx="285">
                  <c:v>33.799999999999997</c:v>
                </c:pt>
                <c:pt idx="286">
                  <c:v>33.9</c:v>
                </c:pt>
                <c:pt idx="287">
                  <c:v>34</c:v>
                </c:pt>
                <c:pt idx="288">
                  <c:v>34.1</c:v>
                </c:pt>
                <c:pt idx="289">
                  <c:v>34.200000000000003</c:v>
                </c:pt>
                <c:pt idx="290">
                  <c:v>34.299999999999997</c:v>
                </c:pt>
                <c:pt idx="291">
                  <c:v>34.4</c:v>
                </c:pt>
                <c:pt idx="292">
                  <c:v>34.5</c:v>
                </c:pt>
                <c:pt idx="293">
                  <c:v>34.6</c:v>
                </c:pt>
                <c:pt idx="294">
                  <c:v>34.700000000000003</c:v>
                </c:pt>
                <c:pt idx="295">
                  <c:v>34.799999999999997</c:v>
                </c:pt>
                <c:pt idx="296">
                  <c:v>34.9</c:v>
                </c:pt>
                <c:pt idx="297">
                  <c:v>35</c:v>
                </c:pt>
                <c:pt idx="298">
                  <c:v>35.1</c:v>
                </c:pt>
                <c:pt idx="299">
                  <c:v>35.200000000000003</c:v>
                </c:pt>
                <c:pt idx="300">
                  <c:v>35.299999999999997</c:v>
                </c:pt>
                <c:pt idx="301">
                  <c:v>35.4</c:v>
                </c:pt>
                <c:pt idx="302">
                  <c:v>35.5</c:v>
                </c:pt>
                <c:pt idx="303">
                  <c:v>35.6</c:v>
                </c:pt>
                <c:pt idx="304">
                  <c:v>35.700000000000003</c:v>
                </c:pt>
                <c:pt idx="305">
                  <c:v>35.799999999999997</c:v>
                </c:pt>
                <c:pt idx="306">
                  <c:v>35.9</c:v>
                </c:pt>
                <c:pt idx="307">
                  <c:v>36</c:v>
                </c:pt>
                <c:pt idx="308">
                  <c:v>36.1</c:v>
                </c:pt>
                <c:pt idx="309">
                  <c:v>36.200000000000003</c:v>
                </c:pt>
                <c:pt idx="310">
                  <c:v>36.299999999999997</c:v>
                </c:pt>
                <c:pt idx="311">
                  <c:v>36.4</c:v>
                </c:pt>
                <c:pt idx="312">
                  <c:v>36.5</c:v>
                </c:pt>
                <c:pt idx="313">
                  <c:v>36.6</c:v>
                </c:pt>
                <c:pt idx="314">
                  <c:v>36.700000000000003</c:v>
                </c:pt>
                <c:pt idx="315">
                  <c:v>36.799999999999997</c:v>
                </c:pt>
                <c:pt idx="316">
                  <c:v>36.9</c:v>
                </c:pt>
                <c:pt idx="317">
                  <c:v>37</c:v>
                </c:pt>
                <c:pt idx="318">
                  <c:v>37.1</c:v>
                </c:pt>
                <c:pt idx="319">
                  <c:v>37.200000000000003</c:v>
                </c:pt>
                <c:pt idx="320">
                  <c:v>37.299999999999997</c:v>
                </c:pt>
                <c:pt idx="321">
                  <c:v>37.4</c:v>
                </c:pt>
                <c:pt idx="322">
                  <c:v>37.5</c:v>
                </c:pt>
                <c:pt idx="323">
                  <c:v>37.6</c:v>
                </c:pt>
                <c:pt idx="324">
                  <c:v>37.700000000000003</c:v>
                </c:pt>
                <c:pt idx="325">
                  <c:v>37.799999999999997</c:v>
                </c:pt>
                <c:pt idx="326">
                  <c:v>37.9</c:v>
                </c:pt>
                <c:pt idx="327">
                  <c:v>38</c:v>
                </c:pt>
                <c:pt idx="328">
                  <c:v>38.1</c:v>
                </c:pt>
                <c:pt idx="329">
                  <c:v>38.200000000000003</c:v>
                </c:pt>
                <c:pt idx="330">
                  <c:v>38.299999999999997</c:v>
                </c:pt>
                <c:pt idx="331">
                  <c:v>38.4</c:v>
                </c:pt>
                <c:pt idx="332">
                  <c:v>38.5</c:v>
                </c:pt>
                <c:pt idx="333">
                  <c:v>38.6</c:v>
                </c:pt>
                <c:pt idx="334">
                  <c:v>38.700000000000003</c:v>
                </c:pt>
                <c:pt idx="335">
                  <c:v>38.799999999999997</c:v>
                </c:pt>
                <c:pt idx="336">
                  <c:v>38.9</c:v>
                </c:pt>
                <c:pt idx="337">
                  <c:v>39</c:v>
                </c:pt>
                <c:pt idx="338">
                  <c:v>39.1</c:v>
                </c:pt>
                <c:pt idx="339">
                  <c:v>39.200000000000003</c:v>
                </c:pt>
                <c:pt idx="340">
                  <c:v>39.299999999999997</c:v>
                </c:pt>
                <c:pt idx="341">
                  <c:v>39.4</c:v>
                </c:pt>
                <c:pt idx="342">
                  <c:v>39.5</c:v>
                </c:pt>
                <c:pt idx="343">
                  <c:v>39.6</c:v>
                </c:pt>
                <c:pt idx="344">
                  <c:v>39.700000000000003</c:v>
                </c:pt>
                <c:pt idx="345">
                  <c:v>39.799999999999997</c:v>
                </c:pt>
                <c:pt idx="346">
                  <c:v>39.9</c:v>
                </c:pt>
                <c:pt idx="347">
                  <c:v>40</c:v>
                </c:pt>
                <c:pt idx="348">
                  <c:v>40.1</c:v>
                </c:pt>
                <c:pt idx="349">
                  <c:v>40.200000000000003</c:v>
                </c:pt>
                <c:pt idx="350">
                  <c:v>40.299999999999997</c:v>
                </c:pt>
                <c:pt idx="351">
                  <c:v>40.4</c:v>
                </c:pt>
                <c:pt idx="352">
                  <c:v>40.5</c:v>
                </c:pt>
                <c:pt idx="353">
                  <c:v>40.6</c:v>
                </c:pt>
                <c:pt idx="354">
                  <c:v>40.700000000000003</c:v>
                </c:pt>
                <c:pt idx="355">
                  <c:v>40.799999999999997</c:v>
                </c:pt>
                <c:pt idx="356">
                  <c:v>40.9</c:v>
                </c:pt>
                <c:pt idx="357">
                  <c:v>41</c:v>
                </c:pt>
                <c:pt idx="358">
                  <c:v>41.1</c:v>
                </c:pt>
                <c:pt idx="359">
                  <c:v>41.2</c:v>
                </c:pt>
                <c:pt idx="360">
                  <c:v>41.3</c:v>
                </c:pt>
                <c:pt idx="361">
                  <c:v>41.4</c:v>
                </c:pt>
                <c:pt idx="362">
                  <c:v>41.5</c:v>
                </c:pt>
                <c:pt idx="363">
                  <c:v>41.6</c:v>
                </c:pt>
                <c:pt idx="364">
                  <c:v>41.7</c:v>
                </c:pt>
                <c:pt idx="365">
                  <c:v>41.8</c:v>
                </c:pt>
                <c:pt idx="366">
                  <c:v>41.9</c:v>
                </c:pt>
                <c:pt idx="367">
                  <c:v>42</c:v>
                </c:pt>
                <c:pt idx="368">
                  <c:v>42.1</c:v>
                </c:pt>
                <c:pt idx="369">
                  <c:v>42.2</c:v>
                </c:pt>
                <c:pt idx="370">
                  <c:v>42.3</c:v>
                </c:pt>
                <c:pt idx="371">
                  <c:v>42.4</c:v>
                </c:pt>
                <c:pt idx="372">
                  <c:v>42.5</c:v>
                </c:pt>
                <c:pt idx="373">
                  <c:v>42.6</c:v>
                </c:pt>
                <c:pt idx="374">
                  <c:v>42.7</c:v>
                </c:pt>
                <c:pt idx="375">
                  <c:v>42.8</c:v>
                </c:pt>
                <c:pt idx="376">
                  <c:v>42.9</c:v>
                </c:pt>
                <c:pt idx="377">
                  <c:v>43</c:v>
                </c:pt>
                <c:pt idx="378">
                  <c:v>43.1</c:v>
                </c:pt>
                <c:pt idx="379">
                  <c:v>43.2</c:v>
                </c:pt>
                <c:pt idx="380">
                  <c:v>43.3</c:v>
                </c:pt>
                <c:pt idx="381">
                  <c:v>43.4</c:v>
                </c:pt>
                <c:pt idx="382">
                  <c:v>43.5</c:v>
                </c:pt>
                <c:pt idx="383">
                  <c:v>43.6</c:v>
                </c:pt>
                <c:pt idx="384">
                  <c:v>43.7</c:v>
                </c:pt>
                <c:pt idx="385">
                  <c:v>43.8</c:v>
                </c:pt>
                <c:pt idx="386">
                  <c:v>43.9</c:v>
                </c:pt>
                <c:pt idx="387">
                  <c:v>44</c:v>
                </c:pt>
                <c:pt idx="388">
                  <c:v>44.1</c:v>
                </c:pt>
                <c:pt idx="389">
                  <c:v>44.2</c:v>
                </c:pt>
                <c:pt idx="390">
                  <c:v>44.3</c:v>
                </c:pt>
                <c:pt idx="391">
                  <c:v>44.4</c:v>
                </c:pt>
                <c:pt idx="392">
                  <c:v>44.5</c:v>
                </c:pt>
                <c:pt idx="393">
                  <c:v>44.6</c:v>
                </c:pt>
                <c:pt idx="394">
                  <c:v>44.7</c:v>
                </c:pt>
                <c:pt idx="395">
                  <c:v>44.8</c:v>
                </c:pt>
                <c:pt idx="396">
                  <c:v>44.9</c:v>
                </c:pt>
                <c:pt idx="397">
                  <c:v>45</c:v>
                </c:pt>
                <c:pt idx="398">
                  <c:v>45.1</c:v>
                </c:pt>
                <c:pt idx="399">
                  <c:v>45.2</c:v>
                </c:pt>
                <c:pt idx="400">
                  <c:v>45.3</c:v>
                </c:pt>
                <c:pt idx="401">
                  <c:v>45.4</c:v>
                </c:pt>
                <c:pt idx="402">
                  <c:v>45.5</c:v>
                </c:pt>
                <c:pt idx="403">
                  <c:v>45.6</c:v>
                </c:pt>
                <c:pt idx="404">
                  <c:v>45.7</c:v>
                </c:pt>
                <c:pt idx="405">
                  <c:v>45.8</c:v>
                </c:pt>
                <c:pt idx="406">
                  <c:v>45.9</c:v>
                </c:pt>
                <c:pt idx="407">
                  <c:v>46</c:v>
                </c:pt>
                <c:pt idx="408">
                  <c:v>46.1</c:v>
                </c:pt>
                <c:pt idx="409">
                  <c:v>46.2</c:v>
                </c:pt>
                <c:pt idx="410">
                  <c:v>46.3</c:v>
                </c:pt>
                <c:pt idx="411">
                  <c:v>46.4</c:v>
                </c:pt>
                <c:pt idx="412">
                  <c:v>46.5</c:v>
                </c:pt>
                <c:pt idx="413">
                  <c:v>46.6</c:v>
                </c:pt>
                <c:pt idx="414">
                  <c:v>46.7</c:v>
                </c:pt>
                <c:pt idx="415">
                  <c:v>46.8</c:v>
                </c:pt>
                <c:pt idx="416">
                  <c:v>46.9</c:v>
                </c:pt>
                <c:pt idx="417">
                  <c:v>47</c:v>
                </c:pt>
                <c:pt idx="418">
                  <c:v>47.1</c:v>
                </c:pt>
                <c:pt idx="419">
                  <c:v>47.2</c:v>
                </c:pt>
                <c:pt idx="420">
                  <c:v>47.3</c:v>
                </c:pt>
                <c:pt idx="421">
                  <c:v>47.4</c:v>
                </c:pt>
                <c:pt idx="422">
                  <c:v>47.5</c:v>
                </c:pt>
                <c:pt idx="423">
                  <c:v>47.6</c:v>
                </c:pt>
                <c:pt idx="424">
                  <c:v>47.7</c:v>
                </c:pt>
                <c:pt idx="425">
                  <c:v>47.8</c:v>
                </c:pt>
                <c:pt idx="426">
                  <c:v>47.9</c:v>
                </c:pt>
                <c:pt idx="427">
                  <c:v>48</c:v>
                </c:pt>
                <c:pt idx="428">
                  <c:v>48.1</c:v>
                </c:pt>
                <c:pt idx="429">
                  <c:v>48.2</c:v>
                </c:pt>
                <c:pt idx="430">
                  <c:v>48.3</c:v>
                </c:pt>
                <c:pt idx="431">
                  <c:v>48.4</c:v>
                </c:pt>
                <c:pt idx="432">
                  <c:v>48.5</c:v>
                </c:pt>
                <c:pt idx="433">
                  <c:v>48.6</c:v>
                </c:pt>
                <c:pt idx="434">
                  <c:v>48.7</c:v>
                </c:pt>
                <c:pt idx="435">
                  <c:v>48.8</c:v>
                </c:pt>
                <c:pt idx="436">
                  <c:v>48.9</c:v>
                </c:pt>
                <c:pt idx="437">
                  <c:v>49</c:v>
                </c:pt>
                <c:pt idx="438">
                  <c:v>49.1</c:v>
                </c:pt>
                <c:pt idx="439">
                  <c:v>49.2</c:v>
                </c:pt>
                <c:pt idx="440">
                  <c:v>49.3</c:v>
                </c:pt>
                <c:pt idx="441">
                  <c:v>49.4</c:v>
                </c:pt>
                <c:pt idx="442">
                  <c:v>49.5</c:v>
                </c:pt>
                <c:pt idx="443">
                  <c:v>49.6</c:v>
                </c:pt>
                <c:pt idx="444">
                  <c:v>49.7</c:v>
                </c:pt>
                <c:pt idx="445">
                  <c:v>49.8</c:v>
                </c:pt>
                <c:pt idx="446">
                  <c:v>49.9</c:v>
                </c:pt>
                <c:pt idx="447">
                  <c:v>50</c:v>
                </c:pt>
                <c:pt idx="448">
                  <c:v>50.1</c:v>
                </c:pt>
                <c:pt idx="449">
                  <c:v>50.2</c:v>
                </c:pt>
                <c:pt idx="450">
                  <c:v>50.3</c:v>
                </c:pt>
                <c:pt idx="451">
                  <c:v>50.4</c:v>
                </c:pt>
                <c:pt idx="452">
                  <c:v>50.5</c:v>
                </c:pt>
                <c:pt idx="453">
                  <c:v>50.6</c:v>
                </c:pt>
                <c:pt idx="454">
                  <c:v>50.7</c:v>
                </c:pt>
                <c:pt idx="455">
                  <c:v>50.8</c:v>
                </c:pt>
                <c:pt idx="456">
                  <c:v>50.9</c:v>
                </c:pt>
                <c:pt idx="457">
                  <c:v>51</c:v>
                </c:pt>
                <c:pt idx="458">
                  <c:v>51.1</c:v>
                </c:pt>
                <c:pt idx="459">
                  <c:v>51.2</c:v>
                </c:pt>
                <c:pt idx="460">
                  <c:v>51.3</c:v>
                </c:pt>
                <c:pt idx="461">
                  <c:v>51.4</c:v>
                </c:pt>
                <c:pt idx="462">
                  <c:v>51.5</c:v>
                </c:pt>
                <c:pt idx="463">
                  <c:v>51.6</c:v>
                </c:pt>
                <c:pt idx="464">
                  <c:v>51.7</c:v>
                </c:pt>
                <c:pt idx="465">
                  <c:v>51.8</c:v>
                </c:pt>
                <c:pt idx="466">
                  <c:v>51.9</c:v>
                </c:pt>
                <c:pt idx="467">
                  <c:v>52</c:v>
                </c:pt>
                <c:pt idx="468">
                  <c:v>52.1</c:v>
                </c:pt>
                <c:pt idx="469">
                  <c:v>52.2</c:v>
                </c:pt>
                <c:pt idx="470">
                  <c:v>52.3</c:v>
                </c:pt>
                <c:pt idx="471">
                  <c:v>52.4</c:v>
                </c:pt>
                <c:pt idx="472">
                  <c:v>52.5</c:v>
                </c:pt>
                <c:pt idx="473">
                  <c:v>52.6</c:v>
                </c:pt>
                <c:pt idx="474">
                  <c:v>52.7</c:v>
                </c:pt>
                <c:pt idx="475">
                  <c:v>52.8</c:v>
                </c:pt>
                <c:pt idx="476">
                  <c:v>52.9</c:v>
                </c:pt>
                <c:pt idx="477">
                  <c:v>53</c:v>
                </c:pt>
                <c:pt idx="478">
                  <c:v>53.1</c:v>
                </c:pt>
                <c:pt idx="479">
                  <c:v>53.2</c:v>
                </c:pt>
                <c:pt idx="480">
                  <c:v>53.3</c:v>
                </c:pt>
                <c:pt idx="481">
                  <c:v>53.4</c:v>
                </c:pt>
                <c:pt idx="482">
                  <c:v>53.5</c:v>
                </c:pt>
                <c:pt idx="483">
                  <c:v>53.6</c:v>
                </c:pt>
                <c:pt idx="484">
                  <c:v>53.7</c:v>
                </c:pt>
                <c:pt idx="485">
                  <c:v>53.8</c:v>
                </c:pt>
                <c:pt idx="486">
                  <c:v>53.9</c:v>
                </c:pt>
                <c:pt idx="487">
                  <c:v>54</c:v>
                </c:pt>
                <c:pt idx="488">
                  <c:v>54.1</c:v>
                </c:pt>
                <c:pt idx="489">
                  <c:v>54.2</c:v>
                </c:pt>
                <c:pt idx="490">
                  <c:v>54.3</c:v>
                </c:pt>
                <c:pt idx="491">
                  <c:v>54.4</c:v>
                </c:pt>
                <c:pt idx="492">
                  <c:v>54.5</c:v>
                </c:pt>
                <c:pt idx="493">
                  <c:v>54.6</c:v>
                </c:pt>
                <c:pt idx="494">
                  <c:v>54.7</c:v>
                </c:pt>
                <c:pt idx="495">
                  <c:v>54.8</c:v>
                </c:pt>
                <c:pt idx="496">
                  <c:v>54.9</c:v>
                </c:pt>
                <c:pt idx="497">
                  <c:v>55</c:v>
                </c:pt>
                <c:pt idx="498">
                  <c:v>55.1</c:v>
                </c:pt>
                <c:pt idx="499">
                  <c:v>55.2</c:v>
                </c:pt>
                <c:pt idx="500">
                  <c:v>55.3</c:v>
                </c:pt>
                <c:pt idx="501">
                  <c:v>55.4</c:v>
                </c:pt>
                <c:pt idx="502">
                  <c:v>55.5</c:v>
                </c:pt>
                <c:pt idx="503">
                  <c:v>55.6</c:v>
                </c:pt>
                <c:pt idx="504">
                  <c:v>55.7</c:v>
                </c:pt>
                <c:pt idx="505">
                  <c:v>55.8</c:v>
                </c:pt>
                <c:pt idx="506">
                  <c:v>55.9</c:v>
                </c:pt>
                <c:pt idx="507">
                  <c:v>56</c:v>
                </c:pt>
                <c:pt idx="508">
                  <c:v>56.1</c:v>
                </c:pt>
                <c:pt idx="509">
                  <c:v>56.2</c:v>
                </c:pt>
                <c:pt idx="510">
                  <c:v>56.3</c:v>
                </c:pt>
                <c:pt idx="511">
                  <c:v>56.4</c:v>
                </c:pt>
                <c:pt idx="512">
                  <c:v>56.5</c:v>
                </c:pt>
                <c:pt idx="513">
                  <c:v>56.6</c:v>
                </c:pt>
                <c:pt idx="514">
                  <c:v>56.7</c:v>
                </c:pt>
                <c:pt idx="515">
                  <c:v>56.8</c:v>
                </c:pt>
                <c:pt idx="516">
                  <c:v>56.9</c:v>
                </c:pt>
                <c:pt idx="517">
                  <c:v>57</c:v>
                </c:pt>
                <c:pt idx="518">
                  <c:v>57.1</c:v>
                </c:pt>
                <c:pt idx="519">
                  <c:v>57.2</c:v>
                </c:pt>
                <c:pt idx="520">
                  <c:v>57.3</c:v>
                </c:pt>
                <c:pt idx="521">
                  <c:v>57.4</c:v>
                </c:pt>
                <c:pt idx="522">
                  <c:v>57.5</c:v>
                </c:pt>
                <c:pt idx="523">
                  <c:v>57.6</c:v>
                </c:pt>
                <c:pt idx="524">
                  <c:v>57.7</c:v>
                </c:pt>
                <c:pt idx="525">
                  <c:v>57.8</c:v>
                </c:pt>
                <c:pt idx="526">
                  <c:v>57.9</c:v>
                </c:pt>
                <c:pt idx="527">
                  <c:v>58</c:v>
                </c:pt>
                <c:pt idx="528">
                  <c:v>58.1</c:v>
                </c:pt>
                <c:pt idx="529">
                  <c:v>58.2</c:v>
                </c:pt>
                <c:pt idx="530">
                  <c:v>58.3</c:v>
                </c:pt>
                <c:pt idx="531">
                  <c:v>58.4</c:v>
                </c:pt>
                <c:pt idx="532">
                  <c:v>58.5</c:v>
                </c:pt>
                <c:pt idx="533">
                  <c:v>58.6</c:v>
                </c:pt>
                <c:pt idx="534">
                  <c:v>58.7</c:v>
                </c:pt>
                <c:pt idx="535">
                  <c:v>58.8</c:v>
                </c:pt>
                <c:pt idx="536">
                  <c:v>58.9</c:v>
                </c:pt>
                <c:pt idx="537">
                  <c:v>59</c:v>
                </c:pt>
                <c:pt idx="538">
                  <c:v>59.1</c:v>
                </c:pt>
                <c:pt idx="539">
                  <c:v>59.2</c:v>
                </c:pt>
                <c:pt idx="540">
                  <c:v>59.3</c:v>
                </c:pt>
                <c:pt idx="541">
                  <c:v>59.4</c:v>
                </c:pt>
                <c:pt idx="542">
                  <c:v>59.5</c:v>
                </c:pt>
                <c:pt idx="543">
                  <c:v>59.6</c:v>
                </c:pt>
                <c:pt idx="544">
                  <c:v>59.7</c:v>
                </c:pt>
                <c:pt idx="545">
                  <c:v>59.8</c:v>
                </c:pt>
                <c:pt idx="546">
                  <c:v>59.9</c:v>
                </c:pt>
                <c:pt idx="547">
                  <c:v>60</c:v>
                </c:pt>
                <c:pt idx="548">
                  <c:v>60.1</c:v>
                </c:pt>
                <c:pt idx="549">
                  <c:v>60.2</c:v>
                </c:pt>
                <c:pt idx="550">
                  <c:v>60.3</c:v>
                </c:pt>
                <c:pt idx="551">
                  <c:v>60.4</c:v>
                </c:pt>
                <c:pt idx="552">
                  <c:v>60.5</c:v>
                </c:pt>
                <c:pt idx="553">
                  <c:v>60.6</c:v>
                </c:pt>
                <c:pt idx="554">
                  <c:v>60.7</c:v>
                </c:pt>
                <c:pt idx="555">
                  <c:v>60.8</c:v>
                </c:pt>
                <c:pt idx="556">
                  <c:v>60.9</c:v>
                </c:pt>
                <c:pt idx="557">
                  <c:v>61</c:v>
                </c:pt>
                <c:pt idx="558">
                  <c:v>61.1</c:v>
                </c:pt>
                <c:pt idx="559">
                  <c:v>61.2</c:v>
                </c:pt>
                <c:pt idx="560">
                  <c:v>61.3</c:v>
                </c:pt>
                <c:pt idx="561">
                  <c:v>61.4</c:v>
                </c:pt>
                <c:pt idx="562">
                  <c:v>61.5</c:v>
                </c:pt>
                <c:pt idx="563">
                  <c:v>61.6</c:v>
                </c:pt>
                <c:pt idx="564">
                  <c:v>61.7</c:v>
                </c:pt>
                <c:pt idx="565">
                  <c:v>61.8</c:v>
                </c:pt>
                <c:pt idx="566">
                  <c:v>61.9</c:v>
                </c:pt>
                <c:pt idx="567">
                  <c:v>62</c:v>
                </c:pt>
                <c:pt idx="568">
                  <c:v>62.1</c:v>
                </c:pt>
                <c:pt idx="569">
                  <c:v>62.2</c:v>
                </c:pt>
                <c:pt idx="570">
                  <c:v>62.3</c:v>
                </c:pt>
                <c:pt idx="571">
                  <c:v>62.4</c:v>
                </c:pt>
                <c:pt idx="572">
                  <c:v>62.5</c:v>
                </c:pt>
                <c:pt idx="573">
                  <c:v>62.6</c:v>
                </c:pt>
                <c:pt idx="574">
                  <c:v>62.7</c:v>
                </c:pt>
                <c:pt idx="575">
                  <c:v>62.8</c:v>
                </c:pt>
                <c:pt idx="576">
                  <c:v>62.9</c:v>
                </c:pt>
                <c:pt idx="577">
                  <c:v>63</c:v>
                </c:pt>
                <c:pt idx="578">
                  <c:v>63.1</c:v>
                </c:pt>
                <c:pt idx="579">
                  <c:v>63.2</c:v>
                </c:pt>
                <c:pt idx="580">
                  <c:v>63.3</c:v>
                </c:pt>
                <c:pt idx="581">
                  <c:v>63.4</c:v>
                </c:pt>
                <c:pt idx="582">
                  <c:v>63.5</c:v>
                </c:pt>
                <c:pt idx="583">
                  <c:v>63.6</c:v>
                </c:pt>
                <c:pt idx="584">
                  <c:v>63.7</c:v>
                </c:pt>
                <c:pt idx="585">
                  <c:v>63.8</c:v>
                </c:pt>
                <c:pt idx="586">
                  <c:v>63.9</c:v>
                </c:pt>
                <c:pt idx="587">
                  <c:v>64</c:v>
                </c:pt>
                <c:pt idx="588">
                  <c:v>64.099999999999994</c:v>
                </c:pt>
                <c:pt idx="589">
                  <c:v>64.2</c:v>
                </c:pt>
                <c:pt idx="590">
                  <c:v>64.3</c:v>
                </c:pt>
                <c:pt idx="591">
                  <c:v>64.400000000000006</c:v>
                </c:pt>
                <c:pt idx="592">
                  <c:v>64.5</c:v>
                </c:pt>
                <c:pt idx="593">
                  <c:v>64.599999999999994</c:v>
                </c:pt>
                <c:pt idx="594">
                  <c:v>64.7</c:v>
                </c:pt>
                <c:pt idx="595">
                  <c:v>64.8</c:v>
                </c:pt>
                <c:pt idx="596">
                  <c:v>64.900000000000006</c:v>
                </c:pt>
                <c:pt idx="597">
                  <c:v>65</c:v>
                </c:pt>
                <c:pt idx="598">
                  <c:v>65.099999999999994</c:v>
                </c:pt>
                <c:pt idx="599">
                  <c:v>65.2</c:v>
                </c:pt>
                <c:pt idx="600">
                  <c:v>65.3</c:v>
                </c:pt>
                <c:pt idx="601">
                  <c:v>65.400000000000006</c:v>
                </c:pt>
                <c:pt idx="602">
                  <c:v>65.5</c:v>
                </c:pt>
                <c:pt idx="603">
                  <c:v>65.599999999999994</c:v>
                </c:pt>
                <c:pt idx="604">
                  <c:v>65.7</c:v>
                </c:pt>
                <c:pt idx="605">
                  <c:v>65.8</c:v>
                </c:pt>
                <c:pt idx="606">
                  <c:v>65.900000000000006</c:v>
                </c:pt>
                <c:pt idx="607">
                  <c:v>66</c:v>
                </c:pt>
                <c:pt idx="608">
                  <c:v>66.099999999999994</c:v>
                </c:pt>
                <c:pt idx="609">
                  <c:v>66.2</c:v>
                </c:pt>
                <c:pt idx="610">
                  <c:v>66.3</c:v>
                </c:pt>
                <c:pt idx="611">
                  <c:v>66.400000000000006</c:v>
                </c:pt>
                <c:pt idx="612">
                  <c:v>66.5</c:v>
                </c:pt>
                <c:pt idx="613">
                  <c:v>66.599999999999994</c:v>
                </c:pt>
                <c:pt idx="614">
                  <c:v>66.7</c:v>
                </c:pt>
                <c:pt idx="615">
                  <c:v>66.8</c:v>
                </c:pt>
                <c:pt idx="616">
                  <c:v>66.900000000000006</c:v>
                </c:pt>
                <c:pt idx="617">
                  <c:v>67</c:v>
                </c:pt>
                <c:pt idx="618">
                  <c:v>67.099999999999994</c:v>
                </c:pt>
                <c:pt idx="619">
                  <c:v>67.2</c:v>
                </c:pt>
                <c:pt idx="620">
                  <c:v>67.3</c:v>
                </c:pt>
                <c:pt idx="621">
                  <c:v>67.400000000000006</c:v>
                </c:pt>
                <c:pt idx="622">
                  <c:v>67.5</c:v>
                </c:pt>
                <c:pt idx="623">
                  <c:v>67.599999999999994</c:v>
                </c:pt>
                <c:pt idx="624">
                  <c:v>67.7</c:v>
                </c:pt>
                <c:pt idx="625">
                  <c:v>67.8</c:v>
                </c:pt>
                <c:pt idx="626">
                  <c:v>67.900000000000006</c:v>
                </c:pt>
                <c:pt idx="627">
                  <c:v>68</c:v>
                </c:pt>
                <c:pt idx="628">
                  <c:v>68.099999999999994</c:v>
                </c:pt>
                <c:pt idx="629">
                  <c:v>68.2</c:v>
                </c:pt>
                <c:pt idx="630">
                  <c:v>68.3</c:v>
                </c:pt>
                <c:pt idx="631">
                  <c:v>68.400000000000006</c:v>
                </c:pt>
                <c:pt idx="632">
                  <c:v>68.5</c:v>
                </c:pt>
                <c:pt idx="633">
                  <c:v>68.599999999999994</c:v>
                </c:pt>
                <c:pt idx="634">
                  <c:v>68.7</c:v>
                </c:pt>
                <c:pt idx="635">
                  <c:v>68.8</c:v>
                </c:pt>
                <c:pt idx="636">
                  <c:v>68.900000000000006</c:v>
                </c:pt>
                <c:pt idx="637">
                  <c:v>69</c:v>
                </c:pt>
                <c:pt idx="638">
                  <c:v>69.099999999999994</c:v>
                </c:pt>
                <c:pt idx="639">
                  <c:v>69.2</c:v>
                </c:pt>
                <c:pt idx="640">
                  <c:v>69.3</c:v>
                </c:pt>
                <c:pt idx="641">
                  <c:v>69.400000000000006</c:v>
                </c:pt>
                <c:pt idx="642">
                  <c:v>69.5</c:v>
                </c:pt>
                <c:pt idx="643">
                  <c:v>69.599999999999994</c:v>
                </c:pt>
                <c:pt idx="644">
                  <c:v>69.7</c:v>
                </c:pt>
                <c:pt idx="645">
                  <c:v>69.8</c:v>
                </c:pt>
                <c:pt idx="646">
                  <c:v>69.900000000000006</c:v>
                </c:pt>
                <c:pt idx="647">
                  <c:v>70</c:v>
                </c:pt>
                <c:pt idx="648">
                  <c:v>70.099999999999994</c:v>
                </c:pt>
                <c:pt idx="649">
                  <c:v>70.2</c:v>
                </c:pt>
                <c:pt idx="650">
                  <c:v>70.3</c:v>
                </c:pt>
                <c:pt idx="651">
                  <c:v>70.400000000000006</c:v>
                </c:pt>
                <c:pt idx="652">
                  <c:v>70.5</c:v>
                </c:pt>
                <c:pt idx="653">
                  <c:v>70.599999999999994</c:v>
                </c:pt>
                <c:pt idx="654">
                  <c:v>70.7</c:v>
                </c:pt>
                <c:pt idx="655">
                  <c:v>70.8</c:v>
                </c:pt>
                <c:pt idx="656">
                  <c:v>70.900000000000006</c:v>
                </c:pt>
                <c:pt idx="657">
                  <c:v>71</c:v>
                </c:pt>
                <c:pt idx="658">
                  <c:v>71.099999999999994</c:v>
                </c:pt>
                <c:pt idx="659">
                  <c:v>71.2</c:v>
                </c:pt>
                <c:pt idx="660">
                  <c:v>71.3</c:v>
                </c:pt>
                <c:pt idx="661">
                  <c:v>71.400000000000006</c:v>
                </c:pt>
                <c:pt idx="662">
                  <c:v>71.5</c:v>
                </c:pt>
                <c:pt idx="663">
                  <c:v>71.599999999999994</c:v>
                </c:pt>
                <c:pt idx="664">
                  <c:v>71.7</c:v>
                </c:pt>
                <c:pt idx="665">
                  <c:v>71.8</c:v>
                </c:pt>
                <c:pt idx="666">
                  <c:v>71.900000000000006</c:v>
                </c:pt>
                <c:pt idx="667">
                  <c:v>72</c:v>
                </c:pt>
                <c:pt idx="668">
                  <c:v>72.099999999999994</c:v>
                </c:pt>
                <c:pt idx="669">
                  <c:v>72.2</c:v>
                </c:pt>
                <c:pt idx="670">
                  <c:v>72.3</c:v>
                </c:pt>
                <c:pt idx="671">
                  <c:v>72.400000000000006</c:v>
                </c:pt>
                <c:pt idx="672">
                  <c:v>72.5</c:v>
                </c:pt>
                <c:pt idx="673">
                  <c:v>72.599999999999994</c:v>
                </c:pt>
                <c:pt idx="674">
                  <c:v>72.7</c:v>
                </c:pt>
                <c:pt idx="675">
                  <c:v>72.8</c:v>
                </c:pt>
                <c:pt idx="676">
                  <c:v>72.900000000000006</c:v>
                </c:pt>
                <c:pt idx="677">
                  <c:v>73</c:v>
                </c:pt>
                <c:pt idx="678">
                  <c:v>73.099999999999994</c:v>
                </c:pt>
                <c:pt idx="679">
                  <c:v>73.2</c:v>
                </c:pt>
                <c:pt idx="680">
                  <c:v>73.3</c:v>
                </c:pt>
                <c:pt idx="681">
                  <c:v>73.400000000000006</c:v>
                </c:pt>
                <c:pt idx="682">
                  <c:v>73.5</c:v>
                </c:pt>
                <c:pt idx="683">
                  <c:v>73.599999999999994</c:v>
                </c:pt>
                <c:pt idx="684">
                  <c:v>73.7</c:v>
                </c:pt>
                <c:pt idx="685">
                  <c:v>73.8</c:v>
                </c:pt>
                <c:pt idx="686">
                  <c:v>73.900000000000006</c:v>
                </c:pt>
                <c:pt idx="687">
                  <c:v>74</c:v>
                </c:pt>
                <c:pt idx="688">
                  <c:v>74.099999999999994</c:v>
                </c:pt>
                <c:pt idx="689">
                  <c:v>74.2</c:v>
                </c:pt>
                <c:pt idx="690">
                  <c:v>74.3</c:v>
                </c:pt>
                <c:pt idx="691">
                  <c:v>74.400000000000006</c:v>
                </c:pt>
                <c:pt idx="692">
                  <c:v>74.5</c:v>
                </c:pt>
                <c:pt idx="693">
                  <c:v>74.599999999999994</c:v>
                </c:pt>
                <c:pt idx="694">
                  <c:v>74.7</c:v>
                </c:pt>
                <c:pt idx="695">
                  <c:v>74.8</c:v>
                </c:pt>
                <c:pt idx="696">
                  <c:v>74.900000000000006</c:v>
                </c:pt>
                <c:pt idx="697">
                  <c:v>75</c:v>
                </c:pt>
                <c:pt idx="698">
                  <c:v>75.099999999999994</c:v>
                </c:pt>
                <c:pt idx="699">
                  <c:v>75.2</c:v>
                </c:pt>
                <c:pt idx="700">
                  <c:v>75.3</c:v>
                </c:pt>
                <c:pt idx="701">
                  <c:v>75.400000000000006</c:v>
                </c:pt>
                <c:pt idx="702">
                  <c:v>75.5</c:v>
                </c:pt>
                <c:pt idx="703">
                  <c:v>75.599999999999994</c:v>
                </c:pt>
                <c:pt idx="704">
                  <c:v>75.7</c:v>
                </c:pt>
                <c:pt idx="705">
                  <c:v>75.8</c:v>
                </c:pt>
                <c:pt idx="706">
                  <c:v>75.900000000000006</c:v>
                </c:pt>
                <c:pt idx="707">
                  <c:v>76</c:v>
                </c:pt>
                <c:pt idx="708">
                  <c:v>76.099999999999994</c:v>
                </c:pt>
                <c:pt idx="709">
                  <c:v>76.2</c:v>
                </c:pt>
                <c:pt idx="710">
                  <c:v>76.3</c:v>
                </c:pt>
                <c:pt idx="711">
                  <c:v>76.400000000000006</c:v>
                </c:pt>
                <c:pt idx="712">
                  <c:v>76.5</c:v>
                </c:pt>
                <c:pt idx="713">
                  <c:v>76.599999999999994</c:v>
                </c:pt>
                <c:pt idx="714">
                  <c:v>76.7</c:v>
                </c:pt>
                <c:pt idx="715">
                  <c:v>76.8</c:v>
                </c:pt>
                <c:pt idx="716">
                  <c:v>76.900000000000006</c:v>
                </c:pt>
                <c:pt idx="717">
                  <c:v>77</c:v>
                </c:pt>
                <c:pt idx="718">
                  <c:v>77.099999999999994</c:v>
                </c:pt>
                <c:pt idx="719">
                  <c:v>77.2</c:v>
                </c:pt>
                <c:pt idx="720">
                  <c:v>77.3</c:v>
                </c:pt>
                <c:pt idx="721">
                  <c:v>77.400000000000006</c:v>
                </c:pt>
                <c:pt idx="722">
                  <c:v>77.5</c:v>
                </c:pt>
                <c:pt idx="723">
                  <c:v>77.599999999999994</c:v>
                </c:pt>
                <c:pt idx="724">
                  <c:v>77.7</c:v>
                </c:pt>
                <c:pt idx="725">
                  <c:v>77.8</c:v>
                </c:pt>
                <c:pt idx="726">
                  <c:v>77.900000000000006</c:v>
                </c:pt>
                <c:pt idx="727">
                  <c:v>78</c:v>
                </c:pt>
                <c:pt idx="728">
                  <c:v>78.099999999999994</c:v>
                </c:pt>
                <c:pt idx="729">
                  <c:v>78.2</c:v>
                </c:pt>
                <c:pt idx="730">
                  <c:v>78.3</c:v>
                </c:pt>
                <c:pt idx="731">
                  <c:v>78.400000000000006</c:v>
                </c:pt>
                <c:pt idx="732">
                  <c:v>78.5</c:v>
                </c:pt>
                <c:pt idx="733">
                  <c:v>78.599999999999994</c:v>
                </c:pt>
                <c:pt idx="734">
                  <c:v>78.7</c:v>
                </c:pt>
                <c:pt idx="735">
                  <c:v>78.8</c:v>
                </c:pt>
                <c:pt idx="736">
                  <c:v>78.900000000000006</c:v>
                </c:pt>
                <c:pt idx="737">
                  <c:v>79</c:v>
                </c:pt>
                <c:pt idx="738">
                  <c:v>79.099999999999994</c:v>
                </c:pt>
                <c:pt idx="739">
                  <c:v>79.2</c:v>
                </c:pt>
                <c:pt idx="740">
                  <c:v>79.3</c:v>
                </c:pt>
                <c:pt idx="741">
                  <c:v>79.400000000000006</c:v>
                </c:pt>
                <c:pt idx="742">
                  <c:v>79.5</c:v>
                </c:pt>
                <c:pt idx="743">
                  <c:v>79.599999999999994</c:v>
                </c:pt>
                <c:pt idx="744">
                  <c:v>79.7</c:v>
                </c:pt>
                <c:pt idx="745">
                  <c:v>79.8</c:v>
                </c:pt>
                <c:pt idx="746">
                  <c:v>79.900000000000006</c:v>
                </c:pt>
                <c:pt idx="747">
                  <c:v>80</c:v>
                </c:pt>
                <c:pt idx="748">
                  <c:v>80.099999999999994</c:v>
                </c:pt>
                <c:pt idx="749">
                  <c:v>80.2</c:v>
                </c:pt>
                <c:pt idx="750">
                  <c:v>80.3</c:v>
                </c:pt>
                <c:pt idx="751">
                  <c:v>80.400000000000006</c:v>
                </c:pt>
                <c:pt idx="752">
                  <c:v>80.5</c:v>
                </c:pt>
                <c:pt idx="753">
                  <c:v>80.599999999999994</c:v>
                </c:pt>
                <c:pt idx="754">
                  <c:v>80.7</c:v>
                </c:pt>
                <c:pt idx="755">
                  <c:v>80.8</c:v>
                </c:pt>
                <c:pt idx="756">
                  <c:v>80.900000000000006</c:v>
                </c:pt>
                <c:pt idx="757">
                  <c:v>81</c:v>
                </c:pt>
                <c:pt idx="758">
                  <c:v>81.099999999999994</c:v>
                </c:pt>
                <c:pt idx="759">
                  <c:v>81.2</c:v>
                </c:pt>
                <c:pt idx="760">
                  <c:v>81.3</c:v>
                </c:pt>
                <c:pt idx="761">
                  <c:v>81.400000000000006</c:v>
                </c:pt>
                <c:pt idx="762">
                  <c:v>81.5</c:v>
                </c:pt>
                <c:pt idx="763">
                  <c:v>81.599999999999994</c:v>
                </c:pt>
                <c:pt idx="764">
                  <c:v>81.7</c:v>
                </c:pt>
                <c:pt idx="765">
                  <c:v>81.8</c:v>
                </c:pt>
                <c:pt idx="766">
                  <c:v>81.900000000000006</c:v>
                </c:pt>
                <c:pt idx="767">
                  <c:v>82</c:v>
                </c:pt>
                <c:pt idx="768">
                  <c:v>82.1</c:v>
                </c:pt>
                <c:pt idx="769">
                  <c:v>82.2</c:v>
                </c:pt>
                <c:pt idx="770">
                  <c:v>82.3</c:v>
                </c:pt>
                <c:pt idx="771">
                  <c:v>82.4</c:v>
                </c:pt>
                <c:pt idx="772">
                  <c:v>82.5</c:v>
                </c:pt>
                <c:pt idx="773">
                  <c:v>82.6</c:v>
                </c:pt>
                <c:pt idx="774">
                  <c:v>82.7</c:v>
                </c:pt>
                <c:pt idx="775">
                  <c:v>82.8</c:v>
                </c:pt>
                <c:pt idx="776">
                  <c:v>82.9</c:v>
                </c:pt>
                <c:pt idx="777">
                  <c:v>83</c:v>
                </c:pt>
                <c:pt idx="778">
                  <c:v>83.1</c:v>
                </c:pt>
                <c:pt idx="779">
                  <c:v>83.2</c:v>
                </c:pt>
                <c:pt idx="780">
                  <c:v>83.3</c:v>
                </c:pt>
                <c:pt idx="781">
                  <c:v>83.4</c:v>
                </c:pt>
                <c:pt idx="782">
                  <c:v>83.5</c:v>
                </c:pt>
                <c:pt idx="783">
                  <c:v>83.6</c:v>
                </c:pt>
                <c:pt idx="784">
                  <c:v>83.7</c:v>
                </c:pt>
                <c:pt idx="785">
                  <c:v>83.8</c:v>
                </c:pt>
                <c:pt idx="786">
                  <c:v>83.9</c:v>
                </c:pt>
                <c:pt idx="787">
                  <c:v>84</c:v>
                </c:pt>
                <c:pt idx="788">
                  <c:v>84.1</c:v>
                </c:pt>
                <c:pt idx="789">
                  <c:v>84.2</c:v>
                </c:pt>
                <c:pt idx="790">
                  <c:v>84.3</c:v>
                </c:pt>
                <c:pt idx="791">
                  <c:v>84.4</c:v>
                </c:pt>
                <c:pt idx="792">
                  <c:v>84.5</c:v>
                </c:pt>
                <c:pt idx="793">
                  <c:v>84.6</c:v>
                </c:pt>
                <c:pt idx="794">
                  <c:v>84.7</c:v>
                </c:pt>
                <c:pt idx="795">
                  <c:v>84.8</c:v>
                </c:pt>
                <c:pt idx="796">
                  <c:v>84.9</c:v>
                </c:pt>
                <c:pt idx="797">
                  <c:v>85</c:v>
                </c:pt>
                <c:pt idx="798">
                  <c:v>85.1</c:v>
                </c:pt>
                <c:pt idx="799">
                  <c:v>85.2</c:v>
                </c:pt>
                <c:pt idx="800">
                  <c:v>85.3</c:v>
                </c:pt>
                <c:pt idx="801">
                  <c:v>85.4</c:v>
                </c:pt>
                <c:pt idx="802">
                  <c:v>85.5</c:v>
                </c:pt>
                <c:pt idx="803">
                  <c:v>85.6</c:v>
                </c:pt>
                <c:pt idx="804">
                  <c:v>85.7</c:v>
                </c:pt>
                <c:pt idx="805">
                  <c:v>85.8</c:v>
                </c:pt>
                <c:pt idx="806">
                  <c:v>85.9</c:v>
                </c:pt>
                <c:pt idx="807">
                  <c:v>86</c:v>
                </c:pt>
                <c:pt idx="808">
                  <c:v>86.1</c:v>
                </c:pt>
                <c:pt idx="809">
                  <c:v>86.2</c:v>
                </c:pt>
                <c:pt idx="810">
                  <c:v>86.3</c:v>
                </c:pt>
                <c:pt idx="811">
                  <c:v>86.4</c:v>
                </c:pt>
                <c:pt idx="812">
                  <c:v>86.5</c:v>
                </c:pt>
                <c:pt idx="813">
                  <c:v>86.6</c:v>
                </c:pt>
                <c:pt idx="814">
                  <c:v>86.7</c:v>
                </c:pt>
                <c:pt idx="815">
                  <c:v>86.8</c:v>
                </c:pt>
                <c:pt idx="816">
                  <c:v>86.9</c:v>
                </c:pt>
                <c:pt idx="817">
                  <c:v>87</c:v>
                </c:pt>
                <c:pt idx="818">
                  <c:v>87.1</c:v>
                </c:pt>
                <c:pt idx="819">
                  <c:v>87.2</c:v>
                </c:pt>
                <c:pt idx="820">
                  <c:v>87.3</c:v>
                </c:pt>
                <c:pt idx="821">
                  <c:v>87.4</c:v>
                </c:pt>
                <c:pt idx="822">
                  <c:v>87.5</c:v>
                </c:pt>
                <c:pt idx="823">
                  <c:v>87.6</c:v>
                </c:pt>
                <c:pt idx="824">
                  <c:v>87.7</c:v>
                </c:pt>
                <c:pt idx="825">
                  <c:v>87.8</c:v>
                </c:pt>
                <c:pt idx="826">
                  <c:v>87.9</c:v>
                </c:pt>
                <c:pt idx="827">
                  <c:v>88</c:v>
                </c:pt>
                <c:pt idx="828">
                  <c:v>88.1</c:v>
                </c:pt>
                <c:pt idx="829">
                  <c:v>88.2</c:v>
                </c:pt>
                <c:pt idx="830">
                  <c:v>88.3</c:v>
                </c:pt>
                <c:pt idx="831">
                  <c:v>88.4</c:v>
                </c:pt>
                <c:pt idx="832">
                  <c:v>88.5</c:v>
                </c:pt>
                <c:pt idx="833">
                  <c:v>88.6</c:v>
                </c:pt>
                <c:pt idx="834">
                  <c:v>88.7</c:v>
                </c:pt>
                <c:pt idx="835">
                  <c:v>88.8</c:v>
                </c:pt>
                <c:pt idx="836">
                  <c:v>88.9</c:v>
                </c:pt>
                <c:pt idx="837">
                  <c:v>89</c:v>
                </c:pt>
                <c:pt idx="838">
                  <c:v>89.1</c:v>
                </c:pt>
                <c:pt idx="839">
                  <c:v>89.2</c:v>
                </c:pt>
                <c:pt idx="840">
                  <c:v>89.3</c:v>
                </c:pt>
                <c:pt idx="841">
                  <c:v>89.4</c:v>
                </c:pt>
                <c:pt idx="842">
                  <c:v>89.5</c:v>
                </c:pt>
                <c:pt idx="843">
                  <c:v>89.6</c:v>
                </c:pt>
                <c:pt idx="844">
                  <c:v>89.7</c:v>
                </c:pt>
                <c:pt idx="845">
                  <c:v>89.8</c:v>
                </c:pt>
                <c:pt idx="846">
                  <c:v>89.9</c:v>
                </c:pt>
                <c:pt idx="847">
                  <c:v>90</c:v>
                </c:pt>
                <c:pt idx="848">
                  <c:v>90.1</c:v>
                </c:pt>
                <c:pt idx="849">
                  <c:v>90.2</c:v>
                </c:pt>
                <c:pt idx="850">
                  <c:v>90.3</c:v>
                </c:pt>
                <c:pt idx="851">
                  <c:v>90.4</c:v>
                </c:pt>
                <c:pt idx="852">
                  <c:v>90.5</c:v>
                </c:pt>
                <c:pt idx="853">
                  <c:v>90.6</c:v>
                </c:pt>
                <c:pt idx="854">
                  <c:v>90.7</c:v>
                </c:pt>
                <c:pt idx="855">
                  <c:v>90.8</c:v>
                </c:pt>
                <c:pt idx="856">
                  <c:v>90.9</c:v>
                </c:pt>
                <c:pt idx="857">
                  <c:v>91</c:v>
                </c:pt>
                <c:pt idx="858">
                  <c:v>91.1</c:v>
                </c:pt>
                <c:pt idx="859">
                  <c:v>91.2</c:v>
                </c:pt>
                <c:pt idx="860">
                  <c:v>91.3</c:v>
                </c:pt>
                <c:pt idx="861">
                  <c:v>91.4</c:v>
                </c:pt>
                <c:pt idx="862">
                  <c:v>91.5</c:v>
                </c:pt>
                <c:pt idx="863">
                  <c:v>91.6</c:v>
                </c:pt>
                <c:pt idx="864">
                  <c:v>91.7</c:v>
                </c:pt>
                <c:pt idx="865">
                  <c:v>91.8</c:v>
                </c:pt>
                <c:pt idx="866">
                  <c:v>91.9</c:v>
                </c:pt>
                <c:pt idx="867">
                  <c:v>92</c:v>
                </c:pt>
                <c:pt idx="868">
                  <c:v>92.1</c:v>
                </c:pt>
                <c:pt idx="869">
                  <c:v>92.2</c:v>
                </c:pt>
                <c:pt idx="870">
                  <c:v>92.3</c:v>
                </c:pt>
                <c:pt idx="871">
                  <c:v>92.4</c:v>
                </c:pt>
                <c:pt idx="872">
                  <c:v>92.5</c:v>
                </c:pt>
                <c:pt idx="873">
                  <c:v>92.6</c:v>
                </c:pt>
                <c:pt idx="874">
                  <c:v>92.7</c:v>
                </c:pt>
                <c:pt idx="875">
                  <c:v>92.8</c:v>
                </c:pt>
                <c:pt idx="876">
                  <c:v>92.9</c:v>
                </c:pt>
                <c:pt idx="877">
                  <c:v>93</c:v>
                </c:pt>
                <c:pt idx="878">
                  <c:v>93.1</c:v>
                </c:pt>
                <c:pt idx="879">
                  <c:v>93.2</c:v>
                </c:pt>
                <c:pt idx="880">
                  <c:v>93.3</c:v>
                </c:pt>
                <c:pt idx="881">
                  <c:v>93.4</c:v>
                </c:pt>
                <c:pt idx="882">
                  <c:v>93.5</c:v>
                </c:pt>
                <c:pt idx="883">
                  <c:v>93.6</c:v>
                </c:pt>
                <c:pt idx="884">
                  <c:v>93.7</c:v>
                </c:pt>
                <c:pt idx="885">
                  <c:v>93.8</c:v>
                </c:pt>
                <c:pt idx="886">
                  <c:v>93.9</c:v>
                </c:pt>
                <c:pt idx="887">
                  <c:v>94</c:v>
                </c:pt>
                <c:pt idx="888">
                  <c:v>94.1</c:v>
                </c:pt>
                <c:pt idx="889">
                  <c:v>94.2</c:v>
                </c:pt>
                <c:pt idx="890">
                  <c:v>94.3</c:v>
                </c:pt>
                <c:pt idx="891">
                  <c:v>94.4</c:v>
                </c:pt>
                <c:pt idx="892">
                  <c:v>94.5</c:v>
                </c:pt>
                <c:pt idx="893">
                  <c:v>94.6</c:v>
                </c:pt>
                <c:pt idx="894">
                  <c:v>94.7</c:v>
                </c:pt>
                <c:pt idx="895">
                  <c:v>94.8</c:v>
                </c:pt>
                <c:pt idx="896">
                  <c:v>94.9</c:v>
                </c:pt>
                <c:pt idx="897">
                  <c:v>95</c:v>
                </c:pt>
                <c:pt idx="898">
                  <c:v>95.1</c:v>
                </c:pt>
                <c:pt idx="899">
                  <c:v>95.2</c:v>
                </c:pt>
                <c:pt idx="900">
                  <c:v>95.3</c:v>
                </c:pt>
                <c:pt idx="901">
                  <c:v>95.4</c:v>
                </c:pt>
                <c:pt idx="902">
                  <c:v>95.5</c:v>
                </c:pt>
                <c:pt idx="903">
                  <c:v>95.6</c:v>
                </c:pt>
                <c:pt idx="904">
                  <c:v>95.7</c:v>
                </c:pt>
                <c:pt idx="905">
                  <c:v>95.8</c:v>
                </c:pt>
                <c:pt idx="906">
                  <c:v>95.9</c:v>
                </c:pt>
                <c:pt idx="907">
                  <c:v>96</c:v>
                </c:pt>
                <c:pt idx="908">
                  <c:v>96.1</c:v>
                </c:pt>
                <c:pt idx="909">
                  <c:v>96.2</c:v>
                </c:pt>
                <c:pt idx="910">
                  <c:v>96.3</c:v>
                </c:pt>
                <c:pt idx="911">
                  <c:v>96.4</c:v>
                </c:pt>
                <c:pt idx="912">
                  <c:v>96.5</c:v>
                </c:pt>
                <c:pt idx="913">
                  <c:v>96.6</c:v>
                </c:pt>
                <c:pt idx="914">
                  <c:v>96.7</c:v>
                </c:pt>
                <c:pt idx="915">
                  <c:v>96.8</c:v>
                </c:pt>
                <c:pt idx="916">
                  <c:v>96.9</c:v>
                </c:pt>
                <c:pt idx="917">
                  <c:v>97</c:v>
                </c:pt>
                <c:pt idx="918">
                  <c:v>97.1</c:v>
                </c:pt>
                <c:pt idx="919">
                  <c:v>97.2</c:v>
                </c:pt>
                <c:pt idx="920">
                  <c:v>97.3</c:v>
                </c:pt>
                <c:pt idx="921">
                  <c:v>97.4</c:v>
                </c:pt>
                <c:pt idx="922">
                  <c:v>97.5</c:v>
                </c:pt>
                <c:pt idx="923">
                  <c:v>97.6</c:v>
                </c:pt>
                <c:pt idx="924">
                  <c:v>97.7</c:v>
                </c:pt>
                <c:pt idx="925">
                  <c:v>97.8</c:v>
                </c:pt>
                <c:pt idx="926">
                  <c:v>97.9</c:v>
                </c:pt>
                <c:pt idx="927">
                  <c:v>98</c:v>
                </c:pt>
                <c:pt idx="928">
                  <c:v>98.1</c:v>
                </c:pt>
                <c:pt idx="929">
                  <c:v>98.2</c:v>
                </c:pt>
                <c:pt idx="930">
                  <c:v>98.3</c:v>
                </c:pt>
                <c:pt idx="931">
                  <c:v>98.4</c:v>
                </c:pt>
                <c:pt idx="932">
                  <c:v>98.5</c:v>
                </c:pt>
                <c:pt idx="933">
                  <c:v>98.6</c:v>
                </c:pt>
                <c:pt idx="934">
                  <c:v>98.7</c:v>
                </c:pt>
                <c:pt idx="935">
                  <c:v>98.8</c:v>
                </c:pt>
                <c:pt idx="936">
                  <c:v>98.9</c:v>
                </c:pt>
                <c:pt idx="937">
                  <c:v>99</c:v>
                </c:pt>
                <c:pt idx="938">
                  <c:v>99.1</c:v>
                </c:pt>
                <c:pt idx="939">
                  <c:v>99.2</c:v>
                </c:pt>
                <c:pt idx="940">
                  <c:v>99.3</c:v>
                </c:pt>
                <c:pt idx="941">
                  <c:v>99.4</c:v>
                </c:pt>
                <c:pt idx="942">
                  <c:v>99.5</c:v>
                </c:pt>
                <c:pt idx="943">
                  <c:v>99.6</c:v>
                </c:pt>
                <c:pt idx="944">
                  <c:v>99.7</c:v>
                </c:pt>
                <c:pt idx="945">
                  <c:v>99.8</c:v>
                </c:pt>
                <c:pt idx="946">
                  <c:v>99.9</c:v>
                </c:pt>
                <c:pt idx="947">
                  <c:v>100</c:v>
                </c:pt>
                <c:pt idx="948">
                  <c:v>100.1</c:v>
                </c:pt>
                <c:pt idx="949">
                  <c:v>100.2</c:v>
                </c:pt>
                <c:pt idx="950">
                  <c:v>100.3</c:v>
                </c:pt>
                <c:pt idx="951">
                  <c:v>100.4</c:v>
                </c:pt>
                <c:pt idx="952">
                  <c:v>100.5</c:v>
                </c:pt>
                <c:pt idx="953">
                  <c:v>100.6</c:v>
                </c:pt>
                <c:pt idx="954">
                  <c:v>100.7</c:v>
                </c:pt>
                <c:pt idx="955">
                  <c:v>100.8</c:v>
                </c:pt>
                <c:pt idx="956">
                  <c:v>100.9</c:v>
                </c:pt>
                <c:pt idx="957">
                  <c:v>101</c:v>
                </c:pt>
                <c:pt idx="958">
                  <c:v>101.1</c:v>
                </c:pt>
                <c:pt idx="959">
                  <c:v>101.2</c:v>
                </c:pt>
                <c:pt idx="960">
                  <c:v>101.3</c:v>
                </c:pt>
                <c:pt idx="961">
                  <c:v>101.4</c:v>
                </c:pt>
                <c:pt idx="962">
                  <c:v>101.5</c:v>
                </c:pt>
                <c:pt idx="963">
                  <c:v>101.6</c:v>
                </c:pt>
                <c:pt idx="964">
                  <c:v>101.7</c:v>
                </c:pt>
                <c:pt idx="965">
                  <c:v>101.8</c:v>
                </c:pt>
                <c:pt idx="966">
                  <c:v>101.9</c:v>
                </c:pt>
                <c:pt idx="967">
                  <c:v>102</c:v>
                </c:pt>
                <c:pt idx="968">
                  <c:v>102.1</c:v>
                </c:pt>
                <c:pt idx="969">
                  <c:v>102.2</c:v>
                </c:pt>
                <c:pt idx="970">
                  <c:v>102.3</c:v>
                </c:pt>
                <c:pt idx="971">
                  <c:v>102.4</c:v>
                </c:pt>
                <c:pt idx="972">
                  <c:v>102.5</c:v>
                </c:pt>
                <c:pt idx="973">
                  <c:v>102.6</c:v>
                </c:pt>
                <c:pt idx="974">
                  <c:v>102.7</c:v>
                </c:pt>
                <c:pt idx="975">
                  <c:v>102.8</c:v>
                </c:pt>
                <c:pt idx="976">
                  <c:v>102.9</c:v>
                </c:pt>
                <c:pt idx="977">
                  <c:v>103</c:v>
                </c:pt>
                <c:pt idx="978">
                  <c:v>103.1</c:v>
                </c:pt>
                <c:pt idx="979">
                  <c:v>103.2</c:v>
                </c:pt>
                <c:pt idx="980">
                  <c:v>103.3</c:v>
                </c:pt>
                <c:pt idx="981">
                  <c:v>103.4</c:v>
                </c:pt>
                <c:pt idx="982">
                  <c:v>103.5</c:v>
                </c:pt>
                <c:pt idx="983">
                  <c:v>103.6</c:v>
                </c:pt>
                <c:pt idx="984">
                  <c:v>103.7</c:v>
                </c:pt>
                <c:pt idx="985">
                  <c:v>103.8</c:v>
                </c:pt>
                <c:pt idx="986">
                  <c:v>103.9</c:v>
                </c:pt>
                <c:pt idx="987">
                  <c:v>104</c:v>
                </c:pt>
                <c:pt idx="988">
                  <c:v>104.1</c:v>
                </c:pt>
                <c:pt idx="989">
                  <c:v>104.2</c:v>
                </c:pt>
                <c:pt idx="990">
                  <c:v>104.3</c:v>
                </c:pt>
                <c:pt idx="991">
                  <c:v>104.4</c:v>
                </c:pt>
                <c:pt idx="992">
                  <c:v>104.5</c:v>
                </c:pt>
                <c:pt idx="993">
                  <c:v>104.6</c:v>
                </c:pt>
                <c:pt idx="994">
                  <c:v>104.7</c:v>
                </c:pt>
                <c:pt idx="995">
                  <c:v>104.8</c:v>
                </c:pt>
                <c:pt idx="996">
                  <c:v>104.9</c:v>
                </c:pt>
                <c:pt idx="997">
                  <c:v>105</c:v>
                </c:pt>
                <c:pt idx="998">
                  <c:v>105.1</c:v>
                </c:pt>
                <c:pt idx="999">
                  <c:v>105.2</c:v>
                </c:pt>
                <c:pt idx="1000">
                  <c:v>105.3</c:v>
                </c:pt>
                <c:pt idx="1001">
                  <c:v>105.4</c:v>
                </c:pt>
                <c:pt idx="1002">
                  <c:v>105.5</c:v>
                </c:pt>
                <c:pt idx="1003">
                  <c:v>105.6</c:v>
                </c:pt>
                <c:pt idx="1004">
                  <c:v>105.7</c:v>
                </c:pt>
                <c:pt idx="1005">
                  <c:v>105.8</c:v>
                </c:pt>
                <c:pt idx="1006">
                  <c:v>105.9</c:v>
                </c:pt>
                <c:pt idx="1007">
                  <c:v>106</c:v>
                </c:pt>
                <c:pt idx="1008">
                  <c:v>106.1</c:v>
                </c:pt>
                <c:pt idx="1009">
                  <c:v>106.2</c:v>
                </c:pt>
                <c:pt idx="1010">
                  <c:v>106.3</c:v>
                </c:pt>
                <c:pt idx="1011">
                  <c:v>106.4</c:v>
                </c:pt>
                <c:pt idx="1012">
                  <c:v>106.5</c:v>
                </c:pt>
                <c:pt idx="1013">
                  <c:v>106.6</c:v>
                </c:pt>
                <c:pt idx="1014">
                  <c:v>106.7</c:v>
                </c:pt>
                <c:pt idx="1015">
                  <c:v>106.8</c:v>
                </c:pt>
                <c:pt idx="1016">
                  <c:v>106.9</c:v>
                </c:pt>
                <c:pt idx="1017">
                  <c:v>107</c:v>
                </c:pt>
                <c:pt idx="1018">
                  <c:v>107.1</c:v>
                </c:pt>
                <c:pt idx="1019">
                  <c:v>107.2</c:v>
                </c:pt>
                <c:pt idx="1020">
                  <c:v>107.3</c:v>
                </c:pt>
                <c:pt idx="1021">
                  <c:v>107.4</c:v>
                </c:pt>
                <c:pt idx="1022">
                  <c:v>107.5</c:v>
                </c:pt>
                <c:pt idx="1023">
                  <c:v>107.6</c:v>
                </c:pt>
                <c:pt idx="1024">
                  <c:v>107.7</c:v>
                </c:pt>
                <c:pt idx="1025">
                  <c:v>107.8</c:v>
                </c:pt>
                <c:pt idx="1026">
                  <c:v>107.9</c:v>
                </c:pt>
                <c:pt idx="1027">
                  <c:v>108</c:v>
                </c:pt>
                <c:pt idx="1028">
                  <c:v>108.1</c:v>
                </c:pt>
                <c:pt idx="1029">
                  <c:v>108.2</c:v>
                </c:pt>
                <c:pt idx="1030">
                  <c:v>108.3</c:v>
                </c:pt>
                <c:pt idx="1031">
                  <c:v>108.4</c:v>
                </c:pt>
                <c:pt idx="1032">
                  <c:v>108.5</c:v>
                </c:pt>
                <c:pt idx="1033">
                  <c:v>108.6</c:v>
                </c:pt>
                <c:pt idx="1034">
                  <c:v>108.7</c:v>
                </c:pt>
                <c:pt idx="1035">
                  <c:v>108.8</c:v>
                </c:pt>
                <c:pt idx="1036">
                  <c:v>108.9</c:v>
                </c:pt>
                <c:pt idx="1037">
                  <c:v>109</c:v>
                </c:pt>
                <c:pt idx="1038">
                  <c:v>109.1</c:v>
                </c:pt>
                <c:pt idx="1039">
                  <c:v>109.2</c:v>
                </c:pt>
                <c:pt idx="1040">
                  <c:v>109.3</c:v>
                </c:pt>
                <c:pt idx="1041">
                  <c:v>109.4</c:v>
                </c:pt>
                <c:pt idx="1042">
                  <c:v>109.5</c:v>
                </c:pt>
                <c:pt idx="1043">
                  <c:v>109.6</c:v>
                </c:pt>
                <c:pt idx="1044">
                  <c:v>109.7</c:v>
                </c:pt>
                <c:pt idx="1045">
                  <c:v>109.8</c:v>
                </c:pt>
                <c:pt idx="1046">
                  <c:v>109.9</c:v>
                </c:pt>
                <c:pt idx="1047">
                  <c:v>110</c:v>
                </c:pt>
                <c:pt idx="1048">
                  <c:v>110.1</c:v>
                </c:pt>
                <c:pt idx="1049">
                  <c:v>110.2</c:v>
                </c:pt>
                <c:pt idx="1050">
                  <c:v>110.3</c:v>
                </c:pt>
                <c:pt idx="1051">
                  <c:v>110.4</c:v>
                </c:pt>
                <c:pt idx="1052">
                  <c:v>110.5</c:v>
                </c:pt>
                <c:pt idx="1053">
                  <c:v>110.6</c:v>
                </c:pt>
                <c:pt idx="1054">
                  <c:v>110.7</c:v>
                </c:pt>
                <c:pt idx="1055">
                  <c:v>110.8</c:v>
                </c:pt>
                <c:pt idx="1056">
                  <c:v>110.9</c:v>
                </c:pt>
                <c:pt idx="1057">
                  <c:v>111</c:v>
                </c:pt>
                <c:pt idx="1058">
                  <c:v>111.1</c:v>
                </c:pt>
                <c:pt idx="1059">
                  <c:v>111.2</c:v>
                </c:pt>
                <c:pt idx="1060">
                  <c:v>111.3</c:v>
                </c:pt>
                <c:pt idx="1061">
                  <c:v>111.4</c:v>
                </c:pt>
                <c:pt idx="1062">
                  <c:v>111.5</c:v>
                </c:pt>
                <c:pt idx="1063">
                  <c:v>111.6</c:v>
                </c:pt>
                <c:pt idx="1064">
                  <c:v>111.7</c:v>
                </c:pt>
                <c:pt idx="1065">
                  <c:v>111.8</c:v>
                </c:pt>
                <c:pt idx="1066">
                  <c:v>111.9</c:v>
                </c:pt>
                <c:pt idx="1067">
                  <c:v>112</c:v>
                </c:pt>
                <c:pt idx="1068">
                  <c:v>112.1</c:v>
                </c:pt>
                <c:pt idx="1069">
                  <c:v>112.2</c:v>
                </c:pt>
                <c:pt idx="1070">
                  <c:v>112.3</c:v>
                </c:pt>
                <c:pt idx="1071">
                  <c:v>112.4</c:v>
                </c:pt>
                <c:pt idx="1072">
                  <c:v>112.5</c:v>
                </c:pt>
                <c:pt idx="1073">
                  <c:v>112.6</c:v>
                </c:pt>
                <c:pt idx="1074">
                  <c:v>112.7</c:v>
                </c:pt>
                <c:pt idx="1075">
                  <c:v>112.8</c:v>
                </c:pt>
                <c:pt idx="1076">
                  <c:v>112.9</c:v>
                </c:pt>
                <c:pt idx="1077">
                  <c:v>113</c:v>
                </c:pt>
                <c:pt idx="1078">
                  <c:v>113.1</c:v>
                </c:pt>
                <c:pt idx="1079">
                  <c:v>113.2</c:v>
                </c:pt>
                <c:pt idx="1080">
                  <c:v>113.3</c:v>
                </c:pt>
                <c:pt idx="1081">
                  <c:v>113.4</c:v>
                </c:pt>
                <c:pt idx="1082">
                  <c:v>113.5</c:v>
                </c:pt>
                <c:pt idx="1083">
                  <c:v>113.6</c:v>
                </c:pt>
                <c:pt idx="1084">
                  <c:v>113.7</c:v>
                </c:pt>
                <c:pt idx="1085">
                  <c:v>113.8</c:v>
                </c:pt>
                <c:pt idx="1086">
                  <c:v>113.9</c:v>
                </c:pt>
                <c:pt idx="1087">
                  <c:v>114</c:v>
                </c:pt>
                <c:pt idx="1088">
                  <c:v>114.1</c:v>
                </c:pt>
                <c:pt idx="1089">
                  <c:v>114.2</c:v>
                </c:pt>
                <c:pt idx="1090">
                  <c:v>114.3</c:v>
                </c:pt>
                <c:pt idx="1091">
                  <c:v>114.4</c:v>
                </c:pt>
                <c:pt idx="1092">
                  <c:v>114.5</c:v>
                </c:pt>
                <c:pt idx="1093">
                  <c:v>114.6</c:v>
                </c:pt>
                <c:pt idx="1094">
                  <c:v>114.7</c:v>
                </c:pt>
                <c:pt idx="1095">
                  <c:v>114.8</c:v>
                </c:pt>
                <c:pt idx="1096">
                  <c:v>114.9</c:v>
                </c:pt>
                <c:pt idx="1097">
                  <c:v>115</c:v>
                </c:pt>
                <c:pt idx="1098">
                  <c:v>115.1</c:v>
                </c:pt>
                <c:pt idx="1099">
                  <c:v>115.2</c:v>
                </c:pt>
                <c:pt idx="1100">
                  <c:v>115.3</c:v>
                </c:pt>
                <c:pt idx="1101">
                  <c:v>115.4</c:v>
                </c:pt>
                <c:pt idx="1102">
                  <c:v>115.5</c:v>
                </c:pt>
                <c:pt idx="1103">
                  <c:v>115.6</c:v>
                </c:pt>
                <c:pt idx="1104">
                  <c:v>115.7</c:v>
                </c:pt>
                <c:pt idx="1105">
                  <c:v>115.8</c:v>
                </c:pt>
                <c:pt idx="1106">
                  <c:v>115.9</c:v>
                </c:pt>
                <c:pt idx="1107">
                  <c:v>116</c:v>
                </c:pt>
                <c:pt idx="1108">
                  <c:v>116.1</c:v>
                </c:pt>
                <c:pt idx="1109">
                  <c:v>116.2</c:v>
                </c:pt>
                <c:pt idx="1110">
                  <c:v>116.3</c:v>
                </c:pt>
                <c:pt idx="1111">
                  <c:v>116.4</c:v>
                </c:pt>
                <c:pt idx="1112">
                  <c:v>116.5</c:v>
                </c:pt>
                <c:pt idx="1113">
                  <c:v>116.6</c:v>
                </c:pt>
                <c:pt idx="1114">
                  <c:v>116.7</c:v>
                </c:pt>
                <c:pt idx="1115">
                  <c:v>116.8</c:v>
                </c:pt>
                <c:pt idx="1116">
                  <c:v>116.9</c:v>
                </c:pt>
                <c:pt idx="1117">
                  <c:v>117</c:v>
                </c:pt>
                <c:pt idx="1118">
                  <c:v>117.1</c:v>
                </c:pt>
                <c:pt idx="1119">
                  <c:v>117.2</c:v>
                </c:pt>
                <c:pt idx="1120">
                  <c:v>117.3</c:v>
                </c:pt>
                <c:pt idx="1121">
                  <c:v>117.4</c:v>
                </c:pt>
                <c:pt idx="1122">
                  <c:v>117.5</c:v>
                </c:pt>
                <c:pt idx="1123">
                  <c:v>117.6</c:v>
                </c:pt>
                <c:pt idx="1124">
                  <c:v>117.7</c:v>
                </c:pt>
                <c:pt idx="1125">
                  <c:v>117.8</c:v>
                </c:pt>
                <c:pt idx="1126">
                  <c:v>117.9</c:v>
                </c:pt>
                <c:pt idx="1127">
                  <c:v>118</c:v>
                </c:pt>
                <c:pt idx="1128">
                  <c:v>118.1</c:v>
                </c:pt>
                <c:pt idx="1129">
                  <c:v>118.2</c:v>
                </c:pt>
                <c:pt idx="1130">
                  <c:v>118.3</c:v>
                </c:pt>
                <c:pt idx="1131">
                  <c:v>118.4</c:v>
                </c:pt>
                <c:pt idx="1132">
                  <c:v>118.5</c:v>
                </c:pt>
                <c:pt idx="1133">
                  <c:v>118.6</c:v>
                </c:pt>
                <c:pt idx="1134">
                  <c:v>118.7</c:v>
                </c:pt>
                <c:pt idx="1135">
                  <c:v>118.8</c:v>
                </c:pt>
                <c:pt idx="1136">
                  <c:v>118.9</c:v>
                </c:pt>
                <c:pt idx="1137">
                  <c:v>119</c:v>
                </c:pt>
                <c:pt idx="1138">
                  <c:v>119.1</c:v>
                </c:pt>
                <c:pt idx="1139">
                  <c:v>119.2</c:v>
                </c:pt>
                <c:pt idx="1140">
                  <c:v>119.3</c:v>
                </c:pt>
                <c:pt idx="1141">
                  <c:v>119.4</c:v>
                </c:pt>
                <c:pt idx="1142">
                  <c:v>119.5</c:v>
                </c:pt>
                <c:pt idx="1143">
                  <c:v>119.6</c:v>
                </c:pt>
                <c:pt idx="1144">
                  <c:v>119.7</c:v>
                </c:pt>
                <c:pt idx="1145">
                  <c:v>119.8</c:v>
                </c:pt>
                <c:pt idx="1146">
                  <c:v>119.9</c:v>
                </c:pt>
                <c:pt idx="1147">
                  <c:v>120</c:v>
                </c:pt>
                <c:pt idx="1148">
                  <c:v>120.1</c:v>
                </c:pt>
                <c:pt idx="1149">
                  <c:v>120.2</c:v>
                </c:pt>
                <c:pt idx="1150">
                  <c:v>120.3</c:v>
                </c:pt>
                <c:pt idx="1151">
                  <c:v>120.4</c:v>
                </c:pt>
                <c:pt idx="1152">
                  <c:v>120.5</c:v>
                </c:pt>
                <c:pt idx="1153">
                  <c:v>120.6</c:v>
                </c:pt>
                <c:pt idx="1154">
                  <c:v>120.7</c:v>
                </c:pt>
                <c:pt idx="1155">
                  <c:v>120.8</c:v>
                </c:pt>
                <c:pt idx="1156">
                  <c:v>120.9</c:v>
                </c:pt>
                <c:pt idx="1157">
                  <c:v>121</c:v>
                </c:pt>
                <c:pt idx="1158">
                  <c:v>121.1</c:v>
                </c:pt>
                <c:pt idx="1159">
                  <c:v>121.2</c:v>
                </c:pt>
                <c:pt idx="1160">
                  <c:v>121.3</c:v>
                </c:pt>
                <c:pt idx="1161">
                  <c:v>121.4</c:v>
                </c:pt>
                <c:pt idx="1162">
                  <c:v>121.5</c:v>
                </c:pt>
                <c:pt idx="1163">
                  <c:v>121.6</c:v>
                </c:pt>
                <c:pt idx="1164">
                  <c:v>121.7</c:v>
                </c:pt>
                <c:pt idx="1165">
                  <c:v>121.8</c:v>
                </c:pt>
                <c:pt idx="1166">
                  <c:v>121.9</c:v>
                </c:pt>
                <c:pt idx="1167">
                  <c:v>122</c:v>
                </c:pt>
                <c:pt idx="1168">
                  <c:v>122.1</c:v>
                </c:pt>
                <c:pt idx="1169">
                  <c:v>122.2</c:v>
                </c:pt>
                <c:pt idx="1170">
                  <c:v>122.3</c:v>
                </c:pt>
                <c:pt idx="1171">
                  <c:v>122.4</c:v>
                </c:pt>
                <c:pt idx="1172">
                  <c:v>122.5</c:v>
                </c:pt>
                <c:pt idx="1173">
                  <c:v>122.6</c:v>
                </c:pt>
                <c:pt idx="1174">
                  <c:v>122.7</c:v>
                </c:pt>
                <c:pt idx="1175">
                  <c:v>122.8</c:v>
                </c:pt>
                <c:pt idx="1176">
                  <c:v>122.9</c:v>
                </c:pt>
                <c:pt idx="1177">
                  <c:v>123</c:v>
                </c:pt>
                <c:pt idx="1178">
                  <c:v>123.1</c:v>
                </c:pt>
                <c:pt idx="1179">
                  <c:v>123.2</c:v>
                </c:pt>
                <c:pt idx="1180">
                  <c:v>123.3</c:v>
                </c:pt>
                <c:pt idx="1181">
                  <c:v>123.4</c:v>
                </c:pt>
                <c:pt idx="1182">
                  <c:v>123.5</c:v>
                </c:pt>
                <c:pt idx="1183">
                  <c:v>123.6</c:v>
                </c:pt>
                <c:pt idx="1184">
                  <c:v>123.7</c:v>
                </c:pt>
                <c:pt idx="1185">
                  <c:v>123.8</c:v>
                </c:pt>
                <c:pt idx="1186">
                  <c:v>123.9</c:v>
                </c:pt>
                <c:pt idx="1187">
                  <c:v>124</c:v>
                </c:pt>
                <c:pt idx="1188">
                  <c:v>124.1</c:v>
                </c:pt>
                <c:pt idx="1189">
                  <c:v>124.2</c:v>
                </c:pt>
                <c:pt idx="1190">
                  <c:v>124.3</c:v>
                </c:pt>
                <c:pt idx="1191">
                  <c:v>124.4</c:v>
                </c:pt>
                <c:pt idx="1192">
                  <c:v>124.5</c:v>
                </c:pt>
                <c:pt idx="1193">
                  <c:v>124.6</c:v>
                </c:pt>
                <c:pt idx="1194">
                  <c:v>124.7</c:v>
                </c:pt>
                <c:pt idx="1195">
                  <c:v>124.8</c:v>
                </c:pt>
                <c:pt idx="1196">
                  <c:v>124.9</c:v>
                </c:pt>
                <c:pt idx="1197">
                  <c:v>125</c:v>
                </c:pt>
                <c:pt idx="1198">
                  <c:v>125.1</c:v>
                </c:pt>
                <c:pt idx="1199">
                  <c:v>125.2</c:v>
                </c:pt>
                <c:pt idx="1200">
                  <c:v>125.3</c:v>
                </c:pt>
                <c:pt idx="1201">
                  <c:v>125.4</c:v>
                </c:pt>
                <c:pt idx="1202">
                  <c:v>125.5</c:v>
                </c:pt>
                <c:pt idx="1203">
                  <c:v>125.6</c:v>
                </c:pt>
                <c:pt idx="1204">
                  <c:v>125.7</c:v>
                </c:pt>
                <c:pt idx="1205">
                  <c:v>125.8</c:v>
                </c:pt>
                <c:pt idx="1206">
                  <c:v>125.9</c:v>
                </c:pt>
                <c:pt idx="1207">
                  <c:v>126</c:v>
                </c:pt>
                <c:pt idx="1208">
                  <c:v>126.1</c:v>
                </c:pt>
                <c:pt idx="1209">
                  <c:v>126.2</c:v>
                </c:pt>
                <c:pt idx="1210">
                  <c:v>126.3</c:v>
                </c:pt>
                <c:pt idx="1211">
                  <c:v>126.4</c:v>
                </c:pt>
                <c:pt idx="1212">
                  <c:v>126.5</c:v>
                </c:pt>
                <c:pt idx="1213">
                  <c:v>126.6</c:v>
                </c:pt>
                <c:pt idx="1214">
                  <c:v>126.7</c:v>
                </c:pt>
                <c:pt idx="1215">
                  <c:v>126.8</c:v>
                </c:pt>
                <c:pt idx="1216">
                  <c:v>126.9</c:v>
                </c:pt>
                <c:pt idx="1217">
                  <c:v>127</c:v>
                </c:pt>
                <c:pt idx="1218">
                  <c:v>127.1</c:v>
                </c:pt>
                <c:pt idx="1219">
                  <c:v>127.2</c:v>
                </c:pt>
                <c:pt idx="1220">
                  <c:v>127.3</c:v>
                </c:pt>
                <c:pt idx="1221">
                  <c:v>127.4</c:v>
                </c:pt>
                <c:pt idx="1222">
                  <c:v>127.5</c:v>
                </c:pt>
                <c:pt idx="1223">
                  <c:v>127.6</c:v>
                </c:pt>
                <c:pt idx="1224">
                  <c:v>127.7</c:v>
                </c:pt>
                <c:pt idx="1225">
                  <c:v>127.8</c:v>
                </c:pt>
                <c:pt idx="1226">
                  <c:v>127.9</c:v>
                </c:pt>
                <c:pt idx="1227">
                  <c:v>128</c:v>
                </c:pt>
                <c:pt idx="1228">
                  <c:v>128.1</c:v>
                </c:pt>
                <c:pt idx="1229">
                  <c:v>128.19999999999999</c:v>
                </c:pt>
                <c:pt idx="1230">
                  <c:v>128.30000000000001</c:v>
                </c:pt>
                <c:pt idx="1231">
                  <c:v>128.4</c:v>
                </c:pt>
                <c:pt idx="1232">
                  <c:v>128.5</c:v>
                </c:pt>
                <c:pt idx="1233">
                  <c:v>128.6</c:v>
                </c:pt>
                <c:pt idx="1234">
                  <c:v>128.69999999999999</c:v>
                </c:pt>
                <c:pt idx="1235">
                  <c:v>128.80000000000001</c:v>
                </c:pt>
                <c:pt idx="1236">
                  <c:v>128.9</c:v>
                </c:pt>
                <c:pt idx="1237">
                  <c:v>129</c:v>
                </c:pt>
                <c:pt idx="1238">
                  <c:v>129.1</c:v>
                </c:pt>
                <c:pt idx="1239">
                  <c:v>129.19999999999999</c:v>
                </c:pt>
                <c:pt idx="1240">
                  <c:v>129.30000000000001</c:v>
                </c:pt>
                <c:pt idx="1241">
                  <c:v>129.4</c:v>
                </c:pt>
                <c:pt idx="1242">
                  <c:v>129.5</c:v>
                </c:pt>
                <c:pt idx="1243">
                  <c:v>129.6</c:v>
                </c:pt>
                <c:pt idx="1244">
                  <c:v>129.69999999999999</c:v>
                </c:pt>
                <c:pt idx="1245">
                  <c:v>129.80000000000001</c:v>
                </c:pt>
                <c:pt idx="1246">
                  <c:v>129.9</c:v>
                </c:pt>
                <c:pt idx="1247">
                  <c:v>130</c:v>
                </c:pt>
                <c:pt idx="1248">
                  <c:v>130.1</c:v>
                </c:pt>
                <c:pt idx="1249">
                  <c:v>130.19999999999999</c:v>
                </c:pt>
                <c:pt idx="1250">
                  <c:v>130.30000000000001</c:v>
                </c:pt>
                <c:pt idx="1251">
                  <c:v>130.4</c:v>
                </c:pt>
                <c:pt idx="1252">
                  <c:v>130.5</c:v>
                </c:pt>
                <c:pt idx="1253">
                  <c:v>130.6</c:v>
                </c:pt>
                <c:pt idx="1254">
                  <c:v>130.69999999999999</c:v>
                </c:pt>
                <c:pt idx="1255">
                  <c:v>130.80000000000001</c:v>
                </c:pt>
                <c:pt idx="1256">
                  <c:v>130.9</c:v>
                </c:pt>
                <c:pt idx="1257">
                  <c:v>131</c:v>
                </c:pt>
                <c:pt idx="1258">
                  <c:v>131.1</c:v>
                </c:pt>
                <c:pt idx="1259">
                  <c:v>131.19999999999999</c:v>
                </c:pt>
                <c:pt idx="1260">
                  <c:v>131.30000000000001</c:v>
                </c:pt>
                <c:pt idx="1261">
                  <c:v>131.4</c:v>
                </c:pt>
                <c:pt idx="1262">
                  <c:v>131.5</c:v>
                </c:pt>
                <c:pt idx="1263">
                  <c:v>131.6</c:v>
                </c:pt>
                <c:pt idx="1264">
                  <c:v>131.69999999999999</c:v>
                </c:pt>
                <c:pt idx="1265">
                  <c:v>131.80000000000001</c:v>
                </c:pt>
                <c:pt idx="1266">
                  <c:v>131.9</c:v>
                </c:pt>
                <c:pt idx="1267">
                  <c:v>132</c:v>
                </c:pt>
                <c:pt idx="1268">
                  <c:v>132.1</c:v>
                </c:pt>
                <c:pt idx="1269">
                  <c:v>132.19999999999999</c:v>
                </c:pt>
                <c:pt idx="1270">
                  <c:v>132.30000000000001</c:v>
                </c:pt>
                <c:pt idx="1271">
                  <c:v>132.4</c:v>
                </c:pt>
                <c:pt idx="1272">
                  <c:v>132.5</c:v>
                </c:pt>
                <c:pt idx="1273">
                  <c:v>132.6</c:v>
                </c:pt>
                <c:pt idx="1274">
                  <c:v>132.69999999999999</c:v>
                </c:pt>
                <c:pt idx="1275">
                  <c:v>132.80000000000001</c:v>
                </c:pt>
                <c:pt idx="1276">
                  <c:v>132.9</c:v>
                </c:pt>
                <c:pt idx="1277">
                  <c:v>133</c:v>
                </c:pt>
                <c:pt idx="1278">
                  <c:v>133.1</c:v>
                </c:pt>
                <c:pt idx="1279">
                  <c:v>133.19999999999999</c:v>
                </c:pt>
                <c:pt idx="1280">
                  <c:v>133.30000000000001</c:v>
                </c:pt>
                <c:pt idx="1281">
                  <c:v>133.4</c:v>
                </c:pt>
                <c:pt idx="1282">
                  <c:v>133.5</c:v>
                </c:pt>
                <c:pt idx="1283">
                  <c:v>133.6</c:v>
                </c:pt>
                <c:pt idx="1284">
                  <c:v>133.69999999999999</c:v>
                </c:pt>
                <c:pt idx="1285">
                  <c:v>133.80000000000001</c:v>
                </c:pt>
                <c:pt idx="1286">
                  <c:v>133.9</c:v>
                </c:pt>
                <c:pt idx="1287">
                  <c:v>134</c:v>
                </c:pt>
                <c:pt idx="1288">
                  <c:v>134.1</c:v>
                </c:pt>
                <c:pt idx="1289">
                  <c:v>134.19999999999999</c:v>
                </c:pt>
                <c:pt idx="1290">
                  <c:v>134.30000000000001</c:v>
                </c:pt>
                <c:pt idx="1291">
                  <c:v>134.4</c:v>
                </c:pt>
                <c:pt idx="1292">
                  <c:v>134.5</c:v>
                </c:pt>
                <c:pt idx="1293">
                  <c:v>134.6</c:v>
                </c:pt>
                <c:pt idx="1294">
                  <c:v>134.69999999999999</c:v>
                </c:pt>
                <c:pt idx="1295">
                  <c:v>134.80000000000001</c:v>
                </c:pt>
                <c:pt idx="1296">
                  <c:v>134.9</c:v>
                </c:pt>
                <c:pt idx="1297">
                  <c:v>135</c:v>
                </c:pt>
                <c:pt idx="1298">
                  <c:v>135.1</c:v>
                </c:pt>
                <c:pt idx="1299">
                  <c:v>135.19999999999999</c:v>
                </c:pt>
                <c:pt idx="1300">
                  <c:v>135.30000000000001</c:v>
                </c:pt>
                <c:pt idx="1301">
                  <c:v>135.4</c:v>
                </c:pt>
                <c:pt idx="1302">
                  <c:v>135.5</c:v>
                </c:pt>
                <c:pt idx="1303">
                  <c:v>135.6</c:v>
                </c:pt>
                <c:pt idx="1304">
                  <c:v>135.69999999999999</c:v>
                </c:pt>
                <c:pt idx="1305">
                  <c:v>135.80000000000001</c:v>
                </c:pt>
                <c:pt idx="1306">
                  <c:v>135.9</c:v>
                </c:pt>
                <c:pt idx="1307">
                  <c:v>136</c:v>
                </c:pt>
                <c:pt idx="1308">
                  <c:v>136.1</c:v>
                </c:pt>
                <c:pt idx="1309">
                  <c:v>136.19999999999999</c:v>
                </c:pt>
                <c:pt idx="1310">
                  <c:v>136.30000000000001</c:v>
                </c:pt>
                <c:pt idx="1311">
                  <c:v>136.4</c:v>
                </c:pt>
                <c:pt idx="1312">
                  <c:v>136.5</c:v>
                </c:pt>
                <c:pt idx="1313">
                  <c:v>136.6</c:v>
                </c:pt>
                <c:pt idx="1314">
                  <c:v>136.69999999999999</c:v>
                </c:pt>
                <c:pt idx="1315">
                  <c:v>136.80000000000001</c:v>
                </c:pt>
                <c:pt idx="1316">
                  <c:v>136.9</c:v>
                </c:pt>
                <c:pt idx="1317">
                  <c:v>137</c:v>
                </c:pt>
                <c:pt idx="1318">
                  <c:v>137.1</c:v>
                </c:pt>
                <c:pt idx="1319">
                  <c:v>137.19999999999999</c:v>
                </c:pt>
                <c:pt idx="1320">
                  <c:v>137.30000000000001</c:v>
                </c:pt>
                <c:pt idx="1321">
                  <c:v>137.4</c:v>
                </c:pt>
                <c:pt idx="1322">
                  <c:v>137.5</c:v>
                </c:pt>
                <c:pt idx="1323">
                  <c:v>137.6</c:v>
                </c:pt>
                <c:pt idx="1324">
                  <c:v>137.69999999999999</c:v>
                </c:pt>
                <c:pt idx="1325">
                  <c:v>137.80000000000001</c:v>
                </c:pt>
                <c:pt idx="1326">
                  <c:v>137.9</c:v>
                </c:pt>
                <c:pt idx="1327">
                  <c:v>138</c:v>
                </c:pt>
                <c:pt idx="1328">
                  <c:v>138.1</c:v>
                </c:pt>
                <c:pt idx="1329">
                  <c:v>138.19999999999999</c:v>
                </c:pt>
                <c:pt idx="1330">
                  <c:v>138.30000000000001</c:v>
                </c:pt>
                <c:pt idx="1331">
                  <c:v>138.4</c:v>
                </c:pt>
                <c:pt idx="1332">
                  <c:v>138.5</c:v>
                </c:pt>
                <c:pt idx="1333">
                  <c:v>138.6</c:v>
                </c:pt>
                <c:pt idx="1334">
                  <c:v>138.69999999999999</c:v>
                </c:pt>
                <c:pt idx="1335">
                  <c:v>138.80000000000001</c:v>
                </c:pt>
                <c:pt idx="1336">
                  <c:v>138.9</c:v>
                </c:pt>
                <c:pt idx="1337">
                  <c:v>139</c:v>
                </c:pt>
                <c:pt idx="1338">
                  <c:v>139.1</c:v>
                </c:pt>
                <c:pt idx="1339">
                  <c:v>139.19999999999999</c:v>
                </c:pt>
                <c:pt idx="1340">
                  <c:v>139.30000000000001</c:v>
                </c:pt>
                <c:pt idx="1341">
                  <c:v>139.4</c:v>
                </c:pt>
                <c:pt idx="1342">
                  <c:v>139.5</c:v>
                </c:pt>
                <c:pt idx="1343">
                  <c:v>139.6</c:v>
                </c:pt>
                <c:pt idx="1344">
                  <c:v>139.69999999999999</c:v>
                </c:pt>
                <c:pt idx="1345">
                  <c:v>139.80000000000001</c:v>
                </c:pt>
                <c:pt idx="1346">
                  <c:v>139.9</c:v>
                </c:pt>
                <c:pt idx="1347">
                  <c:v>140</c:v>
                </c:pt>
                <c:pt idx="1348">
                  <c:v>140.1</c:v>
                </c:pt>
                <c:pt idx="1349">
                  <c:v>140.19999999999999</c:v>
                </c:pt>
                <c:pt idx="1350">
                  <c:v>140.30000000000001</c:v>
                </c:pt>
                <c:pt idx="1351">
                  <c:v>140.4</c:v>
                </c:pt>
                <c:pt idx="1352">
                  <c:v>140.5</c:v>
                </c:pt>
                <c:pt idx="1353">
                  <c:v>140.6</c:v>
                </c:pt>
                <c:pt idx="1354">
                  <c:v>140.69999999999999</c:v>
                </c:pt>
                <c:pt idx="1355">
                  <c:v>140.80000000000001</c:v>
                </c:pt>
                <c:pt idx="1356">
                  <c:v>140.9</c:v>
                </c:pt>
                <c:pt idx="1357">
                  <c:v>141</c:v>
                </c:pt>
                <c:pt idx="1358">
                  <c:v>141.1</c:v>
                </c:pt>
                <c:pt idx="1359">
                  <c:v>141.19999999999999</c:v>
                </c:pt>
                <c:pt idx="1360">
                  <c:v>141.30000000000001</c:v>
                </c:pt>
                <c:pt idx="1361">
                  <c:v>141.4</c:v>
                </c:pt>
                <c:pt idx="1362">
                  <c:v>141.5</c:v>
                </c:pt>
                <c:pt idx="1363">
                  <c:v>141.6</c:v>
                </c:pt>
                <c:pt idx="1364">
                  <c:v>141.69999999999999</c:v>
                </c:pt>
                <c:pt idx="1365">
                  <c:v>141.80000000000001</c:v>
                </c:pt>
                <c:pt idx="1366">
                  <c:v>141.9</c:v>
                </c:pt>
                <c:pt idx="1367">
                  <c:v>142</c:v>
                </c:pt>
                <c:pt idx="1368">
                  <c:v>142.1</c:v>
                </c:pt>
                <c:pt idx="1369">
                  <c:v>142.19999999999999</c:v>
                </c:pt>
                <c:pt idx="1370">
                  <c:v>142.30000000000001</c:v>
                </c:pt>
                <c:pt idx="1371">
                  <c:v>142.4</c:v>
                </c:pt>
                <c:pt idx="1372">
                  <c:v>142.5</c:v>
                </c:pt>
                <c:pt idx="1373">
                  <c:v>142.6</c:v>
                </c:pt>
                <c:pt idx="1374">
                  <c:v>142.69999999999999</c:v>
                </c:pt>
                <c:pt idx="1375">
                  <c:v>142.80000000000001</c:v>
                </c:pt>
                <c:pt idx="1376">
                  <c:v>142.9</c:v>
                </c:pt>
                <c:pt idx="1377">
                  <c:v>143</c:v>
                </c:pt>
                <c:pt idx="1378">
                  <c:v>143.1</c:v>
                </c:pt>
                <c:pt idx="1379">
                  <c:v>143.19999999999999</c:v>
                </c:pt>
                <c:pt idx="1380">
                  <c:v>143.30000000000001</c:v>
                </c:pt>
                <c:pt idx="1381">
                  <c:v>143.4</c:v>
                </c:pt>
                <c:pt idx="1382">
                  <c:v>143.5</c:v>
                </c:pt>
                <c:pt idx="1383">
                  <c:v>143.6</c:v>
                </c:pt>
                <c:pt idx="1384">
                  <c:v>143.69999999999999</c:v>
                </c:pt>
                <c:pt idx="1385">
                  <c:v>143.80000000000001</c:v>
                </c:pt>
                <c:pt idx="1386">
                  <c:v>143.9</c:v>
                </c:pt>
                <c:pt idx="1387">
                  <c:v>144</c:v>
                </c:pt>
                <c:pt idx="1388">
                  <c:v>144.1</c:v>
                </c:pt>
                <c:pt idx="1389">
                  <c:v>144.19999999999999</c:v>
                </c:pt>
                <c:pt idx="1390">
                  <c:v>144.30000000000001</c:v>
                </c:pt>
                <c:pt idx="1391">
                  <c:v>144.4</c:v>
                </c:pt>
                <c:pt idx="1392">
                  <c:v>144.5</c:v>
                </c:pt>
                <c:pt idx="1393">
                  <c:v>144.6</c:v>
                </c:pt>
                <c:pt idx="1394">
                  <c:v>144.69999999999999</c:v>
                </c:pt>
                <c:pt idx="1395">
                  <c:v>144.80000000000001</c:v>
                </c:pt>
                <c:pt idx="1396">
                  <c:v>144.9</c:v>
                </c:pt>
                <c:pt idx="1397">
                  <c:v>145</c:v>
                </c:pt>
                <c:pt idx="1398">
                  <c:v>145.1</c:v>
                </c:pt>
                <c:pt idx="1399">
                  <c:v>145.19999999999999</c:v>
                </c:pt>
                <c:pt idx="1400">
                  <c:v>145.30000000000001</c:v>
                </c:pt>
                <c:pt idx="1401">
                  <c:v>145.4</c:v>
                </c:pt>
                <c:pt idx="1402">
                  <c:v>145.5</c:v>
                </c:pt>
                <c:pt idx="1403">
                  <c:v>145.6</c:v>
                </c:pt>
                <c:pt idx="1404">
                  <c:v>145.69999999999999</c:v>
                </c:pt>
                <c:pt idx="1405">
                  <c:v>145.80000000000001</c:v>
                </c:pt>
                <c:pt idx="1406">
                  <c:v>145.9</c:v>
                </c:pt>
                <c:pt idx="1407">
                  <c:v>146</c:v>
                </c:pt>
                <c:pt idx="1408">
                  <c:v>146.1</c:v>
                </c:pt>
                <c:pt idx="1409">
                  <c:v>146.19999999999999</c:v>
                </c:pt>
                <c:pt idx="1410">
                  <c:v>146.30000000000001</c:v>
                </c:pt>
                <c:pt idx="1411">
                  <c:v>146.4</c:v>
                </c:pt>
                <c:pt idx="1412">
                  <c:v>146.5</c:v>
                </c:pt>
                <c:pt idx="1413">
                  <c:v>146.6</c:v>
                </c:pt>
                <c:pt idx="1414">
                  <c:v>146.69999999999999</c:v>
                </c:pt>
                <c:pt idx="1415">
                  <c:v>146.80000000000001</c:v>
                </c:pt>
                <c:pt idx="1416">
                  <c:v>146.9</c:v>
                </c:pt>
                <c:pt idx="1417">
                  <c:v>147</c:v>
                </c:pt>
                <c:pt idx="1418">
                  <c:v>147.1</c:v>
                </c:pt>
                <c:pt idx="1419">
                  <c:v>147.19999999999999</c:v>
                </c:pt>
                <c:pt idx="1420">
                  <c:v>147.30000000000001</c:v>
                </c:pt>
                <c:pt idx="1421">
                  <c:v>147.4</c:v>
                </c:pt>
                <c:pt idx="1422">
                  <c:v>147.5</c:v>
                </c:pt>
                <c:pt idx="1423">
                  <c:v>147.6</c:v>
                </c:pt>
                <c:pt idx="1424">
                  <c:v>147.69999999999999</c:v>
                </c:pt>
                <c:pt idx="1425">
                  <c:v>147.80000000000001</c:v>
                </c:pt>
                <c:pt idx="1426">
                  <c:v>147.9</c:v>
                </c:pt>
                <c:pt idx="1427">
                  <c:v>148</c:v>
                </c:pt>
                <c:pt idx="1428">
                  <c:v>148.1</c:v>
                </c:pt>
                <c:pt idx="1429">
                  <c:v>148.19999999999999</c:v>
                </c:pt>
                <c:pt idx="1430">
                  <c:v>148.30000000000001</c:v>
                </c:pt>
                <c:pt idx="1431">
                  <c:v>148.4</c:v>
                </c:pt>
                <c:pt idx="1432">
                  <c:v>148.5</c:v>
                </c:pt>
                <c:pt idx="1433">
                  <c:v>148.6</c:v>
                </c:pt>
                <c:pt idx="1434">
                  <c:v>148.69999999999999</c:v>
                </c:pt>
                <c:pt idx="1435">
                  <c:v>148.80000000000001</c:v>
                </c:pt>
                <c:pt idx="1436">
                  <c:v>148.9</c:v>
                </c:pt>
                <c:pt idx="1437">
                  <c:v>149</c:v>
                </c:pt>
                <c:pt idx="1438">
                  <c:v>149.1</c:v>
                </c:pt>
                <c:pt idx="1439">
                  <c:v>149.19999999999999</c:v>
                </c:pt>
                <c:pt idx="1440">
                  <c:v>149.30000000000001</c:v>
                </c:pt>
                <c:pt idx="1441">
                  <c:v>149.4</c:v>
                </c:pt>
                <c:pt idx="1442">
                  <c:v>149.5</c:v>
                </c:pt>
                <c:pt idx="1443">
                  <c:v>149.6</c:v>
                </c:pt>
                <c:pt idx="1444">
                  <c:v>149.69999999999999</c:v>
                </c:pt>
                <c:pt idx="1445">
                  <c:v>149.80000000000001</c:v>
                </c:pt>
                <c:pt idx="1446">
                  <c:v>149.9</c:v>
                </c:pt>
                <c:pt idx="1447">
                  <c:v>150</c:v>
                </c:pt>
                <c:pt idx="1448">
                  <c:v>150.1</c:v>
                </c:pt>
                <c:pt idx="1449">
                  <c:v>150.19999999999999</c:v>
                </c:pt>
                <c:pt idx="1450">
                  <c:v>150.30000000000001</c:v>
                </c:pt>
                <c:pt idx="1451">
                  <c:v>150.4</c:v>
                </c:pt>
                <c:pt idx="1452">
                  <c:v>150.5</c:v>
                </c:pt>
                <c:pt idx="1453">
                  <c:v>150.6</c:v>
                </c:pt>
                <c:pt idx="1454">
                  <c:v>150.69999999999999</c:v>
                </c:pt>
                <c:pt idx="1455">
                  <c:v>150.80000000000001</c:v>
                </c:pt>
                <c:pt idx="1456">
                  <c:v>150.9</c:v>
                </c:pt>
                <c:pt idx="1457">
                  <c:v>151</c:v>
                </c:pt>
                <c:pt idx="1458">
                  <c:v>151.1</c:v>
                </c:pt>
                <c:pt idx="1459">
                  <c:v>151.19999999999999</c:v>
                </c:pt>
                <c:pt idx="1460">
                  <c:v>151.30000000000001</c:v>
                </c:pt>
                <c:pt idx="1461">
                  <c:v>151.4</c:v>
                </c:pt>
                <c:pt idx="1462">
                  <c:v>151.5</c:v>
                </c:pt>
                <c:pt idx="1463">
                  <c:v>151.6</c:v>
                </c:pt>
                <c:pt idx="1464">
                  <c:v>151.69999999999999</c:v>
                </c:pt>
                <c:pt idx="1465">
                  <c:v>151.80000000000001</c:v>
                </c:pt>
                <c:pt idx="1466">
                  <c:v>151.9</c:v>
                </c:pt>
                <c:pt idx="1467">
                  <c:v>152</c:v>
                </c:pt>
                <c:pt idx="1468">
                  <c:v>152.1</c:v>
                </c:pt>
                <c:pt idx="1469">
                  <c:v>152.19999999999999</c:v>
                </c:pt>
                <c:pt idx="1470">
                  <c:v>152.30000000000001</c:v>
                </c:pt>
                <c:pt idx="1471">
                  <c:v>152.4</c:v>
                </c:pt>
                <c:pt idx="1472">
                  <c:v>152.5</c:v>
                </c:pt>
                <c:pt idx="1473">
                  <c:v>152.6</c:v>
                </c:pt>
                <c:pt idx="1474">
                  <c:v>152.69999999999999</c:v>
                </c:pt>
                <c:pt idx="1475">
                  <c:v>152.80000000000001</c:v>
                </c:pt>
                <c:pt idx="1476">
                  <c:v>152.9</c:v>
                </c:pt>
                <c:pt idx="1477">
                  <c:v>153</c:v>
                </c:pt>
                <c:pt idx="1478">
                  <c:v>153.1</c:v>
                </c:pt>
                <c:pt idx="1479">
                  <c:v>153.19999999999999</c:v>
                </c:pt>
                <c:pt idx="1480">
                  <c:v>153.30000000000001</c:v>
                </c:pt>
                <c:pt idx="1481">
                  <c:v>153.4</c:v>
                </c:pt>
                <c:pt idx="1482">
                  <c:v>153.5</c:v>
                </c:pt>
                <c:pt idx="1483">
                  <c:v>153.6</c:v>
                </c:pt>
                <c:pt idx="1484">
                  <c:v>153.69999999999999</c:v>
                </c:pt>
                <c:pt idx="1485">
                  <c:v>153.80000000000001</c:v>
                </c:pt>
                <c:pt idx="1486">
                  <c:v>153.9</c:v>
                </c:pt>
                <c:pt idx="1487">
                  <c:v>154</c:v>
                </c:pt>
                <c:pt idx="1488">
                  <c:v>154.1</c:v>
                </c:pt>
                <c:pt idx="1489">
                  <c:v>154.19999999999999</c:v>
                </c:pt>
                <c:pt idx="1490">
                  <c:v>154.30000000000001</c:v>
                </c:pt>
                <c:pt idx="1491">
                  <c:v>154.4</c:v>
                </c:pt>
                <c:pt idx="1492">
                  <c:v>154.5</c:v>
                </c:pt>
                <c:pt idx="1493">
                  <c:v>154.6</c:v>
                </c:pt>
                <c:pt idx="1494">
                  <c:v>154.69999999999999</c:v>
                </c:pt>
                <c:pt idx="1495">
                  <c:v>154.80000000000001</c:v>
                </c:pt>
                <c:pt idx="1496">
                  <c:v>154.9</c:v>
                </c:pt>
                <c:pt idx="1497">
                  <c:v>155</c:v>
                </c:pt>
                <c:pt idx="1498">
                  <c:v>155.1</c:v>
                </c:pt>
                <c:pt idx="1499">
                  <c:v>155.19999999999999</c:v>
                </c:pt>
                <c:pt idx="1500">
                  <c:v>155.30000000000001</c:v>
                </c:pt>
                <c:pt idx="1501">
                  <c:v>155.4</c:v>
                </c:pt>
                <c:pt idx="1502">
                  <c:v>155.5</c:v>
                </c:pt>
                <c:pt idx="1503">
                  <c:v>155.6</c:v>
                </c:pt>
                <c:pt idx="1504">
                  <c:v>155.69999999999999</c:v>
                </c:pt>
                <c:pt idx="1505">
                  <c:v>155.80000000000001</c:v>
                </c:pt>
                <c:pt idx="1506">
                  <c:v>155.9</c:v>
                </c:pt>
                <c:pt idx="1507">
                  <c:v>156</c:v>
                </c:pt>
                <c:pt idx="1508">
                  <c:v>156.1</c:v>
                </c:pt>
                <c:pt idx="1509">
                  <c:v>156.19999999999999</c:v>
                </c:pt>
                <c:pt idx="1510">
                  <c:v>156.30000000000001</c:v>
                </c:pt>
                <c:pt idx="1511">
                  <c:v>156.4</c:v>
                </c:pt>
                <c:pt idx="1512">
                  <c:v>156.5</c:v>
                </c:pt>
                <c:pt idx="1513">
                  <c:v>156.6</c:v>
                </c:pt>
                <c:pt idx="1514">
                  <c:v>156.69999999999999</c:v>
                </c:pt>
                <c:pt idx="1515">
                  <c:v>156.80000000000001</c:v>
                </c:pt>
                <c:pt idx="1516">
                  <c:v>156.9</c:v>
                </c:pt>
                <c:pt idx="1517">
                  <c:v>157</c:v>
                </c:pt>
                <c:pt idx="1518">
                  <c:v>157.1</c:v>
                </c:pt>
                <c:pt idx="1519">
                  <c:v>157.19999999999999</c:v>
                </c:pt>
                <c:pt idx="1520">
                  <c:v>157.30000000000001</c:v>
                </c:pt>
                <c:pt idx="1521">
                  <c:v>157.4</c:v>
                </c:pt>
                <c:pt idx="1522">
                  <c:v>157.5</c:v>
                </c:pt>
                <c:pt idx="1523">
                  <c:v>157.6</c:v>
                </c:pt>
                <c:pt idx="1524">
                  <c:v>157.69999999999999</c:v>
                </c:pt>
                <c:pt idx="1525">
                  <c:v>157.80000000000001</c:v>
                </c:pt>
                <c:pt idx="1526">
                  <c:v>157.9</c:v>
                </c:pt>
                <c:pt idx="1527">
                  <c:v>158</c:v>
                </c:pt>
                <c:pt idx="1528">
                  <c:v>158.1</c:v>
                </c:pt>
                <c:pt idx="1529">
                  <c:v>158.19999999999999</c:v>
                </c:pt>
                <c:pt idx="1530">
                  <c:v>158.30000000000001</c:v>
                </c:pt>
                <c:pt idx="1531">
                  <c:v>158.4</c:v>
                </c:pt>
                <c:pt idx="1532">
                  <c:v>158.5</c:v>
                </c:pt>
                <c:pt idx="1533">
                  <c:v>158.6</c:v>
                </c:pt>
                <c:pt idx="1534">
                  <c:v>158.69999999999999</c:v>
                </c:pt>
                <c:pt idx="1535">
                  <c:v>158.80000000000001</c:v>
                </c:pt>
                <c:pt idx="1536">
                  <c:v>158.9</c:v>
                </c:pt>
                <c:pt idx="1537">
                  <c:v>159</c:v>
                </c:pt>
                <c:pt idx="1538">
                  <c:v>159.1</c:v>
                </c:pt>
                <c:pt idx="1539">
                  <c:v>159.19999999999999</c:v>
                </c:pt>
                <c:pt idx="1540">
                  <c:v>159.30000000000001</c:v>
                </c:pt>
                <c:pt idx="1541">
                  <c:v>159.4</c:v>
                </c:pt>
                <c:pt idx="1542">
                  <c:v>159.5</c:v>
                </c:pt>
                <c:pt idx="1543">
                  <c:v>159.6</c:v>
                </c:pt>
                <c:pt idx="1544">
                  <c:v>159.69999999999999</c:v>
                </c:pt>
                <c:pt idx="1545">
                  <c:v>159.80000000000001</c:v>
                </c:pt>
                <c:pt idx="1546">
                  <c:v>159.9</c:v>
                </c:pt>
                <c:pt idx="1547">
                  <c:v>160</c:v>
                </c:pt>
                <c:pt idx="1548">
                  <c:v>160.1</c:v>
                </c:pt>
                <c:pt idx="1549">
                  <c:v>160.19999999999999</c:v>
                </c:pt>
                <c:pt idx="1550">
                  <c:v>160.30000000000001</c:v>
                </c:pt>
                <c:pt idx="1551">
                  <c:v>160.4</c:v>
                </c:pt>
                <c:pt idx="1552">
                  <c:v>160.5</c:v>
                </c:pt>
                <c:pt idx="1553">
                  <c:v>160.6</c:v>
                </c:pt>
                <c:pt idx="1554">
                  <c:v>160.69999999999999</c:v>
                </c:pt>
                <c:pt idx="1555">
                  <c:v>160.80000000000001</c:v>
                </c:pt>
                <c:pt idx="1556">
                  <c:v>160.9</c:v>
                </c:pt>
                <c:pt idx="1557">
                  <c:v>161</c:v>
                </c:pt>
                <c:pt idx="1558">
                  <c:v>161.1</c:v>
                </c:pt>
                <c:pt idx="1559">
                  <c:v>161.19999999999999</c:v>
                </c:pt>
                <c:pt idx="1560">
                  <c:v>161.30000000000001</c:v>
                </c:pt>
                <c:pt idx="1561">
                  <c:v>161.4</c:v>
                </c:pt>
                <c:pt idx="1562">
                  <c:v>161.5</c:v>
                </c:pt>
                <c:pt idx="1563">
                  <c:v>161.6</c:v>
                </c:pt>
                <c:pt idx="1564">
                  <c:v>161.69999999999999</c:v>
                </c:pt>
                <c:pt idx="1565">
                  <c:v>161.80000000000001</c:v>
                </c:pt>
                <c:pt idx="1566">
                  <c:v>161.9</c:v>
                </c:pt>
                <c:pt idx="1567">
                  <c:v>162</c:v>
                </c:pt>
                <c:pt idx="1568">
                  <c:v>162.1</c:v>
                </c:pt>
                <c:pt idx="1569">
                  <c:v>162.19999999999999</c:v>
                </c:pt>
                <c:pt idx="1570">
                  <c:v>162.30000000000001</c:v>
                </c:pt>
                <c:pt idx="1571">
                  <c:v>162.4</c:v>
                </c:pt>
                <c:pt idx="1572">
                  <c:v>162.5</c:v>
                </c:pt>
                <c:pt idx="1573">
                  <c:v>162.6</c:v>
                </c:pt>
                <c:pt idx="1574">
                  <c:v>162.69999999999999</c:v>
                </c:pt>
                <c:pt idx="1575">
                  <c:v>162.80000000000001</c:v>
                </c:pt>
                <c:pt idx="1576">
                  <c:v>162.9</c:v>
                </c:pt>
                <c:pt idx="1577">
                  <c:v>163</c:v>
                </c:pt>
                <c:pt idx="1578">
                  <c:v>163.1</c:v>
                </c:pt>
                <c:pt idx="1579">
                  <c:v>163.19999999999999</c:v>
                </c:pt>
                <c:pt idx="1580">
                  <c:v>163.30000000000001</c:v>
                </c:pt>
                <c:pt idx="1581">
                  <c:v>163.4</c:v>
                </c:pt>
                <c:pt idx="1582">
                  <c:v>163.5</c:v>
                </c:pt>
                <c:pt idx="1583">
                  <c:v>163.6</c:v>
                </c:pt>
                <c:pt idx="1584">
                  <c:v>163.69999999999999</c:v>
                </c:pt>
                <c:pt idx="1585">
                  <c:v>163.80000000000001</c:v>
                </c:pt>
                <c:pt idx="1586">
                  <c:v>163.9</c:v>
                </c:pt>
                <c:pt idx="1587">
                  <c:v>164</c:v>
                </c:pt>
                <c:pt idx="1588">
                  <c:v>164.1</c:v>
                </c:pt>
                <c:pt idx="1589">
                  <c:v>164.2</c:v>
                </c:pt>
                <c:pt idx="1590">
                  <c:v>164.3</c:v>
                </c:pt>
                <c:pt idx="1591">
                  <c:v>164.4</c:v>
                </c:pt>
                <c:pt idx="1592">
                  <c:v>164.5</c:v>
                </c:pt>
                <c:pt idx="1593">
                  <c:v>164.6</c:v>
                </c:pt>
                <c:pt idx="1594">
                  <c:v>164.7</c:v>
                </c:pt>
                <c:pt idx="1595">
                  <c:v>164.8</c:v>
                </c:pt>
                <c:pt idx="1596">
                  <c:v>164.9</c:v>
                </c:pt>
                <c:pt idx="1597">
                  <c:v>165</c:v>
                </c:pt>
                <c:pt idx="1598">
                  <c:v>165.1</c:v>
                </c:pt>
                <c:pt idx="1599">
                  <c:v>165.2</c:v>
                </c:pt>
                <c:pt idx="1600">
                  <c:v>165.3</c:v>
                </c:pt>
                <c:pt idx="1601">
                  <c:v>165.4</c:v>
                </c:pt>
                <c:pt idx="1602">
                  <c:v>165.5</c:v>
                </c:pt>
                <c:pt idx="1603">
                  <c:v>165.6</c:v>
                </c:pt>
                <c:pt idx="1604">
                  <c:v>165.7</c:v>
                </c:pt>
                <c:pt idx="1605">
                  <c:v>165.8</c:v>
                </c:pt>
                <c:pt idx="1606">
                  <c:v>165.9</c:v>
                </c:pt>
                <c:pt idx="1607">
                  <c:v>166</c:v>
                </c:pt>
                <c:pt idx="1608">
                  <c:v>166.1</c:v>
                </c:pt>
                <c:pt idx="1609">
                  <c:v>166.2</c:v>
                </c:pt>
                <c:pt idx="1610">
                  <c:v>166.3</c:v>
                </c:pt>
                <c:pt idx="1611">
                  <c:v>166.4</c:v>
                </c:pt>
                <c:pt idx="1612">
                  <c:v>166.5</c:v>
                </c:pt>
                <c:pt idx="1613">
                  <c:v>166.6</c:v>
                </c:pt>
                <c:pt idx="1614">
                  <c:v>166.7</c:v>
                </c:pt>
                <c:pt idx="1615">
                  <c:v>166.8</c:v>
                </c:pt>
                <c:pt idx="1616">
                  <c:v>166.9</c:v>
                </c:pt>
                <c:pt idx="1617">
                  <c:v>167</c:v>
                </c:pt>
                <c:pt idx="1618">
                  <c:v>167.1</c:v>
                </c:pt>
                <c:pt idx="1619">
                  <c:v>167.2</c:v>
                </c:pt>
                <c:pt idx="1620">
                  <c:v>167.3</c:v>
                </c:pt>
                <c:pt idx="1621">
                  <c:v>167.4</c:v>
                </c:pt>
                <c:pt idx="1622">
                  <c:v>167.5</c:v>
                </c:pt>
                <c:pt idx="1623">
                  <c:v>167.6</c:v>
                </c:pt>
                <c:pt idx="1624">
                  <c:v>167.7</c:v>
                </c:pt>
                <c:pt idx="1625">
                  <c:v>167.8</c:v>
                </c:pt>
                <c:pt idx="1626">
                  <c:v>167.9</c:v>
                </c:pt>
                <c:pt idx="1627">
                  <c:v>168</c:v>
                </c:pt>
                <c:pt idx="1628">
                  <c:v>168.1</c:v>
                </c:pt>
                <c:pt idx="1629">
                  <c:v>168.2</c:v>
                </c:pt>
                <c:pt idx="1630">
                  <c:v>168.3</c:v>
                </c:pt>
                <c:pt idx="1631">
                  <c:v>168.4</c:v>
                </c:pt>
                <c:pt idx="1632">
                  <c:v>168.5</c:v>
                </c:pt>
                <c:pt idx="1633">
                  <c:v>168.6</c:v>
                </c:pt>
                <c:pt idx="1634">
                  <c:v>168.7</c:v>
                </c:pt>
                <c:pt idx="1635">
                  <c:v>168.8</c:v>
                </c:pt>
                <c:pt idx="1636">
                  <c:v>168.9</c:v>
                </c:pt>
                <c:pt idx="1637">
                  <c:v>169</c:v>
                </c:pt>
                <c:pt idx="1638">
                  <c:v>169.1</c:v>
                </c:pt>
                <c:pt idx="1639">
                  <c:v>169.2</c:v>
                </c:pt>
                <c:pt idx="1640">
                  <c:v>169.3</c:v>
                </c:pt>
                <c:pt idx="1641">
                  <c:v>169.4</c:v>
                </c:pt>
                <c:pt idx="1642">
                  <c:v>169.5</c:v>
                </c:pt>
                <c:pt idx="1643">
                  <c:v>169.6</c:v>
                </c:pt>
                <c:pt idx="1644">
                  <c:v>169.7</c:v>
                </c:pt>
                <c:pt idx="1645">
                  <c:v>169.8</c:v>
                </c:pt>
                <c:pt idx="1646">
                  <c:v>169.9</c:v>
                </c:pt>
                <c:pt idx="1647">
                  <c:v>170</c:v>
                </c:pt>
                <c:pt idx="1648">
                  <c:v>170.1</c:v>
                </c:pt>
                <c:pt idx="1649">
                  <c:v>170.2</c:v>
                </c:pt>
                <c:pt idx="1650">
                  <c:v>170.3</c:v>
                </c:pt>
                <c:pt idx="1651">
                  <c:v>170.4</c:v>
                </c:pt>
                <c:pt idx="1652">
                  <c:v>170.5</c:v>
                </c:pt>
                <c:pt idx="1653">
                  <c:v>170.6</c:v>
                </c:pt>
                <c:pt idx="1654">
                  <c:v>170.7</c:v>
                </c:pt>
                <c:pt idx="1655">
                  <c:v>170.8</c:v>
                </c:pt>
                <c:pt idx="1656">
                  <c:v>170.9</c:v>
                </c:pt>
                <c:pt idx="1657">
                  <c:v>171</c:v>
                </c:pt>
                <c:pt idx="1658">
                  <c:v>171.1</c:v>
                </c:pt>
                <c:pt idx="1659">
                  <c:v>171.2</c:v>
                </c:pt>
                <c:pt idx="1660">
                  <c:v>171.3</c:v>
                </c:pt>
                <c:pt idx="1661">
                  <c:v>171.4</c:v>
                </c:pt>
                <c:pt idx="1662">
                  <c:v>171.5</c:v>
                </c:pt>
                <c:pt idx="1663">
                  <c:v>171.6</c:v>
                </c:pt>
                <c:pt idx="1664">
                  <c:v>171.7</c:v>
                </c:pt>
                <c:pt idx="1665">
                  <c:v>171.8</c:v>
                </c:pt>
                <c:pt idx="1666">
                  <c:v>171.9</c:v>
                </c:pt>
                <c:pt idx="1667">
                  <c:v>172</c:v>
                </c:pt>
                <c:pt idx="1668">
                  <c:v>172.1</c:v>
                </c:pt>
                <c:pt idx="1669">
                  <c:v>172.2</c:v>
                </c:pt>
                <c:pt idx="1670">
                  <c:v>172.3</c:v>
                </c:pt>
                <c:pt idx="1671">
                  <c:v>172.4</c:v>
                </c:pt>
                <c:pt idx="1672">
                  <c:v>172.5</c:v>
                </c:pt>
                <c:pt idx="1673">
                  <c:v>172.6</c:v>
                </c:pt>
                <c:pt idx="1674">
                  <c:v>172.7</c:v>
                </c:pt>
                <c:pt idx="1675">
                  <c:v>172.8</c:v>
                </c:pt>
                <c:pt idx="1676">
                  <c:v>172.9</c:v>
                </c:pt>
                <c:pt idx="1677">
                  <c:v>173</c:v>
                </c:pt>
                <c:pt idx="1678">
                  <c:v>173.1</c:v>
                </c:pt>
                <c:pt idx="1679">
                  <c:v>173.2</c:v>
                </c:pt>
                <c:pt idx="1680">
                  <c:v>173.3</c:v>
                </c:pt>
                <c:pt idx="1681">
                  <c:v>173.4</c:v>
                </c:pt>
                <c:pt idx="1682">
                  <c:v>173.5</c:v>
                </c:pt>
                <c:pt idx="1683">
                  <c:v>173.6</c:v>
                </c:pt>
                <c:pt idx="1684">
                  <c:v>173.7</c:v>
                </c:pt>
                <c:pt idx="1685">
                  <c:v>173.8</c:v>
                </c:pt>
                <c:pt idx="1686">
                  <c:v>173.9</c:v>
                </c:pt>
                <c:pt idx="1687">
                  <c:v>174</c:v>
                </c:pt>
                <c:pt idx="1688">
                  <c:v>174.1</c:v>
                </c:pt>
                <c:pt idx="1689">
                  <c:v>174.2</c:v>
                </c:pt>
                <c:pt idx="1690">
                  <c:v>174.3</c:v>
                </c:pt>
                <c:pt idx="1691">
                  <c:v>174.4</c:v>
                </c:pt>
                <c:pt idx="1692">
                  <c:v>174.5</c:v>
                </c:pt>
                <c:pt idx="1693">
                  <c:v>174.6</c:v>
                </c:pt>
                <c:pt idx="1694">
                  <c:v>174.7</c:v>
                </c:pt>
                <c:pt idx="1695">
                  <c:v>174.8</c:v>
                </c:pt>
                <c:pt idx="1696">
                  <c:v>174.9</c:v>
                </c:pt>
                <c:pt idx="1697">
                  <c:v>175</c:v>
                </c:pt>
                <c:pt idx="1698">
                  <c:v>175.1</c:v>
                </c:pt>
                <c:pt idx="1699">
                  <c:v>175.2</c:v>
                </c:pt>
                <c:pt idx="1700">
                  <c:v>175.3</c:v>
                </c:pt>
                <c:pt idx="1701">
                  <c:v>175.4</c:v>
                </c:pt>
                <c:pt idx="1702">
                  <c:v>175.5</c:v>
                </c:pt>
                <c:pt idx="1703">
                  <c:v>175.6</c:v>
                </c:pt>
                <c:pt idx="1704">
                  <c:v>175.7</c:v>
                </c:pt>
                <c:pt idx="1705">
                  <c:v>175.8</c:v>
                </c:pt>
                <c:pt idx="1706">
                  <c:v>175.9</c:v>
                </c:pt>
                <c:pt idx="1707">
                  <c:v>176</c:v>
                </c:pt>
                <c:pt idx="1708">
                  <c:v>176.1</c:v>
                </c:pt>
                <c:pt idx="1709">
                  <c:v>176.2</c:v>
                </c:pt>
                <c:pt idx="1710">
                  <c:v>176.3</c:v>
                </c:pt>
                <c:pt idx="1711">
                  <c:v>176.4</c:v>
                </c:pt>
                <c:pt idx="1712">
                  <c:v>176.5</c:v>
                </c:pt>
                <c:pt idx="1713">
                  <c:v>176.6</c:v>
                </c:pt>
                <c:pt idx="1714">
                  <c:v>176.7</c:v>
                </c:pt>
                <c:pt idx="1715">
                  <c:v>176.8</c:v>
                </c:pt>
                <c:pt idx="1716">
                  <c:v>176.9</c:v>
                </c:pt>
                <c:pt idx="1717">
                  <c:v>177</c:v>
                </c:pt>
                <c:pt idx="1718">
                  <c:v>177.1</c:v>
                </c:pt>
                <c:pt idx="1719">
                  <c:v>177.2</c:v>
                </c:pt>
                <c:pt idx="1720">
                  <c:v>177.3</c:v>
                </c:pt>
                <c:pt idx="1721">
                  <c:v>177.4</c:v>
                </c:pt>
                <c:pt idx="1722">
                  <c:v>177.5</c:v>
                </c:pt>
                <c:pt idx="1723">
                  <c:v>177.6</c:v>
                </c:pt>
                <c:pt idx="1724">
                  <c:v>177.7</c:v>
                </c:pt>
                <c:pt idx="1725">
                  <c:v>177.8</c:v>
                </c:pt>
                <c:pt idx="1726">
                  <c:v>177.9</c:v>
                </c:pt>
                <c:pt idx="1727">
                  <c:v>178</c:v>
                </c:pt>
                <c:pt idx="1728">
                  <c:v>178.1</c:v>
                </c:pt>
                <c:pt idx="1729">
                  <c:v>178.2</c:v>
                </c:pt>
                <c:pt idx="1730">
                  <c:v>178.3</c:v>
                </c:pt>
                <c:pt idx="1731">
                  <c:v>178.4</c:v>
                </c:pt>
                <c:pt idx="1732">
                  <c:v>178.5</c:v>
                </c:pt>
                <c:pt idx="1733">
                  <c:v>178.6</c:v>
                </c:pt>
                <c:pt idx="1734">
                  <c:v>178.7</c:v>
                </c:pt>
                <c:pt idx="1735">
                  <c:v>178.8</c:v>
                </c:pt>
                <c:pt idx="1736">
                  <c:v>178.9</c:v>
                </c:pt>
                <c:pt idx="1737">
                  <c:v>179</c:v>
                </c:pt>
                <c:pt idx="1738">
                  <c:v>179.1</c:v>
                </c:pt>
                <c:pt idx="1739">
                  <c:v>179.2</c:v>
                </c:pt>
                <c:pt idx="1740">
                  <c:v>179.3</c:v>
                </c:pt>
                <c:pt idx="1741">
                  <c:v>179.4</c:v>
                </c:pt>
                <c:pt idx="1742">
                  <c:v>179.5</c:v>
                </c:pt>
                <c:pt idx="1743">
                  <c:v>179.6</c:v>
                </c:pt>
                <c:pt idx="1744">
                  <c:v>179.7</c:v>
                </c:pt>
                <c:pt idx="1745">
                  <c:v>179.8</c:v>
                </c:pt>
                <c:pt idx="1746">
                  <c:v>179.9</c:v>
                </c:pt>
                <c:pt idx="1747">
                  <c:v>180</c:v>
                </c:pt>
                <c:pt idx="1748">
                  <c:v>180.1</c:v>
                </c:pt>
                <c:pt idx="1749">
                  <c:v>180.2</c:v>
                </c:pt>
                <c:pt idx="1750">
                  <c:v>180.3</c:v>
                </c:pt>
                <c:pt idx="1751">
                  <c:v>180.4</c:v>
                </c:pt>
                <c:pt idx="1752">
                  <c:v>180.5</c:v>
                </c:pt>
                <c:pt idx="1753">
                  <c:v>180.6</c:v>
                </c:pt>
                <c:pt idx="1754">
                  <c:v>180.7</c:v>
                </c:pt>
                <c:pt idx="1755">
                  <c:v>180.8</c:v>
                </c:pt>
                <c:pt idx="1756">
                  <c:v>180.9</c:v>
                </c:pt>
                <c:pt idx="1757">
                  <c:v>181</c:v>
                </c:pt>
                <c:pt idx="1758">
                  <c:v>181.1</c:v>
                </c:pt>
                <c:pt idx="1759">
                  <c:v>181.2</c:v>
                </c:pt>
                <c:pt idx="1760">
                  <c:v>181.3</c:v>
                </c:pt>
                <c:pt idx="1761">
                  <c:v>181.4</c:v>
                </c:pt>
                <c:pt idx="1762">
                  <c:v>181.5</c:v>
                </c:pt>
                <c:pt idx="1763">
                  <c:v>181.6</c:v>
                </c:pt>
                <c:pt idx="1764">
                  <c:v>181.7</c:v>
                </c:pt>
                <c:pt idx="1765">
                  <c:v>181.8</c:v>
                </c:pt>
                <c:pt idx="1766">
                  <c:v>181.9</c:v>
                </c:pt>
                <c:pt idx="1767">
                  <c:v>182</c:v>
                </c:pt>
                <c:pt idx="1768">
                  <c:v>182.1</c:v>
                </c:pt>
                <c:pt idx="1769">
                  <c:v>182.2</c:v>
                </c:pt>
                <c:pt idx="1770">
                  <c:v>182.3</c:v>
                </c:pt>
                <c:pt idx="1771">
                  <c:v>182.4</c:v>
                </c:pt>
                <c:pt idx="1772">
                  <c:v>182.5</c:v>
                </c:pt>
                <c:pt idx="1773">
                  <c:v>182.6</c:v>
                </c:pt>
                <c:pt idx="1774">
                  <c:v>182.7</c:v>
                </c:pt>
                <c:pt idx="1775">
                  <c:v>182.8</c:v>
                </c:pt>
                <c:pt idx="1776">
                  <c:v>182.9</c:v>
                </c:pt>
                <c:pt idx="1777">
                  <c:v>183</c:v>
                </c:pt>
                <c:pt idx="1778">
                  <c:v>183.1</c:v>
                </c:pt>
                <c:pt idx="1779">
                  <c:v>183.2</c:v>
                </c:pt>
                <c:pt idx="1780">
                  <c:v>183.3</c:v>
                </c:pt>
                <c:pt idx="1781">
                  <c:v>183.4</c:v>
                </c:pt>
                <c:pt idx="1782">
                  <c:v>183.5</c:v>
                </c:pt>
                <c:pt idx="1783">
                  <c:v>183.6</c:v>
                </c:pt>
                <c:pt idx="1784">
                  <c:v>183.7</c:v>
                </c:pt>
                <c:pt idx="1785">
                  <c:v>183.8</c:v>
                </c:pt>
                <c:pt idx="1786">
                  <c:v>183.9</c:v>
                </c:pt>
                <c:pt idx="1787">
                  <c:v>184</c:v>
                </c:pt>
                <c:pt idx="1788">
                  <c:v>184.1</c:v>
                </c:pt>
                <c:pt idx="1789">
                  <c:v>184.2</c:v>
                </c:pt>
                <c:pt idx="1790">
                  <c:v>184.3</c:v>
                </c:pt>
                <c:pt idx="1791">
                  <c:v>184.4</c:v>
                </c:pt>
                <c:pt idx="1792">
                  <c:v>184.5</c:v>
                </c:pt>
                <c:pt idx="1793">
                  <c:v>184.6</c:v>
                </c:pt>
                <c:pt idx="1794">
                  <c:v>184.7</c:v>
                </c:pt>
                <c:pt idx="1795">
                  <c:v>184.8</c:v>
                </c:pt>
                <c:pt idx="1796">
                  <c:v>184.9</c:v>
                </c:pt>
                <c:pt idx="1797">
                  <c:v>185</c:v>
                </c:pt>
                <c:pt idx="1798">
                  <c:v>185.1</c:v>
                </c:pt>
                <c:pt idx="1799">
                  <c:v>185.2</c:v>
                </c:pt>
                <c:pt idx="1800">
                  <c:v>185.3</c:v>
                </c:pt>
                <c:pt idx="1801">
                  <c:v>185.4</c:v>
                </c:pt>
                <c:pt idx="1802">
                  <c:v>185.5</c:v>
                </c:pt>
                <c:pt idx="1803">
                  <c:v>185.6</c:v>
                </c:pt>
                <c:pt idx="1804">
                  <c:v>185.7</c:v>
                </c:pt>
                <c:pt idx="1805">
                  <c:v>185.8</c:v>
                </c:pt>
                <c:pt idx="1806">
                  <c:v>185.9</c:v>
                </c:pt>
                <c:pt idx="1807">
                  <c:v>186</c:v>
                </c:pt>
                <c:pt idx="1808">
                  <c:v>186.1</c:v>
                </c:pt>
                <c:pt idx="1809">
                  <c:v>186.2</c:v>
                </c:pt>
                <c:pt idx="1810">
                  <c:v>186.3</c:v>
                </c:pt>
                <c:pt idx="1811">
                  <c:v>186.4</c:v>
                </c:pt>
                <c:pt idx="1812">
                  <c:v>186.5</c:v>
                </c:pt>
                <c:pt idx="1813">
                  <c:v>186.6</c:v>
                </c:pt>
                <c:pt idx="1814">
                  <c:v>186.7</c:v>
                </c:pt>
                <c:pt idx="1815">
                  <c:v>186.8</c:v>
                </c:pt>
                <c:pt idx="1816">
                  <c:v>186.9</c:v>
                </c:pt>
                <c:pt idx="1817">
                  <c:v>187</c:v>
                </c:pt>
                <c:pt idx="1818">
                  <c:v>187.1</c:v>
                </c:pt>
                <c:pt idx="1819">
                  <c:v>187.2</c:v>
                </c:pt>
                <c:pt idx="1820">
                  <c:v>187.3</c:v>
                </c:pt>
                <c:pt idx="1821">
                  <c:v>187.4</c:v>
                </c:pt>
                <c:pt idx="1822">
                  <c:v>187.5</c:v>
                </c:pt>
                <c:pt idx="1823">
                  <c:v>187.6</c:v>
                </c:pt>
                <c:pt idx="1824">
                  <c:v>187.7</c:v>
                </c:pt>
                <c:pt idx="1825">
                  <c:v>187.8</c:v>
                </c:pt>
                <c:pt idx="1826">
                  <c:v>187.9</c:v>
                </c:pt>
                <c:pt idx="1827">
                  <c:v>188</c:v>
                </c:pt>
                <c:pt idx="1828">
                  <c:v>188.1</c:v>
                </c:pt>
                <c:pt idx="1829">
                  <c:v>188.2</c:v>
                </c:pt>
                <c:pt idx="1830">
                  <c:v>188.3</c:v>
                </c:pt>
                <c:pt idx="1831">
                  <c:v>188.4</c:v>
                </c:pt>
                <c:pt idx="1832">
                  <c:v>188.5</c:v>
                </c:pt>
                <c:pt idx="1833">
                  <c:v>188.6</c:v>
                </c:pt>
                <c:pt idx="1834">
                  <c:v>188.7</c:v>
                </c:pt>
                <c:pt idx="1835">
                  <c:v>188.8</c:v>
                </c:pt>
                <c:pt idx="1836">
                  <c:v>188.9</c:v>
                </c:pt>
                <c:pt idx="1837">
                  <c:v>189</c:v>
                </c:pt>
                <c:pt idx="1838">
                  <c:v>189.1</c:v>
                </c:pt>
                <c:pt idx="1839">
                  <c:v>189.2</c:v>
                </c:pt>
                <c:pt idx="1840">
                  <c:v>189.3</c:v>
                </c:pt>
                <c:pt idx="1841">
                  <c:v>189.4</c:v>
                </c:pt>
                <c:pt idx="1842">
                  <c:v>189.5</c:v>
                </c:pt>
                <c:pt idx="1843">
                  <c:v>189.6</c:v>
                </c:pt>
                <c:pt idx="1844">
                  <c:v>189.7</c:v>
                </c:pt>
                <c:pt idx="1845">
                  <c:v>189.8</c:v>
                </c:pt>
                <c:pt idx="1846">
                  <c:v>189.9</c:v>
                </c:pt>
                <c:pt idx="1847">
                  <c:v>190</c:v>
                </c:pt>
                <c:pt idx="1848">
                  <c:v>190.1</c:v>
                </c:pt>
                <c:pt idx="1849">
                  <c:v>190.2</c:v>
                </c:pt>
                <c:pt idx="1850">
                  <c:v>190.3</c:v>
                </c:pt>
                <c:pt idx="1851">
                  <c:v>190.4</c:v>
                </c:pt>
                <c:pt idx="1852">
                  <c:v>190.5</c:v>
                </c:pt>
                <c:pt idx="1853">
                  <c:v>190.6</c:v>
                </c:pt>
                <c:pt idx="1854">
                  <c:v>190.7</c:v>
                </c:pt>
                <c:pt idx="1855">
                  <c:v>190.8</c:v>
                </c:pt>
                <c:pt idx="1856">
                  <c:v>190.9</c:v>
                </c:pt>
                <c:pt idx="1857">
                  <c:v>191</c:v>
                </c:pt>
                <c:pt idx="1858">
                  <c:v>191.1</c:v>
                </c:pt>
                <c:pt idx="1859">
                  <c:v>191.2</c:v>
                </c:pt>
                <c:pt idx="1860">
                  <c:v>191.3</c:v>
                </c:pt>
                <c:pt idx="1861">
                  <c:v>191.4</c:v>
                </c:pt>
                <c:pt idx="1862">
                  <c:v>191.5</c:v>
                </c:pt>
                <c:pt idx="1863">
                  <c:v>191.6</c:v>
                </c:pt>
                <c:pt idx="1864">
                  <c:v>191.7</c:v>
                </c:pt>
                <c:pt idx="1865">
                  <c:v>191.8</c:v>
                </c:pt>
                <c:pt idx="1866">
                  <c:v>191.9</c:v>
                </c:pt>
                <c:pt idx="1867">
                  <c:v>192</c:v>
                </c:pt>
                <c:pt idx="1868">
                  <c:v>192.1</c:v>
                </c:pt>
                <c:pt idx="1869">
                  <c:v>192.2</c:v>
                </c:pt>
                <c:pt idx="1870">
                  <c:v>192.3</c:v>
                </c:pt>
                <c:pt idx="1871">
                  <c:v>192.4</c:v>
                </c:pt>
                <c:pt idx="1872">
                  <c:v>192.5</c:v>
                </c:pt>
                <c:pt idx="1873">
                  <c:v>192.6</c:v>
                </c:pt>
                <c:pt idx="1874">
                  <c:v>192.7</c:v>
                </c:pt>
                <c:pt idx="1875">
                  <c:v>192.8</c:v>
                </c:pt>
                <c:pt idx="1876">
                  <c:v>192.9</c:v>
                </c:pt>
                <c:pt idx="1877">
                  <c:v>193</c:v>
                </c:pt>
                <c:pt idx="1878">
                  <c:v>193.1</c:v>
                </c:pt>
                <c:pt idx="1879">
                  <c:v>193.2</c:v>
                </c:pt>
                <c:pt idx="1880">
                  <c:v>193.3</c:v>
                </c:pt>
                <c:pt idx="1881">
                  <c:v>193.4</c:v>
                </c:pt>
                <c:pt idx="1882">
                  <c:v>193.5</c:v>
                </c:pt>
                <c:pt idx="1883">
                  <c:v>193.6</c:v>
                </c:pt>
                <c:pt idx="1884">
                  <c:v>193.7</c:v>
                </c:pt>
                <c:pt idx="1885">
                  <c:v>193.8</c:v>
                </c:pt>
                <c:pt idx="1886">
                  <c:v>193.9</c:v>
                </c:pt>
                <c:pt idx="1887">
                  <c:v>194</c:v>
                </c:pt>
                <c:pt idx="1888">
                  <c:v>194.1</c:v>
                </c:pt>
                <c:pt idx="1889">
                  <c:v>194.2</c:v>
                </c:pt>
                <c:pt idx="1890">
                  <c:v>194.3</c:v>
                </c:pt>
                <c:pt idx="1891">
                  <c:v>194.4</c:v>
                </c:pt>
                <c:pt idx="1892">
                  <c:v>194.5</c:v>
                </c:pt>
                <c:pt idx="1893">
                  <c:v>194.6</c:v>
                </c:pt>
                <c:pt idx="1894">
                  <c:v>194.7</c:v>
                </c:pt>
                <c:pt idx="1895">
                  <c:v>194.8</c:v>
                </c:pt>
                <c:pt idx="1896">
                  <c:v>194.9</c:v>
                </c:pt>
                <c:pt idx="1897">
                  <c:v>195</c:v>
                </c:pt>
                <c:pt idx="1898">
                  <c:v>195.1</c:v>
                </c:pt>
                <c:pt idx="1899">
                  <c:v>195.2</c:v>
                </c:pt>
                <c:pt idx="1900">
                  <c:v>195.3</c:v>
                </c:pt>
                <c:pt idx="1901">
                  <c:v>195.4</c:v>
                </c:pt>
                <c:pt idx="1902">
                  <c:v>195.5</c:v>
                </c:pt>
                <c:pt idx="1903">
                  <c:v>195.6</c:v>
                </c:pt>
                <c:pt idx="1904">
                  <c:v>195.7</c:v>
                </c:pt>
                <c:pt idx="1905">
                  <c:v>195.8</c:v>
                </c:pt>
                <c:pt idx="1906">
                  <c:v>195.9</c:v>
                </c:pt>
                <c:pt idx="1907">
                  <c:v>196</c:v>
                </c:pt>
                <c:pt idx="1908">
                  <c:v>196.1</c:v>
                </c:pt>
                <c:pt idx="1909">
                  <c:v>196.2</c:v>
                </c:pt>
                <c:pt idx="1910">
                  <c:v>196.3</c:v>
                </c:pt>
                <c:pt idx="1911">
                  <c:v>196.4</c:v>
                </c:pt>
                <c:pt idx="1912">
                  <c:v>196.5</c:v>
                </c:pt>
                <c:pt idx="1913">
                  <c:v>196.6</c:v>
                </c:pt>
                <c:pt idx="1914">
                  <c:v>196.7</c:v>
                </c:pt>
                <c:pt idx="1915">
                  <c:v>196.8</c:v>
                </c:pt>
                <c:pt idx="1916">
                  <c:v>196.9</c:v>
                </c:pt>
                <c:pt idx="1917">
                  <c:v>197</c:v>
                </c:pt>
                <c:pt idx="1918">
                  <c:v>197.1</c:v>
                </c:pt>
                <c:pt idx="1919">
                  <c:v>197.2</c:v>
                </c:pt>
                <c:pt idx="1920">
                  <c:v>197.3</c:v>
                </c:pt>
                <c:pt idx="1921">
                  <c:v>197.4</c:v>
                </c:pt>
                <c:pt idx="1922">
                  <c:v>197.5</c:v>
                </c:pt>
                <c:pt idx="1923">
                  <c:v>197.6</c:v>
                </c:pt>
                <c:pt idx="1924">
                  <c:v>197.7</c:v>
                </c:pt>
                <c:pt idx="1925">
                  <c:v>197.8</c:v>
                </c:pt>
                <c:pt idx="1926">
                  <c:v>197.9</c:v>
                </c:pt>
                <c:pt idx="1927">
                  <c:v>198</c:v>
                </c:pt>
                <c:pt idx="1928">
                  <c:v>198.1</c:v>
                </c:pt>
                <c:pt idx="1929">
                  <c:v>198.2</c:v>
                </c:pt>
                <c:pt idx="1930">
                  <c:v>198.3</c:v>
                </c:pt>
                <c:pt idx="1931">
                  <c:v>198.4</c:v>
                </c:pt>
                <c:pt idx="1932">
                  <c:v>198.5</c:v>
                </c:pt>
                <c:pt idx="1933">
                  <c:v>198.6</c:v>
                </c:pt>
                <c:pt idx="1934">
                  <c:v>198.7</c:v>
                </c:pt>
                <c:pt idx="1935">
                  <c:v>198.8</c:v>
                </c:pt>
                <c:pt idx="1936">
                  <c:v>198.9</c:v>
                </c:pt>
                <c:pt idx="1937">
                  <c:v>199</c:v>
                </c:pt>
                <c:pt idx="1938">
                  <c:v>199.1</c:v>
                </c:pt>
                <c:pt idx="1939">
                  <c:v>199.2</c:v>
                </c:pt>
                <c:pt idx="1940">
                  <c:v>199.3</c:v>
                </c:pt>
                <c:pt idx="1941">
                  <c:v>199.4</c:v>
                </c:pt>
                <c:pt idx="1942">
                  <c:v>199.5</c:v>
                </c:pt>
                <c:pt idx="1943">
                  <c:v>199.6</c:v>
                </c:pt>
                <c:pt idx="1944">
                  <c:v>199.7</c:v>
                </c:pt>
                <c:pt idx="1945">
                  <c:v>199.8</c:v>
                </c:pt>
                <c:pt idx="1946">
                  <c:v>199.9</c:v>
                </c:pt>
                <c:pt idx="1947">
                  <c:v>200</c:v>
                </c:pt>
                <c:pt idx="1948">
                  <c:v>200.1</c:v>
                </c:pt>
                <c:pt idx="1949">
                  <c:v>200.2</c:v>
                </c:pt>
                <c:pt idx="1950">
                  <c:v>200.3</c:v>
                </c:pt>
                <c:pt idx="1951">
                  <c:v>200.4</c:v>
                </c:pt>
                <c:pt idx="1952">
                  <c:v>200.5</c:v>
                </c:pt>
                <c:pt idx="1953">
                  <c:v>200.6</c:v>
                </c:pt>
                <c:pt idx="1954">
                  <c:v>200.7</c:v>
                </c:pt>
                <c:pt idx="1955">
                  <c:v>200.8</c:v>
                </c:pt>
                <c:pt idx="1956">
                  <c:v>200.9</c:v>
                </c:pt>
                <c:pt idx="1957">
                  <c:v>201</c:v>
                </c:pt>
                <c:pt idx="1958">
                  <c:v>201.1</c:v>
                </c:pt>
                <c:pt idx="1959">
                  <c:v>201.2</c:v>
                </c:pt>
                <c:pt idx="1960">
                  <c:v>201.3</c:v>
                </c:pt>
                <c:pt idx="1961">
                  <c:v>201.4</c:v>
                </c:pt>
                <c:pt idx="1962">
                  <c:v>201.5</c:v>
                </c:pt>
                <c:pt idx="1963">
                  <c:v>201.6</c:v>
                </c:pt>
                <c:pt idx="1964">
                  <c:v>201.7</c:v>
                </c:pt>
                <c:pt idx="1965">
                  <c:v>201.8</c:v>
                </c:pt>
                <c:pt idx="1966">
                  <c:v>201.9</c:v>
                </c:pt>
                <c:pt idx="1967">
                  <c:v>202</c:v>
                </c:pt>
                <c:pt idx="1968">
                  <c:v>202.1</c:v>
                </c:pt>
                <c:pt idx="1969">
                  <c:v>202.2</c:v>
                </c:pt>
                <c:pt idx="1970">
                  <c:v>202.3</c:v>
                </c:pt>
                <c:pt idx="1971">
                  <c:v>202.4</c:v>
                </c:pt>
                <c:pt idx="1972">
                  <c:v>202.5</c:v>
                </c:pt>
                <c:pt idx="1973">
                  <c:v>202.6</c:v>
                </c:pt>
                <c:pt idx="1974">
                  <c:v>202.7</c:v>
                </c:pt>
                <c:pt idx="1975">
                  <c:v>202.8</c:v>
                </c:pt>
                <c:pt idx="1976">
                  <c:v>202.9</c:v>
                </c:pt>
                <c:pt idx="1977">
                  <c:v>203</c:v>
                </c:pt>
                <c:pt idx="1978">
                  <c:v>203.1</c:v>
                </c:pt>
                <c:pt idx="1979">
                  <c:v>203.2</c:v>
                </c:pt>
                <c:pt idx="1980">
                  <c:v>203.3</c:v>
                </c:pt>
                <c:pt idx="1981">
                  <c:v>203.4</c:v>
                </c:pt>
                <c:pt idx="1982">
                  <c:v>203.5</c:v>
                </c:pt>
                <c:pt idx="1983">
                  <c:v>203.6</c:v>
                </c:pt>
                <c:pt idx="1984">
                  <c:v>203.7</c:v>
                </c:pt>
                <c:pt idx="1985">
                  <c:v>203.8</c:v>
                </c:pt>
                <c:pt idx="1986">
                  <c:v>203.9</c:v>
                </c:pt>
                <c:pt idx="1987">
                  <c:v>204</c:v>
                </c:pt>
                <c:pt idx="1988">
                  <c:v>204.1</c:v>
                </c:pt>
                <c:pt idx="1989">
                  <c:v>204.2</c:v>
                </c:pt>
                <c:pt idx="1990">
                  <c:v>204.3</c:v>
                </c:pt>
                <c:pt idx="1991">
                  <c:v>204.4</c:v>
                </c:pt>
                <c:pt idx="1992">
                  <c:v>204.5</c:v>
                </c:pt>
                <c:pt idx="1993">
                  <c:v>204.6</c:v>
                </c:pt>
                <c:pt idx="1994">
                  <c:v>204.7</c:v>
                </c:pt>
                <c:pt idx="1995">
                  <c:v>204.8</c:v>
                </c:pt>
                <c:pt idx="1996">
                  <c:v>204.9</c:v>
                </c:pt>
                <c:pt idx="1997">
                  <c:v>205</c:v>
                </c:pt>
                <c:pt idx="1998">
                  <c:v>205.1</c:v>
                </c:pt>
                <c:pt idx="1999">
                  <c:v>205.2</c:v>
                </c:pt>
                <c:pt idx="2000">
                  <c:v>205.3</c:v>
                </c:pt>
                <c:pt idx="2001">
                  <c:v>205.4</c:v>
                </c:pt>
                <c:pt idx="2002">
                  <c:v>205.5</c:v>
                </c:pt>
                <c:pt idx="2003">
                  <c:v>205.6</c:v>
                </c:pt>
                <c:pt idx="2004">
                  <c:v>205.7</c:v>
                </c:pt>
                <c:pt idx="2005">
                  <c:v>205.8</c:v>
                </c:pt>
                <c:pt idx="2006">
                  <c:v>205.9</c:v>
                </c:pt>
                <c:pt idx="2007">
                  <c:v>206</c:v>
                </c:pt>
                <c:pt idx="2008">
                  <c:v>206.1</c:v>
                </c:pt>
                <c:pt idx="2009">
                  <c:v>206.2</c:v>
                </c:pt>
                <c:pt idx="2010">
                  <c:v>206.3</c:v>
                </c:pt>
                <c:pt idx="2011">
                  <c:v>206.4</c:v>
                </c:pt>
                <c:pt idx="2012">
                  <c:v>206.5</c:v>
                </c:pt>
                <c:pt idx="2013">
                  <c:v>206.6</c:v>
                </c:pt>
                <c:pt idx="2014">
                  <c:v>206.7</c:v>
                </c:pt>
                <c:pt idx="2015">
                  <c:v>206.8</c:v>
                </c:pt>
                <c:pt idx="2016">
                  <c:v>206.9</c:v>
                </c:pt>
                <c:pt idx="2017">
                  <c:v>207</c:v>
                </c:pt>
                <c:pt idx="2018">
                  <c:v>207.1</c:v>
                </c:pt>
                <c:pt idx="2019">
                  <c:v>207.2</c:v>
                </c:pt>
                <c:pt idx="2020">
                  <c:v>207.3</c:v>
                </c:pt>
                <c:pt idx="2021">
                  <c:v>207.4</c:v>
                </c:pt>
                <c:pt idx="2022">
                  <c:v>207.5</c:v>
                </c:pt>
                <c:pt idx="2023">
                  <c:v>207.6</c:v>
                </c:pt>
                <c:pt idx="2024">
                  <c:v>207.7</c:v>
                </c:pt>
                <c:pt idx="2025">
                  <c:v>207.8</c:v>
                </c:pt>
                <c:pt idx="2026">
                  <c:v>207.9</c:v>
                </c:pt>
                <c:pt idx="2027">
                  <c:v>208</c:v>
                </c:pt>
                <c:pt idx="2028">
                  <c:v>208.1</c:v>
                </c:pt>
                <c:pt idx="2029">
                  <c:v>208.2</c:v>
                </c:pt>
                <c:pt idx="2030">
                  <c:v>208.3</c:v>
                </c:pt>
                <c:pt idx="2031">
                  <c:v>208.4</c:v>
                </c:pt>
                <c:pt idx="2032">
                  <c:v>208.5</c:v>
                </c:pt>
                <c:pt idx="2033">
                  <c:v>208.6</c:v>
                </c:pt>
                <c:pt idx="2034">
                  <c:v>208.7</c:v>
                </c:pt>
                <c:pt idx="2035">
                  <c:v>208.8</c:v>
                </c:pt>
                <c:pt idx="2036">
                  <c:v>208.9</c:v>
                </c:pt>
                <c:pt idx="2037">
                  <c:v>209</c:v>
                </c:pt>
                <c:pt idx="2038">
                  <c:v>209.1</c:v>
                </c:pt>
                <c:pt idx="2039">
                  <c:v>209.2</c:v>
                </c:pt>
                <c:pt idx="2040">
                  <c:v>209.3</c:v>
                </c:pt>
                <c:pt idx="2041">
                  <c:v>209.4</c:v>
                </c:pt>
                <c:pt idx="2042">
                  <c:v>209.5</c:v>
                </c:pt>
                <c:pt idx="2043">
                  <c:v>209.6</c:v>
                </c:pt>
                <c:pt idx="2044">
                  <c:v>209.7</c:v>
                </c:pt>
                <c:pt idx="2045">
                  <c:v>209.8</c:v>
                </c:pt>
                <c:pt idx="2046">
                  <c:v>209.9</c:v>
                </c:pt>
                <c:pt idx="2047">
                  <c:v>210</c:v>
                </c:pt>
                <c:pt idx="2048">
                  <c:v>210.1</c:v>
                </c:pt>
                <c:pt idx="2049">
                  <c:v>210.2</c:v>
                </c:pt>
                <c:pt idx="2050">
                  <c:v>210.3</c:v>
                </c:pt>
                <c:pt idx="2051">
                  <c:v>210.4</c:v>
                </c:pt>
                <c:pt idx="2052">
                  <c:v>210.5</c:v>
                </c:pt>
                <c:pt idx="2053">
                  <c:v>210.6</c:v>
                </c:pt>
                <c:pt idx="2054">
                  <c:v>210.7</c:v>
                </c:pt>
                <c:pt idx="2055">
                  <c:v>210.8</c:v>
                </c:pt>
                <c:pt idx="2056">
                  <c:v>210.9</c:v>
                </c:pt>
                <c:pt idx="2057">
                  <c:v>211</c:v>
                </c:pt>
                <c:pt idx="2058">
                  <c:v>211.1</c:v>
                </c:pt>
                <c:pt idx="2059">
                  <c:v>211.2</c:v>
                </c:pt>
                <c:pt idx="2060">
                  <c:v>211.3</c:v>
                </c:pt>
                <c:pt idx="2061">
                  <c:v>211.4</c:v>
                </c:pt>
                <c:pt idx="2062">
                  <c:v>211.5</c:v>
                </c:pt>
                <c:pt idx="2063">
                  <c:v>211.6</c:v>
                </c:pt>
                <c:pt idx="2064">
                  <c:v>211.7</c:v>
                </c:pt>
                <c:pt idx="2065">
                  <c:v>211.8</c:v>
                </c:pt>
                <c:pt idx="2066">
                  <c:v>211.9</c:v>
                </c:pt>
                <c:pt idx="2067">
                  <c:v>212</c:v>
                </c:pt>
                <c:pt idx="2068">
                  <c:v>212.1</c:v>
                </c:pt>
                <c:pt idx="2069">
                  <c:v>212.2</c:v>
                </c:pt>
                <c:pt idx="2070">
                  <c:v>212.3</c:v>
                </c:pt>
                <c:pt idx="2071">
                  <c:v>212.4</c:v>
                </c:pt>
                <c:pt idx="2072">
                  <c:v>212.5</c:v>
                </c:pt>
                <c:pt idx="2073">
                  <c:v>212.6</c:v>
                </c:pt>
                <c:pt idx="2074">
                  <c:v>212.7</c:v>
                </c:pt>
                <c:pt idx="2075">
                  <c:v>212.8</c:v>
                </c:pt>
                <c:pt idx="2076">
                  <c:v>212.9</c:v>
                </c:pt>
                <c:pt idx="2077">
                  <c:v>213</c:v>
                </c:pt>
                <c:pt idx="2078">
                  <c:v>213.1</c:v>
                </c:pt>
                <c:pt idx="2079">
                  <c:v>213.2</c:v>
                </c:pt>
                <c:pt idx="2080">
                  <c:v>213.3</c:v>
                </c:pt>
                <c:pt idx="2081">
                  <c:v>213.4</c:v>
                </c:pt>
                <c:pt idx="2082">
                  <c:v>213.5</c:v>
                </c:pt>
                <c:pt idx="2083">
                  <c:v>213.6</c:v>
                </c:pt>
                <c:pt idx="2084">
                  <c:v>213.7</c:v>
                </c:pt>
                <c:pt idx="2085">
                  <c:v>213.8</c:v>
                </c:pt>
                <c:pt idx="2086">
                  <c:v>213.9</c:v>
                </c:pt>
                <c:pt idx="2087">
                  <c:v>214</c:v>
                </c:pt>
                <c:pt idx="2088">
                  <c:v>214.1</c:v>
                </c:pt>
                <c:pt idx="2089">
                  <c:v>214.2</c:v>
                </c:pt>
                <c:pt idx="2090">
                  <c:v>214.3</c:v>
                </c:pt>
                <c:pt idx="2091">
                  <c:v>214.4</c:v>
                </c:pt>
                <c:pt idx="2092">
                  <c:v>214.5</c:v>
                </c:pt>
                <c:pt idx="2093">
                  <c:v>214.6</c:v>
                </c:pt>
                <c:pt idx="2094">
                  <c:v>214.7</c:v>
                </c:pt>
                <c:pt idx="2095">
                  <c:v>214.8</c:v>
                </c:pt>
                <c:pt idx="2096">
                  <c:v>214.9</c:v>
                </c:pt>
                <c:pt idx="2097">
                  <c:v>215</c:v>
                </c:pt>
                <c:pt idx="2098">
                  <c:v>215.1</c:v>
                </c:pt>
                <c:pt idx="2099">
                  <c:v>215.2</c:v>
                </c:pt>
                <c:pt idx="2100">
                  <c:v>215.3</c:v>
                </c:pt>
                <c:pt idx="2101">
                  <c:v>215.4</c:v>
                </c:pt>
                <c:pt idx="2102">
                  <c:v>215.5</c:v>
                </c:pt>
                <c:pt idx="2103">
                  <c:v>215.6</c:v>
                </c:pt>
                <c:pt idx="2104">
                  <c:v>215.7</c:v>
                </c:pt>
                <c:pt idx="2105">
                  <c:v>215.8</c:v>
                </c:pt>
                <c:pt idx="2106">
                  <c:v>215.9</c:v>
                </c:pt>
                <c:pt idx="2107">
                  <c:v>216</c:v>
                </c:pt>
                <c:pt idx="2108">
                  <c:v>216.1</c:v>
                </c:pt>
                <c:pt idx="2109">
                  <c:v>216.2</c:v>
                </c:pt>
                <c:pt idx="2110">
                  <c:v>216.3</c:v>
                </c:pt>
                <c:pt idx="2111">
                  <c:v>216.4</c:v>
                </c:pt>
                <c:pt idx="2112">
                  <c:v>216.5</c:v>
                </c:pt>
                <c:pt idx="2113">
                  <c:v>216.6</c:v>
                </c:pt>
                <c:pt idx="2114">
                  <c:v>216.7</c:v>
                </c:pt>
                <c:pt idx="2115">
                  <c:v>216.8</c:v>
                </c:pt>
                <c:pt idx="2116">
                  <c:v>216.9</c:v>
                </c:pt>
                <c:pt idx="2117">
                  <c:v>217</c:v>
                </c:pt>
                <c:pt idx="2118">
                  <c:v>217.1</c:v>
                </c:pt>
                <c:pt idx="2119">
                  <c:v>217.2</c:v>
                </c:pt>
                <c:pt idx="2120">
                  <c:v>217.3</c:v>
                </c:pt>
                <c:pt idx="2121">
                  <c:v>217.4</c:v>
                </c:pt>
                <c:pt idx="2122">
                  <c:v>217.5</c:v>
                </c:pt>
                <c:pt idx="2123">
                  <c:v>217.6</c:v>
                </c:pt>
                <c:pt idx="2124">
                  <c:v>217.7</c:v>
                </c:pt>
                <c:pt idx="2125">
                  <c:v>217.8</c:v>
                </c:pt>
                <c:pt idx="2126">
                  <c:v>217.9</c:v>
                </c:pt>
                <c:pt idx="2127">
                  <c:v>218</c:v>
                </c:pt>
                <c:pt idx="2128">
                  <c:v>218.1</c:v>
                </c:pt>
                <c:pt idx="2129">
                  <c:v>218.2</c:v>
                </c:pt>
                <c:pt idx="2130">
                  <c:v>218.3</c:v>
                </c:pt>
                <c:pt idx="2131">
                  <c:v>218.4</c:v>
                </c:pt>
                <c:pt idx="2132">
                  <c:v>218.5</c:v>
                </c:pt>
                <c:pt idx="2133">
                  <c:v>218.6</c:v>
                </c:pt>
                <c:pt idx="2134">
                  <c:v>218.7</c:v>
                </c:pt>
                <c:pt idx="2135">
                  <c:v>218.8</c:v>
                </c:pt>
                <c:pt idx="2136">
                  <c:v>218.9</c:v>
                </c:pt>
                <c:pt idx="2137">
                  <c:v>219</c:v>
                </c:pt>
                <c:pt idx="2138">
                  <c:v>219.1</c:v>
                </c:pt>
                <c:pt idx="2139">
                  <c:v>219.2</c:v>
                </c:pt>
                <c:pt idx="2140">
                  <c:v>219.3</c:v>
                </c:pt>
                <c:pt idx="2141">
                  <c:v>219.4</c:v>
                </c:pt>
                <c:pt idx="2142">
                  <c:v>219.5</c:v>
                </c:pt>
                <c:pt idx="2143">
                  <c:v>219.6</c:v>
                </c:pt>
                <c:pt idx="2144">
                  <c:v>219.7</c:v>
                </c:pt>
                <c:pt idx="2145">
                  <c:v>219.8</c:v>
                </c:pt>
                <c:pt idx="2146">
                  <c:v>219.9</c:v>
                </c:pt>
                <c:pt idx="2147">
                  <c:v>220</c:v>
                </c:pt>
                <c:pt idx="2148">
                  <c:v>220.1</c:v>
                </c:pt>
                <c:pt idx="2149">
                  <c:v>220.2</c:v>
                </c:pt>
                <c:pt idx="2150">
                  <c:v>220.3</c:v>
                </c:pt>
                <c:pt idx="2151">
                  <c:v>220.4</c:v>
                </c:pt>
                <c:pt idx="2152">
                  <c:v>220.5</c:v>
                </c:pt>
                <c:pt idx="2153">
                  <c:v>220.6</c:v>
                </c:pt>
                <c:pt idx="2154">
                  <c:v>220.7</c:v>
                </c:pt>
                <c:pt idx="2155">
                  <c:v>220.8</c:v>
                </c:pt>
                <c:pt idx="2156">
                  <c:v>220.9</c:v>
                </c:pt>
                <c:pt idx="2157">
                  <c:v>221</c:v>
                </c:pt>
                <c:pt idx="2158">
                  <c:v>221.1</c:v>
                </c:pt>
                <c:pt idx="2159">
                  <c:v>221.2</c:v>
                </c:pt>
                <c:pt idx="2160">
                  <c:v>221.3</c:v>
                </c:pt>
                <c:pt idx="2161">
                  <c:v>221.4</c:v>
                </c:pt>
                <c:pt idx="2162">
                  <c:v>221.5</c:v>
                </c:pt>
                <c:pt idx="2163">
                  <c:v>221.6</c:v>
                </c:pt>
                <c:pt idx="2164">
                  <c:v>221.7</c:v>
                </c:pt>
                <c:pt idx="2165">
                  <c:v>221.8</c:v>
                </c:pt>
                <c:pt idx="2166">
                  <c:v>221.9</c:v>
                </c:pt>
                <c:pt idx="2167">
                  <c:v>222</c:v>
                </c:pt>
                <c:pt idx="2168">
                  <c:v>222.1</c:v>
                </c:pt>
                <c:pt idx="2169">
                  <c:v>222.2</c:v>
                </c:pt>
                <c:pt idx="2170">
                  <c:v>222.3</c:v>
                </c:pt>
                <c:pt idx="2171">
                  <c:v>222.4</c:v>
                </c:pt>
                <c:pt idx="2172">
                  <c:v>222.5</c:v>
                </c:pt>
                <c:pt idx="2173">
                  <c:v>222.6</c:v>
                </c:pt>
                <c:pt idx="2174">
                  <c:v>222.7</c:v>
                </c:pt>
                <c:pt idx="2175">
                  <c:v>222.8</c:v>
                </c:pt>
                <c:pt idx="2176">
                  <c:v>222.9</c:v>
                </c:pt>
                <c:pt idx="2177">
                  <c:v>223</c:v>
                </c:pt>
                <c:pt idx="2178">
                  <c:v>223.1</c:v>
                </c:pt>
                <c:pt idx="2179">
                  <c:v>223.2</c:v>
                </c:pt>
                <c:pt idx="2180">
                  <c:v>223.3</c:v>
                </c:pt>
                <c:pt idx="2181">
                  <c:v>223.4</c:v>
                </c:pt>
                <c:pt idx="2182">
                  <c:v>223.5</c:v>
                </c:pt>
                <c:pt idx="2183">
                  <c:v>223.6</c:v>
                </c:pt>
                <c:pt idx="2184">
                  <c:v>223.7</c:v>
                </c:pt>
                <c:pt idx="2185">
                  <c:v>223.8</c:v>
                </c:pt>
                <c:pt idx="2186">
                  <c:v>223.9</c:v>
                </c:pt>
                <c:pt idx="2187">
                  <c:v>224</c:v>
                </c:pt>
                <c:pt idx="2188">
                  <c:v>224.1</c:v>
                </c:pt>
                <c:pt idx="2189">
                  <c:v>224.2</c:v>
                </c:pt>
                <c:pt idx="2190">
                  <c:v>224.3</c:v>
                </c:pt>
                <c:pt idx="2191">
                  <c:v>224.4</c:v>
                </c:pt>
                <c:pt idx="2192">
                  <c:v>224.5</c:v>
                </c:pt>
                <c:pt idx="2193">
                  <c:v>224.6</c:v>
                </c:pt>
                <c:pt idx="2194">
                  <c:v>224.7</c:v>
                </c:pt>
                <c:pt idx="2195">
                  <c:v>224.8</c:v>
                </c:pt>
                <c:pt idx="2196">
                  <c:v>224.9</c:v>
                </c:pt>
                <c:pt idx="2197">
                  <c:v>225</c:v>
                </c:pt>
                <c:pt idx="2198">
                  <c:v>225.1</c:v>
                </c:pt>
                <c:pt idx="2199">
                  <c:v>225.2</c:v>
                </c:pt>
                <c:pt idx="2200">
                  <c:v>225.3</c:v>
                </c:pt>
                <c:pt idx="2201">
                  <c:v>225.4</c:v>
                </c:pt>
                <c:pt idx="2202">
                  <c:v>225.5</c:v>
                </c:pt>
                <c:pt idx="2203">
                  <c:v>225.6</c:v>
                </c:pt>
                <c:pt idx="2204">
                  <c:v>225.7</c:v>
                </c:pt>
                <c:pt idx="2205">
                  <c:v>225.8</c:v>
                </c:pt>
                <c:pt idx="2206">
                  <c:v>225.9</c:v>
                </c:pt>
                <c:pt idx="2207">
                  <c:v>226</c:v>
                </c:pt>
                <c:pt idx="2208">
                  <c:v>226.1</c:v>
                </c:pt>
                <c:pt idx="2209">
                  <c:v>226.2</c:v>
                </c:pt>
                <c:pt idx="2210">
                  <c:v>226.3</c:v>
                </c:pt>
                <c:pt idx="2211">
                  <c:v>226.4</c:v>
                </c:pt>
                <c:pt idx="2212">
                  <c:v>226.5</c:v>
                </c:pt>
                <c:pt idx="2213">
                  <c:v>226.6</c:v>
                </c:pt>
                <c:pt idx="2214">
                  <c:v>226.7</c:v>
                </c:pt>
                <c:pt idx="2215">
                  <c:v>226.8</c:v>
                </c:pt>
                <c:pt idx="2216">
                  <c:v>226.9</c:v>
                </c:pt>
                <c:pt idx="2217">
                  <c:v>227</c:v>
                </c:pt>
                <c:pt idx="2218">
                  <c:v>227.1</c:v>
                </c:pt>
                <c:pt idx="2219">
                  <c:v>227.2</c:v>
                </c:pt>
                <c:pt idx="2220">
                  <c:v>227.3</c:v>
                </c:pt>
                <c:pt idx="2221">
                  <c:v>227.4</c:v>
                </c:pt>
                <c:pt idx="2222">
                  <c:v>227.5</c:v>
                </c:pt>
                <c:pt idx="2223">
                  <c:v>227.6</c:v>
                </c:pt>
                <c:pt idx="2224">
                  <c:v>227.7</c:v>
                </c:pt>
                <c:pt idx="2225">
                  <c:v>227.8</c:v>
                </c:pt>
                <c:pt idx="2226">
                  <c:v>227.9</c:v>
                </c:pt>
                <c:pt idx="2227">
                  <c:v>228</c:v>
                </c:pt>
                <c:pt idx="2228">
                  <c:v>228.1</c:v>
                </c:pt>
                <c:pt idx="2229">
                  <c:v>228.2</c:v>
                </c:pt>
                <c:pt idx="2230">
                  <c:v>228.3</c:v>
                </c:pt>
                <c:pt idx="2231">
                  <c:v>228.4</c:v>
                </c:pt>
                <c:pt idx="2232">
                  <c:v>228.5</c:v>
                </c:pt>
                <c:pt idx="2233">
                  <c:v>228.6</c:v>
                </c:pt>
                <c:pt idx="2234">
                  <c:v>228.7</c:v>
                </c:pt>
                <c:pt idx="2235">
                  <c:v>228.8</c:v>
                </c:pt>
                <c:pt idx="2236">
                  <c:v>228.9</c:v>
                </c:pt>
                <c:pt idx="2237">
                  <c:v>229</c:v>
                </c:pt>
                <c:pt idx="2238">
                  <c:v>229.1</c:v>
                </c:pt>
                <c:pt idx="2239">
                  <c:v>229.2</c:v>
                </c:pt>
                <c:pt idx="2240">
                  <c:v>229.3</c:v>
                </c:pt>
                <c:pt idx="2241">
                  <c:v>229.4</c:v>
                </c:pt>
                <c:pt idx="2242">
                  <c:v>229.5</c:v>
                </c:pt>
                <c:pt idx="2243">
                  <c:v>229.6</c:v>
                </c:pt>
                <c:pt idx="2244">
                  <c:v>229.7</c:v>
                </c:pt>
                <c:pt idx="2245">
                  <c:v>229.8</c:v>
                </c:pt>
                <c:pt idx="2246">
                  <c:v>229.9</c:v>
                </c:pt>
                <c:pt idx="2247">
                  <c:v>230</c:v>
                </c:pt>
                <c:pt idx="2248">
                  <c:v>230.1</c:v>
                </c:pt>
                <c:pt idx="2249">
                  <c:v>230.2</c:v>
                </c:pt>
                <c:pt idx="2250">
                  <c:v>230.3</c:v>
                </c:pt>
                <c:pt idx="2251">
                  <c:v>230.4</c:v>
                </c:pt>
                <c:pt idx="2252">
                  <c:v>230.5</c:v>
                </c:pt>
                <c:pt idx="2253">
                  <c:v>230.6</c:v>
                </c:pt>
                <c:pt idx="2254">
                  <c:v>230.7</c:v>
                </c:pt>
                <c:pt idx="2255">
                  <c:v>230.8</c:v>
                </c:pt>
                <c:pt idx="2256">
                  <c:v>230.9</c:v>
                </c:pt>
                <c:pt idx="2257">
                  <c:v>231</c:v>
                </c:pt>
                <c:pt idx="2258">
                  <c:v>231.1</c:v>
                </c:pt>
                <c:pt idx="2259">
                  <c:v>231.2</c:v>
                </c:pt>
                <c:pt idx="2260">
                  <c:v>231.3</c:v>
                </c:pt>
                <c:pt idx="2261">
                  <c:v>231.4</c:v>
                </c:pt>
                <c:pt idx="2262">
                  <c:v>231.5</c:v>
                </c:pt>
                <c:pt idx="2263">
                  <c:v>231.6</c:v>
                </c:pt>
                <c:pt idx="2264">
                  <c:v>231.7</c:v>
                </c:pt>
                <c:pt idx="2265">
                  <c:v>231.8</c:v>
                </c:pt>
                <c:pt idx="2266">
                  <c:v>231.9</c:v>
                </c:pt>
                <c:pt idx="2267">
                  <c:v>232</c:v>
                </c:pt>
                <c:pt idx="2268">
                  <c:v>232.1</c:v>
                </c:pt>
                <c:pt idx="2269">
                  <c:v>232.2</c:v>
                </c:pt>
                <c:pt idx="2270">
                  <c:v>232.3</c:v>
                </c:pt>
                <c:pt idx="2271">
                  <c:v>232.4</c:v>
                </c:pt>
                <c:pt idx="2272">
                  <c:v>232.5</c:v>
                </c:pt>
                <c:pt idx="2273">
                  <c:v>232.6</c:v>
                </c:pt>
                <c:pt idx="2274">
                  <c:v>232.7</c:v>
                </c:pt>
                <c:pt idx="2275">
                  <c:v>232.8</c:v>
                </c:pt>
                <c:pt idx="2276">
                  <c:v>232.9</c:v>
                </c:pt>
                <c:pt idx="2277">
                  <c:v>233</c:v>
                </c:pt>
                <c:pt idx="2278">
                  <c:v>233.1</c:v>
                </c:pt>
                <c:pt idx="2279">
                  <c:v>233.2</c:v>
                </c:pt>
                <c:pt idx="2280">
                  <c:v>233.3</c:v>
                </c:pt>
                <c:pt idx="2281">
                  <c:v>233.4</c:v>
                </c:pt>
                <c:pt idx="2282">
                  <c:v>233.5</c:v>
                </c:pt>
                <c:pt idx="2283">
                  <c:v>233.6</c:v>
                </c:pt>
                <c:pt idx="2284">
                  <c:v>233.7</c:v>
                </c:pt>
                <c:pt idx="2285">
                  <c:v>233.8</c:v>
                </c:pt>
                <c:pt idx="2286">
                  <c:v>233.9</c:v>
                </c:pt>
                <c:pt idx="2287">
                  <c:v>234</c:v>
                </c:pt>
                <c:pt idx="2288">
                  <c:v>234.1</c:v>
                </c:pt>
                <c:pt idx="2289">
                  <c:v>234.2</c:v>
                </c:pt>
                <c:pt idx="2290">
                  <c:v>234.3</c:v>
                </c:pt>
                <c:pt idx="2291">
                  <c:v>234.4</c:v>
                </c:pt>
                <c:pt idx="2292">
                  <c:v>234.5</c:v>
                </c:pt>
                <c:pt idx="2293">
                  <c:v>234.6</c:v>
                </c:pt>
                <c:pt idx="2294">
                  <c:v>234.7</c:v>
                </c:pt>
                <c:pt idx="2295">
                  <c:v>234.8</c:v>
                </c:pt>
                <c:pt idx="2296">
                  <c:v>234.9</c:v>
                </c:pt>
                <c:pt idx="2297">
                  <c:v>235</c:v>
                </c:pt>
                <c:pt idx="2298">
                  <c:v>235.1</c:v>
                </c:pt>
                <c:pt idx="2299">
                  <c:v>235.2</c:v>
                </c:pt>
                <c:pt idx="2300">
                  <c:v>235.3</c:v>
                </c:pt>
                <c:pt idx="2301">
                  <c:v>235.4</c:v>
                </c:pt>
                <c:pt idx="2302">
                  <c:v>235.5</c:v>
                </c:pt>
                <c:pt idx="2303">
                  <c:v>235.6</c:v>
                </c:pt>
                <c:pt idx="2304">
                  <c:v>235.7</c:v>
                </c:pt>
                <c:pt idx="2305">
                  <c:v>235.8</c:v>
                </c:pt>
                <c:pt idx="2306">
                  <c:v>235.9</c:v>
                </c:pt>
                <c:pt idx="2307">
                  <c:v>236</c:v>
                </c:pt>
                <c:pt idx="2308">
                  <c:v>236.1</c:v>
                </c:pt>
                <c:pt idx="2309">
                  <c:v>236.2</c:v>
                </c:pt>
                <c:pt idx="2310">
                  <c:v>236.3</c:v>
                </c:pt>
                <c:pt idx="2311">
                  <c:v>236.4</c:v>
                </c:pt>
                <c:pt idx="2312">
                  <c:v>236.5</c:v>
                </c:pt>
                <c:pt idx="2313">
                  <c:v>236.6</c:v>
                </c:pt>
                <c:pt idx="2314">
                  <c:v>236.7</c:v>
                </c:pt>
                <c:pt idx="2315">
                  <c:v>236.8</c:v>
                </c:pt>
                <c:pt idx="2316">
                  <c:v>236.9</c:v>
                </c:pt>
                <c:pt idx="2317">
                  <c:v>237</c:v>
                </c:pt>
                <c:pt idx="2318">
                  <c:v>237.1</c:v>
                </c:pt>
                <c:pt idx="2319">
                  <c:v>237.2</c:v>
                </c:pt>
                <c:pt idx="2320">
                  <c:v>237.3</c:v>
                </c:pt>
                <c:pt idx="2321">
                  <c:v>237.4</c:v>
                </c:pt>
                <c:pt idx="2322">
                  <c:v>237.5</c:v>
                </c:pt>
                <c:pt idx="2323">
                  <c:v>237.6</c:v>
                </c:pt>
                <c:pt idx="2324">
                  <c:v>237.7</c:v>
                </c:pt>
                <c:pt idx="2325">
                  <c:v>237.8</c:v>
                </c:pt>
                <c:pt idx="2326">
                  <c:v>237.9</c:v>
                </c:pt>
                <c:pt idx="2327">
                  <c:v>238</c:v>
                </c:pt>
                <c:pt idx="2328">
                  <c:v>238.1</c:v>
                </c:pt>
                <c:pt idx="2329">
                  <c:v>238.2</c:v>
                </c:pt>
                <c:pt idx="2330">
                  <c:v>238.3</c:v>
                </c:pt>
                <c:pt idx="2331">
                  <c:v>238.4</c:v>
                </c:pt>
                <c:pt idx="2332">
                  <c:v>238.5</c:v>
                </c:pt>
                <c:pt idx="2333">
                  <c:v>238.6</c:v>
                </c:pt>
                <c:pt idx="2334">
                  <c:v>238.7</c:v>
                </c:pt>
                <c:pt idx="2335">
                  <c:v>238.8</c:v>
                </c:pt>
                <c:pt idx="2336">
                  <c:v>238.9</c:v>
                </c:pt>
                <c:pt idx="2337">
                  <c:v>239</c:v>
                </c:pt>
                <c:pt idx="2338">
                  <c:v>239.1</c:v>
                </c:pt>
                <c:pt idx="2339">
                  <c:v>239.2</c:v>
                </c:pt>
                <c:pt idx="2340">
                  <c:v>239.3</c:v>
                </c:pt>
                <c:pt idx="2341">
                  <c:v>239.4</c:v>
                </c:pt>
                <c:pt idx="2342">
                  <c:v>239.5</c:v>
                </c:pt>
                <c:pt idx="2343">
                  <c:v>239.6</c:v>
                </c:pt>
                <c:pt idx="2344">
                  <c:v>239.7</c:v>
                </c:pt>
                <c:pt idx="2345">
                  <c:v>239.8</c:v>
                </c:pt>
                <c:pt idx="2346">
                  <c:v>239.9</c:v>
                </c:pt>
                <c:pt idx="2347">
                  <c:v>240</c:v>
                </c:pt>
                <c:pt idx="2348">
                  <c:v>240.1</c:v>
                </c:pt>
                <c:pt idx="2349">
                  <c:v>240.2</c:v>
                </c:pt>
                <c:pt idx="2350">
                  <c:v>240.3</c:v>
                </c:pt>
                <c:pt idx="2351">
                  <c:v>240.4</c:v>
                </c:pt>
                <c:pt idx="2352">
                  <c:v>240.5</c:v>
                </c:pt>
                <c:pt idx="2353">
                  <c:v>240.6</c:v>
                </c:pt>
                <c:pt idx="2354">
                  <c:v>240.7</c:v>
                </c:pt>
                <c:pt idx="2355">
                  <c:v>240.8</c:v>
                </c:pt>
                <c:pt idx="2356">
                  <c:v>240.9</c:v>
                </c:pt>
                <c:pt idx="2357">
                  <c:v>241</c:v>
                </c:pt>
                <c:pt idx="2358">
                  <c:v>241.1</c:v>
                </c:pt>
                <c:pt idx="2359">
                  <c:v>241.2</c:v>
                </c:pt>
                <c:pt idx="2360">
                  <c:v>241.3</c:v>
                </c:pt>
                <c:pt idx="2361">
                  <c:v>241.4</c:v>
                </c:pt>
                <c:pt idx="2362">
                  <c:v>241.5</c:v>
                </c:pt>
                <c:pt idx="2363">
                  <c:v>241.6</c:v>
                </c:pt>
                <c:pt idx="2364">
                  <c:v>241.7</c:v>
                </c:pt>
                <c:pt idx="2365">
                  <c:v>241.8</c:v>
                </c:pt>
                <c:pt idx="2366">
                  <c:v>241.9</c:v>
                </c:pt>
                <c:pt idx="2367">
                  <c:v>242</c:v>
                </c:pt>
                <c:pt idx="2368">
                  <c:v>242.1</c:v>
                </c:pt>
                <c:pt idx="2369">
                  <c:v>242.2</c:v>
                </c:pt>
                <c:pt idx="2370">
                  <c:v>242.3</c:v>
                </c:pt>
                <c:pt idx="2371">
                  <c:v>242.4</c:v>
                </c:pt>
                <c:pt idx="2372">
                  <c:v>242.5</c:v>
                </c:pt>
                <c:pt idx="2373">
                  <c:v>242.6</c:v>
                </c:pt>
                <c:pt idx="2374">
                  <c:v>242.7</c:v>
                </c:pt>
                <c:pt idx="2375">
                  <c:v>242.8</c:v>
                </c:pt>
                <c:pt idx="2376">
                  <c:v>242.9</c:v>
                </c:pt>
                <c:pt idx="2377">
                  <c:v>243</c:v>
                </c:pt>
                <c:pt idx="2378">
                  <c:v>243.1</c:v>
                </c:pt>
                <c:pt idx="2379">
                  <c:v>243.2</c:v>
                </c:pt>
                <c:pt idx="2380">
                  <c:v>243.3</c:v>
                </c:pt>
                <c:pt idx="2381">
                  <c:v>243.4</c:v>
                </c:pt>
                <c:pt idx="2382">
                  <c:v>243.5</c:v>
                </c:pt>
                <c:pt idx="2383">
                  <c:v>243.6</c:v>
                </c:pt>
                <c:pt idx="2384">
                  <c:v>243.7</c:v>
                </c:pt>
                <c:pt idx="2385">
                  <c:v>243.8</c:v>
                </c:pt>
                <c:pt idx="2386">
                  <c:v>243.9</c:v>
                </c:pt>
                <c:pt idx="2387">
                  <c:v>244</c:v>
                </c:pt>
                <c:pt idx="2388">
                  <c:v>244.1</c:v>
                </c:pt>
                <c:pt idx="2389">
                  <c:v>244.2</c:v>
                </c:pt>
                <c:pt idx="2390">
                  <c:v>244.3</c:v>
                </c:pt>
                <c:pt idx="2391">
                  <c:v>244.4</c:v>
                </c:pt>
                <c:pt idx="2392">
                  <c:v>244.5</c:v>
                </c:pt>
                <c:pt idx="2393">
                  <c:v>244.6</c:v>
                </c:pt>
                <c:pt idx="2394">
                  <c:v>244.7</c:v>
                </c:pt>
                <c:pt idx="2395">
                  <c:v>244.8</c:v>
                </c:pt>
                <c:pt idx="2396">
                  <c:v>244.9</c:v>
                </c:pt>
                <c:pt idx="2397">
                  <c:v>245</c:v>
                </c:pt>
                <c:pt idx="2398">
                  <c:v>245.1</c:v>
                </c:pt>
                <c:pt idx="2399">
                  <c:v>245.2</c:v>
                </c:pt>
                <c:pt idx="2400">
                  <c:v>245.3</c:v>
                </c:pt>
                <c:pt idx="2401">
                  <c:v>245.4</c:v>
                </c:pt>
                <c:pt idx="2402">
                  <c:v>245.5</c:v>
                </c:pt>
                <c:pt idx="2403">
                  <c:v>245.6</c:v>
                </c:pt>
                <c:pt idx="2404">
                  <c:v>245.7</c:v>
                </c:pt>
                <c:pt idx="2405">
                  <c:v>245.8</c:v>
                </c:pt>
                <c:pt idx="2406">
                  <c:v>245.9</c:v>
                </c:pt>
                <c:pt idx="2407">
                  <c:v>246</c:v>
                </c:pt>
                <c:pt idx="2408">
                  <c:v>246.1</c:v>
                </c:pt>
                <c:pt idx="2409">
                  <c:v>246.2</c:v>
                </c:pt>
                <c:pt idx="2410">
                  <c:v>246.3</c:v>
                </c:pt>
                <c:pt idx="2411">
                  <c:v>246.4</c:v>
                </c:pt>
                <c:pt idx="2412">
                  <c:v>246.5</c:v>
                </c:pt>
                <c:pt idx="2413">
                  <c:v>246.6</c:v>
                </c:pt>
                <c:pt idx="2414">
                  <c:v>246.7</c:v>
                </c:pt>
                <c:pt idx="2415">
                  <c:v>246.8</c:v>
                </c:pt>
                <c:pt idx="2416">
                  <c:v>246.9</c:v>
                </c:pt>
                <c:pt idx="2417">
                  <c:v>247</c:v>
                </c:pt>
                <c:pt idx="2418">
                  <c:v>247.1</c:v>
                </c:pt>
                <c:pt idx="2419">
                  <c:v>247.2</c:v>
                </c:pt>
                <c:pt idx="2420">
                  <c:v>247.3</c:v>
                </c:pt>
                <c:pt idx="2421">
                  <c:v>247.4</c:v>
                </c:pt>
                <c:pt idx="2422">
                  <c:v>247.5</c:v>
                </c:pt>
                <c:pt idx="2423">
                  <c:v>247.6</c:v>
                </c:pt>
                <c:pt idx="2424">
                  <c:v>247.7</c:v>
                </c:pt>
                <c:pt idx="2425">
                  <c:v>247.8</c:v>
                </c:pt>
                <c:pt idx="2426">
                  <c:v>247.9</c:v>
                </c:pt>
                <c:pt idx="2427">
                  <c:v>248</c:v>
                </c:pt>
                <c:pt idx="2428">
                  <c:v>248.1</c:v>
                </c:pt>
                <c:pt idx="2429">
                  <c:v>248.2</c:v>
                </c:pt>
                <c:pt idx="2430">
                  <c:v>248.3</c:v>
                </c:pt>
                <c:pt idx="2431">
                  <c:v>248.4</c:v>
                </c:pt>
                <c:pt idx="2432">
                  <c:v>248.5</c:v>
                </c:pt>
                <c:pt idx="2433">
                  <c:v>248.6</c:v>
                </c:pt>
                <c:pt idx="2434">
                  <c:v>248.7</c:v>
                </c:pt>
                <c:pt idx="2435">
                  <c:v>248.8</c:v>
                </c:pt>
                <c:pt idx="2436">
                  <c:v>248.9</c:v>
                </c:pt>
                <c:pt idx="2437">
                  <c:v>249</c:v>
                </c:pt>
                <c:pt idx="2438">
                  <c:v>249.1</c:v>
                </c:pt>
                <c:pt idx="2439">
                  <c:v>249.2</c:v>
                </c:pt>
                <c:pt idx="2440">
                  <c:v>249.3</c:v>
                </c:pt>
                <c:pt idx="2441">
                  <c:v>249.4</c:v>
                </c:pt>
                <c:pt idx="2442">
                  <c:v>249.5</c:v>
                </c:pt>
                <c:pt idx="2443">
                  <c:v>249.6</c:v>
                </c:pt>
                <c:pt idx="2444">
                  <c:v>249.7</c:v>
                </c:pt>
                <c:pt idx="2445">
                  <c:v>249.8</c:v>
                </c:pt>
                <c:pt idx="2446">
                  <c:v>249.9</c:v>
                </c:pt>
                <c:pt idx="2447">
                  <c:v>250</c:v>
                </c:pt>
                <c:pt idx="2448">
                  <c:v>250.1</c:v>
                </c:pt>
                <c:pt idx="2449">
                  <c:v>250.2</c:v>
                </c:pt>
                <c:pt idx="2450">
                  <c:v>250.3</c:v>
                </c:pt>
                <c:pt idx="2451">
                  <c:v>250.4</c:v>
                </c:pt>
                <c:pt idx="2452">
                  <c:v>250.5</c:v>
                </c:pt>
                <c:pt idx="2453">
                  <c:v>250.6</c:v>
                </c:pt>
                <c:pt idx="2454">
                  <c:v>250.7</c:v>
                </c:pt>
                <c:pt idx="2455">
                  <c:v>250.8</c:v>
                </c:pt>
                <c:pt idx="2456">
                  <c:v>250.9</c:v>
                </c:pt>
                <c:pt idx="2457">
                  <c:v>251</c:v>
                </c:pt>
                <c:pt idx="2458">
                  <c:v>251.1</c:v>
                </c:pt>
                <c:pt idx="2459">
                  <c:v>251.2</c:v>
                </c:pt>
                <c:pt idx="2460">
                  <c:v>251.3</c:v>
                </c:pt>
                <c:pt idx="2461">
                  <c:v>251.4</c:v>
                </c:pt>
                <c:pt idx="2462">
                  <c:v>251.5</c:v>
                </c:pt>
                <c:pt idx="2463">
                  <c:v>251.6</c:v>
                </c:pt>
                <c:pt idx="2464">
                  <c:v>251.7</c:v>
                </c:pt>
                <c:pt idx="2465">
                  <c:v>251.8</c:v>
                </c:pt>
                <c:pt idx="2466">
                  <c:v>251.9</c:v>
                </c:pt>
                <c:pt idx="2467">
                  <c:v>252</c:v>
                </c:pt>
                <c:pt idx="2468">
                  <c:v>252.1</c:v>
                </c:pt>
                <c:pt idx="2469">
                  <c:v>252.2</c:v>
                </c:pt>
                <c:pt idx="2470">
                  <c:v>252.3</c:v>
                </c:pt>
                <c:pt idx="2471">
                  <c:v>252.4</c:v>
                </c:pt>
                <c:pt idx="2472">
                  <c:v>252.5</c:v>
                </c:pt>
                <c:pt idx="2473">
                  <c:v>252.6</c:v>
                </c:pt>
                <c:pt idx="2474">
                  <c:v>252.7</c:v>
                </c:pt>
                <c:pt idx="2475">
                  <c:v>252.8</c:v>
                </c:pt>
                <c:pt idx="2476">
                  <c:v>252.9</c:v>
                </c:pt>
                <c:pt idx="2477">
                  <c:v>253</c:v>
                </c:pt>
                <c:pt idx="2478">
                  <c:v>253.1</c:v>
                </c:pt>
                <c:pt idx="2479">
                  <c:v>253.2</c:v>
                </c:pt>
                <c:pt idx="2480">
                  <c:v>253.3</c:v>
                </c:pt>
                <c:pt idx="2481">
                  <c:v>253.4</c:v>
                </c:pt>
                <c:pt idx="2482">
                  <c:v>253.5</c:v>
                </c:pt>
                <c:pt idx="2483">
                  <c:v>253.6</c:v>
                </c:pt>
                <c:pt idx="2484">
                  <c:v>253.7</c:v>
                </c:pt>
                <c:pt idx="2485">
                  <c:v>253.8</c:v>
                </c:pt>
                <c:pt idx="2486">
                  <c:v>253.9</c:v>
                </c:pt>
                <c:pt idx="2487">
                  <c:v>254</c:v>
                </c:pt>
                <c:pt idx="2488">
                  <c:v>254.1</c:v>
                </c:pt>
                <c:pt idx="2489">
                  <c:v>254.2</c:v>
                </c:pt>
                <c:pt idx="2490">
                  <c:v>254.3</c:v>
                </c:pt>
                <c:pt idx="2491">
                  <c:v>254.4</c:v>
                </c:pt>
                <c:pt idx="2492">
                  <c:v>254.5</c:v>
                </c:pt>
                <c:pt idx="2493">
                  <c:v>254.6</c:v>
                </c:pt>
                <c:pt idx="2494">
                  <c:v>254.7</c:v>
                </c:pt>
                <c:pt idx="2495">
                  <c:v>254.8</c:v>
                </c:pt>
                <c:pt idx="2496">
                  <c:v>254.9</c:v>
                </c:pt>
                <c:pt idx="2497">
                  <c:v>255</c:v>
                </c:pt>
                <c:pt idx="2498">
                  <c:v>255.1</c:v>
                </c:pt>
                <c:pt idx="2499">
                  <c:v>255.2</c:v>
                </c:pt>
                <c:pt idx="2500">
                  <c:v>255.3</c:v>
                </c:pt>
                <c:pt idx="2501">
                  <c:v>255.4</c:v>
                </c:pt>
                <c:pt idx="2502">
                  <c:v>255.5</c:v>
                </c:pt>
                <c:pt idx="2503">
                  <c:v>255.6</c:v>
                </c:pt>
                <c:pt idx="2504">
                  <c:v>255.7</c:v>
                </c:pt>
                <c:pt idx="2505">
                  <c:v>255.8</c:v>
                </c:pt>
                <c:pt idx="2506">
                  <c:v>255.9</c:v>
                </c:pt>
                <c:pt idx="2507">
                  <c:v>256</c:v>
                </c:pt>
                <c:pt idx="2508">
                  <c:v>256.10000000000002</c:v>
                </c:pt>
                <c:pt idx="2509">
                  <c:v>256.2</c:v>
                </c:pt>
                <c:pt idx="2510">
                  <c:v>256.3</c:v>
                </c:pt>
                <c:pt idx="2511">
                  <c:v>256.39999999999998</c:v>
                </c:pt>
                <c:pt idx="2512">
                  <c:v>256.5</c:v>
                </c:pt>
                <c:pt idx="2513">
                  <c:v>256.60000000000002</c:v>
                </c:pt>
                <c:pt idx="2514">
                  <c:v>256.7</c:v>
                </c:pt>
                <c:pt idx="2515">
                  <c:v>256.8</c:v>
                </c:pt>
                <c:pt idx="2516">
                  <c:v>256.89999999999998</c:v>
                </c:pt>
                <c:pt idx="2517">
                  <c:v>257</c:v>
                </c:pt>
                <c:pt idx="2518">
                  <c:v>257.10000000000002</c:v>
                </c:pt>
                <c:pt idx="2519">
                  <c:v>257.2</c:v>
                </c:pt>
                <c:pt idx="2520">
                  <c:v>257.3</c:v>
                </c:pt>
                <c:pt idx="2521">
                  <c:v>257.39999999999998</c:v>
                </c:pt>
                <c:pt idx="2522">
                  <c:v>257.5</c:v>
                </c:pt>
                <c:pt idx="2523">
                  <c:v>257.60000000000002</c:v>
                </c:pt>
                <c:pt idx="2524">
                  <c:v>257.7</c:v>
                </c:pt>
                <c:pt idx="2525">
                  <c:v>257.8</c:v>
                </c:pt>
                <c:pt idx="2526">
                  <c:v>257.89999999999998</c:v>
                </c:pt>
                <c:pt idx="2527">
                  <c:v>258</c:v>
                </c:pt>
                <c:pt idx="2528">
                  <c:v>258.10000000000002</c:v>
                </c:pt>
                <c:pt idx="2529">
                  <c:v>258.2</c:v>
                </c:pt>
                <c:pt idx="2530">
                  <c:v>258.3</c:v>
                </c:pt>
                <c:pt idx="2531">
                  <c:v>258.39999999999998</c:v>
                </c:pt>
                <c:pt idx="2532">
                  <c:v>258.5</c:v>
                </c:pt>
                <c:pt idx="2533">
                  <c:v>258.60000000000002</c:v>
                </c:pt>
                <c:pt idx="2534">
                  <c:v>258.7</c:v>
                </c:pt>
                <c:pt idx="2535">
                  <c:v>258.8</c:v>
                </c:pt>
                <c:pt idx="2536">
                  <c:v>258.89999999999998</c:v>
                </c:pt>
                <c:pt idx="2537">
                  <c:v>259</c:v>
                </c:pt>
                <c:pt idx="2538">
                  <c:v>259.10000000000002</c:v>
                </c:pt>
                <c:pt idx="2539">
                  <c:v>259.2</c:v>
                </c:pt>
                <c:pt idx="2540">
                  <c:v>259.3</c:v>
                </c:pt>
                <c:pt idx="2541">
                  <c:v>259.39999999999998</c:v>
                </c:pt>
                <c:pt idx="2542">
                  <c:v>259.5</c:v>
                </c:pt>
                <c:pt idx="2543">
                  <c:v>259.60000000000002</c:v>
                </c:pt>
                <c:pt idx="2544">
                  <c:v>259.7</c:v>
                </c:pt>
                <c:pt idx="2545">
                  <c:v>259.8</c:v>
                </c:pt>
                <c:pt idx="2546">
                  <c:v>259.89999999999998</c:v>
                </c:pt>
                <c:pt idx="2547">
                  <c:v>260</c:v>
                </c:pt>
                <c:pt idx="2548">
                  <c:v>260.10000000000002</c:v>
                </c:pt>
                <c:pt idx="2549">
                  <c:v>260.2</c:v>
                </c:pt>
                <c:pt idx="2550">
                  <c:v>260.3</c:v>
                </c:pt>
                <c:pt idx="2551">
                  <c:v>260.39999999999998</c:v>
                </c:pt>
                <c:pt idx="2552">
                  <c:v>260.5</c:v>
                </c:pt>
                <c:pt idx="2553">
                  <c:v>260.60000000000002</c:v>
                </c:pt>
                <c:pt idx="2554">
                  <c:v>260.7</c:v>
                </c:pt>
                <c:pt idx="2555">
                  <c:v>260.8</c:v>
                </c:pt>
                <c:pt idx="2556">
                  <c:v>260.89999999999998</c:v>
                </c:pt>
                <c:pt idx="2557">
                  <c:v>261</c:v>
                </c:pt>
                <c:pt idx="2558">
                  <c:v>261.10000000000002</c:v>
                </c:pt>
                <c:pt idx="2559">
                  <c:v>261.2</c:v>
                </c:pt>
                <c:pt idx="2560">
                  <c:v>261.3</c:v>
                </c:pt>
                <c:pt idx="2561">
                  <c:v>261.39999999999998</c:v>
                </c:pt>
                <c:pt idx="2562">
                  <c:v>261.5</c:v>
                </c:pt>
                <c:pt idx="2563">
                  <c:v>261.60000000000002</c:v>
                </c:pt>
                <c:pt idx="2564">
                  <c:v>261.7</c:v>
                </c:pt>
                <c:pt idx="2565">
                  <c:v>261.8</c:v>
                </c:pt>
                <c:pt idx="2566">
                  <c:v>261.89999999999998</c:v>
                </c:pt>
                <c:pt idx="2567">
                  <c:v>262</c:v>
                </c:pt>
                <c:pt idx="2568">
                  <c:v>262.10000000000002</c:v>
                </c:pt>
                <c:pt idx="2569">
                  <c:v>262.2</c:v>
                </c:pt>
                <c:pt idx="2570">
                  <c:v>262.3</c:v>
                </c:pt>
                <c:pt idx="2571">
                  <c:v>262.39999999999998</c:v>
                </c:pt>
                <c:pt idx="2572">
                  <c:v>262.5</c:v>
                </c:pt>
                <c:pt idx="2573">
                  <c:v>262.60000000000002</c:v>
                </c:pt>
                <c:pt idx="2574">
                  <c:v>262.7</c:v>
                </c:pt>
                <c:pt idx="2575">
                  <c:v>262.8</c:v>
                </c:pt>
                <c:pt idx="2576">
                  <c:v>262.89999999999998</c:v>
                </c:pt>
                <c:pt idx="2577">
                  <c:v>263</c:v>
                </c:pt>
                <c:pt idx="2578">
                  <c:v>263.10000000000002</c:v>
                </c:pt>
                <c:pt idx="2579">
                  <c:v>263.2</c:v>
                </c:pt>
                <c:pt idx="2580">
                  <c:v>263.3</c:v>
                </c:pt>
                <c:pt idx="2581">
                  <c:v>263.39999999999998</c:v>
                </c:pt>
                <c:pt idx="2582">
                  <c:v>263.5</c:v>
                </c:pt>
                <c:pt idx="2583">
                  <c:v>263.60000000000002</c:v>
                </c:pt>
                <c:pt idx="2584">
                  <c:v>263.7</c:v>
                </c:pt>
                <c:pt idx="2585">
                  <c:v>263.8</c:v>
                </c:pt>
                <c:pt idx="2586">
                  <c:v>263.89999999999998</c:v>
                </c:pt>
                <c:pt idx="2587">
                  <c:v>264</c:v>
                </c:pt>
                <c:pt idx="2588">
                  <c:v>264.10000000000002</c:v>
                </c:pt>
                <c:pt idx="2589">
                  <c:v>264.2</c:v>
                </c:pt>
                <c:pt idx="2590">
                  <c:v>264.3</c:v>
                </c:pt>
              </c:numCache>
            </c:numRef>
          </c:yVal>
          <c:smooth val="1"/>
          <c:extLst>
            <c:ext xmlns:c16="http://schemas.microsoft.com/office/drawing/2014/chart" uri="{C3380CC4-5D6E-409C-BE32-E72D297353CC}">
              <c16:uniqueId val="{00000005-3A6B-4ADB-A72C-4A5FDDCAC3C4}"/>
            </c:ext>
          </c:extLst>
        </c:ser>
        <c:ser>
          <c:idx val="4"/>
          <c:order val="6"/>
          <c:tx>
            <c:strRef>
              <c:f>'65K_23'!$Y$1</c:f>
              <c:strCache>
                <c:ptCount val="1"/>
                <c:pt idx="0">
                  <c:v>UPAQDEP</c:v>
                </c:pt>
              </c:strCache>
            </c:strRef>
          </c:tx>
          <c:spPr>
            <a:ln w="19050" cap="rnd">
              <a:solidFill>
                <a:sysClr val="windowText" lastClr="000000"/>
              </a:solidFill>
              <a:round/>
            </a:ln>
            <a:effectLst/>
          </c:spPr>
          <c:marker>
            <c:symbol val="none"/>
          </c:marker>
          <c:xVal>
            <c:numRef>
              <c:f>'65K_23'!$Y$4:$Y$5</c:f>
              <c:numCache>
                <c:formatCode>General</c:formatCode>
                <c:ptCount val="2"/>
                <c:pt idx="0">
                  <c:v>-30</c:v>
                </c:pt>
                <c:pt idx="1">
                  <c:v>50</c:v>
                </c:pt>
              </c:numCache>
            </c:numRef>
          </c:xVal>
          <c:yVal>
            <c:numRef>
              <c:f>'65K_23'!$Y$2:$Y$3</c:f>
              <c:numCache>
                <c:formatCode>General</c:formatCode>
                <c:ptCount val="2"/>
                <c:pt idx="0">
                  <c:v>81</c:v>
                </c:pt>
                <c:pt idx="1">
                  <c:v>81</c:v>
                </c:pt>
              </c:numCache>
            </c:numRef>
          </c:yVal>
          <c:smooth val="1"/>
          <c:extLst>
            <c:ext xmlns:c16="http://schemas.microsoft.com/office/drawing/2014/chart" uri="{C3380CC4-5D6E-409C-BE32-E72D297353CC}">
              <c16:uniqueId val="{00000006-3A6B-4ADB-A72C-4A5FDDCAC3C4}"/>
            </c:ext>
          </c:extLst>
        </c:ser>
        <c:ser>
          <c:idx val="5"/>
          <c:order val="7"/>
          <c:tx>
            <c:strRef>
              <c:f>'65K_23'!$Z$1</c:f>
              <c:strCache>
                <c:ptCount val="1"/>
                <c:pt idx="0">
                  <c:v>MIDCUDEP</c:v>
                </c:pt>
              </c:strCache>
            </c:strRef>
          </c:tx>
          <c:spPr>
            <a:ln w="19050" cap="rnd">
              <a:solidFill>
                <a:sysClr val="windowText" lastClr="000000"/>
              </a:solidFill>
              <a:round/>
            </a:ln>
            <a:effectLst/>
          </c:spPr>
          <c:marker>
            <c:symbol val="none"/>
          </c:marker>
          <c:xVal>
            <c:numRef>
              <c:f>'65K_23'!$Y$4:$Y$5</c:f>
              <c:numCache>
                <c:formatCode>General</c:formatCode>
                <c:ptCount val="2"/>
                <c:pt idx="0">
                  <c:v>-30</c:v>
                </c:pt>
                <c:pt idx="1">
                  <c:v>50</c:v>
                </c:pt>
              </c:numCache>
            </c:numRef>
          </c:xVal>
          <c:yVal>
            <c:numRef>
              <c:f>'65K_23'!$Z$2:$Z$3</c:f>
              <c:numCache>
                <c:formatCode>General</c:formatCode>
                <c:ptCount val="2"/>
                <c:pt idx="0">
                  <c:v>161</c:v>
                </c:pt>
                <c:pt idx="1">
                  <c:v>161</c:v>
                </c:pt>
              </c:numCache>
            </c:numRef>
          </c:yVal>
          <c:smooth val="1"/>
          <c:extLst>
            <c:ext xmlns:c16="http://schemas.microsoft.com/office/drawing/2014/chart" uri="{C3380CC4-5D6E-409C-BE32-E72D297353CC}">
              <c16:uniqueId val="{00000007-3A6B-4ADB-A72C-4A5FDDCAC3C4}"/>
            </c:ext>
          </c:extLst>
        </c:ser>
        <c:ser>
          <c:idx val="6"/>
          <c:order val="8"/>
          <c:tx>
            <c:strRef>
              <c:f>'65K_23'!$AA$1</c:f>
              <c:strCache>
                <c:ptCount val="1"/>
                <c:pt idx="0">
                  <c:v>MIDAQDEP</c:v>
                </c:pt>
              </c:strCache>
            </c:strRef>
          </c:tx>
          <c:spPr>
            <a:ln w="19050" cap="rnd">
              <a:solidFill>
                <a:sysClr val="windowText" lastClr="000000"/>
              </a:solidFill>
              <a:round/>
            </a:ln>
            <a:effectLst/>
          </c:spPr>
          <c:marker>
            <c:symbol val="none"/>
          </c:marker>
          <c:xVal>
            <c:numRef>
              <c:f>'65K_23'!$Y$4:$Y$5</c:f>
              <c:numCache>
                <c:formatCode>General</c:formatCode>
                <c:ptCount val="2"/>
                <c:pt idx="0">
                  <c:v>-30</c:v>
                </c:pt>
                <c:pt idx="1">
                  <c:v>50</c:v>
                </c:pt>
              </c:numCache>
            </c:numRef>
          </c:xVal>
          <c:yVal>
            <c:numRef>
              <c:f>'65K_23'!$AA$2:$AA$3</c:f>
              <c:numCache>
                <c:formatCode>General</c:formatCode>
                <c:ptCount val="2"/>
                <c:pt idx="0">
                  <c:v>172</c:v>
                </c:pt>
                <c:pt idx="1">
                  <c:v>172</c:v>
                </c:pt>
              </c:numCache>
            </c:numRef>
          </c:yVal>
          <c:smooth val="1"/>
          <c:extLst>
            <c:ext xmlns:c16="http://schemas.microsoft.com/office/drawing/2014/chart" uri="{C3380CC4-5D6E-409C-BE32-E72D297353CC}">
              <c16:uniqueId val="{00000008-3A6B-4ADB-A72C-4A5FDDCAC3C4}"/>
            </c:ext>
          </c:extLst>
        </c:ser>
        <c:ser>
          <c:idx val="7"/>
          <c:order val="9"/>
          <c:tx>
            <c:strRef>
              <c:f>'65K_23'!$AB$1</c:f>
              <c:strCache>
                <c:ptCount val="1"/>
                <c:pt idx="0">
                  <c:v>LOCUDEP</c:v>
                </c:pt>
              </c:strCache>
            </c:strRef>
          </c:tx>
          <c:spPr>
            <a:ln w="19050" cap="rnd">
              <a:solidFill>
                <a:sysClr val="windowText" lastClr="000000"/>
              </a:solidFill>
              <a:round/>
            </a:ln>
            <a:effectLst/>
          </c:spPr>
          <c:marker>
            <c:symbol val="none"/>
          </c:marker>
          <c:xVal>
            <c:numRef>
              <c:f>'65K_23'!$Y$4:$Y$5</c:f>
              <c:numCache>
                <c:formatCode>General</c:formatCode>
                <c:ptCount val="2"/>
                <c:pt idx="0">
                  <c:v>-30</c:v>
                </c:pt>
                <c:pt idx="1">
                  <c:v>50</c:v>
                </c:pt>
              </c:numCache>
            </c:numRef>
          </c:xVal>
          <c:yVal>
            <c:numRef>
              <c:f>'65K_23'!$AB$2:$AB$3</c:f>
              <c:numCache>
                <c:formatCode>General</c:formatCode>
                <c:ptCount val="2"/>
                <c:pt idx="0">
                  <c:v>202</c:v>
                </c:pt>
                <c:pt idx="1">
                  <c:v>202</c:v>
                </c:pt>
              </c:numCache>
            </c:numRef>
          </c:yVal>
          <c:smooth val="1"/>
          <c:extLst>
            <c:ext xmlns:c16="http://schemas.microsoft.com/office/drawing/2014/chart" uri="{C3380CC4-5D6E-409C-BE32-E72D297353CC}">
              <c16:uniqueId val="{00000009-3A6B-4ADB-A72C-4A5FDDCAC3C4}"/>
            </c:ext>
          </c:extLst>
        </c:ser>
        <c:ser>
          <c:idx val="8"/>
          <c:order val="10"/>
          <c:tx>
            <c:strRef>
              <c:f>'65K_23'!$AC$1</c:f>
              <c:strCache>
                <c:ptCount val="1"/>
                <c:pt idx="0">
                  <c:v>LOAQDEP</c:v>
                </c:pt>
              </c:strCache>
            </c:strRef>
          </c:tx>
          <c:spPr>
            <a:ln w="19050" cap="rnd">
              <a:solidFill>
                <a:sysClr val="windowText" lastClr="000000"/>
              </a:solidFill>
              <a:round/>
            </a:ln>
            <a:effectLst/>
          </c:spPr>
          <c:marker>
            <c:symbol val="none"/>
          </c:marker>
          <c:xVal>
            <c:numRef>
              <c:f>'65K_23'!$Y$4:$Y$5</c:f>
              <c:numCache>
                <c:formatCode>General</c:formatCode>
                <c:ptCount val="2"/>
                <c:pt idx="0">
                  <c:v>-30</c:v>
                </c:pt>
                <c:pt idx="1">
                  <c:v>50</c:v>
                </c:pt>
              </c:numCache>
            </c:numRef>
          </c:xVal>
          <c:yVal>
            <c:numRef>
              <c:f>'65K_23'!$AC$2:$AC$3</c:f>
              <c:numCache>
                <c:formatCode>General</c:formatCode>
                <c:ptCount val="2"/>
                <c:pt idx="0">
                  <c:v>217</c:v>
                </c:pt>
                <c:pt idx="1">
                  <c:v>217</c:v>
                </c:pt>
              </c:numCache>
            </c:numRef>
          </c:yVal>
          <c:smooth val="1"/>
          <c:extLst>
            <c:ext xmlns:c16="http://schemas.microsoft.com/office/drawing/2014/chart" uri="{C3380CC4-5D6E-409C-BE32-E72D297353CC}">
              <c16:uniqueId val="{0000000A-3A6B-4ADB-A72C-4A5FDDCAC3C4}"/>
            </c:ext>
          </c:extLst>
        </c:ser>
        <c:ser>
          <c:idx val="9"/>
          <c:order val="11"/>
          <c:tx>
            <c:strRef>
              <c:f>'65K_23'!$AD$1</c:f>
              <c:strCache>
                <c:ptCount val="1"/>
                <c:pt idx="0">
                  <c:v>SMCUDEP</c:v>
                </c:pt>
              </c:strCache>
            </c:strRef>
          </c:tx>
          <c:spPr>
            <a:ln w="19050" cap="rnd">
              <a:solidFill>
                <a:sysClr val="windowText" lastClr="000000"/>
              </a:solidFill>
              <a:round/>
            </a:ln>
            <a:effectLst/>
          </c:spPr>
          <c:marker>
            <c:symbol val="none"/>
          </c:marker>
          <c:xVal>
            <c:numRef>
              <c:f>'65K_23'!$Y$4:$Y$5</c:f>
              <c:numCache>
                <c:formatCode>General</c:formatCode>
                <c:ptCount val="2"/>
                <c:pt idx="0">
                  <c:v>-30</c:v>
                </c:pt>
                <c:pt idx="1">
                  <c:v>50</c:v>
                </c:pt>
              </c:numCache>
            </c:numRef>
          </c:xVal>
          <c:yVal>
            <c:numRef>
              <c:f>'65K_23'!$AD$2:$AD$3</c:f>
              <c:numCache>
                <c:formatCode>General</c:formatCode>
                <c:ptCount val="2"/>
                <c:pt idx="0">
                  <c:v>248</c:v>
                </c:pt>
                <c:pt idx="1">
                  <c:v>248</c:v>
                </c:pt>
              </c:numCache>
            </c:numRef>
          </c:yVal>
          <c:smooth val="1"/>
          <c:extLst>
            <c:ext xmlns:c16="http://schemas.microsoft.com/office/drawing/2014/chart" uri="{C3380CC4-5D6E-409C-BE32-E72D297353CC}">
              <c16:uniqueId val="{0000000B-3A6B-4ADB-A72C-4A5FDDCAC3C4}"/>
            </c:ext>
          </c:extLst>
        </c:ser>
        <c:ser>
          <c:idx val="10"/>
          <c:order val="12"/>
          <c:tx>
            <c:strRef>
              <c:f>'65K_23'!$X$1</c:f>
              <c:strCache>
                <c:ptCount val="1"/>
                <c:pt idx="0">
                  <c:v>UPCUDEP</c:v>
                </c:pt>
              </c:strCache>
            </c:strRef>
          </c:tx>
          <c:spPr>
            <a:ln w="19050" cap="rnd">
              <a:solidFill>
                <a:sysClr val="windowText" lastClr="000000"/>
              </a:solidFill>
              <a:round/>
            </a:ln>
            <a:effectLst/>
          </c:spPr>
          <c:marker>
            <c:symbol val="none"/>
          </c:marker>
          <c:xVal>
            <c:numRef>
              <c:f>'65K_23'!$Y$4:$Y$5</c:f>
              <c:numCache>
                <c:formatCode>General</c:formatCode>
                <c:ptCount val="2"/>
                <c:pt idx="0">
                  <c:v>-30</c:v>
                </c:pt>
                <c:pt idx="1">
                  <c:v>50</c:v>
                </c:pt>
              </c:numCache>
            </c:numRef>
          </c:xVal>
          <c:yVal>
            <c:numRef>
              <c:f>'65K_23'!$X$2:$X$3</c:f>
              <c:numCache>
                <c:formatCode>General</c:formatCode>
                <c:ptCount val="2"/>
                <c:pt idx="0">
                  <c:v>30</c:v>
                </c:pt>
                <c:pt idx="1">
                  <c:v>30</c:v>
                </c:pt>
              </c:numCache>
            </c:numRef>
          </c:yVal>
          <c:smooth val="1"/>
          <c:extLst>
            <c:ext xmlns:c16="http://schemas.microsoft.com/office/drawing/2014/chart" uri="{C3380CC4-5D6E-409C-BE32-E72D297353CC}">
              <c16:uniqueId val="{0000000C-3A6B-4ADB-A72C-4A5FDDCAC3C4}"/>
            </c:ext>
          </c:extLst>
        </c:ser>
        <c:dLbls>
          <c:showLegendKey val="0"/>
          <c:showVal val="0"/>
          <c:showCatName val="0"/>
          <c:showSerName val="0"/>
          <c:showPercent val="0"/>
          <c:showBubbleSize val="0"/>
        </c:dLbls>
        <c:axId val="1079114816"/>
        <c:axId val="1079120392"/>
      </c:scatterChart>
      <c:valAx>
        <c:axId val="1079114816"/>
        <c:scaling>
          <c:orientation val="minMax"/>
          <c:max val="50"/>
          <c:min val="-3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l-GR">
                    <a:solidFill>
                      <a:sysClr val="windowText" lastClr="000000"/>
                    </a:solidFill>
                    <a:latin typeface="Calibri" panose="020F0502020204030204" pitchFamily="34" charset="0"/>
                    <a:cs typeface="Calibri" panose="020F0502020204030204" pitchFamily="34" charset="0"/>
                  </a:rPr>
                  <a:t>Δ</a:t>
                </a:r>
                <a:r>
                  <a:rPr lang="en-US">
                    <a:solidFill>
                      <a:sysClr val="windowText" lastClr="000000"/>
                    </a:solidFill>
                    <a:latin typeface="Calibri" panose="020F0502020204030204" pitchFamily="34" charset="0"/>
                    <a:cs typeface="Calibri" panose="020F0502020204030204" pitchFamily="34" charset="0"/>
                  </a:rPr>
                  <a:t> in Conductance (mS/m)</a:t>
                </a:r>
                <a:endParaRPr lang="en-US">
                  <a:solidFill>
                    <a:sysClr val="windowText" lastClr="000000"/>
                  </a:solidFill>
                </a:endParaRP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1079120392"/>
        <c:crosses val="autoZero"/>
        <c:crossBetween val="midCat"/>
      </c:valAx>
      <c:valAx>
        <c:axId val="1079120392"/>
        <c:scaling>
          <c:orientation val="maxMin"/>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1079114816"/>
        <c:crosses val="autoZero"/>
        <c:crossBetween val="midCat"/>
      </c:valAx>
      <c:spPr>
        <a:noFill/>
        <a:ln>
          <a:solidFill>
            <a:sysClr val="windowText" lastClr="000000"/>
          </a:solidFill>
        </a:ln>
        <a:effectLst/>
      </c:spPr>
    </c:plotArea>
    <c:legend>
      <c:legendPos val="r"/>
      <c:layout>
        <c:manualLayout>
          <c:xMode val="edge"/>
          <c:yMode val="edge"/>
          <c:x val="0.63335099097687741"/>
          <c:y val="0.36020109953591822"/>
          <c:w val="0.3011461078046308"/>
          <c:h val="0.14048498104403617"/>
        </c:manualLayout>
      </c:layout>
      <c:overlay val="0"/>
      <c:spPr>
        <a:noFill/>
        <a:ln>
          <a:noFill/>
        </a:ln>
        <a:effectLst/>
      </c:spPr>
      <c:txPr>
        <a:bodyPr rot="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3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chemeClr val="tx1"/>
                </a:solidFill>
                <a:latin typeface="+mn-lt"/>
                <a:ea typeface="+mn-ea"/>
                <a:cs typeface="+mn-cs"/>
              </a:defRPr>
            </a:pPr>
            <a:r>
              <a:rPr lang="en-US" b="1">
                <a:solidFill>
                  <a:schemeClr val="tx1"/>
                </a:solidFill>
              </a:rPr>
              <a:t>65K 23 </a:t>
            </a:r>
            <a:r>
              <a:rPr lang="el-GR" sz="1400" b="1" i="0" u="none" strike="noStrike" baseline="0">
                <a:solidFill>
                  <a:schemeClr val="tx1"/>
                </a:solidFill>
                <a:effectLst/>
              </a:rPr>
              <a:t>Δ</a:t>
            </a:r>
            <a:r>
              <a:rPr lang="en-US" sz="1400" b="1" i="0" u="none" strike="noStrike" baseline="0">
                <a:solidFill>
                  <a:schemeClr val="tx1"/>
                </a:solidFill>
                <a:effectLst/>
              </a:rPr>
              <a:t> in Conductance Over Time</a:t>
            </a:r>
            <a:endParaRPr lang="en-US" b="1">
              <a:solidFill>
                <a:schemeClr val="tx1"/>
              </a:solidFill>
            </a:endParaRPr>
          </a:p>
        </c:rich>
      </c:tx>
      <c:overlay val="0"/>
      <c:spPr>
        <a:noFill/>
        <a:ln>
          <a:noFill/>
        </a:ln>
        <a:effectLst/>
      </c:spPr>
      <c:txPr>
        <a:bodyPr rot="0" spcFirstLastPara="1" vertOverflow="ellipsis" vert="horz" wrap="square" anchor="ctr" anchorCtr="1"/>
        <a:lstStyle/>
        <a:p>
          <a:pPr>
            <a:defRPr sz="1400" b="1" i="0" u="none" strike="noStrike" kern="1200" spc="0" baseline="0">
              <a:solidFill>
                <a:schemeClr val="tx1"/>
              </a:solidFill>
              <a:latin typeface="+mn-lt"/>
              <a:ea typeface="+mn-ea"/>
              <a:cs typeface="+mn-cs"/>
            </a:defRPr>
          </a:pPr>
          <a:endParaRPr lang="en-US"/>
        </a:p>
      </c:txPr>
    </c:title>
    <c:autoTitleDeleted val="0"/>
    <c:plotArea>
      <c:layout>
        <c:manualLayout>
          <c:layoutTarget val="inner"/>
          <c:xMode val="edge"/>
          <c:yMode val="edge"/>
          <c:x val="5.535411198600175E-2"/>
          <c:y val="0.11082006415864681"/>
          <c:w val="0.90486811023622049"/>
          <c:h val="0.86654111986001747"/>
        </c:manualLayout>
      </c:layout>
      <c:scatterChart>
        <c:scatterStyle val="smoothMarker"/>
        <c:varyColors val="0"/>
        <c:ser>
          <c:idx val="0"/>
          <c:order val="0"/>
          <c:tx>
            <c:strRef>
              <c:f>'65K_23'!$M$1</c:f>
              <c:strCache>
                <c:ptCount val="1"/>
                <c:pt idx="0">
                  <c:v>Δ08 =&gt; 16</c:v>
                </c:pt>
              </c:strCache>
            </c:strRef>
          </c:tx>
          <c:spPr>
            <a:ln w="19050" cap="rnd">
              <a:solidFill>
                <a:schemeClr val="accent1">
                  <a:lumMod val="40000"/>
                  <a:lumOff val="60000"/>
                </a:schemeClr>
              </a:solidFill>
              <a:round/>
            </a:ln>
            <a:effectLst/>
          </c:spPr>
          <c:marker>
            <c:symbol val="none"/>
          </c:marker>
          <c:xVal>
            <c:numRef>
              <c:f>'65K_23'!$M$2:$M$2588</c:f>
              <c:numCache>
                <c:formatCode>General</c:formatCode>
                <c:ptCount val="2587"/>
                <c:pt idx="10">
                  <c:v>0.25999999999999945</c:v>
                </c:pt>
                <c:pt idx="11">
                  <c:v>-0.32000000000000028</c:v>
                </c:pt>
                <c:pt idx="12">
                  <c:v>-0.56000000000000016</c:v>
                </c:pt>
                <c:pt idx="13">
                  <c:v>-0.78</c:v>
                </c:pt>
                <c:pt idx="14">
                  <c:v>-0.83999999999999986</c:v>
                </c:pt>
                <c:pt idx="15">
                  <c:v>-1.22</c:v>
                </c:pt>
                <c:pt idx="16">
                  <c:v>-1.2</c:v>
                </c:pt>
                <c:pt idx="17">
                  <c:v>-1.5</c:v>
                </c:pt>
                <c:pt idx="18">
                  <c:v>-1.56</c:v>
                </c:pt>
                <c:pt idx="19">
                  <c:v>-1.7400000000000002</c:v>
                </c:pt>
                <c:pt idx="20">
                  <c:v>-1.6199999999999999</c:v>
                </c:pt>
                <c:pt idx="21">
                  <c:v>-1.3199999999999998</c:v>
                </c:pt>
                <c:pt idx="22">
                  <c:v>-0.9</c:v>
                </c:pt>
                <c:pt idx="23">
                  <c:v>-0.9</c:v>
                </c:pt>
                <c:pt idx="24">
                  <c:v>-1.0000000000000004</c:v>
                </c:pt>
                <c:pt idx="25">
                  <c:v>-1.2000000000000004</c:v>
                </c:pt>
                <c:pt idx="26">
                  <c:v>-1.0400000000000005</c:v>
                </c:pt>
                <c:pt idx="27">
                  <c:v>-1.2800000000000005</c:v>
                </c:pt>
                <c:pt idx="28">
                  <c:v>-0.94000000000000061</c:v>
                </c:pt>
                <c:pt idx="29">
                  <c:v>-0.72000000000000064</c:v>
                </c:pt>
                <c:pt idx="30">
                  <c:v>-0.52000000000000068</c:v>
                </c:pt>
                <c:pt idx="31">
                  <c:v>-0.66000000000000014</c:v>
                </c:pt>
                <c:pt idx="32">
                  <c:v>-0.62000000000000033</c:v>
                </c:pt>
                <c:pt idx="33">
                  <c:v>-0.94000000000000017</c:v>
                </c:pt>
                <c:pt idx="34">
                  <c:v>-0.87999999999999967</c:v>
                </c:pt>
                <c:pt idx="35">
                  <c:v>-0.9199999999999996</c:v>
                </c:pt>
                <c:pt idx="36">
                  <c:v>-0.71999999999999953</c:v>
                </c:pt>
                <c:pt idx="37">
                  <c:v>-0.55999999999999939</c:v>
                </c:pt>
                <c:pt idx="38">
                  <c:v>-0.23999999999999916</c:v>
                </c:pt>
                <c:pt idx="39">
                  <c:v>-7.9999999999999363E-2</c:v>
                </c:pt>
                <c:pt idx="40">
                  <c:v>-0.21999999999999958</c:v>
                </c:pt>
                <c:pt idx="41">
                  <c:v>-0.3</c:v>
                </c:pt>
                <c:pt idx="42">
                  <c:v>-0.28000000000000008</c:v>
                </c:pt>
                <c:pt idx="43">
                  <c:v>-0.72000000000000031</c:v>
                </c:pt>
                <c:pt idx="44">
                  <c:v>-0.7000000000000004</c:v>
                </c:pt>
                <c:pt idx="45">
                  <c:v>-0.40000000000000036</c:v>
                </c:pt>
                <c:pt idx="46">
                  <c:v>-0.48000000000000043</c:v>
                </c:pt>
                <c:pt idx="47">
                  <c:v>-0.42000000000000026</c:v>
                </c:pt>
                <c:pt idx="48">
                  <c:v>-2.0000000000000285E-2</c:v>
                </c:pt>
                <c:pt idx="49">
                  <c:v>-0.32000000000000028</c:v>
                </c:pt>
                <c:pt idx="50">
                  <c:v>-0.38000000000000045</c:v>
                </c:pt>
                <c:pt idx="51">
                  <c:v>-8.0000000000000071E-2</c:v>
                </c:pt>
                <c:pt idx="52">
                  <c:v>-0.20000000000000034</c:v>
                </c:pt>
                <c:pt idx="53">
                  <c:v>-0.50000000000000033</c:v>
                </c:pt>
                <c:pt idx="54">
                  <c:v>-0.28000000000000042</c:v>
                </c:pt>
                <c:pt idx="55">
                  <c:v>-0.32000000000000028</c:v>
                </c:pt>
                <c:pt idx="56">
                  <c:v>-0.66000000000000048</c:v>
                </c:pt>
                <c:pt idx="57">
                  <c:v>-0.44000000000000022</c:v>
                </c:pt>
                <c:pt idx="58">
                  <c:v>-0.20000000000000034</c:v>
                </c:pt>
                <c:pt idx="59">
                  <c:v>-0.2</c:v>
                </c:pt>
                <c:pt idx="60">
                  <c:v>-5.999999999999979E-2</c:v>
                </c:pt>
                <c:pt idx="61">
                  <c:v>0.14000000000000057</c:v>
                </c:pt>
                <c:pt idx="62">
                  <c:v>-0.11999999999999958</c:v>
                </c:pt>
                <c:pt idx="63">
                  <c:v>-0.33999999999999952</c:v>
                </c:pt>
                <c:pt idx="64">
                  <c:v>-0.41999999999999993</c:v>
                </c:pt>
                <c:pt idx="65">
                  <c:v>-0.38000000000000006</c:v>
                </c:pt>
                <c:pt idx="66">
                  <c:v>-0.54000000000000059</c:v>
                </c:pt>
                <c:pt idx="67">
                  <c:v>-0.38000000000000045</c:v>
                </c:pt>
                <c:pt idx="68">
                  <c:v>-0.28000000000000042</c:v>
                </c:pt>
                <c:pt idx="69">
                  <c:v>-0.34000000000000019</c:v>
                </c:pt>
                <c:pt idx="70">
                  <c:v>-0.72</c:v>
                </c:pt>
                <c:pt idx="71">
                  <c:v>-0.73999999999999988</c:v>
                </c:pt>
                <c:pt idx="72">
                  <c:v>-0.98000000000000009</c:v>
                </c:pt>
                <c:pt idx="73">
                  <c:v>-1.0399999999999998</c:v>
                </c:pt>
                <c:pt idx="74">
                  <c:v>-0.99999999999999967</c:v>
                </c:pt>
                <c:pt idx="75">
                  <c:v>-0.91999999999999993</c:v>
                </c:pt>
                <c:pt idx="76">
                  <c:v>-1</c:v>
                </c:pt>
                <c:pt idx="77">
                  <c:v>-0.82</c:v>
                </c:pt>
                <c:pt idx="78">
                  <c:v>-0.8</c:v>
                </c:pt>
                <c:pt idx="79">
                  <c:v>-0.8600000000000001</c:v>
                </c:pt>
                <c:pt idx="80">
                  <c:v>-0.78</c:v>
                </c:pt>
                <c:pt idx="81">
                  <c:v>-0.9</c:v>
                </c:pt>
                <c:pt idx="82">
                  <c:v>-1.3</c:v>
                </c:pt>
                <c:pt idx="83">
                  <c:v>-1.2</c:v>
                </c:pt>
                <c:pt idx="84">
                  <c:v>-1.0599999999999998</c:v>
                </c:pt>
                <c:pt idx="85">
                  <c:v>-1.02</c:v>
                </c:pt>
                <c:pt idx="86">
                  <c:v>-0.69999999999999962</c:v>
                </c:pt>
                <c:pt idx="87">
                  <c:v>-0.31999999999999956</c:v>
                </c:pt>
                <c:pt idx="88">
                  <c:v>-0.4799999999999997</c:v>
                </c:pt>
                <c:pt idx="89">
                  <c:v>-0.62000000000000033</c:v>
                </c:pt>
                <c:pt idx="90">
                  <c:v>-0.60000000000000031</c:v>
                </c:pt>
                <c:pt idx="91">
                  <c:v>-0.72000000000000064</c:v>
                </c:pt>
                <c:pt idx="92">
                  <c:v>-1.0800000000000007</c:v>
                </c:pt>
                <c:pt idx="93">
                  <c:v>-1.0400000000000005</c:v>
                </c:pt>
                <c:pt idx="94">
                  <c:v>-1.1200000000000003</c:v>
                </c:pt>
                <c:pt idx="95">
                  <c:v>-1.08</c:v>
                </c:pt>
                <c:pt idx="96">
                  <c:v>-0.93999999999999984</c:v>
                </c:pt>
                <c:pt idx="97">
                  <c:v>-0.67999999999999972</c:v>
                </c:pt>
                <c:pt idx="98">
                  <c:v>-0.6399999999999999</c:v>
                </c:pt>
                <c:pt idx="99">
                  <c:v>-0.57999999999999974</c:v>
                </c:pt>
                <c:pt idx="100">
                  <c:v>-0.55999999999999983</c:v>
                </c:pt>
                <c:pt idx="101">
                  <c:v>-0.69999999999999962</c:v>
                </c:pt>
                <c:pt idx="102">
                  <c:v>-0.51999999999999957</c:v>
                </c:pt>
                <c:pt idx="103">
                  <c:v>-0.4599999999999998</c:v>
                </c:pt>
                <c:pt idx="104">
                  <c:v>-0.38000000000000006</c:v>
                </c:pt>
                <c:pt idx="105">
                  <c:v>-0.38000000000000006</c:v>
                </c:pt>
                <c:pt idx="106">
                  <c:v>-0.34000000000000019</c:v>
                </c:pt>
                <c:pt idx="107">
                  <c:v>-0.36000000000000049</c:v>
                </c:pt>
                <c:pt idx="108">
                  <c:v>-0.64000000000000024</c:v>
                </c:pt>
                <c:pt idx="109">
                  <c:v>-0.34000000000000019</c:v>
                </c:pt>
                <c:pt idx="110">
                  <c:v>-0.50000000000000033</c:v>
                </c:pt>
                <c:pt idx="111">
                  <c:v>-0.64000000000000057</c:v>
                </c:pt>
                <c:pt idx="112">
                  <c:v>-0.68000000000000038</c:v>
                </c:pt>
                <c:pt idx="113">
                  <c:v>-0.40000000000000036</c:v>
                </c:pt>
                <c:pt idx="114">
                  <c:v>-0.44000000000000022</c:v>
                </c:pt>
                <c:pt idx="115">
                  <c:v>-0.78</c:v>
                </c:pt>
                <c:pt idx="116">
                  <c:v>-1.1800000000000002</c:v>
                </c:pt>
                <c:pt idx="117">
                  <c:v>-1.5400000000000003</c:v>
                </c:pt>
                <c:pt idx="118">
                  <c:v>-1.7600000000000002</c:v>
                </c:pt>
                <c:pt idx="119">
                  <c:v>-1.92</c:v>
                </c:pt>
                <c:pt idx="120">
                  <c:v>-1.3800000000000001</c:v>
                </c:pt>
                <c:pt idx="121">
                  <c:v>-0.89999999999999969</c:v>
                </c:pt>
                <c:pt idx="122">
                  <c:v>-0.73999999999999955</c:v>
                </c:pt>
                <c:pt idx="123">
                  <c:v>-0.49999999999999967</c:v>
                </c:pt>
                <c:pt idx="124">
                  <c:v>-0.48000000000000009</c:v>
                </c:pt>
                <c:pt idx="125">
                  <c:v>-0.8</c:v>
                </c:pt>
                <c:pt idx="126">
                  <c:v>-1.0200000000000002</c:v>
                </c:pt>
                <c:pt idx="127">
                  <c:v>-1.0400000000000003</c:v>
                </c:pt>
                <c:pt idx="128">
                  <c:v>-0.82000000000000028</c:v>
                </c:pt>
                <c:pt idx="129">
                  <c:v>-0.30000000000000038</c:v>
                </c:pt>
                <c:pt idx="130">
                  <c:v>0.19999999999999965</c:v>
                </c:pt>
                <c:pt idx="131">
                  <c:v>0.75999999999999979</c:v>
                </c:pt>
                <c:pt idx="132">
                  <c:v>0.77999999999999969</c:v>
                </c:pt>
                <c:pt idx="133">
                  <c:v>0.55999999999999983</c:v>
                </c:pt>
                <c:pt idx="134">
                  <c:v>0</c:v>
                </c:pt>
                <c:pt idx="135">
                  <c:v>-0.5</c:v>
                </c:pt>
                <c:pt idx="136">
                  <c:v>-0.66000000000000014</c:v>
                </c:pt>
                <c:pt idx="137">
                  <c:v>-0.62000000000000033</c:v>
                </c:pt>
                <c:pt idx="138">
                  <c:v>-0.50000000000000033</c:v>
                </c:pt>
                <c:pt idx="139">
                  <c:v>-0.34000000000000058</c:v>
                </c:pt>
                <c:pt idx="140">
                  <c:v>0.21999999999999922</c:v>
                </c:pt>
                <c:pt idx="141">
                  <c:v>0.15999999999999909</c:v>
                </c:pt>
                <c:pt idx="142">
                  <c:v>3.9999999999999147E-2</c:v>
                </c:pt>
                <c:pt idx="143">
                  <c:v>0.11999999999999922</c:v>
                </c:pt>
                <c:pt idx="144">
                  <c:v>0.21999999999999958</c:v>
                </c:pt>
                <c:pt idx="145">
                  <c:v>-0.16000000000000014</c:v>
                </c:pt>
                <c:pt idx="146">
                  <c:v>-0.22000000000000028</c:v>
                </c:pt>
                <c:pt idx="147">
                  <c:v>-0.14000000000000021</c:v>
                </c:pt>
                <c:pt idx="148">
                  <c:v>-0.28000000000000042</c:v>
                </c:pt>
                <c:pt idx="149">
                  <c:v>-0.34000000000000058</c:v>
                </c:pt>
                <c:pt idx="150">
                  <c:v>-0.40000000000000069</c:v>
                </c:pt>
                <c:pt idx="151">
                  <c:v>-0.52000000000000068</c:v>
                </c:pt>
                <c:pt idx="152">
                  <c:v>-0.2800000000000008</c:v>
                </c:pt>
                <c:pt idx="153">
                  <c:v>-0.42000000000000065</c:v>
                </c:pt>
                <c:pt idx="154">
                  <c:v>-0.46000000000000085</c:v>
                </c:pt>
                <c:pt idx="155">
                  <c:v>-2.0000000000000639E-2</c:v>
                </c:pt>
                <c:pt idx="156">
                  <c:v>0.17999999999999972</c:v>
                </c:pt>
                <c:pt idx="157">
                  <c:v>0.23999999999999985</c:v>
                </c:pt>
                <c:pt idx="158">
                  <c:v>0.35999999999999976</c:v>
                </c:pt>
                <c:pt idx="159">
                  <c:v>0.18000000000000008</c:v>
                </c:pt>
                <c:pt idx="160">
                  <c:v>3.9999999999999855E-2</c:v>
                </c:pt>
                <c:pt idx="161">
                  <c:v>-0.22000000000000028</c:v>
                </c:pt>
                <c:pt idx="162">
                  <c:v>-0.20000000000000034</c:v>
                </c:pt>
                <c:pt idx="163">
                  <c:v>-4.0000000000000216E-2</c:v>
                </c:pt>
                <c:pt idx="164">
                  <c:v>0.11999999999999993</c:v>
                </c:pt>
                <c:pt idx="165">
                  <c:v>-0.15999999999999978</c:v>
                </c:pt>
                <c:pt idx="166">
                  <c:v>-1.9999999999999928E-2</c:v>
                </c:pt>
                <c:pt idx="167">
                  <c:v>-0.3</c:v>
                </c:pt>
                <c:pt idx="168">
                  <c:v>-6.0000000000000143E-2</c:v>
                </c:pt>
                <c:pt idx="169">
                  <c:v>-0.42000000000000026</c:v>
                </c:pt>
                <c:pt idx="170">
                  <c:v>-0.38000000000000045</c:v>
                </c:pt>
                <c:pt idx="171">
                  <c:v>-0.14000000000000021</c:v>
                </c:pt>
                <c:pt idx="172">
                  <c:v>0.11999999999999993</c:v>
                </c:pt>
                <c:pt idx="173">
                  <c:v>-0.4</c:v>
                </c:pt>
                <c:pt idx="174">
                  <c:v>-0.21999999999999992</c:v>
                </c:pt>
                <c:pt idx="175">
                  <c:v>-0.64000000000000024</c:v>
                </c:pt>
                <c:pt idx="176">
                  <c:v>-0.94000000000000017</c:v>
                </c:pt>
                <c:pt idx="177">
                  <c:v>-1.0400000000000003</c:v>
                </c:pt>
                <c:pt idx="178">
                  <c:v>-0.73999999999999988</c:v>
                </c:pt>
                <c:pt idx="179">
                  <c:v>-0.5</c:v>
                </c:pt>
                <c:pt idx="180">
                  <c:v>-7.999999999999971E-2</c:v>
                </c:pt>
                <c:pt idx="181">
                  <c:v>-5.999999999999979E-2</c:v>
                </c:pt>
                <c:pt idx="182">
                  <c:v>-3.9999999999999855E-2</c:v>
                </c:pt>
                <c:pt idx="183">
                  <c:v>-0.32000000000000028</c:v>
                </c:pt>
                <c:pt idx="184">
                  <c:v>-0.36000000000000015</c:v>
                </c:pt>
                <c:pt idx="185">
                  <c:v>-0.4</c:v>
                </c:pt>
                <c:pt idx="186">
                  <c:v>-0.58000000000000007</c:v>
                </c:pt>
                <c:pt idx="187">
                  <c:v>-0.78</c:v>
                </c:pt>
                <c:pt idx="188">
                  <c:v>-0.76000000000000012</c:v>
                </c:pt>
                <c:pt idx="189">
                  <c:v>-0.92000000000000026</c:v>
                </c:pt>
                <c:pt idx="190">
                  <c:v>-0.88000000000000045</c:v>
                </c:pt>
                <c:pt idx="191">
                  <c:v>-0.36000000000000015</c:v>
                </c:pt>
                <c:pt idx="192">
                  <c:v>-0.22000000000000028</c:v>
                </c:pt>
                <c:pt idx="193">
                  <c:v>-0.2</c:v>
                </c:pt>
                <c:pt idx="194">
                  <c:v>-0.18000000000000008</c:v>
                </c:pt>
                <c:pt idx="195">
                  <c:v>-3.9999999999999855E-2</c:v>
                </c:pt>
                <c:pt idx="196">
                  <c:v>-0.31999999999999995</c:v>
                </c:pt>
                <c:pt idx="197">
                  <c:v>-0.37999999999999973</c:v>
                </c:pt>
                <c:pt idx="198">
                  <c:v>-0.27999999999999969</c:v>
                </c:pt>
                <c:pt idx="199">
                  <c:v>-0.4199999999999996</c:v>
                </c:pt>
                <c:pt idx="200">
                  <c:v>-0.81999999999999962</c:v>
                </c:pt>
                <c:pt idx="201">
                  <c:v>-0.75999999999999979</c:v>
                </c:pt>
                <c:pt idx="202">
                  <c:v>-0.73999999999999988</c:v>
                </c:pt>
                <c:pt idx="203">
                  <c:v>-0.85999999999999976</c:v>
                </c:pt>
                <c:pt idx="204">
                  <c:v>-0.7999999999999996</c:v>
                </c:pt>
                <c:pt idx="205">
                  <c:v>-0.4799999999999997</c:v>
                </c:pt>
                <c:pt idx="206">
                  <c:v>-0.69999999999999962</c:v>
                </c:pt>
                <c:pt idx="207">
                  <c:v>-0.71999999999999953</c:v>
                </c:pt>
                <c:pt idx="208">
                  <c:v>-0.65999999999999981</c:v>
                </c:pt>
                <c:pt idx="209">
                  <c:v>-0.61999999999999988</c:v>
                </c:pt>
                <c:pt idx="210">
                  <c:v>-0.8</c:v>
                </c:pt>
                <c:pt idx="211">
                  <c:v>-0.72000000000000031</c:v>
                </c:pt>
                <c:pt idx="212">
                  <c:v>-0.62000000000000033</c:v>
                </c:pt>
                <c:pt idx="213">
                  <c:v>-0.68</c:v>
                </c:pt>
                <c:pt idx="214">
                  <c:v>-0.7000000000000004</c:v>
                </c:pt>
                <c:pt idx="215">
                  <c:v>-0.44000000000000056</c:v>
                </c:pt>
                <c:pt idx="216">
                  <c:v>-8.0000000000000071E-2</c:v>
                </c:pt>
                <c:pt idx="217">
                  <c:v>0.10000000000000035</c:v>
                </c:pt>
                <c:pt idx="218">
                  <c:v>0.26000000000000051</c:v>
                </c:pt>
                <c:pt idx="219">
                  <c:v>0.24000000000000093</c:v>
                </c:pt>
                <c:pt idx="220">
                  <c:v>-0.35999999999999871</c:v>
                </c:pt>
                <c:pt idx="221">
                  <c:v>-0.59999999999999898</c:v>
                </c:pt>
                <c:pt idx="222">
                  <c:v>-0.97999999999999932</c:v>
                </c:pt>
                <c:pt idx="223">
                  <c:v>-1.5199999999999996</c:v>
                </c:pt>
                <c:pt idx="224">
                  <c:v>-1.7</c:v>
                </c:pt>
                <c:pt idx="225">
                  <c:v>-1.3000000000000003</c:v>
                </c:pt>
                <c:pt idx="226">
                  <c:v>-1.6800000000000004</c:v>
                </c:pt>
                <c:pt idx="227">
                  <c:v>-1.4600000000000002</c:v>
                </c:pt>
                <c:pt idx="228">
                  <c:v>-1.0599999999999998</c:v>
                </c:pt>
                <c:pt idx="229">
                  <c:v>-0.9399999999999995</c:v>
                </c:pt>
                <c:pt idx="230">
                  <c:v>-1.2399999999999995</c:v>
                </c:pt>
                <c:pt idx="231">
                  <c:v>-0.75999999999999945</c:v>
                </c:pt>
                <c:pt idx="232">
                  <c:v>-0.83999999999999986</c:v>
                </c:pt>
                <c:pt idx="233">
                  <c:v>-0.92000000000000026</c:v>
                </c:pt>
                <c:pt idx="234">
                  <c:v>-0.53999999999999981</c:v>
                </c:pt>
                <c:pt idx="235">
                  <c:v>-0.53999999999999981</c:v>
                </c:pt>
                <c:pt idx="236">
                  <c:v>-1.0399999999999998</c:v>
                </c:pt>
                <c:pt idx="237">
                  <c:v>-0.97999999999999976</c:v>
                </c:pt>
                <c:pt idx="238">
                  <c:v>-1.1000000000000001</c:v>
                </c:pt>
                <c:pt idx="239">
                  <c:v>-1.1800000000000004</c:v>
                </c:pt>
                <c:pt idx="240">
                  <c:v>-0.90000000000000069</c:v>
                </c:pt>
                <c:pt idx="241">
                  <c:v>-0.5800000000000004</c:v>
                </c:pt>
                <c:pt idx="242">
                  <c:v>-1.1600000000000008</c:v>
                </c:pt>
                <c:pt idx="243">
                  <c:v>-1.0200000000000009</c:v>
                </c:pt>
                <c:pt idx="244">
                  <c:v>-1.4600000000000015</c:v>
                </c:pt>
                <c:pt idx="245">
                  <c:v>-1.920000000000001</c:v>
                </c:pt>
                <c:pt idx="246">
                  <c:v>-1.8400000000000012</c:v>
                </c:pt>
                <c:pt idx="247">
                  <c:v>-1.7200000000000002</c:v>
                </c:pt>
                <c:pt idx="248">
                  <c:v>-1.7999999999999994</c:v>
                </c:pt>
                <c:pt idx="249">
                  <c:v>-1.6599999999999988</c:v>
                </c:pt>
                <c:pt idx="250">
                  <c:v>-1.3599999999999994</c:v>
                </c:pt>
                <c:pt idx="251">
                  <c:v>-1.4200000000000004</c:v>
                </c:pt>
                <c:pt idx="252">
                  <c:v>-0.78000000000000114</c:v>
                </c:pt>
                <c:pt idx="253">
                  <c:v>-0.64000000000000057</c:v>
                </c:pt>
                <c:pt idx="254">
                  <c:v>-0.64000000000000057</c:v>
                </c:pt>
                <c:pt idx="255">
                  <c:v>-0.42000000000000026</c:v>
                </c:pt>
                <c:pt idx="256">
                  <c:v>-0.13999999999999915</c:v>
                </c:pt>
                <c:pt idx="257">
                  <c:v>-0.39999999999999858</c:v>
                </c:pt>
                <c:pt idx="258">
                  <c:v>-0.25999999999999945</c:v>
                </c:pt>
                <c:pt idx="259">
                  <c:v>6.0000000000000851E-2</c:v>
                </c:pt>
                <c:pt idx="260">
                  <c:v>0.20000000000000143</c:v>
                </c:pt>
                <c:pt idx="261">
                  <c:v>2.0000000000000285E-2</c:v>
                </c:pt>
                <c:pt idx="262">
                  <c:v>0.1</c:v>
                </c:pt>
                <c:pt idx="263">
                  <c:v>0.33999999999999914</c:v>
                </c:pt>
                <c:pt idx="264">
                  <c:v>0.4799999999999997</c:v>
                </c:pt>
                <c:pt idx="265">
                  <c:v>0.9</c:v>
                </c:pt>
                <c:pt idx="266">
                  <c:v>1.3200000000000003</c:v>
                </c:pt>
                <c:pt idx="267">
                  <c:v>1.3600000000000008</c:v>
                </c:pt>
                <c:pt idx="268">
                  <c:v>1.3800000000000012</c:v>
                </c:pt>
                <c:pt idx="269">
                  <c:v>0.94000000000000061</c:v>
                </c:pt>
                <c:pt idx="270">
                  <c:v>0.4799999999999997</c:v>
                </c:pt>
                <c:pt idx="271">
                  <c:v>0.7</c:v>
                </c:pt>
                <c:pt idx="272">
                  <c:v>0.35999999999999943</c:v>
                </c:pt>
                <c:pt idx="273">
                  <c:v>0.17999999999999972</c:v>
                </c:pt>
                <c:pt idx="274">
                  <c:v>0.55999999999999939</c:v>
                </c:pt>
                <c:pt idx="275">
                  <c:v>0.8</c:v>
                </c:pt>
                <c:pt idx="276">
                  <c:v>4.000000000000057E-2</c:v>
                </c:pt>
                <c:pt idx="277">
                  <c:v>0.26000000000000084</c:v>
                </c:pt>
                <c:pt idx="278">
                  <c:v>0.30000000000000143</c:v>
                </c:pt>
                <c:pt idx="279">
                  <c:v>1.4210854715202005E-15</c:v>
                </c:pt>
                <c:pt idx="280">
                  <c:v>-0.159999999999998</c:v>
                </c:pt>
                <c:pt idx="281">
                  <c:v>0.22000000000000169</c:v>
                </c:pt>
                <c:pt idx="282">
                  <c:v>0.1200000000000017</c:v>
                </c:pt>
                <c:pt idx="283">
                  <c:v>2.0000000000000285E-2</c:v>
                </c:pt>
                <c:pt idx="284">
                  <c:v>0.43999999999999917</c:v>
                </c:pt>
                <c:pt idx="285">
                  <c:v>0.31999999999999745</c:v>
                </c:pt>
                <c:pt idx="286">
                  <c:v>0.45999999999999658</c:v>
                </c:pt>
                <c:pt idx="287">
                  <c:v>0.75999999999999657</c:v>
                </c:pt>
                <c:pt idx="288">
                  <c:v>0.83999999999999775</c:v>
                </c:pt>
                <c:pt idx="289">
                  <c:v>0.89999999999999858</c:v>
                </c:pt>
                <c:pt idx="290">
                  <c:v>0.81999999999999884</c:v>
                </c:pt>
                <c:pt idx="291">
                  <c:v>0.45999999999999941</c:v>
                </c:pt>
                <c:pt idx="292">
                  <c:v>0.4</c:v>
                </c:pt>
                <c:pt idx="293">
                  <c:v>0.45999999999999941</c:v>
                </c:pt>
                <c:pt idx="294">
                  <c:v>0.25999999999999945</c:v>
                </c:pt>
                <c:pt idx="295">
                  <c:v>0.72000000000000031</c:v>
                </c:pt>
                <c:pt idx="296">
                  <c:v>0.7600000000000009</c:v>
                </c:pt>
                <c:pt idx="297">
                  <c:v>0.75999999999999945</c:v>
                </c:pt>
                <c:pt idx="298">
                  <c:v>0.22000000000000028</c:v>
                </c:pt>
                <c:pt idx="299">
                  <c:v>4.000000000000057E-2</c:v>
                </c:pt>
                <c:pt idx="300">
                  <c:v>-0.4799999999999997</c:v>
                </c:pt>
                <c:pt idx="301">
                  <c:v>-0.32000000000000028</c:v>
                </c:pt>
                <c:pt idx="302">
                  <c:v>-0.12000000000000029</c:v>
                </c:pt>
                <c:pt idx="303">
                  <c:v>0.35999999999999943</c:v>
                </c:pt>
                <c:pt idx="304">
                  <c:v>0.25999999999999945</c:v>
                </c:pt>
                <c:pt idx="305">
                  <c:v>0.75999999999999945</c:v>
                </c:pt>
                <c:pt idx="306">
                  <c:v>0.52000000000000024</c:v>
                </c:pt>
                <c:pt idx="307">
                  <c:v>0.66000000000000081</c:v>
                </c:pt>
                <c:pt idx="308">
                  <c:v>0.84000000000000052</c:v>
                </c:pt>
                <c:pt idx="309">
                  <c:v>1.3600000000000008</c:v>
                </c:pt>
                <c:pt idx="310">
                  <c:v>0.74000000000000055</c:v>
                </c:pt>
                <c:pt idx="311">
                  <c:v>0.8</c:v>
                </c:pt>
                <c:pt idx="312">
                  <c:v>0.3</c:v>
                </c:pt>
                <c:pt idx="313">
                  <c:v>-0.23999999999999985</c:v>
                </c:pt>
                <c:pt idx="314">
                  <c:v>-0.93999999999999984</c:v>
                </c:pt>
                <c:pt idx="315">
                  <c:v>-0.69999999999999929</c:v>
                </c:pt>
                <c:pt idx="316">
                  <c:v>-0.79999999999999927</c:v>
                </c:pt>
                <c:pt idx="317">
                  <c:v>-0.49999999999999928</c:v>
                </c:pt>
                <c:pt idx="318">
                  <c:v>-0.45999999999999941</c:v>
                </c:pt>
                <c:pt idx="319">
                  <c:v>-7.999999999999971E-2</c:v>
                </c:pt>
                <c:pt idx="320">
                  <c:v>-0.14000000000000057</c:v>
                </c:pt>
                <c:pt idx="321">
                  <c:v>-0.3</c:v>
                </c:pt>
                <c:pt idx="322">
                  <c:v>-0.2</c:v>
                </c:pt>
                <c:pt idx="323">
                  <c:v>-2.0000000000000285E-2</c:v>
                </c:pt>
                <c:pt idx="324">
                  <c:v>5.9999999999999429E-2</c:v>
                </c:pt>
                <c:pt idx="325">
                  <c:v>0.13999999999999985</c:v>
                </c:pt>
                <c:pt idx="326">
                  <c:v>0.7399999999999991</c:v>
                </c:pt>
                <c:pt idx="327">
                  <c:v>-7.1054273576010023E-16</c:v>
                </c:pt>
                <c:pt idx="328">
                  <c:v>-0.56000000000000016</c:v>
                </c:pt>
                <c:pt idx="329">
                  <c:v>-1.1399999999999999</c:v>
                </c:pt>
                <c:pt idx="330">
                  <c:v>-1.0999999999999992</c:v>
                </c:pt>
                <c:pt idx="331">
                  <c:v>-1.1399999999999992</c:v>
                </c:pt>
                <c:pt idx="332">
                  <c:v>-0.69999999999999929</c:v>
                </c:pt>
                <c:pt idx="333">
                  <c:v>-0.11999999999999958</c:v>
                </c:pt>
                <c:pt idx="334">
                  <c:v>0.16000000000000086</c:v>
                </c:pt>
                <c:pt idx="335">
                  <c:v>0.3</c:v>
                </c:pt>
                <c:pt idx="336">
                  <c:v>-2.0000000000000285E-2</c:v>
                </c:pt>
                <c:pt idx="337">
                  <c:v>-0.14000000000000057</c:v>
                </c:pt>
                <c:pt idx="338">
                  <c:v>-0.14000000000000057</c:v>
                </c:pt>
                <c:pt idx="339">
                  <c:v>-8.000000000000114E-2</c:v>
                </c:pt>
                <c:pt idx="340">
                  <c:v>-8.0000000000000432E-2</c:v>
                </c:pt>
                <c:pt idx="341">
                  <c:v>0.11999999999999958</c:v>
                </c:pt>
                <c:pt idx="342">
                  <c:v>-8.0000000000000432E-2</c:v>
                </c:pt>
                <c:pt idx="343">
                  <c:v>-0.2</c:v>
                </c:pt>
                <c:pt idx="344">
                  <c:v>-0.26000000000000012</c:v>
                </c:pt>
                <c:pt idx="345">
                  <c:v>-0.42000000000000098</c:v>
                </c:pt>
                <c:pt idx="346">
                  <c:v>-0.62000000000000099</c:v>
                </c:pt>
                <c:pt idx="347">
                  <c:v>-0.220000000000001</c:v>
                </c:pt>
                <c:pt idx="348">
                  <c:v>-0.14000000000000129</c:v>
                </c:pt>
                <c:pt idx="349">
                  <c:v>-0.220000000000001</c:v>
                </c:pt>
                <c:pt idx="350">
                  <c:v>-0.2000000000000007</c:v>
                </c:pt>
                <c:pt idx="351">
                  <c:v>-3.9999999999999855E-2</c:v>
                </c:pt>
                <c:pt idx="352">
                  <c:v>-0.11999999999999958</c:v>
                </c:pt>
                <c:pt idx="353">
                  <c:v>-0.41999999999999887</c:v>
                </c:pt>
                <c:pt idx="354">
                  <c:v>-0.35999999999999943</c:v>
                </c:pt>
                <c:pt idx="355">
                  <c:v>-0.65999999999999948</c:v>
                </c:pt>
                <c:pt idx="356">
                  <c:v>-1.0600000000000009</c:v>
                </c:pt>
                <c:pt idx="357">
                  <c:v>-1.2800000000000011</c:v>
                </c:pt>
                <c:pt idx="358">
                  <c:v>-1.2600000000000022</c:v>
                </c:pt>
                <c:pt idx="359">
                  <c:v>-1.2200000000000017</c:v>
                </c:pt>
                <c:pt idx="360">
                  <c:v>-1.2600000000000022</c:v>
                </c:pt>
                <c:pt idx="361">
                  <c:v>-0.86000000000000087</c:v>
                </c:pt>
                <c:pt idx="362">
                  <c:v>-0.74000000000000055</c:v>
                </c:pt>
                <c:pt idx="363">
                  <c:v>-0.66000000000000014</c:v>
                </c:pt>
                <c:pt idx="364">
                  <c:v>-0.43999999999999984</c:v>
                </c:pt>
                <c:pt idx="365">
                  <c:v>6.0000000000000851E-2</c:v>
                </c:pt>
                <c:pt idx="366">
                  <c:v>2.0000000000000285E-2</c:v>
                </c:pt>
                <c:pt idx="367">
                  <c:v>0.12000000000000029</c:v>
                </c:pt>
                <c:pt idx="368">
                  <c:v>0.4799999999999997</c:v>
                </c:pt>
                <c:pt idx="369">
                  <c:v>0.29999999999999927</c:v>
                </c:pt>
                <c:pt idx="370">
                  <c:v>7.9999999999999002E-2</c:v>
                </c:pt>
                <c:pt idx="371">
                  <c:v>-0.12000000000000099</c:v>
                </c:pt>
                <c:pt idx="372">
                  <c:v>9.9999999999999284E-2</c:v>
                </c:pt>
                <c:pt idx="373">
                  <c:v>0.17999999999999972</c:v>
                </c:pt>
                <c:pt idx="374">
                  <c:v>0.17999999999999972</c:v>
                </c:pt>
                <c:pt idx="375">
                  <c:v>0.4799999999999997</c:v>
                </c:pt>
                <c:pt idx="376">
                  <c:v>0.83999999999999986</c:v>
                </c:pt>
                <c:pt idx="377">
                  <c:v>0.61999999999999955</c:v>
                </c:pt>
                <c:pt idx="378">
                  <c:v>0.17999999999999972</c:v>
                </c:pt>
                <c:pt idx="379">
                  <c:v>0.27999999999999969</c:v>
                </c:pt>
                <c:pt idx="380">
                  <c:v>-3.9999999999999855E-2</c:v>
                </c:pt>
                <c:pt idx="381">
                  <c:v>-0.4</c:v>
                </c:pt>
                <c:pt idx="382">
                  <c:v>-0.32000000000000028</c:v>
                </c:pt>
                <c:pt idx="383">
                  <c:v>-0.16000000000000014</c:v>
                </c:pt>
                <c:pt idx="384">
                  <c:v>-0.26000000000000012</c:v>
                </c:pt>
                <c:pt idx="385">
                  <c:v>-0.4199999999999996</c:v>
                </c:pt>
                <c:pt idx="386">
                  <c:v>-0.73999999999999988</c:v>
                </c:pt>
                <c:pt idx="387">
                  <c:v>-1.0599999999999994</c:v>
                </c:pt>
                <c:pt idx="388">
                  <c:v>-0.93999999999999984</c:v>
                </c:pt>
                <c:pt idx="389">
                  <c:v>-1.0199999999999996</c:v>
                </c:pt>
                <c:pt idx="390">
                  <c:v>-0.66000000000000014</c:v>
                </c:pt>
                <c:pt idx="391">
                  <c:v>-0.25999999999999945</c:v>
                </c:pt>
                <c:pt idx="392">
                  <c:v>2.0000000000000285E-2</c:v>
                </c:pt>
                <c:pt idx="393">
                  <c:v>2.0000000000000285E-2</c:v>
                </c:pt>
                <c:pt idx="394">
                  <c:v>0.16000000000000014</c:v>
                </c:pt>
                <c:pt idx="395">
                  <c:v>-0.16000000000000014</c:v>
                </c:pt>
                <c:pt idx="396">
                  <c:v>-0.32000000000000028</c:v>
                </c:pt>
                <c:pt idx="397">
                  <c:v>-0.60000000000000075</c:v>
                </c:pt>
                <c:pt idx="398">
                  <c:v>-0.5800000000000004</c:v>
                </c:pt>
                <c:pt idx="399">
                  <c:v>-0.68000000000000038</c:v>
                </c:pt>
                <c:pt idx="400">
                  <c:v>-0.33999999999999986</c:v>
                </c:pt>
                <c:pt idx="401">
                  <c:v>-0.16000000000000014</c:v>
                </c:pt>
                <c:pt idx="402">
                  <c:v>8.0000000000000432E-2</c:v>
                </c:pt>
                <c:pt idx="403">
                  <c:v>0.32000000000000028</c:v>
                </c:pt>
                <c:pt idx="404">
                  <c:v>0.44000000000000056</c:v>
                </c:pt>
                <c:pt idx="405">
                  <c:v>4.000000000000057E-2</c:v>
                </c:pt>
                <c:pt idx="406">
                  <c:v>0.24000000000000057</c:v>
                </c:pt>
                <c:pt idx="407">
                  <c:v>4.000000000000057E-2</c:v>
                </c:pt>
                <c:pt idx="408">
                  <c:v>-0.4799999999999997</c:v>
                </c:pt>
                <c:pt idx="409">
                  <c:v>-0.5</c:v>
                </c:pt>
                <c:pt idx="410">
                  <c:v>-0.10000000000000071</c:v>
                </c:pt>
                <c:pt idx="411">
                  <c:v>-0.32000000000000101</c:v>
                </c:pt>
                <c:pt idx="412">
                  <c:v>7.9999999999999002E-2</c:v>
                </c:pt>
                <c:pt idx="413">
                  <c:v>0.53999999999999915</c:v>
                </c:pt>
                <c:pt idx="414">
                  <c:v>0.57999999999999896</c:v>
                </c:pt>
                <c:pt idx="415">
                  <c:v>0.11999999999999958</c:v>
                </c:pt>
                <c:pt idx="416">
                  <c:v>0.11999999999999958</c:v>
                </c:pt>
                <c:pt idx="417">
                  <c:v>0.1</c:v>
                </c:pt>
                <c:pt idx="418">
                  <c:v>-0.31999999999999956</c:v>
                </c:pt>
                <c:pt idx="419">
                  <c:v>-0.37999999999999973</c:v>
                </c:pt>
                <c:pt idx="420">
                  <c:v>0.26000000000000012</c:v>
                </c:pt>
                <c:pt idx="421">
                  <c:v>0.40000000000000069</c:v>
                </c:pt>
                <c:pt idx="422">
                  <c:v>-4.000000000000057E-2</c:v>
                </c:pt>
                <c:pt idx="423">
                  <c:v>0.13999999999999915</c:v>
                </c:pt>
                <c:pt idx="424">
                  <c:v>7.999999999999971E-2</c:v>
                </c:pt>
                <c:pt idx="425">
                  <c:v>-0.23999999999999916</c:v>
                </c:pt>
                <c:pt idx="426">
                  <c:v>-0.5</c:v>
                </c:pt>
                <c:pt idx="427">
                  <c:v>-0.15999999999999942</c:v>
                </c:pt>
                <c:pt idx="428">
                  <c:v>-0.43999999999999917</c:v>
                </c:pt>
                <c:pt idx="429">
                  <c:v>-0.51999999999999891</c:v>
                </c:pt>
                <c:pt idx="430">
                  <c:v>-1</c:v>
                </c:pt>
                <c:pt idx="431">
                  <c:v>-0.82000000000000028</c:v>
                </c:pt>
                <c:pt idx="432">
                  <c:v>-0.82000000000000028</c:v>
                </c:pt>
                <c:pt idx="433">
                  <c:v>-0.46000000000000085</c:v>
                </c:pt>
                <c:pt idx="434">
                  <c:v>-0.14000000000000198</c:v>
                </c:pt>
                <c:pt idx="435">
                  <c:v>0.85999999999999799</c:v>
                </c:pt>
                <c:pt idx="436">
                  <c:v>0.51999999999999891</c:v>
                </c:pt>
                <c:pt idx="437">
                  <c:v>0.35999999999999943</c:v>
                </c:pt>
                <c:pt idx="438">
                  <c:v>0.35999999999999943</c:v>
                </c:pt>
                <c:pt idx="439">
                  <c:v>0.23999999999999916</c:v>
                </c:pt>
                <c:pt idx="440">
                  <c:v>-0.27999999999999969</c:v>
                </c:pt>
                <c:pt idx="441">
                  <c:v>0.1</c:v>
                </c:pt>
                <c:pt idx="442">
                  <c:v>0.32000000000000028</c:v>
                </c:pt>
                <c:pt idx="443">
                  <c:v>0.4</c:v>
                </c:pt>
                <c:pt idx="444">
                  <c:v>0.38000000000000111</c:v>
                </c:pt>
                <c:pt idx="445">
                  <c:v>0.46000000000000085</c:v>
                </c:pt>
                <c:pt idx="446">
                  <c:v>0.46000000000000085</c:v>
                </c:pt>
                <c:pt idx="447">
                  <c:v>0.52000000000000024</c:v>
                </c:pt>
                <c:pt idx="448">
                  <c:v>1.4210854715202005E-15</c:v>
                </c:pt>
                <c:pt idx="449">
                  <c:v>0.16000000000000086</c:v>
                </c:pt>
                <c:pt idx="450">
                  <c:v>4.000000000000057E-2</c:v>
                </c:pt>
                <c:pt idx="451">
                  <c:v>0.18000000000000113</c:v>
                </c:pt>
                <c:pt idx="452">
                  <c:v>-0.13999999999999915</c:v>
                </c:pt>
                <c:pt idx="453">
                  <c:v>0.46000000000000085</c:v>
                </c:pt>
                <c:pt idx="454">
                  <c:v>0.14000000000000198</c:v>
                </c:pt>
                <c:pt idx="455">
                  <c:v>0.24000000000000199</c:v>
                </c:pt>
                <c:pt idx="456">
                  <c:v>6.0000000000000851E-2</c:v>
                </c:pt>
                <c:pt idx="457">
                  <c:v>0.1</c:v>
                </c:pt>
                <c:pt idx="458">
                  <c:v>3.9999999999999147E-2</c:v>
                </c:pt>
                <c:pt idx="459">
                  <c:v>9.9999999999998576E-2</c:v>
                </c:pt>
                <c:pt idx="460">
                  <c:v>0.159999999999998</c:v>
                </c:pt>
                <c:pt idx="461">
                  <c:v>-0.18000000000000113</c:v>
                </c:pt>
                <c:pt idx="462">
                  <c:v>-0.12000000000000029</c:v>
                </c:pt>
                <c:pt idx="463">
                  <c:v>-0.43999999999999917</c:v>
                </c:pt>
                <c:pt idx="464">
                  <c:v>-0.43999999999999917</c:v>
                </c:pt>
                <c:pt idx="465">
                  <c:v>-0.3</c:v>
                </c:pt>
                <c:pt idx="466">
                  <c:v>0.12000000000000029</c:v>
                </c:pt>
                <c:pt idx="467">
                  <c:v>0.22000000000000169</c:v>
                </c:pt>
                <c:pt idx="468">
                  <c:v>0.36000000000000087</c:v>
                </c:pt>
                <c:pt idx="469">
                  <c:v>0.34000000000000058</c:v>
                </c:pt>
                <c:pt idx="470">
                  <c:v>0.1200000000000017</c:v>
                </c:pt>
                <c:pt idx="471">
                  <c:v>0.16000000000000086</c:v>
                </c:pt>
                <c:pt idx="472">
                  <c:v>0.19999999999999857</c:v>
                </c:pt>
                <c:pt idx="473">
                  <c:v>0.19999999999999857</c:v>
                </c:pt>
                <c:pt idx="474">
                  <c:v>0.33999999999999775</c:v>
                </c:pt>
                <c:pt idx="475">
                  <c:v>0.3599999999999966</c:v>
                </c:pt>
                <c:pt idx="476">
                  <c:v>0.21999999999999745</c:v>
                </c:pt>
                <c:pt idx="477">
                  <c:v>0.11999999999999744</c:v>
                </c:pt>
                <c:pt idx="478">
                  <c:v>3.9999999999997725E-2</c:v>
                </c:pt>
                <c:pt idx="479">
                  <c:v>5.9999999999998013E-2</c:v>
                </c:pt>
                <c:pt idx="480">
                  <c:v>5.9999999999999429E-2</c:v>
                </c:pt>
                <c:pt idx="481">
                  <c:v>0.32000000000000028</c:v>
                </c:pt>
                <c:pt idx="482">
                  <c:v>0.48000000000000115</c:v>
                </c:pt>
                <c:pt idx="483">
                  <c:v>0.34000000000000058</c:v>
                </c:pt>
                <c:pt idx="484">
                  <c:v>0.92000000000000171</c:v>
                </c:pt>
                <c:pt idx="485">
                  <c:v>0.96000000000000085</c:v>
                </c:pt>
                <c:pt idx="486">
                  <c:v>0.91999999999999882</c:v>
                </c:pt>
                <c:pt idx="487">
                  <c:v>1</c:v>
                </c:pt>
                <c:pt idx="488">
                  <c:v>1.2000000000000015</c:v>
                </c:pt>
                <c:pt idx="489">
                  <c:v>0.5</c:v>
                </c:pt>
                <c:pt idx="490">
                  <c:v>0.4</c:v>
                </c:pt>
                <c:pt idx="491">
                  <c:v>1.4210854715202005E-15</c:v>
                </c:pt>
                <c:pt idx="492">
                  <c:v>-0.41999999999999887</c:v>
                </c:pt>
                <c:pt idx="493">
                  <c:v>-0.42000000000000026</c:v>
                </c:pt>
                <c:pt idx="494">
                  <c:v>-0.75999999999999945</c:v>
                </c:pt>
                <c:pt idx="495">
                  <c:v>-0.89999999999999858</c:v>
                </c:pt>
                <c:pt idx="496">
                  <c:v>-1</c:v>
                </c:pt>
                <c:pt idx="497">
                  <c:v>-0.92000000000000026</c:v>
                </c:pt>
                <c:pt idx="498">
                  <c:v>-1.0199999999999989</c:v>
                </c:pt>
                <c:pt idx="499">
                  <c:v>-0.31999999999999884</c:v>
                </c:pt>
                <c:pt idx="500">
                  <c:v>-5.9999999999999429E-2</c:v>
                </c:pt>
                <c:pt idx="501">
                  <c:v>0.10000000000000142</c:v>
                </c:pt>
                <c:pt idx="502">
                  <c:v>0.20000000000000143</c:v>
                </c:pt>
                <c:pt idx="503">
                  <c:v>0.4799999999999997</c:v>
                </c:pt>
                <c:pt idx="504">
                  <c:v>0.25999999999999945</c:v>
                </c:pt>
                <c:pt idx="505">
                  <c:v>-4.000000000000057E-2</c:v>
                </c:pt>
                <c:pt idx="506">
                  <c:v>-0.16000000000000086</c:v>
                </c:pt>
                <c:pt idx="507">
                  <c:v>-0.36000000000000087</c:v>
                </c:pt>
                <c:pt idx="508">
                  <c:v>-0.66000000000000081</c:v>
                </c:pt>
                <c:pt idx="509">
                  <c:v>-0.78000000000000114</c:v>
                </c:pt>
                <c:pt idx="510">
                  <c:v>-0.74000000000000055</c:v>
                </c:pt>
                <c:pt idx="511">
                  <c:v>-0.62000000000000033</c:v>
                </c:pt>
                <c:pt idx="512">
                  <c:v>-0.12000000000000029</c:v>
                </c:pt>
                <c:pt idx="513">
                  <c:v>0.18000000000000113</c:v>
                </c:pt>
                <c:pt idx="514">
                  <c:v>0.20000000000000143</c:v>
                </c:pt>
                <c:pt idx="515">
                  <c:v>0.50000000000000144</c:v>
                </c:pt>
                <c:pt idx="516">
                  <c:v>0.56000000000000227</c:v>
                </c:pt>
                <c:pt idx="517">
                  <c:v>0.440000000000002</c:v>
                </c:pt>
                <c:pt idx="518">
                  <c:v>0.24000000000000057</c:v>
                </c:pt>
                <c:pt idx="519">
                  <c:v>0.18000000000000113</c:v>
                </c:pt>
                <c:pt idx="520">
                  <c:v>-0.13999999999999915</c:v>
                </c:pt>
                <c:pt idx="521">
                  <c:v>-0.38000000000000111</c:v>
                </c:pt>
                <c:pt idx="522">
                  <c:v>-0.16000000000000086</c:v>
                </c:pt>
                <c:pt idx="523">
                  <c:v>0.14000000000000057</c:v>
                </c:pt>
                <c:pt idx="524">
                  <c:v>-3.9999999999999147E-2</c:v>
                </c:pt>
                <c:pt idx="525">
                  <c:v>0.38000000000000111</c:v>
                </c:pt>
                <c:pt idx="526">
                  <c:v>0.82000000000000173</c:v>
                </c:pt>
                <c:pt idx="527">
                  <c:v>0.18000000000000113</c:v>
                </c:pt>
                <c:pt idx="528">
                  <c:v>-0.16000000000000086</c:v>
                </c:pt>
                <c:pt idx="529">
                  <c:v>0.11999999999999886</c:v>
                </c:pt>
                <c:pt idx="530">
                  <c:v>3.9999999999999147E-2</c:v>
                </c:pt>
                <c:pt idx="531">
                  <c:v>1.9999999999998862E-2</c:v>
                </c:pt>
                <c:pt idx="532">
                  <c:v>0.39999999999999858</c:v>
                </c:pt>
                <c:pt idx="533">
                  <c:v>0.32000000000000028</c:v>
                </c:pt>
                <c:pt idx="534">
                  <c:v>0.2</c:v>
                </c:pt>
                <c:pt idx="535">
                  <c:v>-0.22000000000000169</c:v>
                </c:pt>
                <c:pt idx="536">
                  <c:v>-0.52000000000000024</c:v>
                </c:pt>
                <c:pt idx="537">
                  <c:v>-0.64000000000000057</c:v>
                </c:pt>
                <c:pt idx="538">
                  <c:v>-0.22000000000000169</c:v>
                </c:pt>
                <c:pt idx="539">
                  <c:v>-0.38000000000000111</c:v>
                </c:pt>
                <c:pt idx="540">
                  <c:v>-0.20000000000000143</c:v>
                </c:pt>
                <c:pt idx="541">
                  <c:v>0.11999999999999744</c:v>
                </c:pt>
                <c:pt idx="542">
                  <c:v>-6.0000000000000851E-2</c:v>
                </c:pt>
                <c:pt idx="543">
                  <c:v>-0.75999999999999945</c:v>
                </c:pt>
                <c:pt idx="544">
                  <c:v>-0.51999999999999891</c:v>
                </c:pt>
                <c:pt idx="545">
                  <c:v>-0.23999999999999772</c:v>
                </c:pt>
                <c:pt idx="546">
                  <c:v>-0.63999999999999635</c:v>
                </c:pt>
                <c:pt idx="547">
                  <c:v>-0.61999999999999744</c:v>
                </c:pt>
                <c:pt idx="548">
                  <c:v>-9.9999999999997161E-2</c:v>
                </c:pt>
                <c:pt idx="549">
                  <c:v>0.36000000000000226</c:v>
                </c:pt>
                <c:pt idx="550">
                  <c:v>4.0000000000001992E-2</c:v>
                </c:pt>
                <c:pt idx="551">
                  <c:v>0.42000000000000026</c:v>
                </c:pt>
                <c:pt idx="552">
                  <c:v>0.52000000000000024</c:v>
                </c:pt>
                <c:pt idx="553">
                  <c:v>0.77999999999999969</c:v>
                </c:pt>
                <c:pt idx="554">
                  <c:v>0.57999999999999974</c:v>
                </c:pt>
                <c:pt idx="555">
                  <c:v>0.7</c:v>
                </c:pt>
                <c:pt idx="556">
                  <c:v>0.50000000000000144</c:v>
                </c:pt>
                <c:pt idx="557">
                  <c:v>0.50000000000000144</c:v>
                </c:pt>
                <c:pt idx="558">
                  <c:v>0.22000000000000028</c:v>
                </c:pt>
                <c:pt idx="559">
                  <c:v>-0.14000000000000057</c:v>
                </c:pt>
                <c:pt idx="560">
                  <c:v>0.11999999999999886</c:v>
                </c:pt>
                <c:pt idx="561">
                  <c:v>0.21999999999999886</c:v>
                </c:pt>
                <c:pt idx="562">
                  <c:v>0.3</c:v>
                </c:pt>
                <c:pt idx="563">
                  <c:v>0.78000000000000114</c:v>
                </c:pt>
                <c:pt idx="564">
                  <c:v>0.7600000000000009</c:v>
                </c:pt>
                <c:pt idx="565">
                  <c:v>0.62000000000000166</c:v>
                </c:pt>
                <c:pt idx="566">
                  <c:v>0.48000000000000115</c:v>
                </c:pt>
                <c:pt idx="567">
                  <c:v>0.33999999999999914</c:v>
                </c:pt>
                <c:pt idx="568">
                  <c:v>-8.000000000000114E-2</c:v>
                </c:pt>
                <c:pt idx="569">
                  <c:v>1.9999999999998862E-2</c:v>
                </c:pt>
                <c:pt idx="570">
                  <c:v>9.9999999999998576E-2</c:v>
                </c:pt>
                <c:pt idx="571">
                  <c:v>-6.0000000000000851E-2</c:v>
                </c:pt>
                <c:pt idx="572">
                  <c:v>-1.9999999999998862E-2</c:v>
                </c:pt>
                <c:pt idx="573">
                  <c:v>-0.37999999999999828</c:v>
                </c:pt>
                <c:pt idx="574">
                  <c:v>2.8421709430404009E-15</c:v>
                </c:pt>
                <c:pt idx="575">
                  <c:v>-5.9999999999996591E-2</c:v>
                </c:pt>
                <c:pt idx="576">
                  <c:v>0.20000000000000284</c:v>
                </c:pt>
                <c:pt idx="577">
                  <c:v>2.0000000000001704E-2</c:v>
                </c:pt>
                <c:pt idx="578">
                  <c:v>0.24000000000000057</c:v>
                </c:pt>
                <c:pt idx="579">
                  <c:v>-0.1</c:v>
                </c:pt>
                <c:pt idx="580">
                  <c:v>-2.0000000000000285E-2</c:v>
                </c:pt>
                <c:pt idx="581">
                  <c:v>6.0000000000000851E-2</c:v>
                </c:pt>
                <c:pt idx="582">
                  <c:v>0.30000000000000143</c:v>
                </c:pt>
                <c:pt idx="583">
                  <c:v>0.26000000000000228</c:v>
                </c:pt>
                <c:pt idx="584">
                  <c:v>0.24000000000000199</c:v>
                </c:pt>
                <c:pt idx="585">
                  <c:v>0.10000000000000284</c:v>
                </c:pt>
                <c:pt idx="586">
                  <c:v>-0.21999999999999745</c:v>
                </c:pt>
                <c:pt idx="587">
                  <c:v>-0.33999999999999775</c:v>
                </c:pt>
                <c:pt idx="588">
                  <c:v>-0.31999999999999884</c:v>
                </c:pt>
                <c:pt idx="589">
                  <c:v>-0.53999999999999915</c:v>
                </c:pt>
                <c:pt idx="590">
                  <c:v>-0.30000000000000143</c:v>
                </c:pt>
                <c:pt idx="591">
                  <c:v>-0.24000000000000199</c:v>
                </c:pt>
                <c:pt idx="592">
                  <c:v>-0.40000000000000141</c:v>
                </c:pt>
                <c:pt idx="593">
                  <c:v>-0.62000000000000033</c:v>
                </c:pt>
                <c:pt idx="594">
                  <c:v>-0.4799999999999997</c:v>
                </c:pt>
                <c:pt idx="595">
                  <c:v>-0.81999999999999884</c:v>
                </c:pt>
                <c:pt idx="596">
                  <c:v>-0.89999999999999858</c:v>
                </c:pt>
                <c:pt idx="597">
                  <c:v>-0.7999999999999986</c:v>
                </c:pt>
                <c:pt idx="598">
                  <c:v>-0.35999999999999799</c:v>
                </c:pt>
                <c:pt idx="599">
                  <c:v>-0.13999999999999774</c:v>
                </c:pt>
                <c:pt idx="600">
                  <c:v>-0.41999999999999743</c:v>
                </c:pt>
                <c:pt idx="601">
                  <c:v>-0.27999999999999831</c:v>
                </c:pt>
                <c:pt idx="602">
                  <c:v>2.0000000000001704E-2</c:v>
                </c:pt>
                <c:pt idx="603">
                  <c:v>-0.19999999999999857</c:v>
                </c:pt>
                <c:pt idx="604">
                  <c:v>-0.69999999999999862</c:v>
                </c:pt>
                <c:pt idx="605">
                  <c:v>-0.47999999999999832</c:v>
                </c:pt>
                <c:pt idx="606">
                  <c:v>-0.31999999999999884</c:v>
                </c:pt>
                <c:pt idx="607">
                  <c:v>-0.4799999999999997</c:v>
                </c:pt>
                <c:pt idx="608">
                  <c:v>-0.42000000000000026</c:v>
                </c:pt>
                <c:pt idx="609">
                  <c:v>-0.18000000000000113</c:v>
                </c:pt>
                <c:pt idx="610">
                  <c:v>-8.0000000000002555E-2</c:v>
                </c:pt>
                <c:pt idx="611">
                  <c:v>-0.34000000000000197</c:v>
                </c:pt>
                <c:pt idx="612">
                  <c:v>-0.34000000000000197</c:v>
                </c:pt>
                <c:pt idx="613">
                  <c:v>-0.58000000000000251</c:v>
                </c:pt>
                <c:pt idx="614">
                  <c:v>-0.50000000000000289</c:v>
                </c:pt>
                <c:pt idx="615">
                  <c:v>-0.56000000000000227</c:v>
                </c:pt>
                <c:pt idx="616">
                  <c:v>-0.52000000000000313</c:v>
                </c:pt>
                <c:pt idx="617">
                  <c:v>-0.78000000000000258</c:v>
                </c:pt>
                <c:pt idx="618">
                  <c:v>-0.440000000000002</c:v>
                </c:pt>
                <c:pt idx="619">
                  <c:v>-0.34000000000000058</c:v>
                </c:pt>
                <c:pt idx="620">
                  <c:v>-0.37999999999999973</c:v>
                </c:pt>
                <c:pt idx="621">
                  <c:v>-0.13999999999999774</c:v>
                </c:pt>
                <c:pt idx="622">
                  <c:v>0.30000000000000143</c:v>
                </c:pt>
                <c:pt idx="623">
                  <c:v>-0.3</c:v>
                </c:pt>
                <c:pt idx="624">
                  <c:v>-0.48000000000000115</c:v>
                </c:pt>
                <c:pt idx="625">
                  <c:v>-0.82000000000000317</c:v>
                </c:pt>
                <c:pt idx="626">
                  <c:v>-0.50000000000000289</c:v>
                </c:pt>
                <c:pt idx="627">
                  <c:v>-0.60000000000000286</c:v>
                </c:pt>
                <c:pt idx="628">
                  <c:v>-0.44000000000000056</c:v>
                </c:pt>
                <c:pt idx="629">
                  <c:v>-0.18000000000000113</c:v>
                </c:pt>
                <c:pt idx="630">
                  <c:v>0.34000000000000058</c:v>
                </c:pt>
                <c:pt idx="631">
                  <c:v>-0.26000000000000228</c:v>
                </c:pt>
                <c:pt idx="632">
                  <c:v>-0.62000000000000166</c:v>
                </c:pt>
                <c:pt idx="633">
                  <c:v>-0.30000000000000282</c:v>
                </c:pt>
                <c:pt idx="634">
                  <c:v>-0.6</c:v>
                </c:pt>
                <c:pt idx="635">
                  <c:v>-0.75999999999999945</c:v>
                </c:pt>
                <c:pt idx="636">
                  <c:v>-0.6799999999999955</c:v>
                </c:pt>
                <c:pt idx="637">
                  <c:v>-0.47999999999999543</c:v>
                </c:pt>
                <c:pt idx="638">
                  <c:v>-0.59999999999999432</c:v>
                </c:pt>
                <c:pt idx="639">
                  <c:v>-0.41999999999999604</c:v>
                </c:pt>
                <c:pt idx="640">
                  <c:v>-0.41999999999999887</c:v>
                </c:pt>
                <c:pt idx="641">
                  <c:v>-0.36000000000000226</c:v>
                </c:pt>
                <c:pt idx="642">
                  <c:v>-0.62000000000000166</c:v>
                </c:pt>
                <c:pt idx="643">
                  <c:v>-0.40000000000000285</c:v>
                </c:pt>
                <c:pt idx="644">
                  <c:v>-0.18000000000000399</c:v>
                </c:pt>
                <c:pt idx="645">
                  <c:v>0.15999999999999942</c:v>
                </c:pt>
                <c:pt idx="646">
                  <c:v>0.3</c:v>
                </c:pt>
                <c:pt idx="647">
                  <c:v>0.41999999999999887</c:v>
                </c:pt>
                <c:pt idx="648">
                  <c:v>-0.1200000000000017</c:v>
                </c:pt>
                <c:pt idx="649">
                  <c:v>-0.26000000000000228</c:v>
                </c:pt>
                <c:pt idx="650">
                  <c:v>-0.60000000000000286</c:v>
                </c:pt>
                <c:pt idx="651">
                  <c:v>-0.60000000000000286</c:v>
                </c:pt>
                <c:pt idx="652">
                  <c:v>-0.40000000000000285</c:v>
                </c:pt>
                <c:pt idx="653">
                  <c:v>1.9999999999998862E-2</c:v>
                </c:pt>
                <c:pt idx="654">
                  <c:v>-0.21999999999999886</c:v>
                </c:pt>
                <c:pt idx="655">
                  <c:v>-0.3</c:v>
                </c:pt>
                <c:pt idx="656">
                  <c:v>-1.9999999999998862E-2</c:v>
                </c:pt>
                <c:pt idx="657">
                  <c:v>6.0000000000002274E-2</c:v>
                </c:pt>
                <c:pt idx="658">
                  <c:v>8.000000000000114E-2</c:v>
                </c:pt>
                <c:pt idx="659">
                  <c:v>0.3</c:v>
                </c:pt>
                <c:pt idx="660">
                  <c:v>0.36000000000000087</c:v>
                </c:pt>
                <c:pt idx="661">
                  <c:v>0.21999999999999886</c:v>
                </c:pt>
                <c:pt idx="662">
                  <c:v>0.21999999999999745</c:v>
                </c:pt>
                <c:pt idx="663">
                  <c:v>0.29999999999999716</c:v>
                </c:pt>
                <c:pt idx="664">
                  <c:v>-0.10000000000000142</c:v>
                </c:pt>
                <c:pt idx="665">
                  <c:v>3.9999999999999147E-2</c:v>
                </c:pt>
                <c:pt idx="666">
                  <c:v>-0.47999999999999832</c:v>
                </c:pt>
                <c:pt idx="667">
                  <c:v>-0.89999999999999714</c:v>
                </c:pt>
                <c:pt idx="668">
                  <c:v>-1.2399999999999962</c:v>
                </c:pt>
                <c:pt idx="669">
                  <c:v>-0.85999999999999654</c:v>
                </c:pt>
                <c:pt idx="670">
                  <c:v>-0.75999999999999657</c:v>
                </c:pt>
                <c:pt idx="671">
                  <c:v>-0.55999999999999805</c:v>
                </c:pt>
                <c:pt idx="672">
                  <c:v>-0.19999999999999715</c:v>
                </c:pt>
                <c:pt idx="673">
                  <c:v>-0.11999999999999744</c:v>
                </c:pt>
                <c:pt idx="674">
                  <c:v>-7.9999999999996879E-2</c:v>
                </c:pt>
                <c:pt idx="675">
                  <c:v>-0.45999999999999802</c:v>
                </c:pt>
                <c:pt idx="676">
                  <c:v>-0.45999999999999802</c:v>
                </c:pt>
                <c:pt idx="677">
                  <c:v>-0.49999999999999856</c:v>
                </c:pt>
                <c:pt idx="678">
                  <c:v>-0.27999999999999969</c:v>
                </c:pt>
                <c:pt idx="679">
                  <c:v>-0.42000000000000026</c:v>
                </c:pt>
                <c:pt idx="680">
                  <c:v>-0.37999999999999973</c:v>
                </c:pt>
                <c:pt idx="681">
                  <c:v>-0.17999999999999972</c:v>
                </c:pt>
                <c:pt idx="682">
                  <c:v>-0.24000000000000057</c:v>
                </c:pt>
                <c:pt idx="683">
                  <c:v>-0.71999999999999886</c:v>
                </c:pt>
                <c:pt idx="684">
                  <c:v>-0.83999999999999919</c:v>
                </c:pt>
                <c:pt idx="685">
                  <c:v>-0.75999999999999945</c:v>
                </c:pt>
                <c:pt idx="686">
                  <c:v>-0.85999999999999943</c:v>
                </c:pt>
                <c:pt idx="687">
                  <c:v>-0.5</c:v>
                </c:pt>
                <c:pt idx="688">
                  <c:v>-0.14000000000000057</c:v>
                </c:pt>
                <c:pt idx="689">
                  <c:v>-8.000000000000114E-2</c:v>
                </c:pt>
                <c:pt idx="690">
                  <c:v>7.9999999999998295E-2</c:v>
                </c:pt>
                <c:pt idx="691">
                  <c:v>1.9999999999998862E-2</c:v>
                </c:pt>
                <c:pt idx="692">
                  <c:v>-5.9999999999999429E-2</c:v>
                </c:pt>
                <c:pt idx="693">
                  <c:v>5.9999999999999429E-2</c:v>
                </c:pt>
                <c:pt idx="694">
                  <c:v>0.11999999999999886</c:v>
                </c:pt>
                <c:pt idx="695">
                  <c:v>-0.38000000000000111</c:v>
                </c:pt>
                <c:pt idx="696">
                  <c:v>-0.36000000000000087</c:v>
                </c:pt>
                <c:pt idx="697">
                  <c:v>-0.72000000000000175</c:v>
                </c:pt>
                <c:pt idx="698">
                  <c:v>-0.80000000000000138</c:v>
                </c:pt>
                <c:pt idx="699">
                  <c:v>-0.7600000000000009</c:v>
                </c:pt>
                <c:pt idx="700">
                  <c:v>-0.5</c:v>
                </c:pt>
                <c:pt idx="701">
                  <c:v>-0.62000000000000033</c:v>
                </c:pt>
                <c:pt idx="702">
                  <c:v>-0.92000000000000026</c:v>
                </c:pt>
                <c:pt idx="703">
                  <c:v>-1.2599999999999993</c:v>
                </c:pt>
                <c:pt idx="704">
                  <c:v>-1.3200000000000003</c:v>
                </c:pt>
                <c:pt idx="705">
                  <c:v>-1.1799999999999997</c:v>
                </c:pt>
                <c:pt idx="706">
                  <c:v>-0.9</c:v>
                </c:pt>
                <c:pt idx="707">
                  <c:v>-0.55999999999999939</c:v>
                </c:pt>
                <c:pt idx="708">
                  <c:v>-0.3</c:v>
                </c:pt>
                <c:pt idx="709">
                  <c:v>-0.8</c:v>
                </c:pt>
                <c:pt idx="710">
                  <c:v>-0.88000000000000111</c:v>
                </c:pt>
                <c:pt idx="711">
                  <c:v>-1.2600000000000009</c:v>
                </c:pt>
                <c:pt idx="712">
                  <c:v>-0.9600000000000023</c:v>
                </c:pt>
                <c:pt idx="713">
                  <c:v>-1.5600000000000009</c:v>
                </c:pt>
                <c:pt idx="714">
                  <c:v>-0.93999999999999917</c:v>
                </c:pt>
                <c:pt idx="715">
                  <c:v>-0.57999999999999974</c:v>
                </c:pt>
                <c:pt idx="716">
                  <c:v>-0.45999999999999941</c:v>
                </c:pt>
                <c:pt idx="717">
                  <c:v>-0.7999999999999986</c:v>
                </c:pt>
                <c:pt idx="718">
                  <c:v>0.22000000000000028</c:v>
                </c:pt>
                <c:pt idx="719">
                  <c:v>-0.10000000000000142</c:v>
                </c:pt>
                <c:pt idx="720">
                  <c:v>-0.58000000000000118</c:v>
                </c:pt>
                <c:pt idx="721">
                  <c:v>-0.58000000000000118</c:v>
                </c:pt>
                <c:pt idx="722">
                  <c:v>-0.52000000000000168</c:v>
                </c:pt>
                <c:pt idx="723">
                  <c:v>-0.82000000000000173</c:v>
                </c:pt>
                <c:pt idx="724">
                  <c:v>-0.68000000000000116</c:v>
                </c:pt>
                <c:pt idx="725">
                  <c:v>-0.7000000000000014</c:v>
                </c:pt>
                <c:pt idx="726">
                  <c:v>-0.50000000000000144</c:v>
                </c:pt>
                <c:pt idx="727">
                  <c:v>-0.50000000000000144</c:v>
                </c:pt>
                <c:pt idx="728">
                  <c:v>-0.62000000000000166</c:v>
                </c:pt>
                <c:pt idx="729">
                  <c:v>-0.54000000000000059</c:v>
                </c:pt>
                <c:pt idx="730">
                  <c:v>-0.42000000000000026</c:v>
                </c:pt>
                <c:pt idx="731">
                  <c:v>-0.7000000000000014</c:v>
                </c:pt>
                <c:pt idx="732">
                  <c:v>-0.4799999999999997</c:v>
                </c:pt>
                <c:pt idx="733">
                  <c:v>-0.25999999999999945</c:v>
                </c:pt>
                <c:pt idx="734">
                  <c:v>-0.4</c:v>
                </c:pt>
                <c:pt idx="735">
                  <c:v>-0.17999999999999972</c:v>
                </c:pt>
                <c:pt idx="736">
                  <c:v>0.22000000000000028</c:v>
                </c:pt>
                <c:pt idx="737">
                  <c:v>-8.000000000000114E-2</c:v>
                </c:pt>
                <c:pt idx="738">
                  <c:v>-0.24000000000000057</c:v>
                </c:pt>
                <c:pt idx="739">
                  <c:v>-0.34000000000000058</c:v>
                </c:pt>
                <c:pt idx="740">
                  <c:v>-0.34000000000000058</c:v>
                </c:pt>
                <c:pt idx="741">
                  <c:v>-0.53999999999999915</c:v>
                </c:pt>
                <c:pt idx="742">
                  <c:v>-0.61999999999999889</c:v>
                </c:pt>
                <c:pt idx="743">
                  <c:v>-0.77999999999999825</c:v>
                </c:pt>
                <c:pt idx="744">
                  <c:v>-0.89999999999999858</c:v>
                </c:pt>
                <c:pt idx="745">
                  <c:v>-1.4999999999999987</c:v>
                </c:pt>
                <c:pt idx="746">
                  <c:v>-1.9</c:v>
                </c:pt>
                <c:pt idx="747">
                  <c:v>-2.1599999999999993</c:v>
                </c:pt>
                <c:pt idx="748">
                  <c:v>-0.12000000000000029</c:v>
                </c:pt>
                <c:pt idx="749">
                  <c:v>4.000000000000057E-2</c:v>
                </c:pt>
                <c:pt idx="750">
                  <c:v>0.16000000000000086</c:v>
                </c:pt>
                <c:pt idx="751">
                  <c:v>2.0000000000001704E-2</c:v>
                </c:pt>
                <c:pt idx="752">
                  <c:v>0.28000000000000114</c:v>
                </c:pt>
                <c:pt idx="753">
                  <c:v>-1.9999999999999987</c:v>
                </c:pt>
                <c:pt idx="754">
                  <c:v>-2.0199999999999987</c:v>
                </c:pt>
                <c:pt idx="755">
                  <c:v>-1.7999999999999985</c:v>
                </c:pt>
                <c:pt idx="756">
                  <c:v>-1.4799999999999982</c:v>
                </c:pt>
                <c:pt idx="757">
                  <c:v>-1.699999999999998</c:v>
                </c:pt>
                <c:pt idx="758">
                  <c:v>-1.2399999999999984</c:v>
                </c:pt>
                <c:pt idx="759">
                  <c:v>-1.3999999999999986</c:v>
                </c:pt>
                <c:pt idx="760">
                  <c:v>-1.8999999999999992</c:v>
                </c:pt>
                <c:pt idx="761">
                  <c:v>-1.86</c:v>
                </c:pt>
                <c:pt idx="762">
                  <c:v>-1.6200000000000003</c:v>
                </c:pt>
                <c:pt idx="763">
                  <c:v>-2.2200000000000002</c:v>
                </c:pt>
                <c:pt idx="764">
                  <c:v>-2.12</c:v>
                </c:pt>
                <c:pt idx="765">
                  <c:v>-1.5599999999999994</c:v>
                </c:pt>
                <c:pt idx="766">
                  <c:v>-1.4199999999999995</c:v>
                </c:pt>
                <c:pt idx="767">
                  <c:v>-1.5399999999999998</c:v>
                </c:pt>
                <c:pt idx="768">
                  <c:v>-1.4199999999999995</c:v>
                </c:pt>
                <c:pt idx="769">
                  <c:v>-1.9799999999999998</c:v>
                </c:pt>
                <c:pt idx="770">
                  <c:v>-2.0800000000000005</c:v>
                </c:pt>
                <c:pt idx="771">
                  <c:v>-2.62</c:v>
                </c:pt>
                <c:pt idx="772">
                  <c:v>-2.7000000000000006</c:v>
                </c:pt>
                <c:pt idx="773">
                  <c:v>-2.5400000000000005</c:v>
                </c:pt>
                <c:pt idx="774">
                  <c:v>-2.0800000000000005</c:v>
                </c:pt>
                <c:pt idx="775">
                  <c:v>-1.9600000000000002</c:v>
                </c:pt>
                <c:pt idx="776">
                  <c:v>-2.04</c:v>
                </c:pt>
                <c:pt idx="777">
                  <c:v>-2.1399999999999992</c:v>
                </c:pt>
                <c:pt idx="778">
                  <c:v>-2.3199999999999994</c:v>
                </c:pt>
                <c:pt idx="779">
                  <c:v>-2.2399999999999998</c:v>
                </c:pt>
                <c:pt idx="780">
                  <c:v>-2.5800000000000005</c:v>
                </c:pt>
                <c:pt idx="781">
                  <c:v>-2.0200000000000005</c:v>
                </c:pt>
                <c:pt idx="782">
                  <c:v>-1.6600000000000008</c:v>
                </c:pt>
                <c:pt idx="783">
                  <c:v>-1.0000000000000013</c:v>
                </c:pt>
                <c:pt idx="784">
                  <c:v>-1.0800000000000012</c:v>
                </c:pt>
                <c:pt idx="785">
                  <c:v>-1.3000000000000007</c:v>
                </c:pt>
                <c:pt idx="786">
                  <c:v>-1.9000000000000008</c:v>
                </c:pt>
                <c:pt idx="787">
                  <c:v>-2.0800000000000005</c:v>
                </c:pt>
                <c:pt idx="788">
                  <c:v>-2.66</c:v>
                </c:pt>
                <c:pt idx="789">
                  <c:v>-2.54</c:v>
                </c:pt>
                <c:pt idx="790">
                  <c:v>-2.3999999999999995</c:v>
                </c:pt>
                <c:pt idx="791">
                  <c:v>-2.2199999999999998</c:v>
                </c:pt>
                <c:pt idx="792">
                  <c:v>-2.4599999999999995</c:v>
                </c:pt>
                <c:pt idx="793">
                  <c:v>-2.339999999999999</c:v>
                </c:pt>
                <c:pt idx="794">
                  <c:v>-2.4999999999999991</c:v>
                </c:pt>
                <c:pt idx="795">
                  <c:v>-2.4999999999999991</c:v>
                </c:pt>
                <c:pt idx="796">
                  <c:v>-2.0399999999999991</c:v>
                </c:pt>
                <c:pt idx="797">
                  <c:v>-1.6599999999999995</c:v>
                </c:pt>
                <c:pt idx="798">
                  <c:v>-1.8399999999999992</c:v>
                </c:pt>
                <c:pt idx="799">
                  <c:v>-2.1799999999999993</c:v>
                </c:pt>
                <c:pt idx="800">
                  <c:v>-1.98</c:v>
                </c:pt>
                <c:pt idx="801">
                  <c:v>-2.2400000000000002</c:v>
                </c:pt>
                <c:pt idx="802">
                  <c:v>-2.3400000000000003</c:v>
                </c:pt>
                <c:pt idx="803">
                  <c:v>-1.9000000000000004</c:v>
                </c:pt>
                <c:pt idx="804">
                  <c:v>-1.5600000000000009</c:v>
                </c:pt>
                <c:pt idx="805">
                  <c:v>-1.06</c:v>
                </c:pt>
                <c:pt idx="806">
                  <c:v>-1.3199999999999998</c:v>
                </c:pt>
                <c:pt idx="807">
                  <c:v>-1.0999999999999996</c:v>
                </c:pt>
                <c:pt idx="808">
                  <c:v>-1.42</c:v>
                </c:pt>
                <c:pt idx="809">
                  <c:v>-1.5799999999999996</c:v>
                </c:pt>
                <c:pt idx="810">
                  <c:v>-2.02</c:v>
                </c:pt>
                <c:pt idx="811">
                  <c:v>-1.7600000000000002</c:v>
                </c:pt>
                <c:pt idx="812">
                  <c:v>-1.86</c:v>
                </c:pt>
                <c:pt idx="813">
                  <c:v>-2.48</c:v>
                </c:pt>
                <c:pt idx="814">
                  <c:v>-2.2199999999999998</c:v>
                </c:pt>
                <c:pt idx="815">
                  <c:v>-2.34</c:v>
                </c:pt>
                <c:pt idx="816">
                  <c:v>-2.5</c:v>
                </c:pt>
                <c:pt idx="817">
                  <c:v>-2.72</c:v>
                </c:pt>
                <c:pt idx="818">
                  <c:v>-2.0000000000000004</c:v>
                </c:pt>
                <c:pt idx="819">
                  <c:v>-1.8200000000000007</c:v>
                </c:pt>
                <c:pt idx="820">
                  <c:v>-1.7600000000000005</c:v>
                </c:pt>
                <c:pt idx="821">
                  <c:v>-1.3000000000000003</c:v>
                </c:pt>
                <c:pt idx="822">
                  <c:v>-1.7200000000000002</c:v>
                </c:pt>
                <c:pt idx="823">
                  <c:v>-1.94</c:v>
                </c:pt>
                <c:pt idx="824">
                  <c:v>-2.3199999999999998</c:v>
                </c:pt>
                <c:pt idx="825">
                  <c:v>-2.16</c:v>
                </c:pt>
                <c:pt idx="826">
                  <c:v>-2.88</c:v>
                </c:pt>
                <c:pt idx="827">
                  <c:v>-2.5599999999999996</c:v>
                </c:pt>
                <c:pt idx="828">
                  <c:v>-2.54</c:v>
                </c:pt>
                <c:pt idx="829">
                  <c:v>-2.0200000000000005</c:v>
                </c:pt>
                <c:pt idx="830">
                  <c:v>-2.12</c:v>
                </c:pt>
                <c:pt idx="831">
                  <c:v>-1.8399999999999999</c:v>
                </c:pt>
                <c:pt idx="832">
                  <c:v>-1.3600000000000005</c:v>
                </c:pt>
                <c:pt idx="833">
                  <c:v>-1.3600000000000005</c:v>
                </c:pt>
                <c:pt idx="834">
                  <c:v>-1.8800000000000003</c:v>
                </c:pt>
                <c:pt idx="835">
                  <c:v>-2.2000000000000006</c:v>
                </c:pt>
                <c:pt idx="836">
                  <c:v>-2.3000000000000007</c:v>
                </c:pt>
                <c:pt idx="837">
                  <c:v>-2.7</c:v>
                </c:pt>
                <c:pt idx="838">
                  <c:v>-2.6600000000000006</c:v>
                </c:pt>
                <c:pt idx="839">
                  <c:v>-2.56</c:v>
                </c:pt>
                <c:pt idx="840">
                  <c:v>-2.58</c:v>
                </c:pt>
                <c:pt idx="841">
                  <c:v>-2.46</c:v>
                </c:pt>
                <c:pt idx="842">
                  <c:v>-2.52</c:v>
                </c:pt>
                <c:pt idx="843">
                  <c:v>-2.2599999999999998</c:v>
                </c:pt>
                <c:pt idx="844">
                  <c:v>-1.9800000000000004</c:v>
                </c:pt>
                <c:pt idx="845">
                  <c:v>-1.9000000000000004</c:v>
                </c:pt>
                <c:pt idx="846">
                  <c:v>-1.9</c:v>
                </c:pt>
                <c:pt idx="847">
                  <c:v>-1.92</c:v>
                </c:pt>
                <c:pt idx="848">
                  <c:v>-2.0599999999999996</c:v>
                </c:pt>
                <c:pt idx="849">
                  <c:v>-2.419999999999999</c:v>
                </c:pt>
                <c:pt idx="850">
                  <c:v>-2.6199999999999983</c:v>
                </c:pt>
                <c:pt idx="851">
                  <c:v>-2.5799999999999987</c:v>
                </c:pt>
                <c:pt idx="852">
                  <c:v>-2.3599999999999985</c:v>
                </c:pt>
                <c:pt idx="853">
                  <c:v>-2.2599999999999989</c:v>
                </c:pt>
                <c:pt idx="854">
                  <c:v>-2.2999999999999994</c:v>
                </c:pt>
                <c:pt idx="855">
                  <c:v>-1.8399999999999992</c:v>
                </c:pt>
                <c:pt idx="856">
                  <c:v>-1.659999999999999</c:v>
                </c:pt>
                <c:pt idx="857">
                  <c:v>-1.2399999999999995</c:v>
                </c:pt>
                <c:pt idx="858">
                  <c:v>-1.3999999999999992</c:v>
                </c:pt>
                <c:pt idx="859">
                  <c:v>-1.359999999999999</c:v>
                </c:pt>
                <c:pt idx="860">
                  <c:v>-1.4599999999999997</c:v>
                </c:pt>
                <c:pt idx="861">
                  <c:v>-1.92</c:v>
                </c:pt>
                <c:pt idx="862">
                  <c:v>-2.46</c:v>
                </c:pt>
                <c:pt idx="863">
                  <c:v>-2.46</c:v>
                </c:pt>
                <c:pt idx="864">
                  <c:v>-2.14</c:v>
                </c:pt>
                <c:pt idx="865">
                  <c:v>-1.78</c:v>
                </c:pt>
                <c:pt idx="866">
                  <c:v>-1.5600000000000005</c:v>
                </c:pt>
                <c:pt idx="867">
                  <c:v>-1.58</c:v>
                </c:pt>
                <c:pt idx="868">
                  <c:v>-1.72</c:v>
                </c:pt>
                <c:pt idx="869">
                  <c:v>-1.7199999999999995</c:v>
                </c:pt>
                <c:pt idx="870">
                  <c:v>-2.0599999999999996</c:v>
                </c:pt>
                <c:pt idx="871">
                  <c:v>-2.0399999999999991</c:v>
                </c:pt>
                <c:pt idx="872">
                  <c:v>-1.8199999999999996</c:v>
                </c:pt>
                <c:pt idx="873">
                  <c:v>-1.5599999999999998</c:v>
                </c:pt>
                <c:pt idx="874">
                  <c:v>-1.8400000000000003</c:v>
                </c:pt>
                <c:pt idx="875">
                  <c:v>-1.8200000000000003</c:v>
                </c:pt>
                <c:pt idx="876">
                  <c:v>-1.6199999999999999</c:v>
                </c:pt>
                <c:pt idx="877">
                  <c:v>-2.06</c:v>
                </c:pt>
                <c:pt idx="878">
                  <c:v>-2.34</c:v>
                </c:pt>
                <c:pt idx="879">
                  <c:v>-2.2199999999999998</c:v>
                </c:pt>
                <c:pt idx="880">
                  <c:v>-2.0999999999999996</c:v>
                </c:pt>
                <c:pt idx="881">
                  <c:v>-2.1800000000000002</c:v>
                </c:pt>
                <c:pt idx="882">
                  <c:v>-1.6999999999999997</c:v>
                </c:pt>
                <c:pt idx="883">
                  <c:v>-2.04</c:v>
                </c:pt>
                <c:pt idx="884">
                  <c:v>-2.0799999999999996</c:v>
                </c:pt>
                <c:pt idx="885">
                  <c:v>-2.1599999999999997</c:v>
                </c:pt>
                <c:pt idx="886">
                  <c:v>-2.2199999999999998</c:v>
                </c:pt>
                <c:pt idx="887">
                  <c:v>-2.4200000000000004</c:v>
                </c:pt>
                <c:pt idx="888">
                  <c:v>-2.2800000000000007</c:v>
                </c:pt>
                <c:pt idx="889">
                  <c:v>-2.2200000000000011</c:v>
                </c:pt>
                <c:pt idx="890">
                  <c:v>-2.3600000000000012</c:v>
                </c:pt>
                <c:pt idx="891">
                  <c:v>-2.4000000000000008</c:v>
                </c:pt>
                <c:pt idx="892">
                  <c:v>-2.5</c:v>
                </c:pt>
                <c:pt idx="893">
                  <c:v>-2.1799999999999997</c:v>
                </c:pt>
                <c:pt idx="894">
                  <c:v>-2.3799999999999994</c:v>
                </c:pt>
                <c:pt idx="895">
                  <c:v>-2.5799999999999992</c:v>
                </c:pt>
                <c:pt idx="896">
                  <c:v>-2.2199999999999993</c:v>
                </c:pt>
                <c:pt idx="897">
                  <c:v>-2.3999999999999995</c:v>
                </c:pt>
                <c:pt idx="898">
                  <c:v>-2.5399999999999996</c:v>
                </c:pt>
                <c:pt idx="899">
                  <c:v>-2.3199999999999994</c:v>
                </c:pt>
                <c:pt idx="900">
                  <c:v>-2.0199999999999996</c:v>
                </c:pt>
                <c:pt idx="901">
                  <c:v>-2.5199999999999996</c:v>
                </c:pt>
                <c:pt idx="902">
                  <c:v>-2.4199999999999995</c:v>
                </c:pt>
                <c:pt idx="903">
                  <c:v>-2.3199999999999994</c:v>
                </c:pt>
                <c:pt idx="904">
                  <c:v>-2.3800000000000003</c:v>
                </c:pt>
                <c:pt idx="905">
                  <c:v>-2.2800000000000002</c:v>
                </c:pt>
                <c:pt idx="906">
                  <c:v>-2.1400000000000006</c:v>
                </c:pt>
                <c:pt idx="907">
                  <c:v>-2.1000000000000005</c:v>
                </c:pt>
                <c:pt idx="908">
                  <c:v>-1.9200000000000006</c:v>
                </c:pt>
                <c:pt idx="909">
                  <c:v>-1.9800000000000004</c:v>
                </c:pt>
                <c:pt idx="910">
                  <c:v>-1.9799999999999998</c:v>
                </c:pt>
                <c:pt idx="911">
                  <c:v>-1.9199999999999995</c:v>
                </c:pt>
                <c:pt idx="912">
                  <c:v>-1.6999999999999997</c:v>
                </c:pt>
                <c:pt idx="913">
                  <c:v>-2.2999999999999998</c:v>
                </c:pt>
                <c:pt idx="914">
                  <c:v>-2.2799999999999998</c:v>
                </c:pt>
                <c:pt idx="915">
                  <c:v>-2.7600000000000002</c:v>
                </c:pt>
                <c:pt idx="916">
                  <c:v>-2.62</c:v>
                </c:pt>
                <c:pt idx="917">
                  <c:v>-2.6200000000000006</c:v>
                </c:pt>
                <c:pt idx="918">
                  <c:v>-2.0400000000000005</c:v>
                </c:pt>
                <c:pt idx="919">
                  <c:v>-1.9</c:v>
                </c:pt>
                <c:pt idx="920">
                  <c:v>-2.2600000000000002</c:v>
                </c:pt>
                <c:pt idx="921">
                  <c:v>-2.3800000000000003</c:v>
                </c:pt>
                <c:pt idx="922">
                  <c:v>-2.46</c:v>
                </c:pt>
                <c:pt idx="923">
                  <c:v>-2.88</c:v>
                </c:pt>
                <c:pt idx="924">
                  <c:v>-2.96</c:v>
                </c:pt>
                <c:pt idx="925">
                  <c:v>-2.4200000000000004</c:v>
                </c:pt>
                <c:pt idx="926">
                  <c:v>-2.4199999999999995</c:v>
                </c:pt>
                <c:pt idx="927">
                  <c:v>-2.3199999999999994</c:v>
                </c:pt>
                <c:pt idx="928">
                  <c:v>-2</c:v>
                </c:pt>
                <c:pt idx="929">
                  <c:v>-2.1</c:v>
                </c:pt>
                <c:pt idx="930">
                  <c:v>-2.1199999999999997</c:v>
                </c:pt>
                <c:pt idx="931">
                  <c:v>-2.34</c:v>
                </c:pt>
                <c:pt idx="932">
                  <c:v>-2.6800000000000006</c:v>
                </c:pt>
                <c:pt idx="933">
                  <c:v>-2.54</c:v>
                </c:pt>
                <c:pt idx="934">
                  <c:v>-2.4599999999999995</c:v>
                </c:pt>
                <c:pt idx="935">
                  <c:v>-2.1999999999999993</c:v>
                </c:pt>
                <c:pt idx="936">
                  <c:v>-1.9199999999999995</c:v>
                </c:pt>
                <c:pt idx="937">
                  <c:v>-1.5199999999999996</c:v>
                </c:pt>
                <c:pt idx="938">
                  <c:v>-1.8</c:v>
                </c:pt>
                <c:pt idx="939">
                  <c:v>-1.7200000000000002</c:v>
                </c:pt>
                <c:pt idx="940">
                  <c:v>-1.7400000000000007</c:v>
                </c:pt>
                <c:pt idx="941">
                  <c:v>-1.9200000000000004</c:v>
                </c:pt>
                <c:pt idx="942">
                  <c:v>-1.9600000000000002</c:v>
                </c:pt>
                <c:pt idx="943">
                  <c:v>-1.64</c:v>
                </c:pt>
                <c:pt idx="944">
                  <c:v>-1.5799999999999996</c:v>
                </c:pt>
                <c:pt idx="945">
                  <c:v>-1.8799999999999997</c:v>
                </c:pt>
                <c:pt idx="946">
                  <c:v>-1.8199999999999996</c:v>
                </c:pt>
                <c:pt idx="947">
                  <c:v>-1.679999999999999</c:v>
                </c:pt>
                <c:pt idx="948">
                  <c:v>-1.9199999999999988</c:v>
                </c:pt>
                <c:pt idx="949">
                  <c:v>-2.0999999999999988</c:v>
                </c:pt>
                <c:pt idx="950">
                  <c:v>-1.9799999999999982</c:v>
                </c:pt>
                <c:pt idx="951">
                  <c:v>-1.9799999999999982</c:v>
                </c:pt>
                <c:pt idx="952">
                  <c:v>-2.2199999999999989</c:v>
                </c:pt>
                <c:pt idx="953">
                  <c:v>-2.0599999999999996</c:v>
                </c:pt>
                <c:pt idx="954">
                  <c:v>-1.8800000000000003</c:v>
                </c:pt>
                <c:pt idx="955">
                  <c:v>-1.7600000000000009</c:v>
                </c:pt>
                <c:pt idx="956">
                  <c:v>-1.420000000000001</c:v>
                </c:pt>
                <c:pt idx="957">
                  <c:v>-1.5800000000000012</c:v>
                </c:pt>
                <c:pt idx="958">
                  <c:v>-1.920000000000001</c:v>
                </c:pt>
                <c:pt idx="959">
                  <c:v>-2.160000000000001</c:v>
                </c:pt>
                <c:pt idx="960">
                  <c:v>-2.3000000000000007</c:v>
                </c:pt>
                <c:pt idx="961">
                  <c:v>-2.4800000000000013</c:v>
                </c:pt>
                <c:pt idx="962">
                  <c:v>-2.3800000000000012</c:v>
                </c:pt>
                <c:pt idx="963">
                  <c:v>-2.1400000000000015</c:v>
                </c:pt>
                <c:pt idx="964">
                  <c:v>-2.1000000000000014</c:v>
                </c:pt>
                <c:pt idx="965">
                  <c:v>-1.920000000000001</c:v>
                </c:pt>
                <c:pt idx="966">
                  <c:v>-2.4200000000000004</c:v>
                </c:pt>
                <c:pt idx="967">
                  <c:v>-2.5800000000000005</c:v>
                </c:pt>
                <c:pt idx="968">
                  <c:v>-2.4799999999999995</c:v>
                </c:pt>
                <c:pt idx="969">
                  <c:v>-2.6799999999999997</c:v>
                </c:pt>
                <c:pt idx="970">
                  <c:v>-2.8199999999999994</c:v>
                </c:pt>
                <c:pt idx="971">
                  <c:v>-2.56</c:v>
                </c:pt>
                <c:pt idx="972">
                  <c:v>-2.3999999999999995</c:v>
                </c:pt>
                <c:pt idx="973">
                  <c:v>-2.5599999999999996</c:v>
                </c:pt>
                <c:pt idx="974">
                  <c:v>-2.6399999999999983</c:v>
                </c:pt>
                <c:pt idx="975">
                  <c:v>-2.919999999999999</c:v>
                </c:pt>
                <c:pt idx="976">
                  <c:v>-2.6799999999999988</c:v>
                </c:pt>
                <c:pt idx="977">
                  <c:v>-2.3199999999999994</c:v>
                </c:pt>
                <c:pt idx="978">
                  <c:v>-2.2000000000000002</c:v>
                </c:pt>
                <c:pt idx="979">
                  <c:v>-1.6800000000000004</c:v>
                </c:pt>
                <c:pt idx="980">
                  <c:v>-1.0000000000000007</c:v>
                </c:pt>
                <c:pt idx="981">
                  <c:v>-1.3800000000000001</c:v>
                </c:pt>
                <c:pt idx="982">
                  <c:v>-1.6199999999999999</c:v>
                </c:pt>
                <c:pt idx="983">
                  <c:v>-1.6399999999999995</c:v>
                </c:pt>
                <c:pt idx="984">
                  <c:v>-1.9399999999999995</c:v>
                </c:pt>
                <c:pt idx="985">
                  <c:v>-2.1199999999999992</c:v>
                </c:pt>
                <c:pt idx="986">
                  <c:v>-1.7199999999999995</c:v>
                </c:pt>
                <c:pt idx="987">
                  <c:v>-1.6</c:v>
                </c:pt>
                <c:pt idx="988">
                  <c:v>-1.9</c:v>
                </c:pt>
                <c:pt idx="989">
                  <c:v>-1.8</c:v>
                </c:pt>
                <c:pt idx="990">
                  <c:v>-1.7400000000000002</c:v>
                </c:pt>
                <c:pt idx="991">
                  <c:v>-2.0000000000000004</c:v>
                </c:pt>
                <c:pt idx="992">
                  <c:v>-2.2199999999999998</c:v>
                </c:pt>
                <c:pt idx="993">
                  <c:v>-2.04</c:v>
                </c:pt>
                <c:pt idx="994">
                  <c:v>-1.8400000000000005</c:v>
                </c:pt>
                <c:pt idx="995">
                  <c:v>-2.1000000000000005</c:v>
                </c:pt>
                <c:pt idx="996">
                  <c:v>-2.08</c:v>
                </c:pt>
                <c:pt idx="997">
                  <c:v>-2.2400000000000002</c:v>
                </c:pt>
                <c:pt idx="998">
                  <c:v>-2.2000000000000002</c:v>
                </c:pt>
                <c:pt idx="999">
                  <c:v>-2.6999999999999997</c:v>
                </c:pt>
                <c:pt idx="1000">
                  <c:v>-2.9400000000000004</c:v>
                </c:pt>
                <c:pt idx="1001">
                  <c:v>-2.68</c:v>
                </c:pt>
                <c:pt idx="1002">
                  <c:v>-2.4400000000000004</c:v>
                </c:pt>
                <c:pt idx="1003">
                  <c:v>-2.2200000000000002</c:v>
                </c:pt>
                <c:pt idx="1004">
                  <c:v>-1.920000000000001</c:v>
                </c:pt>
                <c:pt idx="1005">
                  <c:v>-1.4000000000000008</c:v>
                </c:pt>
                <c:pt idx="1006">
                  <c:v>-1.7000000000000006</c:v>
                </c:pt>
                <c:pt idx="1007">
                  <c:v>-1.8200000000000003</c:v>
                </c:pt>
                <c:pt idx="1008">
                  <c:v>-2.0800000000000005</c:v>
                </c:pt>
                <c:pt idx="1009">
                  <c:v>-2.46</c:v>
                </c:pt>
                <c:pt idx="1010">
                  <c:v>-2.94</c:v>
                </c:pt>
                <c:pt idx="1011">
                  <c:v>-2.88</c:v>
                </c:pt>
                <c:pt idx="1012">
                  <c:v>-2.72</c:v>
                </c:pt>
                <c:pt idx="1013">
                  <c:v>-2.7</c:v>
                </c:pt>
                <c:pt idx="1014">
                  <c:v>-2.4399999999999991</c:v>
                </c:pt>
                <c:pt idx="1015">
                  <c:v>-1.7599999999999993</c:v>
                </c:pt>
                <c:pt idx="1016">
                  <c:v>-1.64</c:v>
                </c:pt>
                <c:pt idx="1017">
                  <c:v>-2.0199999999999996</c:v>
                </c:pt>
                <c:pt idx="1018">
                  <c:v>-2.1599999999999993</c:v>
                </c:pt>
                <c:pt idx="1019">
                  <c:v>-1.9799999999999998</c:v>
                </c:pt>
                <c:pt idx="1020">
                  <c:v>-2.7199999999999998</c:v>
                </c:pt>
                <c:pt idx="1021">
                  <c:v>-2.8199999999999994</c:v>
                </c:pt>
                <c:pt idx="1022">
                  <c:v>-2.6999999999999993</c:v>
                </c:pt>
                <c:pt idx="1023">
                  <c:v>-2.6199999999999997</c:v>
                </c:pt>
                <c:pt idx="1024">
                  <c:v>-2.46</c:v>
                </c:pt>
                <c:pt idx="1025">
                  <c:v>-2.1800000000000006</c:v>
                </c:pt>
                <c:pt idx="1026">
                  <c:v>-2.2000000000000002</c:v>
                </c:pt>
                <c:pt idx="1027">
                  <c:v>-1.5800000000000005</c:v>
                </c:pt>
                <c:pt idx="1028">
                  <c:v>-1.36</c:v>
                </c:pt>
                <c:pt idx="1029">
                  <c:v>-1.4</c:v>
                </c:pt>
                <c:pt idx="1030">
                  <c:v>-1.5799999999999996</c:v>
                </c:pt>
                <c:pt idx="1031">
                  <c:v>-1.5399999999999998</c:v>
                </c:pt>
                <c:pt idx="1032">
                  <c:v>-2.4</c:v>
                </c:pt>
                <c:pt idx="1033">
                  <c:v>-3.0200000000000005</c:v>
                </c:pt>
                <c:pt idx="1034">
                  <c:v>-3.1399999999999997</c:v>
                </c:pt>
                <c:pt idx="1035">
                  <c:v>-3.0199999999999996</c:v>
                </c:pt>
                <c:pt idx="1036">
                  <c:v>-2.7199999999999998</c:v>
                </c:pt>
                <c:pt idx="1037">
                  <c:v>-2.5199999999999996</c:v>
                </c:pt>
                <c:pt idx="1038">
                  <c:v>-2.0799999999999996</c:v>
                </c:pt>
                <c:pt idx="1039">
                  <c:v>-2.16</c:v>
                </c:pt>
                <c:pt idx="1040">
                  <c:v>-2.2400000000000007</c:v>
                </c:pt>
                <c:pt idx="1041">
                  <c:v>-2.3800000000000003</c:v>
                </c:pt>
                <c:pt idx="1042">
                  <c:v>-1.9199999999999995</c:v>
                </c:pt>
                <c:pt idx="1043">
                  <c:v>-1.9799999999999998</c:v>
                </c:pt>
                <c:pt idx="1044">
                  <c:v>-1.9999999999999993</c:v>
                </c:pt>
                <c:pt idx="1045">
                  <c:v>-1.7599999999999987</c:v>
                </c:pt>
                <c:pt idx="1046">
                  <c:v>-1.5999999999999992</c:v>
                </c:pt>
                <c:pt idx="1047">
                  <c:v>-1.8800000000000003</c:v>
                </c:pt>
                <c:pt idx="1048">
                  <c:v>-1.8800000000000003</c:v>
                </c:pt>
                <c:pt idx="1049">
                  <c:v>-1.920000000000001</c:v>
                </c:pt>
                <c:pt idx="1050">
                  <c:v>-2.4800000000000013</c:v>
                </c:pt>
                <c:pt idx="1051">
                  <c:v>-2.8000000000000007</c:v>
                </c:pt>
                <c:pt idx="1052">
                  <c:v>-2.46</c:v>
                </c:pt>
                <c:pt idx="1053">
                  <c:v>-2.2600000000000002</c:v>
                </c:pt>
                <c:pt idx="1054">
                  <c:v>-2.3999999999999995</c:v>
                </c:pt>
                <c:pt idx="1055">
                  <c:v>-2.1799999999999997</c:v>
                </c:pt>
                <c:pt idx="1056">
                  <c:v>-2.2000000000000006</c:v>
                </c:pt>
                <c:pt idx="1057">
                  <c:v>-2.5400000000000005</c:v>
                </c:pt>
                <c:pt idx="1058">
                  <c:v>-2.7400000000000007</c:v>
                </c:pt>
                <c:pt idx="1059">
                  <c:v>-2.6600000000000015</c:v>
                </c:pt>
                <c:pt idx="1060">
                  <c:v>-2.280000000000002</c:v>
                </c:pt>
                <c:pt idx="1061">
                  <c:v>-2.4200000000000008</c:v>
                </c:pt>
                <c:pt idx="1062">
                  <c:v>-2.8200000000000012</c:v>
                </c:pt>
                <c:pt idx="1063">
                  <c:v>-2.9600000000000009</c:v>
                </c:pt>
                <c:pt idx="1064">
                  <c:v>-2.8800000000000003</c:v>
                </c:pt>
                <c:pt idx="1065">
                  <c:v>-2.8200000000000003</c:v>
                </c:pt>
                <c:pt idx="1066">
                  <c:v>-2.8000000000000007</c:v>
                </c:pt>
                <c:pt idx="1067">
                  <c:v>-2.6000000000000005</c:v>
                </c:pt>
                <c:pt idx="1068">
                  <c:v>-2.080000000000001</c:v>
                </c:pt>
                <c:pt idx="1069">
                  <c:v>-2.1200000000000019</c:v>
                </c:pt>
                <c:pt idx="1070">
                  <c:v>-2.1400000000000015</c:v>
                </c:pt>
                <c:pt idx="1071">
                  <c:v>-1.6800000000000004</c:v>
                </c:pt>
                <c:pt idx="1072">
                  <c:v>-1.6600000000000008</c:v>
                </c:pt>
                <c:pt idx="1073">
                  <c:v>-1.9400000000000006</c:v>
                </c:pt>
                <c:pt idx="1074">
                  <c:v>-1.6600000000000001</c:v>
                </c:pt>
                <c:pt idx="1075">
                  <c:v>-1.8200000000000003</c:v>
                </c:pt>
                <c:pt idx="1076">
                  <c:v>-1.7800000000000005</c:v>
                </c:pt>
                <c:pt idx="1077">
                  <c:v>-1.6200000000000003</c:v>
                </c:pt>
                <c:pt idx="1078">
                  <c:v>-1.3800000000000003</c:v>
                </c:pt>
                <c:pt idx="1079">
                  <c:v>-1.6600000000000001</c:v>
                </c:pt>
                <c:pt idx="1080">
                  <c:v>-1.7399999999999998</c:v>
                </c:pt>
                <c:pt idx="1081">
                  <c:v>-2.2600000000000002</c:v>
                </c:pt>
                <c:pt idx="1082">
                  <c:v>-2.3600000000000003</c:v>
                </c:pt>
                <c:pt idx="1083">
                  <c:v>-2.4</c:v>
                </c:pt>
                <c:pt idx="1084">
                  <c:v>-2.2999999999999998</c:v>
                </c:pt>
                <c:pt idx="1085">
                  <c:v>-1.86</c:v>
                </c:pt>
                <c:pt idx="1086">
                  <c:v>-1.6799999999999997</c:v>
                </c:pt>
                <c:pt idx="1087">
                  <c:v>-1.4799999999999991</c:v>
                </c:pt>
                <c:pt idx="1088">
                  <c:v>-1.8999999999999986</c:v>
                </c:pt>
                <c:pt idx="1089">
                  <c:v>-2.0999999999999988</c:v>
                </c:pt>
                <c:pt idx="1090">
                  <c:v>-2.3399999999999985</c:v>
                </c:pt>
                <c:pt idx="1091">
                  <c:v>-2.0199999999999987</c:v>
                </c:pt>
                <c:pt idx="1092">
                  <c:v>-2.2999999999999998</c:v>
                </c:pt>
                <c:pt idx="1093">
                  <c:v>-2.0799999999999996</c:v>
                </c:pt>
                <c:pt idx="1094">
                  <c:v>-1.86</c:v>
                </c:pt>
                <c:pt idx="1095">
                  <c:v>-1.6800000000000004</c:v>
                </c:pt>
                <c:pt idx="1096">
                  <c:v>-2.1800000000000006</c:v>
                </c:pt>
                <c:pt idx="1097">
                  <c:v>-1.8399999999999999</c:v>
                </c:pt>
                <c:pt idx="1098">
                  <c:v>-2.0800000000000005</c:v>
                </c:pt>
                <c:pt idx="1099">
                  <c:v>-1.7600000000000002</c:v>
                </c:pt>
                <c:pt idx="1100">
                  <c:v>-2.5200000000000005</c:v>
                </c:pt>
                <c:pt idx="1101">
                  <c:v>-2.0800000000000005</c:v>
                </c:pt>
                <c:pt idx="1102">
                  <c:v>-2</c:v>
                </c:pt>
                <c:pt idx="1103">
                  <c:v>-1.5399999999999998</c:v>
                </c:pt>
                <c:pt idx="1104">
                  <c:v>-1.7799999999999998</c:v>
                </c:pt>
                <c:pt idx="1105">
                  <c:v>-1.6199999999999997</c:v>
                </c:pt>
                <c:pt idx="1106">
                  <c:v>-1.8999999999999992</c:v>
                </c:pt>
                <c:pt idx="1107">
                  <c:v>-2.1599999999999993</c:v>
                </c:pt>
                <c:pt idx="1108">
                  <c:v>-2.6399999999999992</c:v>
                </c:pt>
                <c:pt idx="1109">
                  <c:v>-2.8199999999999994</c:v>
                </c:pt>
                <c:pt idx="1110">
                  <c:v>-2.5599999999999996</c:v>
                </c:pt>
                <c:pt idx="1111">
                  <c:v>-2.6199999999999997</c:v>
                </c:pt>
                <c:pt idx="1112">
                  <c:v>-2.4599999999999995</c:v>
                </c:pt>
                <c:pt idx="1113">
                  <c:v>-2.2399999999999998</c:v>
                </c:pt>
                <c:pt idx="1114">
                  <c:v>-2.34</c:v>
                </c:pt>
                <c:pt idx="1115">
                  <c:v>-2.38</c:v>
                </c:pt>
                <c:pt idx="1116">
                  <c:v>-2.34</c:v>
                </c:pt>
                <c:pt idx="1117">
                  <c:v>-2.3400000000000007</c:v>
                </c:pt>
                <c:pt idx="1118">
                  <c:v>-2.2800000000000002</c:v>
                </c:pt>
                <c:pt idx="1119">
                  <c:v>-2.0800000000000005</c:v>
                </c:pt>
                <c:pt idx="1120">
                  <c:v>-2.0600000000000009</c:v>
                </c:pt>
                <c:pt idx="1121">
                  <c:v>-1.920000000000001</c:v>
                </c:pt>
                <c:pt idx="1122">
                  <c:v>-1.9600000000000002</c:v>
                </c:pt>
                <c:pt idx="1123">
                  <c:v>-2.16</c:v>
                </c:pt>
                <c:pt idx="1124">
                  <c:v>-1.9800000000000004</c:v>
                </c:pt>
                <c:pt idx="1125">
                  <c:v>-2.12</c:v>
                </c:pt>
                <c:pt idx="1126">
                  <c:v>-1.7</c:v>
                </c:pt>
                <c:pt idx="1127">
                  <c:v>-1.0600000000000009</c:v>
                </c:pt>
                <c:pt idx="1128">
                  <c:v>-0.90000000000000069</c:v>
                </c:pt>
                <c:pt idx="1129">
                  <c:v>-1.1600000000000001</c:v>
                </c:pt>
                <c:pt idx="1130">
                  <c:v>-1.4800000000000004</c:v>
                </c:pt>
                <c:pt idx="1131">
                  <c:v>-2.6400000000000006</c:v>
                </c:pt>
                <c:pt idx="1132">
                  <c:v>-3.8600000000000003</c:v>
                </c:pt>
                <c:pt idx="1133">
                  <c:v>-3.8200000000000003</c:v>
                </c:pt>
                <c:pt idx="1134">
                  <c:v>-3.7400000000000007</c:v>
                </c:pt>
                <c:pt idx="1135">
                  <c:v>-2.8400000000000007</c:v>
                </c:pt>
                <c:pt idx="1136">
                  <c:v>-2.2200000000000002</c:v>
                </c:pt>
                <c:pt idx="1137">
                  <c:v>-1.9400000000000006</c:v>
                </c:pt>
                <c:pt idx="1138">
                  <c:v>-2.120000000000001</c:v>
                </c:pt>
                <c:pt idx="1139">
                  <c:v>-2.1000000000000005</c:v>
                </c:pt>
                <c:pt idx="1140">
                  <c:v>-2.94</c:v>
                </c:pt>
                <c:pt idx="1141">
                  <c:v>-3.2600000000000002</c:v>
                </c:pt>
                <c:pt idx="1142">
                  <c:v>-3.2399999999999998</c:v>
                </c:pt>
                <c:pt idx="1143">
                  <c:v>-2.6799999999999997</c:v>
                </c:pt>
                <c:pt idx="1144">
                  <c:v>-2.7399999999999993</c:v>
                </c:pt>
                <c:pt idx="1145">
                  <c:v>-2.2399999999999998</c:v>
                </c:pt>
                <c:pt idx="1146">
                  <c:v>-1.8599999999999994</c:v>
                </c:pt>
                <c:pt idx="1147">
                  <c:v>-2.1399999999999997</c:v>
                </c:pt>
                <c:pt idx="1148">
                  <c:v>-2.78</c:v>
                </c:pt>
                <c:pt idx="1149">
                  <c:v>-2.66</c:v>
                </c:pt>
                <c:pt idx="1150">
                  <c:v>-2.7400000000000007</c:v>
                </c:pt>
                <c:pt idx="1151">
                  <c:v>-2.5600000000000009</c:v>
                </c:pt>
                <c:pt idx="1152">
                  <c:v>-2.16</c:v>
                </c:pt>
                <c:pt idx="1153">
                  <c:v>-1.8599999999999994</c:v>
                </c:pt>
                <c:pt idx="1154">
                  <c:v>-1.9199999999999995</c:v>
                </c:pt>
                <c:pt idx="1155">
                  <c:v>-1.9199999999999993</c:v>
                </c:pt>
                <c:pt idx="1156">
                  <c:v>-2.359999999999999</c:v>
                </c:pt>
                <c:pt idx="1157">
                  <c:v>-2.1799999999999993</c:v>
                </c:pt>
                <c:pt idx="1158">
                  <c:v>-2.2800000000000002</c:v>
                </c:pt>
                <c:pt idx="1159">
                  <c:v>-2.3600000000000003</c:v>
                </c:pt>
                <c:pt idx="1160">
                  <c:v>-2.46</c:v>
                </c:pt>
                <c:pt idx="1161">
                  <c:v>-2.1800000000000006</c:v>
                </c:pt>
                <c:pt idx="1162">
                  <c:v>-2.3600000000000008</c:v>
                </c:pt>
                <c:pt idx="1163">
                  <c:v>-2.4000000000000008</c:v>
                </c:pt>
                <c:pt idx="1164">
                  <c:v>-2.1600000000000006</c:v>
                </c:pt>
                <c:pt idx="1165">
                  <c:v>-2.2600000000000002</c:v>
                </c:pt>
                <c:pt idx="1166">
                  <c:v>-2.06</c:v>
                </c:pt>
                <c:pt idx="1167">
                  <c:v>-2.2800000000000002</c:v>
                </c:pt>
                <c:pt idx="1168">
                  <c:v>-2.1399999999999997</c:v>
                </c:pt>
                <c:pt idx="1169">
                  <c:v>-2.5999999999999996</c:v>
                </c:pt>
                <c:pt idx="1170">
                  <c:v>-2.6999999999999997</c:v>
                </c:pt>
                <c:pt idx="1171">
                  <c:v>-2.8999999999999995</c:v>
                </c:pt>
                <c:pt idx="1172">
                  <c:v>-2.7999999999999994</c:v>
                </c:pt>
                <c:pt idx="1173">
                  <c:v>-2.7</c:v>
                </c:pt>
                <c:pt idx="1174">
                  <c:v>-2.2800000000000002</c:v>
                </c:pt>
                <c:pt idx="1175">
                  <c:v>-2.160000000000001</c:v>
                </c:pt>
                <c:pt idx="1176">
                  <c:v>-2.4200000000000008</c:v>
                </c:pt>
                <c:pt idx="1177">
                  <c:v>-2.3400000000000012</c:v>
                </c:pt>
                <c:pt idx="1178">
                  <c:v>-2.4600000000000009</c:v>
                </c:pt>
                <c:pt idx="1179">
                  <c:v>-2.5200000000000005</c:v>
                </c:pt>
                <c:pt idx="1180">
                  <c:v>-2.16</c:v>
                </c:pt>
                <c:pt idx="1181">
                  <c:v>-2.16</c:v>
                </c:pt>
                <c:pt idx="1182">
                  <c:v>-2.12</c:v>
                </c:pt>
                <c:pt idx="1183">
                  <c:v>-1.9800000000000004</c:v>
                </c:pt>
                <c:pt idx="1184">
                  <c:v>-1.7000000000000006</c:v>
                </c:pt>
                <c:pt idx="1185">
                  <c:v>-1.8000000000000007</c:v>
                </c:pt>
                <c:pt idx="1186">
                  <c:v>-1.7200000000000002</c:v>
                </c:pt>
                <c:pt idx="1187">
                  <c:v>-1.64</c:v>
                </c:pt>
                <c:pt idx="1188">
                  <c:v>-1.6600000000000001</c:v>
                </c:pt>
                <c:pt idx="1189">
                  <c:v>-2.0200000000000005</c:v>
                </c:pt>
                <c:pt idx="1190">
                  <c:v>-1.9199999999999995</c:v>
                </c:pt>
                <c:pt idx="1191">
                  <c:v>-2.0199999999999996</c:v>
                </c:pt>
                <c:pt idx="1192">
                  <c:v>-1.8199999999999996</c:v>
                </c:pt>
                <c:pt idx="1193">
                  <c:v>-1.6599999999999995</c:v>
                </c:pt>
                <c:pt idx="1194">
                  <c:v>-1.6999999999999993</c:v>
                </c:pt>
                <c:pt idx="1195">
                  <c:v>-1.7</c:v>
                </c:pt>
                <c:pt idx="1196">
                  <c:v>-1.4</c:v>
                </c:pt>
                <c:pt idx="1197">
                  <c:v>-1.6600000000000001</c:v>
                </c:pt>
                <c:pt idx="1198">
                  <c:v>-1.9000000000000008</c:v>
                </c:pt>
                <c:pt idx="1199">
                  <c:v>-1.8800000000000003</c:v>
                </c:pt>
                <c:pt idx="1200">
                  <c:v>-1.86</c:v>
                </c:pt>
                <c:pt idx="1201">
                  <c:v>-1.9400000000000006</c:v>
                </c:pt>
                <c:pt idx="1202">
                  <c:v>-2.3200000000000003</c:v>
                </c:pt>
                <c:pt idx="1203">
                  <c:v>-2.1999999999999993</c:v>
                </c:pt>
                <c:pt idx="1204">
                  <c:v>-2.339999999999999</c:v>
                </c:pt>
                <c:pt idx="1205">
                  <c:v>-2.6199999999999997</c:v>
                </c:pt>
                <c:pt idx="1206">
                  <c:v>-2.7199999999999998</c:v>
                </c:pt>
                <c:pt idx="1207">
                  <c:v>-2.2799999999999998</c:v>
                </c:pt>
                <c:pt idx="1208">
                  <c:v>-2.2799999999999998</c:v>
                </c:pt>
                <c:pt idx="1209">
                  <c:v>-2.3199999999999994</c:v>
                </c:pt>
                <c:pt idx="1210">
                  <c:v>-1.9999999999999993</c:v>
                </c:pt>
                <c:pt idx="1211">
                  <c:v>-1.8599999999999988</c:v>
                </c:pt>
                <c:pt idx="1212">
                  <c:v>-1.4199999999999988</c:v>
                </c:pt>
                <c:pt idx="1213">
                  <c:v>-1.4199999999999995</c:v>
                </c:pt>
                <c:pt idx="1214">
                  <c:v>-1.2799999999999998</c:v>
                </c:pt>
                <c:pt idx="1215">
                  <c:v>-1.2799999999999998</c:v>
                </c:pt>
                <c:pt idx="1216">
                  <c:v>-1.1800000000000004</c:v>
                </c:pt>
                <c:pt idx="1217">
                  <c:v>-1.6600000000000001</c:v>
                </c:pt>
                <c:pt idx="1218">
                  <c:v>-1.8799999999999997</c:v>
                </c:pt>
                <c:pt idx="1219">
                  <c:v>-1.6400000000000006</c:v>
                </c:pt>
                <c:pt idx="1220">
                  <c:v>-2</c:v>
                </c:pt>
                <c:pt idx="1221">
                  <c:v>-2.5999999999999992</c:v>
                </c:pt>
                <c:pt idx="1222">
                  <c:v>-2.4199999999999995</c:v>
                </c:pt>
                <c:pt idx="1223">
                  <c:v>-2.6399999999999997</c:v>
                </c:pt>
                <c:pt idx="1224">
                  <c:v>-2.9799999999999995</c:v>
                </c:pt>
                <c:pt idx="1225">
                  <c:v>-2.9400000000000004</c:v>
                </c:pt>
                <c:pt idx="1226">
                  <c:v>-2.3600000000000008</c:v>
                </c:pt>
                <c:pt idx="1227">
                  <c:v>-2.2800000000000011</c:v>
                </c:pt>
                <c:pt idx="1228">
                  <c:v>-1.8000000000000014</c:v>
                </c:pt>
                <c:pt idx="1229">
                  <c:v>-1.5200000000000009</c:v>
                </c:pt>
                <c:pt idx="1230">
                  <c:v>-1.3600000000000008</c:v>
                </c:pt>
                <c:pt idx="1231">
                  <c:v>-0.94000000000000128</c:v>
                </c:pt>
                <c:pt idx="1232">
                  <c:v>-0.94000000000000061</c:v>
                </c:pt>
                <c:pt idx="1233">
                  <c:v>-1.4400000000000006</c:v>
                </c:pt>
                <c:pt idx="1234">
                  <c:v>-1.3400000000000005</c:v>
                </c:pt>
                <c:pt idx="1235">
                  <c:v>-1.3400000000000005</c:v>
                </c:pt>
                <c:pt idx="1236">
                  <c:v>-1.6600000000000001</c:v>
                </c:pt>
                <c:pt idx="1237">
                  <c:v>-1.8800000000000003</c:v>
                </c:pt>
                <c:pt idx="1238">
                  <c:v>-1.6</c:v>
                </c:pt>
                <c:pt idx="1239">
                  <c:v>-1.56</c:v>
                </c:pt>
                <c:pt idx="1240">
                  <c:v>-0.97999999999999976</c:v>
                </c:pt>
                <c:pt idx="1241">
                  <c:v>-0.95999999999999941</c:v>
                </c:pt>
                <c:pt idx="1242">
                  <c:v>-0.55999999999999939</c:v>
                </c:pt>
                <c:pt idx="1243">
                  <c:v>-0.25999999999999945</c:v>
                </c:pt>
                <c:pt idx="1244">
                  <c:v>-0.37999999999999973</c:v>
                </c:pt>
                <c:pt idx="1245">
                  <c:v>-0.82000000000000028</c:v>
                </c:pt>
                <c:pt idx="1246">
                  <c:v>-0.66000000000000081</c:v>
                </c:pt>
                <c:pt idx="1247">
                  <c:v>-0.80000000000000138</c:v>
                </c:pt>
                <c:pt idx="1248">
                  <c:v>-0.98000000000000109</c:v>
                </c:pt>
                <c:pt idx="1249">
                  <c:v>-1.2400000000000007</c:v>
                </c:pt>
                <c:pt idx="1250">
                  <c:v>-1.1000000000000001</c:v>
                </c:pt>
                <c:pt idx="1251">
                  <c:v>-1.2</c:v>
                </c:pt>
                <c:pt idx="1252">
                  <c:v>-1.5399999999999991</c:v>
                </c:pt>
                <c:pt idx="1253">
                  <c:v>-1.4799999999999998</c:v>
                </c:pt>
                <c:pt idx="1254">
                  <c:v>-1.4</c:v>
                </c:pt>
                <c:pt idx="1255">
                  <c:v>-1.6800000000000004</c:v>
                </c:pt>
                <c:pt idx="1256">
                  <c:v>-1.7399999999999998</c:v>
                </c:pt>
                <c:pt idx="1257">
                  <c:v>-1.94</c:v>
                </c:pt>
                <c:pt idx="1258">
                  <c:v>-2.2199999999999998</c:v>
                </c:pt>
                <c:pt idx="1259">
                  <c:v>-2.1999999999999993</c:v>
                </c:pt>
                <c:pt idx="1260">
                  <c:v>-2.2799999999999989</c:v>
                </c:pt>
                <c:pt idx="1261">
                  <c:v>-2.7399999999999998</c:v>
                </c:pt>
                <c:pt idx="1262">
                  <c:v>-2.3000000000000007</c:v>
                </c:pt>
                <c:pt idx="1263">
                  <c:v>-2.2000000000000006</c:v>
                </c:pt>
                <c:pt idx="1264">
                  <c:v>-2.2800000000000002</c:v>
                </c:pt>
                <c:pt idx="1265">
                  <c:v>-2.3400000000000007</c:v>
                </c:pt>
                <c:pt idx="1266">
                  <c:v>-1.8200000000000003</c:v>
                </c:pt>
                <c:pt idx="1267">
                  <c:v>-2.1199999999999997</c:v>
                </c:pt>
                <c:pt idx="1268">
                  <c:v>-2.04</c:v>
                </c:pt>
                <c:pt idx="1269">
                  <c:v>-1.94</c:v>
                </c:pt>
                <c:pt idx="1270">
                  <c:v>-2.2999999999999998</c:v>
                </c:pt>
                <c:pt idx="1271">
                  <c:v>-2.56</c:v>
                </c:pt>
                <c:pt idx="1272">
                  <c:v>-2.7800000000000002</c:v>
                </c:pt>
                <c:pt idx="1273">
                  <c:v>-3.2399999999999998</c:v>
                </c:pt>
                <c:pt idx="1274">
                  <c:v>-3.5</c:v>
                </c:pt>
                <c:pt idx="1275">
                  <c:v>-3.3600000000000003</c:v>
                </c:pt>
                <c:pt idx="1276">
                  <c:v>-2.8600000000000003</c:v>
                </c:pt>
                <c:pt idx="1277">
                  <c:v>-2.6799999999999997</c:v>
                </c:pt>
                <c:pt idx="1278">
                  <c:v>-2.46</c:v>
                </c:pt>
                <c:pt idx="1279">
                  <c:v>-2.1800000000000006</c:v>
                </c:pt>
                <c:pt idx="1280">
                  <c:v>-2.04</c:v>
                </c:pt>
                <c:pt idx="1281">
                  <c:v>-2.6599999999999993</c:v>
                </c:pt>
                <c:pt idx="1282">
                  <c:v>-2.6399999999999997</c:v>
                </c:pt>
                <c:pt idx="1283">
                  <c:v>-2.5599999999999996</c:v>
                </c:pt>
                <c:pt idx="1284">
                  <c:v>-2.5399999999999991</c:v>
                </c:pt>
                <c:pt idx="1285">
                  <c:v>-2.7399999999999993</c:v>
                </c:pt>
                <c:pt idx="1286">
                  <c:v>-2.8599999999999994</c:v>
                </c:pt>
                <c:pt idx="1287">
                  <c:v>-2.5199999999999996</c:v>
                </c:pt>
                <c:pt idx="1288">
                  <c:v>-2.4799999999999995</c:v>
                </c:pt>
                <c:pt idx="1289">
                  <c:v>-2.4</c:v>
                </c:pt>
                <c:pt idx="1290">
                  <c:v>-2.12</c:v>
                </c:pt>
                <c:pt idx="1291">
                  <c:v>-2.5</c:v>
                </c:pt>
                <c:pt idx="1292">
                  <c:v>-2.9799999999999995</c:v>
                </c:pt>
                <c:pt idx="1293">
                  <c:v>-3.2199999999999998</c:v>
                </c:pt>
                <c:pt idx="1294">
                  <c:v>-3.4199999999999995</c:v>
                </c:pt>
                <c:pt idx="1295">
                  <c:v>-3.839999999999999</c:v>
                </c:pt>
                <c:pt idx="1296">
                  <c:v>-3.6599999999999993</c:v>
                </c:pt>
                <c:pt idx="1297">
                  <c:v>-3.5199999999999996</c:v>
                </c:pt>
                <c:pt idx="1298">
                  <c:v>-3.1399999999999997</c:v>
                </c:pt>
                <c:pt idx="1299">
                  <c:v>-3.0999999999999992</c:v>
                </c:pt>
                <c:pt idx="1300">
                  <c:v>-2.2000000000000002</c:v>
                </c:pt>
                <c:pt idx="1301">
                  <c:v>-1.6799999999999997</c:v>
                </c:pt>
                <c:pt idx="1302">
                  <c:v>-1.4799999999999998</c:v>
                </c:pt>
                <c:pt idx="1303">
                  <c:v>-1.8600000000000008</c:v>
                </c:pt>
                <c:pt idx="1304">
                  <c:v>-1.9200000000000017</c:v>
                </c:pt>
                <c:pt idx="1305">
                  <c:v>-1.8800000000000026</c:v>
                </c:pt>
                <c:pt idx="1306">
                  <c:v>-1.7800000000000025</c:v>
                </c:pt>
                <c:pt idx="1307">
                  <c:v>-1.540000000000002</c:v>
                </c:pt>
                <c:pt idx="1308">
                  <c:v>-1.4000000000000015</c:v>
                </c:pt>
                <c:pt idx="1309">
                  <c:v>-1.4600000000000009</c:v>
                </c:pt>
                <c:pt idx="1310">
                  <c:v>-1.7799999999999998</c:v>
                </c:pt>
                <c:pt idx="1311">
                  <c:v>-2.2199999999999989</c:v>
                </c:pt>
                <c:pt idx="1312">
                  <c:v>-2.6799999999999997</c:v>
                </c:pt>
                <c:pt idx="1313">
                  <c:v>-2.5799999999999983</c:v>
                </c:pt>
                <c:pt idx="1314">
                  <c:v>-2.5199999999999987</c:v>
                </c:pt>
                <c:pt idx="1315">
                  <c:v>-2.7199999999999989</c:v>
                </c:pt>
                <c:pt idx="1316">
                  <c:v>-2.5200000000000005</c:v>
                </c:pt>
                <c:pt idx="1317">
                  <c:v>-2.339999999999999</c:v>
                </c:pt>
                <c:pt idx="1318">
                  <c:v>-2.160000000000001</c:v>
                </c:pt>
                <c:pt idx="1319">
                  <c:v>-2.3800000000000012</c:v>
                </c:pt>
                <c:pt idx="1320">
                  <c:v>-2.0200000000000018</c:v>
                </c:pt>
                <c:pt idx="1321">
                  <c:v>-1.6400000000000019</c:v>
                </c:pt>
                <c:pt idx="1322">
                  <c:v>-1.4400000000000035</c:v>
                </c:pt>
                <c:pt idx="1323">
                  <c:v>-1.2800000000000025</c:v>
                </c:pt>
                <c:pt idx="1324">
                  <c:v>-1.0000000000000029</c:v>
                </c:pt>
                <c:pt idx="1325">
                  <c:v>-1.3800000000000026</c:v>
                </c:pt>
                <c:pt idx="1326">
                  <c:v>-1.8200000000000016</c:v>
                </c:pt>
                <c:pt idx="1327">
                  <c:v>-2.2000000000000002</c:v>
                </c:pt>
                <c:pt idx="1328">
                  <c:v>-2.419999999999999</c:v>
                </c:pt>
                <c:pt idx="1329">
                  <c:v>-2.099999999999997</c:v>
                </c:pt>
                <c:pt idx="1330">
                  <c:v>-1.8799999999999968</c:v>
                </c:pt>
                <c:pt idx="1331">
                  <c:v>-1.6399999999999977</c:v>
                </c:pt>
                <c:pt idx="1332">
                  <c:v>-1.1199999999999988</c:v>
                </c:pt>
                <c:pt idx="1333">
                  <c:v>-1.6</c:v>
                </c:pt>
                <c:pt idx="1334">
                  <c:v>-1.5600000000000009</c:v>
                </c:pt>
                <c:pt idx="1335">
                  <c:v>-1.4200000000000017</c:v>
                </c:pt>
                <c:pt idx="1336">
                  <c:v>-0.96000000000000085</c:v>
                </c:pt>
                <c:pt idx="1337">
                  <c:v>-0.38000000000000111</c:v>
                </c:pt>
                <c:pt idx="1338">
                  <c:v>0.13999999999999915</c:v>
                </c:pt>
                <c:pt idx="1339">
                  <c:v>7.9999999999998295E-2</c:v>
                </c:pt>
                <c:pt idx="1340">
                  <c:v>-0.10000000000000142</c:v>
                </c:pt>
                <c:pt idx="1341">
                  <c:v>-0.32000000000000173</c:v>
                </c:pt>
                <c:pt idx="1342">
                  <c:v>-1.2600000000000022</c:v>
                </c:pt>
                <c:pt idx="1343">
                  <c:v>-1.1400000000000019</c:v>
                </c:pt>
                <c:pt idx="1344">
                  <c:v>-0.70000000000000073</c:v>
                </c:pt>
                <c:pt idx="1345">
                  <c:v>-0.50000000000000067</c:v>
                </c:pt>
                <c:pt idx="1346">
                  <c:v>-0.54000000000000059</c:v>
                </c:pt>
                <c:pt idx="1347">
                  <c:v>0.18000000000000044</c:v>
                </c:pt>
                <c:pt idx="1348">
                  <c:v>0.3</c:v>
                </c:pt>
                <c:pt idx="1349">
                  <c:v>-0.30000000000000071</c:v>
                </c:pt>
                <c:pt idx="1350">
                  <c:v>-0.13999999999999985</c:v>
                </c:pt>
                <c:pt idx="1351">
                  <c:v>-0.2</c:v>
                </c:pt>
                <c:pt idx="1352">
                  <c:v>-0.48000000000000043</c:v>
                </c:pt>
                <c:pt idx="1353">
                  <c:v>-0.26000000000000012</c:v>
                </c:pt>
                <c:pt idx="1354">
                  <c:v>0.28000000000000042</c:v>
                </c:pt>
                <c:pt idx="1355">
                  <c:v>-0.13999999999999985</c:v>
                </c:pt>
                <c:pt idx="1356">
                  <c:v>-6.0000000000000143E-2</c:v>
                </c:pt>
                <c:pt idx="1357">
                  <c:v>-0.15999999999999942</c:v>
                </c:pt>
                <c:pt idx="1358">
                  <c:v>-0.4</c:v>
                </c:pt>
                <c:pt idx="1359">
                  <c:v>-1.0799999999999996</c:v>
                </c:pt>
                <c:pt idx="1360">
                  <c:v>-1.1000000000000001</c:v>
                </c:pt>
                <c:pt idx="1361">
                  <c:v>-1.1599999999999995</c:v>
                </c:pt>
                <c:pt idx="1362">
                  <c:v>-0.83999999999999986</c:v>
                </c:pt>
                <c:pt idx="1363">
                  <c:v>-1.0599999999999994</c:v>
                </c:pt>
                <c:pt idx="1364">
                  <c:v>-0.82000000000000028</c:v>
                </c:pt>
                <c:pt idx="1365">
                  <c:v>-1.3</c:v>
                </c:pt>
                <c:pt idx="1366">
                  <c:v>-1.7800000000000005</c:v>
                </c:pt>
                <c:pt idx="1367">
                  <c:v>-2.16</c:v>
                </c:pt>
                <c:pt idx="1368">
                  <c:v>-2.3600000000000008</c:v>
                </c:pt>
                <c:pt idx="1369">
                  <c:v>-2.6400000000000006</c:v>
                </c:pt>
                <c:pt idx="1370">
                  <c:v>-2.120000000000001</c:v>
                </c:pt>
                <c:pt idx="1371">
                  <c:v>-1.8600000000000008</c:v>
                </c:pt>
                <c:pt idx="1372">
                  <c:v>-1.7000000000000006</c:v>
                </c:pt>
                <c:pt idx="1373">
                  <c:v>-1.56</c:v>
                </c:pt>
                <c:pt idx="1374">
                  <c:v>-1.6</c:v>
                </c:pt>
                <c:pt idx="1375">
                  <c:v>-1.7799999999999998</c:v>
                </c:pt>
                <c:pt idx="1376">
                  <c:v>-2.1599999999999993</c:v>
                </c:pt>
                <c:pt idx="1377">
                  <c:v>-2.5</c:v>
                </c:pt>
                <c:pt idx="1378">
                  <c:v>-2.3600000000000003</c:v>
                </c:pt>
                <c:pt idx="1379">
                  <c:v>-1.8800000000000003</c:v>
                </c:pt>
                <c:pt idx="1380">
                  <c:v>-1.6800000000000004</c:v>
                </c:pt>
                <c:pt idx="1381">
                  <c:v>-0.7600000000000009</c:v>
                </c:pt>
                <c:pt idx="1382">
                  <c:v>-0.46000000000000085</c:v>
                </c:pt>
                <c:pt idx="1383">
                  <c:v>-0.66000000000000081</c:v>
                </c:pt>
                <c:pt idx="1384">
                  <c:v>-1.0600000000000009</c:v>
                </c:pt>
                <c:pt idx="1385">
                  <c:v>-1.120000000000001</c:v>
                </c:pt>
                <c:pt idx="1386">
                  <c:v>-2.16</c:v>
                </c:pt>
                <c:pt idx="1387">
                  <c:v>-2.4400000000000004</c:v>
                </c:pt>
                <c:pt idx="1388">
                  <c:v>-2.3200000000000012</c:v>
                </c:pt>
                <c:pt idx="1389">
                  <c:v>-2.2800000000000011</c:v>
                </c:pt>
                <c:pt idx="1390">
                  <c:v>-2.1000000000000014</c:v>
                </c:pt>
                <c:pt idx="1391">
                  <c:v>-1.5800000000000018</c:v>
                </c:pt>
                <c:pt idx="1392">
                  <c:v>-1.0000000000000013</c:v>
                </c:pt>
                <c:pt idx="1393">
                  <c:v>-1.0000000000000007</c:v>
                </c:pt>
                <c:pt idx="1394">
                  <c:v>-0.8</c:v>
                </c:pt>
                <c:pt idx="1395">
                  <c:v>-0.99999999999999933</c:v>
                </c:pt>
                <c:pt idx="1396">
                  <c:v>-1.2599999999999993</c:v>
                </c:pt>
                <c:pt idx="1397">
                  <c:v>-2.3599999999999994</c:v>
                </c:pt>
                <c:pt idx="1398">
                  <c:v>-2.2799999999999998</c:v>
                </c:pt>
                <c:pt idx="1399">
                  <c:v>-2.5799999999999996</c:v>
                </c:pt>
                <c:pt idx="1400">
                  <c:v>-2.54</c:v>
                </c:pt>
                <c:pt idx="1401">
                  <c:v>-2.04</c:v>
                </c:pt>
                <c:pt idx="1402">
                  <c:v>-1.56</c:v>
                </c:pt>
                <c:pt idx="1403">
                  <c:v>-1.6799999999999997</c:v>
                </c:pt>
                <c:pt idx="1404">
                  <c:v>-1.2200000000000002</c:v>
                </c:pt>
                <c:pt idx="1405">
                  <c:v>-1.4800000000000004</c:v>
                </c:pt>
                <c:pt idx="1406">
                  <c:v>-1.6400000000000006</c:v>
                </c:pt>
                <c:pt idx="1407">
                  <c:v>-1.5</c:v>
                </c:pt>
                <c:pt idx="1408">
                  <c:v>-1.5200000000000009</c:v>
                </c:pt>
                <c:pt idx="1409">
                  <c:v>-1.7000000000000006</c:v>
                </c:pt>
                <c:pt idx="1410">
                  <c:v>-1.1600000000000001</c:v>
                </c:pt>
                <c:pt idx="1411">
                  <c:v>-1.0799999999999996</c:v>
                </c:pt>
                <c:pt idx="1412">
                  <c:v>-1.2399999999999998</c:v>
                </c:pt>
                <c:pt idx="1413">
                  <c:v>-1.2999999999999994</c:v>
                </c:pt>
                <c:pt idx="1414">
                  <c:v>-1.3999999999999992</c:v>
                </c:pt>
                <c:pt idx="1415">
                  <c:v>-1.8399999999999992</c:v>
                </c:pt>
                <c:pt idx="1416">
                  <c:v>-2.379999999999999</c:v>
                </c:pt>
                <c:pt idx="1417">
                  <c:v>-2.3599999999999994</c:v>
                </c:pt>
                <c:pt idx="1418">
                  <c:v>-2.2399999999999998</c:v>
                </c:pt>
                <c:pt idx="1419">
                  <c:v>-2.16</c:v>
                </c:pt>
                <c:pt idx="1420">
                  <c:v>-2.0200000000000009</c:v>
                </c:pt>
                <c:pt idx="1421">
                  <c:v>-1.9000000000000008</c:v>
                </c:pt>
                <c:pt idx="1422">
                  <c:v>-1.8800000000000003</c:v>
                </c:pt>
                <c:pt idx="1423">
                  <c:v>-2.2000000000000002</c:v>
                </c:pt>
                <c:pt idx="1424">
                  <c:v>-2.2999999999999998</c:v>
                </c:pt>
                <c:pt idx="1425">
                  <c:v>-2.0799999999999996</c:v>
                </c:pt>
                <c:pt idx="1426">
                  <c:v>-1.6200000000000003</c:v>
                </c:pt>
                <c:pt idx="1427">
                  <c:v>-1.8800000000000003</c:v>
                </c:pt>
                <c:pt idx="1428">
                  <c:v>-1.6200000000000003</c:v>
                </c:pt>
                <c:pt idx="1429">
                  <c:v>-1.7000000000000006</c:v>
                </c:pt>
                <c:pt idx="1430">
                  <c:v>-1.9000000000000008</c:v>
                </c:pt>
                <c:pt idx="1431">
                  <c:v>-2.160000000000001</c:v>
                </c:pt>
                <c:pt idx="1432">
                  <c:v>-1.8000000000000007</c:v>
                </c:pt>
                <c:pt idx="1433">
                  <c:v>-1.9000000000000015</c:v>
                </c:pt>
                <c:pt idx="1434">
                  <c:v>-2.0200000000000009</c:v>
                </c:pt>
                <c:pt idx="1435">
                  <c:v>-1.920000000000001</c:v>
                </c:pt>
                <c:pt idx="1436">
                  <c:v>-1.820000000000001</c:v>
                </c:pt>
                <c:pt idx="1437">
                  <c:v>-1.9400000000000013</c:v>
                </c:pt>
                <c:pt idx="1438">
                  <c:v>-1.8800000000000003</c:v>
                </c:pt>
                <c:pt idx="1439">
                  <c:v>-2.0000000000000009</c:v>
                </c:pt>
                <c:pt idx="1440">
                  <c:v>-1.9400000000000013</c:v>
                </c:pt>
                <c:pt idx="1441">
                  <c:v>-2.5000000000000009</c:v>
                </c:pt>
                <c:pt idx="1442">
                  <c:v>-2.62</c:v>
                </c:pt>
                <c:pt idx="1443">
                  <c:v>-2.7000000000000006</c:v>
                </c:pt>
                <c:pt idx="1444">
                  <c:v>-2.3200000000000003</c:v>
                </c:pt>
                <c:pt idx="1445">
                  <c:v>-2.7399999999999998</c:v>
                </c:pt>
                <c:pt idx="1446">
                  <c:v>-2.2999999999999998</c:v>
                </c:pt>
                <c:pt idx="1447">
                  <c:v>-2.4799999999999995</c:v>
                </c:pt>
                <c:pt idx="1448">
                  <c:v>-2.6399999999999992</c:v>
                </c:pt>
                <c:pt idx="1449">
                  <c:v>-3.0799999999999992</c:v>
                </c:pt>
                <c:pt idx="1450">
                  <c:v>-2.8399999999999985</c:v>
                </c:pt>
                <c:pt idx="1451">
                  <c:v>-2.8599999999999985</c:v>
                </c:pt>
                <c:pt idx="1452">
                  <c:v>-2.3599999999999994</c:v>
                </c:pt>
                <c:pt idx="1453">
                  <c:v>-2.1800000000000006</c:v>
                </c:pt>
                <c:pt idx="1454">
                  <c:v>-2.080000000000001</c:v>
                </c:pt>
                <c:pt idx="1455">
                  <c:v>-2.1200000000000019</c:v>
                </c:pt>
                <c:pt idx="1456">
                  <c:v>-2.4000000000000012</c:v>
                </c:pt>
                <c:pt idx="1457">
                  <c:v>-2.4800000000000004</c:v>
                </c:pt>
                <c:pt idx="1458">
                  <c:v>-2.7600000000000002</c:v>
                </c:pt>
                <c:pt idx="1459">
                  <c:v>-2.2799999999999998</c:v>
                </c:pt>
                <c:pt idx="1460">
                  <c:v>-2.0799999999999992</c:v>
                </c:pt>
                <c:pt idx="1461">
                  <c:v>-1.3999999999999992</c:v>
                </c:pt>
                <c:pt idx="1462">
                  <c:v>-1.64</c:v>
                </c:pt>
                <c:pt idx="1463">
                  <c:v>-1.2599999999999993</c:v>
                </c:pt>
                <c:pt idx="1464">
                  <c:v>-1.5399999999999991</c:v>
                </c:pt>
                <c:pt idx="1465">
                  <c:v>-1.8199999999999996</c:v>
                </c:pt>
                <c:pt idx="1466">
                  <c:v>-2.1799999999999997</c:v>
                </c:pt>
                <c:pt idx="1467">
                  <c:v>-2.3599999999999994</c:v>
                </c:pt>
                <c:pt idx="1468">
                  <c:v>-2.4399999999999991</c:v>
                </c:pt>
                <c:pt idx="1469">
                  <c:v>-2.4999999999999991</c:v>
                </c:pt>
                <c:pt idx="1470">
                  <c:v>-2.34</c:v>
                </c:pt>
                <c:pt idx="1471">
                  <c:v>-2.2200000000000002</c:v>
                </c:pt>
                <c:pt idx="1472">
                  <c:v>-1.8800000000000003</c:v>
                </c:pt>
                <c:pt idx="1473">
                  <c:v>-1.8600000000000008</c:v>
                </c:pt>
                <c:pt idx="1474">
                  <c:v>-1.680000000000001</c:v>
                </c:pt>
                <c:pt idx="1475">
                  <c:v>-2.06</c:v>
                </c:pt>
                <c:pt idx="1476">
                  <c:v>-2.1199999999999997</c:v>
                </c:pt>
                <c:pt idx="1477">
                  <c:v>-2.0799999999999996</c:v>
                </c:pt>
                <c:pt idx="1478">
                  <c:v>-1.6199999999999997</c:v>
                </c:pt>
                <c:pt idx="1479">
                  <c:v>-1.4799999999999991</c:v>
                </c:pt>
                <c:pt idx="1480">
                  <c:v>-0.93999999999999984</c:v>
                </c:pt>
                <c:pt idx="1481">
                  <c:v>-0.85999999999999943</c:v>
                </c:pt>
                <c:pt idx="1482">
                  <c:v>-1.1199999999999997</c:v>
                </c:pt>
                <c:pt idx="1483">
                  <c:v>-1.7799999999999998</c:v>
                </c:pt>
                <c:pt idx="1484">
                  <c:v>-1.64</c:v>
                </c:pt>
                <c:pt idx="1485">
                  <c:v>-1.64</c:v>
                </c:pt>
                <c:pt idx="1486">
                  <c:v>-1.7399999999999998</c:v>
                </c:pt>
                <c:pt idx="1487">
                  <c:v>-1.5999999999999992</c:v>
                </c:pt>
                <c:pt idx="1488">
                  <c:v>-1.4999999999999993</c:v>
                </c:pt>
                <c:pt idx="1489">
                  <c:v>-1.8399999999999992</c:v>
                </c:pt>
                <c:pt idx="1490">
                  <c:v>-1.8999999999999986</c:v>
                </c:pt>
                <c:pt idx="1491">
                  <c:v>-2.2799999999999989</c:v>
                </c:pt>
                <c:pt idx="1492">
                  <c:v>-2.1599999999999993</c:v>
                </c:pt>
                <c:pt idx="1493">
                  <c:v>-2.1799999999999988</c:v>
                </c:pt>
                <c:pt idx="1494">
                  <c:v>-2.4199999999999995</c:v>
                </c:pt>
                <c:pt idx="1495">
                  <c:v>-2.9</c:v>
                </c:pt>
                <c:pt idx="1496">
                  <c:v>-2.6799999999999997</c:v>
                </c:pt>
                <c:pt idx="1497">
                  <c:v>-2.0599999999999996</c:v>
                </c:pt>
                <c:pt idx="1498">
                  <c:v>-1.2</c:v>
                </c:pt>
                <c:pt idx="1499">
                  <c:v>-0.77999999999999969</c:v>
                </c:pt>
                <c:pt idx="1500">
                  <c:v>-0.6399999999999999</c:v>
                </c:pt>
                <c:pt idx="1501">
                  <c:v>-0.77999999999999969</c:v>
                </c:pt>
                <c:pt idx="1502">
                  <c:v>-1.6199999999999997</c:v>
                </c:pt>
                <c:pt idx="1503">
                  <c:v>-2.319999999999999</c:v>
                </c:pt>
                <c:pt idx="1504">
                  <c:v>-2.5199999999999987</c:v>
                </c:pt>
                <c:pt idx="1505">
                  <c:v>-2.2799999999999985</c:v>
                </c:pt>
                <c:pt idx="1506">
                  <c:v>-1.8799999999999983</c:v>
                </c:pt>
                <c:pt idx="1507">
                  <c:v>-1.8399999999999992</c:v>
                </c:pt>
                <c:pt idx="1508">
                  <c:v>-1.7799999999999998</c:v>
                </c:pt>
                <c:pt idx="1509">
                  <c:v>-1.7399999999999991</c:v>
                </c:pt>
                <c:pt idx="1510">
                  <c:v>-1.5199999999999996</c:v>
                </c:pt>
                <c:pt idx="1511">
                  <c:v>-1.8199999999999996</c:v>
                </c:pt>
                <c:pt idx="1512">
                  <c:v>-1.5199999999999989</c:v>
                </c:pt>
                <c:pt idx="1513">
                  <c:v>-1.4999999999999987</c:v>
                </c:pt>
                <c:pt idx="1514">
                  <c:v>-1.2999999999999994</c:v>
                </c:pt>
                <c:pt idx="1515">
                  <c:v>-1.3199999999999996</c:v>
                </c:pt>
                <c:pt idx="1516">
                  <c:v>-0.62000000000000033</c:v>
                </c:pt>
                <c:pt idx="1517">
                  <c:v>-0.32000000000000028</c:v>
                </c:pt>
                <c:pt idx="1518">
                  <c:v>-0.22000000000000028</c:v>
                </c:pt>
                <c:pt idx="1519">
                  <c:v>-0.23999999999999985</c:v>
                </c:pt>
                <c:pt idx="1520">
                  <c:v>-0.33999999999999986</c:v>
                </c:pt>
                <c:pt idx="1521">
                  <c:v>-1.4599999999999995</c:v>
                </c:pt>
                <c:pt idx="1522">
                  <c:v>-2.6799999999999997</c:v>
                </c:pt>
                <c:pt idx="1523">
                  <c:v>-3.2199999999999998</c:v>
                </c:pt>
                <c:pt idx="1524">
                  <c:v>-3.4</c:v>
                </c:pt>
                <c:pt idx="1525">
                  <c:v>-3.6599999999999993</c:v>
                </c:pt>
                <c:pt idx="1526">
                  <c:v>-3.04</c:v>
                </c:pt>
                <c:pt idx="1527">
                  <c:v>-2.3800000000000003</c:v>
                </c:pt>
                <c:pt idx="1528">
                  <c:v>-2.1400000000000006</c:v>
                </c:pt>
                <c:pt idx="1529">
                  <c:v>-2.3600000000000003</c:v>
                </c:pt>
                <c:pt idx="1530">
                  <c:v>-2.2000000000000006</c:v>
                </c:pt>
                <c:pt idx="1531">
                  <c:v>-2.3000000000000007</c:v>
                </c:pt>
                <c:pt idx="1532">
                  <c:v>-2.7000000000000006</c:v>
                </c:pt>
                <c:pt idx="1533">
                  <c:v>-4.0400000000000009</c:v>
                </c:pt>
                <c:pt idx="1534">
                  <c:v>-5.4400000000000013</c:v>
                </c:pt>
                <c:pt idx="1535">
                  <c:v>-6.6000000000000014</c:v>
                </c:pt>
                <c:pt idx="1536">
                  <c:v>-7.0000000000000018</c:v>
                </c:pt>
                <c:pt idx="1537">
                  <c:v>-4.92</c:v>
                </c:pt>
                <c:pt idx="1538">
                  <c:v>-1.2799999999999998</c:v>
                </c:pt>
                <c:pt idx="1539">
                  <c:v>1.5799999999999996</c:v>
                </c:pt>
                <c:pt idx="1540">
                  <c:v>2.580000000000001</c:v>
                </c:pt>
                <c:pt idx="1541">
                  <c:v>3.0000000000000013</c:v>
                </c:pt>
                <c:pt idx="1542">
                  <c:v>0.92000000000000104</c:v>
                </c:pt>
                <c:pt idx="1543">
                  <c:v>-1.4799999999999998</c:v>
                </c:pt>
                <c:pt idx="1544">
                  <c:v>-2.8200000000000003</c:v>
                </c:pt>
                <c:pt idx="1545">
                  <c:v>-2.5600000000000009</c:v>
                </c:pt>
                <c:pt idx="1546">
                  <c:v>-2.3800000000000012</c:v>
                </c:pt>
                <c:pt idx="1547">
                  <c:v>-1.8400000000000012</c:v>
                </c:pt>
                <c:pt idx="1548">
                  <c:v>-1.9400000000000013</c:v>
                </c:pt>
                <c:pt idx="1549">
                  <c:v>-2.04</c:v>
                </c:pt>
                <c:pt idx="1550">
                  <c:v>-2.46</c:v>
                </c:pt>
                <c:pt idx="1551">
                  <c:v>-3.3800000000000003</c:v>
                </c:pt>
                <c:pt idx="1552">
                  <c:v>-3.66</c:v>
                </c:pt>
                <c:pt idx="1553">
                  <c:v>-3.6400000000000006</c:v>
                </c:pt>
                <c:pt idx="1554">
                  <c:v>-4.1400000000000006</c:v>
                </c:pt>
                <c:pt idx="1555">
                  <c:v>-4.4000000000000004</c:v>
                </c:pt>
                <c:pt idx="1556">
                  <c:v>-4.0799999999999983</c:v>
                </c:pt>
                <c:pt idx="1557">
                  <c:v>-4.2999999999999989</c:v>
                </c:pt>
                <c:pt idx="1558">
                  <c:v>-3.819999999999999</c:v>
                </c:pt>
                <c:pt idx="1559">
                  <c:v>-3.7</c:v>
                </c:pt>
                <c:pt idx="1560">
                  <c:v>-3.5600000000000009</c:v>
                </c:pt>
                <c:pt idx="1561">
                  <c:v>-3.6800000000000024</c:v>
                </c:pt>
                <c:pt idx="1562">
                  <c:v>-4.1200000000000028</c:v>
                </c:pt>
                <c:pt idx="1563">
                  <c:v>-4.6800000000000015</c:v>
                </c:pt>
                <c:pt idx="1564">
                  <c:v>-4.7600000000000007</c:v>
                </c:pt>
                <c:pt idx="1565">
                  <c:v>-5.0999999999999996</c:v>
                </c:pt>
                <c:pt idx="1566">
                  <c:v>-5.1199999999999992</c:v>
                </c:pt>
                <c:pt idx="1567">
                  <c:v>-4.5999999999999988</c:v>
                </c:pt>
                <c:pt idx="1568">
                  <c:v>-4.7399999999999993</c:v>
                </c:pt>
                <c:pt idx="1569">
                  <c:v>-4.3799999999999981</c:v>
                </c:pt>
                <c:pt idx="1570">
                  <c:v>-4.1599999999999993</c:v>
                </c:pt>
                <c:pt idx="1571">
                  <c:v>-4.1599999999999993</c:v>
                </c:pt>
                <c:pt idx="1572">
                  <c:v>-4.339999999999999</c:v>
                </c:pt>
                <c:pt idx="1573">
                  <c:v>-4.3</c:v>
                </c:pt>
                <c:pt idx="1574">
                  <c:v>-4.3400000000000007</c:v>
                </c:pt>
                <c:pt idx="1575">
                  <c:v>-4.38</c:v>
                </c:pt>
                <c:pt idx="1576">
                  <c:v>-4.4799999999999995</c:v>
                </c:pt>
                <c:pt idx="1577">
                  <c:v>-4.26</c:v>
                </c:pt>
                <c:pt idx="1578">
                  <c:v>-4.3999999999999986</c:v>
                </c:pt>
                <c:pt idx="1579">
                  <c:v>-4.6199999999999992</c:v>
                </c:pt>
                <c:pt idx="1580">
                  <c:v>-4.58</c:v>
                </c:pt>
                <c:pt idx="1581">
                  <c:v>-4.660000000000001</c:v>
                </c:pt>
                <c:pt idx="1582">
                  <c:v>-5.1800000000000015</c:v>
                </c:pt>
                <c:pt idx="1583">
                  <c:v>-5.4000000000000012</c:v>
                </c:pt>
                <c:pt idx="1584">
                  <c:v>-5.580000000000001</c:v>
                </c:pt>
                <c:pt idx="1585">
                  <c:v>-5.7</c:v>
                </c:pt>
                <c:pt idx="1586">
                  <c:v>-5.7800000000000011</c:v>
                </c:pt>
                <c:pt idx="1587">
                  <c:v>-5.94</c:v>
                </c:pt>
                <c:pt idx="1588">
                  <c:v>-6.2399999999999993</c:v>
                </c:pt>
                <c:pt idx="1589">
                  <c:v>-6.82</c:v>
                </c:pt>
                <c:pt idx="1590">
                  <c:v>-7.3800000000000026</c:v>
                </c:pt>
                <c:pt idx="1591">
                  <c:v>-8.16</c:v>
                </c:pt>
                <c:pt idx="1592">
                  <c:v>-8.6400000000000023</c:v>
                </c:pt>
                <c:pt idx="1593">
                  <c:v>-8.4600000000000026</c:v>
                </c:pt>
                <c:pt idx="1594">
                  <c:v>-8.1999999999999993</c:v>
                </c:pt>
                <c:pt idx="1595">
                  <c:v>-8.2399999999999984</c:v>
                </c:pt>
                <c:pt idx="1596">
                  <c:v>-7.5799999999999983</c:v>
                </c:pt>
                <c:pt idx="1597">
                  <c:v>-7.0799999999999956</c:v>
                </c:pt>
                <c:pt idx="1598">
                  <c:v>-6.6799999999999953</c:v>
                </c:pt>
                <c:pt idx="1599">
                  <c:v>-6.519999999999996</c:v>
                </c:pt>
                <c:pt idx="1600">
                  <c:v>-5.9799999999999951</c:v>
                </c:pt>
                <c:pt idx="1601">
                  <c:v>-5.4799999999999924</c:v>
                </c:pt>
                <c:pt idx="1602">
                  <c:v>-4.7199999999999962</c:v>
                </c:pt>
                <c:pt idx="1603">
                  <c:v>-4.2999999999999972</c:v>
                </c:pt>
                <c:pt idx="1604">
                  <c:v>-3.6399999999999979</c:v>
                </c:pt>
                <c:pt idx="1605">
                  <c:v>-3.1399999999999979</c:v>
                </c:pt>
                <c:pt idx="1606">
                  <c:v>-2.8800000000000012</c:v>
                </c:pt>
                <c:pt idx="1607">
                  <c:v>-3.0199999999999987</c:v>
                </c:pt>
                <c:pt idx="1608">
                  <c:v>-2.9400000000000004</c:v>
                </c:pt>
                <c:pt idx="1609">
                  <c:v>-2.3400000000000007</c:v>
                </c:pt>
                <c:pt idx="1610">
                  <c:v>-1.7200000000000017</c:v>
                </c:pt>
                <c:pt idx="1611">
                  <c:v>-1.3599999999999994</c:v>
                </c:pt>
                <c:pt idx="1612">
                  <c:v>-0.8</c:v>
                </c:pt>
                <c:pt idx="1613">
                  <c:v>-0.41999999999999887</c:v>
                </c:pt>
                <c:pt idx="1614">
                  <c:v>-0.7</c:v>
                </c:pt>
                <c:pt idx="1615">
                  <c:v>-0.7</c:v>
                </c:pt>
                <c:pt idx="1616">
                  <c:v>-0.34000000000000058</c:v>
                </c:pt>
                <c:pt idx="1617">
                  <c:v>-0.36000000000000226</c:v>
                </c:pt>
                <c:pt idx="1618">
                  <c:v>-0.24000000000000057</c:v>
                </c:pt>
                <c:pt idx="1619">
                  <c:v>-3.9999999999997725E-2</c:v>
                </c:pt>
                <c:pt idx="1620">
                  <c:v>-5.9999999999996591E-2</c:v>
                </c:pt>
                <c:pt idx="1621">
                  <c:v>-0.43999999999999773</c:v>
                </c:pt>
                <c:pt idx="1622">
                  <c:v>-0.23999999999999488</c:v>
                </c:pt>
                <c:pt idx="1623">
                  <c:v>-0.63999999999999491</c:v>
                </c:pt>
                <c:pt idx="1624">
                  <c:v>-0.69999999999999718</c:v>
                </c:pt>
                <c:pt idx="1625">
                  <c:v>-0.8</c:v>
                </c:pt>
                <c:pt idx="1626">
                  <c:v>-0.9</c:v>
                </c:pt>
                <c:pt idx="1627">
                  <c:v>-1.3200000000000016</c:v>
                </c:pt>
                <c:pt idx="1628">
                  <c:v>-1.3200000000000016</c:v>
                </c:pt>
                <c:pt idx="1629">
                  <c:v>-1.5800000000000012</c:v>
                </c:pt>
                <c:pt idx="1630">
                  <c:v>-2.0199999999999987</c:v>
                </c:pt>
                <c:pt idx="1631">
                  <c:v>-2.7199999999999989</c:v>
                </c:pt>
                <c:pt idx="1632">
                  <c:v>-3.1399999999999979</c:v>
                </c:pt>
                <c:pt idx="1633">
                  <c:v>-3.3800000000000012</c:v>
                </c:pt>
                <c:pt idx="1634">
                  <c:v>-3.9400000000000035</c:v>
                </c:pt>
                <c:pt idx="1635">
                  <c:v>-3.900000000000003</c:v>
                </c:pt>
                <c:pt idx="1636">
                  <c:v>-3.7000000000000028</c:v>
                </c:pt>
                <c:pt idx="1637">
                  <c:v>-3.480000000000004</c:v>
                </c:pt>
                <c:pt idx="1638">
                  <c:v>-3.7600000000000025</c:v>
                </c:pt>
                <c:pt idx="1639">
                  <c:v>-3.6</c:v>
                </c:pt>
                <c:pt idx="1640">
                  <c:v>-3.9200000000000017</c:v>
                </c:pt>
                <c:pt idx="1641">
                  <c:v>-3.7400000000000033</c:v>
                </c:pt>
                <c:pt idx="1642">
                  <c:v>-3.2600000000000051</c:v>
                </c:pt>
                <c:pt idx="1643">
                  <c:v>-2.7400000000000033</c:v>
                </c:pt>
                <c:pt idx="1644">
                  <c:v>-2.0400000000000036</c:v>
                </c:pt>
                <c:pt idx="1645">
                  <c:v>-1.160000000000005</c:v>
                </c:pt>
                <c:pt idx="1646">
                  <c:v>-0.28000000000000114</c:v>
                </c:pt>
                <c:pt idx="1647">
                  <c:v>0.56000000000000227</c:v>
                </c:pt>
                <c:pt idx="1648">
                  <c:v>1.4600000000000022</c:v>
                </c:pt>
                <c:pt idx="1649">
                  <c:v>2.3400000000000007</c:v>
                </c:pt>
                <c:pt idx="1650">
                  <c:v>3.1200000000000045</c:v>
                </c:pt>
                <c:pt idx="1651">
                  <c:v>3.8400000000000034</c:v>
                </c:pt>
                <c:pt idx="1652">
                  <c:v>4.2200000000000015</c:v>
                </c:pt>
                <c:pt idx="1653">
                  <c:v>4.6400000000000006</c:v>
                </c:pt>
                <c:pt idx="1654">
                  <c:v>5.5400000000000036</c:v>
                </c:pt>
                <c:pt idx="1655">
                  <c:v>6.5600000000000005</c:v>
                </c:pt>
                <c:pt idx="1656">
                  <c:v>6.8800000000000008</c:v>
                </c:pt>
                <c:pt idx="1657">
                  <c:v>7.2800000000000011</c:v>
                </c:pt>
                <c:pt idx="1658">
                  <c:v>7.3800000000000008</c:v>
                </c:pt>
                <c:pt idx="1659">
                  <c:v>6.68</c:v>
                </c:pt>
                <c:pt idx="1660">
                  <c:v>5.82</c:v>
                </c:pt>
                <c:pt idx="1661">
                  <c:v>5.08</c:v>
                </c:pt>
                <c:pt idx="1662">
                  <c:v>4.3999999999999986</c:v>
                </c:pt>
                <c:pt idx="1663">
                  <c:v>4.1399999999999979</c:v>
                </c:pt>
                <c:pt idx="1664">
                  <c:v>3.8599999999999981</c:v>
                </c:pt>
                <c:pt idx="1665">
                  <c:v>3.5199999999999987</c:v>
                </c:pt>
                <c:pt idx="1666">
                  <c:v>3.259999999999998</c:v>
                </c:pt>
                <c:pt idx="1667">
                  <c:v>2.9999999999999987</c:v>
                </c:pt>
                <c:pt idx="1668">
                  <c:v>2.4999999999999987</c:v>
                </c:pt>
                <c:pt idx="1669">
                  <c:v>1.7399999999999991</c:v>
                </c:pt>
                <c:pt idx="1670">
                  <c:v>1.4199999999999982</c:v>
                </c:pt>
                <c:pt idx="1671">
                  <c:v>1.2599999999999987</c:v>
                </c:pt>
                <c:pt idx="1672">
                  <c:v>0.75999999999999945</c:v>
                </c:pt>
                <c:pt idx="1673">
                  <c:v>0.28000000000000042</c:v>
                </c:pt>
                <c:pt idx="1674">
                  <c:v>0.17999999999999972</c:v>
                </c:pt>
                <c:pt idx="1675">
                  <c:v>-0.52000000000000024</c:v>
                </c:pt>
                <c:pt idx="1676">
                  <c:v>-0.53999999999999981</c:v>
                </c:pt>
                <c:pt idx="1677">
                  <c:v>-0.32000000000000028</c:v>
                </c:pt>
                <c:pt idx="1678">
                  <c:v>-0.42000000000000026</c:v>
                </c:pt>
                <c:pt idx="1679">
                  <c:v>-0.32000000000000028</c:v>
                </c:pt>
                <c:pt idx="1680">
                  <c:v>-0.2</c:v>
                </c:pt>
                <c:pt idx="1681">
                  <c:v>-0.30000000000000071</c:v>
                </c:pt>
                <c:pt idx="1682">
                  <c:v>-0.96000000000000019</c:v>
                </c:pt>
                <c:pt idx="1683">
                  <c:v>-0.74000000000000055</c:v>
                </c:pt>
                <c:pt idx="1684">
                  <c:v>-0.88000000000000045</c:v>
                </c:pt>
                <c:pt idx="1685">
                  <c:v>-0.96000000000000085</c:v>
                </c:pt>
                <c:pt idx="1686">
                  <c:v>-0.80000000000000071</c:v>
                </c:pt>
                <c:pt idx="1687">
                  <c:v>-0.54000000000000059</c:v>
                </c:pt>
                <c:pt idx="1688">
                  <c:v>-0.34000000000000058</c:v>
                </c:pt>
                <c:pt idx="1689">
                  <c:v>0.13999999999999915</c:v>
                </c:pt>
                <c:pt idx="1690">
                  <c:v>0.1</c:v>
                </c:pt>
                <c:pt idx="1691">
                  <c:v>-0.37999999999999973</c:v>
                </c:pt>
                <c:pt idx="1692">
                  <c:v>-0.36000000000000015</c:v>
                </c:pt>
                <c:pt idx="1693">
                  <c:v>-0.59999999999999931</c:v>
                </c:pt>
                <c:pt idx="1694">
                  <c:v>-0.7399999999999991</c:v>
                </c:pt>
                <c:pt idx="1695">
                  <c:v>-0.25999999999999945</c:v>
                </c:pt>
                <c:pt idx="1696">
                  <c:v>8.0000000000000432E-2</c:v>
                </c:pt>
                <c:pt idx="1697">
                  <c:v>-0.15999999999999942</c:v>
                </c:pt>
                <c:pt idx="1698">
                  <c:v>-0.37999999999999973</c:v>
                </c:pt>
                <c:pt idx="1699">
                  <c:v>-0.79999999999999927</c:v>
                </c:pt>
                <c:pt idx="1700">
                  <c:v>-0.99999999999999933</c:v>
                </c:pt>
                <c:pt idx="1701">
                  <c:v>-1.4199999999999995</c:v>
                </c:pt>
                <c:pt idx="1702">
                  <c:v>-1.3399999999999999</c:v>
                </c:pt>
                <c:pt idx="1703">
                  <c:v>-1.2600000000000002</c:v>
                </c:pt>
                <c:pt idx="1704">
                  <c:v>-1.1800000000000004</c:v>
                </c:pt>
                <c:pt idx="1705">
                  <c:v>-1.5200000000000009</c:v>
                </c:pt>
                <c:pt idx="1706">
                  <c:v>-1.6400000000000006</c:v>
                </c:pt>
                <c:pt idx="1707">
                  <c:v>-1.8800000000000001</c:v>
                </c:pt>
                <c:pt idx="1708">
                  <c:v>-1.9400000000000002</c:v>
                </c:pt>
                <c:pt idx="1709">
                  <c:v>-2.0999999999999996</c:v>
                </c:pt>
                <c:pt idx="1710">
                  <c:v>-1.9999999999999989</c:v>
                </c:pt>
                <c:pt idx="1711">
                  <c:v>-2.0199999999999991</c:v>
                </c:pt>
                <c:pt idx="1712">
                  <c:v>-1.8399999999999999</c:v>
                </c:pt>
                <c:pt idx="1713">
                  <c:v>-1.9599999999999995</c:v>
                </c:pt>
                <c:pt idx="1714">
                  <c:v>-2.04</c:v>
                </c:pt>
                <c:pt idx="1715">
                  <c:v>-2.5200000000000005</c:v>
                </c:pt>
                <c:pt idx="1716">
                  <c:v>-2.7800000000000002</c:v>
                </c:pt>
                <c:pt idx="1717">
                  <c:v>-2.6800000000000006</c:v>
                </c:pt>
                <c:pt idx="1718">
                  <c:v>-2.8200000000000003</c:v>
                </c:pt>
                <c:pt idx="1719">
                  <c:v>-3.1</c:v>
                </c:pt>
                <c:pt idx="1720">
                  <c:v>-3.2399999999999998</c:v>
                </c:pt>
                <c:pt idx="1721">
                  <c:v>-2.7199999999999998</c:v>
                </c:pt>
                <c:pt idx="1722">
                  <c:v>-3.2999999999999994</c:v>
                </c:pt>
                <c:pt idx="1723">
                  <c:v>-3.2599999999999993</c:v>
                </c:pt>
                <c:pt idx="1724">
                  <c:v>-3.1</c:v>
                </c:pt>
                <c:pt idx="1725">
                  <c:v>-2.72</c:v>
                </c:pt>
                <c:pt idx="1726">
                  <c:v>-3.22</c:v>
                </c:pt>
                <c:pt idx="1727">
                  <c:v>-3.0800000000000005</c:v>
                </c:pt>
                <c:pt idx="1728">
                  <c:v>-2.8200000000000003</c:v>
                </c:pt>
                <c:pt idx="1729">
                  <c:v>-2.5</c:v>
                </c:pt>
                <c:pt idx="1730">
                  <c:v>-2.66</c:v>
                </c:pt>
                <c:pt idx="1731">
                  <c:v>-2.2799999999999998</c:v>
                </c:pt>
                <c:pt idx="1732">
                  <c:v>-2.2399999999999993</c:v>
                </c:pt>
                <c:pt idx="1733">
                  <c:v>-2.4599999999999995</c:v>
                </c:pt>
                <c:pt idx="1734">
                  <c:v>-2.8599999999999994</c:v>
                </c:pt>
                <c:pt idx="1735">
                  <c:v>-3.3999999999999986</c:v>
                </c:pt>
                <c:pt idx="1736">
                  <c:v>-3.8399999999999985</c:v>
                </c:pt>
                <c:pt idx="1737">
                  <c:v>-3.4799999999999991</c:v>
                </c:pt>
                <c:pt idx="1738">
                  <c:v>-2.6599999999999993</c:v>
                </c:pt>
                <c:pt idx="1739">
                  <c:v>-1.6600000000000001</c:v>
                </c:pt>
                <c:pt idx="1740">
                  <c:v>0.69999999999999929</c:v>
                </c:pt>
                <c:pt idx="1741">
                  <c:v>1.4999999999999987</c:v>
                </c:pt>
                <c:pt idx="1742">
                  <c:v>1.4799999999999982</c:v>
                </c:pt>
                <c:pt idx="1743">
                  <c:v>0.61999999999999889</c:v>
                </c:pt>
                <c:pt idx="1744">
                  <c:v>-0.38000000000000045</c:v>
                </c:pt>
                <c:pt idx="1745">
                  <c:v>-1.7799999999999998</c:v>
                </c:pt>
                <c:pt idx="1746">
                  <c:v>-1.8999999999999992</c:v>
                </c:pt>
                <c:pt idx="1747">
                  <c:v>-1.8599999999999988</c:v>
                </c:pt>
                <c:pt idx="1748">
                  <c:v>-1.4599999999999986</c:v>
                </c:pt>
                <c:pt idx="1749">
                  <c:v>-1.0399999999999991</c:v>
                </c:pt>
                <c:pt idx="1750">
                  <c:v>-0.97999999999999976</c:v>
                </c:pt>
                <c:pt idx="1751">
                  <c:v>-1.3399999999999999</c:v>
                </c:pt>
                <c:pt idx="1752">
                  <c:v>-1.2</c:v>
                </c:pt>
                <c:pt idx="1753">
                  <c:v>-1.7200000000000002</c:v>
                </c:pt>
                <c:pt idx="1754">
                  <c:v>-1.8399999999999999</c:v>
                </c:pt>
                <c:pt idx="1755">
                  <c:v>-1.8399999999999999</c:v>
                </c:pt>
                <c:pt idx="1756">
                  <c:v>-1.7600000000000002</c:v>
                </c:pt>
                <c:pt idx="1757">
                  <c:v>-1.9400000000000006</c:v>
                </c:pt>
                <c:pt idx="1758">
                  <c:v>-1.7</c:v>
                </c:pt>
                <c:pt idx="1759">
                  <c:v>-2.0200000000000005</c:v>
                </c:pt>
                <c:pt idx="1760">
                  <c:v>-1.9600000000000002</c:v>
                </c:pt>
                <c:pt idx="1761">
                  <c:v>-1.8799999999999997</c:v>
                </c:pt>
                <c:pt idx="1762">
                  <c:v>-2.0999999999999992</c:v>
                </c:pt>
                <c:pt idx="1763">
                  <c:v>-2.2200000000000002</c:v>
                </c:pt>
                <c:pt idx="1764">
                  <c:v>-2.56</c:v>
                </c:pt>
                <c:pt idx="1765">
                  <c:v>-2.96</c:v>
                </c:pt>
                <c:pt idx="1766">
                  <c:v>-2.96</c:v>
                </c:pt>
                <c:pt idx="1767">
                  <c:v>-3.0400000000000005</c:v>
                </c:pt>
                <c:pt idx="1768">
                  <c:v>-3.04</c:v>
                </c:pt>
                <c:pt idx="1769">
                  <c:v>-2.4799999999999995</c:v>
                </c:pt>
                <c:pt idx="1770">
                  <c:v>-2.4799999999999995</c:v>
                </c:pt>
                <c:pt idx="1771">
                  <c:v>-2.6199999999999997</c:v>
                </c:pt>
                <c:pt idx="1772">
                  <c:v>-2.5199999999999987</c:v>
                </c:pt>
                <c:pt idx="1773">
                  <c:v>-2.5599999999999996</c:v>
                </c:pt>
                <c:pt idx="1774">
                  <c:v>-2.3199999999999994</c:v>
                </c:pt>
                <c:pt idx="1775">
                  <c:v>-2.0799999999999992</c:v>
                </c:pt>
                <c:pt idx="1776">
                  <c:v>-2.1399999999999997</c:v>
                </c:pt>
                <c:pt idx="1777">
                  <c:v>-2.04</c:v>
                </c:pt>
                <c:pt idx="1778">
                  <c:v>-1.7799999999999998</c:v>
                </c:pt>
                <c:pt idx="1779">
                  <c:v>-1.9600000000000002</c:v>
                </c:pt>
                <c:pt idx="1780">
                  <c:v>-2.0000000000000009</c:v>
                </c:pt>
                <c:pt idx="1781">
                  <c:v>-1.7200000000000002</c:v>
                </c:pt>
                <c:pt idx="1782">
                  <c:v>-1.6600000000000008</c:v>
                </c:pt>
                <c:pt idx="1783">
                  <c:v>-1.7000000000000006</c:v>
                </c:pt>
                <c:pt idx="1784">
                  <c:v>-1.8</c:v>
                </c:pt>
                <c:pt idx="1785">
                  <c:v>-1.6600000000000001</c:v>
                </c:pt>
                <c:pt idx="1786">
                  <c:v>-1.8400000000000005</c:v>
                </c:pt>
                <c:pt idx="1787">
                  <c:v>-1.7200000000000002</c:v>
                </c:pt>
                <c:pt idx="1788">
                  <c:v>-1.5800000000000005</c:v>
                </c:pt>
                <c:pt idx="1789">
                  <c:v>-1.2600000000000009</c:v>
                </c:pt>
                <c:pt idx="1790">
                  <c:v>-1.1600000000000008</c:v>
                </c:pt>
                <c:pt idx="1791">
                  <c:v>-0.72000000000000031</c:v>
                </c:pt>
                <c:pt idx="1792">
                  <c:v>-1.06</c:v>
                </c:pt>
                <c:pt idx="1793">
                  <c:v>-1.2399999999999998</c:v>
                </c:pt>
                <c:pt idx="1794">
                  <c:v>-1.2399999999999998</c:v>
                </c:pt>
                <c:pt idx="1795">
                  <c:v>-1.3200000000000003</c:v>
                </c:pt>
                <c:pt idx="1796">
                  <c:v>-1.6200000000000003</c:v>
                </c:pt>
                <c:pt idx="1797">
                  <c:v>-1.0400000000000005</c:v>
                </c:pt>
                <c:pt idx="1798">
                  <c:v>-0.70000000000000073</c:v>
                </c:pt>
                <c:pt idx="1799">
                  <c:v>-0.82000000000000095</c:v>
                </c:pt>
                <c:pt idx="1800">
                  <c:v>-0.82000000000000095</c:v>
                </c:pt>
                <c:pt idx="1801">
                  <c:v>-0.64000000000000123</c:v>
                </c:pt>
                <c:pt idx="1802">
                  <c:v>-0.80000000000000071</c:v>
                </c:pt>
                <c:pt idx="1803">
                  <c:v>-1.1400000000000006</c:v>
                </c:pt>
                <c:pt idx="1804">
                  <c:v>-1.1399999999999999</c:v>
                </c:pt>
                <c:pt idx="1805">
                  <c:v>-1.2799999999999989</c:v>
                </c:pt>
                <c:pt idx="1806">
                  <c:v>-1.5599999999999987</c:v>
                </c:pt>
                <c:pt idx="1807">
                  <c:v>-1.6999999999999993</c:v>
                </c:pt>
                <c:pt idx="1808">
                  <c:v>-1.4399999999999991</c:v>
                </c:pt>
                <c:pt idx="1809">
                  <c:v>-1.3199999999999996</c:v>
                </c:pt>
                <c:pt idx="1810">
                  <c:v>-1.1399999999999999</c:v>
                </c:pt>
                <c:pt idx="1811">
                  <c:v>-1.0400000000000005</c:v>
                </c:pt>
                <c:pt idx="1812">
                  <c:v>-0.80000000000000071</c:v>
                </c:pt>
                <c:pt idx="1813">
                  <c:v>-0.8400000000000013</c:v>
                </c:pt>
                <c:pt idx="1814">
                  <c:v>-0.7000000000000014</c:v>
                </c:pt>
                <c:pt idx="1815">
                  <c:v>-0.86000000000000154</c:v>
                </c:pt>
                <c:pt idx="1816">
                  <c:v>-0.8400000000000013</c:v>
                </c:pt>
                <c:pt idx="1817">
                  <c:v>-0.94000000000000128</c:v>
                </c:pt>
                <c:pt idx="1818">
                  <c:v>-0.98000000000000109</c:v>
                </c:pt>
                <c:pt idx="1819">
                  <c:v>-1.320000000000001</c:v>
                </c:pt>
                <c:pt idx="1820">
                  <c:v>-1.0600000000000009</c:v>
                </c:pt>
                <c:pt idx="1821">
                  <c:v>-0.56000000000000016</c:v>
                </c:pt>
                <c:pt idx="1822">
                  <c:v>-0.6399999999999999</c:v>
                </c:pt>
                <c:pt idx="1823">
                  <c:v>-0.45999999999999941</c:v>
                </c:pt>
                <c:pt idx="1824">
                  <c:v>-0.27999999999999969</c:v>
                </c:pt>
                <c:pt idx="1825">
                  <c:v>-0.4</c:v>
                </c:pt>
                <c:pt idx="1826">
                  <c:v>-1.0000000000000007</c:v>
                </c:pt>
                <c:pt idx="1827">
                  <c:v>-1.0800000000000005</c:v>
                </c:pt>
                <c:pt idx="1828">
                  <c:v>-1.3400000000000005</c:v>
                </c:pt>
                <c:pt idx="1829">
                  <c:v>-1.56</c:v>
                </c:pt>
                <c:pt idx="1830">
                  <c:v>-1.5799999999999996</c:v>
                </c:pt>
                <c:pt idx="1831">
                  <c:v>-1.7999999999999994</c:v>
                </c:pt>
                <c:pt idx="1832">
                  <c:v>-2.0599999999999996</c:v>
                </c:pt>
                <c:pt idx="1833">
                  <c:v>-2.4199999999999995</c:v>
                </c:pt>
                <c:pt idx="1834">
                  <c:v>-2.1999999999999993</c:v>
                </c:pt>
                <c:pt idx="1835">
                  <c:v>-2.1599999999999993</c:v>
                </c:pt>
                <c:pt idx="1836">
                  <c:v>-2.2199999999999998</c:v>
                </c:pt>
                <c:pt idx="1837">
                  <c:v>-1.9199999999999995</c:v>
                </c:pt>
                <c:pt idx="1838">
                  <c:v>-1.7399999999999991</c:v>
                </c:pt>
                <c:pt idx="1839">
                  <c:v>-1.7199999999999989</c:v>
                </c:pt>
                <c:pt idx="1840">
                  <c:v>-1.7799999999999983</c:v>
                </c:pt>
                <c:pt idx="1841">
                  <c:v>-1.2399999999999984</c:v>
                </c:pt>
                <c:pt idx="1842">
                  <c:v>-1.3199999999999981</c:v>
                </c:pt>
                <c:pt idx="1843">
                  <c:v>-0.99999999999999856</c:v>
                </c:pt>
                <c:pt idx="1844">
                  <c:v>-1.0999999999999992</c:v>
                </c:pt>
                <c:pt idx="1845">
                  <c:v>-1.1799999999999997</c:v>
                </c:pt>
                <c:pt idx="1846">
                  <c:v>-1.4599999999999995</c:v>
                </c:pt>
                <c:pt idx="1847">
                  <c:v>-1.6600000000000001</c:v>
                </c:pt>
                <c:pt idx="1848">
                  <c:v>-2.1</c:v>
                </c:pt>
                <c:pt idx="1849">
                  <c:v>-2.44</c:v>
                </c:pt>
                <c:pt idx="1850">
                  <c:v>-2.4800000000000004</c:v>
                </c:pt>
                <c:pt idx="1851">
                  <c:v>-2.62</c:v>
                </c:pt>
                <c:pt idx="1852">
                  <c:v>-2.34</c:v>
                </c:pt>
                <c:pt idx="1853">
                  <c:v>-2.1</c:v>
                </c:pt>
                <c:pt idx="1854">
                  <c:v>-1.9</c:v>
                </c:pt>
                <c:pt idx="1855">
                  <c:v>-2.1199999999999997</c:v>
                </c:pt>
                <c:pt idx="1856">
                  <c:v>-1.6999999999999993</c:v>
                </c:pt>
                <c:pt idx="1857">
                  <c:v>-1.6599999999999995</c:v>
                </c:pt>
                <c:pt idx="1858">
                  <c:v>-1.9799999999999991</c:v>
                </c:pt>
                <c:pt idx="1859">
                  <c:v>-2.1199999999999988</c:v>
                </c:pt>
                <c:pt idx="1860">
                  <c:v>-2.0599999999999987</c:v>
                </c:pt>
                <c:pt idx="1861">
                  <c:v>-2.2999999999999994</c:v>
                </c:pt>
                <c:pt idx="1862">
                  <c:v>-2.5199999999999996</c:v>
                </c:pt>
                <c:pt idx="1863">
                  <c:v>-2</c:v>
                </c:pt>
                <c:pt idx="1864">
                  <c:v>-1.9200000000000004</c:v>
                </c:pt>
                <c:pt idx="1865">
                  <c:v>-1.7800000000000005</c:v>
                </c:pt>
                <c:pt idx="1866">
                  <c:v>-2.1800000000000006</c:v>
                </c:pt>
                <c:pt idx="1867">
                  <c:v>-2.06</c:v>
                </c:pt>
                <c:pt idx="1868">
                  <c:v>-2.56</c:v>
                </c:pt>
                <c:pt idx="1869">
                  <c:v>-2.6199999999999997</c:v>
                </c:pt>
                <c:pt idx="1870">
                  <c:v>-2.7399999999999998</c:v>
                </c:pt>
                <c:pt idx="1871">
                  <c:v>-2.2200000000000002</c:v>
                </c:pt>
                <c:pt idx="1872">
                  <c:v>-2.5</c:v>
                </c:pt>
                <c:pt idx="1873">
                  <c:v>-2.0799999999999996</c:v>
                </c:pt>
                <c:pt idx="1874">
                  <c:v>-2.16</c:v>
                </c:pt>
                <c:pt idx="1875">
                  <c:v>-1.8799999999999997</c:v>
                </c:pt>
                <c:pt idx="1876">
                  <c:v>-2.0399999999999991</c:v>
                </c:pt>
                <c:pt idx="1877">
                  <c:v>-1.9599999999999995</c:v>
                </c:pt>
                <c:pt idx="1878">
                  <c:v>-2.1399999999999992</c:v>
                </c:pt>
                <c:pt idx="1879">
                  <c:v>-1.819999999999999</c:v>
                </c:pt>
                <c:pt idx="1880">
                  <c:v>-2.0599999999999987</c:v>
                </c:pt>
                <c:pt idx="1881">
                  <c:v>-2.3599999999999985</c:v>
                </c:pt>
                <c:pt idx="1882">
                  <c:v>-2.879999999999999</c:v>
                </c:pt>
                <c:pt idx="1883">
                  <c:v>-2.9599999999999995</c:v>
                </c:pt>
                <c:pt idx="1884">
                  <c:v>-2.9599999999999995</c:v>
                </c:pt>
                <c:pt idx="1885">
                  <c:v>-2.84</c:v>
                </c:pt>
                <c:pt idx="1886">
                  <c:v>-2.2200000000000002</c:v>
                </c:pt>
                <c:pt idx="1887">
                  <c:v>-1.6800000000000004</c:v>
                </c:pt>
                <c:pt idx="1888">
                  <c:v>-1.7400000000000007</c:v>
                </c:pt>
                <c:pt idx="1889">
                  <c:v>-2.0000000000000009</c:v>
                </c:pt>
                <c:pt idx="1890">
                  <c:v>-1.7600000000000002</c:v>
                </c:pt>
                <c:pt idx="1891">
                  <c:v>-2.5199999999999996</c:v>
                </c:pt>
                <c:pt idx="1892">
                  <c:v>-2.7399999999999993</c:v>
                </c:pt>
                <c:pt idx="1893">
                  <c:v>-2.879999999999999</c:v>
                </c:pt>
                <c:pt idx="1894">
                  <c:v>-2.8599999999999994</c:v>
                </c:pt>
                <c:pt idx="1895">
                  <c:v>-3.4</c:v>
                </c:pt>
                <c:pt idx="1896">
                  <c:v>-3.0800000000000005</c:v>
                </c:pt>
                <c:pt idx="1897">
                  <c:v>-2.7</c:v>
                </c:pt>
                <c:pt idx="1898">
                  <c:v>-2.1800000000000006</c:v>
                </c:pt>
                <c:pt idx="1899">
                  <c:v>-1.7</c:v>
                </c:pt>
                <c:pt idx="1900">
                  <c:v>-1.3799999999999997</c:v>
                </c:pt>
                <c:pt idx="1901">
                  <c:v>-0.99999999999999933</c:v>
                </c:pt>
                <c:pt idx="1902">
                  <c:v>-1.0599999999999994</c:v>
                </c:pt>
                <c:pt idx="1903">
                  <c:v>-1.6399999999999992</c:v>
                </c:pt>
                <c:pt idx="1904">
                  <c:v>-2.0399999999999991</c:v>
                </c:pt>
                <c:pt idx="1905">
                  <c:v>-1.9999999999999993</c:v>
                </c:pt>
                <c:pt idx="1906">
                  <c:v>-2</c:v>
                </c:pt>
                <c:pt idx="1907">
                  <c:v>-2.2999999999999998</c:v>
                </c:pt>
                <c:pt idx="1908">
                  <c:v>-1.8</c:v>
                </c:pt>
                <c:pt idx="1909">
                  <c:v>-1.9</c:v>
                </c:pt>
                <c:pt idx="1910">
                  <c:v>-2.3200000000000003</c:v>
                </c:pt>
                <c:pt idx="1911">
                  <c:v>-2.78</c:v>
                </c:pt>
                <c:pt idx="1912">
                  <c:v>-2.7399999999999998</c:v>
                </c:pt>
                <c:pt idx="1913">
                  <c:v>-3</c:v>
                </c:pt>
                <c:pt idx="1914">
                  <c:v>-3.2600000000000002</c:v>
                </c:pt>
                <c:pt idx="1915">
                  <c:v>-2.7</c:v>
                </c:pt>
                <c:pt idx="1916">
                  <c:v>-2.4799999999999995</c:v>
                </c:pt>
                <c:pt idx="1917">
                  <c:v>-2.5199999999999996</c:v>
                </c:pt>
                <c:pt idx="1918">
                  <c:v>-2.4399999999999991</c:v>
                </c:pt>
                <c:pt idx="1919">
                  <c:v>-1.9999999999999993</c:v>
                </c:pt>
                <c:pt idx="1920">
                  <c:v>-2.0199999999999987</c:v>
                </c:pt>
                <c:pt idx="1921">
                  <c:v>-2.1199999999999997</c:v>
                </c:pt>
                <c:pt idx="1922">
                  <c:v>-1.9600000000000002</c:v>
                </c:pt>
                <c:pt idx="1923">
                  <c:v>-1.9000000000000008</c:v>
                </c:pt>
                <c:pt idx="1924">
                  <c:v>-2.2800000000000002</c:v>
                </c:pt>
                <c:pt idx="1925">
                  <c:v>-2.5000000000000009</c:v>
                </c:pt>
                <c:pt idx="1926">
                  <c:v>-2.6800000000000006</c:v>
                </c:pt>
                <c:pt idx="1927">
                  <c:v>-3.3</c:v>
                </c:pt>
                <c:pt idx="1928">
                  <c:v>-3.7600000000000002</c:v>
                </c:pt>
                <c:pt idx="1929">
                  <c:v>-3.4800000000000004</c:v>
                </c:pt>
                <c:pt idx="1930">
                  <c:v>-3.7600000000000007</c:v>
                </c:pt>
                <c:pt idx="1931">
                  <c:v>-3.3200000000000003</c:v>
                </c:pt>
                <c:pt idx="1932">
                  <c:v>-2.2999999999999998</c:v>
                </c:pt>
                <c:pt idx="1933">
                  <c:v>-2.04</c:v>
                </c:pt>
                <c:pt idx="1934">
                  <c:v>-2.1599999999999993</c:v>
                </c:pt>
                <c:pt idx="1935">
                  <c:v>-2.6599999999999988</c:v>
                </c:pt>
                <c:pt idx="1936">
                  <c:v>-3.879999999999999</c:v>
                </c:pt>
                <c:pt idx="1937">
                  <c:v>-4.76</c:v>
                </c:pt>
                <c:pt idx="1938">
                  <c:v>-5.4599999999999991</c:v>
                </c:pt>
                <c:pt idx="1939">
                  <c:v>-4.6599999999999984</c:v>
                </c:pt>
                <c:pt idx="1940">
                  <c:v>-1.94</c:v>
                </c:pt>
                <c:pt idx="1941">
                  <c:v>0.72000000000000031</c:v>
                </c:pt>
                <c:pt idx="1942">
                  <c:v>1.4400000000000006</c:v>
                </c:pt>
                <c:pt idx="1943">
                  <c:v>2.2999999999999998</c:v>
                </c:pt>
                <c:pt idx="1944">
                  <c:v>1.36</c:v>
                </c:pt>
                <c:pt idx="1945">
                  <c:v>-0.83999999999999919</c:v>
                </c:pt>
                <c:pt idx="1946">
                  <c:v>-2.1999999999999993</c:v>
                </c:pt>
                <c:pt idx="1947">
                  <c:v>-2.2199999999999998</c:v>
                </c:pt>
                <c:pt idx="1948">
                  <c:v>-2.5999999999999992</c:v>
                </c:pt>
                <c:pt idx="1949">
                  <c:v>-1.9</c:v>
                </c:pt>
                <c:pt idx="1950">
                  <c:v>-1.6599999999999995</c:v>
                </c:pt>
                <c:pt idx="1951">
                  <c:v>-1.9199999999999995</c:v>
                </c:pt>
                <c:pt idx="1952">
                  <c:v>-2.1199999999999997</c:v>
                </c:pt>
                <c:pt idx="1953">
                  <c:v>-1.9199999999999995</c:v>
                </c:pt>
                <c:pt idx="1954">
                  <c:v>-2.2199999999999998</c:v>
                </c:pt>
                <c:pt idx="1955">
                  <c:v>-2.5199999999999996</c:v>
                </c:pt>
                <c:pt idx="1956">
                  <c:v>-2.6799999999999997</c:v>
                </c:pt>
                <c:pt idx="1957">
                  <c:v>-2.5399999999999991</c:v>
                </c:pt>
                <c:pt idx="1958">
                  <c:v>-2.1199999999999988</c:v>
                </c:pt>
                <c:pt idx="1959">
                  <c:v>-1.7599999999999987</c:v>
                </c:pt>
                <c:pt idx="1960">
                  <c:v>-1.2599999999999987</c:v>
                </c:pt>
                <c:pt idx="1961">
                  <c:v>-1.2399999999999991</c:v>
                </c:pt>
                <c:pt idx="1962">
                  <c:v>-1.3199999999999996</c:v>
                </c:pt>
                <c:pt idx="1963">
                  <c:v>-1.9600000000000002</c:v>
                </c:pt>
                <c:pt idx="1964">
                  <c:v>-2.7800000000000002</c:v>
                </c:pt>
                <c:pt idx="1965">
                  <c:v>-3.1800000000000006</c:v>
                </c:pt>
                <c:pt idx="1966">
                  <c:v>-3.1799999999999997</c:v>
                </c:pt>
                <c:pt idx="1967">
                  <c:v>-3.5</c:v>
                </c:pt>
                <c:pt idx="1968">
                  <c:v>-3.2199999999999998</c:v>
                </c:pt>
                <c:pt idx="1969">
                  <c:v>-3.0599999999999987</c:v>
                </c:pt>
                <c:pt idx="1970">
                  <c:v>-2.7399999999999993</c:v>
                </c:pt>
                <c:pt idx="1971">
                  <c:v>-2.7799999999999989</c:v>
                </c:pt>
                <c:pt idx="1972">
                  <c:v>-2.5799999999999992</c:v>
                </c:pt>
                <c:pt idx="1973">
                  <c:v>-2.3999999999999995</c:v>
                </c:pt>
                <c:pt idx="1974">
                  <c:v>-2.2199999999999989</c:v>
                </c:pt>
                <c:pt idx="1975">
                  <c:v>-2.4999999999999991</c:v>
                </c:pt>
                <c:pt idx="1976">
                  <c:v>-2.4799999999999995</c:v>
                </c:pt>
                <c:pt idx="1977">
                  <c:v>-2.4599999999999986</c:v>
                </c:pt>
                <c:pt idx="1978">
                  <c:v>-2.8999999999999986</c:v>
                </c:pt>
                <c:pt idx="1979">
                  <c:v>-3.2400000000000007</c:v>
                </c:pt>
                <c:pt idx="1980">
                  <c:v>-3.3200000000000012</c:v>
                </c:pt>
                <c:pt idx="1981">
                  <c:v>-3.3600000000000003</c:v>
                </c:pt>
                <c:pt idx="1982">
                  <c:v>-3.4800000000000004</c:v>
                </c:pt>
                <c:pt idx="1983">
                  <c:v>-3.3400000000000007</c:v>
                </c:pt>
                <c:pt idx="1984">
                  <c:v>-2.9399999999999991</c:v>
                </c:pt>
                <c:pt idx="1985">
                  <c:v>-2.9399999999999977</c:v>
                </c:pt>
                <c:pt idx="1986">
                  <c:v>-2.7999999999999985</c:v>
                </c:pt>
                <c:pt idx="1987">
                  <c:v>-2.7</c:v>
                </c:pt>
                <c:pt idx="1988">
                  <c:v>-2.6400000000000006</c:v>
                </c:pt>
                <c:pt idx="1989">
                  <c:v>-3.080000000000001</c:v>
                </c:pt>
                <c:pt idx="1990">
                  <c:v>-2.7200000000000015</c:v>
                </c:pt>
                <c:pt idx="1991">
                  <c:v>-2.6400000000000019</c:v>
                </c:pt>
                <c:pt idx="1992">
                  <c:v>-2.6</c:v>
                </c:pt>
                <c:pt idx="1993">
                  <c:v>-2.5399999999999991</c:v>
                </c:pt>
                <c:pt idx="1994">
                  <c:v>-2.5599999999999996</c:v>
                </c:pt>
                <c:pt idx="1995">
                  <c:v>-2.8799999999999981</c:v>
                </c:pt>
                <c:pt idx="1996">
                  <c:v>-3.2399999999999975</c:v>
                </c:pt>
                <c:pt idx="1997">
                  <c:v>-3.5599999999999978</c:v>
                </c:pt>
                <c:pt idx="1998">
                  <c:v>-3.6399999999999979</c:v>
                </c:pt>
                <c:pt idx="1999">
                  <c:v>-3.4599999999999982</c:v>
                </c:pt>
                <c:pt idx="2000">
                  <c:v>-3.919999999999999</c:v>
                </c:pt>
                <c:pt idx="2001">
                  <c:v>-3.8200000000000003</c:v>
                </c:pt>
                <c:pt idx="2002">
                  <c:v>-4.0000000000000018</c:v>
                </c:pt>
                <c:pt idx="2003">
                  <c:v>-4.2200000000000015</c:v>
                </c:pt>
                <c:pt idx="2004">
                  <c:v>-4.3200000000000021</c:v>
                </c:pt>
                <c:pt idx="2005">
                  <c:v>-3.8600000000000008</c:v>
                </c:pt>
                <c:pt idx="2006">
                  <c:v>-4.08</c:v>
                </c:pt>
                <c:pt idx="2007">
                  <c:v>-3.88</c:v>
                </c:pt>
                <c:pt idx="2008">
                  <c:v>-3.5</c:v>
                </c:pt>
                <c:pt idx="2009">
                  <c:v>-3.7199999999999989</c:v>
                </c:pt>
                <c:pt idx="2010">
                  <c:v>-4.0600000000000005</c:v>
                </c:pt>
                <c:pt idx="2011">
                  <c:v>-4.0000000000000018</c:v>
                </c:pt>
                <c:pt idx="2012">
                  <c:v>-4.0200000000000014</c:v>
                </c:pt>
                <c:pt idx="2013">
                  <c:v>-4.5999999999999996</c:v>
                </c:pt>
                <c:pt idx="2014">
                  <c:v>-4.8000000000000016</c:v>
                </c:pt>
                <c:pt idx="2015">
                  <c:v>-5.0000000000000027</c:v>
                </c:pt>
                <c:pt idx="2016">
                  <c:v>-5.1000000000000032</c:v>
                </c:pt>
                <c:pt idx="2017">
                  <c:v>-5.2800000000000011</c:v>
                </c:pt>
                <c:pt idx="2018">
                  <c:v>-4.8600000000000021</c:v>
                </c:pt>
                <c:pt idx="2019">
                  <c:v>-4.3200000000000021</c:v>
                </c:pt>
                <c:pt idx="2020">
                  <c:v>-3.9400000000000004</c:v>
                </c:pt>
                <c:pt idx="2021">
                  <c:v>-3.8400000000000007</c:v>
                </c:pt>
                <c:pt idx="2022">
                  <c:v>-3.8400000000000034</c:v>
                </c:pt>
                <c:pt idx="2023">
                  <c:v>-3.7800000000000038</c:v>
                </c:pt>
                <c:pt idx="2024">
                  <c:v>-4.0000000000000027</c:v>
                </c:pt>
                <c:pt idx="2025">
                  <c:v>-4.0200000000000014</c:v>
                </c:pt>
                <c:pt idx="2026">
                  <c:v>-3.5</c:v>
                </c:pt>
                <c:pt idx="2027">
                  <c:v>-3.0799999999999983</c:v>
                </c:pt>
                <c:pt idx="2028">
                  <c:v>-3.2399999999999975</c:v>
                </c:pt>
                <c:pt idx="2029">
                  <c:v>-2.7799999999999985</c:v>
                </c:pt>
                <c:pt idx="2030">
                  <c:v>-2.4599999999999964</c:v>
                </c:pt>
                <c:pt idx="2031">
                  <c:v>-2.8999999999999972</c:v>
                </c:pt>
                <c:pt idx="2032">
                  <c:v>-2.8599999999999994</c:v>
                </c:pt>
                <c:pt idx="2033">
                  <c:v>-2.680000000000001</c:v>
                </c:pt>
                <c:pt idx="2034">
                  <c:v>-2.3600000000000021</c:v>
                </c:pt>
                <c:pt idx="2035">
                  <c:v>-2.5800000000000041</c:v>
                </c:pt>
                <c:pt idx="2036">
                  <c:v>-2.0600000000000049</c:v>
                </c:pt>
                <c:pt idx="2037">
                  <c:v>-2.1200000000000045</c:v>
                </c:pt>
                <c:pt idx="2038">
                  <c:v>-2.0600000000000023</c:v>
                </c:pt>
                <c:pt idx="2039">
                  <c:v>-2</c:v>
                </c:pt>
                <c:pt idx="2040">
                  <c:v>-1.5400000000000005</c:v>
                </c:pt>
                <c:pt idx="2041">
                  <c:v>-1.8</c:v>
                </c:pt>
                <c:pt idx="2042">
                  <c:v>-1.4199999999999988</c:v>
                </c:pt>
                <c:pt idx="2043">
                  <c:v>-1.2200000000000017</c:v>
                </c:pt>
                <c:pt idx="2044">
                  <c:v>-0.98000000000000398</c:v>
                </c:pt>
                <c:pt idx="2045">
                  <c:v>-0.94000000000000339</c:v>
                </c:pt>
                <c:pt idx="2046">
                  <c:v>-0.68000000000000393</c:v>
                </c:pt>
                <c:pt idx="2047">
                  <c:v>-1.0400000000000034</c:v>
                </c:pt>
                <c:pt idx="2048">
                  <c:v>-0.94000000000000061</c:v>
                </c:pt>
                <c:pt idx="2049">
                  <c:v>-1.0599999999999994</c:v>
                </c:pt>
                <c:pt idx="2050">
                  <c:v>-0.8</c:v>
                </c:pt>
                <c:pt idx="2051">
                  <c:v>-0.6</c:v>
                </c:pt>
                <c:pt idx="2052">
                  <c:v>-1.9999999999998862E-2</c:v>
                </c:pt>
                <c:pt idx="2053">
                  <c:v>0.11999999999999886</c:v>
                </c:pt>
                <c:pt idx="2054">
                  <c:v>-0.32000000000000173</c:v>
                </c:pt>
                <c:pt idx="2055">
                  <c:v>-0.30000000000000282</c:v>
                </c:pt>
                <c:pt idx="2056">
                  <c:v>-0.64000000000000057</c:v>
                </c:pt>
                <c:pt idx="2057">
                  <c:v>-0.78000000000000114</c:v>
                </c:pt>
                <c:pt idx="2058">
                  <c:v>-0.88000000000000111</c:v>
                </c:pt>
                <c:pt idx="2059">
                  <c:v>-0.55999999999999939</c:v>
                </c:pt>
                <c:pt idx="2060">
                  <c:v>-0.99999999999999711</c:v>
                </c:pt>
                <c:pt idx="2061">
                  <c:v>-1.0599999999999994</c:v>
                </c:pt>
                <c:pt idx="2062">
                  <c:v>-0.83999999999999775</c:v>
                </c:pt>
                <c:pt idx="2063">
                  <c:v>-0.81999999999999607</c:v>
                </c:pt>
                <c:pt idx="2064">
                  <c:v>-1.4799999999999982</c:v>
                </c:pt>
                <c:pt idx="2065">
                  <c:v>-1.1799999999999984</c:v>
                </c:pt>
                <c:pt idx="2066">
                  <c:v>-0.87999999999999834</c:v>
                </c:pt>
                <c:pt idx="2067">
                  <c:v>-1.1000000000000014</c:v>
                </c:pt>
                <c:pt idx="2068">
                  <c:v>-1.1600000000000008</c:v>
                </c:pt>
                <c:pt idx="2069">
                  <c:v>-0.83999999999999919</c:v>
                </c:pt>
                <c:pt idx="2070">
                  <c:v>-0.87999999999999967</c:v>
                </c:pt>
                <c:pt idx="2071">
                  <c:v>-0.67999999999999972</c:v>
                </c:pt>
                <c:pt idx="2072">
                  <c:v>-0.7999999999999986</c:v>
                </c:pt>
                <c:pt idx="2073">
                  <c:v>-0.85999999999999943</c:v>
                </c:pt>
                <c:pt idx="2074">
                  <c:v>-0.93999999999999917</c:v>
                </c:pt>
                <c:pt idx="2075">
                  <c:v>-1.0599999999999994</c:v>
                </c:pt>
                <c:pt idx="2076">
                  <c:v>-1.5999999999999985</c:v>
                </c:pt>
                <c:pt idx="2077">
                  <c:v>-1.459999999999998</c:v>
                </c:pt>
                <c:pt idx="2078">
                  <c:v>-1.0999999999999985</c:v>
                </c:pt>
                <c:pt idx="2079">
                  <c:v>-0.81999999999999884</c:v>
                </c:pt>
                <c:pt idx="2080">
                  <c:v>-0.59999999999999853</c:v>
                </c:pt>
                <c:pt idx="2081">
                  <c:v>0.18000000000000113</c:v>
                </c:pt>
                <c:pt idx="2082">
                  <c:v>0.52000000000000024</c:v>
                </c:pt>
                <c:pt idx="2083">
                  <c:v>0.28000000000000114</c:v>
                </c:pt>
                <c:pt idx="2084">
                  <c:v>0.24000000000000057</c:v>
                </c:pt>
                <c:pt idx="2085">
                  <c:v>0.3</c:v>
                </c:pt>
                <c:pt idx="2086">
                  <c:v>0.17999999999999972</c:v>
                </c:pt>
                <c:pt idx="2087">
                  <c:v>0.12000000000000029</c:v>
                </c:pt>
                <c:pt idx="2088">
                  <c:v>5.9999999999999429E-2</c:v>
                </c:pt>
                <c:pt idx="2089">
                  <c:v>0.33999999999999914</c:v>
                </c:pt>
                <c:pt idx="2090">
                  <c:v>0.37999999999999973</c:v>
                </c:pt>
                <c:pt idx="2091">
                  <c:v>0.26000000000000084</c:v>
                </c:pt>
                <c:pt idx="2092">
                  <c:v>0.26000000000000084</c:v>
                </c:pt>
                <c:pt idx="2093">
                  <c:v>0.62000000000000033</c:v>
                </c:pt>
                <c:pt idx="2094">
                  <c:v>0.45999999999999941</c:v>
                </c:pt>
                <c:pt idx="2095">
                  <c:v>0.17999999999999972</c:v>
                </c:pt>
                <c:pt idx="2096">
                  <c:v>7.999999999999971E-2</c:v>
                </c:pt>
                <c:pt idx="2097">
                  <c:v>-8.000000000000114E-2</c:v>
                </c:pt>
                <c:pt idx="2098">
                  <c:v>0.11999999999999958</c:v>
                </c:pt>
                <c:pt idx="2099">
                  <c:v>6.0000000000000851E-2</c:v>
                </c:pt>
                <c:pt idx="2100">
                  <c:v>-0.25999999999999945</c:v>
                </c:pt>
                <c:pt idx="2101">
                  <c:v>-0.5</c:v>
                </c:pt>
                <c:pt idx="2102">
                  <c:v>-0.71999999999999953</c:v>
                </c:pt>
                <c:pt idx="2103">
                  <c:v>-1.4599999999999995</c:v>
                </c:pt>
                <c:pt idx="2104">
                  <c:v>-1.4</c:v>
                </c:pt>
                <c:pt idx="2105">
                  <c:v>-1.3200000000000003</c:v>
                </c:pt>
                <c:pt idx="2106">
                  <c:v>-0.74000000000000055</c:v>
                </c:pt>
                <c:pt idx="2107">
                  <c:v>-0.62000000000000099</c:v>
                </c:pt>
                <c:pt idx="2108">
                  <c:v>-8.000000000000114E-2</c:v>
                </c:pt>
                <c:pt idx="2109">
                  <c:v>-0.26000000000000084</c:v>
                </c:pt>
                <c:pt idx="2110">
                  <c:v>-0.24000000000000057</c:v>
                </c:pt>
                <c:pt idx="2111">
                  <c:v>-1.0000000000000007</c:v>
                </c:pt>
                <c:pt idx="2112">
                  <c:v>-1.4200000000000004</c:v>
                </c:pt>
                <c:pt idx="2113">
                  <c:v>-2.1</c:v>
                </c:pt>
                <c:pt idx="2114">
                  <c:v>-2.3199999999999994</c:v>
                </c:pt>
                <c:pt idx="2115">
                  <c:v>-2.1999999999999993</c:v>
                </c:pt>
                <c:pt idx="2116">
                  <c:v>-2.0999999999999992</c:v>
                </c:pt>
                <c:pt idx="2117">
                  <c:v>-1.9199999999999995</c:v>
                </c:pt>
                <c:pt idx="2118">
                  <c:v>-1.86</c:v>
                </c:pt>
                <c:pt idx="2119">
                  <c:v>-1.7000000000000006</c:v>
                </c:pt>
                <c:pt idx="2120">
                  <c:v>-1.8400000000000012</c:v>
                </c:pt>
                <c:pt idx="2121">
                  <c:v>-1.680000000000001</c:v>
                </c:pt>
                <c:pt idx="2122">
                  <c:v>-1.340000000000001</c:v>
                </c:pt>
                <c:pt idx="2123">
                  <c:v>-1.2600000000000005</c:v>
                </c:pt>
                <c:pt idx="2124">
                  <c:v>-1.1800000000000004</c:v>
                </c:pt>
                <c:pt idx="2125">
                  <c:v>-1.0400000000000003</c:v>
                </c:pt>
                <c:pt idx="2126">
                  <c:v>-0.98000000000000009</c:v>
                </c:pt>
                <c:pt idx="2127">
                  <c:v>-1.1600000000000001</c:v>
                </c:pt>
                <c:pt idx="2128">
                  <c:v>-1.1199999999999999</c:v>
                </c:pt>
                <c:pt idx="2129">
                  <c:v>-1.0799999999999996</c:v>
                </c:pt>
                <c:pt idx="2130">
                  <c:v>-1.1799999999999997</c:v>
                </c:pt>
                <c:pt idx="2131">
                  <c:v>-1.1800000000000002</c:v>
                </c:pt>
                <c:pt idx="2132">
                  <c:v>-0.96000000000000019</c:v>
                </c:pt>
                <c:pt idx="2133">
                  <c:v>-1.1400000000000001</c:v>
                </c:pt>
                <c:pt idx="2134">
                  <c:v>-1.28</c:v>
                </c:pt>
                <c:pt idx="2135">
                  <c:v>-1.6200000000000003</c:v>
                </c:pt>
                <c:pt idx="2136">
                  <c:v>-1.98</c:v>
                </c:pt>
                <c:pt idx="2137">
                  <c:v>-2.3199999999999998</c:v>
                </c:pt>
                <c:pt idx="2138">
                  <c:v>-2.36</c:v>
                </c:pt>
                <c:pt idx="2139">
                  <c:v>-2.8</c:v>
                </c:pt>
                <c:pt idx="2140">
                  <c:v>-2.04</c:v>
                </c:pt>
                <c:pt idx="2141">
                  <c:v>-0.9</c:v>
                </c:pt>
                <c:pt idx="2142">
                  <c:v>0.16000000000000014</c:v>
                </c:pt>
                <c:pt idx="2143">
                  <c:v>0.8600000000000001</c:v>
                </c:pt>
                <c:pt idx="2144">
                  <c:v>1.1200000000000003</c:v>
                </c:pt>
                <c:pt idx="2145">
                  <c:v>0.5800000000000004</c:v>
                </c:pt>
                <c:pt idx="2146">
                  <c:v>-0.59999999999999964</c:v>
                </c:pt>
                <c:pt idx="2147">
                  <c:v>-1.7799999999999998</c:v>
                </c:pt>
                <c:pt idx="2148">
                  <c:v>-2.38</c:v>
                </c:pt>
                <c:pt idx="2149">
                  <c:v>-2.38</c:v>
                </c:pt>
                <c:pt idx="2150">
                  <c:v>-2.1799999999999997</c:v>
                </c:pt>
                <c:pt idx="2151">
                  <c:v>-2.2599999999999993</c:v>
                </c:pt>
                <c:pt idx="2152">
                  <c:v>-2.3999999999999995</c:v>
                </c:pt>
                <c:pt idx="2153">
                  <c:v>-2.08</c:v>
                </c:pt>
                <c:pt idx="2154">
                  <c:v>-2.06</c:v>
                </c:pt>
                <c:pt idx="2155">
                  <c:v>-1.6199999999999999</c:v>
                </c:pt>
                <c:pt idx="2156">
                  <c:v>-1.2799999999999998</c:v>
                </c:pt>
                <c:pt idx="2157">
                  <c:v>-1.2199999999999995</c:v>
                </c:pt>
                <c:pt idx="2158">
                  <c:v>-1.3199999999999996</c:v>
                </c:pt>
                <c:pt idx="2159">
                  <c:v>-1.2799999999999998</c:v>
                </c:pt>
                <c:pt idx="2160">
                  <c:v>-1.78</c:v>
                </c:pt>
                <c:pt idx="2161">
                  <c:v>-1.7400000000000007</c:v>
                </c:pt>
                <c:pt idx="2162">
                  <c:v>-1.5400000000000009</c:v>
                </c:pt>
                <c:pt idx="2163">
                  <c:v>-1.6600000000000008</c:v>
                </c:pt>
                <c:pt idx="2164">
                  <c:v>-1.4200000000000006</c:v>
                </c:pt>
                <c:pt idx="2165">
                  <c:v>-1.3600000000000005</c:v>
                </c:pt>
                <c:pt idx="2166">
                  <c:v>-1.1600000000000001</c:v>
                </c:pt>
                <c:pt idx="2167">
                  <c:v>-1.1599999999999997</c:v>
                </c:pt>
                <c:pt idx="2168">
                  <c:v>-1.1399999999999999</c:v>
                </c:pt>
                <c:pt idx="2169">
                  <c:v>-1.3399999999999999</c:v>
                </c:pt>
                <c:pt idx="2170">
                  <c:v>-1.5599999999999998</c:v>
                </c:pt>
                <c:pt idx="2171">
                  <c:v>-1.7799999999999998</c:v>
                </c:pt>
                <c:pt idx="2172">
                  <c:v>-1.5399999999999998</c:v>
                </c:pt>
                <c:pt idx="2173">
                  <c:v>-1.6399999999999995</c:v>
                </c:pt>
                <c:pt idx="2174">
                  <c:v>-1.6599999999999997</c:v>
                </c:pt>
                <c:pt idx="2175">
                  <c:v>-1.9</c:v>
                </c:pt>
                <c:pt idx="2176">
                  <c:v>-2.16</c:v>
                </c:pt>
                <c:pt idx="2177">
                  <c:v>-3.04</c:v>
                </c:pt>
                <c:pt idx="2178">
                  <c:v>-3.72</c:v>
                </c:pt>
                <c:pt idx="2179">
                  <c:v>-5.0600000000000005</c:v>
                </c:pt>
                <c:pt idx="2180">
                  <c:v>-5.58</c:v>
                </c:pt>
                <c:pt idx="2181">
                  <c:v>-3.1399999999999992</c:v>
                </c:pt>
                <c:pt idx="2202">
                  <c:v>-4.9400000000000004</c:v>
                </c:pt>
                <c:pt idx="2203">
                  <c:v>-4.9399999999999995</c:v>
                </c:pt>
                <c:pt idx="2204">
                  <c:v>-4.0200000000000005</c:v>
                </c:pt>
                <c:pt idx="2205">
                  <c:v>-2.56</c:v>
                </c:pt>
                <c:pt idx="2206">
                  <c:v>-2.2599999999999998</c:v>
                </c:pt>
                <c:pt idx="2207">
                  <c:v>-2.5599999999999996</c:v>
                </c:pt>
                <c:pt idx="2208">
                  <c:v>-3.7199999999999998</c:v>
                </c:pt>
                <c:pt idx="2209">
                  <c:v>-4.66</c:v>
                </c:pt>
                <c:pt idx="2210">
                  <c:v>-4.34</c:v>
                </c:pt>
                <c:pt idx="2211">
                  <c:v>-3.7800000000000002</c:v>
                </c:pt>
                <c:pt idx="2212">
                  <c:v>-3.4800000000000004</c:v>
                </c:pt>
                <c:pt idx="2213">
                  <c:v>-1.9800000000000004</c:v>
                </c:pt>
                <c:pt idx="2214">
                  <c:v>-1.2399999999999998</c:v>
                </c:pt>
                <c:pt idx="2215">
                  <c:v>-1.5799999999999996</c:v>
                </c:pt>
                <c:pt idx="2216">
                  <c:v>-2.0599999999999996</c:v>
                </c:pt>
                <c:pt idx="2217">
                  <c:v>-2.1399999999999997</c:v>
                </c:pt>
                <c:pt idx="2218">
                  <c:v>-2.5599999999999996</c:v>
                </c:pt>
                <c:pt idx="2219">
                  <c:v>-2.2600000000000002</c:v>
                </c:pt>
                <c:pt idx="2220">
                  <c:v>-2.2600000000000002</c:v>
                </c:pt>
                <c:pt idx="2221">
                  <c:v>-2.3199999999999998</c:v>
                </c:pt>
                <c:pt idx="2222">
                  <c:v>-2.08</c:v>
                </c:pt>
                <c:pt idx="2223">
                  <c:v>-2.06</c:v>
                </c:pt>
                <c:pt idx="2224">
                  <c:v>-2.02</c:v>
                </c:pt>
                <c:pt idx="2225">
                  <c:v>-1.6199999999999999</c:v>
                </c:pt>
                <c:pt idx="2226">
                  <c:v>-1.5599999999999998</c:v>
                </c:pt>
                <c:pt idx="2227">
                  <c:v>-1.5799999999999996</c:v>
                </c:pt>
                <c:pt idx="2228">
                  <c:v>-1.2999999999999996</c:v>
                </c:pt>
                <c:pt idx="2229">
                  <c:v>-1.2399999999999998</c:v>
                </c:pt>
                <c:pt idx="2230">
                  <c:v>-1.6600000000000001</c:v>
                </c:pt>
                <c:pt idx="2231">
                  <c:v>-1.86</c:v>
                </c:pt>
                <c:pt idx="2232">
                  <c:v>-2.04</c:v>
                </c:pt>
                <c:pt idx="2233">
                  <c:v>-2.08</c:v>
                </c:pt>
                <c:pt idx="2234">
                  <c:v>-2.36</c:v>
                </c:pt>
                <c:pt idx="2235">
                  <c:v>-2.3399999999999994</c:v>
                </c:pt>
                <c:pt idx="2236">
                  <c:v>-2.0399999999999996</c:v>
                </c:pt>
                <c:pt idx="2237">
                  <c:v>-1.9199999999999993</c:v>
                </c:pt>
                <c:pt idx="2238">
                  <c:v>-2.0799999999999992</c:v>
                </c:pt>
                <c:pt idx="2239">
                  <c:v>-2.1199999999999997</c:v>
                </c:pt>
                <c:pt idx="2240">
                  <c:v>-2.1999999999999997</c:v>
                </c:pt>
                <c:pt idx="2241">
                  <c:v>-2.38</c:v>
                </c:pt>
                <c:pt idx="2242">
                  <c:v>-2.2999999999999998</c:v>
                </c:pt>
                <c:pt idx="2243">
                  <c:v>-2.2000000000000002</c:v>
                </c:pt>
                <c:pt idx="2244">
                  <c:v>-2.4200000000000004</c:v>
                </c:pt>
                <c:pt idx="2245">
                  <c:v>-2.42</c:v>
                </c:pt>
                <c:pt idx="2246">
                  <c:v>-2.2999999999999998</c:v>
                </c:pt>
                <c:pt idx="2247">
                  <c:v>-2.1399999999999997</c:v>
                </c:pt>
                <c:pt idx="2248">
                  <c:v>-1.9599999999999997</c:v>
                </c:pt>
                <c:pt idx="2249">
                  <c:v>-1.3999999999999992</c:v>
                </c:pt>
                <c:pt idx="2250">
                  <c:v>-1.2399999999999998</c:v>
                </c:pt>
                <c:pt idx="2251">
                  <c:v>-0.9199999999999996</c:v>
                </c:pt>
                <c:pt idx="2252">
                  <c:v>-1.3799999999999994</c:v>
                </c:pt>
                <c:pt idx="2253">
                  <c:v>-1.8199999999999992</c:v>
                </c:pt>
                <c:pt idx="2254">
                  <c:v>-2.1399999999999997</c:v>
                </c:pt>
                <c:pt idx="2255">
                  <c:v>-2.1199999999999992</c:v>
                </c:pt>
                <c:pt idx="2256">
                  <c:v>-2.6599999999999993</c:v>
                </c:pt>
                <c:pt idx="2257">
                  <c:v>-2.5999999999999996</c:v>
                </c:pt>
                <c:pt idx="2258">
                  <c:v>-2.2399999999999998</c:v>
                </c:pt>
                <c:pt idx="2259">
                  <c:v>-2.0799999999999996</c:v>
                </c:pt>
                <c:pt idx="2260">
                  <c:v>-2.0999999999999996</c:v>
                </c:pt>
                <c:pt idx="2261">
                  <c:v>-1.8799999999999997</c:v>
                </c:pt>
                <c:pt idx="2262">
                  <c:v>-1.6</c:v>
                </c:pt>
                <c:pt idx="2263">
                  <c:v>-1.7</c:v>
                </c:pt>
                <c:pt idx="2264">
                  <c:v>-1.6199999999999999</c:v>
                </c:pt>
                <c:pt idx="2265">
                  <c:v>-1.6199999999999999</c:v>
                </c:pt>
                <c:pt idx="2266">
                  <c:v>-1.6199999999999999</c:v>
                </c:pt>
                <c:pt idx="2267">
                  <c:v>-1.4399999999999995</c:v>
                </c:pt>
                <c:pt idx="2268">
                  <c:v>-1.3399999999999994</c:v>
                </c:pt>
                <c:pt idx="2269">
                  <c:v>-1.7199999999999995</c:v>
                </c:pt>
                <c:pt idx="2270">
                  <c:v>-1.5199999999999996</c:v>
                </c:pt>
                <c:pt idx="2271">
                  <c:v>-1.5799999999999996</c:v>
                </c:pt>
                <c:pt idx="2272">
                  <c:v>-1.8999999999999997</c:v>
                </c:pt>
                <c:pt idx="2273">
                  <c:v>-2.3999999999999995</c:v>
                </c:pt>
                <c:pt idx="2274">
                  <c:v>-2.2399999999999993</c:v>
                </c:pt>
                <c:pt idx="2275">
                  <c:v>-2.4399999999999995</c:v>
                </c:pt>
                <c:pt idx="2276">
                  <c:v>-2.2799999999999994</c:v>
                </c:pt>
                <c:pt idx="2277">
                  <c:v>-2.3399999999999994</c:v>
                </c:pt>
                <c:pt idx="2278">
                  <c:v>-2.1399999999999997</c:v>
                </c:pt>
                <c:pt idx="2279">
                  <c:v>-2.14</c:v>
                </c:pt>
                <c:pt idx="2280">
                  <c:v>-1.8000000000000003</c:v>
                </c:pt>
                <c:pt idx="2281">
                  <c:v>-2.0200000000000005</c:v>
                </c:pt>
                <c:pt idx="2282">
                  <c:v>-1.9200000000000004</c:v>
                </c:pt>
                <c:pt idx="2283">
                  <c:v>-1.94</c:v>
                </c:pt>
                <c:pt idx="2284">
                  <c:v>-1.8199999999999998</c:v>
                </c:pt>
                <c:pt idx="2285">
                  <c:v>-2.46</c:v>
                </c:pt>
                <c:pt idx="2286">
                  <c:v>-2.36</c:v>
                </c:pt>
                <c:pt idx="2287">
                  <c:v>-2.38</c:v>
                </c:pt>
                <c:pt idx="2288">
                  <c:v>-2.08</c:v>
                </c:pt>
                <c:pt idx="2289">
                  <c:v>-2.1399999999999997</c:v>
                </c:pt>
                <c:pt idx="2290">
                  <c:v>-1.98</c:v>
                </c:pt>
                <c:pt idx="2291">
                  <c:v>-2</c:v>
                </c:pt>
                <c:pt idx="2292">
                  <c:v>-1.7600000000000002</c:v>
                </c:pt>
                <c:pt idx="2293">
                  <c:v>-2.2000000000000002</c:v>
                </c:pt>
                <c:pt idx="2294">
                  <c:v>-2.1000000000000005</c:v>
                </c:pt>
                <c:pt idx="2295">
                  <c:v>-2.12</c:v>
                </c:pt>
                <c:pt idx="2296">
                  <c:v>-1.9600000000000002</c:v>
                </c:pt>
                <c:pt idx="2297">
                  <c:v>-2.6599999999999997</c:v>
                </c:pt>
                <c:pt idx="2298">
                  <c:v>-2.3399999999999994</c:v>
                </c:pt>
                <c:pt idx="2299">
                  <c:v>-2.2199999999999998</c:v>
                </c:pt>
                <c:pt idx="2300">
                  <c:v>-2.34</c:v>
                </c:pt>
                <c:pt idx="2301">
                  <c:v>-2.2199999999999998</c:v>
                </c:pt>
                <c:pt idx="2302">
                  <c:v>-1.9399999999999995</c:v>
                </c:pt>
                <c:pt idx="2303">
                  <c:v>-2.2399999999999993</c:v>
                </c:pt>
                <c:pt idx="2304">
                  <c:v>-2.6599999999999993</c:v>
                </c:pt>
                <c:pt idx="2305">
                  <c:v>-2.5199999999999991</c:v>
                </c:pt>
                <c:pt idx="2306">
                  <c:v>-2.919999999999999</c:v>
                </c:pt>
                <c:pt idx="2307">
                  <c:v>-2.8199999999999994</c:v>
                </c:pt>
                <c:pt idx="2308">
                  <c:v>-2.9599999999999995</c:v>
                </c:pt>
                <c:pt idx="2309">
                  <c:v>-2.9599999999999995</c:v>
                </c:pt>
                <c:pt idx="2310">
                  <c:v>-3.2199999999999998</c:v>
                </c:pt>
                <c:pt idx="2311">
                  <c:v>-2.94</c:v>
                </c:pt>
                <c:pt idx="2312">
                  <c:v>-2.7399999999999998</c:v>
                </c:pt>
                <c:pt idx="2313">
                  <c:v>-2.1999999999999997</c:v>
                </c:pt>
                <c:pt idx="2314">
                  <c:v>-2.0599999999999996</c:v>
                </c:pt>
                <c:pt idx="2315">
                  <c:v>-1.8599999999999999</c:v>
                </c:pt>
                <c:pt idx="2316">
                  <c:v>-2.1999999999999997</c:v>
                </c:pt>
                <c:pt idx="2317">
                  <c:v>-2.34</c:v>
                </c:pt>
                <c:pt idx="2318">
                  <c:v>-2.2800000000000002</c:v>
                </c:pt>
                <c:pt idx="2319">
                  <c:v>-2.04</c:v>
                </c:pt>
                <c:pt idx="2320">
                  <c:v>-1.6799999999999997</c:v>
                </c:pt>
                <c:pt idx="2321">
                  <c:v>-1.3999999999999997</c:v>
                </c:pt>
                <c:pt idx="2322">
                  <c:v>-1.4599999999999995</c:v>
                </c:pt>
                <c:pt idx="2323">
                  <c:v>-1.4999999999999996</c:v>
                </c:pt>
                <c:pt idx="2324">
                  <c:v>-1.8799999999999997</c:v>
                </c:pt>
                <c:pt idx="2325">
                  <c:v>-2.1599999999999997</c:v>
                </c:pt>
                <c:pt idx="2326">
                  <c:v>-2.5599999999999996</c:v>
                </c:pt>
                <c:pt idx="2327">
                  <c:v>-2.42</c:v>
                </c:pt>
                <c:pt idx="2328">
                  <c:v>-2.6799999999999997</c:v>
                </c:pt>
                <c:pt idx="2329">
                  <c:v>-2.4799999999999995</c:v>
                </c:pt>
                <c:pt idx="2330">
                  <c:v>-2.0199999999999996</c:v>
                </c:pt>
                <c:pt idx="2331">
                  <c:v>-1.4399999999999995</c:v>
                </c:pt>
                <c:pt idx="2332">
                  <c:v>-1.2999999999999996</c:v>
                </c:pt>
                <c:pt idx="2333">
                  <c:v>-1.0599999999999998</c:v>
                </c:pt>
                <c:pt idx="2334">
                  <c:v>-1.3599999999999999</c:v>
                </c:pt>
                <c:pt idx="2335">
                  <c:v>-1.8000000000000003</c:v>
                </c:pt>
                <c:pt idx="2336">
                  <c:v>-2.2000000000000006</c:v>
                </c:pt>
                <c:pt idx="2337">
                  <c:v>-2.8000000000000007</c:v>
                </c:pt>
                <c:pt idx="2338">
                  <c:v>-3.4400000000000004</c:v>
                </c:pt>
                <c:pt idx="2339">
                  <c:v>-3.9200000000000004</c:v>
                </c:pt>
                <c:pt idx="2340">
                  <c:v>-3.8600000000000003</c:v>
                </c:pt>
                <c:pt idx="2341">
                  <c:v>-4.6399999999999997</c:v>
                </c:pt>
                <c:pt idx="2342">
                  <c:v>-4.2799999999999994</c:v>
                </c:pt>
                <c:pt idx="2343">
                  <c:v>-1.5399999999999996</c:v>
                </c:pt>
                <c:pt idx="2344">
                  <c:v>6.0000000000000143E-2</c:v>
                </c:pt>
                <c:pt idx="2345">
                  <c:v>0.18000000000000044</c:v>
                </c:pt>
                <c:pt idx="2346">
                  <c:v>0.38000000000000006</c:v>
                </c:pt>
                <c:pt idx="2347">
                  <c:v>-8.0000000000000071E-2</c:v>
                </c:pt>
                <c:pt idx="2348">
                  <c:v>-2.04</c:v>
                </c:pt>
                <c:pt idx="2349">
                  <c:v>-2.9200000000000004</c:v>
                </c:pt>
                <c:pt idx="2350">
                  <c:v>-3.12</c:v>
                </c:pt>
                <c:pt idx="2351">
                  <c:v>-2.48</c:v>
                </c:pt>
                <c:pt idx="2352">
                  <c:v>-1.92</c:v>
                </c:pt>
                <c:pt idx="2353">
                  <c:v>-2.08</c:v>
                </c:pt>
                <c:pt idx="2354">
                  <c:v>-1.22</c:v>
                </c:pt>
                <c:pt idx="2355">
                  <c:v>-0.84000000000000019</c:v>
                </c:pt>
                <c:pt idx="2356">
                  <c:v>-0.24000000000000021</c:v>
                </c:pt>
                <c:pt idx="2357">
                  <c:v>-6.0000000000000143E-2</c:v>
                </c:pt>
                <c:pt idx="2358">
                  <c:v>-0.14000000000000021</c:v>
                </c:pt>
                <c:pt idx="2359">
                  <c:v>-1.1600000000000004</c:v>
                </c:pt>
                <c:pt idx="2360">
                  <c:v>-2.72</c:v>
                </c:pt>
                <c:pt idx="2361">
                  <c:v>-5.2</c:v>
                </c:pt>
                <c:pt idx="2362">
                  <c:v>-9.3000000000000007</c:v>
                </c:pt>
                <c:pt idx="2363">
                  <c:v>-14.740000000000004</c:v>
                </c:pt>
                <c:pt idx="2364">
                  <c:v>-15.24</c:v>
                </c:pt>
                <c:pt idx="2375">
                  <c:v>-4</c:v>
                </c:pt>
                <c:pt idx="2376">
                  <c:v>-4.0999999999999996</c:v>
                </c:pt>
                <c:pt idx="2377">
                  <c:v>-3.12</c:v>
                </c:pt>
                <c:pt idx="2378">
                  <c:v>-1.6199999999999999</c:v>
                </c:pt>
                <c:pt idx="2379">
                  <c:v>-1.7399999999999998</c:v>
                </c:pt>
                <c:pt idx="2380">
                  <c:v>-1.9799999999999998</c:v>
                </c:pt>
                <c:pt idx="2381">
                  <c:v>-2.54</c:v>
                </c:pt>
                <c:pt idx="2382">
                  <c:v>-3.1399999999999997</c:v>
                </c:pt>
                <c:pt idx="2383">
                  <c:v>-3.5</c:v>
                </c:pt>
                <c:pt idx="2384">
                  <c:v>-3.5000000000000009</c:v>
                </c:pt>
                <c:pt idx="2385">
                  <c:v>-2.4800000000000013</c:v>
                </c:pt>
                <c:pt idx="2386">
                  <c:v>-1.420000000000001</c:v>
                </c:pt>
                <c:pt idx="2387">
                  <c:v>-1.180000000000001</c:v>
                </c:pt>
                <c:pt idx="2388">
                  <c:v>-1.1600000000000006</c:v>
                </c:pt>
                <c:pt idx="2389">
                  <c:v>-1.1400000000000001</c:v>
                </c:pt>
                <c:pt idx="2390">
                  <c:v>-1.72</c:v>
                </c:pt>
                <c:pt idx="2391">
                  <c:v>-2.2000000000000002</c:v>
                </c:pt>
                <c:pt idx="2392">
                  <c:v>-2.12</c:v>
                </c:pt>
                <c:pt idx="2393">
                  <c:v>-2.1</c:v>
                </c:pt>
                <c:pt idx="2394">
                  <c:v>-2.2199999999999998</c:v>
                </c:pt>
                <c:pt idx="2395">
                  <c:v>-2.2399999999999998</c:v>
                </c:pt>
                <c:pt idx="2396">
                  <c:v>-2.2799999999999998</c:v>
                </c:pt>
                <c:pt idx="2397">
                  <c:v>-2.36</c:v>
                </c:pt>
                <c:pt idx="2398">
                  <c:v>-2.34</c:v>
                </c:pt>
                <c:pt idx="2399">
                  <c:v>-1.7399999999999998</c:v>
                </c:pt>
                <c:pt idx="2400">
                  <c:v>-2.0599999999999996</c:v>
                </c:pt>
                <c:pt idx="2401">
                  <c:v>-1.8599999999999999</c:v>
                </c:pt>
                <c:pt idx="2402">
                  <c:v>-1.5599999999999998</c:v>
                </c:pt>
                <c:pt idx="2403">
                  <c:v>-1.8799999999999997</c:v>
                </c:pt>
                <c:pt idx="2404">
                  <c:v>-2.46</c:v>
                </c:pt>
                <c:pt idx="2405">
                  <c:v>-1.8399999999999999</c:v>
                </c:pt>
                <c:pt idx="2406">
                  <c:v>-1.9799999999999998</c:v>
                </c:pt>
                <c:pt idx="2407">
                  <c:v>-1.9399999999999995</c:v>
                </c:pt>
                <c:pt idx="2408">
                  <c:v>-1.6199999999999999</c:v>
                </c:pt>
                <c:pt idx="2409">
                  <c:v>-1.3</c:v>
                </c:pt>
                <c:pt idx="2410">
                  <c:v>-1.22</c:v>
                </c:pt>
                <c:pt idx="2411">
                  <c:v>-1.2400000000000002</c:v>
                </c:pt>
                <c:pt idx="2412">
                  <c:v>-1.4400000000000002</c:v>
                </c:pt>
                <c:pt idx="2413">
                  <c:v>-1.52</c:v>
                </c:pt>
                <c:pt idx="2414">
                  <c:v>-1.92</c:v>
                </c:pt>
                <c:pt idx="2415">
                  <c:v>-1.98</c:v>
                </c:pt>
                <c:pt idx="2416">
                  <c:v>-1.9599999999999997</c:v>
                </c:pt>
                <c:pt idx="2417">
                  <c:v>-1.8399999999999999</c:v>
                </c:pt>
                <c:pt idx="2418">
                  <c:v>-2.02</c:v>
                </c:pt>
                <c:pt idx="2419">
                  <c:v>-2.02</c:v>
                </c:pt>
                <c:pt idx="2420">
                  <c:v>-1.98</c:v>
                </c:pt>
                <c:pt idx="2421">
                  <c:v>-2.08</c:v>
                </c:pt>
                <c:pt idx="2422">
                  <c:v>-2.2800000000000002</c:v>
                </c:pt>
                <c:pt idx="2423">
                  <c:v>-2.54</c:v>
                </c:pt>
                <c:pt idx="2424">
                  <c:v>-2.419999999999999</c:v>
                </c:pt>
                <c:pt idx="2425">
                  <c:v>-3.0599999999999992</c:v>
                </c:pt>
                <c:pt idx="2426">
                  <c:v>-3.2399999999999993</c:v>
                </c:pt>
                <c:pt idx="2427">
                  <c:v>-3.0199999999999987</c:v>
                </c:pt>
                <c:pt idx="2428">
                  <c:v>-2.4399999999999991</c:v>
                </c:pt>
                <c:pt idx="2429">
                  <c:v>-2.6599999999999997</c:v>
                </c:pt>
                <c:pt idx="2430">
                  <c:v>-2.1599999999999997</c:v>
                </c:pt>
                <c:pt idx="2431">
                  <c:v>-1.5799999999999996</c:v>
                </c:pt>
                <c:pt idx="2432">
                  <c:v>-1.9200000000000004</c:v>
                </c:pt>
                <c:pt idx="2433">
                  <c:v>-2.0400000000000005</c:v>
                </c:pt>
                <c:pt idx="2434">
                  <c:v>-1.900000000000001</c:v>
                </c:pt>
                <c:pt idx="2435">
                  <c:v>-2.5600000000000014</c:v>
                </c:pt>
                <c:pt idx="2436">
                  <c:v>-3.2600000000000016</c:v>
                </c:pt>
                <c:pt idx="2437">
                  <c:v>-3.3600000000000017</c:v>
                </c:pt>
                <c:pt idx="2438">
                  <c:v>-3.7000000000000015</c:v>
                </c:pt>
                <c:pt idx="2439">
                  <c:v>-3.5600000000000009</c:v>
                </c:pt>
                <c:pt idx="2440">
                  <c:v>-3.660000000000001</c:v>
                </c:pt>
                <c:pt idx="2441">
                  <c:v>-3.3800000000000003</c:v>
                </c:pt>
                <c:pt idx="2442">
                  <c:v>-3.3200000000000003</c:v>
                </c:pt>
                <c:pt idx="2443">
                  <c:v>-3.2599999999999993</c:v>
                </c:pt>
                <c:pt idx="2444">
                  <c:v>-3.4199999999999995</c:v>
                </c:pt>
                <c:pt idx="2445">
                  <c:v>-3.0599999999999996</c:v>
                </c:pt>
                <c:pt idx="2446">
                  <c:v>-2.9199999999999995</c:v>
                </c:pt>
                <c:pt idx="2447">
                  <c:v>-3.2199999999999989</c:v>
                </c:pt>
                <c:pt idx="2448">
                  <c:v>-2.9799999999999995</c:v>
                </c:pt>
                <c:pt idx="2449">
                  <c:v>-2.78</c:v>
                </c:pt>
                <c:pt idx="2450">
                  <c:v>-2.5599999999999996</c:v>
                </c:pt>
                <c:pt idx="2451">
                  <c:v>-3.04</c:v>
                </c:pt>
                <c:pt idx="2452">
                  <c:v>-2.9400000000000004</c:v>
                </c:pt>
                <c:pt idx="2453">
                  <c:v>-3.44</c:v>
                </c:pt>
                <c:pt idx="2454">
                  <c:v>-3.6399999999999997</c:v>
                </c:pt>
                <c:pt idx="2455">
                  <c:v>-3.7400000000000007</c:v>
                </c:pt>
                <c:pt idx="2456">
                  <c:v>-3.2600000000000002</c:v>
                </c:pt>
                <c:pt idx="2457">
                  <c:v>-3.04</c:v>
                </c:pt>
                <c:pt idx="2458">
                  <c:v>-2.9400000000000004</c:v>
                </c:pt>
                <c:pt idx="2459">
                  <c:v>-3.2000000000000006</c:v>
                </c:pt>
                <c:pt idx="2460">
                  <c:v>-3.4200000000000004</c:v>
                </c:pt>
                <c:pt idx="2461">
                  <c:v>-3.8200000000000003</c:v>
                </c:pt>
                <c:pt idx="2462">
                  <c:v>-3.5800000000000005</c:v>
                </c:pt>
                <c:pt idx="2463">
                  <c:v>-3.4</c:v>
                </c:pt>
                <c:pt idx="2464">
                  <c:v>-3.28</c:v>
                </c:pt>
                <c:pt idx="2465">
                  <c:v>-2.9599999999999995</c:v>
                </c:pt>
                <c:pt idx="2466">
                  <c:v>-2.8999999999999995</c:v>
                </c:pt>
                <c:pt idx="2467">
                  <c:v>-3.0599999999999996</c:v>
                </c:pt>
                <c:pt idx="2468">
                  <c:v>-3.1399999999999997</c:v>
                </c:pt>
                <c:pt idx="2469">
                  <c:v>-2.7399999999999998</c:v>
                </c:pt>
                <c:pt idx="2470">
                  <c:v>-3.3800000000000003</c:v>
                </c:pt>
                <c:pt idx="2471">
                  <c:v>-3.6000000000000005</c:v>
                </c:pt>
                <c:pt idx="2472">
                  <c:v>-3.7000000000000006</c:v>
                </c:pt>
                <c:pt idx="2473">
                  <c:v>-3.9400000000000004</c:v>
                </c:pt>
                <c:pt idx="2474">
                  <c:v>-4.580000000000001</c:v>
                </c:pt>
                <c:pt idx="2475">
                  <c:v>-4.4600000000000009</c:v>
                </c:pt>
                <c:pt idx="2476">
                  <c:v>-4.24</c:v>
                </c:pt>
                <c:pt idx="2477">
                  <c:v>-4.1000000000000005</c:v>
                </c:pt>
                <c:pt idx="2478">
                  <c:v>-3.7200000000000011</c:v>
                </c:pt>
                <c:pt idx="2479">
                  <c:v>-3.4400000000000004</c:v>
                </c:pt>
                <c:pt idx="2480">
                  <c:v>-3.3200000000000012</c:v>
                </c:pt>
                <c:pt idx="2481">
                  <c:v>-3.5800000000000018</c:v>
                </c:pt>
                <c:pt idx="2482">
                  <c:v>-3.8200000000000012</c:v>
                </c:pt>
                <c:pt idx="2483">
                  <c:v>-4.4000000000000004</c:v>
                </c:pt>
                <c:pt idx="2484">
                  <c:v>-4.3200000000000012</c:v>
                </c:pt>
                <c:pt idx="2485">
                  <c:v>-4.12</c:v>
                </c:pt>
                <c:pt idx="2486">
                  <c:v>-3.5199999999999996</c:v>
                </c:pt>
                <c:pt idx="2487">
                  <c:v>-3.4000000000000008</c:v>
                </c:pt>
                <c:pt idx="2488">
                  <c:v>-2.9400000000000004</c:v>
                </c:pt>
                <c:pt idx="2489">
                  <c:v>-3.2399999999999998</c:v>
                </c:pt>
                <c:pt idx="2490">
                  <c:v>-3.28</c:v>
                </c:pt>
                <c:pt idx="2491">
                  <c:v>-3.4799999999999995</c:v>
                </c:pt>
                <c:pt idx="2492">
                  <c:v>-3.4599999999999986</c:v>
                </c:pt>
                <c:pt idx="2493">
                  <c:v>-3.719999999999998</c:v>
                </c:pt>
                <c:pt idx="2494">
                  <c:v>-3.6799999999999984</c:v>
                </c:pt>
                <c:pt idx="2495">
                  <c:v>-3.9399999999999986</c:v>
                </c:pt>
                <c:pt idx="2496">
                  <c:v>-4.3199999999999985</c:v>
                </c:pt>
                <c:pt idx="2497">
                  <c:v>-4.2</c:v>
                </c:pt>
                <c:pt idx="2498">
                  <c:v>-3.8000000000000007</c:v>
                </c:pt>
                <c:pt idx="2499">
                  <c:v>-3.4</c:v>
                </c:pt>
                <c:pt idx="2500">
                  <c:v>-3.5200000000000005</c:v>
                </c:pt>
                <c:pt idx="2501">
                  <c:v>-3.72</c:v>
                </c:pt>
                <c:pt idx="2502">
                  <c:v>-3.9799999999999991</c:v>
                </c:pt>
                <c:pt idx="2503">
                  <c:v>-3.919999999999999</c:v>
                </c:pt>
                <c:pt idx="2504">
                  <c:v>-4.2399999999999993</c:v>
                </c:pt>
                <c:pt idx="2505">
                  <c:v>-3.8999999999999986</c:v>
                </c:pt>
                <c:pt idx="2506">
                  <c:v>-3.6999999999999984</c:v>
                </c:pt>
                <c:pt idx="2507">
                  <c:v>-3.8</c:v>
                </c:pt>
                <c:pt idx="2508">
                  <c:v>-3.9600000000000009</c:v>
                </c:pt>
                <c:pt idx="2509">
                  <c:v>-4.0400000000000018</c:v>
                </c:pt>
                <c:pt idx="2510">
                  <c:v>-4.3400000000000034</c:v>
                </c:pt>
                <c:pt idx="2511">
                  <c:v>-4.3000000000000025</c:v>
                </c:pt>
                <c:pt idx="2512">
                  <c:v>-4.1800000000000015</c:v>
                </c:pt>
                <c:pt idx="2513">
                  <c:v>-4.32</c:v>
                </c:pt>
                <c:pt idx="2514">
                  <c:v>-4.1400000000000006</c:v>
                </c:pt>
                <c:pt idx="2515">
                  <c:v>-3.839999999999999</c:v>
                </c:pt>
                <c:pt idx="2516">
                  <c:v>-3.419999999999999</c:v>
                </c:pt>
                <c:pt idx="2517">
                  <c:v>-3.1</c:v>
                </c:pt>
                <c:pt idx="2518">
                  <c:v>-3.2399999999999993</c:v>
                </c:pt>
                <c:pt idx="2519">
                  <c:v>-3.6799999999999984</c:v>
                </c:pt>
                <c:pt idx="2520">
                  <c:v>-3.9399999999999991</c:v>
                </c:pt>
                <c:pt idx="2521">
                  <c:v>-4.26</c:v>
                </c:pt>
                <c:pt idx="2522">
                  <c:v>-4.7999999999999989</c:v>
                </c:pt>
                <c:pt idx="2523">
                  <c:v>-4.38</c:v>
                </c:pt>
                <c:pt idx="2524">
                  <c:v>-3.5799999999999996</c:v>
                </c:pt>
                <c:pt idx="2525">
                  <c:v>-3.1799999999999997</c:v>
                </c:pt>
                <c:pt idx="2526">
                  <c:v>-3.2400000000000007</c:v>
                </c:pt>
                <c:pt idx="2527">
                  <c:v>-2.62</c:v>
                </c:pt>
                <c:pt idx="2528">
                  <c:v>-2.4399999999999991</c:v>
                </c:pt>
                <c:pt idx="2529">
                  <c:v>-2.7199999999999989</c:v>
                </c:pt>
                <c:pt idx="2530">
                  <c:v>-2.9399999999999991</c:v>
                </c:pt>
                <c:pt idx="2531">
                  <c:v>-2.4399999999999977</c:v>
                </c:pt>
                <c:pt idx="2532">
                  <c:v>-2.78</c:v>
                </c:pt>
                <c:pt idx="2533">
                  <c:v>-2.9400000000000004</c:v>
                </c:pt>
                <c:pt idx="2534">
                  <c:v>-2.7400000000000007</c:v>
                </c:pt>
                <c:pt idx="2535">
                  <c:v>-2.88</c:v>
                </c:pt>
                <c:pt idx="2536">
                  <c:v>-2.9200000000000004</c:v>
                </c:pt>
                <c:pt idx="2537">
                  <c:v>-3.0399999999999991</c:v>
                </c:pt>
                <c:pt idx="2538">
                  <c:v>-2.919999999999999</c:v>
                </c:pt>
                <c:pt idx="2539">
                  <c:v>-2.6799999999999984</c:v>
                </c:pt>
                <c:pt idx="2540">
                  <c:v>-2.0199999999999987</c:v>
                </c:pt>
                <c:pt idx="2541">
                  <c:v>-2.0399999999999991</c:v>
                </c:pt>
                <c:pt idx="2542">
                  <c:v>-1.8999999999999986</c:v>
                </c:pt>
                <c:pt idx="2543">
                  <c:v>-2.3799999999999981</c:v>
                </c:pt>
                <c:pt idx="2544">
                  <c:v>-2.9799999999999982</c:v>
                </c:pt>
                <c:pt idx="2545">
                  <c:v>-3.6599999999999979</c:v>
                </c:pt>
                <c:pt idx="2546">
                  <c:v>-3.6799999999999984</c:v>
                </c:pt>
                <c:pt idx="2547">
                  <c:v>-3.1599999999999979</c:v>
                </c:pt>
                <c:pt idx="2548">
                  <c:v>-2.7599999999999993</c:v>
                </c:pt>
                <c:pt idx="2549">
                  <c:v>-2.660000000000001</c:v>
                </c:pt>
                <c:pt idx="2550">
                  <c:v>-2.3000000000000016</c:v>
                </c:pt>
                <c:pt idx="2551">
                  <c:v>-2.7000000000000015</c:v>
                </c:pt>
                <c:pt idx="2552">
                  <c:v>-3.2000000000000028</c:v>
                </c:pt>
                <c:pt idx="2553">
                  <c:v>-2.8000000000000016</c:v>
                </c:pt>
                <c:pt idx="2554">
                  <c:v>-2.3400000000000007</c:v>
                </c:pt>
                <c:pt idx="2555">
                  <c:v>-2.4800000000000013</c:v>
                </c:pt>
                <c:pt idx="2556">
                  <c:v>-2.160000000000001</c:v>
                </c:pt>
                <c:pt idx="2557">
                  <c:v>-2.0200000000000005</c:v>
                </c:pt>
                <c:pt idx="2558">
                  <c:v>-2.5799999999999996</c:v>
                </c:pt>
                <c:pt idx="2559">
                  <c:v>-2.8200000000000003</c:v>
                </c:pt>
                <c:pt idx="2560">
                  <c:v>-2.38</c:v>
                </c:pt>
                <c:pt idx="2561">
                  <c:v>-1.9</c:v>
                </c:pt>
                <c:pt idx="2562">
                  <c:v>-1.6200000000000003</c:v>
                </c:pt>
                <c:pt idx="2563">
                  <c:v>-1.9800000000000011</c:v>
                </c:pt>
                <c:pt idx="2564">
                  <c:v>-1.7000000000000015</c:v>
                </c:pt>
                <c:pt idx="2565">
                  <c:v>-2.160000000000001</c:v>
                </c:pt>
                <c:pt idx="2566">
                  <c:v>-2.680000000000001</c:v>
                </c:pt>
                <c:pt idx="2567">
                  <c:v>-2.8400000000000007</c:v>
                </c:pt>
                <c:pt idx="2568">
                  <c:v>-2.1400000000000006</c:v>
                </c:pt>
                <c:pt idx="2569">
                  <c:v>-2.7399999999999993</c:v>
                </c:pt>
                <c:pt idx="2570">
                  <c:v>-2.4</c:v>
                </c:pt>
                <c:pt idx="2571">
                  <c:v>-2.1399999999999992</c:v>
                </c:pt>
                <c:pt idx="2572">
                  <c:v>-2.1799999999999997</c:v>
                </c:pt>
                <c:pt idx="2573">
                  <c:v>-2.4600000000000009</c:v>
                </c:pt>
                <c:pt idx="2574">
                  <c:v>-2.1400000000000019</c:v>
                </c:pt>
                <c:pt idx="2575">
                  <c:v>-2.0600000000000009</c:v>
                </c:pt>
                <c:pt idx="2576">
                  <c:v>-2.4</c:v>
                </c:pt>
                <c:pt idx="2577">
                  <c:v>-2.2199999999999989</c:v>
                </c:pt>
                <c:pt idx="2578">
                  <c:v>-2.1799999999999984</c:v>
                </c:pt>
                <c:pt idx="2579">
                  <c:v>-2.1599999999999979</c:v>
                </c:pt>
                <c:pt idx="2580">
                  <c:v>-2.2999999999999985</c:v>
                </c:pt>
                <c:pt idx="2581">
                  <c:v>-1.7799999999999998</c:v>
                </c:pt>
                <c:pt idx="2582">
                  <c:v>-1.8000000000000014</c:v>
                </c:pt>
                <c:pt idx="2583">
                  <c:v>-1.4400000000000019</c:v>
                </c:pt>
                <c:pt idx="2584">
                  <c:v>-1.0200000000000018</c:v>
                </c:pt>
                <c:pt idx="2585">
                  <c:v>-0.98000000000000109</c:v>
                </c:pt>
                <c:pt idx="2586">
                  <c:v>-1.2800000000000011</c:v>
                </c:pt>
              </c:numCache>
            </c:numRef>
          </c:xVal>
          <c:yVal>
            <c:numRef>
              <c:f>'65K_23'!$A$2:$A$2588</c:f>
              <c:numCache>
                <c:formatCode>General</c:formatCode>
                <c:ptCount val="2587"/>
                <c:pt idx="0">
                  <c:v>5.3</c:v>
                </c:pt>
                <c:pt idx="1">
                  <c:v>5.4</c:v>
                </c:pt>
                <c:pt idx="2">
                  <c:v>5.5</c:v>
                </c:pt>
                <c:pt idx="3">
                  <c:v>5.6</c:v>
                </c:pt>
                <c:pt idx="4">
                  <c:v>5.7</c:v>
                </c:pt>
                <c:pt idx="5">
                  <c:v>5.8</c:v>
                </c:pt>
                <c:pt idx="6">
                  <c:v>5.9</c:v>
                </c:pt>
                <c:pt idx="7">
                  <c:v>6</c:v>
                </c:pt>
                <c:pt idx="8">
                  <c:v>6.1</c:v>
                </c:pt>
                <c:pt idx="9">
                  <c:v>6.2</c:v>
                </c:pt>
                <c:pt idx="10">
                  <c:v>6.3</c:v>
                </c:pt>
                <c:pt idx="11">
                  <c:v>6.4</c:v>
                </c:pt>
                <c:pt idx="12">
                  <c:v>6.5</c:v>
                </c:pt>
                <c:pt idx="13">
                  <c:v>6.6</c:v>
                </c:pt>
                <c:pt idx="14">
                  <c:v>6.7</c:v>
                </c:pt>
                <c:pt idx="15">
                  <c:v>6.8</c:v>
                </c:pt>
                <c:pt idx="16">
                  <c:v>6.9</c:v>
                </c:pt>
                <c:pt idx="17">
                  <c:v>7</c:v>
                </c:pt>
                <c:pt idx="18">
                  <c:v>7.1</c:v>
                </c:pt>
                <c:pt idx="19">
                  <c:v>7.2</c:v>
                </c:pt>
                <c:pt idx="20">
                  <c:v>7.3</c:v>
                </c:pt>
                <c:pt idx="21">
                  <c:v>7.4</c:v>
                </c:pt>
                <c:pt idx="22">
                  <c:v>7.5</c:v>
                </c:pt>
                <c:pt idx="23">
                  <c:v>7.6</c:v>
                </c:pt>
                <c:pt idx="24">
                  <c:v>7.7</c:v>
                </c:pt>
                <c:pt idx="25">
                  <c:v>7.8</c:v>
                </c:pt>
                <c:pt idx="26">
                  <c:v>7.9</c:v>
                </c:pt>
                <c:pt idx="27">
                  <c:v>8</c:v>
                </c:pt>
                <c:pt idx="28">
                  <c:v>8.1</c:v>
                </c:pt>
                <c:pt idx="29">
                  <c:v>8.1999999999999993</c:v>
                </c:pt>
                <c:pt idx="30">
                  <c:v>8.3000000000000007</c:v>
                </c:pt>
                <c:pt idx="31">
                  <c:v>8.4</c:v>
                </c:pt>
                <c:pt idx="32">
                  <c:v>8.5</c:v>
                </c:pt>
                <c:pt idx="33">
                  <c:v>8.6</c:v>
                </c:pt>
                <c:pt idx="34">
                  <c:v>8.6999999999999993</c:v>
                </c:pt>
                <c:pt idx="35">
                  <c:v>8.8000000000000007</c:v>
                </c:pt>
                <c:pt idx="36">
                  <c:v>8.9</c:v>
                </c:pt>
                <c:pt idx="37">
                  <c:v>9</c:v>
                </c:pt>
                <c:pt idx="38">
                  <c:v>9.1</c:v>
                </c:pt>
                <c:pt idx="39">
                  <c:v>9.1999999999999993</c:v>
                </c:pt>
                <c:pt idx="40">
                  <c:v>9.3000000000000007</c:v>
                </c:pt>
                <c:pt idx="41">
                  <c:v>9.4</c:v>
                </c:pt>
                <c:pt idx="42">
                  <c:v>9.5</c:v>
                </c:pt>
                <c:pt idx="43">
                  <c:v>9.6</c:v>
                </c:pt>
                <c:pt idx="44">
                  <c:v>9.6999999999999993</c:v>
                </c:pt>
                <c:pt idx="45">
                  <c:v>9.8000000000000007</c:v>
                </c:pt>
                <c:pt idx="46">
                  <c:v>9.9</c:v>
                </c:pt>
                <c:pt idx="47">
                  <c:v>10</c:v>
                </c:pt>
                <c:pt idx="48">
                  <c:v>10.1</c:v>
                </c:pt>
                <c:pt idx="49">
                  <c:v>10.199999999999999</c:v>
                </c:pt>
                <c:pt idx="50">
                  <c:v>10.3</c:v>
                </c:pt>
                <c:pt idx="51">
                  <c:v>10.4</c:v>
                </c:pt>
                <c:pt idx="52">
                  <c:v>10.5</c:v>
                </c:pt>
                <c:pt idx="53">
                  <c:v>10.6</c:v>
                </c:pt>
                <c:pt idx="54">
                  <c:v>10.7</c:v>
                </c:pt>
                <c:pt idx="55">
                  <c:v>10.8</c:v>
                </c:pt>
                <c:pt idx="56">
                  <c:v>10.9</c:v>
                </c:pt>
                <c:pt idx="57">
                  <c:v>11</c:v>
                </c:pt>
                <c:pt idx="58">
                  <c:v>11.1</c:v>
                </c:pt>
                <c:pt idx="59">
                  <c:v>11.2</c:v>
                </c:pt>
                <c:pt idx="60">
                  <c:v>11.3</c:v>
                </c:pt>
                <c:pt idx="61">
                  <c:v>11.4</c:v>
                </c:pt>
                <c:pt idx="62">
                  <c:v>11.5</c:v>
                </c:pt>
                <c:pt idx="63">
                  <c:v>11.6</c:v>
                </c:pt>
                <c:pt idx="64">
                  <c:v>11.7</c:v>
                </c:pt>
                <c:pt idx="65">
                  <c:v>11.8</c:v>
                </c:pt>
                <c:pt idx="66">
                  <c:v>11.9</c:v>
                </c:pt>
                <c:pt idx="67">
                  <c:v>12</c:v>
                </c:pt>
                <c:pt idx="68">
                  <c:v>12.1</c:v>
                </c:pt>
                <c:pt idx="69">
                  <c:v>12.2</c:v>
                </c:pt>
                <c:pt idx="70">
                  <c:v>12.3</c:v>
                </c:pt>
                <c:pt idx="71">
                  <c:v>12.4</c:v>
                </c:pt>
                <c:pt idx="72">
                  <c:v>12.5</c:v>
                </c:pt>
                <c:pt idx="73">
                  <c:v>12.6</c:v>
                </c:pt>
                <c:pt idx="74">
                  <c:v>12.7</c:v>
                </c:pt>
                <c:pt idx="75">
                  <c:v>12.8</c:v>
                </c:pt>
                <c:pt idx="76">
                  <c:v>12.9</c:v>
                </c:pt>
                <c:pt idx="77">
                  <c:v>13</c:v>
                </c:pt>
                <c:pt idx="78">
                  <c:v>13.1</c:v>
                </c:pt>
                <c:pt idx="79">
                  <c:v>13.2</c:v>
                </c:pt>
                <c:pt idx="80">
                  <c:v>13.3</c:v>
                </c:pt>
                <c:pt idx="81">
                  <c:v>13.4</c:v>
                </c:pt>
                <c:pt idx="82">
                  <c:v>13.5</c:v>
                </c:pt>
                <c:pt idx="83">
                  <c:v>13.6</c:v>
                </c:pt>
                <c:pt idx="84">
                  <c:v>13.7</c:v>
                </c:pt>
                <c:pt idx="85">
                  <c:v>13.8</c:v>
                </c:pt>
                <c:pt idx="86">
                  <c:v>13.9</c:v>
                </c:pt>
                <c:pt idx="87">
                  <c:v>14</c:v>
                </c:pt>
                <c:pt idx="88">
                  <c:v>14.1</c:v>
                </c:pt>
                <c:pt idx="89">
                  <c:v>14.2</c:v>
                </c:pt>
                <c:pt idx="90">
                  <c:v>14.3</c:v>
                </c:pt>
                <c:pt idx="91">
                  <c:v>14.4</c:v>
                </c:pt>
                <c:pt idx="92">
                  <c:v>14.5</c:v>
                </c:pt>
                <c:pt idx="93">
                  <c:v>14.6</c:v>
                </c:pt>
                <c:pt idx="94">
                  <c:v>14.7</c:v>
                </c:pt>
                <c:pt idx="95">
                  <c:v>14.8</c:v>
                </c:pt>
                <c:pt idx="96">
                  <c:v>14.9</c:v>
                </c:pt>
                <c:pt idx="97">
                  <c:v>15</c:v>
                </c:pt>
                <c:pt idx="98">
                  <c:v>15.1</c:v>
                </c:pt>
                <c:pt idx="99">
                  <c:v>15.2</c:v>
                </c:pt>
                <c:pt idx="100">
                  <c:v>15.3</c:v>
                </c:pt>
                <c:pt idx="101">
                  <c:v>15.4</c:v>
                </c:pt>
                <c:pt idx="102">
                  <c:v>15.5</c:v>
                </c:pt>
                <c:pt idx="103">
                  <c:v>15.6</c:v>
                </c:pt>
                <c:pt idx="104">
                  <c:v>15.7</c:v>
                </c:pt>
                <c:pt idx="105">
                  <c:v>15.8</c:v>
                </c:pt>
                <c:pt idx="106">
                  <c:v>15.9</c:v>
                </c:pt>
                <c:pt idx="107">
                  <c:v>16</c:v>
                </c:pt>
                <c:pt idx="108">
                  <c:v>16.100000000000001</c:v>
                </c:pt>
                <c:pt idx="109">
                  <c:v>16.2</c:v>
                </c:pt>
                <c:pt idx="110">
                  <c:v>16.3</c:v>
                </c:pt>
                <c:pt idx="111">
                  <c:v>16.399999999999999</c:v>
                </c:pt>
                <c:pt idx="112">
                  <c:v>16.5</c:v>
                </c:pt>
                <c:pt idx="113">
                  <c:v>16.600000000000001</c:v>
                </c:pt>
                <c:pt idx="114">
                  <c:v>16.7</c:v>
                </c:pt>
                <c:pt idx="115">
                  <c:v>16.8</c:v>
                </c:pt>
                <c:pt idx="116">
                  <c:v>16.899999999999999</c:v>
                </c:pt>
                <c:pt idx="117">
                  <c:v>17</c:v>
                </c:pt>
                <c:pt idx="118">
                  <c:v>17.100000000000001</c:v>
                </c:pt>
                <c:pt idx="119">
                  <c:v>17.2</c:v>
                </c:pt>
                <c:pt idx="120">
                  <c:v>17.3</c:v>
                </c:pt>
                <c:pt idx="121">
                  <c:v>17.399999999999999</c:v>
                </c:pt>
                <c:pt idx="122">
                  <c:v>17.5</c:v>
                </c:pt>
                <c:pt idx="123">
                  <c:v>17.600000000000001</c:v>
                </c:pt>
                <c:pt idx="124">
                  <c:v>17.7</c:v>
                </c:pt>
                <c:pt idx="125">
                  <c:v>17.8</c:v>
                </c:pt>
                <c:pt idx="126">
                  <c:v>17.899999999999999</c:v>
                </c:pt>
                <c:pt idx="127">
                  <c:v>18</c:v>
                </c:pt>
                <c:pt idx="128">
                  <c:v>18.100000000000001</c:v>
                </c:pt>
                <c:pt idx="129">
                  <c:v>18.2</c:v>
                </c:pt>
                <c:pt idx="130">
                  <c:v>18.3</c:v>
                </c:pt>
                <c:pt idx="131">
                  <c:v>18.399999999999999</c:v>
                </c:pt>
                <c:pt idx="132">
                  <c:v>18.5</c:v>
                </c:pt>
                <c:pt idx="133">
                  <c:v>18.600000000000001</c:v>
                </c:pt>
                <c:pt idx="134">
                  <c:v>18.7</c:v>
                </c:pt>
                <c:pt idx="135">
                  <c:v>18.8</c:v>
                </c:pt>
                <c:pt idx="136">
                  <c:v>18.899999999999999</c:v>
                </c:pt>
                <c:pt idx="137">
                  <c:v>19</c:v>
                </c:pt>
                <c:pt idx="138">
                  <c:v>19.100000000000001</c:v>
                </c:pt>
                <c:pt idx="139">
                  <c:v>19.2</c:v>
                </c:pt>
                <c:pt idx="140">
                  <c:v>19.3</c:v>
                </c:pt>
                <c:pt idx="141">
                  <c:v>19.399999999999999</c:v>
                </c:pt>
                <c:pt idx="142">
                  <c:v>19.5</c:v>
                </c:pt>
                <c:pt idx="143">
                  <c:v>19.600000000000001</c:v>
                </c:pt>
                <c:pt idx="144">
                  <c:v>19.7</c:v>
                </c:pt>
                <c:pt idx="145">
                  <c:v>19.8</c:v>
                </c:pt>
                <c:pt idx="146">
                  <c:v>19.899999999999999</c:v>
                </c:pt>
                <c:pt idx="147">
                  <c:v>20</c:v>
                </c:pt>
                <c:pt idx="148">
                  <c:v>20.100000000000001</c:v>
                </c:pt>
                <c:pt idx="149">
                  <c:v>20.2</c:v>
                </c:pt>
                <c:pt idx="150">
                  <c:v>20.3</c:v>
                </c:pt>
                <c:pt idx="151">
                  <c:v>20.399999999999999</c:v>
                </c:pt>
                <c:pt idx="152">
                  <c:v>20.5</c:v>
                </c:pt>
                <c:pt idx="153">
                  <c:v>20.6</c:v>
                </c:pt>
                <c:pt idx="154">
                  <c:v>20.7</c:v>
                </c:pt>
                <c:pt idx="155">
                  <c:v>20.8</c:v>
                </c:pt>
                <c:pt idx="156">
                  <c:v>20.9</c:v>
                </c:pt>
                <c:pt idx="157">
                  <c:v>21</c:v>
                </c:pt>
                <c:pt idx="158">
                  <c:v>21.1</c:v>
                </c:pt>
                <c:pt idx="159">
                  <c:v>21.2</c:v>
                </c:pt>
                <c:pt idx="160">
                  <c:v>21.3</c:v>
                </c:pt>
                <c:pt idx="161">
                  <c:v>21.4</c:v>
                </c:pt>
                <c:pt idx="162">
                  <c:v>21.5</c:v>
                </c:pt>
                <c:pt idx="163">
                  <c:v>21.6</c:v>
                </c:pt>
                <c:pt idx="164">
                  <c:v>21.7</c:v>
                </c:pt>
                <c:pt idx="165">
                  <c:v>21.8</c:v>
                </c:pt>
                <c:pt idx="166">
                  <c:v>21.9</c:v>
                </c:pt>
                <c:pt idx="167">
                  <c:v>22</c:v>
                </c:pt>
                <c:pt idx="168">
                  <c:v>22.1</c:v>
                </c:pt>
                <c:pt idx="169">
                  <c:v>22.2</c:v>
                </c:pt>
                <c:pt idx="170">
                  <c:v>22.3</c:v>
                </c:pt>
                <c:pt idx="171">
                  <c:v>22.4</c:v>
                </c:pt>
                <c:pt idx="172">
                  <c:v>22.5</c:v>
                </c:pt>
                <c:pt idx="173">
                  <c:v>22.6</c:v>
                </c:pt>
                <c:pt idx="174">
                  <c:v>22.7</c:v>
                </c:pt>
                <c:pt idx="175">
                  <c:v>22.8</c:v>
                </c:pt>
                <c:pt idx="176">
                  <c:v>22.9</c:v>
                </c:pt>
                <c:pt idx="177">
                  <c:v>23</c:v>
                </c:pt>
                <c:pt idx="178">
                  <c:v>23.1</c:v>
                </c:pt>
                <c:pt idx="179">
                  <c:v>23.2</c:v>
                </c:pt>
                <c:pt idx="180">
                  <c:v>23.3</c:v>
                </c:pt>
                <c:pt idx="181">
                  <c:v>23.4</c:v>
                </c:pt>
                <c:pt idx="182">
                  <c:v>23.5</c:v>
                </c:pt>
                <c:pt idx="183">
                  <c:v>23.6</c:v>
                </c:pt>
                <c:pt idx="184">
                  <c:v>23.7</c:v>
                </c:pt>
                <c:pt idx="185">
                  <c:v>23.8</c:v>
                </c:pt>
                <c:pt idx="186">
                  <c:v>23.9</c:v>
                </c:pt>
                <c:pt idx="187">
                  <c:v>24</c:v>
                </c:pt>
                <c:pt idx="188">
                  <c:v>24.1</c:v>
                </c:pt>
                <c:pt idx="189">
                  <c:v>24.2</c:v>
                </c:pt>
                <c:pt idx="190">
                  <c:v>24.3</c:v>
                </c:pt>
                <c:pt idx="191">
                  <c:v>24.4</c:v>
                </c:pt>
                <c:pt idx="192">
                  <c:v>24.5</c:v>
                </c:pt>
                <c:pt idx="193">
                  <c:v>24.6</c:v>
                </c:pt>
                <c:pt idx="194">
                  <c:v>24.7</c:v>
                </c:pt>
                <c:pt idx="195">
                  <c:v>24.8</c:v>
                </c:pt>
                <c:pt idx="196">
                  <c:v>24.9</c:v>
                </c:pt>
                <c:pt idx="197">
                  <c:v>25</c:v>
                </c:pt>
                <c:pt idx="198">
                  <c:v>25.1</c:v>
                </c:pt>
                <c:pt idx="199">
                  <c:v>25.2</c:v>
                </c:pt>
                <c:pt idx="200">
                  <c:v>25.3</c:v>
                </c:pt>
                <c:pt idx="201">
                  <c:v>25.4</c:v>
                </c:pt>
                <c:pt idx="202">
                  <c:v>25.5</c:v>
                </c:pt>
                <c:pt idx="203">
                  <c:v>25.6</c:v>
                </c:pt>
                <c:pt idx="204">
                  <c:v>25.7</c:v>
                </c:pt>
                <c:pt idx="205">
                  <c:v>25.8</c:v>
                </c:pt>
                <c:pt idx="206">
                  <c:v>25.9</c:v>
                </c:pt>
                <c:pt idx="207">
                  <c:v>26</c:v>
                </c:pt>
                <c:pt idx="208">
                  <c:v>26.1</c:v>
                </c:pt>
                <c:pt idx="209">
                  <c:v>26.2</c:v>
                </c:pt>
                <c:pt idx="210">
                  <c:v>26.3</c:v>
                </c:pt>
                <c:pt idx="211">
                  <c:v>26.4</c:v>
                </c:pt>
                <c:pt idx="212">
                  <c:v>26.5</c:v>
                </c:pt>
                <c:pt idx="213">
                  <c:v>26.6</c:v>
                </c:pt>
                <c:pt idx="214">
                  <c:v>26.7</c:v>
                </c:pt>
                <c:pt idx="215">
                  <c:v>26.8</c:v>
                </c:pt>
                <c:pt idx="216">
                  <c:v>26.9</c:v>
                </c:pt>
                <c:pt idx="217">
                  <c:v>27</c:v>
                </c:pt>
                <c:pt idx="218">
                  <c:v>27.1</c:v>
                </c:pt>
                <c:pt idx="219">
                  <c:v>27.2</c:v>
                </c:pt>
                <c:pt idx="220">
                  <c:v>27.3</c:v>
                </c:pt>
                <c:pt idx="221">
                  <c:v>27.4</c:v>
                </c:pt>
                <c:pt idx="222">
                  <c:v>27.5</c:v>
                </c:pt>
                <c:pt idx="223">
                  <c:v>27.6</c:v>
                </c:pt>
                <c:pt idx="224">
                  <c:v>27.7</c:v>
                </c:pt>
                <c:pt idx="225">
                  <c:v>27.8</c:v>
                </c:pt>
                <c:pt idx="226">
                  <c:v>27.9</c:v>
                </c:pt>
                <c:pt idx="227">
                  <c:v>28</c:v>
                </c:pt>
                <c:pt idx="228">
                  <c:v>28.1</c:v>
                </c:pt>
                <c:pt idx="229">
                  <c:v>28.2</c:v>
                </c:pt>
                <c:pt idx="230">
                  <c:v>28.3</c:v>
                </c:pt>
                <c:pt idx="231">
                  <c:v>28.4</c:v>
                </c:pt>
                <c:pt idx="232">
                  <c:v>28.5</c:v>
                </c:pt>
                <c:pt idx="233">
                  <c:v>28.6</c:v>
                </c:pt>
                <c:pt idx="234">
                  <c:v>28.7</c:v>
                </c:pt>
                <c:pt idx="235">
                  <c:v>28.8</c:v>
                </c:pt>
                <c:pt idx="236">
                  <c:v>28.9</c:v>
                </c:pt>
                <c:pt idx="237">
                  <c:v>29</c:v>
                </c:pt>
                <c:pt idx="238">
                  <c:v>29.1</c:v>
                </c:pt>
                <c:pt idx="239">
                  <c:v>29.2</c:v>
                </c:pt>
                <c:pt idx="240">
                  <c:v>29.3</c:v>
                </c:pt>
                <c:pt idx="241">
                  <c:v>29.4</c:v>
                </c:pt>
                <c:pt idx="242">
                  <c:v>29.5</c:v>
                </c:pt>
                <c:pt idx="243">
                  <c:v>29.6</c:v>
                </c:pt>
                <c:pt idx="244">
                  <c:v>29.7</c:v>
                </c:pt>
                <c:pt idx="245">
                  <c:v>29.8</c:v>
                </c:pt>
                <c:pt idx="246">
                  <c:v>29.9</c:v>
                </c:pt>
                <c:pt idx="247">
                  <c:v>30</c:v>
                </c:pt>
                <c:pt idx="248">
                  <c:v>30.1</c:v>
                </c:pt>
                <c:pt idx="249">
                  <c:v>30.2</c:v>
                </c:pt>
                <c:pt idx="250">
                  <c:v>30.3</c:v>
                </c:pt>
                <c:pt idx="251">
                  <c:v>30.4</c:v>
                </c:pt>
                <c:pt idx="252">
                  <c:v>30.5</c:v>
                </c:pt>
                <c:pt idx="253">
                  <c:v>30.6</c:v>
                </c:pt>
                <c:pt idx="254">
                  <c:v>30.7</c:v>
                </c:pt>
                <c:pt idx="255">
                  <c:v>30.8</c:v>
                </c:pt>
                <c:pt idx="256">
                  <c:v>30.9</c:v>
                </c:pt>
                <c:pt idx="257">
                  <c:v>31</c:v>
                </c:pt>
                <c:pt idx="258">
                  <c:v>31.1</c:v>
                </c:pt>
                <c:pt idx="259">
                  <c:v>31.2</c:v>
                </c:pt>
                <c:pt idx="260">
                  <c:v>31.3</c:v>
                </c:pt>
                <c:pt idx="261">
                  <c:v>31.4</c:v>
                </c:pt>
                <c:pt idx="262">
                  <c:v>31.5</c:v>
                </c:pt>
                <c:pt idx="263">
                  <c:v>31.6</c:v>
                </c:pt>
                <c:pt idx="264">
                  <c:v>31.7</c:v>
                </c:pt>
                <c:pt idx="265">
                  <c:v>31.8</c:v>
                </c:pt>
                <c:pt idx="266">
                  <c:v>31.9</c:v>
                </c:pt>
                <c:pt idx="267">
                  <c:v>32</c:v>
                </c:pt>
                <c:pt idx="268">
                  <c:v>32.1</c:v>
                </c:pt>
                <c:pt idx="269">
                  <c:v>32.200000000000003</c:v>
                </c:pt>
                <c:pt idx="270">
                  <c:v>32.299999999999997</c:v>
                </c:pt>
                <c:pt idx="271">
                  <c:v>32.4</c:v>
                </c:pt>
                <c:pt idx="272">
                  <c:v>32.5</c:v>
                </c:pt>
                <c:pt idx="273">
                  <c:v>32.6</c:v>
                </c:pt>
                <c:pt idx="274">
                  <c:v>32.700000000000003</c:v>
                </c:pt>
                <c:pt idx="275">
                  <c:v>32.799999999999997</c:v>
                </c:pt>
                <c:pt idx="276">
                  <c:v>32.9</c:v>
                </c:pt>
                <c:pt idx="277">
                  <c:v>33</c:v>
                </c:pt>
                <c:pt idx="278">
                  <c:v>33.1</c:v>
                </c:pt>
                <c:pt idx="279">
                  <c:v>33.200000000000003</c:v>
                </c:pt>
                <c:pt idx="280">
                  <c:v>33.299999999999997</c:v>
                </c:pt>
                <c:pt idx="281">
                  <c:v>33.4</c:v>
                </c:pt>
                <c:pt idx="282">
                  <c:v>33.5</c:v>
                </c:pt>
                <c:pt idx="283">
                  <c:v>33.6</c:v>
                </c:pt>
                <c:pt idx="284">
                  <c:v>33.700000000000003</c:v>
                </c:pt>
                <c:pt idx="285">
                  <c:v>33.799999999999997</c:v>
                </c:pt>
                <c:pt idx="286">
                  <c:v>33.9</c:v>
                </c:pt>
                <c:pt idx="287">
                  <c:v>34</c:v>
                </c:pt>
                <c:pt idx="288">
                  <c:v>34.1</c:v>
                </c:pt>
                <c:pt idx="289">
                  <c:v>34.200000000000003</c:v>
                </c:pt>
                <c:pt idx="290">
                  <c:v>34.299999999999997</c:v>
                </c:pt>
                <c:pt idx="291">
                  <c:v>34.4</c:v>
                </c:pt>
                <c:pt idx="292">
                  <c:v>34.5</c:v>
                </c:pt>
                <c:pt idx="293">
                  <c:v>34.6</c:v>
                </c:pt>
                <c:pt idx="294">
                  <c:v>34.700000000000003</c:v>
                </c:pt>
                <c:pt idx="295">
                  <c:v>34.799999999999997</c:v>
                </c:pt>
                <c:pt idx="296">
                  <c:v>34.9</c:v>
                </c:pt>
                <c:pt idx="297">
                  <c:v>35</c:v>
                </c:pt>
                <c:pt idx="298">
                  <c:v>35.1</c:v>
                </c:pt>
                <c:pt idx="299">
                  <c:v>35.200000000000003</c:v>
                </c:pt>
                <c:pt idx="300">
                  <c:v>35.299999999999997</c:v>
                </c:pt>
                <c:pt idx="301">
                  <c:v>35.4</c:v>
                </c:pt>
                <c:pt idx="302">
                  <c:v>35.5</c:v>
                </c:pt>
                <c:pt idx="303">
                  <c:v>35.6</c:v>
                </c:pt>
                <c:pt idx="304">
                  <c:v>35.700000000000003</c:v>
                </c:pt>
                <c:pt idx="305">
                  <c:v>35.799999999999997</c:v>
                </c:pt>
                <c:pt idx="306">
                  <c:v>35.9</c:v>
                </c:pt>
                <c:pt idx="307">
                  <c:v>36</c:v>
                </c:pt>
                <c:pt idx="308">
                  <c:v>36.1</c:v>
                </c:pt>
                <c:pt idx="309">
                  <c:v>36.200000000000003</c:v>
                </c:pt>
                <c:pt idx="310">
                  <c:v>36.299999999999997</c:v>
                </c:pt>
                <c:pt idx="311">
                  <c:v>36.4</c:v>
                </c:pt>
                <c:pt idx="312">
                  <c:v>36.5</c:v>
                </c:pt>
                <c:pt idx="313">
                  <c:v>36.6</c:v>
                </c:pt>
                <c:pt idx="314">
                  <c:v>36.700000000000003</c:v>
                </c:pt>
                <c:pt idx="315">
                  <c:v>36.799999999999997</c:v>
                </c:pt>
                <c:pt idx="316">
                  <c:v>36.9</c:v>
                </c:pt>
                <c:pt idx="317">
                  <c:v>37</c:v>
                </c:pt>
                <c:pt idx="318">
                  <c:v>37.1</c:v>
                </c:pt>
                <c:pt idx="319">
                  <c:v>37.200000000000003</c:v>
                </c:pt>
                <c:pt idx="320">
                  <c:v>37.299999999999997</c:v>
                </c:pt>
                <c:pt idx="321">
                  <c:v>37.4</c:v>
                </c:pt>
                <c:pt idx="322">
                  <c:v>37.5</c:v>
                </c:pt>
                <c:pt idx="323">
                  <c:v>37.6</c:v>
                </c:pt>
                <c:pt idx="324">
                  <c:v>37.700000000000003</c:v>
                </c:pt>
                <c:pt idx="325">
                  <c:v>37.799999999999997</c:v>
                </c:pt>
                <c:pt idx="326">
                  <c:v>37.9</c:v>
                </c:pt>
                <c:pt idx="327">
                  <c:v>38</c:v>
                </c:pt>
                <c:pt idx="328">
                  <c:v>38.1</c:v>
                </c:pt>
                <c:pt idx="329">
                  <c:v>38.200000000000003</c:v>
                </c:pt>
                <c:pt idx="330">
                  <c:v>38.299999999999997</c:v>
                </c:pt>
                <c:pt idx="331">
                  <c:v>38.4</c:v>
                </c:pt>
                <c:pt idx="332">
                  <c:v>38.5</c:v>
                </c:pt>
                <c:pt idx="333">
                  <c:v>38.6</c:v>
                </c:pt>
                <c:pt idx="334">
                  <c:v>38.700000000000003</c:v>
                </c:pt>
                <c:pt idx="335">
                  <c:v>38.799999999999997</c:v>
                </c:pt>
                <c:pt idx="336">
                  <c:v>38.9</c:v>
                </c:pt>
                <c:pt idx="337">
                  <c:v>39</c:v>
                </c:pt>
                <c:pt idx="338">
                  <c:v>39.1</c:v>
                </c:pt>
                <c:pt idx="339">
                  <c:v>39.200000000000003</c:v>
                </c:pt>
                <c:pt idx="340">
                  <c:v>39.299999999999997</c:v>
                </c:pt>
                <c:pt idx="341">
                  <c:v>39.4</c:v>
                </c:pt>
                <c:pt idx="342">
                  <c:v>39.5</c:v>
                </c:pt>
                <c:pt idx="343">
                  <c:v>39.6</c:v>
                </c:pt>
                <c:pt idx="344">
                  <c:v>39.700000000000003</c:v>
                </c:pt>
                <c:pt idx="345">
                  <c:v>39.799999999999997</c:v>
                </c:pt>
                <c:pt idx="346">
                  <c:v>39.9</c:v>
                </c:pt>
                <c:pt idx="347">
                  <c:v>40</c:v>
                </c:pt>
                <c:pt idx="348">
                  <c:v>40.1</c:v>
                </c:pt>
                <c:pt idx="349">
                  <c:v>40.200000000000003</c:v>
                </c:pt>
                <c:pt idx="350">
                  <c:v>40.299999999999997</c:v>
                </c:pt>
                <c:pt idx="351">
                  <c:v>40.4</c:v>
                </c:pt>
                <c:pt idx="352">
                  <c:v>40.5</c:v>
                </c:pt>
                <c:pt idx="353">
                  <c:v>40.6</c:v>
                </c:pt>
                <c:pt idx="354">
                  <c:v>40.700000000000003</c:v>
                </c:pt>
                <c:pt idx="355">
                  <c:v>40.799999999999997</c:v>
                </c:pt>
                <c:pt idx="356">
                  <c:v>40.9</c:v>
                </c:pt>
                <c:pt idx="357">
                  <c:v>41</c:v>
                </c:pt>
                <c:pt idx="358">
                  <c:v>41.1</c:v>
                </c:pt>
                <c:pt idx="359">
                  <c:v>41.2</c:v>
                </c:pt>
                <c:pt idx="360">
                  <c:v>41.3</c:v>
                </c:pt>
                <c:pt idx="361">
                  <c:v>41.4</c:v>
                </c:pt>
                <c:pt idx="362">
                  <c:v>41.5</c:v>
                </c:pt>
                <c:pt idx="363">
                  <c:v>41.6</c:v>
                </c:pt>
                <c:pt idx="364">
                  <c:v>41.7</c:v>
                </c:pt>
                <c:pt idx="365">
                  <c:v>41.8</c:v>
                </c:pt>
                <c:pt idx="366">
                  <c:v>41.9</c:v>
                </c:pt>
                <c:pt idx="367">
                  <c:v>42</c:v>
                </c:pt>
                <c:pt idx="368">
                  <c:v>42.1</c:v>
                </c:pt>
                <c:pt idx="369">
                  <c:v>42.2</c:v>
                </c:pt>
                <c:pt idx="370">
                  <c:v>42.3</c:v>
                </c:pt>
                <c:pt idx="371">
                  <c:v>42.4</c:v>
                </c:pt>
                <c:pt idx="372">
                  <c:v>42.5</c:v>
                </c:pt>
                <c:pt idx="373">
                  <c:v>42.6</c:v>
                </c:pt>
                <c:pt idx="374">
                  <c:v>42.7</c:v>
                </c:pt>
                <c:pt idx="375">
                  <c:v>42.8</c:v>
                </c:pt>
                <c:pt idx="376">
                  <c:v>42.9</c:v>
                </c:pt>
                <c:pt idx="377">
                  <c:v>43</c:v>
                </c:pt>
                <c:pt idx="378">
                  <c:v>43.1</c:v>
                </c:pt>
                <c:pt idx="379">
                  <c:v>43.2</c:v>
                </c:pt>
                <c:pt idx="380">
                  <c:v>43.3</c:v>
                </c:pt>
                <c:pt idx="381">
                  <c:v>43.4</c:v>
                </c:pt>
                <c:pt idx="382">
                  <c:v>43.5</c:v>
                </c:pt>
                <c:pt idx="383">
                  <c:v>43.6</c:v>
                </c:pt>
                <c:pt idx="384">
                  <c:v>43.7</c:v>
                </c:pt>
                <c:pt idx="385">
                  <c:v>43.8</c:v>
                </c:pt>
                <c:pt idx="386">
                  <c:v>43.9</c:v>
                </c:pt>
                <c:pt idx="387">
                  <c:v>44</c:v>
                </c:pt>
                <c:pt idx="388">
                  <c:v>44.1</c:v>
                </c:pt>
                <c:pt idx="389">
                  <c:v>44.2</c:v>
                </c:pt>
                <c:pt idx="390">
                  <c:v>44.3</c:v>
                </c:pt>
                <c:pt idx="391">
                  <c:v>44.4</c:v>
                </c:pt>
                <c:pt idx="392">
                  <c:v>44.5</c:v>
                </c:pt>
                <c:pt idx="393">
                  <c:v>44.6</c:v>
                </c:pt>
                <c:pt idx="394">
                  <c:v>44.7</c:v>
                </c:pt>
                <c:pt idx="395">
                  <c:v>44.8</c:v>
                </c:pt>
                <c:pt idx="396">
                  <c:v>44.9</c:v>
                </c:pt>
                <c:pt idx="397">
                  <c:v>45</c:v>
                </c:pt>
                <c:pt idx="398">
                  <c:v>45.1</c:v>
                </c:pt>
                <c:pt idx="399">
                  <c:v>45.2</c:v>
                </c:pt>
                <c:pt idx="400">
                  <c:v>45.3</c:v>
                </c:pt>
                <c:pt idx="401">
                  <c:v>45.4</c:v>
                </c:pt>
                <c:pt idx="402">
                  <c:v>45.5</c:v>
                </c:pt>
                <c:pt idx="403">
                  <c:v>45.6</c:v>
                </c:pt>
                <c:pt idx="404">
                  <c:v>45.7</c:v>
                </c:pt>
                <c:pt idx="405">
                  <c:v>45.8</c:v>
                </c:pt>
                <c:pt idx="406">
                  <c:v>45.9</c:v>
                </c:pt>
                <c:pt idx="407">
                  <c:v>46</c:v>
                </c:pt>
                <c:pt idx="408">
                  <c:v>46.1</c:v>
                </c:pt>
                <c:pt idx="409">
                  <c:v>46.2</c:v>
                </c:pt>
                <c:pt idx="410">
                  <c:v>46.3</c:v>
                </c:pt>
                <c:pt idx="411">
                  <c:v>46.4</c:v>
                </c:pt>
                <c:pt idx="412">
                  <c:v>46.5</c:v>
                </c:pt>
                <c:pt idx="413">
                  <c:v>46.6</c:v>
                </c:pt>
                <c:pt idx="414">
                  <c:v>46.7</c:v>
                </c:pt>
                <c:pt idx="415">
                  <c:v>46.8</c:v>
                </c:pt>
                <c:pt idx="416">
                  <c:v>46.9</c:v>
                </c:pt>
                <c:pt idx="417">
                  <c:v>47</c:v>
                </c:pt>
                <c:pt idx="418">
                  <c:v>47.1</c:v>
                </c:pt>
                <c:pt idx="419">
                  <c:v>47.2</c:v>
                </c:pt>
                <c:pt idx="420">
                  <c:v>47.3</c:v>
                </c:pt>
                <c:pt idx="421">
                  <c:v>47.4</c:v>
                </c:pt>
                <c:pt idx="422">
                  <c:v>47.5</c:v>
                </c:pt>
                <c:pt idx="423">
                  <c:v>47.6</c:v>
                </c:pt>
                <c:pt idx="424">
                  <c:v>47.7</c:v>
                </c:pt>
                <c:pt idx="425">
                  <c:v>47.8</c:v>
                </c:pt>
                <c:pt idx="426">
                  <c:v>47.9</c:v>
                </c:pt>
                <c:pt idx="427">
                  <c:v>48</c:v>
                </c:pt>
                <c:pt idx="428">
                  <c:v>48.1</c:v>
                </c:pt>
                <c:pt idx="429">
                  <c:v>48.2</c:v>
                </c:pt>
                <c:pt idx="430">
                  <c:v>48.3</c:v>
                </c:pt>
                <c:pt idx="431">
                  <c:v>48.4</c:v>
                </c:pt>
                <c:pt idx="432">
                  <c:v>48.5</c:v>
                </c:pt>
                <c:pt idx="433">
                  <c:v>48.6</c:v>
                </c:pt>
                <c:pt idx="434">
                  <c:v>48.7</c:v>
                </c:pt>
                <c:pt idx="435">
                  <c:v>48.8</c:v>
                </c:pt>
                <c:pt idx="436">
                  <c:v>48.9</c:v>
                </c:pt>
                <c:pt idx="437">
                  <c:v>49</c:v>
                </c:pt>
                <c:pt idx="438">
                  <c:v>49.1</c:v>
                </c:pt>
                <c:pt idx="439">
                  <c:v>49.2</c:v>
                </c:pt>
                <c:pt idx="440">
                  <c:v>49.3</c:v>
                </c:pt>
                <c:pt idx="441">
                  <c:v>49.4</c:v>
                </c:pt>
                <c:pt idx="442">
                  <c:v>49.5</c:v>
                </c:pt>
                <c:pt idx="443">
                  <c:v>49.6</c:v>
                </c:pt>
                <c:pt idx="444">
                  <c:v>49.7</c:v>
                </c:pt>
                <c:pt idx="445">
                  <c:v>49.8</c:v>
                </c:pt>
                <c:pt idx="446">
                  <c:v>49.9</c:v>
                </c:pt>
                <c:pt idx="447">
                  <c:v>50</c:v>
                </c:pt>
                <c:pt idx="448">
                  <c:v>50.1</c:v>
                </c:pt>
                <c:pt idx="449">
                  <c:v>50.2</c:v>
                </c:pt>
                <c:pt idx="450">
                  <c:v>50.3</c:v>
                </c:pt>
                <c:pt idx="451">
                  <c:v>50.4</c:v>
                </c:pt>
                <c:pt idx="452">
                  <c:v>50.5</c:v>
                </c:pt>
                <c:pt idx="453">
                  <c:v>50.6</c:v>
                </c:pt>
                <c:pt idx="454">
                  <c:v>50.7</c:v>
                </c:pt>
                <c:pt idx="455">
                  <c:v>50.8</c:v>
                </c:pt>
                <c:pt idx="456">
                  <c:v>50.9</c:v>
                </c:pt>
                <c:pt idx="457">
                  <c:v>51</c:v>
                </c:pt>
                <c:pt idx="458">
                  <c:v>51.1</c:v>
                </c:pt>
                <c:pt idx="459">
                  <c:v>51.2</c:v>
                </c:pt>
                <c:pt idx="460">
                  <c:v>51.3</c:v>
                </c:pt>
                <c:pt idx="461">
                  <c:v>51.4</c:v>
                </c:pt>
                <c:pt idx="462">
                  <c:v>51.5</c:v>
                </c:pt>
                <c:pt idx="463">
                  <c:v>51.6</c:v>
                </c:pt>
                <c:pt idx="464">
                  <c:v>51.7</c:v>
                </c:pt>
                <c:pt idx="465">
                  <c:v>51.8</c:v>
                </c:pt>
                <c:pt idx="466">
                  <c:v>51.9</c:v>
                </c:pt>
                <c:pt idx="467">
                  <c:v>52</c:v>
                </c:pt>
                <c:pt idx="468">
                  <c:v>52.1</c:v>
                </c:pt>
                <c:pt idx="469">
                  <c:v>52.2</c:v>
                </c:pt>
                <c:pt idx="470">
                  <c:v>52.3</c:v>
                </c:pt>
                <c:pt idx="471">
                  <c:v>52.4</c:v>
                </c:pt>
                <c:pt idx="472">
                  <c:v>52.5</c:v>
                </c:pt>
                <c:pt idx="473">
                  <c:v>52.6</c:v>
                </c:pt>
                <c:pt idx="474">
                  <c:v>52.7</c:v>
                </c:pt>
                <c:pt idx="475">
                  <c:v>52.8</c:v>
                </c:pt>
                <c:pt idx="476">
                  <c:v>52.9</c:v>
                </c:pt>
                <c:pt idx="477">
                  <c:v>53</c:v>
                </c:pt>
                <c:pt idx="478">
                  <c:v>53.1</c:v>
                </c:pt>
                <c:pt idx="479">
                  <c:v>53.2</c:v>
                </c:pt>
                <c:pt idx="480">
                  <c:v>53.3</c:v>
                </c:pt>
                <c:pt idx="481">
                  <c:v>53.4</c:v>
                </c:pt>
                <c:pt idx="482">
                  <c:v>53.5</c:v>
                </c:pt>
                <c:pt idx="483">
                  <c:v>53.6</c:v>
                </c:pt>
                <c:pt idx="484">
                  <c:v>53.7</c:v>
                </c:pt>
                <c:pt idx="485">
                  <c:v>53.8</c:v>
                </c:pt>
                <c:pt idx="486">
                  <c:v>53.9</c:v>
                </c:pt>
                <c:pt idx="487">
                  <c:v>54</c:v>
                </c:pt>
                <c:pt idx="488">
                  <c:v>54.1</c:v>
                </c:pt>
                <c:pt idx="489">
                  <c:v>54.2</c:v>
                </c:pt>
                <c:pt idx="490">
                  <c:v>54.3</c:v>
                </c:pt>
                <c:pt idx="491">
                  <c:v>54.4</c:v>
                </c:pt>
                <c:pt idx="492">
                  <c:v>54.5</c:v>
                </c:pt>
                <c:pt idx="493">
                  <c:v>54.6</c:v>
                </c:pt>
                <c:pt idx="494">
                  <c:v>54.7</c:v>
                </c:pt>
                <c:pt idx="495">
                  <c:v>54.8</c:v>
                </c:pt>
                <c:pt idx="496">
                  <c:v>54.9</c:v>
                </c:pt>
                <c:pt idx="497">
                  <c:v>55</c:v>
                </c:pt>
                <c:pt idx="498">
                  <c:v>55.1</c:v>
                </c:pt>
                <c:pt idx="499">
                  <c:v>55.2</c:v>
                </c:pt>
                <c:pt idx="500">
                  <c:v>55.3</c:v>
                </c:pt>
                <c:pt idx="501">
                  <c:v>55.4</c:v>
                </c:pt>
                <c:pt idx="502">
                  <c:v>55.5</c:v>
                </c:pt>
                <c:pt idx="503">
                  <c:v>55.6</c:v>
                </c:pt>
                <c:pt idx="504">
                  <c:v>55.7</c:v>
                </c:pt>
                <c:pt idx="505">
                  <c:v>55.8</c:v>
                </c:pt>
                <c:pt idx="506">
                  <c:v>55.9</c:v>
                </c:pt>
                <c:pt idx="507">
                  <c:v>56</c:v>
                </c:pt>
                <c:pt idx="508">
                  <c:v>56.1</c:v>
                </c:pt>
                <c:pt idx="509">
                  <c:v>56.2</c:v>
                </c:pt>
                <c:pt idx="510">
                  <c:v>56.3</c:v>
                </c:pt>
                <c:pt idx="511">
                  <c:v>56.4</c:v>
                </c:pt>
                <c:pt idx="512">
                  <c:v>56.5</c:v>
                </c:pt>
                <c:pt idx="513">
                  <c:v>56.6</c:v>
                </c:pt>
                <c:pt idx="514">
                  <c:v>56.7</c:v>
                </c:pt>
                <c:pt idx="515">
                  <c:v>56.8</c:v>
                </c:pt>
                <c:pt idx="516">
                  <c:v>56.9</c:v>
                </c:pt>
                <c:pt idx="517">
                  <c:v>57</c:v>
                </c:pt>
                <c:pt idx="518">
                  <c:v>57.1</c:v>
                </c:pt>
                <c:pt idx="519">
                  <c:v>57.2</c:v>
                </c:pt>
                <c:pt idx="520">
                  <c:v>57.3</c:v>
                </c:pt>
                <c:pt idx="521">
                  <c:v>57.4</c:v>
                </c:pt>
                <c:pt idx="522">
                  <c:v>57.5</c:v>
                </c:pt>
                <c:pt idx="523">
                  <c:v>57.6</c:v>
                </c:pt>
                <c:pt idx="524">
                  <c:v>57.7</c:v>
                </c:pt>
                <c:pt idx="525">
                  <c:v>57.8</c:v>
                </c:pt>
                <c:pt idx="526">
                  <c:v>57.9</c:v>
                </c:pt>
                <c:pt idx="527">
                  <c:v>58</c:v>
                </c:pt>
                <c:pt idx="528">
                  <c:v>58.1</c:v>
                </c:pt>
                <c:pt idx="529">
                  <c:v>58.2</c:v>
                </c:pt>
                <c:pt idx="530">
                  <c:v>58.3</c:v>
                </c:pt>
                <c:pt idx="531">
                  <c:v>58.4</c:v>
                </c:pt>
                <c:pt idx="532">
                  <c:v>58.5</c:v>
                </c:pt>
                <c:pt idx="533">
                  <c:v>58.6</c:v>
                </c:pt>
                <c:pt idx="534">
                  <c:v>58.7</c:v>
                </c:pt>
                <c:pt idx="535">
                  <c:v>58.8</c:v>
                </c:pt>
                <c:pt idx="536">
                  <c:v>58.9</c:v>
                </c:pt>
                <c:pt idx="537">
                  <c:v>59</c:v>
                </c:pt>
                <c:pt idx="538">
                  <c:v>59.1</c:v>
                </c:pt>
                <c:pt idx="539">
                  <c:v>59.2</c:v>
                </c:pt>
                <c:pt idx="540">
                  <c:v>59.3</c:v>
                </c:pt>
                <c:pt idx="541">
                  <c:v>59.4</c:v>
                </c:pt>
                <c:pt idx="542">
                  <c:v>59.5</c:v>
                </c:pt>
                <c:pt idx="543">
                  <c:v>59.6</c:v>
                </c:pt>
                <c:pt idx="544">
                  <c:v>59.7</c:v>
                </c:pt>
                <c:pt idx="545">
                  <c:v>59.8</c:v>
                </c:pt>
                <c:pt idx="546">
                  <c:v>59.9</c:v>
                </c:pt>
                <c:pt idx="547">
                  <c:v>60</c:v>
                </c:pt>
                <c:pt idx="548">
                  <c:v>60.1</c:v>
                </c:pt>
                <c:pt idx="549">
                  <c:v>60.2</c:v>
                </c:pt>
                <c:pt idx="550">
                  <c:v>60.3</c:v>
                </c:pt>
                <c:pt idx="551">
                  <c:v>60.4</c:v>
                </c:pt>
                <c:pt idx="552">
                  <c:v>60.5</c:v>
                </c:pt>
                <c:pt idx="553">
                  <c:v>60.6</c:v>
                </c:pt>
                <c:pt idx="554">
                  <c:v>60.7</c:v>
                </c:pt>
                <c:pt idx="555">
                  <c:v>60.8</c:v>
                </c:pt>
                <c:pt idx="556">
                  <c:v>60.9</c:v>
                </c:pt>
                <c:pt idx="557">
                  <c:v>61</c:v>
                </c:pt>
                <c:pt idx="558">
                  <c:v>61.1</c:v>
                </c:pt>
                <c:pt idx="559">
                  <c:v>61.2</c:v>
                </c:pt>
                <c:pt idx="560">
                  <c:v>61.3</c:v>
                </c:pt>
                <c:pt idx="561">
                  <c:v>61.4</c:v>
                </c:pt>
                <c:pt idx="562">
                  <c:v>61.5</c:v>
                </c:pt>
                <c:pt idx="563">
                  <c:v>61.6</c:v>
                </c:pt>
                <c:pt idx="564">
                  <c:v>61.7</c:v>
                </c:pt>
                <c:pt idx="565">
                  <c:v>61.8</c:v>
                </c:pt>
                <c:pt idx="566">
                  <c:v>61.9</c:v>
                </c:pt>
                <c:pt idx="567">
                  <c:v>62</c:v>
                </c:pt>
                <c:pt idx="568">
                  <c:v>62.1</c:v>
                </c:pt>
                <c:pt idx="569">
                  <c:v>62.2</c:v>
                </c:pt>
                <c:pt idx="570">
                  <c:v>62.3</c:v>
                </c:pt>
                <c:pt idx="571">
                  <c:v>62.4</c:v>
                </c:pt>
                <c:pt idx="572">
                  <c:v>62.5</c:v>
                </c:pt>
                <c:pt idx="573">
                  <c:v>62.6</c:v>
                </c:pt>
                <c:pt idx="574">
                  <c:v>62.7</c:v>
                </c:pt>
                <c:pt idx="575">
                  <c:v>62.8</c:v>
                </c:pt>
                <c:pt idx="576">
                  <c:v>62.9</c:v>
                </c:pt>
                <c:pt idx="577">
                  <c:v>63</c:v>
                </c:pt>
                <c:pt idx="578">
                  <c:v>63.1</c:v>
                </c:pt>
                <c:pt idx="579">
                  <c:v>63.2</c:v>
                </c:pt>
                <c:pt idx="580">
                  <c:v>63.3</c:v>
                </c:pt>
                <c:pt idx="581">
                  <c:v>63.4</c:v>
                </c:pt>
                <c:pt idx="582">
                  <c:v>63.5</c:v>
                </c:pt>
                <c:pt idx="583">
                  <c:v>63.6</c:v>
                </c:pt>
                <c:pt idx="584">
                  <c:v>63.7</c:v>
                </c:pt>
                <c:pt idx="585">
                  <c:v>63.8</c:v>
                </c:pt>
                <c:pt idx="586">
                  <c:v>63.9</c:v>
                </c:pt>
                <c:pt idx="587">
                  <c:v>64</c:v>
                </c:pt>
                <c:pt idx="588">
                  <c:v>64.099999999999994</c:v>
                </c:pt>
                <c:pt idx="589">
                  <c:v>64.2</c:v>
                </c:pt>
                <c:pt idx="590">
                  <c:v>64.3</c:v>
                </c:pt>
                <c:pt idx="591">
                  <c:v>64.400000000000006</c:v>
                </c:pt>
                <c:pt idx="592">
                  <c:v>64.5</c:v>
                </c:pt>
                <c:pt idx="593">
                  <c:v>64.599999999999994</c:v>
                </c:pt>
                <c:pt idx="594">
                  <c:v>64.7</c:v>
                </c:pt>
                <c:pt idx="595">
                  <c:v>64.8</c:v>
                </c:pt>
                <c:pt idx="596">
                  <c:v>64.900000000000006</c:v>
                </c:pt>
                <c:pt idx="597">
                  <c:v>65</c:v>
                </c:pt>
                <c:pt idx="598">
                  <c:v>65.099999999999994</c:v>
                </c:pt>
                <c:pt idx="599">
                  <c:v>65.2</c:v>
                </c:pt>
                <c:pt idx="600">
                  <c:v>65.3</c:v>
                </c:pt>
                <c:pt idx="601">
                  <c:v>65.400000000000006</c:v>
                </c:pt>
                <c:pt idx="602">
                  <c:v>65.5</c:v>
                </c:pt>
                <c:pt idx="603">
                  <c:v>65.599999999999994</c:v>
                </c:pt>
                <c:pt idx="604">
                  <c:v>65.7</c:v>
                </c:pt>
                <c:pt idx="605">
                  <c:v>65.8</c:v>
                </c:pt>
                <c:pt idx="606">
                  <c:v>65.900000000000006</c:v>
                </c:pt>
                <c:pt idx="607">
                  <c:v>66</c:v>
                </c:pt>
                <c:pt idx="608">
                  <c:v>66.099999999999994</c:v>
                </c:pt>
                <c:pt idx="609">
                  <c:v>66.2</c:v>
                </c:pt>
                <c:pt idx="610">
                  <c:v>66.3</c:v>
                </c:pt>
                <c:pt idx="611">
                  <c:v>66.400000000000006</c:v>
                </c:pt>
                <c:pt idx="612">
                  <c:v>66.5</c:v>
                </c:pt>
                <c:pt idx="613">
                  <c:v>66.599999999999994</c:v>
                </c:pt>
                <c:pt idx="614">
                  <c:v>66.7</c:v>
                </c:pt>
                <c:pt idx="615">
                  <c:v>66.8</c:v>
                </c:pt>
                <c:pt idx="616">
                  <c:v>66.900000000000006</c:v>
                </c:pt>
                <c:pt idx="617">
                  <c:v>67</c:v>
                </c:pt>
                <c:pt idx="618">
                  <c:v>67.099999999999994</c:v>
                </c:pt>
                <c:pt idx="619">
                  <c:v>67.2</c:v>
                </c:pt>
                <c:pt idx="620">
                  <c:v>67.3</c:v>
                </c:pt>
                <c:pt idx="621">
                  <c:v>67.400000000000006</c:v>
                </c:pt>
                <c:pt idx="622">
                  <c:v>67.5</c:v>
                </c:pt>
                <c:pt idx="623">
                  <c:v>67.599999999999994</c:v>
                </c:pt>
                <c:pt idx="624">
                  <c:v>67.7</c:v>
                </c:pt>
                <c:pt idx="625">
                  <c:v>67.8</c:v>
                </c:pt>
                <c:pt idx="626">
                  <c:v>67.900000000000006</c:v>
                </c:pt>
                <c:pt idx="627">
                  <c:v>68</c:v>
                </c:pt>
                <c:pt idx="628">
                  <c:v>68.099999999999994</c:v>
                </c:pt>
                <c:pt idx="629">
                  <c:v>68.2</c:v>
                </c:pt>
                <c:pt idx="630">
                  <c:v>68.3</c:v>
                </c:pt>
                <c:pt idx="631">
                  <c:v>68.400000000000006</c:v>
                </c:pt>
                <c:pt idx="632">
                  <c:v>68.5</c:v>
                </c:pt>
                <c:pt idx="633">
                  <c:v>68.599999999999994</c:v>
                </c:pt>
                <c:pt idx="634">
                  <c:v>68.7</c:v>
                </c:pt>
                <c:pt idx="635">
                  <c:v>68.8</c:v>
                </c:pt>
                <c:pt idx="636">
                  <c:v>68.900000000000006</c:v>
                </c:pt>
                <c:pt idx="637">
                  <c:v>69</c:v>
                </c:pt>
                <c:pt idx="638">
                  <c:v>69.099999999999994</c:v>
                </c:pt>
                <c:pt idx="639">
                  <c:v>69.2</c:v>
                </c:pt>
                <c:pt idx="640">
                  <c:v>69.3</c:v>
                </c:pt>
                <c:pt idx="641">
                  <c:v>69.400000000000006</c:v>
                </c:pt>
                <c:pt idx="642">
                  <c:v>69.5</c:v>
                </c:pt>
                <c:pt idx="643">
                  <c:v>69.599999999999994</c:v>
                </c:pt>
                <c:pt idx="644">
                  <c:v>69.7</c:v>
                </c:pt>
                <c:pt idx="645">
                  <c:v>69.8</c:v>
                </c:pt>
                <c:pt idx="646">
                  <c:v>69.900000000000006</c:v>
                </c:pt>
                <c:pt idx="647">
                  <c:v>70</c:v>
                </c:pt>
                <c:pt idx="648">
                  <c:v>70.099999999999994</c:v>
                </c:pt>
                <c:pt idx="649">
                  <c:v>70.2</c:v>
                </c:pt>
                <c:pt idx="650">
                  <c:v>70.3</c:v>
                </c:pt>
                <c:pt idx="651">
                  <c:v>70.400000000000006</c:v>
                </c:pt>
                <c:pt idx="652">
                  <c:v>70.5</c:v>
                </c:pt>
                <c:pt idx="653">
                  <c:v>70.599999999999994</c:v>
                </c:pt>
                <c:pt idx="654">
                  <c:v>70.7</c:v>
                </c:pt>
                <c:pt idx="655">
                  <c:v>70.8</c:v>
                </c:pt>
                <c:pt idx="656">
                  <c:v>70.900000000000006</c:v>
                </c:pt>
                <c:pt idx="657">
                  <c:v>71</c:v>
                </c:pt>
                <c:pt idx="658">
                  <c:v>71.099999999999994</c:v>
                </c:pt>
                <c:pt idx="659">
                  <c:v>71.2</c:v>
                </c:pt>
                <c:pt idx="660">
                  <c:v>71.3</c:v>
                </c:pt>
                <c:pt idx="661">
                  <c:v>71.400000000000006</c:v>
                </c:pt>
                <c:pt idx="662">
                  <c:v>71.5</c:v>
                </c:pt>
                <c:pt idx="663">
                  <c:v>71.599999999999994</c:v>
                </c:pt>
                <c:pt idx="664">
                  <c:v>71.7</c:v>
                </c:pt>
                <c:pt idx="665">
                  <c:v>71.8</c:v>
                </c:pt>
                <c:pt idx="666">
                  <c:v>71.900000000000006</c:v>
                </c:pt>
                <c:pt idx="667">
                  <c:v>72</c:v>
                </c:pt>
                <c:pt idx="668">
                  <c:v>72.099999999999994</c:v>
                </c:pt>
                <c:pt idx="669">
                  <c:v>72.2</c:v>
                </c:pt>
                <c:pt idx="670">
                  <c:v>72.3</c:v>
                </c:pt>
                <c:pt idx="671">
                  <c:v>72.400000000000006</c:v>
                </c:pt>
                <c:pt idx="672">
                  <c:v>72.5</c:v>
                </c:pt>
                <c:pt idx="673">
                  <c:v>72.599999999999994</c:v>
                </c:pt>
                <c:pt idx="674">
                  <c:v>72.7</c:v>
                </c:pt>
                <c:pt idx="675">
                  <c:v>72.8</c:v>
                </c:pt>
                <c:pt idx="676">
                  <c:v>72.900000000000006</c:v>
                </c:pt>
                <c:pt idx="677">
                  <c:v>73</c:v>
                </c:pt>
                <c:pt idx="678">
                  <c:v>73.099999999999994</c:v>
                </c:pt>
                <c:pt idx="679">
                  <c:v>73.2</c:v>
                </c:pt>
                <c:pt idx="680">
                  <c:v>73.3</c:v>
                </c:pt>
                <c:pt idx="681">
                  <c:v>73.400000000000006</c:v>
                </c:pt>
                <c:pt idx="682">
                  <c:v>73.5</c:v>
                </c:pt>
                <c:pt idx="683">
                  <c:v>73.599999999999994</c:v>
                </c:pt>
                <c:pt idx="684">
                  <c:v>73.7</c:v>
                </c:pt>
                <c:pt idx="685">
                  <c:v>73.8</c:v>
                </c:pt>
                <c:pt idx="686">
                  <c:v>73.900000000000006</c:v>
                </c:pt>
                <c:pt idx="687">
                  <c:v>74</c:v>
                </c:pt>
                <c:pt idx="688">
                  <c:v>74.099999999999994</c:v>
                </c:pt>
                <c:pt idx="689">
                  <c:v>74.2</c:v>
                </c:pt>
                <c:pt idx="690">
                  <c:v>74.3</c:v>
                </c:pt>
                <c:pt idx="691">
                  <c:v>74.400000000000006</c:v>
                </c:pt>
                <c:pt idx="692">
                  <c:v>74.5</c:v>
                </c:pt>
                <c:pt idx="693">
                  <c:v>74.599999999999994</c:v>
                </c:pt>
                <c:pt idx="694">
                  <c:v>74.7</c:v>
                </c:pt>
                <c:pt idx="695">
                  <c:v>74.8</c:v>
                </c:pt>
                <c:pt idx="696">
                  <c:v>74.900000000000006</c:v>
                </c:pt>
                <c:pt idx="697">
                  <c:v>75</c:v>
                </c:pt>
                <c:pt idx="698">
                  <c:v>75.099999999999994</c:v>
                </c:pt>
                <c:pt idx="699">
                  <c:v>75.2</c:v>
                </c:pt>
                <c:pt idx="700">
                  <c:v>75.3</c:v>
                </c:pt>
                <c:pt idx="701">
                  <c:v>75.400000000000006</c:v>
                </c:pt>
                <c:pt idx="702">
                  <c:v>75.5</c:v>
                </c:pt>
                <c:pt idx="703">
                  <c:v>75.599999999999994</c:v>
                </c:pt>
                <c:pt idx="704">
                  <c:v>75.7</c:v>
                </c:pt>
                <c:pt idx="705">
                  <c:v>75.8</c:v>
                </c:pt>
                <c:pt idx="706">
                  <c:v>75.900000000000006</c:v>
                </c:pt>
                <c:pt idx="707">
                  <c:v>76</c:v>
                </c:pt>
                <c:pt idx="708">
                  <c:v>76.099999999999994</c:v>
                </c:pt>
                <c:pt idx="709">
                  <c:v>76.2</c:v>
                </c:pt>
                <c:pt idx="710">
                  <c:v>76.3</c:v>
                </c:pt>
                <c:pt idx="711">
                  <c:v>76.400000000000006</c:v>
                </c:pt>
                <c:pt idx="712">
                  <c:v>76.5</c:v>
                </c:pt>
                <c:pt idx="713">
                  <c:v>76.599999999999994</c:v>
                </c:pt>
                <c:pt idx="714">
                  <c:v>76.7</c:v>
                </c:pt>
                <c:pt idx="715">
                  <c:v>76.8</c:v>
                </c:pt>
                <c:pt idx="716">
                  <c:v>76.900000000000006</c:v>
                </c:pt>
                <c:pt idx="717">
                  <c:v>77</c:v>
                </c:pt>
                <c:pt idx="718">
                  <c:v>77.099999999999994</c:v>
                </c:pt>
                <c:pt idx="719">
                  <c:v>77.2</c:v>
                </c:pt>
                <c:pt idx="720">
                  <c:v>77.3</c:v>
                </c:pt>
                <c:pt idx="721">
                  <c:v>77.400000000000006</c:v>
                </c:pt>
                <c:pt idx="722">
                  <c:v>77.5</c:v>
                </c:pt>
                <c:pt idx="723">
                  <c:v>77.599999999999994</c:v>
                </c:pt>
                <c:pt idx="724">
                  <c:v>77.7</c:v>
                </c:pt>
                <c:pt idx="725">
                  <c:v>77.8</c:v>
                </c:pt>
                <c:pt idx="726">
                  <c:v>77.900000000000006</c:v>
                </c:pt>
                <c:pt idx="727">
                  <c:v>78</c:v>
                </c:pt>
                <c:pt idx="728">
                  <c:v>78.099999999999994</c:v>
                </c:pt>
                <c:pt idx="729">
                  <c:v>78.2</c:v>
                </c:pt>
                <c:pt idx="730">
                  <c:v>78.3</c:v>
                </c:pt>
                <c:pt idx="731">
                  <c:v>78.400000000000006</c:v>
                </c:pt>
                <c:pt idx="732">
                  <c:v>78.5</c:v>
                </c:pt>
                <c:pt idx="733">
                  <c:v>78.599999999999994</c:v>
                </c:pt>
                <c:pt idx="734">
                  <c:v>78.7</c:v>
                </c:pt>
                <c:pt idx="735">
                  <c:v>78.8</c:v>
                </c:pt>
                <c:pt idx="736">
                  <c:v>78.900000000000006</c:v>
                </c:pt>
                <c:pt idx="737">
                  <c:v>79</c:v>
                </c:pt>
                <c:pt idx="738">
                  <c:v>79.099999999999994</c:v>
                </c:pt>
                <c:pt idx="739">
                  <c:v>79.2</c:v>
                </c:pt>
                <c:pt idx="740">
                  <c:v>79.3</c:v>
                </c:pt>
                <c:pt idx="741">
                  <c:v>79.400000000000006</c:v>
                </c:pt>
                <c:pt idx="742">
                  <c:v>79.5</c:v>
                </c:pt>
                <c:pt idx="743">
                  <c:v>79.599999999999994</c:v>
                </c:pt>
                <c:pt idx="744">
                  <c:v>79.7</c:v>
                </c:pt>
                <c:pt idx="745">
                  <c:v>79.8</c:v>
                </c:pt>
                <c:pt idx="746">
                  <c:v>79.900000000000006</c:v>
                </c:pt>
                <c:pt idx="747">
                  <c:v>80</c:v>
                </c:pt>
                <c:pt idx="748">
                  <c:v>80.099999999999994</c:v>
                </c:pt>
                <c:pt idx="749">
                  <c:v>80.2</c:v>
                </c:pt>
                <c:pt idx="750">
                  <c:v>80.3</c:v>
                </c:pt>
                <c:pt idx="751">
                  <c:v>80.400000000000006</c:v>
                </c:pt>
                <c:pt idx="752">
                  <c:v>80.5</c:v>
                </c:pt>
                <c:pt idx="753">
                  <c:v>80.599999999999994</c:v>
                </c:pt>
                <c:pt idx="754">
                  <c:v>80.7</c:v>
                </c:pt>
                <c:pt idx="755">
                  <c:v>80.8</c:v>
                </c:pt>
                <c:pt idx="756">
                  <c:v>80.900000000000006</c:v>
                </c:pt>
                <c:pt idx="757">
                  <c:v>81</c:v>
                </c:pt>
                <c:pt idx="758">
                  <c:v>81.099999999999994</c:v>
                </c:pt>
                <c:pt idx="759">
                  <c:v>81.2</c:v>
                </c:pt>
                <c:pt idx="760">
                  <c:v>81.3</c:v>
                </c:pt>
                <c:pt idx="761">
                  <c:v>81.400000000000006</c:v>
                </c:pt>
                <c:pt idx="762">
                  <c:v>81.5</c:v>
                </c:pt>
                <c:pt idx="763">
                  <c:v>81.599999999999994</c:v>
                </c:pt>
                <c:pt idx="764">
                  <c:v>81.7</c:v>
                </c:pt>
                <c:pt idx="765">
                  <c:v>81.8</c:v>
                </c:pt>
                <c:pt idx="766">
                  <c:v>81.900000000000006</c:v>
                </c:pt>
                <c:pt idx="767">
                  <c:v>82</c:v>
                </c:pt>
                <c:pt idx="768">
                  <c:v>82.1</c:v>
                </c:pt>
                <c:pt idx="769">
                  <c:v>82.2</c:v>
                </c:pt>
                <c:pt idx="770">
                  <c:v>82.3</c:v>
                </c:pt>
                <c:pt idx="771">
                  <c:v>82.4</c:v>
                </c:pt>
                <c:pt idx="772">
                  <c:v>82.5</c:v>
                </c:pt>
                <c:pt idx="773">
                  <c:v>82.6</c:v>
                </c:pt>
                <c:pt idx="774">
                  <c:v>82.7</c:v>
                </c:pt>
                <c:pt idx="775">
                  <c:v>82.8</c:v>
                </c:pt>
                <c:pt idx="776">
                  <c:v>82.9</c:v>
                </c:pt>
                <c:pt idx="777">
                  <c:v>83</c:v>
                </c:pt>
                <c:pt idx="778">
                  <c:v>83.1</c:v>
                </c:pt>
                <c:pt idx="779">
                  <c:v>83.2</c:v>
                </c:pt>
                <c:pt idx="780">
                  <c:v>83.3</c:v>
                </c:pt>
                <c:pt idx="781">
                  <c:v>83.4</c:v>
                </c:pt>
                <c:pt idx="782">
                  <c:v>83.5</c:v>
                </c:pt>
                <c:pt idx="783">
                  <c:v>83.6</c:v>
                </c:pt>
                <c:pt idx="784">
                  <c:v>83.7</c:v>
                </c:pt>
                <c:pt idx="785">
                  <c:v>83.8</c:v>
                </c:pt>
                <c:pt idx="786">
                  <c:v>83.9</c:v>
                </c:pt>
                <c:pt idx="787">
                  <c:v>84</c:v>
                </c:pt>
                <c:pt idx="788">
                  <c:v>84.1</c:v>
                </c:pt>
                <c:pt idx="789">
                  <c:v>84.2</c:v>
                </c:pt>
                <c:pt idx="790">
                  <c:v>84.3</c:v>
                </c:pt>
                <c:pt idx="791">
                  <c:v>84.4</c:v>
                </c:pt>
                <c:pt idx="792">
                  <c:v>84.5</c:v>
                </c:pt>
                <c:pt idx="793">
                  <c:v>84.6</c:v>
                </c:pt>
                <c:pt idx="794">
                  <c:v>84.7</c:v>
                </c:pt>
                <c:pt idx="795">
                  <c:v>84.8</c:v>
                </c:pt>
                <c:pt idx="796">
                  <c:v>84.9</c:v>
                </c:pt>
                <c:pt idx="797">
                  <c:v>85</c:v>
                </c:pt>
                <c:pt idx="798">
                  <c:v>85.1</c:v>
                </c:pt>
                <c:pt idx="799">
                  <c:v>85.2</c:v>
                </c:pt>
                <c:pt idx="800">
                  <c:v>85.3</c:v>
                </c:pt>
                <c:pt idx="801">
                  <c:v>85.4</c:v>
                </c:pt>
                <c:pt idx="802">
                  <c:v>85.5</c:v>
                </c:pt>
                <c:pt idx="803">
                  <c:v>85.6</c:v>
                </c:pt>
                <c:pt idx="804">
                  <c:v>85.7</c:v>
                </c:pt>
                <c:pt idx="805">
                  <c:v>85.8</c:v>
                </c:pt>
                <c:pt idx="806">
                  <c:v>85.9</c:v>
                </c:pt>
                <c:pt idx="807">
                  <c:v>86</c:v>
                </c:pt>
                <c:pt idx="808">
                  <c:v>86.1</c:v>
                </c:pt>
                <c:pt idx="809">
                  <c:v>86.2</c:v>
                </c:pt>
                <c:pt idx="810">
                  <c:v>86.3</c:v>
                </c:pt>
                <c:pt idx="811">
                  <c:v>86.4</c:v>
                </c:pt>
                <c:pt idx="812">
                  <c:v>86.5</c:v>
                </c:pt>
                <c:pt idx="813">
                  <c:v>86.6</c:v>
                </c:pt>
                <c:pt idx="814">
                  <c:v>86.7</c:v>
                </c:pt>
                <c:pt idx="815">
                  <c:v>86.8</c:v>
                </c:pt>
                <c:pt idx="816">
                  <c:v>86.9</c:v>
                </c:pt>
                <c:pt idx="817">
                  <c:v>87</c:v>
                </c:pt>
                <c:pt idx="818">
                  <c:v>87.1</c:v>
                </c:pt>
                <c:pt idx="819">
                  <c:v>87.2</c:v>
                </c:pt>
                <c:pt idx="820">
                  <c:v>87.3</c:v>
                </c:pt>
                <c:pt idx="821">
                  <c:v>87.4</c:v>
                </c:pt>
                <c:pt idx="822">
                  <c:v>87.5</c:v>
                </c:pt>
                <c:pt idx="823">
                  <c:v>87.6</c:v>
                </c:pt>
                <c:pt idx="824">
                  <c:v>87.7</c:v>
                </c:pt>
                <c:pt idx="825">
                  <c:v>87.8</c:v>
                </c:pt>
                <c:pt idx="826">
                  <c:v>87.9</c:v>
                </c:pt>
                <c:pt idx="827">
                  <c:v>88</c:v>
                </c:pt>
                <c:pt idx="828">
                  <c:v>88.1</c:v>
                </c:pt>
                <c:pt idx="829">
                  <c:v>88.2</c:v>
                </c:pt>
                <c:pt idx="830">
                  <c:v>88.3</c:v>
                </c:pt>
                <c:pt idx="831">
                  <c:v>88.4</c:v>
                </c:pt>
                <c:pt idx="832">
                  <c:v>88.5</c:v>
                </c:pt>
                <c:pt idx="833">
                  <c:v>88.6</c:v>
                </c:pt>
                <c:pt idx="834">
                  <c:v>88.7</c:v>
                </c:pt>
                <c:pt idx="835">
                  <c:v>88.8</c:v>
                </c:pt>
                <c:pt idx="836">
                  <c:v>88.9</c:v>
                </c:pt>
                <c:pt idx="837">
                  <c:v>89</c:v>
                </c:pt>
                <c:pt idx="838">
                  <c:v>89.1</c:v>
                </c:pt>
                <c:pt idx="839">
                  <c:v>89.2</c:v>
                </c:pt>
                <c:pt idx="840">
                  <c:v>89.3</c:v>
                </c:pt>
                <c:pt idx="841">
                  <c:v>89.4</c:v>
                </c:pt>
                <c:pt idx="842">
                  <c:v>89.5</c:v>
                </c:pt>
                <c:pt idx="843">
                  <c:v>89.6</c:v>
                </c:pt>
                <c:pt idx="844">
                  <c:v>89.7</c:v>
                </c:pt>
                <c:pt idx="845">
                  <c:v>89.8</c:v>
                </c:pt>
                <c:pt idx="846">
                  <c:v>89.9</c:v>
                </c:pt>
                <c:pt idx="847">
                  <c:v>90</c:v>
                </c:pt>
                <c:pt idx="848">
                  <c:v>90.1</c:v>
                </c:pt>
                <c:pt idx="849">
                  <c:v>90.2</c:v>
                </c:pt>
                <c:pt idx="850">
                  <c:v>90.3</c:v>
                </c:pt>
                <c:pt idx="851">
                  <c:v>90.4</c:v>
                </c:pt>
                <c:pt idx="852">
                  <c:v>90.5</c:v>
                </c:pt>
                <c:pt idx="853">
                  <c:v>90.6</c:v>
                </c:pt>
                <c:pt idx="854">
                  <c:v>90.7</c:v>
                </c:pt>
                <c:pt idx="855">
                  <c:v>90.8</c:v>
                </c:pt>
                <c:pt idx="856">
                  <c:v>90.9</c:v>
                </c:pt>
                <c:pt idx="857">
                  <c:v>91</c:v>
                </c:pt>
                <c:pt idx="858">
                  <c:v>91.1</c:v>
                </c:pt>
                <c:pt idx="859">
                  <c:v>91.2</c:v>
                </c:pt>
                <c:pt idx="860">
                  <c:v>91.3</c:v>
                </c:pt>
                <c:pt idx="861">
                  <c:v>91.4</c:v>
                </c:pt>
                <c:pt idx="862">
                  <c:v>91.5</c:v>
                </c:pt>
                <c:pt idx="863">
                  <c:v>91.6</c:v>
                </c:pt>
                <c:pt idx="864">
                  <c:v>91.7</c:v>
                </c:pt>
                <c:pt idx="865">
                  <c:v>91.8</c:v>
                </c:pt>
                <c:pt idx="866">
                  <c:v>91.9</c:v>
                </c:pt>
                <c:pt idx="867">
                  <c:v>92</c:v>
                </c:pt>
                <c:pt idx="868">
                  <c:v>92.1</c:v>
                </c:pt>
                <c:pt idx="869">
                  <c:v>92.2</c:v>
                </c:pt>
                <c:pt idx="870">
                  <c:v>92.3</c:v>
                </c:pt>
                <c:pt idx="871">
                  <c:v>92.4</c:v>
                </c:pt>
                <c:pt idx="872">
                  <c:v>92.5</c:v>
                </c:pt>
                <c:pt idx="873">
                  <c:v>92.6</c:v>
                </c:pt>
                <c:pt idx="874">
                  <c:v>92.7</c:v>
                </c:pt>
                <c:pt idx="875">
                  <c:v>92.8</c:v>
                </c:pt>
                <c:pt idx="876">
                  <c:v>92.9</c:v>
                </c:pt>
                <c:pt idx="877">
                  <c:v>93</c:v>
                </c:pt>
                <c:pt idx="878">
                  <c:v>93.1</c:v>
                </c:pt>
                <c:pt idx="879">
                  <c:v>93.2</c:v>
                </c:pt>
                <c:pt idx="880">
                  <c:v>93.3</c:v>
                </c:pt>
                <c:pt idx="881">
                  <c:v>93.4</c:v>
                </c:pt>
                <c:pt idx="882">
                  <c:v>93.5</c:v>
                </c:pt>
                <c:pt idx="883">
                  <c:v>93.6</c:v>
                </c:pt>
                <c:pt idx="884">
                  <c:v>93.7</c:v>
                </c:pt>
                <c:pt idx="885">
                  <c:v>93.8</c:v>
                </c:pt>
                <c:pt idx="886">
                  <c:v>93.9</c:v>
                </c:pt>
                <c:pt idx="887">
                  <c:v>94</c:v>
                </c:pt>
                <c:pt idx="888">
                  <c:v>94.1</c:v>
                </c:pt>
                <c:pt idx="889">
                  <c:v>94.2</c:v>
                </c:pt>
                <c:pt idx="890">
                  <c:v>94.3</c:v>
                </c:pt>
                <c:pt idx="891">
                  <c:v>94.4</c:v>
                </c:pt>
                <c:pt idx="892">
                  <c:v>94.5</c:v>
                </c:pt>
                <c:pt idx="893">
                  <c:v>94.6</c:v>
                </c:pt>
                <c:pt idx="894">
                  <c:v>94.7</c:v>
                </c:pt>
                <c:pt idx="895">
                  <c:v>94.8</c:v>
                </c:pt>
                <c:pt idx="896">
                  <c:v>94.9</c:v>
                </c:pt>
                <c:pt idx="897">
                  <c:v>95</c:v>
                </c:pt>
                <c:pt idx="898">
                  <c:v>95.1</c:v>
                </c:pt>
                <c:pt idx="899">
                  <c:v>95.2</c:v>
                </c:pt>
                <c:pt idx="900">
                  <c:v>95.3</c:v>
                </c:pt>
                <c:pt idx="901">
                  <c:v>95.4</c:v>
                </c:pt>
                <c:pt idx="902">
                  <c:v>95.5</c:v>
                </c:pt>
                <c:pt idx="903">
                  <c:v>95.6</c:v>
                </c:pt>
                <c:pt idx="904">
                  <c:v>95.7</c:v>
                </c:pt>
                <c:pt idx="905">
                  <c:v>95.8</c:v>
                </c:pt>
                <c:pt idx="906">
                  <c:v>95.9</c:v>
                </c:pt>
                <c:pt idx="907">
                  <c:v>96</c:v>
                </c:pt>
                <c:pt idx="908">
                  <c:v>96.1</c:v>
                </c:pt>
                <c:pt idx="909">
                  <c:v>96.2</c:v>
                </c:pt>
                <c:pt idx="910">
                  <c:v>96.3</c:v>
                </c:pt>
                <c:pt idx="911">
                  <c:v>96.4</c:v>
                </c:pt>
                <c:pt idx="912">
                  <c:v>96.5</c:v>
                </c:pt>
                <c:pt idx="913">
                  <c:v>96.6</c:v>
                </c:pt>
                <c:pt idx="914">
                  <c:v>96.7</c:v>
                </c:pt>
                <c:pt idx="915">
                  <c:v>96.8</c:v>
                </c:pt>
                <c:pt idx="916">
                  <c:v>96.9</c:v>
                </c:pt>
                <c:pt idx="917">
                  <c:v>97</c:v>
                </c:pt>
                <c:pt idx="918">
                  <c:v>97.1</c:v>
                </c:pt>
                <c:pt idx="919">
                  <c:v>97.2</c:v>
                </c:pt>
                <c:pt idx="920">
                  <c:v>97.3</c:v>
                </c:pt>
                <c:pt idx="921">
                  <c:v>97.4</c:v>
                </c:pt>
                <c:pt idx="922">
                  <c:v>97.5</c:v>
                </c:pt>
                <c:pt idx="923">
                  <c:v>97.6</c:v>
                </c:pt>
                <c:pt idx="924">
                  <c:v>97.7</c:v>
                </c:pt>
                <c:pt idx="925">
                  <c:v>97.8</c:v>
                </c:pt>
                <c:pt idx="926">
                  <c:v>97.9</c:v>
                </c:pt>
                <c:pt idx="927">
                  <c:v>98</c:v>
                </c:pt>
                <c:pt idx="928">
                  <c:v>98.1</c:v>
                </c:pt>
                <c:pt idx="929">
                  <c:v>98.2</c:v>
                </c:pt>
                <c:pt idx="930">
                  <c:v>98.3</c:v>
                </c:pt>
                <c:pt idx="931">
                  <c:v>98.4</c:v>
                </c:pt>
                <c:pt idx="932">
                  <c:v>98.5</c:v>
                </c:pt>
                <c:pt idx="933">
                  <c:v>98.6</c:v>
                </c:pt>
                <c:pt idx="934">
                  <c:v>98.7</c:v>
                </c:pt>
                <c:pt idx="935">
                  <c:v>98.8</c:v>
                </c:pt>
                <c:pt idx="936">
                  <c:v>98.9</c:v>
                </c:pt>
                <c:pt idx="937">
                  <c:v>99</c:v>
                </c:pt>
                <c:pt idx="938">
                  <c:v>99.1</c:v>
                </c:pt>
                <c:pt idx="939">
                  <c:v>99.2</c:v>
                </c:pt>
                <c:pt idx="940">
                  <c:v>99.3</c:v>
                </c:pt>
                <c:pt idx="941">
                  <c:v>99.4</c:v>
                </c:pt>
                <c:pt idx="942">
                  <c:v>99.5</c:v>
                </c:pt>
                <c:pt idx="943">
                  <c:v>99.6</c:v>
                </c:pt>
                <c:pt idx="944">
                  <c:v>99.7</c:v>
                </c:pt>
                <c:pt idx="945">
                  <c:v>99.8</c:v>
                </c:pt>
                <c:pt idx="946">
                  <c:v>99.9</c:v>
                </c:pt>
                <c:pt idx="947">
                  <c:v>100</c:v>
                </c:pt>
                <c:pt idx="948">
                  <c:v>100.1</c:v>
                </c:pt>
                <c:pt idx="949">
                  <c:v>100.2</c:v>
                </c:pt>
                <c:pt idx="950">
                  <c:v>100.3</c:v>
                </c:pt>
                <c:pt idx="951">
                  <c:v>100.4</c:v>
                </c:pt>
                <c:pt idx="952">
                  <c:v>100.5</c:v>
                </c:pt>
                <c:pt idx="953">
                  <c:v>100.6</c:v>
                </c:pt>
                <c:pt idx="954">
                  <c:v>100.7</c:v>
                </c:pt>
                <c:pt idx="955">
                  <c:v>100.8</c:v>
                </c:pt>
                <c:pt idx="956">
                  <c:v>100.9</c:v>
                </c:pt>
                <c:pt idx="957">
                  <c:v>101</c:v>
                </c:pt>
                <c:pt idx="958">
                  <c:v>101.1</c:v>
                </c:pt>
                <c:pt idx="959">
                  <c:v>101.2</c:v>
                </c:pt>
                <c:pt idx="960">
                  <c:v>101.3</c:v>
                </c:pt>
                <c:pt idx="961">
                  <c:v>101.4</c:v>
                </c:pt>
                <c:pt idx="962">
                  <c:v>101.5</c:v>
                </c:pt>
                <c:pt idx="963">
                  <c:v>101.6</c:v>
                </c:pt>
                <c:pt idx="964">
                  <c:v>101.7</c:v>
                </c:pt>
                <c:pt idx="965">
                  <c:v>101.8</c:v>
                </c:pt>
                <c:pt idx="966">
                  <c:v>101.9</c:v>
                </c:pt>
                <c:pt idx="967">
                  <c:v>102</c:v>
                </c:pt>
                <c:pt idx="968">
                  <c:v>102.1</c:v>
                </c:pt>
                <c:pt idx="969">
                  <c:v>102.2</c:v>
                </c:pt>
                <c:pt idx="970">
                  <c:v>102.3</c:v>
                </c:pt>
                <c:pt idx="971">
                  <c:v>102.4</c:v>
                </c:pt>
                <c:pt idx="972">
                  <c:v>102.5</c:v>
                </c:pt>
                <c:pt idx="973">
                  <c:v>102.6</c:v>
                </c:pt>
                <c:pt idx="974">
                  <c:v>102.7</c:v>
                </c:pt>
                <c:pt idx="975">
                  <c:v>102.8</c:v>
                </c:pt>
                <c:pt idx="976">
                  <c:v>102.9</c:v>
                </c:pt>
                <c:pt idx="977">
                  <c:v>103</c:v>
                </c:pt>
                <c:pt idx="978">
                  <c:v>103.1</c:v>
                </c:pt>
                <c:pt idx="979">
                  <c:v>103.2</c:v>
                </c:pt>
                <c:pt idx="980">
                  <c:v>103.3</c:v>
                </c:pt>
                <c:pt idx="981">
                  <c:v>103.4</c:v>
                </c:pt>
                <c:pt idx="982">
                  <c:v>103.5</c:v>
                </c:pt>
                <c:pt idx="983">
                  <c:v>103.6</c:v>
                </c:pt>
                <c:pt idx="984">
                  <c:v>103.7</c:v>
                </c:pt>
                <c:pt idx="985">
                  <c:v>103.8</c:v>
                </c:pt>
                <c:pt idx="986">
                  <c:v>103.9</c:v>
                </c:pt>
                <c:pt idx="987">
                  <c:v>104</c:v>
                </c:pt>
                <c:pt idx="988">
                  <c:v>104.1</c:v>
                </c:pt>
                <c:pt idx="989">
                  <c:v>104.2</c:v>
                </c:pt>
                <c:pt idx="990">
                  <c:v>104.3</c:v>
                </c:pt>
                <c:pt idx="991">
                  <c:v>104.4</c:v>
                </c:pt>
                <c:pt idx="992">
                  <c:v>104.5</c:v>
                </c:pt>
                <c:pt idx="993">
                  <c:v>104.6</c:v>
                </c:pt>
                <c:pt idx="994">
                  <c:v>104.7</c:v>
                </c:pt>
                <c:pt idx="995">
                  <c:v>104.8</c:v>
                </c:pt>
                <c:pt idx="996">
                  <c:v>104.9</c:v>
                </c:pt>
                <c:pt idx="997">
                  <c:v>105</c:v>
                </c:pt>
                <c:pt idx="998">
                  <c:v>105.1</c:v>
                </c:pt>
                <c:pt idx="999">
                  <c:v>105.2</c:v>
                </c:pt>
                <c:pt idx="1000">
                  <c:v>105.3</c:v>
                </c:pt>
                <c:pt idx="1001">
                  <c:v>105.4</c:v>
                </c:pt>
                <c:pt idx="1002">
                  <c:v>105.5</c:v>
                </c:pt>
                <c:pt idx="1003">
                  <c:v>105.6</c:v>
                </c:pt>
                <c:pt idx="1004">
                  <c:v>105.7</c:v>
                </c:pt>
                <c:pt idx="1005">
                  <c:v>105.8</c:v>
                </c:pt>
                <c:pt idx="1006">
                  <c:v>105.9</c:v>
                </c:pt>
                <c:pt idx="1007">
                  <c:v>106</c:v>
                </c:pt>
                <c:pt idx="1008">
                  <c:v>106.1</c:v>
                </c:pt>
                <c:pt idx="1009">
                  <c:v>106.2</c:v>
                </c:pt>
                <c:pt idx="1010">
                  <c:v>106.3</c:v>
                </c:pt>
                <c:pt idx="1011">
                  <c:v>106.4</c:v>
                </c:pt>
                <c:pt idx="1012">
                  <c:v>106.5</c:v>
                </c:pt>
                <c:pt idx="1013">
                  <c:v>106.6</c:v>
                </c:pt>
                <c:pt idx="1014">
                  <c:v>106.7</c:v>
                </c:pt>
                <c:pt idx="1015">
                  <c:v>106.8</c:v>
                </c:pt>
                <c:pt idx="1016">
                  <c:v>106.9</c:v>
                </c:pt>
                <c:pt idx="1017">
                  <c:v>107</c:v>
                </c:pt>
                <c:pt idx="1018">
                  <c:v>107.1</c:v>
                </c:pt>
                <c:pt idx="1019">
                  <c:v>107.2</c:v>
                </c:pt>
                <c:pt idx="1020">
                  <c:v>107.3</c:v>
                </c:pt>
                <c:pt idx="1021">
                  <c:v>107.4</c:v>
                </c:pt>
                <c:pt idx="1022">
                  <c:v>107.5</c:v>
                </c:pt>
                <c:pt idx="1023">
                  <c:v>107.6</c:v>
                </c:pt>
                <c:pt idx="1024">
                  <c:v>107.7</c:v>
                </c:pt>
                <c:pt idx="1025">
                  <c:v>107.8</c:v>
                </c:pt>
                <c:pt idx="1026">
                  <c:v>107.9</c:v>
                </c:pt>
                <c:pt idx="1027">
                  <c:v>108</c:v>
                </c:pt>
                <c:pt idx="1028">
                  <c:v>108.1</c:v>
                </c:pt>
                <c:pt idx="1029">
                  <c:v>108.2</c:v>
                </c:pt>
                <c:pt idx="1030">
                  <c:v>108.3</c:v>
                </c:pt>
                <c:pt idx="1031">
                  <c:v>108.4</c:v>
                </c:pt>
                <c:pt idx="1032">
                  <c:v>108.5</c:v>
                </c:pt>
                <c:pt idx="1033">
                  <c:v>108.6</c:v>
                </c:pt>
                <c:pt idx="1034">
                  <c:v>108.7</c:v>
                </c:pt>
                <c:pt idx="1035">
                  <c:v>108.8</c:v>
                </c:pt>
                <c:pt idx="1036">
                  <c:v>108.9</c:v>
                </c:pt>
                <c:pt idx="1037">
                  <c:v>109</c:v>
                </c:pt>
                <c:pt idx="1038">
                  <c:v>109.1</c:v>
                </c:pt>
                <c:pt idx="1039">
                  <c:v>109.2</c:v>
                </c:pt>
                <c:pt idx="1040">
                  <c:v>109.3</c:v>
                </c:pt>
                <c:pt idx="1041">
                  <c:v>109.4</c:v>
                </c:pt>
                <c:pt idx="1042">
                  <c:v>109.5</c:v>
                </c:pt>
                <c:pt idx="1043">
                  <c:v>109.6</c:v>
                </c:pt>
                <c:pt idx="1044">
                  <c:v>109.7</c:v>
                </c:pt>
                <c:pt idx="1045">
                  <c:v>109.8</c:v>
                </c:pt>
                <c:pt idx="1046">
                  <c:v>109.9</c:v>
                </c:pt>
                <c:pt idx="1047">
                  <c:v>110</c:v>
                </c:pt>
                <c:pt idx="1048">
                  <c:v>110.1</c:v>
                </c:pt>
                <c:pt idx="1049">
                  <c:v>110.2</c:v>
                </c:pt>
                <c:pt idx="1050">
                  <c:v>110.3</c:v>
                </c:pt>
                <c:pt idx="1051">
                  <c:v>110.4</c:v>
                </c:pt>
                <c:pt idx="1052">
                  <c:v>110.5</c:v>
                </c:pt>
                <c:pt idx="1053">
                  <c:v>110.6</c:v>
                </c:pt>
                <c:pt idx="1054">
                  <c:v>110.7</c:v>
                </c:pt>
                <c:pt idx="1055">
                  <c:v>110.8</c:v>
                </c:pt>
                <c:pt idx="1056">
                  <c:v>110.9</c:v>
                </c:pt>
                <c:pt idx="1057">
                  <c:v>111</c:v>
                </c:pt>
                <c:pt idx="1058">
                  <c:v>111.1</c:v>
                </c:pt>
                <c:pt idx="1059">
                  <c:v>111.2</c:v>
                </c:pt>
                <c:pt idx="1060">
                  <c:v>111.3</c:v>
                </c:pt>
                <c:pt idx="1061">
                  <c:v>111.4</c:v>
                </c:pt>
                <c:pt idx="1062">
                  <c:v>111.5</c:v>
                </c:pt>
                <c:pt idx="1063">
                  <c:v>111.6</c:v>
                </c:pt>
                <c:pt idx="1064">
                  <c:v>111.7</c:v>
                </c:pt>
                <c:pt idx="1065">
                  <c:v>111.8</c:v>
                </c:pt>
                <c:pt idx="1066">
                  <c:v>111.9</c:v>
                </c:pt>
                <c:pt idx="1067">
                  <c:v>112</c:v>
                </c:pt>
                <c:pt idx="1068">
                  <c:v>112.1</c:v>
                </c:pt>
                <c:pt idx="1069">
                  <c:v>112.2</c:v>
                </c:pt>
                <c:pt idx="1070">
                  <c:v>112.3</c:v>
                </c:pt>
                <c:pt idx="1071">
                  <c:v>112.4</c:v>
                </c:pt>
                <c:pt idx="1072">
                  <c:v>112.5</c:v>
                </c:pt>
                <c:pt idx="1073">
                  <c:v>112.6</c:v>
                </c:pt>
                <c:pt idx="1074">
                  <c:v>112.7</c:v>
                </c:pt>
                <c:pt idx="1075">
                  <c:v>112.8</c:v>
                </c:pt>
                <c:pt idx="1076">
                  <c:v>112.9</c:v>
                </c:pt>
                <c:pt idx="1077">
                  <c:v>113</c:v>
                </c:pt>
                <c:pt idx="1078">
                  <c:v>113.1</c:v>
                </c:pt>
                <c:pt idx="1079">
                  <c:v>113.2</c:v>
                </c:pt>
                <c:pt idx="1080">
                  <c:v>113.3</c:v>
                </c:pt>
                <c:pt idx="1081">
                  <c:v>113.4</c:v>
                </c:pt>
                <c:pt idx="1082">
                  <c:v>113.5</c:v>
                </c:pt>
                <c:pt idx="1083">
                  <c:v>113.6</c:v>
                </c:pt>
                <c:pt idx="1084">
                  <c:v>113.7</c:v>
                </c:pt>
                <c:pt idx="1085">
                  <c:v>113.8</c:v>
                </c:pt>
                <c:pt idx="1086">
                  <c:v>113.9</c:v>
                </c:pt>
                <c:pt idx="1087">
                  <c:v>114</c:v>
                </c:pt>
                <c:pt idx="1088">
                  <c:v>114.1</c:v>
                </c:pt>
                <c:pt idx="1089">
                  <c:v>114.2</c:v>
                </c:pt>
                <c:pt idx="1090">
                  <c:v>114.3</c:v>
                </c:pt>
                <c:pt idx="1091">
                  <c:v>114.4</c:v>
                </c:pt>
                <c:pt idx="1092">
                  <c:v>114.5</c:v>
                </c:pt>
                <c:pt idx="1093">
                  <c:v>114.6</c:v>
                </c:pt>
                <c:pt idx="1094">
                  <c:v>114.7</c:v>
                </c:pt>
                <c:pt idx="1095">
                  <c:v>114.8</c:v>
                </c:pt>
                <c:pt idx="1096">
                  <c:v>114.9</c:v>
                </c:pt>
                <c:pt idx="1097">
                  <c:v>115</c:v>
                </c:pt>
                <c:pt idx="1098">
                  <c:v>115.1</c:v>
                </c:pt>
                <c:pt idx="1099">
                  <c:v>115.2</c:v>
                </c:pt>
                <c:pt idx="1100">
                  <c:v>115.3</c:v>
                </c:pt>
                <c:pt idx="1101">
                  <c:v>115.4</c:v>
                </c:pt>
                <c:pt idx="1102">
                  <c:v>115.5</c:v>
                </c:pt>
                <c:pt idx="1103">
                  <c:v>115.6</c:v>
                </c:pt>
                <c:pt idx="1104">
                  <c:v>115.7</c:v>
                </c:pt>
                <c:pt idx="1105">
                  <c:v>115.8</c:v>
                </c:pt>
                <c:pt idx="1106">
                  <c:v>115.9</c:v>
                </c:pt>
                <c:pt idx="1107">
                  <c:v>116</c:v>
                </c:pt>
                <c:pt idx="1108">
                  <c:v>116.1</c:v>
                </c:pt>
                <c:pt idx="1109">
                  <c:v>116.2</c:v>
                </c:pt>
                <c:pt idx="1110">
                  <c:v>116.3</c:v>
                </c:pt>
                <c:pt idx="1111">
                  <c:v>116.4</c:v>
                </c:pt>
                <c:pt idx="1112">
                  <c:v>116.5</c:v>
                </c:pt>
                <c:pt idx="1113">
                  <c:v>116.6</c:v>
                </c:pt>
                <c:pt idx="1114">
                  <c:v>116.7</c:v>
                </c:pt>
                <c:pt idx="1115">
                  <c:v>116.8</c:v>
                </c:pt>
                <c:pt idx="1116">
                  <c:v>116.9</c:v>
                </c:pt>
                <c:pt idx="1117">
                  <c:v>117</c:v>
                </c:pt>
                <c:pt idx="1118">
                  <c:v>117.1</c:v>
                </c:pt>
                <c:pt idx="1119">
                  <c:v>117.2</c:v>
                </c:pt>
                <c:pt idx="1120">
                  <c:v>117.3</c:v>
                </c:pt>
                <c:pt idx="1121">
                  <c:v>117.4</c:v>
                </c:pt>
                <c:pt idx="1122">
                  <c:v>117.5</c:v>
                </c:pt>
                <c:pt idx="1123">
                  <c:v>117.6</c:v>
                </c:pt>
                <c:pt idx="1124">
                  <c:v>117.7</c:v>
                </c:pt>
                <c:pt idx="1125">
                  <c:v>117.8</c:v>
                </c:pt>
                <c:pt idx="1126">
                  <c:v>117.9</c:v>
                </c:pt>
                <c:pt idx="1127">
                  <c:v>118</c:v>
                </c:pt>
                <c:pt idx="1128">
                  <c:v>118.1</c:v>
                </c:pt>
                <c:pt idx="1129">
                  <c:v>118.2</c:v>
                </c:pt>
                <c:pt idx="1130">
                  <c:v>118.3</c:v>
                </c:pt>
                <c:pt idx="1131">
                  <c:v>118.4</c:v>
                </c:pt>
                <c:pt idx="1132">
                  <c:v>118.5</c:v>
                </c:pt>
                <c:pt idx="1133">
                  <c:v>118.6</c:v>
                </c:pt>
                <c:pt idx="1134">
                  <c:v>118.7</c:v>
                </c:pt>
                <c:pt idx="1135">
                  <c:v>118.8</c:v>
                </c:pt>
                <c:pt idx="1136">
                  <c:v>118.9</c:v>
                </c:pt>
                <c:pt idx="1137">
                  <c:v>119</c:v>
                </c:pt>
                <c:pt idx="1138">
                  <c:v>119.1</c:v>
                </c:pt>
                <c:pt idx="1139">
                  <c:v>119.2</c:v>
                </c:pt>
                <c:pt idx="1140">
                  <c:v>119.3</c:v>
                </c:pt>
                <c:pt idx="1141">
                  <c:v>119.4</c:v>
                </c:pt>
                <c:pt idx="1142">
                  <c:v>119.5</c:v>
                </c:pt>
                <c:pt idx="1143">
                  <c:v>119.6</c:v>
                </c:pt>
                <c:pt idx="1144">
                  <c:v>119.7</c:v>
                </c:pt>
                <c:pt idx="1145">
                  <c:v>119.8</c:v>
                </c:pt>
                <c:pt idx="1146">
                  <c:v>119.9</c:v>
                </c:pt>
                <c:pt idx="1147">
                  <c:v>120</c:v>
                </c:pt>
                <c:pt idx="1148">
                  <c:v>120.1</c:v>
                </c:pt>
                <c:pt idx="1149">
                  <c:v>120.2</c:v>
                </c:pt>
                <c:pt idx="1150">
                  <c:v>120.3</c:v>
                </c:pt>
                <c:pt idx="1151">
                  <c:v>120.4</c:v>
                </c:pt>
                <c:pt idx="1152">
                  <c:v>120.5</c:v>
                </c:pt>
                <c:pt idx="1153">
                  <c:v>120.6</c:v>
                </c:pt>
                <c:pt idx="1154">
                  <c:v>120.7</c:v>
                </c:pt>
                <c:pt idx="1155">
                  <c:v>120.8</c:v>
                </c:pt>
                <c:pt idx="1156">
                  <c:v>120.9</c:v>
                </c:pt>
                <c:pt idx="1157">
                  <c:v>121</c:v>
                </c:pt>
                <c:pt idx="1158">
                  <c:v>121.1</c:v>
                </c:pt>
                <c:pt idx="1159">
                  <c:v>121.2</c:v>
                </c:pt>
                <c:pt idx="1160">
                  <c:v>121.3</c:v>
                </c:pt>
                <c:pt idx="1161">
                  <c:v>121.4</c:v>
                </c:pt>
                <c:pt idx="1162">
                  <c:v>121.5</c:v>
                </c:pt>
                <c:pt idx="1163">
                  <c:v>121.6</c:v>
                </c:pt>
                <c:pt idx="1164">
                  <c:v>121.7</c:v>
                </c:pt>
                <c:pt idx="1165">
                  <c:v>121.8</c:v>
                </c:pt>
                <c:pt idx="1166">
                  <c:v>121.9</c:v>
                </c:pt>
                <c:pt idx="1167">
                  <c:v>122</c:v>
                </c:pt>
                <c:pt idx="1168">
                  <c:v>122.1</c:v>
                </c:pt>
                <c:pt idx="1169">
                  <c:v>122.2</c:v>
                </c:pt>
                <c:pt idx="1170">
                  <c:v>122.3</c:v>
                </c:pt>
                <c:pt idx="1171">
                  <c:v>122.4</c:v>
                </c:pt>
                <c:pt idx="1172">
                  <c:v>122.5</c:v>
                </c:pt>
                <c:pt idx="1173">
                  <c:v>122.6</c:v>
                </c:pt>
                <c:pt idx="1174">
                  <c:v>122.7</c:v>
                </c:pt>
                <c:pt idx="1175">
                  <c:v>122.8</c:v>
                </c:pt>
                <c:pt idx="1176">
                  <c:v>122.9</c:v>
                </c:pt>
                <c:pt idx="1177">
                  <c:v>123</c:v>
                </c:pt>
                <c:pt idx="1178">
                  <c:v>123.1</c:v>
                </c:pt>
                <c:pt idx="1179">
                  <c:v>123.2</c:v>
                </c:pt>
                <c:pt idx="1180">
                  <c:v>123.3</c:v>
                </c:pt>
                <c:pt idx="1181">
                  <c:v>123.4</c:v>
                </c:pt>
                <c:pt idx="1182">
                  <c:v>123.5</c:v>
                </c:pt>
                <c:pt idx="1183">
                  <c:v>123.6</c:v>
                </c:pt>
                <c:pt idx="1184">
                  <c:v>123.7</c:v>
                </c:pt>
                <c:pt idx="1185">
                  <c:v>123.8</c:v>
                </c:pt>
                <c:pt idx="1186">
                  <c:v>123.9</c:v>
                </c:pt>
                <c:pt idx="1187">
                  <c:v>124</c:v>
                </c:pt>
                <c:pt idx="1188">
                  <c:v>124.1</c:v>
                </c:pt>
                <c:pt idx="1189">
                  <c:v>124.2</c:v>
                </c:pt>
                <c:pt idx="1190">
                  <c:v>124.3</c:v>
                </c:pt>
                <c:pt idx="1191">
                  <c:v>124.4</c:v>
                </c:pt>
                <c:pt idx="1192">
                  <c:v>124.5</c:v>
                </c:pt>
                <c:pt idx="1193">
                  <c:v>124.6</c:v>
                </c:pt>
                <c:pt idx="1194">
                  <c:v>124.7</c:v>
                </c:pt>
                <c:pt idx="1195">
                  <c:v>124.8</c:v>
                </c:pt>
                <c:pt idx="1196">
                  <c:v>124.9</c:v>
                </c:pt>
                <c:pt idx="1197">
                  <c:v>125</c:v>
                </c:pt>
                <c:pt idx="1198">
                  <c:v>125.1</c:v>
                </c:pt>
                <c:pt idx="1199">
                  <c:v>125.2</c:v>
                </c:pt>
                <c:pt idx="1200">
                  <c:v>125.3</c:v>
                </c:pt>
                <c:pt idx="1201">
                  <c:v>125.4</c:v>
                </c:pt>
                <c:pt idx="1202">
                  <c:v>125.5</c:v>
                </c:pt>
                <c:pt idx="1203">
                  <c:v>125.6</c:v>
                </c:pt>
                <c:pt idx="1204">
                  <c:v>125.7</c:v>
                </c:pt>
                <c:pt idx="1205">
                  <c:v>125.8</c:v>
                </c:pt>
                <c:pt idx="1206">
                  <c:v>125.9</c:v>
                </c:pt>
                <c:pt idx="1207">
                  <c:v>126</c:v>
                </c:pt>
                <c:pt idx="1208">
                  <c:v>126.1</c:v>
                </c:pt>
                <c:pt idx="1209">
                  <c:v>126.2</c:v>
                </c:pt>
                <c:pt idx="1210">
                  <c:v>126.3</c:v>
                </c:pt>
                <c:pt idx="1211">
                  <c:v>126.4</c:v>
                </c:pt>
                <c:pt idx="1212">
                  <c:v>126.5</c:v>
                </c:pt>
                <c:pt idx="1213">
                  <c:v>126.6</c:v>
                </c:pt>
                <c:pt idx="1214">
                  <c:v>126.7</c:v>
                </c:pt>
                <c:pt idx="1215">
                  <c:v>126.8</c:v>
                </c:pt>
                <c:pt idx="1216">
                  <c:v>126.9</c:v>
                </c:pt>
                <c:pt idx="1217">
                  <c:v>127</c:v>
                </c:pt>
                <c:pt idx="1218">
                  <c:v>127.1</c:v>
                </c:pt>
                <c:pt idx="1219">
                  <c:v>127.2</c:v>
                </c:pt>
                <c:pt idx="1220">
                  <c:v>127.3</c:v>
                </c:pt>
                <c:pt idx="1221">
                  <c:v>127.4</c:v>
                </c:pt>
                <c:pt idx="1222">
                  <c:v>127.5</c:v>
                </c:pt>
                <c:pt idx="1223">
                  <c:v>127.6</c:v>
                </c:pt>
                <c:pt idx="1224">
                  <c:v>127.7</c:v>
                </c:pt>
                <c:pt idx="1225">
                  <c:v>127.8</c:v>
                </c:pt>
                <c:pt idx="1226">
                  <c:v>127.9</c:v>
                </c:pt>
                <c:pt idx="1227">
                  <c:v>128</c:v>
                </c:pt>
                <c:pt idx="1228">
                  <c:v>128.1</c:v>
                </c:pt>
                <c:pt idx="1229">
                  <c:v>128.19999999999999</c:v>
                </c:pt>
                <c:pt idx="1230">
                  <c:v>128.30000000000001</c:v>
                </c:pt>
                <c:pt idx="1231">
                  <c:v>128.4</c:v>
                </c:pt>
                <c:pt idx="1232">
                  <c:v>128.5</c:v>
                </c:pt>
                <c:pt idx="1233">
                  <c:v>128.6</c:v>
                </c:pt>
                <c:pt idx="1234">
                  <c:v>128.69999999999999</c:v>
                </c:pt>
                <c:pt idx="1235">
                  <c:v>128.80000000000001</c:v>
                </c:pt>
                <c:pt idx="1236">
                  <c:v>128.9</c:v>
                </c:pt>
                <c:pt idx="1237">
                  <c:v>129</c:v>
                </c:pt>
                <c:pt idx="1238">
                  <c:v>129.1</c:v>
                </c:pt>
                <c:pt idx="1239">
                  <c:v>129.19999999999999</c:v>
                </c:pt>
                <c:pt idx="1240">
                  <c:v>129.30000000000001</c:v>
                </c:pt>
                <c:pt idx="1241">
                  <c:v>129.4</c:v>
                </c:pt>
                <c:pt idx="1242">
                  <c:v>129.5</c:v>
                </c:pt>
                <c:pt idx="1243">
                  <c:v>129.6</c:v>
                </c:pt>
                <c:pt idx="1244">
                  <c:v>129.69999999999999</c:v>
                </c:pt>
                <c:pt idx="1245">
                  <c:v>129.80000000000001</c:v>
                </c:pt>
                <c:pt idx="1246">
                  <c:v>129.9</c:v>
                </c:pt>
                <c:pt idx="1247">
                  <c:v>130</c:v>
                </c:pt>
                <c:pt idx="1248">
                  <c:v>130.1</c:v>
                </c:pt>
                <c:pt idx="1249">
                  <c:v>130.19999999999999</c:v>
                </c:pt>
                <c:pt idx="1250">
                  <c:v>130.30000000000001</c:v>
                </c:pt>
                <c:pt idx="1251">
                  <c:v>130.4</c:v>
                </c:pt>
                <c:pt idx="1252">
                  <c:v>130.5</c:v>
                </c:pt>
                <c:pt idx="1253">
                  <c:v>130.6</c:v>
                </c:pt>
                <c:pt idx="1254">
                  <c:v>130.69999999999999</c:v>
                </c:pt>
                <c:pt idx="1255">
                  <c:v>130.80000000000001</c:v>
                </c:pt>
                <c:pt idx="1256">
                  <c:v>130.9</c:v>
                </c:pt>
                <c:pt idx="1257">
                  <c:v>131</c:v>
                </c:pt>
                <c:pt idx="1258">
                  <c:v>131.1</c:v>
                </c:pt>
                <c:pt idx="1259">
                  <c:v>131.19999999999999</c:v>
                </c:pt>
                <c:pt idx="1260">
                  <c:v>131.30000000000001</c:v>
                </c:pt>
                <c:pt idx="1261">
                  <c:v>131.4</c:v>
                </c:pt>
                <c:pt idx="1262">
                  <c:v>131.5</c:v>
                </c:pt>
                <c:pt idx="1263">
                  <c:v>131.6</c:v>
                </c:pt>
                <c:pt idx="1264">
                  <c:v>131.69999999999999</c:v>
                </c:pt>
                <c:pt idx="1265">
                  <c:v>131.80000000000001</c:v>
                </c:pt>
                <c:pt idx="1266">
                  <c:v>131.9</c:v>
                </c:pt>
                <c:pt idx="1267">
                  <c:v>132</c:v>
                </c:pt>
                <c:pt idx="1268">
                  <c:v>132.1</c:v>
                </c:pt>
                <c:pt idx="1269">
                  <c:v>132.19999999999999</c:v>
                </c:pt>
                <c:pt idx="1270">
                  <c:v>132.30000000000001</c:v>
                </c:pt>
                <c:pt idx="1271">
                  <c:v>132.4</c:v>
                </c:pt>
                <c:pt idx="1272">
                  <c:v>132.5</c:v>
                </c:pt>
                <c:pt idx="1273">
                  <c:v>132.6</c:v>
                </c:pt>
                <c:pt idx="1274">
                  <c:v>132.69999999999999</c:v>
                </c:pt>
                <c:pt idx="1275">
                  <c:v>132.80000000000001</c:v>
                </c:pt>
                <c:pt idx="1276">
                  <c:v>132.9</c:v>
                </c:pt>
                <c:pt idx="1277">
                  <c:v>133</c:v>
                </c:pt>
                <c:pt idx="1278">
                  <c:v>133.1</c:v>
                </c:pt>
                <c:pt idx="1279">
                  <c:v>133.19999999999999</c:v>
                </c:pt>
                <c:pt idx="1280">
                  <c:v>133.30000000000001</c:v>
                </c:pt>
                <c:pt idx="1281">
                  <c:v>133.4</c:v>
                </c:pt>
                <c:pt idx="1282">
                  <c:v>133.5</c:v>
                </c:pt>
                <c:pt idx="1283">
                  <c:v>133.6</c:v>
                </c:pt>
                <c:pt idx="1284">
                  <c:v>133.69999999999999</c:v>
                </c:pt>
                <c:pt idx="1285">
                  <c:v>133.80000000000001</c:v>
                </c:pt>
                <c:pt idx="1286">
                  <c:v>133.9</c:v>
                </c:pt>
                <c:pt idx="1287">
                  <c:v>134</c:v>
                </c:pt>
                <c:pt idx="1288">
                  <c:v>134.1</c:v>
                </c:pt>
                <c:pt idx="1289">
                  <c:v>134.19999999999999</c:v>
                </c:pt>
                <c:pt idx="1290">
                  <c:v>134.30000000000001</c:v>
                </c:pt>
                <c:pt idx="1291">
                  <c:v>134.4</c:v>
                </c:pt>
                <c:pt idx="1292">
                  <c:v>134.5</c:v>
                </c:pt>
                <c:pt idx="1293">
                  <c:v>134.6</c:v>
                </c:pt>
                <c:pt idx="1294">
                  <c:v>134.69999999999999</c:v>
                </c:pt>
                <c:pt idx="1295">
                  <c:v>134.80000000000001</c:v>
                </c:pt>
                <c:pt idx="1296">
                  <c:v>134.9</c:v>
                </c:pt>
                <c:pt idx="1297">
                  <c:v>135</c:v>
                </c:pt>
                <c:pt idx="1298">
                  <c:v>135.1</c:v>
                </c:pt>
                <c:pt idx="1299">
                  <c:v>135.19999999999999</c:v>
                </c:pt>
                <c:pt idx="1300">
                  <c:v>135.30000000000001</c:v>
                </c:pt>
                <c:pt idx="1301">
                  <c:v>135.4</c:v>
                </c:pt>
                <c:pt idx="1302">
                  <c:v>135.5</c:v>
                </c:pt>
                <c:pt idx="1303">
                  <c:v>135.6</c:v>
                </c:pt>
                <c:pt idx="1304">
                  <c:v>135.69999999999999</c:v>
                </c:pt>
                <c:pt idx="1305">
                  <c:v>135.80000000000001</c:v>
                </c:pt>
                <c:pt idx="1306">
                  <c:v>135.9</c:v>
                </c:pt>
                <c:pt idx="1307">
                  <c:v>136</c:v>
                </c:pt>
                <c:pt idx="1308">
                  <c:v>136.1</c:v>
                </c:pt>
                <c:pt idx="1309">
                  <c:v>136.19999999999999</c:v>
                </c:pt>
                <c:pt idx="1310">
                  <c:v>136.30000000000001</c:v>
                </c:pt>
                <c:pt idx="1311">
                  <c:v>136.4</c:v>
                </c:pt>
                <c:pt idx="1312">
                  <c:v>136.5</c:v>
                </c:pt>
                <c:pt idx="1313">
                  <c:v>136.6</c:v>
                </c:pt>
                <c:pt idx="1314">
                  <c:v>136.69999999999999</c:v>
                </c:pt>
                <c:pt idx="1315">
                  <c:v>136.80000000000001</c:v>
                </c:pt>
                <c:pt idx="1316">
                  <c:v>136.9</c:v>
                </c:pt>
                <c:pt idx="1317">
                  <c:v>137</c:v>
                </c:pt>
                <c:pt idx="1318">
                  <c:v>137.1</c:v>
                </c:pt>
                <c:pt idx="1319">
                  <c:v>137.19999999999999</c:v>
                </c:pt>
                <c:pt idx="1320">
                  <c:v>137.30000000000001</c:v>
                </c:pt>
                <c:pt idx="1321">
                  <c:v>137.4</c:v>
                </c:pt>
                <c:pt idx="1322">
                  <c:v>137.5</c:v>
                </c:pt>
                <c:pt idx="1323">
                  <c:v>137.6</c:v>
                </c:pt>
                <c:pt idx="1324">
                  <c:v>137.69999999999999</c:v>
                </c:pt>
                <c:pt idx="1325">
                  <c:v>137.80000000000001</c:v>
                </c:pt>
                <c:pt idx="1326">
                  <c:v>137.9</c:v>
                </c:pt>
                <c:pt idx="1327">
                  <c:v>138</c:v>
                </c:pt>
                <c:pt idx="1328">
                  <c:v>138.1</c:v>
                </c:pt>
                <c:pt idx="1329">
                  <c:v>138.19999999999999</c:v>
                </c:pt>
                <c:pt idx="1330">
                  <c:v>138.30000000000001</c:v>
                </c:pt>
                <c:pt idx="1331">
                  <c:v>138.4</c:v>
                </c:pt>
                <c:pt idx="1332">
                  <c:v>138.5</c:v>
                </c:pt>
                <c:pt idx="1333">
                  <c:v>138.6</c:v>
                </c:pt>
                <c:pt idx="1334">
                  <c:v>138.69999999999999</c:v>
                </c:pt>
                <c:pt idx="1335">
                  <c:v>138.80000000000001</c:v>
                </c:pt>
                <c:pt idx="1336">
                  <c:v>138.9</c:v>
                </c:pt>
                <c:pt idx="1337">
                  <c:v>139</c:v>
                </c:pt>
                <c:pt idx="1338">
                  <c:v>139.1</c:v>
                </c:pt>
                <c:pt idx="1339">
                  <c:v>139.19999999999999</c:v>
                </c:pt>
                <c:pt idx="1340">
                  <c:v>139.30000000000001</c:v>
                </c:pt>
                <c:pt idx="1341">
                  <c:v>139.4</c:v>
                </c:pt>
                <c:pt idx="1342">
                  <c:v>139.5</c:v>
                </c:pt>
                <c:pt idx="1343">
                  <c:v>139.6</c:v>
                </c:pt>
                <c:pt idx="1344">
                  <c:v>139.69999999999999</c:v>
                </c:pt>
                <c:pt idx="1345">
                  <c:v>139.80000000000001</c:v>
                </c:pt>
                <c:pt idx="1346">
                  <c:v>139.9</c:v>
                </c:pt>
                <c:pt idx="1347">
                  <c:v>140</c:v>
                </c:pt>
                <c:pt idx="1348">
                  <c:v>140.1</c:v>
                </c:pt>
                <c:pt idx="1349">
                  <c:v>140.19999999999999</c:v>
                </c:pt>
                <c:pt idx="1350">
                  <c:v>140.30000000000001</c:v>
                </c:pt>
                <c:pt idx="1351">
                  <c:v>140.4</c:v>
                </c:pt>
                <c:pt idx="1352">
                  <c:v>140.5</c:v>
                </c:pt>
                <c:pt idx="1353">
                  <c:v>140.6</c:v>
                </c:pt>
                <c:pt idx="1354">
                  <c:v>140.69999999999999</c:v>
                </c:pt>
                <c:pt idx="1355">
                  <c:v>140.80000000000001</c:v>
                </c:pt>
                <c:pt idx="1356">
                  <c:v>140.9</c:v>
                </c:pt>
                <c:pt idx="1357">
                  <c:v>141</c:v>
                </c:pt>
                <c:pt idx="1358">
                  <c:v>141.1</c:v>
                </c:pt>
                <c:pt idx="1359">
                  <c:v>141.19999999999999</c:v>
                </c:pt>
                <c:pt idx="1360">
                  <c:v>141.30000000000001</c:v>
                </c:pt>
                <c:pt idx="1361">
                  <c:v>141.4</c:v>
                </c:pt>
                <c:pt idx="1362">
                  <c:v>141.5</c:v>
                </c:pt>
                <c:pt idx="1363">
                  <c:v>141.6</c:v>
                </c:pt>
                <c:pt idx="1364">
                  <c:v>141.69999999999999</c:v>
                </c:pt>
                <c:pt idx="1365">
                  <c:v>141.80000000000001</c:v>
                </c:pt>
                <c:pt idx="1366">
                  <c:v>141.9</c:v>
                </c:pt>
                <c:pt idx="1367">
                  <c:v>142</c:v>
                </c:pt>
                <c:pt idx="1368">
                  <c:v>142.1</c:v>
                </c:pt>
                <c:pt idx="1369">
                  <c:v>142.19999999999999</c:v>
                </c:pt>
                <c:pt idx="1370">
                  <c:v>142.30000000000001</c:v>
                </c:pt>
                <c:pt idx="1371">
                  <c:v>142.4</c:v>
                </c:pt>
                <c:pt idx="1372">
                  <c:v>142.5</c:v>
                </c:pt>
                <c:pt idx="1373">
                  <c:v>142.6</c:v>
                </c:pt>
                <c:pt idx="1374">
                  <c:v>142.69999999999999</c:v>
                </c:pt>
                <c:pt idx="1375">
                  <c:v>142.80000000000001</c:v>
                </c:pt>
                <c:pt idx="1376">
                  <c:v>142.9</c:v>
                </c:pt>
                <c:pt idx="1377">
                  <c:v>143</c:v>
                </c:pt>
                <c:pt idx="1378">
                  <c:v>143.1</c:v>
                </c:pt>
                <c:pt idx="1379">
                  <c:v>143.19999999999999</c:v>
                </c:pt>
                <c:pt idx="1380">
                  <c:v>143.30000000000001</c:v>
                </c:pt>
                <c:pt idx="1381">
                  <c:v>143.4</c:v>
                </c:pt>
                <c:pt idx="1382">
                  <c:v>143.5</c:v>
                </c:pt>
                <c:pt idx="1383">
                  <c:v>143.6</c:v>
                </c:pt>
                <c:pt idx="1384">
                  <c:v>143.69999999999999</c:v>
                </c:pt>
                <c:pt idx="1385">
                  <c:v>143.80000000000001</c:v>
                </c:pt>
                <c:pt idx="1386">
                  <c:v>143.9</c:v>
                </c:pt>
                <c:pt idx="1387">
                  <c:v>144</c:v>
                </c:pt>
                <c:pt idx="1388">
                  <c:v>144.1</c:v>
                </c:pt>
                <c:pt idx="1389">
                  <c:v>144.19999999999999</c:v>
                </c:pt>
                <c:pt idx="1390">
                  <c:v>144.30000000000001</c:v>
                </c:pt>
                <c:pt idx="1391">
                  <c:v>144.4</c:v>
                </c:pt>
                <c:pt idx="1392">
                  <c:v>144.5</c:v>
                </c:pt>
                <c:pt idx="1393">
                  <c:v>144.6</c:v>
                </c:pt>
                <c:pt idx="1394">
                  <c:v>144.69999999999999</c:v>
                </c:pt>
                <c:pt idx="1395">
                  <c:v>144.80000000000001</c:v>
                </c:pt>
                <c:pt idx="1396">
                  <c:v>144.9</c:v>
                </c:pt>
                <c:pt idx="1397">
                  <c:v>145</c:v>
                </c:pt>
                <c:pt idx="1398">
                  <c:v>145.1</c:v>
                </c:pt>
                <c:pt idx="1399">
                  <c:v>145.19999999999999</c:v>
                </c:pt>
                <c:pt idx="1400">
                  <c:v>145.30000000000001</c:v>
                </c:pt>
                <c:pt idx="1401">
                  <c:v>145.4</c:v>
                </c:pt>
                <c:pt idx="1402">
                  <c:v>145.5</c:v>
                </c:pt>
                <c:pt idx="1403">
                  <c:v>145.6</c:v>
                </c:pt>
                <c:pt idx="1404">
                  <c:v>145.69999999999999</c:v>
                </c:pt>
                <c:pt idx="1405">
                  <c:v>145.80000000000001</c:v>
                </c:pt>
                <c:pt idx="1406">
                  <c:v>145.9</c:v>
                </c:pt>
                <c:pt idx="1407">
                  <c:v>146</c:v>
                </c:pt>
                <c:pt idx="1408">
                  <c:v>146.1</c:v>
                </c:pt>
                <c:pt idx="1409">
                  <c:v>146.19999999999999</c:v>
                </c:pt>
                <c:pt idx="1410">
                  <c:v>146.30000000000001</c:v>
                </c:pt>
                <c:pt idx="1411">
                  <c:v>146.4</c:v>
                </c:pt>
                <c:pt idx="1412">
                  <c:v>146.5</c:v>
                </c:pt>
                <c:pt idx="1413">
                  <c:v>146.6</c:v>
                </c:pt>
                <c:pt idx="1414">
                  <c:v>146.69999999999999</c:v>
                </c:pt>
                <c:pt idx="1415">
                  <c:v>146.80000000000001</c:v>
                </c:pt>
                <c:pt idx="1416">
                  <c:v>146.9</c:v>
                </c:pt>
                <c:pt idx="1417">
                  <c:v>147</c:v>
                </c:pt>
                <c:pt idx="1418">
                  <c:v>147.1</c:v>
                </c:pt>
                <c:pt idx="1419">
                  <c:v>147.19999999999999</c:v>
                </c:pt>
                <c:pt idx="1420">
                  <c:v>147.30000000000001</c:v>
                </c:pt>
                <c:pt idx="1421">
                  <c:v>147.4</c:v>
                </c:pt>
                <c:pt idx="1422">
                  <c:v>147.5</c:v>
                </c:pt>
                <c:pt idx="1423">
                  <c:v>147.6</c:v>
                </c:pt>
                <c:pt idx="1424">
                  <c:v>147.69999999999999</c:v>
                </c:pt>
                <c:pt idx="1425">
                  <c:v>147.80000000000001</c:v>
                </c:pt>
                <c:pt idx="1426">
                  <c:v>147.9</c:v>
                </c:pt>
                <c:pt idx="1427">
                  <c:v>148</c:v>
                </c:pt>
                <c:pt idx="1428">
                  <c:v>148.1</c:v>
                </c:pt>
                <c:pt idx="1429">
                  <c:v>148.19999999999999</c:v>
                </c:pt>
                <c:pt idx="1430">
                  <c:v>148.30000000000001</c:v>
                </c:pt>
                <c:pt idx="1431">
                  <c:v>148.4</c:v>
                </c:pt>
                <c:pt idx="1432">
                  <c:v>148.5</c:v>
                </c:pt>
                <c:pt idx="1433">
                  <c:v>148.6</c:v>
                </c:pt>
                <c:pt idx="1434">
                  <c:v>148.69999999999999</c:v>
                </c:pt>
                <c:pt idx="1435">
                  <c:v>148.80000000000001</c:v>
                </c:pt>
                <c:pt idx="1436">
                  <c:v>148.9</c:v>
                </c:pt>
                <c:pt idx="1437">
                  <c:v>149</c:v>
                </c:pt>
                <c:pt idx="1438">
                  <c:v>149.1</c:v>
                </c:pt>
                <c:pt idx="1439">
                  <c:v>149.19999999999999</c:v>
                </c:pt>
                <c:pt idx="1440">
                  <c:v>149.30000000000001</c:v>
                </c:pt>
                <c:pt idx="1441">
                  <c:v>149.4</c:v>
                </c:pt>
                <c:pt idx="1442">
                  <c:v>149.5</c:v>
                </c:pt>
                <c:pt idx="1443">
                  <c:v>149.6</c:v>
                </c:pt>
                <c:pt idx="1444">
                  <c:v>149.69999999999999</c:v>
                </c:pt>
                <c:pt idx="1445">
                  <c:v>149.80000000000001</c:v>
                </c:pt>
                <c:pt idx="1446">
                  <c:v>149.9</c:v>
                </c:pt>
                <c:pt idx="1447">
                  <c:v>150</c:v>
                </c:pt>
                <c:pt idx="1448">
                  <c:v>150.1</c:v>
                </c:pt>
                <c:pt idx="1449">
                  <c:v>150.19999999999999</c:v>
                </c:pt>
                <c:pt idx="1450">
                  <c:v>150.30000000000001</c:v>
                </c:pt>
                <c:pt idx="1451">
                  <c:v>150.4</c:v>
                </c:pt>
                <c:pt idx="1452">
                  <c:v>150.5</c:v>
                </c:pt>
                <c:pt idx="1453">
                  <c:v>150.6</c:v>
                </c:pt>
                <c:pt idx="1454">
                  <c:v>150.69999999999999</c:v>
                </c:pt>
                <c:pt idx="1455">
                  <c:v>150.80000000000001</c:v>
                </c:pt>
                <c:pt idx="1456">
                  <c:v>150.9</c:v>
                </c:pt>
                <c:pt idx="1457">
                  <c:v>151</c:v>
                </c:pt>
                <c:pt idx="1458">
                  <c:v>151.1</c:v>
                </c:pt>
                <c:pt idx="1459">
                  <c:v>151.19999999999999</c:v>
                </c:pt>
                <c:pt idx="1460">
                  <c:v>151.30000000000001</c:v>
                </c:pt>
                <c:pt idx="1461">
                  <c:v>151.4</c:v>
                </c:pt>
                <c:pt idx="1462">
                  <c:v>151.5</c:v>
                </c:pt>
                <c:pt idx="1463">
                  <c:v>151.6</c:v>
                </c:pt>
                <c:pt idx="1464">
                  <c:v>151.69999999999999</c:v>
                </c:pt>
                <c:pt idx="1465">
                  <c:v>151.80000000000001</c:v>
                </c:pt>
                <c:pt idx="1466">
                  <c:v>151.9</c:v>
                </c:pt>
                <c:pt idx="1467">
                  <c:v>152</c:v>
                </c:pt>
                <c:pt idx="1468">
                  <c:v>152.1</c:v>
                </c:pt>
                <c:pt idx="1469">
                  <c:v>152.19999999999999</c:v>
                </c:pt>
                <c:pt idx="1470">
                  <c:v>152.30000000000001</c:v>
                </c:pt>
                <c:pt idx="1471">
                  <c:v>152.4</c:v>
                </c:pt>
                <c:pt idx="1472">
                  <c:v>152.5</c:v>
                </c:pt>
                <c:pt idx="1473">
                  <c:v>152.6</c:v>
                </c:pt>
                <c:pt idx="1474">
                  <c:v>152.69999999999999</c:v>
                </c:pt>
                <c:pt idx="1475">
                  <c:v>152.80000000000001</c:v>
                </c:pt>
                <c:pt idx="1476">
                  <c:v>152.9</c:v>
                </c:pt>
                <c:pt idx="1477">
                  <c:v>153</c:v>
                </c:pt>
                <c:pt idx="1478">
                  <c:v>153.1</c:v>
                </c:pt>
                <c:pt idx="1479">
                  <c:v>153.19999999999999</c:v>
                </c:pt>
                <c:pt idx="1480">
                  <c:v>153.30000000000001</c:v>
                </c:pt>
                <c:pt idx="1481">
                  <c:v>153.4</c:v>
                </c:pt>
                <c:pt idx="1482">
                  <c:v>153.5</c:v>
                </c:pt>
                <c:pt idx="1483">
                  <c:v>153.6</c:v>
                </c:pt>
                <c:pt idx="1484">
                  <c:v>153.69999999999999</c:v>
                </c:pt>
                <c:pt idx="1485">
                  <c:v>153.80000000000001</c:v>
                </c:pt>
                <c:pt idx="1486">
                  <c:v>153.9</c:v>
                </c:pt>
                <c:pt idx="1487">
                  <c:v>154</c:v>
                </c:pt>
                <c:pt idx="1488">
                  <c:v>154.1</c:v>
                </c:pt>
                <c:pt idx="1489">
                  <c:v>154.19999999999999</c:v>
                </c:pt>
                <c:pt idx="1490">
                  <c:v>154.30000000000001</c:v>
                </c:pt>
                <c:pt idx="1491">
                  <c:v>154.4</c:v>
                </c:pt>
                <c:pt idx="1492">
                  <c:v>154.5</c:v>
                </c:pt>
                <c:pt idx="1493">
                  <c:v>154.6</c:v>
                </c:pt>
                <c:pt idx="1494">
                  <c:v>154.69999999999999</c:v>
                </c:pt>
                <c:pt idx="1495">
                  <c:v>154.80000000000001</c:v>
                </c:pt>
                <c:pt idx="1496">
                  <c:v>154.9</c:v>
                </c:pt>
                <c:pt idx="1497">
                  <c:v>155</c:v>
                </c:pt>
                <c:pt idx="1498">
                  <c:v>155.1</c:v>
                </c:pt>
                <c:pt idx="1499">
                  <c:v>155.19999999999999</c:v>
                </c:pt>
                <c:pt idx="1500">
                  <c:v>155.30000000000001</c:v>
                </c:pt>
                <c:pt idx="1501">
                  <c:v>155.4</c:v>
                </c:pt>
                <c:pt idx="1502">
                  <c:v>155.5</c:v>
                </c:pt>
                <c:pt idx="1503">
                  <c:v>155.6</c:v>
                </c:pt>
                <c:pt idx="1504">
                  <c:v>155.69999999999999</c:v>
                </c:pt>
                <c:pt idx="1505">
                  <c:v>155.80000000000001</c:v>
                </c:pt>
                <c:pt idx="1506">
                  <c:v>155.9</c:v>
                </c:pt>
                <c:pt idx="1507">
                  <c:v>156</c:v>
                </c:pt>
                <c:pt idx="1508">
                  <c:v>156.1</c:v>
                </c:pt>
                <c:pt idx="1509">
                  <c:v>156.19999999999999</c:v>
                </c:pt>
                <c:pt idx="1510">
                  <c:v>156.30000000000001</c:v>
                </c:pt>
                <c:pt idx="1511">
                  <c:v>156.4</c:v>
                </c:pt>
                <c:pt idx="1512">
                  <c:v>156.5</c:v>
                </c:pt>
                <c:pt idx="1513">
                  <c:v>156.6</c:v>
                </c:pt>
                <c:pt idx="1514">
                  <c:v>156.69999999999999</c:v>
                </c:pt>
                <c:pt idx="1515">
                  <c:v>156.80000000000001</c:v>
                </c:pt>
                <c:pt idx="1516">
                  <c:v>156.9</c:v>
                </c:pt>
                <c:pt idx="1517">
                  <c:v>157</c:v>
                </c:pt>
                <c:pt idx="1518">
                  <c:v>157.1</c:v>
                </c:pt>
                <c:pt idx="1519">
                  <c:v>157.19999999999999</c:v>
                </c:pt>
                <c:pt idx="1520">
                  <c:v>157.30000000000001</c:v>
                </c:pt>
                <c:pt idx="1521">
                  <c:v>157.4</c:v>
                </c:pt>
                <c:pt idx="1522">
                  <c:v>157.5</c:v>
                </c:pt>
                <c:pt idx="1523">
                  <c:v>157.6</c:v>
                </c:pt>
                <c:pt idx="1524">
                  <c:v>157.69999999999999</c:v>
                </c:pt>
                <c:pt idx="1525">
                  <c:v>157.80000000000001</c:v>
                </c:pt>
                <c:pt idx="1526">
                  <c:v>157.9</c:v>
                </c:pt>
                <c:pt idx="1527">
                  <c:v>158</c:v>
                </c:pt>
                <c:pt idx="1528">
                  <c:v>158.1</c:v>
                </c:pt>
                <c:pt idx="1529">
                  <c:v>158.19999999999999</c:v>
                </c:pt>
                <c:pt idx="1530">
                  <c:v>158.30000000000001</c:v>
                </c:pt>
                <c:pt idx="1531">
                  <c:v>158.4</c:v>
                </c:pt>
                <c:pt idx="1532">
                  <c:v>158.5</c:v>
                </c:pt>
                <c:pt idx="1533">
                  <c:v>158.6</c:v>
                </c:pt>
                <c:pt idx="1534">
                  <c:v>158.69999999999999</c:v>
                </c:pt>
                <c:pt idx="1535">
                  <c:v>158.80000000000001</c:v>
                </c:pt>
                <c:pt idx="1536">
                  <c:v>158.9</c:v>
                </c:pt>
                <c:pt idx="1537">
                  <c:v>159</c:v>
                </c:pt>
                <c:pt idx="1538">
                  <c:v>159.1</c:v>
                </c:pt>
                <c:pt idx="1539">
                  <c:v>159.19999999999999</c:v>
                </c:pt>
                <c:pt idx="1540">
                  <c:v>159.30000000000001</c:v>
                </c:pt>
                <c:pt idx="1541">
                  <c:v>159.4</c:v>
                </c:pt>
                <c:pt idx="1542">
                  <c:v>159.5</c:v>
                </c:pt>
                <c:pt idx="1543">
                  <c:v>159.6</c:v>
                </c:pt>
                <c:pt idx="1544">
                  <c:v>159.69999999999999</c:v>
                </c:pt>
                <c:pt idx="1545">
                  <c:v>159.80000000000001</c:v>
                </c:pt>
                <c:pt idx="1546">
                  <c:v>159.9</c:v>
                </c:pt>
                <c:pt idx="1547">
                  <c:v>160</c:v>
                </c:pt>
                <c:pt idx="1548">
                  <c:v>160.1</c:v>
                </c:pt>
                <c:pt idx="1549">
                  <c:v>160.19999999999999</c:v>
                </c:pt>
                <c:pt idx="1550">
                  <c:v>160.30000000000001</c:v>
                </c:pt>
                <c:pt idx="1551">
                  <c:v>160.4</c:v>
                </c:pt>
                <c:pt idx="1552">
                  <c:v>160.5</c:v>
                </c:pt>
                <c:pt idx="1553">
                  <c:v>160.6</c:v>
                </c:pt>
                <c:pt idx="1554">
                  <c:v>160.69999999999999</c:v>
                </c:pt>
                <c:pt idx="1555">
                  <c:v>160.80000000000001</c:v>
                </c:pt>
                <c:pt idx="1556">
                  <c:v>160.9</c:v>
                </c:pt>
                <c:pt idx="1557">
                  <c:v>161</c:v>
                </c:pt>
                <c:pt idx="1558">
                  <c:v>161.1</c:v>
                </c:pt>
                <c:pt idx="1559">
                  <c:v>161.19999999999999</c:v>
                </c:pt>
                <c:pt idx="1560">
                  <c:v>161.30000000000001</c:v>
                </c:pt>
                <c:pt idx="1561">
                  <c:v>161.4</c:v>
                </c:pt>
                <c:pt idx="1562">
                  <c:v>161.5</c:v>
                </c:pt>
                <c:pt idx="1563">
                  <c:v>161.6</c:v>
                </c:pt>
                <c:pt idx="1564">
                  <c:v>161.69999999999999</c:v>
                </c:pt>
                <c:pt idx="1565">
                  <c:v>161.80000000000001</c:v>
                </c:pt>
                <c:pt idx="1566">
                  <c:v>161.9</c:v>
                </c:pt>
                <c:pt idx="1567">
                  <c:v>162</c:v>
                </c:pt>
                <c:pt idx="1568">
                  <c:v>162.1</c:v>
                </c:pt>
                <c:pt idx="1569">
                  <c:v>162.19999999999999</c:v>
                </c:pt>
                <c:pt idx="1570">
                  <c:v>162.30000000000001</c:v>
                </c:pt>
                <c:pt idx="1571">
                  <c:v>162.4</c:v>
                </c:pt>
                <c:pt idx="1572">
                  <c:v>162.5</c:v>
                </c:pt>
                <c:pt idx="1573">
                  <c:v>162.6</c:v>
                </c:pt>
                <c:pt idx="1574">
                  <c:v>162.69999999999999</c:v>
                </c:pt>
                <c:pt idx="1575">
                  <c:v>162.80000000000001</c:v>
                </c:pt>
                <c:pt idx="1576">
                  <c:v>162.9</c:v>
                </c:pt>
                <c:pt idx="1577">
                  <c:v>163</c:v>
                </c:pt>
                <c:pt idx="1578">
                  <c:v>163.1</c:v>
                </c:pt>
                <c:pt idx="1579">
                  <c:v>163.19999999999999</c:v>
                </c:pt>
                <c:pt idx="1580">
                  <c:v>163.30000000000001</c:v>
                </c:pt>
                <c:pt idx="1581">
                  <c:v>163.4</c:v>
                </c:pt>
                <c:pt idx="1582">
                  <c:v>163.5</c:v>
                </c:pt>
                <c:pt idx="1583">
                  <c:v>163.6</c:v>
                </c:pt>
                <c:pt idx="1584">
                  <c:v>163.69999999999999</c:v>
                </c:pt>
                <c:pt idx="1585">
                  <c:v>163.80000000000001</c:v>
                </c:pt>
                <c:pt idx="1586">
                  <c:v>163.9</c:v>
                </c:pt>
                <c:pt idx="1587">
                  <c:v>164</c:v>
                </c:pt>
                <c:pt idx="1588">
                  <c:v>164.1</c:v>
                </c:pt>
                <c:pt idx="1589">
                  <c:v>164.2</c:v>
                </c:pt>
                <c:pt idx="1590">
                  <c:v>164.3</c:v>
                </c:pt>
                <c:pt idx="1591">
                  <c:v>164.4</c:v>
                </c:pt>
                <c:pt idx="1592">
                  <c:v>164.5</c:v>
                </c:pt>
                <c:pt idx="1593">
                  <c:v>164.6</c:v>
                </c:pt>
                <c:pt idx="1594">
                  <c:v>164.7</c:v>
                </c:pt>
                <c:pt idx="1595">
                  <c:v>164.8</c:v>
                </c:pt>
                <c:pt idx="1596">
                  <c:v>164.9</c:v>
                </c:pt>
                <c:pt idx="1597">
                  <c:v>165</c:v>
                </c:pt>
                <c:pt idx="1598">
                  <c:v>165.1</c:v>
                </c:pt>
                <c:pt idx="1599">
                  <c:v>165.2</c:v>
                </c:pt>
                <c:pt idx="1600">
                  <c:v>165.3</c:v>
                </c:pt>
                <c:pt idx="1601">
                  <c:v>165.4</c:v>
                </c:pt>
                <c:pt idx="1602">
                  <c:v>165.5</c:v>
                </c:pt>
                <c:pt idx="1603">
                  <c:v>165.6</c:v>
                </c:pt>
                <c:pt idx="1604">
                  <c:v>165.7</c:v>
                </c:pt>
                <c:pt idx="1605">
                  <c:v>165.8</c:v>
                </c:pt>
                <c:pt idx="1606">
                  <c:v>165.9</c:v>
                </c:pt>
                <c:pt idx="1607">
                  <c:v>166</c:v>
                </c:pt>
                <c:pt idx="1608">
                  <c:v>166.1</c:v>
                </c:pt>
                <c:pt idx="1609">
                  <c:v>166.2</c:v>
                </c:pt>
                <c:pt idx="1610">
                  <c:v>166.3</c:v>
                </c:pt>
                <c:pt idx="1611">
                  <c:v>166.4</c:v>
                </c:pt>
                <c:pt idx="1612">
                  <c:v>166.5</c:v>
                </c:pt>
                <c:pt idx="1613">
                  <c:v>166.6</c:v>
                </c:pt>
                <c:pt idx="1614">
                  <c:v>166.7</c:v>
                </c:pt>
                <c:pt idx="1615">
                  <c:v>166.8</c:v>
                </c:pt>
                <c:pt idx="1616">
                  <c:v>166.9</c:v>
                </c:pt>
                <c:pt idx="1617">
                  <c:v>167</c:v>
                </c:pt>
                <c:pt idx="1618">
                  <c:v>167.1</c:v>
                </c:pt>
                <c:pt idx="1619">
                  <c:v>167.2</c:v>
                </c:pt>
                <c:pt idx="1620">
                  <c:v>167.3</c:v>
                </c:pt>
                <c:pt idx="1621">
                  <c:v>167.4</c:v>
                </c:pt>
                <c:pt idx="1622">
                  <c:v>167.5</c:v>
                </c:pt>
                <c:pt idx="1623">
                  <c:v>167.6</c:v>
                </c:pt>
                <c:pt idx="1624">
                  <c:v>167.7</c:v>
                </c:pt>
                <c:pt idx="1625">
                  <c:v>167.8</c:v>
                </c:pt>
                <c:pt idx="1626">
                  <c:v>167.9</c:v>
                </c:pt>
                <c:pt idx="1627">
                  <c:v>168</c:v>
                </c:pt>
                <c:pt idx="1628">
                  <c:v>168.1</c:v>
                </c:pt>
                <c:pt idx="1629">
                  <c:v>168.2</c:v>
                </c:pt>
                <c:pt idx="1630">
                  <c:v>168.3</c:v>
                </c:pt>
                <c:pt idx="1631">
                  <c:v>168.4</c:v>
                </c:pt>
                <c:pt idx="1632">
                  <c:v>168.5</c:v>
                </c:pt>
                <c:pt idx="1633">
                  <c:v>168.6</c:v>
                </c:pt>
                <c:pt idx="1634">
                  <c:v>168.7</c:v>
                </c:pt>
                <c:pt idx="1635">
                  <c:v>168.8</c:v>
                </c:pt>
                <c:pt idx="1636">
                  <c:v>168.9</c:v>
                </c:pt>
                <c:pt idx="1637">
                  <c:v>169</c:v>
                </c:pt>
                <c:pt idx="1638">
                  <c:v>169.1</c:v>
                </c:pt>
                <c:pt idx="1639">
                  <c:v>169.2</c:v>
                </c:pt>
                <c:pt idx="1640">
                  <c:v>169.3</c:v>
                </c:pt>
                <c:pt idx="1641">
                  <c:v>169.4</c:v>
                </c:pt>
                <c:pt idx="1642">
                  <c:v>169.5</c:v>
                </c:pt>
                <c:pt idx="1643">
                  <c:v>169.6</c:v>
                </c:pt>
                <c:pt idx="1644">
                  <c:v>169.7</c:v>
                </c:pt>
                <c:pt idx="1645">
                  <c:v>169.8</c:v>
                </c:pt>
                <c:pt idx="1646">
                  <c:v>169.9</c:v>
                </c:pt>
                <c:pt idx="1647">
                  <c:v>170</c:v>
                </c:pt>
                <c:pt idx="1648">
                  <c:v>170.1</c:v>
                </c:pt>
                <c:pt idx="1649">
                  <c:v>170.2</c:v>
                </c:pt>
                <c:pt idx="1650">
                  <c:v>170.3</c:v>
                </c:pt>
                <c:pt idx="1651">
                  <c:v>170.4</c:v>
                </c:pt>
                <c:pt idx="1652">
                  <c:v>170.5</c:v>
                </c:pt>
                <c:pt idx="1653">
                  <c:v>170.6</c:v>
                </c:pt>
                <c:pt idx="1654">
                  <c:v>170.7</c:v>
                </c:pt>
                <c:pt idx="1655">
                  <c:v>170.8</c:v>
                </c:pt>
                <c:pt idx="1656">
                  <c:v>170.9</c:v>
                </c:pt>
                <c:pt idx="1657">
                  <c:v>171</c:v>
                </c:pt>
                <c:pt idx="1658">
                  <c:v>171.1</c:v>
                </c:pt>
                <c:pt idx="1659">
                  <c:v>171.2</c:v>
                </c:pt>
                <c:pt idx="1660">
                  <c:v>171.3</c:v>
                </c:pt>
                <c:pt idx="1661">
                  <c:v>171.4</c:v>
                </c:pt>
                <c:pt idx="1662">
                  <c:v>171.5</c:v>
                </c:pt>
                <c:pt idx="1663">
                  <c:v>171.6</c:v>
                </c:pt>
                <c:pt idx="1664">
                  <c:v>171.7</c:v>
                </c:pt>
                <c:pt idx="1665">
                  <c:v>171.8</c:v>
                </c:pt>
                <c:pt idx="1666">
                  <c:v>171.9</c:v>
                </c:pt>
                <c:pt idx="1667">
                  <c:v>172</c:v>
                </c:pt>
                <c:pt idx="1668">
                  <c:v>172.1</c:v>
                </c:pt>
                <c:pt idx="1669">
                  <c:v>172.2</c:v>
                </c:pt>
                <c:pt idx="1670">
                  <c:v>172.3</c:v>
                </c:pt>
                <c:pt idx="1671">
                  <c:v>172.4</c:v>
                </c:pt>
                <c:pt idx="1672">
                  <c:v>172.5</c:v>
                </c:pt>
                <c:pt idx="1673">
                  <c:v>172.6</c:v>
                </c:pt>
                <c:pt idx="1674">
                  <c:v>172.7</c:v>
                </c:pt>
                <c:pt idx="1675">
                  <c:v>172.8</c:v>
                </c:pt>
                <c:pt idx="1676">
                  <c:v>172.9</c:v>
                </c:pt>
                <c:pt idx="1677">
                  <c:v>173</c:v>
                </c:pt>
                <c:pt idx="1678">
                  <c:v>173.1</c:v>
                </c:pt>
                <c:pt idx="1679">
                  <c:v>173.2</c:v>
                </c:pt>
                <c:pt idx="1680">
                  <c:v>173.3</c:v>
                </c:pt>
                <c:pt idx="1681">
                  <c:v>173.4</c:v>
                </c:pt>
                <c:pt idx="1682">
                  <c:v>173.5</c:v>
                </c:pt>
                <c:pt idx="1683">
                  <c:v>173.6</c:v>
                </c:pt>
                <c:pt idx="1684">
                  <c:v>173.7</c:v>
                </c:pt>
                <c:pt idx="1685">
                  <c:v>173.8</c:v>
                </c:pt>
                <c:pt idx="1686">
                  <c:v>173.9</c:v>
                </c:pt>
                <c:pt idx="1687">
                  <c:v>174</c:v>
                </c:pt>
                <c:pt idx="1688">
                  <c:v>174.1</c:v>
                </c:pt>
                <c:pt idx="1689">
                  <c:v>174.2</c:v>
                </c:pt>
                <c:pt idx="1690">
                  <c:v>174.3</c:v>
                </c:pt>
                <c:pt idx="1691">
                  <c:v>174.4</c:v>
                </c:pt>
                <c:pt idx="1692">
                  <c:v>174.5</c:v>
                </c:pt>
                <c:pt idx="1693">
                  <c:v>174.6</c:v>
                </c:pt>
                <c:pt idx="1694">
                  <c:v>174.7</c:v>
                </c:pt>
                <c:pt idx="1695">
                  <c:v>174.8</c:v>
                </c:pt>
                <c:pt idx="1696">
                  <c:v>174.9</c:v>
                </c:pt>
                <c:pt idx="1697">
                  <c:v>175</c:v>
                </c:pt>
                <c:pt idx="1698">
                  <c:v>175.1</c:v>
                </c:pt>
                <c:pt idx="1699">
                  <c:v>175.2</c:v>
                </c:pt>
                <c:pt idx="1700">
                  <c:v>175.3</c:v>
                </c:pt>
                <c:pt idx="1701">
                  <c:v>175.4</c:v>
                </c:pt>
                <c:pt idx="1702">
                  <c:v>175.5</c:v>
                </c:pt>
                <c:pt idx="1703">
                  <c:v>175.6</c:v>
                </c:pt>
                <c:pt idx="1704">
                  <c:v>175.7</c:v>
                </c:pt>
                <c:pt idx="1705">
                  <c:v>175.8</c:v>
                </c:pt>
                <c:pt idx="1706">
                  <c:v>175.9</c:v>
                </c:pt>
                <c:pt idx="1707">
                  <c:v>176</c:v>
                </c:pt>
                <c:pt idx="1708">
                  <c:v>176.1</c:v>
                </c:pt>
                <c:pt idx="1709">
                  <c:v>176.2</c:v>
                </c:pt>
                <c:pt idx="1710">
                  <c:v>176.3</c:v>
                </c:pt>
                <c:pt idx="1711">
                  <c:v>176.4</c:v>
                </c:pt>
                <c:pt idx="1712">
                  <c:v>176.5</c:v>
                </c:pt>
                <c:pt idx="1713">
                  <c:v>176.6</c:v>
                </c:pt>
                <c:pt idx="1714">
                  <c:v>176.7</c:v>
                </c:pt>
                <c:pt idx="1715">
                  <c:v>176.8</c:v>
                </c:pt>
                <c:pt idx="1716">
                  <c:v>176.9</c:v>
                </c:pt>
                <c:pt idx="1717">
                  <c:v>177</c:v>
                </c:pt>
                <c:pt idx="1718">
                  <c:v>177.1</c:v>
                </c:pt>
                <c:pt idx="1719">
                  <c:v>177.2</c:v>
                </c:pt>
                <c:pt idx="1720">
                  <c:v>177.3</c:v>
                </c:pt>
                <c:pt idx="1721">
                  <c:v>177.4</c:v>
                </c:pt>
                <c:pt idx="1722">
                  <c:v>177.5</c:v>
                </c:pt>
                <c:pt idx="1723">
                  <c:v>177.6</c:v>
                </c:pt>
                <c:pt idx="1724">
                  <c:v>177.7</c:v>
                </c:pt>
                <c:pt idx="1725">
                  <c:v>177.8</c:v>
                </c:pt>
                <c:pt idx="1726">
                  <c:v>177.9</c:v>
                </c:pt>
                <c:pt idx="1727">
                  <c:v>178</c:v>
                </c:pt>
                <c:pt idx="1728">
                  <c:v>178.1</c:v>
                </c:pt>
                <c:pt idx="1729">
                  <c:v>178.2</c:v>
                </c:pt>
                <c:pt idx="1730">
                  <c:v>178.3</c:v>
                </c:pt>
                <c:pt idx="1731">
                  <c:v>178.4</c:v>
                </c:pt>
                <c:pt idx="1732">
                  <c:v>178.5</c:v>
                </c:pt>
                <c:pt idx="1733">
                  <c:v>178.6</c:v>
                </c:pt>
                <c:pt idx="1734">
                  <c:v>178.7</c:v>
                </c:pt>
                <c:pt idx="1735">
                  <c:v>178.8</c:v>
                </c:pt>
                <c:pt idx="1736">
                  <c:v>178.9</c:v>
                </c:pt>
                <c:pt idx="1737">
                  <c:v>179</c:v>
                </c:pt>
                <c:pt idx="1738">
                  <c:v>179.1</c:v>
                </c:pt>
                <c:pt idx="1739">
                  <c:v>179.2</c:v>
                </c:pt>
                <c:pt idx="1740">
                  <c:v>179.3</c:v>
                </c:pt>
                <c:pt idx="1741">
                  <c:v>179.4</c:v>
                </c:pt>
                <c:pt idx="1742">
                  <c:v>179.5</c:v>
                </c:pt>
                <c:pt idx="1743">
                  <c:v>179.6</c:v>
                </c:pt>
                <c:pt idx="1744">
                  <c:v>179.7</c:v>
                </c:pt>
                <c:pt idx="1745">
                  <c:v>179.8</c:v>
                </c:pt>
                <c:pt idx="1746">
                  <c:v>179.9</c:v>
                </c:pt>
                <c:pt idx="1747">
                  <c:v>180</c:v>
                </c:pt>
                <c:pt idx="1748">
                  <c:v>180.1</c:v>
                </c:pt>
                <c:pt idx="1749">
                  <c:v>180.2</c:v>
                </c:pt>
                <c:pt idx="1750">
                  <c:v>180.3</c:v>
                </c:pt>
                <c:pt idx="1751">
                  <c:v>180.4</c:v>
                </c:pt>
                <c:pt idx="1752">
                  <c:v>180.5</c:v>
                </c:pt>
                <c:pt idx="1753">
                  <c:v>180.6</c:v>
                </c:pt>
                <c:pt idx="1754">
                  <c:v>180.7</c:v>
                </c:pt>
                <c:pt idx="1755">
                  <c:v>180.8</c:v>
                </c:pt>
                <c:pt idx="1756">
                  <c:v>180.9</c:v>
                </c:pt>
                <c:pt idx="1757">
                  <c:v>181</c:v>
                </c:pt>
                <c:pt idx="1758">
                  <c:v>181.1</c:v>
                </c:pt>
                <c:pt idx="1759">
                  <c:v>181.2</c:v>
                </c:pt>
                <c:pt idx="1760">
                  <c:v>181.3</c:v>
                </c:pt>
                <c:pt idx="1761">
                  <c:v>181.4</c:v>
                </c:pt>
                <c:pt idx="1762">
                  <c:v>181.5</c:v>
                </c:pt>
                <c:pt idx="1763">
                  <c:v>181.6</c:v>
                </c:pt>
                <c:pt idx="1764">
                  <c:v>181.7</c:v>
                </c:pt>
                <c:pt idx="1765">
                  <c:v>181.8</c:v>
                </c:pt>
                <c:pt idx="1766">
                  <c:v>181.9</c:v>
                </c:pt>
                <c:pt idx="1767">
                  <c:v>182</c:v>
                </c:pt>
                <c:pt idx="1768">
                  <c:v>182.1</c:v>
                </c:pt>
                <c:pt idx="1769">
                  <c:v>182.2</c:v>
                </c:pt>
                <c:pt idx="1770">
                  <c:v>182.3</c:v>
                </c:pt>
                <c:pt idx="1771">
                  <c:v>182.4</c:v>
                </c:pt>
                <c:pt idx="1772">
                  <c:v>182.5</c:v>
                </c:pt>
                <c:pt idx="1773">
                  <c:v>182.6</c:v>
                </c:pt>
                <c:pt idx="1774">
                  <c:v>182.7</c:v>
                </c:pt>
                <c:pt idx="1775">
                  <c:v>182.8</c:v>
                </c:pt>
                <c:pt idx="1776">
                  <c:v>182.9</c:v>
                </c:pt>
                <c:pt idx="1777">
                  <c:v>183</c:v>
                </c:pt>
                <c:pt idx="1778">
                  <c:v>183.1</c:v>
                </c:pt>
                <c:pt idx="1779">
                  <c:v>183.2</c:v>
                </c:pt>
                <c:pt idx="1780">
                  <c:v>183.3</c:v>
                </c:pt>
                <c:pt idx="1781">
                  <c:v>183.4</c:v>
                </c:pt>
                <c:pt idx="1782">
                  <c:v>183.5</c:v>
                </c:pt>
                <c:pt idx="1783">
                  <c:v>183.6</c:v>
                </c:pt>
                <c:pt idx="1784">
                  <c:v>183.7</c:v>
                </c:pt>
                <c:pt idx="1785">
                  <c:v>183.8</c:v>
                </c:pt>
                <c:pt idx="1786">
                  <c:v>183.9</c:v>
                </c:pt>
                <c:pt idx="1787">
                  <c:v>184</c:v>
                </c:pt>
                <c:pt idx="1788">
                  <c:v>184.1</c:v>
                </c:pt>
                <c:pt idx="1789">
                  <c:v>184.2</c:v>
                </c:pt>
                <c:pt idx="1790">
                  <c:v>184.3</c:v>
                </c:pt>
                <c:pt idx="1791">
                  <c:v>184.4</c:v>
                </c:pt>
                <c:pt idx="1792">
                  <c:v>184.5</c:v>
                </c:pt>
                <c:pt idx="1793">
                  <c:v>184.6</c:v>
                </c:pt>
                <c:pt idx="1794">
                  <c:v>184.7</c:v>
                </c:pt>
                <c:pt idx="1795">
                  <c:v>184.8</c:v>
                </c:pt>
                <c:pt idx="1796">
                  <c:v>184.9</c:v>
                </c:pt>
                <c:pt idx="1797">
                  <c:v>185</c:v>
                </c:pt>
                <c:pt idx="1798">
                  <c:v>185.1</c:v>
                </c:pt>
                <c:pt idx="1799">
                  <c:v>185.2</c:v>
                </c:pt>
                <c:pt idx="1800">
                  <c:v>185.3</c:v>
                </c:pt>
                <c:pt idx="1801">
                  <c:v>185.4</c:v>
                </c:pt>
                <c:pt idx="1802">
                  <c:v>185.5</c:v>
                </c:pt>
                <c:pt idx="1803">
                  <c:v>185.6</c:v>
                </c:pt>
                <c:pt idx="1804">
                  <c:v>185.7</c:v>
                </c:pt>
                <c:pt idx="1805">
                  <c:v>185.8</c:v>
                </c:pt>
                <c:pt idx="1806">
                  <c:v>185.9</c:v>
                </c:pt>
                <c:pt idx="1807">
                  <c:v>186</c:v>
                </c:pt>
                <c:pt idx="1808">
                  <c:v>186.1</c:v>
                </c:pt>
                <c:pt idx="1809">
                  <c:v>186.2</c:v>
                </c:pt>
                <c:pt idx="1810">
                  <c:v>186.3</c:v>
                </c:pt>
                <c:pt idx="1811">
                  <c:v>186.4</c:v>
                </c:pt>
                <c:pt idx="1812">
                  <c:v>186.5</c:v>
                </c:pt>
                <c:pt idx="1813">
                  <c:v>186.6</c:v>
                </c:pt>
                <c:pt idx="1814">
                  <c:v>186.7</c:v>
                </c:pt>
                <c:pt idx="1815">
                  <c:v>186.8</c:v>
                </c:pt>
                <c:pt idx="1816">
                  <c:v>186.9</c:v>
                </c:pt>
                <c:pt idx="1817">
                  <c:v>187</c:v>
                </c:pt>
                <c:pt idx="1818">
                  <c:v>187.1</c:v>
                </c:pt>
                <c:pt idx="1819">
                  <c:v>187.2</c:v>
                </c:pt>
                <c:pt idx="1820">
                  <c:v>187.3</c:v>
                </c:pt>
                <c:pt idx="1821">
                  <c:v>187.4</c:v>
                </c:pt>
                <c:pt idx="1822">
                  <c:v>187.5</c:v>
                </c:pt>
                <c:pt idx="1823">
                  <c:v>187.6</c:v>
                </c:pt>
                <c:pt idx="1824">
                  <c:v>187.7</c:v>
                </c:pt>
                <c:pt idx="1825">
                  <c:v>187.8</c:v>
                </c:pt>
                <c:pt idx="1826">
                  <c:v>187.9</c:v>
                </c:pt>
                <c:pt idx="1827">
                  <c:v>188</c:v>
                </c:pt>
                <c:pt idx="1828">
                  <c:v>188.1</c:v>
                </c:pt>
                <c:pt idx="1829">
                  <c:v>188.2</c:v>
                </c:pt>
                <c:pt idx="1830">
                  <c:v>188.3</c:v>
                </c:pt>
                <c:pt idx="1831">
                  <c:v>188.4</c:v>
                </c:pt>
                <c:pt idx="1832">
                  <c:v>188.5</c:v>
                </c:pt>
                <c:pt idx="1833">
                  <c:v>188.6</c:v>
                </c:pt>
                <c:pt idx="1834">
                  <c:v>188.7</c:v>
                </c:pt>
                <c:pt idx="1835">
                  <c:v>188.8</c:v>
                </c:pt>
                <c:pt idx="1836">
                  <c:v>188.9</c:v>
                </c:pt>
                <c:pt idx="1837">
                  <c:v>189</c:v>
                </c:pt>
                <c:pt idx="1838">
                  <c:v>189.1</c:v>
                </c:pt>
                <c:pt idx="1839">
                  <c:v>189.2</c:v>
                </c:pt>
                <c:pt idx="1840">
                  <c:v>189.3</c:v>
                </c:pt>
                <c:pt idx="1841">
                  <c:v>189.4</c:v>
                </c:pt>
                <c:pt idx="1842">
                  <c:v>189.5</c:v>
                </c:pt>
                <c:pt idx="1843">
                  <c:v>189.6</c:v>
                </c:pt>
                <c:pt idx="1844">
                  <c:v>189.7</c:v>
                </c:pt>
                <c:pt idx="1845">
                  <c:v>189.8</c:v>
                </c:pt>
                <c:pt idx="1846">
                  <c:v>189.9</c:v>
                </c:pt>
                <c:pt idx="1847">
                  <c:v>190</c:v>
                </c:pt>
                <c:pt idx="1848">
                  <c:v>190.1</c:v>
                </c:pt>
                <c:pt idx="1849">
                  <c:v>190.2</c:v>
                </c:pt>
                <c:pt idx="1850">
                  <c:v>190.3</c:v>
                </c:pt>
                <c:pt idx="1851">
                  <c:v>190.4</c:v>
                </c:pt>
                <c:pt idx="1852">
                  <c:v>190.5</c:v>
                </c:pt>
                <c:pt idx="1853">
                  <c:v>190.6</c:v>
                </c:pt>
                <c:pt idx="1854">
                  <c:v>190.7</c:v>
                </c:pt>
                <c:pt idx="1855">
                  <c:v>190.8</c:v>
                </c:pt>
                <c:pt idx="1856">
                  <c:v>190.9</c:v>
                </c:pt>
                <c:pt idx="1857">
                  <c:v>191</c:v>
                </c:pt>
                <c:pt idx="1858">
                  <c:v>191.1</c:v>
                </c:pt>
                <c:pt idx="1859">
                  <c:v>191.2</c:v>
                </c:pt>
                <c:pt idx="1860">
                  <c:v>191.3</c:v>
                </c:pt>
                <c:pt idx="1861">
                  <c:v>191.4</c:v>
                </c:pt>
                <c:pt idx="1862">
                  <c:v>191.5</c:v>
                </c:pt>
                <c:pt idx="1863">
                  <c:v>191.6</c:v>
                </c:pt>
                <c:pt idx="1864">
                  <c:v>191.7</c:v>
                </c:pt>
                <c:pt idx="1865">
                  <c:v>191.8</c:v>
                </c:pt>
                <c:pt idx="1866">
                  <c:v>191.9</c:v>
                </c:pt>
                <c:pt idx="1867">
                  <c:v>192</c:v>
                </c:pt>
                <c:pt idx="1868">
                  <c:v>192.1</c:v>
                </c:pt>
                <c:pt idx="1869">
                  <c:v>192.2</c:v>
                </c:pt>
                <c:pt idx="1870">
                  <c:v>192.3</c:v>
                </c:pt>
                <c:pt idx="1871">
                  <c:v>192.4</c:v>
                </c:pt>
                <c:pt idx="1872">
                  <c:v>192.5</c:v>
                </c:pt>
                <c:pt idx="1873">
                  <c:v>192.6</c:v>
                </c:pt>
                <c:pt idx="1874">
                  <c:v>192.7</c:v>
                </c:pt>
                <c:pt idx="1875">
                  <c:v>192.8</c:v>
                </c:pt>
                <c:pt idx="1876">
                  <c:v>192.9</c:v>
                </c:pt>
                <c:pt idx="1877">
                  <c:v>193</c:v>
                </c:pt>
                <c:pt idx="1878">
                  <c:v>193.1</c:v>
                </c:pt>
                <c:pt idx="1879">
                  <c:v>193.2</c:v>
                </c:pt>
                <c:pt idx="1880">
                  <c:v>193.3</c:v>
                </c:pt>
                <c:pt idx="1881">
                  <c:v>193.4</c:v>
                </c:pt>
                <c:pt idx="1882">
                  <c:v>193.5</c:v>
                </c:pt>
                <c:pt idx="1883">
                  <c:v>193.6</c:v>
                </c:pt>
                <c:pt idx="1884">
                  <c:v>193.7</c:v>
                </c:pt>
                <c:pt idx="1885">
                  <c:v>193.8</c:v>
                </c:pt>
                <c:pt idx="1886">
                  <c:v>193.9</c:v>
                </c:pt>
                <c:pt idx="1887">
                  <c:v>194</c:v>
                </c:pt>
                <c:pt idx="1888">
                  <c:v>194.1</c:v>
                </c:pt>
                <c:pt idx="1889">
                  <c:v>194.2</c:v>
                </c:pt>
                <c:pt idx="1890">
                  <c:v>194.3</c:v>
                </c:pt>
                <c:pt idx="1891">
                  <c:v>194.4</c:v>
                </c:pt>
                <c:pt idx="1892">
                  <c:v>194.5</c:v>
                </c:pt>
                <c:pt idx="1893">
                  <c:v>194.6</c:v>
                </c:pt>
                <c:pt idx="1894">
                  <c:v>194.7</c:v>
                </c:pt>
                <c:pt idx="1895">
                  <c:v>194.8</c:v>
                </c:pt>
                <c:pt idx="1896">
                  <c:v>194.9</c:v>
                </c:pt>
                <c:pt idx="1897">
                  <c:v>195</c:v>
                </c:pt>
                <c:pt idx="1898">
                  <c:v>195.1</c:v>
                </c:pt>
                <c:pt idx="1899">
                  <c:v>195.2</c:v>
                </c:pt>
                <c:pt idx="1900">
                  <c:v>195.3</c:v>
                </c:pt>
                <c:pt idx="1901">
                  <c:v>195.4</c:v>
                </c:pt>
                <c:pt idx="1902">
                  <c:v>195.5</c:v>
                </c:pt>
                <c:pt idx="1903">
                  <c:v>195.6</c:v>
                </c:pt>
                <c:pt idx="1904">
                  <c:v>195.7</c:v>
                </c:pt>
                <c:pt idx="1905">
                  <c:v>195.8</c:v>
                </c:pt>
                <c:pt idx="1906">
                  <c:v>195.9</c:v>
                </c:pt>
                <c:pt idx="1907">
                  <c:v>196</c:v>
                </c:pt>
                <c:pt idx="1908">
                  <c:v>196.1</c:v>
                </c:pt>
                <c:pt idx="1909">
                  <c:v>196.2</c:v>
                </c:pt>
                <c:pt idx="1910">
                  <c:v>196.3</c:v>
                </c:pt>
                <c:pt idx="1911">
                  <c:v>196.4</c:v>
                </c:pt>
                <c:pt idx="1912">
                  <c:v>196.5</c:v>
                </c:pt>
                <c:pt idx="1913">
                  <c:v>196.6</c:v>
                </c:pt>
                <c:pt idx="1914">
                  <c:v>196.7</c:v>
                </c:pt>
                <c:pt idx="1915">
                  <c:v>196.8</c:v>
                </c:pt>
                <c:pt idx="1916">
                  <c:v>196.9</c:v>
                </c:pt>
                <c:pt idx="1917">
                  <c:v>197</c:v>
                </c:pt>
                <c:pt idx="1918">
                  <c:v>197.1</c:v>
                </c:pt>
                <c:pt idx="1919">
                  <c:v>197.2</c:v>
                </c:pt>
                <c:pt idx="1920">
                  <c:v>197.3</c:v>
                </c:pt>
                <c:pt idx="1921">
                  <c:v>197.4</c:v>
                </c:pt>
                <c:pt idx="1922">
                  <c:v>197.5</c:v>
                </c:pt>
                <c:pt idx="1923">
                  <c:v>197.6</c:v>
                </c:pt>
                <c:pt idx="1924">
                  <c:v>197.7</c:v>
                </c:pt>
                <c:pt idx="1925">
                  <c:v>197.8</c:v>
                </c:pt>
                <c:pt idx="1926">
                  <c:v>197.9</c:v>
                </c:pt>
                <c:pt idx="1927">
                  <c:v>198</c:v>
                </c:pt>
                <c:pt idx="1928">
                  <c:v>198.1</c:v>
                </c:pt>
                <c:pt idx="1929">
                  <c:v>198.2</c:v>
                </c:pt>
                <c:pt idx="1930">
                  <c:v>198.3</c:v>
                </c:pt>
                <c:pt idx="1931">
                  <c:v>198.4</c:v>
                </c:pt>
                <c:pt idx="1932">
                  <c:v>198.5</c:v>
                </c:pt>
                <c:pt idx="1933">
                  <c:v>198.6</c:v>
                </c:pt>
                <c:pt idx="1934">
                  <c:v>198.7</c:v>
                </c:pt>
                <c:pt idx="1935">
                  <c:v>198.8</c:v>
                </c:pt>
                <c:pt idx="1936">
                  <c:v>198.9</c:v>
                </c:pt>
                <c:pt idx="1937">
                  <c:v>199</c:v>
                </c:pt>
                <c:pt idx="1938">
                  <c:v>199.1</c:v>
                </c:pt>
                <c:pt idx="1939">
                  <c:v>199.2</c:v>
                </c:pt>
                <c:pt idx="1940">
                  <c:v>199.3</c:v>
                </c:pt>
                <c:pt idx="1941">
                  <c:v>199.4</c:v>
                </c:pt>
                <c:pt idx="1942">
                  <c:v>199.5</c:v>
                </c:pt>
                <c:pt idx="1943">
                  <c:v>199.6</c:v>
                </c:pt>
                <c:pt idx="1944">
                  <c:v>199.7</c:v>
                </c:pt>
                <c:pt idx="1945">
                  <c:v>199.8</c:v>
                </c:pt>
                <c:pt idx="1946">
                  <c:v>199.9</c:v>
                </c:pt>
                <c:pt idx="1947">
                  <c:v>200</c:v>
                </c:pt>
                <c:pt idx="1948">
                  <c:v>200.1</c:v>
                </c:pt>
                <c:pt idx="1949">
                  <c:v>200.2</c:v>
                </c:pt>
                <c:pt idx="1950">
                  <c:v>200.3</c:v>
                </c:pt>
                <c:pt idx="1951">
                  <c:v>200.4</c:v>
                </c:pt>
                <c:pt idx="1952">
                  <c:v>200.5</c:v>
                </c:pt>
                <c:pt idx="1953">
                  <c:v>200.6</c:v>
                </c:pt>
                <c:pt idx="1954">
                  <c:v>200.7</c:v>
                </c:pt>
                <c:pt idx="1955">
                  <c:v>200.8</c:v>
                </c:pt>
                <c:pt idx="1956">
                  <c:v>200.9</c:v>
                </c:pt>
                <c:pt idx="1957">
                  <c:v>201</c:v>
                </c:pt>
                <c:pt idx="1958">
                  <c:v>201.1</c:v>
                </c:pt>
                <c:pt idx="1959">
                  <c:v>201.2</c:v>
                </c:pt>
                <c:pt idx="1960">
                  <c:v>201.3</c:v>
                </c:pt>
                <c:pt idx="1961">
                  <c:v>201.4</c:v>
                </c:pt>
                <c:pt idx="1962">
                  <c:v>201.5</c:v>
                </c:pt>
                <c:pt idx="1963">
                  <c:v>201.6</c:v>
                </c:pt>
                <c:pt idx="1964">
                  <c:v>201.7</c:v>
                </c:pt>
                <c:pt idx="1965">
                  <c:v>201.8</c:v>
                </c:pt>
                <c:pt idx="1966">
                  <c:v>201.9</c:v>
                </c:pt>
                <c:pt idx="1967">
                  <c:v>202</c:v>
                </c:pt>
                <c:pt idx="1968">
                  <c:v>202.1</c:v>
                </c:pt>
                <c:pt idx="1969">
                  <c:v>202.2</c:v>
                </c:pt>
                <c:pt idx="1970">
                  <c:v>202.3</c:v>
                </c:pt>
                <c:pt idx="1971">
                  <c:v>202.4</c:v>
                </c:pt>
                <c:pt idx="1972">
                  <c:v>202.5</c:v>
                </c:pt>
                <c:pt idx="1973">
                  <c:v>202.6</c:v>
                </c:pt>
                <c:pt idx="1974">
                  <c:v>202.7</c:v>
                </c:pt>
                <c:pt idx="1975">
                  <c:v>202.8</c:v>
                </c:pt>
                <c:pt idx="1976">
                  <c:v>202.9</c:v>
                </c:pt>
                <c:pt idx="1977">
                  <c:v>203</c:v>
                </c:pt>
                <c:pt idx="1978">
                  <c:v>203.1</c:v>
                </c:pt>
                <c:pt idx="1979">
                  <c:v>203.2</c:v>
                </c:pt>
                <c:pt idx="1980">
                  <c:v>203.3</c:v>
                </c:pt>
                <c:pt idx="1981">
                  <c:v>203.4</c:v>
                </c:pt>
                <c:pt idx="1982">
                  <c:v>203.5</c:v>
                </c:pt>
                <c:pt idx="1983">
                  <c:v>203.6</c:v>
                </c:pt>
                <c:pt idx="1984">
                  <c:v>203.7</c:v>
                </c:pt>
                <c:pt idx="1985">
                  <c:v>203.8</c:v>
                </c:pt>
                <c:pt idx="1986">
                  <c:v>203.9</c:v>
                </c:pt>
                <c:pt idx="1987">
                  <c:v>204</c:v>
                </c:pt>
                <c:pt idx="1988">
                  <c:v>204.1</c:v>
                </c:pt>
                <c:pt idx="1989">
                  <c:v>204.2</c:v>
                </c:pt>
                <c:pt idx="1990">
                  <c:v>204.3</c:v>
                </c:pt>
                <c:pt idx="1991">
                  <c:v>204.4</c:v>
                </c:pt>
                <c:pt idx="1992">
                  <c:v>204.5</c:v>
                </c:pt>
                <c:pt idx="1993">
                  <c:v>204.6</c:v>
                </c:pt>
                <c:pt idx="1994">
                  <c:v>204.7</c:v>
                </c:pt>
                <c:pt idx="1995">
                  <c:v>204.8</c:v>
                </c:pt>
                <c:pt idx="1996">
                  <c:v>204.9</c:v>
                </c:pt>
                <c:pt idx="1997">
                  <c:v>205</c:v>
                </c:pt>
                <c:pt idx="1998">
                  <c:v>205.1</c:v>
                </c:pt>
                <c:pt idx="1999">
                  <c:v>205.2</c:v>
                </c:pt>
                <c:pt idx="2000">
                  <c:v>205.3</c:v>
                </c:pt>
                <c:pt idx="2001">
                  <c:v>205.4</c:v>
                </c:pt>
                <c:pt idx="2002">
                  <c:v>205.5</c:v>
                </c:pt>
                <c:pt idx="2003">
                  <c:v>205.6</c:v>
                </c:pt>
                <c:pt idx="2004">
                  <c:v>205.7</c:v>
                </c:pt>
                <c:pt idx="2005">
                  <c:v>205.8</c:v>
                </c:pt>
                <c:pt idx="2006">
                  <c:v>205.9</c:v>
                </c:pt>
                <c:pt idx="2007">
                  <c:v>206</c:v>
                </c:pt>
                <c:pt idx="2008">
                  <c:v>206.1</c:v>
                </c:pt>
                <c:pt idx="2009">
                  <c:v>206.2</c:v>
                </c:pt>
                <c:pt idx="2010">
                  <c:v>206.3</c:v>
                </c:pt>
                <c:pt idx="2011">
                  <c:v>206.4</c:v>
                </c:pt>
                <c:pt idx="2012">
                  <c:v>206.5</c:v>
                </c:pt>
                <c:pt idx="2013">
                  <c:v>206.6</c:v>
                </c:pt>
                <c:pt idx="2014">
                  <c:v>206.7</c:v>
                </c:pt>
                <c:pt idx="2015">
                  <c:v>206.8</c:v>
                </c:pt>
                <c:pt idx="2016">
                  <c:v>206.9</c:v>
                </c:pt>
                <c:pt idx="2017">
                  <c:v>207</c:v>
                </c:pt>
                <c:pt idx="2018">
                  <c:v>207.1</c:v>
                </c:pt>
                <c:pt idx="2019">
                  <c:v>207.2</c:v>
                </c:pt>
                <c:pt idx="2020">
                  <c:v>207.3</c:v>
                </c:pt>
                <c:pt idx="2021">
                  <c:v>207.4</c:v>
                </c:pt>
                <c:pt idx="2022">
                  <c:v>207.5</c:v>
                </c:pt>
                <c:pt idx="2023">
                  <c:v>207.6</c:v>
                </c:pt>
                <c:pt idx="2024">
                  <c:v>207.7</c:v>
                </c:pt>
                <c:pt idx="2025">
                  <c:v>207.8</c:v>
                </c:pt>
                <c:pt idx="2026">
                  <c:v>207.9</c:v>
                </c:pt>
                <c:pt idx="2027">
                  <c:v>208</c:v>
                </c:pt>
                <c:pt idx="2028">
                  <c:v>208.1</c:v>
                </c:pt>
                <c:pt idx="2029">
                  <c:v>208.2</c:v>
                </c:pt>
                <c:pt idx="2030">
                  <c:v>208.3</c:v>
                </c:pt>
                <c:pt idx="2031">
                  <c:v>208.4</c:v>
                </c:pt>
                <c:pt idx="2032">
                  <c:v>208.5</c:v>
                </c:pt>
                <c:pt idx="2033">
                  <c:v>208.6</c:v>
                </c:pt>
                <c:pt idx="2034">
                  <c:v>208.7</c:v>
                </c:pt>
                <c:pt idx="2035">
                  <c:v>208.8</c:v>
                </c:pt>
                <c:pt idx="2036">
                  <c:v>208.9</c:v>
                </c:pt>
                <c:pt idx="2037">
                  <c:v>209</c:v>
                </c:pt>
                <c:pt idx="2038">
                  <c:v>209.1</c:v>
                </c:pt>
                <c:pt idx="2039">
                  <c:v>209.2</c:v>
                </c:pt>
                <c:pt idx="2040">
                  <c:v>209.3</c:v>
                </c:pt>
                <c:pt idx="2041">
                  <c:v>209.4</c:v>
                </c:pt>
                <c:pt idx="2042">
                  <c:v>209.5</c:v>
                </c:pt>
                <c:pt idx="2043">
                  <c:v>209.6</c:v>
                </c:pt>
                <c:pt idx="2044">
                  <c:v>209.7</c:v>
                </c:pt>
                <c:pt idx="2045">
                  <c:v>209.8</c:v>
                </c:pt>
                <c:pt idx="2046">
                  <c:v>209.9</c:v>
                </c:pt>
                <c:pt idx="2047">
                  <c:v>210</c:v>
                </c:pt>
                <c:pt idx="2048">
                  <c:v>210.1</c:v>
                </c:pt>
                <c:pt idx="2049">
                  <c:v>210.2</c:v>
                </c:pt>
                <c:pt idx="2050">
                  <c:v>210.3</c:v>
                </c:pt>
                <c:pt idx="2051">
                  <c:v>210.4</c:v>
                </c:pt>
                <c:pt idx="2052">
                  <c:v>210.5</c:v>
                </c:pt>
                <c:pt idx="2053">
                  <c:v>210.6</c:v>
                </c:pt>
                <c:pt idx="2054">
                  <c:v>210.7</c:v>
                </c:pt>
                <c:pt idx="2055">
                  <c:v>210.8</c:v>
                </c:pt>
                <c:pt idx="2056">
                  <c:v>210.9</c:v>
                </c:pt>
                <c:pt idx="2057">
                  <c:v>211</c:v>
                </c:pt>
                <c:pt idx="2058">
                  <c:v>211.1</c:v>
                </c:pt>
                <c:pt idx="2059">
                  <c:v>211.2</c:v>
                </c:pt>
                <c:pt idx="2060">
                  <c:v>211.3</c:v>
                </c:pt>
                <c:pt idx="2061">
                  <c:v>211.4</c:v>
                </c:pt>
                <c:pt idx="2062">
                  <c:v>211.5</c:v>
                </c:pt>
                <c:pt idx="2063">
                  <c:v>211.6</c:v>
                </c:pt>
                <c:pt idx="2064">
                  <c:v>211.7</c:v>
                </c:pt>
                <c:pt idx="2065">
                  <c:v>211.8</c:v>
                </c:pt>
                <c:pt idx="2066">
                  <c:v>211.9</c:v>
                </c:pt>
                <c:pt idx="2067">
                  <c:v>212</c:v>
                </c:pt>
                <c:pt idx="2068">
                  <c:v>212.1</c:v>
                </c:pt>
                <c:pt idx="2069">
                  <c:v>212.2</c:v>
                </c:pt>
                <c:pt idx="2070">
                  <c:v>212.3</c:v>
                </c:pt>
                <c:pt idx="2071">
                  <c:v>212.4</c:v>
                </c:pt>
                <c:pt idx="2072">
                  <c:v>212.5</c:v>
                </c:pt>
                <c:pt idx="2073">
                  <c:v>212.6</c:v>
                </c:pt>
                <c:pt idx="2074">
                  <c:v>212.7</c:v>
                </c:pt>
                <c:pt idx="2075">
                  <c:v>212.8</c:v>
                </c:pt>
                <c:pt idx="2076">
                  <c:v>212.9</c:v>
                </c:pt>
                <c:pt idx="2077">
                  <c:v>213</c:v>
                </c:pt>
                <c:pt idx="2078">
                  <c:v>213.1</c:v>
                </c:pt>
                <c:pt idx="2079">
                  <c:v>213.2</c:v>
                </c:pt>
                <c:pt idx="2080">
                  <c:v>213.3</c:v>
                </c:pt>
                <c:pt idx="2081">
                  <c:v>213.4</c:v>
                </c:pt>
                <c:pt idx="2082">
                  <c:v>213.5</c:v>
                </c:pt>
                <c:pt idx="2083">
                  <c:v>213.6</c:v>
                </c:pt>
                <c:pt idx="2084">
                  <c:v>213.7</c:v>
                </c:pt>
                <c:pt idx="2085">
                  <c:v>213.8</c:v>
                </c:pt>
                <c:pt idx="2086">
                  <c:v>213.9</c:v>
                </c:pt>
                <c:pt idx="2087">
                  <c:v>214</c:v>
                </c:pt>
                <c:pt idx="2088">
                  <c:v>214.1</c:v>
                </c:pt>
                <c:pt idx="2089">
                  <c:v>214.2</c:v>
                </c:pt>
                <c:pt idx="2090">
                  <c:v>214.3</c:v>
                </c:pt>
                <c:pt idx="2091">
                  <c:v>214.4</c:v>
                </c:pt>
                <c:pt idx="2092">
                  <c:v>214.5</c:v>
                </c:pt>
                <c:pt idx="2093">
                  <c:v>214.6</c:v>
                </c:pt>
                <c:pt idx="2094">
                  <c:v>214.7</c:v>
                </c:pt>
                <c:pt idx="2095">
                  <c:v>214.8</c:v>
                </c:pt>
                <c:pt idx="2096">
                  <c:v>214.9</c:v>
                </c:pt>
                <c:pt idx="2097">
                  <c:v>215</c:v>
                </c:pt>
                <c:pt idx="2098">
                  <c:v>215.1</c:v>
                </c:pt>
                <c:pt idx="2099">
                  <c:v>215.2</c:v>
                </c:pt>
                <c:pt idx="2100">
                  <c:v>215.3</c:v>
                </c:pt>
                <c:pt idx="2101">
                  <c:v>215.4</c:v>
                </c:pt>
                <c:pt idx="2102">
                  <c:v>215.5</c:v>
                </c:pt>
                <c:pt idx="2103">
                  <c:v>215.6</c:v>
                </c:pt>
                <c:pt idx="2104">
                  <c:v>215.7</c:v>
                </c:pt>
                <c:pt idx="2105">
                  <c:v>215.8</c:v>
                </c:pt>
                <c:pt idx="2106">
                  <c:v>215.9</c:v>
                </c:pt>
                <c:pt idx="2107">
                  <c:v>216</c:v>
                </c:pt>
                <c:pt idx="2108">
                  <c:v>216.1</c:v>
                </c:pt>
                <c:pt idx="2109">
                  <c:v>216.2</c:v>
                </c:pt>
                <c:pt idx="2110">
                  <c:v>216.3</c:v>
                </c:pt>
                <c:pt idx="2111">
                  <c:v>216.4</c:v>
                </c:pt>
                <c:pt idx="2112">
                  <c:v>216.5</c:v>
                </c:pt>
                <c:pt idx="2113">
                  <c:v>216.6</c:v>
                </c:pt>
                <c:pt idx="2114">
                  <c:v>216.7</c:v>
                </c:pt>
                <c:pt idx="2115">
                  <c:v>216.8</c:v>
                </c:pt>
                <c:pt idx="2116">
                  <c:v>216.9</c:v>
                </c:pt>
                <c:pt idx="2117">
                  <c:v>217</c:v>
                </c:pt>
                <c:pt idx="2118">
                  <c:v>217.1</c:v>
                </c:pt>
                <c:pt idx="2119">
                  <c:v>217.2</c:v>
                </c:pt>
                <c:pt idx="2120">
                  <c:v>217.3</c:v>
                </c:pt>
                <c:pt idx="2121">
                  <c:v>217.4</c:v>
                </c:pt>
                <c:pt idx="2122">
                  <c:v>217.5</c:v>
                </c:pt>
                <c:pt idx="2123">
                  <c:v>217.6</c:v>
                </c:pt>
                <c:pt idx="2124">
                  <c:v>217.7</c:v>
                </c:pt>
                <c:pt idx="2125">
                  <c:v>217.8</c:v>
                </c:pt>
                <c:pt idx="2126">
                  <c:v>217.9</c:v>
                </c:pt>
                <c:pt idx="2127">
                  <c:v>218</c:v>
                </c:pt>
                <c:pt idx="2128">
                  <c:v>218.1</c:v>
                </c:pt>
                <c:pt idx="2129">
                  <c:v>218.2</c:v>
                </c:pt>
                <c:pt idx="2130">
                  <c:v>218.3</c:v>
                </c:pt>
                <c:pt idx="2131">
                  <c:v>218.4</c:v>
                </c:pt>
                <c:pt idx="2132">
                  <c:v>218.5</c:v>
                </c:pt>
                <c:pt idx="2133">
                  <c:v>218.6</c:v>
                </c:pt>
                <c:pt idx="2134">
                  <c:v>218.7</c:v>
                </c:pt>
                <c:pt idx="2135">
                  <c:v>218.8</c:v>
                </c:pt>
                <c:pt idx="2136">
                  <c:v>218.9</c:v>
                </c:pt>
                <c:pt idx="2137">
                  <c:v>219</c:v>
                </c:pt>
                <c:pt idx="2138">
                  <c:v>219.1</c:v>
                </c:pt>
                <c:pt idx="2139">
                  <c:v>219.2</c:v>
                </c:pt>
                <c:pt idx="2140">
                  <c:v>219.3</c:v>
                </c:pt>
                <c:pt idx="2141">
                  <c:v>219.4</c:v>
                </c:pt>
                <c:pt idx="2142">
                  <c:v>219.5</c:v>
                </c:pt>
                <c:pt idx="2143">
                  <c:v>219.6</c:v>
                </c:pt>
                <c:pt idx="2144">
                  <c:v>219.7</c:v>
                </c:pt>
                <c:pt idx="2145">
                  <c:v>219.8</c:v>
                </c:pt>
                <c:pt idx="2146">
                  <c:v>219.9</c:v>
                </c:pt>
                <c:pt idx="2147">
                  <c:v>220</c:v>
                </c:pt>
                <c:pt idx="2148">
                  <c:v>220.1</c:v>
                </c:pt>
                <c:pt idx="2149">
                  <c:v>220.2</c:v>
                </c:pt>
                <c:pt idx="2150">
                  <c:v>220.3</c:v>
                </c:pt>
                <c:pt idx="2151">
                  <c:v>220.4</c:v>
                </c:pt>
                <c:pt idx="2152">
                  <c:v>220.5</c:v>
                </c:pt>
                <c:pt idx="2153">
                  <c:v>220.6</c:v>
                </c:pt>
                <c:pt idx="2154">
                  <c:v>220.7</c:v>
                </c:pt>
                <c:pt idx="2155">
                  <c:v>220.8</c:v>
                </c:pt>
                <c:pt idx="2156">
                  <c:v>220.9</c:v>
                </c:pt>
                <c:pt idx="2157">
                  <c:v>221</c:v>
                </c:pt>
                <c:pt idx="2158">
                  <c:v>221.1</c:v>
                </c:pt>
                <c:pt idx="2159">
                  <c:v>221.2</c:v>
                </c:pt>
                <c:pt idx="2160">
                  <c:v>221.3</c:v>
                </c:pt>
                <c:pt idx="2161">
                  <c:v>221.4</c:v>
                </c:pt>
                <c:pt idx="2162">
                  <c:v>221.5</c:v>
                </c:pt>
                <c:pt idx="2163">
                  <c:v>221.6</c:v>
                </c:pt>
                <c:pt idx="2164">
                  <c:v>221.7</c:v>
                </c:pt>
                <c:pt idx="2165">
                  <c:v>221.8</c:v>
                </c:pt>
                <c:pt idx="2166">
                  <c:v>221.9</c:v>
                </c:pt>
                <c:pt idx="2167">
                  <c:v>222</c:v>
                </c:pt>
                <c:pt idx="2168">
                  <c:v>222.1</c:v>
                </c:pt>
                <c:pt idx="2169">
                  <c:v>222.2</c:v>
                </c:pt>
                <c:pt idx="2170">
                  <c:v>222.3</c:v>
                </c:pt>
                <c:pt idx="2171">
                  <c:v>222.4</c:v>
                </c:pt>
                <c:pt idx="2172">
                  <c:v>222.5</c:v>
                </c:pt>
                <c:pt idx="2173">
                  <c:v>222.6</c:v>
                </c:pt>
                <c:pt idx="2174">
                  <c:v>222.7</c:v>
                </c:pt>
                <c:pt idx="2175">
                  <c:v>222.8</c:v>
                </c:pt>
                <c:pt idx="2176">
                  <c:v>222.9</c:v>
                </c:pt>
                <c:pt idx="2177">
                  <c:v>223</c:v>
                </c:pt>
                <c:pt idx="2178">
                  <c:v>223.1</c:v>
                </c:pt>
                <c:pt idx="2179">
                  <c:v>223.2</c:v>
                </c:pt>
                <c:pt idx="2180">
                  <c:v>223.3</c:v>
                </c:pt>
                <c:pt idx="2181">
                  <c:v>223.4</c:v>
                </c:pt>
                <c:pt idx="2182">
                  <c:v>223.5</c:v>
                </c:pt>
                <c:pt idx="2183">
                  <c:v>223.6</c:v>
                </c:pt>
                <c:pt idx="2184">
                  <c:v>223.7</c:v>
                </c:pt>
                <c:pt idx="2185">
                  <c:v>223.8</c:v>
                </c:pt>
                <c:pt idx="2186">
                  <c:v>223.9</c:v>
                </c:pt>
                <c:pt idx="2187">
                  <c:v>224</c:v>
                </c:pt>
                <c:pt idx="2188">
                  <c:v>224.1</c:v>
                </c:pt>
                <c:pt idx="2189">
                  <c:v>224.2</c:v>
                </c:pt>
                <c:pt idx="2190">
                  <c:v>224.3</c:v>
                </c:pt>
                <c:pt idx="2191">
                  <c:v>224.4</c:v>
                </c:pt>
                <c:pt idx="2192">
                  <c:v>224.5</c:v>
                </c:pt>
                <c:pt idx="2193">
                  <c:v>224.6</c:v>
                </c:pt>
                <c:pt idx="2194">
                  <c:v>224.7</c:v>
                </c:pt>
                <c:pt idx="2195">
                  <c:v>224.8</c:v>
                </c:pt>
                <c:pt idx="2196">
                  <c:v>224.9</c:v>
                </c:pt>
                <c:pt idx="2197">
                  <c:v>225</c:v>
                </c:pt>
                <c:pt idx="2198">
                  <c:v>225.1</c:v>
                </c:pt>
                <c:pt idx="2199">
                  <c:v>225.2</c:v>
                </c:pt>
                <c:pt idx="2200">
                  <c:v>225.3</c:v>
                </c:pt>
                <c:pt idx="2201">
                  <c:v>225.4</c:v>
                </c:pt>
                <c:pt idx="2202">
                  <c:v>225.5</c:v>
                </c:pt>
                <c:pt idx="2203">
                  <c:v>225.6</c:v>
                </c:pt>
                <c:pt idx="2204">
                  <c:v>225.7</c:v>
                </c:pt>
                <c:pt idx="2205">
                  <c:v>225.8</c:v>
                </c:pt>
                <c:pt idx="2206">
                  <c:v>225.9</c:v>
                </c:pt>
                <c:pt idx="2207">
                  <c:v>226</c:v>
                </c:pt>
                <c:pt idx="2208">
                  <c:v>226.1</c:v>
                </c:pt>
                <c:pt idx="2209">
                  <c:v>226.2</c:v>
                </c:pt>
                <c:pt idx="2210">
                  <c:v>226.3</c:v>
                </c:pt>
                <c:pt idx="2211">
                  <c:v>226.4</c:v>
                </c:pt>
                <c:pt idx="2212">
                  <c:v>226.5</c:v>
                </c:pt>
                <c:pt idx="2213">
                  <c:v>226.6</c:v>
                </c:pt>
                <c:pt idx="2214">
                  <c:v>226.7</c:v>
                </c:pt>
                <c:pt idx="2215">
                  <c:v>226.8</c:v>
                </c:pt>
                <c:pt idx="2216">
                  <c:v>226.9</c:v>
                </c:pt>
                <c:pt idx="2217">
                  <c:v>227</c:v>
                </c:pt>
                <c:pt idx="2218">
                  <c:v>227.1</c:v>
                </c:pt>
                <c:pt idx="2219">
                  <c:v>227.2</c:v>
                </c:pt>
                <c:pt idx="2220">
                  <c:v>227.3</c:v>
                </c:pt>
                <c:pt idx="2221">
                  <c:v>227.4</c:v>
                </c:pt>
                <c:pt idx="2222">
                  <c:v>227.5</c:v>
                </c:pt>
                <c:pt idx="2223">
                  <c:v>227.6</c:v>
                </c:pt>
                <c:pt idx="2224">
                  <c:v>227.7</c:v>
                </c:pt>
                <c:pt idx="2225">
                  <c:v>227.8</c:v>
                </c:pt>
                <c:pt idx="2226">
                  <c:v>227.9</c:v>
                </c:pt>
                <c:pt idx="2227">
                  <c:v>228</c:v>
                </c:pt>
                <c:pt idx="2228">
                  <c:v>228.1</c:v>
                </c:pt>
                <c:pt idx="2229">
                  <c:v>228.2</c:v>
                </c:pt>
                <c:pt idx="2230">
                  <c:v>228.3</c:v>
                </c:pt>
                <c:pt idx="2231">
                  <c:v>228.4</c:v>
                </c:pt>
                <c:pt idx="2232">
                  <c:v>228.5</c:v>
                </c:pt>
                <c:pt idx="2233">
                  <c:v>228.6</c:v>
                </c:pt>
                <c:pt idx="2234">
                  <c:v>228.7</c:v>
                </c:pt>
                <c:pt idx="2235">
                  <c:v>228.8</c:v>
                </c:pt>
                <c:pt idx="2236">
                  <c:v>228.9</c:v>
                </c:pt>
                <c:pt idx="2237">
                  <c:v>229</c:v>
                </c:pt>
                <c:pt idx="2238">
                  <c:v>229.1</c:v>
                </c:pt>
                <c:pt idx="2239">
                  <c:v>229.2</c:v>
                </c:pt>
                <c:pt idx="2240">
                  <c:v>229.3</c:v>
                </c:pt>
                <c:pt idx="2241">
                  <c:v>229.4</c:v>
                </c:pt>
                <c:pt idx="2242">
                  <c:v>229.5</c:v>
                </c:pt>
                <c:pt idx="2243">
                  <c:v>229.6</c:v>
                </c:pt>
                <c:pt idx="2244">
                  <c:v>229.7</c:v>
                </c:pt>
                <c:pt idx="2245">
                  <c:v>229.8</c:v>
                </c:pt>
                <c:pt idx="2246">
                  <c:v>229.9</c:v>
                </c:pt>
                <c:pt idx="2247">
                  <c:v>230</c:v>
                </c:pt>
                <c:pt idx="2248">
                  <c:v>230.1</c:v>
                </c:pt>
                <c:pt idx="2249">
                  <c:v>230.2</c:v>
                </c:pt>
                <c:pt idx="2250">
                  <c:v>230.3</c:v>
                </c:pt>
                <c:pt idx="2251">
                  <c:v>230.4</c:v>
                </c:pt>
                <c:pt idx="2252">
                  <c:v>230.5</c:v>
                </c:pt>
                <c:pt idx="2253">
                  <c:v>230.6</c:v>
                </c:pt>
                <c:pt idx="2254">
                  <c:v>230.7</c:v>
                </c:pt>
                <c:pt idx="2255">
                  <c:v>230.8</c:v>
                </c:pt>
                <c:pt idx="2256">
                  <c:v>230.9</c:v>
                </c:pt>
                <c:pt idx="2257">
                  <c:v>231</c:v>
                </c:pt>
                <c:pt idx="2258">
                  <c:v>231.1</c:v>
                </c:pt>
                <c:pt idx="2259">
                  <c:v>231.2</c:v>
                </c:pt>
                <c:pt idx="2260">
                  <c:v>231.3</c:v>
                </c:pt>
                <c:pt idx="2261">
                  <c:v>231.4</c:v>
                </c:pt>
                <c:pt idx="2262">
                  <c:v>231.5</c:v>
                </c:pt>
                <c:pt idx="2263">
                  <c:v>231.6</c:v>
                </c:pt>
                <c:pt idx="2264">
                  <c:v>231.7</c:v>
                </c:pt>
                <c:pt idx="2265">
                  <c:v>231.8</c:v>
                </c:pt>
                <c:pt idx="2266">
                  <c:v>231.9</c:v>
                </c:pt>
                <c:pt idx="2267">
                  <c:v>232</c:v>
                </c:pt>
                <c:pt idx="2268">
                  <c:v>232.1</c:v>
                </c:pt>
                <c:pt idx="2269">
                  <c:v>232.2</c:v>
                </c:pt>
                <c:pt idx="2270">
                  <c:v>232.3</c:v>
                </c:pt>
                <c:pt idx="2271">
                  <c:v>232.4</c:v>
                </c:pt>
                <c:pt idx="2272">
                  <c:v>232.5</c:v>
                </c:pt>
                <c:pt idx="2273">
                  <c:v>232.6</c:v>
                </c:pt>
                <c:pt idx="2274">
                  <c:v>232.7</c:v>
                </c:pt>
                <c:pt idx="2275">
                  <c:v>232.8</c:v>
                </c:pt>
                <c:pt idx="2276">
                  <c:v>232.9</c:v>
                </c:pt>
                <c:pt idx="2277">
                  <c:v>233</c:v>
                </c:pt>
                <c:pt idx="2278">
                  <c:v>233.1</c:v>
                </c:pt>
                <c:pt idx="2279">
                  <c:v>233.2</c:v>
                </c:pt>
                <c:pt idx="2280">
                  <c:v>233.3</c:v>
                </c:pt>
                <c:pt idx="2281">
                  <c:v>233.4</c:v>
                </c:pt>
                <c:pt idx="2282">
                  <c:v>233.5</c:v>
                </c:pt>
                <c:pt idx="2283">
                  <c:v>233.6</c:v>
                </c:pt>
                <c:pt idx="2284">
                  <c:v>233.7</c:v>
                </c:pt>
                <c:pt idx="2285">
                  <c:v>233.8</c:v>
                </c:pt>
                <c:pt idx="2286">
                  <c:v>233.9</c:v>
                </c:pt>
                <c:pt idx="2287">
                  <c:v>234</c:v>
                </c:pt>
                <c:pt idx="2288">
                  <c:v>234.1</c:v>
                </c:pt>
                <c:pt idx="2289">
                  <c:v>234.2</c:v>
                </c:pt>
                <c:pt idx="2290">
                  <c:v>234.3</c:v>
                </c:pt>
                <c:pt idx="2291">
                  <c:v>234.4</c:v>
                </c:pt>
                <c:pt idx="2292">
                  <c:v>234.5</c:v>
                </c:pt>
                <c:pt idx="2293">
                  <c:v>234.6</c:v>
                </c:pt>
                <c:pt idx="2294">
                  <c:v>234.7</c:v>
                </c:pt>
                <c:pt idx="2295">
                  <c:v>234.8</c:v>
                </c:pt>
                <c:pt idx="2296">
                  <c:v>234.9</c:v>
                </c:pt>
                <c:pt idx="2297">
                  <c:v>235</c:v>
                </c:pt>
                <c:pt idx="2298">
                  <c:v>235.1</c:v>
                </c:pt>
                <c:pt idx="2299">
                  <c:v>235.2</c:v>
                </c:pt>
                <c:pt idx="2300">
                  <c:v>235.3</c:v>
                </c:pt>
                <c:pt idx="2301">
                  <c:v>235.4</c:v>
                </c:pt>
                <c:pt idx="2302">
                  <c:v>235.5</c:v>
                </c:pt>
                <c:pt idx="2303">
                  <c:v>235.6</c:v>
                </c:pt>
                <c:pt idx="2304">
                  <c:v>235.7</c:v>
                </c:pt>
                <c:pt idx="2305">
                  <c:v>235.8</c:v>
                </c:pt>
                <c:pt idx="2306">
                  <c:v>235.9</c:v>
                </c:pt>
                <c:pt idx="2307">
                  <c:v>236</c:v>
                </c:pt>
                <c:pt idx="2308">
                  <c:v>236.1</c:v>
                </c:pt>
                <c:pt idx="2309">
                  <c:v>236.2</c:v>
                </c:pt>
                <c:pt idx="2310">
                  <c:v>236.3</c:v>
                </c:pt>
                <c:pt idx="2311">
                  <c:v>236.4</c:v>
                </c:pt>
                <c:pt idx="2312">
                  <c:v>236.5</c:v>
                </c:pt>
                <c:pt idx="2313">
                  <c:v>236.6</c:v>
                </c:pt>
                <c:pt idx="2314">
                  <c:v>236.7</c:v>
                </c:pt>
                <c:pt idx="2315">
                  <c:v>236.8</c:v>
                </c:pt>
                <c:pt idx="2316">
                  <c:v>236.9</c:v>
                </c:pt>
                <c:pt idx="2317">
                  <c:v>237</c:v>
                </c:pt>
                <c:pt idx="2318">
                  <c:v>237.1</c:v>
                </c:pt>
                <c:pt idx="2319">
                  <c:v>237.2</c:v>
                </c:pt>
                <c:pt idx="2320">
                  <c:v>237.3</c:v>
                </c:pt>
                <c:pt idx="2321">
                  <c:v>237.4</c:v>
                </c:pt>
                <c:pt idx="2322">
                  <c:v>237.5</c:v>
                </c:pt>
                <c:pt idx="2323">
                  <c:v>237.6</c:v>
                </c:pt>
                <c:pt idx="2324">
                  <c:v>237.7</c:v>
                </c:pt>
                <c:pt idx="2325">
                  <c:v>237.8</c:v>
                </c:pt>
                <c:pt idx="2326">
                  <c:v>237.9</c:v>
                </c:pt>
                <c:pt idx="2327">
                  <c:v>238</c:v>
                </c:pt>
                <c:pt idx="2328">
                  <c:v>238.1</c:v>
                </c:pt>
                <c:pt idx="2329">
                  <c:v>238.2</c:v>
                </c:pt>
                <c:pt idx="2330">
                  <c:v>238.3</c:v>
                </c:pt>
                <c:pt idx="2331">
                  <c:v>238.4</c:v>
                </c:pt>
                <c:pt idx="2332">
                  <c:v>238.5</c:v>
                </c:pt>
                <c:pt idx="2333">
                  <c:v>238.6</c:v>
                </c:pt>
                <c:pt idx="2334">
                  <c:v>238.7</c:v>
                </c:pt>
                <c:pt idx="2335">
                  <c:v>238.8</c:v>
                </c:pt>
                <c:pt idx="2336">
                  <c:v>238.9</c:v>
                </c:pt>
                <c:pt idx="2337">
                  <c:v>239</c:v>
                </c:pt>
                <c:pt idx="2338">
                  <c:v>239.1</c:v>
                </c:pt>
                <c:pt idx="2339">
                  <c:v>239.2</c:v>
                </c:pt>
                <c:pt idx="2340">
                  <c:v>239.3</c:v>
                </c:pt>
                <c:pt idx="2341">
                  <c:v>239.4</c:v>
                </c:pt>
                <c:pt idx="2342">
                  <c:v>239.5</c:v>
                </c:pt>
                <c:pt idx="2343">
                  <c:v>239.6</c:v>
                </c:pt>
                <c:pt idx="2344">
                  <c:v>239.7</c:v>
                </c:pt>
                <c:pt idx="2345">
                  <c:v>239.8</c:v>
                </c:pt>
                <c:pt idx="2346">
                  <c:v>239.9</c:v>
                </c:pt>
                <c:pt idx="2347">
                  <c:v>240</c:v>
                </c:pt>
                <c:pt idx="2348">
                  <c:v>240.1</c:v>
                </c:pt>
                <c:pt idx="2349">
                  <c:v>240.2</c:v>
                </c:pt>
                <c:pt idx="2350">
                  <c:v>240.3</c:v>
                </c:pt>
                <c:pt idx="2351">
                  <c:v>240.4</c:v>
                </c:pt>
                <c:pt idx="2352">
                  <c:v>240.5</c:v>
                </c:pt>
                <c:pt idx="2353">
                  <c:v>240.6</c:v>
                </c:pt>
                <c:pt idx="2354">
                  <c:v>240.7</c:v>
                </c:pt>
                <c:pt idx="2355">
                  <c:v>240.8</c:v>
                </c:pt>
                <c:pt idx="2356">
                  <c:v>240.9</c:v>
                </c:pt>
                <c:pt idx="2357">
                  <c:v>241</c:v>
                </c:pt>
                <c:pt idx="2358">
                  <c:v>241.1</c:v>
                </c:pt>
                <c:pt idx="2359">
                  <c:v>241.2</c:v>
                </c:pt>
                <c:pt idx="2360">
                  <c:v>241.3</c:v>
                </c:pt>
                <c:pt idx="2361">
                  <c:v>241.4</c:v>
                </c:pt>
                <c:pt idx="2362">
                  <c:v>241.5</c:v>
                </c:pt>
                <c:pt idx="2363">
                  <c:v>241.6</c:v>
                </c:pt>
                <c:pt idx="2364">
                  <c:v>241.7</c:v>
                </c:pt>
                <c:pt idx="2365">
                  <c:v>241.8</c:v>
                </c:pt>
                <c:pt idx="2366">
                  <c:v>241.9</c:v>
                </c:pt>
                <c:pt idx="2367">
                  <c:v>242</c:v>
                </c:pt>
                <c:pt idx="2368">
                  <c:v>242.1</c:v>
                </c:pt>
                <c:pt idx="2369">
                  <c:v>242.2</c:v>
                </c:pt>
                <c:pt idx="2370">
                  <c:v>242.3</c:v>
                </c:pt>
                <c:pt idx="2371">
                  <c:v>242.4</c:v>
                </c:pt>
                <c:pt idx="2372">
                  <c:v>242.5</c:v>
                </c:pt>
                <c:pt idx="2373">
                  <c:v>242.6</c:v>
                </c:pt>
                <c:pt idx="2374">
                  <c:v>242.7</c:v>
                </c:pt>
                <c:pt idx="2375">
                  <c:v>242.8</c:v>
                </c:pt>
                <c:pt idx="2376">
                  <c:v>242.9</c:v>
                </c:pt>
                <c:pt idx="2377">
                  <c:v>243</c:v>
                </c:pt>
                <c:pt idx="2378">
                  <c:v>243.1</c:v>
                </c:pt>
                <c:pt idx="2379">
                  <c:v>243.2</c:v>
                </c:pt>
                <c:pt idx="2380">
                  <c:v>243.3</c:v>
                </c:pt>
                <c:pt idx="2381">
                  <c:v>243.4</c:v>
                </c:pt>
                <c:pt idx="2382">
                  <c:v>243.5</c:v>
                </c:pt>
                <c:pt idx="2383">
                  <c:v>243.6</c:v>
                </c:pt>
                <c:pt idx="2384">
                  <c:v>243.7</c:v>
                </c:pt>
                <c:pt idx="2385">
                  <c:v>243.8</c:v>
                </c:pt>
                <c:pt idx="2386">
                  <c:v>243.9</c:v>
                </c:pt>
                <c:pt idx="2387">
                  <c:v>244</c:v>
                </c:pt>
                <c:pt idx="2388">
                  <c:v>244.1</c:v>
                </c:pt>
                <c:pt idx="2389">
                  <c:v>244.2</c:v>
                </c:pt>
                <c:pt idx="2390">
                  <c:v>244.3</c:v>
                </c:pt>
                <c:pt idx="2391">
                  <c:v>244.4</c:v>
                </c:pt>
                <c:pt idx="2392">
                  <c:v>244.5</c:v>
                </c:pt>
                <c:pt idx="2393">
                  <c:v>244.6</c:v>
                </c:pt>
                <c:pt idx="2394">
                  <c:v>244.7</c:v>
                </c:pt>
                <c:pt idx="2395">
                  <c:v>244.8</c:v>
                </c:pt>
                <c:pt idx="2396">
                  <c:v>244.9</c:v>
                </c:pt>
                <c:pt idx="2397">
                  <c:v>245</c:v>
                </c:pt>
                <c:pt idx="2398">
                  <c:v>245.1</c:v>
                </c:pt>
                <c:pt idx="2399">
                  <c:v>245.2</c:v>
                </c:pt>
                <c:pt idx="2400">
                  <c:v>245.3</c:v>
                </c:pt>
                <c:pt idx="2401">
                  <c:v>245.4</c:v>
                </c:pt>
                <c:pt idx="2402">
                  <c:v>245.5</c:v>
                </c:pt>
                <c:pt idx="2403">
                  <c:v>245.6</c:v>
                </c:pt>
                <c:pt idx="2404">
                  <c:v>245.7</c:v>
                </c:pt>
                <c:pt idx="2405">
                  <c:v>245.8</c:v>
                </c:pt>
                <c:pt idx="2406">
                  <c:v>245.9</c:v>
                </c:pt>
                <c:pt idx="2407">
                  <c:v>246</c:v>
                </c:pt>
                <c:pt idx="2408">
                  <c:v>246.1</c:v>
                </c:pt>
                <c:pt idx="2409">
                  <c:v>246.2</c:v>
                </c:pt>
                <c:pt idx="2410">
                  <c:v>246.3</c:v>
                </c:pt>
                <c:pt idx="2411">
                  <c:v>246.4</c:v>
                </c:pt>
                <c:pt idx="2412">
                  <c:v>246.5</c:v>
                </c:pt>
                <c:pt idx="2413">
                  <c:v>246.6</c:v>
                </c:pt>
                <c:pt idx="2414">
                  <c:v>246.7</c:v>
                </c:pt>
                <c:pt idx="2415">
                  <c:v>246.8</c:v>
                </c:pt>
                <c:pt idx="2416">
                  <c:v>246.9</c:v>
                </c:pt>
                <c:pt idx="2417">
                  <c:v>247</c:v>
                </c:pt>
                <c:pt idx="2418">
                  <c:v>247.1</c:v>
                </c:pt>
                <c:pt idx="2419">
                  <c:v>247.2</c:v>
                </c:pt>
                <c:pt idx="2420">
                  <c:v>247.3</c:v>
                </c:pt>
                <c:pt idx="2421">
                  <c:v>247.4</c:v>
                </c:pt>
                <c:pt idx="2422">
                  <c:v>247.5</c:v>
                </c:pt>
                <c:pt idx="2423">
                  <c:v>247.6</c:v>
                </c:pt>
                <c:pt idx="2424">
                  <c:v>247.7</c:v>
                </c:pt>
                <c:pt idx="2425">
                  <c:v>247.8</c:v>
                </c:pt>
                <c:pt idx="2426">
                  <c:v>247.9</c:v>
                </c:pt>
                <c:pt idx="2427">
                  <c:v>248</c:v>
                </c:pt>
                <c:pt idx="2428">
                  <c:v>248.1</c:v>
                </c:pt>
                <c:pt idx="2429">
                  <c:v>248.2</c:v>
                </c:pt>
                <c:pt idx="2430">
                  <c:v>248.3</c:v>
                </c:pt>
                <c:pt idx="2431">
                  <c:v>248.4</c:v>
                </c:pt>
                <c:pt idx="2432">
                  <c:v>248.5</c:v>
                </c:pt>
                <c:pt idx="2433">
                  <c:v>248.6</c:v>
                </c:pt>
                <c:pt idx="2434">
                  <c:v>248.7</c:v>
                </c:pt>
                <c:pt idx="2435">
                  <c:v>248.8</c:v>
                </c:pt>
                <c:pt idx="2436">
                  <c:v>248.9</c:v>
                </c:pt>
                <c:pt idx="2437">
                  <c:v>249</c:v>
                </c:pt>
                <c:pt idx="2438">
                  <c:v>249.1</c:v>
                </c:pt>
                <c:pt idx="2439">
                  <c:v>249.2</c:v>
                </c:pt>
                <c:pt idx="2440">
                  <c:v>249.3</c:v>
                </c:pt>
                <c:pt idx="2441">
                  <c:v>249.4</c:v>
                </c:pt>
                <c:pt idx="2442">
                  <c:v>249.5</c:v>
                </c:pt>
                <c:pt idx="2443">
                  <c:v>249.6</c:v>
                </c:pt>
                <c:pt idx="2444">
                  <c:v>249.7</c:v>
                </c:pt>
                <c:pt idx="2445">
                  <c:v>249.8</c:v>
                </c:pt>
                <c:pt idx="2446">
                  <c:v>249.9</c:v>
                </c:pt>
                <c:pt idx="2447">
                  <c:v>250</c:v>
                </c:pt>
                <c:pt idx="2448">
                  <c:v>250.1</c:v>
                </c:pt>
                <c:pt idx="2449">
                  <c:v>250.2</c:v>
                </c:pt>
                <c:pt idx="2450">
                  <c:v>250.3</c:v>
                </c:pt>
                <c:pt idx="2451">
                  <c:v>250.4</c:v>
                </c:pt>
                <c:pt idx="2452">
                  <c:v>250.5</c:v>
                </c:pt>
                <c:pt idx="2453">
                  <c:v>250.6</c:v>
                </c:pt>
                <c:pt idx="2454">
                  <c:v>250.7</c:v>
                </c:pt>
                <c:pt idx="2455">
                  <c:v>250.8</c:v>
                </c:pt>
                <c:pt idx="2456">
                  <c:v>250.9</c:v>
                </c:pt>
                <c:pt idx="2457">
                  <c:v>251</c:v>
                </c:pt>
                <c:pt idx="2458">
                  <c:v>251.1</c:v>
                </c:pt>
                <c:pt idx="2459">
                  <c:v>251.2</c:v>
                </c:pt>
                <c:pt idx="2460">
                  <c:v>251.3</c:v>
                </c:pt>
                <c:pt idx="2461">
                  <c:v>251.4</c:v>
                </c:pt>
                <c:pt idx="2462">
                  <c:v>251.5</c:v>
                </c:pt>
                <c:pt idx="2463">
                  <c:v>251.6</c:v>
                </c:pt>
                <c:pt idx="2464">
                  <c:v>251.7</c:v>
                </c:pt>
                <c:pt idx="2465">
                  <c:v>251.8</c:v>
                </c:pt>
                <c:pt idx="2466">
                  <c:v>251.9</c:v>
                </c:pt>
                <c:pt idx="2467">
                  <c:v>252</c:v>
                </c:pt>
                <c:pt idx="2468">
                  <c:v>252.1</c:v>
                </c:pt>
                <c:pt idx="2469">
                  <c:v>252.2</c:v>
                </c:pt>
                <c:pt idx="2470">
                  <c:v>252.3</c:v>
                </c:pt>
                <c:pt idx="2471">
                  <c:v>252.4</c:v>
                </c:pt>
                <c:pt idx="2472">
                  <c:v>252.5</c:v>
                </c:pt>
                <c:pt idx="2473">
                  <c:v>252.6</c:v>
                </c:pt>
                <c:pt idx="2474">
                  <c:v>252.7</c:v>
                </c:pt>
                <c:pt idx="2475">
                  <c:v>252.8</c:v>
                </c:pt>
                <c:pt idx="2476">
                  <c:v>252.9</c:v>
                </c:pt>
                <c:pt idx="2477">
                  <c:v>253</c:v>
                </c:pt>
                <c:pt idx="2478">
                  <c:v>253.1</c:v>
                </c:pt>
                <c:pt idx="2479">
                  <c:v>253.2</c:v>
                </c:pt>
                <c:pt idx="2480">
                  <c:v>253.3</c:v>
                </c:pt>
                <c:pt idx="2481">
                  <c:v>253.4</c:v>
                </c:pt>
                <c:pt idx="2482">
                  <c:v>253.5</c:v>
                </c:pt>
                <c:pt idx="2483">
                  <c:v>253.6</c:v>
                </c:pt>
                <c:pt idx="2484">
                  <c:v>253.7</c:v>
                </c:pt>
                <c:pt idx="2485">
                  <c:v>253.8</c:v>
                </c:pt>
                <c:pt idx="2486">
                  <c:v>253.9</c:v>
                </c:pt>
                <c:pt idx="2487">
                  <c:v>254</c:v>
                </c:pt>
                <c:pt idx="2488">
                  <c:v>254.1</c:v>
                </c:pt>
                <c:pt idx="2489">
                  <c:v>254.2</c:v>
                </c:pt>
                <c:pt idx="2490">
                  <c:v>254.3</c:v>
                </c:pt>
                <c:pt idx="2491">
                  <c:v>254.4</c:v>
                </c:pt>
                <c:pt idx="2492">
                  <c:v>254.5</c:v>
                </c:pt>
                <c:pt idx="2493">
                  <c:v>254.6</c:v>
                </c:pt>
                <c:pt idx="2494">
                  <c:v>254.7</c:v>
                </c:pt>
                <c:pt idx="2495">
                  <c:v>254.8</c:v>
                </c:pt>
                <c:pt idx="2496">
                  <c:v>254.9</c:v>
                </c:pt>
                <c:pt idx="2497">
                  <c:v>255</c:v>
                </c:pt>
                <c:pt idx="2498">
                  <c:v>255.1</c:v>
                </c:pt>
                <c:pt idx="2499">
                  <c:v>255.2</c:v>
                </c:pt>
                <c:pt idx="2500">
                  <c:v>255.3</c:v>
                </c:pt>
                <c:pt idx="2501">
                  <c:v>255.4</c:v>
                </c:pt>
                <c:pt idx="2502">
                  <c:v>255.5</c:v>
                </c:pt>
                <c:pt idx="2503">
                  <c:v>255.6</c:v>
                </c:pt>
                <c:pt idx="2504">
                  <c:v>255.7</c:v>
                </c:pt>
                <c:pt idx="2505">
                  <c:v>255.8</c:v>
                </c:pt>
                <c:pt idx="2506">
                  <c:v>255.9</c:v>
                </c:pt>
                <c:pt idx="2507">
                  <c:v>256</c:v>
                </c:pt>
                <c:pt idx="2508">
                  <c:v>256.10000000000002</c:v>
                </c:pt>
                <c:pt idx="2509">
                  <c:v>256.2</c:v>
                </c:pt>
                <c:pt idx="2510">
                  <c:v>256.3</c:v>
                </c:pt>
                <c:pt idx="2511">
                  <c:v>256.39999999999998</c:v>
                </c:pt>
                <c:pt idx="2512">
                  <c:v>256.5</c:v>
                </c:pt>
                <c:pt idx="2513">
                  <c:v>256.60000000000002</c:v>
                </c:pt>
                <c:pt idx="2514">
                  <c:v>256.7</c:v>
                </c:pt>
                <c:pt idx="2515">
                  <c:v>256.8</c:v>
                </c:pt>
                <c:pt idx="2516">
                  <c:v>256.89999999999998</c:v>
                </c:pt>
                <c:pt idx="2517">
                  <c:v>257</c:v>
                </c:pt>
                <c:pt idx="2518">
                  <c:v>257.10000000000002</c:v>
                </c:pt>
                <c:pt idx="2519">
                  <c:v>257.2</c:v>
                </c:pt>
                <c:pt idx="2520">
                  <c:v>257.3</c:v>
                </c:pt>
                <c:pt idx="2521">
                  <c:v>257.39999999999998</c:v>
                </c:pt>
                <c:pt idx="2522">
                  <c:v>257.5</c:v>
                </c:pt>
                <c:pt idx="2523">
                  <c:v>257.60000000000002</c:v>
                </c:pt>
                <c:pt idx="2524">
                  <c:v>257.7</c:v>
                </c:pt>
                <c:pt idx="2525">
                  <c:v>257.8</c:v>
                </c:pt>
                <c:pt idx="2526">
                  <c:v>257.89999999999998</c:v>
                </c:pt>
                <c:pt idx="2527">
                  <c:v>258</c:v>
                </c:pt>
                <c:pt idx="2528">
                  <c:v>258.10000000000002</c:v>
                </c:pt>
                <c:pt idx="2529">
                  <c:v>258.2</c:v>
                </c:pt>
                <c:pt idx="2530">
                  <c:v>258.3</c:v>
                </c:pt>
                <c:pt idx="2531">
                  <c:v>258.39999999999998</c:v>
                </c:pt>
                <c:pt idx="2532">
                  <c:v>258.5</c:v>
                </c:pt>
                <c:pt idx="2533">
                  <c:v>258.60000000000002</c:v>
                </c:pt>
                <c:pt idx="2534">
                  <c:v>258.7</c:v>
                </c:pt>
                <c:pt idx="2535">
                  <c:v>258.8</c:v>
                </c:pt>
                <c:pt idx="2536">
                  <c:v>258.89999999999998</c:v>
                </c:pt>
                <c:pt idx="2537">
                  <c:v>259</c:v>
                </c:pt>
                <c:pt idx="2538">
                  <c:v>259.10000000000002</c:v>
                </c:pt>
                <c:pt idx="2539">
                  <c:v>259.2</c:v>
                </c:pt>
                <c:pt idx="2540">
                  <c:v>259.3</c:v>
                </c:pt>
                <c:pt idx="2541">
                  <c:v>259.39999999999998</c:v>
                </c:pt>
                <c:pt idx="2542">
                  <c:v>259.5</c:v>
                </c:pt>
                <c:pt idx="2543">
                  <c:v>259.60000000000002</c:v>
                </c:pt>
                <c:pt idx="2544">
                  <c:v>259.7</c:v>
                </c:pt>
                <c:pt idx="2545">
                  <c:v>259.8</c:v>
                </c:pt>
                <c:pt idx="2546">
                  <c:v>259.89999999999998</c:v>
                </c:pt>
                <c:pt idx="2547">
                  <c:v>260</c:v>
                </c:pt>
                <c:pt idx="2548">
                  <c:v>260.10000000000002</c:v>
                </c:pt>
                <c:pt idx="2549">
                  <c:v>260.2</c:v>
                </c:pt>
                <c:pt idx="2550">
                  <c:v>260.3</c:v>
                </c:pt>
                <c:pt idx="2551">
                  <c:v>260.39999999999998</c:v>
                </c:pt>
                <c:pt idx="2552">
                  <c:v>260.5</c:v>
                </c:pt>
                <c:pt idx="2553">
                  <c:v>260.60000000000002</c:v>
                </c:pt>
                <c:pt idx="2554">
                  <c:v>260.7</c:v>
                </c:pt>
                <c:pt idx="2555">
                  <c:v>260.8</c:v>
                </c:pt>
                <c:pt idx="2556">
                  <c:v>260.89999999999998</c:v>
                </c:pt>
                <c:pt idx="2557">
                  <c:v>261</c:v>
                </c:pt>
                <c:pt idx="2558">
                  <c:v>261.10000000000002</c:v>
                </c:pt>
                <c:pt idx="2559">
                  <c:v>261.2</c:v>
                </c:pt>
                <c:pt idx="2560">
                  <c:v>261.3</c:v>
                </c:pt>
                <c:pt idx="2561">
                  <c:v>261.39999999999998</c:v>
                </c:pt>
                <c:pt idx="2562">
                  <c:v>261.5</c:v>
                </c:pt>
                <c:pt idx="2563">
                  <c:v>261.60000000000002</c:v>
                </c:pt>
                <c:pt idx="2564">
                  <c:v>261.7</c:v>
                </c:pt>
                <c:pt idx="2565">
                  <c:v>261.8</c:v>
                </c:pt>
                <c:pt idx="2566">
                  <c:v>261.89999999999998</c:v>
                </c:pt>
                <c:pt idx="2567">
                  <c:v>262</c:v>
                </c:pt>
                <c:pt idx="2568">
                  <c:v>262.10000000000002</c:v>
                </c:pt>
                <c:pt idx="2569">
                  <c:v>262.2</c:v>
                </c:pt>
                <c:pt idx="2570">
                  <c:v>262.3</c:v>
                </c:pt>
                <c:pt idx="2571">
                  <c:v>262.39999999999998</c:v>
                </c:pt>
                <c:pt idx="2572">
                  <c:v>262.5</c:v>
                </c:pt>
                <c:pt idx="2573">
                  <c:v>262.60000000000002</c:v>
                </c:pt>
                <c:pt idx="2574">
                  <c:v>262.7</c:v>
                </c:pt>
                <c:pt idx="2575">
                  <c:v>262.8</c:v>
                </c:pt>
                <c:pt idx="2576">
                  <c:v>262.89999999999998</c:v>
                </c:pt>
                <c:pt idx="2577">
                  <c:v>263</c:v>
                </c:pt>
                <c:pt idx="2578">
                  <c:v>263.10000000000002</c:v>
                </c:pt>
                <c:pt idx="2579">
                  <c:v>263.2</c:v>
                </c:pt>
                <c:pt idx="2580">
                  <c:v>263.3</c:v>
                </c:pt>
                <c:pt idx="2581">
                  <c:v>263.39999999999998</c:v>
                </c:pt>
                <c:pt idx="2582">
                  <c:v>263.5</c:v>
                </c:pt>
                <c:pt idx="2583">
                  <c:v>263.60000000000002</c:v>
                </c:pt>
                <c:pt idx="2584">
                  <c:v>263.7</c:v>
                </c:pt>
                <c:pt idx="2585">
                  <c:v>263.8</c:v>
                </c:pt>
                <c:pt idx="2586">
                  <c:v>263.89999999999998</c:v>
                </c:pt>
              </c:numCache>
            </c:numRef>
          </c:yVal>
          <c:smooth val="1"/>
          <c:extLst>
            <c:ext xmlns:c16="http://schemas.microsoft.com/office/drawing/2014/chart" uri="{C3380CC4-5D6E-409C-BE32-E72D297353CC}">
              <c16:uniqueId val="{00000000-1BC5-42C6-908D-E750CE5158FA}"/>
            </c:ext>
          </c:extLst>
        </c:ser>
        <c:ser>
          <c:idx val="1"/>
          <c:order val="1"/>
          <c:tx>
            <c:strRef>
              <c:f>'65K_23'!$N$1</c:f>
              <c:strCache>
                <c:ptCount val="1"/>
                <c:pt idx="0">
                  <c:v>Δ16 =&gt; 17</c:v>
                </c:pt>
              </c:strCache>
            </c:strRef>
          </c:tx>
          <c:spPr>
            <a:ln w="19050" cap="rnd">
              <a:solidFill>
                <a:schemeClr val="accent2">
                  <a:lumMod val="40000"/>
                  <a:lumOff val="60000"/>
                </a:schemeClr>
              </a:solidFill>
              <a:round/>
            </a:ln>
            <a:effectLst/>
          </c:spPr>
          <c:marker>
            <c:symbol val="none"/>
          </c:marker>
          <c:xVal>
            <c:numRef>
              <c:f>'65K_23'!$N$2:$N$2588</c:f>
              <c:numCache>
                <c:formatCode>General</c:formatCode>
                <c:ptCount val="2587"/>
                <c:pt idx="12">
                  <c:v>-1.6199999999999997</c:v>
                </c:pt>
                <c:pt idx="13">
                  <c:v>-1.56</c:v>
                </c:pt>
                <c:pt idx="14">
                  <c:v>-1.42</c:v>
                </c:pt>
                <c:pt idx="15">
                  <c:v>-1.3800000000000001</c:v>
                </c:pt>
                <c:pt idx="16">
                  <c:v>-1.3399999999999999</c:v>
                </c:pt>
                <c:pt idx="17">
                  <c:v>-1.3</c:v>
                </c:pt>
                <c:pt idx="18">
                  <c:v>-1.4999999999999996</c:v>
                </c:pt>
                <c:pt idx="19">
                  <c:v>-1.5599999999999998</c:v>
                </c:pt>
                <c:pt idx="20">
                  <c:v>-1.6199999999999999</c:v>
                </c:pt>
                <c:pt idx="21">
                  <c:v>-1.7000000000000004</c:v>
                </c:pt>
                <c:pt idx="22">
                  <c:v>-1.9600000000000002</c:v>
                </c:pt>
                <c:pt idx="23">
                  <c:v>-1.7000000000000004</c:v>
                </c:pt>
                <c:pt idx="24">
                  <c:v>-1.9200000000000004</c:v>
                </c:pt>
                <c:pt idx="25">
                  <c:v>-1.8200000000000003</c:v>
                </c:pt>
                <c:pt idx="26">
                  <c:v>-1.9</c:v>
                </c:pt>
                <c:pt idx="27">
                  <c:v>-1.64</c:v>
                </c:pt>
                <c:pt idx="28">
                  <c:v>-1.7399999999999998</c:v>
                </c:pt>
                <c:pt idx="29">
                  <c:v>-1.4599999999999997</c:v>
                </c:pt>
                <c:pt idx="30">
                  <c:v>-1.4799999999999998</c:v>
                </c:pt>
                <c:pt idx="31">
                  <c:v>-1.44</c:v>
                </c:pt>
                <c:pt idx="32">
                  <c:v>-1.36</c:v>
                </c:pt>
                <c:pt idx="33">
                  <c:v>-1.2</c:v>
                </c:pt>
                <c:pt idx="34">
                  <c:v>-1.3</c:v>
                </c:pt>
                <c:pt idx="35">
                  <c:v>-1.5</c:v>
                </c:pt>
                <c:pt idx="36">
                  <c:v>-1.48</c:v>
                </c:pt>
                <c:pt idx="37">
                  <c:v>-1.5</c:v>
                </c:pt>
                <c:pt idx="38">
                  <c:v>-1.5200000000000002</c:v>
                </c:pt>
                <c:pt idx="39">
                  <c:v>-1.5400000000000005</c:v>
                </c:pt>
                <c:pt idx="40">
                  <c:v>-1.2000000000000004</c:v>
                </c:pt>
                <c:pt idx="41">
                  <c:v>-1.48</c:v>
                </c:pt>
                <c:pt idx="42">
                  <c:v>-1.7</c:v>
                </c:pt>
                <c:pt idx="43">
                  <c:v>-1.5599999999999998</c:v>
                </c:pt>
                <c:pt idx="44">
                  <c:v>-1.6399999999999995</c:v>
                </c:pt>
                <c:pt idx="45">
                  <c:v>-1.9799999999999998</c:v>
                </c:pt>
                <c:pt idx="46">
                  <c:v>-1.94</c:v>
                </c:pt>
                <c:pt idx="47">
                  <c:v>-1.94</c:v>
                </c:pt>
                <c:pt idx="48">
                  <c:v>-1.8199999999999998</c:v>
                </c:pt>
                <c:pt idx="49">
                  <c:v>-1.58</c:v>
                </c:pt>
                <c:pt idx="50">
                  <c:v>-1.64</c:v>
                </c:pt>
                <c:pt idx="51">
                  <c:v>-1.8199999999999998</c:v>
                </c:pt>
                <c:pt idx="52">
                  <c:v>-1.5399999999999998</c:v>
                </c:pt>
                <c:pt idx="53">
                  <c:v>-1.9199999999999995</c:v>
                </c:pt>
                <c:pt idx="54">
                  <c:v>-1.9599999999999995</c:v>
                </c:pt>
                <c:pt idx="55">
                  <c:v>-2</c:v>
                </c:pt>
                <c:pt idx="56">
                  <c:v>-1.7</c:v>
                </c:pt>
                <c:pt idx="57">
                  <c:v>-1.8</c:v>
                </c:pt>
                <c:pt idx="58">
                  <c:v>-1.5</c:v>
                </c:pt>
                <c:pt idx="59">
                  <c:v>-1.7</c:v>
                </c:pt>
                <c:pt idx="60">
                  <c:v>-1.3400000000000003</c:v>
                </c:pt>
                <c:pt idx="61">
                  <c:v>-1.1200000000000003</c:v>
                </c:pt>
                <c:pt idx="62">
                  <c:v>-1.3400000000000003</c:v>
                </c:pt>
                <c:pt idx="63">
                  <c:v>-1.3400000000000005</c:v>
                </c:pt>
                <c:pt idx="64">
                  <c:v>-1.0600000000000005</c:v>
                </c:pt>
                <c:pt idx="65">
                  <c:v>-1.1800000000000004</c:v>
                </c:pt>
                <c:pt idx="66">
                  <c:v>-1.4000000000000001</c:v>
                </c:pt>
                <c:pt idx="67">
                  <c:v>-1.34</c:v>
                </c:pt>
                <c:pt idx="68">
                  <c:v>-1.2799999999999998</c:v>
                </c:pt>
                <c:pt idx="69">
                  <c:v>-1.06</c:v>
                </c:pt>
                <c:pt idx="70">
                  <c:v>-0.96</c:v>
                </c:pt>
                <c:pt idx="71">
                  <c:v>-0.83999999999999986</c:v>
                </c:pt>
                <c:pt idx="72">
                  <c:v>-0.41999999999999993</c:v>
                </c:pt>
                <c:pt idx="73">
                  <c:v>-0.11999999999999993</c:v>
                </c:pt>
                <c:pt idx="74">
                  <c:v>-0.1</c:v>
                </c:pt>
                <c:pt idx="75">
                  <c:v>-0.13999999999999985</c:v>
                </c:pt>
                <c:pt idx="76">
                  <c:v>6.0000000000000143E-2</c:v>
                </c:pt>
                <c:pt idx="77">
                  <c:v>-5.999999999999979E-2</c:v>
                </c:pt>
                <c:pt idx="78">
                  <c:v>-0.35999999999999976</c:v>
                </c:pt>
                <c:pt idx="79">
                  <c:v>-0.57999999999999974</c:v>
                </c:pt>
                <c:pt idx="80">
                  <c:v>-0.3</c:v>
                </c:pt>
                <c:pt idx="81">
                  <c:v>-0.18000000000000008</c:v>
                </c:pt>
                <c:pt idx="82">
                  <c:v>-0.11999999999999993</c:v>
                </c:pt>
                <c:pt idx="83">
                  <c:v>-0.27999999999999969</c:v>
                </c:pt>
                <c:pt idx="84">
                  <c:v>-0.3</c:v>
                </c:pt>
                <c:pt idx="85">
                  <c:v>-0.87999999999999956</c:v>
                </c:pt>
                <c:pt idx="86">
                  <c:v>-1.0999999999999999</c:v>
                </c:pt>
                <c:pt idx="87">
                  <c:v>-1.02</c:v>
                </c:pt>
                <c:pt idx="88">
                  <c:v>-0.9800000000000002</c:v>
                </c:pt>
                <c:pt idx="89">
                  <c:v>-0.86</c:v>
                </c:pt>
                <c:pt idx="90">
                  <c:v>-0.24000000000000021</c:v>
                </c:pt>
                <c:pt idx="91">
                  <c:v>0</c:v>
                </c:pt>
                <c:pt idx="92">
                  <c:v>-3.9999999999999855E-2</c:v>
                </c:pt>
                <c:pt idx="93">
                  <c:v>-0.11999999999999993</c:v>
                </c:pt>
                <c:pt idx="94">
                  <c:v>-0.21999999999999992</c:v>
                </c:pt>
                <c:pt idx="95">
                  <c:v>-0.75999999999999979</c:v>
                </c:pt>
                <c:pt idx="96">
                  <c:v>-0.85999999999999976</c:v>
                </c:pt>
                <c:pt idx="97">
                  <c:v>-0.77999999999999969</c:v>
                </c:pt>
                <c:pt idx="98">
                  <c:v>-0.6399999999999999</c:v>
                </c:pt>
                <c:pt idx="99">
                  <c:v>-0.43999999999999984</c:v>
                </c:pt>
                <c:pt idx="100">
                  <c:v>-0.2</c:v>
                </c:pt>
                <c:pt idx="101">
                  <c:v>-8.0000000000000071E-2</c:v>
                </c:pt>
                <c:pt idx="102">
                  <c:v>-0.22000000000000028</c:v>
                </c:pt>
                <c:pt idx="103">
                  <c:v>-0.4</c:v>
                </c:pt>
                <c:pt idx="104">
                  <c:v>-0.6</c:v>
                </c:pt>
                <c:pt idx="105">
                  <c:v>-0.41999999999999993</c:v>
                </c:pt>
                <c:pt idx="106">
                  <c:v>-0.85999999999999976</c:v>
                </c:pt>
                <c:pt idx="107">
                  <c:v>-0.85999999999999943</c:v>
                </c:pt>
                <c:pt idx="108">
                  <c:v>-0.43999999999999984</c:v>
                </c:pt>
                <c:pt idx="109">
                  <c:v>-0.51999999999999991</c:v>
                </c:pt>
                <c:pt idx="110">
                  <c:v>-0.51999999999999991</c:v>
                </c:pt>
                <c:pt idx="111">
                  <c:v>-1.9999999999999928E-2</c:v>
                </c:pt>
                <c:pt idx="112">
                  <c:v>-3.5527136788005011E-16</c:v>
                </c:pt>
                <c:pt idx="113">
                  <c:v>-0.2</c:v>
                </c:pt>
                <c:pt idx="114">
                  <c:v>-0.48000000000000009</c:v>
                </c:pt>
                <c:pt idx="115">
                  <c:v>-0.12000000000000029</c:v>
                </c:pt>
                <c:pt idx="116">
                  <c:v>-0.1600000000000005</c:v>
                </c:pt>
                <c:pt idx="117">
                  <c:v>-0.22000000000000028</c:v>
                </c:pt>
                <c:pt idx="118">
                  <c:v>-0.32000000000000062</c:v>
                </c:pt>
                <c:pt idx="119">
                  <c:v>-0.12000000000000063</c:v>
                </c:pt>
                <c:pt idx="120">
                  <c:v>-0.60000000000000031</c:v>
                </c:pt>
                <c:pt idx="121">
                  <c:v>-0.84000000000000052</c:v>
                </c:pt>
                <c:pt idx="122">
                  <c:v>-0.94000000000000061</c:v>
                </c:pt>
                <c:pt idx="123">
                  <c:v>-0.92000000000000026</c:v>
                </c:pt>
                <c:pt idx="124">
                  <c:v>-1.1600000000000001</c:v>
                </c:pt>
                <c:pt idx="125">
                  <c:v>-1.3</c:v>
                </c:pt>
                <c:pt idx="126">
                  <c:v>-1.3199999999999998</c:v>
                </c:pt>
                <c:pt idx="127">
                  <c:v>-1.42</c:v>
                </c:pt>
                <c:pt idx="128">
                  <c:v>-1.42</c:v>
                </c:pt>
                <c:pt idx="129">
                  <c:v>-1.1799999999999997</c:v>
                </c:pt>
                <c:pt idx="130">
                  <c:v>-1.0999999999999996</c:v>
                </c:pt>
                <c:pt idx="131">
                  <c:v>-1.4999999999999996</c:v>
                </c:pt>
                <c:pt idx="132">
                  <c:v>-1.5599999999999998</c:v>
                </c:pt>
                <c:pt idx="133">
                  <c:v>-1.7199999999999995</c:v>
                </c:pt>
                <c:pt idx="134">
                  <c:v>-1.5999999999999996</c:v>
                </c:pt>
                <c:pt idx="135">
                  <c:v>-1.6599999999999997</c:v>
                </c:pt>
                <c:pt idx="136">
                  <c:v>-1.4799999999999998</c:v>
                </c:pt>
                <c:pt idx="137">
                  <c:v>-1.2999999999999994</c:v>
                </c:pt>
                <c:pt idx="138">
                  <c:v>-1.5999999999999996</c:v>
                </c:pt>
                <c:pt idx="139">
                  <c:v>-1.9199999999999995</c:v>
                </c:pt>
                <c:pt idx="140">
                  <c:v>-1.7599999999999993</c:v>
                </c:pt>
                <c:pt idx="141">
                  <c:v>-1.4399999999999991</c:v>
                </c:pt>
                <c:pt idx="142">
                  <c:v>-1.2799999999999994</c:v>
                </c:pt>
                <c:pt idx="143">
                  <c:v>-1.079999999999999</c:v>
                </c:pt>
                <c:pt idx="144">
                  <c:v>-0.91999999999999926</c:v>
                </c:pt>
                <c:pt idx="145">
                  <c:v>-1.3799999999999997</c:v>
                </c:pt>
                <c:pt idx="146">
                  <c:v>-1.5999999999999996</c:v>
                </c:pt>
                <c:pt idx="147">
                  <c:v>-1.7399999999999998</c:v>
                </c:pt>
                <c:pt idx="148">
                  <c:v>-1.58</c:v>
                </c:pt>
                <c:pt idx="149">
                  <c:v>-2.1</c:v>
                </c:pt>
                <c:pt idx="150">
                  <c:v>-1.7799999999999998</c:v>
                </c:pt>
                <c:pt idx="151">
                  <c:v>-1.8999999999999997</c:v>
                </c:pt>
                <c:pt idx="152">
                  <c:v>-2.1199999999999992</c:v>
                </c:pt>
                <c:pt idx="153">
                  <c:v>-2.0399999999999991</c:v>
                </c:pt>
                <c:pt idx="154">
                  <c:v>-1.2999999999999989</c:v>
                </c:pt>
                <c:pt idx="155">
                  <c:v>-1.7999999999999989</c:v>
                </c:pt>
                <c:pt idx="156">
                  <c:v>-1.5999999999999992</c:v>
                </c:pt>
                <c:pt idx="157">
                  <c:v>-1.5999999999999996</c:v>
                </c:pt>
                <c:pt idx="158">
                  <c:v>-1.8599999999999999</c:v>
                </c:pt>
                <c:pt idx="159">
                  <c:v>-2.2000000000000002</c:v>
                </c:pt>
                <c:pt idx="160">
                  <c:v>-1.6600000000000006</c:v>
                </c:pt>
                <c:pt idx="161">
                  <c:v>-1.8000000000000003</c:v>
                </c:pt>
                <c:pt idx="162">
                  <c:v>-2.1</c:v>
                </c:pt>
                <c:pt idx="163">
                  <c:v>-2.1800000000000002</c:v>
                </c:pt>
                <c:pt idx="164">
                  <c:v>-2.12</c:v>
                </c:pt>
                <c:pt idx="165">
                  <c:v>-2.2000000000000002</c:v>
                </c:pt>
                <c:pt idx="166">
                  <c:v>-2.04</c:v>
                </c:pt>
                <c:pt idx="167">
                  <c:v>-1.4</c:v>
                </c:pt>
                <c:pt idx="168">
                  <c:v>-1.5399999999999998</c:v>
                </c:pt>
                <c:pt idx="169">
                  <c:v>-1.2999999999999996</c:v>
                </c:pt>
                <c:pt idx="170">
                  <c:v>-0.99999999999999933</c:v>
                </c:pt>
                <c:pt idx="171">
                  <c:v>-1.0399999999999996</c:v>
                </c:pt>
                <c:pt idx="172">
                  <c:v>-1.3599999999999994</c:v>
                </c:pt>
                <c:pt idx="173">
                  <c:v>-0.9399999999999995</c:v>
                </c:pt>
                <c:pt idx="174">
                  <c:v>-0.7999999999999996</c:v>
                </c:pt>
                <c:pt idx="175">
                  <c:v>-0.71999999999999953</c:v>
                </c:pt>
                <c:pt idx="176">
                  <c:v>-0.57999999999999974</c:v>
                </c:pt>
                <c:pt idx="177">
                  <c:v>-0.38000000000000006</c:v>
                </c:pt>
                <c:pt idx="178">
                  <c:v>-0.40000000000000036</c:v>
                </c:pt>
                <c:pt idx="179">
                  <c:v>-0.72000000000000031</c:v>
                </c:pt>
                <c:pt idx="180">
                  <c:v>-0.98000000000000076</c:v>
                </c:pt>
                <c:pt idx="181">
                  <c:v>-1.3400000000000005</c:v>
                </c:pt>
                <c:pt idx="182">
                  <c:v>-1.4200000000000006</c:v>
                </c:pt>
                <c:pt idx="183">
                  <c:v>-1.5200000000000002</c:v>
                </c:pt>
                <c:pt idx="184">
                  <c:v>-1.4800000000000004</c:v>
                </c:pt>
                <c:pt idx="185">
                  <c:v>-1.6200000000000003</c:v>
                </c:pt>
                <c:pt idx="186">
                  <c:v>-1.2400000000000002</c:v>
                </c:pt>
                <c:pt idx="187">
                  <c:v>-1.1199999999999999</c:v>
                </c:pt>
                <c:pt idx="188">
                  <c:v>-1.0599999999999998</c:v>
                </c:pt>
                <c:pt idx="189">
                  <c:v>-0.87999999999999967</c:v>
                </c:pt>
                <c:pt idx="190">
                  <c:v>-0.73999999999999988</c:v>
                </c:pt>
                <c:pt idx="191">
                  <c:v>-0.82000000000000028</c:v>
                </c:pt>
                <c:pt idx="192">
                  <c:v>-0.88000000000000045</c:v>
                </c:pt>
                <c:pt idx="193">
                  <c:v>-0.80000000000000071</c:v>
                </c:pt>
                <c:pt idx="194">
                  <c:v>-1.1800000000000004</c:v>
                </c:pt>
                <c:pt idx="195">
                  <c:v>-1.1400000000000001</c:v>
                </c:pt>
                <c:pt idx="196">
                  <c:v>-1.06</c:v>
                </c:pt>
                <c:pt idx="197">
                  <c:v>-1.1600000000000001</c:v>
                </c:pt>
                <c:pt idx="198">
                  <c:v>-1.3400000000000003</c:v>
                </c:pt>
                <c:pt idx="199">
                  <c:v>-0.96000000000000019</c:v>
                </c:pt>
                <c:pt idx="200">
                  <c:v>-0.94000000000000017</c:v>
                </c:pt>
                <c:pt idx="201">
                  <c:v>-1.4600000000000002</c:v>
                </c:pt>
                <c:pt idx="202">
                  <c:v>-1.2599999999999998</c:v>
                </c:pt>
                <c:pt idx="203">
                  <c:v>-0.75999999999999979</c:v>
                </c:pt>
                <c:pt idx="204">
                  <c:v>-0.74000000000000021</c:v>
                </c:pt>
                <c:pt idx="205">
                  <c:v>-0.88000000000000012</c:v>
                </c:pt>
                <c:pt idx="206">
                  <c:v>-0.66000000000000014</c:v>
                </c:pt>
                <c:pt idx="207">
                  <c:v>-0.56000000000000016</c:v>
                </c:pt>
                <c:pt idx="208">
                  <c:v>-0.72</c:v>
                </c:pt>
                <c:pt idx="209">
                  <c:v>-1.0399999999999998</c:v>
                </c:pt>
                <c:pt idx="210">
                  <c:v>-0.65999999999999981</c:v>
                </c:pt>
                <c:pt idx="211">
                  <c:v>-0.49999999999999928</c:v>
                </c:pt>
                <c:pt idx="212">
                  <c:v>-0.87999999999999967</c:v>
                </c:pt>
                <c:pt idx="213">
                  <c:v>-1.1199999999999999</c:v>
                </c:pt>
                <c:pt idx="214">
                  <c:v>-0.85999999999999976</c:v>
                </c:pt>
                <c:pt idx="215">
                  <c:v>-1.42</c:v>
                </c:pt>
                <c:pt idx="216">
                  <c:v>-1.7000000000000004</c:v>
                </c:pt>
                <c:pt idx="217">
                  <c:v>-1.9200000000000006</c:v>
                </c:pt>
                <c:pt idx="218">
                  <c:v>-1.8200000000000007</c:v>
                </c:pt>
                <c:pt idx="219">
                  <c:v>-1.5600000000000009</c:v>
                </c:pt>
                <c:pt idx="220">
                  <c:v>-0.84000000000000097</c:v>
                </c:pt>
                <c:pt idx="221">
                  <c:v>-0.5600000000000005</c:v>
                </c:pt>
                <c:pt idx="222">
                  <c:v>-0.32000000000000028</c:v>
                </c:pt>
                <c:pt idx="223">
                  <c:v>-0.16000000000000014</c:v>
                </c:pt>
                <c:pt idx="224">
                  <c:v>-0.53999999999999981</c:v>
                </c:pt>
                <c:pt idx="225">
                  <c:v>-1.0599999999999998</c:v>
                </c:pt>
                <c:pt idx="226">
                  <c:v>-0.8</c:v>
                </c:pt>
                <c:pt idx="227">
                  <c:v>-0.98000000000000009</c:v>
                </c:pt>
                <c:pt idx="228">
                  <c:v>-1.36</c:v>
                </c:pt>
                <c:pt idx="229">
                  <c:v>-1.4600000000000004</c:v>
                </c:pt>
                <c:pt idx="230">
                  <c:v>-0.98000000000000076</c:v>
                </c:pt>
                <c:pt idx="231">
                  <c:v>-1.1800000000000008</c:v>
                </c:pt>
                <c:pt idx="232">
                  <c:v>-0.61999999999999988</c:v>
                </c:pt>
                <c:pt idx="233">
                  <c:v>-0.56000000000000016</c:v>
                </c:pt>
                <c:pt idx="234">
                  <c:v>-0.98000000000000009</c:v>
                </c:pt>
                <c:pt idx="235">
                  <c:v>-1.3199999999999998</c:v>
                </c:pt>
                <c:pt idx="236">
                  <c:v>-1.2799999999999998</c:v>
                </c:pt>
                <c:pt idx="237">
                  <c:v>-1.5</c:v>
                </c:pt>
                <c:pt idx="238">
                  <c:v>-1.4999999999999993</c:v>
                </c:pt>
                <c:pt idx="239">
                  <c:v>-1.0999999999999985</c:v>
                </c:pt>
                <c:pt idx="240">
                  <c:v>-1.4199999999999982</c:v>
                </c:pt>
                <c:pt idx="241">
                  <c:v>-1.7999999999999985</c:v>
                </c:pt>
                <c:pt idx="242">
                  <c:v>-1.8599999999999988</c:v>
                </c:pt>
                <c:pt idx="243">
                  <c:v>-1.8599999999999988</c:v>
                </c:pt>
                <c:pt idx="244">
                  <c:v>-1.9599999999999986</c:v>
                </c:pt>
                <c:pt idx="245">
                  <c:v>-1.7999999999999994</c:v>
                </c:pt>
                <c:pt idx="246">
                  <c:v>-1.8399999999999992</c:v>
                </c:pt>
                <c:pt idx="247">
                  <c:v>-1.9199999999999995</c:v>
                </c:pt>
                <c:pt idx="248">
                  <c:v>-2.160000000000001</c:v>
                </c:pt>
                <c:pt idx="249">
                  <c:v>-1.680000000000001</c:v>
                </c:pt>
                <c:pt idx="250">
                  <c:v>-1.9600000000000009</c:v>
                </c:pt>
                <c:pt idx="251">
                  <c:v>-2.2800000000000011</c:v>
                </c:pt>
                <c:pt idx="252">
                  <c:v>-2.680000000000001</c:v>
                </c:pt>
                <c:pt idx="253">
                  <c:v>-2.6000000000000014</c:v>
                </c:pt>
                <c:pt idx="254">
                  <c:v>-3.180000000000001</c:v>
                </c:pt>
                <c:pt idx="255">
                  <c:v>-2.9600000000000009</c:v>
                </c:pt>
                <c:pt idx="256">
                  <c:v>-2.660000000000001</c:v>
                </c:pt>
                <c:pt idx="257">
                  <c:v>-2.3800000000000012</c:v>
                </c:pt>
                <c:pt idx="258">
                  <c:v>-1.9600000000000009</c:v>
                </c:pt>
                <c:pt idx="259">
                  <c:v>-1.6000000000000014</c:v>
                </c:pt>
                <c:pt idx="260">
                  <c:v>-1.4200000000000017</c:v>
                </c:pt>
                <c:pt idx="261">
                  <c:v>-1.1200000000000003</c:v>
                </c:pt>
                <c:pt idx="262">
                  <c:v>-0.85999999999999943</c:v>
                </c:pt>
                <c:pt idx="263">
                  <c:v>-1.1999999999999986</c:v>
                </c:pt>
                <c:pt idx="264">
                  <c:v>-1.2599999999999993</c:v>
                </c:pt>
                <c:pt idx="265">
                  <c:v>-1.6</c:v>
                </c:pt>
                <c:pt idx="266">
                  <c:v>-1.5800000000000012</c:v>
                </c:pt>
                <c:pt idx="267">
                  <c:v>-1.6400000000000019</c:v>
                </c:pt>
                <c:pt idx="268">
                  <c:v>-1.4400000000000019</c:v>
                </c:pt>
                <c:pt idx="269">
                  <c:v>-1.180000000000001</c:v>
                </c:pt>
                <c:pt idx="270">
                  <c:v>-0.66000000000000081</c:v>
                </c:pt>
                <c:pt idx="271">
                  <c:v>-1.1000000000000014</c:v>
                </c:pt>
                <c:pt idx="272">
                  <c:v>-1.1200000000000003</c:v>
                </c:pt>
                <c:pt idx="273">
                  <c:v>-1.0200000000000002</c:v>
                </c:pt>
                <c:pt idx="274">
                  <c:v>-1.5799999999999996</c:v>
                </c:pt>
                <c:pt idx="275">
                  <c:v>-2.2599999999999993</c:v>
                </c:pt>
                <c:pt idx="276">
                  <c:v>-1.6399999999999992</c:v>
                </c:pt>
                <c:pt idx="277">
                  <c:v>-1.3799999999999997</c:v>
                </c:pt>
                <c:pt idx="278">
                  <c:v>-1.6600000000000008</c:v>
                </c:pt>
                <c:pt idx="279">
                  <c:v>-1.1800000000000026</c:v>
                </c:pt>
                <c:pt idx="280">
                  <c:v>-1.1200000000000032</c:v>
                </c:pt>
                <c:pt idx="281">
                  <c:v>-1.8000000000000029</c:v>
                </c:pt>
                <c:pt idx="282">
                  <c:v>-2.0400000000000018</c:v>
                </c:pt>
                <c:pt idx="283">
                  <c:v>-1.7200000000000002</c:v>
                </c:pt>
                <c:pt idx="284">
                  <c:v>-1.8599999999999981</c:v>
                </c:pt>
                <c:pt idx="285">
                  <c:v>-1.2799999999999969</c:v>
                </c:pt>
                <c:pt idx="286">
                  <c:v>-1.1799999999999968</c:v>
                </c:pt>
                <c:pt idx="287">
                  <c:v>-1.1599999999999979</c:v>
                </c:pt>
                <c:pt idx="288">
                  <c:v>-1.4399999999999991</c:v>
                </c:pt>
                <c:pt idx="289">
                  <c:v>-1.5400000000000005</c:v>
                </c:pt>
                <c:pt idx="290">
                  <c:v>-1.4800000000000011</c:v>
                </c:pt>
                <c:pt idx="291">
                  <c:v>-1.0000000000000013</c:v>
                </c:pt>
                <c:pt idx="292">
                  <c:v>-1.0200000000000018</c:v>
                </c:pt>
                <c:pt idx="293">
                  <c:v>-1.1400000000000006</c:v>
                </c:pt>
                <c:pt idx="294">
                  <c:v>-1.3399999999999992</c:v>
                </c:pt>
                <c:pt idx="295">
                  <c:v>-1.6599999999999995</c:v>
                </c:pt>
                <c:pt idx="296">
                  <c:v>-1.4799999999999998</c:v>
                </c:pt>
                <c:pt idx="297">
                  <c:v>-0.97999999999999832</c:v>
                </c:pt>
                <c:pt idx="298">
                  <c:v>-0.2999999999999986</c:v>
                </c:pt>
                <c:pt idx="299">
                  <c:v>0.48000000000000115</c:v>
                </c:pt>
                <c:pt idx="300">
                  <c:v>0.66000000000000081</c:v>
                </c:pt>
                <c:pt idx="301">
                  <c:v>0.32000000000000173</c:v>
                </c:pt>
                <c:pt idx="302">
                  <c:v>-0.2999999999999986</c:v>
                </c:pt>
                <c:pt idx="303">
                  <c:v>-0.87999999999999834</c:v>
                </c:pt>
                <c:pt idx="304">
                  <c:v>-1.1599999999999995</c:v>
                </c:pt>
                <c:pt idx="305">
                  <c:v>-1.5399999999999991</c:v>
                </c:pt>
                <c:pt idx="306">
                  <c:v>-1.1799999999999997</c:v>
                </c:pt>
                <c:pt idx="307">
                  <c:v>-0.88000000000000111</c:v>
                </c:pt>
                <c:pt idx="308">
                  <c:v>-1.0400000000000014</c:v>
                </c:pt>
                <c:pt idx="309">
                  <c:v>-1.2800000000000011</c:v>
                </c:pt>
                <c:pt idx="310">
                  <c:v>-0.62000000000000099</c:v>
                </c:pt>
                <c:pt idx="311">
                  <c:v>-0.90000000000000069</c:v>
                </c:pt>
                <c:pt idx="312">
                  <c:v>-1.1200000000000003</c:v>
                </c:pt>
                <c:pt idx="313">
                  <c:v>-0.92000000000000104</c:v>
                </c:pt>
                <c:pt idx="314">
                  <c:v>-0.58000000000000118</c:v>
                </c:pt>
                <c:pt idx="315">
                  <c:v>-0.96000000000000085</c:v>
                </c:pt>
                <c:pt idx="316">
                  <c:v>-0.94000000000000128</c:v>
                </c:pt>
                <c:pt idx="317">
                  <c:v>-1.1400000000000012</c:v>
                </c:pt>
                <c:pt idx="318">
                  <c:v>-1.120000000000001</c:v>
                </c:pt>
                <c:pt idx="319">
                  <c:v>-1.5600000000000009</c:v>
                </c:pt>
                <c:pt idx="320">
                  <c:v>-1.4600000000000009</c:v>
                </c:pt>
                <c:pt idx="321">
                  <c:v>-1.7000000000000006</c:v>
                </c:pt>
                <c:pt idx="322">
                  <c:v>-1.7800000000000005</c:v>
                </c:pt>
                <c:pt idx="323">
                  <c:v>-1.6800000000000004</c:v>
                </c:pt>
                <c:pt idx="324">
                  <c:v>-1.7800000000000005</c:v>
                </c:pt>
                <c:pt idx="325">
                  <c:v>-2.0400000000000005</c:v>
                </c:pt>
                <c:pt idx="326">
                  <c:v>-2.3200000000000003</c:v>
                </c:pt>
                <c:pt idx="327">
                  <c:v>-2</c:v>
                </c:pt>
                <c:pt idx="328">
                  <c:v>-2.5200000000000005</c:v>
                </c:pt>
                <c:pt idx="329">
                  <c:v>-2.3600000000000003</c:v>
                </c:pt>
                <c:pt idx="330">
                  <c:v>-2.12</c:v>
                </c:pt>
                <c:pt idx="331">
                  <c:v>-0.6</c:v>
                </c:pt>
                <c:pt idx="332">
                  <c:v>0.27999999999999969</c:v>
                </c:pt>
                <c:pt idx="333">
                  <c:v>0.93999999999999984</c:v>
                </c:pt>
                <c:pt idx="334">
                  <c:v>0.6399999999999999</c:v>
                </c:pt>
                <c:pt idx="335">
                  <c:v>8.0000000000000432E-2</c:v>
                </c:pt>
                <c:pt idx="336">
                  <c:v>-1.5999999999999992</c:v>
                </c:pt>
                <c:pt idx="337">
                  <c:v>-2.6399999999999992</c:v>
                </c:pt>
                <c:pt idx="338">
                  <c:v>-3.1799999999999988</c:v>
                </c:pt>
                <c:pt idx="339">
                  <c:v>-2.9599999999999995</c:v>
                </c:pt>
                <c:pt idx="340">
                  <c:v>-2.8</c:v>
                </c:pt>
                <c:pt idx="341">
                  <c:v>-2.3400000000000007</c:v>
                </c:pt>
                <c:pt idx="342">
                  <c:v>-2.2400000000000007</c:v>
                </c:pt>
                <c:pt idx="343">
                  <c:v>-2.0000000000000009</c:v>
                </c:pt>
                <c:pt idx="344">
                  <c:v>-1.9400000000000006</c:v>
                </c:pt>
                <c:pt idx="345">
                  <c:v>-1.7600000000000002</c:v>
                </c:pt>
                <c:pt idx="346">
                  <c:v>-1.9600000000000002</c:v>
                </c:pt>
                <c:pt idx="347">
                  <c:v>-2.2799999999999998</c:v>
                </c:pt>
                <c:pt idx="348">
                  <c:v>-2.04</c:v>
                </c:pt>
                <c:pt idx="349">
                  <c:v>-1.7399999999999998</c:v>
                </c:pt>
                <c:pt idx="350">
                  <c:v>-1.7600000000000002</c:v>
                </c:pt>
                <c:pt idx="351">
                  <c:v>-1.7000000000000006</c:v>
                </c:pt>
                <c:pt idx="352">
                  <c:v>-1.420000000000001</c:v>
                </c:pt>
                <c:pt idx="353">
                  <c:v>-1.1600000000000008</c:v>
                </c:pt>
                <c:pt idx="354">
                  <c:v>-1.3400000000000005</c:v>
                </c:pt>
                <c:pt idx="355">
                  <c:v>-0.84000000000000052</c:v>
                </c:pt>
                <c:pt idx="356">
                  <c:v>-0.4</c:v>
                </c:pt>
                <c:pt idx="357">
                  <c:v>-0.1</c:v>
                </c:pt>
                <c:pt idx="358">
                  <c:v>-0.4</c:v>
                </c:pt>
                <c:pt idx="359">
                  <c:v>-0.6</c:v>
                </c:pt>
                <c:pt idx="360">
                  <c:v>-0.81999999999999962</c:v>
                </c:pt>
                <c:pt idx="361">
                  <c:v>-0.81999999999999962</c:v>
                </c:pt>
                <c:pt idx="362">
                  <c:v>-0.9</c:v>
                </c:pt>
                <c:pt idx="363">
                  <c:v>-0.76000000000000012</c:v>
                </c:pt>
                <c:pt idx="364">
                  <c:v>-0.80000000000000071</c:v>
                </c:pt>
                <c:pt idx="365">
                  <c:v>-0.92000000000000104</c:v>
                </c:pt>
                <c:pt idx="366">
                  <c:v>-0.82000000000000095</c:v>
                </c:pt>
                <c:pt idx="367">
                  <c:v>-0.7600000000000009</c:v>
                </c:pt>
                <c:pt idx="368">
                  <c:v>-1.0000000000000007</c:v>
                </c:pt>
                <c:pt idx="369">
                  <c:v>-0.8</c:v>
                </c:pt>
                <c:pt idx="370">
                  <c:v>-0.61999999999999955</c:v>
                </c:pt>
                <c:pt idx="371">
                  <c:v>-0.57999999999999974</c:v>
                </c:pt>
                <c:pt idx="372">
                  <c:v>-0.81999999999999962</c:v>
                </c:pt>
                <c:pt idx="373">
                  <c:v>-0.61999999999999955</c:v>
                </c:pt>
                <c:pt idx="374">
                  <c:v>-0.85999999999999943</c:v>
                </c:pt>
                <c:pt idx="375">
                  <c:v>-1.1399999999999999</c:v>
                </c:pt>
                <c:pt idx="376">
                  <c:v>-1.44</c:v>
                </c:pt>
                <c:pt idx="377">
                  <c:v>-1.1599999999999995</c:v>
                </c:pt>
                <c:pt idx="378">
                  <c:v>-1.2999999999999994</c:v>
                </c:pt>
                <c:pt idx="379">
                  <c:v>-0.89999999999999925</c:v>
                </c:pt>
                <c:pt idx="380">
                  <c:v>-0.85999999999999943</c:v>
                </c:pt>
                <c:pt idx="381">
                  <c:v>-0.49999999999999928</c:v>
                </c:pt>
                <c:pt idx="382">
                  <c:v>-1.0199999999999996</c:v>
                </c:pt>
                <c:pt idx="383">
                  <c:v>-1.4199999999999995</c:v>
                </c:pt>
                <c:pt idx="384">
                  <c:v>-1.5199999999999996</c:v>
                </c:pt>
                <c:pt idx="385">
                  <c:v>-1.5</c:v>
                </c:pt>
                <c:pt idx="386">
                  <c:v>-1.6</c:v>
                </c:pt>
                <c:pt idx="387">
                  <c:v>-1.7400000000000007</c:v>
                </c:pt>
                <c:pt idx="388">
                  <c:v>-1.6200000000000003</c:v>
                </c:pt>
                <c:pt idx="389">
                  <c:v>-1.6000000000000008</c:v>
                </c:pt>
                <c:pt idx="390">
                  <c:v>-2.04</c:v>
                </c:pt>
                <c:pt idx="391">
                  <c:v>-2.34</c:v>
                </c:pt>
                <c:pt idx="392">
                  <c:v>-2.3999999999999995</c:v>
                </c:pt>
                <c:pt idx="393">
                  <c:v>-2.2000000000000002</c:v>
                </c:pt>
                <c:pt idx="394">
                  <c:v>-2.2399999999999998</c:v>
                </c:pt>
                <c:pt idx="395">
                  <c:v>-1.6800000000000004</c:v>
                </c:pt>
                <c:pt idx="396">
                  <c:v>-1.8000000000000007</c:v>
                </c:pt>
                <c:pt idx="397">
                  <c:v>-1.0600000000000009</c:v>
                </c:pt>
                <c:pt idx="398">
                  <c:v>-1.2600000000000009</c:v>
                </c:pt>
                <c:pt idx="399">
                  <c:v>-1.5400000000000014</c:v>
                </c:pt>
                <c:pt idx="400">
                  <c:v>-1.7200000000000011</c:v>
                </c:pt>
                <c:pt idx="401">
                  <c:v>-1.4200000000000004</c:v>
                </c:pt>
                <c:pt idx="402">
                  <c:v>-1.7800000000000005</c:v>
                </c:pt>
                <c:pt idx="403">
                  <c:v>-1.8399999999999999</c:v>
                </c:pt>
                <c:pt idx="404">
                  <c:v>-1.4</c:v>
                </c:pt>
                <c:pt idx="405">
                  <c:v>-0.8600000000000001</c:v>
                </c:pt>
                <c:pt idx="406">
                  <c:v>-0.7600000000000009</c:v>
                </c:pt>
                <c:pt idx="407">
                  <c:v>-0.54000000000000126</c:v>
                </c:pt>
                <c:pt idx="408">
                  <c:v>-0.38000000000000111</c:v>
                </c:pt>
                <c:pt idx="409">
                  <c:v>-0.7600000000000009</c:v>
                </c:pt>
                <c:pt idx="410">
                  <c:v>-1.4200000000000004</c:v>
                </c:pt>
                <c:pt idx="411">
                  <c:v>-1.8</c:v>
                </c:pt>
                <c:pt idx="412">
                  <c:v>-2.0799999999999996</c:v>
                </c:pt>
                <c:pt idx="413">
                  <c:v>-2.2000000000000002</c:v>
                </c:pt>
                <c:pt idx="414">
                  <c:v>-2.2000000000000002</c:v>
                </c:pt>
                <c:pt idx="415">
                  <c:v>-2.160000000000001</c:v>
                </c:pt>
                <c:pt idx="416">
                  <c:v>-2.5800000000000005</c:v>
                </c:pt>
                <c:pt idx="417">
                  <c:v>-2.8400000000000007</c:v>
                </c:pt>
                <c:pt idx="418">
                  <c:v>-3.1800000000000006</c:v>
                </c:pt>
                <c:pt idx="419">
                  <c:v>-3.3800000000000003</c:v>
                </c:pt>
                <c:pt idx="420">
                  <c:v>-3.7000000000000006</c:v>
                </c:pt>
                <c:pt idx="421">
                  <c:v>-3.7800000000000011</c:v>
                </c:pt>
                <c:pt idx="422">
                  <c:v>-3.8800000000000003</c:v>
                </c:pt>
                <c:pt idx="423">
                  <c:v>-3.7400000000000007</c:v>
                </c:pt>
                <c:pt idx="424">
                  <c:v>-3.6</c:v>
                </c:pt>
                <c:pt idx="425">
                  <c:v>-3.5400000000000005</c:v>
                </c:pt>
                <c:pt idx="426">
                  <c:v>-3.2</c:v>
                </c:pt>
                <c:pt idx="427">
                  <c:v>-3.2599999999999993</c:v>
                </c:pt>
                <c:pt idx="428">
                  <c:v>-2.6999999999999984</c:v>
                </c:pt>
                <c:pt idx="429">
                  <c:v>-2.339999999999999</c:v>
                </c:pt>
                <c:pt idx="430">
                  <c:v>-2.2399999999999993</c:v>
                </c:pt>
                <c:pt idx="431">
                  <c:v>-2.1399999999999992</c:v>
                </c:pt>
                <c:pt idx="432">
                  <c:v>-1.8399999999999992</c:v>
                </c:pt>
                <c:pt idx="433">
                  <c:v>-2.4799999999999995</c:v>
                </c:pt>
                <c:pt idx="434">
                  <c:v>-3.0599999999999996</c:v>
                </c:pt>
                <c:pt idx="435">
                  <c:v>-3.0999999999999988</c:v>
                </c:pt>
                <c:pt idx="436">
                  <c:v>-2.88</c:v>
                </c:pt>
                <c:pt idx="437">
                  <c:v>-2.8</c:v>
                </c:pt>
                <c:pt idx="438">
                  <c:v>-2.2999999999999998</c:v>
                </c:pt>
                <c:pt idx="439">
                  <c:v>-1.8</c:v>
                </c:pt>
                <c:pt idx="440">
                  <c:v>-1.5</c:v>
                </c:pt>
                <c:pt idx="441">
                  <c:v>-1.6999999999999986</c:v>
                </c:pt>
                <c:pt idx="442">
                  <c:v>-1.7599999999999993</c:v>
                </c:pt>
                <c:pt idx="443">
                  <c:v>-2.2000000000000002</c:v>
                </c:pt>
                <c:pt idx="444">
                  <c:v>-2.3400000000000007</c:v>
                </c:pt>
                <c:pt idx="445">
                  <c:v>-2.2400000000000007</c:v>
                </c:pt>
                <c:pt idx="446">
                  <c:v>-2.1600000000000024</c:v>
                </c:pt>
                <c:pt idx="447">
                  <c:v>-2.0000000000000013</c:v>
                </c:pt>
                <c:pt idx="448">
                  <c:v>-1.1400000000000019</c:v>
                </c:pt>
                <c:pt idx="449">
                  <c:v>-0.98000000000000109</c:v>
                </c:pt>
                <c:pt idx="450">
                  <c:v>-0.94000000000000195</c:v>
                </c:pt>
                <c:pt idx="451">
                  <c:v>-0.74000000000000199</c:v>
                </c:pt>
                <c:pt idx="452">
                  <c:v>-0.66000000000000225</c:v>
                </c:pt>
                <c:pt idx="453">
                  <c:v>-0.92000000000000171</c:v>
                </c:pt>
                <c:pt idx="454">
                  <c:v>-0.66000000000000225</c:v>
                </c:pt>
                <c:pt idx="455">
                  <c:v>-0.34000000000000197</c:v>
                </c:pt>
                <c:pt idx="456">
                  <c:v>-0.12000000000000029</c:v>
                </c:pt>
                <c:pt idx="457">
                  <c:v>0.24000000000000057</c:v>
                </c:pt>
                <c:pt idx="458">
                  <c:v>6.0000000000000851E-2</c:v>
                </c:pt>
                <c:pt idx="459">
                  <c:v>-0.11999999999999886</c:v>
                </c:pt>
                <c:pt idx="460">
                  <c:v>-0.21999999999999745</c:v>
                </c:pt>
                <c:pt idx="461">
                  <c:v>-0.25999999999999801</c:v>
                </c:pt>
                <c:pt idx="462">
                  <c:v>-0.31999999999999884</c:v>
                </c:pt>
                <c:pt idx="463">
                  <c:v>-0.23999999999999916</c:v>
                </c:pt>
                <c:pt idx="464">
                  <c:v>-0.27999999999999831</c:v>
                </c:pt>
                <c:pt idx="465">
                  <c:v>-0.91999999999999882</c:v>
                </c:pt>
                <c:pt idx="466">
                  <c:v>-1.0200000000000002</c:v>
                </c:pt>
                <c:pt idx="467">
                  <c:v>-1.4000000000000015</c:v>
                </c:pt>
                <c:pt idx="468">
                  <c:v>-1.6600000000000008</c:v>
                </c:pt>
                <c:pt idx="469">
                  <c:v>-1.6200000000000017</c:v>
                </c:pt>
                <c:pt idx="470">
                  <c:v>-1.1000000000000014</c:v>
                </c:pt>
                <c:pt idx="471">
                  <c:v>-0.92000000000000026</c:v>
                </c:pt>
                <c:pt idx="472">
                  <c:v>-0.35999999999999943</c:v>
                </c:pt>
                <c:pt idx="473">
                  <c:v>-7.999999999999971E-2</c:v>
                </c:pt>
                <c:pt idx="474">
                  <c:v>-9.9999999999998576E-2</c:v>
                </c:pt>
                <c:pt idx="475">
                  <c:v>-7.9999999999998295E-2</c:v>
                </c:pt>
                <c:pt idx="476">
                  <c:v>-0.45999999999999941</c:v>
                </c:pt>
                <c:pt idx="477">
                  <c:v>-0.91999999999999882</c:v>
                </c:pt>
                <c:pt idx="478">
                  <c:v>-1.1599999999999995</c:v>
                </c:pt>
                <c:pt idx="479">
                  <c:v>-1.5600000000000009</c:v>
                </c:pt>
                <c:pt idx="480">
                  <c:v>-1.7600000000000009</c:v>
                </c:pt>
                <c:pt idx="481">
                  <c:v>-2.12</c:v>
                </c:pt>
                <c:pt idx="482">
                  <c:v>-1.9600000000000009</c:v>
                </c:pt>
                <c:pt idx="483">
                  <c:v>-1.6</c:v>
                </c:pt>
                <c:pt idx="484">
                  <c:v>-1.6799999999999997</c:v>
                </c:pt>
                <c:pt idx="485">
                  <c:v>-1.9400000000000006</c:v>
                </c:pt>
                <c:pt idx="486">
                  <c:v>-1.7399999999999991</c:v>
                </c:pt>
                <c:pt idx="487">
                  <c:v>-2.1599999999999993</c:v>
                </c:pt>
                <c:pt idx="488">
                  <c:v>-2.5200000000000005</c:v>
                </c:pt>
                <c:pt idx="489">
                  <c:v>-2.1799999999999997</c:v>
                </c:pt>
                <c:pt idx="490">
                  <c:v>-1.9799999999999982</c:v>
                </c:pt>
                <c:pt idx="491">
                  <c:v>-1.819999999999999</c:v>
                </c:pt>
                <c:pt idx="492">
                  <c:v>-1.2799999999999983</c:v>
                </c:pt>
                <c:pt idx="493">
                  <c:v>-0.95999999999999797</c:v>
                </c:pt>
                <c:pt idx="494">
                  <c:v>-0.89999999999999858</c:v>
                </c:pt>
                <c:pt idx="495">
                  <c:v>-0.92000000000000026</c:v>
                </c:pt>
                <c:pt idx="496">
                  <c:v>-0.45999999999999941</c:v>
                </c:pt>
                <c:pt idx="497">
                  <c:v>-0.82000000000000028</c:v>
                </c:pt>
                <c:pt idx="498">
                  <c:v>-0.84000000000000052</c:v>
                </c:pt>
                <c:pt idx="499">
                  <c:v>-1.1400000000000006</c:v>
                </c:pt>
                <c:pt idx="500">
                  <c:v>-0.97999999999999976</c:v>
                </c:pt>
                <c:pt idx="501">
                  <c:v>-1.3</c:v>
                </c:pt>
                <c:pt idx="502">
                  <c:v>-1.1799999999999997</c:v>
                </c:pt>
                <c:pt idx="503">
                  <c:v>-1.5799999999999983</c:v>
                </c:pt>
                <c:pt idx="504">
                  <c:v>-1.3199999999999974</c:v>
                </c:pt>
                <c:pt idx="505">
                  <c:v>-1.2399999999999978</c:v>
                </c:pt>
                <c:pt idx="506">
                  <c:v>-1.2799999999999983</c:v>
                </c:pt>
                <c:pt idx="507">
                  <c:v>-1.3799999999999983</c:v>
                </c:pt>
                <c:pt idx="508">
                  <c:v>-1.1399999999999992</c:v>
                </c:pt>
                <c:pt idx="509">
                  <c:v>-0.92000000000000026</c:v>
                </c:pt>
                <c:pt idx="510">
                  <c:v>-1.2200000000000002</c:v>
                </c:pt>
                <c:pt idx="511">
                  <c:v>-1.2800000000000011</c:v>
                </c:pt>
                <c:pt idx="512">
                  <c:v>-1.3200000000000016</c:v>
                </c:pt>
                <c:pt idx="513">
                  <c:v>-1.2600000000000022</c:v>
                </c:pt>
                <c:pt idx="514">
                  <c:v>-1.7200000000000017</c:v>
                </c:pt>
                <c:pt idx="515">
                  <c:v>-1.8400000000000021</c:v>
                </c:pt>
                <c:pt idx="516">
                  <c:v>-1.4800000000000026</c:v>
                </c:pt>
                <c:pt idx="517">
                  <c:v>-1.4200000000000017</c:v>
                </c:pt>
                <c:pt idx="518">
                  <c:v>-1.5800000000000012</c:v>
                </c:pt>
                <c:pt idx="519">
                  <c:v>-1.4400000000000006</c:v>
                </c:pt>
                <c:pt idx="520">
                  <c:v>-1.0799999999999996</c:v>
                </c:pt>
                <c:pt idx="521">
                  <c:v>-1.5799999999999983</c:v>
                </c:pt>
                <c:pt idx="522">
                  <c:v>-2.1999999999999984</c:v>
                </c:pt>
                <c:pt idx="523">
                  <c:v>-2.339999999999999</c:v>
                </c:pt>
                <c:pt idx="524">
                  <c:v>-2.1599999999999993</c:v>
                </c:pt>
                <c:pt idx="525">
                  <c:v>-2.7</c:v>
                </c:pt>
                <c:pt idx="526">
                  <c:v>-2.9600000000000009</c:v>
                </c:pt>
                <c:pt idx="527">
                  <c:v>-2.4800000000000013</c:v>
                </c:pt>
                <c:pt idx="528">
                  <c:v>-2.72</c:v>
                </c:pt>
                <c:pt idx="529">
                  <c:v>-3.3400000000000007</c:v>
                </c:pt>
                <c:pt idx="530">
                  <c:v>-3.4600000000000009</c:v>
                </c:pt>
                <c:pt idx="531">
                  <c:v>-2.7</c:v>
                </c:pt>
                <c:pt idx="532">
                  <c:v>-2.0399999999999991</c:v>
                </c:pt>
                <c:pt idx="533">
                  <c:v>-1.5200000000000002</c:v>
                </c:pt>
                <c:pt idx="534">
                  <c:v>-0.9</c:v>
                </c:pt>
                <c:pt idx="535">
                  <c:v>-0.53999999999999915</c:v>
                </c:pt>
                <c:pt idx="536">
                  <c:v>-1.2599999999999993</c:v>
                </c:pt>
                <c:pt idx="537">
                  <c:v>-1.4599999999999995</c:v>
                </c:pt>
                <c:pt idx="538">
                  <c:v>-1.8399999999999992</c:v>
                </c:pt>
                <c:pt idx="539">
                  <c:v>-2.1</c:v>
                </c:pt>
                <c:pt idx="540">
                  <c:v>-1.9599999999999995</c:v>
                </c:pt>
                <c:pt idx="541">
                  <c:v>-1.9399999999999991</c:v>
                </c:pt>
                <c:pt idx="542">
                  <c:v>-2.2399999999999993</c:v>
                </c:pt>
                <c:pt idx="543">
                  <c:v>-1.6399999999999992</c:v>
                </c:pt>
                <c:pt idx="544">
                  <c:v>-1.5199999999999989</c:v>
                </c:pt>
                <c:pt idx="545">
                  <c:v>-1.4599999999999995</c:v>
                </c:pt>
                <c:pt idx="546">
                  <c:v>-1.0600000000000009</c:v>
                </c:pt>
                <c:pt idx="547">
                  <c:v>-0.7600000000000009</c:v>
                </c:pt>
                <c:pt idx="548">
                  <c:v>-0.90000000000000147</c:v>
                </c:pt>
                <c:pt idx="549">
                  <c:v>-0.82000000000000173</c:v>
                </c:pt>
                <c:pt idx="550">
                  <c:v>-0.78000000000000258</c:v>
                </c:pt>
                <c:pt idx="551">
                  <c:v>-0.86000000000000087</c:v>
                </c:pt>
                <c:pt idx="552">
                  <c:v>-1.2400000000000007</c:v>
                </c:pt>
                <c:pt idx="553">
                  <c:v>-1.4</c:v>
                </c:pt>
                <c:pt idx="554">
                  <c:v>-1.4799999999999998</c:v>
                </c:pt>
                <c:pt idx="555">
                  <c:v>-1.4599999999999995</c:v>
                </c:pt>
                <c:pt idx="556">
                  <c:v>-1.3200000000000003</c:v>
                </c:pt>
                <c:pt idx="557">
                  <c:v>-1.2200000000000002</c:v>
                </c:pt>
                <c:pt idx="558">
                  <c:v>-1.1799999999999997</c:v>
                </c:pt>
                <c:pt idx="559">
                  <c:v>-1.1399999999999992</c:v>
                </c:pt>
                <c:pt idx="560">
                  <c:v>-1.2599999999999993</c:v>
                </c:pt>
                <c:pt idx="561">
                  <c:v>-1.3599999999999994</c:v>
                </c:pt>
                <c:pt idx="562">
                  <c:v>-1.1600000000000008</c:v>
                </c:pt>
                <c:pt idx="563">
                  <c:v>-1.1000000000000014</c:v>
                </c:pt>
                <c:pt idx="564">
                  <c:v>-1.0600000000000023</c:v>
                </c:pt>
                <c:pt idx="565">
                  <c:v>-1.040000000000002</c:v>
                </c:pt>
                <c:pt idx="566">
                  <c:v>-1.2600000000000022</c:v>
                </c:pt>
                <c:pt idx="567">
                  <c:v>-1.7600000000000009</c:v>
                </c:pt>
                <c:pt idx="568">
                  <c:v>-1.8600000000000008</c:v>
                </c:pt>
                <c:pt idx="569">
                  <c:v>-1.6</c:v>
                </c:pt>
                <c:pt idx="570">
                  <c:v>-1.4600000000000009</c:v>
                </c:pt>
                <c:pt idx="571">
                  <c:v>-0.96000000000000085</c:v>
                </c:pt>
                <c:pt idx="572">
                  <c:v>-0.4600000000000023</c:v>
                </c:pt>
                <c:pt idx="573">
                  <c:v>-0.54000000000000203</c:v>
                </c:pt>
                <c:pt idx="574">
                  <c:v>-0.94000000000000339</c:v>
                </c:pt>
                <c:pt idx="575">
                  <c:v>-1.0200000000000031</c:v>
                </c:pt>
                <c:pt idx="576">
                  <c:v>-1.2200000000000017</c:v>
                </c:pt>
                <c:pt idx="577">
                  <c:v>-1.3600000000000008</c:v>
                </c:pt>
                <c:pt idx="578">
                  <c:v>-1.2799999999999998</c:v>
                </c:pt>
                <c:pt idx="579">
                  <c:v>-1.3999999999999986</c:v>
                </c:pt>
                <c:pt idx="580">
                  <c:v>-1.5999999999999985</c:v>
                </c:pt>
                <c:pt idx="581">
                  <c:v>-2.1</c:v>
                </c:pt>
                <c:pt idx="582">
                  <c:v>-2.1799999999999997</c:v>
                </c:pt>
                <c:pt idx="583">
                  <c:v>-2.0200000000000018</c:v>
                </c:pt>
                <c:pt idx="584">
                  <c:v>-2.0600000000000023</c:v>
                </c:pt>
                <c:pt idx="585">
                  <c:v>-1.8400000000000021</c:v>
                </c:pt>
                <c:pt idx="586">
                  <c:v>-1.1000000000000014</c:v>
                </c:pt>
                <c:pt idx="587">
                  <c:v>-1.1200000000000017</c:v>
                </c:pt>
                <c:pt idx="588">
                  <c:v>-1.2600000000000009</c:v>
                </c:pt>
                <c:pt idx="589">
                  <c:v>-0.75999999999999945</c:v>
                </c:pt>
                <c:pt idx="590">
                  <c:v>-0.99999999999999856</c:v>
                </c:pt>
                <c:pt idx="591">
                  <c:v>-0.95999999999999797</c:v>
                </c:pt>
                <c:pt idx="592">
                  <c:v>-0.77999999999999825</c:v>
                </c:pt>
                <c:pt idx="593">
                  <c:v>-0.43999999999999773</c:v>
                </c:pt>
                <c:pt idx="594">
                  <c:v>-0.77999999999999969</c:v>
                </c:pt>
                <c:pt idx="595">
                  <c:v>-0.37999999999999973</c:v>
                </c:pt>
                <c:pt idx="596">
                  <c:v>-0.54000000000000059</c:v>
                </c:pt>
                <c:pt idx="597">
                  <c:v>-0.5</c:v>
                </c:pt>
                <c:pt idx="598">
                  <c:v>-0.40000000000000141</c:v>
                </c:pt>
                <c:pt idx="599">
                  <c:v>-0.12000000000000029</c:v>
                </c:pt>
                <c:pt idx="600">
                  <c:v>-2.0000000000000285E-2</c:v>
                </c:pt>
                <c:pt idx="601">
                  <c:v>-0.25999999999999945</c:v>
                </c:pt>
                <c:pt idx="602">
                  <c:v>-0.25999999999999945</c:v>
                </c:pt>
                <c:pt idx="603">
                  <c:v>-0.51999999999999891</c:v>
                </c:pt>
                <c:pt idx="604">
                  <c:v>-0.4799999999999997</c:v>
                </c:pt>
                <c:pt idx="605">
                  <c:v>-0.72000000000000031</c:v>
                </c:pt>
                <c:pt idx="606">
                  <c:v>-0.64000000000000057</c:v>
                </c:pt>
                <c:pt idx="607">
                  <c:v>-1.0000000000000013</c:v>
                </c:pt>
                <c:pt idx="608">
                  <c:v>-1.180000000000001</c:v>
                </c:pt>
                <c:pt idx="609">
                  <c:v>-1.180000000000001</c:v>
                </c:pt>
                <c:pt idx="610">
                  <c:v>-1.5800000000000012</c:v>
                </c:pt>
                <c:pt idx="611">
                  <c:v>-1.4000000000000015</c:v>
                </c:pt>
                <c:pt idx="612">
                  <c:v>-1.1200000000000003</c:v>
                </c:pt>
                <c:pt idx="613">
                  <c:v>-0.87999999999999967</c:v>
                </c:pt>
                <c:pt idx="614">
                  <c:v>-0.95999999999999941</c:v>
                </c:pt>
                <c:pt idx="615">
                  <c:v>-0.59999999999999853</c:v>
                </c:pt>
                <c:pt idx="616">
                  <c:v>-0.45999999999999802</c:v>
                </c:pt>
                <c:pt idx="617">
                  <c:v>-0.65999999999999948</c:v>
                </c:pt>
                <c:pt idx="618">
                  <c:v>-0.91999999999999882</c:v>
                </c:pt>
                <c:pt idx="619">
                  <c:v>-1.2799999999999983</c:v>
                </c:pt>
                <c:pt idx="620">
                  <c:v>-1.5599999999999994</c:v>
                </c:pt>
                <c:pt idx="621">
                  <c:v>-2.1799999999999997</c:v>
                </c:pt>
                <c:pt idx="622">
                  <c:v>-2.2999999999999985</c:v>
                </c:pt>
                <c:pt idx="623">
                  <c:v>-2.2199999999999989</c:v>
                </c:pt>
                <c:pt idx="624">
                  <c:v>-1.8799999999999997</c:v>
                </c:pt>
                <c:pt idx="625">
                  <c:v>-1.1199999999999988</c:v>
                </c:pt>
                <c:pt idx="626">
                  <c:v>-1.0799999999999996</c:v>
                </c:pt>
                <c:pt idx="627">
                  <c:v>-0.88000000000000111</c:v>
                </c:pt>
                <c:pt idx="628">
                  <c:v>-0.56000000000000227</c:v>
                </c:pt>
                <c:pt idx="629">
                  <c:v>-0.7</c:v>
                </c:pt>
                <c:pt idx="630">
                  <c:v>-1.2799999999999983</c:v>
                </c:pt>
                <c:pt idx="631">
                  <c:v>-0.89999999999999714</c:v>
                </c:pt>
                <c:pt idx="632">
                  <c:v>-0.53999999999999493</c:v>
                </c:pt>
                <c:pt idx="633">
                  <c:v>-0.71999999999999598</c:v>
                </c:pt>
                <c:pt idx="634">
                  <c:v>-0.41999999999999887</c:v>
                </c:pt>
                <c:pt idx="635">
                  <c:v>-0.22000000000000169</c:v>
                </c:pt>
                <c:pt idx="636">
                  <c:v>-0.62000000000000455</c:v>
                </c:pt>
                <c:pt idx="637">
                  <c:v>-0.90000000000000568</c:v>
                </c:pt>
                <c:pt idx="638">
                  <c:v>-0.60000000000000564</c:v>
                </c:pt>
                <c:pt idx="639">
                  <c:v>-0.68000000000000393</c:v>
                </c:pt>
                <c:pt idx="640">
                  <c:v>-0.68000000000000116</c:v>
                </c:pt>
                <c:pt idx="641">
                  <c:v>-0.31999999999999884</c:v>
                </c:pt>
                <c:pt idx="642">
                  <c:v>8.000000000000114E-2</c:v>
                </c:pt>
                <c:pt idx="643">
                  <c:v>-0.31999999999999601</c:v>
                </c:pt>
                <c:pt idx="644">
                  <c:v>-0.71999999999999598</c:v>
                </c:pt>
                <c:pt idx="645">
                  <c:v>-0.84000000000000052</c:v>
                </c:pt>
                <c:pt idx="646">
                  <c:v>-0.94000000000000061</c:v>
                </c:pt>
                <c:pt idx="647">
                  <c:v>-1.2800000000000011</c:v>
                </c:pt>
                <c:pt idx="648">
                  <c:v>-0.78000000000000114</c:v>
                </c:pt>
                <c:pt idx="649">
                  <c:v>-0.68000000000000116</c:v>
                </c:pt>
                <c:pt idx="650">
                  <c:v>-0.5999999999999972</c:v>
                </c:pt>
                <c:pt idx="651">
                  <c:v>-0.63999999999999768</c:v>
                </c:pt>
                <c:pt idx="652">
                  <c:v>-0.71999999999999598</c:v>
                </c:pt>
                <c:pt idx="653">
                  <c:v>-1.0999999999999972</c:v>
                </c:pt>
                <c:pt idx="654">
                  <c:v>-0.5999999999999972</c:v>
                </c:pt>
                <c:pt idx="655">
                  <c:v>-0.67999999999999827</c:v>
                </c:pt>
                <c:pt idx="656">
                  <c:v>-0.81999999999999884</c:v>
                </c:pt>
                <c:pt idx="657">
                  <c:v>-0.82000000000000173</c:v>
                </c:pt>
                <c:pt idx="658">
                  <c:v>-1.0200000000000031</c:v>
                </c:pt>
                <c:pt idx="659">
                  <c:v>-1.7600000000000038</c:v>
                </c:pt>
                <c:pt idx="660">
                  <c:v>-1.6400000000000048</c:v>
                </c:pt>
                <c:pt idx="661">
                  <c:v>-1.420000000000003</c:v>
                </c:pt>
                <c:pt idx="662">
                  <c:v>-1.3000000000000014</c:v>
                </c:pt>
                <c:pt idx="663">
                  <c:v>-0.8</c:v>
                </c:pt>
                <c:pt idx="664">
                  <c:v>-0.26000000000000084</c:v>
                </c:pt>
                <c:pt idx="665">
                  <c:v>-0.64000000000000057</c:v>
                </c:pt>
                <c:pt idx="666">
                  <c:v>-0.42000000000000171</c:v>
                </c:pt>
                <c:pt idx="667">
                  <c:v>-0.440000000000002</c:v>
                </c:pt>
                <c:pt idx="668">
                  <c:v>-0.50000000000000144</c:v>
                </c:pt>
                <c:pt idx="669">
                  <c:v>-0.44000000000000056</c:v>
                </c:pt>
                <c:pt idx="670">
                  <c:v>-0.20000000000000143</c:v>
                </c:pt>
                <c:pt idx="671">
                  <c:v>-0.36000000000000087</c:v>
                </c:pt>
                <c:pt idx="672">
                  <c:v>-0.16000000000000086</c:v>
                </c:pt>
                <c:pt idx="673">
                  <c:v>-0.24000000000000199</c:v>
                </c:pt>
                <c:pt idx="674">
                  <c:v>-0.58000000000000251</c:v>
                </c:pt>
                <c:pt idx="675">
                  <c:v>-0.14000000000000057</c:v>
                </c:pt>
                <c:pt idx="676">
                  <c:v>-0.1</c:v>
                </c:pt>
                <c:pt idx="677">
                  <c:v>-0.24000000000000057</c:v>
                </c:pt>
                <c:pt idx="678">
                  <c:v>-0.3</c:v>
                </c:pt>
                <c:pt idx="679">
                  <c:v>-0.1</c:v>
                </c:pt>
                <c:pt idx="680">
                  <c:v>-0.42000000000000171</c:v>
                </c:pt>
                <c:pt idx="681">
                  <c:v>-0.440000000000002</c:v>
                </c:pt>
                <c:pt idx="682">
                  <c:v>-0.66000000000000081</c:v>
                </c:pt>
                <c:pt idx="683">
                  <c:v>-0.68000000000000116</c:v>
                </c:pt>
                <c:pt idx="684">
                  <c:v>-0.50000000000000144</c:v>
                </c:pt>
                <c:pt idx="685">
                  <c:v>-0.15999999999999942</c:v>
                </c:pt>
                <c:pt idx="686">
                  <c:v>-0.12000000000000029</c:v>
                </c:pt>
                <c:pt idx="687">
                  <c:v>-0.24000000000000057</c:v>
                </c:pt>
                <c:pt idx="688">
                  <c:v>-0.64000000000000057</c:v>
                </c:pt>
                <c:pt idx="689">
                  <c:v>-0.65999999999999948</c:v>
                </c:pt>
                <c:pt idx="690">
                  <c:v>-1.1000000000000001</c:v>
                </c:pt>
                <c:pt idx="691">
                  <c:v>-1.0399999999999991</c:v>
                </c:pt>
                <c:pt idx="692">
                  <c:v>-0.55999999999999939</c:v>
                </c:pt>
                <c:pt idx="693">
                  <c:v>-0.25999999999999945</c:v>
                </c:pt>
                <c:pt idx="694">
                  <c:v>-0.35999999999999943</c:v>
                </c:pt>
                <c:pt idx="695">
                  <c:v>-0.1</c:v>
                </c:pt>
                <c:pt idx="696">
                  <c:v>-0.34000000000000058</c:v>
                </c:pt>
                <c:pt idx="697">
                  <c:v>-0.63999999999999913</c:v>
                </c:pt>
                <c:pt idx="698">
                  <c:v>-0.63999999999999768</c:v>
                </c:pt>
                <c:pt idx="699">
                  <c:v>-0.77999999999999825</c:v>
                </c:pt>
                <c:pt idx="700">
                  <c:v>-0.77999999999999825</c:v>
                </c:pt>
                <c:pt idx="701">
                  <c:v>-0.8199999999999974</c:v>
                </c:pt>
                <c:pt idx="702">
                  <c:v>-0.39999999999999858</c:v>
                </c:pt>
                <c:pt idx="703">
                  <c:v>-0.22000000000000028</c:v>
                </c:pt>
                <c:pt idx="704">
                  <c:v>0.1</c:v>
                </c:pt>
                <c:pt idx="705">
                  <c:v>0.27999999999999969</c:v>
                </c:pt>
                <c:pt idx="706">
                  <c:v>0.31999999999999884</c:v>
                </c:pt>
                <c:pt idx="707">
                  <c:v>-1.4210854715202005E-15</c:v>
                </c:pt>
                <c:pt idx="708">
                  <c:v>-0.12000000000000029</c:v>
                </c:pt>
                <c:pt idx="709">
                  <c:v>0.36000000000000087</c:v>
                </c:pt>
                <c:pt idx="710">
                  <c:v>-3.9999999999999147E-2</c:v>
                </c:pt>
                <c:pt idx="711">
                  <c:v>0.50000000000000144</c:v>
                </c:pt>
                <c:pt idx="712">
                  <c:v>0.4600000000000023</c:v>
                </c:pt>
                <c:pt idx="713">
                  <c:v>0.60000000000000142</c:v>
                </c:pt>
                <c:pt idx="714">
                  <c:v>0.14000000000000057</c:v>
                </c:pt>
                <c:pt idx="715">
                  <c:v>0.32000000000000173</c:v>
                </c:pt>
                <c:pt idx="716">
                  <c:v>1.4210854715202005E-15</c:v>
                </c:pt>
                <c:pt idx="717">
                  <c:v>4.000000000000057E-2</c:v>
                </c:pt>
                <c:pt idx="718">
                  <c:v>-0.4799999999999997</c:v>
                </c:pt>
                <c:pt idx="719">
                  <c:v>-0.53999999999999915</c:v>
                </c:pt>
                <c:pt idx="720">
                  <c:v>-0.63999999999999913</c:v>
                </c:pt>
                <c:pt idx="721">
                  <c:v>-0.72000000000000031</c:v>
                </c:pt>
                <c:pt idx="722">
                  <c:v>-0.92000000000000026</c:v>
                </c:pt>
                <c:pt idx="723">
                  <c:v>-0.75999999999999945</c:v>
                </c:pt>
                <c:pt idx="724">
                  <c:v>-1.3399999999999992</c:v>
                </c:pt>
                <c:pt idx="725">
                  <c:v>-0.95999999999999941</c:v>
                </c:pt>
                <c:pt idx="726">
                  <c:v>-1.0199999999999989</c:v>
                </c:pt>
                <c:pt idx="727">
                  <c:v>-0.75999999999999801</c:v>
                </c:pt>
                <c:pt idx="728">
                  <c:v>-0.85999999999999799</c:v>
                </c:pt>
                <c:pt idx="729">
                  <c:v>-0.87999999999999967</c:v>
                </c:pt>
                <c:pt idx="730">
                  <c:v>-1.3799999999999997</c:v>
                </c:pt>
                <c:pt idx="731">
                  <c:v>-1.1599999999999995</c:v>
                </c:pt>
                <c:pt idx="732">
                  <c:v>-1.1000000000000001</c:v>
                </c:pt>
                <c:pt idx="733">
                  <c:v>-0.50000000000000144</c:v>
                </c:pt>
                <c:pt idx="734">
                  <c:v>0.17999999999999972</c:v>
                </c:pt>
                <c:pt idx="735">
                  <c:v>7.9999999999998295E-2</c:v>
                </c:pt>
                <c:pt idx="736">
                  <c:v>-0.38000000000000111</c:v>
                </c:pt>
                <c:pt idx="737">
                  <c:v>-0.56000000000000083</c:v>
                </c:pt>
                <c:pt idx="738">
                  <c:v>-0.8</c:v>
                </c:pt>
                <c:pt idx="739">
                  <c:v>-0.9</c:v>
                </c:pt>
                <c:pt idx="740">
                  <c:v>-0.63999999999999913</c:v>
                </c:pt>
                <c:pt idx="741">
                  <c:v>-0.4799999999999997</c:v>
                </c:pt>
                <c:pt idx="742">
                  <c:v>-0.62000000000000033</c:v>
                </c:pt>
                <c:pt idx="743">
                  <c:v>-0.48000000000000115</c:v>
                </c:pt>
                <c:pt idx="744">
                  <c:v>-0.1200000000000017</c:v>
                </c:pt>
                <c:pt idx="745">
                  <c:v>0.15999999999999942</c:v>
                </c:pt>
                <c:pt idx="746">
                  <c:v>0.9</c:v>
                </c:pt>
                <c:pt idx="747">
                  <c:v>1.7200000000000002</c:v>
                </c:pt>
                <c:pt idx="748">
                  <c:v>1.540000000000002</c:v>
                </c:pt>
                <c:pt idx="749">
                  <c:v>1.1800000000000026</c:v>
                </c:pt>
                <c:pt idx="750">
                  <c:v>0.88000000000000256</c:v>
                </c:pt>
                <c:pt idx="751">
                  <c:v>0.6800000000000026</c:v>
                </c:pt>
                <c:pt idx="752">
                  <c:v>0.14000000000000198</c:v>
                </c:pt>
                <c:pt idx="753">
                  <c:v>0.52000000000000168</c:v>
                </c:pt>
                <c:pt idx="754">
                  <c:v>0.64000000000000201</c:v>
                </c:pt>
                <c:pt idx="755">
                  <c:v>0.78000000000000114</c:v>
                </c:pt>
                <c:pt idx="756">
                  <c:v>0.56000000000000083</c:v>
                </c:pt>
                <c:pt idx="757">
                  <c:v>0.64000000000000123</c:v>
                </c:pt>
                <c:pt idx="758">
                  <c:v>0.34000000000000058</c:v>
                </c:pt>
                <c:pt idx="759">
                  <c:v>0.31999999999999956</c:v>
                </c:pt>
                <c:pt idx="760">
                  <c:v>0.33999999999999986</c:v>
                </c:pt>
                <c:pt idx="761">
                  <c:v>0.16000000000000014</c:v>
                </c:pt>
                <c:pt idx="762">
                  <c:v>0.4799999999999997</c:v>
                </c:pt>
                <c:pt idx="763">
                  <c:v>0.64000000000000057</c:v>
                </c:pt>
                <c:pt idx="764">
                  <c:v>0.54000000000000059</c:v>
                </c:pt>
                <c:pt idx="765">
                  <c:v>0.37999999999999973</c:v>
                </c:pt>
                <c:pt idx="766">
                  <c:v>0.43999999999999984</c:v>
                </c:pt>
                <c:pt idx="767">
                  <c:v>0</c:v>
                </c:pt>
                <c:pt idx="768">
                  <c:v>-4.000000000000057E-2</c:v>
                </c:pt>
                <c:pt idx="769">
                  <c:v>0.57999999999999974</c:v>
                </c:pt>
                <c:pt idx="770">
                  <c:v>0.4</c:v>
                </c:pt>
                <c:pt idx="771">
                  <c:v>0.71999999999999953</c:v>
                </c:pt>
                <c:pt idx="772">
                  <c:v>0.76000000000000012</c:v>
                </c:pt>
                <c:pt idx="773">
                  <c:v>0.43999999999999984</c:v>
                </c:pt>
                <c:pt idx="774">
                  <c:v>-0.46000000000000013</c:v>
                </c:pt>
                <c:pt idx="775">
                  <c:v>-0.48000000000000043</c:v>
                </c:pt>
                <c:pt idx="776">
                  <c:v>-0.72000000000000097</c:v>
                </c:pt>
                <c:pt idx="777">
                  <c:v>-0.72000000000000097</c:v>
                </c:pt>
                <c:pt idx="778">
                  <c:v>-0.50000000000000067</c:v>
                </c:pt>
                <c:pt idx="779">
                  <c:v>-0.12000000000000099</c:v>
                </c:pt>
                <c:pt idx="780">
                  <c:v>0.17999999999999972</c:v>
                </c:pt>
                <c:pt idx="781">
                  <c:v>-3.9999999999999855E-2</c:v>
                </c:pt>
                <c:pt idx="782">
                  <c:v>-0.23999999999999985</c:v>
                </c:pt>
                <c:pt idx="783">
                  <c:v>-0.87999999999999967</c:v>
                </c:pt>
                <c:pt idx="784">
                  <c:v>-1.0599999999999994</c:v>
                </c:pt>
                <c:pt idx="785">
                  <c:v>-0.61999999999999955</c:v>
                </c:pt>
                <c:pt idx="786">
                  <c:v>-0.29999999999999927</c:v>
                </c:pt>
                <c:pt idx="787">
                  <c:v>-0.11999999999999958</c:v>
                </c:pt>
                <c:pt idx="788">
                  <c:v>0.44000000000000056</c:v>
                </c:pt>
                <c:pt idx="789">
                  <c:v>0.1</c:v>
                </c:pt>
                <c:pt idx="790">
                  <c:v>-0.44000000000000056</c:v>
                </c:pt>
                <c:pt idx="791">
                  <c:v>-0.40000000000000069</c:v>
                </c:pt>
                <c:pt idx="792">
                  <c:v>-0.46000000000000052</c:v>
                </c:pt>
                <c:pt idx="793">
                  <c:v>-0.72000000000000064</c:v>
                </c:pt>
                <c:pt idx="794">
                  <c:v>-0.34000000000000019</c:v>
                </c:pt>
                <c:pt idx="795">
                  <c:v>-0.26000000000000012</c:v>
                </c:pt>
                <c:pt idx="796">
                  <c:v>-0.76000000000000045</c:v>
                </c:pt>
                <c:pt idx="797">
                  <c:v>-0.8600000000000001</c:v>
                </c:pt>
                <c:pt idx="798">
                  <c:v>-1.0000000000000004</c:v>
                </c:pt>
                <c:pt idx="799">
                  <c:v>-0.90000000000000036</c:v>
                </c:pt>
                <c:pt idx="800">
                  <c:v>-1.0399999999999998</c:v>
                </c:pt>
                <c:pt idx="801">
                  <c:v>-0.83999999999999952</c:v>
                </c:pt>
                <c:pt idx="802">
                  <c:v>-0.72</c:v>
                </c:pt>
                <c:pt idx="803">
                  <c:v>-0.73999999999999988</c:v>
                </c:pt>
                <c:pt idx="804">
                  <c:v>-0.77999999999999969</c:v>
                </c:pt>
                <c:pt idx="805">
                  <c:v>-1.2200000000000002</c:v>
                </c:pt>
                <c:pt idx="806">
                  <c:v>-0.92000000000000026</c:v>
                </c:pt>
                <c:pt idx="807">
                  <c:v>-0.9</c:v>
                </c:pt>
                <c:pt idx="808">
                  <c:v>-0.37999999999999973</c:v>
                </c:pt>
                <c:pt idx="809">
                  <c:v>-0.51999999999999991</c:v>
                </c:pt>
                <c:pt idx="810">
                  <c:v>-3.9999999999999855E-2</c:v>
                </c:pt>
                <c:pt idx="811">
                  <c:v>-3.9999999999999855E-2</c:v>
                </c:pt>
                <c:pt idx="812">
                  <c:v>-4.0000000000000216E-2</c:v>
                </c:pt>
                <c:pt idx="813">
                  <c:v>-0.10000000000000035</c:v>
                </c:pt>
                <c:pt idx="814">
                  <c:v>-0.20000000000000034</c:v>
                </c:pt>
                <c:pt idx="815">
                  <c:v>-0.18000000000000008</c:v>
                </c:pt>
                <c:pt idx="816">
                  <c:v>-0.3</c:v>
                </c:pt>
                <c:pt idx="817">
                  <c:v>-0.56000000000000016</c:v>
                </c:pt>
                <c:pt idx="818">
                  <c:v>-0.74000000000000021</c:v>
                </c:pt>
                <c:pt idx="819">
                  <c:v>-0.72000000000000031</c:v>
                </c:pt>
                <c:pt idx="820">
                  <c:v>-0.62000000000000033</c:v>
                </c:pt>
                <c:pt idx="821">
                  <c:v>-0.94000000000000017</c:v>
                </c:pt>
                <c:pt idx="822">
                  <c:v>-0.61999999999999988</c:v>
                </c:pt>
                <c:pt idx="823">
                  <c:v>-0.6</c:v>
                </c:pt>
                <c:pt idx="824">
                  <c:v>-0.53999999999999981</c:v>
                </c:pt>
                <c:pt idx="825">
                  <c:v>-0.73999999999999988</c:v>
                </c:pt>
                <c:pt idx="826">
                  <c:v>-0.46000000000000013</c:v>
                </c:pt>
                <c:pt idx="827">
                  <c:v>-0.88000000000000045</c:v>
                </c:pt>
                <c:pt idx="828">
                  <c:v>-0.64000000000000024</c:v>
                </c:pt>
                <c:pt idx="829">
                  <c:v>-1</c:v>
                </c:pt>
                <c:pt idx="830">
                  <c:v>-0.78</c:v>
                </c:pt>
                <c:pt idx="831">
                  <c:v>-0.72</c:v>
                </c:pt>
                <c:pt idx="832">
                  <c:v>-0.73999999999999955</c:v>
                </c:pt>
                <c:pt idx="833">
                  <c:v>-0.97999999999999976</c:v>
                </c:pt>
                <c:pt idx="834">
                  <c:v>-0.4799999999999997</c:v>
                </c:pt>
                <c:pt idx="835">
                  <c:v>-0.49999999999999967</c:v>
                </c:pt>
                <c:pt idx="836">
                  <c:v>-0.35999999999999976</c:v>
                </c:pt>
                <c:pt idx="837">
                  <c:v>0.34000000000000019</c:v>
                </c:pt>
                <c:pt idx="838">
                  <c:v>0.24000000000000057</c:v>
                </c:pt>
                <c:pt idx="839">
                  <c:v>0.16000000000000014</c:v>
                </c:pt>
                <c:pt idx="840">
                  <c:v>0.31999999999999995</c:v>
                </c:pt>
                <c:pt idx="841">
                  <c:v>6.0000000000000143E-2</c:v>
                </c:pt>
                <c:pt idx="842">
                  <c:v>-0.44000000000000022</c:v>
                </c:pt>
                <c:pt idx="843">
                  <c:v>-0.62000000000000033</c:v>
                </c:pt>
                <c:pt idx="844">
                  <c:v>-0.76000000000000012</c:v>
                </c:pt>
                <c:pt idx="845">
                  <c:v>-0.75999999999999979</c:v>
                </c:pt>
                <c:pt idx="846">
                  <c:v>-0.9</c:v>
                </c:pt>
                <c:pt idx="847">
                  <c:v>-0.83999999999999986</c:v>
                </c:pt>
                <c:pt idx="848">
                  <c:v>-0.64000000000000024</c:v>
                </c:pt>
                <c:pt idx="849">
                  <c:v>-0.66000000000000014</c:v>
                </c:pt>
                <c:pt idx="850">
                  <c:v>-1.0000000000000004</c:v>
                </c:pt>
                <c:pt idx="851">
                  <c:v>-0.94000000000000017</c:v>
                </c:pt>
                <c:pt idx="852">
                  <c:v>-0.90000000000000036</c:v>
                </c:pt>
                <c:pt idx="853">
                  <c:v>-0.56000000000000016</c:v>
                </c:pt>
                <c:pt idx="854">
                  <c:v>-0.4</c:v>
                </c:pt>
                <c:pt idx="855">
                  <c:v>-0.40000000000000036</c:v>
                </c:pt>
                <c:pt idx="856">
                  <c:v>-0.64000000000000057</c:v>
                </c:pt>
                <c:pt idx="857">
                  <c:v>-1.0600000000000005</c:v>
                </c:pt>
                <c:pt idx="858">
                  <c:v>-1.0600000000000005</c:v>
                </c:pt>
                <c:pt idx="859">
                  <c:v>-0.72000000000000064</c:v>
                </c:pt>
                <c:pt idx="860">
                  <c:v>-0.48000000000000043</c:v>
                </c:pt>
                <c:pt idx="861">
                  <c:v>-0.16000000000000014</c:v>
                </c:pt>
                <c:pt idx="862">
                  <c:v>0.38000000000000006</c:v>
                </c:pt>
                <c:pt idx="863">
                  <c:v>-8.0000000000000071E-2</c:v>
                </c:pt>
                <c:pt idx="864">
                  <c:v>-0.38000000000000006</c:v>
                </c:pt>
                <c:pt idx="865">
                  <c:v>-0.65999999999999981</c:v>
                </c:pt>
                <c:pt idx="866">
                  <c:v>-0.55999999999999983</c:v>
                </c:pt>
                <c:pt idx="867">
                  <c:v>-0.76000000000000012</c:v>
                </c:pt>
                <c:pt idx="868">
                  <c:v>-0.5</c:v>
                </c:pt>
                <c:pt idx="869">
                  <c:v>-0.53999999999999981</c:v>
                </c:pt>
                <c:pt idx="870">
                  <c:v>-0.34000000000000019</c:v>
                </c:pt>
                <c:pt idx="871">
                  <c:v>-0.52000000000000024</c:v>
                </c:pt>
                <c:pt idx="872">
                  <c:v>-0.36000000000000015</c:v>
                </c:pt>
                <c:pt idx="873">
                  <c:v>-0.38000000000000045</c:v>
                </c:pt>
                <c:pt idx="874">
                  <c:v>-0.48000000000000043</c:v>
                </c:pt>
                <c:pt idx="875">
                  <c:v>-0.54000000000000026</c:v>
                </c:pt>
                <c:pt idx="876">
                  <c:v>-0.5600000000000005</c:v>
                </c:pt>
                <c:pt idx="877">
                  <c:v>-6.0000000000000497E-2</c:v>
                </c:pt>
                <c:pt idx="878">
                  <c:v>0.31999999999999956</c:v>
                </c:pt>
                <c:pt idx="879">
                  <c:v>0.49999999999999928</c:v>
                </c:pt>
                <c:pt idx="880">
                  <c:v>0.3999999999999993</c:v>
                </c:pt>
                <c:pt idx="881">
                  <c:v>0.29999999999999966</c:v>
                </c:pt>
                <c:pt idx="882">
                  <c:v>-0.44000000000000022</c:v>
                </c:pt>
                <c:pt idx="883">
                  <c:v>-0.65999999999999981</c:v>
                </c:pt>
                <c:pt idx="884">
                  <c:v>-1.2399999999999995</c:v>
                </c:pt>
                <c:pt idx="885">
                  <c:v>-1.3399999999999994</c:v>
                </c:pt>
                <c:pt idx="886">
                  <c:v>-1.3999999999999997</c:v>
                </c:pt>
                <c:pt idx="887">
                  <c:v>-0.97999999999999976</c:v>
                </c:pt>
                <c:pt idx="888">
                  <c:v>-0.97999999999999976</c:v>
                </c:pt>
                <c:pt idx="889">
                  <c:v>-0.35999999999999976</c:v>
                </c:pt>
                <c:pt idx="890">
                  <c:v>-0.51999999999999957</c:v>
                </c:pt>
                <c:pt idx="891">
                  <c:v>-0.33999999999999952</c:v>
                </c:pt>
                <c:pt idx="892">
                  <c:v>-0.53999999999999948</c:v>
                </c:pt>
                <c:pt idx="893">
                  <c:v>-0.6</c:v>
                </c:pt>
                <c:pt idx="894">
                  <c:v>-0.94000000000000017</c:v>
                </c:pt>
                <c:pt idx="895">
                  <c:v>-0.52000000000000024</c:v>
                </c:pt>
                <c:pt idx="896">
                  <c:v>-0.93999999999999984</c:v>
                </c:pt>
                <c:pt idx="897">
                  <c:v>-0.96000000000000019</c:v>
                </c:pt>
                <c:pt idx="898">
                  <c:v>-0.83999999999999986</c:v>
                </c:pt>
                <c:pt idx="899">
                  <c:v>-0.72</c:v>
                </c:pt>
                <c:pt idx="900">
                  <c:v>-1.3400000000000003</c:v>
                </c:pt>
                <c:pt idx="901">
                  <c:v>-0.72000000000000064</c:v>
                </c:pt>
                <c:pt idx="902">
                  <c:v>-0.62000000000000033</c:v>
                </c:pt>
                <c:pt idx="903">
                  <c:v>-1.0400000000000005</c:v>
                </c:pt>
                <c:pt idx="904">
                  <c:v>-1.0800000000000005</c:v>
                </c:pt>
                <c:pt idx="905">
                  <c:v>-0.88000000000000012</c:v>
                </c:pt>
                <c:pt idx="906">
                  <c:v>-1.1800000000000002</c:v>
                </c:pt>
                <c:pt idx="907">
                  <c:v>-1.06</c:v>
                </c:pt>
                <c:pt idx="908">
                  <c:v>-0.87999999999999967</c:v>
                </c:pt>
                <c:pt idx="909">
                  <c:v>-0.6</c:v>
                </c:pt>
                <c:pt idx="910">
                  <c:v>-0.10000000000000035</c:v>
                </c:pt>
                <c:pt idx="911">
                  <c:v>1.9999999999999928E-2</c:v>
                </c:pt>
                <c:pt idx="912">
                  <c:v>-0.26000000000000051</c:v>
                </c:pt>
                <c:pt idx="913">
                  <c:v>0.23999999999999949</c:v>
                </c:pt>
                <c:pt idx="914">
                  <c:v>0.17999999999999972</c:v>
                </c:pt>
                <c:pt idx="915">
                  <c:v>0</c:v>
                </c:pt>
                <c:pt idx="916">
                  <c:v>-4.0000000000000216E-2</c:v>
                </c:pt>
                <c:pt idx="917">
                  <c:v>0.26000000000000012</c:v>
                </c:pt>
                <c:pt idx="918">
                  <c:v>-0.24000000000000021</c:v>
                </c:pt>
                <c:pt idx="919">
                  <c:v>-0.62000000000000033</c:v>
                </c:pt>
                <c:pt idx="920">
                  <c:v>-0.1</c:v>
                </c:pt>
                <c:pt idx="921">
                  <c:v>-9.9999999999999645E-2</c:v>
                </c:pt>
                <c:pt idx="922">
                  <c:v>-0.35999999999999943</c:v>
                </c:pt>
                <c:pt idx="923">
                  <c:v>4.0000000000000924E-2</c:v>
                </c:pt>
                <c:pt idx="924">
                  <c:v>0.26000000000000123</c:v>
                </c:pt>
                <c:pt idx="925">
                  <c:v>-7.9999999999999363E-2</c:v>
                </c:pt>
                <c:pt idx="926">
                  <c:v>-8.0000000000000071E-2</c:v>
                </c:pt>
                <c:pt idx="927">
                  <c:v>-0.54000000000000026</c:v>
                </c:pt>
                <c:pt idx="928">
                  <c:v>-0.90000000000000036</c:v>
                </c:pt>
                <c:pt idx="929">
                  <c:v>-0.96000000000000019</c:v>
                </c:pt>
                <c:pt idx="930">
                  <c:v>-1.1600000000000001</c:v>
                </c:pt>
                <c:pt idx="931">
                  <c:v>-1.2399999999999998</c:v>
                </c:pt>
                <c:pt idx="932">
                  <c:v>-0.4</c:v>
                </c:pt>
                <c:pt idx="933">
                  <c:v>-0.46000000000000013</c:v>
                </c:pt>
                <c:pt idx="934">
                  <c:v>-0.18000000000000044</c:v>
                </c:pt>
                <c:pt idx="935">
                  <c:v>-0.18000000000000044</c:v>
                </c:pt>
                <c:pt idx="936">
                  <c:v>-0.30000000000000038</c:v>
                </c:pt>
                <c:pt idx="937">
                  <c:v>-0.82000000000000028</c:v>
                </c:pt>
                <c:pt idx="938">
                  <c:v>-0.6399999999999999</c:v>
                </c:pt>
                <c:pt idx="939">
                  <c:v>-1</c:v>
                </c:pt>
                <c:pt idx="940">
                  <c:v>-1.0800000000000005</c:v>
                </c:pt>
                <c:pt idx="941">
                  <c:v>-0.7000000000000004</c:v>
                </c:pt>
                <c:pt idx="942">
                  <c:v>-0.88000000000000045</c:v>
                </c:pt>
                <c:pt idx="943">
                  <c:v>-1.0600000000000009</c:v>
                </c:pt>
                <c:pt idx="944">
                  <c:v>-1.0000000000000007</c:v>
                </c:pt>
                <c:pt idx="945">
                  <c:v>-0.78000000000000047</c:v>
                </c:pt>
                <c:pt idx="946">
                  <c:v>-1.1200000000000003</c:v>
                </c:pt>
                <c:pt idx="947">
                  <c:v>-1.1600000000000001</c:v>
                </c:pt>
                <c:pt idx="948">
                  <c:v>-0.92000000000000026</c:v>
                </c:pt>
                <c:pt idx="949">
                  <c:v>-1.0400000000000005</c:v>
                </c:pt>
                <c:pt idx="950">
                  <c:v>-0.94000000000000061</c:v>
                </c:pt>
                <c:pt idx="951">
                  <c:v>-0.86000000000000087</c:v>
                </c:pt>
                <c:pt idx="952">
                  <c:v>-0.16000000000000086</c:v>
                </c:pt>
                <c:pt idx="953">
                  <c:v>-0.24000000000000057</c:v>
                </c:pt>
                <c:pt idx="954">
                  <c:v>-0.26000000000000012</c:v>
                </c:pt>
                <c:pt idx="955">
                  <c:v>-0.21999999999999958</c:v>
                </c:pt>
                <c:pt idx="956">
                  <c:v>-0.4799999999999997</c:v>
                </c:pt>
                <c:pt idx="957">
                  <c:v>-0.9</c:v>
                </c:pt>
                <c:pt idx="958">
                  <c:v>-0.93999999999999984</c:v>
                </c:pt>
                <c:pt idx="959">
                  <c:v>-0.6399999999999999</c:v>
                </c:pt>
                <c:pt idx="960">
                  <c:v>-0.7</c:v>
                </c:pt>
                <c:pt idx="961">
                  <c:v>-0.25999999999999945</c:v>
                </c:pt>
                <c:pt idx="962">
                  <c:v>-7.9999999999999002E-2</c:v>
                </c:pt>
                <c:pt idx="963">
                  <c:v>-9.9999999999999284E-2</c:v>
                </c:pt>
                <c:pt idx="964">
                  <c:v>-0.17999999999999899</c:v>
                </c:pt>
                <c:pt idx="965">
                  <c:v>-0.57999999999999974</c:v>
                </c:pt>
                <c:pt idx="966">
                  <c:v>-0.18000000000000044</c:v>
                </c:pt>
                <c:pt idx="967">
                  <c:v>0.15999999999999942</c:v>
                </c:pt>
                <c:pt idx="968">
                  <c:v>-8.0000000000000432E-2</c:v>
                </c:pt>
                <c:pt idx="969">
                  <c:v>9.9999999999999284E-2</c:v>
                </c:pt>
                <c:pt idx="970">
                  <c:v>0.6399999999999999</c:v>
                </c:pt>
                <c:pt idx="971">
                  <c:v>0.30000000000000071</c:v>
                </c:pt>
                <c:pt idx="972">
                  <c:v>-3.9999999999999855E-2</c:v>
                </c:pt>
                <c:pt idx="973">
                  <c:v>-0.1</c:v>
                </c:pt>
                <c:pt idx="974">
                  <c:v>-8.0000000000000432E-2</c:v>
                </c:pt>
                <c:pt idx="975">
                  <c:v>-7.1054273576010023E-16</c:v>
                </c:pt>
                <c:pt idx="976">
                  <c:v>1.9999999999998862E-2</c:v>
                </c:pt>
                <c:pt idx="977">
                  <c:v>-4.000000000000057E-2</c:v>
                </c:pt>
                <c:pt idx="978">
                  <c:v>0.46000000000000013</c:v>
                </c:pt>
                <c:pt idx="979">
                  <c:v>-9.9999999999999645E-2</c:v>
                </c:pt>
                <c:pt idx="980">
                  <c:v>-0.55999999999999905</c:v>
                </c:pt>
                <c:pt idx="981">
                  <c:v>-0.37999999999999901</c:v>
                </c:pt>
                <c:pt idx="982">
                  <c:v>-0.17999999999999899</c:v>
                </c:pt>
                <c:pt idx="983">
                  <c:v>-0.4799999999999997</c:v>
                </c:pt>
                <c:pt idx="984">
                  <c:v>-5.999999999999979E-2</c:v>
                </c:pt>
                <c:pt idx="985">
                  <c:v>-0.18000000000000044</c:v>
                </c:pt>
                <c:pt idx="986">
                  <c:v>-0.74000000000000055</c:v>
                </c:pt>
                <c:pt idx="987">
                  <c:v>-1.0400000000000003</c:v>
                </c:pt>
                <c:pt idx="988">
                  <c:v>-1.0599999999999998</c:v>
                </c:pt>
                <c:pt idx="989">
                  <c:v>-0.87999999999999934</c:v>
                </c:pt>
                <c:pt idx="990">
                  <c:v>-0.43999999999999878</c:v>
                </c:pt>
                <c:pt idx="991">
                  <c:v>-5.9999999999998721E-2</c:v>
                </c:pt>
                <c:pt idx="992">
                  <c:v>0.1600000000000012</c:v>
                </c:pt>
                <c:pt idx="993">
                  <c:v>0.36000000000000121</c:v>
                </c:pt>
                <c:pt idx="994">
                  <c:v>0.24000000000000093</c:v>
                </c:pt>
                <c:pt idx="995">
                  <c:v>7.1054273576010023E-16</c:v>
                </c:pt>
                <c:pt idx="996">
                  <c:v>6.0000000000000497E-2</c:v>
                </c:pt>
                <c:pt idx="997">
                  <c:v>0.26000000000000051</c:v>
                </c:pt>
                <c:pt idx="998">
                  <c:v>0</c:v>
                </c:pt>
                <c:pt idx="999">
                  <c:v>0.2</c:v>
                </c:pt>
                <c:pt idx="1000">
                  <c:v>0.3</c:v>
                </c:pt>
                <c:pt idx="1001">
                  <c:v>3.5527136788005011E-16</c:v>
                </c:pt>
                <c:pt idx="1002">
                  <c:v>-0.38000000000000006</c:v>
                </c:pt>
                <c:pt idx="1003">
                  <c:v>-0.4</c:v>
                </c:pt>
                <c:pt idx="1004">
                  <c:v>-0.7</c:v>
                </c:pt>
                <c:pt idx="1005">
                  <c:v>-0.93999999999999984</c:v>
                </c:pt>
                <c:pt idx="1006">
                  <c:v>-0.53999999999999981</c:v>
                </c:pt>
                <c:pt idx="1007">
                  <c:v>-0.4799999999999997</c:v>
                </c:pt>
                <c:pt idx="1008">
                  <c:v>0</c:v>
                </c:pt>
                <c:pt idx="1009">
                  <c:v>0.22000000000000028</c:v>
                </c:pt>
                <c:pt idx="1010">
                  <c:v>0.14000000000000057</c:v>
                </c:pt>
                <c:pt idx="1011">
                  <c:v>-0.16000000000000014</c:v>
                </c:pt>
                <c:pt idx="1012">
                  <c:v>-0.16000000000000014</c:v>
                </c:pt>
                <c:pt idx="1013">
                  <c:v>-0.6399999999999999</c:v>
                </c:pt>
                <c:pt idx="1014">
                  <c:v>-0.78000000000000047</c:v>
                </c:pt>
                <c:pt idx="1015">
                  <c:v>-1.0400000000000005</c:v>
                </c:pt>
                <c:pt idx="1016">
                  <c:v>-1.06</c:v>
                </c:pt>
                <c:pt idx="1017">
                  <c:v>-0.96000000000000019</c:v>
                </c:pt>
                <c:pt idx="1018">
                  <c:v>-0.73999999999999988</c:v>
                </c:pt>
                <c:pt idx="1019">
                  <c:v>-0.87999999999999967</c:v>
                </c:pt>
                <c:pt idx="1020">
                  <c:v>-0.16000000000000014</c:v>
                </c:pt>
                <c:pt idx="1021">
                  <c:v>-0.42000000000000026</c:v>
                </c:pt>
                <c:pt idx="1022">
                  <c:v>-0.54000000000000059</c:v>
                </c:pt>
                <c:pt idx="1023">
                  <c:v>-0.220000000000001</c:v>
                </c:pt>
                <c:pt idx="1024">
                  <c:v>-0.32000000000000101</c:v>
                </c:pt>
                <c:pt idx="1025">
                  <c:v>-0.60000000000000075</c:v>
                </c:pt>
                <c:pt idx="1026">
                  <c:v>-0.10000000000000071</c:v>
                </c:pt>
                <c:pt idx="1027">
                  <c:v>-0.30000000000000071</c:v>
                </c:pt>
                <c:pt idx="1028">
                  <c:v>-1.0400000000000005</c:v>
                </c:pt>
                <c:pt idx="1029">
                  <c:v>-1.1400000000000006</c:v>
                </c:pt>
                <c:pt idx="1030">
                  <c:v>-1.1600000000000008</c:v>
                </c:pt>
                <c:pt idx="1031">
                  <c:v>-1.320000000000001</c:v>
                </c:pt>
                <c:pt idx="1032">
                  <c:v>-0.94000000000000061</c:v>
                </c:pt>
                <c:pt idx="1033">
                  <c:v>-0.28000000000000042</c:v>
                </c:pt>
                <c:pt idx="1034">
                  <c:v>-2.0000000000000285E-2</c:v>
                </c:pt>
                <c:pt idx="1035">
                  <c:v>-0.1</c:v>
                </c:pt>
                <c:pt idx="1036">
                  <c:v>-0.1</c:v>
                </c:pt>
                <c:pt idx="1037">
                  <c:v>-0.12000000000000029</c:v>
                </c:pt>
                <c:pt idx="1038">
                  <c:v>-0.36000000000000015</c:v>
                </c:pt>
                <c:pt idx="1039">
                  <c:v>-0.5</c:v>
                </c:pt>
                <c:pt idx="1040">
                  <c:v>-0.2</c:v>
                </c:pt>
                <c:pt idx="1041">
                  <c:v>-0.27999999999999969</c:v>
                </c:pt>
                <c:pt idx="1042">
                  <c:v>-0.6</c:v>
                </c:pt>
                <c:pt idx="1043">
                  <c:v>-0.71999999999999953</c:v>
                </c:pt>
                <c:pt idx="1044">
                  <c:v>-0.36000000000000015</c:v>
                </c:pt>
                <c:pt idx="1045">
                  <c:v>-0.72000000000000031</c:v>
                </c:pt>
                <c:pt idx="1046">
                  <c:v>-0.8</c:v>
                </c:pt>
                <c:pt idx="1047">
                  <c:v>-0.89999999999999925</c:v>
                </c:pt>
                <c:pt idx="1048">
                  <c:v>-0.61999999999999955</c:v>
                </c:pt>
                <c:pt idx="1049">
                  <c:v>-1.1199999999999988</c:v>
                </c:pt>
                <c:pt idx="1050">
                  <c:v>-0.39999999999999858</c:v>
                </c:pt>
                <c:pt idx="1051">
                  <c:v>-0.51999999999999891</c:v>
                </c:pt>
                <c:pt idx="1052">
                  <c:v>-0.33999999999999914</c:v>
                </c:pt>
                <c:pt idx="1053">
                  <c:v>-0.65999999999999948</c:v>
                </c:pt>
                <c:pt idx="1054">
                  <c:v>-3.9999999999999855E-2</c:v>
                </c:pt>
                <c:pt idx="1055">
                  <c:v>-0.28000000000000042</c:v>
                </c:pt>
                <c:pt idx="1056">
                  <c:v>1.9999999999999574E-2</c:v>
                </c:pt>
                <c:pt idx="1057">
                  <c:v>0.15999999999999942</c:v>
                </c:pt>
                <c:pt idx="1058">
                  <c:v>0.49999999999999928</c:v>
                </c:pt>
                <c:pt idx="1059">
                  <c:v>0.29999999999999927</c:v>
                </c:pt>
                <c:pt idx="1060">
                  <c:v>-0.24000000000000057</c:v>
                </c:pt>
                <c:pt idx="1061">
                  <c:v>-8.0000000000000432E-2</c:v>
                </c:pt>
                <c:pt idx="1062">
                  <c:v>3.9999999999999855E-2</c:v>
                </c:pt>
                <c:pt idx="1063">
                  <c:v>0.2</c:v>
                </c:pt>
                <c:pt idx="1064">
                  <c:v>0.33999999999999986</c:v>
                </c:pt>
                <c:pt idx="1065">
                  <c:v>0.42000000000000026</c:v>
                </c:pt>
                <c:pt idx="1066">
                  <c:v>0.5</c:v>
                </c:pt>
                <c:pt idx="1067">
                  <c:v>0.43999999999999984</c:v>
                </c:pt>
                <c:pt idx="1068">
                  <c:v>-7.999999999999971E-2</c:v>
                </c:pt>
                <c:pt idx="1069">
                  <c:v>-0.45999999999999941</c:v>
                </c:pt>
                <c:pt idx="1070">
                  <c:v>-0.31999999999999956</c:v>
                </c:pt>
                <c:pt idx="1071">
                  <c:v>-0.87999999999999967</c:v>
                </c:pt>
                <c:pt idx="1072">
                  <c:v>-0.97999999999999976</c:v>
                </c:pt>
                <c:pt idx="1073">
                  <c:v>-0.82000000000000028</c:v>
                </c:pt>
                <c:pt idx="1074">
                  <c:v>-0.73999999999999988</c:v>
                </c:pt>
                <c:pt idx="1075">
                  <c:v>-0.9</c:v>
                </c:pt>
                <c:pt idx="1076">
                  <c:v>-0.71999999999999953</c:v>
                </c:pt>
                <c:pt idx="1077">
                  <c:v>-0.53999999999999915</c:v>
                </c:pt>
                <c:pt idx="1078">
                  <c:v>-0.53999999999999915</c:v>
                </c:pt>
                <c:pt idx="1079">
                  <c:v>-0.45999999999999941</c:v>
                </c:pt>
                <c:pt idx="1080">
                  <c:v>-0.2</c:v>
                </c:pt>
                <c:pt idx="1081">
                  <c:v>-0.3</c:v>
                </c:pt>
                <c:pt idx="1082">
                  <c:v>-0.38000000000000045</c:v>
                </c:pt>
                <c:pt idx="1083">
                  <c:v>-0.56000000000000016</c:v>
                </c:pt>
                <c:pt idx="1084">
                  <c:v>-0.8600000000000001</c:v>
                </c:pt>
                <c:pt idx="1085">
                  <c:v>-1.0399999999999998</c:v>
                </c:pt>
                <c:pt idx="1086">
                  <c:v>-0.9</c:v>
                </c:pt>
                <c:pt idx="1087">
                  <c:v>-0.96000000000000019</c:v>
                </c:pt>
                <c:pt idx="1088">
                  <c:v>-0.2000000000000007</c:v>
                </c:pt>
                <c:pt idx="1089">
                  <c:v>0.37999999999999901</c:v>
                </c:pt>
                <c:pt idx="1090">
                  <c:v>0.51999999999999891</c:v>
                </c:pt>
                <c:pt idx="1091">
                  <c:v>0.61999999999999889</c:v>
                </c:pt>
                <c:pt idx="1092">
                  <c:v>0.75999999999999945</c:v>
                </c:pt>
                <c:pt idx="1093">
                  <c:v>0.11999999999999958</c:v>
                </c:pt>
                <c:pt idx="1094">
                  <c:v>0</c:v>
                </c:pt>
                <c:pt idx="1095">
                  <c:v>-0.11999999999999958</c:v>
                </c:pt>
                <c:pt idx="1096">
                  <c:v>-9.9999999999999284E-2</c:v>
                </c:pt>
                <c:pt idx="1097">
                  <c:v>-0.17999999999999972</c:v>
                </c:pt>
                <c:pt idx="1098">
                  <c:v>-9.9999999999999284E-2</c:v>
                </c:pt>
                <c:pt idx="1099">
                  <c:v>-0.3999999999999993</c:v>
                </c:pt>
                <c:pt idx="1100">
                  <c:v>-0.15999999999999942</c:v>
                </c:pt>
                <c:pt idx="1101">
                  <c:v>-0.59999999999999931</c:v>
                </c:pt>
                <c:pt idx="1102">
                  <c:v>-0.9199999999999996</c:v>
                </c:pt>
                <c:pt idx="1103">
                  <c:v>-1.1000000000000001</c:v>
                </c:pt>
                <c:pt idx="1104">
                  <c:v>-1.1600000000000001</c:v>
                </c:pt>
                <c:pt idx="1105">
                  <c:v>-1.2800000000000005</c:v>
                </c:pt>
                <c:pt idx="1106">
                  <c:v>-0.72000000000000097</c:v>
                </c:pt>
                <c:pt idx="1107">
                  <c:v>-0.46000000000000085</c:v>
                </c:pt>
                <c:pt idx="1108">
                  <c:v>-6.0000000000000851E-2</c:v>
                </c:pt>
                <c:pt idx="1109">
                  <c:v>0.23999999999999916</c:v>
                </c:pt>
                <c:pt idx="1110">
                  <c:v>0.19999999999999929</c:v>
                </c:pt>
                <c:pt idx="1111">
                  <c:v>3.9999999999999147E-2</c:v>
                </c:pt>
                <c:pt idx="1112">
                  <c:v>-0.26000000000000084</c:v>
                </c:pt>
                <c:pt idx="1113">
                  <c:v>-8.0000000000000432E-2</c:v>
                </c:pt>
                <c:pt idx="1114">
                  <c:v>-0.24000000000000057</c:v>
                </c:pt>
                <c:pt idx="1115">
                  <c:v>-6.0000000000000851E-2</c:v>
                </c:pt>
                <c:pt idx="1116">
                  <c:v>-0.26000000000000084</c:v>
                </c:pt>
                <c:pt idx="1117">
                  <c:v>-0.16000000000000086</c:v>
                </c:pt>
                <c:pt idx="1118">
                  <c:v>-0.70000000000000073</c:v>
                </c:pt>
                <c:pt idx="1119">
                  <c:v>-0.60000000000000075</c:v>
                </c:pt>
                <c:pt idx="1120">
                  <c:v>-0.8600000000000001</c:v>
                </c:pt>
                <c:pt idx="1121">
                  <c:v>-0.55999999999999939</c:v>
                </c:pt>
                <c:pt idx="1122">
                  <c:v>-0.35999999999999943</c:v>
                </c:pt>
                <c:pt idx="1123">
                  <c:v>-0.36000000000000015</c:v>
                </c:pt>
                <c:pt idx="1124">
                  <c:v>-0.57999999999999974</c:v>
                </c:pt>
                <c:pt idx="1125">
                  <c:v>-0.33999999999999986</c:v>
                </c:pt>
                <c:pt idx="1126">
                  <c:v>-0.60000000000000075</c:v>
                </c:pt>
                <c:pt idx="1127">
                  <c:v>-0.92000000000000026</c:v>
                </c:pt>
                <c:pt idx="1128">
                  <c:v>-0.53999999999999981</c:v>
                </c:pt>
                <c:pt idx="1129">
                  <c:v>-0.44000000000000056</c:v>
                </c:pt>
                <c:pt idx="1130">
                  <c:v>-0.26000000000000012</c:v>
                </c:pt>
                <c:pt idx="1131">
                  <c:v>0.18000000000000044</c:v>
                </c:pt>
                <c:pt idx="1132">
                  <c:v>0.68000000000000038</c:v>
                </c:pt>
                <c:pt idx="1133">
                  <c:v>0.22000000000000028</c:v>
                </c:pt>
                <c:pt idx="1134">
                  <c:v>0.60000000000000075</c:v>
                </c:pt>
                <c:pt idx="1135">
                  <c:v>0.16000000000000086</c:v>
                </c:pt>
                <c:pt idx="1136">
                  <c:v>2.0000000000000285E-2</c:v>
                </c:pt>
                <c:pt idx="1137">
                  <c:v>-0.26000000000000012</c:v>
                </c:pt>
                <c:pt idx="1138">
                  <c:v>6.0000000000000143E-2</c:v>
                </c:pt>
                <c:pt idx="1139">
                  <c:v>-0.27999999999999969</c:v>
                </c:pt>
                <c:pt idx="1140">
                  <c:v>-4.000000000000057E-2</c:v>
                </c:pt>
                <c:pt idx="1141">
                  <c:v>-6.0000000000000143E-2</c:v>
                </c:pt>
                <c:pt idx="1142">
                  <c:v>0.27999999999999969</c:v>
                </c:pt>
                <c:pt idx="1143">
                  <c:v>-0.14000000000000057</c:v>
                </c:pt>
                <c:pt idx="1144">
                  <c:v>-0.12000000000000099</c:v>
                </c:pt>
                <c:pt idx="1145">
                  <c:v>-0.42000000000000026</c:v>
                </c:pt>
                <c:pt idx="1146">
                  <c:v>-0.72000000000000031</c:v>
                </c:pt>
                <c:pt idx="1147">
                  <c:v>-0.76000000000000012</c:v>
                </c:pt>
                <c:pt idx="1148">
                  <c:v>-0.46000000000000013</c:v>
                </c:pt>
                <c:pt idx="1149">
                  <c:v>-0.43999999999999984</c:v>
                </c:pt>
                <c:pt idx="1150">
                  <c:v>-0.27999999999999969</c:v>
                </c:pt>
                <c:pt idx="1151">
                  <c:v>-1.9999999999999574E-2</c:v>
                </c:pt>
                <c:pt idx="1152">
                  <c:v>-0.29999999999999927</c:v>
                </c:pt>
                <c:pt idx="1153">
                  <c:v>-0.37999999999999973</c:v>
                </c:pt>
                <c:pt idx="1154">
                  <c:v>-0.4599999999999998</c:v>
                </c:pt>
                <c:pt idx="1155">
                  <c:v>-2.0000000000000285E-2</c:v>
                </c:pt>
                <c:pt idx="1156">
                  <c:v>0.21999999999999958</c:v>
                </c:pt>
                <c:pt idx="1157">
                  <c:v>0.4799999999999997</c:v>
                </c:pt>
                <c:pt idx="1158">
                  <c:v>0.60000000000000031</c:v>
                </c:pt>
                <c:pt idx="1159">
                  <c:v>0.88000000000000012</c:v>
                </c:pt>
                <c:pt idx="1160">
                  <c:v>0.26000000000000012</c:v>
                </c:pt>
                <c:pt idx="1161">
                  <c:v>-0.3</c:v>
                </c:pt>
                <c:pt idx="1162">
                  <c:v>-0.6</c:v>
                </c:pt>
                <c:pt idx="1163">
                  <c:v>-0.51999999999999991</c:v>
                </c:pt>
                <c:pt idx="1164">
                  <c:v>-0.7999999999999996</c:v>
                </c:pt>
                <c:pt idx="1165">
                  <c:v>-0.39999999999999963</c:v>
                </c:pt>
                <c:pt idx="1166">
                  <c:v>-0.45999999999999941</c:v>
                </c:pt>
                <c:pt idx="1167">
                  <c:v>-0.25999999999999979</c:v>
                </c:pt>
                <c:pt idx="1168">
                  <c:v>-0.41999999999999993</c:v>
                </c:pt>
                <c:pt idx="1169">
                  <c:v>-0.46000000000000013</c:v>
                </c:pt>
                <c:pt idx="1170">
                  <c:v>-0.5800000000000004</c:v>
                </c:pt>
                <c:pt idx="1171">
                  <c:v>-0.28000000000000008</c:v>
                </c:pt>
                <c:pt idx="1172">
                  <c:v>-0.57999999999999974</c:v>
                </c:pt>
                <c:pt idx="1173">
                  <c:v>-0.67999999999999972</c:v>
                </c:pt>
                <c:pt idx="1174">
                  <c:v>-0.67999999999999972</c:v>
                </c:pt>
                <c:pt idx="1175">
                  <c:v>-0.59999999999999931</c:v>
                </c:pt>
                <c:pt idx="1176">
                  <c:v>-0.4199999999999996</c:v>
                </c:pt>
                <c:pt idx="1177">
                  <c:v>2.0000000000000285E-2</c:v>
                </c:pt>
                <c:pt idx="1178">
                  <c:v>0.27999999999999969</c:v>
                </c:pt>
                <c:pt idx="1179">
                  <c:v>0.25999999999999945</c:v>
                </c:pt>
                <c:pt idx="1180">
                  <c:v>-8.0000000000000432E-2</c:v>
                </c:pt>
                <c:pt idx="1181">
                  <c:v>-0.34000000000000058</c:v>
                </c:pt>
                <c:pt idx="1182">
                  <c:v>-0.54000000000000059</c:v>
                </c:pt>
                <c:pt idx="1183">
                  <c:v>-0.76000000000000012</c:v>
                </c:pt>
                <c:pt idx="1184">
                  <c:v>-0.8</c:v>
                </c:pt>
                <c:pt idx="1185">
                  <c:v>-0.50000000000000067</c:v>
                </c:pt>
                <c:pt idx="1186">
                  <c:v>-0.56000000000000083</c:v>
                </c:pt>
                <c:pt idx="1187">
                  <c:v>-0.64000000000000057</c:v>
                </c:pt>
                <c:pt idx="1188">
                  <c:v>-0.52000000000000024</c:v>
                </c:pt>
                <c:pt idx="1189">
                  <c:v>-0.5</c:v>
                </c:pt>
                <c:pt idx="1190">
                  <c:v>-0.73999999999999988</c:v>
                </c:pt>
                <c:pt idx="1191">
                  <c:v>-0.6399999999999999</c:v>
                </c:pt>
                <c:pt idx="1192">
                  <c:v>-0.74000000000000055</c:v>
                </c:pt>
                <c:pt idx="1193">
                  <c:v>-0.92000000000000104</c:v>
                </c:pt>
                <c:pt idx="1194">
                  <c:v>-0.8400000000000013</c:v>
                </c:pt>
                <c:pt idx="1195">
                  <c:v>-0.68000000000000116</c:v>
                </c:pt>
                <c:pt idx="1196">
                  <c:v>-0.54000000000000059</c:v>
                </c:pt>
                <c:pt idx="1197">
                  <c:v>-0.48000000000000043</c:v>
                </c:pt>
                <c:pt idx="1198">
                  <c:v>-0.46000000000000013</c:v>
                </c:pt>
                <c:pt idx="1199">
                  <c:v>-6.0000000000000143E-2</c:v>
                </c:pt>
                <c:pt idx="1200">
                  <c:v>-0.18000000000000044</c:v>
                </c:pt>
                <c:pt idx="1201">
                  <c:v>-0.34000000000000058</c:v>
                </c:pt>
                <c:pt idx="1202">
                  <c:v>0.21999999999999958</c:v>
                </c:pt>
                <c:pt idx="1203">
                  <c:v>0.35999999999999943</c:v>
                </c:pt>
                <c:pt idx="1204">
                  <c:v>0.19999999999999929</c:v>
                </c:pt>
                <c:pt idx="1205">
                  <c:v>0.21999999999999958</c:v>
                </c:pt>
                <c:pt idx="1206">
                  <c:v>0.31999999999999956</c:v>
                </c:pt>
                <c:pt idx="1207">
                  <c:v>-0.24000000000000057</c:v>
                </c:pt>
                <c:pt idx="1208">
                  <c:v>-0.24000000000000057</c:v>
                </c:pt>
                <c:pt idx="1209">
                  <c:v>-0.40000000000000069</c:v>
                </c:pt>
                <c:pt idx="1210">
                  <c:v>-0.56000000000000083</c:v>
                </c:pt>
                <c:pt idx="1211">
                  <c:v>-0.8400000000000013</c:v>
                </c:pt>
                <c:pt idx="1212">
                  <c:v>-0.86000000000000087</c:v>
                </c:pt>
                <c:pt idx="1213">
                  <c:v>-0.88000000000000045</c:v>
                </c:pt>
                <c:pt idx="1214">
                  <c:v>-0.7</c:v>
                </c:pt>
                <c:pt idx="1215">
                  <c:v>-0.73999999999999988</c:v>
                </c:pt>
                <c:pt idx="1216">
                  <c:v>-0.75999999999999945</c:v>
                </c:pt>
                <c:pt idx="1217">
                  <c:v>-0.76000000000000012</c:v>
                </c:pt>
                <c:pt idx="1218">
                  <c:v>-0.80000000000000071</c:v>
                </c:pt>
                <c:pt idx="1219">
                  <c:v>-1.06</c:v>
                </c:pt>
                <c:pt idx="1220">
                  <c:v>-0.68000000000000038</c:v>
                </c:pt>
                <c:pt idx="1221">
                  <c:v>-0.48000000000000115</c:v>
                </c:pt>
                <c:pt idx="1222">
                  <c:v>-0.70000000000000073</c:v>
                </c:pt>
                <c:pt idx="1223">
                  <c:v>-0.53999999999999981</c:v>
                </c:pt>
                <c:pt idx="1224">
                  <c:v>-0.42000000000000026</c:v>
                </c:pt>
                <c:pt idx="1225">
                  <c:v>-0.31999999999999956</c:v>
                </c:pt>
                <c:pt idx="1226">
                  <c:v>-0.23999999999999916</c:v>
                </c:pt>
                <c:pt idx="1227">
                  <c:v>2.0000000000000996E-2</c:v>
                </c:pt>
                <c:pt idx="1228">
                  <c:v>-0.23999999999999916</c:v>
                </c:pt>
                <c:pt idx="1229">
                  <c:v>-0.4199999999999996</c:v>
                </c:pt>
                <c:pt idx="1230">
                  <c:v>-0.65999999999999948</c:v>
                </c:pt>
                <c:pt idx="1231">
                  <c:v>-0.93999999999999917</c:v>
                </c:pt>
                <c:pt idx="1232">
                  <c:v>-0.67999999999999972</c:v>
                </c:pt>
                <c:pt idx="1233">
                  <c:v>-0.36000000000000015</c:v>
                </c:pt>
                <c:pt idx="1234">
                  <c:v>-0.23999999999999985</c:v>
                </c:pt>
                <c:pt idx="1235">
                  <c:v>-0.32000000000000028</c:v>
                </c:pt>
                <c:pt idx="1236">
                  <c:v>-4.000000000000057E-2</c:v>
                </c:pt>
                <c:pt idx="1237">
                  <c:v>-0.13999999999999985</c:v>
                </c:pt>
                <c:pt idx="1238">
                  <c:v>-0.33999999999999986</c:v>
                </c:pt>
                <c:pt idx="1239">
                  <c:v>-0.37999999999999973</c:v>
                </c:pt>
                <c:pt idx="1240">
                  <c:v>-0.92000000000000026</c:v>
                </c:pt>
                <c:pt idx="1241">
                  <c:v>-1.1200000000000003</c:v>
                </c:pt>
                <c:pt idx="1242">
                  <c:v>-1.5800000000000005</c:v>
                </c:pt>
                <c:pt idx="1243">
                  <c:v>-1.7000000000000006</c:v>
                </c:pt>
                <c:pt idx="1244">
                  <c:v>-1.5800000000000005</c:v>
                </c:pt>
                <c:pt idx="1245">
                  <c:v>-1.0599999999999994</c:v>
                </c:pt>
                <c:pt idx="1246">
                  <c:v>-1.1199999999999997</c:v>
                </c:pt>
                <c:pt idx="1247">
                  <c:v>-0.93999999999999984</c:v>
                </c:pt>
                <c:pt idx="1248">
                  <c:v>-0.87999999999999967</c:v>
                </c:pt>
                <c:pt idx="1249">
                  <c:v>-0.8</c:v>
                </c:pt>
                <c:pt idx="1250">
                  <c:v>-0.82000000000000028</c:v>
                </c:pt>
                <c:pt idx="1251">
                  <c:v>-0.9</c:v>
                </c:pt>
                <c:pt idx="1252">
                  <c:v>-0.6399999999999999</c:v>
                </c:pt>
                <c:pt idx="1253">
                  <c:v>-0.49999999999999928</c:v>
                </c:pt>
                <c:pt idx="1254">
                  <c:v>-0.77999999999999969</c:v>
                </c:pt>
                <c:pt idx="1255">
                  <c:v>-0.71999999999999953</c:v>
                </c:pt>
                <c:pt idx="1256">
                  <c:v>-0.51999999999999957</c:v>
                </c:pt>
                <c:pt idx="1257">
                  <c:v>-0.6</c:v>
                </c:pt>
                <c:pt idx="1258">
                  <c:v>-0.54000000000000059</c:v>
                </c:pt>
                <c:pt idx="1259">
                  <c:v>-0.48000000000000043</c:v>
                </c:pt>
                <c:pt idx="1260">
                  <c:v>-0.44000000000000056</c:v>
                </c:pt>
                <c:pt idx="1261">
                  <c:v>-0.30000000000000071</c:v>
                </c:pt>
                <c:pt idx="1262">
                  <c:v>-0.2</c:v>
                </c:pt>
                <c:pt idx="1263">
                  <c:v>-0.43999999999999984</c:v>
                </c:pt>
                <c:pt idx="1264">
                  <c:v>-0.46000000000000013</c:v>
                </c:pt>
                <c:pt idx="1265">
                  <c:v>-0.56000000000000016</c:v>
                </c:pt>
                <c:pt idx="1266">
                  <c:v>-1.0799999999999996</c:v>
                </c:pt>
                <c:pt idx="1267">
                  <c:v>-1.1200000000000003</c:v>
                </c:pt>
                <c:pt idx="1268">
                  <c:v>-1.1000000000000001</c:v>
                </c:pt>
                <c:pt idx="1269">
                  <c:v>-1.2599999999999993</c:v>
                </c:pt>
                <c:pt idx="1270">
                  <c:v>-0.85999999999999943</c:v>
                </c:pt>
                <c:pt idx="1271">
                  <c:v>-0.4199999999999996</c:v>
                </c:pt>
                <c:pt idx="1272">
                  <c:v>-0.19999999999999929</c:v>
                </c:pt>
                <c:pt idx="1273">
                  <c:v>0.18000000000000044</c:v>
                </c:pt>
                <c:pt idx="1274">
                  <c:v>0.68000000000000038</c:v>
                </c:pt>
                <c:pt idx="1275">
                  <c:v>0.46000000000000013</c:v>
                </c:pt>
                <c:pt idx="1276">
                  <c:v>0.23999999999999985</c:v>
                </c:pt>
                <c:pt idx="1277">
                  <c:v>-4.000000000000057E-2</c:v>
                </c:pt>
                <c:pt idx="1278">
                  <c:v>-0.24000000000000057</c:v>
                </c:pt>
                <c:pt idx="1279">
                  <c:v>-0.70000000000000073</c:v>
                </c:pt>
                <c:pt idx="1280">
                  <c:v>-0.72000000000000097</c:v>
                </c:pt>
                <c:pt idx="1281">
                  <c:v>-0.60000000000000075</c:v>
                </c:pt>
                <c:pt idx="1282">
                  <c:v>-0.74000000000000055</c:v>
                </c:pt>
                <c:pt idx="1283">
                  <c:v>-0.64000000000000057</c:v>
                </c:pt>
                <c:pt idx="1284">
                  <c:v>-0.56000000000000016</c:v>
                </c:pt>
                <c:pt idx="1285">
                  <c:v>-0.32000000000000028</c:v>
                </c:pt>
                <c:pt idx="1286">
                  <c:v>-7.1054273576010023E-16</c:v>
                </c:pt>
                <c:pt idx="1287">
                  <c:v>-0.48000000000000043</c:v>
                </c:pt>
                <c:pt idx="1288">
                  <c:v>-0.96000000000000019</c:v>
                </c:pt>
                <c:pt idx="1289">
                  <c:v>-1.0000000000000007</c:v>
                </c:pt>
                <c:pt idx="1290">
                  <c:v>-1.2200000000000002</c:v>
                </c:pt>
                <c:pt idx="1291">
                  <c:v>-1.2200000000000002</c:v>
                </c:pt>
                <c:pt idx="1292">
                  <c:v>-0.5800000000000004</c:v>
                </c:pt>
                <c:pt idx="1293">
                  <c:v>-0.40000000000000069</c:v>
                </c:pt>
                <c:pt idx="1294">
                  <c:v>-0.53999999999999981</c:v>
                </c:pt>
                <c:pt idx="1295">
                  <c:v>-0.4199999999999996</c:v>
                </c:pt>
                <c:pt idx="1296">
                  <c:v>-0.31999999999999884</c:v>
                </c:pt>
                <c:pt idx="1297">
                  <c:v>-0.31999999999999817</c:v>
                </c:pt>
                <c:pt idx="1298">
                  <c:v>-0.39999999999999786</c:v>
                </c:pt>
                <c:pt idx="1299">
                  <c:v>-0.31999999999999956</c:v>
                </c:pt>
                <c:pt idx="1300">
                  <c:v>-1.0200000000000002</c:v>
                </c:pt>
                <c:pt idx="1301">
                  <c:v>-1.5000000000000013</c:v>
                </c:pt>
                <c:pt idx="1302">
                  <c:v>-1.7000000000000028</c:v>
                </c:pt>
                <c:pt idx="1303">
                  <c:v>-1.3400000000000021</c:v>
                </c:pt>
                <c:pt idx="1304">
                  <c:v>-1.0400000000000005</c:v>
                </c:pt>
                <c:pt idx="1305">
                  <c:v>-0.5</c:v>
                </c:pt>
                <c:pt idx="1306">
                  <c:v>-0.17999999999999972</c:v>
                </c:pt>
                <c:pt idx="1307">
                  <c:v>-0.25999999999999945</c:v>
                </c:pt>
                <c:pt idx="1308">
                  <c:v>-0.64000000000000057</c:v>
                </c:pt>
                <c:pt idx="1309">
                  <c:v>-0.74000000000000055</c:v>
                </c:pt>
                <c:pt idx="1310">
                  <c:v>-0.72000000000000031</c:v>
                </c:pt>
                <c:pt idx="1311">
                  <c:v>-0.92000000000000026</c:v>
                </c:pt>
                <c:pt idx="1312">
                  <c:v>-0.77999999999999969</c:v>
                </c:pt>
                <c:pt idx="1313">
                  <c:v>-0.55999999999999939</c:v>
                </c:pt>
                <c:pt idx="1314">
                  <c:v>-0.57999999999999974</c:v>
                </c:pt>
                <c:pt idx="1315">
                  <c:v>-0.43999999999999917</c:v>
                </c:pt>
                <c:pt idx="1316">
                  <c:v>-0.51999999999999891</c:v>
                </c:pt>
                <c:pt idx="1317">
                  <c:v>-0.45999999999999941</c:v>
                </c:pt>
                <c:pt idx="1318">
                  <c:v>-0.7999999999999986</c:v>
                </c:pt>
                <c:pt idx="1319">
                  <c:v>-0.65999999999999803</c:v>
                </c:pt>
                <c:pt idx="1320">
                  <c:v>-0.83999999999999775</c:v>
                </c:pt>
                <c:pt idx="1321">
                  <c:v>-0.91999999999999749</c:v>
                </c:pt>
                <c:pt idx="1322">
                  <c:v>-1.1799999999999968</c:v>
                </c:pt>
                <c:pt idx="1323">
                  <c:v>-1.0999999999999972</c:v>
                </c:pt>
                <c:pt idx="1324">
                  <c:v>-1.1999999999999971</c:v>
                </c:pt>
                <c:pt idx="1325">
                  <c:v>-0.89999999999999858</c:v>
                </c:pt>
                <c:pt idx="1326">
                  <c:v>-0.81999999999999884</c:v>
                </c:pt>
                <c:pt idx="1327">
                  <c:v>-0.63999999999999913</c:v>
                </c:pt>
                <c:pt idx="1328">
                  <c:v>-0.48000000000000115</c:v>
                </c:pt>
                <c:pt idx="1329">
                  <c:v>-0.66000000000000225</c:v>
                </c:pt>
                <c:pt idx="1330">
                  <c:v>-0.94000000000000195</c:v>
                </c:pt>
                <c:pt idx="1331">
                  <c:v>-1.1000000000000014</c:v>
                </c:pt>
                <c:pt idx="1332">
                  <c:v>-1.0000000000000013</c:v>
                </c:pt>
                <c:pt idx="1333">
                  <c:v>-0.77999999999999969</c:v>
                </c:pt>
                <c:pt idx="1334">
                  <c:v>-0.8</c:v>
                </c:pt>
                <c:pt idx="1335">
                  <c:v>-1.0799999999999996</c:v>
                </c:pt>
                <c:pt idx="1336">
                  <c:v>-1.2599999999999993</c:v>
                </c:pt>
                <c:pt idx="1337">
                  <c:v>-1.6599999999999979</c:v>
                </c:pt>
                <c:pt idx="1338">
                  <c:v>-1.6999999999999986</c:v>
                </c:pt>
                <c:pt idx="1339">
                  <c:v>-1.7399999999999978</c:v>
                </c:pt>
                <c:pt idx="1340">
                  <c:v>-1.8399999999999976</c:v>
                </c:pt>
                <c:pt idx="1341">
                  <c:v>-1.7399999999999991</c:v>
                </c:pt>
                <c:pt idx="1342">
                  <c:v>-1.7799999999999998</c:v>
                </c:pt>
                <c:pt idx="1343">
                  <c:v>-1.8200000000000003</c:v>
                </c:pt>
                <c:pt idx="1344">
                  <c:v>-1.8000000000000007</c:v>
                </c:pt>
                <c:pt idx="1345">
                  <c:v>-1.420000000000001</c:v>
                </c:pt>
                <c:pt idx="1346">
                  <c:v>-1.0399999999999998</c:v>
                </c:pt>
                <c:pt idx="1347">
                  <c:v>-0.98000000000000043</c:v>
                </c:pt>
                <c:pt idx="1348">
                  <c:v>-1.1799999999999997</c:v>
                </c:pt>
                <c:pt idx="1349">
                  <c:v>-1.1399999999999992</c:v>
                </c:pt>
                <c:pt idx="1350">
                  <c:v>-1.3599999999999994</c:v>
                </c:pt>
                <c:pt idx="1351">
                  <c:v>-1.6</c:v>
                </c:pt>
                <c:pt idx="1352">
                  <c:v>-1.1000000000000001</c:v>
                </c:pt>
                <c:pt idx="1353">
                  <c:v>-1.4600000000000002</c:v>
                </c:pt>
                <c:pt idx="1354">
                  <c:v>-1.3800000000000003</c:v>
                </c:pt>
                <c:pt idx="1355">
                  <c:v>-0.73999999999999988</c:v>
                </c:pt>
                <c:pt idx="1356">
                  <c:v>-0.9199999999999996</c:v>
                </c:pt>
                <c:pt idx="1357">
                  <c:v>-1.0799999999999996</c:v>
                </c:pt>
                <c:pt idx="1358">
                  <c:v>-0.4199999999999996</c:v>
                </c:pt>
                <c:pt idx="1359">
                  <c:v>-7.999999999999971E-2</c:v>
                </c:pt>
                <c:pt idx="1360">
                  <c:v>-0.32000000000000028</c:v>
                </c:pt>
                <c:pt idx="1361">
                  <c:v>-4.000000000000057E-2</c:v>
                </c:pt>
                <c:pt idx="1362">
                  <c:v>7.999999999999971E-2</c:v>
                </c:pt>
                <c:pt idx="1363">
                  <c:v>-0.10000000000000071</c:v>
                </c:pt>
                <c:pt idx="1364">
                  <c:v>-0.62000000000000033</c:v>
                </c:pt>
                <c:pt idx="1365">
                  <c:v>-0.38000000000000045</c:v>
                </c:pt>
                <c:pt idx="1366">
                  <c:v>-0.18000000000000044</c:v>
                </c:pt>
                <c:pt idx="1367">
                  <c:v>-0.46000000000000085</c:v>
                </c:pt>
                <c:pt idx="1368">
                  <c:v>-0.36000000000000015</c:v>
                </c:pt>
                <c:pt idx="1369">
                  <c:v>-6.0000000000000851E-2</c:v>
                </c:pt>
                <c:pt idx="1370">
                  <c:v>-0.4</c:v>
                </c:pt>
                <c:pt idx="1371">
                  <c:v>-0.37999999999999973</c:v>
                </c:pt>
                <c:pt idx="1372">
                  <c:v>-0.51999999999999957</c:v>
                </c:pt>
                <c:pt idx="1373">
                  <c:v>-0.8</c:v>
                </c:pt>
                <c:pt idx="1374">
                  <c:v>-0.49999999999999928</c:v>
                </c:pt>
                <c:pt idx="1375">
                  <c:v>-0.11999999999999958</c:v>
                </c:pt>
                <c:pt idx="1376">
                  <c:v>-6.0000000000000143E-2</c:v>
                </c:pt>
                <c:pt idx="1377">
                  <c:v>0.18000000000000044</c:v>
                </c:pt>
                <c:pt idx="1378">
                  <c:v>0.30000000000000071</c:v>
                </c:pt>
                <c:pt idx="1379">
                  <c:v>-0.17999999999999899</c:v>
                </c:pt>
                <c:pt idx="1380">
                  <c:v>-0.7399999999999991</c:v>
                </c:pt>
                <c:pt idx="1381">
                  <c:v>-1.319999999999999</c:v>
                </c:pt>
                <c:pt idx="1382">
                  <c:v>-1.4199999999999988</c:v>
                </c:pt>
                <c:pt idx="1383">
                  <c:v>-1.319999999999999</c:v>
                </c:pt>
                <c:pt idx="1384">
                  <c:v>-1.3999999999999992</c:v>
                </c:pt>
                <c:pt idx="1385">
                  <c:v>-1.3599999999999988</c:v>
                </c:pt>
                <c:pt idx="1386">
                  <c:v>-0.59999999999999931</c:v>
                </c:pt>
                <c:pt idx="1387">
                  <c:v>-0.25999999999999945</c:v>
                </c:pt>
                <c:pt idx="1388">
                  <c:v>-0.15999999999999942</c:v>
                </c:pt>
                <c:pt idx="1389">
                  <c:v>0.10000000000000071</c:v>
                </c:pt>
                <c:pt idx="1390">
                  <c:v>0.28000000000000042</c:v>
                </c:pt>
                <c:pt idx="1391">
                  <c:v>2.0000000000000996E-2</c:v>
                </c:pt>
                <c:pt idx="1392">
                  <c:v>2.0000000000000996E-2</c:v>
                </c:pt>
                <c:pt idx="1393">
                  <c:v>0.10000000000000071</c:v>
                </c:pt>
                <c:pt idx="1394">
                  <c:v>-9.9999999999999284E-2</c:v>
                </c:pt>
                <c:pt idx="1395">
                  <c:v>-9.9999999999999284E-2</c:v>
                </c:pt>
                <c:pt idx="1396">
                  <c:v>-0.43999999999999917</c:v>
                </c:pt>
                <c:pt idx="1397">
                  <c:v>-0.49999999999999928</c:v>
                </c:pt>
                <c:pt idx="1398">
                  <c:v>-0.43999999999999984</c:v>
                </c:pt>
                <c:pt idx="1399">
                  <c:v>-2.0000000000000285E-2</c:v>
                </c:pt>
                <c:pt idx="1400">
                  <c:v>-0.32000000000000028</c:v>
                </c:pt>
                <c:pt idx="1401">
                  <c:v>-0.52000000000000024</c:v>
                </c:pt>
                <c:pt idx="1402">
                  <c:v>-0.6</c:v>
                </c:pt>
                <c:pt idx="1403">
                  <c:v>-0.79999999999999927</c:v>
                </c:pt>
                <c:pt idx="1404">
                  <c:v>-1.1999999999999993</c:v>
                </c:pt>
                <c:pt idx="1405">
                  <c:v>-0.81999999999999962</c:v>
                </c:pt>
                <c:pt idx="1406">
                  <c:v>-0.53999999999999981</c:v>
                </c:pt>
                <c:pt idx="1407">
                  <c:v>-0.52000000000000024</c:v>
                </c:pt>
                <c:pt idx="1408">
                  <c:v>-0.7</c:v>
                </c:pt>
                <c:pt idx="1409">
                  <c:v>-0.85999999999999943</c:v>
                </c:pt>
                <c:pt idx="1410">
                  <c:v>-1.3799999999999997</c:v>
                </c:pt>
                <c:pt idx="1411">
                  <c:v>-1.4799999999999998</c:v>
                </c:pt>
                <c:pt idx="1412">
                  <c:v>-1.5399999999999998</c:v>
                </c:pt>
                <c:pt idx="1413">
                  <c:v>-1.1200000000000003</c:v>
                </c:pt>
                <c:pt idx="1414">
                  <c:v>-0.94000000000000061</c:v>
                </c:pt>
                <c:pt idx="1415">
                  <c:v>-0.60000000000000075</c:v>
                </c:pt>
                <c:pt idx="1416">
                  <c:v>3.9999999999999147E-2</c:v>
                </c:pt>
                <c:pt idx="1417">
                  <c:v>-7.1054273576010023E-16</c:v>
                </c:pt>
                <c:pt idx="1418">
                  <c:v>-0.42000000000000026</c:v>
                </c:pt>
                <c:pt idx="1419">
                  <c:v>-0.36000000000000015</c:v>
                </c:pt>
                <c:pt idx="1420">
                  <c:v>-0.25999999999999945</c:v>
                </c:pt>
                <c:pt idx="1421">
                  <c:v>-0.45999999999999941</c:v>
                </c:pt>
                <c:pt idx="1422">
                  <c:v>-0.57999999999999896</c:v>
                </c:pt>
                <c:pt idx="1423">
                  <c:v>-0.37999999999999973</c:v>
                </c:pt>
                <c:pt idx="1424">
                  <c:v>-0.31999999999999956</c:v>
                </c:pt>
                <c:pt idx="1425">
                  <c:v>-0.52000000000000024</c:v>
                </c:pt>
                <c:pt idx="1426">
                  <c:v>-0.73999999999999988</c:v>
                </c:pt>
                <c:pt idx="1427">
                  <c:v>-0.5</c:v>
                </c:pt>
                <c:pt idx="1428">
                  <c:v>-0.4799999999999997</c:v>
                </c:pt>
                <c:pt idx="1429">
                  <c:v>-0.5</c:v>
                </c:pt>
                <c:pt idx="1430">
                  <c:v>-0.61999999999999955</c:v>
                </c:pt>
                <c:pt idx="1431">
                  <c:v>-0.45999999999999941</c:v>
                </c:pt>
                <c:pt idx="1432">
                  <c:v>-0.67999999999999972</c:v>
                </c:pt>
                <c:pt idx="1433">
                  <c:v>-0.83999999999999919</c:v>
                </c:pt>
                <c:pt idx="1434">
                  <c:v>-0.65999999999999948</c:v>
                </c:pt>
                <c:pt idx="1435">
                  <c:v>-0.53999999999999915</c:v>
                </c:pt>
                <c:pt idx="1436">
                  <c:v>-0.43999999999999917</c:v>
                </c:pt>
                <c:pt idx="1437">
                  <c:v>-0.2999999999999986</c:v>
                </c:pt>
                <c:pt idx="1438">
                  <c:v>-0.45999999999999941</c:v>
                </c:pt>
                <c:pt idx="1439">
                  <c:v>-0.53999999999999915</c:v>
                </c:pt>
                <c:pt idx="1440">
                  <c:v>-0.53999999999999915</c:v>
                </c:pt>
                <c:pt idx="1441">
                  <c:v>-0.67999999999999972</c:v>
                </c:pt>
                <c:pt idx="1442">
                  <c:v>-0.4799999999999997</c:v>
                </c:pt>
                <c:pt idx="1443">
                  <c:v>-0.55999999999999939</c:v>
                </c:pt>
                <c:pt idx="1444">
                  <c:v>-0.83999999999999919</c:v>
                </c:pt>
                <c:pt idx="1445">
                  <c:v>-0.43999999999999984</c:v>
                </c:pt>
                <c:pt idx="1446">
                  <c:v>-0.23999999999999985</c:v>
                </c:pt>
                <c:pt idx="1447">
                  <c:v>-0.16000000000000086</c:v>
                </c:pt>
                <c:pt idx="1448">
                  <c:v>-4.0000000000001278E-2</c:v>
                </c:pt>
                <c:pt idx="1449">
                  <c:v>0.25999999999999801</c:v>
                </c:pt>
                <c:pt idx="1450">
                  <c:v>9.9999999999997868E-2</c:v>
                </c:pt>
                <c:pt idx="1451">
                  <c:v>-4.0000000000001992E-2</c:v>
                </c:pt>
                <c:pt idx="1452">
                  <c:v>-0.3400000000000013</c:v>
                </c:pt>
                <c:pt idx="1453">
                  <c:v>1.9999999999999574E-2</c:v>
                </c:pt>
                <c:pt idx="1454">
                  <c:v>0.14000000000000057</c:v>
                </c:pt>
                <c:pt idx="1455">
                  <c:v>0.18000000000000113</c:v>
                </c:pt>
                <c:pt idx="1456">
                  <c:v>0.16000000000000156</c:v>
                </c:pt>
                <c:pt idx="1457">
                  <c:v>-7.9999999999999002E-2</c:v>
                </c:pt>
                <c:pt idx="1458">
                  <c:v>-0.11999999999999958</c:v>
                </c:pt>
                <c:pt idx="1459">
                  <c:v>-0.92000000000000026</c:v>
                </c:pt>
                <c:pt idx="1460">
                  <c:v>-1.3200000000000003</c:v>
                </c:pt>
                <c:pt idx="1461">
                  <c:v>-1.7000000000000006</c:v>
                </c:pt>
                <c:pt idx="1462">
                  <c:v>-1.4600000000000002</c:v>
                </c:pt>
                <c:pt idx="1463">
                  <c:v>-1.5200000000000002</c:v>
                </c:pt>
                <c:pt idx="1464">
                  <c:v>-0.96000000000000019</c:v>
                </c:pt>
                <c:pt idx="1465">
                  <c:v>-0.66000000000000014</c:v>
                </c:pt>
                <c:pt idx="1466">
                  <c:v>-0.52000000000000024</c:v>
                </c:pt>
                <c:pt idx="1467">
                  <c:v>-0.32000000000000028</c:v>
                </c:pt>
                <c:pt idx="1468">
                  <c:v>-0.42000000000000026</c:v>
                </c:pt>
                <c:pt idx="1469">
                  <c:v>-0.5</c:v>
                </c:pt>
                <c:pt idx="1470">
                  <c:v>-0.8</c:v>
                </c:pt>
                <c:pt idx="1471">
                  <c:v>-1.2399999999999991</c:v>
                </c:pt>
                <c:pt idx="1472">
                  <c:v>-1.2599999999999993</c:v>
                </c:pt>
                <c:pt idx="1473">
                  <c:v>-1.0599999999999994</c:v>
                </c:pt>
                <c:pt idx="1474">
                  <c:v>-0.83999999999999986</c:v>
                </c:pt>
                <c:pt idx="1475">
                  <c:v>-0.52000000000000024</c:v>
                </c:pt>
                <c:pt idx="1476">
                  <c:v>-6.0000000000000851E-2</c:v>
                </c:pt>
                <c:pt idx="1477">
                  <c:v>-0.32000000000000101</c:v>
                </c:pt>
                <c:pt idx="1478">
                  <c:v>-0.66000000000000081</c:v>
                </c:pt>
                <c:pt idx="1479">
                  <c:v>-1.1400000000000006</c:v>
                </c:pt>
                <c:pt idx="1480">
                  <c:v>-1.3799999999999997</c:v>
                </c:pt>
                <c:pt idx="1481">
                  <c:v>-1.4799999999999998</c:v>
                </c:pt>
                <c:pt idx="1482">
                  <c:v>-1.0399999999999991</c:v>
                </c:pt>
                <c:pt idx="1483">
                  <c:v>-0.71999999999999886</c:v>
                </c:pt>
                <c:pt idx="1484">
                  <c:v>-0.51999999999999891</c:v>
                </c:pt>
                <c:pt idx="1485">
                  <c:v>-0.3999999999999993</c:v>
                </c:pt>
                <c:pt idx="1486">
                  <c:v>0.16000000000000086</c:v>
                </c:pt>
                <c:pt idx="1487">
                  <c:v>0.2</c:v>
                </c:pt>
                <c:pt idx="1488">
                  <c:v>0.13999999999999985</c:v>
                </c:pt>
                <c:pt idx="1489">
                  <c:v>0.45999999999999941</c:v>
                </c:pt>
                <c:pt idx="1490">
                  <c:v>0.23999999999999916</c:v>
                </c:pt>
                <c:pt idx="1491">
                  <c:v>-0.14000000000000129</c:v>
                </c:pt>
                <c:pt idx="1492">
                  <c:v>-0.68000000000000038</c:v>
                </c:pt>
                <c:pt idx="1493">
                  <c:v>-0.88000000000000045</c:v>
                </c:pt>
                <c:pt idx="1494">
                  <c:v>-0.8</c:v>
                </c:pt>
                <c:pt idx="1495">
                  <c:v>-0.23999999999999985</c:v>
                </c:pt>
                <c:pt idx="1496">
                  <c:v>8.0000000000000432E-2</c:v>
                </c:pt>
                <c:pt idx="1497">
                  <c:v>-0.12000000000000029</c:v>
                </c:pt>
                <c:pt idx="1498">
                  <c:v>-0.44000000000000056</c:v>
                </c:pt>
                <c:pt idx="1499">
                  <c:v>-1.0000000000000007</c:v>
                </c:pt>
                <c:pt idx="1500">
                  <c:v>-1.3400000000000005</c:v>
                </c:pt>
                <c:pt idx="1501">
                  <c:v>-1.0800000000000005</c:v>
                </c:pt>
                <c:pt idx="1502">
                  <c:v>-0.66000000000000014</c:v>
                </c:pt>
                <c:pt idx="1503">
                  <c:v>-0.13999999999999985</c:v>
                </c:pt>
                <c:pt idx="1504">
                  <c:v>0.32000000000000028</c:v>
                </c:pt>
                <c:pt idx="1505">
                  <c:v>0.6</c:v>
                </c:pt>
                <c:pt idx="1506">
                  <c:v>-0.10000000000000071</c:v>
                </c:pt>
                <c:pt idx="1507">
                  <c:v>-0.36000000000000087</c:v>
                </c:pt>
                <c:pt idx="1508">
                  <c:v>-0.52000000000000024</c:v>
                </c:pt>
                <c:pt idx="1509">
                  <c:v>-0.74000000000000055</c:v>
                </c:pt>
                <c:pt idx="1510">
                  <c:v>-0.73999999999999988</c:v>
                </c:pt>
                <c:pt idx="1511">
                  <c:v>-0.53999999999999915</c:v>
                </c:pt>
                <c:pt idx="1512">
                  <c:v>-0.33999999999999914</c:v>
                </c:pt>
                <c:pt idx="1513">
                  <c:v>-0.42000000000000026</c:v>
                </c:pt>
                <c:pt idx="1514">
                  <c:v>-0.14000000000000057</c:v>
                </c:pt>
                <c:pt idx="1515">
                  <c:v>-0.46000000000000085</c:v>
                </c:pt>
                <c:pt idx="1516">
                  <c:v>-0.64000000000000123</c:v>
                </c:pt>
                <c:pt idx="1517">
                  <c:v>-0.52000000000000102</c:v>
                </c:pt>
                <c:pt idx="1518">
                  <c:v>-0.36000000000000087</c:v>
                </c:pt>
                <c:pt idx="1519">
                  <c:v>-0.84000000000000052</c:v>
                </c:pt>
                <c:pt idx="1520">
                  <c:v>-1.2000000000000006</c:v>
                </c:pt>
                <c:pt idx="1521">
                  <c:v>-1.3000000000000007</c:v>
                </c:pt>
                <c:pt idx="1522">
                  <c:v>-0.68000000000000116</c:v>
                </c:pt>
                <c:pt idx="1523">
                  <c:v>-0.34000000000000058</c:v>
                </c:pt>
                <c:pt idx="1524">
                  <c:v>0.16000000000000014</c:v>
                </c:pt>
                <c:pt idx="1525">
                  <c:v>0.9</c:v>
                </c:pt>
                <c:pt idx="1526">
                  <c:v>1.4200000000000004</c:v>
                </c:pt>
                <c:pt idx="1527">
                  <c:v>0.94000000000000061</c:v>
                </c:pt>
                <c:pt idx="1528">
                  <c:v>0.68000000000000038</c:v>
                </c:pt>
                <c:pt idx="1529">
                  <c:v>0.72000000000000031</c:v>
                </c:pt>
                <c:pt idx="1530">
                  <c:v>0.70000000000000073</c:v>
                </c:pt>
                <c:pt idx="1531">
                  <c:v>0.66000000000000081</c:v>
                </c:pt>
                <c:pt idx="1532">
                  <c:v>0.52000000000000102</c:v>
                </c:pt>
                <c:pt idx="1533">
                  <c:v>0.66000000000000081</c:v>
                </c:pt>
                <c:pt idx="1534">
                  <c:v>1.6199999999999997</c:v>
                </c:pt>
                <c:pt idx="1535">
                  <c:v>1.6599999999999988</c:v>
                </c:pt>
                <c:pt idx="1536">
                  <c:v>1.7799999999999998</c:v>
                </c:pt>
                <c:pt idx="1537">
                  <c:v>2.2799999999999989</c:v>
                </c:pt>
                <c:pt idx="1538">
                  <c:v>0.23999999999999844</c:v>
                </c:pt>
                <c:pt idx="1539">
                  <c:v>-2.2999999999999998</c:v>
                </c:pt>
                <c:pt idx="1540">
                  <c:v>-2.7399999999999998</c:v>
                </c:pt>
                <c:pt idx="1541">
                  <c:v>-3.120000000000001</c:v>
                </c:pt>
                <c:pt idx="1542">
                  <c:v>-3.22</c:v>
                </c:pt>
                <c:pt idx="1543">
                  <c:v>-1.1799999999999997</c:v>
                </c:pt>
                <c:pt idx="1544">
                  <c:v>-0.11999999999999958</c:v>
                </c:pt>
                <c:pt idx="1545">
                  <c:v>0.1</c:v>
                </c:pt>
                <c:pt idx="1546">
                  <c:v>-6.0000000000000143E-2</c:v>
                </c:pt>
                <c:pt idx="1547">
                  <c:v>-0.28000000000000114</c:v>
                </c:pt>
                <c:pt idx="1548">
                  <c:v>-0.3400000000000013</c:v>
                </c:pt>
                <c:pt idx="1549">
                  <c:v>-0.12000000000000241</c:v>
                </c:pt>
                <c:pt idx="1550">
                  <c:v>-0.14000000000000271</c:v>
                </c:pt>
                <c:pt idx="1551">
                  <c:v>0.45999999999999802</c:v>
                </c:pt>
                <c:pt idx="1552">
                  <c:v>0.2999999999999986</c:v>
                </c:pt>
                <c:pt idx="1553">
                  <c:v>0.2999999999999986</c:v>
                </c:pt>
                <c:pt idx="1554">
                  <c:v>0.7999999999999986</c:v>
                </c:pt>
                <c:pt idx="1555">
                  <c:v>1.0799999999999996</c:v>
                </c:pt>
                <c:pt idx="1556">
                  <c:v>1.1399999999999992</c:v>
                </c:pt>
                <c:pt idx="1557">
                  <c:v>1.1599999999999995</c:v>
                </c:pt>
                <c:pt idx="1558">
                  <c:v>0.87999999999999967</c:v>
                </c:pt>
                <c:pt idx="1559">
                  <c:v>0.67999999999999972</c:v>
                </c:pt>
                <c:pt idx="1560">
                  <c:v>0.7</c:v>
                </c:pt>
                <c:pt idx="1561">
                  <c:v>0.52000000000000024</c:v>
                </c:pt>
                <c:pt idx="1562">
                  <c:v>1.0400000000000005</c:v>
                </c:pt>
                <c:pt idx="1563">
                  <c:v>1.3599999999999994</c:v>
                </c:pt>
                <c:pt idx="1564">
                  <c:v>1.3200000000000003</c:v>
                </c:pt>
                <c:pt idx="1565">
                  <c:v>1.5</c:v>
                </c:pt>
                <c:pt idx="1566">
                  <c:v>1.3</c:v>
                </c:pt>
                <c:pt idx="1567">
                  <c:v>0.92000000000000026</c:v>
                </c:pt>
                <c:pt idx="1568">
                  <c:v>1.0400000000000005</c:v>
                </c:pt>
                <c:pt idx="1569">
                  <c:v>1.0799999999999996</c:v>
                </c:pt>
                <c:pt idx="1570">
                  <c:v>1.0200000000000002</c:v>
                </c:pt>
                <c:pt idx="1571">
                  <c:v>1.5599999999999994</c:v>
                </c:pt>
                <c:pt idx="1572">
                  <c:v>1.6799999999999984</c:v>
                </c:pt>
                <c:pt idx="1573">
                  <c:v>1.7199999999999989</c:v>
                </c:pt>
                <c:pt idx="1574">
                  <c:v>1.8200000000000003</c:v>
                </c:pt>
                <c:pt idx="1575">
                  <c:v>1.6599999999999995</c:v>
                </c:pt>
                <c:pt idx="1576">
                  <c:v>1.3</c:v>
                </c:pt>
                <c:pt idx="1577">
                  <c:v>1.0600000000000009</c:v>
                </c:pt>
                <c:pt idx="1578">
                  <c:v>1.0200000000000002</c:v>
                </c:pt>
                <c:pt idx="1579">
                  <c:v>0.82000000000000028</c:v>
                </c:pt>
                <c:pt idx="1580">
                  <c:v>0.4</c:v>
                </c:pt>
                <c:pt idx="1581">
                  <c:v>0.54000000000000059</c:v>
                </c:pt>
                <c:pt idx="1582">
                  <c:v>0.7600000000000009</c:v>
                </c:pt>
                <c:pt idx="1583">
                  <c:v>0.84000000000000052</c:v>
                </c:pt>
                <c:pt idx="1584">
                  <c:v>1</c:v>
                </c:pt>
                <c:pt idx="1585">
                  <c:v>1.3</c:v>
                </c:pt>
                <c:pt idx="1586">
                  <c:v>1.3799999999999997</c:v>
                </c:pt>
                <c:pt idx="1587">
                  <c:v>1.6600000000000008</c:v>
                </c:pt>
                <c:pt idx="1588">
                  <c:v>1.7600000000000022</c:v>
                </c:pt>
                <c:pt idx="1589">
                  <c:v>2.0400000000000036</c:v>
                </c:pt>
                <c:pt idx="1590">
                  <c:v>2.4400000000000062</c:v>
                </c:pt>
                <c:pt idx="1591">
                  <c:v>2.6200000000000059</c:v>
                </c:pt>
                <c:pt idx="1592">
                  <c:v>2.5400000000000049</c:v>
                </c:pt>
                <c:pt idx="1593">
                  <c:v>2.7800000000000038</c:v>
                </c:pt>
                <c:pt idx="1594">
                  <c:v>3.0200000000000018</c:v>
                </c:pt>
                <c:pt idx="1595">
                  <c:v>3.3999999999999972</c:v>
                </c:pt>
                <c:pt idx="1596">
                  <c:v>3.3599999999999968</c:v>
                </c:pt>
                <c:pt idx="1597">
                  <c:v>3.2799999999999954</c:v>
                </c:pt>
                <c:pt idx="1598">
                  <c:v>2.7999999999999972</c:v>
                </c:pt>
                <c:pt idx="1599">
                  <c:v>2.6999999999999971</c:v>
                </c:pt>
                <c:pt idx="1600">
                  <c:v>2.2799999999999985</c:v>
                </c:pt>
                <c:pt idx="1601">
                  <c:v>1.7399999999999978</c:v>
                </c:pt>
                <c:pt idx="1602">
                  <c:v>1.3999999999999972</c:v>
                </c:pt>
                <c:pt idx="1603">
                  <c:v>1.219999999999996</c:v>
                </c:pt>
                <c:pt idx="1604">
                  <c:v>0.77999999999999825</c:v>
                </c:pt>
                <c:pt idx="1605">
                  <c:v>0.24000000000000057</c:v>
                </c:pt>
                <c:pt idx="1606">
                  <c:v>0.20000000000000284</c:v>
                </c:pt>
                <c:pt idx="1607">
                  <c:v>0.4600000000000023</c:v>
                </c:pt>
                <c:pt idx="1608">
                  <c:v>0.60000000000000286</c:v>
                </c:pt>
                <c:pt idx="1609">
                  <c:v>0.24000000000000057</c:v>
                </c:pt>
                <c:pt idx="1610">
                  <c:v>0.14000000000000057</c:v>
                </c:pt>
                <c:pt idx="1611">
                  <c:v>-0.16000000000000228</c:v>
                </c:pt>
                <c:pt idx="1612">
                  <c:v>-0.44000000000000056</c:v>
                </c:pt>
                <c:pt idx="1613">
                  <c:v>-0.81999999999999884</c:v>
                </c:pt>
                <c:pt idx="1614">
                  <c:v>-0.51999999999999891</c:v>
                </c:pt>
                <c:pt idx="1615">
                  <c:v>-0.41999999999999887</c:v>
                </c:pt>
                <c:pt idx="1616">
                  <c:v>-0.49999999999999717</c:v>
                </c:pt>
                <c:pt idx="1617">
                  <c:v>-0.79999999999999716</c:v>
                </c:pt>
                <c:pt idx="1618">
                  <c:v>-1.0199999999999989</c:v>
                </c:pt>
                <c:pt idx="1619">
                  <c:v>-1.6400000000000006</c:v>
                </c:pt>
                <c:pt idx="1620">
                  <c:v>-2.1400000000000006</c:v>
                </c:pt>
                <c:pt idx="1621">
                  <c:v>-2</c:v>
                </c:pt>
                <c:pt idx="1622">
                  <c:v>-1.8599999999999994</c:v>
                </c:pt>
                <c:pt idx="1623">
                  <c:v>-1.5</c:v>
                </c:pt>
                <c:pt idx="1624">
                  <c:v>-1.3599999999999965</c:v>
                </c:pt>
                <c:pt idx="1625">
                  <c:v>-0.87999999999999834</c:v>
                </c:pt>
                <c:pt idx="1626">
                  <c:v>-0.75999999999999945</c:v>
                </c:pt>
                <c:pt idx="1627">
                  <c:v>-0.7</c:v>
                </c:pt>
                <c:pt idx="1628">
                  <c:v>-0.75999999999999945</c:v>
                </c:pt>
                <c:pt idx="1629">
                  <c:v>-0.44000000000000056</c:v>
                </c:pt>
                <c:pt idx="1630">
                  <c:v>-0.54000000000000059</c:v>
                </c:pt>
                <c:pt idx="1631">
                  <c:v>-0.1</c:v>
                </c:pt>
                <c:pt idx="1632">
                  <c:v>0.37999999999999828</c:v>
                </c:pt>
                <c:pt idx="1633">
                  <c:v>0.51999999999999891</c:v>
                </c:pt>
                <c:pt idx="1634">
                  <c:v>0.75999999999999945</c:v>
                </c:pt>
                <c:pt idx="1635">
                  <c:v>0.97999999999999832</c:v>
                </c:pt>
                <c:pt idx="1636">
                  <c:v>1.3</c:v>
                </c:pt>
                <c:pt idx="1637">
                  <c:v>1.3800000000000039</c:v>
                </c:pt>
                <c:pt idx="1638">
                  <c:v>1.5000000000000029</c:v>
                </c:pt>
                <c:pt idx="1639">
                  <c:v>1.5400000000000034</c:v>
                </c:pt>
                <c:pt idx="1640">
                  <c:v>1.9600000000000051</c:v>
                </c:pt>
                <c:pt idx="1641">
                  <c:v>1.5600000000000052</c:v>
                </c:pt>
                <c:pt idx="1642">
                  <c:v>0.84000000000000341</c:v>
                </c:pt>
                <c:pt idx="1643">
                  <c:v>0.80000000000000282</c:v>
                </c:pt>
                <c:pt idx="1644">
                  <c:v>0.48000000000000115</c:v>
                </c:pt>
                <c:pt idx="1645">
                  <c:v>-0.33999999999999775</c:v>
                </c:pt>
                <c:pt idx="1646">
                  <c:v>-1.180000000000001</c:v>
                </c:pt>
                <c:pt idx="1647">
                  <c:v>-1.5800000000000012</c:v>
                </c:pt>
                <c:pt idx="1648">
                  <c:v>-2.4400000000000004</c:v>
                </c:pt>
                <c:pt idx="1649">
                  <c:v>-3.4799999999999982</c:v>
                </c:pt>
                <c:pt idx="1650">
                  <c:v>-4.0599999999999996</c:v>
                </c:pt>
                <c:pt idx="1651">
                  <c:v>-3.9999999999999973</c:v>
                </c:pt>
                <c:pt idx="1652">
                  <c:v>-4.2999999999999972</c:v>
                </c:pt>
                <c:pt idx="1653">
                  <c:v>-4.5599999999999969</c:v>
                </c:pt>
                <c:pt idx="1654">
                  <c:v>-4.9599999999999991</c:v>
                </c:pt>
                <c:pt idx="1655">
                  <c:v>-5.2399999999999975</c:v>
                </c:pt>
                <c:pt idx="1656">
                  <c:v>-5.5599999999999978</c:v>
                </c:pt>
                <c:pt idx="1657">
                  <c:v>-5.6199999999999992</c:v>
                </c:pt>
                <c:pt idx="1658">
                  <c:v>-5.44</c:v>
                </c:pt>
                <c:pt idx="1659">
                  <c:v>-5.2399999999999993</c:v>
                </c:pt>
                <c:pt idx="1660">
                  <c:v>-5.0600000000000005</c:v>
                </c:pt>
                <c:pt idx="1661">
                  <c:v>-4.9600000000000009</c:v>
                </c:pt>
                <c:pt idx="1662">
                  <c:v>-4.6599999999999993</c:v>
                </c:pt>
                <c:pt idx="1663">
                  <c:v>-4.4799999999999986</c:v>
                </c:pt>
                <c:pt idx="1664">
                  <c:v>-3.9399999999999991</c:v>
                </c:pt>
                <c:pt idx="1665">
                  <c:v>-3.7599999999999993</c:v>
                </c:pt>
                <c:pt idx="1666">
                  <c:v>-3.5399999999999991</c:v>
                </c:pt>
                <c:pt idx="1667">
                  <c:v>-3.1400000000000006</c:v>
                </c:pt>
                <c:pt idx="1668">
                  <c:v>-3.06</c:v>
                </c:pt>
                <c:pt idx="1669">
                  <c:v>-2.7399999999999998</c:v>
                </c:pt>
                <c:pt idx="1670">
                  <c:v>-2.3599999999999985</c:v>
                </c:pt>
                <c:pt idx="1671">
                  <c:v>-2.1799999999999997</c:v>
                </c:pt>
                <c:pt idx="1672">
                  <c:v>-2.0199999999999996</c:v>
                </c:pt>
                <c:pt idx="1673">
                  <c:v>-1.7399999999999998</c:v>
                </c:pt>
                <c:pt idx="1674">
                  <c:v>-1.4599999999999995</c:v>
                </c:pt>
                <c:pt idx="1675">
                  <c:v>-1.2399999999999998</c:v>
                </c:pt>
                <c:pt idx="1676">
                  <c:v>-1.2</c:v>
                </c:pt>
                <c:pt idx="1677">
                  <c:v>-1.4199999999999995</c:v>
                </c:pt>
                <c:pt idx="1678">
                  <c:v>-0.79999999999999927</c:v>
                </c:pt>
                <c:pt idx="1679">
                  <c:v>-0.91999999999999882</c:v>
                </c:pt>
                <c:pt idx="1680">
                  <c:v>-0.75999999999999945</c:v>
                </c:pt>
                <c:pt idx="1681">
                  <c:v>-0.53999999999999848</c:v>
                </c:pt>
                <c:pt idx="1682">
                  <c:v>-0.13999999999999915</c:v>
                </c:pt>
                <c:pt idx="1683">
                  <c:v>-0.77999999999999903</c:v>
                </c:pt>
                <c:pt idx="1684">
                  <c:v>-0.7</c:v>
                </c:pt>
                <c:pt idx="1685">
                  <c:v>-0.57999999999999974</c:v>
                </c:pt>
                <c:pt idx="1686">
                  <c:v>-1.0399999999999998</c:v>
                </c:pt>
                <c:pt idx="1687">
                  <c:v>-1.1599999999999995</c:v>
                </c:pt>
                <c:pt idx="1688">
                  <c:v>-0.95999999999999941</c:v>
                </c:pt>
                <c:pt idx="1689">
                  <c:v>-1.0999999999999985</c:v>
                </c:pt>
                <c:pt idx="1690">
                  <c:v>-1.2399999999999991</c:v>
                </c:pt>
                <c:pt idx="1691">
                  <c:v>-0.55999999999999939</c:v>
                </c:pt>
                <c:pt idx="1692">
                  <c:v>-0.61999999999999955</c:v>
                </c:pt>
                <c:pt idx="1693">
                  <c:v>-0.80000000000000071</c:v>
                </c:pt>
                <c:pt idx="1694">
                  <c:v>-0.72000000000000097</c:v>
                </c:pt>
                <c:pt idx="1695">
                  <c:v>-0.8</c:v>
                </c:pt>
                <c:pt idx="1696">
                  <c:v>-0.93999999999999984</c:v>
                </c:pt>
                <c:pt idx="1697">
                  <c:v>-0.7</c:v>
                </c:pt>
                <c:pt idx="1698">
                  <c:v>-0.4</c:v>
                </c:pt>
                <c:pt idx="1699">
                  <c:v>-0.46000000000000013</c:v>
                </c:pt>
                <c:pt idx="1700">
                  <c:v>-0.40000000000000069</c:v>
                </c:pt>
                <c:pt idx="1701">
                  <c:v>-0.50000000000000067</c:v>
                </c:pt>
                <c:pt idx="1702">
                  <c:v>-0.78000000000000047</c:v>
                </c:pt>
                <c:pt idx="1703">
                  <c:v>-0.65999999999999948</c:v>
                </c:pt>
                <c:pt idx="1704">
                  <c:v>-0.63999999999999946</c:v>
                </c:pt>
                <c:pt idx="1705">
                  <c:v>-0.45999999999999908</c:v>
                </c:pt>
                <c:pt idx="1706">
                  <c:v>-0.17999999999999935</c:v>
                </c:pt>
                <c:pt idx="1707">
                  <c:v>0.36000000000000087</c:v>
                </c:pt>
                <c:pt idx="1708">
                  <c:v>0.62000000000000099</c:v>
                </c:pt>
                <c:pt idx="1709">
                  <c:v>0.68000000000000083</c:v>
                </c:pt>
                <c:pt idx="1710">
                  <c:v>0.50000000000000033</c:v>
                </c:pt>
                <c:pt idx="1711">
                  <c:v>0.12000000000000029</c:v>
                </c:pt>
                <c:pt idx="1712">
                  <c:v>-0.51999999999999991</c:v>
                </c:pt>
                <c:pt idx="1713">
                  <c:v>-0.9200000000000006</c:v>
                </c:pt>
                <c:pt idx="1714">
                  <c:v>-0.66000000000000048</c:v>
                </c:pt>
                <c:pt idx="1715">
                  <c:v>-0.36000000000000049</c:v>
                </c:pt>
                <c:pt idx="1716">
                  <c:v>0.3</c:v>
                </c:pt>
                <c:pt idx="1717">
                  <c:v>0.57999999999999974</c:v>
                </c:pt>
                <c:pt idx="1718">
                  <c:v>0.57999999999999974</c:v>
                </c:pt>
                <c:pt idx="1719">
                  <c:v>0.65999999999999948</c:v>
                </c:pt>
                <c:pt idx="1720">
                  <c:v>0.67999999999999972</c:v>
                </c:pt>
                <c:pt idx="1721">
                  <c:v>0.17999999999999972</c:v>
                </c:pt>
                <c:pt idx="1722">
                  <c:v>0.61999999999999955</c:v>
                </c:pt>
                <c:pt idx="1723">
                  <c:v>0.71999999999999953</c:v>
                </c:pt>
                <c:pt idx="1724">
                  <c:v>0.56000000000000016</c:v>
                </c:pt>
                <c:pt idx="1725">
                  <c:v>0.66000000000000014</c:v>
                </c:pt>
                <c:pt idx="1726">
                  <c:v>1.2199999999999995</c:v>
                </c:pt>
                <c:pt idx="1727">
                  <c:v>1.2</c:v>
                </c:pt>
                <c:pt idx="1728">
                  <c:v>1.1199999999999997</c:v>
                </c:pt>
                <c:pt idx="1729">
                  <c:v>0.99999999999999933</c:v>
                </c:pt>
                <c:pt idx="1730">
                  <c:v>0.95999999999999941</c:v>
                </c:pt>
                <c:pt idx="1731">
                  <c:v>0.17999999999999972</c:v>
                </c:pt>
                <c:pt idx="1732">
                  <c:v>1.9999999999999574E-2</c:v>
                </c:pt>
                <c:pt idx="1733">
                  <c:v>7.999999999999971E-2</c:v>
                </c:pt>
                <c:pt idx="1734">
                  <c:v>9.9999999999999284E-2</c:v>
                </c:pt>
                <c:pt idx="1735">
                  <c:v>0.33999999999999914</c:v>
                </c:pt>
                <c:pt idx="1736">
                  <c:v>0.87999999999999901</c:v>
                </c:pt>
                <c:pt idx="1737">
                  <c:v>0.57999999999999896</c:v>
                </c:pt>
                <c:pt idx="1738">
                  <c:v>0.19999999999999929</c:v>
                </c:pt>
                <c:pt idx="1739">
                  <c:v>-3.9999999999999855E-2</c:v>
                </c:pt>
                <c:pt idx="1740">
                  <c:v>-1.7</c:v>
                </c:pt>
                <c:pt idx="1741">
                  <c:v>-2.1799999999999997</c:v>
                </c:pt>
                <c:pt idx="1742">
                  <c:v>-1.8999999999999992</c:v>
                </c:pt>
                <c:pt idx="1743">
                  <c:v>-1.6399999999999992</c:v>
                </c:pt>
                <c:pt idx="1744">
                  <c:v>-0.95999999999999941</c:v>
                </c:pt>
                <c:pt idx="1745">
                  <c:v>4.000000000000057E-2</c:v>
                </c:pt>
                <c:pt idx="1746">
                  <c:v>0.2</c:v>
                </c:pt>
                <c:pt idx="1747">
                  <c:v>-0.16000000000000014</c:v>
                </c:pt>
                <c:pt idx="1748">
                  <c:v>-0.23999999999999985</c:v>
                </c:pt>
                <c:pt idx="1749">
                  <c:v>-0.6399999999999999</c:v>
                </c:pt>
                <c:pt idx="1750">
                  <c:v>-0.67999999999999972</c:v>
                </c:pt>
                <c:pt idx="1751">
                  <c:v>-0.45999999999999941</c:v>
                </c:pt>
                <c:pt idx="1752">
                  <c:v>-0.55999999999999939</c:v>
                </c:pt>
                <c:pt idx="1753">
                  <c:v>-0.26000000000000012</c:v>
                </c:pt>
                <c:pt idx="1754">
                  <c:v>-0.12000000000000029</c:v>
                </c:pt>
                <c:pt idx="1755">
                  <c:v>-7.1054273576010023E-16</c:v>
                </c:pt>
                <c:pt idx="1756">
                  <c:v>-0.12000000000000029</c:v>
                </c:pt>
                <c:pt idx="1757">
                  <c:v>0.37999999999999973</c:v>
                </c:pt>
                <c:pt idx="1758">
                  <c:v>0.46000000000000013</c:v>
                </c:pt>
                <c:pt idx="1759">
                  <c:v>0.84000000000000052</c:v>
                </c:pt>
                <c:pt idx="1760">
                  <c:v>1.0600000000000009</c:v>
                </c:pt>
                <c:pt idx="1761">
                  <c:v>0.94000000000000061</c:v>
                </c:pt>
                <c:pt idx="1762">
                  <c:v>1.0600000000000009</c:v>
                </c:pt>
                <c:pt idx="1763">
                  <c:v>1.120000000000001</c:v>
                </c:pt>
                <c:pt idx="1764">
                  <c:v>1.0200000000000009</c:v>
                </c:pt>
                <c:pt idx="1765">
                  <c:v>0.82000000000000095</c:v>
                </c:pt>
                <c:pt idx="1766">
                  <c:v>0.86000000000000087</c:v>
                </c:pt>
                <c:pt idx="1767">
                  <c:v>0.66000000000000081</c:v>
                </c:pt>
                <c:pt idx="1768">
                  <c:v>0.36000000000000087</c:v>
                </c:pt>
                <c:pt idx="1769">
                  <c:v>0</c:v>
                </c:pt>
                <c:pt idx="1770">
                  <c:v>0.26000000000000012</c:v>
                </c:pt>
                <c:pt idx="1771">
                  <c:v>0.36000000000000015</c:v>
                </c:pt>
                <c:pt idx="1772">
                  <c:v>0.43999999999999984</c:v>
                </c:pt>
                <c:pt idx="1773">
                  <c:v>0.7</c:v>
                </c:pt>
                <c:pt idx="1774">
                  <c:v>0.92000000000000104</c:v>
                </c:pt>
                <c:pt idx="1775">
                  <c:v>0.60000000000000075</c:v>
                </c:pt>
                <c:pt idx="1776">
                  <c:v>0.78000000000000114</c:v>
                </c:pt>
                <c:pt idx="1777">
                  <c:v>0.52000000000000102</c:v>
                </c:pt>
                <c:pt idx="1778">
                  <c:v>0.18000000000000113</c:v>
                </c:pt>
                <c:pt idx="1779">
                  <c:v>7.1054273576010023E-16</c:v>
                </c:pt>
                <c:pt idx="1780">
                  <c:v>0.24000000000000057</c:v>
                </c:pt>
                <c:pt idx="1781">
                  <c:v>-0.19999999999999929</c:v>
                </c:pt>
                <c:pt idx="1782">
                  <c:v>-0.17999999999999899</c:v>
                </c:pt>
                <c:pt idx="1783">
                  <c:v>4.000000000000057E-2</c:v>
                </c:pt>
                <c:pt idx="1784">
                  <c:v>0.24000000000000057</c:v>
                </c:pt>
                <c:pt idx="1785">
                  <c:v>0.10000000000000071</c:v>
                </c:pt>
                <c:pt idx="1786">
                  <c:v>0.28000000000000042</c:v>
                </c:pt>
                <c:pt idx="1787">
                  <c:v>0.2</c:v>
                </c:pt>
                <c:pt idx="1788">
                  <c:v>-0.15999999999999942</c:v>
                </c:pt>
                <c:pt idx="1789">
                  <c:v>-0.37999999999999901</c:v>
                </c:pt>
                <c:pt idx="1790">
                  <c:v>-0.33999999999999841</c:v>
                </c:pt>
                <c:pt idx="1791">
                  <c:v>-0.43999999999999917</c:v>
                </c:pt>
                <c:pt idx="1792">
                  <c:v>-0.37999999999999901</c:v>
                </c:pt>
                <c:pt idx="1793">
                  <c:v>-0.1</c:v>
                </c:pt>
                <c:pt idx="1794">
                  <c:v>-0.24000000000000057</c:v>
                </c:pt>
                <c:pt idx="1795">
                  <c:v>-0.24000000000000057</c:v>
                </c:pt>
                <c:pt idx="1796">
                  <c:v>0.17999999999999972</c:v>
                </c:pt>
                <c:pt idx="1797">
                  <c:v>2.0000000000000285E-2</c:v>
                </c:pt>
                <c:pt idx="1798">
                  <c:v>-0.41999999999999887</c:v>
                </c:pt>
                <c:pt idx="1799">
                  <c:v>-0.43999999999999845</c:v>
                </c:pt>
                <c:pt idx="1800">
                  <c:v>-0.57999999999999896</c:v>
                </c:pt>
                <c:pt idx="1801">
                  <c:v>-0.95999999999999874</c:v>
                </c:pt>
                <c:pt idx="1802">
                  <c:v>-0.85999999999999943</c:v>
                </c:pt>
                <c:pt idx="1803">
                  <c:v>-0.55999999999999939</c:v>
                </c:pt>
                <c:pt idx="1804">
                  <c:v>-0.57999999999999974</c:v>
                </c:pt>
                <c:pt idx="1805">
                  <c:v>-0.76000000000000012</c:v>
                </c:pt>
                <c:pt idx="1806">
                  <c:v>-0.5800000000000004</c:v>
                </c:pt>
                <c:pt idx="1807">
                  <c:v>-0.38000000000000045</c:v>
                </c:pt>
                <c:pt idx="1808">
                  <c:v>-0.36000000000000087</c:v>
                </c:pt>
                <c:pt idx="1809">
                  <c:v>-0.28000000000000114</c:v>
                </c:pt>
                <c:pt idx="1810">
                  <c:v>-0.16000000000000086</c:v>
                </c:pt>
                <c:pt idx="1811">
                  <c:v>-0.48000000000000043</c:v>
                </c:pt>
                <c:pt idx="1812">
                  <c:v>-0.76000000000000012</c:v>
                </c:pt>
                <c:pt idx="1813">
                  <c:v>-0.78000000000000047</c:v>
                </c:pt>
                <c:pt idx="1814">
                  <c:v>-0.72000000000000031</c:v>
                </c:pt>
                <c:pt idx="1815">
                  <c:v>-0.8</c:v>
                </c:pt>
                <c:pt idx="1816">
                  <c:v>-0.9199999999999996</c:v>
                </c:pt>
                <c:pt idx="1817">
                  <c:v>-0.79999999999999927</c:v>
                </c:pt>
                <c:pt idx="1818">
                  <c:v>-0.89999999999999858</c:v>
                </c:pt>
                <c:pt idx="1819">
                  <c:v>-1.0399999999999985</c:v>
                </c:pt>
                <c:pt idx="1820">
                  <c:v>-0.93999999999999839</c:v>
                </c:pt>
                <c:pt idx="1821">
                  <c:v>-0.87999999999999901</c:v>
                </c:pt>
                <c:pt idx="1822">
                  <c:v>-1.0999999999999992</c:v>
                </c:pt>
                <c:pt idx="1823">
                  <c:v>-1.2199999999999995</c:v>
                </c:pt>
                <c:pt idx="1824">
                  <c:v>-1.4199999999999995</c:v>
                </c:pt>
                <c:pt idx="1825">
                  <c:v>-1.2799999999999998</c:v>
                </c:pt>
                <c:pt idx="1826">
                  <c:v>-1.0199999999999996</c:v>
                </c:pt>
                <c:pt idx="1827">
                  <c:v>-0.71999999999999953</c:v>
                </c:pt>
                <c:pt idx="1828">
                  <c:v>-0.45999999999999941</c:v>
                </c:pt>
                <c:pt idx="1829">
                  <c:v>-5.9999999999999429E-2</c:v>
                </c:pt>
                <c:pt idx="1830">
                  <c:v>2.0000000000000285E-2</c:v>
                </c:pt>
                <c:pt idx="1831">
                  <c:v>6.0000000000000143E-2</c:v>
                </c:pt>
                <c:pt idx="1832">
                  <c:v>6.0000000000000143E-2</c:v>
                </c:pt>
                <c:pt idx="1833">
                  <c:v>0.4</c:v>
                </c:pt>
                <c:pt idx="1834">
                  <c:v>0.73999999999999988</c:v>
                </c:pt>
                <c:pt idx="1835">
                  <c:v>0.7</c:v>
                </c:pt>
                <c:pt idx="1836">
                  <c:v>0.8</c:v>
                </c:pt>
                <c:pt idx="1837">
                  <c:v>0.67999999999999972</c:v>
                </c:pt>
                <c:pt idx="1838">
                  <c:v>0.4799999999999997</c:v>
                </c:pt>
                <c:pt idx="1839">
                  <c:v>0.17999999999999972</c:v>
                </c:pt>
                <c:pt idx="1840">
                  <c:v>9.9999999999999284E-2</c:v>
                </c:pt>
                <c:pt idx="1841">
                  <c:v>0.11999999999999958</c:v>
                </c:pt>
                <c:pt idx="1842">
                  <c:v>0.17999999999999972</c:v>
                </c:pt>
                <c:pt idx="1843">
                  <c:v>7.999999999999971E-2</c:v>
                </c:pt>
                <c:pt idx="1844">
                  <c:v>0.1</c:v>
                </c:pt>
                <c:pt idx="1845">
                  <c:v>0.26000000000000012</c:v>
                </c:pt>
                <c:pt idx="1846">
                  <c:v>6.0000000000000143E-2</c:v>
                </c:pt>
                <c:pt idx="1847">
                  <c:v>0.26000000000000012</c:v>
                </c:pt>
                <c:pt idx="1848">
                  <c:v>0.5800000000000004</c:v>
                </c:pt>
                <c:pt idx="1849">
                  <c:v>0.52000000000000024</c:v>
                </c:pt>
                <c:pt idx="1850">
                  <c:v>0.60000000000000075</c:v>
                </c:pt>
                <c:pt idx="1851">
                  <c:v>0.8</c:v>
                </c:pt>
                <c:pt idx="1852">
                  <c:v>0.51999999999999957</c:v>
                </c:pt>
                <c:pt idx="1853">
                  <c:v>0.21999999999999886</c:v>
                </c:pt>
                <c:pt idx="1854">
                  <c:v>0.31999999999999884</c:v>
                </c:pt>
                <c:pt idx="1855">
                  <c:v>0.23999999999999916</c:v>
                </c:pt>
                <c:pt idx="1856">
                  <c:v>7.9999999999999002E-2</c:v>
                </c:pt>
                <c:pt idx="1857">
                  <c:v>0.21999999999999958</c:v>
                </c:pt>
                <c:pt idx="1858">
                  <c:v>0.35999999999999943</c:v>
                </c:pt>
                <c:pt idx="1859">
                  <c:v>1.9999999999999574E-2</c:v>
                </c:pt>
                <c:pt idx="1860">
                  <c:v>0.13999999999999915</c:v>
                </c:pt>
                <c:pt idx="1861">
                  <c:v>5.9999999999999429E-2</c:v>
                </c:pt>
                <c:pt idx="1862">
                  <c:v>-0.220000000000001</c:v>
                </c:pt>
                <c:pt idx="1863">
                  <c:v>-0.14000000000000057</c:v>
                </c:pt>
                <c:pt idx="1864">
                  <c:v>7.999999999999971E-2</c:v>
                </c:pt>
                <c:pt idx="1865">
                  <c:v>-0.50000000000000067</c:v>
                </c:pt>
                <c:pt idx="1866">
                  <c:v>-0.42000000000000026</c:v>
                </c:pt>
                <c:pt idx="1867">
                  <c:v>-0.13999999999999985</c:v>
                </c:pt>
                <c:pt idx="1868">
                  <c:v>-5.9999999999999429E-2</c:v>
                </c:pt>
                <c:pt idx="1869">
                  <c:v>0.12000000000000029</c:v>
                </c:pt>
                <c:pt idx="1870">
                  <c:v>0.42000000000000098</c:v>
                </c:pt>
                <c:pt idx="1871">
                  <c:v>0.44000000000000128</c:v>
                </c:pt>
                <c:pt idx="1872">
                  <c:v>0.30000000000000071</c:v>
                </c:pt>
                <c:pt idx="1873">
                  <c:v>0.16000000000000014</c:v>
                </c:pt>
                <c:pt idx="1874">
                  <c:v>0.13999999999999985</c:v>
                </c:pt>
                <c:pt idx="1875">
                  <c:v>0.13999999999999985</c:v>
                </c:pt>
                <c:pt idx="1876">
                  <c:v>0.3999999999999993</c:v>
                </c:pt>
                <c:pt idx="1877">
                  <c:v>0.51999999999999957</c:v>
                </c:pt>
                <c:pt idx="1878">
                  <c:v>0.3999999999999993</c:v>
                </c:pt>
                <c:pt idx="1879">
                  <c:v>5.9999999999999429E-2</c:v>
                </c:pt>
                <c:pt idx="1880">
                  <c:v>0.13999999999999915</c:v>
                </c:pt>
                <c:pt idx="1881">
                  <c:v>3.9999999999999147E-2</c:v>
                </c:pt>
                <c:pt idx="1882">
                  <c:v>0.57999999999999974</c:v>
                </c:pt>
                <c:pt idx="1883">
                  <c:v>0.64000000000000057</c:v>
                </c:pt>
                <c:pt idx="1884">
                  <c:v>0.8600000000000001</c:v>
                </c:pt>
                <c:pt idx="1885">
                  <c:v>0.96000000000000019</c:v>
                </c:pt>
                <c:pt idx="1886">
                  <c:v>0.66000000000000014</c:v>
                </c:pt>
                <c:pt idx="1887">
                  <c:v>-0.13999999999999985</c:v>
                </c:pt>
                <c:pt idx="1888">
                  <c:v>-0.14000000000000057</c:v>
                </c:pt>
                <c:pt idx="1889">
                  <c:v>0</c:v>
                </c:pt>
                <c:pt idx="1890">
                  <c:v>-0.48000000000000043</c:v>
                </c:pt>
                <c:pt idx="1891">
                  <c:v>-0.16000000000000086</c:v>
                </c:pt>
                <c:pt idx="1892">
                  <c:v>0.33999999999999914</c:v>
                </c:pt>
                <c:pt idx="1893">
                  <c:v>0.23999999999999916</c:v>
                </c:pt>
                <c:pt idx="1894">
                  <c:v>0.11999999999999958</c:v>
                </c:pt>
                <c:pt idx="1895">
                  <c:v>0.44000000000000056</c:v>
                </c:pt>
                <c:pt idx="1896">
                  <c:v>0.36000000000000087</c:v>
                </c:pt>
                <c:pt idx="1897">
                  <c:v>-3.9999999999999855E-2</c:v>
                </c:pt>
                <c:pt idx="1898">
                  <c:v>-5.9999999999999429E-2</c:v>
                </c:pt>
                <c:pt idx="1899">
                  <c:v>-0.4</c:v>
                </c:pt>
                <c:pt idx="1900">
                  <c:v>-0.48000000000000043</c:v>
                </c:pt>
                <c:pt idx="1901">
                  <c:v>-0.7</c:v>
                </c:pt>
                <c:pt idx="1902">
                  <c:v>-0.8</c:v>
                </c:pt>
                <c:pt idx="1903">
                  <c:v>-0.66000000000000014</c:v>
                </c:pt>
                <c:pt idx="1904">
                  <c:v>-0.26000000000000012</c:v>
                </c:pt>
                <c:pt idx="1905">
                  <c:v>-0.36000000000000015</c:v>
                </c:pt>
                <c:pt idx="1906">
                  <c:v>-0.22000000000000028</c:v>
                </c:pt>
                <c:pt idx="1907">
                  <c:v>0.23999999999999985</c:v>
                </c:pt>
                <c:pt idx="1908">
                  <c:v>-0.3</c:v>
                </c:pt>
                <c:pt idx="1909">
                  <c:v>-0.26000000000000012</c:v>
                </c:pt>
                <c:pt idx="1910">
                  <c:v>0.18000000000000044</c:v>
                </c:pt>
                <c:pt idx="1911">
                  <c:v>0.56000000000000016</c:v>
                </c:pt>
                <c:pt idx="1912">
                  <c:v>0.27999999999999969</c:v>
                </c:pt>
                <c:pt idx="1913">
                  <c:v>0.63999999999999913</c:v>
                </c:pt>
                <c:pt idx="1914">
                  <c:v>0.41999999999999887</c:v>
                </c:pt>
                <c:pt idx="1915">
                  <c:v>-1.4210854715202005E-15</c:v>
                </c:pt>
                <c:pt idx="1916">
                  <c:v>-0.1200000000000017</c:v>
                </c:pt>
                <c:pt idx="1917">
                  <c:v>9.9999999999998576E-2</c:v>
                </c:pt>
                <c:pt idx="1918">
                  <c:v>0.15999999999999873</c:v>
                </c:pt>
                <c:pt idx="1919">
                  <c:v>0.33999999999999914</c:v>
                </c:pt>
                <c:pt idx="1920">
                  <c:v>0.23999999999999844</c:v>
                </c:pt>
                <c:pt idx="1921">
                  <c:v>-0.16000000000000086</c:v>
                </c:pt>
                <c:pt idx="1922">
                  <c:v>0.19999999999999929</c:v>
                </c:pt>
                <c:pt idx="1923">
                  <c:v>-6.0000000000000143E-2</c:v>
                </c:pt>
                <c:pt idx="1924">
                  <c:v>-4.000000000000057E-2</c:v>
                </c:pt>
                <c:pt idx="1925">
                  <c:v>0.12000000000000029</c:v>
                </c:pt>
                <c:pt idx="1926">
                  <c:v>0.72000000000000031</c:v>
                </c:pt>
                <c:pt idx="1927">
                  <c:v>0.30000000000000071</c:v>
                </c:pt>
                <c:pt idx="1928">
                  <c:v>0.88000000000000045</c:v>
                </c:pt>
                <c:pt idx="1929">
                  <c:v>0.84000000000000052</c:v>
                </c:pt>
                <c:pt idx="1930">
                  <c:v>1.0000000000000007</c:v>
                </c:pt>
                <c:pt idx="1931">
                  <c:v>0.6</c:v>
                </c:pt>
                <c:pt idx="1932">
                  <c:v>0.3999999999999993</c:v>
                </c:pt>
                <c:pt idx="1933">
                  <c:v>0.25999999999999945</c:v>
                </c:pt>
                <c:pt idx="1934">
                  <c:v>0.45999999999999941</c:v>
                </c:pt>
                <c:pt idx="1935">
                  <c:v>0.7999999999999986</c:v>
                </c:pt>
                <c:pt idx="1936">
                  <c:v>1.6799999999999997</c:v>
                </c:pt>
                <c:pt idx="1937">
                  <c:v>2.06</c:v>
                </c:pt>
                <c:pt idx="1938">
                  <c:v>2.2800000000000002</c:v>
                </c:pt>
                <c:pt idx="1939">
                  <c:v>2.7000000000000006</c:v>
                </c:pt>
                <c:pt idx="1940">
                  <c:v>1.2400000000000013</c:v>
                </c:pt>
                <c:pt idx="1941">
                  <c:v>-0.93999999999999984</c:v>
                </c:pt>
                <c:pt idx="1942">
                  <c:v>-1.1199999999999997</c:v>
                </c:pt>
                <c:pt idx="1943">
                  <c:v>-1.5</c:v>
                </c:pt>
                <c:pt idx="1944">
                  <c:v>-1.8</c:v>
                </c:pt>
                <c:pt idx="1945">
                  <c:v>-0.28000000000000042</c:v>
                </c:pt>
                <c:pt idx="1946">
                  <c:v>0.66000000000000014</c:v>
                </c:pt>
                <c:pt idx="1947">
                  <c:v>0.43999999999999984</c:v>
                </c:pt>
                <c:pt idx="1948">
                  <c:v>0.7</c:v>
                </c:pt>
                <c:pt idx="1949">
                  <c:v>6.0000000000000143E-2</c:v>
                </c:pt>
                <c:pt idx="1950">
                  <c:v>-0.4799999999999997</c:v>
                </c:pt>
                <c:pt idx="1951">
                  <c:v>-0.31999999999999956</c:v>
                </c:pt>
                <c:pt idx="1952">
                  <c:v>-1.9999999999999574E-2</c:v>
                </c:pt>
                <c:pt idx="1953">
                  <c:v>-0.21999999999999958</c:v>
                </c:pt>
                <c:pt idx="1954">
                  <c:v>-0.35999999999999943</c:v>
                </c:pt>
                <c:pt idx="1955">
                  <c:v>8.0000000000000432E-2</c:v>
                </c:pt>
                <c:pt idx="1956">
                  <c:v>0.52000000000000024</c:v>
                </c:pt>
                <c:pt idx="1957">
                  <c:v>0.56000000000000016</c:v>
                </c:pt>
                <c:pt idx="1958">
                  <c:v>0.43999999999999984</c:v>
                </c:pt>
                <c:pt idx="1959">
                  <c:v>0.46000000000000013</c:v>
                </c:pt>
                <c:pt idx="1960">
                  <c:v>-7.999999999999971E-2</c:v>
                </c:pt>
                <c:pt idx="1961">
                  <c:v>-0.57999999999999974</c:v>
                </c:pt>
                <c:pt idx="1962">
                  <c:v>-1.1199999999999997</c:v>
                </c:pt>
                <c:pt idx="1963">
                  <c:v>-0.91999999999999882</c:v>
                </c:pt>
                <c:pt idx="1964">
                  <c:v>-0.47999999999999898</c:v>
                </c:pt>
                <c:pt idx="1965">
                  <c:v>-0.11999999999999958</c:v>
                </c:pt>
                <c:pt idx="1966">
                  <c:v>0.22000000000000028</c:v>
                </c:pt>
                <c:pt idx="1967">
                  <c:v>0.80000000000000071</c:v>
                </c:pt>
                <c:pt idx="1968">
                  <c:v>0.76000000000000012</c:v>
                </c:pt>
                <c:pt idx="1969">
                  <c:v>0.81999999999999962</c:v>
                </c:pt>
                <c:pt idx="1970">
                  <c:v>0.5</c:v>
                </c:pt>
                <c:pt idx="1971">
                  <c:v>0.73999999999999988</c:v>
                </c:pt>
                <c:pt idx="1972">
                  <c:v>0.4199999999999996</c:v>
                </c:pt>
                <c:pt idx="1973">
                  <c:v>0.25999999999999945</c:v>
                </c:pt>
                <c:pt idx="1974">
                  <c:v>3.9999999999999147E-2</c:v>
                </c:pt>
                <c:pt idx="1975">
                  <c:v>0.35999999999999943</c:v>
                </c:pt>
                <c:pt idx="1976">
                  <c:v>1.9999999999999574E-2</c:v>
                </c:pt>
                <c:pt idx="1977">
                  <c:v>-0.10000000000000071</c:v>
                </c:pt>
                <c:pt idx="1978">
                  <c:v>-0.10000000000000071</c:v>
                </c:pt>
                <c:pt idx="1979">
                  <c:v>0.12000000000000029</c:v>
                </c:pt>
                <c:pt idx="1980">
                  <c:v>7.1054273576010023E-16</c:v>
                </c:pt>
                <c:pt idx="1981">
                  <c:v>-0.1</c:v>
                </c:pt>
                <c:pt idx="1982">
                  <c:v>0.21999999999999958</c:v>
                </c:pt>
                <c:pt idx="1983">
                  <c:v>0.13999999999999915</c:v>
                </c:pt>
                <c:pt idx="1984">
                  <c:v>-0.28000000000000114</c:v>
                </c:pt>
                <c:pt idx="1985">
                  <c:v>-0.16000000000000228</c:v>
                </c:pt>
                <c:pt idx="1986">
                  <c:v>-0.10000000000000142</c:v>
                </c:pt>
                <c:pt idx="1987">
                  <c:v>-0.34000000000000058</c:v>
                </c:pt>
                <c:pt idx="1988">
                  <c:v>-0.13999999999999915</c:v>
                </c:pt>
                <c:pt idx="1989">
                  <c:v>0.22000000000000169</c:v>
                </c:pt>
                <c:pt idx="1990">
                  <c:v>0.26000000000000228</c:v>
                </c:pt>
                <c:pt idx="1991">
                  <c:v>0.32000000000000173</c:v>
                </c:pt>
                <c:pt idx="1992">
                  <c:v>0.38000000000000111</c:v>
                </c:pt>
                <c:pt idx="1993">
                  <c:v>0.52000000000000024</c:v>
                </c:pt>
                <c:pt idx="1994">
                  <c:v>0.65999999999999948</c:v>
                </c:pt>
                <c:pt idx="1995">
                  <c:v>0.45999999999999941</c:v>
                </c:pt>
                <c:pt idx="1996">
                  <c:v>0.57999999999999974</c:v>
                </c:pt>
                <c:pt idx="1997">
                  <c:v>1.0399999999999991</c:v>
                </c:pt>
                <c:pt idx="1998">
                  <c:v>0.97999999999999976</c:v>
                </c:pt>
                <c:pt idx="1999">
                  <c:v>0.65999999999999948</c:v>
                </c:pt>
                <c:pt idx="2000">
                  <c:v>0.65999999999999948</c:v>
                </c:pt>
                <c:pt idx="2001">
                  <c:v>0.5</c:v>
                </c:pt>
                <c:pt idx="2002">
                  <c:v>0.54000000000000059</c:v>
                </c:pt>
                <c:pt idx="2003">
                  <c:v>0.86000000000000087</c:v>
                </c:pt>
                <c:pt idx="2004">
                  <c:v>1.2200000000000017</c:v>
                </c:pt>
                <c:pt idx="2005">
                  <c:v>1.0200000000000018</c:v>
                </c:pt>
                <c:pt idx="2006">
                  <c:v>1.180000000000001</c:v>
                </c:pt>
                <c:pt idx="2007">
                  <c:v>0.78000000000000114</c:v>
                </c:pt>
                <c:pt idx="2008">
                  <c:v>0.37999999999999973</c:v>
                </c:pt>
                <c:pt idx="2009">
                  <c:v>0.53999999999999915</c:v>
                </c:pt>
                <c:pt idx="2010">
                  <c:v>0.97999999999999976</c:v>
                </c:pt>
                <c:pt idx="2011">
                  <c:v>1.2</c:v>
                </c:pt>
                <c:pt idx="2012">
                  <c:v>1.2399999999999991</c:v>
                </c:pt>
                <c:pt idx="2013">
                  <c:v>1.6799999999999997</c:v>
                </c:pt>
                <c:pt idx="2014">
                  <c:v>1.7</c:v>
                </c:pt>
                <c:pt idx="2015">
                  <c:v>1.9200000000000017</c:v>
                </c:pt>
                <c:pt idx="2016">
                  <c:v>1.5800000000000012</c:v>
                </c:pt>
                <c:pt idx="2017">
                  <c:v>1.7600000000000022</c:v>
                </c:pt>
                <c:pt idx="2018">
                  <c:v>1.3400000000000005</c:v>
                </c:pt>
                <c:pt idx="2019">
                  <c:v>1.4199999999999988</c:v>
                </c:pt>
                <c:pt idx="2020">
                  <c:v>1.3399999999999976</c:v>
                </c:pt>
                <c:pt idx="2021">
                  <c:v>1.7</c:v>
                </c:pt>
                <c:pt idx="2022">
                  <c:v>1.7599999999999993</c:v>
                </c:pt>
                <c:pt idx="2023">
                  <c:v>1.8200000000000016</c:v>
                </c:pt>
                <c:pt idx="2024">
                  <c:v>1.3000000000000029</c:v>
                </c:pt>
                <c:pt idx="2025">
                  <c:v>1.1000000000000028</c:v>
                </c:pt>
                <c:pt idx="2026">
                  <c:v>0.38000000000000111</c:v>
                </c:pt>
                <c:pt idx="2027">
                  <c:v>-0.1799999999999983</c:v>
                </c:pt>
                <c:pt idx="2028">
                  <c:v>-4.000000000000057E-2</c:v>
                </c:pt>
                <c:pt idx="2029">
                  <c:v>0.21999999999999886</c:v>
                </c:pt>
                <c:pt idx="2030">
                  <c:v>-8.0000000000003985E-2</c:v>
                </c:pt>
                <c:pt idx="2031">
                  <c:v>0.49999999999999434</c:v>
                </c:pt>
                <c:pt idx="2032">
                  <c:v>1.0799999999999954</c:v>
                </c:pt>
                <c:pt idx="2033">
                  <c:v>0.69999999999999718</c:v>
                </c:pt>
                <c:pt idx="2034">
                  <c:v>0.21999999999999886</c:v>
                </c:pt>
                <c:pt idx="2035">
                  <c:v>0.2</c:v>
                </c:pt>
                <c:pt idx="2036">
                  <c:v>-0.25999999999999657</c:v>
                </c:pt>
                <c:pt idx="2037">
                  <c:v>-0.89999999999999714</c:v>
                </c:pt>
                <c:pt idx="2038">
                  <c:v>-0.75999999999999657</c:v>
                </c:pt>
                <c:pt idx="2039">
                  <c:v>-0.65999999999999948</c:v>
                </c:pt>
                <c:pt idx="2040">
                  <c:v>-0.6</c:v>
                </c:pt>
                <c:pt idx="2041">
                  <c:v>-0.5</c:v>
                </c:pt>
                <c:pt idx="2042">
                  <c:v>-0.2</c:v>
                </c:pt>
                <c:pt idx="2043">
                  <c:v>-0.44000000000000056</c:v>
                </c:pt>
                <c:pt idx="2044">
                  <c:v>-0.67999999999999827</c:v>
                </c:pt>
                <c:pt idx="2045">
                  <c:v>-0.91999999999999882</c:v>
                </c:pt>
                <c:pt idx="2046">
                  <c:v>-1.0800000000000012</c:v>
                </c:pt>
                <c:pt idx="2047">
                  <c:v>-1.1200000000000017</c:v>
                </c:pt>
                <c:pt idx="2048">
                  <c:v>-1.3400000000000034</c:v>
                </c:pt>
                <c:pt idx="2049">
                  <c:v>-1.0000000000000029</c:v>
                </c:pt>
                <c:pt idx="2050">
                  <c:v>-1.0000000000000029</c:v>
                </c:pt>
                <c:pt idx="2051">
                  <c:v>-1.0000000000000029</c:v>
                </c:pt>
                <c:pt idx="2052">
                  <c:v>-1.4400000000000035</c:v>
                </c:pt>
                <c:pt idx="2053">
                  <c:v>-1.1600000000000024</c:v>
                </c:pt>
                <c:pt idx="2054">
                  <c:v>-1.4000000000000028</c:v>
                </c:pt>
                <c:pt idx="2055">
                  <c:v>-1.5</c:v>
                </c:pt>
                <c:pt idx="2056">
                  <c:v>-1.5800000000000012</c:v>
                </c:pt>
                <c:pt idx="2057">
                  <c:v>-1.5200000000000018</c:v>
                </c:pt>
                <c:pt idx="2058">
                  <c:v>-1.6400000000000006</c:v>
                </c:pt>
                <c:pt idx="2059">
                  <c:v>-1.680000000000001</c:v>
                </c:pt>
                <c:pt idx="2060">
                  <c:v>-1.8000000000000029</c:v>
                </c:pt>
                <c:pt idx="2061">
                  <c:v>-1.6400000000000006</c:v>
                </c:pt>
                <c:pt idx="2062">
                  <c:v>-1.6200000000000017</c:v>
                </c:pt>
                <c:pt idx="2063">
                  <c:v>-1.680000000000001</c:v>
                </c:pt>
                <c:pt idx="2064">
                  <c:v>-1.4200000000000004</c:v>
                </c:pt>
                <c:pt idx="2065">
                  <c:v>-1.1400000000000006</c:v>
                </c:pt>
                <c:pt idx="2066">
                  <c:v>-0.96000000000000085</c:v>
                </c:pt>
                <c:pt idx="2067">
                  <c:v>-0.81999999999999884</c:v>
                </c:pt>
                <c:pt idx="2068">
                  <c:v>-0.66000000000000081</c:v>
                </c:pt>
                <c:pt idx="2069">
                  <c:v>-0.32000000000000173</c:v>
                </c:pt>
                <c:pt idx="2070">
                  <c:v>-0.36000000000000087</c:v>
                </c:pt>
                <c:pt idx="2071">
                  <c:v>-0.84000000000000052</c:v>
                </c:pt>
                <c:pt idx="2072">
                  <c:v>-0.98000000000000109</c:v>
                </c:pt>
                <c:pt idx="2073">
                  <c:v>-0.7600000000000009</c:v>
                </c:pt>
                <c:pt idx="2074">
                  <c:v>-1.1600000000000008</c:v>
                </c:pt>
                <c:pt idx="2075">
                  <c:v>-0.92000000000000026</c:v>
                </c:pt>
                <c:pt idx="2076">
                  <c:v>-0.5</c:v>
                </c:pt>
                <c:pt idx="2077">
                  <c:v>-0.41999999999999887</c:v>
                </c:pt>
                <c:pt idx="2078">
                  <c:v>-0.87999999999999834</c:v>
                </c:pt>
                <c:pt idx="2079">
                  <c:v>-1.0399999999999991</c:v>
                </c:pt>
                <c:pt idx="2080">
                  <c:v>-1.0599999999999994</c:v>
                </c:pt>
                <c:pt idx="2081">
                  <c:v>-1.4</c:v>
                </c:pt>
                <c:pt idx="2082">
                  <c:v>-1.5600000000000009</c:v>
                </c:pt>
                <c:pt idx="2083">
                  <c:v>-1.2800000000000011</c:v>
                </c:pt>
                <c:pt idx="2084">
                  <c:v>-1.0600000000000009</c:v>
                </c:pt>
                <c:pt idx="2085">
                  <c:v>-1.3000000000000014</c:v>
                </c:pt>
                <c:pt idx="2086">
                  <c:v>-1.3600000000000023</c:v>
                </c:pt>
                <c:pt idx="2087">
                  <c:v>-1.240000000000002</c:v>
                </c:pt>
                <c:pt idx="2088">
                  <c:v>-1.4200000000000017</c:v>
                </c:pt>
                <c:pt idx="2089">
                  <c:v>-1.9600000000000009</c:v>
                </c:pt>
                <c:pt idx="2090">
                  <c:v>-1.9200000000000017</c:v>
                </c:pt>
                <c:pt idx="2091">
                  <c:v>-2.0200000000000018</c:v>
                </c:pt>
                <c:pt idx="2092">
                  <c:v>-2.2600000000000007</c:v>
                </c:pt>
                <c:pt idx="2093">
                  <c:v>-2.72</c:v>
                </c:pt>
                <c:pt idx="2094">
                  <c:v>-2.72</c:v>
                </c:pt>
                <c:pt idx="2095">
                  <c:v>-2.9799999999999995</c:v>
                </c:pt>
                <c:pt idx="2096">
                  <c:v>-2.5</c:v>
                </c:pt>
                <c:pt idx="2097">
                  <c:v>-2.3000000000000007</c:v>
                </c:pt>
                <c:pt idx="2098">
                  <c:v>-2.3200000000000012</c:v>
                </c:pt>
                <c:pt idx="2099">
                  <c:v>-1.9000000000000015</c:v>
                </c:pt>
                <c:pt idx="2100">
                  <c:v>-1.4600000000000009</c:v>
                </c:pt>
                <c:pt idx="2101">
                  <c:v>-1.7200000000000002</c:v>
                </c:pt>
                <c:pt idx="2102">
                  <c:v>-1.4200000000000004</c:v>
                </c:pt>
                <c:pt idx="2103">
                  <c:v>-0.72000000000000031</c:v>
                </c:pt>
                <c:pt idx="2104">
                  <c:v>-0.87999999999999967</c:v>
                </c:pt>
                <c:pt idx="2105">
                  <c:v>-0.9199999999999996</c:v>
                </c:pt>
                <c:pt idx="2106">
                  <c:v>-1.079999999999999</c:v>
                </c:pt>
                <c:pt idx="2107">
                  <c:v>-1.1199999999999988</c:v>
                </c:pt>
                <c:pt idx="2108">
                  <c:v>-1.319999999999999</c:v>
                </c:pt>
                <c:pt idx="2109">
                  <c:v>-0.85999999999999943</c:v>
                </c:pt>
                <c:pt idx="2110">
                  <c:v>-0.96000000000000019</c:v>
                </c:pt>
                <c:pt idx="2111">
                  <c:v>-0.68000000000000038</c:v>
                </c:pt>
                <c:pt idx="2112">
                  <c:v>-0.78000000000000047</c:v>
                </c:pt>
                <c:pt idx="2113">
                  <c:v>-0.84000000000000052</c:v>
                </c:pt>
                <c:pt idx="2114">
                  <c:v>-1.0800000000000005</c:v>
                </c:pt>
                <c:pt idx="2115">
                  <c:v>-0.8</c:v>
                </c:pt>
                <c:pt idx="2116">
                  <c:v>-0.57999999999999974</c:v>
                </c:pt>
                <c:pt idx="2117">
                  <c:v>-0.4799999999999997</c:v>
                </c:pt>
                <c:pt idx="2118">
                  <c:v>-0.33999999999999952</c:v>
                </c:pt>
                <c:pt idx="2119">
                  <c:v>-0.49999999999999928</c:v>
                </c:pt>
                <c:pt idx="2120">
                  <c:v>-0.67999999999999905</c:v>
                </c:pt>
                <c:pt idx="2121">
                  <c:v>-0.97999999999999976</c:v>
                </c:pt>
                <c:pt idx="2122">
                  <c:v>-0.97999999999999976</c:v>
                </c:pt>
                <c:pt idx="2123">
                  <c:v>-0.88000000000000012</c:v>
                </c:pt>
                <c:pt idx="2124">
                  <c:v>-0.72000000000000031</c:v>
                </c:pt>
                <c:pt idx="2125">
                  <c:v>-0.78000000000000047</c:v>
                </c:pt>
                <c:pt idx="2126">
                  <c:v>-0.88000000000000012</c:v>
                </c:pt>
                <c:pt idx="2127">
                  <c:v>-1.0200000000000002</c:v>
                </c:pt>
                <c:pt idx="2128">
                  <c:v>-0.74000000000000055</c:v>
                </c:pt>
                <c:pt idx="2129">
                  <c:v>-1.0000000000000004</c:v>
                </c:pt>
                <c:pt idx="2130">
                  <c:v>-0.84000000000000019</c:v>
                </c:pt>
                <c:pt idx="2131">
                  <c:v>-0.72</c:v>
                </c:pt>
                <c:pt idx="2132">
                  <c:v>-0.95999999999999974</c:v>
                </c:pt>
                <c:pt idx="2133">
                  <c:v>-1.2799999999999998</c:v>
                </c:pt>
                <c:pt idx="2134">
                  <c:v>-1</c:v>
                </c:pt>
                <c:pt idx="2135">
                  <c:v>-1.0399999999999998</c:v>
                </c:pt>
                <c:pt idx="2136">
                  <c:v>-0.66000000000000014</c:v>
                </c:pt>
                <c:pt idx="2137">
                  <c:v>-0.14000000000000021</c:v>
                </c:pt>
                <c:pt idx="2138">
                  <c:v>1.9999999999999928E-2</c:v>
                </c:pt>
                <c:pt idx="2139">
                  <c:v>0.46000000000000013</c:v>
                </c:pt>
                <c:pt idx="2140">
                  <c:v>0.78</c:v>
                </c:pt>
                <c:pt idx="2141">
                  <c:v>-0.15999999999999978</c:v>
                </c:pt>
                <c:pt idx="2142">
                  <c:v>-1.0799999999999996</c:v>
                </c:pt>
                <c:pt idx="2143">
                  <c:v>-1.52</c:v>
                </c:pt>
                <c:pt idx="2144">
                  <c:v>-2.06</c:v>
                </c:pt>
                <c:pt idx="2145">
                  <c:v>-2.3600000000000003</c:v>
                </c:pt>
                <c:pt idx="2146">
                  <c:v>-1.36</c:v>
                </c:pt>
                <c:pt idx="2147">
                  <c:v>-0.44000000000000022</c:v>
                </c:pt>
                <c:pt idx="2148">
                  <c:v>-0.24000000000000021</c:v>
                </c:pt>
                <c:pt idx="2149">
                  <c:v>-6.0000000000000143E-2</c:v>
                </c:pt>
                <c:pt idx="2150">
                  <c:v>-4.0000000000000216E-2</c:v>
                </c:pt>
                <c:pt idx="2151">
                  <c:v>3.9999999999999855E-2</c:v>
                </c:pt>
                <c:pt idx="2152">
                  <c:v>8.0000000000000071E-2</c:v>
                </c:pt>
                <c:pt idx="2153">
                  <c:v>0.42000000000000026</c:v>
                </c:pt>
                <c:pt idx="2154">
                  <c:v>0.74000000000000055</c:v>
                </c:pt>
                <c:pt idx="2155">
                  <c:v>0.7000000000000004</c:v>
                </c:pt>
                <c:pt idx="2156">
                  <c:v>1.9999999999999928E-2</c:v>
                </c:pt>
                <c:pt idx="2157">
                  <c:v>1.9999999999999928E-2</c:v>
                </c:pt>
                <c:pt idx="2158">
                  <c:v>-0.11999999999999993</c:v>
                </c:pt>
                <c:pt idx="2159">
                  <c:v>-0.48000000000000009</c:v>
                </c:pt>
                <c:pt idx="2160">
                  <c:v>-0.56000000000000016</c:v>
                </c:pt>
                <c:pt idx="2161">
                  <c:v>-0.15999999999999978</c:v>
                </c:pt>
                <c:pt idx="2162">
                  <c:v>-0.33999999999999986</c:v>
                </c:pt>
                <c:pt idx="2163">
                  <c:v>-0.4799999999999997</c:v>
                </c:pt>
                <c:pt idx="2164">
                  <c:v>-0.21999999999999992</c:v>
                </c:pt>
                <c:pt idx="2165">
                  <c:v>-1.9999999999999574E-2</c:v>
                </c:pt>
                <c:pt idx="2166">
                  <c:v>-0.27999999999999969</c:v>
                </c:pt>
                <c:pt idx="2167">
                  <c:v>3.5527136788005011E-16</c:v>
                </c:pt>
                <c:pt idx="2168">
                  <c:v>-5.999999999999979E-2</c:v>
                </c:pt>
                <c:pt idx="2169">
                  <c:v>-0.77999999999999969</c:v>
                </c:pt>
                <c:pt idx="2170">
                  <c:v>-0.82</c:v>
                </c:pt>
                <c:pt idx="2171">
                  <c:v>-0.83999999999999986</c:v>
                </c:pt>
                <c:pt idx="2172">
                  <c:v>-1.3</c:v>
                </c:pt>
                <c:pt idx="2173">
                  <c:v>-1.1800000000000002</c:v>
                </c:pt>
                <c:pt idx="2174">
                  <c:v>-0.4</c:v>
                </c:pt>
                <c:pt idx="2175">
                  <c:v>-0.2</c:v>
                </c:pt>
                <c:pt idx="2176">
                  <c:v>0.16000000000000014</c:v>
                </c:pt>
                <c:pt idx="2177">
                  <c:v>0.82</c:v>
                </c:pt>
                <c:pt idx="2178">
                  <c:v>1.6</c:v>
                </c:pt>
                <c:pt idx="2179">
                  <c:v>2.4400000000000004</c:v>
                </c:pt>
                <c:pt idx="2180">
                  <c:v>3.5400000000000005</c:v>
                </c:pt>
                <c:pt idx="2181">
                  <c:v>1.8</c:v>
                </c:pt>
                <c:pt idx="2202">
                  <c:v>2.46</c:v>
                </c:pt>
                <c:pt idx="2203">
                  <c:v>2.74</c:v>
                </c:pt>
                <c:pt idx="2204">
                  <c:v>1.9400000000000002</c:v>
                </c:pt>
                <c:pt idx="2205">
                  <c:v>0.62000000000000033</c:v>
                </c:pt>
                <c:pt idx="2206">
                  <c:v>0.28000000000000008</c:v>
                </c:pt>
                <c:pt idx="2207">
                  <c:v>0.33999999999999986</c:v>
                </c:pt>
                <c:pt idx="2208">
                  <c:v>1.4199999999999995</c:v>
                </c:pt>
                <c:pt idx="2209">
                  <c:v>2.3600000000000003</c:v>
                </c:pt>
                <c:pt idx="2210">
                  <c:v>2.16</c:v>
                </c:pt>
                <c:pt idx="2211">
                  <c:v>1.4600000000000004</c:v>
                </c:pt>
                <c:pt idx="2212">
                  <c:v>1.3600000000000005</c:v>
                </c:pt>
                <c:pt idx="2213">
                  <c:v>8.0000000000000779E-2</c:v>
                </c:pt>
                <c:pt idx="2214">
                  <c:v>-0.49999999999999967</c:v>
                </c:pt>
                <c:pt idx="2215">
                  <c:v>-0.23999999999999985</c:v>
                </c:pt>
                <c:pt idx="2216">
                  <c:v>0.36000000000000015</c:v>
                </c:pt>
                <c:pt idx="2217">
                  <c:v>0.56000000000000016</c:v>
                </c:pt>
                <c:pt idx="2218">
                  <c:v>0.72</c:v>
                </c:pt>
                <c:pt idx="2219">
                  <c:v>0.33999999999999986</c:v>
                </c:pt>
                <c:pt idx="2220">
                  <c:v>0.11999999999999993</c:v>
                </c:pt>
                <c:pt idx="2221">
                  <c:v>0.23999999999999949</c:v>
                </c:pt>
                <c:pt idx="2222">
                  <c:v>-0.22000000000000028</c:v>
                </c:pt>
                <c:pt idx="2223">
                  <c:v>-0.26000000000000012</c:v>
                </c:pt>
                <c:pt idx="2224">
                  <c:v>-0.26000000000000012</c:v>
                </c:pt>
                <c:pt idx="2225">
                  <c:v>-0.74000000000000021</c:v>
                </c:pt>
                <c:pt idx="2226">
                  <c:v>-0.51999999999999991</c:v>
                </c:pt>
                <c:pt idx="2227">
                  <c:v>-0.72</c:v>
                </c:pt>
                <c:pt idx="2228">
                  <c:v>-0.77999999999999969</c:v>
                </c:pt>
                <c:pt idx="2229">
                  <c:v>-0.81999999999999962</c:v>
                </c:pt>
                <c:pt idx="2230">
                  <c:v>0.24000000000000057</c:v>
                </c:pt>
                <c:pt idx="2231">
                  <c:v>0.42000000000000026</c:v>
                </c:pt>
                <c:pt idx="2232">
                  <c:v>0.78</c:v>
                </c:pt>
                <c:pt idx="2233">
                  <c:v>0.7999999999999996</c:v>
                </c:pt>
                <c:pt idx="2234">
                  <c:v>0.85999999999999943</c:v>
                </c:pt>
                <c:pt idx="2235">
                  <c:v>0.55999999999999939</c:v>
                </c:pt>
                <c:pt idx="2236">
                  <c:v>0.27999999999999969</c:v>
                </c:pt>
                <c:pt idx="2237">
                  <c:v>-3.5527136788005011E-16</c:v>
                </c:pt>
                <c:pt idx="2238">
                  <c:v>0.11999999999999993</c:v>
                </c:pt>
                <c:pt idx="2239">
                  <c:v>0.46000000000000013</c:v>
                </c:pt>
                <c:pt idx="2240">
                  <c:v>0.62000000000000033</c:v>
                </c:pt>
                <c:pt idx="2241">
                  <c:v>0.74000000000000021</c:v>
                </c:pt>
                <c:pt idx="2242">
                  <c:v>0.94000000000000061</c:v>
                </c:pt>
                <c:pt idx="2243">
                  <c:v>0.90000000000000036</c:v>
                </c:pt>
                <c:pt idx="2244">
                  <c:v>0.90000000000000036</c:v>
                </c:pt>
                <c:pt idx="2245">
                  <c:v>1.02</c:v>
                </c:pt>
                <c:pt idx="2246">
                  <c:v>0.72</c:v>
                </c:pt>
                <c:pt idx="2247">
                  <c:v>0.69999999999999962</c:v>
                </c:pt>
                <c:pt idx="2248">
                  <c:v>0.27999999999999969</c:v>
                </c:pt>
                <c:pt idx="2249">
                  <c:v>-0.24000000000000057</c:v>
                </c:pt>
                <c:pt idx="2250">
                  <c:v>-0.78</c:v>
                </c:pt>
                <c:pt idx="2251">
                  <c:v>-0.8600000000000001</c:v>
                </c:pt>
                <c:pt idx="2252">
                  <c:v>-0.60000000000000031</c:v>
                </c:pt>
                <c:pt idx="2253">
                  <c:v>-0.30000000000000038</c:v>
                </c:pt>
                <c:pt idx="2254">
                  <c:v>7.999999999999971E-2</c:v>
                </c:pt>
                <c:pt idx="2255">
                  <c:v>0.33999999999999952</c:v>
                </c:pt>
                <c:pt idx="2256">
                  <c:v>0.75999999999999945</c:v>
                </c:pt>
                <c:pt idx="2257">
                  <c:v>1.0199999999999996</c:v>
                </c:pt>
                <c:pt idx="2258">
                  <c:v>1.0199999999999996</c:v>
                </c:pt>
                <c:pt idx="2259">
                  <c:v>0.67999999999999972</c:v>
                </c:pt>
                <c:pt idx="2260">
                  <c:v>0.69999999999999962</c:v>
                </c:pt>
                <c:pt idx="2261">
                  <c:v>0.4799999999999997</c:v>
                </c:pt>
                <c:pt idx="2262">
                  <c:v>-6.0000000000000143E-2</c:v>
                </c:pt>
                <c:pt idx="2263">
                  <c:v>-6.0000000000000143E-2</c:v>
                </c:pt>
                <c:pt idx="2264">
                  <c:v>-0.12000000000000029</c:v>
                </c:pt>
                <c:pt idx="2265">
                  <c:v>-0.26000000000000012</c:v>
                </c:pt>
                <c:pt idx="2266">
                  <c:v>-0.48000000000000009</c:v>
                </c:pt>
                <c:pt idx="2267">
                  <c:v>-0.42000000000000026</c:v>
                </c:pt>
                <c:pt idx="2268">
                  <c:v>-0.46000000000000013</c:v>
                </c:pt>
                <c:pt idx="2269">
                  <c:v>-0.2</c:v>
                </c:pt>
                <c:pt idx="2270">
                  <c:v>-0.31999999999999995</c:v>
                </c:pt>
                <c:pt idx="2271">
                  <c:v>-0.23999999999999985</c:v>
                </c:pt>
                <c:pt idx="2272">
                  <c:v>-3.9999999999999855E-2</c:v>
                </c:pt>
                <c:pt idx="2273">
                  <c:v>0.41999999999999993</c:v>
                </c:pt>
                <c:pt idx="2274">
                  <c:v>0.27999999999999969</c:v>
                </c:pt>
                <c:pt idx="2275">
                  <c:v>0.65999999999999948</c:v>
                </c:pt>
                <c:pt idx="2276">
                  <c:v>0.55999999999999939</c:v>
                </c:pt>
                <c:pt idx="2277">
                  <c:v>0.67999999999999938</c:v>
                </c:pt>
                <c:pt idx="2278">
                  <c:v>0.29999999999999966</c:v>
                </c:pt>
                <c:pt idx="2279">
                  <c:v>1.9999999999999928E-2</c:v>
                </c:pt>
                <c:pt idx="2280">
                  <c:v>-0.31999999999999995</c:v>
                </c:pt>
                <c:pt idx="2281">
                  <c:v>-6.0000000000000143E-2</c:v>
                </c:pt>
                <c:pt idx="2282">
                  <c:v>-0.28000000000000008</c:v>
                </c:pt>
                <c:pt idx="2283">
                  <c:v>-6.0000000000000143E-2</c:v>
                </c:pt>
                <c:pt idx="2284">
                  <c:v>0.23999999999999985</c:v>
                </c:pt>
                <c:pt idx="2285">
                  <c:v>0.57999999999999974</c:v>
                </c:pt>
                <c:pt idx="2286">
                  <c:v>0.59999999999999964</c:v>
                </c:pt>
                <c:pt idx="2287">
                  <c:v>0.6399999999999999</c:v>
                </c:pt>
                <c:pt idx="2288">
                  <c:v>0.27999999999999969</c:v>
                </c:pt>
                <c:pt idx="2289">
                  <c:v>0.4399999999999995</c:v>
                </c:pt>
                <c:pt idx="2290">
                  <c:v>0.29999999999999966</c:v>
                </c:pt>
                <c:pt idx="2291">
                  <c:v>-0.10000000000000035</c:v>
                </c:pt>
                <c:pt idx="2292">
                  <c:v>-0.10000000000000035</c:v>
                </c:pt>
                <c:pt idx="2293">
                  <c:v>0.11999999999999993</c:v>
                </c:pt>
                <c:pt idx="2294">
                  <c:v>8.0000000000000071E-2</c:v>
                </c:pt>
                <c:pt idx="2295">
                  <c:v>-6.0000000000000143E-2</c:v>
                </c:pt>
                <c:pt idx="2296">
                  <c:v>0.18000000000000008</c:v>
                </c:pt>
                <c:pt idx="2297">
                  <c:v>0.27999999999999969</c:v>
                </c:pt>
                <c:pt idx="2298">
                  <c:v>0.31999999999999923</c:v>
                </c:pt>
                <c:pt idx="2299">
                  <c:v>0.13999999999999915</c:v>
                </c:pt>
                <c:pt idx="2300">
                  <c:v>0.31999999999999923</c:v>
                </c:pt>
                <c:pt idx="2301">
                  <c:v>0.41999999999999921</c:v>
                </c:pt>
                <c:pt idx="2302">
                  <c:v>0.4399999999999995</c:v>
                </c:pt>
                <c:pt idx="2303">
                  <c:v>0.4799999999999997</c:v>
                </c:pt>
                <c:pt idx="2304">
                  <c:v>0.55999999999999983</c:v>
                </c:pt>
                <c:pt idx="2305">
                  <c:v>0.4799999999999997</c:v>
                </c:pt>
                <c:pt idx="2306">
                  <c:v>0.61999999999999955</c:v>
                </c:pt>
                <c:pt idx="2307">
                  <c:v>0.73999999999999955</c:v>
                </c:pt>
                <c:pt idx="2308">
                  <c:v>1.0199999999999996</c:v>
                </c:pt>
                <c:pt idx="2309">
                  <c:v>1.2999999999999996</c:v>
                </c:pt>
                <c:pt idx="2310">
                  <c:v>1.58</c:v>
                </c:pt>
                <c:pt idx="2311">
                  <c:v>1.0600000000000005</c:v>
                </c:pt>
                <c:pt idx="2312">
                  <c:v>0.68000000000000038</c:v>
                </c:pt>
                <c:pt idx="2313">
                  <c:v>0.38000000000000045</c:v>
                </c:pt>
                <c:pt idx="2314">
                  <c:v>0.30000000000000038</c:v>
                </c:pt>
                <c:pt idx="2315">
                  <c:v>0.12000000000000029</c:v>
                </c:pt>
                <c:pt idx="2316">
                  <c:v>0.8</c:v>
                </c:pt>
                <c:pt idx="2317">
                  <c:v>0.80000000000000038</c:v>
                </c:pt>
                <c:pt idx="2318">
                  <c:v>0.56000000000000016</c:v>
                </c:pt>
                <c:pt idx="2319">
                  <c:v>0.26000000000000012</c:v>
                </c:pt>
                <c:pt idx="2320">
                  <c:v>0</c:v>
                </c:pt>
                <c:pt idx="2321">
                  <c:v>-0.6</c:v>
                </c:pt>
                <c:pt idx="2322">
                  <c:v>-0.46000000000000013</c:v>
                </c:pt>
                <c:pt idx="2323">
                  <c:v>-0.6399999999999999</c:v>
                </c:pt>
                <c:pt idx="2324">
                  <c:v>-0.4599999999999998</c:v>
                </c:pt>
                <c:pt idx="2325">
                  <c:v>-0.35999999999999976</c:v>
                </c:pt>
                <c:pt idx="2326">
                  <c:v>0.14000000000000021</c:v>
                </c:pt>
                <c:pt idx="2327">
                  <c:v>-3.9999999999999855E-2</c:v>
                </c:pt>
                <c:pt idx="2328">
                  <c:v>0.44000000000000022</c:v>
                </c:pt>
                <c:pt idx="2329">
                  <c:v>0.24000000000000021</c:v>
                </c:pt>
                <c:pt idx="2330">
                  <c:v>-0.11999999999999993</c:v>
                </c:pt>
                <c:pt idx="2331">
                  <c:v>-0.48000000000000009</c:v>
                </c:pt>
                <c:pt idx="2332">
                  <c:v>-0.28000000000000008</c:v>
                </c:pt>
                <c:pt idx="2333">
                  <c:v>-0.61999999999999988</c:v>
                </c:pt>
                <c:pt idx="2334">
                  <c:v>-0.48000000000000009</c:v>
                </c:pt>
                <c:pt idx="2335">
                  <c:v>0.14000000000000021</c:v>
                </c:pt>
                <c:pt idx="2336">
                  <c:v>0.46000000000000052</c:v>
                </c:pt>
                <c:pt idx="2337">
                  <c:v>0.68000000000000038</c:v>
                </c:pt>
                <c:pt idx="2338">
                  <c:v>1.6199999999999999</c:v>
                </c:pt>
                <c:pt idx="2339">
                  <c:v>2.3600000000000003</c:v>
                </c:pt>
                <c:pt idx="2340">
                  <c:v>2.1799999999999997</c:v>
                </c:pt>
                <c:pt idx="2341">
                  <c:v>2.8599999999999994</c:v>
                </c:pt>
                <c:pt idx="2342">
                  <c:v>2.0399999999999996</c:v>
                </c:pt>
                <c:pt idx="2343">
                  <c:v>-1.0600000000000005</c:v>
                </c:pt>
                <c:pt idx="2344">
                  <c:v>-2.5400000000000005</c:v>
                </c:pt>
                <c:pt idx="2345">
                  <c:v>-2.64</c:v>
                </c:pt>
                <c:pt idx="2346">
                  <c:v>-2.9399999999999995</c:v>
                </c:pt>
                <c:pt idx="2347">
                  <c:v>-1.8599999999999999</c:v>
                </c:pt>
                <c:pt idx="2348">
                  <c:v>0.42000000000000065</c:v>
                </c:pt>
                <c:pt idx="2349">
                  <c:v>1.0400000000000005</c:v>
                </c:pt>
                <c:pt idx="2350">
                  <c:v>0.96000000000000052</c:v>
                </c:pt>
                <c:pt idx="2351">
                  <c:v>0.12000000000000029</c:v>
                </c:pt>
                <c:pt idx="2352">
                  <c:v>-0.6399999999999999</c:v>
                </c:pt>
                <c:pt idx="2353">
                  <c:v>-0.78</c:v>
                </c:pt>
                <c:pt idx="2354">
                  <c:v>-1.4599999999999997</c:v>
                </c:pt>
                <c:pt idx="2355">
                  <c:v>-1.9599999999999997</c:v>
                </c:pt>
                <c:pt idx="2356">
                  <c:v>-2.1199999999999997</c:v>
                </c:pt>
                <c:pt idx="2357">
                  <c:v>-2.12</c:v>
                </c:pt>
                <c:pt idx="2358">
                  <c:v>-1.92</c:v>
                </c:pt>
                <c:pt idx="2359">
                  <c:v>-0.78</c:v>
                </c:pt>
                <c:pt idx="2360">
                  <c:v>1.28</c:v>
                </c:pt>
                <c:pt idx="2361">
                  <c:v>4.16</c:v>
                </c:pt>
                <c:pt idx="2362">
                  <c:v>8.5800000000000018</c:v>
                </c:pt>
                <c:pt idx="2363">
                  <c:v>14.12</c:v>
                </c:pt>
                <c:pt idx="2364">
                  <c:v>14.3</c:v>
                </c:pt>
                <c:pt idx="2375">
                  <c:v>2.2600000000000002</c:v>
                </c:pt>
                <c:pt idx="2376">
                  <c:v>2.4799999999999995</c:v>
                </c:pt>
                <c:pt idx="2377">
                  <c:v>1.48</c:v>
                </c:pt>
                <c:pt idx="2378">
                  <c:v>-0.20000000000000034</c:v>
                </c:pt>
                <c:pt idx="2379">
                  <c:v>-0.14000000000000057</c:v>
                </c:pt>
                <c:pt idx="2380">
                  <c:v>9.9999999999999117E-2</c:v>
                </c:pt>
                <c:pt idx="2381">
                  <c:v>0.77999999999999958</c:v>
                </c:pt>
                <c:pt idx="2382">
                  <c:v>1.42</c:v>
                </c:pt>
                <c:pt idx="2383">
                  <c:v>1.5</c:v>
                </c:pt>
                <c:pt idx="2384">
                  <c:v>1.28</c:v>
                </c:pt>
                <c:pt idx="2385">
                  <c:v>6.0000000000000497E-2</c:v>
                </c:pt>
                <c:pt idx="2386">
                  <c:v>-1.0999999999999996</c:v>
                </c:pt>
                <c:pt idx="2387">
                  <c:v>-1.1600000000000001</c:v>
                </c:pt>
                <c:pt idx="2388">
                  <c:v>-0.82000000000000028</c:v>
                </c:pt>
                <c:pt idx="2389">
                  <c:v>-0.51999999999999991</c:v>
                </c:pt>
                <c:pt idx="2390">
                  <c:v>0.18000000000000008</c:v>
                </c:pt>
                <c:pt idx="2391">
                  <c:v>0.88000000000000012</c:v>
                </c:pt>
                <c:pt idx="2392">
                  <c:v>0.46000000000000013</c:v>
                </c:pt>
                <c:pt idx="2393">
                  <c:v>0.54000000000000026</c:v>
                </c:pt>
                <c:pt idx="2394">
                  <c:v>0.56000000000000016</c:v>
                </c:pt>
                <c:pt idx="2395">
                  <c:v>0.51999999999999991</c:v>
                </c:pt>
                <c:pt idx="2396">
                  <c:v>0.46000000000000013</c:v>
                </c:pt>
                <c:pt idx="2397">
                  <c:v>0.80000000000000038</c:v>
                </c:pt>
                <c:pt idx="2398">
                  <c:v>0.48000000000000043</c:v>
                </c:pt>
                <c:pt idx="2399">
                  <c:v>-7.999999999999971E-2</c:v>
                </c:pt>
                <c:pt idx="2400">
                  <c:v>-0.15999999999999978</c:v>
                </c:pt>
                <c:pt idx="2401">
                  <c:v>-0.64000000000000024</c:v>
                </c:pt>
                <c:pt idx="2402">
                  <c:v>-0.64000000000000024</c:v>
                </c:pt>
                <c:pt idx="2403">
                  <c:v>-0.12000000000000029</c:v>
                </c:pt>
                <c:pt idx="2404">
                  <c:v>0.51999999999999991</c:v>
                </c:pt>
                <c:pt idx="2405">
                  <c:v>0.56000000000000016</c:v>
                </c:pt>
                <c:pt idx="2406">
                  <c:v>0.84000000000000019</c:v>
                </c:pt>
                <c:pt idx="2407">
                  <c:v>0.38000000000000006</c:v>
                </c:pt>
                <c:pt idx="2408">
                  <c:v>-1.9999999999999574E-2</c:v>
                </c:pt>
                <c:pt idx="2409">
                  <c:v>-0.57999999999999974</c:v>
                </c:pt>
                <c:pt idx="2410">
                  <c:v>-0.6399999999999999</c:v>
                </c:pt>
                <c:pt idx="2411">
                  <c:v>-0.39999999999999963</c:v>
                </c:pt>
                <c:pt idx="2412">
                  <c:v>3.5527136788005011E-16</c:v>
                </c:pt>
                <c:pt idx="2413">
                  <c:v>-9.9999999999999645E-2</c:v>
                </c:pt>
                <c:pt idx="2414">
                  <c:v>0.26000000000000012</c:v>
                </c:pt>
                <c:pt idx="2415">
                  <c:v>-1.9999999999999574E-2</c:v>
                </c:pt>
                <c:pt idx="2416">
                  <c:v>-0.23999999999999985</c:v>
                </c:pt>
                <c:pt idx="2417">
                  <c:v>-0.43999999999999984</c:v>
                </c:pt>
                <c:pt idx="2418">
                  <c:v>-0.38000000000000006</c:v>
                </c:pt>
                <c:pt idx="2419">
                  <c:v>4.0000000000000216E-2</c:v>
                </c:pt>
                <c:pt idx="2420">
                  <c:v>0.28000000000000008</c:v>
                </c:pt>
                <c:pt idx="2421">
                  <c:v>0.46000000000000013</c:v>
                </c:pt>
                <c:pt idx="2422">
                  <c:v>0.64000000000000024</c:v>
                </c:pt>
                <c:pt idx="2423">
                  <c:v>1.0200000000000002</c:v>
                </c:pt>
                <c:pt idx="2424">
                  <c:v>0.67999999999999972</c:v>
                </c:pt>
                <c:pt idx="2425">
                  <c:v>1.1399999999999992</c:v>
                </c:pt>
                <c:pt idx="2426">
                  <c:v>0.79999999999999927</c:v>
                </c:pt>
                <c:pt idx="2427">
                  <c:v>0.27999999999999903</c:v>
                </c:pt>
                <c:pt idx="2428">
                  <c:v>-0.26000000000000084</c:v>
                </c:pt>
                <c:pt idx="2429">
                  <c:v>-0.48000000000000043</c:v>
                </c:pt>
                <c:pt idx="2430">
                  <c:v>-0.9</c:v>
                </c:pt>
                <c:pt idx="2431">
                  <c:v>-0.48000000000000009</c:v>
                </c:pt>
                <c:pt idx="2432">
                  <c:v>0.26000000000000051</c:v>
                </c:pt>
                <c:pt idx="2433">
                  <c:v>0.52000000000000068</c:v>
                </c:pt>
                <c:pt idx="2434">
                  <c:v>0.52000000000000068</c:v>
                </c:pt>
                <c:pt idx="2435">
                  <c:v>1.0400000000000009</c:v>
                </c:pt>
                <c:pt idx="2436">
                  <c:v>0.74000000000000132</c:v>
                </c:pt>
                <c:pt idx="2437">
                  <c:v>0.50000000000000067</c:v>
                </c:pt>
                <c:pt idx="2438">
                  <c:v>0.220000000000001</c:v>
                </c:pt>
                <c:pt idx="2439">
                  <c:v>0.28000000000000114</c:v>
                </c:pt>
                <c:pt idx="2440">
                  <c:v>0.24000000000000057</c:v>
                </c:pt>
                <c:pt idx="2441">
                  <c:v>0.2</c:v>
                </c:pt>
                <c:pt idx="2442">
                  <c:v>0.24000000000000057</c:v>
                </c:pt>
                <c:pt idx="2443">
                  <c:v>0.6399999999999999</c:v>
                </c:pt>
                <c:pt idx="2444">
                  <c:v>0.87999999999999967</c:v>
                </c:pt>
                <c:pt idx="2445">
                  <c:v>0.84000000000000052</c:v>
                </c:pt>
                <c:pt idx="2446">
                  <c:v>0.60000000000000075</c:v>
                </c:pt>
                <c:pt idx="2447">
                  <c:v>0.7</c:v>
                </c:pt>
                <c:pt idx="2448">
                  <c:v>0.42000000000000026</c:v>
                </c:pt>
                <c:pt idx="2449">
                  <c:v>0.2000000000000007</c:v>
                </c:pt>
                <c:pt idx="2450">
                  <c:v>-0.32000000000000028</c:v>
                </c:pt>
                <c:pt idx="2451">
                  <c:v>-3.9999999999999855E-2</c:v>
                </c:pt>
                <c:pt idx="2452">
                  <c:v>-5.9999999999999429E-2</c:v>
                </c:pt>
                <c:pt idx="2453">
                  <c:v>0.43999999999999984</c:v>
                </c:pt>
                <c:pt idx="2454">
                  <c:v>0.4199999999999996</c:v>
                </c:pt>
                <c:pt idx="2455">
                  <c:v>0.5800000000000004</c:v>
                </c:pt>
                <c:pt idx="2456">
                  <c:v>0.37999999999999973</c:v>
                </c:pt>
                <c:pt idx="2457">
                  <c:v>0.21999999999999958</c:v>
                </c:pt>
                <c:pt idx="2458">
                  <c:v>-5.9999999999999429E-2</c:v>
                </c:pt>
                <c:pt idx="2459">
                  <c:v>0.32000000000000101</c:v>
                </c:pt>
                <c:pt idx="2460">
                  <c:v>0.56000000000000083</c:v>
                </c:pt>
                <c:pt idx="2461">
                  <c:v>1.1000000000000008</c:v>
                </c:pt>
                <c:pt idx="2462">
                  <c:v>0.56000000000000083</c:v>
                </c:pt>
                <c:pt idx="2463">
                  <c:v>0.60000000000000075</c:v>
                </c:pt>
                <c:pt idx="2464">
                  <c:v>0.42000000000000026</c:v>
                </c:pt>
                <c:pt idx="2465">
                  <c:v>0.46000000000000013</c:v>
                </c:pt>
                <c:pt idx="2466">
                  <c:v>0.26000000000000084</c:v>
                </c:pt>
                <c:pt idx="2467">
                  <c:v>0.90000000000000069</c:v>
                </c:pt>
                <c:pt idx="2468">
                  <c:v>0.82000000000000028</c:v>
                </c:pt>
                <c:pt idx="2469">
                  <c:v>0.37999999999999973</c:v>
                </c:pt>
                <c:pt idx="2470">
                  <c:v>0.21999999999999958</c:v>
                </c:pt>
                <c:pt idx="2471">
                  <c:v>0.13999999999999915</c:v>
                </c:pt>
                <c:pt idx="2472">
                  <c:v>-0.24000000000000057</c:v>
                </c:pt>
                <c:pt idx="2473">
                  <c:v>-0.12000000000000029</c:v>
                </c:pt>
                <c:pt idx="2474">
                  <c:v>0.12000000000000029</c:v>
                </c:pt>
                <c:pt idx="2475">
                  <c:v>0.30000000000000071</c:v>
                </c:pt>
                <c:pt idx="2476">
                  <c:v>0.44000000000000056</c:v>
                </c:pt>
                <c:pt idx="2477">
                  <c:v>0.74000000000000055</c:v>
                </c:pt>
                <c:pt idx="2478">
                  <c:v>0.36000000000000087</c:v>
                </c:pt>
                <c:pt idx="2479">
                  <c:v>0.24000000000000057</c:v>
                </c:pt>
                <c:pt idx="2480">
                  <c:v>-0.11999999999999958</c:v>
                </c:pt>
                <c:pt idx="2481">
                  <c:v>-0.17999999999999899</c:v>
                </c:pt>
                <c:pt idx="2482">
                  <c:v>-0.45999999999999941</c:v>
                </c:pt>
                <c:pt idx="2483">
                  <c:v>-9.9999999999999284E-2</c:v>
                </c:pt>
                <c:pt idx="2484">
                  <c:v>0.10000000000000142</c:v>
                </c:pt>
                <c:pt idx="2485">
                  <c:v>0.26000000000000084</c:v>
                </c:pt>
                <c:pt idx="2486">
                  <c:v>8.0000000000000432E-2</c:v>
                </c:pt>
                <c:pt idx="2487">
                  <c:v>0.34000000000000058</c:v>
                </c:pt>
                <c:pt idx="2488">
                  <c:v>0.5</c:v>
                </c:pt>
                <c:pt idx="2489">
                  <c:v>0.29999999999999927</c:v>
                </c:pt>
                <c:pt idx="2490">
                  <c:v>0.15999999999999942</c:v>
                </c:pt>
                <c:pt idx="2491">
                  <c:v>0.1</c:v>
                </c:pt>
                <c:pt idx="2492">
                  <c:v>-0.16000000000000014</c:v>
                </c:pt>
                <c:pt idx="2493">
                  <c:v>-0.46000000000000013</c:v>
                </c:pt>
                <c:pt idx="2494">
                  <c:v>2.0000000000000285E-2</c:v>
                </c:pt>
                <c:pt idx="2495">
                  <c:v>0.12000000000000099</c:v>
                </c:pt>
                <c:pt idx="2496">
                  <c:v>0.42000000000000098</c:v>
                </c:pt>
                <c:pt idx="2497">
                  <c:v>0.58000000000000118</c:v>
                </c:pt>
                <c:pt idx="2498">
                  <c:v>0.52000000000000102</c:v>
                </c:pt>
                <c:pt idx="2499">
                  <c:v>-0.11999999999999958</c:v>
                </c:pt>
                <c:pt idx="2500">
                  <c:v>0.17999999999999899</c:v>
                </c:pt>
                <c:pt idx="2501">
                  <c:v>0.23999999999999985</c:v>
                </c:pt>
                <c:pt idx="2502">
                  <c:v>-0.18000000000000044</c:v>
                </c:pt>
                <c:pt idx="2503">
                  <c:v>-0.37999999999999973</c:v>
                </c:pt>
                <c:pt idx="2504">
                  <c:v>-0.14000000000000057</c:v>
                </c:pt>
                <c:pt idx="2505">
                  <c:v>-0.5</c:v>
                </c:pt>
                <c:pt idx="2506">
                  <c:v>-0.5</c:v>
                </c:pt>
                <c:pt idx="2507">
                  <c:v>-5.9999999999999429E-2</c:v>
                </c:pt>
                <c:pt idx="2508">
                  <c:v>-0.1</c:v>
                </c:pt>
                <c:pt idx="2509">
                  <c:v>-7.9999999999998295E-2</c:v>
                </c:pt>
                <c:pt idx="2510">
                  <c:v>4.0000000000001992E-2</c:v>
                </c:pt>
                <c:pt idx="2511">
                  <c:v>-0.13999999999999915</c:v>
                </c:pt>
                <c:pt idx="2512">
                  <c:v>-7.999999999999971E-2</c:v>
                </c:pt>
                <c:pt idx="2513">
                  <c:v>0.37999999999999973</c:v>
                </c:pt>
                <c:pt idx="2514">
                  <c:v>0.23999999999999916</c:v>
                </c:pt>
                <c:pt idx="2515">
                  <c:v>1.9999999999998862E-2</c:v>
                </c:pt>
                <c:pt idx="2516">
                  <c:v>-0.14000000000000057</c:v>
                </c:pt>
                <c:pt idx="2517">
                  <c:v>-0.36000000000000087</c:v>
                </c:pt>
                <c:pt idx="2518">
                  <c:v>-0.36000000000000087</c:v>
                </c:pt>
                <c:pt idx="2519">
                  <c:v>7.999999999999971E-2</c:v>
                </c:pt>
                <c:pt idx="2520">
                  <c:v>0.26000000000000084</c:v>
                </c:pt>
                <c:pt idx="2521">
                  <c:v>0.58000000000000118</c:v>
                </c:pt>
                <c:pt idx="2522">
                  <c:v>0.7600000000000009</c:v>
                </c:pt>
                <c:pt idx="2523">
                  <c:v>0.60000000000000142</c:v>
                </c:pt>
                <c:pt idx="2524">
                  <c:v>0.14000000000000057</c:v>
                </c:pt>
                <c:pt idx="2525">
                  <c:v>-6.0000000000000851E-2</c:v>
                </c:pt>
                <c:pt idx="2526">
                  <c:v>-8.000000000000114E-2</c:v>
                </c:pt>
                <c:pt idx="2527">
                  <c:v>-0.48000000000000115</c:v>
                </c:pt>
                <c:pt idx="2528">
                  <c:v>-0.72000000000000175</c:v>
                </c:pt>
                <c:pt idx="2529">
                  <c:v>-0.440000000000002</c:v>
                </c:pt>
                <c:pt idx="2530">
                  <c:v>-8.000000000000114E-2</c:v>
                </c:pt>
                <c:pt idx="2531">
                  <c:v>-0.22000000000000169</c:v>
                </c:pt>
                <c:pt idx="2532">
                  <c:v>0.33999999999999914</c:v>
                </c:pt>
                <c:pt idx="2533">
                  <c:v>0.5</c:v>
                </c:pt>
                <c:pt idx="2534">
                  <c:v>0.24000000000000057</c:v>
                </c:pt>
                <c:pt idx="2535">
                  <c:v>0.36000000000000087</c:v>
                </c:pt>
                <c:pt idx="2536">
                  <c:v>0.44000000000000056</c:v>
                </c:pt>
                <c:pt idx="2537">
                  <c:v>0.52000000000000024</c:v>
                </c:pt>
                <c:pt idx="2538">
                  <c:v>0.31999999999999884</c:v>
                </c:pt>
                <c:pt idx="2539">
                  <c:v>0.37999999999999828</c:v>
                </c:pt>
                <c:pt idx="2540">
                  <c:v>-2.0000000000001704E-2</c:v>
                </c:pt>
                <c:pt idx="2541">
                  <c:v>-0.18000000000000113</c:v>
                </c:pt>
                <c:pt idx="2542">
                  <c:v>-0.14000000000000198</c:v>
                </c:pt>
                <c:pt idx="2543">
                  <c:v>0.7399999999999991</c:v>
                </c:pt>
                <c:pt idx="2544">
                  <c:v>0.91999999999999882</c:v>
                </c:pt>
                <c:pt idx="2545">
                  <c:v>0.97999999999999832</c:v>
                </c:pt>
                <c:pt idx="2546">
                  <c:v>0.97999999999999832</c:v>
                </c:pt>
                <c:pt idx="2547">
                  <c:v>-0.10000000000000142</c:v>
                </c:pt>
                <c:pt idx="2548">
                  <c:v>-0.80000000000000138</c:v>
                </c:pt>
                <c:pt idx="2549">
                  <c:v>-0.7600000000000009</c:v>
                </c:pt>
                <c:pt idx="2550">
                  <c:v>-0.72000000000000031</c:v>
                </c:pt>
                <c:pt idx="2551">
                  <c:v>-0.36000000000000087</c:v>
                </c:pt>
                <c:pt idx="2552">
                  <c:v>0.5</c:v>
                </c:pt>
                <c:pt idx="2553">
                  <c:v>0.57999999999999974</c:v>
                </c:pt>
                <c:pt idx="2554">
                  <c:v>0.3</c:v>
                </c:pt>
                <c:pt idx="2555">
                  <c:v>0.64000000000000057</c:v>
                </c:pt>
                <c:pt idx="2556">
                  <c:v>0.68000000000000116</c:v>
                </c:pt>
                <c:pt idx="2557">
                  <c:v>0.90000000000000147</c:v>
                </c:pt>
                <c:pt idx="2558">
                  <c:v>1.0400000000000005</c:v>
                </c:pt>
                <c:pt idx="2559">
                  <c:v>1.3600000000000008</c:v>
                </c:pt>
                <c:pt idx="2560">
                  <c:v>1.0599999999999994</c:v>
                </c:pt>
                <c:pt idx="2561">
                  <c:v>0.97999999999999832</c:v>
                </c:pt>
                <c:pt idx="2562">
                  <c:v>0.85999999999999799</c:v>
                </c:pt>
                <c:pt idx="2563">
                  <c:v>1.1399999999999992</c:v>
                </c:pt>
                <c:pt idx="2564">
                  <c:v>1.0799999999999996</c:v>
                </c:pt>
                <c:pt idx="2565">
                  <c:v>1</c:v>
                </c:pt>
                <c:pt idx="2566">
                  <c:v>0.60000000000000142</c:v>
                </c:pt>
                <c:pt idx="2567">
                  <c:v>0.58000000000000118</c:v>
                </c:pt>
                <c:pt idx="2568">
                  <c:v>-1.9999999999998862E-2</c:v>
                </c:pt>
                <c:pt idx="2569">
                  <c:v>-0.1</c:v>
                </c:pt>
                <c:pt idx="2570">
                  <c:v>-3.9999999999999147E-2</c:v>
                </c:pt>
                <c:pt idx="2571">
                  <c:v>-0.23999999999999916</c:v>
                </c:pt>
                <c:pt idx="2572">
                  <c:v>-0.53999999999999915</c:v>
                </c:pt>
                <c:pt idx="2573">
                  <c:v>-0.27999999999999831</c:v>
                </c:pt>
                <c:pt idx="2574">
                  <c:v>-5.9999999999998013E-2</c:v>
                </c:pt>
                <c:pt idx="2575">
                  <c:v>-0.13999999999999915</c:v>
                </c:pt>
                <c:pt idx="2576">
                  <c:v>0.3</c:v>
                </c:pt>
                <c:pt idx="2577">
                  <c:v>5.9999999999999429E-2</c:v>
                </c:pt>
                <c:pt idx="2578">
                  <c:v>-0.24000000000000057</c:v>
                </c:pt>
                <c:pt idx="2579">
                  <c:v>-0.44000000000000056</c:v>
                </c:pt>
                <c:pt idx="2580">
                  <c:v>-0.34000000000000058</c:v>
                </c:pt>
                <c:pt idx="2581">
                  <c:v>-0.3</c:v>
                </c:pt>
                <c:pt idx="2582">
                  <c:v>6.0000000000000851E-2</c:v>
                </c:pt>
                <c:pt idx="2583">
                  <c:v>0.34000000000000058</c:v>
                </c:pt>
                <c:pt idx="2584">
                  <c:v>0.18000000000000113</c:v>
                </c:pt>
                <c:pt idx="2585">
                  <c:v>0.30000000000000143</c:v>
                </c:pt>
                <c:pt idx="2586">
                  <c:v>0.18000000000000113</c:v>
                </c:pt>
              </c:numCache>
            </c:numRef>
          </c:xVal>
          <c:yVal>
            <c:numRef>
              <c:f>'65K_23'!$A$2:$A$2588</c:f>
              <c:numCache>
                <c:formatCode>General</c:formatCode>
                <c:ptCount val="2587"/>
                <c:pt idx="0">
                  <c:v>5.3</c:v>
                </c:pt>
                <c:pt idx="1">
                  <c:v>5.4</c:v>
                </c:pt>
                <c:pt idx="2">
                  <c:v>5.5</c:v>
                </c:pt>
                <c:pt idx="3">
                  <c:v>5.6</c:v>
                </c:pt>
                <c:pt idx="4">
                  <c:v>5.7</c:v>
                </c:pt>
                <c:pt idx="5">
                  <c:v>5.8</c:v>
                </c:pt>
                <c:pt idx="6">
                  <c:v>5.9</c:v>
                </c:pt>
                <c:pt idx="7">
                  <c:v>6</c:v>
                </c:pt>
                <c:pt idx="8">
                  <c:v>6.1</c:v>
                </c:pt>
                <c:pt idx="9">
                  <c:v>6.2</c:v>
                </c:pt>
                <c:pt idx="10">
                  <c:v>6.3</c:v>
                </c:pt>
                <c:pt idx="11">
                  <c:v>6.4</c:v>
                </c:pt>
                <c:pt idx="12">
                  <c:v>6.5</c:v>
                </c:pt>
                <c:pt idx="13">
                  <c:v>6.6</c:v>
                </c:pt>
                <c:pt idx="14">
                  <c:v>6.7</c:v>
                </c:pt>
                <c:pt idx="15">
                  <c:v>6.8</c:v>
                </c:pt>
                <c:pt idx="16">
                  <c:v>6.9</c:v>
                </c:pt>
                <c:pt idx="17">
                  <c:v>7</c:v>
                </c:pt>
                <c:pt idx="18">
                  <c:v>7.1</c:v>
                </c:pt>
                <c:pt idx="19">
                  <c:v>7.2</c:v>
                </c:pt>
                <c:pt idx="20">
                  <c:v>7.3</c:v>
                </c:pt>
                <c:pt idx="21">
                  <c:v>7.4</c:v>
                </c:pt>
                <c:pt idx="22">
                  <c:v>7.5</c:v>
                </c:pt>
                <c:pt idx="23">
                  <c:v>7.6</c:v>
                </c:pt>
                <c:pt idx="24">
                  <c:v>7.7</c:v>
                </c:pt>
                <c:pt idx="25">
                  <c:v>7.8</c:v>
                </c:pt>
                <c:pt idx="26">
                  <c:v>7.9</c:v>
                </c:pt>
                <c:pt idx="27">
                  <c:v>8</c:v>
                </c:pt>
                <c:pt idx="28">
                  <c:v>8.1</c:v>
                </c:pt>
                <c:pt idx="29">
                  <c:v>8.1999999999999993</c:v>
                </c:pt>
                <c:pt idx="30">
                  <c:v>8.3000000000000007</c:v>
                </c:pt>
                <c:pt idx="31">
                  <c:v>8.4</c:v>
                </c:pt>
                <c:pt idx="32">
                  <c:v>8.5</c:v>
                </c:pt>
                <c:pt idx="33">
                  <c:v>8.6</c:v>
                </c:pt>
                <c:pt idx="34">
                  <c:v>8.6999999999999993</c:v>
                </c:pt>
                <c:pt idx="35">
                  <c:v>8.8000000000000007</c:v>
                </c:pt>
                <c:pt idx="36">
                  <c:v>8.9</c:v>
                </c:pt>
                <c:pt idx="37">
                  <c:v>9</c:v>
                </c:pt>
                <c:pt idx="38">
                  <c:v>9.1</c:v>
                </c:pt>
                <c:pt idx="39">
                  <c:v>9.1999999999999993</c:v>
                </c:pt>
                <c:pt idx="40">
                  <c:v>9.3000000000000007</c:v>
                </c:pt>
                <c:pt idx="41">
                  <c:v>9.4</c:v>
                </c:pt>
                <c:pt idx="42">
                  <c:v>9.5</c:v>
                </c:pt>
                <c:pt idx="43">
                  <c:v>9.6</c:v>
                </c:pt>
                <c:pt idx="44">
                  <c:v>9.6999999999999993</c:v>
                </c:pt>
                <c:pt idx="45">
                  <c:v>9.8000000000000007</c:v>
                </c:pt>
                <c:pt idx="46">
                  <c:v>9.9</c:v>
                </c:pt>
                <c:pt idx="47">
                  <c:v>10</c:v>
                </c:pt>
                <c:pt idx="48">
                  <c:v>10.1</c:v>
                </c:pt>
                <c:pt idx="49">
                  <c:v>10.199999999999999</c:v>
                </c:pt>
                <c:pt idx="50">
                  <c:v>10.3</c:v>
                </c:pt>
                <c:pt idx="51">
                  <c:v>10.4</c:v>
                </c:pt>
                <c:pt idx="52">
                  <c:v>10.5</c:v>
                </c:pt>
                <c:pt idx="53">
                  <c:v>10.6</c:v>
                </c:pt>
                <c:pt idx="54">
                  <c:v>10.7</c:v>
                </c:pt>
                <c:pt idx="55">
                  <c:v>10.8</c:v>
                </c:pt>
                <c:pt idx="56">
                  <c:v>10.9</c:v>
                </c:pt>
                <c:pt idx="57">
                  <c:v>11</c:v>
                </c:pt>
                <c:pt idx="58">
                  <c:v>11.1</c:v>
                </c:pt>
                <c:pt idx="59">
                  <c:v>11.2</c:v>
                </c:pt>
                <c:pt idx="60">
                  <c:v>11.3</c:v>
                </c:pt>
                <c:pt idx="61">
                  <c:v>11.4</c:v>
                </c:pt>
                <c:pt idx="62">
                  <c:v>11.5</c:v>
                </c:pt>
                <c:pt idx="63">
                  <c:v>11.6</c:v>
                </c:pt>
                <c:pt idx="64">
                  <c:v>11.7</c:v>
                </c:pt>
                <c:pt idx="65">
                  <c:v>11.8</c:v>
                </c:pt>
                <c:pt idx="66">
                  <c:v>11.9</c:v>
                </c:pt>
                <c:pt idx="67">
                  <c:v>12</c:v>
                </c:pt>
                <c:pt idx="68">
                  <c:v>12.1</c:v>
                </c:pt>
                <c:pt idx="69">
                  <c:v>12.2</c:v>
                </c:pt>
                <c:pt idx="70">
                  <c:v>12.3</c:v>
                </c:pt>
                <c:pt idx="71">
                  <c:v>12.4</c:v>
                </c:pt>
                <c:pt idx="72">
                  <c:v>12.5</c:v>
                </c:pt>
                <c:pt idx="73">
                  <c:v>12.6</c:v>
                </c:pt>
                <c:pt idx="74">
                  <c:v>12.7</c:v>
                </c:pt>
                <c:pt idx="75">
                  <c:v>12.8</c:v>
                </c:pt>
                <c:pt idx="76">
                  <c:v>12.9</c:v>
                </c:pt>
                <c:pt idx="77">
                  <c:v>13</c:v>
                </c:pt>
                <c:pt idx="78">
                  <c:v>13.1</c:v>
                </c:pt>
                <c:pt idx="79">
                  <c:v>13.2</c:v>
                </c:pt>
                <c:pt idx="80">
                  <c:v>13.3</c:v>
                </c:pt>
                <c:pt idx="81">
                  <c:v>13.4</c:v>
                </c:pt>
                <c:pt idx="82">
                  <c:v>13.5</c:v>
                </c:pt>
                <c:pt idx="83">
                  <c:v>13.6</c:v>
                </c:pt>
                <c:pt idx="84">
                  <c:v>13.7</c:v>
                </c:pt>
                <c:pt idx="85">
                  <c:v>13.8</c:v>
                </c:pt>
                <c:pt idx="86">
                  <c:v>13.9</c:v>
                </c:pt>
                <c:pt idx="87">
                  <c:v>14</c:v>
                </c:pt>
                <c:pt idx="88">
                  <c:v>14.1</c:v>
                </c:pt>
                <c:pt idx="89">
                  <c:v>14.2</c:v>
                </c:pt>
                <c:pt idx="90">
                  <c:v>14.3</c:v>
                </c:pt>
                <c:pt idx="91">
                  <c:v>14.4</c:v>
                </c:pt>
                <c:pt idx="92">
                  <c:v>14.5</c:v>
                </c:pt>
                <c:pt idx="93">
                  <c:v>14.6</c:v>
                </c:pt>
                <c:pt idx="94">
                  <c:v>14.7</c:v>
                </c:pt>
                <c:pt idx="95">
                  <c:v>14.8</c:v>
                </c:pt>
                <c:pt idx="96">
                  <c:v>14.9</c:v>
                </c:pt>
                <c:pt idx="97">
                  <c:v>15</c:v>
                </c:pt>
                <c:pt idx="98">
                  <c:v>15.1</c:v>
                </c:pt>
                <c:pt idx="99">
                  <c:v>15.2</c:v>
                </c:pt>
                <c:pt idx="100">
                  <c:v>15.3</c:v>
                </c:pt>
                <c:pt idx="101">
                  <c:v>15.4</c:v>
                </c:pt>
                <c:pt idx="102">
                  <c:v>15.5</c:v>
                </c:pt>
                <c:pt idx="103">
                  <c:v>15.6</c:v>
                </c:pt>
                <c:pt idx="104">
                  <c:v>15.7</c:v>
                </c:pt>
                <c:pt idx="105">
                  <c:v>15.8</c:v>
                </c:pt>
                <c:pt idx="106">
                  <c:v>15.9</c:v>
                </c:pt>
                <c:pt idx="107">
                  <c:v>16</c:v>
                </c:pt>
                <c:pt idx="108">
                  <c:v>16.100000000000001</c:v>
                </c:pt>
                <c:pt idx="109">
                  <c:v>16.2</c:v>
                </c:pt>
                <c:pt idx="110">
                  <c:v>16.3</c:v>
                </c:pt>
                <c:pt idx="111">
                  <c:v>16.399999999999999</c:v>
                </c:pt>
                <c:pt idx="112">
                  <c:v>16.5</c:v>
                </c:pt>
                <c:pt idx="113">
                  <c:v>16.600000000000001</c:v>
                </c:pt>
                <c:pt idx="114">
                  <c:v>16.7</c:v>
                </c:pt>
                <c:pt idx="115">
                  <c:v>16.8</c:v>
                </c:pt>
                <c:pt idx="116">
                  <c:v>16.899999999999999</c:v>
                </c:pt>
                <c:pt idx="117">
                  <c:v>17</c:v>
                </c:pt>
                <c:pt idx="118">
                  <c:v>17.100000000000001</c:v>
                </c:pt>
                <c:pt idx="119">
                  <c:v>17.2</c:v>
                </c:pt>
                <c:pt idx="120">
                  <c:v>17.3</c:v>
                </c:pt>
                <c:pt idx="121">
                  <c:v>17.399999999999999</c:v>
                </c:pt>
                <c:pt idx="122">
                  <c:v>17.5</c:v>
                </c:pt>
                <c:pt idx="123">
                  <c:v>17.600000000000001</c:v>
                </c:pt>
                <c:pt idx="124">
                  <c:v>17.7</c:v>
                </c:pt>
                <c:pt idx="125">
                  <c:v>17.8</c:v>
                </c:pt>
                <c:pt idx="126">
                  <c:v>17.899999999999999</c:v>
                </c:pt>
                <c:pt idx="127">
                  <c:v>18</c:v>
                </c:pt>
                <c:pt idx="128">
                  <c:v>18.100000000000001</c:v>
                </c:pt>
                <c:pt idx="129">
                  <c:v>18.2</c:v>
                </c:pt>
                <c:pt idx="130">
                  <c:v>18.3</c:v>
                </c:pt>
                <c:pt idx="131">
                  <c:v>18.399999999999999</c:v>
                </c:pt>
                <c:pt idx="132">
                  <c:v>18.5</c:v>
                </c:pt>
                <c:pt idx="133">
                  <c:v>18.600000000000001</c:v>
                </c:pt>
                <c:pt idx="134">
                  <c:v>18.7</c:v>
                </c:pt>
                <c:pt idx="135">
                  <c:v>18.8</c:v>
                </c:pt>
                <c:pt idx="136">
                  <c:v>18.899999999999999</c:v>
                </c:pt>
                <c:pt idx="137">
                  <c:v>19</c:v>
                </c:pt>
                <c:pt idx="138">
                  <c:v>19.100000000000001</c:v>
                </c:pt>
                <c:pt idx="139">
                  <c:v>19.2</c:v>
                </c:pt>
                <c:pt idx="140">
                  <c:v>19.3</c:v>
                </c:pt>
                <c:pt idx="141">
                  <c:v>19.399999999999999</c:v>
                </c:pt>
                <c:pt idx="142">
                  <c:v>19.5</c:v>
                </c:pt>
                <c:pt idx="143">
                  <c:v>19.600000000000001</c:v>
                </c:pt>
                <c:pt idx="144">
                  <c:v>19.7</c:v>
                </c:pt>
                <c:pt idx="145">
                  <c:v>19.8</c:v>
                </c:pt>
                <c:pt idx="146">
                  <c:v>19.899999999999999</c:v>
                </c:pt>
                <c:pt idx="147">
                  <c:v>20</c:v>
                </c:pt>
                <c:pt idx="148">
                  <c:v>20.100000000000001</c:v>
                </c:pt>
                <c:pt idx="149">
                  <c:v>20.2</c:v>
                </c:pt>
                <c:pt idx="150">
                  <c:v>20.3</c:v>
                </c:pt>
                <c:pt idx="151">
                  <c:v>20.399999999999999</c:v>
                </c:pt>
                <c:pt idx="152">
                  <c:v>20.5</c:v>
                </c:pt>
                <c:pt idx="153">
                  <c:v>20.6</c:v>
                </c:pt>
                <c:pt idx="154">
                  <c:v>20.7</c:v>
                </c:pt>
                <c:pt idx="155">
                  <c:v>20.8</c:v>
                </c:pt>
                <c:pt idx="156">
                  <c:v>20.9</c:v>
                </c:pt>
                <c:pt idx="157">
                  <c:v>21</c:v>
                </c:pt>
                <c:pt idx="158">
                  <c:v>21.1</c:v>
                </c:pt>
                <c:pt idx="159">
                  <c:v>21.2</c:v>
                </c:pt>
                <c:pt idx="160">
                  <c:v>21.3</c:v>
                </c:pt>
                <c:pt idx="161">
                  <c:v>21.4</c:v>
                </c:pt>
                <c:pt idx="162">
                  <c:v>21.5</c:v>
                </c:pt>
                <c:pt idx="163">
                  <c:v>21.6</c:v>
                </c:pt>
                <c:pt idx="164">
                  <c:v>21.7</c:v>
                </c:pt>
                <c:pt idx="165">
                  <c:v>21.8</c:v>
                </c:pt>
                <c:pt idx="166">
                  <c:v>21.9</c:v>
                </c:pt>
                <c:pt idx="167">
                  <c:v>22</c:v>
                </c:pt>
                <c:pt idx="168">
                  <c:v>22.1</c:v>
                </c:pt>
                <c:pt idx="169">
                  <c:v>22.2</c:v>
                </c:pt>
                <c:pt idx="170">
                  <c:v>22.3</c:v>
                </c:pt>
                <c:pt idx="171">
                  <c:v>22.4</c:v>
                </c:pt>
                <c:pt idx="172">
                  <c:v>22.5</c:v>
                </c:pt>
                <c:pt idx="173">
                  <c:v>22.6</c:v>
                </c:pt>
                <c:pt idx="174">
                  <c:v>22.7</c:v>
                </c:pt>
                <c:pt idx="175">
                  <c:v>22.8</c:v>
                </c:pt>
                <c:pt idx="176">
                  <c:v>22.9</c:v>
                </c:pt>
                <c:pt idx="177">
                  <c:v>23</c:v>
                </c:pt>
                <c:pt idx="178">
                  <c:v>23.1</c:v>
                </c:pt>
                <c:pt idx="179">
                  <c:v>23.2</c:v>
                </c:pt>
                <c:pt idx="180">
                  <c:v>23.3</c:v>
                </c:pt>
                <c:pt idx="181">
                  <c:v>23.4</c:v>
                </c:pt>
                <c:pt idx="182">
                  <c:v>23.5</c:v>
                </c:pt>
                <c:pt idx="183">
                  <c:v>23.6</c:v>
                </c:pt>
                <c:pt idx="184">
                  <c:v>23.7</c:v>
                </c:pt>
                <c:pt idx="185">
                  <c:v>23.8</c:v>
                </c:pt>
                <c:pt idx="186">
                  <c:v>23.9</c:v>
                </c:pt>
                <c:pt idx="187">
                  <c:v>24</c:v>
                </c:pt>
                <c:pt idx="188">
                  <c:v>24.1</c:v>
                </c:pt>
                <c:pt idx="189">
                  <c:v>24.2</c:v>
                </c:pt>
                <c:pt idx="190">
                  <c:v>24.3</c:v>
                </c:pt>
                <c:pt idx="191">
                  <c:v>24.4</c:v>
                </c:pt>
                <c:pt idx="192">
                  <c:v>24.5</c:v>
                </c:pt>
                <c:pt idx="193">
                  <c:v>24.6</c:v>
                </c:pt>
                <c:pt idx="194">
                  <c:v>24.7</c:v>
                </c:pt>
                <c:pt idx="195">
                  <c:v>24.8</c:v>
                </c:pt>
                <c:pt idx="196">
                  <c:v>24.9</c:v>
                </c:pt>
                <c:pt idx="197">
                  <c:v>25</c:v>
                </c:pt>
                <c:pt idx="198">
                  <c:v>25.1</c:v>
                </c:pt>
                <c:pt idx="199">
                  <c:v>25.2</c:v>
                </c:pt>
                <c:pt idx="200">
                  <c:v>25.3</c:v>
                </c:pt>
                <c:pt idx="201">
                  <c:v>25.4</c:v>
                </c:pt>
                <c:pt idx="202">
                  <c:v>25.5</c:v>
                </c:pt>
                <c:pt idx="203">
                  <c:v>25.6</c:v>
                </c:pt>
                <c:pt idx="204">
                  <c:v>25.7</c:v>
                </c:pt>
                <c:pt idx="205">
                  <c:v>25.8</c:v>
                </c:pt>
                <c:pt idx="206">
                  <c:v>25.9</c:v>
                </c:pt>
                <c:pt idx="207">
                  <c:v>26</c:v>
                </c:pt>
                <c:pt idx="208">
                  <c:v>26.1</c:v>
                </c:pt>
                <c:pt idx="209">
                  <c:v>26.2</c:v>
                </c:pt>
                <c:pt idx="210">
                  <c:v>26.3</c:v>
                </c:pt>
                <c:pt idx="211">
                  <c:v>26.4</c:v>
                </c:pt>
                <c:pt idx="212">
                  <c:v>26.5</c:v>
                </c:pt>
                <c:pt idx="213">
                  <c:v>26.6</c:v>
                </c:pt>
                <c:pt idx="214">
                  <c:v>26.7</c:v>
                </c:pt>
                <c:pt idx="215">
                  <c:v>26.8</c:v>
                </c:pt>
                <c:pt idx="216">
                  <c:v>26.9</c:v>
                </c:pt>
                <c:pt idx="217">
                  <c:v>27</c:v>
                </c:pt>
                <c:pt idx="218">
                  <c:v>27.1</c:v>
                </c:pt>
                <c:pt idx="219">
                  <c:v>27.2</c:v>
                </c:pt>
                <c:pt idx="220">
                  <c:v>27.3</c:v>
                </c:pt>
                <c:pt idx="221">
                  <c:v>27.4</c:v>
                </c:pt>
                <c:pt idx="222">
                  <c:v>27.5</c:v>
                </c:pt>
                <c:pt idx="223">
                  <c:v>27.6</c:v>
                </c:pt>
                <c:pt idx="224">
                  <c:v>27.7</c:v>
                </c:pt>
                <c:pt idx="225">
                  <c:v>27.8</c:v>
                </c:pt>
                <c:pt idx="226">
                  <c:v>27.9</c:v>
                </c:pt>
                <c:pt idx="227">
                  <c:v>28</c:v>
                </c:pt>
                <c:pt idx="228">
                  <c:v>28.1</c:v>
                </c:pt>
                <c:pt idx="229">
                  <c:v>28.2</c:v>
                </c:pt>
                <c:pt idx="230">
                  <c:v>28.3</c:v>
                </c:pt>
                <c:pt idx="231">
                  <c:v>28.4</c:v>
                </c:pt>
                <c:pt idx="232">
                  <c:v>28.5</c:v>
                </c:pt>
                <c:pt idx="233">
                  <c:v>28.6</c:v>
                </c:pt>
                <c:pt idx="234">
                  <c:v>28.7</c:v>
                </c:pt>
                <c:pt idx="235">
                  <c:v>28.8</c:v>
                </c:pt>
                <c:pt idx="236">
                  <c:v>28.9</c:v>
                </c:pt>
                <c:pt idx="237">
                  <c:v>29</c:v>
                </c:pt>
                <c:pt idx="238">
                  <c:v>29.1</c:v>
                </c:pt>
                <c:pt idx="239">
                  <c:v>29.2</c:v>
                </c:pt>
                <c:pt idx="240">
                  <c:v>29.3</c:v>
                </c:pt>
                <c:pt idx="241">
                  <c:v>29.4</c:v>
                </c:pt>
                <c:pt idx="242">
                  <c:v>29.5</c:v>
                </c:pt>
                <c:pt idx="243">
                  <c:v>29.6</c:v>
                </c:pt>
                <c:pt idx="244">
                  <c:v>29.7</c:v>
                </c:pt>
                <c:pt idx="245">
                  <c:v>29.8</c:v>
                </c:pt>
                <c:pt idx="246">
                  <c:v>29.9</c:v>
                </c:pt>
                <c:pt idx="247">
                  <c:v>30</c:v>
                </c:pt>
                <c:pt idx="248">
                  <c:v>30.1</c:v>
                </c:pt>
                <c:pt idx="249">
                  <c:v>30.2</c:v>
                </c:pt>
                <c:pt idx="250">
                  <c:v>30.3</c:v>
                </c:pt>
                <c:pt idx="251">
                  <c:v>30.4</c:v>
                </c:pt>
                <c:pt idx="252">
                  <c:v>30.5</c:v>
                </c:pt>
                <c:pt idx="253">
                  <c:v>30.6</c:v>
                </c:pt>
                <c:pt idx="254">
                  <c:v>30.7</c:v>
                </c:pt>
                <c:pt idx="255">
                  <c:v>30.8</c:v>
                </c:pt>
                <c:pt idx="256">
                  <c:v>30.9</c:v>
                </c:pt>
                <c:pt idx="257">
                  <c:v>31</c:v>
                </c:pt>
                <c:pt idx="258">
                  <c:v>31.1</c:v>
                </c:pt>
                <c:pt idx="259">
                  <c:v>31.2</c:v>
                </c:pt>
                <c:pt idx="260">
                  <c:v>31.3</c:v>
                </c:pt>
                <c:pt idx="261">
                  <c:v>31.4</c:v>
                </c:pt>
                <c:pt idx="262">
                  <c:v>31.5</c:v>
                </c:pt>
                <c:pt idx="263">
                  <c:v>31.6</c:v>
                </c:pt>
                <c:pt idx="264">
                  <c:v>31.7</c:v>
                </c:pt>
                <c:pt idx="265">
                  <c:v>31.8</c:v>
                </c:pt>
                <c:pt idx="266">
                  <c:v>31.9</c:v>
                </c:pt>
                <c:pt idx="267">
                  <c:v>32</c:v>
                </c:pt>
                <c:pt idx="268">
                  <c:v>32.1</c:v>
                </c:pt>
                <c:pt idx="269">
                  <c:v>32.200000000000003</c:v>
                </c:pt>
                <c:pt idx="270">
                  <c:v>32.299999999999997</c:v>
                </c:pt>
                <c:pt idx="271">
                  <c:v>32.4</c:v>
                </c:pt>
                <c:pt idx="272">
                  <c:v>32.5</c:v>
                </c:pt>
                <c:pt idx="273">
                  <c:v>32.6</c:v>
                </c:pt>
                <c:pt idx="274">
                  <c:v>32.700000000000003</c:v>
                </c:pt>
                <c:pt idx="275">
                  <c:v>32.799999999999997</c:v>
                </c:pt>
                <c:pt idx="276">
                  <c:v>32.9</c:v>
                </c:pt>
                <c:pt idx="277">
                  <c:v>33</c:v>
                </c:pt>
                <c:pt idx="278">
                  <c:v>33.1</c:v>
                </c:pt>
                <c:pt idx="279">
                  <c:v>33.200000000000003</c:v>
                </c:pt>
                <c:pt idx="280">
                  <c:v>33.299999999999997</c:v>
                </c:pt>
                <c:pt idx="281">
                  <c:v>33.4</c:v>
                </c:pt>
                <c:pt idx="282">
                  <c:v>33.5</c:v>
                </c:pt>
                <c:pt idx="283">
                  <c:v>33.6</c:v>
                </c:pt>
                <c:pt idx="284">
                  <c:v>33.700000000000003</c:v>
                </c:pt>
                <c:pt idx="285">
                  <c:v>33.799999999999997</c:v>
                </c:pt>
                <c:pt idx="286">
                  <c:v>33.9</c:v>
                </c:pt>
                <c:pt idx="287">
                  <c:v>34</c:v>
                </c:pt>
                <c:pt idx="288">
                  <c:v>34.1</c:v>
                </c:pt>
                <c:pt idx="289">
                  <c:v>34.200000000000003</c:v>
                </c:pt>
                <c:pt idx="290">
                  <c:v>34.299999999999997</c:v>
                </c:pt>
                <c:pt idx="291">
                  <c:v>34.4</c:v>
                </c:pt>
                <c:pt idx="292">
                  <c:v>34.5</c:v>
                </c:pt>
                <c:pt idx="293">
                  <c:v>34.6</c:v>
                </c:pt>
                <c:pt idx="294">
                  <c:v>34.700000000000003</c:v>
                </c:pt>
                <c:pt idx="295">
                  <c:v>34.799999999999997</c:v>
                </c:pt>
                <c:pt idx="296">
                  <c:v>34.9</c:v>
                </c:pt>
                <c:pt idx="297">
                  <c:v>35</c:v>
                </c:pt>
                <c:pt idx="298">
                  <c:v>35.1</c:v>
                </c:pt>
                <c:pt idx="299">
                  <c:v>35.200000000000003</c:v>
                </c:pt>
                <c:pt idx="300">
                  <c:v>35.299999999999997</c:v>
                </c:pt>
                <c:pt idx="301">
                  <c:v>35.4</c:v>
                </c:pt>
                <c:pt idx="302">
                  <c:v>35.5</c:v>
                </c:pt>
                <c:pt idx="303">
                  <c:v>35.6</c:v>
                </c:pt>
                <c:pt idx="304">
                  <c:v>35.700000000000003</c:v>
                </c:pt>
                <c:pt idx="305">
                  <c:v>35.799999999999997</c:v>
                </c:pt>
                <c:pt idx="306">
                  <c:v>35.9</c:v>
                </c:pt>
                <c:pt idx="307">
                  <c:v>36</c:v>
                </c:pt>
                <c:pt idx="308">
                  <c:v>36.1</c:v>
                </c:pt>
                <c:pt idx="309">
                  <c:v>36.200000000000003</c:v>
                </c:pt>
                <c:pt idx="310">
                  <c:v>36.299999999999997</c:v>
                </c:pt>
                <c:pt idx="311">
                  <c:v>36.4</c:v>
                </c:pt>
                <c:pt idx="312">
                  <c:v>36.5</c:v>
                </c:pt>
                <c:pt idx="313">
                  <c:v>36.6</c:v>
                </c:pt>
                <c:pt idx="314">
                  <c:v>36.700000000000003</c:v>
                </c:pt>
                <c:pt idx="315">
                  <c:v>36.799999999999997</c:v>
                </c:pt>
                <c:pt idx="316">
                  <c:v>36.9</c:v>
                </c:pt>
                <c:pt idx="317">
                  <c:v>37</c:v>
                </c:pt>
                <c:pt idx="318">
                  <c:v>37.1</c:v>
                </c:pt>
                <c:pt idx="319">
                  <c:v>37.200000000000003</c:v>
                </c:pt>
                <c:pt idx="320">
                  <c:v>37.299999999999997</c:v>
                </c:pt>
                <c:pt idx="321">
                  <c:v>37.4</c:v>
                </c:pt>
                <c:pt idx="322">
                  <c:v>37.5</c:v>
                </c:pt>
                <c:pt idx="323">
                  <c:v>37.6</c:v>
                </c:pt>
                <c:pt idx="324">
                  <c:v>37.700000000000003</c:v>
                </c:pt>
                <c:pt idx="325">
                  <c:v>37.799999999999997</c:v>
                </c:pt>
                <c:pt idx="326">
                  <c:v>37.9</c:v>
                </c:pt>
                <c:pt idx="327">
                  <c:v>38</c:v>
                </c:pt>
                <c:pt idx="328">
                  <c:v>38.1</c:v>
                </c:pt>
                <c:pt idx="329">
                  <c:v>38.200000000000003</c:v>
                </c:pt>
                <c:pt idx="330">
                  <c:v>38.299999999999997</c:v>
                </c:pt>
                <c:pt idx="331">
                  <c:v>38.4</c:v>
                </c:pt>
                <c:pt idx="332">
                  <c:v>38.5</c:v>
                </c:pt>
                <c:pt idx="333">
                  <c:v>38.6</c:v>
                </c:pt>
                <c:pt idx="334">
                  <c:v>38.700000000000003</c:v>
                </c:pt>
                <c:pt idx="335">
                  <c:v>38.799999999999997</c:v>
                </c:pt>
                <c:pt idx="336">
                  <c:v>38.9</c:v>
                </c:pt>
                <c:pt idx="337">
                  <c:v>39</c:v>
                </c:pt>
                <c:pt idx="338">
                  <c:v>39.1</c:v>
                </c:pt>
                <c:pt idx="339">
                  <c:v>39.200000000000003</c:v>
                </c:pt>
                <c:pt idx="340">
                  <c:v>39.299999999999997</c:v>
                </c:pt>
                <c:pt idx="341">
                  <c:v>39.4</c:v>
                </c:pt>
                <c:pt idx="342">
                  <c:v>39.5</c:v>
                </c:pt>
                <c:pt idx="343">
                  <c:v>39.6</c:v>
                </c:pt>
                <c:pt idx="344">
                  <c:v>39.700000000000003</c:v>
                </c:pt>
                <c:pt idx="345">
                  <c:v>39.799999999999997</c:v>
                </c:pt>
                <c:pt idx="346">
                  <c:v>39.9</c:v>
                </c:pt>
                <c:pt idx="347">
                  <c:v>40</c:v>
                </c:pt>
                <c:pt idx="348">
                  <c:v>40.1</c:v>
                </c:pt>
                <c:pt idx="349">
                  <c:v>40.200000000000003</c:v>
                </c:pt>
                <c:pt idx="350">
                  <c:v>40.299999999999997</c:v>
                </c:pt>
                <c:pt idx="351">
                  <c:v>40.4</c:v>
                </c:pt>
                <c:pt idx="352">
                  <c:v>40.5</c:v>
                </c:pt>
                <c:pt idx="353">
                  <c:v>40.6</c:v>
                </c:pt>
                <c:pt idx="354">
                  <c:v>40.700000000000003</c:v>
                </c:pt>
                <c:pt idx="355">
                  <c:v>40.799999999999997</c:v>
                </c:pt>
                <c:pt idx="356">
                  <c:v>40.9</c:v>
                </c:pt>
                <c:pt idx="357">
                  <c:v>41</c:v>
                </c:pt>
                <c:pt idx="358">
                  <c:v>41.1</c:v>
                </c:pt>
                <c:pt idx="359">
                  <c:v>41.2</c:v>
                </c:pt>
                <c:pt idx="360">
                  <c:v>41.3</c:v>
                </c:pt>
                <c:pt idx="361">
                  <c:v>41.4</c:v>
                </c:pt>
                <c:pt idx="362">
                  <c:v>41.5</c:v>
                </c:pt>
                <c:pt idx="363">
                  <c:v>41.6</c:v>
                </c:pt>
                <c:pt idx="364">
                  <c:v>41.7</c:v>
                </c:pt>
                <c:pt idx="365">
                  <c:v>41.8</c:v>
                </c:pt>
                <c:pt idx="366">
                  <c:v>41.9</c:v>
                </c:pt>
                <c:pt idx="367">
                  <c:v>42</c:v>
                </c:pt>
                <c:pt idx="368">
                  <c:v>42.1</c:v>
                </c:pt>
                <c:pt idx="369">
                  <c:v>42.2</c:v>
                </c:pt>
                <c:pt idx="370">
                  <c:v>42.3</c:v>
                </c:pt>
                <c:pt idx="371">
                  <c:v>42.4</c:v>
                </c:pt>
                <c:pt idx="372">
                  <c:v>42.5</c:v>
                </c:pt>
                <c:pt idx="373">
                  <c:v>42.6</c:v>
                </c:pt>
                <c:pt idx="374">
                  <c:v>42.7</c:v>
                </c:pt>
                <c:pt idx="375">
                  <c:v>42.8</c:v>
                </c:pt>
                <c:pt idx="376">
                  <c:v>42.9</c:v>
                </c:pt>
                <c:pt idx="377">
                  <c:v>43</c:v>
                </c:pt>
                <c:pt idx="378">
                  <c:v>43.1</c:v>
                </c:pt>
                <c:pt idx="379">
                  <c:v>43.2</c:v>
                </c:pt>
                <c:pt idx="380">
                  <c:v>43.3</c:v>
                </c:pt>
                <c:pt idx="381">
                  <c:v>43.4</c:v>
                </c:pt>
                <c:pt idx="382">
                  <c:v>43.5</c:v>
                </c:pt>
                <c:pt idx="383">
                  <c:v>43.6</c:v>
                </c:pt>
                <c:pt idx="384">
                  <c:v>43.7</c:v>
                </c:pt>
                <c:pt idx="385">
                  <c:v>43.8</c:v>
                </c:pt>
                <c:pt idx="386">
                  <c:v>43.9</c:v>
                </c:pt>
                <c:pt idx="387">
                  <c:v>44</c:v>
                </c:pt>
                <c:pt idx="388">
                  <c:v>44.1</c:v>
                </c:pt>
                <c:pt idx="389">
                  <c:v>44.2</c:v>
                </c:pt>
                <c:pt idx="390">
                  <c:v>44.3</c:v>
                </c:pt>
                <c:pt idx="391">
                  <c:v>44.4</c:v>
                </c:pt>
                <c:pt idx="392">
                  <c:v>44.5</c:v>
                </c:pt>
                <c:pt idx="393">
                  <c:v>44.6</c:v>
                </c:pt>
                <c:pt idx="394">
                  <c:v>44.7</c:v>
                </c:pt>
                <c:pt idx="395">
                  <c:v>44.8</c:v>
                </c:pt>
                <c:pt idx="396">
                  <c:v>44.9</c:v>
                </c:pt>
                <c:pt idx="397">
                  <c:v>45</c:v>
                </c:pt>
                <c:pt idx="398">
                  <c:v>45.1</c:v>
                </c:pt>
                <c:pt idx="399">
                  <c:v>45.2</c:v>
                </c:pt>
                <c:pt idx="400">
                  <c:v>45.3</c:v>
                </c:pt>
                <c:pt idx="401">
                  <c:v>45.4</c:v>
                </c:pt>
                <c:pt idx="402">
                  <c:v>45.5</c:v>
                </c:pt>
                <c:pt idx="403">
                  <c:v>45.6</c:v>
                </c:pt>
                <c:pt idx="404">
                  <c:v>45.7</c:v>
                </c:pt>
                <c:pt idx="405">
                  <c:v>45.8</c:v>
                </c:pt>
                <c:pt idx="406">
                  <c:v>45.9</c:v>
                </c:pt>
                <c:pt idx="407">
                  <c:v>46</c:v>
                </c:pt>
                <c:pt idx="408">
                  <c:v>46.1</c:v>
                </c:pt>
                <c:pt idx="409">
                  <c:v>46.2</c:v>
                </c:pt>
                <c:pt idx="410">
                  <c:v>46.3</c:v>
                </c:pt>
                <c:pt idx="411">
                  <c:v>46.4</c:v>
                </c:pt>
                <c:pt idx="412">
                  <c:v>46.5</c:v>
                </c:pt>
                <c:pt idx="413">
                  <c:v>46.6</c:v>
                </c:pt>
                <c:pt idx="414">
                  <c:v>46.7</c:v>
                </c:pt>
                <c:pt idx="415">
                  <c:v>46.8</c:v>
                </c:pt>
                <c:pt idx="416">
                  <c:v>46.9</c:v>
                </c:pt>
                <c:pt idx="417">
                  <c:v>47</c:v>
                </c:pt>
                <c:pt idx="418">
                  <c:v>47.1</c:v>
                </c:pt>
                <c:pt idx="419">
                  <c:v>47.2</c:v>
                </c:pt>
                <c:pt idx="420">
                  <c:v>47.3</c:v>
                </c:pt>
                <c:pt idx="421">
                  <c:v>47.4</c:v>
                </c:pt>
                <c:pt idx="422">
                  <c:v>47.5</c:v>
                </c:pt>
                <c:pt idx="423">
                  <c:v>47.6</c:v>
                </c:pt>
                <c:pt idx="424">
                  <c:v>47.7</c:v>
                </c:pt>
                <c:pt idx="425">
                  <c:v>47.8</c:v>
                </c:pt>
                <c:pt idx="426">
                  <c:v>47.9</c:v>
                </c:pt>
                <c:pt idx="427">
                  <c:v>48</c:v>
                </c:pt>
                <c:pt idx="428">
                  <c:v>48.1</c:v>
                </c:pt>
                <c:pt idx="429">
                  <c:v>48.2</c:v>
                </c:pt>
                <c:pt idx="430">
                  <c:v>48.3</c:v>
                </c:pt>
                <c:pt idx="431">
                  <c:v>48.4</c:v>
                </c:pt>
                <c:pt idx="432">
                  <c:v>48.5</c:v>
                </c:pt>
                <c:pt idx="433">
                  <c:v>48.6</c:v>
                </c:pt>
                <c:pt idx="434">
                  <c:v>48.7</c:v>
                </c:pt>
                <c:pt idx="435">
                  <c:v>48.8</c:v>
                </c:pt>
                <c:pt idx="436">
                  <c:v>48.9</c:v>
                </c:pt>
                <c:pt idx="437">
                  <c:v>49</c:v>
                </c:pt>
                <c:pt idx="438">
                  <c:v>49.1</c:v>
                </c:pt>
                <c:pt idx="439">
                  <c:v>49.2</c:v>
                </c:pt>
                <c:pt idx="440">
                  <c:v>49.3</c:v>
                </c:pt>
                <c:pt idx="441">
                  <c:v>49.4</c:v>
                </c:pt>
                <c:pt idx="442">
                  <c:v>49.5</c:v>
                </c:pt>
                <c:pt idx="443">
                  <c:v>49.6</c:v>
                </c:pt>
                <c:pt idx="444">
                  <c:v>49.7</c:v>
                </c:pt>
                <c:pt idx="445">
                  <c:v>49.8</c:v>
                </c:pt>
                <c:pt idx="446">
                  <c:v>49.9</c:v>
                </c:pt>
                <c:pt idx="447">
                  <c:v>50</c:v>
                </c:pt>
                <c:pt idx="448">
                  <c:v>50.1</c:v>
                </c:pt>
                <c:pt idx="449">
                  <c:v>50.2</c:v>
                </c:pt>
                <c:pt idx="450">
                  <c:v>50.3</c:v>
                </c:pt>
                <c:pt idx="451">
                  <c:v>50.4</c:v>
                </c:pt>
                <c:pt idx="452">
                  <c:v>50.5</c:v>
                </c:pt>
                <c:pt idx="453">
                  <c:v>50.6</c:v>
                </c:pt>
                <c:pt idx="454">
                  <c:v>50.7</c:v>
                </c:pt>
                <c:pt idx="455">
                  <c:v>50.8</c:v>
                </c:pt>
                <c:pt idx="456">
                  <c:v>50.9</c:v>
                </c:pt>
                <c:pt idx="457">
                  <c:v>51</c:v>
                </c:pt>
                <c:pt idx="458">
                  <c:v>51.1</c:v>
                </c:pt>
                <c:pt idx="459">
                  <c:v>51.2</c:v>
                </c:pt>
                <c:pt idx="460">
                  <c:v>51.3</c:v>
                </c:pt>
                <c:pt idx="461">
                  <c:v>51.4</c:v>
                </c:pt>
                <c:pt idx="462">
                  <c:v>51.5</c:v>
                </c:pt>
                <c:pt idx="463">
                  <c:v>51.6</c:v>
                </c:pt>
                <c:pt idx="464">
                  <c:v>51.7</c:v>
                </c:pt>
                <c:pt idx="465">
                  <c:v>51.8</c:v>
                </c:pt>
                <c:pt idx="466">
                  <c:v>51.9</c:v>
                </c:pt>
                <c:pt idx="467">
                  <c:v>52</c:v>
                </c:pt>
                <c:pt idx="468">
                  <c:v>52.1</c:v>
                </c:pt>
                <c:pt idx="469">
                  <c:v>52.2</c:v>
                </c:pt>
                <c:pt idx="470">
                  <c:v>52.3</c:v>
                </c:pt>
                <c:pt idx="471">
                  <c:v>52.4</c:v>
                </c:pt>
                <c:pt idx="472">
                  <c:v>52.5</c:v>
                </c:pt>
                <c:pt idx="473">
                  <c:v>52.6</c:v>
                </c:pt>
                <c:pt idx="474">
                  <c:v>52.7</c:v>
                </c:pt>
                <c:pt idx="475">
                  <c:v>52.8</c:v>
                </c:pt>
                <c:pt idx="476">
                  <c:v>52.9</c:v>
                </c:pt>
                <c:pt idx="477">
                  <c:v>53</c:v>
                </c:pt>
                <c:pt idx="478">
                  <c:v>53.1</c:v>
                </c:pt>
                <c:pt idx="479">
                  <c:v>53.2</c:v>
                </c:pt>
                <c:pt idx="480">
                  <c:v>53.3</c:v>
                </c:pt>
                <c:pt idx="481">
                  <c:v>53.4</c:v>
                </c:pt>
                <c:pt idx="482">
                  <c:v>53.5</c:v>
                </c:pt>
                <c:pt idx="483">
                  <c:v>53.6</c:v>
                </c:pt>
                <c:pt idx="484">
                  <c:v>53.7</c:v>
                </c:pt>
                <c:pt idx="485">
                  <c:v>53.8</c:v>
                </c:pt>
                <c:pt idx="486">
                  <c:v>53.9</c:v>
                </c:pt>
                <c:pt idx="487">
                  <c:v>54</c:v>
                </c:pt>
                <c:pt idx="488">
                  <c:v>54.1</c:v>
                </c:pt>
                <c:pt idx="489">
                  <c:v>54.2</c:v>
                </c:pt>
                <c:pt idx="490">
                  <c:v>54.3</c:v>
                </c:pt>
                <c:pt idx="491">
                  <c:v>54.4</c:v>
                </c:pt>
                <c:pt idx="492">
                  <c:v>54.5</c:v>
                </c:pt>
                <c:pt idx="493">
                  <c:v>54.6</c:v>
                </c:pt>
                <c:pt idx="494">
                  <c:v>54.7</c:v>
                </c:pt>
                <c:pt idx="495">
                  <c:v>54.8</c:v>
                </c:pt>
                <c:pt idx="496">
                  <c:v>54.9</c:v>
                </c:pt>
                <c:pt idx="497">
                  <c:v>55</c:v>
                </c:pt>
                <c:pt idx="498">
                  <c:v>55.1</c:v>
                </c:pt>
                <c:pt idx="499">
                  <c:v>55.2</c:v>
                </c:pt>
                <c:pt idx="500">
                  <c:v>55.3</c:v>
                </c:pt>
                <c:pt idx="501">
                  <c:v>55.4</c:v>
                </c:pt>
                <c:pt idx="502">
                  <c:v>55.5</c:v>
                </c:pt>
                <c:pt idx="503">
                  <c:v>55.6</c:v>
                </c:pt>
                <c:pt idx="504">
                  <c:v>55.7</c:v>
                </c:pt>
                <c:pt idx="505">
                  <c:v>55.8</c:v>
                </c:pt>
                <c:pt idx="506">
                  <c:v>55.9</c:v>
                </c:pt>
                <c:pt idx="507">
                  <c:v>56</c:v>
                </c:pt>
                <c:pt idx="508">
                  <c:v>56.1</c:v>
                </c:pt>
                <c:pt idx="509">
                  <c:v>56.2</c:v>
                </c:pt>
                <c:pt idx="510">
                  <c:v>56.3</c:v>
                </c:pt>
                <c:pt idx="511">
                  <c:v>56.4</c:v>
                </c:pt>
                <c:pt idx="512">
                  <c:v>56.5</c:v>
                </c:pt>
                <c:pt idx="513">
                  <c:v>56.6</c:v>
                </c:pt>
                <c:pt idx="514">
                  <c:v>56.7</c:v>
                </c:pt>
                <c:pt idx="515">
                  <c:v>56.8</c:v>
                </c:pt>
                <c:pt idx="516">
                  <c:v>56.9</c:v>
                </c:pt>
                <c:pt idx="517">
                  <c:v>57</c:v>
                </c:pt>
                <c:pt idx="518">
                  <c:v>57.1</c:v>
                </c:pt>
                <c:pt idx="519">
                  <c:v>57.2</c:v>
                </c:pt>
                <c:pt idx="520">
                  <c:v>57.3</c:v>
                </c:pt>
                <c:pt idx="521">
                  <c:v>57.4</c:v>
                </c:pt>
                <c:pt idx="522">
                  <c:v>57.5</c:v>
                </c:pt>
                <c:pt idx="523">
                  <c:v>57.6</c:v>
                </c:pt>
                <c:pt idx="524">
                  <c:v>57.7</c:v>
                </c:pt>
                <c:pt idx="525">
                  <c:v>57.8</c:v>
                </c:pt>
                <c:pt idx="526">
                  <c:v>57.9</c:v>
                </c:pt>
                <c:pt idx="527">
                  <c:v>58</c:v>
                </c:pt>
                <c:pt idx="528">
                  <c:v>58.1</c:v>
                </c:pt>
                <c:pt idx="529">
                  <c:v>58.2</c:v>
                </c:pt>
                <c:pt idx="530">
                  <c:v>58.3</c:v>
                </c:pt>
                <c:pt idx="531">
                  <c:v>58.4</c:v>
                </c:pt>
                <c:pt idx="532">
                  <c:v>58.5</c:v>
                </c:pt>
                <c:pt idx="533">
                  <c:v>58.6</c:v>
                </c:pt>
                <c:pt idx="534">
                  <c:v>58.7</c:v>
                </c:pt>
                <c:pt idx="535">
                  <c:v>58.8</c:v>
                </c:pt>
                <c:pt idx="536">
                  <c:v>58.9</c:v>
                </c:pt>
                <c:pt idx="537">
                  <c:v>59</c:v>
                </c:pt>
                <c:pt idx="538">
                  <c:v>59.1</c:v>
                </c:pt>
                <c:pt idx="539">
                  <c:v>59.2</c:v>
                </c:pt>
                <c:pt idx="540">
                  <c:v>59.3</c:v>
                </c:pt>
                <c:pt idx="541">
                  <c:v>59.4</c:v>
                </c:pt>
                <c:pt idx="542">
                  <c:v>59.5</c:v>
                </c:pt>
                <c:pt idx="543">
                  <c:v>59.6</c:v>
                </c:pt>
                <c:pt idx="544">
                  <c:v>59.7</c:v>
                </c:pt>
                <c:pt idx="545">
                  <c:v>59.8</c:v>
                </c:pt>
                <c:pt idx="546">
                  <c:v>59.9</c:v>
                </c:pt>
                <c:pt idx="547">
                  <c:v>60</c:v>
                </c:pt>
                <c:pt idx="548">
                  <c:v>60.1</c:v>
                </c:pt>
                <c:pt idx="549">
                  <c:v>60.2</c:v>
                </c:pt>
                <c:pt idx="550">
                  <c:v>60.3</c:v>
                </c:pt>
                <c:pt idx="551">
                  <c:v>60.4</c:v>
                </c:pt>
                <c:pt idx="552">
                  <c:v>60.5</c:v>
                </c:pt>
                <c:pt idx="553">
                  <c:v>60.6</c:v>
                </c:pt>
                <c:pt idx="554">
                  <c:v>60.7</c:v>
                </c:pt>
                <c:pt idx="555">
                  <c:v>60.8</c:v>
                </c:pt>
                <c:pt idx="556">
                  <c:v>60.9</c:v>
                </c:pt>
                <c:pt idx="557">
                  <c:v>61</c:v>
                </c:pt>
                <c:pt idx="558">
                  <c:v>61.1</c:v>
                </c:pt>
                <c:pt idx="559">
                  <c:v>61.2</c:v>
                </c:pt>
                <c:pt idx="560">
                  <c:v>61.3</c:v>
                </c:pt>
                <c:pt idx="561">
                  <c:v>61.4</c:v>
                </c:pt>
                <c:pt idx="562">
                  <c:v>61.5</c:v>
                </c:pt>
                <c:pt idx="563">
                  <c:v>61.6</c:v>
                </c:pt>
                <c:pt idx="564">
                  <c:v>61.7</c:v>
                </c:pt>
                <c:pt idx="565">
                  <c:v>61.8</c:v>
                </c:pt>
                <c:pt idx="566">
                  <c:v>61.9</c:v>
                </c:pt>
                <c:pt idx="567">
                  <c:v>62</c:v>
                </c:pt>
                <c:pt idx="568">
                  <c:v>62.1</c:v>
                </c:pt>
                <c:pt idx="569">
                  <c:v>62.2</c:v>
                </c:pt>
                <c:pt idx="570">
                  <c:v>62.3</c:v>
                </c:pt>
                <c:pt idx="571">
                  <c:v>62.4</c:v>
                </c:pt>
                <c:pt idx="572">
                  <c:v>62.5</c:v>
                </c:pt>
                <c:pt idx="573">
                  <c:v>62.6</c:v>
                </c:pt>
                <c:pt idx="574">
                  <c:v>62.7</c:v>
                </c:pt>
                <c:pt idx="575">
                  <c:v>62.8</c:v>
                </c:pt>
                <c:pt idx="576">
                  <c:v>62.9</c:v>
                </c:pt>
                <c:pt idx="577">
                  <c:v>63</c:v>
                </c:pt>
                <c:pt idx="578">
                  <c:v>63.1</c:v>
                </c:pt>
                <c:pt idx="579">
                  <c:v>63.2</c:v>
                </c:pt>
                <c:pt idx="580">
                  <c:v>63.3</c:v>
                </c:pt>
                <c:pt idx="581">
                  <c:v>63.4</c:v>
                </c:pt>
                <c:pt idx="582">
                  <c:v>63.5</c:v>
                </c:pt>
                <c:pt idx="583">
                  <c:v>63.6</c:v>
                </c:pt>
                <c:pt idx="584">
                  <c:v>63.7</c:v>
                </c:pt>
                <c:pt idx="585">
                  <c:v>63.8</c:v>
                </c:pt>
                <c:pt idx="586">
                  <c:v>63.9</c:v>
                </c:pt>
                <c:pt idx="587">
                  <c:v>64</c:v>
                </c:pt>
                <c:pt idx="588">
                  <c:v>64.099999999999994</c:v>
                </c:pt>
                <c:pt idx="589">
                  <c:v>64.2</c:v>
                </c:pt>
                <c:pt idx="590">
                  <c:v>64.3</c:v>
                </c:pt>
                <c:pt idx="591">
                  <c:v>64.400000000000006</c:v>
                </c:pt>
                <c:pt idx="592">
                  <c:v>64.5</c:v>
                </c:pt>
                <c:pt idx="593">
                  <c:v>64.599999999999994</c:v>
                </c:pt>
                <c:pt idx="594">
                  <c:v>64.7</c:v>
                </c:pt>
                <c:pt idx="595">
                  <c:v>64.8</c:v>
                </c:pt>
                <c:pt idx="596">
                  <c:v>64.900000000000006</c:v>
                </c:pt>
                <c:pt idx="597">
                  <c:v>65</c:v>
                </c:pt>
                <c:pt idx="598">
                  <c:v>65.099999999999994</c:v>
                </c:pt>
                <c:pt idx="599">
                  <c:v>65.2</c:v>
                </c:pt>
                <c:pt idx="600">
                  <c:v>65.3</c:v>
                </c:pt>
                <c:pt idx="601">
                  <c:v>65.400000000000006</c:v>
                </c:pt>
                <c:pt idx="602">
                  <c:v>65.5</c:v>
                </c:pt>
                <c:pt idx="603">
                  <c:v>65.599999999999994</c:v>
                </c:pt>
                <c:pt idx="604">
                  <c:v>65.7</c:v>
                </c:pt>
                <c:pt idx="605">
                  <c:v>65.8</c:v>
                </c:pt>
                <c:pt idx="606">
                  <c:v>65.900000000000006</c:v>
                </c:pt>
                <c:pt idx="607">
                  <c:v>66</c:v>
                </c:pt>
                <c:pt idx="608">
                  <c:v>66.099999999999994</c:v>
                </c:pt>
                <c:pt idx="609">
                  <c:v>66.2</c:v>
                </c:pt>
                <c:pt idx="610">
                  <c:v>66.3</c:v>
                </c:pt>
                <c:pt idx="611">
                  <c:v>66.400000000000006</c:v>
                </c:pt>
                <c:pt idx="612">
                  <c:v>66.5</c:v>
                </c:pt>
                <c:pt idx="613">
                  <c:v>66.599999999999994</c:v>
                </c:pt>
                <c:pt idx="614">
                  <c:v>66.7</c:v>
                </c:pt>
                <c:pt idx="615">
                  <c:v>66.8</c:v>
                </c:pt>
                <c:pt idx="616">
                  <c:v>66.900000000000006</c:v>
                </c:pt>
                <c:pt idx="617">
                  <c:v>67</c:v>
                </c:pt>
                <c:pt idx="618">
                  <c:v>67.099999999999994</c:v>
                </c:pt>
                <c:pt idx="619">
                  <c:v>67.2</c:v>
                </c:pt>
                <c:pt idx="620">
                  <c:v>67.3</c:v>
                </c:pt>
                <c:pt idx="621">
                  <c:v>67.400000000000006</c:v>
                </c:pt>
                <c:pt idx="622">
                  <c:v>67.5</c:v>
                </c:pt>
                <c:pt idx="623">
                  <c:v>67.599999999999994</c:v>
                </c:pt>
                <c:pt idx="624">
                  <c:v>67.7</c:v>
                </c:pt>
                <c:pt idx="625">
                  <c:v>67.8</c:v>
                </c:pt>
                <c:pt idx="626">
                  <c:v>67.900000000000006</c:v>
                </c:pt>
                <c:pt idx="627">
                  <c:v>68</c:v>
                </c:pt>
                <c:pt idx="628">
                  <c:v>68.099999999999994</c:v>
                </c:pt>
                <c:pt idx="629">
                  <c:v>68.2</c:v>
                </c:pt>
                <c:pt idx="630">
                  <c:v>68.3</c:v>
                </c:pt>
                <c:pt idx="631">
                  <c:v>68.400000000000006</c:v>
                </c:pt>
                <c:pt idx="632">
                  <c:v>68.5</c:v>
                </c:pt>
                <c:pt idx="633">
                  <c:v>68.599999999999994</c:v>
                </c:pt>
                <c:pt idx="634">
                  <c:v>68.7</c:v>
                </c:pt>
                <c:pt idx="635">
                  <c:v>68.8</c:v>
                </c:pt>
                <c:pt idx="636">
                  <c:v>68.900000000000006</c:v>
                </c:pt>
                <c:pt idx="637">
                  <c:v>69</c:v>
                </c:pt>
                <c:pt idx="638">
                  <c:v>69.099999999999994</c:v>
                </c:pt>
                <c:pt idx="639">
                  <c:v>69.2</c:v>
                </c:pt>
                <c:pt idx="640">
                  <c:v>69.3</c:v>
                </c:pt>
                <c:pt idx="641">
                  <c:v>69.400000000000006</c:v>
                </c:pt>
                <c:pt idx="642">
                  <c:v>69.5</c:v>
                </c:pt>
                <c:pt idx="643">
                  <c:v>69.599999999999994</c:v>
                </c:pt>
                <c:pt idx="644">
                  <c:v>69.7</c:v>
                </c:pt>
                <c:pt idx="645">
                  <c:v>69.8</c:v>
                </c:pt>
                <c:pt idx="646">
                  <c:v>69.900000000000006</c:v>
                </c:pt>
                <c:pt idx="647">
                  <c:v>70</c:v>
                </c:pt>
                <c:pt idx="648">
                  <c:v>70.099999999999994</c:v>
                </c:pt>
                <c:pt idx="649">
                  <c:v>70.2</c:v>
                </c:pt>
                <c:pt idx="650">
                  <c:v>70.3</c:v>
                </c:pt>
                <c:pt idx="651">
                  <c:v>70.400000000000006</c:v>
                </c:pt>
                <c:pt idx="652">
                  <c:v>70.5</c:v>
                </c:pt>
                <c:pt idx="653">
                  <c:v>70.599999999999994</c:v>
                </c:pt>
                <c:pt idx="654">
                  <c:v>70.7</c:v>
                </c:pt>
                <c:pt idx="655">
                  <c:v>70.8</c:v>
                </c:pt>
                <c:pt idx="656">
                  <c:v>70.900000000000006</c:v>
                </c:pt>
                <c:pt idx="657">
                  <c:v>71</c:v>
                </c:pt>
                <c:pt idx="658">
                  <c:v>71.099999999999994</c:v>
                </c:pt>
                <c:pt idx="659">
                  <c:v>71.2</c:v>
                </c:pt>
                <c:pt idx="660">
                  <c:v>71.3</c:v>
                </c:pt>
                <c:pt idx="661">
                  <c:v>71.400000000000006</c:v>
                </c:pt>
                <c:pt idx="662">
                  <c:v>71.5</c:v>
                </c:pt>
                <c:pt idx="663">
                  <c:v>71.599999999999994</c:v>
                </c:pt>
                <c:pt idx="664">
                  <c:v>71.7</c:v>
                </c:pt>
                <c:pt idx="665">
                  <c:v>71.8</c:v>
                </c:pt>
                <c:pt idx="666">
                  <c:v>71.900000000000006</c:v>
                </c:pt>
                <c:pt idx="667">
                  <c:v>72</c:v>
                </c:pt>
                <c:pt idx="668">
                  <c:v>72.099999999999994</c:v>
                </c:pt>
                <c:pt idx="669">
                  <c:v>72.2</c:v>
                </c:pt>
                <c:pt idx="670">
                  <c:v>72.3</c:v>
                </c:pt>
                <c:pt idx="671">
                  <c:v>72.400000000000006</c:v>
                </c:pt>
                <c:pt idx="672">
                  <c:v>72.5</c:v>
                </c:pt>
                <c:pt idx="673">
                  <c:v>72.599999999999994</c:v>
                </c:pt>
                <c:pt idx="674">
                  <c:v>72.7</c:v>
                </c:pt>
                <c:pt idx="675">
                  <c:v>72.8</c:v>
                </c:pt>
                <c:pt idx="676">
                  <c:v>72.900000000000006</c:v>
                </c:pt>
                <c:pt idx="677">
                  <c:v>73</c:v>
                </c:pt>
                <c:pt idx="678">
                  <c:v>73.099999999999994</c:v>
                </c:pt>
                <c:pt idx="679">
                  <c:v>73.2</c:v>
                </c:pt>
                <c:pt idx="680">
                  <c:v>73.3</c:v>
                </c:pt>
                <c:pt idx="681">
                  <c:v>73.400000000000006</c:v>
                </c:pt>
                <c:pt idx="682">
                  <c:v>73.5</c:v>
                </c:pt>
                <c:pt idx="683">
                  <c:v>73.599999999999994</c:v>
                </c:pt>
                <c:pt idx="684">
                  <c:v>73.7</c:v>
                </c:pt>
                <c:pt idx="685">
                  <c:v>73.8</c:v>
                </c:pt>
                <c:pt idx="686">
                  <c:v>73.900000000000006</c:v>
                </c:pt>
                <c:pt idx="687">
                  <c:v>74</c:v>
                </c:pt>
                <c:pt idx="688">
                  <c:v>74.099999999999994</c:v>
                </c:pt>
                <c:pt idx="689">
                  <c:v>74.2</c:v>
                </c:pt>
                <c:pt idx="690">
                  <c:v>74.3</c:v>
                </c:pt>
                <c:pt idx="691">
                  <c:v>74.400000000000006</c:v>
                </c:pt>
                <c:pt idx="692">
                  <c:v>74.5</c:v>
                </c:pt>
                <c:pt idx="693">
                  <c:v>74.599999999999994</c:v>
                </c:pt>
                <c:pt idx="694">
                  <c:v>74.7</c:v>
                </c:pt>
                <c:pt idx="695">
                  <c:v>74.8</c:v>
                </c:pt>
                <c:pt idx="696">
                  <c:v>74.900000000000006</c:v>
                </c:pt>
                <c:pt idx="697">
                  <c:v>75</c:v>
                </c:pt>
                <c:pt idx="698">
                  <c:v>75.099999999999994</c:v>
                </c:pt>
                <c:pt idx="699">
                  <c:v>75.2</c:v>
                </c:pt>
                <c:pt idx="700">
                  <c:v>75.3</c:v>
                </c:pt>
                <c:pt idx="701">
                  <c:v>75.400000000000006</c:v>
                </c:pt>
                <c:pt idx="702">
                  <c:v>75.5</c:v>
                </c:pt>
                <c:pt idx="703">
                  <c:v>75.599999999999994</c:v>
                </c:pt>
                <c:pt idx="704">
                  <c:v>75.7</c:v>
                </c:pt>
                <c:pt idx="705">
                  <c:v>75.8</c:v>
                </c:pt>
                <c:pt idx="706">
                  <c:v>75.900000000000006</c:v>
                </c:pt>
                <c:pt idx="707">
                  <c:v>76</c:v>
                </c:pt>
                <c:pt idx="708">
                  <c:v>76.099999999999994</c:v>
                </c:pt>
                <c:pt idx="709">
                  <c:v>76.2</c:v>
                </c:pt>
                <c:pt idx="710">
                  <c:v>76.3</c:v>
                </c:pt>
                <c:pt idx="711">
                  <c:v>76.400000000000006</c:v>
                </c:pt>
                <c:pt idx="712">
                  <c:v>76.5</c:v>
                </c:pt>
                <c:pt idx="713">
                  <c:v>76.599999999999994</c:v>
                </c:pt>
                <c:pt idx="714">
                  <c:v>76.7</c:v>
                </c:pt>
                <c:pt idx="715">
                  <c:v>76.8</c:v>
                </c:pt>
                <c:pt idx="716">
                  <c:v>76.900000000000006</c:v>
                </c:pt>
                <c:pt idx="717">
                  <c:v>77</c:v>
                </c:pt>
                <c:pt idx="718">
                  <c:v>77.099999999999994</c:v>
                </c:pt>
                <c:pt idx="719">
                  <c:v>77.2</c:v>
                </c:pt>
                <c:pt idx="720">
                  <c:v>77.3</c:v>
                </c:pt>
                <c:pt idx="721">
                  <c:v>77.400000000000006</c:v>
                </c:pt>
                <c:pt idx="722">
                  <c:v>77.5</c:v>
                </c:pt>
                <c:pt idx="723">
                  <c:v>77.599999999999994</c:v>
                </c:pt>
                <c:pt idx="724">
                  <c:v>77.7</c:v>
                </c:pt>
                <c:pt idx="725">
                  <c:v>77.8</c:v>
                </c:pt>
                <c:pt idx="726">
                  <c:v>77.900000000000006</c:v>
                </c:pt>
                <c:pt idx="727">
                  <c:v>78</c:v>
                </c:pt>
                <c:pt idx="728">
                  <c:v>78.099999999999994</c:v>
                </c:pt>
                <c:pt idx="729">
                  <c:v>78.2</c:v>
                </c:pt>
                <c:pt idx="730">
                  <c:v>78.3</c:v>
                </c:pt>
                <c:pt idx="731">
                  <c:v>78.400000000000006</c:v>
                </c:pt>
                <c:pt idx="732">
                  <c:v>78.5</c:v>
                </c:pt>
                <c:pt idx="733">
                  <c:v>78.599999999999994</c:v>
                </c:pt>
                <c:pt idx="734">
                  <c:v>78.7</c:v>
                </c:pt>
                <c:pt idx="735">
                  <c:v>78.8</c:v>
                </c:pt>
                <c:pt idx="736">
                  <c:v>78.900000000000006</c:v>
                </c:pt>
                <c:pt idx="737">
                  <c:v>79</c:v>
                </c:pt>
                <c:pt idx="738">
                  <c:v>79.099999999999994</c:v>
                </c:pt>
                <c:pt idx="739">
                  <c:v>79.2</c:v>
                </c:pt>
                <c:pt idx="740">
                  <c:v>79.3</c:v>
                </c:pt>
                <c:pt idx="741">
                  <c:v>79.400000000000006</c:v>
                </c:pt>
                <c:pt idx="742">
                  <c:v>79.5</c:v>
                </c:pt>
                <c:pt idx="743">
                  <c:v>79.599999999999994</c:v>
                </c:pt>
                <c:pt idx="744">
                  <c:v>79.7</c:v>
                </c:pt>
                <c:pt idx="745">
                  <c:v>79.8</c:v>
                </c:pt>
                <c:pt idx="746">
                  <c:v>79.900000000000006</c:v>
                </c:pt>
                <c:pt idx="747">
                  <c:v>80</c:v>
                </c:pt>
                <c:pt idx="748">
                  <c:v>80.099999999999994</c:v>
                </c:pt>
                <c:pt idx="749">
                  <c:v>80.2</c:v>
                </c:pt>
                <c:pt idx="750">
                  <c:v>80.3</c:v>
                </c:pt>
                <c:pt idx="751">
                  <c:v>80.400000000000006</c:v>
                </c:pt>
                <c:pt idx="752">
                  <c:v>80.5</c:v>
                </c:pt>
                <c:pt idx="753">
                  <c:v>80.599999999999994</c:v>
                </c:pt>
                <c:pt idx="754">
                  <c:v>80.7</c:v>
                </c:pt>
                <c:pt idx="755">
                  <c:v>80.8</c:v>
                </c:pt>
                <c:pt idx="756">
                  <c:v>80.900000000000006</c:v>
                </c:pt>
                <c:pt idx="757">
                  <c:v>81</c:v>
                </c:pt>
                <c:pt idx="758">
                  <c:v>81.099999999999994</c:v>
                </c:pt>
                <c:pt idx="759">
                  <c:v>81.2</c:v>
                </c:pt>
                <c:pt idx="760">
                  <c:v>81.3</c:v>
                </c:pt>
                <c:pt idx="761">
                  <c:v>81.400000000000006</c:v>
                </c:pt>
                <c:pt idx="762">
                  <c:v>81.5</c:v>
                </c:pt>
                <c:pt idx="763">
                  <c:v>81.599999999999994</c:v>
                </c:pt>
                <c:pt idx="764">
                  <c:v>81.7</c:v>
                </c:pt>
                <c:pt idx="765">
                  <c:v>81.8</c:v>
                </c:pt>
                <c:pt idx="766">
                  <c:v>81.900000000000006</c:v>
                </c:pt>
                <c:pt idx="767">
                  <c:v>82</c:v>
                </c:pt>
                <c:pt idx="768">
                  <c:v>82.1</c:v>
                </c:pt>
                <c:pt idx="769">
                  <c:v>82.2</c:v>
                </c:pt>
                <c:pt idx="770">
                  <c:v>82.3</c:v>
                </c:pt>
                <c:pt idx="771">
                  <c:v>82.4</c:v>
                </c:pt>
                <c:pt idx="772">
                  <c:v>82.5</c:v>
                </c:pt>
                <c:pt idx="773">
                  <c:v>82.6</c:v>
                </c:pt>
                <c:pt idx="774">
                  <c:v>82.7</c:v>
                </c:pt>
                <c:pt idx="775">
                  <c:v>82.8</c:v>
                </c:pt>
                <c:pt idx="776">
                  <c:v>82.9</c:v>
                </c:pt>
                <c:pt idx="777">
                  <c:v>83</c:v>
                </c:pt>
                <c:pt idx="778">
                  <c:v>83.1</c:v>
                </c:pt>
                <c:pt idx="779">
                  <c:v>83.2</c:v>
                </c:pt>
                <c:pt idx="780">
                  <c:v>83.3</c:v>
                </c:pt>
                <c:pt idx="781">
                  <c:v>83.4</c:v>
                </c:pt>
                <c:pt idx="782">
                  <c:v>83.5</c:v>
                </c:pt>
                <c:pt idx="783">
                  <c:v>83.6</c:v>
                </c:pt>
                <c:pt idx="784">
                  <c:v>83.7</c:v>
                </c:pt>
                <c:pt idx="785">
                  <c:v>83.8</c:v>
                </c:pt>
                <c:pt idx="786">
                  <c:v>83.9</c:v>
                </c:pt>
                <c:pt idx="787">
                  <c:v>84</c:v>
                </c:pt>
                <c:pt idx="788">
                  <c:v>84.1</c:v>
                </c:pt>
                <c:pt idx="789">
                  <c:v>84.2</c:v>
                </c:pt>
                <c:pt idx="790">
                  <c:v>84.3</c:v>
                </c:pt>
                <c:pt idx="791">
                  <c:v>84.4</c:v>
                </c:pt>
                <c:pt idx="792">
                  <c:v>84.5</c:v>
                </c:pt>
                <c:pt idx="793">
                  <c:v>84.6</c:v>
                </c:pt>
                <c:pt idx="794">
                  <c:v>84.7</c:v>
                </c:pt>
                <c:pt idx="795">
                  <c:v>84.8</c:v>
                </c:pt>
                <c:pt idx="796">
                  <c:v>84.9</c:v>
                </c:pt>
                <c:pt idx="797">
                  <c:v>85</c:v>
                </c:pt>
                <c:pt idx="798">
                  <c:v>85.1</c:v>
                </c:pt>
                <c:pt idx="799">
                  <c:v>85.2</c:v>
                </c:pt>
                <c:pt idx="800">
                  <c:v>85.3</c:v>
                </c:pt>
                <c:pt idx="801">
                  <c:v>85.4</c:v>
                </c:pt>
                <c:pt idx="802">
                  <c:v>85.5</c:v>
                </c:pt>
                <c:pt idx="803">
                  <c:v>85.6</c:v>
                </c:pt>
                <c:pt idx="804">
                  <c:v>85.7</c:v>
                </c:pt>
                <c:pt idx="805">
                  <c:v>85.8</c:v>
                </c:pt>
                <c:pt idx="806">
                  <c:v>85.9</c:v>
                </c:pt>
                <c:pt idx="807">
                  <c:v>86</c:v>
                </c:pt>
                <c:pt idx="808">
                  <c:v>86.1</c:v>
                </c:pt>
                <c:pt idx="809">
                  <c:v>86.2</c:v>
                </c:pt>
                <c:pt idx="810">
                  <c:v>86.3</c:v>
                </c:pt>
                <c:pt idx="811">
                  <c:v>86.4</c:v>
                </c:pt>
                <c:pt idx="812">
                  <c:v>86.5</c:v>
                </c:pt>
                <c:pt idx="813">
                  <c:v>86.6</c:v>
                </c:pt>
                <c:pt idx="814">
                  <c:v>86.7</c:v>
                </c:pt>
                <c:pt idx="815">
                  <c:v>86.8</c:v>
                </c:pt>
                <c:pt idx="816">
                  <c:v>86.9</c:v>
                </c:pt>
                <c:pt idx="817">
                  <c:v>87</c:v>
                </c:pt>
                <c:pt idx="818">
                  <c:v>87.1</c:v>
                </c:pt>
                <c:pt idx="819">
                  <c:v>87.2</c:v>
                </c:pt>
                <c:pt idx="820">
                  <c:v>87.3</c:v>
                </c:pt>
                <c:pt idx="821">
                  <c:v>87.4</c:v>
                </c:pt>
                <c:pt idx="822">
                  <c:v>87.5</c:v>
                </c:pt>
                <c:pt idx="823">
                  <c:v>87.6</c:v>
                </c:pt>
                <c:pt idx="824">
                  <c:v>87.7</c:v>
                </c:pt>
                <c:pt idx="825">
                  <c:v>87.8</c:v>
                </c:pt>
                <c:pt idx="826">
                  <c:v>87.9</c:v>
                </c:pt>
                <c:pt idx="827">
                  <c:v>88</c:v>
                </c:pt>
                <c:pt idx="828">
                  <c:v>88.1</c:v>
                </c:pt>
                <c:pt idx="829">
                  <c:v>88.2</c:v>
                </c:pt>
                <c:pt idx="830">
                  <c:v>88.3</c:v>
                </c:pt>
                <c:pt idx="831">
                  <c:v>88.4</c:v>
                </c:pt>
                <c:pt idx="832">
                  <c:v>88.5</c:v>
                </c:pt>
                <c:pt idx="833">
                  <c:v>88.6</c:v>
                </c:pt>
                <c:pt idx="834">
                  <c:v>88.7</c:v>
                </c:pt>
                <c:pt idx="835">
                  <c:v>88.8</c:v>
                </c:pt>
                <c:pt idx="836">
                  <c:v>88.9</c:v>
                </c:pt>
                <c:pt idx="837">
                  <c:v>89</c:v>
                </c:pt>
                <c:pt idx="838">
                  <c:v>89.1</c:v>
                </c:pt>
                <c:pt idx="839">
                  <c:v>89.2</c:v>
                </c:pt>
                <c:pt idx="840">
                  <c:v>89.3</c:v>
                </c:pt>
                <c:pt idx="841">
                  <c:v>89.4</c:v>
                </c:pt>
                <c:pt idx="842">
                  <c:v>89.5</c:v>
                </c:pt>
                <c:pt idx="843">
                  <c:v>89.6</c:v>
                </c:pt>
                <c:pt idx="844">
                  <c:v>89.7</c:v>
                </c:pt>
                <c:pt idx="845">
                  <c:v>89.8</c:v>
                </c:pt>
                <c:pt idx="846">
                  <c:v>89.9</c:v>
                </c:pt>
                <c:pt idx="847">
                  <c:v>90</c:v>
                </c:pt>
                <c:pt idx="848">
                  <c:v>90.1</c:v>
                </c:pt>
                <c:pt idx="849">
                  <c:v>90.2</c:v>
                </c:pt>
                <c:pt idx="850">
                  <c:v>90.3</c:v>
                </c:pt>
                <c:pt idx="851">
                  <c:v>90.4</c:v>
                </c:pt>
                <c:pt idx="852">
                  <c:v>90.5</c:v>
                </c:pt>
                <c:pt idx="853">
                  <c:v>90.6</c:v>
                </c:pt>
                <c:pt idx="854">
                  <c:v>90.7</c:v>
                </c:pt>
                <c:pt idx="855">
                  <c:v>90.8</c:v>
                </c:pt>
                <c:pt idx="856">
                  <c:v>90.9</c:v>
                </c:pt>
                <c:pt idx="857">
                  <c:v>91</c:v>
                </c:pt>
                <c:pt idx="858">
                  <c:v>91.1</c:v>
                </c:pt>
                <c:pt idx="859">
                  <c:v>91.2</c:v>
                </c:pt>
                <c:pt idx="860">
                  <c:v>91.3</c:v>
                </c:pt>
                <c:pt idx="861">
                  <c:v>91.4</c:v>
                </c:pt>
                <c:pt idx="862">
                  <c:v>91.5</c:v>
                </c:pt>
                <c:pt idx="863">
                  <c:v>91.6</c:v>
                </c:pt>
                <c:pt idx="864">
                  <c:v>91.7</c:v>
                </c:pt>
                <c:pt idx="865">
                  <c:v>91.8</c:v>
                </c:pt>
                <c:pt idx="866">
                  <c:v>91.9</c:v>
                </c:pt>
                <c:pt idx="867">
                  <c:v>92</c:v>
                </c:pt>
                <c:pt idx="868">
                  <c:v>92.1</c:v>
                </c:pt>
                <c:pt idx="869">
                  <c:v>92.2</c:v>
                </c:pt>
                <c:pt idx="870">
                  <c:v>92.3</c:v>
                </c:pt>
                <c:pt idx="871">
                  <c:v>92.4</c:v>
                </c:pt>
                <c:pt idx="872">
                  <c:v>92.5</c:v>
                </c:pt>
                <c:pt idx="873">
                  <c:v>92.6</c:v>
                </c:pt>
                <c:pt idx="874">
                  <c:v>92.7</c:v>
                </c:pt>
                <c:pt idx="875">
                  <c:v>92.8</c:v>
                </c:pt>
                <c:pt idx="876">
                  <c:v>92.9</c:v>
                </c:pt>
                <c:pt idx="877">
                  <c:v>93</c:v>
                </c:pt>
                <c:pt idx="878">
                  <c:v>93.1</c:v>
                </c:pt>
                <c:pt idx="879">
                  <c:v>93.2</c:v>
                </c:pt>
                <c:pt idx="880">
                  <c:v>93.3</c:v>
                </c:pt>
                <c:pt idx="881">
                  <c:v>93.4</c:v>
                </c:pt>
                <c:pt idx="882">
                  <c:v>93.5</c:v>
                </c:pt>
                <c:pt idx="883">
                  <c:v>93.6</c:v>
                </c:pt>
                <c:pt idx="884">
                  <c:v>93.7</c:v>
                </c:pt>
                <c:pt idx="885">
                  <c:v>93.8</c:v>
                </c:pt>
                <c:pt idx="886">
                  <c:v>93.9</c:v>
                </c:pt>
                <c:pt idx="887">
                  <c:v>94</c:v>
                </c:pt>
                <c:pt idx="888">
                  <c:v>94.1</c:v>
                </c:pt>
                <c:pt idx="889">
                  <c:v>94.2</c:v>
                </c:pt>
                <c:pt idx="890">
                  <c:v>94.3</c:v>
                </c:pt>
                <c:pt idx="891">
                  <c:v>94.4</c:v>
                </c:pt>
                <c:pt idx="892">
                  <c:v>94.5</c:v>
                </c:pt>
                <c:pt idx="893">
                  <c:v>94.6</c:v>
                </c:pt>
                <c:pt idx="894">
                  <c:v>94.7</c:v>
                </c:pt>
                <c:pt idx="895">
                  <c:v>94.8</c:v>
                </c:pt>
                <c:pt idx="896">
                  <c:v>94.9</c:v>
                </c:pt>
                <c:pt idx="897">
                  <c:v>95</c:v>
                </c:pt>
                <c:pt idx="898">
                  <c:v>95.1</c:v>
                </c:pt>
                <c:pt idx="899">
                  <c:v>95.2</c:v>
                </c:pt>
                <c:pt idx="900">
                  <c:v>95.3</c:v>
                </c:pt>
                <c:pt idx="901">
                  <c:v>95.4</c:v>
                </c:pt>
                <c:pt idx="902">
                  <c:v>95.5</c:v>
                </c:pt>
                <c:pt idx="903">
                  <c:v>95.6</c:v>
                </c:pt>
                <c:pt idx="904">
                  <c:v>95.7</c:v>
                </c:pt>
                <c:pt idx="905">
                  <c:v>95.8</c:v>
                </c:pt>
                <c:pt idx="906">
                  <c:v>95.9</c:v>
                </c:pt>
                <c:pt idx="907">
                  <c:v>96</c:v>
                </c:pt>
                <c:pt idx="908">
                  <c:v>96.1</c:v>
                </c:pt>
                <c:pt idx="909">
                  <c:v>96.2</c:v>
                </c:pt>
                <c:pt idx="910">
                  <c:v>96.3</c:v>
                </c:pt>
                <c:pt idx="911">
                  <c:v>96.4</c:v>
                </c:pt>
                <c:pt idx="912">
                  <c:v>96.5</c:v>
                </c:pt>
                <c:pt idx="913">
                  <c:v>96.6</c:v>
                </c:pt>
                <c:pt idx="914">
                  <c:v>96.7</c:v>
                </c:pt>
                <c:pt idx="915">
                  <c:v>96.8</c:v>
                </c:pt>
                <c:pt idx="916">
                  <c:v>96.9</c:v>
                </c:pt>
                <c:pt idx="917">
                  <c:v>97</c:v>
                </c:pt>
                <c:pt idx="918">
                  <c:v>97.1</c:v>
                </c:pt>
                <c:pt idx="919">
                  <c:v>97.2</c:v>
                </c:pt>
                <c:pt idx="920">
                  <c:v>97.3</c:v>
                </c:pt>
                <c:pt idx="921">
                  <c:v>97.4</c:v>
                </c:pt>
                <c:pt idx="922">
                  <c:v>97.5</c:v>
                </c:pt>
                <c:pt idx="923">
                  <c:v>97.6</c:v>
                </c:pt>
                <c:pt idx="924">
                  <c:v>97.7</c:v>
                </c:pt>
                <c:pt idx="925">
                  <c:v>97.8</c:v>
                </c:pt>
                <c:pt idx="926">
                  <c:v>97.9</c:v>
                </c:pt>
                <c:pt idx="927">
                  <c:v>98</c:v>
                </c:pt>
                <c:pt idx="928">
                  <c:v>98.1</c:v>
                </c:pt>
                <c:pt idx="929">
                  <c:v>98.2</c:v>
                </c:pt>
                <c:pt idx="930">
                  <c:v>98.3</c:v>
                </c:pt>
                <c:pt idx="931">
                  <c:v>98.4</c:v>
                </c:pt>
                <c:pt idx="932">
                  <c:v>98.5</c:v>
                </c:pt>
                <c:pt idx="933">
                  <c:v>98.6</c:v>
                </c:pt>
                <c:pt idx="934">
                  <c:v>98.7</c:v>
                </c:pt>
                <c:pt idx="935">
                  <c:v>98.8</c:v>
                </c:pt>
                <c:pt idx="936">
                  <c:v>98.9</c:v>
                </c:pt>
                <c:pt idx="937">
                  <c:v>99</c:v>
                </c:pt>
                <c:pt idx="938">
                  <c:v>99.1</c:v>
                </c:pt>
                <c:pt idx="939">
                  <c:v>99.2</c:v>
                </c:pt>
                <c:pt idx="940">
                  <c:v>99.3</c:v>
                </c:pt>
                <c:pt idx="941">
                  <c:v>99.4</c:v>
                </c:pt>
                <c:pt idx="942">
                  <c:v>99.5</c:v>
                </c:pt>
                <c:pt idx="943">
                  <c:v>99.6</c:v>
                </c:pt>
                <c:pt idx="944">
                  <c:v>99.7</c:v>
                </c:pt>
                <c:pt idx="945">
                  <c:v>99.8</c:v>
                </c:pt>
                <c:pt idx="946">
                  <c:v>99.9</c:v>
                </c:pt>
                <c:pt idx="947">
                  <c:v>100</c:v>
                </c:pt>
                <c:pt idx="948">
                  <c:v>100.1</c:v>
                </c:pt>
                <c:pt idx="949">
                  <c:v>100.2</c:v>
                </c:pt>
                <c:pt idx="950">
                  <c:v>100.3</c:v>
                </c:pt>
                <c:pt idx="951">
                  <c:v>100.4</c:v>
                </c:pt>
                <c:pt idx="952">
                  <c:v>100.5</c:v>
                </c:pt>
                <c:pt idx="953">
                  <c:v>100.6</c:v>
                </c:pt>
                <c:pt idx="954">
                  <c:v>100.7</c:v>
                </c:pt>
                <c:pt idx="955">
                  <c:v>100.8</c:v>
                </c:pt>
                <c:pt idx="956">
                  <c:v>100.9</c:v>
                </c:pt>
                <c:pt idx="957">
                  <c:v>101</c:v>
                </c:pt>
                <c:pt idx="958">
                  <c:v>101.1</c:v>
                </c:pt>
                <c:pt idx="959">
                  <c:v>101.2</c:v>
                </c:pt>
                <c:pt idx="960">
                  <c:v>101.3</c:v>
                </c:pt>
                <c:pt idx="961">
                  <c:v>101.4</c:v>
                </c:pt>
                <c:pt idx="962">
                  <c:v>101.5</c:v>
                </c:pt>
                <c:pt idx="963">
                  <c:v>101.6</c:v>
                </c:pt>
                <c:pt idx="964">
                  <c:v>101.7</c:v>
                </c:pt>
                <c:pt idx="965">
                  <c:v>101.8</c:v>
                </c:pt>
                <c:pt idx="966">
                  <c:v>101.9</c:v>
                </c:pt>
                <c:pt idx="967">
                  <c:v>102</c:v>
                </c:pt>
                <c:pt idx="968">
                  <c:v>102.1</c:v>
                </c:pt>
                <c:pt idx="969">
                  <c:v>102.2</c:v>
                </c:pt>
                <c:pt idx="970">
                  <c:v>102.3</c:v>
                </c:pt>
                <c:pt idx="971">
                  <c:v>102.4</c:v>
                </c:pt>
                <c:pt idx="972">
                  <c:v>102.5</c:v>
                </c:pt>
                <c:pt idx="973">
                  <c:v>102.6</c:v>
                </c:pt>
                <c:pt idx="974">
                  <c:v>102.7</c:v>
                </c:pt>
                <c:pt idx="975">
                  <c:v>102.8</c:v>
                </c:pt>
                <c:pt idx="976">
                  <c:v>102.9</c:v>
                </c:pt>
                <c:pt idx="977">
                  <c:v>103</c:v>
                </c:pt>
                <c:pt idx="978">
                  <c:v>103.1</c:v>
                </c:pt>
                <c:pt idx="979">
                  <c:v>103.2</c:v>
                </c:pt>
                <c:pt idx="980">
                  <c:v>103.3</c:v>
                </c:pt>
                <c:pt idx="981">
                  <c:v>103.4</c:v>
                </c:pt>
                <c:pt idx="982">
                  <c:v>103.5</c:v>
                </c:pt>
                <c:pt idx="983">
                  <c:v>103.6</c:v>
                </c:pt>
                <c:pt idx="984">
                  <c:v>103.7</c:v>
                </c:pt>
                <c:pt idx="985">
                  <c:v>103.8</c:v>
                </c:pt>
                <c:pt idx="986">
                  <c:v>103.9</c:v>
                </c:pt>
                <c:pt idx="987">
                  <c:v>104</c:v>
                </c:pt>
                <c:pt idx="988">
                  <c:v>104.1</c:v>
                </c:pt>
                <c:pt idx="989">
                  <c:v>104.2</c:v>
                </c:pt>
                <c:pt idx="990">
                  <c:v>104.3</c:v>
                </c:pt>
                <c:pt idx="991">
                  <c:v>104.4</c:v>
                </c:pt>
                <c:pt idx="992">
                  <c:v>104.5</c:v>
                </c:pt>
                <c:pt idx="993">
                  <c:v>104.6</c:v>
                </c:pt>
                <c:pt idx="994">
                  <c:v>104.7</c:v>
                </c:pt>
                <c:pt idx="995">
                  <c:v>104.8</c:v>
                </c:pt>
                <c:pt idx="996">
                  <c:v>104.9</c:v>
                </c:pt>
                <c:pt idx="997">
                  <c:v>105</c:v>
                </c:pt>
                <c:pt idx="998">
                  <c:v>105.1</c:v>
                </c:pt>
                <c:pt idx="999">
                  <c:v>105.2</c:v>
                </c:pt>
                <c:pt idx="1000">
                  <c:v>105.3</c:v>
                </c:pt>
                <c:pt idx="1001">
                  <c:v>105.4</c:v>
                </c:pt>
                <c:pt idx="1002">
                  <c:v>105.5</c:v>
                </c:pt>
                <c:pt idx="1003">
                  <c:v>105.6</c:v>
                </c:pt>
                <c:pt idx="1004">
                  <c:v>105.7</c:v>
                </c:pt>
                <c:pt idx="1005">
                  <c:v>105.8</c:v>
                </c:pt>
                <c:pt idx="1006">
                  <c:v>105.9</c:v>
                </c:pt>
                <c:pt idx="1007">
                  <c:v>106</c:v>
                </c:pt>
                <c:pt idx="1008">
                  <c:v>106.1</c:v>
                </c:pt>
                <c:pt idx="1009">
                  <c:v>106.2</c:v>
                </c:pt>
                <c:pt idx="1010">
                  <c:v>106.3</c:v>
                </c:pt>
                <c:pt idx="1011">
                  <c:v>106.4</c:v>
                </c:pt>
                <c:pt idx="1012">
                  <c:v>106.5</c:v>
                </c:pt>
                <c:pt idx="1013">
                  <c:v>106.6</c:v>
                </c:pt>
                <c:pt idx="1014">
                  <c:v>106.7</c:v>
                </c:pt>
                <c:pt idx="1015">
                  <c:v>106.8</c:v>
                </c:pt>
                <c:pt idx="1016">
                  <c:v>106.9</c:v>
                </c:pt>
                <c:pt idx="1017">
                  <c:v>107</c:v>
                </c:pt>
                <c:pt idx="1018">
                  <c:v>107.1</c:v>
                </c:pt>
                <c:pt idx="1019">
                  <c:v>107.2</c:v>
                </c:pt>
                <c:pt idx="1020">
                  <c:v>107.3</c:v>
                </c:pt>
                <c:pt idx="1021">
                  <c:v>107.4</c:v>
                </c:pt>
                <c:pt idx="1022">
                  <c:v>107.5</c:v>
                </c:pt>
                <c:pt idx="1023">
                  <c:v>107.6</c:v>
                </c:pt>
                <c:pt idx="1024">
                  <c:v>107.7</c:v>
                </c:pt>
                <c:pt idx="1025">
                  <c:v>107.8</c:v>
                </c:pt>
                <c:pt idx="1026">
                  <c:v>107.9</c:v>
                </c:pt>
                <c:pt idx="1027">
                  <c:v>108</c:v>
                </c:pt>
                <c:pt idx="1028">
                  <c:v>108.1</c:v>
                </c:pt>
                <c:pt idx="1029">
                  <c:v>108.2</c:v>
                </c:pt>
                <c:pt idx="1030">
                  <c:v>108.3</c:v>
                </c:pt>
                <c:pt idx="1031">
                  <c:v>108.4</c:v>
                </c:pt>
                <c:pt idx="1032">
                  <c:v>108.5</c:v>
                </c:pt>
                <c:pt idx="1033">
                  <c:v>108.6</c:v>
                </c:pt>
                <c:pt idx="1034">
                  <c:v>108.7</c:v>
                </c:pt>
                <c:pt idx="1035">
                  <c:v>108.8</c:v>
                </c:pt>
                <c:pt idx="1036">
                  <c:v>108.9</c:v>
                </c:pt>
                <c:pt idx="1037">
                  <c:v>109</c:v>
                </c:pt>
                <c:pt idx="1038">
                  <c:v>109.1</c:v>
                </c:pt>
                <c:pt idx="1039">
                  <c:v>109.2</c:v>
                </c:pt>
                <c:pt idx="1040">
                  <c:v>109.3</c:v>
                </c:pt>
                <c:pt idx="1041">
                  <c:v>109.4</c:v>
                </c:pt>
                <c:pt idx="1042">
                  <c:v>109.5</c:v>
                </c:pt>
                <c:pt idx="1043">
                  <c:v>109.6</c:v>
                </c:pt>
                <c:pt idx="1044">
                  <c:v>109.7</c:v>
                </c:pt>
                <c:pt idx="1045">
                  <c:v>109.8</c:v>
                </c:pt>
                <c:pt idx="1046">
                  <c:v>109.9</c:v>
                </c:pt>
                <c:pt idx="1047">
                  <c:v>110</c:v>
                </c:pt>
                <c:pt idx="1048">
                  <c:v>110.1</c:v>
                </c:pt>
                <c:pt idx="1049">
                  <c:v>110.2</c:v>
                </c:pt>
                <c:pt idx="1050">
                  <c:v>110.3</c:v>
                </c:pt>
                <c:pt idx="1051">
                  <c:v>110.4</c:v>
                </c:pt>
                <c:pt idx="1052">
                  <c:v>110.5</c:v>
                </c:pt>
                <c:pt idx="1053">
                  <c:v>110.6</c:v>
                </c:pt>
                <c:pt idx="1054">
                  <c:v>110.7</c:v>
                </c:pt>
                <c:pt idx="1055">
                  <c:v>110.8</c:v>
                </c:pt>
                <c:pt idx="1056">
                  <c:v>110.9</c:v>
                </c:pt>
                <c:pt idx="1057">
                  <c:v>111</c:v>
                </c:pt>
                <c:pt idx="1058">
                  <c:v>111.1</c:v>
                </c:pt>
                <c:pt idx="1059">
                  <c:v>111.2</c:v>
                </c:pt>
                <c:pt idx="1060">
                  <c:v>111.3</c:v>
                </c:pt>
                <c:pt idx="1061">
                  <c:v>111.4</c:v>
                </c:pt>
                <c:pt idx="1062">
                  <c:v>111.5</c:v>
                </c:pt>
                <c:pt idx="1063">
                  <c:v>111.6</c:v>
                </c:pt>
                <c:pt idx="1064">
                  <c:v>111.7</c:v>
                </c:pt>
                <c:pt idx="1065">
                  <c:v>111.8</c:v>
                </c:pt>
                <c:pt idx="1066">
                  <c:v>111.9</c:v>
                </c:pt>
                <c:pt idx="1067">
                  <c:v>112</c:v>
                </c:pt>
                <c:pt idx="1068">
                  <c:v>112.1</c:v>
                </c:pt>
                <c:pt idx="1069">
                  <c:v>112.2</c:v>
                </c:pt>
                <c:pt idx="1070">
                  <c:v>112.3</c:v>
                </c:pt>
                <c:pt idx="1071">
                  <c:v>112.4</c:v>
                </c:pt>
                <c:pt idx="1072">
                  <c:v>112.5</c:v>
                </c:pt>
                <c:pt idx="1073">
                  <c:v>112.6</c:v>
                </c:pt>
                <c:pt idx="1074">
                  <c:v>112.7</c:v>
                </c:pt>
                <c:pt idx="1075">
                  <c:v>112.8</c:v>
                </c:pt>
                <c:pt idx="1076">
                  <c:v>112.9</c:v>
                </c:pt>
                <c:pt idx="1077">
                  <c:v>113</c:v>
                </c:pt>
                <c:pt idx="1078">
                  <c:v>113.1</c:v>
                </c:pt>
                <c:pt idx="1079">
                  <c:v>113.2</c:v>
                </c:pt>
                <c:pt idx="1080">
                  <c:v>113.3</c:v>
                </c:pt>
                <c:pt idx="1081">
                  <c:v>113.4</c:v>
                </c:pt>
                <c:pt idx="1082">
                  <c:v>113.5</c:v>
                </c:pt>
                <c:pt idx="1083">
                  <c:v>113.6</c:v>
                </c:pt>
                <c:pt idx="1084">
                  <c:v>113.7</c:v>
                </c:pt>
                <c:pt idx="1085">
                  <c:v>113.8</c:v>
                </c:pt>
                <c:pt idx="1086">
                  <c:v>113.9</c:v>
                </c:pt>
                <c:pt idx="1087">
                  <c:v>114</c:v>
                </c:pt>
                <c:pt idx="1088">
                  <c:v>114.1</c:v>
                </c:pt>
                <c:pt idx="1089">
                  <c:v>114.2</c:v>
                </c:pt>
                <c:pt idx="1090">
                  <c:v>114.3</c:v>
                </c:pt>
                <c:pt idx="1091">
                  <c:v>114.4</c:v>
                </c:pt>
                <c:pt idx="1092">
                  <c:v>114.5</c:v>
                </c:pt>
                <c:pt idx="1093">
                  <c:v>114.6</c:v>
                </c:pt>
                <c:pt idx="1094">
                  <c:v>114.7</c:v>
                </c:pt>
                <c:pt idx="1095">
                  <c:v>114.8</c:v>
                </c:pt>
                <c:pt idx="1096">
                  <c:v>114.9</c:v>
                </c:pt>
                <c:pt idx="1097">
                  <c:v>115</c:v>
                </c:pt>
                <c:pt idx="1098">
                  <c:v>115.1</c:v>
                </c:pt>
                <c:pt idx="1099">
                  <c:v>115.2</c:v>
                </c:pt>
                <c:pt idx="1100">
                  <c:v>115.3</c:v>
                </c:pt>
                <c:pt idx="1101">
                  <c:v>115.4</c:v>
                </c:pt>
                <c:pt idx="1102">
                  <c:v>115.5</c:v>
                </c:pt>
                <c:pt idx="1103">
                  <c:v>115.6</c:v>
                </c:pt>
                <c:pt idx="1104">
                  <c:v>115.7</c:v>
                </c:pt>
                <c:pt idx="1105">
                  <c:v>115.8</c:v>
                </c:pt>
                <c:pt idx="1106">
                  <c:v>115.9</c:v>
                </c:pt>
                <c:pt idx="1107">
                  <c:v>116</c:v>
                </c:pt>
                <c:pt idx="1108">
                  <c:v>116.1</c:v>
                </c:pt>
                <c:pt idx="1109">
                  <c:v>116.2</c:v>
                </c:pt>
                <c:pt idx="1110">
                  <c:v>116.3</c:v>
                </c:pt>
                <c:pt idx="1111">
                  <c:v>116.4</c:v>
                </c:pt>
                <c:pt idx="1112">
                  <c:v>116.5</c:v>
                </c:pt>
                <c:pt idx="1113">
                  <c:v>116.6</c:v>
                </c:pt>
                <c:pt idx="1114">
                  <c:v>116.7</c:v>
                </c:pt>
                <c:pt idx="1115">
                  <c:v>116.8</c:v>
                </c:pt>
                <c:pt idx="1116">
                  <c:v>116.9</c:v>
                </c:pt>
                <c:pt idx="1117">
                  <c:v>117</c:v>
                </c:pt>
                <c:pt idx="1118">
                  <c:v>117.1</c:v>
                </c:pt>
                <c:pt idx="1119">
                  <c:v>117.2</c:v>
                </c:pt>
                <c:pt idx="1120">
                  <c:v>117.3</c:v>
                </c:pt>
                <c:pt idx="1121">
                  <c:v>117.4</c:v>
                </c:pt>
                <c:pt idx="1122">
                  <c:v>117.5</c:v>
                </c:pt>
                <c:pt idx="1123">
                  <c:v>117.6</c:v>
                </c:pt>
                <c:pt idx="1124">
                  <c:v>117.7</c:v>
                </c:pt>
                <c:pt idx="1125">
                  <c:v>117.8</c:v>
                </c:pt>
                <c:pt idx="1126">
                  <c:v>117.9</c:v>
                </c:pt>
                <c:pt idx="1127">
                  <c:v>118</c:v>
                </c:pt>
                <c:pt idx="1128">
                  <c:v>118.1</c:v>
                </c:pt>
                <c:pt idx="1129">
                  <c:v>118.2</c:v>
                </c:pt>
                <c:pt idx="1130">
                  <c:v>118.3</c:v>
                </c:pt>
                <c:pt idx="1131">
                  <c:v>118.4</c:v>
                </c:pt>
                <c:pt idx="1132">
                  <c:v>118.5</c:v>
                </c:pt>
                <c:pt idx="1133">
                  <c:v>118.6</c:v>
                </c:pt>
                <c:pt idx="1134">
                  <c:v>118.7</c:v>
                </c:pt>
                <c:pt idx="1135">
                  <c:v>118.8</c:v>
                </c:pt>
                <c:pt idx="1136">
                  <c:v>118.9</c:v>
                </c:pt>
                <c:pt idx="1137">
                  <c:v>119</c:v>
                </c:pt>
                <c:pt idx="1138">
                  <c:v>119.1</c:v>
                </c:pt>
                <c:pt idx="1139">
                  <c:v>119.2</c:v>
                </c:pt>
                <c:pt idx="1140">
                  <c:v>119.3</c:v>
                </c:pt>
                <c:pt idx="1141">
                  <c:v>119.4</c:v>
                </c:pt>
                <c:pt idx="1142">
                  <c:v>119.5</c:v>
                </c:pt>
                <c:pt idx="1143">
                  <c:v>119.6</c:v>
                </c:pt>
                <c:pt idx="1144">
                  <c:v>119.7</c:v>
                </c:pt>
                <c:pt idx="1145">
                  <c:v>119.8</c:v>
                </c:pt>
                <c:pt idx="1146">
                  <c:v>119.9</c:v>
                </c:pt>
                <c:pt idx="1147">
                  <c:v>120</c:v>
                </c:pt>
                <c:pt idx="1148">
                  <c:v>120.1</c:v>
                </c:pt>
                <c:pt idx="1149">
                  <c:v>120.2</c:v>
                </c:pt>
                <c:pt idx="1150">
                  <c:v>120.3</c:v>
                </c:pt>
                <c:pt idx="1151">
                  <c:v>120.4</c:v>
                </c:pt>
                <c:pt idx="1152">
                  <c:v>120.5</c:v>
                </c:pt>
                <c:pt idx="1153">
                  <c:v>120.6</c:v>
                </c:pt>
                <c:pt idx="1154">
                  <c:v>120.7</c:v>
                </c:pt>
                <c:pt idx="1155">
                  <c:v>120.8</c:v>
                </c:pt>
                <c:pt idx="1156">
                  <c:v>120.9</c:v>
                </c:pt>
                <c:pt idx="1157">
                  <c:v>121</c:v>
                </c:pt>
                <c:pt idx="1158">
                  <c:v>121.1</c:v>
                </c:pt>
                <c:pt idx="1159">
                  <c:v>121.2</c:v>
                </c:pt>
                <c:pt idx="1160">
                  <c:v>121.3</c:v>
                </c:pt>
                <c:pt idx="1161">
                  <c:v>121.4</c:v>
                </c:pt>
                <c:pt idx="1162">
                  <c:v>121.5</c:v>
                </c:pt>
                <c:pt idx="1163">
                  <c:v>121.6</c:v>
                </c:pt>
                <c:pt idx="1164">
                  <c:v>121.7</c:v>
                </c:pt>
                <c:pt idx="1165">
                  <c:v>121.8</c:v>
                </c:pt>
                <c:pt idx="1166">
                  <c:v>121.9</c:v>
                </c:pt>
                <c:pt idx="1167">
                  <c:v>122</c:v>
                </c:pt>
                <c:pt idx="1168">
                  <c:v>122.1</c:v>
                </c:pt>
                <c:pt idx="1169">
                  <c:v>122.2</c:v>
                </c:pt>
                <c:pt idx="1170">
                  <c:v>122.3</c:v>
                </c:pt>
                <c:pt idx="1171">
                  <c:v>122.4</c:v>
                </c:pt>
                <c:pt idx="1172">
                  <c:v>122.5</c:v>
                </c:pt>
                <c:pt idx="1173">
                  <c:v>122.6</c:v>
                </c:pt>
                <c:pt idx="1174">
                  <c:v>122.7</c:v>
                </c:pt>
                <c:pt idx="1175">
                  <c:v>122.8</c:v>
                </c:pt>
                <c:pt idx="1176">
                  <c:v>122.9</c:v>
                </c:pt>
                <c:pt idx="1177">
                  <c:v>123</c:v>
                </c:pt>
                <c:pt idx="1178">
                  <c:v>123.1</c:v>
                </c:pt>
                <c:pt idx="1179">
                  <c:v>123.2</c:v>
                </c:pt>
                <c:pt idx="1180">
                  <c:v>123.3</c:v>
                </c:pt>
                <c:pt idx="1181">
                  <c:v>123.4</c:v>
                </c:pt>
                <c:pt idx="1182">
                  <c:v>123.5</c:v>
                </c:pt>
                <c:pt idx="1183">
                  <c:v>123.6</c:v>
                </c:pt>
                <c:pt idx="1184">
                  <c:v>123.7</c:v>
                </c:pt>
                <c:pt idx="1185">
                  <c:v>123.8</c:v>
                </c:pt>
                <c:pt idx="1186">
                  <c:v>123.9</c:v>
                </c:pt>
                <c:pt idx="1187">
                  <c:v>124</c:v>
                </c:pt>
                <c:pt idx="1188">
                  <c:v>124.1</c:v>
                </c:pt>
                <c:pt idx="1189">
                  <c:v>124.2</c:v>
                </c:pt>
                <c:pt idx="1190">
                  <c:v>124.3</c:v>
                </c:pt>
                <c:pt idx="1191">
                  <c:v>124.4</c:v>
                </c:pt>
                <c:pt idx="1192">
                  <c:v>124.5</c:v>
                </c:pt>
                <c:pt idx="1193">
                  <c:v>124.6</c:v>
                </c:pt>
                <c:pt idx="1194">
                  <c:v>124.7</c:v>
                </c:pt>
                <c:pt idx="1195">
                  <c:v>124.8</c:v>
                </c:pt>
                <c:pt idx="1196">
                  <c:v>124.9</c:v>
                </c:pt>
                <c:pt idx="1197">
                  <c:v>125</c:v>
                </c:pt>
                <c:pt idx="1198">
                  <c:v>125.1</c:v>
                </c:pt>
                <c:pt idx="1199">
                  <c:v>125.2</c:v>
                </c:pt>
                <c:pt idx="1200">
                  <c:v>125.3</c:v>
                </c:pt>
                <c:pt idx="1201">
                  <c:v>125.4</c:v>
                </c:pt>
                <c:pt idx="1202">
                  <c:v>125.5</c:v>
                </c:pt>
                <c:pt idx="1203">
                  <c:v>125.6</c:v>
                </c:pt>
                <c:pt idx="1204">
                  <c:v>125.7</c:v>
                </c:pt>
                <c:pt idx="1205">
                  <c:v>125.8</c:v>
                </c:pt>
                <c:pt idx="1206">
                  <c:v>125.9</c:v>
                </c:pt>
                <c:pt idx="1207">
                  <c:v>126</c:v>
                </c:pt>
                <c:pt idx="1208">
                  <c:v>126.1</c:v>
                </c:pt>
                <c:pt idx="1209">
                  <c:v>126.2</c:v>
                </c:pt>
                <c:pt idx="1210">
                  <c:v>126.3</c:v>
                </c:pt>
                <c:pt idx="1211">
                  <c:v>126.4</c:v>
                </c:pt>
                <c:pt idx="1212">
                  <c:v>126.5</c:v>
                </c:pt>
                <c:pt idx="1213">
                  <c:v>126.6</c:v>
                </c:pt>
                <c:pt idx="1214">
                  <c:v>126.7</c:v>
                </c:pt>
                <c:pt idx="1215">
                  <c:v>126.8</c:v>
                </c:pt>
                <c:pt idx="1216">
                  <c:v>126.9</c:v>
                </c:pt>
                <c:pt idx="1217">
                  <c:v>127</c:v>
                </c:pt>
                <c:pt idx="1218">
                  <c:v>127.1</c:v>
                </c:pt>
                <c:pt idx="1219">
                  <c:v>127.2</c:v>
                </c:pt>
                <c:pt idx="1220">
                  <c:v>127.3</c:v>
                </c:pt>
                <c:pt idx="1221">
                  <c:v>127.4</c:v>
                </c:pt>
                <c:pt idx="1222">
                  <c:v>127.5</c:v>
                </c:pt>
                <c:pt idx="1223">
                  <c:v>127.6</c:v>
                </c:pt>
                <c:pt idx="1224">
                  <c:v>127.7</c:v>
                </c:pt>
                <c:pt idx="1225">
                  <c:v>127.8</c:v>
                </c:pt>
                <c:pt idx="1226">
                  <c:v>127.9</c:v>
                </c:pt>
                <c:pt idx="1227">
                  <c:v>128</c:v>
                </c:pt>
                <c:pt idx="1228">
                  <c:v>128.1</c:v>
                </c:pt>
                <c:pt idx="1229">
                  <c:v>128.19999999999999</c:v>
                </c:pt>
                <c:pt idx="1230">
                  <c:v>128.30000000000001</c:v>
                </c:pt>
                <c:pt idx="1231">
                  <c:v>128.4</c:v>
                </c:pt>
                <c:pt idx="1232">
                  <c:v>128.5</c:v>
                </c:pt>
                <c:pt idx="1233">
                  <c:v>128.6</c:v>
                </c:pt>
                <c:pt idx="1234">
                  <c:v>128.69999999999999</c:v>
                </c:pt>
                <c:pt idx="1235">
                  <c:v>128.80000000000001</c:v>
                </c:pt>
                <c:pt idx="1236">
                  <c:v>128.9</c:v>
                </c:pt>
                <c:pt idx="1237">
                  <c:v>129</c:v>
                </c:pt>
                <c:pt idx="1238">
                  <c:v>129.1</c:v>
                </c:pt>
                <c:pt idx="1239">
                  <c:v>129.19999999999999</c:v>
                </c:pt>
                <c:pt idx="1240">
                  <c:v>129.30000000000001</c:v>
                </c:pt>
                <c:pt idx="1241">
                  <c:v>129.4</c:v>
                </c:pt>
                <c:pt idx="1242">
                  <c:v>129.5</c:v>
                </c:pt>
                <c:pt idx="1243">
                  <c:v>129.6</c:v>
                </c:pt>
                <c:pt idx="1244">
                  <c:v>129.69999999999999</c:v>
                </c:pt>
                <c:pt idx="1245">
                  <c:v>129.80000000000001</c:v>
                </c:pt>
                <c:pt idx="1246">
                  <c:v>129.9</c:v>
                </c:pt>
                <c:pt idx="1247">
                  <c:v>130</c:v>
                </c:pt>
                <c:pt idx="1248">
                  <c:v>130.1</c:v>
                </c:pt>
                <c:pt idx="1249">
                  <c:v>130.19999999999999</c:v>
                </c:pt>
                <c:pt idx="1250">
                  <c:v>130.30000000000001</c:v>
                </c:pt>
                <c:pt idx="1251">
                  <c:v>130.4</c:v>
                </c:pt>
                <c:pt idx="1252">
                  <c:v>130.5</c:v>
                </c:pt>
                <c:pt idx="1253">
                  <c:v>130.6</c:v>
                </c:pt>
                <c:pt idx="1254">
                  <c:v>130.69999999999999</c:v>
                </c:pt>
                <c:pt idx="1255">
                  <c:v>130.80000000000001</c:v>
                </c:pt>
                <c:pt idx="1256">
                  <c:v>130.9</c:v>
                </c:pt>
                <c:pt idx="1257">
                  <c:v>131</c:v>
                </c:pt>
                <c:pt idx="1258">
                  <c:v>131.1</c:v>
                </c:pt>
                <c:pt idx="1259">
                  <c:v>131.19999999999999</c:v>
                </c:pt>
                <c:pt idx="1260">
                  <c:v>131.30000000000001</c:v>
                </c:pt>
                <c:pt idx="1261">
                  <c:v>131.4</c:v>
                </c:pt>
                <c:pt idx="1262">
                  <c:v>131.5</c:v>
                </c:pt>
                <c:pt idx="1263">
                  <c:v>131.6</c:v>
                </c:pt>
                <c:pt idx="1264">
                  <c:v>131.69999999999999</c:v>
                </c:pt>
                <c:pt idx="1265">
                  <c:v>131.80000000000001</c:v>
                </c:pt>
                <c:pt idx="1266">
                  <c:v>131.9</c:v>
                </c:pt>
                <c:pt idx="1267">
                  <c:v>132</c:v>
                </c:pt>
                <c:pt idx="1268">
                  <c:v>132.1</c:v>
                </c:pt>
                <c:pt idx="1269">
                  <c:v>132.19999999999999</c:v>
                </c:pt>
                <c:pt idx="1270">
                  <c:v>132.30000000000001</c:v>
                </c:pt>
                <c:pt idx="1271">
                  <c:v>132.4</c:v>
                </c:pt>
                <c:pt idx="1272">
                  <c:v>132.5</c:v>
                </c:pt>
                <c:pt idx="1273">
                  <c:v>132.6</c:v>
                </c:pt>
                <c:pt idx="1274">
                  <c:v>132.69999999999999</c:v>
                </c:pt>
                <c:pt idx="1275">
                  <c:v>132.80000000000001</c:v>
                </c:pt>
                <c:pt idx="1276">
                  <c:v>132.9</c:v>
                </c:pt>
                <c:pt idx="1277">
                  <c:v>133</c:v>
                </c:pt>
                <c:pt idx="1278">
                  <c:v>133.1</c:v>
                </c:pt>
                <c:pt idx="1279">
                  <c:v>133.19999999999999</c:v>
                </c:pt>
                <c:pt idx="1280">
                  <c:v>133.30000000000001</c:v>
                </c:pt>
                <c:pt idx="1281">
                  <c:v>133.4</c:v>
                </c:pt>
                <c:pt idx="1282">
                  <c:v>133.5</c:v>
                </c:pt>
                <c:pt idx="1283">
                  <c:v>133.6</c:v>
                </c:pt>
                <c:pt idx="1284">
                  <c:v>133.69999999999999</c:v>
                </c:pt>
                <c:pt idx="1285">
                  <c:v>133.80000000000001</c:v>
                </c:pt>
                <c:pt idx="1286">
                  <c:v>133.9</c:v>
                </c:pt>
                <c:pt idx="1287">
                  <c:v>134</c:v>
                </c:pt>
                <c:pt idx="1288">
                  <c:v>134.1</c:v>
                </c:pt>
                <c:pt idx="1289">
                  <c:v>134.19999999999999</c:v>
                </c:pt>
                <c:pt idx="1290">
                  <c:v>134.30000000000001</c:v>
                </c:pt>
                <c:pt idx="1291">
                  <c:v>134.4</c:v>
                </c:pt>
                <c:pt idx="1292">
                  <c:v>134.5</c:v>
                </c:pt>
                <c:pt idx="1293">
                  <c:v>134.6</c:v>
                </c:pt>
                <c:pt idx="1294">
                  <c:v>134.69999999999999</c:v>
                </c:pt>
                <c:pt idx="1295">
                  <c:v>134.80000000000001</c:v>
                </c:pt>
                <c:pt idx="1296">
                  <c:v>134.9</c:v>
                </c:pt>
                <c:pt idx="1297">
                  <c:v>135</c:v>
                </c:pt>
                <c:pt idx="1298">
                  <c:v>135.1</c:v>
                </c:pt>
                <c:pt idx="1299">
                  <c:v>135.19999999999999</c:v>
                </c:pt>
                <c:pt idx="1300">
                  <c:v>135.30000000000001</c:v>
                </c:pt>
                <c:pt idx="1301">
                  <c:v>135.4</c:v>
                </c:pt>
                <c:pt idx="1302">
                  <c:v>135.5</c:v>
                </c:pt>
                <c:pt idx="1303">
                  <c:v>135.6</c:v>
                </c:pt>
                <c:pt idx="1304">
                  <c:v>135.69999999999999</c:v>
                </c:pt>
                <c:pt idx="1305">
                  <c:v>135.80000000000001</c:v>
                </c:pt>
                <c:pt idx="1306">
                  <c:v>135.9</c:v>
                </c:pt>
                <c:pt idx="1307">
                  <c:v>136</c:v>
                </c:pt>
                <c:pt idx="1308">
                  <c:v>136.1</c:v>
                </c:pt>
                <c:pt idx="1309">
                  <c:v>136.19999999999999</c:v>
                </c:pt>
                <c:pt idx="1310">
                  <c:v>136.30000000000001</c:v>
                </c:pt>
                <c:pt idx="1311">
                  <c:v>136.4</c:v>
                </c:pt>
                <c:pt idx="1312">
                  <c:v>136.5</c:v>
                </c:pt>
                <c:pt idx="1313">
                  <c:v>136.6</c:v>
                </c:pt>
                <c:pt idx="1314">
                  <c:v>136.69999999999999</c:v>
                </c:pt>
                <c:pt idx="1315">
                  <c:v>136.80000000000001</c:v>
                </c:pt>
                <c:pt idx="1316">
                  <c:v>136.9</c:v>
                </c:pt>
                <c:pt idx="1317">
                  <c:v>137</c:v>
                </c:pt>
                <c:pt idx="1318">
                  <c:v>137.1</c:v>
                </c:pt>
                <c:pt idx="1319">
                  <c:v>137.19999999999999</c:v>
                </c:pt>
                <c:pt idx="1320">
                  <c:v>137.30000000000001</c:v>
                </c:pt>
                <c:pt idx="1321">
                  <c:v>137.4</c:v>
                </c:pt>
                <c:pt idx="1322">
                  <c:v>137.5</c:v>
                </c:pt>
                <c:pt idx="1323">
                  <c:v>137.6</c:v>
                </c:pt>
                <c:pt idx="1324">
                  <c:v>137.69999999999999</c:v>
                </c:pt>
                <c:pt idx="1325">
                  <c:v>137.80000000000001</c:v>
                </c:pt>
                <c:pt idx="1326">
                  <c:v>137.9</c:v>
                </c:pt>
                <c:pt idx="1327">
                  <c:v>138</c:v>
                </c:pt>
                <c:pt idx="1328">
                  <c:v>138.1</c:v>
                </c:pt>
                <c:pt idx="1329">
                  <c:v>138.19999999999999</c:v>
                </c:pt>
                <c:pt idx="1330">
                  <c:v>138.30000000000001</c:v>
                </c:pt>
                <c:pt idx="1331">
                  <c:v>138.4</c:v>
                </c:pt>
                <c:pt idx="1332">
                  <c:v>138.5</c:v>
                </c:pt>
                <c:pt idx="1333">
                  <c:v>138.6</c:v>
                </c:pt>
                <c:pt idx="1334">
                  <c:v>138.69999999999999</c:v>
                </c:pt>
                <c:pt idx="1335">
                  <c:v>138.80000000000001</c:v>
                </c:pt>
                <c:pt idx="1336">
                  <c:v>138.9</c:v>
                </c:pt>
                <c:pt idx="1337">
                  <c:v>139</c:v>
                </c:pt>
                <c:pt idx="1338">
                  <c:v>139.1</c:v>
                </c:pt>
                <c:pt idx="1339">
                  <c:v>139.19999999999999</c:v>
                </c:pt>
                <c:pt idx="1340">
                  <c:v>139.30000000000001</c:v>
                </c:pt>
                <c:pt idx="1341">
                  <c:v>139.4</c:v>
                </c:pt>
                <c:pt idx="1342">
                  <c:v>139.5</c:v>
                </c:pt>
                <c:pt idx="1343">
                  <c:v>139.6</c:v>
                </c:pt>
                <c:pt idx="1344">
                  <c:v>139.69999999999999</c:v>
                </c:pt>
                <c:pt idx="1345">
                  <c:v>139.80000000000001</c:v>
                </c:pt>
                <c:pt idx="1346">
                  <c:v>139.9</c:v>
                </c:pt>
                <c:pt idx="1347">
                  <c:v>140</c:v>
                </c:pt>
                <c:pt idx="1348">
                  <c:v>140.1</c:v>
                </c:pt>
                <c:pt idx="1349">
                  <c:v>140.19999999999999</c:v>
                </c:pt>
                <c:pt idx="1350">
                  <c:v>140.30000000000001</c:v>
                </c:pt>
                <c:pt idx="1351">
                  <c:v>140.4</c:v>
                </c:pt>
                <c:pt idx="1352">
                  <c:v>140.5</c:v>
                </c:pt>
                <c:pt idx="1353">
                  <c:v>140.6</c:v>
                </c:pt>
                <c:pt idx="1354">
                  <c:v>140.69999999999999</c:v>
                </c:pt>
                <c:pt idx="1355">
                  <c:v>140.80000000000001</c:v>
                </c:pt>
                <c:pt idx="1356">
                  <c:v>140.9</c:v>
                </c:pt>
                <c:pt idx="1357">
                  <c:v>141</c:v>
                </c:pt>
                <c:pt idx="1358">
                  <c:v>141.1</c:v>
                </c:pt>
                <c:pt idx="1359">
                  <c:v>141.19999999999999</c:v>
                </c:pt>
                <c:pt idx="1360">
                  <c:v>141.30000000000001</c:v>
                </c:pt>
                <c:pt idx="1361">
                  <c:v>141.4</c:v>
                </c:pt>
                <c:pt idx="1362">
                  <c:v>141.5</c:v>
                </c:pt>
                <c:pt idx="1363">
                  <c:v>141.6</c:v>
                </c:pt>
                <c:pt idx="1364">
                  <c:v>141.69999999999999</c:v>
                </c:pt>
                <c:pt idx="1365">
                  <c:v>141.80000000000001</c:v>
                </c:pt>
                <c:pt idx="1366">
                  <c:v>141.9</c:v>
                </c:pt>
                <c:pt idx="1367">
                  <c:v>142</c:v>
                </c:pt>
                <c:pt idx="1368">
                  <c:v>142.1</c:v>
                </c:pt>
                <c:pt idx="1369">
                  <c:v>142.19999999999999</c:v>
                </c:pt>
                <c:pt idx="1370">
                  <c:v>142.30000000000001</c:v>
                </c:pt>
                <c:pt idx="1371">
                  <c:v>142.4</c:v>
                </c:pt>
                <c:pt idx="1372">
                  <c:v>142.5</c:v>
                </c:pt>
                <c:pt idx="1373">
                  <c:v>142.6</c:v>
                </c:pt>
                <c:pt idx="1374">
                  <c:v>142.69999999999999</c:v>
                </c:pt>
                <c:pt idx="1375">
                  <c:v>142.80000000000001</c:v>
                </c:pt>
                <c:pt idx="1376">
                  <c:v>142.9</c:v>
                </c:pt>
                <c:pt idx="1377">
                  <c:v>143</c:v>
                </c:pt>
                <c:pt idx="1378">
                  <c:v>143.1</c:v>
                </c:pt>
                <c:pt idx="1379">
                  <c:v>143.19999999999999</c:v>
                </c:pt>
                <c:pt idx="1380">
                  <c:v>143.30000000000001</c:v>
                </c:pt>
                <c:pt idx="1381">
                  <c:v>143.4</c:v>
                </c:pt>
                <c:pt idx="1382">
                  <c:v>143.5</c:v>
                </c:pt>
                <c:pt idx="1383">
                  <c:v>143.6</c:v>
                </c:pt>
                <c:pt idx="1384">
                  <c:v>143.69999999999999</c:v>
                </c:pt>
                <c:pt idx="1385">
                  <c:v>143.80000000000001</c:v>
                </c:pt>
                <c:pt idx="1386">
                  <c:v>143.9</c:v>
                </c:pt>
                <c:pt idx="1387">
                  <c:v>144</c:v>
                </c:pt>
                <c:pt idx="1388">
                  <c:v>144.1</c:v>
                </c:pt>
                <c:pt idx="1389">
                  <c:v>144.19999999999999</c:v>
                </c:pt>
                <c:pt idx="1390">
                  <c:v>144.30000000000001</c:v>
                </c:pt>
                <c:pt idx="1391">
                  <c:v>144.4</c:v>
                </c:pt>
                <c:pt idx="1392">
                  <c:v>144.5</c:v>
                </c:pt>
                <c:pt idx="1393">
                  <c:v>144.6</c:v>
                </c:pt>
                <c:pt idx="1394">
                  <c:v>144.69999999999999</c:v>
                </c:pt>
                <c:pt idx="1395">
                  <c:v>144.80000000000001</c:v>
                </c:pt>
                <c:pt idx="1396">
                  <c:v>144.9</c:v>
                </c:pt>
                <c:pt idx="1397">
                  <c:v>145</c:v>
                </c:pt>
                <c:pt idx="1398">
                  <c:v>145.1</c:v>
                </c:pt>
                <c:pt idx="1399">
                  <c:v>145.19999999999999</c:v>
                </c:pt>
                <c:pt idx="1400">
                  <c:v>145.30000000000001</c:v>
                </c:pt>
                <c:pt idx="1401">
                  <c:v>145.4</c:v>
                </c:pt>
                <c:pt idx="1402">
                  <c:v>145.5</c:v>
                </c:pt>
                <c:pt idx="1403">
                  <c:v>145.6</c:v>
                </c:pt>
                <c:pt idx="1404">
                  <c:v>145.69999999999999</c:v>
                </c:pt>
                <c:pt idx="1405">
                  <c:v>145.80000000000001</c:v>
                </c:pt>
                <c:pt idx="1406">
                  <c:v>145.9</c:v>
                </c:pt>
                <c:pt idx="1407">
                  <c:v>146</c:v>
                </c:pt>
                <c:pt idx="1408">
                  <c:v>146.1</c:v>
                </c:pt>
                <c:pt idx="1409">
                  <c:v>146.19999999999999</c:v>
                </c:pt>
                <c:pt idx="1410">
                  <c:v>146.30000000000001</c:v>
                </c:pt>
                <c:pt idx="1411">
                  <c:v>146.4</c:v>
                </c:pt>
                <c:pt idx="1412">
                  <c:v>146.5</c:v>
                </c:pt>
                <c:pt idx="1413">
                  <c:v>146.6</c:v>
                </c:pt>
                <c:pt idx="1414">
                  <c:v>146.69999999999999</c:v>
                </c:pt>
                <c:pt idx="1415">
                  <c:v>146.80000000000001</c:v>
                </c:pt>
                <c:pt idx="1416">
                  <c:v>146.9</c:v>
                </c:pt>
                <c:pt idx="1417">
                  <c:v>147</c:v>
                </c:pt>
                <c:pt idx="1418">
                  <c:v>147.1</c:v>
                </c:pt>
                <c:pt idx="1419">
                  <c:v>147.19999999999999</c:v>
                </c:pt>
                <c:pt idx="1420">
                  <c:v>147.30000000000001</c:v>
                </c:pt>
                <c:pt idx="1421">
                  <c:v>147.4</c:v>
                </c:pt>
                <c:pt idx="1422">
                  <c:v>147.5</c:v>
                </c:pt>
                <c:pt idx="1423">
                  <c:v>147.6</c:v>
                </c:pt>
                <c:pt idx="1424">
                  <c:v>147.69999999999999</c:v>
                </c:pt>
                <c:pt idx="1425">
                  <c:v>147.80000000000001</c:v>
                </c:pt>
                <c:pt idx="1426">
                  <c:v>147.9</c:v>
                </c:pt>
                <c:pt idx="1427">
                  <c:v>148</c:v>
                </c:pt>
                <c:pt idx="1428">
                  <c:v>148.1</c:v>
                </c:pt>
                <c:pt idx="1429">
                  <c:v>148.19999999999999</c:v>
                </c:pt>
                <c:pt idx="1430">
                  <c:v>148.30000000000001</c:v>
                </c:pt>
                <c:pt idx="1431">
                  <c:v>148.4</c:v>
                </c:pt>
                <c:pt idx="1432">
                  <c:v>148.5</c:v>
                </c:pt>
                <c:pt idx="1433">
                  <c:v>148.6</c:v>
                </c:pt>
                <c:pt idx="1434">
                  <c:v>148.69999999999999</c:v>
                </c:pt>
                <c:pt idx="1435">
                  <c:v>148.80000000000001</c:v>
                </c:pt>
                <c:pt idx="1436">
                  <c:v>148.9</c:v>
                </c:pt>
                <c:pt idx="1437">
                  <c:v>149</c:v>
                </c:pt>
                <c:pt idx="1438">
                  <c:v>149.1</c:v>
                </c:pt>
                <c:pt idx="1439">
                  <c:v>149.19999999999999</c:v>
                </c:pt>
                <c:pt idx="1440">
                  <c:v>149.30000000000001</c:v>
                </c:pt>
                <c:pt idx="1441">
                  <c:v>149.4</c:v>
                </c:pt>
                <c:pt idx="1442">
                  <c:v>149.5</c:v>
                </c:pt>
                <c:pt idx="1443">
                  <c:v>149.6</c:v>
                </c:pt>
                <c:pt idx="1444">
                  <c:v>149.69999999999999</c:v>
                </c:pt>
                <c:pt idx="1445">
                  <c:v>149.80000000000001</c:v>
                </c:pt>
                <c:pt idx="1446">
                  <c:v>149.9</c:v>
                </c:pt>
                <c:pt idx="1447">
                  <c:v>150</c:v>
                </c:pt>
                <c:pt idx="1448">
                  <c:v>150.1</c:v>
                </c:pt>
                <c:pt idx="1449">
                  <c:v>150.19999999999999</c:v>
                </c:pt>
                <c:pt idx="1450">
                  <c:v>150.30000000000001</c:v>
                </c:pt>
                <c:pt idx="1451">
                  <c:v>150.4</c:v>
                </c:pt>
                <c:pt idx="1452">
                  <c:v>150.5</c:v>
                </c:pt>
                <c:pt idx="1453">
                  <c:v>150.6</c:v>
                </c:pt>
                <c:pt idx="1454">
                  <c:v>150.69999999999999</c:v>
                </c:pt>
                <c:pt idx="1455">
                  <c:v>150.80000000000001</c:v>
                </c:pt>
                <c:pt idx="1456">
                  <c:v>150.9</c:v>
                </c:pt>
                <c:pt idx="1457">
                  <c:v>151</c:v>
                </c:pt>
                <c:pt idx="1458">
                  <c:v>151.1</c:v>
                </c:pt>
                <c:pt idx="1459">
                  <c:v>151.19999999999999</c:v>
                </c:pt>
                <c:pt idx="1460">
                  <c:v>151.30000000000001</c:v>
                </c:pt>
                <c:pt idx="1461">
                  <c:v>151.4</c:v>
                </c:pt>
                <c:pt idx="1462">
                  <c:v>151.5</c:v>
                </c:pt>
                <c:pt idx="1463">
                  <c:v>151.6</c:v>
                </c:pt>
                <c:pt idx="1464">
                  <c:v>151.69999999999999</c:v>
                </c:pt>
                <c:pt idx="1465">
                  <c:v>151.80000000000001</c:v>
                </c:pt>
                <c:pt idx="1466">
                  <c:v>151.9</c:v>
                </c:pt>
                <c:pt idx="1467">
                  <c:v>152</c:v>
                </c:pt>
                <c:pt idx="1468">
                  <c:v>152.1</c:v>
                </c:pt>
                <c:pt idx="1469">
                  <c:v>152.19999999999999</c:v>
                </c:pt>
                <c:pt idx="1470">
                  <c:v>152.30000000000001</c:v>
                </c:pt>
                <c:pt idx="1471">
                  <c:v>152.4</c:v>
                </c:pt>
                <c:pt idx="1472">
                  <c:v>152.5</c:v>
                </c:pt>
                <c:pt idx="1473">
                  <c:v>152.6</c:v>
                </c:pt>
                <c:pt idx="1474">
                  <c:v>152.69999999999999</c:v>
                </c:pt>
                <c:pt idx="1475">
                  <c:v>152.80000000000001</c:v>
                </c:pt>
                <c:pt idx="1476">
                  <c:v>152.9</c:v>
                </c:pt>
                <c:pt idx="1477">
                  <c:v>153</c:v>
                </c:pt>
                <c:pt idx="1478">
                  <c:v>153.1</c:v>
                </c:pt>
                <c:pt idx="1479">
                  <c:v>153.19999999999999</c:v>
                </c:pt>
                <c:pt idx="1480">
                  <c:v>153.30000000000001</c:v>
                </c:pt>
                <c:pt idx="1481">
                  <c:v>153.4</c:v>
                </c:pt>
                <c:pt idx="1482">
                  <c:v>153.5</c:v>
                </c:pt>
                <c:pt idx="1483">
                  <c:v>153.6</c:v>
                </c:pt>
                <c:pt idx="1484">
                  <c:v>153.69999999999999</c:v>
                </c:pt>
                <c:pt idx="1485">
                  <c:v>153.80000000000001</c:v>
                </c:pt>
                <c:pt idx="1486">
                  <c:v>153.9</c:v>
                </c:pt>
                <c:pt idx="1487">
                  <c:v>154</c:v>
                </c:pt>
                <c:pt idx="1488">
                  <c:v>154.1</c:v>
                </c:pt>
                <c:pt idx="1489">
                  <c:v>154.19999999999999</c:v>
                </c:pt>
                <c:pt idx="1490">
                  <c:v>154.30000000000001</c:v>
                </c:pt>
                <c:pt idx="1491">
                  <c:v>154.4</c:v>
                </c:pt>
                <c:pt idx="1492">
                  <c:v>154.5</c:v>
                </c:pt>
                <c:pt idx="1493">
                  <c:v>154.6</c:v>
                </c:pt>
                <c:pt idx="1494">
                  <c:v>154.69999999999999</c:v>
                </c:pt>
                <c:pt idx="1495">
                  <c:v>154.80000000000001</c:v>
                </c:pt>
                <c:pt idx="1496">
                  <c:v>154.9</c:v>
                </c:pt>
                <c:pt idx="1497">
                  <c:v>155</c:v>
                </c:pt>
                <c:pt idx="1498">
                  <c:v>155.1</c:v>
                </c:pt>
                <c:pt idx="1499">
                  <c:v>155.19999999999999</c:v>
                </c:pt>
                <c:pt idx="1500">
                  <c:v>155.30000000000001</c:v>
                </c:pt>
                <c:pt idx="1501">
                  <c:v>155.4</c:v>
                </c:pt>
                <c:pt idx="1502">
                  <c:v>155.5</c:v>
                </c:pt>
                <c:pt idx="1503">
                  <c:v>155.6</c:v>
                </c:pt>
                <c:pt idx="1504">
                  <c:v>155.69999999999999</c:v>
                </c:pt>
                <c:pt idx="1505">
                  <c:v>155.80000000000001</c:v>
                </c:pt>
                <c:pt idx="1506">
                  <c:v>155.9</c:v>
                </c:pt>
                <c:pt idx="1507">
                  <c:v>156</c:v>
                </c:pt>
                <c:pt idx="1508">
                  <c:v>156.1</c:v>
                </c:pt>
                <c:pt idx="1509">
                  <c:v>156.19999999999999</c:v>
                </c:pt>
                <c:pt idx="1510">
                  <c:v>156.30000000000001</c:v>
                </c:pt>
                <c:pt idx="1511">
                  <c:v>156.4</c:v>
                </c:pt>
                <c:pt idx="1512">
                  <c:v>156.5</c:v>
                </c:pt>
                <c:pt idx="1513">
                  <c:v>156.6</c:v>
                </c:pt>
                <c:pt idx="1514">
                  <c:v>156.69999999999999</c:v>
                </c:pt>
                <c:pt idx="1515">
                  <c:v>156.80000000000001</c:v>
                </c:pt>
                <c:pt idx="1516">
                  <c:v>156.9</c:v>
                </c:pt>
                <c:pt idx="1517">
                  <c:v>157</c:v>
                </c:pt>
                <c:pt idx="1518">
                  <c:v>157.1</c:v>
                </c:pt>
                <c:pt idx="1519">
                  <c:v>157.19999999999999</c:v>
                </c:pt>
                <c:pt idx="1520">
                  <c:v>157.30000000000001</c:v>
                </c:pt>
                <c:pt idx="1521">
                  <c:v>157.4</c:v>
                </c:pt>
                <c:pt idx="1522">
                  <c:v>157.5</c:v>
                </c:pt>
                <c:pt idx="1523">
                  <c:v>157.6</c:v>
                </c:pt>
                <c:pt idx="1524">
                  <c:v>157.69999999999999</c:v>
                </c:pt>
                <c:pt idx="1525">
                  <c:v>157.80000000000001</c:v>
                </c:pt>
                <c:pt idx="1526">
                  <c:v>157.9</c:v>
                </c:pt>
                <c:pt idx="1527">
                  <c:v>158</c:v>
                </c:pt>
                <c:pt idx="1528">
                  <c:v>158.1</c:v>
                </c:pt>
                <c:pt idx="1529">
                  <c:v>158.19999999999999</c:v>
                </c:pt>
                <c:pt idx="1530">
                  <c:v>158.30000000000001</c:v>
                </c:pt>
                <c:pt idx="1531">
                  <c:v>158.4</c:v>
                </c:pt>
                <c:pt idx="1532">
                  <c:v>158.5</c:v>
                </c:pt>
                <c:pt idx="1533">
                  <c:v>158.6</c:v>
                </c:pt>
                <c:pt idx="1534">
                  <c:v>158.69999999999999</c:v>
                </c:pt>
                <c:pt idx="1535">
                  <c:v>158.80000000000001</c:v>
                </c:pt>
                <c:pt idx="1536">
                  <c:v>158.9</c:v>
                </c:pt>
                <c:pt idx="1537">
                  <c:v>159</c:v>
                </c:pt>
                <c:pt idx="1538">
                  <c:v>159.1</c:v>
                </c:pt>
                <c:pt idx="1539">
                  <c:v>159.19999999999999</c:v>
                </c:pt>
                <c:pt idx="1540">
                  <c:v>159.30000000000001</c:v>
                </c:pt>
                <c:pt idx="1541">
                  <c:v>159.4</c:v>
                </c:pt>
                <c:pt idx="1542">
                  <c:v>159.5</c:v>
                </c:pt>
                <c:pt idx="1543">
                  <c:v>159.6</c:v>
                </c:pt>
                <c:pt idx="1544">
                  <c:v>159.69999999999999</c:v>
                </c:pt>
                <c:pt idx="1545">
                  <c:v>159.80000000000001</c:v>
                </c:pt>
                <c:pt idx="1546">
                  <c:v>159.9</c:v>
                </c:pt>
                <c:pt idx="1547">
                  <c:v>160</c:v>
                </c:pt>
                <c:pt idx="1548">
                  <c:v>160.1</c:v>
                </c:pt>
                <c:pt idx="1549">
                  <c:v>160.19999999999999</c:v>
                </c:pt>
                <c:pt idx="1550">
                  <c:v>160.30000000000001</c:v>
                </c:pt>
                <c:pt idx="1551">
                  <c:v>160.4</c:v>
                </c:pt>
                <c:pt idx="1552">
                  <c:v>160.5</c:v>
                </c:pt>
                <c:pt idx="1553">
                  <c:v>160.6</c:v>
                </c:pt>
                <c:pt idx="1554">
                  <c:v>160.69999999999999</c:v>
                </c:pt>
                <c:pt idx="1555">
                  <c:v>160.80000000000001</c:v>
                </c:pt>
                <c:pt idx="1556">
                  <c:v>160.9</c:v>
                </c:pt>
                <c:pt idx="1557">
                  <c:v>161</c:v>
                </c:pt>
                <c:pt idx="1558">
                  <c:v>161.1</c:v>
                </c:pt>
                <c:pt idx="1559">
                  <c:v>161.19999999999999</c:v>
                </c:pt>
                <c:pt idx="1560">
                  <c:v>161.30000000000001</c:v>
                </c:pt>
                <c:pt idx="1561">
                  <c:v>161.4</c:v>
                </c:pt>
                <c:pt idx="1562">
                  <c:v>161.5</c:v>
                </c:pt>
                <c:pt idx="1563">
                  <c:v>161.6</c:v>
                </c:pt>
                <c:pt idx="1564">
                  <c:v>161.69999999999999</c:v>
                </c:pt>
                <c:pt idx="1565">
                  <c:v>161.80000000000001</c:v>
                </c:pt>
                <c:pt idx="1566">
                  <c:v>161.9</c:v>
                </c:pt>
                <c:pt idx="1567">
                  <c:v>162</c:v>
                </c:pt>
                <c:pt idx="1568">
                  <c:v>162.1</c:v>
                </c:pt>
                <c:pt idx="1569">
                  <c:v>162.19999999999999</c:v>
                </c:pt>
                <c:pt idx="1570">
                  <c:v>162.30000000000001</c:v>
                </c:pt>
                <c:pt idx="1571">
                  <c:v>162.4</c:v>
                </c:pt>
                <c:pt idx="1572">
                  <c:v>162.5</c:v>
                </c:pt>
                <c:pt idx="1573">
                  <c:v>162.6</c:v>
                </c:pt>
                <c:pt idx="1574">
                  <c:v>162.69999999999999</c:v>
                </c:pt>
                <c:pt idx="1575">
                  <c:v>162.80000000000001</c:v>
                </c:pt>
                <c:pt idx="1576">
                  <c:v>162.9</c:v>
                </c:pt>
                <c:pt idx="1577">
                  <c:v>163</c:v>
                </c:pt>
                <c:pt idx="1578">
                  <c:v>163.1</c:v>
                </c:pt>
                <c:pt idx="1579">
                  <c:v>163.19999999999999</c:v>
                </c:pt>
                <c:pt idx="1580">
                  <c:v>163.30000000000001</c:v>
                </c:pt>
                <c:pt idx="1581">
                  <c:v>163.4</c:v>
                </c:pt>
                <c:pt idx="1582">
                  <c:v>163.5</c:v>
                </c:pt>
                <c:pt idx="1583">
                  <c:v>163.6</c:v>
                </c:pt>
                <c:pt idx="1584">
                  <c:v>163.69999999999999</c:v>
                </c:pt>
                <c:pt idx="1585">
                  <c:v>163.80000000000001</c:v>
                </c:pt>
                <c:pt idx="1586">
                  <c:v>163.9</c:v>
                </c:pt>
                <c:pt idx="1587">
                  <c:v>164</c:v>
                </c:pt>
                <c:pt idx="1588">
                  <c:v>164.1</c:v>
                </c:pt>
                <c:pt idx="1589">
                  <c:v>164.2</c:v>
                </c:pt>
                <c:pt idx="1590">
                  <c:v>164.3</c:v>
                </c:pt>
                <c:pt idx="1591">
                  <c:v>164.4</c:v>
                </c:pt>
                <c:pt idx="1592">
                  <c:v>164.5</c:v>
                </c:pt>
                <c:pt idx="1593">
                  <c:v>164.6</c:v>
                </c:pt>
                <c:pt idx="1594">
                  <c:v>164.7</c:v>
                </c:pt>
                <c:pt idx="1595">
                  <c:v>164.8</c:v>
                </c:pt>
                <c:pt idx="1596">
                  <c:v>164.9</c:v>
                </c:pt>
                <c:pt idx="1597">
                  <c:v>165</c:v>
                </c:pt>
                <c:pt idx="1598">
                  <c:v>165.1</c:v>
                </c:pt>
                <c:pt idx="1599">
                  <c:v>165.2</c:v>
                </c:pt>
                <c:pt idx="1600">
                  <c:v>165.3</c:v>
                </c:pt>
                <c:pt idx="1601">
                  <c:v>165.4</c:v>
                </c:pt>
                <c:pt idx="1602">
                  <c:v>165.5</c:v>
                </c:pt>
                <c:pt idx="1603">
                  <c:v>165.6</c:v>
                </c:pt>
                <c:pt idx="1604">
                  <c:v>165.7</c:v>
                </c:pt>
                <c:pt idx="1605">
                  <c:v>165.8</c:v>
                </c:pt>
                <c:pt idx="1606">
                  <c:v>165.9</c:v>
                </c:pt>
                <c:pt idx="1607">
                  <c:v>166</c:v>
                </c:pt>
                <c:pt idx="1608">
                  <c:v>166.1</c:v>
                </c:pt>
                <c:pt idx="1609">
                  <c:v>166.2</c:v>
                </c:pt>
                <c:pt idx="1610">
                  <c:v>166.3</c:v>
                </c:pt>
                <c:pt idx="1611">
                  <c:v>166.4</c:v>
                </c:pt>
                <c:pt idx="1612">
                  <c:v>166.5</c:v>
                </c:pt>
                <c:pt idx="1613">
                  <c:v>166.6</c:v>
                </c:pt>
                <c:pt idx="1614">
                  <c:v>166.7</c:v>
                </c:pt>
                <c:pt idx="1615">
                  <c:v>166.8</c:v>
                </c:pt>
                <c:pt idx="1616">
                  <c:v>166.9</c:v>
                </c:pt>
                <c:pt idx="1617">
                  <c:v>167</c:v>
                </c:pt>
                <c:pt idx="1618">
                  <c:v>167.1</c:v>
                </c:pt>
                <c:pt idx="1619">
                  <c:v>167.2</c:v>
                </c:pt>
                <c:pt idx="1620">
                  <c:v>167.3</c:v>
                </c:pt>
                <c:pt idx="1621">
                  <c:v>167.4</c:v>
                </c:pt>
                <c:pt idx="1622">
                  <c:v>167.5</c:v>
                </c:pt>
                <c:pt idx="1623">
                  <c:v>167.6</c:v>
                </c:pt>
                <c:pt idx="1624">
                  <c:v>167.7</c:v>
                </c:pt>
                <c:pt idx="1625">
                  <c:v>167.8</c:v>
                </c:pt>
                <c:pt idx="1626">
                  <c:v>167.9</c:v>
                </c:pt>
                <c:pt idx="1627">
                  <c:v>168</c:v>
                </c:pt>
                <c:pt idx="1628">
                  <c:v>168.1</c:v>
                </c:pt>
                <c:pt idx="1629">
                  <c:v>168.2</c:v>
                </c:pt>
                <c:pt idx="1630">
                  <c:v>168.3</c:v>
                </c:pt>
                <c:pt idx="1631">
                  <c:v>168.4</c:v>
                </c:pt>
                <c:pt idx="1632">
                  <c:v>168.5</c:v>
                </c:pt>
                <c:pt idx="1633">
                  <c:v>168.6</c:v>
                </c:pt>
                <c:pt idx="1634">
                  <c:v>168.7</c:v>
                </c:pt>
                <c:pt idx="1635">
                  <c:v>168.8</c:v>
                </c:pt>
                <c:pt idx="1636">
                  <c:v>168.9</c:v>
                </c:pt>
                <c:pt idx="1637">
                  <c:v>169</c:v>
                </c:pt>
                <c:pt idx="1638">
                  <c:v>169.1</c:v>
                </c:pt>
                <c:pt idx="1639">
                  <c:v>169.2</c:v>
                </c:pt>
                <c:pt idx="1640">
                  <c:v>169.3</c:v>
                </c:pt>
                <c:pt idx="1641">
                  <c:v>169.4</c:v>
                </c:pt>
                <c:pt idx="1642">
                  <c:v>169.5</c:v>
                </c:pt>
                <c:pt idx="1643">
                  <c:v>169.6</c:v>
                </c:pt>
                <c:pt idx="1644">
                  <c:v>169.7</c:v>
                </c:pt>
                <c:pt idx="1645">
                  <c:v>169.8</c:v>
                </c:pt>
                <c:pt idx="1646">
                  <c:v>169.9</c:v>
                </c:pt>
                <c:pt idx="1647">
                  <c:v>170</c:v>
                </c:pt>
                <c:pt idx="1648">
                  <c:v>170.1</c:v>
                </c:pt>
                <c:pt idx="1649">
                  <c:v>170.2</c:v>
                </c:pt>
                <c:pt idx="1650">
                  <c:v>170.3</c:v>
                </c:pt>
                <c:pt idx="1651">
                  <c:v>170.4</c:v>
                </c:pt>
                <c:pt idx="1652">
                  <c:v>170.5</c:v>
                </c:pt>
                <c:pt idx="1653">
                  <c:v>170.6</c:v>
                </c:pt>
                <c:pt idx="1654">
                  <c:v>170.7</c:v>
                </c:pt>
                <c:pt idx="1655">
                  <c:v>170.8</c:v>
                </c:pt>
                <c:pt idx="1656">
                  <c:v>170.9</c:v>
                </c:pt>
                <c:pt idx="1657">
                  <c:v>171</c:v>
                </c:pt>
                <c:pt idx="1658">
                  <c:v>171.1</c:v>
                </c:pt>
                <c:pt idx="1659">
                  <c:v>171.2</c:v>
                </c:pt>
                <c:pt idx="1660">
                  <c:v>171.3</c:v>
                </c:pt>
                <c:pt idx="1661">
                  <c:v>171.4</c:v>
                </c:pt>
                <c:pt idx="1662">
                  <c:v>171.5</c:v>
                </c:pt>
                <c:pt idx="1663">
                  <c:v>171.6</c:v>
                </c:pt>
                <c:pt idx="1664">
                  <c:v>171.7</c:v>
                </c:pt>
                <c:pt idx="1665">
                  <c:v>171.8</c:v>
                </c:pt>
                <c:pt idx="1666">
                  <c:v>171.9</c:v>
                </c:pt>
                <c:pt idx="1667">
                  <c:v>172</c:v>
                </c:pt>
                <c:pt idx="1668">
                  <c:v>172.1</c:v>
                </c:pt>
                <c:pt idx="1669">
                  <c:v>172.2</c:v>
                </c:pt>
                <c:pt idx="1670">
                  <c:v>172.3</c:v>
                </c:pt>
                <c:pt idx="1671">
                  <c:v>172.4</c:v>
                </c:pt>
                <c:pt idx="1672">
                  <c:v>172.5</c:v>
                </c:pt>
                <c:pt idx="1673">
                  <c:v>172.6</c:v>
                </c:pt>
                <c:pt idx="1674">
                  <c:v>172.7</c:v>
                </c:pt>
                <c:pt idx="1675">
                  <c:v>172.8</c:v>
                </c:pt>
                <c:pt idx="1676">
                  <c:v>172.9</c:v>
                </c:pt>
                <c:pt idx="1677">
                  <c:v>173</c:v>
                </c:pt>
                <c:pt idx="1678">
                  <c:v>173.1</c:v>
                </c:pt>
                <c:pt idx="1679">
                  <c:v>173.2</c:v>
                </c:pt>
                <c:pt idx="1680">
                  <c:v>173.3</c:v>
                </c:pt>
                <c:pt idx="1681">
                  <c:v>173.4</c:v>
                </c:pt>
                <c:pt idx="1682">
                  <c:v>173.5</c:v>
                </c:pt>
                <c:pt idx="1683">
                  <c:v>173.6</c:v>
                </c:pt>
                <c:pt idx="1684">
                  <c:v>173.7</c:v>
                </c:pt>
                <c:pt idx="1685">
                  <c:v>173.8</c:v>
                </c:pt>
                <c:pt idx="1686">
                  <c:v>173.9</c:v>
                </c:pt>
                <c:pt idx="1687">
                  <c:v>174</c:v>
                </c:pt>
                <c:pt idx="1688">
                  <c:v>174.1</c:v>
                </c:pt>
                <c:pt idx="1689">
                  <c:v>174.2</c:v>
                </c:pt>
                <c:pt idx="1690">
                  <c:v>174.3</c:v>
                </c:pt>
                <c:pt idx="1691">
                  <c:v>174.4</c:v>
                </c:pt>
                <c:pt idx="1692">
                  <c:v>174.5</c:v>
                </c:pt>
                <c:pt idx="1693">
                  <c:v>174.6</c:v>
                </c:pt>
                <c:pt idx="1694">
                  <c:v>174.7</c:v>
                </c:pt>
                <c:pt idx="1695">
                  <c:v>174.8</c:v>
                </c:pt>
                <c:pt idx="1696">
                  <c:v>174.9</c:v>
                </c:pt>
                <c:pt idx="1697">
                  <c:v>175</c:v>
                </c:pt>
                <c:pt idx="1698">
                  <c:v>175.1</c:v>
                </c:pt>
                <c:pt idx="1699">
                  <c:v>175.2</c:v>
                </c:pt>
                <c:pt idx="1700">
                  <c:v>175.3</c:v>
                </c:pt>
                <c:pt idx="1701">
                  <c:v>175.4</c:v>
                </c:pt>
                <c:pt idx="1702">
                  <c:v>175.5</c:v>
                </c:pt>
                <c:pt idx="1703">
                  <c:v>175.6</c:v>
                </c:pt>
                <c:pt idx="1704">
                  <c:v>175.7</c:v>
                </c:pt>
                <c:pt idx="1705">
                  <c:v>175.8</c:v>
                </c:pt>
                <c:pt idx="1706">
                  <c:v>175.9</c:v>
                </c:pt>
                <c:pt idx="1707">
                  <c:v>176</c:v>
                </c:pt>
                <c:pt idx="1708">
                  <c:v>176.1</c:v>
                </c:pt>
                <c:pt idx="1709">
                  <c:v>176.2</c:v>
                </c:pt>
                <c:pt idx="1710">
                  <c:v>176.3</c:v>
                </c:pt>
                <c:pt idx="1711">
                  <c:v>176.4</c:v>
                </c:pt>
                <c:pt idx="1712">
                  <c:v>176.5</c:v>
                </c:pt>
                <c:pt idx="1713">
                  <c:v>176.6</c:v>
                </c:pt>
                <c:pt idx="1714">
                  <c:v>176.7</c:v>
                </c:pt>
                <c:pt idx="1715">
                  <c:v>176.8</c:v>
                </c:pt>
                <c:pt idx="1716">
                  <c:v>176.9</c:v>
                </c:pt>
                <c:pt idx="1717">
                  <c:v>177</c:v>
                </c:pt>
                <c:pt idx="1718">
                  <c:v>177.1</c:v>
                </c:pt>
                <c:pt idx="1719">
                  <c:v>177.2</c:v>
                </c:pt>
                <c:pt idx="1720">
                  <c:v>177.3</c:v>
                </c:pt>
                <c:pt idx="1721">
                  <c:v>177.4</c:v>
                </c:pt>
                <c:pt idx="1722">
                  <c:v>177.5</c:v>
                </c:pt>
                <c:pt idx="1723">
                  <c:v>177.6</c:v>
                </c:pt>
                <c:pt idx="1724">
                  <c:v>177.7</c:v>
                </c:pt>
                <c:pt idx="1725">
                  <c:v>177.8</c:v>
                </c:pt>
                <c:pt idx="1726">
                  <c:v>177.9</c:v>
                </c:pt>
                <c:pt idx="1727">
                  <c:v>178</c:v>
                </c:pt>
                <c:pt idx="1728">
                  <c:v>178.1</c:v>
                </c:pt>
                <c:pt idx="1729">
                  <c:v>178.2</c:v>
                </c:pt>
                <c:pt idx="1730">
                  <c:v>178.3</c:v>
                </c:pt>
                <c:pt idx="1731">
                  <c:v>178.4</c:v>
                </c:pt>
                <c:pt idx="1732">
                  <c:v>178.5</c:v>
                </c:pt>
                <c:pt idx="1733">
                  <c:v>178.6</c:v>
                </c:pt>
                <c:pt idx="1734">
                  <c:v>178.7</c:v>
                </c:pt>
                <c:pt idx="1735">
                  <c:v>178.8</c:v>
                </c:pt>
                <c:pt idx="1736">
                  <c:v>178.9</c:v>
                </c:pt>
                <c:pt idx="1737">
                  <c:v>179</c:v>
                </c:pt>
                <c:pt idx="1738">
                  <c:v>179.1</c:v>
                </c:pt>
                <c:pt idx="1739">
                  <c:v>179.2</c:v>
                </c:pt>
                <c:pt idx="1740">
                  <c:v>179.3</c:v>
                </c:pt>
                <c:pt idx="1741">
                  <c:v>179.4</c:v>
                </c:pt>
                <c:pt idx="1742">
                  <c:v>179.5</c:v>
                </c:pt>
                <c:pt idx="1743">
                  <c:v>179.6</c:v>
                </c:pt>
                <c:pt idx="1744">
                  <c:v>179.7</c:v>
                </c:pt>
                <c:pt idx="1745">
                  <c:v>179.8</c:v>
                </c:pt>
                <c:pt idx="1746">
                  <c:v>179.9</c:v>
                </c:pt>
                <c:pt idx="1747">
                  <c:v>180</c:v>
                </c:pt>
                <c:pt idx="1748">
                  <c:v>180.1</c:v>
                </c:pt>
                <c:pt idx="1749">
                  <c:v>180.2</c:v>
                </c:pt>
                <c:pt idx="1750">
                  <c:v>180.3</c:v>
                </c:pt>
                <c:pt idx="1751">
                  <c:v>180.4</c:v>
                </c:pt>
                <c:pt idx="1752">
                  <c:v>180.5</c:v>
                </c:pt>
                <c:pt idx="1753">
                  <c:v>180.6</c:v>
                </c:pt>
                <c:pt idx="1754">
                  <c:v>180.7</c:v>
                </c:pt>
                <c:pt idx="1755">
                  <c:v>180.8</c:v>
                </c:pt>
                <c:pt idx="1756">
                  <c:v>180.9</c:v>
                </c:pt>
                <c:pt idx="1757">
                  <c:v>181</c:v>
                </c:pt>
                <c:pt idx="1758">
                  <c:v>181.1</c:v>
                </c:pt>
                <c:pt idx="1759">
                  <c:v>181.2</c:v>
                </c:pt>
                <c:pt idx="1760">
                  <c:v>181.3</c:v>
                </c:pt>
                <c:pt idx="1761">
                  <c:v>181.4</c:v>
                </c:pt>
                <c:pt idx="1762">
                  <c:v>181.5</c:v>
                </c:pt>
                <c:pt idx="1763">
                  <c:v>181.6</c:v>
                </c:pt>
                <c:pt idx="1764">
                  <c:v>181.7</c:v>
                </c:pt>
                <c:pt idx="1765">
                  <c:v>181.8</c:v>
                </c:pt>
                <c:pt idx="1766">
                  <c:v>181.9</c:v>
                </c:pt>
                <c:pt idx="1767">
                  <c:v>182</c:v>
                </c:pt>
                <c:pt idx="1768">
                  <c:v>182.1</c:v>
                </c:pt>
                <c:pt idx="1769">
                  <c:v>182.2</c:v>
                </c:pt>
                <c:pt idx="1770">
                  <c:v>182.3</c:v>
                </c:pt>
                <c:pt idx="1771">
                  <c:v>182.4</c:v>
                </c:pt>
                <c:pt idx="1772">
                  <c:v>182.5</c:v>
                </c:pt>
                <c:pt idx="1773">
                  <c:v>182.6</c:v>
                </c:pt>
                <c:pt idx="1774">
                  <c:v>182.7</c:v>
                </c:pt>
                <c:pt idx="1775">
                  <c:v>182.8</c:v>
                </c:pt>
                <c:pt idx="1776">
                  <c:v>182.9</c:v>
                </c:pt>
                <c:pt idx="1777">
                  <c:v>183</c:v>
                </c:pt>
                <c:pt idx="1778">
                  <c:v>183.1</c:v>
                </c:pt>
                <c:pt idx="1779">
                  <c:v>183.2</c:v>
                </c:pt>
                <c:pt idx="1780">
                  <c:v>183.3</c:v>
                </c:pt>
                <c:pt idx="1781">
                  <c:v>183.4</c:v>
                </c:pt>
                <c:pt idx="1782">
                  <c:v>183.5</c:v>
                </c:pt>
                <c:pt idx="1783">
                  <c:v>183.6</c:v>
                </c:pt>
                <c:pt idx="1784">
                  <c:v>183.7</c:v>
                </c:pt>
                <c:pt idx="1785">
                  <c:v>183.8</c:v>
                </c:pt>
                <c:pt idx="1786">
                  <c:v>183.9</c:v>
                </c:pt>
                <c:pt idx="1787">
                  <c:v>184</c:v>
                </c:pt>
                <c:pt idx="1788">
                  <c:v>184.1</c:v>
                </c:pt>
                <c:pt idx="1789">
                  <c:v>184.2</c:v>
                </c:pt>
                <c:pt idx="1790">
                  <c:v>184.3</c:v>
                </c:pt>
                <c:pt idx="1791">
                  <c:v>184.4</c:v>
                </c:pt>
                <c:pt idx="1792">
                  <c:v>184.5</c:v>
                </c:pt>
                <c:pt idx="1793">
                  <c:v>184.6</c:v>
                </c:pt>
                <c:pt idx="1794">
                  <c:v>184.7</c:v>
                </c:pt>
                <c:pt idx="1795">
                  <c:v>184.8</c:v>
                </c:pt>
                <c:pt idx="1796">
                  <c:v>184.9</c:v>
                </c:pt>
                <c:pt idx="1797">
                  <c:v>185</c:v>
                </c:pt>
                <c:pt idx="1798">
                  <c:v>185.1</c:v>
                </c:pt>
                <c:pt idx="1799">
                  <c:v>185.2</c:v>
                </c:pt>
                <c:pt idx="1800">
                  <c:v>185.3</c:v>
                </c:pt>
                <c:pt idx="1801">
                  <c:v>185.4</c:v>
                </c:pt>
                <c:pt idx="1802">
                  <c:v>185.5</c:v>
                </c:pt>
                <c:pt idx="1803">
                  <c:v>185.6</c:v>
                </c:pt>
                <c:pt idx="1804">
                  <c:v>185.7</c:v>
                </c:pt>
                <c:pt idx="1805">
                  <c:v>185.8</c:v>
                </c:pt>
                <c:pt idx="1806">
                  <c:v>185.9</c:v>
                </c:pt>
                <c:pt idx="1807">
                  <c:v>186</c:v>
                </c:pt>
                <c:pt idx="1808">
                  <c:v>186.1</c:v>
                </c:pt>
                <c:pt idx="1809">
                  <c:v>186.2</c:v>
                </c:pt>
                <c:pt idx="1810">
                  <c:v>186.3</c:v>
                </c:pt>
                <c:pt idx="1811">
                  <c:v>186.4</c:v>
                </c:pt>
                <c:pt idx="1812">
                  <c:v>186.5</c:v>
                </c:pt>
                <c:pt idx="1813">
                  <c:v>186.6</c:v>
                </c:pt>
                <c:pt idx="1814">
                  <c:v>186.7</c:v>
                </c:pt>
                <c:pt idx="1815">
                  <c:v>186.8</c:v>
                </c:pt>
                <c:pt idx="1816">
                  <c:v>186.9</c:v>
                </c:pt>
                <c:pt idx="1817">
                  <c:v>187</c:v>
                </c:pt>
                <c:pt idx="1818">
                  <c:v>187.1</c:v>
                </c:pt>
                <c:pt idx="1819">
                  <c:v>187.2</c:v>
                </c:pt>
                <c:pt idx="1820">
                  <c:v>187.3</c:v>
                </c:pt>
                <c:pt idx="1821">
                  <c:v>187.4</c:v>
                </c:pt>
                <c:pt idx="1822">
                  <c:v>187.5</c:v>
                </c:pt>
                <c:pt idx="1823">
                  <c:v>187.6</c:v>
                </c:pt>
                <c:pt idx="1824">
                  <c:v>187.7</c:v>
                </c:pt>
                <c:pt idx="1825">
                  <c:v>187.8</c:v>
                </c:pt>
                <c:pt idx="1826">
                  <c:v>187.9</c:v>
                </c:pt>
                <c:pt idx="1827">
                  <c:v>188</c:v>
                </c:pt>
                <c:pt idx="1828">
                  <c:v>188.1</c:v>
                </c:pt>
                <c:pt idx="1829">
                  <c:v>188.2</c:v>
                </c:pt>
                <c:pt idx="1830">
                  <c:v>188.3</c:v>
                </c:pt>
                <c:pt idx="1831">
                  <c:v>188.4</c:v>
                </c:pt>
                <c:pt idx="1832">
                  <c:v>188.5</c:v>
                </c:pt>
                <c:pt idx="1833">
                  <c:v>188.6</c:v>
                </c:pt>
                <c:pt idx="1834">
                  <c:v>188.7</c:v>
                </c:pt>
                <c:pt idx="1835">
                  <c:v>188.8</c:v>
                </c:pt>
                <c:pt idx="1836">
                  <c:v>188.9</c:v>
                </c:pt>
                <c:pt idx="1837">
                  <c:v>189</c:v>
                </c:pt>
                <c:pt idx="1838">
                  <c:v>189.1</c:v>
                </c:pt>
                <c:pt idx="1839">
                  <c:v>189.2</c:v>
                </c:pt>
                <c:pt idx="1840">
                  <c:v>189.3</c:v>
                </c:pt>
                <c:pt idx="1841">
                  <c:v>189.4</c:v>
                </c:pt>
                <c:pt idx="1842">
                  <c:v>189.5</c:v>
                </c:pt>
                <c:pt idx="1843">
                  <c:v>189.6</c:v>
                </c:pt>
                <c:pt idx="1844">
                  <c:v>189.7</c:v>
                </c:pt>
                <c:pt idx="1845">
                  <c:v>189.8</c:v>
                </c:pt>
                <c:pt idx="1846">
                  <c:v>189.9</c:v>
                </c:pt>
                <c:pt idx="1847">
                  <c:v>190</c:v>
                </c:pt>
                <c:pt idx="1848">
                  <c:v>190.1</c:v>
                </c:pt>
                <c:pt idx="1849">
                  <c:v>190.2</c:v>
                </c:pt>
                <c:pt idx="1850">
                  <c:v>190.3</c:v>
                </c:pt>
                <c:pt idx="1851">
                  <c:v>190.4</c:v>
                </c:pt>
                <c:pt idx="1852">
                  <c:v>190.5</c:v>
                </c:pt>
                <c:pt idx="1853">
                  <c:v>190.6</c:v>
                </c:pt>
                <c:pt idx="1854">
                  <c:v>190.7</c:v>
                </c:pt>
                <c:pt idx="1855">
                  <c:v>190.8</c:v>
                </c:pt>
                <c:pt idx="1856">
                  <c:v>190.9</c:v>
                </c:pt>
                <c:pt idx="1857">
                  <c:v>191</c:v>
                </c:pt>
                <c:pt idx="1858">
                  <c:v>191.1</c:v>
                </c:pt>
                <c:pt idx="1859">
                  <c:v>191.2</c:v>
                </c:pt>
                <c:pt idx="1860">
                  <c:v>191.3</c:v>
                </c:pt>
                <c:pt idx="1861">
                  <c:v>191.4</c:v>
                </c:pt>
                <c:pt idx="1862">
                  <c:v>191.5</c:v>
                </c:pt>
                <c:pt idx="1863">
                  <c:v>191.6</c:v>
                </c:pt>
                <c:pt idx="1864">
                  <c:v>191.7</c:v>
                </c:pt>
                <c:pt idx="1865">
                  <c:v>191.8</c:v>
                </c:pt>
                <c:pt idx="1866">
                  <c:v>191.9</c:v>
                </c:pt>
                <c:pt idx="1867">
                  <c:v>192</c:v>
                </c:pt>
                <c:pt idx="1868">
                  <c:v>192.1</c:v>
                </c:pt>
                <c:pt idx="1869">
                  <c:v>192.2</c:v>
                </c:pt>
                <c:pt idx="1870">
                  <c:v>192.3</c:v>
                </c:pt>
                <c:pt idx="1871">
                  <c:v>192.4</c:v>
                </c:pt>
                <c:pt idx="1872">
                  <c:v>192.5</c:v>
                </c:pt>
                <c:pt idx="1873">
                  <c:v>192.6</c:v>
                </c:pt>
                <c:pt idx="1874">
                  <c:v>192.7</c:v>
                </c:pt>
                <c:pt idx="1875">
                  <c:v>192.8</c:v>
                </c:pt>
                <c:pt idx="1876">
                  <c:v>192.9</c:v>
                </c:pt>
                <c:pt idx="1877">
                  <c:v>193</c:v>
                </c:pt>
                <c:pt idx="1878">
                  <c:v>193.1</c:v>
                </c:pt>
                <c:pt idx="1879">
                  <c:v>193.2</c:v>
                </c:pt>
                <c:pt idx="1880">
                  <c:v>193.3</c:v>
                </c:pt>
                <c:pt idx="1881">
                  <c:v>193.4</c:v>
                </c:pt>
                <c:pt idx="1882">
                  <c:v>193.5</c:v>
                </c:pt>
                <c:pt idx="1883">
                  <c:v>193.6</c:v>
                </c:pt>
                <c:pt idx="1884">
                  <c:v>193.7</c:v>
                </c:pt>
                <c:pt idx="1885">
                  <c:v>193.8</c:v>
                </c:pt>
                <c:pt idx="1886">
                  <c:v>193.9</c:v>
                </c:pt>
                <c:pt idx="1887">
                  <c:v>194</c:v>
                </c:pt>
                <c:pt idx="1888">
                  <c:v>194.1</c:v>
                </c:pt>
                <c:pt idx="1889">
                  <c:v>194.2</c:v>
                </c:pt>
                <c:pt idx="1890">
                  <c:v>194.3</c:v>
                </c:pt>
                <c:pt idx="1891">
                  <c:v>194.4</c:v>
                </c:pt>
                <c:pt idx="1892">
                  <c:v>194.5</c:v>
                </c:pt>
                <c:pt idx="1893">
                  <c:v>194.6</c:v>
                </c:pt>
                <c:pt idx="1894">
                  <c:v>194.7</c:v>
                </c:pt>
                <c:pt idx="1895">
                  <c:v>194.8</c:v>
                </c:pt>
                <c:pt idx="1896">
                  <c:v>194.9</c:v>
                </c:pt>
                <c:pt idx="1897">
                  <c:v>195</c:v>
                </c:pt>
                <c:pt idx="1898">
                  <c:v>195.1</c:v>
                </c:pt>
                <c:pt idx="1899">
                  <c:v>195.2</c:v>
                </c:pt>
                <c:pt idx="1900">
                  <c:v>195.3</c:v>
                </c:pt>
                <c:pt idx="1901">
                  <c:v>195.4</c:v>
                </c:pt>
                <c:pt idx="1902">
                  <c:v>195.5</c:v>
                </c:pt>
                <c:pt idx="1903">
                  <c:v>195.6</c:v>
                </c:pt>
                <c:pt idx="1904">
                  <c:v>195.7</c:v>
                </c:pt>
                <c:pt idx="1905">
                  <c:v>195.8</c:v>
                </c:pt>
                <c:pt idx="1906">
                  <c:v>195.9</c:v>
                </c:pt>
                <c:pt idx="1907">
                  <c:v>196</c:v>
                </c:pt>
                <c:pt idx="1908">
                  <c:v>196.1</c:v>
                </c:pt>
                <c:pt idx="1909">
                  <c:v>196.2</c:v>
                </c:pt>
                <c:pt idx="1910">
                  <c:v>196.3</c:v>
                </c:pt>
                <c:pt idx="1911">
                  <c:v>196.4</c:v>
                </c:pt>
                <c:pt idx="1912">
                  <c:v>196.5</c:v>
                </c:pt>
                <c:pt idx="1913">
                  <c:v>196.6</c:v>
                </c:pt>
                <c:pt idx="1914">
                  <c:v>196.7</c:v>
                </c:pt>
                <c:pt idx="1915">
                  <c:v>196.8</c:v>
                </c:pt>
                <c:pt idx="1916">
                  <c:v>196.9</c:v>
                </c:pt>
                <c:pt idx="1917">
                  <c:v>197</c:v>
                </c:pt>
                <c:pt idx="1918">
                  <c:v>197.1</c:v>
                </c:pt>
                <c:pt idx="1919">
                  <c:v>197.2</c:v>
                </c:pt>
                <c:pt idx="1920">
                  <c:v>197.3</c:v>
                </c:pt>
                <c:pt idx="1921">
                  <c:v>197.4</c:v>
                </c:pt>
                <c:pt idx="1922">
                  <c:v>197.5</c:v>
                </c:pt>
                <c:pt idx="1923">
                  <c:v>197.6</c:v>
                </c:pt>
                <c:pt idx="1924">
                  <c:v>197.7</c:v>
                </c:pt>
                <c:pt idx="1925">
                  <c:v>197.8</c:v>
                </c:pt>
                <c:pt idx="1926">
                  <c:v>197.9</c:v>
                </c:pt>
                <c:pt idx="1927">
                  <c:v>198</c:v>
                </c:pt>
                <c:pt idx="1928">
                  <c:v>198.1</c:v>
                </c:pt>
                <c:pt idx="1929">
                  <c:v>198.2</c:v>
                </c:pt>
                <c:pt idx="1930">
                  <c:v>198.3</c:v>
                </c:pt>
                <c:pt idx="1931">
                  <c:v>198.4</c:v>
                </c:pt>
                <c:pt idx="1932">
                  <c:v>198.5</c:v>
                </c:pt>
                <c:pt idx="1933">
                  <c:v>198.6</c:v>
                </c:pt>
                <c:pt idx="1934">
                  <c:v>198.7</c:v>
                </c:pt>
                <c:pt idx="1935">
                  <c:v>198.8</c:v>
                </c:pt>
                <c:pt idx="1936">
                  <c:v>198.9</c:v>
                </c:pt>
                <c:pt idx="1937">
                  <c:v>199</c:v>
                </c:pt>
                <c:pt idx="1938">
                  <c:v>199.1</c:v>
                </c:pt>
                <c:pt idx="1939">
                  <c:v>199.2</c:v>
                </c:pt>
                <c:pt idx="1940">
                  <c:v>199.3</c:v>
                </c:pt>
                <c:pt idx="1941">
                  <c:v>199.4</c:v>
                </c:pt>
                <c:pt idx="1942">
                  <c:v>199.5</c:v>
                </c:pt>
                <c:pt idx="1943">
                  <c:v>199.6</c:v>
                </c:pt>
                <c:pt idx="1944">
                  <c:v>199.7</c:v>
                </c:pt>
                <c:pt idx="1945">
                  <c:v>199.8</c:v>
                </c:pt>
                <c:pt idx="1946">
                  <c:v>199.9</c:v>
                </c:pt>
                <c:pt idx="1947">
                  <c:v>200</c:v>
                </c:pt>
                <c:pt idx="1948">
                  <c:v>200.1</c:v>
                </c:pt>
                <c:pt idx="1949">
                  <c:v>200.2</c:v>
                </c:pt>
                <c:pt idx="1950">
                  <c:v>200.3</c:v>
                </c:pt>
                <c:pt idx="1951">
                  <c:v>200.4</c:v>
                </c:pt>
                <c:pt idx="1952">
                  <c:v>200.5</c:v>
                </c:pt>
                <c:pt idx="1953">
                  <c:v>200.6</c:v>
                </c:pt>
                <c:pt idx="1954">
                  <c:v>200.7</c:v>
                </c:pt>
                <c:pt idx="1955">
                  <c:v>200.8</c:v>
                </c:pt>
                <c:pt idx="1956">
                  <c:v>200.9</c:v>
                </c:pt>
                <c:pt idx="1957">
                  <c:v>201</c:v>
                </c:pt>
                <c:pt idx="1958">
                  <c:v>201.1</c:v>
                </c:pt>
                <c:pt idx="1959">
                  <c:v>201.2</c:v>
                </c:pt>
                <c:pt idx="1960">
                  <c:v>201.3</c:v>
                </c:pt>
                <c:pt idx="1961">
                  <c:v>201.4</c:v>
                </c:pt>
                <c:pt idx="1962">
                  <c:v>201.5</c:v>
                </c:pt>
                <c:pt idx="1963">
                  <c:v>201.6</c:v>
                </c:pt>
                <c:pt idx="1964">
                  <c:v>201.7</c:v>
                </c:pt>
                <c:pt idx="1965">
                  <c:v>201.8</c:v>
                </c:pt>
                <c:pt idx="1966">
                  <c:v>201.9</c:v>
                </c:pt>
                <c:pt idx="1967">
                  <c:v>202</c:v>
                </c:pt>
                <c:pt idx="1968">
                  <c:v>202.1</c:v>
                </c:pt>
                <c:pt idx="1969">
                  <c:v>202.2</c:v>
                </c:pt>
                <c:pt idx="1970">
                  <c:v>202.3</c:v>
                </c:pt>
                <c:pt idx="1971">
                  <c:v>202.4</c:v>
                </c:pt>
                <c:pt idx="1972">
                  <c:v>202.5</c:v>
                </c:pt>
                <c:pt idx="1973">
                  <c:v>202.6</c:v>
                </c:pt>
                <c:pt idx="1974">
                  <c:v>202.7</c:v>
                </c:pt>
                <c:pt idx="1975">
                  <c:v>202.8</c:v>
                </c:pt>
                <c:pt idx="1976">
                  <c:v>202.9</c:v>
                </c:pt>
                <c:pt idx="1977">
                  <c:v>203</c:v>
                </c:pt>
                <c:pt idx="1978">
                  <c:v>203.1</c:v>
                </c:pt>
                <c:pt idx="1979">
                  <c:v>203.2</c:v>
                </c:pt>
                <c:pt idx="1980">
                  <c:v>203.3</c:v>
                </c:pt>
                <c:pt idx="1981">
                  <c:v>203.4</c:v>
                </c:pt>
                <c:pt idx="1982">
                  <c:v>203.5</c:v>
                </c:pt>
                <c:pt idx="1983">
                  <c:v>203.6</c:v>
                </c:pt>
                <c:pt idx="1984">
                  <c:v>203.7</c:v>
                </c:pt>
                <c:pt idx="1985">
                  <c:v>203.8</c:v>
                </c:pt>
                <c:pt idx="1986">
                  <c:v>203.9</c:v>
                </c:pt>
                <c:pt idx="1987">
                  <c:v>204</c:v>
                </c:pt>
                <c:pt idx="1988">
                  <c:v>204.1</c:v>
                </c:pt>
                <c:pt idx="1989">
                  <c:v>204.2</c:v>
                </c:pt>
                <c:pt idx="1990">
                  <c:v>204.3</c:v>
                </c:pt>
                <c:pt idx="1991">
                  <c:v>204.4</c:v>
                </c:pt>
                <c:pt idx="1992">
                  <c:v>204.5</c:v>
                </c:pt>
                <c:pt idx="1993">
                  <c:v>204.6</c:v>
                </c:pt>
                <c:pt idx="1994">
                  <c:v>204.7</c:v>
                </c:pt>
                <c:pt idx="1995">
                  <c:v>204.8</c:v>
                </c:pt>
                <c:pt idx="1996">
                  <c:v>204.9</c:v>
                </c:pt>
                <c:pt idx="1997">
                  <c:v>205</c:v>
                </c:pt>
                <c:pt idx="1998">
                  <c:v>205.1</c:v>
                </c:pt>
                <c:pt idx="1999">
                  <c:v>205.2</c:v>
                </c:pt>
                <c:pt idx="2000">
                  <c:v>205.3</c:v>
                </c:pt>
                <c:pt idx="2001">
                  <c:v>205.4</c:v>
                </c:pt>
                <c:pt idx="2002">
                  <c:v>205.5</c:v>
                </c:pt>
                <c:pt idx="2003">
                  <c:v>205.6</c:v>
                </c:pt>
                <c:pt idx="2004">
                  <c:v>205.7</c:v>
                </c:pt>
                <c:pt idx="2005">
                  <c:v>205.8</c:v>
                </c:pt>
                <c:pt idx="2006">
                  <c:v>205.9</c:v>
                </c:pt>
                <c:pt idx="2007">
                  <c:v>206</c:v>
                </c:pt>
                <c:pt idx="2008">
                  <c:v>206.1</c:v>
                </c:pt>
                <c:pt idx="2009">
                  <c:v>206.2</c:v>
                </c:pt>
                <c:pt idx="2010">
                  <c:v>206.3</c:v>
                </c:pt>
                <c:pt idx="2011">
                  <c:v>206.4</c:v>
                </c:pt>
                <c:pt idx="2012">
                  <c:v>206.5</c:v>
                </c:pt>
                <c:pt idx="2013">
                  <c:v>206.6</c:v>
                </c:pt>
                <c:pt idx="2014">
                  <c:v>206.7</c:v>
                </c:pt>
                <c:pt idx="2015">
                  <c:v>206.8</c:v>
                </c:pt>
                <c:pt idx="2016">
                  <c:v>206.9</c:v>
                </c:pt>
                <c:pt idx="2017">
                  <c:v>207</c:v>
                </c:pt>
                <c:pt idx="2018">
                  <c:v>207.1</c:v>
                </c:pt>
                <c:pt idx="2019">
                  <c:v>207.2</c:v>
                </c:pt>
                <c:pt idx="2020">
                  <c:v>207.3</c:v>
                </c:pt>
                <c:pt idx="2021">
                  <c:v>207.4</c:v>
                </c:pt>
                <c:pt idx="2022">
                  <c:v>207.5</c:v>
                </c:pt>
                <c:pt idx="2023">
                  <c:v>207.6</c:v>
                </c:pt>
                <c:pt idx="2024">
                  <c:v>207.7</c:v>
                </c:pt>
                <c:pt idx="2025">
                  <c:v>207.8</c:v>
                </c:pt>
                <c:pt idx="2026">
                  <c:v>207.9</c:v>
                </c:pt>
                <c:pt idx="2027">
                  <c:v>208</c:v>
                </c:pt>
                <c:pt idx="2028">
                  <c:v>208.1</c:v>
                </c:pt>
                <c:pt idx="2029">
                  <c:v>208.2</c:v>
                </c:pt>
                <c:pt idx="2030">
                  <c:v>208.3</c:v>
                </c:pt>
                <c:pt idx="2031">
                  <c:v>208.4</c:v>
                </c:pt>
                <c:pt idx="2032">
                  <c:v>208.5</c:v>
                </c:pt>
                <c:pt idx="2033">
                  <c:v>208.6</c:v>
                </c:pt>
                <c:pt idx="2034">
                  <c:v>208.7</c:v>
                </c:pt>
                <c:pt idx="2035">
                  <c:v>208.8</c:v>
                </c:pt>
                <c:pt idx="2036">
                  <c:v>208.9</c:v>
                </c:pt>
                <c:pt idx="2037">
                  <c:v>209</c:v>
                </c:pt>
                <c:pt idx="2038">
                  <c:v>209.1</c:v>
                </c:pt>
                <c:pt idx="2039">
                  <c:v>209.2</c:v>
                </c:pt>
                <c:pt idx="2040">
                  <c:v>209.3</c:v>
                </c:pt>
                <c:pt idx="2041">
                  <c:v>209.4</c:v>
                </c:pt>
                <c:pt idx="2042">
                  <c:v>209.5</c:v>
                </c:pt>
                <c:pt idx="2043">
                  <c:v>209.6</c:v>
                </c:pt>
                <c:pt idx="2044">
                  <c:v>209.7</c:v>
                </c:pt>
                <c:pt idx="2045">
                  <c:v>209.8</c:v>
                </c:pt>
                <c:pt idx="2046">
                  <c:v>209.9</c:v>
                </c:pt>
                <c:pt idx="2047">
                  <c:v>210</c:v>
                </c:pt>
                <c:pt idx="2048">
                  <c:v>210.1</c:v>
                </c:pt>
                <c:pt idx="2049">
                  <c:v>210.2</c:v>
                </c:pt>
                <c:pt idx="2050">
                  <c:v>210.3</c:v>
                </c:pt>
                <c:pt idx="2051">
                  <c:v>210.4</c:v>
                </c:pt>
                <c:pt idx="2052">
                  <c:v>210.5</c:v>
                </c:pt>
                <c:pt idx="2053">
                  <c:v>210.6</c:v>
                </c:pt>
                <c:pt idx="2054">
                  <c:v>210.7</c:v>
                </c:pt>
                <c:pt idx="2055">
                  <c:v>210.8</c:v>
                </c:pt>
                <c:pt idx="2056">
                  <c:v>210.9</c:v>
                </c:pt>
                <c:pt idx="2057">
                  <c:v>211</c:v>
                </c:pt>
                <c:pt idx="2058">
                  <c:v>211.1</c:v>
                </c:pt>
                <c:pt idx="2059">
                  <c:v>211.2</c:v>
                </c:pt>
                <c:pt idx="2060">
                  <c:v>211.3</c:v>
                </c:pt>
                <c:pt idx="2061">
                  <c:v>211.4</c:v>
                </c:pt>
                <c:pt idx="2062">
                  <c:v>211.5</c:v>
                </c:pt>
                <c:pt idx="2063">
                  <c:v>211.6</c:v>
                </c:pt>
                <c:pt idx="2064">
                  <c:v>211.7</c:v>
                </c:pt>
                <c:pt idx="2065">
                  <c:v>211.8</c:v>
                </c:pt>
                <c:pt idx="2066">
                  <c:v>211.9</c:v>
                </c:pt>
                <c:pt idx="2067">
                  <c:v>212</c:v>
                </c:pt>
                <c:pt idx="2068">
                  <c:v>212.1</c:v>
                </c:pt>
                <c:pt idx="2069">
                  <c:v>212.2</c:v>
                </c:pt>
                <c:pt idx="2070">
                  <c:v>212.3</c:v>
                </c:pt>
                <c:pt idx="2071">
                  <c:v>212.4</c:v>
                </c:pt>
                <c:pt idx="2072">
                  <c:v>212.5</c:v>
                </c:pt>
                <c:pt idx="2073">
                  <c:v>212.6</c:v>
                </c:pt>
                <c:pt idx="2074">
                  <c:v>212.7</c:v>
                </c:pt>
                <c:pt idx="2075">
                  <c:v>212.8</c:v>
                </c:pt>
                <c:pt idx="2076">
                  <c:v>212.9</c:v>
                </c:pt>
                <c:pt idx="2077">
                  <c:v>213</c:v>
                </c:pt>
                <c:pt idx="2078">
                  <c:v>213.1</c:v>
                </c:pt>
                <c:pt idx="2079">
                  <c:v>213.2</c:v>
                </c:pt>
                <c:pt idx="2080">
                  <c:v>213.3</c:v>
                </c:pt>
                <c:pt idx="2081">
                  <c:v>213.4</c:v>
                </c:pt>
                <c:pt idx="2082">
                  <c:v>213.5</c:v>
                </c:pt>
                <c:pt idx="2083">
                  <c:v>213.6</c:v>
                </c:pt>
                <c:pt idx="2084">
                  <c:v>213.7</c:v>
                </c:pt>
                <c:pt idx="2085">
                  <c:v>213.8</c:v>
                </c:pt>
                <c:pt idx="2086">
                  <c:v>213.9</c:v>
                </c:pt>
                <c:pt idx="2087">
                  <c:v>214</c:v>
                </c:pt>
                <c:pt idx="2088">
                  <c:v>214.1</c:v>
                </c:pt>
                <c:pt idx="2089">
                  <c:v>214.2</c:v>
                </c:pt>
                <c:pt idx="2090">
                  <c:v>214.3</c:v>
                </c:pt>
                <c:pt idx="2091">
                  <c:v>214.4</c:v>
                </c:pt>
                <c:pt idx="2092">
                  <c:v>214.5</c:v>
                </c:pt>
                <c:pt idx="2093">
                  <c:v>214.6</c:v>
                </c:pt>
                <c:pt idx="2094">
                  <c:v>214.7</c:v>
                </c:pt>
                <c:pt idx="2095">
                  <c:v>214.8</c:v>
                </c:pt>
                <c:pt idx="2096">
                  <c:v>214.9</c:v>
                </c:pt>
                <c:pt idx="2097">
                  <c:v>215</c:v>
                </c:pt>
                <c:pt idx="2098">
                  <c:v>215.1</c:v>
                </c:pt>
                <c:pt idx="2099">
                  <c:v>215.2</c:v>
                </c:pt>
                <c:pt idx="2100">
                  <c:v>215.3</c:v>
                </c:pt>
                <c:pt idx="2101">
                  <c:v>215.4</c:v>
                </c:pt>
                <c:pt idx="2102">
                  <c:v>215.5</c:v>
                </c:pt>
                <c:pt idx="2103">
                  <c:v>215.6</c:v>
                </c:pt>
                <c:pt idx="2104">
                  <c:v>215.7</c:v>
                </c:pt>
                <c:pt idx="2105">
                  <c:v>215.8</c:v>
                </c:pt>
                <c:pt idx="2106">
                  <c:v>215.9</c:v>
                </c:pt>
                <c:pt idx="2107">
                  <c:v>216</c:v>
                </c:pt>
                <c:pt idx="2108">
                  <c:v>216.1</c:v>
                </c:pt>
                <c:pt idx="2109">
                  <c:v>216.2</c:v>
                </c:pt>
                <c:pt idx="2110">
                  <c:v>216.3</c:v>
                </c:pt>
                <c:pt idx="2111">
                  <c:v>216.4</c:v>
                </c:pt>
                <c:pt idx="2112">
                  <c:v>216.5</c:v>
                </c:pt>
                <c:pt idx="2113">
                  <c:v>216.6</c:v>
                </c:pt>
                <c:pt idx="2114">
                  <c:v>216.7</c:v>
                </c:pt>
                <c:pt idx="2115">
                  <c:v>216.8</c:v>
                </c:pt>
                <c:pt idx="2116">
                  <c:v>216.9</c:v>
                </c:pt>
                <c:pt idx="2117">
                  <c:v>217</c:v>
                </c:pt>
                <c:pt idx="2118">
                  <c:v>217.1</c:v>
                </c:pt>
                <c:pt idx="2119">
                  <c:v>217.2</c:v>
                </c:pt>
                <c:pt idx="2120">
                  <c:v>217.3</c:v>
                </c:pt>
                <c:pt idx="2121">
                  <c:v>217.4</c:v>
                </c:pt>
                <c:pt idx="2122">
                  <c:v>217.5</c:v>
                </c:pt>
                <c:pt idx="2123">
                  <c:v>217.6</c:v>
                </c:pt>
                <c:pt idx="2124">
                  <c:v>217.7</c:v>
                </c:pt>
                <c:pt idx="2125">
                  <c:v>217.8</c:v>
                </c:pt>
                <c:pt idx="2126">
                  <c:v>217.9</c:v>
                </c:pt>
                <c:pt idx="2127">
                  <c:v>218</c:v>
                </c:pt>
                <c:pt idx="2128">
                  <c:v>218.1</c:v>
                </c:pt>
                <c:pt idx="2129">
                  <c:v>218.2</c:v>
                </c:pt>
                <c:pt idx="2130">
                  <c:v>218.3</c:v>
                </c:pt>
                <c:pt idx="2131">
                  <c:v>218.4</c:v>
                </c:pt>
                <c:pt idx="2132">
                  <c:v>218.5</c:v>
                </c:pt>
                <c:pt idx="2133">
                  <c:v>218.6</c:v>
                </c:pt>
                <c:pt idx="2134">
                  <c:v>218.7</c:v>
                </c:pt>
                <c:pt idx="2135">
                  <c:v>218.8</c:v>
                </c:pt>
                <c:pt idx="2136">
                  <c:v>218.9</c:v>
                </c:pt>
                <c:pt idx="2137">
                  <c:v>219</c:v>
                </c:pt>
                <c:pt idx="2138">
                  <c:v>219.1</c:v>
                </c:pt>
                <c:pt idx="2139">
                  <c:v>219.2</c:v>
                </c:pt>
                <c:pt idx="2140">
                  <c:v>219.3</c:v>
                </c:pt>
                <c:pt idx="2141">
                  <c:v>219.4</c:v>
                </c:pt>
                <c:pt idx="2142">
                  <c:v>219.5</c:v>
                </c:pt>
                <c:pt idx="2143">
                  <c:v>219.6</c:v>
                </c:pt>
                <c:pt idx="2144">
                  <c:v>219.7</c:v>
                </c:pt>
                <c:pt idx="2145">
                  <c:v>219.8</c:v>
                </c:pt>
                <c:pt idx="2146">
                  <c:v>219.9</c:v>
                </c:pt>
                <c:pt idx="2147">
                  <c:v>220</c:v>
                </c:pt>
                <c:pt idx="2148">
                  <c:v>220.1</c:v>
                </c:pt>
                <c:pt idx="2149">
                  <c:v>220.2</c:v>
                </c:pt>
                <c:pt idx="2150">
                  <c:v>220.3</c:v>
                </c:pt>
                <c:pt idx="2151">
                  <c:v>220.4</c:v>
                </c:pt>
                <c:pt idx="2152">
                  <c:v>220.5</c:v>
                </c:pt>
                <c:pt idx="2153">
                  <c:v>220.6</c:v>
                </c:pt>
                <c:pt idx="2154">
                  <c:v>220.7</c:v>
                </c:pt>
                <c:pt idx="2155">
                  <c:v>220.8</c:v>
                </c:pt>
                <c:pt idx="2156">
                  <c:v>220.9</c:v>
                </c:pt>
                <c:pt idx="2157">
                  <c:v>221</c:v>
                </c:pt>
                <c:pt idx="2158">
                  <c:v>221.1</c:v>
                </c:pt>
                <c:pt idx="2159">
                  <c:v>221.2</c:v>
                </c:pt>
                <c:pt idx="2160">
                  <c:v>221.3</c:v>
                </c:pt>
                <c:pt idx="2161">
                  <c:v>221.4</c:v>
                </c:pt>
                <c:pt idx="2162">
                  <c:v>221.5</c:v>
                </c:pt>
                <c:pt idx="2163">
                  <c:v>221.6</c:v>
                </c:pt>
                <c:pt idx="2164">
                  <c:v>221.7</c:v>
                </c:pt>
                <c:pt idx="2165">
                  <c:v>221.8</c:v>
                </c:pt>
                <c:pt idx="2166">
                  <c:v>221.9</c:v>
                </c:pt>
                <c:pt idx="2167">
                  <c:v>222</c:v>
                </c:pt>
                <c:pt idx="2168">
                  <c:v>222.1</c:v>
                </c:pt>
                <c:pt idx="2169">
                  <c:v>222.2</c:v>
                </c:pt>
                <c:pt idx="2170">
                  <c:v>222.3</c:v>
                </c:pt>
                <c:pt idx="2171">
                  <c:v>222.4</c:v>
                </c:pt>
                <c:pt idx="2172">
                  <c:v>222.5</c:v>
                </c:pt>
                <c:pt idx="2173">
                  <c:v>222.6</c:v>
                </c:pt>
                <c:pt idx="2174">
                  <c:v>222.7</c:v>
                </c:pt>
                <c:pt idx="2175">
                  <c:v>222.8</c:v>
                </c:pt>
                <c:pt idx="2176">
                  <c:v>222.9</c:v>
                </c:pt>
                <c:pt idx="2177">
                  <c:v>223</c:v>
                </c:pt>
                <c:pt idx="2178">
                  <c:v>223.1</c:v>
                </c:pt>
                <c:pt idx="2179">
                  <c:v>223.2</c:v>
                </c:pt>
                <c:pt idx="2180">
                  <c:v>223.3</c:v>
                </c:pt>
                <c:pt idx="2181">
                  <c:v>223.4</c:v>
                </c:pt>
                <c:pt idx="2182">
                  <c:v>223.5</c:v>
                </c:pt>
                <c:pt idx="2183">
                  <c:v>223.6</c:v>
                </c:pt>
                <c:pt idx="2184">
                  <c:v>223.7</c:v>
                </c:pt>
                <c:pt idx="2185">
                  <c:v>223.8</c:v>
                </c:pt>
                <c:pt idx="2186">
                  <c:v>223.9</c:v>
                </c:pt>
                <c:pt idx="2187">
                  <c:v>224</c:v>
                </c:pt>
                <c:pt idx="2188">
                  <c:v>224.1</c:v>
                </c:pt>
                <c:pt idx="2189">
                  <c:v>224.2</c:v>
                </c:pt>
                <c:pt idx="2190">
                  <c:v>224.3</c:v>
                </c:pt>
                <c:pt idx="2191">
                  <c:v>224.4</c:v>
                </c:pt>
                <c:pt idx="2192">
                  <c:v>224.5</c:v>
                </c:pt>
                <c:pt idx="2193">
                  <c:v>224.6</c:v>
                </c:pt>
                <c:pt idx="2194">
                  <c:v>224.7</c:v>
                </c:pt>
                <c:pt idx="2195">
                  <c:v>224.8</c:v>
                </c:pt>
                <c:pt idx="2196">
                  <c:v>224.9</c:v>
                </c:pt>
                <c:pt idx="2197">
                  <c:v>225</c:v>
                </c:pt>
                <c:pt idx="2198">
                  <c:v>225.1</c:v>
                </c:pt>
                <c:pt idx="2199">
                  <c:v>225.2</c:v>
                </c:pt>
                <c:pt idx="2200">
                  <c:v>225.3</c:v>
                </c:pt>
                <c:pt idx="2201">
                  <c:v>225.4</c:v>
                </c:pt>
                <c:pt idx="2202">
                  <c:v>225.5</c:v>
                </c:pt>
                <c:pt idx="2203">
                  <c:v>225.6</c:v>
                </c:pt>
                <c:pt idx="2204">
                  <c:v>225.7</c:v>
                </c:pt>
                <c:pt idx="2205">
                  <c:v>225.8</c:v>
                </c:pt>
                <c:pt idx="2206">
                  <c:v>225.9</c:v>
                </c:pt>
                <c:pt idx="2207">
                  <c:v>226</c:v>
                </c:pt>
                <c:pt idx="2208">
                  <c:v>226.1</c:v>
                </c:pt>
                <c:pt idx="2209">
                  <c:v>226.2</c:v>
                </c:pt>
                <c:pt idx="2210">
                  <c:v>226.3</c:v>
                </c:pt>
                <c:pt idx="2211">
                  <c:v>226.4</c:v>
                </c:pt>
                <c:pt idx="2212">
                  <c:v>226.5</c:v>
                </c:pt>
                <c:pt idx="2213">
                  <c:v>226.6</c:v>
                </c:pt>
                <c:pt idx="2214">
                  <c:v>226.7</c:v>
                </c:pt>
                <c:pt idx="2215">
                  <c:v>226.8</c:v>
                </c:pt>
                <c:pt idx="2216">
                  <c:v>226.9</c:v>
                </c:pt>
                <c:pt idx="2217">
                  <c:v>227</c:v>
                </c:pt>
                <c:pt idx="2218">
                  <c:v>227.1</c:v>
                </c:pt>
                <c:pt idx="2219">
                  <c:v>227.2</c:v>
                </c:pt>
                <c:pt idx="2220">
                  <c:v>227.3</c:v>
                </c:pt>
                <c:pt idx="2221">
                  <c:v>227.4</c:v>
                </c:pt>
                <c:pt idx="2222">
                  <c:v>227.5</c:v>
                </c:pt>
                <c:pt idx="2223">
                  <c:v>227.6</c:v>
                </c:pt>
                <c:pt idx="2224">
                  <c:v>227.7</c:v>
                </c:pt>
                <c:pt idx="2225">
                  <c:v>227.8</c:v>
                </c:pt>
                <c:pt idx="2226">
                  <c:v>227.9</c:v>
                </c:pt>
                <c:pt idx="2227">
                  <c:v>228</c:v>
                </c:pt>
                <c:pt idx="2228">
                  <c:v>228.1</c:v>
                </c:pt>
                <c:pt idx="2229">
                  <c:v>228.2</c:v>
                </c:pt>
                <c:pt idx="2230">
                  <c:v>228.3</c:v>
                </c:pt>
                <c:pt idx="2231">
                  <c:v>228.4</c:v>
                </c:pt>
                <c:pt idx="2232">
                  <c:v>228.5</c:v>
                </c:pt>
                <c:pt idx="2233">
                  <c:v>228.6</c:v>
                </c:pt>
                <c:pt idx="2234">
                  <c:v>228.7</c:v>
                </c:pt>
                <c:pt idx="2235">
                  <c:v>228.8</c:v>
                </c:pt>
                <c:pt idx="2236">
                  <c:v>228.9</c:v>
                </c:pt>
                <c:pt idx="2237">
                  <c:v>229</c:v>
                </c:pt>
                <c:pt idx="2238">
                  <c:v>229.1</c:v>
                </c:pt>
                <c:pt idx="2239">
                  <c:v>229.2</c:v>
                </c:pt>
                <c:pt idx="2240">
                  <c:v>229.3</c:v>
                </c:pt>
                <c:pt idx="2241">
                  <c:v>229.4</c:v>
                </c:pt>
                <c:pt idx="2242">
                  <c:v>229.5</c:v>
                </c:pt>
                <c:pt idx="2243">
                  <c:v>229.6</c:v>
                </c:pt>
                <c:pt idx="2244">
                  <c:v>229.7</c:v>
                </c:pt>
                <c:pt idx="2245">
                  <c:v>229.8</c:v>
                </c:pt>
                <c:pt idx="2246">
                  <c:v>229.9</c:v>
                </c:pt>
                <c:pt idx="2247">
                  <c:v>230</c:v>
                </c:pt>
                <c:pt idx="2248">
                  <c:v>230.1</c:v>
                </c:pt>
                <c:pt idx="2249">
                  <c:v>230.2</c:v>
                </c:pt>
                <c:pt idx="2250">
                  <c:v>230.3</c:v>
                </c:pt>
                <c:pt idx="2251">
                  <c:v>230.4</c:v>
                </c:pt>
                <c:pt idx="2252">
                  <c:v>230.5</c:v>
                </c:pt>
                <c:pt idx="2253">
                  <c:v>230.6</c:v>
                </c:pt>
                <c:pt idx="2254">
                  <c:v>230.7</c:v>
                </c:pt>
                <c:pt idx="2255">
                  <c:v>230.8</c:v>
                </c:pt>
                <c:pt idx="2256">
                  <c:v>230.9</c:v>
                </c:pt>
                <c:pt idx="2257">
                  <c:v>231</c:v>
                </c:pt>
                <c:pt idx="2258">
                  <c:v>231.1</c:v>
                </c:pt>
                <c:pt idx="2259">
                  <c:v>231.2</c:v>
                </c:pt>
                <c:pt idx="2260">
                  <c:v>231.3</c:v>
                </c:pt>
                <c:pt idx="2261">
                  <c:v>231.4</c:v>
                </c:pt>
                <c:pt idx="2262">
                  <c:v>231.5</c:v>
                </c:pt>
                <c:pt idx="2263">
                  <c:v>231.6</c:v>
                </c:pt>
                <c:pt idx="2264">
                  <c:v>231.7</c:v>
                </c:pt>
                <c:pt idx="2265">
                  <c:v>231.8</c:v>
                </c:pt>
                <c:pt idx="2266">
                  <c:v>231.9</c:v>
                </c:pt>
                <c:pt idx="2267">
                  <c:v>232</c:v>
                </c:pt>
                <c:pt idx="2268">
                  <c:v>232.1</c:v>
                </c:pt>
                <c:pt idx="2269">
                  <c:v>232.2</c:v>
                </c:pt>
                <c:pt idx="2270">
                  <c:v>232.3</c:v>
                </c:pt>
                <c:pt idx="2271">
                  <c:v>232.4</c:v>
                </c:pt>
                <c:pt idx="2272">
                  <c:v>232.5</c:v>
                </c:pt>
                <c:pt idx="2273">
                  <c:v>232.6</c:v>
                </c:pt>
                <c:pt idx="2274">
                  <c:v>232.7</c:v>
                </c:pt>
                <c:pt idx="2275">
                  <c:v>232.8</c:v>
                </c:pt>
                <c:pt idx="2276">
                  <c:v>232.9</c:v>
                </c:pt>
                <c:pt idx="2277">
                  <c:v>233</c:v>
                </c:pt>
                <c:pt idx="2278">
                  <c:v>233.1</c:v>
                </c:pt>
                <c:pt idx="2279">
                  <c:v>233.2</c:v>
                </c:pt>
                <c:pt idx="2280">
                  <c:v>233.3</c:v>
                </c:pt>
                <c:pt idx="2281">
                  <c:v>233.4</c:v>
                </c:pt>
                <c:pt idx="2282">
                  <c:v>233.5</c:v>
                </c:pt>
                <c:pt idx="2283">
                  <c:v>233.6</c:v>
                </c:pt>
                <c:pt idx="2284">
                  <c:v>233.7</c:v>
                </c:pt>
                <c:pt idx="2285">
                  <c:v>233.8</c:v>
                </c:pt>
                <c:pt idx="2286">
                  <c:v>233.9</c:v>
                </c:pt>
                <c:pt idx="2287">
                  <c:v>234</c:v>
                </c:pt>
                <c:pt idx="2288">
                  <c:v>234.1</c:v>
                </c:pt>
                <c:pt idx="2289">
                  <c:v>234.2</c:v>
                </c:pt>
                <c:pt idx="2290">
                  <c:v>234.3</c:v>
                </c:pt>
                <c:pt idx="2291">
                  <c:v>234.4</c:v>
                </c:pt>
                <c:pt idx="2292">
                  <c:v>234.5</c:v>
                </c:pt>
                <c:pt idx="2293">
                  <c:v>234.6</c:v>
                </c:pt>
                <c:pt idx="2294">
                  <c:v>234.7</c:v>
                </c:pt>
                <c:pt idx="2295">
                  <c:v>234.8</c:v>
                </c:pt>
                <c:pt idx="2296">
                  <c:v>234.9</c:v>
                </c:pt>
                <c:pt idx="2297">
                  <c:v>235</c:v>
                </c:pt>
                <c:pt idx="2298">
                  <c:v>235.1</c:v>
                </c:pt>
                <c:pt idx="2299">
                  <c:v>235.2</c:v>
                </c:pt>
                <c:pt idx="2300">
                  <c:v>235.3</c:v>
                </c:pt>
                <c:pt idx="2301">
                  <c:v>235.4</c:v>
                </c:pt>
                <c:pt idx="2302">
                  <c:v>235.5</c:v>
                </c:pt>
                <c:pt idx="2303">
                  <c:v>235.6</c:v>
                </c:pt>
                <c:pt idx="2304">
                  <c:v>235.7</c:v>
                </c:pt>
                <c:pt idx="2305">
                  <c:v>235.8</c:v>
                </c:pt>
                <c:pt idx="2306">
                  <c:v>235.9</c:v>
                </c:pt>
                <c:pt idx="2307">
                  <c:v>236</c:v>
                </c:pt>
                <c:pt idx="2308">
                  <c:v>236.1</c:v>
                </c:pt>
                <c:pt idx="2309">
                  <c:v>236.2</c:v>
                </c:pt>
                <c:pt idx="2310">
                  <c:v>236.3</c:v>
                </c:pt>
                <c:pt idx="2311">
                  <c:v>236.4</c:v>
                </c:pt>
                <c:pt idx="2312">
                  <c:v>236.5</c:v>
                </c:pt>
                <c:pt idx="2313">
                  <c:v>236.6</c:v>
                </c:pt>
                <c:pt idx="2314">
                  <c:v>236.7</c:v>
                </c:pt>
                <c:pt idx="2315">
                  <c:v>236.8</c:v>
                </c:pt>
                <c:pt idx="2316">
                  <c:v>236.9</c:v>
                </c:pt>
                <c:pt idx="2317">
                  <c:v>237</c:v>
                </c:pt>
                <c:pt idx="2318">
                  <c:v>237.1</c:v>
                </c:pt>
                <c:pt idx="2319">
                  <c:v>237.2</c:v>
                </c:pt>
                <c:pt idx="2320">
                  <c:v>237.3</c:v>
                </c:pt>
                <c:pt idx="2321">
                  <c:v>237.4</c:v>
                </c:pt>
                <c:pt idx="2322">
                  <c:v>237.5</c:v>
                </c:pt>
                <c:pt idx="2323">
                  <c:v>237.6</c:v>
                </c:pt>
                <c:pt idx="2324">
                  <c:v>237.7</c:v>
                </c:pt>
                <c:pt idx="2325">
                  <c:v>237.8</c:v>
                </c:pt>
                <c:pt idx="2326">
                  <c:v>237.9</c:v>
                </c:pt>
                <c:pt idx="2327">
                  <c:v>238</c:v>
                </c:pt>
                <c:pt idx="2328">
                  <c:v>238.1</c:v>
                </c:pt>
                <c:pt idx="2329">
                  <c:v>238.2</c:v>
                </c:pt>
                <c:pt idx="2330">
                  <c:v>238.3</c:v>
                </c:pt>
                <c:pt idx="2331">
                  <c:v>238.4</c:v>
                </c:pt>
                <c:pt idx="2332">
                  <c:v>238.5</c:v>
                </c:pt>
                <c:pt idx="2333">
                  <c:v>238.6</c:v>
                </c:pt>
                <c:pt idx="2334">
                  <c:v>238.7</c:v>
                </c:pt>
                <c:pt idx="2335">
                  <c:v>238.8</c:v>
                </c:pt>
                <c:pt idx="2336">
                  <c:v>238.9</c:v>
                </c:pt>
                <c:pt idx="2337">
                  <c:v>239</c:v>
                </c:pt>
                <c:pt idx="2338">
                  <c:v>239.1</c:v>
                </c:pt>
                <c:pt idx="2339">
                  <c:v>239.2</c:v>
                </c:pt>
                <c:pt idx="2340">
                  <c:v>239.3</c:v>
                </c:pt>
                <c:pt idx="2341">
                  <c:v>239.4</c:v>
                </c:pt>
                <c:pt idx="2342">
                  <c:v>239.5</c:v>
                </c:pt>
                <c:pt idx="2343">
                  <c:v>239.6</c:v>
                </c:pt>
                <c:pt idx="2344">
                  <c:v>239.7</c:v>
                </c:pt>
                <c:pt idx="2345">
                  <c:v>239.8</c:v>
                </c:pt>
                <c:pt idx="2346">
                  <c:v>239.9</c:v>
                </c:pt>
                <c:pt idx="2347">
                  <c:v>240</c:v>
                </c:pt>
                <c:pt idx="2348">
                  <c:v>240.1</c:v>
                </c:pt>
                <c:pt idx="2349">
                  <c:v>240.2</c:v>
                </c:pt>
                <c:pt idx="2350">
                  <c:v>240.3</c:v>
                </c:pt>
                <c:pt idx="2351">
                  <c:v>240.4</c:v>
                </c:pt>
                <c:pt idx="2352">
                  <c:v>240.5</c:v>
                </c:pt>
                <c:pt idx="2353">
                  <c:v>240.6</c:v>
                </c:pt>
                <c:pt idx="2354">
                  <c:v>240.7</c:v>
                </c:pt>
                <c:pt idx="2355">
                  <c:v>240.8</c:v>
                </c:pt>
                <c:pt idx="2356">
                  <c:v>240.9</c:v>
                </c:pt>
                <c:pt idx="2357">
                  <c:v>241</c:v>
                </c:pt>
                <c:pt idx="2358">
                  <c:v>241.1</c:v>
                </c:pt>
                <c:pt idx="2359">
                  <c:v>241.2</c:v>
                </c:pt>
                <c:pt idx="2360">
                  <c:v>241.3</c:v>
                </c:pt>
                <c:pt idx="2361">
                  <c:v>241.4</c:v>
                </c:pt>
                <c:pt idx="2362">
                  <c:v>241.5</c:v>
                </c:pt>
                <c:pt idx="2363">
                  <c:v>241.6</c:v>
                </c:pt>
                <c:pt idx="2364">
                  <c:v>241.7</c:v>
                </c:pt>
                <c:pt idx="2365">
                  <c:v>241.8</c:v>
                </c:pt>
                <c:pt idx="2366">
                  <c:v>241.9</c:v>
                </c:pt>
                <c:pt idx="2367">
                  <c:v>242</c:v>
                </c:pt>
                <c:pt idx="2368">
                  <c:v>242.1</c:v>
                </c:pt>
                <c:pt idx="2369">
                  <c:v>242.2</c:v>
                </c:pt>
                <c:pt idx="2370">
                  <c:v>242.3</c:v>
                </c:pt>
                <c:pt idx="2371">
                  <c:v>242.4</c:v>
                </c:pt>
                <c:pt idx="2372">
                  <c:v>242.5</c:v>
                </c:pt>
                <c:pt idx="2373">
                  <c:v>242.6</c:v>
                </c:pt>
                <c:pt idx="2374">
                  <c:v>242.7</c:v>
                </c:pt>
                <c:pt idx="2375">
                  <c:v>242.8</c:v>
                </c:pt>
                <c:pt idx="2376">
                  <c:v>242.9</c:v>
                </c:pt>
                <c:pt idx="2377">
                  <c:v>243</c:v>
                </c:pt>
                <c:pt idx="2378">
                  <c:v>243.1</c:v>
                </c:pt>
                <c:pt idx="2379">
                  <c:v>243.2</c:v>
                </c:pt>
                <c:pt idx="2380">
                  <c:v>243.3</c:v>
                </c:pt>
                <c:pt idx="2381">
                  <c:v>243.4</c:v>
                </c:pt>
                <c:pt idx="2382">
                  <c:v>243.5</c:v>
                </c:pt>
                <c:pt idx="2383">
                  <c:v>243.6</c:v>
                </c:pt>
                <c:pt idx="2384">
                  <c:v>243.7</c:v>
                </c:pt>
                <c:pt idx="2385">
                  <c:v>243.8</c:v>
                </c:pt>
                <c:pt idx="2386">
                  <c:v>243.9</c:v>
                </c:pt>
                <c:pt idx="2387">
                  <c:v>244</c:v>
                </c:pt>
                <c:pt idx="2388">
                  <c:v>244.1</c:v>
                </c:pt>
                <c:pt idx="2389">
                  <c:v>244.2</c:v>
                </c:pt>
                <c:pt idx="2390">
                  <c:v>244.3</c:v>
                </c:pt>
                <c:pt idx="2391">
                  <c:v>244.4</c:v>
                </c:pt>
                <c:pt idx="2392">
                  <c:v>244.5</c:v>
                </c:pt>
                <c:pt idx="2393">
                  <c:v>244.6</c:v>
                </c:pt>
                <c:pt idx="2394">
                  <c:v>244.7</c:v>
                </c:pt>
                <c:pt idx="2395">
                  <c:v>244.8</c:v>
                </c:pt>
                <c:pt idx="2396">
                  <c:v>244.9</c:v>
                </c:pt>
                <c:pt idx="2397">
                  <c:v>245</c:v>
                </c:pt>
                <c:pt idx="2398">
                  <c:v>245.1</c:v>
                </c:pt>
                <c:pt idx="2399">
                  <c:v>245.2</c:v>
                </c:pt>
                <c:pt idx="2400">
                  <c:v>245.3</c:v>
                </c:pt>
                <c:pt idx="2401">
                  <c:v>245.4</c:v>
                </c:pt>
                <c:pt idx="2402">
                  <c:v>245.5</c:v>
                </c:pt>
                <c:pt idx="2403">
                  <c:v>245.6</c:v>
                </c:pt>
                <c:pt idx="2404">
                  <c:v>245.7</c:v>
                </c:pt>
                <c:pt idx="2405">
                  <c:v>245.8</c:v>
                </c:pt>
                <c:pt idx="2406">
                  <c:v>245.9</c:v>
                </c:pt>
                <c:pt idx="2407">
                  <c:v>246</c:v>
                </c:pt>
                <c:pt idx="2408">
                  <c:v>246.1</c:v>
                </c:pt>
                <c:pt idx="2409">
                  <c:v>246.2</c:v>
                </c:pt>
                <c:pt idx="2410">
                  <c:v>246.3</c:v>
                </c:pt>
                <c:pt idx="2411">
                  <c:v>246.4</c:v>
                </c:pt>
                <c:pt idx="2412">
                  <c:v>246.5</c:v>
                </c:pt>
                <c:pt idx="2413">
                  <c:v>246.6</c:v>
                </c:pt>
                <c:pt idx="2414">
                  <c:v>246.7</c:v>
                </c:pt>
                <c:pt idx="2415">
                  <c:v>246.8</c:v>
                </c:pt>
                <c:pt idx="2416">
                  <c:v>246.9</c:v>
                </c:pt>
                <c:pt idx="2417">
                  <c:v>247</c:v>
                </c:pt>
                <c:pt idx="2418">
                  <c:v>247.1</c:v>
                </c:pt>
                <c:pt idx="2419">
                  <c:v>247.2</c:v>
                </c:pt>
                <c:pt idx="2420">
                  <c:v>247.3</c:v>
                </c:pt>
                <c:pt idx="2421">
                  <c:v>247.4</c:v>
                </c:pt>
                <c:pt idx="2422">
                  <c:v>247.5</c:v>
                </c:pt>
                <c:pt idx="2423">
                  <c:v>247.6</c:v>
                </c:pt>
                <c:pt idx="2424">
                  <c:v>247.7</c:v>
                </c:pt>
                <c:pt idx="2425">
                  <c:v>247.8</c:v>
                </c:pt>
                <c:pt idx="2426">
                  <c:v>247.9</c:v>
                </c:pt>
                <c:pt idx="2427">
                  <c:v>248</c:v>
                </c:pt>
                <c:pt idx="2428">
                  <c:v>248.1</c:v>
                </c:pt>
                <c:pt idx="2429">
                  <c:v>248.2</c:v>
                </c:pt>
                <c:pt idx="2430">
                  <c:v>248.3</c:v>
                </c:pt>
                <c:pt idx="2431">
                  <c:v>248.4</c:v>
                </c:pt>
                <c:pt idx="2432">
                  <c:v>248.5</c:v>
                </c:pt>
                <c:pt idx="2433">
                  <c:v>248.6</c:v>
                </c:pt>
                <c:pt idx="2434">
                  <c:v>248.7</c:v>
                </c:pt>
                <c:pt idx="2435">
                  <c:v>248.8</c:v>
                </c:pt>
                <c:pt idx="2436">
                  <c:v>248.9</c:v>
                </c:pt>
                <c:pt idx="2437">
                  <c:v>249</c:v>
                </c:pt>
                <c:pt idx="2438">
                  <c:v>249.1</c:v>
                </c:pt>
                <c:pt idx="2439">
                  <c:v>249.2</c:v>
                </c:pt>
                <c:pt idx="2440">
                  <c:v>249.3</c:v>
                </c:pt>
                <c:pt idx="2441">
                  <c:v>249.4</c:v>
                </c:pt>
                <c:pt idx="2442">
                  <c:v>249.5</c:v>
                </c:pt>
                <c:pt idx="2443">
                  <c:v>249.6</c:v>
                </c:pt>
                <c:pt idx="2444">
                  <c:v>249.7</c:v>
                </c:pt>
                <c:pt idx="2445">
                  <c:v>249.8</c:v>
                </c:pt>
                <c:pt idx="2446">
                  <c:v>249.9</c:v>
                </c:pt>
                <c:pt idx="2447">
                  <c:v>250</c:v>
                </c:pt>
                <c:pt idx="2448">
                  <c:v>250.1</c:v>
                </c:pt>
                <c:pt idx="2449">
                  <c:v>250.2</c:v>
                </c:pt>
                <c:pt idx="2450">
                  <c:v>250.3</c:v>
                </c:pt>
                <c:pt idx="2451">
                  <c:v>250.4</c:v>
                </c:pt>
                <c:pt idx="2452">
                  <c:v>250.5</c:v>
                </c:pt>
                <c:pt idx="2453">
                  <c:v>250.6</c:v>
                </c:pt>
                <c:pt idx="2454">
                  <c:v>250.7</c:v>
                </c:pt>
                <c:pt idx="2455">
                  <c:v>250.8</c:v>
                </c:pt>
                <c:pt idx="2456">
                  <c:v>250.9</c:v>
                </c:pt>
                <c:pt idx="2457">
                  <c:v>251</c:v>
                </c:pt>
                <c:pt idx="2458">
                  <c:v>251.1</c:v>
                </c:pt>
                <c:pt idx="2459">
                  <c:v>251.2</c:v>
                </c:pt>
                <c:pt idx="2460">
                  <c:v>251.3</c:v>
                </c:pt>
                <c:pt idx="2461">
                  <c:v>251.4</c:v>
                </c:pt>
                <c:pt idx="2462">
                  <c:v>251.5</c:v>
                </c:pt>
                <c:pt idx="2463">
                  <c:v>251.6</c:v>
                </c:pt>
                <c:pt idx="2464">
                  <c:v>251.7</c:v>
                </c:pt>
                <c:pt idx="2465">
                  <c:v>251.8</c:v>
                </c:pt>
                <c:pt idx="2466">
                  <c:v>251.9</c:v>
                </c:pt>
                <c:pt idx="2467">
                  <c:v>252</c:v>
                </c:pt>
                <c:pt idx="2468">
                  <c:v>252.1</c:v>
                </c:pt>
                <c:pt idx="2469">
                  <c:v>252.2</c:v>
                </c:pt>
                <c:pt idx="2470">
                  <c:v>252.3</c:v>
                </c:pt>
                <c:pt idx="2471">
                  <c:v>252.4</c:v>
                </c:pt>
                <c:pt idx="2472">
                  <c:v>252.5</c:v>
                </c:pt>
                <c:pt idx="2473">
                  <c:v>252.6</c:v>
                </c:pt>
                <c:pt idx="2474">
                  <c:v>252.7</c:v>
                </c:pt>
                <c:pt idx="2475">
                  <c:v>252.8</c:v>
                </c:pt>
                <c:pt idx="2476">
                  <c:v>252.9</c:v>
                </c:pt>
                <c:pt idx="2477">
                  <c:v>253</c:v>
                </c:pt>
                <c:pt idx="2478">
                  <c:v>253.1</c:v>
                </c:pt>
                <c:pt idx="2479">
                  <c:v>253.2</c:v>
                </c:pt>
                <c:pt idx="2480">
                  <c:v>253.3</c:v>
                </c:pt>
                <c:pt idx="2481">
                  <c:v>253.4</c:v>
                </c:pt>
                <c:pt idx="2482">
                  <c:v>253.5</c:v>
                </c:pt>
                <c:pt idx="2483">
                  <c:v>253.6</c:v>
                </c:pt>
                <c:pt idx="2484">
                  <c:v>253.7</c:v>
                </c:pt>
                <c:pt idx="2485">
                  <c:v>253.8</c:v>
                </c:pt>
                <c:pt idx="2486">
                  <c:v>253.9</c:v>
                </c:pt>
                <c:pt idx="2487">
                  <c:v>254</c:v>
                </c:pt>
                <c:pt idx="2488">
                  <c:v>254.1</c:v>
                </c:pt>
                <c:pt idx="2489">
                  <c:v>254.2</c:v>
                </c:pt>
                <c:pt idx="2490">
                  <c:v>254.3</c:v>
                </c:pt>
                <c:pt idx="2491">
                  <c:v>254.4</c:v>
                </c:pt>
                <c:pt idx="2492">
                  <c:v>254.5</c:v>
                </c:pt>
                <c:pt idx="2493">
                  <c:v>254.6</c:v>
                </c:pt>
                <c:pt idx="2494">
                  <c:v>254.7</c:v>
                </c:pt>
                <c:pt idx="2495">
                  <c:v>254.8</c:v>
                </c:pt>
                <c:pt idx="2496">
                  <c:v>254.9</c:v>
                </c:pt>
                <c:pt idx="2497">
                  <c:v>255</c:v>
                </c:pt>
                <c:pt idx="2498">
                  <c:v>255.1</c:v>
                </c:pt>
                <c:pt idx="2499">
                  <c:v>255.2</c:v>
                </c:pt>
                <c:pt idx="2500">
                  <c:v>255.3</c:v>
                </c:pt>
                <c:pt idx="2501">
                  <c:v>255.4</c:v>
                </c:pt>
                <c:pt idx="2502">
                  <c:v>255.5</c:v>
                </c:pt>
                <c:pt idx="2503">
                  <c:v>255.6</c:v>
                </c:pt>
                <c:pt idx="2504">
                  <c:v>255.7</c:v>
                </c:pt>
                <c:pt idx="2505">
                  <c:v>255.8</c:v>
                </c:pt>
                <c:pt idx="2506">
                  <c:v>255.9</c:v>
                </c:pt>
                <c:pt idx="2507">
                  <c:v>256</c:v>
                </c:pt>
                <c:pt idx="2508">
                  <c:v>256.10000000000002</c:v>
                </c:pt>
                <c:pt idx="2509">
                  <c:v>256.2</c:v>
                </c:pt>
                <c:pt idx="2510">
                  <c:v>256.3</c:v>
                </c:pt>
                <c:pt idx="2511">
                  <c:v>256.39999999999998</c:v>
                </c:pt>
                <c:pt idx="2512">
                  <c:v>256.5</c:v>
                </c:pt>
                <c:pt idx="2513">
                  <c:v>256.60000000000002</c:v>
                </c:pt>
                <c:pt idx="2514">
                  <c:v>256.7</c:v>
                </c:pt>
                <c:pt idx="2515">
                  <c:v>256.8</c:v>
                </c:pt>
                <c:pt idx="2516">
                  <c:v>256.89999999999998</c:v>
                </c:pt>
                <c:pt idx="2517">
                  <c:v>257</c:v>
                </c:pt>
                <c:pt idx="2518">
                  <c:v>257.10000000000002</c:v>
                </c:pt>
                <c:pt idx="2519">
                  <c:v>257.2</c:v>
                </c:pt>
                <c:pt idx="2520">
                  <c:v>257.3</c:v>
                </c:pt>
                <c:pt idx="2521">
                  <c:v>257.39999999999998</c:v>
                </c:pt>
                <c:pt idx="2522">
                  <c:v>257.5</c:v>
                </c:pt>
                <c:pt idx="2523">
                  <c:v>257.60000000000002</c:v>
                </c:pt>
                <c:pt idx="2524">
                  <c:v>257.7</c:v>
                </c:pt>
                <c:pt idx="2525">
                  <c:v>257.8</c:v>
                </c:pt>
                <c:pt idx="2526">
                  <c:v>257.89999999999998</c:v>
                </c:pt>
                <c:pt idx="2527">
                  <c:v>258</c:v>
                </c:pt>
                <c:pt idx="2528">
                  <c:v>258.10000000000002</c:v>
                </c:pt>
                <c:pt idx="2529">
                  <c:v>258.2</c:v>
                </c:pt>
                <c:pt idx="2530">
                  <c:v>258.3</c:v>
                </c:pt>
                <c:pt idx="2531">
                  <c:v>258.39999999999998</c:v>
                </c:pt>
                <c:pt idx="2532">
                  <c:v>258.5</c:v>
                </c:pt>
                <c:pt idx="2533">
                  <c:v>258.60000000000002</c:v>
                </c:pt>
                <c:pt idx="2534">
                  <c:v>258.7</c:v>
                </c:pt>
                <c:pt idx="2535">
                  <c:v>258.8</c:v>
                </c:pt>
                <c:pt idx="2536">
                  <c:v>258.89999999999998</c:v>
                </c:pt>
                <c:pt idx="2537">
                  <c:v>259</c:v>
                </c:pt>
                <c:pt idx="2538">
                  <c:v>259.10000000000002</c:v>
                </c:pt>
                <c:pt idx="2539">
                  <c:v>259.2</c:v>
                </c:pt>
                <c:pt idx="2540">
                  <c:v>259.3</c:v>
                </c:pt>
                <c:pt idx="2541">
                  <c:v>259.39999999999998</c:v>
                </c:pt>
                <c:pt idx="2542">
                  <c:v>259.5</c:v>
                </c:pt>
                <c:pt idx="2543">
                  <c:v>259.60000000000002</c:v>
                </c:pt>
                <c:pt idx="2544">
                  <c:v>259.7</c:v>
                </c:pt>
                <c:pt idx="2545">
                  <c:v>259.8</c:v>
                </c:pt>
                <c:pt idx="2546">
                  <c:v>259.89999999999998</c:v>
                </c:pt>
                <c:pt idx="2547">
                  <c:v>260</c:v>
                </c:pt>
                <c:pt idx="2548">
                  <c:v>260.10000000000002</c:v>
                </c:pt>
                <c:pt idx="2549">
                  <c:v>260.2</c:v>
                </c:pt>
                <c:pt idx="2550">
                  <c:v>260.3</c:v>
                </c:pt>
                <c:pt idx="2551">
                  <c:v>260.39999999999998</c:v>
                </c:pt>
                <c:pt idx="2552">
                  <c:v>260.5</c:v>
                </c:pt>
                <c:pt idx="2553">
                  <c:v>260.60000000000002</c:v>
                </c:pt>
                <c:pt idx="2554">
                  <c:v>260.7</c:v>
                </c:pt>
                <c:pt idx="2555">
                  <c:v>260.8</c:v>
                </c:pt>
                <c:pt idx="2556">
                  <c:v>260.89999999999998</c:v>
                </c:pt>
                <c:pt idx="2557">
                  <c:v>261</c:v>
                </c:pt>
                <c:pt idx="2558">
                  <c:v>261.10000000000002</c:v>
                </c:pt>
                <c:pt idx="2559">
                  <c:v>261.2</c:v>
                </c:pt>
                <c:pt idx="2560">
                  <c:v>261.3</c:v>
                </c:pt>
                <c:pt idx="2561">
                  <c:v>261.39999999999998</c:v>
                </c:pt>
                <c:pt idx="2562">
                  <c:v>261.5</c:v>
                </c:pt>
                <c:pt idx="2563">
                  <c:v>261.60000000000002</c:v>
                </c:pt>
                <c:pt idx="2564">
                  <c:v>261.7</c:v>
                </c:pt>
                <c:pt idx="2565">
                  <c:v>261.8</c:v>
                </c:pt>
                <c:pt idx="2566">
                  <c:v>261.89999999999998</c:v>
                </c:pt>
                <c:pt idx="2567">
                  <c:v>262</c:v>
                </c:pt>
                <c:pt idx="2568">
                  <c:v>262.10000000000002</c:v>
                </c:pt>
                <c:pt idx="2569">
                  <c:v>262.2</c:v>
                </c:pt>
                <c:pt idx="2570">
                  <c:v>262.3</c:v>
                </c:pt>
                <c:pt idx="2571">
                  <c:v>262.39999999999998</c:v>
                </c:pt>
                <c:pt idx="2572">
                  <c:v>262.5</c:v>
                </c:pt>
                <c:pt idx="2573">
                  <c:v>262.60000000000002</c:v>
                </c:pt>
                <c:pt idx="2574">
                  <c:v>262.7</c:v>
                </c:pt>
                <c:pt idx="2575">
                  <c:v>262.8</c:v>
                </c:pt>
                <c:pt idx="2576">
                  <c:v>262.89999999999998</c:v>
                </c:pt>
                <c:pt idx="2577">
                  <c:v>263</c:v>
                </c:pt>
                <c:pt idx="2578">
                  <c:v>263.10000000000002</c:v>
                </c:pt>
                <c:pt idx="2579">
                  <c:v>263.2</c:v>
                </c:pt>
                <c:pt idx="2580">
                  <c:v>263.3</c:v>
                </c:pt>
                <c:pt idx="2581">
                  <c:v>263.39999999999998</c:v>
                </c:pt>
                <c:pt idx="2582">
                  <c:v>263.5</c:v>
                </c:pt>
                <c:pt idx="2583">
                  <c:v>263.60000000000002</c:v>
                </c:pt>
                <c:pt idx="2584">
                  <c:v>263.7</c:v>
                </c:pt>
                <c:pt idx="2585">
                  <c:v>263.8</c:v>
                </c:pt>
                <c:pt idx="2586">
                  <c:v>263.89999999999998</c:v>
                </c:pt>
              </c:numCache>
            </c:numRef>
          </c:yVal>
          <c:smooth val="1"/>
          <c:extLst>
            <c:ext xmlns:c16="http://schemas.microsoft.com/office/drawing/2014/chart" uri="{C3380CC4-5D6E-409C-BE32-E72D297353CC}">
              <c16:uniqueId val="{00000001-1BC5-42C6-908D-E750CE5158FA}"/>
            </c:ext>
          </c:extLst>
        </c:ser>
        <c:ser>
          <c:idx val="2"/>
          <c:order val="2"/>
          <c:tx>
            <c:strRef>
              <c:f>'65K_23'!$O$1</c:f>
              <c:strCache>
                <c:ptCount val="1"/>
                <c:pt idx="0">
                  <c:v>Δ17 =&gt;18</c:v>
                </c:pt>
              </c:strCache>
            </c:strRef>
          </c:tx>
          <c:spPr>
            <a:ln w="19050" cap="rnd">
              <a:solidFill>
                <a:schemeClr val="accent6">
                  <a:lumMod val="40000"/>
                  <a:lumOff val="60000"/>
                </a:schemeClr>
              </a:solidFill>
              <a:round/>
            </a:ln>
            <a:effectLst/>
          </c:spPr>
          <c:marker>
            <c:symbol val="none"/>
          </c:marker>
          <c:xVal>
            <c:numRef>
              <c:f>'65K_23'!$O$2:$O$2592</c:f>
              <c:numCache>
                <c:formatCode>General</c:formatCode>
                <c:ptCount val="2591"/>
                <c:pt idx="12">
                  <c:v>1.7</c:v>
                </c:pt>
                <c:pt idx="13">
                  <c:v>1.5799999999999998</c:v>
                </c:pt>
                <c:pt idx="14">
                  <c:v>1.3999999999999997</c:v>
                </c:pt>
                <c:pt idx="15">
                  <c:v>1.5599999999999998</c:v>
                </c:pt>
                <c:pt idx="16">
                  <c:v>1.5599999999999998</c:v>
                </c:pt>
                <c:pt idx="17">
                  <c:v>1.7399999999999998</c:v>
                </c:pt>
                <c:pt idx="18">
                  <c:v>1.94</c:v>
                </c:pt>
                <c:pt idx="19">
                  <c:v>2.12</c:v>
                </c:pt>
                <c:pt idx="20">
                  <c:v>1.8800000000000003</c:v>
                </c:pt>
                <c:pt idx="21">
                  <c:v>1.9600000000000004</c:v>
                </c:pt>
                <c:pt idx="22">
                  <c:v>1.8600000000000005</c:v>
                </c:pt>
                <c:pt idx="23">
                  <c:v>1.7000000000000006</c:v>
                </c:pt>
                <c:pt idx="24">
                  <c:v>1.7400000000000007</c:v>
                </c:pt>
                <c:pt idx="25">
                  <c:v>1.9200000000000006</c:v>
                </c:pt>
                <c:pt idx="26">
                  <c:v>1.9400000000000006</c:v>
                </c:pt>
                <c:pt idx="27">
                  <c:v>2.0000000000000004</c:v>
                </c:pt>
                <c:pt idx="28">
                  <c:v>2.14</c:v>
                </c:pt>
                <c:pt idx="29">
                  <c:v>1.86</c:v>
                </c:pt>
                <c:pt idx="30">
                  <c:v>1.8199999999999998</c:v>
                </c:pt>
                <c:pt idx="31">
                  <c:v>1.7399999999999998</c:v>
                </c:pt>
                <c:pt idx="32">
                  <c:v>1.72</c:v>
                </c:pt>
                <c:pt idx="33">
                  <c:v>1.5</c:v>
                </c:pt>
                <c:pt idx="34">
                  <c:v>1.6199999999999999</c:v>
                </c:pt>
                <c:pt idx="35">
                  <c:v>1.5399999999999998</c:v>
                </c:pt>
                <c:pt idx="36">
                  <c:v>1.5</c:v>
                </c:pt>
                <c:pt idx="37">
                  <c:v>1.42</c:v>
                </c:pt>
                <c:pt idx="38">
                  <c:v>1.2399999999999998</c:v>
                </c:pt>
                <c:pt idx="39">
                  <c:v>1.5</c:v>
                </c:pt>
                <c:pt idx="40">
                  <c:v>1.6</c:v>
                </c:pt>
                <c:pt idx="41">
                  <c:v>2.02</c:v>
                </c:pt>
                <c:pt idx="42">
                  <c:v>2.2599999999999998</c:v>
                </c:pt>
                <c:pt idx="43">
                  <c:v>2.4</c:v>
                </c:pt>
                <c:pt idx="44">
                  <c:v>2.2199999999999998</c:v>
                </c:pt>
                <c:pt idx="45">
                  <c:v>2.4200000000000004</c:v>
                </c:pt>
                <c:pt idx="46">
                  <c:v>2.1600000000000006</c:v>
                </c:pt>
                <c:pt idx="47">
                  <c:v>2.080000000000001</c:v>
                </c:pt>
                <c:pt idx="48">
                  <c:v>1.8800000000000008</c:v>
                </c:pt>
                <c:pt idx="49">
                  <c:v>1.640000000000001</c:v>
                </c:pt>
                <c:pt idx="50">
                  <c:v>1.5600000000000005</c:v>
                </c:pt>
                <c:pt idx="51">
                  <c:v>1.8200000000000003</c:v>
                </c:pt>
                <c:pt idx="52">
                  <c:v>1.7400000000000002</c:v>
                </c:pt>
                <c:pt idx="53">
                  <c:v>2.38</c:v>
                </c:pt>
                <c:pt idx="54">
                  <c:v>2.3199999999999998</c:v>
                </c:pt>
                <c:pt idx="55">
                  <c:v>2.2000000000000002</c:v>
                </c:pt>
                <c:pt idx="56">
                  <c:v>1.8399999999999999</c:v>
                </c:pt>
                <c:pt idx="57">
                  <c:v>1.8200000000000003</c:v>
                </c:pt>
                <c:pt idx="58">
                  <c:v>1.1199999999999999</c:v>
                </c:pt>
                <c:pt idx="59">
                  <c:v>1.64</c:v>
                </c:pt>
                <c:pt idx="60">
                  <c:v>1.4</c:v>
                </c:pt>
                <c:pt idx="61">
                  <c:v>1.4</c:v>
                </c:pt>
                <c:pt idx="62">
                  <c:v>1.7600000000000002</c:v>
                </c:pt>
                <c:pt idx="63">
                  <c:v>2.2400000000000007</c:v>
                </c:pt>
                <c:pt idx="64">
                  <c:v>2.0000000000000009</c:v>
                </c:pt>
                <c:pt idx="65">
                  <c:v>2.1000000000000005</c:v>
                </c:pt>
                <c:pt idx="66">
                  <c:v>2.2600000000000007</c:v>
                </c:pt>
                <c:pt idx="67">
                  <c:v>2.0000000000000004</c:v>
                </c:pt>
                <c:pt idx="68">
                  <c:v>2.0200000000000005</c:v>
                </c:pt>
                <c:pt idx="69">
                  <c:v>2</c:v>
                </c:pt>
                <c:pt idx="70">
                  <c:v>2.2400000000000002</c:v>
                </c:pt>
                <c:pt idx="71">
                  <c:v>2.02</c:v>
                </c:pt>
                <c:pt idx="72">
                  <c:v>1.56</c:v>
                </c:pt>
                <c:pt idx="73">
                  <c:v>1.3</c:v>
                </c:pt>
                <c:pt idx="74">
                  <c:v>0.84000000000000019</c:v>
                </c:pt>
                <c:pt idx="75">
                  <c:v>0.96000000000000052</c:v>
                </c:pt>
                <c:pt idx="76">
                  <c:v>0.94000000000000017</c:v>
                </c:pt>
                <c:pt idx="77">
                  <c:v>1.1199999999999999</c:v>
                </c:pt>
                <c:pt idx="78">
                  <c:v>1.56</c:v>
                </c:pt>
                <c:pt idx="79">
                  <c:v>2</c:v>
                </c:pt>
                <c:pt idx="80">
                  <c:v>1.6</c:v>
                </c:pt>
                <c:pt idx="81">
                  <c:v>1.6600000000000001</c:v>
                </c:pt>
                <c:pt idx="82">
                  <c:v>2.08</c:v>
                </c:pt>
                <c:pt idx="83">
                  <c:v>1.7999999999999996</c:v>
                </c:pt>
                <c:pt idx="84">
                  <c:v>1.92</c:v>
                </c:pt>
                <c:pt idx="85">
                  <c:v>2.5599999999999996</c:v>
                </c:pt>
                <c:pt idx="86">
                  <c:v>2.5399999999999996</c:v>
                </c:pt>
                <c:pt idx="87">
                  <c:v>2.3199999999999998</c:v>
                </c:pt>
                <c:pt idx="88">
                  <c:v>2.44</c:v>
                </c:pt>
                <c:pt idx="89">
                  <c:v>2.2200000000000002</c:v>
                </c:pt>
                <c:pt idx="90">
                  <c:v>1.6600000000000001</c:v>
                </c:pt>
                <c:pt idx="91">
                  <c:v>1.6400000000000001</c:v>
                </c:pt>
                <c:pt idx="92">
                  <c:v>1.7400000000000002</c:v>
                </c:pt>
                <c:pt idx="93">
                  <c:v>1.7</c:v>
                </c:pt>
                <c:pt idx="94">
                  <c:v>1.8799999999999997</c:v>
                </c:pt>
                <c:pt idx="95">
                  <c:v>1.9799999999999998</c:v>
                </c:pt>
                <c:pt idx="96">
                  <c:v>1.9599999999999997</c:v>
                </c:pt>
                <c:pt idx="97">
                  <c:v>1.7799999999999998</c:v>
                </c:pt>
                <c:pt idx="98">
                  <c:v>1.7599999999999998</c:v>
                </c:pt>
                <c:pt idx="99">
                  <c:v>1.3399999999999999</c:v>
                </c:pt>
                <c:pt idx="100">
                  <c:v>1.2599999999999998</c:v>
                </c:pt>
                <c:pt idx="101">
                  <c:v>0.97999999999999976</c:v>
                </c:pt>
                <c:pt idx="102">
                  <c:v>0.7</c:v>
                </c:pt>
                <c:pt idx="103">
                  <c:v>0.91999999999999993</c:v>
                </c:pt>
                <c:pt idx="104">
                  <c:v>1.5399999999999998</c:v>
                </c:pt>
                <c:pt idx="105">
                  <c:v>1.22</c:v>
                </c:pt>
                <c:pt idx="106">
                  <c:v>1.8599999999999999</c:v>
                </c:pt>
                <c:pt idx="107">
                  <c:v>2.1799999999999993</c:v>
                </c:pt>
                <c:pt idx="108">
                  <c:v>1.7599999999999998</c:v>
                </c:pt>
                <c:pt idx="109">
                  <c:v>1.42</c:v>
                </c:pt>
                <c:pt idx="110">
                  <c:v>2</c:v>
                </c:pt>
                <c:pt idx="111">
                  <c:v>1.3199999999999998</c:v>
                </c:pt>
                <c:pt idx="112">
                  <c:v>1.4400000000000002</c:v>
                </c:pt>
                <c:pt idx="113">
                  <c:v>1.3800000000000001</c:v>
                </c:pt>
                <c:pt idx="114">
                  <c:v>1.6400000000000001</c:v>
                </c:pt>
                <c:pt idx="115">
                  <c:v>1.3600000000000005</c:v>
                </c:pt>
                <c:pt idx="116">
                  <c:v>1.7600000000000009</c:v>
                </c:pt>
                <c:pt idx="117">
                  <c:v>1.6800000000000008</c:v>
                </c:pt>
                <c:pt idx="118">
                  <c:v>1.9200000000000006</c:v>
                </c:pt>
                <c:pt idx="119">
                  <c:v>1.8400000000000005</c:v>
                </c:pt>
                <c:pt idx="120">
                  <c:v>1.8200000000000003</c:v>
                </c:pt>
                <c:pt idx="121">
                  <c:v>1.5400000000000003</c:v>
                </c:pt>
                <c:pt idx="122">
                  <c:v>1.7400000000000002</c:v>
                </c:pt>
                <c:pt idx="123">
                  <c:v>1.4400000000000002</c:v>
                </c:pt>
                <c:pt idx="124">
                  <c:v>1.6400000000000001</c:v>
                </c:pt>
                <c:pt idx="125">
                  <c:v>2.12</c:v>
                </c:pt>
                <c:pt idx="126">
                  <c:v>2.4</c:v>
                </c:pt>
                <c:pt idx="127">
                  <c:v>2.38</c:v>
                </c:pt>
                <c:pt idx="128">
                  <c:v>2.34</c:v>
                </c:pt>
                <c:pt idx="129">
                  <c:v>1.9599999999999995</c:v>
                </c:pt>
                <c:pt idx="130">
                  <c:v>1.3199999999999996</c:v>
                </c:pt>
                <c:pt idx="131">
                  <c:v>1.1799999999999993</c:v>
                </c:pt>
                <c:pt idx="132">
                  <c:v>1.0999999999999992</c:v>
                </c:pt>
                <c:pt idx="133">
                  <c:v>1.2399999999999995</c:v>
                </c:pt>
                <c:pt idx="134">
                  <c:v>1.4599999999999997</c:v>
                </c:pt>
                <c:pt idx="135">
                  <c:v>1.7399999999999998</c:v>
                </c:pt>
                <c:pt idx="136">
                  <c:v>2.16</c:v>
                </c:pt>
                <c:pt idx="137">
                  <c:v>2.3600000000000003</c:v>
                </c:pt>
                <c:pt idx="138">
                  <c:v>2.5800000000000005</c:v>
                </c:pt>
                <c:pt idx="139">
                  <c:v>2.56</c:v>
                </c:pt>
                <c:pt idx="140">
                  <c:v>2.3400000000000003</c:v>
                </c:pt>
                <c:pt idx="141">
                  <c:v>1.7799999999999998</c:v>
                </c:pt>
                <c:pt idx="142">
                  <c:v>1.5999999999999996</c:v>
                </c:pt>
                <c:pt idx="143">
                  <c:v>1.6599999999999995</c:v>
                </c:pt>
                <c:pt idx="144">
                  <c:v>1.8799999999999994</c:v>
                </c:pt>
                <c:pt idx="145">
                  <c:v>2.6199999999999997</c:v>
                </c:pt>
                <c:pt idx="146">
                  <c:v>2.94</c:v>
                </c:pt>
                <c:pt idx="147">
                  <c:v>2.76</c:v>
                </c:pt>
                <c:pt idx="148">
                  <c:v>2.7399999999999998</c:v>
                </c:pt>
                <c:pt idx="149">
                  <c:v>2.72</c:v>
                </c:pt>
                <c:pt idx="150">
                  <c:v>2.56</c:v>
                </c:pt>
                <c:pt idx="151">
                  <c:v>2.5</c:v>
                </c:pt>
                <c:pt idx="152">
                  <c:v>2.8600000000000003</c:v>
                </c:pt>
                <c:pt idx="153">
                  <c:v>2.7800000000000002</c:v>
                </c:pt>
                <c:pt idx="154">
                  <c:v>2.36</c:v>
                </c:pt>
                <c:pt idx="155">
                  <c:v>2.2999999999999998</c:v>
                </c:pt>
                <c:pt idx="156">
                  <c:v>2.1799999999999997</c:v>
                </c:pt>
                <c:pt idx="157">
                  <c:v>1.9799999999999998</c:v>
                </c:pt>
                <c:pt idx="158">
                  <c:v>1.8999999999999997</c:v>
                </c:pt>
                <c:pt idx="159">
                  <c:v>2.3199999999999998</c:v>
                </c:pt>
                <c:pt idx="160">
                  <c:v>1.9400000000000002</c:v>
                </c:pt>
                <c:pt idx="161">
                  <c:v>1.9400000000000002</c:v>
                </c:pt>
                <c:pt idx="162">
                  <c:v>1.8800000000000001</c:v>
                </c:pt>
                <c:pt idx="163">
                  <c:v>2.08</c:v>
                </c:pt>
                <c:pt idx="164">
                  <c:v>2.08</c:v>
                </c:pt>
                <c:pt idx="165">
                  <c:v>2.48</c:v>
                </c:pt>
                <c:pt idx="166">
                  <c:v>2.56</c:v>
                </c:pt>
                <c:pt idx="167">
                  <c:v>2.2999999999999998</c:v>
                </c:pt>
                <c:pt idx="168">
                  <c:v>1.9600000000000002</c:v>
                </c:pt>
                <c:pt idx="169">
                  <c:v>1.58</c:v>
                </c:pt>
                <c:pt idx="170">
                  <c:v>1.1799999999999997</c:v>
                </c:pt>
                <c:pt idx="171">
                  <c:v>1.0999999999999996</c:v>
                </c:pt>
                <c:pt idx="172">
                  <c:v>1.22</c:v>
                </c:pt>
                <c:pt idx="173">
                  <c:v>1.2399999999999998</c:v>
                </c:pt>
                <c:pt idx="174">
                  <c:v>1.1199999999999999</c:v>
                </c:pt>
                <c:pt idx="175">
                  <c:v>1.1599999999999997</c:v>
                </c:pt>
                <c:pt idx="176">
                  <c:v>1.1000000000000001</c:v>
                </c:pt>
                <c:pt idx="177">
                  <c:v>0.96000000000000019</c:v>
                </c:pt>
                <c:pt idx="178">
                  <c:v>0.88000000000000045</c:v>
                </c:pt>
                <c:pt idx="179">
                  <c:v>0.88000000000000012</c:v>
                </c:pt>
                <c:pt idx="180">
                  <c:v>0.74000000000000055</c:v>
                </c:pt>
                <c:pt idx="181">
                  <c:v>0.90000000000000036</c:v>
                </c:pt>
                <c:pt idx="182">
                  <c:v>1.0200000000000002</c:v>
                </c:pt>
                <c:pt idx="183">
                  <c:v>1.2</c:v>
                </c:pt>
                <c:pt idx="184">
                  <c:v>1.4800000000000004</c:v>
                </c:pt>
                <c:pt idx="185">
                  <c:v>1.6</c:v>
                </c:pt>
                <c:pt idx="186">
                  <c:v>1.56</c:v>
                </c:pt>
                <c:pt idx="187">
                  <c:v>1.5200000000000002</c:v>
                </c:pt>
                <c:pt idx="188">
                  <c:v>1.4600000000000002</c:v>
                </c:pt>
                <c:pt idx="189">
                  <c:v>0.95999999999999974</c:v>
                </c:pt>
                <c:pt idx="190">
                  <c:v>0.82000000000000028</c:v>
                </c:pt>
                <c:pt idx="191">
                  <c:v>1.0800000000000005</c:v>
                </c:pt>
                <c:pt idx="192">
                  <c:v>1.1400000000000001</c:v>
                </c:pt>
                <c:pt idx="193">
                  <c:v>1.2000000000000004</c:v>
                </c:pt>
                <c:pt idx="194">
                  <c:v>1.7800000000000005</c:v>
                </c:pt>
                <c:pt idx="195">
                  <c:v>1.7600000000000002</c:v>
                </c:pt>
                <c:pt idx="196">
                  <c:v>1.5400000000000003</c:v>
                </c:pt>
                <c:pt idx="197">
                  <c:v>1.8400000000000003</c:v>
                </c:pt>
                <c:pt idx="198">
                  <c:v>2.06</c:v>
                </c:pt>
                <c:pt idx="199">
                  <c:v>1.9600000000000002</c:v>
                </c:pt>
                <c:pt idx="200">
                  <c:v>2.3199999999999998</c:v>
                </c:pt>
                <c:pt idx="201">
                  <c:v>2.4999999999999996</c:v>
                </c:pt>
                <c:pt idx="202">
                  <c:v>2.1799999999999993</c:v>
                </c:pt>
                <c:pt idx="203">
                  <c:v>1.8799999999999994</c:v>
                </c:pt>
                <c:pt idx="204">
                  <c:v>1.7399999999999995</c:v>
                </c:pt>
                <c:pt idx="205">
                  <c:v>1.6599999999999997</c:v>
                </c:pt>
                <c:pt idx="206">
                  <c:v>1.6599999999999997</c:v>
                </c:pt>
                <c:pt idx="207">
                  <c:v>1.64</c:v>
                </c:pt>
                <c:pt idx="208">
                  <c:v>1.4600000000000002</c:v>
                </c:pt>
                <c:pt idx="209">
                  <c:v>1.6199999999999999</c:v>
                </c:pt>
                <c:pt idx="210">
                  <c:v>1.3599999999999999</c:v>
                </c:pt>
                <c:pt idx="211">
                  <c:v>0.9399999999999995</c:v>
                </c:pt>
                <c:pt idx="212">
                  <c:v>0.91999999999999993</c:v>
                </c:pt>
                <c:pt idx="213">
                  <c:v>1.3799999999999997</c:v>
                </c:pt>
                <c:pt idx="214">
                  <c:v>1.1399999999999999</c:v>
                </c:pt>
                <c:pt idx="215">
                  <c:v>1.1800000000000002</c:v>
                </c:pt>
                <c:pt idx="216">
                  <c:v>1.48</c:v>
                </c:pt>
                <c:pt idx="217">
                  <c:v>2.06</c:v>
                </c:pt>
                <c:pt idx="218">
                  <c:v>1.8200000000000003</c:v>
                </c:pt>
                <c:pt idx="219">
                  <c:v>1.6200000000000003</c:v>
                </c:pt>
                <c:pt idx="220">
                  <c:v>1.7</c:v>
                </c:pt>
                <c:pt idx="221">
                  <c:v>1.8200000000000003</c:v>
                </c:pt>
                <c:pt idx="222">
                  <c:v>1.42</c:v>
                </c:pt>
                <c:pt idx="223">
                  <c:v>1.4</c:v>
                </c:pt>
                <c:pt idx="224">
                  <c:v>1.64</c:v>
                </c:pt>
                <c:pt idx="225">
                  <c:v>1.6800000000000002</c:v>
                </c:pt>
                <c:pt idx="226">
                  <c:v>1.28</c:v>
                </c:pt>
                <c:pt idx="227">
                  <c:v>1.5200000000000002</c:v>
                </c:pt>
                <c:pt idx="228">
                  <c:v>1.9200000000000004</c:v>
                </c:pt>
                <c:pt idx="229">
                  <c:v>2.08</c:v>
                </c:pt>
                <c:pt idx="230">
                  <c:v>1.86</c:v>
                </c:pt>
                <c:pt idx="231">
                  <c:v>2.0599999999999996</c:v>
                </c:pt>
                <c:pt idx="232">
                  <c:v>1.7199999999999993</c:v>
                </c:pt>
                <c:pt idx="233">
                  <c:v>1.379999999999999</c:v>
                </c:pt>
                <c:pt idx="234">
                  <c:v>1.5399999999999996</c:v>
                </c:pt>
                <c:pt idx="235">
                  <c:v>1.7799999999999994</c:v>
                </c:pt>
                <c:pt idx="236">
                  <c:v>1.8999999999999992</c:v>
                </c:pt>
                <c:pt idx="237">
                  <c:v>1.9199999999999995</c:v>
                </c:pt>
                <c:pt idx="238">
                  <c:v>2.0799999999999996</c:v>
                </c:pt>
                <c:pt idx="239">
                  <c:v>2.1199999999999997</c:v>
                </c:pt>
                <c:pt idx="240">
                  <c:v>2.38</c:v>
                </c:pt>
                <c:pt idx="241">
                  <c:v>2.6</c:v>
                </c:pt>
                <c:pt idx="242">
                  <c:v>2.9800000000000004</c:v>
                </c:pt>
                <c:pt idx="243">
                  <c:v>3.2800000000000002</c:v>
                </c:pt>
                <c:pt idx="244">
                  <c:v>3.5</c:v>
                </c:pt>
                <c:pt idx="245">
                  <c:v>3.4</c:v>
                </c:pt>
                <c:pt idx="246">
                  <c:v>3.3800000000000003</c:v>
                </c:pt>
                <c:pt idx="247">
                  <c:v>3.2399999999999998</c:v>
                </c:pt>
                <c:pt idx="248">
                  <c:v>3.0799999999999996</c:v>
                </c:pt>
                <c:pt idx="249">
                  <c:v>2.56</c:v>
                </c:pt>
                <c:pt idx="250">
                  <c:v>2.78</c:v>
                </c:pt>
                <c:pt idx="251">
                  <c:v>2.9200000000000004</c:v>
                </c:pt>
                <c:pt idx="252">
                  <c:v>2.9600000000000009</c:v>
                </c:pt>
                <c:pt idx="253">
                  <c:v>2.680000000000001</c:v>
                </c:pt>
                <c:pt idx="254">
                  <c:v>3.1000000000000014</c:v>
                </c:pt>
                <c:pt idx="255">
                  <c:v>2.8200000000000016</c:v>
                </c:pt>
                <c:pt idx="256">
                  <c:v>2.5200000000000005</c:v>
                </c:pt>
                <c:pt idx="257">
                  <c:v>2.6</c:v>
                </c:pt>
                <c:pt idx="258">
                  <c:v>2.6599999999999993</c:v>
                </c:pt>
                <c:pt idx="259">
                  <c:v>2.3999999999999986</c:v>
                </c:pt>
                <c:pt idx="260">
                  <c:v>2.2999999999999985</c:v>
                </c:pt>
                <c:pt idx="261">
                  <c:v>2.1999999999999984</c:v>
                </c:pt>
                <c:pt idx="262">
                  <c:v>1.7799999999999983</c:v>
                </c:pt>
                <c:pt idx="263">
                  <c:v>1.319999999999999</c:v>
                </c:pt>
                <c:pt idx="264">
                  <c:v>1.1200000000000003</c:v>
                </c:pt>
                <c:pt idx="265">
                  <c:v>1</c:v>
                </c:pt>
                <c:pt idx="266">
                  <c:v>1.0600000000000009</c:v>
                </c:pt>
                <c:pt idx="267">
                  <c:v>1.0600000000000009</c:v>
                </c:pt>
                <c:pt idx="268">
                  <c:v>1.3400000000000005</c:v>
                </c:pt>
                <c:pt idx="269">
                  <c:v>1.3200000000000003</c:v>
                </c:pt>
                <c:pt idx="270">
                  <c:v>1.3200000000000003</c:v>
                </c:pt>
                <c:pt idx="271">
                  <c:v>1.0800000000000012</c:v>
                </c:pt>
                <c:pt idx="272">
                  <c:v>1.4600000000000009</c:v>
                </c:pt>
                <c:pt idx="273">
                  <c:v>1.540000000000002</c:v>
                </c:pt>
                <c:pt idx="274">
                  <c:v>1.9200000000000017</c:v>
                </c:pt>
                <c:pt idx="275">
                  <c:v>2.0400000000000018</c:v>
                </c:pt>
                <c:pt idx="276">
                  <c:v>2.0600000000000009</c:v>
                </c:pt>
                <c:pt idx="277">
                  <c:v>1.5800000000000012</c:v>
                </c:pt>
                <c:pt idx="278">
                  <c:v>1.6400000000000006</c:v>
                </c:pt>
                <c:pt idx="279">
                  <c:v>1.4400000000000006</c:v>
                </c:pt>
                <c:pt idx="280">
                  <c:v>1.9400000000000006</c:v>
                </c:pt>
                <c:pt idx="281">
                  <c:v>2.180000000000001</c:v>
                </c:pt>
                <c:pt idx="282">
                  <c:v>2.5600000000000009</c:v>
                </c:pt>
                <c:pt idx="283">
                  <c:v>2.5</c:v>
                </c:pt>
                <c:pt idx="284">
                  <c:v>2.2999999999999985</c:v>
                </c:pt>
                <c:pt idx="285">
                  <c:v>1.4799999999999982</c:v>
                </c:pt>
                <c:pt idx="286">
                  <c:v>1.5199999999999989</c:v>
                </c:pt>
                <c:pt idx="287">
                  <c:v>1.3</c:v>
                </c:pt>
                <c:pt idx="288">
                  <c:v>1.4600000000000009</c:v>
                </c:pt>
                <c:pt idx="289">
                  <c:v>1.5000000000000029</c:v>
                </c:pt>
                <c:pt idx="290">
                  <c:v>1.5800000000000041</c:v>
                </c:pt>
                <c:pt idx="291">
                  <c:v>1.4000000000000028</c:v>
                </c:pt>
                <c:pt idx="292">
                  <c:v>1.5000000000000029</c:v>
                </c:pt>
                <c:pt idx="293">
                  <c:v>1.6400000000000019</c:v>
                </c:pt>
                <c:pt idx="294">
                  <c:v>1.8600000000000008</c:v>
                </c:pt>
                <c:pt idx="295">
                  <c:v>2.2599999999999993</c:v>
                </c:pt>
                <c:pt idx="296">
                  <c:v>1.8</c:v>
                </c:pt>
                <c:pt idx="297">
                  <c:v>1.4399999999999991</c:v>
                </c:pt>
                <c:pt idx="298">
                  <c:v>0.97999999999999976</c:v>
                </c:pt>
                <c:pt idx="299">
                  <c:v>0.43999999999999917</c:v>
                </c:pt>
                <c:pt idx="300">
                  <c:v>0.24000000000000057</c:v>
                </c:pt>
                <c:pt idx="301">
                  <c:v>0.7399999999999991</c:v>
                </c:pt>
                <c:pt idx="302">
                  <c:v>1.0399999999999991</c:v>
                </c:pt>
                <c:pt idx="303">
                  <c:v>1.2199999999999989</c:v>
                </c:pt>
                <c:pt idx="304">
                  <c:v>1.4400000000000006</c:v>
                </c:pt>
                <c:pt idx="305">
                  <c:v>1.4200000000000004</c:v>
                </c:pt>
                <c:pt idx="306">
                  <c:v>1.2800000000000011</c:v>
                </c:pt>
                <c:pt idx="307">
                  <c:v>0.98000000000000254</c:v>
                </c:pt>
                <c:pt idx="308">
                  <c:v>1.0000000000000022</c:v>
                </c:pt>
                <c:pt idx="309">
                  <c:v>0.80000000000000138</c:v>
                </c:pt>
                <c:pt idx="310">
                  <c:v>0.7600000000000009</c:v>
                </c:pt>
                <c:pt idx="311">
                  <c:v>0.5800000000000004</c:v>
                </c:pt>
                <c:pt idx="312">
                  <c:v>0.95999999999999941</c:v>
                </c:pt>
                <c:pt idx="313">
                  <c:v>1.2600000000000002</c:v>
                </c:pt>
                <c:pt idx="314">
                  <c:v>1.4</c:v>
                </c:pt>
                <c:pt idx="315">
                  <c:v>1.5</c:v>
                </c:pt>
                <c:pt idx="316">
                  <c:v>1.8400000000000005</c:v>
                </c:pt>
                <c:pt idx="317">
                  <c:v>1.8400000000000005</c:v>
                </c:pt>
                <c:pt idx="318">
                  <c:v>1.56</c:v>
                </c:pt>
                <c:pt idx="319">
                  <c:v>1.7200000000000002</c:v>
                </c:pt>
                <c:pt idx="320">
                  <c:v>1.6400000000000006</c:v>
                </c:pt>
                <c:pt idx="321">
                  <c:v>1.5200000000000002</c:v>
                </c:pt>
                <c:pt idx="322">
                  <c:v>1.6200000000000003</c:v>
                </c:pt>
                <c:pt idx="323">
                  <c:v>1.36</c:v>
                </c:pt>
                <c:pt idx="324">
                  <c:v>1.56</c:v>
                </c:pt>
                <c:pt idx="325">
                  <c:v>1.7600000000000002</c:v>
                </c:pt>
                <c:pt idx="326">
                  <c:v>2.1800000000000006</c:v>
                </c:pt>
                <c:pt idx="327">
                  <c:v>2.3200000000000003</c:v>
                </c:pt>
                <c:pt idx="328">
                  <c:v>3.4400000000000004</c:v>
                </c:pt>
                <c:pt idx="329">
                  <c:v>3.6800000000000006</c:v>
                </c:pt>
                <c:pt idx="330">
                  <c:v>3.38</c:v>
                </c:pt>
                <c:pt idx="331">
                  <c:v>1.4799999999999998</c:v>
                </c:pt>
                <c:pt idx="332">
                  <c:v>0.13999999999999985</c:v>
                </c:pt>
                <c:pt idx="333">
                  <c:v>-1.1800000000000004</c:v>
                </c:pt>
                <c:pt idx="334">
                  <c:v>-1.2800000000000005</c:v>
                </c:pt>
                <c:pt idx="335">
                  <c:v>-1</c:v>
                </c:pt>
                <c:pt idx="336">
                  <c:v>1.2399999999999998</c:v>
                </c:pt>
                <c:pt idx="337">
                  <c:v>2.44</c:v>
                </c:pt>
                <c:pt idx="338">
                  <c:v>3.1799999999999997</c:v>
                </c:pt>
                <c:pt idx="339">
                  <c:v>3.04</c:v>
                </c:pt>
                <c:pt idx="340">
                  <c:v>3.1199999999999997</c:v>
                </c:pt>
                <c:pt idx="341">
                  <c:v>2.5799999999999996</c:v>
                </c:pt>
                <c:pt idx="342">
                  <c:v>2.54</c:v>
                </c:pt>
                <c:pt idx="343">
                  <c:v>2.2399999999999998</c:v>
                </c:pt>
                <c:pt idx="344">
                  <c:v>2.5200000000000005</c:v>
                </c:pt>
                <c:pt idx="345">
                  <c:v>2.1800000000000006</c:v>
                </c:pt>
                <c:pt idx="346">
                  <c:v>2.4</c:v>
                </c:pt>
                <c:pt idx="347">
                  <c:v>2.5399999999999991</c:v>
                </c:pt>
                <c:pt idx="348">
                  <c:v>2.7199999999999998</c:v>
                </c:pt>
                <c:pt idx="349">
                  <c:v>2.0399999999999991</c:v>
                </c:pt>
                <c:pt idx="350">
                  <c:v>2.1599999999999993</c:v>
                </c:pt>
                <c:pt idx="351">
                  <c:v>2.0599999999999996</c:v>
                </c:pt>
                <c:pt idx="352">
                  <c:v>1.7999999999999994</c:v>
                </c:pt>
                <c:pt idx="353">
                  <c:v>1.5999999999999985</c:v>
                </c:pt>
                <c:pt idx="354">
                  <c:v>2.0399999999999983</c:v>
                </c:pt>
                <c:pt idx="355">
                  <c:v>1.9399999999999991</c:v>
                </c:pt>
                <c:pt idx="356">
                  <c:v>1.9</c:v>
                </c:pt>
                <c:pt idx="357">
                  <c:v>1.7000000000000006</c:v>
                </c:pt>
                <c:pt idx="358">
                  <c:v>1.9400000000000013</c:v>
                </c:pt>
                <c:pt idx="359">
                  <c:v>1.8400000000000012</c:v>
                </c:pt>
                <c:pt idx="360">
                  <c:v>1.8</c:v>
                </c:pt>
                <c:pt idx="361">
                  <c:v>1.6999999999999986</c:v>
                </c:pt>
                <c:pt idx="362">
                  <c:v>2.1599999999999988</c:v>
                </c:pt>
                <c:pt idx="363">
                  <c:v>1.679999999999999</c:v>
                </c:pt>
                <c:pt idx="364">
                  <c:v>1.7399999999999991</c:v>
                </c:pt>
                <c:pt idx="365">
                  <c:v>1.8599999999999994</c:v>
                </c:pt>
                <c:pt idx="366">
                  <c:v>1.4800000000000004</c:v>
                </c:pt>
                <c:pt idx="367">
                  <c:v>1.1600000000000008</c:v>
                </c:pt>
                <c:pt idx="368">
                  <c:v>1.3400000000000012</c:v>
                </c:pt>
                <c:pt idx="369">
                  <c:v>1.0000000000000013</c:v>
                </c:pt>
                <c:pt idx="370">
                  <c:v>0.78000000000000114</c:v>
                </c:pt>
                <c:pt idx="371">
                  <c:v>0.64000000000000123</c:v>
                </c:pt>
                <c:pt idx="372">
                  <c:v>0.72000000000000097</c:v>
                </c:pt>
                <c:pt idx="373">
                  <c:v>0.94000000000000061</c:v>
                </c:pt>
                <c:pt idx="374">
                  <c:v>1.2399999999999998</c:v>
                </c:pt>
                <c:pt idx="375">
                  <c:v>1.6400000000000006</c:v>
                </c:pt>
                <c:pt idx="376">
                  <c:v>1.9200000000000004</c:v>
                </c:pt>
                <c:pt idx="377">
                  <c:v>1.8199999999999996</c:v>
                </c:pt>
                <c:pt idx="378">
                  <c:v>1.4799999999999998</c:v>
                </c:pt>
                <c:pt idx="379">
                  <c:v>1.36</c:v>
                </c:pt>
                <c:pt idx="380">
                  <c:v>1.1600000000000001</c:v>
                </c:pt>
                <c:pt idx="381">
                  <c:v>1.1399999999999999</c:v>
                </c:pt>
                <c:pt idx="382">
                  <c:v>1.5400000000000005</c:v>
                </c:pt>
                <c:pt idx="383">
                  <c:v>1.8800000000000003</c:v>
                </c:pt>
                <c:pt idx="384">
                  <c:v>2.0000000000000009</c:v>
                </c:pt>
                <c:pt idx="385">
                  <c:v>2.160000000000001</c:v>
                </c:pt>
                <c:pt idx="386">
                  <c:v>2.4000000000000012</c:v>
                </c:pt>
                <c:pt idx="387">
                  <c:v>2.180000000000001</c:v>
                </c:pt>
                <c:pt idx="388">
                  <c:v>1.9000000000000008</c:v>
                </c:pt>
                <c:pt idx="389">
                  <c:v>1.9400000000000006</c:v>
                </c:pt>
                <c:pt idx="390">
                  <c:v>2.06</c:v>
                </c:pt>
                <c:pt idx="391">
                  <c:v>1.8199999999999996</c:v>
                </c:pt>
                <c:pt idx="392">
                  <c:v>2.2399999999999993</c:v>
                </c:pt>
                <c:pt idx="393">
                  <c:v>2.34</c:v>
                </c:pt>
                <c:pt idx="394">
                  <c:v>2.04</c:v>
                </c:pt>
                <c:pt idx="395">
                  <c:v>1.7600000000000002</c:v>
                </c:pt>
                <c:pt idx="396">
                  <c:v>1.8200000000000003</c:v>
                </c:pt>
                <c:pt idx="397">
                  <c:v>1.2800000000000011</c:v>
                </c:pt>
                <c:pt idx="398">
                  <c:v>1.4400000000000013</c:v>
                </c:pt>
                <c:pt idx="399">
                  <c:v>1.6600000000000015</c:v>
                </c:pt>
                <c:pt idx="400">
                  <c:v>1.680000000000001</c:v>
                </c:pt>
                <c:pt idx="401">
                  <c:v>1.7600000000000009</c:v>
                </c:pt>
                <c:pt idx="402">
                  <c:v>1.7</c:v>
                </c:pt>
                <c:pt idx="403">
                  <c:v>1.6399999999999992</c:v>
                </c:pt>
                <c:pt idx="404">
                  <c:v>1.4399999999999991</c:v>
                </c:pt>
                <c:pt idx="405">
                  <c:v>1.319999999999999</c:v>
                </c:pt>
                <c:pt idx="406">
                  <c:v>1.2199999999999995</c:v>
                </c:pt>
                <c:pt idx="407">
                  <c:v>1.36</c:v>
                </c:pt>
                <c:pt idx="408">
                  <c:v>1.4400000000000006</c:v>
                </c:pt>
                <c:pt idx="409">
                  <c:v>1.9400000000000006</c:v>
                </c:pt>
                <c:pt idx="410">
                  <c:v>2.1800000000000006</c:v>
                </c:pt>
                <c:pt idx="411">
                  <c:v>2.3400000000000007</c:v>
                </c:pt>
                <c:pt idx="412">
                  <c:v>2.46</c:v>
                </c:pt>
                <c:pt idx="413">
                  <c:v>2.62</c:v>
                </c:pt>
                <c:pt idx="414">
                  <c:v>2.5800000000000005</c:v>
                </c:pt>
                <c:pt idx="415">
                  <c:v>2.9800000000000013</c:v>
                </c:pt>
                <c:pt idx="416">
                  <c:v>3.5200000000000005</c:v>
                </c:pt>
                <c:pt idx="417">
                  <c:v>3.8800000000000012</c:v>
                </c:pt>
                <c:pt idx="418">
                  <c:v>3.9600000000000009</c:v>
                </c:pt>
                <c:pt idx="419">
                  <c:v>4.0400000000000009</c:v>
                </c:pt>
                <c:pt idx="420">
                  <c:v>3.9200000000000008</c:v>
                </c:pt>
                <c:pt idx="421">
                  <c:v>3.7600000000000025</c:v>
                </c:pt>
                <c:pt idx="422">
                  <c:v>3.9600000000000022</c:v>
                </c:pt>
                <c:pt idx="423">
                  <c:v>3.8800000000000026</c:v>
                </c:pt>
                <c:pt idx="424">
                  <c:v>3.6200000000000019</c:v>
                </c:pt>
                <c:pt idx="425">
                  <c:v>3.580000000000001</c:v>
                </c:pt>
                <c:pt idx="426">
                  <c:v>3.5200000000000005</c:v>
                </c:pt>
                <c:pt idx="427">
                  <c:v>3.419999999999999</c:v>
                </c:pt>
                <c:pt idx="428">
                  <c:v>3.4399999999999977</c:v>
                </c:pt>
                <c:pt idx="429">
                  <c:v>3.5799999999999983</c:v>
                </c:pt>
                <c:pt idx="430">
                  <c:v>3.6999999999999984</c:v>
                </c:pt>
                <c:pt idx="431">
                  <c:v>3.7399999999999993</c:v>
                </c:pt>
                <c:pt idx="432">
                  <c:v>3.2399999999999993</c:v>
                </c:pt>
                <c:pt idx="433">
                  <c:v>3.2</c:v>
                </c:pt>
                <c:pt idx="434">
                  <c:v>3.5600000000000009</c:v>
                </c:pt>
                <c:pt idx="435">
                  <c:v>3.0600000000000009</c:v>
                </c:pt>
                <c:pt idx="436">
                  <c:v>2.8800000000000012</c:v>
                </c:pt>
                <c:pt idx="437">
                  <c:v>3.0600000000000009</c:v>
                </c:pt>
                <c:pt idx="438">
                  <c:v>2.8400000000000007</c:v>
                </c:pt>
                <c:pt idx="439">
                  <c:v>2.1</c:v>
                </c:pt>
                <c:pt idx="440">
                  <c:v>2.6399999999999992</c:v>
                </c:pt>
                <c:pt idx="441">
                  <c:v>2.4599999999999982</c:v>
                </c:pt>
                <c:pt idx="442">
                  <c:v>2.4999999999999987</c:v>
                </c:pt>
                <c:pt idx="443">
                  <c:v>3.1399999999999992</c:v>
                </c:pt>
                <c:pt idx="444">
                  <c:v>3.1199999999999988</c:v>
                </c:pt>
                <c:pt idx="445">
                  <c:v>2.9399999999999991</c:v>
                </c:pt>
                <c:pt idx="446">
                  <c:v>2.9799999999999995</c:v>
                </c:pt>
                <c:pt idx="447">
                  <c:v>2.72</c:v>
                </c:pt>
                <c:pt idx="448">
                  <c:v>2.0600000000000009</c:v>
                </c:pt>
                <c:pt idx="449">
                  <c:v>2.2400000000000007</c:v>
                </c:pt>
                <c:pt idx="450">
                  <c:v>1.7800000000000011</c:v>
                </c:pt>
                <c:pt idx="451">
                  <c:v>1.3000000000000014</c:v>
                </c:pt>
                <c:pt idx="452">
                  <c:v>1.240000000000002</c:v>
                </c:pt>
                <c:pt idx="453">
                  <c:v>0.92000000000000171</c:v>
                </c:pt>
                <c:pt idx="454">
                  <c:v>0.86000000000000232</c:v>
                </c:pt>
                <c:pt idx="455">
                  <c:v>0.56000000000000227</c:v>
                </c:pt>
                <c:pt idx="456">
                  <c:v>0.82000000000000173</c:v>
                </c:pt>
                <c:pt idx="457">
                  <c:v>0.46000000000000085</c:v>
                </c:pt>
                <c:pt idx="458">
                  <c:v>0.8</c:v>
                </c:pt>
                <c:pt idx="459">
                  <c:v>0.83999999999999919</c:v>
                </c:pt>
                <c:pt idx="460">
                  <c:v>1.0199999999999989</c:v>
                </c:pt>
                <c:pt idx="461">
                  <c:v>1.1599999999999979</c:v>
                </c:pt>
                <c:pt idx="462">
                  <c:v>1.2999999999999985</c:v>
                </c:pt>
                <c:pt idx="463">
                  <c:v>1.3999999999999986</c:v>
                </c:pt>
                <c:pt idx="464">
                  <c:v>1.2999999999999985</c:v>
                </c:pt>
                <c:pt idx="465">
                  <c:v>1.3999999999999986</c:v>
                </c:pt>
                <c:pt idx="466">
                  <c:v>1.2</c:v>
                </c:pt>
                <c:pt idx="467">
                  <c:v>1.4400000000000006</c:v>
                </c:pt>
                <c:pt idx="468">
                  <c:v>1.7400000000000007</c:v>
                </c:pt>
                <c:pt idx="469">
                  <c:v>1.8600000000000008</c:v>
                </c:pt>
                <c:pt idx="470">
                  <c:v>2.0200000000000005</c:v>
                </c:pt>
                <c:pt idx="471">
                  <c:v>2.2600000000000007</c:v>
                </c:pt>
                <c:pt idx="472">
                  <c:v>1.6600000000000008</c:v>
                </c:pt>
                <c:pt idx="473">
                  <c:v>0.7600000000000009</c:v>
                </c:pt>
                <c:pt idx="474">
                  <c:v>0.72000000000000031</c:v>
                </c:pt>
                <c:pt idx="475">
                  <c:v>0.7000000000000014</c:v>
                </c:pt>
                <c:pt idx="476">
                  <c:v>0.78000000000000114</c:v>
                </c:pt>
                <c:pt idx="477">
                  <c:v>1.6400000000000006</c:v>
                </c:pt>
                <c:pt idx="478">
                  <c:v>2.3400000000000007</c:v>
                </c:pt>
                <c:pt idx="479">
                  <c:v>2.6400000000000019</c:v>
                </c:pt>
                <c:pt idx="480">
                  <c:v>2.8400000000000007</c:v>
                </c:pt>
                <c:pt idx="481">
                  <c:v>3.0599999999999996</c:v>
                </c:pt>
                <c:pt idx="482">
                  <c:v>2.6599999999999993</c:v>
                </c:pt>
                <c:pt idx="483">
                  <c:v>2.4799999999999995</c:v>
                </c:pt>
                <c:pt idx="484">
                  <c:v>2.5399999999999991</c:v>
                </c:pt>
                <c:pt idx="485">
                  <c:v>2.6</c:v>
                </c:pt>
                <c:pt idx="486">
                  <c:v>2.2000000000000002</c:v>
                </c:pt>
                <c:pt idx="487">
                  <c:v>2.4</c:v>
                </c:pt>
                <c:pt idx="488">
                  <c:v>2.72</c:v>
                </c:pt>
                <c:pt idx="489">
                  <c:v>2.5200000000000005</c:v>
                </c:pt>
                <c:pt idx="490">
                  <c:v>2.3200000000000003</c:v>
                </c:pt>
                <c:pt idx="491">
                  <c:v>2.7</c:v>
                </c:pt>
                <c:pt idx="492">
                  <c:v>2.5599999999999996</c:v>
                </c:pt>
                <c:pt idx="493">
                  <c:v>2.3599999999999994</c:v>
                </c:pt>
                <c:pt idx="494">
                  <c:v>2.419999999999999</c:v>
                </c:pt>
                <c:pt idx="495">
                  <c:v>2.5399999999999991</c:v>
                </c:pt>
                <c:pt idx="496">
                  <c:v>2.2599999999999993</c:v>
                </c:pt>
                <c:pt idx="497">
                  <c:v>2.6400000000000006</c:v>
                </c:pt>
                <c:pt idx="498">
                  <c:v>2.62</c:v>
                </c:pt>
                <c:pt idx="499">
                  <c:v>2.4000000000000012</c:v>
                </c:pt>
                <c:pt idx="500">
                  <c:v>2.160000000000001</c:v>
                </c:pt>
                <c:pt idx="501">
                  <c:v>2.3800000000000012</c:v>
                </c:pt>
                <c:pt idx="502">
                  <c:v>2.1599999999999993</c:v>
                </c:pt>
                <c:pt idx="503">
                  <c:v>2.1599999999999993</c:v>
                </c:pt>
                <c:pt idx="504">
                  <c:v>2.1199999999999988</c:v>
                </c:pt>
                <c:pt idx="505">
                  <c:v>2.2399999999999993</c:v>
                </c:pt>
                <c:pt idx="506">
                  <c:v>1.9799999999999982</c:v>
                </c:pt>
                <c:pt idx="507">
                  <c:v>2.4599999999999995</c:v>
                </c:pt>
                <c:pt idx="508">
                  <c:v>2.5799999999999996</c:v>
                </c:pt>
                <c:pt idx="509">
                  <c:v>2.6</c:v>
                </c:pt>
                <c:pt idx="510">
                  <c:v>2.819999999999999</c:v>
                </c:pt>
                <c:pt idx="511">
                  <c:v>2.9400000000000004</c:v>
                </c:pt>
                <c:pt idx="512">
                  <c:v>2.4600000000000009</c:v>
                </c:pt>
                <c:pt idx="513">
                  <c:v>2.1400000000000006</c:v>
                </c:pt>
                <c:pt idx="514">
                  <c:v>2.1799999999999997</c:v>
                </c:pt>
                <c:pt idx="515">
                  <c:v>2.2200000000000015</c:v>
                </c:pt>
                <c:pt idx="516">
                  <c:v>2.180000000000001</c:v>
                </c:pt>
                <c:pt idx="517">
                  <c:v>2.1799999999999997</c:v>
                </c:pt>
                <c:pt idx="518">
                  <c:v>2.2200000000000002</c:v>
                </c:pt>
                <c:pt idx="519">
                  <c:v>2.12</c:v>
                </c:pt>
                <c:pt idx="520">
                  <c:v>1.8599999999999994</c:v>
                </c:pt>
                <c:pt idx="521">
                  <c:v>1.9199999999999988</c:v>
                </c:pt>
                <c:pt idx="522">
                  <c:v>1.9</c:v>
                </c:pt>
                <c:pt idx="523">
                  <c:v>1.9200000000000004</c:v>
                </c:pt>
                <c:pt idx="524">
                  <c:v>2.0600000000000009</c:v>
                </c:pt>
                <c:pt idx="525">
                  <c:v>2.2200000000000002</c:v>
                </c:pt>
                <c:pt idx="526">
                  <c:v>2.2600000000000007</c:v>
                </c:pt>
                <c:pt idx="527">
                  <c:v>2.5000000000000013</c:v>
                </c:pt>
                <c:pt idx="528">
                  <c:v>2.660000000000001</c:v>
                </c:pt>
                <c:pt idx="529">
                  <c:v>2.8800000000000012</c:v>
                </c:pt>
                <c:pt idx="530">
                  <c:v>2.7200000000000015</c:v>
                </c:pt>
                <c:pt idx="531">
                  <c:v>1.6200000000000017</c:v>
                </c:pt>
                <c:pt idx="532">
                  <c:v>0.72000000000000175</c:v>
                </c:pt>
                <c:pt idx="533">
                  <c:v>0.72000000000000175</c:v>
                </c:pt>
                <c:pt idx="534">
                  <c:v>0.46000000000000085</c:v>
                </c:pt>
                <c:pt idx="535">
                  <c:v>0.8</c:v>
                </c:pt>
                <c:pt idx="536">
                  <c:v>2.1199999999999988</c:v>
                </c:pt>
                <c:pt idx="537">
                  <c:v>2.5799999999999983</c:v>
                </c:pt>
                <c:pt idx="538">
                  <c:v>2.5799999999999983</c:v>
                </c:pt>
                <c:pt idx="539">
                  <c:v>2.6599999999999979</c:v>
                </c:pt>
                <c:pt idx="540">
                  <c:v>2.4599999999999982</c:v>
                </c:pt>
                <c:pt idx="541">
                  <c:v>2.2999999999999985</c:v>
                </c:pt>
                <c:pt idx="542">
                  <c:v>2.6999999999999971</c:v>
                </c:pt>
                <c:pt idx="543">
                  <c:v>2.6199999999999974</c:v>
                </c:pt>
                <c:pt idx="544">
                  <c:v>2.5399999999999978</c:v>
                </c:pt>
                <c:pt idx="545">
                  <c:v>2.3999999999999986</c:v>
                </c:pt>
                <c:pt idx="546">
                  <c:v>2.2799999999999998</c:v>
                </c:pt>
                <c:pt idx="547">
                  <c:v>1.8</c:v>
                </c:pt>
                <c:pt idx="548">
                  <c:v>1.7</c:v>
                </c:pt>
                <c:pt idx="549">
                  <c:v>1.5600000000000009</c:v>
                </c:pt>
                <c:pt idx="550">
                  <c:v>1.5600000000000009</c:v>
                </c:pt>
                <c:pt idx="551">
                  <c:v>1.5799999999999996</c:v>
                </c:pt>
                <c:pt idx="552">
                  <c:v>2</c:v>
                </c:pt>
                <c:pt idx="553">
                  <c:v>2.0799999999999996</c:v>
                </c:pt>
                <c:pt idx="554">
                  <c:v>1.9599999999999995</c:v>
                </c:pt>
                <c:pt idx="555">
                  <c:v>1.9399999999999991</c:v>
                </c:pt>
                <c:pt idx="556">
                  <c:v>1.8399999999999992</c:v>
                </c:pt>
                <c:pt idx="557">
                  <c:v>1.7599999999999993</c:v>
                </c:pt>
                <c:pt idx="558">
                  <c:v>1.6799999999999997</c:v>
                </c:pt>
                <c:pt idx="559">
                  <c:v>2.3599999999999994</c:v>
                </c:pt>
                <c:pt idx="560">
                  <c:v>2.3200000000000003</c:v>
                </c:pt>
                <c:pt idx="561">
                  <c:v>2.4799999999999995</c:v>
                </c:pt>
                <c:pt idx="562">
                  <c:v>2.3600000000000008</c:v>
                </c:pt>
                <c:pt idx="563">
                  <c:v>2.12</c:v>
                </c:pt>
                <c:pt idx="564">
                  <c:v>1.8600000000000008</c:v>
                </c:pt>
                <c:pt idx="565">
                  <c:v>1.9</c:v>
                </c:pt>
                <c:pt idx="566">
                  <c:v>2.0200000000000005</c:v>
                </c:pt>
                <c:pt idx="567">
                  <c:v>2.1199999999999988</c:v>
                </c:pt>
                <c:pt idx="568">
                  <c:v>2.5799999999999996</c:v>
                </c:pt>
                <c:pt idx="569">
                  <c:v>2.0599999999999996</c:v>
                </c:pt>
                <c:pt idx="570">
                  <c:v>2.1599999999999993</c:v>
                </c:pt>
                <c:pt idx="571">
                  <c:v>1.6799999999999997</c:v>
                </c:pt>
                <c:pt idx="572">
                  <c:v>1.8400000000000005</c:v>
                </c:pt>
                <c:pt idx="573">
                  <c:v>1.9199999999999988</c:v>
                </c:pt>
                <c:pt idx="574">
                  <c:v>2.4</c:v>
                </c:pt>
                <c:pt idx="575">
                  <c:v>2.160000000000001</c:v>
                </c:pt>
                <c:pt idx="576">
                  <c:v>2.1</c:v>
                </c:pt>
                <c:pt idx="577">
                  <c:v>1.7200000000000002</c:v>
                </c:pt>
                <c:pt idx="578">
                  <c:v>1.3200000000000003</c:v>
                </c:pt>
                <c:pt idx="579">
                  <c:v>1.4199999999999988</c:v>
                </c:pt>
                <c:pt idx="580">
                  <c:v>1.6199999999999988</c:v>
                </c:pt>
                <c:pt idx="581">
                  <c:v>2.2799999999999998</c:v>
                </c:pt>
                <c:pt idx="582">
                  <c:v>2.5999999999999988</c:v>
                </c:pt>
                <c:pt idx="583">
                  <c:v>2.7</c:v>
                </c:pt>
                <c:pt idx="584">
                  <c:v>2.7</c:v>
                </c:pt>
                <c:pt idx="585">
                  <c:v>2.5399999999999991</c:v>
                </c:pt>
                <c:pt idx="586">
                  <c:v>2.0599999999999996</c:v>
                </c:pt>
                <c:pt idx="587">
                  <c:v>2.1799999999999997</c:v>
                </c:pt>
                <c:pt idx="588">
                  <c:v>2.4399999999999991</c:v>
                </c:pt>
                <c:pt idx="589">
                  <c:v>2.1599999999999993</c:v>
                </c:pt>
                <c:pt idx="590">
                  <c:v>2.4</c:v>
                </c:pt>
                <c:pt idx="591">
                  <c:v>2.419999999999999</c:v>
                </c:pt>
                <c:pt idx="592">
                  <c:v>2.1599999999999993</c:v>
                </c:pt>
                <c:pt idx="593">
                  <c:v>1.9799999999999998</c:v>
                </c:pt>
                <c:pt idx="594">
                  <c:v>2.0600000000000009</c:v>
                </c:pt>
                <c:pt idx="595">
                  <c:v>1.9</c:v>
                </c:pt>
                <c:pt idx="596">
                  <c:v>1.8800000000000012</c:v>
                </c:pt>
                <c:pt idx="597">
                  <c:v>1.6600000000000008</c:v>
                </c:pt>
                <c:pt idx="598">
                  <c:v>1.2000000000000015</c:v>
                </c:pt>
                <c:pt idx="599">
                  <c:v>1.3799999999999997</c:v>
                </c:pt>
                <c:pt idx="600">
                  <c:v>1.2</c:v>
                </c:pt>
                <c:pt idx="601">
                  <c:v>1.3599999999999994</c:v>
                </c:pt>
                <c:pt idx="602">
                  <c:v>1.5999999999999985</c:v>
                </c:pt>
                <c:pt idx="603">
                  <c:v>2.2999999999999972</c:v>
                </c:pt>
                <c:pt idx="604">
                  <c:v>2.1999999999999971</c:v>
                </c:pt>
                <c:pt idx="605">
                  <c:v>2.5399999999999978</c:v>
                </c:pt>
                <c:pt idx="606">
                  <c:v>2.6799999999999984</c:v>
                </c:pt>
                <c:pt idx="607">
                  <c:v>2.9599999999999995</c:v>
                </c:pt>
                <c:pt idx="608">
                  <c:v>2.72</c:v>
                </c:pt>
                <c:pt idx="609">
                  <c:v>2.680000000000001</c:v>
                </c:pt>
                <c:pt idx="610">
                  <c:v>2.8800000000000012</c:v>
                </c:pt>
                <c:pt idx="611">
                  <c:v>2.4800000000000013</c:v>
                </c:pt>
                <c:pt idx="612">
                  <c:v>2.160000000000001</c:v>
                </c:pt>
                <c:pt idx="613">
                  <c:v>2.1400000000000006</c:v>
                </c:pt>
                <c:pt idx="614">
                  <c:v>2.2000000000000015</c:v>
                </c:pt>
                <c:pt idx="615">
                  <c:v>1.9200000000000004</c:v>
                </c:pt>
                <c:pt idx="616">
                  <c:v>2</c:v>
                </c:pt>
                <c:pt idx="617">
                  <c:v>2.1400000000000006</c:v>
                </c:pt>
                <c:pt idx="618">
                  <c:v>2.2400000000000007</c:v>
                </c:pt>
                <c:pt idx="619">
                  <c:v>2.1599999999999993</c:v>
                </c:pt>
                <c:pt idx="620">
                  <c:v>2.3599999999999994</c:v>
                </c:pt>
                <c:pt idx="621">
                  <c:v>2.8200000000000003</c:v>
                </c:pt>
                <c:pt idx="622">
                  <c:v>2.6599999999999993</c:v>
                </c:pt>
                <c:pt idx="623">
                  <c:v>2.9</c:v>
                </c:pt>
                <c:pt idx="624">
                  <c:v>3.0400000000000005</c:v>
                </c:pt>
                <c:pt idx="625">
                  <c:v>2.8400000000000021</c:v>
                </c:pt>
                <c:pt idx="626">
                  <c:v>2.4800000000000026</c:v>
                </c:pt>
                <c:pt idx="627">
                  <c:v>2.8000000000000029</c:v>
                </c:pt>
                <c:pt idx="628">
                  <c:v>2.7000000000000028</c:v>
                </c:pt>
                <c:pt idx="629">
                  <c:v>2.7600000000000025</c:v>
                </c:pt>
                <c:pt idx="630">
                  <c:v>2.7400000000000007</c:v>
                </c:pt>
                <c:pt idx="631">
                  <c:v>2.7799999999999985</c:v>
                </c:pt>
                <c:pt idx="632">
                  <c:v>2.2999999999999972</c:v>
                </c:pt>
                <c:pt idx="633">
                  <c:v>2.019999999999996</c:v>
                </c:pt>
                <c:pt idx="634">
                  <c:v>1.7399999999999978</c:v>
                </c:pt>
                <c:pt idx="635">
                  <c:v>1.7</c:v>
                </c:pt>
                <c:pt idx="636">
                  <c:v>2.080000000000001</c:v>
                </c:pt>
                <c:pt idx="637">
                  <c:v>2.2999999999999998</c:v>
                </c:pt>
                <c:pt idx="638">
                  <c:v>1.9200000000000017</c:v>
                </c:pt>
                <c:pt idx="639">
                  <c:v>1.8400000000000005</c:v>
                </c:pt>
                <c:pt idx="640">
                  <c:v>1.6199999999999988</c:v>
                </c:pt>
                <c:pt idx="641">
                  <c:v>0.8</c:v>
                </c:pt>
                <c:pt idx="642">
                  <c:v>0.60000000000000286</c:v>
                </c:pt>
                <c:pt idx="643">
                  <c:v>0.98000000000000109</c:v>
                </c:pt>
                <c:pt idx="644">
                  <c:v>1.3599999999999994</c:v>
                </c:pt>
                <c:pt idx="645">
                  <c:v>1.4200000000000017</c:v>
                </c:pt>
                <c:pt idx="646">
                  <c:v>1.7400000000000007</c:v>
                </c:pt>
                <c:pt idx="647">
                  <c:v>1.8</c:v>
                </c:pt>
                <c:pt idx="648">
                  <c:v>1.7400000000000007</c:v>
                </c:pt>
                <c:pt idx="649">
                  <c:v>1.7000000000000028</c:v>
                </c:pt>
                <c:pt idx="650">
                  <c:v>1.7400000000000007</c:v>
                </c:pt>
                <c:pt idx="651">
                  <c:v>1.8200000000000016</c:v>
                </c:pt>
                <c:pt idx="652">
                  <c:v>2.0400000000000005</c:v>
                </c:pt>
                <c:pt idx="653">
                  <c:v>2.2999999999999998</c:v>
                </c:pt>
                <c:pt idx="654">
                  <c:v>2.1399999999999979</c:v>
                </c:pt>
                <c:pt idx="655">
                  <c:v>2.2599999999999993</c:v>
                </c:pt>
                <c:pt idx="656">
                  <c:v>2.2599999999999993</c:v>
                </c:pt>
                <c:pt idx="657">
                  <c:v>2.1600000000000024</c:v>
                </c:pt>
                <c:pt idx="658">
                  <c:v>2.1600000000000037</c:v>
                </c:pt>
                <c:pt idx="659">
                  <c:v>2.4800000000000053</c:v>
                </c:pt>
                <c:pt idx="660">
                  <c:v>2.6000000000000041</c:v>
                </c:pt>
                <c:pt idx="661">
                  <c:v>2.4400000000000048</c:v>
                </c:pt>
                <c:pt idx="662">
                  <c:v>2.1800000000000042</c:v>
                </c:pt>
                <c:pt idx="663">
                  <c:v>1.5600000000000036</c:v>
                </c:pt>
                <c:pt idx="664">
                  <c:v>1.5200000000000045</c:v>
                </c:pt>
                <c:pt idx="665">
                  <c:v>1.6000000000000043</c:v>
                </c:pt>
                <c:pt idx="666">
                  <c:v>1.6200000000000032</c:v>
                </c:pt>
                <c:pt idx="667">
                  <c:v>1.920000000000003</c:v>
                </c:pt>
                <c:pt idx="668">
                  <c:v>2.3000000000000016</c:v>
                </c:pt>
                <c:pt idx="669">
                  <c:v>1.6599999999999995</c:v>
                </c:pt>
                <c:pt idx="670">
                  <c:v>1.4400000000000006</c:v>
                </c:pt>
                <c:pt idx="671">
                  <c:v>1.7</c:v>
                </c:pt>
                <c:pt idx="672">
                  <c:v>1.5199999999999989</c:v>
                </c:pt>
                <c:pt idx="673">
                  <c:v>1.3599999999999994</c:v>
                </c:pt>
                <c:pt idx="674">
                  <c:v>1.9200000000000004</c:v>
                </c:pt>
                <c:pt idx="675">
                  <c:v>1.9799999999999998</c:v>
                </c:pt>
                <c:pt idx="676">
                  <c:v>2.1399999999999992</c:v>
                </c:pt>
                <c:pt idx="677">
                  <c:v>2</c:v>
                </c:pt>
                <c:pt idx="678">
                  <c:v>2.1200000000000019</c:v>
                </c:pt>
                <c:pt idx="679">
                  <c:v>1.8400000000000021</c:v>
                </c:pt>
                <c:pt idx="680">
                  <c:v>1.7600000000000022</c:v>
                </c:pt>
                <c:pt idx="681">
                  <c:v>1.4000000000000028</c:v>
                </c:pt>
                <c:pt idx="682">
                  <c:v>2.0800000000000027</c:v>
                </c:pt>
                <c:pt idx="683">
                  <c:v>2.0600000000000009</c:v>
                </c:pt>
                <c:pt idx="684">
                  <c:v>2.1400000000000006</c:v>
                </c:pt>
                <c:pt idx="685">
                  <c:v>1.9799999999999998</c:v>
                </c:pt>
                <c:pt idx="686">
                  <c:v>2.0400000000000005</c:v>
                </c:pt>
                <c:pt idx="687">
                  <c:v>2.0200000000000005</c:v>
                </c:pt>
                <c:pt idx="688">
                  <c:v>2.5400000000000005</c:v>
                </c:pt>
                <c:pt idx="689">
                  <c:v>2.6599999999999993</c:v>
                </c:pt>
                <c:pt idx="690">
                  <c:v>2.919999999999999</c:v>
                </c:pt>
                <c:pt idx="691">
                  <c:v>2.9199999999999973</c:v>
                </c:pt>
                <c:pt idx="692">
                  <c:v>2.3999999999999972</c:v>
                </c:pt>
                <c:pt idx="693">
                  <c:v>2.0799999999999983</c:v>
                </c:pt>
                <c:pt idx="694">
                  <c:v>2.1399999999999992</c:v>
                </c:pt>
                <c:pt idx="695">
                  <c:v>2.2600000000000007</c:v>
                </c:pt>
                <c:pt idx="696">
                  <c:v>2.6000000000000014</c:v>
                </c:pt>
                <c:pt idx="697">
                  <c:v>2.9000000000000012</c:v>
                </c:pt>
                <c:pt idx="698">
                  <c:v>3</c:v>
                </c:pt>
                <c:pt idx="699">
                  <c:v>2.9200000000000004</c:v>
                </c:pt>
                <c:pt idx="700">
                  <c:v>2.7</c:v>
                </c:pt>
                <c:pt idx="701">
                  <c:v>2.5200000000000005</c:v>
                </c:pt>
                <c:pt idx="702">
                  <c:v>2.3600000000000008</c:v>
                </c:pt>
                <c:pt idx="703">
                  <c:v>2.3000000000000016</c:v>
                </c:pt>
                <c:pt idx="704">
                  <c:v>2.3200000000000016</c:v>
                </c:pt>
                <c:pt idx="705">
                  <c:v>2.1400000000000006</c:v>
                </c:pt>
                <c:pt idx="706">
                  <c:v>1.9800000000000011</c:v>
                </c:pt>
                <c:pt idx="707">
                  <c:v>1.9</c:v>
                </c:pt>
                <c:pt idx="708">
                  <c:v>1.9199999999999988</c:v>
                </c:pt>
                <c:pt idx="709">
                  <c:v>1.5199999999999974</c:v>
                </c:pt>
                <c:pt idx="710">
                  <c:v>1.759999999999998</c:v>
                </c:pt>
                <c:pt idx="711">
                  <c:v>1.5999999999999972</c:v>
                </c:pt>
                <c:pt idx="712">
                  <c:v>1.5199999999999974</c:v>
                </c:pt>
                <c:pt idx="713">
                  <c:v>1.3999999999999986</c:v>
                </c:pt>
                <c:pt idx="714">
                  <c:v>1.4399999999999991</c:v>
                </c:pt>
                <c:pt idx="715">
                  <c:v>1.319999999999999</c:v>
                </c:pt>
                <c:pt idx="716">
                  <c:v>1.5999999999999985</c:v>
                </c:pt>
                <c:pt idx="717">
                  <c:v>1.8399999999999992</c:v>
                </c:pt>
                <c:pt idx="718">
                  <c:v>1.7399999999999991</c:v>
                </c:pt>
                <c:pt idx="719">
                  <c:v>1.7199999999999989</c:v>
                </c:pt>
                <c:pt idx="720">
                  <c:v>2.1599999999999979</c:v>
                </c:pt>
                <c:pt idx="721">
                  <c:v>2.0199999999999987</c:v>
                </c:pt>
                <c:pt idx="722">
                  <c:v>1.9199999999999988</c:v>
                </c:pt>
                <c:pt idx="723">
                  <c:v>2.1799999999999984</c:v>
                </c:pt>
                <c:pt idx="724">
                  <c:v>2.9399999999999977</c:v>
                </c:pt>
                <c:pt idx="725">
                  <c:v>2.339999999999999</c:v>
                </c:pt>
                <c:pt idx="726">
                  <c:v>2.5799999999999983</c:v>
                </c:pt>
                <c:pt idx="727">
                  <c:v>2.4799999999999982</c:v>
                </c:pt>
                <c:pt idx="728">
                  <c:v>2.6999999999999984</c:v>
                </c:pt>
                <c:pt idx="729">
                  <c:v>2.5200000000000005</c:v>
                </c:pt>
                <c:pt idx="730">
                  <c:v>3.1599999999999993</c:v>
                </c:pt>
                <c:pt idx="731">
                  <c:v>2.9</c:v>
                </c:pt>
                <c:pt idx="732">
                  <c:v>2.8599999999999994</c:v>
                </c:pt>
                <c:pt idx="733">
                  <c:v>2.0400000000000005</c:v>
                </c:pt>
                <c:pt idx="734">
                  <c:v>1.5599999999999994</c:v>
                </c:pt>
                <c:pt idx="735">
                  <c:v>1.4200000000000004</c:v>
                </c:pt>
                <c:pt idx="736">
                  <c:v>1.3200000000000003</c:v>
                </c:pt>
                <c:pt idx="737">
                  <c:v>1.4600000000000009</c:v>
                </c:pt>
                <c:pt idx="738">
                  <c:v>2.1599999999999993</c:v>
                </c:pt>
                <c:pt idx="739">
                  <c:v>2.4</c:v>
                </c:pt>
                <c:pt idx="740">
                  <c:v>2.2400000000000007</c:v>
                </c:pt>
                <c:pt idx="741">
                  <c:v>2.4799999999999995</c:v>
                </c:pt>
                <c:pt idx="742">
                  <c:v>2.8400000000000007</c:v>
                </c:pt>
                <c:pt idx="743">
                  <c:v>2.4400000000000022</c:v>
                </c:pt>
                <c:pt idx="744">
                  <c:v>2.1800000000000024</c:v>
                </c:pt>
                <c:pt idx="745">
                  <c:v>2.0000000000000013</c:v>
                </c:pt>
                <c:pt idx="746">
                  <c:v>1.6200000000000017</c:v>
                </c:pt>
                <c:pt idx="747">
                  <c:v>0.7600000000000009</c:v>
                </c:pt>
                <c:pt idx="748">
                  <c:v>0.7</c:v>
                </c:pt>
                <c:pt idx="749">
                  <c:v>0.81999999999999884</c:v>
                </c:pt>
                <c:pt idx="750">
                  <c:v>1.0599999999999981</c:v>
                </c:pt>
                <c:pt idx="751">
                  <c:v>1.1999999999999986</c:v>
                </c:pt>
                <c:pt idx="752">
                  <c:v>1.6799999999999984</c:v>
                </c:pt>
                <c:pt idx="753">
                  <c:v>1.7799999999999983</c:v>
                </c:pt>
                <c:pt idx="754">
                  <c:v>1.5399999999999978</c:v>
                </c:pt>
                <c:pt idx="755">
                  <c:v>1.1999999999999986</c:v>
                </c:pt>
                <c:pt idx="756">
                  <c:v>1.4999999999999987</c:v>
                </c:pt>
                <c:pt idx="757">
                  <c:v>1.5399999999999985</c:v>
                </c:pt>
                <c:pt idx="758">
                  <c:v>1.3999999999999986</c:v>
                </c:pt>
                <c:pt idx="759">
                  <c:v>1.6600000000000001</c:v>
                </c:pt>
                <c:pt idx="760">
                  <c:v>2.0200000000000005</c:v>
                </c:pt>
                <c:pt idx="761">
                  <c:v>1.7799999999999998</c:v>
                </c:pt>
                <c:pt idx="762">
                  <c:v>1.4600000000000002</c:v>
                </c:pt>
                <c:pt idx="763">
                  <c:v>1.6799999999999997</c:v>
                </c:pt>
                <c:pt idx="764">
                  <c:v>1.8399999999999992</c:v>
                </c:pt>
                <c:pt idx="765">
                  <c:v>1.6999999999999993</c:v>
                </c:pt>
                <c:pt idx="766">
                  <c:v>1.4199999999999995</c:v>
                </c:pt>
                <c:pt idx="767">
                  <c:v>1.7799999999999998</c:v>
                </c:pt>
                <c:pt idx="768">
                  <c:v>1.6600000000000001</c:v>
                </c:pt>
                <c:pt idx="769">
                  <c:v>1.4800000000000004</c:v>
                </c:pt>
                <c:pt idx="770">
                  <c:v>1.8200000000000003</c:v>
                </c:pt>
                <c:pt idx="771">
                  <c:v>2.3800000000000003</c:v>
                </c:pt>
                <c:pt idx="772">
                  <c:v>2.3000000000000007</c:v>
                </c:pt>
                <c:pt idx="773">
                  <c:v>2.660000000000001</c:v>
                </c:pt>
                <c:pt idx="774">
                  <c:v>3.0400000000000005</c:v>
                </c:pt>
                <c:pt idx="775">
                  <c:v>3.0000000000000009</c:v>
                </c:pt>
                <c:pt idx="776">
                  <c:v>2.8000000000000007</c:v>
                </c:pt>
                <c:pt idx="777">
                  <c:v>3</c:v>
                </c:pt>
                <c:pt idx="778">
                  <c:v>2.7600000000000002</c:v>
                </c:pt>
                <c:pt idx="779">
                  <c:v>2.0800000000000005</c:v>
                </c:pt>
                <c:pt idx="780">
                  <c:v>2.2999999999999998</c:v>
                </c:pt>
                <c:pt idx="781">
                  <c:v>2.2599999999999993</c:v>
                </c:pt>
                <c:pt idx="782">
                  <c:v>2.34</c:v>
                </c:pt>
                <c:pt idx="783">
                  <c:v>2.7599999999999993</c:v>
                </c:pt>
                <c:pt idx="784">
                  <c:v>3.2599999999999993</c:v>
                </c:pt>
                <c:pt idx="785">
                  <c:v>2.6799999999999997</c:v>
                </c:pt>
                <c:pt idx="786">
                  <c:v>2.84</c:v>
                </c:pt>
                <c:pt idx="787">
                  <c:v>2.7599999999999993</c:v>
                </c:pt>
                <c:pt idx="788">
                  <c:v>2.6199999999999997</c:v>
                </c:pt>
                <c:pt idx="789">
                  <c:v>2.6799999999999997</c:v>
                </c:pt>
                <c:pt idx="790">
                  <c:v>2.9</c:v>
                </c:pt>
                <c:pt idx="791">
                  <c:v>2.62</c:v>
                </c:pt>
                <c:pt idx="792">
                  <c:v>2.6200000000000006</c:v>
                </c:pt>
                <c:pt idx="793">
                  <c:v>2.1000000000000005</c:v>
                </c:pt>
                <c:pt idx="794">
                  <c:v>1.92</c:v>
                </c:pt>
                <c:pt idx="795">
                  <c:v>1.7599999999999993</c:v>
                </c:pt>
                <c:pt idx="796">
                  <c:v>2.0799999999999992</c:v>
                </c:pt>
                <c:pt idx="797">
                  <c:v>2.0599999999999996</c:v>
                </c:pt>
                <c:pt idx="798">
                  <c:v>2.3999999999999995</c:v>
                </c:pt>
                <c:pt idx="799">
                  <c:v>2.4599999999999995</c:v>
                </c:pt>
                <c:pt idx="800">
                  <c:v>2.2799999999999994</c:v>
                </c:pt>
                <c:pt idx="801">
                  <c:v>2.1199999999999997</c:v>
                </c:pt>
                <c:pt idx="802">
                  <c:v>2.2399999999999993</c:v>
                </c:pt>
                <c:pt idx="803">
                  <c:v>2.5799999999999992</c:v>
                </c:pt>
                <c:pt idx="804">
                  <c:v>2.4199999999999995</c:v>
                </c:pt>
                <c:pt idx="805">
                  <c:v>2.6800000000000006</c:v>
                </c:pt>
                <c:pt idx="806">
                  <c:v>2.4600000000000004</c:v>
                </c:pt>
                <c:pt idx="807">
                  <c:v>2.2000000000000002</c:v>
                </c:pt>
                <c:pt idx="808">
                  <c:v>1.72</c:v>
                </c:pt>
                <c:pt idx="809">
                  <c:v>2.0000000000000004</c:v>
                </c:pt>
                <c:pt idx="810">
                  <c:v>2.1599999999999997</c:v>
                </c:pt>
                <c:pt idx="811">
                  <c:v>2.2000000000000002</c:v>
                </c:pt>
                <c:pt idx="812">
                  <c:v>2.1200000000000006</c:v>
                </c:pt>
                <c:pt idx="813">
                  <c:v>2.3000000000000007</c:v>
                </c:pt>
                <c:pt idx="814">
                  <c:v>2.1200000000000006</c:v>
                </c:pt>
                <c:pt idx="815">
                  <c:v>2.160000000000001</c:v>
                </c:pt>
                <c:pt idx="816">
                  <c:v>2.3400000000000003</c:v>
                </c:pt>
                <c:pt idx="817">
                  <c:v>2.96</c:v>
                </c:pt>
                <c:pt idx="818">
                  <c:v>2.9400000000000004</c:v>
                </c:pt>
                <c:pt idx="819">
                  <c:v>2.98</c:v>
                </c:pt>
                <c:pt idx="820">
                  <c:v>2.76</c:v>
                </c:pt>
                <c:pt idx="821">
                  <c:v>2.68</c:v>
                </c:pt>
                <c:pt idx="822">
                  <c:v>2.4200000000000004</c:v>
                </c:pt>
                <c:pt idx="823">
                  <c:v>2.62</c:v>
                </c:pt>
                <c:pt idx="824">
                  <c:v>2.8600000000000003</c:v>
                </c:pt>
                <c:pt idx="825">
                  <c:v>2.8400000000000007</c:v>
                </c:pt>
                <c:pt idx="826">
                  <c:v>3.22</c:v>
                </c:pt>
                <c:pt idx="827">
                  <c:v>3.22</c:v>
                </c:pt>
                <c:pt idx="828">
                  <c:v>2.96</c:v>
                </c:pt>
                <c:pt idx="829">
                  <c:v>3</c:v>
                </c:pt>
                <c:pt idx="830">
                  <c:v>3</c:v>
                </c:pt>
                <c:pt idx="831">
                  <c:v>2.8000000000000003</c:v>
                </c:pt>
                <c:pt idx="832">
                  <c:v>2.96</c:v>
                </c:pt>
                <c:pt idx="833">
                  <c:v>3.2800000000000002</c:v>
                </c:pt>
                <c:pt idx="834">
                  <c:v>3.04</c:v>
                </c:pt>
                <c:pt idx="835">
                  <c:v>3.3</c:v>
                </c:pt>
                <c:pt idx="836">
                  <c:v>3.0599999999999996</c:v>
                </c:pt>
                <c:pt idx="837">
                  <c:v>2.6199999999999997</c:v>
                </c:pt>
                <c:pt idx="838">
                  <c:v>2.4399999999999995</c:v>
                </c:pt>
                <c:pt idx="839">
                  <c:v>2.4200000000000004</c:v>
                </c:pt>
                <c:pt idx="840">
                  <c:v>2.1400000000000006</c:v>
                </c:pt>
                <c:pt idx="841">
                  <c:v>2.1800000000000002</c:v>
                </c:pt>
                <c:pt idx="842">
                  <c:v>2.3800000000000008</c:v>
                </c:pt>
                <c:pt idx="843">
                  <c:v>2.6400000000000006</c:v>
                </c:pt>
                <c:pt idx="844">
                  <c:v>2.4800000000000004</c:v>
                </c:pt>
                <c:pt idx="845">
                  <c:v>2.2600000000000002</c:v>
                </c:pt>
                <c:pt idx="846">
                  <c:v>2.6000000000000005</c:v>
                </c:pt>
                <c:pt idx="847">
                  <c:v>2.94</c:v>
                </c:pt>
                <c:pt idx="848">
                  <c:v>2.54</c:v>
                </c:pt>
                <c:pt idx="849">
                  <c:v>2.6599999999999993</c:v>
                </c:pt>
                <c:pt idx="850">
                  <c:v>3.4399999999999991</c:v>
                </c:pt>
                <c:pt idx="851">
                  <c:v>3.5399999999999991</c:v>
                </c:pt>
                <c:pt idx="852">
                  <c:v>2.7999999999999994</c:v>
                </c:pt>
                <c:pt idx="853">
                  <c:v>2.7599999999999993</c:v>
                </c:pt>
                <c:pt idx="854">
                  <c:v>2.8399999999999994</c:v>
                </c:pt>
                <c:pt idx="855">
                  <c:v>2.1199999999999997</c:v>
                </c:pt>
                <c:pt idx="856">
                  <c:v>2.0199999999999996</c:v>
                </c:pt>
                <c:pt idx="857">
                  <c:v>2.5799999999999996</c:v>
                </c:pt>
                <c:pt idx="858">
                  <c:v>2.3399999999999994</c:v>
                </c:pt>
                <c:pt idx="859">
                  <c:v>1.9599999999999995</c:v>
                </c:pt>
                <c:pt idx="860">
                  <c:v>1.7999999999999996</c:v>
                </c:pt>
                <c:pt idx="861">
                  <c:v>1.6399999999999995</c:v>
                </c:pt>
                <c:pt idx="862">
                  <c:v>1.379999999999999</c:v>
                </c:pt>
                <c:pt idx="863">
                  <c:v>2.0399999999999991</c:v>
                </c:pt>
                <c:pt idx="864">
                  <c:v>2.339999999999999</c:v>
                </c:pt>
                <c:pt idx="865">
                  <c:v>2.7799999999999989</c:v>
                </c:pt>
                <c:pt idx="866">
                  <c:v>2.6799999999999988</c:v>
                </c:pt>
                <c:pt idx="867">
                  <c:v>2.6599999999999993</c:v>
                </c:pt>
                <c:pt idx="868">
                  <c:v>2.5199999999999991</c:v>
                </c:pt>
                <c:pt idx="869">
                  <c:v>2.3599999999999994</c:v>
                </c:pt>
                <c:pt idx="870">
                  <c:v>2.52</c:v>
                </c:pt>
                <c:pt idx="871">
                  <c:v>2.8</c:v>
                </c:pt>
                <c:pt idx="872">
                  <c:v>2.7800000000000002</c:v>
                </c:pt>
                <c:pt idx="873">
                  <c:v>2.2600000000000007</c:v>
                </c:pt>
                <c:pt idx="874">
                  <c:v>2.4400000000000004</c:v>
                </c:pt>
                <c:pt idx="875">
                  <c:v>2.36</c:v>
                </c:pt>
                <c:pt idx="876">
                  <c:v>2.16</c:v>
                </c:pt>
                <c:pt idx="877">
                  <c:v>2.14</c:v>
                </c:pt>
                <c:pt idx="878">
                  <c:v>2.4</c:v>
                </c:pt>
                <c:pt idx="879">
                  <c:v>2.5</c:v>
                </c:pt>
                <c:pt idx="880">
                  <c:v>2.4</c:v>
                </c:pt>
                <c:pt idx="881">
                  <c:v>2.9799999999999995</c:v>
                </c:pt>
                <c:pt idx="882">
                  <c:v>2.8999999999999995</c:v>
                </c:pt>
                <c:pt idx="883">
                  <c:v>2.9799999999999995</c:v>
                </c:pt>
                <c:pt idx="884">
                  <c:v>3.4200000000000004</c:v>
                </c:pt>
                <c:pt idx="885">
                  <c:v>3.2800000000000002</c:v>
                </c:pt>
                <c:pt idx="886">
                  <c:v>3.1600000000000006</c:v>
                </c:pt>
                <c:pt idx="887">
                  <c:v>2.9000000000000008</c:v>
                </c:pt>
                <c:pt idx="888">
                  <c:v>2.8000000000000003</c:v>
                </c:pt>
                <c:pt idx="889">
                  <c:v>2.0999999999999996</c:v>
                </c:pt>
                <c:pt idx="890">
                  <c:v>2.8999999999999995</c:v>
                </c:pt>
                <c:pt idx="891">
                  <c:v>2.5199999999999991</c:v>
                </c:pt>
                <c:pt idx="892">
                  <c:v>3.0799999999999987</c:v>
                </c:pt>
                <c:pt idx="893">
                  <c:v>3.0399999999999991</c:v>
                </c:pt>
                <c:pt idx="894">
                  <c:v>3.38</c:v>
                </c:pt>
                <c:pt idx="895">
                  <c:v>2.7999999999999994</c:v>
                </c:pt>
                <c:pt idx="896">
                  <c:v>2.9999999999999996</c:v>
                </c:pt>
                <c:pt idx="897">
                  <c:v>2.96</c:v>
                </c:pt>
                <c:pt idx="898">
                  <c:v>3.08</c:v>
                </c:pt>
                <c:pt idx="899">
                  <c:v>2.84</c:v>
                </c:pt>
                <c:pt idx="900">
                  <c:v>3.0600000000000005</c:v>
                </c:pt>
                <c:pt idx="901">
                  <c:v>2.580000000000001</c:v>
                </c:pt>
                <c:pt idx="902">
                  <c:v>2.580000000000001</c:v>
                </c:pt>
                <c:pt idx="903">
                  <c:v>2.7400000000000007</c:v>
                </c:pt>
                <c:pt idx="904">
                  <c:v>2.7600000000000007</c:v>
                </c:pt>
                <c:pt idx="905">
                  <c:v>2.7800000000000007</c:v>
                </c:pt>
                <c:pt idx="906">
                  <c:v>3.14</c:v>
                </c:pt>
                <c:pt idx="907">
                  <c:v>3.14</c:v>
                </c:pt>
                <c:pt idx="908">
                  <c:v>2.98</c:v>
                </c:pt>
                <c:pt idx="909">
                  <c:v>2.9</c:v>
                </c:pt>
                <c:pt idx="910">
                  <c:v>2.36</c:v>
                </c:pt>
                <c:pt idx="911">
                  <c:v>2.3400000000000003</c:v>
                </c:pt>
                <c:pt idx="912">
                  <c:v>2.1</c:v>
                </c:pt>
                <c:pt idx="913">
                  <c:v>1.9799999999999998</c:v>
                </c:pt>
                <c:pt idx="914">
                  <c:v>1.8799999999999997</c:v>
                </c:pt>
                <c:pt idx="915">
                  <c:v>2.04</c:v>
                </c:pt>
                <c:pt idx="916">
                  <c:v>1.9599999999999997</c:v>
                </c:pt>
                <c:pt idx="917">
                  <c:v>1.7599999999999998</c:v>
                </c:pt>
                <c:pt idx="918">
                  <c:v>1.8800000000000008</c:v>
                </c:pt>
                <c:pt idx="919">
                  <c:v>2.2800000000000002</c:v>
                </c:pt>
                <c:pt idx="920">
                  <c:v>2.34</c:v>
                </c:pt>
                <c:pt idx="921">
                  <c:v>2.1599999999999997</c:v>
                </c:pt>
                <c:pt idx="922">
                  <c:v>2.2199999999999993</c:v>
                </c:pt>
                <c:pt idx="923">
                  <c:v>1.9399999999999988</c:v>
                </c:pt>
                <c:pt idx="924">
                  <c:v>1.859999999999999</c:v>
                </c:pt>
                <c:pt idx="925">
                  <c:v>2.1799999999999993</c:v>
                </c:pt>
                <c:pt idx="926">
                  <c:v>2.3199999999999994</c:v>
                </c:pt>
                <c:pt idx="927">
                  <c:v>2.96</c:v>
                </c:pt>
                <c:pt idx="928">
                  <c:v>3.4200000000000004</c:v>
                </c:pt>
                <c:pt idx="929">
                  <c:v>3.6199999999999997</c:v>
                </c:pt>
                <c:pt idx="930">
                  <c:v>3.2600000000000002</c:v>
                </c:pt>
                <c:pt idx="931">
                  <c:v>3.5800000000000005</c:v>
                </c:pt>
                <c:pt idx="932">
                  <c:v>3.0400000000000005</c:v>
                </c:pt>
                <c:pt idx="933">
                  <c:v>2.7800000000000002</c:v>
                </c:pt>
                <c:pt idx="934">
                  <c:v>2.4000000000000008</c:v>
                </c:pt>
                <c:pt idx="935">
                  <c:v>2.2800000000000002</c:v>
                </c:pt>
                <c:pt idx="936">
                  <c:v>2.1600000000000006</c:v>
                </c:pt>
                <c:pt idx="937">
                  <c:v>2.0400000000000005</c:v>
                </c:pt>
                <c:pt idx="938">
                  <c:v>1.7800000000000005</c:v>
                </c:pt>
                <c:pt idx="939">
                  <c:v>1.6200000000000003</c:v>
                </c:pt>
                <c:pt idx="940">
                  <c:v>1.9000000000000008</c:v>
                </c:pt>
                <c:pt idx="941">
                  <c:v>1.4600000000000004</c:v>
                </c:pt>
                <c:pt idx="942">
                  <c:v>1.94</c:v>
                </c:pt>
                <c:pt idx="943">
                  <c:v>2.3199999999999994</c:v>
                </c:pt>
                <c:pt idx="944">
                  <c:v>2.6599999999999993</c:v>
                </c:pt>
                <c:pt idx="945">
                  <c:v>2.5199999999999987</c:v>
                </c:pt>
                <c:pt idx="946">
                  <c:v>2.8399999999999985</c:v>
                </c:pt>
                <c:pt idx="947">
                  <c:v>2.9599999999999986</c:v>
                </c:pt>
                <c:pt idx="948">
                  <c:v>2.88</c:v>
                </c:pt>
                <c:pt idx="949">
                  <c:v>3.0200000000000005</c:v>
                </c:pt>
                <c:pt idx="950">
                  <c:v>2.7800000000000002</c:v>
                </c:pt>
                <c:pt idx="951">
                  <c:v>2.6400000000000006</c:v>
                </c:pt>
                <c:pt idx="952">
                  <c:v>1.8000000000000007</c:v>
                </c:pt>
                <c:pt idx="953">
                  <c:v>1.4400000000000006</c:v>
                </c:pt>
                <c:pt idx="954">
                  <c:v>1.1000000000000001</c:v>
                </c:pt>
                <c:pt idx="955">
                  <c:v>0.87999999999999967</c:v>
                </c:pt>
                <c:pt idx="956">
                  <c:v>1.1000000000000001</c:v>
                </c:pt>
                <c:pt idx="957">
                  <c:v>1.8200000000000003</c:v>
                </c:pt>
                <c:pt idx="958">
                  <c:v>2.2399999999999998</c:v>
                </c:pt>
                <c:pt idx="959">
                  <c:v>2.56</c:v>
                </c:pt>
                <c:pt idx="960">
                  <c:v>3.1</c:v>
                </c:pt>
                <c:pt idx="961">
                  <c:v>2.7399999999999998</c:v>
                </c:pt>
                <c:pt idx="962">
                  <c:v>2.38</c:v>
                </c:pt>
                <c:pt idx="963">
                  <c:v>2</c:v>
                </c:pt>
                <c:pt idx="964">
                  <c:v>1.8599999999999994</c:v>
                </c:pt>
                <c:pt idx="965">
                  <c:v>1.8399999999999999</c:v>
                </c:pt>
                <c:pt idx="966">
                  <c:v>1.7200000000000002</c:v>
                </c:pt>
                <c:pt idx="967">
                  <c:v>1.4800000000000004</c:v>
                </c:pt>
                <c:pt idx="968">
                  <c:v>2.2600000000000002</c:v>
                </c:pt>
                <c:pt idx="969">
                  <c:v>2.2600000000000007</c:v>
                </c:pt>
                <c:pt idx="970">
                  <c:v>1.7000000000000006</c:v>
                </c:pt>
                <c:pt idx="971">
                  <c:v>1.9600000000000002</c:v>
                </c:pt>
                <c:pt idx="972">
                  <c:v>2.3600000000000003</c:v>
                </c:pt>
                <c:pt idx="973">
                  <c:v>2</c:v>
                </c:pt>
                <c:pt idx="974">
                  <c:v>1.8799999999999997</c:v>
                </c:pt>
                <c:pt idx="975">
                  <c:v>2.4799999999999995</c:v>
                </c:pt>
                <c:pt idx="976">
                  <c:v>2.44</c:v>
                </c:pt>
                <c:pt idx="977">
                  <c:v>2.3999999999999995</c:v>
                </c:pt>
                <c:pt idx="978">
                  <c:v>2.0799999999999992</c:v>
                </c:pt>
                <c:pt idx="979">
                  <c:v>2.3199999999999994</c:v>
                </c:pt>
                <c:pt idx="980">
                  <c:v>2.2199999999999993</c:v>
                </c:pt>
                <c:pt idx="981">
                  <c:v>2.419999999999999</c:v>
                </c:pt>
                <c:pt idx="982">
                  <c:v>2.5799999999999992</c:v>
                </c:pt>
                <c:pt idx="983">
                  <c:v>2.82</c:v>
                </c:pt>
                <c:pt idx="984">
                  <c:v>2.88</c:v>
                </c:pt>
                <c:pt idx="985">
                  <c:v>2.8399999999999994</c:v>
                </c:pt>
                <c:pt idx="986">
                  <c:v>2.6599999999999993</c:v>
                </c:pt>
                <c:pt idx="987">
                  <c:v>2.46</c:v>
                </c:pt>
                <c:pt idx="988">
                  <c:v>2.6199999999999992</c:v>
                </c:pt>
                <c:pt idx="989">
                  <c:v>2.419999999999999</c:v>
                </c:pt>
                <c:pt idx="990">
                  <c:v>2.1799999999999988</c:v>
                </c:pt>
                <c:pt idx="991">
                  <c:v>2.2799999999999994</c:v>
                </c:pt>
                <c:pt idx="992">
                  <c:v>2.2199999999999989</c:v>
                </c:pt>
                <c:pt idx="993">
                  <c:v>1.8399999999999992</c:v>
                </c:pt>
                <c:pt idx="994">
                  <c:v>1.4999999999999989</c:v>
                </c:pt>
                <c:pt idx="995">
                  <c:v>1.8399999999999994</c:v>
                </c:pt>
                <c:pt idx="996">
                  <c:v>1.7399999999999991</c:v>
                </c:pt>
                <c:pt idx="997">
                  <c:v>1.7399999999999991</c:v>
                </c:pt>
                <c:pt idx="998">
                  <c:v>2.2399999999999993</c:v>
                </c:pt>
                <c:pt idx="999">
                  <c:v>2.4799999999999995</c:v>
                </c:pt>
                <c:pt idx="1000">
                  <c:v>2.4799999999999995</c:v>
                </c:pt>
                <c:pt idx="1001">
                  <c:v>2.7999999999999994</c:v>
                </c:pt>
                <c:pt idx="1002">
                  <c:v>3.0799999999999996</c:v>
                </c:pt>
                <c:pt idx="1003">
                  <c:v>2.62</c:v>
                </c:pt>
                <c:pt idx="1004">
                  <c:v>2.4800000000000004</c:v>
                </c:pt>
                <c:pt idx="1005">
                  <c:v>2.2399999999999998</c:v>
                </c:pt>
                <c:pt idx="1006">
                  <c:v>2.0200000000000005</c:v>
                </c:pt>
                <c:pt idx="1007">
                  <c:v>2.1</c:v>
                </c:pt>
                <c:pt idx="1008">
                  <c:v>2.1199999999999997</c:v>
                </c:pt>
                <c:pt idx="1009">
                  <c:v>2.2199999999999998</c:v>
                </c:pt>
                <c:pt idx="1010">
                  <c:v>2.7199999999999998</c:v>
                </c:pt>
                <c:pt idx="1011">
                  <c:v>2.8</c:v>
                </c:pt>
                <c:pt idx="1012">
                  <c:v>2.1</c:v>
                </c:pt>
                <c:pt idx="1013">
                  <c:v>2.5</c:v>
                </c:pt>
                <c:pt idx="1014">
                  <c:v>2.2000000000000002</c:v>
                </c:pt>
                <c:pt idx="1015">
                  <c:v>2.0200000000000005</c:v>
                </c:pt>
                <c:pt idx="1016">
                  <c:v>2.0599999999999996</c:v>
                </c:pt>
                <c:pt idx="1017">
                  <c:v>2.5599999999999996</c:v>
                </c:pt>
                <c:pt idx="1018">
                  <c:v>2.5599999999999996</c:v>
                </c:pt>
                <c:pt idx="1019">
                  <c:v>3.0399999999999991</c:v>
                </c:pt>
                <c:pt idx="1020">
                  <c:v>2.7199999999999989</c:v>
                </c:pt>
                <c:pt idx="1021">
                  <c:v>3.0199999999999996</c:v>
                </c:pt>
                <c:pt idx="1022">
                  <c:v>2.94</c:v>
                </c:pt>
                <c:pt idx="1023">
                  <c:v>2.5</c:v>
                </c:pt>
                <c:pt idx="1024">
                  <c:v>2.0000000000000009</c:v>
                </c:pt>
                <c:pt idx="1025">
                  <c:v>2.3000000000000016</c:v>
                </c:pt>
                <c:pt idx="1026">
                  <c:v>2.0200000000000009</c:v>
                </c:pt>
                <c:pt idx="1027">
                  <c:v>2.0200000000000009</c:v>
                </c:pt>
                <c:pt idx="1028">
                  <c:v>2.5400000000000014</c:v>
                </c:pt>
                <c:pt idx="1029">
                  <c:v>3.1400000000000015</c:v>
                </c:pt>
                <c:pt idx="1030">
                  <c:v>3.120000000000001</c:v>
                </c:pt>
                <c:pt idx="1031">
                  <c:v>3.180000000000001</c:v>
                </c:pt>
                <c:pt idx="1032">
                  <c:v>3.6400000000000015</c:v>
                </c:pt>
                <c:pt idx="1033">
                  <c:v>3.2600000000000007</c:v>
                </c:pt>
                <c:pt idx="1034">
                  <c:v>3.3800000000000003</c:v>
                </c:pt>
                <c:pt idx="1035">
                  <c:v>3.3200000000000003</c:v>
                </c:pt>
                <c:pt idx="1036">
                  <c:v>2.9800000000000004</c:v>
                </c:pt>
                <c:pt idx="1037">
                  <c:v>2.6400000000000006</c:v>
                </c:pt>
                <c:pt idx="1038">
                  <c:v>2.7600000000000002</c:v>
                </c:pt>
                <c:pt idx="1039">
                  <c:v>2.78</c:v>
                </c:pt>
                <c:pt idx="1040">
                  <c:v>2.9399999999999991</c:v>
                </c:pt>
                <c:pt idx="1041">
                  <c:v>3.1799999999999984</c:v>
                </c:pt>
                <c:pt idx="1042">
                  <c:v>3.0199999999999982</c:v>
                </c:pt>
                <c:pt idx="1043">
                  <c:v>3.2799999999999985</c:v>
                </c:pt>
                <c:pt idx="1044">
                  <c:v>3.0599999999999996</c:v>
                </c:pt>
                <c:pt idx="1045">
                  <c:v>3.0400000000000005</c:v>
                </c:pt>
                <c:pt idx="1046">
                  <c:v>3.0000000000000013</c:v>
                </c:pt>
                <c:pt idx="1047">
                  <c:v>3.3600000000000008</c:v>
                </c:pt>
                <c:pt idx="1048">
                  <c:v>3.0600000000000009</c:v>
                </c:pt>
                <c:pt idx="1049">
                  <c:v>3.06</c:v>
                </c:pt>
                <c:pt idx="1050">
                  <c:v>2.7199999999999989</c:v>
                </c:pt>
                <c:pt idx="1051">
                  <c:v>3.0199999999999982</c:v>
                </c:pt>
                <c:pt idx="1052">
                  <c:v>2.8199999999999981</c:v>
                </c:pt>
                <c:pt idx="1053">
                  <c:v>2.9799999999999991</c:v>
                </c:pt>
                <c:pt idx="1054">
                  <c:v>2.819999999999999</c:v>
                </c:pt>
                <c:pt idx="1055">
                  <c:v>3.1400000000000006</c:v>
                </c:pt>
                <c:pt idx="1056">
                  <c:v>2.7400000000000011</c:v>
                </c:pt>
                <c:pt idx="1057">
                  <c:v>2.7800000000000011</c:v>
                </c:pt>
                <c:pt idx="1058">
                  <c:v>2.5000000000000009</c:v>
                </c:pt>
                <c:pt idx="1059">
                  <c:v>2.5600000000000009</c:v>
                </c:pt>
                <c:pt idx="1060">
                  <c:v>2.3800000000000003</c:v>
                </c:pt>
                <c:pt idx="1061">
                  <c:v>2.6400000000000006</c:v>
                </c:pt>
                <c:pt idx="1062">
                  <c:v>2.5400000000000014</c:v>
                </c:pt>
                <c:pt idx="1063">
                  <c:v>2.2800000000000011</c:v>
                </c:pt>
                <c:pt idx="1064">
                  <c:v>2.2000000000000015</c:v>
                </c:pt>
                <c:pt idx="1065">
                  <c:v>2.4600000000000009</c:v>
                </c:pt>
                <c:pt idx="1066">
                  <c:v>2.0200000000000009</c:v>
                </c:pt>
                <c:pt idx="1067">
                  <c:v>2.080000000000001</c:v>
                </c:pt>
                <c:pt idx="1068">
                  <c:v>2.1400000000000015</c:v>
                </c:pt>
                <c:pt idx="1069">
                  <c:v>2.3400000000000012</c:v>
                </c:pt>
                <c:pt idx="1070">
                  <c:v>1.9400000000000013</c:v>
                </c:pt>
                <c:pt idx="1071">
                  <c:v>2.120000000000001</c:v>
                </c:pt>
                <c:pt idx="1072">
                  <c:v>1.9200000000000004</c:v>
                </c:pt>
                <c:pt idx="1073">
                  <c:v>2.2400000000000007</c:v>
                </c:pt>
                <c:pt idx="1074">
                  <c:v>2.2000000000000002</c:v>
                </c:pt>
                <c:pt idx="1075">
                  <c:v>1.9600000000000002</c:v>
                </c:pt>
                <c:pt idx="1076">
                  <c:v>1.9</c:v>
                </c:pt>
                <c:pt idx="1077">
                  <c:v>2.06</c:v>
                </c:pt>
                <c:pt idx="1078">
                  <c:v>1.8399999999999999</c:v>
                </c:pt>
                <c:pt idx="1079">
                  <c:v>1.7399999999999998</c:v>
                </c:pt>
                <c:pt idx="1080">
                  <c:v>2.0800000000000005</c:v>
                </c:pt>
                <c:pt idx="1081">
                  <c:v>2.7399999999999998</c:v>
                </c:pt>
                <c:pt idx="1082">
                  <c:v>2.7399999999999998</c:v>
                </c:pt>
                <c:pt idx="1083">
                  <c:v>3.2</c:v>
                </c:pt>
                <c:pt idx="1084">
                  <c:v>3.3200000000000003</c:v>
                </c:pt>
                <c:pt idx="1085">
                  <c:v>3.34</c:v>
                </c:pt>
                <c:pt idx="1086">
                  <c:v>2.94</c:v>
                </c:pt>
                <c:pt idx="1087">
                  <c:v>2.84</c:v>
                </c:pt>
                <c:pt idx="1088">
                  <c:v>2.2000000000000002</c:v>
                </c:pt>
                <c:pt idx="1089">
                  <c:v>1.86</c:v>
                </c:pt>
                <c:pt idx="1090">
                  <c:v>1.9</c:v>
                </c:pt>
                <c:pt idx="1091">
                  <c:v>1.4600000000000002</c:v>
                </c:pt>
                <c:pt idx="1092">
                  <c:v>1.7399999999999998</c:v>
                </c:pt>
                <c:pt idx="1093">
                  <c:v>2.0599999999999996</c:v>
                </c:pt>
                <c:pt idx="1094">
                  <c:v>2.0399999999999991</c:v>
                </c:pt>
                <c:pt idx="1095">
                  <c:v>1.9799999999999991</c:v>
                </c:pt>
                <c:pt idx="1096">
                  <c:v>1.9999999999999993</c:v>
                </c:pt>
                <c:pt idx="1097">
                  <c:v>1.4599999999999995</c:v>
                </c:pt>
                <c:pt idx="1098">
                  <c:v>1.579999999999999</c:v>
                </c:pt>
                <c:pt idx="1099">
                  <c:v>1.5599999999999987</c:v>
                </c:pt>
                <c:pt idx="1100">
                  <c:v>1.6199999999999988</c:v>
                </c:pt>
                <c:pt idx="1101">
                  <c:v>2.2399999999999984</c:v>
                </c:pt>
                <c:pt idx="1102">
                  <c:v>2.6399999999999983</c:v>
                </c:pt>
                <c:pt idx="1103">
                  <c:v>2.819999999999999</c:v>
                </c:pt>
                <c:pt idx="1104">
                  <c:v>3.3599999999999994</c:v>
                </c:pt>
                <c:pt idx="1105">
                  <c:v>3.3199999999999994</c:v>
                </c:pt>
                <c:pt idx="1106">
                  <c:v>2.7199999999999998</c:v>
                </c:pt>
                <c:pt idx="1107">
                  <c:v>2.66</c:v>
                </c:pt>
                <c:pt idx="1108">
                  <c:v>2.4200000000000004</c:v>
                </c:pt>
                <c:pt idx="1109">
                  <c:v>2.12</c:v>
                </c:pt>
                <c:pt idx="1110">
                  <c:v>2.1000000000000005</c:v>
                </c:pt>
                <c:pt idx="1111">
                  <c:v>2.2000000000000015</c:v>
                </c:pt>
                <c:pt idx="1112">
                  <c:v>2.5000000000000013</c:v>
                </c:pt>
                <c:pt idx="1113">
                  <c:v>2.1400000000000015</c:v>
                </c:pt>
                <c:pt idx="1114">
                  <c:v>2.4000000000000012</c:v>
                </c:pt>
                <c:pt idx="1115">
                  <c:v>2.6400000000000015</c:v>
                </c:pt>
                <c:pt idx="1116">
                  <c:v>2.9000000000000012</c:v>
                </c:pt>
                <c:pt idx="1117">
                  <c:v>2.5200000000000018</c:v>
                </c:pt>
                <c:pt idx="1118">
                  <c:v>2.6400000000000019</c:v>
                </c:pt>
                <c:pt idx="1119">
                  <c:v>2.1800000000000019</c:v>
                </c:pt>
                <c:pt idx="1120">
                  <c:v>2.0200000000000018</c:v>
                </c:pt>
                <c:pt idx="1121">
                  <c:v>1.6600000000000008</c:v>
                </c:pt>
                <c:pt idx="1122">
                  <c:v>1.6800000000000004</c:v>
                </c:pt>
                <c:pt idx="1123">
                  <c:v>2.2800000000000002</c:v>
                </c:pt>
                <c:pt idx="1124">
                  <c:v>2.44</c:v>
                </c:pt>
                <c:pt idx="1125">
                  <c:v>2</c:v>
                </c:pt>
                <c:pt idx="1126">
                  <c:v>1.8600000000000008</c:v>
                </c:pt>
                <c:pt idx="1127">
                  <c:v>1.7000000000000006</c:v>
                </c:pt>
                <c:pt idx="1128">
                  <c:v>0.88000000000000045</c:v>
                </c:pt>
                <c:pt idx="1129">
                  <c:v>0.90000000000000069</c:v>
                </c:pt>
                <c:pt idx="1130">
                  <c:v>1.3800000000000003</c:v>
                </c:pt>
                <c:pt idx="1131">
                  <c:v>1.9199999999999995</c:v>
                </c:pt>
                <c:pt idx="1132">
                  <c:v>1.9799999999999998</c:v>
                </c:pt>
                <c:pt idx="1133">
                  <c:v>2.7599999999999993</c:v>
                </c:pt>
                <c:pt idx="1134">
                  <c:v>2.5799999999999996</c:v>
                </c:pt>
                <c:pt idx="1135">
                  <c:v>2.4399999999999991</c:v>
                </c:pt>
                <c:pt idx="1136">
                  <c:v>2.1399999999999997</c:v>
                </c:pt>
                <c:pt idx="1137">
                  <c:v>2.44</c:v>
                </c:pt>
                <c:pt idx="1138">
                  <c:v>2.04</c:v>
                </c:pt>
                <c:pt idx="1139">
                  <c:v>2.1</c:v>
                </c:pt>
                <c:pt idx="1140">
                  <c:v>2.3800000000000003</c:v>
                </c:pt>
                <c:pt idx="1141">
                  <c:v>2.7800000000000002</c:v>
                </c:pt>
                <c:pt idx="1142">
                  <c:v>2.4</c:v>
                </c:pt>
                <c:pt idx="1143">
                  <c:v>2.7400000000000007</c:v>
                </c:pt>
                <c:pt idx="1144">
                  <c:v>2.84</c:v>
                </c:pt>
                <c:pt idx="1145">
                  <c:v>2.6</c:v>
                </c:pt>
                <c:pt idx="1146">
                  <c:v>2.3599999999999994</c:v>
                </c:pt>
                <c:pt idx="1147">
                  <c:v>2.2200000000000002</c:v>
                </c:pt>
                <c:pt idx="1148">
                  <c:v>2.06</c:v>
                </c:pt>
                <c:pt idx="1149">
                  <c:v>2.3800000000000003</c:v>
                </c:pt>
                <c:pt idx="1150">
                  <c:v>2.2200000000000002</c:v>
                </c:pt>
                <c:pt idx="1151">
                  <c:v>2.1400000000000006</c:v>
                </c:pt>
                <c:pt idx="1152">
                  <c:v>2.3199999999999994</c:v>
                </c:pt>
                <c:pt idx="1153">
                  <c:v>1.9799999999999998</c:v>
                </c:pt>
                <c:pt idx="1154">
                  <c:v>1.8800000000000001</c:v>
                </c:pt>
                <c:pt idx="1155">
                  <c:v>1.92</c:v>
                </c:pt>
                <c:pt idx="1156">
                  <c:v>1.58</c:v>
                </c:pt>
                <c:pt idx="1157">
                  <c:v>1.52</c:v>
                </c:pt>
                <c:pt idx="1158">
                  <c:v>1.5199999999999996</c:v>
                </c:pt>
                <c:pt idx="1159">
                  <c:v>1.1199999999999992</c:v>
                </c:pt>
                <c:pt idx="1160">
                  <c:v>1.4599999999999995</c:v>
                </c:pt>
                <c:pt idx="1161">
                  <c:v>2.1399999999999992</c:v>
                </c:pt>
                <c:pt idx="1162">
                  <c:v>2.1599999999999993</c:v>
                </c:pt>
                <c:pt idx="1163">
                  <c:v>2.3199999999999994</c:v>
                </c:pt>
                <c:pt idx="1164">
                  <c:v>2.5799999999999992</c:v>
                </c:pt>
                <c:pt idx="1165">
                  <c:v>2.2399999999999989</c:v>
                </c:pt>
                <c:pt idx="1166">
                  <c:v>1.8399999999999992</c:v>
                </c:pt>
                <c:pt idx="1167">
                  <c:v>1.9999999999999993</c:v>
                </c:pt>
                <c:pt idx="1168">
                  <c:v>1.7399999999999991</c:v>
                </c:pt>
                <c:pt idx="1169">
                  <c:v>1.7999999999999996</c:v>
                </c:pt>
                <c:pt idx="1170">
                  <c:v>1.9999999999999996</c:v>
                </c:pt>
                <c:pt idx="1171">
                  <c:v>1.8599999999999994</c:v>
                </c:pt>
                <c:pt idx="1172">
                  <c:v>2.0799999999999996</c:v>
                </c:pt>
                <c:pt idx="1173">
                  <c:v>2.38</c:v>
                </c:pt>
                <c:pt idx="1174">
                  <c:v>1.9600000000000002</c:v>
                </c:pt>
                <c:pt idx="1175">
                  <c:v>1.9600000000000002</c:v>
                </c:pt>
                <c:pt idx="1176">
                  <c:v>2.1799999999999997</c:v>
                </c:pt>
                <c:pt idx="1177">
                  <c:v>1.6599999999999995</c:v>
                </c:pt>
                <c:pt idx="1178">
                  <c:v>1.7200000000000002</c:v>
                </c:pt>
                <c:pt idx="1179">
                  <c:v>2.04</c:v>
                </c:pt>
                <c:pt idx="1180">
                  <c:v>1.7600000000000002</c:v>
                </c:pt>
                <c:pt idx="1181">
                  <c:v>1.7800000000000005</c:v>
                </c:pt>
                <c:pt idx="1182">
                  <c:v>1.5600000000000009</c:v>
                </c:pt>
                <c:pt idx="1183">
                  <c:v>1.5200000000000002</c:v>
                </c:pt>
                <c:pt idx="1184">
                  <c:v>1.4600000000000002</c:v>
                </c:pt>
                <c:pt idx="1185">
                  <c:v>1.6800000000000004</c:v>
                </c:pt>
                <c:pt idx="1186">
                  <c:v>1.6600000000000008</c:v>
                </c:pt>
                <c:pt idx="1187">
                  <c:v>1.9</c:v>
                </c:pt>
                <c:pt idx="1188">
                  <c:v>1.9200000000000004</c:v>
                </c:pt>
                <c:pt idx="1189">
                  <c:v>1.9200000000000004</c:v>
                </c:pt>
                <c:pt idx="1190">
                  <c:v>1.7</c:v>
                </c:pt>
                <c:pt idx="1191">
                  <c:v>1.7999999999999994</c:v>
                </c:pt>
                <c:pt idx="1192">
                  <c:v>2.2799999999999998</c:v>
                </c:pt>
                <c:pt idx="1193">
                  <c:v>2.2999999999999998</c:v>
                </c:pt>
                <c:pt idx="1194">
                  <c:v>2.46</c:v>
                </c:pt>
                <c:pt idx="1195">
                  <c:v>2.62</c:v>
                </c:pt>
                <c:pt idx="1196">
                  <c:v>2.4000000000000008</c:v>
                </c:pt>
                <c:pt idx="1197">
                  <c:v>2.3200000000000012</c:v>
                </c:pt>
                <c:pt idx="1198">
                  <c:v>2.0200000000000009</c:v>
                </c:pt>
                <c:pt idx="1199">
                  <c:v>1.680000000000001</c:v>
                </c:pt>
                <c:pt idx="1200">
                  <c:v>1.6400000000000012</c:v>
                </c:pt>
                <c:pt idx="1201">
                  <c:v>1.3800000000000012</c:v>
                </c:pt>
                <c:pt idx="1202">
                  <c:v>0.92000000000000104</c:v>
                </c:pt>
                <c:pt idx="1203">
                  <c:v>0.94000000000000061</c:v>
                </c:pt>
                <c:pt idx="1204">
                  <c:v>1.0400000000000005</c:v>
                </c:pt>
                <c:pt idx="1205">
                  <c:v>0.98000000000000043</c:v>
                </c:pt>
                <c:pt idx="1206">
                  <c:v>1.3800000000000003</c:v>
                </c:pt>
                <c:pt idx="1207">
                  <c:v>1.8400000000000005</c:v>
                </c:pt>
                <c:pt idx="1208">
                  <c:v>1.7000000000000006</c:v>
                </c:pt>
                <c:pt idx="1209">
                  <c:v>2.3000000000000007</c:v>
                </c:pt>
                <c:pt idx="1210">
                  <c:v>2.5000000000000009</c:v>
                </c:pt>
                <c:pt idx="1211">
                  <c:v>2.7200000000000011</c:v>
                </c:pt>
                <c:pt idx="1212">
                  <c:v>2.580000000000001</c:v>
                </c:pt>
                <c:pt idx="1213">
                  <c:v>2.8600000000000008</c:v>
                </c:pt>
                <c:pt idx="1214">
                  <c:v>2.2000000000000006</c:v>
                </c:pt>
                <c:pt idx="1215">
                  <c:v>2.3200000000000003</c:v>
                </c:pt>
                <c:pt idx="1216">
                  <c:v>2.0799999999999996</c:v>
                </c:pt>
                <c:pt idx="1217">
                  <c:v>2</c:v>
                </c:pt>
                <c:pt idx="1218">
                  <c:v>1.9200000000000004</c:v>
                </c:pt>
                <c:pt idx="1219">
                  <c:v>2.0200000000000005</c:v>
                </c:pt>
                <c:pt idx="1220">
                  <c:v>1.5000000000000007</c:v>
                </c:pt>
                <c:pt idx="1221">
                  <c:v>1.7400000000000013</c:v>
                </c:pt>
                <c:pt idx="1222">
                  <c:v>2.0000000000000009</c:v>
                </c:pt>
                <c:pt idx="1223">
                  <c:v>2.3800000000000003</c:v>
                </c:pt>
                <c:pt idx="1224">
                  <c:v>2.6400000000000006</c:v>
                </c:pt>
                <c:pt idx="1225">
                  <c:v>2.7800000000000002</c:v>
                </c:pt>
                <c:pt idx="1226">
                  <c:v>2.56</c:v>
                </c:pt>
                <c:pt idx="1227">
                  <c:v>2.3200000000000003</c:v>
                </c:pt>
                <c:pt idx="1228">
                  <c:v>2.3600000000000003</c:v>
                </c:pt>
                <c:pt idx="1229">
                  <c:v>2.06</c:v>
                </c:pt>
                <c:pt idx="1230">
                  <c:v>2.3199999999999994</c:v>
                </c:pt>
                <c:pt idx="1231">
                  <c:v>2.3599999999999994</c:v>
                </c:pt>
                <c:pt idx="1232">
                  <c:v>2.4799999999999995</c:v>
                </c:pt>
                <c:pt idx="1233">
                  <c:v>2.2600000000000002</c:v>
                </c:pt>
                <c:pt idx="1234">
                  <c:v>2.2399999999999998</c:v>
                </c:pt>
                <c:pt idx="1235">
                  <c:v>2.4000000000000008</c:v>
                </c:pt>
                <c:pt idx="1236">
                  <c:v>2.3800000000000003</c:v>
                </c:pt>
                <c:pt idx="1237">
                  <c:v>2.1399999999999997</c:v>
                </c:pt>
                <c:pt idx="1238">
                  <c:v>1.9799999999999998</c:v>
                </c:pt>
                <c:pt idx="1239">
                  <c:v>2.04</c:v>
                </c:pt>
                <c:pt idx="1240">
                  <c:v>1.4599999999999995</c:v>
                </c:pt>
                <c:pt idx="1241">
                  <c:v>1.2799999999999998</c:v>
                </c:pt>
                <c:pt idx="1242">
                  <c:v>1.5199999999999996</c:v>
                </c:pt>
                <c:pt idx="1243">
                  <c:v>1.6799999999999997</c:v>
                </c:pt>
                <c:pt idx="1244">
                  <c:v>1.5599999999999994</c:v>
                </c:pt>
                <c:pt idx="1245">
                  <c:v>1.9199999999999988</c:v>
                </c:pt>
                <c:pt idx="1246">
                  <c:v>1.8599999999999994</c:v>
                </c:pt>
                <c:pt idx="1247">
                  <c:v>1.6</c:v>
                </c:pt>
                <c:pt idx="1248">
                  <c:v>1.56</c:v>
                </c:pt>
                <c:pt idx="1249">
                  <c:v>1.6</c:v>
                </c:pt>
                <c:pt idx="1250">
                  <c:v>1.5800000000000005</c:v>
                </c:pt>
                <c:pt idx="1251">
                  <c:v>1.9200000000000004</c:v>
                </c:pt>
                <c:pt idx="1252">
                  <c:v>1.9</c:v>
                </c:pt>
                <c:pt idx="1253">
                  <c:v>1.4799999999999998</c:v>
                </c:pt>
                <c:pt idx="1254">
                  <c:v>1.7600000000000002</c:v>
                </c:pt>
                <c:pt idx="1255">
                  <c:v>1.7</c:v>
                </c:pt>
                <c:pt idx="1256">
                  <c:v>1.5</c:v>
                </c:pt>
                <c:pt idx="1257">
                  <c:v>2.1400000000000006</c:v>
                </c:pt>
                <c:pt idx="1258">
                  <c:v>2.3600000000000008</c:v>
                </c:pt>
                <c:pt idx="1259">
                  <c:v>2.2600000000000007</c:v>
                </c:pt>
                <c:pt idx="1260">
                  <c:v>2.5400000000000014</c:v>
                </c:pt>
                <c:pt idx="1261">
                  <c:v>2.9800000000000013</c:v>
                </c:pt>
                <c:pt idx="1262">
                  <c:v>2.4200000000000004</c:v>
                </c:pt>
                <c:pt idx="1263">
                  <c:v>2.56</c:v>
                </c:pt>
                <c:pt idx="1264">
                  <c:v>2.4200000000000004</c:v>
                </c:pt>
                <c:pt idx="1265">
                  <c:v>1.86</c:v>
                </c:pt>
                <c:pt idx="1266">
                  <c:v>1.5799999999999996</c:v>
                </c:pt>
                <c:pt idx="1267">
                  <c:v>1.8200000000000003</c:v>
                </c:pt>
                <c:pt idx="1268">
                  <c:v>1.9200000000000004</c:v>
                </c:pt>
                <c:pt idx="1269">
                  <c:v>2.06</c:v>
                </c:pt>
                <c:pt idx="1270">
                  <c:v>2.1800000000000006</c:v>
                </c:pt>
                <c:pt idx="1271">
                  <c:v>2.0800000000000005</c:v>
                </c:pt>
                <c:pt idx="1272">
                  <c:v>1.8200000000000003</c:v>
                </c:pt>
                <c:pt idx="1273">
                  <c:v>2.12</c:v>
                </c:pt>
                <c:pt idx="1274">
                  <c:v>1.9199999999999995</c:v>
                </c:pt>
                <c:pt idx="1275">
                  <c:v>1.9999999999999993</c:v>
                </c:pt>
                <c:pt idx="1276">
                  <c:v>2.04</c:v>
                </c:pt>
                <c:pt idx="1277">
                  <c:v>2.16</c:v>
                </c:pt>
                <c:pt idx="1278">
                  <c:v>1.6600000000000001</c:v>
                </c:pt>
                <c:pt idx="1279">
                  <c:v>1.8000000000000007</c:v>
                </c:pt>
                <c:pt idx="1280">
                  <c:v>1.920000000000001</c:v>
                </c:pt>
                <c:pt idx="1281">
                  <c:v>2.1400000000000006</c:v>
                </c:pt>
                <c:pt idx="1282">
                  <c:v>2.0800000000000005</c:v>
                </c:pt>
                <c:pt idx="1283">
                  <c:v>2.0400000000000005</c:v>
                </c:pt>
                <c:pt idx="1284">
                  <c:v>2.0800000000000005</c:v>
                </c:pt>
                <c:pt idx="1285">
                  <c:v>2.1000000000000005</c:v>
                </c:pt>
                <c:pt idx="1286">
                  <c:v>1.7200000000000011</c:v>
                </c:pt>
                <c:pt idx="1287">
                  <c:v>2.1000000000000005</c:v>
                </c:pt>
                <c:pt idx="1288">
                  <c:v>2.34</c:v>
                </c:pt>
                <c:pt idx="1289">
                  <c:v>1.9800000000000004</c:v>
                </c:pt>
                <c:pt idx="1290">
                  <c:v>1.9</c:v>
                </c:pt>
                <c:pt idx="1291">
                  <c:v>2.0800000000000005</c:v>
                </c:pt>
                <c:pt idx="1292">
                  <c:v>1.8800000000000003</c:v>
                </c:pt>
                <c:pt idx="1293">
                  <c:v>2.2000000000000006</c:v>
                </c:pt>
                <c:pt idx="1294">
                  <c:v>2.4599999999999995</c:v>
                </c:pt>
                <c:pt idx="1295">
                  <c:v>2.7999999999999994</c:v>
                </c:pt>
                <c:pt idx="1296">
                  <c:v>2.6199999999999988</c:v>
                </c:pt>
                <c:pt idx="1297">
                  <c:v>2.2199999999999989</c:v>
                </c:pt>
                <c:pt idx="1298">
                  <c:v>1.7199999999999989</c:v>
                </c:pt>
                <c:pt idx="1299">
                  <c:v>1.7600000000000009</c:v>
                </c:pt>
                <c:pt idx="1300">
                  <c:v>1.8000000000000014</c:v>
                </c:pt>
                <c:pt idx="1301">
                  <c:v>1.6200000000000017</c:v>
                </c:pt>
                <c:pt idx="1302">
                  <c:v>1.7800000000000025</c:v>
                </c:pt>
                <c:pt idx="1303">
                  <c:v>1.7000000000000028</c:v>
                </c:pt>
                <c:pt idx="1304">
                  <c:v>1.680000000000001</c:v>
                </c:pt>
                <c:pt idx="1305">
                  <c:v>1.1400000000000006</c:v>
                </c:pt>
                <c:pt idx="1306">
                  <c:v>1.2799999999999998</c:v>
                </c:pt>
                <c:pt idx="1307">
                  <c:v>1.9399999999999991</c:v>
                </c:pt>
                <c:pt idx="1308">
                  <c:v>2.3599999999999994</c:v>
                </c:pt>
                <c:pt idx="1309">
                  <c:v>2.5400000000000005</c:v>
                </c:pt>
                <c:pt idx="1310">
                  <c:v>2.2999999999999998</c:v>
                </c:pt>
                <c:pt idx="1311">
                  <c:v>2.5400000000000005</c:v>
                </c:pt>
                <c:pt idx="1312">
                  <c:v>2.2200000000000002</c:v>
                </c:pt>
                <c:pt idx="1313">
                  <c:v>1.819999999999999</c:v>
                </c:pt>
                <c:pt idx="1314">
                  <c:v>1.7999999999999985</c:v>
                </c:pt>
                <c:pt idx="1315">
                  <c:v>2.1199999999999988</c:v>
                </c:pt>
                <c:pt idx="1316">
                  <c:v>2.2599999999999993</c:v>
                </c:pt>
                <c:pt idx="1317">
                  <c:v>2.2399999999999993</c:v>
                </c:pt>
                <c:pt idx="1318">
                  <c:v>2.4399999999999991</c:v>
                </c:pt>
                <c:pt idx="1319">
                  <c:v>2.4399999999999977</c:v>
                </c:pt>
                <c:pt idx="1320">
                  <c:v>2.5399999999999978</c:v>
                </c:pt>
                <c:pt idx="1321">
                  <c:v>2.1599999999999979</c:v>
                </c:pt>
                <c:pt idx="1322">
                  <c:v>1.8799999999999983</c:v>
                </c:pt>
                <c:pt idx="1323">
                  <c:v>1.9799999999999998</c:v>
                </c:pt>
                <c:pt idx="1324">
                  <c:v>2.1400000000000006</c:v>
                </c:pt>
                <c:pt idx="1325">
                  <c:v>2.080000000000001</c:v>
                </c:pt>
                <c:pt idx="1326">
                  <c:v>2.4</c:v>
                </c:pt>
                <c:pt idx="1327">
                  <c:v>2.6399999999999992</c:v>
                </c:pt>
                <c:pt idx="1328">
                  <c:v>2.5199999999999987</c:v>
                </c:pt>
                <c:pt idx="1329">
                  <c:v>2.2799999999999998</c:v>
                </c:pt>
                <c:pt idx="1330">
                  <c:v>2.0199999999999987</c:v>
                </c:pt>
                <c:pt idx="1331">
                  <c:v>1.7599999999999993</c:v>
                </c:pt>
                <c:pt idx="1332">
                  <c:v>1.5600000000000009</c:v>
                </c:pt>
                <c:pt idx="1333">
                  <c:v>1.7</c:v>
                </c:pt>
                <c:pt idx="1334">
                  <c:v>1.7399999999999991</c:v>
                </c:pt>
                <c:pt idx="1335">
                  <c:v>2.0599999999999996</c:v>
                </c:pt>
                <c:pt idx="1336">
                  <c:v>2.0199999999999987</c:v>
                </c:pt>
                <c:pt idx="1337">
                  <c:v>1.7999999999999972</c:v>
                </c:pt>
                <c:pt idx="1338">
                  <c:v>1.5199999999999974</c:v>
                </c:pt>
                <c:pt idx="1339">
                  <c:v>1.5199999999999974</c:v>
                </c:pt>
                <c:pt idx="1340">
                  <c:v>1.8999999999999972</c:v>
                </c:pt>
                <c:pt idx="1341">
                  <c:v>2.0799999999999983</c:v>
                </c:pt>
                <c:pt idx="1342">
                  <c:v>2.88</c:v>
                </c:pt>
                <c:pt idx="1343">
                  <c:v>2.8600000000000008</c:v>
                </c:pt>
                <c:pt idx="1344">
                  <c:v>2.6800000000000006</c:v>
                </c:pt>
                <c:pt idx="1345">
                  <c:v>2.3200000000000012</c:v>
                </c:pt>
                <c:pt idx="1346">
                  <c:v>2.2600000000000002</c:v>
                </c:pt>
                <c:pt idx="1347">
                  <c:v>1.7399999999999998</c:v>
                </c:pt>
                <c:pt idx="1348">
                  <c:v>1.7599999999999987</c:v>
                </c:pt>
                <c:pt idx="1349">
                  <c:v>2.0399999999999991</c:v>
                </c:pt>
                <c:pt idx="1350">
                  <c:v>1.9799999999999998</c:v>
                </c:pt>
                <c:pt idx="1351">
                  <c:v>1.94</c:v>
                </c:pt>
                <c:pt idx="1352">
                  <c:v>1.9799999999999998</c:v>
                </c:pt>
                <c:pt idx="1353">
                  <c:v>2.2799999999999998</c:v>
                </c:pt>
                <c:pt idx="1354">
                  <c:v>1.9</c:v>
                </c:pt>
                <c:pt idx="1355">
                  <c:v>1.6399999999999992</c:v>
                </c:pt>
                <c:pt idx="1356">
                  <c:v>1.7799999999999989</c:v>
                </c:pt>
                <c:pt idx="1357">
                  <c:v>1.6599999999999995</c:v>
                </c:pt>
                <c:pt idx="1358">
                  <c:v>1.4600000000000002</c:v>
                </c:pt>
                <c:pt idx="1359">
                  <c:v>1.4200000000000004</c:v>
                </c:pt>
                <c:pt idx="1360">
                  <c:v>1.5200000000000009</c:v>
                </c:pt>
                <c:pt idx="1361">
                  <c:v>1.5400000000000005</c:v>
                </c:pt>
                <c:pt idx="1362">
                  <c:v>1.3</c:v>
                </c:pt>
                <c:pt idx="1363">
                  <c:v>1.1399999999999999</c:v>
                </c:pt>
                <c:pt idx="1364">
                  <c:v>1.4</c:v>
                </c:pt>
                <c:pt idx="1365">
                  <c:v>1.4600000000000002</c:v>
                </c:pt>
                <c:pt idx="1366">
                  <c:v>1.420000000000001</c:v>
                </c:pt>
                <c:pt idx="1367">
                  <c:v>2.2000000000000015</c:v>
                </c:pt>
                <c:pt idx="1368">
                  <c:v>2.4600000000000009</c:v>
                </c:pt>
                <c:pt idx="1369">
                  <c:v>2.4400000000000004</c:v>
                </c:pt>
                <c:pt idx="1370">
                  <c:v>2.4799999999999995</c:v>
                </c:pt>
                <c:pt idx="1371">
                  <c:v>1.9799999999999991</c:v>
                </c:pt>
                <c:pt idx="1372">
                  <c:v>1.2799999999999989</c:v>
                </c:pt>
                <c:pt idx="1373">
                  <c:v>1.6199999999999997</c:v>
                </c:pt>
                <c:pt idx="1374">
                  <c:v>1.8199999999999996</c:v>
                </c:pt>
                <c:pt idx="1375">
                  <c:v>2.0199999999999996</c:v>
                </c:pt>
                <c:pt idx="1376">
                  <c:v>2.6800000000000006</c:v>
                </c:pt>
                <c:pt idx="1377">
                  <c:v>3.3</c:v>
                </c:pt>
                <c:pt idx="1378">
                  <c:v>3.0799999999999996</c:v>
                </c:pt>
                <c:pt idx="1379">
                  <c:v>2.8599999999999994</c:v>
                </c:pt>
                <c:pt idx="1380">
                  <c:v>2.96</c:v>
                </c:pt>
                <c:pt idx="1381">
                  <c:v>3.1199999999999997</c:v>
                </c:pt>
                <c:pt idx="1382">
                  <c:v>2.88</c:v>
                </c:pt>
                <c:pt idx="1383">
                  <c:v>2.6199999999999997</c:v>
                </c:pt>
                <c:pt idx="1384">
                  <c:v>2.94</c:v>
                </c:pt>
                <c:pt idx="1385">
                  <c:v>3.0599999999999996</c:v>
                </c:pt>
                <c:pt idx="1386">
                  <c:v>2.9799999999999995</c:v>
                </c:pt>
                <c:pt idx="1387">
                  <c:v>2.94</c:v>
                </c:pt>
                <c:pt idx="1388">
                  <c:v>3.0200000000000005</c:v>
                </c:pt>
                <c:pt idx="1389">
                  <c:v>2.7800000000000002</c:v>
                </c:pt>
                <c:pt idx="1390">
                  <c:v>2.5200000000000005</c:v>
                </c:pt>
                <c:pt idx="1391">
                  <c:v>2.2800000000000002</c:v>
                </c:pt>
                <c:pt idx="1392">
                  <c:v>1.9800000000000004</c:v>
                </c:pt>
                <c:pt idx="1393">
                  <c:v>1.8</c:v>
                </c:pt>
                <c:pt idx="1394">
                  <c:v>1.7599999999999993</c:v>
                </c:pt>
                <c:pt idx="1395">
                  <c:v>1.8399999999999992</c:v>
                </c:pt>
                <c:pt idx="1396">
                  <c:v>2.0199999999999987</c:v>
                </c:pt>
                <c:pt idx="1397">
                  <c:v>2.3599999999999985</c:v>
                </c:pt>
                <c:pt idx="1398">
                  <c:v>2.4199999999999995</c:v>
                </c:pt>
                <c:pt idx="1399">
                  <c:v>2.3800000000000003</c:v>
                </c:pt>
                <c:pt idx="1400">
                  <c:v>2.3400000000000007</c:v>
                </c:pt>
                <c:pt idx="1401">
                  <c:v>2.2400000000000007</c:v>
                </c:pt>
                <c:pt idx="1402">
                  <c:v>2.2400000000000007</c:v>
                </c:pt>
                <c:pt idx="1403">
                  <c:v>2.1199999999999997</c:v>
                </c:pt>
                <c:pt idx="1404">
                  <c:v>2.0399999999999991</c:v>
                </c:pt>
                <c:pt idx="1405">
                  <c:v>1.7799999999999998</c:v>
                </c:pt>
                <c:pt idx="1406">
                  <c:v>1.5599999999999994</c:v>
                </c:pt>
                <c:pt idx="1407">
                  <c:v>1.2599999999999993</c:v>
                </c:pt>
                <c:pt idx="1408">
                  <c:v>1.6199999999999997</c:v>
                </c:pt>
                <c:pt idx="1409">
                  <c:v>1.8399999999999992</c:v>
                </c:pt>
                <c:pt idx="1410">
                  <c:v>2.2799999999999989</c:v>
                </c:pt>
                <c:pt idx="1411">
                  <c:v>2.4199999999999995</c:v>
                </c:pt>
                <c:pt idx="1412">
                  <c:v>2.84</c:v>
                </c:pt>
                <c:pt idx="1413">
                  <c:v>2.6</c:v>
                </c:pt>
                <c:pt idx="1414">
                  <c:v>2.56</c:v>
                </c:pt>
                <c:pt idx="1415">
                  <c:v>2.1800000000000006</c:v>
                </c:pt>
                <c:pt idx="1416">
                  <c:v>1.9400000000000006</c:v>
                </c:pt>
                <c:pt idx="1417">
                  <c:v>1.5400000000000005</c:v>
                </c:pt>
                <c:pt idx="1418">
                  <c:v>1.7800000000000005</c:v>
                </c:pt>
                <c:pt idx="1419">
                  <c:v>1.8800000000000003</c:v>
                </c:pt>
                <c:pt idx="1420">
                  <c:v>2.2000000000000002</c:v>
                </c:pt>
                <c:pt idx="1421">
                  <c:v>2.2999999999999994</c:v>
                </c:pt>
                <c:pt idx="1422">
                  <c:v>2.7999999999999994</c:v>
                </c:pt>
                <c:pt idx="1423">
                  <c:v>2.6199999999999997</c:v>
                </c:pt>
                <c:pt idx="1424">
                  <c:v>2.3199999999999994</c:v>
                </c:pt>
                <c:pt idx="1425">
                  <c:v>2.2399999999999998</c:v>
                </c:pt>
                <c:pt idx="1426">
                  <c:v>2.2999999999999998</c:v>
                </c:pt>
                <c:pt idx="1427">
                  <c:v>2.04</c:v>
                </c:pt>
                <c:pt idx="1428">
                  <c:v>2.0799999999999996</c:v>
                </c:pt>
                <c:pt idx="1429">
                  <c:v>2.3400000000000007</c:v>
                </c:pt>
                <c:pt idx="1430">
                  <c:v>2.5</c:v>
                </c:pt>
                <c:pt idx="1431">
                  <c:v>2.2399999999999998</c:v>
                </c:pt>
                <c:pt idx="1432">
                  <c:v>2.2000000000000002</c:v>
                </c:pt>
                <c:pt idx="1433">
                  <c:v>2.2999999999999998</c:v>
                </c:pt>
                <c:pt idx="1434">
                  <c:v>1.8199999999999996</c:v>
                </c:pt>
                <c:pt idx="1435">
                  <c:v>1.6799999999999997</c:v>
                </c:pt>
                <c:pt idx="1436">
                  <c:v>1.7599999999999993</c:v>
                </c:pt>
                <c:pt idx="1437">
                  <c:v>1.8999999999999992</c:v>
                </c:pt>
                <c:pt idx="1438">
                  <c:v>2.2199999999999998</c:v>
                </c:pt>
                <c:pt idx="1439">
                  <c:v>2.94</c:v>
                </c:pt>
                <c:pt idx="1440">
                  <c:v>2.44</c:v>
                </c:pt>
                <c:pt idx="1441">
                  <c:v>2.6800000000000006</c:v>
                </c:pt>
                <c:pt idx="1442">
                  <c:v>2.3600000000000003</c:v>
                </c:pt>
                <c:pt idx="1443">
                  <c:v>2.5200000000000005</c:v>
                </c:pt>
                <c:pt idx="1444">
                  <c:v>2.4799999999999995</c:v>
                </c:pt>
                <c:pt idx="1445">
                  <c:v>2.96</c:v>
                </c:pt>
                <c:pt idx="1446">
                  <c:v>2.4800000000000004</c:v>
                </c:pt>
                <c:pt idx="1447">
                  <c:v>2.8400000000000012</c:v>
                </c:pt>
                <c:pt idx="1448">
                  <c:v>2.5400000000000014</c:v>
                </c:pt>
                <c:pt idx="1449">
                  <c:v>2.1800000000000019</c:v>
                </c:pt>
                <c:pt idx="1450">
                  <c:v>2.2200000000000015</c:v>
                </c:pt>
                <c:pt idx="1451">
                  <c:v>2.6800000000000019</c:v>
                </c:pt>
                <c:pt idx="1452">
                  <c:v>2.4800000000000013</c:v>
                </c:pt>
                <c:pt idx="1453">
                  <c:v>2.3200000000000012</c:v>
                </c:pt>
                <c:pt idx="1454">
                  <c:v>2.2200000000000002</c:v>
                </c:pt>
                <c:pt idx="1455">
                  <c:v>1.9800000000000004</c:v>
                </c:pt>
                <c:pt idx="1456">
                  <c:v>2.1199999999999997</c:v>
                </c:pt>
                <c:pt idx="1457">
                  <c:v>2.2199999999999998</c:v>
                </c:pt>
                <c:pt idx="1458">
                  <c:v>2.3600000000000003</c:v>
                </c:pt>
                <c:pt idx="1459">
                  <c:v>2.9000000000000008</c:v>
                </c:pt>
                <c:pt idx="1460">
                  <c:v>3.0800000000000005</c:v>
                </c:pt>
                <c:pt idx="1461">
                  <c:v>2.9600000000000009</c:v>
                </c:pt>
                <c:pt idx="1462">
                  <c:v>3.0600000000000009</c:v>
                </c:pt>
                <c:pt idx="1463">
                  <c:v>3.0800000000000005</c:v>
                </c:pt>
                <c:pt idx="1464">
                  <c:v>2.54</c:v>
                </c:pt>
                <c:pt idx="1465">
                  <c:v>2.5</c:v>
                </c:pt>
                <c:pt idx="1466">
                  <c:v>2.66</c:v>
                </c:pt>
                <c:pt idx="1467">
                  <c:v>2.66</c:v>
                </c:pt>
                <c:pt idx="1468">
                  <c:v>2.5200000000000005</c:v>
                </c:pt>
                <c:pt idx="1469">
                  <c:v>2.8400000000000007</c:v>
                </c:pt>
                <c:pt idx="1470">
                  <c:v>3.4200000000000004</c:v>
                </c:pt>
                <c:pt idx="1471">
                  <c:v>3.54</c:v>
                </c:pt>
                <c:pt idx="1472">
                  <c:v>3.28</c:v>
                </c:pt>
                <c:pt idx="1473">
                  <c:v>3.0799999999999996</c:v>
                </c:pt>
                <c:pt idx="1474">
                  <c:v>2.6399999999999997</c:v>
                </c:pt>
                <c:pt idx="1475">
                  <c:v>2.2000000000000002</c:v>
                </c:pt>
                <c:pt idx="1476">
                  <c:v>2</c:v>
                </c:pt>
                <c:pt idx="1477">
                  <c:v>2.2000000000000006</c:v>
                </c:pt>
                <c:pt idx="1478">
                  <c:v>2.5400000000000005</c:v>
                </c:pt>
                <c:pt idx="1479">
                  <c:v>3.2</c:v>
                </c:pt>
                <c:pt idx="1480">
                  <c:v>3.1799999999999997</c:v>
                </c:pt>
                <c:pt idx="1481">
                  <c:v>3.1599999999999993</c:v>
                </c:pt>
                <c:pt idx="1482">
                  <c:v>2.879999999999999</c:v>
                </c:pt>
                <c:pt idx="1483">
                  <c:v>2.5999999999999992</c:v>
                </c:pt>
                <c:pt idx="1484">
                  <c:v>2.2999999999999994</c:v>
                </c:pt>
                <c:pt idx="1485">
                  <c:v>1.9999999999999993</c:v>
                </c:pt>
                <c:pt idx="1486">
                  <c:v>1.9799999999999998</c:v>
                </c:pt>
                <c:pt idx="1487">
                  <c:v>2.1399999999999997</c:v>
                </c:pt>
                <c:pt idx="1488">
                  <c:v>2.2799999999999998</c:v>
                </c:pt>
                <c:pt idx="1489">
                  <c:v>2</c:v>
                </c:pt>
                <c:pt idx="1490">
                  <c:v>2.0000000000000009</c:v>
                </c:pt>
                <c:pt idx="1491">
                  <c:v>2.1000000000000005</c:v>
                </c:pt>
                <c:pt idx="1492">
                  <c:v>2.2800000000000002</c:v>
                </c:pt>
                <c:pt idx="1493">
                  <c:v>2.3600000000000003</c:v>
                </c:pt>
                <c:pt idx="1494">
                  <c:v>2.72</c:v>
                </c:pt>
                <c:pt idx="1495">
                  <c:v>2.8199999999999994</c:v>
                </c:pt>
                <c:pt idx="1496">
                  <c:v>2.4399999999999991</c:v>
                </c:pt>
                <c:pt idx="1497">
                  <c:v>2.2599999999999993</c:v>
                </c:pt>
                <c:pt idx="1498">
                  <c:v>2.2599999999999993</c:v>
                </c:pt>
                <c:pt idx="1499">
                  <c:v>2.339999999999999</c:v>
                </c:pt>
                <c:pt idx="1500">
                  <c:v>2.5799999999999996</c:v>
                </c:pt>
                <c:pt idx="1501">
                  <c:v>2.3600000000000003</c:v>
                </c:pt>
                <c:pt idx="1502">
                  <c:v>2.2199999999999998</c:v>
                </c:pt>
                <c:pt idx="1503">
                  <c:v>2.1599999999999993</c:v>
                </c:pt>
                <c:pt idx="1504">
                  <c:v>2</c:v>
                </c:pt>
                <c:pt idx="1505">
                  <c:v>1.5200000000000002</c:v>
                </c:pt>
                <c:pt idx="1506">
                  <c:v>2.0000000000000009</c:v>
                </c:pt>
                <c:pt idx="1507">
                  <c:v>2.6000000000000014</c:v>
                </c:pt>
                <c:pt idx="1508">
                  <c:v>2.5600000000000014</c:v>
                </c:pt>
                <c:pt idx="1509">
                  <c:v>2.4000000000000012</c:v>
                </c:pt>
                <c:pt idx="1510">
                  <c:v>2.2400000000000007</c:v>
                </c:pt>
                <c:pt idx="1511">
                  <c:v>2.06</c:v>
                </c:pt>
                <c:pt idx="1512">
                  <c:v>1.86</c:v>
                </c:pt>
                <c:pt idx="1513">
                  <c:v>1.8200000000000003</c:v>
                </c:pt>
                <c:pt idx="1514">
                  <c:v>1.36</c:v>
                </c:pt>
                <c:pt idx="1515">
                  <c:v>1.7600000000000002</c:v>
                </c:pt>
                <c:pt idx="1516">
                  <c:v>1.9000000000000008</c:v>
                </c:pt>
                <c:pt idx="1517">
                  <c:v>1.3399999999999999</c:v>
                </c:pt>
                <c:pt idx="1518">
                  <c:v>1.0200000000000002</c:v>
                </c:pt>
                <c:pt idx="1519">
                  <c:v>1.4800000000000004</c:v>
                </c:pt>
                <c:pt idx="1520">
                  <c:v>1.6600000000000008</c:v>
                </c:pt>
                <c:pt idx="1521">
                  <c:v>2.1800000000000006</c:v>
                </c:pt>
                <c:pt idx="1522">
                  <c:v>2.4800000000000013</c:v>
                </c:pt>
                <c:pt idx="1523">
                  <c:v>2.5800000000000005</c:v>
                </c:pt>
                <c:pt idx="1524">
                  <c:v>2.1</c:v>
                </c:pt>
                <c:pt idx="1525">
                  <c:v>1.9199999999999995</c:v>
                </c:pt>
                <c:pt idx="1526">
                  <c:v>1.4999999999999993</c:v>
                </c:pt>
                <c:pt idx="1527">
                  <c:v>1.4199999999999995</c:v>
                </c:pt>
                <c:pt idx="1528">
                  <c:v>1.7200000000000002</c:v>
                </c:pt>
                <c:pt idx="1529">
                  <c:v>2.2600000000000002</c:v>
                </c:pt>
                <c:pt idx="1530">
                  <c:v>2.3400000000000007</c:v>
                </c:pt>
                <c:pt idx="1531">
                  <c:v>2.180000000000001</c:v>
                </c:pt>
                <c:pt idx="1532">
                  <c:v>2.3000000000000016</c:v>
                </c:pt>
                <c:pt idx="1533">
                  <c:v>2.7000000000000006</c:v>
                </c:pt>
                <c:pt idx="1534">
                  <c:v>2.8400000000000021</c:v>
                </c:pt>
                <c:pt idx="1535">
                  <c:v>3.1400000000000028</c:v>
                </c:pt>
                <c:pt idx="1536">
                  <c:v>3.5400000000000018</c:v>
                </c:pt>
                <c:pt idx="1537">
                  <c:v>2.4000000000000021</c:v>
                </c:pt>
                <c:pt idx="1538">
                  <c:v>1.7800000000000018</c:v>
                </c:pt>
                <c:pt idx="1539">
                  <c:v>1.4800000000000011</c:v>
                </c:pt>
                <c:pt idx="1540">
                  <c:v>1.2600000000000002</c:v>
                </c:pt>
                <c:pt idx="1541">
                  <c:v>1.1000000000000008</c:v>
                </c:pt>
                <c:pt idx="1542">
                  <c:v>2.2800000000000002</c:v>
                </c:pt>
                <c:pt idx="1543">
                  <c:v>2.5400000000000005</c:v>
                </c:pt>
                <c:pt idx="1544">
                  <c:v>3.0000000000000009</c:v>
                </c:pt>
                <c:pt idx="1545">
                  <c:v>2.7600000000000007</c:v>
                </c:pt>
                <c:pt idx="1546">
                  <c:v>2.6800000000000006</c:v>
                </c:pt>
                <c:pt idx="1547">
                  <c:v>2.66</c:v>
                </c:pt>
                <c:pt idx="1548">
                  <c:v>2.5</c:v>
                </c:pt>
                <c:pt idx="1549">
                  <c:v>2.3400000000000007</c:v>
                </c:pt>
                <c:pt idx="1550">
                  <c:v>2.3400000000000007</c:v>
                </c:pt>
                <c:pt idx="1551">
                  <c:v>2.5800000000000005</c:v>
                </c:pt>
                <c:pt idx="1552">
                  <c:v>2.6400000000000015</c:v>
                </c:pt>
                <c:pt idx="1553">
                  <c:v>2.3200000000000016</c:v>
                </c:pt>
                <c:pt idx="1554">
                  <c:v>2.0400000000000005</c:v>
                </c:pt>
                <c:pt idx="1555">
                  <c:v>2.1799999999999997</c:v>
                </c:pt>
                <c:pt idx="1556">
                  <c:v>1.7199999999999989</c:v>
                </c:pt>
                <c:pt idx="1557">
                  <c:v>1.8199999999999974</c:v>
                </c:pt>
                <c:pt idx="1558">
                  <c:v>2.3199999999999976</c:v>
                </c:pt>
                <c:pt idx="1559">
                  <c:v>2.9999999999999987</c:v>
                </c:pt>
                <c:pt idx="1560">
                  <c:v>3.1199999999999988</c:v>
                </c:pt>
                <c:pt idx="1561">
                  <c:v>3.2599999999999993</c:v>
                </c:pt>
                <c:pt idx="1562">
                  <c:v>2.9599999999999995</c:v>
                </c:pt>
                <c:pt idx="1563">
                  <c:v>3.22</c:v>
                </c:pt>
                <c:pt idx="1564">
                  <c:v>3.0399999999999991</c:v>
                </c:pt>
                <c:pt idx="1565">
                  <c:v>2.6799999999999997</c:v>
                </c:pt>
                <c:pt idx="1566">
                  <c:v>2.9</c:v>
                </c:pt>
                <c:pt idx="1567">
                  <c:v>3</c:v>
                </c:pt>
                <c:pt idx="1568">
                  <c:v>2.5799999999999996</c:v>
                </c:pt>
                <c:pt idx="1569">
                  <c:v>2.3400000000000007</c:v>
                </c:pt>
                <c:pt idx="1570">
                  <c:v>2.9400000000000004</c:v>
                </c:pt>
                <c:pt idx="1571">
                  <c:v>2.7000000000000015</c:v>
                </c:pt>
                <c:pt idx="1572">
                  <c:v>3.0000000000000013</c:v>
                </c:pt>
                <c:pt idx="1573">
                  <c:v>3.4800000000000013</c:v>
                </c:pt>
                <c:pt idx="1574">
                  <c:v>3.5</c:v>
                </c:pt>
                <c:pt idx="1575">
                  <c:v>3.4400000000000004</c:v>
                </c:pt>
                <c:pt idx="1576">
                  <c:v>3.6599999999999993</c:v>
                </c:pt>
                <c:pt idx="1577">
                  <c:v>3.5999999999999988</c:v>
                </c:pt>
                <c:pt idx="1578">
                  <c:v>3.1399999999999992</c:v>
                </c:pt>
                <c:pt idx="1579">
                  <c:v>3.6599999999999993</c:v>
                </c:pt>
                <c:pt idx="1580">
                  <c:v>3.78</c:v>
                </c:pt>
                <c:pt idx="1581">
                  <c:v>4.0200000000000005</c:v>
                </c:pt>
                <c:pt idx="1582">
                  <c:v>3.8400000000000007</c:v>
                </c:pt>
                <c:pt idx="1583">
                  <c:v>4.3400000000000007</c:v>
                </c:pt>
                <c:pt idx="1584">
                  <c:v>4.2000000000000011</c:v>
                </c:pt>
                <c:pt idx="1585">
                  <c:v>3.9</c:v>
                </c:pt>
                <c:pt idx="1586">
                  <c:v>3.8000000000000016</c:v>
                </c:pt>
                <c:pt idx="1587">
                  <c:v>3.8</c:v>
                </c:pt>
                <c:pt idx="1588">
                  <c:v>3.6999999999999984</c:v>
                </c:pt>
                <c:pt idx="1589">
                  <c:v>3.579999999999997</c:v>
                </c:pt>
                <c:pt idx="1590">
                  <c:v>3.859999999999995</c:v>
                </c:pt>
                <c:pt idx="1591">
                  <c:v>4.2399999999999922</c:v>
                </c:pt>
                <c:pt idx="1592">
                  <c:v>4.8199999999999932</c:v>
                </c:pt>
                <c:pt idx="1593">
                  <c:v>4.8199999999999932</c:v>
                </c:pt>
                <c:pt idx="1594">
                  <c:v>4.5199999999999934</c:v>
                </c:pt>
                <c:pt idx="1595">
                  <c:v>4.2799999999999958</c:v>
                </c:pt>
                <c:pt idx="1596">
                  <c:v>3.8799999999999981</c:v>
                </c:pt>
                <c:pt idx="1597">
                  <c:v>3.5399999999999978</c:v>
                </c:pt>
                <c:pt idx="1598">
                  <c:v>3.519999999999996</c:v>
                </c:pt>
                <c:pt idx="1599">
                  <c:v>3.319999999999999</c:v>
                </c:pt>
                <c:pt idx="1600">
                  <c:v>3.1400000000000006</c:v>
                </c:pt>
                <c:pt idx="1601">
                  <c:v>3.4599999999999995</c:v>
                </c:pt>
                <c:pt idx="1602">
                  <c:v>3.5600000000000023</c:v>
                </c:pt>
                <c:pt idx="1603">
                  <c:v>3.5600000000000049</c:v>
                </c:pt>
                <c:pt idx="1604">
                  <c:v>3.5600000000000023</c:v>
                </c:pt>
                <c:pt idx="1605">
                  <c:v>3.7599999999999993</c:v>
                </c:pt>
                <c:pt idx="1606">
                  <c:v>3.2</c:v>
                </c:pt>
                <c:pt idx="1607">
                  <c:v>2.3599999999999994</c:v>
                </c:pt>
                <c:pt idx="1608">
                  <c:v>1.9599999999999995</c:v>
                </c:pt>
                <c:pt idx="1609">
                  <c:v>1.8400000000000005</c:v>
                </c:pt>
                <c:pt idx="1610">
                  <c:v>1.4600000000000022</c:v>
                </c:pt>
                <c:pt idx="1611">
                  <c:v>1.4600000000000022</c:v>
                </c:pt>
                <c:pt idx="1612">
                  <c:v>2.0200000000000018</c:v>
                </c:pt>
                <c:pt idx="1613">
                  <c:v>2.2400000000000007</c:v>
                </c:pt>
                <c:pt idx="1614">
                  <c:v>2.2999999999999998</c:v>
                </c:pt>
                <c:pt idx="1615">
                  <c:v>2.6</c:v>
                </c:pt>
                <c:pt idx="1616">
                  <c:v>2.4799999999999982</c:v>
                </c:pt>
                <c:pt idx="1617">
                  <c:v>2.5199999999999987</c:v>
                </c:pt>
                <c:pt idx="1618">
                  <c:v>2.3799999999999981</c:v>
                </c:pt>
                <c:pt idx="1619">
                  <c:v>2.7599999999999993</c:v>
                </c:pt>
                <c:pt idx="1620">
                  <c:v>2.7399999999999975</c:v>
                </c:pt>
                <c:pt idx="1621">
                  <c:v>2.919999999999999</c:v>
                </c:pt>
                <c:pt idx="1622">
                  <c:v>2.3399999999999976</c:v>
                </c:pt>
                <c:pt idx="1623">
                  <c:v>1.9999999999999971</c:v>
                </c:pt>
                <c:pt idx="1624">
                  <c:v>2.0399999999999947</c:v>
                </c:pt>
                <c:pt idx="1625">
                  <c:v>1.7799999999999983</c:v>
                </c:pt>
                <c:pt idx="1626">
                  <c:v>1.6599999999999995</c:v>
                </c:pt>
                <c:pt idx="1627">
                  <c:v>2.080000000000001</c:v>
                </c:pt>
                <c:pt idx="1628">
                  <c:v>2.5200000000000018</c:v>
                </c:pt>
                <c:pt idx="1629">
                  <c:v>2.2800000000000038</c:v>
                </c:pt>
                <c:pt idx="1630">
                  <c:v>2.7200000000000015</c:v>
                </c:pt>
                <c:pt idx="1631">
                  <c:v>3.180000000000001</c:v>
                </c:pt>
                <c:pt idx="1632">
                  <c:v>3.4200000000000017</c:v>
                </c:pt>
                <c:pt idx="1633">
                  <c:v>3.2800000000000038</c:v>
                </c:pt>
                <c:pt idx="1634">
                  <c:v>3.8400000000000034</c:v>
                </c:pt>
                <c:pt idx="1635">
                  <c:v>3.9200000000000044</c:v>
                </c:pt>
                <c:pt idx="1636">
                  <c:v>3.0600000000000023</c:v>
                </c:pt>
                <c:pt idx="1637">
                  <c:v>2.6599999999999993</c:v>
                </c:pt>
                <c:pt idx="1638">
                  <c:v>3.0599999999999996</c:v>
                </c:pt>
                <c:pt idx="1639">
                  <c:v>2.6799999999999984</c:v>
                </c:pt>
                <c:pt idx="1640">
                  <c:v>2.4999999999999973</c:v>
                </c:pt>
                <c:pt idx="1641">
                  <c:v>2.8999999999999972</c:v>
                </c:pt>
                <c:pt idx="1642">
                  <c:v>3.2199999999999989</c:v>
                </c:pt>
                <c:pt idx="1643">
                  <c:v>2.7399999999999975</c:v>
                </c:pt>
                <c:pt idx="1644">
                  <c:v>2.4799999999999982</c:v>
                </c:pt>
                <c:pt idx="1645">
                  <c:v>2.3399999999999976</c:v>
                </c:pt>
                <c:pt idx="1646">
                  <c:v>2.2999999999999998</c:v>
                </c:pt>
                <c:pt idx="1647">
                  <c:v>1.819999999999999</c:v>
                </c:pt>
                <c:pt idx="1648">
                  <c:v>1.8799999999999983</c:v>
                </c:pt>
                <c:pt idx="1649">
                  <c:v>2.2599999999999967</c:v>
                </c:pt>
                <c:pt idx="1650">
                  <c:v>2.6399999999999979</c:v>
                </c:pt>
                <c:pt idx="1651">
                  <c:v>2.4799999999999955</c:v>
                </c:pt>
                <c:pt idx="1652">
                  <c:v>2.4399999999999951</c:v>
                </c:pt>
                <c:pt idx="1653">
                  <c:v>2.3199999999999958</c:v>
                </c:pt>
                <c:pt idx="1654">
                  <c:v>1.8599999999999994</c:v>
                </c:pt>
                <c:pt idx="1655">
                  <c:v>1.1399999999999977</c:v>
                </c:pt>
                <c:pt idx="1656">
                  <c:v>0.75999999999999945</c:v>
                </c:pt>
                <c:pt idx="1657">
                  <c:v>0.48000000000000115</c:v>
                </c:pt>
                <c:pt idx="1658">
                  <c:v>0.28000000000000114</c:v>
                </c:pt>
                <c:pt idx="1659">
                  <c:v>0.4</c:v>
                </c:pt>
                <c:pt idx="1660">
                  <c:v>0.60000000000000142</c:v>
                </c:pt>
                <c:pt idx="1661">
                  <c:v>0.94000000000000061</c:v>
                </c:pt>
                <c:pt idx="1662">
                  <c:v>1.0399999999999991</c:v>
                </c:pt>
                <c:pt idx="1663">
                  <c:v>0.77999999999999969</c:v>
                </c:pt>
                <c:pt idx="1664">
                  <c:v>0.65999999999999948</c:v>
                </c:pt>
                <c:pt idx="1665">
                  <c:v>0.65999999999999948</c:v>
                </c:pt>
                <c:pt idx="1666">
                  <c:v>0.74000000000000055</c:v>
                </c:pt>
                <c:pt idx="1667">
                  <c:v>0.82000000000000173</c:v>
                </c:pt>
                <c:pt idx="1668">
                  <c:v>1.2000000000000006</c:v>
                </c:pt>
                <c:pt idx="1669">
                  <c:v>1.3600000000000017</c:v>
                </c:pt>
                <c:pt idx="1670">
                  <c:v>0.90000000000000069</c:v>
                </c:pt>
                <c:pt idx="1671">
                  <c:v>1.0400000000000005</c:v>
                </c:pt>
                <c:pt idx="1672">
                  <c:v>1.4600000000000002</c:v>
                </c:pt>
                <c:pt idx="1673">
                  <c:v>1.6</c:v>
                </c:pt>
                <c:pt idx="1674">
                  <c:v>1.4199999999999995</c:v>
                </c:pt>
                <c:pt idx="1675">
                  <c:v>2.06</c:v>
                </c:pt>
                <c:pt idx="1676">
                  <c:v>1.8400000000000005</c:v>
                </c:pt>
                <c:pt idx="1677">
                  <c:v>1.5800000000000005</c:v>
                </c:pt>
                <c:pt idx="1678">
                  <c:v>1.0800000000000005</c:v>
                </c:pt>
                <c:pt idx="1679">
                  <c:v>1.2</c:v>
                </c:pt>
                <c:pt idx="1680">
                  <c:v>1.0200000000000002</c:v>
                </c:pt>
                <c:pt idx="1681">
                  <c:v>0.97999999999999976</c:v>
                </c:pt>
                <c:pt idx="1682">
                  <c:v>0.98000000000000043</c:v>
                </c:pt>
                <c:pt idx="1683">
                  <c:v>1.5800000000000005</c:v>
                </c:pt>
                <c:pt idx="1684">
                  <c:v>1.680000000000001</c:v>
                </c:pt>
                <c:pt idx="1685">
                  <c:v>1.8800000000000012</c:v>
                </c:pt>
                <c:pt idx="1686">
                  <c:v>2.180000000000001</c:v>
                </c:pt>
                <c:pt idx="1687">
                  <c:v>2.2000000000000006</c:v>
                </c:pt>
                <c:pt idx="1688">
                  <c:v>1.9600000000000002</c:v>
                </c:pt>
                <c:pt idx="1689">
                  <c:v>1.8999999999999992</c:v>
                </c:pt>
                <c:pt idx="1690">
                  <c:v>1.9199999999999988</c:v>
                </c:pt>
                <c:pt idx="1691">
                  <c:v>1.6999999999999993</c:v>
                </c:pt>
                <c:pt idx="1692">
                  <c:v>1.7199999999999995</c:v>
                </c:pt>
                <c:pt idx="1693">
                  <c:v>2.0000000000000009</c:v>
                </c:pt>
                <c:pt idx="1694">
                  <c:v>2.0400000000000005</c:v>
                </c:pt>
                <c:pt idx="1695">
                  <c:v>1.7200000000000002</c:v>
                </c:pt>
                <c:pt idx="1696">
                  <c:v>1.8199999999999996</c:v>
                </c:pt>
                <c:pt idx="1697">
                  <c:v>1.7999999999999994</c:v>
                </c:pt>
                <c:pt idx="1698">
                  <c:v>1.6399999999999992</c:v>
                </c:pt>
                <c:pt idx="1699">
                  <c:v>1.5799999999999996</c:v>
                </c:pt>
                <c:pt idx="1700">
                  <c:v>1.6200000000000003</c:v>
                </c:pt>
                <c:pt idx="1701">
                  <c:v>1.5400000000000005</c:v>
                </c:pt>
                <c:pt idx="1702">
                  <c:v>1.7800000000000011</c:v>
                </c:pt>
                <c:pt idx="1703">
                  <c:v>1.7400000000000007</c:v>
                </c:pt>
                <c:pt idx="1704">
                  <c:v>2.0400000000000009</c:v>
                </c:pt>
                <c:pt idx="1705">
                  <c:v>1.840000000000001</c:v>
                </c:pt>
                <c:pt idx="1706">
                  <c:v>1.8600000000000005</c:v>
                </c:pt>
                <c:pt idx="1707">
                  <c:v>1.5599999999999998</c:v>
                </c:pt>
                <c:pt idx="1708">
                  <c:v>1.42</c:v>
                </c:pt>
                <c:pt idx="1709">
                  <c:v>1.3799999999999997</c:v>
                </c:pt>
                <c:pt idx="1710">
                  <c:v>1.4599999999999995</c:v>
                </c:pt>
                <c:pt idx="1711">
                  <c:v>1.6199999999999999</c:v>
                </c:pt>
                <c:pt idx="1712">
                  <c:v>2.14</c:v>
                </c:pt>
                <c:pt idx="1713">
                  <c:v>2.5600000000000005</c:v>
                </c:pt>
                <c:pt idx="1714">
                  <c:v>2.2600000000000007</c:v>
                </c:pt>
                <c:pt idx="1715">
                  <c:v>2.6600000000000006</c:v>
                </c:pt>
                <c:pt idx="1716">
                  <c:v>2.44</c:v>
                </c:pt>
                <c:pt idx="1717">
                  <c:v>2.1799999999999997</c:v>
                </c:pt>
                <c:pt idx="1718">
                  <c:v>2.2799999999999998</c:v>
                </c:pt>
                <c:pt idx="1719">
                  <c:v>2.3600000000000003</c:v>
                </c:pt>
                <c:pt idx="1720">
                  <c:v>2.0800000000000005</c:v>
                </c:pt>
                <c:pt idx="1721">
                  <c:v>2.3400000000000012</c:v>
                </c:pt>
                <c:pt idx="1722">
                  <c:v>2.2600000000000016</c:v>
                </c:pt>
                <c:pt idx="1723">
                  <c:v>2.1600000000000015</c:v>
                </c:pt>
                <c:pt idx="1724">
                  <c:v>1.9800000000000011</c:v>
                </c:pt>
                <c:pt idx="1725">
                  <c:v>1.8800000000000012</c:v>
                </c:pt>
                <c:pt idx="1726">
                  <c:v>1.6000000000000008</c:v>
                </c:pt>
                <c:pt idx="1727">
                  <c:v>1.56</c:v>
                </c:pt>
                <c:pt idx="1728">
                  <c:v>1.3399999999999999</c:v>
                </c:pt>
                <c:pt idx="1729">
                  <c:v>1.7</c:v>
                </c:pt>
                <c:pt idx="1730">
                  <c:v>1.7199999999999995</c:v>
                </c:pt>
                <c:pt idx="1731">
                  <c:v>2.1599999999999993</c:v>
                </c:pt>
                <c:pt idx="1732">
                  <c:v>2.2999999999999994</c:v>
                </c:pt>
                <c:pt idx="1733">
                  <c:v>2.2999999999999994</c:v>
                </c:pt>
                <c:pt idx="1734">
                  <c:v>2.2999999999999994</c:v>
                </c:pt>
                <c:pt idx="1735">
                  <c:v>2.44</c:v>
                </c:pt>
                <c:pt idx="1736">
                  <c:v>2.2000000000000002</c:v>
                </c:pt>
                <c:pt idx="1737">
                  <c:v>2.16</c:v>
                </c:pt>
                <c:pt idx="1738">
                  <c:v>1.8800000000000003</c:v>
                </c:pt>
                <c:pt idx="1739">
                  <c:v>1.0399999999999998</c:v>
                </c:pt>
                <c:pt idx="1740">
                  <c:v>1.2199999999999995</c:v>
                </c:pt>
                <c:pt idx="1741">
                  <c:v>1.0399999999999998</c:v>
                </c:pt>
                <c:pt idx="1742">
                  <c:v>0.98000000000000043</c:v>
                </c:pt>
                <c:pt idx="1743">
                  <c:v>1.5</c:v>
                </c:pt>
                <c:pt idx="1744">
                  <c:v>2.0400000000000005</c:v>
                </c:pt>
                <c:pt idx="1745">
                  <c:v>2.0200000000000005</c:v>
                </c:pt>
                <c:pt idx="1746">
                  <c:v>2.16</c:v>
                </c:pt>
                <c:pt idx="1747">
                  <c:v>2.3199999999999994</c:v>
                </c:pt>
                <c:pt idx="1748">
                  <c:v>1.8599999999999994</c:v>
                </c:pt>
                <c:pt idx="1749">
                  <c:v>1.9599999999999995</c:v>
                </c:pt>
                <c:pt idx="1750">
                  <c:v>1.8399999999999999</c:v>
                </c:pt>
                <c:pt idx="1751">
                  <c:v>1.7600000000000002</c:v>
                </c:pt>
                <c:pt idx="1752">
                  <c:v>1.5000000000000007</c:v>
                </c:pt>
                <c:pt idx="1753">
                  <c:v>1.8000000000000014</c:v>
                </c:pt>
                <c:pt idx="1754">
                  <c:v>1.7000000000000015</c:v>
                </c:pt>
                <c:pt idx="1755">
                  <c:v>1.8600000000000017</c:v>
                </c:pt>
                <c:pt idx="1756">
                  <c:v>1.8800000000000012</c:v>
                </c:pt>
                <c:pt idx="1757">
                  <c:v>1.8800000000000012</c:v>
                </c:pt>
                <c:pt idx="1758">
                  <c:v>1.5800000000000005</c:v>
                </c:pt>
                <c:pt idx="1759">
                  <c:v>1.4800000000000004</c:v>
                </c:pt>
                <c:pt idx="1760">
                  <c:v>1.1800000000000004</c:v>
                </c:pt>
                <c:pt idx="1761">
                  <c:v>1.2800000000000005</c:v>
                </c:pt>
                <c:pt idx="1762">
                  <c:v>1.1199999999999997</c:v>
                </c:pt>
                <c:pt idx="1763">
                  <c:v>1.1399999999999999</c:v>
                </c:pt>
                <c:pt idx="1764">
                  <c:v>1.0599999999999994</c:v>
                </c:pt>
                <c:pt idx="1765">
                  <c:v>1.4999999999999993</c:v>
                </c:pt>
                <c:pt idx="1766">
                  <c:v>1.579999999999999</c:v>
                </c:pt>
                <c:pt idx="1767">
                  <c:v>1.5399999999999991</c:v>
                </c:pt>
                <c:pt idx="1768">
                  <c:v>1.819999999999999</c:v>
                </c:pt>
                <c:pt idx="1769">
                  <c:v>2.2199999999999998</c:v>
                </c:pt>
                <c:pt idx="1770">
                  <c:v>2.0599999999999996</c:v>
                </c:pt>
                <c:pt idx="1771">
                  <c:v>2.0199999999999996</c:v>
                </c:pt>
                <c:pt idx="1772">
                  <c:v>2.5199999999999996</c:v>
                </c:pt>
                <c:pt idx="1773">
                  <c:v>2.0799999999999996</c:v>
                </c:pt>
                <c:pt idx="1774">
                  <c:v>1.9199999999999988</c:v>
                </c:pt>
                <c:pt idx="1775">
                  <c:v>1.8399999999999985</c:v>
                </c:pt>
                <c:pt idx="1776">
                  <c:v>1.5199999999999989</c:v>
                </c:pt>
                <c:pt idx="1777">
                  <c:v>1.379999999999999</c:v>
                </c:pt>
                <c:pt idx="1778">
                  <c:v>1.819999999999999</c:v>
                </c:pt>
                <c:pt idx="1779">
                  <c:v>1.9399999999999991</c:v>
                </c:pt>
                <c:pt idx="1780">
                  <c:v>1.7199999999999995</c:v>
                </c:pt>
                <c:pt idx="1781">
                  <c:v>2.2199999999999998</c:v>
                </c:pt>
                <c:pt idx="1782">
                  <c:v>2.2199999999999998</c:v>
                </c:pt>
                <c:pt idx="1783">
                  <c:v>2.0999999999999992</c:v>
                </c:pt>
                <c:pt idx="1784">
                  <c:v>2.0399999999999991</c:v>
                </c:pt>
                <c:pt idx="1785">
                  <c:v>2.1799999999999988</c:v>
                </c:pt>
                <c:pt idx="1786">
                  <c:v>1.879999999999999</c:v>
                </c:pt>
                <c:pt idx="1787">
                  <c:v>1.7399999999999991</c:v>
                </c:pt>
                <c:pt idx="1788">
                  <c:v>1.8799999999999997</c:v>
                </c:pt>
                <c:pt idx="1789">
                  <c:v>1.5199999999999996</c:v>
                </c:pt>
                <c:pt idx="1790">
                  <c:v>1.2999999999999994</c:v>
                </c:pt>
                <c:pt idx="1791">
                  <c:v>1.2199999999999995</c:v>
                </c:pt>
                <c:pt idx="1792">
                  <c:v>1.2399999999999998</c:v>
                </c:pt>
                <c:pt idx="1793">
                  <c:v>0.8600000000000001</c:v>
                </c:pt>
                <c:pt idx="1794">
                  <c:v>1.1600000000000008</c:v>
                </c:pt>
                <c:pt idx="1795">
                  <c:v>1.1600000000000008</c:v>
                </c:pt>
                <c:pt idx="1796">
                  <c:v>1.2200000000000002</c:v>
                </c:pt>
                <c:pt idx="1797">
                  <c:v>1.2799999999999998</c:v>
                </c:pt>
                <c:pt idx="1798">
                  <c:v>1.319999999999999</c:v>
                </c:pt>
                <c:pt idx="1799">
                  <c:v>1.459999999999998</c:v>
                </c:pt>
                <c:pt idx="1800">
                  <c:v>1.3399999999999985</c:v>
                </c:pt>
                <c:pt idx="1801">
                  <c:v>1.319999999999999</c:v>
                </c:pt>
                <c:pt idx="1802">
                  <c:v>1.379999999999999</c:v>
                </c:pt>
                <c:pt idx="1803">
                  <c:v>1.8599999999999994</c:v>
                </c:pt>
                <c:pt idx="1804">
                  <c:v>1.8199999999999996</c:v>
                </c:pt>
                <c:pt idx="1805">
                  <c:v>2.5799999999999996</c:v>
                </c:pt>
                <c:pt idx="1806">
                  <c:v>2.6599999999999993</c:v>
                </c:pt>
                <c:pt idx="1807">
                  <c:v>2.3599999999999994</c:v>
                </c:pt>
                <c:pt idx="1808">
                  <c:v>1.9799999999999991</c:v>
                </c:pt>
                <c:pt idx="1809">
                  <c:v>1.9399999999999991</c:v>
                </c:pt>
                <c:pt idx="1810">
                  <c:v>1.379999999999999</c:v>
                </c:pt>
                <c:pt idx="1811">
                  <c:v>1.2999999999999994</c:v>
                </c:pt>
                <c:pt idx="1812">
                  <c:v>1.3999999999999992</c:v>
                </c:pt>
                <c:pt idx="1813">
                  <c:v>1.4800000000000004</c:v>
                </c:pt>
                <c:pt idx="1814">
                  <c:v>0.90000000000000069</c:v>
                </c:pt>
                <c:pt idx="1815">
                  <c:v>1.1800000000000004</c:v>
                </c:pt>
                <c:pt idx="1816">
                  <c:v>1.5799999999999996</c:v>
                </c:pt>
                <c:pt idx="1817">
                  <c:v>1.6</c:v>
                </c:pt>
                <c:pt idx="1818">
                  <c:v>1.6599999999999995</c:v>
                </c:pt>
                <c:pt idx="1819">
                  <c:v>2.3199999999999994</c:v>
                </c:pt>
                <c:pt idx="1820">
                  <c:v>2.2600000000000002</c:v>
                </c:pt>
                <c:pt idx="1821">
                  <c:v>1.7800000000000005</c:v>
                </c:pt>
                <c:pt idx="1822">
                  <c:v>2.12</c:v>
                </c:pt>
                <c:pt idx="1823">
                  <c:v>2.0799999999999996</c:v>
                </c:pt>
                <c:pt idx="1824">
                  <c:v>1.8399999999999999</c:v>
                </c:pt>
                <c:pt idx="1825">
                  <c:v>1.6199999999999997</c:v>
                </c:pt>
                <c:pt idx="1826">
                  <c:v>1.9</c:v>
                </c:pt>
                <c:pt idx="1827">
                  <c:v>1.5</c:v>
                </c:pt>
                <c:pt idx="1828">
                  <c:v>1.5200000000000002</c:v>
                </c:pt>
                <c:pt idx="1829">
                  <c:v>1.2399999999999998</c:v>
                </c:pt>
                <c:pt idx="1830">
                  <c:v>1.1800000000000004</c:v>
                </c:pt>
                <c:pt idx="1831">
                  <c:v>0.93999999999999984</c:v>
                </c:pt>
                <c:pt idx="1832">
                  <c:v>0.8600000000000001</c:v>
                </c:pt>
                <c:pt idx="1833">
                  <c:v>0.83999999999999986</c:v>
                </c:pt>
                <c:pt idx="1834">
                  <c:v>0.7</c:v>
                </c:pt>
                <c:pt idx="1835">
                  <c:v>0.85999999999999943</c:v>
                </c:pt>
                <c:pt idx="1836">
                  <c:v>1.1399999999999992</c:v>
                </c:pt>
                <c:pt idx="1837">
                  <c:v>1.4399999999999991</c:v>
                </c:pt>
                <c:pt idx="1838">
                  <c:v>1.2799999999999998</c:v>
                </c:pt>
                <c:pt idx="1839">
                  <c:v>1.6199999999999997</c:v>
                </c:pt>
                <c:pt idx="1840">
                  <c:v>1.5399999999999998</c:v>
                </c:pt>
                <c:pt idx="1841">
                  <c:v>0.96000000000000019</c:v>
                </c:pt>
                <c:pt idx="1842">
                  <c:v>0.6399999999999999</c:v>
                </c:pt>
                <c:pt idx="1843">
                  <c:v>0.61999999999999955</c:v>
                </c:pt>
                <c:pt idx="1844">
                  <c:v>5.9999999999999429E-2</c:v>
                </c:pt>
                <c:pt idx="1845">
                  <c:v>-7.1054273576010023E-16</c:v>
                </c:pt>
                <c:pt idx="1846">
                  <c:v>0.11999999999999958</c:v>
                </c:pt>
                <c:pt idx="1847">
                  <c:v>0.3</c:v>
                </c:pt>
                <c:pt idx="1848">
                  <c:v>0.33999999999999986</c:v>
                </c:pt>
                <c:pt idx="1849">
                  <c:v>0.88000000000000045</c:v>
                </c:pt>
                <c:pt idx="1850">
                  <c:v>1.1000000000000008</c:v>
                </c:pt>
                <c:pt idx="1851">
                  <c:v>1.3000000000000007</c:v>
                </c:pt>
                <c:pt idx="1852">
                  <c:v>1.2400000000000007</c:v>
                </c:pt>
                <c:pt idx="1853">
                  <c:v>1.120000000000001</c:v>
                </c:pt>
                <c:pt idx="1854">
                  <c:v>1.2</c:v>
                </c:pt>
                <c:pt idx="1855">
                  <c:v>1.0199999999999996</c:v>
                </c:pt>
                <c:pt idx="1856">
                  <c:v>0.87999999999999967</c:v>
                </c:pt>
                <c:pt idx="1857">
                  <c:v>1.0799999999999996</c:v>
                </c:pt>
                <c:pt idx="1858">
                  <c:v>1.4</c:v>
                </c:pt>
                <c:pt idx="1859">
                  <c:v>1.5600000000000009</c:v>
                </c:pt>
                <c:pt idx="1860">
                  <c:v>1.680000000000001</c:v>
                </c:pt>
                <c:pt idx="1861">
                  <c:v>1.5800000000000012</c:v>
                </c:pt>
                <c:pt idx="1862">
                  <c:v>1.6000000000000014</c:v>
                </c:pt>
                <c:pt idx="1863">
                  <c:v>1.1000000000000014</c:v>
                </c:pt>
                <c:pt idx="1864">
                  <c:v>1.2000000000000006</c:v>
                </c:pt>
                <c:pt idx="1865">
                  <c:v>1.5200000000000009</c:v>
                </c:pt>
                <c:pt idx="1866">
                  <c:v>1.9600000000000009</c:v>
                </c:pt>
                <c:pt idx="1867">
                  <c:v>2.0400000000000005</c:v>
                </c:pt>
                <c:pt idx="1868">
                  <c:v>2.2000000000000002</c:v>
                </c:pt>
                <c:pt idx="1869">
                  <c:v>2.0800000000000005</c:v>
                </c:pt>
                <c:pt idx="1870">
                  <c:v>1.6</c:v>
                </c:pt>
                <c:pt idx="1871">
                  <c:v>1.2600000000000002</c:v>
                </c:pt>
                <c:pt idx="1872">
                  <c:v>1.1800000000000004</c:v>
                </c:pt>
                <c:pt idx="1873">
                  <c:v>1.0400000000000005</c:v>
                </c:pt>
                <c:pt idx="1874">
                  <c:v>0.80000000000000071</c:v>
                </c:pt>
                <c:pt idx="1875">
                  <c:v>0.90000000000000069</c:v>
                </c:pt>
                <c:pt idx="1876">
                  <c:v>0.94000000000000061</c:v>
                </c:pt>
                <c:pt idx="1877">
                  <c:v>0.72000000000000031</c:v>
                </c:pt>
                <c:pt idx="1878">
                  <c:v>1.0400000000000005</c:v>
                </c:pt>
                <c:pt idx="1879">
                  <c:v>1.1400000000000006</c:v>
                </c:pt>
                <c:pt idx="1880">
                  <c:v>1.1800000000000004</c:v>
                </c:pt>
                <c:pt idx="1881">
                  <c:v>1.2800000000000005</c:v>
                </c:pt>
                <c:pt idx="1882">
                  <c:v>1.4200000000000004</c:v>
                </c:pt>
                <c:pt idx="1883">
                  <c:v>1.2</c:v>
                </c:pt>
                <c:pt idx="1884">
                  <c:v>1.2</c:v>
                </c:pt>
                <c:pt idx="1885">
                  <c:v>1.2800000000000005</c:v>
                </c:pt>
                <c:pt idx="1886">
                  <c:v>1.0800000000000005</c:v>
                </c:pt>
                <c:pt idx="1887">
                  <c:v>1.1000000000000001</c:v>
                </c:pt>
                <c:pt idx="1888">
                  <c:v>1.2800000000000005</c:v>
                </c:pt>
                <c:pt idx="1889">
                  <c:v>1.3</c:v>
                </c:pt>
                <c:pt idx="1890">
                  <c:v>1.4</c:v>
                </c:pt>
                <c:pt idx="1891">
                  <c:v>1.7600000000000002</c:v>
                </c:pt>
                <c:pt idx="1892">
                  <c:v>1.5400000000000005</c:v>
                </c:pt>
                <c:pt idx="1893">
                  <c:v>1.7400000000000007</c:v>
                </c:pt>
                <c:pt idx="1894">
                  <c:v>1.5000000000000007</c:v>
                </c:pt>
                <c:pt idx="1895">
                  <c:v>1.3</c:v>
                </c:pt>
                <c:pt idx="1896">
                  <c:v>1.1000000000000001</c:v>
                </c:pt>
                <c:pt idx="1897">
                  <c:v>1.36</c:v>
                </c:pt>
                <c:pt idx="1898">
                  <c:v>1.4</c:v>
                </c:pt>
                <c:pt idx="1899">
                  <c:v>1.6600000000000001</c:v>
                </c:pt>
                <c:pt idx="1900">
                  <c:v>1.86</c:v>
                </c:pt>
                <c:pt idx="1901">
                  <c:v>2.4</c:v>
                </c:pt>
                <c:pt idx="1902">
                  <c:v>2.34</c:v>
                </c:pt>
                <c:pt idx="1903">
                  <c:v>2.34</c:v>
                </c:pt>
                <c:pt idx="1904">
                  <c:v>2.1799999999999997</c:v>
                </c:pt>
                <c:pt idx="1905">
                  <c:v>1.7400000000000007</c:v>
                </c:pt>
                <c:pt idx="1906">
                  <c:v>1.420000000000001</c:v>
                </c:pt>
                <c:pt idx="1907">
                  <c:v>1.4800000000000011</c:v>
                </c:pt>
                <c:pt idx="1908">
                  <c:v>1.2600000000000009</c:v>
                </c:pt>
                <c:pt idx="1909">
                  <c:v>1.3400000000000012</c:v>
                </c:pt>
                <c:pt idx="1910">
                  <c:v>1.4000000000000008</c:v>
                </c:pt>
                <c:pt idx="1911">
                  <c:v>1.1000000000000008</c:v>
                </c:pt>
                <c:pt idx="1912">
                  <c:v>1.2400000000000007</c:v>
                </c:pt>
                <c:pt idx="1913">
                  <c:v>1.5400000000000014</c:v>
                </c:pt>
                <c:pt idx="1914">
                  <c:v>1.6400000000000012</c:v>
                </c:pt>
                <c:pt idx="1915">
                  <c:v>2.0000000000000013</c:v>
                </c:pt>
                <c:pt idx="1916">
                  <c:v>1.820000000000001</c:v>
                </c:pt>
                <c:pt idx="1917">
                  <c:v>1.7200000000000011</c:v>
                </c:pt>
                <c:pt idx="1918">
                  <c:v>1.5600000000000009</c:v>
                </c:pt>
                <c:pt idx="1919">
                  <c:v>1.4000000000000008</c:v>
                </c:pt>
                <c:pt idx="1920">
                  <c:v>1.0800000000000005</c:v>
                </c:pt>
                <c:pt idx="1921">
                  <c:v>1.2400000000000007</c:v>
                </c:pt>
                <c:pt idx="1922">
                  <c:v>0.86000000000000087</c:v>
                </c:pt>
                <c:pt idx="1923">
                  <c:v>0.9</c:v>
                </c:pt>
                <c:pt idx="1924">
                  <c:v>0.97999999999999976</c:v>
                </c:pt>
                <c:pt idx="1925">
                  <c:v>1.3399999999999999</c:v>
                </c:pt>
                <c:pt idx="1926">
                  <c:v>1.3399999999999999</c:v>
                </c:pt>
                <c:pt idx="1927">
                  <c:v>1.7199999999999995</c:v>
                </c:pt>
                <c:pt idx="1928">
                  <c:v>1.6800000000000004</c:v>
                </c:pt>
                <c:pt idx="1929">
                  <c:v>1.8000000000000007</c:v>
                </c:pt>
                <c:pt idx="1930">
                  <c:v>1.4200000000000004</c:v>
                </c:pt>
                <c:pt idx="1931">
                  <c:v>1.6000000000000008</c:v>
                </c:pt>
                <c:pt idx="1932">
                  <c:v>1.320000000000001</c:v>
                </c:pt>
                <c:pt idx="1933">
                  <c:v>1.3800000000000003</c:v>
                </c:pt>
                <c:pt idx="1934">
                  <c:v>1.2000000000000006</c:v>
                </c:pt>
                <c:pt idx="1935">
                  <c:v>1.3400000000000012</c:v>
                </c:pt>
                <c:pt idx="1936">
                  <c:v>1.2800000000000005</c:v>
                </c:pt>
                <c:pt idx="1937">
                  <c:v>1.5399999999999998</c:v>
                </c:pt>
                <c:pt idx="1938">
                  <c:v>1.6599999999999995</c:v>
                </c:pt>
                <c:pt idx="1939">
                  <c:v>0.7199999999999982</c:v>
                </c:pt>
                <c:pt idx="1940">
                  <c:v>0.11999999999999815</c:v>
                </c:pt>
                <c:pt idx="1941">
                  <c:v>-6.0000000000001566E-2</c:v>
                </c:pt>
                <c:pt idx="1942">
                  <c:v>-0.54000000000000126</c:v>
                </c:pt>
                <c:pt idx="1943">
                  <c:v>-0.94000000000000061</c:v>
                </c:pt>
                <c:pt idx="1944">
                  <c:v>-3.9999999999999855E-2</c:v>
                </c:pt>
                <c:pt idx="1945">
                  <c:v>0.43999999999999984</c:v>
                </c:pt>
                <c:pt idx="1946">
                  <c:v>0.79999999999999927</c:v>
                </c:pt>
                <c:pt idx="1947">
                  <c:v>0.97999999999999898</c:v>
                </c:pt>
                <c:pt idx="1948">
                  <c:v>0.83999999999999919</c:v>
                </c:pt>
                <c:pt idx="1949">
                  <c:v>0.71999999999999953</c:v>
                </c:pt>
                <c:pt idx="1950">
                  <c:v>1.1999999999999993</c:v>
                </c:pt>
                <c:pt idx="1951">
                  <c:v>1.1799999999999997</c:v>
                </c:pt>
                <c:pt idx="1952">
                  <c:v>1.1800000000000004</c:v>
                </c:pt>
                <c:pt idx="1953">
                  <c:v>1.6600000000000001</c:v>
                </c:pt>
                <c:pt idx="1954">
                  <c:v>2.44</c:v>
                </c:pt>
                <c:pt idx="1955">
                  <c:v>2.1399999999999997</c:v>
                </c:pt>
                <c:pt idx="1956">
                  <c:v>1.7200000000000002</c:v>
                </c:pt>
                <c:pt idx="1957">
                  <c:v>1.7799999999999998</c:v>
                </c:pt>
                <c:pt idx="1958">
                  <c:v>1.4799999999999998</c:v>
                </c:pt>
                <c:pt idx="1959">
                  <c:v>0.9199999999999996</c:v>
                </c:pt>
                <c:pt idx="1960">
                  <c:v>0.9</c:v>
                </c:pt>
                <c:pt idx="1961">
                  <c:v>1.36</c:v>
                </c:pt>
                <c:pt idx="1962">
                  <c:v>1.7800000000000005</c:v>
                </c:pt>
                <c:pt idx="1963">
                  <c:v>2.04</c:v>
                </c:pt>
                <c:pt idx="1964">
                  <c:v>1.8399999999999999</c:v>
                </c:pt>
                <c:pt idx="1965">
                  <c:v>1.6800000000000004</c:v>
                </c:pt>
                <c:pt idx="1966">
                  <c:v>1.5799999999999996</c:v>
                </c:pt>
                <c:pt idx="1967">
                  <c:v>1.3399999999999992</c:v>
                </c:pt>
                <c:pt idx="1968">
                  <c:v>1.2199999999999995</c:v>
                </c:pt>
                <c:pt idx="1969">
                  <c:v>1.4199999999999995</c:v>
                </c:pt>
                <c:pt idx="1970">
                  <c:v>1.9199999999999995</c:v>
                </c:pt>
                <c:pt idx="1971">
                  <c:v>1.5399999999999998</c:v>
                </c:pt>
                <c:pt idx="1972">
                  <c:v>1.6200000000000003</c:v>
                </c:pt>
                <c:pt idx="1973">
                  <c:v>1.7000000000000006</c:v>
                </c:pt>
                <c:pt idx="1974">
                  <c:v>1.6600000000000008</c:v>
                </c:pt>
                <c:pt idx="1975">
                  <c:v>1.4</c:v>
                </c:pt>
                <c:pt idx="1976">
                  <c:v>2.1000000000000005</c:v>
                </c:pt>
                <c:pt idx="1977">
                  <c:v>2.2200000000000002</c:v>
                </c:pt>
                <c:pt idx="1978">
                  <c:v>2.4600000000000009</c:v>
                </c:pt>
                <c:pt idx="1979">
                  <c:v>2.6400000000000006</c:v>
                </c:pt>
                <c:pt idx="1980">
                  <c:v>2.9</c:v>
                </c:pt>
                <c:pt idx="1981">
                  <c:v>2.879999999999999</c:v>
                </c:pt>
                <c:pt idx="1982">
                  <c:v>2.6599999999999993</c:v>
                </c:pt>
                <c:pt idx="1983">
                  <c:v>2.5599999999999978</c:v>
                </c:pt>
                <c:pt idx="1984">
                  <c:v>2.3799999999999981</c:v>
                </c:pt>
                <c:pt idx="1985">
                  <c:v>2.0599999999999996</c:v>
                </c:pt>
                <c:pt idx="1986">
                  <c:v>1.7399999999999991</c:v>
                </c:pt>
                <c:pt idx="1987">
                  <c:v>1.7599999999999993</c:v>
                </c:pt>
                <c:pt idx="1988">
                  <c:v>1.5799999999999996</c:v>
                </c:pt>
                <c:pt idx="1989">
                  <c:v>2.0999999999999988</c:v>
                </c:pt>
                <c:pt idx="1990">
                  <c:v>2.0999999999999988</c:v>
                </c:pt>
                <c:pt idx="1991">
                  <c:v>2.1599999999999993</c:v>
                </c:pt>
                <c:pt idx="1992">
                  <c:v>2.1399999999999992</c:v>
                </c:pt>
                <c:pt idx="1993">
                  <c:v>2</c:v>
                </c:pt>
                <c:pt idx="1994">
                  <c:v>2.0600000000000009</c:v>
                </c:pt>
                <c:pt idx="1995">
                  <c:v>2.4</c:v>
                </c:pt>
                <c:pt idx="1996">
                  <c:v>2.4599999999999995</c:v>
                </c:pt>
                <c:pt idx="1997">
                  <c:v>2.5799999999999996</c:v>
                </c:pt>
                <c:pt idx="1998">
                  <c:v>2.9399999999999991</c:v>
                </c:pt>
                <c:pt idx="1999">
                  <c:v>2.88</c:v>
                </c:pt>
                <c:pt idx="2000">
                  <c:v>2.9600000000000009</c:v>
                </c:pt>
                <c:pt idx="2001">
                  <c:v>2.9600000000000009</c:v>
                </c:pt>
                <c:pt idx="2002">
                  <c:v>2.7600000000000007</c:v>
                </c:pt>
                <c:pt idx="2003">
                  <c:v>2.4600000000000009</c:v>
                </c:pt>
                <c:pt idx="2004">
                  <c:v>2.5599999999999996</c:v>
                </c:pt>
                <c:pt idx="2005">
                  <c:v>2.7799999999999985</c:v>
                </c:pt>
                <c:pt idx="2006">
                  <c:v>2.919999999999999</c:v>
                </c:pt>
                <c:pt idx="2007">
                  <c:v>3.3599999999999994</c:v>
                </c:pt>
                <c:pt idx="2008">
                  <c:v>3.5200000000000005</c:v>
                </c:pt>
                <c:pt idx="2009">
                  <c:v>2.9800000000000013</c:v>
                </c:pt>
                <c:pt idx="2010">
                  <c:v>2.62</c:v>
                </c:pt>
                <c:pt idx="2011">
                  <c:v>2.6799999999999984</c:v>
                </c:pt>
                <c:pt idx="2012">
                  <c:v>2.88</c:v>
                </c:pt>
                <c:pt idx="2013">
                  <c:v>2.9399999999999977</c:v>
                </c:pt>
                <c:pt idx="2014">
                  <c:v>3.3199999999999976</c:v>
                </c:pt>
                <c:pt idx="2015">
                  <c:v>3.3799999999999981</c:v>
                </c:pt>
                <c:pt idx="2016">
                  <c:v>3.6400000000000006</c:v>
                </c:pt>
                <c:pt idx="2017">
                  <c:v>3.099999999999997</c:v>
                </c:pt>
                <c:pt idx="2018">
                  <c:v>3</c:v>
                </c:pt>
                <c:pt idx="2019">
                  <c:v>2.6200000000000019</c:v>
                </c:pt>
                <c:pt idx="2020">
                  <c:v>2.3800000000000012</c:v>
                </c:pt>
                <c:pt idx="2021">
                  <c:v>1.6400000000000006</c:v>
                </c:pt>
                <c:pt idx="2022">
                  <c:v>1.9600000000000022</c:v>
                </c:pt>
                <c:pt idx="2023">
                  <c:v>2.2400000000000007</c:v>
                </c:pt>
                <c:pt idx="2024">
                  <c:v>2.6399999999999979</c:v>
                </c:pt>
                <c:pt idx="2025">
                  <c:v>2.4799999999999982</c:v>
                </c:pt>
                <c:pt idx="2026">
                  <c:v>2.919999999999999</c:v>
                </c:pt>
                <c:pt idx="2027">
                  <c:v>2.7599999999999993</c:v>
                </c:pt>
                <c:pt idx="2028">
                  <c:v>2.8</c:v>
                </c:pt>
                <c:pt idx="2029">
                  <c:v>2.2600000000000025</c:v>
                </c:pt>
                <c:pt idx="2030">
                  <c:v>2.8000000000000029</c:v>
                </c:pt>
                <c:pt idx="2031">
                  <c:v>2.2400000000000033</c:v>
                </c:pt>
                <c:pt idx="2032">
                  <c:v>2.1000000000000028</c:v>
                </c:pt>
                <c:pt idx="2033">
                  <c:v>1.7400000000000033</c:v>
                </c:pt>
                <c:pt idx="2034">
                  <c:v>2.0600000000000023</c:v>
                </c:pt>
                <c:pt idx="2035">
                  <c:v>2.1600000000000024</c:v>
                </c:pt>
                <c:pt idx="2036">
                  <c:v>2.6</c:v>
                </c:pt>
                <c:pt idx="2037">
                  <c:v>2.8599999999999994</c:v>
                </c:pt>
                <c:pt idx="2038">
                  <c:v>3.1399999999999979</c:v>
                </c:pt>
                <c:pt idx="2039">
                  <c:v>2.8799999999999981</c:v>
                </c:pt>
                <c:pt idx="2040">
                  <c:v>2.4799999999999982</c:v>
                </c:pt>
                <c:pt idx="2041">
                  <c:v>2.1</c:v>
                </c:pt>
                <c:pt idx="2042">
                  <c:v>1.8799999999999983</c:v>
                </c:pt>
                <c:pt idx="2043">
                  <c:v>1.7599999999999993</c:v>
                </c:pt>
                <c:pt idx="2044">
                  <c:v>1.9400000000000006</c:v>
                </c:pt>
                <c:pt idx="2045">
                  <c:v>1.8</c:v>
                </c:pt>
                <c:pt idx="2046">
                  <c:v>2.3400000000000007</c:v>
                </c:pt>
                <c:pt idx="2047">
                  <c:v>2.4600000000000022</c:v>
                </c:pt>
                <c:pt idx="2048">
                  <c:v>2.3800000000000039</c:v>
                </c:pt>
                <c:pt idx="2049">
                  <c:v>1.9800000000000011</c:v>
                </c:pt>
                <c:pt idx="2050">
                  <c:v>2.0800000000000041</c:v>
                </c:pt>
                <c:pt idx="2051">
                  <c:v>2.1600000000000024</c:v>
                </c:pt>
                <c:pt idx="2052">
                  <c:v>2.2200000000000015</c:v>
                </c:pt>
                <c:pt idx="2053">
                  <c:v>2.1</c:v>
                </c:pt>
                <c:pt idx="2054">
                  <c:v>2.6200000000000019</c:v>
                </c:pt>
                <c:pt idx="2055">
                  <c:v>2.8</c:v>
                </c:pt>
                <c:pt idx="2056">
                  <c:v>2.7000000000000028</c:v>
                </c:pt>
                <c:pt idx="2057">
                  <c:v>2.6400000000000032</c:v>
                </c:pt>
                <c:pt idx="2058">
                  <c:v>2.6600000000000024</c:v>
                </c:pt>
                <c:pt idx="2059">
                  <c:v>2.3800000000000012</c:v>
                </c:pt>
                <c:pt idx="2060">
                  <c:v>2.2400000000000007</c:v>
                </c:pt>
                <c:pt idx="2061">
                  <c:v>2.0599999999999996</c:v>
                </c:pt>
                <c:pt idx="2062">
                  <c:v>2.080000000000001</c:v>
                </c:pt>
                <c:pt idx="2063">
                  <c:v>2.1599999999999993</c:v>
                </c:pt>
                <c:pt idx="2064">
                  <c:v>2.3600000000000008</c:v>
                </c:pt>
                <c:pt idx="2065">
                  <c:v>2.2000000000000002</c:v>
                </c:pt>
                <c:pt idx="2066">
                  <c:v>2.1599999999999993</c:v>
                </c:pt>
                <c:pt idx="2067">
                  <c:v>1.7199999999999989</c:v>
                </c:pt>
                <c:pt idx="2068">
                  <c:v>1.6400000000000019</c:v>
                </c:pt>
                <c:pt idx="2069">
                  <c:v>1.2800000000000011</c:v>
                </c:pt>
                <c:pt idx="2070">
                  <c:v>1.1200000000000032</c:v>
                </c:pt>
                <c:pt idx="2071">
                  <c:v>1.2600000000000022</c:v>
                </c:pt>
                <c:pt idx="2072">
                  <c:v>1.8000000000000014</c:v>
                </c:pt>
                <c:pt idx="2073">
                  <c:v>1.8400000000000005</c:v>
                </c:pt>
                <c:pt idx="2074">
                  <c:v>2</c:v>
                </c:pt>
                <c:pt idx="2075">
                  <c:v>2.0399999999999978</c:v>
                </c:pt>
                <c:pt idx="2076">
                  <c:v>1.8199999999999974</c:v>
                </c:pt>
                <c:pt idx="2077">
                  <c:v>1.719999999999996</c:v>
                </c:pt>
                <c:pt idx="2078">
                  <c:v>1.6799999999999955</c:v>
                </c:pt>
                <c:pt idx="2079">
                  <c:v>1.8999999999999972</c:v>
                </c:pt>
                <c:pt idx="2080">
                  <c:v>1.7799999999999983</c:v>
                </c:pt>
                <c:pt idx="2081">
                  <c:v>1.5399999999999978</c:v>
                </c:pt>
                <c:pt idx="2082">
                  <c:v>1.1399999999999992</c:v>
                </c:pt>
                <c:pt idx="2083">
                  <c:v>1.0199999999999989</c:v>
                </c:pt>
                <c:pt idx="2084">
                  <c:v>0.91999999999999882</c:v>
                </c:pt>
                <c:pt idx="2085">
                  <c:v>1.1199999999999988</c:v>
                </c:pt>
                <c:pt idx="2086">
                  <c:v>1.4799999999999998</c:v>
                </c:pt>
                <c:pt idx="2087">
                  <c:v>1.6</c:v>
                </c:pt>
                <c:pt idx="2088">
                  <c:v>1.5800000000000012</c:v>
                </c:pt>
                <c:pt idx="2089">
                  <c:v>1.5600000000000009</c:v>
                </c:pt>
                <c:pt idx="2090">
                  <c:v>1.540000000000002</c:v>
                </c:pt>
                <c:pt idx="2091">
                  <c:v>1.6600000000000024</c:v>
                </c:pt>
                <c:pt idx="2092">
                  <c:v>1.9600000000000009</c:v>
                </c:pt>
                <c:pt idx="2093">
                  <c:v>2.1</c:v>
                </c:pt>
                <c:pt idx="2094">
                  <c:v>2.3400000000000007</c:v>
                </c:pt>
                <c:pt idx="2095">
                  <c:v>2.8599999999999994</c:v>
                </c:pt>
                <c:pt idx="2096">
                  <c:v>2.5599999999999996</c:v>
                </c:pt>
                <c:pt idx="2097">
                  <c:v>2.3600000000000003</c:v>
                </c:pt>
                <c:pt idx="2098">
                  <c:v>2.66</c:v>
                </c:pt>
                <c:pt idx="2099">
                  <c:v>2.1399999999999992</c:v>
                </c:pt>
                <c:pt idx="2100">
                  <c:v>1.6399999999999992</c:v>
                </c:pt>
                <c:pt idx="2101">
                  <c:v>2.2999999999999994</c:v>
                </c:pt>
                <c:pt idx="2102">
                  <c:v>2.1799999999999997</c:v>
                </c:pt>
                <c:pt idx="2103">
                  <c:v>1.9600000000000002</c:v>
                </c:pt>
                <c:pt idx="2104">
                  <c:v>2.2000000000000002</c:v>
                </c:pt>
                <c:pt idx="2105">
                  <c:v>2.34</c:v>
                </c:pt>
                <c:pt idx="2106">
                  <c:v>1.8799999999999997</c:v>
                </c:pt>
                <c:pt idx="2107">
                  <c:v>1.7799999999999998</c:v>
                </c:pt>
                <c:pt idx="2108">
                  <c:v>1.3599999999999994</c:v>
                </c:pt>
                <c:pt idx="2109">
                  <c:v>1.44</c:v>
                </c:pt>
                <c:pt idx="2110">
                  <c:v>1.6600000000000001</c:v>
                </c:pt>
                <c:pt idx="2111">
                  <c:v>1.8800000000000003</c:v>
                </c:pt>
                <c:pt idx="2112">
                  <c:v>2.1199999999999997</c:v>
                </c:pt>
                <c:pt idx="2113">
                  <c:v>2.78</c:v>
                </c:pt>
                <c:pt idx="2114">
                  <c:v>2.8999999999999995</c:v>
                </c:pt>
                <c:pt idx="2115">
                  <c:v>2.2599999999999993</c:v>
                </c:pt>
                <c:pt idx="2116">
                  <c:v>1.6199999999999988</c:v>
                </c:pt>
                <c:pt idx="2117">
                  <c:v>1.7399999999999998</c:v>
                </c:pt>
                <c:pt idx="2118">
                  <c:v>1.4599999999999997</c:v>
                </c:pt>
                <c:pt idx="2119">
                  <c:v>1.5</c:v>
                </c:pt>
                <c:pt idx="2120">
                  <c:v>1.6799999999999997</c:v>
                </c:pt>
                <c:pt idx="2121">
                  <c:v>1.9800000000000004</c:v>
                </c:pt>
                <c:pt idx="2122">
                  <c:v>1.8</c:v>
                </c:pt>
                <c:pt idx="2123">
                  <c:v>1.6200000000000006</c:v>
                </c:pt>
                <c:pt idx="2124">
                  <c:v>1.2600000000000009</c:v>
                </c:pt>
                <c:pt idx="2125">
                  <c:v>1.400000000000001</c:v>
                </c:pt>
                <c:pt idx="2126">
                  <c:v>1.4400000000000006</c:v>
                </c:pt>
                <c:pt idx="2127">
                  <c:v>1.5400000000000005</c:v>
                </c:pt>
                <c:pt idx="2128">
                  <c:v>1.7800000000000005</c:v>
                </c:pt>
                <c:pt idx="2129">
                  <c:v>2.2200000000000002</c:v>
                </c:pt>
                <c:pt idx="2130">
                  <c:v>2.1</c:v>
                </c:pt>
                <c:pt idx="2131">
                  <c:v>2.2999999999999998</c:v>
                </c:pt>
                <c:pt idx="2132">
                  <c:v>1.9400000000000002</c:v>
                </c:pt>
                <c:pt idx="2133">
                  <c:v>1.9400000000000002</c:v>
                </c:pt>
                <c:pt idx="2134">
                  <c:v>2.04</c:v>
                </c:pt>
                <c:pt idx="2135">
                  <c:v>2.46</c:v>
                </c:pt>
                <c:pt idx="2136">
                  <c:v>2.4000000000000004</c:v>
                </c:pt>
                <c:pt idx="2137">
                  <c:v>3.0200000000000005</c:v>
                </c:pt>
                <c:pt idx="2138">
                  <c:v>3.3600000000000008</c:v>
                </c:pt>
                <c:pt idx="2139">
                  <c:v>2.9200000000000004</c:v>
                </c:pt>
                <c:pt idx="2140">
                  <c:v>2.0800000000000005</c:v>
                </c:pt>
                <c:pt idx="2141">
                  <c:v>2.0000000000000004</c:v>
                </c:pt>
                <c:pt idx="2142">
                  <c:v>1.9400000000000002</c:v>
                </c:pt>
                <c:pt idx="2143">
                  <c:v>1.42</c:v>
                </c:pt>
                <c:pt idx="2144">
                  <c:v>1.7400000000000002</c:v>
                </c:pt>
                <c:pt idx="2145">
                  <c:v>2.54</c:v>
                </c:pt>
                <c:pt idx="2146">
                  <c:v>2.38</c:v>
                </c:pt>
                <c:pt idx="2147">
                  <c:v>1.98</c:v>
                </c:pt>
                <c:pt idx="2148">
                  <c:v>2.14</c:v>
                </c:pt>
                <c:pt idx="2149">
                  <c:v>1.9</c:v>
                </c:pt>
                <c:pt idx="2150">
                  <c:v>1.6800000000000002</c:v>
                </c:pt>
                <c:pt idx="2151">
                  <c:v>1.7400000000000002</c:v>
                </c:pt>
                <c:pt idx="2152">
                  <c:v>2.06</c:v>
                </c:pt>
                <c:pt idx="2153">
                  <c:v>1.8</c:v>
                </c:pt>
                <c:pt idx="2154">
                  <c:v>1.42</c:v>
                </c:pt>
                <c:pt idx="2155">
                  <c:v>1.1999999999999997</c:v>
                </c:pt>
                <c:pt idx="2156">
                  <c:v>1.3999999999999997</c:v>
                </c:pt>
                <c:pt idx="2157">
                  <c:v>1.0599999999999998</c:v>
                </c:pt>
                <c:pt idx="2158">
                  <c:v>0.9199999999999996</c:v>
                </c:pt>
                <c:pt idx="2159">
                  <c:v>1.6199999999999997</c:v>
                </c:pt>
                <c:pt idx="2160">
                  <c:v>1.8399999999999999</c:v>
                </c:pt>
                <c:pt idx="2161">
                  <c:v>1.52</c:v>
                </c:pt>
                <c:pt idx="2162">
                  <c:v>1.7399999999999998</c:v>
                </c:pt>
                <c:pt idx="2163">
                  <c:v>2.2199999999999998</c:v>
                </c:pt>
                <c:pt idx="2164">
                  <c:v>1.6400000000000001</c:v>
                </c:pt>
                <c:pt idx="2165">
                  <c:v>1.36</c:v>
                </c:pt>
                <c:pt idx="2166">
                  <c:v>1.48</c:v>
                </c:pt>
                <c:pt idx="2167">
                  <c:v>1.1000000000000001</c:v>
                </c:pt>
                <c:pt idx="2168">
                  <c:v>1.06</c:v>
                </c:pt>
                <c:pt idx="2169">
                  <c:v>1.4599999999999997</c:v>
                </c:pt>
                <c:pt idx="2170">
                  <c:v>1.8799999999999997</c:v>
                </c:pt>
                <c:pt idx="2171">
                  <c:v>2.2399999999999993</c:v>
                </c:pt>
                <c:pt idx="2172">
                  <c:v>2.84</c:v>
                </c:pt>
                <c:pt idx="2173">
                  <c:v>2.6799999999999997</c:v>
                </c:pt>
                <c:pt idx="2174">
                  <c:v>2.42</c:v>
                </c:pt>
                <c:pt idx="2175">
                  <c:v>2.62</c:v>
                </c:pt>
                <c:pt idx="2176">
                  <c:v>2.2800000000000002</c:v>
                </c:pt>
                <c:pt idx="2177">
                  <c:v>2.36</c:v>
                </c:pt>
                <c:pt idx="2178">
                  <c:v>2.5599999999999996</c:v>
                </c:pt>
                <c:pt idx="2179">
                  <c:v>3.04</c:v>
                </c:pt>
                <c:pt idx="2180">
                  <c:v>2.6799999999999993</c:v>
                </c:pt>
                <c:pt idx="2181">
                  <c:v>2.4599999999999995</c:v>
                </c:pt>
                <c:pt idx="2202">
                  <c:v>1.72</c:v>
                </c:pt>
                <c:pt idx="2203">
                  <c:v>1.5799999999999996</c:v>
                </c:pt>
                <c:pt idx="2204">
                  <c:v>1.2599999999999998</c:v>
                </c:pt>
                <c:pt idx="2205">
                  <c:v>1.5799999999999998</c:v>
                </c:pt>
                <c:pt idx="2206">
                  <c:v>1.46</c:v>
                </c:pt>
                <c:pt idx="2207">
                  <c:v>1.54</c:v>
                </c:pt>
                <c:pt idx="2208">
                  <c:v>1.7000000000000006</c:v>
                </c:pt>
                <c:pt idx="2209">
                  <c:v>2.0200000000000005</c:v>
                </c:pt>
                <c:pt idx="2210">
                  <c:v>1.7400000000000002</c:v>
                </c:pt>
                <c:pt idx="2211">
                  <c:v>2.3600000000000003</c:v>
                </c:pt>
                <c:pt idx="2212">
                  <c:v>2.42</c:v>
                </c:pt>
                <c:pt idx="2213">
                  <c:v>2.2999999999999998</c:v>
                </c:pt>
                <c:pt idx="2214">
                  <c:v>2.1399999999999997</c:v>
                </c:pt>
                <c:pt idx="2215">
                  <c:v>2.1799999999999993</c:v>
                </c:pt>
                <c:pt idx="2216">
                  <c:v>1.7399999999999995</c:v>
                </c:pt>
                <c:pt idx="2217">
                  <c:v>1.5199999999999996</c:v>
                </c:pt>
                <c:pt idx="2218">
                  <c:v>1.7799999999999998</c:v>
                </c:pt>
                <c:pt idx="2219">
                  <c:v>2.14</c:v>
                </c:pt>
                <c:pt idx="2220">
                  <c:v>2.3600000000000003</c:v>
                </c:pt>
                <c:pt idx="2221">
                  <c:v>2.6000000000000005</c:v>
                </c:pt>
                <c:pt idx="2222">
                  <c:v>3.0200000000000009</c:v>
                </c:pt>
                <c:pt idx="2223">
                  <c:v>2.9200000000000008</c:v>
                </c:pt>
                <c:pt idx="2224">
                  <c:v>2.7200000000000006</c:v>
                </c:pt>
                <c:pt idx="2225">
                  <c:v>2.8400000000000003</c:v>
                </c:pt>
                <c:pt idx="2226">
                  <c:v>2.6599999999999997</c:v>
                </c:pt>
                <c:pt idx="2227">
                  <c:v>2.78</c:v>
                </c:pt>
                <c:pt idx="2228">
                  <c:v>2.6599999999999993</c:v>
                </c:pt>
                <c:pt idx="2229">
                  <c:v>2.8</c:v>
                </c:pt>
                <c:pt idx="2230">
                  <c:v>2.34</c:v>
                </c:pt>
                <c:pt idx="2231">
                  <c:v>2.12</c:v>
                </c:pt>
                <c:pt idx="2232">
                  <c:v>1.6400000000000001</c:v>
                </c:pt>
                <c:pt idx="2233">
                  <c:v>1.7600000000000005</c:v>
                </c:pt>
                <c:pt idx="2234">
                  <c:v>2.0200000000000005</c:v>
                </c:pt>
                <c:pt idx="2235">
                  <c:v>1.8600000000000005</c:v>
                </c:pt>
                <c:pt idx="2236">
                  <c:v>1.8400000000000003</c:v>
                </c:pt>
                <c:pt idx="2237">
                  <c:v>2.04</c:v>
                </c:pt>
                <c:pt idx="2238">
                  <c:v>1.92</c:v>
                </c:pt>
                <c:pt idx="2239">
                  <c:v>1.3599999999999999</c:v>
                </c:pt>
                <c:pt idx="2240">
                  <c:v>1.4599999999999997</c:v>
                </c:pt>
                <c:pt idx="2241">
                  <c:v>1.6</c:v>
                </c:pt>
                <c:pt idx="2242">
                  <c:v>1.48</c:v>
                </c:pt>
                <c:pt idx="2243">
                  <c:v>1.7400000000000002</c:v>
                </c:pt>
                <c:pt idx="2244">
                  <c:v>1.78</c:v>
                </c:pt>
                <c:pt idx="2245">
                  <c:v>1.5400000000000003</c:v>
                </c:pt>
                <c:pt idx="2246">
                  <c:v>1.6799999999999997</c:v>
                </c:pt>
                <c:pt idx="2247">
                  <c:v>1.9799999999999993</c:v>
                </c:pt>
                <c:pt idx="2248">
                  <c:v>1.9799999999999993</c:v>
                </c:pt>
                <c:pt idx="2249">
                  <c:v>2.2599999999999993</c:v>
                </c:pt>
                <c:pt idx="2250">
                  <c:v>2.919999999999999</c:v>
                </c:pt>
                <c:pt idx="2251">
                  <c:v>2.8799999999999994</c:v>
                </c:pt>
                <c:pt idx="2252">
                  <c:v>2.5999999999999996</c:v>
                </c:pt>
                <c:pt idx="2253">
                  <c:v>2.5199999999999996</c:v>
                </c:pt>
                <c:pt idx="2254">
                  <c:v>2.1999999999999997</c:v>
                </c:pt>
                <c:pt idx="2255">
                  <c:v>1.7399999999999998</c:v>
                </c:pt>
                <c:pt idx="2256">
                  <c:v>1.4600000000000002</c:v>
                </c:pt>
                <c:pt idx="2257">
                  <c:v>1.5200000000000002</c:v>
                </c:pt>
                <c:pt idx="2258">
                  <c:v>1.3000000000000003</c:v>
                </c:pt>
                <c:pt idx="2259">
                  <c:v>1.78</c:v>
                </c:pt>
                <c:pt idx="2260">
                  <c:v>1.8799999999999997</c:v>
                </c:pt>
                <c:pt idx="2261">
                  <c:v>2.0799999999999992</c:v>
                </c:pt>
                <c:pt idx="2262">
                  <c:v>2.1999999999999993</c:v>
                </c:pt>
                <c:pt idx="2263">
                  <c:v>2.1799999999999993</c:v>
                </c:pt>
                <c:pt idx="2264">
                  <c:v>1.9599999999999997</c:v>
                </c:pt>
                <c:pt idx="2265">
                  <c:v>2</c:v>
                </c:pt>
                <c:pt idx="2266">
                  <c:v>2.12</c:v>
                </c:pt>
                <c:pt idx="2267">
                  <c:v>1.9800000000000004</c:v>
                </c:pt>
                <c:pt idx="2268">
                  <c:v>2.12</c:v>
                </c:pt>
                <c:pt idx="2269">
                  <c:v>2.1800000000000002</c:v>
                </c:pt>
                <c:pt idx="2270">
                  <c:v>2.2199999999999998</c:v>
                </c:pt>
                <c:pt idx="2271">
                  <c:v>2.1399999999999997</c:v>
                </c:pt>
                <c:pt idx="2272">
                  <c:v>1.9199999999999995</c:v>
                </c:pt>
                <c:pt idx="2273">
                  <c:v>1.7399999999999998</c:v>
                </c:pt>
                <c:pt idx="2274">
                  <c:v>1.86</c:v>
                </c:pt>
                <c:pt idx="2275">
                  <c:v>1.5800000000000005</c:v>
                </c:pt>
                <c:pt idx="2276">
                  <c:v>1.6000000000000003</c:v>
                </c:pt>
                <c:pt idx="2277">
                  <c:v>1.7600000000000005</c:v>
                </c:pt>
                <c:pt idx="2278">
                  <c:v>1.8400000000000003</c:v>
                </c:pt>
                <c:pt idx="2279">
                  <c:v>1.6</c:v>
                </c:pt>
                <c:pt idx="2280">
                  <c:v>1.94</c:v>
                </c:pt>
                <c:pt idx="2281">
                  <c:v>1.6800000000000002</c:v>
                </c:pt>
                <c:pt idx="2282">
                  <c:v>1.9200000000000004</c:v>
                </c:pt>
                <c:pt idx="2283">
                  <c:v>1.8200000000000003</c:v>
                </c:pt>
                <c:pt idx="2284">
                  <c:v>1.8800000000000003</c:v>
                </c:pt>
                <c:pt idx="2285">
                  <c:v>1.6200000000000006</c:v>
                </c:pt>
                <c:pt idx="2286">
                  <c:v>1.6600000000000006</c:v>
                </c:pt>
                <c:pt idx="2287">
                  <c:v>1.4200000000000004</c:v>
                </c:pt>
                <c:pt idx="2288">
                  <c:v>1.4600000000000004</c:v>
                </c:pt>
                <c:pt idx="2289">
                  <c:v>1.4600000000000004</c:v>
                </c:pt>
                <c:pt idx="2290">
                  <c:v>1.2600000000000005</c:v>
                </c:pt>
                <c:pt idx="2291">
                  <c:v>1.5600000000000005</c:v>
                </c:pt>
                <c:pt idx="2292">
                  <c:v>1.5000000000000007</c:v>
                </c:pt>
                <c:pt idx="2293">
                  <c:v>1.5600000000000005</c:v>
                </c:pt>
                <c:pt idx="2294">
                  <c:v>1.6400000000000006</c:v>
                </c:pt>
                <c:pt idx="2295">
                  <c:v>1.9000000000000004</c:v>
                </c:pt>
                <c:pt idx="2296">
                  <c:v>1.8400000000000003</c:v>
                </c:pt>
                <c:pt idx="2297">
                  <c:v>1.86</c:v>
                </c:pt>
                <c:pt idx="2298">
                  <c:v>2.0800000000000005</c:v>
                </c:pt>
                <c:pt idx="2299">
                  <c:v>2.0000000000000004</c:v>
                </c:pt>
                <c:pt idx="2300">
                  <c:v>1.9400000000000002</c:v>
                </c:pt>
                <c:pt idx="2301">
                  <c:v>1.8200000000000003</c:v>
                </c:pt>
                <c:pt idx="2302">
                  <c:v>2.04</c:v>
                </c:pt>
                <c:pt idx="2303">
                  <c:v>1.9799999999999998</c:v>
                </c:pt>
                <c:pt idx="2304">
                  <c:v>2.0199999999999996</c:v>
                </c:pt>
                <c:pt idx="2305">
                  <c:v>2.2799999999999998</c:v>
                </c:pt>
                <c:pt idx="2306">
                  <c:v>2.2799999999999998</c:v>
                </c:pt>
                <c:pt idx="2307">
                  <c:v>1.78</c:v>
                </c:pt>
                <c:pt idx="2308">
                  <c:v>1.7200000000000002</c:v>
                </c:pt>
                <c:pt idx="2309">
                  <c:v>1.4400000000000002</c:v>
                </c:pt>
                <c:pt idx="2310">
                  <c:v>1.3199999999999998</c:v>
                </c:pt>
                <c:pt idx="2311">
                  <c:v>1.3799999999999997</c:v>
                </c:pt>
                <c:pt idx="2312">
                  <c:v>1.7799999999999998</c:v>
                </c:pt>
                <c:pt idx="2313">
                  <c:v>1.4199999999999993</c:v>
                </c:pt>
                <c:pt idx="2314">
                  <c:v>1.5199999999999991</c:v>
                </c:pt>
                <c:pt idx="2315">
                  <c:v>1.5999999999999992</c:v>
                </c:pt>
                <c:pt idx="2316">
                  <c:v>1.1599999999999997</c:v>
                </c:pt>
                <c:pt idx="2317">
                  <c:v>1.3199999999999996</c:v>
                </c:pt>
                <c:pt idx="2318">
                  <c:v>1.6800000000000002</c:v>
                </c:pt>
                <c:pt idx="2319">
                  <c:v>1.6</c:v>
                </c:pt>
                <c:pt idx="2320">
                  <c:v>1.6400000000000001</c:v>
                </c:pt>
                <c:pt idx="2321">
                  <c:v>2.2600000000000002</c:v>
                </c:pt>
                <c:pt idx="2322">
                  <c:v>1.9400000000000002</c:v>
                </c:pt>
                <c:pt idx="2323">
                  <c:v>1.98</c:v>
                </c:pt>
                <c:pt idx="2324">
                  <c:v>2.2600000000000002</c:v>
                </c:pt>
                <c:pt idx="2325">
                  <c:v>2.3400000000000003</c:v>
                </c:pt>
                <c:pt idx="2326">
                  <c:v>2.34</c:v>
                </c:pt>
                <c:pt idx="2327">
                  <c:v>2.52</c:v>
                </c:pt>
                <c:pt idx="2328">
                  <c:v>2.5799999999999996</c:v>
                </c:pt>
                <c:pt idx="2329">
                  <c:v>2.6599999999999993</c:v>
                </c:pt>
                <c:pt idx="2330">
                  <c:v>2.4599999999999995</c:v>
                </c:pt>
                <c:pt idx="2331">
                  <c:v>2.1799999999999997</c:v>
                </c:pt>
                <c:pt idx="2332">
                  <c:v>1.9199999999999995</c:v>
                </c:pt>
                <c:pt idx="2333">
                  <c:v>1.9199999999999995</c:v>
                </c:pt>
                <c:pt idx="2334">
                  <c:v>2.02</c:v>
                </c:pt>
                <c:pt idx="2335">
                  <c:v>1.8599999999999999</c:v>
                </c:pt>
                <c:pt idx="2336">
                  <c:v>1.9799999999999998</c:v>
                </c:pt>
                <c:pt idx="2337">
                  <c:v>2.1800000000000002</c:v>
                </c:pt>
                <c:pt idx="2338">
                  <c:v>1.9200000000000006</c:v>
                </c:pt>
                <c:pt idx="2339">
                  <c:v>1.4000000000000008</c:v>
                </c:pt>
                <c:pt idx="2340">
                  <c:v>1.7800000000000007</c:v>
                </c:pt>
                <c:pt idx="2341">
                  <c:v>1.900000000000001</c:v>
                </c:pt>
                <c:pt idx="2342">
                  <c:v>2.4000000000000008</c:v>
                </c:pt>
                <c:pt idx="2343">
                  <c:v>2.7600000000000002</c:v>
                </c:pt>
                <c:pt idx="2344">
                  <c:v>3.12</c:v>
                </c:pt>
                <c:pt idx="2345">
                  <c:v>3.12</c:v>
                </c:pt>
                <c:pt idx="2346">
                  <c:v>3.0599999999999996</c:v>
                </c:pt>
                <c:pt idx="2347">
                  <c:v>2.5999999999999996</c:v>
                </c:pt>
                <c:pt idx="2348">
                  <c:v>2.1399999999999997</c:v>
                </c:pt>
                <c:pt idx="2349">
                  <c:v>2.0999999999999996</c:v>
                </c:pt>
                <c:pt idx="2350">
                  <c:v>2.1399999999999997</c:v>
                </c:pt>
                <c:pt idx="2351">
                  <c:v>2</c:v>
                </c:pt>
                <c:pt idx="2352">
                  <c:v>2.2399999999999998</c:v>
                </c:pt>
                <c:pt idx="2353">
                  <c:v>2.2600000000000002</c:v>
                </c:pt>
                <c:pt idx="2354">
                  <c:v>2.2199999999999998</c:v>
                </c:pt>
                <c:pt idx="2355">
                  <c:v>1.8199999999999998</c:v>
                </c:pt>
                <c:pt idx="2356">
                  <c:v>1.9999999999999996</c:v>
                </c:pt>
                <c:pt idx="2357">
                  <c:v>1.6199999999999997</c:v>
                </c:pt>
                <c:pt idx="2358">
                  <c:v>1.8599999999999999</c:v>
                </c:pt>
                <c:pt idx="2359">
                  <c:v>1.86</c:v>
                </c:pt>
                <c:pt idx="2360">
                  <c:v>2.2999999999999998</c:v>
                </c:pt>
                <c:pt idx="2361">
                  <c:v>2.1799999999999997</c:v>
                </c:pt>
                <c:pt idx="2362">
                  <c:v>2.3599999999999985</c:v>
                </c:pt>
                <c:pt idx="2363">
                  <c:v>2.3400000000000003</c:v>
                </c:pt>
                <c:pt idx="2364">
                  <c:v>2.9800000000000013</c:v>
                </c:pt>
                <c:pt idx="2375">
                  <c:v>2.02</c:v>
                </c:pt>
                <c:pt idx="2376">
                  <c:v>1.94</c:v>
                </c:pt>
                <c:pt idx="2377">
                  <c:v>2.1399999999999997</c:v>
                </c:pt>
                <c:pt idx="2378">
                  <c:v>2.2000000000000002</c:v>
                </c:pt>
                <c:pt idx="2379">
                  <c:v>2.46</c:v>
                </c:pt>
                <c:pt idx="2380">
                  <c:v>2.5200000000000005</c:v>
                </c:pt>
                <c:pt idx="2381">
                  <c:v>2.4400000000000004</c:v>
                </c:pt>
                <c:pt idx="2382">
                  <c:v>2.16</c:v>
                </c:pt>
                <c:pt idx="2383">
                  <c:v>2.2200000000000002</c:v>
                </c:pt>
                <c:pt idx="2384">
                  <c:v>2.14</c:v>
                </c:pt>
                <c:pt idx="2385">
                  <c:v>1.8399999999999999</c:v>
                </c:pt>
                <c:pt idx="2386">
                  <c:v>2.0399999999999996</c:v>
                </c:pt>
                <c:pt idx="2387">
                  <c:v>2.0200000000000005</c:v>
                </c:pt>
                <c:pt idx="2388">
                  <c:v>2.14</c:v>
                </c:pt>
                <c:pt idx="2389">
                  <c:v>2.12</c:v>
                </c:pt>
                <c:pt idx="2390">
                  <c:v>2.48</c:v>
                </c:pt>
                <c:pt idx="2391">
                  <c:v>2.5200000000000005</c:v>
                </c:pt>
                <c:pt idx="2392">
                  <c:v>2.88</c:v>
                </c:pt>
                <c:pt idx="2393">
                  <c:v>2.4</c:v>
                </c:pt>
                <c:pt idx="2394">
                  <c:v>2.4</c:v>
                </c:pt>
                <c:pt idx="2395">
                  <c:v>2.1599999999999997</c:v>
                </c:pt>
                <c:pt idx="2396">
                  <c:v>1.7999999999999996</c:v>
                </c:pt>
                <c:pt idx="2397">
                  <c:v>1.6599999999999995</c:v>
                </c:pt>
                <c:pt idx="2398">
                  <c:v>2.1399999999999997</c:v>
                </c:pt>
                <c:pt idx="2399">
                  <c:v>1.8399999999999999</c:v>
                </c:pt>
                <c:pt idx="2400">
                  <c:v>1.9600000000000002</c:v>
                </c:pt>
                <c:pt idx="2401">
                  <c:v>2.3000000000000003</c:v>
                </c:pt>
                <c:pt idx="2402">
                  <c:v>2.0600000000000005</c:v>
                </c:pt>
                <c:pt idx="2403">
                  <c:v>1.5600000000000005</c:v>
                </c:pt>
                <c:pt idx="2404">
                  <c:v>1.6600000000000001</c:v>
                </c:pt>
                <c:pt idx="2405">
                  <c:v>1.28</c:v>
                </c:pt>
                <c:pt idx="2406">
                  <c:v>1.1000000000000001</c:v>
                </c:pt>
                <c:pt idx="2407">
                  <c:v>1.28</c:v>
                </c:pt>
                <c:pt idx="2408">
                  <c:v>1.6</c:v>
                </c:pt>
                <c:pt idx="2409">
                  <c:v>1.7600000000000002</c:v>
                </c:pt>
                <c:pt idx="2410">
                  <c:v>1.98</c:v>
                </c:pt>
                <c:pt idx="2411">
                  <c:v>1.7399999999999998</c:v>
                </c:pt>
                <c:pt idx="2412">
                  <c:v>1.5999999999999996</c:v>
                </c:pt>
                <c:pt idx="2413">
                  <c:v>1.4799999999999993</c:v>
                </c:pt>
                <c:pt idx="2414">
                  <c:v>1.5599999999999994</c:v>
                </c:pt>
                <c:pt idx="2415">
                  <c:v>1.7999999999999994</c:v>
                </c:pt>
                <c:pt idx="2416">
                  <c:v>2.1199999999999997</c:v>
                </c:pt>
                <c:pt idx="2417">
                  <c:v>2.2199999999999998</c:v>
                </c:pt>
                <c:pt idx="2418">
                  <c:v>2.4000000000000004</c:v>
                </c:pt>
                <c:pt idx="2419">
                  <c:v>2.1000000000000005</c:v>
                </c:pt>
                <c:pt idx="2420">
                  <c:v>2.1400000000000006</c:v>
                </c:pt>
                <c:pt idx="2421">
                  <c:v>2.0000000000000004</c:v>
                </c:pt>
                <c:pt idx="2422">
                  <c:v>1.98</c:v>
                </c:pt>
                <c:pt idx="2423">
                  <c:v>1.6800000000000002</c:v>
                </c:pt>
                <c:pt idx="2424">
                  <c:v>2.12</c:v>
                </c:pt>
                <c:pt idx="2425">
                  <c:v>1.5000000000000007</c:v>
                </c:pt>
                <c:pt idx="2426">
                  <c:v>1.4600000000000009</c:v>
                </c:pt>
                <c:pt idx="2427">
                  <c:v>1.4600000000000009</c:v>
                </c:pt>
                <c:pt idx="2428">
                  <c:v>1.7600000000000009</c:v>
                </c:pt>
                <c:pt idx="2429">
                  <c:v>1.8600000000000005</c:v>
                </c:pt>
                <c:pt idx="2430">
                  <c:v>2.62</c:v>
                </c:pt>
                <c:pt idx="2431">
                  <c:v>2.7399999999999998</c:v>
                </c:pt>
                <c:pt idx="2432">
                  <c:v>2.6</c:v>
                </c:pt>
                <c:pt idx="2433">
                  <c:v>2.2599999999999993</c:v>
                </c:pt>
                <c:pt idx="2434">
                  <c:v>1.6599999999999997</c:v>
                </c:pt>
                <c:pt idx="2435">
                  <c:v>0.99999999999999933</c:v>
                </c:pt>
                <c:pt idx="2436">
                  <c:v>0.75999999999999945</c:v>
                </c:pt>
                <c:pt idx="2437">
                  <c:v>1.2799999999999998</c:v>
                </c:pt>
                <c:pt idx="2438">
                  <c:v>1.7600000000000002</c:v>
                </c:pt>
                <c:pt idx="2439">
                  <c:v>2.1199999999999997</c:v>
                </c:pt>
                <c:pt idx="2440">
                  <c:v>2.1</c:v>
                </c:pt>
                <c:pt idx="2441">
                  <c:v>2.5400000000000005</c:v>
                </c:pt>
                <c:pt idx="2442">
                  <c:v>2.2999999999999998</c:v>
                </c:pt>
                <c:pt idx="2443">
                  <c:v>1.7199999999999995</c:v>
                </c:pt>
                <c:pt idx="2444">
                  <c:v>1.44</c:v>
                </c:pt>
                <c:pt idx="2445">
                  <c:v>1.7799999999999998</c:v>
                </c:pt>
                <c:pt idx="2446">
                  <c:v>1.5199999999999996</c:v>
                </c:pt>
                <c:pt idx="2447">
                  <c:v>1.3799999999999997</c:v>
                </c:pt>
                <c:pt idx="2448">
                  <c:v>1.4200000000000004</c:v>
                </c:pt>
                <c:pt idx="2449">
                  <c:v>1.0799999999999996</c:v>
                </c:pt>
                <c:pt idx="2450">
                  <c:v>0.97999999999999976</c:v>
                </c:pt>
                <c:pt idx="2451">
                  <c:v>1.0199999999999989</c:v>
                </c:pt>
                <c:pt idx="2452">
                  <c:v>0.99999999999999856</c:v>
                </c:pt>
                <c:pt idx="2453">
                  <c:v>1.179999999999999</c:v>
                </c:pt>
                <c:pt idx="2454">
                  <c:v>1.7199999999999995</c:v>
                </c:pt>
                <c:pt idx="2455">
                  <c:v>1.7599999999999993</c:v>
                </c:pt>
                <c:pt idx="2456">
                  <c:v>2.1</c:v>
                </c:pt>
                <c:pt idx="2457">
                  <c:v>2.12</c:v>
                </c:pt>
                <c:pt idx="2458">
                  <c:v>2.1399999999999992</c:v>
                </c:pt>
                <c:pt idx="2459">
                  <c:v>2.0599999999999987</c:v>
                </c:pt>
                <c:pt idx="2460">
                  <c:v>1.9199999999999988</c:v>
                </c:pt>
                <c:pt idx="2461">
                  <c:v>1.379999999999999</c:v>
                </c:pt>
                <c:pt idx="2462">
                  <c:v>1.6199999999999988</c:v>
                </c:pt>
                <c:pt idx="2463">
                  <c:v>1.319999999999999</c:v>
                </c:pt>
                <c:pt idx="2464">
                  <c:v>1.0399999999999991</c:v>
                </c:pt>
                <c:pt idx="2465">
                  <c:v>1.1199999999999988</c:v>
                </c:pt>
                <c:pt idx="2466">
                  <c:v>1.4399999999999984</c:v>
                </c:pt>
                <c:pt idx="2467">
                  <c:v>1.1199999999999988</c:v>
                </c:pt>
                <c:pt idx="2468">
                  <c:v>1.3799999999999997</c:v>
                </c:pt>
                <c:pt idx="2469">
                  <c:v>1.9200000000000004</c:v>
                </c:pt>
                <c:pt idx="2470">
                  <c:v>2.0400000000000005</c:v>
                </c:pt>
                <c:pt idx="2471">
                  <c:v>2.2000000000000006</c:v>
                </c:pt>
                <c:pt idx="2472">
                  <c:v>2.4200000000000004</c:v>
                </c:pt>
                <c:pt idx="2473">
                  <c:v>2.2999999999999998</c:v>
                </c:pt>
                <c:pt idx="2474">
                  <c:v>2.1799999999999997</c:v>
                </c:pt>
                <c:pt idx="2475">
                  <c:v>2.2199999999999998</c:v>
                </c:pt>
                <c:pt idx="2476">
                  <c:v>1.8399999999999999</c:v>
                </c:pt>
                <c:pt idx="2477">
                  <c:v>1.3199999999999996</c:v>
                </c:pt>
                <c:pt idx="2478">
                  <c:v>1.6999999999999993</c:v>
                </c:pt>
                <c:pt idx="2479">
                  <c:v>1.2799999999999998</c:v>
                </c:pt>
                <c:pt idx="2480">
                  <c:v>1.1599999999999995</c:v>
                </c:pt>
                <c:pt idx="2481">
                  <c:v>1.0799999999999996</c:v>
                </c:pt>
                <c:pt idx="2482">
                  <c:v>1.2600000000000002</c:v>
                </c:pt>
                <c:pt idx="2483">
                  <c:v>1.0800000000000005</c:v>
                </c:pt>
                <c:pt idx="2484">
                  <c:v>0.97999999999999976</c:v>
                </c:pt>
                <c:pt idx="2485">
                  <c:v>1.0399999999999998</c:v>
                </c:pt>
                <c:pt idx="2486">
                  <c:v>1.1000000000000001</c:v>
                </c:pt>
                <c:pt idx="2487">
                  <c:v>1.3200000000000003</c:v>
                </c:pt>
                <c:pt idx="2488">
                  <c:v>0.92000000000000026</c:v>
                </c:pt>
                <c:pt idx="2489">
                  <c:v>1.6</c:v>
                </c:pt>
                <c:pt idx="2490">
                  <c:v>1.5800000000000005</c:v>
                </c:pt>
                <c:pt idx="2491">
                  <c:v>1.7199999999999995</c:v>
                </c:pt>
                <c:pt idx="2492">
                  <c:v>1.6599999999999995</c:v>
                </c:pt>
                <c:pt idx="2493">
                  <c:v>1.9399999999999991</c:v>
                </c:pt>
                <c:pt idx="2494">
                  <c:v>1.3199999999999996</c:v>
                </c:pt>
                <c:pt idx="2495">
                  <c:v>1.2599999999999993</c:v>
                </c:pt>
                <c:pt idx="2496">
                  <c:v>0.85999999999999943</c:v>
                </c:pt>
                <c:pt idx="2497">
                  <c:v>1.079999999999999</c:v>
                </c:pt>
                <c:pt idx="2498">
                  <c:v>1.079999999999999</c:v>
                </c:pt>
                <c:pt idx="2499">
                  <c:v>1.4799999999999991</c:v>
                </c:pt>
                <c:pt idx="2500">
                  <c:v>1.5399999999999998</c:v>
                </c:pt>
                <c:pt idx="2501">
                  <c:v>1.6999999999999993</c:v>
                </c:pt>
                <c:pt idx="2502">
                  <c:v>1.7399999999999991</c:v>
                </c:pt>
                <c:pt idx="2503">
                  <c:v>1.8599999999999994</c:v>
                </c:pt>
                <c:pt idx="2504">
                  <c:v>1.8</c:v>
                </c:pt>
                <c:pt idx="2505">
                  <c:v>1.6</c:v>
                </c:pt>
                <c:pt idx="2506">
                  <c:v>1.6799999999999997</c:v>
                </c:pt>
                <c:pt idx="2507">
                  <c:v>1.6200000000000003</c:v>
                </c:pt>
                <c:pt idx="2508">
                  <c:v>1.9400000000000006</c:v>
                </c:pt>
                <c:pt idx="2509">
                  <c:v>1.9799999999999998</c:v>
                </c:pt>
                <c:pt idx="2510">
                  <c:v>2.2399999999999993</c:v>
                </c:pt>
                <c:pt idx="2511">
                  <c:v>2.3200000000000003</c:v>
                </c:pt>
                <c:pt idx="2512">
                  <c:v>1.9799999999999998</c:v>
                </c:pt>
                <c:pt idx="2513">
                  <c:v>1.7399999999999991</c:v>
                </c:pt>
                <c:pt idx="2514">
                  <c:v>1.7</c:v>
                </c:pt>
                <c:pt idx="2515">
                  <c:v>1.8399999999999992</c:v>
                </c:pt>
                <c:pt idx="2516">
                  <c:v>1.5199999999999989</c:v>
                </c:pt>
                <c:pt idx="2517">
                  <c:v>1.6599999999999995</c:v>
                </c:pt>
                <c:pt idx="2518">
                  <c:v>1.6399999999999992</c:v>
                </c:pt>
                <c:pt idx="2519">
                  <c:v>1.6599999999999979</c:v>
                </c:pt>
                <c:pt idx="2520">
                  <c:v>1.1399999999999977</c:v>
                </c:pt>
                <c:pt idx="2521">
                  <c:v>1.4199999999999975</c:v>
                </c:pt>
                <c:pt idx="2522">
                  <c:v>1.3999999999999972</c:v>
                </c:pt>
                <c:pt idx="2523">
                  <c:v>1.2999999999999985</c:v>
                </c:pt>
                <c:pt idx="2524">
                  <c:v>1.2799999999999998</c:v>
                </c:pt>
                <c:pt idx="2525">
                  <c:v>1.6600000000000008</c:v>
                </c:pt>
                <c:pt idx="2526">
                  <c:v>1.9200000000000017</c:v>
                </c:pt>
                <c:pt idx="2527">
                  <c:v>2.0000000000000027</c:v>
                </c:pt>
                <c:pt idx="2528">
                  <c:v>2.0200000000000018</c:v>
                </c:pt>
                <c:pt idx="2529">
                  <c:v>2.2000000000000015</c:v>
                </c:pt>
                <c:pt idx="2530">
                  <c:v>2.3000000000000016</c:v>
                </c:pt>
                <c:pt idx="2531">
                  <c:v>2.12</c:v>
                </c:pt>
                <c:pt idx="2532">
                  <c:v>2.3599999999999994</c:v>
                </c:pt>
                <c:pt idx="2533">
                  <c:v>2.5</c:v>
                </c:pt>
                <c:pt idx="2534">
                  <c:v>2.2999999999999998</c:v>
                </c:pt>
                <c:pt idx="2535">
                  <c:v>1.9</c:v>
                </c:pt>
                <c:pt idx="2536">
                  <c:v>2.0000000000000013</c:v>
                </c:pt>
                <c:pt idx="2537">
                  <c:v>1.680000000000001</c:v>
                </c:pt>
                <c:pt idx="2538">
                  <c:v>1.5200000000000018</c:v>
                </c:pt>
                <c:pt idx="2539">
                  <c:v>1.540000000000002</c:v>
                </c:pt>
                <c:pt idx="2540">
                  <c:v>1.4800000000000011</c:v>
                </c:pt>
                <c:pt idx="2541">
                  <c:v>1.3400000000000005</c:v>
                </c:pt>
                <c:pt idx="2542">
                  <c:v>1.1000000000000014</c:v>
                </c:pt>
                <c:pt idx="2543">
                  <c:v>0.66000000000000081</c:v>
                </c:pt>
                <c:pt idx="2544">
                  <c:v>0.74000000000000055</c:v>
                </c:pt>
                <c:pt idx="2545">
                  <c:v>1.3800000000000012</c:v>
                </c:pt>
                <c:pt idx="2546">
                  <c:v>1.4600000000000009</c:v>
                </c:pt>
                <c:pt idx="2547">
                  <c:v>2.3800000000000012</c:v>
                </c:pt>
                <c:pt idx="2548">
                  <c:v>2.9400000000000022</c:v>
                </c:pt>
                <c:pt idx="2549">
                  <c:v>2.6600000000000024</c:v>
                </c:pt>
                <c:pt idx="2550">
                  <c:v>2.3200000000000016</c:v>
                </c:pt>
                <c:pt idx="2551">
                  <c:v>2.1400000000000019</c:v>
                </c:pt>
                <c:pt idx="2552">
                  <c:v>1.4400000000000019</c:v>
                </c:pt>
                <c:pt idx="2553">
                  <c:v>1.4000000000000015</c:v>
                </c:pt>
                <c:pt idx="2554">
                  <c:v>1.6400000000000006</c:v>
                </c:pt>
                <c:pt idx="2555">
                  <c:v>1.5600000000000009</c:v>
                </c:pt>
                <c:pt idx="2556">
                  <c:v>1.5400000000000005</c:v>
                </c:pt>
                <c:pt idx="2557">
                  <c:v>1.2599999999999993</c:v>
                </c:pt>
                <c:pt idx="2558">
                  <c:v>1.2199999999999989</c:v>
                </c:pt>
                <c:pt idx="2559">
                  <c:v>0.83999999999999919</c:v>
                </c:pt>
                <c:pt idx="2560">
                  <c:v>0.77999999999999969</c:v>
                </c:pt>
                <c:pt idx="2561">
                  <c:v>0.66000000000000081</c:v>
                </c:pt>
                <c:pt idx="2562">
                  <c:v>1.1200000000000017</c:v>
                </c:pt>
                <c:pt idx="2563">
                  <c:v>1.180000000000001</c:v>
                </c:pt>
                <c:pt idx="2564">
                  <c:v>1.3</c:v>
                </c:pt>
                <c:pt idx="2565">
                  <c:v>1.3599999999999994</c:v>
                </c:pt>
                <c:pt idx="2566">
                  <c:v>1.5999999999999985</c:v>
                </c:pt>
                <c:pt idx="2567">
                  <c:v>1.3799999999999983</c:v>
                </c:pt>
                <c:pt idx="2568">
                  <c:v>1.1399999999999992</c:v>
                </c:pt>
                <c:pt idx="2569">
                  <c:v>1.2400000000000007</c:v>
                </c:pt>
                <c:pt idx="2570">
                  <c:v>1.1400000000000006</c:v>
                </c:pt>
                <c:pt idx="2571">
                  <c:v>1.4</c:v>
                </c:pt>
                <c:pt idx="2572">
                  <c:v>1.4799999999999998</c:v>
                </c:pt>
                <c:pt idx="2573">
                  <c:v>1.6399999999999992</c:v>
                </c:pt>
                <c:pt idx="2574">
                  <c:v>1.3599999999999981</c:v>
                </c:pt>
                <c:pt idx="2575">
                  <c:v>1.5399999999999991</c:v>
                </c:pt>
                <c:pt idx="2576">
                  <c:v>1.1399999999999992</c:v>
                </c:pt>
                <c:pt idx="2577">
                  <c:v>1.6199999999999988</c:v>
                </c:pt>
                <c:pt idx="2578">
                  <c:v>1.8999999999999986</c:v>
                </c:pt>
                <c:pt idx="2579">
                  <c:v>2.3200000000000003</c:v>
                </c:pt>
                <c:pt idx="2580">
                  <c:v>2.2799999999999998</c:v>
                </c:pt>
                <c:pt idx="2581">
                  <c:v>2.5200000000000005</c:v>
                </c:pt>
                <c:pt idx="2582">
                  <c:v>2.0400000000000005</c:v>
                </c:pt>
                <c:pt idx="2583">
                  <c:v>1.7800000000000011</c:v>
                </c:pt>
                <c:pt idx="2584">
                  <c:v>1.8599999999999994</c:v>
                </c:pt>
                <c:pt idx="2585">
                  <c:v>1.7999999999999985</c:v>
                </c:pt>
                <c:pt idx="2586">
                  <c:v>1.9799999999999982</c:v>
                </c:pt>
                <c:pt idx="2587">
                  <c:v>2.1999999999999984</c:v>
                </c:pt>
                <c:pt idx="2588">
                  <c:v>2.2199999999999989</c:v>
                </c:pt>
                <c:pt idx="2589">
                  <c:v>2.0199999999999987</c:v>
                </c:pt>
                <c:pt idx="2590">
                  <c:v>2.1799999999999984</c:v>
                </c:pt>
              </c:numCache>
            </c:numRef>
          </c:xVal>
          <c:yVal>
            <c:numRef>
              <c:f>'65K_23'!$A$2:$A$2592</c:f>
              <c:numCache>
                <c:formatCode>General</c:formatCode>
                <c:ptCount val="2591"/>
                <c:pt idx="0">
                  <c:v>5.3</c:v>
                </c:pt>
                <c:pt idx="1">
                  <c:v>5.4</c:v>
                </c:pt>
                <c:pt idx="2">
                  <c:v>5.5</c:v>
                </c:pt>
                <c:pt idx="3">
                  <c:v>5.6</c:v>
                </c:pt>
                <c:pt idx="4">
                  <c:v>5.7</c:v>
                </c:pt>
                <c:pt idx="5">
                  <c:v>5.8</c:v>
                </c:pt>
                <c:pt idx="6">
                  <c:v>5.9</c:v>
                </c:pt>
                <c:pt idx="7">
                  <c:v>6</c:v>
                </c:pt>
                <c:pt idx="8">
                  <c:v>6.1</c:v>
                </c:pt>
                <c:pt idx="9">
                  <c:v>6.2</c:v>
                </c:pt>
                <c:pt idx="10">
                  <c:v>6.3</c:v>
                </c:pt>
                <c:pt idx="11">
                  <c:v>6.4</c:v>
                </c:pt>
                <c:pt idx="12">
                  <c:v>6.5</c:v>
                </c:pt>
                <c:pt idx="13">
                  <c:v>6.6</c:v>
                </c:pt>
                <c:pt idx="14">
                  <c:v>6.7</c:v>
                </c:pt>
                <c:pt idx="15">
                  <c:v>6.8</c:v>
                </c:pt>
                <c:pt idx="16">
                  <c:v>6.9</c:v>
                </c:pt>
                <c:pt idx="17">
                  <c:v>7</c:v>
                </c:pt>
                <c:pt idx="18">
                  <c:v>7.1</c:v>
                </c:pt>
                <c:pt idx="19">
                  <c:v>7.2</c:v>
                </c:pt>
                <c:pt idx="20">
                  <c:v>7.3</c:v>
                </c:pt>
                <c:pt idx="21">
                  <c:v>7.4</c:v>
                </c:pt>
                <c:pt idx="22">
                  <c:v>7.5</c:v>
                </c:pt>
                <c:pt idx="23">
                  <c:v>7.6</c:v>
                </c:pt>
                <c:pt idx="24">
                  <c:v>7.7</c:v>
                </c:pt>
                <c:pt idx="25">
                  <c:v>7.8</c:v>
                </c:pt>
                <c:pt idx="26">
                  <c:v>7.9</c:v>
                </c:pt>
                <c:pt idx="27">
                  <c:v>8</c:v>
                </c:pt>
                <c:pt idx="28">
                  <c:v>8.1</c:v>
                </c:pt>
                <c:pt idx="29">
                  <c:v>8.1999999999999993</c:v>
                </c:pt>
                <c:pt idx="30">
                  <c:v>8.3000000000000007</c:v>
                </c:pt>
                <c:pt idx="31">
                  <c:v>8.4</c:v>
                </c:pt>
                <c:pt idx="32">
                  <c:v>8.5</c:v>
                </c:pt>
                <c:pt idx="33">
                  <c:v>8.6</c:v>
                </c:pt>
                <c:pt idx="34">
                  <c:v>8.6999999999999993</c:v>
                </c:pt>
                <c:pt idx="35">
                  <c:v>8.8000000000000007</c:v>
                </c:pt>
                <c:pt idx="36">
                  <c:v>8.9</c:v>
                </c:pt>
                <c:pt idx="37">
                  <c:v>9</c:v>
                </c:pt>
                <c:pt idx="38">
                  <c:v>9.1</c:v>
                </c:pt>
                <c:pt idx="39">
                  <c:v>9.1999999999999993</c:v>
                </c:pt>
                <c:pt idx="40">
                  <c:v>9.3000000000000007</c:v>
                </c:pt>
                <c:pt idx="41">
                  <c:v>9.4</c:v>
                </c:pt>
                <c:pt idx="42">
                  <c:v>9.5</c:v>
                </c:pt>
                <c:pt idx="43">
                  <c:v>9.6</c:v>
                </c:pt>
                <c:pt idx="44">
                  <c:v>9.6999999999999993</c:v>
                </c:pt>
                <c:pt idx="45">
                  <c:v>9.8000000000000007</c:v>
                </c:pt>
                <c:pt idx="46">
                  <c:v>9.9</c:v>
                </c:pt>
                <c:pt idx="47">
                  <c:v>10</c:v>
                </c:pt>
                <c:pt idx="48">
                  <c:v>10.1</c:v>
                </c:pt>
                <c:pt idx="49">
                  <c:v>10.199999999999999</c:v>
                </c:pt>
                <c:pt idx="50">
                  <c:v>10.3</c:v>
                </c:pt>
                <c:pt idx="51">
                  <c:v>10.4</c:v>
                </c:pt>
                <c:pt idx="52">
                  <c:v>10.5</c:v>
                </c:pt>
                <c:pt idx="53">
                  <c:v>10.6</c:v>
                </c:pt>
                <c:pt idx="54">
                  <c:v>10.7</c:v>
                </c:pt>
                <c:pt idx="55">
                  <c:v>10.8</c:v>
                </c:pt>
                <c:pt idx="56">
                  <c:v>10.9</c:v>
                </c:pt>
                <c:pt idx="57">
                  <c:v>11</c:v>
                </c:pt>
                <c:pt idx="58">
                  <c:v>11.1</c:v>
                </c:pt>
                <c:pt idx="59">
                  <c:v>11.2</c:v>
                </c:pt>
                <c:pt idx="60">
                  <c:v>11.3</c:v>
                </c:pt>
                <c:pt idx="61">
                  <c:v>11.4</c:v>
                </c:pt>
                <c:pt idx="62">
                  <c:v>11.5</c:v>
                </c:pt>
                <c:pt idx="63">
                  <c:v>11.6</c:v>
                </c:pt>
                <c:pt idx="64">
                  <c:v>11.7</c:v>
                </c:pt>
                <c:pt idx="65">
                  <c:v>11.8</c:v>
                </c:pt>
                <c:pt idx="66">
                  <c:v>11.9</c:v>
                </c:pt>
                <c:pt idx="67">
                  <c:v>12</c:v>
                </c:pt>
                <c:pt idx="68">
                  <c:v>12.1</c:v>
                </c:pt>
                <c:pt idx="69">
                  <c:v>12.2</c:v>
                </c:pt>
                <c:pt idx="70">
                  <c:v>12.3</c:v>
                </c:pt>
                <c:pt idx="71">
                  <c:v>12.4</c:v>
                </c:pt>
                <c:pt idx="72">
                  <c:v>12.5</c:v>
                </c:pt>
                <c:pt idx="73">
                  <c:v>12.6</c:v>
                </c:pt>
                <c:pt idx="74">
                  <c:v>12.7</c:v>
                </c:pt>
                <c:pt idx="75">
                  <c:v>12.8</c:v>
                </c:pt>
                <c:pt idx="76">
                  <c:v>12.9</c:v>
                </c:pt>
                <c:pt idx="77">
                  <c:v>13</c:v>
                </c:pt>
                <c:pt idx="78">
                  <c:v>13.1</c:v>
                </c:pt>
                <c:pt idx="79">
                  <c:v>13.2</c:v>
                </c:pt>
                <c:pt idx="80">
                  <c:v>13.3</c:v>
                </c:pt>
                <c:pt idx="81">
                  <c:v>13.4</c:v>
                </c:pt>
                <c:pt idx="82">
                  <c:v>13.5</c:v>
                </c:pt>
                <c:pt idx="83">
                  <c:v>13.6</c:v>
                </c:pt>
                <c:pt idx="84">
                  <c:v>13.7</c:v>
                </c:pt>
                <c:pt idx="85">
                  <c:v>13.8</c:v>
                </c:pt>
                <c:pt idx="86">
                  <c:v>13.9</c:v>
                </c:pt>
                <c:pt idx="87">
                  <c:v>14</c:v>
                </c:pt>
                <c:pt idx="88">
                  <c:v>14.1</c:v>
                </c:pt>
                <c:pt idx="89">
                  <c:v>14.2</c:v>
                </c:pt>
                <c:pt idx="90">
                  <c:v>14.3</c:v>
                </c:pt>
                <c:pt idx="91">
                  <c:v>14.4</c:v>
                </c:pt>
                <c:pt idx="92">
                  <c:v>14.5</c:v>
                </c:pt>
                <c:pt idx="93">
                  <c:v>14.6</c:v>
                </c:pt>
                <c:pt idx="94">
                  <c:v>14.7</c:v>
                </c:pt>
                <c:pt idx="95">
                  <c:v>14.8</c:v>
                </c:pt>
                <c:pt idx="96">
                  <c:v>14.9</c:v>
                </c:pt>
                <c:pt idx="97">
                  <c:v>15</c:v>
                </c:pt>
                <c:pt idx="98">
                  <c:v>15.1</c:v>
                </c:pt>
                <c:pt idx="99">
                  <c:v>15.2</c:v>
                </c:pt>
                <c:pt idx="100">
                  <c:v>15.3</c:v>
                </c:pt>
                <c:pt idx="101">
                  <c:v>15.4</c:v>
                </c:pt>
                <c:pt idx="102">
                  <c:v>15.5</c:v>
                </c:pt>
                <c:pt idx="103">
                  <c:v>15.6</c:v>
                </c:pt>
                <c:pt idx="104">
                  <c:v>15.7</c:v>
                </c:pt>
                <c:pt idx="105">
                  <c:v>15.8</c:v>
                </c:pt>
                <c:pt idx="106">
                  <c:v>15.9</c:v>
                </c:pt>
                <c:pt idx="107">
                  <c:v>16</c:v>
                </c:pt>
                <c:pt idx="108">
                  <c:v>16.100000000000001</c:v>
                </c:pt>
                <c:pt idx="109">
                  <c:v>16.2</c:v>
                </c:pt>
                <c:pt idx="110">
                  <c:v>16.3</c:v>
                </c:pt>
                <c:pt idx="111">
                  <c:v>16.399999999999999</c:v>
                </c:pt>
                <c:pt idx="112">
                  <c:v>16.5</c:v>
                </c:pt>
                <c:pt idx="113">
                  <c:v>16.600000000000001</c:v>
                </c:pt>
                <c:pt idx="114">
                  <c:v>16.7</c:v>
                </c:pt>
                <c:pt idx="115">
                  <c:v>16.8</c:v>
                </c:pt>
                <c:pt idx="116">
                  <c:v>16.899999999999999</c:v>
                </c:pt>
                <c:pt idx="117">
                  <c:v>17</c:v>
                </c:pt>
                <c:pt idx="118">
                  <c:v>17.100000000000001</c:v>
                </c:pt>
                <c:pt idx="119">
                  <c:v>17.2</c:v>
                </c:pt>
                <c:pt idx="120">
                  <c:v>17.3</c:v>
                </c:pt>
                <c:pt idx="121">
                  <c:v>17.399999999999999</c:v>
                </c:pt>
                <c:pt idx="122">
                  <c:v>17.5</c:v>
                </c:pt>
                <c:pt idx="123">
                  <c:v>17.600000000000001</c:v>
                </c:pt>
                <c:pt idx="124">
                  <c:v>17.7</c:v>
                </c:pt>
                <c:pt idx="125">
                  <c:v>17.8</c:v>
                </c:pt>
                <c:pt idx="126">
                  <c:v>17.899999999999999</c:v>
                </c:pt>
                <c:pt idx="127">
                  <c:v>18</c:v>
                </c:pt>
                <c:pt idx="128">
                  <c:v>18.100000000000001</c:v>
                </c:pt>
                <c:pt idx="129">
                  <c:v>18.2</c:v>
                </c:pt>
                <c:pt idx="130">
                  <c:v>18.3</c:v>
                </c:pt>
                <c:pt idx="131">
                  <c:v>18.399999999999999</c:v>
                </c:pt>
                <c:pt idx="132">
                  <c:v>18.5</c:v>
                </c:pt>
                <c:pt idx="133">
                  <c:v>18.600000000000001</c:v>
                </c:pt>
                <c:pt idx="134">
                  <c:v>18.7</c:v>
                </c:pt>
                <c:pt idx="135">
                  <c:v>18.8</c:v>
                </c:pt>
                <c:pt idx="136">
                  <c:v>18.899999999999999</c:v>
                </c:pt>
                <c:pt idx="137">
                  <c:v>19</c:v>
                </c:pt>
                <c:pt idx="138">
                  <c:v>19.100000000000001</c:v>
                </c:pt>
                <c:pt idx="139">
                  <c:v>19.2</c:v>
                </c:pt>
                <c:pt idx="140">
                  <c:v>19.3</c:v>
                </c:pt>
                <c:pt idx="141">
                  <c:v>19.399999999999999</c:v>
                </c:pt>
                <c:pt idx="142">
                  <c:v>19.5</c:v>
                </c:pt>
                <c:pt idx="143">
                  <c:v>19.600000000000001</c:v>
                </c:pt>
                <c:pt idx="144">
                  <c:v>19.7</c:v>
                </c:pt>
                <c:pt idx="145">
                  <c:v>19.8</c:v>
                </c:pt>
                <c:pt idx="146">
                  <c:v>19.899999999999999</c:v>
                </c:pt>
                <c:pt idx="147">
                  <c:v>20</c:v>
                </c:pt>
                <c:pt idx="148">
                  <c:v>20.100000000000001</c:v>
                </c:pt>
                <c:pt idx="149">
                  <c:v>20.2</c:v>
                </c:pt>
                <c:pt idx="150">
                  <c:v>20.3</c:v>
                </c:pt>
                <c:pt idx="151">
                  <c:v>20.399999999999999</c:v>
                </c:pt>
                <c:pt idx="152">
                  <c:v>20.5</c:v>
                </c:pt>
                <c:pt idx="153">
                  <c:v>20.6</c:v>
                </c:pt>
                <c:pt idx="154">
                  <c:v>20.7</c:v>
                </c:pt>
                <c:pt idx="155">
                  <c:v>20.8</c:v>
                </c:pt>
                <c:pt idx="156">
                  <c:v>20.9</c:v>
                </c:pt>
                <c:pt idx="157">
                  <c:v>21</c:v>
                </c:pt>
                <c:pt idx="158">
                  <c:v>21.1</c:v>
                </c:pt>
                <c:pt idx="159">
                  <c:v>21.2</c:v>
                </c:pt>
                <c:pt idx="160">
                  <c:v>21.3</c:v>
                </c:pt>
                <c:pt idx="161">
                  <c:v>21.4</c:v>
                </c:pt>
                <c:pt idx="162">
                  <c:v>21.5</c:v>
                </c:pt>
                <c:pt idx="163">
                  <c:v>21.6</c:v>
                </c:pt>
                <c:pt idx="164">
                  <c:v>21.7</c:v>
                </c:pt>
                <c:pt idx="165">
                  <c:v>21.8</c:v>
                </c:pt>
                <c:pt idx="166">
                  <c:v>21.9</c:v>
                </c:pt>
                <c:pt idx="167">
                  <c:v>22</c:v>
                </c:pt>
                <c:pt idx="168">
                  <c:v>22.1</c:v>
                </c:pt>
                <c:pt idx="169">
                  <c:v>22.2</c:v>
                </c:pt>
                <c:pt idx="170">
                  <c:v>22.3</c:v>
                </c:pt>
                <c:pt idx="171">
                  <c:v>22.4</c:v>
                </c:pt>
                <c:pt idx="172">
                  <c:v>22.5</c:v>
                </c:pt>
                <c:pt idx="173">
                  <c:v>22.6</c:v>
                </c:pt>
                <c:pt idx="174">
                  <c:v>22.7</c:v>
                </c:pt>
                <c:pt idx="175">
                  <c:v>22.8</c:v>
                </c:pt>
                <c:pt idx="176">
                  <c:v>22.9</c:v>
                </c:pt>
                <c:pt idx="177">
                  <c:v>23</c:v>
                </c:pt>
                <c:pt idx="178">
                  <c:v>23.1</c:v>
                </c:pt>
                <c:pt idx="179">
                  <c:v>23.2</c:v>
                </c:pt>
                <c:pt idx="180">
                  <c:v>23.3</c:v>
                </c:pt>
                <c:pt idx="181">
                  <c:v>23.4</c:v>
                </c:pt>
                <c:pt idx="182">
                  <c:v>23.5</c:v>
                </c:pt>
                <c:pt idx="183">
                  <c:v>23.6</c:v>
                </c:pt>
                <c:pt idx="184">
                  <c:v>23.7</c:v>
                </c:pt>
                <c:pt idx="185">
                  <c:v>23.8</c:v>
                </c:pt>
                <c:pt idx="186">
                  <c:v>23.9</c:v>
                </c:pt>
                <c:pt idx="187">
                  <c:v>24</c:v>
                </c:pt>
                <c:pt idx="188">
                  <c:v>24.1</c:v>
                </c:pt>
                <c:pt idx="189">
                  <c:v>24.2</c:v>
                </c:pt>
                <c:pt idx="190">
                  <c:v>24.3</c:v>
                </c:pt>
                <c:pt idx="191">
                  <c:v>24.4</c:v>
                </c:pt>
                <c:pt idx="192">
                  <c:v>24.5</c:v>
                </c:pt>
                <c:pt idx="193">
                  <c:v>24.6</c:v>
                </c:pt>
                <c:pt idx="194">
                  <c:v>24.7</c:v>
                </c:pt>
                <c:pt idx="195">
                  <c:v>24.8</c:v>
                </c:pt>
                <c:pt idx="196">
                  <c:v>24.9</c:v>
                </c:pt>
                <c:pt idx="197">
                  <c:v>25</c:v>
                </c:pt>
                <c:pt idx="198">
                  <c:v>25.1</c:v>
                </c:pt>
                <c:pt idx="199">
                  <c:v>25.2</c:v>
                </c:pt>
                <c:pt idx="200">
                  <c:v>25.3</c:v>
                </c:pt>
                <c:pt idx="201">
                  <c:v>25.4</c:v>
                </c:pt>
                <c:pt idx="202">
                  <c:v>25.5</c:v>
                </c:pt>
                <c:pt idx="203">
                  <c:v>25.6</c:v>
                </c:pt>
                <c:pt idx="204">
                  <c:v>25.7</c:v>
                </c:pt>
                <c:pt idx="205">
                  <c:v>25.8</c:v>
                </c:pt>
                <c:pt idx="206">
                  <c:v>25.9</c:v>
                </c:pt>
                <c:pt idx="207">
                  <c:v>26</c:v>
                </c:pt>
                <c:pt idx="208">
                  <c:v>26.1</c:v>
                </c:pt>
                <c:pt idx="209">
                  <c:v>26.2</c:v>
                </c:pt>
                <c:pt idx="210">
                  <c:v>26.3</c:v>
                </c:pt>
                <c:pt idx="211">
                  <c:v>26.4</c:v>
                </c:pt>
                <c:pt idx="212">
                  <c:v>26.5</c:v>
                </c:pt>
                <c:pt idx="213">
                  <c:v>26.6</c:v>
                </c:pt>
                <c:pt idx="214">
                  <c:v>26.7</c:v>
                </c:pt>
                <c:pt idx="215">
                  <c:v>26.8</c:v>
                </c:pt>
                <c:pt idx="216">
                  <c:v>26.9</c:v>
                </c:pt>
                <c:pt idx="217">
                  <c:v>27</c:v>
                </c:pt>
                <c:pt idx="218">
                  <c:v>27.1</c:v>
                </c:pt>
                <c:pt idx="219">
                  <c:v>27.2</c:v>
                </c:pt>
                <c:pt idx="220">
                  <c:v>27.3</c:v>
                </c:pt>
                <c:pt idx="221">
                  <c:v>27.4</c:v>
                </c:pt>
                <c:pt idx="222">
                  <c:v>27.5</c:v>
                </c:pt>
                <c:pt idx="223">
                  <c:v>27.6</c:v>
                </c:pt>
                <c:pt idx="224">
                  <c:v>27.7</c:v>
                </c:pt>
                <c:pt idx="225">
                  <c:v>27.8</c:v>
                </c:pt>
                <c:pt idx="226">
                  <c:v>27.9</c:v>
                </c:pt>
                <c:pt idx="227">
                  <c:v>28</c:v>
                </c:pt>
                <c:pt idx="228">
                  <c:v>28.1</c:v>
                </c:pt>
                <c:pt idx="229">
                  <c:v>28.2</c:v>
                </c:pt>
                <c:pt idx="230">
                  <c:v>28.3</c:v>
                </c:pt>
                <c:pt idx="231">
                  <c:v>28.4</c:v>
                </c:pt>
                <c:pt idx="232">
                  <c:v>28.5</c:v>
                </c:pt>
                <c:pt idx="233">
                  <c:v>28.6</c:v>
                </c:pt>
                <c:pt idx="234">
                  <c:v>28.7</c:v>
                </c:pt>
                <c:pt idx="235">
                  <c:v>28.8</c:v>
                </c:pt>
                <c:pt idx="236">
                  <c:v>28.9</c:v>
                </c:pt>
                <c:pt idx="237">
                  <c:v>29</c:v>
                </c:pt>
                <c:pt idx="238">
                  <c:v>29.1</c:v>
                </c:pt>
                <c:pt idx="239">
                  <c:v>29.2</c:v>
                </c:pt>
                <c:pt idx="240">
                  <c:v>29.3</c:v>
                </c:pt>
                <c:pt idx="241">
                  <c:v>29.4</c:v>
                </c:pt>
                <c:pt idx="242">
                  <c:v>29.5</c:v>
                </c:pt>
                <c:pt idx="243">
                  <c:v>29.6</c:v>
                </c:pt>
                <c:pt idx="244">
                  <c:v>29.7</c:v>
                </c:pt>
                <c:pt idx="245">
                  <c:v>29.8</c:v>
                </c:pt>
                <c:pt idx="246">
                  <c:v>29.9</c:v>
                </c:pt>
                <c:pt idx="247">
                  <c:v>30</c:v>
                </c:pt>
                <c:pt idx="248">
                  <c:v>30.1</c:v>
                </c:pt>
                <c:pt idx="249">
                  <c:v>30.2</c:v>
                </c:pt>
                <c:pt idx="250">
                  <c:v>30.3</c:v>
                </c:pt>
                <c:pt idx="251">
                  <c:v>30.4</c:v>
                </c:pt>
                <c:pt idx="252">
                  <c:v>30.5</c:v>
                </c:pt>
                <c:pt idx="253">
                  <c:v>30.6</c:v>
                </c:pt>
                <c:pt idx="254">
                  <c:v>30.7</c:v>
                </c:pt>
                <c:pt idx="255">
                  <c:v>30.8</c:v>
                </c:pt>
                <c:pt idx="256">
                  <c:v>30.9</c:v>
                </c:pt>
                <c:pt idx="257">
                  <c:v>31</c:v>
                </c:pt>
                <c:pt idx="258">
                  <c:v>31.1</c:v>
                </c:pt>
                <c:pt idx="259">
                  <c:v>31.2</c:v>
                </c:pt>
                <c:pt idx="260">
                  <c:v>31.3</c:v>
                </c:pt>
                <c:pt idx="261">
                  <c:v>31.4</c:v>
                </c:pt>
                <c:pt idx="262">
                  <c:v>31.5</c:v>
                </c:pt>
                <c:pt idx="263">
                  <c:v>31.6</c:v>
                </c:pt>
                <c:pt idx="264">
                  <c:v>31.7</c:v>
                </c:pt>
                <c:pt idx="265">
                  <c:v>31.8</c:v>
                </c:pt>
                <c:pt idx="266">
                  <c:v>31.9</c:v>
                </c:pt>
                <c:pt idx="267">
                  <c:v>32</c:v>
                </c:pt>
                <c:pt idx="268">
                  <c:v>32.1</c:v>
                </c:pt>
                <c:pt idx="269">
                  <c:v>32.200000000000003</c:v>
                </c:pt>
                <c:pt idx="270">
                  <c:v>32.299999999999997</c:v>
                </c:pt>
                <c:pt idx="271">
                  <c:v>32.4</c:v>
                </c:pt>
                <c:pt idx="272">
                  <c:v>32.5</c:v>
                </c:pt>
                <c:pt idx="273">
                  <c:v>32.6</c:v>
                </c:pt>
                <c:pt idx="274">
                  <c:v>32.700000000000003</c:v>
                </c:pt>
                <c:pt idx="275">
                  <c:v>32.799999999999997</c:v>
                </c:pt>
                <c:pt idx="276">
                  <c:v>32.9</c:v>
                </c:pt>
                <c:pt idx="277">
                  <c:v>33</c:v>
                </c:pt>
                <c:pt idx="278">
                  <c:v>33.1</c:v>
                </c:pt>
                <c:pt idx="279">
                  <c:v>33.200000000000003</c:v>
                </c:pt>
                <c:pt idx="280">
                  <c:v>33.299999999999997</c:v>
                </c:pt>
                <c:pt idx="281">
                  <c:v>33.4</c:v>
                </c:pt>
                <c:pt idx="282">
                  <c:v>33.5</c:v>
                </c:pt>
                <c:pt idx="283">
                  <c:v>33.6</c:v>
                </c:pt>
                <c:pt idx="284">
                  <c:v>33.700000000000003</c:v>
                </c:pt>
                <c:pt idx="285">
                  <c:v>33.799999999999997</c:v>
                </c:pt>
                <c:pt idx="286">
                  <c:v>33.9</c:v>
                </c:pt>
                <c:pt idx="287">
                  <c:v>34</c:v>
                </c:pt>
                <c:pt idx="288">
                  <c:v>34.1</c:v>
                </c:pt>
                <c:pt idx="289">
                  <c:v>34.200000000000003</c:v>
                </c:pt>
                <c:pt idx="290">
                  <c:v>34.299999999999997</c:v>
                </c:pt>
                <c:pt idx="291">
                  <c:v>34.4</c:v>
                </c:pt>
                <c:pt idx="292">
                  <c:v>34.5</c:v>
                </c:pt>
                <c:pt idx="293">
                  <c:v>34.6</c:v>
                </c:pt>
                <c:pt idx="294">
                  <c:v>34.700000000000003</c:v>
                </c:pt>
                <c:pt idx="295">
                  <c:v>34.799999999999997</c:v>
                </c:pt>
                <c:pt idx="296">
                  <c:v>34.9</c:v>
                </c:pt>
                <c:pt idx="297">
                  <c:v>35</c:v>
                </c:pt>
                <c:pt idx="298">
                  <c:v>35.1</c:v>
                </c:pt>
                <c:pt idx="299">
                  <c:v>35.200000000000003</c:v>
                </c:pt>
                <c:pt idx="300">
                  <c:v>35.299999999999997</c:v>
                </c:pt>
                <c:pt idx="301">
                  <c:v>35.4</c:v>
                </c:pt>
                <c:pt idx="302">
                  <c:v>35.5</c:v>
                </c:pt>
                <c:pt idx="303">
                  <c:v>35.6</c:v>
                </c:pt>
                <c:pt idx="304">
                  <c:v>35.700000000000003</c:v>
                </c:pt>
                <c:pt idx="305">
                  <c:v>35.799999999999997</c:v>
                </c:pt>
                <c:pt idx="306">
                  <c:v>35.9</c:v>
                </c:pt>
                <c:pt idx="307">
                  <c:v>36</c:v>
                </c:pt>
                <c:pt idx="308">
                  <c:v>36.1</c:v>
                </c:pt>
                <c:pt idx="309">
                  <c:v>36.200000000000003</c:v>
                </c:pt>
                <c:pt idx="310">
                  <c:v>36.299999999999997</c:v>
                </c:pt>
                <c:pt idx="311">
                  <c:v>36.4</c:v>
                </c:pt>
                <c:pt idx="312">
                  <c:v>36.5</c:v>
                </c:pt>
                <c:pt idx="313">
                  <c:v>36.6</c:v>
                </c:pt>
                <c:pt idx="314">
                  <c:v>36.700000000000003</c:v>
                </c:pt>
                <c:pt idx="315">
                  <c:v>36.799999999999997</c:v>
                </c:pt>
                <c:pt idx="316">
                  <c:v>36.9</c:v>
                </c:pt>
                <c:pt idx="317">
                  <c:v>37</c:v>
                </c:pt>
                <c:pt idx="318">
                  <c:v>37.1</c:v>
                </c:pt>
                <c:pt idx="319">
                  <c:v>37.200000000000003</c:v>
                </c:pt>
                <c:pt idx="320">
                  <c:v>37.299999999999997</c:v>
                </c:pt>
                <c:pt idx="321">
                  <c:v>37.4</c:v>
                </c:pt>
                <c:pt idx="322">
                  <c:v>37.5</c:v>
                </c:pt>
                <c:pt idx="323">
                  <c:v>37.6</c:v>
                </c:pt>
                <c:pt idx="324">
                  <c:v>37.700000000000003</c:v>
                </c:pt>
                <c:pt idx="325">
                  <c:v>37.799999999999997</c:v>
                </c:pt>
                <c:pt idx="326">
                  <c:v>37.9</c:v>
                </c:pt>
                <c:pt idx="327">
                  <c:v>38</c:v>
                </c:pt>
                <c:pt idx="328">
                  <c:v>38.1</c:v>
                </c:pt>
                <c:pt idx="329">
                  <c:v>38.200000000000003</c:v>
                </c:pt>
                <c:pt idx="330">
                  <c:v>38.299999999999997</c:v>
                </c:pt>
                <c:pt idx="331">
                  <c:v>38.4</c:v>
                </c:pt>
                <c:pt idx="332">
                  <c:v>38.5</c:v>
                </c:pt>
                <c:pt idx="333">
                  <c:v>38.6</c:v>
                </c:pt>
                <c:pt idx="334">
                  <c:v>38.700000000000003</c:v>
                </c:pt>
                <c:pt idx="335">
                  <c:v>38.799999999999997</c:v>
                </c:pt>
                <c:pt idx="336">
                  <c:v>38.9</c:v>
                </c:pt>
                <c:pt idx="337">
                  <c:v>39</c:v>
                </c:pt>
                <c:pt idx="338">
                  <c:v>39.1</c:v>
                </c:pt>
                <c:pt idx="339">
                  <c:v>39.200000000000003</c:v>
                </c:pt>
                <c:pt idx="340">
                  <c:v>39.299999999999997</c:v>
                </c:pt>
                <c:pt idx="341">
                  <c:v>39.4</c:v>
                </c:pt>
                <c:pt idx="342">
                  <c:v>39.5</c:v>
                </c:pt>
                <c:pt idx="343">
                  <c:v>39.6</c:v>
                </c:pt>
                <c:pt idx="344">
                  <c:v>39.700000000000003</c:v>
                </c:pt>
                <c:pt idx="345">
                  <c:v>39.799999999999997</c:v>
                </c:pt>
                <c:pt idx="346">
                  <c:v>39.9</c:v>
                </c:pt>
                <c:pt idx="347">
                  <c:v>40</c:v>
                </c:pt>
                <c:pt idx="348">
                  <c:v>40.1</c:v>
                </c:pt>
                <c:pt idx="349">
                  <c:v>40.200000000000003</c:v>
                </c:pt>
                <c:pt idx="350">
                  <c:v>40.299999999999997</c:v>
                </c:pt>
                <c:pt idx="351">
                  <c:v>40.4</c:v>
                </c:pt>
                <c:pt idx="352">
                  <c:v>40.5</c:v>
                </c:pt>
                <c:pt idx="353">
                  <c:v>40.6</c:v>
                </c:pt>
                <c:pt idx="354">
                  <c:v>40.700000000000003</c:v>
                </c:pt>
                <c:pt idx="355">
                  <c:v>40.799999999999997</c:v>
                </c:pt>
                <c:pt idx="356">
                  <c:v>40.9</c:v>
                </c:pt>
                <c:pt idx="357">
                  <c:v>41</c:v>
                </c:pt>
                <c:pt idx="358">
                  <c:v>41.1</c:v>
                </c:pt>
                <c:pt idx="359">
                  <c:v>41.2</c:v>
                </c:pt>
                <c:pt idx="360">
                  <c:v>41.3</c:v>
                </c:pt>
                <c:pt idx="361">
                  <c:v>41.4</c:v>
                </c:pt>
                <c:pt idx="362">
                  <c:v>41.5</c:v>
                </c:pt>
                <c:pt idx="363">
                  <c:v>41.6</c:v>
                </c:pt>
                <c:pt idx="364">
                  <c:v>41.7</c:v>
                </c:pt>
                <c:pt idx="365">
                  <c:v>41.8</c:v>
                </c:pt>
                <c:pt idx="366">
                  <c:v>41.9</c:v>
                </c:pt>
                <c:pt idx="367">
                  <c:v>42</c:v>
                </c:pt>
                <c:pt idx="368">
                  <c:v>42.1</c:v>
                </c:pt>
                <c:pt idx="369">
                  <c:v>42.2</c:v>
                </c:pt>
                <c:pt idx="370">
                  <c:v>42.3</c:v>
                </c:pt>
                <c:pt idx="371">
                  <c:v>42.4</c:v>
                </c:pt>
                <c:pt idx="372">
                  <c:v>42.5</c:v>
                </c:pt>
                <c:pt idx="373">
                  <c:v>42.6</c:v>
                </c:pt>
                <c:pt idx="374">
                  <c:v>42.7</c:v>
                </c:pt>
                <c:pt idx="375">
                  <c:v>42.8</c:v>
                </c:pt>
                <c:pt idx="376">
                  <c:v>42.9</c:v>
                </c:pt>
                <c:pt idx="377">
                  <c:v>43</c:v>
                </c:pt>
                <c:pt idx="378">
                  <c:v>43.1</c:v>
                </c:pt>
                <c:pt idx="379">
                  <c:v>43.2</c:v>
                </c:pt>
                <c:pt idx="380">
                  <c:v>43.3</c:v>
                </c:pt>
                <c:pt idx="381">
                  <c:v>43.4</c:v>
                </c:pt>
                <c:pt idx="382">
                  <c:v>43.5</c:v>
                </c:pt>
                <c:pt idx="383">
                  <c:v>43.6</c:v>
                </c:pt>
                <c:pt idx="384">
                  <c:v>43.7</c:v>
                </c:pt>
                <c:pt idx="385">
                  <c:v>43.8</c:v>
                </c:pt>
                <c:pt idx="386">
                  <c:v>43.9</c:v>
                </c:pt>
                <c:pt idx="387">
                  <c:v>44</c:v>
                </c:pt>
                <c:pt idx="388">
                  <c:v>44.1</c:v>
                </c:pt>
                <c:pt idx="389">
                  <c:v>44.2</c:v>
                </c:pt>
                <c:pt idx="390">
                  <c:v>44.3</c:v>
                </c:pt>
                <c:pt idx="391">
                  <c:v>44.4</c:v>
                </c:pt>
                <c:pt idx="392">
                  <c:v>44.5</c:v>
                </c:pt>
                <c:pt idx="393">
                  <c:v>44.6</c:v>
                </c:pt>
                <c:pt idx="394">
                  <c:v>44.7</c:v>
                </c:pt>
                <c:pt idx="395">
                  <c:v>44.8</c:v>
                </c:pt>
                <c:pt idx="396">
                  <c:v>44.9</c:v>
                </c:pt>
                <c:pt idx="397">
                  <c:v>45</c:v>
                </c:pt>
                <c:pt idx="398">
                  <c:v>45.1</c:v>
                </c:pt>
                <c:pt idx="399">
                  <c:v>45.2</c:v>
                </c:pt>
                <c:pt idx="400">
                  <c:v>45.3</c:v>
                </c:pt>
                <c:pt idx="401">
                  <c:v>45.4</c:v>
                </c:pt>
                <c:pt idx="402">
                  <c:v>45.5</c:v>
                </c:pt>
                <c:pt idx="403">
                  <c:v>45.6</c:v>
                </c:pt>
                <c:pt idx="404">
                  <c:v>45.7</c:v>
                </c:pt>
                <c:pt idx="405">
                  <c:v>45.8</c:v>
                </c:pt>
                <c:pt idx="406">
                  <c:v>45.9</c:v>
                </c:pt>
                <c:pt idx="407">
                  <c:v>46</c:v>
                </c:pt>
                <c:pt idx="408">
                  <c:v>46.1</c:v>
                </c:pt>
                <c:pt idx="409">
                  <c:v>46.2</c:v>
                </c:pt>
                <c:pt idx="410">
                  <c:v>46.3</c:v>
                </c:pt>
                <c:pt idx="411">
                  <c:v>46.4</c:v>
                </c:pt>
                <c:pt idx="412">
                  <c:v>46.5</c:v>
                </c:pt>
                <c:pt idx="413">
                  <c:v>46.6</c:v>
                </c:pt>
                <c:pt idx="414">
                  <c:v>46.7</c:v>
                </c:pt>
                <c:pt idx="415">
                  <c:v>46.8</c:v>
                </c:pt>
                <c:pt idx="416">
                  <c:v>46.9</c:v>
                </c:pt>
                <c:pt idx="417">
                  <c:v>47</c:v>
                </c:pt>
                <c:pt idx="418">
                  <c:v>47.1</c:v>
                </c:pt>
                <c:pt idx="419">
                  <c:v>47.2</c:v>
                </c:pt>
                <c:pt idx="420">
                  <c:v>47.3</c:v>
                </c:pt>
                <c:pt idx="421">
                  <c:v>47.4</c:v>
                </c:pt>
                <c:pt idx="422">
                  <c:v>47.5</c:v>
                </c:pt>
                <c:pt idx="423">
                  <c:v>47.6</c:v>
                </c:pt>
                <c:pt idx="424">
                  <c:v>47.7</c:v>
                </c:pt>
                <c:pt idx="425">
                  <c:v>47.8</c:v>
                </c:pt>
                <c:pt idx="426">
                  <c:v>47.9</c:v>
                </c:pt>
                <c:pt idx="427">
                  <c:v>48</c:v>
                </c:pt>
                <c:pt idx="428">
                  <c:v>48.1</c:v>
                </c:pt>
                <c:pt idx="429">
                  <c:v>48.2</c:v>
                </c:pt>
                <c:pt idx="430">
                  <c:v>48.3</c:v>
                </c:pt>
                <c:pt idx="431">
                  <c:v>48.4</c:v>
                </c:pt>
                <c:pt idx="432">
                  <c:v>48.5</c:v>
                </c:pt>
                <c:pt idx="433">
                  <c:v>48.6</c:v>
                </c:pt>
                <c:pt idx="434">
                  <c:v>48.7</c:v>
                </c:pt>
                <c:pt idx="435">
                  <c:v>48.8</c:v>
                </c:pt>
                <c:pt idx="436">
                  <c:v>48.9</c:v>
                </c:pt>
                <c:pt idx="437">
                  <c:v>49</c:v>
                </c:pt>
                <c:pt idx="438">
                  <c:v>49.1</c:v>
                </c:pt>
                <c:pt idx="439">
                  <c:v>49.2</c:v>
                </c:pt>
                <c:pt idx="440">
                  <c:v>49.3</c:v>
                </c:pt>
                <c:pt idx="441">
                  <c:v>49.4</c:v>
                </c:pt>
                <c:pt idx="442">
                  <c:v>49.5</c:v>
                </c:pt>
                <c:pt idx="443">
                  <c:v>49.6</c:v>
                </c:pt>
                <c:pt idx="444">
                  <c:v>49.7</c:v>
                </c:pt>
                <c:pt idx="445">
                  <c:v>49.8</c:v>
                </c:pt>
                <c:pt idx="446">
                  <c:v>49.9</c:v>
                </c:pt>
                <c:pt idx="447">
                  <c:v>50</c:v>
                </c:pt>
                <c:pt idx="448">
                  <c:v>50.1</c:v>
                </c:pt>
                <c:pt idx="449">
                  <c:v>50.2</c:v>
                </c:pt>
                <c:pt idx="450">
                  <c:v>50.3</c:v>
                </c:pt>
                <c:pt idx="451">
                  <c:v>50.4</c:v>
                </c:pt>
                <c:pt idx="452">
                  <c:v>50.5</c:v>
                </c:pt>
                <c:pt idx="453">
                  <c:v>50.6</c:v>
                </c:pt>
                <c:pt idx="454">
                  <c:v>50.7</c:v>
                </c:pt>
                <c:pt idx="455">
                  <c:v>50.8</c:v>
                </c:pt>
                <c:pt idx="456">
                  <c:v>50.9</c:v>
                </c:pt>
                <c:pt idx="457">
                  <c:v>51</c:v>
                </c:pt>
                <c:pt idx="458">
                  <c:v>51.1</c:v>
                </c:pt>
                <c:pt idx="459">
                  <c:v>51.2</c:v>
                </c:pt>
                <c:pt idx="460">
                  <c:v>51.3</c:v>
                </c:pt>
                <c:pt idx="461">
                  <c:v>51.4</c:v>
                </c:pt>
                <c:pt idx="462">
                  <c:v>51.5</c:v>
                </c:pt>
                <c:pt idx="463">
                  <c:v>51.6</c:v>
                </c:pt>
                <c:pt idx="464">
                  <c:v>51.7</c:v>
                </c:pt>
                <c:pt idx="465">
                  <c:v>51.8</c:v>
                </c:pt>
                <c:pt idx="466">
                  <c:v>51.9</c:v>
                </c:pt>
                <c:pt idx="467">
                  <c:v>52</c:v>
                </c:pt>
                <c:pt idx="468">
                  <c:v>52.1</c:v>
                </c:pt>
                <c:pt idx="469">
                  <c:v>52.2</c:v>
                </c:pt>
                <c:pt idx="470">
                  <c:v>52.3</c:v>
                </c:pt>
                <c:pt idx="471">
                  <c:v>52.4</c:v>
                </c:pt>
                <c:pt idx="472">
                  <c:v>52.5</c:v>
                </c:pt>
                <c:pt idx="473">
                  <c:v>52.6</c:v>
                </c:pt>
                <c:pt idx="474">
                  <c:v>52.7</c:v>
                </c:pt>
                <c:pt idx="475">
                  <c:v>52.8</c:v>
                </c:pt>
                <c:pt idx="476">
                  <c:v>52.9</c:v>
                </c:pt>
                <c:pt idx="477">
                  <c:v>53</c:v>
                </c:pt>
                <c:pt idx="478">
                  <c:v>53.1</c:v>
                </c:pt>
                <c:pt idx="479">
                  <c:v>53.2</c:v>
                </c:pt>
                <c:pt idx="480">
                  <c:v>53.3</c:v>
                </c:pt>
                <c:pt idx="481">
                  <c:v>53.4</c:v>
                </c:pt>
                <c:pt idx="482">
                  <c:v>53.5</c:v>
                </c:pt>
                <c:pt idx="483">
                  <c:v>53.6</c:v>
                </c:pt>
                <c:pt idx="484">
                  <c:v>53.7</c:v>
                </c:pt>
                <c:pt idx="485">
                  <c:v>53.8</c:v>
                </c:pt>
                <c:pt idx="486">
                  <c:v>53.9</c:v>
                </c:pt>
                <c:pt idx="487">
                  <c:v>54</c:v>
                </c:pt>
                <c:pt idx="488">
                  <c:v>54.1</c:v>
                </c:pt>
                <c:pt idx="489">
                  <c:v>54.2</c:v>
                </c:pt>
                <c:pt idx="490">
                  <c:v>54.3</c:v>
                </c:pt>
                <c:pt idx="491">
                  <c:v>54.4</c:v>
                </c:pt>
                <c:pt idx="492">
                  <c:v>54.5</c:v>
                </c:pt>
                <c:pt idx="493">
                  <c:v>54.6</c:v>
                </c:pt>
                <c:pt idx="494">
                  <c:v>54.7</c:v>
                </c:pt>
                <c:pt idx="495">
                  <c:v>54.8</c:v>
                </c:pt>
                <c:pt idx="496">
                  <c:v>54.9</c:v>
                </c:pt>
                <c:pt idx="497">
                  <c:v>55</c:v>
                </c:pt>
                <c:pt idx="498">
                  <c:v>55.1</c:v>
                </c:pt>
                <c:pt idx="499">
                  <c:v>55.2</c:v>
                </c:pt>
                <c:pt idx="500">
                  <c:v>55.3</c:v>
                </c:pt>
                <c:pt idx="501">
                  <c:v>55.4</c:v>
                </c:pt>
                <c:pt idx="502">
                  <c:v>55.5</c:v>
                </c:pt>
                <c:pt idx="503">
                  <c:v>55.6</c:v>
                </c:pt>
                <c:pt idx="504">
                  <c:v>55.7</c:v>
                </c:pt>
                <c:pt idx="505">
                  <c:v>55.8</c:v>
                </c:pt>
                <c:pt idx="506">
                  <c:v>55.9</c:v>
                </c:pt>
                <c:pt idx="507">
                  <c:v>56</c:v>
                </c:pt>
                <c:pt idx="508">
                  <c:v>56.1</c:v>
                </c:pt>
                <c:pt idx="509">
                  <c:v>56.2</c:v>
                </c:pt>
                <c:pt idx="510">
                  <c:v>56.3</c:v>
                </c:pt>
                <c:pt idx="511">
                  <c:v>56.4</c:v>
                </c:pt>
                <c:pt idx="512">
                  <c:v>56.5</c:v>
                </c:pt>
                <c:pt idx="513">
                  <c:v>56.6</c:v>
                </c:pt>
                <c:pt idx="514">
                  <c:v>56.7</c:v>
                </c:pt>
                <c:pt idx="515">
                  <c:v>56.8</c:v>
                </c:pt>
                <c:pt idx="516">
                  <c:v>56.9</c:v>
                </c:pt>
                <c:pt idx="517">
                  <c:v>57</c:v>
                </c:pt>
                <c:pt idx="518">
                  <c:v>57.1</c:v>
                </c:pt>
                <c:pt idx="519">
                  <c:v>57.2</c:v>
                </c:pt>
                <c:pt idx="520">
                  <c:v>57.3</c:v>
                </c:pt>
                <c:pt idx="521">
                  <c:v>57.4</c:v>
                </c:pt>
                <c:pt idx="522">
                  <c:v>57.5</c:v>
                </c:pt>
                <c:pt idx="523">
                  <c:v>57.6</c:v>
                </c:pt>
                <c:pt idx="524">
                  <c:v>57.7</c:v>
                </c:pt>
                <c:pt idx="525">
                  <c:v>57.8</c:v>
                </c:pt>
                <c:pt idx="526">
                  <c:v>57.9</c:v>
                </c:pt>
                <c:pt idx="527">
                  <c:v>58</c:v>
                </c:pt>
                <c:pt idx="528">
                  <c:v>58.1</c:v>
                </c:pt>
                <c:pt idx="529">
                  <c:v>58.2</c:v>
                </c:pt>
                <c:pt idx="530">
                  <c:v>58.3</c:v>
                </c:pt>
                <c:pt idx="531">
                  <c:v>58.4</c:v>
                </c:pt>
                <c:pt idx="532">
                  <c:v>58.5</c:v>
                </c:pt>
                <c:pt idx="533">
                  <c:v>58.6</c:v>
                </c:pt>
                <c:pt idx="534">
                  <c:v>58.7</c:v>
                </c:pt>
                <c:pt idx="535">
                  <c:v>58.8</c:v>
                </c:pt>
                <c:pt idx="536">
                  <c:v>58.9</c:v>
                </c:pt>
                <c:pt idx="537">
                  <c:v>59</c:v>
                </c:pt>
                <c:pt idx="538">
                  <c:v>59.1</c:v>
                </c:pt>
                <c:pt idx="539">
                  <c:v>59.2</c:v>
                </c:pt>
                <c:pt idx="540">
                  <c:v>59.3</c:v>
                </c:pt>
                <c:pt idx="541">
                  <c:v>59.4</c:v>
                </c:pt>
                <c:pt idx="542">
                  <c:v>59.5</c:v>
                </c:pt>
                <c:pt idx="543">
                  <c:v>59.6</c:v>
                </c:pt>
                <c:pt idx="544">
                  <c:v>59.7</c:v>
                </c:pt>
                <c:pt idx="545">
                  <c:v>59.8</c:v>
                </c:pt>
                <c:pt idx="546">
                  <c:v>59.9</c:v>
                </c:pt>
                <c:pt idx="547">
                  <c:v>60</c:v>
                </c:pt>
                <c:pt idx="548">
                  <c:v>60.1</c:v>
                </c:pt>
                <c:pt idx="549">
                  <c:v>60.2</c:v>
                </c:pt>
                <c:pt idx="550">
                  <c:v>60.3</c:v>
                </c:pt>
                <c:pt idx="551">
                  <c:v>60.4</c:v>
                </c:pt>
                <c:pt idx="552">
                  <c:v>60.5</c:v>
                </c:pt>
                <c:pt idx="553">
                  <c:v>60.6</c:v>
                </c:pt>
                <c:pt idx="554">
                  <c:v>60.7</c:v>
                </c:pt>
                <c:pt idx="555">
                  <c:v>60.8</c:v>
                </c:pt>
                <c:pt idx="556">
                  <c:v>60.9</c:v>
                </c:pt>
                <c:pt idx="557">
                  <c:v>61</c:v>
                </c:pt>
                <c:pt idx="558">
                  <c:v>61.1</c:v>
                </c:pt>
                <c:pt idx="559">
                  <c:v>61.2</c:v>
                </c:pt>
                <c:pt idx="560">
                  <c:v>61.3</c:v>
                </c:pt>
                <c:pt idx="561">
                  <c:v>61.4</c:v>
                </c:pt>
                <c:pt idx="562">
                  <c:v>61.5</c:v>
                </c:pt>
                <c:pt idx="563">
                  <c:v>61.6</c:v>
                </c:pt>
                <c:pt idx="564">
                  <c:v>61.7</c:v>
                </c:pt>
                <c:pt idx="565">
                  <c:v>61.8</c:v>
                </c:pt>
                <c:pt idx="566">
                  <c:v>61.9</c:v>
                </c:pt>
                <c:pt idx="567">
                  <c:v>62</c:v>
                </c:pt>
                <c:pt idx="568">
                  <c:v>62.1</c:v>
                </c:pt>
                <c:pt idx="569">
                  <c:v>62.2</c:v>
                </c:pt>
                <c:pt idx="570">
                  <c:v>62.3</c:v>
                </c:pt>
                <c:pt idx="571">
                  <c:v>62.4</c:v>
                </c:pt>
                <c:pt idx="572">
                  <c:v>62.5</c:v>
                </c:pt>
                <c:pt idx="573">
                  <c:v>62.6</c:v>
                </c:pt>
                <c:pt idx="574">
                  <c:v>62.7</c:v>
                </c:pt>
                <c:pt idx="575">
                  <c:v>62.8</c:v>
                </c:pt>
                <c:pt idx="576">
                  <c:v>62.9</c:v>
                </c:pt>
                <c:pt idx="577">
                  <c:v>63</c:v>
                </c:pt>
                <c:pt idx="578">
                  <c:v>63.1</c:v>
                </c:pt>
                <c:pt idx="579">
                  <c:v>63.2</c:v>
                </c:pt>
                <c:pt idx="580">
                  <c:v>63.3</c:v>
                </c:pt>
                <c:pt idx="581">
                  <c:v>63.4</c:v>
                </c:pt>
                <c:pt idx="582">
                  <c:v>63.5</c:v>
                </c:pt>
                <c:pt idx="583">
                  <c:v>63.6</c:v>
                </c:pt>
                <c:pt idx="584">
                  <c:v>63.7</c:v>
                </c:pt>
                <c:pt idx="585">
                  <c:v>63.8</c:v>
                </c:pt>
                <c:pt idx="586">
                  <c:v>63.9</c:v>
                </c:pt>
                <c:pt idx="587">
                  <c:v>64</c:v>
                </c:pt>
                <c:pt idx="588">
                  <c:v>64.099999999999994</c:v>
                </c:pt>
                <c:pt idx="589">
                  <c:v>64.2</c:v>
                </c:pt>
                <c:pt idx="590">
                  <c:v>64.3</c:v>
                </c:pt>
                <c:pt idx="591">
                  <c:v>64.400000000000006</c:v>
                </c:pt>
                <c:pt idx="592">
                  <c:v>64.5</c:v>
                </c:pt>
                <c:pt idx="593">
                  <c:v>64.599999999999994</c:v>
                </c:pt>
                <c:pt idx="594">
                  <c:v>64.7</c:v>
                </c:pt>
                <c:pt idx="595">
                  <c:v>64.8</c:v>
                </c:pt>
                <c:pt idx="596">
                  <c:v>64.900000000000006</c:v>
                </c:pt>
                <c:pt idx="597">
                  <c:v>65</c:v>
                </c:pt>
                <c:pt idx="598">
                  <c:v>65.099999999999994</c:v>
                </c:pt>
                <c:pt idx="599">
                  <c:v>65.2</c:v>
                </c:pt>
                <c:pt idx="600">
                  <c:v>65.3</c:v>
                </c:pt>
                <c:pt idx="601">
                  <c:v>65.400000000000006</c:v>
                </c:pt>
                <c:pt idx="602">
                  <c:v>65.5</c:v>
                </c:pt>
                <c:pt idx="603">
                  <c:v>65.599999999999994</c:v>
                </c:pt>
                <c:pt idx="604">
                  <c:v>65.7</c:v>
                </c:pt>
                <c:pt idx="605">
                  <c:v>65.8</c:v>
                </c:pt>
                <c:pt idx="606">
                  <c:v>65.900000000000006</c:v>
                </c:pt>
                <c:pt idx="607">
                  <c:v>66</c:v>
                </c:pt>
                <c:pt idx="608">
                  <c:v>66.099999999999994</c:v>
                </c:pt>
                <c:pt idx="609">
                  <c:v>66.2</c:v>
                </c:pt>
                <c:pt idx="610">
                  <c:v>66.3</c:v>
                </c:pt>
                <c:pt idx="611">
                  <c:v>66.400000000000006</c:v>
                </c:pt>
                <c:pt idx="612">
                  <c:v>66.5</c:v>
                </c:pt>
                <c:pt idx="613">
                  <c:v>66.599999999999994</c:v>
                </c:pt>
                <c:pt idx="614">
                  <c:v>66.7</c:v>
                </c:pt>
                <c:pt idx="615">
                  <c:v>66.8</c:v>
                </c:pt>
                <c:pt idx="616">
                  <c:v>66.900000000000006</c:v>
                </c:pt>
                <c:pt idx="617">
                  <c:v>67</c:v>
                </c:pt>
                <c:pt idx="618">
                  <c:v>67.099999999999994</c:v>
                </c:pt>
                <c:pt idx="619">
                  <c:v>67.2</c:v>
                </c:pt>
                <c:pt idx="620">
                  <c:v>67.3</c:v>
                </c:pt>
                <c:pt idx="621">
                  <c:v>67.400000000000006</c:v>
                </c:pt>
                <c:pt idx="622">
                  <c:v>67.5</c:v>
                </c:pt>
                <c:pt idx="623">
                  <c:v>67.599999999999994</c:v>
                </c:pt>
                <c:pt idx="624">
                  <c:v>67.7</c:v>
                </c:pt>
                <c:pt idx="625">
                  <c:v>67.8</c:v>
                </c:pt>
                <c:pt idx="626">
                  <c:v>67.900000000000006</c:v>
                </c:pt>
                <c:pt idx="627">
                  <c:v>68</c:v>
                </c:pt>
                <c:pt idx="628">
                  <c:v>68.099999999999994</c:v>
                </c:pt>
                <c:pt idx="629">
                  <c:v>68.2</c:v>
                </c:pt>
                <c:pt idx="630">
                  <c:v>68.3</c:v>
                </c:pt>
                <c:pt idx="631">
                  <c:v>68.400000000000006</c:v>
                </c:pt>
                <c:pt idx="632">
                  <c:v>68.5</c:v>
                </c:pt>
                <c:pt idx="633">
                  <c:v>68.599999999999994</c:v>
                </c:pt>
                <c:pt idx="634">
                  <c:v>68.7</c:v>
                </c:pt>
                <c:pt idx="635">
                  <c:v>68.8</c:v>
                </c:pt>
                <c:pt idx="636">
                  <c:v>68.900000000000006</c:v>
                </c:pt>
                <c:pt idx="637">
                  <c:v>69</c:v>
                </c:pt>
                <c:pt idx="638">
                  <c:v>69.099999999999994</c:v>
                </c:pt>
                <c:pt idx="639">
                  <c:v>69.2</c:v>
                </c:pt>
                <c:pt idx="640">
                  <c:v>69.3</c:v>
                </c:pt>
                <c:pt idx="641">
                  <c:v>69.400000000000006</c:v>
                </c:pt>
                <c:pt idx="642">
                  <c:v>69.5</c:v>
                </c:pt>
                <c:pt idx="643">
                  <c:v>69.599999999999994</c:v>
                </c:pt>
                <c:pt idx="644">
                  <c:v>69.7</c:v>
                </c:pt>
                <c:pt idx="645">
                  <c:v>69.8</c:v>
                </c:pt>
                <c:pt idx="646">
                  <c:v>69.900000000000006</c:v>
                </c:pt>
                <c:pt idx="647">
                  <c:v>70</c:v>
                </c:pt>
                <c:pt idx="648">
                  <c:v>70.099999999999994</c:v>
                </c:pt>
                <c:pt idx="649">
                  <c:v>70.2</c:v>
                </c:pt>
                <c:pt idx="650">
                  <c:v>70.3</c:v>
                </c:pt>
                <c:pt idx="651">
                  <c:v>70.400000000000006</c:v>
                </c:pt>
                <c:pt idx="652">
                  <c:v>70.5</c:v>
                </c:pt>
                <c:pt idx="653">
                  <c:v>70.599999999999994</c:v>
                </c:pt>
                <c:pt idx="654">
                  <c:v>70.7</c:v>
                </c:pt>
                <c:pt idx="655">
                  <c:v>70.8</c:v>
                </c:pt>
                <c:pt idx="656">
                  <c:v>70.900000000000006</c:v>
                </c:pt>
                <c:pt idx="657">
                  <c:v>71</c:v>
                </c:pt>
                <c:pt idx="658">
                  <c:v>71.099999999999994</c:v>
                </c:pt>
                <c:pt idx="659">
                  <c:v>71.2</c:v>
                </c:pt>
                <c:pt idx="660">
                  <c:v>71.3</c:v>
                </c:pt>
                <c:pt idx="661">
                  <c:v>71.400000000000006</c:v>
                </c:pt>
                <c:pt idx="662">
                  <c:v>71.5</c:v>
                </c:pt>
                <c:pt idx="663">
                  <c:v>71.599999999999994</c:v>
                </c:pt>
                <c:pt idx="664">
                  <c:v>71.7</c:v>
                </c:pt>
                <c:pt idx="665">
                  <c:v>71.8</c:v>
                </c:pt>
                <c:pt idx="666">
                  <c:v>71.900000000000006</c:v>
                </c:pt>
                <c:pt idx="667">
                  <c:v>72</c:v>
                </c:pt>
                <c:pt idx="668">
                  <c:v>72.099999999999994</c:v>
                </c:pt>
                <c:pt idx="669">
                  <c:v>72.2</c:v>
                </c:pt>
                <c:pt idx="670">
                  <c:v>72.3</c:v>
                </c:pt>
                <c:pt idx="671">
                  <c:v>72.400000000000006</c:v>
                </c:pt>
                <c:pt idx="672">
                  <c:v>72.5</c:v>
                </c:pt>
                <c:pt idx="673">
                  <c:v>72.599999999999994</c:v>
                </c:pt>
                <c:pt idx="674">
                  <c:v>72.7</c:v>
                </c:pt>
                <c:pt idx="675">
                  <c:v>72.8</c:v>
                </c:pt>
                <c:pt idx="676">
                  <c:v>72.900000000000006</c:v>
                </c:pt>
                <c:pt idx="677">
                  <c:v>73</c:v>
                </c:pt>
                <c:pt idx="678">
                  <c:v>73.099999999999994</c:v>
                </c:pt>
                <c:pt idx="679">
                  <c:v>73.2</c:v>
                </c:pt>
                <c:pt idx="680">
                  <c:v>73.3</c:v>
                </c:pt>
                <c:pt idx="681">
                  <c:v>73.400000000000006</c:v>
                </c:pt>
                <c:pt idx="682">
                  <c:v>73.5</c:v>
                </c:pt>
                <c:pt idx="683">
                  <c:v>73.599999999999994</c:v>
                </c:pt>
                <c:pt idx="684">
                  <c:v>73.7</c:v>
                </c:pt>
                <c:pt idx="685">
                  <c:v>73.8</c:v>
                </c:pt>
                <c:pt idx="686">
                  <c:v>73.900000000000006</c:v>
                </c:pt>
                <c:pt idx="687">
                  <c:v>74</c:v>
                </c:pt>
                <c:pt idx="688">
                  <c:v>74.099999999999994</c:v>
                </c:pt>
                <c:pt idx="689">
                  <c:v>74.2</c:v>
                </c:pt>
                <c:pt idx="690">
                  <c:v>74.3</c:v>
                </c:pt>
                <c:pt idx="691">
                  <c:v>74.400000000000006</c:v>
                </c:pt>
                <c:pt idx="692">
                  <c:v>74.5</c:v>
                </c:pt>
                <c:pt idx="693">
                  <c:v>74.599999999999994</c:v>
                </c:pt>
                <c:pt idx="694">
                  <c:v>74.7</c:v>
                </c:pt>
                <c:pt idx="695">
                  <c:v>74.8</c:v>
                </c:pt>
                <c:pt idx="696">
                  <c:v>74.900000000000006</c:v>
                </c:pt>
                <c:pt idx="697">
                  <c:v>75</c:v>
                </c:pt>
                <c:pt idx="698">
                  <c:v>75.099999999999994</c:v>
                </c:pt>
                <c:pt idx="699">
                  <c:v>75.2</c:v>
                </c:pt>
                <c:pt idx="700">
                  <c:v>75.3</c:v>
                </c:pt>
                <c:pt idx="701">
                  <c:v>75.400000000000006</c:v>
                </c:pt>
                <c:pt idx="702">
                  <c:v>75.5</c:v>
                </c:pt>
                <c:pt idx="703">
                  <c:v>75.599999999999994</c:v>
                </c:pt>
                <c:pt idx="704">
                  <c:v>75.7</c:v>
                </c:pt>
                <c:pt idx="705">
                  <c:v>75.8</c:v>
                </c:pt>
                <c:pt idx="706">
                  <c:v>75.900000000000006</c:v>
                </c:pt>
                <c:pt idx="707">
                  <c:v>76</c:v>
                </c:pt>
                <c:pt idx="708">
                  <c:v>76.099999999999994</c:v>
                </c:pt>
                <c:pt idx="709">
                  <c:v>76.2</c:v>
                </c:pt>
                <c:pt idx="710">
                  <c:v>76.3</c:v>
                </c:pt>
                <c:pt idx="711">
                  <c:v>76.400000000000006</c:v>
                </c:pt>
                <c:pt idx="712">
                  <c:v>76.5</c:v>
                </c:pt>
                <c:pt idx="713">
                  <c:v>76.599999999999994</c:v>
                </c:pt>
                <c:pt idx="714">
                  <c:v>76.7</c:v>
                </c:pt>
                <c:pt idx="715">
                  <c:v>76.8</c:v>
                </c:pt>
                <c:pt idx="716">
                  <c:v>76.900000000000006</c:v>
                </c:pt>
                <c:pt idx="717">
                  <c:v>77</c:v>
                </c:pt>
                <c:pt idx="718">
                  <c:v>77.099999999999994</c:v>
                </c:pt>
                <c:pt idx="719">
                  <c:v>77.2</c:v>
                </c:pt>
                <c:pt idx="720">
                  <c:v>77.3</c:v>
                </c:pt>
                <c:pt idx="721">
                  <c:v>77.400000000000006</c:v>
                </c:pt>
                <c:pt idx="722">
                  <c:v>77.5</c:v>
                </c:pt>
                <c:pt idx="723">
                  <c:v>77.599999999999994</c:v>
                </c:pt>
                <c:pt idx="724">
                  <c:v>77.7</c:v>
                </c:pt>
                <c:pt idx="725">
                  <c:v>77.8</c:v>
                </c:pt>
                <c:pt idx="726">
                  <c:v>77.900000000000006</c:v>
                </c:pt>
                <c:pt idx="727">
                  <c:v>78</c:v>
                </c:pt>
                <c:pt idx="728">
                  <c:v>78.099999999999994</c:v>
                </c:pt>
                <c:pt idx="729">
                  <c:v>78.2</c:v>
                </c:pt>
                <c:pt idx="730">
                  <c:v>78.3</c:v>
                </c:pt>
                <c:pt idx="731">
                  <c:v>78.400000000000006</c:v>
                </c:pt>
                <c:pt idx="732">
                  <c:v>78.5</c:v>
                </c:pt>
                <c:pt idx="733">
                  <c:v>78.599999999999994</c:v>
                </c:pt>
                <c:pt idx="734">
                  <c:v>78.7</c:v>
                </c:pt>
                <c:pt idx="735">
                  <c:v>78.8</c:v>
                </c:pt>
                <c:pt idx="736">
                  <c:v>78.900000000000006</c:v>
                </c:pt>
                <c:pt idx="737">
                  <c:v>79</c:v>
                </c:pt>
                <c:pt idx="738">
                  <c:v>79.099999999999994</c:v>
                </c:pt>
                <c:pt idx="739">
                  <c:v>79.2</c:v>
                </c:pt>
                <c:pt idx="740">
                  <c:v>79.3</c:v>
                </c:pt>
                <c:pt idx="741">
                  <c:v>79.400000000000006</c:v>
                </c:pt>
                <c:pt idx="742">
                  <c:v>79.5</c:v>
                </c:pt>
                <c:pt idx="743">
                  <c:v>79.599999999999994</c:v>
                </c:pt>
                <c:pt idx="744">
                  <c:v>79.7</c:v>
                </c:pt>
                <c:pt idx="745">
                  <c:v>79.8</c:v>
                </c:pt>
                <c:pt idx="746">
                  <c:v>79.900000000000006</c:v>
                </c:pt>
                <c:pt idx="747">
                  <c:v>80</c:v>
                </c:pt>
                <c:pt idx="748">
                  <c:v>80.099999999999994</c:v>
                </c:pt>
                <c:pt idx="749">
                  <c:v>80.2</c:v>
                </c:pt>
                <c:pt idx="750">
                  <c:v>80.3</c:v>
                </c:pt>
                <c:pt idx="751">
                  <c:v>80.400000000000006</c:v>
                </c:pt>
                <c:pt idx="752">
                  <c:v>80.5</c:v>
                </c:pt>
                <c:pt idx="753">
                  <c:v>80.599999999999994</c:v>
                </c:pt>
                <c:pt idx="754">
                  <c:v>80.7</c:v>
                </c:pt>
                <c:pt idx="755">
                  <c:v>80.8</c:v>
                </c:pt>
                <c:pt idx="756">
                  <c:v>80.900000000000006</c:v>
                </c:pt>
                <c:pt idx="757">
                  <c:v>81</c:v>
                </c:pt>
                <c:pt idx="758">
                  <c:v>81.099999999999994</c:v>
                </c:pt>
                <c:pt idx="759">
                  <c:v>81.2</c:v>
                </c:pt>
                <c:pt idx="760">
                  <c:v>81.3</c:v>
                </c:pt>
                <c:pt idx="761">
                  <c:v>81.400000000000006</c:v>
                </c:pt>
                <c:pt idx="762">
                  <c:v>81.5</c:v>
                </c:pt>
                <c:pt idx="763">
                  <c:v>81.599999999999994</c:v>
                </c:pt>
                <c:pt idx="764">
                  <c:v>81.7</c:v>
                </c:pt>
                <c:pt idx="765">
                  <c:v>81.8</c:v>
                </c:pt>
                <c:pt idx="766">
                  <c:v>81.900000000000006</c:v>
                </c:pt>
                <c:pt idx="767">
                  <c:v>82</c:v>
                </c:pt>
                <c:pt idx="768">
                  <c:v>82.1</c:v>
                </c:pt>
                <c:pt idx="769">
                  <c:v>82.2</c:v>
                </c:pt>
                <c:pt idx="770">
                  <c:v>82.3</c:v>
                </c:pt>
                <c:pt idx="771">
                  <c:v>82.4</c:v>
                </c:pt>
                <c:pt idx="772">
                  <c:v>82.5</c:v>
                </c:pt>
                <c:pt idx="773">
                  <c:v>82.6</c:v>
                </c:pt>
                <c:pt idx="774">
                  <c:v>82.7</c:v>
                </c:pt>
                <c:pt idx="775">
                  <c:v>82.8</c:v>
                </c:pt>
                <c:pt idx="776">
                  <c:v>82.9</c:v>
                </c:pt>
                <c:pt idx="777">
                  <c:v>83</c:v>
                </c:pt>
                <c:pt idx="778">
                  <c:v>83.1</c:v>
                </c:pt>
                <c:pt idx="779">
                  <c:v>83.2</c:v>
                </c:pt>
                <c:pt idx="780">
                  <c:v>83.3</c:v>
                </c:pt>
                <c:pt idx="781">
                  <c:v>83.4</c:v>
                </c:pt>
                <c:pt idx="782">
                  <c:v>83.5</c:v>
                </c:pt>
                <c:pt idx="783">
                  <c:v>83.6</c:v>
                </c:pt>
                <c:pt idx="784">
                  <c:v>83.7</c:v>
                </c:pt>
                <c:pt idx="785">
                  <c:v>83.8</c:v>
                </c:pt>
                <c:pt idx="786">
                  <c:v>83.9</c:v>
                </c:pt>
                <c:pt idx="787">
                  <c:v>84</c:v>
                </c:pt>
                <c:pt idx="788">
                  <c:v>84.1</c:v>
                </c:pt>
                <c:pt idx="789">
                  <c:v>84.2</c:v>
                </c:pt>
                <c:pt idx="790">
                  <c:v>84.3</c:v>
                </c:pt>
                <c:pt idx="791">
                  <c:v>84.4</c:v>
                </c:pt>
                <c:pt idx="792">
                  <c:v>84.5</c:v>
                </c:pt>
                <c:pt idx="793">
                  <c:v>84.6</c:v>
                </c:pt>
                <c:pt idx="794">
                  <c:v>84.7</c:v>
                </c:pt>
                <c:pt idx="795">
                  <c:v>84.8</c:v>
                </c:pt>
                <c:pt idx="796">
                  <c:v>84.9</c:v>
                </c:pt>
                <c:pt idx="797">
                  <c:v>85</c:v>
                </c:pt>
                <c:pt idx="798">
                  <c:v>85.1</c:v>
                </c:pt>
                <c:pt idx="799">
                  <c:v>85.2</c:v>
                </c:pt>
                <c:pt idx="800">
                  <c:v>85.3</c:v>
                </c:pt>
                <c:pt idx="801">
                  <c:v>85.4</c:v>
                </c:pt>
                <c:pt idx="802">
                  <c:v>85.5</c:v>
                </c:pt>
                <c:pt idx="803">
                  <c:v>85.6</c:v>
                </c:pt>
                <c:pt idx="804">
                  <c:v>85.7</c:v>
                </c:pt>
                <c:pt idx="805">
                  <c:v>85.8</c:v>
                </c:pt>
                <c:pt idx="806">
                  <c:v>85.9</c:v>
                </c:pt>
                <c:pt idx="807">
                  <c:v>86</c:v>
                </c:pt>
                <c:pt idx="808">
                  <c:v>86.1</c:v>
                </c:pt>
                <c:pt idx="809">
                  <c:v>86.2</c:v>
                </c:pt>
                <c:pt idx="810">
                  <c:v>86.3</c:v>
                </c:pt>
                <c:pt idx="811">
                  <c:v>86.4</c:v>
                </c:pt>
                <c:pt idx="812">
                  <c:v>86.5</c:v>
                </c:pt>
                <c:pt idx="813">
                  <c:v>86.6</c:v>
                </c:pt>
                <c:pt idx="814">
                  <c:v>86.7</c:v>
                </c:pt>
                <c:pt idx="815">
                  <c:v>86.8</c:v>
                </c:pt>
                <c:pt idx="816">
                  <c:v>86.9</c:v>
                </c:pt>
                <c:pt idx="817">
                  <c:v>87</c:v>
                </c:pt>
                <c:pt idx="818">
                  <c:v>87.1</c:v>
                </c:pt>
                <c:pt idx="819">
                  <c:v>87.2</c:v>
                </c:pt>
                <c:pt idx="820">
                  <c:v>87.3</c:v>
                </c:pt>
                <c:pt idx="821">
                  <c:v>87.4</c:v>
                </c:pt>
                <c:pt idx="822">
                  <c:v>87.5</c:v>
                </c:pt>
                <c:pt idx="823">
                  <c:v>87.6</c:v>
                </c:pt>
                <c:pt idx="824">
                  <c:v>87.7</c:v>
                </c:pt>
                <c:pt idx="825">
                  <c:v>87.8</c:v>
                </c:pt>
                <c:pt idx="826">
                  <c:v>87.9</c:v>
                </c:pt>
                <c:pt idx="827">
                  <c:v>88</c:v>
                </c:pt>
                <c:pt idx="828">
                  <c:v>88.1</c:v>
                </c:pt>
                <c:pt idx="829">
                  <c:v>88.2</c:v>
                </c:pt>
                <c:pt idx="830">
                  <c:v>88.3</c:v>
                </c:pt>
                <c:pt idx="831">
                  <c:v>88.4</c:v>
                </c:pt>
                <c:pt idx="832">
                  <c:v>88.5</c:v>
                </c:pt>
                <c:pt idx="833">
                  <c:v>88.6</c:v>
                </c:pt>
                <c:pt idx="834">
                  <c:v>88.7</c:v>
                </c:pt>
                <c:pt idx="835">
                  <c:v>88.8</c:v>
                </c:pt>
                <c:pt idx="836">
                  <c:v>88.9</c:v>
                </c:pt>
                <c:pt idx="837">
                  <c:v>89</c:v>
                </c:pt>
                <c:pt idx="838">
                  <c:v>89.1</c:v>
                </c:pt>
                <c:pt idx="839">
                  <c:v>89.2</c:v>
                </c:pt>
                <c:pt idx="840">
                  <c:v>89.3</c:v>
                </c:pt>
                <c:pt idx="841">
                  <c:v>89.4</c:v>
                </c:pt>
                <c:pt idx="842">
                  <c:v>89.5</c:v>
                </c:pt>
                <c:pt idx="843">
                  <c:v>89.6</c:v>
                </c:pt>
                <c:pt idx="844">
                  <c:v>89.7</c:v>
                </c:pt>
                <c:pt idx="845">
                  <c:v>89.8</c:v>
                </c:pt>
                <c:pt idx="846">
                  <c:v>89.9</c:v>
                </c:pt>
                <c:pt idx="847">
                  <c:v>90</c:v>
                </c:pt>
                <c:pt idx="848">
                  <c:v>90.1</c:v>
                </c:pt>
                <c:pt idx="849">
                  <c:v>90.2</c:v>
                </c:pt>
                <c:pt idx="850">
                  <c:v>90.3</c:v>
                </c:pt>
                <c:pt idx="851">
                  <c:v>90.4</c:v>
                </c:pt>
                <c:pt idx="852">
                  <c:v>90.5</c:v>
                </c:pt>
                <c:pt idx="853">
                  <c:v>90.6</c:v>
                </c:pt>
                <c:pt idx="854">
                  <c:v>90.7</c:v>
                </c:pt>
                <c:pt idx="855">
                  <c:v>90.8</c:v>
                </c:pt>
                <c:pt idx="856">
                  <c:v>90.9</c:v>
                </c:pt>
                <c:pt idx="857">
                  <c:v>91</c:v>
                </c:pt>
                <c:pt idx="858">
                  <c:v>91.1</c:v>
                </c:pt>
                <c:pt idx="859">
                  <c:v>91.2</c:v>
                </c:pt>
                <c:pt idx="860">
                  <c:v>91.3</c:v>
                </c:pt>
                <c:pt idx="861">
                  <c:v>91.4</c:v>
                </c:pt>
                <c:pt idx="862">
                  <c:v>91.5</c:v>
                </c:pt>
                <c:pt idx="863">
                  <c:v>91.6</c:v>
                </c:pt>
                <c:pt idx="864">
                  <c:v>91.7</c:v>
                </c:pt>
                <c:pt idx="865">
                  <c:v>91.8</c:v>
                </c:pt>
                <c:pt idx="866">
                  <c:v>91.9</c:v>
                </c:pt>
                <c:pt idx="867">
                  <c:v>92</c:v>
                </c:pt>
                <c:pt idx="868">
                  <c:v>92.1</c:v>
                </c:pt>
                <c:pt idx="869">
                  <c:v>92.2</c:v>
                </c:pt>
                <c:pt idx="870">
                  <c:v>92.3</c:v>
                </c:pt>
                <c:pt idx="871">
                  <c:v>92.4</c:v>
                </c:pt>
                <c:pt idx="872">
                  <c:v>92.5</c:v>
                </c:pt>
                <c:pt idx="873">
                  <c:v>92.6</c:v>
                </c:pt>
                <c:pt idx="874">
                  <c:v>92.7</c:v>
                </c:pt>
                <c:pt idx="875">
                  <c:v>92.8</c:v>
                </c:pt>
                <c:pt idx="876">
                  <c:v>92.9</c:v>
                </c:pt>
                <c:pt idx="877">
                  <c:v>93</c:v>
                </c:pt>
                <c:pt idx="878">
                  <c:v>93.1</c:v>
                </c:pt>
                <c:pt idx="879">
                  <c:v>93.2</c:v>
                </c:pt>
                <c:pt idx="880">
                  <c:v>93.3</c:v>
                </c:pt>
                <c:pt idx="881">
                  <c:v>93.4</c:v>
                </c:pt>
                <c:pt idx="882">
                  <c:v>93.5</c:v>
                </c:pt>
                <c:pt idx="883">
                  <c:v>93.6</c:v>
                </c:pt>
                <c:pt idx="884">
                  <c:v>93.7</c:v>
                </c:pt>
                <c:pt idx="885">
                  <c:v>93.8</c:v>
                </c:pt>
                <c:pt idx="886">
                  <c:v>93.9</c:v>
                </c:pt>
                <c:pt idx="887">
                  <c:v>94</c:v>
                </c:pt>
                <c:pt idx="888">
                  <c:v>94.1</c:v>
                </c:pt>
                <c:pt idx="889">
                  <c:v>94.2</c:v>
                </c:pt>
                <c:pt idx="890">
                  <c:v>94.3</c:v>
                </c:pt>
                <c:pt idx="891">
                  <c:v>94.4</c:v>
                </c:pt>
                <c:pt idx="892">
                  <c:v>94.5</c:v>
                </c:pt>
                <c:pt idx="893">
                  <c:v>94.6</c:v>
                </c:pt>
                <c:pt idx="894">
                  <c:v>94.7</c:v>
                </c:pt>
                <c:pt idx="895">
                  <c:v>94.8</c:v>
                </c:pt>
                <c:pt idx="896">
                  <c:v>94.9</c:v>
                </c:pt>
                <c:pt idx="897">
                  <c:v>95</c:v>
                </c:pt>
                <c:pt idx="898">
                  <c:v>95.1</c:v>
                </c:pt>
                <c:pt idx="899">
                  <c:v>95.2</c:v>
                </c:pt>
                <c:pt idx="900">
                  <c:v>95.3</c:v>
                </c:pt>
                <c:pt idx="901">
                  <c:v>95.4</c:v>
                </c:pt>
                <c:pt idx="902">
                  <c:v>95.5</c:v>
                </c:pt>
                <c:pt idx="903">
                  <c:v>95.6</c:v>
                </c:pt>
                <c:pt idx="904">
                  <c:v>95.7</c:v>
                </c:pt>
                <c:pt idx="905">
                  <c:v>95.8</c:v>
                </c:pt>
                <c:pt idx="906">
                  <c:v>95.9</c:v>
                </c:pt>
                <c:pt idx="907">
                  <c:v>96</c:v>
                </c:pt>
                <c:pt idx="908">
                  <c:v>96.1</c:v>
                </c:pt>
                <c:pt idx="909">
                  <c:v>96.2</c:v>
                </c:pt>
                <c:pt idx="910">
                  <c:v>96.3</c:v>
                </c:pt>
                <c:pt idx="911">
                  <c:v>96.4</c:v>
                </c:pt>
                <c:pt idx="912">
                  <c:v>96.5</c:v>
                </c:pt>
                <c:pt idx="913">
                  <c:v>96.6</c:v>
                </c:pt>
                <c:pt idx="914">
                  <c:v>96.7</c:v>
                </c:pt>
                <c:pt idx="915">
                  <c:v>96.8</c:v>
                </c:pt>
                <c:pt idx="916">
                  <c:v>96.9</c:v>
                </c:pt>
                <c:pt idx="917">
                  <c:v>97</c:v>
                </c:pt>
                <c:pt idx="918">
                  <c:v>97.1</c:v>
                </c:pt>
                <c:pt idx="919">
                  <c:v>97.2</c:v>
                </c:pt>
                <c:pt idx="920">
                  <c:v>97.3</c:v>
                </c:pt>
                <c:pt idx="921">
                  <c:v>97.4</c:v>
                </c:pt>
                <c:pt idx="922">
                  <c:v>97.5</c:v>
                </c:pt>
                <c:pt idx="923">
                  <c:v>97.6</c:v>
                </c:pt>
                <c:pt idx="924">
                  <c:v>97.7</c:v>
                </c:pt>
                <c:pt idx="925">
                  <c:v>97.8</c:v>
                </c:pt>
                <c:pt idx="926">
                  <c:v>97.9</c:v>
                </c:pt>
                <c:pt idx="927">
                  <c:v>98</c:v>
                </c:pt>
                <c:pt idx="928">
                  <c:v>98.1</c:v>
                </c:pt>
                <c:pt idx="929">
                  <c:v>98.2</c:v>
                </c:pt>
                <c:pt idx="930">
                  <c:v>98.3</c:v>
                </c:pt>
                <c:pt idx="931">
                  <c:v>98.4</c:v>
                </c:pt>
                <c:pt idx="932">
                  <c:v>98.5</c:v>
                </c:pt>
                <c:pt idx="933">
                  <c:v>98.6</c:v>
                </c:pt>
                <c:pt idx="934">
                  <c:v>98.7</c:v>
                </c:pt>
                <c:pt idx="935">
                  <c:v>98.8</c:v>
                </c:pt>
                <c:pt idx="936">
                  <c:v>98.9</c:v>
                </c:pt>
                <c:pt idx="937">
                  <c:v>99</c:v>
                </c:pt>
                <c:pt idx="938">
                  <c:v>99.1</c:v>
                </c:pt>
                <c:pt idx="939">
                  <c:v>99.2</c:v>
                </c:pt>
                <c:pt idx="940">
                  <c:v>99.3</c:v>
                </c:pt>
                <c:pt idx="941">
                  <c:v>99.4</c:v>
                </c:pt>
                <c:pt idx="942">
                  <c:v>99.5</c:v>
                </c:pt>
                <c:pt idx="943">
                  <c:v>99.6</c:v>
                </c:pt>
                <c:pt idx="944">
                  <c:v>99.7</c:v>
                </c:pt>
                <c:pt idx="945">
                  <c:v>99.8</c:v>
                </c:pt>
                <c:pt idx="946">
                  <c:v>99.9</c:v>
                </c:pt>
                <c:pt idx="947">
                  <c:v>100</c:v>
                </c:pt>
                <c:pt idx="948">
                  <c:v>100.1</c:v>
                </c:pt>
                <c:pt idx="949">
                  <c:v>100.2</c:v>
                </c:pt>
                <c:pt idx="950">
                  <c:v>100.3</c:v>
                </c:pt>
                <c:pt idx="951">
                  <c:v>100.4</c:v>
                </c:pt>
                <c:pt idx="952">
                  <c:v>100.5</c:v>
                </c:pt>
                <c:pt idx="953">
                  <c:v>100.6</c:v>
                </c:pt>
                <c:pt idx="954">
                  <c:v>100.7</c:v>
                </c:pt>
                <c:pt idx="955">
                  <c:v>100.8</c:v>
                </c:pt>
                <c:pt idx="956">
                  <c:v>100.9</c:v>
                </c:pt>
                <c:pt idx="957">
                  <c:v>101</c:v>
                </c:pt>
                <c:pt idx="958">
                  <c:v>101.1</c:v>
                </c:pt>
                <c:pt idx="959">
                  <c:v>101.2</c:v>
                </c:pt>
                <c:pt idx="960">
                  <c:v>101.3</c:v>
                </c:pt>
                <c:pt idx="961">
                  <c:v>101.4</c:v>
                </c:pt>
                <c:pt idx="962">
                  <c:v>101.5</c:v>
                </c:pt>
                <c:pt idx="963">
                  <c:v>101.6</c:v>
                </c:pt>
                <c:pt idx="964">
                  <c:v>101.7</c:v>
                </c:pt>
                <c:pt idx="965">
                  <c:v>101.8</c:v>
                </c:pt>
                <c:pt idx="966">
                  <c:v>101.9</c:v>
                </c:pt>
                <c:pt idx="967">
                  <c:v>102</c:v>
                </c:pt>
                <c:pt idx="968">
                  <c:v>102.1</c:v>
                </c:pt>
                <c:pt idx="969">
                  <c:v>102.2</c:v>
                </c:pt>
                <c:pt idx="970">
                  <c:v>102.3</c:v>
                </c:pt>
                <c:pt idx="971">
                  <c:v>102.4</c:v>
                </c:pt>
                <c:pt idx="972">
                  <c:v>102.5</c:v>
                </c:pt>
                <c:pt idx="973">
                  <c:v>102.6</c:v>
                </c:pt>
                <c:pt idx="974">
                  <c:v>102.7</c:v>
                </c:pt>
                <c:pt idx="975">
                  <c:v>102.8</c:v>
                </c:pt>
                <c:pt idx="976">
                  <c:v>102.9</c:v>
                </c:pt>
                <c:pt idx="977">
                  <c:v>103</c:v>
                </c:pt>
                <c:pt idx="978">
                  <c:v>103.1</c:v>
                </c:pt>
                <c:pt idx="979">
                  <c:v>103.2</c:v>
                </c:pt>
                <c:pt idx="980">
                  <c:v>103.3</c:v>
                </c:pt>
                <c:pt idx="981">
                  <c:v>103.4</c:v>
                </c:pt>
                <c:pt idx="982">
                  <c:v>103.5</c:v>
                </c:pt>
                <c:pt idx="983">
                  <c:v>103.6</c:v>
                </c:pt>
                <c:pt idx="984">
                  <c:v>103.7</c:v>
                </c:pt>
                <c:pt idx="985">
                  <c:v>103.8</c:v>
                </c:pt>
                <c:pt idx="986">
                  <c:v>103.9</c:v>
                </c:pt>
                <c:pt idx="987">
                  <c:v>104</c:v>
                </c:pt>
                <c:pt idx="988">
                  <c:v>104.1</c:v>
                </c:pt>
                <c:pt idx="989">
                  <c:v>104.2</c:v>
                </c:pt>
                <c:pt idx="990">
                  <c:v>104.3</c:v>
                </c:pt>
                <c:pt idx="991">
                  <c:v>104.4</c:v>
                </c:pt>
                <c:pt idx="992">
                  <c:v>104.5</c:v>
                </c:pt>
                <c:pt idx="993">
                  <c:v>104.6</c:v>
                </c:pt>
                <c:pt idx="994">
                  <c:v>104.7</c:v>
                </c:pt>
                <c:pt idx="995">
                  <c:v>104.8</c:v>
                </c:pt>
                <c:pt idx="996">
                  <c:v>104.9</c:v>
                </c:pt>
                <c:pt idx="997">
                  <c:v>105</c:v>
                </c:pt>
                <c:pt idx="998">
                  <c:v>105.1</c:v>
                </c:pt>
                <c:pt idx="999">
                  <c:v>105.2</c:v>
                </c:pt>
                <c:pt idx="1000">
                  <c:v>105.3</c:v>
                </c:pt>
                <c:pt idx="1001">
                  <c:v>105.4</c:v>
                </c:pt>
                <c:pt idx="1002">
                  <c:v>105.5</c:v>
                </c:pt>
                <c:pt idx="1003">
                  <c:v>105.6</c:v>
                </c:pt>
                <c:pt idx="1004">
                  <c:v>105.7</c:v>
                </c:pt>
                <c:pt idx="1005">
                  <c:v>105.8</c:v>
                </c:pt>
                <c:pt idx="1006">
                  <c:v>105.9</c:v>
                </c:pt>
                <c:pt idx="1007">
                  <c:v>106</c:v>
                </c:pt>
                <c:pt idx="1008">
                  <c:v>106.1</c:v>
                </c:pt>
                <c:pt idx="1009">
                  <c:v>106.2</c:v>
                </c:pt>
                <c:pt idx="1010">
                  <c:v>106.3</c:v>
                </c:pt>
                <c:pt idx="1011">
                  <c:v>106.4</c:v>
                </c:pt>
                <c:pt idx="1012">
                  <c:v>106.5</c:v>
                </c:pt>
                <c:pt idx="1013">
                  <c:v>106.6</c:v>
                </c:pt>
                <c:pt idx="1014">
                  <c:v>106.7</c:v>
                </c:pt>
                <c:pt idx="1015">
                  <c:v>106.8</c:v>
                </c:pt>
                <c:pt idx="1016">
                  <c:v>106.9</c:v>
                </c:pt>
                <c:pt idx="1017">
                  <c:v>107</c:v>
                </c:pt>
                <c:pt idx="1018">
                  <c:v>107.1</c:v>
                </c:pt>
                <c:pt idx="1019">
                  <c:v>107.2</c:v>
                </c:pt>
                <c:pt idx="1020">
                  <c:v>107.3</c:v>
                </c:pt>
                <c:pt idx="1021">
                  <c:v>107.4</c:v>
                </c:pt>
                <c:pt idx="1022">
                  <c:v>107.5</c:v>
                </c:pt>
                <c:pt idx="1023">
                  <c:v>107.6</c:v>
                </c:pt>
                <c:pt idx="1024">
                  <c:v>107.7</c:v>
                </c:pt>
                <c:pt idx="1025">
                  <c:v>107.8</c:v>
                </c:pt>
                <c:pt idx="1026">
                  <c:v>107.9</c:v>
                </c:pt>
                <c:pt idx="1027">
                  <c:v>108</c:v>
                </c:pt>
                <c:pt idx="1028">
                  <c:v>108.1</c:v>
                </c:pt>
                <c:pt idx="1029">
                  <c:v>108.2</c:v>
                </c:pt>
                <c:pt idx="1030">
                  <c:v>108.3</c:v>
                </c:pt>
                <c:pt idx="1031">
                  <c:v>108.4</c:v>
                </c:pt>
                <c:pt idx="1032">
                  <c:v>108.5</c:v>
                </c:pt>
                <c:pt idx="1033">
                  <c:v>108.6</c:v>
                </c:pt>
                <c:pt idx="1034">
                  <c:v>108.7</c:v>
                </c:pt>
                <c:pt idx="1035">
                  <c:v>108.8</c:v>
                </c:pt>
                <c:pt idx="1036">
                  <c:v>108.9</c:v>
                </c:pt>
                <c:pt idx="1037">
                  <c:v>109</c:v>
                </c:pt>
                <c:pt idx="1038">
                  <c:v>109.1</c:v>
                </c:pt>
                <c:pt idx="1039">
                  <c:v>109.2</c:v>
                </c:pt>
                <c:pt idx="1040">
                  <c:v>109.3</c:v>
                </c:pt>
                <c:pt idx="1041">
                  <c:v>109.4</c:v>
                </c:pt>
                <c:pt idx="1042">
                  <c:v>109.5</c:v>
                </c:pt>
                <c:pt idx="1043">
                  <c:v>109.6</c:v>
                </c:pt>
                <c:pt idx="1044">
                  <c:v>109.7</c:v>
                </c:pt>
                <c:pt idx="1045">
                  <c:v>109.8</c:v>
                </c:pt>
                <c:pt idx="1046">
                  <c:v>109.9</c:v>
                </c:pt>
                <c:pt idx="1047">
                  <c:v>110</c:v>
                </c:pt>
                <c:pt idx="1048">
                  <c:v>110.1</c:v>
                </c:pt>
                <c:pt idx="1049">
                  <c:v>110.2</c:v>
                </c:pt>
                <c:pt idx="1050">
                  <c:v>110.3</c:v>
                </c:pt>
                <c:pt idx="1051">
                  <c:v>110.4</c:v>
                </c:pt>
                <c:pt idx="1052">
                  <c:v>110.5</c:v>
                </c:pt>
                <c:pt idx="1053">
                  <c:v>110.6</c:v>
                </c:pt>
                <c:pt idx="1054">
                  <c:v>110.7</c:v>
                </c:pt>
                <c:pt idx="1055">
                  <c:v>110.8</c:v>
                </c:pt>
                <c:pt idx="1056">
                  <c:v>110.9</c:v>
                </c:pt>
                <c:pt idx="1057">
                  <c:v>111</c:v>
                </c:pt>
                <c:pt idx="1058">
                  <c:v>111.1</c:v>
                </c:pt>
                <c:pt idx="1059">
                  <c:v>111.2</c:v>
                </c:pt>
                <c:pt idx="1060">
                  <c:v>111.3</c:v>
                </c:pt>
                <c:pt idx="1061">
                  <c:v>111.4</c:v>
                </c:pt>
                <c:pt idx="1062">
                  <c:v>111.5</c:v>
                </c:pt>
                <c:pt idx="1063">
                  <c:v>111.6</c:v>
                </c:pt>
                <c:pt idx="1064">
                  <c:v>111.7</c:v>
                </c:pt>
                <c:pt idx="1065">
                  <c:v>111.8</c:v>
                </c:pt>
                <c:pt idx="1066">
                  <c:v>111.9</c:v>
                </c:pt>
                <c:pt idx="1067">
                  <c:v>112</c:v>
                </c:pt>
                <c:pt idx="1068">
                  <c:v>112.1</c:v>
                </c:pt>
                <c:pt idx="1069">
                  <c:v>112.2</c:v>
                </c:pt>
                <c:pt idx="1070">
                  <c:v>112.3</c:v>
                </c:pt>
                <c:pt idx="1071">
                  <c:v>112.4</c:v>
                </c:pt>
                <c:pt idx="1072">
                  <c:v>112.5</c:v>
                </c:pt>
                <c:pt idx="1073">
                  <c:v>112.6</c:v>
                </c:pt>
                <c:pt idx="1074">
                  <c:v>112.7</c:v>
                </c:pt>
                <c:pt idx="1075">
                  <c:v>112.8</c:v>
                </c:pt>
                <c:pt idx="1076">
                  <c:v>112.9</c:v>
                </c:pt>
                <c:pt idx="1077">
                  <c:v>113</c:v>
                </c:pt>
                <c:pt idx="1078">
                  <c:v>113.1</c:v>
                </c:pt>
                <c:pt idx="1079">
                  <c:v>113.2</c:v>
                </c:pt>
                <c:pt idx="1080">
                  <c:v>113.3</c:v>
                </c:pt>
                <c:pt idx="1081">
                  <c:v>113.4</c:v>
                </c:pt>
                <c:pt idx="1082">
                  <c:v>113.5</c:v>
                </c:pt>
                <c:pt idx="1083">
                  <c:v>113.6</c:v>
                </c:pt>
                <c:pt idx="1084">
                  <c:v>113.7</c:v>
                </c:pt>
                <c:pt idx="1085">
                  <c:v>113.8</c:v>
                </c:pt>
                <c:pt idx="1086">
                  <c:v>113.9</c:v>
                </c:pt>
                <c:pt idx="1087">
                  <c:v>114</c:v>
                </c:pt>
                <c:pt idx="1088">
                  <c:v>114.1</c:v>
                </c:pt>
                <c:pt idx="1089">
                  <c:v>114.2</c:v>
                </c:pt>
                <c:pt idx="1090">
                  <c:v>114.3</c:v>
                </c:pt>
                <c:pt idx="1091">
                  <c:v>114.4</c:v>
                </c:pt>
                <c:pt idx="1092">
                  <c:v>114.5</c:v>
                </c:pt>
                <c:pt idx="1093">
                  <c:v>114.6</c:v>
                </c:pt>
                <c:pt idx="1094">
                  <c:v>114.7</c:v>
                </c:pt>
                <c:pt idx="1095">
                  <c:v>114.8</c:v>
                </c:pt>
                <c:pt idx="1096">
                  <c:v>114.9</c:v>
                </c:pt>
                <c:pt idx="1097">
                  <c:v>115</c:v>
                </c:pt>
                <c:pt idx="1098">
                  <c:v>115.1</c:v>
                </c:pt>
                <c:pt idx="1099">
                  <c:v>115.2</c:v>
                </c:pt>
                <c:pt idx="1100">
                  <c:v>115.3</c:v>
                </c:pt>
                <c:pt idx="1101">
                  <c:v>115.4</c:v>
                </c:pt>
                <c:pt idx="1102">
                  <c:v>115.5</c:v>
                </c:pt>
                <c:pt idx="1103">
                  <c:v>115.6</c:v>
                </c:pt>
                <c:pt idx="1104">
                  <c:v>115.7</c:v>
                </c:pt>
                <c:pt idx="1105">
                  <c:v>115.8</c:v>
                </c:pt>
                <c:pt idx="1106">
                  <c:v>115.9</c:v>
                </c:pt>
                <c:pt idx="1107">
                  <c:v>116</c:v>
                </c:pt>
                <c:pt idx="1108">
                  <c:v>116.1</c:v>
                </c:pt>
                <c:pt idx="1109">
                  <c:v>116.2</c:v>
                </c:pt>
                <c:pt idx="1110">
                  <c:v>116.3</c:v>
                </c:pt>
                <c:pt idx="1111">
                  <c:v>116.4</c:v>
                </c:pt>
                <c:pt idx="1112">
                  <c:v>116.5</c:v>
                </c:pt>
                <c:pt idx="1113">
                  <c:v>116.6</c:v>
                </c:pt>
                <c:pt idx="1114">
                  <c:v>116.7</c:v>
                </c:pt>
                <c:pt idx="1115">
                  <c:v>116.8</c:v>
                </c:pt>
                <c:pt idx="1116">
                  <c:v>116.9</c:v>
                </c:pt>
                <c:pt idx="1117">
                  <c:v>117</c:v>
                </c:pt>
                <c:pt idx="1118">
                  <c:v>117.1</c:v>
                </c:pt>
                <c:pt idx="1119">
                  <c:v>117.2</c:v>
                </c:pt>
                <c:pt idx="1120">
                  <c:v>117.3</c:v>
                </c:pt>
                <c:pt idx="1121">
                  <c:v>117.4</c:v>
                </c:pt>
                <c:pt idx="1122">
                  <c:v>117.5</c:v>
                </c:pt>
                <c:pt idx="1123">
                  <c:v>117.6</c:v>
                </c:pt>
                <c:pt idx="1124">
                  <c:v>117.7</c:v>
                </c:pt>
                <c:pt idx="1125">
                  <c:v>117.8</c:v>
                </c:pt>
                <c:pt idx="1126">
                  <c:v>117.9</c:v>
                </c:pt>
                <c:pt idx="1127">
                  <c:v>118</c:v>
                </c:pt>
                <c:pt idx="1128">
                  <c:v>118.1</c:v>
                </c:pt>
                <c:pt idx="1129">
                  <c:v>118.2</c:v>
                </c:pt>
                <c:pt idx="1130">
                  <c:v>118.3</c:v>
                </c:pt>
                <c:pt idx="1131">
                  <c:v>118.4</c:v>
                </c:pt>
                <c:pt idx="1132">
                  <c:v>118.5</c:v>
                </c:pt>
                <c:pt idx="1133">
                  <c:v>118.6</c:v>
                </c:pt>
                <c:pt idx="1134">
                  <c:v>118.7</c:v>
                </c:pt>
                <c:pt idx="1135">
                  <c:v>118.8</c:v>
                </c:pt>
                <c:pt idx="1136">
                  <c:v>118.9</c:v>
                </c:pt>
                <c:pt idx="1137">
                  <c:v>119</c:v>
                </c:pt>
                <c:pt idx="1138">
                  <c:v>119.1</c:v>
                </c:pt>
                <c:pt idx="1139">
                  <c:v>119.2</c:v>
                </c:pt>
                <c:pt idx="1140">
                  <c:v>119.3</c:v>
                </c:pt>
                <c:pt idx="1141">
                  <c:v>119.4</c:v>
                </c:pt>
                <c:pt idx="1142">
                  <c:v>119.5</c:v>
                </c:pt>
                <c:pt idx="1143">
                  <c:v>119.6</c:v>
                </c:pt>
                <c:pt idx="1144">
                  <c:v>119.7</c:v>
                </c:pt>
                <c:pt idx="1145">
                  <c:v>119.8</c:v>
                </c:pt>
                <c:pt idx="1146">
                  <c:v>119.9</c:v>
                </c:pt>
                <c:pt idx="1147">
                  <c:v>120</c:v>
                </c:pt>
                <c:pt idx="1148">
                  <c:v>120.1</c:v>
                </c:pt>
                <c:pt idx="1149">
                  <c:v>120.2</c:v>
                </c:pt>
                <c:pt idx="1150">
                  <c:v>120.3</c:v>
                </c:pt>
                <c:pt idx="1151">
                  <c:v>120.4</c:v>
                </c:pt>
                <c:pt idx="1152">
                  <c:v>120.5</c:v>
                </c:pt>
                <c:pt idx="1153">
                  <c:v>120.6</c:v>
                </c:pt>
                <c:pt idx="1154">
                  <c:v>120.7</c:v>
                </c:pt>
                <c:pt idx="1155">
                  <c:v>120.8</c:v>
                </c:pt>
                <c:pt idx="1156">
                  <c:v>120.9</c:v>
                </c:pt>
                <c:pt idx="1157">
                  <c:v>121</c:v>
                </c:pt>
                <c:pt idx="1158">
                  <c:v>121.1</c:v>
                </c:pt>
                <c:pt idx="1159">
                  <c:v>121.2</c:v>
                </c:pt>
                <c:pt idx="1160">
                  <c:v>121.3</c:v>
                </c:pt>
                <c:pt idx="1161">
                  <c:v>121.4</c:v>
                </c:pt>
                <c:pt idx="1162">
                  <c:v>121.5</c:v>
                </c:pt>
                <c:pt idx="1163">
                  <c:v>121.6</c:v>
                </c:pt>
                <c:pt idx="1164">
                  <c:v>121.7</c:v>
                </c:pt>
                <c:pt idx="1165">
                  <c:v>121.8</c:v>
                </c:pt>
                <c:pt idx="1166">
                  <c:v>121.9</c:v>
                </c:pt>
                <c:pt idx="1167">
                  <c:v>122</c:v>
                </c:pt>
                <c:pt idx="1168">
                  <c:v>122.1</c:v>
                </c:pt>
                <c:pt idx="1169">
                  <c:v>122.2</c:v>
                </c:pt>
                <c:pt idx="1170">
                  <c:v>122.3</c:v>
                </c:pt>
                <c:pt idx="1171">
                  <c:v>122.4</c:v>
                </c:pt>
                <c:pt idx="1172">
                  <c:v>122.5</c:v>
                </c:pt>
                <c:pt idx="1173">
                  <c:v>122.6</c:v>
                </c:pt>
                <c:pt idx="1174">
                  <c:v>122.7</c:v>
                </c:pt>
                <c:pt idx="1175">
                  <c:v>122.8</c:v>
                </c:pt>
                <c:pt idx="1176">
                  <c:v>122.9</c:v>
                </c:pt>
                <c:pt idx="1177">
                  <c:v>123</c:v>
                </c:pt>
                <c:pt idx="1178">
                  <c:v>123.1</c:v>
                </c:pt>
                <c:pt idx="1179">
                  <c:v>123.2</c:v>
                </c:pt>
                <c:pt idx="1180">
                  <c:v>123.3</c:v>
                </c:pt>
                <c:pt idx="1181">
                  <c:v>123.4</c:v>
                </c:pt>
                <c:pt idx="1182">
                  <c:v>123.5</c:v>
                </c:pt>
                <c:pt idx="1183">
                  <c:v>123.6</c:v>
                </c:pt>
                <c:pt idx="1184">
                  <c:v>123.7</c:v>
                </c:pt>
                <c:pt idx="1185">
                  <c:v>123.8</c:v>
                </c:pt>
                <c:pt idx="1186">
                  <c:v>123.9</c:v>
                </c:pt>
                <c:pt idx="1187">
                  <c:v>124</c:v>
                </c:pt>
                <c:pt idx="1188">
                  <c:v>124.1</c:v>
                </c:pt>
                <c:pt idx="1189">
                  <c:v>124.2</c:v>
                </c:pt>
                <c:pt idx="1190">
                  <c:v>124.3</c:v>
                </c:pt>
                <c:pt idx="1191">
                  <c:v>124.4</c:v>
                </c:pt>
                <c:pt idx="1192">
                  <c:v>124.5</c:v>
                </c:pt>
                <c:pt idx="1193">
                  <c:v>124.6</c:v>
                </c:pt>
                <c:pt idx="1194">
                  <c:v>124.7</c:v>
                </c:pt>
                <c:pt idx="1195">
                  <c:v>124.8</c:v>
                </c:pt>
                <c:pt idx="1196">
                  <c:v>124.9</c:v>
                </c:pt>
                <c:pt idx="1197">
                  <c:v>125</c:v>
                </c:pt>
                <c:pt idx="1198">
                  <c:v>125.1</c:v>
                </c:pt>
                <c:pt idx="1199">
                  <c:v>125.2</c:v>
                </c:pt>
                <c:pt idx="1200">
                  <c:v>125.3</c:v>
                </c:pt>
                <c:pt idx="1201">
                  <c:v>125.4</c:v>
                </c:pt>
                <c:pt idx="1202">
                  <c:v>125.5</c:v>
                </c:pt>
                <c:pt idx="1203">
                  <c:v>125.6</c:v>
                </c:pt>
                <c:pt idx="1204">
                  <c:v>125.7</c:v>
                </c:pt>
                <c:pt idx="1205">
                  <c:v>125.8</c:v>
                </c:pt>
                <c:pt idx="1206">
                  <c:v>125.9</c:v>
                </c:pt>
                <c:pt idx="1207">
                  <c:v>126</c:v>
                </c:pt>
                <c:pt idx="1208">
                  <c:v>126.1</c:v>
                </c:pt>
                <c:pt idx="1209">
                  <c:v>126.2</c:v>
                </c:pt>
                <c:pt idx="1210">
                  <c:v>126.3</c:v>
                </c:pt>
                <c:pt idx="1211">
                  <c:v>126.4</c:v>
                </c:pt>
                <c:pt idx="1212">
                  <c:v>126.5</c:v>
                </c:pt>
                <c:pt idx="1213">
                  <c:v>126.6</c:v>
                </c:pt>
                <c:pt idx="1214">
                  <c:v>126.7</c:v>
                </c:pt>
                <c:pt idx="1215">
                  <c:v>126.8</c:v>
                </c:pt>
                <c:pt idx="1216">
                  <c:v>126.9</c:v>
                </c:pt>
                <c:pt idx="1217">
                  <c:v>127</c:v>
                </c:pt>
                <c:pt idx="1218">
                  <c:v>127.1</c:v>
                </c:pt>
                <c:pt idx="1219">
                  <c:v>127.2</c:v>
                </c:pt>
                <c:pt idx="1220">
                  <c:v>127.3</c:v>
                </c:pt>
                <c:pt idx="1221">
                  <c:v>127.4</c:v>
                </c:pt>
                <c:pt idx="1222">
                  <c:v>127.5</c:v>
                </c:pt>
                <c:pt idx="1223">
                  <c:v>127.6</c:v>
                </c:pt>
                <c:pt idx="1224">
                  <c:v>127.7</c:v>
                </c:pt>
                <c:pt idx="1225">
                  <c:v>127.8</c:v>
                </c:pt>
                <c:pt idx="1226">
                  <c:v>127.9</c:v>
                </c:pt>
                <c:pt idx="1227">
                  <c:v>128</c:v>
                </c:pt>
                <c:pt idx="1228">
                  <c:v>128.1</c:v>
                </c:pt>
                <c:pt idx="1229">
                  <c:v>128.19999999999999</c:v>
                </c:pt>
                <c:pt idx="1230">
                  <c:v>128.30000000000001</c:v>
                </c:pt>
                <c:pt idx="1231">
                  <c:v>128.4</c:v>
                </c:pt>
                <c:pt idx="1232">
                  <c:v>128.5</c:v>
                </c:pt>
                <c:pt idx="1233">
                  <c:v>128.6</c:v>
                </c:pt>
                <c:pt idx="1234">
                  <c:v>128.69999999999999</c:v>
                </c:pt>
                <c:pt idx="1235">
                  <c:v>128.80000000000001</c:v>
                </c:pt>
                <c:pt idx="1236">
                  <c:v>128.9</c:v>
                </c:pt>
                <c:pt idx="1237">
                  <c:v>129</c:v>
                </c:pt>
                <c:pt idx="1238">
                  <c:v>129.1</c:v>
                </c:pt>
                <c:pt idx="1239">
                  <c:v>129.19999999999999</c:v>
                </c:pt>
                <c:pt idx="1240">
                  <c:v>129.30000000000001</c:v>
                </c:pt>
                <c:pt idx="1241">
                  <c:v>129.4</c:v>
                </c:pt>
                <c:pt idx="1242">
                  <c:v>129.5</c:v>
                </c:pt>
                <c:pt idx="1243">
                  <c:v>129.6</c:v>
                </c:pt>
                <c:pt idx="1244">
                  <c:v>129.69999999999999</c:v>
                </c:pt>
                <c:pt idx="1245">
                  <c:v>129.80000000000001</c:v>
                </c:pt>
                <c:pt idx="1246">
                  <c:v>129.9</c:v>
                </c:pt>
                <c:pt idx="1247">
                  <c:v>130</c:v>
                </c:pt>
                <c:pt idx="1248">
                  <c:v>130.1</c:v>
                </c:pt>
                <c:pt idx="1249">
                  <c:v>130.19999999999999</c:v>
                </c:pt>
                <c:pt idx="1250">
                  <c:v>130.30000000000001</c:v>
                </c:pt>
                <c:pt idx="1251">
                  <c:v>130.4</c:v>
                </c:pt>
                <c:pt idx="1252">
                  <c:v>130.5</c:v>
                </c:pt>
                <c:pt idx="1253">
                  <c:v>130.6</c:v>
                </c:pt>
                <c:pt idx="1254">
                  <c:v>130.69999999999999</c:v>
                </c:pt>
                <c:pt idx="1255">
                  <c:v>130.80000000000001</c:v>
                </c:pt>
                <c:pt idx="1256">
                  <c:v>130.9</c:v>
                </c:pt>
                <c:pt idx="1257">
                  <c:v>131</c:v>
                </c:pt>
                <c:pt idx="1258">
                  <c:v>131.1</c:v>
                </c:pt>
                <c:pt idx="1259">
                  <c:v>131.19999999999999</c:v>
                </c:pt>
                <c:pt idx="1260">
                  <c:v>131.30000000000001</c:v>
                </c:pt>
                <c:pt idx="1261">
                  <c:v>131.4</c:v>
                </c:pt>
                <c:pt idx="1262">
                  <c:v>131.5</c:v>
                </c:pt>
                <c:pt idx="1263">
                  <c:v>131.6</c:v>
                </c:pt>
                <c:pt idx="1264">
                  <c:v>131.69999999999999</c:v>
                </c:pt>
                <c:pt idx="1265">
                  <c:v>131.80000000000001</c:v>
                </c:pt>
                <c:pt idx="1266">
                  <c:v>131.9</c:v>
                </c:pt>
                <c:pt idx="1267">
                  <c:v>132</c:v>
                </c:pt>
                <c:pt idx="1268">
                  <c:v>132.1</c:v>
                </c:pt>
                <c:pt idx="1269">
                  <c:v>132.19999999999999</c:v>
                </c:pt>
                <c:pt idx="1270">
                  <c:v>132.30000000000001</c:v>
                </c:pt>
                <c:pt idx="1271">
                  <c:v>132.4</c:v>
                </c:pt>
                <c:pt idx="1272">
                  <c:v>132.5</c:v>
                </c:pt>
                <c:pt idx="1273">
                  <c:v>132.6</c:v>
                </c:pt>
                <c:pt idx="1274">
                  <c:v>132.69999999999999</c:v>
                </c:pt>
                <c:pt idx="1275">
                  <c:v>132.80000000000001</c:v>
                </c:pt>
                <c:pt idx="1276">
                  <c:v>132.9</c:v>
                </c:pt>
                <c:pt idx="1277">
                  <c:v>133</c:v>
                </c:pt>
                <c:pt idx="1278">
                  <c:v>133.1</c:v>
                </c:pt>
                <c:pt idx="1279">
                  <c:v>133.19999999999999</c:v>
                </c:pt>
                <c:pt idx="1280">
                  <c:v>133.30000000000001</c:v>
                </c:pt>
                <c:pt idx="1281">
                  <c:v>133.4</c:v>
                </c:pt>
                <c:pt idx="1282">
                  <c:v>133.5</c:v>
                </c:pt>
                <c:pt idx="1283">
                  <c:v>133.6</c:v>
                </c:pt>
                <c:pt idx="1284">
                  <c:v>133.69999999999999</c:v>
                </c:pt>
                <c:pt idx="1285">
                  <c:v>133.80000000000001</c:v>
                </c:pt>
                <c:pt idx="1286">
                  <c:v>133.9</c:v>
                </c:pt>
                <c:pt idx="1287">
                  <c:v>134</c:v>
                </c:pt>
                <c:pt idx="1288">
                  <c:v>134.1</c:v>
                </c:pt>
                <c:pt idx="1289">
                  <c:v>134.19999999999999</c:v>
                </c:pt>
                <c:pt idx="1290">
                  <c:v>134.30000000000001</c:v>
                </c:pt>
                <c:pt idx="1291">
                  <c:v>134.4</c:v>
                </c:pt>
                <c:pt idx="1292">
                  <c:v>134.5</c:v>
                </c:pt>
                <c:pt idx="1293">
                  <c:v>134.6</c:v>
                </c:pt>
                <c:pt idx="1294">
                  <c:v>134.69999999999999</c:v>
                </c:pt>
                <c:pt idx="1295">
                  <c:v>134.80000000000001</c:v>
                </c:pt>
                <c:pt idx="1296">
                  <c:v>134.9</c:v>
                </c:pt>
                <c:pt idx="1297">
                  <c:v>135</c:v>
                </c:pt>
                <c:pt idx="1298">
                  <c:v>135.1</c:v>
                </c:pt>
                <c:pt idx="1299">
                  <c:v>135.19999999999999</c:v>
                </c:pt>
                <c:pt idx="1300">
                  <c:v>135.30000000000001</c:v>
                </c:pt>
                <c:pt idx="1301">
                  <c:v>135.4</c:v>
                </c:pt>
                <c:pt idx="1302">
                  <c:v>135.5</c:v>
                </c:pt>
                <c:pt idx="1303">
                  <c:v>135.6</c:v>
                </c:pt>
                <c:pt idx="1304">
                  <c:v>135.69999999999999</c:v>
                </c:pt>
                <c:pt idx="1305">
                  <c:v>135.80000000000001</c:v>
                </c:pt>
                <c:pt idx="1306">
                  <c:v>135.9</c:v>
                </c:pt>
                <c:pt idx="1307">
                  <c:v>136</c:v>
                </c:pt>
                <c:pt idx="1308">
                  <c:v>136.1</c:v>
                </c:pt>
                <c:pt idx="1309">
                  <c:v>136.19999999999999</c:v>
                </c:pt>
                <c:pt idx="1310">
                  <c:v>136.30000000000001</c:v>
                </c:pt>
                <c:pt idx="1311">
                  <c:v>136.4</c:v>
                </c:pt>
                <c:pt idx="1312">
                  <c:v>136.5</c:v>
                </c:pt>
                <c:pt idx="1313">
                  <c:v>136.6</c:v>
                </c:pt>
                <c:pt idx="1314">
                  <c:v>136.69999999999999</c:v>
                </c:pt>
                <c:pt idx="1315">
                  <c:v>136.80000000000001</c:v>
                </c:pt>
                <c:pt idx="1316">
                  <c:v>136.9</c:v>
                </c:pt>
                <c:pt idx="1317">
                  <c:v>137</c:v>
                </c:pt>
                <c:pt idx="1318">
                  <c:v>137.1</c:v>
                </c:pt>
                <c:pt idx="1319">
                  <c:v>137.19999999999999</c:v>
                </c:pt>
                <c:pt idx="1320">
                  <c:v>137.30000000000001</c:v>
                </c:pt>
                <c:pt idx="1321">
                  <c:v>137.4</c:v>
                </c:pt>
                <c:pt idx="1322">
                  <c:v>137.5</c:v>
                </c:pt>
                <c:pt idx="1323">
                  <c:v>137.6</c:v>
                </c:pt>
                <c:pt idx="1324">
                  <c:v>137.69999999999999</c:v>
                </c:pt>
                <c:pt idx="1325">
                  <c:v>137.80000000000001</c:v>
                </c:pt>
                <c:pt idx="1326">
                  <c:v>137.9</c:v>
                </c:pt>
                <c:pt idx="1327">
                  <c:v>138</c:v>
                </c:pt>
                <c:pt idx="1328">
                  <c:v>138.1</c:v>
                </c:pt>
                <c:pt idx="1329">
                  <c:v>138.19999999999999</c:v>
                </c:pt>
                <c:pt idx="1330">
                  <c:v>138.30000000000001</c:v>
                </c:pt>
                <c:pt idx="1331">
                  <c:v>138.4</c:v>
                </c:pt>
                <c:pt idx="1332">
                  <c:v>138.5</c:v>
                </c:pt>
                <c:pt idx="1333">
                  <c:v>138.6</c:v>
                </c:pt>
                <c:pt idx="1334">
                  <c:v>138.69999999999999</c:v>
                </c:pt>
                <c:pt idx="1335">
                  <c:v>138.80000000000001</c:v>
                </c:pt>
                <c:pt idx="1336">
                  <c:v>138.9</c:v>
                </c:pt>
                <c:pt idx="1337">
                  <c:v>139</c:v>
                </c:pt>
                <c:pt idx="1338">
                  <c:v>139.1</c:v>
                </c:pt>
                <c:pt idx="1339">
                  <c:v>139.19999999999999</c:v>
                </c:pt>
                <c:pt idx="1340">
                  <c:v>139.30000000000001</c:v>
                </c:pt>
                <c:pt idx="1341">
                  <c:v>139.4</c:v>
                </c:pt>
                <c:pt idx="1342">
                  <c:v>139.5</c:v>
                </c:pt>
                <c:pt idx="1343">
                  <c:v>139.6</c:v>
                </c:pt>
                <c:pt idx="1344">
                  <c:v>139.69999999999999</c:v>
                </c:pt>
                <c:pt idx="1345">
                  <c:v>139.80000000000001</c:v>
                </c:pt>
                <c:pt idx="1346">
                  <c:v>139.9</c:v>
                </c:pt>
                <c:pt idx="1347">
                  <c:v>140</c:v>
                </c:pt>
                <c:pt idx="1348">
                  <c:v>140.1</c:v>
                </c:pt>
                <c:pt idx="1349">
                  <c:v>140.19999999999999</c:v>
                </c:pt>
                <c:pt idx="1350">
                  <c:v>140.30000000000001</c:v>
                </c:pt>
                <c:pt idx="1351">
                  <c:v>140.4</c:v>
                </c:pt>
                <c:pt idx="1352">
                  <c:v>140.5</c:v>
                </c:pt>
                <c:pt idx="1353">
                  <c:v>140.6</c:v>
                </c:pt>
                <c:pt idx="1354">
                  <c:v>140.69999999999999</c:v>
                </c:pt>
                <c:pt idx="1355">
                  <c:v>140.80000000000001</c:v>
                </c:pt>
                <c:pt idx="1356">
                  <c:v>140.9</c:v>
                </c:pt>
                <c:pt idx="1357">
                  <c:v>141</c:v>
                </c:pt>
                <c:pt idx="1358">
                  <c:v>141.1</c:v>
                </c:pt>
                <c:pt idx="1359">
                  <c:v>141.19999999999999</c:v>
                </c:pt>
                <c:pt idx="1360">
                  <c:v>141.30000000000001</c:v>
                </c:pt>
                <c:pt idx="1361">
                  <c:v>141.4</c:v>
                </c:pt>
                <c:pt idx="1362">
                  <c:v>141.5</c:v>
                </c:pt>
                <c:pt idx="1363">
                  <c:v>141.6</c:v>
                </c:pt>
                <c:pt idx="1364">
                  <c:v>141.69999999999999</c:v>
                </c:pt>
                <c:pt idx="1365">
                  <c:v>141.80000000000001</c:v>
                </c:pt>
                <c:pt idx="1366">
                  <c:v>141.9</c:v>
                </c:pt>
                <c:pt idx="1367">
                  <c:v>142</c:v>
                </c:pt>
                <c:pt idx="1368">
                  <c:v>142.1</c:v>
                </c:pt>
                <c:pt idx="1369">
                  <c:v>142.19999999999999</c:v>
                </c:pt>
                <c:pt idx="1370">
                  <c:v>142.30000000000001</c:v>
                </c:pt>
                <c:pt idx="1371">
                  <c:v>142.4</c:v>
                </c:pt>
                <c:pt idx="1372">
                  <c:v>142.5</c:v>
                </c:pt>
                <c:pt idx="1373">
                  <c:v>142.6</c:v>
                </c:pt>
                <c:pt idx="1374">
                  <c:v>142.69999999999999</c:v>
                </c:pt>
                <c:pt idx="1375">
                  <c:v>142.80000000000001</c:v>
                </c:pt>
                <c:pt idx="1376">
                  <c:v>142.9</c:v>
                </c:pt>
                <c:pt idx="1377">
                  <c:v>143</c:v>
                </c:pt>
                <c:pt idx="1378">
                  <c:v>143.1</c:v>
                </c:pt>
                <c:pt idx="1379">
                  <c:v>143.19999999999999</c:v>
                </c:pt>
                <c:pt idx="1380">
                  <c:v>143.30000000000001</c:v>
                </c:pt>
                <c:pt idx="1381">
                  <c:v>143.4</c:v>
                </c:pt>
                <c:pt idx="1382">
                  <c:v>143.5</c:v>
                </c:pt>
                <c:pt idx="1383">
                  <c:v>143.6</c:v>
                </c:pt>
                <c:pt idx="1384">
                  <c:v>143.69999999999999</c:v>
                </c:pt>
                <c:pt idx="1385">
                  <c:v>143.80000000000001</c:v>
                </c:pt>
                <c:pt idx="1386">
                  <c:v>143.9</c:v>
                </c:pt>
                <c:pt idx="1387">
                  <c:v>144</c:v>
                </c:pt>
                <c:pt idx="1388">
                  <c:v>144.1</c:v>
                </c:pt>
                <c:pt idx="1389">
                  <c:v>144.19999999999999</c:v>
                </c:pt>
                <c:pt idx="1390">
                  <c:v>144.30000000000001</c:v>
                </c:pt>
                <c:pt idx="1391">
                  <c:v>144.4</c:v>
                </c:pt>
                <c:pt idx="1392">
                  <c:v>144.5</c:v>
                </c:pt>
                <c:pt idx="1393">
                  <c:v>144.6</c:v>
                </c:pt>
                <c:pt idx="1394">
                  <c:v>144.69999999999999</c:v>
                </c:pt>
                <c:pt idx="1395">
                  <c:v>144.80000000000001</c:v>
                </c:pt>
                <c:pt idx="1396">
                  <c:v>144.9</c:v>
                </c:pt>
                <c:pt idx="1397">
                  <c:v>145</c:v>
                </c:pt>
                <c:pt idx="1398">
                  <c:v>145.1</c:v>
                </c:pt>
                <c:pt idx="1399">
                  <c:v>145.19999999999999</c:v>
                </c:pt>
                <c:pt idx="1400">
                  <c:v>145.30000000000001</c:v>
                </c:pt>
                <c:pt idx="1401">
                  <c:v>145.4</c:v>
                </c:pt>
                <c:pt idx="1402">
                  <c:v>145.5</c:v>
                </c:pt>
                <c:pt idx="1403">
                  <c:v>145.6</c:v>
                </c:pt>
                <c:pt idx="1404">
                  <c:v>145.69999999999999</c:v>
                </c:pt>
                <c:pt idx="1405">
                  <c:v>145.80000000000001</c:v>
                </c:pt>
                <c:pt idx="1406">
                  <c:v>145.9</c:v>
                </c:pt>
                <c:pt idx="1407">
                  <c:v>146</c:v>
                </c:pt>
                <c:pt idx="1408">
                  <c:v>146.1</c:v>
                </c:pt>
                <c:pt idx="1409">
                  <c:v>146.19999999999999</c:v>
                </c:pt>
                <c:pt idx="1410">
                  <c:v>146.30000000000001</c:v>
                </c:pt>
                <c:pt idx="1411">
                  <c:v>146.4</c:v>
                </c:pt>
                <c:pt idx="1412">
                  <c:v>146.5</c:v>
                </c:pt>
                <c:pt idx="1413">
                  <c:v>146.6</c:v>
                </c:pt>
                <c:pt idx="1414">
                  <c:v>146.69999999999999</c:v>
                </c:pt>
                <c:pt idx="1415">
                  <c:v>146.80000000000001</c:v>
                </c:pt>
                <c:pt idx="1416">
                  <c:v>146.9</c:v>
                </c:pt>
                <c:pt idx="1417">
                  <c:v>147</c:v>
                </c:pt>
                <c:pt idx="1418">
                  <c:v>147.1</c:v>
                </c:pt>
                <c:pt idx="1419">
                  <c:v>147.19999999999999</c:v>
                </c:pt>
                <c:pt idx="1420">
                  <c:v>147.30000000000001</c:v>
                </c:pt>
                <c:pt idx="1421">
                  <c:v>147.4</c:v>
                </c:pt>
                <c:pt idx="1422">
                  <c:v>147.5</c:v>
                </c:pt>
                <c:pt idx="1423">
                  <c:v>147.6</c:v>
                </c:pt>
                <c:pt idx="1424">
                  <c:v>147.69999999999999</c:v>
                </c:pt>
                <c:pt idx="1425">
                  <c:v>147.80000000000001</c:v>
                </c:pt>
                <c:pt idx="1426">
                  <c:v>147.9</c:v>
                </c:pt>
                <c:pt idx="1427">
                  <c:v>148</c:v>
                </c:pt>
                <c:pt idx="1428">
                  <c:v>148.1</c:v>
                </c:pt>
                <c:pt idx="1429">
                  <c:v>148.19999999999999</c:v>
                </c:pt>
                <c:pt idx="1430">
                  <c:v>148.30000000000001</c:v>
                </c:pt>
                <c:pt idx="1431">
                  <c:v>148.4</c:v>
                </c:pt>
                <c:pt idx="1432">
                  <c:v>148.5</c:v>
                </c:pt>
                <c:pt idx="1433">
                  <c:v>148.6</c:v>
                </c:pt>
                <c:pt idx="1434">
                  <c:v>148.69999999999999</c:v>
                </c:pt>
                <c:pt idx="1435">
                  <c:v>148.80000000000001</c:v>
                </c:pt>
                <c:pt idx="1436">
                  <c:v>148.9</c:v>
                </c:pt>
                <c:pt idx="1437">
                  <c:v>149</c:v>
                </c:pt>
                <c:pt idx="1438">
                  <c:v>149.1</c:v>
                </c:pt>
                <c:pt idx="1439">
                  <c:v>149.19999999999999</c:v>
                </c:pt>
                <c:pt idx="1440">
                  <c:v>149.30000000000001</c:v>
                </c:pt>
                <c:pt idx="1441">
                  <c:v>149.4</c:v>
                </c:pt>
                <c:pt idx="1442">
                  <c:v>149.5</c:v>
                </c:pt>
                <c:pt idx="1443">
                  <c:v>149.6</c:v>
                </c:pt>
                <c:pt idx="1444">
                  <c:v>149.69999999999999</c:v>
                </c:pt>
                <c:pt idx="1445">
                  <c:v>149.80000000000001</c:v>
                </c:pt>
                <c:pt idx="1446">
                  <c:v>149.9</c:v>
                </c:pt>
                <c:pt idx="1447">
                  <c:v>150</c:v>
                </c:pt>
                <c:pt idx="1448">
                  <c:v>150.1</c:v>
                </c:pt>
                <c:pt idx="1449">
                  <c:v>150.19999999999999</c:v>
                </c:pt>
                <c:pt idx="1450">
                  <c:v>150.30000000000001</c:v>
                </c:pt>
                <c:pt idx="1451">
                  <c:v>150.4</c:v>
                </c:pt>
                <c:pt idx="1452">
                  <c:v>150.5</c:v>
                </c:pt>
                <c:pt idx="1453">
                  <c:v>150.6</c:v>
                </c:pt>
                <c:pt idx="1454">
                  <c:v>150.69999999999999</c:v>
                </c:pt>
                <c:pt idx="1455">
                  <c:v>150.80000000000001</c:v>
                </c:pt>
                <c:pt idx="1456">
                  <c:v>150.9</c:v>
                </c:pt>
                <c:pt idx="1457">
                  <c:v>151</c:v>
                </c:pt>
                <c:pt idx="1458">
                  <c:v>151.1</c:v>
                </c:pt>
                <c:pt idx="1459">
                  <c:v>151.19999999999999</c:v>
                </c:pt>
                <c:pt idx="1460">
                  <c:v>151.30000000000001</c:v>
                </c:pt>
                <c:pt idx="1461">
                  <c:v>151.4</c:v>
                </c:pt>
                <c:pt idx="1462">
                  <c:v>151.5</c:v>
                </c:pt>
                <c:pt idx="1463">
                  <c:v>151.6</c:v>
                </c:pt>
                <c:pt idx="1464">
                  <c:v>151.69999999999999</c:v>
                </c:pt>
                <c:pt idx="1465">
                  <c:v>151.80000000000001</c:v>
                </c:pt>
                <c:pt idx="1466">
                  <c:v>151.9</c:v>
                </c:pt>
                <c:pt idx="1467">
                  <c:v>152</c:v>
                </c:pt>
                <c:pt idx="1468">
                  <c:v>152.1</c:v>
                </c:pt>
                <c:pt idx="1469">
                  <c:v>152.19999999999999</c:v>
                </c:pt>
                <c:pt idx="1470">
                  <c:v>152.30000000000001</c:v>
                </c:pt>
                <c:pt idx="1471">
                  <c:v>152.4</c:v>
                </c:pt>
                <c:pt idx="1472">
                  <c:v>152.5</c:v>
                </c:pt>
                <c:pt idx="1473">
                  <c:v>152.6</c:v>
                </c:pt>
                <c:pt idx="1474">
                  <c:v>152.69999999999999</c:v>
                </c:pt>
                <c:pt idx="1475">
                  <c:v>152.80000000000001</c:v>
                </c:pt>
                <c:pt idx="1476">
                  <c:v>152.9</c:v>
                </c:pt>
                <c:pt idx="1477">
                  <c:v>153</c:v>
                </c:pt>
                <c:pt idx="1478">
                  <c:v>153.1</c:v>
                </c:pt>
                <c:pt idx="1479">
                  <c:v>153.19999999999999</c:v>
                </c:pt>
                <c:pt idx="1480">
                  <c:v>153.30000000000001</c:v>
                </c:pt>
                <c:pt idx="1481">
                  <c:v>153.4</c:v>
                </c:pt>
                <c:pt idx="1482">
                  <c:v>153.5</c:v>
                </c:pt>
                <c:pt idx="1483">
                  <c:v>153.6</c:v>
                </c:pt>
                <c:pt idx="1484">
                  <c:v>153.69999999999999</c:v>
                </c:pt>
                <c:pt idx="1485">
                  <c:v>153.80000000000001</c:v>
                </c:pt>
                <c:pt idx="1486">
                  <c:v>153.9</c:v>
                </c:pt>
                <c:pt idx="1487">
                  <c:v>154</c:v>
                </c:pt>
                <c:pt idx="1488">
                  <c:v>154.1</c:v>
                </c:pt>
                <c:pt idx="1489">
                  <c:v>154.19999999999999</c:v>
                </c:pt>
                <c:pt idx="1490">
                  <c:v>154.30000000000001</c:v>
                </c:pt>
                <c:pt idx="1491">
                  <c:v>154.4</c:v>
                </c:pt>
                <c:pt idx="1492">
                  <c:v>154.5</c:v>
                </c:pt>
                <c:pt idx="1493">
                  <c:v>154.6</c:v>
                </c:pt>
                <c:pt idx="1494">
                  <c:v>154.69999999999999</c:v>
                </c:pt>
                <c:pt idx="1495">
                  <c:v>154.80000000000001</c:v>
                </c:pt>
                <c:pt idx="1496">
                  <c:v>154.9</c:v>
                </c:pt>
                <c:pt idx="1497">
                  <c:v>155</c:v>
                </c:pt>
                <c:pt idx="1498">
                  <c:v>155.1</c:v>
                </c:pt>
                <c:pt idx="1499">
                  <c:v>155.19999999999999</c:v>
                </c:pt>
                <c:pt idx="1500">
                  <c:v>155.30000000000001</c:v>
                </c:pt>
                <c:pt idx="1501">
                  <c:v>155.4</c:v>
                </c:pt>
                <c:pt idx="1502">
                  <c:v>155.5</c:v>
                </c:pt>
                <c:pt idx="1503">
                  <c:v>155.6</c:v>
                </c:pt>
                <c:pt idx="1504">
                  <c:v>155.69999999999999</c:v>
                </c:pt>
                <c:pt idx="1505">
                  <c:v>155.80000000000001</c:v>
                </c:pt>
                <c:pt idx="1506">
                  <c:v>155.9</c:v>
                </c:pt>
                <c:pt idx="1507">
                  <c:v>156</c:v>
                </c:pt>
                <c:pt idx="1508">
                  <c:v>156.1</c:v>
                </c:pt>
                <c:pt idx="1509">
                  <c:v>156.19999999999999</c:v>
                </c:pt>
                <c:pt idx="1510">
                  <c:v>156.30000000000001</c:v>
                </c:pt>
                <c:pt idx="1511">
                  <c:v>156.4</c:v>
                </c:pt>
                <c:pt idx="1512">
                  <c:v>156.5</c:v>
                </c:pt>
                <c:pt idx="1513">
                  <c:v>156.6</c:v>
                </c:pt>
                <c:pt idx="1514">
                  <c:v>156.69999999999999</c:v>
                </c:pt>
                <c:pt idx="1515">
                  <c:v>156.80000000000001</c:v>
                </c:pt>
                <c:pt idx="1516">
                  <c:v>156.9</c:v>
                </c:pt>
                <c:pt idx="1517">
                  <c:v>157</c:v>
                </c:pt>
                <c:pt idx="1518">
                  <c:v>157.1</c:v>
                </c:pt>
                <c:pt idx="1519">
                  <c:v>157.19999999999999</c:v>
                </c:pt>
                <c:pt idx="1520">
                  <c:v>157.30000000000001</c:v>
                </c:pt>
                <c:pt idx="1521">
                  <c:v>157.4</c:v>
                </c:pt>
                <c:pt idx="1522">
                  <c:v>157.5</c:v>
                </c:pt>
                <c:pt idx="1523">
                  <c:v>157.6</c:v>
                </c:pt>
                <c:pt idx="1524">
                  <c:v>157.69999999999999</c:v>
                </c:pt>
                <c:pt idx="1525">
                  <c:v>157.80000000000001</c:v>
                </c:pt>
                <c:pt idx="1526">
                  <c:v>157.9</c:v>
                </c:pt>
                <c:pt idx="1527">
                  <c:v>158</c:v>
                </c:pt>
                <c:pt idx="1528">
                  <c:v>158.1</c:v>
                </c:pt>
                <c:pt idx="1529">
                  <c:v>158.19999999999999</c:v>
                </c:pt>
                <c:pt idx="1530">
                  <c:v>158.30000000000001</c:v>
                </c:pt>
                <c:pt idx="1531">
                  <c:v>158.4</c:v>
                </c:pt>
                <c:pt idx="1532">
                  <c:v>158.5</c:v>
                </c:pt>
                <c:pt idx="1533">
                  <c:v>158.6</c:v>
                </c:pt>
                <c:pt idx="1534">
                  <c:v>158.69999999999999</c:v>
                </c:pt>
                <c:pt idx="1535">
                  <c:v>158.80000000000001</c:v>
                </c:pt>
                <c:pt idx="1536">
                  <c:v>158.9</c:v>
                </c:pt>
                <c:pt idx="1537">
                  <c:v>159</c:v>
                </c:pt>
                <c:pt idx="1538">
                  <c:v>159.1</c:v>
                </c:pt>
                <c:pt idx="1539">
                  <c:v>159.19999999999999</c:v>
                </c:pt>
                <c:pt idx="1540">
                  <c:v>159.30000000000001</c:v>
                </c:pt>
                <c:pt idx="1541">
                  <c:v>159.4</c:v>
                </c:pt>
                <c:pt idx="1542">
                  <c:v>159.5</c:v>
                </c:pt>
                <c:pt idx="1543">
                  <c:v>159.6</c:v>
                </c:pt>
                <c:pt idx="1544">
                  <c:v>159.69999999999999</c:v>
                </c:pt>
                <c:pt idx="1545">
                  <c:v>159.80000000000001</c:v>
                </c:pt>
                <c:pt idx="1546">
                  <c:v>159.9</c:v>
                </c:pt>
                <c:pt idx="1547">
                  <c:v>160</c:v>
                </c:pt>
                <c:pt idx="1548">
                  <c:v>160.1</c:v>
                </c:pt>
                <c:pt idx="1549">
                  <c:v>160.19999999999999</c:v>
                </c:pt>
                <c:pt idx="1550">
                  <c:v>160.30000000000001</c:v>
                </c:pt>
                <c:pt idx="1551">
                  <c:v>160.4</c:v>
                </c:pt>
                <c:pt idx="1552">
                  <c:v>160.5</c:v>
                </c:pt>
                <c:pt idx="1553">
                  <c:v>160.6</c:v>
                </c:pt>
                <c:pt idx="1554">
                  <c:v>160.69999999999999</c:v>
                </c:pt>
                <c:pt idx="1555">
                  <c:v>160.80000000000001</c:v>
                </c:pt>
                <c:pt idx="1556">
                  <c:v>160.9</c:v>
                </c:pt>
                <c:pt idx="1557">
                  <c:v>161</c:v>
                </c:pt>
                <c:pt idx="1558">
                  <c:v>161.1</c:v>
                </c:pt>
                <c:pt idx="1559">
                  <c:v>161.19999999999999</c:v>
                </c:pt>
                <c:pt idx="1560">
                  <c:v>161.30000000000001</c:v>
                </c:pt>
                <c:pt idx="1561">
                  <c:v>161.4</c:v>
                </c:pt>
                <c:pt idx="1562">
                  <c:v>161.5</c:v>
                </c:pt>
                <c:pt idx="1563">
                  <c:v>161.6</c:v>
                </c:pt>
                <c:pt idx="1564">
                  <c:v>161.69999999999999</c:v>
                </c:pt>
                <c:pt idx="1565">
                  <c:v>161.80000000000001</c:v>
                </c:pt>
                <c:pt idx="1566">
                  <c:v>161.9</c:v>
                </c:pt>
                <c:pt idx="1567">
                  <c:v>162</c:v>
                </c:pt>
                <c:pt idx="1568">
                  <c:v>162.1</c:v>
                </c:pt>
                <c:pt idx="1569">
                  <c:v>162.19999999999999</c:v>
                </c:pt>
                <c:pt idx="1570">
                  <c:v>162.30000000000001</c:v>
                </c:pt>
                <c:pt idx="1571">
                  <c:v>162.4</c:v>
                </c:pt>
                <c:pt idx="1572">
                  <c:v>162.5</c:v>
                </c:pt>
                <c:pt idx="1573">
                  <c:v>162.6</c:v>
                </c:pt>
                <c:pt idx="1574">
                  <c:v>162.69999999999999</c:v>
                </c:pt>
                <c:pt idx="1575">
                  <c:v>162.80000000000001</c:v>
                </c:pt>
                <c:pt idx="1576">
                  <c:v>162.9</c:v>
                </c:pt>
                <c:pt idx="1577">
                  <c:v>163</c:v>
                </c:pt>
                <c:pt idx="1578">
                  <c:v>163.1</c:v>
                </c:pt>
                <c:pt idx="1579">
                  <c:v>163.19999999999999</c:v>
                </c:pt>
                <c:pt idx="1580">
                  <c:v>163.30000000000001</c:v>
                </c:pt>
                <c:pt idx="1581">
                  <c:v>163.4</c:v>
                </c:pt>
                <c:pt idx="1582">
                  <c:v>163.5</c:v>
                </c:pt>
                <c:pt idx="1583">
                  <c:v>163.6</c:v>
                </c:pt>
                <c:pt idx="1584">
                  <c:v>163.69999999999999</c:v>
                </c:pt>
                <c:pt idx="1585">
                  <c:v>163.80000000000001</c:v>
                </c:pt>
                <c:pt idx="1586">
                  <c:v>163.9</c:v>
                </c:pt>
                <c:pt idx="1587">
                  <c:v>164</c:v>
                </c:pt>
                <c:pt idx="1588">
                  <c:v>164.1</c:v>
                </c:pt>
                <c:pt idx="1589">
                  <c:v>164.2</c:v>
                </c:pt>
                <c:pt idx="1590">
                  <c:v>164.3</c:v>
                </c:pt>
                <c:pt idx="1591">
                  <c:v>164.4</c:v>
                </c:pt>
                <c:pt idx="1592">
                  <c:v>164.5</c:v>
                </c:pt>
                <c:pt idx="1593">
                  <c:v>164.6</c:v>
                </c:pt>
                <c:pt idx="1594">
                  <c:v>164.7</c:v>
                </c:pt>
                <c:pt idx="1595">
                  <c:v>164.8</c:v>
                </c:pt>
                <c:pt idx="1596">
                  <c:v>164.9</c:v>
                </c:pt>
                <c:pt idx="1597">
                  <c:v>165</c:v>
                </c:pt>
                <c:pt idx="1598">
                  <c:v>165.1</c:v>
                </c:pt>
                <c:pt idx="1599">
                  <c:v>165.2</c:v>
                </c:pt>
                <c:pt idx="1600">
                  <c:v>165.3</c:v>
                </c:pt>
                <c:pt idx="1601">
                  <c:v>165.4</c:v>
                </c:pt>
                <c:pt idx="1602">
                  <c:v>165.5</c:v>
                </c:pt>
                <c:pt idx="1603">
                  <c:v>165.6</c:v>
                </c:pt>
                <c:pt idx="1604">
                  <c:v>165.7</c:v>
                </c:pt>
                <c:pt idx="1605">
                  <c:v>165.8</c:v>
                </c:pt>
                <c:pt idx="1606">
                  <c:v>165.9</c:v>
                </c:pt>
                <c:pt idx="1607">
                  <c:v>166</c:v>
                </c:pt>
                <c:pt idx="1608">
                  <c:v>166.1</c:v>
                </c:pt>
                <c:pt idx="1609">
                  <c:v>166.2</c:v>
                </c:pt>
                <c:pt idx="1610">
                  <c:v>166.3</c:v>
                </c:pt>
                <c:pt idx="1611">
                  <c:v>166.4</c:v>
                </c:pt>
                <c:pt idx="1612">
                  <c:v>166.5</c:v>
                </c:pt>
                <c:pt idx="1613">
                  <c:v>166.6</c:v>
                </c:pt>
                <c:pt idx="1614">
                  <c:v>166.7</c:v>
                </c:pt>
                <c:pt idx="1615">
                  <c:v>166.8</c:v>
                </c:pt>
                <c:pt idx="1616">
                  <c:v>166.9</c:v>
                </c:pt>
                <c:pt idx="1617">
                  <c:v>167</c:v>
                </c:pt>
                <c:pt idx="1618">
                  <c:v>167.1</c:v>
                </c:pt>
                <c:pt idx="1619">
                  <c:v>167.2</c:v>
                </c:pt>
                <c:pt idx="1620">
                  <c:v>167.3</c:v>
                </c:pt>
                <c:pt idx="1621">
                  <c:v>167.4</c:v>
                </c:pt>
                <c:pt idx="1622">
                  <c:v>167.5</c:v>
                </c:pt>
                <c:pt idx="1623">
                  <c:v>167.6</c:v>
                </c:pt>
                <c:pt idx="1624">
                  <c:v>167.7</c:v>
                </c:pt>
                <c:pt idx="1625">
                  <c:v>167.8</c:v>
                </c:pt>
                <c:pt idx="1626">
                  <c:v>167.9</c:v>
                </c:pt>
                <c:pt idx="1627">
                  <c:v>168</c:v>
                </c:pt>
                <c:pt idx="1628">
                  <c:v>168.1</c:v>
                </c:pt>
                <c:pt idx="1629">
                  <c:v>168.2</c:v>
                </c:pt>
                <c:pt idx="1630">
                  <c:v>168.3</c:v>
                </c:pt>
                <c:pt idx="1631">
                  <c:v>168.4</c:v>
                </c:pt>
                <c:pt idx="1632">
                  <c:v>168.5</c:v>
                </c:pt>
                <c:pt idx="1633">
                  <c:v>168.6</c:v>
                </c:pt>
                <c:pt idx="1634">
                  <c:v>168.7</c:v>
                </c:pt>
                <c:pt idx="1635">
                  <c:v>168.8</c:v>
                </c:pt>
                <c:pt idx="1636">
                  <c:v>168.9</c:v>
                </c:pt>
                <c:pt idx="1637">
                  <c:v>169</c:v>
                </c:pt>
                <c:pt idx="1638">
                  <c:v>169.1</c:v>
                </c:pt>
                <c:pt idx="1639">
                  <c:v>169.2</c:v>
                </c:pt>
                <c:pt idx="1640">
                  <c:v>169.3</c:v>
                </c:pt>
                <c:pt idx="1641">
                  <c:v>169.4</c:v>
                </c:pt>
                <c:pt idx="1642">
                  <c:v>169.5</c:v>
                </c:pt>
                <c:pt idx="1643">
                  <c:v>169.6</c:v>
                </c:pt>
                <c:pt idx="1644">
                  <c:v>169.7</c:v>
                </c:pt>
                <c:pt idx="1645">
                  <c:v>169.8</c:v>
                </c:pt>
                <c:pt idx="1646">
                  <c:v>169.9</c:v>
                </c:pt>
                <c:pt idx="1647">
                  <c:v>170</c:v>
                </c:pt>
                <c:pt idx="1648">
                  <c:v>170.1</c:v>
                </c:pt>
                <c:pt idx="1649">
                  <c:v>170.2</c:v>
                </c:pt>
                <c:pt idx="1650">
                  <c:v>170.3</c:v>
                </c:pt>
                <c:pt idx="1651">
                  <c:v>170.4</c:v>
                </c:pt>
                <c:pt idx="1652">
                  <c:v>170.5</c:v>
                </c:pt>
                <c:pt idx="1653">
                  <c:v>170.6</c:v>
                </c:pt>
                <c:pt idx="1654">
                  <c:v>170.7</c:v>
                </c:pt>
                <c:pt idx="1655">
                  <c:v>170.8</c:v>
                </c:pt>
                <c:pt idx="1656">
                  <c:v>170.9</c:v>
                </c:pt>
                <c:pt idx="1657">
                  <c:v>171</c:v>
                </c:pt>
                <c:pt idx="1658">
                  <c:v>171.1</c:v>
                </c:pt>
                <c:pt idx="1659">
                  <c:v>171.2</c:v>
                </c:pt>
                <c:pt idx="1660">
                  <c:v>171.3</c:v>
                </c:pt>
                <c:pt idx="1661">
                  <c:v>171.4</c:v>
                </c:pt>
                <c:pt idx="1662">
                  <c:v>171.5</c:v>
                </c:pt>
                <c:pt idx="1663">
                  <c:v>171.6</c:v>
                </c:pt>
                <c:pt idx="1664">
                  <c:v>171.7</c:v>
                </c:pt>
                <c:pt idx="1665">
                  <c:v>171.8</c:v>
                </c:pt>
                <c:pt idx="1666">
                  <c:v>171.9</c:v>
                </c:pt>
                <c:pt idx="1667">
                  <c:v>172</c:v>
                </c:pt>
                <c:pt idx="1668">
                  <c:v>172.1</c:v>
                </c:pt>
                <c:pt idx="1669">
                  <c:v>172.2</c:v>
                </c:pt>
                <c:pt idx="1670">
                  <c:v>172.3</c:v>
                </c:pt>
                <c:pt idx="1671">
                  <c:v>172.4</c:v>
                </c:pt>
                <c:pt idx="1672">
                  <c:v>172.5</c:v>
                </c:pt>
                <c:pt idx="1673">
                  <c:v>172.6</c:v>
                </c:pt>
                <c:pt idx="1674">
                  <c:v>172.7</c:v>
                </c:pt>
                <c:pt idx="1675">
                  <c:v>172.8</c:v>
                </c:pt>
                <c:pt idx="1676">
                  <c:v>172.9</c:v>
                </c:pt>
                <c:pt idx="1677">
                  <c:v>173</c:v>
                </c:pt>
                <c:pt idx="1678">
                  <c:v>173.1</c:v>
                </c:pt>
                <c:pt idx="1679">
                  <c:v>173.2</c:v>
                </c:pt>
                <c:pt idx="1680">
                  <c:v>173.3</c:v>
                </c:pt>
                <c:pt idx="1681">
                  <c:v>173.4</c:v>
                </c:pt>
                <c:pt idx="1682">
                  <c:v>173.5</c:v>
                </c:pt>
                <c:pt idx="1683">
                  <c:v>173.6</c:v>
                </c:pt>
                <c:pt idx="1684">
                  <c:v>173.7</c:v>
                </c:pt>
                <c:pt idx="1685">
                  <c:v>173.8</c:v>
                </c:pt>
                <c:pt idx="1686">
                  <c:v>173.9</c:v>
                </c:pt>
                <c:pt idx="1687">
                  <c:v>174</c:v>
                </c:pt>
                <c:pt idx="1688">
                  <c:v>174.1</c:v>
                </c:pt>
                <c:pt idx="1689">
                  <c:v>174.2</c:v>
                </c:pt>
                <c:pt idx="1690">
                  <c:v>174.3</c:v>
                </c:pt>
                <c:pt idx="1691">
                  <c:v>174.4</c:v>
                </c:pt>
                <c:pt idx="1692">
                  <c:v>174.5</c:v>
                </c:pt>
                <c:pt idx="1693">
                  <c:v>174.6</c:v>
                </c:pt>
                <c:pt idx="1694">
                  <c:v>174.7</c:v>
                </c:pt>
                <c:pt idx="1695">
                  <c:v>174.8</c:v>
                </c:pt>
                <c:pt idx="1696">
                  <c:v>174.9</c:v>
                </c:pt>
                <c:pt idx="1697">
                  <c:v>175</c:v>
                </c:pt>
                <c:pt idx="1698">
                  <c:v>175.1</c:v>
                </c:pt>
                <c:pt idx="1699">
                  <c:v>175.2</c:v>
                </c:pt>
                <c:pt idx="1700">
                  <c:v>175.3</c:v>
                </c:pt>
                <c:pt idx="1701">
                  <c:v>175.4</c:v>
                </c:pt>
                <c:pt idx="1702">
                  <c:v>175.5</c:v>
                </c:pt>
                <c:pt idx="1703">
                  <c:v>175.6</c:v>
                </c:pt>
                <c:pt idx="1704">
                  <c:v>175.7</c:v>
                </c:pt>
                <c:pt idx="1705">
                  <c:v>175.8</c:v>
                </c:pt>
                <c:pt idx="1706">
                  <c:v>175.9</c:v>
                </c:pt>
                <c:pt idx="1707">
                  <c:v>176</c:v>
                </c:pt>
                <c:pt idx="1708">
                  <c:v>176.1</c:v>
                </c:pt>
                <c:pt idx="1709">
                  <c:v>176.2</c:v>
                </c:pt>
                <c:pt idx="1710">
                  <c:v>176.3</c:v>
                </c:pt>
                <c:pt idx="1711">
                  <c:v>176.4</c:v>
                </c:pt>
                <c:pt idx="1712">
                  <c:v>176.5</c:v>
                </c:pt>
                <c:pt idx="1713">
                  <c:v>176.6</c:v>
                </c:pt>
                <c:pt idx="1714">
                  <c:v>176.7</c:v>
                </c:pt>
                <c:pt idx="1715">
                  <c:v>176.8</c:v>
                </c:pt>
                <c:pt idx="1716">
                  <c:v>176.9</c:v>
                </c:pt>
                <c:pt idx="1717">
                  <c:v>177</c:v>
                </c:pt>
                <c:pt idx="1718">
                  <c:v>177.1</c:v>
                </c:pt>
                <c:pt idx="1719">
                  <c:v>177.2</c:v>
                </c:pt>
                <c:pt idx="1720">
                  <c:v>177.3</c:v>
                </c:pt>
                <c:pt idx="1721">
                  <c:v>177.4</c:v>
                </c:pt>
                <c:pt idx="1722">
                  <c:v>177.5</c:v>
                </c:pt>
                <c:pt idx="1723">
                  <c:v>177.6</c:v>
                </c:pt>
                <c:pt idx="1724">
                  <c:v>177.7</c:v>
                </c:pt>
                <c:pt idx="1725">
                  <c:v>177.8</c:v>
                </c:pt>
                <c:pt idx="1726">
                  <c:v>177.9</c:v>
                </c:pt>
                <c:pt idx="1727">
                  <c:v>178</c:v>
                </c:pt>
                <c:pt idx="1728">
                  <c:v>178.1</c:v>
                </c:pt>
                <c:pt idx="1729">
                  <c:v>178.2</c:v>
                </c:pt>
                <c:pt idx="1730">
                  <c:v>178.3</c:v>
                </c:pt>
                <c:pt idx="1731">
                  <c:v>178.4</c:v>
                </c:pt>
                <c:pt idx="1732">
                  <c:v>178.5</c:v>
                </c:pt>
                <c:pt idx="1733">
                  <c:v>178.6</c:v>
                </c:pt>
                <c:pt idx="1734">
                  <c:v>178.7</c:v>
                </c:pt>
                <c:pt idx="1735">
                  <c:v>178.8</c:v>
                </c:pt>
                <c:pt idx="1736">
                  <c:v>178.9</c:v>
                </c:pt>
                <c:pt idx="1737">
                  <c:v>179</c:v>
                </c:pt>
                <c:pt idx="1738">
                  <c:v>179.1</c:v>
                </c:pt>
                <c:pt idx="1739">
                  <c:v>179.2</c:v>
                </c:pt>
                <c:pt idx="1740">
                  <c:v>179.3</c:v>
                </c:pt>
                <c:pt idx="1741">
                  <c:v>179.4</c:v>
                </c:pt>
                <c:pt idx="1742">
                  <c:v>179.5</c:v>
                </c:pt>
                <c:pt idx="1743">
                  <c:v>179.6</c:v>
                </c:pt>
                <c:pt idx="1744">
                  <c:v>179.7</c:v>
                </c:pt>
                <c:pt idx="1745">
                  <c:v>179.8</c:v>
                </c:pt>
                <c:pt idx="1746">
                  <c:v>179.9</c:v>
                </c:pt>
                <c:pt idx="1747">
                  <c:v>180</c:v>
                </c:pt>
                <c:pt idx="1748">
                  <c:v>180.1</c:v>
                </c:pt>
                <c:pt idx="1749">
                  <c:v>180.2</c:v>
                </c:pt>
                <c:pt idx="1750">
                  <c:v>180.3</c:v>
                </c:pt>
                <c:pt idx="1751">
                  <c:v>180.4</c:v>
                </c:pt>
                <c:pt idx="1752">
                  <c:v>180.5</c:v>
                </c:pt>
                <c:pt idx="1753">
                  <c:v>180.6</c:v>
                </c:pt>
                <c:pt idx="1754">
                  <c:v>180.7</c:v>
                </c:pt>
                <c:pt idx="1755">
                  <c:v>180.8</c:v>
                </c:pt>
                <c:pt idx="1756">
                  <c:v>180.9</c:v>
                </c:pt>
                <c:pt idx="1757">
                  <c:v>181</c:v>
                </c:pt>
                <c:pt idx="1758">
                  <c:v>181.1</c:v>
                </c:pt>
                <c:pt idx="1759">
                  <c:v>181.2</c:v>
                </c:pt>
                <c:pt idx="1760">
                  <c:v>181.3</c:v>
                </c:pt>
                <c:pt idx="1761">
                  <c:v>181.4</c:v>
                </c:pt>
                <c:pt idx="1762">
                  <c:v>181.5</c:v>
                </c:pt>
                <c:pt idx="1763">
                  <c:v>181.6</c:v>
                </c:pt>
                <c:pt idx="1764">
                  <c:v>181.7</c:v>
                </c:pt>
                <c:pt idx="1765">
                  <c:v>181.8</c:v>
                </c:pt>
                <c:pt idx="1766">
                  <c:v>181.9</c:v>
                </c:pt>
                <c:pt idx="1767">
                  <c:v>182</c:v>
                </c:pt>
                <c:pt idx="1768">
                  <c:v>182.1</c:v>
                </c:pt>
                <c:pt idx="1769">
                  <c:v>182.2</c:v>
                </c:pt>
                <c:pt idx="1770">
                  <c:v>182.3</c:v>
                </c:pt>
                <c:pt idx="1771">
                  <c:v>182.4</c:v>
                </c:pt>
                <c:pt idx="1772">
                  <c:v>182.5</c:v>
                </c:pt>
                <c:pt idx="1773">
                  <c:v>182.6</c:v>
                </c:pt>
                <c:pt idx="1774">
                  <c:v>182.7</c:v>
                </c:pt>
                <c:pt idx="1775">
                  <c:v>182.8</c:v>
                </c:pt>
                <c:pt idx="1776">
                  <c:v>182.9</c:v>
                </c:pt>
                <c:pt idx="1777">
                  <c:v>183</c:v>
                </c:pt>
                <c:pt idx="1778">
                  <c:v>183.1</c:v>
                </c:pt>
                <c:pt idx="1779">
                  <c:v>183.2</c:v>
                </c:pt>
                <c:pt idx="1780">
                  <c:v>183.3</c:v>
                </c:pt>
                <c:pt idx="1781">
                  <c:v>183.4</c:v>
                </c:pt>
                <c:pt idx="1782">
                  <c:v>183.5</c:v>
                </c:pt>
                <c:pt idx="1783">
                  <c:v>183.6</c:v>
                </c:pt>
                <c:pt idx="1784">
                  <c:v>183.7</c:v>
                </c:pt>
                <c:pt idx="1785">
                  <c:v>183.8</c:v>
                </c:pt>
                <c:pt idx="1786">
                  <c:v>183.9</c:v>
                </c:pt>
                <c:pt idx="1787">
                  <c:v>184</c:v>
                </c:pt>
                <c:pt idx="1788">
                  <c:v>184.1</c:v>
                </c:pt>
                <c:pt idx="1789">
                  <c:v>184.2</c:v>
                </c:pt>
                <c:pt idx="1790">
                  <c:v>184.3</c:v>
                </c:pt>
                <c:pt idx="1791">
                  <c:v>184.4</c:v>
                </c:pt>
                <c:pt idx="1792">
                  <c:v>184.5</c:v>
                </c:pt>
                <c:pt idx="1793">
                  <c:v>184.6</c:v>
                </c:pt>
                <c:pt idx="1794">
                  <c:v>184.7</c:v>
                </c:pt>
                <c:pt idx="1795">
                  <c:v>184.8</c:v>
                </c:pt>
                <c:pt idx="1796">
                  <c:v>184.9</c:v>
                </c:pt>
                <c:pt idx="1797">
                  <c:v>185</c:v>
                </c:pt>
                <c:pt idx="1798">
                  <c:v>185.1</c:v>
                </c:pt>
                <c:pt idx="1799">
                  <c:v>185.2</c:v>
                </c:pt>
                <c:pt idx="1800">
                  <c:v>185.3</c:v>
                </c:pt>
                <c:pt idx="1801">
                  <c:v>185.4</c:v>
                </c:pt>
                <c:pt idx="1802">
                  <c:v>185.5</c:v>
                </c:pt>
                <c:pt idx="1803">
                  <c:v>185.6</c:v>
                </c:pt>
                <c:pt idx="1804">
                  <c:v>185.7</c:v>
                </c:pt>
                <c:pt idx="1805">
                  <c:v>185.8</c:v>
                </c:pt>
                <c:pt idx="1806">
                  <c:v>185.9</c:v>
                </c:pt>
                <c:pt idx="1807">
                  <c:v>186</c:v>
                </c:pt>
                <c:pt idx="1808">
                  <c:v>186.1</c:v>
                </c:pt>
                <c:pt idx="1809">
                  <c:v>186.2</c:v>
                </c:pt>
                <c:pt idx="1810">
                  <c:v>186.3</c:v>
                </c:pt>
                <c:pt idx="1811">
                  <c:v>186.4</c:v>
                </c:pt>
                <c:pt idx="1812">
                  <c:v>186.5</c:v>
                </c:pt>
                <c:pt idx="1813">
                  <c:v>186.6</c:v>
                </c:pt>
                <c:pt idx="1814">
                  <c:v>186.7</c:v>
                </c:pt>
                <c:pt idx="1815">
                  <c:v>186.8</c:v>
                </c:pt>
                <c:pt idx="1816">
                  <c:v>186.9</c:v>
                </c:pt>
                <c:pt idx="1817">
                  <c:v>187</c:v>
                </c:pt>
                <c:pt idx="1818">
                  <c:v>187.1</c:v>
                </c:pt>
                <c:pt idx="1819">
                  <c:v>187.2</c:v>
                </c:pt>
                <c:pt idx="1820">
                  <c:v>187.3</c:v>
                </c:pt>
                <c:pt idx="1821">
                  <c:v>187.4</c:v>
                </c:pt>
                <c:pt idx="1822">
                  <c:v>187.5</c:v>
                </c:pt>
                <c:pt idx="1823">
                  <c:v>187.6</c:v>
                </c:pt>
                <c:pt idx="1824">
                  <c:v>187.7</c:v>
                </c:pt>
                <c:pt idx="1825">
                  <c:v>187.8</c:v>
                </c:pt>
                <c:pt idx="1826">
                  <c:v>187.9</c:v>
                </c:pt>
                <c:pt idx="1827">
                  <c:v>188</c:v>
                </c:pt>
                <c:pt idx="1828">
                  <c:v>188.1</c:v>
                </c:pt>
                <c:pt idx="1829">
                  <c:v>188.2</c:v>
                </c:pt>
                <c:pt idx="1830">
                  <c:v>188.3</c:v>
                </c:pt>
                <c:pt idx="1831">
                  <c:v>188.4</c:v>
                </c:pt>
                <c:pt idx="1832">
                  <c:v>188.5</c:v>
                </c:pt>
                <c:pt idx="1833">
                  <c:v>188.6</c:v>
                </c:pt>
                <c:pt idx="1834">
                  <c:v>188.7</c:v>
                </c:pt>
                <c:pt idx="1835">
                  <c:v>188.8</c:v>
                </c:pt>
                <c:pt idx="1836">
                  <c:v>188.9</c:v>
                </c:pt>
                <c:pt idx="1837">
                  <c:v>189</c:v>
                </c:pt>
                <c:pt idx="1838">
                  <c:v>189.1</c:v>
                </c:pt>
                <c:pt idx="1839">
                  <c:v>189.2</c:v>
                </c:pt>
                <c:pt idx="1840">
                  <c:v>189.3</c:v>
                </c:pt>
                <c:pt idx="1841">
                  <c:v>189.4</c:v>
                </c:pt>
                <c:pt idx="1842">
                  <c:v>189.5</c:v>
                </c:pt>
                <c:pt idx="1843">
                  <c:v>189.6</c:v>
                </c:pt>
                <c:pt idx="1844">
                  <c:v>189.7</c:v>
                </c:pt>
                <c:pt idx="1845">
                  <c:v>189.8</c:v>
                </c:pt>
                <c:pt idx="1846">
                  <c:v>189.9</c:v>
                </c:pt>
                <c:pt idx="1847">
                  <c:v>190</c:v>
                </c:pt>
                <c:pt idx="1848">
                  <c:v>190.1</c:v>
                </c:pt>
                <c:pt idx="1849">
                  <c:v>190.2</c:v>
                </c:pt>
                <c:pt idx="1850">
                  <c:v>190.3</c:v>
                </c:pt>
                <c:pt idx="1851">
                  <c:v>190.4</c:v>
                </c:pt>
                <c:pt idx="1852">
                  <c:v>190.5</c:v>
                </c:pt>
                <c:pt idx="1853">
                  <c:v>190.6</c:v>
                </c:pt>
                <c:pt idx="1854">
                  <c:v>190.7</c:v>
                </c:pt>
                <c:pt idx="1855">
                  <c:v>190.8</c:v>
                </c:pt>
                <c:pt idx="1856">
                  <c:v>190.9</c:v>
                </c:pt>
                <c:pt idx="1857">
                  <c:v>191</c:v>
                </c:pt>
                <c:pt idx="1858">
                  <c:v>191.1</c:v>
                </c:pt>
                <c:pt idx="1859">
                  <c:v>191.2</c:v>
                </c:pt>
                <c:pt idx="1860">
                  <c:v>191.3</c:v>
                </c:pt>
                <c:pt idx="1861">
                  <c:v>191.4</c:v>
                </c:pt>
                <c:pt idx="1862">
                  <c:v>191.5</c:v>
                </c:pt>
                <c:pt idx="1863">
                  <c:v>191.6</c:v>
                </c:pt>
                <c:pt idx="1864">
                  <c:v>191.7</c:v>
                </c:pt>
                <c:pt idx="1865">
                  <c:v>191.8</c:v>
                </c:pt>
                <c:pt idx="1866">
                  <c:v>191.9</c:v>
                </c:pt>
                <c:pt idx="1867">
                  <c:v>192</c:v>
                </c:pt>
                <c:pt idx="1868">
                  <c:v>192.1</c:v>
                </c:pt>
                <c:pt idx="1869">
                  <c:v>192.2</c:v>
                </c:pt>
                <c:pt idx="1870">
                  <c:v>192.3</c:v>
                </c:pt>
                <c:pt idx="1871">
                  <c:v>192.4</c:v>
                </c:pt>
                <c:pt idx="1872">
                  <c:v>192.5</c:v>
                </c:pt>
                <c:pt idx="1873">
                  <c:v>192.6</c:v>
                </c:pt>
                <c:pt idx="1874">
                  <c:v>192.7</c:v>
                </c:pt>
                <c:pt idx="1875">
                  <c:v>192.8</c:v>
                </c:pt>
                <c:pt idx="1876">
                  <c:v>192.9</c:v>
                </c:pt>
                <c:pt idx="1877">
                  <c:v>193</c:v>
                </c:pt>
                <c:pt idx="1878">
                  <c:v>193.1</c:v>
                </c:pt>
                <c:pt idx="1879">
                  <c:v>193.2</c:v>
                </c:pt>
                <c:pt idx="1880">
                  <c:v>193.3</c:v>
                </c:pt>
                <c:pt idx="1881">
                  <c:v>193.4</c:v>
                </c:pt>
                <c:pt idx="1882">
                  <c:v>193.5</c:v>
                </c:pt>
                <c:pt idx="1883">
                  <c:v>193.6</c:v>
                </c:pt>
                <c:pt idx="1884">
                  <c:v>193.7</c:v>
                </c:pt>
                <c:pt idx="1885">
                  <c:v>193.8</c:v>
                </c:pt>
                <c:pt idx="1886">
                  <c:v>193.9</c:v>
                </c:pt>
                <c:pt idx="1887">
                  <c:v>194</c:v>
                </c:pt>
                <c:pt idx="1888">
                  <c:v>194.1</c:v>
                </c:pt>
                <c:pt idx="1889">
                  <c:v>194.2</c:v>
                </c:pt>
                <c:pt idx="1890">
                  <c:v>194.3</c:v>
                </c:pt>
                <c:pt idx="1891">
                  <c:v>194.4</c:v>
                </c:pt>
                <c:pt idx="1892">
                  <c:v>194.5</c:v>
                </c:pt>
                <c:pt idx="1893">
                  <c:v>194.6</c:v>
                </c:pt>
                <c:pt idx="1894">
                  <c:v>194.7</c:v>
                </c:pt>
                <c:pt idx="1895">
                  <c:v>194.8</c:v>
                </c:pt>
                <c:pt idx="1896">
                  <c:v>194.9</c:v>
                </c:pt>
                <c:pt idx="1897">
                  <c:v>195</c:v>
                </c:pt>
                <c:pt idx="1898">
                  <c:v>195.1</c:v>
                </c:pt>
                <c:pt idx="1899">
                  <c:v>195.2</c:v>
                </c:pt>
                <c:pt idx="1900">
                  <c:v>195.3</c:v>
                </c:pt>
                <c:pt idx="1901">
                  <c:v>195.4</c:v>
                </c:pt>
                <c:pt idx="1902">
                  <c:v>195.5</c:v>
                </c:pt>
                <c:pt idx="1903">
                  <c:v>195.6</c:v>
                </c:pt>
                <c:pt idx="1904">
                  <c:v>195.7</c:v>
                </c:pt>
                <c:pt idx="1905">
                  <c:v>195.8</c:v>
                </c:pt>
                <c:pt idx="1906">
                  <c:v>195.9</c:v>
                </c:pt>
                <c:pt idx="1907">
                  <c:v>196</c:v>
                </c:pt>
                <c:pt idx="1908">
                  <c:v>196.1</c:v>
                </c:pt>
                <c:pt idx="1909">
                  <c:v>196.2</c:v>
                </c:pt>
                <c:pt idx="1910">
                  <c:v>196.3</c:v>
                </c:pt>
                <c:pt idx="1911">
                  <c:v>196.4</c:v>
                </c:pt>
                <c:pt idx="1912">
                  <c:v>196.5</c:v>
                </c:pt>
                <c:pt idx="1913">
                  <c:v>196.6</c:v>
                </c:pt>
                <c:pt idx="1914">
                  <c:v>196.7</c:v>
                </c:pt>
                <c:pt idx="1915">
                  <c:v>196.8</c:v>
                </c:pt>
                <c:pt idx="1916">
                  <c:v>196.9</c:v>
                </c:pt>
                <c:pt idx="1917">
                  <c:v>197</c:v>
                </c:pt>
                <c:pt idx="1918">
                  <c:v>197.1</c:v>
                </c:pt>
                <c:pt idx="1919">
                  <c:v>197.2</c:v>
                </c:pt>
                <c:pt idx="1920">
                  <c:v>197.3</c:v>
                </c:pt>
                <c:pt idx="1921">
                  <c:v>197.4</c:v>
                </c:pt>
                <c:pt idx="1922">
                  <c:v>197.5</c:v>
                </c:pt>
                <c:pt idx="1923">
                  <c:v>197.6</c:v>
                </c:pt>
                <c:pt idx="1924">
                  <c:v>197.7</c:v>
                </c:pt>
                <c:pt idx="1925">
                  <c:v>197.8</c:v>
                </c:pt>
                <c:pt idx="1926">
                  <c:v>197.9</c:v>
                </c:pt>
                <c:pt idx="1927">
                  <c:v>198</c:v>
                </c:pt>
                <c:pt idx="1928">
                  <c:v>198.1</c:v>
                </c:pt>
                <c:pt idx="1929">
                  <c:v>198.2</c:v>
                </c:pt>
                <c:pt idx="1930">
                  <c:v>198.3</c:v>
                </c:pt>
                <c:pt idx="1931">
                  <c:v>198.4</c:v>
                </c:pt>
                <c:pt idx="1932">
                  <c:v>198.5</c:v>
                </c:pt>
                <c:pt idx="1933">
                  <c:v>198.6</c:v>
                </c:pt>
                <c:pt idx="1934">
                  <c:v>198.7</c:v>
                </c:pt>
                <c:pt idx="1935">
                  <c:v>198.8</c:v>
                </c:pt>
                <c:pt idx="1936">
                  <c:v>198.9</c:v>
                </c:pt>
                <c:pt idx="1937">
                  <c:v>199</c:v>
                </c:pt>
                <c:pt idx="1938">
                  <c:v>199.1</c:v>
                </c:pt>
                <c:pt idx="1939">
                  <c:v>199.2</c:v>
                </c:pt>
                <c:pt idx="1940">
                  <c:v>199.3</c:v>
                </c:pt>
                <c:pt idx="1941">
                  <c:v>199.4</c:v>
                </c:pt>
                <c:pt idx="1942">
                  <c:v>199.5</c:v>
                </c:pt>
                <c:pt idx="1943">
                  <c:v>199.6</c:v>
                </c:pt>
                <c:pt idx="1944">
                  <c:v>199.7</c:v>
                </c:pt>
                <c:pt idx="1945">
                  <c:v>199.8</c:v>
                </c:pt>
                <c:pt idx="1946">
                  <c:v>199.9</c:v>
                </c:pt>
                <c:pt idx="1947">
                  <c:v>200</c:v>
                </c:pt>
                <c:pt idx="1948">
                  <c:v>200.1</c:v>
                </c:pt>
                <c:pt idx="1949">
                  <c:v>200.2</c:v>
                </c:pt>
                <c:pt idx="1950">
                  <c:v>200.3</c:v>
                </c:pt>
                <c:pt idx="1951">
                  <c:v>200.4</c:v>
                </c:pt>
                <c:pt idx="1952">
                  <c:v>200.5</c:v>
                </c:pt>
                <c:pt idx="1953">
                  <c:v>200.6</c:v>
                </c:pt>
                <c:pt idx="1954">
                  <c:v>200.7</c:v>
                </c:pt>
                <c:pt idx="1955">
                  <c:v>200.8</c:v>
                </c:pt>
                <c:pt idx="1956">
                  <c:v>200.9</c:v>
                </c:pt>
                <c:pt idx="1957">
                  <c:v>201</c:v>
                </c:pt>
                <c:pt idx="1958">
                  <c:v>201.1</c:v>
                </c:pt>
                <c:pt idx="1959">
                  <c:v>201.2</c:v>
                </c:pt>
                <c:pt idx="1960">
                  <c:v>201.3</c:v>
                </c:pt>
                <c:pt idx="1961">
                  <c:v>201.4</c:v>
                </c:pt>
                <c:pt idx="1962">
                  <c:v>201.5</c:v>
                </c:pt>
                <c:pt idx="1963">
                  <c:v>201.6</c:v>
                </c:pt>
                <c:pt idx="1964">
                  <c:v>201.7</c:v>
                </c:pt>
                <c:pt idx="1965">
                  <c:v>201.8</c:v>
                </c:pt>
                <c:pt idx="1966">
                  <c:v>201.9</c:v>
                </c:pt>
                <c:pt idx="1967">
                  <c:v>202</c:v>
                </c:pt>
                <c:pt idx="1968">
                  <c:v>202.1</c:v>
                </c:pt>
                <c:pt idx="1969">
                  <c:v>202.2</c:v>
                </c:pt>
                <c:pt idx="1970">
                  <c:v>202.3</c:v>
                </c:pt>
                <c:pt idx="1971">
                  <c:v>202.4</c:v>
                </c:pt>
                <c:pt idx="1972">
                  <c:v>202.5</c:v>
                </c:pt>
                <c:pt idx="1973">
                  <c:v>202.6</c:v>
                </c:pt>
                <c:pt idx="1974">
                  <c:v>202.7</c:v>
                </c:pt>
                <c:pt idx="1975">
                  <c:v>202.8</c:v>
                </c:pt>
                <c:pt idx="1976">
                  <c:v>202.9</c:v>
                </c:pt>
                <c:pt idx="1977">
                  <c:v>203</c:v>
                </c:pt>
                <c:pt idx="1978">
                  <c:v>203.1</c:v>
                </c:pt>
                <c:pt idx="1979">
                  <c:v>203.2</c:v>
                </c:pt>
                <c:pt idx="1980">
                  <c:v>203.3</c:v>
                </c:pt>
                <c:pt idx="1981">
                  <c:v>203.4</c:v>
                </c:pt>
                <c:pt idx="1982">
                  <c:v>203.5</c:v>
                </c:pt>
                <c:pt idx="1983">
                  <c:v>203.6</c:v>
                </c:pt>
                <c:pt idx="1984">
                  <c:v>203.7</c:v>
                </c:pt>
                <c:pt idx="1985">
                  <c:v>203.8</c:v>
                </c:pt>
                <c:pt idx="1986">
                  <c:v>203.9</c:v>
                </c:pt>
                <c:pt idx="1987">
                  <c:v>204</c:v>
                </c:pt>
                <c:pt idx="1988">
                  <c:v>204.1</c:v>
                </c:pt>
                <c:pt idx="1989">
                  <c:v>204.2</c:v>
                </c:pt>
                <c:pt idx="1990">
                  <c:v>204.3</c:v>
                </c:pt>
                <c:pt idx="1991">
                  <c:v>204.4</c:v>
                </c:pt>
                <c:pt idx="1992">
                  <c:v>204.5</c:v>
                </c:pt>
                <c:pt idx="1993">
                  <c:v>204.6</c:v>
                </c:pt>
                <c:pt idx="1994">
                  <c:v>204.7</c:v>
                </c:pt>
                <c:pt idx="1995">
                  <c:v>204.8</c:v>
                </c:pt>
                <c:pt idx="1996">
                  <c:v>204.9</c:v>
                </c:pt>
                <c:pt idx="1997">
                  <c:v>205</c:v>
                </c:pt>
                <c:pt idx="1998">
                  <c:v>205.1</c:v>
                </c:pt>
                <c:pt idx="1999">
                  <c:v>205.2</c:v>
                </c:pt>
                <c:pt idx="2000">
                  <c:v>205.3</c:v>
                </c:pt>
                <c:pt idx="2001">
                  <c:v>205.4</c:v>
                </c:pt>
                <c:pt idx="2002">
                  <c:v>205.5</c:v>
                </c:pt>
                <c:pt idx="2003">
                  <c:v>205.6</c:v>
                </c:pt>
                <c:pt idx="2004">
                  <c:v>205.7</c:v>
                </c:pt>
                <c:pt idx="2005">
                  <c:v>205.8</c:v>
                </c:pt>
                <c:pt idx="2006">
                  <c:v>205.9</c:v>
                </c:pt>
                <c:pt idx="2007">
                  <c:v>206</c:v>
                </c:pt>
                <c:pt idx="2008">
                  <c:v>206.1</c:v>
                </c:pt>
                <c:pt idx="2009">
                  <c:v>206.2</c:v>
                </c:pt>
                <c:pt idx="2010">
                  <c:v>206.3</c:v>
                </c:pt>
                <c:pt idx="2011">
                  <c:v>206.4</c:v>
                </c:pt>
                <c:pt idx="2012">
                  <c:v>206.5</c:v>
                </c:pt>
                <c:pt idx="2013">
                  <c:v>206.6</c:v>
                </c:pt>
                <c:pt idx="2014">
                  <c:v>206.7</c:v>
                </c:pt>
                <c:pt idx="2015">
                  <c:v>206.8</c:v>
                </c:pt>
                <c:pt idx="2016">
                  <c:v>206.9</c:v>
                </c:pt>
                <c:pt idx="2017">
                  <c:v>207</c:v>
                </c:pt>
                <c:pt idx="2018">
                  <c:v>207.1</c:v>
                </c:pt>
                <c:pt idx="2019">
                  <c:v>207.2</c:v>
                </c:pt>
                <c:pt idx="2020">
                  <c:v>207.3</c:v>
                </c:pt>
                <c:pt idx="2021">
                  <c:v>207.4</c:v>
                </c:pt>
                <c:pt idx="2022">
                  <c:v>207.5</c:v>
                </c:pt>
                <c:pt idx="2023">
                  <c:v>207.6</c:v>
                </c:pt>
                <c:pt idx="2024">
                  <c:v>207.7</c:v>
                </c:pt>
                <c:pt idx="2025">
                  <c:v>207.8</c:v>
                </c:pt>
                <c:pt idx="2026">
                  <c:v>207.9</c:v>
                </c:pt>
                <c:pt idx="2027">
                  <c:v>208</c:v>
                </c:pt>
                <c:pt idx="2028">
                  <c:v>208.1</c:v>
                </c:pt>
                <c:pt idx="2029">
                  <c:v>208.2</c:v>
                </c:pt>
                <c:pt idx="2030">
                  <c:v>208.3</c:v>
                </c:pt>
                <c:pt idx="2031">
                  <c:v>208.4</c:v>
                </c:pt>
                <c:pt idx="2032">
                  <c:v>208.5</c:v>
                </c:pt>
                <c:pt idx="2033">
                  <c:v>208.6</c:v>
                </c:pt>
                <c:pt idx="2034">
                  <c:v>208.7</c:v>
                </c:pt>
                <c:pt idx="2035">
                  <c:v>208.8</c:v>
                </c:pt>
                <c:pt idx="2036">
                  <c:v>208.9</c:v>
                </c:pt>
                <c:pt idx="2037">
                  <c:v>209</c:v>
                </c:pt>
                <c:pt idx="2038">
                  <c:v>209.1</c:v>
                </c:pt>
                <c:pt idx="2039">
                  <c:v>209.2</c:v>
                </c:pt>
                <c:pt idx="2040">
                  <c:v>209.3</c:v>
                </c:pt>
                <c:pt idx="2041">
                  <c:v>209.4</c:v>
                </c:pt>
                <c:pt idx="2042">
                  <c:v>209.5</c:v>
                </c:pt>
                <c:pt idx="2043">
                  <c:v>209.6</c:v>
                </c:pt>
                <c:pt idx="2044">
                  <c:v>209.7</c:v>
                </c:pt>
                <c:pt idx="2045">
                  <c:v>209.8</c:v>
                </c:pt>
                <c:pt idx="2046">
                  <c:v>209.9</c:v>
                </c:pt>
                <c:pt idx="2047">
                  <c:v>210</c:v>
                </c:pt>
                <c:pt idx="2048">
                  <c:v>210.1</c:v>
                </c:pt>
                <c:pt idx="2049">
                  <c:v>210.2</c:v>
                </c:pt>
                <c:pt idx="2050">
                  <c:v>210.3</c:v>
                </c:pt>
                <c:pt idx="2051">
                  <c:v>210.4</c:v>
                </c:pt>
                <c:pt idx="2052">
                  <c:v>210.5</c:v>
                </c:pt>
                <c:pt idx="2053">
                  <c:v>210.6</c:v>
                </c:pt>
                <c:pt idx="2054">
                  <c:v>210.7</c:v>
                </c:pt>
                <c:pt idx="2055">
                  <c:v>210.8</c:v>
                </c:pt>
                <c:pt idx="2056">
                  <c:v>210.9</c:v>
                </c:pt>
                <c:pt idx="2057">
                  <c:v>211</c:v>
                </c:pt>
                <c:pt idx="2058">
                  <c:v>211.1</c:v>
                </c:pt>
                <c:pt idx="2059">
                  <c:v>211.2</c:v>
                </c:pt>
                <c:pt idx="2060">
                  <c:v>211.3</c:v>
                </c:pt>
                <c:pt idx="2061">
                  <c:v>211.4</c:v>
                </c:pt>
                <c:pt idx="2062">
                  <c:v>211.5</c:v>
                </c:pt>
                <c:pt idx="2063">
                  <c:v>211.6</c:v>
                </c:pt>
                <c:pt idx="2064">
                  <c:v>211.7</c:v>
                </c:pt>
                <c:pt idx="2065">
                  <c:v>211.8</c:v>
                </c:pt>
                <c:pt idx="2066">
                  <c:v>211.9</c:v>
                </c:pt>
                <c:pt idx="2067">
                  <c:v>212</c:v>
                </c:pt>
                <c:pt idx="2068">
                  <c:v>212.1</c:v>
                </c:pt>
                <c:pt idx="2069">
                  <c:v>212.2</c:v>
                </c:pt>
                <c:pt idx="2070">
                  <c:v>212.3</c:v>
                </c:pt>
                <c:pt idx="2071">
                  <c:v>212.4</c:v>
                </c:pt>
                <c:pt idx="2072">
                  <c:v>212.5</c:v>
                </c:pt>
                <c:pt idx="2073">
                  <c:v>212.6</c:v>
                </c:pt>
                <c:pt idx="2074">
                  <c:v>212.7</c:v>
                </c:pt>
                <c:pt idx="2075">
                  <c:v>212.8</c:v>
                </c:pt>
                <c:pt idx="2076">
                  <c:v>212.9</c:v>
                </c:pt>
                <c:pt idx="2077">
                  <c:v>213</c:v>
                </c:pt>
                <c:pt idx="2078">
                  <c:v>213.1</c:v>
                </c:pt>
                <c:pt idx="2079">
                  <c:v>213.2</c:v>
                </c:pt>
                <c:pt idx="2080">
                  <c:v>213.3</c:v>
                </c:pt>
                <c:pt idx="2081">
                  <c:v>213.4</c:v>
                </c:pt>
                <c:pt idx="2082">
                  <c:v>213.5</c:v>
                </c:pt>
                <c:pt idx="2083">
                  <c:v>213.6</c:v>
                </c:pt>
                <c:pt idx="2084">
                  <c:v>213.7</c:v>
                </c:pt>
                <c:pt idx="2085">
                  <c:v>213.8</c:v>
                </c:pt>
                <c:pt idx="2086">
                  <c:v>213.9</c:v>
                </c:pt>
                <c:pt idx="2087">
                  <c:v>214</c:v>
                </c:pt>
                <c:pt idx="2088">
                  <c:v>214.1</c:v>
                </c:pt>
                <c:pt idx="2089">
                  <c:v>214.2</c:v>
                </c:pt>
                <c:pt idx="2090">
                  <c:v>214.3</c:v>
                </c:pt>
                <c:pt idx="2091">
                  <c:v>214.4</c:v>
                </c:pt>
                <c:pt idx="2092">
                  <c:v>214.5</c:v>
                </c:pt>
                <c:pt idx="2093">
                  <c:v>214.6</c:v>
                </c:pt>
                <c:pt idx="2094">
                  <c:v>214.7</c:v>
                </c:pt>
                <c:pt idx="2095">
                  <c:v>214.8</c:v>
                </c:pt>
                <c:pt idx="2096">
                  <c:v>214.9</c:v>
                </c:pt>
                <c:pt idx="2097">
                  <c:v>215</c:v>
                </c:pt>
                <c:pt idx="2098">
                  <c:v>215.1</c:v>
                </c:pt>
                <c:pt idx="2099">
                  <c:v>215.2</c:v>
                </c:pt>
                <c:pt idx="2100">
                  <c:v>215.3</c:v>
                </c:pt>
                <c:pt idx="2101">
                  <c:v>215.4</c:v>
                </c:pt>
                <c:pt idx="2102">
                  <c:v>215.5</c:v>
                </c:pt>
                <c:pt idx="2103">
                  <c:v>215.6</c:v>
                </c:pt>
                <c:pt idx="2104">
                  <c:v>215.7</c:v>
                </c:pt>
                <c:pt idx="2105">
                  <c:v>215.8</c:v>
                </c:pt>
                <c:pt idx="2106">
                  <c:v>215.9</c:v>
                </c:pt>
                <c:pt idx="2107">
                  <c:v>216</c:v>
                </c:pt>
                <c:pt idx="2108">
                  <c:v>216.1</c:v>
                </c:pt>
                <c:pt idx="2109">
                  <c:v>216.2</c:v>
                </c:pt>
                <c:pt idx="2110">
                  <c:v>216.3</c:v>
                </c:pt>
                <c:pt idx="2111">
                  <c:v>216.4</c:v>
                </c:pt>
                <c:pt idx="2112">
                  <c:v>216.5</c:v>
                </c:pt>
                <c:pt idx="2113">
                  <c:v>216.6</c:v>
                </c:pt>
                <c:pt idx="2114">
                  <c:v>216.7</c:v>
                </c:pt>
                <c:pt idx="2115">
                  <c:v>216.8</c:v>
                </c:pt>
                <c:pt idx="2116">
                  <c:v>216.9</c:v>
                </c:pt>
                <c:pt idx="2117">
                  <c:v>217</c:v>
                </c:pt>
                <c:pt idx="2118">
                  <c:v>217.1</c:v>
                </c:pt>
                <c:pt idx="2119">
                  <c:v>217.2</c:v>
                </c:pt>
                <c:pt idx="2120">
                  <c:v>217.3</c:v>
                </c:pt>
                <c:pt idx="2121">
                  <c:v>217.4</c:v>
                </c:pt>
                <c:pt idx="2122">
                  <c:v>217.5</c:v>
                </c:pt>
                <c:pt idx="2123">
                  <c:v>217.6</c:v>
                </c:pt>
                <c:pt idx="2124">
                  <c:v>217.7</c:v>
                </c:pt>
                <c:pt idx="2125">
                  <c:v>217.8</c:v>
                </c:pt>
                <c:pt idx="2126">
                  <c:v>217.9</c:v>
                </c:pt>
                <c:pt idx="2127">
                  <c:v>218</c:v>
                </c:pt>
                <c:pt idx="2128">
                  <c:v>218.1</c:v>
                </c:pt>
                <c:pt idx="2129">
                  <c:v>218.2</c:v>
                </c:pt>
                <c:pt idx="2130">
                  <c:v>218.3</c:v>
                </c:pt>
                <c:pt idx="2131">
                  <c:v>218.4</c:v>
                </c:pt>
                <c:pt idx="2132">
                  <c:v>218.5</c:v>
                </c:pt>
                <c:pt idx="2133">
                  <c:v>218.6</c:v>
                </c:pt>
                <c:pt idx="2134">
                  <c:v>218.7</c:v>
                </c:pt>
                <c:pt idx="2135">
                  <c:v>218.8</c:v>
                </c:pt>
                <c:pt idx="2136">
                  <c:v>218.9</c:v>
                </c:pt>
                <c:pt idx="2137">
                  <c:v>219</c:v>
                </c:pt>
                <c:pt idx="2138">
                  <c:v>219.1</c:v>
                </c:pt>
                <c:pt idx="2139">
                  <c:v>219.2</c:v>
                </c:pt>
                <c:pt idx="2140">
                  <c:v>219.3</c:v>
                </c:pt>
                <c:pt idx="2141">
                  <c:v>219.4</c:v>
                </c:pt>
                <c:pt idx="2142">
                  <c:v>219.5</c:v>
                </c:pt>
                <c:pt idx="2143">
                  <c:v>219.6</c:v>
                </c:pt>
                <c:pt idx="2144">
                  <c:v>219.7</c:v>
                </c:pt>
                <c:pt idx="2145">
                  <c:v>219.8</c:v>
                </c:pt>
                <c:pt idx="2146">
                  <c:v>219.9</c:v>
                </c:pt>
                <c:pt idx="2147">
                  <c:v>220</c:v>
                </c:pt>
                <c:pt idx="2148">
                  <c:v>220.1</c:v>
                </c:pt>
                <c:pt idx="2149">
                  <c:v>220.2</c:v>
                </c:pt>
                <c:pt idx="2150">
                  <c:v>220.3</c:v>
                </c:pt>
                <c:pt idx="2151">
                  <c:v>220.4</c:v>
                </c:pt>
                <c:pt idx="2152">
                  <c:v>220.5</c:v>
                </c:pt>
                <c:pt idx="2153">
                  <c:v>220.6</c:v>
                </c:pt>
                <c:pt idx="2154">
                  <c:v>220.7</c:v>
                </c:pt>
                <c:pt idx="2155">
                  <c:v>220.8</c:v>
                </c:pt>
                <c:pt idx="2156">
                  <c:v>220.9</c:v>
                </c:pt>
                <c:pt idx="2157">
                  <c:v>221</c:v>
                </c:pt>
                <c:pt idx="2158">
                  <c:v>221.1</c:v>
                </c:pt>
                <c:pt idx="2159">
                  <c:v>221.2</c:v>
                </c:pt>
                <c:pt idx="2160">
                  <c:v>221.3</c:v>
                </c:pt>
                <c:pt idx="2161">
                  <c:v>221.4</c:v>
                </c:pt>
                <c:pt idx="2162">
                  <c:v>221.5</c:v>
                </c:pt>
                <c:pt idx="2163">
                  <c:v>221.6</c:v>
                </c:pt>
                <c:pt idx="2164">
                  <c:v>221.7</c:v>
                </c:pt>
                <c:pt idx="2165">
                  <c:v>221.8</c:v>
                </c:pt>
                <c:pt idx="2166">
                  <c:v>221.9</c:v>
                </c:pt>
                <c:pt idx="2167">
                  <c:v>222</c:v>
                </c:pt>
                <c:pt idx="2168">
                  <c:v>222.1</c:v>
                </c:pt>
                <c:pt idx="2169">
                  <c:v>222.2</c:v>
                </c:pt>
                <c:pt idx="2170">
                  <c:v>222.3</c:v>
                </c:pt>
                <c:pt idx="2171">
                  <c:v>222.4</c:v>
                </c:pt>
                <c:pt idx="2172">
                  <c:v>222.5</c:v>
                </c:pt>
                <c:pt idx="2173">
                  <c:v>222.6</c:v>
                </c:pt>
                <c:pt idx="2174">
                  <c:v>222.7</c:v>
                </c:pt>
                <c:pt idx="2175">
                  <c:v>222.8</c:v>
                </c:pt>
                <c:pt idx="2176">
                  <c:v>222.9</c:v>
                </c:pt>
                <c:pt idx="2177">
                  <c:v>223</c:v>
                </c:pt>
                <c:pt idx="2178">
                  <c:v>223.1</c:v>
                </c:pt>
                <c:pt idx="2179">
                  <c:v>223.2</c:v>
                </c:pt>
                <c:pt idx="2180">
                  <c:v>223.3</c:v>
                </c:pt>
                <c:pt idx="2181">
                  <c:v>223.4</c:v>
                </c:pt>
                <c:pt idx="2182">
                  <c:v>223.5</c:v>
                </c:pt>
                <c:pt idx="2183">
                  <c:v>223.6</c:v>
                </c:pt>
                <c:pt idx="2184">
                  <c:v>223.7</c:v>
                </c:pt>
                <c:pt idx="2185">
                  <c:v>223.8</c:v>
                </c:pt>
                <c:pt idx="2186">
                  <c:v>223.9</c:v>
                </c:pt>
                <c:pt idx="2187">
                  <c:v>224</c:v>
                </c:pt>
                <c:pt idx="2188">
                  <c:v>224.1</c:v>
                </c:pt>
                <c:pt idx="2189">
                  <c:v>224.2</c:v>
                </c:pt>
                <c:pt idx="2190">
                  <c:v>224.3</c:v>
                </c:pt>
                <c:pt idx="2191">
                  <c:v>224.4</c:v>
                </c:pt>
                <c:pt idx="2192">
                  <c:v>224.5</c:v>
                </c:pt>
                <c:pt idx="2193">
                  <c:v>224.6</c:v>
                </c:pt>
                <c:pt idx="2194">
                  <c:v>224.7</c:v>
                </c:pt>
                <c:pt idx="2195">
                  <c:v>224.8</c:v>
                </c:pt>
                <c:pt idx="2196">
                  <c:v>224.9</c:v>
                </c:pt>
                <c:pt idx="2197">
                  <c:v>225</c:v>
                </c:pt>
                <c:pt idx="2198">
                  <c:v>225.1</c:v>
                </c:pt>
                <c:pt idx="2199">
                  <c:v>225.2</c:v>
                </c:pt>
                <c:pt idx="2200">
                  <c:v>225.3</c:v>
                </c:pt>
                <c:pt idx="2201">
                  <c:v>225.4</c:v>
                </c:pt>
                <c:pt idx="2202">
                  <c:v>225.5</c:v>
                </c:pt>
                <c:pt idx="2203">
                  <c:v>225.6</c:v>
                </c:pt>
                <c:pt idx="2204">
                  <c:v>225.7</c:v>
                </c:pt>
                <c:pt idx="2205">
                  <c:v>225.8</c:v>
                </c:pt>
                <c:pt idx="2206">
                  <c:v>225.9</c:v>
                </c:pt>
                <c:pt idx="2207">
                  <c:v>226</c:v>
                </c:pt>
                <c:pt idx="2208">
                  <c:v>226.1</c:v>
                </c:pt>
                <c:pt idx="2209">
                  <c:v>226.2</c:v>
                </c:pt>
                <c:pt idx="2210">
                  <c:v>226.3</c:v>
                </c:pt>
                <c:pt idx="2211">
                  <c:v>226.4</c:v>
                </c:pt>
                <c:pt idx="2212">
                  <c:v>226.5</c:v>
                </c:pt>
                <c:pt idx="2213">
                  <c:v>226.6</c:v>
                </c:pt>
                <c:pt idx="2214">
                  <c:v>226.7</c:v>
                </c:pt>
                <c:pt idx="2215">
                  <c:v>226.8</c:v>
                </c:pt>
                <c:pt idx="2216">
                  <c:v>226.9</c:v>
                </c:pt>
                <c:pt idx="2217">
                  <c:v>227</c:v>
                </c:pt>
                <c:pt idx="2218">
                  <c:v>227.1</c:v>
                </c:pt>
                <c:pt idx="2219">
                  <c:v>227.2</c:v>
                </c:pt>
                <c:pt idx="2220">
                  <c:v>227.3</c:v>
                </c:pt>
                <c:pt idx="2221">
                  <c:v>227.4</c:v>
                </c:pt>
                <c:pt idx="2222">
                  <c:v>227.5</c:v>
                </c:pt>
                <c:pt idx="2223">
                  <c:v>227.6</c:v>
                </c:pt>
                <c:pt idx="2224">
                  <c:v>227.7</c:v>
                </c:pt>
                <c:pt idx="2225">
                  <c:v>227.8</c:v>
                </c:pt>
                <c:pt idx="2226">
                  <c:v>227.9</c:v>
                </c:pt>
                <c:pt idx="2227">
                  <c:v>228</c:v>
                </c:pt>
                <c:pt idx="2228">
                  <c:v>228.1</c:v>
                </c:pt>
                <c:pt idx="2229">
                  <c:v>228.2</c:v>
                </c:pt>
                <c:pt idx="2230">
                  <c:v>228.3</c:v>
                </c:pt>
                <c:pt idx="2231">
                  <c:v>228.4</c:v>
                </c:pt>
                <c:pt idx="2232">
                  <c:v>228.5</c:v>
                </c:pt>
                <c:pt idx="2233">
                  <c:v>228.6</c:v>
                </c:pt>
                <c:pt idx="2234">
                  <c:v>228.7</c:v>
                </c:pt>
                <c:pt idx="2235">
                  <c:v>228.8</c:v>
                </c:pt>
                <c:pt idx="2236">
                  <c:v>228.9</c:v>
                </c:pt>
                <c:pt idx="2237">
                  <c:v>229</c:v>
                </c:pt>
                <c:pt idx="2238">
                  <c:v>229.1</c:v>
                </c:pt>
                <c:pt idx="2239">
                  <c:v>229.2</c:v>
                </c:pt>
                <c:pt idx="2240">
                  <c:v>229.3</c:v>
                </c:pt>
                <c:pt idx="2241">
                  <c:v>229.4</c:v>
                </c:pt>
                <c:pt idx="2242">
                  <c:v>229.5</c:v>
                </c:pt>
                <c:pt idx="2243">
                  <c:v>229.6</c:v>
                </c:pt>
                <c:pt idx="2244">
                  <c:v>229.7</c:v>
                </c:pt>
                <c:pt idx="2245">
                  <c:v>229.8</c:v>
                </c:pt>
                <c:pt idx="2246">
                  <c:v>229.9</c:v>
                </c:pt>
                <c:pt idx="2247">
                  <c:v>230</c:v>
                </c:pt>
                <c:pt idx="2248">
                  <c:v>230.1</c:v>
                </c:pt>
                <c:pt idx="2249">
                  <c:v>230.2</c:v>
                </c:pt>
                <c:pt idx="2250">
                  <c:v>230.3</c:v>
                </c:pt>
                <c:pt idx="2251">
                  <c:v>230.4</c:v>
                </c:pt>
                <c:pt idx="2252">
                  <c:v>230.5</c:v>
                </c:pt>
                <c:pt idx="2253">
                  <c:v>230.6</c:v>
                </c:pt>
                <c:pt idx="2254">
                  <c:v>230.7</c:v>
                </c:pt>
                <c:pt idx="2255">
                  <c:v>230.8</c:v>
                </c:pt>
                <c:pt idx="2256">
                  <c:v>230.9</c:v>
                </c:pt>
                <c:pt idx="2257">
                  <c:v>231</c:v>
                </c:pt>
                <c:pt idx="2258">
                  <c:v>231.1</c:v>
                </c:pt>
                <c:pt idx="2259">
                  <c:v>231.2</c:v>
                </c:pt>
                <c:pt idx="2260">
                  <c:v>231.3</c:v>
                </c:pt>
                <c:pt idx="2261">
                  <c:v>231.4</c:v>
                </c:pt>
                <c:pt idx="2262">
                  <c:v>231.5</c:v>
                </c:pt>
                <c:pt idx="2263">
                  <c:v>231.6</c:v>
                </c:pt>
                <c:pt idx="2264">
                  <c:v>231.7</c:v>
                </c:pt>
                <c:pt idx="2265">
                  <c:v>231.8</c:v>
                </c:pt>
                <c:pt idx="2266">
                  <c:v>231.9</c:v>
                </c:pt>
                <c:pt idx="2267">
                  <c:v>232</c:v>
                </c:pt>
                <c:pt idx="2268">
                  <c:v>232.1</c:v>
                </c:pt>
                <c:pt idx="2269">
                  <c:v>232.2</c:v>
                </c:pt>
                <c:pt idx="2270">
                  <c:v>232.3</c:v>
                </c:pt>
                <c:pt idx="2271">
                  <c:v>232.4</c:v>
                </c:pt>
                <c:pt idx="2272">
                  <c:v>232.5</c:v>
                </c:pt>
                <c:pt idx="2273">
                  <c:v>232.6</c:v>
                </c:pt>
                <c:pt idx="2274">
                  <c:v>232.7</c:v>
                </c:pt>
                <c:pt idx="2275">
                  <c:v>232.8</c:v>
                </c:pt>
                <c:pt idx="2276">
                  <c:v>232.9</c:v>
                </c:pt>
                <c:pt idx="2277">
                  <c:v>233</c:v>
                </c:pt>
                <c:pt idx="2278">
                  <c:v>233.1</c:v>
                </c:pt>
                <c:pt idx="2279">
                  <c:v>233.2</c:v>
                </c:pt>
                <c:pt idx="2280">
                  <c:v>233.3</c:v>
                </c:pt>
                <c:pt idx="2281">
                  <c:v>233.4</c:v>
                </c:pt>
                <c:pt idx="2282">
                  <c:v>233.5</c:v>
                </c:pt>
                <c:pt idx="2283">
                  <c:v>233.6</c:v>
                </c:pt>
                <c:pt idx="2284">
                  <c:v>233.7</c:v>
                </c:pt>
                <c:pt idx="2285">
                  <c:v>233.8</c:v>
                </c:pt>
                <c:pt idx="2286">
                  <c:v>233.9</c:v>
                </c:pt>
                <c:pt idx="2287">
                  <c:v>234</c:v>
                </c:pt>
                <c:pt idx="2288">
                  <c:v>234.1</c:v>
                </c:pt>
                <c:pt idx="2289">
                  <c:v>234.2</c:v>
                </c:pt>
                <c:pt idx="2290">
                  <c:v>234.3</c:v>
                </c:pt>
                <c:pt idx="2291">
                  <c:v>234.4</c:v>
                </c:pt>
                <c:pt idx="2292">
                  <c:v>234.5</c:v>
                </c:pt>
                <c:pt idx="2293">
                  <c:v>234.6</c:v>
                </c:pt>
                <c:pt idx="2294">
                  <c:v>234.7</c:v>
                </c:pt>
                <c:pt idx="2295">
                  <c:v>234.8</c:v>
                </c:pt>
                <c:pt idx="2296">
                  <c:v>234.9</c:v>
                </c:pt>
                <c:pt idx="2297">
                  <c:v>235</c:v>
                </c:pt>
                <c:pt idx="2298">
                  <c:v>235.1</c:v>
                </c:pt>
                <c:pt idx="2299">
                  <c:v>235.2</c:v>
                </c:pt>
                <c:pt idx="2300">
                  <c:v>235.3</c:v>
                </c:pt>
                <c:pt idx="2301">
                  <c:v>235.4</c:v>
                </c:pt>
                <c:pt idx="2302">
                  <c:v>235.5</c:v>
                </c:pt>
                <c:pt idx="2303">
                  <c:v>235.6</c:v>
                </c:pt>
                <c:pt idx="2304">
                  <c:v>235.7</c:v>
                </c:pt>
                <c:pt idx="2305">
                  <c:v>235.8</c:v>
                </c:pt>
                <c:pt idx="2306">
                  <c:v>235.9</c:v>
                </c:pt>
                <c:pt idx="2307">
                  <c:v>236</c:v>
                </c:pt>
                <c:pt idx="2308">
                  <c:v>236.1</c:v>
                </c:pt>
                <c:pt idx="2309">
                  <c:v>236.2</c:v>
                </c:pt>
                <c:pt idx="2310">
                  <c:v>236.3</c:v>
                </c:pt>
                <c:pt idx="2311">
                  <c:v>236.4</c:v>
                </c:pt>
                <c:pt idx="2312">
                  <c:v>236.5</c:v>
                </c:pt>
                <c:pt idx="2313">
                  <c:v>236.6</c:v>
                </c:pt>
                <c:pt idx="2314">
                  <c:v>236.7</c:v>
                </c:pt>
                <c:pt idx="2315">
                  <c:v>236.8</c:v>
                </c:pt>
                <c:pt idx="2316">
                  <c:v>236.9</c:v>
                </c:pt>
                <c:pt idx="2317">
                  <c:v>237</c:v>
                </c:pt>
                <c:pt idx="2318">
                  <c:v>237.1</c:v>
                </c:pt>
                <c:pt idx="2319">
                  <c:v>237.2</c:v>
                </c:pt>
                <c:pt idx="2320">
                  <c:v>237.3</c:v>
                </c:pt>
                <c:pt idx="2321">
                  <c:v>237.4</c:v>
                </c:pt>
                <c:pt idx="2322">
                  <c:v>237.5</c:v>
                </c:pt>
                <c:pt idx="2323">
                  <c:v>237.6</c:v>
                </c:pt>
                <c:pt idx="2324">
                  <c:v>237.7</c:v>
                </c:pt>
                <c:pt idx="2325">
                  <c:v>237.8</c:v>
                </c:pt>
                <c:pt idx="2326">
                  <c:v>237.9</c:v>
                </c:pt>
                <c:pt idx="2327">
                  <c:v>238</c:v>
                </c:pt>
                <c:pt idx="2328">
                  <c:v>238.1</c:v>
                </c:pt>
                <c:pt idx="2329">
                  <c:v>238.2</c:v>
                </c:pt>
                <c:pt idx="2330">
                  <c:v>238.3</c:v>
                </c:pt>
                <c:pt idx="2331">
                  <c:v>238.4</c:v>
                </c:pt>
                <c:pt idx="2332">
                  <c:v>238.5</c:v>
                </c:pt>
                <c:pt idx="2333">
                  <c:v>238.6</c:v>
                </c:pt>
                <c:pt idx="2334">
                  <c:v>238.7</c:v>
                </c:pt>
                <c:pt idx="2335">
                  <c:v>238.8</c:v>
                </c:pt>
                <c:pt idx="2336">
                  <c:v>238.9</c:v>
                </c:pt>
                <c:pt idx="2337">
                  <c:v>239</c:v>
                </c:pt>
                <c:pt idx="2338">
                  <c:v>239.1</c:v>
                </c:pt>
                <c:pt idx="2339">
                  <c:v>239.2</c:v>
                </c:pt>
                <c:pt idx="2340">
                  <c:v>239.3</c:v>
                </c:pt>
                <c:pt idx="2341">
                  <c:v>239.4</c:v>
                </c:pt>
                <c:pt idx="2342">
                  <c:v>239.5</c:v>
                </c:pt>
                <c:pt idx="2343">
                  <c:v>239.6</c:v>
                </c:pt>
                <c:pt idx="2344">
                  <c:v>239.7</c:v>
                </c:pt>
                <c:pt idx="2345">
                  <c:v>239.8</c:v>
                </c:pt>
                <c:pt idx="2346">
                  <c:v>239.9</c:v>
                </c:pt>
                <c:pt idx="2347">
                  <c:v>240</c:v>
                </c:pt>
                <c:pt idx="2348">
                  <c:v>240.1</c:v>
                </c:pt>
                <c:pt idx="2349">
                  <c:v>240.2</c:v>
                </c:pt>
                <c:pt idx="2350">
                  <c:v>240.3</c:v>
                </c:pt>
                <c:pt idx="2351">
                  <c:v>240.4</c:v>
                </c:pt>
                <c:pt idx="2352">
                  <c:v>240.5</c:v>
                </c:pt>
                <c:pt idx="2353">
                  <c:v>240.6</c:v>
                </c:pt>
                <c:pt idx="2354">
                  <c:v>240.7</c:v>
                </c:pt>
                <c:pt idx="2355">
                  <c:v>240.8</c:v>
                </c:pt>
                <c:pt idx="2356">
                  <c:v>240.9</c:v>
                </c:pt>
                <c:pt idx="2357">
                  <c:v>241</c:v>
                </c:pt>
                <c:pt idx="2358">
                  <c:v>241.1</c:v>
                </c:pt>
                <c:pt idx="2359">
                  <c:v>241.2</c:v>
                </c:pt>
                <c:pt idx="2360">
                  <c:v>241.3</c:v>
                </c:pt>
                <c:pt idx="2361">
                  <c:v>241.4</c:v>
                </c:pt>
                <c:pt idx="2362">
                  <c:v>241.5</c:v>
                </c:pt>
                <c:pt idx="2363">
                  <c:v>241.6</c:v>
                </c:pt>
                <c:pt idx="2364">
                  <c:v>241.7</c:v>
                </c:pt>
                <c:pt idx="2365">
                  <c:v>241.8</c:v>
                </c:pt>
                <c:pt idx="2366">
                  <c:v>241.9</c:v>
                </c:pt>
                <c:pt idx="2367">
                  <c:v>242</c:v>
                </c:pt>
                <c:pt idx="2368">
                  <c:v>242.1</c:v>
                </c:pt>
                <c:pt idx="2369">
                  <c:v>242.2</c:v>
                </c:pt>
                <c:pt idx="2370">
                  <c:v>242.3</c:v>
                </c:pt>
                <c:pt idx="2371">
                  <c:v>242.4</c:v>
                </c:pt>
                <c:pt idx="2372">
                  <c:v>242.5</c:v>
                </c:pt>
                <c:pt idx="2373">
                  <c:v>242.6</c:v>
                </c:pt>
                <c:pt idx="2374">
                  <c:v>242.7</c:v>
                </c:pt>
                <c:pt idx="2375">
                  <c:v>242.8</c:v>
                </c:pt>
                <c:pt idx="2376">
                  <c:v>242.9</c:v>
                </c:pt>
                <c:pt idx="2377">
                  <c:v>243</c:v>
                </c:pt>
                <c:pt idx="2378">
                  <c:v>243.1</c:v>
                </c:pt>
                <c:pt idx="2379">
                  <c:v>243.2</c:v>
                </c:pt>
                <c:pt idx="2380">
                  <c:v>243.3</c:v>
                </c:pt>
                <c:pt idx="2381">
                  <c:v>243.4</c:v>
                </c:pt>
                <c:pt idx="2382">
                  <c:v>243.5</c:v>
                </c:pt>
                <c:pt idx="2383">
                  <c:v>243.6</c:v>
                </c:pt>
                <c:pt idx="2384">
                  <c:v>243.7</c:v>
                </c:pt>
                <c:pt idx="2385">
                  <c:v>243.8</c:v>
                </c:pt>
                <c:pt idx="2386">
                  <c:v>243.9</c:v>
                </c:pt>
                <c:pt idx="2387">
                  <c:v>244</c:v>
                </c:pt>
                <c:pt idx="2388">
                  <c:v>244.1</c:v>
                </c:pt>
                <c:pt idx="2389">
                  <c:v>244.2</c:v>
                </c:pt>
                <c:pt idx="2390">
                  <c:v>244.3</c:v>
                </c:pt>
                <c:pt idx="2391">
                  <c:v>244.4</c:v>
                </c:pt>
                <c:pt idx="2392">
                  <c:v>244.5</c:v>
                </c:pt>
                <c:pt idx="2393">
                  <c:v>244.6</c:v>
                </c:pt>
                <c:pt idx="2394">
                  <c:v>244.7</c:v>
                </c:pt>
                <c:pt idx="2395">
                  <c:v>244.8</c:v>
                </c:pt>
                <c:pt idx="2396">
                  <c:v>244.9</c:v>
                </c:pt>
                <c:pt idx="2397">
                  <c:v>245</c:v>
                </c:pt>
                <c:pt idx="2398">
                  <c:v>245.1</c:v>
                </c:pt>
                <c:pt idx="2399">
                  <c:v>245.2</c:v>
                </c:pt>
                <c:pt idx="2400">
                  <c:v>245.3</c:v>
                </c:pt>
                <c:pt idx="2401">
                  <c:v>245.4</c:v>
                </c:pt>
                <c:pt idx="2402">
                  <c:v>245.5</c:v>
                </c:pt>
                <c:pt idx="2403">
                  <c:v>245.6</c:v>
                </c:pt>
                <c:pt idx="2404">
                  <c:v>245.7</c:v>
                </c:pt>
                <c:pt idx="2405">
                  <c:v>245.8</c:v>
                </c:pt>
                <c:pt idx="2406">
                  <c:v>245.9</c:v>
                </c:pt>
                <c:pt idx="2407">
                  <c:v>246</c:v>
                </c:pt>
                <c:pt idx="2408">
                  <c:v>246.1</c:v>
                </c:pt>
                <c:pt idx="2409">
                  <c:v>246.2</c:v>
                </c:pt>
                <c:pt idx="2410">
                  <c:v>246.3</c:v>
                </c:pt>
                <c:pt idx="2411">
                  <c:v>246.4</c:v>
                </c:pt>
                <c:pt idx="2412">
                  <c:v>246.5</c:v>
                </c:pt>
                <c:pt idx="2413">
                  <c:v>246.6</c:v>
                </c:pt>
                <c:pt idx="2414">
                  <c:v>246.7</c:v>
                </c:pt>
                <c:pt idx="2415">
                  <c:v>246.8</c:v>
                </c:pt>
                <c:pt idx="2416">
                  <c:v>246.9</c:v>
                </c:pt>
                <c:pt idx="2417">
                  <c:v>247</c:v>
                </c:pt>
                <c:pt idx="2418">
                  <c:v>247.1</c:v>
                </c:pt>
                <c:pt idx="2419">
                  <c:v>247.2</c:v>
                </c:pt>
                <c:pt idx="2420">
                  <c:v>247.3</c:v>
                </c:pt>
                <c:pt idx="2421">
                  <c:v>247.4</c:v>
                </c:pt>
                <c:pt idx="2422">
                  <c:v>247.5</c:v>
                </c:pt>
                <c:pt idx="2423">
                  <c:v>247.6</c:v>
                </c:pt>
                <c:pt idx="2424">
                  <c:v>247.7</c:v>
                </c:pt>
                <c:pt idx="2425">
                  <c:v>247.8</c:v>
                </c:pt>
                <c:pt idx="2426">
                  <c:v>247.9</c:v>
                </c:pt>
                <c:pt idx="2427">
                  <c:v>248</c:v>
                </c:pt>
                <c:pt idx="2428">
                  <c:v>248.1</c:v>
                </c:pt>
                <c:pt idx="2429">
                  <c:v>248.2</c:v>
                </c:pt>
                <c:pt idx="2430">
                  <c:v>248.3</c:v>
                </c:pt>
                <c:pt idx="2431">
                  <c:v>248.4</c:v>
                </c:pt>
                <c:pt idx="2432">
                  <c:v>248.5</c:v>
                </c:pt>
                <c:pt idx="2433">
                  <c:v>248.6</c:v>
                </c:pt>
                <c:pt idx="2434">
                  <c:v>248.7</c:v>
                </c:pt>
                <c:pt idx="2435">
                  <c:v>248.8</c:v>
                </c:pt>
                <c:pt idx="2436">
                  <c:v>248.9</c:v>
                </c:pt>
                <c:pt idx="2437">
                  <c:v>249</c:v>
                </c:pt>
                <c:pt idx="2438">
                  <c:v>249.1</c:v>
                </c:pt>
                <c:pt idx="2439">
                  <c:v>249.2</c:v>
                </c:pt>
                <c:pt idx="2440">
                  <c:v>249.3</c:v>
                </c:pt>
                <c:pt idx="2441">
                  <c:v>249.4</c:v>
                </c:pt>
                <c:pt idx="2442">
                  <c:v>249.5</c:v>
                </c:pt>
                <c:pt idx="2443">
                  <c:v>249.6</c:v>
                </c:pt>
                <c:pt idx="2444">
                  <c:v>249.7</c:v>
                </c:pt>
                <c:pt idx="2445">
                  <c:v>249.8</c:v>
                </c:pt>
                <c:pt idx="2446">
                  <c:v>249.9</c:v>
                </c:pt>
                <c:pt idx="2447">
                  <c:v>250</c:v>
                </c:pt>
                <c:pt idx="2448">
                  <c:v>250.1</c:v>
                </c:pt>
                <c:pt idx="2449">
                  <c:v>250.2</c:v>
                </c:pt>
                <c:pt idx="2450">
                  <c:v>250.3</c:v>
                </c:pt>
                <c:pt idx="2451">
                  <c:v>250.4</c:v>
                </c:pt>
                <c:pt idx="2452">
                  <c:v>250.5</c:v>
                </c:pt>
                <c:pt idx="2453">
                  <c:v>250.6</c:v>
                </c:pt>
                <c:pt idx="2454">
                  <c:v>250.7</c:v>
                </c:pt>
                <c:pt idx="2455">
                  <c:v>250.8</c:v>
                </c:pt>
                <c:pt idx="2456">
                  <c:v>250.9</c:v>
                </c:pt>
                <c:pt idx="2457">
                  <c:v>251</c:v>
                </c:pt>
                <c:pt idx="2458">
                  <c:v>251.1</c:v>
                </c:pt>
                <c:pt idx="2459">
                  <c:v>251.2</c:v>
                </c:pt>
                <c:pt idx="2460">
                  <c:v>251.3</c:v>
                </c:pt>
                <c:pt idx="2461">
                  <c:v>251.4</c:v>
                </c:pt>
                <c:pt idx="2462">
                  <c:v>251.5</c:v>
                </c:pt>
                <c:pt idx="2463">
                  <c:v>251.6</c:v>
                </c:pt>
                <c:pt idx="2464">
                  <c:v>251.7</c:v>
                </c:pt>
                <c:pt idx="2465">
                  <c:v>251.8</c:v>
                </c:pt>
                <c:pt idx="2466">
                  <c:v>251.9</c:v>
                </c:pt>
                <c:pt idx="2467">
                  <c:v>252</c:v>
                </c:pt>
                <c:pt idx="2468">
                  <c:v>252.1</c:v>
                </c:pt>
                <c:pt idx="2469">
                  <c:v>252.2</c:v>
                </c:pt>
                <c:pt idx="2470">
                  <c:v>252.3</c:v>
                </c:pt>
                <c:pt idx="2471">
                  <c:v>252.4</c:v>
                </c:pt>
                <c:pt idx="2472">
                  <c:v>252.5</c:v>
                </c:pt>
                <c:pt idx="2473">
                  <c:v>252.6</c:v>
                </c:pt>
                <c:pt idx="2474">
                  <c:v>252.7</c:v>
                </c:pt>
                <c:pt idx="2475">
                  <c:v>252.8</c:v>
                </c:pt>
                <c:pt idx="2476">
                  <c:v>252.9</c:v>
                </c:pt>
                <c:pt idx="2477">
                  <c:v>253</c:v>
                </c:pt>
                <c:pt idx="2478">
                  <c:v>253.1</c:v>
                </c:pt>
                <c:pt idx="2479">
                  <c:v>253.2</c:v>
                </c:pt>
                <c:pt idx="2480">
                  <c:v>253.3</c:v>
                </c:pt>
                <c:pt idx="2481">
                  <c:v>253.4</c:v>
                </c:pt>
                <c:pt idx="2482">
                  <c:v>253.5</c:v>
                </c:pt>
                <c:pt idx="2483">
                  <c:v>253.6</c:v>
                </c:pt>
                <c:pt idx="2484">
                  <c:v>253.7</c:v>
                </c:pt>
                <c:pt idx="2485">
                  <c:v>253.8</c:v>
                </c:pt>
                <c:pt idx="2486">
                  <c:v>253.9</c:v>
                </c:pt>
                <c:pt idx="2487">
                  <c:v>254</c:v>
                </c:pt>
                <c:pt idx="2488">
                  <c:v>254.1</c:v>
                </c:pt>
                <c:pt idx="2489">
                  <c:v>254.2</c:v>
                </c:pt>
                <c:pt idx="2490">
                  <c:v>254.3</c:v>
                </c:pt>
                <c:pt idx="2491">
                  <c:v>254.4</c:v>
                </c:pt>
                <c:pt idx="2492">
                  <c:v>254.5</c:v>
                </c:pt>
                <c:pt idx="2493">
                  <c:v>254.6</c:v>
                </c:pt>
                <c:pt idx="2494">
                  <c:v>254.7</c:v>
                </c:pt>
                <c:pt idx="2495">
                  <c:v>254.8</c:v>
                </c:pt>
                <c:pt idx="2496">
                  <c:v>254.9</c:v>
                </c:pt>
                <c:pt idx="2497">
                  <c:v>255</c:v>
                </c:pt>
                <c:pt idx="2498">
                  <c:v>255.1</c:v>
                </c:pt>
                <c:pt idx="2499">
                  <c:v>255.2</c:v>
                </c:pt>
                <c:pt idx="2500">
                  <c:v>255.3</c:v>
                </c:pt>
                <c:pt idx="2501">
                  <c:v>255.4</c:v>
                </c:pt>
                <c:pt idx="2502">
                  <c:v>255.5</c:v>
                </c:pt>
                <c:pt idx="2503">
                  <c:v>255.6</c:v>
                </c:pt>
                <c:pt idx="2504">
                  <c:v>255.7</c:v>
                </c:pt>
                <c:pt idx="2505">
                  <c:v>255.8</c:v>
                </c:pt>
                <c:pt idx="2506">
                  <c:v>255.9</c:v>
                </c:pt>
                <c:pt idx="2507">
                  <c:v>256</c:v>
                </c:pt>
                <c:pt idx="2508">
                  <c:v>256.10000000000002</c:v>
                </c:pt>
                <c:pt idx="2509">
                  <c:v>256.2</c:v>
                </c:pt>
                <c:pt idx="2510">
                  <c:v>256.3</c:v>
                </c:pt>
                <c:pt idx="2511">
                  <c:v>256.39999999999998</c:v>
                </c:pt>
                <c:pt idx="2512">
                  <c:v>256.5</c:v>
                </c:pt>
                <c:pt idx="2513">
                  <c:v>256.60000000000002</c:v>
                </c:pt>
                <c:pt idx="2514">
                  <c:v>256.7</c:v>
                </c:pt>
                <c:pt idx="2515">
                  <c:v>256.8</c:v>
                </c:pt>
                <c:pt idx="2516">
                  <c:v>256.89999999999998</c:v>
                </c:pt>
                <c:pt idx="2517">
                  <c:v>257</c:v>
                </c:pt>
                <c:pt idx="2518">
                  <c:v>257.10000000000002</c:v>
                </c:pt>
                <c:pt idx="2519">
                  <c:v>257.2</c:v>
                </c:pt>
                <c:pt idx="2520">
                  <c:v>257.3</c:v>
                </c:pt>
                <c:pt idx="2521">
                  <c:v>257.39999999999998</c:v>
                </c:pt>
                <c:pt idx="2522">
                  <c:v>257.5</c:v>
                </c:pt>
                <c:pt idx="2523">
                  <c:v>257.60000000000002</c:v>
                </c:pt>
                <c:pt idx="2524">
                  <c:v>257.7</c:v>
                </c:pt>
                <c:pt idx="2525">
                  <c:v>257.8</c:v>
                </c:pt>
                <c:pt idx="2526">
                  <c:v>257.89999999999998</c:v>
                </c:pt>
                <c:pt idx="2527">
                  <c:v>258</c:v>
                </c:pt>
                <c:pt idx="2528">
                  <c:v>258.10000000000002</c:v>
                </c:pt>
                <c:pt idx="2529">
                  <c:v>258.2</c:v>
                </c:pt>
                <c:pt idx="2530">
                  <c:v>258.3</c:v>
                </c:pt>
                <c:pt idx="2531">
                  <c:v>258.39999999999998</c:v>
                </c:pt>
                <c:pt idx="2532">
                  <c:v>258.5</c:v>
                </c:pt>
                <c:pt idx="2533">
                  <c:v>258.60000000000002</c:v>
                </c:pt>
                <c:pt idx="2534">
                  <c:v>258.7</c:v>
                </c:pt>
                <c:pt idx="2535">
                  <c:v>258.8</c:v>
                </c:pt>
                <c:pt idx="2536">
                  <c:v>258.89999999999998</c:v>
                </c:pt>
                <c:pt idx="2537">
                  <c:v>259</c:v>
                </c:pt>
                <c:pt idx="2538">
                  <c:v>259.10000000000002</c:v>
                </c:pt>
                <c:pt idx="2539">
                  <c:v>259.2</c:v>
                </c:pt>
                <c:pt idx="2540">
                  <c:v>259.3</c:v>
                </c:pt>
                <c:pt idx="2541">
                  <c:v>259.39999999999998</c:v>
                </c:pt>
                <c:pt idx="2542">
                  <c:v>259.5</c:v>
                </c:pt>
                <c:pt idx="2543">
                  <c:v>259.60000000000002</c:v>
                </c:pt>
                <c:pt idx="2544">
                  <c:v>259.7</c:v>
                </c:pt>
                <c:pt idx="2545">
                  <c:v>259.8</c:v>
                </c:pt>
                <c:pt idx="2546">
                  <c:v>259.89999999999998</c:v>
                </c:pt>
                <c:pt idx="2547">
                  <c:v>260</c:v>
                </c:pt>
                <c:pt idx="2548">
                  <c:v>260.10000000000002</c:v>
                </c:pt>
                <c:pt idx="2549">
                  <c:v>260.2</c:v>
                </c:pt>
                <c:pt idx="2550">
                  <c:v>260.3</c:v>
                </c:pt>
                <c:pt idx="2551">
                  <c:v>260.39999999999998</c:v>
                </c:pt>
                <c:pt idx="2552">
                  <c:v>260.5</c:v>
                </c:pt>
                <c:pt idx="2553">
                  <c:v>260.60000000000002</c:v>
                </c:pt>
                <c:pt idx="2554">
                  <c:v>260.7</c:v>
                </c:pt>
                <c:pt idx="2555">
                  <c:v>260.8</c:v>
                </c:pt>
                <c:pt idx="2556">
                  <c:v>260.89999999999998</c:v>
                </c:pt>
                <c:pt idx="2557">
                  <c:v>261</c:v>
                </c:pt>
                <c:pt idx="2558">
                  <c:v>261.10000000000002</c:v>
                </c:pt>
                <c:pt idx="2559">
                  <c:v>261.2</c:v>
                </c:pt>
                <c:pt idx="2560">
                  <c:v>261.3</c:v>
                </c:pt>
                <c:pt idx="2561">
                  <c:v>261.39999999999998</c:v>
                </c:pt>
                <c:pt idx="2562">
                  <c:v>261.5</c:v>
                </c:pt>
                <c:pt idx="2563">
                  <c:v>261.60000000000002</c:v>
                </c:pt>
                <c:pt idx="2564">
                  <c:v>261.7</c:v>
                </c:pt>
                <c:pt idx="2565">
                  <c:v>261.8</c:v>
                </c:pt>
                <c:pt idx="2566">
                  <c:v>261.89999999999998</c:v>
                </c:pt>
                <c:pt idx="2567">
                  <c:v>262</c:v>
                </c:pt>
                <c:pt idx="2568">
                  <c:v>262.10000000000002</c:v>
                </c:pt>
                <c:pt idx="2569">
                  <c:v>262.2</c:v>
                </c:pt>
                <c:pt idx="2570">
                  <c:v>262.3</c:v>
                </c:pt>
                <c:pt idx="2571">
                  <c:v>262.39999999999998</c:v>
                </c:pt>
                <c:pt idx="2572">
                  <c:v>262.5</c:v>
                </c:pt>
                <c:pt idx="2573">
                  <c:v>262.60000000000002</c:v>
                </c:pt>
                <c:pt idx="2574">
                  <c:v>262.7</c:v>
                </c:pt>
                <c:pt idx="2575">
                  <c:v>262.8</c:v>
                </c:pt>
                <c:pt idx="2576">
                  <c:v>262.89999999999998</c:v>
                </c:pt>
                <c:pt idx="2577">
                  <c:v>263</c:v>
                </c:pt>
                <c:pt idx="2578">
                  <c:v>263.10000000000002</c:v>
                </c:pt>
                <c:pt idx="2579">
                  <c:v>263.2</c:v>
                </c:pt>
                <c:pt idx="2580">
                  <c:v>263.3</c:v>
                </c:pt>
                <c:pt idx="2581">
                  <c:v>263.39999999999998</c:v>
                </c:pt>
                <c:pt idx="2582">
                  <c:v>263.5</c:v>
                </c:pt>
                <c:pt idx="2583">
                  <c:v>263.60000000000002</c:v>
                </c:pt>
                <c:pt idx="2584">
                  <c:v>263.7</c:v>
                </c:pt>
                <c:pt idx="2585">
                  <c:v>263.8</c:v>
                </c:pt>
                <c:pt idx="2586">
                  <c:v>263.89999999999998</c:v>
                </c:pt>
                <c:pt idx="2587">
                  <c:v>264</c:v>
                </c:pt>
                <c:pt idx="2588">
                  <c:v>264.10000000000002</c:v>
                </c:pt>
                <c:pt idx="2589">
                  <c:v>264.2</c:v>
                </c:pt>
                <c:pt idx="2590">
                  <c:v>264.3</c:v>
                </c:pt>
              </c:numCache>
            </c:numRef>
          </c:yVal>
          <c:smooth val="1"/>
          <c:extLst>
            <c:ext xmlns:c16="http://schemas.microsoft.com/office/drawing/2014/chart" uri="{C3380CC4-5D6E-409C-BE32-E72D297353CC}">
              <c16:uniqueId val="{00000002-1BC5-42C6-908D-E750CE5158FA}"/>
            </c:ext>
          </c:extLst>
        </c:ser>
        <c:ser>
          <c:idx val="11"/>
          <c:order val="3"/>
          <c:tx>
            <c:strRef>
              <c:f>'65K_23'!$P$1</c:f>
              <c:strCache>
                <c:ptCount val="1"/>
                <c:pt idx="0">
                  <c:v>Δ18 =&gt;19</c:v>
                </c:pt>
              </c:strCache>
            </c:strRef>
          </c:tx>
          <c:spPr>
            <a:ln w="19050" cap="rnd">
              <a:solidFill>
                <a:schemeClr val="bg2">
                  <a:lumMod val="75000"/>
                </a:schemeClr>
              </a:solidFill>
              <a:round/>
            </a:ln>
            <a:effectLst/>
          </c:spPr>
          <c:marker>
            <c:symbol val="none"/>
          </c:marker>
          <c:xVal>
            <c:numRef>
              <c:f>'65K_23'!$P$2:$P$2592</c:f>
              <c:numCache>
                <c:formatCode>General</c:formatCode>
                <c:ptCount val="2591"/>
                <c:pt idx="10">
                  <c:v>-0.51999999999999991</c:v>
                </c:pt>
                <c:pt idx="11">
                  <c:v>-0.6</c:v>
                </c:pt>
                <c:pt idx="12">
                  <c:v>-0.43999999999999984</c:v>
                </c:pt>
                <c:pt idx="13">
                  <c:v>-0.57999999999999974</c:v>
                </c:pt>
                <c:pt idx="14">
                  <c:v>-0.59999999999999964</c:v>
                </c:pt>
                <c:pt idx="15">
                  <c:v>-0.75999999999999979</c:v>
                </c:pt>
                <c:pt idx="16">
                  <c:v>-0.68</c:v>
                </c:pt>
                <c:pt idx="17">
                  <c:v>-0.83999999999999986</c:v>
                </c:pt>
                <c:pt idx="18">
                  <c:v>-0.88000000000000012</c:v>
                </c:pt>
                <c:pt idx="19">
                  <c:v>-0.8600000000000001</c:v>
                </c:pt>
                <c:pt idx="20">
                  <c:v>-0.7</c:v>
                </c:pt>
                <c:pt idx="21">
                  <c:v>-0.7999999999999996</c:v>
                </c:pt>
                <c:pt idx="22">
                  <c:v>-0.65999999999999981</c:v>
                </c:pt>
                <c:pt idx="23">
                  <c:v>-0.69999999999999962</c:v>
                </c:pt>
                <c:pt idx="24">
                  <c:v>-0.63999999999999946</c:v>
                </c:pt>
                <c:pt idx="25">
                  <c:v>-0.67999999999999972</c:v>
                </c:pt>
                <c:pt idx="26">
                  <c:v>-0.6</c:v>
                </c:pt>
                <c:pt idx="27">
                  <c:v>-0.8</c:v>
                </c:pt>
                <c:pt idx="28">
                  <c:v>-0.73999999999999988</c:v>
                </c:pt>
                <c:pt idx="29">
                  <c:v>-0.7</c:v>
                </c:pt>
                <c:pt idx="30">
                  <c:v>-0.61999999999999988</c:v>
                </c:pt>
                <c:pt idx="31">
                  <c:v>-0.82</c:v>
                </c:pt>
                <c:pt idx="32">
                  <c:v>-1.2399999999999998</c:v>
                </c:pt>
                <c:pt idx="33">
                  <c:v>-1.1400000000000001</c:v>
                </c:pt>
                <c:pt idx="34">
                  <c:v>-1.1800000000000004</c:v>
                </c:pt>
                <c:pt idx="35">
                  <c:v>-1.3800000000000003</c:v>
                </c:pt>
                <c:pt idx="36">
                  <c:v>-1.2800000000000005</c:v>
                </c:pt>
                <c:pt idx="37">
                  <c:v>-0.62000000000000066</c:v>
                </c:pt>
                <c:pt idx="38">
                  <c:v>-0.32000000000000028</c:v>
                </c:pt>
                <c:pt idx="39">
                  <c:v>-0.68</c:v>
                </c:pt>
                <c:pt idx="40">
                  <c:v>-0.56000000000000016</c:v>
                </c:pt>
                <c:pt idx="41">
                  <c:v>-0.73999999999999988</c:v>
                </c:pt>
                <c:pt idx="42">
                  <c:v>-0.85999999999999943</c:v>
                </c:pt>
                <c:pt idx="43">
                  <c:v>-0.91999999999999993</c:v>
                </c:pt>
                <c:pt idx="44">
                  <c:v>-0.65999999999999981</c:v>
                </c:pt>
                <c:pt idx="45">
                  <c:v>-0.65999999999999981</c:v>
                </c:pt>
                <c:pt idx="46">
                  <c:v>-0.6399999999999999</c:v>
                </c:pt>
                <c:pt idx="47">
                  <c:v>-0.62000000000000033</c:v>
                </c:pt>
                <c:pt idx="48">
                  <c:v>-1</c:v>
                </c:pt>
                <c:pt idx="49">
                  <c:v>-0.94000000000000017</c:v>
                </c:pt>
                <c:pt idx="50">
                  <c:v>-1.2600000000000002</c:v>
                </c:pt>
                <c:pt idx="51">
                  <c:v>-1.2600000000000002</c:v>
                </c:pt>
                <c:pt idx="52">
                  <c:v>-1.4600000000000002</c:v>
                </c:pt>
                <c:pt idx="53">
                  <c:v>-1.2600000000000002</c:v>
                </c:pt>
                <c:pt idx="54">
                  <c:v>-1.1800000000000002</c:v>
                </c:pt>
                <c:pt idx="55">
                  <c:v>-0.7</c:v>
                </c:pt>
                <c:pt idx="56">
                  <c:v>-0.7</c:v>
                </c:pt>
                <c:pt idx="57">
                  <c:v>-0.71999999999999953</c:v>
                </c:pt>
                <c:pt idx="58">
                  <c:v>-0.73999999999999955</c:v>
                </c:pt>
                <c:pt idx="59">
                  <c:v>-1.0799999999999996</c:v>
                </c:pt>
                <c:pt idx="60">
                  <c:v>-1.1999999999999997</c:v>
                </c:pt>
                <c:pt idx="61">
                  <c:v>-1.2399999999999998</c:v>
                </c:pt>
                <c:pt idx="62">
                  <c:v>-1.3200000000000003</c:v>
                </c:pt>
                <c:pt idx="63">
                  <c:v>-1.4000000000000004</c:v>
                </c:pt>
                <c:pt idx="64">
                  <c:v>-1.3000000000000003</c:v>
                </c:pt>
                <c:pt idx="65">
                  <c:v>-1.1600000000000006</c:v>
                </c:pt>
                <c:pt idx="66">
                  <c:v>-0.9200000000000006</c:v>
                </c:pt>
                <c:pt idx="67">
                  <c:v>-0.84000000000000052</c:v>
                </c:pt>
                <c:pt idx="68">
                  <c:v>-1.0400000000000005</c:v>
                </c:pt>
                <c:pt idx="69">
                  <c:v>-0.68</c:v>
                </c:pt>
                <c:pt idx="70">
                  <c:v>-0.78</c:v>
                </c:pt>
                <c:pt idx="71">
                  <c:v>-0.76000000000000012</c:v>
                </c:pt>
                <c:pt idx="72">
                  <c:v>-0.5</c:v>
                </c:pt>
                <c:pt idx="73">
                  <c:v>-0.28000000000000008</c:v>
                </c:pt>
                <c:pt idx="74">
                  <c:v>-0.26000000000000051</c:v>
                </c:pt>
                <c:pt idx="75">
                  <c:v>-0.50000000000000067</c:v>
                </c:pt>
                <c:pt idx="76">
                  <c:v>-0.54000000000000026</c:v>
                </c:pt>
                <c:pt idx="77">
                  <c:v>-0.72000000000000031</c:v>
                </c:pt>
                <c:pt idx="78">
                  <c:v>-1.0000000000000004</c:v>
                </c:pt>
                <c:pt idx="79">
                  <c:v>-1.1800000000000002</c:v>
                </c:pt>
                <c:pt idx="80">
                  <c:v>-0.88000000000000012</c:v>
                </c:pt>
                <c:pt idx="81">
                  <c:v>-0.96000000000000019</c:v>
                </c:pt>
                <c:pt idx="82">
                  <c:v>-1.1000000000000001</c:v>
                </c:pt>
                <c:pt idx="83">
                  <c:v>-0.73999999999999988</c:v>
                </c:pt>
                <c:pt idx="84">
                  <c:v>-0.98000000000000009</c:v>
                </c:pt>
                <c:pt idx="85">
                  <c:v>-1.0399999999999998</c:v>
                </c:pt>
                <c:pt idx="86">
                  <c:v>-0.83999999999999986</c:v>
                </c:pt>
                <c:pt idx="87">
                  <c:v>-0.77999999999999969</c:v>
                </c:pt>
                <c:pt idx="88">
                  <c:v>-1.0399999999999998</c:v>
                </c:pt>
                <c:pt idx="89">
                  <c:v>-0.98000000000000009</c:v>
                </c:pt>
                <c:pt idx="90">
                  <c:v>-1.28</c:v>
                </c:pt>
                <c:pt idx="91">
                  <c:v>-1.3800000000000001</c:v>
                </c:pt>
                <c:pt idx="92">
                  <c:v>-1.4800000000000004</c:v>
                </c:pt>
                <c:pt idx="93">
                  <c:v>-1.3000000000000003</c:v>
                </c:pt>
                <c:pt idx="94">
                  <c:v>-0.92000000000000026</c:v>
                </c:pt>
                <c:pt idx="95">
                  <c:v>-0.14000000000000021</c:v>
                </c:pt>
                <c:pt idx="96">
                  <c:v>-6.0000000000000497E-2</c:v>
                </c:pt>
                <c:pt idx="97">
                  <c:v>0.33999999999999952</c:v>
                </c:pt>
                <c:pt idx="98">
                  <c:v>0.23999999999999985</c:v>
                </c:pt>
                <c:pt idx="99">
                  <c:v>0.23999999999999985</c:v>
                </c:pt>
                <c:pt idx="100">
                  <c:v>-0.58000000000000007</c:v>
                </c:pt>
                <c:pt idx="101">
                  <c:v>-0.43999999999999984</c:v>
                </c:pt>
                <c:pt idx="102">
                  <c:v>-0.13999999999999985</c:v>
                </c:pt>
                <c:pt idx="103">
                  <c:v>-0.43999999999999984</c:v>
                </c:pt>
                <c:pt idx="104">
                  <c:v>-0.85999999999999943</c:v>
                </c:pt>
                <c:pt idx="105">
                  <c:v>-0.35999999999999943</c:v>
                </c:pt>
                <c:pt idx="106">
                  <c:v>-0.71999999999999953</c:v>
                </c:pt>
                <c:pt idx="107">
                  <c:v>-1.2799999999999994</c:v>
                </c:pt>
                <c:pt idx="108">
                  <c:v>-0.83999999999999986</c:v>
                </c:pt>
                <c:pt idx="109">
                  <c:v>-0.84000000000000019</c:v>
                </c:pt>
                <c:pt idx="110">
                  <c:v>-1.2600000000000002</c:v>
                </c:pt>
                <c:pt idx="111">
                  <c:v>-1.2</c:v>
                </c:pt>
                <c:pt idx="112">
                  <c:v>-1.28</c:v>
                </c:pt>
                <c:pt idx="113">
                  <c:v>-1.2600000000000002</c:v>
                </c:pt>
                <c:pt idx="114">
                  <c:v>-1.1200000000000003</c:v>
                </c:pt>
                <c:pt idx="115">
                  <c:v>-1.0000000000000007</c:v>
                </c:pt>
                <c:pt idx="116">
                  <c:v>-1.1600000000000008</c:v>
                </c:pt>
                <c:pt idx="117">
                  <c:v>-0.84000000000000052</c:v>
                </c:pt>
                <c:pt idx="118">
                  <c:v>-0.94000000000000017</c:v>
                </c:pt>
                <c:pt idx="119">
                  <c:v>-0.76000000000000012</c:v>
                </c:pt>
                <c:pt idx="120">
                  <c:v>-0.53999999999999981</c:v>
                </c:pt>
                <c:pt idx="121">
                  <c:v>-7.999999999999971E-2</c:v>
                </c:pt>
                <c:pt idx="122">
                  <c:v>-0.16000000000000014</c:v>
                </c:pt>
                <c:pt idx="123">
                  <c:v>-0.14000000000000021</c:v>
                </c:pt>
                <c:pt idx="124">
                  <c:v>-0.4</c:v>
                </c:pt>
                <c:pt idx="125">
                  <c:v>-0.78</c:v>
                </c:pt>
                <c:pt idx="126">
                  <c:v>-0.98000000000000009</c:v>
                </c:pt>
                <c:pt idx="127">
                  <c:v>-1.28</c:v>
                </c:pt>
                <c:pt idx="128">
                  <c:v>-0.98000000000000009</c:v>
                </c:pt>
                <c:pt idx="129">
                  <c:v>-0.78</c:v>
                </c:pt>
                <c:pt idx="130">
                  <c:v>8.0000000000000071E-2</c:v>
                </c:pt>
                <c:pt idx="131">
                  <c:v>0.16000000000000014</c:v>
                </c:pt>
                <c:pt idx="132">
                  <c:v>0.26000000000000051</c:v>
                </c:pt>
                <c:pt idx="133">
                  <c:v>-5.9999999999999429E-2</c:v>
                </c:pt>
                <c:pt idx="134">
                  <c:v>-0.39999999999999963</c:v>
                </c:pt>
                <c:pt idx="135">
                  <c:v>-1.0599999999999998</c:v>
                </c:pt>
                <c:pt idx="136">
                  <c:v>-1.3</c:v>
                </c:pt>
                <c:pt idx="137">
                  <c:v>-1.5000000000000004</c:v>
                </c:pt>
                <c:pt idx="138">
                  <c:v>-1.1400000000000006</c:v>
                </c:pt>
                <c:pt idx="139">
                  <c:v>-0.84000000000000019</c:v>
                </c:pt>
                <c:pt idx="140">
                  <c:v>-0.92000000000000026</c:v>
                </c:pt>
                <c:pt idx="141">
                  <c:v>-0.66000000000000014</c:v>
                </c:pt>
                <c:pt idx="142">
                  <c:v>-0.5</c:v>
                </c:pt>
                <c:pt idx="143">
                  <c:v>-0.91999999999999993</c:v>
                </c:pt>
                <c:pt idx="144">
                  <c:v>-1.48</c:v>
                </c:pt>
                <c:pt idx="145">
                  <c:v>-1.78</c:v>
                </c:pt>
                <c:pt idx="146">
                  <c:v>-2.0000000000000004</c:v>
                </c:pt>
                <c:pt idx="147">
                  <c:v>-1.8000000000000003</c:v>
                </c:pt>
                <c:pt idx="148">
                  <c:v>-2.0000000000000004</c:v>
                </c:pt>
                <c:pt idx="149">
                  <c:v>-1.5400000000000005</c:v>
                </c:pt>
                <c:pt idx="150">
                  <c:v>-1.3800000000000008</c:v>
                </c:pt>
                <c:pt idx="151">
                  <c:v>-0.98000000000000043</c:v>
                </c:pt>
                <c:pt idx="152">
                  <c:v>-1.2000000000000006</c:v>
                </c:pt>
                <c:pt idx="153">
                  <c:v>-0.9200000000000006</c:v>
                </c:pt>
                <c:pt idx="154">
                  <c:v>-0.78000000000000047</c:v>
                </c:pt>
                <c:pt idx="155">
                  <c:v>-0.72000000000000031</c:v>
                </c:pt>
                <c:pt idx="156">
                  <c:v>-1.0000000000000004</c:v>
                </c:pt>
                <c:pt idx="157">
                  <c:v>-0.73999999999999988</c:v>
                </c:pt>
                <c:pt idx="158">
                  <c:v>-1.02</c:v>
                </c:pt>
                <c:pt idx="159">
                  <c:v>-1.48</c:v>
                </c:pt>
                <c:pt idx="160">
                  <c:v>-1.2600000000000002</c:v>
                </c:pt>
                <c:pt idx="161">
                  <c:v>-1.0400000000000003</c:v>
                </c:pt>
                <c:pt idx="162">
                  <c:v>-1.0200000000000002</c:v>
                </c:pt>
                <c:pt idx="163">
                  <c:v>-0.54000000000000026</c:v>
                </c:pt>
                <c:pt idx="164">
                  <c:v>-0.42000000000000026</c:v>
                </c:pt>
                <c:pt idx="165">
                  <c:v>-0.58000000000000007</c:v>
                </c:pt>
                <c:pt idx="166">
                  <c:v>-0.8600000000000001</c:v>
                </c:pt>
                <c:pt idx="167">
                  <c:v>-0.88000000000000012</c:v>
                </c:pt>
                <c:pt idx="168">
                  <c:v>-0.66000000000000014</c:v>
                </c:pt>
                <c:pt idx="169">
                  <c:v>-0.54000000000000026</c:v>
                </c:pt>
                <c:pt idx="170">
                  <c:v>-0.56000000000000016</c:v>
                </c:pt>
                <c:pt idx="171">
                  <c:v>-0.64000000000000024</c:v>
                </c:pt>
                <c:pt idx="172">
                  <c:v>-0.88000000000000045</c:v>
                </c:pt>
                <c:pt idx="173">
                  <c:v>-1.2000000000000004</c:v>
                </c:pt>
                <c:pt idx="174">
                  <c:v>-1.1800000000000002</c:v>
                </c:pt>
                <c:pt idx="175">
                  <c:v>-1</c:v>
                </c:pt>
                <c:pt idx="176">
                  <c:v>-0.98000000000000009</c:v>
                </c:pt>
                <c:pt idx="177">
                  <c:v>-0.56000000000000016</c:v>
                </c:pt>
                <c:pt idx="178">
                  <c:v>-0.62000000000000033</c:v>
                </c:pt>
                <c:pt idx="179">
                  <c:v>-0.44000000000000022</c:v>
                </c:pt>
                <c:pt idx="180">
                  <c:v>-0.40000000000000036</c:v>
                </c:pt>
                <c:pt idx="181">
                  <c:v>-0.18000000000000008</c:v>
                </c:pt>
                <c:pt idx="182">
                  <c:v>-0.68</c:v>
                </c:pt>
                <c:pt idx="183">
                  <c:v>-0.7</c:v>
                </c:pt>
                <c:pt idx="184">
                  <c:v>-1.2400000000000002</c:v>
                </c:pt>
                <c:pt idx="185">
                  <c:v>-1.28</c:v>
                </c:pt>
                <c:pt idx="186">
                  <c:v>-1.5200000000000002</c:v>
                </c:pt>
                <c:pt idx="187">
                  <c:v>-1.2800000000000005</c:v>
                </c:pt>
                <c:pt idx="188">
                  <c:v>-1.2400000000000002</c:v>
                </c:pt>
                <c:pt idx="189">
                  <c:v>-0.78</c:v>
                </c:pt>
                <c:pt idx="190">
                  <c:v>-0.86000000000000054</c:v>
                </c:pt>
                <c:pt idx="191">
                  <c:v>-1.2400000000000007</c:v>
                </c:pt>
                <c:pt idx="192">
                  <c:v>-1.2600000000000002</c:v>
                </c:pt>
                <c:pt idx="193">
                  <c:v>-1.3200000000000003</c:v>
                </c:pt>
                <c:pt idx="194">
                  <c:v>-1.5200000000000002</c:v>
                </c:pt>
                <c:pt idx="195">
                  <c:v>-1.6</c:v>
                </c:pt>
                <c:pt idx="196">
                  <c:v>-1.5399999999999998</c:v>
                </c:pt>
                <c:pt idx="197">
                  <c:v>-1.9600000000000002</c:v>
                </c:pt>
                <c:pt idx="198">
                  <c:v>-2.06</c:v>
                </c:pt>
                <c:pt idx="199">
                  <c:v>-2.1800000000000002</c:v>
                </c:pt>
                <c:pt idx="200">
                  <c:v>-2.2800000000000002</c:v>
                </c:pt>
                <c:pt idx="201">
                  <c:v>-1.8399999999999999</c:v>
                </c:pt>
                <c:pt idx="202">
                  <c:v>-1.3199999999999996</c:v>
                </c:pt>
                <c:pt idx="203">
                  <c:v>-1.1999999999999997</c:v>
                </c:pt>
                <c:pt idx="204">
                  <c:v>-0.95999999999999974</c:v>
                </c:pt>
                <c:pt idx="205">
                  <c:v>-0.78</c:v>
                </c:pt>
                <c:pt idx="206">
                  <c:v>-0.7</c:v>
                </c:pt>
                <c:pt idx="207">
                  <c:v>-0.9</c:v>
                </c:pt>
                <c:pt idx="208">
                  <c:v>-0.8</c:v>
                </c:pt>
                <c:pt idx="209">
                  <c:v>-0.67999999999999972</c:v>
                </c:pt>
                <c:pt idx="210">
                  <c:v>-0.73999999999999955</c:v>
                </c:pt>
                <c:pt idx="211">
                  <c:v>-0.37999999999999973</c:v>
                </c:pt>
                <c:pt idx="212">
                  <c:v>1.9999999999999928E-2</c:v>
                </c:pt>
                <c:pt idx="213">
                  <c:v>-0.41999999999999993</c:v>
                </c:pt>
                <c:pt idx="214">
                  <c:v>-0.54000000000000026</c:v>
                </c:pt>
                <c:pt idx="215">
                  <c:v>-0.36000000000000015</c:v>
                </c:pt>
                <c:pt idx="216">
                  <c:v>-0.9</c:v>
                </c:pt>
                <c:pt idx="217">
                  <c:v>-1.3199999999999998</c:v>
                </c:pt>
                <c:pt idx="218">
                  <c:v>-1.1800000000000002</c:v>
                </c:pt>
                <c:pt idx="219">
                  <c:v>-0.97999999999999976</c:v>
                </c:pt>
                <c:pt idx="220">
                  <c:v>-0.95999999999999941</c:v>
                </c:pt>
                <c:pt idx="221">
                  <c:v>-1.0799999999999996</c:v>
                </c:pt>
                <c:pt idx="222">
                  <c:v>-0.89999999999999969</c:v>
                </c:pt>
                <c:pt idx="223">
                  <c:v>-0.75999999999999979</c:v>
                </c:pt>
                <c:pt idx="224">
                  <c:v>-0.85999999999999976</c:v>
                </c:pt>
                <c:pt idx="225">
                  <c:v>-0.96000000000000019</c:v>
                </c:pt>
                <c:pt idx="226">
                  <c:v>-0.8600000000000001</c:v>
                </c:pt>
                <c:pt idx="227">
                  <c:v>-0.92000000000000026</c:v>
                </c:pt>
                <c:pt idx="228">
                  <c:v>-1.1000000000000003</c:v>
                </c:pt>
                <c:pt idx="229">
                  <c:v>-0.94000000000000017</c:v>
                </c:pt>
                <c:pt idx="230">
                  <c:v>-0.96000000000000019</c:v>
                </c:pt>
                <c:pt idx="231">
                  <c:v>-0.85999999999999943</c:v>
                </c:pt>
                <c:pt idx="232">
                  <c:v>-0.91999999999999882</c:v>
                </c:pt>
                <c:pt idx="233">
                  <c:v>-0.77999999999999825</c:v>
                </c:pt>
                <c:pt idx="234">
                  <c:v>-1.4199999999999988</c:v>
                </c:pt>
                <c:pt idx="235">
                  <c:v>-1.4399999999999984</c:v>
                </c:pt>
                <c:pt idx="236">
                  <c:v>-1.6399999999999983</c:v>
                </c:pt>
                <c:pt idx="237">
                  <c:v>-1.6599999999999988</c:v>
                </c:pt>
                <c:pt idx="238">
                  <c:v>-1.6999999999999993</c:v>
                </c:pt>
                <c:pt idx="239">
                  <c:v>-1.6599999999999995</c:v>
                </c:pt>
                <c:pt idx="240">
                  <c:v>-2</c:v>
                </c:pt>
                <c:pt idx="241">
                  <c:v>-2.1000000000000005</c:v>
                </c:pt>
                <c:pt idx="242">
                  <c:v>-2.180000000000001</c:v>
                </c:pt>
                <c:pt idx="243">
                  <c:v>-2.080000000000001</c:v>
                </c:pt>
                <c:pt idx="244">
                  <c:v>-2.3600000000000008</c:v>
                </c:pt>
                <c:pt idx="245">
                  <c:v>-2.0800000000000005</c:v>
                </c:pt>
                <c:pt idx="246">
                  <c:v>-1.8800000000000003</c:v>
                </c:pt>
                <c:pt idx="247">
                  <c:v>-2.1</c:v>
                </c:pt>
                <c:pt idx="248">
                  <c:v>-2.0999999999999988</c:v>
                </c:pt>
                <c:pt idx="249">
                  <c:v>-1.7399999999999991</c:v>
                </c:pt>
                <c:pt idx="250">
                  <c:v>-1.7399999999999991</c:v>
                </c:pt>
                <c:pt idx="251">
                  <c:v>-1.7599999999999987</c:v>
                </c:pt>
                <c:pt idx="252">
                  <c:v>-1.4399999999999991</c:v>
                </c:pt>
                <c:pt idx="253">
                  <c:v>-1.2</c:v>
                </c:pt>
                <c:pt idx="254">
                  <c:v>-1.2400000000000007</c:v>
                </c:pt>
                <c:pt idx="255">
                  <c:v>-1.3200000000000003</c:v>
                </c:pt>
                <c:pt idx="256">
                  <c:v>-1.2</c:v>
                </c:pt>
                <c:pt idx="257">
                  <c:v>-1.5399999999999991</c:v>
                </c:pt>
                <c:pt idx="258">
                  <c:v>-1.8599999999999994</c:v>
                </c:pt>
                <c:pt idx="259">
                  <c:v>-1.8799999999999983</c:v>
                </c:pt>
                <c:pt idx="260">
                  <c:v>-1.5399999999999991</c:v>
                </c:pt>
                <c:pt idx="261">
                  <c:v>-1.4799999999999998</c:v>
                </c:pt>
                <c:pt idx="262">
                  <c:v>-0.93999999999999917</c:v>
                </c:pt>
                <c:pt idx="263">
                  <c:v>-0.41999999999999887</c:v>
                </c:pt>
                <c:pt idx="264">
                  <c:v>0.28000000000000114</c:v>
                </c:pt>
                <c:pt idx="265">
                  <c:v>0.56000000000000227</c:v>
                </c:pt>
                <c:pt idx="266">
                  <c:v>0.52000000000000168</c:v>
                </c:pt>
                <c:pt idx="267">
                  <c:v>0.44000000000000056</c:v>
                </c:pt>
                <c:pt idx="268">
                  <c:v>7.999999999999971E-2</c:v>
                </c:pt>
                <c:pt idx="269">
                  <c:v>-0.42000000000000026</c:v>
                </c:pt>
                <c:pt idx="270">
                  <c:v>-0.6</c:v>
                </c:pt>
                <c:pt idx="271">
                  <c:v>-0.64000000000000057</c:v>
                </c:pt>
                <c:pt idx="272">
                  <c:v>-0.82000000000000028</c:v>
                </c:pt>
                <c:pt idx="273">
                  <c:v>-0.84000000000000052</c:v>
                </c:pt>
                <c:pt idx="274">
                  <c:v>-0.90000000000000147</c:v>
                </c:pt>
                <c:pt idx="275">
                  <c:v>-0.84000000000000341</c:v>
                </c:pt>
                <c:pt idx="276">
                  <c:v>-0.80000000000000282</c:v>
                </c:pt>
                <c:pt idx="277">
                  <c:v>-0.58000000000000251</c:v>
                </c:pt>
                <c:pt idx="278">
                  <c:v>-0.40000000000000141</c:v>
                </c:pt>
                <c:pt idx="279">
                  <c:v>-0.46000000000000085</c:v>
                </c:pt>
                <c:pt idx="280">
                  <c:v>-0.93999999999999917</c:v>
                </c:pt>
                <c:pt idx="281">
                  <c:v>-0.81999999999999884</c:v>
                </c:pt>
                <c:pt idx="282">
                  <c:v>-0.93999999999999917</c:v>
                </c:pt>
                <c:pt idx="283">
                  <c:v>-1.1799999999999997</c:v>
                </c:pt>
                <c:pt idx="284">
                  <c:v>-0.91999999999999882</c:v>
                </c:pt>
                <c:pt idx="285">
                  <c:v>-0.7</c:v>
                </c:pt>
                <c:pt idx="286">
                  <c:v>-0.94000000000000061</c:v>
                </c:pt>
                <c:pt idx="287">
                  <c:v>-0.82000000000000173</c:v>
                </c:pt>
                <c:pt idx="288">
                  <c:v>-0.88000000000000111</c:v>
                </c:pt>
                <c:pt idx="289">
                  <c:v>-0.64000000000000201</c:v>
                </c:pt>
                <c:pt idx="290">
                  <c:v>-0.74000000000000199</c:v>
                </c:pt>
                <c:pt idx="291">
                  <c:v>-0.60000000000000142</c:v>
                </c:pt>
                <c:pt idx="292">
                  <c:v>-0.7000000000000014</c:v>
                </c:pt>
                <c:pt idx="293">
                  <c:v>-0.4600000000000023</c:v>
                </c:pt>
                <c:pt idx="294">
                  <c:v>-0.66000000000000225</c:v>
                </c:pt>
                <c:pt idx="295">
                  <c:v>-0.78000000000000114</c:v>
                </c:pt>
                <c:pt idx="296">
                  <c:v>-0.54000000000000059</c:v>
                </c:pt>
                <c:pt idx="297">
                  <c:v>-0.22000000000000028</c:v>
                </c:pt>
                <c:pt idx="298">
                  <c:v>-0.22000000000000028</c:v>
                </c:pt>
                <c:pt idx="299">
                  <c:v>-0.3</c:v>
                </c:pt>
                <c:pt idx="300">
                  <c:v>-0.20000000000000143</c:v>
                </c:pt>
                <c:pt idx="301">
                  <c:v>-0.38000000000000111</c:v>
                </c:pt>
                <c:pt idx="302">
                  <c:v>-0.88000000000000111</c:v>
                </c:pt>
                <c:pt idx="303">
                  <c:v>-1.0800000000000012</c:v>
                </c:pt>
                <c:pt idx="304">
                  <c:v>-1.1200000000000017</c:v>
                </c:pt>
                <c:pt idx="305">
                  <c:v>-0.86000000000000087</c:v>
                </c:pt>
                <c:pt idx="306">
                  <c:v>-1.040000000000002</c:v>
                </c:pt>
                <c:pt idx="307">
                  <c:v>-1.1400000000000019</c:v>
                </c:pt>
                <c:pt idx="308">
                  <c:v>-1.1400000000000006</c:v>
                </c:pt>
                <c:pt idx="309">
                  <c:v>-0.45999999999999941</c:v>
                </c:pt>
                <c:pt idx="310">
                  <c:v>-0.49999999999999928</c:v>
                </c:pt>
                <c:pt idx="311">
                  <c:v>8.000000000000114E-2</c:v>
                </c:pt>
                <c:pt idx="312">
                  <c:v>0.20000000000000143</c:v>
                </c:pt>
                <c:pt idx="313">
                  <c:v>-3.9999999999999855E-2</c:v>
                </c:pt>
                <c:pt idx="314">
                  <c:v>-0.56000000000000016</c:v>
                </c:pt>
                <c:pt idx="315">
                  <c:v>-0.62000000000000099</c:v>
                </c:pt>
                <c:pt idx="316">
                  <c:v>-0.88000000000000045</c:v>
                </c:pt>
                <c:pt idx="317">
                  <c:v>-0.52000000000000024</c:v>
                </c:pt>
                <c:pt idx="318">
                  <c:v>-0.19999999999999929</c:v>
                </c:pt>
                <c:pt idx="319">
                  <c:v>-0.25999999999999945</c:v>
                </c:pt>
                <c:pt idx="320">
                  <c:v>-0.49999999999999928</c:v>
                </c:pt>
                <c:pt idx="321">
                  <c:v>-0.3999999999999993</c:v>
                </c:pt>
                <c:pt idx="322">
                  <c:v>-0.45999999999999941</c:v>
                </c:pt>
                <c:pt idx="323">
                  <c:v>-0.43999999999999984</c:v>
                </c:pt>
                <c:pt idx="324">
                  <c:v>-0.4799999999999997</c:v>
                </c:pt>
                <c:pt idx="325">
                  <c:v>-0.55999999999999939</c:v>
                </c:pt>
                <c:pt idx="326">
                  <c:v>-1.2200000000000002</c:v>
                </c:pt>
                <c:pt idx="327">
                  <c:v>-1.6200000000000003</c:v>
                </c:pt>
                <c:pt idx="328">
                  <c:v>-1.8399999999999999</c:v>
                </c:pt>
                <c:pt idx="329">
                  <c:v>-2.06</c:v>
                </c:pt>
                <c:pt idx="330">
                  <c:v>-1.8799999999999997</c:v>
                </c:pt>
                <c:pt idx="331">
                  <c:v>-0.79999999999999927</c:v>
                </c:pt>
                <c:pt idx="332">
                  <c:v>-0.27999999999999903</c:v>
                </c:pt>
                <c:pt idx="333">
                  <c:v>0.26000000000000084</c:v>
                </c:pt>
                <c:pt idx="334">
                  <c:v>0.56000000000000083</c:v>
                </c:pt>
                <c:pt idx="335">
                  <c:v>0.66000000000000014</c:v>
                </c:pt>
                <c:pt idx="336">
                  <c:v>-0.43999999999999984</c:v>
                </c:pt>
                <c:pt idx="337">
                  <c:v>-0.81999999999999962</c:v>
                </c:pt>
                <c:pt idx="338">
                  <c:v>-0.9</c:v>
                </c:pt>
                <c:pt idx="339">
                  <c:v>-1.1000000000000001</c:v>
                </c:pt>
                <c:pt idx="340">
                  <c:v>-1.2999999999999994</c:v>
                </c:pt>
                <c:pt idx="341">
                  <c:v>-0.9199999999999996</c:v>
                </c:pt>
                <c:pt idx="342">
                  <c:v>-0.82000000000000028</c:v>
                </c:pt>
                <c:pt idx="343">
                  <c:v>-1.3</c:v>
                </c:pt>
                <c:pt idx="344">
                  <c:v>-1.5800000000000005</c:v>
                </c:pt>
                <c:pt idx="345">
                  <c:v>-1.4600000000000009</c:v>
                </c:pt>
                <c:pt idx="346">
                  <c:v>-1.4400000000000006</c:v>
                </c:pt>
                <c:pt idx="347">
                  <c:v>-1.5199999999999996</c:v>
                </c:pt>
                <c:pt idx="348">
                  <c:v>-1.4600000000000002</c:v>
                </c:pt>
                <c:pt idx="349">
                  <c:v>-0.6399999999999999</c:v>
                </c:pt>
                <c:pt idx="350">
                  <c:v>-0.4199999999999996</c:v>
                </c:pt>
                <c:pt idx="351">
                  <c:v>-0.79999999999999927</c:v>
                </c:pt>
                <c:pt idx="352">
                  <c:v>-0.47999999999999898</c:v>
                </c:pt>
                <c:pt idx="353">
                  <c:v>-9.9999999999997868E-2</c:v>
                </c:pt>
                <c:pt idx="354">
                  <c:v>-0.55999999999999805</c:v>
                </c:pt>
                <c:pt idx="355">
                  <c:v>-0.77999999999999825</c:v>
                </c:pt>
                <c:pt idx="356">
                  <c:v>-0.39999999999999858</c:v>
                </c:pt>
                <c:pt idx="357">
                  <c:v>-0.29999999999999927</c:v>
                </c:pt>
                <c:pt idx="358">
                  <c:v>-0.46000000000000013</c:v>
                </c:pt>
                <c:pt idx="359">
                  <c:v>-0.33999999999999986</c:v>
                </c:pt>
                <c:pt idx="360">
                  <c:v>-1.9999999999999574E-2</c:v>
                </c:pt>
                <c:pt idx="361">
                  <c:v>-0.19999999999999929</c:v>
                </c:pt>
                <c:pt idx="362">
                  <c:v>-0.57999999999999974</c:v>
                </c:pt>
                <c:pt idx="363">
                  <c:v>-0.71999999999999953</c:v>
                </c:pt>
                <c:pt idx="364">
                  <c:v>-0.77999999999999969</c:v>
                </c:pt>
                <c:pt idx="365">
                  <c:v>-1.2</c:v>
                </c:pt>
                <c:pt idx="366">
                  <c:v>-1.0400000000000005</c:v>
                </c:pt>
                <c:pt idx="367">
                  <c:v>-1.0800000000000005</c:v>
                </c:pt>
                <c:pt idx="368">
                  <c:v>-0.94000000000000061</c:v>
                </c:pt>
                <c:pt idx="369">
                  <c:v>-0.72000000000000031</c:v>
                </c:pt>
                <c:pt idx="370">
                  <c:v>-0.52000000000000024</c:v>
                </c:pt>
                <c:pt idx="371">
                  <c:v>-0.3</c:v>
                </c:pt>
                <c:pt idx="372">
                  <c:v>-0.12000000000000029</c:v>
                </c:pt>
                <c:pt idx="373">
                  <c:v>-0.46000000000000013</c:v>
                </c:pt>
                <c:pt idx="374">
                  <c:v>-0.42000000000000026</c:v>
                </c:pt>
                <c:pt idx="375">
                  <c:v>-0.68000000000000038</c:v>
                </c:pt>
                <c:pt idx="376">
                  <c:v>-0.92000000000000026</c:v>
                </c:pt>
                <c:pt idx="377">
                  <c:v>-1.0399999999999998</c:v>
                </c:pt>
                <c:pt idx="378">
                  <c:v>-0.84000000000000052</c:v>
                </c:pt>
                <c:pt idx="379">
                  <c:v>-1.2800000000000005</c:v>
                </c:pt>
                <c:pt idx="380">
                  <c:v>-1.1200000000000003</c:v>
                </c:pt>
                <c:pt idx="381">
                  <c:v>-1.36</c:v>
                </c:pt>
                <c:pt idx="382">
                  <c:v>-1.5200000000000002</c:v>
                </c:pt>
                <c:pt idx="383">
                  <c:v>-1.4799999999999998</c:v>
                </c:pt>
                <c:pt idx="384">
                  <c:v>-1.5</c:v>
                </c:pt>
                <c:pt idx="385">
                  <c:v>-1.6400000000000006</c:v>
                </c:pt>
                <c:pt idx="386">
                  <c:v>-1.5600000000000009</c:v>
                </c:pt>
                <c:pt idx="387">
                  <c:v>-1.0800000000000005</c:v>
                </c:pt>
                <c:pt idx="388">
                  <c:v>-0.92000000000000026</c:v>
                </c:pt>
                <c:pt idx="389">
                  <c:v>-0.90000000000000069</c:v>
                </c:pt>
                <c:pt idx="390">
                  <c:v>-0.64000000000000057</c:v>
                </c:pt>
                <c:pt idx="391">
                  <c:v>-0.52000000000000024</c:v>
                </c:pt>
                <c:pt idx="392">
                  <c:v>-0.66000000000000014</c:v>
                </c:pt>
                <c:pt idx="393">
                  <c:v>-0.66000000000000014</c:v>
                </c:pt>
                <c:pt idx="394">
                  <c:v>-0.11999999999999958</c:v>
                </c:pt>
                <c:pt idx="395">
                  <c:v>-0.31999999999999884</c:v>
                </c:pt>
                <c:pt idx="396">
                  <c:v>1.4210854715202005E-15</c:v>
                </c:pt>
                <c:pt idx="397">
                  <c:v>-0.53999999999999915</c:v>
                </c:pt>
                <c:pt idx="398">
                  <c:v>-0.81999999999999962</c:v>
                </c:pt>
                <c:pt idx="399">
                  <c:v>-1</c:v>
                </c:pt>
                <c:pt idx="400">
                  <c:v>-1.1000000000000001</c:v>
                </c:pt>
                <c:pt idx="401">
                  <c:v>-1.2800000000000005</c:v>
                </c:pt>
                <c:pt idx="402">
                  <c:v>-0.6399999999999999</c:v>
                </c:pt>
                <c:pt idx="403">
                  <c:v>-0.37999999999999973</c:v>
                </c:pt>
                <c:pt idx="404">
                  <c:v>-0.4799999999999997</c:v>
                </c:pt>
                <c:pt idx="405">
                  <c:v>-0.2</c:v>
                </c:pt>
                <c:pt idx="406">
                  <c:v>-0.4</c:v>
                </c:pt>
                <c:pt idx="407">
                  <c:v>-0.92000000000000026</c:v>
                </c:pt>
                <c:pt idx="408">
                  <c:v>-1.1200000000000003</c:v>
                </c:pt>
                <c:pt idx="409">
                  <c:v>-1.4800000000000004</c:v>
                </c:pt>
                <c:pt idx="410">
                  <c:v>-1.7</c:v>
                </c:pt>
                <c:pt idx="411">
                  <c:v>-1.2600000000000002</c:v>
                </c:pt>
                <c:pt idx="412">
                  <c:v>-0.97999999999999976</c:v>
                </c:pt>
                <c:pt idx="413">
                  <c:v>-1</c:v>
                </c:pt>
                <c:pt idx="414">
                  <c:v>-1</c:v>
                </c:pt>
                <c:pt idx="415">
                  <c:v>-1.3800000000000003</c:v>
                </c:pt>
                <c:pt idx="416">
                  <c:v>-1.7200000000000002</c:v>
                </c:pt>
                <c:pt idx="417">
                  <c:v>-2.080000000000001</c:v>
                </c:pt>
                <c:pt idx="418">
                  <c:v>-1.9600000000000009</c:v>
                </c:pt>
                <c:pt idx="419">
                  <c:v>-1.8200000000000003</c:v>
                </c:pt>
                <c:pt idx="420">
                  <c:v>-1.7000000000000006</c:v>
                </c:pt>
                <c:pt idx="421">
                  <c:v>-1.7800000000000011</c:v>
                </c:pt>
                <c:pt idx="422">
                  <c:v>-2.0200000000000018</c:v>
                </c:pt>
                <c:pt idx="423">
                  <c:v>-2.1800000000000019</c:v>
                </c:pt>
                <c:pt idx="424">
                  <c:v>-1.9200000000000024</c:v>
                </c:pt>
                <c:pt idx="425">
                  <c:v>-1.4200000000000017</c:v>
                </c:pt>
                <c:pt idx="426">
                  <c:v>-1.4800000000000026</c:v>
                </c:pt>
                <c:pt idx="427">
                  <c:v>-1.1200000000000017</c:v>
                </c:pt>
                <c:pt idx="428">
                  <c:v>-1.1600000000000008</c:v>
                </c:pt>
                <c:pt idx="429">
                  <c:v>-1.3</c:v>
                </c:pt>
                <c:pt idx="430">
                  <c:v>-1.8599999999999994</c:v>
                </c:pt>
                <c:pt idx="431">
                  <c:v>-2.2399999999999993</c:v>
                </c:pt>
                <c:pt idx="432">
                  <c:v>-2.1199999999999988</c:v>
                </c:pt>
                <c:pt idx="433">
                  <c:v>-1.7399999999999991</c:v>
                </c:pt>
                <c:pt idx="434">
                  <c:v>-2.12</c:v>
                </c:pt>
                <c:pt idx="435">
                  <c:v>-1.6600000000000024</c:v>
                </c:pt>
                <c:pt idx="436">
                  <c:v>-1.3600000000000023</c:v>
                </c:pt>
                <c:pt idx="437">
                  <c:v>-1.3400000000000021</c:v>
                </c:pt>
                <c:pt idx="438">
                  <c:v>-1.6600000000000024</c:v>
                </c:pt>
                <c:pt idx="439">
                  <c:v>-1.3000000000000014</c:v>
                </c:pt>
                <c:pt idx="440">
                  <c:v>-1.8400000000000005</c:v>
                </c:pt>
                <c:pt idx="441">
                  <c:v>-1.6399999999999992</c:v>
                </c:pt>
                <c:pt idx="442">
                  <c:v>-1.6799999999999997</c:v>
                </c:pt>
                <c:pt idx="443">
                  <c:v>-2.1</c:v>
                </c:pt>
                <c:pt idx="444">
                  <c:v>-2.1399999999999992</c:v>
                </c:pt>
                <c:pt idx="445">
                  <c:v>-1.8799999999999983</c:v>
                </c:pt>
                <c:pt idx="446">
                  <c:v>-2.0999999999999988</c:v>
                </c:pt>
                <c:pt idx="447">
                  <c:v>-1.8399999999999992</c:v>
                </c:pt>
                <c:pt idx="448">
                  <c:v>-1.3399999999999992</c:v>
                </c:pt>
                <c:pt idx="449">
                  <c:v>-1.4399999999999991</c:v>
                </c:pt>
                <c:pt idx="450">
                  <c:v>-1.1599999999999995</c:v>
                </c:pt>
                <c:pt idx="451">
                  <c:v>-0.6</c:v>
                </c:pt>
                <c:pt idx="452">
                  <c:v>-0.4799999999999997</c:v>
                </c:pt>
                <c:pt idx="453">
                  <c:v>-0.6</c:v>
                </c:pt>
                <c:pt idx="454">
                  <c:v>-0.46000000000000085</c:v>
                </c:pt>
                <c:pt idx="455">
                  <c:v>-0.30000000000000143</c:v>
                </c:pt>
                <c:pt idx="456">
                  <c:v>-1.0800000000000012</c:v>
                </c:pt>
                <c:pt idx="457">
                  <c:v>-1.2400000000000007</c:v>
                </c:pt>
                <c:pt idx="458">
                  <c:v>-1.2400000000000007</c:v>
                </c:pt>
                <c:pt idx="459">
                  <c:v>-1.0400000000000005</c:v>
                </c:pt>
                <c:pt idx="460">
                  <c:v>-1.2799999999999998</c:v>
                </c:pt>
                <c:pt idx="461">
                  <c:v>-0.83999999999999919</c:v>
                </c:pt>
                <c:pt idx="462">
                  <c:v>-0.87999999999999967</c:v>
                </c:pt>
                <c:pt idx="463">
                  <c:v>-0.81999999999999884</c:v>
                </c:pt>
                <c:pt idx="464">
                  <c:v>-0.99999999999999856</c:v>
                </c:pt>
                <c:pt idx="465">
                  <c:v>-0.81999999999999884</c:v>
                </c:pt>
                <c:pt idx="466">
                  <c:v>-0.55999999999999939</c:v>
                </c:pt>
                <c:pt idx="467">
                  <c:v>-0.53999999999999915</c:v>
                </c:pt>
                <c:pt idx="468">
                  <c:v>-0.7399999999999991</c:v>
                </c:pt>
                <c:pt idx="469">
                  <c:v>-1.0199999999999989</c:v>
                </c:pt>
                <c:pt idx="470">
                  <c:v>-1.5199999999999989</c:v>
                </c:pt>
                <c:pt idx="471">
                  <c:v>-2.1</c:v>
                </c:pt>
                <c:pt idx="472">
                  <c:v>-2.0400000000000005</c:v>
                </c:pt>
                <c:pt idx="473">
                  <c:v>-1.4000000000000015</c:v>
                </c:pt>
                <c:pt idx="474">
                  <c:v>-1.3200000000000016</c:v>
                </c:pt>
                <c:pt idx="475">
                  <c:v>-0.92000000000000315</c:v>
                </c:pt>
                <c:pt idx="476">
                  <c:v>-0.54000000000000203</c:v>
                </c:pt>
                <c:pt idx="477">
                  <c:v>-0.66000000000000225</c:v>
                </c:pt>
                <c:pt idx="478">
                  <c:v>-1.2800000000000011</c:v>
                </c:pt>
                <c:pt idx="479">
                  <c:v>-1.3400000000000021</c:v>
                </c:pt>
                <c:pt idx="480">
                  <c:v>-1.4600000000000009</c:v>
                </c:pt>
                <c:pt idx="481">
                  <c:v>-1.8</c:v>
                </c:pt>
                <c:pt idx="482">
                  <c:v>-1.7599999999999993</c:v>
                </c:pt>
                <c:pt idx="483">
                  <c:v>-1.5600000000000009</c:v>
                </c:pt>
                <c:pt idx="484">
                  <c:v>-1.6</c:v>
                </c:pt>
                <c:pt idx="485">
                  <c:v>-1.6</c:v>
                </c:pt>
                <c:pt idx="486">
                  <c:v>-1.5800000000000012</c:v>
                </c:pt>
                <c:pt idx="487">
                  <c:v>-1.7000000000000015</c:v>
                </c:pt>
                <c:pt idx="488">
                  <c:v>-1.5600000000000009</c:v>
                </c:pt>
                <c:pt idx="489">
                  <c:v>-1.3600000000000008</c:v>
                </c:pt>
                <c:pt idx="490">
                  <c:v>-1.040000000000002</c:v>
                </c:pt>
                <c:pt idx="491">
                  <c:v>-0.98000000000000109</c:v>
                </c:pt>
                <c:pt idx="492">
                  <c:v>-0.78000000000000114</c:v>
                </c:pt>
                <c:pt idx="493">
                  <c:v>-1.0000000000000013</c:v>
                </c:pt>
                <c:pt idx="494">
                  <c:v>-0.7000000000000014</c:v>
                </c:pt>
                <c:pt idx="495">
                  <c:v>-1.0600000000000009</c:v>
                </c:pt>
                <c:pt idx="496">
                  <c:v>-0.88000000000000111</c:v>
                </c:pt>
                <c:pt idx="497">
                  <c:v>-0.82000000000000173</c:v>
                </c:pt>
                <c:pt idx="498">
                  <c:v>-0.7600000000000009</c:v>
                </c:pt>
                <c:pt idx="499">
                  <c:v>-0.90000000000000147</c:v>
                </c:pt>
                <c:pt idx="500">
                  <c:v>-0.50000000000000144</c:v>
                </c:pt>
                <c:pt idx="501">
                  <c:v>-0.62000000000000166</c:v>
                </c:pt>
                <c:pt idx="502">
                  <c:v>-0.82000000000000028</c:v>
                </c:pt>
                <c:pt idx="503">
                  <c:v>-0.94000000000000061</c:v>
                </c:pt>
                <c:pt idx="504">
                  <c:v>-0.98000000000000109</c:v>
                </c:pt>
                <c:pt idx="505">
                  <c:v>-1.2600000000000009</c:v>
                </c:pt>
                <c:pt idx="506">
                  <c:v>-1.1400000000000006</c:v>
                </c:pt>
                <c:pt idx="507">
                  <c:v>-1.5200000000000018</c:v>
                </c:pt>
                <c:pt idx="508">
                  <c:v>-1.4000000000000015</c:v>
                </c:pt>
                <c:pt idx="509">
                  <c:v>-1.3600000000000008</c:v>
                </c:pt>
                <c:pt idx="510">
                  <c:v>-1.2400000000000007</c:v>
                </c:pt>
                <c:pt idx="511">
                  <c:v>-1.2000000000000015</c:v>
                </c:pt>
                <c:pt idx="512">
                  <c:v>-0.7600000000000009</c:v>
                </c:pt>
                <c:pt idx="513">
                  <c:v>-0.60000000000000142</c:v>
                </c:pt>
                <c:pt idx="514">
                  <c:v>-0.46000000000000085</c:v>
                </c:pt>
                <c:pt idx="515">
                  <c:v>-0.78000000000000114</c:v>
                </c:pt>
                <c:pt idx="516">
                  <c:v>-1.3400000000000005</c:v>
                </c:pt>
                <c:pt idx="517">
                  <c:v>-1.5799999999999996</c:v>
                </c:pt>
                <c:pt idx="518">
                  <c:v>-1.6399999999999992</c:v>
                </c:pt>
                <c:pt idx="519">
                  <c:v>-1.8</c:v>
                </c:pt>
                <c:pt idx="520">
                  <c:v>-1.6400000000000006</c:v>
                </c:pt>
                <c:pt idx="521">
                  <c:v>-1.2200000000000002</c:v>
                </c:pt>
                <c:pt idx="522">
                  <c:v>-0.86000000000000087</c:v>
                </c:pt>
                <c:pt idx="523">
                  <c:v>-0.7000000000000014</c:v>
                </c:pt>
                <c:pt idx="524">
                  <c:v>-0.90000000000000147</c:v>
                </c:pt>
                <c:pt idx="525">
                  <c:v>-0.9</c:v>
                </c:pt>
                <c:pt idx="526">
                  <c:v>-0.74000000000000055</c:v>
                </c:pt>
                <c:pt idx="527">
                  <c:v>-0.86000000000000087</c:v>
                </c:pt>
                <c:pt idx="528">
                  <c:v>-0.9</c:v>
                </c:pt>
                <c:pt idx="529">
                  <c:v>-0.54000000000000059</c:v>
                </c:pt>
                <c:pt idx="530">
                  <c:v>-0.22000000000000169</c:v>
                </c:pt>
                <c:pt idx="531">
                  <c:v>0.2999999999999986</c:v>
                </c:pt>
                <c:pt idx="532">
                  <c:v>0.41999999999999887</c:v>
                </c:pt>
                <c:pt idx="533">
                  <c:v>5.9999999999998013E-2</c:v>
                </c:pt>
                <c:pt idx="534">
                  <c:v>-0.32000000000000028</c:v>
                </c:pt>
                <c:pt idx="535">
                  <c:v>-0.59999999999999853</c:v>
                </c:pt>
                <c:pt idx="536">
                  <c:v>-1.5999999999999985</c:v>
                </c:pt>
                <c:pt idx="537">
                  <c:v>-2.1399999999999992</c:v>
                </c:pt>
                <c:pt idx="538">
                  <c:v>-2.0999999999999988</c:v>
                </c:pt>
                <c:pt idx="539">
                  <c:v>-1.9399999999999991</c:v>
                </c:pt>
                <c:pt idx="540">
                  <c:v>-2.2799999999999998</c:v>
                </c:pt>
                <c:pt idx="541">
                  <c:v>-1.6799999999999997</c:v>
                </c:pt>
                <c:pt idx="542">
                  <c:v>-1.6599999999999979</c:v>
                </c:pt>
                <c:pt idx="543">
                  <c:v>-1.5599999999999994</c:v>
                </c:pt>
                <c:pt idx="544">
                  <c:v>-1.5799999999999996</c:v>
                </c:pt>
                <c:pt idx="545">
                  <c:v>-1.2200000000000002</c:v>
                </c:pt>
                <c:pt idx="546">
                  <c:v>-1.4200000000000004</c:v>
                </c:pt>
                <c:pt idx="547">
                  <c:v>-1.2000000000000015</c:v>
                </c:pt>
                <c:pt idx="548">
                  <c:v>-1.1200000000000003</c:v>
                </c:pt>
                <c:pt idx="549">
                  <c:v>-1.180000000000001</c:v>
                </c:pt>
                <c:pt idx="550">
                  <c:v>-1.3800000000000012</c:v>
                </c:pt>
                <c:pt idx="551">
                  <c:v>-1.4000000000000015</c:v>
                </c:pt>
                <c:pt idx="552">
                  <c:v>-1.4600000000000009</c:v>
                </c:pt>
                <c:pt idx="553">
                  <c:v>-1.6200000000000003</c:v>
                </c:pt>
                <c:pt idx="554">
                  <c:v>-1.4399999999999991</c:v>
                </c:pt>
                <c:pt idx="555">
                  <c:v>-1.0599999999999994</c:v>
                </c:pt>
                <c:pt idx="556">
                  <c:v>-1.1999999999999986</c:v>
                </c:pt>
                <c:pt idx="557">
                  <c:v>-0.91999999999999882</c:v>
                </c:pt>
                <c:pt idx="558">
                  <c:v>-0.57999999999999974</c:v>
                </c:pt>
                <c:pt idx="559">
                  <c:v>-0.97999999999999976</c:v>
                </c:pt>
                <c:pt idx="560">
                  <c:v>-0.97999999999999976</c:v>
                </c:pt>
                <c:pt idx="561">
                  <c:v>-0.82000000000000028</c:v>
                </c:pt>
                <c:pt idx="562">
                  <c:v>-0.86000000000000087</c:v>
                </c:pt>
                <c:pt idx="563">
                  <c:v>-0.82000000000000028</c:v>
                </c:pt>
                <c:pt idx="564">
                  <c:v>-0.86000000000000087</c:v>
                </c:pt>
                <c:pt idx="565">
                  <c:v>-1.1200000000000003</c:v>
                </c:pt>
                <c:pt idx="566">
                  <c:v>-1.2200000000000002</c:v>
                </c:pt>
                <c:pt idx="567">
                  <c:v>-1.0599999999999994</c:v>
                </c:pt>
                <c:pt idx="568">
                  <c:v>-1.3</c:v>
                </c:pt>
                <c:pt idx="569">
                  <c:v>-0.75999999999999945</c:v>
                </c:pt>
                <c:pt idx="570">
                  <c:v>-1.0799999999999996</c:v>
                </c:pt>
                <c:pt idx="571">
                  <c:v>-1.1199999999999988</c:v>
                </c:pt>
                <c:pt idx="572">
                  <c:v>-1.7599999999999993</c:v>
                </c:pt>
                <c:pt idx="573">
                  <c:v>-1.7799999999999983</c:v>
                </c:pt>
                <c:pt idx="574">
                  <c:v>-2.1999999999999984</c:v>
                </c:pt>
                <c:pt idx="575">
                  <c:v>-1.9199999999999988</c:v>
                </c:pt>
                <c:pt idx="576">
                  <c:v>-1.5599999999999994</c:v>
                </c:pt>
                <c:pt idx="577">
                  <c:v>-1.2</c:v>
                </c:pt>
                <c:pt idx="578">
                  <c:v>-1.3600000000000008</c:v>
                </c:pt>
                <c:pt idx="579">
                  <c:v>-1.4400000000000006</c:v>
                </c:pt>
                <c:pt idx="580">
                  <c:v>-1.2600000000000009</c:v>
                </c:pt>
                <c:pt idx="581">
                  <c:v>-1.6600000000000008</c:v>
                </c:pt>
                <c:pt idx="582">
                  <c:v>-1.7200000000000002</c:v>
                </c:pt>
                <c:pt idx="583">
                  <c:v>-1.8400000000000005</c:v>
                </c:pt>
                <c:pt idx="584">
                  <c:v>-1.5799999999999996</c:v>
                </c:pt>
                <c:pt idx="585">
                  <c:v>-1.7799999999999998</c:v>
                </c:pt>
                <c:pt idx="586">
                  <c:v>-2</c:v>
                </c:pt>
                <c:pt idx="587">
                  <c:v>-2.2999999999999998</c:v>
                </c:pt>
                <c:pt idx="588">
                  <c:v>-2.1799999999999997</c:v>
                </c:pt>
                <c:pt idx="589">
                  <c:v>-2.1000000000000014</c:v>
                </c:pt>
                <c:pt idx="590">
                  <c:v>-2.1000000000000014</c:v>
                </c:pt>
                <c:pt idx="591">
                  <c:v>-1.9600000000000009</c:v>
                </c:pt>
                <c:pt idx="592">
                  <c:v>-1.6600000000000008</c:v>
                </c:pt>
                <c:pt idx="593">
                  <c:v>-1.2000000000000015</c:v>
                </c:pt>
                <c:pt idx="594">
                  <c:v>-1.0400000000000005</c:v>
                </c:pt>
                <c:pt idx="595">
                  <c:v>-0.83999999999999919</c:v>
                </c:pt>
                <c:pt idx="596">
                  <c:v>-0.33999999999999914</c:v>
                </c:pt>
                <c:pt idx="597">
                  <c:v>-7.999999999999971E-2</c:v>
                </c:pt>
                <c:pt idx="598">
                  <c:v>-0.15999999999999942</c:v>
                </c:pt>
                <c:pt idx="599">
                  <c:v>-0.57999999999999829</c:v>
                </c:pt>
                <c:pt idx="600">
                  <c:v>-0.55999999999999939</c:v>
                </c:pt>
                <c:pt idx="601">
                  <c:v>-0.82000000000000028</c:v>
                </c:pt>
                <c:pt idx="602">
                  <c:v>-1.1999999999999986</c:v>
                </c:pt>
                <c:pt idx="603">
                  <c:v>-1.5799999999999983</c:v>
                </c:pt>
                <c:pt idx="604">
                  <c:v>-1.6599999999999995</c:v>
                </c:pt>
                <c:pt idx="605">
                  <c:v>-1.9999999999999987</c:v>
                </c:pt>
                <c:pt idx="606">
                  <c:v>-2.1799999999999984</c:v>
                </c:pt>
                <c:pt idx="607">
                  <c:v>-2.339999999999999</c:v>
                </c:pt>
                <c:pt idx="608">
                  <c:v>-2.2000000000000002</c:v>
                </c:pt>
                <c:pt idx="609">
                  <c:v>-1.9599999999999995</c:v>
                </c:pt>
                <c:pt idx="610">
                  <c:v>-1.4799999999999998</c:v>
                </c:pt>
                <c:pt idx="611">
                  <c:v>-1.3599999999999994</c:v>
                </c:pt>
                <c:pt idx="612">
                  <c:v>-0.82000000000000028</c:v>
                </c:pt>
                <c:pt idx="613">
                  <c:v>-0.72000000000000031</c:v>
                </c:pt>
                <c:pt idx="614">
                  <c:v>-0.74000000000000199</c:v>
                </c:pt>
                <c:pt idx="615">
                  <c:v>-0.94000000000000195</c:v>
                </c:pt>
                <c:pt idx="616">
                  <c:v>-0.92000000000000171</c:v>
                </c:pt>
                <c:pt idx="617">
                  <c:v>-0.92000000000000171</c:v>
                </c:pt>
                <c:pt idx="618">
                  <c:v>-1.1000000000000014</c:v>
                </c:pt>
                <c:pt idx="619">
                  <c:v>-1.0200000000000002</c:v>
                </c:pt>
                <c:pt idx="620">
                  <c:v>-1.4199999999999988</c:v>
                </c:pt>
                <c:pt idx="621">
                  <c:v>-1.8</c:v>
                </c:pt>
                <c:pt idx="622">
                  <c:v>-2.0399999999999991</c:v>
                </c:pt>
                <c:pt idx="623">
                  <c:v>-2.2999999999999985</c:v>
                </c:pt>
                <c:pt idx="624">
                  <c:v>-2.5399999999999991</c:v>
                </c:pt>
                <c:pt idx="625">
                  <c:v>-2.2600000000000007</c:v>
                </c:pt>
                <c:pt idx="626">
                  <c:v>-1.9400000000000019</c:v>
                </c:pt>
                <c:pt idx="627">
                  <c:v>-1.9800000000000011</c:v>
                </c:pt>
                <c:pt idx="628">
                  <c:v>-1.7</c:v>
                </c:pt>
                <c:pt idx="629">
                  <c:v>-1.8</c:v>
                </c:pt>
                <c:pt idx="630">
                  <c:v>-1.6</c:v>
                </c:pt>
                <c:pt idx="631">
                  <c:v>-1.8599999999999965</c:v>
                </c:pt>
                <c:pt idx="632">
                  <c:v>-1.7799999999999983</c:v>
                </c:pt>
                <c:pt idx="633">
                  <c:v>-1.5599999999999994</c:v>
                </c:pt>
                <c:pt idx="634">
                  <c:v>-1.3599999999999994</c:v>
                </c:pt>
                <c:pt idx="635">
                  <c:v>-1.4599999999999995</c:v>
                </c:pt>
                <c:pt idx="636">
                  <c:v>-1.1599999999999995</c:v>
                </c:pt>
                <c:pt idx="637">
                  <c:v>-1.1399999999999977</c:v>
                </c:pt>
                <c:pt idx="638">
                  <c:v>-1.2599999999999993</c:v>
                </c:pt>
                <c:pt idx="639">
                  <c:v>-1.4399999999999977</c:v>
                </c:pt>
                <c:pt idx="640">
                  <c:v>-1.2399999999999978</c:v>
                </c:pt>
                <c:pt idx="641">
                  <c:v>-0.75999999999999945</c:v>
                </c:pt>
                <c:pt idx="642">
                  <c:v>-0.62000000000000166</c:v>
                </c:pt>
                <c:pt idx="643">
                  <c:v>-0.5</c:v>
                </c:pt>
                <c:pt idx="644">
                  <c:v>-0.3</c:v>
                </c:pt>
                <c:pt idx="645">
                  <c:v>-0.64000000000000057</c:v>
                </c:pt>
                <c:pt idx="646">
                  <c:v>-1.2799999999999983</c:v>
                </c:pt>
                <c:pt idx="647">
                  <c:v>-1.6199999999999961</c:v>
                </c:pt>
                <c:pt idx="648">
                  <c:v>-1.6199999999999961</c:v>
                </c:pt>
                <c:pt idx="649">
                  <c:v>-1.8999999999999972</c:v>
                </c:pt>
                <c:pt idx="650">
                  <c:v>-1.6599999999999966</c:v>
                </c:pt>
                <c:pt idx="651">
                  <c:v>-1.2799999999999983</c:v>
                </c:pt>
                <c:pt idx="652">
                  <c:v>-1.3</c:v>
                </c:pt>
                <c:pt idx="653">
                  <c:v>-1.6</c:v>
                </c:pt>
                <c:pt idx="654">
                  <c:v>-1.4599999999999995</c:v>
                </c:pt>
                <c:pt idx="655">
                  <c:v>-1.4200000000000017</c:v>
                </c:pt>
                <c:pt idx="656">
                  <c:v>-1.8600000000000023</c:v>
                </c:pt>
                <c:pt idx="657">
                  <c:v>-1.5000000000000029</c:v>
                </c:pt>
                <c:pt idx="658">
                  <c:v>-1.4600000000000022</c:v>
                </c:pt>
                <c:pt idx="659">
                  <c:v>-1.3000000000000029</c:v>
                </c:pt>
                <c:pt idx="660">
                  <c:v>-1.5799999999999996</c:v>
                </c:pt>
                <c:pt idx="661">
                  <c:v>-1.0000000000000013</c:v>
                </c:pt>
                <c:pt idx="662">
                  <c:v>-0.86000000000000087</c:v>
                </c:pt>
                <c:pt idx="663">
                  <c:v>-0.56000000000000083</c:v>
                </c:pt>
                <c:pt idx="664">
                  <c:v>-0.56000000000000227</c:v>
                </c:pt>
                <c:pt idx="665">
                  <c:v>-0.32000000000000312</c:v>
                </c:pt>
                <c:pt idx="666">
                  <c:v>-0.90000000000000147</c:v>
                </c:pt>
                <c:pt idx="667">
                  <c:v>-1.3000000000000014</c:v>
                </c:pt>
                <c:pt idx="668">
                  <c:v>-1.5600000000000009</c:v>
                </c:pt>
                <c:pt idx="669">
                  <c:v>-1.3599999999999994</c:v>
                </c:pt>
                <c:pt idx="670">
                  <c:v>-1.7</c:v>
                </c:pt>
                <c:pt idx="671">
                  <c:v>-1.7799999999999998</c:v>
                </c:pt>
                <c:pt idx="672">
                  <c:v>-1.6999999999999986</c:v>
                </c:pt>
                <c:pt idx="673">
                  <c:v>-1.5599999999999994</c:v>
                </c:pt>
                <c:pt idx="674">
                  <c:v>-1.8799999999999997</c:v>
                </c:pt>
                <c:pt idx="675">
                  <c:v>-1.9399999999999991</c:v>
                </c:pt>
                <c:pt idx="676">
                  <c:v>-1.8799999999999983</c:v>
                </c:pt>
                <c:pt idx="677">
                  <c:v>-1.7199999999999989</c:v>
                </c:pt>
                <c:pt idx="678">
                  <c:v>-1.7799999999999998</c:v>
                </c:pt>
                <c:pt idx="679">
                  <c:v>-1.4599999999999995</c:v>
                </c:pt>
                <c:pt idx="680">
                  <c:v>-1.2799999999999998</c:v>
                </c:pt>
                <c:pt idx="681">
                  <c:v>-0.98000000000000109</c:v>
                </c:pt>
                <c:pt idx="682">
                  <c:v>-1.2800000000000011</c:v>
                </c:pt>
                <c:pt idx="683">
                  <c:v>-1.3400000000000005</c:v>
                </c:pt>
                <c:pt idx="684">
                  <c:v>-1.6</c:v>
                </c:pt>
                <c:pt idx="685">
                  <c:v>-1.5599999999999994</c:v>
                </c:pt>
                <c:pt idx="686">
                  <c:v>-1.8799999999999997</c:v>
                </c:pt>
                <c:pt idx="687">
                  <c:v>-2.2599999999999993</c:v>
                </c:pt>
                <c:pt idx="688">
                  <c:v>-2.6</c:v>
                </c:pt>
                <c:pt idx="689">
                  <c:v>-2.2400000000000007</c:v>
                </c:pt>
                <c:pt idx="690">
                  <c:v>-2.1799999999999997</c:v>
                </c:pt>
                <c:pt idx="691">
                  <c:v>-1.7399999999999991</c:v>
                </c:pt>
                <c:pt idx="692">
                  <c:v>-1.4399999999999991</c:v>
                </c:pt>
                <c:pt idx="693">
                  <c:v>-0.91999999999999882</c:v>
                </c:pt>
                <c:pt idx="694">
                  <c:v>-1.1399999999999992</c:v>
                </c:pt>
                <c:pt idx="695">
                  <c:v>-1.4000000000000015</c:v>
                </c:pt>
                <c:pt idx="696">
                  <c:v>-2.080000000000001</c:v>
                </c:pt>
                <c:pt idx="697">
                  <c:v>-1.7800000000000011</c:v>
                </c:pt>
                <c:pt idx="698">
                  <c:v>-1.9600000000000009</c:v>
                </c:pt>
                <c:pt idx="699">
                  <c:v>-2.1</c:v>
                </c:pt>
                <c:pt idx="700">
                  <c:v>-1.9199999999999988</c:v>
                </c:pt>
                <c:pt idx="701">
                  <c:v>-1.2200000000000002</c:v>
                </c:pt>
                <c:pt idx="702">
                  <c:v>-1.7200000000000002</c:v>
                </c:pt>
                <c:pt idx="703">
                  <c:v>-1.5599999999999994</c:v>
                </c:pt>
                <c:pt idx="704">
                  <c:v>-1.8200000000000003</c:v>
                </c:pt>
                <c:pt idx="705">
                  <c:v>-1.8200000000000003</c:v>
                </c:pt>
                <c:pt idx="706">
                  <c:v>-2.0799999999999996</c:v>
                </c:pt>
                <c:pt idx="707">
                  <c:v>-1.5599999999999994</c:v>
                </c:pt>
                <c:pt idx="708">
                  <c:v>-1.8599999999999994</c:v>
                </c:pt>
                <c:pt idx="709">
                  <c:v>-1.6399999999999992</c:v>
                </c:pt>
                <c:pt idx="710">
                  <c:v>-1.5199999999999989</c:v>
                </c:pt>
                <c:pt idx="711">
                  <c:v>-1.5999999999999985</c:v>
                </c:pt>
                <c:pt idx="712">
                  <c:v>-1.4799999999999982</c:v>
                </c:pt>
                <c:pt idx="713">
                  <c:v>-1.2799999999999998</c:v>
                </c:pt>
                <c:pt idx="714">
                  <c:v>-1.1200000000000003</c:v>
                </c:pt>
                <c:pt idx="715">
                  <c:v>-1.0200000000000002</c:v>
                </c:pt>
                <c:pt idx="716">
                  <c:v>-1.1200000000000003</c:v>
                </c:pt>
                <c:pt idx="717">
                  <c:v>-1.4400000000000006</c:v>
                </c:pt>
                <c:pt idx="718">
                  <c:v>-1.2599999999999993</c:v>
                </c:pt>
                <c:pt idx="719">
                  <c:v>-1.0399999999999991</c:v>
                </c:pt>
                <c:pt idx="720">
                  <c:v>-1.6399999999999992</c:v>
                </c:pt>
                <c:pt idx="721">
                  <c:v>-1.3799999999999983</c:v>
                </c:pt>
                <c:pt idx="722">
                  <c:v>-1.1599999999999979</c:v>
                </c:pt>
                <c:pt idx="723">
                  <c:v>-1.4399999999999991</c:v>
                </c:pt>
                <c:pt idx="724">
                  <c:v>-1.9399999999999977</c:v>
                </c:pt>
                <c:pt idx="725">
                  <c:v>-1.4799999999999982</c:v>
                </c:pt>
                <c:pt idx="726">
                  <c:v>-1.7199999999999989</c:v>
                </c:pt>
                <c:pt idx="727">
                  <c:v>-1.8</c:v>
                </c:pt>
                <c:pt idx="728">
                  <c:v>-1.9999999999999987</c:v>
                </c:pt>
                <c:pt idx="729">
                  <c:v>-1.6</c:v>
                </c:pt>
                <c:pt idx="730">
                  <c:v>-1.5199999999999989</c:v>
                </c:pt>
                <c:pt idx="731">
                  <c:v>-1.5399999999999991</c:v>
                </c:pt>
                <c:pt idx="732">
                  <c:v>-1.7199999999999989</c:v>
                </c:pt>
                <c:pt idx="733">
                  <c:v>-1.1799999999999997</c:v>
                </c:pt>
                <c:pt idx="734">
                  <c:v>-1.4399999999999991</c:v>
                </c:pt>
                <c:pt idx="735">
                  <c:v>-1.5799999999999996</c:v>
                </c:pt>
                <c:pt idx="736">
                  <c:v>-1</c:v>
                </c:pt>
                <c:pt idx="737">
                  <c:v>-0.32000000000000028</c:v>
                </c:pt>
                <c:pt idx="738">
                  <c:v>-0.6</c:v>
                </c:pt>
                <c:pt idx="739">
                  <c:v>-0.54000000000000059</c:v>
                </c:pt>
                <c:pt idx="740">
                  <c:v>-0.62000000000000166</c:v>
                </c:pt>
                <c:pt idx="741">
                  <c:v>-0.90000000000000147</c:v>
                </c:pt>
                <c:pt idx="742">
                  <c:v>-1.740000000000002</c:v>
                </c:pt>
                <c:pt idx="743">
                  <c:v>-1.8200000000000032</c:v>
                </c:pt>
                <c:pt idx="744">
                  <c:v>-1.8800000000000026</c:v>
                </c:pt>
                <c:pt idx="745">
                  <c:v>-1.8800000000000026</c:v>
                </c:pt>
                <c:pt idx="746">
                  <c:v>-2.2800000000000011</c:v>
                </c:pt>
                <c:pt idx="747">
                  <c:v>-1.7800000000000011</c:v>
                </c:pt>
                <c:pt idx="748">
                  <c:v>-1.8000000000000014</c:v>
                </c:pt>
                <c:pt idx="749">
                  <c:v>-1.5600000000000023</c:v>
                </c:pt>
                <c:pt idx="750">
                  <c:v>-1.6600000000000008</c:v>
                </c:pt>
                <c:pt idx="751">
                  <c:v>-1.2600000000000022</c:v>
                </c:pt>
                <c:pt idx="752">
                  <c:v>-1.4600000000000009</c:v>
                </c:pt>
                <c:pt idx="753">
                  <c:v>-1.2200000000000002</c:v>
                </c:pt>
                <c:pt idx="754">
                  <c:v>-1.1999999999999986</c:v>
                </c:pt>
                <c:pt idx="755">
                  <c:v>-0.93999999999999917</c:v>
                </c:pt>
                <c:pt idx="756">
                  <c:v>-0.95999999999999941</c:v>
                </c:pt>
                <c:pt idx="757">
                  <c:v>-0.67999999999999972</c:v>
                </c:pt>
                <c:pt idx="758">
                  <c:v>-0.57999999999999896</c:v>
                </c:pt>
                <c:pt idx="759">
                  <c:v>-0.74000000000000055</c:v>
                </c:pt>
                <c:pt idx="760">
                  <c:v>-0.60000000000000075</c:v>
                </c:pt>
                <c:pt idx="761">
                  <c:v>-0.36000000000000015</c:v>
                </c:pt>
                <c:pt idx="762">
                  <c:v>-0.5</c:v>
                </c:pt>
                <c:pt idx="763">
                  <c:v>-0.8600000000000001</c:v>
                </c:pt>
                <c:pt idx="764">
                  <c:v>-0.97999999999999976</c:v>
                </c:pt>
                <c:pt idx="765">
                  <c:v>-1.2999999999999994</c:v>
                </c:pt>
                <c:pt idx="766">
                  <c:v>-1.1599999999999995</c:v>
                </c:pt>
                <c:pt idx="767">
                  <c:v>-1</c:v>
                </c:pt>
                <c:pt idx="768">
                  <c:v>-0.92000000000000026</c:v>
                </c:pt>
                <c:pt idx="769">
                  <c:v>-0.86000000000000087</c:v>
                </c:pt>
                <c:pt idx="770">
                  <c:v>-0.92000000000000104</c:v>
                </c:pt>
                <c:pt idx="771">
                  <c:v>-1.1600000000000008</c:v>
                </c:pt>
                <c:pt idx="772">
                  <c:v>-1.2400000000000013</c:v>
                </c:pt>
                <c:pt idx="773">
                  <c:v>-0.92000000000000104</c:v>
                </c:pt>
                <c:pt idx="774">
                  <c:v>-1.0400000000000005</c:v>
                </c:pt>
                <c:pt idx="775">
                  <c:v>-0.86000000000000087</c:v>
                </c:pt>
                <c:pt idx="776">
                  <c:v>-0.74000000000000055</c:v>
                </c:pt>
                <c:pt idx="777">
                  <c:v>-0.77999999999999969</c:v>
                </c:pt>
                <c:pt idx="778">
                  <c:v>-1.0200000000000002</c:v>
                </c:pt>
                <c:pt idx="779">
                  <c:v>-0.6</c:v>
                </c:pt>
                <c:pt idx="780">
                  <c:v>-1.0399999999999998</c:v>
                </c:pt>
                <c:pt idx="781">
                  <c:v>-1.2600000000000002</c:v>
                </c:pt>
                <c:pt idx="782">
                  <c:v>-1.4800000000000004</c:v>
                </c:pt>
                <c:pt idx="783">
                  <c:v>-1.5599999999999994</c:v>
                </c:pt>
                <c:pt idx="784">
                  <c:v>-1.7</c:v>
                </c:pt>
                <c:pt idx="785">
                  <c:v>-1.06</c:v>
                </c:pt>
                <c:pt idx="786">
                  <c:v>-1.1199999999999997</c:v>
                </c:pt>
                <c:pt idx="787">
                  <c:v>-1.1199999999999997</c:v>
                </c:pt>
                <c:pt idx="788">
                  <c:v>-1.2600000000000002</c:v>
                </c:pt>
                <c:pt idx="789">
                  <c:v>-1.1799999999999997</c:v>
                </c:pt>
                <c:pt idx="790">
                  <c:v>-1.3399999999999999</c:v>
                </c:pt>
                <c:pt idx="791">
                  <c:v>-0.94000000000000061</c:v>
                </c:pt>
                <c:pt idx="792">
                  <c:v>-0.52000000000000102</c:v>
                </c:pt>
                <c:pt idx="793">
                  <c:v>3.9999999999999147E-2</c:v>
                </c:pt>
                <c:pt idx="794">
                  <c:v>-7.1054273576010023E-16</c:v>
                </c:pt>
                <c:pt idx="795">
                  <c:v>0.17999999999999972</c:v>
                </c:pt>
                <c:pt idx="796">
                  <c:v>7.999999999999971E-2</c:v>
                </c:pt>
                <c:pt idx="797">
                  <c:v>-0.22000000000000028</c:v>
                </c:pt>
                <c:pt idx="798">
                  <c:v>-0.28000000000000042</c:v>
                </c:pt>
                <c:pt idx="799">
                  <c:v>-0.34000000000000058</c:v>
                </c:pt>
                <c:pt idx="800">
                  <c:v>-0.40000000000000069</c:v>
                </c:pt>
                <c:pt idx="801">
                  <c:v>-0.54000000000000059</c:v>
                </c:pt>
                <c:pt idx="802">
                  <c:v>-0.5</c:v>
                </c:pt>
                <c:pt idx="803">
                  <c:v>-0.96000000000000019</c:v>
                </c:pt>
                <c:pt idx="804">
                  <c:v>-0.83999999999999986</c:v>
                </c:pt>
                <c:pt idx="805">
                  <c:v>-0.72000000000000031</c:v>
                </c:pt>
                <c:pt idx="806">
                  <c:v>-0.78000000000000047</c:v>
                </c:pt>
                <c:pt idx="807">
                  <c:v>-0.96000000000000019</c:v>
                </c:pt>
                <c:pt idx="808">
                  <c:v>-0.55999999999999939</c:v>
                </c:pt>
                <c:pt idx="809">
                  <c:v>-0.8</c:v>
                </c:pt>
                <c:pt idx="810">
                  <c:v>-1.0999999999999992</c:v>
                </c:pt>
                <c:pt idx="811">
                  <c:v>-0.9199999999999996</c:v>
                </c:pt>
                <c:pt idx="812">
                  <c:v>-0.52000000000000024</c:v>
                </c:pt>
                <c:pt idx="813">
                  <c:v>-0.68000000000000038</c:v>
                </c:pt>
                <c:pt idx="814">
                  <c:v>-0.30000000000000071</c:v>
                </c:pt>
                <c:pt idx="815">
                  <c:v>-0.40000000000000108</c:v>
                </c:pt>
                <c:pt idx="816">
                  <c:v>-0.72000000000000064</c:v>
                </c:pt>
                <c:pt idx="817">
                  <c:v>-1.22</c:v>
                </c:pt>
                <c:pt idx="818">
                  <c:v>-1.1600000000000006</c:v>
                </c:pt>
                <c:pt idx="819">
                  <c:v>-1.44</c:v>
                </c:pt>
                <c:pt idx="820">
                  <c:v>-1.1999999999999997</c:v>
                </c:pt>
                <c:pt idx="821">
                  <c:v>-0.93999999999999984</c:v>
                </c:pt>
                <c:pt idx="822">
                  <c:v>-0.78000000000000047</c:v>
                </c:pt>
                <c:pt idx="823">
                  <c:v>-0.8600000000000001</c:v>
                </c:pt>
                <c:pt idx="824">
                  <c:v>-1.1000000000000003</c:v>
                </c:pt>
                <c:pt idx="825">
                  <c:v>-1.2400000000000009</c:v>
                </c:pt>
                <c:pt idx="826">
                  <c:v>-1.2800000000000005</c:v>
                </c:pt>
                <c:pt idx="827">
                  <c:v>-0.94000000000000017</c:v>
                </c:pt>
                <c:pt idx="828">
                  <c:v>-1.0400000000000003</c:v>
                </c:pt>
                <c:pt idx="829">
                  <c:v>-0.78000000000000047</c:v>
                </c:pt>
                <c:pt idx="830">
                  <c:v>-0.74000000000000021</c:v>
                </c:pt>
                <c:pt idx="831">
                  <c:v>-0.86000000000000054</c:v>
                </c:pt>
                <c:pt idx="832">
                  <c:v>-1.4000000000000004</c:v>
                </c:pt>
                <c:pt idx="833">
                  <c:v>-1.1600000000000006</c:v>
                </c:pt>
                <c:pt idx="834">
                  <c:v>-1.22</c:v>
                </c:pt>
                <c:pt idx="835">
                  <c:v>-1.4</c:v>
                </c:pt>
                <c:pt idx="836">
                  <c:v>-1.1200000000000003</c:v>
                </c:pt>
                <c:pt idx="837">
                  <c:v>-0.96000000000000019</c:v>
                </c:pt>
                <c:pt idx="838">
                  <c:v>-1.2</c:v>
                </c:pt>
                <c:pt idx="839">
                  <c:v>-0.96000000000000052</c:v>
                </c:pt>
                <c:pt idx="840">
                  <c:v>-0.46000000000000052</c:v>
                </c:pt>
                <c:pt idx="841">
                  <c:v>-0.42000000000000026</c:v>
                </c:pt>
                <c:pt idx="842">
                  <c:v>-0.36000000000000087</c:v>
                </c:pt>
                <c:pt idx="843">
                  <c:v>-0.70000000000000073</c:v>
                </c:pt>
                <c:pt idx="844">
                  <c:v>-0.74000000000000055</c:v>
                </c:pt>
                <c:pt idx="845">
                  <c:v>-0.78000000000000047</c:v>
                </c:pt>
                <c:pt idx="846">
                  <c:v>-0.98000000000000009</c:v>
                </c:pt>
                <c:pt idx="847">
                  <c:v>-1.1199999999999997</c:v>
                </c:pt>
                <c:pt idx="848">
                  <c:v>-0.59999999999999931</c:v>
                </c:pt>
                <c:pt idx="849">
                  <c:v>-0.45999999999999874</c:v>
                </c:pt>
                <c:pt idx="850">
                  <c:v>-0.75999999999999868</c:v>
                </c:pt>
                <c:pt idx="851">
                  <c:v>-1.0599999999999992</c:v>
                </c:pt>
                <c:pt idx="852">
                  <c:v>-0.75999999999999945</c:v>
                </c:pt>
                <c:pt idx="853">
                  <c:v>-1.0799999999999996</c:v>
                </c:pt>
                <c:pt idx="854">
                  <c:v>-1.2</c:v>
                </c:pt>
                <c:pt idx="855">
                  <c:v>-1.0999999999999996</c:v>
                </c:pt>
                <c:pt idx="856">
                  <c:v>-0.77999999999999969</c:v>
                </c:pt>
                <c:pt idx="857">
                  <c:v>-1.1999999999999997</c:v>
                </c:pt>
                <c:pt idx="858">
                  <c:v>-0.73999999999999955</c:v>
                </c:pt>
                <c:pt idx="859">
                  <c:v>-0.85999999999999943</c:v>
                </c:pt>
                <c:pt idx="860">
                  <c:v>-0.9199999999999996</c:v>
                </c:pt>
                <c:pt idx="861">
                  <c:v>-1.0399999999999991</c:v>
                </c:pt>
                <c:pt idx="862">
                  <c:v>-0.75999999999999868</c:v>
                </c:pt>
                <c:pt idx="863">
                  <c:v>-0.95999999999999874</c:v>
                </c:pt>
                <c:pt idx="864">
                  <c:v>-0.77999999999999869</c:v>
                </c:pt>
                <c:pt idx="865">
                  <c:v>-0.67999999999999905</c:v>
                </c:pt>
                <c:pt idx="866">
                  <c:v>-0.47999999999999898</c:v>
                </c:pt>
                <c:pt idx="867">
                  <c:v>8.000000000000114E-2</c:v>
                </c:pt>
                <c:pt idx="868">
                  <c:v>-3.9999999999999147E-2</c:v>
                </c:pt>
                <c:pt idx="869">
                  <c:v>-0.4799999999999997</c:v>
                </c:pt>
                <c:pt idx="870">
                  <c:v>-0.71999999999999953</c:v>
                </c:pt>
                <c:pt idx="871">
                  <c:v>-1.2599999999999998</c:v>
                </c:pt>
                <c:pt idx="872">
                  <c:v>-1.6800000000000008</c:v>
                </c:pt>
                <c:pt idx="873">
                  <c:v>-1.5200000000000007</c:v>
                </c:pt>
                <c:pt idx="874">
                  <c:v>-1.3800000000000001</c:v>
                </c:pt>
                <c:pt idx="875">
                  <c:v>-1.2399999999999995</c:v>
                </c:pt>
                <c:pt idx="876">
                  <c:v>-0.87999999999999967</c:v>
                </c:pt>
                <c:pt idx="877">
                  <c:v>-0.93999999999999917</c:v>
                </c:pt>
                <c:pt idx="878">
                  <c:v>-1.179999999999999</c:v>
                </c:pt>
                <c:pt idx="879">
                  <c:v>-1.179999999999999</c:v>
                </c:pt>
                <c:pt idx="880">
                  <c:v>-1.1999999999999993</c:v>
                </c:pt>
                <c:pt idx="881">
                  <c:v>-1.8999999999999992</c:v>
                </c:pt>
                <c:pt idx="882">
                  <c:v>-1.6199999999999997</c:v>
                </c:pt>
                <c:pt idx="883">
                  <c:v>-1.1399999999999999</c:v>
                </c:pt>
                <c:pt idx="884">
                  <c:v>-1.1800000000000004</c:v>
                </c:pt>
                <c:pt idx="885">
                  <c:v>-0.82000000000000095</c:v>
                </c:pt>
                <c:pt idx="886">
                  <c:v>-0.46000000000000085</c:v>
                </c:pt>
                <c:pt idx="887">
                  <c:v>-0.58000000000000074</c:v>
                </c:pt>
                <c:pt idx="888">
                  <c:v>-0.52000000000000068</c:v>
                </c:pt>
                <c:pt idx="889">
                  <c:v>-0.50000000000000033</c:v>
                </c:pt>
                <c:pt idx="890">
                  <c:v>-1.1599999999999997</c:v>
                </c:pt>
                <c:pt idx="891">
                  <c:v>-0.7999999999999996</c:v>
                </c:pt>
                <c:pt idx="892">
                  <c:v>-1.0199999999999996</c:v>
                </c:pt>
                <c:pt idx="893">
                  <c:v>-1.2599999999999993</c:v>
                </c:pt>
                <c:pt idx="894">
                  <c:v>-1.2599999999999993</c:v>
                </c:pt>
                <c:pt idx="895">
                  <c:v>-1.0399999999999991</c:v>
                </c:pt>
                <c:pt idx="896">
                  <c:v>-1.1199999999999997</c:v>
                </c:pt>
                <c:pt idx="897">
                  <c:v>-1.0599999999999994</c:v>
                </c:pt>
                <c:pt idx="898">
                  <c:v>-1.1000000000000001</c:v>
                </c:pt>
                <c:pt idx="899">
                  <c:v>-0.77999999999999969</c:v>
                </c:pt>
                <c:pt idx="900">
                  <c:v>-0.54000000000000059</c:v>
                </c:pt>
                <c:pt idx="901">
                  <c:v>-0.28000000000000042</c:v>
                </c:pt>
                <c:pt idx="902">
                  <c:v>-0.36000000000000087</c:v>
                </c:pt>
                <c:pt idx="903">
                  <c:v>-0.36000000000000015</c:v>
                </c:pt>
                <c:pt idx="904">
                  <c:v>-0.5800000000000004</c:v>
                </c:pt>
                <c:pt idx="905">
                  <c:v>-0.8600000000000001</c:v>
                </c:pt>
                <c:pt idx="906">
                  <c:v>-1.0199999999999996</c:v>
                </c:pt>
                <c:pt idx="907">
                  <c:v>-1.0599999999999994</c:v>
                </c:pt>
                <c:pt idx="908">
                  <c:v>-0.87999999999999967</c:v>
                </c:pt>
                <c:pt idx="909">
                  <c:v>-1.1599999999999995</c:v>
                </c:pt>
                <c:pt idx="910">
                  <c:v>-0.81999999999999962</c:v>
                </c:pt>
                <c:pt idx="911">
                  <c:v>-0.74000000000000055</c:v>
                </c:pt>
                <c:pt idx="912">
                  <c:v>-0.68000000000000038</c:v>
                </c:pt>
                <c:pt idx="913">
                  <c:v>-1</c:v>
                </c:pt>
                <c:pt idx="914">
                  <c:v>-0.38000000000000045</c:v>
                </c:pt>
                <c:pt idx="915">
                  <c:v>-0.24000000000000057</c:v>
                </c:pt>
                <c:pt idx="916">
                  <c:v>-0.53999999999999981</c:v>
                </c:pt>
                <c:pt idx="917">
                  <c:v>-0.51999999999999957</c:v>
                </c:pt>
                <c:pt idx="918">
                  <c:v>-0.64000000000000057</c:v>
                </c:pt>
                <c:pt idx="919">
                  <c:v>-0.92000000000000026</c:v>
                </c:pt>
                <c:pt idx="920">
                  <c:v>-1.2199999999999995</c:v>
                </c:pt>
                <c:pt idx="921">
                  <c:v>-0.57999999999999974</c:v>
                </c:pt>
                <c:pt idx="922">
                  <c:v>-0.45999999999999941</c:v>
                </c:pt>
                <c:pt idx="923">
                  <c:v>-0.45999999999999941</c:v>
                </c:pt>
                <c:pt idx="924">
                  <c:v>-0.4199999999999996</c:v>
                </c:pt>
                <c:pt idx="925">
                  <c:v>-0.85999999999999943</c:v>
                </c:pt>
                <c:pt idx="926">
                  <c:v>-1.2599999999999993</c:v>
                </c:pt>
                <c:pt idx="927">
                  <c:v>-1.3</c:v>
                </c:pt>
                <c:pt idx="928">
                  <c:v>-1.1799999999999997</c:v>
                </c:pt>
                <c:pt idx="929">
                  <c:v>-1.4799999999999998</c:v>
                </c:pt>
                <c:pt idx="930">
                  <c:v>-0.66000000000000014</c:v>
                </c:pt>
                <c:pt idx="931">
                  <c:v>-0.68000000000000038</c:v>
                </c:pt>
                <c:pt idx="932">
                  <c:v>-0.90000000000000069</c:v>
                </c:pt>
                <c:pt idx="933">
                  <c:v>-0.68000000000000038</c:v>
                </c:pt>
                <c:pt idx="934">
                  <c:v>-0.70000000000000073</c:v>
                </c:pt>
                <c:pt idx="935">
                  <c:v>-0.96000000000000085</c:v>
                </c:pt>
                <c:pt idx="936">
                  <c:v>-1.0000000000000007</c:v>
                </c:pt>
                <c:pt idx="937">
                  <c:v>-0.42000000000000098</c:v>
                </c:pt>
                <c:pt idx="938">
                  <c:v>-0.28000000000000114</c:v>
                </c:pt>
                <c:pt idx="939">
                  <c:v>0.11999999999999958</c:v>
                </c:pt>
                <c:pt idx="940">
                  <c:v>9.9999999999999284E-2</c:v>
                </c:pt>
                <c:pt idx="941">
                  <c:v>0.4199999999999996</c:v>
                </c:pt>
                <c:pt idx="942">
                  <c:v>-0.27999999999999969</c:v>
                </c:pt>
                <c:pt idx="943">
                  <c:v>-0.63999999999999913</c:v>
                </c:pt>
                <c:pt idx="944">
                  <c:v>-0.53999999999999915</c:v>
                </c:pt>
                <c:pt idx="945">
                  <c:v>-0.49999999999999856</c:v>
                </c:pt>
                <c:pt idx="946">
                  <c:v>-0.6599999999999987</c:v>
                </c:pt>
                <c:pt idx="947">
                  <c:v>-0.25999999999999873</c:v>
                </c:pt>
                <c:pt idx="948">
                  <c:v>-0.37999999999999973</c:v>
                </c:pt>
                <c:pt idx="949">
                  <c:v>-0.84000000000000052</c:v>
                </c:pt>
                <c:pt idx="950">
                  <c:v>-0.70000000000000073</c:v>
                </c:pt>
                <c:pt idx="951">
                  <c:v>-0.82000000000000028</c:v>
                </c:pt>
                <c:pt idx="952">
                  <c:v>-0.82000000000000028</c:v>
                </c:pt>
                <c:pt idx="953">
                  <c:v>-0.52000000000000024</c:v>
                </c:pt>
                <c:pt idx="954">
                  <c:v>-9.9999999999999284E-2</c:v>
                </c:pt>
                <c:pt idx="955">
                  <c:v>-0.33999999999999914</c:v>
                </c:pt>
                <c:pt idx="956">
                  <c:v>-0.51999999999999957</c:v>
                </c:pt>
                <c:pt idx="957">
                  <c:v>-0.66000000000000014</c:v>
                </c:pt>
                <c:pt idx="958">
                  <c:v>-0.83999999999999986</c:v>
                </c:pt>
                <c:pt idx="959">
                  <c:v>-1.1800000000000004</c:v>
                </c:pt>
                <c:pt idx="960">
                  <c:v>-1.36</c:v>
                </c:pt>
                <c:pt idx="961">
                  <c:v>-1.0800000000000005</c:v>
                </c:pt>
                <c:pt idx="962">
                  <c:v>-1.0200000000000002</c:v>
                </c:pt>
                <c:pt idx="963">
                  <c:v>-0.72000000000000031</c:v>
                </c:pt>
                <c:pt idx="964">
                  <c:v>-0.43999999999999984</c:v>
                </c:pt>
                <c:pt idx="965">
                  <c:v>-0.28000000000000042</c:v>
                </c:pt>
                <c:pt idx="966">
                  <c:v>-0.40000000000000069</c:v>
                </c:pt>
                <c:pt idx="967">
                  <c:v>-0.14000000000000057</c:v>
                </c:pt>
                <c:pt idx="968">
                  <c:v>-0.5800000000000004</c:v>
                </c:pt>
                <c:pt idx="969">
                  <c:v>-0.94000000000000061</c:v>
                </c:pt>
                <c:pt idx="970">
                  <c:v>-0.66000000000000081</c:v>
                </c:pt>
                <c:pt idx="971">
                  <c:v>-0.64000000000000057</c:v>
                </c:pt>
                <c:pt idx="972">
                  <c:v>-1.2000000000000006</c:v>
                </c:pt>
                <c:pt idx="973">
                  <c:v>-0.70000000000000073</c:v>
                </c:pt>
                <c:pt idx="974">
                  <c:v>-0.60000000000000075</c:v>
                </c:pt>
                <c:pt idx="975">
                  <c:v>-1.2399999999999998</c:v>
                </c:pt>
                <c:pt idx="976">
                  <c:v>-1.3799999999999997</c:v>
                </c:pt>
                <c:pt idx="977">
                  <c:v>-1.4399999999999991</c:v>
                </c:pt>
                <c:pt idx="978">
                  <c:v>-1.7599999999999987</c:v>
                </c:pt>
                <c:pt idx="979">
                  <c:v>-1.4999999999999993</c:v>
                </c:pt>
                <c:pt idx="980">
                  <c:v>-1.2199999999999995</c:v>
                </c:pt>
                <c:pt idx="981">
                  <c:v>-1.3399999999999999</c:v>
                </c:pt>
                <c:pt idx="982">
                  <c:v>-1.36</c:v>
                </c:pt>
                <c:pt idx="983">
                  <c:v>-1.2600000000000009</c:v>
                </c:pt>
                <c:pt idx="984">
                  <c:v>-1.56</c:v>
                </c:pt>
                <c:pt idx="985">
                  <c:v>-1.72</c:v>
                </c:pt>
                <c:pt idx="986">
                  <c:v>-1.659999999999999</c:v>
                </c:pt>
                <c:pt idx="987">
                  <c:v>-1.2799999999999994</c:v>
                </c:pt>
                <c:pt idx="988">
                  <c:v>-1.359999999999999</c:v>
                </c:pt>
                <c:pt idx="989">
                  <c:v>-1.2999999999999996</c:v>
                </c:pt>
                <c:pt idx="990">
                  <c:v>-1.2799999999999998</c:v>
                </c:pt>
                <c:pt idx="991">
                  <c:v>-1.6000000000000003</c:v>
                </c:pt>
                <c:pt idx="992">
                  <c:v>-1.8399999999999999</c:v>
                </c:pt>
                <c:pt idx="993">
                  <c:v>-1.7599999999999998</c:v>
                </c:pt>
                <c:pt idx="994">
                  <c:v>-1.7999999999999994</c:v>
                </c:pt>
                <c:pt idx="995">
                  <c:v>-1.44</c:v>
                </c:pt>
                <c:pt idx="996">
                  <c:v>-0.97999999999999932</c:v>
                </c:pt>
                <c:pt idx="997">
                  <c:v>-0.85999999999999943</c:v>
                </c:pt>
                <c:pt idx="998">
                  <c:v>-1.1399999999999995</c:v>
                </c:pt>
                <c:pt idx="999">
                  <c:v>-0.77999999999999969</c:v>
                </c:pt>
                <c:pt idx="1000">
                  <c:v>-1.0399999999999991</c:v>
                </c:pt>
                <c:pt idx="1001">
                  <c:v>-1.2199999999999995</c:v>
                </c:pt>
                <c:pt idx="1002">
                  <c:v>-1.2399999999999998</c:v>
                </c:pt>
                <c:pt idx="1003">
                  <c:v>-0.67999999999999972</c:v>
                </c:pt>
                <c:pt idx="1004">
                  <c:v>-0.77999999999999969</c:v>
                </c:pt>
                <c:pt idx="1005">
                  <c:v>-0.4199999999999996</c:v>
                </c:pt>
                <c:pt idx="1006">
                  <c:v>-5.9999999999999429E-2</c:v>
                </c:pt>
                <c:pt idx="1007">
                  <c:v>4.000000000000057E-2</c:v>
                </c:pt>
                <c:pt idx="1008">
                  <c:v>-0.15999999999999942</c:v>
                </c:pt>
                <c:pt idx="1009">
                  <c:v>-0.11999999999999958</c:v>
                </c:pt>
                <c:pt idx="1010">
                  <c:v>-0.36000000000000015</c:v>
                </c:pt>
                <c:pt idx="1011">
                  <c:v>-0.52000000000000024</c:v>
                </c:pt>
                <c:pt idx="1012">
                  <c:v>-0.22000000000000028</c:v>
                </c:pt>
                <c:pt idx="1013">
                  <c:v>-0.38000000000000045</c:v>
                </c:pt>
                <c:pt idx="1014">
                  <c:v>-0.28000000000000042</c:v>
                </c:pt>
                <c:pt idx="1015">
                  <c:v>-0.32000000000000028</c:v>
                </c:pt>
                <c:pt idx="1016">
                  <c:v>-0.32000000000000028</c:v>
                </c:pt>
                <c:pt idx="1017">
                  <c:v>-0.74000000000000055</c:v>
                </c:pt>
                <c:pt idx="1018">
                  <c:v>-0.92000000000000104</c:v>
                </c:pt>
                <c:pt idx="1019">
                  <c:v>-1.1600000000000008</c:v>
                </c:pt>
                <c:pt idx="1020">
                  <c:v>-0.96000000000000085</c:v>
                </c:pt>
                <c:pt idx="1021">
                  <c:v>-1.0600000000000009</c:v>
                </c:pt>
                <c:pt idx="1022">
                  <c:v>-0.72000000000000031</c:v>
                </c:pt>
                <c:pt idx="1023">
                  <c:v>-0.6</c:v>
                </c:pt>
                <c:pt idx="1024">
                  <c:v>-0.46000000000000013</c:v>
                </c:pt>
                <c:pt idx="1025">
                  <c:v>-0.72000000000000031</c:v>
                </c:pt>
                <c:pt idx="1026">
                  <c:v>-0.62000000000000033</c:v>
                </c:pt>
                <c:pt idx="1027">
                  <c:v>-0.98000000000000043</c:v>
                </c:pt>
                <c:pt idx="1028">
                  <c:v>-1.0200000000000002</c:v>
                </c:pt>
                <c:pt idx="1029">
                  <c:v>-1.4400000000000006</c:v>
                </c:pt>
                <c:pt idx="1030">
                  <c:v>-1.4600000000000002</c:v>
                </c:pt>
                <c:pt idx="1031">
                  <c:v>-1.5399999999999998</c:v>
                </c:pt>
                <c:pt idx="1032">
                  <c:v>-1.5799999999999996</c:v>
                </c:pt>
                <c:pt idx="1033">
                  <c:v>-1.1599999999999995</c:v>
                </c:pt>
                <c:pt idx="1034">
                  <c:v>-1.179999999999999</c:v>
                </c:pt>
                <c:pt idx="1035">
                  <c:v>-0.93999999999999917</c:v>
                </c:pt>
                <c:pt idx="1036">
                  <c:v>-0.73999999999999988</c:v>
                </c:pt>
                <c:pt idx="1037">
                  <c:v>-0.73999999999999988</c:v>
                </c:pt>
                <c:pt idx="1038">
                  <c:v>-1.1600000000000001</c:v>
                </c:pt>
                <c:pt idx="1039">
                  <c:v>-0.9</c:v>
                </c:pt>
                <c:pt idx="1040">
                  <c:v>-1.1599999999999995</c:v>
                </c:pt>
                <c:pt idx="1041">
                  <c:v>-1.4199999999999982</c:v>
                </c:pt>
                <c:pt idx="1042">
                  <c:v>-1.0799999999999983</c:v>
                </c:pt>
                <c:pt idx="1043">
                  <c:v>-1.3399999999999985</c:v>
                </c:pt>
                <c:pt idx="1044">
                  <c:v>-1.7199999999999995</c:v>
                </c:pt>
                <c:pt idx="1045">
                  <c:v>-1.8400000000000005</c:v>
                </c:pt>
                <c:pt idx="1046">
                  <c:v>-1.9400000000000013</c:v>
                </c:pt>
                <c:pt idx="1047">
                  <c:v>-2.2800000000000011</c:v>
                </c:pt>
                <c:pt idx="1048">
                  <c:v>-1.9400000000000006</c:v>
                </c:pt>
                <c:pt idx="1049">
                  <c:v>-1.3200000000000003</c:v>
                </c:pt>
                <c:pt idx="1050">
                  <c:v>-1.1799999999999997</c:v>
                </c:pt>
                <c:pt idx="1051">
                  <c:v>-1.1999999999999993</c:v>
                </c:pt>
                <c:pt idx="1052">
                  <c:v>-1.5199999999999989</c:v>
                </c:pt>
                <c:pt idx="1053">
                  <c:v>-1.6799999999999997</c:v>
                </c:pt>
                <c:pt idx="1054">
                  <c:v>-2.0399999999999991</c:v>
                </c:pt>
                <c:pt idx="1055">
                  <c:v>-2.1399999999999997</c:v>
                </c:pt>
                <c:pt idx="1056">
                  <c:v>-2.1800000000000006</c:v>
                </c:pt>
                <c:pt idx="1057">
                  <c:v>-1.9800000000000004</c:v>
                </c:pt>
                <c:pt idx="1058">
                  <c:v>-1.7199999999999995</c:v>
                </c:pt>
                <c:pt idx="1059">
                  <c:v>-1.6599999999999995</c:v>
                </c:pt>
                <c:pt idx="1060">
                  <c:v>-1.319999999999999</c:v>
                </c:pt>
                <c:pt idx="1061">
                  <c:v>-1.2799999999999989</c:v>
                </c:pt>
                <c:pt idx="1062">
                  <c:v>-1</c:v>
                </c:pt>
                <c:pt idx="1063">
                  <c:v>-0.72000000000000031</c:v>
                </c:pt>
                <c:pt idx="1064">
                  <c:v>-0.5800000000000004</c:v>
                </c:pt>
                <c:pt idx="1065">
                  <c:v>-0.88000000000000045</c:v>
                </c:pt>
                <c:pt idx="1066">
                  <c:v>-0.64000000000000057</c:v>
                </c:pt>
                <c:pt idx="1067">
                  <c:v>-0.72000000000000031</c:v>
                </c:pt>
                <c:pt idx="1068">
                  <c:v>-1.1000000000000008</c:v>
                </c:pt>
                <c:pt idx="1069">
                  <c:v>-1.4000000000000008</c:v>
                </c:pt>
                <c:pt idx="1070">
                  <c:v>-1.2200000000000011</c:v>
                </c:pt>
                <c:pt idx="1071">
                  <c:v>-1.1800000000000004</c:v>
                </c:pt>
                <c:pt idx="1072">
                  <c:v>-0.83999999999999986</c:v>
                </c:pt>
                <c:pt idx="1073">
                  <c:v>-0.95999999999999941</c:v>
                </c:pt>
                <c:pt idx="1074">
                  <c:v>-1.0999999999999992</c:v>
                </c:pt>
                <c:pt idx="1075">
                  <c:v>-0.59999999999999931</c:v>
                </c:pt>
                <c:pt idx="1076">
                  <c:v>-0.4</c:v>
                </c:pt>
                <c:pt idx="1077">
                  <c:v>-0.74000000000000055</c:v>
                </c:pt>
                <c:pt idx="1078">
                  <c:v>-0.5800000000000004</c:v>
                </c:pt>
                <c:pt idx="1079">
                  <c:v>-0.22000000000000028</c:v>
                </c:pt>
                <c:pt idx="1080">
                  <c:v>-0.48000000000000043</c:v>
                </c:pt>
                <c:pt idx="1081">
                  <c:v>-1.1399999999999999</c:v>
                </c:pt>
                <c:pt idx="1082">
                  <c:v>-1.2799999999999998</c:v>
                </c:pt>
                <c:pt idx="1083">
                  <c:v>-1.4600000000000002</c:v>
                </c:pt>
                <c:pt idx="1084">
                  <c:v>-1.2400000000000007</c:v>
                </c:pt>
                <c:pt idx="1085">
                  <c:v>-1.5399999999999998</c:v>
                </c:pt>
                <c:pt idx="1086">
                  <c:v>-1.3599999999999994</c:v>
                </c:pt>
                <c:pt idx="1087">
                  <c:v>-1.0999999999999992</c:v>
                </c:pt>
                <c:pt idx="1088">
                  <c:v>-0.87999999999999901</c:v>
                </c:pt>
                <c:pt idx="1089">
                  <c:v>-1.079999999999999</c:v>
                </c:pt>
                <c:pt idx="1090">
                  <c:v>-0.85999999999999943</c:v>
                </c:pt>
                <c:pt idx="1091">
                  <c:v>-0.45999999999999941</c:v>
                </c:pt>
                <c:pt idx="1092">
                  <c:v>-0.71999999999999953</c:v>
                </c:pt>
                <c:pt idx="1093">
                  <c:v>-0.45999999999999941</c:v>
                </c:pt>
                <c:pt idx="1094">
                  <c:v>-0.13999999999999915</c:v>
                </c:pt>
                <c:pt idx="1095">
                  <c:v>-0.19999999999999929</c:v>
                </c:pt>
                <c:pt idx="1096">
                  <c:v>-0.26000000000000012</c:v>
                </c:pt>
                <c:pt idx="1097">
                  <c:v>7.999999999999971E-2</c:v>
                </c:pt>
                <c:pt idx="1098">
                  <c:v>-0.14000000000000057</c:v>
                </c:pt>
                <c:pt idx="1099">
                  <c:v>-0.22000000000000028</c:v>
                </c:pt>
                <c:pt idx="1100">
                  <c:v>-0.52000000000000024</c:v>
                </c:pt>
                <c:pt idx="1101">
                  <c:v>-0.93999999999999984</c:v>
                </c:pt>
                <c:pt idx="1102">
                  <c:v>-1.2199999999999995</c:v>
                </c:pt>
                <c:pt idx="1103">
                  <c:v>-1.4199999999999995</c:v>
                </c:pt>
                <c:pt idx="1104">
                  <c:v>-1.9600000000000002</c:v>
                </c:pt>
                <c:pt idx="1105">
                  <c:v>-1.64</c:v>
                </c:pt>
                <c:pt idx="1106">
                  <c:v>-1.1399999999999999</c:v>
                </c:pt>
                <c:pt idx="1107">
                  <c:v>-1.3200000000000003</c:v>
                </c:pt>
                <c:pt idx="1108">
                  <c:v>-1.1600000000000001</c:v>
                </c:pt>
                <c:pt idx="1109">
                  <c:v>-1</c:v>
                </c:pt>
                <c:pt idx="1110">
                  <c:v>-0.98000000000000043</c:v>
                </c:pt>
                <c:pt idx="1111">
                  <c:v>-0.94000000000000061</c:v>
                </c:pt>
                <c:pt idx="1112">
                  <c:v>-0.72000000000000031</c:v>
                </c:pt>
                <c:pt idx="1113">
                  <c:v>-0.72000000000000031</c:v>
                </c:pt>
                <c:pt idx="1114">
                  <c:v>-0.80000000000000071</c:v>
                </c:pt>
                <c:pt idx="1115">
                  <c:v>-1.5000000000000007</c:v>
                </c:pt>
                <c:pt idx="1116">
                  <c:v>-1.7800000000000011</c:v>
                </c:pt>
                <c:pt idx="1117">
                  <c:v>-1.6600000000000015</c:v>
                </c:pt>
                <c:pt idx="1118">
                  <c:v>-1.540000000000002</c:v>
                </c:pt>
                <c:pt idx="1119">
                  <c:v>-1.2000000000000015</c:v>
                </c:pt>
                <c:pt idx="1120">
                  <c:v>-0.60000000000000142</c:v>
                </c:pt>
                <c:pt idx="1121">
                  <c:v>-0.24000000000000057</c:v>
                </c:pt>
                <c:pt idx="1122">
                  <c:v>-8.0000000000000432E-2</c:v>
                </c:pt>
                <c:pt idx="1123">
                  <c:v>0</c:v>
                </c:pt>
                <c:pt idx="1124">
                  <c:v>-0.17999999999999972</c:v>
                </c:pt>
                <c:pt idx="1125">
                  <c:v>-0.25999999999999945</c:v>
                </c:pt>
                <c:pt idx="1126">
                  <c:v>-0.87999999999999967</c:v>
                </c:pt>
                <c:pt idx="1127">
                  <c:v>-1.2999999999999994</c:v>
                </c:pt>
                <c:pt idx="1128">
                  <c:v>-1.6599999999999995</c:v>
                </c:pt>
                <c:pt idx="1129">
                  <c:v>-1.2799999999999998</c:v>
                </c:pt>
                <c:pt idx="1130">
                  <c:v>-1.1199999999999997</c:v>
                </c:pt>
                <c:pt idx="1131">
                  <c:v>-0.83999999999999919</c:v>
                </c:pt>
                <c:pt idx="1132">
                  <c:v>-0.4799999999999997</c:v>
                </c:pt>
                <c:pt idx="1133">
                  <c:v>-0.49999999999999928</c:v>
                </c:pt>
                <c:pt idx="1134">
                  <c:v>-1.0999999999999992</c:v>
                </c:pt>
                <c:pt idx="1135">
                  <c:v>-1.4199999999999988</c:v>
                </c:pt>
                <c:pt idx="1136">
                  <c:v>-1.7399999999999991</c:v>
                </c:pt>
                <c:pt idx="1137">
                  <c:v>-1.9799999999999991</c:v>
                </c:pt>
                <c:pt idx="1138">
                  <c:v>-1.7599999999999993</c:v>
                </c:pt>
                <c:pt idx="1139">
                  <c:v>-1</c:v>
                </c:pt>
                <c:pt idx="1140">
                  <c:v>-0.66000000000000014</c:v>
                </c:pt>
                <c:pt idx="1141">
                  <c:v>-0.36000000000000015</c:v>
                </c:pt>
                <c:pt idx="1142">
                  <c:v>-0.23999999999999985</c:v>
                </c:pt>
                <c:pt idx="1143">
                  <c:v>-0.67999999999999972</c:v>
                </c:pt>
                <c:pt idx="1144">
                  <c:v>-1.2799999999999989</c:v>
                </c:pt>
                <c:pt idx="1145">
                  <c:v>-1.4</c:v>
                </c:pt>
                <c:pt idx="1146">
                  <c:v>-1.44</c:v>
                </c:pt>
                <c:pt idx="1147">
                  <c:v>-1.36</c:v>
                </c:pt>
                <c:pt idx="1148">
                  <c:v>-1.1200000000000003</c:v>
                </c:pt>
                <c:pt idx="1149">
                  <c:v>-1.420000000000001</c:v>
                </c:pt>
                <c:pt idx="1150">
                  <c:v>-1.4000000000000008</c:v>
                </c:pt>
                <c:pt idx="1151">
                  <c:v>-1.3800000000000012</c:v>
                </c:pt>
                <c:pt idx="1152">
                  <c:v>-1.3600000000000008</c:v>
                </c:pt>
                <c:pt idx="1153">
                  <c:v>-0.82000000000000095</c:v>
                </c:pt>
                <c:pt idx="1154">
                  <c:v>-0.56000000000000083</c:v>
                </c:pt>
                <c:pt idx="1155">
                  <c:v>-0.6</c:v>
                </c:pt>
                <c:pt idx="1156">
                  <c:v>-0.4</c:v>
                </c:pt>
                <c:pt idx="1157">
                  <c:v>-0.55999999999999939</c:v>
                </c:pt>
                <c:pt idx="1158">
                  <c:v>-0.55999999999999939</c:v>
                </c:pt>
                <c:pt idx="1159">
                  <c:v>-0.39999999999999858</c:v>
                </c:pt>
                <c:pt idx="1160">
                  <c:v>-0.3999999999999993</c:v>
                </c:pt>
                <c:pt idx="1161">
                  <c:v>-0.67999999999999905</c:v>
                </c:pt>
                <c:pt idx="1162">
                  <c:v>-0.23999999999999916</c:v>
                </c:pt>
                <c:pt idx="1163">
                  <c:v>-0.69999999999999862</c:v>
                </c:pt>
                <c:pt idx="1164">
                  <c:v>-0.6599999999999987</c:v>
                </c:pt>
                <c:pt idx="1165">
                  <c:v>-0.55999999999999872</c:v>
                </c:pt>
                <c:pt idx="1166">
                  <c:v>-0.15999999999999873</c:v>
                </c:pt>
                <c:pt idx="1167">
                  <c:v>-0.41999999999999887</c:v>
                </c:pt>
                <c:pt idx="1168">
                  <c:v>0.18000000000000113</c:v>
                </c:pt>
                <c:pt idx="1169">
                  <c:v>0.2000000000000007</c:v>
                </c:pt>
                <c:pt idx="1170">
                  <c:v>0.220000000000001</c:v>
                </c:pt>
                <c:pt idx="1171">
                  <c:v>0.16000000000000086</c:v>
                </c:pt>
                <c:pt idx="1172">
                  <c:v>4.000000000000057E-2</c:v>
                </c:pt>
                <c:pt idx="1173">
                  <c:v>-0.4799999999999997</c:v>
                </c:pt>
                <c:pt idx="1174">
                  <c:v>-6.0000000000000143E-2</c:v>
                </c:pt>
                <c:pt idx="1175">
                  <c:v>0.1</c:v>
                </c:pt>
                <c:pt idx="1176">
                  <c:v>8.0000000000000432E-2</c:v>
                </c:pt>
                <c:pt idx="1177">
                  <c:v>0.30000000000000071</c:v>
                </c:pt>
                <c:pt idx="1178">
                  <c:v>0.26000000000000012</c:v>
                </c:pt>
                <c:pt idx="1179">
                  <c:v>-9.9999999999999284E-2</c:v>
                </c:pt>
                <c:pt idx="1180">
                  <c:v>0.2</c:v>
                </c:pt>
                <c:pt idx="1181">
                  <c:v>0.27999999999999969</c:v>
                </c:pt>
                <c:pt idx="1182">
                  <c:v>0.7399999999999991</c:v>
                </c:pt>
                <c:pt idx="1183">
                  <c:v>1.06</c:v>
                </c:pt>
                <c:pt idx="1184">
                  <c:v>0.92000000000000026</c:v>
                </c:pt>
                <c:pt idx="1185">
                  <c:v>0.28000000000000042</c:v>
                </c:pt>
                <c:pt idx="1186">
                  <c:v>0.32000000000000028</c:v>
                </c:pt>
                <c:pt idx="1187">
                  <c:v>0.16000000000000086</c:v>
                </c:pt>
                <c:pt idx="1188">
                  <c:v>-7.999999999999971E-2</c:v>
                </c:pt>
                <c:pt idx="1189">
                  <c:v>0</c:v>
                </c:pt>
                <c:pt idx="1190">
                  <c:v>0.36000000000000015</c:v>
                </c:pt>
                <c:pt idx="1191">
                  <c:v>0.2000000000000007</c:v>
                </c:pt>
                <c:pt idx="1192">
                  <c:v>0.10000000000000071</c:v>
                </c:pt>
                <c:pt idx="1193">
                  <c:v>2.0000000000000285E-2</c:v>
                </c:pt>
                <c:pt idx="1194">
                  <c:v>-3.9999999999999855E-2</c:v>
                </c:pt>
                <c:pt idx="1195">
                  <c:v>-0.51999999999999957</c:v>
                </c:pt>
                <c:pt idx="1196">
                  <c:v>-0.48000000000000043</c:v>
                </c:pt>
                <c:pt idx="1197">
                  <c:v>-0.56000000000000083</c:v>
                </c:pt>
                <c:pt idx="1198">
                  <c:v>-0.28000000000000042</c:v>
                </c:pt>
                <c:pt idx="1199">
                  <c:v>-0.5</c:v>
                </c:pt>
                <c:pt idx="1200">
                  <c:v>-0.4</c:v>
                </c:pt>
                <c:pt idx="1201">
                  <c:v>-0.1</c:v>
                </c:pt>
                <c:pt idx="1202">
                  <c:v>2.0000000000000285E-2</c:v>
                </c:pt>
                <c:pt idx="1203">
                  <c:v>0</c:v>
                </c:pt>
                <c:pt idx="1204">
                  <c:v>0.61999999999999955</c:v>
                </c:pt>
                <c:pt idx="1205">
                  <c:v>0.95999999999999941</c:v>
                </c:pt>
                <c:pt idx="1206">
                  <c:v>0.4799999999999997</c:v>
                </c:pt>
                <c:pt idx="1207">
                  <c:v>0.11999999999999958</c:v>
                </c:pt>
                <c:pt idx="1208">
                  <c:v>0.27999999999999969</c:v>
                </c:pt>
                <c:pt idx="1209">
                  <c:v>-0.23999999999999985</c:v>
                </c:pt>
                <c:pt idx="1210">
                  <c:v>-0.52000000000000024</c:v>
                </c:pt>
                <c:pt idx="1211">
                  <c:v>-0.42000000000000026</c:v>
                </c:pt>
                <c:pt idx="1212">
                  <c:v>-0.52000000000000024</c:v>
                </c:pt>
                <c:pt idx="1213">
                  <c:v>-0.9</c:v>
                </c:pt>
                <c:pt idx="1214">
                  <c:v>-0.68000000000000038</c:v>
                </c:pt>
                <c:pt idx="1215">
                  <c:v>-0.77999999999999969</c:v>
                </c:pt>
                <c:pt idx="1216">
                  <c:v>-0.95999999999999941</c:v>
                </c:pt>
                <c:pt idx="1217">
                  <c:v>-0.71999999999999953</c:v>
                </c:pt>
                <c:pt idx="1218">
                  <c:v>-0.61999999999999955</c:v>
                </c:pt>
                <c:pt idx="1219">
                  <c:v>-0.6399999999999999</c:v>
                </c:pt>
                <c:pt idx="1220">
                  <c:v>-4.000000000000057E-2</c:v>
                </c:pt>
                <c:pt idx="1221">
                  <c:v>5.9999999999999429E-2</c:v>
                </c:pt>
                <c:pt idx="1222">
                  <c:v>-0.38000000000000045</c:v>
                </c:pt>
                <c:pt idx="1223">
                  <c:v>-0.50000000000000067</c:v>
                </c:pt>
                <c:pt idx="1224">
                  <c:v>-0.98000000000000043</c:v>
                </c:pt>
                <c:pt idx="1225">
                  <c:v>-1.4200000000000004</c:v>
                </c:pt>
                <c:pt idx="1226">
                  <c:v>-1.7600000000000009</c:v>
                </c:pt>
                <c:pt idx="1227">
                  <c:v>-1.3400000000000012</c:v>
                </c:pt>
                <c:pt idx="1228">
                  <c:v>-1.2800000000000011</c:v>
                </c:pt>
                <c:pt idx="1229">
                  <c:v>-0.98000000000000109</c:v>
                </c:pt>
                <c:pt idx="1230">
                  <c:v>-0.98000000000000043</c:v>
                </c:pt>
                <c:pt idx="1231">
                  <c:v>-0.9</c:v>
                </c:pt>
                <c:pt idx="1232">
                  <c:v>-1.4599999999999995</c:v>
                </c:pt>
                <c:pt idx="1233">
                  <c:v>-1.7999999999999994</c:v>
                </c:pt>
                <c:pt idx="1234">
                  <c:v>-1.4999999999999993</c:v>
                </c:pt>
                <c:pt idx="1235">
                  <c:v>-1.5399999999999998</c:v>
                </c:pt>
                <c:pt idx="1236">
                  <c:v>-1.4599999999999995</c:v>
                </c:pt>
                <c:pt idx="1237">
                  <c:v>-1.1000000000000001</c:v>
                </c:pt>
                <c:pt idx="1238">
                  <c:v>-1.0200000000000002</c:v>
                </c:pt>
                <c:pt idx="1239">
                  <c:v>-1.3400000000000005</c:v>
                </c:pt>
                <c:pt idx="1240">
                  <c:v>-1.0399999999999998</c:v>
                </c:pt>
                <c:pt idx="1241">
                  <c:v>-0.94000000000000061</c:v>
                </c:pt>
                <c:pt idx="1242">
                  <c:v>-0.82000000000000028</c:v>
                </c:pt>
                <c:pt idx="1243">
                  <c:v>-0.53999999999999981</c:v>
                </c:pt>
                <c:pt idx="1244">
                  <c:v>-0.45999999999999941</c:v>
                </c:pt>
                <c:pt idx="1245">
                  <c:v>-0.83999999999999986</c:v>
                </c:pt>
                <c:pt idx="1246">
                  <c:v>-0.65999999999999948</c:v>
                </c:pt>
                <c:pt idx="1247">
                  <c:v>-0.59999999999999931</c:v>
                </c:pt>
                <c:pt idx="1248">
                  <c:v>-0.76000000000000012</c:v>
                </c:pt>
                <c:pt idx="1249">
                  <c:v>-0.71999999999999953</c:v>
                </c:pt>
                <c:pt idx="1250">
                  <c:v>-0.7</c:v>
                </c:pt>
                <c:pt idx="1251">
                  <c:v>-0.7</c:v>
                </c:pt>
                <c:pt idx="1252">
                  <c:v>-0.7</c:v>
                </c:pt>
                <c:pt idx="1253">
                  <c:v>-0.31999999999999956</c:v>
                </c:pt>
                <c:pt idx="1254">
                  <c:v>-0.46000000000000013</c:v>
                </c:pt>
                <c:pt idx="1255">
                  <c:v>-0.19999999999999929</c:v>
                </c:pt>
                <c:pt idx="1256">
                  <c:v>-0.23999999999999985</c:v>
                </c:pt>
                <c:pt idx="1257">
                  <c:v>-0.72000000000000031</c:v>
                </c:pt>
                <c:pt idx="1258">
                  <c:v>-0.6</c:v>
                </c:pt>
                <c:pt idx="1259">
                  <c:v>-0.17999999999999972</c:v>
                </c:pt>
                <c:pt idx="1260">
                  <c:v>-0.16000000000000086</c:v>
                </c:pt>
                <c:pt idx="1261">
                  <c:v>-0.38000000000000045</c:v>
                </c:pt>
                <c:pt idx="1262">
                  <c:v>4.000000000000057E-2</c:v>
                </c:pt>
                <c:pt idx="1263">
                  <c:v>-7.999999999999971E-2</c:v>
                </c:pt>
                <c:pt idx="1264">
                  <c:v>-0.12000000000000029</c:v>
                </c:pt>
                <c:pt idx="1265">
                  <c:v>0.2</c:v>
                </c:pt>
                <c:pt idx="1266">
                  <c:v>0.5800000000000004</c:v>
                </c:pt>
                <c:pt idx="1267">
                  <c:v>0.81999999999999962</c:v>
                </c:pt>
                <c:pt idx="1268">
                  <c:v>0.51999999999999957</c:v>
                </c:pt>
                <c:pt idx="1269">
                  <c:v>0.4799999999999997</c:v>
                </c:pt>
                <c:pt idx="1270">
                  <c:v>0.4799999999999997</c:v>
                </c:pt>
                <c:pt idx="1271">
                  <c:v>0.53999999999999915</c:v>
                </c:pt>
                <c:pt idx="1272">
                  <c:v>0.61999999999999955</c:v>
                </c:pt>
                <c:pt idx="1273">
                  <c:v>0.49999999999999928</c:v>
                </c:pt>
                <c:pt idx="1274">
                  <c:v>0.55999999999999939</c:v>
                </c:pt>
                <c:pt idx="1275">
                  <c:v>0.42000000000000026</c:v>
                </c:pt>
                <c:pt idx="1276">
                  <c:v>0.42000000000000026</c:v>
                </c:pt>
                <c:pt idx="1277">
                  <c:v>0.17999999999999972</c:v>
                </c:pt>
                <c:pt idx="1278">
                  <c:v>0.8600000000000001</c:v>
                </c:pt>
                <c:pt idx="1279">
                  <c:v>0.8</c:v>
                </c:pt>
                <c:pt idx="1280">
                  <c:v>0.89999999999999925</c:v>
                </c:pt>
                <c:pt idx="1281">
                  <c:v>0.79999999999999927</c:v>
                </c:pt>
                <c:pt idx="1282">
                  <c:v>0.93999999999999917</c:v>
                </c:pt>
                <c:pt idx="1283">
                  <c:v>0.87999999999999901</c:v>
                </c:pt>
                <c:pt idx="1284">
                  <c:v>1.0399999999999991</c:v>
                </c:pt>
                <c:pt idx="1285">
                  <c:v>0.95999999999999874</c:v>
                </c:pt>
                <c:pt idx="1286">
                  <c:v>1.0599999999999987</c:v>
                </c:pt>
                <c:pt idx="1287">
                  <c:v>0.71999999999999953</c:v>
                </c:pt>
                <c:pt idx="1288">
                  <c:v>0.57999999999999974</c:v>
                </c:pt>
                <c:pt idx="1289">
                  <c:v>0.83999999999999986</c:v>
                </c:pt>
                <c:pt idx="1290">
                  <c:v>0.82000000000000028</c:v>
                </c:pt>
                <c:pt idx="1291">
                  <c:v>0.9</c:v>
                </c:pt>
                <c:pt idx="1292">
                  <c:v>1.5200000000000002</c:v>
                </c:pt>
                <c:pt idx="1293">
                  <c:v>1.6200000000000003</c:v>
                </c:pt>
                <c:pt idx="1294">
                  <c:v>1.8000000000000007</c:v>
                </c:pt>
                <c:pt idx="1295">
                  <c:v>1.7400000000000007</c:v>
                </c:pt>
                <c:pt idx="1296">
                  <c:v>1.6799999999999997</c:v>
                </c:pt>
                <c:pt idx="1297">
                  <c:v>1.3799999999999983</c:v>
                </c:pt>
                <c:pt idx="1298">
                  <c:v>1.0599999999999981</c:v>
                </c:pt>
                <c:pt idx="1299">
                  <c:v>0.45999999999999658</c:v>
                </c:pt>
                <c:pt idx="1300">
                  <c:v>0.29999999999999716</c:v>
                </c:pt>
                <c:pt idx="1301">
                  <c:v>0.25999999999999801</c:v>
                </c:pt>
                <c:pt idx="1302">
                  <c:v>0.5399999999999977</c:v>
                </c:pt>
                <c:pt idx="1303">
                  <c:v>0.77999999999999692</c:v>
                </c:pt>
                <c:pt idx="1304">
                  <c:v>0.65999999999999803</c:v>
                </c:pt>
                <c:pt idx="1305">
                  <c:v>0.49999999999999856</c:v>
                </c:pt>
                <c:pt idx="1306">
                  <c:v>0.25999999999999945</c:v>
                </c:pt>
                <c:pt idx="1307">
                  <c:v>-0.4</c:v>
                </c:pt>
                <c:pt idx="1308">
                  <c:v>-0.47999999999999832</c:v>
                </c:pt>
                <c:pt idx="1309">
                  <c:v>-0.53999999999999915</c:v>
                </c:pt>
                <c:pt idx="1310">
                  <c:v>-0.17999999999999972</c:v>
                </c:pt>
                <c:pt idx="1311">
                  <c:v>-0.32000000000000028</c:v>
                </c:pt>
                <c:pt idx="1312">
                  <c:v>-0.33999999999999914</c:v>
                </c:pt>
                <c:pt idx="1313">
                  <c:v>-0.45999999999999941</c:v>
                </c:pt>
                <c:pt idx="1314">
                  <c:v>-0.27999999999999969</c:v>
                </c:pt>
                <c:pt idx="1315">
                  <c:v>-0.57999999999999974</c:v>
                </c:pt>
                <c:pt idx="1316">
                  <c:v>-0.57999999999999974</c:v>
                </c:pt>
                <c:pt idx="1317">
                  <c:v>-0.25999999999999945</c:v>
                </c:pt>
                <c:pt idx="1318">
                  <c:v>-0.41999999999999887</c:v>
                </c:pt>
                <c:pt idx="1319">
                  <c:v>-0.5399999999999977</c:v>
                </c:pt>
                <c:pt idx="1320">
                  <c:v>-0.51999999999999891</c:v>
                </c:pt>
                <c:pt idx="1321">
                  <c:v>8.000000000000114E-2</c:v>
                </c:pt>
                <c:pt idx="1322">
                  <c:v>8.000000000000114E-2</c:v>
                </c:pt>
                <c:pt idx="1323">
                  <c:v>0.12000000000000029</c:v>
                </c:pt>
                <c:pt idx="1324">
                  <c:v>-7.999999999999971E-2</c:v>
                </c:pt>
                <c:pt idx="1325">
                  <c:v>-5.9999999999998013E-2</c:v>
                </c:pt>
                <c:pt idx="1326">
                  <c:v>-0.49999999999999856</c:v>
                </c:pt>
                <c:pt idx="1327">
                  <c:v>-0.7399999999999991</c:v>
                </c:pt>
                <c:pt idx="1328">
                  <c:v>-0.57999999999999829</c:v>
                </c:pt>
                <c:pt idx="1329">
                  <c:v>-0.35999999999999943</c:v>
                </c:pt>
                <c:pt idx="1330">
                  <c:v>-0.34000000000000058</c:v>
                </c:pt>
                <c:pt idx="1331">
                  <c:v>-0.16000000000000086</c:v>
                </c:pt>
                <c:pt idx="1332">
                  <c:v>0.23999999999999916</c:v>
                </c:pt>
                <c:pt idx="1333">
                  <c:v>0.41999999999999887</c:v>
                </c:pt>
                <c:pt idx="1334">
                  <c:v>-0.12000000000000029</c:v>
                </c:pt>
                <c:pt idx="1335">
                  <c:v>-0.67999999999999972</c:v>
                </c:pt>
                <c:pt idx="1336">
                  <c:v>-1.3399999999999992</c:v>
                </c:pt>
                <c:pt idx="1337">
                  <c:v>-1.9199999999999988</c:v>
                </c:pt>
                <c:pt idx="1338">
                  <c:v>-2.3599999999999994</c:v>
                </c:pt>
                <c:pt idx="1339">
                  <c:v>-1.9199999999999988</c:v>
                </c:pt>
                <c:pt idx="1340">
                  <c:v>-1.4999999999999987</c:v>
                </c:pt>
                <c:pt idx="1341">
                  <c:v>-1.1799999999999984</c:v>
                </c:pt>
                <c:pt idx="1342">
                  <c:v>-1.4799999999999998</c:v>
                </c:pt>
                <c:pt idx="1343">
                  <c:v>-1.6200000000000003</c:v>
                </c:pt>
                <c:pt idx="1344">
                  <c:v>-1.7400000000000007</c:v>
                </c:pt>
                <c:pt idx="1345">
                  <c:v>-2.160000000000001</c:v>
                </c:pt>
                <c:pt idx="1346">
                  <c:v>-2.3400000000000012</c:v>
                </c:pt>
                <c:pt idx="1347">
                  <c:v>-2.0400000000000005</c:v>
                </c:pt>
                <c:pt idx="1348">
                  <c:v>-1.9</c:v>
                </c:pt>
                <c:pt idx="1349">
                  <c:v>-2.0200000000000005</c:v>
                </c:pt>
                <c:pt idx="1350">
                  <c:v>-1.8600000000000008</c:v>
                </c:pt>
                <c:pt idx="1351">
                  <c:v>-1.4000000000000008</c:v>
                </c:pt>
                <c:pt idx="1352">
                  <c:v>-1.5400000000000005</c:v>
                </c:pt>
                <c:pt idx="1353">
                  <c:v>-1.8800000000000003</c:v>
                </c:pt>
                <c:pt idx="1354">
                  <c:v>-1.9000000000000008</c:v>
                </c:pt>
                <c:pt idx="1355">
                  <c:v>-1.86</c:v>
                </c:pt>
                <c:pt idx="1356">
                  <c:v>-2.1399999999999997</c:v>
                </c:pt>
                <c:pt idx="1357">
                  <c:v>-1.9200000000000004</c:v>
                </c:pt>
                <c:pt idx="1358">
                  <c:v>-1.7000000000000006</c:v>
                </c:pt>
                <c:pt idx="1359">
                  <c:v>-2.0000000000000009</c:v>
                </c:pt>
                <c:pt idx="1360">
                  <c:v>-1.820000000000001</c:v>
                </c:pt>
                <c:pt idx="1361">
                  <c:v>-2.080000000000001</c:v>
                </c:pt>
                <c:pt idx="1362">
                  <c:v>-2.2600000000000007</c:v>
                </c:pt>
                <c:pt idx="1363">
                  <c:v>-1.8400000000000005</c:v>
                </c:pt>
                <c:pt idx="1364">
                  <c:v>-1.1800000000000004</c:v>
                </c:pt>
                <c:pt idx="1365">
                  <c:v>-0.82000000000000095</c:v>
                </c:pt>
                <c:pt idx="1366">
                  <c:v>-0.7600000000000009</c:v>
                </c:pt>
                <c:pt idx="1367">
                  <c:v>-0.60000000000000075</c:v>
                </c:pt>
                <c:pt idx="1368">
                  <c:v>-0.78000000000000047</c:v>
                </c:pt>
                <c:pt idx="1369">
                  <c:v>-0.72000000000000031</c:v>
                </c:pt>
                <c:pt idx="1370">
                  <c:v>-1.0999999999999992</c:v>
                </c:pt>
                <c:pt idx="1371">
                  <c:v>-0.33999999999999914</c:v>
                </c:pt>
                <c:pt idx="1372">
                  <c:v>0.16000000000000086</c:v>
                </c:pt>
                <c:pt idx="1373">
                  <c:v>6.0000000000000851E-2</c:v>
                </c:pt>
                <c:pt idx="1374">
                  <c:v>-0.15999999999999942</c:v>
                </c:pt>
                <c:pt idx="1375">
                  <c:v>-0.23999999999999985</c:v>
                </c:pt>
                <c:pt idx="1376">
                  <c:v>-0.74000000000000055</c:v>
                </c:pt>
                <c:pt idx="1377">
                  <c:v>-1.4000000000000008</c:v>
                </c:pt>
                <c:pt idx="1378">
                  <c:v>-1.3800000000000003</c:v>
                </c:pt>
                <c:pt idx="1379">
                  <c:v>-1.2200000000000002</c:v>
                </c:pt>
                <c:pt idx="1380">
                  <c:v>-1.1400000000000006</c:v>
                </c:pt>
                <c:pt idx="1381">
                  <c:v>-1.44</c:v>
                </c:pt>
                <c:pt idx="1382">
                  <c:v>-1.1600000000000001</c:v>
                </c:pt>
                <c:pt idx="1383">
                  <c:v>-0.84000000000000052</c:v>
                </c:pt>
                <c:pt idx="1384">
                  <c:v>-1.0000000000000007</c:v>
                </c:pt>
                <c:pt idx="1385">
                  <c:v>-1.120000000000001</c:v>
                </c:pt>
                <c:pt idx="1386">
                  <c:v>-0.96000000000000085</c:v>
                </c:pt>
                <c:pt idx="1387">
                  <c:v>-0.96000000000000019</c:v>
                </c:pt>
                <c:pt idx="1388">
                  <c:v>-1.5000000000000007</c:v>
                </c:pt>
                <c:pt idx="1389">
                  <c:v>-1.5200000000000002</c:v>
                </c:pt>
                <c:pt idx="1390">
                  <c:v>-1.64</c:v>
                </c:pt>
                <c:pt idx="1391">
                  <c:v>-1.8200000000000003</c:v>
                </c:pt>
                <c:pt idx="1392">
                  <c:v>-1.9400000000000006</c:v>
                </c:pt>
                <c:pt idx="1393">
                  <c:v>-1.8799999999999997</c:v>
                </c:pt>
                <c:pt idx="1394">
                  <c:v>-1.6599999999999995</c:v>
                </c:pt>
                <c:pt idx="1395">
                  <c:v>-1.2199999999999989</c:v>
                </c:pt>
                <c:pt idx="1396">
                  <c:v>-0.3999999999999993</c:v>
                </c:pt>
                <c:pt idx="1397">
                  <c:v>-0.23999999999999916</c:v>
                </c:pt>
                <c:pt idx="1398">
                  <c:v>-0.11999999999999958</c:v>
                </c:pt>
                <c:pt idx="1399">
                  <c:v>-0.54000000000000059</c:v>
                </c:pt>
                <c:pt idx="1400">
                  <c:v>-0.60000000000000075</c:v>
                </c:pt>
                <c:pt idx="1401">
                  <c:v>-0.8600000000000001</c:v>
                </c:pt>
                <c:pt idx="1402">
                  <c:v>-0.82000000000000028</c:v>
                </c:pt>
                <c:pt idx="1403">
                  <c:v>-0.66000000000000014</c:v>
                </c:pt>
                <c:pt idx="1404">
                  <c:v>-0.4799999999999997</c:v>
                </c:pt>
                <c:pt idx="1405">
                  <c:v>-0.53999999999999981</c:v>
                </c:pt>
                <c:pt idx="1406">
                  <c:v>-0.59999999999999931</c:v>
                </c:pt>
                <c:pt idx="1407">
                  <c:v>-0.79999999999999927</c:v>
                </c:pt>
                <c:pt idx="1408">
                  <c:v>-1.0599999999999994</c:v>
                </c:pt>
                <c:pt idx="1409">
                  <c:v>-1.0399999999999991</c:v>
                </c:pt>
                <c:pt idx="1410">
                  <c:v>-1.2599999999999993</c:v>
                </c:pt>
                <c:pt idx="1411">
                  <c:v>-1.6</c:v>
                </c:pt>
                <c:pt idx="1412">
                  <c:v>-1.6</c:v>
                </c:pt>
                <c:pt idx="1413">
                  <c:v>-1.3199999999999996</c:v>
                </c:pt>
                <c:pt idx="1414">
                  <c:v>-1.3199999999999996</c:v>
                </c:pt>
                <c:pt idx="1415">
                  <c:v>-0.95999999999999941</c:v>
                </c:pt>
                <c:pt idx="1416">
                  <c:v>-0.61999999999999955</c:v>
                </c:pt>
                <c:pt idx="1417">
                  <c:v>-0.37999999999999973</c:v>
                </c:pt>
                <c:pt idx="1418">
                  <c:v>-0.27999999999999969</c:v>
                </c:pt>
                <c:pt idx="1419">
                  <c:v>-0.37999999999999973</c:v>
                </c:pt>
                <c:pt idx="1420">
                  <c:v>-0.72000000000000031</c:v>
                </c:pt>
                <c:pt idx="1421">
                  <c:v>-0.9</c:v>
                </c:pt>
                <c:pt idx="1422">
                  <c:v>-1</c:v>
                </c:pt>
                <c:pt idx="1423">
                  <c:v>-1.4</c:v>
                </c:pt>
                <c:pt idx="1424">
                  <c:v>-1.3200000000000003</c:v>
                </c:pt>
                <c:pt idx="1425">
                  <c:v>-1.2</c:v>
                </c:pt>
                <c:pt idx="1426">
                  <c:v>-0.84000000000000052</c:v>
                </c:pt>
                <c:pt idx="1427">
                  <c:v>-0.78000000000000047</c:v>
                </c:pt>
                <c:pt idx="1428">
                  <c:v>-1.0600000000000009</c:v>
                </c:pt>
                <c:pt idx="1429">
                  <c:v>-1.180000000000001</c:v>
                </c:pt>
                <c:pt idx="1430">
                  <c:v>-1.0600000000000009</c:v>
                </c:pt>
                <c:pt idx="1431">
                  <c:v>-1.36</c:v>
                </c:pt>
                <c:pt idx="1432">
                  <c:v>-1.4</c:v>
                </c:pt>
                <c:pt idx="1433">
                  <c:v>-0.93999999999999984</c:v>
                </c:pt>
                <c:pt idx="1434">
                  <c:v>-0.45999999999999941</c:v>
                </c:pt>
                <c:pt idx="1435">
                  <c:v>-0.55999999999999939</c:v>
                </c:pt>
                <c:pt idx="1436">
                  <c:v>-0.57999999999999974</c:v>
                </c:pt>
                <c:pt idx="1437">
                  <c:v>-0.62000000000000033</c:v>
                </c:pt>
                <c:pt idx="1438">
                  <c:v>-0.72000000000000031</c:v>
                </c:pt>
                <c:pt idx="1439">
                  <c:v>-1.0200000000000002</c:v>
                </c:pt>
                <c:pt idx="1440">
                  <c:v>-0.62000000000000033</c:v>
                </c:pt>
                <c:pt idx="1441">
                  <c:v>-0.52000000000000024</c:v>
                </c:pt>
                <c:pt idx="1442">
                  <c:v>-0.36000000000000015</c:v>
                </c:pt>
                <c:pt idx="1443">
                  <c:v>-0.46000000000000013</c:v>
                </c:pt>
                <c:pt idx="1444">
                  <c:v>-0.46000000000000013</c:v>
                </c:pt>
                <c:pt idx="1445">
                  <c:v>-0.8</c:v>
                </c:pt>
                <c:pt idx="1446">
                  <c:v>-0.42000000000000026</c:v>
                </c:pt>
                <c:pt idx="1447">
                  <c:v>-0.52000000000000024</c:v>
                </c:pt>
                <c:pt idx="1448">
                  <c:v>-0.26000000000000012</c:v>
                </c:pt>
                <c:pt idx="1449">
                  <c:v>0.11999999999999958</c:v>
                </c:pt>
                <c:pt idx="1450">
                  <c:v>-0.16000000000000014</c:v>
                </c:pt>
                <c:pt idx="1451">
                  <c:v>-0.53999999999999981</c:v>
                </c:pt>
                <c:pt idx="1452">
                  <c:v>-0.53999999999999981</c:v>
                </c:pt>
                <c:pt idx="1453">
                  <c:v>-0.44000000000000056</c:v>
                </c:pt>
                <c:pt idx="1454">
                  <c:v>-0.6</c:v>
                </c:pt>
                <c:pt idx="1455">
                  <c:v>-0.30000000000000071</c:v>
                </c:pt>
                <c:pt idx="1456">
                  <c:v>-0.36000000000000087</c:v>
                </c:pt>
                <c:pt idx="1457">
                  <c:v>-2.0000000000000285E-2</c:v>
                </c:pt>
                <c:pt idx="1458">
                  <c:v>-2.0000000000000285E-2</c:v>
                </c:pt>
                <c:pt idx="1459">
                  <c:v>-0.28000000000000114</c:v>
                </c:pt>
                <c:pt idx="1460">
                  <c:v>-0.220000000000001</c:v>
                </c:pt>
                <c:pt idx="1461">
                  <c:v>-0.12000000000000099</c:v>
                </c:pt>
                <c:pt idx="1462">
                  <c:v>-0.52000000000000102</c:v>
                </c:pt>
                <c:pt idx="1463">
                  <c:v>-0.68000000000000038</c:v>
                </c:pt>
                <c:pt idx="1464">
                  <c:v>-0.33999999999999986</c:v>
                </c:pt>
                <c:pt idx="1465">
                  <c:v>-0.4</c:v>
                </c:pt>
                <c:pt idx="1466">
                  <c:v>-0.6399999999999999</c:v>
                </c:pt>
                <c:pt idx="1467">
                  <c:v>-0.8600000000000001</c:v>
                </c:pt>
                <c:pt idx="1468">
                  <c:v>-0.8600000000000001</c:v>
                </c:pt>
                <c:pt idx="1469">
                  <c:v>-1.2</c:v>
                </c:pt>
                <c:pt idx="1470">
                  <c:v>-1.7599999999999993</c:v>
                </c:pt>
                <c:pt idx="1471">
                  <c:v>-1.5399999999999998</c:v>
                </c:pt>
                <c:pt idx="1472">
                  <c:v>-1.36</c:v>
                </c:pt>
                <c:pt idx="1473">
                  <c:v>-1.3200000000000003</c:v>
                </c:pt>
                <c:pt idx="1474">
                  <c:v>-1.3800000000000003</c:v>
                </c:pt>
                <c:pt idx="1475">
                  <c:v>-0.86000000000000087</c:v>
                </c:pt>
                <c:pt idx="1476">
                  <c:v>-0.93999999999999984</c:v>
                </c:pt>
                <c:pt idx="1477">
                  <c:v>-0.73999999999999988</c:v>
                </c:pt>
                <c:pt idx="1478">
                  <c:v>-1.0199999999999996</c:v>
                </c:pt>
                <c:pt idx="1479">
                  <c:v>-1.2199999999999995</c:v>
                </c:pt>
                <c:pt idx="1480">
                  <c:v>-1.5599999999999994</c:v>
                </c:pt>
                <c:pt idx="1481">
                  <c:v>-1.7</c:v>
                </c:pt>
                <c:pt idx="1482">
                  <c:v>-1.8200000000000003</c:v>
                </c:pt>
                <c:pt idx="1483">
                  <c:v>-1.620000000000001</c:v>
                </c:pt>
                <c:pt idx="1484">
                  <c:v>-1.4400000000000006</c:v>
                </c:pt>
                <c:pt idx="1485">
                  <c:v>-1.1000000000000001</c:v>
                </c:pt>
                <c:pt idx="1486">
                  <c:v>-1.1000000000000001</c:v>
                </c:pt>
                <c:pt idx="1487">
                  <c:v>-1.5199999999999996</c:v>
                </c:pt>
                <c:pt idx="1488">
                  <c:v>-1.5799999999999996</c:v>
                </c:pt>
                <c:pt idx="1489">
                  <c:v>-0.9</c:v>
                </c:pt>
                <c:pt idx="1490">
                  <c:v>-0.40000000000000069</c:v>
                </c:pt>
                <c:pt idx="1491">
                  <c:v>-8.0000000000000432E-2</c:v>
                </c:pt>
                <c:pt idx="1492">
                  <c:v>0.61999999999999955</c:v>
                </c:pt>
                <c:pt idx="1493">
                  <c:v>0.92000000000000026</c:v>
                </c:pt>
                <c:pt idx="1494">
                  <c:v>0.3</c:v>
                </c:pt>
                <c:pt idx="1495">
                  <c:v>-0.55999999999999939</c:v>
                </c:pt>
                <c:pt idx="1496">
                  <c:v>-1.3199999999999996</c:v>
                </c:pt>
                <c:pt idx="1497">
                  <c:v>-1.7599999999999993</c:v>
                </c:pt>
                <c:pt idx="1498">
                  <c:v>-2.1399999999999992</c:v>
                </c:pt>
                <c:pt idx="1499">
                  <c:v>-1.7599999999999987</c:v>
                </c:pt>
                <c:pt idx="1500">
                  <c:v>-1.3599999999999994</c:v>
                </c:pt>
                <c:pt idx="1501">
                  <c:v>-0.56000000000000016</c:v>
                </c:pt>
                <c:pt idx="1502">
                  <c:v>-0.27999999999999969</c:v>
                </c:pt>
                <c:pt idx="1503">
                  <c:v>0.15999999999999942</c:v>
                </c:pt>
                <c:pt idx="1504">
                  <c:v>-4.0000000000001278E-2</c:v>
                </c:pt>
                <c:pt idx="1505">
                  <c:v>-0.10000000000000142</c:v>
                </c:pt>
                <c:pt idx="1506">
                  <c:v>-0.46000000000000085</c:v>
                </c:pt>
                <c:pt idx="1507">
                  <c:v>-0.82000000000000095</c:v>
                </c:pt>
                <c:pt idx="1508">
                  <c:v>-0.94000000000000061</c:v>
                </c:pt>
                <c:pt idx="1509">
                  <c:v>-0.96000000000000019</c:v>
                </c:pt>
                <c:pt idx="1510">
                  <c:v>-0.73999999999999988</c:v>
                </c:pt>
                <c:pt idx="1511">
                  <c:v>-0.28000000000000042</c:v>
                </c:pt>
                <c:pt idx="1512">
                  <c:v>-7.1054273576010023E-16</c:v>
                </c:pt>
                <c:pt idx="1513">
                  <c:v>-0.16000000000000086</c:v>
                </c:pt>
                <c:pt idx="1514">
                  <c:v>1.9999999999999574E-2</c:v>
                </c:pt>
                <c:pt idx="1515">
                  <c:v>-0.33999999999999986</c:v>
                </c:pt>
                <c:pt idx="1516">
                  <c:v>-0.89999999999999925</c:v>
                </c:pt>
                <c:pt idx="1517">
                  <c:v>-1.2199999999999989</c:v>
                </c:pt>
                <c:pt idx="1518">
                  <c:v>-1.1199999999999988</c:v>
                </c:pt>
                <c:pt idx="1519">
                  <c:v>-0.97999999999999976</c:v>
                </c:pt>
                <c:pt idx="1520">
                  <c:v>0.13999999999999985</c:v>
                </c:pt>
                <c:pt idx="1521">
                  <c:v>0.8600000000000001</c:v>
                </c:pt>
                <c:pt idx="1522">
                  <c:v>1.4</c:v>
                </c:pt>
                <c:pt idx="1523">
                  <c:v>1.7200000000000002</c:v>
                </c:pt>
                <c:pt idx="1524">
                  <c:v>1.4800000000000004</c:v>
                </c:pt>
                <c:pt idx="1525">
                  <c:v>0.9</c:v>
                </c:pt>
                <c:pt idx="1526">
                  <c:v>0.1</c:v>
                </c:pt>
                <c:pt idx="1527">
                  <c:v>-4.000000000000057E-2</c:v>
                </c:pt>
                <c:pt idx="1528">
                  <c:v>-0.62000000000000099</c:v>
                </c:pt>
                <c:pt idx="1529">
                  <c:v>-1.0000000000000007</c:v>
                </c:pt>
                <c:pt idx="1530">
                  <c:v>-1.1400000000000006</c:v>
                </c:pt>
                <c:pt idx="1531">
                  <c:v>-0.10000000000000142</c:v>
                </c:pt>
                <c:pt idx="1532">
                  <c:v>0.73999999999999777</c:v>
                </c:pt>
                <c:pt idx="1533">
                  <c:v>1.6199999999999988</c:v>
                </c:pt>
                <c:pt idx="1534">
                  <c:v>2.6399999999999992</c:v>
                </c:pt>
                <c:pt idx="1535">
                  <c:v>1.6199999999999988</c:v>
                </c:pt>
                <c:pt idx="1536">
                  <c:v>-0.78000000000000114</c:v>
                </c:pt>
                <c:pt idx="1537">
                  <c:v>-2.9800000000000004</c:v>
                </c:pt>
                <c:pt idx="1538">
                  <c:v>-4.160000000000001</c:v>
                </c:pt>
                <c:pt idx="1539">
                  <c:v>-4.6000000000000014</c:v>
                </c:pt>
                <c:pt idx="1540">
                  <c:v>-3.5600000000000009</c:v>
                </c:pt>
                <c:pt idx="1541">
                  <c:v>-1.6600000000000008</c:v>
                </c:pt>
                <c:pt idx="1542">
                  <c:v>-0.38000000000000045</c:v>
                </c:pt>
                <c:pt idx="1543">
                  <c:v>-0.12000000000000029</c:v>
                </c:pt>
                <c:pt idx="1544">
                  <c:v>-0.82000000000000028</c:v>
                </c:pt>
                <c:pt idx="1545">
                  <c:v>-0.93999999999999917</c:v>
                </c:pt>
                <c:pt idx="1546">
                  <c:v>-1.4199999999999988</c:v>
                </c:pt>
                <c:pt idx="1547">
                  <c:v>-1.3999999999999986</c:v>
                </c:pt>
                <c:pt idx="1548">
                  <c:v>-0.91999999999999882</c:v>
                </c:pt>
                <c:pt idx="1549">
                  <c:v>-0.43999999999999917</c:v>
                </c:pt>
                <c:pt idx="1550">
                  <c:v>-0.72000000000000031</c:v>
                </c:pt>
                <c:pt idx="1551">
                  <c:v>-0.4799999999999997</c:v>
                </c:pt>
                <c:pt idx="1552">
                  <c:v>-0.34000000000000058</c:v>
                </c:pt>
                <c:pt idx="1553">
                  <c:v>-0.27999999999999969</c:v>
                </c:pt>
                <c:pt idx="1554">
                  <c:v>-5.9999999999999429E-2</c:v>
                </c:pt>
                <c:pt idx="1555">
                  <c:v>8.000000000000114E-2</c:v>
                </c:pt>
                <c:pt idx="1556">
                  <c:v>0.28000000000000114</c:v>
                </c:pt>
                <c:pt idx="1557">
                  <c:v>0.26000000000000228</c:v>
                </c:pt>
                <c:pt idx="1558">
                  <c:v>0.440000000000002</c:v>
                </c:pt>
                <c:pt idx="1559">
                  <c:v>0.30000000000000143</c:v>
                </c:pt>
                <c:pt idx="1560">
                  <c:v>0.54000000000000059</c:v>
                </c:pt>
                <c:pt idx="1561">
                  <c:v>0.44000000000000056</c:v>
                </c:pt>
                <c:pt idx="1562">
                  <c:v>0.64000000000000057</c:v>
                </c:pt>
                <c:pt idx="1563">
                  <c:v>0</c:v>
                </c:pt>
                <c:pt idx="1564">
                  <c:v>0.10000000000000142</c:v>
                </c:pt>
                <c:pt idx="1565">
                  <c:v>0.54000000000000203</c:v>
                </c:pt>
                <c:pt idx="1566">
                  <c:v>0.7600000000000009</c:v>
                </c:pt>
                <c:pt idx="1567">
                  <c:v>0.4</c:v>
                </c:pt>
                <c:pt idx="1568">
                  <c:v>0.67999999999999972</c:v>
                </c:pt>
                <c:pt idx="1569">
                  <c:v>0.37999999999999828</c:v>
                </c:pt>
                <c:pt idx="1570">
                  <c:v>-0.32000000000000312</c:v>
                </c:pt>
                <c:pt idx="1571">
                  <c:v>-0.48000000000000254</c:v>
                </c:pt>
                <c:pt idx="1572">
                  <c:v>-0.24000000000000199</c:v>
                </c:pt>
                <c:pt idx="1573">
                  <c:v>-0.48000000000000115</c:v>
                </c:pt>
                <c:pt idx="1574">
                  <c:v>-0.44000000000000056</c:v>
                </c:pt>
                <c:pt idx="1575">
                  <c:v>-0.27999999999999969</c:v>
                </c:pt>
                <c:pt idx="1576">
                  <c:v>-7.999999999999971E-2</c:v>
                </c:pt>
                <c:pt idx="1577">
                  <c:v>4.000000000000057E-2</c:v>
                </c:pt>
                <c:pt idx="1578">
                  <c:v>0.4</c:v>
                </c:pt>
                <c:pt idx="1579">
                  <c:v>0.74000000000000055</c:v>
                </c:pt>
                <c:pt idx="1580">
                  <c:v>1</c:v>
                </c:pt>
                <c:pt idx="1581">
                  <c:v>0.7</c:v>
                </c:pt>
                <c:pt idx="1582">
                  <c:v>1.2</c:v>
                </c:pt>
                <c:pt idx="1583">
                  <c:v>1.5199999999999989</c:v>
                </c:pt>
                <c:pt idx="1584">
                  <c:v>1.579999999999997</c:v>
                </c:pt>
                <c:pt idx="1585">
                  <c:v>2.0599999999999996</c:v>
                </c:pt>
                <c:pt idx="1586">
                  <c:v>2.9799999999999995</c:v>
                </c:pt>
                <c:pt idx="1587">
                  <c:v>3.1399999999999992</c:v>
                </c:pt>
                <c:pt idx="1588">
                  <c:v>3.3</c:v>
                </c:pt>
                <c:pt idx="1589">
                  <c:v>4.0600000000000023</c:v>
                </c:pt>
                <c:pt idx="1590">
                  <c:v>3.9600000000000022</c:v>
                </c:pt>
                <c:pt idx="1591">
                  <c:v>3.7000000000000028</c:v>
                </c:pt>
                <c:pt idx="1592">
                  <c:v>3.6400000000000032</c:v>
                </c:pt>
                <c:pt idx="1593">
                  <c:v>3.6800000000000042</c:v>
                </c:pt>
                <c:pt idx="1594">
                  <c:v>3.160000000000005</c:v>
                </c:pt>
                <c:pt idx="1595">
                  <c:v>3.0000000000000058</c:v>
                </c:pt>
                <c:pt idx="1596">
                  <c:v>2.5400000000000036</c:v>
                </c:pt>
                <c:pt idx="1597">
                  <c:v>1.9200000000000046</c:v>
                </c:pt>
                <c:pt idx="1598">
                  <c:v>1.3800000000000039</c:v>
                </c:pt>
                <c:pt idx="1599">
                  <c:v>0.72000000000000175</c:v>
                </c:pt>
                <c:pt idx="1600">
                  <c:v>0.15999999999999942</c:v>
                </c:pt>
                <c:pt idx="1601">
                  <c:v>-0.35999999999999943</c:v>
                </c:pt>
                <c:pt idx="1602">
                  <c:v>-0.9600000000000023</c:v>
                </c:pt>
                <c:pt idx="1603">
                  <c:v>-1.3600000000000023</c:v>
                </c:pt>
                <c:pt idx="1604">
                  <c:v>-1.3200000000000016</c:v>
                </c:pt>
                <c:pt idx="1605">
                  <c:v>-1.3400000000000005</c:v>
                </c:pt>
                <c:pt idx="1606">
                  <c:v>-0.98000000000000109</c:v>
                </c:pt>
                <c:pt idx="1607">
                  <c:v>-0.71999999999999886</c:v>
                </c:pt>
                <c:pt idx="1608">
                  <c:v>-0.97999999999999832</c:v>
                </c:pt>
                <c:pt idx="1609">
                  <c:v>-1.3399999999999976</c:v>
                </c:pt>
                <c:pt idx="1610">
                  <c:v>-1.5799999999999983</c:v>
                </c:pt>
                <c:pt idx="1611">
                  <c:v>-1.9199999999999959</c:v>
                </c:pt>
                <c:pt idx="1612">
                  <c:v>-2.6199999999999961</c:v>
                </c:pt>
                <c:pt idx="1613">
                  <c:v>-2.3199999999999958</c:v>
                </c:pt>
                <c:pt idx="1614">
                  <c:v>-2.3599999999999968</c:v>
                </c:pt>
                <c:pt idx="1615">
                  <c:v>-2.819999999999999</c:v>
                </c:pt>
                <c:pt idx="1616">
                  <c:v>-2.7800000000000011</c:v>
                </c:pt>
                <c:pt idx="1617">
                  <c:v>-2.680000000000001</c:v>
                </c:pt>
                <c:pt idx="1618">
                  <c:v>-2.9600000000000022</c:v>
                </c:pt>
                <c:pt idx="1619">
                  <c:v>-2.9800000000000013</c:v>
                </c:pt>
                <c:pt idx="1620">
                  <c:v>-2.419999999999999</c:v>
                </c:pt>
                <c:pt idx="1621">
                  <c:v>-2.4999999999999973</c:v>
                </c:pt>
                <c:pt idx="1622">
                  <c:v>-2.2199999999999989</c:v>
                </c:pt>
                <c:pt idx="1623">
                  <c:v>-2.0599999999999965</c:v>
                </c:pt>
                <c:pt idx="1624">
                  <c:v>-2.0399999999999978</c:v>
                </c:pt>
                <c:pt idx="1625">
                  <c:v>-1.8</c:v>
                </c:pt>
                <c:pt idx="1626">
                  <c:v>-1.5400000000000005</c:v>
                </c:pt>
                <c:pt idx="1627">
                  <c:v>-1.3400000000000005</c:v>
                </c:pt>
                <c:pt idx="1628">
                  <c:v>-0.92000000000000171</c:v>
                </c:pt>
                <c:pt idx="1629">
                  <c:v>-0.36000000000000226</c:v>
                </c:pt>
                <c:pt idx="1630">
                  <c:v>5.9999999999999429E-2</c:v>
                </c:pt>
                <c:pt idx="1631">
                  <c:v>0.14000000000000057</c:v>
                </c:pt>
                <c:pt idx="1632">
                  <c:v>0.24000000000000057</c:v>
                </c:pt>
                <c:pt idx="1633">
                  <c:v>0.41999999999999887</c:v>
                </c:pt>
                <c:pt idx="1634">
                  <c:v>8.000000000000114E-2</c:v>
                </c:pt>
                <c:pt idx="1635">
                  <c:v>-0.47999999999999832</c:v>
                </c:pt>
                <c:pt idx="1636">
                  <c:v>-3.9999999999997725E-2</c:v>
                </c:pt>
                <c:pt idx="1637">
                  <c:v>0.1200000000000017</c:v>
                </c:pt>
                <c:pt idx="1638">
                  <c:v>-0.45999999999999658</c:v>
                </c:pt>
                <c:pt idx="1639">
                  <c:v>-0.57999999999999829</c:v>
                </c:pt>
                <c:pt idx="1640">
                  <c:v>-0.81999999999999884</c:v>
                </c:pt>
                <c:pt idx="1641">
                  <c:v>-1.4799999999999982</c:v>
                </c:pt>
                <c:pt idx="1642">
                  <c:v>-2.099999999999997</c:v>
                </c:pt>
                <c:pt idx="1643">
                  <c:v>-2.5399999999999978</c:v>
                </c:pt>
                <c:pt idx="1644">
                  <c:v>-2.9999999999999973</c:v>
                </c:pt>
                <c:pt idx="1645">
                  <c:v>-3.2999999999999972</c:v>
                </c:pt>
                <c:pt idx="1646">
                  <c:v>-3.8400000000000007</c:v>
                </c:pt>
                <c:pt idx="1647">
                  <c:v>-3.9800000000000013</c:v>
                </c:pt>
                <c:pt idx="1648">
                  <c:v>-4.4599999999999991</c:v>
                </c:pt>
                <c:pt idx="1649">
                  <c:v>-5.1199999999999992</c:v>
                </c:pt>
                <c:pt idx="1650">
                  <c:v>-6.2</c:v>
                </c:pt>
                <c:pt idx="1651">
                  <c:v>-7.26</c:v>
                </c:pt>
                <c:pt idx="1652">
                  <c:v>-8.16</c:v>
                </c:pt>
                <c:pt idx="1653">
                  <c:v>-8.64</c:v>
                </c:pt>
                <c:pt idx="1654">
                  <c:v>-8.6600000000000019</c:v>
                </c:pt>
                <c:pt idx="1655">
                  <c:v>-8.620000000000001</c:v>
                </c:pt>
                <c:pt idx="1656">
                  <c:v>-8.32</c:v>
                </c:pt>
                <c:pt idx="1657">
                  <c:v>-8.06</c:v>
                </c:pt>
                <c:pt idx="1658">
                  <c:v>-7.3400000000000016</c:v>
                </c:pt>
                <c:pt idx="1659">
                  <c:v>-6.8400000000000016</c:v>
                </c:pt>
                <c:pt idx="1660">
                  <c:v>-6.2200000000000033</c:v>
                </c:pt>
                <c:pt idx="1661">
                  <c:v>-5.6000000000000032</c:v>
                </c:pt>
                <c:pt idx="1662">
                  <c:v>-4.7800000000000011</c:v>
                </c:pt>
                <c:pt idx="1663">
                  <c:v>-4.7600000000000007</c:v>
                </c:pt>
                <c:pt idx="1664">
                  <c:v>-4.76</c:v>
                </c:pt>
                <c:pt idx="1665">
                  <c:v>-4.62</c:v>
                </c:pt>
                <c:pt idx="1666">
                  <c:v>-4.4400000000000004</c:v>
                </c:pt>
                <c:pt idx="1667">
                  <c:v>-4.4800000000000013</c:v>
                </c:pt>
                <c:pt idx="1668">
                  <c:v>-3.8200000000000012</c:v>
                </c:pt>
                <c:pt idx="1669">
                  <c:v>-3.1800000000000019</c:v>
                </c:pt>
                <c:pt idx="1670">
                  <c:v>-2.3800000000000003</c:v>
                </c:pt>
                <c:pt idx="1671">
                  <c:v>-1.8199999999999996</c:v>
                </c:pt>
                <c:pt idx="1672">
                  <c:v>-1.9599999999999995</c:v>
                </c:pt>
                <c:pt idx="1673">
                  <c:v>-2.0999999999999992</c:v>
                </c:pt>
                <c:pt idx="1674">
                  <c:v>-1.8799999999999997</c:v>
                </c:pt>
                <c:pt idx="1675">
                  <c:v>-2.3200000000000003</c:v>
                </c:pt>
                <c:pt idx="1676">
                  <c:v>-2.2400000000000007</c:v>
                </c:pt>
                <c:pt idx="1677">
                  <c:v>-1.5000000000000007</c:v>
                </c:pt>
                <c:pt idx="1678">
                  <c:v>-1.0800000000000012</c:v>
                </c:pt>
                <c:pt idx="1679">
                  <c:v>-1.6400000000000006</c:v>
                </c:pt>
                <c:pt idx="1680">
                  <c:v>-1.3000000000000007</c:v>
                </c:pt>
                <c:pt idx="1681">
                  <c:v>-1.5400000000000014</c:v>
                </c:pt>
                <c:pt idx="1682">
                  <c:v>-1.5600000000000016</c:v>
                </c:pt>
                <c:pt idx="1683">
                  <c:v>-2.0200000000000018</c:v>
                </c:pt>
                <c:pt idx="1684">
                  <c:v>-1.6200000000000017</c:v>
                </c:pt>
                <c:pt idx="1685">
                  <c:v>-1.8400000000000012</c:v>
                </c:pt>
                <c:pt idx="1686">
                  <c:v>-1.7000000000000006</c:v>
                </c:pt>
                <c:pt idx="1687">
                  <c:v>-2.0600000000000009</c:v>
                </c:pt>
                <c:pt idx="1688">
                  <c:v>-1.8200000000000003</c:v>
                </c:pt>
                <c:pt idx="1689">
                  <c:v>-1.8</c:v>
                </c:pt>
                <c:pt idx="1690">
                  <c:v>-1.64</c:v>
                </c:pt>
                <c:pt idx="1691">
                  <c:v>-1.4200000000000004</c:v>
                </c:pt>
                <c:pt idx="1692">
                  <c:v>-1.4</c:v>
                </c:pt>
                <c:pt idx="1693">
                  <c:v>-1.4</c:v>
                </c:pt>
                <c:pt idx="1694">
                  <c:v>-1.4200000000000004</c:v>
                </c:pt>
                <c:pt idx="1695">
                  <c:v>-1.3400000000000005</c:v>
                </c:pt>
                <c:pt idx="1696">
                  <c:v>-1.2</c:v>
                </c:pt>
                <c:pt idx="1697">
                  <c:v>-0.71999999999999953</c:v>
                </c:pt>
                <c:pt idx="1698">
                  <c:v>-0.51999999999999957</c:v>
                </c:pt>
                <c:pt idx="1699">
                  <c:v>-0.1</c:v>
                </c:pt>
                <c:pt idx="1700">
                  <c:v>0.14000000000000057</c:v>
                </c:pt>
                <c:pt idx="1701">
                  <c:v>0.10000000000000071</c:v>
                </c:pt>
                <c:pt idx="1702">
                  <c:v>-0.26000000000000012</c:v>
                </c:pt>
                <c:pt idx="1703">
                  <c:v>-0.28000000000000042</c:v>
                </c:pt>
                <c:pt idx="1704">
                  <c:v>-0.60000000000000075</c:v>
                </c:pt>
                <c:pt idx="1705">
                  <c:v>-0.64000000000000123</c:v>
                </c:pt>
                <c:pt idx="1706">
                  <c:v>-0.60000000000000142</c:v>
                </c:pt>
                <c:pt idx="1707">
                  <c:v>-0.60000000000000075</c:v>
                </c:pt>
                <c:pt idx="1708">
                  <c:v>-0.78000000000000047</c:v>
                </c:pt>
                <c:pt idx="1709">
                  <c:v>-0.66000000000000014</c:v>
                </c:pt>
                <c:pt idx="1710">
                  <c:v>-0.3</c:v>
                </c:pt>
                <c:pt idx="1711">
                  <c:v>-0.22000000000000028</c:v>
                </c:pt>
                <c:pt idx="1712">
                  <c:v>1.9999999999999574E-2</c:v>
                </c:pt>
                <c:pt idx="1713">
                  <c:v>0.17999999999999899</c:v>
                </c:pt>
                <c:pt idx="1714">
                  <c:v>0.35999999999999871</c:v>
                </c:pt>
                <c:pt idx="1715">
                  <c:v>9.9999999999999284E-2</c:v>
                </c:pt>
                <c:pt idx="1716">
                  <c:v>0</c:v>
                </c:pt>
                <c:pt idx="1717">
                  <c:v>-0.1</c:v>
                </c:pt>
                <c:pt idx="1718">
                  <c:v>0.18000000000000044</c:v>
                </c:pt>
                <c:pt idx="1719">
                  <c:v>0.36000000000000087</c:v>
                </c:pt>
                <c:pt idx="1720">
                  <c:v>0.66000000000000014</c:v>
                </c:pt>
                <c:pt idx="1721">
                  <c:v>0.87999999999999901</c:v>
                </c:pt>
                <c:pt idx="1722">
                  <c:v>1.1999999999999986</c:v>
                </c:pt>
                <c:pt idx="1723">
                  <c:v>1.3799999999999983</c:v>
                </c:pt>
                <c:pt idx="1724">
                  <c:v>1.6199999999999981</c:v>
                </c:pt>
                <c:pt idx="1725">
                  <c:v>1.5799999999999983</c:v>
                </c:pt>
                <c:pt idx="1726">
                  <c:v>1.4399999999999991</c:v>
                </c:pt>
                <c:pt idx="1727">
                  <c:v>1.3599999999999994</c:v>
                </c:pt>
                <c:pt idx="1728">
                  <c:v>1.0800000000000005</c:v>
                </c:pt>
                <c:pt idx="1729">
                  <c:v>0.60000000000000075</c:v>
                </c:pt>
                <c:pt idx="1730">
                  <c:v>0.48000000000000115</c:v>
                </c:pt>
                <c:pt idx="1731">
                  <c:v>0.40000000000000069</c:v>
                </c:pt>
                <c:pt idx="1732">
                  <c:v>0.7000000000000014</c:v>
                </c:pt>
                <c:pt idx="1733">
                  <c:v>1.4800000000000011</c:v>
                </c:pt>
                <c:pt idx="1734">
                  <c:v>2.3600000000000008</c:v>
                </c:pt>
                <c:pt idx="1735">
                  <c:v>2.6000000000000005</c:v>
                </c:pt>
                <c:pt idx="1736">
                  <c:v>2.160000000000001</c:v>
                </c:pt>
                <c:pt idx="1737">
                  <c:v>0.66000000000000081</c:v>
                </c:pt>
                <c:pt idx="1738">
                  <c:v>-0.99999999999999933</c:v>
                </c:pt>
                <c:pt idx="1739">
                  <c:v>-1.9399999999999984</c:v>
                </c:pt>
                <c:pt idx="1740">
                  <c:v>-2.5799999999999983</c:v>
                </c:pt>
                <c:pt idx="1741">
                  <c:v>-1.9199999999999982</c:v>
                </c:pt>
                <c:pt idx="1742">
                  <c:v>-0.91999999999999882</c:v>
                </c:pt>
                <c:pt idx="1743">
                  <c:v>-0.45999999999999941</c:v>
                </c:pt>
                <c:pt idx="1744">
                  <c:v>-0.62000000000000033</c:v>
                </c:pt>
                <c:pt idx="1745">
                  <c:v>-0.66000000000000081</c:v>
                </c:pt>
                <c:pt idx="1746">
                  <c:v>-1.2600000000000009</c:v>
                </c:pt>
                <c:pt idx="1747">
                  <c:v>-1.3000000000000007</c:v>
                </c:pt>
                <c:pt idx="1748">
                  <c:v>-1.1000000000000001</c:v>
                </c:pt>
                <c:pt idx="1749">
                  <c:v>-1.44</c:v>
                </c:pt>
                <c:pt idx="1750">
                  <c:v>-1.4600000000000002</c:v>
                </c:pt>
                <c:pt idx="1751">
                  <c:v>-1</c:v>
                </c:pt>
                <c:pt idx="1752">
                  <c:v>-1.2</c:v>
                </c:pt>
                <c:pt idx="1753">
                  <c:v>-1.3000000000000007</c:v>
                </c:pt>
                <c:pt idx="1754">
                  <c:v>-0.94000000000000061</c:v>
                </c:pt>
                <c:pt idx="1755">
                  <c:v>-0.8600000000000001</c:v>
                </c:pt>
                <c:pt idx="1756">
                  <c:v>-0.90000000000000069</c:v>
                </c:pt>
                <c:pt idx="1757">
                  <c:v>-0.50000000000000067</c:v>
                </c:pt>
                <c:pt idx="1758">
                  <c:v>-0.14000000000000057</c:v>
                </c:pt>
                <c:pt idx="1759">
                  <c:v>0.11999999999999886</c:v>
                </c:pt>
                <c:pt idx="1760">
                  <c:v>0.11999999999999886</c:v>
                </c:pt>
                <c:pt idx="1761">
                  <c:v>1.9999999999999574E-2</c:v>
                </c:pt>
                <c:pt idx="1762">
                  <c:v>3.9999999999999855E-2</c:v>
                </c:pt>
                <c:pt idx="1763">
                  <c:v>-0.11999999999999958</c:v>
                </c:pt>
                <c:pt idx="1764">
                  <c:v>-0.37999999999999901</c:v>
                </c:pt>
                <c:pt idx="1765">
                  <c:v>-0.13999999999999915</c:v>
                </c:pt>
                <c:pt idx="1766">
                  <c:v>-0.23999999999999916</c:v>
                </c:pt>
                <c:pt idx="1767">
                  <c:v>-3.9999999999999147E-2</c:v>
                </c:pt>
                <c:pt idx="1768">
                  <c:v>0.18000000000000044</c:v>
                </c:pt>
                <c:pt idx="1769">
                  <c:v>0.13999999999999985</c:v>
                </c:pt>
                <c:pt idx="1770">
                  <c:v>2.0000000000000285E-2</c:v>
                </c:pt>
                <c:pt idx="1771">
                  <c:v>0</c:v>
                </c:pt>
                <c:pt idx="1772">
                  <c:v>-0.4799999999999997</c:v>
                </c:pt>
                <c:pt idx="1773">
                  <c:v>-0.55999999999999939</c:v>
                </c:pt>
                <c:pt idx="1774">
                  <c:v>-0.45999999999999874</c:v>
                </c:pt>
                <c:pt idx="1775">
                  <c:v>-0.61999999999999889</c:v>
                </c:pt>
                <c:pt idx="1776">
                  <c:v>-0.55999999999999939</c:v>
                </c:pt>
                <c:pt idx="1777">
                  <c:v>-0.27999999999999969</c:v>
                </c:pt>
                <c:pt idx="1778">
                  <c:v>-0.61999999999999955</c:v>
                </c:pt>
                <c:pt idx="1779">
                  <c:v>-0.51999999999999957</c:v>
                </c:pt>
                <c:pt idx="1780">
                  <c:v>3.9999999999999855E-2</c:v>
                </c:pt>
                <c:pt idx="1781">
                  <c:v>-0.13999999999999985</c:v>
                </c:pt>
                <c:pt idx="1782">
                  <c:v>-0.6399999999999999</c:v>
                </c:pt>
                <c:pt idx="1783">
                  <c:v>-0.61999999999999955</c:v>
                </c:pt>
                <c:pt idx="1784">
                  <c:v>-0.73999999999999988</c:v>
                </c:pt>
                <c:pt idx="1785">
                  <c:v>-1.3599999999999994</c:v>
                </c:pt>
                <c:pt idx="1786">
                  <c:v>-1.1399999999999992</c:v>
                </c:pt>
                <c:pt idx="1787">
                  <c:v>-0.9199999999999996</c:v>
                </c:pt>
                <c:pt idx="1788">
                  <c:v>-1.0000000000000007</c:v>
                </c:pt>
                <c:pt idx="1789">
                  <c:v>-1.1600000000000001</c:v>
                </c:pt>
                <c:pt idx="1790">
                  <c:v>-1.1000000000000001</c:v>
                </c:pt>
                <c:pt idx="1791">
                  <c:v>-1.2600000000000002</c:v>
                </c:pt>
                <c:pt idx="1792">
                  <c:v>-1.1000000000000001</c:v>
                </c:pt>
                <c:pt idx="1793">
                  <c:v>-0.9199999999999996</c:v>
                </c:pt>
                <c:pt idx="1794">
                  <c:v>-0.62000000000000033</c:v>
                </c:pt>
                <c:pt idx="1795">
                  <c:v>-0.56000000000000016</c:v>
                </c:pt>
                <c:pt idx="1796">
                  <c:v>-0.57999999999999974</c:v>
                </c:pt>
                <c:pt idx="1797">
                  <c:v>-0.89999999999999925</c:v>
                </c:pt>
                <c:pt idx="1798">
                  <c:v>-0.57999999999999896</c:v>
                </c:pt>
                <c:pt idx="1799">
                  <c:v>-0.91999999999999815</c:v>
                </c:pt>
                <c:pt idx="1800">
                  <c:v>-0.89999999999999791</c:v>
                </c:pt>
                <c:pt idx="1801">
                  <c:v>-0.73999999999999844</c:v>
                </c:pt>
                <c:pt idx="1802">
                  <c:v>-0.53999999999999848</c:v>
                </c:pt>
                <c:pt idx="1803">
                  <c:v>-0.89999999999999858</c:v>
                </c:pt>
                <c:pt idx="1804">
                  <c:v>-0.93999999999999917</c:v>
                </c:pt>
                <c:pt idx="1805">
                  <c:v>-1.0799999999999996</c:v>
                </c:pt>
                <c:pt idx="1806">
                  <c:v>-1.3199999999999996</c:v>
                </c:pt>
                <c:pt idx="1807">
                  <c:v>-1.1799999999999997</c:v>
                </c:pt>
                <c:pt idx="1808">
                  <c:v>-1.2999999999999994</c:v>
                </c:pt>
                <c:pt idx="1809">
                  <c:v>-1.079999999999999</c:v>
                </c:pt>
                <c:pt idx="1810">
                  <c:v>-0.99999999999999933</c:v>
                </c:pt>
                <c:pt idx="1811">
                  <c:v>-0.83999999999999919</c:v>
                </c:pt>
                <c:pt idx="1812">
                  <c:v>-0.89999999999999925</c:v>
                </c:pt>
                <c:pt idx="1813">
                  <c:v>-0.83999999999999986</c:v>
                </c:pt>
                <c:pt idx="1814">
                  <c:v>-0.72000000000000031</c:v>
                </c:pt>
                <c:pt idx="1815">
                  <c:v>-0.66000000000000014</c:v>
                </c:pt>
                <c:pt idx="1816">
                  <c:v>-0.68000000000000038</c:v>
                </c:pt>
                <c:pt idx="1817">
                  <c:v>-0.96000000000000085</c:v>
                </c:pt>
                <c:pt idx="1818">
                  <c:v>-0.60000000000000075</c:v>
                </c:pt>
                <c:pt idx="1819">
                  <c:v>-0.96000000000000085</c:v>
                </c:pt>
                <c:pt idx="1820">
                  <c:v>-0.70000000000000073</c:v>
                </c:pt>
                <c:pt idx="1821">
                  <c:v>-0.70000000000000073</c:v>
                </c:pt>
                <c:pt idx="1822">
                  <c:v>-0.50000000000000067</c:v>
                </c:pt>
                <c:pt idx="1823">
                  <c:v>-0.52000000000000024</c:v>
                </c:pt>
                <c:pt idx="1824">
                  <c:v>-0.13999999999999985</c:v>
                </c:pt>
                <c:pt idx="1825">
                  <c:v>-0.33999999999999986</c:v>
                </c:pt>
                <c:pt idx="1826">
                  <c:v>-0.36000000000000015</c:v>
                </c:pt>
                <c:pt idx="1827">
                  <c:v>-0.27999999999999969</c:v>
                </c:pt>
                <c:pt idx="1828">
                  <c:v>-0.43999999999999984</c:v>
                </c:pt>
                <c:pt idx="1829">
                  <c:v>-0.31999999999999956</c:v>
                </c:pt>
                <c:pt idx="1830">
                  <c:v>-0.36000000000000015</c:v>
                </c:pt>
                <c:pt idx="1831">
                  <c:v>-9.9999999999999284E-2</c:v>
                </c:pt>
                <c:pt idx="1832">
                  <c:v>6.0000000000000143E-2</c:v>
                </c:pt>
                <c:pt idx="1833">
                  <c:v>-3.9999999999999855E-2</c:v>
                </c:pt>
                <c:pt idx="1834">
                  <c:v>0.21999999999999958</c:v>
                </c:pt>
                <c:pt idx="1835">
                  <c:v>0.33999999999999986</c:v>
                </c:pt>
                <c:pt idx="1836">
                  <c:v>0.17999999999999972</c:v>
                </c:pt>
                <c:pt idx="1837">
                  <c:v>-0.11999999999999958</c:v>
                </c:pt>
                <c:pt idx="1838">
                  <c:v>-0.12000000000000029</c:v>
                </c:pt>
                <c:pt idx="1839">
                  <c:v>-0.36000000000000015</c:v>
                </c:pt>
                <c:pt idx="1840">
                  <c:v>-0.13999999999999985</c:v>
                </c:pt>
                <c:pt idx="1841">
                  <c:v>-0.16000000000000014</c:v>
                </c:pt>
                <c:pt idx="1842">
                  <c:v>3.9999999999999855E-2</c:v>
                </c:pt>
                <c:pt idx="1843">
                  <c:v>0.26000000000000012</c:v>
                </c:pt>
                <c:pt idx="1844">
                  <c:v>0.5</c:v>
                </c:pt>
                <c:pt idx="1845">
                  <c:v>0.23999999999999985</c:v>
                </c:pt>
                <c:pt idx="1846">
                  <c:v>0.61999999999999955</c:v>
                </c:pt>
                <c:pt idx="1847">
                  <c:v>0.69999999999999929</c:v>
                </c:pt>
                <c:pt idx="1848">
                  <c:v>0.97999999999999976</c:v>
                </c:pt>
                <c:pt idx="1849">
                  <c:v>0.79999999999999927</c:v>
                </c:pt>
                <c:pt idx="1850">
                  <c:v>0.75999999999999945</c:v>
                </c:pt>
                <c:pt idx="1851">
                  <c:v>0.61999999999999955</c:v>
                </c:pt>
                <c:pt idx="1852">
                  <c:v>0.61999999999999955</c:v>
                </c:pt>
                <c:pt idx="1853">
                  <c:v>0.55999999999999939</c:v>
                </c:pt>
                <c:pt idx="1854">
                  <c:v>0.26000000000000012</c:v>
                </c:pt>
                <c:pt idx="1855">
                  <c:v>0.2</c:v>
                </c:pt>
                <c:pt idx="1856">
                  <c:v>0.22000000000000028</c:v>
                </c:pt>
                <c:pt idx="1857">
                  <c:v>-7.999999999999971E-2</c:v>
                </c:pt>
                <c:pt idx="1858">
                  <c:v>-0.16000000000000014</c:v>
                </c:pt>
                <c:pt idx="1859">
                  <c:v>1.9999999999999574E-2</c:v>
                </c:pt>
                <c:pt idx="1860">
                  <c:v>0.17999999999999972</c:v>
                </c:pt>
                <c:pt idx="1861">
                  <c:v>0.11999999999999958</c:v>
                </c:pt>
                <c:pt idx="1862">
                  <c:v>0.3999999999999993</c:v>
                </c:pt>
                <c:pt idx="1863">
                  <c:v>0.23999999999999916</c:v>
                </c:pt>
                <c:pt idx="1864">
                  <c:v>-7.1054273576010023E-16</c:v>
                </c:pt>
                <c:pt idx="1865">
                  <c:v>-0.16000000000000086</c:v>
                </c:pt>
                <c:pt idx="1866">
                  <c:v>-0.24000000000000057</c:v>
                </c:pt>
                <c:pt idx="1867">
                  <c:v>-0.56000000000000016</c:v>
                </c:pt>
                <c:pt idx="1868">
                  <c:v>-0.31999999999999956</c:v>
                </c:pt>
                <c:pt idx="1869">
                  <c:v>-6.0000000000000143E-2</c:v>
                </c:pt>
                <c:pt idx="1870">
                  <c:v>0.2</c:v>
                </c:pt>
                <c:pt idx="1871">
                  <c:v>0.37999999999999973</c:v>
                </c:pt>
                <c:pt idx="1872">
                  <c:v>0.71999999999999953</c:v>
                </c:pt>
                <c:pt idx="1873">
                  <c:v>0.53999999999999915</c:v>
                </c:pt>
                <c:pt idx="1874">
                  <c:v>0.59999999999999931</c:v>
                </c:pt>
                <c:pt idx="1875">
                  <c:v>0.75999999999999868</c:v>
                </c:pt>
                <c:pt idx="1876">
                  <c:v>0.55999999999999872</c:v>
                </c:pt>
                <c:pt idx="1877">
                  <c:v>0.6599999999999987</c:v>
                </c:pt>
                <c:pt idx="1878">
                  <c:v>0.6599999999999987</c:v>
                </c:pt>
                <c:pt idx="1879">
                  <c:v>0.49999999999999928</c:v>
                </c:pt>
                <c:pt idx="1880">
                  <c:v>0.43999999999999984</c:v>
                </c:pt>
                <c:pt idx="1881">
                  <c:v>0.56000000000000016</c:v>
                </c:pt>
                <c:pt idx="1882">
                  <c:v>0.4799999999999997</c:v>
                </c:pt>
                <c:pt idx="1883">
                  <c:v>0.53999999999999981</c:v>
                </c:pt>
                <c:pt idx="1884">
                  <c:v>0.83999999999999986</c:v>
                </c:pt>
                <c:pt idx="1885">
                  <c:v>0.8</c:v>
                </c:pt>
                <c:pt idx="1886">
                  <c:v>0.92000000000000026</c:v>
                </c:pt>
                <c:pt idx="1887">
                  <c:v>0.86000000000000087</c:v>
                </c:pt>
                <c:pt idx="1888">
                  <c:v>0.60000000000000075</c:v>
                </c:pt>
                <c:pt idx="1889">
                  <c:v>0.46000000000000085</c:v>
                </c:pt>
                <c:pt idx="1890">
                  <c:v>0.36000000000000087</c:v>
                </c:pt>
                <c:pt idx="1891">
                  <c:v>-9.9999999999999284E-2</c:v>
                </c:pt>
                <c:pt idx="1892">
                  <c:v>2.0000000000000285E-2</c:v>
                </c:pt>
                <c:pt idx="1893">
                  <c:v>0.26000000000000012</c:v>
                </c:pt>
                <c:pt idx="1894">
                  <c:v>0.33999999999999986</c:v>
                </c:pt>
                <c:pt idx="1895">
                  <c:v>0.17999999999999972</c:v>
                </c:pt>
                <c:pt idx="1896">
                  <c:v>0.33999999999999914</c:v>
                </c:pt>
                <c:pt idx="1897">
                  <c:v>3.9999999999999147E-2</c:v>
                </c:pt>
                <c:pt idx="1898">
                  <c:v>-7.1054273576010023E-16</c:v>
                </c:pt>
                <c:pt idx="1899">
                  <c:v>-0.12000000000000099</c:v>
                </c:pt>
                <c:pt idx="1900">
                  <c:v>-6.0000000000000851E-2</c:v>
                </c:pt>
                <c:pt idx="1901">
                  <c:v>-0.50000000000000067</c:v>
                </c:pt>
                <c:pt idx="1902">
                  <c:v>-0.30000000000000071</c:v>
                </c:pt>
                <c:pt idx="1903">
                  <c:v>-0.64000000000000057</c:v>
                </c:pt>
                <c:pt idx="1904">
                  <c:v>-0.7</c:v>
                </c:pt>
                <c:pt idx="1905">
                  <c:v>-0.54000000000000059</c:v>
                </c:pt>
                <c:pt idx="1906">
                  <c:v>-0.44000000000000056</c:v>
                </c:pt>
                <c:pt idx="1907">
                  <c:v>-0.64000000000000057</c:v>
                </c:pt>
                <c:pt idx="1908">
                  <c:v>-0.16000000000000014</c:v>
                </c:pt>
                <c:pt idx="1909">
                  <c:v>-7.1054273576010023E-16</c:v>
                </c:pt>
                <c:pt idx="1910">
                  <c:v>1.9999999999999574E-2</c:v>
                </c:pt>
                <c:pt idx="1911">
                  <c:v>0.43999999999999917</c:v>
                </c:pt>
                <c:pt idx="1912">
                  <c:v>0.45999999999999941</c:v>
                </c:pt>
                <c:pt idx="1913">
                  <c:v>-2.0000000000000996E-2</c:v>
                </c:pt>
                <c:pt idx="1914">
                  <c:v>-0.2000000000000007</c:v>
                </c:pt>
                <c:pt idx="1915">
                  <c:v>-0.24000000000000057</c:v>
                </c:pt>
                <c:pt idx="1916">
                  <c:v>-0.33999999999999986</c:v>
                </c:pt>
                <c:pt idx="1917">
                  <c:v>-0.4799999999999997</c:v>
                </c:pt>
                <c:pt idx="1918">
                  <c:v>6.0000000000000143E-2</c:v>
                </c:pt>
                <c:pt idx="1919">
                  <c:v>0.1</c:v>
                </c:pt>
                <c:pt idx="1920">
                  <c:v>0.26000000000000012</c:v>
                </c:pt>
                <c:pt idx="1921">
                  <c:v>0.37999999999999973</c:v>
                </c:pt>
                <c:pt idx="1922">
                  <c:v>0.77999999999999969</c:v>
                </c:pt>
                <c:pt idx="1923">
                  <c:v>0.43999999999999984</c:v>
                </c:pt>
                <c:pt idx="1924">
                  <c:v>0.18000000000000044</c:v>
                </c:pt>
                <c:pt idx="1925">
                  <c:v>3.9999999999999855E-2</c:v>
                </c:pt>
                <c:pt idx="1926">
                  <c:v>0.2</c:v>
                </c:pt>
                <c:pt idx="1927">
                  <c:v>-0.16000000000000014</c:v>
                </c:pt>
                <c:pt idx="1928">
                  <c:v>-6.0000000000000143E-2</c:v>
                </c:pt>
                <c:pt idx="1929">
                  <c:v>0.13999999999999985</c:v>
                </c:pt>
                <c:pt idx="1930">
                  <c:v>0.22000000000000028</c:v>
                </c:pt>
                <c:pt idx="1931">
                  <c:v>0.12000000000000029</c:v>
                </c:pt>
                <c:pt idx="1932">
                  <c:v>0.64000000000000057</c:v>
                </c:pt>
                <c:pt idx="1933">
                  <c:v>0.7600000000000009</c:v>
                </c:pt>
                <c:pt idx="1934">
                  <c:v>1.6200000000000003</c:v>
                </c:pt>
                <c:pt idx="1935">
                  <c:v>1.9600000000000002</c:v>
                </c:pt>
                <c:pt idx="1936">
                  <c:v>1.86</c:v>
                </c:pt>
                <c:pt idx="1937">
                  <c:v>0.73999999999999988</c:v>
                </c:pt>
                <c:pt idx="1938">
                  <c:v>-1.4400000000000006</c:v>
                </c:pt>
                <c:pt idx="1939">
                  <c:v>-3.7399999999999998</c:v>
                </c:pt>
                <c:pt idx="1940">
                  <c:v>-4.3999999999999995</c:v>
                </c:pt>
                <c:pt idx="1941">
                  <c:v>-3.9799999999999991</c:v>
                </c:pt>
                <c:pt idx="1942">
                  <c:v>-2.4799999999999991</c:v>
                </c:pt>
                <c:pt idx="1943">
                  <c:v>-0.33999999999999914</c:v>
                </c:pt>
                <c:pt idx="1944">
                  <c:v>1.2800000000000005</c:v>
                </c:pt>
                <c:pt idx="1945">
                  <c:v>1.3400000000000005</c:v>
                </c:pt>
                <c:pt idx="1946">
                  <c:v>0.78000000000000047</c:v>
                </c:pt>
                <c:pt idx="1947">
                  <c:v>-1.9999999999999574E-2</c:v>
                </c:pt>
                <c:pt idx="1948">
                  <c:v>7.1054273576010023E-16</c:v>
                </c:pt>
                <c:pt idx="1949">
                  <c:v>-0.15999999999999942</c:v>
                </c:pt>
                <c:pt idx="1950">
                  <c:v>-0.11999999999999958</c:v>
                </c:pt>
                <c:pt idx="1951">
                  <c:v>-0.17999999999999972</c:v>
                </c:pt>
                <c:pt idx="1952">
                  <c:v>0.1</c:v>
                </c:pt>
                <c:pt idx="1953">
                  <c:v>-0.11999999999999958</c:v>
                </c:pt>
                <c:pt idx="1954">
                  <c:v>-0.21999999999999958</c:v>
                </c:pt>
                <c:pt idx="1955">
                  <c:v>-5.9999999999999429E-2</c:v>
                </c:pt>
                <c:pt idx="1956">
                  <c:v>0.22000000000000028</c:v>
                </c:pt>
                <c:pt idx="1957">
                  <c:v>-9.9999999999999284E-2</c:v>
                </c:pt>
                <c:pt idx="1958">
                  <c:v>-0.27999999999999969</c:v>
                </c:pt>
                <c:pt idx="1959">
                  <c:v>-1.9999999999999574E-2</c:v>
                </c:pt>
                <c:pt idx="1960">
                  <c:v>0.19999999999999929</c:v>
                </c:pt>
                <c:pt idx="1961">
                  <c:v>0.29999999999999927</c:v>
                </c:pt>
                <c:pt idx="1962">
                  <c:v>0.41999999999999887</c:v>
                </c:pt>
                <c:pt idx="1963">
                  <c:v>0.89999999999999925</c:v>
                </c:pt>
                <c:pt idx="1964">
                  <c:v>1.1399999999999992</c:v>
                </c:pt>
                <c:pt idx="1965">
                  <c:v>0.85999999999999943</c:v>
                </c:pt>
                <c:pt idx="1966">
                  <c:v>0.66000000000000014</c:v>
                </c:pt>
                <c:pt idx="1967">
                  <c:v>0.86000000000000087</c:v>
                </c:pt>
                <c:pt idx="1968">
                  <c:v>0.52000000000000102</c:v>
                </c:pt>
                <c:pt idx="1969">
                  <c:v>0.3400000000000013</c:v>
                </c:pt>
                <c:pt idx="1970">
                  <c:v>0.36000000000000154</c:v>
                </c:pt>
                <c:pt idx="1971">
                  <c:v>0.78000000000000114</c:v>
                </c:pt>
                <c:pt idx="1972">
                  <c:v>0.96000000000000085</c:v>
                </c:pt>
                <c:pt idx="1973">
                  <c:v>1.1000000000000008</c:v>
                </c:pt>
                <c:pt idx="1974">
                  <c:v>1.2800000000000011</c:v>
                </c:pt>
                <c:pt idx="1975">
                  <c:v>1.0400000000000005</c:v>
                </c:pt>
                <c:pt idx="1976">
                  <c:v>0.67999999999999972</c:v>
                </c:pt>
                <c:pt idx="1977">
                  <c:v>0.21999999999999958</c:v>
                </c:pt>
                <c:pt idx="1978">
                  <c:v>0.41999999999999815</c:v>
                </c:pt>
                <c:pt idx="1979">
                  <c:v>1.9999999999997443E-2</c:v>
                </c:pt>
                <c:pt idx="1980">
                  <c:v>0.33999999999999914</c:v>
                </c:pt>
                <c:pt idx="1981">
                  <c:v>0.44000000000000056</c:v>
                </c:pt>
                <c:pt idx="1982">
                  <c:v>0.68000000000000116</c:v>
                </c:pt>
                <c:pt idx="1983">
                  <c:v>0.6800000000000026</c:v>
                </c:pt>
                <c:pt idx="1984">
                  <c:v>1.1800000000000026</c:v>
                </c:pt>
                <c:pt idx="1985">
                  <c:v>1.2600000000000009</c:v>
                </c:pt>
                <c:pt idx="1986">
                  <c:v>1.3400000000000005</c:v>
                </c:pt>
                <c:pt idx="1987">
                  <c:v>1.5599999999999994</c:v>
                </c:pt>
                <c:pt idx="1988">
                  <c:v>1.4599999999999995</c:v>
                </c:pt>
                <c:pt idx="1989">
                  <c:v>1.0200000000000002</c:v>
                </c:pt>
                <c:pt idx="1990">
                  <c:v>1.0400000000000005</c:v>
                </c:pt>
                <c:pt idx="1991">
                  <c:v>0.92000000000000026</c:v>
                </c:pt>
                <c:pt idx="1992">
                  <c:v>0.66000000000000081</c:v>
                </c:pt>
                <c:pt idx="1993">
                  <c:v>0.8</c:v>
                </c:pt>
                <c:pt idx="1994">
                  <c:v>0.77999999999999969</c:v>
                </c:pt>
                <c:pt idx="1995">
                  <c:v>0.34000000000000058</c:v>
                </c:pt>
                <c:pt idx="1996">
                  <c:v>0.56000000000000083</c:v>
                </c:pt>
                <c:pt idx="1997">
                  <c:v>0.64000000000000057</c:v>
                </c:pt>
                <c:pt idx="1998">
                  <c:v>0.46000000000000085</c:v>
                </c:pt>
                <c:pt idx="1999">
                  <c:v>0.62000000000000033</c:v>
                </c:pt>
                <c:pt idx="2000">
                  <c:v>1.4399999999999991</c:v>
                </c:pt>
                <c:pt idx="2001">
                  <c:v>1.8</c:v>
                </c:pt>
                <c:pt idx="2002">
                  <c:v>2.3800000000000012</c:v>
                </c:pt>
                <c:pt idx="2003">
                  <c:v>3.1000000000000014</c:v>
                </c:pt>
                <c:pt idx="2004">
                  <c:v>3.3200000000000016</c:v>
                </c:pt>
                <c:pt idx="2005">
                  <c:v>2.7800000000000025</c:v>
                </c:pt>
                <c:pt idx="2006">
                  <c:v>2.72</c:v>
                </c:pt>
                <c:pt idx="2007">
                  <c:v>2.8</c:v>
                </c:pt>
                <c:pt idx="2008">
                  <c:v>2.4600000000000009</c:v>
                </c:pt>
                <c:pt idx="2009">
                  <c:v>2.9600000000000009</c:v>
                </c:pt>
                <c:pt idx="2010">
                  <c:v>3.580000000000001</c:v>
                </c:pt>
                <c:pt idx="2011">
                  <c:v>3.3600000000000021</c:v>
                </c:pt>
                <c:pt idx="2012">
                  <c:v>2.7</c:v>
                </c:pt>
                <c:pt idx="2013">
                  <c:v>2.9399999999999991</c:v>
                </c:pt>
                <c:pt idx="2014">
                  <c:v>2.3799999999999981</c:v>
                </c:pt>
                <c:pt idx="2015">
                  <c:v>1.8999999999999972</c:v>
                </c:pt>
                <c:pt idx="2016">
                  <c:v>1.819999999999999</c:v>
                </c:pt>
                <c:pt idx="2017">
                  <c:v>2.1600000000000024</c:v>
                </c:pt>
                <c:pt idx="2018">
                  <c:v>1.5600000000000023</c:v>
                </c:pt>
                <c:pt idx="2019">
                  <c:v>1.4200000000000017</c:v>
                </c:pt>
                <c:pt idx="2020">
                  <c:v>1.4400000000000035</c:v>
                </c:pt>
                <c:pt idx="2021">
                  <c:v>1.6599999999999995</c:v>
                </c:pt>
                <c:pt idx="2022">
                  <c:v>1.2199999999999989</c:v>
                </c:pt>
                <c:pt idx="2023">
                  <c:v>1.319999999999999</c:v>
                </c:pt>
                <c:pt idx="2024">
                  <c:v>1.3</c:v>
                </c:pt>
                <c:pt idx="2025">
                  <c:v>1.3599999999999994</c:v>
                </c:pt>
                <c:pt idx="2026">
                  <c:v>1.1200000000000017</c:v>
                </c:pt>
                <c:pt idx="2027">
                  <c:v>1.2800000000000011</c:v>
                </c:pt>
                <c:pt idx="2028">
                  <c:v>0.84000000000000052</c:v>
                </c:pt>
                <c:pt idx="2029">
                  <c:v>0.6</c:v>
                </c:pt>
                <c:pt idx="2030">
                  <c:v>2.0000000000001704E-2</c:v>
                </c:pt>
                <c:pt idx="2031">
                  <c:v>-0.33999999999999775</c:v>
                </c:pt>
                <c:pt idx="2032">
                  <c:v>-0.7</c:v>
                </c:pt>
                <c:pt idx="2033">
                  <c:v>-0.45999999999999941</c:v>
                </c:pt>
                <c:pt idx="2034">
                  <c:v>-0.34000000000000058</c:v>
                </c:pt>
                <c:pt idx="2035">
                  <c:v>-0.32000000000000173</c:v>
                </c:pt>
                <c:pt idx="2036">
                  <c:v>-0.34000000000000341</c:v>
                </c:pt>
                <c:pt idx="2037">
                  <c:v>-0.26000000000000228</c:v>
                </c:pt>
                <c:pt idx="2038">
                  <c:v>-0.70000000000000284</c:v>
                </c:pt>
                <c:pt idx="2039">
                  <c:v>-0.61999999999999889</c:v>
                </c:pt>
                <c:pt idx="2040">
                  <c:v>-0.57999999999999829</c:v>
                </c:pt>
                <c:pt idx="2041">
                  <c:v>-0.51999999999999891</c:v>
                </c:pt>
                <c:pt idx="2042">
                  <c:v>-1.1199999999999988</c:v>
                </c:pt>
                <c:pt idx="2043">
                  <c:v>-1.1999999999999971</c:v>
                </c:pt>
                <c:pt idx="2044">
                  <c:v>-2.080000000000001</c:v>
                </c:pt>
                <c:pt idx="2045">
                  <c:v>-2.4200000000000017</c:v>
                </c:pt>
                <c:pt idx="2046">
                  <c:v>-2.8599999999999994</c:v>
                </c:pt>
                <c:pt idx="2047">
                  <c:v>-2.7199999999999989</c:v>
                </c:pt>
                <c:pt idx="2048">
                  <c:v>-2.7800000000000011</c:v>
                </c:pt>
                <c:pt idx="2049">
                  <c:v>-2.5199999999999987</c:v>
                </c:pt>
                <c:pt idx="2050">
                  <c:v>-2.8</c:v>
                </c:pt>
                <c:pt idx="2051">
                  <c:v>-3.1199999999999988</c:v>
                </c:pt>
                <c:pt idx="2052">
                  <c:v>-3.1199999999999988</c:v>
                </c:pt>
                <c:pt idx="2053">
                  <c:v>-2.7399999999999975</c:v>
                </c:pt>
                <c:pt idx="2054">
                  <c:v>-3.0799999999999983</c:v>
                </c:pt>
                <c:pt idx="2055">
                  <c:v>-3</c:v>
                </c:pt>
                <c:pt idx="2056">
                  <c:v>-2.8600000000000021</c:v>
                </c:pt>
                <c:pt idx="2057">
                  <c:v>-2.8400000000000007</c:v>
                </c:pt>
                <c:pt idx="2058">
                  <c:v>-3.319999999999999</c:v>
                </c:pt>
                <c:pt idx="2059">
                  <c:v>-2.6599999999999993</c:v>
                </c:pt>
                <c:pt idx="2060">
                  <c:v>-2.319999999999999</c:v>
                </c:pt>
                <c:pt idx="2061">
                  <c:v>-2.1599999999999993</c:v>
                </c:pt>
                <c:pt idx="2062">
                  <c:v>-2.1000000000000028</c:v>
                </c:pt>
                <c:pt idx="2063">
                  <c:v>-1.9600000000000037</c:v>
                </c:pt>
                <c:pt idx="2064">
                  <c:v>-2.3600000000000039</c:v>
                </c:pt>
                <c:pt idx="2065">
                  <c:v>-2.4000000000000012</c:v>
                </c:pt>
                <c:pt idx="2066">
                  <c:v>-2.580000000000001</c:v>
                </c:pt>
                <c:pt idx="2067">
                  <c:v>-2.5799999999999996</c:v>
                </c:pt>
                <c:pt idx="2068">
                  <c:v>-2.5000000000000013</c:v>
                </c:pt>
                <c:pt idx="2069">
                  <c:v>-2.5400000000000005</c:v>
                </c:pt>
                <c:pt idx="2070">
                  <c:v>-2.400000000000003</c:v>
                </c:pt>
                <c:pt idx="2071">
                  <c:v>-2.1600000000000024</c:v>
                </c:pt>
                <c:pt idx="2072">
                  <c:v>-2.1200000000000019</c:v>
                </c:pt>
                <c:pt idx="2073">
                  <c:v>-2.5400000000000005</c:v>
                </c:pt>
                <c:pt idx="2074">
                  <c:v>-2.3400000000000007</c:v>
                </c:pt>
                <c:pt idx="2075">
                  <c:v>-2.2599999999999993</c:v>
                </c:pt>
                <c:pt idx="2076">
                  <c:v>-2.1599999999999993</c:v>
                </c:pt>
                <c:pt idx="2077">
                  <c:v>-2.6199999999999988</c:v>
                </c:pt>
                <c:pt idx="2078">
                  <c:v>-2.1999999999999984</c:v>
                </c:pt>
                <c:pt idx="2079">
                  <c:v>-2.419999999999999</c:v>
                </c:pt>
                <c:pt idx="2080">
                  <c:v>-2.2999999999999998</c:v>
                </c:pt>
                <c:pt idx="2081">
                  <c:v>-2.2599999999999993</c:v>
                </c:pt>
                <c:pt idx="2082">
                  <c:v>-1.6200000000000003</c:v>
                </c:pt>
                <c:pt idx="2083">
                  <c:v>-1.7799999999999998</c:v>
                </c:pt>
                <c:pt idx="2084">
                  <c:v>-1.6799999999999997</c:v>
                </c:pt>
                <c:pt idx="2085">
                  <c:v>-2.1599999999999979</c:v>
                </c:pt>
                <c:pt idx="2086">
                  <c:v>-2.4399999999999977</c:v>
                </c:pt>
                <c:pt idx="2087">
                  <c:v>-2.759999999999998</c:v>
                </c:pt>
                <c:pt idx="2088">
                  <c:v>-2.5399999999999991</c:v>
                </c:pt>
                <c:pt idx="2089">
                  <c:v>-2.6799999999999997</c:v>
                </c:pt>
                <c:pt idx="2090">
                  <c:v>-2.7400000000000007</c:v>
                </c:pt>
                <c:pt idx="2091">
                  <c:v>-3.080000000000001</c:v>
                </c:pt>
                <c:pt idx="2092">
                  <c:v>-3.180000000000001</c:v>
                </c:pt>
                <c:pt idx="2093">
                  <c:v>-3.0200000000000005</c:v>
                </c:pt>
                <c:pt idx="2094">
                  <c:v>-2.9799999999999995</c:v>
                </c:pt>
                <c:pt idx="2095">
                  <c:v>-3.2199999999999998</c:v>
                </c:pt>
                <c:pt idx="2096">
                  <c:v>-3.2199999999999998</c:v>
                </c:pt>
                <c:pt idx="2097">
                  <c:v>-3.3599999999999994</c:v>
                </c:pt>
                <c:pt idx="2098">
                  <c:v>-3.62</c:v>
                </c:pt>
                <c:pt idx="2099">
                  <c:v>-3.2600000000000002</c:v>
                </c:pt>
                <c:pt idx="2100">
                  <c:v>-2.8400000000000007</c:v>
                </c:pt>
                <c:pt idx="2101">
                  <c:v>-2.8200000000000003</c:v>
                </c:pt>
                <c:pt idx="2102">
                  <c:v>-2.4800000000000004</c:v>
                </c:pt>
                <c:pt idx="2103">
                  <c:v>-2.62</c:v>
                </c:pt>
                <c:pt idx="2104">
                  <c:v>-2.9200000000000004</c:v>
                </c:pt>
                <c:pt idx="2105">
                  <c:v>-2.6799999999999997</c:v>
                </c:pt>
                <c:pt idx="2106">
                  <c:v>-2.3400000000000007</c:v>
                </c:pt>
                <c:pt idx="2107">
                  <c:v>-2.4600000000000009</c:v>
                </c:pt>
                <c:pt idx="2108">
                  <c:v>-2.0600000000000009</c:v>
                </c:pt>
                <c:pt idx="2109">
                  <c:v>-2.120000000000001</c:v>
                </c:pt>
                <c:pt idx="2110">
                  <c:v>-2.3000000000000007</c:v>
                </c:pt>
                <c:pt idx="2111">
                  <c:v>-2.2200000000000002</c:v>
                </c:pt>
                <c:pt idx="2112">
                  <c:v>-1.9599999999999995</c:v>
                </c:pt>
                <c:pt idx="2113">
                  <c:v>-2.2799999999999989</c:v>
                </c:pt>
                <c:pt idx="2114">
                  <c:v>-1.9799999999999991</c:v>
                </c:pt>
                <c:pt idx="2115">
                  <c:v>-1.6599999999999995</c:v>
                </c:pt>
                <c:pt idx="2116">
                  <c:v>-1.1599999999999988</c:v>
                </c:pt>
                <c:pt idx="2117">
                  <c:v>-1.2999999999999994</c:v>
                </c:pt>
                <c:pt idx="2118">
                  <c:v>-0.95999999999999941</c:v>
                </c:pt>
                <c:pt idx="2119">
                  <c:v>-1.0599999999999994</c:v>
                </c:pt>
                <c:pt idx="2120">
                  <c:v>-0.87999999999999967</c:v>
                </c:pt>
                <c:pt idx="2121">
                  <c:v>-0.98000000000000043</c:v>
                </c:pt>
                <c:pt idx="2122">
                  <c:v>-0.72000000000000031</c:v>
                </c:pt>
                <c:pt idx="2123">
                  <c:v>-0.42000000000000098</c:v>
                </c:pt>
                <c:pt idx="2124">
                  <c:v>-0.20000000000000107</c:v>
                </c:pt>
                <c:pt idx="2125">
                  <c:v>-0.48000000000000076</c:v>
                </c:pt>
                <c:pt idx="2126">
                  <c:v>-0.68000000000000038</c:v>
                </c:pt>
                <c:pt idx="2127">
                  <c:v>-0.64000000000000024</c:v>
                </c:pt>
                <c:pt idx="2128">
                  <c:v>-1.1000000000000001</c:v>
                </c:pt>
                <c:pt idx="2129">
                  <c:v>-1.1199999999999999</c:v>
                </c:pt>
                <c:pt idx="2130">
                  <c:v>-1.1999999999999997</c:v>
                </c:pt>
                <c:pt idx="2131">
                  <c:v>-1.2599999999999998</c:v>
                </c:pt>
                <c:pt idx="2132">
                  <c:v>-0.73999999999999988</c:v>
                </c:pt>
                <c:pt idx="2133">
                  <c:v>-0.15999999999999978</c:v>
                </c:pt>
                <c:pt idx="2134">
                  <c:v>-1.9999999999999574E-2</c:v>
                </c:pt>
                <c:pt idx="2135">
                  <c:v>4.0000000000000216E-2</c:v>
                </c:pt>
                <c:pt idx="2136">
                  <c:v>0.4</c:v>
                </c:pt>
                <c:pt idx="2137">
                  <c:v>-6.0000000000000143E-2</c:v>
                </c:pt>
                <c:pt idx="2138">
                  <c:v>-0.68000000000000038</c:v>
                </c:pt>
                <c:pt idx="2139">
                  <c:v>-1.3600000000000005</c:v>
                </c:pt>
                <c:pt idx="2140">
                  <c:v>-2.2800000000000002</c:v>
                </c:pt>
                <c:pt idx="2141">
                  <c:v>-3.0600000000000005</c:v>
                </c:pt>
                <c:pt idx="2142">
                  <c:v>-3.2400000000000007</c:v>
                </c:pt>
                <c:pt idx="2143">
                  <c:v>-2.84</c:v>
                </c:pt>
                <c:pt idx="2144">
                  <c:v>-2</c:v>
                </c:pt>
                <c:pt idx="2145">
                  <c:v>-0.84000000000000019</c:v>
                </c:pt>
                <c:pt idx="2146">
                  <c:v>-0.13999999999999985</c:v>
                </c:pt>
                <c:pt idx="2147">
                  <c:v>0.41999999999999993</c:v>
                </c:pt>
                <c:pt idx="2148">
                  <c:v>0.49999999999999967</c:v>
                </c:pt>
                <c:pt idx="2149">
                  <c:v>0.31999999999999956</c:v>
                </c:pt>
                <c:pt idx="2150">
                  <c:v>0.21999999999999958</c:v>
                </c:pt>
                <c:pt idx="2151">
                  <c:v>-0.2000000000000007</c:v>
                </c:pt>
                <c:pt idx="2152">
                  <c:v>-0.56000000000000083</c:v>
                </c:pt>
                <c:pt idx="2153">
                  <c:v>-0.76000000000000045</c:v>
                </c:pt>
                <c:pt idx="2154">
                  <c:v>-0.52000000000000024</c:v>
                </c:pt>
                <c:pt idx="2155">
                  <c:v>-0.58000000000000007</c:v>
                </c:pt>
                <c:pt idx="2156">
                  <c:v>-0.4599999999999998</c:v>
                </c:pt>
                <c:pt idx="2157">
                  <c:v>-0.4799999999999997</c:v>
                </c:pt>
                <c:pt idx="2158">
                  <c:v>-0.25999999999999979</c:v>
                </c:pt>
                <c:pt idx="2159">
                  <c:v>-0.67999999999999972</c:v>
                </c:pt>
                <c:pt idx="2160">
                  <c:v>-0.9199999999999996</c:v>
                </c:pt>
                <c:pt idx="2161">
                  <c:v>-0.53999999999999981</c:v>
                </c:pt>
                <c:pt idx="2162">
                  <c:v>-0.59999999999999964</c:v>
                </c:pt>
                <c:pt idx="2163">
                  <c:v>-0.67999999999999972</c:v>
                </c:pt>
                <c:pt idx="2164">
                  <c:v>-0.37999999999999973</c:v>
                </c:pt>
                <c:pt idx="2165">
                  <c:v>0.18000000000000008</c:v>
                </c:pt>
                <c:pt idx="2166">
                  <c:v>-7.999999999999971E-2</c:v>
                </c:pt>
                <c:pt idx="2167">
                  <c:v>0.42000000000000026</c:v>
                </c:pt>
                <c:pt idx="2168">
                  <c:v>0.32000000000000028</c:v>
                </c:pt>
                <c:pt idx="2169">
                  <c:v>0.44000000000000022</c:v>
                </c:pt>
                <c:pt idx="2170">
                  <c:v>4.0000000000000216E-2</c:v>
                </c:pt>
                <c:pt idx="2171">
                  <c:v>4.0000000000000216E-2</c:v>
                </c:pt>
                <c:pt idx="2172">
                  <c:v>-0.41999999999999993</c:v>
                </c:pt>
                <c:pt idx="2173">
                  <c:v>-5.999999999999979E-2</c:v>
                </c:pt>
                <c:pt idx="2174">
                  <c:v>-0.11999999999999993</c:v>
                </c:pt>
                <c:pt idx="2175">
                  <c:v>0.24000000000000021</c:v>
                </c:pt>
                <c:pt idx="2176">
                  <c:v>1.1400000000000001</c:v>
                </c:pt>
                <c:pt idx="2177">
                  <c:v>1.9400000000000006</c:v>
                </c:pt>
                <c:pt idx="2178">
                  <c:v>2.62</c:v>
                </c:pt>
                <c:pt idx="2179">
                  <c:v>0.8600000000000001</c:v>
                </c:pt>
                <c:pt idx="2180">
                  <c:v>-3.8</c:v>
                </c:pt>
                <c:pt idx="2181">
                  <c:v>-7.7</c:v>
                </c:pt>
                <c:pt idx="2202">
                  <c:v>2.2600000000000002</c:v>
                </c:pt>
                <c:pt idx="2203">
                  <c:v>0.98000000000000009</c:v>
                </c:pt>
                <c:pt idx="2204">
                  <c:v>0.58000000000000007</c:v>
                </c:pt>
                <c:pt idx="2205">
                  <c:v>-6.0000000000000143E-2</c:v>
                </c:pt>
                <c:pt idx="2206">
                  <c:v>0.67999999999999972</c:v>
                </c:pt>
                <c:pt idx="2207">
                  <c:v>2.1999999999999997</c:v>
                </c:pt>
                <c:pt idx="2208">
                  <c:v>2.7399999999999993</c:v>
                </c:pt>
                <c:pt idx="2209">
                  <c:v>2.3599999999999994</c:v>
                </c:pt>
                <c:pt idx="2210">
                  <c:v>2.3999999999999995</c:v>
                </c:pt>
                <c:pt idx="2211">
                  <c:v>1.0799999999999994</c:v>
                </c:pt>
                <c:pt idx="2212">
                  <c:v>-1.0400000000000005</c:v>
                </c:pt>
                <c:pt idx="2213">
                  <c:v>-1.5800000000000005</c:v>
                </c:pt>
                <c:pt idx="2214">
                  <c:v>-1.5</c:v>
                </c:pt>
                <c:pt idx="2215">
                  <c:v>-1.4</c:v>
                </c:pt>
                <c:pt idx="2216">
                  <c:v>-1.1400000000000001</c:v>
                </c:pt>
                <c:pt idx="2217">
                  <c:v>-0.82000000000000028</c:v>
                </c:pt>
                <c:pt idx="2218">
                  <c:v>-0.66000000000000048</c:v>
                </c:pt>
                <c:pt idx="2219">
                  <c:v>-0.68000000000000083</c:v>
                </c:pt>
                <c:pt idx="2220">
                  <c:v>-0.6400000000000009</c:v>
                </c:pt>
                <c:pt idx="2221">
                  <c:v>-0.74000000000000088</c:v>
                </c:pt>
                <c:pt idx="2222">
                  <c:v>-0.82000000000000095</c:v>
                </c:pt>
                <c:pt idx="2223">
                  <c:v>-1.0000000000000007</c:v>
                </c:pt>
                <c:pt idx="2224">
                  <c:v>-1.0800000000000005</c:v>
                </c:pt>
                <c:pt idx="2225">
                  <c:v>-1.0399999999999998</c:v>
                </c:pt>
                <c:pt idx="2226">
                  <c:v>-1.1399999999999999</c:v>
                </c:pt>
                <c:pt idx="2227">
                  <c:v>-1.1599999999999997</c:v>
                </c:pt>
                <c:pt idx="2228">
                  <c:v>-1.02</c:v>
                </c:pt>
                <c:pt idx="2229">
                  <c:v>-0.88000000000000012</c:v>
                </c:pt>
                <c:pt idx="2230">
                  <c:v>-1.1000000000000003</c:v>
                </c:pt>
                <c:pt idx="2231">
                  <c:v>-0.94000000000000017</c:v>
                </c:pt>
                <c:pt idx="2232">
                  <c:v>-0.58000000000000007</c:v>
                </c:pt>
                <c:pt idx="2233">
                  <c:v>-0.68</c:v>
                </c:pt>
                <c:pt idx="2234">
                  <c:v>-1.1400000000000001</c:v>
                </c:pt>
                <c:pt idx="2235">
                  <c:v>-0.66000000000000014</c:v>
                </c:pt>
                <c:pt idx="2236">
                  <c:v>-0.32000000000000028</c:v>
                </c:pt>
                <c:pt idx="2237">
                  <c:v>-0.10000000000000035</c:v>
                </c:pt>
                <c:pt idx="2238">
                  <c:v>-4.0000000000000216E-2</c:v>
                </c:pt>
                <c:pt idx="2239">
                  <c:v>0.37999999999999973</c:v>
                </c:pt>
                <c:pt idx="2240">
                  <c:v>-4.0000000000000216E-2</c:v>
                </c:pt>
                <c:pt idx="2241">
                  <c:v>-0.20000000000000034</c:v>
                </c:pt>
                <c:pt idx="2242">
                  <c:v>-0.5600000000000005</c:v>
                </c:pt>
                <c:pt idx="2243">
                  <c:v>-1.0200000000000002</c:v>
                </c:pt>
                <c:pt idx="2244">
                  <c:v>-0.82</c:v>
                </c:pt>
                <c:pt idx="2245">
                  <c:v>-0.82</c:v>
                </c:pt>
                <c:pt idx="2246">
                  <c:v>-1.1199999999999997</c:v>
                </c:pt>
                <c:pt idx="2247">
                  <c:v>-1.4799999999999991</c:v>
                </c:pt>
                <c:pt idx="2248">
                  <c:v>-1.0199999999999991</c:v>
                </c:pt>
                <c:pt idx="2249">
                  <c:v>-1.2599999999999991</c:v>
                </c:pt>
                <c:pt idx="2250">
                  <c:v>-1.1199999999999992</c:v>
                </c:pt>
                <c:pt idx="2251">
                  <c:v>-0.99999999999999933</c:v>
                </c:pt>
                <c:pt idx="2252">
                  <c:v>-0.9399999999999995</c:v>
                </c:pt>
                <c:pt idx="2253">
                  <c:v>-0.95999999999999941</c:v>
                </c:pt>
                <c:pt idx="2254">
                  <c:v>-1.0199999999999996</c:v>
                </c:pt>
                <c:pt idx="2255">
                  <c:v>-0.71999999999999953</c:v>
                </c:pt>
                <c:pt idx="2256">
                  <c:v>-0.49999999999999967</c:v>
                </c:pt>
                <c:pt idx="2257">
                  <c:v>-0.4599999999999998</c:v>
                </c:pt>
                <c:pt idx="2258">
                  <c:v>-0.4599999999999998</c:v>
                </c:pt>
                <c:pt idx="2259">
                  <c:v>-0.53999999999999981</c:v>
                </c:pt>
                <c:pt idx="2260">
                  <c:v>-0.83999999999999952</c:v>
                </c:pt>
                <c:pt idx="2261">
                  <c:v>-0.81999999999999917</c:v>
                </c:pt>
                <c:pt idx="2262">
                  <c:v>-0.7399999999999991</c:v>
                </c:pt>
                <c:pt idx="2263">
                  <c:v>-0.77999999999999903</c:v>
                </c:pt>
                <c:pt idx="2264">
                  <c:v>-0.8599999999999991</c:v>
                </c:pt>
                <c:pt idx="2265">
                  <c:v>-0.9199999999999996</c:v>
                </c:pt>
                <c:pt idx="2266">
                  <c:v>-1.0599999999999998</c:v>
                </c:pt>
                <c:pt idx="2267">
                  <c:v>-1.02</c:v>
                </c:pt>
                <c:pt idx="2268">
                  <c:v>-1.1000000000000003</c:v>
                </c:pt>
                <c:pt idx="2269">
                  <c:v>-0.82000000000000028</c:v>
                </c:pt>
                <c:pt idx="2270">
                  <c:v>-0.96000000000000019</c:v>
                </c:pt>
                <c:pt idx="2271">
                  <c:v>-1.06</c:v>
                </c:pt>
                <c:pt idx="2272">
                  <c:v>-0.68</c:v>
                </c:pt>
                <c:pt idx="2273">
                  <c:v>-0.5</c:v>
                </c:pt>
                <c:pt idx="2274">
                  <c:v>-0.76000000000000012</c:v>
                </c:pt>
                <c:pt idx="2275">
                  <c:v>-0.58000000000000007</c:v>
                </c:pt>
                <c:pt idx="2276">
                  <c:v>-0.66000000000000014</c:v>
                </c:pt>
                <c:pt idx="2277">
                  <c:v>-0.94000000000000017</c:v>
                </c:pt>
                <c:pt idx="2278">
                  <c:v>-1.1000000000000001</c:v>
                </c:pt>
                <c:pt idx="2279">
                  <c:v>-0.54000000000000026</c:v>
                </c:pt>
                <c:pt idx="2280">
                  <c:v>-0.40000000000000036</c:v>
                </c:pt>
                <c:pt idx="2281">
                  <c:v>9.9999999999999645E-2</c:v>
                </c:pt>
                <c:pt idx="2282">
                  <c:v>-0.30000000000000038</c:v>
                </c:pt>
                <c:pt idx="2283">
                  <c:v>-0.28000000000000042</c:v>
                </c:pt>
                <c:pt idx="2284">
                  <c:v>-0.5800000000000004</c:v>
                </c:pt>
                <c:pt idx="2285">
                  <c:v>-0.42000000000000026</c:v>
                </c:pt>
                <c:pt idx="2286">
                  <c:v>-0.7</c:v>
                </c:pt>
                <c:pt idx="2287">
                  <c:v>3.9999999999999855E-2</c:v>
                </c:pt>
                <c:pt idx="2288">
                  <c:v>0.11999999999999993</c:v>
                </c:pt>
                <c:pt idx="2289">
                  <c:v>0</c:v>
                </c:pt>
                <c:pt idx="2290">
                  <c:v>0.31999999999999995</c:v>
                </c:pt>
                <c:pt idx="2291">
                  <c:v>0.35999999999999976</c:v>
                </c:pt>
                <c:pt idx="2292">
                  <c:v>0.19999999999999965</c:v>
                </c:pt>
                <c:pt idx="2293">
                  <c:v>0.63999999999999946</c:v>
                </c:pt>
                <c:pt idx="2294">
                  <c:v>0.57999999999999974</c:v>
                </c:pt>
                <c:pt idx="2295">
                  <c:v>0.17999999999999972</c:v>
                </c:pt>
                <c:pt idx="2296">
                  <c:v>0.17999999999999972</c:v>
                </c:pt>
                <c:pt idx="2297">
                  <c:v>0.18000000000000008</c:v>
                </c:pt>
                <c:pt idx="2298">
                  <c:v>-0.4599999999999998</c:v>
                </c:pt>
                <c:pt idx="2299">
                  <c:v>-0.25999999999999979</c:v>
                </c:pt>
                <c:pt idx="2300">
                  <c:v>-0.33999999999999952</c:v>
                </c:pt>
                <c:pt idx="2301">
                  <c:v>-0.49999999999999967</c:v>
                </c:pt>
                <c:pt idx="2302">
                  <c:v>-0.73999999999999955</c:v>
                </c:pt>
                <c:pt idx="2303">
                  <c:v>-0.71999999999999953</c:v>
                </c:pt>
                <c:pt idx="2304">
                  <c:v>-0.73999999999999955</c:v>
                </c:pt>
                <c:pt idx="2305">
                  <c:v>-0.87999999999999967</c:v>
                </c:pt>
                <c:pt idx="2306">
                  <c:v>-0.59999999999999964</c:v>
                </c:pt>
                <c:pt idx="2307">
                  <c:v>-0.37999999999999973</c:v>
                </c:pt>
                <c:pt idx="2308">
                  <c:v>-0.48000000000000009</c:v>
                </c:pt>
                <c:pt idx="2309">
                  <c:v>-0.36000000000000015</c:v>
                </c:pt>
                <c:pt idx="2310">
                  <c:v>-0.46000000000000013</c:v>
                </c:pt>
                <c:pt idx="2311">
                  <c:v>-0.41999999999999993</c:v>
                </c:pt>
                <c:pt idx="2312">
                  <c:v>-0.4</c:v>
                </c:pt>
                <c:pt idx="2313">
                  <c:v>-3.9999999999999501E-2</c:v>
                </c:pt>
                <c:pt idx="2314">
                  <c:v>-3.9999999999999501E-2</c:v>
                </c:pt>
                <c:pt idx="2315">
                  <c:v>0.2000000000000007</c:v>
                </c:pt>
                <c:pt idx="2316">
                  <c:v>0.10000000000000035</c:v>
                </c:pt>
                <c:pt idx="2317">
                  <c:v>-0.21999999999999958</c:v>
                </c:pt>
                <c:pt idx="2318">
                  <c:v>-0.4</c:v>
                </c:pt>
                <c:pt idx="2319">
                  <c:v>-0.4599999999999998</c:v>
                </c:pt>
                <c:pt idx="2320">
                  <c:v>-0.56000000000000016</c:v>
                </c:pt>
                <c:pt idx="2321">
                  <c:v>-0.72000000000000031</c:v>
                </c:pt>
                <c:pt idx="2322">
                  <c:v>-0.28000000000000042</c:v>
                </c:pt>
                <c:pt idx="2323">
                  <c:v>-0.18000000000000008</c:v>
                </c:pt>
                <c:pt idx="2324">
                  <c:v>-0.32000000000000028</c:v>
                </c:pt>
                <c:pt idx="2325">
                  <c:v>-0.28000000000000008</c:v>
                </c:pt>
                <c:pt idx="2326">
                  <c:v>-0.67999999999999972</c:v>
                </c:pt>
                <c:pt idx="2327">
                  <c:v>-1.0799999999999996</c:v>
                </c:pt>
                <c:pt idx="2328">
                  <c:v>-1.4999999999999996</c:v>
                </c:pt>
                <c:pt idx="2329">
                  <c:v>-1.3399999999999994</c:v>
                </c:pt>
                <c:pt idx="2330">
                  <c:v>-1.1599999999999997</c:v>
                </c:pt>
                <c:pt idx="2331">
                  <c:v>-0.8</c:v>
                </c:pt>
                <c:pt idx="2332">
                  <c:v>-0.61999999999999988</c:v>
                </c:pt>
                <c:pt idx="2333">
                  <c:v>-0.26000000000000012</c:v>
                </c:pt>
                <c:pt idx="2334">
                  <c:v>-0.48000000000000043</c:v>
                </c:pt>
                <c:pt idx="2335">
                  <c:v>-0.62000000000000033</c:v>
                </c:pt>
                <c:pt idx="2336">
                  <c:v>-0.54000000000000026</c:v>
                </c:pt>
                <c:pt idx="2337">
                  <c:v>-0.10000000000000071</c:v>
                </c:pt>
                <c:pt idx="2338">
                  <c:v>0.55999999999999939</c:v>
                </c:pt>
                <c:pt idx="2339">
                  <c:v>0.95999999999999941</c:v>
                </c:pt>
                <c:pt idx="2340">
                  <c:v>1.72</c:v>
                </c:pt>
                <c:pt idx="2341">
                  <c:v>0.9199999999999996</c:v>
                </c:pt>
                <c:pt idx="2342">
                  <c:v>-1.9599999999999997</c:v>
                </c:pt>
                <c:pt idx="2343">
                  <c:v>-3.34</c:v>
                </c:pt>
                <c:pt idx="2344">
                  <c:v>-3.88</c:v>
                </c:pt>
                <c:pt idx="2345">
                  <c:v>-4.5200000000000014</c:v>
                </c:pt>
                <c:pt idx="2346">
                  <c:v>-3.54</c:v>
                </c:pt>
                <c:pt idx="2347">
                  <c:v>-1.3200000000000003</c:v>
                </c:pt>
                <c:pt idx="2348">
                  <c:v>-0.46000000000000013</c:v>
                </c:pt>
                <c:pt idx="2349">
                  <c:v>-4.0000000000000216E-2</c:v>
                </c:pt>
                <c:pt idx="2350">
                  <c:v>-0.21999999999999992</c:v>
                </c:pt>
                <c:pt idx="2351">
                  <c:v>-0.38000000000000006</c:v>
                </c:pt>
                <c:pt idx="2352">
                  <c:v>-0.61999999999999955</c:v>
                </c:pt>
                <c:pt idx="2353">
                  <c:v>-0.82</c:v>
                </c:pt>
                <c:pt idx="2354">
                  <c:v>-1.6</c:v>
                </c:pt>
                <c:pt idx="2355">
                  <c:v>-1.92</c:v>
                </c:pt>
                <c:pt idx="2356">
                  <c:v>-2.44</c:v>
                </c:pt>
                <c:pt idx="2357">
                  <c:v>-2.14</c:v>
                </c:pt>
                <c:pt idx="2358">
                  <c:v>-1.98</c:v>
                </c:pt>
                <c:pt idx="2359">
                  <c:v>-0.4</c:v>
                </c:pt>
                <c:pt idx="2360">
                  <c:v>2.8400000000000003</c:v>
                </c:pt>
                <c:pt idx="2361">
                  <c:v>9.1</c:v>
                </c:pt>
                <c:pt idx="2362">
                  <c:v>15.7</c:v>
                </c:pt>
                <c:pt idx="2363">
                  <c:v>16.72</c:v>
                </c:pt>
                <c:pt idx="2364">
                  <c:v>7.42</c:v>
                </c:pt>
                <c:pt idx="2375">
                  <c:v>0.8999999999999998</c:v>
                </c:pt>
                <c:pt idx="2376">
                  <c:v>0.14000000000000004</c:v>
                </c:pt>
                <c:pt idx="2377">
                  <c:v>-0.2</c:v>
                </c:pt>
                <c:pt idx="2378">
                  <c:v>-0.18000000000000008</c:v>
                </c:pt>
                <c:pt idx="2379">
                  <c:v>-6.0000000000000143E-2</c:v>
                </c:pt>
                <c:pt idx="2380">
                  <c:v>7.999999999999971E-2</c:v>
                </c:pt>
                <c:pt idx="2381">
                  <c:v>0.63999999999999913</c:v>
                </c:pt>
                <c:pt idx="2382">
                  <c:v>0.69999999999999929</c:v>
                </c:pt>
                <c:pt idx="2383">
                  <c:v>3.9999999999999147E-2</c:v>
                </c:pt>
                <c:pt idx="2384">
                  <c:v>-1.1800000000000008</c:v>
                </c:pt>
                <c:pt idx="2385">
                  <c:v>-1.6000000000000003</c:v>
                </c:pt>
                <c:pt idx="2386">
                  <c:v>-2.44</c:v>
                </c:pt>
                <c:pt idx="2387">
                  <c:v>-2.52</c:v>
                </c:pt>
                <c:pt idx="2388">
                  <c:v>-2.1799999999999997</c:v>
                </c:pt>
                <c:pt idx="2389">
                  <c:v>-1.4199999999999995</c:v>
                </c:pt>
                <c:pt idx="2390">
                  <c:v>-0.93999999999999984</c:v>
                </c:pt>
                <c:pt idx="2391">
                  <c:v>-0.98000000000000009</c:v>
                </c:pt>
                <c:pt idx="2392">
                  <c:v>-1.1199999999999999</c:v>
                </c:pt>
                <c:pt idx="2393">
                  <c:v>-0.6</c:v>
                </c:pt>
                <c:pt idx="2394">
                  <c:v>-0.56000000000000016</c:v>
                </c:pt>
                <c:pt idx="2395">
                  <c:v>-0.9</c:v>
                </c:pt>
                <c:pt idx="2396">
                  <c:v>-0.43999999999999984</c:v>
                </c:pt>
                <c:pt idx="2397">
                  <c:v>-0.35999999999999976</c:v>
                </c:pt>
                <c:pt idx="2398">
                  <c:v>-1.0799999999999996</c:v>
                </c:pt>
                <c:pt idx="2399">
                  <c:v>-1.1000000000000001</c:v>
                </c:pt>
                <c:pt idx="2400">
                  <c:v>-0.8600000000000001</c:v>
                </c:pt>
                <c:pt idx="2401">
                  <c:v>-0.74000000000000021</c:v>
                </c:pt>
                <c:pt idx="2402">
                  <c:v>-0.42000000000000026</c:v>
                </c:pt>
                <c:pt idx="2403">
                  <c:v>0.27999999999999969</c:v>
                </c:pt>
                <c:pt idx="2404">
                  <c:v>0.44000000000000022</c:v>
                </c:pt>
                <c:pt idx="2405">
                  <c:v>0.48000000000000009</c:v>
                </c:pt>
                <c:pt idx="2406">
                  <c:v>0.14000000000000021</c:v>
                </c:pt>
                <c:pt idx="2407">
                  <c:v>-0.16000000000000014</c:v>
                </c:pt>
                <c:pt idx="2408">
                  <c:v>-0.72000000000000031</c:v>
                </c:pt>
                <c:pt idx="2409">
                  <c:v>-0.88000000000000078</c:v>
                </c:pt>
                <c:pt idx="2410">
                  <c:v>-0.60000000000000075</c:v>
                </c:pt>
                <c:pt idx="2411">
                  <c:v>-0.2000000000000007</c:v>
                </c:pt>
                <c:pt idx="2412">
                  <c:v>-0.30000000000000038</c:v>
                </c:pt>
                <c:pt idx="2413">
                  <c:v>0.1</c:v>
                </c:pt>
                <c:pt idx="2414">
                  <c:v>0.18000000000000044</c:v>
                </c:pt>
                <c:pt idx="2415">
                  <c:v>-0.25999999999999945</c:v>
                </c:pt>
                <c:pt idx="2416">
                  <c:v>-0.63999999999999946</c:v>
                </c:pt>
                <c:pt idx="2417">
                  <c:v>-0.6399999999999999</c:v>
                </c:pt>
                <c:pt idx="2418">
                  <c:v>-1.0000000000000004</c:v>
                </c:pt>
                <c:pt idx="2419">
                  <c:v>-1.1000000000000008</c:v>
                </c:pt>
                <c:pt idx="2420">
                  <c:v>-0.90000000000000069</c:v>
                </c:pt>
                <c:pt idx="2421">
                  <c:v>-0.32000000000000062</c:v>
                </c:pt>
                <c:pt idx="2422">
                  <c:v>-4.0000000000000216E-2</c:v>
                </c:pt>
                <c:pt idx="2423">
                  <c:v>0.53999999999999981</c:v>
                </c:pt>
                <c:pt idx="2424">
                  <c:v>0.4599999999999998</c:v>
                </c:pt>
                <c:pt idx="2425">
                  <c:v>0.33999999999999952</c:v>
                </c:pt>
                <c:pt idx="2426">
                  <c:v>-0.5800000000000004</c:v>
                </c:pt>
                <c:pt idx="2427">
                  <c:v>-1.0200000000000002</c:v>
                </c:pt>
                <c:pt idx="2428">
                  <c:v>-1.56</c:v>
                </c:pt>
                <c:pt idx="2429">
                  <c:v>-1.6599999999999997</c:v>
                </c:pt>
                <c:pt idx="2430">
                  <c:v>-1.7999999999999996</c:v>
                </c:pt>
                <c:pt idx="2431">
                  <c:v>-1.6799999999999993</c:v>
                </c:pt>
                <c:pt idx="2432">
                  <c:v>-1.2400000000000002</c:v>
                </c:pt>
                <c:pt idx="2433">
                  <c:v>-1.1599999999999997</c:v>
                </c:pt>
                <c:pt idx="2434">
                  <c:v>-0.61999999999999955</c:v>
                </c:pt>
                <c:pt idx="2435">
                  <c:v>-0.27999999999999903</c:v>
                </c:pt>
                <c:pt idx="2436">
                  <c:v>0.42000000000000098</c:v>
                </c:pt>
                <c:pt idx="2437">
                  <c:v>4.0000000000001278E-2</c:v>
                </c:pt>
                <c:pt idx="2438">
                  <c:v>-9.9999999999999284E-2</c:v>
                </c:pt>
                <c:pt idx="2439">
                  <c:v>-0.23999999999999916</c:v>
                </c:pt>
                <c:pt idx="2440">
                  <c:v>-3.9999999999999855E-2</c:v>
                </c:pt>
                <c:pt idx="2441">
                  <c:v>-0.52000000000000024</c:v>
                </c:pt>
                <c:pt idx="2442">
                  <c:v>-0.33999999999999986</c:v>
                </c:pt>
                <c:pt idx="2443">
                  <c:v>-0.17999999999999972</c:v>
                </c:pt>
                <c:pt idx="2444">
                  <c:v>-0.52000000000000024</c:v>
                </c:pt>
                <c:pt idx="2445">
                  <c:v>-0.82000000000000028</c:v>
                </c:pt>
                <c:pt idx="2446">
                  <c:v>-0.70000000000000073</c:v>
                </c:pt>
                <c:pt idx="2447">
                  <c:v>-0.72000000000000097</c:v>
                </c:pt>
                <c:pt idx="2448">
                  <c:v>-0.68000000000000116</c:v>
                </c:pt>
                <c:pt idx="2449">
                  <c:v>-0.14000000000000057</c:v>
                </c:pt>
                <c:pt idx="2450">
                  <c:v>-0.22000000000000028</c:v>
                </c:pt>
                <c:pt idx="2451">
                  <c:v>-1.9999999999999574E-2</c:v>
                </c:pt>
                <c:pt idx="2452">
                  <c:v>-0.11999999999999958</c:v>
                </c:pt>
                <c:pt idx="2453">
                  <c:v>-0.3</c:v>
                </c:pt>
                <c:pt idx="2454">
                  <c:v>-0.9</c:v>
                </c:pt>
                <c:pt idx="2455">
                  <c:v>-1</c:v>
                </c:pt>
                <c:pt idx="2456">
                  <c:v>-1.56</c:v>
                </c:pt>
                <c:pt idx="2457">
                  <c:v>-1.3399999999999999</c:v>
                </c:pt>
                <c:pt idx="2458">
                  <c:v>-1.179999999999999</c:v>
                </c:pt>
                <c:pt idx="2459">
                  <c:v>-0.89999999999999925</c:v>
                </c:pt>
                <c:pt idx="2460">
                  <c:v>-0.87999999999999967</c:v>
                </c:pt>
                <c:pt idx="2461">
                  <c:v>-0.7</c:v>
                </c:pt>
                <c:pt idx="2462">
                  <c:v>-0.73999999999999988</c:v>
                </c:pt>
                <c:pt idx="2463">
                  <c:v>-0.51999999999999957</c:v>
                </c:pt>
                <c:pt idx="2464">
                  <c:v>-0.13999999999999985</c:v>
                </c:pt>
                <c:pt idx="2465">
                  <c:v>-0.23999999999999916</c:v>
                </c:pt>
                <c:pt idx="2466">
                  <c:v>-0.37999999999999901</c:v>
                </c:pt>
                <c:pt idx="2467">
                  <c:v>-0.29999999999999927</c:v>
                </c:pt>
                <c:pt idx="2468">
                  <c:v>-0.73999999999999988</c:v>
                </c:pt>
                <c:pt idx="2469">
                  <c:v>-1.5200000000000002</c:v>
                </c:pt>
                <c:pt idx="2470">
                  <c:v>-1.4600000000000002</c:v>
                </c:pt>
                <c:pt idx="2471">
                  <c:v>-1.2600000000000002</c:v>
                </c:pt>
                <c:pt idx="2472">
                  <c:v>-1.5</c:v>
                </c:pt>
                <c:pt idx="2473">
                  <c:v>-0.9199999999999996</c:v>
                </c:pt>
                <c:pt idx="2474">
                  <c:v>-0.35999999999999871</c:v>
                </c:pt>
                <c:pt idx="2475">
                  <c:v>-0.49999999999999928</c:v>
                </c:pt>
                <c:pt idx="2476">
                  <c:v>-0.35999999999999943</c:v>
                </c:pt>
                <c:pt idx="2477">
                  <c:v>-1.9999999999999574E-2</c:v>
                </c:pt>
                <c:pt idx="2478">
                  <c:v>-0.4799999999999997</c:v>
                </c:pt>
                <c:pt idx="2479">
                  <c:v>-0.72000000000000031</c:v>
                </c:pt>
                <c:pt idx="2480">
                  <c:v>-0.46000000000000013</c:v>
                </c:pt>
                <c:pt idx="2481">
                  <c:v>-0.5800000000000004</c:v>
                </c:pt>
                <c:pt idx="2482">
                  <c:v>-0.5800000000000004</c:v>
                </c:pt>
                <c:pt idx="2483">
                  <c:v>-0.36000000000000087</c:v>
                </c:pt>
                <c:pt idx="2484">
                  <c:v>-0.220000000000001</c:v>
                </c:pt>
                <c:pt idx="2485">
                  <c:v>-0.44000000000000056</c:v>
                </c:pt>
                <c:pt idx="2486">
                  <c:v>-0.34000000000000058</c:v>
                </c:pt>
                <c:pt idx="2487">
                  <c:v>-0.72000000000000031</c:v>
                </c:pt>
                <c:pt idx="2488">
                  <c:v>-0.68000000000000038</c:v>
                </c:pt>
                <c:pt idx="2489">
                  <c:v>-0.67999999999999972</c:v>
                </c:pt>
                <c:pt idx="2490">
                  <c:v>-0.48000000000000043</c:v>
                </c:pt>
                <c:pt idx="2491">
                  <c:v>-0.61999999999999955</c:v>
                </c:pt>
                <c:pt idx="2492">
                  <c:v>-0.3999999999999993</c:v>
                </c:pt>
                <c:pt idx="2493">
                  <c:v>-0.43999999999999845</c:v>
                </c:pt>
                <c:pt idx="2494">
                  <c:v>-0.47999999999999898</c:v>
                </c:pt>
                <c:pt idx="2495">
                  <c:v>-0.23999999999999916</c:v>
                </c:pt>
                <c:pt idx="2496">
                  <c:v>4.000000000000057E-2</c:v>
                </c:pt>
                <c:pt idx="2497">
                  <c:v>-0.45999999999999941</c:v>
                </c:pt>
                <c:pt idx="2498">
                  <c:v>-0.52000000000000024</c:v>
                </c:pt>
                <c:pt idx="2499">
                  <c:v>-0.77999999999999969</c:v>
                </c:pt>
                <c:pt idx="2500">
                  <c:v>-1.2600000000000002</c:v>
                </c:pt>
                <c:pt idx="2501">
                  <c:v>-1.1000000000000001</c:v>
                </c:pt>
                <c:pt idx="2502">
                  <c:v>-0.77999999999999969</c:v>
                </c:pt>
                <c:pt idx="2503">
                  <c:v>-1</c:v>
                </c:pt>
                <c:pt idx="2504">
                  <c:v>-0.9</c:v>
                </c:pt>
                <c:pt idx="2505">
                  <c:v>-0.52000000000000024</c:v>
                </c:pt>
                <c:pt idx="2506">
                  <c:v>-0.94000000000000061</c:v>
                </c:pt>
                <c:pt idx="2507">
                  <c:v>-0.92000000000000171</c:v>
                </c:pt>
                <c:pt idx="2508">
                  <c:v>-0.80000000000000138</c:v>
                </c:pt>
                <c:pt idx="2509">
                  <c:v>-0.76000000000000223</c:v>
                </c:pt>
                <c:pt idx="2510">
                  <c:v>-0.86000000000000087</c:v>
                </c:pt>
                <c:pt idx="2511">
                  <c:v>-0.62000000000000166</c:v>
                </c:pt>
                <c:pt idx="2512">
                  <c:v>-0.42000000000000171</c:v>
                </c:pt>
                <c:pt idx="2513">
                  <c:v>-0.64000000000000057</c:v>
                </c:pt>
                <c:pt idx="2514">
                  <c:v>-0.56000000000000083</c:v>
                </c:pt>
                <c:pt idx="2515">
                  <c:v>-0.74000000000000055</c:v>
                </c:pt>
                <c:pt idx="2516">
                  <c:v>-0.44000000000000056</c:v>
                </c:pt>
                <c:pt idx="2517">
                  <c:v>-0.12000000000000029</c:v>
                </c:pt>
                <c:pt idx="2518">
                  <c:v>-0.28000000000000114</c:v>
                </c:pt>
                <c:pt idx="2519">
                  <c:v>-0.57999999999999974</c:v>
                </c:pt>
                <c:pt idx="2520">
                  <c:v>-0.35999999999999943</c:v>
                </c:pt>
                <c:pt idx="2521">
                  <c:v>-1.0399999999999991</c:v>
                </c:pt>
                <c:pt idx="2522">
                  <c:v>-1.259999999999998</c:v>
                </c:pt>
                <c:pt idx="2523">
                  <c:v>-0.83999999999999775</c:v>
                </c:pt>
                <c:pt idx="2524">
                  <c:v>-0.2999999999999986</c:v>
                </c:pt>
                <c:pt idx="2525">
                  <c:v>-0.17999999999999972</c:v>
                </c:pt>
                <c:pt idx="2526">
                  <c:v>6.0000000000000851E-2</c:v>
                </c:pt>
                <c:pt idx="2527">
                  <c:v>0.33999999999999914</c:v>
                </c:pt>
                <c:pt idx="2528">
                  <c:v>0.51999999999999891</c:v>
                </c:pt>
                <c:pt idx="2529">
                  <c:v>0.31999999999999884</c:v>
                </c:pt>
                <c:pt idx="2530">
                  <c:v>-6.0000000000000851E-2</c:v>
                </c:pt>
                <c:pt idx="2531">
                  <c:v>-0.28000000000000114</c:v>
                </c:pt>
                <c:pt idx="2532">
                  <c:v>-1.0799999999999996</c:v>
                </c:pt>
                <c:pt idx="2533">
                  <c:v>-1.6600000000000008</c:v>
                </c:pt>
                <c:pt idx="2534">
                  <c:v>-1.9400000000000006</c:v>
                </c:pt>
                <c:pt idx="2535">
                  <c:v>-1.3000000000000014</c:v>
                </c:pt>
                <c:pt idx="2536">
                  <c:v>-1.3000000000000014</c:v>
                </c:pt>
                <c:pt idx="2537">
                  <c:v>-0.9600000000000023</c:v>
                </c:pt>
                <c:pt idx="2538">
                  <c:v>-0.32000000000000173</c:v>
                </c:pt>
                <c:pt idx="2539">
                  <c:v>9.9999999999998576E-2</c:v>
                </c:pt>
                <c:pt idx="2540">
                  <c:v>0.32000000000000028</c:v>
                </c:pt>
                <c:pt idx="2541">
                  <c:v>0.62000000000000033</c:v>
                </c:pt>
                <c:pt idx="2542">
                  <c:v>0.57999999999999974</c:v>
                </c:pt>
                <c:pt idx="2543">
                  <c:v>0.34000000000000058</c:v>
                </c:pt>
                <c:pt idx="2544">
                  <c:v>-0.15999999999999942</c:v>
                </c:pt>
                <c:pt idx="2545">
                  <c:v>-0.96000000000000085</c:v>
                </c:pt>
                <c:pt idx="2546">
                  <c:v>-1.1200000000000003</c:v>
                </c:pt>
                <c:pt idx="2547">
                  <c:v>-1.2400000000000007</c:v>
                </c:pt>
                <c:pt idx="2548">
                  <c:v>-1.4200000000000017</c:v>
                </c:pt>
                <c:pt idx="2549">
                  <c:v>-0.86000000000000232</c:v>
                </c:pt>
                <c:pt idx="2550">
                  <c:v>-0.74000000000000199</c:v>
                </c:pt>
                <c:pt idx="2551">
                  <c:v>-0.36000000000000226</c:v>
                </c:pt>
                <c:pt idx="2552">
                  <c:v>-4.0000000000001992E-2</c:v>
                </c:pt>
                <c:pt idx="2553">
                  <c:v>-2.0000000000001704E-2</c:v>
                </c:pt>
                <c:pt idx="2554">
                  <c:v>-0.28000000000000114</c:v>
                </c:pt>
                <c:pt idx="2555">
                  <c:v>-0.20000000000000143</c:v>
                </c:pt>
                <c:pt idx="2556">
                  <c:v>-0.36000000000000087</c:v>
                </c:pt>
                <c:pt idx="2557">
                  <c:v>-0.26000000000000084</c:v>
                </c:pt>
                <c:pt idx="2558">
                  <c:v>-0.2</c:v>
                </c:pt>
                <c:pt idx="2559">
                  <c:v>0.15999999999999942</c:v>
                </c:pt>
                <c:pt idx="2560">
                  <c:v>0.4799999999999997</c:v>
                </c:pt>
                <c:pt idx="2561">
                  <c:v>0.41999999999999887</c:v>
                </c:pt>
                <c:pt idx="2562">
                  <c:v>-2.0000000000000285E-2</c:v>
                </c:pt>
                <c:pt idx="2563">
                  <c:v>0.22000000000000028</c:v>
                </c:pt>
                <c:pt idx="2564">
                  <c:v>-0.37999999999999828</c:v>
                </c:pt>
                <c:pt idx="2565">
                  <c:v>-0.33999999999999775</c:v>
                </c:pt>
                <c:pt idx="2566">
                  <c:v>-0.13999999999999774</c:v>
                </c:pt>
                <c:pt idx="2567">
                  <c:v>-0.37999999999999828</c:v>
                </c:pt>
                <c:pt idx="2568">
                  <c:v>-0.32000000000000028</c:v>
                </c:pt>
                <c:pt idx="2569">
                  <c:v>-0.1200000000000017</c:v>
                </c:pt>
                <c:pt idx="2570">
                  <c:v>-0.24000000000000199</c:v>
                </c:pt>
                <c:pt idx="2571">
                  <c:v>-0.52000000000000168</c:v>
                </c:pt>
                <c:pt idx="2572">
                  <c:v>-0.18000000000000113</c:v>
                </c:pt>
                <c:pt idx="2573">
                  <c:v>-0.4799999999999997</c:v>
                </c:pt>
                <c:pt idx="2574">
                  <c:v>-9.9999999999998576E-2</c:v>
                </c:pt>
                <c:pt idx="2575">
                  <c:v>-0.11999999999999886</c:v>
                </c:pt>
                <c:pt idx="2576">
                  <c:v>0.32000000000000173</c:v>
                </c:pt>
                <c:pt idx="2577">
                  <c:v>0.16000000000000228</c:v>
                </c:pt>
                <c:pt idx="2578">
                  <c:v>2.0000000000001704E-2</c:v>
                </c:pt>
                <c:pt idx="2579">
                  <c:v>-0.3</c:v>
                </c:pt>
                <c:pt idx="2580">
                  <c:v>-0.23999999999999916</c:v>
                </c:pt>
                <c:pt idx="2581">
                  <c:v>-0.53999999999999915</c:v>
                </c:pt>
                <c:pt idx="2582">
                  <c:v>-5.9999999999999429E-2</c:v>
                </c:pt>
                <c:pt idx="2583">
                  <c:v>0.20000000000000143</c:v>
                </c:pt>
                <c:pt idx="2584">
                  <c:v>0.34000000000000197</c:v>
                </c:pt>
                <c:pt idx="2585">
                  <c:v>1.4210854715202005E-15</c:v>
                </c:pt>
                <c:pt idx="2586">
                  <c:v>-0.31999999999999884</c:v>
                </c:pt>
                <c:pt idx="2587">
                  <c:v>-0.61999999999999889</c:v>
                </c:pt>
                <c:pt idx="2588">
                  <c:v>-0.62000000000000033</c:v>
                </c:pt>
                <c:pt idx="2589">
                  <c:v>-0.57999999999999974</c:v>
                </c:pt>
                <c:pt idx="2590">
                  <c:v>-0.19999999999999857</c:v>
                </c:pt>
              </c:numCache>
            </c:numRef>
          </c:xVal>
          <c:yVal>
            <c:numRef>
              <c:f>'65K_23'!$A$2:$A$2619</c:f>
              <c:numCache>
                <c:formatCode>General</c:formatCode>
                <c:ptCount val="2618"/>
                <c:pt idx="0">
                  <c:v>5.3</c:v>
                </c:pt>
                <c:pt idx="1">
                  <c:v>5.4</c:v>
                </c:pt>
                <c:pt idx="2">
                  <c:v>5.5</c:v>
                </c:pt>
                <c:pt idx="3">
                  <c:v>5.6</c:v>
                </c:pt>
                <c:pt idx="4">
                  <c:v>5.7</c:v>
                </c:pt>
                <c:pt idx="5">
                  <c:v>5.8</c:v>
                </c:pt>
                <c:pt idx="6">
                  <c:v>5.9</c:v>
                </c:pt>
                <c:pt idx="7">
                  <c:v>6</c:v>
                </c:pt>
                <c:pt idx="8">
                  <c:v>6.1</c:v>
                </c:pt>
                <c:pt idx="9">
                  <c:v>6.2</c:v>
                </c:pt>
                <c:pt idx="10">
                  <c:v>6.3</c:v>
                </c:pt>
                <c:pt idx="11">
                  <c:v>6.4</c:v>
                </c:pt>
                <c:pt idx="12">
                  <c:v>6.5</c:v>
                </c:pt>
                <c:pt idx="13">
                  <c:v>6.6</c:v>
                </c:pt>
                <c:pt idx="14">
                  <c:v>6.7</c:v>
                </c:pt>
                <c:pt idx="15">
                  <c:v>6.8</c:v>
                </c:pt>
                <c:pt idx="16">
                  <c:v>6.9</c:v>
                </c:pt>
                <c:pt idx="17">
                  <c:v>7</c:v>
                </c:pt>
                <c:pt idx="18">
                  <c:v>7.1</c:v>
                </c:pt>
                <c:pt idx="19">
                  <c:v>7.2</c:v>
                </c:pt>
                <c:pt idx="20">
                  <c:v>7.3</c:v>
                </c:pt>
                <c:pt idx="21">
                  <c:v>7.4</c:v>
                </c:pt>
                <c:pt idx="22">
                  <c:v>7.5</c:v>
                </c:pt>
                <c:pt idx="23">
                  <c:v>7.6</c:v>
                </c:pt>
                <c:pt idx="24">
                  <c:v>7.7</c:v>
                </c:pt>
                <c:pt idx="25">
                  <c:v>7.8</c:v>
                </c:pt>
                <c:pt idx="26">
                  <c:v>7.9</c:v>
                </c:pt>
                <c:pt idx="27">
                  <c:v>8</c:v>
                </c:pt>
                <c:pt idx="28">
                  <c:v>8.1</c:v>
                </c:pt>
                <c:pt idx="29">
                  <c:v>8.1999999999999993</c:v>
                </c:pt>
                <c:pt idx="30">
                  <c:v>8.3000000000000007</c:v>
                </c:pt>
                <c:pt idx="31">
                  <c:v>8.4</c:v>
                </c:pt>
                <c:pt idx="32">
                  <c:v>8.5</c:v>
                </c:pt>
                <c:pt idx="33">
                  <c:v>8.6</c:v>
                </c:pt>
                <c:pt idx="34">
                  <c:v>8.6999999999999993</c:v>
                </c:pt>
                <c:pt idx="35">
                  <c:v>8.8000000000000007</c:v>
                </c:pt>
                <c:pt idx="36">
                  <c:v>8.9</c:v>
                </c:pt>
                <c:pt idx="37">
                  <c:v>9</c:v>
                </c:pt>
                <c:pt idx="38">
                  <c:v>9.1</c:v>
                </c:pt>
                <c:pt idx="39">
                  <c:v>9.1999999999999993</c:v>
                </c:pt>
                <c:pt idx="40">
                  <c:v>9.3000000000000007</c:v>
                </c:pt>
                <c:pt idx="41">
                  <c:v>9.4</c:v>
                </c:pt>
                <c:pt idx="42">
                  <c:v>9.5</c:v>
                </c:pt>
                <c:pt idx="43">
                  <c:v>9.6</c:v>
                </c:pt>
                <c:pt idx="44">
                  <c:v>9.6999999999999993</c:v>
                </c:pt>
                <c:pt idx="45">
                  <c:v>9.8000000000000007</c:v>
                </c:pt>
                <c:pt idx="46">
                  <c:v>9.9</c:v>
                </c:pt>
                <c:pt idx="47">
                  <c:v>10</c:v>
                </c:pt>
                <c:pt idx="48">
                  <c:v>10.1</c:v>
                </c:pt>
                <c:pt idx="49">
                  <c:v>10.199999999999999</c:v>
                </c:pt>
                <c:pt idx="50">
                  <c:v>10.3</c:v>
                </c:pt>
                <c:pt idx="51">
                  <c:v>10.4</c:v>
                </c:pt>
                <c:pt idx="52">
                  <c:v>10.5</c:v>
                </c:pt>
                <c:pt idx="53">
                  <c:v>10.6</c:v>
                </c:pt>
                <c:pt idx="54">
                  <c:v>10.7</c:v>
                </c:pt>
                <c:pt idx="55">
                  <c:v>10.8</c:v>
                </c:pt>
                <c:pt idx="56">
                  <c:v>10.9</c:v>
                </c:pt>
                <c:pt idx="57">
                  <c:v>11</c:v>
                </c:pt>
                <c:pt idx="58">
                  <c:v>11.1</c:v>
                </c:pt>
                <c:pt idx="59">
                  <c:v>11.2</c:v>
                </c:pt>
                <c:pt idx="60">
                  <c:v>11.3</c:v>
                </c:pt>
                <c:pt idx="61">
                  <c:v>11.4</c:v>
                </c:pt>
                <c:pt idx="62">
                  <c:v>11.5</c:v>
                </c:pt>
                <c:pt idx="63">
                  <c:v>11.6</c:v>
                </c:pt>
                <c:pt idx="64">
                  <c:v>11.7</c:v>
                </c:pt>
                <c:pt idx="65">
                  <c:v>11.8</c:v>
                </c:pt>
                <c:pt idx="66">
                  <c:v>11.9</c:v>
                </c:pt>
                <c:pt idx="67">
                  <c:v>12</c:v>
                </c:pt>
                <c:pt idx="68">
                  <c:v>12.1</c:v>
                </c:pt>
                <c:pt idx="69">
                  <c:v>12.2</c:v>
                </c:pt>
                <c:pt idx="70">
                  <c:v>12.3</c:v>
                </c:pt>
                <c:pt idx="71">
                  <c:v>12.4</c:v>
                </c:pt>
                <c:pt idx="72">
                  <c:v>12.5</c:v>
                </c:pt>
                <c:pt idx="73">
                  <c:v>12.6</c:v>
                </c:pt>
                <c:pt idx="74">
                  <c:v>12.7</c:v>
                </c:pt>
                <c:pt idx="75">
                  <c:v>12.8</c:v>
                </c:pt>
                <c:pt idx="76">
                  <c:v>12.9</c:v>
                </c:pt>
                <c:pt idx="77">
                  <c:v>13</c:v>
                </c:pt>
                <c:pt idx="78">
                  <c:v>13.1</c:v>
                </c:pt>
                <c:pt idx="79">
                  <c:v>13.2</c:v>
                </c:pt>
                <c:pt idx="80">
                  <c:v>13.3</c:v>
                </c:pt>
                <c:pt idx="81">
                  <c:v>13.4</c:v>
                </c:pt>
                <c:pt idx="82">
                  <c:v>13.5</c:v>
                </c:pt>
                <c:pt idx="83">
                  <c:v>13.6</c:v>
                </c:pt>
                <c:pt idx="84">
                  <c:v>13.7</c:v>
                </c:pt>
                <c:pt idx="85">
                  <c:v>13.8</c:v>
                </c:pt>
                <c:pt idx="86">
                  <c:v>13.9</c:v>
                </c:pt>
                <c:pt idx="87">
                  <c:v>14</c:v>
                </c:pt>
                <c:pt idx="88">
                  <c:v>14.1</c:v>
                </c:pt>
                <c:pt idx="89">
                  <c:v>14.2</c:v>
                </c:pt>
                <c:pt idx="90">
                  <c:v>14.3</c:v>
                </c:pt>
                <c:pt idx="91">
                  <c:v>14.4</c:v>
                </c:pt>
                <c:pt idx="92">
                  <c:v>14.5</c:v>
                </c:pt>
                <c:pt idx="93">
                  <c:v>14.6</c:v>
                </c:pt>
                <c:pt idx="94">
                  <c:v>14.7</c:v>
                </c:pt>
                <c:pt idx="95">
                  <c:v>14.8</c:v>
                </c:pt>
                <c:pt idx="96">
                  <c:v>14.9</c:v>
                </c:pt>
                <c:pt idx="97">
                  <c:v>15</c:v>
                </c:pt>
                <c:pt idx="98">
                  <c:v>15.1</c:v>
                </c:pt>
                <c:pt idx="99">
                  <c:v>15.2</c:v>
                </c:pt>
                <c:pt idx="100">
                  <c:v>15.3</c:v>
                </c:pt>
                <c:pt idx="101">
                  <c:v>15.4</c:v>
                </c:pt>
                <c:pt idx="102">
                  <c:v>15.5</c:v>
                </c:pt>
                <c:pt idx="103">
                  <c:v>15.6</c:v>
                </c:pt>
                <c:pt idx="104">
                  <c:v>15.7</c:v>
                </c:pt>
                <c:pt idx="105">
                  <c:v>15.8</c:v>
                </c:pt>
                <c:pt idx="106">
                  <c:v>15.9</c:v>
                </c:pt>
                <c:pt idx="107">
                  <c:v>16</c:v>
                </c:pt>
                <c:pt idx="108">
                  <c:v>16.100000000000001</c:v>
                </c:pt>
                <c:pt idx="109">
                  <c:v>16.2</c:v>
                </c:pt>
                <c:pt idx="110">
                  <c:v>16.3</c:v>
                </c:pt>
                <c:pt idx="111">
                  <c:v>16.399999999999999</c:v>
                </c:pt>
                <c:pt idx="112">
                  <c:v>16.5</c:v>
                </c:pt>
                <c:pt idx="113">
                  <c:v>16.600000000000001</c:v>
                </c:pt>
                <c:pt idx="114">
                  <c:v>16.7</c:v>
                </c:pt>
                <c:pt idx="115">
                  <c:v>16.8</c:v>
                </c:pt>
                <c:pt idx="116">
                  <c:v>16.899999999999999</c:v>
                </c:pt>
                <c:pt idx="117">
                  <c:v>17</c:v>
                </c:pt>
                <c:pt idx="118">
                  <c:v>17.100000000000001</c:v>
                </c:pt>
                <c:pt idx="119">
                  <c:v>17.2</c:v>
                </c:pt>
                <c:pt idx="120">
                  <c:v>17.3</c:v>
                </c:pt>
                <c:pt idx="121">
                  <c:v>17.399999999999999</c:v>
                </c:pt>
                <c:pt idx="122">
                  <c:v>17.5</c:v>
                </c:pt>
                <c:pt idx="123">
                  <c:v>17.600000000000001</c:v>
                </c:pt>
                <c:pt idx="124">
                  <c:v>17.7</c:v>
                </c:pt>
                <c:pt idx="125">
                  <c:v>17.8</c:v>
                </c:pt>
                <c:pt idx="126">
                  <c:v>17.899999999999999</c:v>
                </c:pt>
                <c:pt idx="127">
                  <c:v>18</c:v>
                </c:pt>
                <c:pt idx="128">
                  <c:v>18.100000000000001</c:v>
                </c:pt>
                <c:pt idx="129">
                  <c:v>18.2</c:v>
                </c:pt>
                <c:pt idx="130">
                  <c:v>18.3</c:v>
                </c:pt>
                <c:pt idx="131">
                  <c:v>18.399999999999999</c:v>
                </c:pt>
                <c:pt idx="132">
                  <c:v>18.5</c:v>
                </c:pt>
                <c:pt idx="133">
                  <c:v>18.600000000000001</c:v>
                </c:pt>
                <c:pt idx="134">
                  <c:v>18.7</c:v>
                </c:pt>
                <c:pt idx="135">
                  <c:v>18.8</c:v>
                </c:pt>
                <c:pt idx="136">
                  <c:v>18.899999999999999</c:v>
                </c:pt>
                <c:pt idx="137">
                  <c:v>19</c:v>
                </c:pt>
                <c:pt idx="138">
                  <c:v>19.100000000000001</c:v>
                </c:pt>
                <c:pt idx="139">
                  <c:v>19.2</c:v>
                </c:pt>
                <c:pt idx="140">
                  <c:v>19.3</c:v>
                </c:pt>
                <c:pt idx="141">
                  <c:v>19.399999999999999</c:v>
                </c:pt>
                <c:pt idx="142">
                  <c:v>19.5</c:v>
                </c:pt>
                <c:pt idx="143">
                  <c:v>19.600000000000001</c:v>
                </c:pt>
                <c:pt idx="144">
                  <c:v>19.7</c:v>
                </c:pt>
                <c:pt idx="145">
                  <c:v>19.8</c:v>
                </c:pt>
                <c:pt idx="146">
                  <c:v>19.899999999999999</c:v>
                </c:pt>
                <c:pt idx="147">
                  <c:v>20</c:v>
                </c:pt>
                <c:pt idx="148">
                  <c:v>20.100000000000001</c:v>
                </c:pt>
                <c:pt idx="149">
                  <c:v>20.2</c:v>
                </c:pt>
                <c:pt idx="150">
                  <c:v>20.3</c:v>
                </c:pt>
                <c:pt idx="151">
                  <c:v>20.399999999999999</c:v>
                </c:pt>
                <c:pt idx="152">
                  <c:v>20.5</c:v>
                </c:pt>
                <c:pt idx="153">
                  <c:v>20.6</c:v>
                </c:pt>
                <c:pt idx="154">
                  <c:v>20.7</c:v>
                </c:pt>
                <c:pt idx="155">
                  <c:v>20.8</c:v>
                </c:pt>
                <c:pt idx="156">
                  <c:v>20.9</c:v>
                </c:pt>
                <c:pt idx="157">
                  <c:v>21</c:v>
                </c:pt>
                <c:pt idx="158">
                  <c:v>21.1</c:v>
                </c:pt>
                <c:pt idx="159">
                  <c:v>21.2</c:v>
                </c:pt>
                <c:pt idx="160">
                  <c:v>21.3</c:v>
                </c:pt>
                <c:pt idx="161">
                  <c:v>21.4</c:v>
                </c:pt>
                <c:pt idx="162">
                  <c:v>21.5</c:v>
                </c:pt>
                <c:pt idx="163">
                  <c:v>21.6</c:v>
                </c:pt>
                <c:pt idx="164">
                  <c:v>21.7</c:v>
                </c:pt>
                <c:pt idx="165">
                  <c:v>21.8</c:v>
                </c:pt>
                <c:pt idx="166">
                  <c:v>21.9</c:v>
                </c:pt>
                <c:pt idx="167">
                  <c:v>22</c:v>
                </c:pt>
                <c:pt idx="168">
                  <c:v>22.1</c:v>
                </c:pt>
                <c:pt idx="169">
                  <c:v>22.2</c:v>
                </c:pt>
                <c:pt idx="170">
                  <c:v>22.3</c:v>
                </c:pt>
                <c:pt idx="171">
                  <c:v>22.4</c:v>
                </c:pt>
                <c:pt idx="172">
                  <c:v>22.5</c:v>
                </c:pt>
                <c:pt idx="173">
                  <c:v>22.6</c:v>
                </c:pt>
                <c:pt idx="174">
                  <c:v>22.7</c:v>
                </c:pt>
                <c:pt idx="175">
                  <c:v>22.8</c:v>
                </c:pt>
                <c:pt idx="176">
                  <c:v>22.9</c:v>
                </c:pt>
                <c:pt idx="177">
                  <c:v>23</c:v>
                </c:pt>
                <c:pt idx="178">
                  <c:v>23.1</c:v>
                </c:pt>
                <c:pt idx="179">
                  <c:v>23.2</c:v>
                </c:pt>
                <c:pt idx="180">
                  <c:v>23.3</c:v>
                </c:pt>
                <c:pt idx="181">
                  <c:v>23.4</c:v>
                </c:pt>
                <c:pt idx="182">
                  <c:v>23.5</c:v>
                </c:pt>
                <c:pt idx="183">
                  <c:v>23.6</c:v>
                </c:pt>
                <c:pt idx="184">
                  <c:v>23.7</c:v>
                </c:pt>
                <c:pt idx="185">
                  <c:v>23.8</c:v>
                </c:pt>
                <c:pt idx="186">
                  <c:v>23.9</c:v>
                </c:pt>
                <c:pt idx="187">
                  <c:v>24</c:v>
                </c:pt>
                <c:pt idx="188">
                  <c:v>24.1</c:v>
                </c:pt>
                <c:pt idx="189">
                  <c:v>24.2</c:v>
                </c:pt>
                <c:pt idx="190">
                  <c:v>24.3</c:v>
                </c:pt>
                <c:pt idx="191">
                  <c:v>24.4</c:v>
                </c:pt>
                <c:pt idx="192">
                  <c:v>24.5</c:v>
                </c:pt>
                <c:pt idx="193">
                  <c:v>24.6</c:v>
                </c:pt>
                <c:pt idx="194">
                  <c:v>24.7</c:v>
                </c:pt>
                <c:pt idx="195">
                  <c:v>24.8</c:v>
                </c:pt>
                <c:pt idx="196">
                  <c:v>24.9</c:v>
                </c:pt>
                <c:pt idx="197">
                  <c:v>25</c:v>
                </c:pt>
                <c:pt idx="198">
                  <c:v>25.1</c:v>
                </c:pt>
                <c:pt idx="199">
                  <c:v>25.2</c:v>
                </c:pt>
                <c:pt idx="200">
                  <c:v>25.3</c:v>
                </c:pt>
                <c:pt idx="201">
                  <c:v>25.4</c:v>
                </c:pt>
                <c:pt idx="202">
                  <c:v>25.5</c:v>
                </c:pt>
                <c:pt idx="203">
                  <c:v>25.6</c:v>
                </c:pt>
                <c:pt idx="204">
                  <c:v>25.7</c:v>
                </c:pt>
                <c:pt idx="205">
                  <c:v>25.8</c:v>
                </c:pt>
                <c:pt idx="206">
                  <c:v>25.9</c:v>
                </c:pt>
                <c:pt idx="207">
                  <c:v>26</c:v>
                </c:pt>
                <c:pt idx="208">
                  <c:v>26.1</c:v>
                </c:pt>
                <c:pt idx="209">
                  <c:v>26.2</c:v>
                </c:pt>
                <c:pt idx="210">
                  <c:v>26.3</c:v>
                </c:pt>
                <c:pt idx="211">
                  <c:v>26.4</c:v>
                </c:pt>
                <c:pt idx="212">
                  <c:v>26.5</c:v>
                </c:pt>
                <c:pt idx="213">
                  <c:v>26.6</c:v>
                </c:pt>
                <c:pt idx="214">
                  <c:v>26.7</c:v>
                </c:pt>
                <c:pt idx="215">
                  <c:v>26.8</c:v>
                </c:pt>
                <c:pt idx="216">
                  <c:v>26.9</c:v>
                </c:pt>
                <c:pt idx="217">
                  <c:v>27</c:v>
                </c:pt>
                <c:pt idx="218">
                  <c:v>27.1</c:v>
                </c:pt>
                <c:pt idx="219">
                  <c:v>27.2</c:v>
                </c:pt>
                <c:pt idx="220">
                  <c:v>27.3</c:v>
                </c:pt>
                <c:pt idx="221">
                  <c:v>27.4</c:v>
                </c:pt>
                <c:pt idx="222">
                  <c:v>27.5</c:v>
                </c:pt>
                <c:pt idx="223">
                  <c:v>27.6</c:v>
                </c:pt>
                <c:pt idx="224">
                  <c:v>27.7</c:v>
                </c:pt>
                <c:pt idx="225">
                  <c:v>27.8</c:v>
                </c:pt>
                <c:pt idx="226">
                  <c:v>27.9</c:v>
                </c:pt>
                <c:pt idx="227">
                  <c:v>28</c:v>
                </c:pt>
                <c:pt idx="228">
                  <c:v>28.1</c:v>
                </c:pt>
                <c:pt idx="229">
                  <c:v>28.2</c:v>
                </c:pt>
                <c:pt idx="230">
                  <c:v>28.3</c:v>
                </c:pt>
                <c:pt idx="231">
                  <c:v>28.4</c:v>
                </c:pt>
                <c:pt idx="232">
                  <c:v>28.5</c:v>
                </c:pt>
                <c:pt idx="233">
                  <c:v>28.6</c:v>
                </c:pt>
                <c:pt idx="234">
                  <c:v>28.7</c:v>
                </c:pt>
                <c:pt idx="235">
                  <c:v>28.8</c:v>
                </c:pt>
                <c:pt idx="236">
                  <c:v>28.9</c:v>
                </c:pt>
                <c:pt idx="237">
                  <c:v>29</c:v>
                </c:pt>
                <c:pt idx="238">
                  <c:v>29.1</c:v>
                </c:pt>
                <c:pt idx="239">
                  <c:v>29.2</c:v>
                </c:pt>
                <c:pt idx="240">
                  <c:v>29.3</c:v>
                </c:pt>
                <c:pt idx="241">
                  <c:v>29.4</c:v>
                </c:pt>
                <c:pt idx="242">
                  <c:v>29.5</c:v>
                </c:pt>
                <c:pt idx="243">
                  <c:v>29.6</c:v>
                </c:pt>
                <c:pt idx="244">
                  <c:v>29.7</c:v>
                </c:pt>
                <c:pt idx="245">
                  <c:v>29.8</c:v>
                </c:pt>
                <c:pt idx="246">
                  <c:v>29.9</c:v>
                </c:pt>
                <c:pt idx="247">
                  <c:v>30</c:v>
                </c:pt>
                <c:pt idx="248">
                  <c:v>30.1</c:v>
                </c:pt>
                <c:pt idx="249">
                  <c:v>30.2</c:v>
                </c:pt>
                <c:pt idx="250">
                  <c:v>30.3</c:v>
                </c:pt>
                <c:pt idx="251">
                  <c:v>30.4</c:v>
                </c:pt>
                <c:pt idx="252">
                  <c:v>30.5</c:v>
                </c:pt>
                <c:pt idx="253">
                  <c:v>30.6</c:v>
                </c:pt>
                <c:pt idx="254">
                  <c:v>30.7</c:v>
                </c:pt>
                <c:pt idx="255">
                  <c:v>30.8</c:v>
                </c:pt>
                <c:pt idx="256">
                  <c:v>30.9</c:v>
                </c:pt>
                <c:pt idx="257">
                  <c:v>31</c:v>
                </c:pt>
                <c:pt idx="258">
                  <c:v>31.1</c:v>
                </c:pt>
                <c:pt idx="259">
                  <c:v>31.2</c:v>
                </c:pt>
                <c:pt idx="260">
                  <c:v>31.3</c:v>
                </c:pt>
                <c:pt idx="261">
                  <c:v>31.4</c:v>
                </c:pt>
                <c:pt idx="262">
                  <c:v>31.5</c:v>
                </c:pt>
                <c:pt idx="263">
                  <c:v>31.6</c:v>
                </c:pt>
                <c:pt idx="264">
                  <c:v>31.7</c:v>
                </c:pt>
                <c:pt idx="265">
                  <c:v>31.8</c:v>
                </c:pt>
                <c:pt idx="266">
                  <c:v>31.9</c:v>
                </c:pt>
                <c:pt idx="267">
                  <c:v>32</c:v>
                </c:pt>
                <c:pt idx="268">
                  <c:v>32.1</c:v>
                </c:pt>
                <c:pt idx="269">
                  <c:v>32.200000000000003</c:v>
                </c:pt>
                <c:pt idx="270">
                  <c:v>32.299999999999997</c:v>
                </c:pt>
                <c:pt idx="271">
                  <c:v>32.4</c:v>
                </c:pt>
                <c:pt idx="272">
                  <c:v>32.5</c:v>
                </c:pt>
                <c:pt idx="273">
                  <c:v>32.6</c:v>
                </c:pt>
                <c:pt idx="274">
                  <c:v>32.700000000000003</c:v>
                </c:pt>
                <c:pt idx="275">
                  <c:v>32.799999999999997</c:v>
                </c:pt>
                <c:pt idx="276">
                  <c:v>32.9</c:v>
                </c:pt>
                <c:pt idx="277">
                  <c:v>33</c:v>
                </c:pt>
                <c:pt idx="278">
                  <c:v>33.1</c:v>
                </c:pt>
                <c:pt idx="279">
                  <c:v>33.200000000000003</c:v>
                </c:pt>
                <c:pt idx="280">
                  <c:v>33.299999999999997</c:v>
                </c:pt>
                <c:pt idx="281">
                  <c:v>33.4</c:v>
                </c:pt>
                <c:pt idx="282">
                  <c:v>33.5</c:v>
                </c:pt>
                <c:pt idx="283">
                  <c:v>33.6</c:v>
                </c:pt>
                <c:pt idx="284">
                  <c:v>33.700000000000003</c:v>
                </c:pt>
                <c:pt idx="285">
                  <c:v>33.799999999999997</c:v>
                </c:pt>
                <c:pt idx="286">
                  <c:v>33.9</c:v>
                </c:pt>
                <c:pt idx="287">
                  <c:v>34</c:v>
                </c:pt>
                <c:pt idx="288">
                  <c:v>34.1</c:v>
                </c:pt>
                <c:pt idx="289">
                  <c:v>34.200000000000003</c:v>
                </c:pt>
                <c:pt idx="290">
                  <c:v>34.299999999999997</c:v>
                </c:pt>
                <c:pt idx="291">
                  <c:v>34.4</c:v>
                </c:pt>
                <c:pt idx="292">
                  <c:v>34.5</c:v>
                </c:pt>
                <c:pt idx="293">
                  <c:v>34.6</c:v>
                </c:pt>
                <c:pt idx="294">
                  <c:v>34.700000000000003</c:v>
                </c:pt>
                <c:pt idx="295">
                  <c:v>34.799999999999997</c:v>
                </c:pt>
                <c:pt idx="296">
                  <c:v>34.9</c:v>
                </c:pt>
                <c:pt idx="297">
                  <c:v>35</c:v>
                </c:pt>
                <c:pt idx="298">
                  <c:v>35.1</c:v>
                </c:pt>
                <c:pt idx="299">
                  <c:v>35.200000000000003</c:v>
                </c:pt>
                <c:pt idx="300">
                  <c:v>35.299999999999997</c:v>
                </c:pt>
                <c:pt idx="301">
                  <c:v>35.4</c:v>
                </c:pt>
                <c:pt idx="302">
                  <c:v>35.5</c:v>
                </c:pt>
                <c:pt idx="303">
                  <c:v>35.6</c:v>
                </c:pt>
                <c:pt idx="304">
                  <c:v>35.700000000000003</c:v>
                </c:pt>
                <c:pt idx="305">
                  <c:v>35.799999999999997</c:v>
                </c:pt>
                <c:pt idx="306">
                  <c:v>35.9</c:v>
                </c:pt>
                <c:pt idx="307">
                  <c:v>36</c:v>
                </c:pt>
                <c:pt idx="308">
                  <c:v>36.1</c:v>
                </c:pt>
                <c:pt idx="309">
                  <c:v>36.200000000000003</c:v>
                </c:pt>
                <c:pt idx="310">
                  <c:v>36.299999999999997</c:v>
                </c:pt>
                <c:pt idx="311">
                  <c:v>36.4</c:v>
                </c:pt>
                <c:pt idx="312">
                  <c:v>36.5</c:v>
                </c:pt>
                <c:pt idx="313">
                  <c:v>36.6</c:v>
                </c:pt>
                <c:pt idx="314">
                  <c:v>36.700000000000003</c:v>
                </c:pt>
                <c:pt idx="315">
                  <c:v>36.799999999999997</c:v>
                </c:pt>
                <c:pt idx="316">
                  <c:v>36.9</c:v>
                </c:pt>
                <c:pt idx="317">
                  <c:v>37</c:v>
                </c:pt>
                <c:pt idx="318">
                  <c:v>37.1</c:v>
                </c:pt>
                <c:pt idx="319">
                  <c:v>37.200000000000003</c:v>
                </c:pt>
                <c:pt idx="320">
                  <c:v>37.299999999999997</c:v>
                </c:pt>
                <c:pt idx="321">
                  <c:v>37.4</c:v>
                </c:pt>
                <c:pt idx="322">
                  <c:v>37.5</c:v>
                </c:pt>
                <c:pt idx="323">
                  <c:v>37.6</c:v>
                </c:pt>
                <c:pt idx="324">
                  <c:v>37.700000000000003</c:v>
                </c:pt>
                <c:pt idx="325">
                  <c:v>37.799999999999997</c:v>
                </c:pt>
                <c:pt idx="326">
                  <c:v>37.9</c:v>
                </c:pt>
                <c:pt idx="327">
                  <c:v>38</c:v>
                </c:pt>
                <c:pt idx="328">
                  <c:v>38.1</c:v>
                </c:pt>
                <c:pt idx="329">
                  <c:v>38.200000000000003</c:v>
                </c:pt>
                <c:pt idx="330">
                  <c:v>38.299999999999997</c:v>
                </c:pt>
                <c:pt idx="331">
                  <c:v>38.4</c:v>
                </c:pt>
                <c:pt idx="332">
                  <c:v>38.5</c:v>
                </c:pt>
                <c:pt idx="333">
                  <c:v>38.6</c:v>
                </c:pt>
                <c:pt idx="334">
                  <c:v>38.700000000000003</c:v>
                </c:pt>
                <c:pt idx="335">
                  <c:v>38.799999999999997</c:v>
                </c:pt>
                <c:pt idx="336">
                  <c:v>38.9</c:v>
                </c:pt>
                <c:pt idx="337">
                  <c:v>39</c:v>
                </c:pt>
                <c:pt idx="338">
                  <c:v>39.1</c:v>
                </c:pt>
                <c:pt idx="339">
                  <c:v>39.200000000000003</c:v>
                </c:pt>
                <c:pt idx="340">
                  <c:v>39.299999999999997</c:v>
                </c:pt>
                <c:pt idx="341">
                  <c:v>39.4</c:v>
                </c:pt>
                <c:pt idx="342">
                  <c:v>39.5</c:v>
                </c:pt>
                <c:pt idx="343">
                  <c:v>39.6</c:v>
                </c:pt>
                <c:pt idx="344">
                  <c:v>39.700000000000003</c:v>
                </c:pt>
                <c:pt idx="345">
                  <c:v>39.799999999999997</c:v>
                </c:pt>
                <c:pt idx="346">
                  <c:v>39.9</c:v>
                </c:pt>
                <c:pt idx="347">
                  <c:v>40</c:v>
                </c:pt>
                <c:pt idx="348">
                  <c:v>40.1</c:v>
                </c:pt>
                <c:pt idx="349">
                  <c:v>40.200000000000003</c:v>
                </c:pt>
                <c:pt idx="350">
                  <c:v>40.299999999999997</c:v>
                </c:pt>
                <c:pt idx="351">
                  <c:v>40.4</c:v>
                </c:pt>
                <c:pt idx="352">
                  <c:v>40.5</c:v>
                </c:pt>
                <c:pt idx="353">
                  <c:v>40.6</c:v>
                </c:pt>
                <c:pt idx="354">
                  <c:v>40.700000000000003</c:v>
                </c:pt>
                <c:pt idx="355">
                  <c:v>40.799999999999997</c:v>
                </c:pt>
                <c:pt idx="356">
                  <c:v>40.9</c:v>
                </c:pt>
                <c:pt idx="357">
                  <c:v>41</c:v>
                </c:pt>
                <c:pt idx="358">
                  <c:v>41.1</c:v>
                </c:pt>
                <c:pt idx="359">
                  <c:v>41.2</c:v>
                </c:pt>
                <c:pt idx="360">
                  <c:v>41.3</c:v>
                </c:pt>
                <c:pt idx="361">
                  <c:v>41.4</c:v>
                </c:pt>
                <c:pt idx="362">
                  <c:v>41.5</c:v>
                </c:pt>
                <c:pt idx="363">
                  <c:v>41.6</c:v>
                </c:pt>
                <c:pt idx="364">
                  <c:v>41.7</c:v>
                </c:pt>
                <c:pt idx="365">
                  <c:v>41.8</c:v>
                </c:pt>
                <c:pt idx="366">
                  <c:v>41.9</c:v>
                </c:pt>
                <c:pt idx="367">
                  <c:v>42</c:v>
                </c:pt>
                <c:pt idx="368">
                  <c:v>42.1</c:v>
                </c:pt>
                <c:pt idx="369">
                  <c:v>42.2</c:v>
                </c:pt>
                <c:pt idx="370">
                  <c:v>42.3</c:v>
                </c:pt>
                <c:pt idx="371">
                  <c:v>42.4</c:v>
                </c:pt>
                <c:pt idx="372">
                  <c:v>42.5</c:v>
                </c:pt>
                <c:pt idx="373">
                  <c:v>42.6</c:v>
                </c:pt>
                <c:pt idx="374">
                  <c:v>42.7</c:v>
                </c:pt>
                <c:pt idx="375">
                  <c:v>42.8</c:v>
                </c:pt>
                <c:pt idx="376">
                  <c:v>42.9</c:v>
                </c:pt>
                <c:pt idx="377">
                  <c:v>43</c:v>
                </c:pt>
                <c:pt idx="378">
                  <c:v>43.1</c:v>
                </c:pt>
                <c:pt idx="379">
                  <c:v>43.2</c:v>
                </c:pt>
                <c:pt idx="380">
                  <c:v>43.3</c:v>
                </c:pt>
                <c:pt idx="381">
                  <c:v>43.4</c:v>
                </c:pt>
                <c:pt idx="382">
                  <c:v>43.5</c:v>
                </c:pt>
                <c:pt idx="383">
                  <c:v>43.6</c:v>
                </c:pt>
                <c:pt idx="384">
                  <c:v>43.7</c:v>
                </c:pt>
                <c:pt idx="385">
                  <c:v>43.8</c:v>
                </c:pt>
                <c:pt idx="386">
                  <c:v>43.9</c:v>
                </c:pt>
                <c:pt idx="387">
                  <c:v>44</c:v>
                </c:pt>
                <c:pt idx="388">
                  <c:v>44.1</c:v>
                </c:pt>
                <c:pt idx="389">
                  <c:v>44.2</c:v>
                </c:pt>
                <c:pt idx="390">
                  <c:v>44.3</c:v>
                </c:pt>
                <c:pt idx="391">
                  <c:v>44.4</c:v>
                </c:pt>
                <c:pt idx="392">
                  <c:v>44.5</c:v>
                </c:pt>
                <c:pt idx="393">
                  <c:v>44.6</c:v>
                </c:pt>
                <c:pt idx="394">
                  <c:v>44.7</c:v>
                </c:pt>
                <c:pt idx="395">
                  <c:v>44.8</c:v>
                </c:pt>
                <c:pt idx="396">
                  <c:v>44.9</c:v>
                </c:pt>
                <c:pt idx="397">
                  <c:v>45</c:v>
                </c:pt>
                <c:pt idx="398">
                  <c:v>45.1</c:v>
                </c:pt>
                <c:pt idx="399">
                  <c:v>45.2</c:v>
                </c:pt>
                <c:pt idx="400">
                  <c:v>45.3</c:v>
                </c:pt>
                <c:pt idx="401">
                  <c:v>45.4</c:v>
                </c:pt>
                <c:pt idx="402">
                  <c:v>45.5</c:v>
                </c:pt>
                <c:pt idx="403">
                  <c:v>45.6</c:v>
                </c:pt>
                <c:pt idx="404">
                  <c:v>45.7</c:v>
                </c:pt>
                <c:pt idx="405">
                  <c:v>45.8</c:v>
                </c:pt>
                <c:pt idx="406">
                  <c:v>45.9</c:v>
                </c:pt>
                <c:pt idx="407">
                  <c:v>46</c:v>
                </c:pt>
                <c:pt idx="408">
                  <c:v>46.1</c:v>
                </c:pt>
                <c:pt idx="409">
                  <c:v>46.2</c:v>
                </c:pt>
                <c:pt idx="410">
                  <c:v>46.3</c:v>
                </c:pt>
                <c:pt idx="411">
                  <c:v>46.4</c:v>
                </c:pt>
                <c:pt idx="412">
                  <c:v>46.5</c:v>
                </c:pt>
                <c:pt idx="413">
                  <c:v>46.6</c:v>
                </c:pt>
                <c:pt idx="414">
                  <c:v>46.7</c:v>
                </c:pt>
                <c:pt idx="415">
                  <c:v>46.8</c:v>
                </c:pt>
                <c:pt idx="416">
                  <c:v>46.9</c:v>
                </c:pt>
                <c:pt idx="417">
                  <c:v>47</c:v>
                </c:pt>
                <c:pt idx="418">
                  <c:v>47.1</c:v>
                </c:pt>
                <c:pt idx="419">
                  <c:v>47.2</c:v>
                </c:pt>
                <c:pt idx="420">
                  <c:v>47.3</c:v>
                </c:pt>
                <c:pt idx="421">
                  <c:v>47.4</c:v>
                </c:pt>
                <c:pt idx="422">
                  <c:v>47.5</c:v>
                </c:pt>
                <c:pt idx="423">
                  <c:v>47.6</c:v>
                </c:pt>
                <c:pt idx="424">
                  <c:v>47.7</c:v>
                </c:pt>
                <c:pt idx="425">
                  <c:v>47.8</c:v>
                </c:pt>
                <c:pt idx="426">
                  <c:v>47.9</c:v>
                </c:pt>
                <c:pt idx="427">
                  <c:v>48</c:v>
                </c:pt>
                <c:pt idx="428">
                  <c:v>48.1</c:v>
                </c:pt>
                <c:pt idx="429">
                  <c:v>48.2</c:v>
                </c:pt>
                <c:pt idx="430">
                  <c:v>48.3</c:v>
                </c:pt>
                <c:pt idx="431">
                  <c:v>48.4</c:v>
                </c:pt>
                <c:pt idx="432">
                  <c:v>48.5</c:v>
                </c:pt>
                <c:pt idx="433">
                  <c:v>48.6</c:v>
                </c:pt>
                <c:pt idx="434">
                  <c:v>48.7</c:v>
                </c:pt>
                <c:pt idx="435">
                  <c:v>48.8</c:v>
                </c:pt>
                <c:pt idx="436">
                  <c:v>48.9</c:v>
                </c:pt>
                <c:pt idx="437">
                  <c:v>49</c:v>
                </c:pt>
                <c:pt idx="438">
                  <c:v>49.1</c:v>
                </c:pt>
                <c:pt idx="439">
                  <c:v>49.2</c:v>
                </c:pt>
                <c:pt idx="440">
                  <c:v>49.3</c:v>
                </c:pt>
                <c:pt idx="441">
                  <c:v>49.4</c:v>
                </c:pt>
                <c:pt idx="442">
                  <c:v>49.5</c:v>
                </c:pt>
                <c:pt idx="443">
                  <c:v>49.6</c:v>
                </c:pt>
                <c:pt idx="444">
                  <c:v>49.7</c:v>
                </c:pt>
                <c:pt idx="445">
                  <c:v>49.8</c:v>
                </c:pt>
                <c:pt idx="446">
                  <c:v>49.9</c:v>
                </c:pt>
                <c:pt idx="447">
                  <c:v>50</c:v>
                </c:pt>
                <c:pt idx="448">
                  <c:v>50.1</c:v>
                </c:pt>
                <c:pt idx="449">
                  <c:v>50.2</c:v>
                </c:pt>
                <c:pt idx="450">
                  <c:v>50.3</c:v>
                </c:pt>
                <c:pt idx="451">
                  <c:v>50.4</c:v>
                </c:pt>
                <c:pt idx="452">
                  <c:v>50.5</c:v>
                </c:pt>
                <c:pt idx="453">
                  <c:v>50.6</c:v>
                </c:pt>
                <c:pt idx="454">
                  <c:v>50.7</c:v>
                </c:pt>
                <c:pt idx="455">
                  <c:v>50.8</c:v>
                </c:pt>
                <c:pt idx="456">
                  <c:v>50.9</c:v>
                </c:pt>
                <c:pt idx="457">
                  <c:v>51</c:v>
                </c:pt>
                <c:pt idx="458">
                  <c:v>51.1</c:v>
                </c:pt>
                <c:pt idx="459">
                  <c:v>51.2</c:v>
                </c:pt>
                <c:pt idx="460">
                  <c:v>51.3</c:v>
                </c:pt>
                <c:pt idx="461">
                  <c:v>51.4</c:v>
                </c:pt>
                <c:pt idx="462">
                  <c:v>51.5</c:v>
                </c:pt>
                <c:pt idx="463">
                  <c:v>51.6</c:v>
                </c:pt>
                <c:pt idx="464">
                  <c:v>51.7</c:v>
                </c:pt>
                <c:pt idx="465">
                  <c:v>51.8</c:v>
                </c:pt>
                <c:pt idx="466">
                  <c:v>51.9</c:v>
                </c:pt>
                <c:pt idx="467">
                  <c:v>52</c:v>
                </c:pt>
                <c:pt idx="468">
                  <c:v>52.1</c:v>
                </c:pt>
                <c:pt idx="469">
                  <c:v>52.2</c:v>
                </c:pt>
                <c:pt idx="470">
                  <c:v>52.3</c:v>
                </c:pt>
                <c:pt idx="471">
                  <c:v>52.4</c:v>
                </c:pt>
                <c:pt idx="472">
                  <c:v>52.5</c:v>
                </c:pt>
                <c:pt idx="473">
                  <c:v>52.6</c:v>
                </c:pt>
                <c:pt idx="474">
                  <c:v>52.7</c:v>
                </c:pt>
                <c:pt idx="475">
                  <c:v>52.8</c:v>
                </c:pt>
                <c:pt idx="476">
                  <c:v>52.9</c:v>
                </c:pt>
                <c:pt idx="477">
                  <c:v>53</c:v>
                </c:pt>
                <c:pt idx="478">
                  <c:v>53.1</c:v>
                </c:pt>
                <c:pt idx="479">
                  <c:v>53.2</c:v>
                </c:pt>
                <c:pt idx="480">
                  <c:v>53.3</c:v>
                </c:pt>
                <c:pt idx="481">
                  <c:v>53.4</c:v>
                </c:pt>
                <c:pt idx="482">
                  <c:v>53.5</c:v>
                </c:pt>
                <c:pt idx="483">
                  <c:v>53.6</c:v>
                </c:pt>
                <c:pt idx="484">
                  <c:v>53.7</c:v>
                </c:pt>
                <c:pt idx="485">
                  <c:v>53.8</c:v>
                </c:pt>
                <c:pt idx="486">
                  <c:v>53.9</c:v>
                </c:pt>
                <c:pt idx="487">
                  <c:v>54</c:v>
                </c:pt>
                <c:pt idx="488">
                  <c:v>54.1</c:v>
                </c:pt>
                <c:pt idx="489">
                  <c:v>54.2</c:v>
                </c:pt>
                <c:pt idx="490">
                  <c:v>54.3</c:v>
                </c:pt>
                <c:pt idx="491">
                  <c:v>54.4</c:v>
                </c:pt>
                <c:pt idx="492">
                  <c:v>54.5</c:v>
                </c:pt>
                <c:pt idx="493">
                  <c:v>54.6</c:v>
                </c:pt>
                <c:pt idx="494">
                  <c:v>54.7</c:v>
                </c:pt>
                <c:pt idx="495">
                  <c:v>54.8</c:v>
                </c:pt>
                <c:pt idx="496">
                  <c:v>54.9</c:v>
                </c:pt>
                <c:pt idx="497">
                  <c:v>55</c:v>
                </c:pt>
                <c:pt idx="498">
                  <c:v>55.1</c:v>
                </c:pt>
                <c:pt idx="499">
                  <c:v>55.2</c:v>
                </c:pt>
                <c:pt idx="500">
                  <c:v>55.3</c:v>
                </c:pt>
                <c:pt idx="501">
                  <c:v>55.4</c:v>
                </c:pt>
                <c:pt idx="502">
                  <c:v>55.5</c:v>
                </c:pt>
                <c:pt idx="503">
                  <c:v>55.6</c:v>
                </c:pt>
                <c:pt idx="504">
                  <c:v>55.7</c:v>
                </c:pt>
                <c:pt idx="505">
                  <c:v>55.8</c:v>
                </c:pt>
                <c:pt idx="506">
                  <c:v>55.9</c:v>
                </c:pt>
                <c:pt idx="507">
                  <c:v>56</c:v>
                </c:pt>
                <c:pt idx="508">
                  <c:v>56.1</c:v>
                </c:pt>
                <c:pt idx="509">
                  <c:v>56.2</c:v>
                </c:pt>
                <c:pt idx="510">
                  <c:v>56.3</c:v>
                </c:pt>
                <c:pt idx="511">
                  <c:v>56.4</c:v>
                </c:pt>
                <c:pt idx="512">
                  <c:v>56.5</c:v>
                </c:pt>
                <c:pt idx="513">
                  <c:v>56.6</c:v>
                </c:pt>
                <c:pt idx="514">
                  <c:v>56.7</c:v>
                </c:pt>
                <c:pt idx="515">
                  <c:v>56.8</c:v>
                </c:pt>
                <c:pt idx="516">
                  <c:v>56.9</c:v>
                </c:pt>
                <c:pt idx="517">
                  <c:v>57</c:v>
                </c:pt>
                <c:pt idx="518">
                  <c:v>57.1</c:v>
                </c:pt>
                <c:pt idx="519">
                  <c:v>57.2</c:v>
                </c:pt>
                <c:pt idx="520">
                  <c:v>57.3</c:v>
                </c:pt>
                <c:pt idx="521">
                  <c:v>57.4</c:v>
                </c:pt>
                <c:pt idx="522">
                  <c:v>57.5</c:v>
                </c:pt>
                <c:pt idx="523">
                  <c:v>57.6</c:v>
                </c:pt>
                <c:pt idx="524">
                  <c:v>57.7</c:v>
                </c:pt>
                <c:pt idx="525">
                  <c:v>57.8</c:v>
                </c:pt>
                <c:pt idx="526">
                  <c:v>57.9</c:v>
                </c:pt>
                <c:pt idx="527">
                  <c:v>58</c:v>
                </c:pt>
                <c:pt idx="528">
                  <c:v>58.1</c:v>
                </c:pt>
                <c:pt idx="529">
                  <c:v>58.2</c:v>
                </c:pt>
                <c:pt idx="530">
                  <c:v>58.3</c:v>
                </c:pt>
                <c:pt idx="531">
                  <c:v>58.4</c:v>
                </c:pt>
                <c:pt idx="532">
                  <c:v>58.5</c:v>
                </c:pt>
                <c:pt idx="533">
                  <c:v>58.6</c:v>
                </c:pt>
                <c:pt idx="534">
                  <c:v>58.7</c:v>
                </c:pt>
                <c:pt idx="535">
                  <c:v>58.8</c:v>
                </c:pt>
                <c:pt idx="536">
                  <c:v>58.9</c:v>
                </c:pt>
                <c:pt idx="537">
                  <c:v>59</c:v>
                </c:pt>
                <c:pt idx="538">
                  <c:v>59.1</c:v>
                </c:pt>
                <c:pt idx="539">
                  <c:v>59.2</c:v>
                </c:pt>
                <c:pt idx="540">
                  <c:v>59.3</c:v>
                </c:pt>
                <c:pt idx="541">
                  <c:v>59.4</c:v>
                </c:pt>
                <c:pt idx="542">
                  <c:v>59.5</c:v>
                </c:pt>
                <c:pt idx="543">
                  <c:v>59.6</c:v>
                </c:pt>
                <c:pt idx="544">
                  <c:v>59.7</c:v>
                </c:pt>
                <c:pt idx="545">
                  <c:v>59.8</c:v>
                </c:pt>
                <c:pt idx="546">
                  <c:v>59.9</c:v>
                </c:pt>
                <c:pt idx="547">
                  <c:v>60</c:v>
                </c:pt>
                <c:pt idx="548">
                  <c:v>60.1</c:v>
                </c:pt>
                <c:pt idx="549">
                  <c:v>60.2</c:v>
                </c:pt>
                <c:pt idx="550">
                  <c:v>60.3</c:v>
                </c:pt>
                <c:pt idx="551">
                  <c:v>60.4</c:v>
                </c:pt>
                <c:pt idx="552">
                  <c:v>60.5</c:v>
                </c:pt>
                <c:pt idx="553">
                  <c:v>60.6</c:v>
                </c:pt>
                <c:pt idx="554">
                  <c:v>60.7</c:v>
                </c:pt>
                <c:pt idx="555">
                  <c:v>60.8</c:v>
                </c:pt>
                <c:pt idx="556">
                  <c:v>60.9</c:v>
                </c:pt>
                <c:pt idx="557">
                  <c:v>61</c:v>
                </c:pt>
                <c:pt idx="558">
                  <c:v>61.1</c:v>
                </c:pt>
                <c:pt idx="559">
                  <c:v>61.2</c:v>
                </c:pt>
                <c:pt idx="560">
                  <c:v>61.3</c:v>
                </c:pt>
                <c:pt idx="561">
                  <c:v>61.4</c:v>
                </c:pt>
                <c:pt idx="562">
                  <c:v>61.5</c:v>
                </c:pt>
                <c:pt idx="563">
                  <c:v>61.6</c:v>
                </c:pt>
                <c:pt idx="564">
                  <c:v>61.7</c:v>
                </c:pt>
                <c:pt idx="565">
                  <c:v>61.8</c:v>
                </c:pt>
                <c:pt idx="566">
                  <c:v>61.9</c:v>
                </c:pt>
                <c:pt idx="567">
                  <c:v>62</c:v>
                </c:pt>
                <c:pt idx="568">
                  <c:v>62.1</c:v>
                </c:pt>
                <c:pt idx="569">
                  <c:v>62.2</c:v>
                </c:pt>
                <c:pt idx="570">
                  <c:v>62.3</c:v>
                </c:pt>
                <c:pt idx="571">
                  <c:v>62.4</c:v>
                </c:pt>
                <c:pt idx="572">
                  <c:v>62.5</c:v>
                </c:pt>
                <c:pt idx="573">
                  <c:v>62.6</c:v>
                </c:pt>
                <c:pt idx="574">
                  <c:v>62.7</c:v>
                </c:pt>
                <c:pt idx="575">
                  <c:v>62.8</c:v>
                </c:pt>
                <c:pt idx="576">
                  <c:v>62.9</c:v>
                </c:pt>
                <c:pt idx="577">
                  <c:v>63</c:v>
                </c:pt>
                <c:pt idx="578">
                  <c:v>63.1</c:v>
                </c:pt>
                <c:pt idx="579">
                  <c:v>63.2</c:v>
                </c:pt>
                <c:pt idx="580">
                  <c:v>63.3</c:v>
                </c:pt>
                <c:pt idx="581">
                  <c:v>63.4</c:v>
                </c:pt>
                <c:pt idx="582">
                  <c:v>63.5</c:v>
                </c:pt>
                <c:pt idx="583">
                  <c:v>63.6</c:v>
                </c:pt>
                <c:pt idx="584">
                  <c:v>63.7</c:v>
                </c:pt>
                <c:pt idx="585">
                  <c:v>63.8</c:v>
                </c:pt>
                <c:pt idx="586">
                  <c:v>63.9</c:v>
                </c:pt>
                <c:pt idx="587">
                  <c:v>64</c:v>
                </c:pt>
                <c:pt idx="588">
                  <c:v>64.099999999999994</c:v>
                </c:pt>
                <c:pt idx="589">
                  <c:v>64.2</c:v>
                </c:pt>
                <c:pt idx="590">
                  <c:v>64.3</c:v>
                </c:pt>
                <c:pt idx="591">
                  <c:v>64.400000000000006</c:v>
                </c:pt>
                <c:pt idx="592">
                  <c:v>64.5</c:v>
                </c:pt>
                <c:pt idx="593">
                  <c:v>64.599999999999994</c:v>
                </c:pt>
                <c:pt idx="594">
                  <c:v>64.7</c:v>
                </c:pt>
                <c:pt idx="595">
                  <c:v>64.8</c:v>
                </c:pt>
                <c:pt idx="596">
                  <c:v>64.900000000000006</c:v>
                </c:pt>
                <c:pt idx="597">
                  <c:v>65</c:v>
                </c:pt>
                <c:pt idx="598">
                  <c:v>65.099999999999994</c:v>
                </c:pt>
                <c:pt idx="599">
                  <c:v>65.2</c:v>
                </c:pt>
                <c:pt idx="600">
                  <c:v>65.3</c:v>
                </c:pt>
                <c:pt idx="601">
                  <c:v>65.400000000000006</c:v>
                </c:pt>
                <c:pt idx="602">
                  <c:v>65.5</c:v>
                </c:pt>
                <c:pt idx="603">
                  <c:v>65.599999999999994</c:v>
                </c:pt>
                <c:pt idx="604">
                  <c:v>65.7</c:v>
                </c:pt>
                <c:pt idx="605">
                  <c:v>65.8</c:v>
                </c:pt>
                <c:pt idx="606">
                  <c:v>65.900000000000006</c:v>
                </c:pt>
                <c:pt idx="607">
                  <c:v>66</c:v>
                </c:pt>
                <c:pt idx="608">
                  <c:v>66.099999999999994</c:v>
                </c:pt>
                <c:pt idx="609">
                  <c:v>66.2</c:v>
                </c:pt>
                <c:pt idx="610">
                  <c:v>66.3</c:v>
                </c:pt>
                <c:pt idx="611">
                  <c:v>66.400000000000006</c:v>
                </c:pt>
                <c:pt idx="612">
                  <c:v>66.5</c:v>
                </c:pt>
                <c:pt idx="613">
                  <c:v>66.599999999999994</c:v>
                </c:pt>
                <c:pt idx="614">
                  <c:v>66.7</c:v>
                </c:pt>
                <c:pt idx="615">
                  <c:v>66.8</c:v>
                </c:pt>
                <c:pt idx="616">
                  <c:v>66.900000000000006</c:v>
                </c:pt>
                <c:pt idx="617">
                  <c:v>67</c:v>
                </c:pt>
                <c:pt idx="618">
                  <c:v>67.099999999999994</c:v>
                </c:pt>
                <c:pt idx="619">
                  <c:v>67.2</c:v>
                </c:pt>
                <c:pt idx="620">
                  <c:v>67.3</c:v>
                </c:pt>
                <c:pt idx="621">
                  <c:v>67.400000000000006</c:v>
                </c:pt>
                <c:pt idx="622">
                  <c:v>67.5</c:v>
                </c:pt>
                <c:pt idx="623">
                  <c:v>67.599999999999994</c:v>
                </c:pt>
                <c:pt idx="624">
                  <c:v>67.7</c:v>
                </c:pt>
                <c:pt idx="625">
                  <c:v>67.8</c:v>
                </c:pt>
                <c:pt idx="626">
                  <c:v>67.900000000000006</c:v>
                </c:pt>
                <c:pt idx="627">
                  <c:v>68</c:v>
                </c:pt>
                <c:pt idx="628">
                  <c:v>68.099999999999994</c:v>
                </c:pt>
                <c:pt idx="629">
                  <c:v>68.2</c:v>
                </c:pt>
                <c:pt idx="630">
                  <c:v>68.3</c:v>
                </c:pt>
                <c:pt idx="631">
                  <c:v>68.400000000000006</c:v>
                </c:pt>
                <c:pt idx="632">
                  <c:v>68.5</c:v>
                </c:pt>
                <c:pt idx="633">
                  <c:v>68.599999999999994</c:v>
                </c:pt>
                <c:pt idx="634">
                  <c:v>68.7</c:v>
                </c:pt>
                <c:pt idx="635">
                  <c:v>68.8</c:v>
                </c:pt>
                <c:pt idx="636">
                  <c:v>68.900000000000006</c:v>
                </c:pt>
                <c:pt idx="637">
                  <c:v>69</c:v>
                </c:pt>
                <c:pt idx="638">
                  <c:v>69.099999999999994</c:v>
                </c:pt>
                <c:pt idx="639">
                  <c:v>69.2</c:v>
                </c:pt>
                <c:pt idx="640">
                  <c:v>69.3</c:v>
                </c:pt>
                <c:pt idx="641">
                  <c:v>69.400000000000006</c:v>
                </c:pt>
                <c:pt idx="642">
                  <c:v>69.5</c:v>
                </c:pt>
                <c:pt idx="643">
                  <c:v>69.599999999999994</c:v>
                </c:pt>
                <c:pt idx="644">
                  <c:v>69.7</c:v>
                </c:pt>
                <c:pt idx="645">
                  <c:v>69.8</c:v>
                </c:pt>
                <c:pt idx="646">
                  <c:v>69.900000000000006</c:v>
                </c:pt>
                <c:pt idx="647">
                  <c:v>70</c:v>
                </c:pt>
                <c:pt idx="648">
                  <c:v>70.099999999999994</c:v>
                </c:pt>
                <c:pt idx="649">
                  <c:v>70.2</c:v>
                </c:pt>
                <c:pt idx="650">
                  <c:v>70.3</c:v>
                </c:pt>
                <c:pt idx="651">
                  <c:v>70.400000000000006</c:v>
                </c:pt>
                <c:pt idx="652">
                  <c:v>70.5</c:v>
                </c:pt>
                <c:pt idx="653">
                  <c:v>70.599999999999994</c:v>
                </c:pt>
                <c:pt idx="654">
                  <c:v>70.7</c:v>
                </c:pt>
                <c:pt idx="655">
                  <c:v>70.8</c:v>
                </c:pt>
                <c:pt idx="656">
                  <c:v>70.900000000000006</c:v>
                </c:pt>
                <c:pt idx="657">
                  <c:v>71</c:v>
                </c:pt>
                <c:pt idx="658">
                  <c:v>71.099999999999994</c:v>
                </c:pt>
                <c:pt idx="659">
                  <c:v>71.2</c:v>
                </c:pt>
                <c:pt idx="660">
                  <c:v>71.3</c:v>
                </c:pt>
                <c:pt idx="661">
                  <c:v>71.400000000000006</c:v>
                </c:pt>
                <c:pt idx="662">
                  <c:v>71.5</c:v>
                </c:pt>
                <c:pt idx="663">
                  <c:v>71.599999999999994</c:v>
                </c:pt>
                <c:pt idx="664">
                  <c:v>71.7</c:v>
                </c:pt>
                <c:pt idx="665">
                  <c:v>71.8</c:v>
                </c:pt>
                <c:pt idx="666">
                  <c:v>71.900000000000006</c:v>
                </c:pt>
                <c:pt idx="667">
                  <c:v>72</c:v>
                </c:pt>
                <c:pt idx="668">
                  <c:v>72.099999999999994</c:v>
                </c:pt>
                <c:pt idx="669">
                  <c:v>72.2</c:v>
                </c:pt>
                <c:pt idx="670">
                  <c:v>72.3</c:v>
                </c:pt>
                <c:pt idx="671">
                  <c:v>72.400000000000006</c:v>
                </c:pt>
                <c:pt idx="672">
                  <c:v>72.5</c:v>
                </c:pt>
                <c:pt idx="673">
                  <c:v>72.599999999999994</c:v>
                </c:pt>
                <c:pt idx="674">
                  <c:v>72.7</c:v>
                </c:pt>
                <c:pt idx="675">
                  <c:v>72.8</c:v>
                </c:pt>
                <c:pt idx="676">
                  <c:v>72.900000000000006</c:v>
                </c:pt>
                <c:pt idx="677">
                  <c:v>73</c:v>
                </c:pt>
                <c:pt idx="678">
                  <c:v>73.099999999999994</c:v>
                </c:pt>
                <c:pt idx="679">
                  <c:v>73.2</c:v>
                </c:pt>
                <c:pt idx="680">
                  <c:v>73.3</c:v>
                </c:pt>
                <c:pt idx="681">
                  <c:v>73.400000000000006</c:v>
                </c:pt>
                <c:pt idx="682">
                  <c:v>73.5</c:v>
                </c:pt>
                <c:pt idx="683">
                  <c:v>73.599999999999994</c:v>
                </c:pt>
                <c:pt idx="684">
                  <c:v>73.7</c:v>
                </c:pt>
                <c:pt idx="685">
                  <c:v>73.8</c:v>
                </c:pt>
                <c:pt idx="686">
                  <c:v>73.900000000000006</c:v>
                </c:pt>
                <c:pt idx="687">
                  <c:v>74</c:v>
                </c:pt>
                <c:pt idx="688">
                  <c:v>74.099999999999994</c:v>
                </c:pt>
                <c:pt idx="689">
                  <c:v>74.2</c:v>
                </c:pt>
                <c:pt idx="690">
                  <c:v>74.3</c:v>
                </c:pt>
                <c:pt idx="691">
                  <c:v>74.400000000000006</c:v>
                </c:pt>
                <c:pt idx="692">
                  <c:v>74.5</c:v>
                </c:pt>
                <c:pt idx="693">
                  <c:v>74.599999999999994</c:v>
                </c:pt>
                <c:pt idx="694">
                  <c:v>74.7</c:v>
                </c:pt>
                <c:pt idx="695">
                  <c:v>74.8</c:v>
                </c:pt>
                <c:pt idx="696">
                  <c:v>74.900000000000006</c:v>
                </c:pt>
                <c:pt idx="697">
                  <c:v>75</c:v>
                </c:pt>
                <c:pt idx="698">
                  <c:v>75.099999999999994</c:v>
                </c:pt>
                <c:pt idx="699">
                  <c:v>75.2</c:v>
                </c:pt>
                <c:pt idx="700">
                  <c:v>75.3</c:v>
                </c:pt>
                <c:pt idx="701">
                  <c:v>75.400000000000006</c:v>
                </c:pt>
                <c:pt idx="702">
                  <c:v>75.5</c:v>
                </c:pt>
                <c:pt idx="703">
                  <c:v>75.599999999999994</c:v>
                </c:pt>
                <c:pt idx="704">
                  <c:v>75.7</c:v>
                </c:pt>
                <c:pt idx="705">
                  <c:v>75.8</c:v>
                </c:pt>
                <c:pt idx="706">
                  <c:v>75.900000000000006</c:v>
                </c:pt>
                <c:pt idx="707">
                  <c:v>76</c:v>
                </c:pt>
                <c:pt idx="708">
                  <c:v>76.099999999999994</c:v>
                </c:pt>
                <c:pt idx="709">
                  <c:v>76.2</c:v>
                </c:pt>
                <c:pt idx="710">
                  <c:v>76.3</c:v>
                </c:pt>
                <c:pt idx="711">
                  <c:v>76.400000000000006</c:v>
                </c:pt>
                <c:pt idx="712">
                  <c:v>76.5</c:v>
                </c:pt>
                <c:pt idx="713">
                  <c:v>76.599999999999994</c:v>
                </c:pt>
                <c:pt idx="714">
                  <c:v>76.7</c:v>
                </c:pt>
                <c:pt idx="715">
                  <c:v>76.8</c:v>
                </c:pt>
                <c:pt idx="716">
                  <c:v>76.900000000000006</c:v>
                </c:pt>
                <c:pt idx="717">
                  <c:v>77</c:v>
                </c:pt>
                <c:pt idx="718">
                  <c:v>77.099999999999994</c:v>
                </c:pt>
                <c:pt idx="719">
                  <c:v>77.2</c:v>
                </c:pt>
                <c:pt idx="720">
                  <c:v>77.3</c:v>
                </c:pt>
                <c:pt idx="721">
                  <c:v>77.400000000000006</c:v>
                </c:pt>
                <c:pt idx="722">
                  <c:v>77.5</c:v>
                </c:pt>
                <c:pt idx="723">
                  <c:v>77.599999999999994</c:v>
                </c:pt>
                <c:pt idx="724">
                  <c:v>77.7</c:v>
                </c:pt>
                <c:pt idx="725">
                  <c:v>77.8</c:v>
                </c:pt>
                <c:pt idx="726">
                  <c:v>77.900000000000006</c:v>
                </c:pt>
                <c:pt idx="727">
                  <c:v>78</c:v>
                </c:pt>
                <c:pt idx="728">
                  <c:v>78.099999999999994</c:v>
                </c:pt>
                <c:pt idx="729">
                  <c:v>78.2</c:v>
                </c:pt>
                <c:pt idx="730">
                  <c:v>78.3</c:v>
                </c:pt>
                <c:pt idx="731">
                  <c:v>78.400000000000006</c:v>
                </c:pt>
                <c:pt idx="732">
                  <c:v>78.5</c:v>
                </c:pt>
                <c:pt idx="733">
                  <c:v>78.599999999999994</c:v>
                </c:pt>
                <c:pt idx="734">
                  <c:v>78.7</c:v>
                </c:pt>
                <c:pt idx="735">
                  <c:v>78.8</c:v>
                </c:pt>
                <c:pt idx="736">
                  <c:v>78.900000000000006</c:v>
                </c:pt>
                <c:pt idx="737">
                  <c:v>79</c:v>
                </c:pt>
                <c:pt idx="738">
                  <c:v>79.099999999999994</c:v>
                </c:pt>
                <c:pt idx="739">
                  <c:v>79.2</c:v>
                </c:pt>
                <c:pt idx="740">
                  <c:v>79.3</c:v>
                </c:pt>
                <c:pt idx="741">
                  <c:v>79.400000000000006</c:v>
                </c:pt>
                <c:pt idx="742">
                  <c:v>79.5</c:v>
                </c:pt>
                <c:pt idx="743">
                  <c:v>79.599999999999994</c:v>
                </c:pt>
                <c:pt idx="744">
                  <c:v>79.7</c:v>
                </c:pt>
                <c:pt idx="745">
                  <c:v>79.8</c:v>
                </c:pt>
                <c:pt idx="746">
                  <c:v>79.900000000000006</c:v>
                </c:pt>
                <c:pt idx="747">
                  <c:v>80</c:v>
                </c:pt>
                <c:pt idx="748">
                  <c:v>80.099999999999994</c:v>
                </c:pt>
                <c:pt idx="749">
                  <c:v>80.2</c:v>
                </c:pt>
                <c:pt idx="750">
                  <c:v>80.3</c:v>
                </c:pt>
                <c:pt idx="751">
                  <c:v>80.400000000000006</c:v>
                </c:pt>
                <c:pt idx="752">
                  <c:v>80.5</c:v>
                </c:pt>
                <c:pt idx="753">
                  <c:v>80.599999999999994</c:v>
                </c:pt>
                <c:pt idx="754">
                  <c:v>80.7</c:v>
                </c:pt>
                <c:pt idx="755">
                  <c:v>80.8</c:v>
                </c:pt>
                <c:pt idx="756">
                  <c:v>80.900000000000006</c:v>
                </c:pt>
                <c:pt idx="757">
                  <c:v>81</c:v>
                </c:pt>
                <c:pt idx="758">
                  <c:v>81.099999999999994</c:v>
                </c:pt>
                <c:pt idx="759">
                  <c:v>81.2</c:v>
                </c:pt>
                <c:pt idx="760">
                  <c:v>81.3</c:v>
                </c:pt>
                <c:pt idx="761">
                  <c:v>81.400000000000006</c:v>
                </c:pt>
                <c:pt idx="762">
                  <c:v>81.5</c:v>
                </c:pt>
                <c:pt idx="763">
                  <c:v>81.599999999999994</c:v>
                </c:pt>
                <c:pt idx="764">
                  <c:v>81.7</c:v>
                </c:pt>
                <c:pt idx="765">
                  <c:v>81.8</c:v>
                </c:pt>
                <c:pt idx="766">
                  <c:v>81.900000000000006</c:v>
                </c:pt>
                <c:pt idx="767">
                  <c:v>82</c:v>
                </c:pt>
                <c:pt idx="768">
                  <c:v>82.1</c:v>
                </c:pt>
                <c:pt idx="769">
                  <c:v>82.2</c:v>
                </c:pt>
                <c:pt idx="770">
                  <c:v>82.3</c:v>
                </c:pt>
                <c:pt idx="771">
                  <c:v>82.4</c:v>
                </c:pt>
                <c:pt idx="772">
                  <c:v>82.5</c:v>
                </c:pt>
                <c:pt idx="773">
                  <c:v>82.6</c:v>
                </c:pt>
                <c:pt idx="774">
                  <c:v>82.7</c:v>
                </c:pt>
                <c:pt idx="775">
                  <c:v>82.8</c:v>
                </c:pt>
                <c:pt idx="776">
                  <c:v>82.9</c:v>
                </c:pt>
                <c:pt idx="777">
                  <c:v>83</c:v>
                </c:pt>
                <c:pt idx="778">
                  <c:v>83.1</c:v>
                </c:pt>
                <c:pt idx="779">
                  <c:v>83.2</c:v>
                </c:pt>
                <c:pt idx="780">
                  <c:v>83.3</c:v>
                </c:pt>
                <c:pt idx="781">
                  <c:v>83.4</c:v>
                </c:pt>
                <c:pt idx="782">
                  <c:v>83.5</c:v>
                </c:pt>
                <c:pt idx="783">
                  <c:v>83.6</c:v>
                </c:pt>
                <c:pt idx="784">
                  <c:v>83.7</c:v>
                </c:pt>
                <c:pt idx="785">
                  <c:v>83.8</c:v>
                </c:pt>
                <c:pt idx="786">
                  <c:v>83.9</c:v>
                </c:pt>
                <c:pt idx="787">
                  <c:v>84</c:v>
                </c:pt>
                <c:pt idx="788">
                  <c:v>84.1</c:v>
                </c:pt>
                <c:pt idx="789">
                  <c:v>84.2</c:v>
                </c:pt>
                <c:pt idx="790">
                  <c:v>84.3</c:v>
                </c:pt>
                <c:pt idx="791">
                  <c:v>84.4</c:v>
                </c:pt>
                <c:pt idx="792">
                  <c:v>84.5</c:v>
                </c:pt>
                <c:pt idx="793">
                  <c:v>84.6</c:v>
                </c:pt>
                <c:pt idx="794">
                  <c:v>84.7</c:v>
                </c:pt>
                <c:pt idx="795">
                  <c:v>84.8</c:v>
                </c:pt>
                <c:pt idx="796">
                  <c:v>84.9</c:v>
                </c:pt>
                <c:pt idx="797">
                  <c:v>85</c:v>
                </c:pt>
                <c:pt idx="798">
                  <c:v>85.1</c:v>
                </c:pt>
                <c:pt idx="799">
                  <c:v>85.2</c:v>
                </c:pt>
                <c:pt idx="800">
                  <c:v>85.3</c:v>
                </c:pt>
                <c:pt idx="801">
                  <c:v>85.4</c:v>
                </c:pt>
                <c:pt idx="802">
                  <c:v>85.5</c:v>
                </c:pt>
                <c:pt idx="803">
                  <c:v>85.6</c:v>
                </c:pt>
                <c:pt idx="804">
                  <c:v>85.7</c:v>
                </c:pt>
                <c:pt idx="805">
                  <c:v>85.8</c:v>
                </c:pt>
                <c:pt idx="806">
                  <c:v>85.9</c:v>
                </c:pt>
                <c:pt idx="807">
                  <c:v>86</c:v>
                </c:pt>
                <c:pt idx="808">
                  <c:v>86.1</c:v>
                </c:pt>
                <c:pt idx="809">
                  <c:v>86.2</c:v>
                </c:pt>
                <c:pt idx="810">
                  <c:v>86.3</c:v>
                </c:pt>
                <c:pt idx="811">
                  <c:v>86.4</c:v>
                </c:pt>
                <c:pt idx="812">
                  <c:v>86.5</c:v>
                </c:pt>
                <c:pt idx="813">
                  <c:v>86.6</c:v>
                </c:pt>
                <c:pt idx="814">
                  <c:v>86.7</c:v>
                </c:pt>
                <c:pt idx="815">
                  <c:v>86.8</c:v>
                </c:pt>
                <c:pt idx="816">
                  <c:v>86.9</c:v>
                </c:pt>
                <c:pt idx="817">
                  <c:v>87</c:v>
                </c:pt>
                <c:pt idx="818">
                  <c:v>87.1</c:v>
                </c:pt>
                <c:pt idx="819">
                  <c:v>87.2</c:v>
                </c:pt>
                <c:pt idx="820">
                  <c:v>87.3</c:v>
                </c:pt>
                <c:pt idx="821">
                  <c:v>87.4</c:v>
                </c:pt>
                <c:pt idx="822">
                  <c:v>87.5</c:v>
                </c:pt>
                <c:pt idx="823">
                  <c:v>87.6</c:v>
                </c:pt>
                <c:pt idx="824">
                  <c:v>87.7</c:v>
                </c:pt>
                <c:pt idx="825">
                  <c:v>87.8</c:v>
                </c:pt>
                <c:pt idx="826">
                  <c:v>87.9</c:v>
                </c:pt>
                <c:pt idx="827">
                  <c:v>88</c:v>
                </c:pt>
                <c:pt idx="828">
                  <c:v>88.1</c:v>
                </c:pt>
                <c:pt idx="829">
                  <c:v>88.2</c:v>
                </c:pt>
                <c:pt idx="830">
                  <c:v>88.3</c:v>
                </c:pt>
                <c:pt idx="831">
                  <c:v>88.4</c:v>
                </c:pt>
                <c:pt idx="832">
                  <c:v>88.5</c:v>
                </c:pt>
                <c:pt idx="833">
                  <c:v>88.6</c:v>
                </c:pt>
                <c:pt idx="834">
                  <c:v>88.7</c:v>
                </c:pt>
                <c:pt idx="835">
                  <c:v>88.8</c:v>
                </c:pt>
                <c:pt idx="836">
                  <c:v>88.9</c:v>
                </c:pt>
                <c:pt idx="837">
                  <c:v>89</c:v>
                </c:pt>
                <c:pt idx="838">
                  <c:v>89.1</c:v>
                </c:pt>
                <c:pt idx="839">
                  <c:v>89.2</c:v>
                </c:pt>
                <c:pt idx="840">
                  <c:v>89.3</c:v>
                </c:pt>
                <c:pt idx="841">
                  <c:v>89.4</c:v>
                </c:pt>
                <c:pt idx="842">
                  <c:v>89.5</c:v>
                </c:pt>
                <c:pt idx="843">
                  <c:v>89.6</c:v>
                </c:pt>
                <c:pt idx="844">
                  <c:v>89.7</c:v>
                </c:pt>
                <c:pt idx="845">
                  <c:v>89.8</c:v>
                </c:pt>
                <c:pt idx="846">
                  <c:v>89.9</c:v>
                </c:pt>
                <c:pt idx="847">
                  <c:v>90</c:v>
                </c:pt>
                <c:pt idx="848">
                  <c:v>90.1</c:v>
                </c:pt>
                <c:pt idx="849">
                  <c:v>90.2</c:v>
                </c:pt>
                <c:pt idx="850">
                  <c:v>90.3</c:v>
                </c:pt>
                <c:pt idx="851">
                  <c:v>90.4</c:v>
                </c:pt>
                <c:pt idx="852">
                  <c:v>90.5</c:v>
                </c:pt>
                <c:pt idx="853">
                  <c:v>90.6</c:v>
                </c:pt>
                <c:pt idx="854">
                  <c:v>90.7</c:v>
                </c:pt>
                <c:pt idx="855">
                  <c:v>90.8</c:v>
                </c:pt>
                <c:pt idx="856">
                  <c:v>90.9</c:v>
                </c:pt>
                <c:pt idx="857">
                  <c:v>91</c:v>
                </c:pt>
                <c:pt idx="858">
                  <c:v>91.1</c:v>
                </c:pt>
                <c:pt idx="859">
                  <c:v>91.2</c:v>
                </c:pt>
                <c:pt idx="860">
                  <c:v>91.3</c:v>
                </c:pt>
                <c:pt idx="861">
                  <c:v>91.4</c:v>
                </c:pt>
                <c:pt idx="862">
                  <c:v>91.5</c:v>
                </c:pt>
                <c:pt idx="863">
                  <c:v>91.6</c:v>
                </c:pt>
                <c:pt idx="864">
                  <c:v>91.7</c:v>
                </c:pt>
                <c:pt idx="865">
                  <c:v>91.8</c:v>
                </c:pt>
                <c:pt idx="866">
                  <c:v>91.9</c:v>
                </c:pt>
                <c:pt idx="867">
                  <c:v>92</c:v>
                </c:pt>
                <c:pt idx="868">
                  <c:v>92.1</c:v>
                </c:pt>
                <c:pt idx="869">
                  <c:v>92.2</c:v>
                </c:pt>
                <c:pt idx="870">
                  <c:v>92.3</c:v>
                </c:pt>
                <c:pt idx="871">
                  <c:v>92.4</c:v>
                </c:pt>
                <c:pt idx="872">
                  <c:v>92.5</c:v>
                </c:pt>
                <c:pt idx="873">
                  <c:v>92.6</c:v>
                </c:pt>
                <c:pt idx="874">
                  <c:v>92.7</c:v>
                </c:pt>
                <c:pt idx="875">
                  <c:v>92.8</c:v>
                </c:pt>
                <c:pt idx="876">
                  <c:v>92.9</c:v>
                </c:pt>
                <c:pt idx="877">
                  <c:v>93</c:v>
                </c:pt>
                <c:pt idx="878">
                  <c:v>93.1</c:v>
                </c:pt>
                <c:pt idx="879">
                  <c:v>93.2</c:v>
                </c:pt>
                <c:pt idx="880">
                  <c:v>93.3</c:v>
                </c:pt>
                <c:pt idx="881">
                  <c:v>93.4</c:v>
                </c:pt>
                <c:pt idx="882">
                  <c:v>93.5</c:v>
                </c:pt>
                <c:pt idx="883">
                  <c:v>93.6</c:v>
                </c:pt>
                <c:pt idx="884">
                  <c:v>93.7</c:v>
                </c:pt>
                <c:pt idx="885">
                  <c:v>93.8</c:v>
                </c:pt>
                <c:pt idx="886">
                  <c:v>93.9</c:v>
                </c:pt>
                <c:pt idx="887">
                  <c:v>94</c:v>
                </c:pt>
                <c:pt idx="888">
                  <c:v>94.1</c:v>
                </c:pt>
                <c:pt idx="889">
                  <c:v>94.2</c:v>
                </c:pt>
                <c:pt idx="890">
                  <c:v>94.3</c:v>
                </c:pt>
                <c:pt idx="891">
                  <c:v>94.4</c:v>
                </c:pt>
                <c:pt idx="892">
                  <c:v>94.5</c:v>
                </c:pt>
                <c:pt idx="893">
                  <c:v>94.6</c:v>
                </c:pt>
                <c:pt idx="894">
                  <c:v>94.7</c:v>
                </c:pt>
                <c:pt idx="895">
                  <c:v>94.8</c:v>
                </c:pt>
                <c:pt idx="896">
                  <c:v>94.9</c:v>
                </c:pt>
                <c:pt idx="897">
                  <c:v>95</c:v>
                </c:pt>
                <c:pt idx="898">
                  <c:v>95.1</c:v>
                </c:pt>
                <c:pt idx="899">
                  <c:v>95.2</c:v>
                </c:pt>
                <c:pt idx="900">
                  <c:v>95.3</c:v>
                </c:pt>
                <c:pt idx="901">
                  <c:v>95.4</c:v>
                </c:pt>
                <c:pt idx="902">
                  <c:v>95.5</c:v>
                </c:pt>
                <c:pt idx="903">
                  <c:v>95.6</c:v>
                </c:pt>
                <c:pt idx="904">
                  <c:v>95.7</c:v>
                </c:pt>
                <c:pt idx="905">
                  <c:v>95.8</c:v>
                </c:pt>
                <c:pt idx="906">
                  <c:v>95.9</c:v>
                </c:pt>
                <c:pt idx="907">
                  <c:v>96</c:v>
                </c:pt>
                <c:pt idx="908">
                  <c:v>96.1</c:v>
                </c:pt>
                <c:pt idx="909">
                  <c:v>96.2</c:v>
                </c:pt>
                <c:pt idx="910">
                  <c:v>96.3</c:v>
                </c:pt>
                <c:pt idx="911">
                  <c:v>96.4</c:v>
                </c:pt>
                <c:pt idx="912">
                  <c:v>96.5</c:v>
                </c:pt>
                <c:pt idx="913">
                  <c:v>96.6</c:v>
                </c:pt>
                <c:pt idx="914">
                  <c:v>96.7</c:v>
                </c:pt>
                <c:pt idx="915">
                  <c:v>96.8</c:v>
                </c:pt>
                <c:pt idx="916">
                  <c:v>96.9</c:v>
                </c:pt>
                <c:pt idx="917">
                  <c:v>97</c:v>
                </c:pt>
                <c:pt idx="918">
                  <c:v>97.1</c:v>
                </c:pt>
                <c:pt idx="919">
                  <c:v>97.2</c:v>
                </c:pt>
                <c:pt idx="920">
                  <c:v>97.3</c:v>
                </c:pt>
                <c:pt idx="921">
                  <c:v>97.4</c:v>
                </c:pt>
                <c:pt idx="922">
                  <c:v>97.5</c:v>
                </c:pt>
                <c:pt idx="923">
                  <c:v>97.6</c:v>
                </c:pt>
                <c:pt idx="924">
                  <c:v>97.7</c:v>
                </c:pt>
                <c:pt idx="925">
                  <c:v>97.8</c:v>
                </c:pt>
                <c:pt idx="926">
                  <c:v>97.9</c:v>
                </c:pt>
                <c:pt idx="927">
                  <c:v>98</c:v>
                </c:pt>
                <c:pt idx="928">
                  <c:v>98.1</c:v>
                </c:pt>
                <c:pt idx="929">
                  <c:v>98.2</c:v>
                </c:pt>
                <c:pt idx="930">
                  <c:v>98.3</c:v>
                </c:pt>
                <c:pt idx="931">
                  <c:v>98.4</c:v>
                </c:pt>
                <c:pt idx="932">
                  <c:v>98.5</c:v>
                </c:pt>
                <c:pt idx="933">
                  <c:v>98.6</c:v>
                </c:pt>
                <c:pt idx="934">
                  <c:v>98.7</c:v>
                </c:pt>
                <c:pt idx="935">
                  <c:v>98.8</c:v>
                </c:pt>
                <c:pt idx="936">
                  <c:v>98.9</c:v>
                </c:pt>
                <c:pt idx="937">
                  <c:v>99</c:v>
                </c:pt>
                <c:pt idx="938">
                  <c:v>99.1</c:v>
                </c:pt>
                <c:pt idx="939">
                  <c:v>99.2</c:v>
                </c:pt>
                <c:pt idx="940">
                  <c:v>99.3</c:v>
                </c:pt>
                <c:pt idx="941">
                  <c:v>99.4</c:v>
                </c:pt>
                <c:pt idx="942">
                  <c:v>99.5</c:v>
                </c:pt>
                <c:pt idx="943">
                  <c:v>99.6</c:v>
                </c:pt>
                <c:pt idx="944">
                  <c:v>99.7</c:v>
                </c:pt>
                <c:pt idx="945">
                  <c:v>99.8</c:v>
                </c:pt>
                <c:pt idx="946">
                  <c:v>99.9</c:v>
                </c:pt>
                <c:pt idx="947">
                  <c:v>100</c:v>
                </c:pt>
                <c:pt idx="948">
                  <c:v>100.1</c:v>
                </c:pt>
                <c:pt idx="949">
                  <c:v>100.2</c:v>
                </c:pt>
                <c:pt idx="950">
                  <c:v>100.3</c:v>
                </c:pt>
                <c:pt idx="951">
                  <c:v>100.4</c:v>
                </c:pt>
                <c:pt idx="952">
                  <c:v>100.5</c:v>
                </c:pt>
                <c:pt idx="953">
                  <c:v>100.6</c:v>
                </c:pt>
                <c:pt idx="954">
                  <c:v>100.7</c:v>
                </c:pt>
                <c:pt idx="955">
                  <c:v>100.8</c:v>
                </c:pt>
                <c:pt idx="956">
                  <c:v>100.9</c:v>
                </c:pt>
                <c:pt idx="957">
                  <c:v>101</c:v>
                </c:pt>
                <c:pt idx="958">
                  <c:v>101.1</c:v>
                </c:pt>
                <c:pt idx="959">
                  <c:v>101.2</c:v>
                </c:pt>
                <c:pt idx="960">
                  <c:v>101.3</c:v>
                </c:pt>
                <c:pt idx="961">
                  <c:v>101.4</c:v>
                </c:pt>
                <c:pt idx="962">
                  <c:v>101.5</c:v>
                </c:pt>
                <c:pt idx="963">
                  <c:v>101.6</c:v>
                </c:pt>
                <c:pt idx="964">
                  <c:v>101.7</c:v>
                </c:pt>
                <c:pt idx="965">
                  <c:v>101.8</c:v>
                </c:pt>
                <c:pt idx="966">
                  <c:v>101.9</c:v>
                </c:pt>
                <c:pt idx="967">
                  <c:v>102</c:v>
                </c:pt>
                <c:pt idx="968">
                  <c:v>102.1</c:v>
                </c:pt>
                <c:pt idx="969">
                  <c:v>102.2</c:v>
                </c:pt>
                <c:pt idx="970">
                  <c:v>102.3</c:v>
                </c:pt>
                <c:pt idx="971">
                  <c:v>102.4</c:v>
                </c:pt>
                <c:pt idx="972">
                  <c:v>102.5</c:v>
                </c:pt>
                <c:pt idx="973">
                  <c:v>102.6</c:v>
                </c:pt>
                <c:pt idx="974">
                  <c:v>102.7</c:v>
                </c:pt>
                <c:pt idx="975">
                  <c:v>102.8</c:v>
                </c:pt>
                <c:pt idx="976">
                  <c:v>102.9</c:v>
                </c:pt>
                <c:pt idx="977">
                  <c:v>103</c:v>
                </c:pt>
                <c:pt idx="978">
                  <c:v>103.1</c:v>
                </c:pt>
                <c:pt idx="979">
                  <c:v>103.2</c:v>
                </c:pt>
                <c:pt idx="980">
                  <c:v>103.3</c:v>
                </c:pt>
                <c:pt idx="981">
                  <c:v>103.4</c:v>
                </c:pt>
                <c:pt idx="982">
                  <c:v>103.5</c:v>
                </c:pt>
                <c:pt idx="983">
                  <c:v>103.6</c:v>
                </c:pt>
                <c:pt idx="984">
                  <c:v>103.7</c:v>
                </c:pt>
                <c:pt idx="985">
                  <c:v>103.8</c:v>
                </c:pt>
                <c:pt idx="986">
                  <c:v>103.9</c:v>
                </c:pt>
                <c:pt idx="987">
                  <c:v>104</c:v>
                </c:pt>
                <c:pt idx="988">
                  <c:v>104.1</c:v>
                </c:pt>
                <c:pt idx="989">
                  <c:v>104.2</c:v>
                </c:pt>
                <c:pt idx="990">
                  <c:v>104.3</c:v>
                </c:pt>
                <c:pt idx="991">
                  <c:v>104.4</c:v>
                </c:pt>
                <c:pt idx="992">
                  <c:v>104.5</c:v>
                </c:pt>
                <c:pt idx="993">
                  <c:v>104.6</c:v>
                </c:pt>
                <c:pt idx="994">
                  <c:v>104.7</c:v>
                </c:pt>
                <c:pt idx="995">
                  <c:v>104.8</c:v>
                </c:pt>
                <c:pt idx="996">
                  <c:v>104.9</c:v>
                </c:pt>
                <c:pt idx="997">
                  <c:v>105</c:v>
                </c:pt>
                <c:pt idx="998">
                  <c:v>105.1</c:v>
                </c:pt>
                <c:pt idx="999">
                  <c:v>105.2</c:v>
                </c:pt>
                <c:pt idx="1000">
                  <c:v>105.3</c:v>
                </c:pt>
                <c:pt idx="1001">
                  <c:v>105.4</c:v>
                </c:pt>
                <c:pt idx="1002">
                  <c:v>105.5</c:v>
                </c:pt>
                <c:pt idx="1003">
                  <c:v>105.6</c:v>
                </c:pt>
                <c:pt idx="1004">
                  <c:v>105.7</c:v>
                </c:pt>
                <c:pt idx="1005">
                  <c:v>105.8</c:v>
                </c:pt>
                <c:pt idx="1006">
                  <c:v>105.9</c:v>
                </c:pt>
                <c:pt idx="1007">
                  <c:v>106</c:v>
                </c:pt>
                <c:pt idx="1008">
                  <c:v>106.1</c:v>
                </c:pt>
                <c:pt idx="1009">
                  <c:v>106.2</c:v>
                </c:pt>
                <c:pt idx="1010">
                  <c:v>106.3</c:v>
                </c:pt>
                <c:pt idx="1011">
                  <c:v>106.4</c:v>
                </c:pt>
                <c:pt idx="1012">
                  <c:v>106.5</c:v>
                </c:pt>
                <c:pt idx="1013">
                  <c:v>106.6</c:v>
                </c:pt>
                <c:pt idx="1014">
                  <c:v>106.7</c:v>
                </c:pt>
                <c:pt idx="1015">
                  <c:v>106.8</c:v>
                </c:pt>
                <c:pt idx="1016">
                  <c:v>106.9</c:v>
                </c:pt>
                <c:pt idx="1017">
                  <c:v>107</c:v>
                </c:pt>
                <c:pt idx="1018">
                  <c:v>107.1</c:v>
                </c:pt>
                <c:pt idx="1019">
                  <c:v>107.2</c:v>
                </c:pt>
                <c:pt idx="1020">
                  <c:v>107.3</c:v>
                </c:pt>
                <c:pt idx="1021">
                  <c:v>107.4</c:v>
                </c:pt>
                <c:pt idx="1022">
                  <c:v>107.5</c:v>
                </c:pt>
                <c:pt idx="1023">
                  <c:v>107.6</c:v>
                </c:pt>
                <c:pt idx="1024">
                  <c:v>107.7</c:v>
                </c:pt>
                <c:pt idx="1025">
                  <c:v>107.8</c:v>
                </c:pt>
                <c:pt idx="1026">
                  <c:v>107.9</c:v>
                </c:pt>
                <c:pt idx="1027">
                  <c:v>108</c:v>
                </c:pt>
                <c:pt idx="1028">
                  <c:v>108.1</c:v>
                </c:pt>
                <c:pt idx="1029">
                  <c:v>108.2</c:v>
                </c:pt>
                <c:pt idx="1030">
                  <c:v>108.3</c:v>
                </c:pt>
                <c:pt idx="1031">
                  <c:v>108.4</c:v>
                </c:pt>
                <c:pt idx="1032">
                  <c:v>108.5</c:v>
                </c:pt>
                <c:pt idx="1033">
                  <c:v>108.6</c:v>
                </c:pt>
                <c:pt idx="1034">
                  <c:v>108.7</c:v>
                </c:pt>
                <c:pt idx="1035">
                  <c:v>108.8</c:v>
                </c:pt>
                <c:pt idx="1036">
                  <c:v>108.9</c:v>
                </c:pt>
                <c:pt idx="1037">
                  <c:v>109</c:v>
                </c:pt>
                <c:pt idx="1038">
                  <c:v>109.1</c:v>
                </c:pt>
                <c:pt idx="1039">
                  <c:v>109.2</c:v>
                </c:pt>
                <c:pt idx="1040">
                  <c:v>109.3</c:v>
                </c:pt>
                <c:pt idx="1041">
                  <c:v>109.4</c:v>
                </c:pt>
                <c:pt idx="1042">
                  <c:v>109.5</c:v>
                </c:pt>
                <c:pt idx="1043">
                  <c:v>109.6</c:v>
                </c:pt>
                <c:pt idx="1044">
                  <c:v>109.7</c:v>
                </c:pt>
                <c:pt idx="1045">
                  <c:v>109.8</c:v>
                </c:pt>
                <c:pt idx="1046">
                  <c:v>109.9</c:v>
                </c:pt>
                <c:pt idx="1047">
                  <c:v>110</c:v>
                </c:pt>
                <c:pt idx="1048">
                  <c:v>110.1</c:v>
                </c:pt>
                <c:pt idx="1049">
                  <c:v>110.2</c:v>
                </c:pt>
                <c:pt idx="1050">
                  <c:v>110.3</c:v>
                </c:pt>
                <c:pt idx="1051">
                  <c:v>110.4</c:v>
                </c:pt>
                <c:pt idx="1052">
                  <c:v>110.5</c:v>
                </c:pt>
                <c:pt idx="1053">
                  <c:v>110.6</c:v>
                </c:pt>
                <c:pt idx="1054">
                  <c:v>110.7</c:v>
                </c:pt>
                <c:pt idx="1055">
                  <c:v>110.8</c:v>
                </c:pt>
                <c:pt idx="1056">
                  <c:v>110.9</c:v>
                </c:pt>
                <c:pt idx="1057">
                  <c:v>111</c:v>
                </c:pt>
                <c:pt idx="1058">
                  <c:v>111.1</c:v>
                </c:pt>
                <c:pt idx="1059">
                  <c:v>111.2</c:v>
                </c:pt>
                <c:pt idx="1060">
                  <c:v>111.3</c:v>
                </c:pt>
                <c:pt idx="1061">
                  <c:v>111.4</c:v>
                </c:pt>
                <c:pt idx="1062">
                  <c:v>111.5</c:v>
                </c:pt>
                <c:pt idx="1063">
                  <c:v>111.6</c:v>
                </c:pt>
                <c:pt idx="1064">
                  <c:v>111.7</c:v>
                </c:pt>
                <c:pt idx="1065">
                  <c:v>111.8</c:v>
                </c:pt>
                <c:pt idx="1066">
                  <c:v>111.9</c:v>
                </c:pt>
                <c:pt idx="1067">
                  <c:v>112</c:v>
                </c:pt>
                <c:pt idx="1068">
                  <c:v>112.1</c:v>
                </c:pt>
                <c:pt idx="1069">
                  <c:v>112.2</c:v>
                </c:pt>
                <c:pt idx="1070">
                  <c:v>112.3</c:v>
                </c:pt>
                <c:pt idx="1071">
                  <c:v>112.4</c:v>
                </c:pt>
                <c:pt idx="1072">
                  <c:v>112.5</c:v>
                </c:pt>
                <c:pt idx="1073">
                  <c:v>112.6</c:v>
                </c:pt>
                <c:pt idx="1074">
                  <c:v>112.7</c:v>
                </c:pt>
                <c:pt idx="1075">
                  <c:v>112.8</c:v>
                </c:pt>
                <c:pt idx="1076">
                  <c:v>112.9</c:v>
                </c:pt>
                <c:pt idx="1077">
                  <c:v>113</c:v>
                </c:pt>
                <c:pt idx="1078">
                  <c:v>113.1</c:v>
                </c:pt>
                <c:pt idx="1079">
                  <c:v>113.2</c:v>
                </c:pt>
                <c:pt idx="1080">
                  <c:v>113.3</c:v>
                </c:pt>
                <c:pt idx="1081">
                  <c:v>113.4</c:v>
                </c:pt>
                <c:pt idx="1082">
                  <c:v>113.5</c:v>
                </c:pt>
                <c:pt idx="1083">
                  <c:v>113.6</c:v>
                </c:pt>
                <c:pt idx="1084">
                  <c:v>113.7</c:v>
                </c:pt>
                <c:pt idx="1085">
                  <c:v>113.8</c:v>
                </c:pt>
                <c:pt idx="1086">
                  <c:v>113.9</c:v>
                </c:pt>
                <c:pt idx="1087">
                  <c:v>114</c:v>
                </c:pt>
                <c:pt idx="1088">
                  <c:v>114.1</c:v>
                </c:pt>
                <c:pt idx="1089">
                  <c:v>114.2</c:v>
                </c:pt>
                <c:pt idx="1090">
                  <c:v>114.3</c:v>
                </c:pt>
                <c:pt idx="1091">
                  <c:v>114.4</c:v>
                </c:pt>
                <c:pt idx="1092">
                  <c:v>114.5</c:v>
                </c:pt>
                <c:pt idx="1093">
                  <c:v>114.6</c:v>
                </c:pt>
                <c:pt idx="1094">
                  <c:v>114.7</c:v>
                </c:pt>
                <c:pt idx="1095">
                  <c:v>114.8</c:v>
                </c:pt>
                <c:pt idx="1096">
                  <c:v>114.9</c:v>
                </c:pt>
                <c:pt idx="1097">
                  <c:v>115</c:v>
                </c:pt>
                <c:pt idx="1098">
                  <c:v>115.1</c:v>
                </c:pt>
                <c:pt idx="1099">
                  <c:v>115.2</c:v>
                </c:pt>
                <c:pt idx="1100">
                  <c:v>115.3</c:v>
                </c:pt>
                <c:pt idx="1101">
                  <c:v>115.4</c:v>
                </c:pt>
                <c:pt idx="1102">
                  <c:v>115.5</c:v>
                </c:pt>
                <c:pt idx="1103">
                  <c:v>115.6</c:v>
                </c:pt>
                <c:pt idx="1104">
                  <c:v>115.7</c:v>
                </c:pt>
                <c:pt idx="1105">
                  <c:v>115.8</c:v>
                </c:pt>
                <c:pt idx="1106">
                  <c:v>115.9</c:v>
                </c:pt>
                <c:pt idx="1107">
                  <c:v>116</c:v>
                </c:pt>
                <c:pt idx="1108">
                  <c:v>116.1</c:v>
                </c:pt>
                <c:pt idx="1109">
                  <c:v>116.2</c:v>
                </c:pt>
                <c:pt idx="1110">
                  <c:v>116.3</c:v>
                </c:pt>
                <c:pt idx="1111">
                  <c:v>116.4</c:v>
                </c:pt>
                <c:pt idx="1112">
                  <c:v>116.5</c:v>
                </c:pt>
                <c:pt idx="1113">
                  <c:v>116.6</c:v>
                </c:pt>
                <c:pt idx="1114">
                  <c:v>116.7</c:v>
                </c:pt>
                <c:pt idx="1115">
                  <c:v>116.8</c:v>
                </c:pt>
                <c:pt idx="1116">
                  <c:v>116.9</c:v>
                </c:pt>
                <c:pt idx="1117">
                  <c:v>117</c:v>
                </c:pt>
                <c:pt idx="1118">
                  <c:v>117.1</c:v>
                </c:pt>
                <c:pt idx="1119">
                  <c:v>117.2</c:v>
                </c:pt>
                <c:pt idx="1120">
                  <c:v>117.3</c:v>
                </c:pt>
                <c:pt idx="1121">
                  <c:v>117.4</c:v>
                </c:pt>
                <c:pt idx="1122">
                  <c:v>117.5</c:v>
                </c:pt>
                <c:pt idx="1123">
                  <c:v>117.6</c:v>
                </c:pt>
                <c:pt idx="1124">
                  <c:v>117.7</c:v>
                </c:pt>
                <c:pt idx="1125">
                  <c:v>117.8</c:v>
                </c:pt>
                <c:pt idx="1126">
                  <c:v>117.9</c:v>
                </c:pt>
                <c:pt idx="1127">
                  <c:v>118</c:v>
                </c:pt>
                <c:pt idx="1128">
                  <c:v>118.1</c:v>
                </c:pt>
                <c:pt idx="1129">
                  <c:v>118.2</c:v>
                </c:pt>
                <c:pt idx="1130">
                  <c:v>118.3</c:v>
                </c:pt>
                <c:pt idx="1131">
                  <c:v>118.4</c:v>
                </c:pt>
                <c:pt idx="1132">
                  <c:v>118.5</c:v>
                </c:pt>
                <c:pt idx="1133">
                  <c:v>118.6</c:v>
                </c:pt>
                <c:pt idx="1134">
                  <c:v>118.7</c:v>
                </c:pt>
                <c:pt idx="1135">
                  <c:v>118.8</c:v>
                </c:pt>
                <c:pt idx="1136">
                  <c:v>118.9</c:v>
                </c:pt>
                <c:pt idx="1137">
                  <c:v>119</c:v>
                </c:pt>
                <c:pt idx="1138">
                  <c:v>119.1</c:v>
                </c:pt>
                <c:pt idx="1139">
                  <c:v>119.2</c:v>
                </c:pt>
                <c:pt idx="1140">
                  <c:v>119.3</c:v>
                </c:pt>
                <c:pt idx="1141">
                  <c:v>119.4</c:v>
                </c:pt>
                <c:pt idx="1142">
                  <c:v>119.5</c:v>
                </c:pt>
                <c:pt idx="1143">
                  <c:v>119.6</c:v>
                </c:pt>
                <c:pt idx="1144">
                  <c:v>119.7</c:v>
                </c:pt>
                <c:pt idx="1145">
                  <c:v>119.8</c:v>
                </c:pt>
                <c:pt idx="1146">
                  <c:v>119.9</c:v>
                </c:pt>
                <c:pt idx="1147">
                  <c:v>120</c:v>
                </c:pt>
                <c:pt idx="1148">
                  <c:v>120.1</c:v>
                </c:pt>
                <c:pt idx="1149">
                  <c:v>120.2</c:v>
                </c:pt>
                <c:pt idx="1150">
                  <c:v>120.3</c:v>
                </c:pt>
                <c:pt idx="1151">
                  <c:v>120.4</c:v>
                </c:pt>
                <c:pt idx="1152">
                  <c:v>120.5</c:v>
                </c:pt>
                <c:pt idx="1153">
                  <c:v>120.6</c:v>
                </c:pt>
                <c:pt idx="1154">
                  <c:v>120.7</c:v>
                </c:pt>
                <c:pt idx="1155">
                  <c:v>120.8</c:v>
                </c:pt>
                <c:pt idx="1156">
                  <c:v>120.9</c:v>
                </c:pt>
                <c:pt idx="1157">
                  <c:v>121</c:v>
                </c:pt>
                <c:pt idx="1158">
                  <c:v>121.1</c:v>
                </c:pt>
                <c:pt idx="1159">
                  <c:v>121.2</c:v>
                </c:pt>
                <c:pt idx="1160">
                  <c:v>121.3</c:v>
                </c:pt>
                <c:pt idx="1161">
                  <c:v>121.4</c:v>
                </c:pt>
                <c:pt idx="1162">
                  <c:v>121.5</c:v>
                </c:pt>
                <c:pt idx="1163">
                  <c:v>121.6</c:v>
                </c:pt>
                <c:pt idx="1164">
                  <c:v>121.7</c:v>
                </c:pt>
                <c:pt idx="1165">
                  <c:v>121.8</c:v>
                </c:pt>
                <c:pt idx="1166">
                  <c:v>121.9</c:v>
                </c:pt>
                <c:pt idx="1167">
                  <c:v>122</c:v>
                </c:pt>
                <c:pt idx="1168">
                  <c:v>122.1</c:v>
                </c:pt>
                <c:pt idx="1169">
                  <c:v>122.2</c:v>
                </c:pt>
                <c:pt idx="1170">
                  <c:v>122.3</c:v>
                </c:pt>
                <c:pt idx="1171">
                  <c:v>122.4</c:v>
                </c:pt>
                <c:pt idx="1172">
                  <c:v>122.5</c:v>
                </c:pt>
                <c:pt idx="1173">
                  <c:v>122.6</c:v>
                </c:pt>
                <c:pt idx="1174">
                  <c:v>122.7</c:v>
                </c:pt>
                <c:pt idx="1175">
                  <c:v>122.8</c:v>
                </c:pt>
                <c:pt idx="1176">
                  <c:v>122.9</c:v>
                </c:pt>
                <c:pt idx="1177">
                  <c:v>123</c:v>
                </c:pt>
                <c:pt idx="1178">
                  <c:v>123.1</c:v>
                </c:pt>
                <c:pt idx="1179">
                  <c:v>123.2</c:v>
                </c:pt>
                <c:pt idx="1180">
                  <c:v>123.3</c:v>
                </c:pt>
                <c:pt idx="1181">
                  <c:v>123.4</c:v>
                </c:pt>
                <c:pt idx="1182">
                  <c:v>123.5</c:v>
                </c:pt>
                <c:pt idx="1183">
                  <c:v>123.6</c:v>
                </c:pt>
                <c:pt idx="1184">
                  <c:v>123.7</c:v>
                </c:pt>
                <c:pt idx="1185">
                  <c:v>123.8</c:v>
                </c:pt>
                <c:pt idx="1186">
                  <c:v>123.9</c:v>
                </c:pt>
                <c:pt idx="1187">
                  <c:v>124</c:v>
                </c:pt>
                <c:pt idx="1188">
                  <c:v>124.1</c:v>
                </c:pt>
                <c:pt idx="1189">
                  <c:v>124.2</c:v>
                </c:pt>
                <c:pt idx="1190">
                  <c:v>124.3</c:v>
                </c:pt>
                <c:pt idx="1191">
                  <c:v>124.4</c:v>
                </c:pt>
                <c:pt idx="1192">
                  <c:v>124.5</c:v>
                </c:pt>
                <c:pt idx="1193">
                  <c:v>124.6</c:v>
                </c:pt>
                <c:pt idx="1194">
                  <c:v>124.7</c:v>
                </c:pt>
                <c:pt idx="1195">
                  <c:v>124.8</c:v>
                </c:pt>
                <c:pt idx="1196">
                  <c:v>124.9</c:v>
                </c:pt>
                <c:pt idx="1197">
                  <c:v>125</c:v>
                </c:pt>
                <c:pt idx="1198">
                  <c:v>125.1</c:v>
                </c:pt>
                <c:pt idx="1199">
                  <c:v>125.2</c:v>
                </c:pt>
                <c:pt idx="1200">
                  <c:v>125.3</c:v>
                </c:pt>
                <c:pt idx="1201">
                  <c:v>125.4</c:v>
                </c:pt>
                <c:pt idx="1202">
                  <c:v>125.5</c:v>
                </c:pt>
                <c:pt idx="1203">
                  <c:v>125.6</c:v>
                </c:pt>
                <c:pt idx="1204">
                  <c:v>125.7</c:v>
                </c:pt>
                <c:pt idx="1205">
                  <c:v>125.8</c:v>
                </c:pt>
                <c:pt idx="1206">
                  <c:v>125.9</c:v>
                </c:pt>
                <c:pt idx="1207">
                  <c:v>126</c:v>
                </c:pt>
                <c:pt idx="1208">
                  <c:v>126.1</c:v>
                </c:pt>
                <c:pt idx="1209">
                  <c:v>126.2</c:v>
                </c:pt>
                <c:pt idx="1210">
                  <c:v>126.3</c:v>
                </c:pt>
                <c:pt idx="1211">
                  <c:v>126.4</c:v>
                </c:pt>
                <c:pt idx="1212">
                  <c:v>126.5</c:v>
                </c:pt>
                <c:pt idx="1213">
                  <c:v>126.6</c:v>
                </c:pt>
                <c:pt idx="1214">
                  <c:v>126.7</c:v>
                </c:pt>
                <c:pt idx="1215">
                  <c:v>126.8</c:v>
                </c:pt>
                <c:pt idx="1216">
                  <c:v>126.9</c:v>
                </c:pt>
                <c:pt idx="1217">
                  <c:v>127</c:v>
                </c:pt>
                <c:pt idx="1218">
                  <c:v>127.1</c:v>
                </c:pt>
                <c:pt idx="1219">
                  <c:v>127.2</c:v>
                </c:pt>
                <c:pt idx="1220">
                  <c:v>127.3</c:v>
                </c:pt>
                <c:pt idx="1221">
                  <c:v>127.4</c:v>
                </c:pt>
                <c:pt idx="1222">
                  <c:v>127.5</c:v>
                </c:pt>
                <c:pt idx="1223">
                  <c:v>127.6</c:v>
                </c:pt>
                <c:pt idx="1224">
                  <c:v>127.7</c:v>
                </c:pt>
                <c:pt idx="1225">
                  <c:v>127.8</c:v>
                </c:pt>
                <c:pt idx="1226">
                  <c:v>127.9</c:v>
                </c:pt>
                <c:pt idx="1227">
                  <c:v>128</c:v>
                </c:pt>
                <c:pt idx="1228">
                  <c:v>128.1</c:v>
                </c:pt>
                <c:pt idx="1229">
                  <c:v>128.19999999999999</c:v>
                </c:pt>
                <c:pt idx="1230">
                  <c:v>128.30000000000001</c:v>
                </c:pt>
                <c:pt idx="1231">
                  <c:v>128.4</c:v>
                </c:pt>
                <c:pt idx="1232">
                  <c:v>128.5</c:v>
                </c:pt>
                <c:pt idx="1233">
                  <c:v>128.6</c:v>
                </c:pt>
                <c:pt idx="1234">
                  <c:v>128.69999999999999</c:v>
                </c:pt>
                <c:pt idx="1235">
                  <c:v>128.80000000000001</c:v>
                </c:pt>
                <c:pt idx="1236">
                  <c:v>128.9</c:v>
                </c:pt>
                <c:pt idx="1237">
                  <c:v>129</c:v>
                </c:pt>
                <c:pt idx="1238">
                  <c:v>129.1</c:v>
                </c:pt>
                <c:pt idx="1239">
                  <c:v>129.19999999999999</c:v>
                </c:pt>
                <c:pt idx="1240">
                  <c:v>129.30000000000001</c:v>
                </c:pt>
                <c:pt idx="1241">
                  <c:v>129.4</c:v>
                </c:pt>
                <c:pt idx="1242">
                  <c:v>129.5</c:v>
                </c:pt>
                <c:pt idx="1243">
                  <c:v>129.6</c:v>
                </c:pt>
                <c:pt idx="1244">
                  <c:v>129.69999999999999</c:v>
                </c:pt>
                <c:pt idx="1245">
                  <c:v>129.80000000000001</c:v>
                </c:pt>
                <c:pt idx="1246">
                  <c:v>129.9</c:v>
                </c:pt>
                <c:pt idx="1247">
                  <c:v>130</c:v>
                </c:pt>
                <c:pt idx="1248">
                  <c:v>130.1</c:v>
                </c:pt>
                <c:pt idx="1249">
                  <c:v>130.19999999999999</c:v>
                </c:pt>
                <c:pt idx="1250">
                  <c:v>130.30000000000001</c:v>
                </c:pt>
                <c:pt idx="1251">
                  <c:v>130.4</c:v>
                </c:pt>
                <c:pt idx="1252">
                  <c:v>130.5</c:v>
                </c:pt>
                <c:pt idx="1253">
                  <c:v>130.6</c:v>
                </c:pt>
                <c:pt idx="1254">
                  <c:v>130.69999999999999</c:v>
                </c:pt>
                <c:pt idx="1255">
                  <c:v>130.80000000000001</c:v>
                </c:pt>
                <c:pt idx="1256">
                  <c:v>130.9</c:v>
                </c:pt>
                <c:pt idx="1257">
                  <c:v>131</c:v>
                </c:pt>
                <c:pt idx="1258">
                  <c:v>131.1</c:v>
                </c:pt>
                <c:pt idx="1259">
                  <c:v>131.19999999999999</c:v>
                </c:pt>
                <c:pt idx="1260">
                  <c:v>131.30000000000001</c:v>
                </c:pt>
                <c:pt idx="1261">
                  <c:v>131.4</c:v>
                </c:pt>
                <c:pt idx="1262">
                  <c:v>131.5</c:v>
                </c:pt>
                <c:pt idx="1263">
                  <c:v>131.6</c:v>
                </c:pt>
                <c:pt idx="1264">
                  <c:v>131.69999999999999</c:v>
                </c:pt>
                <c:pt idx="1265">
                  <c:v>131.80000000000001</c:v>
                </c:pt>
                <c:pt idx="1266">
                  <c:v>131.9</c:v>
                </c:pt>
                <c:pt idx="1267">
                  <c:v>132</c:v>
                </c:pt>
                <c:pt idx="1268">
                  <c:v>132.1</c:v>
                </c:pt>
                <c:pt idx="1269">
                  <c:v>132.19999999999999</c:v>
                </c:pt>
                <c:pt idx="1270">
                  <c:v>132.30000000000001</c:v>
                </c:pt>
                <c:pt idx="1271">
                  <c:v>132.4</c:v>
                </c:pt>
                <c:pt idx="1272">
                  <c:v>132.5</c:v>
                </c:pt>
                <c:pt idx="1273">
                  <c:v>132.6</c:v>
                </c:pt>
                <c:pt idx="1274">
                  <c:v>132.69999999999999</c:v>
                </c:pt>
                <c:pt idx="1275">
                  <c:v>132.80000000000001</c:v>
                </c:pt>
                <c:pt idx="1276">
                  <c:v>132.9</c:v>
                </c:pt>
                <c:pt idx="1277">
                  <c:v>133</c:v>
                </c:pt>
                <c:pt idx="1278">
                  <c:v>133.1</c:v>
                </c:pt>
                <c:pt idx="1279">
                  <c:v>133.19999999999999</c:v>
                </c:pt>
                <c:pt idx="1280">
                  <c:v>133.30000000000001</c:v>
                </c:pt>
                <c:pt idx="1281">
                  <c:v>133.4</c:v>
                </c:pt>
                <c:pt idx="1282">
                  <c:v>133.5</c:v>
                </c:pt>
                <c:pt idx="1283">
                  <c:v>133.6</c:v>
                </c:pt>
                <c:pt idx="1284">
                  <c:v>133.69999999999999</c:v>
                </c:pt>
                <c:pt idx="1285">
                  <c:v>133.80000000000001</c:v>
                </c:pt>
                <c:pt idx="1286">
                  <c:v>133.9</c:v>
                </c:pt>
                <c:pt idx="1287">
                  <c:v>134</c:v>
                </c:pt>
                <c:pt idx="1288">
                  <c:v>134.1</c:v>
                </c:pt>
                <c:pt idx="1289">
                  <c:v>134.19999999999999</c:v>
                </c:pt>
                <c:pt idx="1290">
                  <c:v>134.30000000000001</c:v>
                </c:pt>
                <c:pt idx="1291">
                  <c:v>134.4</c:v>
                </c:pt>
                <c:pt idx="1292">
                  <c:v>134.5</c:v>
                </c:pt>
                <c:pt idx="1293">
                  <c:v>134.6</c:v>
                </c:pt>
                <c:pt idx="1294">
                  <c:v>134.69999999999999</c:v>
                </c:pt>
                <c:pt idx="1295">
                  <c:v>134.80000000000001</c:v>
                </c:pt>
                <c:pt idx="1296">
                  <c:v>134.9</c:v>
                </c:pt>
                <c:pt idx="1297">
                  <c:v>135</c:v>
                </c:pt>
                <c:pt idx="1298">
                  <c:v>135.1</c:v>
                </c:pt>
                <c:pt idx="1299">
                  <c:v>135.19999999999999</c:v>
                </c:pt>
                <c:pt idx="1300">
                  <c:v>135.30000000000001</c:v>
                </c:pt>
                <c:pt idx="1301">
                  <c:v>135.4</c:v>
                </c:pt>
                <c:pt idx="1302">
                  <c:v>135.5</c:v>
                </c:pt>
                <c:pt idx="1303">
                  <c:v>135.6</c:v>
                </c:pt>
                <c:pt idx="1304">
                  <c:v>135.69999999999999</c:v>
                </c:pt>
                <c:pt idx="1305">
                  <c:v>135.80000000000001</c:v>
                </c:pt>
                <c:pt idx="1306">
                  <c:v>135.9</c:v>
                </c:pt>
                <c:pt idx="1307">
                  <c:v>136</c:v>
                </c:pt>
                <c:pt idx="1308">
                  <c:v>136.1</c:v>
                </c:pt>
                <c:pt idx="1309">
                  <c:v>136.19999999999999</c:v>
                </c:pt>
                <c:pt idx="1310">
                  <c:v>136.30000000000001</c:v>
                </c:pt>
                <c:pt idx="1311">
                  <c:v>136.4</c:v>
                </c:pt>
                <c:pt idx="1312">
                  <c:v>136.5</c:v>
                </c:pt>
                <c:pt idx="1313">
                  <c:v>136.6</c:v>
                </c:pt>
                <c:pt idx="1314">
                  <c:v>136.69999999999999</c:v>
                </c:pt>
                <c:pt idx="1315">
                  <c:v>136.80000000000001</c:v>
                </c:pt>
                <c:pt idx="1316">
                  <c:v>136.9</c:v>
                </c:pt>
                <c:pt idx="1317">
                  <c:v>137</c:v>
                </c:pt>
                <c:pt idx="1318">
                  <c:v>137.1</c:v>
                </c:pt>
                <c:pt idx="1319">
                  <c:v>137.19999999999999</c:v>
                </c:pt>
                <c:pt idx="1320">
                  <c:v>137.30000000000001</c:v>
                </c:pt>
                <c:pt idx="1321">
                  <c:v>137.4</c:v>
                </c:pt>
                <c:pt idx="1322">
                  <c:v>137.5</c:v>
                </c:pt>
                <c:pt idx="1323">
                  <c:v>137.6</c:v>
                </c:pt>
                <c:pt idx="1324">
                  <c:v>137.69999999999999</c:v>
                </c:pt>
                <c:pt idx="1325">
                  <c:v>137.80000000000001</c:v>
                </c:pt>
                <c:pt idx="1326">
                  <c:v>137.9</c:v>
                </c:pt>
                <c:pt idx="1327">
                  <c:v>138</c:v>
                </c:pt>
                <c:pt idx="1328">
                  <c:v>138.1</c:v>
                </c:pt>
                <c:pt idx="1329">
                  <c:v>138.19999999999999</c:v>
                </c:pt>
                <c:pt idx="1330">
                  <c:v>138.30000000000001</c:v>
                </c:pt>
                <c:pt idx="1331">
                  <c:v>138.4</c:v>
                </c:pt>
                <c:pt idx="1332">
                  <c:v>138.5</c:v>
                </c:pt>
                <c:pt idx="1333">
                  <c:v>138.6</c:v>
                </c:pt>
                <c:pt idx="1334">
                  <c:v>138.69999999999999</c:v>
                </c:pt>
                <c:pt idx="1335">
                  <c:v>138.80000000000001</c:v>
                </c:pt>
                <c:pt idx="1336">
                  <c:v>138.9</c:v>
                </c:pt>
                <c:pt idx="1337">
                  <c:v>139</c:v>
                </c:pt>
                <c:pt idx="1338">
                  <c:v>139.1</c:v>
                </c:pt>
                <c:pt idx="1339">
                  <c:v>139.19999999999999</c:v>
                </c:pt>
                <c:pt idx="1340">
                  <c:v>139.30000000000001</c:v>
                </c:pt>
                <c:pt idx="1341">
                  <c:v>139.4</c:v>
                </c:pt>
                <c:pt idx="1342">
                  <c:v>139.5</c:v>
                </c:pt>
                <c:pt idx="1343">
                  <c:v>139.6</c:v>
                </c:pt>
                <c:pt idx="1344">
                  <c:v>139.69999999999999</c:v>
                </c:pt>
                <c:pt idx="1345">
                  <c:v>139.80000000000001</c:v>
                </c:pt>
                <c:pt idx="1346">
                  <c:v>139.9</c:v>
                </c:pt>
                <c:pt idx="1347">
                  <c:v>140</c:v>
                </c:pt>
                <c:pt idx="1348">
                  <c:v>140.1</c:v>
                </c:pt>
                <c:pt idx="1349">
                  <c:v>140.19999999999999</c:v>
                </c:pt>
                <c:pt idx="1350">
                  <c:v>140.30000000000001</c:v>
                </c:pt>
                <c:pt idx="1351">
                  <c:v>140.4</c:v>
                </c:pt>
                <c:pt idx="1352">
                  <c:v>140.5</c:v>
                </c:pt>
                <c:pt idx="1353">
                  <c:v>140.6</c:v>
                </c:pt>
                <c:pt idx="1354">
                  <c:v>140.69999999999999</c:v>
                </c:pt>
                <c:pt idx="1355">
                  <c:v>140.80000000000001</c:v>
                </c:pt>
                <c:pt idx="1356">
                  <c:v>140.9</c:v>
                </c:pt>
                <c:pt idx="1357">
                  <c:v>141</c:v>
                </c:pt>
                <c:pt idx="1358">
                  <c:v>141.1</c:v>
                </c:pt>
                <c:pt idx="1359">
                  <c:v>141.19999999999999</c:v>
                </c:pt>
                <c:pt idx="1360">
                  <c:v>141.30000000000001</c:v>
                </c:pt>
                <c:pt idx="1361">
                  <c:v>141.4</c:v>
                </c:pt>
                <c:pt idx="1362">
                  <c:v>141.5</c:v>
                </c:pt>
                <c:pt idx="1363">
                  <c:v>141.6</c:v>
                </c:pt>
                <c:pt idx="1364">
                  <c:v>141.69999999999999</c:v>
                </c:pt>
                <c:pt idx="1365">
                  <c:v>141.80000000000001</c:v>
                </c:pt>
                <c:pt idx="1366">
                  <c:v>141.9</c:v>
                </c:pt>
                <c:pt idx="1367">
                  <c:v>142</c:v>
                </c:pt>
                <c:pt idx="1368">
                  <c:v>142.1</c:v>
                </c:pt>
                <c:pt idx="1369">
                  <c:v>142.19999999999999</c:v>
                </c:pt>
                <c:pt idx="1370">
                  <c:v>142.30000000000001</c:v>
                </c:pt>
                <c:pt idx="1371">
                  <c:v>142.4</c:v>
                </c:pt>
                <c:pt idx="1372">
                  <c:v>142.5</c:v>
                </c:pt>
                <c:pt idx="1373">
                  <c:v>142.6</c:v>
                </c:pt>
                <c:pt idx="1374">
                  <c:v>142.69999999999999</c:v>
                </c:pt>
                <c:pt idx="1375">
                  <c:v>142.80000000000001</c:v>
                </c:pt>
                <c:pt idx="1376">
                  <c:v>142.9</c:v>
                </c:pt>
                <c:pt idx="1377">
                  <c:v>143</c:v>
                </c:pt>
                <c:pt idx="1378">
                  <c:v>143.1</c:v>
                </c:pt>
                <c:pt idx="1379">
                  <c:v>143.19999999999999</c:v>
                </c:pt>
                <c:pt idx="1380">
                  <c:v>143.30000000000001</c:v>
                </c:pt>
                <c:pt idx="1381">
                  <c:v>143.4</c:v>
                </c:pt>
                <c:pt idx="1382">
                  <c:v>143.5</c:v>
                </c:pt>
                <c:pt idx="1383">
                  <c:v>143.6</c:v>
                </c:pt>
                <c:pt idx="1384">
                  <c:v>143.69999999999999</c:v>
                </c:pt>
                <c:pt idx="1385">
                  <c:v>143.80000000000001</c:v>
                </c:pt>
                <c:pt idx="1386">
                  <c:v>143.9</c:v>
                </c:pt>
                <c:pt idx="1387">
                  <c:v>144</c:v>
                </c:pt>
                <c:pt idx="1388">
                  <c:v>144.1</c:v>
                </c:pt>
                <c:pt idx="1389">
                  <c:v>144.19999999999999</c:v>
                </c:pt>
                <c:pt idx="1390">
                  <c:v>144.30000000000001</c:v>
                </c:pt>
                <c:pt idx="1391">
                  <c:v>144.4</c:v>
                </c:pt>
                <c:pt idx="1392">
                  <c:v>144.5</c:v>
                </c:pt>
                <c:pt idx="1393">
                  <c:v>144.6</c:v>
                </c:pt>
                <c:pt idx="1394">
                  <c:v>144.69999999999999</c:v>
                </c:pt>
                <c:pt idx="1395">
                  <c:v>144.80000000000001</c:v>
                </c:pt>
                <c:pt idx="1396">
                  <c:v>144.9</c:v>
                </c:pt>
                <c:pt idx="1397">
                  <c:v>145</c:v>
                </c:pt>
                <c:pt idx="1398">
                  <c:v>145.1</c:v>
                </c:pt>
                <c:pt idx="1399">
                  <c:v>145.19999999999999</c:v>
                </c:pt>
                <c:pt idx="1400">
                  <c:v>145.30000000000001</c:v>
                </c:pt>
                <c:pt idx="1401">
                  <c:v>145.4</c:v>
                </c:pt>
                <c:pt idx="1402">
                  <c:v>145.5</c:v>
                </c:pt>
                <c:pt idx="1403">
                  <c:v>145.6</c:v>
                </c:pt>
                <c:pt idx="1404">
                  <c:v>145.69999999999999</c:v>
                </c:pt>
                <c:pt idx="1405">
                  <c:v>145.80000000000001</c:v>
                </c:pt>
                <c:pt idx="1406">
                  <c:v>145.9</c:v>
                </c:pt>
                <c:pt idx="1407">
                  <c:v>146</c:v>
                </c:pt>
                <c:pt idx="1408">
                  <c:v>146.1</c:v>
                </c:pt>
                <c:pt idx="1409">
                  <c:v>146.19999999999999</c:v>
                </c:pt>
                <c:pt idx="1410">
                  <c:v>146.30000000000001</c:v>
                </c:pt>
                <c:pt idx="1411">
                  <c:v>146.4</c:v>
                </c:pt>
                <c:pt idx="1412">
                  <c:v>146.5</c:v>
                </c:pt>
                <c:pt idx="1413">
                  <c:v>146.6</c:v>
                </c:pt>
                <c:pt idx="1414">
                  <c:v>146.69999999999999</c:v>
                </c:pt>
                <c:pt idx="1415">
                  <c:v>146.80000000000001</c:v>
                </c:pt>
                <c:pt idx="1416">
                  <c:v>146.9</c:v>
                </c:pt>
                <c:pt idx="1417">
                  <c:v>147</c:v>
                </c:pt>
                <c:pt idx="1418">
                  <c:v>147.1</c:v>
                </c:pt>
                <c:pt idx="1419">
                  <c:v>147.19999999999999</c:v>
                </c:pt>
                <c:pt idx="1420">
                  <c:v>147.30000000000001</c:v>
                </c:pt>
                <c:pt idx="1421">
                  <c:v>147.4</c:v>
                </c:pt>
                <c:pt idx="1422">
                  <c:v>147.5</c:v>
                </c:pt>
                <c:pt idx="1423">
                  <c:v>147.6</c:v>
                </c:pt>
                <c:pt idx="1424">
                  <c:v>147.69999999999999</c:v>
                </c:pt>
                <c:pt idx="1425">
                  <c:v>147.80000000000001</c:v>
                </c:pt>
                <c:pt idx="1426">
                  <c:v>147.9</c:v>
                </c:pt>
                <c:pt idx="1427">
                  <c:v>148</c:v>
                </c:pt>
                <c:pt idx="1428">
                  <c:v>148.1</c:v>
                </c:pt>
                <c:pt idx="1429">
                  <c:v>148.19999999999999</c:v>
                </c:pt>
                <c:pt idx="1430">
                  <c:v>148.30000000000001</c:v>
                </c:pt>
                <c:pt idx="1431">
                  <c:v>148.4</c:v>
                </c:pt>
                <c:pt idx="1432">
                  <c:v>148.5</c:v>
                </c:pt>
                <c:pt idx="1433">
                  <c:v>148.6</c:v>
                </c:pt>
                <c:pt idx="1434">
                  <c:v>148.69999999999999</c:v>
                </c:pt>
                <c:pt idx="1435">
                  <c:v>148.80000000000001</c:v>
                </c:pt>
                <c:pt idx="1436">
                  <c:v>148.9</c:v>
                </c:pt>
                <c:pt idx="1437">
                  <c:v>149</c:v>
                </c:pt>
                <c:pt idx="1438">
                  <c:v>149.1</c:v>
                </c:pt>
                <c:pt idx="1439">
                  <c:v>149.19999999999999</c:v>
                </c:pt>
                <c:pt idx="1440">
                  <c:v>149.30000000000001</c:v>
                </c:pt>
                <c:pt idx="1441">
                  <c:v>149.4</c:v>
                </c:pt>
                <c:pt idx="1442">
                  <c:v>149.5</c:v>
                </c:pt>
                <c:pt idx="1443">
                  <c:v>149.6</c:v>
                </c:pt>
                <c:pt idx="1444">
                  <c:v>149.69999999999999</c:v>
                </c:pt>
                <c:pt idx="1445">
                  <c:v>149.80000000000001</c:v>
                </c:pt>
                <c:pt idx="1446">
                  <c:v>149.9</c:v>
                </c:pt>
                <c:pt idx="1447">
                  <c:v>150</c:v>
                </c:pt>
                <c:pt idx="1448">
                  <c:v>150.1</c:v>
                </c:pt>
                <c:pt idx="1449">
                  <c:v>150.19999999999999</c:v>
                </c:pt>
                <c:pt idx="1450">
                  <c:v>150.30000000000001</c:v>
                </c:pt>
                <c:pt idx="1451">
                  <c:v>150.4</c:v>
                </c:pt>
                <c:pt idx="1452">
                  <c:v>150.5</c:v>
                </c:pt>
                <c:pt idx="1453">
                  <c:v>150.6</c:v>
                </c:pt>
                <c:pt idx="1454">
                  <c:v>150.69999999999999</c:v>
                </c:pt>
                <c:pt idx="1455">
                  <c:v>150.80000000000001</c:v>
                </c:pt>
                <c:pt idx="1456">
                  <c:v>150.9</c:v>
                </c:pt>
                <c:pt idx="1457">
                  <c:v>151</c:v>
                </c:pt>
                <c:pt idx="1458">
                  <c:v>151.1</c:v>
                </c:pt>
                <c:pt idx="1459">
                  <c:v>151.19999999999999</c:v>
                </c:pt>
                <c:pt idx="1460">
                  <c:v>151.30000000000001</c:v>
                </c:pt>
                <c:pt idx="1461">
                  <c:v>151.4</c:v>
                </c:pt>
                <c:pt idx="1462">
                  <c:v>151.5</c:v>
                </c:pt>
                <c:pt idx="1463">
                  <c:v>151.6</c:v>
                </c:pt>
                <c:pt idx="1464">
                  <c:v>151.69999999999999</c:v>
                </c:pt>
                <c:pt idx="1465">
                  <c:v>151.80000000000001</c:v>
                </c:pt>
                <c:pt idx="1466">
                  <c:v>151.9</c:v>
                </c:pt>
                <c:pt idx="1467">
                  <c:v>152</c:v>
                </c:pt>
                <c:pt idx="1468">
                  <c:v>152.1</c:v>
                </c:pt>
                <c:pt idx="1469">
                  <c:v>152.19999999999999</c:v>
                </c:pt>
                <c:pt idx="1470">
                  <c:v>152.30000000000001</c:v>
                </c:pt>
                <c:pt idx="1471">
                  <c:v>152.4</c:v>
                </c:pt>
                <c:pt idx="1472">
                  <c:v>152.5</c:v>
                </c:pt>
                <c:pt idx="1473">
                  <c:v>152.6</c:v>
                </c:pt>
                <c:pt idx="1474">
                  <c:v>152.69999999999999</c:v>
                </c:pt>
                <c:pt idx="1475">
                  <c:v>152.80000000000001</c:v>
                </c:pt>
                <c:pt idx="1476">
                  <c:v>152.9</c:v>
                </c:pt>
                <c:pt idx="1477">
                  <c:v>153</c:v>
                </c:pt>
                <c:pt idx="1478">
                  <c:v>153.1</c:v>
                </c:pt>
                <c:pt idx="1479">
                  <c:v>153.19999999999999</c:v>
                </c:pt>
                <c:pt idx="1480">
                  <c:v>153.30000000000001</c:v>
                </c:pt>
                <c:pt idx="1481">
                  <c:v>153.4</c:v>
                </c:pt>
                <c:pt idx="1482">
                  <c:v>153.5</c:v>
                </c:pt>
                <c:pt idx="1483">
                  <c:v>153.6</c:v>
                </c:pt>
                <c:pt idx="1484">
                  <c:v>153.69999999999999</c:v>
                </c:pt>
                <c:pt idx="1485">
                  <c:v>153.80000000000001</c:v>
                </c:pt>
                <c:pt idx="1486">
                  <c:v>153.9</c:v>
                </c:pt>
                <c:pt idx="1487">
                  <c:v>154</c:v>
                </c:pt>
                <c:pt idx="1488">
                  <c:v>154.1</c:v>
                </c:pt>
                <c:pt idx="1489">
                  <c:v>154.19999999999999</c:v>
                </c:pt>
                <c:pt idx="1490">
                  <c:v>154.30000000000001</c:v>
                </c:pt>
                <c:pt idx="1491">
                  <c:v>154.4</c:v>
                </c:pt>
                <c:pt idx="1492">
                  <c:v>154.5</c:v>
                </c:pt>
                <c:pt idx="1493">
                  <c:v>154.6</c:v>
                </c:pt>
                <c:pt idx="1494">
                  <c:v>154.69999999999999</c:v>
                </c:pt>
                <c:pt idx="1495">
                  <c:v>154.80000000000001</c:v>
                </c:pt>
                <c:pt idx="1496">
                  <c:v>154.9</c:v>
                </c:pt>
                <c:pt idx="1497">
                  <c:v>155</c:v>
                </c:pt>
                <c:pt idx="1498">
                  <c:v>155.1</c:v>
                </c:pt>
                <c:pt idx="1499">
                  <c:v>155.19999999999999</c:v>
                </c:pt>
                <c:pt idx="1500">
                  <c:v>155.30000000000001</c:v>
                </c:pt>
                <c:pt idx="1501">
                  <c:v>155.4</c:v>
                </c:pt>
                <c:pt idx="1502">
                  <c:v>155.5</c:v>
                </c:pt>
                <c:pt idx="1503">
                  <c:v>155.6</c:v>
                </c:pt>
                <c:pt idx="1504">
                  <c:v>155.69999999999999</c:v>
                </c:pt>
                <c:pt idx="1505">
                  <c:v>155.80000000000001</c:v>
                </c:pt>
                <c:pt idx="1506">
                  <c:v>155.9</c:v>
                </c:pt>
                <c:pt idx="1507">
                  <c:v>156</c:v>
                </c:pt>
                <c:pt idx="1508">
                  <c:v>156.1</c:v>
                </c:pt>
                <c:pt idx="1509">
                  <c:v>156.19999999999999</c:v>
                </c:pt>
                <c:pt idx="1510">
                  <c:v>156.30000000000001</c:v>
                </c:pt>
                <c:pt idx="1511">
                  <c:v>156.4</c:v>
                </c:pt>
                <c:pt idx="1512">
                  <c:v>156.5</c:v>
                </c:pt>
                <c:pt idx="1513">
                  <c:v>156.6</c:v>
                </c:pt>
                <c:pt idx="1514">
                  <c:v>156.69999999999999</c:v>
                </c:pt>
                <c:pt idx="1515">
                  <c:v>156.80000000000001</c:v>
                </c:pt>
                <c:pt idx="1516">
                  <c:v>156.9</c:v>
                </c:pt>
                <c:pt idx="1517">
                  <c:v>157</c:v>
                </c:pt>
                <c:pt idx="1518">
                  <c:v>157.1</c:v>
                </c:pt>
                <c:pt idx="1519">
                  <c:v>157.19999999999999</c:v>
                </c:pt>
                <c:pt idx="1520">
                  <c:v>157.30000000000001</c:v>
                </c:pt>
                <c:pt idx="1521">
                  <c:v>157.4</c:v>
                </c:pt>
                <c:pt idx="1522">
                  <c:v>157.5</c:v>
                </c:pt>
                <c:pt idx="1523">
                  <c:v>157.6</c:v>
                </c:pt>
                <c:pt idx="1524">
                  <c:v>157.69999999999999</c:v>
                </c:pt>
                <c:pt idx="1525">
                  <c:v>157.80000000000001</c:v>
                </c:pt>
                <c:pt idx="1526">
                  <c:v>157.9</c:v>
                </c:pt>
                <c:pt idx="1527">
                  <c:v>158</c:v>
                </c:pt>
                <c:pt idx="1528">
                  <c:v>158.1</c:v>
                </c:pt>
                <c:pt idx="1529">
                  <c:v>158.19999999999999</c:v>
                </c:pt>
                <c:pt idx="1530">
                  <c:v>158.30000000000001</c:v>
                </c:pt>
                <c:pt idx="1531">
                  <c:v>158.4</c:v>
                </c:pt>
                <c:pt idx="1532">
                  <c:v>158.5</c:v>
                </c:pt>
                <c:pt idx="1533">
                  <c:v>158.6</c:v>
                </c:pt>
                <c:pt idx="1534">
                  <c:v>158.69999999999999</c:v>
                </c:pt>
                <c:pt idx="1535">
                  <c:v>158.80000000000001</c:v>
                </c:pt>
                <c:pt idx="1536">
                  <c:v>158.9</c:v>
                </c:pt>
                <c:pt idx="1537">
                  <c:v>159</c:v>
                </c:pt>
                <c:pt idx="1538">
                  <c:v>159.1</c:v>
                </c:pt>
                <c:pt idx="1539">
                  <c:v>159.19999999999999</c:v>
                </c:pt>
                <c:pt idx="1540">
                  <c:v>159.30000000000001</c:v>
                </c:pt>
                <c:pt idx="1541">
                  <c:v>159.4</c:v>
                </c:pt>
                <c:pt idx="1542">
                  <c:v>159.5</c:v>
                </c:pt>
                <c:pt idx="1543">
                  <c:v>159.6</c:v>
                </c:pt>
                <c:pt idx="1544">
                  <c:v>159.69999999999999</c:v>
                </c:pt>
                <c:pt idx="1545">
                  <c:v>159.80000000000001</c:v>
                </c:pt>
                <c:pt idx="1546">
                  <c:v>159.9</c:v>
                </c:pt>
                <c:pt idx="1547">
                  <c:v>160</c:v>
                </c:pt>
                <c:pt idx="1548">
                  <c:v>160.1</c:v>
                </c:pt>
                <c:pt idx="1549">
                  <c:v>160.19999999999999</c:v>
                </c:pt>
                <c:pt idx="1550">
                  <c:v>160.30000000000001</c:v>
                </c:pt>
                <c:pt idx="1551">
                  <c:v>160.4</c:v>
                </c:pt>
                <c:pt idx="1552">
                  <c:v>160.5</c:v>
                </c:pt>
                <c:pt idx="1553">
                  <c:v>160.6</c:v>
                </c:pt>
                <c:pt idx="1554">
                  <c:v>160.69999999999999</c:v>
                </c:pt>
                <c:pt idx="1555">
                  <c:v>160.80000000000001</c:v>
                </c:pt>
                <c:pt idx="1556">
                  <c:v>160.9</c:v>
                </c:pt>
                <c:pt idx="1557">
                  <c:v>161</c:v>
                </c:pt>
                <c:pt idx="1558">
                  <c:v>161.1</c:v>
                </c:pt>
                <c:pt idx="1559">
                  <c:v>161.19999999999999</c:v>
                </c:pt>
                <c:pt idx="1560">
                  <c:v>161.30000000000001</c:v>
                </c:pt>
                <c:pt idx="1561">
                  <c:v>161.4</c:v>
                </c:pt>
                <c:pt idx="1562">
                  <c:v>161.5</c:v>
                </c:pt>
                <c:pt idx="1563">
                  <c:v>161.6</c:v>
                </c:pt>
                <c:pt idx="1564">
                  <c:v>161.69999999999999</c:v>
                </c:pt>
                <c:pt idx="1565">
                  <c:v>161.80000000000001</c:v>
                </c:pt>
                <c:pt idx="1566">
                  <c:v>161.9</c:v>
                </c:pt>
                <c:pt idx="1567">
                  <c:v>162</c:v>
                </c:pt>
                <c:pt idx="1568">
                  <c:v>162.1</c:v>
                </c:pt>
                <c:pt idx="1569">
                  <c:v>162.19999999999999</c:v>
                </c:pt>
                <c:pt idx="1570">
                  <c:v>162.30000000000001</c:v>
                </c:pt>
                <c:pt idx="1571">
                  <c:v>162.4</c:v>
                </c:pt>
                <c:pt idx="1572">
                  <c:v>162.5</c:v>
                </c:pt>
                <c:pt idx="1573">
                  <c:v>162.6</c:v>
                </c:pt>
                <c:pt idx="1574">
                  <c:v>162.69999999999999</c:v>
                </c:pt>
                <c:pt idx="1575">
                  <c:v>162.80000000000001</c:v>
                </c:pt>
                <c:pt idx="1576">
                  <c:v>162.9</c:v>
                </c:pt>
                <c:pt idx="1577">
                  <c:v>163</c:v>
                </c:pt>
                <c:pt idx="1578">
                  <c:v>163.1</c:v>
                </c:pt>
                <c:pt idx="1579">
                  <c:v>163.19999999999999</c:v>
                </c:pt>
                <c:pt idx="1580">
                  <c:v>163.30000000000001</c:v>
                </c:pt>
                <c:pt idx="1581">
                  <c:v>163.4</c:v>
                </c:pt>
                <c:pt idx="1582">
                  <c:v>163.5</c:v>
                </c:pt>
                <c:pt idx="1583">
                  <c:v>163.6</c:v>
                </c:pt>
                <c:pt idx="1584">
                  <c:v>163.69999999999999</c:v>
                </c:pt>
                <c:pt idx="1585">
                  <c:v>163.80000000000001</c:v>
                </c:pt>
                <c:pt idx="1586">
                  <c:v>163.9</c:v>
                </c:pt>
                <c:pt idx="1587">
                  <c:v>164</c:v>
                </c:pt>
                <c:pt idx="1588">
                  <c:v>164.1</c:v>
                </c:pt>
                <c:pt idx="1589">
                  <c:v>164.2</c:v>
                </c:pt>
                <c:pt idx="1590">
                  <c:v>164.3</c:v>
                </c:pt>
                <c:pt idx="1591">
                  <c:v>164.4</c:v>
                </c:pt>
                <c:pt idx="1592">
                  <c:v>164.5</c:v>
                </c:pt>
                <c:pt idx="1593">
                  <c:v>164.6</c:v>
                </c:pt>
                <c:pt idx="1594">
                  <c:v>164.7</c:v>
                </c:pt>
                <c:pt idx="1595">
                  <c:v>164.8</c:v>
                </c:pt>
                <c:pt idx="1596">
                  <c:v>164.9</c:v>
                </c:pt>
                <c:pt idx="1597">
                  <c:v>165</c:v>
                </c:pt>
                <c:pt idx="1598">
                  <c:v>165.1</c:v>
                </c:pt>
                <c:pt idx="1599">
                  <c:v>165.2</c:v>
                </c:pt>
                <c:pt idx="1600">
                  <c:v>165.3</c:v>
                </c:pt>
                <c:pt idx="1601">
                  <c:v>165.4</c:v>
                </c:pt>
                <c:pt idx="1602">
                  <c:v>165.5</c:v>
                </c:pt>
                <c:pt idx="1603">
                  <c:v>165.6</c:v>
                </c:pt>
                <c:pt idx="1604">
                  <c:v>165.7</c:v>
                </c:pt>
                <c:pt idx="1605">
                  <c:v>165.8</c:v>
                </c:pt>
                <c:pt idx="1606">
                  <c:v>165.9</c:v>
                </c:pt>
                <c:pt idx="1607">
                  <c:v>166</c:v>
                </c:pt>
                <c:pt idx="1608">
                  <c:v>166.1</c:v>
                </c:pt>
                <c:pt idx="1609">
                  <c:v>166.2</c:v>
                </c:pt>
                <c:pt idx="1610">
                  <c:v>166.3</c:v>
                </c:pt>
                <c:pt idx="1611">
                  <c:v>166.4</c:v>
                </c:pt>
                <c:pt idx="1612">
                  <c:v>166.5</c:v>
                </c:pt>
                <c:pt idx="1613">
                  <c:v>166.6</c:v>
                </c:pt>
                <c:pt idx="1614">
                  <c:v>166.7</c:v>
                </c:pt>
                <c:pt idx="1615">
                  <c:v>166.8</c:v>
                </c:pt>
                <c:pt idx="1616">
                  <c:v>166.9</c:v>
                </c:pt>
                <c:pt idx="1617">
                  <c:v>167</c:v>
                </c:pt>
                <c:pt idx="1618">
                  <c:v>167.1</c:v>
                </c:pt>
                <c:pt idx="1619">
                  <c:v>167.2</c:v>
                </c:pt>
                <c:pt idx="1620">
                  <c:v>167.3</c:v>
                </c:pt>
                <c:pt idx="1621">
                  <c:v>167.4</c:v>
                </c:pt>
                <c:pt idx="1622">
                  <c:v>167.5</c:v>
                </c:pt>
                <c:pt idx="1623">
                  <c:v>167.6</c:v>
                </c:pt>
                <c:pt idx="1624">
                  <c:v>167.7</c:v>
                </c:pt>
                <c:pt idx="1625">
                  <c:v>167.8</c:v>
                </c:pt>
                <c:pt idx="1626">
                  <c:v>167.9</c:v>
                </c:pt>
                <c:pt idx="1627">
                  <c:v>168</c:v>
                </c:pt>
                <c:pt idx="1628">
                  <c:v>168.1</c:v>
                </c:pt>
                <c:pt idx="1629">
                  <c:v>168.2</c:v>
                </c:pt>
                <c:pt idx="1630">
                  <c:v>168.3</c:v>
                </c:pt>
                <c:pt idx="1631">
                  <c:v>168.4</c:v>
                </c:pt>
                <c:pt idx="1632">
                  <c:v>168.5</c:v>
                </c:pt>
                <c:pt idx="1633">
                  <c:v>168.6</c:v>
                </c:pt>
                <c:pt idx="1634">
                  <c:v>168.7</c:v>
                </c:pt>
                <c:pt idx="1635">
                  <c:v>168.8</c:v>
                </c:pt>
                <c:pt idx="1636">
                  <c:v>168.9</c:v>
                </c:pt>
                <c:pt idx="1637">
                  <c:v>169</c:v>
                </c:pt>
                <c:pt idx="1638">
                  <c:v>169.1</c:v>
                </c:pt>
                <c:pt idx="1639">
                  <c:v>169.2</c:v>
                </c:pt>
                <c:pt idx="1640">
                  <c:v>169.3</c:v>
                </c:pt>
                <c:pt idx="1641">
                  <c:v>169.4</c:v>
                </c:pt>
                <c:pt idx="1642">
                  <c:v>169.5</c:v>
                </c:pt>
                <c:pt idx="1643">
                  <c:v>169.6</c:v>
                </c:pt>
                <c:pt idx="1644">
                  <c:v>169.7</c:v>
                </c:pt>
                <c:pt idx="1645">
                  <c:v>169.8</c:v>
                </c:pt>
                <c:pt idx="1646">
                  <c:v>169.9</c:v>
                </c:pt>
                <c:pt idx="1647">
                  <c:v>170</c:v>
                </c:pt>
                <c:pt idx="1648">
                  <c:v>170.1</c:v>
                </c:pt>
                <c:pt idx="1649">
                  <c:v>170.2</c:v>
                </c:pt>
                <c:pt idx="1650">
                  <c:v>170.3</c:v>
                </c:pt>
                <c:pt idx="1651">
                  <c:v>170.4</c:v>
                </c:pt>
                <c:pt idx="1652">
                  <c:v>170.5</c:v>
                </c:pt>
                <c:pt idx="1653">
                  <c:v>170.6</c:v>
                </c:pt>
                <c:pt idx="1654">
                  <c:v>170.7</c:v>
                </c:pt>
                <c:pt idx="1655">
                  <c:v>170.8</c:v>
                </c:pt>
                <c:pt idx="1656">
                  <c:v>170.9</c:v>
                </c:pt>
                <c:pt idx="1657">
                  <c:v>171</c:v>
                </c:pt>
                <c:pt idx="1658">
                  <c:v>171.1</c:v>
                </c:pt>
                <c:pt idx="1659">
                  <c:v>171.2</c:v>
                </c:pt>
                <c:pt idx="1660">
                  <c:v>171.3</c:v>
                </c:pt>
                <c:pt idx="1661">
                  <c:v>171.4</c:v>
                </c:pt>
                <c:pt idx="1662">
                  <c:v>171.5</c:v>
                </c:pt>
                <c:pt idx="1663">
                  <c:v>171.6</c:v>
                </c:pt>
                <c:pt idx="1664">
                  <c:v>171.7</c:v>
                </c:pt>
                <c:pt idx="1665">
                  <c:v>171.8</c:v>
                </c:pt>
                <c:pt idx="1666">
                  <c:v>171.9</c:v>
                </c:pt>
                <c:pt idx="1667">
                  <c:v>172</c:v>
                </c:pt>
                <c:pt idx="1668">
                  <c:v>172.1</c:v>
                </c:pt>
                <c:pt idx="1669">
                  <c:v>172.2</c:v>
                </c:pt>
                <c:pt idx="1670">
                  <c:v>172.3</c:v>
                </c:pt>
                <c:pt idx="1671">
                  <c:v>172.4</c:v>
                </c:pt>
                <c:pt idx="1672">
                  <c:v>172.5</c:v>
                </c:pt>
                <c:pt idx="1673">
                  <c:v>172.6</c:v>
                </c:pt>
                <c:pt idx="1674">
                  <c:v>172.7</c:v>
                </c:pt>
                <c:pt idx="1675">
                  <c:v>172.8</c:v>
                </c:pt>
                <c:pt idx="1676">
                  <c:v>172.9</c:v>
                </c:pt>
                <c:pt idx="1677">
                  <c:v>173</c:v>
                </c:pt>
                <c:pt idx="1678">
                  <c:v>173.1</c:v>
                </c:pt>
                <c:pt idx="1679">
                  <c:v>173.2</c:v>
                </c:pt>
                <c:pt idx="1680">
                  <c:v>173.3</c:v>
                </c:pt>
                <c:pt idx="1681">
                  <c:v>173.4</c:v>
                </c:pt>
                <c:pt idx="1682">
                  <c:v>173.5</c:v>
                </c:pt>
                <c:pt idx="1683">
                  <c:v>173.6</c:v>
                </c:pt>
                <c:pt idx="1684">
                  <c:v>173.7</c:v>
                </c:pt>
                <c:pt idx="1685">
                  <c:v>173.8</c:v>
                </c:pt>
                <c:pt idx="1686">
                  <c:v>173.9</c:v>
                </c:pt>
                <c:pt idx="1687">
                  <c:v>174</c:v>
                </c:pt>
                <c:pt idx="1688">
                  <c:v>174.1</c:v>
                </c:pt>
                <c:pt idx="1689">
                  <c:v>174.2</c:v>
                </c:pt>
                <c:pt idx="1690">
                  <c:v>174.3</c:v>
                </c:pt>
                <c:pt idx="1691">
                  <c:v>174.4</c:v>
                </c:pt>
                <c:pt idx="1692">
                  <c:v>174.5</c:v>
                </c:pt>
                <c:pt idx="1693">
                  <c:v>174.6</c:v>
                </c:pt>
                <c:pt idx="1694">
                  <c:v>174.7</c:v>
                </c:pt>
                <c:pt idx="1695">
                  <c:v>174.8</c:v>
                </c:pt>
                <c:pt idx="1696">
                  <c:v>174.9</c:v>
                </c:pt>
                <c:pt idx="1697">
                  <c:v>175</c:v>
                </c:pt>
                <c:pt idx="1698">
                  <c:v>175.1</c:v>
                </c:pt>
                <c:pt idx="1699">
                  <c:v>175.2</c:v>
                </c:pt>
                <c:pt idx="1700">
                  <c:v>175.3</c:v>
                </c:pt>
                <c:pt idx="1701">
                  <c:v>175.4</c:v>
                </c:pt>
                <c:pt idx="1702">
                  <c:v>175.5</c:v>
                </c:pt>
                <c:pt idx="1703">
                  <c:v>175.6</c:v>
                </c:pt>
                <c:pt idx="1704">
                  <c:v>175.7</c:v>
                </c:pt>
                <c:pt idx="1705">
                  <c:v>175.8</c:v>
                </c:pt>
                <c:pt idx="1706">
                  <c:v>175.9</c:v>
                </c:pt>
                <c:pt idx="1707">
                  <c:v>176</c:v>
                </c:pt>
                <c:pt idx="1708">
                  <c:v>176.1</c:v>
                </c:pt>
                <c:pt idx="1709">
                  <c:v>176.2</c:v>
                </c:pt>
                <c:pt idx="1710">
                  <c:v>176.3</c:v>
                </c:pt>
                <c:pt idx="1711">
                  <c:v>176.4</c:v>
                </c:pt>
                <c:pt idx="1712">
                  <c:v>176.5</c:v>
                </c:pt>
                <c:pt idx="1713">
                  <c:v>176.6</c:v>
                </c:pt>
                <c:pt idx="1714">
                  <c:v>176.7</c:v>
                </c:pt>
                <c:pt idx="1715">
                  <c:v>176.8</c:v>
                </c:pt>
                <c:pt idx="1716">
                  <c:v>176.9</c:v>
                </c:pt>
                <c:pt idx="1717">
                  <c:v>177</c:v>
                </c:pt>
                <c:pt idx="1718">
                  <c:v>177.1</c:v>
                </c:pt>
                <c:pt idx="1719">
                  <c:v>177.2</c:v>
                </c:pt>
                <c:pt idx="1720">
                  <c:v>177.3</c:v>
                </c:pt>
                <c:pt idx="1721">
                  <c:v>177.4</c:v>
                </c:pt>
                <c:pt idx="1722">
                  <c:v>177.5</c:v>
                </c:pt>
                <c:pt idx="1723">
                  <c:v>177.6</c:v>
                </c:pt>
                <c:pt idx="1724">
                  <c:v>177.7</c:v>
                </c:pt>
                <c:pt idx="1725">
                  <c:v>177.8</c:v>
                </c:pt>
                <c:pt idx="1726">
                  <c:v>177.9</c:v>
                </c:pt>
                <c:pt idx="1727">
                  <c:v>178</c:v>
                </c:pt>
                <c:pt idx="1728">
                  <c:v>178.1</c:v>
                </c:pt>
                <c:pt idx="1729">
                  <c:v>178.2</c:v>
                </c:pt>
                <c:pt idx="1730">
                  <c:v>178.3</c:v>
                </c:pt>
                <c:pt idx="1731">
                  <c:v>178.4</c:v>
                </c:pt>
                <c:pt idx="1732">
                  <c:v>178.5</c:v>
                </c:pt>
                <c:pt idx="1733">
                  <c:v>178.6</c:v>
                </c:pt>
                <c:pt idx="1734">
                  <c:v>178.7</c:v>
                </c:pt>
                <c:pt idx="1735">
                  <c:v>178.8</c:v>
                </c:pt>
                <c:pt idx="1736">
                  <c:v>178.9</c:v>
                </c:pt>
                <c:pt idx="1737">
                  <c:v>179</c:v>
                </c:pt>
                <c:pt idx="1738">
                  <c:v>179.1</c:v>
                </c:pt>
                <c:pt idx="1739">
                  <c:v>179.2</c:v>
                </c:pt>
                <c:pt idx="1740">
                  <c:v>179.3</c:v>
                </c:pt>
                <c:pt idx="1741">
                  <c:v>179.4</c:v>
                </c:pt>
                <c:pt idx="1742">
                  <c:v>179.5</c:v>
                </c:pt>
                <c:pt idx="1743">
                  <c:v>179.6</c:v>
                </c:pt>
                <c:pt idx="1744">
                  <c:v>179.7</c:v>
                </c:pt>
                <c:pt idx="1745">
                  <c:v>179.8</c:v>
                </c:pt>
                <c:pt idx="1746">
                  <c:v>179.9</c:v>
                </c:pt>
                <c:pt idx="1747">
                  <c:v>180</c:v>
                </c:pt>
                <c:pt idx="1748">
                  <c:v>180.1</c:v>
                </c:pt>
                <c:pt idx="1749">
                  <c:v>180.2</c:v>
                </c:pt>
                <c:pt idx="1750">
                  <c:v>180.3</c:v>
                </c:pt>
                <c:pt idx="1751">
                  <c:v>180.4</c:v>
                </c:pt>
                <c:pt idx="1752">
                  <c:v>180.5</c:v>
                </c:pt>
                <c:pt idx="1753">
                  <c:v>180.6</c:v>
                </c:pt>
                <c:pt idx="1754">
                  <c:v>180.7</c:v>
                </c:pt>
                <c:pt idx="1755">
                  <c:v>180.8</c:v>
                </c:pt>
                <c:pt idx="1756">
                  <c:v>180.9</c:v>
                </c:pt>
                <c:pt idx="1757">
                  <c:v>181</c:v>
                </c:pt>
                <c:pt idx="1758">
                  <c:v>181.1</c:v>
                </c:pt>
                <c:pt idx="1759">
                  <c:v>181.2</c:v>
                </c:pt>
                <c:pt idx="1760">
                  <c:v>181.3</c:v>
                </c:pt>
                <c:pt idx="1761">
                  <c:v>181.4</c:v>
                </c:pt>
                <c:pt idx="1762">
                  <c:v>181.5</c:v>
                </c:pt>
                <c:pt idx="1763">
                  <c:v>181.6</c:v>
                </c:pt>
                <c:pt idx="1764">
                  <c:v>181.7</c:v>
                </c:pt>
                <c:pt idx="1765">
                  <c:v>181.8</c:v>
                </c:pt>
                <c:pt idx="1766">
                  <c:v>181.9</c:v>
                </c:pt>
                <c:pt idx="1767">
                  <c:v>182</c:v>
                </c:pt>
                <c:pt idx="1768">
                  <c:v>182.1</c:v>
                </c:pt>
                <c:pt idx="1769">
                  <c:v>182.2</c:v>
                </c:pt>
                <c:pt idx="1770">
                  <c:v>182.3</c:v>
                </c:pt>
                <c:pt idx="1771">
                  <c:v>182.4</c:v>
                </c:pt>
                <c:pt idx="1772">
                  <c:v>182.5</c:v>
                </c:pt>
                <c:pt idx="1773">
                  <c:v>182.6</c:v>
                </c:pt>
                <c:pt idx="1774">
                  <c:v>182.7</c:v>
                </c:pt>
                <c:pt idx="1775">
                  <c:v>182.8</c:v>
                </c:pt>
                <c:pt idx="1776">
                  <c:v>182.9</c:v>
                </c:pt>
                <c:pt idx="1777">
                  <c:v>183</c:v>
                </c:pt>
                <c:pt idx="1778">
                  <c:v>183.1</c:v>
                </c:pt>
                <c:pt idx="1779">
                  <c:v>183.2</c:v>
                </c:pt>
                <c:pt idx="1780">
                  <c:v>183.3</c:v>
                </c:pt>
                <c:pt idx="1781">
                  <c:v>183.4</c:v>
                </c:pt>
                <c:pt idx="1782">
                  <c:v>183.5</c:v>
                </c:pt>
                <c:pt idx="1783">
                  <c:v>183.6</c:v>
                </c:pt>
                <c:pt idx="1784">
                  <c:v>183.7</c:v>
                </c:pt>
                <c:pt idx="1785">
                  <c:v>183.8</c:v>
                </c:pt>
                <c:pt idx="1786">
                  <c:v>183.9</c:v>
                </c:pt>
                <c:pt idx="1787">
                  <c:v>184</c:v>
                </c:pt>
                <c:pt idx="1788">
                  <c:v>184.1</c:v>
                </c:pt>
                <c:pt idx="1789">
                  <c:v>184.2</c:v>
                </c:pt>
                <c:pt idx="1790">
                  <c:v>184.3</c:v>
                </c:pt>
                <c:pt idx="1791">
                  <c:v>184.4</c:v>
                </c:pt>
                <c:pt idx="1792">
                  <c:v>184.5</c:v>
                </c:pt>
                <c:pt idx="1793">
                  <c:v>184.6</c:v>
                </c:pt>
                <c:pt idx="1794">
                  <c:v>184.7</c:v>
                </c:pt>
                <c:pt idx="1795">
                  <c:v>184.8</c:v>
                </c:pt>
                <c:pt idx="1796">
                  <c:v>184.9</c:v>
                </c:pt>
                <c:pt idx="1797">
                  <c:v>185</c:v>
                </c:pt>
                <c:pt idx="1798">
                  <c:v>185.1</c:v>
                </c:pt>
                <c:pt idx="1799">
                  <c:v>185.2</c:v>
                </c:pt>
                <c:pt idx="1800">
                  <c:v>185.3</c:v>
                </c:pt>
                <c:pt idx="1801">
                  <c:v>185.4</c:v>
                </c:pt>
                <c:pt idx="1802">
                  <c:v>185.5</c:v>
                </c:pt>
                <c:pt idx="1803">
                  <c:v>185.6</c:v>
                </c:pt>
                <c:pt idx="1804">
                  <c:v>185.7</c:v>
                </c:pt>
                <c:pt idx="1805">
                  <c:v>185.8</c:v>
                </c:pt>
                <c:pt idx="1806">
                  <c:v>185.9</c:v>
                </c:pt>
                <c:pt idx="1807">
                  <c:v>186</c:v>
                </c:pt>
                <c:pt idx="1808">
                  <c:v>186.1</c:v>
                </c:pt>
                <c:pt idx="1809">
                  <c:v>186.2</c:v>
                </c:pt>
                <c:pt idx="1810">
                  <c:v>186.3</c:v>
                </c:pt>
                <c:pt idx="1811">
                  <c:v>186.4</c:v>
                </c:pt>
                <c:pt idx="1812">
                  <c:v>186.5</c:v>
                </c:pt>
                <c:pt idx="1813">
                  <c:v>186.6</c:v>
                </c:pt>
                <c:pt idx="1814">
                  <c:v>186.7</c:v>
                </c:pt>
                <c:pt idx="1815">
                  <c:v>186.8</c:v>
                </c:pt>
                <c:pt idx="1816">
                  <c:v>186.9</c:v>
                </c:pt>
                <c:pt idx="1817">
                  <c:v>187</c:v>
                </c:pt>
                <c:pt idx="1818">
                  <c:v>187.1</c:v>
                </c:pt>
                <c:pt idx="1819">
                  <c:v>187.2</c:v>
                </c:pt>
                <c:pt idx="1820">
                  <c:v>187.3</c:v>
                </c:pt>
                <c:pt idx="1821">
                  <c:v>187.4</c:v>
                </c:pt>
                <c:pt idx="1822">
                  <c:v>187.5</c:v>
                </c:pt>
                <c:pt idx="1823">
                  <c:v>187.6</c:v>
                </c:pt>
                <c:pt idx="1824">
                  <c:v>187.7</c:v>
                </c:pt>
                <c:pt idx="1825">
                  <c:v>187.8</c:v>
                </c:pt>
                <c:pt idx="1826">
                  <c:v>187.9</c:v>
                </c:pt>
                <c:pt idx="1827">
                  <c:v>188</c:v>
                </c:pt>
                <c:pt idx="1828">
                  <c:v>188.1</c:v>
                </c:pt>
                <c:pt idx="1829">
                  <c:v>188.2</c:v>
                </c:pt>
                <c:pt idx="1830">
                  <c:v>188.3</c:v>
                </c:pt>
                <c:pt idx="1831">
                  <c:v>188.4</c:v>
                </c:pt>
                <c:pt idx="1832">
                  <c:v>188.5</c:v>
                </c:pt>
                <c:pt idx="1833">
                  <c:v>188.6</c:v>
                </c:pt>
                <c:pt idx="1834">
                  <c:v>188.7</c:v>
                </c:pt>
                <c:pt idx="1835">
                  <c:v>188.8</c:v>
                </c:pt>
                <c:pt idx="1836">
                  <c:v>188.9</c:v>
                </c:pt>
                <c:pt idx="1837">
                  <c:v>189</c:v>
                </c:pt>
                <c:pt idx="1838">
                  <c:v>189.1</c:v>
                </c:pt>
                <c:pt idx="1839">
                  <c:v>189.2</c:v>
                </c:pt>
                <c:pt idx="1840">
                  <c:v>189.3</c:v>
                </c:pt>
                <c:pt idx="1841">
                  <c:v>189.4</c:v>
                </c:pt>
                <c:pt idx="1842">
                  <c:v>189.5</c:v>
                </c:pt>
                <c:pt idx="1843">
                  <c:v>189.6</c:v>
                </c:pt>
                <c:pt idx="1844">
                  <c:v>189.7</c:v>
                </c:pt>
                <c:pt idx="1845">
                  <c:v>189.8</c:v>
                </c:pt>
                <c:pt idx="1846">
                  <c:v>189.9</c:v>
                </c:pt>
                <c:pt idx="1847">
                  <c:v>190</c:v>
                </c:pt>
                <c:pt idx="1848">
                  <c:v>190.1</c:v>
                </c:pt>
                <c:pt idx="1849">
                  <c:v>190.2</c:v>
                </c:pt>
                <c:pt idx="1850">
                  <c:v>190.3</c:v>
                </c:pt>
                <c:pt idx="1851">
                  <c:v>190.4</c:v>
                </c:pt>
                <c:pt idx="1852">
                  <c:v>190.5</c:v>
                </c:pt>
                <c:pt idx="1853">
                  <c:v>190.6</c:v>
                </c:pt>
                <c:pt idx="1854">
                  <c:v>190.7</c:v>
                </c:pt>
                <c:pt idx="1855">
                  <c:v>190.8</c:v>
                </c:pt>
                <c:pt idx="1856">
                  <c:v>190.9</c:v>
                </c:pt>
                <c:pt idx="1857">
                  <c:v>191</c:v>
                </c:pt>
                <c:pt idx="1858">
                  <c:v>191.1</c:v>
                </c:pt>
                <c:pt idx="1859">
                  <c:v>191.2</c:v>
                </c:pt>
                <c:pt idx="1860">
                  <c:v>191.3</c:v>
                </c:pt>
                <c:pt idx="1861">
                  <c:v>191.4</c:v>
                </c:pt>
                <c:pt idx="1862">
                  <c:v>191.5</c:v>
                </c:pt>
                <c:pt idx="1863">
                  <c:v>191.6</c:v>
                </c:pt>
                <c:pt idx="1864">
                  <c:v>191.7</c:v>
                </c:pt>
                <c:pt idx="1865">
                  <c:v>191.8</c:v>
                </c:pt>
                <c:pt idx="1866">
                  <c:v>191.9</c:v>
                </c:pt>
                <c:pt idx="1867">
                  <c:v>192</c:v>
                </c:pt>
                <c:pt idx="1868">
                  <c:v>192.1</c:v>
                </c:pt>
                <c:pt idx="1869">
                  <c:v>192.2</c:v>
                </c:pt>
                <c:pt idx="1870">
                  <c:v>192.3</c:v>
                </c:pt>
                <c:pt idx="1871">
                  <c:v>192.4</c:v>
                </c:pt>
                <c:pt idx="1872">
                  <c:v>192.5</c:v>
                </c:pt>
                <c:pt idx="1873">
                  <c:v>192.6</c:v>
                </c:pt>
                <c:pt idx="1874">
                  <c:v>192.7</c:v>
                </c:pt>
                <c:pt idx="1875">
                  <c:v>192.8</c:v>
                </c:pt>
                <c:pt idx="1876">
                  <c:v>192.9</c:v>
                </c:pt>
                <c:pt idx="1877">
                  <c:v>193</c:v>
                </c:pt>
                <c:pt idx="1878">
                  <c:v>193.1</c:v>
                </c:pt>
                <c:pt idx="1879">
                  <c:v>193.2</c:v>
                </c:pt>
                <c:pt idx="1880">
                  <c:v>193.3</c:v>
                </c:pt>
                <c:pt idx="1881">
                  <c:v>193.4</c:v>
                </c:pt>
                <c:pt idx="1882">
                  <c:v>193.5</c:v>
                </c:pt>
                <c:pt idx="1883">
                  <c:v>193.6</c:v>
                </c:pt>
                <c:pt idx="1884">
                  <c:v>193.7</c:v>
                </c:pt>
                <c:pt idx="1885">
                  <c:v>193.8</c:v>
                </c:pt>
                <c:pt idx="1886">
                  <c:v>193.9</c:v>
                </c:pt>
                <c:pt idx="1887">
                  <c:v>194</c:v>
                </c:pt>
                <c:pt idx="1888">
                  <c:v>194.1</c:v>
                </c:pt>
                <c:pt idx="1889">
                  <c:v>194.2</c:v>
                </c:pt>
                <c:pt idx="1890">
                  <c:v>194.3</c:v>
                </c:pt>
                <c:pt idx="1891">
                  <c:v>194.4</c:v>
                </c:pt>
                <c:pt idx="1892">
                  <c:v>194.5</c:v>
                </c:pt>
                <c:pt idx="1893">
                  <c:v>194.6</c:v>
                </c:pt>
                <c:pt idx="1894">
                  <c:v>194.7</c:v>
                </c:pt>
                <c:pt idx="1895">
                  <c:v>194.8</c:v>
                </c:pt>
                <c:pt idx="1896">
                  <c:v>194.9</c:v>
                </c:pt>
                <c:pt idx="1897">
                  <c:v>195</c:v>
                </c:pt>
                <c:pt idx="1898">
                  <c:v>195.1</c:v>
                </c:pt>
                <c:pt idx="1899">
                  <c:v>195.2</c:v>
                </c:pt>
                <c:pt idx="1900">
                  <c:v>195.3</c:v>
                </c:pt>
                <c:pt idx="1901">
                  <c:v>195.4</c:v>
                </c:pt>
                <c:pt idx="1902">
                  <c:v>195.5</c:v>
                </c:pt>
                <c:pt idx="1903">
                  <c:v>195.6</c:v>
                </c:pt>
                <c:pt idx="1904">
                  <c:v>195.7</c:v>
                </c:pt>
                <c:pt idx="1905">
                  <c:v>195.8</c:v>
                </c:pt>
                <c:pt idx="1906">
                  <c:v>195.9</c:v>
                </c:pt>
                <c:pt idx="1907">
                  <c:v>196</c:v>
                </c:pt>
                <c:pt idx="1908">
                  <c:v>196.1</c:v>
                </c:pt>
                <c:pt idx="1909">
                  <c:v>196.2</c:v>
                </c:pt>
                <c:pt idx="1910">
                  <c:v>196.3</c:v>
                </c:pt>
                <c:pt idx="1911">
                  <c:v>196.4</c:v>
                </c:pt>
                <c:pt idx="1912">
                  <c:v>196.5</c:v>
                </c:pt>
                <c:pt idx="1913">
                  <c:v>196.6</c:v>
                </c:pt>
                <c:pt idx="1914">
                  <c:v>196.7</c:v>
                </c:pt>
                <c:pt idx="1915">
                  <c:v>196.8</c:v>
                </c:pt>
                <c:pt idx="1916">
                  <c:v>196.9</c:v>
                </c:pt>
                <c:pt idx="1917">
                  <c:v>197</c:v>
                </c:pt>
                <c:pt idx="1918">
                  <c:v>197.1</c:v>
                </c:pt>
                <c:pt idx="1919">
                  <c:v>197.2</c:v>
                </c:pt>
                <c:pt idx="1920">
                  <c:v>197.3</c:v>
                </c:pt>
                <c:pt idx="1921">
                  <c:v>197.4</c:v>
                </c:pt>
                <c:pt idx="1922">
                  <c:v>197.5</c:v>
                </c:pt>
                <c:pt idx="1923">
                  <c:v>197.6</c:v>
                </c:pt>
                <c:pt idx="1924">
                  <c:v>197.7</c:v>
                </c:pt>
                <c:pt idx="1925">
                  <c:v>197.8</c:v>
                </c:pt>
                <c:pt idx="1926">
                  <c:v>197.9</c:v>
                </c:pt>
                <c:pt idx="1927">
                  <c:v>198</c:v>
                </c:pt>
                <c:pt idx="1928">
                  <c:v>198.1</c:v>
                </c:pt>
                <c:pt idx="1929">
                  <c:v>198.2</c:v>
                </c:pt>
                <c:pt idx="1930">
                  <c:v>198.3</c:v>
                </c:pt>
                <c:pt idx="1931">
                  <c:v>198.4</c:v>
                </c:pt>
                <c:pt idx="1932">
                  <c:v>198.5</c:v>
                </c:pt>
                <c:pt idx="1933">
                  <c:v>198.6</c:v>
                </c:pt>
                <c:pt idx="1934">
                  <c:v>198.7</c:v>
                </c:pt>
                <c:pt idx="1935">
                  <c:v>198.8</c:v>
                </c:pt>
                <c:pt idx="1936">
                  <c:v>198.9</c:v>
                </c:pt>
                <c:pt idx="1937">
                  <c:v>199</c:v>
                </c:pt>
                <c:pt idx="1938">
                  <c:v>199.1</c:v>
                </c:pt>
                <c:pt idx="1939">
                  <c:v>199.2</c:v>
                </c:pt>
                <c:pt idx="1940">
                  <c:v>199.3</c:v>
                </c:pt>
                <c:pt idx="1941">
                  <c:v>199.4</c:v>
                </c:pt>
                <c:pt idx="1942">
                  <c:v>199.5</c:v>
                </c:pt>
                <c:pt idx="1943">
                  <c:v>199.6</c:v>
                </c:pt>
                <c:pt idx="1944">
                  <c:v>199.7</c:v>
                </c:pt>
                <c:pt idx="1945">
                  <c:v>199.8</c:v>
                </c:pt>
                <c:pt idx="1946">
                  <c:v>199.9</c:v>
                </c:pt>
                <c:pt idx="1947">
                  <c:v>200</c:v>
                </c:pt>
                <c:pt idx="1948">
                  <c:v>200.1</c:v>
                </c:pt>
                <c:pt idx="1949">
                  <c:v>200.2</c:v>
                </c:pt>
                <c:pt idx="1950">
                  <c:v>200.3</c:v>
                </c:pt>
                <c:pt idx="1951">
                  <c:v>200.4</c:v>
                </c:pt>
                <c:pt idx="1952">
                  <c:v>200.5</c:v>
                </c:pt>
                <c:pt idx="1953">
                  <c:v>200.6</c:v>
                </c:pt>
                <c:pt idx="1954">
                  <c:v>200.7</c:v>
                </c:pt>
                <c:pt idx="1955">
                  <c:v>200.8</c:v>
                </c:pt>
                <c:pt idx="1956">
                  <c:v>200.9</c:v>
                </c:pt>
                <c:pt idx="1957">
                  <c:v>201</c:v>
                </c:pt>
                <c:pt idx="1958">
                  <c:v>201.1</c:v>
                </c:pt>
                <c:pt idx="1959">
                  <c:v>201.2</c:v>
                </c:pt>
                <c:pt idx="1960">
                  <c:v>201.3</c:v>
                </c:pt>
                <c:pt idx="1961">
                  <c:v>201.4</c:v>
                </c:pt>
                <c:pt idx="1962">
                  <c:v>201.5</c:v>
                </c:pt>
                <c:pt idx="1963">
                  <c:v>201.6</c:v>
                </c:pt>
                <c:pt idx="1964">
                  <c:v>201.7</c:v>
                </c:pt>
                <c:pt idx="1965">
                  <c:v>201.8</c:v>
                </c:pt>
                <c:pt idx="1966">
                  <c:v>201.9</c:v>
                </c:pt>
                <c:pt idx="1967">
                  <c:v>202</c:v>
                </c:pt>
                <c:pt idx="1968">
                  <c:v>202.1</c:v>
                </c:pt>
                <c:pt idx="1969">
                  <c:v>202.2</c:v>
                </c:pt>
                <c:pt idx="1970">
                  <c:v>202.3</c:v>
                </c:pt>
                <c:pt idx="1971">
                  <c:v>202.4</c:v>
                </c:pt>
                <c:pt idx="1972">
                  <c:v>202.5</c:v>
                </c:pt>
                <c:pt idx="1973">
                  <c:v>202.6</c:v>
                </c:pt>
                <c:pt idx="1974">
                  <c:v>202.7</c:v>
                </c:pt>
                <c:pt idx="1975">
                  <c:v>202.8</c:v>
                </c:pt>
                <c:pt idx="1976">
                  <c:v>202.9</c:v>
                </c:pt>
                <c:pt idx="1977">
                  <c:v>203</c:v>
                </c:pt>
                <c:pt idx="1978">
                  <c:v>203.1</c:v>
                </c:pt>
                <c:pt idx="1979">
                  <c:v>203.2</c:v>
                </c:pt>
                <c:pt idx="1980">
                  <c:v>203.3</c:v>
                </c:pt>
                <c:pt idx="1981">
                  <c:v>203.4</c:v>
                </c:pt>
                <c:pt idx="1982">
                  <c:v>203.5</c:v>
                </c:pt>
                <c:pt idx="1983">
                  <c:v>203.6</c:v>
                </c:pt>
                <c:pt idx="1984">
                  <c:v>203.7</c:v>
                </c:pt>
                <c:pt idx="1985">
                  <c:v>203.8</c:v>
                </c:pt>
                <c:pt idx="1986">
                  <c:v>203.9</c:v>
                </c:pt>
                <c:pt idx="1987">
                  <c:v>204</c:v>
                </c:pt>
                <c:pt idx="1988">
                  <c:v>204.1</c:v>
                </c:pt>
                <c:pt idx="1989">
                  <c:v>204.2</c:v>
                </c:pt>
                <c:pt idx="1990">
                  <c:v>204.3</c:v>
                </c:pt>
                <c:pt idx="1991">
                  <c:v>204.4</c:v>
                </c:pt>
                <c:pt idx="1992">
                  <c:v>204.5</c:v>
                </c:pt>
                <c:pt idx="1993">
                  <c:v>204.6</c:v>
                </c:pt>
                <c:pt idx="1994">
                  <c:v>204.7</c:v>
                </c:pt>
                <c:pt idx="1995">
                  <c:v>204.8</c:v>
                </c:pt>
                <c:pt idx="1996">
                  <c:v>204.9</c:v>
                </c:pt>
                <c:pt idx="1997">
                  <c:v>205</c:v>
                </c:pt>
                <c:pt idx="1998">
                  <c:v>205.1</c:v>
                </c:pt>
                <c:pt idx="1999">
                  <c:v>205.2</c:v>
                </c:pt>
                <c:pt idx="2000">
                  <c:v>205.3</c:v>
                </c:pt>
                <c:pt idx="2001">
                  <c:v>205.4</c:v>
                </c:pt>
                <c:pt idx="2002">
                  <c:v>205.5</c:v>
                </c:pt>
                <c:pt idx="2003">
                  <c:v>205.6</c:v>
                </c:pt>
                <c:pt idx="2004">
                  <c:v>205.7</c:v>
                </c:pt>
                <c:pt idx="2005">
                  <c:v>205.8</c:v>
                </c:pt>
                <c:pt idx="2006">
                  <c:v>205.9</c:v>
                </c:pt>
                <c:pt idx="2007">
                  <c:v>206</c:v>
                </c:pt>
                <c:pt idx="2008">
                  <c:v>206.1</c:v>
                </c:pt>
                <c:pt idx="2009">
                  <c:v>206.2</c:v>
                </c:pt>
                <c:pt idx="2010">
                  <c:v>206.3</c:v>
                </c:pt>
                <c:pt idx="2011">
                  <c:v>206.4</c:v>
                </c:pt>
                <c:pt idx="2012">
                  <c:v>206.5</c:v>
                </c:pt>
                <c:pt idx="2013">
                  <c:v>206.6</c:v>
                </c:pt>
                <c:pt idx="2014">
                  <c:v>206.7</c:v>
                </c:pt>
                <c:pt idx="2015">
                  <c:v>206.8</c:v>
                </c:pt>
                <c:pt idx="2016">
                  <c:v>206.9</c:v>
                </c:pt>
                <c:pt idx="2017">
                  <c:v>207</c:v>
                </c:pt>
                <c:pt idx="2018">
                  <c:v>207.1</c:v>
                </c:pt>
                <c:pt idx="2019">
                  <c:v>207.2</c:v>
                </c:pt>
                <c:pt idx="2020">
                  <c:v>207.3</c:v>
                </c:pt>
                <c:pt idx="2021">
                  <c:v>207.4</c:v>
                </c:pt>
                <c:pt idx="2022">
                  <c:v>207.5</c:v>
                </c:pt>
                <c:pt idx="2023">
                  <c:v>207.6</c:v>
                </c:pt>
                <c:pt idx="2024">
                  <c:v>207.7</c:v>
                </c:pt>
                <c:pt idx="2025">
                  <c:v>207.8</c:v>
                </c:pt>
                <c:pt idx="2026">
                  <c:v>207.9</c:v>
                </c:pt>
                <c:pt idx="2027">
                  <c:v>208</c:v>
                </c:pt>
                <c:pt idx="2028">
                  <c:v>208.1</c:v>
                </c:pt>
                <c:pt idx="2029">
                  <c:v>208.2</c:v>
                </c:pt>
                <c:pt idx="2030">
                  <c:v>208.3</c:v>
                </c:pt>
                <c:pt idx="2031">
                  <c:v>208.4</c:v>
                </c:pt>
                <c:pt idx="2032">
                  <c:v>208.5</c:v>
                </c:pt>
                <c:pt idx="2033">
                  <c:v>208.6</c:v>
                </c:pt>
                <c:pt idx="2034">
                  <c:v>208.7</c:v>
                </c:pt>
                <c:pt idx="2035">
                  <c:v>208.8</c:v>
                </c:pt>
                <c:pt idx="2036">
                  <c:v>208.9</c:v>
                </c:pt>
                <c:pt idx="2037">
                  <c:v>209</c:v>
                </c:pt>
                <c:pt idx="2038">
                  <c:v>209.1</c:v>
                </c:pt>
                <c:pt idx="2039">
                  <c:v>209.2</c:v>
                </c:pt>
                <c:pt idx="2040">
                  <c:v>209.3</c:v>
                </c:pt>
                <c:pt idx="2041">
                  <c:v>209.4</c:v>
                </c:pt>
                <c:pt idx="2042">
                  <c:v>209.5</c:v>
                </c:pt>
                <c:pt idx="2043">
                  <c:v>209.6</c:v>
                </c:pt>
                <c:pt idx="2044">
                  <c:v>209.7</c:v>
                </c:pt>
                <c:pt idx="2045">
                  <c:v>209.8</c:v>
                </c:pt>
                <c:pt idx="2046">
                  <c:v>209.9</c:v>
                </c:pt>
                <c:pt idx="2047">
                  <c:v>210</c:v>
                </c:pt>
                <c:pt idx="2048">
                  <c:v>210.1</c:v>
                </c:pt>
                <c:pt idx="2049">
                  <c:v>210.2</c:v>
                </c:pt>
                <c:pt idx="2050">
                  <c:v>210.3</c:v>
                </c:pt>
                <c:pt idx="2051">
                  <c:v>210.4</c:v>
                </c:pt>
                <c:pt idx="2052">
                  <c:v>210.5</c:v>
                </c:pt>
                <c:pt idx="2053">
                  <c:v>210.6</c:v>
                </c:pt>
                <c:pt idx="2054">
                  <c:v>210.7</c:v>
                </c:pt>
                <c:pt idx="2055">
                  <c:v>210.8</c:v>
                </c:pt>
                <c:pt idx="2056">
                  <c:v>210.9</c:v>
                </c:pt>
                <c:pt idx="2057">
                  <c:v>211</c:v>
                </c:pt>
                <c:pt idx="2058">
                  <c:v>211.1</c:v>
                </c:pt>
                <c:pt idx="2059">
                  <c:v>211.2</c:v>
                </c:pt>
                <c:pt idx="2060">
                  <c:v>211.3</c:v>
                </c:pt>
                <c:pt idx="2061">
                  <c:v>211.4</c:v>
                </c:pt>
                <c:pt idx="2062">
                  <c:v>211.5</c:v>
                </c:pt>
                <c:pt idx="2063">
                  <c:v>211.6</c:v>
                </c:pt>
                <c:pt idx="2064">
                  <c:v>211.7</c:v>
                </c:pt>
                <c:pt idx="2065">
                  <c:v>211.8</c:v>
                </c:pt>
                <c:pt idx="2066">
                  <c:v>211.9</c:v>
                </c:pt>
                <c:pt idx="2067">
                  <c:v>212</c:v>
                </c:pt>
                <c:pt idx="2068">
                  <c:v>212.1</c:v>
                </c:pt>
                <c:pt idx="2069">
                  <c:v>212.2</c:v>
                </c:pt>
                <c:pt idx="2070">
                  <c:v>212.3</c:v>
                </c:pt>
                <c:pt idx="2071">
                  <c:v>212.4</c:v>
                </c:pt>
                <c:pt idx="2072">
                  <c:v>212.5</c:v>
                </c:pt>
                <c:pt idx="2073">
                  <c:v>212.6</c:v>
                </c:pt>
                <c:pt idx="2074">
                  <c:v>212.7</c:v>
                </c:pt>
                <c:pt idx="2075">
                  <c:v>212.8</c:v>
                </c:pt>
                <c:pt idx="2076">
                  <c:v>212.9</c:v>
                </c:pt>
                <c:pt idx="2077">
                  <c:v>213</c:v>
                </c:pt>
                <c:pt idx="2078">
                  <c:v>213.1</c:v>
                </c:pt>
                <c:pt idx="2079">
                  <c:v>213.2</c:v>
                </c:pt>
                <c:pt idx="2080">
                  <c:v>213.3</c:v>
                </c:pt>
                <c:pt idx="2081">
                  <c:v>213.4</c:v>
                </c:pt>
                <c:pt idx="2082">
                  <c:v>213.5</c:v>
                </c:pt>
                <c:pt idx="2083">
                  <c:v>213.6</c:v>
                </c:pt>
                <c:pt idx="2084">
                  <c:v>213.7</c:v>
                </c:pt>
                <c:pt idx="2085">
                  <c:v>213.8</c:v>
                </c:pt>
                <c:pt idx="2086">
                  <c:v>213.9</c:v>
                </c:pt>
                <c:pt idx="2087">
                  <c:v>214</c:v>
                </c:pt>
                <c:pt idx="2088">
                  <c:v>214.1</c:v>
                </c:pt>
                <c:pt idx="2089">
                  <c:v>214.2</c:v>
                </c:pt>
                <c:pt idx="2090">
                  <c:v>214.3</c:v>
                </c:pt>
                <c:pt idx="2091">
                  <c:v>214.4</c:v>
                </c:pt>
                <c:pt idx="2092">
                  <c:v>214.5</c:v>
                </c:pt>
                <c:pt idx="2093">
                  <c:v>214.6</c:v>
                </c:pt>
                <c:pt idx="2094">
                  <c:v>214.7</c:v>
                </c:pt>
                <c:pt idx="2095">
                  <c:v>214.8</c:v>
                </c:pt>
                <c:pt idx="2096">
                  <c:v>214.9</c:v>
                </c:pt>
                <c:pt idx="2097">
                  <c:v>215</c:v>
                </c:pt>
                <c:pt idx="2098">
                  <c:v>215.1</c:v>
                </c:pt>
                <c:pt idx="2099">
                  <c:v>215.2</c:v>
                </c:pt>
                <c:pt idx="2100">
                  <c:v>215.3</c:v>
                </c:pt>
                <c:pt idx="2101">
                  <c:v>215.4</c:v>
                </c:pt>
                <c:pt idx="2102">
                  <c:v>215.5</c:v>
                </c:pt>
                <c:pt idx="2103">
                  <c:v>215.6</c:v>
                </c:pt>
                <c:pt idx="2104">
                  <c:v>215.7</c:v>
                </c:pt>
                <c:pt idx="2105">
                  <c:v>215.8</c:v>
                </c:pt>
                <c:pt idx="2106">
                  <c:v>215.9</c:v>
                </c:pt>
                <c:pt idx="2107">
                  <c:v>216</c:v>
                </c:pt>
                <c:pt idx="2108">
                  <c:v>216.1</c:v>
                </c:pt>
                <c:pt idx="2109">
                  <c:v>216.2</c:v>
                </c:pt>
                <c:pt idx="2110">
                  <c:v>216.3</c:v>
                </c:pt>
                <c:pt idx="2111">
                  <c:v>216.4</c:v>
                </c:pt>
                <c:pt idx="2112">
                  <c:v>216.5</c:v>
                </c:pt>
                <c:pt idx="2113">
                  <c:v>216.6</c:v>
                </c:pt>
                <c:pt idx="2114">
                  <c:v>216.7</c:v>
                </c:pt>
                <c:pt idx="2115">
                  <c:v>216.8</c:v>
                </c:pt>
                <c:pt idx="2116">
                  <c:v>216.9</c:v>
                </c:pt>
                <c:pt idx="2117">
                  <c:v>217</c:v>
                </c:pt>
                <c:pt idx="2118">
                  <c:v>217.1</c:v>
                </c:pt>
                <c:pt idx="2119">
                  <c:v>217.2</c:v>
                </c:pt>
                <c:pt idx="2120">
                  <c:v>217.3</c:v>
                </c:pt>
                <c:pt idx="2121">
                  <c:v>217.4</c:v>
                </c:pt>
                <c:pt idx="2122">
                  <c:v>217.5</c:v>
                </c:pt>
                <c:pt idx="2123">
                  <c:v>217.6</c:v>
                </c:pt>
                <c:pt idx="2124">
                  <c:v>217.7</c:v>
                </c:pt>
                <c:pt idx="2125">
                  <c:v>217.8</c:v>
                </c:pt>
                <c:pt idx="2126">
                  <c:v>217.9</c:v>
                </c:pt>
                <c:pt idx="2127">
                  <c:v>218</c:v>
                </c:pt>
                <c:pt idx="2128">
                  <c:v>218.1</c:v>
                </c:pt>
                <c:pt idx="2129">
                  <c:v>218.2</c:v>
                </c:pt>
                <c:pt idx="2130">
                  <c:v>218.3</c:v>
                </c:pt>
                <c:pt idx="2131">
                  <c:v>218.4</c:v>
                </c:pt>
                <c:pt idx="2132">
                  <c:v>218.5</c:v>
                </c:pt>
                <c:pt idx="2133">
                  <c:v>218.6</c:v>
                </c:pt>
                <c:pt idx="2134">
                  <c:v>218.7</c:v>
                </c:pt>
                <c:pt idx="2135">
                  <c:v>218.8</c:v>
                </c:pt>
                <c:pt idx="2136">
                  <c:v>218.9</c:v>
                </c:pt>
                <c:pt idx="2137">
                  <c:v>219</c:v>
                </c:pt>
                <c:pt idx="2138">
                  <c:v>219.1</c:v>
                </c:pt>
                <c:pt idx="2139">
                  <c:v>219.2</c:v>
                </c:pt>
                <c:pt idx="2140">
                  <c:v>219.3</c:v>
                </c:pt>
                <c:pt idx="2141">
                  <c:v>219.4</c:v>
                </c:pt>
                <c:pt idx="2142">
                  <c:v>219.5</c:v>
                </c:pt>
                <c:pt idx="2143">
                  <c:v>219.6</c:v>
                </c:pt>
                <c:pt idx="2144">
                  <c:v>219.7</c:v>
                </c:pt>
                <c:pt idx="2145">
                  <c:v>219.8</c:v>
                </c:pt>
                <c:pt idx="2146">
                  <c:v>219.9</c:v>
                </c:pt>
                <c:pt idx="2147">
                  <c:v>220</c:v>
                </c:pt>
                <c:pt idx="2148">
                  <c:v>220.1</c:v>
                </c:pt>
                <c:pt idx="2149">
                  <c:v>220.2</c:v>
                </c:pt>
                <c:pt idx="2150">
                  <c:v>220.3</c:v>
                </c:pt>
                <c:pt idx="2151">
                  <c:v>220.4</c:v>
                </c:pt>
                <c:pt idx="2152">
                  <c:v>220.5</c:v>
                </c:pt>
                <c:pt idx="2153">
                  <c:v>220.6</c:v>
                </c:pt>
                <c:pt idx="2154">
                  <c:v>220.7</c:v>
                </c:pt>
                <c:pt idx="2155">
                  <c:v>220.8</c:v>
                </c:pt>
                <c:pt idx="2156">
                  <c:v>220.9</c:v>
                </c:pt>
                <c:pt idx="2157">
                  <c:v>221</c:v>
                </c:pt>
                <c:pt idx="2158">
                  <c:v>221.1</c:v>
                </c:pt>
                <c:pt idx="2159">
                  <c:v>221.2</c:v>
                </c:pt>
                <c:pt idx="2160">
                  <c:v>221.3</c:v>
                </c:pt>
                <c:pt idx="2161">
                  <c:v>221.4</c:v>
                </c:pt>
                <c:pt idx="2162">
                  <c:v>221.5</c:v>
                </c:pt>
                <c:pt idx="2163">
                  <c:v>221.6</c:v>
                </c:pt>
                <c:pt idx="2164">
                  <c:v>221.7</c:v>
                </c:pt>
                <c:pt idx="2165">
                  <c:v>221.8</c:v>
                </c:pt>
                <c:pt idx="2166">
                  <c:v>221.9</c:v>
                </c:pt>
                <c:pt idx="2167">
                  <c:v>222</c:v>
                </c:pt>
                <c:pt idx="2168">
                  <c:v>222.1</c:v>
                </c:pt>
                <c:pt idx="2169">
                  <c:v>222.2</c:v>
                </c:pt>
                <c:pt idx="2170">
                  <c:v>222.3</c:v>
                </c:pt>
                <c:pt idx="2171">
                  <c:v>222.4</c:v>
                </c:pt>
                <c:pt idx="2172">
                  <c:v>222.5</c:v>
                </c:pt>
                <c:pt idx="2173">
                  <c:v>222.6</c:v>
                </c:pt>
                <c:pt idx="2174">
                  <c:v>222.7</c:v>
                </c:pt>
                <c:pt idx="2175">
                  <c:v>222.8</c:v>
                </c:pt>
                <c:pt idx="2176">
                  <c:v>222.9</c:v>
                </c:pt>
                <c:pt idx="2177">
                  <c:v>223</c:v>
                </c:pt>
                <c:pt idx="2178">
                  <c:v>223.1</c:v>
                </c:pt>
                <c:pt idx="2179">
                  <c:v>223.2</c:v>
                </c:pt>
                <c:pt idx="2180">
                  <c:v>223.3</c:v>
                </c:pt>
                <c:pt idx="2181">
                  <c:v>223.4</c:v>
                </c:pt>
                <c:pt idx="2182">
                  <c:v>223.5</c:v>
                </c:pt>
                <c:pt idx="2183">
                  <c:v>223.6</c:v>
                </c:pt>
                <c:pt idx="2184">
                  <c:v>223.7</c:v>
                </c:pt>
                <c:pt idx="2185">
                  <c:v>223.8</c:v>
                </c:pt>
                <c:pt idx="2186">
                  <c:v>223.9</c:v>
                </c:pt>
                <c:pt idx="2187">
                  <c:v>224</c:v>
                </c:pt>
                <c:pt idx="2188">
                  <c:v>224.1</c:v>
                </c:pt>
                <c:pt idx="2189">
                  <c:v>224.2</c:v>
                </c:pt>
                <c:pt idx="2190">
                  <c:v>224.3</c:v>
                </c:pt>
                <c:pt idx="2191">
                  <c:v>224.4</c:v>
                </c:pt>
                <c:pt idx="2192">
                  <c:v>224.5</c:v>
                </c:pt>
                <c:pt idx="2193">
                  <c:v>224.6</c:v>
                </c:pt>
                <c:pt idx="2194">
                  <c:v>224.7</c:v>
                </c:pt>
                <c:pt idx="2195">
                  <c:v>224.8</c:v>
                </c:pt>
                <c:pt idx="2196">
                  <c:v>224.9</c:v>
                </c:pt>
                <c:pt idx="2197">
                  <c:v>225</c:v>
                </c:pt>
                <c:pt idx="2198">
                  <c:v>225.1</c:v>
                </c:pt>
                <c:pt idx="2199">
                  <c:v>225.2</c:v>
                </c:pt>
                <c:pt idx="2200">
                  <c:v>225.3</c:v>
                </c:pt>
                <c:pt idx="2201">
                  <c:v>225.4</c:v>
                </c:pt>
                <c:pt idx="2202">
                  <c:v>225.5</c:v>
                </c:pt>
                <c:pt idx="2203">
                  <c:v>225.6</c:v>
                </c:pt>
                <c:pt idx="2204">
                  <c:v>225.7</c:v>
                </c:pt>
                <c:pt idx="2205">
                  <c:v>225.8</c:v>
                </c:pt>
                <c:pt idx="2206">
                  <c:v>225.9</c:v>
                </c:pt>
                <c:pt idx="2207">
                  <c:v>226</c:v>
                </c:pt>
                <c:pt idx="2208">
                  <c:v>226.1</c:v>
                </c:pt>
                <c:pt idx="2209">
                  <c:v>226.2</c:v>
                </c:pt>
                <c:pt idx="2210">
                  <c:v>226.3</c:v>
                </c:pt>
                <c:pt idx="2211">
                  <c:v>226.4</c:v>
                </c:pt>
                <c:pt idx="2212">
                  <c:v>226.5</c:v>
                </c:pt>
                <c:pt idx="2213">
                  <c:v>226.6</c:v>
                </c:pt>
                <c:pt idx="2214">
                  <c:v>226.7</c:v>
                </c:pt>
                <c:pt idx="2215">
                  <c:v>226.8</c:v>
                </c:pt>
                <c:pt idx="2216">
                  <c:v>226.9</c:v>
                </c:pt>
                <c:pt idx="2217">
                  <c:v>227</c:v>
                </c:pt>
                <c:pt idx="2218">
                  <c:v>227.1</c:v>
                </c:pt>
                <c:pt idx="2219">
                  <c:v>227.2</c:v>
                </c:pt>
                <c:pt idx="2220">
                  <c:v>227.3</c:v>
                </c:pt>
                <c:pt idx="2221">
                  <c:v>227.4</c:v>
                </c:pt>
                <c:pt idx="2222">
                  <c:v>227.5</c:v>
                </c:pt>
                <c:pt idx="2223">
                  <c:v>227.6</c:v>
                </c:pt>
                <c:pt idx="2224">
                  <c:v>227.7</c:v>
                </c:pt>
                <c:pt idx="2225">
                  <c:v>227.8</c:v>
                </c:pt>
                <c:pt idx="2226">
                  <c:v>227.9</c:v>
                </c:pt>
                <c:pt idx="2227">
                  <c:v>228</c:v>
                </c:pt>
                <c:pt idx="2228">
                  <c:v>228.1</c:v>
                </c:pt>
                <c:pt idx="2229">
                  <c:v>228.2</c:v>
                </c:pt>
                <c:pt idx="2230">
                  <c:v>228.3</c:v>
                </c:pt>
                <c:pt idx="2231">
                  <c:v>228.4</c:v>
                </c:pt>
                <c:pt idx="2232">
                  <c:v>228.5</c:v>
                </c:pt>
                <c:pt idx="2233">
                  <c:v>228.6</c:v>
                </c:pt>
                <c:pt idx="2234">
                  <c:v>228.7</c:v>
                </c:pt>
                <c:pt idx="2235">
                  <c:v>228.8</c:v>
                </c:pt>
                <c:pt idx="2236">
                  <c:v>228.9</c:v>
                </c:pt>
                <c:pt idx="2237">
                  <c:v>229</c:v>
                </c:pt>
                <c:pt idx="2238">
                  <c:v>229.1</c:v>
                </c:pt>
                <c:pt idx="2239">
                  <c:v>229.2</c:v>
                </c:pt>
                <c:pt idx="2240">
                  <c:v>229.3</c:v>
                </c:pt>
                <c:pt idx="2241">
                  <c:v>229.4</c:v>
                </c:pt>
                <c:pt idx="2242">
                  <c:v>229.5</c:v>
                </c:pt>
                <c:pt idx="2243">
                  <c:v>229.6</c:v>
                </c:pt>
                <c:pt idx="2244">
                  <c:v>229.7</c:v>
                </c:pt>
                <c:pt idx="2245">
                  <c:v>229.8</c:v>
                </c:pt>
                <c:pt idx="2246">
                  <c:v>229.9</c:v>
                </c:pt>
                <c:pt idx="2247">
                  <c:v>230</c:v>
                </c:pt>
                <c:pt idx="2248">
                  <c:v>230.1</c:v>
                </c:pt>
                <c:pt idx="2249">
                  <c:v>230.2</c:v>
                </c:pt>
                <c:pt idx="2250">
                  <c:v>230.3</c:v>
                </c:pt>
                <c:pt idx="2251">
                  <c:v>230.4</c:v>
                </c:pt>
                <c:pt idx="2252">
                  <c:v>230.5</c:v>
                </c:pt>
                <c:pt idx="2253">
                  <c:v>230.6</c:v>
                </c:pt>
                <c:pt idx="2254">
                  <c:v>230.7</c:v>
                </c:pt>
                <c:pt idx="2255">
                  <c:v>230.8</c:v>
                </c:pt>
                <c:pt idx="2256">
                  <c:v>230.9</c:v>
                </c:pt>
                <c:pt idx="2257">
                  <c:v>231</c:v>
                </c:pt>
                <c:pt idx="2258">
                  <c:v>231.1</c:v>
                </c:pt>
                <c:pt idx="2259">
                  <c:v>231.2</c:v>
                </c:pt>
                <c:pt idx="2260">
                  <c:v>231.3</c:v>
                </c:pt>
                <c:pt idx="2261">
                  <c:v>231.4</c:v>
                </c:pt>
                <c:pt idx="2262">
                  <c:v>231.5</c:v>
                </c:pt>
                <c:pt idx="2263">
                  <c:v>231.6</c:v>
                </c:pt>
                <c:pt idx="2264">
                  <c:v>231.7</c:v>
                </c:pt>
                <c:pt idx="2265">
                  <c:v>231.8</c:v>
                </c:pt>
                <c:pt idx="2266">
                  <c:v>231.9</c:v>
                </c:pt>
                <c:pt idx="2267">
                  <c:v>232</c:v>
                </c:pt>
                <c:pt idx="2268">
                  <c:v>232.1</c:v>
                </c:pt>
                <c:pt idx="2269">
                  <c:v>232.2</c:v>
                </c:pt>
                <c:pt idx="2270">
                  <c:v>232.3</c:v>
                </c:pt>
                <c:pt idx="2271">
                  <c:v>232.4</c:v>
                </c:pt>
                <c:pt idx="2272">
                  <c:v>232.5</c:v>
                </c:pt>
                <c:pt idx="2273">
                  <c:v>232.6</c:v>
                </c:pt>
                <c:pt idx="2274">
                  <c:v>232.7</c:v>
                </c:pt>
                <c:pt idx="2275">
                  <c:v>232.8</c:v>
                </c:pt>
                <c:pt idx="2276">
                  <c:v>232.9</c:v>
                </c:pt>
                <c:pt idx="2277">
                  <c:v>233</c:v>
                </c:pt>
                <c:pt idx="2278">
                  <c:v>233.1</c:v>
                </c:pt>
                <c:pt idx="2279">
                  <c:v>233.2</c:v>
                </c:pt>
                <c:pt idx="2280">
                  <c:v>233.3</c:v>
                </c:pt>
                <c:pt idx="2281">
                  <c:v>233.4</c:v>
                </c:pt>
                <c:pt idx="2282">
                  <c:v>233.5</c:v>
                </c:pt>
                <c:pt idx="2283">
                  <c:v>233.6</c:v>
                </c:pt>
                <c:pt idx="2284">
                  <c:v>233.7</c:v>
                </c:pt>
                <c:pt idx="2285">
                  <c:v>233.8</c:v>
                </c:pt>
                <c:pt idx="2286">
                  <c:v>233.9</c:v>
                </c:pt>
                <c:pt idx="2287">
                  <c:v>234</c:v>
                </c:pt>
                <c:pt idx="2288">
                  <c:v>234.1</c:v>
                </c:pt>
                <c:pt idx="2289">
                  <c:v>234.2</c:v>
                </c:pt>
                <c:pt idx="2290">
                  <c:v>234.3</c:v>
                </c:pt>
                <c:pt idx="2291">
                  <c:v>234.4</c:v>
                </c:pt>
                <c:pt idx="2292">
                  <c:v>234.5</c:v>
                </c:pt>
                <c:pt idx="2293">
                  <c:v>234.6</c:v>
                </c:pt>
                <c:pt idx="2294">
                  <c:v>234.7</c:v>
                </c:pt>
                <c:pt idx="2295">
                  <c:v>234.8</c:v>
                </c:pt>
                <c:pt idx="2296">
                  <c:v>234.9</c:v>
                </c:pt>
                <c:pt idx="2297">
                  <c:v>235</c:v>
                </c:pt>
                <c:pt idx="2298">
                  <c:v>235.1</c:v>
                </c:pt>
                <c:pt idx="2299">
                  <c:v>235.2</c:v>
                </c:pt>
                <c:pt idx="2300">
                  <c:v>235.3</c:v>
                </c:pt>
                <c:pt idx="2301">
                  <c:v>235.4</c:v>
                </c:pt>
                <c:pt idx="2302">
                  <c:v>235.5</c:v>
                </c:pt>
                <c:pt idx="2303">
                  <c:v>235.6</c:v>
                </c:pt>
                <c:pt idx="2304">
                  <c:v>235.7</c:v>
                </c:pt>
                <c:pt idx="2305">
                  <c:v>235.8</c:v>
                </c:pt>
                <c:pt idx="2306">
                  <c:v>235.9</c:v>
                </c:pt>
                <c:pt idx="2307">
                  <c:v>236</c:v>
                </c:pt>
                <c:pt idx="2308">
                  <c:v>236.1</c:v>
                </c:pt>
                <c:pt idx="2309">
                  <c:v>236.2</c:v>
                </c:pt>
                <c:pt idx="2310">
                  <c:v>236.3</c:v>
                </c:pt>
                <c:pt idx="2311">
                  <c:v>236.4</c:v>
                </c:pt>
                <c:pt idx="2312">
                  <c:v>236.5</c:v>
                </c:pt>
                <c:pt idx="2313">
                  <c:v>236.6</c:v>
                </c:pt>
                <c:pt idx="2314">
                  <c:v>236.7</c:v>
                </c:pt>
                <c:pt idx="2315">
                  <c:v>236.8</c:v>
                </c:pt>
                <c:pt idx="2316">
                  <c:v>236.9</c:v>
                </c:pt>
                <c:pt idx="2317">
                  <c:v>237</c:v>
                </c:pt>
                <c:pt idx="2318">
                  <c:v>237.1</c:v>
                </c:pt>
                <c:pt idx="2319">
                  <c:v>237.2</c:v>
                </c:pt>
                <c:pt idx="2320">
                  <c:v>237.3</c:v>
                </c:pt>
                <c:pt idx="2321">
                  <c:v>237.4</c:v>
                </c:pt>
                <c:pt idx="2322">
                  <c:v>237.5</c:v>
                </c:pt>
                <c:pt idx="2323">
                  <c:v>237.6</c:v>
                </c:pt>
                <c:pt idx="2324">
                  <c:v>237.7</c:v>
                </c:pt>
                <c:pt idx="2325">
                  <c:v>237.8</c:v>
                </c:pt>
                <c:pt idx="2326">
                  <c:v>237.9</c:v>
                </c:pt>
                <c:pt idx="2327">
                  <c:v>238</c:v>
                </c:pt>
                <c:pt idx="2328">
                  <c:v>238.1</c:v>
                </c:pt>
                <c:pt idx="2329">
                  <c:v>238.2</c:v>
                </c:pt>
                <c:pt idx="2330">
                  <c:v>238.3</c:v>
                </c:pt>
                <c:pt idx="2331">
                  <c:v>238.4</c:v>
                </c:pt>
                <c:pt idx="2332">
                  <c:v>238.5</c:v>
                </c:pt>
                <c:pt idx="2333">
                  <c:v>238.6</c:v>
                </c:pt>
                <c:pt idx="2334">
                  <c:v>238.7</c:v>
                </c:pt>
                <c:pt idx="2335">
                  <c:v>238.8</c:v>
                </c:pt>
                <c:pt idx="2336">
                  <c:v>238.9</c:v>
                </c:pt>
                <c:pt idx="2337">
                  <c:v>239</c:v>
                </c:pt>
                <c:pt idx="2338">
                  <c:v>239.1</c:v>
                </c:pt>
                <c:pt idx="2339">
                  <c:v>239.2</c:v>
                </c:pt>
                <c:pt idx="2340">
                  <c:v>239.3</c:v>
                </c:pt>
                <c:pt idx="2341">
                  <c:v>239.4</c:v>
                </c:pt>
                <c:pt idx="2342">
                  <c:v>239.5</c:v>
                </c:pt>
                <c:pt idx="2343">
                  <c:v>239.6</c:v>
                </c:pt>
                <c:pt idx="2344">
                  <c:v>239.7</c:v>
                </c:pt>
                <c:pt idx="2345">
                  <c:v>239.8</c:v>
                </c:pt>
                <c:pt idx="2346">
                  <c:v>239.9</c:v>
                </c:pt>
                <c:pt idx="2347">
                  <c:v>240</c:v>
                </c:pt>
                <c:pt idx="2348">
                  <c:v>240.1</c:v>
                </c:pt>
                <c:pt idx="2349">
                  <c:v>240.2</c:v>
                </c:pt>
                <c:pt idx="2350">
                  <c:v>240.3</c:v>
                </c:pt>
                <c:pt idx="2351">
                  <c:v>240.4</c:v>
                </c:pt>
                <c:pt idx="2352">
                  <c:v>240.5</c:v>
                </c:pt>
                <c:pt idx="2353">
                  <c:v>240.6</c:v>
                </c:pt>
                <c:pt idx="2354">
                  <c:v>240.7</c:v>
                </c:pt>
                <c:pt idx="2355">
                  <c:v>240.8</c:v>
                </c:pt>
                <c:pt idx="2356">
                  <c:v>240.9</c:v>
                </c:pt>
                <c:pt idx="2357">
                  <c:v>241</c:v>
                </c:pt>
                <c:pt idx="2358">
                  <c:v>241.1</c:v>
                </c:pt>
                <c:pt idx="2359">
                  <c:v>241.2</c:v>
                </c:pt>
                <c:pt idx="2360">
                  <c:v>241.3</c:v>
                </c:pt>
                <c:pt idx="2361">
                  <c:v>241.4</c:v>
                </c:pt>
                <c:pt idx="2362">
                  <c:v>241.5</c:v>
                </c:pt>
                <c:pt idx="2363">
                  <c:v>241.6</c:v>
                </c:pt>
                <c:pt idx="2364">
                  <c:v>241.7</c:v>
                </c:pt>
                <c:pt idx="2365">
                  <c:v>241.8</c:v>
                </c:pt>
                <c:pt idx="2366">
                  <c:v>241.9</c:v>
                </c:pt>
                <c:pt idx="2367">
                  <c:v>242</c:v>
                </c:pt>
                <c:pt idx="2368">
                  <c:v>242.1</c:v>
                </c:pt>
                <c:pt idx="2369">
                  <c:v>242.2</c:v>
                </c:pt>
                <c:pt idx="2370">
                  <c:v>242.3</c:v>
                </c:pt>
                <c:pt idx="2371">
                  <c:v>242.4</c:v>
                </c:pt>
                <c:pt idx="2372">
                  <c:v>242.5</c:v>
                </c:pt>
                <c:pt idx="2373">
                  <c:v>242.6</c:v>
                </c:pt>
                <c:pt idx="2374">
                  <c:v>242.7</c:v>
                </c:pt>
                <c:pt idx="2375">
                  <c:v>242.8</c:v>
                </c:pt>
                <c:pt idx="2376">
                  <c:v>242.9</c:v>
                </c:pt>
                <c:pt idx="2377">
                  <c:v>243</c:v>
                </c:pt>
                <c:pt idx="2378">
                  <c:v>243.1</c:v>
                </c:pt>
                <c:pt idx="2379">
                  <c:v>243.2</c:v>
                </c:pt>
                <c:pt idx="2380">
                  <c:v>243.3</c:v>
                </c:pt>
                <c:pt idx="2381">
                  <c:v>243.4</c:v>
                </c:pt>
                <c:pt idx="2382">
                  <c:v>243.5</c:v>
                </c:pt>
                <c:pt idx="2383">
                  <c:v>243.6</c:v>
                </c:pt>
                <c:pt idx="2384">
                  <c:v>243.7</c:v>
                </c:pt>
                <c:pt idx="2385">
                  <c:v>243.8</c:v>
                </c:pt>
                <c:pt idx="2386">
                  <c:v>243.9</c:v>
                </c:pt>
                <c:pt idx="2387">
                  <c:v>244</c:v>
                </c:pt>
                <c:pt idx="2388">
                  <c:v>244.1</c:v>
                </c:pt>
                <c:pt idx="2389">
                  <c:v>244.2</c:v>
                </c:pt>
                <c:pt idx="2390">
                  <c:v>244.3</c:v>
                </c:pt>
                <c:pt idx="2391">
                  <c:v>244.4</c:v>
                </c:pt>
                <c:pt idx="2392">
                  <c:v>244.5</c:v>
                </c:pt>
                <c:pt idx="2393">
                  <c:v>244.6</c:v>
                </c:pt>
                <c:pt idx="2394">
                  <c:v>244.7</c:v>
                </c:pt>
                <c:pt idx="2395">
                  <c:v>244.8</c:v>
                </c:pt>
                <c:pt idx="2396">
                  <c:v>244.9</c:v>
                </c:pt>
                <c:pt idx="2397">
                  <c:v>245</c:v>
                </c:pt>
                <c:pt idx="2398">
                  <c:v>245.1</c:v>
                </c:pt>
                <c:pt idx="2399">
                  <c:v>245.2</c:v>
                </c:pt>
                <c:pt idx="2400">
                  <c:v>245.3</c:v>
                </c:pt>
                <c:pt idx="2401">
                  <c:v>245.4</c:v>
                </c:pt>
                <c:pt idx="2402">
                  <c:v>245.5</c:v>
                </c:pt>
                <c:pt idx="2403">
                  <c:v>245.6</c:v>
                </c:pt>
                <c:pt idx="2404">
                  <c:v>245.7</c:v>
                </c:pt>
                <c:pt idx="2405">
                  <c:v>245.8</c:v>
                </c:pt>
                <c:pt idx="2406">
                  <c:v>245.9</c:v>
                </c:pt>
                <c:pt idx="2407">
                  <c:v>246</c:v>
                </c:pt>
                <c:pt idx="2408">
                  <c:v>246.1</c:v>
                </c:pt>
                <c:pt idx="2409">
                  <c:v>246.2</c:v>
                </c:pt>
                <c:pt idx="2410">
                  <c:v>246.3</c:v>
                </c:pt>
                <c:pt idx="2411">
                  <c:v>246.4</c:v>
                </c:pt>
                <c:pt idx="2412">
                  <c:v>246.5</c:v>
                </c:pt>
                <c:pt idx="2413">
                  <c:v>246.6</c:v>
                </c:pt>
                <c:pt idx="2414">
                  <c:v>246.7</c:v>
                </c:pt>
                <c:pt idx="2415">
                  <c:v>246.8</c:v>
                </c:pt>
                <c:pt idx="2416">
                  <c:v>246.9</c:v>
                </c:pt>
                <c:pt idx="2417">
                  <c:v>247</c:v>
                </c:pt>
                <c:pt idx="2418">
                  <c:v>247.1</c:v>
                </c:pt>
                <c:pt idx="2419">
                  <c:v>247.2</c:v>
                </c:pt>
                <c:pt idx="2420">
                  <c:v>247.3</c:v>
                </c:pt>
                <c:pt idx="2421">
                  <c:v>247.4</c:v>
                </c:pt>
                <c:pt idx="2422">
                  <c:v>247.5</c:v>
                </c:pt>
                <c:pt idx="2423">
                  <c:v>247.6</c:v>
                </c:pt>
                <c:pt idx="2424">
                  <c:v>247.7</c:v>
                </c:pt>
                <c:pt idx="2425">
                  <c:v>247.8</c:v>
                </c:pt>
                <c:pt idx="2426">
                  <c:v>247.9</c:v>
                </c:pt>
                <c:pt idx="2427">
                  <c:v>248</c:v>
                </c:pt>
                <c:pt idx="2428">
                  <c:v>248.1</c:v>
                </c:pt>
                <c:pt idx="2429">
                  <c:v>248.2</c:v>
                </c:pt>
                <c:pt idx="2430">
                  <c:v>248.3</c:v>
                </c:pt>
                <c:pt idx="2431">
                  <c:v>248.4</c:v>
                </c:pt>
                <c:pt idx="2432">
                  <c:v>248.5</c:v>
                </c:pt>
                <c:pt idx="2433">
                  <c:v>248.6</c:v>
                </c:pt>
                <c:pt idx="2434">
                  <c:v>248.7</c:v>
                </c:pt>
                <c:pt idx="2435">
                  <c:v>248.8</c:v>
                </c:pt>
                <c:pt idx="2436">
                  <c:v>248.9</c:v>
                </c:pt>
                <c:pt idx="2437">
                  <c:v>249</c:v>
                </c:pt>
                <c:pt idx="2438">
                  <c:v>249.1</c:v>
                </c:pt>
                <c:pt idx="2439">
                  <c:v>249.2</c:v>
                </c:pt>
                <c:pt idx="2440">
                  <c:v>249.3</c:v>
                </c:pt>
                <c:pt idx="2441">
                  <c:v>249.4</c:v>
                </c:pt>
                <c:pt idx="2442">
                  <c:v>249.5</c:v>
                </c:pt>
                <c:pt idx="2443">
                  <c:v>249.6</c:v>
                </c:pt>
                <c:pt idx="2444">
                  <c:v>249.7</c:v>
                </c:pt>
                <c:pt idx="2445">
                  <c:v>249.8</c:v>
                </c:pt>
                <c:pt idx="2446">
                  <c:v>249.9</c:v>
                </c:pt>
                <c:pt idx="2447">
                  <c:v>250</c:v>
                </c:pt>
                <c:pt idx="2448">
                  <c:v>250.1</c:v>
                </c:pt>
                <c:pt idx="2449">
                  <c:v>250.2</c:v>
                </c:pt>
                <c:pt idx="2450">
                  <c:v>250.3</c:v>
                </c:pt>
                <c:pt idx="2451">
                  <c:v>250.4</c:v>
                </c:pt>
                <c:pt idx="2452">
                  <c:v>250.5</c:v>
                </c:pt>
                <c:pt idx="2453">
                  <c:v>250.6</c:v>
                </c:pt>
                <c:pt idx="2454">
                  <c:v>250.7</c:v>
                </c:pt>
                <c:pt idx="2455">
                  <c:v>250.8</c:v>
                </c:pt>
                <c:pt idx="2456">
                  <c:v>250.9</c:v>
                </c:pt>
                <c:pt idx="2457">
                  <c:v>251</c:v>
                </c:pt>
                <c:pt idx="2458">
                  <c:v>251.1</c:v>
                </c:pt>
                <c:pt idx="2459">
                  <c:v>251.2</c:v>
                </c:pt>
                <c:pt idx="2460">
                  <c:v>251.3</c:v>
                </c:pt>
                <c:pt idx="2461">
                  <c:v>251.4</c:v>
                </c:pt>
                <c:pt idx="2462">
                  <c:v>251.5</c:v>
                </c:pt>
                <c:pt idx="2463">
                  <c:v>251.6</c:v>
                </c:pt>
                <c:pt idx="2464">
                  <c:v>251.7</c:v>
                </c:pt>
                <c:pt idx="2465">
                  <c:v>251.8</c:v>
                </c:pt>
                <c:pt idx="2466">
                  <c:v>251.9</c:v>
                </c:pt>
                <c:pt idx="2467">
                  <c:v>252</c:v>
                </c:pt>
                <c:pt idx="2468">
                  <c:v>252.1</c:v>
                </c:pt>
                <c:pt idx="2469">
                  <c:v>252.2</c:v>
                </c:pt>
                <c:pt idx="2470">
                  <c:v>252.3</c:v>
                </c:pt>
                <c:pt idx="2471">
                  <c:v>252.4</c:v>
                </c:pt>
                <c:pt idx="2472">
                  <c:v>252.5</c:v>
                </c:pt>
                <c:pt idx="2473">
                  <c:v>252.6</c:v>
                </c:pt>
                <c:pt idx="2474">
                  <c:v>252.7</c:v>
                </c:pt>
                <c:pt idx="2475">
                  <c:v>252.8</c:v>
                </c:pt>
                <c:pt idx="2476">
                  <c:v>252.9</c:v>
                </c:pt>
                <c:pt idx="2477">
                  <c:v>253</c:v>
                </c:pt>
                <c:pt idx="2478">
                  <c:v>253.1</c:v>
                </c:pt>
                <c:pt idx="2479">
                  <c:v>253.2</c:v>
                </c:pt>
                <c:pt idx="2480">
                  <c:v>253.3</c:v>
                </c:pt>
                <c:pt idx="2481">
                  <c:v>253.4</c:v>
                </c:pt>
                <c:pt idx="2482">
                  <c:v>253.5</c:v>
                </c:pt>
                <c:pt idx="2483">
                  <c:v>253.6</c:v>
                </c:pt>
                <c:pt idx="2484">
                  <c:v>253.7</c:v>
                </c:pt>
                <c:pt idx="2485">
                  <c:v>253.8</c:v>
                </c:pt>
                <c:pt idx="2486">
                  <c:v>253.9</c:v>
                </c:pt>
                <c:pt idx="2487">
                  <c:v>254</c:v>
                </c:pt>
                <c:pt idx="2488">
                  <c:v>254.1</c:v>
                </c:pt>
                <c:pt idx="2489">
                  <c:v>254.2</c:v>
                </c:pt>
                <c:pt idx="2490">
                  <c:v>254.3</c:v>
                </c:pt>
                <c:pt idx="2491">
                  <c:v>254.4</c:v>
                </c:pt>
                <c:pt idx="2492">
                  <c:v>254.5</c:v>
                </c:pt>
                <c:pt idx="2493">
                  <c:v>254.6</c:v>
                </c:pt>
                <c:pt idx="2494">
                  <c:v>254.7</c:v>
                </c:pt>
                <c:pt idx="2495">
                  <c:v>254.8</c:v>
                </c:pt>
                <c:pt idx="2496">
                  <c:v>254.9</c:v>
                </c:pt>
                <c:pt idx="2497">
                  <c:v>255</c:v>
                </c:pt>
                <c:pt idx="2498">
                  <c:v>255.1</c:v>
                </c:pt>
                <c:pt idx="2499">
                  <c:v>255.2</c:v>
                </c:pt>
                <c:pt idx="2500">
                  <c:v>255.3</c:v>
                </c:pt>
                <c:pt idx="2501">
                  <c:v>255.4</c:v>
                </c:pt>
                <c:pt idx="2502">
                  <c:v>255.5</c:v>
                </c:pt>
                <c:pt idx="2503">
                  <c:v>255.6</c:v>
                </c:pt>
                <c:pt idx="2504">
                  <c:v>255.7</c:v>
                </c:pt>
                <c:pt idx="2505">
                  <c:v>255.8</c:v>
                </c:pt>
                <c:pt idx="2506">
                  <c:v>255.9</c:v>
                </c:pt>
                <c:pt idx="2507">
                  <c:v>256</c:v>
                </c:pt>
                <c:pt idx="2508">
                  <c:v>256.10000000000002</c:v>
                </c:pt>
                <c:pt idx="2509">
                  <c:v>256.2</c:v>
                </c:pt>
                <c:pt idx="2510">
                  <c:v>256.3</c:v>
                </c:pt>
                <c:pt idx="2511">
                  <c:v>256.39999999999998</c:v>
                </c:pt>
                <c:pt idx="2512">
                  <c:v>256.5</c:v>
                </c:pt>
                <c:pt idx="2513">
                  <c:v>256.60000000000002</c:v>
                </c:pt>
                <c:pt idx="2514">
                  <c:v>256.7</c:v>
                </c:pt>
                <c:pt idx="2515">
                  <c:v>256.8</c:v>
                </c:pt>
                <c:pt idx="2516">
                  <c:v>256.89999999999998</c:v>
                </c:pt>
                <c:pt idx="2517">
                  <c:v>257</c:v>
                </c:pt>
                <c:pt idx="2518">
                  <c:v>257.10000000000002</c:v>
                </c:pt>
                <c:pt idx="2519">
                  <c:v>257.2</c:v>
                </c:pt>
                <c:pt idx="2520">
                  <c:v>257.3</c:v>
                </c:pt>
                <c:pt idx="2521">
                  <c:v>257.39999999999998</c:v>
                </c:pt>
                <c:pt idx="2522">
                  <c:v>257.5</c:v>
                </c:pt>
                <c:pt idx="2523">
                  <c:v>257.60000000000002</c:v>
                </c:pt>
                <c:pt idx="2524">
                  <c:v>257.7</c:v>
                </c:pt>
                <c:pt idx="2525">
                  <c:v>257.8</c:v>
                </c:pt>
                <c:pt idx="2526">
                  <c:v>257.89999999999998</c:v>
                </c:pt>
                <c:pt idx="2527">
                  <c:v>258</c:v>
                </c:pt>
                <c:pt idx="2528">
                  <c:v>258.10000000000002</c:v>
                </c:pt>
                <c:pt idx="2529">
                  <c:v>258.2</c:v>
                </c:pt>
                <c:pt idx="2530">
                  <c:v>258.3</c:v>
                </c:pt>
                <c:pt idx="2531">
                  <c:v>258.39999999999998</c:v>
                </c:pt>
                <c:pt idx="2532">
                  <c:v>258.5</c:v>
                </c:pt>
                <c:pt idx="2533">
                  <c:v>258.60000000000002</c:v>
                </c:pt>
                <c:pt idx="2534">
                  <c:v>258.7</c:v>
                </c:pt>
                <c:pt idx="2535">
                  <c:v>258.8</c:v>
                </c:pt>
                <c:pt idx="2536">
                  <c:v>258.89999999999998</c:v>
                </c:pt>
                <c:pt idx="2537">
                  <c:v>259</c:v>
                </c:pt>
                <c:pt idx="2538">
                  <c:v>259.10000000000002</c:v>
                </c:pt>
                <c:pt idx="2539">
                  <c:v>259.2</c:v>
                </c:pt>
                <c:pt idx="2540">
                  <c:v>259.3</c:v>
                </c:pt>
                <c:pt idx="2541">
                  <c:v>259.39999999999998</c:v>
                </c:pt>
                <c:pt idx="2542">
                  <c:v>259.5</c:v>
                </c:pt>
                <c:pt idx="2543">
                  <c:v>259.60000000000002</c:v>
                </c:pt>
                <c:pt idx="2544">
                  <c:v>259.7</c:v>
                </c:pt>
                <c:pt idx="2545">
                  <c:v>259.8</c:v>
                </c:pt>
                <c:pt idx="2546">
                  <c:v>259.89999999999998</c:v>
                </c:pt>
                <c:pt idx="2547">
                  <c:v>260</c:v>
                </c:pt>
                <c:pt idx="2548">
                  <c:v>260.10000000000002</c:v>
                </c:pt>
                <c:pt idx="2549">
                  <c:v>260.2</c:v>
                </c:pt>
                <c:pt idx="2550">
                  <c:v>260.3</c:v>
                </c:pt>
                <c:pt idx="2551">
                  <c:v>260.39999999999998</c:v>
                </c:pt>
                <c:pt idx="2552">
                  <c:v>260.5</c:v>
                </c:pt>
                <c:pt idx="2553">
                  <c:v>260.60000000000002</c:v>
                </c:pt>
                <c:pt idx="2554">
                  <c:v>260.7</c:v>
                </c:pt>
                <c:pt idx="2555">
                  <c:v>260.8</c:v>
                </c:pt>
                <c:pt idx="2556">
                  <c:v>260.89999999999998</c:v>
                </c:pt>
                <c:pt idx="2557">
                  <c:v>261</c:v>
                </c:pt>
                <c:pt idx="2558">
                  <c:v>261.10000000000002</c:v>
                </c:pt>
                <c:pt idx="2559">
                  <c:v>261.2</c:v>
                </c:pt>
                <c:pt idx="2560">
                  <c:v>261.3</c:v>
                </c:pt>
                <c:pt idx="2561">
                  <c:v>261.39999999999998</c:v>
                </c:pt>
                <c:pt idx="2562">
                  <c:v>261.5</c:v>
                </c:pt>
                <c:pt idx="2563">
                  <c:v>261.60000000000002</c:v>
                </c:pt>
                <c:pt idx="2564">
                  <c:v>261.7</c:v>
                </c:pt>
                <c:pt idx="2565">
                  <c:v>261.8</c:v>
                </c:pt>
                <c:pt idx="2566">
                  <c:v>261.89999999999998</c:v>
                </c:pt>
                <c:pt idx="2567">
                  <c:v>262</c:v>
                </c:pt>
                <c:pt idx="2568">
                  <c:v>262.10000000000002</c:v>
                </c:pt>
                <c:pt idx="2569">
                  <c:v>262.2</c:v>
                </c:pt>
                <c:pt idx="2570">
                  <c:v>262.3</c:v>
                </c:pt>
                <c:pt idx="2571">
                  <c:v>262.39999999999998</c:v>
                </c:pt>
                <c:pt idx="2572">
                  <c:v>262.5</c:v>
                </c:pt>
                <c:pt idx="2573">
                  <c:v>262.60000000000002</c:v>
                </c:pt>
                <c:pt idx="2574">
                  <c:v>262.7</c:v>
                </c:pt>
                <c:pt idx="2575">
                  <c:v>262.8</c:v>
                </c:pt>
                <c:pt idx="2576">
                  <c:v>262.89999999999998</c:v>
                </c:pt>
                <c:pt idx="2577">
                  <c:v>263</c:v>
                </c:pt>
                <c:pt idx="2578">
                  <c:v>263.10000000000002</c:v>
                </c:pt>
                <c:pt idx="2579">
                  <c:v>263.2</c:v>
                </c:pt>
                <c:pt idx="2580">
                  <c:v>263.3</c:v>
                </c:pt>
                <c:pt idx="2581">
                  <c:v>263.39999999999998</c:v>
                </c:pt>
                <c:pt idx="2582">
                  <c:v>263.5</c:v>
                </c:pt>
                <c:pt idx="2583">
                  <c:v>263.60000000000002</c:v>
                </c:pt>
                <c:pt idx="2584">
                  <c:v>263.7</c:v>
                </c:pt>
                <c:pt idx="2585">
                  <c:v>263.8</c:v>
                </c:pt>
                <c:pt idx="2586">
                  <c:v>263.89999999999998</c:v>
                </c:pt>
                <c:pt idx="2587">
                  <c:v>264</c:v>
                </c:pt>
                <c:pt idx="2588">
                  <c:v>264.10000000000002</c:v>
                </c:pt>
                <c:pt idx="2589">
                  <c:v>264.2</c:v>
                </c:pt>
                <c:pt idx="2590">
                  <c:v>264.3</c:v>
                </c:pt>
                <c:pt idx="2591">
                  <c:v>264.39999999999998</c:v>
                </c:pt>
                <c:pt idx="2592">
                  <c:v>264.5</c:v>
                </c:pt>
                <c:pt idx="2593">
                  <c:v>264.60000000000002</c:v>
                </c:pt>
                <c:pt idx="2594">
                  <c:v>264.7</c:v>
                </c:pt>
                <c:pt idx="2595">
                  <c:v>264.8</c:v>
                </c:pt>
                <c:pt idx="2596">
                  <c:v>264.89999999999998</c:v>
                </c:pt>
                <c:pt idx="2597">
                  <c:v>265</c:v>
                </c:pt>
                <c:pt idx="2598">
                  <c:v>265.10000000000002</c:v>
                </c:pt>
                <c:pt idx="2599">
                  <c:v>265.2</c:v>
                </c:pt>
                <c:pt idx="2600">
                  <c:v>265.3</c:v>
                </c:pt>
                <c:pt idx="2601">
                  <c:v>265.39999999999998</c:v>
                </c:pt>
                <c:pt idx="2602">
                  <c:v>265.5</c:v>
                </c:pt>
                <c:pt idx="2603">
                  <c:v>265.60000000000002</c:v>
                </c:pt>
                <c:pt idx="2604">
                  <c:v>265.7</c:v>
                </c:pt>
                <c:pt idx="2605">
                  <c:v>265.8</c:v>
                </c:pt>
                <c:pt idx="2606">
                  <c:v>265.89999999999998</c:v>
                </c:pt>
                <c:pt idx="2607">
                  <c:v>266</c:v>
                </c:pt>
                <c:pt idx="2608">
                  <c:v>266.10000000000002</c:v>
                </c:pt>
                <c:pt idx="2609">
                  <c:v>266.2</c:v>
                </c:pt>
                <c:pt idx="2610">
                  <c:v>266.3</c:v>
                </c:pt>
                <c:pt idx="2611">
                  <c:v>266.39999999999998</c:v>
                </c:pt>
                <c:pt idx="2612">
                  <c:v>266.5</c:v>
                </c:pt>
                <c:pt idx="2613">
                  <c:v>266.60000000000002</c:v>
                </c:pt>
                <c:pt idx="2614">
                  <c:v>266.7</c:v>
                </c:pt>
                <c:pt idx="2615">
                  <c:v>266.8</c:v>
                </c:pt>
                <c:pt idx="2616">
                  <c:v>266.89999999999998</c:v>
                </c:pt>
                <c:pt idx="2617">
                  <c:v>267</c:v>
                </c:pt>
              </c:numCache>
            </c:numRef>
          </c:yVal>
          <c:smooth val="1"/>
          <c:extLst>
            <c:ext xmlns:c16="http://schemas.microsoft.com/office/drawing/2014/chart" uri="{C3380CC4-5D6E-409C-BE32-E72D297353CC}">
              <c16:uniqueId val="{00000003-1BC5-42C6-908D-E750CE5158FA}"/>
            </c:ext>
          </c:extLst>
        </c:ser>
        <c:ser>
          <c:idx val="3"/>
          <c:order val="4"/>
          <c:tx>
            <c:strRef>
              <c:f>'65K_23'!$S$1</c:f>
              <c:strCache>
                <c:ptCount val="1"/>
                <c:pt idx="0">
                  <c:v>Net Δ MWA</c:v>
                </c:pt>
              </c:strCache>
            </c:strRef>
          </c:tx>
          <c:spPr>
            <a:ln w="19050" cap="rnd">
              <a:solidFill>
                <a:srgbClr val="FF0000"/>
              </a:solidFill>
              <a:round/>
            </a:ln>
            <a:effectLst/>
          </c:spPr>
          <c:marker>
            <c:symbol val="none"/>
          </c:marker>
          <c:xVal>
            <c:numRef>
              <c:f>'65K_23'!$S$10:$S$2592</c:f>
              <c:numCache>
                <c:formatCode>General</c:formatCode>
                <c:ptCount val="2583"/>
                <c:pt idx="2">
                  <c:v>-0.28000000000000008</c:v>
                </c:pt>
                <c:pt idx="3">
                  <c:v>-0.8</c:v>
                </c:pt>
                <c:pt idx="4">
                  <c:v>-0.91999999999999993</c:v>
                </c:pt>
                <c:pt idx="5">
                  <c:v>-1.3399999999999999</c:v>
                </c:pt>
                <c:pt idx="6">
                  <c:v>-1.4599999999999997</c:v>
                </c:pt>
                <c:pt idx="7">
                  <c:v>-1.8</c:v>
                </c:pt>
                <c:pt idx="8">
                  <c:v>-1.6600000000000001</c:v>
                </c:pt>
                <c:pt idx="9">
                  <c:v>-1.9</c:v>
                </c:pt>
                <c:pt idx="10">
                  <c:v>-2</c:v>
                </c:pt>
                <c:pt idx="11">
                  <c:v>-2.04</c:v>
                </c:pt>
                <c:pt idx="12">
                  <c:v>-2.0599999999999996</c:v>
                </c:pt>
                <c:pt idx="13">
                  <c:v>-1.8599999999999994</c:v>
                </c:pt>
                <c:pt idx="14">
                  <c:v>-1.6599999999999995</c:v>
                </c:pt>
                <c:pt idx="15">
                  <c:v>-1.5999999999999992</c:v>
                </c:pt>
                <c:pt idx="16">
                  <c:v>-1.8199999999999996</c:v>
                </c:pt>
                <c:pt idx="17">
                  <c:v>-1.7799999999999998</c:v>
                </c:pt>
                <c:pt idx="18">
                  <c:v>-1.6</c:v>
                </c:pt>
                <c:pt idx="19">
                  <c:v>-1.72</c:v>
                </c:pt>
                <c:pt idx="20">
                  <c:v>-1.28</c:v>
                </c:pt>
                <c:pt idx="21">
                  <c:v>-1.0200000000000002</c:v>
                </c:pt>
                <c:pt idx="22">
                  <c:v>-0.80000000000000038</c:v>
                </c:pt>
                <c:pt idx="23">
                  <c:v>-1.1800000000000002</c:v>
                </c:pt>
                <c:pt idx="24">
                  <c:v>-1.5000000000000004</c:v>
                </c:pt>
                <c:pt idx="25">
                  <c:v>-1.7800000000000005</c:v>
                </c:pt>
                <c:pt idx="26">
                  <c:v>-1.7400000000000002</c:v>
                </c:pt>
                <c:pt idx="27">
                  <c:v>-2.2600000000000002</c:v>
                </c:pt>
                <c:pt idx="28">
                  <c:v>-1.98</c:v>
                </c:pt>
                <c:pt idx="29">
                  <c:v>-1.2600000000000002</c:v>
                </c:pt>
                <c:pt idx="30">
                  <c:v>-0.83999999999999986</c:v>
                </c:pt>
                <c:pt idx="31">
                  <c:v>-0.8</c:v>
                </c:pt>
                <c:pt idx="32">
                  <c:v>-0.38000000000000006</c:v>
                </c:pt>
                <c:pt idx="33">
                  <c:v>-0.5</c:v>
                </c:pt>
                <c:pt idx="34">
                  <c:v>-0.57999999999999974</c:v>
                </c:pt>
                <c:pt idx="35">
                  <c:v>-0.8</c:v>
                </c:pt>
                <c:pt idx="36">
                  <c:v>-0.77999999999999969</c:v>
                </c:pt>
                <c:pt idx="37">
                  <c:v>-0.61999999999999955</c:v>
                </c:pt>
                <c:pt idx="38">
                  <c:v>-0.89999999999999969</c:v>
                </c:pt>
                <c:pt idx="39">
                  <c:v>-0.89999999999999969</c:v>
                </c:pt>
                <c:pt idx="40">
                  <c:v>-0.95999999999999941</c:v>
                </c:pt>
                <c:pt idx="41">
                  <c:v>-1.1999999999999997</c:v>
                </c:pt>
                <c:pt idx="42">
                  <c:v>-1.72</c:v>
                </c:pt>
                <c:pt idx="43">
                  <c:v>-1.3399999999999999</c:v>
                </c:pt>
                <c:pt idx="44">
                  <c:v>-1.4600000000000002</c:v>
                </c:pt>
                <c:pt idx="45">
                  <c:v>-1.3000000000000003</c:v>
                </c:pt>
                <c:pt idx="46">
                  <c:v>-1.1000000000000003</c:v>
                </c:pt>
                <c:pt idx="47">
                  <c:v>-0.82000000000000028</c:v>
                </c:pt>
                <c:pt idx="48">
                  <c:v>-1.2200000000000002</c:v>
                </c:pt>
                <c:pt idx="49">
                  <c:v>-1.1399999999999999</c:v>
                </c:pt>
                <c:pt idx="50">
                  <c:v>-1.3199999999999998</c:v>
                </c:pt>
                <c:pt idx="51">
                  <c:v>-1.3399999999999999</c:v>
                </c:pt>
                <c:pt idx="52">
                  <c:v>-1.1999999999999997</c:v>
                </c:pt>
                <c:pt idx="53">
                  <c:v>-0.81999999999999962</c:v>
                </c:pt>
                <c:pt idx="54">
                  <c:v>-1.02</c:v>
                </c:pt>
                <c:pt idx="55">
                  <c:v>-0.83999999999999986</c:v>
                </c:pt>
                <c:pt idx="56">
                  <c:v>-0.78</c:v>
                </c:pt>
                <c:pt idx="57">
                  <c:v>-0.62000000000000033</c:v>
                </c:pt>
                <c:pt idx="58">
                  <c:v>-0.60000000000000075</c:v>
                </c:pt>
                <c:pt idx="59">
                  <c:v>-0.5600000000000005</c:v>
                </c:pt>
                <c:pt idx="60">
                  <c:v>-0.5800000000000004</c:v>
                </c:pt>
                <c:pt idx="61">
                  <c:v>-8.0000000000000071E-2</c:v>
                </c:pt>
                <c:pt idx="62">
                  <c:v>-0.21999999999999992</c:v>
                </c:pt>
                <c:pt idx="63">
                  <c:v>-0.31999999999999995</c:v>
                </c:pt>
                <c:pt idx="64">
                  <c:v>-0.33999999999999986</c:v>
                </c:pt>
                <c:pt idx="65">
                  <c:v>-0.13999999999999985</c:v>
                </c:pt>
                <c:pt idx="66">
                  <c:v>-0.51999999999999991</c:v>
                </c:pt>
                <c:pt idx="67">
                  <c:v>-0.6</c:v>
                </c:pt>
                <c:pt idx="68">
                  <c:v>-0.53999999999999981</c:v>
                </c:pt>
                <c:pt idx="69">
                  <c:v>-0.48000000000000009</c:v>
                </c:pt>
                <c:pt idx="70">
                  <c:v>-0.6</c:v>
                </c:pt>
                <c:pt idx="71">
                  <c:v>-0.61999999999999988</c:v>
                </c:pt>
                <c:pt idx="72">
                  <c:v>-0.36000000000000015</c:v>
                </c:pt>
                <c:pt idx="73">
                  <c:v>-0.38000000000000006</c:v>
                </c:pt>
                <c:pt idx="74">
                  <c:v>-0.43999999999999984</c:v>
                </c:pt>
                <c:pt idx="75">
                  <c:v>-0.41999999999999993</c:v>
                </c:pt>
                <c:pt idx="76">
                  <c:v>-0.41999999999999993</c:v>
                </c:pt>
                <c:pt idx="77">
                  <c:v>-0.37999999999999973</c:v>
                </c:pt>
                <c:pt idx="78">
                  <c:v>-9.9999999999999645E-2</c:v>
                </c:pt>
                <c:pt idx="79">
                  <c:v>0.20000000000000034</c:v>
                </c:pt>
                <c:pt idx="80">
                  <c:v>-5.999999999999979E-2</c:v>
                </c:pt>
                <c:pt idx="81">
                  <c:v>-0.24000000000000021</c:v>
                </c:pt>
                <c:pt idx="82">
                  <c:v>-0.46000000000000052</c:v>
                </c:pt>
                <c:pt idx="83">
                  <c:v>-0.46000000000000052</c:v>
                </c:pt>
                <c:pt idx="84">
                  <c:v>-0.86000000000000087</c:v>
                </c:pt>
                <c:pt idx="85">
                  <c:v>-0.7600000000000009</c:v>
                </c:pt>
                <c:pt idx="86">
                  <c:v>-0.38000000000000078</c:v>
                </c:pt>
                <c:pt idx="87">
                  <c:v>-3.5527136788005011E-16</c:v>
                </c:pt>
                <c:pt idx="88">
                  <c:v>9.9999999999999645E-2</c:v>
                </c:pt>
                <c:pt idx="89">
                  <c:v>0.65999999999999981</c:v>
                </c:pt>
                <c:pt idx="90">
                  <c:v>0.72</c:v>
                </c:pt>
                <c:pt idx="91">
                  <c:v>0.56000000000000016</c:v>
                </c:pt>
                <c:pt idx="92">
                  <c:v>-8.0000000000000071E-2</c:v>
                </c:pt>
                <c:pt idx="93">
                  <c:v>-0.23999999999999985</c:v>
                </c:pt>
                <c:pt idx="94">
                  <c:v>-0.17999999999999972</c:v>
                </c:pt>
                <c:pt idx="95">
                  <c:v>-0.37999999999999973</c:v>
                </c:pt>
                <c:pt idx="96">
                  <c:v>-0.29999999999999966</c:v>
                </c:pt>
                <c:pt idx="97">
                  <c:v>6.0000000000000497E-2</c:v>
                </c:pt>
                <c:pt idx="98">
                  <c:v>-5.999999999999979E-2</c:v>
                </c:pt>
                <c:pt idx="99">
                  <c:v>-0.31999999999999995</c:v>
                </c:pt>
                <c:pt idx="100">
                  <c:v>-0.16000000000000014</c:v>
                </c:pt>
                <c:pt idx="101">
                  <c:v>-0.28000000000000042</c:v>
                </c:pt>
                <c:pt idx="102">
                  <c:v>-0.28000000000000042</c:v>
                </c:pt>
                <c:pt idx="103">
                  <c:v>-0.54000000000000059</c:v>
                </c:pt>
                <c:pt idx="104">
                  <c:v>-0.52000000000000068</c:v>
                </c:pt>
                <c:pt idx="105">
                  <c:v>-0.48000000000000043</c:v>
                </c:pt>
                <c:pt idx="106">
                  <c:v>-0.40000000000000036</c:v>
                </c:pt>
                <c:pt idx="107">
                  <c:v>-0.54000000000000059</c:v>
                </c:pt>
                <c:pt idx="108">
                  <c:v>-0.74000000000000055</c:v>
                </c:pt>
                <c:pt idx="109">
                  <c:v>-0.92000000000000026</c:v>
                </c:pt>
                <c:pt idx="110">
                  <c:v>-1.1000000000000003</c:v>
                </c:pt>
                <c:pt idx="111">
                  <c:v>-0.96000000000000019</c:v>
                </c:pt>
                <c:pt idx="112">
                  <c:v>-0.7</c:v>
                </c:pt>
                <c:pt idx="113">
                  <c:v>-0.27999999999999969</c:v>
                </c:pt>
                <c:pt idx="114">
                  <c:v>-0.1</c:v>
                </c:pt>
                <c:pt idx="115">
                  <c:v>-0.11999999999999993</c:v>
                </c:pt>
                <c:pt idx="116">
                  <c:v>-0.4</c:v>
                </c:pt>
                <c:pt idx="117">
                  <c:v>-0.76000000000000012</c:v>
                </c:pt>
                <c:pt idx="118">
                  <c:v>-0.92000000000000026</c:v>
                </c:pt>
                <c:pt idx="119">
                  <c:v>-1.36</c:v>
                </c:pt>
                <c:pt idx="120">
                  <c:v>-0.88000000000000045</c:v>
                </c:pt>
                <c:pt idx="121">
                  <c:v>-0.30000000000000071</c:v>
                </c:pt>
                <c:pt idx="122">
                  <c:v>0.49999999999999967</c:v>
                </c:pt>
                <c:pt idx="123">
                  <c:v>0.59999999999999964</c:v>
                </c:pt>
                <c:pt idx="124">
                  <c:v>0.57999999999999974</c:v>
                </c:pt>
                <c:pt idx="125">
                  <c:v>2.0000000000000285E-2</c:v>
                </c:pt>
                <c:pt idx="126">
                  <c:v>-0.53999999999999948</c:v>
                </c:pt>
                <c:pt idx="127">
                  <c:v>-1.4799999999999998</c:v>
                </c:pt>
                <c:pt idx="128">
                  <c:v>-1.2799999999999998</c:v>
                </c:pt>
                <c:pt idx="129">
                  <c:v>-1.0599999999999998</c:v>
                </c:pt>
                <c:pt idx="130">
                  <c:v>-0.66000000000000014</c:v>
                </c:pt>
                <c:pt idx="131">
                  <c:v>-0.54000000000000026</c:v>
                </c:pt>
                <c:pt idx="132">
                  <c:v>-0.12000000000000029</c:v>
                </c:pt>
                <c:pt idx="133">
                  <c:v>-0.1600000000000005</c:v>
                </c:pt>
                <c:pt idx="134">
                  <c:v>-0.14000000000000057</c:v>
                </c:pt>
                <c:pt idx="135">
                  <c:v>-0.22000000000000028</c:v>
                </c:pt>
                <c:pt idx="136">
                  <c:v>-0.30000000000000038</c:v>
                </c:pt>
                <c:pt idx="137">
                  <c:v>-0.7000000000000004</c:v>
                </c:pt>
                <c:pt idx="138">
                  <c:v>-0.88000000000000045</c:v>
                </c:pt>
                <c:pt idx="139">
                  <c:v>-0.9200000000000006</c:v>
                </c:pt>
                <c:pt idx="140">
                  <c:v>-1.120000000000001</c:v>
                </c:pt>
                <c:pt idx="141">
                  <c:v>-1.2600000000000009</c:v>
                </c:pt>
                <c:pt idx="142">
                  <c:v>-1.0000000000000011</c:v>
                </c:pt>
                <c:pt idx="143">
                  <c:v>-0.90000000000000069</c:v>
                </c:pt>
                <c:pt idx="144">
                  <c:v>-0.74000000000000055</c:v>
                </c:pt>
                <c:pt idx="145">
                  <c:v>-0.60000000000000031</c:v>
                </c:pt>
                <c:pt idx="146">
                  <c:v>-0.18000000000000044</c:v>
                </c:pt>
                <c:pt idx="147">
                  <c:v>-0.24000000000000021</c:v>
                </c:pt>
                <c:pt idx="148">
                  <c:v>-0.24000000000000021</c:v>
                </c:pt>
                <c:pt idx="149">
                  <c:v>-0.11999999999999993</c:v>
                </c:pt>
                <c:pt idx="150">
                  <c:v>-0.62000000000000033</c:v>
                </c:pt>
                <c:pt idx="151">
                  <c:v>-1.1800000000000004</c:v>
                </c:pt>
                <c:pt idx="152">
                  <c:v>-0.94000000000000061</c:v>
                </c:pt>
                <c:pt idx="153">
                  <c:v>-1.1200000000000006</c:v>
                </c:pt>
                <c:pt idx="154">
                  <c:v>-1.4400000000000006</c:v>
                </c:pt>
                <c:pt idx="155">
                  <c:v>-0.68000000000000038</c:v>
                </c:pt>
                <c:pt idx="156">
                  <c:v>-0.34000000000000019</c:v>
                </c:pt>
                <c:pt idx="157">
                  <c:v>-0.4599999999999998</c:v>
                </c:pt>
                <c:pt idx="158">
                  <c:v>-0.35999999999999976</c:v>
                </c:pt>
                <c:pt idx="159">
                  <c:v>-0.28000000000000008</c:v>
                </c:pt>
                <c:pt idx="160">
                  <c:v>-0.3</c:v>
                </c:pt>
                <c:pt idx="161">
                  <c:v>-0.68</c:v>
                </c:pt>
                <c:pt idx="162">
                  <c:v>-0.76000000000000012</c:v>
                </c:pt>
                <c:pt idx="163">
                  <c:v>-0.72000000000000031</c:v>
                </c:pt>
                <c:pt idx="164">
                  <c:v>-0.9</c:v>
                </c:pt>
                <c:pt idx="165">
                  <c:v>-1.3</c:v>
                </c:pt>
                <c:pt idx="166">
                  <c:v>-1.0799999999999996</c:v>
                </c:pt>
                <c:pt idx="167">
                  <c:v>-1.2</c:v>
                </c:pt>
                <c:pt idx="168">
                  <c:v>-1.4</c:v>
                </c:pt>
                <c:pt idx="169">
                  <c:v>-1.0200000000000002</c:v>
                </c:pt>
                <c:pt idx="170">
                  <c:v>-0.88000000000000012</c:v>
                </c:pt>
                <c:pt idx="171">
                  <c:v>-0.78000000000000047</c:v>
                </c:pt>
                <c:pt idx="172">
                  <c:v>-0.72000000000000031</c:v>
                </c:pt>
                <c:pt idx="173">
                  <c:v>-0.68</c:v>
                </c:pt>
                <c:pt idx="174">
                  <c:v>-1.1200000000000003</c:v>
                </c:pt>
                <c:pt idx="175">
                  <c:v>-1.3400000000000005</c:v>
                </c:pt>
                <c:pt idx="176">
                  <c:v>-1.6000000000000003</c:v>
                </c:pt>
                <c:pt idx="177">
                  <c:v>-1.7000000000000004</c:v>
                </c:pt>
                <c:pt idx="178">
                  <c:v>-1.7800000000000005</c:v>
                </c:pt>
                <c:pt idx="179">
                  <c:v>-1.6600000000000001</c:v>
                </c:pt>
                <c:pt idx="180">
                  <c:v>-1.6</c:v>
                </c:pt>
                <c:pt idx="181">
                  <c:v>-1.6200000000000003</c:v>
                </c:pt>
                <c:pt idx="182">
                  <c:v>-1.6600000000000006</c:v>
                </c:pt>
                <c:pt idx="183">
                  <c:v>-1.3400000000000005</c:v>
                </c:pt>
                <c:pt idx="184">
                  <c:v>-1.2200000000000006</c:v>
                </c:pt>
                <c:pt idx="185">
                  <c:v>-1.1200000000000006</c:v>
                </c:pt>
                <c:pt idx="186">
                  <c:v>-1.1000000000000003</c:v>
                </c:pt>
                <c:pt idx="187">
                  <c:v>-1.02</c:v>
                </c:pt>
                <c:pt idx="188">
                  <c:v>-1.3799999999999997</c:v>
                </c:pt>
                <c:pt idx="189">
                  <c:v>-1.6599999999999997</c:v>
                </c:pt>
                <c:pt idx="190">
                  <c:v>-1.6199999999999999</c:v>
                </c:pt>
                <c:pt idx="191">
                  <c:v>-1.5999999999999996</c:v>
                </c:pt>
                <c:pt idx="192">
                  <c:v>-1.72</c:v>
                </c:pt>
                <c:pt idx="193">
                  <c:v>-1.56</c:v>
                </c:pt>
                <c:pt idx="194">
                  <c:v>-1.1399999999999999</c:v>
                </c:pt>
                <c:pt idx="195">
                  <c:v>-0.93999999999999984</c:v>
                </c:pt>
                <c:pt idx="196">
                  <c:v>-0.76000000000000012</c:v>
                </c:pt>
                <c:pt idx="197">
                  <c:v>-0.48000000000000009</c:v>
                </c:pt>
                <c:pt idx="198">
                  <c:v>-0.4</c:v>
                </c:pt>
                <c:pt idx="199">
                  <c:v>-0.53999999999999981</c:v>
                </c:pt>
                <c:pt idx="200">
                  <c:v>-0.71999999999999953</c:v>
                </c:pt>
                <c:pt idx="201">
                  <c:v>-0.71999999999999953</c:v>
                </c:pt>
                <c:pt idx="202">
                  <c:v>-0.83999999999999952</c:v>
                </c:pt>
                <c:pt idx="203">
                  <c:v>-0.65999999999999981</c:v>
                </c:pt>
                <c:pt idx="204">
                  <c:v>-0.56000000000000016</c:v>
                </c:pt>
                <c:pt idx="205">
                  <c:v>-0.84000000000000019</c:v>
                </c:pt>
                <c:pt idx="206">
                  <c:v>-0.96000000000000052</c:v>
                </c:pt>
                <c:pt idx="207">
                  <c:v>-1.0400000000000005</c:v>
                </c:pt>
                <c:pt idx="208">
                  <c:v>-1.2000000000000004</c:v>
                </c:pt>
                <c:pt idx="209">
                  <c:v>-1.08</c:v>
                </c:pt>
                <c:pt idx="210">
                  <c:v>-0.91999999999999993</c:v>
                </c:pt>
                <c:pt idx="211">
                  <c:v>-0.67999999999999938</c:v>
                </c:pt>
                <c:pt idx="212">
                  <c:v>-0.45999999999999908</c:v>
                </c:pt>
                <c:pt idx="213">
                  <c:v>-0.41999999999999887</c:v>
                </c:pt>
                <c:pt idx="214">
                  <c:v>-0.77999999999999936</c:v>
                </c:pt>
                <c:pt idx="215">
                  <c:v>-1.0399999999999996</c:v>
                </c:pt>
                <c:pt idx="216">
                  <c:v>-1.4599999999999997</c:v>
                </c:pt>
                <c:pt idx="217">
                  <c:v>-1.6400000000000001</c:v>
                </c:pt>
                <c:pt idx="218">
                  <c:v>-2.0600000000000005</c:v>
                </c:pt>
                <c:pt idx="219">
                  <c:v>-1.8400000000000003</c:v>
                </c:pt>
                <c:pt idx="220">
                  <c:v>-1.6</c:v>
                </c:pt>
                <c:pt idx="221">
                  <c:v>-1.2600000000000002</c:v>
                </c:pt>
                <c:pt idx="222">
                  <c:v>-1.3200000000000003</c:v>
                </c:pt>
                <c:pt idx="223">
                  <c:v>-0.73999999999999988</c:v>
                </c:pt>
                <c:pt idx="224">
                  <c:v>-0.65999999999999948</c:v>
                </c:pt>
                <c:pt idx="225">
                  <c:v>-0.87999999999999967</c:v>
                </c:pt>
                <c:pt idx="226">
                  <c:v>-1.3999999999999992</c:v>
                </c:pt>
                <c:pt idx="227">
                  <c:v>-1.5199999999999989</c:v>
                </c:pt>
                <c:pt idx="228">
                  <c:v>-2.0599999999999987</c:v>
                </c:pt>
                <c:pt idx="229">
                  <c:v>-2.2199999999999989</c:v>
                </c:pt>
                <c:pt idx="230">
                  <c:v>-2.2199999999999989</c:v>
                </c:pt>
                <c:pt idx="231">
                  <c:v>-1.819999999999999</c:v>
                </c:pt>
                <c:pt idx="232">
                  <c:v>-1.9399999999999991</c:v>
                </c:pt>
                <c:pt idx="233">
                  <c:v>-1.8799999999999997</c:v>
                </c:pt>
                <c:pt idx="234">
                  <c:v>-2.2200000000000002</c:v>
                </c:pt>
                <c:pt idx="235">
                  <c:v>-1.6800000000000004</c:v>
                </c:pt>
                <c:pt idx="236">
                  <c:v>-2.2800000000000011</c:v>
                </c:pt>
                <c:pt idx="237">
                  <c:v>-2.4000000000000008</c:v>
                </c:pt>
                <c:pt idx="238">
                  <c:v>-2.1800000000000006</c:v>
                </c:pt>
                <c:pt idx="239">
                  <c:v>-2.5</c:v>
                </c:pt>
                <c:pt idx="240">
                  <c:v>-2.9799999999999991</c:v>
                </c:pt>
                <c:pt idx="241">
                  <c:v>-2.5199999999999987</c:v>
                </c:pt>
                <c:pt idx="242">
                  <c:v>-2.2799999999999998</c:v>
                </c:pt>
                <c:pt idx="243">
                  <c:v>-2.54</c:v>
                </c:pt>
                <c:pt idx="244">
                  <c:v>-1.9400000000000006</c:v>
                </c:pt>
                <c:pt idx="245">
                  <c:v>-1.7600000000000009</c:v>
                </c:pt>
                <c:pt idx="246">
                  <c:v>-1.9600000000000009</c:v>
                </c:pt>
                <c:pt idx="247">
                  <c:v>-1.8799999999999997</c:v>
                </c:pt>
                <c:pt idx="248">
                  <c:v>-1.4799999999999998</c:v>
                </c:pt>
                <c:pt idx="249">
                  <c:v>-1.7199999999999989</c:v>
                </c:pt>
                <c:pt idx="250">
                  <c:v>-1.4200000000000004</c:v>
                </c:pt>
                <c:pt idx="251">
                  <c:v>-1.0200000000000002</c:v>
                </c:pt>
                <c:pt idx="252">
                  <c:v>-0.46000000000000085</c:v>
                </c:pt>
                <c:pt idx="253">
                  <c:v>-0.38000000000000111</c:v>
                </c:pt>
                <c:pt idx="254">
                  <c:v>7.999999999999971E-2</c:v>
                </c:pt>
                <c:pt idx="255">
                  <c:v>4.000000000000057E-2</c:v>
                </c:pt>
                <c:pt idx="256">
                  <c:v>0.62000000000000166</c:v>
                </c:pt>
                <c:pt idx="257">
                  <c:v>0.86000000000000232</c:v>
                </c:pt>
                <c:pt idx="258">
                  <c:v>1.3200000000000016</c:v>
                </c:pt>
                <c:pt idx="259">
                  <c:v>1.2200000000000002</c:v>
                </c:pt>
                <c:pt idx="260">
                  <c:v>1.3599999999999994</c:v>
                </c:pt>
                <c:pt idx="261">
                  <c:v>0.65999999999999948</c:v>
                </c:pt>
                <c:pt idx="262">
                  <c:v>0.53999999999999915</c:v>
                </c:pt>
                <c:pt idx="263">
                  <c:v>3.9999999999999147E-2</c:v>
                </c:pt>
                <c:pt idx="264">
                  <c:v>-0.12000000000000029</c:v>
                </c:pt>
                <c:pt idx="265">
                  <c:v>-0.13999999999999915</c:v>
                </c:pt>
                <c:pt idx="266">
                  <c:v>0</c:v>
                </c:pt>
                <c:pt idx="267">
                  <c:v>-0.26000000000000084</c:v>
                </c:pt>
                <c:pt idx="268">
                  <c:v>-0.34000000000000058</c:v>
                </c:pt>
                <c:pt idx="269">
                  <c:v>-0.12000000000000029</c:v>
                </c:pt>
                <c:pt idx="270">
                  <c:v>-0.12000000000000029</c:v>
                </c:pt>
                <c:pt idx="271">
                  <c:v>-0.20000000000000143</c:v>
                </c:pt>
                <c:pt idx="272">
                  <c:v>-0.27999999999999969</c:v>
                </c:pt>
                <c:pt idx="273">
                  <c:v>-0.21999999999999886</c:v>
                </c:pt>
                <c:pt idx="274">
                  <c:v>-0.2999999999999986</c:v>
                </c:pt>
                <c:pt idx="275">
                  <c:v>-0.37999999999999973</c:v>
                </c:pt>
                <c:pt idx="276">
                  <c:v>-3.9999999999999147E-2</c:v>
                </c:pt>
                <c:pt idx="277">
                  <c:v>-0.18000000000000113</c:v>
                </c:pt>
                <c:pt idx="278">
                  <c:v>-0.14000000000000198</c:v>
                </c:pt>
                <c:pt idx="279">
                  <c:v>7.9999999999996879E-2</c:v>
                </c:pt>
                <c:pt idx="280">
                  <c:v>-2.0000000000001704E-2</c:v>
                </c:pt>
                <c:pt idx="281">
                  <c:v>0.21999999999999886</c:v>
                </c:pt>
                <c:pt idx="282">
                  <c:v>0.17999999999999972</c:v>
                </c:pt>
                <c:pt idx="283">
                  <c:v>0.25999999999999945</c:v>
                </c:pt>
                <c:pt idx="284">
                  <c:v>0.17999999999999972</c:v>
                </c:pt>
                <c:pt idx="285">
                  <c:v>0.49999999999999856</c:v>
                </c:pt>
                <c:pt idx="286">
                  <c:v>0.11999999999999886</c:v>
                </c:pt>
                <c:pt idx="287">
                  <c:v>0.53999999999999915</c:v>
                </c:pt>
                <c:pt idx="288">
                  <c:v>0.54000000000000059</c:v>
                </c:pt>
                <c:pt idx="289">
                  <c:v>1</c:v>
                </c:pt>
                <c:pt idx="290">
                  <c:v>0.68000000000000116</c:v>
                </c:pt>
                <c:pt idx="291">
                  <c:v>0.66000000000000081</c:v>
                </c:pt>
                <c:pt idx="292">
                  <c:v>0.22000000000000028</c:v>
                </c:pt>
                <c:pt idx="293">
                  <c:v>0.35999999999999943</c:v>
                </c:pt>
                <c:pt idx="294">
                  <c:v>-0.26000000000000084</c:v>
                </c:pt>
                <c:pt idx="295">
                  <c:v>-0.38000000000000111</c:v>
                </c:pt>
                <c:pt idx="296">
                  <c:v>-0.58000000000000118</c:v>
                </c:pt>
                <c:pt idx="297">
                  <c:v>-0.22000000000000028</c:v>
                </c:pt>
                <c:pt idx="298">
                  <c:v>-0.42000000000000026</c:v>
                </c:pt>
                <c:pt idx="299">
                  <c:v>-0.37999999999999973</c:v>
                </c:pt>
                <c:pt idx="300">
                  <c:v>-0.33999999999999914</c:v>
                </c:pt>
                <c:pt idx="301">
                  <c:v>0.42000000000000171</c:v>
                </c:pt>
                <c:pt idx="302">
                  <c:v>0.38000000000000111</c:v>
                </c:pt>
                <c:pt idx="303">
                  <c:v>0.56000000000000083</c:v>
                </c:pt>
                <c:pt idx="304">
                  <c:v>0.34000000000000058</c:v>
                </c:pt>
                <c:pt idx="305">
                  <c:v>5.9999999999999429E-2</c:v>
                </c:pt>
                <c:pt idx="306">
                  <c:v>-0.68000000000000116</c:v>
                </c:pt>
                <c:pt idx="307">
                  <c:v>-0.78000000000000114</c:v>
                </c:pt>
                <c:pt idx="308">
                  <c:v>-0.78000000000000047</c:v>
                </c:pt>
                <c:pt idx="309">
                  <c:v>-0.32000000000000028</c:v>
                </c:pt>
                <c:pt idx="310">
                  <c:v>-0.21999999999999958</c:v>
                </c:pt>
                <c:pt idx="311">
                  <c:v>-0.17999999999999972</c:v>
                </c:pt>
                <c:pt idx="312">
                  <c:v>-0.46000000000000013</c:v>
                </c:pt>
                <c:pt idx="313">
                  <c:v>-0.87999999999999967</c:v>
                </c:pt>
                <c:pt idx="314">
                  <c:v>-0.81999999999999962</c:v>
                </c:pt>
                <c:pt idx="315">
                  <c:v>-0.78000000000000047</c:v>
                </c:pt>
                <c:pt idx="316">
                  <c:v>-0.64000000000000057</c:v>
                </c:pt>
                <c:pt idx="317">
                  <c:v>-0.7</c:v>
                </c:pt>
                <c:pt idx="318">
                  <c:v>-0.62000000000000099</c:v>
                </c:pt>
                <c:pt idx="319">
                  <c:v>-1.3000000000000007</c:v>
                </c:pt>
                <c:pt idx="320">
                  <c:v>-1.4799999999999998</c:v>
                </c:pt>
                <c:pt idx="321">
                  <c:v>-1.8799999999999997</c:v>
                </c:pt>
                <c:pt idx="322">
                  <c:v>-1.7199999999999995</c:v>
                </c:pt>
                <c:pt idx="323">
                  <c:v>-1.0599999999999987</c:v>
                </c:pt>
                <c:pt idx="324">
                  <c:v>-0.55999999999999872</c:v>
                </c:pt>
                <c:pt idx="325">
                  <c:v>-9.9999999999999284E-2</c:v>
                </c:pt>
                <c:pt idx="326">
                  <c:v>8.000000000000114E-2</c:v>
                </c:pt>
                <c:pt idx="327">
                  <c:v>4.000000000000057E-2</c:v>
                </c:pt>
                <c:pt idx="328">
                  <c:v>-0.81999999999999962</c:v>
                </c:pt>
                <c:pt idx="329">
                  <c:v>-1.1599999999999995</c:v>
                </c:pt>
                <c:pt idx="330">
                  <c:v>-1.0399999999999998</c:v>
                </c:pt>
                <c:pt idx="331">
                  <c:v>-1.1000000000000008</c:v>
                </c:pt>
                <c:pt idx="332">
                  <c:v>-1.06</c:v>
                </c:pt>
                <c:pt idx="333">
                  <c:v>-0.56000000000000083</c:v>
                </c:pt>
                <c:pt idx="334">
                  <c:v>-0.60000000000000142</c:v>
                </c:pt>
                <c:pt idx="335">
                  <c:v>-1.2600000000000009</c:v>
                </c:pt>
                <c:pt idx="336">
                  <c:v>-1.2600000000000009</c:v>
                </c:pt>
                <c:pt idx="337">
                  <c:v>-1.4600000000000015</c:v>
                </c:pt>
                <c:pt idx="338">
                  <c:v>-1.6200000000000017</c:v>
                </c:pt>
                <c:pt idx="339">
                  <c:v>-1.4800000000000011</c:v>
                </c:pt>
                <c:pt idx="340">
                  <c:v>-0.92000000000000171</c:v>
                </c:pt>
                <c:pt idx="341">
                  <c:v>-0.56000000000000161</c:v>
                </c:pt>
                <c:pt idx="342">
                  <c:v>-0.220000000000001</c:v>
                </c:pt>
                <c:pt idx="343">
                  <c:v>-0.48000000000000043</c:v>
                </c:pt>
                <c:pt idx="344">
                  <c:v>-0.22000000000000028</c:v>
                </c:pt>
                <c:pt idx="345">
                  <c:v>-7.9999999999999002E-2</c:v>
                </c:pt>
                <c:pt idx="346">
                  <c:v>-0.21999999999999958</c:v>
                </c:pt>
                <c:pt idx="347">
                  <c:v>-0.33999999999999914</c:v>
                </c:pt>
                <c:pt idx="348">
                  <c:v>4.000000000000057E-2</c:v>
                </c:pt>
                <c:pt idx="349">
                  <c:v>2.0000000000000285E-2</c:v>
                </c:pt>
                <c:pt idx="350">
                  <c:v>-0.18000000000000113</c:v>
                </c:pt>
                <c:pt idx="351">
                  <c:v>-0.32000000000000028</c:v>
                </c:pt>
                <c:pt idx="352">
                  <c:v>-0.30000000000000143</c:v>
                </c:pt>
                <c:pt idx="353">
                  <c:v>-0.18000000000000113</c:v>
                </c:pt>
                <c:pt idx="354">
                  <c:v>-6.0000000000001566E-2</c:v>
                </c:pt>
                <c:pt idx="355">
                  <c:v>-0.46000000000000085</c:v>
                </c:pt>
                <c:pt idx="356">
                  <c:v>-0.28000000000000114</c:v>
                </c:pt>
                <c:pt idx="357">
                  <c:v>-0.2000000000000007</c:v>
                </c:pt>
                <c:pt idx="358">
                  <c:v>-0.36000000000000087</c:v>
                </c:pt>
                <c:pt idx="359">
                  <c:v>-0.56000000000000016</c:v>
                </c:pt>
                <c:pt idx="360">
                  <c:v>-0.12000000000000029</c:v>
                </c:pt>
                <c:pt idx="361">
                  <c:v>-0.21999999999999958</c:v>
                </c:pt>
                <c:pt idx="362">
                  <c:v>-0.27999999999999969</c:v>
                </c:pt>
                <c:pt idx="363">
                  <c:v>-0.35999999999999943</c:v>
                </c:pt>
                <c:pt idx="364">
                  <c:v>-0.11999999999999958</c:v>
                </c:pt>
                <c:pt idx="365">
                  <c:v>4.000000000000057E-2</c:v>
                </c:pt>
                <c:pt idx="366">
                  <c:v>0.13999999999999985</c:v>
                </c:pt>
                <c:pt idx="367">
                  <c:v>0.3</c:v>
                </c:pt>
                <c:pt idx="368">
                  <c:v>0.4</c:v>
                </c:pt>
                <c:pt idx="369">
                  <c:v>0.23999999999999985</c:v>
                </c:pt>
                <c:pt idx="370">
                  <c:v>-0.48000000000000043</c:v>
                </c:pt>
                <c:pt idx="371">
                  <c:v>-0.53999999999999981</c:v>
                </c:pt>
                <c:pt idx="372">
                  <c:v>-0.85999999999999943</c:v>
                </c:pt>
                <c:pt idx="373">
                  <c:v>-1.1199999999999997</c:v>
                </c:pt>
                <c:pt idx="374">
                  <c:v>-1.3199999999999996</c:v>
                </c:pt>
                <c:pt idx="375">
                  <c:v>-1.179999999999999</c:v>
                </c:pt>
                <c:pt idx="376">
                  <c:v>-1.2799999999999989</c:v>
                </c:pt>
                <c:pt idx="377">
                  <c:v>-1.3999999999999992</c:v>
                </c:pt>
                <c:pt idx="378">
                  <c:v>-1.4999999999999993</c:v>
                </c:pt>
                <c:pt idx="379">
                  <c:v>-1.6999999999999993</c:v>
                </c:pt>
                <c:pt idx="380">
                  <c:v>-1.5799999999999996</c:v>
                </c:pt>
                <c:pt idx="381">
                  <c:v>-1.5800000000000005</c:v>
                </c:pt>
                <c:pt idx="382">
                  <c:v>-1.2800000000000005</c:v>
                </c:pt>
                <c:pt idx="383">
                  <c:v>-1.3</c:v>
                </c:pt>
                <c:pt idx="384">
                  <c:v>-0.8</c:v>
                </c:pt>
                <c:pt idx="385">
                  <c:v>-0.5</c:v>
                </c:pt>
                <c:pt idx="386">
                  <c:v>-0.15999999999999942</c:v>
                </c:pt>
                <c:pt idx="387">
                  <c:v>-0.3999999999999993</c:v>
                </c:pt>
                <c:pt idx="388">
                  <c:v>-0.29999999999999927</c:v>
                </c:pt>
                <c:pt idx="389">
                  <c:v>-0.9199999999999996</c:v>
                </c:pt>
                <c:pt idx="390">
                  <c:v>-1.2199999999999995</c:v>
                </c:pt>
                <c:pt idx="391">
                  <c:v>-1.56</c:v>
                </c:pt>
                <c:pt idx="392">
                  <c:v>-1.4799999999999998</c:v>
                </c:pt>
                <c:pt idx="393">
                  <c:v>-1.1000000000000001</c:v>
                </c:pt>
                <c:pt idx="394">
                  <c:v>-0.6399999999999999</c:v>
                </c:pt>
                <c:pt idx="395">
                  <c:v>-0.26000000000000012</c:v>
                </c:pt>
                <c:pt idx="396">
                  <c:v>0</c:v>
                </c:pt>
                <c:pt idx="397">
                  <c:v>0.29999999999999927</c:v>
                </c:pt>
                <c:pt idx="398">
                  <c:v>0.29999999999999927</c:v>
                </c:pt>
                <c:pt idx="399">
                  <c:v>-6.0000000000000851E-2</c:v>
                </c:pt>
                <c:pt idx="400">
                  <c:v>-0.54000000000000059</c:v>
                </c:pt>
                <c:pt idx="401">
                  <c:v>-0.80000000000000071</c:v>
                </c:pt>
                <c:pt idx="402">
                  <c:v>-1.0400000000000005</c:v>
                </c:pt>
                <c:pt idx="403">
                  <c:v>-1.0400000000000005</c:v>
                </c:pt>
                <c:pt idx="404">
                  <c:v>-0.52000000000000024</c:v>
                </c:pt>
                <c:pt idx="405">
                  <c:v>-4.000000000000057E-2</c:v>
                </c:pt>
                <c:pt idx="406">
                  <c:v>-4.000000000000057E-2</c:v>
                </c:pt>
                <c:pt idx="407">
                  <c:v>-0.44000000000000056</c:v>
                </c:pt>
                <c:pt idx="408">
                  <c:v>-0.66000000000000081</c:v>
                </c:pt>
                <c:pt idx="409">
                  <c:v>-0.94000000000000061</c:v>
                </c:pt>
                <c:pt idx="410">
                  <c:v>-1.5</c:v>
                </c:pt>
                <c:pt idx="411">
                  <c:v>-1.5399999999999998</c:v>
                </c:pt>
                <c:pt idx="412">
                  <c:v>-1.2200000000000002</c:v>
                </c:pt>
                <c:pt idx="413">
                  <c:v>-1.3999999999999992</c:v>
                </c:pt>
                <c:pt idx="414">
                  <c:v>-1.9800000000000004</c:v>
                </c:pt>
                <c:pt idx="415">
                  <c:v>-1.9000000000000008</c:v>
                </c:pt>
                <c:pt idx="416">
                  <c:v>-1.820000000000001</c:v>
                </c:pt>
                <c:pt idx="417">
                  <c:v>-1.6200000000000003</c:v>
                </c:pt>
                <c:pt idx="418">
                  <c:v>-1.6600000000000024</c:v>
                </c:pt>
                <c:pt idx="419">
                  <c:v>-1.1200000000000017</c:v>
                </c:pt>
                <c:pt idx="420">
                  <c:v>-0.86000000000000087</c:v>
                </c:pt>
                <c:pt idx="421">
                  <c:v>-0.57999999999999974</c:v>
                </c:pt>
                <c:pt idx="422">
                  <c:v>-1.4</c:v>
                </c:pt>
                <c:pt idx="423">
                  <c:v>-1.4599999999999995</c:v>
                </c:pt>
                <c:pt idx="424">
                  <c:v>-1.5399999999999991</c:v>
                </c:pt>
                <c:pt idx="425">
                  <c:v>-1.4799999999999998</c:v>
                </c:pt>
                <c:pt idx="426">
                  <c:v>-1.7600000000000009</c:v>
                </c:pt>
                <c:pt idx="427">
                  <c:v>-0.84000000000000197</c:v>
                </c:pt>
                <c:pt idx="428">
                  <c:v>-0.84000000000000197</c:v>
                </c:pt>
                <c:pt idx="429">
                  <c:v>-0.72000000000000175</c:v>
                </c:pt>
                <c:pt idx="430">
                  <c:v>-0.76000000000000223</c:v>
                </c:pt>
                <c:pt idx="431">
                  <c:v>-0.76000000000000223</c:v>
                </c:pt>
                <c:pt idx="432">
                  <c:v>-0.98000000000000109</c:v>
                </c:pt>
                <c:pt idx="433">
                  <c:v>-0.77999999999999969</c:v>
                </c:pt>
                <c:pt idx="434">
                  <c:v>-0.62000000000000033</c:v>
                </c:pt>
                <c:pt idx="435">
                  <c:v>-0.7600000000000009</c:v>
                </c:pt>
                <c:pt idx="436">
                  <c:v>-0.97999999999999976</c:v>
                </c:pt>
                <c:pt idx="437">
                  <c:v>-0.71999999999999886</c:v>
                </c:pt>
                <c:pt idx="438">
                  <c:v>-0.82000000000000028</c:v>
                </c:pt>
                <c:pt idx="439">
                  <c:v>-0.6</c:v>
                </c:pt>
                <c:pt idx="440">
                  <c:v>-0.41999999999999887</c:v>
                </c:pt>
                <c:pt idx="441">
                  <c:v>-1.9999999999998862E-2</c:v>
                </c:pt>
                <c:pt idx="442">
                  <c:v>-0.27999999999999969</c:v>
                </c:pt>
                <c:pt idx="443">
                  <c:v>0.14000000000000057</c:v>
                </c:pt>
                <c:pt idx="444">
                  <c:v>-3.9999999999999147E-2</c:v>
                </c:pt>
                <c:pt idx="445">
                  <c:v>-0.13999999999999915</c:v>
                </c:pt>
                <c:pt idx="446">
                  <c:v>-0.11999999999999886</c:v>
                </c:pt>
                <c:pt idx="447">
                  <c:v>0.16000000000000086</c:v>
                </c:pt>
                <c:pt idx="448">
                  <c:v>-0.31999999999999884</c:v>
                </c:pt>
                <c:pt idx="449">
                  <c:v>-0.43999999999999917</c:v>
                </c:pt>
                <c:pt idx="450">
                  <c:v>-0.34000000000000058</c:v>
                </c:pt>
                <c:pt idx="451">
                  <c:v>-0.22000000000000169</c:v>
                </c:pt>
                <c:pt idx="452">
                  <c:v>-0.32000000000000028</c:v>
                </c:pt>
                <c:pt idx="453">
                  <c:v>-0.12000000000000029</c:v>
                </c:pt>
                <c:pt idx="454">
                  <c:v>-2.0000000000000285E-2</c:v>
                </c:pt>
                <c:pt idx="455">
                  <c:v>-9.9999999999998576E-2</c:v>
                </c:pt>
                <c:pt idx="456">
                  <c:v>-0.41999999999999743</c:v>
                </c:pt>
                <c:pt idx="457">
                  <c:v>-0.63999999999999913</c:v>
                </c:pt>
                <c:pt idx="458">
                  <c:v>-0.25999999999999945</c:v>
                </c:pt>
                <c:pt idx="459">
                  <c:v>-0.27999999999999831</c:v>
                </c:pt>
                <c:pt idx="460">
                  <c:v>-0.2999999999999986</c:v>
                </c:pt>
                <c:pt idx="461">
                  <c:v>-0.43999999999999917</c:v>
                </c:pt>
                <c:pt idx="462">
                  <c:v>-0.47999999999999832</c:v>
                </c:pt>
                <c:pt idx="463">
                  <c:v>-0.59999999999999853</c:v>
                </c:pt>
                <c:pt idx="464">
                  <c:v>-0.54000000000000059</c:v>
                </c:pt>
                <c:pt idx="465">
                  <c:v>-0.52000000000000168</c:v>
                </c:pt>
                <c:pt idx="466">
                  <c:v>-0.36000000000000226</c:v>
                </c:pt>
                <c:pt idx="467">
                  <c:v>5.9999999999996591E-2</c:v>
                </c:pt>
                <c:pt idx="468">
                  <c:v>-2.8421709430404009E-15</c:v>
                </c:pt>
                <c:pt idx="469">
                  <c:v>0.17999999999999688</c:v>
                </c:pt>
                <c:pt idx="470">
                  <c:v>-6.0000000000002274E-2</c:v>
                </c:pt>
                <c:pt idx="471">
                  <c:v>-0.20000000000000284</c:v>
                </c:pt>
                <c:pt idx="472">
                  <c:v>-0.32000000000000173</c:v>
                </c:pt>
                <c:pt idx="473">
                  <c:v>-0.54000000000000059</c:v>
                </c:pt>
                <c:pt idx="474">
                  <c:v>-0.57999999999999974</c:v>
                </c:pt>
                <c:pt idx="475">
                  <c:v>-0.34000000000000058</c:v>
                </c:pt>
                <c:pt idx="476">
                  <c:v>0.18000000000000113</c:v>
                </c:pt>
                <c:pt idx="477">
                  <c:v>2.0000000000000285E-2</c:v>
                </c:pt>
                <c:pt idx="478">
                  <c:v>-0.20000000000000143</c:v>
                </c:pt>
                <c:pt idx="479">
                  <c:v>-0.46000000000000085</c:v>
                </c:pt>
                <c:pt idx="480">
                  <c:v>-0.15999999999999942</c:v>
                </c:pt>
                <c:pt idx="481">
                  <c:v>-0.52000000000000024</c:v>
                </c:pt>
                <c:pt idx="482">
                  <c:v>-0.3</c:v>
                </c:pt>
                <c:pt idx="483">
                  <c:v>-9.9999999999998576E-2</c:v>
                </c:pt>
                <c:pt idx="484">
                  <c:v>8.000000000000114E-2</c:v>
                </c:pt>
                <c:pt idx="485">
                  <c:v>-2.0000000000000285E-2</c:v>
                </c:pt>
                <c:pt idx="486">
                  <c:v>5.9999999999999429E-2</c:v>
                </c:pt>
                <c:pt idx="487">
                  <c:v>-0.34000000000000058</c:v>
                </c:pt>
                <c:pt idx="488">
                  <c:v>-8.000000000000114E-2</c:v>
                </c:pt>
                <c:pt idx="489">
                  <c:v>7.9999999999998295E-2</c:v>
                </c:pt>
                <c:pt idx="490">
                  <c:v>0</c:v>
                </c:pt>
                <c:pt idx="491">
                  <c:v>4.000000000000057E-2</c:v>
                </c:pt>
                <c:pt idx="492">
                  <c:v>0.62000000000000033</c:v>
                </c:pt>
                <c:pt idx="493">
                  <c:v>0.56000000000000083</c:v>
                </c:pt>
                <c:pt idx="494">
                  <c:v>0.36000000000000087</c:v>
                </c:pt>
                <c:pt idx="495">
                  <c:v>0.12000000000000029</c:v>
                </c:pt>
                <c:pt idx="496">
                  <c:v>7.999999999999971E-2</c:v>
                </c:pt>
                <c:pt idx="497">
                  <c:v>-0.3</c:v>
                </c:pt>
                <c:pt idx="498">
                  <c:v>-0.60000000000000142</c:v>
                </c:pt>
                <c:pt idx="499">
                  <c:v>-0.80000000000000138</c:v>
                </c:pt>
                <c:pt idx="500">
                  <c:v>-0.62000000000000166</c:v>
                </c:pt>
                <c:pt idx="501">
                  <c:v>-0.4600000000000023</c:v>
                </c:pt>
                <c:pt idx="502">
                  <c:v>-0.38000000000000256</c:v>
                </c:pt>
                <c:pt idx="503">
                  <c:v>-0.16000000000000228</c:v>
                </c:pt>
                <c:pt idx="504">
                  <c:v>0.25999999999999801</c:v>
                </c:pt>
                <c:pt idx="505">
                  <c:v>0.45999999999999802</c:v>
                </c:pt>
                <c:pt idx="506">
                  <c:v>0.19999999999999857</c:v>
                </c:pt>
                <c:pt idx="507">
                  <c:v>0.1</c:v>
                </c:pt>
                <c:pt idx="508">
                  <c:v>-7.999999999999971E-2</c:v>
                </c:pt>
                <c:pt idx="509">
                  <c:v>-0.37999999999999973</c:v>
                </c:pt>
                <c:pt idx="510">
                  <c:v>-0.75999999999999945</c:v>
                </c:pt>
                <c:pt idx="511">
                  <c:v>-0.93999999999999917</c:v>
                </c:pt>
                <c:pt idx="512">
                  <c:v>-1</c:v>
                </c:pt>
                <c:pt idx="513">
                  <c:v>-1.2600000000000009</c:v>
                </c:pt>
                <c:pt idx="514">
                  <c:v>-1.3200000000000003</c:v>
                </c:pt>
                <c:pt idx="515">
                  <c:v>-0.97999999999999976</c:v>
                </c:pt>
                <c:pt idx="516">
                  <c:v>-1.0399999999999991</c:v>
                </c:pt>
                <c:pt idx="517">
                  <c:v>-0.99999999999999856</c:v>
                </c:pt>
                <c:pt idx="518">
                  <c:v>-0.61999999999999889</c:v>
                </c:pt>
                <c:pt idx="519">
                  <c:v>-0.65999999999999948</c:v>
                </c:pt>
                <c:pt idx="520">
                  <c:v>-1.1200000000000003</c:v>
                </c:pt>
                <c:pt idx="521">
                  <c:v>-0.88000000000000111</c:v>
                </c:pt>
                <c:pt idx="522">
                  <c:v>-0.92000000000000171</c:v>
                </c:pt>
                <c:pt idx="523">
                  <c:v>-0.7600000000000009</c:v>
                </c:pt>
                <c:pt idx="524">
                  <c:v>-0.5</c:v>
                </c:pt>
                <c:pt idx="525">
                  <c:v>-0.42000000000000026</c:v>
                </c:pt>
                <c:pt idx="526">
                  <c:v>-0.55999999999999939</c:v>
                </c:pt>
                <c:pt idx="527">
                  <c:v>-0.55999999999999939</c:v>
                </c:pt>
                <c:pt idx="528">
                  <c:v>-1.2599999999999993</c:v>
                </c:pt>
                <c:pt idx="529">
                  <c:v>-1.6600000000000008</c:v>
                </c:pt>
                <c:pt idx="530">
                  <c:v>-1.5800000000000012</c:v>
                </c:pt>
                <c:pt idx="531">
                  <c:v>-1.7600000000000022</c:v>
                </c:pt>
                <c:pt idx="532">
                  <c:v>-1.9800000000000026</c:v>
                </c:pt>
                <c:pt idx="533">
                  <c:v>-1.2000000000000028</c:v>
                </c:pt>
                <c:pt idx="534">
                  <c:v>-1.2600000000000009</c:v>
                </c:pt>
                <c:pt idx="535">
                  <c:v>-1.3400000000000005</c:v>
                </c:pt>
                <c:pt idx="536">
                  <c:v>-1.0799999999999996</c:v>
                </c:pt>
                <c:pt idx="537">
                  <c:v>-0.51999999999999891</c:v>
                </c:pt>
                <c:pt idx="538">
                  <c:v>-0.83999999999999775</c:v>
                </c:pt>
                <c:pt idx="539">
                  <c:v>-0.77999999999999969</c:v>
                </c:pt>
                <c:pt idx="540">
                  <c:v>-0.41999999999999887</c:v>
                </c:pt>
                <c:pt idx="541">
                  <c:v>-7.999999999999971E-2</c:v>
                </c:pt>
                <c:pt idx="542">
                  <c:v>-0.56000000000000083</c:v>
                </c:pt>
                <c:pt idx="543">
                  <c:v>-0.26000000000000228</c:v>
                </c:pt>
                <c:pt idx="544">
                  <c:v>-0.18000000000000113</c:v>
                </c:pt>
                <c:pt idx="545">
                  <c:v>-0.16000000000000086</c:v>
                </c:pt>
                <c:pt idx="546">
                  <c:v>-0.37999999999999973</c:v>
                </c:pt>
                <c:pt idx="547">
                  <c:v>0.12000000000000029</c:v>
                </c:pt>
                <c:pt idx="548">
                  <c:v>-0.1799999999999983</c:v>
                </c:pt>
                <c:pt idx="549">
                  <c:v>0.1200000000000017</c:v>
                </c:pt>
                <c:pt idx="550">
                  <c:v>0.14000000000000057</c:v>
                </c:pt>
                <c:pt idx="551">
                  <c:v>0.1</c:v>
                </c:pt>
                <c:pt idx="552">
                  <c:v>0.2</c:v>
                </c:pt>
                <c:pt idx="553">
                  <c:v>0.51999999999999891</c:v>
                </c:pt>
                <c:pt idx="554">
                  <c:v>0.63999999999999913</c:v>
                </c:pt>
                <c:pt idx="555">
                  <c:v>0.97999999999999976</c:v>
                </c:pt>
                <c:pt idx="556">
                  <c:v>0.69999999999999862</c:v>
                </c:pt>
                <c:pt idx="557">
                  <c:v>0.35999999999999943</c:v>
                </c:pt>
                <c:pt idx="558">
                  <c:v>1.9999999999998862E-2</c:v>
                </c:pt>
                <c:pt idx="559">
                  <c:v>-0.36000000000000226</c:v>
                </c:pt>
                <c:pt idx="560">
                  <c:v>-0.66000000000000225</c:v>
                </c:pt>
                <c:pt idx="561">
                  <c:v>-0.28000000000000114</c:v>
                </c:pt>
                <c:pt idx="562">
                  <c:v>-0.28000000000000258</c:v>
                </c:pt>
                <c:pt idx="563">
                  <c:v>-0.46000000000000085</c:v>
                </c:pt>
                <c:pt idx="564">
                  <c:v>-0.4</c:v>
                </c:pt>
                <c:pt idx="565">
                  <c:v>-0.77999999999999969</c:v>
                </c:pt>
                <c:pt idx="566">
                  <c:v>-0.7399999999999991</c:v>
                </c:pt>
                <c:pt idx="567">
                  <c:v>-0.83999999999999775</c:v>
                </c:pt>
                <c:pt idx="568">
                  <c:v>-0.47999999999999832</c:v>
                </c:pt>
                <c:pt idx="569">
                  <c:v>-0.81999999999999884</c:v>
                </c:pt>
                <c:pt idx="570">
                  <c:v>-1.0799999999999996</c:v>
                </c:pt>
                <c:pt idx="571">
                  <c:v>-1.5200000000000002</c:v>
                </c:pt>
                <c:pt idx="572">
                  <c:v>-1.2600000000000009</c:v>
                </c:pt>
                <c:pt idx="573">
                  <c:v>-1.4200000000000004</c:v>
                </c:pt>
                <c:pt idx="574">
                  <c:v>-1</c:v>
                </c:pt>
                <c:pt idx="575">
                  <c:v>-0.9</c:v>
                </c:pt>
                <c:pt idx="576">
                  <c:v>-0.7</c:v>
                </c:pt>
                <c:pt idx="577">
                  <c:v>-0.97999999999999976</c:v>
                </c:pt>
                <c:pt idx="578">
                  <c:v>-1.2599999999999993</c:v>
                </c:pt>
                <c:pt idx="579">
                  <c:v>-1.5799999999999996</c:v>
                </c:pt>
                <c:pt idx="580">
                  <c:v>-1.3200000000000003</c:v>
                </c:pt>
                <c:pt idx="581">
                  <c:v>-1.2400000000000007</c:v>
                </c:pt>
                <c:pt idx="582">
                  <c:v>-1.0000000000000013</c:v>
                </c:pt>
                <c:pt idx="583">
                  <c:v>-0.74000000000000199</c:v>
                </c:pt>
                <c:pt idx="584">
                  <c:v>-0.68000000000000116</c:v>
                </c:pt>
                <c:pt idx="585">
                  <c:v>-0.27999999999999969</c:v>
                </c:pt>
                <c:pt idx="586">
                  <c:v>-0.23999999999999916</c:v>
                </c:pt>
                <c:pt idx="587">
                  <c:v>-0.13999999999999774</c:v>
                </c:pt>
                <c:pt idx="588">
                  <c:v>0.10000000000000284</c:v>
                </c:pt>
                <c:pt idx="589">
                  <c:v>0.28000000000000258</c:v>
                </c:pt>
                <c:pt idx="590">
                  <c:v>0.28000000000000258</c:v>
                </c:pt>
                <c:pt idx="591">
                  <c:v>0.54000000000000337</c:v>
                </c:pt>
                <c:pt idx="592">
                  <c:v>0.20000000000000284</c:v>
                </c:pt>
                <c:pt idx="593">
                  <c:v>1.4210854715202005E-15</c:v>
                </c:pt>
                <c:pt idx="594">
                  <c:v>0.16000000000000228</c:v>
                </c:pt>
                <c:pt idx="595">
                  <c:v>1.4210854715202005E-15</c:v>
                </c:pt>
                <c:pt idx="596">
                  <c:v>-0.64000000000000057</c:v>
                </c:pt>
                <c:pt idx="597">
                  <c:v>-0.65999999999999948</c:v>
                </c:pt>
                <c:pt idx="598">
                  <c:v>-0.45999999999999941</c:v>
                </c:pt>
                <c:pt idx="599">
                  <c:v>-0.86000000000000087</c:v>
                </c:pt>
                <c:pt idx="600">
                  <c:v>-1.0800000000000012</c:v>
                </c:pt>
                <c:pt idx="601">
                  <c:v>-0.64000000000000057</c:v>
                </c:pt>
                <c:pt idx="602">
                  <c:v>-0.26000000000000228</c:v>
                </c:pt>
                <c:pt idx="603">
                  <c:v>-0.62000000000000166</c:v>
                </c:pt>
                <c:pt idx="604">
                  <c:v>-0.1200000000000017</c:v>
                </c:pt>
                <c:pt idx="605">
                  <c:v>-4.0000000000001992E-2</c:v>
                </c:pt>
                <c:pt idx="606">
                  <c:v>-2.8421709430404009E-15</c:v>
                </c:pt>
                <c:pt idx="607">
                  <c:v>-0.18000000000000255</c:v>
                </c:pt>
                <c:pt idx="608">
                  <c:v>9.9999999999997161E-2</c:v>
                </c:pt>
                <c:pt idx="609">
                  <c:v>-0.22000000000000314</c:v>
                </c:pt>
                <c:pt idx="610">
                  <c:v>-0.22000000000000169</c:v>
                </c:pt>
                <c:pt idx="611">
                  <c:v>-0.4799999999999997</c:v>
                </c:pt>
                <c:pt idx="612">
                  <c:v>-0.99999999999999856</c:v>
                </c:pt>
                <c:pt idx="613">
                  <c:v>-1.2999999999999972</c:v>
                </c:pt>
                <c:pt idx="614">
                  <c:v>-1.3799999999999968</c:v>
                </c:pt>
                <c:pt idx="615">
                  <c:v>-1.9199999999999975</c:v>
                </c:pt>
                <c:pt idx="616">
                  <c:v>-1.8599999999999994</c:v>
                </c:pt>
                <c:pt idx="617">
                  <c:v>-1.3600000000000008</c:v>
                </c:pt>
                <c:pt idx="618">
                  <c:v>-1.040000000000002</c:v>
                </c:pt>
                <c:pt idx="619">
                  <c:v>-0.66000000000000225</c:v>
                </c:pt>
                <c:pt idx="620">
                  <c:v>0</c:v>
                </c:pt>
                <c:pt idx="621">
                  <c:v>8.000000000000114E-2</c:v>
                </c:pt>
                <c:pt idx="622">
                  <c:v>0.20000000000000284</c:v>
                </c:pt>
                <c:pt idx="623">
                  <c:v>-0.23999999999999772</c:v>
                </c:pt>
                <c:pt idx="624">
                  <c:v>-0.63999999999999768</c:v>
                </c:pt>
                <c:pt idx="625">
                  <c:v>-0.56000000000000227</c:v>
                </c:pt>
                <c:pt idx="626">
                  <c:v>-0.64000000000000057</c:v>
                </c:pt>
                <c:pt idx="627">
                  <c:v>-0.74000000000000055</c:v>
                </c:pt>
                <c:pt idx="628">
                  <c:v>-0.37999999999999828</c:v>
                </c:pt>
                <c:pt idx="629">
                  <c:v>-0.21999999999999886</c:v>
                </c:pt>
                <c:pt idx="630">
                  <c:v>-0.5399999999999977</c:v>
                </c:pt>
                <c:pt idx="631">
                  <c:v>-0.69999999999999718</c:v>
                </c:pt>
                <c:pt idx="632">
                  <c:v>-0.71999999999999886</c:v>
                </c:pt>
                <c:pt idx="633">
                  <c:v>-0.64000000000000057</c:v>
                </c:pt>
                <c:pt idx="634">
                  <c:v>-0.55999999999999939</c:v>
                </c:pt>
                <c:pt idx="635">
                  <c:v>-0.23999999999999772</c:v>
                </c:pt>
                <c:pt idx="636">
                  <c:v>0.15999999999999942</c:v>
                </c:pt>
                <c:pt idx="637">
                  <c:v>0.1</c:v>
                </c:pt>
                <c:pt idx="638">
                  <c:v>-0.1799999999999983</c:v>
                </c:pt>
                <c:pt idx="639">
                  <c:v>-0.67999999999999827</c:v>
                </c:pt>
                <c:pt idx="640">
                  <c:v>-0.77999999999999825</c:v>
                </c:pt>
                <c:pt idx="641">
                  <c:v>-1.1399999999999977</c:v>
                </c:pt>
                <c:pt idx="642">
                  <c:v>-1.1199999999999961</c:v>
                </c:pt>
                <c:pt idx="643">
                  <c:v>-0.69999999999999718</c:v>
                </c:pt>
                <c:pt idx="644">
                  <c:v>-0.37999999999999828</c:v>
                </c:pt>
                <c:pt idx="645">
                  <c:v>-0.37999999999999828</c:v>
                </c:pt>
                <c:pt idx="646">
                  <c:v>-0.13999999999999774</c:v>
                </c:pt>
                <c:pt idx="647">
                  <c:v>-0.14000000000000057</c:v>
                </c:pt>
                <c:pt idx="648">
                  <c:v>-0.44000000000000056</c:v>
                </c:pt>
                <c:pt idx="649">
                  <c:v>-0.1</c:v>
                </c:pt>
                <c:pt idx="650">
                  <c:v>-0.24000000000000057</c:v>
                </c:pt>
                <c:pt idx="651">
                  <c:v>-0.28000000000000114</c:v>
                </c:pt>
                <c:pt idx="652">
                  <c:v>-0.25999999999999945</c:v>
                </c:pt>
                <c:pt idx="653">
                  <c:v>0.23999999999999916</c:v>
                </c:pt>
                <c:pt idx="654">
                  <c:v>0.23999999999999916</c:v>
                </c:pt>
                <c:pt idx="655">
                  <c:v>0.5</c:v>
                </c:pt>
                <c:pt idx="656">
                  <c:v>0.6</c:v>
                </c:pt>
                <c:pt idx="657">
                  <c:v>0.67999999999999972</c:v>
                </c:pt>
                <c:pt idx="658">
                  <c:v>-0.1799999999999983</c:v>
                </c:pt>
                <c:pt idx="659">
                  <c:v>-0.71999999999999742</c:v>
                </c:pt>
                <c:pt idx="660">
                  <c:v>-0.99999999999999711</c:v>
                </c:pt>
                <c:pt idx="661">
                  <c:v>-0.99999999999999711</c:v>
                </c:pt>
                <c:pt idx="662">
                  <c:v>-1.2199999999999975</c:v>
                </c:pt>
                <c:pt idx="663">
                  <c:v>-0.99999999999999856</c:v>
                </c:pt>
                <c:pt idx="664">
                  <c:v>-0.5399999999999977</c:v>
                </c:pt>
                <c:pt idx="665">
                  <c:v>-0.55999999999999939</c:v>
                </c:pt>
                <c:pt idx="666">
                  <c:v>-0.61999999999999889</c:v>
                </c:pt>
                <c:pt idx="667">
                  <c:v>-0.55999999999999805</c:v>
                </c:pt>
                <c:pt idx="668">
                  <c:v>-0.29999999999999716</c:v>
                </c:pt>
                <c:pt idx="669">
                  <c:v>-0.45999999999999802</c:v>
                </c:pt>
                <c:pt idx="670">
                  <c:v>-0.23999999999999772</c:v>
                </c:pt>
                <c:pt idx="671">
                  <c:v>-0.13999999999999774</c:v>
                </c:pt>
                <c:pt idx="672">
                  <c:v>-0.31999999999999884</c:v>
                </c:pt>
                <c:pt idx="673">
                  <c:v>-0.2</c:v>
                </c:pt>
                <c:pt idx="674">
                  <c:v>-0.1</c:v>
                </c:pt>
                <c:pt idx="675">
                  <c:v>-0.67999999999999972</c:v>
                </c:pt>
                <c:pt idx="676">
                  <c:v>-0.8</c:v>
                </c:pt>
                <c:pt idx="677">
                  <c:v>-0.49999999999999856</c:v>
                </c:pt>
                <c:pt idx="678">
                  <c:v>-0.81999999999999884</c:v>
                </c:pt>
                <c:pt idx="679">
                  <c:v>-0.97999999999999976</c:v>
                </c:pt>
                <c:pt idx="680">
                  <c:v>-0.84000000000000052</c:v>
                </c:pt>
                <c:pt idx="681">
                  <c:v>-0.32000000000000173</c:v>
                </c:pt>
                <c:pt idx="682">
                  <c:v>-0.28000000000000258</c:v>
                </c:pt>
                <c:pt idx="683">
                  <c:v>0.159999999999998</c:v>
                </c:pt>
                <c:pt idx="684">
                  <c:v>0.33999999999999914</c:v>
                </c:pt>
                <c:pt idx="685">
                  <c:v>0.95999999999999941</c:v>
                </c:pt>
                <c:pt idx="686">
                  <c:v>0.75999999999999945</c:v>
                </c:pt>
                <c:pt idx="687">
                  <c:v>0.37999999999999828</c:v>
                </c:pt>
                <c:pt idx="688">
                  <c:v>-0.18000000000000113</c:v>
                </c:pt>
                <c:pt idx="689">
                  <c:v>-0.24000000000000057</c:v>
                </c:pt>
                <c:pt idx="690">
                  <c:v>-0.4</c:v>
                </c:pt>
                <c:pt idx="691">
                  <c:v>-0.71999999999999886</c:v>
                </c:pt>
                <c:pt idx="692">
                  <c:v>-0.49999999999999717</c:v>
                </c:pt>
                <c:pt idx="693">
                  <c:v>-0.13999999999999774</c:v>
                </c:pt>
                <c:pt idx="694">
                  <c:v>-0.67999999999999827</c:v>
                </c:pt>
                <c:pt idx="695">
                  <c:v>-0.73999999999999777</c:v>
                </c:pt>
                <c:pt idx="696">
                  <c:v>-0.71999999999999886</c:v>
                </c:pt>
                <c:pt idx="697">
                  <c:v>-0.57999999999999974</c:v>
                </c:pt>
                <c:pt idx="698">
                  <c:v>-0.67999999999999972</c:v>
                </c:pt>
                <c:pt idx="699">
                  <c:v>-0.22000000000000028</c:v>
                </c:pt>
                <c:pt idx="700">
                  <c:v>-0.36000000000000087</c:v>
                </c:pt>
                <c:pt idx="701">
                  <c:v>-0.56000000000000083</c:v>
                </c:pt>
                <c:pt idx="702">
                  <c:v>-0.68000000000000116</c:v>
                </c:pt>
                <c:pt idx="703">
                  <c:v>-0.7600000000000009</c:v>
                </c:pt>
                <c:pt idx="704">
                  <c:v>-0.46000000000000085</c:v>
                </c:pt>
                <c:pt idx="705">
                  <c:v>-0.84000000000000052</c:v>
                </c:pt>
                <c:pt idx="706">
                  <c:v>-0.4799999999999997</c:v>
                </c:pt>
                <c:pt idx="707">
                  <c:v>4.000000000000057E-2</c:v>
                </c:pt>
                <c:pt idx="708">
                  <c:v>2.0000000000000285E-2</c:v>
                </c:pt>
                <c:pt idx="709">
                  <c:v>-0.35999999999999943</c:v>
                </c:pt>
                <c:pt idx="710">
                  <c:v>0.22000000000000028</c:v>
                </c:pt>
                <c:pt idx="711">
                  <c:v>3.9999999999999147E-2</c:v>
                </c:pt>
                <c:pt idx="712">
                  <c:v>-0.7000000000000014</c:v>
                </c:pt>
                <c:pt idx="713">
                  <c:v>-0.66000000000000081</c:v>
                </c:pt>
                <c:pt idx="714">
                  <c:v>-0.68000000000000116</c:v>
                </c:pt>
                <c:pt idx="715">
                  <c:v>-0.84000000000000197</c:v>
                </c:pt>
                <c:pt idx="716">
                  <c:v>-1.0200000000000002</c:v>
                </c:pt>
                <c:pt idx="717">
                  <c:v>-0.8</c:v>
                </c:pt>
                <c:pt idx="718">
                  <c:v>-0.66000000000000081</c:v>
                </c:pt>
                <c:pt idx="719">
                  <c:v>-0.58000000000000118</c:v>
                </c:pt>
                <c:pt idx="720">
                  <c:v>-0.77999999999999969</c:v>
                </c:pt>
                <c:pt idx="721">
                  <c:v>-0.5</c:v>
                </c:pt>
                <c:pt idx="722">
                  <c:v>-0.15999999999999942</c:v>
                </c:pt>
                <c:pt idx="723">
                  <c:v>-0.5</c:v>
                </c:pt>
                <c:pt idx="724">
                  <c:v>-0.43999999999999917</c:v>
                </c:pt>
                <c:pt idx="725">
                  <c:v>0.1</c:v>
                </c:pt>
                <c:pt idx="726">
                  <c:v>-0.1</c:v>
                </c:pt>
                <c:pt idx="727">
                  <c:v>-0.26000000000000084</c:v>
                </c:pt>
                <c:pt idx="728">
                  <c:v>0.15999999999999942</c:v>
                </c:pt>
                <c:pt idx="729">
                  <c:v>0.49999999999999856</c:v>
                </c:pt>
                <c:pt idx="730">
                  <c:v>0.51999999999999891</c:v>
                </c:pt>
                <c:pt idx="731">
                  <c:v>0.61999999999999889</c:v>
                </c:pt>
                <c:pt idx="732">
                  <c:v>0.63999999999999913</c:v>
                </c:pt>
                <c:pt idx="733">
                  <c:v>0.55999999999999939</c:v>
                </c:pt>
                <c:pt idx="734">
                  <c:v>-0.14000000000000057</c:v>
                </c:pt>
                <c:pt idx="735">
                  <c:v>-0.64000000000000057</c:v>
                </c:pt>
                <c:pt idx="736">
                  <c:v>-0.72000000000000031</c:v>
                </c:pt>
                <c:pt idx="737">
                  <c:v>-1.2200000000000002</c:v>
                </c:pt>
                <c:pt idx="738">
                  <c:v>-1.6599999999999995</c:v>
                </c:pt>
                <c:pt idx="739">
                  <c:v>-1.4599999999999995</c:v>
                </c:pt>
                <c:pt idx="740">
                  <c:v>0.32000000000000028</c:v>
                </c:pt>
                <c:pt idx="741">
                  <c:v>0.4799999999999997</c:v>
                </c:pt>
                <c:pt idx="742">
                  <c:v>0.44000000000000056</c:v>
                </c:pt>
                <c:pt idx="743">
                  <c:v>0.64000000000000057</c:v>
                </c:pt>
                <c:pt idx="744">
                  <c:v>0.64000000000000057</c:v>
                </c:pt>
                <c:pt idx="745">
                  <c:v>-0.91999999999999882</c:v>
                </c:pt>
                <c:pt idx="746">
                  <c:v>-1.0399999999999978</c:v>
                </c:pt>
                <c:pt idx="747">
                  <c:v>-0.75999999999999801</c:v>
                </c:pt>
                <c:pt idx="748">
                  <c:v>-0.37999999999999828</c:v>
                </c:pt>
                <c:pt idx="749">
                  <c:v>-0.19999999999999787</c:v>
                </c:pt>
                <c:pt idx="750">
                  <c:v>-7.9999999999998295E-2</c:v>
                </c:pt>
                <c:pt idx="751">
                  <c:v>-0.15999999999999942</c:v>
                </c:pt>
                <c:pt idx="752">
                  <c:v>-0.13999999999999985</c:v>
                </c:pt>
                <c:pt idx="753">
                  <c:v>-0.28000000000000042</c:v>
                </c:pt>
                <c:pt idx="754">
                  <c:v>-0.18000000000000044</c:v>
                </c:pt>
                <c:pt idx="755">
                  <c:v>-0.76000000000000012</c:v>
                </c:pt>
                <c:pt idx="756">
                  <c:v>-0.72000000000000031</c:v>
                </c:pt>
                <c:pt idx="757">
                  <c:v>-0.77999999999999969</c:v>
                </c:pt>
                <c:pt idx="758">
                  <c:v>-0.71999999999999953</c:v>
                </c:pt>
                <c:pt idx="759">
                  <c:v>-0.76000000000000012</c:v>
                </c:pt>
                <c:pt idx="760">
                  <c:v>-0.72000000000000031</c:v>
                </c:pt>
                <c:pt idx="761">
                  <c:v>-0.78000000000000047</c:v>
                </c:pt>
                <c:pt idx="762">
                  <c:v>-0.78000000000000114</c:v>
                </c:pt>
                <c:pt idx="763">
                  <c:v>-0.68000000000000116</c:v>
                </c:pt>
                <c:pt idx="764">
                  <c:v>-0.88000000000000111</c:v>
                </c:pt>
                <c:pt idx="765">
                  <c:v>-0.36000000000000087</c:v>
                </c:pt>
                <c:pt idx="766">
                  <c:v>-0.54000000000000059</c:v>
                </c:pt>
                <c:pt idx="767">
                  <c:v>-0.30000000000000071</c:v>
                </c:pt>
                <c:pt idx="768">
                  <c:v>-0.70000000000000073</c:v>
                </c:pt>
                <c:pt idx="769">
                  <c:v>-0.6399999999999999</c:v>
                </c:pt>
                <c:pt idx="770">
                  <c:v>-1.0800000000000005</c:v>
                </c:pt>
                <c:pt idx="771">
                  <c:v>-0.88000000000000045</c:v>
                </c:pt>
                <c:pt idx="772">
                  <c:v>-1.1400000000000006</c:v>
                </c:pt>
                <c:pt idx="773">
                  <c:v>-1.0600000000000009</c:v>
                </c:pt>
                <c:pt idx="774">
                  <c:v>-1.0400000000000014</c:v>
                </c:pt>
                <c:pt idx="775">
                  <c:v>-0.68000000000000116</c:v>
                </c:pt>
                <c:pt idx="776">
                  <c:v>-0.58000000000000118</c:v>
                </c:pt>
                <c:pt idx="777">
                  <c:v>-0.30000000000000071</c:v>
                </c:pt>
                <c:pt idx="778">
                  <c:v>-0.4799999999999997</c:v>
                </c:pt>
                <c:pt idx="779">
                  <c:v>-0.56000000000000016</c:v>
                </c:pt>
                <c:pt idx="780">
                  <c:v>-0.8600000000000001</c:v>
                </c:pt>
                <c:pt idx="781">
                  <c:v>-0.93999999999999984</c:v>
                </c:pt>
                <c:pt idx="782">
                  <c:v>-1.2799999999999998</c:v>
                </c:pt>
                <c:pt idx="783">
                  <c:v>-0.94000000000000061</c:v>
                </c:pt>
                <c:pt idx="784">
                  <c:v>-0.82000000000000028</c:v>
                </c:pt>
                <c:pt idx="785">
                  <c:v>-0.92000000000000026</c:v>
                </c:pt>
                <c:pt idx="786">
                  <c:v>-0.92000000000000026</c:v>
                </c:pt>
                <c:pt idx="787">
                  <c:v>-0.82000000000000028</c:v>
                </c:pt>
                <c:pt idx="788">
                  <c:v>-0.64000000000000057</c:v>
                </c:pt>
                <c:pt idx="789">
                  <c:v>-0.68000000000000038</c:v>
                </c:pt>
                <c:pt idx="790">
                  <c:v>-0.72000000000000031</c:v>
                </c:pt>
                <c:pt idx="791">
                  <c:v>-0.96000000000000085</c:v>
                </c:pt>
                <c:pt idx="792">
                  <c:v>-1.1400000000000012</c:v>
                </c:pt>
                <c:pt idx="793">
                  <c:v>-1.5000000000000007</c:v>
                </c:pt>
                <c:pt idx="794">
                  <c:v>-1.320000000000001</c:v>
                </c:pt>
                <c:pt idx="795">
                  <c:v>-1.0200000000000009</c:v>
                </c:pt>
                <c:pt idx="796">
                  <c:v>-0.7600000000000009</c:v>
                </c:pt>
                <c:pt idx="797">
                  <c:v>-0.32000000000000028</c:v>
                </c:pt>
                <c:pt idx="798">
                  <c:v>-0.56000000000000016</c:v>
                </c:pt>
                <c:pt idx="799">
                  <c:v>-0.75999999999999945</c:v>
                </c:pt>
                <c:pt idx="800">
                  <c:v>-0.63999999999999913</c:v>
                </c:pt>
                <c:pt idx="801">
                  <c:v>-0.89999999999999925</c:v>
                </c:pt>
                <c:pt idx="802">
                  <c:v>-0.99999999999999933</c:v>
                </c:pt>
                <c:pt idx="803">
                  <c:v>-0.51999999999999957</c:v>
                </c:pt>
                <c:pt idx="804">
                  <c:v>-0.3</c:v>
                </c:pt>
                <c:pt idx="805">
                  <c:v>-0.96000000000000019</c:v>
                </c:pt>
                <c:pt idx="806">
                  <c:v>-0.6</c:v>
                </c:pt>
                <c:pt idx="807">
                  <c:v>-0.76000000000000012</c:v>
                </c:pt>
                <c:pt idx="808">
                  <c:v>-1.1800000000000004</c:v>
                </c:pt>
                <c:pt idx="809">
                  <c:v>-1.5400000000000005</c:v>
                </c:pt>
                <c:pt idx="810">
                  <c:v>-0.96000000000000085</c:v>
                </c:pt>
                <c:pt idx="811">
                  <c:v>-1.0000000000000007</c:v>
                </c:pt>
                <c:pt idx="812">
                  <c:v>-0.82000000000000062</c:v>
                </c:pt>
                <c:pt idx="813">
                  <c:v>-0.50000000000000033</c:v>
                </c:pt>
                <c:pt idx="814">
                  <c:v>-0.7000000000000004</c:v>
                </c:pt>
                <c:pt idx="815">
                  <c:v>-0.78</c:v>
                </c:pt>
                <c:pt idx="816">
                  <c:v>-1.1000000000000001</c:v>
                </c:pt>
                <c:pt idx="817">
                  <c:v>-1.3000000000000003</c:v>
                </c:pt>
                <c:pt idx="818">
                  <c:v>-1.4000000000000004</c:v>
                </c:pt>
                <c:pt idx="819">
                  <c:v>-1.1600000000000001</c:v>
                </c:pt>
                <c:pt idx="820">
                  <c:v>-1.2600000000000005</c:v>
                </c:pt>
                <c:pt idx="821">
                  <c:v>-0.80000000000000071</c:v>
                </c:pt>
                <c:pt idx="822">
                  <c:v>-0.64000000000000024</c:v>
                </c:pt>
                <c:pt idx="823">
                  <c:v>-0.61999999999999988</c:v>
                </c:pt>
                <c:pt idx="824">
                  <c:v>-0.54000000000000026</c:v>
                </c:pt>
                <c:pt idx="825">
                  <c:v>-0.22000000000000028</c:v>
                </c:pt>
                <c:pt idx="826">
                  <c:v>-0.54000000000000026</c:v>
                </c:pt>
                <c:pt idx="827">
                  <c:v>-0.80000000000000071</c:v>
                </c:pt>
                <c:pt idx="828">
                  <c:v>-0.72000000000000097</c:v>
                </c:pt>
                <c:pt idx="829">
                  <c:v>-0.70000000000000073</c:v>
                </c:pt>
                <c:pt idx="830">
                  <c:v>-1.1800000000000004</c:v>
                </c:pt>
                <c:pt idx="831">
                  <c:v>-0.94000000000000017</c:v>
                </c:pt>
                <c:pt idx="832">
                  <c:v>-0.58000000000000007</c:v>
                </c:pt>
                <c:pt idx="833">
                  <c:v>-0.64000000000000024</c:v>
                </c:pt>
                <c:pt idx="834">
                  <c:v>-0.94000000000000017</c:v>
                </c:pt>
                <c:pt idx="835">
                  <c:v>-0.94000000000000017</c:v>
                </c:pt>
                <c:pt idx="836">
                  <c:v>-1.0000000000000007</c:v>
                </c:pt>
                <c:pt idx="837">
                  <c:v>-1.1800000000000004</c:v>
                </c:pt>
                <c:pt idx="838">
                  <c:v>-1.1799999999999997</c:v>
                </c:pt>
                <c:pt idx="839">
                  <c:v>-0.9399999999999995</c:v>
                </c:pt>
                <c:pt idx="840">
                  <c:v>-0.75999999999999912</c:v>
                </c:pt>
                <c:pt idx="841">
                  <c:v>-0.87999999999999834</c:v>
                </c:pt>
                <c:pt idx="842">
                  <c:v>-0.93999999999999839</c:v>
                </c:pt>
                <c:pt idx="843">
                  <c:v>-1.0399999999999987</c:v>
                </c:pt>
                <c:pt idx="844">
                  <c:v>-1.2199999999999993</c:v>
                </c:pt>
                <c:pt idx="845">
                  <c:v>-1.1399999999999995</c:v>
                </c:pt>
                <c:pt idx="846">
                  <c:v>-1.0599999999999998</c:v>
                </c:pt>
                <c:pt idx="847">
                  <c:v>-1.2199999999999995</c:v>
                </c:pt>
                <c:pt idx="848">
                  <c:v>-1.0599999999999998</c:v>
                </c:pt>
                <c:pt idx="849">
                  <c:v>-0.91999999999999993</c:v>
                </c:pt>
                <c:pt idx="850">
                  <c:v>-0.85999999999999976</c:v>
                </c:pt>
                <c:pt idx="851">
                  <c:v>-0.97999999999999976</c:v>
                </c:pt>
                <c:pt idx="852">
                  <c:v>-1.06</c:v>
                </c:pt>
                <c:pt idx="853">
                  <c:v>-1.4799999999999998</c:v>
                </c:pt>
                <c:pt idx="854">
                  <c:v>-1.4599999999999995</c:v>
                </c:pt>
                <c:pt idx="855">
                  <c:v>-1.4599999999999995</c:v>
                </c:pt>
                <c:pt idx="856">
                  <c:v>-0.95999999999999974</c:v>
                </c:pt>
                <c:pt idx="857">
                  <c:v>-0.33999999999999986</c:v>
                </c:pt>
                <c:pt idx="858">
                  <c:v>7.999999999999971E-2</c:v>
                </c:pt>
                <c:pt idx="859">
                  <c:v>0.4</c:v>
                </c:pt>
                <c:pt idx="860">
                  <c:v>0.26000000000000012</c:v>
                </c:pt>
                <c:pt idx="861">
                  <c:v>-0.37999999999999973</c:v>
                </c:pt>
                <c:pt idx="862">
                  <c:v>-0.59999999999999931</c:v>
                </c:pt>
                <c:pt idx="863">
                  <c:v>-1.0199999999999991</c:v>
                </c:pt>
                <c:pt idx="864">
                  <c:v>-1.08</c:v>
                </c:pt>
                <c:pt idx="865">
                  <c:v>-1.2000000000000004</c:v>
                </c:pt>
                <c:pt idx="866">
                  <c:v>-1.2600000000000005</c:v>
                </c:pt>
                <c:pt idx="867">
                  <c:v>-1.2400000000000002</c:v>
                </c:pt>
                <c:pt idx="868">
                  <c:v>-0.9</c:v>
                </c:pt>
                <c:pt idx="869">
                  <c:v>-0.9199999999999996</c:v>
                </c:pt>
                <c:pt idx="870">
                  <c:v>-0.79999999999999927</c:v>
                </c:pt>
                <c:pt idx="871">
                  <c:v>-0.3999999999999993</c:v>
                </c:pt>
                <c:pt idx="872">
                  <c:v>-0.49999999999999967</c:v>
                </c:pt>
                <c:pt idx="873">
                  <c:v>-0.8</c:v>
                </c:pt>
                <c:pt idx="874">
                  <c:v>-0.85999999999999976</c:v>
                </c:pt>
                <c:pt idx="875">
                  <c:v>-0.85999999999999976</c:v>
                </c:pt>
                <c:pt idx="876">
                  <c:v>-1.0799999999999994</c:v>
                </c:pt>
                <c:pt idx="877">
                  <c:v>-1.0399999999999998</c:v>
                </c:pt>
                <c:pt idx="878">
                  <c:v>-0.91999999999999993</c:v>
                </c:pt>
                <c:pt idx="879">
                  <c:v>-1.08</c:v>
                </c:pt>
                <c:pt idx="880">
                  <c:v>-0.98000000000000076</c:v>
                </c:pt>
                <c:pt idx="881">
                  <c:v>-0.98000000000000154</c:v>
                </c:pt>
                <c:pt idx="882">
                  <c:v>-1.140000000000001</c:v>
                </c:pt>
                <c:pt idx="883">
                  <c:v>-1.0200000000000007</c:v>
                </c:pt>
                <c:pt idx="884">
                  <c:v>-0.98000000000000043</c:v>
                </c:pt>
                <c:pt idx="885">
                  <c:v>-1</c:v>
                </c:pt>
                <c:pt idx="886">
                  <c:v>-1.1999999999999993</c:v>
                </c:pt>
                <c:pt idx="887">
                  <c:v>-1.3399999999999992</c:v>
                </c:pt>
                <c:pt idx="888">
                  <c:v>-1.2799999999999989</c:v>
                </c:pt>
                <c:pt idx="889">
                  <c:v>-1.4599999999999995</c:v>
                </c:pt>
                <c:pt idx="890">
                  <c:v>-1.3999999999999992</c:v>
                </c:pt>
                <c:pt idx="891">
                  <c:v>-0.97999999999999898</c:v>
                </c:pt>
                <c:pt idx="892">
                  <c:v>-0.83999999999999986</c:v>
                </c:pt>
                <c:pt idx="893">
                  <c:v>-0.93999999999999984</c:v>
                </c:pt>
                <c:pt idx="894">
                  <c:v>-0.81999999999999962</c:v>
                </c:pt>
                <c:pt idx="895">
                  <c:v>-0.97999999999999976</c:v>
                </c:pt>
                <c:pt idx="896">
                  <c:v>-1.2800000000000005</c:v>
                </c:pt>
                <c:pt idx="897">
                  <c:v>-1.2399999999999998</c:v>
                </c:pt>
                <c:pt idx="898">
                  <c:v>-1.2</c:v>
                </c:pt>
                <c:pt idx="899">
                  <c:v>-1.0799999999999996</c:v>
                </c:pt>
                <c:pt idx="900">
                  <c:v>-0.7</c:v>
                </c:pt>
                <c:pt idx="901">
                  <c:v>-0.83999999999999986</c:v>
                </c:pt>
                <c:pt idx="902">
                  <c:v>-0.53999999999999981</c:v>
                </c:pt>
                <c:pt idx="903">
                  <c:v>-0.3</c:v>
                </c:pt>
                <c:pt idx="904">
                  <c:v>-0.54000000000000059</c:v>
                </c:pt>
                <c:pt idx="905">
                  <c:v>-1.0800000000000005</c:v>
                </c:pt>
                <c:pt idx="906">
                  <c:v>-0.60000000000000075</c:v>
                </c:pt>
                <c:pt idx="907">
                  <c:v>-0.96000000000000085</c:v>
                </c:pt>
                <c:pt idx="908">
                  <c:v>-1.2400000000000007</c:v>
                </c:pt>
                <c:pt idx="909">
                  <c:v>-1.1200000000000003</c:v>
                </c:pt>
                <c:pt idx="910">
                  <c:v>-1.0400000000000005</c:v>
                </c:pt>
                <c:pt idx="911">
                  <c:v>-1.1600000000000001</c:v>
                </c:pt>
                <c:pt idx="912">
                  <c:v>-1.2399999999999998</c:v>
                </c:pt>
                <c:pt idx="913">
                  <c:v>-0.9</c:v>
                </c:pt>
                <c:pt idx="914">
                  <c:v>-1.0599999999999994</c:v>
                </c:pt>
                <c:pt idx="915">
                  <c:v>-1.3599999999999994</c:v>
                </c:pt>
                <c:pt idx="916">
                  <c:v>-1.2599999999999993</c:v>
                </c:pt>
                <c:pt idx="917">
                  <c:v>-1.1799999999999997</c:v>
                </c:pt>
                <c:pt idx="918">
                  <c:v>-1.44</c:v>
                </c:pt>
                <c:pt idx="919">
                  <c:v>-1.2</c:v>
                </c:pt>
                <c:pt idx="920">
                  <c:v>-0.66000000000000014</c:v>
                </c:pt>
                <c:pt idx="921">
                  <c:v>-0.92000000000000026</c:v>
                </c:pt>
                <c:pt idx="922">
                  <c:v>-0.67999999999999972</c:v>
                </c:pt>
                <c:pt idx="923">
                  <c:v>-0.67999999999999972</c:v>
                </c:pt>
                <c:pt idx="924">
                  <c:v>-0.94000000000000061</c:v>
                </c:pt>
                <c:pt idx="925">
                  <c:v>-0.9</c:v>
                </c:pt>
                <c:pt idx="926">
                  <c:v>-0.93999999999999984</c:v>
                </c:pt>
                <c:pt idx="927">
                  <c:v>-1.06</c:v>
                </c:pt>
                <c:pt idx="928">
                  <c:v>-1.06</c:v>
                </c:pt>
                <c:pt idx="929">
                  <c:v>-0.72000000000000031</c:v>
                </c:pt>
                <c:pt idx="930">
                  <c:v>-0.94000000000000061</c:v>
                </c:pt>
                <c:pt idx="931">
                  <c:v>-0.98000000000000043</c:v>
                </c:pt>
                <c:pt idx="932">
                  <c:v>-0.82000000000000095</c:v>
                </c:pt>
                <c:pt idx="933">
                  <c:v>-0.74000000000000055</c:v>
                </c:pt>
                <c:pt idx="934">
                  <c:v>-1.1800000000000004</c:v>
                </c:pt>
                <c:pt idx="935">
                  <c:v>-1.0200000000000002</c:v>
                </c:pt>
                <c:pt idx="936">
                  <c:v>-0.46000000000000013</c:v>
                </c:pt>
                <c:pt idx="937">
                  <c:v>-0.6399999999999999</c:v>
                </c:pt>
                <c:pt idx="938">
                  <c:v>-0.76000000000000012</c:v>
                </c:pt>
                <c:pt idx="939">
                  <c:v>-0.13999999999999915</c:v>
                </c:pt>
                <c:pt idx="940">
                  <c:v>-0.33999999999999914</c:v>
                </c:pt>
                <c:pt idx="941">
                  <c:v>-0.95999999999999941</c:v>
                </c:pt>
                <c:pt idx="942">
                  <c:v>-0.83999999999999919</c:v>
                </c:pt>
                <c:pt idx="943">
                  <c:v>-1.0199999999999989</c:v>
                </c:pt>
                <c:pt idx="944">
                  <c:v>-1.3999999999999992</c:v>
                </c:pt>
                <c:pt idx="945">
                  <c:v>-1.3799999999999997</c:v>
                </c:pt>
                <c:pt idx="946">
                  <c:v>-1.1399999999999999</c:v>
                </c:pt>
                <c:pt idx="947">
                  <c:v>-1.44</c:v>
                </c:pt>
                <c:pt idx="948">
                  <c:v>-1.3200000000000003</c:v>
                </c:pt>
                <c:pt idx="949">
                  <c:v>-1.320000000000001</c:v>
                </c:pt>
                <c:pt idx="950">
                  <c:v>-1.4600000000000009</c:v>
                </c:pt>
                <c:pt idx="951">
                  <c:v>-1.420000000000001</c:v>
                </c:pt>
                <c:pt idx="952">
                  <c:v>-1.2600000000000009</c:v>
                </c:pt>
                <c:pt idx="953">
                  <c:v>-1.0800000000000012</c:v>
                </c:pt>
                <c:pt idx="954">
                  <c:v>-1.1000000000000008</c:v>
                </c:pt>
                <c:pt idx="955">
                  <c:v>-0.96000000000000085</c:v>
                </c:pt>
                <c:pt idx="956">
                  <c:v>-0.86000000000000087</c:v>
                </c:pt>
                <c:pt idx="957">
                  <c:v>-0.94000000000000128</c:v>
                </c:pt>
                <c:pt idx="958">
                  <c:v>-1.2800000000000011</c:v>
                </c:pt>
                <c:pt idx="959">
                  <c:v>-1.0800000000000012</c:v>
                </c:pt>
                <c:pt idx="960">
                  <c:v>-0.88000000000000045</c:v>
                </c:pt>
                <c:pt idx="961">
                  <c:v>-1.2600000000000002</c:v>
                </c:pt>
                <c:pt idx="962">
                  <c:v>-1.1399999999999999</c:v>
                </c:pt>
                <c:pt idx="963">
                  <c:v>-0.93999999999999984</c:v>
                </c:pt>
                <c:pt idx="964">
                  <c:v>-1.2799999999999998</c:v>
                </c:pt>
                <c:pt idx="965">
                  <c:v>-1.36</c:v>
                </c:pt>
                <c:pt idx="966">
                  <c:v>-1.44</c:v>
                </c:pt>
                <c:pt idx="967">
                  <c:v>-1.6799999999999997</c:v>
                </c:pt>
                <c:pt idx="968">
                  <c:v>-1.6</c:v>
                </c:pt>
                <c:pt idx="969">
                  <c:v>-1.4</c:v>
                </c:pt>
                <c:pt idx="970">
                  <c:v>-1.4199999999999995</c:v>
                </c:pt>
                <c:pt idx="971">
                  <c:v>-0.96000000000000019</c:v>
                </c:pt>
                <c:pt idx="972">
                  <c:v>-0.56000000000000016</c:v>
                </c:pt>
                <c:pt idx="973">
                  <c:v>-0.67999999999999972</c:v>
                </c:pt>
                <c:pt idx="974">
                  <c:v>-0.57999999999999974</c:v>
                </c:pt>
                <c:pt idx="975">
                  <c:v>-0.56000000000000016</c:v>
                </c:pt>
                <c:pt idx="976">
                  <c:v>-0.67999999999999972</c:v>
                </c:pt>
                <c:pt idx="977">
                  <c:v>-1.1800000000000002</c:v>
                </c:pt>
                <c:pt idx="978">
                  <c:v>-1.4599999999999997</c:v>
                </c:pt>
                <c:pt idx="979">
                  <c:v>-1.4599999999999997</c:v>
                </c:pt>
                <c:pt idx="980">
                  <c:v>-1.6999999999999997</c:v>
                </c:pt>
                <c:pt idx="981">
                  <c:v>-1.5599999999999998</c:v>
                </c:pt>
                <c:pt idx="982">
                  <c:v>-1.2799999999999998</c:v>
                </c:pt>
                <c:pt idx="983">
                  <c:v>-1.3800000000000001</c:v>
                </c:pt>
                <c:pt idx="984">
                  <c:v>-1.6799999999999997</c:v>
                </c:pt>
                <c:pt idx="985">
                  <c:v>-1.5999999999999996</c:v>
                </c:pt>
                <c:pt idx="986">
                  <c:v>-1.9</c:v>
                </c:pt>
                <c:pt idx="987">
                  <c:v>-1.7</c:v>
                </c:pt>
                <c:pt idx="988">
                  <c:v>-1.2599999999999998</c:v>
                </c:pt>
                <c:pt idx="989">
                  <c:v>-1.1000000000000001</c:v>
                </c:pt>
                <c:pt idx="990">
                  <c:v>-1.1000000000000003</c:v>
                </c:pt>
                <c:pt idx="991">
                  <c:v>-0.8</c:v>
                </c:pt>
                <c:pt idx="992">
                  <c:v>-1.2</c:v>
                </c:pt>
                <c:pt idx="993">
                  <c:v>-1.1000000000000001</c:v>
                </c:pt>
                <c:pt idx="994">
                  <c:v>-0.98000000000000043</c:v>
                </c:pt>
                <c:pt idx="995">
                  <c:v>-0.67999999999999972</c:v>
                </c:pt>
                <c:pt idx="996">
                  <c:v>-0.92000000000000026</c:v>
                </c:pt>
                <c:pt idx="997">
                  <c:v>-0.52000000000000024</c:v>
                </c:pt>
                <c:pt idx="998">
                  <c:v>-0.27999999999999969</c:v>
                </c:pt>
                <c:pt idx="999">
                  <c:v>-0.15999999999999942</c:v>
                </c:pt>
                <c:pt idx="1000">
                  <c:v>-0.12000000000000029</c:v>
                </c:pt>
                <c:pt idx="1001">
                  <c:v>-0.13999999999999985</c:v>
                </c:pt>
                <c:pt idx="1002">
                  <c:v>-0.43999999999999984</c:v>
                </c:pt>
                <c:pt idx="1003">
                  <c:v>-0.76000000000000012</c:v>
                </c:pt>
                <c:pt idx="1004">
                  <c:v>-1.0000000000000007</c:v>
                </c:pt>
                <c:pt idx="1005">
                  <c:v>-1.2200000000000002</c:v>
                </c:pt>
                <c:pt idx="1006">
                  <c:v>-1.3</c:v>
                </c:pt>
                <c:pt idx="1007">
                  <c:v>-1.1000000000000001</c:v>
                </c:pt>
                <c:pt idx="1008">
                  <c:v>-0.96000000000000085</c:v>
                </c:pt>
                <c:pt idx="1009">
                  <c:v>-1.1600000000000008</c:v>
                </c:pt>
                <c:pt idx="1010">
                  <c:v>-1.2600000000000009</c:v>
                </c:pt>
                <c:pt idx="1011">
                  <c:v>-0.98000000000000109</c:v>
                </c:pt>
                <c:pt idx="1012">
                  <c:v>-1.1200000000000017</c:v>
                </c:pt>
                <c:pt idx="1013">
                  <c:v>-1.2800000000000011</c:v>
                </c:pt>
                <c:pt idx="1014">
                  <c:v>-1.0200000000000002</c:v>
                </c:pt>
                <c:pt idx="1015">
                  <c:v>-0.94000000000000061</c:v>
                </c:pt>
                <c:pt idx="1016">
                  <c:v>-1.2400000000000007</c:v>
                </c:pt>
                <c:pt idx="1017">
                  <c:v>-1.2</c:v>
                </c:pt>
                <c:pt idx="1018">
                  <c:v>-0.9</c:v>
                </c:pt>
                <c:pt idx="1019">
                  <c:v>-0.84000000000000052</c:v>
                </c:pt>
                <c:pt idx="1020">
                  <c:v>-0.87999999999999967</c:v>
                </c:pt>
                <c:pt idx="1021">
                  <c:v>-0.83999999999999986</c:v>
                </c:pt>
                <c:pt idx="1022">
                  <c:v>-1.0799999999999996</c:v>
                </c:pt>
                <c:pt idx="1023">
                  <c:v>-1.2199999999999995</c:v>
                </c:pt>
                <c:pt idx="1024">
                  <c:v>-1.2799999999999989</c:v>
                </c:pt>
                <c:pt idx="1025">
                  <c:v>-1.1999999999999993</c:v>
                </c:pt>
                <c:pt idx="1026">
                  <c:v>-0.95999999999999874</c:v>
                </c:pt>
                <c:pt idx="1027">
                  <c:v>-0.73999999999999844</c:v>
                </c:pt>
                <c:pt idx="1028">
                  <c:v>-0.57999999999999896</c:v>
                </c:pt>
                <c:pt idx="1029">
                  <c:v>-0.7399999999999991</c:v>
                </c:pt>
                <c:pt idx="1030">
                  <c:v>-0.83999999999999986</c:v>
                </c:pt>
                <c:pt idx="1031">
                  <c:v>-0.78000000000000047</c:v>
                </c:pt>
                <c:pt idx="1032">
                  <c:v>-0.66000000000000081</c:v>
                </c:pt>
                <c:pt idx="1033">
                  <c:v>-0.9</c:v>
                </c:pt>
                <c:pt idx="1034">
                  <c:v>-0.57999999999999974</c:v>
                </c:pt>
                <c:pt idx="1035">
                  <c:v>-0.75999999999999945</c:v>
                </c:pt>
                <c:pt idx="1036">
                  <c:v>-1.0199999999999996</c:v>
                </c:pt>
                <c:pt idx="1037">
                  <c:v>-1.2799999999999989</c:v>
                </c:pt>
                <c:pt idx="1038">
                  <c:v>-1.3399999999999992</c:v>
                </c:pt>
                <c:pt idx="1039">
                  <c:v>-1.7</c:v>
                </c:pt>
                <c:pt idx="1040">
                  <c:v>-1.3799999999999997</c:v>
                </c:pt>
                <c:pt idx="1041">
                  <c:v>-1.3</c:v>
                </c:pt>
                <c:pt idx="1042">
                  <c:v>-1.3400000000000005</c:v>
                </c:pt>
                <c:pt idx="1043">
                  <c:v>-1.5000000000000007</c:v>
                </c:pt>
                <c:pt idx="1044">
                  <c:v>-1.5</c:v>
                </c:pt>
                <c:pt idx="1045">
                  <c:v>-1.6200000000000003</c:v>
                </c:pt>
                <c:pt idx="1046">
                  <c:v>-1.6599999999999995</c:v>
                </c:pt>
                <c:pt idx="1047">
                  <c:v>-1.4599999999999995</c:v>
                </c:pt>
                <c:pt idx="1048">
                  <c:v>-1.6200000000000003</c:v>
                </c:pt>
                <c:pt idx="1049">
                  <c:v>-1.5800000000000005</c:v>
                </c:pt>
                <c:pt idx="1050">
                  <c:v>-1.4600000000000002</c:v>
                </c:pt>
                <c:pt idx="1051">
                  <c:v>-1.4600000000000009</c:v>
                </c:pt>
                <c:pt idx="1052">
                  <c:v>-1.4600000000000009</c:v>
                </c:pt>
                <c:pt idx="1053">
                  <c:v>-1.1399999999999999</c:v>
                </c:pt>
                <c:pt idx="1054">
                  <c:v>-1.2399999999999998</c:v>
                </c:pt>
                <c:pt idx="1055">
                  <c:v>-1.2</c:v>
                </c:pt>
                <c:pt idx="1056">
                  <c:v>-0.9199999999999996</c:v>
                </c:pt>
                <c:pt idx="1057">
                  <c:v>-0.81999999999999962</c:v>
                </c:pt>
                <c:pt idx="1058">
                  <c:v>-0.92000000000000026</c:v>
                </c:pt>
                <c:pt idx="1059">
                  <c:v>-0.8</c:v>
                </c:pt>
                <c:pt idx="1060">
                  <c:v>-1.1200000000000003</c:v>
                </c:pt>
                <c:pt idx="1061">
                  <c:v>-1.6400000000000006</c:v>
                </c:pt>
                <c:pt idx="1062">
                  <c:v>-1.7400000000000007</c:v>
                </c:pt>
                <c:pt idx="1063">
                  <c:v>-1.6199999999999997</c:v>
                </c:pt>
                <c:pt idx="1064">
                  <c:v>-1.56</c:v>
                </c:pt>
                <c:pt idx="1065">
                  <c:v>-1.4799999999999998</c:v>
                </c:pt>
                <c:pt idx="1066">
                  <c:v>-1.2999999999999994</c:v>
                </c:pt>
                <c:pt idx="1067">
                  <c:v>-1.3599999999999994</c:v>
                </c:pt>
                <c:pt idx="1068">
                  <c:v>-1</c:v>
                </c:pt>
                <c:pt idx="1069">
                  <c:v>-0.83999999999999986</c:v>
                </c:pt>
                <c:pt idx="1070">
                  <c:v>-0.66000000000000014</c:v>
                </c:pt>
                <c:pt idx="1071">
                  <c:v>-0.6</c:v>
                </c:pt>
                <c:pt idx="1072">
                  <c:v>-0.33999999999999986</c:v>
                </c:pt>
                <c:pt idx="1073">
                  <c:v>-0.96000000000000019</c:v>
                </c:pt>
                <c:pt idx="1074">
                  <c:v>-1.2800000000000005</c:v>
                </c:pt>
                <c:pt idx="1075">
                  <c:v>-1.2200000000000002</c:v>
                </c:pt>
                <c:pt idx="1076">
                  <c:v>-1.0800000000000005</c:v>
                </c:pt>
                <c:pt idx="1077">
                  <c:v>-1.1000000000000001</c:v>
                </c:pt>
                <c:pt idx="1078">
                  <c:v>-0.99999999999999933</c:v>
                </c:pt>
                <c:pt idx="1079">
                  <c:v>-0.69999999999999862</c:v>
                </c:pt>
                <c:pt idx="1080">
                  <c:v>-0.77999999999999825</c:v>
                </c:pt>
                <c:pt idx="1081">
                  <c:v>-0.93999999999999839</c:v>
                </c:pt>
                <c:pt idx="1082">
                  <c:v>-0.77999999999999903</c:v>
                </c:pt>
                <c:pt idx="1083">
                  <c:v>-0.3999999999999993</c:v>
                </c:pt>
                <c:pt idx="1084">
                  <c:v>-0.52000000000000024</c:v>
                </c:pt>
                <c:pt idx="1085">
                  <c:v>-0.36000000000000015</c:v>
                </c:pt>
                <c:pt idx="1086">
                  <c:v>3.9999999999999855E-2</c:v>
                </c:pt>
                <c:pt idx="1087">
                  <c:v>-2.0000000000000285E-2</c:v>
                </c:pt>
                <c:pt idx="1088">
                  <c:v>-0.54000000000000059</c:v>
                </c:pt>
                <c:pt idx="1089">
                  <c:v>-0.48000000000000043</c:v>
                </c:pt>
                <c:pt idx="1090">
                  <c:v>-0.74000000000000132</c:v>
                </c:pt>
                <c:pt idx="1091">
                  <c:v>-0.82000000000000095</c:v>
                </c:pt>
                <c:pt idx="1092">
                  <c:v>-1.5800000000000012</c:v>
                </c:pt>
                <c:pt idx="1093">
                  <c:v>-1.3800000000000012</c:v>
                </c:pt>
                <c:pt idx="1094">
                  <c:v>-1.5000000000000007</c:v>
                </c:pt>
                <c:pt idx="1095">
                  <c:v>-1.2400000000000007</c:v>
                </c:pt>
                <c:pt idx="1096">
                  <c:v>-1.5400000000000005</c:v>
                </c:pt>
                <c:pt idx="1097">
                  <c:v>-1.2200000000000002</c:v>
                </c:pt>
                <c:pt idx="1098">
                  <c:v>-1.0400000000000005</c:v>
                </c:pt>
                <c:pt idx="1099">
                  <c:v>-1.2800000000000005</c:v>
                </c:pt>
                <c:pt idx="1100">
                  <c:v>-1.44</c:v>
                </c:pt>
                <c:pt idx="1101">
                  <c:v>-1.4600000000000002</c:v>
                </c:pt>
                <c:pt idx="1102">
                  <c:v>-1.2399999999999998</c:v>
                </c:pt>
                <c:pt idx="1103">
                  <c:v>-1.3199999999999996</c:v>
                </c:pt>
                <c:pt idx="1104">
                  <c:v>-0.93999999999999917</c:v>
                </c:pt>
                <c:pt idx="1105">
                  <c:v>-0.89999999999999925</c:v>
                </c:pt>
                <c:pt idx="1106">
                  <c:v>-0.97999999999999976</c:v>
                </c:pt>
                <c:pt idx="1107">
                  <c:v>-1.3</c:v>
                </c:pt>
                <c:pt idx="1108">
                  <c:v>-1.4800000000000004</c:v>
                </c:pt>
                <c:pt idx="1109">
                  <c:v>-1.6400000000000012</c:v>
                </c:pt>
                <c:pt idx="1110">
                  <c:v>-1.8800000000000012</c:v>
                </c:pt>
                <c:pt idx="1111">
                  <c:v>-1.7000000000000006</c:v>
                </c:pt>
                <c:pt idx="1112">
                  <c:v>-1.5000000000000007</c:v>
                </c:pt>
                <c:pt idx="1113">
                  <c:v>-1.06</c:v>
                </c:pt>
                <c:pt idx="1114">
                  <c:v>-0.71999999999999953</c:v>
                </c:pt>
                <c:pt idx="1115">
                  <c:v>-0.23999999999999985</c:v>
                </c:pt>
                <c:pt idx="1116">
                  <c:v>-0.3</c:v>
                </c:pt>
                <c:pt idx="1117">
                  <c:v>-0.71999999999999953</c:v>
                </c:pt>
                <c:pt idx="1118">
                  <c:v>-1.3199999999999996</c:v>
                </c:pt>
                <c:pt idx="1119">
                  <c:v>-1.5799999999999996</c:v>
                </c:pt>
                <c:pt idx="1120">
                  <c:v>-2.2199999999999998</c:v>
                </c:pt>
                <c:pt idx="1121">
                  <c:v>-1.9799999999999998</c:v>
                </c:pt>
                <c:pt idx="1122">
                  <c:v>-1.4799999999999998</c:v>
                </c:pt>
                <c:pt idx="1123">
                  <c:v>-1.3799999999999997</c:v>
                </c:pt>
                <c:pt idx="1124">
                  <c:v>-1.6799999999999997</c:v>
                </c:pt>
                <c:pt idx="1125">
                  <c:v>-1.3399999999999999</c:v>
                </c:pt>
                <c:pt idx="1126">
                  <c:v>-1.6599999999999995</c:v>
                </c:pt>
                <c:pt idx="1127">
                  <c:v>-1.6599999999999995</c:v>
                </c:pt>
                <c:pt idx="1128">
                  <c:v>-1.7999999999999994</c:v>
                </c:pt>
                <c:pt idx="1129">
                  <c:v>-1.7399999999999998</c:v>
                </c:pt>
                <c:pt idx="1130">
                  <c:v>-1.7800000000000005</c:v>
                </c:pt>
                <c:pt idx="1131">
                  <c:v>-1.2800000000000005</c:v>
                </c:pt>
                <c:pt idx="1132">
                  <c:v>-1.2600000000000002</c:v>
                </c:pt>
                <c:pt idx="1133">
                  <c:v>-0.9</c:v>
                </c:pt>
                <c:pt idx="1134">
                  <c:v>-0.8</c:v>
                </c:pt>
                <c:pt idx="1135">
                  <c:v>-0.75999999999999945</c:v>
                </c:pt>
                <c:pt idx="1136">
                  <c:v>-1.2999999999999994</c:v>
                </c:pt>
                <c:pt idx="1137">
                  <c:v>-1.4600000000000002</c:v>
                </c:pt>
                <c:pt idx="1138">
                  <c:v>-1.6600000000000001</c:v>
                </c:pt>
                <c:pt idx="1139">
                  <c:v>-2.04</c:v>
                </c:pt>
                <c:pt idx="1140">
                  <c:v>-2.2999999999999998</c:v>
                </c:pt>
                <c:pt idx="1141">
                  <c:v>-2.1400000000000006</c:v>
                </c:pt>
                <c:pt idx="1142">
                  <c:v>-2.2000000000000006</c:v>
                </c:pt>
                <c:pt idx="1143">
                  <c:v>-1.820000000000001</c:v>
                </c:pt>
                <c:pt idx="1144">
                  <c:v>-1.5000000000000007</c:v>
                </c:pt>
                <c:pt idx="1145">
                  <c:v>-1.0800000000000005</c:v>
                </c:pt>
                <c:pt idx="1146">
                  <c:v>-1.06</c:v>
                </c:pt>
                <c:pt idx="1147">
                  <c:v>-0.61999999999999955</c:v>
                </c:pt>
                <c:pt idx="1148">
                  <c:v>-0.95999999999999941</c:v>
                </c:pt>
                <c:pt idx="1149">
                  <c:v>-0.7399999999999991</c:v>
                </c:pt>
                <c:pt idx="1150">
                  <c:v>-0.71999999999999953</c:v>
                </c:pt>
                <c:pt idx="1151">
                  <c:v>-0.75999999999999945</c:v>
                </c:pt>
                <c:pt idx="1152">
                  <c:v>-1.1399999999999999</c:v>
                </c:pt>
                <c:pt idx="1153">
                  <c:v>-1.0200000000000002</c:v>
                </c:pt>
                <c:pt idx="1154">
                  <c:v>-1.0400000000000005</c:v>
                </c:pt>
                <c:pt idx="1155">
                  <c:v>-1.3</c:v>
                </c:pt>
                <c:pt idx="1156">
                  <c:v>-1.0399999999999998</c:v>
                </c:pt>
                <c:pt idx="1157">
                  <c:v>-0.97999999999999976</c:v>
                </c:pt>
                <c:pt idx="1158">
                  <c:v>-0.83999999999999919</c:v>
                </c:pt>
                <c:pt idx="1159">
                  <c:v>-0.95999999999999941</c:v>
                </c:pt>
                <c:pt idx="1160">
                  <c:v>-0.63999999999999913</c:v>
                </c:pt>
                <c:pt idx="1161">
                  <c:v>-1.0599999999999994</c:v>
                </c:pt>
                <c:pt idx="1162">
                  <c:v>-1.0599999999999994</c:v>
                </c:pt>
                <c:pt idx="1163">
                  <c:v>-1.1599999999999995</c:v>
                </c:pt>
                <c:pt idx="1164">
                  <c:v>-1.2599999999999987</c:v>
                </c:pt>
                <c:pt idx="1165">
                  <c:v>-1.4799999999999998</c:v>
                </c:pt>
                <c:pt idx="1166">
                  <c:v>-1.06</c:v>
                </c:pt>
                <c:pt idx="1167">
                  <c:v>-0.7</c:v>
                </c:pt>
                <c:pt idx="1168">
                  <c:v>-0.5800000000000004</c:v>
                </c:pt>
                <c:pt idx="1169">
                  <c:v>-0.36000000000000087</c:v>
                </c:pt>
                <c:pt idx="1170">
                  <c:v>-0.2000000000000007</c:v>
                </c:pt>
                <c:pt idx="1171">
                  <c:v>-0.32000000000000028</c:v>
                </c:pt>
                <c:pt idx="1172">
                  <c:v>-0.28000000000000042</c:v>
                </c:pt>
                <c:pt idx="1173">
                  <c:v>-0.44000000000000056</c:v>
                </c:pt>
                <c:pt idx="1174">
                  <c:v>-0.36000000000000087</c:v>
                </c:pt>
                <c:pt idx="1175">
                  <c:v>-0.16000000000000014</c:v>
                </c:pt>
                <c:pt idx="1176">
                  <c:v>-0.12000000000000029</c:v>
                </c:pt>
                <c:pt idx="1177">
                  <c:v>-0.34000000000000058</c:v>
                </c:pt>
                <c:pt idx="1178">
                  <c:v>-0.3</c:v>
                </c:pt>
                <c:pt idx="1179">
                  <c:v>-0.21999999999999958</c:v>
                </c:pt>
                <c:pt idx="1180">
                  <c:v>-0.33999999999999986</c:v>
                </c:pt>
                <c:pt idx="1181">
                  <c:v>-0.6</c:v>
                </c:pt>
                <c:pt idx="1182">
                  <c:v>-0.59999999999999931</c:v>
                </c:pt>
                <c:pt idx="1183">
                  <c:v>-0.65999999999999948</c:v>
                </c:pt>
                <c:pt idx="1184">
                  <c:v>-0.17999999999999972</c:v>
                </c:pt>
                <c:pt idx="1185">
                  <c:v>-0.26000000000000012</c:v>
                </c:pt>
                <c:pt idx="1186">
                  <c:v>-0.12000000000000029</c:v>
                </c:pt>
                <c:pt idx="1187">
                  <c:v>-0.28000000000000042</c:v>
                </c:pt>
                <c:pt idx="1188">
                  <c:v>-2.0000000000000285E-2</c:v>
                </c:pt>
                <c:pt idx="1189">
                  <c:v>-0.38000000000000045</c:v>
                </c:pt>
                <c:pt idx="1190">
                  <c:v>-0.62000000000000033</c:v>
                </c:pt>
                <c:pt idx="1191">
                  <c:v>-0.75999999999999945</c:v>
                </c:pt>
                <c:pt idx="1192">
                  <c:v>-0.79999999999999927</c:v>
                </c:pt>
                <c:pt idx="1193">
                  <c:v>-1</c:v>
                </c:pt>
                <c:pt idx="1194">
                  <c:v>-1.1599999999999995</c:v>
                </c:pt>
                <c:pt idx="1195">
                  <c:v>-0.89999999999999925</c:v>
                </c:pt>
                <c:pt idx="1196">
                  <c:v>-0.4799999999999997</c:v>
                </c:pt>
                <c:pt idx="1197">
                  <c:v>-0.46000000000000013</c:v>
                </c:pt>
                <c:pt idx="1198">
                  <c:v>-0.53999999999999981</c:v>
                </c:pt>
                <c:pt idx="1199">
                  <c:v>-0.56000000000000016</c:v>
                </c:pt>
                <c:pt idx="1200">
                  <c:v>-0.53999999999999981</c:v>
                </c:pt>
                <c:pt idx="1201">
                  <c:v>-0.65999999999999948</c:v>
                </c:pt>
                <c:pt idx="1202">
                  <c:v>-0.57999999999999974</c:v>
                </c:pt>
                <c:pt idx="1203">
                  <c:v>-0.3999999999999993</c:v>
                </c:pt>
                <c:pt idx="1204">
                  <c:v>-0.21999999999999886</c:v>
                </c:pt>
                <c:pt idx="1205">
                  <c:v>-0.33999999999999914</c:v>
                </c:pt>
                <c:pt idx="1206">
                  <c:v>-0.45999999999999941</c:v>
                </c:pt>
                <c:pt idx="1207">
                  <c:v>-0.47999999999999898</c:v>
                </c:pt>
                <c:pt idx="1208">
                  <c:v>-0.81999999999999962</c:v>
                </c:pt>
                <c:pt idx="1209">
                  <c:v>-1.1399999999999999</c:v>
                </c:pt>
                <c:pt idx="1210">
                  <c:v>-1.3799999999999997</c:v>
                </c:pt>
                <c:pt idx="1211">
                  <c:v>-1.3200000000000003</c:v>
                </c:pt>
                <c:pt idx="1212">
                  <c:v>-1.2200000000000002</c:v>
                </c:pt>
                <c:pt idx="1213">
                  <c:v>-1.2799999999999998</c:v>
                </c:pt>
                <c:pt idx="1214">
                  <c:v>-1.5</c:v>
                </c:pt>
                <c:pt idx="1215">
                  <c:v>-1.3</c:v>
                </c:pt>
                <c:pt idx="1216">
                  <c:v>-1.7399999999999998</c:v>
                </c:pt>
                <c:pt idx="1217">
                  <c:v>-1.9</c:v>
                </c:pt>
                <c:pt idx="1218">
                  <c:v>-1.8000000000000007</c:v>
                </c:pt>
                <c:pt idx="1219">
                  <c:v>-1.2800000000000011</c:v>
                </c:pt>
                <c:pt idx="1220">
                  <c:v>-0.96000000000000152</c:v>
                </c:pt>
                <c:pt idx="1221">
                  <c:v>-0.86000000000000154</c:v>
                </c:pt>
                <c:pt idx="1222">
                  <c:v>-0.68000000000000116</c:v>
                </c:pt>
                <c:pt idx="1223">
                  <c:v>-0.42000000000000098</c:v>
                </c:pt>
                <c:pt idx="1224">
                  <c:v>-0.6</c:v>
                </c:pt>
                <c:pt idx="1225">
                  <c:v>-1.3399999999999999</c:v>
                </c:pt>
                <c:pt idx="1226">
                  <c:v>-0.83999999999999986</c:v>
                </c:pt>
                <c:pt idx="1227">
                  <c:v>-0.8</c:v>
                </c:pt>
                <c:pt idx="1228">
                  <c:v>-0.77999999999999969</c:v>
                </c:pt>
                <c:pt idx="1229">
                  <c:v>-0.98000000000000043</c:v>
                </c:pt>
                <c:pt idx="1230">
                  <c:v>-0.98000000000000043</c:v>
                </c:pt>
                <c:pt idx="1231">
                  <c:v>-1.2400000000000007</c:v>
                </c:pt>
                <c:pt idx="1232">
                  <c:v>-1.4800000000000004</c:v>
                </c:pt>
                <c:pt idx="1233">
                  <c:v>-1.7400000000000007</c:v>
                </c:pt>
                <c:pt idx="1234">
                  <c:v>-1.4400000000000006</c:v>
                </c:pt>
                <c:pt idx="1235">
                  <c:v>-0.82000000000000028</c:v>
                </c:pt>
                <c:pt idx="1236">
                  <c:v>-0.8600000000000001</c:v>
                </c:pt>
                <c:pt idx="1237">
                  <c:v>-0.80000000000000071</c:v>
                </c:pt>
                <c:pt idx="1238">
                  <c:v>-0.5800000000000004</c:v>
                </c:pt>
                <c:pt idx="1239">
                  <c:v>-0.74000000000000055</c:v>
                </c:pt>
                <c:pt idx="1240">
                  <c:v>-1.0600000000000009</c:v>
                </c:pt>
                <c:pt idx="1241">
                  <c:v>-1.1600000000000001</c:v>
                </c:pt>
                <c:pt idx="1242">
                  <c:v>-1.0399999999999998</c:v>
                </c:pt>
                <c:pt idx="1243">
                  <c:v>-0.87999999999999967</c:v>
                </c:pt>
                <c:pt idx="1244">
                  <c:v>-0.97999999999999898</c:v>
                </c:pt>
                <c:pt idx="1245">
                  <c:v>-0.81999999999999884</c:v>
                </c:pt>
                <c:pt idx="1246">
                  <c:v>-0.87999999999999967</c:v>
                </c:pt>
                <c:pt idx="1247">
                  <c:v>-0.89999999999999925</c:v>
                </c:pt>
                <c:pt idx="1248">
                  <c:v>-0.99999999999999933</c:v>
                </c:pt>
                <c:pt idx="1249">
                  <c:v>-1.1199999999999997</c:v>
                </c:pt>
                <c:pt idx="1250">
                  <c:v>-0.99999999999999933</c:v>
                </c:pt>
                <c:pt idx="1251">
                  <c:v>-0.59999999999999853</c:v>
                </c:pt>
                <c:pt idx="1252">
                  <c:v>-0.33999999999999914</c:v>
                </c:pt>
                <c:pt idx="1253">
                  <c:v>-0.43999999999999984</c:v>
                </c:pt>
                <c:pt idx="1254">
                  <c:v>-3.9999999999999855E-2</c:v>
                </c:pt>
                <c:pt idx="1255">
                  <c:v>-0.16000000000000014</c:v>
                </c:pt>
                <c:pt idx="1256">
                  <c:v>-0.44000000000000056</c:v>
                </c:pt>
                <c:pt idx="1257">
                  <c:v>-0.84000000000000052</c:v>
                </c:pt>
                <c:pt idx="1258">
                  <c:v>-0.73999999999999988</c:v>
                </c:pt>
                <c:pt idx="1259">
                  <c:v>-0.6</c:v>
                </c:pt>
                <c:pt idx="1260">
                  <c:v>-0.7</c:v>
                </c:pt>
                <c:pt idx="1261">
                  <c:v>-0.65999999999999948</c:v>
                </c:pt>
                <c:pt idx="1262">
                  <c:v>-0.49999999999999928</c:v>
                </c:pt>
                <c:pt idx="1263">
                  <c:v>-0.36000000000000015</c:v>
                </c:pt>
                <c:pt idx="1264">
                  <c:v>-0.53999999999999981</c:v>
                </c:pt>
                <c:pt idx="1265">
                  <c:v>-0.43999999999999984</c:v>
                </c:pt>
                <c:pt idx="1266">
                  <c:v>-0.34000000000000058</c:v>
                </c:pt>
                <c:pt idx="1267">
                  <c:v>-0.48000000000000043</c:v>
                </c:pt>
                <c:pt idx="1268">
                  <c:v>-0.16000000000000014</c:v>
                </c:pt>
                <c:pt idx="1269">
                  <c:v>-0.38000000000000045</c:v>
                </c:pt>
                <c:pt idx="1270">
                  <c:v>-0.18000000000000044</c:v>
                </c:pt>
                <c:pt idx="1271">
                  <c:v>-0.28000000000000042</c:v>
                </c:pt>
                <c:pt idx="1272">
                  <c:v>5.9999999999999429E-2</c:v>
                </c:pt>
                <c:pt idx="1273">
                  <c:v>-0.32000000000000028</c:v>
                </c:pt>
                <c:pt idx="1274">
                  <c:v>-0.36000000000000087</c:v>
                </c:pt>
                <c:pt idx="1275">
                  <c:v>-0.28000000000000042</c:v>
                </c:pt>
                <c:pt idx="1276">
                  <c:v>2.0000000000000285E-2</c:v>
                </c:pt>
                <c:pt idx="1277">
                  <c:v>0</c:v>
                </c:pt>
                <c:pt idx="1278">
                  <c:v>-8.0000000000000432E-2</c:v>
                </c:pt>
                <c:pt idx="1279">
                  <c:v>-0.17999999999999972</c:v>
                </c:pt>
                <c:pt idx="1280">
                  <c:v>-0.52000000000000024</c:v>
                </c:pt>
                <c:pt idx="1281">
                  <c:v>-0.5800000000000004</c:v>
                </c:pt>
                <c:pt idx="1282">
                  <c:v>-0.62000000000000033</c:v>
                </c:pt>
                <c:pt idx="1283">
                  <c:v>-0.73999999999999988</c:v>
                </c:pt>
                <c:pt idx="1284">
                  <c:v>-0.15999999999999942</c:v>
                </c:pt>
                <c:pt idx="1285">
                  <c:v>0.2000000000000007</c:v>
                </c:pt>
                <c:pt idx="1286">
                  <c:v>0.30000000000000071</c:v>
                </c:pt>
                <c:pt idx="1287">
                  <c:v>0.28000000000000114</c:v>
                </c:pt>
                <c:pt idx="1288">
                  <c:v>0.32000000000000028</c:v>
                </c:pt>
                <c:pt idx="1289">
                  <c:v>-0.24000000000000057</c:v>
                </c:pt>
                <c:pt idx="1290">
                  <c:v>-0.7600000000000009</c:v>
                </c:pt>
                <c:pt idx="1291">
                  <c:v>-1.2000000000000015</c:v>
                </c:pt>
                <c:pt idx="1292">
                  <c:v>-1.1200000000000017</c:v>
                </c:pt>
                <c:pt idx="1293">
                  <c:v>-1.3000000000000014</c:v>
                </c:pt>
                <c:pt idx="1294">
                  <c:v>-0.86000000000000232</c:v>
                </c:pt>
                <c:pt idx="1295">
                  <c:v>-0.72000000000000308</c:v>
                </c:pt>
                <c:pt idx="1296">
                  <c:v>-0.6200000000000031</c:v>
                </c:pt>
                <c:pt idx="1297">
                  <c:v>-0.74000000000000343</c:v>
                </c:pt>
                <c:pt idx="1298">
                  <c:v>-0.42000000000000315</c:v>
                </c:pt>
                <c:pt idx="1299">
                  <c:v>-0.26000000000000228</c:v>
                </c:pt>
                <c:pt idx="1300">
                  <c:v>-0.16000000000000086</c:v>
                </c:pt>
                <c:pt idx="1301">
                  <c:v>-0.2</c:v>
                </c:pt>
                <c:pt idx="1302">
                  <c:v>-0.37999999999999973</c:v>
                </c:pt>
                <c:pt idx="1303">
                  <c:v>-0.91999999999999882</c:v>
                </c:pt>
                <c:pt idx="1304">
                  <c:v>-1.5799999999999983</c:v>
                </c:pt>
                <c:pt idx="1305">
                  <c:v>-1.7799999999999983</c:v>
                </c:pt>
                <c:pt idx="1306">
                  <c:v>-1.5799999999999996</c:v>
                </c:pt>
                <c:pt idx="1307">
                  <c:v>-1.6199999999999988</c:v>
                </c:pt>
                <c:pt idx="1308">
                  <c:v>-1.3599999999999994</c:v>
                </c:pt>
                <c:pt idx="1309">
                  <c:v>-0.81999999999999884</c:v>
                </c:pt>
                <c:pt idx="1310">
                  <c:v>-0.93999999999999917</c:v>
                </c:pt>
                <c:pt idx="1311">
                  <c:v>-1.1399999999999992</c:v>
                </c:pt>
                <c:pt idx="1312">
                  <c:v>-0.84000000000000052</c:v>
                </c:pt>
                <c:pt idx="1313">
                  <c:v>-0.32000000000000028</c:v>
                </c:pt>
                <c:pt idx="1314">
                  <c:v>-0.66000000000000081</c:v>
                </c:pt>
                <c:pt idx="1315">
                  <c:v>-0.27999999999999969</c:v>
                </c:pt>
                <c:pt idx="1316">
                  <c:v>-0.13999999999999915</c:v>
                </c:pt>
                <c:pt idx="1317">
                  <c:v>-0.25999999999999801</c:v>
                </c:pt>
                <c:pt idx="1318">
                  <c:v>-0.7399999999999991</c:v>
                </c:pt>
                <c:pt idx="1319">
                  <c:v>-0.93999999999999917</c:v>
                </c:pt>
                <c:pt idx="1320">
                  <c:v>-0.95999999999999941</c:v>
                </c:pt>
                <c:pt idx="1321">
                  <c:v>-0.83999999999999919</c:v>
                </c:pt>
                <c:pt idx="1322">
                  <c:v>-1.1400000000000006</c:v>
                </c:pt>
                <c:pt idx="1323">
                  <c:v>-1.1400000000000006</c:v>
                </c:pt>
                <c:pt idx="1324">
                  <c:v>-0.32000000000000028</c:v>
                </c:pt>
                <c:pt idx="1325">
                  <c:v>-0.26000000000000084</c:v>
                </c:pt>
                <c:pt idx="1326">
                  <c:v>-0.74000000000000199</c:v>
                </c:pt>
                <c:pt idx="1327">
                  <c:v>-1.1200000000000017</c:v>
                </c:pt>
                <c:pt idx="1328">
                  <c:v>-1.5400000000000005</c:v>
                </c:pt>
                <c:pt idx="1329">
                  <c:v>-2.160000000000001</c:v>
                </c:pt>
                <c:pt idx="1330">
                  <c:v>-2.4000000000000012</c:v>
                </c:pt>
                <c:pt idx="1331">
                  <c:v>-2.0600000000000009</c:v>
                </c:pt>
                <c:pt idx="1332">
                  <c:v>-1.5400000000000005</c:v>
                </c:pt>
                <c:pt idx="1333">
                  <c:v>-1.1600000000000008</c:v>
                </c:pt>
                <c:pt idx="1334">
                  <c:v>-1.6400000000000019</c:v>
                </c:pt>
                <c:pt idx="1335">
                  <c:v>-1.7200000000000017</c:v>
                </c:pt>
                <c:pt idx="1336">
                  <c:v>-1.5600000000000016</c:v>
                </c:pt>
                <c:pt idx="1337">
                  <c:v>-1.7600000000000016</c:v>
                </c:pt>
                <c:pt idx="1338">
                  <c:v>-1.6600000000000015</c:v>
                </c:pt>
                <c:pt idx="1339">
                  <c:v>-1.1000000000000008</c:v>
                </c:pt>
                <c:pt idx="1340">
                  <c:v>-1.0200000000000009</c:v>
                </c:pt>
                <c:pt idx="1341">
                  <c:v>-1.420000000000001</c:v>
                </c:pt>
                <c:pt idx="1342">
                  <c:v>-1.3800000000000003</c:v>
                </c:pt>
                <c:pt idx="1343">
                  <c:v>-1.2600000000000009</c:v>
                </c:pt>
                <c:pt idx="1344">
                  <c:v>-1.1400000000000012</c:v>
                </c:pt>
                <c:pt idx="1345">
                  <c:v>-1.320000000000001</c:v>
                </c:pt>
                <c:pt idx="1346">
                  <c:v>-1.1000000000000008</c:v>
                </c:pt>
                <c:pt idx="1347">
                  <c:v>-1.1000000000000008</c:v>
                </c:pt>
                <c:pt idx="1348">
                  <c:v>-1.3400000000000005</c:v>
                </c:pt>
                <c:pt idx="1349">
                  <c:v>-1.5</c:v>
                </c:pt>
                <c:pt idx="1350">
                  <c:v>-1.06</c:v>
                </c:pt>
                <c:pt idx="1351">
                  <c:v>-1.7399999999999998</c:v>
                </c:pt>
                <c:pt idx="1352">
                  <c:v>-1.7200000000000002</c:v>
                </c:pt>
                <c:pt idx="1353">
                  <c:v>-1.7400000000000007</c:v>
                </c:pt>
                <c:pt idx="1354">
                  <c:v>-1.7200000000000011</c:v>
                </c:pt>
                <c:pt idx="1355">
                  <c:v>-1.8600000000000008</c:v>
                </c:pt>
                <c:pt idx="1356">
                  <c:v>-1.2200000000000011</c:v>
                </c:pt>
                <c:pt idx="1357">
                  <c:v>-1.0400000000000014</c:v>
                </c:pt>
                <c:pt idx="1358">
                  <c:v>-1.3000000000000007</c:v>
                </c:pt>
                <c:pt idx="1359">
                  <c:v>-1.0200000000000002</c:v>
                </c:pt>
                <c:pt idx="1360">
                  <c:v>-1.0400000000000005</c:v>
                </c:pt>
                <c:pt idx="1361">
                  <c:v>-0.98000000000000109</c:v>
                </c:pt>
                <c:pt idx="1362">
                  <c:v>-1.1400000000000006</c:v>
                </c:pt>
                <c:pt idx="1363">
                  <c:v>-0.60000000000000075</c:v>
                </c:pt>
                <c:pt idx="1364">
                  <c:v>-0.78000000000000047</c:v>
                </c:pt>
                <c:pt idx="1365">
                  <c:v>-0.67999999999999972</c:v>
                </c:pt>
                <c:pt idx="1366">
                  <c:v>-0.43999999999999917</c:v>
                </c:pt>
                <c:pt idx="1367">
                  <c:v>-0.11999999999999958</c:v>
                </c:pt>
                <c:pt idx="1368">
                  <c:v>-0.27999999999999969</c:v>
                </c:pt>
                <c:pt idx="1369">
                  <c:v>-0.42000000000000026</c:v>
                </c:pt>
                <c:pt idx="1370">
                  <c:v>-0.36000000000000015</c:v>
                </c:pt>
                <c:pt idx="1371">
                  <c:v>-0.42000000000000026</c:v>
                </c:pt>
                <c:pt idx="1372">
                  <c:v>-0.6</c:v>
                </c:pt>
                <c:pt idx="1373">
                  <c:v>-0.4</c:v>
                </c:pt>
                <c:pt idx="1374">
                  <c:v>-0.16000000000000014</c:v>
                </c:pt>
                <c:pt idx="1375">
                  <c:v>-0.2000000000000007</c:v>
                </c:pt>
                <c:pt idx="1376">
                  <c:v>-0.52000000000000102</c:v>
                </c:pt>
                <c:pt idx="1377">
                  <c:v>-0.54000000000000126</c:v>
                </c:pt>
                <c:pt idx="1378">
                  <c:v>-0.74000000000000055</c:v>
                </c:pt>
                <c:pt idx="1379">
                  <c:v>-0.72000000000000031</c:v>
                </c:pt>
                <c:pt idx="1380">
                  <c:v>-0.96000000000000085</c:v>
                </c:pt>
                <c:pt idx="1381">
                  <c:v>-0.92000000000000026</c:v>
                </c:pt>
                <c:pt idx="1382">
                  <c:v>-0.94000000000000061</c:v>
                </c:pt>
                <c:pt idx="1383">
                  <c:v>-1.1000000000000008</c:v>
                </c:pt>
                <c:pt idx="1384">
                  <c:v>-0.94000000000000061</c:v>
                </c:pt>
                <c:pt idx="1385">
                  <c:v>-0.97999999999999976</c:v>
                </c:pt>
                <c:pt idx="1386">
                  <c:v>-0.79999999999999927</c:v>
                </c:pt>
                <c:pt idx="1387">
                  <c:v>-0.47999999999999832</c:v>
                </c:pt>
                <c:pt idx="1388">
                  <c:v>-7.9999999999999002E-2</c:v>
                </c:pt>
                <c:pt idx="1389">
                  <c:v>-0.7399999999999991</c:v>
                </c:pt>
                <c:pt idx="1390">
                  <c:v>-0.4199999999999996</c:v>
                </c:pt>
                <c:pt idx="1391">
                  <c:v>-0.76000000000000012</c:v>
                </c:pt>
                <c:pt idx="1392">
                  <c:v>-1.1200000000000003</c:v>
                </c:pt>
                <c:pt idx="1393">
                  <c:v>-1.1799999999999997</c:v>
                </c:pt>
                <c:pt idx="1394">
                  <c:v>-0.73999999999999988</c:v>
                </c:pt>
                <c:pt idx="1395">
                  <c:v>-1.0199999999999996</c:v>
                </c:pt>
                <c:pt idx="1396">
                  <c:v>-0.8600000000000001</c:v>
                </c:pt>
                <c:pt idx="1397">
                  <c:v>-1.06</c:v>
                </c:pt>
                <c:pt idx="1398">
                  <c:v>-1.2200000000000002</c:v>
                </c:pt>
                <c:pt idx="1399">
                  <c:v>-1.56</c:v>
                </c:pt>
                <c:pt idx="1400">
                  <c:v>-1.6600000000000008</c:v>
                </c:pt>
                <c:pt idx="1401">
                  <c:v>-1.7600000000000002</c:v>
                </c:pt>
                <c:pt idx="1402">
                  <c:v>-1.5200000000000002</c:v>
                </c:pt>
                <c:pt idx="1403">
                  <c:v>-1.7399999999999998</c:v>
                </c:pt>
                <c:pt idx="1404">
                  <c:v>-1.5399999999999998</c:v>
                </c:pt>
                <c:pt idx="1405">
                  <c:v>-1.1399999999999992</c:v>
                </c:pt>
                <c:pt idx="1406">
                  <c:v>-1.0999999999999992</c:v>
                </c:pt>
                <c:pt idx="1407">
                  <c:v>-1.2199999999999989</c:v>
                </c:pt>
                <c:pt idx="1408">
                  <c:v>-1.0199999999999989</c:v>
                </c:pt>
                <c:pt idx="1409">
                  <c:v>-1.1999999999999993</c:v>
                </c:pt>
                <c:pt idx="1410">
                  <c:v>-1.1599999999999995</c:v>
                </c:pt>
                <c:pt idx="1411">
                  <c:v>-1.0199999999999996</c:v>
                </c:pt>
                <c:pt idx="1412">
                  <c:v>-0.80000000000000071</c:v>
                </c:pt>
                <c:pt idx="1413">
                  <c:v>-0.96000000000000085</c:v>
                </c:pt>
                <c:pt idx="1414">
                  <c:v>-0.66000000000000014</c:v>
                </c:pt>
                <c:pt idx="1415">
                  <c:v>-1.36</c:v>
                </c:pt>
                <c:pt idx="1416">
                  <c:v>-1.6200000000000003</c:v>
                </c:pt>
                <c:pt idx="1417">
                  <c:v>-1.56</c:v>
                </c:pt>
                <c:pt idx="1418">
                  <c:v>-0.90000000000000069</c:v>
                </c:pt>
                <c:pt idx="1419">
                  <c:v>-1.120000000000001</c:v>
                </c:pt>
                <c:pt idx="1420">
                  <c:v>-1.0800000000000012</c:v>
                </c:pt>
                <c:pt idx="1421">
                  <c:v>-1.0400000000000014</c:v>
                </c:pt>
                <c:pt idx="1422">
                  <c:v>-1.0800000000000012</c:v>
                </c:pt>
                <c:pt idx="1423">
                  <c:v>-1.7400000000000007</c:v>
                </c:pt>
                <c:pt idx="1424">
                  <c:v>-1.6800000000000004</c:v>
                </c:pt>
                <c:pt idx="1425">
                  <c:v>-1.3800000000000003</c:v>
                </c:pt>
                <c:pt idx="1426">
                  <c:v>-1.3200000000000003</c:v>
                </c:pt>
                <c:pt idx="1427">
                  <c:v>-1.3399999999999999</c:v>
                </c:pt>
                <c:pt idx="1428">
                  <c:v>-1.0800000000000005</c:v>
                </c:pt>
                <c:pt idx="1429">
                  <c:v>-0.96000000000000085</c:v>
                </c:pt>
                <c:pt idx="1430">
                  <c:v>-0.84000000000000052</c:v>
                </c:pt>
                <c:pt idx="1431">
                  <c:v>-0.62000000000000033</c:v>
                </c:pt>
                <c:pt idx="1432">
                  <c:v>-0.66000000000000081</c:v>
                </c:pt>
                <c:pt idx="1433">
                  <c:v>-1.0200000000000002</c:v>
                </c:pt>
                <c:pt idx="1434">
                  <c:v>-1.1000000000000001</c:v>
                </c:pt>
                <c:pt idx="1435">
                  <c:v>-1.2</c:v>
                </c:pt>
                <c:pt idx="1436">
                  <c:v>-1.1399999999999999</c:v>
                </c:pt>
                <c:pt idx="1437">
                  <c:v>-1.0199999999999996</c:v>
                </c:pt>
                <c:pt idx="1438">
                  <c:v>-0.4799999999999997</c:v>
                </c:pt>
                <c:pt idx="1439">
                  <c:v>-0.31999999999999956</c:v>
                </c:pt>
                <c:pt idx="1440">
                  <c:v>-0.3999999999999993</c:v>
                </c:pt>
                <c:pt idx="1441">
                  <c:v>-0.51999999999999957</c:v>
                </c:pt>
                <c:pt idx="1442">
                  <c:v>-0.67999999999999905</c:v>
                </c:pt>
                <c:pt idx="1443">
                  <c:v>-0.75999999999999868</c:v>
                </c:pt>
                <c:pt idx="1444">
                  <c:v>-0.75999999999999945</c:v>
                </c:pt>
                <c:pt idx="1445">
                  <c:v>-0.28000000000000042</c:v>
                </c:pt>
                <c:pt idx="1446">
                  <c:v>-0.32000000000000028</c:v>
                </c:pt>
                <c:pt idx="1447">
                  <c:v>-0.26000000000000084</c:v>
                </c:pt>
                <c:pt idx="1448">
                  <c:v>-0.48000000000000115</c:v>
                </c:pt>
                <c:pt idx="1449">
                  <c:v>-0.36000000000000015</c:v>
                </c:pt>
                <c:pt idx="1450">
                  <c:v>-0.53999999999999981</c:v>
                </c:pt>
                <c:pt idx="1451">
                  <c:v>-0.5800000000000004</c:v>
                </c:pt>
                <c:pt idx="1452">
                  <c:v>-0.53999999999999981</c:v>
                </c:pt>
                <c:pt idx="1453">
                  <c:v>-0.26000000000000012</c:v>
                </c:pt>
                <c:pt idx="1454">
                  <c:v>-0.56000000000000016</c:v>
                </c:pt>
                <c:pt idx="1455">
                  <c:v>-0.37999999999999973</c:v>
                </c:pt>
                <c:pt idx="1456">
                  <c:v>-0.29999999999999927</c:v>
                </c:pt>
                <c:pt idx="1457">
                  <c:v>-0.37999999999999973</c:v>
                </c:pt>
                <c:pt idx="1458">
                  <c:v>-0.67999999999999972</c:v>
                </c:pt>
                <c:pt idx="1459">
                  <c:v>-0.87999999999999967</c:v>
                </c:pt>
                <c:pt idx="1460">
                  <c:v>-1.1999999999999993</c:v>
                </c:pt>
                <c:pt idx="1461">
                  <c:v>-1.3599999999999988</c:v>
                </c:pt>
                <c:pt idx="1462">
                  <c:v>-1.4799999999999991</c:v>
                </c:pt>
                <c:pt idx="1463">
                  <c:v>-1.4599999999999995</c:v>
                </c:pt>
                <c:pt idx="1464">
                  <c:v>-1.2200000000000002</c:v>
                </c:pt>
                <c:pt idx="1465">
                  <c:v>-1.1600000000000008</c:v>
                </c:pt>
                <c:pt idx="1466">
                  <c:v>-1.2600000000000016</c:v>
                </c:pt>
                <c:pt idx="1467">
                  <c:v>-1.2400000000000013</c:v>
                </c:pt>
                <c:pt idx="1468">
                  <c:v>-1.1200000000000003</c:v>
                </c:pt>
                <c:pt idx="1469">
                  <c:v>-0.93999999999999984</c:v>
                </c:pt>
                <c:pt idx="1470">
                  <c:v>-0.75999999999999945</c:v>
                </c:pt>
                <c:pt idx="1471">
                  <c:v>-0.63999999999999913</c:v>
                </c:pt>
                <c:pt idx="1472">
                  <c:v>-0.69999999999999929</c:v>
                </c:pt>
                <c:pt idx="1473">
                  <c:v>-0.87999999999999967</c:v>
                </c:pt>
                <c:pt idx="1474">
                  <c:v>-1.1000000000000001</c:v>
                </c:pt>
                <c:pt idx="1475">
                  <c:v>-1.5200000000000002</c:v>
                </c:pt>
                <c:pt idx="1476">
                  <c:v>-1.3</c:v>
                </c:pt>
                <c:pt idx="1477">
                  <c:v>-1.1399999999999999</c:v>
                </c:pt>
                <c:pt idx="1478">
                  <c:v>-0.69999999999999929</c:v>
                </c:pt>
                <c:pt idx="1479">
                  <c:v>-0.77999999999999903</c:v>
                </c:pt>
                <c:pt idx="1480">
                  <c:v>-0.65999999999999948</c:v>
                </c:pt>
                <c:pt idx="1481">
                  <c:v>-0.27999999999999969</c:v>
                </c:pt>
                <c:pt idx="1482">
                  <c:v>-5.9999999999999429E-2</c:v>
                </c:pt>
                <c:pt idx="1483">
                  <c:v>-0.4</c:v>
                </c:pt>
                <c:pt idx="1484">
                  <c:v>6.0000000000000143E-2</c:v>
                </c:pt>
                <c:pt idx="1485">
                  <c:v>0.220000000000001</c:v>
                </c:pt>
                <c:pt idx="1486">
                  <c:v>-0.19999999999999929</c:v>
                </c:pt>
                <c:pt idx="1487">
                  <c:v>-0.87999999999999967</c:v>
                </c:pt>
                <c:pt idx="1488">
                  <c:v>-1.4799999999999998</c:v>
                </c:pt>
                <c:pt idx="1489">
                  <c:v>-1.6799999999999997</c:v>
                </c:pt>
                <c:pt idx="1490">
                  <c:v>-1.5200000000000002</c:v>
                </c:pt>
                <c:pt idx="1491">
                  <c:v>-1.2</c:v>
                </c:pt>
                <c:pt idx="1492">
                  <c:v>-0.76000000000000012</c:v>
                </c:pt>
                <c:pt idx="1493">
                  <c:v>-6.0000000000000143E-2</c:v>
                </c:pt>
                <c:pt idx="1494">
                  <c:v>-0.33999999999999986</c:v>
                </c:pt>
                <c:pt idx="1495">
                  <c:v>-0.13999999999999985</c:v>
                </c:pt>
                <c:pt idx="1496">
                  <c:v>-0.23999999999999985</c:v>
                </c:pt>
                <c:pt idx="1497">
                  <c:v>-0.25999999999999945</c:v>
                </c:pt>
                <c:pt idx="1498">
                  <c:v>-0.43999999999999917</c:v>
                </c:pt>
                <c:pt idx="1499">
                  <c:v>-0.4199999999999996</c:v>
                </c:pt>
                <c:pt idx="1500">
                  <c:v>-0.67999999999999905</c:v>
                </c:pt>
                <c:pt idx="1501">
                  <c:v>-1.0399999999999985</c:v>
                </c:pt>
                <c:pt idx="1502">
                  <c:v>-0.75999999999999868</c:v>
                </c:pt>
                <c:pt idx="1503">
                  <c:v>-0.57999999999999896</c:v>
                </c:pt>
                <c:pt idx="1504">
                  <c:v>1.4210854715202005E-15</c:v>
                </c:pt>
                <c:pt idx="1505">
                  <c:v>-0.25999999999999945</c:v>
                </c:pt>
                <c:pt idx="1506">
                  <c:v>-6.0000000000000143E-2</c:v>
                </c:pt>
                <c:pt idx="1507">
                  <c:v>-0.36000000000000015</c:v>
                </c:pt>
                <c:pt idx="1508">
                  <c:v>-0.26000000000000012</c:v>
                </c:pt>
                <c:pt idx="1509">
                  <c:v>-0.72000000000000031</c:v>
                </c:pt>
                <c:pt idx="1510">
                  <c:v>-0.67999999999999972</c:v>
                </c:pt>
                <c:pt idx="1511">
                  <c:v>-0.57999999999999974</c:v>
                </c:pt>
                <c:pt idx="1512">
                  <c:v>0.26000000000000012</c:v>
                </c:pt>
                <c:pt idx="1513">
                  <c:v>0.28000000000000042</c:v>
                </c:pt>
                <c:pt idx="1514">
                  <c:v>0.52000000000000024</c:v>
                </c:pt>
                <c:pt idx="1515">
                  <c:v>0.74000000000000055</c:v>
                </c:pt>
                <c:pt idx="1516">
                  <c:v>0.34000000000000058</c:v>
                </c:pt>
                <c:pt idx="1517">
                  <c:v>6.0000000000000143E-2</c:v>
                </c:pt>
                <c:pt idx="1518">
                  <c:v>-2.0000000000000285E-2</c:v>
                </c:pt>
                <c:pt idx="1519">
                  <c:v>-6.0000000000000851E-2</c:v>
                </c:pt>
                <c:pt idx="1520">
                  <c:v>-0.36000000000000087</c:v>
                </c:pt>
                <c:pt idx="1521">
                  <c:v>-0.38000000000000045</c:v>
                </c:pt>
                <c:pt idx="1522">
                  <c:v>-0.3</c:v>
                </c:pt>
                <c:pt idx="1523">
                  <c:v>0.43999999999999984</c:v>
                </c:pt>
                <c:pt idx="1524">
                  <c:v>0.85999999999999943</c:v>
                </c:pt>
                <c:pt idx="1525">
                  <c:v>0.93999999999999917</c:v>
                </c:pt>
                <c:pt idx="1526">
                  <c:v>1.6599999999999995</c:v>
                </c:pt>
                <c:pt idx="1527">
                  <c:v>-0.18000000000000113</c:v>
                </c:pt>
                <c:pt idx="1528">
                  <c:v>-2.4600000000000009</c:v>
                </c:pt>
                <c:pt idx="1529">
                  <c:v>-3.2199999999999998</c:v>
                </c:pt>
                <c:pt idx="1530">
                  <c:v>-3.4200000000000004</c:v>
                </c:pt>
                <c:pt idx="1531">
                  <c:v>-3.8400000000000007</c:v>
                </c:pt>
                <c:pt idx="1532">
                  <c:v>-2.4599999999999995</c:v>
                </c:pt>
                <c:pt idx="1533">
                  <c:v>-0.67999999999999972</c:v>
                </c:pt>
                <c:pt idx="1534">
                  <c:v>-0.3999999999999993</c:v>
                </c:pt>
                <c:pt idx="1535">
                  <c:v>-0.23999999999999916</c:v>
                </c:pt>
                <c:pt idx="1536">
                  <c:v>-0.75999999999999945</c:v>
                </c:pt>
                <c:pt idx="1537">
                  <c:v>-0.63999999999999913</c:v>
                </c:pt>
                <c:pt idx="1538">
                  <c:v>-1.1799999999999997</c:v>
                </c:pt>
                <c:pt idx="1539">
                  <c:v>-0.86000000000000087</c:v>
                </c:pt>
                <c:pt idx="1540">
                  <c:v>-0.7000000000000014</c:v>
                </c:pt>
                <c:pt idx="1541">
                  <c:v>-0.26000000000000084</c:v>
                </c:pt>
                <c:pt idx="1542">
                  <c:v>-0.98000000000000254</c:v>
                </c:pt>
                <c:pt idx="1543">
                  <c:v>-0.82000000000000173</c:v>
                </c:pt>
                <c:pt idx="1544">
                  <c:v>-1.0600000000000009</c:v>
                </c:pt>
                <c:pt idx="1545">
                  <c:v>-1.3</c:v>
                </c:pt>
                <c:pt idx="1546">
                  <c:v>-1.3600000000000008</c:v>
                </c:pt>
                <c:pt idx="1547">
                  <c:v>-1.0599999999999994</c:v>
                </c:pt>
                <c:pt idx="1548">
                  <c:v>-0.93999999999999917</c:v>
                </c:pt>
                <c:pt idx="1549">
                  <c:v>-1.0599999999999994</c:v>
                </c:pt>
                <c:pt idx="1550">
                  <c:v>-0.17999999999999972</c:v>
                </c:pt>
                <c:pt idx="1551">
                  <c:v>0.27999999999999969</c:v>
                </c:pt>
                <c:pt idx="1552">
                  <c:v>0.7999999999999986</c:v>
                </c:pt>
                <c:pt idx="1553">
                  <c:v>0.5399999999999977</c:v>
                </c:pt>
                <c:pt idx="1554">
                  <c:v>0.51999999999999746</c:v>
                </c:pt>
                <c:pt idx="1555">
                  <c:v>-0.10000000000000142</c:v>
                </c:pt>
                <c:pt idx="1556">
                  <c:v>-0.3</c:v>
                </c:pt>
                <c:pt idx="1557">
                  <c:v>-0.37999999999999828</c:v>
                </c:pt>
                <c:pt idx="1558">
                  <c:v>-0.159999999999998</c:v>
                </c:pt>
                <c:pt idx="1559">
                  <c:v>-0.27999999999999831</c:v>
                </c:pt>
                <c:pt idx="1560">
                  <c:v>-0.43999999999999917</c:v>
                </c:pt>
                <c:pt idx="1561">
                  <c:v>-0.57999999999999974</c:v>
                </c:pt>
                <c:pt idx="1562">
                  <c:v>-0.52000000000000168</c:v>
                </c:pt>
                <c:pt idx="1563">
                  <c:v>-0.38000000000000111</c:v>
                </c:pt>
                <c:pt idx="1564">
                  <c:v>9.9999999999998576E-2</c:v>
                </c:pt>
                <c:pt idx="1565">
                  <c:v>0.41999999999999887</c:v>
                </c:pt>
                <c:pt idx="1566">
                  <c:v>0.53999999999999915</c:v>
                </c:pt>
                <c:pt idx="1567">
                  <c:v>0.44000000000000056</c:v>
                </c:pt>
                <c:pt idx="1568">
                  <c:v>0.4</c:v>
                </c:pt>
                <c:pt idx="1569">
                  <c:v>0.44000000000000056</c:v>
                </c:pt>
                <c:pt idx="1570">
                  <c:v>0.16000000000000086</c:v>
                </c:pt>
                <c:pt idx="1571">
                  <c:v>0.60000000000000142</c:v>
                </c:pt>
                <c:pt idx="1572">
                  <c:v>0.6</c:v>
                </c:pt>
                <c:pt idx="1573">
                  <c:v>0.6</c:v>
                </c:pt>
                <c:pt idx="1574">
                  <c:v>0.62000000000000033</c:v>
                </c:pt>
                <c:pt idx="1575">
                  <c:v>1.2999999999999985</c:v>
                </c:pt>
                <c:pt idx="1576">
                  <c:v>1.1999999999999971</c:v>
                </c:pt>
                <c:pt idx="1577">
                  <c:v>1.5599999999999994</c:v>
                </c:pt>
                <c:pt idx="1578">
                  <c:v>2.38</c:v>
                </c:pt>
                <c:pt idx="1579">
                  <c:v>2.6599999999999993</c:v>
                </c:pt>
                <c:pt idx="1580">
                  <c:v>2.5200000000000018</c:v>
                </c:pt>
                <c:pt idx="1581">
                  <c:v>2.8600000000000021</c:v>
                </c:pt>
                <c:pt idx="1582">
                  <c:v>2.8800000000000012</c:v>
                </c:pt>
                <c:pt idx="1583">
                  <c:v>2.4</c:v>
                </c:pt>
                <c:pt idx="1584">
                  <c:v>2.3599999999999994</c:v>
                </c:pt>
                <c:pt idx="1585">
                  <c:v>2.819999999999999</c:v>
                </c:pt>
                <c:pt idx="1586">
                  <c:v>2.5</c:v>
                </c:pt>
                <c:pt idx="1587">
                  <c:v>2.4400000000000004</c:v>
                </c:pt>
                <c:pt idx="1588">
                  <c:v>2.2000000000000002</c:v>
                </c:pt>
                <c:pt idx="1589">
                  <c:v>1.6600000000000024</c:v>
                </c:pt>
                <c:pt idx="1590">
                  <c:v>1.0200000000000018</c:v>
                </c:pt>
                <c:pt idx="1591">
                  <c:v>0.22000000000000169</c:v>
                </c:pt>
                <c:pt idx="1592">
                  <c:v>-0.39999999999999714</c:v>
                </c:pt>
                <c:pt idx="1593">
                  <c:v>-0.63999999999999491</c:v>
                </c:pt>
                <c:pt idx="1594">
                  <c:v>-0.71999999999999886</c:v>
                </c:pt>
                <c:pt idx="1595">
                  <c:v>-0.87999999999999834</c:v>
                </c:pt>
                <c:pt idx="1596">
                  <c:v>-0.61999999999999889</c:v>
                </c:pt>
                <c:pt idx="1597">
                  <c:v>-0.47999999999999832</c:v>
                </c:pt>
                <c:pt idx="1598">
                  <c:v>-0.45999999999999941</c:v>
                </c:pt>
                <c:pt idx="1599">
                  <c:v>-0.91999999999999604</c:v>
                </c:pt>
                <c:pt idx="1600">
                  <c:v>-1.3599999999999965</c:v>
                </c:pt>
                <c:pt idx="1601">
                  <c:v>-1.5999999999999972</c:v>
                </c:pt>
                <c:pt idx="1602">
                  <c:v>-1.6999999999999971</c:v>
                </c:pt>
                <c:pt idx="1603">
                  <c:v>-1.9799999999999955</c:v>
                </c:pt>
                <c:pt idx="1604">
                  <c:v>-1.839999999999995</c:v>
                </c:pt>
                <c:pt idx="1605">
                  <c:v>-1.3199999999999932</c:v>
                </c:pt>
                <c:pt idx="1606">
                  <c:v>-1.2799999999999954</c:v>
                </c:pt>
                <c:pt idx="1607">
                  <c:v>-1.3399999999999976</c:v>
                </c:pt>
                <c:pt idx="1608">
                  <c:v>-1.1400000000000006</c:v>
                </c:pt>
                <c:pt idx="1609">
                  <c:v>-1.3200000000000016</c:v>
                </c:pt>
                <c:pt idx="1610">
                  <c:v>-1.8400000000000034</c:v>
                </c:pt>
                <c:pt idx="1611">
                  <c:v>-1.9</c:v>
                </c:pt>
                <c:pt idx="1612">
                  <c:v>-1.8799999999999983</c:v>
                </c:pt>
                <c:pt idx="1613">
                  <c:v>-2.019999999999996</c:v>
                </c:pt>
                <c:pt idx="1614">
                  <c:v>-1.9799999999999955</c:v>
                </c:pt>
                <c:pt idx="1615">
                  <c:v>-2.1999999999999944</c:v>
                </c:pt>
                <c:pt idx="1616">
                  <c:v>-2.0599999999999965</c:v>
                </c:pt>
                <c:pt idx="1617">
                  <c:v>-1.7</c:v>
                </c:pt>
                <c:pt idx="1618">
                  <c:v>-1.5400000000000005</c:v>
                </c:pt>
                <c:pt idx="1619">
                  <c:v>-1.2800000000000011</c:v>
                </c:pt>
                <c:pt idx="1620">
                  <c:v>-0.48000000000000115</c:v>
                </c:pt>
                <c:pt idx="1621">
                  <c:v>-0.1</c:v>
                </c:pt>
                <c:pt idx="1622">
                  <c:v>0.22000000000000169</c:v>
                </c:pt>
                <c:pt idx="1623">
                  <c:v>0.50000000000000289</c:v>
                </c:pt>
                <c:pt idx="1624">
                  <c:v>0.9000000000000028</c:v>
                </c:pt>
                <c:pt idx="1625">
                  <c:v>0.84000000000000052</c:v>
                </c:pt>
                <c:pt idx="1626">
                  <c:v>0.74000000000000055</c:v>
                </c:pt>
                <c:pt idx="1627">
                  <c:v>0.52000000000000168</c:v>
                </c:pt>
                <c:pt idx="1628">
                  <c:v>0.62000000000000166</c:v>
                </c:pt>
                <c:pt idx="1629">
                  <c:v>0.68000000000000116</c:v>
                </c:pt>
                <c:pt idx="1630">
                  <c:v>0.34000000000000341</c:v>
                </c:pt>
                <c:pt idx="1631">
                  <c:v>4.0000000000003408E-2</c:v>
                </c:pt>
                <c:pt idx="1632">
                  <c:v>-0.27999999999999831</c:v>
                </c:pt>
                <c:pt idx="1633">
                  <c:v>-0.75999999999999945</c:v>
                </c:pt>
                <c:pt idx="1634">
                  <c:v>-1.3</c:v>
                </c:pt>
                <c:pt idx="1635">
                  <c:v>-1.7400000000000007</c:v>
                </c:pt>
                <c:pt idx="1636">
                  <c:v>-2.080000000000001</c:v>
                </c:pt>
                <c:pt idx="1637">
                  <c:v>-2.4600000000000022</c:v>
                </c:pt>
                <c:pt idx="1638">
                  <c:v>-3.0000000000000027</c:v>
                </c:pt>
                <c:pt idx="1639">
                  <c:v>-3.180000000000001</c:v>
                </c:pt>
                <c:pt idx="1640">
                  <c:v>-3.5599999999999996</c:v>
                </c:pt>
                <c:pt idx="1641">
                  <c:v>-4</c:v>
                </c:pt>
                <c:pt idx="1642">
                  <c:v>-4.4999999999999973</c:v>
                </c:pt>
                <c:pt idx="1643">
                  <c:v>-4.9399999999999977</c:v>
                </c:pt>
                <c:pt idx="1644">
                  <c:v>-5.8</c:v>
                </c:pt>
                <c:pt idx="1645">
                  <c:v>-6.24</c:v>
                </c:pt>
                <c:pt idx="1646">
                  <c:v>-6.2199999999999989</c:v>
                </c:pt>
                <c:pt idx="1647">
                  <c:v>-6.1599999999999993</c:v>
                </c:pt>
                <c:pt idx="1648">
                  <c:v>-6.2399999999999975</c:v>
                </c:pt>
                <c:pt idx="1649">
                  <c:v>-5.9199999999999973</c:v>
                </c:pt>
                <c:pt idx="1650">
                  <c:v>-5.12</c:v>
                </c:pt>
                <c:pt idx="1651">
                  <c:v>-5.0000000000000018</c:v>
                </c:pt>
                <c:pt idx="1652">
                  <c:v>-4.8600000000000021</c:v>
                </c:pt>
                <c:pt idx="1653">
                  <c:v>-4.5400000000000036</c:v>
                </c:pt>
                <c:pt idx="1654">
                  <c:v>-4.0000000000000027</c:v>
                </c:pt>
                <c:pt idx="1655">
                  <c:v>-4.3200000000000021</c:v>
                </c:pt>
                <c:pt idx="1656">
                  <c:v>-4.1800000000000015</c:v>
                </c:pt>
                <c:pt idx="1657">
                  <c:v>-4.2000000000000011</c:v>
                </c:pt>
                <c:pt idx="1658">
                  <c:v>-3.9800000000000013</c:v>
                </c:pt>
                <c:pt idx="1659">
                  <c:v>-3.8000000000000016</c:v>
                </c:pt>
                <c:pt idx="1660">
                  <c:v>-3.1800000000000019</c:v>
                </c:pt>
                <c:pt idx="1661">
                  <c:v>-2.8200000000000012</c:v>
                </c:pt>
                <c:pt idx="1662">
                  <c:v>-2.4200000000000004</c:v>
                </c:pt>
                <c:pt idx="1663">
                  <c:v>-1.7</c:v>
                </c:pt>
                <c:pt idx="1664">
                  <c:v>-1.7599999999999993</c:v>
                </c:pt>
                <c:pt idx="1665">
                  <c:v>-1.9599999999999986</c:v>
                </c:pt>
                <c:pt idx="1666">
                  <c:v>-1.7399999999999998</c:v>
                </c:pt>
                <c:pt idx="1667">
                  <c:v>-2.0200000000000005</c:v>
                </c:pt>
                <c:pt idx="1668">
                  <c:v>-2.1399999999999997</c:v>
                </c:pt>
                <c:pt idx="1669">
                  <c:v>-1.6600000000000001</c:v>
                </c:pt>
                <c:pt idx="1670">
                  <c:v>-1.2200000000000002</c:v>
                </c:pt>
                <c:pt idx="1671">
                  <c:v>-1.6799999999999997</c:v>
                </c:pt>
                <c:pt idx="1672">
                  <c:v>-1.2399999999999998</c:v>
                </c:pt>
                <c:pt idx="1673">
                  <c:v>-1.4000000000000008</c:v>
                </c:pt>
                <c:pt idx="1674">
                  <c:v>-1.6800000000000004</c:v>
                </c:pt>
                <c:pt idx="1675">
                  <c:v>-1.9600000000000009</c:v>
                </c:pt>
                <c:pt idx="1676">
                  <c:v>-1.5200000000000009</c:v>
                </c:pt>
                <c:pt idx="1677">
                  <c:v>-1.5000000000000007</c:v>
                </c:pt>
                <c:pt idx="1678">
                  <c:v>-1.36</c:v>
                </c:pt>
                <c:pt idx="1679">
                  <c:v>-1.56</c:v>
                </c:pt>
                <c:pt idx="1680">
                  <c:v>-1.1600000000000001</c:v>
                </c:pt>
                <c:pt idx="1681">
                  <c:v>-0.8600000000000001</c:v>
                </c:pt>
                <c:pt idx="1682">
                  <c:v>-0.8600000000000001</c:v>
                </c:pt>
                <c:pt idx="1683">
                  <c:v>-0.66000000000000014</c:v>
                </c:pt>
                <c:pt idx="1684">
                  <c:v>-0.66000000000000014</c:v>
                </c:pt>
                <c:pt idx="1685">
                  <c:v>-0.79999999999999927</c:v>
                </c:pt>
                <c:pt idx="1686">
                  <c:v>-0.83999999999999986</c:v>
                </c:pt>
                <c:pt idx="1687">
                  <c:v>-0.67999999999999972</c:v>
                </c:pt>
                <c:pt idx="1688">
                  <c:v>-0.23999999999999985</c:v>
                </c:pt>
                <c:pt idx="1689">
                  <c:v>0.22000000000000028</c:v>
                </c:pt>
                <c:pt idx="1690">
                  <c:v>0.33999999999999986</c:v>
                </c:pt>
                <c:pt idx="1691">
                  <c:v>0.22000000000000028</c:v>
                </c:pt>
                <c:pt idx="1692">
                  <c:v>0.36000000000000087</c:v>
                </c:pt>
                <c:pt idx="1693">
                  <c:v>-0.27999999999999903</c:v>
                </c:pt>
                <c:pt idx="1694">
                  <c:v>-0.59999999999999931</c:v>
                </c:pt>
                <c:pt idx="1695">
                  <c:v>-0.45999999999999941</c:v>
                </c:pt>
                <c:pt idx="1696">
                  <c:v>-0.37999999999999973</c:v>
                </c:pt>
                <c:pt idx="1697">
                  <c:v>-0.78000000000000047</c:v>
                </c:pt>
                <c:pt idx="1698">
                  <c:v>-0.56000000000000083</c:v>
                </c:pt>
                <c:pt idx="1699">
                  <c:v>-0.56000000000000016</c:v>
                </c:pt>
                <c:pt idx="1700">
                  <c:v>-0.67999999999999972</c:v>
                </c:pt>
                <c:pt idx="1701">
                  <c:v>-0.69999999999999929</c:v>
                </c:pt>
                <c:pt idx="1702">
                  <c:v>-0.33999999999999914</c:v>
                </c:pt>
                <c:pt idx="1703">
                  <c:v>-0.49999999999999928</c:v>
                </c:pt>
                <c:pt idx="1704">
                  <c:v>-0.2</c:v>
                </c:pt>
                <c:pt idx="1705">
                  <c:v>-0.14000000000000057</c:v>
                </c:pt>
                <c:pt idx="1706">
                  <c:v>-8.000000000000114E-2</c:v>
                </c:pt>
                <c:pt idx="1707">
                  <c:v>-0.12000000000000099</c:v>
                </c:pt>
                <c:pt idx="1708">
                  <c:v>-4.000000000000057E-2</c:v>
                </c:pt>
                <c:pt idx="1709">
                  <c:v>-2.0000000000000996E-2</c:v>
                </c:pt>
                <c:pt idx="1710">
                  <c:v>0.21999999999999958</c:v>
                </c:pt>
                <c:pt idx="1711">
                  <c:v>0.28000000000000042</c:v>
                </c:pt>
                <c:pt idx="1712">
                  <c:v>0.18000000000000044</c:v>
                </c:pt>
                <c:pt idx="1713">
                  <c:v>0.68000000000000038</c:v>
                </c:pt>
                <c:pt idx="1714">
                  <c:v>0.78000000000000047</c:v>
                </c:pt>
                <c:pt idx="1715">
                  <c:v>1</c:v>
                </c:pt>
                <c:pt idx="1716">
                  <c:v>1.0599999999999994</c:v>
                </c:pt>
                <c:pt idx="1717">
                  <c:v>1.3999999999999992</c:v>
                </c:pt>
                <c:pt idx="1718">
                  <c:v>1.0399999999999991</c:v>
                </c:pt>
                <c:pt idx="1719">
                  <c:v>1.0399999999999991</c:v>
                </c:pt>
                <c:pt idx="1720">
                  <c:v>0.71999999999999953</c:v>
                </c:pt>
                <c:pt idx="1721">
                  <c:v>0.8</c:v>
                </c:pt>
                <c:pt idx="1722">
                  <c:v>0.5</c:v>
                </c:pt>
                <c:pt idx="1723">
                  <c:v>0.46000000000000013</c:v>
                </c:pt>
                <c:pt idx="1724">
                  <c:v>0.78000000000000114</c:v>
                </c:pt>
                <c:pt idx="1725">
                  <c:v>1.4000000000000008</c:v>
                </c:pt>
                <c:pt idx="1726">
                  <c:v>1.9</c:v>
                </c:pt>
                <c:pt idx="1727">
                  <c:v>1.9800000000000011</c:v>
                </c:pt>
                <c:pt idx="1728">
                  <c:v>1.4000000000000015</c:v>
                </c:pt>
                <c:pt idx="1729">
                  <c:v>-7.9999999999999002E-2</c:v>
                </c:pt>
                <c:pt idx="1730">
                  <c:v>-1.579999999999999</c:v>
                </c:pt>
                <c:pt idx="1731">
                  <c:v>-2.5999999999999988</c:v>
                </c:pt>
                <c:pt idx="1732">
                  <c:v>-2.3599999999999994</c:v>
                </c:pt>
                <c:pt idx="1733">
                  <c:v>-1.5599999999999994</c:v>
                </c:pt>
                <c:pt idx="1734">
                  <c:v>-0.35999999999999943</c:v>
                </c:pt>
                <c:pt idx="1735">
                  <c:v>2.0000000000000285E-2</c:v>
                </c:pt>
                <c:pt idx="1736">
                  <c:v>8.0000000000000432E-2</c:v>
                </c:pt>
                <c:pt idx="1737">
                  <c:v>-0.37999999999999973</c:v>
                </c:pt>
                <c:pt idx="1738">
                  <c:v>-0.8</c:v>
                </c:pt>
                <c:pt idx="1739">
                  <c:v>-1</c:v>
                </c:pt>
                <c:pt idx="1740">
                  <c:v>-0.93999999999999917</c:v>
                </c:pt>
                <c:pt idx="1741">
                  <c:v>-1.1599999999999995</c:v>
                </c:pt>
                <c:pt idx="1742">
                  <c:v>-1.2799999999999998</c:v>
                </c:pt>
                <c:pt idx="1743">
                  <c:v>-1.0399999999999991</c:v>
                </c:pt>
                <c:pt idx="1744">
                  <c:v>-1.4599999999999986</c:v>
                </c:pt>
                <c:pt idx="1745">
                  <c:v>-1.4799999999999998</c:v>
                </c:pt>
                <c:pt idx="1746">
                  <c:v>-1.1999999999999993</c:v>
                </c:pt>
                <c:pt idx="1747">
                  <c:v>-0.83999999999999919</c:v>
                </c:pt>
                <c:pt idx="1748">
                  <c:v>-0.9</c:v>
                </c:pt>
                <c:pt idx="1749">
                  <c:v>-0.18000000000000044</c:v>
                </c:pt>
                <c:pt idx="1750">
                  <c:v>0.2</c:v>
                </c:pt>
                <c:pt idx="1751">
                  <c:v>0.4199999999999996</c:v>
                </c:pt>
                <c:pt idx="1752">
                  <c:v>0.4</c:v>
                </c:pt>
                <c:pt idx="1753">
                  <c:v>0.36000000000000087</c:v>
                </c:pt>
                <c:pt idx="1754">
                  <c:v>0.12000000000000099</c:v>
                </c:pt>
                <c:pt idx="1755">
                  <c:v>-7.9999999999999002E-2</c:v>
                </c:pt>
                <c:pt idx="1756">
                  <c:v>-0.85999999999999877</c:v>
                </c:pt>
                <c:pt idx="1757">
                  <c:v>-0.77999999999999903</c:v>
                </c:pt>
                <c:pt idx="1758">
                  <c:v>-0.75999999999999945</c:v>
                </c:pt>
                <c:pt idx="1759">
                  <c:v>-0.87999999999999967</c:v>
                </c:pt>
                <c:pt idx="1760">
                  <c:v>-0.67999999999999972</c:v>
                </c:pt>
                <c:pt idx="1761">
                  <c:v>-0.12000000000000029</c:v>
                </c:pt>
                <c:pt idx="1762">
                  <c:v>-0.13999999999999985</c:v>
                </c:pt>
                <c:pt idx="1763">
                  <c:v>-0.23999999999999985</c:v>
                </c:pt>
                <c:pt idx="1764">
                  <c:v>-3.9999999999999147E-2</c:v>
                </c:pt>
                <c:pt idx="1765">
                  <c:v>-0.33999999999999914</c:v>
                </c:pt>
                <c:pt idx="1766">
                  <c:v>6.0000000000001566E-2</c:v>
                </c:pt>
                <c:pt idx="1767">
                  <c:v>-0.25999999999999873</c:v>
                </c:pt>
                <c:pt idx="1768">
                  <c:v>-0.3999999999999993</c:v>
                </c:pt>
                <c:pt idx="1769">
                  <c:v>-0.4199999999999996</c:v>
                </c:pt>
                <c:pt idx="1770">
                  <c:v>-0.3999999999999993</c:v>
                </c:pt>
                <c:pt idx="1771">
                  <c:v>-0.53999999999999981</c:v>
                </c:pt>
                <c:pt idx="1772">
                  <c:v>-7.1054273576010023E-16</c:v>
                </c:pt>
                <c:pt idx="1773">
                  <c:v>0.16000000000000014</c:v>
                </c:pt>
                <c:pt idx="1774">
                  <c:v>-0.26000000000000012</c:v>
                </c:pt>
                <c:pt idx="1775">
                  <c:v>-0.18000000000000044</c:v>
                </c:pt>
                <c:pt idx="1776">
                  <c:v>-0.26000000000000012</c:v>
                </c:pt>
                <c:pt idx="1777">
                  <c:v>-0.73999999999999988</c:v>
                </c:pt>
                <c:pt idx="1778">
                  <c:v>-0.82000000000000028</c:v>
                </c:pt>
                <c:pt idx="1779">
                  <c:v>-0.70000000000000073</c:v>
                </c:pt>
                <c:pt idx="1780">
                  <c:v>-0.86000000000000087</c:v>
                </c:pt>
                <c:pt idx="1781">
                  <c:v>-1.2800000000000005</c:v>
                </c:pt>
                <c:pt idx="1782">
                  <c:v>-1.3</c:v>
                </c:pt>
                <c:pt idx="1783">
                  <c:v>-1.2</c:v>
                </c:pt>
                <c:pt idx="1784">
                  <c:v>-1.2999999999999994</c:v>
                </c:pt>
                <c:pt idx="1785">
                  <c:v>-1.3999999999999992</c:v>
                </c:pt>
                <c:pt idx="1786">
                  <c:v>-0.93999999999999984</c:v>
                </c:pt>
                <c:pt idx="1787">
                  <c:v>-0.96000000000000019</c:v>
                </c:pt>
                <c:pt idx="1788">
                  <c:v>-0.8</c:v>
                </c:pt>
                <c:pt idx="1789">
                  <c:v>-0.6399999999999999</c:v>
                </c:pt>
                <c:pt idx="1790">
                  <c:v>-0.37999999999999973</c:v>
                </c:pt>
                <c:pt idx="1791">
                  <c:v>-0.71999999999999953</c:v>
                </c:pt>
                <c:pt idx="1792">
                  <c:v>-0.95999999999999941</c:v>
                </c:pt>
                <c:pt idx="1793">
                  <c:v>-1.0199999999999996</c:v>
                </c:pt>
                <c:pt idx="1794">
                  <c:v>-0.81999999999999962</c:v>
                </c:pt>
                <c:pt idx="1795">
                  <c:v>-0.7399999999999991</c:v>
                </c:pt>
                <c:pt idx="1796">
                  <c:v>-0.83999999999999919</c:v>
                </c:pt>
                <c:pt idx="1797">
                  <c:v>-0.53999999999999915</c:v>
                </c:pt>
                <c:pt idx="1798">
                  <c:v>-0.79999999999999927</c:v>
                </c:pt>
                <c:pt idx="1799">
                  <c:v>-0.9</c:v>
                </c:pt>
                <c:pt idx="1800">
                  <c:v>-1.1200000000000003</c:v>
                </c:pt>
                <c:pt idx="1801">
                  <c:v>-0.74000000000000055</c:v>
                </c:pt>
                <c:pt idx="1802">
                  <c:v>-0.92000000000000104</c:v>
                </c:pt>
                <c:pt idx="1803">
                  <c:v>-1.0600000000000009</c:v>
                </c:pt>
                <c:pt idx="1804">
                  <c:v>-1.0600000000000009</c:v>
                </c:pt>
                <c:pt idx="1805">
                  <c:v>-0.98000000000000109</c:v>
                </c:pt>
                <c:pt idx="1806">
                  <c:v>-1.2400000000000013</c:v>
                </c:pt>
                <c:pt idx="1807">
                  <c:v>-1.1400000000000012</c:v>
                </c:pt>
                <c:pt idx="1808">
                  <c:v>-0.86000000000000154</c:v>
                </c:pt>
                <c:pt idx="1809">
                  <c:v>-1.1000000000000014</c:v>
                </c:pt>
                <c:pt idx="1810">
                  <c:v>-0.82000000000000095</c:v>
                </c:pt>
                <c:pt idx="1811">
                  <c:v>-1.0000000000000007</c:v>
                </c:pt>
                <c:pt idx="1812">
                  <c:v>-0.43999999999999984</c:v>
                </c:pt>
                <c:pt idx="1813">
                  <c:v>-0.35999999999999943</c:v>
                </c:pt>
                <c:pt idx="1814">
                  <c:v>-0.11999999999999958</c:v>
                </c:pt>
                <c:pt idx="1815">
                  <c:v>-0.11999999999999958</c:v>
                </c:pt>
                <c:pt idx="1816">
                  <c:v>7.1054273576010023E-16</c:v>
                </c:pt>
                <c:pt idx="1817">
                  <c:v>-0.4</c:v>
                </c:pt>
                <c:pt idx="1818">
                  <c:v>-0.48000000000000043</c:v>
                </c:pt>
                <c:pt idx="1819">
                  <c:v>-0.57999999999999974</c:v>
                </c:pt>
                <c:pt idx="1820">
                  <c:v>-0.71999999999999953</c:v>
                </c:pt>
                <c:pt idx="1821">
                  <c:v>-0.69999999999999929</c:v>
                </c:pt>
                <c:pt idx="1822">
                  <c:v>-0.7399999999999991</c:v>
                </c:pt>
                <c:pt idx="1823">
                  <c:v>-0.89999999999999858</c:v>
                </c:pt>
                <c:pt idx="1824">
                  <c:v>-1.079999999999999</c:v>
                </c:pt>
                <c:pt idx="1825">
                  <c:v>-1.2199999999999995</c:v>
                </c:pt>
                <c:pt idx="1826">
                  <c:v>-0.53999999999999981</c:v>
                </c:pt>
                <c:pt idx="1827">
                  <c:v>-0.26000000000000012</c:v>
                </c:pt>
                <c:pt idx="1828">
                  <c:v>-0.10000000000000071</c:v>
                </c:pt>
                <c:pt idx="1829">
                  <c:v>7.999999999999971E-2</c:v>
                </c:pt>
                <c:pt idx="1830">
                  <c:v>-0.1</c:v>
                </c:pt>
                <c:pt idx="1831">
                  <c:v>-0.27999999999999969</c:v>
                </c:pt>
                <c:pt idx="1832">
                  <c:v>-0.27999999999999903</c:v>
                </c:pt>
                <c:pt idx="1833">
                  <c:v>-0.31999999999999884</c:v>
                </c:pt>
                <c:pt idx="1834">
                  <c:v>-0.45999999999999874</c:v>
                </c:pt>
                <c:pt idx="1835">
                  <c:v>-3.9999999999999147E-2</c:v>
                </c:pt>
                <c:pt idx="1836">
                  <c:v>-0.43999999999999984</c:v>
                </c:pt>
                <c:pt idx="1837">
                  <c:v>-0.68000000000000038</c:v>
                </c:pt>
                <c:pt idx="1838">
                  <c:v>-0.66000000000000014</c:v>
                </c:pt>
                <c:pt idx="1839">
                  <c:v>-0.40000000000000069</c:v>
                </c:pt>
                <c:pt idx="1840">
                  <c:v>-0.2</c:v>
                </c:pt>
                <c:pt idx="1841">
                  <c:v>-0.23999999999999985</c:v>
                </c:pt>
                <c:pt idx="1842">
                  <c:v>-1.9999999999999574E-2</c:v>
                </c:pt>
                <c:pt idx="1843">
                  <c:v>0.1</c:v>
                </c:pt>
                <c:pt idx="1844">
                  <c:v>3.9999999999999855E-2</c:v>
                </c:pt>
                <c:pt idx="1845">
                  <c:v>-0.2000000000000007</c:v>
                </c:pt>
                <c:pt idx="1846">
                  <c:v>-0.12000000000000099</c:v>
                </c:pt>
                <c:pt idx="1847">
                  <c:v>-0.66000000000000081</c:v>
                </c:pt>
                <c:pt idx="1848">
                  <c:v>-0.52000000000000024</c:v>
                </c:pt>
                <c:pt idx="1849">
                  <c:v>-0.43999999999999984</c:v>
                </c:pt>
                <c:pt idx="1850">
                  <c:v>-0.37999999999999973</c:v>
                </c:pt>
                <c:pt idx="1851">
                  <c:v>-0.51999999999999891</c:v>
                </c:pt>
                <c:pt idx="1852">
                  <c:v>-5.9999999999998721E-2</c:v>
                </c:pt>
                <c:pt idx="1853">
                  <c:v>-0.53999999999999915</c:v>
                </c:pt>
                <c:pt idx="1854">
                  <c:v>-0.73999999999999988</c:v>
                </c:pt>
                <c:pt idx="1855">
                  <c:v>-0.8</c:v>
                </c:pt>
                <c:pt idx="1856">
                  <c:v>-0.64000000000000057</c:v>
                </c:pt>
                <c:pt idx="1857">
                  <c:v>-0.92000000000000104</c:v>
                </c:pt>
                <c:pt idx="1858">
                  <c:v>-0.88000000000000045</c:v>
                </c:pt>
                <c:pt idx="1859">
                  <c:v>-0.71999999999999953</c:v>
                </c:pt>
                <c:pt idx="1860">
                  <c:v>-0.7399999999999991</c:v>
                </c:pt>
                <c:pt idx="1861">
                  <c:v>-0.47999999999999898</c:v>
                </c:pt>
                <c:pt idx="1862">
                  <c:v>-0.51999999999999891</c:v>
                </c:pt>
                <c:pt idx="1863">
                  <c:v>-0.13999999999999915</c:v>
                </c:pt>
                <c:pt idx="1864">
                  <c:v>-0.29999999999999927</c:v>
                </c:pt>
                <c:pt idx="1865">
                  <c:v>-0.33999999999999986</c:v>
                </c:pt>
                <c:pt idx="1866">
                  <c:v>-0.62000000000000033</c:v>
                </c:pt>
                <c:pt idx="1867">
                  <c:v>-8.0000000000000432E-2</c:v>
                </c:pt>
                <c:pt idx="1868">
                  <c:v>-0.14000000000000057</c:v>
                </c:pt>
                <c:pt idx="1869">
                  <c:v>-6.0000000000000851E-2</c:v>
                </c:pt>
                <c:pt idx="1870">
                  <c:v>-4.000000000000057E-2</c:v>
                </c:pt>
                <c:pt idx="1871">
                  <c:v>-0.11999999999999958</c:v>
                </c:pt>
                <c:pt idx="1872">
                  <c:v>-0.29999999999999927</c:v>
                </c:pt>
                <c:pt idx="1873">
                  <c:v>-0.47999999999999898</c:v>
                </c:pt>
                <c:pt idx="1874">
                  <c:v>-0.3999999999999993</c:v>
                </c:pt>
                <c:pt idx="1875">
                  <c:v>-0.57999999999999896</c:v>
                </c:pt>
                <c:pt idx="1876">
                  <c:v>-5.9999999999999429E-2</c:v>
                </c:pt>
                <c:pt idx="1877">
                  <c:v>0.2000000000000007</c:v>
                </c:pt>
                <c:pt idx="1878">
                  <c:v>0.44000000000000056</c:v>
                </c:pt>
                <c:pt idx="1879">
                  <c:v>0.14000000000000057</c:v>
                </c:pt>
                <c:pt idx="1880">
                  <c:v>0</c:v>
                </c:pt>
                <c:pt idx="1881">
                  <c:v>-0.23999999999999985</c:v>
                </c:pt>
                <c:pt idx="1882">
                  <c:v>-0.4799999999999997</c:v>
                </c:pt>
                <c:pt idx="1883">
                  <c:v>-1.0199999999999996</c:v>
                </c:pt>
                <c:pt idx="1884">
                  <c:v>-0.83999999999999919</c:v>
                </c:pt>
                <c:pt idx="1885">
                  <c:v>-0.63999999999999913</c:v>
                </c:pt>
                <c:pt idx="1886">
                  <c:v>-0.89999999999999925</c:v>
                </c:pt>
                <c:pt idx="1887">
                  <c:v>-1.4799999999999998</c:v>
                </c:pt>
                <c:pt idx="1888">
                  <c:v>-1.2800000000000005</c:v>
                </c:pt>
                <c:pt idx="1889">
                  <c:v>-1.3400000000000005</c:v>
                </c:pt>
                <c:pt idx="1890">
                  <c:v>-0.84000000000000052</c:v>
                </c:pt>
                <c:pt idx="1891">
                  <c:v>-0.56000000000000083</c:v>
                </c:pt>
                <c:pt idx="1892">
                  <c:v>-6.0000000000000851E-2</c:v>
                </c:pt>
                <c:pt idx="1893">
                  <c:v>0.2</c:v>
                </c:pt>
                <c:pt idx="1894">
                  <c:v>0.17999999999999972</c:v>
                </c:pt>
                <c:pt idx="1895">
                  <c:v>-0.6</c:v>
                </c:pt>
                <c:pt idx="1896">
                  <c:v>-0.81999999999999962</c:v>
                </c:pt>
                <c:pt idx="1897">
                  <c:v>-1.1599999999999995</c:v>
                </c:pt>
                <c:pt idx="1898">
                  <c:v>-1.2399999999999998</c:v>
                </c:pt>
                <c:pt idx="1899">
                  <c:v>-1.2199999999999995</c:v>
                </c:pt>
                <c:pt idx="1900">
                  <c:v>-0.99999999999999933</c:v>
                </c:pt>
                <c:pt idx="1901">
                  <c:v>-0.81999999999999962</c:v>
                </c:pt>
                <c:pt idx="1902">
                  <c:v>-0.71999999999999953</c:v>
                </c:pt>
                <c:pt idx="1903">
                  <c:v>-0.67999999999999972</c:v>
                </c:pt>
                <c:pt idx="1904">
                  <c:v>-0.76000000000000012</c:v>
                </c:pt>
                <c:pt idx="1905">
                  <c:v>-0.84000000000000052</c:v>
                </c:pt>
                <c:pt idx="1906">
                  <c:v>-1.4000000000000008</c:v>
                </c:pt>
                <c:pt idx="1907">
                  <c:v>-0.94000000000000061</c:v>
                </c:pt>
                <c:pt idx="1908">
                  <c:v>-1.1200000000000003</c:v>
                </c:pt>
                <c:pt idx="1909">
                  <c:v>-1.1799999999999997</c:v>
                </c:pt>
                <c:pt idx="1910">
                  <c:v>-0.65999999999999948</c:v>
                </c:pt>
                <c:pt idx="1911">
                  <c:v>-0.15999999999999942</c:v>
                </c:pt>
                <c:pt idx="1912">
                  <c:v>-0.43999999999999984</c:v>
                </c:pt>
                <c:pt idx="1913">
                  <c:v>-0.66000000000000014</c:v>
                </c:pt>
                <c:pt idx="1914">
                  <c:v>-0.12000000000000029</c:v>
                </c:pt>
                <c:pt idx="1915">
                  <c:v>-0.62000000000000099</c:v>
                </c:pt>
                <c:pt idx="1916">
                  <c:v>-1.1600000000000008</c:v>
                </c:pt>
                <c:pt idx="1917">
                  <c:v>-1.0000000000000007</c:v>
                </c:pt>
                <c:pt idx="1918">
                  <c:v>-0.42000000000000026</c:v>
                </c:pt>
                <c:pt idx="1919">
                  <c:v>-1.44</c:v>
                </c:pt>
                <c:pt idx="1920">
                  <c:v>-1.2599999999999993</c:v>
                </c:pt>
                <c:pt idx="1921">
                  <c:v>-0.69999999999999929</c:v>
                </c:pt>
                <c:pt idx="1922">
                  <c:v>-1.1199999999999997</c:v>
                </c:pt>
                <c:pt idx="1923">
                  <c:v>-0.99999999999999933</c:v>
                </c:pt>
                <c:pt idx="1924">
                  <c:v>6.0000000000000851E-2</c:v>
                </c:pt>
                <c:pt idx="1925">
                  <c:v>0.36000000000000087</c:v>
                </c:pt>
                <c:pt idx="1926">
                  <c:v>1.120000000000001</c:v>
                </c:pt>
                <c:pt idx="1927">
                  <c:v>1.4400000000000013</c:v>
                </c:pt>
                <c:pt idx="1928">
                  <c:v>0.94000000000000128</c:v>
                </c:pt>
                <c:pt idx="1929">
                  <c:v>-0.4199999999999996</c:v>
                </c:pt>
                <c:pt idx="1930">
                  <c:v>-2.9599999999999995</c:v>
                </c:pt>
                <c:pt idx="1931">
                  <c:v>-4.9799999999999995</c:v>
                </c:pt>
                <c:pt idx="1932">
                  <c:v>-4.9799999999999995</c:v>
                </c:pt>
                <c:pt idx="1933">
                  <c:v>-4.26</c:v>
                </c:pt>
                <c:pt idx="1934">
                  <c:v>-2.6999999999999993</c:v>
                </c:pt>
                <c:pt idx="1935">
                  <c:v>-0.4799999999999997</c:v>
                </c:pt>
                <c:pt idx="1936">
                  <c:v>0.80000000000000071</c:v>
                </c:pt>
                <c:pt idx="1937">
                  <c:v>0.66000000000000081</c:v>
                </c:pt>
                <c:pt idx="1938">
                  <c:v>4.000000000000057E-2</c:v>
                </c:pt>
                <c:pt idx="1939">
                  <c:v>-0.82000000000000028</c:v>
                </c:pt>
                <c:pt idx="1940">
                  <c:v>-1.0599999999999994</c:v>
                </c:pt>
                <c:pt idx="1941">
                  <c:v>-1.2799999999999998</c:v>
                </c:pt>
                <c:pt idx="1942">
                  <c:v>-1.0599999999999994</c:v>
                </c:pt>
                <c:pt idx="1943">
                  <c:v>-1.2399999999999991</c:v>
                </c:pt>
                <c:pt idx="1944">
                  <c:v>-0.85999999999999877</c:v>
                </c:pt>
                <c:pt idx="1945">
                  <c:v>-0.59999999999999853</c:v>
                </c:pt>
                <c:pt idx="1946">
                  <c:v>-0.35999999999999871</c:v>
                </c:pt>
                <c:pt idx="1947">
                  <c:v>-0.35999999999999871</c:v>
                </c:pt>
                <c:pt idx="1948">
                  <c:v>-0.21999999999999886</c:v>
                </c:pt>
                <c:pt idx="1949">
                  <c:v>-0.2999999999999986</c:v>
                </c:pt>
                <c:pt idx="1950">
                  <c:v>-0.47999999999999898</c:v>
                </c:pt>
                <c:pt idx="1951">
                  <c:v>-0.39999999999999858</c:v>
                </c:pt>
                <c:pt idx="1952">
                  <c:v>-0.23999999999999916</c:v>
                </c:pt>
                <c:pt idx="1953">
                  <c:v>-0.15999999999999942</c:v>
                </c:pt>
                <c:pt idx="1954">
                  <c:v>-0.23999999999999985</c:v>
                </c:pt>
                <c:pt idx="1955">
                  <c:v>6.0000000000000143E-2</c:v>
                </c:pt>
                <c:pt idx="1956">
                  <c:v>-0.28000000000000042</c:v>
                </c:pt>
                <c:pt idx="1957">
                  <c:v>-0.76000000000000012</c:v>
                </c:pt>
                <c:pt idx="1958">
                  <c:v>-0.71999999999999953</c:v>
                </c:pt>
                <c:pt idx="1959">
                  <c:v>-0.49999999999999928</c:v>
                </c:pt>
                <c:pt idx="1960">
                  <c:v>-0.71999999999999886</c:v>
                </c:pt>
                <c:pt idx="1961">
                  <c:v>-0.47999999999999832</c:v>
                </c:pt>
                <c:pt idx="1962">
                  <c:v>4.0000000000001992E-2</c:v>
                </c:pt>
                <c:pt idx="1963">
                  <c:v>0.28000000000000186</c:v>
                </c:pt>
                <c:pt idx="1964">
                  <c:v>0.42000000000000171</c:v>
                </c:pt>
                <c:pt idx="1965">
                  <c:v>0.66000000000000159</c:v>
                </c:pt>
                <c:pt idx="1966">
                  <c:v>0.76000000000000223</c:v>
                </c:pt>
                <c:pt idx="1967">
                  <c:v>0.30000000000000071</c:v>
                </c:pt>
                <c:pt idx="1968">
                  <c:v>0.32000000000000028</c:v>
                </c:pt>
                <c:pt idx="1969">
                  <c:v>-0.11999999999999958</c:v>
                </c:pt>
                <c:pt idx="1970">
                  <c:v>-0.12000000000000029</c:v>
                </c:pt>
                <c:pt idx="1971">
                  <c:v>-0.4600000000000023</c:v>
                </c:pt>
                <c:pt idx="1972">
                  <c:v>-8.000000000000114E-2</c:v>
                </c:pt>
                <c:pt idx="1973">
                  <c:v>-0.14000000000000057</c:v>
                </c:pt>
                <c:pt idx="1974">
                  <c:v>7.999999999999971E-2</c:v>
                </c:pt>
                <c:pt idx="1975">
                  <c:v>3.9999999999999147E-2</c:v>
                </c:pt>
                <c:pt idx="1976">
                  <c:v>0.34000000000000058</c:v>
                </c:pt>
                <c:pt idx="1977">
                  <c:v>0.22000000000000028</c:v>
                </c:pt>
                <c:pt idx="1978">
                  <c:v>0.17999999999999972</c:v>
                </c:pt>
                <c:pt idx="1979">
                  <c:v>0.27999999999999831</c:v>
                </c:pt>
                <c:pt idx="1980">
                  <c:v>0.25999999999999945</c:v>
                </c:pt>
                <c:pt idx="1981">
                  <c:v>0.25999999999999945</c:v>
                </c:pt>
                <c:pt idx="1982">
                  <c:v>0.67999999999999972</c:v>
                </c:pt>
                <c:pt idx="1983">
                  <c:v>0.75999999999999945</c:v>
                </c:pt>
                <c:pt idx="1984">
                  <c:v>0.58000000000000118</c:v>
                </c:pt>
                <c:pt idx="1985">
                  <c:v>0.78000000000000114</c:v>
                </c:pt>
                <c:pt idx="1986">
                  <c:v>0.94000000000000061</c:v>
                </c:pt>
                <c:pt idx="1987">
                  <c:v>0.32000000000000173</c:v>
                </c:pt>
                <c:pt idx="1988">
                  <c:v>0.36000000000000226</c:v>
                </c:pt>
                <c:pt idx="1989">
                  <c:v>0.7000000000000014</c:v>
                </c:pt>
                <c:pt idx="1990">
                  <c:v>0.74000000000000199</c:v>
                </c:pt>
                <c:pt idx="1991">
                  <c:v>0.7000000000000014</c:v>
                </c:pt>
                <c:pt idx="1992">
                  <c:v>1.1400000000000006</c:v>
                </c:pt>
                <c:pt idx="1993">
                  <c:v>1.4400000000000006</c:v>
                </c:pt>
                <c:pt idx="1994">
                  <c:v>1.680000000000001</c:v>
                </c:pt>
                <c:pt idx="1995">
                  <c:v>2.2000000000000015</c:v>
                </c:pt>
                <c:pt idx="1996">
                  <c:v>2.7800000000000011</c:v>
                </c:pt>
                <c:pt idx="1997">
                  <c:v>2.7200000000000015</c:v>
                </c:pt>
                <c:pt idx="1998">
                  <c:v>2.7400000000000007</c:v>
                </c:pt>
                <c:pt idx="1999">
                  <c:v>3.0600000000000009</c:v>
                </c:pt>
                <c:pt idx="2000">
                  <c:v>2.8600000000000008</c:v>
                </c:pt>
                <c:pt idx="2001">
                  <c:v>2.7600000000000025</c:v>
                </c:pt>
                <c:pt idx="2002">
                  <c:v>3.12</c:v>
                </c:pt>
                <c:pt idx="2003">
                  <c:v>3.2399999999999993</c:v>
                </c:pt>
                <c:pt idx="2004">
                  <c:v>2.7999999999999972</c:v>
                </c:pt>
                <c:pt idx="2005">
                  <c:v>2.9599999999999964</c:v>
                </c:pt>
                <c:pt idx="2006">
                  <c:v>2.5999999999999943</c:v>
                </c:pt>
                <c:pt idx="2007">
                  <c:v>2.1999999999999944</c:v>
                </c:pt>
                <c:pt idx="2008">
                  <c:v>1.9399999999999977</c:v>
                </c:pt>
                <c:pt idx="2009">
                  <c:v>1.7400000000000007</c:v>
                </c:pt>
                <c:pt idx="2010">
                  <c:v>1.0400000000000005</c:v>
                </c:pt>
                <c:pt idx="2011">
                  <c:v>1.1400000000000006</c:v>
                </c:pt>
                <c:pt idx="2012">
                  <c:v>1.2200000000000017</c:v>
                </c:pt>
                <c:pt idx="2013">
                  <c:v>1.1599999999999995</c:v>
                </c:pt>
                <c:pt idx="2014">
                  <c:v>1.0999999999999972</c:v>
                </c:pt>
                <c:pt idx="2015">
                  <c:v>1.5999999999999972</c:v>
                </c:pt>
                <c:pt idx="2016">
                  <c:v>1.2399999999999978</c:v>
                </c:pt>
                <c:pt idx="2017">
                  <c:v>0.91999999999999882</c:v>
                </c:pt>
                <c:pt idx="2018">
                  <c:v>0.92000000000000171</c:v>
                </c:pt>
                <c:pt idx="2019">
                  <c:v>0.78000000000000402</c:v>
                </c:pt>
                <c:pt idx="2020">
                  <c:v>0.36000000000000226</c:v>
                </c:pt>
                <c:pt idx="2021">
                  <c:v>0.30000000000000282</c:v>
                </c:pt>
                <c:pt idx="2022">
                  <c:v>0.28000000000000397</c:v>
                </c:pt>
                <c:pt idx="2023">
                  <c:v>-0.49999999999999717</c:v>
                </c:pt>
                <c:pt idx="2024">
                  <c:v>-0.38000000000000111</c:v>
                </c:pt>
                <c:pt idx="2025">
                  <c:v>-0.7</c:v>
                </c:pt>
                <c:pt idx="2026">
                  <c:v>-0.42000000000000171</c:v>
                </c:pt>
                <c:pt idx="2027">
                  <c:v>-0.54000000000000337</c:v>
                </c:pt>
                <c:pt idx="2028">
                  <c:v>-6.0000000000005119E-2</c:v>
                </c:pt>
                <c:pt idx="2029">
                  <c:v>-0.42000000000000454</c:v>
                </c:pt>
                <c:pt idx="2030">
                  <c:v>-0.380000000000004</c:v>
                </c:pt>
                <c:pt idx="2031">
                  <c:v>-0.4</c:v>
                </c:pt>
                <c:pt idx="2032">
                  <c:v>-0.24000000000000057</c:v>
                </c:pt>
                <c:pt idx="2033">
                  <c:v>-0.71999999999999886</c:v>
                </c:pt>
                <c:pt idx="2034">
                  <c:v>-0.85999999999999943</c:v>
                </c:pt>
                <c:pt idx="2035">
                  <c:v>-1.1000000000000001</c:v>
                </c:pt>
                <c:pt idx="2036">
                  <c:v>-1.8000000000000029</c:v>
                </c:pt>
                <c:pt idx="2037">
                  <c:v>-2.480000000000004</c:v>
                </c:pt>
                <c:pt idx="2038">
                  <c:v>-2.2800000000000038</c:v>
                </c:pt>
                <c:pt idx="2039">
                  <c:v>-2.4200000000000017</c:v>
                </c:pt>
                <c:pt idx="2040">
                  <c:v>-2.680000000000001</c:v>
                </c:pt>
                <c:pt idx="2041">
                  <c:v>-2.6</c:v>
                </c:pt>
                <c:pt idx="2042">
                  <c:v>-2.5199999999999987</c:v>
                </c:pt>
                <c:pt idx="2043">
                  <c:v>-2.5599999999999996</c:v>
                </c:pt>
                <c:pt idx="2044">
                  <c:v>-2.3599999999999994</c:v>
                </c:pt>
                <c:pt idx="2045">
                  <c:v>-1.680000000000001</c:v>
                </c:pt>
                <c:pt idx="2046">
                  <c:v>-2.180000000000001</c:v>
                </c:pt>
                <c:pt idx="2047">
                  <c:v>-2.0000000000000027</c:v>
                </c:pt>
                <c:pt idx="2048">
                  <c:v>-2.3800000000000012</c:v>
                </c:pt>
                <c:pt idx="2049">
                  <c:v>-2.5</c:v>
                </c:pt>
                <c:pt idx="2050">
                  <c:v>-3.1799999999999984</c:v>
                </c:pt>
                <c:pt idx="2051">
                  <c:v>-2.5199999999999987</c:v>
                </c:pt>
                <c:pt idx="2052">
                  <c:v>-2.8799999999999981</c:v>
                </c:pt>
                <c:pt idx="2053">
                  <c:v>-2.8</c:v>
                </c:pt>
                <c:pt idx="2054">
                  <c:v>-2.4800000000000013</c:v>
                </c:pt>
                <c:pt idx="2055">
                  <c:v>-2.3000000000000016</c:v>
                </c:pt>
                <c:pt idx="2056">
                  <c:v>-2.9000000000000012</c:v>
                </c:pt>
                <c:pt idx="2057">
                  <c:v>-2.5200000000000005</c:v>
                </c:pt>
                <c:pt idx="2058">
                  <c:v>-2.2600000000000007</c:v>
                </c:pt>
                <c:pt idx="2059">
                  <c:v>-2.7800000000000011</c:v>
                </c:pt>
                <c:pt idx="2060">
                  <c:v>-2.680000000000001</c:v>
                </c:pt>
                <c:pt idx="2061">
                  <c:v>-2.4200000000000004</c:v>
                </c:pt>
                <c:pt idx="2062">
                  <c:v>-2.5200000000000005</c:v>
                </c:pt>
                <c:pt idx="2063">
                  <c:v>-2.4200000000000004</c:v>
                </c:pt>
                <c:pt idx="2064">
                  <c:v>-2.1</c:v>
                </c:pt>
                <c:pt idx="2065">
                  <c:v>-2.3200000000000003</c:v>
                </c:pt>
                <c:pt idx="2066">
                  <c:v>-2.4400000000000004</c:v>
                </c:pt>
                <c:pt idx="2067">
                  <c:v>-2.2000000000000015</c:v>
                </c:pt>
                <c:pt idx="2068">
                  <c:v>-2.4400000000000004</c:v>
                </c:pt>
                <c:pt idx="2069">
                  <c:v>-2.78</c:v>
                </c:pt>
                <c:pt idx="2070">
                  <c:v>-2.5</c:v>
                </c:pt>
                <c:pt idx="2071">
                  <c:v>-2.38</c:v>
                </c:pt>
                <c:pt idx="2072">
                  <c:v>-2.1799999999999997</c:v>
                </c:pt>
                <c:pt idx="2073">
                  <c:v>-1.9400000000000006</c:v>
                </c:pt>
                <c:pt idx="2074">
                  <c:v>-1.5200000000000018</c:v>
                </c:pt>
                <c:pt idx="2075">
                  <c:v>-1.7600000000000009</c:v>
                </c:pt>
                <c:pt idx="2076">
                  <c:v>-1.5800000000000012</c:v>
                </c:pt>
                <c:pt idx="2077">
                  <c:v>-2.0400000000000005</c:v>
                </c:pt>
                <c:pt idx="2078">
                  <c:v>-2.1400000000000006</c:v>
                </c:pt>
                <c:pt idx="2079">
                  <c:v>-2.2799999999999998</c:v>
                </c:pt>
                <c:pt idx="2080">
                  <c:v>-2.3200000000000003</c:v>
                </c:pt>
                <c:pt idx="2081">
                  <c:v>-2.7400000000000007</c:v>
                </c:pt>
                <c:pt idx="2082">
                  <c:v>-2.7400000000000007</c:v>
                </c:pt>
                <c:pt idx="2083">
                  <c:v>-3.1799999999999997</c:v>
                </c:pt>
                <c:pt idx="2084">
                  <c:v>-3.22</c:v>
                </c:pt>
                <c:pt idx="2085">
                  <c:v>-3.0200000000000005</c:v>
                </c:pt>
                <c:pt idx="2086">
                  <c:v>-2.9</c:v>
                </c:pt>
                <c:pt idx="2087">
                  <c:v>-3.16</c:v>
                </c:pt>
                <c:pt idx="2088">
                  <c:v>-3.0800000000000005</c:v>
                </c:pt>
                <c:pt idx="2089">
                  <c:v>-3.3800000000000012</c:v>
                </c:pt>
                <c:pt idx="2090">
                  <c:v>-3.1600000000000015</c:v>
                </c:pt>
                <c:pt idx="2091">
                  <c:v>-2.9600000000000017</c:v>
                </c:pt>
                <c:pt idx="2092">
                  <c:v>-2.9200000000000017</c:v>
                </c:pt>
                <c:pt idx="2093">
                  <c:v>-2.7400000000000011</c:v>
                </c:pt>
                <c:pt idx="2094">
                  <c:v>-2.4400000000000004</c:v>
                </c:pt>
                <c:pt idx="2095">
                  <c:v>-2.84</c:v>
                </c:pt>
                <c:pt idx="2096">
                  <c:v>-3</c:v>
                </c:pt>
                <c:pt idx="2097">
                  <c:v>-2.5799999999999996</c:v>
                </c:pt>
                <c:pt idx="2098">
                  <c:v>-2.2800000000000002</c:v>
                </c:pt>
                <c:pt idx="2099">
                  <c:v>-2.4200000000000008</c:v>
                </c:pt>
                <c:pt idx="2100">
                  <c:v>-2.1000000000000014</c:v>
                </c:pt>
                <c:pt idx="2101">
                  <c:v>-1.8000000000000014</c:v>
                </c:pt>
                <c:pt idx="2102">
                  <c:v>-1.8400000000000012</c:v>
                </c:pt>
                <c:pt idx="2103">
                  <c:v>-2.0200000000000009</c:v>
                </c:pt>
                <c:pt idx="2104">
                  <c:v>-2.0400000000000005</c:v>
                </c:pt>
                <c:pt idx="2105">
                  <c:v>-2.44</c:v>
                </c:pt>
                <c:pt idx="2106">
                  <c:v>-2.4799999999999995</c:v>
                </c:pt>
                <c:pt idx="2107">
                  <c:v>-2.3999999999999995</c:v>
                </c:pt>
                <c:pt idx="2108">
                  <c:v>-2.2199999999999989</c:v>
                </c:pt>
                <c:pt idx="2109">
                  <c:v>-1.9599999999999986</c:v>
                </c:pt>
                <c:pt idx="2110">
                  <c:v>-1.6999999999999993</c:v>
                </c:pt>
                <c:pt idx="2111">
                  <c:v>-1.7599999999999993</c:v>
                </c:pt>
                <c:pt idx="2112">
                  <c:v>-1.7200000000000002</c:v>
                </c:pt>
                <c:pt idx="2113">
                  <c:v>-1.6600000000000008</c:v>
                </c:pt>
                <c:pt idx="2114">
                  <c:v>-1.2400000000000009</c:v>
                </c:pt>
                <c:pt idx="2115">
                  <c:v>-0.94000000000000095</c:v>
                </c:pt>
                <c:pt idx="2116">
                  <c:v>-0.84000000000000097</c:v>
                </c:pt>
                <c:pt idx="2117">
                  <c:v>-0.90000000000000036</c:v>
                </c:pt>
                <c:pt idx="2118">
                  <c:v>-1.1000000000000001</c:v>
                </c:pt>
                <c:pt idx="2119">
                  <c:v>-1.28</c:v>
                </c:pt>
                <c:pt idx="2120">
                  <c:v>-1.1800000000000002</c:v>
                </c:pt>
                <c:pt idx="2121">
                  <c:v>-0.97999999999999976</c:v>
                </c:pt>
                <c:pt idx="2122">
                  <c:v>-1.1199999999999997</c:v>
                </c:pt>
                <c:pt idx="2123">
                  <c:v>-0.85999999999999976</c:v>
                </c:pt>
                <c:pt idx="2124">
                  <c:v>-0.71999999999999953</c:v>
                </c:pt>
                <c:pt idx="2125">
                  <c:v>-0.63999999999999946</c:v>
                </c:pt>
                <c:pt idx="2126">
                  <c:v>-0.25999999999999945</c:v>
                </c:pt>
                <c:pt idx="2127">
                  <c:v>-0.15999999999999978</c:v>
                </c:pt>
                <c:pt idx="2128">
                  <c:v>0.16000000000000014</c:v>
                </c:pt>
                <c:pt idx="2129">
                  <c:v>0.5</c:v>
                </c:pt>
                <c:pt idx="2130">
                  <c:v>0.34000000000000019</c:v>
                </c:pt>
                <c:pt idx="2131">
                  <c:v>-0.78</c:v>
                </c:pt>
                <c:pt idx="2132">
                  <c:v>-1.4599999999999997</c:v>
                </c:pt>
                <c:pt idx="2133">
                  <c:v>-2.12</c:v>
                </c:pt>
                <c:pt idx="2134">
                  <c:v>-2.2199999999999998</c:v>
                </c:pt>
                <c:pt idx="2135">
                  <c:v>-2.0799999999999996</c:v>
                </c:pt>
                <c:pt idx="2136">
                  <c:v>-1.1999999999999997</c:v>
                </c:pt>
                <c:pt idx="2137">
                  <c:v>-7.999999999999971E-2</c:v>
                </c:pt>
                <c:pt idx="2138">
                  <c:v>0.28000000000000042</c:v>
                </c:pt>
                <c:pt idx="2139">
                  <c:v>0.18000000000000008</c:v>
                </c:pt>
                <c:pt idx="2140">
                  <c:v>1.9999999999999928E-2</c:v>
                </c:pt>
                <c:pt idx="2141">
                  <c:v>-0.22000000000000028</c:v>
                </c:pt>
                <c:pt idx="2142">
                  <c:v>-0.32000000000000028</c:v>
                </c:pt>
                <c:pt idx="2143">
                  <c:v>-0.68</c:v>
                </c:pt>
                <c:pt idx="2144">
                  <c:v>-0.82000000000000028</c:v>
                </c:pt>
                <c:pt idx="2145">
                  <c:v>-0.62000000000000033</c:v>
                </c:pt>
                <c:pt idx="2146">
                  <c:v>-0.41999999999999993</c:v>
                </c:pt>
                <c:pt idx="2147">
                  <c:v>-0.3</c:v>
                </c:pt>
                <c:pt idx="2148">
                  <c:v>-0.31999999999999995</c:v>
                </c:pt>
                <c:pt idx="2149">
                  <c:v>-0.61999999999999955</c:v>
                </c:pt>
                <c:pt idx="2150">
                  <c:v>-0.77999999999999969</c:v>
                </c:pt>
                <c:pt idx="2151">
                  <c:v>-0.82</c:v>
                </c:pt>
                <c:pt idx="2152">
                  <c:v>-1.42</c:v>
                </c:pt>
                <c:pt idx="2153">
                  <c:v>-0.92000000000000026</c:v>
                </c:pt>
                <c:pt idx="2154">
                  <c:v>-0.74000000000000055</c:v>
                </c:pt>
                <c:pt idx="2155">
                  <c:v>-0.60000000000000031</c:v>
                </c:pt>
                <c:pt idx="2156">
                  <c:v>-0.38000000000000006</c:v>
                </c:pt>
                <c:pt idx="2157">
                  <c:v>0.16000000000000014</c:v>
                </c:pt>
                <c:pt idx="2158">
                  <c:v>-3.9999999999999501E-2</c:v>
                </c:pt>
                <c:pt idx="2159">
                  <c:v>0.36000000000000087</c:v>
                </c:pt>
                <c:pt idx="2160">
                  <c:v>0.18000000000000077</c:v>
                </c:pt>
                <c:pt idx="2161">
                  <c:v>-0.21999999999999958</c:v>
                </c:pt>
                <c:pt idx="2162">
                  <c:v>-0.4599999999999998</c:v>
                </c:pt>
                <c:pt idx="2163">
                  <c:v>-0.33999999999999986</c:v>
                </c:pt>
                <c:pt idx="2164">
                  <c:v>-0.41999999999999993</c:v>
                </c:pt>
                <c:pt idx="2165">
                  <c:v>-0.19999999999999965</c:v>
                </c:pt>
                <c:pt idx="2166">
                  <c:v>0.24000000000000021</c:v>
                </c:pt>
                <c:pt idx="2167">
                  <c:v>0.76000000000000012</c:v>
                </c:pt>
                <c:pt idx="2168">
                  <c:v>1.4200000000000004</c:v>
                </c:pt>
                <c:pt idx="2169">
                  <c:v>2.0800000000000005</c:v>
                </c:pt>
                <c:pt idx="2170">
                  <c:v>3.06</c:v>
                </c:pt>
                <c:pt idx="2171">
                  <c:v>1.28</c:v>
                </c:pt>
                <c:pt idx="2172">
                  <c:v>-3.1599999999999997</c:v>
                </c:pt>
                <c:pt idx="2173">
                  <c:v>-6.58</c:v>
                </c:pt>
                <c:pt idx="2194">
                  <c:v>1.5000000000000002</c:v>
                </c:pt>
                <c:pt idx="2195">
                  <c:v>0.36000000000000015</c:v>
                </c:pt>
                <c:pt idx="2196">
                  <c:v>-0.23999999999999985</c:v>
                </c:pt>
                <c:pt idx="2197">
                  <c:v>-0.41999999999999993</c:v>
                </c:pt>
                <c:pt idx="2198">
                  <c:v>0.15999999999999978</c:v>
                </c:pt>
                <c:pt idx="2199">
                  <c:v>1.52</c:v>
                </c:pt>
                <c:pt idx="2200">
                  <c:v>2.1399999999999997</c:v>
                </c:pt>
                <c:pt idx="2201">
                  <c:v>2.0799999999999996</c:v>
                </c:pt>
                <c:pt idx="2202">
                  <c:v>1.9599999999999995</c:v>
                </c:pt>
                <c:pt idx="2203">
                  <c:v>1.1199999999999997</c:v>
                </c:pt>
                <c:pt idx="2204">
                  <c:v>-0.74000000000000055</c:v>
                </c:pt>
                <c:pt idx="2205">
                  <c:v>-1.1800000000000004</c:v>
                </c:pt>
                <c:pt idx="2206">
                  <c:v>-1.1000000000000001</c:v>
                </c:pt>
                <c:pt idx="2207">
                  <c:v>-1.0400000000000003</c:v>
                </c:pt>
                <c:pt idx="2208">
                  <c:v>-1.1000000000000003</c:v>
                </c:pt>
                <c:pt idx="2209">
                  <c:v>-0.88000000000000045</c:v>
                </c:pt>
                <c:pt idx="2210">
                  <c:v>-0.72000000000000064</c:v>
                </c:pt>
                <c:pt idx="2211">
                  <c:v>-0.46000000000000085</c:v>
                </c:pt>
                <c:pt idx="2212">
                  <c:v>-0.42000000000000065</c:v>
                </c:pt>
                <c:pt idx="2213">
                  <c:v>-0.22000000000000064</c:v>
                </c:pt>
                <c:pt idx="2214">
                  <c:v>-0.10000000000000035</c:v>
                </c:pt>
                <c:pt idx="2215">
                  <c:v>-0.4</c:v>
                </c:pt>
                <c:pt idx="2216">
                  <c:v>-0.6399999999999999</c:v>
                </c:pt>
                <c:pt idx="2217">
                  <c:v>-0.55999999999999983</c:v>
                </c:pt>
                <c:pt idx="2218">
                  <c:v>-0.55999999999999983</c:v>
                </c:pt>
                <c:pt idx="2219">
                  <c:v>-0.67999999999999972</c:v>
                </c:pt>
                <c:pt idx="2220">
                  <c:v>-0.43999999999999984</c:v>
                </c:pt>
                <c:pt idx="2221">
                  <c:v>-0.13999999999999985</c:v>
                </c:pt>
                <c:pt idx="2222">
                  <c:v>-0.18000000000000008</c:v>
                </c:pt>
                <c:pt idx="2223">
                  <c:v>-0.25999999999999979</c:v>
                </c:pt>
                <c:pt idx="2224">
                  <c:v>-0.2</c:v>
                </c:pt>
                <c:pt idx="2225">
                  <c:v>-0.2</c:v>
                </c:pt>
                <c:pt idx="2226">
                  <c:v>-0.61999999999999988</c:v>
                </c:pt>
                <c:pt idx="2227">
                  <c:v>-0.57999999999999974</c:v>
                </c:pt>
                <c:pt idx="2228">
                  <c:v>-0.23999999999999985</c:v>
                </c:pt>
                <c:pt idx="2229">
                  <c:v>2.0000000000000285E-2</c:v>
                </c:pt>
                <c:pt idx="2230">
                  <c:v>-7.999999999999971E-2</c:v>
                </c:pt>
                <c:pt idx="2231">
                  <c:v>8.0000000000000071E-2</c:v>
                </c:pt>
                <c:pt idx="2232">
                  <c:v>-0.15999999999999978</c:v>
                </c:pt>
                <c:pt idx="2233">
                  <c:v>-0.23999999999999985</c:v>
                </c:pt>
                <c:pt idx="2234">
                  <c:v>-0.43999999999999984</c:v>
                </c:pt>
                <c:pt idx="2235">
                  <c:v>-0.57999999999999974</c:v>
                </c:pt>
                <c:pt idx="2236">
                  <c:v>-0.55999999999999983</c:v>
                </c:pt>
                <c:pt idx="2237">
                  <c:v>-0.67999999999999972</c:v>
                </c:pt>
                <c:pt idx="2238">
                  <c:v>-1.02</c:v>
                </c:pt>
                <c:pt idx="2239">
                  <c:v>-0.93999999999999984</c:v>
                </c:pt>
                <c:pt idx="2240">
                  <c:v>-0.72</c:v>
                </c:pt>
                <c:pt idx="2241">
                  <c:v>-0.63999999999999946</c:v>
                </c:pt>
                <c:pt idx="2242">
                  <c:v>-0.21999999999999992</c:v>
                </c:pt>
                <c:pt idx="2243">
                  <c:v>0.10000000000000035</c:v>
                </c:pt>
                <c:pt idx="2244">
                  <c:v>-0.31999999999999956</c:v>
                </c:pt>
                <c:pt idx="2245">
                  <c:v>-0.55999999999999939</c:v>
                </c:pt>
                <c:pt idx="2246">
                  <c:v>-0.87999999999999967</c:v>
                </c:pt>
                <c:pt idx="2247">
                  <c:v>-0.75999999999999945</c:v>
                </c:pt>
                <c:pt idx="2248">
                  <c:v>-0.9399999999999995</c:v>
                </c:pt>
                <c:pt idx="2249">
                  <c:v>-0.51999999999999957</c:v>
                </c:pt>
                <c:pt idx="2250">
                  <c:v>-0.37999999999999973</c:v>
                </c:pt>
                <c:pt idx="2251">
                  <c:v>-0.15999999999999978</c:v>
                </c:pt>
                <c:pt idx="2252">
                  <c:v>-0.35999999999999976</c:v>
                </c:pt>
                <c:pt idx="2253">
                  <c:v>-0.13999999999999985</c:v>
                </c:pt>
                <c:pt idx="2254">
                  <c:v>-0.2</c:v>
                </c:pt>
                <c:pt idx="2255">
                  <c:v>-0.35999999999999976</c:v>
                </c:pt>
                <c:pt idx="2256">
                  <c:v>-0.63999999999999946</c:v>
                </c:pt>
                <c:pt idx="2257">
                  <c:v>-0.7999999999999996</c:v>
                </c:pt>
                <c:pt idx="2258">
                  <c:v>-1.0399999999999996</c:v>
                </c:pt>
                <c:pt idx="2259">
                  <c:v>-0.89999999999999925</c:v>
                </c:pt>
                <c:pt idx="2260">
                  <c:v>-0.77999999999999969</c:v>
                </c:pt>
                <c:pt idx="2261">
                  <c:v>-0.55999999999999983</c:v>
                </c:pt>
                <c:pt idx="2262">
                  <c:v>-0.57999999999999974</c:v>
                </c:pt>
                <c:pt idx="2263">
                  <c:v>-0.73999999999999988</c:v>
                </c:pt>
                <c:pt idx="2264">
                  <c:v>-0.7</c:v>
                </c:pt>
                <c:pt idx="2265">
                  <c:v>-0.73999999999999988</c:v>
                </c:pt>
                <c:pt idx="2266">
                  <c:v>-0.85999999999999976</c:v>
                </c:pt>
                <c:pt idx="2267">
                  <c:v>-0.77999999999999969</c:v>
                </c:pt>
                <c:pt idx="2268">
                  <c:v>-0.77999999999999969</c:v>
                </c:pt>
                <c:pt idx="2269">
                  <c:v>-0.83999999999999986</c:v>
                </c:pt>
                <c:pt idx="2270">
                  <c:v>-1.1000000000000001</c:v>
                </c:pt>
                <c:pt idx="2271">
                  <c:v>-1.0600000000000005</c:v>
                </c:pt>
                <c:pt idx="2272">
                  <c:v>-0.58000000000000074</c:v>
                </c:pt>
                <c:pt idx="2273">
                  <c:v>-0.30000000000000071</c:v>
                </c:pt>
                <c:pt idx="2274">
                  <c:v>-0.5800000000000004</c:v>
                </c:pt>
                <c:pt idx="2275">
                  <c:v>-0.46000000000000013</c:v>
                </c:pt>
                <c:pt idx="2276">
                  <c:v>-0.28000000000000008</c:v>
                </c:pt>
                <c:pt idx="2277">
                  <c:v>-0.67999999999999972</c:v>
                </c:pt>
                <c:pt idx="2278">
                  <c:v>-0.7999999999999996</c:v>
                </c:pt>
                <c:pt idx="2279">
                  <c:v>-0.28000000000000008</c:v>
                </c:pt>
                <c:pt idx="2280">
                  <c:v>-0.21999999999999992</c:v>
                </c:pt>
                <c:pt idx="2281">
                  <c:v>-0.23999999999999985</c:v>
                </c:pt>
                <c:pt idx="2282">
                  <c:v>-0.1</c:v>
                </c:pt>
                <c:pt idx="2283">
                  <c:v>-0.18000000000000008</c:v>
                </c:pt>
                <c:pt idx="2284">
                  <c:v>-0.16000000000000014</c:v>
                </c:pt>
                <c:pt idx="2285">
                  <c:v>0.11999999999999958</c:v>
                </c:pt>
                <c:pt idx="2286">
                  <c:v>0.2</c:v>
                </c:pt>
                <c:pt idx="2287">
                  <c:v>-0.1</c:v>
                </c:pt>
                <c:pt idx="2288">
                  <c:v>0.23999999999999985</c:v>
                </c:pt>
                <c:pt idx="2289">
                  <c:v>-0.33999999999999986</c:v>
                </c:pt>
                <c:pt idx="2290">
                  <c:v>-0.39999999999999963</c:v>
                </c:pt>
                <c:pt idx="2291">
                  <c:v>-0.33999999999999986</c:v>
                </c:pt>
                <c:pt idx="2292">
                  <c:v>-0.41999999999999993</c:v>
                </c:pt>
                <c:pt idx="2293">
                  <c:v>-0.4799999999999997</c:v>
                </c:pt>
                <c:pt idx="2294">
                  <c:v>-0.19999999999999965</c:v>
                </c:pt>
                <c:pt idx="2295">
                  <c:v>-0.49999999999999967</c:v>
                </c:pt>
                <c:pt idx="2296">
                  <c:v>-0.81999999999999962</c:v>
                </c:pt>
                <c:pt idx="2297">
                  <c:v>-0.63999999999999946</c:v>
                </c:pt>
                <c:pt idx="2298">
                  <c:v>-0.61999999999999955</c:v>
                </c:pt>
                <c:pt idx="2299">
                  <c:v>-0.67999999999999938</c:v>
                </c:pt>
                <c:pt idx="2300">
                  <c:v>-0.69999999999999962</c:v>
                </c:pt>
                <c:pt idx="2301">
                  <c:v>-0.57999999999999974</c:v>
                </c:pt>
                <c:pt idx="2302">
                  <c:v>-0.77999999999999969</c:v>
                </c:pt>
                <c:pt idx="2303">
                  <c:v>-0.9199999999999996</c:v>
                </c:pt>
                <c:pt idx="2304">
                  <c:v>-0.67999999999999972</c:v>
                </c:pt>
                <c:pt idx="2305">
                  <c:v>-0.4399999999999995</c:v>
                </c:pt>
                <c:pt idx="2306">
                  <c:v>-0.27999999999999969</c:v>
                </c:pt>
                <c:pt idx="2307">
                  <c:v>6.0000000000000497E-2</c:v>
                </c:pt>
                <c:pt idx="2308">
                  <c:v>-0.13999999999999951</c:v>
                </c:pt>
                <c:pt idx="2309">
                  <c:v>-0.4399999999999995</c:v>
                </c:pt>
                <c:pt idx="2310">
                  <c:v>-0.43999999999999984</c:v>
                </c:pt>
                <c:pt idx="2311">
                  <c:v>-0.63999999999999946</c:v>
                </c:pt>
                <c:pt idx="2312">
                  <c:v>-0.59999999999999964</c:v>
                </c:pt>
                <c:pt idx="2313">
                  <c:v>-0.4599999999999998</c:v>
                </c:pt>
                <c:pt idx="2314">
                  <c:v>-0.25999999999999979</c:v>
                </c:pt>
                <c:pt idx="2315">
                  <c:v>-0.33999999999999952</c:v>
                </c:pt>
                <c:pt idx="2316">
                  <c:v>-0.39999999999999963</c:v>
                </c:pt>
                <c:pt idx="2317">
                  <c:v>-0.45999999999999941</c:v>
                </c:pt>
                <c:pt idx="2318">
                  <c:v>-0.75999999999999945</c:v>
                </c:pt>
                <c:pt idx="2319">
                  <c:v>-1.0199999999999996</c:v>
                </c:pt>
                <c:pt idx="2320">
                  <c:v>-1.1599999999999995</c:v>
                </c:pt>
                <c:pt idx="2321">
                  <c:v>-0.9199999999999996</c:v>
                </c:pt>
                <c:pt idx="2322">
                  <c:v>-0.83999999999999986</c:v>
                </c:pt>
                <c:pt idx="2323">
                  <c:v>-0.53999999999999981</c:v>
                </c:pt>
                <c:pt idx="2324">
                  <c:v>-0.28000000000000008</c:v>
                </c:pt>
                <c:pt idx="2325">
                  <c:v>-2.0000000000000285E-2</c:v>
                </c:pt>
                <c:pt idx="2326">
                  <c:v>-0.30000000000000038</c:v>
                </c:pt>
                <c:pt idx="2327">
                  <c:v>-0.42000000000000065</c:v>
                </c:pt>
                <c:pt idx="2328">
                  <c:v>-0.30000000000000071</c:v>
                </c:pt>
                <c:pt idx="2329">
                  <c:v>-4.0000000000000924E-2</c:v>
                </c:pt>
                <c:pt idx="2330">
                  <c:v>0.65999999999999903</c:v>
                </c:pt>
                <c:pt idx="2331">
                  <c:v>0.7999999999999996</c:v>
                </c:pt>
                <c:pt idx="2332">
                  <c:v>1.8199999999999998</c:v>
                </c:pt>
                <c:pt idx="2333">
                  <c:v>1.0399999999999998</c:v>
                </c:pt>
                <c:pt idx="2334">
                  <c:v>-1.7999999999999996</c:v>
                </c:pt>
                <c:pt idx="2335">
                  <c:v>-3.1799999999999997</c:v>
                </c:pt>
                <c:pt idx="2336">
                  <c:v>-3.2400000000000007</c:v>
                </c:pt>
                <c:pt idx="2337">
                  <c:v>-3.8599999999999994</c:v>
                </c:pt>
                <c:pt idx="2338">
                  <c:v>-3.04</c:v>
                </c:pt>
                <c:pt idx="2339">
                  <c:v>-0.66000000000000048</c:v>
                </c:pt>
                <c:pt idx="2340">
                  <c:v>5.999999999999979E-2</c:v>
                </c:pt>
                <c:pt idx="2341">
                  <c:v>0.17999999999999972</c:v>
                </c:pt>
                <c:pt idx="2342">
                  <c:v>-0.24000000000000021</c:v>
                </c:pt>
                <c:pt idx="2343">
                  <c:v>-0.73999999999999988</c:v>
                </c:pt>
                <c:pt idx="2344">
                  <c:v>-0.9399999999999995</c:v>
                </c:pt>
                <c:pt idx="2345">
                  <c:v>-1.42</c:v>
                </c:pt>
                <c:pt idx="2346">
                  <c:v>-2.0599999999999996</c:v>
                </c:pt>
                <c:pt idx="2347">
                  <c:v>-2.9</c:v>
                </c:pt>
                <c:pt idx="2348">
                  <c:v>-2.8</c:v>
                </c:pt>
                <c:pt idx="2349">
                  <c:v>-2.7</c:v>
                </c:pt>
                <c:pt idx="2350">
                  <c:v>-2.1800000000000006</c:v>
                </c:pt>
                <c:pt idx="2351">
                  <c:v>-0.48000000000000026</c:v>
                </c:pt>
                <c:pt idx="2352">
                  <c:v>3.7</c:v>
                </c:pt>
                <c:pt idx="2353">
                  <c:v>10.24</c:v>
                </c:pt>
                <c:pt idx="2354">
                  <c:v>17.34</c:v>
                </c:pt>
                <c:pt idx="2355">
                  <c:v>18.440000000000001</c:v>
                </c:pt>
                <c:pt idx="2356">
                  <c:v>9.4600000000000009</c:v>
                </c:pt>
                <c:pt idx="2367">
                  <c:v>1.1800000000000002</c:v>
                </c:pt>
                <c:pt idx="2368">
                  <c:v>0.45999999999999996</c:v>
                </c:pt>
                <c:pt idx="2369">
                  <c:v>0.3</c:v>
                </c:pt>
                <c:pt idx="2370">
                  <c:v>0.19999999999999965</c:v>
                </c:pt>
                <c:pt idx="2371">
                  <c:v>0.51999999999999957</c:v>
                </c:pt>
                <c:pt idx="2372">
                  <c:v>0.71999999999999953</c:v>
                </c:pt>
                <c:pt idx="2373">
                  <c:v>1.3199999999999996</c:v>
                </c:pt>
                <c:pt idx="2374">
                  <c:v>1.1399999999999995</c:v>
                </c:pt>
                <c:pt idx="2375">
                  <c:v>0.25999999999999907</c:v>
                </c:pt>
                <c:pt idx="2376">
                  <c:v>-1.2600000000000011</c:v>
                </c:pt>
                <c:pt idx="2377">
                  <c:v>-2.180000000000001</c:v>
                </c:pt>
                <c:pt idx="2378">
                  <c:v>-2.9200000000000008</c:v>
                </c:pt>
                <c:pt idx="2379">
                  <c:v>-2.8400000000000007</c:v>
                </c:pt>
                <c:pt idx="2380">
                  <c:v>-2.0200000000000005</c:v>
                </c:pt>
                <c:pt idx="2381">
                  <c:v>-0.95999999999999974</c:v>
                </c:pt>
                <c:pt idx="2382">
                  <c:v>3.5527136788005011E-16</c:v>
                </c:pt>
                <c:pt idx="2383">
                  <c:v>0.22000000000000028</c:v>
                </c:pt>
                <c:pt idx="2384">
                  <c:v>0.10000000000000035</c:v>
                </c:pt>
                <c:pt idx="2385">
                  <c:v>0.24000000000000021</c:v>
                </c:pt>
                <c:pt idx="2386">
                  <c:v>0.18000000000000008</c:v>
                </c:pt>
                <c:pt idx="2387">
                  <c:v>-0.46000000000000013</c:v>
                </c:pt>
                <c:pt idx="2388">
                  <c:v>-0.4599999999999998</c:v>
                </c:pt>
                <c:pt idx="2389">
                  <c:v>-0.25999999999999979</c:v>
                </c:pt>
                <c:pt idx="2390">
                  <c:v>-0.7999999999999996</c:v>
                </c:pt>
                <c:pt idx="2391">
                  <c:v>-1.0799999999999996</c:v>
                </c:pt>
                <c:pt idx="2392">
                  <c:v>-1.1199999999999997</c:v>
                </c:pt>
                <c:pt idx="2393">
                  <c:v>-0.93999999999999984</c:v>
                </c:pt>
                <c:pt idx="2394">
                  <c:v>-0.55999999999999983</c:v>
                </c:pt>
                <c:pt idx="2395">
                  <c:v>-0.15999999999999978</c:v>
                </c:pt>
                <c:pt idx="2396">
                  <c:v>0.1600000000000005</c:v>
                </c:pt>
                <c:pt idx="2397">
                  <c:v>0.48000000000000043</c:v>
                </c:pt>
                <c:pt idx="2398">
                  <c:v>0.10000000000000071</c:v>
                </c:pt>
                <c:pt idx="2399">
                  <c:v>-0.4399999999999995</c:v>
                </c:pt>
                <c:pt idx="2400">
                  <c:v>-0.75999999999999979</c:v>
                </c:pt>
                <c:pt idx="2401">
                  <c:v>-1.0000000000000004</c:v>
                </c:pt>
                <c:pt idx="2402">
                  <c:v>-0.48000000000000043</c:v>
                </c:pt>
                <c:pt idx="2403">
                  <c:v>-0.10000000000000071</c:v>
                </c:pt>
                <c:pt idx="2404">
                  <c:v>-0.14000000000000057</c:v>
                </c:pt>
                <c:pt idx="2405">
                  <c:v>-4.0000000000000216E-2</c:v>
                </c:pt>
                <c:pt idx="2406">
                  <c:v>8.0000000000000071E-2</c:v>
                </c:pt>
                <c:pt idx="2407">
                  <c:v>-0.4599999999999998</c:v>
                </c:pt>
                <c:pt idx="2408">
                  <c:v>-0.71999999999999953</c:v>
                </c:pt>
                <c:pt idx="2409">
                  <c:v>-0.69999999999999962</c:v>
                </c:pt>
                <c:pt idx="2410">
                  <c:v>-1</c:v>
                </c:pt>
                <c:pt idx="2411">
                  <c:v>-0.98000000000000009</c:v>
                </c:pt>
                <c:pt idx="2412">
                  <c:v>-0.46000000000000013</c:v>
                </c:pt>
                <c:pt idx="2413">
                  <c:v>5.999999999999979E-2</c:v>
                </c:pt>
                <c:pt idx="2414">
                  <c:v>0.3</c:v>
                </c:pt>
                <c:pt idx="2415">
                  <c:v>0.7000000000000004</c:v>
                </c:pt>
                <c:pt idx="2416">
                  <c:v>0.84000000000000052</c:v>
                </c:pt>
                <c:pt idx="2417">
                  <c:v>-7.999999999999971E-2</c:v>
                </c:pt>
                <c:pt idx="2418">
                  <c:v>-1.5599999999999994</c:v>
                </c:pt>
                <c:pt idx="2419">
                  <c:v>-2.2999999999999994</c:v>
                </c:pt>
                <c:pt idx="2420">
                  <c:v>-2.4999999999999991</c:v>
                </c:pt>
                <c:pt idx="2421">
                  <c:v>-2.9399999999999995</c:v>
                </c:pt>
                <c:pt idx="2422">
                  <c:v>-2.2399999999999993</c:v>
                </c:pt>
                <c:pt idx="2423">
                  <c:v>-0.99999999999999933</c:v>
                </c:pt>
                <c:pt idx="2424">
                  <c:v>-0.3</c:v>
                </c:pt>
                <c:pt idx="2425">
                  <c:v>-0.42000000000000026</c:v>
                </c:pt>
                <c:pt idx="2426">
                  <c:v>-0.34000000000000019</c:v>
                </c:pt>
                <c:pt idx="2427">
                  <c:v>-0.8</c:v>
                </c:pt>
                <c:pt idx="2428">
                  <c:v>-1.3399999999999999</c:v>
                </c:pt>
                <c:pt idx="2429">
                  <c:v>-1.5399999999999998</c:v>
                </c:pt>
                <c:pt idx="2430">
                  <c:v>-1.8199999999999996</c:v>
                </c:pt>
                <c:pt idx="2431">
                  <c:v>-1.3999999999999992</c:v>
                </c:pt>
                <c:pt idx="2432">
                  <c:v>-1.36</c:v>
                </c:pt>
                <c:pt idx="2433">
                  <c:v>-1.1600000000000001</c:v>
                </c:pt>
                <c:pt idx="2434">
                  <c:v>-1.1199999999999997</c:v>
                </c:pt>
                <c:pt idx="2435">
                  <c:v>-1.0799999999999996</c:v>
                </c:pt>
                <c:pt idx="2436">
                  <c:v>-1.6200000000000003</c:v>
                </c:pt>
                <c:pt idx="2437">
                  <c:v>-1.2599999999999993</c:v>
                </c:pt>
                <c:pt idx="2438">
                  <c:v>-1.5</c:v>
                </c:pt>
                <c:pt idx="2439">
                  <c:v>-1.86</c:v>
                </c:pt>
                <c:pt idx="2440">
                  <c:v>-1.8200000000000003</c:v>
                </c:pt>
                <c:pt idx="2441">
                  <c:v>-1.64</c:v>
                </c:pt>
                <c:pt idx="2442">
                  <c:v>-2.12</c:v>
                </c:pt>
                <c:pt idx="2443">
                  <c:v>-2.0800000000000005</c:v>
                </c:pt>
                <c:pt idx="2444">
                  <c:v>-2.120000000000001</c:v>
                </c:pt>
                <c:pt idx="2445">
                  <c:v>-2.120000000000001</c:v>
                </c:pt>
                <c:pt idx="2446">
                  <c:v>-2.4000000000000008</c:v>
                </c:pt>
                <c:pt idx="2447">
                  <c:v>-2.4000000000000008</c:v>
                </c:pt>
                <c:pt idx="2448">
                  <c:v>-2.3400000000000007</c:v>
                </c:pt>
                <c:pt idx="2449">
                  <c:v>-2.04</c:v>
                </c:pt>
                <c:pt idx="2450">
                  <c:v>-2.04</c:v>
                </c:pt>
                <c:pt idx="2451">
                  <c:v>-1.7200000000000002</c:v>
                </c:pt>
                <c:pt idx="2452">
                  <c:v>-1.8200000000000003</c:v>
                </c:pt>
                <c:pt idx="2453">
                  <c:v>-2.0400000000000005</c:v>
                </c:pt>
                <c:pt idx="2454">
                  <c:v>-2.1400000000000006</c:v>
                </c:pt>
                <c:pt idx="2455">
                  <c:v>-2</c:v>
                </c:pt>
                <c:pt idx="2456">
                  <c:v>-1.9600000000000002</c:v>
                </c:pt>
                <c:pt idx="2457">
                  <c:v>-1.6199999999999997</c:v>
                </c:pt>
                <c:pt idx="2458">
                  <c:v>-1.579999999999999</c:v>
                </c:pt>
                <c:pt idx="2459">
                  <c:v>-1.3399999999999992</c:v>
                </c:pt>
                <c:pt idx="2460">
                  <c:v>-1.6799999999999997</c:v>
                </c:pt>
                <c:pt idx="2461">
                  <c:v>-1.9600000000000002</c:v>
                </c:pt>
                <c:pt idx="2462">
                  <c:v>-2.5800000000000005</c:v>
                </c:pt>
                <c:pt idx="2463">
                  <c:v>-2.5200000000000009</c:v>
                </c:pt>
                <c:pt idx="2464">
                  <c:v>-3.0200000000000009</c:v>
                </c:pt>
                <c:pt idx="2465">
                  <c:v>-2.6800000000000006</c:v>
                </c:pt>
                <c:pt idx="2466">
                  <c:v>-2.6399999999999997</c:v>
                </c:pt>
                <c:pt idx="2467">
                  <c:v>-2.44</c:v>
                </c:pt>
                <c:pt idx="2468">
                  <c:v>-2.3199999999999994</c:v>
                </c:pt>
                <c:pt idx="2469">
                  <c:v>-2.06</c:v>
                </c:pt>
                <c:pt idx="2470">
                  <c:v>-2.1400000000000006</c:v>
                </c:pt>
                <c:pt idx="2471">
                  <c:v>-2.6400000000000006</c:v>
                </c:pt>
                <c:pt idx="2472">
                  <c:v>-2.7400000000000011</c:v>
                </c:pt>
                <c:pt idx="2473">
                  <c:v>-3.2600000000000016</c:v>
                </c:pt>
                <c:pt idx="2474">
                  <c:v>-3.6000000000000005</c:v>
                </c:pt>
                <c:pt idx="2475">
                  <c:v>-3.7800000000000002</c:v>
                </c:pt>
                <c:pt idx="2476">
                  <c:v>-3.4600000000000009</c:v>
                </c:pt>
                <c:pt idx="2477">
                  <c:v>-3.2600000000000002</c:v>
                </c:pt>
                <c:pt idx="2478">
                  <c:v>-2.6799999999999997</c:v>
                </c:pt>
                <c:pt idx="2479">
                  <c:v>-2.46</c:v>
                </c:pt>
                <c:pt idx="2480">
                  <c:v>-2.2000000000000006</c:v>
                </c:pt>
                <c:pt idx="2481">
                  <c:v>-2.0200000000000005</c:v>
                </c:pt>
                <c:pt idx="2482">
                  <c:v>-2.0200000000000005</c:v>
                </c:pt>
                <c:pt idx="2483">
                  <c:v>-2.2799999999999998</c:v>
                </c:pt>
                <c:pt idx="2484">
                  <c:v>-2.3599999999999985</c:v>
                </c:pt>
                <c:pt idx="2485">
                  <c:v>-2.6799999999999975</c:v>
                </c:pt>
                <c:pt idx="2486">
                  <c:v>-2.8199999999999976</c:v>
                </c:pt>
                <c:pt idx="2487">
                  <c:v>-2.7999999999999972</c:v>
                </c:pt>
                <c:pt idx="2488">
                  <c:v>-2.9999999999999978</c:v>
                </c:pt>
                <c:pt idx="2489">
                  <c:v>-2.9999999999999991</c:v>
                </c:pt>
                <c:pt idx="2490">
                  <c:v>-2.7200000000000011</c:v>
                </c:pt>
                <c:pt idx="2491">
                  <c:v>-2.8200000000000003</c:v>
                </c:pt>
                <c:pt idx="2492">
                  <c:v>-3.0600000000000014</c:v>
                </c:pt>
                <c:pt idx="2493">
                  <c:v>-2.8800000000000012</c:v>
                </c:pt>
                <c:pt idx="2494">
                  <c:v>-3.2</c:v>
                </c:pt>
                <c:pt idx="2495">
                  <c:v>-3.4399999999999991</c:v>
                </c:pt>
                <c:pt idx="2496">
                  <c:v>-3.4799999999999995</c:v>
                </c:pt>
                <c:pt idx="2497">
                  <c:v>-3.319999999999999</c:v>
                </c:pt>
                <c:pt idx="2498">
                  <c:v>-3.4599999999999995</c:v>
                </c:pt>
                <c:pt idx="2499">
                  <c:v>-3.160000000000001</c:v>
                </c:pt>
                <c:pt idx="2500">
                  <c:v>-2.9200000000000017</c:v>
                </c:pt>
                <c:pt idx="2501">
                  <c:v>-2.900000000000003</c:v>
                </c:pt>
                <c:pt idx="2502">
                  <c:v>-2.920000000000003</c:v>
                </c:pt>
                <c:pt idx="2503">
                  <c:v>-2.7400000000000033</c:v>
                </c:pt>
                <c:pt idx="2504">
                  <c:v>-2.7000000000000028</c:v>
                </c:pt>
                <c:pt idx="2505">
                  <c:v>-2.8400000000000021</c:v>
                </c:pt>
                <c:pt idx="2506">
                  <c:v>-2.7600000000000025</c:v>
                </c:pt>
                <c:pt idx="2507">
                  <c:v>-2.7200000000000015</c:v>
                </c:pt>
                <c:pt idx="2508">
                  <c:v>-2.4800000000000013</c:v>
                </c:pt>
                <c:pt idx="2509">
                  <c:v>-1.9200000000000017</c:v>
                </c:pt>
                <c:pt idx="2510">
                  <c:v>-2.240000000000002</c:v>
                </c:pt>
                <c:pt idx="2511">
                  <c:v>-2.5200000000000005</c:v>
                </c:pt>
                <c:pt idx="2512">
                  <c:v>-2.9</c:v>
                </c:pt>
                <c:pt idx="2513">
                  <c:v>-3.3</c:v>
                </c:pt>
                <c:pt idx="2514">
                  <c:v>-3.8999999999999986</c:v>
                </c:pt>
                <c:pt idx="2515">
                  <c:v>-3.3199999999999976</c:v>
                </c:pt>
                <c:pt idx="2516">
                  <c:v>-2.4599999999999982</c:v>
                </c:pt>
                <c:pt idx="2517">
                  <c:v>-1.7599999999999993</c:v>
                </c:pt>
                <c:pt idx="2518">
                  <c:v>-1.3399999999999992</c:v>
                </c:pt>
                <c:pt idx="2519">
                  <c:v>-0.75999999999999945</c:v>
                </c:pt>
                <c:pt idx="2520">
                  <c:v>-0.62000000000000033</c:v>
                </c:pt>
                <c:pt idx="2521">
                  <c:v>-0.64000000000000057</c:v>
                </c:pt>
                <c:pt idx="2522">
                  <c:v>-0.77999999999999969</c:v>
                </c:pt>
                <c:pt idx="2523">
                  <c:v>-0.82000000000000028</c:v>
                </c:pt>
                <c:pt idx="2524">
                  <c:v>-1.1600000000000008</c:v>
                </c:pt>
                <c:pt idx="2525">
                  <c:v>-1.6000000000000014</c:v>
                </c:pt>
                <c:pt idx="2526">
                  <c:v>-2.1400000000000006</c:v>
                </c:pt>
                <c:pt idx="2527">
                  <c:v>-1.9200000000000004</c:v>
                </c:pt>
                <c:pt idx="2528">
                  <c:v>-1.7799999999999998</c:v>
                </c:pt>
                <c:pt idx="2529">
                  <c:v>-1.8</c:v>
                </c:pt>
                <c:pt idx="2530">
                  <c:v>-1.4</c:v>
                </c:pt>
                <c:pt idx="2531">
                  <c:v>-0.65999999999999948</c:v>
                </c:pt>
                <c:pt idx="2532">
                  <c:v>-0.23999999999999916</c:v>
                </c:pt>
                <c:pt idx="2533">
                  <c:v>-0.25999999999999945</c:v>
                </c:pt>
                <c:pt idx="2534">
                  <c:v>-0.35999999999999943</c:v>
                </c:pt>
                <c:pt idx="2535">
                  <c:v>-0.63999999999999768</c:v>
                </c:pt>
                <c:pt idx="2536">
                  <c:v>-1.4799999999999982</c:v>
                </c:pt>
                <c:pt idx="2537">
                  <c:v>-2.2599999999999993</c:v>
                </c:pt>
                <c:pt idx="2538">
                  <c:v>-2.3599999999999994</c:v>
                </c:pt>
                <c:pt idx="2539">
                  <c:v>-2.1199999999999988</c:v>
                </c:pt>
                <c:pt idx="2540">
                  <c:v>-2.0400000000000005</c:v>
                </c:pt>
                <c:pt idx="2541">
                  <c:v>-1.6200000000000017</c:v>
                </c:pt>
                <c:pt idx="2542">
                  <c:v>-1.4400000000000019</c:v>
                </c:pt>
                <c:pt idx="2543">
                  <c:v>-1.2800000000000025</c:v>
                </c:pt>
                <c:pt idx="2544">
                  <c:v>-1.3000000000000029</c:v>
                </c:pt>
                <c:pt idx="2545">
                  <c:v>-0.84000000000000197</c:v>
                </c:pt>
                <c:pt idx="2546">
                  <c:v>-0.68000000000000116</c:v>
                </c:pt>
                <c:pt idx="2547">
                  <c:v>-0.48000000000000115</c:v>
                </c:pt>
                <c:pt idx="2548">
                  <c:v>-0.3</c:v>
                </c:pt>
                <c:pt idx="2549">
                  <c:v>-0.12000000000000029</c:v>
                </c:pt>
                <c:pt idx="2550">
                  <c:v>-0.52000000000000024</c:v>
                </c:pt>
                <c:pt idx="2551">
                  <c:v>-0.46000000000000085</c:v>
                </c:pt>
                <c:pt idx="2552">
                  <c:v>-6.0000000000000851E-2</c:v>
                </c:pt>
                <c:pt idx="2553">
                  <c:v>0.159999999999998</c:v>
                </c:pt>
                <c:pt idx="2554">
                  <c:v>0.33999999999999914</c:v>
                </c:pt>
                <c:pt idx="2555">
                  <c:v>0.55999999999999939</c:v>
                </c:pt>
                <c:pt idx="2556">
                  <c:v>0.3</c:v>
                </c:pt>
                <c:pt idx="2557">
                  <c:v>-0.13999999999999915</c:v>
                </c:pt>
                <c:pt idx="2558">
                  <c:v>-0.61999999999999889</c:v>
                </c:pt>
                <c:pt idx="2559">
                  <c:v>-1.2599999999999993</c:v>
                </c:pt>
                <c:pt idx="2560">
                  <c:v>-1.3400000000000005</c:v>
                </c:pt>
                <c:pt idx="2561">
                  <c:v>-1.7200000000000002</c:v>
                </c:pt>
                <c:pt idx="2562">
                  <c:v>-1.5400000000000005</c:v>
                </c:pt>
                <c:pt idx="2563">
                  <c:v>-1.5</c:v>
                </c:pt>
                <c:pt idx="2564">
                  <c:v>-1.4200000000000004</c:v>
                </c:pt>
                <c:pt idx="2565">
                  <c:v>-1.5799999999999996</c:v>
                </c:pt>
                <c:pt idx="2566">
                  <c:v>-0.94000000000000061</c:v>
                </c:pt>
                <c:pt idx="2567">
                  <c:v>-0.77999999999999969</c:v>
                </c:pt>
                <c:pt idx="2568">
                  <c:v>-0.63999999999999913</c:v>
                </c:pt>
                <c:pt idx="2569">
                  <c:v>-0.37999999999999828</c:v>
                </c:pt>
                <c:pt idx="2570">
                  <c:v>-0.49999999999999856</c:v>
                </c:pt>
                <c:pt idx="2571">
                  <c:v>-0.57999999999999829</c:v>
                </c:pt>
                <c:pt idx="2572">
                  <c:v>-0.59999999999999853</c:v>
                </c:pt>
                <c:pt idx="2573">
                  <c:v>-9.9999999999998576E-2</c:v>
                </c:pt>
                <c:pt idx="2574">
                  <c:v>0.24000000000000057</c:v>
                </c:pt>
                <c:pt idx="2575">
                  <c:v>0.88000000000000111</c:v>
                </c:pt>
                <c:pt idx="2576">
                  <c:v>1.3600000000000008</c:v>
                </c:pt>
                <c:pt idx="2577">
                  <c:v>1.1200000000000003</c:v>
                </c:pt>
                <c:pt idx="2578">
                  <c:v>0.55999999999999939</c:v>
                </c:pt>
                <c:pt idx="2579">
                  <c:v>0.57999999999999974</c:v>
                </c:pt>
                <c:pt idx="2580">
                  <c:v>0.25999999999999945</c:v>
                </c:pt>
                <c:pt idx="2581">
                  <c:v>-0.12000000000000029</c:v>
                </c:pt>
                <c:pt idx="2582">
                  <c:v>-0.1</c:v>
                </c:pt>
              </c:numCache>
            </c:numRef>
          </c:xVal>
          <c:yVal>
            <c:numRef>
              <c:f>'65K_23'!$A$2:$A$2592</c:f>
              <c:numCache>
                <c:formatCode>General</c:formatCode>
                <c:ptCount val="2591"/>
                <c:pt idx="0">
                  <c:v>5.3</c:v>
                </c:pt>
                <c:pt idx="1">
                  <c:v>5.4</c:v>
                </c:pt>
                <c:pt idx="2">
                  <c:v>5.5</c:v>
                </c:pt>
                <c:pt idx="3">
                  <c:v>5.6</c:v>
                </c:pt>
                <c:pt idx="4">
                  <c:v>5.7</c:v>
                </c:pt>
                <c:pt idx="5">
                  <c:v>5.8</c:v>
                </c:pt>
                <c:pt idx="6">
                  <c:v>5.9</c:v>
                </c:pt>
                <c:pt idx="7">
                  <c:v>6</c:v>
                </c:pt>
                <c:pt idx="8">
                  <c:v>6.1</c:v>
                </c:pt>
                <c:pt idx="9">
                  <c:v>6.2</c:v>
                </c:pt>
                <c:pt idx="10">
                  <c:v>6.3</c:v>
                </c:pt>
                <c:pt idx="11">
                  <c:v>6.4</c:v>
                </c:pt>
                <c:pt idx="12">
                  <c:v>6.5</c:v>
                </c:pt>
                <c:pt idx="13">
                  <c:v>6.6</c:v>
                </c:pt>
                <c:pt idx="14">
                  <c:v>6.7</c:v>
                </c:pt>
                <c:pt idx="15">
                  <c:v>6.8</c:v>
                </c:pt>
                <c:pt idx="16">
                  <c:v>6.9</c:v>
                </c:pt>
                <c:pt idx="17">
                  <c:v>7</c:v>
                </c:pt>
                <c:pt idx="18">
                  <c:v>7.1</c:v>
                </c:pt>
                <c:pt idx="19">
                  <c:v>7.2</c:v>
                </c:pt>
                <c:pt idx="20">
                  <c:v>7.3</c:v>
                </c:pt>
                <c:pt idx="21">
                  <c:v>7.4</c:v>
                </c:pt>
                <c:pt idx="22">
                  <c:v>7.5</c:v>
                </c:pt>
                <c:pt idx="23">
                  <c:v>7.6</c:v>
                </c:pt>
                <c:pt idx="24">
                  <c:v>7.7</c:v>
                </c:pt>
                <c:pt idx="25">
                  <c:v>7.8</c:v>
                </c:pt>
                <c:pt idx="26">
                  <c:v>7.9</c:v>
                </c:pt>
                <c:pt idx="27">
                  <c:v>8</c:v>
                </c:pt>
                <c:pt idx="28">
                  <c:v>8.1</c:v>
                </c:pt>
                <c:pt idx="29">
                  <c:v>8.1999999999999993</c:v>
                </c:pt>
                <c:pt idx="30">
                  <c:v>8.3000000000000007</c:v>
                </c:pt>
                <c:pt idx="31">
                  <c:v>8.4</c:v>
                </c:pt>
                <c:pt idx="32">
                  <c:v>8.5</c:v>
                </c:pt>
                <c:pt idx="33">
                  <c:v>8.6</c:v>
                </c:pt>
                <c:pt idx="34">
                  <c:v>8.6999999999999993</c:v>
                </c:pt>
                <c:pt idx="35">
                  <c:v>8.8000000000000007</c:v>
                </c:pt>
                <c:pt idx="36">
                  <c:v>8.9</c:v>
                </c:pt>
                <c:pt idx="37">
                  <c:v>9</c:v>
                </c:pt>
                <c:pt idx="38">
                  <c:v>9.1</c:v>
                </c:pt>
                <c:pt idx="39">
                  <c:v>9.1999999999999993</c:v>
                </c:pt>
                <c:pt idx="40">
                  <c:v>9.3000000000000007</c:v>
                </c:pt>
                <c:pt idx="41">
                  <c:v>9.4</c:v>
                </c:pt>
                <c:pt idx="42">
                  <c:v>9.5</c:v>
                </c:pt>
                <c:pt idx="43">
                  <c:v>9.6</c:v>
                </c:pt>
                <c:pt idx="44">
                  <c:v>9.6999999999999993</c:v>
                </c:pt>
                <c:pt idx="45">
                  <c:v>9.8000000000000007</c:v>
                </c:pt>
                <c:pt idx="46">
                  <c:v>9.9</c:v>
                </c:pt>
                <c:pt idx="47">
                  <c:v>10</c:v>
                </c:pt>
                <c:pt idx="48">
                  <c:v>10.1</c:v>
                </c:pt>
                <c:pt idx="49">
                  <c:v>10.199999999999999</c:v>
                </c:pt>
                <c:pt idx="50">
                  <c:v>10.3</c:v>
                </c:pt>
                <c:pt idx="51">
                  <c:v>10.4</c:v>
                </c:pt>
                <c:pt idx="52">
                  <c:v>10.5</c:v>
                </c:pt>
                <c:pt idx="53">
                  <c:v>10.6</c:v>
                </c:pt>
                <c:pt idx="54">
                  <c:v>10.7</c:v>
                </c:pt>
                <c:pt idx="55">
                  <c:v>10.8</c:v>
                </c:pt>
                <c:pt idx="56">
                  <c:v>10.9</c:v>
                </c:pt>
                <c:pt idx="57">
                  <c:v>11</c:v>
                </c:pt>
                <c:pt idx="58">
                  <c:v>11.1</c:v>
                </c:pt>
                <c:pt idx="59">
                  <c:v>11.2</c:v>
                </c:pt>
                <c:pt idx="60">
                  <c:v>11.3</c:v>
                </c:pt>
                <c:pt idx="61">
                  <c:v>11.4</c:v>
                </c:pt>
                <c:pt idx="62">
                  <c:v>11.5</c:v>
                </c:pt>
                <c:pt idx="63">
                  <c:v>11.6</c:v>
                </c:pt>
                <c:pt idx="64">
                  <c:v>11.7</c:v>
                </c:pt>
                <c:pt idx="65">
                  <c:v>11.8</c:v>
                </c:pt>
                <c:pt idx="66">
                  <c:v>11.9</c:v>
                </c:pt>
                <c:pt idx="67">
                  <c:v>12</c:v>
                </c:pt>
                <c:pt idx="68">
                  <c:v>12.1</c:v>
                </c:pt>
                <c:pt idx="69">
                  <c:v>12.2</c:v>
                </c:pt>
                <c:pt idx="70">
                  <c:v>12.3</c:v>
                </c:pt>
                <c:pt idx="71">
                  <c:v>12.4</c:v>
                </c:pt>
                <c:pt idx="72">
                  <c:v>12.5</c:v>
                </c:pt>
                <c:pt idx="73">
                  <c:v>12.6</c:v>
                </c:pt>
                <c:pt idx="74">
                  <c:v>12.7</c:v>
                </c:pt>
                <c:pt idx="75">
                  <c:v>12.8</c:v>
                </c:pt>
                <c:pt idx="76">
                  <c:v>12.9</c:v>
                </c:pt>
                <c:pt idx="77">
                  <c:v>13</c:v>
                </c:pt>
                <c:pt idx="78">
                  <c:v>13.1</c:v>
                </c:pt>
                <c:pt idx="79">
                  <c:v>13.2</c:v>
                </c:pt>
                <c:pt idx="80">
                  <c:v>13.3</c:v>
                </c:pt>
                <c:pt idx="81">
                  <c:v>13.4</c:v>
                </c:pt>
                <c:pt idx="82">
                  <c:v>13.5</c:v>
                </c:pt>
                <c:pt idx="83">
                  <c:v>13.6</c:v>
                </c:pt>
                <c:pt idx="84">
                  <c:v>13.7</c:v>
                </c:pt>
                <c:pt idx="85">
                  <c:v>13.8</c:v>
                </c:pt>
                <c:pt idx="86">
                  <c:v>13.9</c:v>
                </c:pt>
                <c:pt idx="87">
                  <c:v>14</c:v>
                </c:pt>
                <c:pt idx="88">
                  <c:v>14.1</c:v>
                </c:pt>
                <c:pt idx="89">
                  <c:v>14.2</c:v>
                </c:pt>
                <c:pt idx="90">
                  <c:v>14.3</c:v>
                </c:pt>
                <c:pt idx="91">
                  <c:v>14.4</c:v>
                </c:pt>
                <c:pt idx="92">
                  <c:v>14.5</c:v>
                </c:pt>
                <c:pt idx="93">
                  <c:v>14.6</c:v>
                </c:pt>
                <c:pt idx="94">
                  <c:v>14.7</c:v>
                </c:pt>
                <c:pt idx="95">
                  <c:v>14.8</c:v>
                </c:pt>
                <c:pt idx="96">
                  <c:v>14.9</c:v>
                </c:pt>
                <c:pt idx="97">
                  <c:v>15</c:v>
                </c:pt>
                <c:pt idx="98">
                  <c:v>15.1</c:v>
                </c:pt>
                <c:pt idx="99">
                  <c:v>15.2</c:v>
                </c:pt>
                <c:pt idx="100">
                  <c:v>15.3</c:v>
                </c:pt>
                <c:pt idx="101">
                  <c:v>15.4</c:v>
                </c:pt>
                <c:pt idx="102">
                  <c:v>15.5</c:v>
                </c:pt>
                <c:pt idx="103">
                  <c:v>15.6</c:v>
                </c:pt>
                <c:pt idx="104">
                  <c:v>15.7</c:v>
                </c:pt>
                <c:pt idx="105">
                  <c:v>15.8</c:v>
                </c:pt>
                <c:pt idx="106">
                  <c:v>15.9</c:v>
                </c:pt>
                <c:pt idx="107">
                  <c:v>16</c:v>
                </c:pt>
                <c:pt idx="108">
                  <c:v>16.100000000000001</c:v>
                </c:pt>
                <c:pt idx="109">
                  <c:v>16.2</c:v>
                </c:pt>
                <c:pt idx="110">
                  <c:v>16.3</c:v>
                </c:pt>
                <c:pt idx="111">
                  <c:v>16.399999999999999</c:v>
                </c:pt>
                <c:pt idx="112">
                  <c:v>16.5</c:v>
                </c:pt>
                <c:pt idx="113">
                  <c:v>16.600000000000001</c:v>
                </c:pt>
                <c:pt idx="114">
                  <c:v>16.7</c:v>
                </c:pt>
                <c:pt idx="115">
                  <c:v>16.8</c:v>
                </c:pt>
                <c:pt idx="116">
                  <c:v>16.899999999999999</c:v>
                </c:pt>
                <c:pt idx="117">
                  <c:v>17</c:v>
                </c:pt>
                <c:pt idx="118">
                  <c:v>17.100000000000001</c:v>
                </c:pt>
                <c:pt idx="119">
                  <c:v>17.2</c:v>
                </c:pt>
                <c:pt idx="120">
                  <c:v>17.3</c:v>
                </c:pt>
                <c:pt idx="121">
                  <c:v>17.399999999999999</c:v>
                </c:pt>
                <c:pt idx="122">
                  <c:v>17.5</c:v>
                </c:pt>
                <c:pt idx="123">
                  <c:v>17.600000000000001</c:v>
                </c:pt>
                <c:pt idx="124">
                  <c:v>17.7</c:v>
                </c:pt>
                <c:pt idx="125">
                  <c:v>17.8</c:v>
                </c:pt>
                <c:pt idx="126">
                  <c:v>17.899999999999999</c:v>
                </c:pt>
                <c:pt idx="127">
                  <c:v>18</c:v>
                </c:pt>
                <c:pt idx="128">
                  <c:v>18.100000000000001</c:v>
                </c:pt>
                <c:pt idx="129">
                  <c:v>18.2</c:v>
                </c:pt>
                <c:pt idx="130">
                  <c:v>18.3</c:v>
                </c:pt>
                <c:pt idx="131">
                  <c:v>18.399999999999999</c:v>
                </c:pt>
                <c:pt idx="132">
                  <c:v>18.5</c:v>
                </c:pt>
                <c:pt idx="133">
                  <c:v>18.600000000000001</c:v>
                </c:pt>
                <c:pt idx="134">
                  <c:v>18.7</c:v>
                </c:pt>
                <c:pt idx="135">
                  <c:v>18.8</c:v>
                </c:pt>
                <c:pt idx="136">
                  <c:v>18.899999999999999</c:v>
                </c:pt>
                <c:pt idx="137">
                  <c:v>19</c:v>
                </c:pt>
                <c:pt idx="138">
                  <c:v>19.100000000000001</c:v>
                </c:pt>
                <c:pt idx="139">
                  <c:v>19.2</c:v>
                </c:pt>
                <c:pt idx="140">
                  <c:v>19.3</c:v>
                </c:pt>
                <c:pt idx="141">
                  <c:v>19.399999999999999</c:v>
                </c:pt>
                <c:pt idx="142">
                  <c:v>19.5</c:v>
                </c:pt>
                <c:pt idx="143">
                  <c:v>19.600000000000001</c:v>
                </c:pt>
                <c:pt idx="144">
                  <c:v>19.7</c:v>
                </c:pt>
                <c:pt idx="145">
                  <c:v>19.8</c:v>
                </c:pt>
                <c:pt idx="146">
                  <c:v>19.899999999999999</c:v>
                </c:pt>
                <c:pt idx="147">
                  <c:v>20</c:v>
                </c:pt>
                <c:pt idx="148">
                  <c:v>20.100000000000001</c:v>
                </c:pt>
                <c:pt idx="149">
                  <c:v>20.2</c:v>
                </c:pt>
                <c:pt idx="150">
                  <c:v>20.3</c:v>
                </c:pt>
                <c:pt idx="151">
                  <c:v>20.399999999999999</c:v>
                </c:pt>
                <c:pt idx="152">
                  <c:v>20.5</c:v>
                </c:pt>
                <c:pt idx="153">
                  <c:v>20.6</c:v>
                </c:pt>
                <c:pt idx="154">
                  <c:v>20.7</c:v>
                </c:pt>
                <c:pt idx="155">
                  <c:v>20.8</c:v>
                </c:pt>
                <c:pt idx="156">
                  <c:v>20.9</c:v>
                </c:pt>
                <c:pt idx="157">
                  <c:v>21</c:v>
                </c:pt>
                <c:pt idx="158">
                  <c:v>21.1</c:v>
                </c:pt>
                <c:pt idx="159">
                  <c:v>21.2</c:v>
                </c:pt>
                <c:pt idx="160">
                  <c:v>21.3</c:v>
                </c:pt>
                <c:pt idx="161">
                  <c:v>21.4</c:v>
                </c:pt>
                <c:pt idx="162">
                  <c:v>21.5</c:v>
                </c:pt>
                <c:pt idx="163">
                  <c:v>21.6</c:v>
                </c:pt>
                <c:pt idx="164">
                  <c:v>21.7</c:v>
                </c:pt>
                <c:pt idx="165">
                  <c:v>21.8</c:v>
                </c:pt>
                <c:pt idx="166">
                  <c:v>21.9</c:v>
                </c:pt>
                <c:pt idx="167">
                  <c:v>22</c:v>
                </c:pt>
                <c:pt idx="168">
                  <c:v>22.1</c:v>
                </c:pt>
                <c:pt idx="169">
                  <c:v>22.2</c:v>
                </c:pt>
                <c:pt idx="170">
                  <c:v>22.3</c:v>
                </c:pt>
                <c:pt idx="171">
                  <c:v>22.4</c:v>
                </c:pt>
                <c:pt idx="172">
                  <c:v>22.5</c:v>
                </c:pt>
                <c:pt idx="173">
                  <c:v>22.6</c:v>
                </c:pt>
                <c:pt idx="174">
                  <c:v>22.7</c:v>
                </c:pt>
                <c:pt idx="175">
                  <c:v>22.8</c:v>
                </c:pt>
                <c:pt idx="176">
                  <c:v>22.9</c:v>
                </c:pt>
                <c:pt idx="177">
                  <c:v>23</c:v>
                </c:pt>
                <c:pt idx="178">
                  <c:v>23.1</c:v>
                </c:pt>
                <c:pt idx="179">
                  <c:v>23.2</c:v>
                </c:pt>
                <c:pt idx="180">
                  <c:v>23.3</c:v>
                </c:pt>
                <c:pt idx="181">
                  <c:v>23.4</c:v>
                </c:pt>
                <c:pt idx="182">
                  <c:v>23.5</c:v>
                </c:pt>
                <c:pt idx="183">
                  <c:v>23.6</c:v>
                </c:pt>
                <c:pt idx="184">
                  <c:v>23.7</c:v>
                </c:pt>
                <c:pt idx="185">
                  <c:v>23.8</c:v>
                </c:pt>
                <c:pt idx="186">
                  <c:v>23.9</c:v>
                </c:pt>
                <c:pt idx="187">
                  <c:v>24</c:v>
                </c:pt>
                <c:pt idx="188">
                  <c:v>24.1</c:v>
                </c:pt>
                <c:pt idx="189">
                  <c:v>24.2</c:v>
                </c:pt>
                <c:pt idx="190">
                  <c:v>24.3</c:v>
                </c:pt>
                <c:pt idx="191">
                  <c:v>24.4</c:v>
                </c:pt>
                <c:pt idx="192">
                  <c:v>24.5</c:v>
                </c:pt>
                <c:pt idx="193">
                  <c:v>24.6</c:v>
                </c:pt>
                <c:pt idx="194">
                  <c:v>24.7</c:v>
                </c:pt>
                <c:pt idx="195">
                  <c:v>24.8</c:v>
                </c:pt>
                <c:pt idx="196">
                  <c:v>24.9</c:v>
                </c:pt>
                <c:pt idx="197">
                  <c:v>25</c:v>
                </c:pt>
                <c:pt idx="198">
                  <c:v>25.1</c:v>
                </c:pt>
                <c:pt idx="199">
                  <c:v>25.2</c:v>
                </c:pt>
                <c:pt idx="200">
                  <c:v>25.3</c:v>
                </c:pt>
                <c:pt idx="201">
                  <c:v>25.4</c:v>
                </c:pt>
                <c:pt idx="202">
                  <c:v>25.5</c:v>
                </c:pt>
                <c:pt idx="203">
                  <c:v>25.6</c:v>
                </c:pt>
                <c:pt idx="204">
                  <c:v>25.7</c:v>
                </c:pt>
                <c:pt idx="205">
                  <c:v>25.8</c:v>
                </c:pt>
                <c:pt idx="206">
                  <c:v>25.9</c:v>
                </c:pt>
                <c:pt idx="207">
                  <c:v>26</c:v>
                </c:pt>
                <c:pt idx="208">
                  <c:v>26.1</c:v>
                </c:pt>
                <c:pt idx="209">
                  <c:v>26.2</c:v>
                </c:pt>
                <c:pt idx="210">
                  <c:v>26.3</c:v>
                </c:pt>
                <c:pt idx="211">
                  <c:v>26.4</c:v>
                </c:pt>
                <c:pt idx="212">
                  <c:v>26.5</c:v>
                </c:pt>
                <c:pt idx="213">
                  <c:v>26.6</c:v>
                </c:pt>
                <c:pt idx="214">
                  <c:v>26.7</c:v>
                </c:pt>
                <c:pt idx="215">
                  <c:v>26.8</c:v>
                </c:pt>
                <c:pt idx="216">
                  <c:v>26.9</c:v>
                </c:pt>
                <c:pt idx="217">
                  <c:v>27</c:v>
                </c:pt>
                <c:pt idx="218">
                  <c:v>27.1</c:v>
                </c:pt>
                <c:pt idx="219">
                  <c:v>27.2</c:v>
                </c:pt>
                <c:pt idx="220">
                  <c:v>27.3</c:v>
                </c:pt>
                <c:pt idx="221">
                  <c:v>27.4</c:v>
                </c:pt>
                <c:pt idx="222">
                  <c:v>27.5</c:v>
                </c:pt>
                <c:pt idx="223">
                  <c:v>27.6</c:v>
                </c:pt>
                <c:pt idx="224">
                  <c:v>27.7</c:v>
                </c:pt>
                <c:pt idx="225">
                  <c:v>27.8</c:v>
                </c:pt>
                <c:pt idx="226">
                  <c:v>27.9</c:v>
                </c:pt>
                <c:pt idx="227">
                  <c:v>28</c:v>
                </c:pt>
                <c:pt idx="228">
                  <c:v>28.1</c:v>
                </c:pt>
                <c:pt idx="229">
                  <c:v>28.2</c:v>
                </c:pt>
                <c:pt idx="230">
                  <c:v>28.3</c:v>
                </c:pt>
                <c:pt idx="231">
                  <c:v>28.4</c:v>
                </c:pt>
                <c:pt idx="232">
                  <c:v>28.5</c:v>
                </c:pt>
                <c:pt idx="233">
                  <c:v>28.6</c:v>
                </c:pt>
                <c:pt idx="234">
                  <c:v>28.7</c:v>
                </c:pt>
                <c:pt idx="235">
                  <c:v>28.8</c:v>
                </c:pt>
                <c:pt idx="236">
                  <c:v>28.9</c:v>
                </c:pt>
                <c:pt idx="237">
                  <c:v>29</c:v>
                </c:pt>
                <c:pt idx="238">
                  <c:v>29.1</c:v>
                </c:pt>
                <c:pt idx="239">
                  <c:v>29.2</c:v>
                </c:pt>
                <c:pt idx="240">
                  <c:v>29.3</c:v>
                </c:pt>
                <c:pt idx="241">
                  <c:v>29.4</c:v>
                </c:pt>
                <c:pt idx="242">
                  <c:v>29.5</c:v>
                </c:pt>
                <c:pt idx="243">
                  <c:v>29.6</c:v>
                </c:pt>
                <c:pt idx="244">
                  <c:v>29.7</c:v>
                </c:pt>
                <c:pt idx="245">
                  <c:v>29.8</c:v>
                </c:pt>
                <c:pt idx="246">
                  <c:v>29.9</c:v>
                </c:pt>
                <c:pt idx="247">
                  <c:v>30</c:v>
                </c:pt>
                <c:pt idx="248">
                  <c:v>30.1</c:v>
                </c:pt>
                <c:pt idx="249">
                  <c:v>30.2</c:v>
                </c:pt>
                <c:pt idx="250">
                  <c:v>30.3</c:v>
                </c:pt>
                <c:pt idx="251">
                  <c:v>30.4</c:v>
                </c:pt>
                <c:pt idx="252">
                  <c:v>30.5</c:v>
                </c:pt>
                <c:pt idx="253">
                  <c:v>30.6</c:v>
                </c:pt>
                <c:pt idx="254">
                  <c:v>30.7</c:v>
                </c:pt>
                <c:pt idx="255">
                  <c:v>30.8</c:v>
                </c:pt>
                <c:pt idx="256">
                  <c:v>30.9</c:v>
                </c:pt>
                <c:pt idx="257">
                  <c:v>31</c:v>
                </c:pt>
                <c:pt idx="258">
                  <c:v>31.1</c:v>
                </c:pt>
                <c:pt idx="259">
                  <c:v>31.2</c:v>
                </c:pt>
                <c:pt idx="260">
                  <c:v>31.3</c:v>
                </c:pt>
                <c:pt idx="261">
                  <c:v>31.4</c:v>
                </c:pt>
                <c:pt idx="262">
                  <c:v>31.5</c:v>
                </c:pt>
                <c:pt idx="263">
                  <c:v>31.6</c:v>
                </c:pt>
                <c:pt idx="264">
                  <c:v>31.7</c:v>
                </c:pt>
                <c:pt idx="265">
                  <c:v>31.8</c:v>
                </c:pt>
                <c:pt idx="266">
                  <c:v>31.9</c:v>
                </c:pt>
                <c:pt idx="267">
                  <c:v>32</c:v>
                </c:pt>
                <c:pt idx="268">
                  <c:v>32.1</c:v>
                </c:pt>
                <c:pt idx="269">
                  <c:v>32.200000000000003</c:v>
                </c:pt>
                <c:pt idx="270">
                  <c:v>32.299999999999997</c:v>
                </c:pt>
                <c:pt idx="271">
                  <c:v>32.4</c:v>
                </c:pt>
                <c:pt idx="272">
                  <c:v>32.5</c:v>
                </c:pt>
                <c:pt idx="273">
                  <c:v>32.6</c:v>
                </c:pt>
                <c:pt idx="274">
                  <c:v>32.700000000000003</c:v>
                </c:pt>
                <c:pt idx="275">
                  <c:v>32.799999999999997</c:v>
                </c:pt>
                <c:pt idx="276">
                  <c:v>32.9</c:v>
                </c:pt>
                <c:pt idx="277">
                  <c:v>33</c:v>
                </c:pt>
                <c:pt idx="278">
                  <c:v>33.1</c:v>
                </c:pt>
                <c:pt idx="279">
                  <c:v>33.200000000000003</c:v>
                </c:pt>
                <c:pt idx="280">
                  <c:v>33.299999999999997</c:v>
                </c:pt>
                <c:pt idx="281">
                  <c:v>33.4</c:v>
                </c:pt>
                <c:pt idx="282">
                  <c:v>33.5</c:v>
                </c:pt>
                <c:pt idx="283">
                  <c:v>33.6</c:v>
                </c:pt>
                <c:pt idx="284">
                  <c:v>33.700000000000003</c:v>
                </c:pt>
                <c:pt idx="285">
                  <c:v>33.799999999999997</c:v>
                </c:pt>
                <c:pt idx="286">
                  <c:v>33.9</c:v>
                </c:pt>
                <c:pt idx="287">
                  <c:v>34</c:v>
                </c:pt>
                <c:pt idx="288">
                  <c:v>34.1</c:v>
                </c:pt>
                <c:pt idx="289">
                  <c:v>34.200000000000003</c:v>
                </c:pt>
                <c:pt idx="290">
                  <c:v>34.299999999999997</c:v>
                </c:pt>
                <c:pt idx="291">
                  <c:v>34.4</c:v>
                </c:pt>
                <c:pt idx="292">
                  <c:v>34.5</c:v>
                </c:pt>
                <c:pt idx="293">
                  <c:v>34.6</c:v>
                </c:pt>
                <c:pt idx="294">
                  <c:v>34.700000000000003</c:v>
                </c:pt>
                <c:pt idx="295">
                  <c:v>34.799999999999997</c:v>
                </c:pt>
                <c:pt idx="296">
                  <c:v>34.9</c:v>
                </c:pt>
                <c:pt idx="297">
                  <c:v>35</c:v>
                </c:pt>
                <c:pt idx="298">
                  <c:v>35.1</c:v>
                </c:pt>
                <c:pt idx="299">
                  <c:v>35.200000000000003</c:v>
                </c:pt>
                <c:pt idx="300">
                  <c:v>35.299999999999997</c:v>
                </c:pt>
                <c:pt idx="301">
                  <c:v>35.4</c:v>
                </c:pt>
                <c:pt idx="302">
                  <c:v>35.5</c:v>
                </c:pt>
                <c:pt idx="303">
                  <c:v>35.6</c:v>
                </c:pt>
                <c:pt idx="304">
                  <c:v>35.700000000000003</c:v>
                </c:pt>
                <c:pt idx="305">
                  <c:v>35.799999999999997</c:v>
                </c:pt>
                <c:pt idx="306">
                  <c:v>35.9</c:v>
                </c:pt>
                <c:pt idx="307">
                  <c:v>36</c:v>
                </c:pt>
                <c:pt idx="308">
                  <c:v>36.1</c:v>
                </c:pt>
                <c:pt idx="309">
                  <c:v>36.200000000000003</c:v>
                </c:pt>
                <c:pt idx="310">
                  <c:v>36.299999999999997</c:v>
                </c:pt>
                <c:pt idx="311">
                  <c:v>36.4</c:v>
                </c:pt>
                <c:pt idx="312">
                  <c:v>36.5</c:v>
                </c:pt>
                <c:pt idx="313">
                  <c:v>36.6</c:v>
                </c:pt>
                <c:pt idx="314">
                  <c:v>36.700000000000003</c:v>
                </c:pt>
                <c:pt idx="315">
                  <c:v>36.799999999999997</c:v>
                </c:pt>
                <c:pt idx="316">
                  <c:v>36.9</c:v>
                </c:pt>
                <c:pt idx="317">
                  <c:v>37</c:v>
                </c:pt>
                <c:pt idx="318">
                  <c:v>37.1</c:v>
                </c:pt>
                <c:pt idx="319">
                  <c:v>37.200000000000003</c:v>
                </c:pt>
                <c:pt idx="320">
                  <c:v>37.299999999999997</c:v>
                </c:pt>
                <c:pt idx="321">
                  <c:v>37.4</c:v>
                </c:pt>
                <c:pt idx="322">
                  <c:v>37.5</c:v>
                </c:pt>
                <c:pt idx="323">
                  <c:v>37.6</c:v>
                </c:pt>
                <c:pt idx="324">
                  <c:v>37.700000000000003</c:v>
                </c:pt>
                <c:pt idx="325">
                  <c:v>37.799999999999997</c:v>
                </c:pt>
                <c:pt idx="326">
                  <c:v>37.9</c:v>
                </c:pt>
                <c:pt idx="327">
                  <c:v>38</c:v>
                </c:pt>
                <c:pt idx="328">
                  <c:v>38.1</c:v>
                </c:pt>
                <c:pt idx="329">
                  <c:v>38.200000000000003</c:v>
                </c:pt>
                <c:pt idx="330">
                  <c:v>38.299999999999997</c:v>
                </c:pt>
                <c:pt idx="331">
                  <c:v>38.4</c:v>
                </c:pt>
                <c:pt idx="332">
                  <c:v>38.5</c:v>
                </c:pt>
                <c:pt idx="333">
                  <c:v>38.6</c:v>
                </c:pt>
                <c:pt idx="334">
                  <c:v>38.700000000000003</c:v>
                </c:pt>
                <c:pt idx="335">
                  <c:v>38.799999999999997</c:v>
                </c:pt>
                <c:pt idx="336">
                  <c:v>38.9</c:v>
                </c:pt>
                <c:pt idx="337">
                  <c:v>39</c:v>
                </c:pt>
                <c:pt idx="338">
                  <c:v>39.1</c:v>
                </c:pt>
                <c:pt idx="339">
                  <c:v>39.200000000000003</c:v>
                </c:pt>
                <c:pt idx="340">
                  <c:v>39.299999999999997</c:v>
                </c:pt>
                <c:pt idx="341">
                  <c:v>39.4</c:v>
                </c:pt>
                <c:pt idx="342">
                  <c:v>39.5</c:v>
                </c:pt>
                <c:pt idx="343">
                  <c:v>39.6</c:v>
                </c:pt>
                <c:pt idx="344">
                  <c:v>39.700000000000003</c:v>
                </c:pt>
                <c:pt idx="345">
                  <c:v>39.799999999999997</c:v>
                </c:pt>
                <c:pt idx="346">
                  <c:v>39.9</c:v>
                </c:pt>
                <c:pt idx="347">
                  <c:v>40</c:v>
                </c:pt>
                <c:pt idx="348">
                  <c:v>40.1</c:v>
                </c:pt>
                <c:pt idx="349">
                  <c:v>40.200000000000003</c:v>
                </c:pt>
                <c:pt idx="350">
                  <c:v>40.299999999999997</c:v>
                </c:pt>
                <c:pt idx="351">
                  <c:v>40.4</c:v>
                </c:pt>
                <c:pt idx="352">
                  <c:v>40.5</c:v>
                </c:pt>
                <c:pt idx="353">
                  <c:v>40.6</c:v>
                </c:pt>
                <c:pt idx="354">
                  <c:v>40.700000000000003</c:v>
                </c:pt>
                <c:pt idx="355">
                  <c:v>40.799999999999997</c:v>
                </c:pt>
                <c:pt idx="356">
                  <c:v>40.9</c:v>
                </c:pt>
                <c:pt idx="357">
                  <c:v>41</c:v>
                </c:pt>
                <c:pt idx="358">
                  <c:v>41.1</c:v>
                </c:pt>
                <c:pt idx="359">
                  <c:v>41.2</c:v>
                </c:pt>
                <c:pt idx="360">
                  <c:v>41.3</c:v>
                </c:pt>
                <c:pt idx="361">
                  <c:v>41.4</c:v>
                </c:pt>
                <c:pt idx="362">
                  <c:v>41.5</c:v>
                </c:pt>
                <c:pt idx="363">
                  <c:v>41.6</c:v>
                </c:pt>
                <c:pt idx="364">
                  <c:v>41.7</c:v>
                </c:pt>
                <c:pt idx="365">
                  <c:v>41.8</c:v>
                </c:pt>
                <c:pt idx="366">
                  <c:v>41.9</c:v>
                </c:pt>
                <c:pt idx="367">
                  <c:v>42</c:v>
                </c:pt>
                <c:pt idx="368">
                  <c:v>42.1</c:v>
                </c:pt>
                <c:pt idx="369">
                  <c:v>42.2</c:v>
                </c:pt>
                <c:pt idx="370">
                  <c:v>42.3</c:v>
                </c:pt>
                <c:pt idx="371">
                  <c:v>42.4</c:v>
                </c:pt>
                <c:pt idx="372">
                  <c:v>42.5</c:v>
                </c:pt>
                <c:pt idx="373">
                  <c:v>42.6</c:v>
                </c:pt>
                <c:pt idx="374">
                  <c:v>42.7</c:v>
                </c:pt>
                <c:pt idx="375">
                  <c:v>42.8</c:v>
                </c:pt>
                <c:pt idx="376">
                  <c:v>42.9</c:v>
                </c:pt>
                <c:pt idx="377">
                  <c:v>43</c:v>
                </c:pt>
                <c:pt idx="378">
                  <c:v>43.1</c:v>
                </c:pt>
                <c:pt idx="379">
                  <c:v>43.2</c:v>
                </c:pt>
                <c:pt idx="380">
                  <c:v>43.3</c:v>
                </c:pt>
                <c:pt idx="381">
                  <c:v>43.4</c:v>
                </c:pt>
                <c:pt idx="382">
                  <c:v>43.5</c:v>
                </c:pt>
                <c:pt idx="383">
                  <c:v>43.6</c:v>
                </c:pt>
                <c:pt idx="384">
                  <c:v>43.7</c:v>
                </c:pt>
                <c:pt idx="385">
                  <c:v>43.8</c:v>
                </c:pt>
                <c:pt idx="386">
                  <c:v>43.9</c:v>
                </c:pt>
                <c:pt idx="387">
                  <c:v>44</c:v>
                </c:pt>
                <c:pt idx="388">
                  <c:v>44.1</c:v>
                </c:pt>
                <c:pt idx="389">
                  <c:v>44.2</c:v>
                </c:pt>
                <c:pt idx="390">
                  <c:v>44.3</c:v>
                </c:pt>
                <c:pt idx="391">
                  <c:v>44.4</c:v>
                </c:pt>
                <c:pt idx="392">
                  <c:v>44.5</c:v>
                </c:pt>
                <c:pt idx="393">
                  <c:v>44.6</c:v>
                </c:pt>
                <c:pt idx="394">
                  <c:v>44.7</c:v>
                </c:pt>
                <c:pt idx="395">
                  <c:v>44.8</c:v>
                </c:pt>
                <c:pt idx="396">
                  <c:v>44.9</c:v>
                </c:pt>
                <c:pt idx="397">
                  <c:v>45</c:v>
                </c:pt>
                <c:pt idx="398">
                  <c:v>45.1</c:v>
                </c:pt>
                <c:pt idx="399">
                  <c:v>45.2</c:v>
                </c:pt>
                <c:pt idx="400">
                  <c:v>45.3</c:v>
                </c:pt>
                <c:pt idx="401">
                  <c:v>45.4</c:v>
                </c:pt>
                <c:pt idx="402">
                  <c:v>45.5</c:v>
                </c:pt>
                <c:pt idx="403">
                  <c:v>45.6</c:v>
                </c:pt>
                <c:pt idx="404">
                  <c:v>45.7</c:v>
                </c:pt>
                <c:pt idx="405">
                  <c:v>45.8</c:v>
                </c:pt>
                <c:pt idx="406">
                  <c:v>45.9</c:v>
                </c:pt>
                <c:pt idx="407">
                  <c:v>46</c:v>
                </c:pt>
                <c:pt idx="408">
                  <c:v>46.1</c:v>
                </c:pt>
                <c:pt idx="409">
                  <c:v>46.2</c:v>
                </c:pt>
                <c:pt idx="410">
                  <c:v>46.3</c:v>
                </c:pt>
                <c:pt idx="411">
                  <c:v>46.4</c:v>
                </c:pt>
                <c:pt idx="412">
                  <c:v>46.5</c:v>
                </c:pt>
                <c:pt idx="413">
                  <c:v>46.6</c:v>
                </c:pt>
                <c:pt idx="414">
                  <c:v>46.7</c:v>
                </c:pt>
                <c:pt idx="415">
                  <c:v>46.8</c:v>
                </c:pt>
                <c:pt idx="416">
                  <c:v>46.9</c:v>
                </c:pt>
                <c:pt idx="417">
                  <c:v>47</c:v>
                </c:pt>
                <c:pt idx="418">
                  <c:v>47.1</c:v>
                </c:pt>
                <c:pt idx="419">
                  <c:v>47.2</c:v>
                </c:pt>
                <c:pt idx="420">
                  <c:v>47.3</c:v>
                </c:pt>
                <c:pt idx="421">
                  <c:v>47.4</c:v>
                </c:pt>
                <c:pt idx="422">
                  <c:v>47.5</c:v>
                </c:pt>
                <c:pt idx="423">
                  <c:v>47.6</c:v>
                </c:pt>
                <c:pt idx="424">
                  <c:v>47.7</c:v>
                </c:pt>
                <c:pt idx="425">
                  <c:v>47.8</c:v>
                </c:pt>
                <c:pt idx="426">
                  <c:v>47.9</c:v>
                </c:pt>
                <c:pt idx="427">
                  <c:v>48</c:v>
                </c:pt>
                <c:pt idx="428">
                  <c:v>48.1</c:v>
                </c:pt>
                <c:pt idx="429">
                  <c:v>48.2</c:v>
                </c:pt>
                <c:pt idx="430">
                  <c:v>48.3</c:v>
                </c:pt>
                <c:pt idx="431">
                  <c:v>48.4</c:v>
                </c:pt>
                <c:pt idx="432">
                  <c:v>48.5</c:v>
                </c:pt>
                <c:pt idx="433">
                  <c:v>48.6</c:v>
                </c:pt>
                <c:pt idx="434">
                  <c:v>48.7</c:v>
                </c:pt>
                <c:pt idx="435">
                  <c:v>48.8</c:v>
                </c:pt>
                <c:pt idx="436">
                  <c:v>48.9</c:v>
                </c:pt>
                <c:pt idx="437">
                  <c:v>49</c:v>
                </c:pt>
                <c:pt idx="438">
                  <c:v>49.1</c:v>
                </c:pt>
                <c:pt idx="439">
                  <c:v>49.2</c:v>
                </c:pt>
                <c:pt idx="440">
                  <c:v>49.3</c:v>
                </c:pt>
                <c:pt idx="441">
                  <c:v>49.4</c:v>
                </c:pt>
                <c:pt idx="442">
                  <c:v>49.5</c:v>
                </c:pt>
                <c:pt idx="443">
                  <c:v>49.6</c:v>
                </c:pt>
                <c:pt idx="444">
                  <c:v>49.7</c:v>
                </c:pt>
                <c:pt idx="445">
                  <c:v>49.8</c:v>
                </c:pt>
                <c:pt idx="446">
                  <c:v>49.9</c:v>
                </c:pt>
                <c:pt idx="447">
                  <c:v>50</c:v>
                </c:pt>
                <c:pt idx="448">
                  <c:v>50.1</c:v>
                </c:pt>
                <c:pt idx="449">
                  <c:v>50.2</c:v>
                </c:pt>
                <c:pt idx="450">
                  <c:v>50.3</c:v>
                </c:pt>
                <c:pt idx="451">
                  <c:v>50.4</c:v>
                </c:pt>
                <c:pt idx="452">
                  <c:v>50.5</c:v>
                </c:pt>
                <c:pt idx="453">
                  <c:v>50.6</c:v>
                </c:pt>
                <c:pt idx="454">
                  <c:v>50.7</c:v>
                </c:pt>
                <c:pt idx="455">
                  <c:v>50.8</c:v>
                </c:pt>
                <c:pt idx="456">
                  <c:v>50.9</c:v>
                </c:pt>
                <c:pt idx="457">
                  <c:v>51</c:v>
                </c:pt>
                <c:pt idx="458">
                  <c:v>51.1</c:v>
                </c:pt>
                <c:pt idx="459">
                  <c:v>51.2</c:v>
                </c:pt>
                <c:pt idx="460">
                  <c:v>51.3</c:v>
                </c:pt>
                <c:pt idx="461">
                  <c:v>51.4</c:v>
                </c:pt>
                <c:pt idx="462">
                  <c:v>51.5</c:v>
                </c:pt>
                <c:pt idx="463">
                  <c:v>51.6</c:v>
                </c:pt>
                <c:pt idx="464">
                  <c:v>51.7</c:v>
                </c:pt>
                <c:pt idx="465">
                  <c:v>51.8</c:v>
                </c:pt>
                <c:pt idx="466">
                  <c:v>51.9</c:v>
                </c:pt>
                <c:pt idx="467">
                  <c:v>52</c:v>
                </c:pt>
                <c:pt idx="468">
                  <c:v>52.1</c:v>
                </c:pt>
                <c:pt idx="469">
                  <c:v>52.2</c:v>
                </c:pt>
                <c:pt idx="470">
                  <c:v>52.3</c:v>
                </c:pt>
                <c:pt idx="471">
                  <c:v>52.4</c:v>
                </c:pt>
                <c:pt idx="472">
                  <c:v>52.5</c:v>
                </c:pt>
                <c:pt idx="473">
                  <c:v>52.6</c:v>
                </c:pt>
                <c:pt idx="474">
                  <c:v>52.7</c:v>
                </c:pt>
                <c:pt idx="475">
                  <c:v>52.8</c:v>
                </c:pt>
                <c:pt idx="476">
                  <c:v>52.9</c:v>
                </c:pt>
                <c:pt idx="477">
                  <c:v>53</c:v>
                </c:pt>
                <c:pt idx="478">
                  <c:v>53.1</c:v>
                </c:pt>
                <c:pt idx="479">
                  <c:v>53.2</c:v>
                </c:pt>
                <c:pt idx="480">
                  <c:v>53.3</c:v>
                </c:pt>
                <c:pt idx="481">
                  <c:v>53.4</c:v>
                </c:pt>
                <c:pt idx="482">
                  <c:v>53.5</c:v>
                </c:pt>
                <c:pt idx="483">
                  <c:v>53.6</c:v>
                </c:pt>
                <c:pt idx="484">
                  <c:v>53.7</c:v>
                </c:pt>
                <c:pt idx="485">
                  <c:v>53.8</c:v>
                </c:pt>
                <c:pt idx="486">
                  <c:v>53.9</c:v>
                </c:pt>
                <c:pt idx="487">
                  <c:v>54</c:v>
                </c:pt>
                <c:pt idx="488">
                  <c:v>54.1</c:v>
                </c:pt>
                <c:pt idx="489">
                  <c:v>54.2</c:v>
                </c:pt>
                <c:pt idx="490">
                  <c:v>54.3</c:v>
                </c:pt>
                <c:pt idx="491">
                  <c:v>54.4</c:v>
                </c:pt>
                <c:pt idx="492">
                  <c:v>54.5</c:v>
                </c:pt>
                <c:pt idx="493">
                  <c:v>54.6</c:v>
                </c:pt>
                <c:pt idx="494">
                  <c:v>54.7</c:v>
                </c:pt>
                <c:pt idx="495">
                  <c:v>54.8</c:v>
                </c:pt>
                <c:pt idx="496">
                  <c:v>54.9</c:v>
                </c:pt>
                <c:pt idx="497">
                  <c:v>55</c:v>
                </c:pt>
                <c:pt idx="498">
                  <c:v>55.1</c:v>
                </c:pt>
                <c:pt idx="499">
                  <c:v>55.2</c:v>
                </c:pt>
                <c:pt idx="500">
                  <c:v>55.3</c:v>
                </c:pt>
                <c:pt idx="501">
                  <c:v>55.4</c:v>
                </c:pt>
                <c:pt idx="502">
                  <c:v>55.5</c:v>
                </c:pt>
                <c:pt idx="503">
                  <c:v>55.6</c:v>
                </c:pt>
                <c:pt idx="504">
                  <c:v>55.7</c:v>
                </c:pt>
                <c:pt idx="505">
                  <c:v>55.8</c:v>
                </c:pt>
                <c:pt idx="506">
                  <c:v>55.9</c:v>
                </c:pt>
                <c:pt idx="507">
                  <c:v>56</c:v>
                </c:pt>
                <c:pt idx="508">
                  <c:v>56.1</c:v>
                </c:pt>
                <c:pt idx="509">
                  <c:v>56.2</c:v>
                </c:pt>
                <c:pt idx="510">
                  <c:v>56.3</c:v>
                </c:pt>
                <c:pt idx="511">
                  <c:v>56.4</c:v>
                </c:pt>
                <c:pt idx="512">
                  <c:v>56.5</c:v>
                </c:pt>
                <c:pt idx="513">
                  <c:v>56.6</c:v>
                </c:pt>
                <c:pt idx="514">
                  <c:v>56.7</c:v>
                </c:pt>
                <c:pt idx="515">
                  <c:v>56.8</c:v>
                </c:pt>
                <c:pt idx="516">
                  <c:v>56.9</c:v>
                </c:pt>
                <c:pt idx="517">
                  <c:v>57</c:v>
                </c:pt>
                <c:pt idx="518">
                  <c:v>57.1</c:v>
                </c:pt>
                <c:pt idx="519">
                  <c:v>57.2</c:v>
                </c:pt>
                <c:pt idx="520">
                  <c:v>57.3</c:v>
                </c:pt>
                <c:pt idx="521">
                  <c:v>57.4</c:v>
                </c:pt>
                <c:pt idx="522">
                  <c:v>57.5</c:v>
                </c:pt>
                <c:pt idx="523">
                  <c:v>57.6</c:v>
                </c:pt>
                <c:pt idx="524">
                  <c:v>57.7</c:v>
                </c:pt>
                <c:pt idx="525">
                  <c:v>57.8</c:v>
                </c:pt>
                <c:pt idx="526">
                  <c:v>57.9</c:v>
                </c:pt>
                <c:pt idx="527">
                  <c:v>58</c:v>
                </c:pt>
                <c:pt idx="528">
                  <c:v>58.1</c:v>
                </c:pt>
                <c:pt idx="529">
                  <c:v>58.2</c:v>
                </c:pt>
                <c:pt idx="530">
                  <c:v>58.3</c:v>
                </c:pt>
                <c:pt idx="531">
                  <c:v>58.4</c:v>
                </c:pt>
                <c:pt idx="532">
                  <c:v>58.5</c:v>
                </c:pt>
                <c:pt idx="533">
                  <c:v>58.6</c:v>
                </c:pt>
                <c:pt idx="534">
                  <c:v>58.7</c:v>
                </c:pt>
                <c:pt idx="535">
                  <c:v>58.8</c:v>
                </c:pt>
                <c:pt idx="536">
                  <c:v>58.9</c:v>
                </c:pt>
                <c:pt idx="537">
                  <c:v>59</c:v>
                </c:pt>
                <c:pt idx="538">
                  <c:v>59.1</c:v>
                </c:pt>
                <c:pt idx="539">
                  <c:v>59.2</c:v>
                </c:pt>
                <c:pt idx="540">
                  <c:v>59.3</c:v>
                </c:pt>
                <c:pt idx="541">
                  <c:v>59.4</c:v>
                </c:pt>
                <c:pt idx="542">
                  <c:v>59.5</c:v>
                </c:pt>
                <c:pt idx="543">
                  <c:v>59.6</c:v>
                </c:pt>
                <c:pt idx="544">
                  <c:v>59.7</c:v>
                </c:pt>
                <c:pt idx="545">
                  <c:v>59.8</c:v>
                </c:pt>
                <c:pt idx="546">
                  <c:v>59.9</c:v>
                </c:pt>
                <c:pt idx="547">
                  <c:v>60</c:v>
                </c:pt>
                <c:pt idx="548">
                  <c:v>60.1</c:v>
                </c:pt>
                <c:pt idx="549">
                  <c:v>60.2</c:v>
                </c:pt>
                <c:pt idx="550">
                  <c:v>60.3</c:v>
                </c:pt>
                <c:pt idx="551">
                  <c:v>60.4</c:v>
                </c:pt>
                <c:pt idx="552">
                  <c:v>60.5</c:v>
                </c:pt>
                <c:pt idx="553">
                  <c:v>60.6</c:v>
                </c:pt>
                <c:pt idx="554">
                  <c:v>60.7</c:v>
                </c:pt>
                <c:pt idx="555">
                  <c:v>60.8</c:v>
                </c:pt>
                <c:pt idx="556">
                  <c:v>60.9</c:v>
                </c:pt>
                <c:pt idx="557">
                  <c:v>61</c:v>
                </c:pt>
                <c:pt idx="558">
                  <c:v>61.1</c:v>
                </c:pt>
                <c:pt idx="559">
                  <c:v>61.2</c:v>
                </c:pt>
                <c:pt idx="560">
                  <c:v>61.3</c:v>
                </c:pt>
                <c:pt idx="561">
                  <c:v>61.4</c:v>
                </c:pt>
                <c:pt idx="562">
                  <c:v>61.5</c:v>
                </c:pt>
                <c:pt idx="563">
                  <c:v>61.6</c:v>
                </c:pt>
                <c:pt idx="564">
                  <c:v>61.7</c:v>
                </c:pt>
                <c:pt idx="565">
                  <c:v>61.8</c:v>
                </c:pt>
                <c:pt idx="566">
                  <c:v>61.9</c:v>
                </c:pt>
                <c:pt idx="567">
                  <c:v>62</c:v>
                </c:pt>
                <c:pt idx="568">
                  <c:v>62.1</c:v>
                </c:pt>
                <c:pt idx="569">
                  <c:v>62.2</c:v>
                </c:pt>
                <c:pt idx="570">
                  <c:v>62.3</c:v>
                </c:pt>
                <c:pt idx="571">
                  <c:v>62.4</c:v>
                </c:pt>
                <c:pt idx="572">
                  <c:v>62.5</c:v>
                </c:pt>
                <c:pt idx="573">
                  <c:v>62.6</c:v>
                </c:pt>
                <c:pt idx="574">
                  <c:v>62.7</c:v>
                </c:pt>
                <c:pt idx="575">
                  <c:v>62.8</c:v>
                </c:pt>
                <c:pt idx="576">
                  <c:v>62.9</c:v>
                </c:pt>
                <c:pt idx="577">
                  <c:v>63</c:v>
                </c:pt>
                <c:pt idx="578">
                  <c:v>63.1</c:v>
                </c:pt>
                <c:pt idx="579">
                  <c:v>63.2</c:v>
                </c:pt>
                <c:pt idx="580">
                  <c:v>63.3</c:v>
                </c:pt>
                <c:pt idx="581">
                  <c:v>63.4</c:v>
                </c:pt>
                <c:pt idx="582">
                  <c:v>63.5</c:v>
                </c:pt>
                <c:pt idx="583">
                  <c:v>63.6</c:v>
                </c:pt>
                <c:pt idx="584">
                  <c:v>63.7</c:v>
                </c:pt>
                <c:pt idx="585">
                  <c:v>63.8</c:v>
                </c:pt>
                <c:pt idx="586">
                  <c:v>63.9</c:v>
                </c:pt>
                <c:pt idx="587">
                  <c:v>64</c:v>
                </c:pt>
                <c:pt idx="588">
                  <c:v>64.099999999999994</c:v>
                </c:pt>
                <c:pt idx="589">
                  <c:v>64.2</c:v>
                </c:pt>
                <c:pt idx="590">
                  <c:v>64.3</c:v>
                </c:pt>
                <c:pt idx="591">
                  <c:v>64.400000000000006</c:v>
                </c:pt>
                <c:pt idx="592">
                  <c:v>64.5</c:v>
                </c:pt>
                <c:pt idx="593">
                  <c:v>64.599999999999994</c:v>
                </c:pt>
                <c:pt idx="594">
                  <c:v>64.7</c:v>
                </c:pt>
                <c:pt idx="595">
                  <c:v>64.8</c:v>
                </c:pt>
                <c:pt idx="596">
                  <c:v>64.900000000000006</c:v>
                </c:pt>
                <c:pt idx="597">
                  <c:v>65</c:v>
                </c:pt>
                <c:pt idx="598">
                  <c:v>65.099999999999994</c:v>
                </c:pt>
                <c:pt idx="599">
                  <c:v>65.2</c:v>
                </c:pt>
                <c:pt idx="600">
                  <c:v>65.3</c:v>
                </c:pt>
                <c:pt idx="601">
                  <c:v>65.400000000000006</c:v>
                </c:pt>
                <c:pt idx="602">
                  <c:v>65.5</c:v>
                </c:pt>
                <c:pt idx="603">
                  <c:v>65.599999999999994</c:v>
                </c:pt>
                <c:pt idx="604">
                  <c:v>65.7</c:v>
                </c:pt>
                <c:pt idx="605">
                  <c:v>65.8</c:v>
                </c:pt>
                <c:pt idx="606">
                  <c:v>65.900000000000006</c:v>
                </c:pt>
                <c:pt idx="607">
                  <c:v>66</c:v>
                </c:pt>
                <c:pt idx="608">
                  <c:v>66.099999999999994</c:v>
                </c:pt>
                <c:pt idx="609">
                  <c:v>66.2</c:v>
                </c:pt>
                <c:pt idx="610">
                  <c:v>66.3</c:v>
                </c:pt>
                <c:pt idx="611">
                  <c:v>66.400000000000006</c:v>
                </c:pt>
                <c:pt idx="612">
                  <c:v>66.5</c:v>
                </c:pt>
                <c:pt idx="613">
                  <c:v>66.599999999999994</c:v>
                </c:pt>
                <c:pt idx="614">
                  <c:v>66.7</c:v>
                </c:pt>
                <c:pt idx="615">
                  <c:v>66.8</c:v>
                </c:pt>
                <c:pt idx="616">
                  <c:v>66.900000000000006</c:v>
                </c:pt>
                <c:pt idx="617">
                  <c:v>67</c:v>
                </c:pt>
                <c:pt idx="618">
                  <c:v>67.099999999999994</c:v>
                </c:pt>
                <c:pt idx="619">
                  <c:v>67.2</c:v>
                </c:pt>
                <c:pt idx="620">
                  <c:v>67.3</c:v>
                </c:pt>
                <c:pt idx="621">
                  <c:v>67.400000000000006</c:v>
                </c:pt>
                <c:pt idx="622">
                  <c:v>67.5</c:v>
                </c:pt>
                <c:pt idx="623">
                  <c:v>67.599999999999994</c:v>
                </c:pt>
                <c:pt idx="624">
                  <c:v>67.7</c:v>
                </c:pt>
                <c:pt idx="625">
                  <c:v>67.8</c:v>
                </c:pt>
                <c:pt idx="626">
                  <c:v>67.900000000000006</c:v>
                </c:pt>
                <c:pt idx="627">
                  <c:v>68</c:v>
                </c:pt>
                <c:pt idx="628">
                  <c:v>68.099999999999994</c:v>
                </c:pt>
                <c:pt idx="629">
                  <c:v>68.2</c:v>
                </c:pt>
                <c:pt idx="630">
                  <c:v>68.3</c:v>
                </c:pt>
                <c:pt idx="631">
                  <c:v>68.400000000000006</c:v>
                </c:pt>
                <c:pt idx="632">
                  <c:v>68.5</c:v>
                </c:pt>
                <c:pt idx="633">
                  <c:v>68.599999999999994</c:v>
                </c:pt>
                <c:pt idx="634">
                  <c:v>68.7</c:v>
                </c:pt>
                <c:pt idx="635">
                  <c:v>68.8</c:v>
                </c:pt>
                <c:pt idx="636">
                  <c:v>68.900000000000006</c:v>
                </c:pt>
                <c:pt idx="637">
                  <c:v>69</c:v>
                </c:pt>
                <c:pt idx="638">
                  <c:v>69.099999999999994</c:v>
                </c:pt>
                <c:pt idx="639">
                  <c:v>69.2</c:v>
                </c:pt>
                <c:pt idx="640">
                  <c:v>69.3</c:v>
                </c:pt>
                <c:pt idx="641">
                  <c:v>69.400000000000006</c:v>
                </c:pt>
                <c:pt idx="642">
                  <c:v>69.5</c:v>
                </c:pt>
                <c:pt idx="643">
                  <c:v>69.599999999999994</c:v>
                </c:pt>
                <c:pt idx="644">
                  <c:v>69.7</c:v>
                </c:pt>
                <c:pt idx="645">
                  <c:v>69.8</c:v>
                </c:pt>
                <c:pt idx="646">
                  <c:v>69.900000000000006</c:v>
                </c:pt>
                <c:pt idx="647">
                  <c:v>70</c:v>
                </c:pt>
                <c:pt idx="648">
                  <c:v>70.099999999999994</c:v>
                </c:pt>
                <c:pt idx="649">
                  <c:v>70.2</c:v>
                </c:pt>
                <c:pt idx="650">
                  <c:v>70.3</c:v>
                </c:pt>
                <c:pt idx="651">
                  <c:v>70.400000000000006</c:v>
                </c:pt>
                <c:pt idx="652">
                  <c:v>70.5</c:v>
                </c:pt>
                <c:pt idx="653">
                  <c:v>70.599999999999994</c:v>
                </c:pt>
                <c:pt idx="654">
                  <c:v>70.7</c:v>
                </c:pt>
                <c:pt idx="655">
                  <c:v>70.8</c:v>
                </c:pt>
                <c:pt idx="656">
                  <c:v>70.900000000000006</c:v>
                </c:pt>
                <c:pt idx="657">
                  <c:v>71</c:v>
                </c:pt>
                <c:pt idx="658">
                  <c:v>71.099999999999994</c:v>
                </c:pt>
                <c:pt idx="659">
                  <c:v>71.2</c:v>
                </c:pt>
                <c:pt idx="660">
                  <c:v>71.3</c:v>
                </c:pt>
                <c:pt idx="661">
                  <c:v>71.400000000000006</c:v>
                </c:pt>
                <c:pt idx="662">
                  <c:v>71.5</c:v>
                </c:pt>
                <c:pt idx="663">
                  <c:v>71.599999999999994</c:v>
                </c:pt>
                <c:pt idx="664">
                  <c:v>71.7</c:v>
                </c:pt>
                <c:pt idx="665">
                  <c:v>71.8</c:v>
                </c:pt>
                <c:pt idx="666">
                  <c:v>71.900000000000006</c:v>
                </c:pt>
                <c:pt idx="667">
                  <c:v>72</c:v>
                </c:pt>
                <c:pt idx="668">
                  <c:v>72.099999999999994</c:v>
                </c:pt>
                <c:pt idx="669">
                  <c:v>72.2</c:v>
                </c:pt>
                <c:pt idx="670">
                  <c:v>72.3</c:v>
                </c:pt>
                <c:pt idx="671">
                  <c:v>72.400000000000006</c:v>
                </c:pt>
                <c:pt idx="672">
                  <c:v>72.5</c:v>
                </c:pt>
                <c:pt idx="673">
                  <c:v>72.599999999999994</c:v>
                </c:pt>
                <c:pt idx="674">
                  <c:v>72.7</c:v>
                </c:pt>
                <c:pt idx="675">
                  <c:v>72.8</c:v>
                </c:pt>
                <c:pt idx="676">
                  <c:v>72.900000000000006</c:v>
                </c:pt>
                <c:pt idx="677">
                  <c:v>73</c:v>
                </c:pt>
                <c:pt idx="678">
                  <c:v>73.099999999999994</c:v>
                </c:pt>
                <c:pt idx="679">
                  <c:v>73.2</c:v>
                </c:pt>
                <c:pt idx="680">
                  <c:v>73.3</c:v>
                </c:pt>
                <c:pt idx="681">
                  <c:v>73.400000000000006</c:v>
                </c:pt>
                <c:pt idx="682">
                  <c:v>73.5</c:v>
                </c:pt>
                <c:pt idx="683">
                  <c:v>73.599999999999994</c:v>
                </c:pt>
                <c:pt idx="684">
                  <c:v>73.7</c:v>
                </c:pt>
                <c:pt idx="685">
                  <c:v>73.8</c:v>
                </c:pt>
                <c:pt idx="686">
                  <c:v>73.900000000000006</c:v>
                </c:pt>
                <c:pt idx="687">
                  <c:v>74</c:v>
                </c:pt>
                <c:pt idx="688">
                  <c:v>74.099999999999994</c:v>
                </c:pt>
                <c:pt idx="689">
                  <c:v>74.2</c:v>
                </c:pt>
                <c:pt idx="690">
                  <c:v>74.3</c:v>
                </c:pt>
                <c:pt idx="691">
                  <c:v>74.400000000000006</c:v>
                </c:pt>
                <c:pt idx="692">
                  <c:v>74.5</c:v>
                </c:pt>
                <c:pt idx="693">
                  <c:v>74.599999999999994</c:v>
                </c:pt>
                <c:pt idx="694">
                  <c:v>74.7</c:v>
                </c:pt>
                <c:pt idx="695">
                  <c:v>74.8</c:v>
                </c:pt>
                <c:pt idx="696">
                  <c:v>74.900000000000006</c:v>
                </c:pt>
                <c:pt idx="697">
                  <c:v>75</c:v>
                </c:pt>
                <c:pt idx="698">
                  <c:v>75.099999999999994</c:v>
                </c:pt>
                <c:pt idx="699">
                  <c:v>75.2</c:v>
                </c:pt>
                <c:pt idx="700">
                  <c:v>75.3</c:v>
                </c:pt>
                <c:pt idx="701">
                  <c:v>75.400000000000006</c:v>
                </c:pt>
                <c:pt idx="702">
                  <c:v>75.5</c:v>
                </c:pt>
                <c:pt idx="703">
                  <c:v>75.599999999999994</c:v>
                </c:pt>
                <c:pt idx="704">
                  <c:v>75.7</c:v>
                </c:pt>
                <c:pt idx="705">
                  <c:v>75.8</c:v>
                </c:pt>
                <c:pt idx="706">
                  <c:v>75.900000000000006</c:v>
                </c:pt>
                <c:pt idx="707">
                  <c:v>76</c:v>
                </c:pt>
                <c:pt idx="708">
                  <c:v>76.099999999999994</c:v>
                </c:pt>
                <c:pt idx="709">
                  <c:v>76.2</c:v>
                </c:pt>
                <c:pt idx="710">
                  <c:v>76.3</c:v>
                </c:pt>
                <c:pt idx="711">
                  <c:v>76.400000000000006</c:v>
                </c:pt>
                <c:pt idx="712">
                  <c:v>76.5</c:v>
                </c:pt>
                <c:pt idx="713">
                  <c:v>76.599999999999994</c:v>
                </c:pt>
                <c:pt idx="714">
                  <c:v>76.7</c:v>
                </c:pt>
                <c:pt idx="715">
                  <c:v>76.8</c:v>
                </c:pt>
                <c:pt idx="716">
                  <c:v>76.900000000000006</c:v>
                </c:pt>
                <c:pt idx="717">
                  <c:v>77</c:v>
                </c:pt>
                <c:pt idx="718">
                  <c:v>77.099999999999994</c:v>
                </c:pt>
                <c:pt idx="719">
                  <c:v>77.2</c:v>
                </c:pt>
                <c:pt idx="720">
                  <c:v>77.3</c:v>
                </c:pt>
                <c:pt idx="721">
                  <c:v>77.400000000000006</c:v>
                </c:pt>
                <c:pt idx="722">
                  <c:v>77.5</c:v>
                </c:pt>
                <c:pt idx="723">
                  <c:v>77.599999999999994</c:v>
                </c:pt>
                <c:pt idx="724">
                  <c:v>77.7</c:v>
                </c:pt>
                <c:pt idx="725">
                  <c:v>77.8</c:v>
                </c:pt>
                <c:pt idx="726">
                  <c:v>77.900000000000006</c:v>
                </c:pt>
                <c:pt idx="727">
                  <c:v>78</c:v>
                </c:pt>
                <c:pt idx="728">
                  <c:v>78.099999999999994</c:v>
                </c:pt>
                <c:pt idx="729">
                  <c:v>78.2</c:v>
                </c:pt>
                <c:pt idx="730">
                  <c:v>78.3</c:v>
                </c:pt>
                <c:pt idx="731">
                  <c:v>78.400000000000006</c:v>
                </c:pt>
                <c:pt idx="732">
                  <c:v>78.5</c:v>
                </c:pt>
                <c:pt idx="733">
                  <c:v>78.599999999999994</c:v>
                </c:pt>
                <c:pt idx="734">
                  <c:v>78.7</c:v>
                </c:pt>
                <c:pt idx="735">
                  <c:v>78.8</c:v>
                </c:pt>
                <c:pt idx="736">
                  <c:v>78.900000000000006</c:v>
                </c:pt>
                <c:pt idx="737">
                  <c:v>79</c:v>
                </c:pt>
                <c:pt idx="738">
                  <c:v>79.099999999999994</c:v>
                </c:pt>
                <c:pt idx="739">
                  <c:v>79.2</c:v>
                </c:pt>
                <c:pt idx="740">
                  <c:v>79.3</c:v>
                </c:pt>
                <c:pt idx="741">
                  <c:v>79.400000000000006</c:v>
                </c:pt>
                <c:pt idx="742">
                  <c:v>79.5</c:v>
                </c:pt>
                <c:pt idx="743">
                  <c:v>79.599999999999994</c:v>
                </c:pt>
                <c:pt idx="744">
                  <c:v>79.7</c:v>
                </c:pt>
                <c:pt idx="745">
                  <c:v>79.8</c:v>
                </c:pt>
                <c:pt idx="746">
                  <c:v>79.900000000000006</c:v>
                </c:pt>
                <c:pt idx="747">
                  <c:v>80</c:v>
                </c:pt>
                <c:pt idx="748">
                  <c:v>80.099999999999994</c:v>
                </c:pt>
                <c:pt idx="749">
                  <c:v>80.2</c:v>
                </c:pt>
                <c:pt idx="750">
                  <c:v>80.3</c:v>
                </c:pt>
                <c:pt idx="751">
                  <c:v>80.400000000000006</c:v>
                </c:pt>
                <c:pt idx="752">
                  <c:v>80.5</c:v>
                </c:pt>
                <c:pt idx="753">
                  <c:v>80.599999999999994</c:v>
                </c:pt>
                <c:pt idx="754">
                  <c:v>80.7</c:v>
                </c:pt>
                <c:pt idx="755">
                  <c:v>80.8</c:v>
                </c:pt>
                <c:pt idx="756">
                  <c:v>80.900000000000006</c:v>
                </c:pt>
                <c:pt idx="757">
                  <c:v>81</c:v>
                </c:pt>
                <c:pt idx="758">
                  <c:v>81.099999999999994</c:v>
                </c:pt>
                <c:pt idx="759">
                  <c:v>81.2</c:v>
                </c:pt>
                <c:pt idx="760">
                  <c:v>81.3</c:v>
                </c:pt>
                <c:pt idx="761">
                  <c:v>81.400000000000006</c:v>
                </c:pt>
                <c:pt idx="762">
                  <c:v>81.5</c:v>
                </c:pt>
                <c:pt idx="763">
                  <c:v>81.599999999999994</c:v>
                </c:pt>
                <c:pt idx="764">
                  <c:v>81.7</c:v>
                </c:pt>
                <c:pt idx="765">
                  <c:v>81.8</c:v>
                </c:pt>
                <c:pt idx="766">
                  <c:v>81.900000000000006</c:v>
                </c:pt>
                <c:pt idx="767">
                  <c:v>82</c:v>
                </c:pt>
                <c:pt idx="768">
                  <c:v>82.1</c:v>
                </c:pt>
                <c:pt idx="769">
                  <c:v>82.2</c:v>
                </c:pt>
                <c:pt idx="770">
                  <c:v>82.3</c:v>
                </c:pt>
                <c:pt idx="771">
                  <c:v>82.4</c:v>
                </c:pt>
                <c:pt idx="772">
                  <c:v>82.5</c:v>
                </c:pt>
                <c:pt idx="773">
                  <c:v>82.6</c:v>
                </c:pt>
                <c:pt idx="774">
                  <c:v>82.7</c:v>
                </c:pt>
                <c:pt idx="775">
                  <c:v>82.8</c:v>
                </c:pt>
                <c:pt idx="776">
                  <c:v>82.9</c:v>
                </c:pt>
                <c:pt idx="777">
                  <c:v>83</c:v>
                </c:pt>
                <c:pt idx="778">
                  <c:v>83.1</c:v>
                </c:pt>
                <c:pt idx="779">
                  <c:v>83.2</c:v>
                </c:pt>
                <c:pt idx="780">
                  <c:v>83.3</c:v>
                </c:pt>
                <c:pt idx="781">
                  <c:v>83.4</c:v>
                </c:pt>
                <c:pt idx="782">
                  <c:v>83.5</c:v>
                </c:pt>
                <c:pt idx="783">
                  <c:v>83.6</c:v>
                </c:pt>
                <c:pt idx="784">
                  <c:v>83.7</c:v>
                </c:pt>
                <c:pt idx="785">
                  <c:v>83.8</c:v>
                </c:pt>
                <c:pt idx="786">
                  <c:v>83.9</c:v>
                </c:pt>
                <c:pt idx="787">
                  <c:v>84</c:v>
                </c:pt>
                <c:pt idx="788">
                  <c:v>84.1</c:v>
                </c:pt>
                <c:pt idx="789">
                  <c:v>84.2</c:v>
                </c:pt>
                <c:pt idx="790">
                  <c:v>84.3</c:v>
                </c:pt>
                <c:pt idx="791">
                  <c:v>84.4</c:v>
                </c:pt>
                <c:pt idx="792">
                  <c:v>84.5</c:v>
                </c:pt>
                <c:pt idx="793">
                  <c:v>84.6</c:v>
                </c:pt>
                <c:pt idx="794">
                  <c:v>84.7</c:v>
                </c:pt>
                <c:pt idx="795">
                  <c:v>84.8</c:v>
                </c:pt>
                <c:pt idx="796">
                  <c:v>84.9</c:v>
                </c:pt>
                <c:pt idx="797">
                  <c:v>85</c:v>
                </c:pt>
                <c:pt idx="798">
                  <c:v>85.1</c:v>
                </c:pt>
                <c:pt idx="799">
                  <c:v>85.2</c:v>
                </c:pt>
                <c:pt idx="800">
                  <c:v>85.3</c:v>
                </c:pt>
                <c:pt idx="801">
                  <c:v>85.4</c:v>
                </c:pt>
                <c:pt idx="802">
                  <c:v>85.5</c:v>
                </c:pt>
                <c:pt idx="803">
                  <c:v>85.6</c:v>
                </c:pt>
                <c:pt idx="804">
                  <c:v>85.7</c:v>
                </c:pt>
                <c:pt idx="805">
                  <c:v>85.8</c:v>
                </c:pt>
                <c:pt idx="806">
                  <c:v>85.9</c:v>
                </c:pt>
                <c:pt idx="807">
                  <c:v>86</c:v>
                </c:pt>
                <c:pt idx="808">
                  <c:v>86.1</c:v>
                </c:pt>
                <c:pt idx="809">
                  <c:v>86.2</c:v>
                </c:pt>
                <c:pt idx="810">
                  <c:v>86.3</c:v>
                </c:pt>
                <c:pt idx="811">
                  <c:v>86.4</c:v>
                </c:pt>
                <c:pt idx="812">
                  <c:v>86.5</c:v>
                </c:pt>
                <c:pt idx="813">
                  <c:v>86.6</c:v>
                </c:pt>
                <c:pt idx="814">
                  <c:v>86.7</c:v>
                </c:pt>
                <c:pt idx="815">
                  <c:v>86.8</c:v>
                </c:pt>
                <c:pt idx="816">
                  <c:v>86.9</c:v>
                </c:pt>
                <c:pt idx="817">
                  <c:v>87</c:v>
                </c:pt>
                <c:pt idx="818">
                  <c:v>87.1</c:v>
                </c:pt>
                <c:pt idx="819">
                  <c:v>87.2</c:v>
                </c:pt>
                <c:pt idx="820">
                  <c:v>87.3</c:v>
                </c:pt>
                <c:pt idx="821">
                  <c:v>87.4</c:v>
                </c:pt>
                <c:pt idx="822">
                  <c:v>87.5</c:v>
                </c:pt>
                <c:pt idx="823">
                  <c:v>87.6</c:v>
                </c:pt>
                <c:pt idx="824">
                  <c:v>87.7</c:v>
                </c:pt>
                <c:pt idx="825">
                  <c:v>87.8</c:v>
                </c:pt>
                <c:pt idx="826">
                  <c:v>87.9</c:v>
                </c:pt>
                <c:pt idx="827">
                  <c:v>88</c:v>
                </c:pt>
                <c:pt idx="828">
                  <c:v>88.1</c:v>
                </c:pt>
                <c:pt idx="829">
                  <c:v>88.2</c:v>
                </c:pt>
                <c:pt idx="830">
                  <c:v>88.3</c:v>
                </c:pt>
                <c:pt idx="831">
                  <c:v>88.4</c:v>
                </c:pt>
                <c:pt idx="832">
                  <c:v>88.5</c:v>
                </c:pt>
                <c:pt idx="833">
                  <c:v>88.6</c:v>
                </c:pt>
                <c:pt idx="834">
                  <c:v>88.7</c:v>
                </c:pt>
                <c:pt idx="835">
                  <c:v>88.8</c:v>
                </c:pt>
                <c:pt idx="836">
                  <c:v>88.9</c:v>
                </c:pt>
                <c:pt idx="837">
                  <c:v>89</c:v>
                </c:pt>
                <c:pt idx="838">
                  <c:v>89.1</c:v>
                </c:pt>
                <c:pt idx="839">
                  <c:v>89.2</c:v>
                </c:pt>
                <c:pt idx="840">
                  <c:v>89.3</c:v>
                </c:pt>
                <c:pt idx="841">
                  <c:v>89.4</c:v>
                </c:pt>
                <c:pt idx="842">
                  <c:v>89.5</c:v>
                </c:pt>
                <c:pt idx="843">
                  <c:v>89.6</c:v>
                </c:pt>
                <c:pt idx="844">
                  <c:v>89.7</c:v>
                </c:pt>
                <c:pt idx="845">
                  <c:v>89.8</c:v>
                </c:pt>
                <c:pt idx="846">
                  <c:v>89.9</c:v>
                </c:pt>
                <c:pt idx="847">
                  <c:v>90</c:v>
                </c:pt>
                <c:pt idx="848">
                  <c:v>90.1</c:v>
                </c:pt>
                <c:pt idx="849">
                  <c:v>90.2</c:v>
                </c:pt>
                <c:pt idx="850">
                  <c:v>90.3</c:v>
                </c:pt>
                <c:pt idx="851">
                  <c:v>90.4</c:v>
                </c:pt>
                <c:pt idx="852">
                  <c:v>90.5</c:v>
                </c:pt>
                <c:pt idx="853">
                  <c:v>90.6</c:v>
                </c:pt>
                <c:pt idx="854">
                  <c:v>90.7</c:v>
                </c:pt>
                <c:pt idx="855">
                  <c:v>90.8</c:v>
                </c:pt>
                <c:pt idx="856">
                  <c:v>90.9</c:v>
                </c:pt>
                <c:pt idx="857">
                  <c:v>91</c:v>
                </c:pt>
                <c:pt idx="858">
                  <c:v>91.1</c:v>
                </c:pt>
                <c:pt idx="859">
                  <c:v>91.2</c:v>
                </c:pt>
                <c:pt idx="860">
                  <c:v>91.3</c:v>
                </c:pt>
                <c:pt idx="861">
                  <c:v>91.4</c:v>
                </c:pt>
                <c:pt idx="862">
                  <c:v>91.5</c:v>
                </c:pt>
                <c:pt idx="863">
                  <c:v>91.6</c:v>
                </c:pt>
                <c:pt idx="864">
                  <c:v>91.7</c:v>
                </c:pt>
                <c:pt idx="865">
                  <c:v>91.8</c:v>
                </c:pt>
                <c:pt idx="866">
                  <c:v>91.9</c:v>
                </c:pt>
                <c:pt idx="867">
                  <c:v>92</c:v>
                </c:pt>
                <c:pt idx="868">
                  <c:v>92.1</c:v>
                </c:pt>
                <c:pt idx="869">
                  <c:v>92.2</c:v>
                </c:pt>
                <c:pt idx="870">
                  <c:v>92.3</c:v>
                </c:pt>
                <c:pt idx="871">
                  <c:v>92.4</c:v>
                </c:pt>
                <c:pt idx="872">
                  <c:v>92.5</c:v>
                </c:pt>
                <c:pt idx="873">
                  <c:v>92.6</c:v>
                </c:pt>
                <c:pt idx="874">
                  <c:v>92.7</c:v>
                </c:pt>
                <c:pt idx="875">
                  <c:v>92.8</c:v>
                </c:pt>
                <c:pt idx="876">
                  <c:v>92.9</c:v>
                </c:pt>
                <c:pt idx="877">
                  <c:v>93</c:v>
                </c:pt>
                <c:pt idx="878">
                  <c:v>93.1</c:v>
                </c:pt>
                <c:pt idx="879">
                  <c:v>93.2</c:v>
                </c:pt>
                <c:pt idx="880">
                  <c:v>93.3</c:v>
                </c:pt>
                <c:pt idx="881">
                  <c:v>93.4</c:v>
                </c:pt>
                <c:pt idx="882">
                  <c:v>93.5</c:v>
                </c:pt>
                <c:pt idx="883">
                  <c:v>93.6</c:v>
                </c:pt>
                <c:pt idx="884">
                  <c:v>93.7</c:v>
                </c:pt>
                <c:pt idx="885">
                  <c:v>93.8</c:v>
                </c:pt>
                <c:pt idx="886">
                  <c:v>93.9</c:v>
                </c:pt>
                <c:pt idx="887">
                  <c:v>94</c:v>
                </c:pt>
                <c:pt idx="888">
                  <c:v>94.1</c:v>
                </c:pt>
                <c:pt idx="889">
                  <c:v>94.2</c:v>
                </c:pt>
                <c:pt idx="890">
                  <c:v>94.3</c:v>
                </c:pt>
                <c:pt idx="891">
                  <c:v>94.4</c:v>
                </c:pt>
                <c:pt idx="892">
                  <c:v>94.5</c:v>
                </c:pt>
                <c:pt idx="893">
                  <c:v>94.6</c:v>
                </c:pt>
                <c:pt idx="894">
                  <c:v>94.7</c:v>
                </c:pt>
                <c:pt idx="895">
                  <c:v>94.8</c:v>
                </c:pt>
                <c:pt idx="896">
                  <c:v>94.9</c:v>
                </c:pt>
                <c:pt idx="897">
                  <c:v>95</c:v>
                </c:pt>
                <c:pt idx="898">
                  <c:v>95.1</c:v>
                </c:pt>
                <c:pt idx="899">
                  <c:v>95.2</c:v>
                </c:pt>
                <c:pt idx="900">
                  <c:v>95.3</c:v>
                </c:pt>
                <c:pt idx="901">
                  <c:v>95.4</c:v>
                </c:pt>
                <c:pt idx="902">
                  <c:v>95.5</c:v>
                </c:pt>
                <c:pt idx="903">
                  <c:v>95.6</c:v>
                </c:pt>
                <c:pt idx="904">
                  <c:v>95.7</c:v>
                </c:pt>
                <c:pt idx="905">
                  <c:v>95.8</c:v>
                </c:pt>
                <c:pt idx="906">
                  <c:v>95.9</c:v>
                </c:pt>
                <c:pt idx="907">
                  <c:v>96</c:v>
                </c:pt>
                <c:pt idx="908">
                  <c:v>96.1</c:v>
                </c:pt>
                <c:pt idx="909">
                  <c:v>96.2</c:v>
                </c:pt>
                <c:pt idx="910">
                  <c:v>96.3</c:v>
                </c:pt>
                <c:pt idx="911">
                  <c:v>96.4</c:v>
                </c:pt>
                <c:pt idx="912">
                  <c:v>96.5</c:v>
                </c:pt>
                <c:pt idx="913">
                  <c:v>96.6</c:v>
                </c:pt>
                <c:pt idx="914">
                  <c:v>96.7</c:v>
                </c:pt>
                <c:pt idx="915">
                  <c:v>96.8</c:v>
                </c:pt>
                <c:pt idx="916">
                  <c:v>96.9</c:v>
                </c:pt>
                <c:pt idx="917">
                  <c:v>97</c:v>
                </c:pt>
                <c:pt idx="918">
                  <c:v>97.1</c:v>
                </c:pt>
                <c:pt idx="919">
                  <c:v>97.2</c:v>
                </c:pt>
                <c:pt idx="920">
                  <c:v>97.3</c:v>
                </c:pt>
                <c:pt idx="921">
                  <c:v>97.4</c:v>
                </c:pt>
                <c:pt idx="922">
                  <c:v>97.5</c:v>
                </c:pt>
                <c:pt idx="923">
                  <c:v>97.6</c:v>
                </c:pt>
                <c:pt idx="924">
                  <c:v>97.7</c:v>
                </c:pt>
                <c:pt idx="925">
                  <c:v>97.8</c:v>
                </c:pt>
                <c:pt idx="926">
                  <c:v>97.9</c:v>
                </c:pt>
                <c:pt idx="927">
                  <c:v>98</c:v>
                </c:pt>
                <c:pt idx="928">
                  <c:v>98.1</c:v>
                </c:pt>
                <c:pt idx="929">
                  <c:v>98.2</c:v>
                </c:pt>
                <c:pt idx="930">
                  <c:v>98.3</c:v>
                </c:pt>
                <c:pt idx="931">
                  <c:v>98.4</c:v>
                </c:pt>
                <c:pt idx="932">
                  <c:v>98.5</c:v>
                </c:pt>
                <c:pt idx="933">
                  <c:v>98.6</c:v>
                </c:pt>
                <c:pt idx="934">
                  <c:v>98.7</c:v>
                </c:pt>
                <c:pt idx="935">
                  <c:v>98.8</c:v>
                </c:pt>
                <c:pt idx="936">
                  <c:v>98.9</c:v>
                </c:pt>
                <c:pt idx="937">
                  <c:v>99</c:v>
                </c:pt>
                <c:pt idx="938">
                  <c:v>99.1</c:v>
                </c:pt>
                <c:pt idx="939">
                  <c:v>99.2</c:v>
                </c:pt>
                <c:pt idx="940">
                  <c:v>99.3</c:v>
                </c:pt>
                <c:pt idx="941">
                  <c:v>99.4</c:v>
                </c:pt>
                <c:pt idx="942">
                  <c:v>99.5</c:v>
                </c:pt>
                <c:pt idx="943">
                  <c:v>99.6</c:v>
                </c:pt>
                <c:pt idx="944">
                  <c:v>99.7</c:v>
                </c:pt>
                <c:pt idx="945">
                  <c:v>99.8</c:v>
                </c:pt>
                <c:pt idx="946">
                  <c:v>99.9</c:v>
                </c:pt>
                <c:pt idx="947">
                  <c:v>100</c:v>
                </c:pt>
                <c:pt idx="948">
                  <c:v>100.1</c:v>
                </c:pt>
                <c:pt idx="949">
                  <c:v>100.2</c:v>
                </c:pt>
                <c:pt idx="950">
                  <c:v>100.3</c:v>
                </c:pt>
                <c:pt idx="951">
                  <c:v>100.4</c:v>
                </c:pt>
                <c:pt idx="952">
                  <c:v>100.5</c:v>
                </c:pt>
                <c:pt idx="953">
                  <c:v>100.6</c:v>
                </c:pt>
                <c:pt idx="954">
                  <c:v>100.7</c:v>
                </c:pt>
                <c:pt idx="955">
                  <c:v>100.8</c:v>
                </c:pt>
                <c:pt idx="956">
                  <c:v>100.9</c:v>
                </c:pt>
                <c:pt idx="957">
                  <c:v>101</c:v>
                </c:pt>
                <c:pt idx="958">
                  <c:v>101.1</c:v>
                </c:pt>
                <c:pt idx="959">
                  <c:v>101.2</c:v>
                </c:pt>
                <c:pt idx="960">
                  <c:v>101.3</c:v>
                </c:pt>
                <c:pt idx="961">
                  <c:v>101.4</c:v>
                </c:pt>
                <c:pt idx="962">
                  <c:v>101.5</c:v>
                </c:pt>
                <c:pt idx="963">
                  <c:v>101.6</c:v>
                </c:pt>
                <c:pt idx="964">
                  <c:v>101.7</c:v>
                </c:pt>
                <c:pt idx="965">
                  <c:v>101.8</c:v>
                </c:pt>
                <c:pt idx="966">
                  <c:v>101.9</c:v>
                </c:pt>
                <c:pt idx="967">
                  <c:v>102</c:v>
                </c:pt>
                <c:pt idx="968">
                  <c:v>102.1</c:v>
                </c:pt>
                <c:pt idx="969">
                  <c:v>102.2</c:v>
                </c:pt>
                <c:pt idx="970">
                  <c:v>102.3</c:v>
                </c:pt>
                <c:pt idx="971">
                  <c:v>102.4</c:v>
                </c:pt>
                <c:pt idx="972">
                  <c:v>102.5</c:v>
                </c:pt>
                <c:pt idx="973">
                  <c:v>102.6</c:v>
                </c:pt>
                <c:pt idx="974">
                  <c:v>102.7</c:v>
                </c:pt>
                <c:pt idx="975">
                  <c:v>102.8</c:v>
                </c:pt>
                <c:pt idx="976">
                  <c:v>102.9</c:v>
                </c:pt>
                <c:pt idx="977">
                  <c:v>103</c:v>
                </c:pt>
                <c:pt idx="978">
                  <c:v>103.1</c:v>
                </c:pt>
                <c:pt idx="979">
                  <c:v>103.2</c:v>
                </c:pt>
                <c:pt idx="980">
                  <c:v>103.3</c:v>
                </c:pt>
                <c:pt idx="981">
                  <c:v>103.4</c:v>
                </c:pt>
                <c:pt idx="982">
                  <c:v>103.5</c:v>
                </c:pt>
                <c:pt idx="983">
                  <c:v>103.6</c:v>
                </c:pt>
                <c:pt idx="984">
                  <c:v>103.7</c:v>
                </c:pt>
                <c:pt idx="985">
                  <c:v>103.8</c:v>
                </c:pt>
                <c:pt idx="986">
                  <c:v>103.9</c:v>
                </c:pt>
                <c:pt idx="987">
                  <c:v>104</c:v>
                </c:pt>
                <c:pt idx="988">
                  <c:v>104.1</c:v>
                </c:pt>
                <c:pt idx="989">
                  <c:v>104.2</c:v>
                </c:pt>
                <c:pt idx="990">
                  <c:v>104.3</c:v>
                </c:pt>
                <c:pt idx="991">
                  <c:v>104.4</c:v>
                </c:pt>
                <c:pt idx="992">
                  <c:v>104.5</c:v>
                </c:pt>
                <c:pt idx="993">
                  <c:v>104.6</c:v>
                </c:pt>
                <c:pt idx="994">
                  <c:v>104.7</c:v>
                </c:pt>
                <c:pt idx="995">
                  <c:v>104.8</c:v>
                </c:pt>
                <c:pt idx="996">
                  <c:v>104.9</c:v>
                </c:pt>
                <c:pt idx="997">
                  <c:v>105</c:v>
                </c:pt>
                <c:pt idx="998">
                  <c:v>105.1</c:v>
                </c:pt>
                <c:pt idx="999">
                  <c:v>105.2</c:v>
                </c:pt>
                <c:pt idx="1000">
                  <c:v>105.3</c:v>
                </c:pt>
                <c:pt idx="1001">
                  <c:v>105.4</c:v>
                </c:pt>
                <c:pt idx="1002">
                  <c:v>105.5</c:v>
                </c:pt>
                <c:pt idx="1003">
                  <c:v>105.6</c:v>
                </c:pt>
                <c:pt idx="1004">
                  <c:v>105.7</c:v>
                </c:pt>
                <c:pt idx="1005">
                  <c:v>105.8</c:v>
                </c:pt>
                <c:pt idx="1006">
                  <c:v>105.9</c:v>
                </c:pt>
                <c:pt idx="1007">
                  <c:v>106</c:v>
                </c:pt>
                <c:pt idx="1008">
                  <c:v>106.1</c:v>
                </c:pt>
                <c:pt idx="1009">
                  <c:v>106.2</c:v>
                </c:pt>
                <c:pt idx="1010">
                  <c:v>106.3</c:v>
                </c:pt>
                <c:pt idx="1011">
                  <c:v>106.4</c:v>
                </c:pt>
                <c:pt idx="1012">
                  <c:v>106.5</c:v>
                </c:pt>
                <c:pt idx="1013">
                  <c:v>106.6</c:v>
                </c:pt>
                <c:pt idx="1014">
                  <c:v>106.7</c:v>
                </c:pt>
                <c:pt idx="1015">
                  <c:v>106.8</c:v>
                </c:pt>
                <c:pt idx="1016">
                  <c:v>106.9</c:v>
                </c:pt>
                <c:pt idx="1017">
                  <c:v>107</c:v>
                </c:pt>
                <c:pt idx="1018">
                  <c:v>107.1</c:v>
                </c:pt>
                <c:pt idx="1019">
                  <c:v>107.2</c:v>
                </c:pt>
                <c:pt idx="1020">
                  <c:v>107.3</c:v>
                </c:pt>
                <c:pt idx="1021">
                  <c:v>107.4</c:v>
                </c:pt>
                <c:pt idx="1022">
                  <c:v>107.5</c:v>
                </c:pt>
                <c:pt idx="1023">
                  <c:v>107.6</c:v>
                </c:pt>
                <c:pt idx="1024">
                  <c:v>107.7</c:v>
                </c:pt>
                <c:pt idx="1025">
                  <c:v>107.8</c:v>
                </c:pt>
                <c:pt idx="1026">
                  <c:v>107.9</c:v>
                </c:pt>
                <c:pt idx="1027">
                  <c:v>108</c:v>
                </c:pt>
                <c:pt idx="1028">
                  <c:v>108.1</c:v>
                </c:pt>
                <c:pt idx="1029">
                  <c:v>108.2</c:v>
                </c:pt>
                <c:pt idx="1030">
                  <c:v>108.3</c:v>
                </c:pt>
                <c:pt idx="1031">
                  <c:v>108.4</c:v>
                </c:pt>
                <c:pt idx="1032">
                  <c:v>108.5</c:v>
                </c:pt>
                <c:pt idx="1033">
                  <c:v>108.6</c:v>
                </c:pt>
                <c:pt idx="1034">
                  <c:v>108.7</c:v>
                </c:pt>
                <c:pt idx="1035">
                  <c:v>108.8</c:v>
                </c:pt>
                <c:pt idx="1036">
                  <c:v>108.9</c:v>
                </c:pt>
                <c:pt idx="1037">
                  <c:v>109</c:v>
                </c:pt>
                <c:pt idx="1038">
                  <c:v>109.1</c:v>
                </c:pt>
                <c:pt idx="1039">
                  <c:v>109.2</c:v>
                </c:pt>
                <c:pt idx="1040">
                  <c:v>109.3</c:v>
                </c:pt>
                <c:pt idx="1041">
                  <c:v>109.4</c:v>
                </c:pt>
                <c:pt idx="1042">
                  <c:v>109.5</c:v>
                </c:pt>
                <c:pt idx="1043">
                  <c:v>109.6</c:v>
                </c:pt>
                <c:pt idx="1044">
                  <c:v>109.7</c:v>
                </c:pt>
                <c:pt idx="1045">
                  <c:v>109.8</c:v>
                </c:pt>
                <c:pt idx="1046">
                  <c:v>109.9</c:v>
                </c:pt>
                <c:pt idx="1047">
                  <c:v>110</c:v>
                </c:pt>
                <c:pt idx="1048">
                  <c:v>110.1</c:v>
                </c:pt>
                <c:pt idx="1049">
                  <c:v>110.2</c:v>
                </c:pt>
                <c:pt idx="1050">
                  <c:v>110.3</c:v>
                </c:pt>
                <c:pt idx="1051">
                  <c:v>110.4</c:v>
                </c:pt>
                <c:pt idx="1052">
                  <c:v>110.5</c:v>
                </c:pt>
                <c:pt idx="1053">
                  <c:v>110.6</c:v>
                </c:pt>
                <c:pt idx="1054">
                  <c:v>110.7</c:v>
                </c:pt>
                <c:pt idx="1055">
                  <c:v>110.8</c:v>
                </c:pt>
                <c:pt idx="1056">
                  <c:v>110.9</c:v>
                </c:pt>
                <c:pt idx="1057">
                  <c:v>111</c:v>
                </c:pt>
                <c:pt idx="1058">
                  <c:v>111.1</c:v>
                </c:pt>
                <c:pt idx="1059">
                  <c:v>111.2</c:v>
                </c:pt>
                <c:pt idx="1060">
                  <c:v>111.3</c:v>
                </c:pt>
                <c:pt idx="1061">
                  <c:v>111.4</c:v>
                </c:pt>
                <c:pt idx="1062">
                  <c:v>111.5</c:v>
                </c:pt>
                <c:pt idx="1063">
                  <c:v>111.6</c:v>
                </c:pt>
                <c:pt idx="1064">
                  <c:v>111.7</c:v>
                </c:pt>
                <c:pt idx="1065">
                  <c:v>111.8</c:v>
                </c:pt>
                <c:pt idx="1066">
                  <c:v>111.9</c:v>
                </c:pt>
                <c:pt idx="1067">
                  <c:v>112</c:v>
                </c:pt>
                <c:pt idx="1068">
                  <c:v>112.1</c:v>
                </c:pt>
                <c:pt idx="1069">
                  <c:v>112.2</c:v>
                </c:pt>
                <c:pt idx="1070">
                  <c:v>112.3</c:v>
                </c:pt>
                <c:pt idx="1071">
                  <c:v>112.4</c:v>
                </c:pt>
                <c:pt idx="1072">
                  <c:v>112.5</c:v>
                </c:pt>
                <c:pt idx="1073">
                  <c:v>112.6</c:v>
                </c:pt>
                <c:pt idx="1074">
                  <c:v>112.7</c:v>
                </c:pt>
                <c:pt idx="1075">
                  <c:v>112.8</c:v>
                </c:pt>
                <c:pt idx="1076">
                  <c:v>112.9</c:v>
                </c:pt>
                <c:pt idx="1077">
                  <c:v>113</c:v>
                </c:pt>
                <c:pt idx="1078">
                  <c:v>113.1</c:v>
                </c:pt>
                <c:pt idx="1079">
                  <c:v>113.2</c:v>
                </c:pt>
                <c:pt idx="1080">
                  <c:v>113.3</c:v>
                </c:pt>
                <c:pt idx="1081">
                  <c:v>113.4</c:v>
                </c:pt>
                <c:pt idx="1082">
                  <c:v>113.5</c:v>
                </c:pt>
                <c:pt idx="1083">
                  <c:v>113.6</c:v>
                </c:pt>
                <c:pt idx="1084">
                  <c:v>113.7</c:v>
                </c:pt>
                <c:pt idx="1085">
                  <c:v>113.8</c:v>
                </c:pt>
                <c:pt idx="1086">
                  <c:v>113.9</c:v>
                </c:pt>
                <c:pt idx="1087">
                  <c:v>114</c:v>
                </c:pt>
                <c:pt idx="1088">
                  <c:v>114.1</c:v>
                </c:pt>
                <c:pt idx="1089">
                  <c:v>114.2</c:v>
                </c:pt>
                <c:pt idx="1090">
                  <c:v>114.3</c:v>
                </c:pt>
                <c:pt idx="1091">
                  <c:v>114.4</c:v>
                </c:pt>
                <c:pt idx="1092">
                  <c:v>114.5</c:v>
                </c:pt>
                <c:pt idx="1093">
                  <c:v>114.6</c:v>
                </c:pt>
                <c:pt idx="1094">
                  <c:v>114.7</c:v>
                </c:pt>
                <c:pt idx="1095">
                  <c:v>114.8</c:v>
                </c:pt>
                <c:pt idx="1096">
                  <c:v>114.9</c:v>
                </c:pt>
                <c:pt idx="1097">
                  <c:v>115</c:v>
                </c:pt>
                <c:pt idx="1098">
                  <c:v>115.1</c:v>
                </c:pt>
                <c:pt idx="1099">
                  <c:v>115.2</c:v>
                </c:pt>
                <c:pt idx="1100">
                  <c:v>115.3</c:v>
                </c:pt>
                <c:pt idx="1101">
                  <c:v>115.4</c:v>
                </c:pt>
                <c:pt idx="1102">
                  <c:v>115.5</c:v>
                </c:pt>
                <c:pt idx="1103">
                  <c:v>115.6</c:v>
                </c:pt>
                <c:pt idx="1104">
                  <c:v>115.7</c:v>
                </c:pt>
                <c:pt idx="1105">
                  <c:v>115.8</c:v>
                </c:pt>
                <c:pt idx="1106">
                  <c:v>115.9</c:v>
                </c:pt>
                <c:pt idx="1107">
                  <c:v>116</c:v>
                </c:pt>
                <c:pt idx="1108">
                  <c:v>116.1</c:v>
                </c:pt>
                <c:pt idx="1109">
                  <c:v>116.2</c:v>
                </c:pt>
                <c:pt idx="1110">
                  <c:v>116.3</c:v>
                </c:pt>
                <c:pt idx="1111">
                  <c:v>116.4</c:v>
                </c:pt>
                <c:pt idx="1112">
                  <c:v>116.5</c:v>
                </c:pt>
                <c:pt idx="1113">
                  <c:v>116.6</c:v>
                </c:pt>
                <c:pt idx="1114">
                  <c:v>116.7</c:v>
                </c:pt>
                <c:pt idx="1115">
                  <c:v>116.8</c:v>
                </c:pt>
                <c:pt idx="1116">
                  <c:v>116.9</c:v>
                </c:pt>
                <c:pt idx="1117">
                  <c:v>117</c:v>
                </c:pt>
                <c:pt idx="1118">
                  <c:v>117.1</c:v>
                </c:pt>
                <c:pt idx="1119">
                  <c:v>117.2</c:v>
                </c:pt>
                <c:pt idx="1120">
                  <c:v>117.3</c:v>
                </c:pt>
                <c:pt idx="1121">
                  <c:v>117.4</c:v>
                </c:pt>
                <c:pt idx="1122">
                  <c:v>117.5</c:v>
                </c:pt>
                <c:pt idx="1123">
                  <c:v>117.6</c:v>
                </c:pt>
                <c:pt idx="1124">
                  <c:v>117.7</c:v>
                </c:pt>
                <c:pt idx="1125">
                  <c:v>117.8</c:v>
                </c:pt>
                <c:pt idx="1126">
                  <c:v>117.9</c:v>
                </c:pt>
                <c:pt idx="1127">
                  <c:v>118</c:v>
                </c:pt>
                <c:pt idx="1128">
                  <c:v>118.1</c:v>
                </c:pt>
                <c:pt idx="1129">
                  <c:v>118.2</c:v>
                </c:pt>
                <c:pt idx="1130">
                  <c:v>118.3</c:v>
                </c:pt>
                <c:pt idx="1131">
                  <c:v>118.4</c:v>
                </c:pt>
                <c:pt idx="1132">
                  <c:v>118.5</c:v>
                </c:pt>
                <c:pt idx="1133">
                  <c:v>118.6</c:v>
                </c:pt>
                <c:pt idx="1134">
                  <c:v>118.7</c:v>
                </c:pt>
                <c:pt idx="1135">
                  <c:v>118.8</c:v>
                </c:pt>
                <c:pt idx="1136">
                  <c:v>118.9</c:v>
                </c:pt>
                <c:pt idx="1137">
                  <c:v>119</c:v>
                </c:pt>
                <c:pt idx="1138">
                  <c:v>119.1</c:v>
                </c:pt>
                <c:pt idx="1139">
                  <c:v>119.2</c:v>
                </c:pt>
                <c:pt idx="1140">
                  <c:v>119.3</c:v>
                </c:pt>
                <c:pt idx="1141">
                  <c:v>119.4</c:v>
                </c:pt>
                <c:pt idx="1142">
                  <c:v>119.5</c:v>
                </c:pt>
                <c:pt idx="1143">
                  <c:v>119.6</c:v>
                </c:pt>
                <c:pt idx="1144">
                  <c:v>119.7</c:v>
                </c:pt>
                <c:pt idx="1145">
                  <c:v>119.8</c:v>
                </c:pt>
                <c:pt idx="1146">
                  <c:v>119.9</c:v>
                </c:pt>
                <c:pt idx="1147">
                  <c:v>120</c:v>
                </c:pt>
                <c:pt idx="1148">
                  <c:v>120.1</c:v>
                </c:pt>
                <c:pt idx="1149">
                  <c:v>120.2</c:v>
                </c:pt>
                <c:pt idx="1150">
                  <c:v>120.3</c:v>
                </c:pt>
                <c:pt idx="1151">
                  <c:v>120.4</c:v>
                </c:pt>
                <c:pt idx="1152">
                  <c:v>120.5</c:v>
                </c:pt>
                <c:pt idx="1153">
                  <c:v>120.6</c:v>
                </c:pt>
                <c:pt idx="1154">
                  <c:v>120.7</c:v>
                </c:pt>
                <c:pt idx="1155">
                  <c:v>120.8</c:v>
                </c:pt>
                <c:pt idx="1156">
                  <c:v>120.9</c:v>
                </c:pt>
                <c:pt idx="1157">
                  <c:v>121</c:v>
                </c:pt>
                <c:pt idx="1158">
                  <c:v>121.1</c:v>
                </c:pt>
                <c:pt idx="1159">
                  <c:v>121.2</c:v>
                </c:pt>
                <c:pt idx="1160">
                  <c:v>121.3</c:v>
                </c:pt>
                <c:pt idx="1161">
                  <c:v>121.4</c:v>
                </c:pt>
                <c:pt idx="1162">
                  <c:v>121.5</c:v>
                </c:pt>
                <c:pt idx="1163">
                  <c:v>121.6</c:v>
                </c:pt>
                <c:pt idx="1164">
                  <c:v>121.7</c:v>
                </c:pt>
                <c:pt idx="1165">
                  <c:v>121.8</c:v>
                </c:pt>
                <c:pt idx="1166">
                  <c:v>121.9</c:v>
                </c:pt>
                <c:pt idx="1167">
                  <c:v>122</c:v>
                </c:pt>
                <c:pt idx="1168">
                  <c:v>122.1</c:v>
                </c:pt>
                <c:pt idx="1169">
                  <c:v>122.2</c:v>
                </c:pt>
                <c:pt idx="1170">
                  <c:v>122.3</c:v>
                </c:pt>
                <c:pt idx="1171">
                  <c:v>122.4</c:v>
                </c:pt>
                <c:pt idx="1172">
                  <c:v>122.5</c:v>
                </c:pt>
                <c:pt idx="1173">
                  <c:v>122.6</c:v>
                </c:pt>
                <c:pt idx="1174">
                  <c:v>122.7</c:v>
                </c:pt>
                <c:pt idx="1175">
                  <c:v>122.8</c:v>
                </c:pt>
                <c:pt idx="1176">
                  <c:v>122.9</c:v>
                </c:pt>
                <c:pt idx="1177">
                  <c:v>123</c:v>
                </c:pt>
                <c:pt idx="1178">
                  <c:v>123.1</c:v>
                </c:pt>
                <c:pt idx="1179">
                  <c:v>123.2</c:v>
                </c:pt>
                <c:pt idx="1180">
                  <c:v>123.3</c:v>
                </c:pt>
                <c:pt idx="1181">
                  <c:v>123.4</c:v>
                </c:pt>
                <c:pt idx="1182">
                  <c:v>123.5</c:v>
                </c:pt>
                <c:pt idx="1183">
                  <c:v>123.6</c:v>
                </c:pt>
                <c:pt idx="1184">
                  <c:v>123.7</c:v>
                </c:pt>
                <c:pt idx="1185">
                  <c:v>123.8</c:v>
                </c:pt>
                <c:pt idx="1186">
                  <c:v>123.9</c:v>
                </c:pt>
                <c:pt idx="1187">
                  <c:v>124</c:v>
                </c:pt>
                <c:pt idx="1188">
                  <c:v>124.1</c:v>
                </c:pt>
                <c:pt idx="1189">
                  <c:v>124.2</c:v>
                </c:pt>
                <c:pt idx="1190">
                  <c:v>124.3</c:v>
                </c:pt>
                <c:pt idx="1191">
                  <c:v>124.4</c:v>
                </c:pt>
                <c:pt idx="1192">
                  <c:v>124.5</c:v>
                </c:pt>
                <c:pt idx="1193">
                  <c:v>124.6</c:v>
                </c:pt>
                <c:pt idx="1194">
                  <c:v>124.7</c:v>
                </c:pt>
                <c:pt idx="1195">
                  <c:v>124.8</c:v>
                </c:pt>
                <c:pt idx="1196">
                  <c:v>124.9</c:v>
                </c:pt>
                <c:pt idx="1197">
                  <c:v>125</c:v>
                </c:pt>
                <c:pt idx="1198">
                  <c:v>125.1</c:v>
                </c:pt>
                <c:pt idx="1199">
                  <c:v>125.2</c:v>
                </c:pt>
                <c:pt idx="1200">
                  <c:v>125.3</c:v>
                </c:pt>
                <c:pt idx="1201">
                  <c:v>125.4</c:v>
                </c:pt>
                <c:pt idx="1202">
                  <c:v>125.5</c:v>
                </c:pt>
                <c:pt idx="1203">
                  <c:v>125.6</c:v>
                </c:pt>
                <c:pt idx="1204">
                  <c:v>125.7</c:v>
                </c:pt>
                <c:pt idx="1205">
                  <c:v>125.8</c:v>
                </c:pt>
                <c:pt idx="1206">
                  <c:v>125.9</c:v>
                </c:pt>
                <c:pt idx="1207">
                  <c:v>126</c:v>
                </c:pt>
                <c:pt idx="1208">
                  <c:v>126.1</c:v>
                </c:pt>
                <c:pt idx="1209">
                  <c:v>126.2</c:v>
                </c:pt>
                <c:pt idx="1210">
                  <c:v>126.3</c:v>
                </c:pt>
                <c:pt idx="1211">
                  <c:v>126.4</c:v>
                </c:pt>
                <c:pt idx="1212">
                  <c:v>126.5</c:v>
                </c:pt>
                <c:pt idx="1213">
                  <c:v>126.6</c:v>
                </c:pt>
                <c:pt idx="1214">
                  <c:v>126.7</c:v>
                </c:pt>
                <c:pt idx="1215">
                  <c:v>126.8</c:v>
                </c:pt>
                <c:pt idx="1216">
                  <c:v>126.9</c:v>
                </c:pt>
                <c:pt idx="1217">
                  <c:v>127</c:v>
                </c:pt>
                <c:pt idx="1218">
                  <c:v>127.1</c:v>
                </c:pt>
                <c:pt idx="1219">
                  <c:v>127.2</c:v>
                </c:pt>
                <c:pt idx="1220">
                  <c:v>127.3</c:v>
                </c:pt>
                <c:pt idx="1221">
                  <c:v>127.4</c:v>
                </c:pt>
                <c:pt idx="1222">
                  <c:v>127.5</c:v>
                </c:pt>
                <c:pt idx="1223">
                  <c:v>127.6</c:v>
                </c:pt>
                <c:pt idx="1224">
                  <c:v>127.7</c:v>
                </c:pt>
                <c:pt idx="1225">
                  <c:v>127.8</c:v>
                </c:pt>
                <c:pt idx="1226">
                  <c:v>127.9</c:v>
                </c:pt>
                <c:pt idx="1227">
                  <c:v>128</c:v>
                </c:pt>
                <c:pt idx="1228">
                  <c:v>128.1</c:v>
                </c:pt>
                <c:pt idx="1229">
                  <c:v>128.19999999999999</c:v>
                </c:pt>
                <c:pt idx="1230">
                  <c:v>128.30000000000001</c:v>
                </c:pt>
                <c:pt idx="1231">
                  <c:v>128.4</c:v>
                </c:pt>
                <c:pt idx="1232">
                  <c:v>128.5</c:v>
                </c:pt>
                <c:pt idx="1233">
                  <c:v>128.6</c:v>
                </c:pt>
                <c:pt idx="1234">
                  <c:v>128.69999999999999</c:v>
                </c:pt>
                <c:pt idx="1235">
                  <c:v>128.80000000000001</c:v>
                </c:pt>
                <c:pt idx="1236">
                  <c:v>128.9</c:v>
                </c:pt>
                <c:pt idx="1237">
                  <c:v>129</c:v>
                </c:pt>
                <c:pt idx="1238">
                  <c:v>129.1</c:v>
                </c:pt>
                <c:pt idx="1239">
                  <c:v>129.19999999999999</c:v>
                </c:pt>
                <c:pt idx="1240">
                  <c:v>129.30000000000001</c:v>
                </c:pt>
                <c:pt idx="1241">
                  <c:v>129.4</c:v>
                </c:pt>
                <c:pt idx="1242">
                  <c:v>129.5</c:v>
                </c:pt>
                <c:pt idx="1243">
                  <c:v>129.6</c:v>
                </c:pt>
                <c:pt idx="1244">
                  <c:v>129.69999999999999</c:v>
                </c:pt>
                <c:pt idx="1245">
                  <c:v>129.80000000000001</c:v>
                </c:pt>
                <c:pt idx="1246">
                  <c:v>129.9</c:v>
                </c:pt>
                <c:pt idx="1247">
                  <c:v>130</c:v>
                </c:pt>
                <c:pt idx="1248">
                  <c:v>130.1</c:v>
                </c:pt>
                <c:pt idx="1249">
                  <c:v>130.19999999999999</c:v>
                </c:pt>
                <c:pt idx="1250">
                  <c:v>130.30000000000001</c:v>
                </c:pt>
                <c:pt idx="1251">
                  <c:v>130.4</c:v>
                </c:pt>
                <c:pt idx="1252">
                  <c:v>130.5</c:v>
                </c:pt>
                <c:pt idx="1253">
                  <c:v>130.6</c:v>
                </c:pt>
                <c:pt idx="1254">
                  <c:v>130.69999999999999</c:v>
                </c:pt>
                <c:pt idx="1255">
                  <c:v>130.80000000000001</c:v>
                </c:pt>
                <c:pt idx="1256">
                  <c:v>130.9</c:v>
                </c:pt>
                <c:pt idx="1257">
                  <c:v>131</c:v>
                </c:pt>
                <c:pt idx="1258">
                  <c:v>131.1</c:v>
                </c:pt>
                <c:pt idx="1259">
                  <c:v>131.19999999999999</c:v>
                </c:pt>
                <c:pt idx="1260">
                  <c:v>131.30000000000001</c:v>
                </c:pt>
                <c:pt idx="1261">
                  <c:v>131.4</c:v>
                </c:pt>
                <c:pt idx="1262">
                  <c:v>131.5</c:v>
                </c:pt>
                <c:pt idx="1263">
                  <c:v>131.6</c:v>
                </c:pt>
                <c:pt idx="1264">
                  <c:v>131.69999999999999</c:v>
                </c:pt>
                <c:pt idx="1265">
                  <c:v>131.80000000000001</c:v>
                </c:pt>
                <c:pt idx="1266">
                  <c:v>131.9</c:v>
                </c:pt>
                <c:pt idx="1267">
                  <c:v>132</c:v>
                </c:pt>
                <c:pt idx="1268">
                  <c:v>132.1</c:v>
                </c:pt>
                <c:pt idx="1269">
                  <c:v>132.19999999999999</c:v>
                </c:pt>
                <c:pt idx="1270">
                  <c:v>132.30000000000001</c:v>
                </c:pt>
                <c:pt idx="1271">
                  <c:v>132.4</c:v>
                </c:pt>
                <c:pt idx="1272">
                  <c:v>132.5</c:v>
                </c:pt>
                <c:pt idx="1273">
                  <c:v>132.6</c:v>
                </c:pt>
                <c:pt idx="1274">
                  <c:v>132.69999999999999</c:v>
                </c:pt>
                <c:pt idx="1275">
                  <c:v>132.80000000000001</c:v>
                </c:pt>
                <c:pt idx="1276">
                  <c:v>132.9</c:v>
                </c:pt>
                <c:pt idx="1277">
                  <c:v>133</c:v>
                </c:pt>
                <c:pt idx="1278">
                  <c:v>133.1</c:v>
                </c:pt>
                <c:pt idx="1279">
                  <c:v>133.19999999999999</c:v>
                </c:pt>
                <c:pt idx="1280">
                  <c:v>133.30000000000001</c:v>
                </c:pt>
                <c:pt idx="1281">
                  <c:v>133.4</c:v>
                </c:pt>
                <c:pt idx="1282">
                  <c:v>133.5</c:v>
                </c:pt>
                <c:pt idx="1283">
                  <c:v>133.6</c:v>
                </c:pt>
                <c:pt idx="1284">
                  <c:v>133.69999999999999</c:v>
                </c:pt>
                <c:pt idx="1285">
                  <c:v>133.80000000000001</c:v>
                </c:pt>
                <c:pt idx="1286">
                  <c:v>133.9</c:v>
                </c:pt>
                <c:pt idx="1287">
                  <c:v>134</c:v>
                </c:pt>
                <c:pt idx="1288">
                  <c:v>134.1</c:v>
                </c:pt>
                <c:pt idx="1289">
                  <c:v>134.19999999999999</c:v>
                </c:pt>
                <c:pt idx="1290">
                  <c:v>134.30000000000001</c:v>
                </c:pt>
                <c:pt idx="1291">
                  <c:v>134.4</c:v>
                </c:pt>
                <c:pt idx="1292">
                  <c:v>134.5</c:v>
                </c:pt>
                <c:pt idx="1293">
                  <c:v>134.6</c:v>
                </c:pt>
                <c:pt idx="1294">
                  <c:v>134.69999999999999</c:v>
                </c:pt>
                <c:pt idx="1295">
                  <c:v>134.80000000000001</c:v>
                </c:pt>
                <c:pt idx="1296">
                  <c:v>134.9</c:v>
                </c:pt>
                <c:pt idx="1297">
                  <c:v>135</c:v>
                </c:pt>
                <c:pt idx="1298">
                  <c:v>135.1</c:v>
                </c:pt>
                <c:pt idx="1299">
                  <c:v>135.19999999999999</c:v>
                </c:pt>
                <c:pt idx="1300">
                  <c:v>135.30000000000001</c:v>
                </c:pt>
                <c:pt idx="1301">
                  <c:v>135.4</c:v>
                </c:pt>
                <c:pt idx="1302">
                  <c:v>135.5</c:v>
                </c:pt>
                <c:pt idx="1303">
                  <c:v>135.6</c:v>
                </c:pt>
                <c:pt idx="1304">
                  <c:v>135.69999999999999</c:v>
                </c:pt>
                <c:pt idx="1305">
                  <c:v>135.80000000000001</c:v>
                </c:pt>
                <c:pt idx="1306">
                  <c:v>135.9</c:v>
                </c:pt>
                <c:pt idx="1307">
                  <c:v>136</c:v>
                </c:pt>
                <c:pt idx="1308">
                  <c:v>136.1</c:v>
                </c:pt>
                <c:pt idx="1309">
                  <c:v>136.19999999999999</c:v>
                </c:pt>
                <c:pt idx="1310">
                  <c:v>136.30000000000001</c:v>
                </c:pt>
                <c:pt idx="1311">
                  <c:v>136.4</c:v>
                </c:pt>
                <c:pt idx="1312">
                  <c:v>136.5</c:v>
                </c:pt>
                <c:pt idx="1313">
                  <c:v>136.6</c:v>
                </c:pt>
                <c:pt idx="1314">
                  <c:v>136.69999999999999</c:v>
                </c:pt>
                <c:pt idx="1315">
                  <c:v>136.80000000000001</c:v>
                </c:pt>
                <c:pt idx="1316">
                  <c:v>136.9</c:v>
                </c:pt>
                <c:pt idx="1317">
                  <c:v>137</c:v>
                </c:pt>
                <c:pt idx="1318">
                  <c:v>137.1</c:v>
                </c:pt>
                <c:pt idx="1319">
                  <c:v>137.19999999999999</c:v>
                </c:pt>
                <c:pt idx="1320">
                  <c:v>137.30000000000001</c:v>
                </c:pt>
                <c:pt idx="1321">
                  <c:v>137.4</c:v>
                </c:pt>
                <c:pt idx="1322">
                  <c:v>137.5</c:v>
                </c:pt>
                <c:pt idx="1323">
                  <c:v>137.6</c:v>
                </c:pt>
                <c:pt idx="1324">
                  <c:v>137.69999999999999</c:v>
                </c:pt>
                <c:pt idx="1325">
                  <c:v>137.80000000000001</c:v>
                </c:pt>
                <c:pt idx="1326">
                  <c:v>137.9</c:v>
                </c:pt>
                <c:pt idx="1327">
                  <c:v>138</c:v>
                </c:pt>
                <c:pt idx="1328">
                  <c:v>138.1</c:v>
                </c:pt>
                <c:pt idx="1329">
                  <c:v>138.19999999999999</c:v>
                </c:pt>
                <c:pt idx="1330">
                  <c:v>138.30000000000001</c:v>
                </c:pt>
                <c:pt idx="1331">
                  <c:v>138.4</c:v>
                </c:pt>
                <c:pt idx="1332">
                  <c:v>138.5</c:v>
                </c:pt>
                <c:pt idx="1333">
                  <c:v>138.6</c:v>
                </c:pt>
                <c:pt idx="1334">
                  <c:v>138.69999999999999</c:v>
                </c:pt>
                <c:pt idx="1335">
                  <c:v>138.80000000000001</c:v>
                </c:pt>
                <c:pt idx="1336">
                  <c:v>138.9</c:v>
                </c:pt>
                <c:pt idx="1337">
                  <c:v>139</c:v>
                </c:pt>
                <c:pt idx="1338">
                  <c:v>139.1</c:v>
                </c:pt>
                <c:pt idx="1339">
                  <c:v>139.19999999999999</c:v>
                </c:pt>
                <c:pt idx="1340">
                  <c:v>139.30000000000001</c:v>
                </c:pt>
                <c:pt idx="1341">
                  <c:v>139.4</c:v>
                </c:pt>
                <c:pt idx="1342">
                  <c:v>139.5</c:v>
                </c:pt>
                <c:pt idx="1343">
                  <c:v>139.6</c:v>
                </c:pt>
                <c:pt idx="1344">
                  <c:v>139.69999999999999</c:v>
                </c:pt>
                <c:pt idx="1345">
                  <c:v>139.80000000000001</c:v>
                </c:pt>
                <c:pt idx="1346">
                  <c:v>139.9</c:v>
                </c:pt>
                <c:pt idx="1347">
                  <c:v>140</c:v>
                </c:pt>
                <c:pt idx="1348">
                  <c:v>140.1</c:v>
                </c:pt>
                <c:pt idx="1349">
                  <c:v>140.19999999999999</c:v>
                </c:pt>
                <c:pt idx="1350">
                  <c:v>140.30000000000001</c:v>
                </c:pt>
                <c:pt idx="1351">
                  <c:v>140.4</c:v>
                </c:pt>
                <c:pt idx="1352">
                  <c:v>140.5</c:v>
                </c:pt>
                <c:pt idx="1353">
                  <c:v>140.6</c:v>
                </c:pt>
                <c:pt idx="1354">
                  <c:v>140.69999999999999</c:v>
                </c:pt>
                <c:pt idx="1355">
                  <c:v>140.80000000000001</c:v>
                </c:pt>
                <c:pt idx="1356">
                  <c:v>140.9</c:v>
                </c:pt>
                <c:pt idx="1357">
                  <c:v>141</c:v>
                </c:pt>
                <c:pt idx="1358">
                  <c:v>141.1</c:v>
                </c:pt>
                <c:pt idx="1359">
                  <c:v>141.19999999999999</c:v>
                </c:pt>
                <c:pt idx="1360">
                  <c:v>141.30000000000001</c:v>
                </c:pt>
                <c:pt idx="1361">
                  <c:v>141.4</c:v>
                </c:pt>
                <c:pt idx="1362">
                  <c:v>141.5</c:v>
                </c:pt>
                <c:pt idx="1363">
                  <c:v>141.6</c:v>
                </c:pt>
                <c:pt idx="1364">
                  <c:v>141.69999999999999</c:v>
                </c:pt>
                <c:pt idx="1365">
                  <c:v>141.80000000000001</c:v>
                </c:pt>
                <c:pt idx="1366">
                  <c:v>141.9</c:v>
                </c:pt>
                <c:pt idx="1367">
                  <c:v>142</c:v>
                </c:pt>
                <c:pt idx="1368">
                  <c:v>142.1</c:v>
                </c:pt>
                <c:pt idx="1369">
                  <c:v>142.19999999999999</c:v>
                </c:pt>
                <c:pt idx="1370">
                  <c:v>142.30000000000001</c:v>
                </c:pt>
                <c:pt idx="1371">
                  <c:v>142.4</c:v>
                </c:pt>
                <c:pt idx="1372">
                  <c:v>142.5</c:v>
                </c:pt>
                <c:pt idx="1373">
                  <c:v>142.6</c:v>
                </c:pt>
                <c:pt idx="1374">
                  <c:v>142.69999999999999</c:v>
                </c:pt>
                <c:pt idx="1375">
                  <c:v>142.80000000000001</c:v>
                </c:pt>
                <c:pt idx="1376">
                  <c:v>142.9</c:v>
                </c:pt>
                <c:pt idx="1377">
                  <c:v>143</c:v>
                </c:pt>
                <c:pt idx="1378">
                  <c:v>143.1</c:v>
                </c:pt>
                <c:pt idx="1379">
                  <c:v>143.19999999999999</c:v>
                </c:pt>
                <c:pt idx="1380">
                  <c:v>143.30000000000001</c:v>
                </c:pt>
                <c:pt idx="1381">
                  <c:v>143.4</c:v>
                </c:pt>
                <c:pt idx="1382">
                  <c:v>143.5</c:v>
                </c:pt>
                <c:pt idx="1383">
                  <c:v>143.6</c:v>
                </c:pt>
                <c:pt idx="1384">
                  <c:v>143.69999999999999</c:v>
                </c:pt>
                <c:pt idx="1385">
                  <c:v>143.80000000000001</c:v>
                </c:pt>
                <c:pt idx="1386">
                  <c:v>143.9</c:v>
                </c:pt>
                <c:pt idx="1387">
                  <c:v>144</c:v>
                </c:pt>
                <c:pt idx="1388">
                  <c:v>144.1</c:v>
                </c:pt>
                <c:pt idx="1389">
                  <c:v>144.19999999999999</c:v>
                </c:pt>
                <c:pt idx="1390">
                  <c:v>144.30000000000001</c:v>
                </c:pt>
                <c:pt idx="1391">
                  <c:v>144.4</c:v>
                </c:pt>
                <c:pt idx="1392">
                  <c:v>144.5</c:v>
                </c:pt>
                <c:pt idx="1393">
                  <c:v>144.6</c:v>
                </c:pt>
                <c:pt idx="1394">
                  <c:v>144.69999999999999</c:v>
                </c:pt>
                <c:pt idx="1395">
                  <c:v>144.80000000000001</c:v>
                </c:pt>
                <c:pt idx="1396">
                  <c:v>144.9</c:v>
                </c:pt>
                <c:pt idx="1397">
                  <c:v>145</c:v>
                </c:pt>
                <c:pt idx="1398">
                  <c:v>145.1</c:v>
                </c:pt>
                <c:pt idx="1399">
                  <c:v>145.19999999999999</c:v>
                </c:pt>
                <c:pt idx="1400">
                  <c:v>145.30000000000001</c:v>
                </c:pt>
                <c:pt idx="1401">
                  <c:v>145.4</c:v>
                </c:pt>
                <c:pt idx="1402">
                  <c:v>145.5</c:v>
                </c:pt>
                <c:pt idx="1403">
                  <c:v>145.6</c:v>
                </c:pt>
                <c:pt idx="1404">
                  <c:v>145.69999999999999</c:v>
                </c:pt>
                <c:pt idx="1405">
                  <c:v>145.80000000000001</c:v>
                </c:pt>
                <c:pt idx="1406">
                  <c:v>145.9</c:v>
                </c:pt>
                <c:pt idx="1407">
                  <c:v>146</c:v>
                </c:pt>
                <c:pt idx="1408">
                  <c:v>146.1</c:v>
                </c:pt>
                <c:pt idx="1409">
                  <c:v>146.19999999999999</c:v>
                </c:pt>
                <c:pt idx="1410">
                  <c:v>146.30000000000001</c:v>
                </c:pt>
                <c:pt idx="1411">
                  <c:v>146.4</c:v>
                </c:pt>
                <c:pt idx="1412">
                  <c:v>146.5</c:v>
                </c:pt>
                <c:pt idx="1413">
                  <c:v>146.6</c:v>
                </c:pt>
                <c:pt idx="1414">
                  <c:v>146.69999999999999</c:v>
                </c:pt>
                <c:pt idx="1415">
                  <c:v>146.80000000000001</c:v>
                </c:pt>
                <c:pt idx="1416">
                  <c:v>146.9</c:v>
                </c:pt>
                <c:pt idx="1417">
                  <c:v>147</c:v>
                </c:pt>
                <c:pt idx="1418">
                  <c:v>147.1</c:v>
                </c:pt>
                <c:pt idx="1419">
                  <c:v>147.19999999999999</c:v>
                </c:pt>
                <c:pt idx="1420">
                  <c:v>147.30000000000001</c:v>
                </c:pt>
                <c:pt idx="1421">
                  <c:v>147.4</c:v>
                </c:pt>
                <c:pt idx="1422">
                  <c:v>147.5</c:v>
                </c:pt>
                <c:pt idx="1423">
                  <c:v>147.6</c:v>
                </c:pt>
                <c:pt idx="1424">
                  <c:v>147.69999999999999</c:v>
                </c:pt>
                <c:pt idx="1425">
                  <c:v>147.80000000000001</c:v>
                </c:pt>
                <c:pt idx="1426">
                  <c:v>147.9</c:v>
                </c:pt>
                <c:pt idx="1427">
                  <c:v>148</c:v>
                </c:pt>
                <c:pt idx="1428">
                  <c:v>148.1</c:v>
                </c:pt>
                <c:pt idx="1429">
                  <c:v>148.19999999999999</c:v>
                </c:pt>
                <c:pt idx="1430">
                  <c:v>148.30000000000001</c:v>
                </c:pt>
                <c:pt idx="1431">
                  <c:v>148.4</c:v>
                </c:pt>
                <c:pt idx="1432">
                  <c:v>148.5</c:v>
                </c:pt>
                <c:pt idx="1433">
                  <c:v>148.6</c:v>
                </c:pt>
                <c:pt idx="1434">
                  <c:v>148.69999999999999</c:v>
                </c:pt>
                <c:pt idx="1435">
                  <c:v>148.80000000000001</c:v>
                </c:pt>
                <c:pt idx="1436">
                  <c:v>148.9</c:v>
                </c:pt>
                <c:pt idx="1437">
                  <c:v>149</c:v>
                </c:pt>
                <c:pt idx="1438">
                  <c:v>149.1</c:v>
                </c:pt>
                <c:pt idx="1439">
                  <c:v>149.19999999999999</c:v>
                </c:pt>
                <c:pt idx="1440">
                  <c:v>149.30000000000001</c:v>
                </c:pt>
                <c:pt idx="1441">
                  <c:v>149.4</c:v>
                </c:pt>
                <c:pt idx="1442">
                  <c:v>149.5</c:v>
                </c:pt>
                <c:pt idx="1443">
                  <c:v>149.6</c:v>
                </c:pt>
                <c:pt idx="1444">
                  <c:v>149.69999999999999</c:v>
                </c:pt>
                <c:pt idx="1445">
                  <c:v>149.80000000000001</c:v>
                </c:pt>
                <c:pt idx="1446">
                  <c:v>149.9</c:v>
                </c:pt>
                <c:pt idx="1447">
                  <c:v>150</c:v>
                </c:pt>
                <c:pt idx="1448">
                  <c:v>150.1</c:v>
                </c:pt>
                <c:pt idx="1449">
                  <c:v>150.19999999999999</c:v>
                </c:pt>
                <c:pt idx="1450">
                  <c:v>150.30000000000001</c:v>
                </c:pt>
                <c:pt idx="1451">
                  <c:v>150.4</c:v>
                </c:pt>
                <c:pt idx="1452">
                  <c:v>150.5</c:v>
                </c:pt>
                <c:pt idx="1453">
                  <c:v>150.6</c:v>
                </c:pt>
                <c:pt idx="1454">
                  <c:v>150.69999999999999</c:v>
                </c:pt>
                <c:pt idx="1455">
                  <c:v>150.80000000000001</c:v>
                </c:pt>
                <c:pt idx="1456">
                  <c:v>150.9</c:v>
                </c:pt>
                <c:pt idx="1457">
                  <c:v>151</c:v>
                </c:pt>
                <c:pt idx="1458">
                  <c:v>151.1</c:v>
                </c:pt>
                <c:pt idx="1459">
                  <c:v>151.19999999999999</c:v>
                </c:pt>
                <c:pt idx="1460">
                  <c:v>151.30000000000001</c:v>
                </c:pt>
                <c:pt idx="1461">
                  <c:v>151.4</c:v>
                </c:pt>
                <c:pt idx="1462">
                  <c:v>151.5</c:v>
                </c:pt>
                <c:pt idx="1463">
                  <c:v>151.6</c:v>
                </c:pt>
                <c:pt idx="1464">
                  <c:v>151.69999999999999</c:v>
                </c:pt>
                <c:pt idx="1465">
                  <c:v>151.80000000000001</c:v>
                </c:pt>
                <c:pt idx="1466">
                  <c:v>151.9</c:v>
                </c:pt>
                <c:pt idx="1467">
                  <c:v>152</c:v>
                </c:pt>
                <c:pt idx="1468">
                  <c:v>152.1</c:v>
                </c:pt>
                <c:pt idx="1469">
                  <c:v>152.19999999999999</c:v>
                </c:pt>
                <c:pt idx="1470">
                  <c:v>152.30000000000001</c:v>
                </c:pt>
                <c:pt idx="1471">
                  <c:v>152.4</c:v>
                </c:pt>
                <c:pt idx="1472">
                  <c:v>152.5</c:v>
                </c:pt>
                <c:pt idx="1473">
                  <c:v>152.6</c:v>
                </c:pt>
                <c:pt idx="1474">
                  <c:v>152.69999999999999</c:v>
                </c:pt>
                <c:pt idx="1475">
                  <c:v>152.80000000000001</c:v>
                </c:pt>
                <c:pt idx="1476">
                  <c:v>152.9</c:v>
                </c:pt>
                <c:pt idx="1477">
                  <c:v>153</c:v>
                </c:pt>
                <c:pt idx="1478">
                  <c:v>153.1</c:v>
                </c:pt>
                <c:pt idx="1479">
                  <c:v>153.19999999999999</c:v>
                </c:pt>
                <c:pt idx="1480">
                  <c:v>153.30000000000001</c:v>
                </c:pt>
                <c:pt idx="1481">
                  <c:v>153.4</c:v>
                </c:pt>
                <c:pt idx="1482">
                  <c:v>153.5</c:v>
                </c:pt>
                <c:pt idx="1483">
                  <c:v>153.6</c:v>
                </c:pt>
                <c:pt idx="1484">
                  <c:v>153.69999999999999</c:v>
                </c:pt>
                <c:pt idx="1485">
                  <c:v>153.80000000000001</c:v>
                </c:pt>
                <c:pt idx="1486">
                  <c:v>153.9</c:v>
                </c:pt>
                <c:pt idx="1487">
                  <c:v>154</c:v>
                </c:pt>
                <c:pt idx="1488">
                  <c:v>154.1</c:v>
                </c:pt>
                <c:pt idx="1489">
                  <c:v>154.19999999999999</c:v>
                </c:pt>
                <c:pt idx="1490">
                  <c:v>154.30000000000001</c:v>
                </c:pt>
                <c:pt idx="1491">
                  <c:v>154.4</c:v>
                </c:pt>
                <c:pt idx="1492">
                  <c:v>154.5</c:v>
                </c:pt>
                <c:pt idx="1493">
                  <c:v>154.6</c:v>
                </c:pt>
                <c:pt idx="1494">
                  <c:v>154.69999999999999</c:v>
                </c:pt>
                <c:pt idx="1495">
                  <c:v>154.80000000000001</c:v>
                </c:pt>
                <c:pt idx="1496">
                  <c:v>154.9</c:v>
                </c:pt>
                <c:pt idx="1497">
                  <c:v>155</c:v>
                </c:pt>
                <c:pt idx="1498">
                  <c:v>155.1</c:v>
                </c:pt>
                <c:pt idx="1499">
                  <c:v>155.19999999999999</c:v>
                </c:pt>
                <c:pt idx="1500">
                  <c:v>155.30000000000001</c:v>
                </c:pt>
                <c:pt idx="1501">
                  <c:v>155.4</c:v>
                </c:pt>
                <c:pt idx="1502">
                  <c:v>155.5</c:v>
                </c:pt>
                <c:pt idx="1503">
                  <c:v>155.6</c:v>
                </c:pt>
                <c:pt idx="1504">
                  <c:v>155.69999999999999</c:v>
                </c:pt>
                <c:pt idx="1505">
                  <c:v>155.80000000000001</c:v>
                </c:pt>
                <c:pt idx="1506">
                  <c:v>155.9</c:v>
                </c:pt>
                <c:pt idx="1507">
                  <c:v>156</c:v>
                </c:pt>
                <c:pt idx="1508">
                  <c:v>156.1</c:v>
                </c:pt>
                <c:pt idx="1509">
                  <c:v>156.19999999999999</c:v>
                </c:pt>
                <c:pt idx="1510">
                  <c:v>156.30000000000001</c:v>
                </c:pt>
                <c:pt idx="1511">
                  <c:v>156.4</c:v>
                </c:pt>
                <c:pt idx="1512">
                  <c:v>156.5</c:v>
                </c:pt>
                <c:pt idx="1513">
                  <c:v>156.6</c:v>
                </c:pt>
                <c:pt idx="1514">
                  <c:v>156.69999999999999</c:v>
                </c:pt>
                <c:pt idx="1515">
                  <c:v>156.80000000000001</c:v>
                </c:pt>
                <c:pt idx="1516">
                  <c:v>156.9</c:v>
                </c:pt>
                <c:pt idx="1517">
                  <c:v>157</c:v>
                </c:pt>
                <c:pt idx="1518">
                  <c:v>157.1</c:v>
                </c:pt>
                <c:pt idx="1519">
                  <c:v>157.19999999999999</c:v>
                </c:pt>
                <c:pt idx="1520">
                  <c:v>157.30000000000001</c:v>
                </c:pt>
                <c:pt idx="1521">
                  <c:v>157.4</c:v>
                </c:pt>
                <c:pt idx="1522">
                  <c:v>157.5</c:v>
                </c:pt>
                <c:pt idx="1523">
                  <c:v>157.6</c:v>
                </c:pt>
                <c:pt idx="1524">
                  <c:v>157.69999999999999</c:v>
                </c:pt>
                <c:pt idx="1525">
                  <c:v>157.80000000000001</c:v>
                </c:pt>
                <c:pt idx="1526">
                  <c:v>157.9</c:v>
                </c:pt>
                <c:pt idx="1527">
                  <c:v>158</c:v>
                </c:pt>
                <c:pt idx="1528">
                  <c:v>158.1</c:v>
                </c:pt>
                <c:pt idx="1529">
                  <c:v>158.19999999999999</c:v>
                </c:pt>
                <c:pt idx="1530">
                  <c:v>158.30000000000001</c:v>
                </c:pt>
                <c:pt idx="1531">
                  <c:v>158.4</c:v>
                </c:pt>
                <c:pt idx="1532">
                  <c:v>158.5</c:v>
                </c:pt>
                <c:pt idx="1533">
                  <c:v>158.6</c:v>
                </c:pt>
                <c:pt idx="1534">
                  <c:v>158.69999999999999</c:v>
                </c:pt>
                <c:pt idx="1535">
                  <c:v>158.80000000000001</c:v>
                </c:pt>
                <c:pt idx="1536">
                  <c:v>158.9</c:v>
                </c:pt>
                <c:pt idx="1537">
                  <c:v>159</c:v>
                </c:pt>
                <c:pt idx="1538">
                  <c:v>159.1</c:v>
                </c:pt>
                <c:pt idx="1539">
                  <c:v>159.19999999999999</c:v>
                </c:pt>
                <c:pt idx="1540">
                  <c:v>159.30000000000001</c:v>
                </c:pt>
                <c:pt idx="1541">
                  <c:v>159.4</c:v>
                </c:pt>
                <c:pt idx="1542">
                  <c:v>159.5</c:v>
                </c:pt>
                <c:pt idx="1543">
                  <c:v>159.6</c:v>
                </c:pt>
                <c:pt idx="1544">
                  <c:v>159.69999999999999</c:v>
                </c:pt>
                <c:pt idx="1545">
                  <c:v>159.80000000000001</c:v>
                </c:pt>
                <c:pt idx="1546">
                  <c:v>159.9</c:v>
                </c:pt>
                <c:pt idx="1547">
                  <c:v>160</c:v>
                </c:pt>
                <c:pt idx="1548">
                  <c:v>160.1</c:v>
                </c:pt>
                <c:pt idx="1549">
                  <c:v>160.19999999999999</c:v>
                </c:pt>
                <c:pt idx="1550">
                  <c:v>160.30000000000001</c:v>
                </c:pt>
                <c:pt idx="1551">
                  <c:v>160.4</c:v>
                </c:pt>
                <c:pt idx="1552">
                  <c:v>160.5</c:v>
                </c:pt>
                <c:pt idx="1553">
                  <c:v>160.6</c:v>
                </c:pt>
                <c:pt idx="1554">
                  <c:v>160.69999999999999</c:v>
                </c:pt>
                <c:pt idx="1555">
                  <c:v>160.80000000000001</c:v>
                </c:pt>
                <c:pt idx="1556">
                  <c:v>160.9</c:v>
                </c:pt>
                <c:pt idx="1557">
                  <c:v>161</c:v>
                </c:pt>
                <c:pt idx="1558">
                  <c:v>161.1</c:v>
                </c:pt>
                <c:pt idx="1559">
                  <c:v>161.19999999999999</c:v>
                </c:pt>
                <c:pt idx="1560">
                  <c:v>161.30000000000001</c:v>
                </c:pt>
                <c:pt idx="1561">
                  <c:v>161.4</c:v>
                </c:pt>
                <c:pt idx="1562">
                  <c:v>161.5</c:v>
                </c:pt>
                <c:pt idx="1563">
                  <c:v>161.6</c:v>
                </c:pt>
                <c:pt idx="1564">
                  <c:v>161.69999999999999</c:v>
                </c:pt>
                <c:pt idx="1565">
                  <c:v>161.80000000000001</c:v>
                </c:pt>
                <c:pt idx="1566">
                  <c:v>161.9</c:v>
                </c:pt>
                <c:pt idx="1567">
                  <c:v>162</c:v>
                </c:pt>
                <c:pt idx="1568">
                  <c:v>162.1</c:v>
                </c:pt>
                <c:pt idx="1569">
                  <c:v>162.19999999999999</c:v>
                </c:pt>
                <c:pt idx="1570">
                  <c:v>162.30000000000001</c:v>
                </c:pt>
                <c:pt idx="1571">
                  <c:v>162.4</c:v>
                </c:pt>
                <c:pt idx="1572">
                  <c:v>162.5</c:v>
                </c:pt>
                <c:pt idx="1573">
                  <c:v>162.6</c:v>
                </c:pt>
                <c:pt idx="1574">
                  <c:v>162.69999999999999</c:v>
                </c:pt>
                <c:pt idx="1575">
                  <c:v>162.80000000000001</c:v>
                </c:pt>
                <c:pt idx="1576">
                  <c:v>162.9</c:v>
                </c:pt>
                <c:pt idx="1577">
                  <c:v>163</c:v>
                </c:pt>
                <c:pt idx="1578">
                  <c:v>163.1</c:v>
                </c:pt>
                <c:pt idx="1579">
                  <c:v>163.19999999999999</c:v>
                </c:pt>
                <c:pt idx="1580">
                  <c:v>163.30000000000001</c:v>
                </c:pt>
                <c:pt idx="1581">
                  <c:v>163.4</c:v>
                </c:pt>
                <c:pt idx="1582">
                  <c:v>163.5</c:v>
                </c:pt>
                <c:pt idx="1583">
                  <c:v>163.6</c:v>
                </c:pt>
                <c:pt idx="1584">
                  <c:v>163.69999999999999</c:v>
                </c:pt>
                <c:pt idx="1585">
                  <c:v>163.80000000000001</c:v>
                </c:pt>
                <c:pt idx="1586">
                  <c:v>163.9</c:v>
                </c:pt>
                <c:pt idx="1587">
                  <c:v>164</c:v>
                </c:pt>
                <c:pt idx="1588">
                  <c:v>164.1</c:v>
                </c:pt>
                <c:pt idx="1589">
                  <c:v>164.2</c:v>
                </c:pt>
                <c:pt idx="1590">
                  <c:v>164.3</c:v>
                </c:pt>
                <c:pt idx="1591">
                  <c:v>164.4</c:v>
                </c:pt>
                <c:pt idx="1592">
                  <c:v>164.5</c:v>
                </c:pt>
                <c:pt idx="1593">
                  <c:v>164.6</c:v>
                </c:pt>
                <c:pt idx="1594">
                  <c:v>164.7</c:v>
                </c:pt>
                <c:pt idx="1595">
                  <c:v>164.8</c:v>
                </c:pt>
                <c:pt idx="1596">
                  <c:v>164.9</c:v>
                </c:pt>
                <c:pt idx="1597">
                  <c:v>165</c:v>
                </c:pt>
                <c:pt idx="1598">
                  <c:v>165.1</c:v>
                </c:pt>
                <c:pt idx="1599">
                  <c:v>165.2</c:v>
                </c:pt>
                <c:pt idx="1600">
                  <c:v>165.3</c:v>
                </c:pt>
                <c:pt idx="1601">
                  <c:v>165.4</c:v>
                </c:pt>
                <c:pt idx="1602">
                  <c:v>165.5</c:v>
                </c:pt>
                <c:pt idx="1603">
                  <c:v>165.6</c:v>
                </c:pt>
                <c:pt idx="1604">
                  <c:v>165.7</c:v>
                </c:pt>
                <c:pt idx="1605">
                  <c:v>165.8</c:v>
                </c:pt>
                <c:pt idx="1606">
                  <c:v>165.9</c:v>
                </c:pt>
                <c:pt idx="1607">
                  <c:v>166</c:v>
                </c:pt>
                <c:pt idx="1608">
                  <c:v>166.1</c:v>
                </c:pt>
                <c:pt idx="1609">
                  <c:v>166.2</c:v>
                </c:pt>
                <c:pt idx="1610">
                  <c:v>166.3</c:v>
                </c:pt>
                <c:pt idx="1611">
                  <c:v>166.4</c:v>
                </c:pt>
                <c:pt idx="1612">
                  <c:v>166.5</c:v>
                </c:pt>
                <c:pt idx="1613">
                  <c:v>166.6</c:v>
                </c:pt>
                <c:pt idx="1614">
                  <c:v>166.7</c:v>
                </c:pt>
                <c:pt idx="1615">
                  <c:v>166.8</c:v>
                </c:pt>
                <c:pt idx="1616">
                  <c:v>166.9</c:v>
                </c:pt>
                <c:pt idx="1617">
                  <c:v>167</c:v>
                </c:pt>
                <c:pt idx="1618">
                  <c:v>167.1</c:v>
                </c:pt>
                <c:pt idx="1619">
                  <c:v>167.2</c:v>
                </c:pt>
                <c:pt idx="1620">
                  <c:v>167.3</c:v>
                </c:pt>
                <c:pt idx="1621">
                  <c:v>167.4</c:v>
                </c:pt>
                <c:pt idx="1622">
                  <c:v>167.5</c:v>
                </c:pt>
                <c:pt idx="1623">
                  <c:v>167.6</c:v>
                </c:pt>
                <c:pt idx="1624">
                  <c:v>167.7</c:v>
                </c:pt>
                <c:pt idx="1625">
                  <c:v>167.8</c:v>
                </c:pt>
                <c:pt idx="1626">
                  <c:v>167.9</c:v>
                </c:pt>
                <c:pt idx="1627">
                  <c:v>168</c:v>
                </c:pt>
                <c:pt idx="1628">
                  <c:v>168.1</c:v>
                </c:pt>
                <c:pt idx="1629">
                  <c:v>168.2</c:v>
                </c:pt>
                <c:pt idx="1630">
                  <c:v>168.3</c:v>
                </c:pt>
                <c:pt idx="1631">
                  <c:v>168.4</c:v>
                </c:pt>
                <c:pt idx="1632">
                  <c:v>168.5</c:v>
                </c:pt>
                <c:pt idx="1633">
                  <c:v>168.6</c:v>
                </c:pt>
                <c:pt idx="1634">
                  <c:v>168.7</c:v>
                </c:pt>
                <c:pt idx="1635">
                  <c:v>168.8</c:v>
                </c:pt>
                <c:pt idx="1636">
                  <c:v>168.9</c:v>
                </c:pt>
                <c:pt idx="1637">
                  <c:v>169</c:v>
                </c:pt>
                <c:pt idx="1638">
                  <c:v>169.1</c:v>
                </c:pt>
                <c:pt idx="1639">
                  <c:v>169.2</c:v>
                </c:pt>
                <c:pt idx="1640">
                  <c:v>169.3</c:v>
                </c:pt>
                <c:pt idx="1641">
                  <c:v>169.4</c:v>
                </c:pt>
                <c:pt idx="1642">
                  <c:v>169.5</c:v>
                </c:pt>
                <c:pt idx="1643">
                  <c:v>169.6</c:v>
                </c:pt>
                <c:pt idx="1644">
                  <c:v>169.7</c:v>
                </c:pt>
                <c:pt idx="1645">
                  <c:v>169.8</c:v>
                </c:pt>
                <c:pt idx="1646">
                  <c:v>169.9</c:v>
                </c:pt>
                <c:pt idx="1647">
                  <c:v>170</c:v>
                </c:pt>
                <c:pt idx="1648">
                  <c:v>170.1</c:v>
                </c:pt>
                <c:pt idx="1649">
                  <c:v>170.2</c:v>
                </c:pt>
                <c:pt idx="1650">
                  <c:v>170.3</c:v>
                </c:pt>
                <c:pt idx="1651">
                  <c:v>170.4</c:v>
                </c:pt>
                <c:pt idx="1652">
                  <c:v>170.5</c:v>
                </c:pt>
                <c:pt idx="1653">
                  <c:v>170.6</c:v>
                </c:pt>
                <c:pt idx="1654">
                  <c:v>170.7</c:v>
                </c:pt>
                <c:pt idx="1655">
                  <c:v>170.8</c:v>
                </c:pt>
                <c:pt idx="1656">
                  <c:v>170.9</c:v>
                </c:pt>
                <c:pt idx="1657">
                  <c:v>171</c:v>
                </c:pt>
                <c:pt idx="1658">
                  <c:v>171.1</c:v>
                </c:pt>
                <c:pt idx="1659">
                  <c:v>171.2</c:v>
                </c:pt>
                <c:pt idx="1660">
                  <c:v>171.3</c:v>
                </c:pt>
                <c:pt idx="1661">
                  <c:v>171.4</c:v>
                </c:pt>
                <c:pt idx="1662">
                  <c:v>171.5</c:v>
                </c:pt>
                <c:pt idx="1663">
                  <c:v>171.6</c:v>
                </c:pt>
                <c:pt idx="1664">
                  <c:v>171.7</c:v>
                </c:pt>
                <c:pt idx="1665">
                  <c:v>171.8</c:v>
                </c:pt>
                <c:pt idx="1666">
                  <c:v>171.9</c:v>
                </c:pt>
                <c:pt idx="1667">
                  <c:v>172</c:v>
                </c:pt>
                <c:pt idx="1668">
                  <c:v>172.1</c:v>
                </c:pt>
                <c:pt idx="1669">
                  <c:v>172.2</c:v>
                </c:pt>
                <c:pt idx="1670">
                  <c:v>172.3</c:v>
                </c:pt>
                <c:pt idx="1671">
                  <c:v>172.4</c:v>
                </c:pt>
                <c:pt idx="1672">
                  <c:v>172.5</c:v>
                </c:pt>
                <c:pt idx="1673">
                  <c:v>172.6</c:v>
                </c:pt>
                <c:pt idx="1674">
                  <c:v>172.7</c:v>
                </c:pt>
                <c:pt idx="1675">
                  <c:v>172.8</c:v>
                </c:pt>
                <c:pt idx="1676">
                  <c:v>172.9</c:v>
                </c:pt>
                <c:pt idx="1677">
                  <c:v>173</c:v>
                </c:pt>
                <c:pt idx="1678">
                  <c:v>173.1</c:v>
                </c:pt>
                <c:pt idx="1679">
                  <c:v>173.2</c:v>
                </c:pt>
                <c:pt idx="1680">
                  <c:v>173.3</c:v>
                </c:pt>
                <c:pt idx="1681">
                  <c:v>173.4</c:v>
                </c:pt>
                <c:pt idx="1682">
                  <c:v>173.5</c:v>
                </c:pt>
                <c:pt idx="1683">
                  <c:v>173.6</c:v>
                </c:pt>
                <c:pt idx="1684">
                  <c:v>173.7</c:v>
                </c:pt>
                <c:pt idx="1685">
                  <c:v>173.8</c:v>
                </c:pt>
                <c:pt idx="1686">
                  <c:v>173.9</c:v>
                </c:pt>
                <c:pt idx="1687">
                  <c:v>174</c:v>
                </c:pt>
                <c:pt idx="1688">
                  <c:v>174.1</c:v>
                </c:pt>
                <c:pt idx="1689">
                  <c:v>174.2</c:v>
                </c:pt>
                <c:pt idx="1690">
                  <c:v>174.3</c:v>
                </c:pt>
                <c:pt idx="1691">
                  <c:v>174.4</c:v>
                </c:pt>
                <c:pt idx="1692">
                  <c:v>174.5</c:v>
                </c:pt>
                <c:pt idx="1693">
                  <c:v>174.6</c:v>
                </c:pt>
                <c:pt idx="1694">
                  <c:v>174.7</c:v>
                </c:pt>
                <c:pt idx="1695">
                  <c:v>174.8</c:v>
                </c:pt>
                <c:pt idx="1696">
                  <c:v>174.9</c:v>
                </c:pt>
                <c:pt idx="1697">
                  <c:v>175</c:v>
                </c:pt>
                <c:pt idx="1698">
                  <c:v>175.1</c:v>
                </c:pt>
                <c:pt idx="1699">
                  <c:v>175.2</c:v>
                </c:pt>
                <c:pt idx="1700">
                  <c:v>175.3</c:v>
                </c:pt>
                <c:pt idx="1701">
                  <c:v>175.4</c:v>
                </c:pt>
                <c:pt idx="1702">
                  <c:v>175.5</c:v>
                </c:pt>
                <c:pt idx="1703">
                  <c:v>175.6</c:v>
                </c:pt>
                <c:pt idx="1704">
                  <c:v>175.7</c:v>
                </c:pt>
                <c:pt idx="1705">
                  <c:v>175.8</c:v>
                </c:pt>
                <c:pt idx="1706">
                  <c:v>175.9</c:v>
                </c:pt>
                <c:pt idx="1707">
                  <c:v>176</c:v>
                </c:pt>
                <c:pt idx="1708">
                  <c:v>176.1</c:v>
                </c:pt>
                <c:pt idx="1709">
                  <c:v>176.2</c:v>
                </c:pt>
                <c:pt idx="1710">
                  <c:v>176.3</c:v>
                </c:pt>
                <c:pt idx="1711">
                  <c:v>176.4</c:v>
                </c:pt>
                <c:pt idx="1712">
                  <c:v>176.5</c:v>
                </c:pt>
                <c:pt idx="1713">
                  <c:v>176.6</c:v>
                </c:pt>
                <c:pt idx="1714">
                  <c:v>176.7</c:v>
                </c:pt>
                <c:pt idx="1715">
                  <c:v>176.8</c:v>
                </c:pt>
                <c:pt idx="1716">
                  <c:v>176.9</c:v>
                </c:pt>
                <c:pt idx="1717">
                  <c:v>177</c:v>
                </c:pt>
                <c:pt idx="1718">
                  <c:v>177.1</c:v>
                </c:pt>
                <c:pt idx="1719">
                  <c:v>177.2</c:v>
                </c:pt>
                <c:pt idx="1720">
                  <c:v>177.3</c:v>
                </c:pt>
                <c:pt idx="1721">
                  <c:v>177.4</c:v>
                </c:pt>
                <c:pt idx="1722">
                  <c:v>177.5</c:v>
                </c:pt>
                <c:pt idx="1723">
                  <c:v>177.6</c:v>
                </c:pt>
                <c:pt idx="1724">
                  <c:v>177.7</c:v>
                </c:pt>
                <c:pt idx="1725">
                  <c:v>177.8</c:v>
                </c:pt>
                <c:pt idx="1726">
                  <c:v>177.9</c:v>
                </c:pt>
                <c:pt idx="1727">
                  <c:v>178</c:v>
                </c:pt>
                <c:pt idx="1728">
                  <c:v>178.1</c:v>
                </c:pt>
                <c:pt idx="1729">
                  <c:v>178.2</c:v>
                </c:pt>
                <c:pt idx="1730">
                  <c:v>178.3</c:v>
                </c:pt>
                <c:pt idx="1731">
                  <c:v>178.4</c:v>
                </c:pt>
                <c:pt idx="1732">
                  <c:v>178.5</c:v>
                </c:pt>
                <c:pt idx="1733">
                  <c:v>178.6</c:v>
                </c:pt>
                <c:pt idx="1734">
                  <c:v>178.7</c:v>
                </c:pt>
                <c:pt idx="1735">
                  <c:v>178.8</c:v>
                </c:pt>
                <c:pt idx="1736">
                  <c:v>178.9</c:v>
                </c:pt>
                <c:pt idx="1737">
                  <c:v>179</c:v>
                </c:pt>
                <c:pt idx="1738">
                  <c:v>179.1</c:v>
                </c:pt>
                <c:pt idx="1739">
                  <c:v>179.2</c:v>
                </c:pt>
                <c:pt idx="1740">
                  <c:v>179.3</c:v>
                </c:pt>
                <c:pt idx="1741">
                  <c:v>179.4</c:v>
                </c:pt>
                <c:pt idx="1742">
                  <c:v>179.5</c:v>
                </c:pt>
                <c:pt idx="1743">
                  <c:v>179.6</c:v>
                </c:pt>
                <c:pt idx="1744">
                  <c:v>179.7</c:v>
                </c:pt>
                <c:pt idx="1745">
                  <c:v>179.8</c:v>
                </c:pt>
                <c:pt idx="1746">
                  <c:v>179.9</c:v>
                </c:pt>
                <c:pt idx="1747">
                  <c:v>180</c:v>
                </c:pt>
                <c:pt idx="1748">
                  <c:v>180.1</c:v>
                </c:pt>
                <c:pt idx="1749">
                  <c:v>180.2</c:v>
                </c:pt>
                <c:pt idx="1750">
                  <c:v>180.3</c:v>
                </c:pt>
                <c:pt idx="1751">
                  <c:v>180.4</c:v>
                </c:pt>
                <c:pt idx="1752">
                  <c:v>180.5</c:v>
                </c:pt>
                <c:pt idx="1753">
                  <c:v>180.6</c:v>
                </c:pt>
                <c:pt idx="1754">
                  <c:v>180.7</c:v>
                </c:pt>
                <c:pt idx="1755">
                  <c:v>180.8</c:v>
                </c:pt>
                <c:pt idx="1756">
                  <c:v>180.9</c:v>
                </c:pt>
                <c:pt idx="1757">
                  <c:v>181</c:v>
                </c:pt>
                <c:pt idx="1758">
                  <c:v>181.1</c:v>
                </c:pt>
                <c:pt idx="1759">
                  <c:v>181.2</c:v>
                </c:pt>
                <c:pt idx="1760">
                  <c:v>181.3</c:v>
                </c:pt>
                <c:pt idx="1761">
                  <c:v>181.4</c:v>
                </c:pt>
                <c:pt idx="1762">
                  <c:v>181.5</c:v>
                </c:pt>
                <c:pt idx="1763">
                  <c:v>181.6</c:v>
                </c:pt>
                <c:pt idx="1764">
                  <c:v>181.7</c:v>
                </c:pt>
                <c:pt idx="1765">
                  <c:v>181.8</c:v>
                </c:pt>
                <c:pt idx="1766">
                  <c:v>181.9</c:v>
                </c:pt>
                <c:pt idx="1767">
                  <c:v>182</c:v>
                </c:pt>
                <c:pt idx="1768">
                  <c:v>182.1</c:v>
                </c:pt>
                <c:pt idx="1769">
                  <c:v>182.2</c:v>
                </c:pt>
                <c:pt idx="1770">
                  <c:v>182.3</c:v>
                </c:pt>
                <c:pt idx="1771">
                  <c:v>182.4</c:v>
                </c:pt>
                <c:pt idx="1772">
                  <c:v>182.5</c:v>
                </c:pt>
                <c:pt idx="1773">
                  <c:v>182.6</c:v>
                </c:pt>
                <c:pt idx="1774">
                  <c:v>182.7</c:v>
                </c:pt>
                <c:pt idx="1775">
                  <c:v>182.8</c:v>
                </c:pt>
                <c:pt idx="1776">
                  <c:v>182.9</c:v>
                </c:pt>
                <c:pt idx="1777">
                  <c:v>183</c:v>
                </c:pt>
                <c:pt idx="1778">
                  <c:v>183.1</c:v>
                </c:pt>
                <c:pt idx="1779">
                  <c:v>183.2</c:v>
                </c:pt>
                <c:pt idx="1780">
                  <c:v>183.3</c:v>
                </c:pt>
                <c:pt idx="1781">
                  <c:v>183.4</c:v>
                </c:pt>
                <c:pt idx="1782">
                  <c:v>183.5</c:v>
                </c:pt>
                <c:pt idx="1783">
                  <c:v>183.6</c:v>
                </c:pt>
                <c:pt idx="1784">
                  <c:v>183.7</c:v>
                </c:pt>
                <c:pt idx="1785">
                  <c:v>183.8</c:v>
                </c:pt>
                <c:pt idx="1786">
                  <c:v>183.9</c:v>
                </c:pt>
                <c:pt idx="1787">
                  <c:v>184</c:v>
                </c:pt>
                <c:pt idx="1788">
                  <c:v>184.1</c:v>
                </c:pt>
                <c:pt idx="1789">
                  <c:v>184.2</c:v>
                </c:pt>
                <c:pt idx="1790">
                  <c:v>184.3</c:v>
                </c:pt>
                <c:pt idx="1791">
                  <c:v>184.4</c:v>
                </c:pt>
                <c:pt idx="1792">
                  <c:v>184.5</c:v>
                </c:pt>
                <c:pt idx="1793">
                  <c:v>184.6</c:v>
                </c:pt>
                <c:pt idx="1794">
                  <c:v>184.7</c:v>
                </c:pt>
                <c:pt idx="1795">
                  <c:v>184.8</c:v>
                </c:pt>
                <c:pt idx="1796">
                  <c:v>184.9</c:v>
                </c:pt>
                <c:pt idx="1797">
                  <c:v>185</c:v>
                </c:pt>
                <c:pt idx="1798">
                  <c:v>185.1</c:v>
                </c:pt>
                <c:pt idx="1799">
                  <c:v>185.2</c:v>
                </c:pt>
                <c:pt idx="1800">
                  <c:v>185.3</c:v>
                </c:pt>
                <c:pt idx="1801">
                  <c:v>185.4</c:v>
                </c:pt>
                <c:pt idx="1802">
                  <c:v>185.5</c:v>
                </c:pt>
                <c:pt idx="1803">
                  <c:v>185.6</c:v>
                </c:pt>
                <c:pt idx="1804">
                  <c:v>185.7</c:v>
                </c:pt>
                <c:pt idx="1805">
                  <c:v>185.8</c:v>
                </c:pt>
                <c:pt idx="1806">
                  <c:v>185.9</c:v>
                </c:pt>
                <c:pt idx="1807">
                  <c:v>186</c:v>
                </c:pt>
                <c:pt idx="1808">
                  <c:v>186.1</c:v>
                </c:pt>
                <c:pt idx="1809">
                  <c:v>186.2</c:v>
                </c:pt>
                <c:pt idx="1810">
                  <c:v>186.3</c:v>
                </c:pt>
                <c:pt idx="1811">
                  <c:v>186.4</c:v>
                </c:pt>
                <c:pt idx="1812">
                  <c:v>186.5</c:v>
                </c:pt>
                <c:pt idx="1813">
                  <c:v>186.6</c:v>
                </c:pt>
                <c:pt idx="1814">
                  <c:v>186.7</c:v>
                </c:pt>
                <c:pt idx="1815">
                  <c:v>186.8</c:v>
                </c:pt>
                <c:pt idx="1816">
                  <c:v>186.9</c:v>
                </c:pt>
                <c:pt idx="1817">
                  <c:v>187</c:v>
                </c:pt>
                <c:pt idx="1818">
                  <c:v>187.1</c:v>
                </c:pt>
                <c:pt idx="1819">
                  <c:v>187.2</c:v>
                </c:pt>
                <c:pt idx="1820">
                  <c:v>187.3</c:v>
                </c:pt>
                <c:pt idx="1821">
                  <c:v>187.4</c:v>
                </c:pt>
                <c:pt idx="1822">
                  <c:v>187.5</c:v>
                </c:pt>
                <c:pt idx="1823">
                  <c:v>187.6</c:v>
                </c:pt>
                <c:pt idx="1824">
                  <c:v>187.7</c:v>
                </c:pt>
                <c:pt idx="1825">
                  <c:v>187.8</c:v>
                </c:pt>
                <c:pt idx="1826">
                  <c:v>187.9</c:v>
                </c:pt>
                <c:pt idx="1827">
                  <c:v>188</c:v>
                </c:pt>
                <c:pt idx="1828">
                  <c:v>188.1</c:v>
                </c:pt>
                <c:pt idx="1829">
                  <c:v>188.2</c:v>
                </c:pt>
                <c:pt idx="1830">
                  <c:v>188.3</c:v>
                </c:pt>
                <c:pt idx="1831">
                  <c:v>188.4</c:v>
                </c:pt>
                <c:pt idx="1832">
                  <c:v>188.5</c:v>
                </c:pt>
                <c:pt idx="1833">
                  <c:v>188.6</c:v>
                </c:pt>
                <c:pt idx="1834">
                  <c:v>188.7</c:v>
                </c:pt>
                <c:pt idx="1835">
                  <c:v>188.8</c:v>
                </c:pt>
                <c:pt idx="1836">
                  <c:v>188.9</c:v>
                </c:pt>
                <c:pt idx="1837">
                  <c:v>189</c:v>
                </c:pt>
                <c:pt idx="1838">
                  <c:v>189.1</c:v>
                </c:pt>
                <c:pt idx="1839">
                  <c:v>189.2</c:v>
                </c:pt>
                <c:pt idx="1840">
                  <c:v>189.3</c:v>
                </c:pt>
                <c:pt idx="1841">
                  <c:v>189.4</c:v>
                </c:pt>
                <c:pt idx="1842">
                  <c:v>189.5</c:v>
                </c:pt>
                <c:pt idx="1843">
                  <c:v>189.6</c:v>
                </c:pt>
                <c:pt idx="1844">
                  <c:v>189.7</c:v>
                </c:pt>
                <c:pt idx="1845">
                  <c:v>189.8</c:v>
                </c:pt>
                <c:pt idx="1846">
                  <c:v>189.9</c:v>
                </c:pt>
                <c:pt idx="1847">
                  <c:v>190</c:v>
                </c:pt>
                <c:pt idx="1848">
                  <c:v>190.1</c:v>
                </c:pt>
                <c:pt idx="1849">
                  <c:v>190.2</c:v>
                </c:pt>
                <c:pt idx="1850">
                  <c:v>190.3</c:v>
                </c:pt>
                <c:pt idx="1851">
                  <c:v>190.4</c:v>
                </c:pt>
                <c:pt idx="1852">
                  <c:v>190.5</c:v>
                </c:pt>
                <c:pt idx="1853">
                  <c:v>190.6</c:v>
                </c:pt>
                <c:pt idx="1854">
                  <c:v>190.7</c:v>
                </c:pt>
                <c:pt idx="1855">
                  <c:v>190.8</c:v>
                </c:pt>
                <c:pt idx="1856">
                  <c:v>190.9</c:v>
                </c:pt>
                <c:pt idx="1857">
                  <c:v>191</c:v>
                </c:pt>
                <c:pt idx="1858">
                  <c:v>191.1</c:v>
                </c:pt>
                <c:pt idx="1859">
                  <c:v>191.2</c:v>
                </c:pt>
                <c:pt idx="1860">
                  <c:v>191.3</c:v>
                </c:pt>
                <c:pt idx="1861">
                  <c:v>191.4</c:v>
                </c:pt>
                <c:pt idx="1862">
                  <c:v>191.5</c:v>
                </c:pt>
                <c:pt idx="1863">
                  <c:v>191.6</c:v>
                </c:pt>
                <c:pt idx="1864">
                  <c:v>191.7</c:v>
                </c:pt>
                <c:pt idx="1865">
                  <c:v>191.8</c:v>
                </c:pt>
                <c:pt idx="1866">
                  <c:v>191.9</c:v>
                </c:pt>
                <c:pt idx="1867">
                  <c:v>192</c:v>
                </c:pt>
                <c:pt idx="1868">
                  <c:v>192.1</c:v>
                </c:pt>
                <c:pt idx="1869">
                  <c:v>192.2</c:v>
                </c:pt>
                <c:pt idx="1870">
                  <c:v>192.3</c:v>
                </c:pt>
                <c:pt idx="1871">
                  <c:v>192.4</c:v>
                </c:pt>
                <c:pt idx="1872">
                  <c:v>192.5</c:v>
                </c:pt>
                <c:pt idx="1873">
                  <c:v>192.6</c:v>
                </c:pt>
                <c:pt idx="1874">
                  <c:v>192.7</c:v>
                </c:pt>
                <c:pt idx="1875">
                  <c:v>192.8</c:v>
                </c:pt>
                <c:pt idx="1876">
                  <c:v>192.9</c:v>
                </c:pt>
                <c:pt idx="1877">
                  <c:v>193</c:v>
                </c:pt>
                <c:pt idx="1878">
                  <c:v>193.1</c:v>
                </c:pt>
                <c:pt idx="1879">
                  <c:v>193.2</c:v>
                </c:pt>
                <c:pt idx="1880">
                  <c:v>193.3</c:v>
                </c:pt>
                <c:pt idx="1881">
                  <c:v>193.4</c:v>
                </c:pt>
                <c:pt idx="1882">
                  <c:v>193.5</c:v>
                </c:pt>
                <c:pt idx="1883">
                  <c:v>193.6</c:v>
                </c:pt>
                <c:pt idx="1884">
                  <c:v>193.7</c:v>
                </c:pt>
                <c:pt idx="1885">
                  <c:v>193.8</c:v>
                </c:pt>
                <c:pt idx="1886">
                  <c:v>193.9</c:v>
                </c:pt>
                <c:pt idx="1887">
                  <c:v>194</c:v>
                </c:pt>
                <c:pt idx="1888">
                  <c:v>194.1</c:v>
                </c:pt>
                <c:pt idx="1889">
                  <c:v>194.2</c:v>
                </c:pt>
                <c:pt idx="1890">
                  <c:v>194.3</c:v>
                </c:pt>
                <c:pt idx="1891">
                  <c:v>194.4</c:v>
                </c:pt>
                <c:pt idx="1892">
                  <c:v>194.5</c:v>
                </c:pt>
                <c:pt idx="1893">
                  <c:v>194.6</c:v>
                </c:pt>
                <c:pt idx="1894">
                  <c:v>194.7</c:v>
                </c:pt>
                <c:pt idx="1895">
                  <c:v>194.8</c:v>
                </c:pt>
                <c:pt idx="1896">
                  <c:v>194.9</c:v>
                </c:pt>
                <c:pt idx="1897">
                  <c:v>195</c:v>
                </c:pt>
                <c:pt idx="1898">
                  <c:v>195.1</c:v>
                </c:pt>
                <c:pt idx="1899">
                  <c:v>195.2</c:v>
                </c:pt>
                <c:pt idx="1900">
                  <c:v>195.3</c:v>
                </c:pt>
                <c:pt idx="1901">
                  <c:v>195.4</c:v>
                </c:pt>
                <c:pt idx="1902">
                  <c:v>195.5</c:v>
                </c:pt>
                <c:pt idx="1903">
                  <c:v>195.6</c:v>
                </c:pt>
                <c:pt idx="1904">
                  <c:v>195.7</c:v>
                </c:pt>
                <c:pt idx="1905">
                  <c:v>195.8</c:v>
                </c:pt>
                <c:pt idx="1906">
                  <c:v>195.9</c:v>
                </c:pt>
                <c:pt idx="1907">
                  <c:v>196</c:v>
                </c:pt>
                <c:pt idx="1908">
                  <c:v>196.1</c:v>
                </c:pt>
                <c:pt idx="1909">
                  <c:v>196.2</c:v>
                </c:pt>
                <c:pt idx="1910">
                  <c:v>196.3</c:v>
                </c:pt>
                <c:pt idx="1911">
                  <c:v>196.4</c:v>
                </c:pt>
                <c:pt idx="1912">
                  <c:v>196.5</c:v>
                </c:pt>
                <c:pt idx="1913">
                  <c:v>196.6</c:v>
                </c:pt>
                <c:pt idx="1914">
                  <c:v>196.7</c:v>
                </c:pt>
                <c:pt idx="1915">
                  <c:v>196.8</c:v>
                </c:pt>
                <c:pt idx="1916">
                  <c:v>196.9</c:v>
                </c:pt>
                <c:pt idx="1917">
                  <c:v>197</c:v>
                </c:pt>
                <c:pt idx="1918">
                  <c:v>197.1</c:v>
                </c:pt>
                <c:pt idx="1919">
                  <c:v>197.2</c:v>
                </c:pt>
                <c:pt idx="1920">
                  <c:v>197.3</c:v>
                </c:pt>
                <c:pt idx="1921">
                  <c:v>197.4</c:v>
                </c:pt>
                <c:pt idx="1922">
                  <c:v>197.5</c:v>
                </c:pt>
                <c:pt idx="1923">
                  <c:v>197.6</c:v>
                </c:pt>
                <c:pt idx="1924">
                  <c:v>197.7</c:v>
                </c:pt>
                <c:pt idx="1925">
                  <c:v>197.8</c:v>
                </c:pt>
                <c:pt idx="1926">
                  <c:v>197.9</c:v>
                </c:pt>
                <c:pt idx="1927">
                  <c:v>198</c:v>
                </c:pt>
                <c:pt idx="1928">
                  <c:v>198.1</c:v>
                </c:pt>
                <c:pt idx="1929">
                  <c:v>198.2</c:v>
                </c:pt>
                <c:pt idx="1930">
                  <c:v>198.3</c:v>
                </c:pt>
                <c:pt idx="1931">
                  <c:v>198.4</c:v>
                </c:pt>
                <c:pt idx="1932">
                  <c:v>198.5</c:v>
                </c:pt>
                <c:pt idx="1933">
                  <c:v>198.6</c:v>
                </c:pt>
                <c:pt idx="1934">
                  <c:v>198.7</c:v>
                </c:pt>
                <c:pt idx="1935">
                  <c:v>198.8</c:v>
                </c:pt>
                <c:pt idx="1936">
                  <c:v>198.9</c:v>
                </c:pt>
                <c:pt idx="1937">
                  <c:v>199</c:v>
                </c:pt>
                <c:pt idx="1938">
                  <c:v>199.1</c:v>
                </c:pt>
                <c:pt idx="1939">
                  <c:v>199.2</c:v>
                </c:pt>
                <c:pt idx="1940">
                  <c:v>199.3</c:v>
                </c:pt>
                <c:pt idx="1941">
                  <c:v>199.4</c:v>
                </c:pt>
                <c:pt idx="1942">
                  <c:v>199.5</c:v>
                </c:pt>
                <c:pt idx="1943">
                  <c:v>199.6</c:v>
                </c:pt>
                <c:pt idx="1944">
                  <c:v>199.7</c:v>
                </c:pt>
                <c:pt idx="1945">
                  <c:v>199.8</c:v>
                </c:pt>
                <c:pt idx="1946">
                  <c:v>199.9</c:v>
                </c:pt>
                <c:pt idx="1947">
                  <c:v>200</c:v>
                </c:pt>
                <c:pt idx="1948">
                  <c:v>200.1</c:v>
                </c:pt>
                <c:pt idx="1949">
                  <c:v>200.2</c:v>
                </c:pt>
                <c:pt idx="1950">
                  <c:v>200.3</c:v>
                </c:pt>
                <c:pt idx="1951">
                  <c:v>200.4</c:v>
                </c:pt>
                <c:pt idx="1952">
                  <c:v>200.5</c:v>
                </c:pt>
                <c:pt idx="1953">
                  <c:v>200.6</c:v>
                </c:pt>
                <c:pt idx="1954">
                  <c:v>200.7</c:v>
                </c:pt>
                <c:pt idx="1955">
                  <c:v>200.8</c:v>
                </c:pt>
                <c:pt idx="1956">
                  <c:v>200.9</c:v>
                </c:pt>
                <c:pt idx="1957">
                  <c:v>201</c:v>
                </c:pt>
                <c:pt idx="1958">
                  <c:v>201.1</c:v>
                </c:pt>
                <c:pt idx="1959">
                  <c:v>201.2</c:v>
                </c:pt>
                <c:pt idx="1960">
                  <c:v>201.3</c:v>
                </c:pt>
                <c:pt idx="1961">
                  <c:v>201.4</c:v>
                </c:pt>
                <c:pt idx="1962">
                  <c:v>201.5</c:v>
                </c:pt>
                <c:pt idx="1963">
                  <c:v>201.6</c:v>
                </c:pt>
                <c:pt idx="1964">
                  <c:v>201.7</c:v>
                </c:pt>
                <c:pt idx="1965">
                  <c:v>201.8</c:v>
                </c:pt>
                <c:pt idx="1966">
                  <c:v>201.9</c:v>
                </c:pt>
                <c:pt idx="1967">
                  <c:v>202</c:v>
                </c:pt>
                <c:pt idx="1968">
                  <c:v>202.1</c:v>
                </c:pt>
                <c:pt idx="1969">
                  <c:v>202.2</c:v>
                </c:pt>
                <c:pt idx="1970">
                  <c:v>202.3</c:v>
                </c:pt>
                <c:pt idx="1971">
                  <c:v>202.4</c:v>
                </c:pt>
                <c:pt idx="1972">
                  <c:v>202.5</c:v>
                </c:pt>
                <c:pt idx="1973">
                  <c:v>202.6</c:v>
                </c:pt>
                <c:pt idx="1974">
                  <c:v>202.7</c:v>
                </c:pt>
                <c:pt idx="1975">
                  <c:v>202.8</c:v>
                </c:pt>
                <c:pt idx="1976">
                  <c:v>202.9</c:v>
                </c:pt>
                <c:pt idx="1977">
                  <c:v>203</c:v>
                </c:pt>
                <c:pt idx="1978">
                  <c:v>203.1</c:v>
                </c:pt>
                <c:pt idx="1979">
                  <c:v>203.2</c:v>
                </c:pt>
                <c:pt idx="1980">
                  <c:v>203.3</c:v>
                </c:pt>
                <c:pt idx="1981">
                  <c:v>203.4</c:v>
                </c:pt>
                <c:pt idx="1982">
                  <c:v>203.5</c:v>
                </c:pt>
                <c:pt idx="1983">
                  <c:v>203.6</c:v>
                </c:pt>
                <c:pt idx="1984">
                  <c:v>203.7</c:v>
                </c:pt>
                <c:pt idx="1985">
                  <c:v>203.8</c:v>
                </c:pt>
                <c:pt idx="1986">
                  <c:v>203.9</c:v>
                </c:pt>
                <c:pt idx="1987">
                  <c:v>204</c:v>
                </c:pt>
                <c:pt idx="1988">
                  <c:v>204.1</c:v>
                </c:pt>
                <c:pt idx="1989">
                  <c:v>204.2</c:v>
                </c:pt>
                <c:pt idx="1990">
                  <c:v>204.3</c:v>
                </c:pt>
                <c:pt idx="1991">
                  <c:v>204.4</c:v>
                </c:pt>
                <c:pt idx="1992">
                  <c:v>204.5</c:v>
                </c:pt>
                <c:pt idx="1993">
                  <c:v>204.6</c:v>
                </c:pt>
                <c:pt idx="1994">
                  <c:v>204.7</c:v>
                </c:pt>
                <c:pt idx="1995">
                  <c:v>204.8</c:v>
                </c:pt>
                <c:pt idx="1996">
                  <c:v>204.9</c:v>
                </c:pt>
                <c:pt idx="1997">
                  <c:v>205</c:v>
                </c:pt>
                <c:pt idx="1998">
                  <c:v>205.1</c:v>
                </c:pt>
                <c:pt idx="1999">
                  <c:v>205.2</c:v>
                </c:pt>
                <c:pt idx="2000">
                  <c:v>205.3</c:v>
                </c:pt>
                <c:pt idx="2001">
                  <c:v>205.4</c:v>
                </c:pt>
                <c:pt idx="2002">
                  <c:v>205.5</c:v>
                </c:pt>
                <c:pt idx="2003">
                  <c:v>205.6</c:v>
                </c:pt>
                <c:pt idx="2004">
                  <c:v>205.7</c:v>
                </c:pt>
                <c:pt idx="2005">
                  <c:v>205.8</c:v>
                </c:pt>
                <c:pt idx="2006">
                  <c:v>205.9</c:v>
                </c:pt>
                <c:pt idx="2007">
                  <c:v>206</c:v>
                </c:pt>
                <c:pt idx="2008">
                  <c:v>206.1</c:v>
                </c:pt>
                <c:pt idx="2009">
                  <c:v>206.2</c:v>
                </c:pt>
                <c:pt idx="2010">
                  <c:v>206.3</c:v>
                </c:pt>
                <c:pt idx="2011">
                  <c:v>206.4</c:v>
                </c:pt>
                <c:pt idx="2012">
                  <c:v>206.5</c:v>
                </c:pt>
                <c:pt idx="2013">
                  <c:v>206.6</c:v>
                </c:pt>
                <c:pt idx="2014">
                  <c:v>206.7</c:v>
                </c:pt>
                <c:pt idx="2015">
                  <c:v>206.8</c:v>
                </c:pt>
                <c:pt idx="2016">
                  <c:v>206.9</c:v>
                </c:pt>
                <c:pt idx="2017">
                  <c:v>207</c:v>
                </c:pt>
                <c:pt idx="2018">
                  <c:v>207.1</c:v>
                </c:pt>
                <c:pt idx="2019">
                  <c:v>207.2</c:v>
                </c:pt>
                <c:pt idx="2020">
                  <c:v>207.3</c:v>
                </c:pt>
                <c:pt idx="2021">
                  <c:v>207.4</c:v>
                </c:pt>
                <c:pt idx="2022">
                  <c:v>207.5</c:v>
                </c:pt>
                <c:pt idx="2023">
                  <c:v>207.6</c:v>
                </c:pt>
                <c:pt idx="2024">
                  <c:v>207.7</c:v>
                </c:pt>
                <c:pt idx="2025">
                  <c:v>207.8</c:v>
                </c:pt>
                <c:pt idx="2026">
                  <c:v>207.9</c:v>
                </c:pt>
                <c:pt idx="2027">
                  <c:v>208</c:v>
                </c:pt>
                <c:pt idx="2028">
                  <c:v>208.1</c:v>
                </c:pt>
                <c:pt idx="2029">
                  <c:v>208.2</c:v>
                </c:pt>
                <c:pt idx="2030">
                  <c:v>208.3</c:v>
                </c:pt>
                <c:pt idx="2031">
                  <c:v>208.4</c:v>
                </c:pt>
                <c:pt idx="2032">
                  <c:v>208.5</c:v>
                </c:pt>
                <c:pt idx="2033">
                  <c:v>208.6</c:v>
                </c:pt>
                <c:pt idx="2034">
                  <c:v>208.7</c:v>
                </c:pt>
                <c:pt idx="2035">
                  <c:v>208.8</c:v>
                </c:pt>
                <c:pt idx="2036">
                  <c:v>208.9</c:v>
                </c:pt>
                <c:pt idx="2037">
                  <c:v>209</c:v>
                </c:pt>
                <c:pt idx="2038">
                  <c:v>209.1</c:v>
                </c:pt>
                <c:pt idx="2039">
                  <c:v>209.2</c:v>
                </c:pt>
                <c:pt idx="2040">
                  <c:v>209.3</c:v>
                </c:pt>
                <c:pt idx="2041">
                  <c:v>209.4</c:v>
                </c:pt>
                <c:pt idx="2042">
                  <c:v>209.5</c:v>
                </c:pt>
                <c:pt idx="2043">
                  <c:v>209.6</c:v>
                </c:pt>
                <c:pt idx="2044">
                  <c:v>209.7</c:v>
                </c:pt>
                <c:pt idx="2045">
                  <c:v>209.8</c:v>
                </c:pt>
                <c:pt idx="2046">
                  <c:v>209.9</c:v>
                </c:pt>
                <c:pt idx="2047">
                  <c:v>210</c:v>
                </c:pt>
                <c:pt idx="2048">
                  <c:v>210.1</c:v>
                </c:pt>
                <c:pt idx="2049">
                  <c:v>210.2</c:v>
                </c:pt>
                <c:pt idx="2050">
                  <c:v>210.3</c:v>
                </c:pt>
                <c:pt idx="2051">
                  <c:v>210.4</c:v>
                </c:pt>
                <c:pt idx="2052">
                  <c:v>210.5</c:v>
                </c:pt>
                <c:pt idx="2053">
                  <c:v>210.6</c:v>
                </c:pt>
                <c:pt idx="2054">
                  <c:v>210.7</c:v>
                </c:pt>
                <c:pt idx="2055">
                  <c:v>210.8</c:v>
                </c:pt>
                <c:pt idx="2056">
                  <c:v>210.9</c:v>
                </c:pt>
                <c:pt idx="2057">
                  <c:v>211</c:v>
                </c:pt>
                <c:pt idx="2058">
                  <c:v>211.1</c:v>
                </c:pt>
                <c:pt idx="2059">
                  <c:v>211.2</c:v>
                </c:pt>
                <c:pt idx="2060">
                  <c:v>211.3</c:v>
                </c:pt>
                <c:pt idx="2061">
                  <c:v>211.4</c:v>
                </c:pt>
                <c:pt idx="2062">
                  <c:v>211.5</c:v>
                </c:pt>
                <c:pt idx="2063">
                  <c:v>211.6</c:v>
                </c:pt>
                <c:pt idx="2064">
                  <c:v>211.7</c:v>
                </c:pt>
                <c:pt idx="2065">
                  <c:v>211.8</c:v>
                </c:pt>
                <c:pt idx="2066">
                  <c:v>211.9</c:v>
                </c:pt>
                <c:pt idx="2067">
                  <c:v>212</c:v>
                </c:pt>
                <c:pt idx="2068">
                  <c:v>212.1</c:v>
                </c:pt>
                <c:pt idx="2069">
                  <c:v>212.2</c:v>
                </c:pt>
                <c:pt idx="2070">
                  <c:v>212.3</c:v>
                </c:pt>
                <c:pt idx="2071">
                  <c:v>212.4</c:v>
                </c:pt>
                <c:pt idx="2072">
                  <c:v>212.5</c:v>
                </c:pt>
                <c:pt idx="2073">
                  <c:v>212.6</c:v>
                </c:pt>
                <c:pt idx="2074">
                  <c:v>212.7</c:v>
                </c:pt>
                <c:pt idx="2075">
                  <c:v>212.8</c:v>
                </c:pt>
                <c:pt idx="2076">
                  <c:v>212.9</c:v>
                </c:pt>
                <c:pt idx="2077">
                  <c:v>213</c:v>
                </c:pt>
                <c:pt idx="2078">
                  <c:v>213.1</c:v>
                </c:pt>
                <c:pt idx="2079">
                  <c:v>213.2</c:v>
                </c:pt>
                <c:pt idx="2080">
                  <c:v>213.3</c:v>
                </c:pt>
                <c:pt idx="2081">
                  <c:v>213.4</c:v>
                </c:pt>
                <c:pt idx="2082">
                  <c:v>213.5</c:v>
                </c:pt>
                <c:pt idx="2083">
                  <c:v>213.6</c:v>
                </c:pt>
                <c:pt idx="2084">
                  <c:v>213.7</c:v>
                </c:pt>
                <c:pt idx="2085">
                  <c:v>213.8</c:v>
                </c:pt>
                <c:pt idx="2086">
                  <c:v>213.9</c:v>
                </c:pt>
                <c:pt idx="2087">
                  <c:v>214</c:v>
                </c:pt>
                <c:pt idx="2088">
                  <c:v>214.1</c:v>
                </c:pt>
                <c:pt idx="2089">
                  <c:v>214.2</c:v>
                </c:pt>
                <c:pt idx="2090">
                  <c:v>214.3</c:v>
                </c:pt>
                <c:pt idx="2091">
                  <c:v>214.4</c:v>
                </c:pt>
                <c:pt idx="2092">
                  <c:v>214.5</c:v>
                </c:pt>
                <c:pt idx="2093">
                  <c:v>214.6</c:v>
                </c:pt>
                <c:pt idx="2094">
                  <c:v>214.7</c:v>
                </c:pt>
                <c:pt idx="2095">
                  <c:v>214.8</c:v>
                </c:pt>
                <c:pt idx="2096">
                  <c:v>214.9</c:v>
                </c:pt>
                <c:pt idx="2097">
                  <c:v>215</c:v>
                </c:pt>
                <c:pt idx="2098">
                  <c:v>215.1</c:v>
                </c:pt>
                <c:pt idx="2099">
                  <c:v>215.2</c:v>
                </c:pt>
                <c:pt idx="2100">
                  <c:v>215.3</c:v>
                </c:pt>
                <c:pt idx="2101">
                  <c:v>215.4</c:v>
                </c:pt>
                <c:pt idx="2102">
                  <c:v>215.5</c:v>
                </c:pt>
                <c:pt idx="2103">
                  <c:v>215.6</c:v>
                </c:pt>
                <c:pt idx="2104">
                  <c:v>215.7</c:v>
                </c:pt>
                <c:pt idx="2105">
                  <c:v>215.8</c:v>
                </c:pt>
                <c:pt idx="2106">
                  <c:v>215.9</c:v>
                </c:pt>
                <c:pt idx="2107">
                  <c:v>216</c:v>
                </c:pt>
                <c:pt idx="2108">
                  <c:v>216.1</c:v>
                </c:pt>
                <c:pt idx="2109">
                  <c:v>216.2</c:v>
                </c:pt>
                <c:pt idx="2110">
                  <c:v>216.3</c:v>
                </c:pt>
                <c:pt idx="2111">
                  <c:v>216.4</c:v>
                </c:pt>
                <c:pt idx="2112">
                  <c:v>216.5</c:v>
                </c:pt>
                <c:pt idx="2113">
                  <c:v>216.6</c:v>
                </c:pt>
                <c:pt idx="2114">
                  <c:v>216.7</c:v>
                </c:pt>
                <c:pt idx="2115">
                  <c:v>216.8</c:v>
                </c:pt>
                <c:pt idx="2116">
                  <c:v>216.9</c:v>
                </c:pt>
                <c:pt idx="2117">
                  <c:v>217</c:v>
                </c:pt>
                <c:pt idx="2118">
                  <c:v>217.1</c:v>
                </c:pt>
                <c:pt idx="2119">
                  <c:v>217.2</c:v>
                </c:pt>
                <c:pt idx="2120">
                  <c:v>217.3</c:v>
                </c:pt>
                <c:pt idx="2121">
                  <c:v>217.4</c:v>
                </c:pt>
                <c:pt idx="2122">
                  <c:v>217.5</c:v>
                </c:pt>
                <c:pt idx="2123">
                  <c:v>217.6</c:v>
                </c:pt>
                <c:pt idx="2124">
                  <c:v>217.7</c:v>
                </c:pt>
                <c:pt idx="2125">
                  <c:v>217.8</c:v>
                </c:pt>
                <c:pt idx="2126">
                  <c:v>217.9</c:v>
                </c:pt>
                <c:pt idx="2127">
                  <c:v>218</c:v>
                </c:pt>
                <c:pt idx="2128">
                  <c:v>218.1</c:v>
                </c:pt>
                <c:pt idx="2129">
                  <c:v>218.2</c:v>
                </c:pt>
                <c:pt idx="2130">
                  <c:v>218.3</c:v>
                </c:pt>
                <c:pt idx="2131">
                  <c:v>218.4</c:v>
                </c:pt>
                <c:pt idx="2132">
                  <c:v>218.5</c:v>
                </c:pt>
                <c:pt idx="2133">
                  <c:v>218.6</c:v>
                </c:pt>
                <c:pt idx="2134">
                  <c:v>218.7</c:v>
                </c:pt>
                <c:pt idx="2135">
                  <c:v>218.8</c:v>
                </c:pt>
                <c:pt idx="2136">
                  <c:v>218.9</c:v>
                </c:pt>
                <c:pt idx="2137">
                  <c:v>219</c:v>
                </c:pt>
                <c:pt idx="2138">
                  <c:v>219.1</c:v>
                </c:pt>
                <c:pt idx="2139">
                  <c:v>219.2</c:v>
                </c:pt>
                <c:pt idx="2140">
                  <c:v>219.3</c:v>
                </c:pt>
                <c:pt idx="2141">
                  <c:v>219.4</c:v>
                </c:pt>
                <c:pt idx="2142">
                  <c:v>219.5</c:v>
                </c:pt>
                <c:pt idx="2143">
                  <c:v>219.6</c:v>
                </c:pt>
                <c:pt idx="2144">
                  <c:v>219.7</c:v>
                </c:pt>
                <c:pt idx="2145">
                  <c:v>219.8</c:v>
                </c:pt>
                <c:pt idx="2146">
                  <c:v>219.9</c:v>
                </c:pt>
                <c:pt idx="2147">
                  <c:v>220</c:v>
                </c:pt>
                <c:pt idx="2148">
                  <c:v>220.1</c:v>
                </c:pt>
                <c:pt idx="2149">
                  <c:v>220.2</c:v>
                </c:pt>
                <c:pt idx="2150">
                  <c:v>220.3</c:v>
                </c:pt>
                <c:pt idx="2151">
                  <c:v>220.4</c:v>
                </c:pt>
                <c:pt idx="2152">
                  <c:v>220.5</c:v>
                </c:pt>
                <c:pt idx="2153">
                  <c:v>220.6</c:v>
                </c:pt>
                <c:pt idx="2154">
                  <c:v>220.7</c:v>
                </c:pt>
                <c:pt idx="2155">
                  <c:v>220.8</c:v>
                </c:pt>
                <c:pt idx="2156">
                  <c:v>220.9</c:v>
                </c:pt>
                <c:pt idx="2157">
                  <c:v>221</c:v>
                </c:pt>
                <c:pt idx="2158">
                  <c:v>221.1</c:v>
                </c:pt>
                <c:pt idx="2159">
                  <c:v>221.2</c:v>
                </c:pt>
                <c:pt idx="2160">
                  <c:v>221.3</c:v>
                </c:pt>
                <c:pt idx="2161">
                  <c:v>221.4</c:v>
                </c:pt>
                <c:pt idx="2162">
                  <c:v>221.5</c:v>
                </c:pt>
                <c:pt idx="2163">
                  <c:v>221.6</c:v>
                </c:pt>
                <c:pt idx="2164">
                  <c:v>221.7</c:v>
                </c:pt>
                <c:pt idx="2165">
                  <c:v>221.8</c:v>
                </c:pt>
                <c:pt idx="2166">
                  <c:v>221.9</c:v>
                </c:pt>
                <c:pt idx="2167">
                  <c:v>222</c:v>
                </c:pt>
                <c:pt idx="2168">
                  <c:v>222.1</c:v>
                </c:pt>
                <c:pt idx="2169">
                  <c:v>222.2</c:v>
                </c:pt>
                <c:pt idx="2170">
                  <c:v>222.3</c:v>
                </c:pt>
                <c:pt idx="2171">
                  <c:v>222.4</c:v>
                </c:pt>
                <c:pt idx="2172">
                  <c:v>222.5</c:v>
                </c:pt>
                <c:pt idx="2173">
                  <c:v>222.6</c:v>
                </c:pt>
                <c:pt idx="2174">
                  <c:v>222.7</c:v>
                </c:pt>
                <c:pt idx="2175">
                  <c:v>222.8</c:v>
                </c:pt>
                <c:pt idx="2176">
                  <c:v>222.9</c:v>
                </c:pt>
                <c:pt idx="2177">
                  <c:v>223</c:v>
                </c:pt>
                <c:pt idx="2178">
                  <c:v>223.1</c:v>
                </c:pt>
                <c:pt idx="2179">
                  <c:v>223.2</c:v>
                </c:pt>
                <c:pt idx="2180">
                  <c:v>223.3</c:v>
                </c:pt>
                <c:pt idx="2181">
                  <c:v>223.4</c:v>
                </c:pt>
                <c:pt idx="2182">
                  <c:v>223.5</c:v>
                </c:pt>
                <c:pt idx="2183">
                  <c:v>223.6</c:v>
                </c:pt>
                <c:pt idx="2184">
                  <c:v>223.7</c:v>
                </c:pt>
                <c:pt idx="2185">
                  <c:v>223.8</c:v>
                </c:pt>
                <c:pt idx="2186">
                  <c:v>223.9</c:v>
                </c:pt>
                <c:pt idx="2187">
                  <c:v>224</c:v>
                </c:pt>
                <c:pt idx="2188">
                  <c:v>224.1</c:v>
                </c:pt>
                <c:pt idx="2189">
                  <c:v>224.2</c:v>
                </c:pt>
                <c:pt idx="2190">
                  <c:v>224.3</c:v>
                </c:pt>
                <c:pt idx="2191">
                  <c:v>224.4</c:v>
                </c:pt>
                <c:pt idx="2192">
                  <c:v>224.5</c:v>
                </c:pt>
                <c:pt idx="2193">
                  <c:v>224.6</c:v>
                </c:pt>
                <c:pt idx="2194">
                  <c:v>224.7</c:v>
                </c:pt>
                <c:pt idx="2195">
                  <c:v>224.8</c:v>
                </c:pt>
                <c:pt idx="2196">
                  <c:v>224.9</c:v>
                </c:pt>
                <c:pt idx="2197">
                  <c:v>225</c:v>
                </c:pt>
                <c:pt idx="2198">
                  <c:v>225.1</c:v>
                </c:pt>
                <c:pt idx="2199">
                  <c:v>225.2</c:v>
                </c:pt>
                <c:pt idx="2200">
                  <c:v>225.3</c:v>
                </c:pt>
                <c:pt idx="2201">
                  <c:v>225.4</c:v>
                </c:pt>
                <c:pt idx="2202">
                  <c:v>225.5</c:v>
                </c:pt>
                <c:pt idx="2203">
                  <c:v>225.6</c:v>
                </c:pt>
                <c:pt idx="2204">
                  <c:v>225.7</c:v>
                </c:pt>
                <c:pt idx="2205">
                  <c:v>225.8</c:v>
                </c:pt>
                <c:pt idx="2206">
                  <c:v>225.9</c:v>
                </c:pt>
                <c:pt idx="2207">
                  <c:v>226</c:v>
                </c:pt>
                <c:pt idx="2208">
                  <c:v>226.1</c:v>
                </c:pt>
                <c:pt idx="2209">
                  <c:v>226.2</c:v>
                </c:pt>
                <c:pt idx="2210">
                  <c:v>226.3</c:v>
                </c:pt>
                <c:pt idx="2211">
                  <c:v>226.4</c:v>
                </c:pt>
                <c:pt idx="2212">
                  <c:v>226.5</c:v>
                </c:pt>
                <c:pt idx="2213">
                  <c:v>226.6</c:v>
                </c:pt>
                <c:pt idx="2214">
                  <c:v>226.7</c:v>
                </c:pt>
                <c:pt idx="2215">
                  <c:v>226.8</c:v>
                </c:pt>
                <c:pt idx="2216">
                  <c:v>226.9</c:v>
                </c:pt>
                <c:pt idx="2217">
                  <c:v>227</c:v>
                </c:pt>
                <c:pt idx="2218">
                  <c:v>227.1</c:v>
                </c:pt>
                <c:pt idx="2219">
                  <c:v>227.2</c:v>
                </c:pt>
                <c:pt idx="2220">
                  <c:v>227.3</c:v>
                </c:pt>
                <c:pt idx="2221">
                  <c:v>227.4</c:v>
                </c:pt>
                <c:pt idx="2222">
                  <c:v>227.5</c:v>
                </c:pt>
                <c:pt idx="2223">
                  <c:v>227.6</c:v>
                </c:pt>
                <c:pt idx="2224">
                  <c:v>227.7</c:v>
                </c:pt>
                <c:pt idx="2225">
                  <c:v>227.8</c:v>
                </c:pt>
                <c:pt idx="2226">
                  <c:v>227.9</c:v>
                </c:pt>
                <c:pt idx="2227">
                  <c:v>228</c:v>
                </c:pt>
                <c:pt idx="2228">
                  <c:v>228.1</c:v>
                </c:pt>
                <c:pt idx="2229">
                  <c:v>228.2</c:v>
                </c:pt>
                <c:pt idx="2230">
                  <c:v>228.3</c:v>
                </c:pt>
                <c:pt idx="2231">
                  <c:v>228.4</c:v>
                </c:pt>
                <c:pt idx="2232">
                  <c:v>228.5</c:v>
                </c:pt>
                <c:pt idx="2233">
                  <c:v>228.6</c:v>
                </c:pt>
                <c:pt idx="2234">
                  <c:v>228.7</c:v>
                </c:pt>
                <c:pt idx="2235">
                  <c:v>228.8</c:v>
                </c:pt>
                <c:pt idx="2236">
                  <c:v>228.9</c:v>
                </c:pt>
                <c:pt idx="2237">
                  <c:v>229</c:v>
                </c:pt>
                <c:pt idx="2238">
                  <c:v>229.1</c:v>
                </c:pt>
                <c:pt idx="2239">
                  <c:v>229.2</c:v>
                </c:pt>
                <c:pt idx="2240">
                  <c:v>229.3</c:v>
                </c:pt>
                <c:pt idx="2241">
                  <c:v>229.4</c:v>
                </c:pt>
                <c:pt idx="2242">
                  <c:v>229.5</c:v>
                </c:pt>
                <c:pt idx="2243">
                  <c:v>229.6</c:v>
                </c:pt>
                <c:pt idx="2244">
                  <c:v>229.7</c:v>
                </c:pt>
                <c:pt idx="2245">
                  <c:v>229.8</c:v>
                </c:pt>
                <c:pt idx="2246">
                  <c:v>229.9</c:v>
                </c:pt>
                <c:pt idx="2247">
                  <c:v>230</c:v>
                </c:pt>
                <c:pt idx="2248">
                  <c:v>230.1</c:v>
                </c:pt>
                <c:pt idx="2249">
                  <c:v>230.2</c:v>
                </c:pt>
                <c:pt idx="2250">
                  <c:v>230.3</c:v>
                </c:pt>
                <c:pt idx="2251">
                  <c:v>230.4</c:v>
                </c:pt>
                <c:pt idx="2252">
                  <c:v>230.5</c:v>
                </c:pt>
                <c:pt idx="2253">
                  <c:v>230.6</c:v>
                </c:pt>
                <c:pt idx="2254">
                  <c:v>230.7</c:v>
                </c:pt>
                <c:pt idx="2255">
                  <c:v>230.8</c:v>
                </c:pt>
                <c:pt idx="2256">
                  <c:v>230.9</c:v>
                </c:pt>
                <c:pt idx="2257">
                  <c:v>231</c:v>
                </c:pt>
                <c:pt idx="2258">
                  <c:v>231.1</c:v>
                </c:pt>
                <c:pt idx="2259">
                  <c:v>231.2</c:v>
                </c:pt>
                <c:pt idx="2260">
                  <c:v>231.3</c:v>
                </c:pt>
                <c:pt idx="2261">
                  <c:v>231.4</c:v>
                </c:pt>
                <c:pt idx="2262">
                  <c:v>231.5</c:v>
                </c:pt>
                <c:pt idx="2263">
                  <c:v>231.6</c:v>
                </c:pt>
                <c:pt idx="2264">
                  <c:v>231.7</c:v>
                </c:pt>
                <c:pt idx="2265">
                  <c:v>231.8</c:v>
                </c:pt>
                <c:pt idx="2266">
                  <c:v>231.9</c:v>
                </c:pt>
                <c:pt idx="2267">
                  <c:v>232</c:v>
                </c:pt>
                <c:pt idx="2268">
                  <c:v>232.1</c:v>
                </c:pt>
                <c:pt idx="2269">
                  <c:v>232.2</c:v>
                </c:pt>
                <c:pt idx="2270">
                  <c:v>232.3</c:v>
                </c:pt>
                <c:pt idx="2271">
                  <c:v>232.4</c:v>
                </c:pt>
                <c:pt idx="2272">
                  <c:v>232.5</c:v>
                </c:pt>
                <c:pt idx="2273">
                  <c:v>232.6</c:v>
                </c:pt>
                <c:pt idx="2274">
                  <c:v>232.7</c:v>
                </c:pt>
                <c:pt idx="2275">
                  <c:v>232.8</c:v>
                </c:pt>
                <c:pt idx="2276">
                  <c:v>232.9</c:v>
                </c:pt>
                <c:pt idx="2277">
                  <c:v>233</c:v>
                </c:pt>
                <c:pt idx="2278">
                  <c:v>233.1</c:v>
                </c:pt>
                <c:pt idx="2279">
                  <c:v>233.2</c:v>
                </c:pt>
                <c:pt idx="2280">
                  <c:v>233.3</c:v>
                </c:pt>
                <c:pt idx="2281">
                  <c:v>233.4</c:v>
                </c:pt>
                <c:pt idx="2282">
                  <c:v>233.5</c:v>
                </c:pt>
                <c:pt idx="2283">
                  <c:v>233.6</c:v>
                </c:pt>
                <c:pt idx="2284">
                  <c:v>233.7</c:v>
                </c:pt>
                <c:pt idx="2285">
                  <c:v>233.8</c:v>
                </c:pt>
                <c:pt idx="2286">
                  <c:v>233.9</c:v>
                </c:pt>
                <c:pt idx="2287">
                  <c:v>234</c:v>
                </c:pt>
                <c:pt idx="2288">
                  <c:v>234.1</c:v>
                </c:pt>
                <c:pt idx="2289">
                  <c:v>234.2</c:v>
                </c:pt>
                <c:pt idx="2290">
                  <c:v>234.3</c:v>
                </c:pt>
                <c:pt idx="2291">
                  <c:v>234.4</c:v>
                </c:pt>
                <c:pt idx="2292">
                  <c:v>234.5</c:v>
                </c:pt>
                <c:pt idx="2293">
                  <c:v>234.6</c:v>
                </c:pt>
                <c:pt idx="2294">
                  <c:v>234.7</c:v>
                </c:pt>
                <c:pt idx="2295">
                  <c:v>234.8</c:v>
                </c:pt>
                <c:pt idx="2296">
                  <c:v>234.9</c:v>
                </c:pt>
                <c:pt idx="2297">
                  <c:v>235</c:v>
                </c:pt>
                <c:pt idx="2298">
                  <c:v>235.1</c:v>
                </c:pt>
                <c:pt idx="2299">
                  <c:v>235.2</c:v>
                </c:pt>
                <c:pt idx="2300">
                  <c:v>235.3</c:v>
                </c:pt>
                <c:pt idx="2301">
                  <c:v>235.4</c:v>
                </c:pt>
                <c:pt idx="2302">
                  <c:v>235.5</c:v>
                </c:pt>
                <c:pt idx="2303">
                  <c:v>235.6</c:v>
                </c:pt>
                <c:pt idx="2304">
                  <c:v>235.7</c:v>
                </c:pt>
                <c:pt idx="2305">
                  <c:v>235.8</c:v>
                </c:pt>
                <c:pt idx="2306">
                  <c:v>235.9</c:v>
                </c:pt>
                <c:pt idx="2307">
                  <c:v>236</c:v>
                </c:pt>
                <c:pt idx="2308">
                  <c:v>236.1</c:v>
                </c:pt>
                <c:pt idx="2309">
                  <c:v>236.2</c:v>
                </c:pt>
                <c:pt idx="2310">
                  <c:v>236.3</c:v>
                </c:pt>
                <c:pt idx="2311">
                  <c:v>236.4</c:v>
                </c:pt>
                <c:pt idx="2312">
                  <c:v>236.5</c:v>
                </c:pt>
                <c:pt idx="2313">
                  <c:v>236.6</c:v>
                </c:pt>
                <c:pt idx="2314">
                  <c:v>236.7</c:v>
                </c:pt>
                <c:pt idx="2315">
                  <c:v>236.8</c:v>
                </c:pt>
                <c:pt idx="2316">
                  <c:v>236.9</c:v>
                </c:pt>
                <c:pt idx="2317">
                  <c:v>237</c:v>
                </c:pt>
                <c:pt idx="2318">
                  <c:v>237.1</c:v>
                </c:pt>
                <c:pt idx="2319">
                  <c:v>237.2</c:v>
                </c:pt>
                <c:pt idx="2320">
                  <c:v>237.3</c:v>
                </c:pt>
                <c:pt idx="2321">
                  <c:v>237.4</c:v>
                </c:pt>
                <c:pt idx="2322">
                  <c:v>237.5</c:v>
                </c:pt>
                <c:pt idx="2323">
                  <c:v>237.6</c:v>
                </c:pt>
                <c:pt idx="2324">
                  <c:v>237.7</c:v>
                </c:pt>
                <c:pt idx="2325">
                  <c:v>237.8</c:v>
                </c:pt>
                <c:pt idx="2326">
                  <c:v>237.9</c:v>
                </c:pt>
                <c:pt idx="2327">
                  <c:v>238</c:v>
                </c:pt>
                <c:pt idx="2328">
                  <c:v>238.1</c:v>
                </c:pt>
                <c:pt idx="2329">
                  <c:v>238.2</c:v>
                </c:pt>
                <c:pt idx="2330">
                  <c:v>238.3</c:v>
                </c:pt>
                <c:pt idx="2331">
                  <c:v>238.4</c:v>
                </c:pt>
                <c:pt idx="2332">
                  <c:v>238.5</c:v>
                </c:pt>
                <c:pt idx="2333">
                  <c:v>238.6</c:v>
                </c:pt>
                <c:pt idx="2334">
                  <c:v>238.7</c:v>
                </c:pt>
                <c:pt idx="2335">
                  <c:v>238.8</c:v>
                </c:pt>
                <c:pt idx="2336">
                  <c:v>238.9</c:v>
                </c:pt>
                <c:pt idx="2337">
                  <c:v>239</c:v>
                </c:pt>
                <c:pt idx="2338">
                  <c:v>239.1</c:v>
                </c:pt>
                <c:pt idx="2339">
                  <c:v>239.2</c:v>
                </c:pt>
                <c:pt idx="2340">
                  <c:v>239.3</c:v>
                </c:pt>
                <c:pt idx="2341">
                  <c:v>239.4</c:v>
                </c:pt>
                <c:pt idx="2342">
                  <c:v>239.5</c:v>
                </c:pt>
                <c:pt idx="2343">
                  <c:v>239.6</c:v>
                </c:pt>
                <c:pt idx="2344">
                  <c:v>239.7</c:v>
                </c:pt>
                <c:pt idx="2345">
                  <c:v>239.8</c:v>
                </c:pt>
                <c:pt idx="2346">
                  <c:v>239.9</c:v>
                </c:pt>
                <c:pt idx="2347">
                  <c:v>240</c:v>
                </c:pt>
                <c:pt idx="2348">
                  <c:v>240.1</c:v>
                </c:pt>
                <c:pt idx="2349">
                  <c:v>240.2</c:v>
                </c:pt>
                <c:pt idx="2350">
                  <c:v>240.3</c:v>
                </c:pt>
                <c:pt idx="2351">
                  <c:v>240.4</c:v>
                </c:pt>
                <c:pt idx="2352">
                  <c:v>240.5</c:v>
                </c:pt>
                <c:pt idx="2353">
                  <c:v>240.6</c:v>
                </c:pt>
                <c:pt idx="2354">
                  <c:v>240.7</c:v>
                </c:pt>
                <c:pt idx="2355">
                  <c:v>240.8</c:v>
                </c:pt>
                <c:pt idx="2356">
                  <c:v>240.9</c:v>
                </c:pt>
                <c:pt idx="2357">
                  <c:v>241</c:v>
                </c:pt>
                <c:pt idx="2358">
                  <c:v>241.1</c:v>
                </c:pt>
                <c:pt idx="2359">
                  <c:v>241.2</c:v>
                </c:pt>
                <c:pt idx="2360">
                  <c:v>241.3</c:v>
                </c:pt>
                <c:pt idx="2361">
                  <c:v>241.4</c:v>
                </c:pt>
                <c:pt idx="2362">
                  <c:v>241.5</c:v>
                </c:pt>
                <c:pt idx="2363">
                  <c:v>241.6</c:v>
                </c:pt>
                <c:pt idx="2364">
                  <c:v>241.7</c:v>
                </c:pt>
                <c:pt idx="2365">
                  <c:v>241.8</c:v>
                </c:pt>
                <c:pt idx="2366">
                  <c:v>241.9</c:v>
                </c:pt>
                <c:pt idx="2367">
                  <c:v>242</c:v>
                </c:pt>
                <c:pt idx="2368">
                  <c:v>242.1</c:v>
                </c:pt>
                <c:pt idx="2369">
                  <c:v>242.2</c:v>
                </c:pt>
                <c:pt idx="2370">
                  <c:v>242.3</c:v>
                </c:pt>
                <c:pt idx="2371">
                  <c:v>242.4</c:v>
                </c:pt>
                <c:pt idx="2372">
                  <c:v>242.5</c:v>
                </c:pt>
                <c:pt idx="2373">
                  <c:v>242.6</c:v>
                </c:pt>
                <c:pt idx="2374">
                  <c:v>242.7</c:v>
                </c:pt>
                <c:pt idx="2375">
                  <c:v>242.8</c:v>
                </c:pt>
                <c:pt idx="2376">
                  <c:v>242.9</c:v>
                </c:pt>
                <c:pt idx="2377">
                  <c:v>243</c:v>
                </c:pt>
                <c:pt idx="2378">
                  <c:v>243.1</c:v>
                </c:pt>
                <c:pt idx="2379">
                  <c:v>243.2</c:v>
                </c:pt>
                <c:pt idx="2380">
                  <c:v>243.3</c:v>
                </c:pt>
                <c:pt idx="2381">
                  <c:v>243.4</c:v>
                </c:pt>
                <c:pt idx="2382">
                  <c:v>243.5</c:v>
                </c:pt>
                <c:pt idx="2383">
                  <c:v>243.6</c:v>
                </c:pt>
                <c:pt idx="2384">
                  <c:v>243.7</c:v>
                </c:pt>
                <c:pt idx="2385">
                  <c:v>243.8</c:v>
                </c:pt>
                <c:pt idx="2386">
                  <c:v>243.9</c:v>
                </c:pt>
                <c:pt idx="2387">
                  <c:v>244</c:v>
                </c:pt>
                <c:pt idx="2388">
                  <c:v>244.1</c:v>
                </c:pt>
                <c:pt idx="2389">
                  <c:v>244.2</c:v>
                </c:pt>
                <c:pt idx="2390">
                  <c:v>244.3</c:v>
                </c:pt>
                <c:pt idx="2391">
                  <c:v>244.4</c:v>
                </c:pt>
                <c:pt idx="2392">
                  <c:v>244.5</c:v>
                </c:pt>
                <c:pt idx="2393">
                  <c:v>244.6</c:v>
                </c:pt>
                <c:pt idx="2394">
                  <c:v>244.7</c:v>
                </c:pt>
                <c:pt idx="2395">
                  <c:v>244.8</c:v>
                </c:pt>
                <c:pt idx="2396">
                  <c:v>244.9</c:v>
                </c:pt>
                <c:pt idx="2397">
                  <c:v>245</c:v>
                </c:pt>
                <c:pt idx="2398">
                  <c:v>245.1</c:v>
                </c:pt>
                <c:pt idx="2399">
                  <c:v>245.2</c:v>
                </c:pt>
                <c:pt idx="2400">
                  <c:v>245.3</c:v>
                </c:pt>
                <c:pt idx="2401">
                  <c:v>245.4</c:v>
                </c:pt>
                <c:pt idx="2402">
                  <c:v>245.5</c:v>
                </c:pt>
                <c:pt idx="2403">
                  <c:v>245.6</c:v>
                </c:pt>
                <c:pt idx="2404">
                  <c:v>245.7</c:v>
                </c:pt>
                <c:pt idx="2405">
                  <c:v>245.8</c:v>
                </c:pt>
                <c:pt idx="2406">
                  <c:v>245.9</c:v>
                </c:pt>
                <c:pt idx="2407">
                  <c:v>246</c:v>
                </c:pt>
                <c:pt idx="2408">
                  <c:v>246.1</c:v>
                </c:pt>
                <c:pt idx="2409">
                  <c:v>246.2</c:v>
                </c:pt>
                <c:pt idx="2410">
                  <c:v>246.3</c:v>
                </c:pt>
                <c:pt idx="2411">
                  <c:v>246.4</c:v>
                </c:pt>
                <c:pt idx="2412">
                  <c:v>246.5</c:v>
                </c:pt>
                <c:pt idx="2413">
                  <c:v>246.6</c:v>
                </c:pt>
                <c:pt idx="2414">
                  <c:v>246.7</c:v>
                </c:pt>
                <c:pt idx="2415">
                  <c:v>246.8</c:v>
                </c:pt>
                <c:pt idx="2416">
                  <c:v>246.9</c:v>
                </c:pt>
                <c:pt idx="2417">
                  <c:v>247</c:v>
                </c:pt>
                <c:pt idx="2418">
                  <c:v>247.1</c:v>
                </c:pt>
                <c:pt idx="2419">
                  <c:v>247.2</c:v>
                </c:pt>
                <c:pt idx="2420">
                  <c:v>247.3</c:v>
                </c:pt>
                <c:pt idx="2421">
                  <c:v>247.4</c:v>
                </c:pt>
                <c:pt idx="2422">
                  <c:v>247.5</c:v>
                </c:pt>
                <c:pt idx="2423">
                  <c:v>247.6</c:v>
                </c:pt>
                <c:pt idx="2424">
                  <c:v>247.7</c:v>
                </c:pt>
                <c:pt idx="2425">
                  <c:v>247.8</c:v>
                </c:pt>
                <c:pt idx="2426">
                  <c:v>247.9</c:v>
                </c:pt>
                <c:pt idx="2427">
                  <c:v>248</c:v>
                </c:pt>
                <c:pt idx="2428">
                  <c:v>248.1</c:v>
                </c:pt>
                <c:pt idx="2429">
                  <c:v>248.2</c:v>
                </c:pt>
                <c:pt idx="2430">
                  <c:v>248.3</c:v>
                </c:pt>
                <c:pt idx="2431">
                  <c:v>248.4</c:v>
                </c:pt>
                <c:pt idx="2432">
                  <c:v>248.5</c:v>
                </c:pt>
                <c:pt idx="2433">
                  <c:v>248.6</c:v>
                </c:pt>
                <c:pt idx="2434">
                  <c:v>248.7</c:v>
                </c:pt>
                <c:pt idx="2435">
                  <c:v>248.8</c:v>
                </c:pt>
                <c:pt idx="2436">
                  <c:v>248.9</c:v>
                </c:pt>
                <c:pt idx="2437">
                  <c:v>249</c:v>
                </c:pt>
                <c:pt idx="2438">
                  <c:v>249.1</c:v>
                </c:pt>
                <c:pt idx="2439">
                  <c:v>249.2</c:v>
                </c:pt>
                <c:pt idx="2440">
                  <c:v>249.3</c:v>
                </c:pt>
                <c:pt idx="2441">
                  <c:v>249.4</c:v>
                </c:pt>
                <c:pt idx="2442">
                  <c:v>249.5</c:v>
                </c:pt>
                <c:pt idx="2443">
                  <c:v>249.6</c:v>
                </c:pt>
                <c:pt idx="2444">
                  <c:v>249.7</c:v>
                </c:pt>
                <c:pt idx="2445">
                  <c:v>249.8</c:v>
                </c:pt>
                <c:pt idx="2446">
                  <c:v>249.9</c:v>
                </c:pt>
                <c:pt idx="2447">
                  <c:v>250</c:v>
                </c:pt>
                <c:pt idx="2448">
                  <c:v>250.1</c:v>
                </c:pt>
                <c:pt idx="2449">
                  <c:v>250.2</c:v>
                </c:pt>
                <c:pt idx="2450">
                  <c:v>250.3</c:v>
                </c:pt>
                <c:pt idx="2451">
                  <c:v>250.4</c:v>
                </c:pt>
                <c:pt idx="2452">
                  <c:v>250.5</c:v>
                </c:pt>
                <c:pt idx="2453">
                  <c:v>250.6</c:v>
                </c:pt>
                <c:pt idx="2454">
                  <c:v>250.7</c:v>
                </c:pt>
                <c:pt idx="2455">
                  <c:v>250.8</c:v>
                </c:pt>
                <c:pt idx="2456">
                  <c:v>250.9</c:v>
                </c:pt>
                <c:pt idx="2457">
                  <c:v>251</c:v>
                </c:pt>
                <c:pt idx="2458">
                  <c:v>251.1</c:v>
                </c:pt>
                <c:pt idx="2459">
                  <c:v>251.2</c:v>
                </c:pt>
                <c:pt idx="2460">
                  <c:v>251.3</c:v>
                </c:pt>
                <c:pt idx="2461">
                  <c:v>251.4</c:v>
                </c:pt>
                <c:pt idx="2462">
                  <c:v>251.5</c:v>
                </c:pt>
                <c:pt idx="2463">
                  <c:v>251.6</c:v>
                </c:pt>
                <c:pt idx="2464">
                  <c:v>251.7</c:v>
                </c:pt>
                <c:pt idx="2465">
                  <c:v>251.8</c:v>
                </c:pt>
                <c:pt idx="2466">
                  <c:v>251.9</c:v>
                </c:pt>
                <c:pt idx="2467">
                  <c:v>252</c:v>
                </c:pt>
                <c:pt idx="2468">
                  <c:v>252.1</c:v>
                </c:pt>
                <c:pt idx="2469">
                  <c:v>252.2</c:v>
                </c:pt>
                <c:pt idx="2470">
                  <c:v>252.3</c:v>
                </c:pt>
                <c:pt idx="2471">
                  <c:v>252.4</c:v>
                </c:pt>
                <c:pt idx="2472">
                  <c:v>252.5</c:v>
                </c:pt>
                <c:pt idx="2473">
                  <c:v>252.6</c:v>
                </c:pt>
                <c:pt idx="2474">
                  <c:v>252.7</c:v>
                </c:pt>
                <c:pt idx="2475">
                  <c:v>252.8</c:v>
                </c:pt>
                <c:pt idx="2476">
                  <c:v>252.9</c:v>
                </c:pt>
                <c:pt idx="2477">
                  <c:v>253</c:v>
                </c:pt>
                <c:pt idx="2478">
                  <c:v>253.1</c:v>
                </c:pt>
                <c:pt idx="2479">
                  <c:v>253.2</c:v>
                </c:pt>
                <c:pt idx="2480">
                  <c:v>253.3</c:v>
                </c:pt>
                <c:pt idx="2481">
                  <c:v>253.4</c:v>
                </c:pt>
                <c:pt idx="2482">
                  <c:v>253.5</c:v>
                </c:pt>
                <c:pt idx="2483">
                  <c:v>253.6</c:v>
                </c:pt>
                <c:pt idx="2484">
                  <c:v>253.7</c:v>
                </c:pt>
                <c:pt idx="2485">
                  <c:v>253.8</c:v>
                </c:pt>
                <c:pt idx="2486">
                  <c:v>253.9</c:v>
                </c:pt>
                <c:pt idx="2487">
                  <c:v>254</c:v>
                </c:pt>
                <c:pt idx="2488">
                  <c:v>254.1</c:v>
                </c:pt>
                <c:pt idx="2489">
                  <c:v>254.2</c:v>
                </c:pt>
                <c:pt idx="2490">
                  <c:v>254.3</c:v>
                </c:pt>
                <c:pt idx="2491">
                  <c:v>254.4</c:v>
                </c:pt>
                <c:pt idx="2492">
                  <c:v>254.5</c:v>
                </c:pt>
                <c:pt idx="2493">
                  <c:v>254.6</c:v>
                </c:pt>
                <c:pt idx="2494">
                  <c:v>254.7</c:v>
                </c:pt>
                <c:pt idx="2495">
                  <c:v>254.8</c:v>
                </c:pt>
                <c:pt idx="2496">
                  <c:v>254.9</c:v>
                </c:pt>
                <c:pt idx="2497">
                  <c:v>255</c:v>
                </c:pt>
                <c:pt idx="2498">
                  <c:v>255.1</c:v>
                </c:pt>
                <c:pt idx="2499">
                  <c:v>255.2</c:v>
                </c:pt>
                <c:pt idx="2500">
                  <c:v>255.3</c:v>
                </c:pt>
                <c:pt idx="2501">
                  <c:v>255.4</c:v>
                </c:pt>
                <c:pt idx="2502">
                  <c:v>255.5</c:v>
                </c:pt>
                <c:pt idx="2503">
                  <c:v>255.6</c:v>
                </c:pt>
                <c:pt idx="2504">
                  <c:v>255.7</c:v>
                </c:pt>
                <c:pt idx="2505">
                  <c:v>255.8</c:v>
                </c:pt>
                <c:pt idx="2506">
                  <c:v>255.9</c:v>
                </c:pt>
                <c:pt idx="2507">
                  <c:v>256</c:v>
                </c:pt>
                <c:pt idx="2508">
                  <c:v>256.10000000000002</c:v>
                </c:pt>
                <c:pt idx="2509">
                  <c:v>256.2</c:v>
                </c:pt>
                <c:pt idx="2510">
                  <c:v>256.3</c:v>
                </c:pt>
                <c:pt idx="2511">
                  <c:v>256.39999999999998</c:v>
                </c:pt>
                <c:pt idx="2512">
                  <c:v>256.5</c:v>
                </c:pt>
                <c:pt idx="2513">
                  <c:v>256.60000000000002</c:v>
                </c:pt>
                <c:pt idx="2514">
                  <c:v>256.7</c:v>
                </c:pt>
                <c:pt idx="2515">
                  <c:v>256.8</c:v>
                </c:pt>
                <c:pt idx="2516">
                  <c:v>256.89999999999998</c:v>
                </c:pt>
                <c:pt idx="2517">
                  <c:v>257</c:v>
                </c:pt>
                <c:pt idx="2518">
                  <c:v>257.10000000000002</c:v>
                </c:pt>
                <c:pt idx="2519">
                  <c:v>257.2</c:v>
                </c:pt>
                <c:pt idx="2520">
                  <c:v>257.3</c:v>
                </c:pt>
                <c:pt idx="2521">
                  <c:v>257.39999999999998</c:v>
                </c:pt>
                <c:pt idx="2522">
                  <c:v>257.5</c:v>
                </c:pt>
                <c:pt idx="2523">
                  <c:v>257.60000000000002</c:v>
                </c:pt>
                <c:pt idx="2524">
                  <c:v>257.7</c:v>
                </c:pt>
                <c:pt idx="2525">
                  <c:v>257.8</c:v>
                </c:pt>
                <c:pt idx="2526">
                  <c:v>257.89999999999998</c:v>
                </c:pt>
                <c:pt idx="2527">
                  <c:v>258</c:v>
                </c:pt>
                <c:pt idx="2528">
                  <c:v>258.10000000000002</c:v>
                </c:pt>
                <c:pt idx="2529">
                  <c:v>258.2</c:v>
                </c:pt>
                <c:pt idx="2530">
                  <c:v>258.3</c:v>
                </c:pt>
                <c:pt idx="2531">
                  <c:v>258.39999999999998</c:v>
                </c:pt>
                <c:pt idx="2532">
                  <c:v>258.5</c:v>
                </c:pt>
                <c:pt idx="2533">
                  <c:v>258.60000000000002</c:v>
                </c:pt>
                <c:pt idx="2534">
                  <c:v>258.7</c:v>
                </c:pt>
                <c:pt idx="2535">
                  <c:v>258.8</c:v>
                </c:pt>
                <c:pt idx="2536">
                  <c:v>258.89999999999998</c:v>
                </c:pt>
                <c:pt idx="2537">
                  <c:v>259</c:v>
                </c:pt>
                <c:pt idx="2538">
                  <c:v>259.10000000000002</c:v>
                </c:pt>
                <c:pt idx="2539">
                  <c:v>259.2</c:v>
                </c:pt>
                <c:pt idx="2540">
                  <c:v>259.3</c:v>
                </c:pt>
                <c:pt idx="2541">
                  <c:v>259.39999999999998</c:v>
                </c:pt>
                <c:pt idx="2542">
                  <c:v>259.5</c:v>
                </c:pt>
                <c:pt idx="2543">
                  <c:v>259.60000000000002</c:v>
                </c:pt>
                <c:pt idx="2544">
                  <c:v>259.7</c:v>
                </c:pt>
                <c:pt idx="2545">
                  <c:v>259.8</c:v>
                </c:pt>
                <c:pt idx="2546">
                  <c:v>259.89999999999998</c:v>
                </c:pt>
                <c:pt idx="2547">
                  <c:v>260</c:v>
                </c:pt>
                <c:pt idx="2548">
                  <c:v>260.10000000000002</c:v>
                </c:pt>
                <c:pt idx="2549">
                  <c:v>260.2</c:v>
                </c:pt>
                <c:pt idx="2550">
                  <c:v>260.3</c:v>
                </c:pt>
                <c:pt idx="2551">
                  <c:v>260.39999999999998</c:v>
                </c:pt>
                <c:pt idx="2552">
                  <c:v>260.5</c:v>
                </c:pt>
                <c:pt idx="2553">
                  <c:v>260.60000000000002</c:v>
                </c:pt>
                <c:pt idx="2554">
                  <c:v>260.7</c:v>
                </c:pt>
                <c:pt idx="2555">
                  <c:v>260.8</c:v>
                </c:pt>
                <c:pt idx="2556">
                  <c:v>260.89999999999998</c:v>
                </c:pt>
                <c:pt idx="2557">
                  <c:v>261</c:v>
                </c:pt>
                <c:pt idx="2558">
                  <c:v>261.10000000000002</c:v>
                </c:pt>
                <c:pt idx="2559">
                  <c:v>261.2</c:v>
                </c:pt>
                <c:pt idx="2560">
                  <c:v>261.3</c:v>
                </c:pt>
                <c:pt idx="2561">
                  <c:v>261.39999999999998</c:v>
                </c:pt>
                <c:pt idx="2562">
                  <c:v>261.5</c:v>
                </c:pt>
                <c:pt idx="2563">
                  <c:v>261.60000000000002</c:v>
                </c:pt>
                <c:pt idx="2564">
                  <c:v>261.7</c:v>
                </c:pt>
                <c:pt idx="2565">
                  <c:v>261.8</c:v>
                </c:pt>
                <c:pt idx="2566">
                  <c:v>261.89999999999998</c:v>
                </c:pt>
                <c:pt idx="2567">
                  <c:v>262</c:v>
                </c:pt>
                <c:pt idx="2568">
                  <c:v>262.10000000000002</c:v>
                </c:pt>
                <c:pt idx="2569">
                  <c:v>262.2</c:v>
                </c:pt>
                <c:pt idx="2570">
                  <c:v>262.3</c:v>
                </c:pt>
                <c:pt idx="2571">
                  <c:v>262.39999999999998</c:v>
                </c:pt>
                <c:pt idx="2572">
                  <c:v>262.5</c:v>
                </c:pt>
                <c:pt idx="2573">
                  <c:v>262.60000000000002</c:v>
                </c:pt>
                <c:pt idx="2574">
                  <c:v>262.7</c:v>
                </c:pt>
                <c:pt idx="2575">
                  <c:v>262.8</c:v>
                </c:pt>
                <c:pt idx="2576">
                  <c:v>262.89999999999998</c:v>
                </c:pt>
                <c:pt idx="2577">
                  <c:v>263</c:v>
                </c:pt>
                <c:pt idx="2578">
                  <c:v>263.10000000000002</c:v>
                </c:pt>
                <c:pt idx="2579">
                  <c:v>263.2</c:v>
                </c:pt>
                <c:pt idx="2580">
                  <c:v>263.3</c:v>
                </c:pt>
                <c:pt idx="2581">
                  <c:v>263.39999999999998</c:v>
                </c:pt>
                <c:pt idx="2582">
                  <c:v>263.5</c:v>
                </c:pt>
                <c:pt idx="2583">
                  <c:v>263.60000000000002</c:v>
                </c:pt>
                <c:pt idx="2584">
                  <c:v>263.7</c:v>
                </c:pt>
                <c:pt idx="2585">
                  <c:v>263.8</c:v>
                </c:pt>
                <c:pt idx="2586">
                  <c:v>263.89999999999998</c:v>
                </c:pt>
                <c:pt idx="2587">
                  <c:v>264</c:v>
                </c:pt>
                <c:pt idx="2588">
                  <c:v>264.10000000000002</c:v>
                </c:pt>
                <c:pt idx="2589">
                  <c:v>264.2</c:v>
                </c:pt>
                <c:pt idx="2590">
                  <c:v>264.3</c:v>
                </c:pt>
              </c:numCache>
            </c:numRef>
          </c:yVal>
          <c:smooth val="1"/>
          <c:extLst>
            <c:ext xmlns:c16="http://schemas.microsoft.com/office/drawing/2014/chart" uri="{C3380CC4-5D6E-409C-BE32-E72D297353CC}">
              <c16:uniqueId val="{00000004-1BC5-42C6-908D-E750CE5158FA}"/>
            </c:ext>
          </c:extLst>
        </c:ser>
        <c:ser>
          <c:idx val="4"/>
          <c:order val="5"/>
          <c:tx>
            <c:strRef>
              <c:f>'65K_23'!$V$1</c:f>
              <c:strCache>
                <c:ptCount val="1"/>
                <c:pt idx="0">
                  <c:v>UPAQDEP</c:v>
                </c:pt>
              </c:strCache>
            </c:strRef>
          </c:tx>
          <c:spPr>
            <a:ln w="19050" cap="rnd">
              <a:solidFill>
                <a:sysClr val="windowText" lastClr="000000"/>
              </a:solidFill>
              <a:round/>
            </a:ln>
            <a:effectLst/>
          </c:spPr>
          <c:marker>
            <c:symbol val="none"/>
          </c:marker>
          <c:xVal>
            <c:numRef>
              <c:f>'65K_23'!$V$4:$V$5</c:f>
              <c:numCache>
                <c:formatCode>General</c:formatCode>
                <c:ptCount val="2"/>
                <c:pt idx="0">
                  <c:v>-30</c:v>
                </c:pt>
                <c:pt idx="1">
                  <c:v>50</c:v>
                </c:pt>
              </c:numCache>
            </c:numRef>
          </c:xVal>
          <c:yVal>
            <c:numRef>
              <c:f>'65K_23'!$V$2:$V$3</c:f>
              <c:numCache>
                <c:formatCode>General</c:formatCode>
                <c:ptCount val="2"/>
                <c:pt idx="0">
                  <c:v>81</c:v>
                </c:pt>
                <c:pt idx="1">
                  <c:v>81</c:v>
                </c:pt>
              </c:numCache>
            </c:numRef>
          </c:yVal>
          <c:smooth val="1"/>
          <c:extLst>
            <c:ext xmlns:c16="http://schemas.microsoft.com/office/drawing/2014/chart" uri="{C3380CC4-5D6E-409C-BE32-E72D297353CC}">
              <c16:uniqueId val="{00000005-1BC5-42C6-908D-E750CE5158FA}"/>
            </c:ext>
          </c:extLst>
        </c:ser>
        <c:ser>
          <c:idx val="5"/>
          <c:order val="6"/>
          <c:tx>
            <c:strRef>
              <c:f>'65K_23'!$W$1</c:f>
              <c:strCache>
                <c:ptCount val="1"/>
                <c:pt idx="0">
                  <c:v>MIDCUDEP</c:v>
                </c:pt>
              </c:strCache>
            </c:strRef>
          </c:tx>
          <c:spPr>
            <a:ln w="19050" cap="rnd">
              <a:solidFill>
                <a:sysClr val="windowText" lastClr="000000"/>
              </a:solidFill>
              <a:round/>
            </a:ln>
            <a:effectLst/>
          </c:spPr>
          <c:marker>
            <c:symbol val="none"/>
          </c:marker>
          <c:xVal>
            <c:numRef>
              <c:f>'65K_23'!$V$4:$V$5</c:f>
              <c:numCache>
                <c:formatCode>General</c:formatCode>
                <c:ptCount val="2"/>
                <c:pt idx="0">
                  <c:v>-30</c:v>
                </c:pt>
                <c:pt idx="1">
                  <c:v>50</c:v>
                </c:pt>
              </c:numCache>
            </c:numRef>
          </c:xVal>
          <c:yVal>
            <c:numRef>
              <c:f>'65K_23'!$W$2:$W$3</c:f>
              <c:numCache>
                <c:formatCode>General</c:formatCode>
                <c:ptCount val="2"/>
                <c:pt idx="0">
                  <c:v>161</c:v>
                </c:pt>
                <c:pt idx="1">
                  <c:v>161</c:v>
                </c:pt>
              </c:numCache>
            </c:numRef>
          </c:yVal>
          <c:smooth val="1"/>
          <c:extLst>
            <c:ext xmlns:c16="http://schemas.microsoft.com/office/drawing/2014/chart" uri="{C3380CC4-5D6E-409C-BE32-E72D297353CC}">
              <c16:uniqueId val="{00000006-1BC5-42C6-908D-E750CE5158FA}"/>
            </c:ext>
          </c:extLst>
        </c:ser>
        <c:ser>
          <c:idx val="6"/>
          <c:order val="7"/>
          <c:tx>
            <c:strRef>
              <c:f>'65K_23'!$X$1</c:f>
              <c:strCache>
                <c:ptCount val="1"/>
                <c:pt idx="0">
                  <c:v>MIDAQDEP</c:v>
                </c:pt>
              </c:strCache>
            </c:strRef>
          </c:tx>
          <c:spPr>
            <a:ln w="19050" cap="rnd">
              <a:solidFill>
                <a:sysClr val="windowText" lastClr="000000"/>
              </a:solidFill>
              <a:round/>
            </a:ln>
            <a:effectLst/>
          </c:spPr>
          <c:marker>
            <c:symbol val="none"/>
          </c:marker>
          <c:xVal>
            <c:numRef>
              <c:f>'65K_23'!$V$4:$V$5</c:f>
              <c:numCache>
                <c:formatCode>General</c:formatCode>
                <c:ptCount val="2"/>
                <c:pt idx="0">
                  <c:v>-30</c:v>
                </c:pt>
                <c:pt idx="1">
                  <c:v>50</c:v>
                </c:pt>
              </c:numCache>
            </c:numRef>
          </c:xVal>
          <c:yVal>
            <c:numRef>
              <c:f>'65K_23'!$X$2:$X$3</c:f>
              <c:numCache>
                <c:formatCode>General</c:formatCode>
                <c:ptCount val="2"/>
                <c:pt idx="0">
                  <c:v>172</c:v>
                </c:pt>
                <c:pt idx="1">
                  <c:v>172</c:v>
                </c:pt>
              </c:numCache>
            </c:numRef>
          </c:yVal>
          <c:smooth val="1"/>
          <c:extLst>
            <c:ext xmlns:c16="http://schemas.microsoft.com/office/drawing/2014/chart" uri="{C3380CC4-5D6E-409C-BE32-E72D297353CC}">
              <c16:uniqueId val="{00000007-1BC5-42C6-908D-E750CE5158FA}"/>
            </c:ext>
          </c:extLst>
        </c:ser>
        <c:ser>
          <c:idx val="7"/>
          <c:order val="8"/>
          <c:tx>
            <c:strRef>
              <c:f>'65K_23'!$Y$1</c:f>
              <c:strCache>
                <c:ptCount val="1"/>
                <c:pt idx="0">
                  <c:v>LOCUDEP</c:v>
                </c:pt>
              </c:strCache>
            </c:strRef>
          </c:tx>
          <c:spPr>
            <a:ln w="19050" cap="rnd">
              <a:solidFill>
                <a:sysClr val="windowText" lastClr="000000"/>
              </a:solidFill>
              <a:round/>
            </a:ln>
            <a:effectLst/>
          </c:spPr>
          <c:marker>
            <c:symbol val="none"/>
          </c:marker>
          <c:xVal>
            <c:numRef>
              <c:f>'65K_23'!$V$4:$V$5</c:f>
              <c:numCache>
                <c:formatCode>General</c:formatCode>
                <c:ptCount val="2"/>
                <c:pt idx="0">
                  <c:v>-30</c:v>
                </c:pt>
                <c:pt idx="1">
                  <c:v>50</c:v>
                </c:pt>
              </c:numCache>
            </c:numRef>
          </c:xVal>
          <c:yVal>
            <c:numRef>
              <c:f>'65K_23'!$Y$2:$Y$3</c:f>
              <c:numCache>
                <c:formatCode>General</c:formatCode>
                <c:ptCount val="2"/>
                <c:pt idx="0">
                  <c:v>202</c:v>
                </c:pt>
                <c:pt idx="1">
                  <c:v>202</c:v>
                </c:pt>
              </c:numCache>
            </c:numRef>
          </c:yVal>
          <c:smooth val="1"/>
          <c:extLst>
            <c:ext xmlns:c16="http://schemas.microsoft.com/office/drawing/2014/chart" uri="{C3380CC4-5D6E-409C-BE32-E72D297353CC}">
              <c16:uniqueId val="{00000008-1BC5-42C6-908D-E750CE5158FA}"/>
            </c:ext>
          </c:extLst>
        </c:ser>
        <c:ser>
          <c:idx val="8"/>
          <c:order val="9"/>
          <c:tx>
            <c:strRef>
              <c:f>'65K_23'!$Z$1</c:f>
              <c:strCache>
                <c:ptCount val="1"/>
                <c:pt idx="0">
                  <c:v>LOAQDEP</c:v>
                </c:pt>
              </c:strCache>
            </c:strRef>
          </c:tx>
          <c:spPr>
            <a:ln w="19050" cap="rnd">
              <a:solidFill>
                <a:sysClr val="windowText" lastClr="000000"/>
              </a:solidFill>
              <a:round/>
            </a:ln>
            <a:effectLst/>
          </c:spPr>
          <c:marker>
            <c:symbol val="none"/>
          </c:marker>
          <c:xVal>
            <c:numRef>
              <c:f>'65K_23'!$V$4:$V$5</c:f>
              <c:numCache>
                <c:formatCode>General</c:formatCode>
                <c:ptCount val="2"/>
                <c:pt idx="0">
                  <c:v>-30</c:v>
                </c:pt>
                <c:pt idx="1">
                  <c:v>50</c:v>
                </c:pt>
              </c:numCache>
            </c:numRef>
          </c:xVal>
          <c:yVal>
            <c:numRef>
              <c:f>'65K_23'!$Z$2:$Z$3</c:f>
              <c:numCache>
                <c:formatCode>General</c:formatCode>
                <c:ptCount val="2"/>
                <c:pt idx="0">
                  <c:v>217</c:v>
                </c:pt>
                <c:pt idx="1">
                  <c:v>217</c:v>
                </c:pt>
              </c:numCache>
            </c:numRef>
          </c:yVal>
          <c:smooth val="1"/>
          <c:extLst>
            <c:ext xmlns:c16="http://schemas.microsoft.com/office/drawing/2014/chart" uri="{C3380CC4-5D6E-409C-BE32-E72D297353CC}">
              <c16:uniqueId val="{00000009-1BC5-42C6-908D-E750CE5158FA}"/>
            </c:ext>
          </c:extLst>
        </c:ser>
        <c:ser>
          <c:idx val="9"/>
          <c:order val="10"/>
          <c:tx>
            <c:strRef>
              <c:f>'65K_23'!$AA$1</c:f>
              <c:strCache>
                <c:ptCount val="1"/>
                <c:pt idx="0">
                  <c:v>SMCUDEP</c:v>
                </c:pt>
              </c:strCache>
            </c:strRef>
          </c:tx>
          <c:spPr>
            <a:ln w="19050" cap="rnd">
              <a:solidFill>
                <a:sysClr val="windowText" lastClr="000000"/>
              </a:solidFill>
              <a:round/>
            </a:ln>
            <a:effectLst/>
          </c:spPr>
          <c:marker>
            <c:symbol val="none"/>
          </c:marker>
          <c:xVal>
            <c:numRef>
              <c:f>'65K_23'!$V$4:$V$5</c:f>
              <c:numCache>
                <c:formatCode>General</c:formatCode>
                <c:ptCount val="2"/>
                <c:pt idx="0">
                  <c:v>-30</c:v>
                </c:pt>
                <c:pt idx="1">
                  <c:v>50</c:v>
                </c:pt>
              </c:numCache>
            </c:numRef>
          </c:xVal>
          <c:yVal>
            <c:numRef>
              <c:f>'65K_23'!$AA$2:$AA$3</c:f>
              <c:numCache>
                <c:formatCode>General</c:formatCode>
                <c:ptCount val="2"/>
                <c:pt idx="0">
                  <c:v>248</c:v>
                </c:pt>
                <c:pt idx="1">
                  <c:v>248</c:v>
                </c:pt>
              </c:numCache>
            </c:numRef>
          </c:yVal>
          <c:smooth val="1"/>
          <c:extLst>
            <c:ext xmlns:c16="http://schemas.microsoft.com/office/drawing/2014/chart" uri="{C3380CC4-5D6E-409C-BE32-E72D297353CC}">
              <c16:uniqueId val="{0000000A-1BC5-42C6-908D-E750CE5158FA}"/>
            </c:ext>
          </c:extLst>
        </c:ser>
        <c:ser>
          <c:idx val="10"/>
          <c:order val="11"/>
          <c:tx>
            <c:strRef>
              <c:f>'65K_23'!$U$1</c:f>
              <c:strCache>
                <c:ptCount val="1"/>
                <c:pt idx="0">
                  <c:v>UPCUDEP</c:v>
                </c:pt>
              </c:strCache>
            </c:strRef>
          </c:tx>
          <c:spPr>
            <a:ln w="19050" cap="rnd">
              <a:solidFill>
                <a:sysClr val="windowText" lastClr="000000"/>
              </a:solidFill>
              <a:round/>
            </a:ln>
            <a:effectLst/>
          </c:spPr>
          <c:marker>
            <c:symbol val="none"/>
          </c:marker>
          <c:xVal>
            <c:numRef>
              <c:f>'65K_23'!$V$4:$V$5</c:f>
              <c:numCache>
                <c:formatCode>General</c:formatCode>
                <c:ptCount val="2"/>
                <c:pt idx="0">
                  <c:v>-30</c:v>
                </c:pt>
                <c:pt idx="1">
                  <c:v>50</c:v>
                </c:pt>
              </c:numCache>
            </c:numRef>
          </c:xVal>
          <c:yVal>
            <c:numRef>
              <c:f>'65K_23'!$U$2:$U$3</c:f>
              <c:numCache>
                <c:formatCode>General</c:formatCode>
                <c:ptCount val="2"/>
                <c:pt idx="0">
                  <c:v>30</c:v>
                </c:pt>
                <c:pt idx="1">
                  <c:v>30</c:v>
                </c:pt>
              </c:numCache>
            </c:numRef>
          </c:yVal>
          <c:smooth val="1"/>
          <c:extLst>
            <c:ext xmlns:c16="http://schemas.microsoft.com/office/drawing/2014/chart" uri="{C3380CC4-5D6E-409C-BE32-E72D297353CC}">
              <c16:uniqueId val="{0000000B-1BC5-42C6-908D-E750CE5158FA}"/>
            </c:ext>
          </c:extLst>
        </c:ser>
        <c:dLbls>
          <c:showLegendKey val="0"/>
          <c:showVal val="0"/>
          <c:showCatName val="0"/>
          <c:showSerName val="0"/>
          <c:showPercent val="0"/>
          <c:showBubbleSize val="0"/>
        </c:dLbls>
        <c:axId val="1079114816"/>
        <c:axId val="1079120392"/>
      </c:scatterChart>
      <c:valAx>
        <c:axId val="1079114816"/>
        <c:scaling>
          <c:orientation val="minMax"/>
          <c:max val="50"/>
          <c:min val="-3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r>
                  <a:rPr lang="el-GR" sz="1200" b="0" i="0" baseline="0">
                    <a:solidFill>
                      <a:schemeClr val="tx1"/>
                    </a:solidFill>
                    <a:effectLst/>
                  </a:rPr>
                  <a:t>Δ</a:t>
                </a:r>
                <a:r>
                  <a:rPr lang="en-US" sz="1200" b="0" i="0" baseline="0">
                    <a:solidFill>
                      <a:schemeClr val="tx1"/>
                    </a:solidFill>
                    <a:effectLst/>
                  </a:rPr>
                  <a:t> Conductance (mS/m)</a:t>
                </a:r>
                <a:endParaRPr lang="en-US" sz="1200">
                  <a:solidFill>
                    <a:schemeClr val="tx1"/>
                  </a:solidFill>
                  <a:effectLst/>
                </a:endParaRP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en-US"/>
          </a:p>
        </c:txPr>
        <c:crossAx val="1079120392"/>
        <c:crosses val="autoZero"/>
        <c:crossBetween val="midCat"/>
      </c:valAx>
      <c:valAx>
        <c:axId val="1079120392"/>
        <c:scaling>
          <c:orientation val="maxMin"/>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en-US"/>
          </a:p>
        </c:txPr>
        <c:crossAx val="1079114816"/>
        <c:crosses val="autoZero"/>
        <c:crossBetween val="midCat"/>
      </c:valAx>
      <c:spPr>
        <a:noFill/>
        <a:ln>
          <a:noFill/>
        </a:ln>
        <a:effectLst/>
      </c:spPr>
    </c:plotArea>
    <c:legend>
      <c:legendPos val="r"/>
      <c:layout>
        <c:manualLayout>
          <c:xMode val="edge"/>
          <c:yMode val="edge"/>
          <c:x val="0.64421411196389422"/>
          <c:y val="0.36020109953591822"/>
          <c:w val="0.31411897111167358"/>
          <c:h val="0.12109930008748906"/>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3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chemeClr val="tx1"/>
                </a:solidFill>
                <a:latin typeface="+mn-lt"/>
                <a:ea typeface="+mn-ea"/>
                <a:cs typeface="+mn-cs"/>
              </a:defRPr>
            </a:pPr>
            <a:r>
              <a:rPr lang="en-US" b="1" dirty="0">
                <a:solidFill>
                  <a:schemeClr val="tx1"/>
                </a:solidFill>
              </a:rPr>
              <a:t>66L 1 Conductance With Depth</a:t>
            </a:r>
          </a:p>
        </c:rich>
      </c:tx>
      <c:overlay val="0"/>
      <c:spPr>
        <a:noFill/>
        <a:ln>
          <a:noFill/>
        </a:ln>
        <a:effectLst/>
      </c:spPr>
    </c:title>
    <c:autoTitleDeleted val="0"/>
    <c:plotArea>
      <c:layout>
        <c:manualLayout>
          <c:layoutTarget val="inner"/>
          <c:xMode val="edge"/>
          <c:yMode val="edge"/>
          <c:x val="0.15806080506648112"/>
          <c:y val="0.12007934092728798"/>
          <c:w val="0.79138332662943545"/>
          <c:h val="0.85728183979029449"/>
        </c:manualLayout>
      </c:layout>
      <c:scatterChart>
        <c:scatterStyle val="smoothMarker"/>
        <c:varyColors val="0"/>
        <c:ser>
          <c:idx val="11"/>
          <c:order val="0"/>
          <c:tx>
            <c:strRef>
              <c:f>'66L_1'!$B$1</c:f>
              <c:strCache>
                <c:ptCount val="1"/>
                <c:pt idx="0">
                  <c:v>2008</c:v>
                </c:pt>
              </c:strCache>
            </c:strRef>
          </c:tx>
          <c:spPr>
            <a:ln w="3175"/>
          </c:spPr>
          <c:marker>
            <c:symbol val="none"/>
          </c:marker>
          <c:xVal>
            <c:numRef>
              <c:f>'66L_1'!$B$2:$B$3028</c:f>
              <c:numCache>
                <c:formatCode>General</c:formatCode>
                <c:ptCount val="3027"/>
                <c:pt idx="1">
                  <c:v>14.6</c:v>
                </c:pt>
                <c:pt idx="2">
                  <c:v>14.7</c:v>
                </c:pt>
                <c:pt idx="3">
                  <c:v>14.7</c:v>
                </c:pt>
                <c:pt idx="4">
                  <c:v>14.4</c:v>
                </c:pt>
                <c:pt idx="5">
                  <c:v>14.5</c:v>
                </c:pt>
                <c:pt idx="6">
                  <c:v>14.6</c:v>
                </c:pt>
                <c:pt idx="7">
                  <c:v>14.2</c:v>
                </c:pt>
                <c:pt idx="8">
                  <c:v>15.8</c:v>
                </c:pt>
                <c:pt idx="9">
                  <c:v>14.5</c:v>
                </c:pt>
                <c:pt idx="10">
                  <c:v>15.6</c:v>
                </c:pt>
                <c:pt idx="11">
                  <c:v>15.4</c:v>
                </c:pt>
                <c:pt idx="12">
                  <c:v>14.4</c:v>
                </c:pt>
                <c:pt idx="13">
                  <c:v>14.2</c:v>
                </c:pt>
                <c:pt idx="14">
                  <c:v>14.3</c:v>
                </c:pt>
                <c:pt idx="15">
                  <c:v>13.7</c:v>
                </c:pt>
                <c:pt idx="16">
                  <c:v>13.9</c:v>
                </c:pt>
                <c:pt idx="17">
                  <c:v>13</c:v>
                </c:pt>
                <c:pt idx="18">
                  <c:v>13</c:v>
                </c:pt>
                <c:pt idx="19">
                  <c:v>13.6</c:v>
                </c:pt>
                <c:pt idx="20">
                  <c:v>14.2</c:v>
                </c:pt>
                <c:pt idx="21">
                  <c:v>14.7</c:v>
                </c:pt>
                <c:pt idx="22">
                  <c:v>14.1</c:v>
                </c:pt>
                <c:pt idx="23">
                  <c:v>12.4</c:v>
                </c:pt>
                <c:pt idx="24">
                  <c:v>13.4</c:v>
                </c:pt>
                <c:pt idx="25">
                  <c:v>13.1</c:v>
                </c:pt>
                <c:pt idx="26">
                  <c:v>13.6</c:v>
                </c:pt>
                <c:pt idx="27">
                  <c:v>13.3</c:v>
                </c:pt>
                <c:pt idx="28">
                  <c:v>13.7</c:v>
                </c:pt>
                <c:pt idx="29">
                  <c:v>12.3</c:v>
                </c:pt>
                <c:pt idx="30">
                  <c:v>11.9</c:v>
                </c:pt>
                <c:pt idx="31">
                  <c:v>13.1</c:v>
                </c:pt>
                <c:pt idx="32">
                  <c:v>11.5</c:v>
                </c:pt>
                <c:pt idx="33">
                  <c:v>12.5</c:v>
                </c:pt>
                <c:pt idx="34">
                  <c:v>11.5</c:v>
                </c:pt>
                <c:pt idx="35">
                  <c:v>12.8</c:v>
                </c:pt>
                <c:pt idx="36">
                  <c:v>13.8</c:v>
                </c:pt>
                <c:pt idx="37">
                  <c:v>13</c:v>
                </c:pt>
                <c:pt idx="38">
                  <c:v>12.6</c:v>
                </c:pt>
                <c:pt idx="39">
                  <c:v>12.8</c:v>
                </c:pt>
                <c:pt idx="40">
                  <c:v>12.5</c:v>
                </c:pt>
                <c:pt idx="41">
                  <c:v>11</c:v>
                </c:pt>
                <c:pt idx="42">
                  <c:v>12.3</c:v>
                </c:pt>
                <c:pt idx="43">
                  <c:v>12</c:v>
                </c:pt>
                <c:pt idx="44">
                  <c:v>11.2</c:v>
                </c:pt>
                <c:pt idx="45">
                  <c:v>11.9</c:v>
                </c:pt>
                <c:pt idx="46">
                  <c:v>12.5</c:v>
                </c:pt>
                <c:pt idx="47">
                  <c:v>11.1</c:v>
                </c:pt>
                <c:pt idx="48">
                  <c:v>11.1</c:v>
                </c:pt>
                <c:pt idx="49">
                  <c:v>11.7</c:v>
                </c:pt>
                <c:pt idx="50">
                  <c:v>11.3</c:v>
                </c:pt>
                <c:pt idx="51">
                  <c:v>12.9</c:v>
                </c:pt>
                <c:pt idx="52">
                  <c:v>11.9</c:v>
                </c:pt>
                <c:pt idx="53">
                  <c:v>12.3</c:v>
                </c:pt>
                <c:pt idx="54">
                  <c:v>12</c:v>
                </c:pt>
                <c:pt idx="55">
                  <c:v>12.9</c:v>
                </c:pt>
                <c:pt idx="56">
                  <c:v>12.4</c:v>
                </c:pt>
                <c:pt idx="57">
                  <c:v>11.9</c:v>
                </c:pt>
                <c:pt idx="58">
                  <c:v>13.1</c:v>
                </c:pt>
                <c:pt idx="59">
                  <c:v>13.3</c:v>
                </c:pt>
                <c:pt idx="60">
                  <c:v>12.9</c:v>
                </c:pt>
                <c:pt idx="61">
                  <c:v>12.9</c:v>
                </c:pt>
                <c:pt idx="62">
                  <c:v>12.9</c:v>
                </c:pt>
                <c:pt idx="63">
                  <c:v>14.3</c:v>
                </c:pt>
                <c:pt idx="64">
                  <c:v>15.7</c:v>
                </c:pt>
                <c:pt idx="65">
                  <c:v>14.7</c:v>
                </c:pt>
                <c:pt idx="66">
                  <c:v>16.600000000000001</c:v>
                </c:pt>
                <c:pt idx="67">
                  <c:v>16.8</c:v>
                </c:pt>
                <c:pt idx="68">
                  <c:v>16.3</c:v>
                </c:pt>
                <c:pt idx="69">
                  <c:v>17.899999999999999</c:v>
                </c:pt>
                <c:pt idx="70">
                  <c:v>19.8</c:v>
                </c:pt>
                <c:pt idx="71">
                  <c:v>17.600000000000001</c:v>
                </c:pt>
                <c:pt idx="72">
                  <c:v>18.399999999999999</c:v>
                </c:pt>
                <c:pt idx="73">
                  <c:v>20.6</c:v>
                </c:pt>
                <c:pt idx="74">
                  <c:v>19.899999999999999</c:v>
                </c:pt>
                <c:pt idx="75">
                  <c:v>22.3</c:v>
                </c:pt>
                <c:pt idx="76">
                  <c:v>22.2</c:v>
                </c:pt>
                <c:pt idx="77">
                  <c:v>23.3</c:v>
                </c:pt>
                <c:pt idx="78">
                  <c:v>22.6</c:v>
                </c:pt>
                <c:pt idx="79">
                  <c:v>23.1</c:v>
                </c:pt>
                <c:pt idx="80">
                  <c:v>23.4</c:v>
                </c:pt>
                <c:pt idx="81">
                  <c:v>23.8</c:v>
                </c:pt>
                <c:pt idx="82">
                  <c:v>24.6</c:v>
                </c:pt>
                <c:pt idx="83">
                  <c:v>24</c:v>
                </c:pt>
                <c:pt idx="84">
                  <c:v>24.1</c:v>
                </c:pt>
                <c:pt idx="85">
                  <c:v>25.1</c:v>
                </c:pt>
                <c:pt idx="86">
                  <c:v>23.5</c:v>
                </c:pt>
                <c:pt idx="87">
                  <c:v>24.2</c:v>
                </c:pt>
                <c:pt idx="88">
                  <c:v>24.7</c:v>
                </c:pt>
                <c:pt idx="89">
                  <c:v>23.9</c:v>
                </c:pt>
                <c:pt idx="90">
                  <c:v>23.1</c:v>
                </c:pt>
                <c:pt idx="91">
                  <c:v>23.4</c:v>
                </c:pt>
                <c:pt idx="92">
                  <c:v>22.6</c:v>
                </c:pt>
                <c:pt idx="93">
                  <c:v>23.1</c:v>
                </c:pt>
                <c:pt idx="94">
                  <c:v>22.6</c:v>
                </c:pt>
                <c:pt idx="95">
                  <c:v>22.1</c:v>
                </c:pt>
                <c:pt idx="96">
                  <c:v>20.9</c:v>
                </c:pt>
                <c:pt idx="97">
                  <c:v>20.100000000000001</c:v>
                </c:pt>
                <c:pt idx="98">
                  <c:v>19.8</c:v>
                </c:pt>
                <c:pt idx="99">
                  <c:v>18.899999999999999</c:v>
                </c:pt>
                <c:pt idx="100">
                  <c:v>17.399999999999999</c:v>
                </c:pt>
                <c:pt idx="101">
                  <c:v>18.8</c:v>
                </c:pt>
                <c:pt idx="102">
                  <c:v>15.8</c:v>
                </c:pt>
                <c:pt idx="103">
                  <c:v>16.3</c:v>
                </c:pt>
                <c:pt idx="104">
                  <c:v>15.5</c:v>
                </c:pt>
                <c:pt idx="105">
                  <c:v>15.7</c:v>
                </c:pt>
                <c:pt idx="106">
                  <c:v>15.4</c:v>
                </c:pt>
                <c:pt idx="107">
                  <c:v>14.6</c:v>
                </c:pt>
                <c:pt idx="108">
                  <c:v>15.2</c:v>
                </c:pt>
                <c:pt idx="109">
                  <c:v>15.4</c:v>
                </c:pt>
                <c:pt idx="110">
                  <c:v>15</c:v>
                </c:pt>
                <c:pt idx="111">
                  <c:v>14.6</c:v>
                </c:pt>
                <c:pt idx="112">
                  <c:v>14.7</c:v>
                </c:pt>
                <c:pt idx="113">
                  <c:v>14.7</c:v>
                </c:pt>
                <c:pt idx="114">
                  <c:v>14.7</c:v>
                </c:pt>
                <c:pt idx="115">
                  <c:v>12.6</c:v>
                </c:pt>
                <c:pt idx="116">
                  <c:v>14</c:v>
                </c:pt>
                <c:pt idx="117">
                  <c:v>13.4</c:v>
                </c:pt>
                <c:pt idx="118">
                  <c:v>13</c:v>
                </c:pt>
                <c:pt idx="119">
                  <c:v>13.9</c:v>
                </c:pt>
                <c:pt idx="120">
                  <c:v>13.2</c:v>
                </c:pt>
                <c:pt idx="121">
                  <c:v>12.6</c:v>
                </c:pt>
                <c:pt idx="122">
                  <c:v>13.8</c:v>
                </c:pt>
                <c:pt idx="123">
                  <c:v>15.2</c:v>
                </c:pt>
                <c:pt idx="124">
                  <c:v>14.4</c:v>
                </c:pt>
                <c:pt idx="125">
                  <c:v>14.2</c:v>
                </c:pt>
                <c:pt idx="126">
                  <c:v>13</c:v>
                </c:pt>
                <c:pt idx="127">
                  <c:v>14</c:v>
                </c:pt>
                <c:pt idx="128">
                  <c:v>13.7</c:v>
                </c:pt>
                <c:pt idx="129">
                  <c:v>14</c:v>
                </c:pt>
                <c:pt idx="130">
                  <c:v>14.5</c:v>
                </c:pt>
                <c:pt idx="131">
                  <c:v>13</c:v>
                </c:pt>
                <c:pt idx="132">
                  <c:v>13.5</c:v>
                </c:pt>
                <c:pt idx="133">
                  <c:v>14.7</c:v>
                </c:pt>
                <c:pt idx="134">
                  <c:v>14.3</c:v>
                </c:pt>
                <c:pt idx="135">
                  <c:v>14.6</c:v>
                </c:pt>
                <c:pt idx="136">
                  <c:v>15.4</c:v>
                </c:pt>
                <c:pt idx="137">
                  <c:v>15.4</c:v>
                </c:pt>
                <c:pt idx="138">
                  <c:v>14.6</c:v>
                </c:pt>
                <c:pt idx="139">
                  <c:v>14.1</c:v>
                </c:pt>
                <c:pt idx="140">
                  <c:v>13.9</c:v>
                </c:pt>
                <c:pt idx="141">
                  <c:v>14</c:v>
                </c:pt>
                <c:pt idx="142">
                  <c:v>13.6</c:v>
                </c:pt>
                <c:pt idx="143">
                  <c:v>15.6</c:v>
                </c:pt>
                <c:pt idx="144">
                  <c:v>14.9</c:v>
                </c:pt>
                <c:pt idx="145">
                  <c:v>15.2</c:v>
                </c:pt>
                <c:pt idx="146">
                  <c:v>14</c:v>
                </c:pt>
                <c:pt idx="147">
                  <c:v>16.2</c:v>
                </c:pt>
                <c:pt idx="148">
                  <c:v>15.8</c:v>
                </c:pt>
                <c:pt idx="149">
                  <c:v>16.5</c:v>
                </c:pt>
                <c:pt idx="150">
                  <c:v>14.4</c:v>
                </c:pt>
                <c:pt idx="151">
                  <c:v>14.8</c:v>
                </c:pt>
                <c:pt idx="152">
                  <c:v>15.9</c:v>
                </c:pt>
                <c:pt idx="153">
                  <c:v>15.1</c:v>
                </c:pt>
                <c:pt idx="154">
                  <c:v>15.2</c:v>
                </c:pt>
                <c:pt idx="155">
                  <c:v>15</c:v>
                </c:pt>
                <c:pt idx="156">
                  <c:v>13.9</c:v>
                </c:pt>
                <c:pt idx="157">
                  <c:v>15</c:v>
                </c:pt>
                <c:pt idx="158">
                  <c:v>15.5</c:v>
                </c:pt>
                <c:pt idx="159">
                  <c:v>13.8</c:v>
                </c:pt>
                <c:pt idx="160">
                  <c:v>14.8</c:v>
                </c:pt>
                <c:pt idx="161">
                  <c:v>14.2</c:v>
                </c:pt>
                <c:pt idx="162">
                  <c:v>15.5</c:v>
                </c:pt>
                <c:pt idx="163">
                  <c:v>15</c:v>
                </c:pt>
                <c:pt idx="164">
                  <c:v>14</c:v>
                </c:pt>
                <c:pt idx="165">
                  <c:v>15.3</c:v>
                </c:pt>
                <c:pt idx="166">
                  <c:v>14.3</c:v>
                </c:pt>
                <c:pt idx="167">
                  <c:v>15.2</c:v>
                </c:pt>
                <c:pt idx="168">
                  <c:v>15.7</c:v>
                </c:pt>
                <c:pt idx="169">
                  <c:v>16.3</c:v>
                </c:pt>
                <c:pt idx="170">
                  <c:v>14.8</c:v>
                </c:pt>
                <c:pt idx="171">
                  <c:v>14.5</c:v>
                </c:pt>
                <c:pt idx="172">
                  <c:v>15.7</c:v>
                </c:pt>
                <c:pt idx="173">
                  <c:v>15.6</c:v>
                </c:pt>
                <c:pt idx="174">
                  <c:v>14.9</c:v>
                </c:pt>
                <c:pt idx="175">
                  <c:v>15.3</c:v>
                </c:pt>
                <c:pt idx="176">
                  <c:v>15.1</c:v>
                </c:pt>
                <c:pt idx="177">
                  <c:v>14.6</c:v>
                </c:pt>
                <c:pt idx="178">
                  <c:v>16.2</c:v>
                </c:pt>
                <c:pt idx="179">
                  <c:v>15.4</c:v>
                </c:pt>
                <c:pt idx="180">
                  <c:v>15.7</c:v>
                </c:pt>
                <c:pt idx="181">
                  <c:v>15.1</c:v>
                </c:pt>
                <c:pt idx="182">
                  <c:v>15.4</c:v>
                </c:pt>
                <c:pt idx="183">
                  <c:v>15.4</c:v>
                </c:pt>
                <c:pt idx="184">
                  <c:v>14.6</c:v>
                </c:pt>
                <c:pt idx="185">
                  <c:v>15</c:v>
                </c:pt>
                <c:pt idx="186">
                  <c:v>14.8</c:v>
                </c:pt>
                <c:pt idx="187">
                  <c:v>15.2</c:v>
                </c:pt>
                <c:pt idx="188">
                  <c:v>14.9</c:v>
                </c:pt>
                <c:pt idx="189">
                  <c:v>14.9</c:v>
                </c:pt>
                <c:pt idx="190">
                  <c:v>14.9</c:v>
                </c:pt>
                <c:pt idx="191">
                  <c:v>14.9</c:v>
                </c:pt>
                <c:pt idx="192">
                  <c:v>15.6</c:v>
                </c:pt>
                <c:pt idx="193">
                  <c:v>15.7</c:v>
                </c:pt>
                <c:pt idx="194">
                  <c:v>15.4</c:v>
                </c:pt>
                <c:pt idx="195">
                  <c:v>16.7</c:v>
                </c:pt>
                <c:pt idx="196">
                  <c:v>15.6</c:v>
                </c:pt>
                <c:pt idx="197">
                  <c:v>14.4</c:v>
                </c:pt>
                <c:pt idx="198">
                  <c:v>15.6</c:v>
                </c:pt>
                <c:pt idx="199">
                  <c:v>14.3</c:v>
                </c:pt>
                <c:pt idx="200">
                  <c:v>14.4</c:v>
                </c:pt>
                <c:pt idx="201">
                  <c:v>13.8</c:v>
                </c:pt>
                <c:pt idx="202">
                  <c:v>13.7</c:v>
                </c:pt>
                <c:pt idx="203">
                  <c:v>14.7</c:v>
                </c:pt>
                <c:pt idx="204">
                  <c:v>15.9</c:v>
                </c:pt>
                <c:pt idx="205">
                  <c:v>22.1</c:v>
                </c:pt>
                <c:pt idx="206">
                  <c:v>20</c:v>
                </c:pt>
                <c:pt idx="207">
                  <c:v>22.9</c:v>
                </c:pt>
                <c:pt idx="208">
                  <c:v>27.3</c:v>
                </c:pt>
                <c:pt idx="209">
                  <c:v>17.7</c:v>
                </c:pt>
                <c:pt idx="210">
                  <c:v>12.8</c:v>
                </c:pt>
                <c:pt idx="211">
                  <c:v>11.3</c:v>
                </c:pt>
                <c:pt idx="212">
                  <c:v>11.3</c:v>
                </c:pt>
                <c:pt idx="213">
                  <c:v>15.6</c:v>
                </c:pt>
                <c:pt idx="214">
                  <c:v>15.2</c:v>
                </c:pt>
                <c:pt idx="215">
                  <c:v>14.1</c:v>
                </c:pt>
                <c:pt idx="216">
                  <c:v>16.2</c:v>
                </c:pt>
                <c:pt idx="217">
                  <c:v>14.8</c:v>
                </c:pt>
                <c:pt idx="218">
                  <c:v>16.5</c:v>
                </c:pt>
                <c:pt idx="219">
                  <c:v>17.2</c:v>
                </c:pt>
                <c:pt idx="220">
                  <c:v>18.7</c:v>
                </c:pt>
                <c:pt idx="221">
                  <c:v>18.600000000000001</c:v>
                </c:pt>
                <c:pt idx="222">
                  <c:v>20.399999999999999</c:v>
                </c:pt>
                <c:pt idx="223">
                  <c:v>21.6</c:v>
                </c:pt>
                <c:pt idx="224">
                  <c:v>21.6</c:v>
                </c:pt>
                <c:pt idx="225">
                  <c:v>21.5</c:v>
                </c:pt>
                <c:pt idx="226">
                  <c:v>22.8</c:v>
                </c:pt>
                <c:pt idx="227">
                  <c:v>23.9</c:v>
                </c:pt>
                <c:pt idx="228">
                  <c:v>22.9</c:v>
                </c:pt>
                <c:pt idx="229">
                  <c:v>25.4</c:v>
                </c:pt>
                <c:pt idx="230">
                  <c:v>27.4</c:v>
                </c:pt>
                <c:pt idx="231">
                  <c:v>30.1</c:v>
                </c:pt>
                <c:pt idx="232">
                  <c:v>27.8</c:v>
                </c:pt>
                <c:pt idx="233">
                  <c:v>28.8</c:v>
                </c:pt>
                <c:pt idx="234">
                  <c:v>31.6</c:v>
                </c:pt>
                <c:pt idx="235">
                  <c:v>30.3</c:v>
                </c:pt>
                <c:pt idx="236">
                  <c:v>31</c:v>
                </c:pt>
                <c:pt idx="237">
                  <c:v>31.2</c:v>
                </c:pt>
                <c:pt idx="238">
                  <c:v>32.700000000000003</c:v>
                </c:pt>
                <c:pt idx="239">
                  <c:v>32.799999999999997</c:v>
                </c:pt>
                <c:pt idx="240">
                  <c:v>32.1</c:v>
                </c:pt>
                <c:pt idx="241">
                  <c:v>33.5</c:v>
                </c:pt>
                <c:pt idx="242">
                  <c:v>34.299999999999997</c:v>
                </c:pt>
                <c:pt idx="243">
                  <c:v>32.9</c:v>
                </c:pt>
                <c:pt idx="244">
                  <c:v>35.1</c:v>
                </c:pt>
                <c:pt idx="245">
                  <c:v>34.299999999999997</c:v>
                </c:pt>
                <c:pt idx="246">
                  <c:v>35.799999999999997</c:v>
                </c:pt>
                <c:pt idx="247">
                  <c:v>34.700000000000003</c:v>
                </c:pt>
                <c:pt idx="248">
                  <c:v>35.1</c:v>
                </c:pt>
                <c:pt idx="249">
                  <c:v>34.799999999999997</c:v>
                </c:pt>
                <c:pt idx="250">
                  <c:v>35.5</c:v>
                </c:pt>
                <c:pt idx="251">
                  <c:v>36.5</c:v>
                </c:pt>
                <c:pt idx="252">
                  <c:v>35</c:v>
                </c:pt>
                <c:pt idx="253">
                  <c:v>36.1</c:v>
                </c:pt>
                <c:pt idx="254">
                  <c:v>35.799999999999997</c:v>
                </c:pt>
                <c:pt idx="255">
                  <c:v>35.1</c:v>
                </c:pt>
                <c:pt idx="256">
                  <c:v>35.200000000000003</c:v>
                </c:pt>
                <c:pt idx="257">
                  <c:v>33.700000000000003</c:v>
                </c:pt>
                <c:pt idx="258">
                  <c:v>34.799999999999997</c:v>
                </c:pt>
                <c:pt idx="259">
                  <c:v>34.9</c:v>
                </c:pt>
                <c:pt idx="260">
                  <c:v>35</c:v>
                </c:pt>
                <c:pt idx="261">
                  <c:v>34.5</c:v>
                </c:pt>
                <c:pt idx="262">
                  <c:v>33.6</c:v>
                </c:pt>
                <c:pt idx="263">
                  <c:v>35.1</c:v>
                </c:pt>
                <c:pt idx="264">
                  <c:v>33</c:v>
                </c:pt>
                <c:pt idx="265">
                  <c:v>33.4</c:v>
                </c:pt>
                <c:pt idx="266">
                  <c:v>33.5</c:v>
                </c:pt>
                <c:pt idx="267">
                  <c:v>33.700000000000003</c:v>
                </c:pt>
                <c:pt idx="268">
                  <c:v>34.4</c:v>
                </c:pt>
                <c:pt idx="269">
                  <c:v>33.299999999999997</c:v>
                </c:pt>
                <c:pt idx="270">
                  <c:v>33.299999999999997</c:v>
                </c:pt>
                <c:pt idx="271">
                  <c:v>32.299999999999997</c:v>
                </c:pt>
                <c:pt idx="272">
                  <c:v>33</c:v>
                </c:pt>
                <c:pt idx="273">
                  <c:v>32.799999999999997</c:v>
                </c:pt>
                <c:pt idx="274">
                  <c:v>32.799999999999997</c:v>
                </c:pt>
                <c:pt idx="275">
                  <c:v>31.7</c:v>
                </c:pt>
                <c:pt idx="276">
                  <c:v>32.9</c:v>
                </c:pt>
                <c:pt idx="277">
                  <c:v>31.6</c:v>
                </c:pt>
                <c:pt idx="278">
                  <c:v>30.1</c:v>
                </c:pt>
                <c:pt idx="279">
                  <c:v>31.6</c:v>
                </c:pt>
                <c:pt idx="280">
                  <c:v>32.799999999999997</c:v>
                </c:pt>
                <c:pt idx="281">
                  <c:v>31.7</c:v>
                </c:pt>
                <c:pt idx="282">
                  <c:v>32.200000000000003</c:v>
                </c:pt>
                <c:pt idx="283">
                  <c:v>31</c:v>
                </c:pt>
                <c:pt idx="284">
                  <c:v>32.9</c:v>
                </c:pt>
                <c:pt idx="285">
                  <c:v>32.5</c:v>
                </c:pt>
                <c:pt idx="286">
                  <c:v>32.6</c:v>
                </c:pt>
                <c:pt idx="287">
                  <c:v>31.9</c:v>
                </c:pt>
                <c:pt idx="288">
                  <c:v>31.6</c:v>
                </c:pt>
                <c:pt idx="289">
                  <c:v>31</c:v>
                </c:pt>
                <c:pt idx="290">
                  <c:v>32.5</c:v>
                </c:pt>
                <c:pt idx="291">
                  <c:v>32.299999999999997</c:v>
                </c:pt>
                <c:pt idx="292">
                  <c:v>30.7</c:v>
                </c:pt>
                <c:pt idx="293">
                  <c:v>31.3</c:v>
                </c:pt>
                <c:pt idx="294">
                  <c:v>32.200000000000003</c:v>
                </c:pt>
                <c:pt idx="295">
                  <c:v>31.8</c:v>
                </c:pt>
                <c:pt idx="296">
                  <c:v>31.4</c:v>
                </c:pt>
                <c:pt idx="297">
                  <c:v>30.4</c:v>
                </c:pt>
                <c:pt idx="298">
                  <c:v>30.5</c:v>
                </c:pt>
                <c:pt idx="299">
                  <c:v>30.5</c:v>
                </c:pt>
                <c:pt idx="300">
                  <c:v>30.6</c:v>
                </c:pt>
                <c:pt idx="301">
                  <c:v>28.7</c:v>
                </c:pt>
                <c:pt idx="302">
                  <c:v>28.7</c:v>
                </c:pt>
                <c:pt idx="303">
                  <c:v>27.9</c:v>
                </c:pt>
                <c:pt idx="304">
                  <c:v>27.9</c:v>
                </c:pt>
                <c:pt idx="305">
                  <c:v>28.4</c:v>
                </c:pt>
                <c:pt idx="306">
                  <c:v>26</c:v>
                </c:pt>
                <c:pt idx="307">
                  <c:v>25.7</c:v>
                </c:pt>
                <c:pt idx="308">
                  <c:v>24.8</c:v>
                </c:pt>
                <c:pt idx="309">
                  <c:v>24.1</c:v>
                </c:pt>
                <c:pt idx="310">
                  <c:v>22.4</c:v>
                </c:pt>
                <c:pt idx="311">
                  <c:v>24.7</c:v>
                </c:pt>
                <c:pt idx="312">
                  <c:v>23.4</c:v>
                </c:pt>
                <c:pt idx="313">
                  <c:v>22.3</c:v>
                </c:pt>
                <c:pt idx="314">
                  <c:v>21.9</c:v>
                </c:pt>
                <c:pt idx="315">
                  <c:v>22.5</c:v>
                </c:pt>
                <c:pt idx="316">
                  <c:v>22.5</c:v>
                </c:pt>
                <c:pt idx="317">
                  <c:v>22.6</c:v>
                </c:pt>
                <c:pt idx="318">
                  <c:v>22.2</c:v>
                </c:pt>
                <c:pt idx="319">
                  <c:v>22.1</c:v>
                </c:pt>
                <c:pt idx="320">
                  <c:v>21.7</c:v>
                </c:pt>
                <c:pt idx="321">
                  <c:v>23.1</c:v>
                </c:pt>
                <c:pt idx="322">
                  <c:v>23.2</c:v>
                </c:pt>
                <c:pt idx="323">
                  <c:v>24.1</c:v>
                </c:pt>
                <c:pt idx="324">
                  <c:v>24.6</c:v>
                </c:pt>
                <c:pt idx="325">
                  <c:v>25.7</c:v>
                </c:pt>
                <c:pt idx="326">
                  <c:v>24.4</c:v>
                </c:pt>
                <c:pt idx="327">
                  <c:v>25.5</c:v>
                </c:pt>
                <c:pt idx="328">
                  <c:v>26.6</c:v>
                </c:pt>
                <c:pt idx="329">
                  <c:v>26.9</c:v>
                </c:pt>
                <c:pt idx="330">
                  <c:v>26.3</c:v>
                </c:pt>
                <c:pt idx="331">
                  <c:v>27.4</c:v>
                </c:pt>
                <c:pt idx="332">
                  <c:v>27.4</c:v>
                </c:pt>
                <c:pt idx="333">
                  <c:v>27.5</c:v>
                </c:pt>
                <c:pt idx="334">
                  <c:v>29.1</c:v>
                </c:pt>
                <c:pt idx="335">
                  <c:v>28.7</c:v>
                </c:pt>
                <c:pt idx="336">
                  <c:v>29.4</c:v>
                </c:pt>
                <c:pt idx="337">
                  <c:v>29.3</c:v>
                </c:pt>
                <c:pt idx="338">
                  <c:v>28.8</c:v>
                </c:pt>
                <c:pt idx="339">
                  <c:v>28.5</c:v>
                </c:pt>
                <c:pt idx="340">
                  <c:v>29.4</c:v>
                </c:pt>
                <c:pt idx="341">
                  <c:v>29.4</c:v>
                </c:pt>
                <c:pt idx="342">
                  <c:v>30</c:v>
                </c:pt>
                <c:pt idx="343">
                  <c:v>29.4</c:v>
                </c:pt>
                <c:pt idx="344">
                  <c:v>28.9</c:v>
                </c:pt>
                <c:pt idx="345">
                  <c:v>29.4</c:v>
                </c:pt>
                <c:pt idx="346">
                  <c:v>30.1</c:v>
                </c:pt>
                <c:pt idx="347">
                  <c:v>28.2</c:v>
                </c:pt>
                <c:pt idx="348">
                  <c:v>28.4</c:v>
                </c:pt>
                <c:pt idx="349">
                  <c:v>28.2</c:v>
                </c:pt>
                <c:pt idx="350">
                  <c:v>28.8</c:v>
                </c:pt>
                <c:pt idx="351">
                  <c:v>28.7</c:v>
                </c:pt>
                <c:pt idx="352">
                  <c:v>28.6</c:v>
                </c:pt>
                <c:pt idx="353">
                  <c:v>27.6</c:v>
                </c:pt>
                <c:pt idx="354">
                  <c:v>27</c:v>
                </c:pt>
                <c:pt idx="355">
                  <c:v>27.7</c:v>
                </c:pt>
                <c:pt idx="356">
                  <c:v>25.2</c:v>
                </c:pt>
                <c:pt idx="357">
                  <c:v>26.2</c:v>
                </c:pt>
                <c:pt idx="358">
                  <c:v>24.9</c:v>
                </c:pt>
                <c:pt idx="359">
                  <c:v>27</c:v>
                </c:pt>
                <c:pt idx="360">
                  <c:v>24.9</c:v>
                </c:pt>
                <c:pt idx="361">
                  <c:v>26.2</c:v>
                </c:pt>
                <c:pt idx="362">
                  <c:v>24.7</c:v>
                </c:pt>
                <c:pt idx="363">
                  <c:v>25.3</c:v>
                </c:pt>
                <c:pt idx="364">
                  <c:v>27.5</c:v>
                </c:pt>
                <c:pt idx="365">
                  <c:v>29.1</c:v>
                </c:pt>
                <c:pt idx="366">
                  <c:v>27.1</c:v>
                </c:pt>
                <c:pt idx="367">
                  <c:v>27.6</c:v>
                </c:pt>
                <c:pt idx="368">
                  <c:v>30</c:v>
                </c:pt>
                <c:pt idx="369">
                  <c:v>30.8</c:v>
                </c:pt>
                <c:pt idx="370">
                  <c:v>30.9</c:v>
                </c:pt>
                <c:pt idx="371">
                  <c:v>32.700000000000003</c:v>
                </c:pt>
                <c:pt idx="372">
                  <c:v>32.9</c:v>
                </c:pt>
                <c:pt idx="373">
                  <c:v>35.4</c:v>
                </c:pt>
                <c:pt idx="374">
                  <c:v>35.200000000000003</c:v>
                </c:pt>
                <c:pt idx="375">
                  <c:v>35.1</c:v>
                </c:pt>
                <c:pt idx="376">
                  <c:v>36.5</c:v>
                </c:pt>
                <c:pt idx="377">
                  <c:v>36.9</c:v>
                </c:pt>
                <c:pt idx="378">
                  <c:v>38</c:v>
                </c:pt>
                <c:pt idx="379">
                  <c:v>38.4</c:v>
                </c:pt>
                <c:pt idx="380">
                  <c:v>39</c:v>
                </c:pt>
                <c:pt idx="381">
                  <c:v>39.4</c:v>
                </c:pt>
                <c:pt idx="382">
                  <c:v>39.4</c:v>
                </c:pt>
                <c:pt idx="383">
                  <c:v>39.6</c:v>
                </c:pt>
                <c:pt idx="384">
                  <c:v>40.4</c:v>
                </c:pt>
                <c:pt idx="385">
                  <c:v>39.5</c:v>
                </c:pt>
                <c:pt idx="386">
                  <c:v>38.6</c:v>
                </c:pt>
                <c:pt idx="387">
                  <c:v>40.200000000000003</c:v>
                </c:pt>
                <c:pt idx="388">
                  <c:v>40.9</c:v>
                </c:pt>
                <c:pt idx="389">
                  <c:v>40.4</c:v>
                </c:pt>
                <c:pt idx="390">
                  <c:v>40.1</c:v>
                </c:pt>
                <c:pt idx="391">
                  <c:v>39.6</c:v>
                </c:pt>
                <c:pt idx="392">
                  <c:v>39.6</c:v>
                </c:pt>
                <c:pt idx="393">
                  <c:v>41.2</c:v>
                </c:pt>
                <c:pt idx="394">
                  <c:v>40.9</c:v>
                </c:pt>
                <c:pt idx="395">
                  <c:v>40.200000000000003</c:v>
                </c:pt>
                <c:pt idx="396">
                  <c:v>40.6</c:v>
                </c:pt>
                <c:pt idx="397">
                  <c:v>40.6</c:v>
                </c:pt>
                <c:pt idx="398">
                  <c:v>39.5</c:v>
                </c:pt>
                <c:pt idx="399">
                  <c:v>41.1</c:v>
                </c:pt>
                <c:pt idx="400">
                  <c:v>41.8</c:v>
                </c:pt>
                <c:pt idx="401">
                  <c:v>45.3</c:v>
                </c:pt>
                <c:pt idx="402">
                  <c:v>47.4</c:v>
                </c:pt>
                <c:pt idx="403">
                  <c:v>47.3</c:v>
                </c:pt>
                <c:pt idx="404">
                  <c:v>42.4</c:v>
                </c:pt>
                <c:pt idx="405">
                  <c:v>39.4</c:v>
                </c:pt>
                <c:pt idx="406">
                  <c:v>35.6</c:v>
                </c:pt>
                <c:pt idx="407">
                  <c:v>36.700000000000003</c:v>
                </c:pt>
                <c:pt idx="408">
                  <c:v>38.1</c:v>
                </c:pt>
                <c:pt idx="409">
                  <c:v>38.4</c:v>
                </c:pt>
                <c:pt idx="410">
                  <c:v>37.799999999999997</c:v>
                </c:pt>
                <c:pt idx="411">
                  <c:v>38.299999999999997</c:v>
                </c:pt>
                <c:pt idx="412">
                  <c:v>38.6</c:v>
                </c:pt>
                <c:pt idx="413">
                  <c:v>38.700000000000003</c:v>
                </c:pt>
                <c:pt idx="414">
                  <c:v>38</c:v>
                </c:pt>
                <c:pt idx="415">
                  <c:v>39.6</c:v>
                </c:pt>
                <c:pt idx="416">
                  <c:v>39.700000000000003</c:v>
                </c:pt>
                <c:pt idx="417">
                  <c:v>39.1</c:v>
                </c:pt>
                <c:pt idx="418">
                  <c:v>39.6</c:v>
                </c:pt>
                <c:pt idx="419">
                  <c:v>39.6</c:v>
                </c:pt>
                <c:pt idx="420">
                  <c:v>39.9</c:v>
                </c:pt>
                <c:pt idx="421">
                  <c:v>39.700000000000003</c:v>
                </c:pt>
                <c:pt idx="422">
                  <c:v>40.700000000000003</c:v>
                </c:pt>
                <c:pt idx="423">
                  <c:v>39.799999999999997</c:v>
                </c:pt>
                <c:pt idx="424">
                  <c:v>42</c:v>
                </c:pt>
                <c:pt idx="425">
                  <c:v>40.799999999999997</c:v>
                </c:pt>
                <c:pt idx="426">
                  <c:v>40.6</c:v>
                </c:pt>
                <c:pt idx="427">
                  <c:v>40.5</c:v>
                </c:pt>
                <c:pt idx="428">
                  <c:v>41</c:v>
                </c:pt>
                <c:pt idx="429">
                  <c:v>40.700000000000003</c:v>
                </c:pt>
                <c:pt idx="430">
                  <c:v>41.2</c:v>
                </c:pt>
                <c:pt idx="431">
                  <c:v>40.700000000000003</c:v>
                </c:pt>
                <c:pt idx="432">
                  <c:v>41.1</c:v>
                </c:pt>
                <c:pt idx="433">
                  <c:v>41.3</c:v>
                </c:pt>
                <c:pt idx="434">
                  <c:v>40.200000000000003</c:v>
                </c:pt>
                <c:pt idx="435">
                  <c:v>40.1</c:v>
                </c:pt>
                <c:pt idx="436">
                  <c:v>39.700000000000003</c:v>
                </c:pt>
                <c:pt idx="437">
                  <c:v>40.299999999999997</c:v>
                </c:pt>
                <c:pt idx="438">
                  <c:v>39.1</c:v>
                </c:pt>
                <c:pt idx="439">
                  <c:v>39.6</c:v>
                </c:pt>
                <c:pt idx="440">
                  <c:v>39</c:v>
                </c:pt>
                <c:pt idx="441">
                  <c:v>38.200000000000003</c:v>
                </c:pt>
                <c:pt idx="442">
                  <c:v>40.6</c:v>
                </c:pt>
                <c:pt idx="443">
                  <c:v>40.200000000000003</c:v>
                </c:pt>
                <c:pt idx="444">
                  <c:v>40.4</c:v>
                </c:pt>
                <c:pt idx="445">
                  <c:v>38.9</c:v>
                </c:pt>
                <c:pt idx="446">
                  <c:v>39.200000000000003</c:v>
                </c:pt>
                <c:pt idx="447">
                  <c:v>39.4</c:v>
                </c:pt>
                <c:pt idx="448">
                  <c:v>40.700000000000003</c:v>
                </c:pt>
                <c:pt idx="449">
                  <c:v>40.1</c:v>
                </c:pt>
                <c:pt idx="450">
                  <c:v>39.9</c:v>
                </c:pt>
                <c:pt idx="451">
                  <c:v>39.1</c:v>
                </c:pt>
                <c:pt idx="452">
                  <c:v>39.700000000000003</c:v>
                </c:pt>
                <c:pt idx="453">
                  <c:v>39.4</c:v>
                </c:pt>
                <c:pt idx="454">
                  <c:v>39.700000000000003</c:v>
                </c:pt>
                <c:pt idx="455">
                  <c:v>39.9</c:v>
                </c:pt>
                <c:pt idx="456">
                  <c:v>41.4</c:v>
                </c:pt>
                <c:pt idx="457">
                  <c:v>40.700000000000003</c:v>
                </c:pt>
                <c:pt idx="458">
                  <c:v>40.200000000000003</c:v>
                </c:pt>
                <c:pt idx="459">
                  <c:v>41.2</c:v>
                </c:pt>
                <c:pt idx="460">
                  <c:v>42.5</c:v>
                </c:pt>
                <c:pt idx="461">
                  <c:v>42.5</c:v>
                </c:pt>
                <c:pt idx="462">
                  <c:v>40.6</c:v>
                </c:pt>
                <c:pt idx="463">
                  <c:v>43.9</c:v>
                </c:pt>
                <c:pt idx="464">
                  <c:v>42.8</c:v>
                </c:pt>
                <c:pt idx="465">
                  <c:v>43.6</c:v>
                </c:pt>
                <c:pt idx="466">
                  <c:v>42.7</c:v>
                </c:pt>
                <c:pt idx="467">
                  <c:v>43.3</c:v>
                </c:pt>
                <c:pt idx="468">
                  <c:v>44.9</c:v>
                </c:pt>
                <c:pt idx="469">
                  <c:v>44.6</c:v>
                </c:pt>
                <c:pt idx="470">
                  <c:v>45.7</c:v>
                </c:pt>
                <c:pt idx="471">
                  <c:v>45.9</c:v>
                </c:pt>
                <c:pt idx="472">
                  <c:v>46.8</c:v>
                </c:pt>
                <c:pt idx="473">
                  <c:v>46.6</c:v>
                </c:pt>
                <c:pt idx="474">
                  <c:v>47.8</c:v>
                </c:pt>
                <c:pt idx="475">
                  <c:v>47.1</c:v>
                </c:pt>
                <c:pt idx="476">
                  <c:v>48</c:v>
                </c:pt>
                <c:pt idx="477">
                  <c:v>48.2</c:v>
                </c:pt>
                <c:pt idx="478">
                  <c:v>49.6</c:v>
                </c:pt>
                <c:pt idx="479">
                  <c:v>47.7</c:v>
                </c:pt>
                <c:pt idx="480">
                  <c:v>49.4</c:v>
                </c:pt>
                <c:pt idx="481">
                  <c:v>49.5</c:v>
                </c:pt>
                <c:pt idx="482">
                  <c:v>50.4</c:v>
                </c:pt>
                <c:pt idx="483">
                  <c:v>51</c:v>
                </c:pt>
                <c:pt idx="484">
                  <c:v>51.5</c:v>
                </c:pt>
                <c:pt idx="485">
                  <c:v>51.3</c:v>
                </c:pt>
                <c:pt idx="486">
                  <c:v>52.4</c:v>
                </c:pt>
                <c:pt idx="487">
                  <c:v>51.6</c:v>
                </c:pt>
                <c:pt idx="488">
                  <c:v>52.3</c:v>
                </c:pt>
                <c:pt idx="489">
                  <c:v>52.9</c:v>
                </c:pt>
                <c:pt idx="490">
                  <c:v>52.4</c:v>
                </c:pt>
                <c:pt idx="491">
                  <c:v>53</c:v>
                </c:pt>
                <c:pt idx="492">
                  <c:v>53.1</c:v>
                </c:pt>
                <c:pt idx="493">
                  <c:v>53</c:v>
                </c:pt>
                <c:pt idx="494">
                  <c:v>51.9</c:v>
                </c:pt>
                <c:pt idx="495">
                  <c:v>53.6</c:v>
                </c:pt>
                <c:pt idx="496">
                  <c:v>52.5</c:v>
                </c:pt>
                <c:pt idx="497">
                  <c:v>54.2</c:v>
                </c:pt>
                <c:pt idx="498">
                  <c:v>53.5</c:v>
                </c:pt>
                <c:pt idx="499">
                  <c:v>53.1</c:v>
                </c:pt>
                <c:pt idx="500">
                  <c:v>53.4</c:v>
                </c:pt>
                <c:pt idx="501">
                  <c:v>54.6</c:v>
                </c:pt>
                <c:pt idx="502">
                  <c:v>52.5</c:v>
                </c:pt>
                <c:pt idx="503">
                  <c:v>52.9</c:v>
                </c:pt>
                <c:pt idx="504">
                  <c:v>53.2</c:v>
                </c:pt>
                <c:pt idx="505">
                  <c:v>52.6</c:v>
                </c:pt>
                <c:pt idx="506">
                  <c:v>54.3</c:v>
                </c:pt>
                <c:pt idx="507">
                  <c:v>52.6</c:v>
                </c:pt>
                <c:pt idx="508">
                  <c:v>52.5</c:v>
                </c:pt>
                <c:pt idx="509">
                  <c:v>54.2</c:v>
                </c:pt>
                <c:pt idx="510">
                  <c:v>53.7</c:v>
                </c:pt>
                <c:pt idx="511">
                  <c:v>52.8</c:v>
                </c:pt>
                <c:pt idx="512">
                  <c:v>53.3</c:v>
                </c:pt>
                <c:pt idx="513">
                  <c:v>53.3</c:v>
                </c:pt>
                <c:pt idx="514">
                  <c:v>53.5</c:v>
                </c:pt>
                <c:pt idx="515">
                  <c:v>52.2</c:v>
                </c:pt>
                <c:pt idx="516">
                  <c:v>52.6</c:v>
                </c:pt>
                <c:pt idx="517">
                  <c:v>53.6</c:v>
                </c:pt>
                <c:pt idx="518">
                  <c:v>52.4</c:v>
                </c:pt>
                <c:pt idx="519">
                  <c:v>52.6</c:v>
                </c:pt>
                <c:pt idx="520">
                  <c:v>53.3</c:v>
                </c:pt>
                <c:pt idx="521">
                  <c:v>51.8</c:v>
                </c:pt>
                <c:pt idx="522">
                  <c:v>51.4</c:v>
                </c:pt>
                <c:pt idx="523">
                  <c:v>50.2</c:v>
                </c:pt>
                <c:pt idx="524">
                  <c:v>49.9</c:v>
                </c:pt>
                <c:pt idx="525">
                  <c:v>49.8</c:v>
                </c:pt>
                <c:pt idx="526">
                  <c:v>50.7</c:v>
                </c:pt>
                <c:pt idx="527">
                  <c:v>50.2</c:v>
                </c:pt>
                <c:pt idx="528">
                  <c:v>49.4</c:v>
                </c:pt>
                <c:pt idx="529">
                  <c:v>49.2</c:v>
                </c:pt>
                <c:pt idx="530">
                  <c:v>48.5</c:v>
                </c:pt>
                <c:pt idx="531">
                  <c:v>47.5</c:v>
                </c:pt>
                <c:pt idx="532">
                  <c:v>47.1</c:v>
                </c:pt>
                <c:pt idx="533">
                  <c:v>46.2</c:v>
                </c:pt>
                <c:pt idx="534">
                  <c:v>48.1</c:v>
                </c:pt>
                <c:pt idx="535">
                  <c:v>46</c:v>
                </c:pt>
                <c:pt idx="536">
                  <c:v>46</c:v>
                </c:pt>
                <c:pt idx="537">
                  <c:v>44.9</c:v>
                </c:pt>
                <c:pt idx="538">
                  <c:v>45.4</c:v>
                </c:pt>
                <c:pt idx="539">
                  <c:v>44.6</c:v>
                </c:pt>
                <c:pt idx="540">
                  <c:v>46.1</c:v>
                </c:pt>
                <c:pt idx="541">
                  <c:v>46.3</c:v>
                </c:pt>
                <c:pt idx="542">
                  <c:v>45.8</c:v>
                </c:pt>
                <c:pt idx="543">
                  <c:v>45.3</c:v>
                </c:pt>
                <c:pt idx="544">
                  <c:v>46.4</c:v>
                </c:pt>
                <c:pt idx="545">
                  <c:v>45.5</c:v>
                </c:pt>
                <c:pt idx="546">
                  <c:v>47</c:v>
                </c:pt>
                <c:pt idx="547">
                  <c:v>46.8</c:v>
                </c:pt>
                <c:pt idx="548">
                  <c:v>46.1</c:v>
                </c:pt>
                <c:pt idx="549">
                  <c:v>46.6</c:v>
                </c:pt>
                <c:pt idx="550">
                  <c:v>47.1</c:v>
                </c:pt>
                <c:pt idx="551">
                  <c:v>45.3</c:v>
                </c:pt>
                <c:pt idx="552">
                  <c:v>46.7</c:v>
                </c:pt>
                <c:pt idx="553">
                  <c:v>45.7</c:v>
                </c:pt>
                <c:pt idx="554">
                  <c:v>46.7</c:v>
                </c:pt>
                <c:pt idx="555">
                  <c:v>45.4</c:v>
                </c:pt>
                <c:pt idx="556">
                  <c:v>44.5</c:v>
                </c:pt>
                <c:pt idx="557">
                  <c:v>43.2</c:v>
                </c:pt>
                <c:pt idx="558">
                  <c:v>43.4</c:v>
                </c:pt>
                <c:pt idx="559">
                  <c:v>43</c:v>
                </c:pt>
                <c:pt idx="560">
                  <c:v>41.6</c:v>
                </c:pt>
                <c:pt idx="561">
                  <c:v>40.6</c:v>
                </c:pt>
                <c:pt idx="562">
                  <c:v>40.799999999999997</c:v>
                </c:pt>
                <c:pt idx="563">
                  <c:v>39.700000000000003</c:v>
                </c:pt>
                <c:pt idx="564">
                  <c:v>39.5</c:v>
                </c:pt>
                <c:pt idx="565">
                  <c:v>40</c:v>
                </c:pt>
                <c:pt idx="566">
                  <c:v>36.6</c:v>
                </c:pt>
                <c:pt idx="567">
                  <c:v>38.299999999999997</c:v>
                </c:pt>
                <c:pt idx="568">
                  <c:v>37</c:v>
                </c:pt>
                <c:pt idx="569">
                  <c:v>37.200000000000003</c:v>
                </c:pt>
                <c:pt idx="570">
                  <c:v>35.299999999999997</c:v>
                </c:pt>
                <c:pt idx="571">
                  <c:v>36.5</c:v>
                </c:pt>
                <c:pt idx="572">
                  <c:v>36</c:v>
                </c:pt>
                <c:pt idx="573">
                  <c:v>34.700000000000003</c:v>
                </c:pt>
                <c:pt idx="574">
                  <c:v>35</c:v>
                </c:pt>
                <c:pt idx="575">
                  <c:v>33.9</c:v>
                </c:pt>
                <c:pt idx="576">
                  <c:v>34.6</c:v>
                </c:pt>
                <c:pt idx="577">
                  <c:v>35.1</c:v>
                </c:pt>
                <c:pt idx="578">
                  <c:v>33.9</c:v>
                </c:pt>
                <c:pt idx="579">
                  <c:v>34</c:v>
                </c:pt>
                <c:pt idx="580">
                  <c:v>33.6</c:v>
                </c:pt>
                <c:pt idx="581">
                  <c:v>32.9</c:v>
                </c:pt>
                <c:pt idx="582">
                  <c:v>34.4</c:v>
                </c:pt>
                <c:pt idx="583">
                  <c:v>35.1</c:v>
                </c:pt>
                <c:pt idx="584">
                  <c:v>34.6</c:v>
                </c:pt>
                <c:pt idx="585">
                  <c:v>33.9</c:v>
                </c:pt>
                <c:pt idx="586">
                  <c:v>33.9</c:v>
                </c:pt>
                <c:pt idx="587">
                  <c:v>33.6</c:v>
                </c:pt>
                <c:pt idx="588">
                  <c:v>34.4</c:v>
                </c:pt>
                <c:pt idx="589">
                  <c:v>33.9</c:v>
                </c:pt>
                <c:pt idx="590">
                  <c:v>35.1</c:v>
                </c:pt>
                <c:pt idx="591">
                  <c:v>33.6</c:v>
                </c:pt>
                <c:pt idx="592">
                  <c:v>33.9</c:v>
                </c:pt>
                <c:pt idx="593">
                  <c:v>34</c:v>
                </c:pt>
                <c:pt idx="594">
                  <c:v>34.200000000000003</c:v>
                </c:pt>
                <c:pt idx="595">
                  <c:v>34.200000000000003</c:v>
                </c:pt>
                <c:pt idx="596">
                  <c:v>38.5</c:v>
                </c:pt>
                <c:pt idx="597">
                  <c:v>40.4</c:v>
                </c:pt>
                <c:pt idx="598">
                  <c:v>41.7</c:v>
                </c:pt>
                <c:pt idx="599">
                  <c:v>45.4</c:v>
                </c:pt>
                <c:pt idx="600">
                  <c:v>40.200000000000003</c:v>
                </c:pt>
                <c:pt idx="601">
                  <c:v>30.5</c:v>
                </c:pt>
                <c:pt idx="602">
                  <c:v>30.1</c:v>
                </c:pt>
                <c:pt idx="603">
                  <c:v>30</c:v>
                </c:pt>
                <c:pt idx="604">
                  <c:v>31.9</c:v>
                </c:pt>
                <c:pt idx="605">
                  <c:v>33.1</c:v>
                </c:pt>
                <c:pt idx="606">
                  <c:v>32.5</c:v>
                </c:pt>
                <c:pt idx="607">
                  <c:v>34.1</c:v>
                </c:pt>
                <c:pt idx="608">
                  <c:v>32.299999999999997</c:v>
                </c:pt>
                <c:pt idx="609">
                  <c:v>33.799999999999997</c:v>
                </c:pt>
                <c:pt idx="610">
                  <c:v>33.200000000000003</c:v>
                </c:pt>
                <c:pt idx="611">
                  <c:v>33.9</c:v>
                </c:pt>
                <c:pt idx="612">
                  <c:v>34.4</c:v>
                </c:pt>
                <c:pt idx="613">
                  <c:v>34.700000000000003</c:v>
                </c:pt>
                <c:pt idx="614">
                  <c:v>35.200000000000003</c:v>
                </c:pt>
                <c:pt idx="615">
                  <c:v>34.5</c:v>
                </c:pt>
                <c:pt idx="616">
                  <c:v>34.799999999999997</c:v>
                </c:pt>
                <c:pt idx="617">
                  <c:v>35.1</c:v>
                </c:pt>
                <c:pt idx="618">
                  <c:v>35.799999999999997</c:v>
                </c:pt>
                <c:pt idx="619">
                  <c:v>36.700000000000003</c:v>
                </c:pt>
                <c:pt idx="620">
                  <c:v>36.299999999999997</c:v>
                </c:pt>
                <c:pt idx="621">
                  <c:v>35.299999999999997</c:v>
                </c:pt>
                <c:pt idx="622">
                  <c:v>35.9</c:v>
                </c:pt>
                <c:pt idx="623">
                  <c:v>36</c:v>
                </c:pt>
                <c:pt idx="624">
                  <c:v>36.6</c:v>
                </c:pt>
                <c:pt idx="625">
                  <c:v>35.299999999999997</c:v>
                </c:pt>
                <c:pt idx="626">
                  <c:v>35.299999999999997</c:v>
                </c:pt>
                <c:pt idx="627">
                  <c:v>35.299999999999997</c:v>
                </c:pt>
                <c:pt idx="628">
                  <c:v>36.200000000000003</c:v>
                </c:pt>
                <c:pt idx="629">
                  <c:v>35.700000000000003</c:v>
                </c:pt>
                <c:pt idx="630">
                  <c:v>34.4</c:v>
                </c:pt>
                <c:pt idx="631">
                  <c:v>35.700000000000003</c:v>
                </c:pt>
                <c:pt idx="632">
                  <c:v>35</c:v>
                </c:pt>
                <c:pt idx="633">
                  <c:v>35.5</c:v>
                </c:pt>
                <c:pt idx="634">
                  <c:v>36.1</c:v>
                </c:pt>
                <c:pt idx="635">
                  <c:v>35.299999999999997</c:v>
                </c:pt>
                <c:pt idx="636">
                  <c:v>35.799999999999997</c:v>
                </c:pt>
                <c:pt idx="637">
                  <c:v>34.9</c:v>
                </c:pt>
                <c:pt idx="638">
                  <c:v>35.200000000000003</c:v>
                </c:pt>
                <c:pt idx="639">
                  <c:v>36.299999999999997</c:v>
                </c:pt>
                <c:pt idx="640">
                  <c:v>34.200000000000003</c:v>
                </c:pt>
                <c:pt idx="641">
                  <c:v>34.6</c:v>
                </c:pt>
                <c:pt idx="642">
                  <c:v>36.5</c:v>
                </c:pt>
                <c:pt idx="643">
                  <c:v>35.700000000000003</c:v>
                </c:pt>
                <c:pt idx="644">
                  <c:v>34.9</c:v>
                </c:pt>
                <c:pt idx="645">
                  <c:v>35.200000000000003</c:v>
                </c:pt>
                <c:pt idx="646">
                  <c:v>34.5</c:v>
                </c:pt>
                <c:pt idx="647">
                  <c:v>34.700000000000003</c:v>
                </c:pt>
                <c:pt idx="648">
                  <c:v>34.9</c:v>
                </c:pt>
                <c:pt idx="649">
                  <c:v>35.200000000000003</c:v>
                </c:pt>
                <c:pt idx="650">
                  <c:v>34.9</c:v>
                </c:pt>
                <c:pt idx="651">
                  <c:v>35.299999999999997</c:v>
                </c:pt>
                <c:pt idx="652">
                  <c:v>34.299999999999997</c:v>
                </c:pt>
                <c:pt idx="653">
                  <c:v>34.1</c:v>
                </c:pt>
                <c:pt idx="654">
                  <c:v>35.5</c:v>
                </c:pt>
                <c:pt idx="655">
                  <c:v>37.1</c:v>
                </c:pt>
                <c:pt idx="656">
                  <c:v>37.5</c:v>
                </c:pt>
                <c:pt idx="657">
                  <c:v>37.9</c:v>
                </c:pt>
                <c:pt idx="658">
                  <c:v>37</c:v>
                </c:pt>
                <c:pt idx="659">
                  <c:v>37.200000000000003</c:v>
                </c:pt>
                <c:pt idx="660">
                  <c:v>36.200000000000003</c:v>
                </c:pt>
                <c:pt idx="661">
                  <c:v>36.799999999999997</c:v>
                </c:pt>
                <c:pt idx="662">
                  <c:v>36.6</c:v>
                </c:pt>
                <c:pt idx="663">
                  <c:v>35.5</c:v>
                </c:pt>
                <c:pt idx="664">
                  <c:v>35.1</c:v>
                </c:pt>
                <c:pt idx="665">
                  <c:v>36.799999999999997</c:v>
                </c:pt>
                <c:pt idx="666">
                  <c:v>36.700000000000003</c:v>
                </c:pt>
                <c:pt idx="667">
                  <c:v>36.799999999999997</c:v>
                </c:pt>
                <c:pt idx="668">
                  <c:v>37</c:v>
                </c:pt>
                <c:pt idx="669">
                  <c:v>36.299999999999997</c:v>
                </c:pt>
                <c:pt idx="670">
                  <c:v>36</c:v>
                </c:pt>
                <c:pt idx="671">
                  <c:v>35.9</c:v>
                </c:pt>
                <c:pt idx="672">
                  <c:v>36.1</c:v>
                </c:pt>
                <c:pt idx="673">
                  <c:v>36</c:v>
                </c:pt>
                <c:pt idx="674">
                  <c:v>34.5</c:v>
                </c:pt>
                <c:pt idx="675">
                  <c:v>35.9</c:v>
                </c:pt>
                <c:pt idx="676">
                  <c:v>35.299999999999997</c:v>
                </c:pt>
                <c:pt idx="677">
                  <c:v>34.5</c:v>
                </c:pt>
                <c:pt idx="678">
                  <c:v>35.1</c:v>
                </c:pt>
                <c:pt idx="679">
                  <c:v>35.6</c:v>
                </c:pt>
                <c:pt idx="680">
                  <c:v>35.799999999999997</c:v>
                </c:pt>
                <c:pt idx="681">
                  <c:v>36.299999999999997</c:v>
                </c:pt>
                <c:pt idx="682">
                  <c:v>35</c:v>
                </c:pt>
                <c:pt idx="683">
                  <c:v>36.1</c:v>
                </c:pt>
                <c:pt idx="684">
                  <c:v>35.299999999999997</c:v>
                </c:pt>
                <c:pt idx="685">
                  <c:v>36.4</c:v>
                </c:pt>
                <c:pt idx="686">
                  <c:v>35.200000000000003</c:v>
                </c:pt>
                <c:pt idx="687">
                  <c:v>35.9</c:v>
                </c:pt>
                <c:pt idx="688">
                  <c:v>34.700000000000003</c:v>
                </c:pt>
                <c:pt idx="689">
                  <c:v>35.5</c:v>
                </c:pt>
                <c:pt idx="690">
                  <c:v>37.200000000000003</c:v>
                </c:pt>
                <c:pt idx="691">
                  <c:v>36.4</c:v>
                </c:pt>
                <c:pt idx="692">
                  <c:v>37.299999999999997</c:v>
                </c:pt>
                <c:pt idx="693">
                  <c:v>36.9</c:v>
                </c:pt>
                <c:pt idx="694">
                  <c:v>37.299999999999997</c:v>
                </c:pt>
                <c:pt idx="695">
                  <c:v>37.9</c:v>
                </c:pt>
                <c:pt idx="696">
                  <c:v>38.4</c:v>
                </c:pt>
                <c:pt idx="697">
                  <c:v>38.200000000000003</c:v>
                </c:pt>
                <c:pt idx="698">
                  <c:v>38.9</c:v>
                </c:pt>
                <c:pt idx="699">
                  <c:v>40.1</c:v>
                </c:pt>
                <c:pt idx="700">
                  <c:v>39.700000000000003</c:v>
                </c:pt>
                <c:pt idx="701">
                  <c:v>40.4</c:v>
                </c:pt>
                <c:pt idx="702">
                  <c:v>41.5</c:v>
                </c:pt>
                <c:pt idx="703">
                  <c:v>41.3</c:v>
                </c:pt>
                <c:pt idx="704">
                  <c:v>40.1</c:v>
                </c:pt>
                <c:pt idx="705">
                  <c:v>43.6</c:v>
                </c:pt>
                <c:pt idx="706">
                  <c:v>42.1</c:v>
                </c:pt>
                <c:pt idx="707">
                  <c:v>42.2</c:v>
                </c:pt>
                <c:pt idx="708">
                  <c:v>41.9</c:v>
                </c:pt>
                <c:pt idx="709">
                  <c:v>42.2</c:v>
                </c:pt>
                <c:pt idx="710">
                  <c:v>40.799999999999997</c:v>
                </c:pt>
                <c:pt idx="711">
                  <c:v>41.5</c:v>
                </c:pt>
                <c:pt idx="712">
                  <c:v>42.6</c:v>
                </c:pt>
                <c:pt idx="713">
                  <c:v>42.7</c:v>
                </c:pt>
                <c:pt idx="714">
                  <c:v>42.2</c:v>
                </c:pt>
                <c:pt idx="715">
                  <c:v>43.7</c:v>
                </c:pt>
                <c:pt idx="716">
                  <c:v>44.7</c:v>
                </c:pt>
                <c:pt idx="717">
                  <c:v>43.3</c:v>
                </c:pt>
                <c:pt idx="718">
                  <c:v>44.1</c:v>
                </c:pt>
                <c:pt idx="719">
                  <c:v>43.6</c:v>
                </c:pt>
                <c:pt idx="720">
                  <c:v>43.2</c:v>
                </c:pt>
                <c:pt idx="721">
                  <c:v>43.6</c:v>
                </c:pt>
                <c:pt idx="722">
                  <c:v>42.9</c:v>
                </c:pt>
                <c:pt idx="723">
                  <c:v>43.4</c:v>
                </c:pt>
                <c:pt idx="724">
                  <c:v>44.7</c:v>
                </c:pt>
                <c:pt idx="725">
                  <c:v>43.9</c:v>
                </c:pt>
                <c:pt idx="726">
                  <c:v>43.2</c:v>
                </c:pt>
                <c:pt idx="727">
                  <c:v>44.2</c:v>
                </c:pt>
                <c:pt idx="728">
                  <c:v>43.8</c:v>
                </c:pt>
                <c:pt idx="729">
                  <c:v>45.8</c:v>
                </c:pt>
                <c:pt idx="730">
                  <c:v>44</c:v>
                </c:pt>
                <c:pt idx="731">
                  <c:v>42.6</c:v>
                </c:pt>
                <c:pt idx="732">
                  <c:v>43</c:v>
                </c:pt>
                <c:pt idx="733">
                  <c:v>43.6</c:v>
                </c:pt>
                <c:pt idx="734">
                  <c:v>44.3</c:v>
                </c:pt>
                <c:pt idx="735">
                  <c:v>43.8</c:v>
                </c:pt>
                <c:pt idx="736">
                  <c:v>45.1</c:v>
                </c:pt>
                <c:pt idx="737">
                  <c:v>45.1</c:v>
                </c:pt>
                <c:pt idx="738">
                  <c:v>45.8</c:v>
                </c:pt>
                <c:pt idx="739">
                  <c:v>45.6</c:v>
                </c:pt>
                <c:pt idx="740">
                  <c:v>46.8</c:v>
                </c:pt>
                <c:pt idx="741">
                  <c:v>47.7</c:v>
                </c:pt>
                <c:pt idx="742">
                  <c:v>46.9</c:v>
                </c:pt>
                <c:pt idx="743">
                  <c:v>47.7</c:v>
                </c:pt>
                <c:pt idx="744">
                  <c:v>48</c:v>
                </c:pt>
                <c:pt idx="745">
                  <c:v>49.2</c:v>
                </c:pt>
                <c:pt idx="746">
                  <c:v>50.7</c:v>
                </c:pt>
                <c:pt idx="747">
                  <c:v>50.4</c:v>
                </c:pt>
                <c:pt idx="748">
                  <c:v>51.8</c:v>
                </c:pt>
                <c:pt idx="749">
                  <c:v>53.2</c:v>
                </c:pt>
                <c:pt idx="750">
                  <c:v>53.1</c:v>
                </c:pt>
                <c:pt idx="751">
                  <c:v>53.3</c:v>
                </c:pt>
                <c:pt idx="752">
                  <c:v>55</c:v>
                </c:pt>
                <c:pt idx="753">
                  <c:v>56.3</c:v>
                </c:pt>
                <c:pt idx="754">
                  <c:v>56.2</c:v>
                </c:pt>
                <c:pt idx="755">
                  <c:v>57</c:v>
                </c:pt>
                <c:pt idx="756">
                  <c:v>57.8</c:v>
                </c:pt>
                <c:pt idx="757">
                  <c:v>58.3</c:v>
                </c:pt>
                <c:pt idx="758">
                  <c:v>59.5</c:v>
                </c:pt>
                <c:pt idx="759">
                  <c:v>59.2</c:v>
                </c:pt>
                <c:pt idx="760">
                  <c:v>59.2</c:v>
                </c:pt>
                <c:pt idx="761">
                  <c:v>60.8</c:v>
                </c:pt>
                <c:pt idx="762">
                  <c:v>62</c:v>
                </c:pt>
                <c:pt idx="763">
                  <c:v>61.4</c:v>
                </c:pt>
                <c:pt idx="764">
                  <c:v>61</c:v>
                </c:pt>
                <c:pt idx="765">
                  <c:v>62.8</c:v>
                </c:pt>
                <c:pt idx="766">
                  <c:v>63.7</c:v>
                </c:pt>
                <c:pt idx="767">
                  <c:v>63</c:v>
                </c:pt>
                <c:pt idx="768">
                  <c:v>63</c:v>
                </c:pt>
                <c:pt idx="769">
                  <c:v>62.9</c:v>
                </c:pt>
                <c:pt idx="770">
                  <c:v>62.9</c:v>
                </c:pt>
                <c:pt idx="771">
                  <c:v>64.2</c:v>
                </c:pt>
                <c:pt idx="772">
                  <c:v>64.099999999999994</c:v>
                </c:pt>
                <c:pt idx="773">
                  <c:v>64.8</c:v>
                </c:pt>
                <c:pt idx="774">
                  <c:v>65.900000000000006</c:v>
                </c:pt>
                <c:pt idx="775">
                  <c:v>67</c:v>
                </c:pt>
                <c:pt idx="776">
                  <c:v>66.099999999999994</c:v>
                </c:pt>
                <c:pt idx="777">
                  <c:v>66.8</c:v>
                </c:pt>
                <c:pt idx="778">
                  <c:v>68</c:v>
                </c:pt>
                <c:pt idx="779">
                  <c:v>67.7</c:v>
                </c:pt>
                <c:pt idx="780">
                  <c:v>67.900000000000006</c:v>
                </c:pt>
                <c:pt idx="781">
                  <c:v>68.400000000000006</c:v>
                </c:pt>
                <c:pt idx="782">
                  <c:v>69.3</c:v>
                </c:pt>
                <c:pt idx="783">
                  <c:v>68</c:v>
                </c:pt>
                <c:pt idx="784">
                  <c:v>69.2</c:v>
                </c:pt>
                <c:pt idx="785">
                  <c:v>70.2</c:v>
                </c:pt>
                <c:pt idx="786">
                  <c:v>69.8</c:v>
                </c:pt>
                <c:pt idx="787">
                  <c:v>70.400000000000006</c:v>
                </c:pt>
                <c:pt idx="788">
                  <c:v>70.599999999999994</c:v>
                </c:pt>
                <c:pt idx="789">
                  <c:v>71.8</c:v>
                </c:pt>
                <c:pt idx="790">
                  <c:v>74</c:v>
                </c:pt>
                <c:pt idx="791">
                  <c:v>73.400000000000006</c:v>
                </c:pt>
                <c:pt idx="792">
                  <c:v>74.5</c:v>
                </c:pt>
                <c:pt idx="793">
                  <c:v>77.599999999999994</c:v>
                </c:pt>
                <c:pt idx="794">
                  <c:v>77.599999999999994</c:v>
                </c:pt>
                <c:pt idx="795">
                  <c:v>75.400000000000006</c:v>
                </c:pt>
                <c:pt idx="796">
                  <c:v>73.900000000000006</c:v>
                </c:pt>
                <c:pt idx="797">
                  <c:v>72</c:v>
                </c:pt>
                <c:pt idx="798">
                  <c:v>71.599999999999994</c:v>
                </c:pt>
                <c:pt idx="799">
                  <c:v>72.2</c:v>
                </c:pt>
                <c:pt idx="800">
                  <c:v>72.099999999999994</c:v>
                </c:pt>
                <c:pt idx="801">
                  <c:v>73.900000000000006</c:v>
                </c:pt>
                <c:pt idx="802">
                  <c:v>73.599999999999994</c:v>
                </c:pt>
                <c:pt idx="803">
                  <c:v>73</c:v>
                </c:pt>
                <c:pt idx="804">
                  <c:v>73.2</c:v>
                </c:pt>
                <c:pt idx="805">
                  <c:v>72.8</c:v>
                </c:pt>
                <c:pt idx="806">
                  <c:v>72</c:v>
                </c:pt>
                <c:pt idx="807">
                  <c:v>72.599999999999994</c:v>
                </c:pt>
                <c:pt idx="808">
                  <c:v>72.8</c:v>
                </c:pt>
                <c:pt idx="809">
                  <c:v>71.8</c:v>
                </c:pt>
                <c:pt idx="810">
                  <c:v>72.099999999999994</c:v>
                </c:pt>
                <c:pt idx="811">
                  <c:v>72.3</c:v>
                </c:pt>
                <c:pt idx="812">
                  <c:v>72.400000000000006</c:v>
                </c:pt>
                <c:pt idx="813">
                  <c:v>71.7</c:v>
                </c:pt>
                <c:pt idx="814">
                  <c:v>71.400000000000006</c:v>
                </c:pt>
                <c:pt idx="815">
                  <c:v>71.099999999999994</c:v>
                </c:pt>
                <c:pt idx="816">
                  <c:v>71.099999999999994</c:v>
                </c:pt>
                <c:pt idx="817">
                  <c:v>69.900000000000006</c:v>
                </c:pt>
                <c:pt idx="818">
                  <c:v>70.7</c:v>
                </c:pt>
                <c:pt idx="819">
                  <c:v>70</c:v>
                </c:pt>
                <c:pt idx="820">
                  <c:v>69.8</c:v>
                </c:pt>
                <c:pt idx="821">
                  <c:v>69.400000000000006</c:v>
                </c:pt>
                <c:pt idx="822">
                  <c:v>68.900000000000006</c:v>
                </c:pt>
                <c:pt idx="823">
                  <c:v>66.8</c:v>
                </c:pt>
                <c:pt idx="824">
                  <c:v>65</c:v>
                </c:pt>
                <c:pt idx="825">
                  <c:v>66</c:v>
                </c:pt>
                <c:pt idx="826">
                  <c:v>64</c:v>
                </c:pt>
                <c:pt idx="827">
                  <c:v>61.8</c:v>
                </c:pt>
                <c:pt idx="828">
                  <c:v>62.3</c:v>
                </c:pt>
                <c:pt idx="829">
                  <c:v>61</c:v>
                </c:pt>
                <c:pt idx="830">
                  <c:v>58.9</c:v>
                </c:pt>
                <c:pt idx="831">
                  <c:v>58</c:v>
                </c:pt>
                <c:pt idx="832">
                  <c:v>56.6</c:v>
                </c:pt>
                <c:pt idx="833">
                  <c:v>55.8</c:v>
                </c:pt>
                <c:pt idx="834">
                  <c:v>53.6</c:v>
                </c:pt>
                <c:pt idx="835">
                  <c:v>52.5</c:v>
                </c:pt>
                <c:pt idx="836">
                  <c:v>51.9</c:v>
                </c:pt>
                <c:pt idx="837">
                  <c:v>49.5</c:v>
                </c:pt>
                <c:pt idx="838">
                  <c:v>49.3</c:v>
                </c:pt>
                <c:pt idx="839">
                  <c:v>50.5</c:v>
                </c:pt>
                <c:pt idx="840">
                  <c:v>48.8</c:v>
                </c:pt>
                <c:pt idx="841">
                  <c:v>47.7</c:v>
                </c:pt>
                <c:pt idx="842">
                  <c:v>47.9</c:v>
                </c:pt>
                <c:pt idx="843">
                  <c:v>47</c:v>
                </c:pt>
                <c:pt idx="844">
                  <c:v>46.7</c:v>
                </c:pt>
                <c:pt idx="845">
                  <c:v>44.6</c:v>
                </c:pt>
                <c:pt idx="846">
                  <c:v>44</c:v>
                </c:pt>
                <c:pt idx="847">
                  <c:v>43.9</c:v>
                </c:pt>
                <c:pt idx="848">
                  <c:v>44.5</c:v>
                </c:pt>
                <c:pt idx="849">
                  <c:v>41.2</c:v>
                </c:pt>
                <c:pt idx="850">
                  <c:v>43.4</c:v>
                </c:pt>
                <c:pt idx="851">
                  <c:v>43.7</c:v>
                </c:pt>
                <c:pt idx="852">
                  <c:v>44</c:v>
                </c:pt>
                <c:pt idx="853">
                  <c:v>42.8</c:v>
                </c:pt>
                <c:pt idx="854">
                  <c:v>41.3</c:v>
                </c:pt>
                <c:pt idx="855">
                  <c:v>41.8</c:v>
                </c:pt>
                <c:pt idx="856">
                  <c:v>41.6</c:v>
                </c:pt>
                <c:pt idx="857">
                  <c:v>41.5</c:v>
                </c:pt>
                <c:pt idx="858">
                  <c:v>40.5</c:v>
                </c:pt>
                <c:pt idx="859">
                  <c:v>43.2</c:v>
                </c:pt>
                <c:pt idx="860">
                  <c:v>41.3</c:v>
                </c:pt>
                <c:pt idx="861">
                  <c:v>42.2</c:v>
                </c:pt>
                <c:pt idx="862">
                  <c:v>41.3</c:v>
                </c:pt>
                <c:pt idx="863">
                  <c:v>41.1</c:v>
                </c:pt>
                <c:pt idx="864">
                  <c:v>42</c:v>
                </c:pt>
                <c:pt idx="865">
                  <c:v>41.6</c:v>
                </c:pt>
                <c:pt idx="866">
                  <c:v>42.5</c:v>
                </c:pt>
                <c:pt idx="867">
                  <c:v>43.6</c:v>
                </c:pt>
                <c:pt idx="868">
                  <c:v>44.4</c:v>
                </c:pt>
                <c:pt idx="869">
                  <c:v>44.1</c:v>
                </c:pt>
                <c:pt idx="870">
                  <c:v>44.2</c:v>
                </c:pt>
                <c:pt idx="871">
                  <c:v>45.5</c:v>
                </c:pt>
                <c:pt idx="872">
                  <c:v>45.3</c:v>
                </c:pt>
                <c:pt idx="873">
                  <c:v>47.7</c:v>
                </c:pt>
                <c:pt idx="874">
                  <c:v>45.6</c:v>
                </c:pt>
                <c:pt idx="875">
                  <c:v>47.6</c:v>
                </c:pt>
                <c:pt idx="876">
                  <c:v>49</c:v>
                </c:pt>
                <c:pt idx="877">
                  <c:v>49.7</c:v>
                </c:pt>
                <c:pt idx="878">
                  <c:v>50.8</c:v>
                </c:pt>
                <c:pt idx="879">
                  <c:v>50.7</c:v>
                </c:pt>
                <c:pt idx="880">
                  <c:v>51.4</c:v>
                </c:pt>
                <c:pt idx="881">
                  <c:v>52.8</c:v>
                </c:pt>
                <c:pt idx="882">
                  <c:v>51.8</c:v>
                </c:pt>
                <c:pt idx="883">
                  <c:v>52.1</c:v>
                </c:pt>
                <c:pt idx="884">
                  <c:v>53</c:v>
                </c:pt>
                <c:pt idx="885">
                  <c:v>53</c:v>
                </c:pt>
                <c:pt idx="886">
                  <c:v>53</c:v>
                </c:pt>
                <c:pt idx="887">
                  <c:v>53.4</c:v>
                </c:pt>
                <c:pt idx="888">
                  <c:v>56.2</c:v>
                </c:pt>
                <c:pt idx="889">
                  <c:v>54.8</c:v>
                </c:pt>
                <c:pt idx="890">
                  <c:v>55.2</c:v>
                </c:pt>
                <c:pt idx="891">
                  <c:v>57</c:v>
                </c:pt>
                <c:pt idx="892">
                  <c:v>55.4</c:v>
                </c:pt>
                <c:pt idx="893">
                  <c:v>56</c:v>
                </c:pt>
                <c:pt idx="894">
                  <c:v>55.8</c:v>
                </c:pt>
                <c:pt idx="895">
                  <c:v>55.5</c:v>
                </c:pt>
                <c:pt idx="896">
                  <c:v>58.2</c:v>
                </c:pt>
                <c:pt idx="897">
                  <c:v>56.4</c:v>
                </c:pt>
                <c:pt idx="898">
                  <c:v>57.7</c:v>
                </c:pt>
                <c:pt idx="899">
                  <c:v>57.2</c:v>
                </c:pt>
                <c:pt idx="900">
                  <c:v>59</c:v>
                </c:pt>
                <c:pt idx="901">
                  <c:v>58.9</c:v>
                </c:pt>
                <c:pt idx="902">
                  <c:v>60.2</c:v>
                </c:pt>
                <c:pt idx="903">
                  <c:v>60.4</c:v>
                </c:pt>
                <c:pt idx="904">
                  <c:v>60.5</c:v>
                </c:pt>
                <c:pt idx="905">
                  <c:v>61.7</c:v>
                </c:pt>
                <c:pt idx="906">
                  <c:v>63.2</c:v>
                </c:pt>
                <c:pt idx="907">
                  <c:v>61.1</c:v>
                </c:pt>
                <c:pt idx="908">
                  <c:v>62.9</c:v>
                </c:pt>
                <c:pt idx="909">
                  <c:v>62.9</c:v>
                </c:pt>
                <c:pt idx="910">
                  <c:v>63.6</c:v>
                </c:pt>
                <c:pt idx="911">
                  <c:v>64.099999999999994</c:v>
                </c:pt>
                <c:pt idx="912">
                  <c:v>63.9</c:v>
                </c:pt>
                <c:pt idx="913">
                  <c:v>64</c:v>
                </c:pt>
                <c:pt idx="914">
                  <c:v>63.9</c:v>
                </c:pt>
                <c:pt idx="915">
                  <c:v>64.2</c:v>
                </c:pt>
                <c:pt idx="916">
                  <c:v>64</c:v>
                </c:pt>
                <c:pt idx="917">
                  <c:v>65.3</c:v>
                </c:pt>
                <c:pt idx="918">
                  <c:v>64.2</c:v>
                </c:pt>
                <c:pt idx="919">
                  <c:v>63.8</c:v>
                </c:pt>
                <c:pt idx="920">
                  <c:v>64.3</c:v>
                </c:pt>
                <c:pt idx="921">
                  <c:v>63.8</c:v>
                </c:pt>
                <c:pt idx="922">
                  <c:v>63.4</c:v>
                </c:pt>
                <c:pt idx="923">
                  <c:v>63.6</c:v>
                </c:pt>
                <c:pt idx="924">
                  <c:v>62.8</c:v>
                </c:pt>
                <c:pt idx="925">
                  <c:v>63.3</c:v>
                </c:pt>
                <c:pt idx="926">
                  <c:v>62.3</c:v>
                </c:pt>
                <c:pt idx="927">
                  <c:v>61.9</c:v>
                </c:pt>
                <c:pt idx="928">
                  <c:v>60.4</c:v>
                </c:pt>
                <c:pt idx="929">
                  <c:v>59.5</c:v>
                </c:pt>
                <c:pt idx="930">
                  <c:v>59.5</c:v>
                </c:pt>
                <c:pt idx="931">
                  <c:v>59.2</c:v>
                </c:pt>
                <c:pt idx="932">
                  <c:v>58.5</c:v>
                </c:pt>
                <c:pt idx="933">
                  <c:v>56.6</c:v>
                </c:pt>
                <c:pt idx="934">
                  <c:v>56.9</c:v>
                </c:pt>
                <c:pt idx="935">
                  <c:v>56.1</c:v>
                </c:pt>
                <c:pt idx="936">
                  <c:v>55.7</c:v>
                </c:pt>
                <c:pt idx="937">
                  <c:v>54.4</c:v>
                </c:pt>
                <c:pt idx="938">
                  <c:v>54.8</c:v>
                </c:pt>
                <c:pt idx="939">
                  <c:v>54.2</c:v>
                </c:pt>
                <c:pt idx="940">
                  <c:v>52.7</c:v>
                </c:pt>
                <c:pt idx="941">
                  <c:v>53.1</c:v>
                </c:pt>
                <c:pt idx="942">
                  <c:v>53.6</c:v>
                </c:pt>
                <c:pt idx="943">
                  <c:v>52.9</c:v>
                </c:pt>
                <c:pt idx="944">
                  <c:v>52</c:v>
                </c:pt>
                <c:pt idx="945">
                  <c:v>52.7</c:v>
                </c:pt>
                <c:pt idx="946">
                  <c:v>52.9</c:v>
                </c:pt>
                <c:pt idx="947">
                  <c:v>52.7</c:v>
                </c:pt>
                <c:pt idx="948">
                  <c:v>51.9</c:v>
                </c:pt>
                <c:pt idx="949">
                  <c:v>52.5</c:v>
                </c:pt>
                <c:pt idx="950">
                  <c:v>51.1</c:v>
                </c:pt>
                <c:pt idx="951">
                  <c:v>51.9</c:v>
                </c:pt>
                <c:pt idx="952">
                  <c:v>53.5</c:v>
                </c:pt>
                <c:pt idx="953">
                  <c:v>52.6</c:v>
                </c:pt>
                <c:pt idx="954">
                  <c:v>51.8</c:v>
                </c:pt>
                <c:pt idx="955">
                  <c:v>53.6</c:v>
                </c:pt>
                <c:pt idx="956">
                  <c:v>53.7</c:v>
                </c:pt>
                <c:pt idx="957">
                  <c:v>52.2</c:v>
                </c:pt>
                <c:pt idx="958">
                  <c:v>52.9</c:v>
                </c:pt>
                <c:pt idx="959">
                  <c:v>52.2</c:v>
                </c:pt>
                <c:pt idx="960">
                  <c:v>53</c:v>
                </c:pt>
                <c:pt idx="961">
                  <c:v>52.6</c:v>
                </c:pt>
                <c:pt idx="962">
                  <c:v>52.1</c:v>
                </c:pt>
                <c:pt idx="963">
                  <c:v>51</c:v>
                </c:pt>
                <c:pt idx="964">
                  <c:v>51.1</c:v>
                </c:pt>
                <c:pt idx="965">
                  <c:v>51.7</c:v>
                </c:pt>
                <c:pt idx="966">
                  <c:v>50.7</c:v>
                </c:pt>
                <c:pt idx="967">
                  <c:v>50.2</c:v>
                </c:pt>
                <c:pt idx="968">
                  <c:v>50.4</c:v>
                </c:pt>
                <c:pt idx="969">
                  <c:v>50.4</c:v>
                </c:pt>
                <c:pt idx="970">
                  <c:v>50.7</c:v>
                </c:pt>
                <c:pt idx="971">
                  <c:v>50.5</c:v>
                </c:pt>
                <c:pt idx="972">
                  <c:v>50.8</c:v>
                </c:pt>
                <c:pt idx="973">
                  <c:v>50.9</c:v>
                </c:pt>
                <c:pt idx="974">
                  <c:v>51.1</c:v>
                </c:pt>
                <c:pt idx="975">
                  <c:v>50.5</c:v>
                </c:pt>
                <c:pt idx="976">
                  <c:v>49.9</c:v>
                </c:pt>
                <c:pt idx="977">
                  <c:v>49.7</c:v>
                </c:pt>
                <c:pt idx="978">
                  <c:v>50.5</c:v>
                </c:pt>
                <c:pt idx="979">
                  <c:v>52.5</c:v>
                </c:pt>
                <c:pt idx="980">
                  <c:v>52</c:v>
                </c:pt>
                <c:pt idx="981">
                  <c:v>53.6</c:v>
                </c:pt>
                <c:pt idx="982">
                  <c:v>53.2</c:v>
                </c:pt>
                <c:pt idx="983">
                  <c:v>53.6</c:v>
                </c:pt>
                <c:pt idx="984">
                  <c:v>52.3</c:v>
                </c:pt>
                <c:pt idx="985">
                  <c:v>53.1</c:v>
                </c:pt>
                <c:pt idx="986">
                  <c:v>55.3</c:v>
                </c:pt>
                <c:pt idx="987">
                  <c:v>57.8</c:v>
                </c:pt>
                <c:pt idx="988">
                  <c:v>60.6</c:v>
                </c:pt>
                <c:pt idx="989">
                  <c:v>62</c:v>
                </c:pt>
                <c:pt idx="990">
                  <c:v>64.2</c:v>
                </c:pt>
                <c:pt idx="991">
                  <c:v>74.8</c:v>
                </c:pt>
                <c:pt idx="992">
                  <c:v>59.3</c:v>
                </c:pt>
                <c:pt idx="993">
                  <c:v>53.6</c:v>
                </c:pt>
                <c:pt idx="994">
                  <c:v>52.2</c:v>
                </c:pt>
                <c:pt idx="995">
                  <c:v>55.6</c:v>
                </c:pt>
                <c:pt idx="996">
                  <c:v>56.6</c:v>
                </c:pt>
                <c:pt idx="997">
                  <c:v>56.4</c:v>
                </c:pt>
                <c:pt idx="998">
                  <c:v>56</c:v>
                </c:pt>
                <c:pt idx="999">
                  <c:v>55.8</c:v>
                </c:pt>
                <c:pt idx="1000">
                  <c:v>55.6</c:v>
                </c:pt>
                <c:pt idx="1001">
                  <c:v>55.1</c:v>
                </c:pt>
                <c:pt idx="1002">
                  <c:v>55.3</c:v>
                </c:pt>
                <c:pt idx="1003">
                  <c:v>54.9</c:v>
                </c:pt>
                <c:pt idx="1004">
                  <c:v>55.3</c:v>
                </c:pt>
                <c:pt idx="1005">
                  <c:v>53.9</c:v>
                </c:pt>
                <c:pt idx="1006">
                  <c:v>51.4</c:v>
                </c:pt>
                <c:pt idx="1007">
                  <c:v>50.7</c:v>
                </c:pt>
                <c:pt idx="1008">
                  <c:v>52.4</c:v>
                </c:pt>
                <c:pt idx="1009">
                  <c:v>52</c:v>
                </c:pt>
                <c:pt idx="1010">
                  <c:v>51.8</c:v>
                </c:pt>
                <c:pt idx="1011">
                  <c:v>51.9</c:v>
                </c:pt>
                <c:pt idx="1012">
                  <c:v>50.9</c:v>
                </c:pt>
                <c:pt idx="1013">
                  <c:v>50.5</c:v>
                </c:pt>
                <c:pt idx="1014">
                  <c:v>50.3</c:v>
                </c:pt>
                <c:pt idx="1015">
                  <c:v>50.8</c:v>
                </c:pt>
                <c:pt idx="1016">
                  <c:v>51.3</c:v>
                </c:pt>
                <c:pt idx="1017">
                  <c:v>51</c:v>
                </c:pt>
                <c:pt idx="1018">
                  <c:v>49.1</c:v>
                </c:pt>
                <c:pt idx="1019">
                  <c:v>49.3</c:v>
                </c:pt>
                <c:pt idx="1020">
                  <c:v>49.6</c:v>
                </c:pt>
                <c:pt idx="1021">
                  <c:v>50.9</c:v>
                </c:pt>
                <c:pt idx="1022">
                  <c:v>49.9</c:v>
                </c:pt>
                <c:pt idx="1023">
                  <c:v>49</c:v>
                </c:pt>
                <c:pt idx="1024">
                  <c:v>48.6</c:v>
                </c:pt>
                <c:pt idx="1025">
                  <c:v>48.4</c:v>
                </c:pt>
                <c:pt idx="1026">
                  <c:v>46.3</c:v>
                </c:pt>
                <c:pt idx="1027">
                  <c:v>46.1</c:v>
                </c:pt>
                <c:pt idx="1028">
                  <c:v>46.4</c:v>
                </c:pt>
                <c:pt idx="1029">
                  <c:v>46.3</c:v>
                </c:pt>
                <c:pt idx="1030">
                  <c:v>45.7</c:v>
                </c:pt>
                <c:pt idx="1031">
                  <c:v>43.5</c:v>
                </c:pt>
                <c:pt idx="1032">
                  <c:v>43.4</c:v>
                </c:pt>
                <c:pt idx="1033">
                  <c:v>43.8</c:v>
                </c:pt>
                <c:pt idx="1034">
                  <c:v>44.4</c:v>
                </c:pt>
                <c:pt idx="1035">
                  <c:v>42.2</c:v>
                </c:pt>
                <c:pt idx="1036">
                  <c:v>41.6</c:v>
                </c:pt>
                <c:pt idx="1037">
                  <c:v>40.6</c:v>
                </c:pt>
                <c:pt idx="1038">
                  <c:v>40.9</c:v>
                </c:pt>
                <c:pt idx="1039">
                  <c:v>39.700000000000003</c:v>
                </c:pt>
                <c:pt idx="1040">
                  <c:v>38.9</c:v>
                </c:pt>
                <c:pt idx="1041">
                  <c:v>38.6</c:v>
                </c:pt>
                <c:pt idx="1042">
                  <c:v>38.4</c:v>
                </c:pt>
                <c:pt idx="1043">
                  <c:v>39.799999999999997</c:v>
                </c:pt>
                <c:pt idx="1044">
                  <c:v>38.6</c:v>
                </c:pt>
                <c:pt idx="1045">
                  <c:v>38.299999999999997</c:v>
                </c:pt>
                <c:pt idx="1046">
                  <c:v>37.799999999999997</c:v>
                </c:pt>
                <c:pt idx="1047">
                  <c:v>37.9</c:v>
                </c:pt>
                <c:pt idx="1048">
                  <c:v>36.700000000000003</c:v>
                </c:pt>
                <c:pt idx="1049">
                  <c:v>35.9</c:v>
                </c:pt>
                <c:pt idx="1050">
                  <c:v>36.6</c:v>
                </c:pt>
                <c:pt idx="1051">
                  <c:v>35.299999999999997</c:v>
                </c:pt>
                <c:pt idx="1052">
                  <c:v>33.5</c:v>
                </c:pt>
                <c:pt idx="1053">
                  <c:v>34.9</c:v>
                </c:pt>
                <c:pt idx="1054">
                  <c:v>33.799999999999997</c:v>
                </c:pt>
                <c:pt idx="1055">
                  <c:v>33.299999999999997</c:v>
                </c:pt>
                <c:pt idx="1056">
                  <c:v>31.2</c:v>
                </c:pt>
                <c:pt idx="1057">
                  <c:v>30</c:v>
                </c:pt>
                <c:pt idx="1058">
                  <c:v>30.2</c:v>
                </c:pt>
                <c:pt idx="1059">
                  <c:v>28.6</c:v>
                </c:pt>
                <c:pt idx="1060">
                  <c:v>27.8</c:v>
                </c:pt>
                <c:pt idx="1061">
                  <c:v>26.2</c:v>
                </c:pt>
                <c:pt idx="1062">
                  <c:v>26.1</c:v>
                </c:pt>
                <c:pt idx="1063">
                  <c:v>24.8</c:v>
                </c:pt>
                <c:pt idx="1064">
                  <c:v>24.7</c:v>
                </c:pt>
                <c:pt idx="1065">
                  <c:v>24.8</c:v>
                </c:pt>
                <c:pt idx="1066">
                  <c:v>22</c:v>
                </c:pt>
                <c:pt idx="1067">
                  <c:v>21.5</c:v>
                </c:pt>
                <c:pt idx="1068">
                  <c:v>21.8</c:v>
                </c:pt>
                <c:pt idx="1069">
                  <c:v>21.5</c:v>
                </c:pt>
                <c:pt idx="1070">
                  <c:v>21.7</c:v>
                </c:pt>
                <c:pt idx="1071">
                  <c:v>21.1</c:v>
                </c:pt>
                <c:pt idx="1072">
                  <c:v>20.100000000000001</c:v>
                </c:pt>
                <c:pt idx="1073">
                  <c:v>21.3</c:v>
                </c:pt>
                <c:pt idx="1074">
                  <c:v>19.5</c:v>
                </c:pt>
                <c:pt idx="1075">
                  <c:v>18.100000000000001</c:v>
                </c:pt>
                <c:pt idx="1076">
                  <c:v>18.5</c:v>
                </c:pt>
                <c:pt idx="1077">
                  <c:v>18.600000000000001</c:v>
                </c:pt>
                <c:pt idx="1078">
                  <c:v>17.600000000000001</c:v>
                </c:pt>
                <c:pt idx="1079">
                  <c:v>18.8</c:v>
                </c:pt>
                <c:pt idx="1080">
                  <c:v>18.7</c:v>
                </c:pt>
                <c:pt idx="1081">
                  <c:v>17.5</c:v>
                </c:pt>
                <c:pt idx="1082">
                  <c:v>17</c:v>
                </c:pt>
                <c:pt idx="1083">
                  <c:v>17.8</c:v>
                </c:pt>
                <c:pt idx="1084">
                  <c:v>17.5</c:v>
                </c:pt>
                <c:pt idx="1085">
                  <c:v>16.2</c:v>
                </c:pt>
                <c:pt idx="1086">
                  <c:v>17.399999999999999</c:v>
                </c:pt>
                <c:pt idx="1087">
                  <c:v>17.5</c:v>
                </c:pt>
                <c:pt idx="1088">
                  <c:v>18.3</c:v>
                </c:pt>
                <c:pt idx="1089">
                  <c:v>16.600000000000001</c:v>
                </c:pt>
                <c:pt idx="1090">
                  <c:v>17.100000000000001</c:v>
                </c:pt>
                <c:pt idx="1091">
                  <c:v>18</c:v>
                </c:pt>
                <c:pt idx="1092">
                  <c:v>18.2</c:v>
                </c:pt>
                <c:pt idx="1093">
                  <c:v>17.5</c:v>
                </c:pt>
                <c:pt idx="1094">
                  <c:v>17.7</c:v>
                </c:pt>
                <c:pt idx="1095">
                  <c:v>17.899999999999999</c:v>
                </c:pt>
                <c:pt idx="1096">
                  <c:v>18.399999999999999</c:v>
                </c:pt>
                <c:pt idx="1097">
                  <c:v>18.3</c:v>
                </c:pt>
                <c:pt idx="1098">
                  <c:v>19</c:v>
                </c:pt>
                <c:pt idx="1099">
                  <c:v>18.899999999999999</c:v>
                </c:pt>
                <c:pt idx="1100">
                  <c:v>19.5</c:v>
                </c:pt>
                <c:pt idx="1101">
                  <c:v>20.3</c:v>
                </c:pt>
                <c:pt idx="1102">
                  <c:v>20.2</c:v>
                </c:pt>
                <c:pt idx="1103">
                  <c:v>21</c:v>
                </c:pt>
                <c:pt idx="1104">
                  <c:v>20.9</c:v>
                </c:pt>
                <c:pt idx="1105">
                  <c:v>22.5</c:v>
                </c:pt>
                <c:pt idx="1106">
                  <c:v>21.9</c:v>
                </c:pt>
                <c:pt idx="1107">
                  <c:v>22</c:v>
                </c:pt>
                <c:pt idx="1108">
                  <c:v>22.5</c:v>
                </c:pt>
                <c:pt idx="1109">
                  <c:v>22.8</c:v>
                </c:pt>
                <c:pt idx="1110">
                  <c:v>23</c:v>
                </c:pt>
                <c:pt idx="1111">
                  <c:v>23.2</c:v>
                </c:pt>
                <c:pt idx="1112">
                  <c:v>23.6</c:v>
                </c:pt>
                <c:pt idx="1113">
                  <c:v>23.2</c:v>
                </c:pt>
                <c:pt idx="1114">
                  <c:v>23.2</c:v>
                </c:pt>
                <c:pt idx="1115">
                  <c:v>23.3</c:v>
                </c:pt>
                <c:pt idx="1116">
                  <c:v>23.5</c:v>
                </c:pt>
                <c:pt idx="1117">
                  <c:v>23</c:v>
                </c:pt>
                <c:pt idx="1118">
                  <c:v>22.3</c:v>
                </c:pt>
                <c:pt idx="1119">
                  <c:v>22.5</c:v>
                </c:pt>
                <c:pt idx="1120">
                  <c:v>21.8</c:v>
                </c:pt>
                <c:pt idx="1121">
                  <c:v>21.8</c:v>
                </c:pt>
                <c:pt idx="1122">
                  <c:v>21.8</c:v>
                </c:pt>
                <c:pt idx="1123">
                  <c:v>20.8</c:v>
                </c:pt>
                <c:pt idx="1124">
                  <c:v>20.5</c:v>
                </c:pt>
                <c:pt idx="1125">
                  <c:v>20.6</c:v>
                </c:pt>
                <c:pt idx="1126">
                  <c:v>19.100000000000001</c:v>
                </c:pt>
                <c:pt idx="1127">
                  <c:v>18.899999999999999</c:v>
                </c:pt>
                <c:pt idx="1128">
                  <c:v>20.2</c:v>
                </c:pt>
                <c:pt idx="1129">
                  <c:v>18.3</c:v>
                </c:pt>
                <c:pt idx="1130">
                  <c:v>18.2</c:v>
                </c:pt>
                <c:pt idx="1131">
                  <c:v>18.100000000000001</c:v>
                </c:pt>
                <c:pt idx="1132">
                  <c:v>17.8</c:v>
                </c:pt>
                <c:pt idx="1133">
                  <c:v>17.8</c:v>
                </c:pt>
                <c:pt idx="1134">
                  <c:v>18.8</c:v>
                </c:pt>
                <c:pt idx="1135">
                  <c:v>18.8</c:v>
                </c:pt>
                <c:pt idx="1136">
                  <c:v>18.3</c:v>
                </c:pt>
                <c:pt idx="1137">
                  <c:v>18.600000000000001</c:v>
                </c:pt>
                <c:pt idx="1138">
                  <c:v>19.600000000000001</c:v>
                </c:pt>
                <c:pt idx="1139">
                  <c:v>18.899999999999999</c:v>
                </c:pt>
                <c:pt idx="1140">
                  <c:v>18.5</c:v>
                </c:pt>
                <c:pt idx="1141">
                  <c:v>20.6</c:v>
                </c:pt>
                <c:pt idx="1142">
                  <c:v>18.7</c:v>
                </c:pt>
                <c:pt idx="1143">
                  <c:v>20.2</c:v>
                </c:pt>
                <c:pt idx="1144">
                  <c:v>19.3</c:v>
                </c:pt>
                <c:pt idx="1145">
                  <c:v>19.8</c:v>
                </c:pt>
                <c:pt idx="1146">
                  <c:v>18.7</c:v>
                </c:pt>
                <c:pt idx="1147">
                  <c:v>18.899999999999999</c:v>
                </c:pt>
                <c:pt idx="1148">
                  <c:v>19</c:v>
                </c:pt>
                <c:pt idx="1149">
                  <c:v>18.600000000000001</c:v>
                </c:pt>
                <c:pt idx="1150">
                  <c:v>18.3</c:v>
                </c:pt>
                <c:pt idx="1151">
                  <c:v>18.600000000000001</c:v>
                </c:pt>
                <c:pt idx="1152">
                  <c:v>18</c:v>
                </c:pt>
                <c:pt idx="1153">
                  <c:v>18.399999999999999</c:v>
                </c:pt>
                <c:pt idx="1154">
                  <c:v>19.100000000000001</c:v>
                </c:pt>
                <c:pt idx="1155">
                  <c:v>19.5</c:v>
                </c:pt>
                <c:pt idx="1156">
                  <c:v>18.899999999999999</c:v>
                </c:pt>
                <c:pt idx="1157">
                  <c:v>19.399999999999999</c:v>
                </c:pt>
                <c:pt idx="1158">
                  <c:v>19.100000000000001</c:v>
                </c:pt>
                <c:pt idx="1159">
                  <c:v>20.100000000000001</c:v>
                </c:pt>
                <c:pt idx="1160">
                  <c:v>19.3</c:v>
                </c:pt>
                <c:pt idx="1161">
                  <c:v>20</c:v>
                </c:pt>
                <c:pt idx="1162">
                  <c:v>20</c:v>
                </c:pt>
                <c:pt idx="1163">
                  <c:v>19.3</c:v>
                </c:pt>
                <c:pt idx="1164">
                  <c:v>20</c:v>
                </c:pt>
                <c:pt idx="1165">
                  <c:v>19.399999999999999</c:v>
                </c:pt>
                <c:pt idx="1166">
                  <c:v>19.100000000000001</c:v>
                </c:pt>
                <c:pt idx="1167">
                  <c:v>18.3</c:v>
                </c:pt>
                <c:pt idx="1168">
                  <c:v>19.7</c:v>
                </c:pt>
                <c:pt idx="1169">
                  <c:v>20.100000000000001</c:v>
                </c:pt>
                <c:pt idx="1170">
                  <c:v>20.100000000000001</c:v>
                </c:pt>
                <c:pt idx="1171">
                  <c:v>19.5</c:v>
                </c:pt>
                <c:pt idx="1172">
                  <c:v>20.8</c:v>
                </c:pt>
                <c:pt idx="1173">
                  <c:v>20.5</c:v>
                </c:pt>
                <c:pt idx="1174">
                  <c:v>20.8</c:v>
                </c:pt>
                <c:pt idx="1175">
                  <c:v>20.5</c:v>
                </c:pt>
                <c:pt idx="1176">
                  <c:v>20.9</c:v>
                </c:pt>
                <c:pt idx="1177">
                  <c:v>21.4</c:v>
                </c:pt>
                <c:pt idx="1178">
                  <c:v>20.8</c:v>
                </c:pt>
                <c:pt idx="1179">
                  <c:v>21.1</c:v>
                </c:pt>
                <c:pt idx="1180">
                  <c:v>21.7</c:v>
                </c:pt>
                <c:pt idx="1181">
                  <c:v>21</c:v>
                </c:pt>
                <c:pt idx="1182">
                  <c:v>20.6</c:v>
                </c:pt>
                <c:pt idx="1183">
                  <c:v>22.1</c:v>
                </c:pt>
                <c:pt idx="1184">
                  <c:v>24.6</c:v>
                </c:pt>
                <c:pt idx="1185">
                  <c:v>25.5</c:v>
                </c:pt>
                <c:pt idx="1186">
                  <c:v>25.4</c:v>
                </c:pt>
                <c:pt idx="1187">
                  <c:v>22.5</c:v>
                </c:pt>
                <c:pt idx="1188">
                  <c:v>19.100000000000001</c:v>
                </c:pt>
                <c:pt idx="1189">
                  <c:v>20.2</c:v>
                </c:pt>
                <c:pt idx="1190">
                  <c:v>20.7</c:v>
                </c:pt>
                <c:pt idx="1191">
                  <c:v>20.2</c:v>
                </c:pt>
                <c:pt idx="1192">
                  <c:v>21</c:v>
                </c:pt>
                <c:pt idx="1193">
                  <c:v>20.399999999999999</c:v>
                </c:pt>
                <c:pt idx="1194">
                  <c:v>20.2</c:v>
                </c:pt>
                <c:pt idx="1195">
                  <c:v>22.2</c:v>
                </c:pt>
                <c:pt idx="1196">
                  <c:v>20</c:v>
                </c:pt>
                <c:pt idx="1197">
                  <c:v>20.8</c:v>
                </c:pt>
                <c:pt idx="1198">
                  <c:v>22</c:v>
                </c:pt>
                <c:pt idx="1199">
                  <c:v>20.100000000000001</c:v>
                </c:pt>
                <c:pt idx="1200">
                  <c:v>21.6</c:v>
                </c:pt>
                <c:pt idx="1201">
                  <c:v>22.1</c:v>
                </c:pt>
                <c:pt idx="1202">
                  <c:v>20.399999999999999</c:v>
                </c:pt>
                <c:pt idx="1203">
                  <c:v>21.7</c:v>
                </c:pt>
                <c:pt idx="1204">
                  <c:v>21</c:v>
                </c:pt>
                <c:pt idx="1205">
                  <c:v>22.5</c:v>
                </c:pt>
                <c:pt idx="1206">
                  <c:v>20.8</c:v>
                </c:pt>
                <c:pt idx="1207">
                  <c:v>21</c:v>
                </c:pt>
                <c:pt idx="1208">
                  <c:v>20.6</c:v>
                </c:pt>
                <c:pt idx="1209">
                  <c:v>20.8</c:v>
                </c:pt>
                <c:pt idx="1210">
                  <c:v>20.8</c:v>
                </c:pt>
                <c:pt idx="1211">
                  <c:v>20.3</c:v>
                </c:pt>
                <c:pt idx="1212">
                  <c:v>21.8</c:v>
                </c:pt>
                <c:pt idx="1213">
                  <c:v>21.5</c:v>
                </c:pt>
                <c:pt idx="1214">
                  <c:v>20.9</c:v>
                </c:pt>
                <c:pt idx="1215">
                  <c:v>20.9</c:v>
                </c:pt>
                <c:pt idx="1216">
                  <c:v>20.9</c:v>
                </c:pt>
                <c:pt idx="1217">
                  <c:v>20.9</c:v>
                </c:pt>
                <c:pt idx="1218">
                  <c:v>20.9</c:v>
                </c:pt>
                <c:pt idx="1219">
                  <c:v>20.9</c:v>
                </c:pt>
                <c:pt idx="1220">
                  <c:v>20.9</c:v>
                </c:pt>
                <c:pt idx="1221">
                  <c:v>20.9</c:v>
                </c:pt>
                <c:pt idx="1222">
                  <c:v>20.9</c:v>
                </c:pt>
                <c:pt idx="1223">
                  <c:v>20.9</c:v>
                </c:pt>
                <c:pt idx="1224">
                  <c:v>19.100000000000001</c:v>
                </c:pt>
                <c:pt idx="1225">
                  <c:v>19.7</c:v>
                </c:pt>
                <c:pt idx="1226">
                  <c:v>19.7</c:v>
                </c:pt>
                <c:pt idx="1227">
                  <c:v>19.7</c:v>
                </c:pt>
                <c:pt idx="1228">
                  <c:v>19.7</c:v>
                </c:pt>
                <c:pt idx="1229">
                  <c:v>19.7</c:v>
                </c:pt>
                <c:pt idx="1230">
                  <c:v>19.7</c:v>
                </c:pt>
                <c:pt idx="1231">
                  <c:v>19.7</c:v>
                </c:pt>
                <c:pt idx="1232">
                  <c:v>19.7</c:v>
                </c:pt>
                <c:pt idx="1233">
                  <c:v>19.7</c:v>
                </c:pt>
                <c:pt idx="1234">
                  <c:v>19.100000000000001</c:v>
                </c:pt>
                <c:pt idx="1235">
                  <c:v>18.600000000000001</c:v>
                </c:pt>
                <c:pt idx="1236">
                  <c:v>18.899999999999999</c:v>
                </c:pt>
                <c:pt idx="1237">
                  <c:v>18.7</c:v>
                </c:pt>
                <c:pt idx="1238">
                  <c:v>18.899999999999999</c:v>
                </c:pt>
                <c:pt idx="1239">
                  <c:v>19.3</c:v>
                </c:pt>
                <c:pt idx="1240">
                  <c:v>21.3</c:v>
                </c:pt>
                <c:pt idx="1241">
                  <c:v>19</c:v>
                </c:pt>
                <c:pt idx="1242">
                  <c:v>19.399999999999999</c:v>
                </c:pt>
                <c:pt idx="1243">
                  <c:v>19</c:v>
                </c:pt>
                <c:pt idx="1244">
                  <c:v>18.600000000000001</c:v>
                </c:pt>
                <c:pt idx="1245">
                  <c:v>18.7</c:v>
                </c:pt>
                <c:pt idx="1246">
                  <c:v>20.5</c:v>
                </c:pt>
                <c:pt idx="1247">
                  <c:v>19.5</c:v>
                </c:pt>
                <c:pt idx="1248">
                  <c:v>19.2</c:v>
                </c:pt>
                <c:pt idx="1249">
                  <c:v>19.899999999999999</c:v>
                </c:pt>
                <c:pt idx="1250">
                  <c:v>20.8</c:v>
                </c:pt>
                <c:pt idx="1251">
                  <c:v>20.9</c:v>
                </c:pt>
                <c:pt idx="1252">
                  <c:v>20.399999999999999</c:v>
                </c:pt>
                <c:pt idx="1253">
                  <c:v>19.5</c:v>
                </c:pt>
                <c:pt idx="1254">
                  <c:v>19.8</c:v>
                </c:pt>
                <c:pt idx="1255">
                  <c:v>20.3</c:v>
                </c:pt>
                <c:pt idx="1256">
                  <c:v>20.100000000000001</c:v>
                </c:pt>
                <c:pt idx="1257">
                  <c:v>20.100000000000001</c:v>
                </c:pt>
                <c:pt idx="1258">
                  <c:v>19.3</c:v>
                </c:pt>
                <c:pt idx="1259">
                  <c:v>20.6</c:v>
                </c:pt>
                <c:pt idx="1260">
                  <c:v>20.399999999999999</c:v>
                </c:pt>
                <c:pt idx="1261">
                  <c:v>19.7</c:v>
                </c:pt>
                <c:pt idx="1262">
                  <c:v>19.899999999999999</c:v>
                </c:pt>
                <c:pt idx="1263">
                  <c:v>21.5</c:v>
                </c:pt>
                <c:pt idx="1264">
                  <c:v>22.1</c:v>
                </c:pt>
                <c:pt idx="1265">
                  <c:v>19.7</c:v>
                </c:pt>
                <c:pt idx="1266">
                  <c:v>19.7</c:v>
                </c:pt>
                <c:pt idx="1267">
                  <c:v>20.399999999999999</c:v>
                </c:pt>
                <c:pt idx="1268">
                  <c:v>21.9</c:v>
                </c:pt>
                <c:pt idx="1269">
                  <c:v>21.8</c:v>
                </c:pt>
                <c:pt idx="1270">
                  <c:v>22.5</c:v>
                </c:pt>
                <c:pt idx="1271">
                  <c:v>20.9</c:v>
                </c:pt>
                <c:pt idx="1272">
                  <c:v>21.5</c:v>
                </c:pt>
                <c:pt idx="1273">
                  <c:v>20.100000000000001</c:v>
                </c:pt>
                <c:pt idx="1274">
                  <c:v>20.6</c:v>
                </c:pt>
                <c:pt idx="1275">
                  <c:v>20</c:v>
                </c:pt>
                <c:pt idx="1276">
                  <c:v>19.2</c:v>
                </c:pt>
                <c:pt idx="1277">
                  <c:v>18.7</c:v>
                </c:pt>
                <c:pt idx="1278">
                  <c:v>19.399999999999999</c:v>
                </c:pt>
                <c:pt idx="1279">
                  <c:v>19.7</c:v>
                </c:pt>
                <c:pt idx="1280">
                  <c:v>20</c:v>
                </c:pt>
                <c:pt idx="1281">
                  <c:v>20.6</c:v>
                </c:pt>
                <c:pt idx="1282">
                  <c:v>19.600000000000001</c:v>
                </c:pt>
                <c:pt idx="1283">
                  <c:v>19.3</c:v>
                </c:pt>
                <c:pt idx="1284">
                  <c:v>18.3</c:v>
                </c:pt>
                <c:pt idx="1285">
                  <c:v>18.5</c:v>
                </c:pt>
                <c:pt idx="1286">
                  <c:v>18.8</c:v>
                </c:pt>
                <c:pt idx="1287">
                  <c:v>20</c:v>
                </c:pt>
                <c:pt idx="1288">
                  <c:v>18.399999999999999</c:v>
                </c:pt>
                <c:pt idx="1289">
                  <c:v>18.899999999999999</c:v>
                </c:pt>
                <c:pt idx="1290">
                  <c:v>19</c:v>
                </c:pt>
                <c:pt idx="1291">
                  <c:v>18.7</c:v>
                </c:pt>
                <c:pt idx="1292">
                  <c:v>17.7</c:v>
                </c:pt>
                <c:pt idx="1293">
                  <c:v>17.899999999999999</c:v>
                </c:pt>
                <c:pt idx="1294">
                  <c:v>17.8</c:v>
                </c:pt>
                <c:pt idx="1295">
                  <c:v>18.5</c:v>
                </c:pt>
                <c:pt idx="1296">
                  <c:v>16.2</c:v>
                </c:pt>
                <c:pt idx="1297">
                  <c:v>16.5</c:v>
                </c:pt>
                <c:pt idx="1298">
                  <c:v>17.399999999999999</c:v>
                </c:pt>
                <c:pt idx="1299">
                  <c:v>16.3</c:v>
                </c:pt>
                <c:pt idx="1300">
                  <c:v>17.100000000000001</c:v>
                </c:pt>
                <c:pt idx="1301">
                  <c:v>17.3</c:v>
                </c:pt>
                <c:pt idx="1302">
                  <c:v>16.7</c:v>
                </c:pt>
                <c:pt idx="1303">
                  <c:v>17.3</c:v>
                </c:pt>
                <c:pt idx="1304">
                  <c:v>18.5</c:v>
                </c:pt>
                <c:pt idx="1305">
                  <c:v>16.7</c:v>
                </c:pt>
                <c:pt idx="1306">
                  <c:v>16.5</c:v>
                </c:pt>
                <c:pt idx="1307">
                  <c:v>16.7</c:v>
                </c:pt>
                <c:pt idx="1308">
                  <c:v>16.5</c:v>
                </c:pt>
                <c:pt idx="1309">
                  <c:v>15.9</c:v>
                </c:pt>
                <c:pt idx="1310">
                  <c:v>16.3</c:v>
                </c:pt>
                <c:pt idx="1311">
                  <c:v>18.100000000000001</c:v>
                </c:pt>
                <c:pt idx="1312">
                  <c:v>16.2</c:v>
                </c:pt>
                <c:pt idx="1313">
                  <c:v>17</c:v>
                </c:pt>
                <c:pt idx="1314">
                  <c:v>17.2</c:v>
                </c:pt>
                <c:pt idx="1315">
                  <c:v>17.5</c:v>
                </c:pt>
                <c:pt idx="1316">
                  <c:v>17.5</c:v>
                </c:pt>
                <c:pt idx="1317">
                  <c:v>17.600000000000001</c:v>
                </c:pt>
                <c:pt idx="1318">
                  <c:v>17</c:v>
                </c:pt>
                <c:pt idx="1319">
                  <c:v>16.7</c:v>
                </c:pt>
                <c:pt idx="1320">
                  <c:v>16.600000000000001</c:v>
                </c:pt>
                <c:pt idx="1321">
                  <c:v>17.3</c:v>
                </c:pt>
                <c:pt idx="1322">
                  <c:v>17.399999999999999</c:v>
                </c:pt>
                <c:pt idx="1323">
                  <c:v>17.2</c:v>
                </c:pt>
                <c:pt idx="1324">
                  <c:v>17.899999999999999</c:v>
                </c:pt>
                <c:pt idx="1325">
                  <c:v>16.899999999999999</c:v>
                </c:pt>
                <c:pt idx="1326">
                  <c:v>16.5</c:v>
                </c:pt>
                <c:pt idx="1327">
                  <c:v>16.899999999999999</c:v>
                </c:pt>
                <c:pt idx="1328">
                  <c:v>17.100000000000001</c:v>
                </c:pt>
                <c:pt idx="1329">
                  <c:v>17</c:v>
                </c:pt>
                <c:pt idx="1330">
                  <c:v>16.600000000000001</c:v>
                </c:pt>
                <c:pt idx="1331">
                  <c:v>17.2</c:v>
                </c:pt>
                <c:pt idx="1332">
                  <c:v>17.2</c:v>
                </c:pt>
                <c:pt idx="1333">
                  <c:v>16.5</c:v>
                </c:pt>
                <c:pt idx="1334">
                  <c:v>18.399999999999999</c:v>
                </c:pt>
                <c:pt idx="1335">
                  <c:v>17.5</c:v>
                </c:pt>
                <c:pt idx="1336">
                  <c:v>16.5</c:v>
                </c:pt>
                <c:pt idx="1337">
                  <c:v>17.399999999999999</c:v>
                </c:pt>
                <c:pt idx="1338">
                  <c:v>16.3</c:v>
                </c:pt>
                <c:pt idx="1339">
                  <c:v>16.8</c:v>
                </c:pt>
                <c:pt idx="1340">
                  <c:v>17.399999999999999</c:v>
                </c:pt>
                <c:pt idx="1341">
                  <c:v>17.5</c:v>
                </c:pt>
                <c:pt idx="1342">
                  <c:v>17.7</c:v>
                </c:pt>
                <c:pt idx="1343">
                  <c:v>17.399999999999999</c:v>
                </c:pt>
                <c:pt idx="1344">
                  <c:v>17.8</c:v>
                </c:pt>
                <c:pt idx="1345">
                  <c:v>17.2</c:v>
                </c:pt>
                <c:pt idx="1346">
                  <c:v>16.8</c:v>
                </c:pt>
                <c:pt idx="1347">
                  <c:v>17.8</c:v>
                </c:pt>
                <c:pt idx="1348">
                  <c:v>17.600000000000001</c:v>
                </c:pt>
                <c:pt idx="1349">
                  <c:v>17.899999999999999</c:v>
                </c:pt>
                <c:pt idx="1350">
                  <c:v>17.3</c:v>
                </c:pt>
                <c:pt idx="1351">
                  <c:v>18</c:v>
                </c:pt>
                <c:pt idx="1352">
                  <c:v>16.3</c:v>
                </c:pt>
                <c:pt idx="1353">
                  <c:v>17.2</c:v>
                </c:pt>
                <c:pt idx="1354">
                  <c:v>16.399999999999999</c:v>
                </c:pt>
                <c:pt idx="1355">
                  <c:v>17.600000000000001</c:v>
                </c:pt>
                <c:pt idx="1356">
                  <c:v>16.399999999999999</c:v>
                </c:pt>
                <c:pt idx="1357">
                  <c:v>17.5</c:v>
                </c:pt>
                <c:pt idx="1358">
                  <c:v>17.399999999999999</c:v>
                </c:pt>
                <c:pt idx="1359">
                  <c:v>17.899999999999999</c:v>
                </c:pt>
                <c:pt idx="1360">
                  <c:v>17.5</c:v>
                </c:pt>
                <c:pt idx="1361">
                  <c:v>17.8</c:v>
                </c:pt>
                <c:pt idx="1362">
                  <c:v>16.899999999999999</c:v>
                </c:pt>
                <c:pt idx="1363">
                  <c:v>18</c:v>
                </c:pt>
                <c:pt idx="1364">
                  <c:v>17.7</c:v>
                </c:pt>
                <c:pt idx="1365">
                  <c:v>18.5</c:v>
                </c:pt>
                <c:pt idx="1366">
                  <c:v>18.7</c:v>
                </c:pt>
                <c:pt idx="1367">
                  <c:v>18.7</c:v>
                </c:pt>
                <c:pt idx="1368">
                  <c:v>18.2</c:v>
                </c:pt>
                <c:pt idx="1369">
                  <c:v>19.100000000000001</c:v>
                </c:pt>
                <c:pt idx="1370">
                  <c:v>20.6</c:v>
                </c:pt>
                <c:pt idx="1371">
                  <c:v>21</c:v>
                </c:pt>
                <c:pt idx="1372">
                  <c:v>21.3</c:v>
                </c:pt>
                <c:pt idx="1373">
                  <c:v>23</c:v>
                </c:pt>
                <c:pt idx="1374">
                  <c:v>23.4</c:v>
                </c:pt>
                <c:pt idx="1375">
                  <c:v>22.4</c:v>
                </c:pt>
                <c:pt idx="1376">
                  <c:v>24</c:v>
                </c:pt>
                <c:pt idx="1377">
                  <c:v>23.8</c:v>
                </c:pt>
                <c:pt idx="1378">
                  <c:v>27.4</c:v>
                </c:pt>
                <c:pt idx="1379">
                  <c:v>28.6</c:v>
                </c:pt>
                <c:pt idx="1380">
                  <c:v>33.5</c:v>
                </c:pt>
                <c:pt idx="1381">
                  <c:v>36.9</c:v>
                </c:pt>
                <c:pt idx="1382">
                  <c:v>38.1</c:v>
                </c:pt>
                <c:pt idx="1383">
                  <c:v>37.4</c:v>
                </c:pt>
                <c:pt idx="1384">
                  <c:v>31.3</c:v>
                </c:pt>
                <c:pt idx="1385">
                  <c:v>29.9</c:v>
                </c:pt>
                <c:pt idx="1386">
                  <c:v>29.4</c:v>
                </c:pt>
                <c:pt idx="1387">
                  <c:v>31</c:v>
                </c:pt>
                <c:pt idx="1388">
                  <c:v>32.799999999999997</c:v>
                </c:pt>
                <c:pt idx="1389">
                  <c:v>33.6</c:v>
                </c:pt>
                <c:pt idx="1390">
                  <c:v>33.6</c:v>
                </c:pt>
                <c:pt idx="1391">
                  <c:v>34.9</c:v>
                </c:pt>
                <c:pt idx="1392">
                  <c:v>35</c:v>
                </c:pt>
                <c:pt idx="1393">
                  <c:v>35.9</c:v>
                </c:pt>
                <c:pt idx="1394">
                  <c:v>35.1</c:v>
                </c:pt>
                <c:pt idx="1395">
                  <c:v>34.299999999999997</c:v>
                </c:pt>
                <c:pt idx="1396">
                  <c:v>36</c:v>
                </c:pt>
                <c:pt idx="1397">
                  <c:v>34.1</c:v>
                </c:pt>
                <c:pt idx="1398">
                  <c:v>34.200000000000003</c:v>
                </c:pt>
                <c:pt idx="1399">
                  <c:v>36.1</c:v>
                </c:pt>
                <c:pt idx="1400">
                  <c:v>34</c:v>
                </c:pt>
                <c:pt idx="1401">
                  <c:v>33.799999999999997</c:v>
                </c:pt>
                <c:pt idx="1402">
                  <c:v>33</c:v>
                </c:pt>
                <c:pt idx="1403">
                  <c:v>32.799999999999997</c:v>
                </c:pt>
                <c:pt idx="1404">
                  <c:v>33</c:v>
                </c:pt>
                <c:pt idx="1405">
                  <c:v>31.6</c:v>
                </c:pt>
                <c:pt idx="1406">
                  <c:v>31.6</c:v>
                </c:pt>
                <c:pt idx="1407">
                  <c:v>30.7</c:v>
                </c:pt>
                <c:pt idx="1408">
                  <c:v>30.7</c:v>
                </c:pt>
                <c:pt idx="1409">
                  <c:v>29.2</c:v>
                </c:pt>
                <c:pt idx="1410">
                  <c:v>28.6</c:v>
                </c:pt>
                <c:pt idx="1411">
                  <c:v>28.5</c:v>
                </c:pt>
                <c:pt idx="1412">
                  <c:v>27.3</c:v>
                </c:pt>
                <c:pt idx="1413">
                  <c:v>27.5</c:v>
                </c:pt>
                <c:pt idx="1414">
                  <c:v>26.8</c:v>
                </c:pt>
                <c:pt idx="1415">
                  <c:v>25.7</c:v>
                </c:pt>
                <c:pt idx="1416">
                  <c:v>24</c:v>
                </c:pt>
                <c:pt idx="1417">
                  <c:v>24.1</c:v>
                </c:pt>
                <c:pt idx="1418">
                  <c:v>25.9</c:v>
                </c:pt>
                <c:pt idx="1419">
                  <c:v>22.8</c:v>
                </c:pt>
                <c:pt idx="1420">
                  <c:v>23.9</c:v>
                </c:pt>
                <c:pt idx="1421">
                  <c:v>22.1</c:v>
                </c:pt>
                <c:pt idx="1422">
                  <c:v>23.7</c:v>
                </c:pt>
                <c:pt idx="1423">
                  <c:v>23.1</c:v>
                </c:pt>
                <c:pt idx="1424">
                  <c:v>22.7</c:v>
                </c:pt>
                <c:pt idx="1425">
                  <c:v>24.4</c:v>
                </c:pt>
                <c:pt idx="1426">
                  <c:v>23.8</c:v>
                </c:pt>
                <c:pt idx="1427">
                  <c:v>24.3</c:v>
                </c:pt>
                <c:pt idx="1428">
                  <c:v>23.5</c:v>
                </c:pt>
                <c:pt idx="1429">
                  <c:v>25.6</c:v>
                </c:pt>
                <c:pt idx="1430">
                  <c:v>25.1</c:v>
                </c:pt>
                <c:pt idx="1431">
                  <c:v>24.7</c:v>
                </c:pt>
                <c:pt idx="1432">
                  <c:v>25.1</c:v>
                </c:pt>
                <c:pt idx="1433">
                  <c:v>24.9</c:v>
                </c:pt>
                <c:pt idx="1434">
                  <c:v>28.2</c:v>
                </c:pt>
                <c:pt idx="1435">
                  <c:v>28.5</c:v>
                </c:pt>
                <c:pt idx="1436">
                  <c:v>28.7</c:v>
                </c:pt>
                <c:pt idx="1437">
                  <c:v>28.3</c:v>
                </c:pt>
                <c:pt idx="1438">
                  <c:v>29.9</c:v>
                </c:pt>
                <c:pt idx="1439">
                  <c:v>29.8</c:v>
                </c:pt>
                <c:pt idx="1440">
                  <c:v>29.7</c:v>
                </c:pt>
                <c:pt idx="1441">
                  <c:v>30</c:v>
                </c:pt>
                <c:pt idx="1442">
                  <c:v>30.1</c:v>
                </c:pt>
                <c:pt idx="1443">
                  <c:v>30.5</c:v>
                </c:pt>
                <c:pt idx="1444">
                  <c:v>31.3</c:v>
                </c:pt>
                <c:pt idx="1445">
                  <c:v>31.1</c:v>
                </c:pt>
                <c:pt idx="1446">
                  <c:v>29.8</c:v>
                </c:pt>
                <c:pt idx="1447">
                  <c:v>30.2</c:v>
                </c:pt>
                <c:pt idx="1448">
                  <c:v>30.2</c:v>
                </c:pt>
                <c:pt idx="1449">
                  <c:v>29.6</c:v>
                </c:pt>
                <c:pt idx="1450">
                  <c:v>29.5</c:v>
                </c:pt>
                <c:pt idx="1451">
                  <c:v>29.6</c:v>
                </c:pt>
                <c:pt idx="1452">
                  <c:v>29</c:v>
                </c:pt>
                <c:pt idx="1453">
                  <c:v>29.1</c:v>
                </c:pt>
                <c:pt idx="1454">
                  <c:v>28.5</c:v>
                </c:pt>
                <c:pt idx="1455">
                  <c:v>29.7</c:v>
                </c:pt>
                <c:pt idx="1456">
                  <c:v>29.1</c:v>
                </c:pt>
                <c:pt idx="1457">
                  <c:v>28.6</c:v>
                </c:pt>
                <c:pt idx="1458">
                  <c:v>29.6</c:v>
                </c:pt>
                <c:pt idx="1459">
                  <c:v>29.9</c:v>
                </c:pt>
                <c:pt idx="1460">
                  <c:v>28.6</c:v>
                </c:pt>
                <c:pt idx="1461">
                  <c:v>29.7</c:v>
                </c:pt>
                <c:pt idx="1462">
                  <c:v>30.1</c:v>
                </c:pt>
                <c:pt idx="1463">
                  <c:v>29.7</c:v>
                </c:pt>
                <c:pt idx="1464">
                  <c:v>28.7</c:v>
                </c:pt>
                <c:pt idx="1465">
                  <c:v>30.5</c:v>
                </c:pt>
                <c:pt idx="1466">
                  <c:v>30.5</c:v>
                </c:pt>
                <c:pt idx="1467">
                  <c:v>31.5</c:v>
                </c:pt>
                <c:pt idx="1468">
                  <c:v>32.1</c:v>
                </c:pt>
                <c:pt idx="1469">
                  <c:v>31.4</c:v>
                </c:pt>
                <c:pt idx="1470">
                  <c:v>31.4</c:v>
                </c:pt>
                <c:pt idx="1471">
                  <c:v>32.299999999999997</c:v>
                </c:pt>
                <c:pt idx="1472">
                  <c:v>31.1</c:v>
                </c:pt>
                <c:pt idx="1473">
                  <c:v>31.6</c:v>
                </c:pt>
                <c:pt idx="1474">
                  <c:v>32.200000000000003</c:v>
                </c:pt>
                <c:pt idx="1475">
                  <c:v>32.6</c:v>
                </c:pt>
                <c:pt idx="1476">
                  <c:v>30.6</c:v>
                </c:pt>
                <c:pt idx="1477">
                  <c:v>32.299999999999997</c:v>
                </c:pt>
                <c:pt idx="1478">
                  <c:v>31.5</c:v>
                </c:pt>
                <c:pt idx="1479">
                  <c:v>30.8</c:v>
                </c:pt>
                <c:pt idx="1480">
                  <c:v>30.4</c:v>
                </c:pt>
                <c:pt idx="1481">
                  <c:v>30.2</c:v>
                </c:pt>
                <c:pt idx="1482">
                  <c:v>29.7</c:v>
                </c:pt>
                <c:pt idx="1483">
                  <c:v>29.2</c:v>
                </c:pt>
                <c:pt idx="1484">
                  <c:v>28</c:v>
                </c:pt>
                <c:pt idx="1485">
                  <c:v>27.3</c:v>
                </c:pt>
                <c:pt idx="1486">
                  <c:v>27.4</c:v>
                </c:pt>
                <c:pt idx="1487">
                  <c:v>25.8</c:v>
                </c:pt>
                <c:pt idx="1488">
                  <c:v>25.7</c:v>
                </c:pt>
                <c:pt idx="1489">
                  <c:v>25.3</c:v>
                </c:pt>
                <c:pt idx="1490">
                  <c:v>24.6</c:v>
                </c:pt>
                <c:pt idx="1491">
                  <c:v>23.8</c:v>
                </c:pt>
                <c:pt idx="1492">
                  <c:v>23.4</c:v>
                </c:pt>
                <c:pt idx="1493">
                  <c:v>23.4</c:v>
                </c:pt>
                <c:pt idx="1494">
                  <c:v>21.2</c:v>
                </c:pt>
                <c:pt idx="1495">
                  <c:v>20.9</c:v>
                </c:pt>
                <c:pt idx="1496">
                  <c:v>19.8</c:v>
                </c:pt>
                <c:pt idx="1497">
                  <c:v>19.7</c:v>
                </c:pt>
                <c:pt idx="1498">
                  <c:v>19.8</c:v>
                </c:pt>
                <c:pt idx="1499">
                  <c:v>18.7</c:v>
                </c:pt>
                <c:pt idx="1500">
                  <c:v>17.2</c:v>
                </c:pt>
                <c:pt idx="1501">
                  <c:v>17.5</c:v>
                </c:pt>
                <c:pt idx="1502">
                  <c:v>17.7</c:v>
                </c:pt>
                <c:pt idx="1503">
                  <c:v>16.600000000000001</c:v>
                </c:pt>
                <c:pt idx="1504">
                  <c:v>16.899999999999999</c:v>
                </c:pt>
                <c:pt idx="1505">
                  <c:v>16</c:v>
                </c:pt>
                <c:pt idx="1506">
                  <c:v>16.600000000000001</c:v>
                </c:pt>
                <c:pt idx="1507">
                  <c:v>16.399999999999999</c:v>
                </c:pt>
                <c:pt idx="1508">
                  <c:v>14.6</c:v>
                </c:pt>
                <c:pt idx="1509">
                  <c:v>14.5</c:v>
                </c:pt>
                <c:pt idx="1510">
                  <c:v>15</c:v>
                </c:pt>
                <c:pt idx="1511">
                  <c:v>13.4</c:v>
                </c:pt>
                <c:pt idx="1512">
                  <c:v>13.8</c:v>
                </c:pt>
                <c:pt idx="1513">
                  <c:v>14.1</c:v>
                </c:pt>
                <c:pt idx="1514">
                  <c:v>13.4</c:v>
                </c:pt>
                <c:pt idx="1515">
                  <c:v>13.5</c:v>
                </c:pt>
                <c:pt idx="1516">
                  <c:v>13.7</c:v>
                </c:pt>
                <c:pt idx="1517">
                  <c:v>14</c:v>
                </c:pt>
                <c:pt idx="1518">
                  <c:v>14.5</c:v>
                </c:pt>
                <c:pt idx="1519">
                  <c:v>13.1</c:v>
                </c:pt>
                <c:pt idx="1520">
                  <c:v>13.1</c:v>
                </c:pt>
                <c:pt idx="1521">
                  <c:v>11.9</c:v>
                </c:pt>
                <c:pt idx="1522">
                  <c:v>13.4</c:v>
                </c:pt>
                <c:pt idx="1523">
                  <c:v>13.3</c:v>
                </c:pt>
                <c:pt idx="1524">
                  <c:v>15.1</c:v>
                </c:pt>
                <c:pt idx="1525">
                  <c:v>13.7</c:v>
                </c:pt>
                <c:pt idx="1526">
                  <c:v>15.2</c:v>
                </c:pt>
                <c:pt idx="1527">
                  <c:v>15</c:v>
                </c:pt>
                <c:pt idx="1528">
                  <c:v>14.8</c:v>
                </c:pt>
                <c:pt idx="1529">
                  <c:v>14.8</c:v>
                </c:pt>
                <c:pt idx="1530">
                  <c:v>13.9</c:v>
                </c:pt>
                <c:pt idx="1531">
                  <c:v>15.7</c:v>
                </c:pt>
                <c:pt idx="1532">
                  <c:v>16</c:v>
                </c:pt>
                <c:pt idx="1533">
                  <c:v>15.6</c:v>
                </c:pt>
                <c:pt idx="1534">
                  <c:v>16.8</c:v>
                </c:pt>
                <c:pt idx="1535">
                  <c:v>15.2</c:v>
                </c:pt>
                <c:pt idx="1536">
                  <c:v>16.7</c:v>
                </c:pt>
                <c:pt idx="1537">
                  <c:v>16.7</c:v>
                </c:pt>
                <c:pt idx="1538">
                  <c:v>18.600000000000001</c:v>
                </c:pt>
                <c:pt idx="1539">
                  <c:v>18</c:v>
                </c:pt>
                <c:pt idx="1540">
                  <c:v>18.5</c:v>
                </c:pt>
                <c:pt idx="1541">
                  <c:v>19.2</c:v>
                </c:pt>
                <c:pt idx="1542">
                  <c:v>18.8</c:v>
                </c:pt>
                <c:pt idx="1543">
                  <c:v>18.7</c:v>
                </c:pt>
                <c:pt idx="1544">
                  <c:v>18.399999999999999</c:v>
                </c:pt>
                <c:pt idx="1545">
                  <c:v>19.3</c:v>
                </c:pt>
                <c:pt idx="1546">
                  <c:v>18.7</c:v>
                </c:pt>
                <c:pt idx="1547">
                  <c:v>19.899999999999999</c:v>
                </c:pt>
                <c:pt idx="1548">
                  <c:v>20.100000000000001</c:v>
                </c:pt>
                <c:pt idx="1549">
                  <c:v>19.399999999999999</c:v>
                </c:pt>
                <c:pt idx="1550">
                  <c:v>19.2</c:v>
                </c:pt>
                <c:pt idx="1551">
                  <c:v>20.3</c:v>
                </c:pt>
                <c:pt idx="1552">
                  <c:v>20.2</c:v>
                </c:pt>
                <c:pt idx="1553">
                  <c:v>19.100000000000001</c:v>
                </c:pt>
                <c:pt idx="1554">
                  <c:v>20.399999999999999</c:v>
                </c:pt>
                <c:pt idx="1555">
                  <c:v>19.600000000000001</c:v>
                </c:pt>
                <c:pt idx="1556">
                  <c:v>19.3</c:v>
                </c:pt>
                <c:pt idx="1557">
                  <c:v>19.8</c:v>
                </c:pt>
                <c:pt idx="1558">
                  <c:v>20.7</c:v>
                </c:pt>
                <c:pt idx="1559">
                  <c:v>20.5</c:v>
                </c:pt>
                <c:pt idx="1560">
                  <c:v>20.7</c:v>
                </c:pt>
                <c:pt idx="1561">
                  <c:v>20.100000000000001</c:v>
                </c:pt>
                <c:pt idx="1562">
                  <c:v>20.399999999999999</c:v>
                </c:pt>
                <c:pt idx="1563">
                  <c:v>20</c:v>
                </c:pt>
                <c:pt idx="1564">
                  <c:v>20.3</c:v>
                </c:pt>
                <c:pt idx="1565">
                  <c:v>19.5</c:v>
                </c:pt>
                <c:pt idx="1566">
                  <c:v>19.8</c:v>
                </c:pt>
                <c:pt idx="1567">
                  <c:v>19.7</c:v>
                </c:pt>
                <c:pt idx="1568">
                  <c:v>19.2</c:v>
                </c:pt>
                <c:pt idx="1569">
                  <c:v>20.399999999999999</c:v>
                </c:pt>
                <c:pt idx="1570">
                  <c:v>19.399999999999999</c:v>
                </c:pt>
                <c:pt idx="1571">
                  <c:v>19.8</c:v>
                </c:pt>
                <c:pt idx="1572">
                  <c:v>19.2</c:v>
                </c:pt>
                <c:pt idx="1573">
                  <c:v>19.3</c:v>
                </c:pt>
                <c:pt idx="1574">
                  <c:v>18.8</c:v>
                </c:pt>
                <c:pt idx="1575">
                  <c:v>22.1</c:v>
                </c:pt>
                <c:pt idx="1576">
                  <c:v>25.2</c:v>
                </c:pt>
                <c:pt idx="1577">
                  <c:v>25.9</c:v>
                </c:pt>
                <c:pt idx="1578">
                  <c:v>27.8</c:v>
                </c:pt>
                <c:pt idx="1579">
                  <c:v>34.700000000000003</c:v>
                </c:pt>
                <c:pt idx="1580">
                  <c:v>21.8</c:v>
                </c:pt>
                <c:pt idx="1581">
                  <c:v>16.3</c:v>
                </c:pt>
                <c:pt idx="1582">
                  <c:v>15.5</c:v>
                </c:pt>
                <c:pt idx="1583">
                  <c:v>16.399999999999999</c:v>
                </c:pt>
                <c:pt idx="1584">
                  <c:v>16.8</c:v>
                </c:pt>
                <c:pt idx="1585">
                  <c:v>18</c:v>
                </c:pt>
                <c:pt idx="1586">
                  <c:v>18.399999999999999</c:v>
                </c:pt>
                <c:pt idx="1587">
                  <c:v>17.2</c:v>
                </c:pt>
                <c:pt idx="1588">
                  <c:v>17.899999999999999</c:v>
                </c:pt>
                <c:pt idx="1589">
                  <c:v>18.2</c:v>
                </c:pt>
                <c:pt idx="1590">
                  <c:v>18.8</c:v>
                </c:pt>
                <c:pt idx="1591">
                  <c:v>18.8</c:v>
                </c:pt>
                <c:pt idx="1592">
                  <c:v>18</c:v>
                </c:pt>
                <c:pt idx="1593">
                  <c:v>18.5</c:v>
                </c:pt>
                <c:pt idx="1594">
                  <c:v>18.2</c:v>
                </c:pt>
                <c:pt idx="1595">
                  <c:v>17.8</c:v>
                </c:pt>
                <c:pt idx="1596">
                  <c:v>19.3</c:v>
                </c:pt>
                <c:pt idx="1597">
                  <c:v>19.899999999999999</c:v>
                </c:pt>
                <c:pt idx="1598">
                  <c:v>18.899999999999999</c:v>
                </c:pt>
                <c:pt idx="1599">
                  <c:v>17.899999999999999</c:v>
                </c:pt>
                <c:pt idx="1600">
                  <c:v>18.399999999999999</c:v>
                </c:pt>
                <c:pt idx="1601">
                  <c:v>19.3</c:v>
                </c:pt>
                <c:pt idx="1602">
                  <c:v>17.899999999999999</c:v>
                </c:pt>
                <c:pt idx="1603">
                  <c:v>17.2</c:v>
                </c:pt>
                <c:pt idx="1604">
                  <c:v>18.8</c:v>
                </c:pt>
                <c:pt idx="1605">
                  <c:v>18.600000000000001</c:v>
                </c:pt>
                <c:pt idx="1606">
                  <c:v>19.2</c:v>
                </c:pt>
                <c:pt idx="1607">
                  <c:v>18.600000000000001</c:v>
                </c:pt>
                <c:pt idx="1608">
                  <c:v>18.3</c:v>
                </c:pt>
                <c:pt idx="1609">
                  <c:v>18.899999999999999</c:v>
                </c:pt>
                <c:pt idx="1610">
                  <c:v>18.399999999999999</c:v>
                </c:pt>
                <c:pt idx="1611">
                  <c:v>18.7</c:v>
                </c:pt>
                <c:pt idx="1612">
                  <c:v>19.3</c:v>
                </c:pt>
                <c:pt idx="1613">
                  <c:v>19.7</c:v>
                </c:pt>
                <c:pt idx="1614">
                  <c:v>19.2</c:v>
                </c:pt>
                <c:pt idx="1615">
                  <c:v>20.100000000000001</c:v>
                </c:pt>
                <c:pt idx="1616">
                  <c:v>19.899999999999999</c:v>
                </c:pt>
                <c:pt idx="1617">
                  <c:v>20.100000000000001</c:v>
                </c:pt>
                <c:pt idx="1618">
                  <c:v>19.899999999999999</c:v>
                </c:pt>
                <c:pt idx="1619">
                  <c:v>20</c:v>
                </c:pt>
                <c:pt idx="1620">
                  <c:v>21.5</c:v>
                </c:pt>
                <c:pt idx="1621">
                  <c:v>21.5</c:v>
                </c:pt>
                <c:pt idx="1622">
                  <c:v>22.7</c:v>
                </c:pt>
                <c:pt idx="1623">
                  <c:v>23.3</c:v>
                </c:pt>
                <c:pt idx="1624">
                  <c:v>22.4</c:v>
                </c:pt>
                <c:pt idx="1625">
                  <c:v>24</c:v>
                </c:pt>
                <c:pt idx="1626">
                  <c:v>24.1</c:v>
                </c:pt>
                <c:pt idx="1627">
                  <c:v>25.9</c:v>
                </c:pt>
                <c:pt idx="1628">
                  <c:v>26</c:v>
                </c:pt>
                <c:pt idx="1629">
                  <c:v>26.4</c:v>
                </c:pt>
                <c:pt idx="1630">
                  <c:v>27.2</c:v>
                </c:pt>
                <c:pt idx="1631">
                  <c:v>28.2</c:v>
                </c:pt>
                <c:pt idx="1632">
                  <c:v>30.6</c:v>
                </c:pt>
                <c:pt idx="1633">
                  <c:v>31</c:v>
                </c:pt>
                <c:pt idx="1634">
                  <c:v>31.7</c:v>
                </c:pt>
                <c:pt idx="1635">
                  <c:v>32.9</c:v>
                </c:pt>
                <c:pt idx="1636">
                  <c:v>33.5</c:v>
                </c:pt>
                <c:pt idx="1637">
                  <c:v>35.1</c:v>
                </c:pt>
                <c:pt idx="1638">
                  <c:v>36.5</c:v>
                </c:pt>
                <c:pt idx="1639">
                  <c:v>37.299999999999997</c:v>
                </c:pt>
                <c:pt idx="1640">
                  <c:v>38.4</c:v>
                </c:pt>
                <c:pt idx="1641">
                  <c:v>37.6</c:v>
                </c:pt>
                <c:pt idx="1642">
                  <c:v>39.700000000000003</c:v>
                </c:pt>
                <c:pt idx="1643">
                  <c:v>39.299999999999997</c:v>
                </c:pt>
                <c:pt idx="1644">
                  <c:v>40.4</c:v>
                </c:pt>
                <c:pt idx="1645">
                  <c:v>39.700000000000003</c:v>
                </c:pt>
                <c:pt idx="1646">
                  <c:v>41.4</c:v>
                </c:pt>
                <c:pt idx="1647">
                  <c:v>41.3</c:v>
                </c:pt>
                <c:pt idx="1648">
                  <c:v>41.5</c:v>
                </c:pt>
                <c:pt idx="1649">
                  <c:v>42.4</c:v>
                </c:pt>
                <c:pt idx="1650">
                  <c:v>40.9</c:v>
                </c:pt>
                <c:pt idx="1651">
                  <c:v>41.4</c:v>
                </c:pt>
                <c:pt idx="1652">
                  <c:v>42.1</c:v>
                </c:pt>
                <c:pt idx="1653">
                  <c:v>40.799999999999997</c:v>
                </c:pt>
                <c:pt idx="1654">
                  <c:v>40.4</c:v>
                </c:pt>
                <c:pt idx="1655">
                  <c:v>40</c:v>
                </c:pt>
                <c:pt idx="1656">
                  <c:v>39.9</c:v>
                </c:pt>
                <c:pt idx="1657">
                  <c:v>38</c:v>
                </c:pt>
                <c:pt idx="1658">
                  <c:v>39.700000000000003</c:v>
                </c:pt>
                <c:pt idx="1659">
                  <c:v>37.799999999999997</c:v>
                </c:pt>
                <c:pt idx="1660">
                  <c:v>37</c:v>
                </c:pt>
                <c:pt idx="1661">
                  <c:v>34.799999999999997</c:v>
                </c:pt>
                <c:pt idx="1662">
                  <c:v>34.700000000000003</c:v>
                </c:pt>
                <c:pt idx="1663">
                  <c:v>34.1</c:v>
                </c:pt>
                <c:pt idx="1664">
                  <c:v>32.6</c:v>
                </c:pt>
                <c:pt idx="1665">
                  <c:v>31.4</c:v>
                </c:pt>
                <c:pt idx="1666">
                  <c:v>30.8</c:v>
                </c:pt>
                <c:pt idx="1667">
                  <c:v>28.8</c:v>
                </c:pt>
                <c:pt idx="1668">
                  <c:v>27.3</c:v>
                </c:pt>
                <c:pt idx="1669">
                  <c:v>26.8</c:v>
                </c:pt>
                <c:pt idx="1670">
                  <c:v>25.8</c:v>
                </c:pt>
                <c:pt idx="1671">
                  <c:v>25.1</c:v>
                </c:pt>
                <c:pt idx="1672">
                  <c:v>22.8</c:v>
                </c:pt>
                <c:pt idx="1673">
                  <c:v>22.5</c:v>
                </c:pt>
                <c:pt idx="1674">
                  <c:v>22.4</c:v>
                </c:pt>
                <c:pt idx="1675">
                  <c:v>20.9</c:v>
                </c:pt>
                <c:pt idx="1676">
                  <c:v>21.2</c:v>
                </c:pt>
                <c:pt idx="1677">
                  <c:v>20.399999999999999</c:v>
                </c:pt>
                <c:pt idx="1678">
                  <c:v>19.399999999999999</c:v>
                </c:pt>
                <c:pt idx="1679">
                  <c:v>20.9</c:v>
                </c:pt>
                <c:pt idx="1680">
                  <c:v>19.399999999999999</c:v>
                </c:pt>
                <c:pt idx="1681">
                  <c:v>20.5</c:v>
                </c:pt>
                <c:pt idx="1682">
                  <c:v>19.3</c:v>
                </c:pt>
                <c:pt idx="1683">
                  <c:v>18.600000000000001</c:v>
                </c:pt>
                <c:pt idx="1684">
                  <c:v>18.600000000000001</c:v>
                </c:pt>
                <c:pt idx="1685">
                  <c:v>19.3</c:v>
                </c:pt>
                <c:pt idx="1686">
                  <c:v>19</c:v>
                </c:pt>
                <c:pt idx="1687">
                  <c:v>17.8</c:v>
                </c:pt>
                <c:pt idx="1688">
                  <c:v>17.2</c:v>
                </c:pt>
                <c:pt idx="1689">
                  <c:v>17.899999999999999</c:v>
                </c:pt>
                <c:pt idx="1690">
                  <c:v>17.8</c:v>
                </c:pt>
                <c:pt idx="1691">
                  <c:v>17.3</c:v>
                </c:pt>
                <c:pt idx="1692">
                  <c:v>16.100000000000001</c:v>
                </c:pt>
                <c:pt idx="1693">
                  <c:v>17</c:v>
                </c:pt>
                <c:pt idx="1694">
                  <c:v>16.5</c:v>
                </c:pt>
                <c:pt idx="1695">
                  <c:v>15.9</c:v>
                </c:pt>
                <c:pt idx="1696">
                  <c:v>16.399999999999999</c:v>
                </c:pt>
                <c:pt idx="1697">
                  <c:v>17.3</c:v>
                </c:pt>
                <c:pt idx="1698">
                  <c:v>16.399999999999999</c:v>
                </c:pt>
                <c:pt idx="1699">
                  <c:v>15.6</c:v>
                </c:pt>
                <c:pt idx="1700">
                  <c:v>16.5</c:v>
                </c:pt>
                <c:pt idx="1701">
                  <c:v>16.2</c:v>
                </c:pt>
                <c:pt idx="1702">
                  <c:v>14.2</c:v>
                </c:pt>
                <c:pt idx="1703">
                  <c:v>16.100000000000001</c:v>
                </c:pt>
                <c:pt idx="1704">
                  <c:v>16</c:v>
                </c:pt>
                <c:pt idx="1705">
                  <c:v>16</c:v>
                </c:pt>
                <c:pt idx="1706">
                  <c:v>15.5</c:v>
                </c:pt>
                <c:pt idx="1707">
                  <c:v>15.5</c:v>
                </c:pt>
                <c:pt idx="1708">
                  <c:v>16.5</c:v>
                </c:pt>
                <c:pt idx="1709">
                  <c:v>16.8</c:v>
                </c:pt>
                <c:pt idx="1710">
                  <c:v>15.3</c:v>
                </c:pt>
                <c:pt idx="1711">
                  <c:v>15.5</c:v>
                </c:pt>
                <c:pt idx="1712">
                  <c:v>15.8</c:v>
                </c:pt>
                <c:pt idx="1713">
                  <c:v>15.8</c:v>
                </c:pt>
                <c:pt idx="1714">
                  <c:v>16.3</c:v>
                </c:pt>
                <c:pt idx="1715">
                  <c:v>15.5</c:v>
                </c:pt>
                <c:pt idx="1716">
                  <c:v>16.100000000000001</c:v>
                </c:pt>
                <c:pt idx="1717">
                  <c:v>16.3</c:v>
                </c:pt>
                <c:pt idx="1718">
                  <c:v>15.5</c:v>
                </c:pt>
                <c:pt idx="1719">
                  <c:v>14.7</c:v>
                </c:pt>
                <c:pt idx="1720">
                  <c:v>16</c:v>
                </c:pt>
                <c:pt idx="1721">
                  <c:v>15.5</c:v>
                </c:pt>
                <c:pt idx="1722">
                  <c:v>16.3</c:v>
                </c:pt>
                <c:pt idx="1723">
                  <c:v>15</c:v>
                </c:pt>
                <c:pt idx="1724">
                  <c:v>15.7</c:v>
                </c:pt>
                <c:pt idx="1725">
                  <c:v>16.5</c:v>
                </c:pt>
                <c:pt idx="1726">
                  <c:v>15.8</c:v>
                </c:pt>
                <c:pt idx="1727">
                  <c:v>15.8</c:v>
                </c:pt>
                <c:pt idx="1728">
                  <c:v>14.9</c:v>
                </c:pt>
                <c:pt idx="1729">
                  <c:v>15.5</c:v>
                </c:pt>
                <c:pt idx="1730">
                  <c:v>14.6</c:v>
                </c:pt>
                <c:pt idx="1731">
                  <c:v>15.1</c:v>
                </c:pt>
                <c:pt idx="1732">
                  <c:v>14.9</c:v>
                </c:pt>
                <c:pt idx="1733">
                  <c:v>15.4</c:v>
                </c:pt>
                <c:pt idx="1734">
                  <c:v>14.8</c:v>
                </c:pt>
                <c:pt idx="1735">
                  <c:v>14.3</c:v>
                </c:pt>
                <c:pt idx="1736">
                  <c:v>14.8</c:v>
                </c:pt>
                <c:pt idx="1737">
                  <c:v>15.8</c:v>
                </c:pt>
                <c:pt idx="1738">
                  <c:v>14.8</c:v>
                </c:pt>
                <c:pt idx="1739">
                  <c:v>15.5</c:v>
                </c:pt>
                <c:pt idx="1740">
                  <c:v>15.4</c:v>
                </c:pt>
                <c:pt idx="1741">
                  <c:v>14.6</c:v>
                </c:pt>
                <c:pt idx="1742">
                  <c:v>14.8</c:v>
                </c:pt>
                <c:pt idx="1743">
                  <c:v>14.5</c:v>
                </c:pt>
                <c:pt idx="1744">
                  <c:v>14.6</c:v>
                </c:pt>
                <c:pt idx="1745">
                  <c:v>15.6</c:v>
                </c:pt>
                <c:pt idx="1746">
                  <c:v>14.7</c:v>
                </c:pt>
                <c:pt idx="1747">
                  <c:v>14.6</c:v>
                </c:pt>
                <c:pt idx="1748">
                  <c:v>15.4</c:v>
                </c:pt>
                <c:pt idx="1749">
                  <c:v>15.8</c:v>
                </c:pt>
                <c:pt idx="1750">
                  <c:v>15.5</c:v>
                </c:pt>
                <c:pt idx="1751">
                  <c:v>15.4</c:v>
                </c:pt>
                <c:pt idx="1752">
                  <c:v>16</c:v>
                </c:pt>
                <c:pt idx="1753">
                  <c:v>15.1</c:v>
                </c:pt>
                <c:pt idx="1754">
                  <c:v>15.9</c:v>
                </c:pt>
                <c:pt idx="1755">
                  <c:v>15.1</c:v>
                </c:pt>
                <c:pt idx="1756">
                  <c:v>15.8</c:v>
                </c:pt>
                <c:pt idx="1757">
                  <c:v>15.8</c:v>
                </c:pt>
                <c:pt idx="1758">
                  <c:v>17.2</c:v>
                </c:pt>
                <c:pt idx="1759">
                  <c:v>15.5</c:v>
                </c:pt>
                <c:pt idx="1760">
                  <c:v>16.2</c:v>
                </c:pt>
                <c:pt idx="1761">
                  <c:v>15.8</c:v>
                </c:pt>
                <c:pt idx="1762">
                  <c:v>17.100000000000001</c:v>
                </c:pt>
                <c:pt idx="1763">
                  <c:v>16.3</c:v>
                </c:pt>
                <c:pt idx="1764">
                  <c:v>16.5</c:v>
                </c:pt>
                <c:pt idx="1765">
                  <c:v>15.7</c:v>
                </c:pt>
                <c:pt idx="1766">
                  <c:v>16.3</c:v>
                </c:pt>
                <c:pt idx="1767">
                  <c:v>16.100000000000001</c:v>
                </c:pt>
                <c:pt idx="1768">
                  <c:v>16.399999999999999</c:v>
                </c:pt>
                <c:pt idx="1769">
                  <c:v>15.8</c:v>
                </c:pt>
                <c:pt idx="1770">
                  <c:v>16.3</c:v>
                </c:pt>
                <c:pt idx="1771">
                  <c:v>17.100000000000001</c:v>
                </c:pt>
                <c:pt idx="1772">
                  <c:v>19</c:v>
                </c:pt>
                <c:pt idx="1773">
                  <c:v>20.5</c:v>
                </c:pt>
                <c:pt idx="1774">
                  <c:v>23.1</c:v>
                </c:pt>
                <c:pt idx="1775">
                  <c:v>21.2</c:v>
                </c:pt>
                <c:pt idx="1776">
                  <c:v>15</c:v>
                </c:pt>
                <c:pt idx="1777">
                  <c:v>12.3</c:v>
                </c:pt>
                <c:pt idx="1778">
                  <c:v>11.6</c:v>
                </c:pt>
                <c:pt idx="1779">
                  <c:v>12.7</c:v>
                </c:pt>
                <c:pt idx="1780">
                  <c:v>14.1</c:v>
                </c:pt>
                <c:pt idx="1781">
                  <c:v>14.9</c:v>
                </c:pt>
                <c:pt idx="1782">
                  <c:v>13.1</c:v>
                </c:pt>
                <c:pt idx="1783">
                  <c:v>13.8</c:v>
                </c:pt>
                <c:pt idx="1784">
                  <c:v>13.7</c:v>
                </c:pt>
                <c:pt idx="1785">
                  <c:v>14.7</c:v>
                </c:pt>
                <c:pt idx="1786">
                  <c:v>14</c:v>
                </c:pt>
                <c:pt idx="1787">
                  <c:v>15.7</c:v>
                </c:pt>
                <c:pt idx="1788">
                  <c:v>15.2</c:v>
                </c:pt>
                <c:pt idx="1789">
                  <c:v>15.3</c:v>
                </c:pt>
                <c:pt idx="1790">
                  <c:v>15.7</c:v>
                </c:pt>
                <c:pt idx="1791">
                  <c:v>15.6</c:v>
                </c:pt>
                <c:pt idx="1792">
                  <c:v>15.2</c:v>
                </c:pt>
                <c:pt idx="1793">
                  <c:v>15.3</c:v>
                </c:pt>
                <c:pt idx="1794">
                  <c:v>15.8</c:v>
                </c:pt>
                <c:pt idx="1795">
                  <c:v>16</c:v>
                </c:pt>
                <c:pt idx="1796">
                  <c:v>15</c:v>
                </c:pt>
                <c:pt idx="1797">
                  <c:v>17.399999999999999</c:v>
                </c:pt>
                <c:pt idx="1798">
                  <c:v>17.5</c:v>
                </c:pt>
                <c:pt idx="1799">
                  <c:v>18.3</c:v>
                </c:pt>
                <c:pt idx="1800">
                  <c:v>17.8</c:v>
                </c:pt>
                <c:pt idx="1801">
                  <c:v>17.7</c:v>
                </c:pt>
                <c:pt idx="1802">
                  <c:v>19.2</c:v>
                </c:pt>
                <c:pt idx="1803">
                  <c:v>20.8</c:v>
                </c:pt>
                <c:pt idx="1804">
                  <c:v>20.6</c:v>
                </c:pt>
                <c:pt idx="1805">
                  <c:v>20.7</c:v>
                </c:pt>
                <c:pt idx="1806">
                  <c:v>21.6</c:v>
                </c:pt>
                <c:pt idx="1807">
                  <c:v>22.7</c:v>
                </c:pt>
                <c:pt idx="1808">
                  <c:v>23.4</c:v>
                </c:pt>
                <c:pt idx="1809">
                  <c:v>23.1</c:v>
                </c:pt>
                <c:pt idx="1810">
                  <c:v>24.5</c:v>
                </c:pt>
                <c:pt idx="1811">
                  <c:v>25.1</c:v>
                </c:pt>
                <c:pt idx="1812">
                  <c:v>25.2</c:v>
                </c:pt>
                <c:pt idx="1813">
                  <c:v>25.7</c:v>
                </c:pt>
                <c:pt idx="1814">
                  <c:v>26.5</c:v>
                </c:pt>
                <c:pt idx="1815">
                  <c:v>28.1</c:v>
                </c:pt>
                <c:pt idx="1816">
                  <c:v>29.3</c:v>
                </c:pt>
                <c:pt idx="1817">
                  <c:v>27.6</c:v>
                </c:pt>
                <c:pt idx="1818">
                  <c:v>30.2</c:v>
                </c:pt>
                <c:pt idx="1819">
                  <c:v>28.2</c:v>
                </c:pt>
                <c:pt idx="1820">
                  <c:v>28</c:v>
                </c:pt>
                <c:pt idx="1821">
                  <c:v>30.2</c:v>
                </c:pt>
                <c:pt idx="1822">
                  <c:v>29.6</c:v>
                </c:pt>
                <c:pt idx="1823">
                  <c:v>29.9</c:v>
                </c:pt>
                <c:pt idx="1824">
                  <c:v>29.5</c:v>
                </c:pt>
                <c:pt idx="1825">
                  <c:v>30.3</c:v>
                </c:pt>
                <c:pt idx="1826">
                  <c:v>31.5</c:v>
                </c:pt>
                <c:pt idx="1827">
                  <c:v>29.8</c:v>
                </c:pt>
                <c:pt idx="1828">
                  <c:v>28.1</c:v>
                </c:pt>
                <c:pt idx="1829">
                  <c:v>27.9</c:v>
                </c:pt>
                <c:pt idx="1830">
                  <c:v>28.1</c:v>
                </c:pt>
                <c:pt idx="1831">
                  <c:v>27.7</c:v>
                </c:pt>
                <c:pt idx="1832">
                  <c:v>29.3</c:v>
                </c:pt>
                <c:pt idx="1833">
                  <c:v>28.2</c:v>
                </c:pt>
                <c:pt idx="1834">
                  <c:v>27.6</c:v>
                </c:pt>
                <c:pt idx="1835">
                  <c:v>24.5</c:v>
                </c:pt>
                <c:pt idx="1836">
                  <c:v>27</c:v>
                </c:pt>
                <c:pt idx="1837">
                  <c:v>25.8</c:v>
                </c:pt>
                <c:pt idx="1838">
                  <c:v>25.8</c:v>
                </c:pt>
                <c:pt idx="1839">
                  <c:v>25.1</c:v>
                </c:pt>
                <c:pt idx="1840">
                  <c:v>25.5</c:v>
                </c:pt>
                <c:pt idx="1841">
                  <c:v>24.1</c:v>
                </c:pt>
                <c:pt idx="1842">
                  <c:v>25.7</c:v>
                </c:pt>
                <c:pt idx="1843">
                  <c:v>24.9</c:v>
                </c:pt>
                <c:pt idx="1844">
                  <c:v>24.4</c:v>
                </c:pt>
                <c:pt idx="1845">
                  <c:v>25</c:v>
                </c:pt>
                <c:pt idx="1846">
                  <c:v>25.4</c:v>
                </c:pt>
                <c:pt idx="1847">
                  <c:v>26.5</c:v>
                </c:pt>
                <c:pt idx="1848">
                  <c:v>25.3</c:v>
                </c:pt>
                <c:pt idx="1849">
                  <c:v>25.4</c:v>
                </c:pt>
                <c:pt idx="1850">
                  <c:v>25.5</c:v>
                </c:pt>
                <c:pt idx="1851">
                  <c:v>25.9</c:v>
                </c:pt>
                <c:pt idx="1852">
                  <c:v>26.3</c:v>
                </c:pt>
                <c:pt idx="1853">
                  <c:v>24.9</c:v>
                </c:pt>
                <c:pt idx="1854">
                  <c:v>25.9</c:v>
                </c:pt>
                <c:pt idx="1855">
                  <c:v>26.2</c:v>
                </c:pt>
                <c:pt idx="1856">
                  <c:v>27.3</c:v>
                </c:pt>
                <c:pt idx="1857">
                  <c:v>27.1</c:v>
                </c:pt>
                <c:pt idx="1858">
                  <c:v>25.4</c:v>
                </c:pt>
                <c:pt idx="1859">
                  <c:v>25.7</c:v>
                </c:pt>
                <c:pt idx="1860">
                  <c:v>26.7</c:v>
                </c:pt>
                <c:pt idx="1861">
                  <c:v>25</c:v>
                </c:pt>
                <c:pt idx="1862">
                  <c:v>26</c:v>
                </c:pt>
                <c:pt idx="1863">
                  <c:v>25.4</c:v>
                </c:pt>
                <c:pt idx="1864">
                  <c:v>25.9</c:v>
                </c:pt>
                <c:pt idx="1865">
                  <c:v>25.5</c:v>
                </c:pt>
                <c:pt idx="1866">
                  <c:v>26.3</c:v>
                </c:pt>
                <c:pt idx="1867">
                  <c:v>25.6</c:v>
                </c:pt>
                <c:pt idx="1868">
                  <c:v>26.1</c:v>
                </c:pt>
                <c:pt idx="1869">
                  <c:v>25.6</c:v>
                </c:pt>
                <c:pt idx="1870">
                  <c:v>25.5</c:v>
                </c:pt>
                <c:pt idx="1871">
                  <c:v>25.7</c:v>
                </c:pt>
                <c:pt idx="1872">
                  <c:v>25.8</c:v>
                </c:pt>
                <c:pt idx="1873">
                  <c:v>26.7</c:v>
                </c:pt>
                <c:pt idx="1874">
                  <c:v>25.6</c:v>
                </c:pt>
                <c:pt idx="1875">
                  <c:v>25.6</c:v>
                </c:pt>
                <c:pt idx="1876">
                  <c:v>27.5</c:v>
                </c:pt>
                <c:pt idx="1877">
                  <c:v>25.9</c:v>
                </c:pt>
                <c:pt idx="1878">
                  <c:v>25.6</c:v>
                </c:pt>
                <c:pt idx="1879">
                  <c:v>25.7</c:v>
                </c:pt>
                <c:pt idx="1880">
                  <c:v>25.5</c:v>
                </c:pt>
                <c:pt idx="1881">
                  <c:v>25.5</c:v>
                </c:pt>
                <c:pt idx="1882">
                  <c:v>25</c:v>
                </c:pt>
                <c:pt idx="1883">
                  <c:v>27.3</c:v>
                </c:pt>
                <c:pt idx="1884">
                  <c:v>25.2</c:v>
                </c:pt>
                <c:pt idx="1885">
                  <c:v>26.7</c:v>
                </c:pt>
                <c:pt idx="1886">
                  <c:v>25.8</c:v>
                </c:pt>
                <c:pt idx="1887">
                  <c:v>26.8</c:v>
                </c:pt>
                <c:pt idx="1888">
                  <c:v>25.5</c:v>
                </c:pt>
                <c:pt idx="1889">
                  <c:v>26.5</c:v>
                </c:pt>
                <c:pt idx="1890">
                  <c:v>27.4</c:v>
                </c:pt>
                <c:pt idx="1891">
                  <c:v>26.8</c:v>
                </c:pt>
                <c:pt idx="1892">
                  <c:v>26.5</c:v>
                </c:pt>
                <c:pt idx="1893">
                  <c:v>27.4</c:v>
                </c:pt>
                <c:pt idx="1894">
                  <c:v>27.9</c:v>
                </c:pt>
                <c:pt idx="1895">
                  <c:v>29.2</c:v>
                </c:pt>
                <c:pt idx="1896">
                  <c:v>29.6</c:v>
                </c:pt>
                <c:pt idx="1897">
                  <c:v>28.7</c:v>
                </c:pt>
                <c:pt idx="1898">
                  <c:v>29.5</c:v>
                </c:pt>
                <c:pt idx="1899">
                  <c:v>30</c:v>
                </c:pt>
                <c:pt idx="1900">
                  <c:v>32.200000000000003</c:v>
                </c:pt>
                <c:pt idx="1901">
                  <c:v>30.6</c:v>
                </c:pt>
                <c:pt idx="1902">
                  <c:v>32</c:v>
                </c:pt>
                <c:pt idx="1903">
                  <c:v>34.5</c:v>
                </c:pt>
                <c:pt idx="1904">
                  <c:v>34.1</c:v>
                </c:pt>
                <c:pt idx="1905">
                  <c:v>35.700000000000003</c:v>
                </c:pt>
                <c:pt idx="1906">
                  <c:v>37</c:v>
                </c:pt>
                <c:pt idx="1907">
                  <c:v>38.9</c:v>
                </c:pt>
                <c:pt idx="1908">
                  <c:v>39.700000000000003</c:v>
                </c:pt>
                <c:pt idx="1909">
                  <c:v>41.5</c:v>
                </c:pt>
                <c:pt idx="1910">
                  <c:v>44.2</c:v>
                </c:pt>
                <c:pt idx="1911">
                  <c:v>44.6</c:v>
                </c:pt>
                <c:pt idx="1912">
                  <c:v>45.1</c:v>
                </c:pt>
                <c:pt idx="1913">
                  <c:v>47.6</c:v>
                </c:pt>
                <c:pt idx="1914">
                  <c:v>49.6</c:v>
                </c:pt>
                <c:pt idx="1915">
                  <c:v>49.4</c:v>
                </c:pt>
                <c:pt idx="1916">
                  <c:v>52.3</c:v>
                </c:pt>
                <c:pt idx="1917">
                  <c:v>54.3</c:v>
                </c:pt>
                <c:pt idx="1918">
                  <c:v>55.3</c:v>
                </c:pt>
                <c:pt idx="1919">
                  <c:v>57.6</c:v>
                </c:pt>
                <c:pt idx="1920">
                  <c:v>57.5</c:v>
                </c:pt>
                <c:pt idx="1921">
                  <c:v>57.1</c:v>
                </c:pt>
                <c:pt idx="1922">
                  <c:v>58.3</c:v>
                </c:pt>
                <c:pt idx="1923">
                  <c:v>58.9</c:v>
                </c:pt>
                <c:pt idx="1924">
                  <c:v>58.5</c:v>
                </c:pt>
                <c:pt idx="1925">
                  <c:v>57.9</c:v>
                </c:pt>
                <c:pt idx="1926">
                  <c:v>57.7</c:v>
                </c:pt>
                <c:pt idx="1927">
                  <c:v>56.5</c:v>
                </c:pt>
                <c:pt idx="1928">
                  <c:v>55.2</c:v>
                </c:pt>
                <c:pt idx="1929">
                  <c:v>54.8</c:v>
                </c:pt>
                <c:pt idx="1930">
                  <c:v>53</c:v>
                </c:pt>
                <c:pt idx="1931">
                  <c:v>51.7</c:v>
                </c:pt>
                <c:pt idx="1932">
                  <c:v>49.7</c:v>
                </c:pt>
                <c:pt idx="1933">
                  <c:v>46.9</c:v>
                </c:pt>
                <c:pt idx="1934">
                  <c:v>46.1</c:v>
                </c:pt>
                <c:pt idx="1935">
                  <c:v>45</c:v>
                </c:pt>
                <c:pt idx="1936">
                  <c:v>41.3</c:v>
                </c:pt>
                <c:pt idx="1937">
                  <c:v>39.6</c:v>
                </c:pt>
                <c:pt idx="1938">
                  <c:v>37.1</c:v>
                </c:pt>
                <c:pt idx="1939">
                  <c:v>35.9</c:v>
                </c:pt>
                <c:pt idx="1940">
                  <c:v>34.5</c:v>
                </c:pt>
                <c:pt idx="1941">
                  <c:v>32.200000000000003</c:v>
                </c:pt>
                <c:pt idx="1942">
                  <c:v>31.1</c:v>
                </c:pt>
                <c:pt idx="1943">
                  <c:v>29.3</c:v>
                </c:pt>
                <c:pt idx="1944">
                  <c:v>28</c:v>
                </c:pt>
                <c:pt idx="1945">
                  <c:v>25.1</c:v>
                </c:pt>
                <c:pt idx="1946">
                  <c:v>25.8</c:v>
                </c:pt>
                <c:pt idx="1947">
                  <c:v>24.1</c:v>
                </c:pt>
                <c:pt idx="1948">
                  <c:v>22.2</c:v>
                </c:pt>
                <c:pt idx="1949">
                  <c:v>23.3</c:v>
                </c:pt>
                <c:pt idx="1950">
                  <c:v>22</c:v>
                </c:pt>
                <c:pt idx="1951">
                  <c:v>20</c:v>
                </c:pt>
                <c:pt idx="1952">
                  <c:v>19.3</c:v>
                </c:pt>
                <c:pt idx="1953">
                  <c:v>19</c:v>
                </c:pt>
                <c:pt idx="1954">
                  <c:v>18.600000000000001</c:v>
                </c:pt>
                <c:pt idx="1955">
                  <c:v>17.5</c:v>
                </c:pt>
                <c:pt idx="1956">
                  <c:v>18.399999999999999</c:v>
                </c:pt>
                <c:pt idx="1957">
                  <c:v>16.100000000000001</c:v>
                </c:pt>
                <c:pt idx="1958">
                  <c:v>17.5</c:v>
                </c:pt>
                <c:pt idx="1959">
                  <c:v>16.600000000000001</c:v>
                </c:pt>
                <c:pt idx="1960">
                  <c:v>15.7</c:v>
                </c:pt>
                <c:pt idx="1961">
                  <c:v>15.2</c:v>
                </c:pt>
                <c:pt idx="1962">
                  <c:v>15</c:v>
                </c:pt>
                <c:pt idx="1963">
                  <c:v>13.4</c:v>
                </c:pt>
                <c:pt idx="1964">
                  <c:v>14.7</c:v>
                </c:pt>
                <c:pt idx="1965">
                  <c:v>14.6</c:v>
                </c:pt>
                <c:pt idx="1966">
                  <c:v>14.4</c:v>
                </c:pt>
                <c:pt idx="1967">
                  <c:v>19.399999999999999</c:v>
                </c:pt>
                <c:pt idx="1968">
                  <c:v>21.9</c:v>
                </c:pt>
                <c:pt idx="1969">
                  <c:v>20.5</c:v>
                </c:pt>
                <c:pt idx="1970">
                  <c:v>27.3</c:v>
                </c:pt>
                <c:pt idx="1971">
                  <c:v>30.1</c:v>
                </c:pt>
                <c:pt idx="1972">
                  <c:v>15.2</c:v>
                </c:pt>
                <c:pt idx="1973">
                  <c:v>11</c:v>
                </c:pt>
                <c:pt idx="1974">
                  <c:v>12</c:v>
                </c:pt>
                <c:pt idx="1975">
                  <c:v>13.3</c:v>
                </c:pt>
                <c:pt idx="1976">
                  <c:v>12.8</c:v>
                </c:pt>
                <c:pt idx="1977">
                  <c:v>13.8</c:v>
                </c:pt>
                <c:pt idx="1978">
                  <c:v>13.5</c:v>
                </c:pt>
                <c:pt idx="1979">
                  <c:v>15.1</c:v>
                </c:pt>
                <c:pt idx="1980">
                  <c:v>14.7</c:v>
                </c:pt>
                <c:pt idx="1981">
                  <c:v>14.9</c:v>
                </c:pt>
                <c:pt idx="1982">
                  <c:v>16.600000000000001</c:v>
                </c:pt>
                <c:pt idx="1983">
                  <c:v>14.4</c:v>
                </c:pt>
                <c:pt idx="1984">
                  <c:v>16.899999999999999</c:v>
                </c:pt>
                <c:pt idx="1985">
                  <c:v>16.399999999999999</c:v>
                </c:pt>
                <c:pt idx="1986">
                  <c:v>16</c:v>
                </c:pt>
                <c:pt idx="1987">
                  <c:v>17.2</c:v>
                </c:pt>
                <c:pt idx="1988">
                  <c:v>16.100000000000001</c:v>
                </c:pt>
                <c:pt idx="1989">
                  <c:v>16.2</c:v>
                </c:pt>
                <c:pt idx="1990">
                  <c:v>16.8</c:v>
                </c:pt>
                <c:pt idx="1991">
                  <c:v>16.8</c:v>
                </c:pt>
                <c:pt idx="1992">
                  <c:v>18.399999999999999</c:v>
                </c:pt>
                <c:pt idx="1993">
                  <c:v>16.899999999999999</c:v>
                </c:pt>
                <c:pt idx="1994">
                  <c:v>17.2</c:v>
                </c:pt>
                <c:pt idx="1995">
                  <c:v>17.5</c:v>
                </c:pt>
                <c:pt idx="1996">
                  <c:v>17.3</c:v>
                </c:pt>
                <c:pt idx="1997">
                  <c:v>17.399999999999999</c:v>
                </c:pt>
                <c:pt idx="1998">
                  <c:v>18.7</c:v>
                </c:pt>
                <c:pt idx="1999">
                  <c:v>17.100000000000001</c:v>
                </c:pt>
                <c:pt idx="2000">
                  <c:v>17.8</c:v>
                </c:pt>
                <c:pt idx="2001">
                  <c:v>17.8</c:v>
                </c:pt>
                <c:pt idx="2002">
                  <c:v>17.399999999999999</c:v>
                </c:pt>
                <c:pt idx="2003">
                  <c:v>16.8</c:v>
                </c:pt>
                <c:pt idx="2004">
                  <c:v>16.5</c:v>
                </c:pt>
                <c:pt idx="2005">
                  <c:v>16.5</c:v>
                </c:pt>
                <c:pt idx="2006">
                  <c:v>16.399999999999999</c:v>
                </c:pt>
                <c:pt idx="2007">
                  <c:v>16.3</c:v>
                </c:pt>
                <c:pt idx="2008">
                  <c:v>16.3</c:v>
                </c:pt>
                <c:pt idx="2009">
                  <c:v>15.9</c:v>
                </c:pt>
                <c:pt idx="2010">
                  <c:v>16.8</c:v>
                </c:pt>
                <c:pt idx="2011">
                  <c:v>15.7</c:v>
                </c:pt>
                <c:pt idx="2012">
                  <c:v>16.5</c:v>
                </c:pt>
                <c:pt idx="2013">
                  <c:v>16.399999999999999</c:v>
                </c:pt>
                <c:pt idx="2014">
                  <c:v>14.7</c:v>
                </c:pt>
                <c:pt idx="2015">
                  <c:v>14.7</c:v>
                </c:pt>
                <c:pt idx="2016">
                  <c:v>16.2</c:v>
                </c:pt>
                <c:pt idx="2017">
                  <c:v>15</c:v>
                </c:pt>
                <c:pt idx="2018">
                  <c:v>15.9</c:v>
                </c:pt>
                <c:pt idx="2019">
                  <c:v>16.8</c:v>
                </c:pt>
                <c:pt idx="2020">
                  <c:v>15.2</c:v>
                </c:pt>
                <c:pt idx="2021">
                  <c:v>16.2</c:v>
                </c:pt>
                <c:pt idx="2022">
                  <c:v>16</c:v>
                </c:pt>
                <c:pt idx="2023">
                  <c:v>15.9</c:v>
                </c:pt>
                <c:pt idx="2024">
                  <c:v>16</c:v>
                </c:pt>
                <c:pt idx="2025">
                  <c:v>14.9</c:v>
                </c:pt>
                <c:pt idx="2026">
                  <c:v>15.2</c:v>
                </c:pt>
                <c:pt idx="2027">
                  <c:v>15.6</c:v>
                </c:pt>
                <c:pt idx="2028">
                  <c:v>15</c:v>
                </c:pt>
                <c:pt idx="2029">
                  <c:v>16</c:v>
                </c:pt>
                <c:pt idx="2030">
                  <c:v>15.8</c:v>
                </c:pt>
                <c:pt idx="2031">
                  <c:v>16.3</c:v>
                </c:pt>
                <c:pt idx="2032">
                  <c:v>17.8</c:v>
                </c:pt>
                <c:pt idx="2033">
                  <c:v>17.100000000000001</c:v>
                </c:pt>
                <c:pt idx="2034">
                  <c:v>17</c:v>
                </c:pt>
                <c:pt idx="2035">
                  <c:v>17.3</c:v>
                </c:pt>
                <c:pt idx="2036">
                  <c:v>19.5</c:v>
                </c:pt>
                <c:pt idx="2037">
                  <c:v>18.600000000000001</c:v>
                </c:pt>
                <c:pt idx="2038">
                  <c:v>18.7</c:v>
                </c:pt>
                <c:pt idx="2039">
                  <c:v>18.899999999999999</c:v>
                </c:pt>
                <c:pt idx="2040">
                  <c:v>18.5</c:v>
                </c:pt>
                <c:pt idx="2041">
                  <c:v>19.5</c:v>
                </c:pt>
                <c:pt idx="2042">
                  <c:v>19.899999999999999</c:v>
                </c:pt>
                <c:pt idx="2043">
                  <c:v>19.7</c:v>
                </c:pt>
                <c:pt idx="2044">
                  <c:v>20.2</c:v>
                </c:pt>
                <c:pt idx="2045">
                  <c:v>19.399999999999999</c:v>
                </c:pt>
                <c:pt idx="2046">
                  <c:v>20.399999999999999</c:v>
                </c:pt>
                <c:pt idx="2047">
                  <c:v>21.1</c:v>
                </c:pt>
                <c:pt idx="2048">
                  <c:v>20.8</c:v>
                </c:pt>
                <c:pt idx="2049">
                  <c:v>21.3</c:v>
                </c:pt>
                <c:pt idx="2050">
                  <c:v>21.3</c:v>
                </c:pt>
                <c:pt idx="2051">
                  <c:v>21.7</c:v>
                </c:pt>
                <c:pt idx="2052">
                  <c:v>22.2</c:v>
                </c:pt>
                <c:pt idx="2053">
                  <c:v>22.5</c:v>
                </c:pt>
                <c:pt idx="2054">
                  <c:v>22.5</c:v>
                </c:pt>
                <c:pt idx="2055">
                  <c:v>23.1</c:v>
                </c:pt>
                <c:pt idx="2056">
                  <c:v>24.6</c:v>
                </c:pt>
                <c:pt idx="2057">
                  <c:v>24.9</c:v>
                </c:pt>
                <c:pt idx="2058">
                  <c:v>25.8</c:v>
                </c:pt>
                <c:pt idx="2059">
                  <c:v>25.7</c:v>
                </c:pt>
                <c:pt idx="2060">
                  <c:v>26.6</c:v>
                </c:pt>
                <c:pt idx="2061">
                  <c:v>28.2</c:v>
                </c:pt>
                <c:pt idx="2062">
                  <c:v>27.7</c:v>
                </c:pt>
                <c:pt idx="2063">
                  <c:v>28</c:v>
                </c:pt>
                <c:pt idx="2064">
                  <c:v>29</c:v>
                </c:pt>
                <c:pt idx="2065">
                  <c:v>30.6</c:v>
                </c:pt>
                <c:pt idx="2066">
                  <c:v>32.700000000000003</c:v>
                </c:pt>
                <c:pt idx="2067">
                  <c:v>33.299999999999997</c:v>
                </c:pt>
                <c:pt idx="2068">
                  <c:v>32.799999999999997</c:v>
                </c:pt>
                <c:pt idx="2069">
                  <c:v>34.200000000000003</c:v>
                </c:pt>
                <c:pt idx="2070">
                  <c:v>34.799999999999997</c:v>
                </c:pt>
                <c:pt idx="2071">
                  <c:v>35.5</c:v>
                </c:pt>
                <c:pt idx="2072">
                  <c:v>34.6</c:v>
                </c:pt>
                <c:pt idx="2073">
                  <c:v>33.799999999999997</c:v>
                </c:pt>
                <c:pt idx="2074">
                  <c:v>34.5</c:v>
                </c:pt>
                <c:pt idx="2075">
                  <c:v>34.6</c:v>
                </c:pt>
                <c:pt idx="2076">
                  <c:v>35.299999999999997</c:v>
                </c:pt>
                <c:pt idx="2077">
                  <c:v>35.1</c:v>
                </c:pt>
                <c:pt idx="2078">
                  <c:v>34.5</c:v>
                </c:pt>
                <c:pt idx="2079">
                  <c:v>34.1</c:v>
                </c:pt>
                <c:pt idx="2080">
                  <c:v>34</c:v>
                </c:pt>
                <c:pt idx="2081">
                  <c:v>34.1</c:v>
                </c:pt>
                <c:pt idx="2082">
                  <c:v>32.799999999999997</c:v>
                </c:pt>
                <c:pt idx="2083">
                  <c:v>33.299999999999997</c:v>
                </c:pt>
                <c:pt idx="2084">
                  <c:v>32</c:v>
                </c:pt>
                <c:pt idx="2085">
                  <c:v>32.700000000000003</c:v>
                </c:pt>
                <c:pt idx="2086">
                  <c:v>32.799999999999997</c:v>
                </c:pt>
                <c:pt idx="2087">
                  <c:v>31.4</c:v>
                </c:pt>
                <c:pt idx="2088">
                  <c:v>32.6</c:v>
                </c:pt>
                <c:pt idx="2089">
                  <c:v>31.5</c:v>
                </c:pt>
                <c:pt idx="2090">
                  <c:v>30.9</c:v>
                </c:pt>
                <c:pt idx="2091">
                  <c:v>30.1</c:v>
                </c:pt>
                <c:pt idx="2092">
                  <c:v>30.1</c:v>
                </c:pt>
                <c:pt idx="2093">
                  <c:v>28.9</c:v>
                </c:pt>
                <c:pt idx="2094">
                  <c:v>27.3</c:v>
                </c:pt>
                <c:pt idx="2095">
                  <c:v>29.2</c:v>
                </c:pt>
                <c:pt idx="2096">
                  <c:v>27.9</c:v>
                </c:pt>
                <c:pt idx="2097">
                  <c:v>26.5</c:v>
                </c:pt>
                <c:pt idx="2098">
                  <c:v>25.6</c:v>
                </c:pt>
                <c:pt idx="2099">
                  <c:v>25.7</c:v>
                </c:pt>
                <c:pt idx="2100">
                  <c:v>27.2</c:v>
                </c:pt>
                <c:pt idx="2101">
                  <c:v>25.9</c:v>
                </c:pt>
                <c:pt idx="2102">
                  <c:v>26.5</c:v>
                </c:pt>
                <c:pt idx="2103">
                  <c:v>25.6</c:v>
                </c:pt>
                <c:pt idx="2104">
                  <c:v>26</c:v>
                </c:pt>
                <c:pt idx="2105">
                  <c:v>24.8</c:v>
                </c:pt>
                <c:pt idx="2106">
                  <c:v>25.2</c:v>
                </c:pt>
                <c:pt idx="2107">
                  <c:v>25</c:v>
                </c:pt>
                <c:pt idx="2108">
                  <c:v>23.8</c:v>
                </c:pt>
                <c:pt idx="2109">
                  <c:v>25.6</c:v>
                </c:pt>
                <c:pt idx="2110">
                  <c:v>24.4</c:v>
                </c:pt>
                <c:pt idx="2111">
                  <c:v>23.7</c:v>
                </c:pt>
                <c:pt idx="2112">
                  <c:v>23.6</c:v>
                </c:pt>
                <c:pt idx="2113">
                  <c:v>25.1</c:v>
                </c:pt>
                <c:pt idx="2114">
                  <c:v>24.6</c:v>
                </c:pt>
                <c:pt idx="2115">
                  <c:v>25.4</c:v>
                </c:pt>
                <c:pt idx="2116">
                  <c:v>24.4</c:v>
                </c:pt>
                <c:pt idx="2117">
                  <c:v>24.1</c:v>
                </c:pt>
                <c:pt idx="2118">
                  <c:v>24.8</c:v>
                </c:pt>
                <c:pt idx="2119">
                  <c:v>23.6</c:v>
                </c:pt>
                <c:pt idx="2120">
                  <c:v>23.9</c:v>
                </c:pt>
                <c:pt idx="2121">
                  <c:v>23.3</c:v>
                </c:pt>
                <c:pt idx="2122">
                  <c:v>23.6</c:v>
                </c:pt>
                <c:pt idx="2123">
                  <c:v>24</c:v>
                </c:pt>
                <c:pt idx="2124">
                  <c:v>24.6</c:v>
                </c:pt>
                <c:pt idx="2125">
                  <c:v>25.5</c:v>
                </c:pt>
                <c:pt idx="2126">
                  <c:v>24.5</c:v>
                </c:pt>
                <c:pt idx="2127">
                  <c:v>25.4</c:v>
                </c:pt>
                <c:pt idx="2128">
                  <c:v>24.5</c:v>
                </c:pt>
                <c:pt idx="2129">
                  <c:v>25.6</c:v>
                </c:pt>
                <c:pt idx="2130">
                  <c:v>25.1</c:v>
                </c:pt>
                <c:pt idx="2131">
                  <c:v>26.1</c:v>
                </c:pt>
                <c:pt idx="2132">
                  <c:v>27.1</c:v>
                </c:pt>
                <c:pt idx="2133">
                  <c:v>26.2</c:v>
                </c:pt>
                <c:pt idx="2134">
                  <c:v>26.9</c:v>
                </c:pt>
                <c:pt idx="2135">
                  <c:v>27</c:v>
                </c:pt>
                <c:pt idx="2136">
                  <c:v>28.7</c:v>
                </c:pt>
                <c:pt idx="2137">
                  <c:v>29.4</c:v>
                </c:pt>
                <c:pt idx="2138">
                  <c:v>29.2</c:v>
                </c:pt>
                <c:pt idx="2139">
                  <c:v>28</c:v>
                </c:pt>
                <c:pt idx="2140">
                  <c:v>29.3</c:v>
                </c:pt>
                <c:pt idx="2141">
                  <c:v>30.1</c:v>
                </c:pt>
                <c:pt idx="2142">
                  <c:v>31.1</c:v>
                </c:pt>
                <c:pt idx="2143">
                  <c:v>30.8</c:v>
                </c:pt>
                <c:pt idx="2144">
                  <c:v>31.3</c:v>
                </c:pt>
                <c:pt idx="2145">
                  <c:v>31.6</c:v>
                </c:pt>
                <c:pt idx="2146">
                  <c:v>33</c:v>
                </c:pt>
                <c:pt idx="2147">
                  <c:v>32.9</c:v>
                </c:pt>
                <c:pt idx="2148">
                  <c:v>34.4</c:v>
                </c:pt>
                <c:pt idx="2149">
                  <c:v>33.4</c:v>
                </c:pt>
                <c:pt idx="2150">
                  <c:v>34.9</c:v>
                </c:pt>
                <c:pt idx="2151">
                  <c:v>36.700000000000003</c:v>
                </c:pt>
                <c:pt idx="2152">
                  <c:v>38.4</c:v>
                </c:pt>
                <c:pt idx="2153">
                  <c:v>38.6</c:v>
                </c:pt>
                <c:pt idx="2154">
                  <c:v>38.9</c:v>
                </c:pt>
                <c:pt idx="2155">
                  <c:v>39.700000000000003</c:v>
                </c:pt>
                <c:pt idx="2156">
                  <c:v>42.7</c:v>
                </c:pt>
                <c:pt idx="2157">
                  <c:v>43.7</c:v>
                </c:pt>
                <c:pt idx="2158">
                  <c:v>44.7</c:v>
                </c:pt>
                <c:pt idx="2159">
                  <c:v>44.7</c:v>
                </c:pt>
                <c:pt idx="2160">
                  <c:v>46.7</c:v>
                </c:pt>
                <c:pt idx="2161">
                  <c:v>48.8</c:v>
                </c:pt>
                <c:pt idx="2162">
                  <c:v>49.1</c:v>
                </c:pt>
                <c:pt idx="2163">
                  <c:v>50.5</c:v>
                </c:pt>
                <c:pt idx="2164">
                  <c:v>56.3</c:v>
                </c:pt>
                <c:pt idx="2165">
                  <c:v>57.6</c:v>
                </c:pt>
                <c:pt idx="2166">
                  <c:v>60</c:v>
                </c:pt>
                <c:pt idx="2167">
                  <c:v>61.3</c:v>
                </c:pt>
                <c:pt idx="2168">
                  <c:v>53.3</c:v>
                </c:pt>
                <c:pt idx="2169">
                  <c:v>48.9</c:v>
                </c:pt>
                <c:pt idx="2170">
                  <c:v>47.7</c:v>
                </c:pt>
                <c:pt idx="2171">
                  <c:v>48.9</c:v>
                </c:pt>
                <c:pt idx="2172">
                  <c:v>50</c:v>
                </c:pt>
                <c:pt idx="2173">
                  <c:v>49</c:v>
                </c:pt>
                <c:pt idx="2174">
                  <c:v>49.9</c:v>
                </c:pt>
                <c:pt idx="2175">
                  <c:v>48</c:v>
                </c:pt>
                <c:pt idx="2176">
                  <c:v>48.5</c:v>
                </c:pt>
                <c:pt idx="2177">
                  <c:v>47.1</c:v>
                </c:pt>
                <c:pt idx="2178">
                  <c:v>46.8</c:v>
                </c:pt>
                <c:pt idx="2179">
                  <c:v>45.3</c:v>
                </c:pt>
                <c:pt idx="2180">
                  <c:v>45.3</c:v>
                </c:pt>
                <c:pt idx="2181">
                  <c:v>45.2</c:v>
                </c:pt>
                <c:pt idx="2182">
                  <c:v>44.5</c:v>
                </c:pt>
                <c:pt idx="2183">
                  <c:v>43.6</c:v>
                </c:pt>
                <c:pt idx="2184">
                  <c:v>42.6</c:v>
                </c:pt>
                <c:pt idx="2185">
                  <c:v>42.4</c:v>
                </c:pt>
                <c:pt idx="2186">
                  <c:v>41.2</c:v>
                </c:pt>
                <c:pt idx="2187">
                  <c:v>40.4</c:v>
                </c:pt>
                <c:pt idx="2188">
                  <c:v>40</c:v>
                </c:pt>
                <c:pt idx="2189">
                  <c:v>38.299999999999997</c:v>
                </c:pt>
                <c:pt idx="2190">
                  <c:v>37.799999999999997</c:v>
                </c:pt>
                <c:pt idx="2191">
                  <c:v>37.1</c:v>
                </c:pt>
                <c:pt idx="2192">
                  <c:v>35.4</c:v>
                </c:pt>
                <c:pt idx="2193">
                  <c:v>35.299999999999997</c:v>
                </c:pt>
                <c:pt idx="2194">
                  <c:v>33.9</c:v>
                </c:pt>
                <c:pt idx="2195">
                  <c:v>32.1</c:v>
                </c:pt>
                <c:pt idx="2196">
                  <c:v>30.9</c:v>
                </c:pt>
                <c:pt idx="2197">
                  <c:v>30</c:v>
                </c:pt>
                <c:pt idx="2198">
                  <c:v>29</c:v>
                </c:pt>
                <c:pt idx="2199">
                  <c:v>27.1</c:v>
                </c:pt>
                <c:pt idx="2200">
                  <c:v>27</c:v>
                </c:pt>
                <c:pt idx="2201">
                  <c:v>25.3</c:v>
                </c:pt>
                <c:pt idx="2202">
                  <c:v>25</c:v>
                </c:pt>
                <c:pt idx="2203">
                  <c:v>24.3</c:v>
                </c:pt>
                <c:pt idx="2204">
                  <c:v>23</c:v>
                </c:pt>
                <c:pt idx="2205">
                  <c:v>23.2</c:v>
                </c:pt>
                <c:pt idx="2206">
                  <c:v>21.6</c:v>
                </c:pt>
                <c:pt idx="2207">
                  <c:v>22.2</c:v>
                </c:pt>
                <c:pt idx="2208">
                  <c:v>21.6</c:v>
                </c:pt>
                <c:pt idx="2209">
                  <c:v>22.6</c:v>
                </c:pt>
                <c:pt idx="2210">
                  <c:v>20.3</c:v>
                </c:pt>
                <c:pt idx="2211">
                  <c:v>21</c:v>
                </c:pt>
                <c:pt idx="2212">
                  <c:v>20.399999999999999</c:v>
                </c:pt>
                <c:pt idx="2213">
                  <c:v>21</c:v>
                </c:pt>
                <c:pt idx="2214">
                  <c:v>21</c:v>
                </c:pt>
                <c:pt idx="2215">
                  <c:v>21.9</c:v>
                </c:pt>
                <c:pt idx="2216">
                  <c:v>20.5</c:v>
                </c:pt>
                <c:pt idx="2217">
                  <c:v>21.3</c:v>
                </c:pt>
                <c:pt idx="2218">
                  <c:v>20.7</c:v>
                </c:pt>
                <c:pt idx="2219">
                  <c:v>20.8</c:v>
                </c:pt>
                <c:pt idx="2220">
                  <c:v>22.1</c:v>
                </c:pt>
                <c:pt idx="2221">
                  <c:v>21.7</c:v>
                </c:pt>
                <c:pt idx="2222">
                  <c:v>21</c:v>
                </c:pt>
                <c:pt idx="2223">
                  <c:v>21.7</c:v>
                </c:pt>
                <c:pt idx="2224">
                  <c:v>22.3</c:v>
                </c:pt>
                <c:pt idx="2225">
                  <c:v>24.1</c:v>
                </c:pt>
                <c:pt idx="2226">
                  <c:v>24</c:v>
                </c:pt>
                <c:pt idx="2227">
                  <c:v>24.8</c:v>
                </c:pt>
                <c:pt idx="2228">
                  <c:v>26.5</c:v>
                </c:pt>
                <c:pt idx="2229">
                  <c:v>26.3</c:v>
                </c:pt>
                <c:pt idx="2230">
                  <c:v>28.6</c:v>
                </c:pt>
                <c:pt idx="2231">
                  <c:v>28.9</c:v>
                </c:pt>
                <c:pt idx="2232">
                  <c:v>29.2</c:v>
                </c:pt>
                <c:pt idx="2233">
                  <c:v>30.8</c:v>
                </c:pt>
                <c:pt idx="2234">
                  <c:v>32.799999999999997</c:v>
                </c:pt>
                <c:pt idx="2235">
                  <c:v>33.1</c:v>
                </c:pt>
                <c:pt idx="2236">
                  <c:v>35.1</c:v>
                </c:pt>
                <c:pt idx="2237">
                  <c:v>36.9</c:v>
                </c:pt>
                <c:pt idx="2238">
                  <c:v>36.9</c:v>
                </c:pt>
                <c:pt idx="2239">
                  <c:v>37.799999999999997</c:v>
                </c:pt>
                <c:pt idx="2240">
                  <c:v>40.799999999999997</c:v>
                </c:pt>
                <c:pt idx="2241">
                  <c:v>39.700000000000003</c:v>
                </c:pt>
                <c:pt idx="2242">
                  <c:v>41.5</c:v>
                </c:pt>
                <c:pt idx="2243">
                  <c:v>43.5</c:v>
                </c:pt>
                <c:pt idx="2244">
                  <c:v>43.8</c:v>
                </c:pt>
                <c:pt idx="2245">
                  <c:v>44.7</c:v>
                </c:pt>
                <c:pt idx="2246">
                  <c:v>44.7</c:v>
                </c:pt>
                <c:pt idx="2247">
                  <c:v>46.3</c:v>
                </c:pt>
                <c:pt idx="2248">
                  <c:v>45.4</c:v>
                </c:pt>
                <c:pt idx="2249">
                  <c:v>45.6</c:v>
                </c:pt>
                <c:pt idx="2250">
                  <c:v>45.8</c:v>
                </c:pt>
                <c:pt idx="2251">
                  <c:v>46.4</c:v>
                </c:pt>
                <c:pt idx="2252">
                  <c:v>45.5</c:v>
                </c:pt>
                <c:pt idx="2253">
                  <c:v>46.4</c:v>
                </c:pt>
                <c:pt idx="2254">
                  <c:v>46.4</c:v>
                </c:pt>
                <c:pt idx="2255">
                  <c:v>46.3</c:v>
                </c:pt>
                <c:pt idx="2256">
                  <c:v>46.5</c:v>
                </c:pt>
                <c:pt idx="2257">
                  <c:v>45.2</c:v>
                </c:pt>
                <c:pt idx="2258">
                  <c:v>45.3</c:v>
                </c:pt>
                <c:pt idx="2259">
                  <c:v>45.4</c:v>
                </c:pt>
                <c:pt idx="2260">
                  <c:v>44.3</c:v>
                </c:pt>
                <c:pt idx="2261">
                  <c:v>44</c:v>
                </c:pt>
                <c:pt idx="2262">
                  <c:v>42.6</c:v>
                </c:pt>
                <c:pt idx="2263">
                  <c:v>42.7</c:v>
                </c:pt>
                <c:pt idx="2264">
                  <c:v>42.2</c:v>
                </c:pt>
                <c:pt idx="2265">
                  <c:v>42.9</c:v>
                </c:pt>
                <c:pt idx="2266">
                  <c:v>42.4</c:v>
                </c:pt>
                <c:pt idx="2267">
                  <c:v>41.8</c:v>
                </c:pt>
                <c:pt idx="2268">
                  <c:v>40.5</c:v>
                </c:pt>
                <c:pt idx="2269">
                  <c:v>42.2</c:v>
                </c:pt>
                <c:pt idx="2270">
                  <c:v>40.6</c:v>
                </c:pt>
                <c:pt idx="2271">
                  <c:v>41.4</c:v>
                </c:pt>
                <c:pt idx="2272">
                  <c:v>42.3</c:v>
                </c:pt>
                <c:pt idx="2273">
                  <c:v>40.4</c:v>
                </c:pt>
                <c:pt idx="2274">
                  <c:v>42.6</c:v>
                </c:pt>
                <c:pt idx="2275">
                  <c:v>42.1</c:v>
                </c:pt>
                <c:pt idx="2276">
                  <c:v>42</c:v>
                </c:pt>
                <c:pt idx="2277">
                  <c:v>41.7</c:v>
                </c:pt>
                <c:pt idx="2278">
                  <c:v>42.9</c:v>
                </c:pt>
                <c:pt idx="2279">
                  <c:v>42.7</c:v>
                </c:pt>
                <c:pt idx="2280">
                  <c:v>41.4</c:v>
                </c:pt>
                <c:pt idx="2281">
                  <c:v>42.8</c:v>
                </c:pt>
                <c:pt idx="2282">
                  <c:v>43.4</c:v>
                </c:pt>
                <c:pt idx="2283">
                  <c:v>43.4</c:v>
                </c:pt>
                <c:pt idx="2284">
                  <c:v>43.6</c:v>
                </c:pt>
                <c:pt idx="2285">
                  <c:v>44</c:v>
                </c:pt>
                <c:pt idx="2286">
                  <c:v>43.7</c:v>
                </c:pt>
                <c:pt idx="2287">
                  <c:v>43.7</c:v>
                </c:pt>
                <c:pt idx="2288">
                  <c:v>43.8</c:v>
                </c:pt>
                <c:pt idx="2289">
                  <c:v>43.4</c:v>
                </c:pt>
                <c:pt idx="2290">
                  <c:v>43.1</c:v>
                </c:pt>
                <c:pt idx="2291">
                  <c:v>43.6</c:v>
                </c:pt>
                <c:pt idx="2292">
                  <c:v>42.5</c:v>
                </c:pt>
                <c:pt idx="2293">
                  <c:v>42</c:v>
                </c:pt>
                <c:pt idx="2294">
                  <c:v>44</c:v>
                </c:pt>
                <c:pt idx="2295">
                  <c:v>42.7</c:v>
                </c:pt>
                <c:pt idx="2296">
                  <c:v>42.3</c:v>
                </c:pt>
                <c:pt idx="2297">
                  <c:v>41.8</c:v>
                </c:pt>
                <c:pt idx="2298">
                  <c:v>41.3</c:v>
                </c:pt>
                <c:pt idx="2299">
                  <c:v>42</c:v>
                </c:pt>
                <c:pt idx="2300">
                  <c:v>39.9</c:v>
                </c:pt>
                <c:pt idx="2301">
                  <c:v>39</c:v>
                </c:pt>
                <c:pt idx="2302">
                  <c:v>37.799999999999997</c:v>
                </c:pt>
                <c:pt idx="2303">
                  <c:v>39.9</c:v>
                </c:pt>
                <c:pt idx="2304">
                  <c:v>37.700000000000003</c:v>
                </c:pt>
                <c:pt idx="2305">
                  <c:v>38</c:v>
                </c:pt>
                <c:pt idx="2306">
                  <c:v>38</c:v>
                </c:pt>
                <c:pt idx="2307">
                  <c:v>36.4</c:v>
                </c:pt>
                <c:pt idx="2308">
                  <c:v>36</c:v>
                </c:pt>
                <c:pt idx="2309">
                  <c:v>36.799999999999997</c:v>
                </c:pt>
                <c:pt idx="2310">
                  <c:v>36.6</c:v>
                </c:pt>
                <c:pt idx="2311">
                  <c:v>38.299999999999997</c:v>
                </c:pt>
                <c:pt idx="2312">
                  <c:v>38.200000000000003</c:v>
                </c:pt>
                <c:pt idx="2313">
                  <c:v>37.6</c:v>
                </c:pt>
                <c:pt idx="2314">
                  <c:v>38</c:v>
                </c:pt>
                <c:pt idx="2315">
                  <c:v>37.5</c:v>
                </c:pt>
                <c:pt idx="2316">
                  <c:v>39.1</c:v>
                </c:pt>
                <c:pt idx="2317">
                  <c:v>39.6</c:v>
                </c:pt>
                <c:pt idx="2318">
                  <c:v>40</c:v>
                </c:pt>
                <c:pt idx="2319">
                  <c:v>41.1</c:v>
                </c:pt>
                <c:pt idx="2320">
                  <c:v>41</c:v>
                </c:pt>
                <c:pt idx="2321">
                  <c:v>42.2</c:v>
                </c:pt>
                <c:pt idx="2322">
                  <c:v>42.8</c:v>
                </c:pt>
                <c:pt idx="2323">
                  <c:v>42.3</c:v>
                </c:pt>
                <c:pt idx="2324">
                  <c:v>43</c:v>
                </c:pt>
                <c:pt idx="2325">
                  <c:v>41.7</c:v>
                </c:pt>
                <c:pt idx="2326">
                  <c:v>42.8</c:v>
                </c:pt>
                <c:pt idx="2327">
                  <c:v>43.3</c:v>
                </c:pt>
                <c:pt idx="2328">
                  <c:v>43.3</c:v>
                </c:pt>
                <c:pt idx="2329">
                  <c:v>45.6</c:v>
                </c:pt>
                <c:pt idx="2330">
                  <c:v>43.6</c:v>
                </c:pt>
                <c:pt idx="2331">
                  <c:v>43.1</c:v>
                </c:pt>
                <c:pt idx="2332">
                  <c:v>42</c:v>
                </c:pt>
                <c:pt idx="2333">
                  <c:v>43.5</c:v>
                </c:pt>
                <c:pt idx="2334">
                  <c:v>42.8</c:v>
                </c:pt>
                <c:pt idx="2335">
                  <c:v>41.6</c:v>
                </c:pt>
                <c:pt idx="2336">
                  <c:v>42.3</c:v>
                </c:pt>
                <c:pt idx="2337">
                  <c:v>41.9</c:v>
                </c:pt>
                <c:pt idx="2338">
                  <c:v>41.4</c:v>
                </c:pt>
                <c:pt idx="2339">
                  <c:v>41.5</c:v>
                </c:pt>
                <c:pt idx="2340">
                  <c:v>41.4</c:v>
                </c:pt>
                <c:pt idx="2341">
                  <c:v>41.5</c:v>
                </c:pt>
                <c:pt idx="2342">
                  <c:v>42.6</c:v>
                </c:pt>
                <c:pt idx="2343">
                  <c:v>41.3</c:v>
                </c:pt>
                <c:pt idx="2344">
                  <c:v>41.3</c:v>
                </c:pt>
                <c:pt idx="2345">
                  <c:v>41.9</c:v>
                </c:pt>
                <c:pt idx="2346">
                  <c:v>42.3</c:v>
                </c:pt>
                <c:pt idx="2347">
                  <c:v>41.2</c:v>
                </c:pt>
                <c:pt idx="2348">
                  <c:v>40.799999999999997</c:v>
                </c:pt>
                <c:pt idx="2349">
                  <c:v>40.299999999999997</c:v>
                </c:pt>
                <c:pt idx="2350">
                  <c:v>39.4</c:v>
                </c:pt>
                <c:pt idx="2351">
                  <c:v>41.2</c:v>
                </c:pt>
                <c:pt idx="2352">
                  <c:v>40.6</c:v>
                </c:pt>
                <c:pt idx="2353">
                  <c:v>40.299999999999997</c:v>
                </c:pt>
                <c:pt idx="2354">
                  <c:v>40.4</c:v>
                </c:pt>
                <c:pt idx="2355">
                  <c:v>41.5</c:v>
                </c:pt>
                <c:pt idx="2356">
                  <c:v>41.8</c:v>
                </c:pt>
                <c:pt idx="2357">
                  <c:v>41.5</c:v>
                </c:pt>
                <c:pt idx="2358">
                  <c:v>41.7</c:v>
                </c:pt>
                <c:pt idx="2359">
                  <c:v>43.3</c:v>
                </c:pt>
                <c:pt idx="2360">
                  <c:v>46.7</c:v>
                </c:pt>
                <c:pt idx="2361">
                  <c:v>50.4</c:v>
                </c:pt>
                <c:pt idx="2362">
                  <c:v>48.5</c:v>
                </c:pt>
                <c:pt idx="2363">
                  <c:v>47.4</c:v>
                </c:pt>
                <c:pt idx="2364">
                  <c:v>40.799999999999997</c:v>
                </c:pt>
                <c:pt idx="2365">
                  <c:v>38.6</c:v>
                </c:pt>
                <c:pt idx="2366">
                  <c:v>40.4</c:v>
                </c:pt>
                <c:pt idx="2367">
                  <c:v>40.5</c:v>
                </c:pt>
                <c:pt idx="2368">
                  <c:v>41.1</c:v>
                </c:pt>
                <c:pt idx="2369">
                  <c:v>40.299999999999997</c:v>
                </c:pt>
                <c:pt idx="2370">
                  <c:v>42.6</c:v>
                </c:pt>
                <c:pt idx="2371">
                  <c:v>41.5</c:v>
                </c:pt>
                <c:pt idx="2372">
                  <c:v>40.6</c:v>
                </c:pt>
                <c:pt idx="2373">
                  <c:v>42.7</c:v>
                </c:pt>
                <c:pt idx="2374">
                  <c:v>40.200000000000003</c:v>
                </c:pt>
                <c:pt idx="2375">
                  <c:v>41.9</c:v>
                </c:pt>
                <c:pt idx="2376">
                  <c:v>39.9</c:v>
                </c:pt>
                <c:pt idx="2377">
                  <c:v>41.4</c:v>
                </c:pt>
                <c:pt idx="2378">
                  <c:v>40.6</c:v>
                </c:pt>
                <c:pt idx="2379">
                  <c:v>39.299999999999997</c:v>
                </c:pt>
                <c:pt idx="2380">
                  <c:v>40</c:v>
                </c:pt>
                <c:pt idx="2381">
                  <c:v>40.4</c:v>
                </c:pt>
                <c:pt idx="2382">
                  <c:v>39.700000000000003</c:v>
                </c:pt>
                <c:pt idx="2383">
                  <c:v>40.1</c:v>
                </c:pt>
                <c:pt idx="2384">
                  <c:v>40</c:v>
                </c:pt>
                <c:pt idx="2385">
                  <c:v>38.299999999999997</c:v>
                </c:pt>
                <c:pt idx="2386">
                  <c:v>39.4</c:v>
                </c:pt>
                <c:pt idx="2387">
                  <c:v>40.799999999999997</c:v>
                </c:pt>
                <c:pt idx="2388">
                  <c:v>40</c:v>
                </c:pt>
                <c:pt idx="2389">
                  <c:v>40.299999999999997</c:v>
                </c:pt>
                <c:pt idx="2390">
                  <c:v>39.9</c:v>
                </c:pt>
                <c:pt idx="2391">
                  <c:v>40.9</c:v>
                </c:pt>
                <c:pt idx="2392">
                  <c:v>40.799999999999997</c:v>
                </c:pt>
                <c:pt idx="2393">
                  <c:v>40</c:v>
                </c:pt>
                <c:pt idx="2394">
                  <c:v>40</c:v>
                </c:pt>
                <c:pt idx="2395">
                  <c:v>39.200000000000003</c:v>
                </c:pt>
                <c:pt idx="2396">
                  <c:v>39.1</c:v>
                </c:pt>
                <c:pt idx="2397">
                  <c:v>40.200000000000003</c:v>
                </c:pt>
                <c:pt idx="2398">
                  <c:v>41.4</c:v>
                </c:pt>
                <c:pt idx="2399">
                  <c:v>40.799999999999997</c:v>
                </c:pt>
                <c:pt idx="2400">
                  <c:v>42.5</c:v>
                </c:pt>
                <c:pt idx="2401">
                  <c:v>40.799999999999997</c:v>
                </c:pt>
                <c:pt idx="2402">
                  <c:v>40.5</c:v>
                </c:pt>
                <c:pt idx="2403">
                  <c:v>43.1</c:v>
                </c:pt>
                <c:pt idx="2404">
                  <c:v>41.9</c:v>
                </c:pt>
                <c:pt idx="2405">
                  <c:v>42.5</c:v>
                </c:pt>
                <c:pt idx="2406">
                  <c:v>41.6</c:v>
                </c:pt>
                <c:pt idx="2407">
                  <c:v>42.3</c:v>
                </c:pt>
                <c:pt idx="2408">
                  <c:v>42.5</c:v>
                </c:pt>
                <c:pt idx="2409">
                  <c:v>42.8</c:v>
                </c:pt>
                <c:pt idx="2410">
                  <c:v>41.8</c:v>
                </c:pt>
                <c:pt idx="2411">
                  <c:v>41.8</c:v>
                </c:pt>
                <c:pt idx="2412">
                  <c:v>42</c:v>
                </c:pt>
                <c:pt idx="2413">
                  <c:v>42.1</c:v>
                </c:pt>
                <c:pt idx="2414">
                  <c:v>43.2</c:v>
                </c:pt>
                <c:pt idx="2415">
                  <c:v>42.1</c:v>
                </c:pt>
                <c:pt idx="2416">
                  <c:v>41.8</c:v>
                </c:pt>
                <c:pt idx="2417">
                  <c:v>42.8</c:v>
                </c:pt>
                <c:pt idx="2418">
                  <c:v>43</c:v>
                </c:pt>
                <c:pt idx="2419">
                  <c:v>42.5</c:v>
                </c:pt>
                <c:pt idx="2420">
                  <c:v>42.7</c:v>
                </c:pt>
                <c:pt idx="2421">
                  <c:v>40.799999999999997</c:v>
                </c:pt>
                <c:pt idx="2422">
                  <c:v>41.1</c:v>
                </c:pt>
                <c:pt idx="2423">
                  <c:v>41</c:v>
                </c:pt>
                <c:pt idx="2424">
                  <c:v>40.700000000000003</c:v>
                </c:pt>
                <c:pt idx="2425">
                  <c:v>40.700000000000003</c:v>
                </c:pt>
                <c:pt idx="2426">
                  <c:v>39.9</c:v>
                </c:pt>
                <c:pt idx="2427">
                  <c:v>41.2</c:v>
                </c:pt>
                <c:pt idx="2428">
                  <c:v>41</c:v>
                </c:pt>
                <c:pt idx="2429">
                  <c:v>40.5</c:v>
                </c:pt>
                <c:pt idx="2430">
                  <c:v>39.700000000000003</c:v>
                </c:pt>
                <c:pt idx="2431">
                  <c:v>39.700000000000003</c:v>
                </c:pt>
                <c:pt idx="2432">
                  <c:v>40.6</c:v>
                </c:pt>
                <c:pt idx="2433">
                  <c:v>40</c:v>
                </c:pt>
                <c:pt idx="2434">
                  <c:v>38.799999999999997</c:v>
                </c:pt>
                <c:pt idx="2435">
                  <c:v>39.200000000000003</c:v>
                </c:pt>
                <c:pt idx="2436">
                  <c:v>38.4</c:v>
                </c:pt>
                <c:pt idx="2437">
                  <c:v>38.700000000000003</c:v>
                </c:pt>
                <c:pt idx="2438">
                  <c:v>38.799999999999997</c:v>
                </c:pt>
                <c:pt idx="2439">
                  <c:v>38.6</c:v>
                </c:pt>
                <c:pt idx="2440">
                  <c:v>37.700000000000003</c:v>
                </c:pt>
                <c:pt idx="2441">
                  <c:v>38.9</c:v>
                </c:pt>
                <c:pt idx="2442">
                  <c:v>38.200000000000003</c:v>
                </c:pt>
                <c:pt idx="2443">
                  <c:v>37.700000000000003</c:v>
                </c:pt>
                <c:pt idx="2444">
                  <c:v>37.299999999999997</c:v>
                </c:pt>
                <c:pt idx="2445">
                  <c:v>35.799999999999997</c:v>
                </c:pt>
                <c:pt idx="2446">
                  <c:v>37.1</c:v>
                </c:pt>
                <c:pt idx="2447">
                  <c:v>36.5</c:v>
                </c:pt>
                <c:pt idx="2448">
                  <c:v>36.1</c:v>
                </c:pt>
                <c:pt idx="2449">
                  <c:v>35.200000000000003</c:v>
                </c:pt>
                <c:pt idx="2450">
                  <c:v>35.5</c:v>
                </c:pt>
                <c:pt idx="2451">
                  <c:v>35.6</c:v>
                </c:pt>
                <c:pt idx="2452">
                  <c:v>35.700000000000003</c:v>
                </c:pt>
                <c:pt idx="2453">
                  <c:v>34</c:v>
                </c:pt>
                <c:pt idx="2454">
                  <c:v>34.5</c:v>
                </c:pt>
                <c:pt idx="2455">
                  <c:v>34</c:v>
                </c:pt>
                <c:pt idx="2456">
                  <c:v>33.4</c:v>
                </c:pt>
                <c:pt idx="2457">
                  <c:v>32</c:v>
                </c:pt>
                <c:pt idx="2458">
                  <c:v>31.3</c:v>
                </c:pt>
                <c:pt idx="2459">
                  <c:v>31.9</c:v>
                </c:pt>
                <c:pt idx="2460">
                  <c:v>30.8</c:v>
                </c:pt>
                <c:pt idx="2461">
                  <c:v>30.7</c:v>
                </c:pt>
                <c:pt idx="2462">
                  <c:v>29.5</c:v>
                </c:pt>
                <c:pt idx="2463">
                  <c:v>29.3</c:v>
                </c:pt>
                <c:pt idx="2464">
                  <c:v>29.1</c:v>
                </c:pt>
                <c:pt idx="2465">
                  <c:v>30</c:v>
                </c:pt>
                <c:pt idx="2466">
                  <c:v>27.8</c:v>
                </c:pt>
                <c:pt idx="2467">
                  <c:v>26.3</c:v>
                </c:pt>
                <c:pt idx="2468">
                  <c:v>26.6</c:v>
                </c:pt>
                <c:pt idx="2469">
                  <c:v>26.8</c:v>
                </c:pt>
                <c:pt idx="2470">
                  <c:v>25</c:v>
                </c:pt>
                <c:pt idx="2471">
                  <c:v>25.7</c:v>
                </c:pt>
                <c:pt idx="2472">
                  <c:v>26.1</c:v>
                </c:pt>
                <c:pt idx="2473">
                  <c:v>25.1</c:v>
                </c:pt>
                <c:pt idx="2474">
                  <c:v>24.7</c:v>
                </c:pt>
                <c:pt idx="2475">
                  <c:v>24.1</c:v>
                </c:pt>
                <c:pt idx="2476">
                  <c:v>24</c:v>
                </c:pt>
                <c:pt idx="2477">
                  <c:v>24.7</c:v>
                </c:pt>
                <c:pt idx="2478">
                  <c:v>25.2</c:v>
                </c:pt>
                <c:pt idx="2479">
                  <c:v>24.4</c:v>
                </c:pt>
                <c:pt idx="2480">
                  <c:v>24.3</c:v>
                </c:pt>
                <c:pt idx="2481">
                  <c:v>24.6</c:v>
                </c:pt>
                <c:pt idx="2482">
                  <c:v>24</c:v>
                </c:pt>
                <c:pt idx="2483">
                  <c:v>24.2</c:v>
                </c:pt>
                <c:pt idx="2484">
                  <c:v>23.3</c:v>
                </c:pt>
                <c:pt idx="2485">
                  <c:v>25.2</c:v>
                </c:pt>
                <c:pt idx="2486">
                  <c:v>24.2</c:v>
                </c:pt>
                <c:pt idx="2487">
                  <c:v>24.8</c:v>
                </c:pt>
                <c:pt idx="2488">
                  <c:v>24.2</c:v>
                </c:pt>
                <c:pt idx="2489">
                  <c:v>24.3</c:v>
                </c:pt>
                <c:pt idx="2490">
                  <c:v>25.4</c:v>
                </c:pt>
                <c:pt idx="2491">
                  <c:v>24.8</c:v>
                </c:pt>
                <c:pt idx="2492">
                  <c:v>24.6</c:v>
                </c:pt>
                <c:pt idx="2493">
                  <c:v>24.3</c:v>
                </c:pt>
                <c:pt idx="2494">
                  <c:v>25.3</c:v>
                </c:pt>
                <c:pt idx="2495">
                  <c:v>24.8</c:v>
                </c:pt>
                <c:pt idx="2496">
                  <c:v>24.8</c:v>
                </c:pt>
                <c:pt idx="2497">
                  <c:v>24.1</c:v>
                </c:pt>
                <c:pt idx="2498">
                  <c:v>24.3</c:v>
                </c:pt>
                <c:pt idx="2499">
                  <c:v>24</c:v>
                </c:pt>
                <c:pt idx="2500">
                  <c:v>24.2</c:v>
                </c:pt>
                <c:pt idx="2501">
                  <c:v>23.2</c:v>
                </c:pt>
                <c:pt idx="2502">
                  <c:v>24.8</c:v>
                </c:pt>
                <c:pt idx="2503">
                  <c:v>23.6</c:v>
                </c:pt>
                <c:pt idx="2504">
                  <c:v>23.8</c:v>
                </c:pt>
                <c:pt idx="2505">
                  <c:v>23.3</c:v>
                </c:pt>
                <c:pt idx="2506">
                  <c:v>23.7</c:v>
                </c:pt>
                <c:pt idx="2507">
                  <c:v>23.5</c:v>
                </c:pt>
                <c:pt idx="2508">
                  <c:v>23.1</c:v>
                </c:pt>
                <c:pt idx="2509">
                  <c:v>21.9</c:v>
                </c:pt>
                <c:pt idx="2510">
                  <c:v>21.7</c:v>
                </c:pt>
                <c:pt idx="2511">
                  <c:v>22.9</c:v>
                </c:pt>
                <c:pt idx="2512">
                  <c:v>21.8</c:v>
                </c:pt>
                <c:pt idx="2513">
                  <c:v>22.2</c:v>
                </c:pt>
                <c:pt idx="2514">
                  <c:v>23.4</c:v>
                </c:pt>
                <c:pt idx="2515">
                  <c:v>21.7</c:v>
                </c:pt>
                <c:pt idx="2516">
                  <c:v>22.3</c:v>
                </c:pt>
                <c:pt idx="2517">
                  <c:v>22.2</c:v>
                </c:pt>
                <c:pt idx="2518">
                  <c:v>23.2</c:v>
                </c:pt>
                <c:pt idx="2519">
                  <c:v>22.9</c:v>
                </c:pt>
                <c:pt idx="2520">
                  <c:v>22.4</c:v>
                </c:pt>
                <c:pt idx="2521">
                  <c:v>22.9</c:v>
                </c:pt>
                <c:pt idx="2522">
                  <c:v>22.3</c:v>
                </c:pt>
                <c:pt idx="2523">
                  <c:v>23.5</c:v>
                </c:pt>
                <c:pt idx="2524">
                  <c:v>23.1</c:v>
                </c:pt>
                <c:pt idx="2525">
                  <c:v>22.9</c:v>
                </c:pt>
                <c:pt idx="2526">
                  <c:v>22.3</c:v>
                </c:pt>
                <c:pt idx="2527">
                  <c:v>22.6</c:v>
                </c:pt>
                <c:pt idx="2528">
                  <c:v>24</c:v>
                </c:pt>
                <c:pt idx="2529">
                  <c:v>22.3</c:v>
                </c:pt>
                <c:pt idx="2530">
                  <c:v>22.3</c:v>
                </c:pt>
                <c:pt idx="2531">
                  <c:v>22</c:v>
                </c:pt>
                <c:pt idx="2532">
                  <c:v>21.4</c:v>
                </c:pt>
                <c:pt idx="2533">
                  <c:v>21.5</c:v>
                </c:pt>
                <c:pt idx="2534">
                  <c:v>20.7</c:v>
                </c:pt>
                <c:pt idx="2535">
                  <c:v>20.2</c:v>
                </c:pt>
                <c:pt idx="2536">
                  <c:v>18.899999999999999</c:v>
                </c:pt>
                <c:pt idx="2537">
                  <c:v>18.7</c:v>
                </c:pt>
                <c:pt idx="2538">
                  <c:v>18</c:v>
                </c:pt>
                <c:pt idx="2539">
                  <c:v>17.600000000000001</c:v>
                </c:pt>
                <c:pt idx="2540">
                  <c:v>17.8</c:v>
                </c:pt>
                <c:pt idx="2541">
                  <c:v>17.100000000000001</c:v>
                </c:pt>
                <c:pt idx="2542">
                  <c:v>15.3</c:v>
                </c:pt>
                <c:pt idx="2543">
                  <c:v>15.2</c:v>
                </c:pt>
                <c:pt idx="2544">
                  <c:v>15</c:v>
                </c:pt>
                <c:pt idx="2545">
                  <c:v>14.8</c:v>
                </c:pt>
                <c:pt idx="2546">
                  <c:v>14.7</c:v>
                </c:pt>
                <c:pt idx="2547">
                  <c:v>14.9</c:v>
                </c:pt>
                <c:pt idx="2548">
                  <c:v>14.5</c:v>
                </c:pt>
                <c:pt idx="2549">
                  <c:v>12.9</c:v>
                </c:pt>
                <c:pt idx="2550">
                  <c:v>12.9</c:v>
                </c:pt>
                <c:pt idx="2551">
                  <c:v>13.2</c:v>
                </c:pt>
                <c:pt idx="2552">
                  <c:v>12.9</c:v>
                </c:pt>
                <c:pt idx="2553">
                  <c:v>13.1</c:v>
                </c:pt>
                <c:pt idx="2554">
                  <c:v>13</c:v>
                </c:pt>
                <c:pt idx="2555">
                  <c:v>13.6</c:v>
                </c:pt>
                <c:pt idx="2556">
                  <c:v>15</c:v>
                </c:pt>
                <c:pt idx="2557">
                  <c:v>16.8</c:v>
                </c:pt>
                <c:pt idx="2558">
                  <c:v>18.5</c:v>
                </c:pt>
                <c:pt idx="2559">
                  <c:v>18.399999999999999</c:v>
                </c:pt>
                <c:pt idx="2560">
                  <c:v>17.2</c:v>
                </c:pt>
                <c:pt idx="2561">
                  <c:v>13.4</c:v>
                </c:pt>
                <c:pt idx="2562">
                  <c:v>9.6999999999999993</c:v>
                </c:pt>
                <c:pt idx="2563">
                  <c:v>9.4</c:v>
                </c:pt>
                <c:pt idx="2564">
                  <c:v>9.6</c:v>
                </c:pt>
                <c:pt idx="2565">
                  <c:v>12.1</c:v>
                </c:pt>
                <c:pt idx="2566">
                  <c:v>12</c:v>
                </c:pt>
                <c:pt idx="2567">
                  <c:v>12.4</c:v>
                </c:pt>
                <c:pt idx="2568">
                  <c:v>11.9</c:v>
                </c:pt>
                <c:pt idx="2569">
                  <c:v>12.2</c:v>
                </c:pt>
                <c:pt idx="2570">
                  <c:v>11.2</c:v>
                </c:pt>
                <c:pt idx="2571">
                  <c:v>12.8</c:v>
                </c:pt>
                <c:pt idx="2572">
                  <c:v>11.8</c:v>
                </c:pt>
                <c:pt idx="2573">
                  <c:v>11.9</c:v>
                </c:pt>
                <c:pt idx="2574">
                  <c:v>11.4</c:v>
                </c:pt>
                <c:pt idx="2575">
                  <c:v>12.8</c:v>
                </c:pt>
                <c:pt idx="2576">
                  <c:v>12.6</c:v>
                </c:pt>
                <c:pt idx="2577">
                  <c:v>12.1</c:v>
                </c:pt>
                <c:pt idx="2578">
                  <c:v>12.9</c:v>
                </c:pt>
                <c:pt idx="2579">
                  <c:v>12.2</c:v>
                </c:pt>
                <c:pt idx="2580">
                  <c:v>12.1</c:v>
                </c:pt>
                <c:pt idx="2581">
                  <c:v>11.9</c:v>
                </c:pt>
                <c:pt idx="2582">
                  <c:v>12.3</c:v>
                </c:pt>
                <c:pt idx="2583">
                  <c:v>12.9</c:v>
                </c:pt>
                <c:pt idx="2584">
                  <c:v>11.3</c:v>
                </c:pt>
                <c:pt idx="2585">
                  <c:v>11.3</c:v>
                </c:pt>
                <c:pt idx="2586">
                  <c:v>11.7</c:v>
                </c:pt>
                <c:pt idx="2587">
                  <c:v>12.2</c:v>
                </c:pt>
                <c:pt idx="2588">
                  <c:v>12.4</c:v>
                </c:pt>
                <c:pt idx="2589">
                  <c:v>11.5</c:v>
                </c:pt>
                <c:pt idx="2590">
                  <c:v>12.6</c:v>
                </c:pt>
                <c:pt idx="2591">
                  <c:v>11.6</c:v>
                </c:pt>
                <c:pt idx="2592">
                  <c:v>11.4</c:v>
                </c:pt>
                <c:pt idx="2593">
                  <c:v>12.7</c:v>
                </c:pt>
                <c:pt idx="2594">
                  <c:v>11.5</c:v>
                </c:pt>
                <c:pt idx="2595">
                  <c:v>11.4</c:v>
                </c:pt>
                <c:pt idx="2596">
                  <c:v>11.3</c:v>
                </c:pt>
                <c:pt idx="2597">
                  <c:v>11.3</c:v>
                </c:pt>
                <c:pt idx="2598">
                  <c:v>11.1</c:v>
                </c:pt>
                <c:pt idx="2599">
                  <c:v>10.3</c:v>
                </c:pt>
                <c:pt idx="2600">
                  <c:v>11.7</c:v>
                </c:pt>
                <c:pt idx="2601">
                  <c:v>9.6</c:v>
                </c:pt>
                <c:pt idx="2602">
                  <c:v>9.9</c:v>
                </c:pt>
                <c:pt idx="2603">
                  <c:v>11.1</c:v>
                </c:pt>
                <c:pt idx="2604">
                  <c:v>12.1</c:v>
                </c:pt>
                <c:pt idx="2605">
                  <c:v>10.8</c:v>
                </c:pt>
                <c:pt idx="2606">
                  <c:v>10.8</c:v>
                </c:pt>
                <c:pt idx="2607">
                  <c:v>11.2</c:v>
                </c:pt>
                <c:pt idx="2608">
                  <c:v>12.1</c:v>
                </c:pt>
                <c:pt idx="2609">
                  <c:v>11.2</c:v>
                </c:pt>
                <c:pt idx="2610">
                  <c:v>11.7</c:v>
                </c:pt>
                <c:pt idx="2611">
                  <c:v>10.199999999999999</c:v>
                </c:pt>
                <c:pt idx="2612">
                  <c:v>12.8</c:v>
                </c:pt>
                <c:pt idx="2613">
                  <c:v>10.6</c:v>
                </c:pt>
                <c:pt idx="2614">
                  <c:v>11.7</c:v>
                </c:pt>
                <c:pt idx="2615">
                  <c:v>12.2</c:v>
                </c:pt>
                <c:pt idx="2616">
                  <c:v>10.7</c:v>
                </c:pt>
                <c:pt idx="2617">
                  <c:v>12</c:v>
                </c:pt>
                <c:pt idx="2618">
                  <c:v>12.1</c:v>
                </c:pt>
                <c:pt idx="2619">
                  <c:v>10.5</c:v>
                </c:pt>
                <c:pt idx="2620">
                  <c:v>9.9</c:v>
                </c:pt>
                <c:pt idx="2621">
                  <c:v>10.4</c:v>
                </c:pt>
                <c:pt idx="2622">
                  <c:v>10.199999999999999</c:v>
                </c:pt>
                <c:pt idx="2623">
                  <c:v>11.6</c:v>
                </c:pt>
                <c:pt idx="2624">
                  <c:v>11.6</c:v>
                </c:pt>
                <c:pt idx="2625">
                  <c:v>11.1</c:v>
                </c:pt>
                <c:pt idx="2626">
                  <c:v>11.4</c:v>
                </c:pt>
                <c:pt idx="2627">
                  <c:v>11</c:v>
                </c:pt>
                <c:pt idx="2628">
                  <c:v>10.8</c:v>
                </c:pt>
                <c:pt idx="2629">
                  <c:v>11</c:v>
                </c:pt>
                <c:pt idx="2630">
                  <c:v>11</c:v>
                </c:pt>
                <c:pt idx="2631">
                  <c:v>11.8</c:v>
                </c:pt>
                <c:pt idx="2632">
                  <c:v>11.7</c:v>
                </c:pt>
                <c:pt idx="2633">
                  <c:v>11.1</c:v>
                </c:pt>
                <c:pt idx="2634">
                  <c:v>10.7</c:v>
                </c:pt>
                <c:pt idx="2635">
                  <c:v>10.8</c:v>
                </c:pt>
                <c:pt idx="2636">
                  <c:v>11.1</c:v>
                </c:pt>
                <c:pt idx="2637">
                  <c:v>10.9</c:v>
                </c:pt>
                <c:pt idx="2638">
                  <c:v>10.8</c:v>
                </c:pt>
                <c:pt idx="2639">
                  <c:v>11.2</c:v>
                </c:pt>
                <c:pt idx="2640">
                  <c:v>10.3</c:v>
                </c:pt>
                <c:pt idx="2641">
                  <c:v>11</c:v>
                </c:pt>
                <c:pt idx="2642">
                  <c:v>10.199999999999999</c:v>
                </c:pt>
                <c:pt idx="2643">
                  <c:v>11</c:v>
                </c:pt>
                <c:pt idx="2644">
                  <c:v>9.8000000000000007</c:v>
                </c:pt>
                <c:pt idx="2645">
                  <c:v>10.199999999999999</c:v>
                </c:pt>
                <c:pt idx="2646">
                  <c:v>11.2</c:v>
                </c:pt>
                <c:pt idx="2647">
                  <c:v>10.9</c:v>
                </c:pt>
                <c:pt idx="2648">
                  <c:v>10.9</c:v>
                </c:pt>
                <c:pt idx="2649">
                  <c:v>11</c:v>
                </c:pt>
                <c:pt idx="2650">
                  <c:v>10</c:v>
                </c:pt>
                <c:pt idx="2651">
                  <c:v>11.6</c:v>
                </c:pt>
                <c:pt idx="2652">
                  <c:v>9.8000000000000007</c:v>
                </c:pt>
                <c:pt idx="2653">
                  <c:v>11.5</c:v>
                </c:pt>
                <c:pt idx="2654">
                  <c:v>10.1</c:v>
                </c:pt>
                <c:pt idx="2655">
                  <c:v>10.1</c:v>
                </c:pt>
                <c:pt idx="2656">
                  <c:v>11.7</c:v>
                </c:pt>
                <c:pt idx="2657">
                  <c:v>11.1</c:v>
                </c:pt>
                <c:pt idx="2658">
                  <c:v>11.4</c:v>
                </c:pt>
                <c:pt idx="2659">
                  <c:v>11.6</c:v>
                </c:pt>
                <c:pt idx="2660">
                  <c:v>11.5</c:v>
                </c:pt>
                <c:pt idx="2661">
                  <c:v>11.7</c:v>
                </c:pt>
                <c:pt idx="2662">
                  <c:v>10.9</c:v>
                </c:pt>
                <c:pt idx="2663">
                  <c:v>12.1</c:v>
                </c:pt>
                <c:pt idx="2664">
                  <c:v>12.4</c:v>
                </c:pt>
                <c:pt idx="2665">
                  <c:v>11.8</c:v>
                </c:pt>
                <c:pt idx="2666">
                  <c:v>12.9</c:v>
                </c:pt>
                <c:pt idx="2667">
                  <c:v>12.3</c:v>
                </c:pt>
                <c:pt idx="2668">
                  <c:v>12.7</c:v>
                </c:pt>
                <c:pt idx="2669">
                  <c:v>13</c:v>
                </c:pt>
                <c:pt idx="2670">
                  <c:v>12.9</c:v>
                </c:pt>
                <c:pt idx="2671">
                  <c:v>12.7</c:v>
                </c:pt>
                <c:pt idx="2672">
                  <c:v>13.4</c:v>
                </c:pt>
                <c:pt idx="2673">
                  <c:v>13</c:v>
                </c:pt>
                <c:pt idx="2674">
                  <c:v>13.3</c:v>
                </c:pt>
                <c:pt idx="2675">
                  <c:v>14.2</c:v>
                </c:pt>
                <c:pt idx="2676">
                  <c:v>12.9</c:v>
                </c:pt>
                <c:pt idx="2677">
                  <c:v>14.5</c:v>
                </c:pt>
                <c:pt idx="2678">
                  <c:v>12.6</c:v>
                </c:pt>
                <c:pt idx="2679">
                  <c:v>13.7</c:v>
                </c:pt>
                <c:pt idx="2680">
                  <c:v>14.9</c:v>
                </c:pt>
                <c:pt idx="2681">
                  <c:v>14.4</c:v>
                </c:pt>
                <c:pt idx="2682">
                  <c:v>13.7</c:v>
                </c:pt>
                <c:pt idx="2683">
                  <c:v>15.6</c:v>
                </c:pt>
                <c:pt idx="2684">
                  <c:v>12.7</c:v>
                </c:pt>
                <c:pt idx="2685">
                  <c:v>14.3</c:v>
                </c:pt>
                <c:pt idx="2686">
                  <c:v>14.1</c:v>
                </c:pt>
                <c:pt idx="2687">
                  <c:v>14.7</c:v>
                </c:pt>
                <c:pt idx="2688">
                  <c:v>13.9</c:v>
                </c:pt>
                <c:pt idx="2689">
                  <c:v>13.9</c:v>
                </c:pt>
                <c:pt idx="2690">
                  <c:v>14.4</c:v>
                </c:pt>
                <c:pt idx="2691">
                  <c:v>15.1</c:v>
                </c:pt>
                <c:pt idx="2692">
                  <c:v>14.6</c:v>
                </c:pt>
                <c:pt idx="2693">
                  <c:v>13.7</c:v>
                </c:pt>
                <c:pt idx="2694">
                  <c:v>14.1</c:v>
                </c:pt>
                <c:pt idx="2695">
                  <c:v>14.1</c:v>
                </c:pt>
                <c:pt idx="2696">
                  <c:v>13.8</c:v>
                </c:pt>
                <c:pt idx="2697">
                  <c:v>14.4</c:v>
                </c:pt>
                <c:pt idx="2698">
                  <c:v>15.2</c:v>
                </c:pt>
                <c:pt idx="2699">
                  <c:v>14.6</c:v>
                </c:pt>
                <c:pt idx="2700">
                  <c:v>14.3</c:v>
                </c:pt>
                <c:pt idx="2701">
                  <c:v>14.5</c:v>
                </c:pt>
                <c:pt idx="2702">
                  <c:v>14.1</c:v>
                </c:pt>
                <c:pt idx="2703">
                  <c:v>15.5</c:v>
                </c:pt>
                <c:pt idx="2704">
                  <c:v>14.5</c:v>
                </c:pt>
                <c:pt idx="2705">
                  <c:v>14.5</c:v>
                </c:pt>
                <c:pt idx="2706">
                  <c:v>15.1</c:v>
                </c:pt>
                <c:pt idx="2707">
                  <c:v>14.2</c:v>
                </c:pt>
                <c:pt idx="2708">
                  <c:v>16.2</c:v>
                </c:pt>
                <c:pt idx="2709">
                  <c:v>14.5</c:v>
                </c:pt>
                <c:pt idx="2710">
                  <c:v>15.9</c:v>
                </c:pt>
                <c:pt idx="2711">
                  <c:v>13.9</c:v>
                </c:pt>
                <c:pt idx="2712">
                  <c:v>15</c:v>
                </c:pt>
                <c:pt idx="2713">
                  <c:v>15.7</c:v>
                </c:pt>
                <c:pt idx="2714">
                  <c:v>14.8</c:v>
                </c:pt>
                <c:pt idx="2715">
                  <c:v>15.2</c:v>
                </c:pt>
                <c:pt idx="2716">
                  <c:v>14.7</c:v>
                </c:pt>
                <c:pt idx="2717">
                  <c:v>15.4</c:v>
                </c:pt>
                <c:pt idx="2718">
                  <c:v>13.5</c:v>
                </c:pt>
                <c:pt idx="2719">
                  <c:v>14.6</c:v>
                </c:pt>
                <c:pt idx="2720">
                  <c:v>14.3</c:v>
                </c:pt>
                <c:pt idx="2721">
                  <c:v>14.1</c:v>
                </c:pt>
                <c:pt idx="2722">
                  <c:v>14.3</c:v>
                </c:pt>
                <c:pt idx="2723">
                  <c:v>14.6</c:v>
                </c:pt>
                <c:pt idx="2724">
                  <c:v>15.3</c:v>
                </c:pt>
                <c:pt idx="2725">
                  <c:v>14.1</c:v>
                </c:pt>
                <c:pt idx="2726">
                  <c:v>14.7</c:v>
                </c:pt>
                <c:pt idx="2727">
                  <c:v>14.9</c:v>
                </c:pt>
                <c:pt idx="2728">
                  <c:v>15.3</c:v>
                </c:pt>
                <c:pt idx="2729">
                  <c:v>14.9</c:v>
                </c:pt>
                <c:pt idx="2730">
                  <c:v>14.8</c:v>
                </c:pt>
                <c:pt idx="2731">
                  <c:v>13.3</c:v>
                </c:pt>
                <c:pt idx="2732">
                  <c:v>14.7</c:v>
                </c:pt>
                <c:pt idx="2733">
                  <c:v>13.6</c:v>
                </c:pt>
                <c:pt idx="2734">
                  <c:v>15.4</c:v>
                </c:pt>
                <c:pt idx="2735">
                  <c:v>14.3</c:v>
                </c:pt>
                <c:pt idx="2736">
                  <c:v>14.7</c:v>
                </c:pt>
                <c:pt idx="2737">
                  <c:v>14.5</c:v>
                </c:pt>
                <c:pt idx="2738">
                  <c:v>14.5</c:v>
                </c:pt>
                <c:pt idx="2739">
                  <c:v>14.8</c:v>
                </c:pt>
                <c:pt idx="2740">
                  <c:v>14.4</c:v>
                </c:pt>
                <c:pt idx="2741">
                  <c:v>14.5</c:v>
                </c:pt>
                <c:pt idx="2742">
                  <c:v>14.2</c:v>
                </c:pt>
                <c:pt idx="2743">
                  <c:v>15.2</c:v>
                </c:pt>
                <c:pt idx="2744">
                  <c:v>15.1</c:v>
                </c:pt>
                <c:pt idx="2745">
                  <c:v>15</c:v>
                </c:pt>
                <c:pt idx="2746">
                  <c:v>14.4</c:v>
                </c:pt>
                <c:pt idx="2747">
                  <c:v>14.9</c:v>
                </c:pt>
                <c:pt idx="2748">
                  <c:v>14.1</c:v>
                </c:pt>
                <c:pt idx="2749">
                  <c:v>14.9</c:v>
                </c:pt>
                <c:pt idx="2750">
                  <c:v>14.2</c:v>
                </c:pt>
                <c:pt idx="2751">
                  <c:v>13.7</c:v>
                </c:pt>
                <c:pt idx="2752">
                  <c:v>16</c:v>
                </c:pt>
                <c:pt idx="2753">
                  <c:v>18.100000000000001</c:v>
                </c:pt>
                <c:pt idx="2754">
                  <c:v>18.8</c:v>
                </c:pt>
                <c:pt idx="2755">
                  <c:v>19.399999999999999</c:v>
                </c:pt>
                <c:pt idx="2756">
                  <c:v>15.7</c:v>
                </c:pt>
                <c:pt idx="2757">
                  <c:v>12.4</c:v>
                </c:pt>
                <c:pt idx="2758">
                  <c:v>12.3</c:v>
                </c:pt>
                <c:pt idx="2759">
                  <c:v>11.4</c:v>
                </c:pt>
                <c:pt idx="2760">
                  <c:v>12.2</c:v>
                </c:pt>
                <c:pt idx="2761">
                  <c:v>13.5</c:v>
                </c:pt>
                <c:pt idx="2762">
                  <c:v>13.7</c:v>
                </c:pt>
                <c:pt idx="2763">
                  <c:v>13.3</c:v>
                </c:pt>
                <c:pt idx="2764">
                  <c:v>13.6</c:v>
                </c:pt>
                <c:pt idx="2765">
                  <c:v>12.1</c:v>
                </c:pt>
                <c:pt idx="2766">
                  <c:v>13.6</c:v>
                </c:pt>
                <c:pt idx="2767">
                  <c:v>13.3</c:v>
                </c:pt>
                <c:pt idx="2768">
                  <c:v>13.5</c:v>
                </c:pt>
                <c:pt idx="2769">
                  <c:v>13.7</c:v>
                </c:pt>
                <c:pt idx="2770">
                  <c:v>13.1</c:v>
                </c:pt>
                <c:pt idx="2771">
                  <c:v>13.8</c:v>
                </c:pt>
                <c:pt idx="2772">
                  <c:v>13.1</c:v>
                </c:pt>
                <c:pt idx="2773">
                  <c:v>12.3</c:v>
                </c:pt>
                <c:pt idx="2774">
                  <c:v>11.9</c:v>
                </c:pt>
                <c:pt idx="2775">
                  <c:v>12.4</c:v>
                </c:pt>
                <c:pt idx="2776">
                  <c:v>13.3</c:v>
                </c:pt>
                <c:pt idx="2777">
                  <c:v>14</c:v>
                </c:pt>
                <c:pt idx="2778">
                  <c:v>13</c:v>
                </c:pt>
                <c:pt idx="2779">
                  <c:v>12.5</c:v>
                </c:pt>
                <c:pt idx="2780">
                  <c:v>12.6</c:v>
                </c:pt>
                <c:pt idx="2781">
                  <c:v>13.4</c:v>
                </c:pt>
                <c:pt idx="2782">
                  <c:v>12.7</c:v>
                </c:pt>
                <c:pt idx="2783">
                  <c:v>13.3</c:v>
                </c:pt>
                <c:pt idx="2784">
                  <c:v>12.1</c:v>
                </c:pt>
                <c:pt idx="2785">
                  <c:v>12.8</c:v>
                </c:pt>
                <c:pt idx="2786">
                  <c:v>12.6</c:v>
                </c:pt>
                <c:pt idx="2787">
                  <c:v>13</c:v>
                </c:pt>
                <c:pt idx="2788">
                  <c:v>12.7</c:v>
                </c:pt>
                <c:pt idx="2789">
                  <c:v>13.9</c:v>
                </c:pt>
                <c:pt idx="2790">
                  <c:v>13.4</c:v>
                </c:pt>
                <c:pt idx="2791">
                  <c:v>11.8</c:v>
                </c:pt>
                <c:pt idx="2792">
                  <c:v>12.8</c:v>
                </c:pt>
                <c:pt idx="2793">
                  <c:v>11.7</c:v>
                </c:pt>
                <c:pt idx="2794">
                  <c:v>12.8</c:v>
                </c:pt>
                <c:pt idx="2795">
                  <c:v>12.9</c:v>
                </c:pt>
                <c:pt idx="2796">
                  <c:v>12.5</c:v>
                </c:pt>
                <c:pt idx="2797">
                  <c:v>11.6</c:v>
                </c:pt>
                <c:pt idx="2798">
                  <c:v>12</c:v>
                </c:pt>
                <c:pt idx="2799">
                  <c:v>12.2</c:v>
                </c:pt>
                <c:pt idx="2800">
                  <c:v>13.4</c:v>
                </c:pt>
                <c:pt idx="2801">
                  <c:v>12.3</c:v>
                </c:pt>
                <c:pt idx="2802">
                  <c:v>13.7</c:v>
                </c:pt>
                <c:pt idx="2803">
                  <c:v>12.2</c:v>
                </c:pt>
                <c:pt idx="2804">
                  <c:v>12.2</c:v>
                </c:pt>
                <c:pt idx="2805">
                  <c:v>13</c:v>
                </c:pt>
                <c:pt idx="2806">
                  <c:v>12.5</c:v>
                </c:pt>
                <c:pt idx="2807">
                  <c:v>13.2</c:v>
                </c:pt>
                <c:pt idx="2808">
                  <c:v>12.6</c:v>
                </c:pt>
                <c:pt idx="2809">
                  <c:v>14</c:v>
                </c:pt>
                <c:pt idx="2810">
                  <c:v>12.6</c:v>
                </c:pt>
                <c:pt idx="2811">
                  <c:v>13.7</c:v>
                </c:pt>
                <c:pt idx="2812">
                  <c:v>12.4</c:v>
                </c:pt>
                <c:pt idx="2813">
                  <c:v>12</c:v>
                </c:pt>
                <c:pt idx="2814">
                  <c:v>12.7</c:v>
                </c:pt>
                <c:pt idx="2815">
                  <c:v>14.5</c:v>
                </c:pt>
                <c:pt idx="2816">
                  <c:v>12.8</c:v>
                </c:pt>
                <c:pt idx="2817">
                  <c:v>12.8</c:v>
                </c:pt>
                <c:pt idx="2818">
                  <c:v>13.7</c:v>
                </c:pt>
                <c:pt idx="2819">
                  <c:v>13.3</c:v>
                </c:pt>
                <c:pt idx="2820">
                  <c:v>13.9</c:v>
                </c:pt>
                <c:pt idx="2821">
                  <c:v>14.3</c:v>
                </c:pt>
                <c:pt idx="2822">
                  <c:v>13.6</c:v>
                </c:pt>
                <c:pt idx="2823">
                  <c:v>13</c:v>
                </c:pt>
                <c:pt idx="2824">
                  <c:v>13.3</c:v>
                </c:pt>
                <c:pt idx="2825">
                  <c:v>13.9</c:v>
                </c:pt>
                <c:pt idx="2826">
                  <c:v>13.6</c:v>
                </c:pt>
                <c:pt idx="2827">
                  <c:v>13.9</c:v>
                </c:pt>
                <c:pt idx="2828">
                  <c:v>14.1</c:v>
                </c:pt>
                <c:pt idx="2829">
                  <c:v>14.5</c:v>
                </c:pt>
                <c:pt idx="2830">
                  <c:v>13.1</c:v>
                </c:pt>
                <c:pt idx="2831">
                  <c:v>13.9</c:v>
                </c:pt>
                <c:pt idx="2832">
                  <c:v>13.8</c:v>
                </c:pt>
                <c:pt idx="2833">
                  <c:v>14</c:v>
                </c:pt>
                <c:pt idx="2834">
                  <c:v>13.3</c:v>
                </c:pt>
                <c:pt idx="2835">
                  <c:v>13.8</c:v>
                </c:pt>
                <c:pt idx="2836">
                  <c:v>13.5</c:v>
                </c:pt>
                <c:pt idx="2837">
                  <c:v>13.7</c:v>
                </c:pt>
                <c:pt idx="2838">
                  <c:v>14.8</c:v>
                </c:pt>
                <c:pt idx="2839">
                  <c:v>13.7</c:v>
                </c:pt>
                <c:pt idx="2840">
                  <c:v>14.1</c:v>
                </c:pt>
                <c:pt idx="2841">
                  <c:v>14.3</c:v>
                </c:pt>
                <c:pt idx="2842">
                  <c:v>13.6</c:v>
                </c:pt>
                <c:pt idx="2843">
                  <c:v>13.7</c:v>
                </c:pt>
                <c:pt idx="2844">
                  <c:v>13.1</c:v>
                </c:pt>
                <c:pt idx="2845">
                  <c:v>13.7</c:v>
                </c:pt>
                <c:pt idx="2846">
                  <c:v>13.4</c:v>
                </c:pt>
                <c:pt idx="2847">
                  <c:v>13.6</c:v>
                </c:pt>
                <c:pt idx="2848">
                  <c:v>15.2</c:v>
                </c:pt>
                <c:pt idx="2849">
                  <c:v>14.3</c:v>
                </c:pt>
                <c:pt idx="2850">
                  <c:v>13.6</c:v>
                </c:pt>
                <c:pt idx="2851">
                  <c:v>14.3</c:v>
                </c:pt>
                <c:pt idx="2852">
                  <c:v>12.8</c:v>
                </c:pt>
                <c:pt idx="2853">
                  <c:v>13</c:v>
                </c:pt>
                <c:pt idx="2854">
                  <c:v>14.4</c:v>
                </c:pt>
                <c:pt idx="2855">
                  <c:v>13.6</c:v>
                </c:pt>
                <c:pt idx="2856">
                  <c:v>14.1</c:v>
                </c:pt>
                <c:pt idx="2857">
                  <c:v>14.3</c:v>
                </c:pt>
                <c:pt idx="2858">
                  <c:v>14.1</c:v>
                </c:pt>
                <c:pt idx="2859">
                  <c:v>13.9</c:v>
                </c:pt>
                <c:pt idx="2860">
                  <c:v>15</c:v>
                </c:pt>
                <c:pt idx="2861">
                  <c:v>14</c:v>
                </c:pt>
                <c:pt idx="2862">
                  <c:v>13.9</c:v>
                </c:pt>
                <c:pt idx="2863">
                  <c:v>13.8</c:v>
                </c:pt>
                <c:pt idx="2864">
                  <c:v>12.8</c:v>
                </c:pt>
                <c:pt idx="2865">
                  <c:v>14.2</c:v>
                </c:pt>
                <c:pt idx="2866">
                  <c:v>14.5</c:v>
                </c:pt>
                <c:pt idx="2867">
                  <c:v>13.8</c:v>
                </c:pt>
                <c:pt idx="2868">
                  <c:v>14.4</c:v>
                </c:pt>
                <c:pt idx="2869">
                  <c:v>13.6</c:v>
                </c:pt>
                <c:pt idx="2870">
                  <c:v>15.2</c:v>
                </c:pt>
                <c:pt idx="2871">
                  <c:v>14.3</c:v>
                </c:pt>
                <c:pt idx="2872">
                  <c:v>13.5</c:v>
                </c:pt>
                <c:pt idx="2873">
                  <c:v>14.2</c:v>
                </c:pt>
                <c:pt idx="2874">
                  <c:v>13.6</c:v>
                </c:pt>
                <c:pt idx="2875">
                  <c:v>13.3</c:v>
                </c:pt>
                <c:pt idx="2876">
                  <c:v>12.8</c:v>
                </c:pt>
                <c:pt idx="2877">
                  <c:v>14.1</c:v>
                </c:pt>
                <c:pt idx="2878">
                  <c:v>14.1</c:v>
                </c:pt>
                <c:pt idx="2879">
                  <c:v>13.6</c:v>
                </c:pt>
                <c:pt idx="2880">
                  <c:v>13.4</c:v>
                </c:pt>
                <c:pt idx="2881">
                  <c:v>14.5</c:v>
                </c:pt>
                <c:pt idx="2882">
                  <c:v>12.1</c:v>
                </c:pt>
                <c:pt idx="2883">
                  <c:v>13.6</c:v>
                </c:pt>
                <c:pt idx="2884">
                  <c:v>13.6</c:v>
                </c:pt>
                <c:pt idx="2885">
                  <c:v>13.7</c:v>
                </c:pt>
                <c:pt idx="2886">
                  <c:v>12</c:v>
                </c:pt>
                <c:pt idx="2887">
                  <c:v>13</c:v>
                </c:pt>
                <c:pt idx="2888">
                  <c:v>13.8</c:v>
                </c:pt>
                <c:pt idx="2889">
                  <c:v>13</c:v>
                </c:pt>
                <c:pt idx="2890">
                  <c:v>14.8</c:v>
                </c:pt>
                <c:pt idx="2891">
                  <c:v>13.3</c:v>
                </c:pt>
                <c:pt idx="2892">
                  <c:v>13.1</c:v>
                </c:pt>
                <c:pt idx="2893">
                  <c:v>13.2</c:v>
                </c:pt>
                <c:pt idx="2894">
                  <c:v>13.6</c:v>
                </c:pt>
                <c:pt idx="2895">
                  <c:v>13.9</c:v>
                </c:pt>
                <c:pt idx="2896">
                  <c:v>12.9</c:v>
                </c:pt>
                <c:pt idx="2897">
                  <c:v>12.5</c:v>
                </c:pt>
                <c:pt idx="2898">
                  <c:v>13.4</c:v>
                </c:pt>
                <c:pt idx="2899">
                  <c:v>13.4</c:v>
                </c:pt>
                <c:pt idx="2900">
                  <c:v>12.2</c:v>
                </c:pt>
                <c:pt idx="2901">
                  <c:v>12.5</c:v>
                </c:pt>
                <c:pt idx="2902">
                  <c:v>12.8</c:v>
                </c:pt>
                <c:pt idx="2903">
                  <c:v>12.6</c:v>
                </c:pt>
                <c:pt idx="2904">
                  <c:v>13.4</c:v>
                </c:pt>
                <c:pt idx="2905">
                  <c:v>12.9</c:v>
                </c:pt>
                <c:pt idx="2906">
                  <c:v>12.9</c:v>
                </c:pt>
                <c:pt idx="2907">
                  <c:v>13.6</c:v>
                </c:pt>
                <c:pt idx="2908">
                  <c:v>12.8</c:v>
                </c:pt>
                <c:pt idx="2909">
                  <c:v>12.5</c:v>
                </c:pt>
                <c:pt idx="2910">
                  <c:v>12.6</c:v>
                </c:pt>
                <c:pt idx="2911">
                  <c:v>14.4</c:v>
                </c:pt>
                <c:pt idx="2912">
                  <c:v>13.6</c:v>
                </c:pt>
                <c:pt idx="2913">
                  <c:v>12.5</c:v>
                </c:pt>
                <c:pt idx="2914">
                  <c:v>12.8</c:v>
                </c:pt>
                <c:pt idx="2915">
                  <c:v>13.2</c:v>
                </c:pt>
                <c:pt idx="2916">
                  <c:v>13.6</c:v>
                </c:pt>
                <c:pt idx="2917">
                  <c:v>12.8</c:v>
                </c:pt>
                <c:pt idx="2918">
                  <c:v>12.7</c:v>
                </c:pt>
                <c:pt idx="2919">
                  <c:v>12</c:v>
                </c:pt>
                <c:pt idx="2920">
                  <c:v>12.6</c:v>
                </c:pt>
                <c:pt idx="2921">
                  <c:v>12.9</c:v>
                </c:pt>
                <c:pt idx="2922">
                  <c:v>12.6</c:v>
                </c:pt>
                <c:pt idx="2923">
                  <c:v>11</c:v>
                </c:pt>
                <c:pt idx="2924">
                  <c:v>11.1</c:v>
                </c:pt>
                <c:pt idx="2925">
                  <c:v>12.6</c:v>
                </c:pt>
                <c:pt idx="2926">
                  <c:v>10.8</c:v>
                </c:pt>
                <c:pt idx="2927">
                  <c:v>11.4</c:v>
                </c:pt>
                <c:pt idx="2928">
                  <c:v>11.7</c:v>
                </c:pt>
                <c:pt idx="2929">
                  <c:v>10.5</c:v>
                </c:pt>
                <c:pt idx="2930">
                  <c:v>11.3</c:v>
                </c:pt>
                <c:pt idx="2931">
                  <c:v>11</c:v>
                </c:pt>
                <c:pt idx="2932">
                  <c:v>11.4</c:v>
                </c:pt>
                <c:pt idx="2933">
                  <c:v>10.7</c:v>
                </c:pt>
                <c:pt idx="2934">
                  <c:v>11.2</c:v>
                </c:pt>
                <c:pt idx="2935">
                  <c:v>11.2</c:v>
                </c:pt>
                <c:pt idx="2936">
                  <c:v>10.7</c:v>
                </c:pt>
                <c:pt idx="2937">
                  <c:v>9.6999999999999993</c:v>
                </c:pt>
                <c:pt idx="2938">
                  <c:v>11.2</c:v>
                </c:pt>
                <c:pt idx="2939">
                  <c:v>11.2</c:v>
                </c:pt>
                <c:pt idx="2940">
                  <c:v>9.4</c:v>
                </c:pt>
                <c:pt idx="2941">
                  <c:v>10.4</c:v>
                </c:pt>
                <c:pt idx="2942">
                  <c:v>9.9</c:v>
                </c:pt>
                <c:pt idx="2943">
                  <c:v>11.3</c:v>
                </c:pt>
                <c:pt idx="2944">
                  <c:v>11.8</c:v>
                </c:pt>
                <c:pt idx="2945">
                  <c:v>12</c:v>
                </c:pt>
                <c:pt idx="2946">
                  <c:v>11.3</c:v>
                </c:pt>
                <c:pt idx="2947">
                  <c:v>12</c:v>
                </c:pt>
                <c:pt idx="2948">
                  <c:v>12.1</c:v>
                </c:pt>
                <c:pt idx="2949">
                  <c:v>13</c:v>
                </c:pt>
                <c:pt idx="2950">
                  <c:v>14</c:v>
                </c:pt>
                <c:pt idx="2951">
                  <c:v>15.4</c:v>
                </c:pt>
                <c:pt idx="2952">
                  <c:v>16</c:v>
                </c:pt>
                <c:pt idx="2953">
                  <c:v>13.2</c:v>
                </c:pt>
                <c:pt idx="2954">
                  <c:v>10.5</c:v>
                </c:pt>
                <c:pt idx="2955">
                  <c:v>10.4</c:v>
                </c:pt>
                <c:pt idx="2956">
                  <c:v>10.7</c:v>
                </c:pt>
                <c:pt idx="2957">
                  <c:v>11.6</c:v>
                </c:pt>
                <c:pt idx="2958">
                  <c:v>12.5</c:v>
                </c:pt>
                <c:pt idx="2959">
                  <c:v>12</c:v>
                </c:pt>
                <c:pt idx="2960">
                  <c:v>12.8</c:v>
                </c:pt>
                <c:pt idx="2961">
                  <c:v>12.9</c:v>
                </c:pt>
                <c:pt idx="2962">
                  <c:v>12.1</c:v>
                </c:pt>
                <c:pt idx="2963">
                  <c:v>12.7</c:v>
                </c:pt>
                <c:pt idx="2964">
                  <c:v>12.2</c:v>
                </c:pt>
                <c:pt idx="2965">
                  <c:v>12.5</c:v>
                </c:pt>
                <c:pt idx="2966">
                  <c:v>12.4</c:v>
                </c:pt>
                <c:pt idx="2967">
                  <c:v>12.5</c:v>
                </c:pt>
                <c:pt idx="2968">
                  <c:v>11.4</c:v>
                </c:pt>
                <c:pt idx="2969">
                  <c:v>12</c:v>
                </c:pt>
                <c:pt idx="2970">
                  <c:v>12.7</c:v>
                </c:pt>
                <c:pt idx="2971">
                  <c:v>12.8</c:v>
                </c:pt>
                <c:pt idx="2972">
                  <c:v>13.1</c:v>
                </c:pt>
                <c:pt idx="2973">
                  <c:v>13</c:v>
                </c:pt>
                <c:pt idx="2974">
                  <c:v>13.4</c:v>
                </c:pt>
                <c:pt idx="2975">
                  <c:v>11.5</c:v>
                </c:pt>
                <c:pt idx="2976">
                  <c:v>13.6</c:v>
                </c:pt>
                <c:pt idx="2977">
                  <c:v>11.8</c:v>
                </c:pt>
                <c:pt idx="2978">
                  <c:v>11.8</c:v>
                </c:pt>
                <c:pt idx="2979">
                  <c:v>11.6</c:v>
                </c:pt>
                <c:pt idx="2980">
                  <c:v>12.9</c:v>
                </c:pt>
                <c:pt idx="2981">
                  <c:v>12.8</c:v>
                </c:pt>
                <c:pt idx="2982">
                  <c:v>12.3</c:v>
                </c:pt>
                <c:pt idx="2983">
                  <c:v>12.6</c:v>
                </c:pt>
                <c:pt idx="2984">
                  <c:v>12.7</c:v>
                </c:pt>
                <c:pt idx="2985">
                  <c:v>13.2</c:v>
                </c:pt>
                <c:pt idx="2986">
                  <c:v>11.9</c:v>
                </c:pt>
                <c:pt idx="2987">
                  <c:v>12.6</c:v>
                </c:pt>
                <c:pt idx="2988">
                  <c:v>12.4</c:v>
                </c:pt>
                <c:pt idx="2989">
                  <c:v>12.4</c:v>
                </c:pt>
                <c:pt idx="2990">
                  <c:v>11.7</c:v>
                </c:pt>
                <c:pt idx="2991">
                  <c:v>12.2</c:v>
                </c:pt>
                <c:pt idx="2992">
                  <c:v>12.5</c:v>
                </c:pt>
                <c:pt idx="2993">
                  <c:v>12.2</c:v>
                </c:pt>
                <c:pt idx="2994">
                  <c:v>11.9</c:v>
                </c:pt>
                <c:pt idx="2995">
                  <c:v>13.4</c:v>
                </c:pt>
                <c:pt idx="2996">
                  <c:v>13.7</c:v>
                </c:pt>
                <c:pt idx="2997">
                  <c:v>12.4</c:v>
                </c:pt>
                <c:pt idx="2998">
                  <c:v>12.9</c:v>
                </c:pt>
                <c:pt idx="2999">
                  <c:v>13.7</c:v>
                </c:pt>
                <c:pt idx="3000">
                  <c:v>13.5</c:v>
                </c:pt>
                <c:pt idx="3001">
                  <c:v>12.7</c:v>
                </c:pt>
                <c:pt idx="3002">
                  <c:v>12.3</c:v>
                </c:pt>
                <c:pt idx="3003">
                  <c:v>14.3</c:v>
                </c:pt>
                <c:pt idx="3004">
                  <c:v>13.3</c:v>
                </c:pt>
                <c:pt idx="3005">
                  <c:v>13.2</c:v>
                </c:pt>
                <c:pt idx="3006">
                  <c:v>13.6</c:v>
                </c:pt>
                <c:pt idx="3007">
                  <c:v>13.5</c:v>
                </c:pt>
                <c:pt idx="3008">
                  <c:v>13.2</c:v>
                </c:pt>
                <c:pt idx="3009">
                  <c:v>13.6</c:v>
                </c:pt>
                <c:pt idx="3010">
                  <c:v>13.7</c:v>
                </c:pt>
                <c:pt idx="3011">
                  <c:v>14</c:v>
                </c:pt>
                <c:pt idx="3012">
                  <c:v>14.5</c:v>
                </c:pt>
                <c:pt idx="3013">
                  <c:v>12.7</c:v>
                </c:pt>
                <c:pt idx="3014">
                  <c:v>14</c:v>
                </c:pt>
                <c:pt idx="3015">
                  <c:v>14.9</c:v>
                </c:pt>
                <c:pt idx="3016">
                  <c:v>14.5</c:v>
                </c:pt>
                <c:pt idx="3017">
                  <c:v>14</c:v>
                </c:pt>
                <c:pt idx="3018">
                  <c:v>15</c:v>
                </c:pt>
                <c:pt idx="3019">
                  <c:v>13.8</c:v>
                </c:pt>
                <c:pt idx="3020">
                  <c:v>15.4</c:v>
                </c:pt>
                <c:pt idx="3021">
                  <c:v>15.5</c:v>
                </c:pt>
                <c:pt idx="3022">
                  <c:v>14.4</c:v>
                </c:pt>
                <c:pt idx="3023">
                  <c:v>15.4</c:v>
                </c:pt>
                <c:pt idx="3024">
                  <c:v>15.2</c:v>
                </c:pt>
                <c:pt idx="3025">
                  <c:v>14.6</c:v>
                </c:pt>
                <c:pt idx="3026">
                  <c:v>15.4</c:v>
                </c:pt>
              </c:numCache>
            </c:numRef>
          </c:xVal>
          <c:yVal>
            <c:numRef>
              <c:f>'66L_1'!$A$2:$A$3028</c:f>
              <c:numCache>
                <c:formatCode>General</c:formatCode>
                <c:ptCount val="3027"/>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307.40000000000003</c:v>
                </c:pt>
                <c:pt idx="3025">
                  <c:v>307.50000000000006</c:v>
                </c:pt>
                <c:pt idx="3026">
                  <c:v>307.60000000000008</c:v>
                </c:pt>
              </c:numCache>
            </c:numRef>
          </c:yVal>
          <c:smooth val="1"/>
          <c:extLst>
            <c:ext xmlns:c16="http://schemas.microsoft.com/office/drawing/2014/chart" uri="{C3380CC4-5D6E-409C-BE32-E72D297353CC}">
              <c16:uniqueId val="{00000000-C311-46D2-9E2B-39909684F3E5}"/>
            </c:ext>
          </c:extLst>
        </c:ser>
        <c:ser>
          <c:idx val="12"/>
          <c:order val="1"/>
          <c:tx>
            <c:strRef>
              <c:f>'66L_1'!$C$1</c:f>
              <c:strCache>
                <c:ptCount val="1"/>
                <c:pt idx="0">
                  <c:v>2016</c:v>
                </c:pt>
              </c:strCache>
            </c:strRef>
          </c:tx>
          <c:spPr>
            <a:ln w="3175"/>
          </c:spPr>
          <c:marker>
            <c:symbol val="none"/>
          </c:marker>
          <c:xVal>
            <c:numRef>
              <c:f>'66L_1'!$C$2:$C$3023</c:f>
              <c:numCache>
                <c:formatCode>General</c:formatCode>
                <c:ptCount val="3022"/>
                <c:pt idx="1">
                  <c:v>16</c:v>
                </c:pt>
                <c:pt idx="2">
                  <c:v>16.3</c:v>
                </c:pt>
                <c:pt idx="3">
                  <c:v>15.2</c:v>
                </c:pt>
                <c:pt idx="4">
                  <c:v>16.3</c:v>
                </c:pt>
                <c:pt idx="5">
                  <c:v>15.7</c:v>
                </c:pt>
                <c:pt idx="6">
                  <c:v>15.1</c:v>
                </c:pt>
                <c:pt idx="7">
                  <c:v>15.2</c:v>
                </c:pt>
                <c:pt idx="8">
                  <c:v>16.2</c:v>
                </c:pt>
                <c:pt idx="9">
                  <c:v>15.6</c:v>
                </c:pt>
                <c:pt idx="10">
                  <c:v>16.2</c:v>
                </c:pt>
                <c:pt idx="11">
                  <c:v>15.9</c:v>
                </c:pt>
                <c:pt idx="12">
                  <c:v>16.5</c:v>
                </c:pt>
                <c:pt idx="13">
                  <c:v>16.600000000000001</c:v>
                </c:pt>
                <c:pt idx="14">
                  <c:v>15.3</c:v>
                </c:pt>
                <c:pt idx="15">
                  <c:v>14.9</c:v>
                </c:pt>
                <c:pt idx="16">
                  <c:v>14.7</c:v>
                </c:pt>
                <c:pt idx="17">
                  <c:v>16.399999999999999</c:v>
                </c:pt>
                <c:pt idx="18">
                  <c:v>14.9</c:v>
                </c:pt>
                <c:pt idx="19">
                  <c:v>15.8</c:v>
                </c:pt>
                <c:pt idx="20">
                  <c:v>15.2</c:v>
                </c:pt>
                <c:pt idx="21">
                  <c:v>13.1</c:v>
                </c:pt>
                <c:pt idx="22">
                  <c:v>13.4</c:v>
                </c:pt>
                <c:pt idx="23">
                  <c:v>16.3</c:v>
                </c:pt>
                <c:pt idx="24">
                  <c:v>15.3</c:v>
                </c:pt>
                <c:pt idx="25">
                  <c:v>14.3</c:v>
                </c:pt>
                <c:pt idx="26">
                  <c:v>13.2</c:v>
                </c:pt>
                <c:pt idx="27">
                  <c:v>15</c:v>
                </c:pt>
                <c:pt idx="28">
                  <c:v>14.6</c:v>
                </c:pt>
                <c:pt idx="29">
                  <c:v>14.8</c:v>
                </c:pt>
                <c:pt idx="30">
                  <c:v>14.8</c:v>
                </c:pt>
                <c:pt idx="31">
                  <c:v>14.1</c:v>
                </c:pt>
                <c:pt idx="32">
                  <c:v>13.2</c:v>
                </c:pt>
                <c:pt idx="33">
                  <c:v>13.6</c:v>
                </c:pt>
                <c:pt idx="34">
                  <c:v>14.2</c:v>
                </c:pt>
                <c:pt idx="35">
                  <c:v>14.9</c:v>
                </c:pt>
                <c:pt idx="36">
                  <c:v>14</c:v>
                </c:pt>
                <c:pt idx="37">
                  <c:v>13.6</c:v>
                </c:pt>
                <c:pt idx="38">
                  <c:v>12.9</c:v>
                </c:pt>
                <c:pt idx="39">
                  <c:v>13.1</c:v>
                </c:pt>
                <c:pt idx="40">
                  <c:v>13.3</c:v>
                </c:pt>
                <c:pt idx="41">
                  <c:v>13.2</c:v>
                </c:pt>
                <c:pt idx="42">
                  <c:v>14.8</c:v>
                </c:pt>
                <c:pt idx="43">
                  <c:v>12.5</c:v>
                </c:pt>
                <c:pt idx="44">
                  <c:v>13.2</c:v>
                </c:pt>
                <c:pt idx="45">
                  <c:v>12.9</c:v>
                </c:pt>
                <c:pt idx="46">
                  <c:v>12.5</c:v>
                </c:pt>
                <c:pt idx="47">
                  <c:v>14.2</c:v>
                </c:pt>
                <c:pt idx="48">
                  <c:v>13.5</c:v>
                </c:pt>
                <c:pt idx="49">
                  <c:v>12</c:v>
                </c:pt>
                <c:pt idx="50">
                  <c:v>11.9</c:v>
                </c:pt>
                <c:pt idx="51">
                  <c:v>11.7</c:v>
                </c:pt>
                <c:pt idx="52">
                  <c:v>14</c:v>
                </c:pt>
                <c:pt idx="53">
                  <c:v>14.2</c:v>
                </c:pt>
                <c:pt idx="54">
                  <c:v>13.7</c:v>
                </c:pt>
                <c:pt idx="55">
                  <c:v>12.7</c:v>
                </c:pt>
                <c:pt idx="56">
                  <c:v>12.6</c:v>
                </c:pt>
                <c:pt idx="57">
                  <c:v>12.4</c:v>
                </c:pt>
                <c:pt idx="58">
                  <c:v>14.1</c:v>
                </c:pt>
                <c:pt idx="59">
                  <c:v>13.8</c:v>
                </c:pt>
                <c:pt idx="60">
                  <c:v>15</c:v>
                </c:pt>
                <c:pt idx="61">
                  <c:v>14</c:v>
                </c:pt>
                <c:pt idx="62">
                  <c:v>14.8</c:v>
                </c:pt>
                <c:pt idx="63">
                  <c:v>15.8</c:v>
                </c:pt>
                <c:pt idx="64">
                  <c:v>14.9</c:v>
                </c:pt>
                <c:pt idx="65">
                  <c:v>16.7</c:v>
                </c:pt>
                <c:pt idx="66">
                  <c:v>16.600000000000001</c:v>
                </c:pt>
                <c:pt idx="67">
                  <c:v>18.100000000000001</c:v>
                </c:pt>
                <c:pt idx="68">
                  <c:v>18.100000000000001</c:v>
                </c:pt>
                <c:pt idx="69">
                  <c:v>18.3</c:v>
                </c:pt>
                <c:pt idx="70">
                  <c:v>17.3</c:v>
                </c:pt>
                <c:pt idx="71">
                  <c:v>18.8</c:v>
                </c:pt>
                <c:pt idx="72">
                  <c:v>17.8</c:v>
                </c:pt>
                <c:pt idx="73">
                  <c:v>18.3</c:v>
                </c:pt>
                <c:pt idx="74">
                  <c:v>18.100000000000001</c:v>
                </c:pt>
                <c:pt idx="75">
                  <c:v>19.399999999999999</c:v>
                </c:pt>
                <c:pt idx="76">
                  <c:v>20.6</c:v>
                </c:pt>
                <c:pt idx="77">
                  <c:v>21.5</c:v>
                </c:pt>
                <c:pt idx="78">
                  <c:v>20.6</c:v>
                </c:pt>
                <c:pt idx="79">
                  <c:v>22.2</c:v>
                </c:pt>
                <c:pt idx="80">
                  <c:v>23.6</c:v>
                </c:pt>
                <c:pt idx="81">
                  <c:v>22.6</c:v>
                </c:pt>
                <c:pt idx="82">
                  <c:v>23.2</c:v>
                </c:pt>
                <c:pt idx="83">
                  <c:v>23.4</c:v>
                </c:pt>
                <c:pt idx="84">
                  <c:v>22.7</c:v>
                </c:pt>
                <c:pt idx="85">
                  <c:v>24.1</c:v>
                </c:pt>
                <c:pt idx="86">
                  <c:v>23.1</c:v>
                </c:pt>
                <c:pt idx="87">
                  <c:v>24.5</c:v>
                </c:pt>
                <c:pt idx="88">
                  <c:v>23.4</c:v>
                </c:pt>
                <c:pt idx="89">
                  <c:v>23.4</c:v>
                </c:pt>
                <c:pt idx="90">
                  <c:v>21.7</c:v>
                </c:pt>
                <c:pt idx="91">
                  <c:v>22.9</c:v>
                </c:pt>
                <c:pt idx="92">
                  <c:v>22.3</c:v>
                </c:pt>
                <c:pt idx="93">
                  <c:v>22.8</c:v>
                </c:pt>
                <c:pt idx="94">
                  <c:v>22.7</c:v>
                </c:pt>
                <c:pt idx="95">
                  <c:v>21.3</c:v>
                </c:pt>
                <c:pt idx="96">
                  <c:v>20.9</c:v>
                </c:pt>
                <c:pt idx="97">
                  <c:v>19.7</c:v>
                </c:pt>
                <c:pt idx="98">
                  <c:v>18.399999999999999</c:v>
                </c:pt>
                <c:pt idx="99">
                  <c:v>19.7</c:v>
                </c:pt>
                <c:pt idx="100">
                  <c:v>19.600000000000001</c:v>
                </c:pt>
                <c:pt idx="101">
                  <c:v>17.600000000000001</c:v>
                </c:pt>
                <c:pt idx="102">
                  <c:v>17</c:v>
                </c:pt>
                <c:pt idx="103">
                  <c:v>16.899999999999999</c:v>
                </c:pt>
                <c:pt idx="104">
                  <c:v>15.6</c:v>
                </c:pt>
                <c:pt idx="105">
                  <c:v>17</c:v>
                </c:pt>
                <c:pt idx="106">
                  <c:v>16</c:v>
                </c:pt>
                <c:pt idx="107">
                  <c:v>14.9</c:v>
                </c:pt>
                <c:pt idx="108">
                  <c:v>15.2</c:v>
                </c:pt>
                <c:pt idx="109">
                  <c:v>14.6</c:v>
                </c:pt>
                <c:pt idx="110">
                  <c:v>14</c:v>
                </c:pt>
                <c:pt idx="111">
                  <c:v>13.5</c:v>
                </c:pt>
                <c:pt idx="112">
                  <c:v>16.100000000000001</c:v>
                </c:pt>
                <c:pt idx="113">
                  <c:v>14.9</c:v>
                </c:pt>
                <c:pt idx="114">
                  <c:v>13.8</c:v>
                </c:pt>
                <c:pt idx="115">
                  <c:v>13.9</c:v>
                </c:pt>
                <c:pt idx="116">
                  <c:v>13.3</c:v>
                </c:pt>
                <c:pt idx="117">
                  <c:v>13.4</c:v>
                </c:pt>
                <c:pt idx="118">
                  <c:v>13.4</c:v>
                </c:pt>
                <c:pt idx="119">
                  <c:v>14.9</c:v>
                </c:pt>
                <c:pt idx="120">
                  <c:v>13.7</c:v>
                </c:pt>
                <c:pt idx="121">
                  <c:v>13.9</c:v>
                </c:pt>
                <c:pt idx="122">
                  <c:v>14.1</c:v>
                </c:pt>
                <c:pt idx="123">
                  <c:v>15.2</c:v>
                </c:pt>
                <c:pt idx="124">
                  <c:v>13.5</c:v>
                </c:pt>
                <c:pt idx="125">
                  <c:v>14.5</c:v>
                </c:pt>
                <c:pt idx="126">
                  <c:v>12.8</c:v>
                </c:pt>
                <c:pt idx="127">
                  <c:v>13.7</c:v>
                </c:pt>
                <c:pt idx="128">
                  <c:v>14.4</c:v>
                </c:pt>
                <c:pt idx="129">
                  <c:v>13.1</c:v>
                </c:pt>
                <c:pt idx="130">
                  <c:v>13.2</c:v>
                </c:pt>
                <c:pt idx="131">
                  <c:v>14</c:v>
                </c:pt>
                <c:pt idx="132">
                  <c:v>14.8</c:v>
                </c:pt>
                <c:pt idx="133">
                  <c:v>14.4</c:v>
                </c:pt>
                <c:pt idx="134">
                  <c:v>14.4</c:v>
                </c:pt>
                <c:pt idx="135">
                  <c:v>14.7</c:v>
                </c:pt>
                <c:pt idx="136">
                  <c:v>14.7</c:v>
                </c:pt>
                <c:pt idx="137">
                  <c:v>16</c:v>
                </c:pt>
                <c:pt idx="138">
                  <c:v>15.1</c:v>
                </c:pt>
                <c:pt idx="139">
                  <c:v>14.5</c:v>
                </c:pt>
                <c:pt idx="140">
                  <c:v>15.6</c:v>
                </c:pt>
                <c:pt idx="141">
                  <c:v>13.8</c:v>
                </c:pt>
                <c:pt idx="142">
                  <c:v>15.3</c:v>
                </c:pt>
                <c:pt idx="143">
                  <c:v>15.6</c:v>
                </c:pt>
                <c:pt idx="144">
                  <c:v>16.100000000000001</c:v>
                </c:pt>
                <c:pt idx="145">
                  <c:v>15.2</c:v>
                </c:pt>
                <c:pt idx="146">
                  <c:v>14.5</c:v>
                </c:pt>
                <c:pt idx="147">
                  <c:v>16.7</c:v>
                </c:pt>
                <c:pt idx="148">
                  <c:v>15.3</c:v>
                </c:pt>
                <c:pt idx="149">
                  <c:v>16</c:v>
                </c:pt>
                <c:pt idx="150">
                  <c:v>15.3</c:v>
                </c:pt>
                <c:pt idx="151">
                  <c:v>15.7</c:v>
                </c:pt>
                <c:pt idx="152">
                  <c:v>16.399999999999999</c:v>
                </c:pt>
                <c:pt idx="153">
                  <c:v>14.5</c:v>
                </c:pt>
                <c:pt idx="154">
                  <c:v>16.3</c:v>
                </c:pt>
                <c:pt idx="155">
                  <c:v>14.4</c:v>
                </c:pt>
                <c:pt idx="156">
                  <c:v>14.6</c:v>
                </c:pt>
                <c:pt idx="157">
                  <c:v>15.3</c:v>
                </c:pt>
                <c:pt idx="158">
                  <c:v>16.399999999999999</c:v>
                </c:pt>
                <c:pt idx="159">
                  <c:v>14.3</c:v>
                </c:pt>
                <c:pt idx="160">
                  <c:v>15.9</c:v>
                </c:pt>
                <c:pt idx="161">
                  <c:v>14.7</c:v>
                </c:pt>
                <c:pt idx="162">
                  <c:v>15.2</c:v>
                </c:pt>
                <c:pt idx="163">
                  <c:v>16.2</c:v>
                </c:pt>
                <c:pt idx="164">
                  <c:v>16.600000000000001</c:v>
                </c:pt>
                <c:pt idx="165">
                  <c:v>15.1</c:v>
                </c:pt>
                <c:pt idx="166">
                  <c:v>14.7</c:v>
                </c:pt>
                <c:pt idx="167">
                  <c:v>14</c:v>
                </c:pt>
                <c:pt idx="168">
                  <c:v>15.3</c:v>
                </c:pt>
                <c:pt idx="169">
                  <c:v>15.6</c:v>
                </c:pt>
                <c:pt idx="170">
                  <c:v>15.5</c:v>
                </c:pt>
                <c:pt idx="171">
                  <c:v>15.4</c:v>
                </c:pt>
                <c:pt idx="172">
                  <c:v>15.1</c:v>
                </c:pt>
                <c:pt idx="173">
                  <c:v>15.4</c:v>
                </c:pt>
                <c:pt idx="174">
                  <c:v>14.5</c:v>
                </c:pt>
                <c:pt idx="175">
                  <c:v>14.9</c:v>
                </c:pt>
                <c:pt idx="176">
                  <c:v>15.7</c:v>
                </c:pt>
                <c:pt idx="177">
                  <c:v>15.7</c:v>
                </c:pt>
                <c:pt idx="178">
                  <c:v>16.100000000000001</c:v>
                </c:pt>
                <c:pt idx="179">
                  <c:v>16.3</c:v>
                </c:pt>
                <c:pt idx="180">
                  <c:v>16.3</c:v>
                </c:pt>
                <c:pt idx="181">
                  <c:v>15.4</c:v>
                </c:pt>
                <c:pt idx="182">
                  <c:v>15.8</c:v>
                </c:pt>
                <c:pt idx="183">
                  <c:v>16.5</c:v>
                </c:pt>
                <c:pt idx="184">
                  <c:v>14.4</c:v>
                </c:pt>
                <c:pt idx="185">
                  <c:v>16</c:v>
                </c:pt>
                <c:pt idx="186">
                  <c:v>15.9</c:v>
                </c:pt>
                <c:pt idx="187">
                  <c:v>16</c:v>
                </c:pt>
                <c:pt idx="188">
                  <c:v>15.2</c:v>
                </c:pt>
                <c:pt idx="189">
                  <c:v>15.1</c:v>
                </c:pt>
                <c:pt idx="190">
                  <c:v>15.4</c:v>
                </c:pt>
                <c:pt idx="191">
                  <c:v>15.7</c:v>
                </c:pt>
                <c:pt idx="192">
                  <c:v>15.2</c:v>
                </c:pt>
                <c:pt idx="193">
                  <c:v>16.100000000000001</c:v>
                </c:pt>
                <c:pt idx="194">
                  <c:v>15.8</c:v>
                </c:pt>
                <c:pt idx="195">
                  <c:v>15.9</c:v>
                </c:pt>
                <c:pt idx="196">
                  <c:v>15.7</c:v>
                </c:pt>
                <c:pt idx="197">
                  <c:v>16.100000000000001</c:v>
                </c:pt>
                <c:pt idx="198">
                  <c:v>17</c:v>
                </c:pt>
                <c:pt idx="199">
                  <c:v>15.8</c:v>
                </c:pt>
                <c:pt idx="200">
                  <c:v>17.2</c:v>
                </c:pt>
                <c:pt idx="201">
                  <c:v>16.899999999999999</c:v>
                </c:pt>
                <c:pt idx="202">
                  <c:v>15.5</c:v>
                </c:pt>
                <c:pt idx="203">
                  <c:v>14.6</c:v>
                </c:pt>
                <c:pt idx="204">
                  <c:v>15.8</c:v>
                </c:pt>
                <c:pt idx="205">
                  <c:v>15.8</c:v>
                </c:pt>
                <c:pt idx="206">
                  <c:v>20.5</c:v>
                </c:pt>
                <c:pt idx="207">
                  <c:v>23.7</c:v>
                </c:pt>
                <c:pt idx="208">
                  <c:v>21.9</c:v>
                </c:pt>
                <c:pt idx="209">
                  <c:v>26.8</c:v>
                </c:pt>
                <c:pt idx="210">
                  <c:v>22.1</c:v>
                </c:pt>
                <c:pt idx="211">
                  <c:v>12.7</c:v>
                </c:pt>
                <c:pt idx="212">
                  <c:v>12.1</c:v>
                </c:pt>
                <c:pt idx="213">
                  <c:v>12.6</c:v>
                </c:pt>
                <c:pt idx="214">
                  <c:v>14.9</c:v>
                </c:pt>
                <c:pt idx="215">
                  <c:v>15.3</c:v>
                </c:pt>
                <c:pt idx="216">
                  <c:v>16.5</c:v>
                </c:pt>
                <c:pt idx="217">
                  <c:v>16.5</c:v>
                </c:pt>
                <c:pt idx="218">
                  <c:v>18.100000000000001</c:v>
                </c:pt>
                <c:pt idx="219">
                  <c:v>16.399999999999999</c:v>
                </c:pt>
                <c:pt idx="220">
                  <c:v>17.2</c:v>
                </c:pt>
                <c:pt idx="221">
                  <c:v>18</c:v>
                </c:pt>
                <c:pt idx="222">
                  <c:v>19.899999999999999</c:v>
                </c:pt>
                <c:pt idx="223">
                  <c:v>19.2</c:v>
                </c:pt>
                <c:pt idx="224">
                  <c:v>19.2</c:v>
                </c:pt>
                <c:pt idx="225">
                  <c:v>21.2</c:v>
                </c:pt>
                <c:pt idx="226">
                  <c:v>22.5</c:v>
                </c:pt>
                <c:pt idx="227">
                  <c:v>24.7</c:v>
                </c:pt>
                <c:pt idx="228">
                  <c:v>24.6</c:v>
                </c:pt>
                <c:pt idx="229">
                  <c:v>26.9</c:v>
                </c:pt>
                <c:pt idx="230">
                  <c:v>26.7</c:v>
                </c:pt>
                <c:pt idx="231">
                  <c:v>29</c:v>
                </c:pt>
                <c:pt idx="232">
                  <c:v>30.2</c:v>
                </c:pt>
                <c:pt idx="233">
                  <c:v>31.3</c:v>
                </c:pt>
                <c:pt idx="234">
                  <c:v>31.7</c:v>
                </c:pt>
                <c:pt idx="235">
                  <c:v>32.6</c:v>
                </c:pt>
                <c:pt idx="236">
                  <c:v>31.6</c:v>
                </c:pt>
                <c:pt idx="237">
                  <c:v>33.200000000000003</c:v>
                </c:pt>
                <c:pt idx="238">
                  <c:v>32.299999999999997</c:v>
                </c:pt>
                <c:pt idx="239">
                  <c:v>33.799999999999997</c:v>
                </c:pt>
                <c:pt idx="240">
                  <c:v>34.1</c:v>
                </c:pt>
                <c:pt idx="241">
                  <c:v>33.700000000000003</c:v>
                </c:pt>
                <c:pt idx="242">
                  <c:v>36.200000000000003</c:v>
                </c:pt>
                <c:pt idx="243">
                  <c:v>35.9</c:v>
                </c:pt>
                <c:pt idx="244">
                  <c:v>35.200000000000003</c:v>
                </c:pt>
                <c:pt idx="245">
                  <c:v>37.1</c:v>
                </c:pt>
                <c:pt idx="246">
                  <c:v>35.799999999999997</c:v>
                </c:pt>
                <c:pt idx="247">
                  <c:v>36</c:v>
                </c:pt>
                <c:pt idx="248">
                  <c:v>36.4</c:v>
                </c:pt>
                <c:pt idx="249">
                  <c:v>36.299999999999997</c:v>
                </c:pt>
                <c:pt idx="250">
                  <c:v>38.4</c:v>
                </c:pt>
                <c:pt idx="251">
                  <c:v>38.299999999999997</c:v>
                </c:pt>
                <c:pt idx="252">
                  <c:v>38.5</c:v>
                </c:pt>
                <c:pt idx="253">
                  <c:v>38.700000000000003</c:v>
                </c:pt>
                <c:pt idx="254">
                  <c:v>38.1</c:v>
                </c:pt>
                <c:pt idx="255">
                  <c:v>37.5</c:v>
                </c:pt>
                <c:pt idx="256">
                  <c:v>37.299999999999997</c:v>
                </c:pt>
                <c:pt idx="257">
                  <c:v>36.299999999999997</c:v>
                </c:pt>
                <c:pt idx="258">
                  <c:v>35.700000000000003</c:v>
                </c:pt>
                <c:pt idx="259">
                  <c:v>37.299999999999997</c:v>
                </c:pt>
                <c:pt idx="260">
                  <c:v>38.200000000000003</c:v>
                </c:pt>
                <c:pt idx="261">
                  <c:v>36.4</c:v>
                </c:pt>
                <c:pt idx="262">
                  <c:v>35.4</c:v>
                </c:pt>
                <c:pt idx="263">
                  <c:v>35.799999999999997</c:v>
                </c:pt>
                <c:pt idx="264">
                  <c:v>36.5</c:v>
                </c:pt>
                <c:pt idx="265">
                  <c:v>38.1</c:v>
                </c:pt>
                <c:pt idx="266">
                  <c:v>35.6</c:v>
                </c:pt>
                <c:pt idx="267">
                  <c:v>35.6</c:v>
                </c:pt>
                <c:pt idx="268">
                  <c:v>34.700000000000003</c:v>
                </c:pt>
                <c:pt idx="269">
                  <c:v>34.700000000000003</c:v>
                </c:pt>
                <c:pt idx="270">
                  <c:v>35.5</c:v>
                </c:pt>
                <c:pt idx="271">
                  <c:v>35.799999999999997</c:v>
                </c:pt>
                <c:pt idx="272">
                  <c:v>34.9</c:v>
                </c:pt>
                <c:pt idx="273">
                  <c:v>35.1</c:v>
                </c:pt>
                <c:pt idx="274">
                  <c:v>34.4</c:v>
                </c:pt>
                <c:pt idx="275">
                  <c:v>35.5</c:v>
                </c:pt>
                <c:pt idx="276">
                  <c:v>35.4</c:v>
                </c:pt>
                <c:pt idx="277">
                  <c:v>34.6</c:v>
                </c:pt>
                <c:pt idx="278">
                  <c:v>35.200000000000003</c:v>
                </c:pt>
                <c:pt idx="279">
                  <c:v>34.5</c:v>
                </c:pt>
                <c:pt idx="280">
                  <c:v>33.700000000000003</c:v>
                </c:pt>
                <c:pt idx="281">
                  <c:v>33.700000000000003</c:v>
                </c:pt>
                <c:pt idx="282">
                  <c:v>36.6</c:v>
                </c:pt>
                <c:pt idx="283">
                  <c:v>34.200000000000003</c:v>
                </c:pt>
                <c:pt idx="284">
                  <c:v>34.299999999999997</c:v>
                </c:pt>
                <c:pt idx="285">
                  <c:v>34.700000000000003</c:v>
                </c:pt>
                <c:pt idx="286">
                  <c:v>34.700000000000003</c:v>
                </c:pt>
                <c:pt idx="287">
                  <c:v>33.4</c:v>
                </c:pt>
                <c:pt idx="288">
                  <c:v>33.9</c:v>
                </c:pt>
                <c:pt idx="289">
                  <c:v>35.1</c:v>
                </c:pt>
                <c:pt idx="290">
                  <c:v>34</c:v>
                </c:pt>
                <c:pt idx="291">
                  <c:v>33.299999999999997</c:v>
                </c:pt>
                <c:pt idx="292">
                  <c:v>34.6</c:v>
                </c:pt>
                <c:pt idx="293">
                  <c:v>33.4</c:v>
                </c:pt>
                <c:pt idx="294">
                  <c:v>34.4</c:v>
                </c:pt>
                <c:pt idx="295">
                  <c:v>33.5</c:v>
                </c:pt>
                <c:pt idx="296">
                  <c:v>34.4</c:v>
                </c:pt>
                <c:pt idx="297">
                  <c:v>35.299999999999997</c:v>
                </c:pt>
                <c:pt idx="298">
                  <c:v>32.9</c:v>
                </c:pt>
                <c:pt idx="299">
                  <c:v>32.799999999999997</c:v>
                </c:pt>
                <c:pt idx="300">
                  <c:v>32.700000000000003</c:v>
                </c:pt>
                <c:pt idx="301">
                  <c:v>33.200000000000003</c:v>
                </c:pt>
                <c:pt idx="302">
                  <c:v>31.8</c:v>
                </c:pt>
                <c:pt idx="303">
                  <c:v>32.5</c:v>
                </c:pt>
                <c:pt idx="304">
                  <c:v>31.2</c:v>
                </c:pt>
                <c:pt idx="305">
                  <c:v>30.2</c:v>
                </c:pt>
                <c:pt idx="306">
                  <c:v>29.6</c:v>
                </c:pt>
                <c:pt idx="307">
                  <c:v>29.2</c:v>
                </c:pt>
                <c:pt idx="308">
                  <c:v>28.3</c:v>
                </c:pt>
                <c:pt idx="309">
                  <c:v>28.7</c:v>
                </c:pt>
                <c:pt idx="310">
                  <c:v>27</c:v>
                </c:pt>
                <c:pt idx="311">
                  <c:v>26.2</c:v>
                </c:pt>
                <c:pt idx="312">
                  <c:v>26.8</c:v>
                </c:pt>
                <c:pt idx="313">
                  <c:v>24.9</c:v>
                </c:pt>
                <c:pt idx="314">
                  <c:v>25.6</c:v>
                </c:pt>
                <c:pt idx="315">
                  <c:v>26</c:v>
                </c:pt>
                <c:pt idx="316">
                  <c:v>25.2</c:v>
                </c:pt>
                <c:pt idx="317">
                  <c:v>25</c:v>
                </c:pt>
                <c:pt idx="318">
                  <c:v>24.2</c:v>
                </c:pt>
                <c:pt idx="319">
                  <c:v>23.6</c:v>
                </c:pt>
                <c:pt idx="320">
                  <c:v>25.1</c:v>
                </c:pt>
                <c:pt idx="321">
                  <c:v>24.8</c:v>
                </c:pt>
                <c:pt idx="322">
                  <c:v>25.4</c:v>
                </c:pt>
                <c:pt idx="323">
                  <c:v>26.2</c:v>
                </c:pt>
                <c:pt idx="324">
                  <c:v>26</c:v>
                </c:pt>
                <c:pt idx="325">
                  <c:v>26.5</c:v>
                </c:pt>
                <c:pt idx="326">
                  <c:v>26.3</c:v>
                </c:pt>
                <c:pt idx="327">
                  <c:v>26.7</c:v>
                </c:pt>
                <c:pt idx="328">
                  <c:v>27.1</c:v>
                </c:pt>
                <c:pt idx="329">
                  <c:v>27.3</c:v>
                </c:pt>
                <c:pt idx="330">
                  <c:v>27.5</c:v>
                </c:pt>
                <c:pt idx="331">
                  <c:v>28.6</c:v>
                </c:pt>
                <c:pt idx="332">
                  <c:v>29</c:v>
                </c:pt>
                <c:pt idx="333">
                  <c:v>29.4</c:v>
                </c:pt>
                <c:pt idx="334">
                  <c:v>31.4</c:v>
                </c:pt>
                <c:pt idx="335">
                  <c:v>29.4</c:v>
                </c:pt>
                <c:pt idx="336">
                  <c:v>29.4</c:v>
                </c:pt>
                <c:pt idx="337">
                  <c:v>31.5</c:v>
                </c:pt>
                <c:pt idx="338">
                  <c:v>31.5</c:v>
                </c:pt>
                <c:pt idx="339">
                  <c:v>31.7</c:v>
                </c:pt>
                <c:pt idx="340">
                  <c:v>30.8</c:v>
                </c:pt>
                <c:pt idx="341">
                  <c:v>31.1</c:v>
                </c:pt>
                <c:pt idx="342">
                  <c:v>32.4</c:v>
                </c:pt>
                <c:pt idx="343">
                  <c:v>32</c:v>
                </c:pt>
                <c:pt idx="344">
                  <c:v>32.5</c:v>
                </c:pt>
                <c:pt idx="345">
                  <c:v>29.5</c:v>
                </c:pt>
                <c:pt idx="346">
                  <c:v>30.9</c:v>
                </c:pt>
                <c:pt idx="347">
                  <c:v>31.5</c:v>
                </c:pt>
                <c:pt idx="348">
                  <c:v>31.6</c:v>
                </c:pt>
                <c:pt idx="349">
                  <c:v>31.1</c:v>
                </c:pt>
                <c:pt idx="350">
                  <c:v>31.3</c:v>
                </c:pt>
                <c:pt idx="351">
                  <c:v>30.9</c:v>
                </c:pt>
                <c:pt idx="352">
                  <c:v>30.1</c:v>
                </c:pt>
                <c:pt idx="353">
                  <c:v>29.2</c:v>
                </c:pt>
                <c:pt idx="354">
                  <c:v>29.5</c:v>
                </c:pt>
                <c:pt idx="355">
                  <c:v>28.7</c:v>
                </c:pt>
                <c:pt idx="356">
                  <c:v>28.5</c:v>
                </c:pt>
                <c:pt idx="357">
                  <c:v>28.6</c:v>
                </c:pt>
                <c:pt idx="358">
                  <c:v>27.8</c:v>
                </c:pt>
                <c:pt idx="359">
                  <c:v>27.6</c:v>
                </c:pt>
                <c:pt idx="360">
                  <c:v>28.7</c:v>
                </c:pt>
                <c:pt idx="361">
                  <c:v>26.5</c:v>
                </c:pt>
                <c:pt idx="362">
                  <c:v>27.3</c:v>
                </c:pt>
                <c:pt idx="363">
                  <c:v>27.6</c:v>
                </c:pt>
                <c:pt idx="364">
                  <c:v>28.2</c:v>
                </c:pt>
                <c:pt idx="365">
                  <c:v>27.7</c:v>
                </c:pt>
                <c:pt idx="366">
                  <c:v>29.9</c:v>
                </c:pt>
                <c:pt idx="367">
                  <c:v>30.3</c:v>
                </c:pt>
                <c:pt idx="368">
                  <c:v>29.8</c:v>
                </c:pt>
                <c:pt idx="369">
                  <c:v>34.700000000000003</c:v>
                </c:pt>
                <c:pt idx="370">
                  <c:v>32.9</c:v>
                </c:pt>
                <c:pt idx="371">
                  <c:v>33.6</c:v>
                </c:pt>
                <c:pt idx="372">
                  <c:v>35.9</c:v>
                </c:pt>
                <c:pt idx="373">
                  <c:v>35.5</c:v>
                </c:pt>
                <c:pt idx="374">
                  <c:v>35.6</c:v>
                </c:pt>
                <c:pt idx="375">
                  <c:v>38</c:v>
                </c:pt>
                <c:pt idx="376">
                  <c:v>38.9</c:v>
                </c:pt>
                <c:pt idx="377">
                  <c:v>38.299999999999997</c:v>
                </c:pt>
                <c:pt idx="378">
                  <c:v>40</c:v>
                </c:pt>
                <c:pt idx="379">
                  <c:v>39.299999999999997</c:v>
                </c:pt>
                <c:pt idx="380">
                  <c:v>40</c:v>
                </c:pt>
                <c:pt idx="381">
                  <c:v>41.6</c:v>
                </c:pt>
                <c:pt idx="382">
                  <c:v>41.2</c:v>
                </c:pt>
                <c:pt idx="383">
                  <c:v>43</c:v>
                </c:pt>
                <c:pt idx="384">
                  <c:v>41.6</c:v>
                </c:pt>
                <c:pt idx="385">
                  <c:v>42</c:v>
                </c:pt>
                <c:pt idx="386">
                  <c:v>42.4</c:v>
                </c:pt>
                <c:pt idx="387">
                  <c:v>41.8</c:v>
                </c:pt>
                <c:pt idx="388">
                  <c:v>42.3</c:v>
                </c:pt>
                <c:pt idx="389">
                  <c:v>43.5</c:v>
                </c:pt>
                <c:pt idx="390">
                  <c:v>43.7</c:v>
                </c:pt>
                <c:pt idx="391">
                  <c:v>42.9</c:v>
                </c:pt>
                <c:pt idx="392">
                  <c:v>43.9</c:v>
                </c:pt>
                <c:pt idx="393">
                  <c:v>43.9</c:v>
                </c:pt>
                <c:pt idx="394">
                  <c:v>43.6</c:v>
                </c:pt>
                <c:pt idx="395">
                  <c:v>42.5</c:v>
                </c:pt>
                <c:pt idx="396">
                  <c:v>43</c:v>
                </c:pt>
                <c:pt idx="397">
                  <c:v>43.7</c:v>
                </c:pt>
                <c:pt idx="398">
                  <c:v>44.1</c:v>
                </c:pt>
                <c:pt idx="399">
                  <c:v>44</c:v>
                </c:pt>
                <c:pt idx="400">
                  <c:v>44.3</c:v>
                </c:pt>
                <c:pt idx="401">
                  <c:v>45.4</c:v>
                </c:pt>
                <c:pt idx="402">
                  <c:v>46.9</c:v>
                </c:pt>
                <c:pt idx="403">
                  <c:v>47.6</c:v>
                </c:pt>
                <c:pt idx="404">
                  <c:v>48.6</c:v>
                </c:pt>
                <c:pt idx="405">
                  <c:v>45.6</c:v>
                </c:pt>
                <c:pt idx="406">
                  <c:v>41.1</c:v>
                </c:pt>
                <c:pt idx="407">
                  <c:v>38.6</c:v>
                </c:pt>
                <c:pt idx="408">
                  <c:v>39.200000000000003</c:v>
                </c:pt>
                <c:pt idx="409">
                  <c:v>39.6</c:v>
                </c:pt>
                <c:pt idx="410">
                  <c:v>40.9</c:v>
                </c:pt>
                <c:pt idx="411">
                  <c:v>40.6</c:v>
                </c:pt>
                <c:pt idx="412">
                  <c:v>41</c:v>
                </c:pt>
                <c:pt idx="413">
                  <c:v>42.1</c:v>
                </c:pt>
                <c:pt idx="414">
                  <c:v>40.6</c:v>
                </c:pt>
                <c:pt idx="415">
                  <c:v>41.5</c:v>
                </c:pt>
                <c:pt idx="416">
                  <c:v>41.2</c:v>
                </c:pt>
                <c:pt idx="417">
                  <c:v>40.5</c:v>
                </c:pt>
                <c:pt idx="418">
                  <c:v>42.2</c:v>
                </c:pt>
                <c:pt idx="419">
                  <c:v>42.4</c:v>
                </c:pt>
                <c:pt idx="420">
                  <c:v>41.8</c:v>
                </c:pt>
                <c:pt idx="421">
                  <c:v>42.7</c:v>
                </c:pt>
                <c:pt idx="422">
                  <c:v>43.8</c:v>
                </c:pt>
                <c:pt idx="423">
                  <c:v>43</c:v>
                </c:pt>
                <c:pt idx="424">
                  <c:v>43.4</c:v>
                </c:pt>
                <c:pt idx="425">
                  <c:v>42.4</c:v>
                </c:pt>
                <c:pt idx="426">
                  <c:v>42.8</c:v>
                </c:pt>
                <c:pt idx="427">
                  <c:v>44</c:v>
                </c:pt>
                <c:pt idx="428">
                  <c:v>44.1</c:v>
                </c:pt>
                <c:pt idx="429">
                  <c:v>43.1</c:v>
                </c:pt>
                <c:pt idx="430">
                  <c:v>44.8</c:v>
                </c:pt>
                <c:pt idx="431">
                  <c:v>43.6</c:v>
                </c:pt>
                <c:pt idx="432">
                  <c:v>43.4</c:v>
                </c:pt>
                <c:pt idx="433">
                  <c:v>42.1</c:v>
                </c:pt>
                <c:pt idx="434">
                  <c:v>43.6</c:v>
                </c:pt>
                <c:pt idx="435">
                  <c:v>43.1</c:v>
                </c:pt>
                <c:pt idx="436">
                  <c:v>42.7</c:v>
                </c:pt>
                <c:pt idx="437">
                  <c:v>43.3</c:v>
                </c:pt>
                <c:pt idx="438">
                  <c:v>42.3</c:v>
                </c:pt>
                <c:pt idx="439">
                  <c:v>43.2</c:v>
                </c:pt>
                <c:pt idx="440">
                  <c:v>43.2</c:v>
                </c:pt>
                <c:pt idx="441">
                  <c:v>42.1</c:v>
                </c:pt>
                <c:pt idx="442">
                  <c:v>43</c:v>
                </c:pt>
                <c:pt idx="443">
                  <c:v>42.5</c:v>
                </c:pt>
                <c:pt idx="444">
                  <c:v>42.6</c:v>
                </c:pt>
                <c:pt idx="445">
                  <c:v>42.7</c:v>
                </c:pt>
                <c:pt idx="446">
                  <c:v>41.7</c:v>
                </c:pt>
                <c:pt idx="447">
                  <c:v>42.2</c:v>
                </c:pt>
                <c:pt idx="448">
                  <c:v>42.6</c:v>
                </c:pt>
                <c:pt idx="449">
                  <c:v>43.4</c:v>
                </c:pt>
                <c:pt idx="450">
                  <c:v>43.4</c:v>
                </c:pt>
                <c:pt idx="451">
                  <c:v>44.6</c:v>
                </c:pt>
                <c:pt idx="452">
                  <c:v>43</c:v>
                </c:pt>
                <c:pt idx="453">
                  <c:v>42.9</c:v>
                </c:pt>
                <c:pt idx="454">
                  <c:v>42.6</c:v>
                </c:pt>
                <c:pt idx="455">
                  <c:v>44.1</c:v>
                </c:pt>
                <c:pt idx="456">
                  <c:v>43.4</c:v>
                </c:pt>
                <c:pt idx="457">
                  <c:v>42.8</c:v>
                </c:pt>
                <c:pt idx="458">
                  <c:v>44.6</c:v>
                </c:pt>
                <c:pt idx="459">
                  <c:v>43.4</c:v>
                </c:pt>
                <c:pt idx="460">
                  <c:v>43.9</c:v>
                </c:pt>
                <c:pt idx="461">
                  <c:v>44.6</c:v>
                </c:pt>
                <c:pt idx="462">
                  <c:v>45</c:v>
                </c:pt>
                <c:pt idx="463">
                  <c:v>44.1</c:v>
                </c:pt>
                <c:pt idx="464">
                  <c:v>45.8</c:v>
                </c:pt>
                <c:pt idx="465">
                  <c:v>46.1</c:v>
                </c:pt>
                <c:pt idx="466">
                  <c:v>47</c:v>
                </c:pt>
                <c:pt idx="467">
                  <c:v>47.7</c:v>
                </c:pt>
                <c:pt idx="468">
                  <c:v>46.4</c:v>
                </c:pt>
                <c:pt idx="469">
                  <c:v>47.5</c:v>
                </c:pt>
                <c:pt idx="470">
                  <c:v>47.3</c:v>
                </c:pt>
                <c:pt idx="471">
                  <c:v>47.3</c:v>
                </c:pt>
                <c:pt idx="472">
                  <c:v>48.3</c:v>
                </c:pt>
                <c:pt idx="473">
                  <c:v>48.2</c:v>
                </c:pt>
                <c:pt idx="474">
                  <c:v>49.5</c:v>
                </c:pt>
                <c:pt idx="475">
                  <c:v>50.1</c:v>
                </c:pt>
                <c:pt idx="476">
                  <c:v>49.9</c:v>
                </c:pt>
                <c:pt idx="477">
                  <c:v>50.7</c:v>
                </c:pt>
                <c:pt idx="478">
                  <c:v>51.7</c:v>
                </c:pt>
                <c:pt idx="479">
                  <c:v>51.6</c:v>
                </c:pt>
                <c:pt idx="480">
                  <c:v>51.7</c:v>
                </c:pt>
                <c:pt idx="481">
                  <c:v>51.9</c:v>
                </c:pt>
                <c:pt idx="482">
                  <c:v>54.3</c:v>
                </c:pt>
                <c:pt idx="483">
                  <c:v>53.8</c:v>
                </c:pt>
                <c:pt idx="484">
                  <c:v>52.6</c:v>
                </c:pt>
                <c:pt idx="485">
                  <c:v>54.1</c:v>
                </c:pt>
                <c:pt idx="486">
                  <c:v>54.1</c:v>
                </c:pt>
                <c:pt idx="487">
                  <c:v>54.8</c:v>
                </c:pt>
                <c:pt idx="488">
                  <c:v>54.5</c:v>
                </c:pt>
                <c:pt idx="489">
                  <c:v>55.6</c:v>
                </c:pt>
                <c:pt idx="490">
                  <c:v>54.4</c:v>
                </c:pt>
                <c:pt idx="491">
                  <c:v>55.3</c:v>
                </c:pt>
                <c:pt idx="492">
                  <c:v>54.9</c:v>
                </c:pt>
                <c:pt idx="493">
                  <c:v>56.1</c:v>
                </c:pt>
                <c:pt idx="494">
                  <c:v>55.3</c:v>
                </c:pt>
                <c:pt idx="495">
                  <c:v>55.5</c:v>
                </c:pt>
                <c:pt idx="496">
                  <c:v>55.8</c:v>
                </c:pt>
                <c:pt idx="497">
                  <c:v>56.8</c:v>
                </c:pt>
                <c:pt idx="498">
                  <c:v>56.6</c:v>
                </c:pt>
                <c:pt idx="499">
                  <c:v>56.3</c:v>
                </c:pt>
                <c:pt idx="500">
                  <c:v>56.9</c:v>
                </c:pt>
                <c:pt idx="501">
                  <c:v>56.6</c:v>
                </c:pt>
                <c:pt idx="502">
                  <c:v>56.7</c:v>
                </c:pt>
                <c:pt idx="503">
                  <c:v>56.1</c:v>
                </c:pt>
                <c:pt idx="504">
                  <c:v>56</c:v>
                </c:pt>
                <c:pt idx="505">
                  <c:v>56.2</c:v>
                </c:pt>
                <c:pt idx="506">
                  <c:v>57.5</c:v>
                </c:pt>
                <c:pt idx="507">
                  <c:v>55</c:v>
                </c:pt>
                <c:pt idx="508">
                  <c:v>55.2</c:v>
                </c:pt>
                <c:pt idx="509">
                  <c:v>57.3</c:v>
                </c:pt>
                <c:pt idx="510">
                  <c:v>56.4</c:v>
                </c:pt>
                <c:pt idx="511">
                  <c:v>55.5</c:v>
                </c:pt>
                <c:pt idx="512">
                  <c:v>55.9</c:v>
                </c:pt>
                <c:pt idx="513">
                  <c:v>55.8</c:v>
                </c:pt>
                <c:pt idx="514">
                  <c:v>55.3</c:v>
                </c:pt>
                <c:pt idx="515">
                  <c:v>56.4</c:v>
                </c:pt>
                <c:pt idx="516">
                  <c:v>55.4</c:v>
                </c:pt>
                <c:pt idx="517">
                  <c:v>56.4</c:v>
                </c:pt>
                <c:pt idx="518">
                  <c:v>56.4</c:v>
                </c:pt>
                <c:pt idx="519">
                  <c:v>55.1</c:v>
                </c:pt>
                <c:pt idx="520">
                  <c:v>54.6</c:v>
                </c:pt>
                <c:pt idx="521">
                  <c:v>55</c:v>
                </c:pt>
                <c:pt idx="522">
                  <c:v>53.2</c:v>
                </c:pt>
                <c:pt idx="523">
                  <c:v>53.7</c:v>
                </c:pt>
                <c:pt idx="524">
                  <c:v>53.7</c:v>
                </c:pt>
                <c:pt idx="525">
                  <c:v>53.7</c:v>
                </c:pt>
                <c:pt idx="526">
                  <c:v>54.2</c:v>
                </c:pt>
                <c:pt idx="527">
                  <c:v>52.6</c:v>
                </c:pt>
                <c:pt idx="528">
                  <c:v>51</c:v>
                </c:pt>
                <c:pt idx="529">
                  <c:v>51.3</c:v>
                </c:pt>
                <c:pt idx="530">
                  <c:v>50.7</c:v>
                </c:pt>
                <c:pt idx="531">
                  <c:v>49.7</c:v>
                </c:pt>
                <c:pt idx="532">
                  <c:v>50.4</c:v>
                </c:pt>
                <c:pt idx="533">
                  <c:v>50</c:v>
                </c:pt>
                <c:pt idx="534">
                  <c:v>49.8</c:v>
                </c:pt>
                <c:pt idx="535">
                  <c:v>50</c:v>
                </c:pt>
                <c:pt idx="536">
                  <c:v>48.9</c:v>
                </c:pt>
                <c:pt idx="537">
                  <c:v>49.5</c:v>
                </c:pt>
                <c:pt idx="538">
                  <c:v>48.4</c:v>
                </c:pt>
                <c:pt idx="539">
                  <c:v>47.8</c:v>
                </c:pt>
                <c:pt idx="540">
                  <c:v>48.5</c:v>
                </c:pt>
                <c:pt idx="541">
                  <c:v>49.1</c:v>
                </c:pt>
                <c:pt idx="542">
                  <c:v>47.2</c:v>
                </c:pt>
                <c:pt idx="543">
                  <c:v>47.7</c:v>
                </c:pt>
                <c:pt idx="544">
                  <c:v>49</c:v>
                </c:pt>
                <c:pt idx="545">
                  <c:v>48.6</c:v>
                </c:pt>
                <c:pt idx="546">
                  <c:v>48.6</c:v>
                </c:pt>
                <c:pt idx="547">
                  <c:v>48.8</c:v>
                </c:pt>
                <c:pt idx="548">
                  <c:v>47.3</c:v>
                </c:pt>
                <c:pt idx="549">
                  <c:v>49.3</c:v>
                </c:pt>
                <c:pt idx="550">
                  <c:v>50.6</c:v>
                </c:pt>
                <c:pt idx="551">
                  <c:v>49.4</c:v>
                </c:pt>
                <c:pt idx="552">
                  <c:v>49.3</c:v>
                </c:pt>
                <c:pt idx="553">
                  <c:v>49.1</c:v>
                </c:pt>
                <c:pt idx="554">
                  <c:v>48.9</c:v>
                </c:pt>
                <c:pt idx="555">
                  <c:v>48.5</c:v>
                </c:pt>
                <c:pt idx="556">
                  <c:v>47</c:v>
                </c:pt>
                <c:pt idx="557">
                  <c:v>46.4</c:v>
                </c:pt>
                <c:pt idx="558">
                  <c:v>46.2</c:v>
                </c:pt>
                <c:pt idx="559">
                  <c:v>45.2</c:v>
                </c:pt>
                <c:pt idx="560">
                  <c:v>45.6</c:v>
                </c:pt>
                <c:pt idx="561">
                  <c:v>43.9</c:v>
                </c:pt>
                <c:pt idx="562">
                  <c:v>43.4</c:v>
                </c:pt>
                <c:pt idx="563">
                  <c:v>43.4</c:v>
                </c:pt>
                <c:pt idx="564">
                  <c:v>42.8</c:v>
                </c:pt>
                <c:pt idx="565">
                  <c:v>40.200000000000003</c:v>
                </c:pt>
                <c:pt idx="566">
                  <c:v>41.7</c:v>
                </c:pt>
                <c:pt idx="567">
                  <c:v>41.5</c:v>
                </c:pt>
                <c:pt idx="568">
                  <c:v>40.299999999999997</c:v>
                </c:pt>
                <c:pt idx="569">
                  <c:v>40.200000000000003</c:v>
                </c:pt>
                <c:pt idx="570">
                  <c:v>37.799999999999997</c:v>
                </c:pt>
                <c:pt idx="571">
                  <c:v>40.1</c:v>
                </c:pt>
                <c:pt idx="572">
                  <c:v>38.799999999999997</c:v>
                </c:pt>
                <c:pt idx="573">
                  <c:v>37.299999999999997</c:v>
                </c:pt>
                <c:pt idx="574">
                  <c:v>37.799999999999997</c:v>
                </c:pt>
                <c:pt idx="575">
                  <c:v>37.700000000000003</c:v>
                </c:pt>
                <c:pt idx="576">
                  <c:v>36.4</c:v>
                </c:pt>
                <c:pt idx="577">
                  <c:v>38.200000000000003</c:v>
                </c:pt>
                <c:pt idx="578">
                  <c:v>37.9</c:v>
                </c:pt>
                <c:pt idx="579">
                  <c:v>37</c:v>
                </c:pt>
                <c:pt idx="580">
                  <c:v>36.6</c:v>
                </c:pt>
                <c:pt idx="581">
                  <c:v>36.799999999999997</c:v>
                </c:pt>
                <c:pt idx="582">
                  <c:v>36.4</c:v>
                </c:pt>
                <c:pt idx="583">
                  <c:v>35.799999999999997</c:v>
                </c:pt>
                <c:pt idx="584">
                  <c:v>35.5</c:v>
                </c:pt>
                <c:pt idx="585">
                  <c:v>35.9</c:v>
                </c:pt>
                <c:pt idx="586">
                  <c:v>35.799999999999997</c:v>
                </c:pt>
                <c:pt idx="587">
                  <c:v>36.700000000000003</c:v>
                </c:pt>
                <c:pt idx="588">
                  <c:v>34.6</c:v>
                </c:pt>
                <c:pt idx="589">
                  <c:v>36.5</c:v>
                </c:pt>
                <c:pt idx="590">
                  <c:v>36.9</c:v>
                </c:pt>
                <c:pt idx="591">
                  <c:v>36.299999999999997</c:v>
                </c:pt>
                <c:pt idx="592">
                  <c:v>35.5</c:v>
                </c:pt>
                <c:pt idx="593">
                  <c:v>36</c:v>
                </c:pt>
                <c:pt idx="594">
                  <c:v>36.700000000000003</c:v>
                </c:pt>
                <c:pt idx="595">
                  <c:v>38.1</c:v>
                </c:pt>
                <c:pt idx="596">
                  <c:v>37.200000000000003</c:v>
                </c:pt>
                <c:pt idx="597">
                  <c:v>41.3</c:v>
                </c:pt>
                <c:pt idx="598">
                  <c:v>42.6</c:v>
                </c:pt>
                <c:pt idx="599">
                  <c:v>44.5</c:v>
                </c:pt>
                <c:pt idx="600">
                  <c:v>48.6</c:v>
                </c:pt>
                <c:pt idx="601">
                  <c:v>42.5</c:v>
                </c:pt>
                <c:pt idx="602">
                  <c:v>33.200000000000003</c:v>
                </c:pt>
                <c:pt idx="603">
                  <c:v>33.700000000000003</c:v>
                </c:pt>
                <c:pt idx="604">
                  <c:v>34.1</c:v>
                </c:pt>
                <c:pt idx="605">
                  <c:v>34.200000000000003</c:v>
                </c:pt>
                <c:pt idx="606">
                  <c:v>36</c:v>
                </c:pt>
                <c:pt idx="607">
                  <c:v>35.5</c:v>
                </c:pt>
                <c:pt idx="608">
                  <c:v>36.799999999999997</c:v>
                </c:pt>
                <c:pt idx="609">
                  <c:v>36.4</c:v>
                </c:pt>
                <c:pt idx="610">
                  <c:v>35.4</c:v>
                </c:pt>
                <c:pt idx="611">
                  <c:v>36.299999999999997</c:v>
                </c:pt>
                <c:pt idx="612">
                  <c:v>36.5</c:v>
                </c:pt>
                <c:pt idx="613">
                  <c:v>37.1</c:v>
                </c:pt>
                <c:pt idx="614">
                  <c:v>36.5</c:v>
                </c:pt>
                <c:pt idx="615">
                  <c:v>37.1</c:v>
                </c:pt>
                <c:pt idx="616">
                  <c:v>36.5</c:v>
                </c:pt>
                <c:pt idx="617">
                  <c:v>36.5</c:v>
                </c:pt>
                <c:pt idx="618">
                  <c:v>37.299999999999997</c:v>
                </c:pt>
                <c:pt idx="619">
                  <c:v>38.799999999999997</c:v>
                </c:pt>
                <c:pt idx="620">
                  <c:v>37.799999999999997</c:v>
                </c:pt>
                <c:pt idx="621">
                  <c:v>38.299999999999997</c:v>
                </c:pt>
                <c:pt idx="622">
                  <c:v>37.799999999999997</c:v>
                </c:pt>
                <c:pt idx="623">
                  <c:v>38.799999999999997</c:v>
                </c:pt>
                <c:pt idx="624">
                  <c:v>38.5</c:v>
                </c:pt>
                <c:pt idx="625">
                  <c:v>39.299999999999997</c:v>
                </c:pt>
                <c:pt idx="626">
                  <c:v>38.5</c:v>
                </c:pt>
                <c:pt idx="627">
                  <c:v>38.299999999999997</c:v>
                </c:pt>
                <c:pt idx="628">
                  <c:v>38.4</c:v>
                </c:pt>
                <c:pt idx="629">
                  <c:v>36.200000000000003</c:v>
                </c:pt>
                <c:pt idx="630">
                  <c:v>39.1</c:v>
                </c:pt>
                <c:pt idx="631">
                  <c:v>37.6</c:v>
                </c:pt>
                <c:pt idx="632">
                  <c:v>38.1</c:v>
                </c:pt>
                <c:pt idx="633">
                  <c:v>38</c:v>
                </c:pt>
                <c:pt idx="634">
                  <c:v>37.4</c:v>
                </c:pt>
                <c:pt idx="635">
                  <c:v>37.1</c:v>
                </c:pt>
                <c:pt idx="636">
                  <c:v>37.700000000000003</c:v>
                </c:pt>
                <c:pt idx="637">
                  <c:v>38</c:v>
                </c:pt>
                <c:pt idx="638">
                  <c:v>37.4</c:v>
                </c:pt>
                <c:pt idx="639">
                  <c:v>37.799999999999997</c:v>
                </c:pt>
                <c:pt idx="640">
                  <c:v>36.6</c:v>
                </c:pt>
                <c:pt idx="641">
                  <c:v>38.1</c:v>
                </c:pt>
                <c:pt idx="642">
                  <c:v>37.799999999999997</c:v>
                </c:pt>
                <c:pt idx="643">
                  <c:v>37.5</c:v>
                </c:pt>
                <c:pt idx="644">
                  <c:v>39.1</c:v>
                </c:pt>
                <c:pt idx="645">
                  <c:v>38.4</c:v>
                </c:pt>
                <c:pt idx="646">
                  <c:v>38.5</c:v>
                </c:pt>
                <c:pt idx="647">
                  <c:v>38.5</c:v>
                </c:pt>
                <c:pt idx="648">
                  <c:v>38.1</c:v>
                </c:pt>
                <c:pt idx="649">
                  <c:v>38</c:v>
                </c:pt>
                <c:pt idx="650">
                  <c:v>37.9</c:v>
                </c:pt>
                <c:pt idx="651">
                  <c:v>39.1</c:v>
                </c:pt>
                <c:pt idx="652">
                  <c:v>38.4</c:v>
                </c:pt>
                <c:pt idx="653">
                  <c:v>38.9</c:v>
                </c:pt>
                <c:pt idx="654">
                  <c:v>39.200000000000003</c:v>
                </c:pt>
                <c:pt idx="655">
                  <c:v>38.799999999999997</c:v>
                </c:pt>
                <c:pt idx="656">
                  <c:v>38.9</c:v>
                </c:pt>
                <c:pt idx="657">
                  <c:v>39.4</c:v>
                </c:pt>
                <c:pt idx="658">
                  <c:v>38.700000000000003</c:v>
                </c:pt>
                <c:pt idx="659">
                  <c:v>38.6</c:v>
                </c:pt>
                <c:pt idx="660">
                  <c:v>39.799999999999997</c:v>
                </c:pt>
                <c:pt idx="661">
                  <c:v>39.299999999999997</c:v>
                </c:pt>
                <c:pt idx="662">
                  <c:v>38.5</c:v>
                </c:pt>
                <c:pt idx="663">
                  <c:v>40.299999999999997</c:v>
                </c:pt>
                <c:pt idx="664">
                  <c:v>38.799999999999997</c:v>
                </c:pt>
                <c:pt idx="665">
                  <c:v>40.799999999999997</c:v>
                </c:pt>
                <c:pt idx="666">
                  <c:v>39.5</c:v>
                </c:pt>
                <c:pt idx="667">
                  <c:v>39</c:v>
                </c:pt>
                <c:pt idx="668">
                  <c:v>39.9</c:v>
                </c:pt>
                <c:pt idx="669">
                  <c:v>39.9</c:v>
                </c:pt>
                <c:pt idx="670">
                  <c:v>40.4</c:v>
                </c:pt>
                <c:pt idx="671">
                  <c:v>38.799999999999997</c:v>
                </c:pt>
                <c:pt idx="672">
                  <c:v>38.6</c:v>
                </c:pt>
                <c:pt idx="673">
                  <c:v>38.1</c:v>
                </c:pt>
                <c:pt idx="674">
                  <c:v>40.6</c:v>
                </c:pt>
                <c:pt idx="675">
                  <c:v>38.4</c:v>
                </c:pt>
                <c:pt idx="676">
                  <c:v>38.9</c:v>
                </c:pt>
                <c:pt idx="677">
                  <c:v>38.1</c:v>
                </c:pt>
                <c:pt idx="678">
                  <c:v>38.200000000000003</c:v>
                </c:pt>
                <c:pt idx="679">
                  <c:v>38.299999999999997</c:v>
                </c:pt>
                <c:pt idx="680">
                  <c:v>38.799999999999997</c:v>
                </c:pt>
                <c:pt idx="681">
                  <c:v>36.799999999999997</c:v>
                </c:pt>
                <c:pt idx="682">
                  <c:v>38</c:v>
                </c:pt>
                <c:pt idx="683">
                  <c:v>37.6</c:v>
                </c:pt>
                <c:pt idx="684">
                  <c:v>37.5</c:v>
                </c:pt>
                <c:pt idx="685">
                  <c:v>39</c:v>
                </c:pt>
                <c:pt idx="686">
                  <c:v>37.799999999999997</c:v>
                </c:pt>
                <c:pt idx="687">
                  <c:v>38.6</c:v>
                </c:pt>
                <c:pt idx="688">
                  <c:v>38.5</c:v>
                </c:pt>
                <c:pt idx="689">
                  <c:v>38.6</c:v>
                </c:pt>
                <c:pt idx="690">
                  <c:v>39.799999999999997</c:v>
                </c:pt>
                <c:pt idx="691">
                  <c:v>39.299999999999997</c:v>
                </c:pt>
                <c:pt idx="692">
                  <c:v>39.4</c:v>
                </c:pt>
                <c:pt idx="693">
                  <c:v>39.5</c:v>
                </c:pt>
                <c:pt idx="694">
                  <c:v>40.1</c:v>
                </c:pt>
                <c:pt idx="695">
                  <c:v>41.7</c:v>
                </c:pt>
                <c:pt idx="696">
                  <c:v>41.3</c:v>
                </c:pt>
                <c:pt idx="697">
                  <c:v>41.1</c:v>
                </c:pt>
                <c:pt idx="698">
                  <c:v>41.4</c:v>
                </c:pt>
                <c:pt idx="699">
                  <c:v>41.9</c:v>
                </c:pt>
                <c:pt idx="700">
                  <c:v>43.6</c:v>
                </c:pt>
                <c:pt idx="701">
                  <c:v>42.8</c:v>
                </c:pt>
                <c:pt idx="702">
                  <c:v>43.5</c:v>
                </c:pt>
                <c:pt idx="703">
                  <c:v>44.3</c:v>
                </c:pt>
                <c:pt idx="704">
                  <c:v>44.2</c:v>
                </c:pt>
                <c:pt idx="705">
                  <c:v>43.5</c:v>
                </c:pt>
                <c:pt idx="706">
                  <c:v>44.9</c:v>
                </c:pt>
                <c:pt idx="707">
                  <c:v>44.2</c:v>
                </c:pt>
                <c:pt idx="708">
                  <c:v>43.3</c:v>
                </c:pt>
                <c:pt idx="709">
                  <c:v>44.1</c:v>
                </c:pt>
                <c:pt idx="710">
                  <c:v>44.8</c:v>
                </c:pt>
                <c:pt idx="711">
                  <c:v>46.2</c:v>
                </c:pt>
                <c:pt idx="712">
                  <c:v>45.7</c:v>
                </c:pt>
                <c:pt idx="713">
                  <c:v>45.8</c:v>
                </c:pt>
                <c:pt idx="714">
                  <c:v>44.7</c:v>
                </c:pt>
                <c:pt idx="715">
                  <c:v>45.1</c:v>
                </c:pt>
                <c:pt idx="716">
                  <c:v>46.6</c:v>
                </c:pt>
                <c:pt idx="717">
                  <c:v>46.8</c:v>
                </c:pt>
                <c:pt idx="718">
                  <c:v>45.3</c:v>
                </c:pt>
                <c:pt idx="719">
                  <c:v>45.6</c:v>
                </c:pt>
                <c:pt idx="720">
                  <c:v>46.6</c:v>
                </c:pt>
                <c:pt idx="721">
                  <c:v>46.6</c:v>
                </c:pt>
                <c:pt idx="722">
                  <c:v>46.6</c:v>
                </c:pt>
                <c:pt idx="723">
                  <c:v>45.8</c:v>
                </c:pt>
                <c:pt idx="724">
                  <c:v>46.7</c:v>
                </c:pt>
                <c:pt idx="725">
                  <c:v>47.2</c:v>
                </c:pt>
                <c:pt idx="726">
                  <c:v>46.3</c:v>
                </c:pt>
                <c:pt idx="727">
                  <c:v>46.1</c:v>
                </c:pt>
                <c:pt idx="728">
                  <c:v>46.5</c:v>
                </c:pt>
                <c:pt idx="729">
                  <c:v>46</c:v>
                </c:pt>
                <c:pt idx="730">
                  <c:v>46.5</c:v>
                </c:pt>
                <c:pt idx="731">
                  <c:v>46.3</c:v>
                </c:pt>
                <c:pt idx="732">
                  <c:v>46.2</c:v>
                </c:pt>
                <c:pt idx="733">
                  <c:v>47.5</c:v>
                </c:pt>
                <c:pt idx="734">
                  <c:v>47.1</c:v>
                </c:pt>
                <c:pt idx="735">
                  <c:v>46.9</c:v>
                </c:pt>
                <c:pt idx="736">
                  <c:v>47.9</c:v>
                </c:pt>
                <c:pt idx="737">
                  <c:v>47.4</c:v>
                </c:pt>
                <c:pt idx="738">
                  <c:v>48.7</c:v>
                </c:pt>
                <c:pt idx="739">
                  <c:v>47.4</c:v>
                </c:pt>
                <c:pt idx="740">
                  <c:v>48.1</c:v>
                </c:pt>
                <c:pt idx="741">
                  <c:v>48.1</c:v>
                </c:pt>
                <c:pt idx="742">
                  <c:v>49.4</c:v>
                </c:pt>
                <c:pt idx="743">
                  <c:v>49</c:v>
                </c:pt>
                <c:pt idx="744">
                  <c:v>49.6</c:v>
                </c:pt>
                <c:pt idx="745">
                  <c:v>51.5</c:v>
                </c:pt>
                <c:pt idx="746">
                  <c:v>51.6</c:v>
                </c:pt>
                <c:pt idx="747">
                  <c:v>52.3</c:v>
                </c:pt>
                <c:pt idx="748">
                  <c:v>53.4</c:v>
                </c:pt>
                <c:pt idx="749">
                  <c:v>53.6</c:v>
                </c:pt>
                <c:pt idx="750">
                  <c:v>55.2</c:v>
                </c:pt>
                <c:pt idx="751">
                  <c:v>54.6</c:v>
                </c:pt>
                <c:pt idx="752">
                  <c:v>56.4</c:v>
                </c:pt>
                <c:pt idx="753">
                  <c:v>57.1</c:v>
                </c:pt>
                <c:pt idx="754">
                  <c:v>57.5</c:v>
                </c:pt>
                <c:pt idx="755">
                  <c:v>59.3</c:v>
                </c:pt>
                <c:pt idx="756">
                  <c:v>59.4</c:v>
                </c:pt>
                <c:pt idx="757">
                  <c:v>61</c:v>
                </c:pt>
                <c:pt idx="758">
                  <c:v>61.2</c:v>
                </c:pt>
                <c:pt idx="759">
                  <c:v>60.5</c:v>
                </c:pt>
                <c:pt idx="760">
                  <c:v>61.8</c:v>
                </c:pt>
                <c:pt idx="761">
                  <c:v>63.1</c:v>
                </c:pt>
                <c:pt idx="762">
                  <c:v>62.6</c:v>
                </c:pt>
                <c:pt idx="763">
                  <c:v>63.7</c:v>
                </c:pt>
                <c:pt idx="764">
                  <c:v>63.8</c:v>
                </c:pt>
                <c:pt idx="765">
                  <c:v>64.599999999999994</c:v>
                </c:pt>
                <c:pt idx="766">
                  <c:v>64</c:v>
                </c:pt>
                <c:pt idx="767">
                  <c:v>65.7</c:v>
                </c:pt>
                <c:pt idx="768">
                  <c:v>66.400000000000006</c:v>
                </c:pt>
                <c:pt idx="769">
                  <c:v>65.7</c:v>
                </c:pt>
                <c:pt idx="770">
                  <c:v>66.8</c:v>
                </c:pt>
                <c:pt idx="771">
                  <c:v>66.099999999999994</c:v>
                </c:pt>
                <c:pt idx="772">
                  <c:v>66.900000000000006</c:v>
                </c:pt>
                <c:pt idx="773">
                  <c:v>67.3</c:v>
                </c:pt>
                <c:pt idx="774">
                  <c:v>68.5</c:v>
                </c:pt>
                <c:pt idx="775">
                  <c:v>68</c:v>
                </c:pt>
                <c:pt idx="776">
                  <c:v>69.099999999999994</c:v>
                </c:pt>
                <c:pt idx="777">
                  <c:v>69.400000000000006</c:v>
                </c:pt>
                <c:pt idx="778">
                  <c:v>69.2</c:v>
                </c:pt>
                <c:pt idx="779">
                  <c:v>69.5</c:v>
                </c:pt>
                <c:pt idx="780">
                  <c:v>69.7</c:v>
                </c:pt>
                <c:pt idx="781">
                  <c:v>70.7</c:v>
                </c:pt>
                <c:pt idx="782">
                  <c:v>70.5</c:v>
                </c:pt>
                <c:pt idx="783">
                  <c:v>71.099999999999994</c:v>
                </c:pt>
                <c:pt idx="784">
                  <c:v>73.099999999999994</c:v>
                </c:pt>
                <c:pt idx="785">
                  <c:v>73.2</c:v>
                </c:pt>
                <c:pt idx="786">
                  <c:v>73.2</c:v>
                </c:pt>
                <c:pt idx="787">
                  <c:v>74.2</c:v>
                </c:pt>
                <c:pt idx="788">
                  <c:v>73.8</c:v>
                </c:pt>
                <c:pt idx="789">
                  <c:v>74.400000000000006</c:v>
                </c:pt>
                <c:pt idx="790">
                  <c:v>73.2</c:v>
                </c:pt>
                <c:pt idx="791">
                  <c:v>74.5</c:v>
                </c:pt>
                <c:pt idx="792">
                  <c:v>76.7</c:v>
                </c:pt>
                <c:pt idx="793">
                  <c:v>76.900000000000006</c:v>
                </c:pt>
                <c:pt idx="794">
                  <c:v>80.099999999999994</c:v>
                </c:pt>
                <c:pt idx="795">
                  <c:v>79.3</c:v>
                </c:pt>
                <c:pt idx="796">
                  <c:v>79.2</c:v>
                </c:pt>
                <c:pt idx="797">
                  <c:v>75.400000000000006</c:v>
                </c:pt>
                <c:pt idx="798">
                  <c:v>74.2</c:v>
                </c:pt>
                <c:pt idx="799">
                  <c:v>73.900000000000006</c:v>
                </c:pt>
                <c:pt idx="800">
                  <c:v>75.099999999999994</c:v>
                </c:pt>
                <c:pt idx="801">
                  <c:v>75.2</c:v>
                </c:pt>
                <c:pt idx="802">
                  <c:v>75.900000000000006</c:v>
                </c:pt>
                <c:pt idx="803">
                  <c:v>75.8</c:v>
                </c:pt>
                <c:pt idx="804">
                  <c:v>76.7</c:v>
                </c:pt>
                <c:pt idx="805">
                  <c:v>76.599999999999994</c:v>
                </c:pt>
                <c:pt idx="806">
                  <c:v>75.8</c:v>
                </c:pt>
                <c:pt idx="807">
                  <c:v>75.2</c:v>
                </c:pt>
                <c:pt idx="808">
                  <c:v>75.7</c:v>
                </c:pt>
                <c:pt idx="809">
                  <c:v>75</c:v>
                </c:pt>
                <c:pt idx="810">
                  <c:v>75.5</c:v>
                </c:pt>
                <c:pt idx="811">
                  <c:v>74.599999999999994</c:v>
                </c:pt>
                <c:pt idx="812">
                  <c:v>75.3</c:v>
                </c:pt>
                <c:pt idx="813">
                  <c:v>74.099999999999994</c:v>
                </c:pt>
                <c:pt idx="814">
                  <c:v>73.3</c:v>
                </c:pt>
                <c:pt idx="815">
                  <c:v>73.5</c:v>
                </c:pt>
                <c:pt idx="816">
                  <c:v>73.5</c:v>
                </c:pt>
                <c:pt idx="817">
                  <c:v>73.2</c:v>
                </c:pt>
                <c:pt idx="818">
                  <c:v>71.599999999999994</c:v>
                </c:pt>
                <c:pt idx="819">
                  <c:v>72.8</c:v>
                </c:pt>
                <c:pt idx="820">
                  <c:v>72.400000000000006</c:v>
                </c:pt>
                <c:pt idx="821">
                  <c:v>72.3</c:v>
                </c:pt>
                <c:pt idx="822">
                  <c:v>71.099999999999994</c:v>
                </c:pt>
                <c:pt idx="823">
                  <c:v>71.3</c:v>
                </c:pt>
                <c:pt idx="824">
                  <c:v>69.7</c:v>
                </c:pt>
                <c:pt idx="825">
                  <c:v>68.400000000000006</c:v>
                </c:pt>
                <c:pt idx="826">
                  <c:v>67.5</c:v>
                </c:pt>
                <c:pt idx="827">
                  <c:v>65.3</c:v>
                </c:pt>
                <c:pt idx="828">
                  <c:v>64.7</c:v>
                </c:pt>
                <c:pt idx="829">
                  <c:v>64.099999999999994</c:v>
                </c:pt>
                <c:pt idx="830">
                  <c:v>63.2</c:v>
                </c:pt>
                <c:pt idx="831">
                  <c:v>61.3</c:v>
                </c:pt>
                <c:pt idx="832">
                  <c:v>60.9</c:v>
                </c:pt>
                <c:pt idx="833">
                  <c:v>60.1</c:v>
                </c:pt>
                <c:pt idx="834">
                  <c:v>57.9</c:v>
                </c:pt>
                <c:pt idx="835">
                  <c:v>57.6</c:v>
                </c:pt>
                <c:pt idx="836">
                  <c:v>56.8</c:v>
                </c:pt>
                <c:pt idx="837">
                  <c:v>54.4</c:v>
                </c:pt>
                <c:pt idx="838">
                  <c:v>53.5</c:v>
                </c:pt>
                <c:pt idx="839">
                  <c:v>51.5</c:v>
                </c:pt>
                <c:pt idx="840">
                  <c:v>51.3</c:v>
                </c:pt>
                <c:pt idx="841">
                  <c:v>50.5</c:v>
                </c:pt>
                <c:pt idx="842">
                  <c:v>50.3</c:v>
                </c:pt>
                <c:pt idx="843">
                  <c:v>49.3</c:v>
                </c:pt>
                <c:pt idx="844">
                  <c:v>50.3</c:v>
                </c:pt>
                <c:pt idx="845">
                  <c:v>48.3</c:v>
                </c:pt>
                <c:pt idx="846">
                  <c:v>47.7</c:v>
                </c:pt>
                <c:pt idx="847">
                  <c:v>47.3</c:v>
                </c:pt>
                <c:pt idx="848">
                  <c:v>46.7</c:v>
                </c:pt>
                <c:pt idx="849">
                  <c:v>46.5</c:v>
                </c:pt>
                <c:pt idx="850">
                  <c:v>46.1</c:v>
                </c:pt>
                <c:pt idx="851">
                  <c:v>45.6</c:v>
                </c:pt>
                <c:pt idx="852">
                  <c:v>44.9</c:v>
                </c:pt>
                <c:pt idx="853">
                  <c:v>44.1</c:v>
                </c:pt>
                <c:pt idx="854">
                  <c:v>42.2</c:v>
                </c:pt>
                <c:pt idx="855">
                  <c:v>44.3</c:v>
                </c:pt>
                <c:pt idx="856">
                  <c:v>43</c:v>
                </c:pt>
                <c:pt idx="857">
                  <c:v>44.9</c:v>
                </c:pt>
                <c:pt idx="858">
                  <c:v>44</c:v>
                </c:pt>
                <c:pt idx="859">
                  <c:v>42.7</c:v>
                </c:pt>
                <c:pt idx="860">
                  <c:v>44.2</c:v>
                </c:pt>
                <c:pt idx="861">
                  <c:v>44.6</c:v>
                </c:pt>
                <c:pt idx="862">
                  <c:v>42.5</c:v>
                </c:pt>
                <c:pt idx="863">
                  <c:v>43.4</c:v>
                </c:pt>
                <c:pt idx="864">
                  <c:v>45</c:v>
                </c:pt>
                <c:pt idx="865">
                  <c:v>44.5</c:v>
                </c:pt>
                <c:pt idx="866">
                  <c:v>44.8</c:v>
                </c:pt>
                <c:pt idx="867">
                  <c:v>44.8</c:v>
                </c:pt>
                <c:pt idx="868">
                  <c:v>46</c:v>
                </c:pt>
                <c:pt idx="869">
                  <c:v>46.4</c:v>
                </c:pt>
                <c:pt idx="870">
                  <c:v>45.4</c:v>
                </c:pt>
                <c:pt idx="871">
                  <c:v>46.2</c:v>
                </c:pt>
                <c:pt idx="872">
                  <c:v>46.3</c:v>
                </c:pt>
                <c:pt idx="873">
                  <c:v>48.4</c:v>
                </c:pt>
                <c:pt idx="874">
                  <c:v>49.2</c:v>
                </c:pt>
                <c:pt idx="875">
                  <c:v>48.6</c:v>
                </c:pt>
                <c:pt idx="876">
                  <c:v>49.1</c:v>
                </c:pt>
                <c:pt idx="877">
                  <c:v>51.4</c:v>
                </c:pt>
                <c:pt idx="878">
                  <c:v>51.3</c:v>
                </c:pt>
                <c:pt idx="879">
                  <c:v>53.4</c:v>
                </c:pt>
                <c:pt idx="880">
                  <c:v>53.2</c:v>
                </c:pt>
                <c:pt idx="881">
                  <c:v>54</c:v>
                </c:pt>
                <c:pt idx="882">
                  <c:v>54</c:v>
                </c:pt>
                <c:pt idx="883">
                  <c:v>54.6</c:v>
                </c:pt>
                <c:pt idx="884">
                  <c:v>54.4</c:v>
                </c:pt>
                <c:pt idx="885">
                  <c:v>55.1</c:v>
                </c:pt>
                <c:pt idx="886">
                  <c:v>55.9</c:v>
                </c:pt>
                <c:pt idx="887">
                  <c:v>56.1</c:v>
                </c:pt>
                <c:pt idx="888">
                  <c:v>56.7</c:v>
                </c:pt>
                <c:pt idx="889">
                  <c:v>56.6</c:v>
                </c:pt>
                <c:pt idx="890">
                  <c:v>57.9</c:v>
                </c:pt>
                <c:pt idx="891">
                  <c:v>57</c:v>
                </c:pt>
                <c:pt idx="892">
                  <c:v>58.5</c:v>
                </c:pt>
                <c:pt idx="893">
                  <c:v>58.4</c:v>
                </c:pt>
                <c:pt idx="894">
                  <c:v>58.5</c:v>
                </c:pt>
                <c:pt idx="895">
                  <c:v>57.7</c:v>
                </c:pt>
                <c:pt idx="896">
                  <c:v>58.9</c:v>
                </c:pt>
                <c:pt idx="897">
                  <c:v>60.4</c:v>
                </c:pt>
                <c:pt idx="898">
                  <c:v>59.2</c:v>
                </c:pt>
                <c:pt idx="899">
                  <c:v>58.7</c:v>
                </c:pt>
                <c:pt idx="900">
                  <c:v>59</c:v>
                </c:pt>
                <c:pt idx="901">
                  <c:v>60.2</c:v>
                </c:pt>
                <c:pt idx="902">
                  <c:v>60.9</c:v>
                </c:pt>
                <c:pt idx="903">
                  <c:v>60.9</c:v>
                </c:pt>
                <c:pt idx="904">
                  <c:v>62.2</c:v>
                </c:pt>
                <c:pt idx="905">
                  <c:v>64.3</c:v>
                </c:pt>
                <c:pt idx="906">
                  <c:v>62.9</c:v>
                </c:pt>
                <c:pt idx="907">
                  <c:v>63.6</c:v>
                </c:pt>
                <c:pt idx="908">
                  <c:v>64.8</c:v>
                </c:pt>
                <c:pt idx="909">
                  <c:v>65.7</c:v>
                </c:pt>
                <c:pt idx="910">
                  <c:v>65.5</c:v>
                </c:pt>
                <c:pt idx="911">
                  <c:v>65.8</c:v>
                </c:pt>
                <c:pt idx="912">
                  <c:v>66.3</c:v>
                </c:pt>
                <c:pt idx="913">
                  <c:v>65.099999999999994</c:v>
                </c:pt>
                <c:pt idx="914">
                  <c:v>65.8</c:v>
                </c:pt>
                <c:pt idx="915">
                  <c:v>66.2</c:v>
                </c:pt>
                <c:pt idx="916">
                  <c:v>67.3</c:v>
                </c:pt>
                <c:pt idx="917">
                  <c:v>67.099999999999994</c:v>
                </c:pt>
                <c:pt idx="918">
                  <c:v>66</c:v>
                </c:pt>
                <c:pt idx="919">
                  <c:v>66.8</c:v>
                </c:pt>
                <c:pt idx="920">
                  <c:v>66.7</c:v>
                </c:pt>
                <c:pt idx="921">
                  <c:v>67.099999999999994</c:v>
                </c:pt>
                <c:pt idx="922">
                  <c:v>67.099999999999994</c:v>
                </c:pt>
                <c:pt idx="923">
                  <c:v>65.400000000000006</c:v>
                </c:pt>
                <c:pt idx="924">
                  <c:v>65.3</c:v>
                </c:pt>
                <c:pt idx="925">
                  <c:v>64.8</c:v>
                </c:pt>
                <c:pt idx="926">
                  <c:v>64.599999999999994</c:v>
                </c:pt>
                <c:pt idx="927">
                  <c:v>63.9</c:v>
                </c:pt>
                <c:pt idx="928">
                  <c:v>65.2</c:v>
                </c:pt>
                <c:pt idx="929">
                  <c:v>64.5</c:v>
                </c:pt>
                <c:pt idx="930">
                  <c:v>61.8</c:v>
                </c:pt>
                <c:pt idx="931">
                  <c:v>61.8</c:v>
                </c:pt>
                <c:pt idx="932">
                  <c:v>61.1</c:v>
                </c:pt>
                <c:pt idx="933">
                  <c:v>59.8</c:v>
                </c:pt>
                <c:pt idx="934">
                  <c:v>59.1</c:v>
                </c:pt>
                <c:pt idx="935">
                  <c:v>59.2</c:v>
                </c:pt>
                <c:pt idx="936">
                  <c:v>58.4</c:v>
                </c:pt>
                <c:pt idx="937">
                  <c:v>57.3</c:v>
                </c:pt>
                <c:pt idx="938">
                  <c:v>56.1</c:v>
                </c:pt>
                <c:pt idx="939">
                  <c:v>57.1</c:v>
                </c:pt>
                <c:pt idx="940">
                  <c:v>56.9</c:v>
                </c:pt>
                <c:pt idx="941">
                  <c:v>55.2</c:v>
                </c:pt>
                <c:pt idx="942">
                  <c:v>55.4</c:v>
                </c:pt>
                <c:pt idx="943">
                  <c:v>54.7</c:v>
                </c:pt>
                <c:pt idx="944">
                  <c:v>54.6</c:v>
                </c:pt>
                <c:pt idx="945">
                  <c:v>54.1</c:v>
                </c:pt>
                <c:pt idx="946">
                  <c:v>54.9</c:v>
                </c:pt>
                <c:pt idx="947">
                  <c:v>53.3</c:v>
                </c:pt>
                <c:pt idx="948">
                  <c:v>53.5</c:v>
                </c:pt>
                <c:pt idx="949">
                  <c:v>55.7</c:v>
                </c:pt>
                <c:pt idx="950">
                  <c:v>54.9</c:v>
                </c:pt>
                <c:pt idx="951">
                  <c:v>56.6</c:v>
                </c:pt>
                <c:pt idx="952">
                  <c:v>54</c:v>
                </c:pt>
                <c:pt idx="953">
                  <c:v>54.8</c:v>
                </c:pt>
                <c:pt idx="954">
                  <c:v>55</c:v>
                </c:pt>
                <c:pt idx="955">
                  <c:v>55.8</c:v>
                </c:pt>
                <c:pt idx="956">
                  <c:v>55.1</c:v>
                </c:pt>
                <c:pt idx="957">
                  <c:v>55.6</c:v>
                </c:pt>
                <c:pt idx="958">
                  <c:v>56</c:v>
                </c:pt>
                <c:pt idx="959">
                  <c:v>54.5</c:v>
                </c:pt>
                <c:pt idx="960">
                  <c:v>54.6</c:v>
                </c:pt>
                <c:pt idx="961">
                  <c:v>54.9</c:v>
                </c:pt>
                <c:pt idx="962">
                  <c:v>55.1</c:v>
                </c:pt>
                <c:pt idx="963">
                  <c:v>53.9</c:v>
                </c:pt>
                <c:pt idx="964">
                  <c:v>55</c:v>
                </c:pt>
                <c:pt idx="965">
                  <c:v>54.3</c:v>
                </c:pt>
                <c:pt idx="966">
                  <c:v>53.3</c:v>
                </c:pt>
                <c:pt idx="967">
                  <c:v>54.1</c:v>
                </c:pt>
                <c:pt idx="968">
                  <c:v>52.8</c:v>
                </c:pt>
                <c:pt idx="969">
                  <c:v>51.7</c:v>
                </c:pt>
                <c:pt idx="970">
                  <c:v>52.2</c:v>
                </c:pt>
                <c:pt idx="971">
                  <c:v>52.3</c:v>
                </c:pt>
                <c:pt idx="972">
                  <c:v>52.4</c:v>
                </c:pt>
                <c:pt idx="973">
                  <c:v>52.3</c:v>
                </c:pt>
                <c:pt idx="974">
                  <c:v>53.1</c:v>
                </c:pt>
                <c:pt idx="975">
                  <c:v>51.5</c:v>
                </c:pt>
                <c:pt idx="976">
                  <c:v>52.4</c:v>
                </c:pt>
                <c:pt idx="977">
                  <c:v>52.7</c:v>
                </c:pt>
                <c:pt idx="978">
                  <c:v>54</c:v>
                </c:pt>
                <c:pt idx="979">
                  <c:v>52.5</c:v>
                </c:pt>
                <c:pt idx="980">
                  <c:v>53.8</c:v>
                </c:pt>
                <c:pt idx="981">
                  <c:v>55.1</c:v>
                </c:pt>
                <c:pt idx="982">
                  <c:v>55.1</c:v>
                </c:pt>
                <c:pt idx="983">
                  <c:v>54.5</c:v>
                </c:pt>
                <c:pt idx="984">
                  <c:v>55.6</c:v>
                </c:pt>
                <c:pt idx="985">
                  <c:v>56.3</c:v>
                </c:pt>
                <c:pt idx="986">
                  <c:v>56.1</c:v>
                </c:pt>
                <c:pt idx="987">
                  <c:v>57.1</c:v>
                </c:pt>
                <c:pt idx="988">
                  <c:v>58.9</c:v>
                </c:pt>
                <c:pt idx="989">
                  <c:v>65.3</c:v>
                </c:pt>
                <c:pt idx="990">
                  <c:v>63.1</c:v>
                </c:pt>
                <c:pt idx="991">
                  <c:v>64.7</c:v>
                </c:pt>
                <c:pt idx="992">
                  <c:v>75.5</c:v>
                </c:pt>
                <c:pt idx="993">
                  <c:v>63.4</c:v>
                </c:pt>
                <c:pt idx="994">
                  <c:v>55.7</c:v>
                </c:pt>
                <c:pt idx="995">
                  <c:v>56.4</c:v>
                </c:pt>
                <c:pt idx="996">
                  <c:v>56</c:v>
                </c:pt>
                <c:pt idx="997">
                  <c:v>59.4</c:v>
                </c:pt>
                <c:pt idx="998">
                  <c:v>57.6</c:v>
                </c:pt>
                <c:pt idx="999">
                  <c:v>57.6</c:v>
                </c:pt>
                <c:pt idx="1000">
                  <c:v>58.5</c:v>
                </c:pt>
                <c:pt idx="1001">
                  <c:v>58.3</c:v>
                </c:pt>
                <c:pt idx="1002">
                  <c:v>57.6</c:v>
                </c:pt>
                <c:pt idx="1003">
                  <c:v>58.5</c:v>
                </c:pt>
                <c:pt idx="1004">
                  <c:v>56.1</c:v>
                </c:pt>
                <c:pt idx="1005">
                  <c:v>55.9</c:v>
                </c:pt>
                <c:pt idx="1006">
                  <c:v>56.5</c:v>
                </c:pt>
                <c:pt idx="1007">
                  <c:v>55.3</c:v>
                </c:pt>
                <c:pt idx="1008">
                  <c:v>54.2</c:v>
                </c:pt>
                <c:pt idx="1009">
                  <c:v>55</c:v>
                </c:pt>
                <c:pt idx="1010">
                  <c:v>55.3</c:v>
                </c:pt>
                <c:pt idx="1011">
                  <c:v>54.5</c:v>
                </c:pt>
                <c:pt idx="1012">
                  <c:v>54.1</c:v>
                </c:pt>
                <c:pt idx="1013">
                  <c:v>53.9</c:v>
                </c:pt>
                <c:pt idx="1014">
                  <c:v>54.7</c:v>
                </c:pt>
                <c:pt idx="1015">
                  <c:v>53.1</c:v>
                </c:pt>
                <c:pt idx="1016">
                  <c:v>52.8</c:v>
                </c:pt>
                <c:pt idx="1017">
                  <c:v>53</c:v>
                </c:pt>
                <c:pt idx="1018">
                  <c:v>52.6</c:v>
                </c:pt>
                <c:pt idx="1019">
                  <c:v>52.9</c:v>
                </c:pt>
                <c:pt idx="1020">
                  <c:v>51.8</c:v>
                </c:pt>
                <c:pt idx="1021">
                  <c:v>51.5</c:v>
                </c:pt>
                <c:pt idx="1022">
                  <c:v>50.9</c:v>
                </c:pt>
                <c:pt idx="1023">
                  <c:v>51.1</c:v>
                </c:pt>
                <c:pt idx="1024">
                  <c:v>50.8</c:v>
                </c:pt>
                <c:pt idx="1025">
                  <c:v>50.6</c:v>
                </c:pt>
                <c:pt idx="1026">
                  <c:v>49.2</c:v>
                </c:pt>
                <c:pt idx="1027">
                  <c:v>50</c:v>
                </c:pt>
                <c:pt idx="1028">
                  <c:v>50</c:v>
                </c:pt>
                <c:pt idx="1029">
                  <c:v>49</c:v>
                </c:pt>
                <c:pt idx="1030">
                  <c:v>48.8</c:v>
                </c:pt>
                <c:pt idx="1031">
                  <c:v>47.9</c:v>
                </c:pt>
                <c:pt idx="1032">
                  <c:v>46.7</c:v>
                </c:pt>
                <c:pt idx="1033">
                  <c:v>46.2</c:v>
                </c:pt>
                <c:pt idx="1034">
                  <c:v>44.9</c:v>
                </c:pt>
                <c:pt idx="1035">
                  <c:v>45.5</c:v>
                </c:pt>
                <c:pt idx="1036">
                  <c:v>44.6</c:v>
                </c:pt>
                <c:pt idx="1037">
                  <c:v>42.1</c:v>
                </c:pt>
                <c:pt idx="1038">
                  <c:v>42.2</c:v>
                </c:pt>
                <c:pt idx="1039">
                  <c:v>42</c:v>
                </c:pt>
                <c:pt idx="1040">
                  <c:v>42.4</c:v>
                </c:pt>
                <c:pt idx="1041">
                  <c:v>41.4</c:v>
                </c:pt>
                <c:pt idx="1042">
                  <c:v>41.8</c:v>
                </c:pt>
                <c:pt idx="1043">
                  <c:v>42.1</c:v>
                </c:pt>
                <c:pt idx="1044">
                  <c:v>40.5</c:v>
                </c:pt>
                <c:pt idx="1045">
                  <c:v>39.5</c:v>
                </c:pt>
                <c:pt idx="1046">
                  <c:v>39.700000000000003</c:v>
                </c:pt>
                <c:pt idx="1047">
                  <c:v>38.700000000000003</c:v>
                </c:pt>
                <c:pt idx="1048">
                  <c:v>38.799999999999997</c:v>
                </c:pt>
                <c:pt idx="1049">
                  <c:v>37.799999999999997</c:v>
                </c:pt>
                <c:pt idx="1050">
                  <c:v>38.1</c:v>
                </c:pt>
                <c:pt idx="1051">
                  <c:v>37.9</c:v>
                </c:pt>
                <c:pt idx="1052">
                  <c:v>38.1</c:v>
                </c:pt>
                <c:pt idx="1053">
                  <c:v>37</c:v>
                </c:pt>
                <c:pt idx="1054">
                  <c:v>34.9</c:v>
                </c:pt>
                <c:pt idx="1055">
                  <c:v>35.9</c:v>
                </c:pt>
                <c:pt idx="1056">
                  <c:v>35.1</c:v>
                </c:pt>
                <c:pt idx="1057">
                  <c:v>33.6</c:v>
                </c:pt>
                <c:pt idx="1058">
                  <c:v>32.6</c:v>
                </c:pt>
                <c:pt idx="1059">
                  <c:v>33</c:v>
                </c:pt>
                <c:pt idx="1060">
                  <c:v>29.7</c:v>
                </c:pt>
                <c:pt idx="1061">
                  <c:v>29.9</c:v>
                </c:pt>
                <c:pt idx="1062">
                  <c:v>28</c:v>
                </c:pt>
                <c:pt idx="1063">
                  <c:v>27.9</c:v>
                </c:pt>
                <c:pt idx="1064">
                  <c:v>26.6</c:v>
                </c:pt>
                <c:pt idx="1065">
                  <c:v>25.9</c:v>
                </c:pt>
                <c:pt idx="1066">
                  <c:v>26.2</c:v>
                </c:pt>
                <c:pt idx="1067">
                  <c:v>24.3</c:v>
                </c:pt>
                <c:pt idx="1068">
                  <c:v>24</c:v>
                </c:pt>
                <c:pt idx="1069">
                  <c:v>23.5</c:v>
                </c:pt>
                <c:pt idx="1070">
                  <c:v>23.8</c:v>
                </c:pt>
                <c:pt idx="1071">
                  <c:v>21.8</c:v>
                </c:pt>
                <c:pt idx="1072">
                  <c:v>22</c:v>
                </c:pt>
                <c:pt idx="1073">
                  <c:v>20.6</c:v>
                </c:pt>
                <c:pt idx="1074">
                  <c:v>20.100000000000001</c:v>
                </c:pt>
                <c:pt idx="1075">
                  <c:v>20.399999999999999</c:v>
                </c:pt>
                <c:pt idx="1076">
                  <c:v>20.100000000000001</c:v>
                </c:pt>
                <c:pt idx="1077">
                  <c:v>20</c:v>
                </c:pt>
                <c:pt idx="1078">
                  <c:v>19.8</c:v>
                </c:pt>
                <c:pt idx="1079">
                  <c:v>19.600000000000001</c:v>
                </c:pt>
                <c:pt idx="1080">
                  <c:v>19.7</c:v>
                </c:pt>
                <c:pt idx="1081">
                  <c:v>18.8</c:v>
                </c:pt>
                <c:pt idx="1082">
                  <c:v>18.8</c:v>
                </c:pt>
                <c:pt idx="1083">
                  <c:v>17.8</c:v>
                </c:pt>
                <c:pt idx="1084">
                  <c:v>17.5</c:v>
                </c:pt>
                <c:pt idx="1085">
                  <c:v>18</c:v>
                </c:pt>
                <c:pt idx="1086">
                  <c:v>18.600000000000001</c:v>
                </c:pt>
                <c:pt idx="1087">
                  <c:v>17.899999999999999</c:v>
                </c:pt>
                <c:pt idx="1088">
                  <c:v>18.399999999999999</c:v>
                </c:pt>
                <c:pt idx="1089">
                  <c:v>18.899999999999999</c:v>
                </c:pt>
                <c:pt idx="1090">
                  <c:v>18.2</c:v>
                </c:pt>
                <c:pt idx="1091">
                  <c:v>18.100000000000001</c:v>
                </c:pt>
                <c:pt idx="1092">
                  <c:v>19.399999999999999</c:v>
                </c:pt>
                <c:pt idx="1093">
                  <c:v>18.3</c:v>
                </c:pt>
                <c:pt idx="1094">
                  <c:v>19.2</c:v>
                </c:pt>
                <c:pt idx="1095">
                  <c:v>19.8</c:v>
                </c:pt>
                <c:pt idx="1096">
                  <c:v>19.399999999999999</c:v>
                </c:pt>
                <c:pt idx="1097">
                  <c:v>18.8</c:v>
                </c:pt>
                <c:pt idx="1098">
                  <c:v>19.899999999999999</c:v>
                </c:pt>
                <c:pt idx="1099">
                  <c:v>21</c:v>
                </c:pt>
                <c:pt idx="1100">
                  <c:v>20.5</c:v>
                </c:pt>
                <c:pt idx="1101">
                  <c:v>20.6</c:v>
                </c:pt>
                <c:pt idx="1102">
                  <c:v>22.1</c:v>
                </c:pt>
                <c:pt idx="1103">
                  <c:v>21.8</c:v>
                </c:pt>
                <c:pt idx="1104">
                  <c:v>22.1</c:v>
                </c:pt>
                <c:pt idx="1105">
                  <c:v>21.9</c:v>
                </c:pt>
                <c:pt idx="1106">
                  <c:v>22.9</c:v>
                </c:pt>
                <c:pt idx="1107">
                  <c:v>23.4</c:v>
                </c:pt>
                <c:pt idx="1108">
                  <c:v>23</c:v>
                </c:pt>
                <c:pt idx="1109">
                  <c:v>24.2</c:v>
                </c:pt>
                <c:pt idx="1110">
                  <c:v>23.1</c:v>
                </c:pt>
                <c:pt idx="1111">
                  <c:v>24.6</c:v>
                </c:pt>
                <c:pt idx="1112">
                  <c:v>24.4</c:v>
                </c:pt>
                <c:pt idx="1113">
                  <c:v>24.3</c:v>
                </c:pt>
                <c:pt idx="1114">
                  <c:v>23.9</c:v>
                </c:pt>
                <c:pt idx="1115">
                  <c:v>24.3</c:v>
                </c:pt>
                <c:pt idx="1116">
                  <c:v>24.6</c:v>
                </c:pt>
                <c:pt idx="1117">
                  <c:v>24.2</c:v>
                </c:pt>
                <c:pt idx="1118">
                  <c:v>23.9</c:v>
                </c:pt>
                <c:pt idx="1119">
                  <c:v>24.3</c:v>
                </c:pt>
                <c:pt idx="1120">
                  <c:v>23</c:v>
                </c:pt>
                <c:pt idx="1121">
                  <c:v>24.6</c:v>
                </c:pt>
                <c:pt idx="1122">
                  <c:v>22.2</c:v>
                </c:pt>
                <c:pt idx="1123">
                  <c:v>21.6</c:v>
                </c:pt>
                <c:pt idx="1124">
                  <c:v>22.7</c:v>
                </c:pt>
                <c:pt idx="1125">
                  <c:v>21.7</c:v>
                </c:pt>
                <c:pt idx="1126">
                  <c:v>21.6</c:v>
                </c:pt>
                <c:pt idx="1127">
                  <c:v>22</c:v>
                </c:pt>
                <c:pt idx="1128">
                  <c:v>21.5</c:v>
                </c:pt>
                <c:pt idx="1129">
                  <c:v>20.9</c:v>
                </c:pt>
                <c:pt idx="1130">
                  <c:v>21.6</c:v>
                </c:pt>
                <c:pt idx="1131">
                  <c:v>20.8</c:v>
                </c:pt>
                <c:pt idx="1132">
                  <c:v>21</c:v>
                </c:pt>
                <c:pt idx="1133">
                  <c:v>21.2</c:v>
                </c:pt>
                <c:pt idx="1134">
                  <c:v>19.899999999999999</c:v>
                </c:pt>
                <c:pt idx="1135">
                  <c:v>19.3</c:v>
                </c:pt>
                <c:pt idx="1136">
                  <c:v>20.5</c:v>
                </c:pt>
                <c:pt idx="1137">
                  <c:v>21.2</c:v>
                </c:pt>
                <c:pt idx="1138">
                  <c:v>19.600000000000001</c:v>
                </c:pt>
                <c:pt idx="1139">
                  <c:v>20.2</c:v>
                </c:pt>
                <c:pt idx="1140">
                  <c:v>21</c:v>
                </c:pt>
                <c:pt idx="1141">
                  <c:v>21.7</c:v>
                </c:pt>
                <c:pt idx="1142">
                  <c:v>20.7</c:v>
                </c:pt>
                <c:pt idx="1143">
                  <c:v>20.399999999999999</c:v>
                </c:pt>
                <c:pt idx="1144">
                  <c:v>20.399999999999999</c:v>
                </c:pt>
                <c:pt idx="1145">
                  <c:v>21.3</c:v>
                </c:pt>
                <c:pt idx="1146">
                  <c:v>20.7</c:v>
                </c:pt>
                <c:pt idx="1147">
                  <c:v>20.6</c:v>
                </c:pt>
                <c:pt idx="1148">
                  <c:v>20.399999999999999</c:v>
                </c:pt>
                <c:pt idx="1149">
                  <c:v>21.7</c:v>
                </c:pt>
                <c:pt idx="1150">
                  <c:v>20.399999999999999</c:v>
                </c:pt>
                <c:pt idx="1151">
                  <c:v>21.9</c:v>
                </c:pt>
                <c:pt idx="1152">
                  <c:v>20.7</c:v>
                </c:pt>
                <c:pt idx="1153">
                  <c:v>20.100000000000001</c:v>
                </c:pt>
                <c:pt idx="1154">
                  <c:v>19.399999999999999</c:v>
                </c:pt>
                <c:pt idx="1155">
                  <c:v>19.600000000000001</c:v>
                </c:pt>
                <c:pt idx="1156">
                  <c:v>21.8</c:v>
                </c:pt>
                <c:pt idx="1157">
                  <c:v>20.5</c:v>
                </c:pt>
                <c:pt idx="1158">
                  <c:v>21.7</c:v>
                </c:pt>
                <c:pt idx="1159">
                  <c:v>21.2</c:v>
                </c:pt>
                <c:pt idx="1160">
                  <c:v>20.7</c:v>
                </c:pt>
                <c:pt idx="1161">
                  <c:v>21.2</c:v>
                </c:pt>
                <c:pt idx="1162">
                  <c:v>21.1</c:v>
                </c:pt>
                <c:pt idx="1163">
                  <c:v>20.8</c:v>
                </c:pt>
                <c:pt idx="1164">
                  <c:v>20.399999999999999</c:v>
                </c:pt>
                <c:pt idx="1165">
                  <c:v>21</c:v>
                </c:pt>
                <c:pt idx="1166">
                  <c:v>21.2</c:v>
                </c:pt>
                <c:pt idx="1167">
                  <c:v>20</c:v>
                </c:pt>
                <c:pt idx="1168">
                  <c:v>21.3</c:v>
                </c:pt>
                <c:pt idx="1169">
                  <c:v>20.5</c:v>
                </c:pt>
                <c:pt idx="1170">
                  <c:v>20.399999999999999</c:v>
                </c:pt>
                <c:pt idx="1171">
                  <c:v>22.1</c:v>
                </c:pt>
                <c:pt idx="1172">
                  <c:v>21.3</c:v>
                </c:pt>
                <c:pt idx="1173">
                  <c:v>21.6</c:v>
                </c:pt>
                <c:pt idx="1174">
                  <c:v>21</c:v>
                </c:pt>
                <c:pt idx="1175">
                  <c:v>22.9</c:v>
                </c:pt>
                <c:pt idx="1176">
                  <c:v>22.7</c:v>
                </c:pt>
                <c:pt idx="1177">
                  <c:v>22</c:v>
                </c:pt>
                <c:pt idx="1178">
                  <c:v>22.6</c:v>
                </c:pt>
                <c:pt idx="1179">
                  <c:v>23.7</c:v>
                </c:pt>
                <c:pt idx="1180">
                  <c:v>21.4</c:v>
                </c:pt>
                <c:pt idx="1181">
                  <c:v>22.6</c:v>
                </c:pt>
                <c:pt idx="1182">
                  <c:v>21.8</c:v>
                </c:pt>
                <c:pt idx="1183">
                  <c:v>22.1</c:v>
                </c:pt>
                <c:pt idx="1184">
                  <c:v>23.6</c:v>
                </c:pt>
                <c:pt idx="1185">
                  <c:v>25.1</c:v>
                </c:pt>
                <c:pt idx="1186">
                  <c:v>27.3</c:v>
                </c:pt>
                <c:pt idx="1187">
                  <c:v>26.4</c:v>
                </c:pt>
                <c:pt idx="1188">
                  <c:v>24.9</c:v>
                </c:pt>
                <c:pt idx="1189">
                  <c:v>23</c:v>
                </c:pt>
                <c:pt idx="1190">
                  <c:v>21.7</c:v>
                </c:pt>
                <c:pt idx="1191">
                  <c:v>21.2</c:v>
                </c:pt>
                <c:pt idx="1192">
                  <c:v>21.3</c:v>
                </c:pt>
                <c:pt idx="1193">
                  <c:v>21.8</c:v>
                </c:pt>
                <c:pt idx="1194">
                  <c:v>22.2</c:v>
                </c:pt>
                <c:pt idx="1195">
                  <c:v>22.2</c:v>
                </c:pt>
                <c:pt idx="1196">
                  <c:v>21.4</c:v>
                </c:pt>
                <c:pt idx="1197">
                  <c:v>22.3</c:v>
                </c:pt>
                <c:pt idx="1198">
                  <c:v>20.5</c:v>
                </c:pt>
                <c:pt idx="1199">
                  <c:v>22.4</c:v>
                </c:pt>
                <c:pt idx="1200">
                  <c:v>22.4</c:v>
                </c:pt>
                <c:pt idx="1201">
                  <c:v>20.9</c:v>
                </c:pt>
                <c:pt idx="1202">
                  <c:v>22.2</c:v>
                </c:pt>
                <c:pt idx="1203">
                  <c:v>23.2</c:v>
                </c:pt>
                <c:pt idx="1204">
                  <c:v>22.2</c:v>
                </c:pt>
                <c:pt idx="1205">
                  <c:v>22.7</c:v>
                </c:pt>
                <c:pt idx="1206">
                  <c:v>22.2</c:v>
                </c:pt>
                <c:pt idx="1207">
                  <c:v>22.4</c:v>
                </c:pt>
                <c:pt idx="1208">
                  <c:v>23.3</c:v>
                </c:pt>
                <c:pt idx="1209">
                  <c:v>22.6</c:v>
                </c:pt>
                <c:pt idx="1210">
                  <c:v>22</c:v>
                </c:pt>
                <c:pt idx="1211">
                  <c:v>22.1</c:v>
                </c:pt>
                <c:pt idx="1212">
                  <c:v>22.1</c:v>
                </c:pt>
                <c:pt idx="1213">
                  <c:v>21.7</c:v>
                </c:pt>
                <c:pt idx="1214">
                  <c:v>21.2</c:v>
                </c:pt>
                <c:pt idx="1215">
                  <c:v>21.5</c:v>
                </c:pt>
                <c:pt idx="1216">
                  <c:v>21.6</c:v>
                </c:pt>
                <c:pt idx="1217">
                  <c:v>21</c:v>
                </c:pt>
                <c:pt idx="1218">
                  <c:v>22.7</c:v>
                </c:pt>
                <c:pt idx="1219">
                  <c:v>22.6</c:v>
                </c:pt>
                <c:pt idx="1220">
                  <c:v>23.1</c:v>
                </c:pt>
                <c:pt idx="1221">
                  <c:v>22.4</c:v>
                </c:pt>
                <c:pt idx="1222">
                  <c:v>20.399999999999999</c:v>
                </c:pt>
                <c:pt idx="1223">
                  <c:v>20.3</c:v>
                </c:pt>
                <c:pt idx="1224">
                  <c:v>21.5</c:v>
                </c:pt>
                <c:pt idx="1225">
                  <c:v>20.9</c:v>
                </c:pt>
                <c:pt idx="1226">
                  <c:v>20.2</c:v>
                </c:pt>
                <c:pt idx="1227">
                  <c:v>19.899999999999999</c:v>
                </c:pt>
                <c:pt idx="1228">
                  <c:v>21.6</c:v>
                </c:pt>
                <c:pt idx="1229">
                  <c:v>21.5</c:v>
                </c:pt>
                <c:pt idx="1230">
                  <c:v>20.8</c:v>
                </c:pt>
                <c:pt idx="1231">
                  <c:v>20.6</c:v>
                </c:pt>
                <c:pt idx="1232">
                  <c:v>20.2</c:v>
                </c:pt>
                <c:pt idx="1233">
                  <c:v>19.899999999999999</c:v>
                </c:pt>
                <c:pt idx="1234">
                  <c:v>20.2</c:v>
                </c:pt>
                <c:pt idx="1235">
                  <c:v>20.100000000000001</c:v>
                </c:pt>
                <c:pt idx="1236">
                  <c:v>20.3</c:v>
                </c:pt>
                <c:pt idx="1237">
                  <c:v>22</c:v>
                </c:pt>
                <c:pt idx="1238">
                  <c:v>21.3</c:v>
                </c:pt>
                <c:pt idx="1239">
                  <c:v>19.899999999999999</c:v>
                </c:pt>
                <c:pt idx="1240">
                  <c:v>20.8</c:v>
                </c:pt>
                <c:pt idx="1241">
                  <c:v>20.5</c:v>
                </c:pt>
                <c:pt idx="1242">
                  <c:v>20.8</c:v>
                </c:pt>
                <c:pt idx="1243">
                  <c:v>20.7</c:v>
                </c:pt>
                <c:pt idx="1244">
                  <c:v>21.4</c:v>
                </c:pt>
                <c:pt idx="1245">
                  <c:v>21.2</c:v>
                </c:pt>
                <c:pt idx="1246">
                  <c:v>21</c:v>
                </c:pt>
                <c:pt idx="1247">
                  <c:v>21.5</c:v>
                </c:pt>
                <c:pt idx="1248">
                  <c:v>20.5</c:v>
                </c:pt>
                <c:pt idx="1249">
                  <c:v>20.8</c:v>
                </c:pt>
                <c:pt idx="1250">
                  <c:v>20.5</c:v>
                </c:pt>
                <c:pt idx="1251">
                  <c:v>21.5</c:v>
                </c:pt>
                <c:pt idx="1252">
                  <c:v>21.3</c:v>
                </c:pt>
                <c:pt idx="1253">
                  <c:v>20.6</c:v>
                </c:pt>
                <c:pt idx="1254">
                  <c:v>21.4</c:v>
                </c:pt>
                <c:pt idx="1255">
                  <c:v>20.7</c:v>
                </c:pt>
                <c:pt idx="1256">
                  <c:v>21.7</c:v>
                </c:pt>
                <c:pt idx="1257">
                  <c:v>21.2</c:v>
                </c:pt>
                <c:pt idx="1258">
                  <c:v>20.3</c:v>
                </c:pt>
                <c:pt idx="1259">
                  <c:v>21.2</c:v>
                </c:pt>
                <c:pt idx="1260">
                  <c:v>20.7</c:v>
                </c:pt>
                <c:pt idx="1261">
                  <c:v>22</c:v>
                </c:pt>
                <c:pt idx="1262">
                  <c:v>20.5</c:v>
                </c:pt>
                <c:pt idx="1263">
                  <c:v>21.1</c:v>
                </c:pt>
                <c:pt idx="1264">
                  <c:v>20.8</c:v>
                </c:pt>
                <c:pt idx="1265">
                  <c:v>22.2</c:v>
                </c:pt>
                <c:pt idx="1266">
                  <c:v>22.6</c:v>
                </c:pt>
                <c:pt idx="1267">
                  <c:v>21.7</c:v>
                </c:pt>
                <c:pt idx="1268">
                  <c:v>22.2</c:v>
                </c:pt>
                <c:pt idx="1269">
                  <c:v>22</c:v>
                </c:pt>
                <c:pt idx="1270">
                  <c:v>23.5</c:v>
                </c:pt>
                <c:pt idx="1271">
                  <c:v>21.8</c:v>
                </c:pt>
                <c:pt idx="1272">
                  <c:v>21.6</c:v>
                </c:pt>
                <c:pt idx="1273">
                  <c:v>22.3</c:v>
                </c:pt>
                <c:pt idx="1274">
                  <c:v>21.1</c:v>
                </c:pt>
                <c:pt idx="1275">
                  <c:v>21.8</c:v>
                </c:pt>
                <c:pt idx="1276">
                  <c:v>21.7</c:v>
                </c:pt>
                <c:pt idx="1277">
                  <c:v>22.5</c:v>
                </c:pt>
                <c:pt idx="1278">
                  <c:v>20.8</c:v>
                </c:pt>
                <c:pt idx="1279">
                  <c:v>22.4</c:v>
                </c:pt>
                <c:pt idx="1280">
                  <c:v>20</c:v>
                </c:pt>
                <c:pt idx="1281">
                  <c:v>20.6</c:v>
                </c:pt>
                <c:pt idx="1282">
                  <c:v>21.3</c:v>
                </c:pt>
                <c:pt idx="1283">
                  <c:v>21.2</c:v>
                </c:pt>
                <c:pt idx="1284">
                  <c:v>20.6</c:v>
                </c:pt>
                <c:pt idx="1285">
                  <c:v>21.2</c:v>
                </c:pt>
                <c:pt idx="1286">
                  <c:v>19.2</c:v>
                </c:pt>
                <c:pt idx="1287">
                  <c:v>21.6</c:v>
                </c:pt>
                <c:pt idx="1288">
                  <c:v>20.9</c:v>
                </c:pt>
                <c:pt idx="1289">
                  <c:v>19.100000000000001</c:v>
                </c:pt>
                <c:pt idx="1290">
                  <c:v>20</c:v>
                </c:pt>
                <c:pt idx="1291">
                  <c:v>18.7</c:v>
                </c:pt>
                <c:pt idx="1292">
                  <c:v>19.399999999999999</c:v>
                </c:pt>
                <c:pt idx="1293">
                  <c:v>21.1</c:v>
                </c:pt>
                <c:pt idx="1294">
                  <c:v>18.899999999999999</c:v>
                </c:pt>
                <c:pt idx="1295">
                  <c:v>19.399999999999999</c:v>
                </c:pt>
                <c:pt idx="1296">
                  <c:v>19.600000000000001</c:v>
                </c:pt>
                <c:pt idx="1297">
                  <c:v>18.8</c:v>
                </c:pt>
                <c:pt idx="1298">
                  <c:v>18.100000000000001</c:v>
                </c:pt>
                <c:pt idx="1299">
                  <c:v>18.5</c:v>
                </c:pt>
                <c:pt idx="1300">
                  <c:v>18.899999999999999</c:v>
                </c:pt>
                <c:pt idx="1301">
                  <c:v>17.600000000000001</c:v>
                </c:pt>
                <c:pt idx="1302">
                  <c:v>18.600000000000001</c:v>
                </c:pt>
                <c:pt idx="1303">
                  <c:v>18.899999999999999</c:v>
                </c:pt>
                <c:pt idx="1304">
                  <c:v>19</c:v>
                </c:pt>
                <c:pt idx="1305">
                  <c:v>18.8</c:v>
                </c:pt>
                <c:pt idx="1306">
                  <c:v>18.600000000000001</c:v>
                </c:pt>
                <c:pt idx="1307">
                  <c:v>19.399999999999999</c:v>
                </c:pt>
                <c:pt idx="1308">
                  <c:v>19.3</c:v>
                </c:pt>
                <c:pt idx="1309">
                  <c:v>17.600000000000001</c:v>
                </c:pt>
                <c:pt idx="1310">
                  <c:v>18.100000000000001</c:v>
                </c:pt>
                <c:pt idx="1311">
                  <c:v>18.100000000000001</c:v>
                </c:pt>
                <c:pt idx="1312">
                  <c:v>18.899999999999999</c:v>
                </c:pt>
                <c:pt idx="1313">
                  <c:v>17.7</c:v>
                </c:pt>
                <c:pt idx="1314">
                  <c:v>17.600000000000001</c:v>
                </c:pt>
                <c:pt idx="1315">
                  <c:v>18.5</c:v>
                </c:pt>
                <c:pt idx="1316">
                  <c:v>18.600000000000001</c:v>
                </c:pt>
                <c:pt idx="1317">
                  <c:v>18.100000000000001</c:v>
                </c:pt>
                <c:pt idx="1318">
                  <c:v>18.5</c:v>
                </c:pt>
                <c:pt idx="1319">
                  <c:v>18.2</c:v>
                </c:pt>
                <c:pt idx="1320">
                  <c:v>17.899999999999999</c:v>
                </c:pt>
                <c:pt idx="1321">
                  <c:v>18.3</c:v>
                </c:pt>
                <c:pt idx="1322">
                  <c:v>17.7</c:v>
                </c:pt>
                <c:pt idx="1323">
                  <c:v>18</c:v>
                </c:pt>
                <c:pt idx="1324">
                  <c:v>18.399999999999999</c:v>
                </c:pt>
                <c:pt idx="1325">
                  <c:v>17.5</c:v>
                </c:pt>
                <c:pt idx="1326">
                  <c:v>18.5</c:v>
                </c:pt>
                <c:pt idx="1327">
                  <c:v>19</c:v>
                </c:pt>
                <c:pt idx="1328">
                  <c:v>19.600000000000001</c:v>
                </c:pt>
                <c:pt idx="1329">
                  <c:v>17.899999999999999</c:v>
                </c:pt>
                <c:pt idx="1330">
                  <c:v>18.3</c:v>
                </c:pt>
                <c:pt idx="1331">
                  <c:v>18.7</c:v>
                </c:pt>
                <c:pt idx="1332">
                  <c:v>18.100000000000001</c:v>
                </c:pt>
                <c:pt idx="1333">
                  <c:v>17.600000000000001</c:v>
                </c:pt>
                <c:pt idx="1334">
                  <c:v>19.100000000000001</c:v>
                </c:pt>
                <c:pt idx="1335">
                  <c:v>18.3</c:v>
                </c:pt>
                <c:pt idx="1336">
                  <c:v>18.3</c:v>
                </c:pt>
                <c:pt idx="1337">
                  <c:v>16.7</c:v>
                </c:pt>
                <c:pt idx="1338">
                  <c:v>18.3</c:v>
                </c:pt>
                <c:pt idx="1339">
                  <c:v>18</c:v>
                </c:pt>
                <c:pt idx="1340">
                  <c:v>18.600000000000001</c:v>
                </c:pt>
                <c:pt idx="1341">
                  <c:v>18.899999999999999</c:v>
                </c:pt>
                <c:pt idx="1342">
                  <c:v>17.100000000000001</c:v>
                </c:pt>
                <c:pt idx="1343">
                  <c:v>19</c:v>
                </c:pt>
                <c:pt idx="1344">
                  <c:v>17.2</c:v>
                </c:pt>
                <c:pt idx="1345">
                  <c:v>18</c:v>
                </c:pt>
                <c:pt idx="1346">
                  <c:v>18.7</c:v>
                </c:pt>
                <c:pt idx="1347">
                  <c:v>17.600000000000001</c:v>
                </c:pt>
                <c:pt idx="1348">
                  <c:v>19.5</c:v>
                </c:pt>
                <c:pt idx="1349">
                  <c:v>18.899999999999999</c:v>
                </c:pt>
                <c:pt idx="1350">
                  <c:v>18.7</c:v>
                </c:pt>
                <c:pt idx="1351">
                  <c:v>18</c:v>
                </c:pt>
                <c:pt idx="1352">
                  <c:v>19.600000000000001</c:v>
                </c:pt>
                <c:pt idx="1353">
                  <c:v>18.600000000000001</c:v>
                </c:pt>
                <c:pt idx="1354">
                  <c:v>18.600000000000001</c:v>
                </c:pt>
                <c:pt idx="1355">
                  <c:v>18</c:v>
                </c:pt>
                <c:pt idx="1356">
                  <c:v>17.899999999999999</c:v>
                </c:pt>
                <c:pt idx="1357">
                  <c:v>17.899999999999999</c:v>
                </c:pt>
                <c:pt idx="1358">
                  <c:v>18.399999999999999</c:v>
                </c:pt>
                <c:pt idx="1359">
                  <c:v>18.5</c:v>
                </c:pt>
                <c:pt idx="1360">
                  <c:v>18.3</c:v>
                </c:pt>
                <c:pt idx="1361">
                  <c:v>17.8</c:v>
                </c:pt>
                <c:pt idx="1362">
                  <c:v>18.899999999999999</c:v>
                </c:pt>
                <c:pt idx="1363">
                  <c:v>18.100000000000001</c:v>
                </c:pt>
                <c:pt idx="1364">
                  <c:v>17.8</c:v>
                </c:pt>
                <c:pt idx="1365">
                  <c:v>19.600000000000001</c:v>
                </c:pt>
                <c:pt idx="1366">
                  <c:v>19.8</c:v>
                </c:pt>
                <c:pt idx="1367">
                  <c:v>20</c:v>
                </c:pt>
                <c:pt idx="1368">
                  <c:v>19.3</c:v>
                </c:pt>
                <c:pt idx="1369">
                  <c:v>19.399999999999999</c:v>
                </c:pt>
                <c:pt idx="1370">
                  <c:v>21.1</c:v>
                </c:pt>
                <c:pt idx="1371">
                  <c:v>21.3</c:v>
                </c:pt>
                <c:pt idx="1372">
                  <c:v>22.5</c:v>
                </c:pt>
                <c:pt idx="1373">
                  <c:v>21.4</c:v>
                </c:pt>
                <c:pt idx="1374">
                  <c:v>23.9</c:v>
                </c:pt>
                <c:pt idx="1375">
                  <c:v>23.9</c:v>
                </c:pt>
                <c:pt idx="1376">
                  <c:v>24.5</c:v>
                </c:pt>
                <c:pt idx="1377">
                  <c:v>24.4</c:v>
                </c:pt>
                <c:pt idx="1378">
                  <c:v>24.9</c:v>
                </c:pt>
                <c:pt idx="1379">
                  <c:v>27.1</c:v>
                </c:pt>
                <c:pt idx="1380">
                  <c:v>29.5</c:v>
                </c:pt>
                <c:pt idx="1381">
                  <c:v>32.299999999999997</c:v>
                </c:pt>
                <c:pt idx="1382">
                  <c:v>36.9</c:v>
                </c:pt>
                <c:pt idx="1383">
                  <c:v>38.9</c:v>
                </c:pt>
                <c:pt idx="1384">
                  <c:v>39.5</c:v>
                </c:pt>
                <c:pt idx="1385">
                  <c:v>34.1</c:v>
                </c:pt>
                <c:pt idx="1386">
                  <c:v>31.4</c:v>
                </c:pt>
                <c:pt idx="1387">
                  <c:v>29.2</c:v>
                </c:pt>
                <c:pt idx="1388">
                  <c:v>31.9</c:v>
                </c:pt>
                <c:pt idx="1389">
                  <c:v>32.9</c:v>
                </c:pt>
                <c:pt idx="1390">
                  <c:v>34.799999999999997</c:v>
                </c:pt>
                <c:pt idx="1391">
                  <c:v>36.1</c:v>
                </c:pt>
                <c:pt idx="1392">
                  <c:v>35.700000000000003</c:v>
                </c:pt>
                <c:pt idx="1393">
                  <c:v>35.700000000000003</c:v>
                </c:pt>
                <c:pt idx="1394">
                  <c:v>35.1</c:v>
                </c:pt>
                <c:pt idx="1395">
                  <c:v>37.5</c:v>
                </c:pt>
                <c:pt idx="1396">
                  <c:v>36.799999999999997</c:v>
                </c:pt>
                <c:pt idx="1397">
                  <c:v>36.6</c:v>
                </c:pt>
                <c:pt idx="1398">
                  <c:v>37.299999999999997</c:v>
                </c:pt>
                <c:pt idx="1399">
                  <c:v>36.299999999999997</c:v>
                </c:pt>
                <c:pt idx="1400">
                  <c:v>36.799999999999997</c:v>
                </c:pt>
                <c:pt idx="1401">
                  <c:v>35.4</c:v>
                </c:pt>
                <c:pt idx="1402">
                  <c:v>34</c:v>
                </c:pt>
                <c:pt idx="1403">
                  <c:v>35.5</c:v>
                </c:pt>
                <c:pt idx="1404">
                  <c:v>35.5</c:v>
                </c:pt>
                <c:pt idx="1405">
                  <c:v>34</c:v>
                </c:pt>
                <c:pt idx="1406">
                  <c:v>33.6</c:v>
                </c:pt>
                <c:pt idx="1407">
                  <c:v>31.9</c:v>
                </c:pt>
                <c:pt idx="1408">
                  <c:v>33.700000000000003</c:v>
                </c:pt>
                <c:pt idx="1409">
                  <c:v>32</c:v>
                </c:pt>
                <c:pt idx="1410">
                  <c:v>32.5</c:v>
                </c:pt>
                <c:pt idx="1411">
                  <c:v>30.8</c:v>
                </c:pt>
                <c:pt idx="1412">
                  <c:v>29.6</c:v>
                </c:pt>
                <c:pt idx="1413">
                  <c:v>28.7</c:v>
                </c:pt>
                <c:pt idx="1414">
                  <c:v>27.9</c:v>
                </c:pt>
                <c:pt idx="1415">
                  <c:v>27.8</c:v>
                </c:pt>
                <c:pt idx="1416">
                  <c:v>26.8</c:v>
                </c:pt>
                <c:pt idx="1417">
                  <c:v>26.7</c:v>
                </c:pt>
                <c:pt idx="1418">
                  <c:v>26.7</c:v>
                </c:pt>
                <c:pt idx="1419">
                  <c:v>25.6</c:v>
                </c:pt>
                <c:pt idx="1420">
                  <c:v>25.7</c:v>
                </c:pt>
                <c:pt idx="1421">
                  <c:v>25.8</c:v>
                </c:pt>
                <c:pt idx="1422">
                  <c:v>23.8</c:v>
                </c:pt>
                <c:pt idx="1423">
                  <c:v>25.5</c:v>
                </c:pt>
                <c:pt idx="1424">
                  <c:v>24.5</c:v>
                </c:pt>
                <c:pt idx="1425">
                  <c:v>24.2</c:v>
                </c:pt>
                <c:pt idx="1426">
                  <c:v>24.9</c:v>
                </c:pt>
                <c:pt idx="1427">
                  <c:v>24.1</c:v>
                </c:pt>
                <c:pt idx="1428">
                  <c:v>24.8</c:v>
                </c:pt>
                <c:pt idx="1429">
                  <c:v>24.1</c:v>
                </c:pt>
                <c:pt idx="1430">
                  <c:v>25.4</c:v>
                </c:pt>
                <c:pt idx="1431">
                  <c:v>26.7</c:v>
                </c:pt>
                <c:pt idx="1432">
                  <c:v>27.2</c:v>
                </c:pt>
                <c:pt idx="1433">
                  <c:v>26.6</c:v>
                </c:pt>
                <c:pt idx="1434">
                  <c:v>26.9</c:v>
                </c:pt>
                <c:pt idx="1435">
                  <c:v>27.3</c:v>
                </c:pt>
                <c:pt idx="1436">
                  <c:v>28.8</c:v>
                </c:pt>
                <c:pt idx="1437">
                  <c:v>29.1</c:v>
                </c:pt>
                <c:pt idx="1438">
                  <c:v>29.8</c:v>
                </c:pt>
                <c:pt idx="1439">
                  <c:v>29.1</c:v>
                </c:pt>
                <c:pt idx="1440">
                  <c:v>30.2</c:v>
                </c:pt>
                <c:pt idx="1441">
                  <c:v>31.7</c:v>
                </c:pt>
                <c:pt idx="1442">
                  <c:v>29.9</c:v>
                </c:pt>
                <c:pt idx="1443">
                  <c:v>31.8</c:v>
                </c:pt>
                <c:pt idx="1444">
                  <c:v>32.1</c:v>
                </c:pt>
                <c:pt idx="1445">
                  <c:v>31.7</c:v>
                </c:pt>
                <c:pt idx="1446">
                  <c:v>30.1</c:v>
                </c:pt>
                <c:pt idx="1447">
                  <c:v>32.1</c:v>
                </c:pt>
                <c:pt idx="1448">
                  <c:v>30.1</c:v>
                </c:pt>
                <c:pt idx="1449">
                  <c:v>31.2</c:v>
                </c:pt>
                <c:pt idx="1450">
                  <c:v>30</c:v>
                </c:pt>
                <c:pt idx="1451">
                  <c:v>30.7</c:v>
                </c:pt>
                <c:pt idx="1452">
                  <c:v>31.7</c:v>
                </c:pt>
                <c:pt idx="1453">
                  <c:v>31.1</c:v>
                </c:pt>
                <c:pt idx="1454">
                  <c:v>30.6</c:v>
                </c:pt>
                <c:pt idx="1455">
                  <c:v>30.1</c:v>
                </c:pt>
                <c:pt idx="1456">
                  <c:v>30.8</c:v>
                </c:pt>
                <c:pt idx="1457">
                  <c:v>31</c:v>
                </c:pt>
                <c:pt idx="1458">
                  <c:v>30.2</c:v>
                </c:pt>
                <c:pt idx="1459">
                  <c:v>30.8</c:v>
                </c:pt>
                <c:pt idx="1460">
                  <c:v>31.4</c:v>
                </c:pt>
                <c:pt idx="1461">
                  <c:v>31.4</c:v>
                </c:pt>
                <c:pt idx="1462">
                  <c:v>31</c:v>
                </c:pt>
                <c:pt idx="1463">
                  <c:v>31.3</c:v>
                </c:pt>
                <c:pt idx="1464">
                  <c:v>31.2</c:v>
                </c:pt>
                <c:pt idx="1465">
                  <c:v>31.9</c:v>
                </c:pt>
                <c:pt idx="1466">
                  <c:v>31.9</c:v>
                </c:pt>
                <c:pt idx="1467">
                  <c:v>30.9</c:v>
                </c:pt>
                <c:pt idx="1468">
                  <c:v>32.5</c:v>
                </c:pt>
                <c:pt idx="1469">
                  <c:v>32.1</c:v>
                </c:pt>
                <c:pt idx="1470">
                  <c:v>32.5</c:v>
                </c:pt>
                <c:pt idx="1471">
                  <c:v>31.9</c:v>
                </c:pt>
                <c:pt idx="1472">
                  <c:v>32.700000000000003</c:v>
                </c:pt>
                <c:pt idx="1473">
                  <c:v>31.6</c:v>
                </c:pt>
                <c:pt idx="1474">
                  <c:v>32.200000000000003</c:v>
                </c:pt>
                <c:pt idx="1475">
                  <c:v>32.799999999999997</c:v>
                </c:pt>
                <c:pt idx="1476">
                  <c:v>32.200000000000003</c:v>
                </c:pt>
                <c:pt idx="1477">
                  <c:v>33</c:v>
                </c:pt>
                <c:pt idx="1478">
                  <c:v>31.1</c:v>
                </c:pt>
                <c:pt idx="1479">
                  <c:v>32.1</c:v>
                </c:pt>
                <c:pt idx="1480">
                  <c:v>31.2</c:v>
                </c:pt>
                <c:pt idx="1481">
                  <c:v>31.3</c:v>
                </c:pt>
                <c:pt idx="1482">
                  <c:v>30.5</c:v>
                </c:pt>
                <c:pt idx="1483">
                  <c:v>32.299999999999997</c:v>
                </c:pt>
                <c:pt idx="1484">
                  <c:v>30.6</c:v>
                </c:pt>
                <c:pt idx="1485">
                  <c:v>28.8</c:v>
                </c:pt>
                <c:pt idx="1486">
                  <c:v>30.5</c:v>
                </c:pt>
                <c:pt idx="1487">
                  <c:v>28.5</c:v>
                </c:pt>
                <c:pt idx="1488">
                  <c:v>28.3</c:v>
                </c:pt>
                <c:pt idx="1489">
                  <c:v>27.4</c:v>
                </c:pt>
                <c:pt idx="1490">
                  <c:v>26.3</c:v>
                </c:pt>
                <c:pt idx="1491">
                  <c:v>26.6</c:v>
                </c:pt>
                <c:pt idx="1492">
                  <c:v>25.2</c:v>
                </c:pt>
                <c:pt idx="1493">
                  <c:v>24.9</c:v>
                </c:pt>
                <c:pt idx="1494">
                  <c:v>23.6</c:v>
                </c:pt>
                <c:pt idx="1495">
                  <c:v>22.2</c:v>
                </c:pt>
                <c:pt idx="1496">
                  <c:v>22.3</c:v>
                </c:pt>
                <c:pt idx="1497">
                  <c:v>20.5</c:v>
                </c:pt>
                <c:pt idx="1498">
                  <c:v>22.1</c:v>
                </c:pt>
                <c:pt idx="1499">
                  <c:v>20.9</c:v>
                </c:pt>
                <c:pt idx="1500">
                  <c:v>20.6</c:v>
                </c:pt>
                <c:pt idx="1501">
                  <c:v>20.5</c:v>
                </c:pt>
                <c:pt idx="1502">
                  <c:v>19</c:v>
                </c:pt>
                <c:pt idx="1503">
                  <c:v>17.899999999999999</c:v>
                </c:pt>
                <c:pt idx="1504">
                  <c:v>17.899999999999999</c:v>
                </c:pt>
                <c:pt idx="1505">
                  <c:v>16.8</c:v>
                </c:pt>
                <c:pt idx="1506">
                  <c:v>17.899999999999999</c:v>
                </c:pt>
                <c:pt idx="1507">
                  <c:v>16.2</c:v>
                </c:pt>
                <c:pt idx="1508">
                  <c:v>17.399999999999999</c:v>
                </c:pt>
                <c:pt idx="1509">
                  <c:v>16.600000000000001</c:v>
                </c:pt>
                <c:pt idx="1510">
                  <c:v>16.100000000000001</c:v>
                </c:pt>
                <c:pt idx="1511">
                  <c:v>16.100000000000001</c:v>
                </c:pt>
                <c:pt idx="1512">
                  <c:v>16.899999999999999</c:v>
                </c:pt>
                <c:pt idx="1513">
                  <c:v>15.5</c:v>
                </c:pt>
                <c:pt idx="1514">
                  <c:v>14</c:v>
                </c:pt>
                <c:pt idx="1515">
                  <c:v>14.9</c:v>
                </c:pt>
                <c:pt idx="1516">
                  <c:v>14.4</c:v>
                </c:pt>
                <c:pt idx="1517">
                  <c:v>15.4</c:v>
                </c:pt>
                <c:pt idx="1518">
                  <c:v>14.8</c:v>
                </c:pt>
                <c:pt idx="1519">
                  <c:v>14.8</c:v>
                </c:pt>
                <c:pt idx="1520">
                  <c:v>14.6</c:v>
                </c:pt>
                <c:pt idx="1521">
                  <c:v>15.3</c:v>
                </c:pt>
                <c:pt idx="1522">
                  <c:v>14.3</c:v>
                </c:pt>
                <c:pt idx="1523">
                  <c:v>15.2</c:v>
                </c:pt>
                <c:pt idx="1524">
                  <c:v>14.4</c:v>
                </c:pt>
                <c:pt idx="1525">
                  <c:v>14.3</c:v>
                </c:pt>
                <c:pt idx="1526">
                  <c:v>15.6</c:v>
                </c:pt>
                <c:pt idx="1527">
                  <c:v>15.3</c:v>
                </c:pt>
                <c:pt idx="1528">
                  <c:v>16</c:v>
                </c:pt>
                <c:pt idx="1529">
                  <c:v>17.100000000000001</c:v>
                </c:pt>
                <c:pt idx="1530">
                  <c:v>16.899999999999999</c:v>
                </c:pt>
                <c:pt idx="1531">
                  <c:v>16</c:v>
                </c:pt>
                <c:pt idx="1532">
                  <c:v>16.5</c:v>
                </c:pt>
                <c:pt idx="1533">
                  <c:v>17</c:v>
                </c:pt>
                <c:pt idx="1534">
                  <c:v>17.899999999999999</c:v>
                </c:pt>
                <c:pt idx="1535">
                  <c:v>17.5</c:v>
                </c:pt>
                <c:pt idx="1536">
                  <c:v>19.100000000000001</c:v>
                </c:pt>
                <c:pt idx="1537">
                  <c:v>18.600000000000001</c:v>
                </c:pt>
                <c:pt idx="1538">
                  <c:v>19.100000000000001</c:v>
                </c:pt>
                <c:pt idx="1539">
                  <c:v>18.2</c:v>
                </c:pt>
                <c:pt idx="1540">
                  <c:v>20.6</c:v>
                </c:pt>
                <c:pt idx="1541">
                  <c:v>18.600000000000001</c:v>
                </c:pt>
                <c:pt idx="1542">
                  <c:v>19.5</c:v>
                </c:pt>
                <c:pt idx="1543">
                  <c:v>20.399999999999999</c:v>
                </c:pt>
                <c:pt idx="1544">
                  <c:v>19.2</c:v>
                </c:pt>
                <c:pt idx="1545">
                  <c:v>20.9</c:v>
                </c:pt>
                <c:pt idx="1546">
                  <c:v>20.9</c:v>
                </c:pt>
                <c:pt idx="1547">
                  <c:v>21.3</c:v>
                </c:pt>
                <c:pt idx="1548">
                  <c:v>21.4</c:v>
                </c:pt>
                <c:pt idx="1549">
                  <c:v>20.100000000000001</c:v>
                </c:pt>
                <c:pt idx="1550">
                  <c:v>19.8</c:v>
                </c:pt>
                <c:pt idx="1551">
                  <c:v>20.7</c:v>
                </c:pt>
                <c:pt idx="1552">
                  <c:v>21.1</c:v>
                </c:pt>
                <c:pt idx="1553">
                  <c:v>20</c:v>
                </c:pt>
                <c:pt idx="1554">
                  <c:v>20.6</c:v>
                </c:pt>
                <c:pt idx="1555">
                  <c:v>21.6</c:v>
                </c:pt>
                <c:pt idx="1556">
                  <c:v>21.2</c:v>
                </c:pt>
                <c:pt idx="1557">
                  <c:v>20.8</c:v>
                </c:pt>
                <c:pt idx="1558">
                  <c:v>21.9</c:v>
                </c:pt>
                <c:pt idx="1559">
                  <c:v>21</c:v>
                </c:pt>
                <c:pt idx="1560">
                  <c:v>21</c:v>
                </c:pt>
                <c:pt idx="1561">
                  <c:v>21</c:v>
                </c:pt>
                <c:pt idx="1562">
                  <c:v>23.1</c:v>
                </c:pt>
                <c:pt idx="1563">
                  <c:v>21</c:v>
                </c:pt>
                <c:pt idx="1564">
                  <c:v>21.3</c:v>
                </c:pt>
                <c:pt idx="1565">
                  <c:v>21.3</c:v>
                </c:pt>
                <c:pt idx="1566">
                  <c:v>20.6</c:v>
                </c:pt>
                <c:pt idx="1567">
                  <c:v>21.1</c:v>
                </c:pt>
                <c:pt idx="1568">
                  <c:v>20.5</c:v>
                </c:pt>
                <c:pt idx="1569">
                  <c:v>21.7</c:v>
                </c:pt>
                <c:pt idx="1570">
                  <c:v>21.2</c:v>
                </c:pt>
                <c:pt idx="1571">
                  <c:v>21.6</c:v>
                </c:pt>
                <c:pt idx="1572">
                  <c:v>20.9</c:v>
                </c:pt>
                <c:pt idx="1573">
                  <c:v>21</c:v>
                </c:pt>
                <c:pt idx="1574">
                  <c:v>20.8</c:v>
                </c:pt>
                <c:pt idx="1575">
                  <c:v>21.6</c:v>
                </c:pt>
                <c:pt idx="1576">
                  <c:v>20.100000000000001</c:v>
                </c:pt>
                <c:pt idx="1577">
                  <c:v>24.8</c:v>
                </c:pt>
                <c:pt idx="1578">
                  <c:v>27.2</c:v>
                </c:pt>
                <c:pt idx="1579">
                  <c:v>27.6</c:v>
                </c:pt>
                <c:pt idx="1580">
                  <c:v>33.200000000000003</c:v>
                </c:pt>
                <c:pt idx="1581">
                  <c:v>29.7</c:v>
                </c:pt>
                <c:pt idx="1582">
                  <c:v>19.8</c:v>
                </c:pt>
                <c:pt idx="1583">
                  <c:v>16.899999999999999</c:v>
                </c:pt>
                <c:pt idx="1584">
                  <c:v>16.2</c:v>
                </c:pt>
                <c:pt idx="1585">
                  <c:v>17.8</c:v>
                </c:pt>
                <c:pt idx="1586">
                  <c:v>17.600000000000001</c:v>
                </c:pt>
                <c:pt idx="1587">
                  <c:v>18.100000000000001</c:v>
                </c:pt>
                <c:pt idx="1588">
                  <c:v>18.2</c:v>
                </c:pt>
                <c:pt idx="1589">
                  <c:v>18.2</c:v>
                </c:pt>
                <c:pt idx="1590">
                  <c:v>17.7</c:v>
                </c:pt>
                <c:pt idx="1591">
                  <c:v>19</c:v>
                </c:pt>
                <c:pt idx="1592">
                  <c:v>18.600000000000001</c:v>
                </c:pt>
                <c:pt idx="1593">
                  <c:v>18.399999999999999</c:v>
                </c:pt>
                <c:pt idx="1594">
                  <c:v>19.100000000000001</c:v>
                </c:pt>
                <c:pt idx="1595">
                  <c:v>19.100000000000001</c:v>
                </c:pt>
                <c:pt idx="1596">
                  <c:v>19.899999999999999</c:v>
                </c:pt>
                <c:pt idx="1597">
                  <c:v>18</c:v>
                </c:pt>
                <c:pt idx="1598">
                  <c:v>19.600000000000001</c:v>
                </c:pt>
                <c:pt idx="1599">
                  <c:v>19</c:v>
                </c:pt>
                <c:pt idx="1600">
                  <c:v>17.399999999999999</c:v>
                </c:pt>
                <c:pt idx="1601">
                  <c:v>19.2</c:v>
                </c:pt>
                <c:pt idx="1602">
                  <c:v>20.2</c:v>
                </c:pt>
                <c:pt idx="1603">
                  <c:v>17.899999999999999</c:v>
                </c:pt>
                <c:pt idx="1604">
                  <c:v>19.3</c:v>
                </c:pt>
                <c:pt idx="1605">
                  <c:v>19.399999999999999</c:v>
                </c:pt>
                <c:pt idx="1606">
                  <c:v>19.3</c:v>
                </c:pt>
                <c:pt idx="1607">
                  <c:v>19.2</c:v>
                </c:pt>
                <c:pt idx="1608">
                  <c:v>20</c:v>
                </c:pt>
                <c:pt idx="1609">
                  <c:v>20.8</c:v>
                </c:pt>
                <c:pt idx="1610">
                  <c:v>19.8</c:v>
                </c:pt>
                <c:pt idx="1611">
                  <c:v>20</c:v>
                </c:pt>
                <c:pt idx="1612">
                  <c:v>19.5</c:v>
                </c:pt>
                <c:pt idx="1613">
                  <c:v>20.6</c:v>
                </c:pt>
                <c:pt idx="1614">
                  <c:v>19.7</c:v>
                </c:pt>
                <c:pt idx="1615">
                  <c:v>19.2</c:v>
                </c:pt>
                <c:pt idx="1616">
                  <c:v>21</c:v>
                </c:pt>
                <c:pt idx="1617">
                  <c:v>21</c:v>
                </c:pt>
                <c:pt idx="1618">
                  <c:v>21.8</c:v>
                </c:pt>
                <c:pt idx="1619">
                  <c:v>20.8</c:v>
                </c:pt>
                <c:pt idx="1620">
                  <c:v>21</c:v>
                </c:pt>
                <c:pt idx="1621">
                  <c:v>21.7</c:v>
                </c:pt>
                <c:pt idx="1622">
                  <c:v>22.3</c:v>
                </c:pt>
                <c:pt idx="1623">
                  <c:v>23.1</c:v>
                </c:pt>
                <c:pt idx="1624">
                  <c:v>23.1</c:v>
                </c:pt>
                <c:pt idx="1625">
                  <c:v>23.7</c:v>
                </c:pt>
                <c:pt idx="1626">
                  <c:v>23.4</c:v>
                </c:pt>
                <c:pt idx="1627">
                  <c:v>24.6</c:v>
                </c:pt>
                <c:pt idx="1628">
                  <c:v>25.1</c:v>
                </c:pt>
                <c:pt idx="1629">
                  <c:v>26.9</c:v>
                </c:pt>
                <c:pt idx="1630">
                  <c:v>27.5</c:v>
                </c:pt>
                <c:pt idx="1631">
                  <c:v>30.2</c:v>
                </c:pt>
                <c:pt idx="1632">
                  <c:v>29.6</c:v>
                </c:pt>
                <c:pt idx="1633">
                  <c:v>30.8</c:v>
                </c:pt>
                <c:pt idx="1634">
                  <c:v>31.1</c:v>
                </c:pt>
                <c:pt idx="1635">
                  <c:v>33.1</c:v>
                </c:pt>
                <c:pt idx="1636">
                  <c:v>34.5</c:v>
                </c:pt>
                <c:pt idx="1637">
                  <c:v>36.200000000000003</c:v>
                </c:pt>
                <c:pt idx="1638">
                  <c:v>34.5</c:v>
                </c:pt>
                <c:pt idx="1639">
                  <c:v>36.200000000000003</c:v>
                </c:pt>
                <c:pt idx="1640">
                  <c:v>37.5</c:v>
                </c:pt>
                <c:pt idx="1641">
                  <c:v>38</c:v>
                </c:pt>
                <c:pt idx="1642">
                  <c:v>38</c:v>
                </c:pt>
                <c:pt idx="1643">
                  <c:v>40.700000000000003</c:v>
                </c:pt>
                <c:pt idx="1644">
                  <c:v>41.4</c:v>
                </c:pt>
                <c:pt idx="1645">
                  <c:v>41.4</c:v>
                </c:pt>
                <c:pt idx="1646">
                  <c:v>40.799999999999997</c:v>
                </c:pt>
                <c:pt idx="1647">
                  <c:v>42.1</c:v>
                </c:pt>
                <c:pt idx="1648">
                  <c:v>42.2</c:v>
                </c:pt>
                <c:pt idx="1649">
                  <c:v>43.4</c:v>
                </c:pt>
                <c:pt idx="1650">
                  <c:v>43.6</c:v>
                </c:pt>
                <c:pt idx="1651">
                  <c:v>42.9</c:v>
                </c:pt>
                <c:pt idx="1652">
                  <c:v>42</c:v>
                </c:pt>
                <c:pt idx="1653">
                  <c:v>42.7</c:v>
                </c:pt>
                <c:pt idx="1654">
                  <c:v>42.3</c:v>
                </c:pt>
                <c:pt idx="1655">
                  <c:v>41.9</c:v>
                </c:pt>
                <c:pt idx="1656">
                  <c:v>40.9</c:v>
                </c:pt>
                <c:pt idx="1657">
                  <c:v>40.700000000000003</c:v>
                </c:pt>
                <c:pt idx="1658">
                  <c:v>39.5</c:v>
                </c:pt>
                <c:pt idx="1659">
                  <c:v>39.5</c:v>
                </c:pt>
                <c:pt idx="1660">
                  <c:v>37.700000000000003</c:v>
                </c:pt>
                <c:pt idx="1661">
                  <c:v>38.799999999999997</c:v>
                </c:pt>
                <c:pt idx="1662">
                  <c:v>37.4</c:v>
                </c:pt>
                <c:pt idx="1663">
                  <c:v>35.299999999999997</c:v>
                </c:pt>
                <c:pt idx="1664">
                  <c:v>34.1</c:v>
                </c:pt>
                <c:pt idx="1665">
                  <c:v>34.5</c:v>
                </c:pt>
                <c:pt idx="1666">
                  <c:v>33</c:v>
                </c:pt>
                <c:pt idx="1667">
                  <c:v>31.8</c:v>
                </c:pt>
                <c:pt idx="1668">
                  <c:v>31.2</c:v>
                </c:pt>
                <c:pt idx="1669">
                  <c:v>29.3</c:v>
                </c:pt>
                <c:pt idx="1670">
                  <c:v>27.8</c:v>
                </c:pt>
                <c:pt idx="1671">
                  <c:v>27.7</c:v>
                </c:pt>
                <c:pt idx="1672">
                  <c:v>25.9</c:v>
                </c:pt>
                <c:pt idx="1673">
                  <c:v>26</c:v>
                </c:pt>
                <c:pt idx="1674">
                  <c:v>23.8</c:v>
                </c:pt>
                <c:pt idx="1675">
                  <c:v>21.9</c:v>
                </c:pt>
                <c:pt idx="1676">
                  <c:v>23.6</c:v>
                </c:pt>
                <c:pt idx="1677">
                  <c:v>21.9</c:v>
                </c:pt>
                <c:pt idx="1678">
                  <c:v>21.4</c:v>
                </c:pt>
                <c:pt idx="1679">
                  <c:v>20.8</c:v>
                </c:pt>
                <c:pt idx="1680">
                  <c:v>21.2</c:v>
                </c:pt>
                <c:pt idx="1681">
                  <c:v>20.7</c:v>
                </c:pt>
                <c:pt idx="1682">
                  <c:v>20.9</c:v>
                </c:pt>
                <c:pt idx="1683">
                  <c:v>19.3</c:v>
                </c:pt>
                <c:pt idx="1684">
                  <c:v>20.100000000000001</c:v>
                </c:pt>
                <c:pt idx="1685">
                  <c:v>18.8</c:v>
                </c:pt>
                <c:pt idx="1686">
                  <c:v>18.2</c:v>
                </c:pt>
                <c:pt idx="1687">
                  <c:v>18.100000000000001</c:v>
                </c:pt>
                <c:pt idx="1688">
                  <c:v>18.5</c:v>
                </c:pt>
                <c:pt idx="1689">
                  <c:v>17.600000000000001</c:v>
                </c:pt>
                <c:pt idx="1690">
                  <c:v>18.600000000000001</c:v>
                </c:pt>
                <c:pt idx="1691">
                  <c:v>18.8</c:v>
                </c:pt>
                <c:pt idx="1692">
                  <c:v>17.600000000000001</c:v>
                </c:pt>
                <c:pt idx="1693">
                  <c:v>18.5</c:v>
                </c:pt>
                <c:pt idx="1694">
                  <c:v>18.100000000000001</c:v>
                </c:pt>
                <c:pt idx="1695">
                  <c:v>17.600000000000001</c:v>
                </c:pt>
                <c:pt idx="1696">
                  <c:v>17.7</c:v>
                </c:pt>
                <c:pt idx="1697">
                  <c:v>17.2</c:v>
                </c:pt>
                <c:pt idx="1698">
                  <c:v>16.600000000000001</c:v>
                </c:pt>
                <c:pt idx="1699">
                  <c:v>17.2</c:v>
                </c:pt>
                <c:pt idx="1700">
                  <c:v>16.399999999999999</c:v>
                </c:pt>
                <c:pt idx="1701">
                  <c:v>17.2</c:v>
                </c:pt>
                <c:pt idx="1702">
                  <c:v>17.600000000000001</c:v>
                </c:pt>
                <c:pt idx="1703">
                  <c:v>16.2</c:v>
                </c:pt>
                <c:pt idx="1704">
                  <c:v>16.7</c:v>
                </c:pt>
                <c:pt idx="1705">
                  <c:v>15.7</c:v>
                </c:pt>
                <c:pt idx="1706">
                  <c:v>16.100000000000001</c:v>
                </c:pt>
                <c:pt idx="1707">
                  <c:v>17.2</c:v>
                </c:pt>
                <c:pt idx="1708">
                  <c:v>17.3</c:v>
                </c:pt>
                <c:pt idx="1709">
                  <c:v>14.8</c:v>
                </c:pt>
                <c:pt idx="1710">
                  <c:v>16.5</c:v>
                </c:pt>
                <c:pt idx="1711">
                  <c:v>16.5</c:v>
                </c:pt>
                <c:pt idx="1712">
                  <c:v>17.100000000000001</c:v>
                </c:pt>
                <c:pt idx="1713">
                  <c:v>16.2</c:v>
                </c:pt>
                <c:pt idx="1714">
                  <c:v>16.5</c:v>
                </c:pt>
                <c:pt idx="1715">
                  <c:v>17</c:v>
                </c:pt>
                <c:pt idx="1716">
                  <c:v>16.399999999999999</c:v>
                </c:pt>
                <c:pt idx="1717">
                  <c:v>16.600000000000001</c:v>
                </c:pt>
                <c:pt idx="1718">
                  <c:v>15.9</c:v>
                </c:pt>
                <c:pt idx="1719">
                  <c:v>16.8</c:v>
                </c:pt>
                <c:pt idx="1720">
                  <c:v>16.899999999999999</c:v>
                </c:pt>
                <c:pt idx="1721">
                  <c:v>16</c:v>
                </c:pt>
                <c:pt idx="1722">
                  <c:v>15.9</c:v>
                </c:pt>
                <c:pt idx="1723">
                  <c:v>15.9</c:v>
                </c:pt>
                <c:pt idx="1724">
                  <c:v>17</c:v>
                </c:pt>
                <c:pt idx="1725">
                  <c:v>16.2</c:v>
                </c:pt>
                <c:pt idx="1726">
                  <c:v>17.5</c:v>
                </c:pt>
                <c:pt idx="1727">
                  <c:v>15.9</c:v>
                </c:pt>
                <c:pt idx="1728">
                  <c:v>16.8</c:v>
                </c:pt>
                <c:pt idx="1729">
                  <c:v>16.7</c:v>
                </c:pt>
                <c:pt idx="1730">
                  <c:v>16.5</c:v>
                </c:pt>
                <c:pt idx="1731">
                  <c:v>15.2</c:v>
                </c:pt>
                <c:pt idx="1732">
                  <c:v>15.8</c:v>
                </c:pt>
                <c:pt idx="1733">
                  <c:v>15.6</c:v>
                </c:pt>
                <c:pt idx="1734">
                  <c:v>15.5</c:v>
                </c:pt>
                <c:pt idx="1735">
                  <c:v>15.8</c:v>
                </c:pt>
                <c:pt idx="1736">
                  <c:v>15.9</c:v>
                </c:pt>
                <c:pt idx="1737">
                  <c:v>15.9</c:v>
                </c:pt>
                <c:pt idx="1738">
                  <c:v>15.7</c:v>
                </c:pt>
                <c:pt idx="1739">
                  <c:v>15.6</c:v>
                </c:pt>
                <c:pt idx="1740">
                  <c:v>15.5</c:v>
                </c:pt>
                <c:pt idx="1741">
                  <c:v>14.7</c:v>
                </c:pt>
                <c:pt idx="1742">
                  <c:v>15.9</c:v>
                </c:pt>
                <c:pt idx="1743">
                  <c:v>15.8</c:v>
                </c:pt>
                <c:pt idx="1744">
                  <c:v>16.5</c:v>
                </c:pt>
                <c:pt idx="1745">
                  <c:v>15.7</c:v>
                </c:pt>
                <c:pt idx="1746">
                  <c:v>15.4</c:v>
                </c:pt>
                <c:pt idx="1747">
                  <c:v>16</c:v>
                </c:pt>
                <c:pt idx="1748">
                  <c:v>16.2</c:v>
                </c:pt>
                <c:pt idx="1749">
                  <c:v>15.7</c:v>
                </c:pt>
                <c:pt idx="1750">
                  <c:v>16.2</c:v>
                </c:pt>
                <c:pt idx="1751">
                  <c:v>15.6</c:v>
                </c:pt>
                <c:pt idx="1752">
                  <c:v>16.7</c:v>
                </c:pt>
                <c:pt idx="1753">
                  <c:v>15.5</c:v>
                </c:pt>
                <c:pt idx="1754">
                  <c:v>14.5</c:v>
                </c:pt>
                <c:pt idx="1755">
                  <c:v>15.5</c:v>
                </c:pt>
                <c:pt idx="1756">
                  <c:v>15.9</c:v>
                </c:pt>
                <c:pt idx="1757">
                  <c:v>15.7</c:v>
                </c:pt>
                <c:pt idx="1758">
                  <c:v>15.1</c:v>
                </c:pt>
                <c:pt idx="1759">
                  <c:v>16.8</c:v>
                </c:pt>
                <c:pt idx="1760">
                  <c:v>16.8</c:v>
                </c:pt>
                <c:pt idx="1761">
                  <c:v>16.100000000000001</c:v>
                </c:pt>
                <c:pt idx="1762">
                  <c:v>16.600000000000001</c:v>
                </c:pt>
                <c:pt idx="1763">
                  <c:v>17.100000000000001</c:v>
                </c:pt>
                <c:pt idx="1764">
                  <c:v>16.399999999999999</c:v>
                </c:pt>
                <c:pt idx="1765">
                  <c:v>17</c:v>
                </c:pt>
                <c:pt idx="1766">
                  <c:v>16.8</c:v>
                </c:pt>
                <c:pt idx="1767">
                  <c:v>16.2</c:v>
                </c:pt>
                <c:pt idx="1768">
                  <c:v>16.8</c:v>
                </c:pt>
                <c:pt idx="1769">
                  <c:v>17.2</c:v>
                </c:pt>
                <c:pt idx="1770">
                  <c:v>16.399999999999999</c:v>
                </c:pt>
                <c:pt idx="1771">
                  <c:v>16.399999999999999</c:v>
                </c:pt>
                <c:pt idx="1772">
                  <c:v>17.899999999999999</c:v>
                </c:pt>
                <c:pt idx="1773">
                  <c:v>21.2</c:v>
                </c:pt>
                <c:pt idx="1774">
                  <c:v>20.9</c:v>
                </c:pt>
                <c:pt idx="1775">
                  <c:v>23.4</c:v>
                </c:pt>
                <c:pt idx="1776">
                  <c:v>21.9</c:v>
                </c:pt>
                <c:pt idx="1777">
                  <c:v>17.2</c:v>
                </c:pt>
                <c:pt idx="1778">
                  <c:v>12.9</c:v>
                </c:pt>
                <c:pt idx="1779">
                  <c:v>13</c:v>
                </c:pt>
                <c:pt idx="1780">
                  <c:v>13.4</c:v>
                </c:pt>
                <c:pt idx="1781">
                  <c:v>13.8</c:v>
                </c:pt>
                <c:pt idx="1782">
                  <c:v>14.5</c:v>
                </c:pt>
                <c:pt idx="1783">
                  <c:v>14.3</c:v>
                </c:pt>
                <c:pt idx="1784">
                  <c:v>14</c:v>
                </c:pt>
                <c:pt idx="1785">
                  <c:v>14.8</c:v>
                </c:pt>
                <c:pt idx="1786">
                  <c:v>14.6</c:v>
                </c:pt>
                <c:pt idx="1787">
                  <c:v>15.3</c:v>
                </c:pt>
                <c:pt idx="1788">
                  <c:v>15.2</c:v>
                </c:pt>
                <c:pt idx="1789">
                  <c:v>15.9</c:v>
                </c:pt>
                <c:pt idx="1790">
                  <c:v>15.6</c:v>
                </c:pt>
                <c:pt idx="1791">
                  <c:v>15.3</c:v>
                </c:pt>
                <c:pt idx="1792">
                  <c:v>15.1</c:v>
                </c:pt>
                <c:pt idx="1793">
                  <c:v>15.2</c:v>
                </c:pt>
                <c:pt idx="1794">
                  <c:v>16.3</c:v>
                </c:pt>
                <c:pt idx="1795">
                  <c:v>15.9</c:v>
                </c:pt>
                <c:pt idx="1796">
                  <c:v>17.399999999999999</c:v>
                </c:pt>
                <c:pt idx="1797">
                  <c:v>16.100000000000001</c:v>
                </c:pt>
                <c:pt idx="1798">
                  <c:v>16.8</c:v>
                </c:pt>
                <c:pt idx="1799">
                  <c:v>16.600000000000001</c:v>
                </c:pt>
                <c:pt idx="1800">
                  <c:v>19.3</c:v>
                </c:pt>
                <c:pt idx="1801">
                  <c:v>18.600000000000001</c:v>
                </c:pt>
                <c:pt idx="1802">
                  <c:v>19.3</c:v>
                </c:pt>
                <c:pt idx="1803">
                  <c:v>20.100000000000001</c:v>
                </c:pt>
                <c:pt idx="1804">
                  <c:v>20.6</c:v>
                </c:pt>
                <c:pt idx="1805">
                  <c:v>21.6</c:v>
                </c:pt>
                <c:pt idx="1806">
                  <c:v>21.9</c:v>
                </c:pt>
                <c:pt idx="1807">
                  <c:v>22</c:v>
                </c:pt>
                <c:pt idx="1808">
                  <c:v>24.7</c:v>
                </c:pt>
                <c:pt idx="1809">
                  <c:v>23.5</c:v>
                </c:pt>
                <c:pt idx="1810">
                  <c:v>24.7</c:v>
                </c:pt>
                <c:pt idx="1811">
                  <c:v>25</c:v>
                </c:pt>
                <c:pt idx="1812">
                  <c:v>26.1</c:v>
                </c:pt>
                <c:pt idx="1813">
                  <c:v>27.7</c:v>
                </c:pt>
                <c:pt idx="1814">
                  <c:v>26.1</c:v>
                </c:pt>
                <c:pt idx="1815">
                  <c:v>27.9</c:v>
                </c:pt>
                <c:pt idx="1816">
                  <c:v>28.3</c:v>
                </c:pt>
                <c:pt idx="1817">
                  <c:v>28</c:v>
                </c:pt>
                <c:pt idx="1818">
                  <c:v>29.1</c:v>
                </c:pt>
                <c:pt idx="1819">
                  <c:v>30.9</c:v>
                </c:pt>
                <c:pt idx="1820">
                  <c:v>29.6</c:v>
                </c:pt>
                <c:pt idx="1821">
                  <c:v>31.2</c:v>
                </c:pt>
                <c:pt idx="1822">
                  <c:v>31.1</c:v>
                </c:pt>
                <c:pt idx="1823">
                  <c:v>31.1</c:v>
                </c:pt>
                <c:pt idx="1824">
                  <c:v>29.2</c:v>
                </c:pt>
                <c:pt idx="1825">
                  <c:v>30.4</c:v>
                </c:pt>
                <c:pt idx="1826">
                  <c:v>30.3</c:v>
                </c:pt>
                <c:pt idx="1827">
                  <c:v>31.2</c:v>
                </c:pt>
                <c:pt idx="1828">
                  <c:v>29.8</c:v>
                </c:pt>
                <c:pt idx="1829">
                  <c:v>30.5</c:v>
                </c:pt>
                <c:pt idx="1830">
                  <c:v>30.7</c:v>
                </c:pt>
                <c:pt idx="1831">
                  <c:v>28.3</c:v>
                </c:pt>
                <c:pt idx="1832">
                  <c:v>28.8</c:v>
                </c:pt>
                <c:pt idx="1833">
                  <c:v>28.2</c:v>
                </c:pt>
                <c:pt idx="1834">
                  <c:v>27.9</c:v>
                </c:pt>
                <c:pt idx="1835">
                  <c:v>28.2</c:v>
                </c:pt>
                <c:pt idx="1836">
                  <c:v>27.3</c:v>
                </c:pt>
                <c:pt idx="1837">
                  <c:v>26.7</c:v>
                </c:pt>
                <c:pt idx="1838">
                  <c:v>26.5</c:v>
                </c:pt>
                <c:pt idx="1839">
                  <c:v>26.6</c:v>
                </c:pt>
                <c:pt idx="1840">
                  <c:v>26.6</c:v>
                </c:pt>
                <c:pt idx="1841">
                  <c:v>26.5</c:v>
                </c:pt>
                <c:pt idx="1842">
                  <c:v>27</c:v>
                </c:pt>
                <c:pt idx="1843">
                  <c:v>26.6</c:v>
                </c:pt>
                <c:pt idx="1844">
                  <c:v>25.3</c:v>
                </c:pt>
                <c:pt idx="1845">
                  <c:v>26.1</c:v>
                </c:pt>
                <c:pt idx="1846">
                  <c:v>26.5</c:v>
                </c:pt>
                <c:pt idx="1847">
                  <c:v>27.3</c:v>
                </c:pt>
                <c:pt idx="1848">
                  <c:v>26.2</c:v>
                </c:pt>
                <c:pt idx="1849">
                  <c:v>26.9</c:v>
                </c:pt>
                <c:pt idx="1850">
                  <c:v>26.4</c:v>
                </c:pt>
                <c:pt idx="1851">
                  <c:v>27.5</c:v>
                </c:pt>
                <c:pt idx="1852">
                  <c:v>28</c:v>
                </c:pt>
                <c:pt idx="1853">
                  <c:v>25.8</c:v>
                </c:pt>
                <c:pt idx="1854">
                  <c:v>26.3</c:v>
                </c:pt>
                <c:pt idx="1855">
                  <c:v>26.8</c:v>
                </c:pt>
                <c:pt idx="1856">
                  <c:v>27.4</c:v>
                </c:pt>
                <c:pt idx="1857">
                  <c:v>25.7</c:v>
                </c:pt>
                <c:pt idx="1858">
                  <c:v>26.9</c:v>
                </c:pt>
                <c:pt idx="1859">
                  <c:v>27.4</c:v>
                </c:pt>
                <c:pt idx="1860">
                  <c:v>27.9</c:v>
                </c:pt>
                <c:pt idx="1861">
                  <c:v>27.4</c:v>
                </c:pt>
                <c:pt idx="1862">
                  <c:v>27.6</c:v>
                </c:pt>
                <c:pt idx="1863">
                  <c:v>27</c:v>
                </c:pt>
                <c:pt idx="1864">
                  <c:v>25.6</c:v>
                </c:pt>
                <c:pt idx="1865">
                  <c:v>27.7</c:v>
                </c:pt>
                <c:pt idx="1866">
                  <c:v>27.2</c:v>
                </c:pt>
                <c:pt idx="1867">
                  <c:v>26.5</c:v>
                </c:pt>
                <c:pt idx="1868">
                  <c:v>27</c:v>
                </c:pt>
                <c:pt idx="1869">
                  <c:v>26.1</c:v>
                </c:pt>
                <c:pt idx="1870">
                  <c:v>26.9</c:v>
                </c:pt>
                <c:pt idx="1871">
                  <c:v>27.6</c:v>
                </c:pt>
                <c:pt idx="1872">
                  <c:v>28.5</c:v>
                </c:pt>
                <c:pt idx="1873">
                  <c:v>27</c:v>
                </c:pt>
                <c:pt idx="1874">
                  <c:v>27.4</c:v>
                </c:pt>
                <c:pt idx="1875">
                  <c:v>26.9</c:v>
                </c:pt>
                <c:pt idx="1876">
                  <c:v>25.9</c:v>
                </c:pt>
                <c:pt idx="1877">
                  <c:v>24.9</c:v>
                </c:pt>
                <c:pt idx="1878">
                  <c:v>27.6</c:v>
                </c:pt>
                <c:pt idx="1879">
                  <c:v>25.7</c:v>
                </c:pt>
                <c:pt idx="1880">
                  <c:v>25.8</c:v>
                </c:pt>
                <c:pt idx="1881">
                  <c:v>27.6</c:v>
                </c:pt>
                <c:pt idx="1882">
                  <c:v>26.4</c:v>
                </c:pt>
                <c:pt idx="1883">
                  <c:v>26.6</c:v>
                </c:pt>
                <c:pt idx="1884">
                  <c:v>27.3</c:v>
                </c:pt>
                <c:pt idx="1885">
                  <c:v>27.8</c:v>
                </c:pt>
                <c:pt idx="1886">
                  <c:v>27.3</c:v>
                </c:pt>
                <c:pt idx="1887">
                  <c:v>26.6</c:v>
                </c:pt>
                <c:pt idx="1888">
                  <c:v>27.6</c:v>
                </c:pt>
                <c:pt idx="1889">
                  <c:v>26.5</c:v>
                </c:pt>
                <c:pt idx="1890">
                  <c:v>27.7</c:v>
                </c:pt>
                <c:pt idx="1891">
                  <c:v>27.9</c:v>
                </c:pt>
                <c:pt idx="1892">
                  <c:v>27.4</c:v>
                </c:pt>
                <c:pt idx="1893">
                  <c:v>28.1</c:v>
                </c:pt>
                <c:pt idx="1894">
                  <c:v>27.1</c:v>
                </c:pt>
                <c:pt idx="1895">
                  <c:v>28.5</c:v>
                </c:pt>
                <c:pt idx="1896">
                  <c:v>27.6</c:v>
                </c:pt>
                <c:pt idx="1897">
                  <c:v>29.7</c:v>
                </c:pt>
                <c:pt idx="1898">
                  <c:v>30.5</c:v>
                </c:pt>
                <c:pt idx="1899">
                  <c:v>29.8</c:v>
                </c:pt>
                <c:pt idx="1900">
                  <c:v>30.9</c:v>
                </c:pt>
                <c:pt idx="1901">
                  <c:v>32.5</c:v>
                </c:pt>
                <c:pt idx="1902">
                  <c:v>33.1</c:v>
                </c:pt>
                <c:pt idx="1903">
                  <c:v>31.8</c:v>
                </c:pt>
                <c:pt idx="1904">
                  <c:v>34.700000000000003</c:v>
                </c:pt>
                <c:pt idx="1905">
                  <c:v>36.200000000000003</c:v>
                </c:pt>
                <c:pt idx="1906">
                  <c:v>36</c:v>
                </c:pt>
                <c:pt idx="1907">
                  <c:v>38.700000000000003</c:v>
                </c:pt>
                <c:pt idx="1908">
                  <c:v>40.4</c:v>
                </c:pt>
                <c:pt idx="1909">
                  <c:v>41.4</c:v>
                </c:pt>
                <c:pt idx="1910">
                  <c:v>42.5</c:v>
                </c:pt>
                <c:pt idx="1911">
                  <c:v>45</c:v>
                </c:pt>
                <c:pt idx="1912">
                  <c:v>46.3</c:v>
                </c:pt>
                <c:pt idx="1913">
                  <c:v>47.4</c:v>
                </c:pt>
                <c:pt idx="1914">
                  <c:v>48.1</c:v>
                </c:pt>
                <c:pt idx="1915">
                  <c:v>50.2</c:v>
                </c:pt>
                <c:pt idx="1916">
                  <c:v>52.5</c:v>
                </c:pt>
                <c:pt idx="1917">
                  <c:v>54.4</c:v>
                </c:pt>
                <c:pt idx="1918">
                  <c:v>54.6</c:v>
                </c:pt>
                <c:pt idx="1919">
                  <c:v>56.2</c:v>
                </c:pt>
                <c:pt idx="1920">
                  <c:v>58</c:v>
                </c:pt>
                <c:pt idx="1921">
                  <c:v>58.2</c:v>
                </c:pt>
                <c:pt idx="1922">
                  <c:v>59.4</c:v>
                </c:pt>
                <c:pt idx="1923">
                  <c:v>57.8</c:v>
                </c:pt>
                <c:pt idx="1924">
                  <c:v>59.1</c:v>
                </c:pt>
                <c:pt idx="1925">
                  <c:v>59.6</c:v>
                </c:pt>
                <c:pt idx="1926">
                  <c:v>59.3</c:v>
                </c:pt>
                <c:pt idx="1927">
                  <c:v>58.4</c:v>
                </c:pt>
                <c:pt idx="1928">
                  <c:v>58.5</c:v>
                </c:pt>
                <c:pt idx="1929">
                  <c:v>56.6</c:v>
                </c:pt>
                <c:pt idx="1930">
                  <c:v>55</c:v>
                </c:pt>
                <c:pt idx="1931">
                  <c:v>52.7</c:v>
                </c:pt>
                <c:pt idx="1932">
                  <c:v>52.4</c:v>
                </c:pt>
                <c:pt idx="1933">
                  <c:v>49.7</c:v>
                </c:pt>
                <c:pt idx="1934">
                  <c:v>47.6</c:v>
                </c:pt>
                <c:pt idx="1935">
                  <c:v>46.3</c:v>
                </c:pt>
                <c:pt idx="1936">
                  <c:v>45.1</c:v>
                </c:pt>
                <c:pt idx="1937">
                  <c:v>42.7</c:v>
                </c:pt>
                <c:pt idx="1938">
                  <c:v>41.2</c:v>
                </c:pt>
                <c:pt idx="1939">
                  <c:v>38.700000000000003</c:v>
                </c:pt>
                <c:pt idx="1940">
                  <c:v>37.299999999999997</c:v>
                </c:pt>
                <c:pt idx="1941">
                  <c:v>35.700000000000003</c:v>
                </c:pt>
                <c:pt idx="1942">
                  <c:v>33.299999999999997</c:v>
                </c:pt>
                <c:pt idx="1943">
                  <c:v>31.4</c:v>
                </c:pt>
                <c:pt idx="1944">
                  <c:v>29</c:v>
                </c:pt>
                <c:pt idx="1945">
                  <c:v>29</c:v>
                </c:pt>
                <c:pt idx="1946">
                  <c:v>27.6</c:v>
                </c:pt>
                <c:pt idx="1947">
                  <c:v>26.1</c:v>
                </c:pt>
                <c:pt idx="1948">
                  <c:v>26</c:v>
                </c:pt>
                <c:pt idx="1949">
                  <c:v>24.7</c:v>
                </c:pt>
                <c:pt idx="1950">
                  <c:v>23.1</c:v>
                </c:pt>
                <c:pt idx="1951">
                  <c:v>21.7</c:v>
                </c:pt>
                <c:pt idx="1952">
                  <c:v>22.1</c:v>
                </c:pt>
                <c:pt idx="1953">
                  <c:v>21.2</c:v>
                </c:pt>
                <c:pt idx="1954">
                  <c:v>19.8</c:v>
                </c:pt>
                <c:pt idx="1955">
                  <c:v>20</c:v>
                </c:pt>
                <c:pt idx="1956">
                  <c:v>18.600000000000001</c:v>
                </c:pt>
                <c:pt idx="1957">
                  <c:v>17.8</c:v>
                </c:pt>
                <c:pt idx="1958">
                  <c:v>17.7</c:v>
                </c:pt>
                <c:pt idx="1959">
                  <c:v>17.100000000000001</c:v>
                </c:pt>
                <c:pt idx="1960">
                  <c:v>17.7</c:v>
                </c:pt>
                <c:pt idx="1961">
                  <c:v>17.3</c:v>
                </c:pt>
                <c:pt idx="1962">
                  <c:v>17.8</c:v>
                </c:pt>
                <c:pt idx="1963">
                  <c:v>16.8</c:v>
                </c:pt>
                <c:pt idx="1964">
                  <c:v>14.3</c:v>
                </c:pt>
                <c:pt idx="1965">
                  <c:v>15.4</c:v>
                </c:pt>
                <c:pt idx="1966">
                  <c:v>16.8</c:v>
                </c:pt>
                <c:pt idx="1967">
                  <c:v>15.1</c:v>
                </c:pt>
                <c:pt idx="1968">
                  <c:v>22.5</c:v>
                </c:pt>
                <c:pt idx="1969">
                  <c:v>21.8</c:v>
                </c:pt>
                <c:pt idx="1970">
                  <c:v>21</c:v>
                </c:pt>
                <c:pt idx="1971">
                  <c:v>28.2</c:v>
                </c:pt>
                <c:pt idx="1972">
                  <c:v>29.3</c:v>
                </c:pt>
                <c:pt idx="1973">
                  <c:v>14.6</c:v>
                </c:pt>
                <c:pt idx="1974">
                  <c:v>11.9</c:v>
                </c:pt>
                <c:pt idx="1975">
                  <c:v>10.199999999999999</c:v>
                </c:pt>
                <c:pt idx="1976">
                  <c:v>13.7</c:v>
                </c:pt>
                <c:pt idx="1977">
                  <c:v>14</c:v>
                </c:pt>
                <c:pt idx="1978">
                  <c:v>14.8</c:v>
                </c:pt>
                <c:pt idx="1979">
                  <c:v>15.6</c:v>
                </c:pt>
                <c:pt idx="1980">
                  <c:v>15</c:v>
                </c:pt>
                <c:pt idx="1981">
                  <c:v>15.6</c:v>
                </c:pt>
                <c:pt idx="1982">
                  <c:v>15.2</c:v>
                </c:pt>
                <c:pt idx="1983">
                  <c:v>16.5</c:v>
                </c:pt>
                <c:pt idx="1984">
                  <c:v>16.8</c:v>
                </c:pt>
                <c:pt idx="1985">
                  <c:v>17.399999999999999</c:v>
                </c:pt>
                <c:pt idx="1986">
                  <c:v>17.399999999999999</c:v>
                </c:pt>
                <c:pt idx="1987">
                  <c:v>17.7</c:v>
                </c:pt>
                <c:pt idx="1988">
                  <c:v>17.8</c:v>
                </c:pt>
                <c:pt idx="1989">
                  <c:v>17.2</c:v>
                </c:pt>
                <c:pt idx="1990">
                  <c:v>17.8</c:v>
                </c:pt>
                <c:pt idx="1991">
                  <c:v>17.2</c:v>
                </c:pt>
                <c:pt idx="1992">
                  <c:v>17.8</c:v>
                </c:pt>
                <c:pt idx="1993">
                  <c:v>18</c:v>
                </c:pt>
                <c:pt idx="1994">
                  <c:v>18.399999999999999</c:v>
                </c:pt>
                <c:pt idx="1995">
                  <c:v>18.7</c:v>
                </c:pt>
                <c:pt idx="1996">
                  <c:v>19.899999999999999</c:v>
                </c:pt>
                <c:pt idx="1997">
                  <c:v>19.2</c:v>
                </c:pt>
                <c:pt idx="1998">
                  <c:v>18.899999999999999</c:v>
                </c:pt>
                <c:pt idx="1999">
                  <c:v>19.5</c:v>
                </c:pt>
                <c:pt idx="2000">
                  <c:v>17.8</c:v>
                </c:pt>
                <c:pt idx="2001">
                  <c:v>18.2</c:v>
                </c:pt>
                <c:pt idx="2002">
                  <c:v>17.8</c:v>
                </c:pt>
                <c:pt idx="2003">
                  <c:v>18.5</c:v>
                </c:pt>
                <c:pt idx="2004">
                  <c:v>17.399999999999999</c:v>
                </c:pt>
                <c:pt idx="2005">
                  <c:v>17.7</c:v>
                </c:pt>
                <c:pt idx="2006">
                  <c:v>17.3</c:v>
                </c:pt>
                <c:pt idx="2007">
                  <c:v>17.399999999999999</c:v>
                </c:pt>
                <c:pt idx="2008">
                  <c:v>16.399999999999999</c:v>
                </c:pt>
                <c:pt idx="2009">
                  <c:v>17.600000000000001</c:v>
                </c:pt>
                <c:pt idx="2010">
                  <c:v>16.600000000000001</c:v>
                </c:pt>
                <c:pt idx="2011">
                  <c:v>17.3</c:v>
                </c:pt>
                <c:pt idx="2012">
                  <c:v>16.100000000000001</c:v>
                </c:pt>
                <c:pt idx="2013">
                  <c:v>15.8</c:v>
                </c:pt>
                <c:pt idx="2014">
                  <c:v>16.100000000000001</c:v>
                </c:pt>
                <c:pt idx="2015">
                  <c:v>16.100000000000001</c:v>
                </c:pt>
                <c:pt idx="2016">
                  <c:v>16.600000000000001</c:v>
                </c:pt>
                <c:pt idx="2017">
                  <c:v>16.2</c:v>
                </c:pt>
                <c:pt idx="2018">
                  <c:v>16.100000000000001</c:v>
                </c:pt>
                <c:pt idx="2019">
                  <c:v>16</c:v>
                </c:pt>
                <c:pt idx="2020">
                  <c:v>15.9</c:v>
                </c:pt>
                <c:pt idx="2021">
                  <c:v>15.8</c:v>
                </c:pt>
                <c:pt idx="2022">
                  <c:v>16.600000000000001</c:v>
                </c:pt>
                <c:pt idx="2023">
                  <c:v>16.100000000000001</c:v>
                </c:pt>
                <c:pt idx="2024">
                  <c:v>14.5</c:v>
                </c:pt>
                <c:pt idx="2025">
                  <c:v>15.3</c:v>
                </c:pt>
                <c:pt idx="2026">
                  <c:v>14.7</c:v>
                </c:pt>
                <c:pt idx="2027">
                  <c:v>15.3</c:v>
                </c:pt>
                <c:pt idx="2028">
                  <c:v>17.899999999999999</c:v>
                </c:pt>
                <c:pt idx="2029">
                  <c:v>17.3</c:v>
                </c:pt>
                <c:pt idx="2030">
                  <c:v>16.3</c:v>
                </c:pt>
                <c:pt idx="2031">
                  <c:v>17.100000000000001</c:v>
                </c:pt>
                <c:pt idx="2032">
                  <c:v>15.7</c:v>
                </c:pt>
                <c:pt idx="2033">
                  <c:v>17.399999999999999</c:v>
                </c:pt>
                <c:pt idx="2034">
                  <c:v>17.399999999999999</c:v>
                </c:pt>
                <c:pt idx="2035">
                  <c:v>16.8</c:v>
                </c:pt>
                <c:pt idx="2036">
                  <c:v>17.3</c:v>
                </c:pt>
                <c:pt idx="2037">
                  <c:v>19.3</c:v>
                </c:pt>
                <c:pt idx="2038">
                  <c:v>19.100000000000001</c:v>
                </c:pt>
                <c:pt idx="2039">
                  <c:v>18.3</c:v>
                </c:pt>
                <c:pt idx="2040">
                  <c:v>19.5</c:v>
                </c:pt>
                <c:pt idx="2041">
                  <c:v>18.2</c:v>
                </c:pt>
                <c:pt idx="2042">
                  <c:v>20.100000000000001</c:v>
                </c:pt>
                <c:pt idx="2043">
                  <c:v>20.5</c:v>
                </c:pt>
                <c:pt idx="2044">
                  <c:v>21.4</c:v>
                </c:pt>
                <c:pt idx="2045">
                  <c:v>20.8</c:v>
                </c:pt>
                <c:pt idx="2046">
                  <c:v>21.7</c:v>
                </c:pt>
                <c:pt idx="2047">
                  <c:v>21.7</c:v>
                </c:pt>
                <c:pt idx="2048">
                  <c:v>22.2</c:v>
                </c:pt>
                <c:pt idx="2049">
                  <c:v>22.1</c:v>
                </c:pt>
                <c:pt idx="2050">
                  <c:v>22</c:v>
                </c:pt>
                <c:pt idx="2051">
                  <c:v>22.7</c:v>
                </c:pt>
                <c:pt idx="2052">
                  <c:v>22.4</c:v>
                </c:pt>
                <c:pt idx="2053">
                  <c:v>22.1</c:v>
                </c:pt>
                <c:pt idx="2054">
                  <c:v>22.5</c:v>
                </c:pt>
                <c:pt idx="2055">
                  <c:v>22.7</c:v>
                </c:pt>
                <c:pt idx="2056">
                  <c:v>24</c:v>
                </c:pt>
                <c:pt idx="2057">
                  <c:v>24.6</c:v>
                </c:pt>
                <c:pt idx="2058">
                  <c:v>25.4</c:v>
                </c:pt>
                <c:pt idx="2059">
                  <c:v>25.4</c:v>
                </c:pt>
                <c:pt idx="2060">
                  <c:v>26.6</c:v>
                </c:pt>
                <c:pt idx="2061">
                  <c:v>27.2</c:v>
                </c:pt>
                <c:pt idx="2062">
                  <c:v>28.5</c:v>
                </c:pt>
                <c:pt idx="2063">
                  <c:v>29.4</c:v>
                </c:pt>
                <c:pt idx="2064">
                  <c:v>29.2</c:v>
                </c:pt>
                <c:pt idx="2065">
                  <c:v>30.7</c:v>
                </c:pt>
                <c:pt idx="2066">
                  <c:v>32.700000000000003</c:v>
                </c:pt>
                <c:pt idx="2067">
                  <c:v>32</c:v>
                </c:pt>
                <c:pt idx="2068">
                  <c:v>33.299999999999997</c:v>
                </c:pt>
                <c:pt idx="2069">
                  <c:v>34</c:v>
                </c:pt>
                <c:pt idx="2070">
                  <c:v>33.799999999999997</c:v>
                </c:pt>
                <c:pt idx="2071">
                  <c:v>35.1</c:v>
                </c:pt>
                <c:pt idx="2072">
                  <c:v>35.200000000000003</c:v>
                </c:pt>
                <c:pt idx="2073">
                  <c:v>34.4</c:v>
                </c:pt>
                <c:pt idx="2074">
                  <c:v>36.299999999999997</c:v>
                </c:pt>
                <c:pt idx="2075">
                  <c:v>35.200000000000003</c:v>
                </c:pt>
                <c:pt idx="2076">
                  <c:v>34.700000000000003</c:v>
                </c:pt>
                <c:pt idx="2077">
                  <c:v>34.799999999999997</c:v>
                </c:pt>
                <c:pt idx="2078">
                  <c:v>34.299999999999997</c:v>
                </c:pt>
                <c:pt idx="2079">
                  <c:v>34.9</c:v>
                </c:pt>
                <c:pt idx="2080">
                  <c:v>34.200000000000003</c:v>
                </c:pt>
                <c:pt idx="2081">
                  <c:v>35.4</c:v>
                </c:pt>
                <c:pt idx="2082">
                  <c:v>34.4</c:v>
                </c:pt>
                <c:pt idx="2083">
                  <c:v>35</c:v>
                </c:pt>
                <c:pt idx="2084">
                  <c:v>35</c:v>
                </c:pt>
                <c:pt idx="2085">
                  <c:v>34.700000000000003</c:v>
                </c:pt>
                <c:pt idx="2086">
                  <c:v>32.799999999999997</c:v>
                </c:pt>
                <c:pt idx="2087">
                  <c:v>32.799999999999997</c:v>
                </c:pt>
                <c:pt idx="2088">
                  <c:v>32.9</c:v>
                </c:pt>
                <c:pt idx="2089">
                  <c:v>31.6</c:v>
                </c:pt>
                <c:pt idx="2090">
                  <c:v>32</c:v>
                </c:pt>
                <c:pt idx="2091">
                  <c:v>32.200000000000003</c:v>
                </c:pt>
                <c:pt idx="2092">
                  <c:v>31.5</c:v>
                </c:pt>
                <c:pt idx="2093">
                  <c:v>30.6</c:v>
                </c:pt>
                <c:pt idx="2094">
                  <c:v>31.5</c:v>
                </c:pt>
                <c:pt idx="2095">
                  <c:v>29</c:v>
                </c:pt>
                <c:pt idx="2096">
                  <c:v>28.8</c:v>
                </c:pt>
                <c:pt idx="2097">
                  <c:v>27.5</c:v>
                </c:pt>
                <c:pt idx="2098">
                  <c:v>27.9</c:v>
                </c:pt>
                <c:pt idx="2099">
                  <c:v>27.3</c:v>
                </c:pt>
                <c:pt idx="2100">
                  <c:v>25.6</c:v>
                </c:pt>
                <c:pt idx="2101">
                  <c:v>25.9</c:v>
                </c:pt>
                <c:pt idx="2102">
                  <c:v>26.6</c:v>
                </c:pt>
                <c:pt idx="2103">
                  <c:v>25.3</c:v>
                </c:pt>
                <c:pt idx="2104">
                  <c:v>25.6</c:v>
                </c:pt>
                <c:pt idx="2105">
                  <c:v>26.2</c:v>
                </c:pt>
                <c:pt idx="2106">
                  <c:v>24.7</c:v>
                </c:pt>
                <c:pt idx="2107">
                  <c:v>25.3</c:v>
                </c:pt>
                <c:pt idx="2108">
                  <c:v>25.1</c:v>
                </c:pt>
                <c:pt idx="2109">
                  <c:v>24.1</c:v>
                </c:pt>
                <c:pt idx="2110">
                  <c:v>24.8</c:v>
                </c:pt>
                <c:pt idx="2111">
                  <c:v>25</c:v>
                </c:pt>
                <c:pt idx="2112">
                  <c:v>24.1</c:v>
                </c:pt>
                <c:pt idx="2113">
                  <c:v>25.1</c:v>
                </c:pt>
                <c:pt idx="2114">
                  <c:v>23.5</c:v>
                </c:pt>
                <c:pt idx="2115">
                  <c:v>25.3</c:v>
                </c:pt>
                <c:pt idx="2116">
                  <c:v>24.9</c:v>
                </c:pt>
                <c:pt idx="2117">
                  <c:v>24.2</c:v>
                </c:pt>
                <c:pt idx="2118">
                  <c:v>24.3</c:v>
                </c:pt>
                <c:pt idx="2119">
                  <c:v>25.6</c:v>
                </c:pt>
                <c:pt idx="2120">
                  <c:v>24.4</c:v>
                </c:pt>
                <c:pt idx="2121">
                  <c:v>25.1</c:v>
                </c:pt>
                <c:pt idx="2122">
                  <c:v>24.7</c:v>
                </c:pt>
                <c:pt idx="2123">
                  <c:v>25</c:v>
                </c:pt>
                <c:pt idx="2124">
                  <c:v>23.9</c:v>
                </c:pt>
                <c:pt idx="2125">
                  <c:v>24.5</c:v>
                </c:pt>
                <c:pt idx="2126">
                  <c:v>24.7</c:v>
                </c:pt>
                <c:pt idx="2127">
                  <c:v>24.1</c:v>
                </c:pt>
                <c:pt idx="2128">
                  <c:v>27</c:v>
                </c:pt>
                <c:pt idx="2129">
                  <c:v>26.1</c:v>
                </c:pt>
                <c:pt idx="2130">
                  <c:v>26.4</c:v>
                </c:pt>
                <c:pt idx="2131">
                  <c:v>26.7</c:v>
                </c:pt>
                <c:pt idx="2132">
                  <c:v>25.9</c:v>
                </c:pt>
                <c:pt idx="2133">
                  <c:v>27</c:v>
                </c:pt>
                <c:pt idx="2134">
                  <c:v>27.2</c:v>
                </c:pt>
                <c:pt idx="2135">
                  <c:v>27.4</c:v>
                </c:pt>
                <c:pt idx="2136">
                  <c:v>27.8</c:v>
                </c:pt>
                <c:pt idx="2137">
                  <c:v>28.8</c:v>
                </c:pt>
                <c:pt idx="2138">
                  <c:v>28.5</c:v>
                </c:pt>
                <c:pt idx="2139">
                  <c:v>29.1</c:v>
                </c:pt>
                <c:pt idx="2140">
                  <c:v>29.3</c:v>
                </c:pt>
                <c:pt idx="2141">
                  <c:v>30.3</c:v>
                </c:pt>
                <c:pt idx="2142">
                  <c:v>32.4</c:v>
                </c:pt>
                <c:pt idx="2143">
                  <c:v>31.9</c:v>
                </c:pt>
                <c:pt idx="2144">
                  <c:v>31.4</c:v>
                </c:pt>
                <c:pt idx="2145">
                  <c:v>33.1</c:v>
                </c:pt>
                <c:pt idx="2146">
                  <c:v>32.299999999999997</c:v>
                </c:pt>
                <c:pt idx="2147">
                  <c:v>32.6</c:v>
                </c:pt>
                <c:pt idx="2148">
                  <c:v>33.9</c:v>
                </c:pt>
                <c:pt idx="2149">
                  <c:v>34.9</c:v>
                </c:pt>
                <c:pt idx="2150">
                  <c:v>34.799999999999997</c:v>
                </c:pt>
                <c:pt idx="2151">
                  <c:v>36.6</c:v>
                </c:pt>
                <c:pt idx="2152">
                  <c:v>36.700000000000003</c:v>
                </c:pt>
                <c:pt idx="2153">
                  <c:v>38.4</c:v>
                </c:pt>
                <c:pt idx="2154">
                  <c:v>39.9</c:v>
                </c:pt>
                <c:pt idx="2155">
                  <c:v>40.1</c:v>
                </c:pt>
                <c:pt idx="2156">
                  <c:v>43.1</c:v>
                </c:pt>
                <c:pt idx="2157">
                  <c:v>43.2</c:v>
                </c:pt>
                <c:pt idx="2158">
                  <c:v>43.9</c:v>
                </c:pt>
                <c:pt idx="2159">
                  <c:v>45</c:v>
                </c:pt>
                <c:pt idx="2160">
                  <c:v>46.9</c:v>
                </c:pt>
                <c:pt idx="2161">
                  <c:v>48.6</c:v>
                </c:pt>
                <c:pt idx="2162">
                  <c:v>49.9</c:v>
                </c:pt>
                <c:pt idx="2163">
                  <c:v>50.5</c:v>
                </c:pt>
                <c:pt idx="2164">
                  <c:v>54.9</c:v>
                </c:pt>
                <c:pt idx="2165">
                  <c:v>57.6</c:v>
                </c:pt>
                <c:pt idx="2166">
                  <c:v>58</c:v>
                </c:pt>
                <c:pt idx="2167">
                  <c:v>63.2</c:v>
                </c:pt>
                <c:pt idx="2168">
                  <c:v>57.6</c:v>
                </c:pt>
                <c:pt idx="2169">
                  <c:v>49.9</c:v>
                </c:pt>
                <c:pt idx="2170">
                  <c:v>48.9</c:v>
                </c:pt>
                <c:pt idx="2171">
                  <c:v>48.2</c:v>
                </c:pt>
                <c:pt idx="2172">
                  <c:v>48.5</c:v>
                </c:pt>
                <c:pt idx="2173">
                  <c:v>50.3</c:v>
                </c:pt>
                <c:pt idx="2174">
                  <c:v>49</c:v>
                </c:pt>
                <c:pt idx="2175">
                  <c:v>49.4</c:v>
                </c:pt>
                <c:pt idx="2176">
                  <c:v>48.3</c:v>
                </c:pt>
                <c:pt idx="2177">
                  <c:v>48.1</c:v>
                </c:pt>
                <c:pt idx="2178">
                  <c:v>48.3</c:v>
                </c:pt>
                <c:pt idx="2179">
                  <c:v>46.1</c:v>
                </c:pt>
                <c:pt idx="2180">
                  <c:v>45.6</c:v>
                </c:pt>
                <c:pt idx="2181">
                  <c:v>46.3</c:v>
                </c:pt>
                <c:pt idx="2182">
                  <c:v>45.4</c:v>
                </c:pt>
                <c:pt idx="2183">
                  <c:v>44.9</c:v>
                </c:pt>
                <c:pt idx="2184">
                  <c:v>44.9</c:v>
                </c:pt>
                <c:pt idx="2185">
                  <c:v>43.3</c:v>
                </c:pt>
                <c:pt idx="2186">
                  <c:v>42.1</c:v>
                </c:pt>
                <c:pt idx="2187">
                  <c:v>40.700000000000003</c:v>
                </c:pt>
                <c:pt idx="2188">
                  <c:v>40.299999999999997</c:v>
                </c:pt>
                <c:pt idx="2189">
                  <c:v>39</c:v>
                </c:pt>
                <c:pt idx="2190">
                  <c:v>37.799999999999997</c:v>
                </c:pt>
                <c:pt idx="2191">
                  <c:v>37.1</c:v>
                </c:pt>
                <c:pt idx="2192">
                  <c:v>37.9</c:v>
                </c:pt>
                <c:pt idx="2193">
                  <c:v>35.799999999999997</c:v>
                </c:pt>
                <c:pt idx="2194">
                  <c:v>34.1</c:v>
                </c:pt>
                <c:pt idx="2195">
                  <c:v>32.5</c:v>
                </c:pt>
                <c:pt idx="2196">
                  <c:v>32.1</c:v>
                </c:pt>
                <c:pt idx="2197">
                  <c:v>29.5</c:v>
                </c:pt>
                <c:pt idx="2198">
                  <c:v>29.3</c:v>
                </c:pt>
                <c:pt idx="2199">
                  <c:v>28.3</c:v>
                </c:pt>
                <c:pt idx="2200">
                  <c:v>27.1</c:v>
                </c:pt>
                <c:pt idx="2201">
                  <c:v>26.5</c:v>
                </c:pt>
                <c:pt idx="2202">
                  <c:v>26.5</c:v>
                </c:pt>
                <c:pt idx="2203">
                  <c:v>25.6</c:v>
                </c:pt>
                <c:pt idx="2204">
                  <c:v>25.7</c:v>
                </c:pt>
                <c:pt idx="2205">
                  <c:v>24.5</c:v>
                </c:pt>
                <c:pt idx="2206">
                  <c:v>23.3</c:v>
                </c:pt>
                <c:pt idx="2207">
                  <c:v>23</c:v>
                </c:pt>
                <c:pt idx="2208">
                  <c:v>23.2</c:v>
                </c:pt>
                <c:pt idx="2209">
                  <c:v>22</c:v>
                </c:pt>
                <c:pt idx="2210">
                  <c:v>22.4</c:v>
                </c:pt>
                <c:pt idx="2211">
                  <c:v>21.2</c:v>
                </c:pt>
                <c:pt idx="2212">
                  <c:v>21</c:v>
                </c:pt>
                <c:pt idx="2213">
                  <c:v>21.7</c:v>
                </c:pt>
                <c:pt idx="2214">
                  <c:v>22.1</c:v>
                </c:pt>
                <c:pt idx="2215">
                  <c:v>21.6</c:v>
                </c:pt>
                <c:pt idx="2216">
                  <c:v>20.9</c:v>
                </c:pt>
                <c:pt idx="2217">
                  <c:v>20.3</c:v>
                </c:pt>
                <c:pt idx="2218">
                  <c:v>21.6</c:v>
                </c:pt>
                <c:pt idx="2219">
                  <c:v>21.9</c:v>
                </c:pt>
                <c:pt idx="2220">
                  <c:v>21.1</c:v>
                </c:pt>
                <c:pt idx="2221">
                  <c:v>22.8</c:v>
                </c:pt>
                <c:pt idx="2222">
                  <c:v>22.5</c:v>
                </c:pt>
                <c:pt idx="2223">
                  <c:v>23.7</c:v>
                </c:pt>
                <c:pt idx="2224">
                  <c:v>24.4</c:v>
                </c:pt>
                <c:pt idx="2225">
                  <c:v>24.8</c:v>
                </c:pt>
                <c:pt idx="2226">
                  <c:v>26.6</c:v>
                </c:pt>
                <c:pt idx="2227">
                  <c:v>26.3</c:v>
                </c:pt>
                <c:pt idx="2228">
                  <c:v>26.3</c:v>
                </c:pt>
                <c:pt idx="2229">
                  <c:v>27.6</c:v>
                </c:pt>
                <c:pt idx="2230">
                  <c:v>29.7</c:v>
                </c:pt>
                <c:pt idx="2231">
                  <c:v>29.4</c:v>
                </c:pt>
                <c:pt idx="2232">
                  <c:v>31</c:v>
                </c:pt>
                <c:pt idx="2233">
                  <c:v>31.3</c:v>
                </c:pt>
                <c:pt idx="2234">
                  <c:v>33</c:v>
                </c:pt>
                <c:pt idx="2235">
                  <c:v>34.1</c:v>
                </c:pt>
                <c:pt idx="2236">
                  <c:v>36.299999999999997</c:v>
                </c:pt>
                <c:pt idx="2237">
                  <c:v>37.1</c:v>
                </c:pt>
                <c:pt idx="2238">
                  <c:v>39.1</c:v>
                </c:pt>
                <c:pt idx="2239">
                  <c:v>39.6</c:v>
                </c:pt>
                <c:pt idx="2240">
                  <c:v>41</c:v>
                </c:pt>
                <c:pt idx="2241">
                  <c:v>42.8</c:v>
                </c:pt>
                <c:pt idx="2242">
                  <c:v>42.3</c:v>
                </c:pt>
                <c:pt idx="2243">
                  <c:v>44.8</c:v>
                </c:pt>
                <c:pt idx="2244">
                  <c:v>43</c:v>
                </c:pt>
                <c:pt idx="2245">
                  <c:v>45.6</c:v>
                </c:pt>
                <c:pt idx="2246">
                  <c:v>47</c:v>
                </c:pt>
                <c:pt idx="2247">
                  <c:v>46.6</c:v>
                </c:pt>
                <c:pt idx="2248">
                  <c:v>47.3</c:v>
                </c:pt>
                <c:pt idx="2249">
                  <c:v>47.8</c:v>
                </c:pt>
                <c:pt idx="2250">
                  <c:v>48.1</c:v>
                </c:pt>
                <c:pt idx="2251">
                  <c:v>47.3</c:v>
                </c:pt>
                <c:pt idx="2252">
                  <c:v>48.4</c:v>
                </c:pt>
                <c:pt idx="2253">
                  <c:v>48.2</c:v>
                </c:pt>
                <c:pt idx="2254">
                  <c:v>47.7</c:v>
                </c:pt>
                <c:pt idx="2255">
                  <c:v>48.4</c:v>
                </c:pt>
                <c:pt idx="2256">
                  <c:v>48.3</c:v>
                </c:pt>
                <c:pt idx="2257">
                  <c:v>47.8</c:v>
                </c:pt>
                <c:pt idx="2258">
                  <c:v>46.1</c:v>
                </c:pt>
                <c:pt idx="2259">
                  <c:v>46.2</c:v>
                </c:pt>
                <c:pt idx="2260">
                  <c:v>45.9</c:v>
                </c:pt>
                <c:pt idx="2261">
                  <c:v>44.3</c:v>
                </c:pt>
                <c:pt idx="2262">
                  <c:v>44.1</c:v>
                </c:pt>
                <c:pt idx="2263">
                  <c:v>44.8</c:v>
                </c:pt>
                <c:pt idx="2264">
                  <c:v>45.2</c:v>
                </c:pt>
                <c:pt idx="2265">
                  <c:v>44.9</c:v>
                </c:pt>
                <c:pt idx="2266">
                  <c:v>44.2</c:v>
                </c:pt>
                <c:pt idx="2267">
                  <c:v>43.5</c:v>
                </c:pt>
                <c:pt idx="2268">
                  <c:v>44.5</c:v>
                </c:pt>
                <c:pt idx="2269">
                  <c:v>43.2</c:v>
                </c:pt>
                <c:pt idx="2270">
                  <c:v>42.9</c:v>
                </c:pt>
                <c:pt idx="2271">
                  <c:v>43.2</c:v>
                </c:pt>
                <c:pt idx="2272">
                  <c:v>42.9</c:v>
                </c:pt>
                <c:pt idx="2273">
                  <c:v>43</c:v>
                </c:pt>
                <c:pt idx="2274">
                  <c:v>43.9</c:v>
                </c:pt>
                <c:pt idx="2275">
                  <c:v>43.3</c:v>
                </c:pt>
                <c:pt idx="2276">
                  <c:v>43.6</c:v>
                </c:pt>
                <c:pt idx="2277">
                  <c:v>44.3</c:v>
                </c:pt>
                <c:pt idx="2278">
                  <c:v>43.7</c:v>
                </c:pt>
                <c:pt idx="2279">
                  <c:v>44.9</c:v>
                </c:pt>
                <c:pt idx="2280">
                  <c:v>44.1</c:v>
                </c:pt>
                <c:pt idx="2281">
                  <c:v>45.4</c:v>
                </c:pt>
                <c:pt idx="2282">
                  <c:v>43.5</c:v>
                </c:pt>
                <c:pt idx="2283">
                  <c:v>44.6</c:v>
                </c:pt>
                <c:pt idx="2284">
                  <c:v>43</c:v>
                </c:pt>
                <c:pt idx="2285">
                  <c:v>44.8</c:v>
                </c:pt>
                <c:pt idx="2286">
                  <c:v>45.5</c:v>
                </c:pt>
                <c:pt idx="2287">
                  <c:v>45.5</c:v>
                </c:pt>
                <c:pt idx="2288">
                  <c:v>46.1</c:v>
                </c:pt>
                <c:pt idx="2289">
                  <c:v>45.5</c:v>
                </c:pt>
                <c:pt idx="2290">
                  <c:v>45.8</c:v>
                </c:pt>
                <c:pt idx="2291">
                  <c:v>45.1</c:v>
                </c:pt>
                <c:pt idx="2292">
                  <c:v>44.6</c:v>
                </c:pt>
                <c:pt idx="2293">
                  <c:v>44.7</c:v>
                </c:pt>
                <c:pt idx="2294">
                  <c:v>45.4</c:v>
                </c:pt>
                <c:pt idx="2295">
                  <c:v>44.3</c:v>
                </c:pt>
                <c:pt idx="2296">
                  <c:v>44.4</c:v>
                </c:pt>
                <c:pt idx="2297">
                  <c:v>44.1</c:v>
                </c:pt>
                <c:pt idx="2298">
                  <c:v>43.1</c:v>
                </c:pt>
                <c:pt idx="2299">
                  <c:v>42.1</c:v>
                </c:pt>
                <c:pt idx="2300">
                  <c:v>42.1</c:v>
                </c:pt>
                <c:pt idx="2301">
                  <c:v>39.5</c:v>
                </c:pt>
                <c:pt idx="2302">
                  <c:v>40.299999999999997</c:v>
                </c:pt>
                <c:pt idx="2303">
                  <c:v>39.6</c:v>
                </c:pt>
                <c:pt idx="2304">
                  <c:v>38.5</c:v>
                </c:pt>
                <c:pt idx="2305">
                  <c:v>38.1</c:v>
                </c:pt>
                <c:pt idx="2306">
                  <c:v>38.700000000000003</c:v>
                </c:pt>
                <c:pt idx="2307">
                  <c:v>39.5</c:v>
                </c:pt>
                <c:pt idx="2308">
                  <c:v>38.700000000000003</c:v>
                </c:pt>
                <c:pt idx="2309">
                  <c:v>37.9</c:v>
                </c:pt>
                <c:pt idx="2310">
                  <c:v>37.5</c:v>
                </c:pt>
                <c:pt idx="2311">
                  <c:v>38.9</c:v>
                </c:pt>
                <c:pt idx="2312">
                  <c:v>36.9</c:v>
                </c:pt>
                <c:pt idx="2313">
                  <c:v>38</c:v>
                </c:pt>
                <c:pt idx="2314">
                  <c:v>40.4</c:v>
                </c:pt>
                <c:pt idx="2315">
                  <c:v>39.5</c:v>
                </c:pt>
                <c:pt idx="2316">
                  <c:v>41.1</c:v>
                </c:pt>
                <c:pt idx="2317">
                  <c:v>40.299999999999997</c:v>
                </c:pt>
                <c:pt idx="2318">
                  <c:v>41.6</c:v>
                </c:pt>
                <c:pt idx="2319">
                  <c:v>42.3</c:v>
                </c:pt>
                <c:pt idx="2320">
                  <c:v>43.6</c:v>
                </c:pt>
                <c:pt idx="2321">
                  <c:v>43.6</c:v>
                </c:pt>
                <c:pt idx="2322">
                  <c:v>43.3</c:v>
                </c:pt>
                <c:pt idx="2323">
                  <c:v>43.9</c:v>
                </c:pt>
                <c:pt idx="2324">
                  <c:v>44.4</c:v>
                </c:pt>
                <c:pt idx="2325">
                  <c:v>44.6</c:v>
                </c:pt>
                <c:pt idx="2326">
                  <c:v>44.6</c:v>
                </c:pt>
                <c:pt idx="2327">
                  <c:v>45.6</c:v>
                </c:pt>
                <c:pt idx="2328">
                  <c:v>44.8</c:v>
                </c:pt>
                <c:pt idx="2329">
                  <c:v>43.9</c:v>
                </c:pt>
                <c:pt idx="2330">
                  <c:v>44.8</c:v>
                </c:pt>
                <c:pt idx="2331">
                  <c:v>45.1</c:v>
                </c:pt>
                <c:pt idx="2332">
                  <c:v>45.3</c:v>
                </c:pt>
                <c:pt idx="2333">
                  <c:v>43.6</c:v>
                </c:pt>
                <c:pt idx="2334">
                  <c:v>44</c:v>
                </c:pt>
                <c:pt idx="2335">
                  <c:v>43</c:v>
                </c:pt>
                <c:pt idx="2336">
                  <c:v>44.3</c:v>
                </c:pt>
                <c:pt idx="2337">
                  <c:v>44.2</c:v>
                </c:pt>
                <c:pt idx="2338">
                  <c:v>42.9</c:v>
                </c:pt>
                <c:pt idx="2339">
                  <c:v>43</c:v>
                </c:pt>
                <c:pt idx="2340">
                  <c:v>44.3</c:v>
                </c:pt>
                <c:pt idx="2341">
                  <c:v>43.1</c:v>
                </c:pt>
                <c:pt idx="2342">
                  <c:v>43.7</c:v>
                </c:pt>
                <c:pt idx="2343">
                  <c:v>42.5</c:v>
                </c:pt>
                <c:pt idx="2344">
                  <c:v>42.2</c:v>
                </c:pt>
                <c:pt idx="2345">
                  <c:v>41.8</c:v>
                </c:pt>
                <c:pt idx="2346">
                  <c:v>41.9</c:v>
                </c:pt>
                <c:pt idx="2347">
                  <c:v>41.5</c:v>
                </c:pt>
                <c:pt idx="2348">
                  <c:v>42.2</c:v>
                </c:pt>
                <c:pt idx="2349">
                  <c:v>41.2</c:v>
                </c:pt>
                <c:pt idx="2350">
                  <c:v>41.9</c:v>
                </c:pt>
                <c:pt idx="2351">
                  <c:v>42.8</c:v>
                </c:pt>
                <c:pt idx="2352">
                  <c:v>42.4</c:v>
                </c:pt>
                <c:pt idx="2353">
                  <c:v>42.4</c:v>
                </c:pt>
                <c:pt idx="2354">
                  <c:v>42.1</c:v>
                </c:pt>
                <c:pt idx="2355">
                  <c:v>42.6</c:v>
                </c:pt>
                <c:pt idx="2356">
                  <c:v>42.4</c:v>
                </c:pt>
                <c:pt idx="2357">
                  <c:v>41.9</c:v>
                </c:pt>
                <c:pt idx="2358">
                  <c:v>41.7</c:v>
                </c:pt>
                <c:pt idx="2359">
                  <c:v>45.2</c:v>
                </c:pt>
                <c:pt idx="2360">
                  <c:v>47.2</c:v>
                </c:pt>
                <c:pt idx="2361">
                  <c:v>49.2</c:v>
                </c:pt>
                <c:pt idx="2362">
                  <c:v>49.3</c:v>
                </c:pt>
                <c:pt idx="2363">
                  <c:v>47.5</c:v>
                </c:pt>
                <c:pt idx="2364">
                  <c:v>42.7</c:v>
                </c:pt>
                <c:pt idx="2365">
                  <c:v>40.6</c:v>
                </c:pt>
                <c:pt idx="2366">
                  <c:v>42</c:v>
                </c:pt>
                <c:pt idx="2367">
                  <c:v>42.3</c:v>
                </c:pt>
                <c:pt idx="2368">
                  <c:v>42.1</c:v>
                </c:pt>
                <c:pt idx="2369">
                  <c:v>43.8</c:v>
                </c:pt>
                <c:pt idx="2370">
                  <c:v>43</c:v>
                </c:pt>
                <c:pt idx="2371">
                  <c:v>41.1</c:v>
                </c:pt>
                <c:pt idx="2372">
                  <c:v>42.2</c:v>
                </c:pt>
                <c:pt idx="2373">
                  <c:v>41.3</c:v>
                </c:pt>
                <c:pt idx="2374">
                  <c:v>42.3</c:v>
                </c:pt>
                <c:pt idx="2375">
                  <c:v>42.7</c:v>
                </c:pt>
                <c:pt idx="2376">
                  <c:v>41.7</c:v>
                </c:pt>
                <c:pt idx="2377">
                  <c:v>42.5</c:v>
                </c:pt>
                <c:pt idx="2378">
                  <c:v>41.7</c:v>
                </c:pt>
                <c:pt idx="2379">
                  <c:v>42.8</c:v>
                </c:pt>
                <c:pt idx="2380">
                  <c:v>41.2</c:v>
                </c:pt>
                <c:pt idx="2381">
                  <c:v>41.8</c:v>
                </c:pt>
                <c:pt idx="2382">
                  <c:v>40.299999999999997</c:v>
                </c:pt>
                <c:pt idx="2383">
                  <c:v>41.8</c:v>
                </c:pt>
                <c:pt idx="2384">
                  <c:v>41.8</c:v>
                </c:pt>
                <c:pt idx="2385">
                  <c:v>41.8</c:v>
                </c:pt>
                <c:pt idx="2386">
                  <c:v>42</c:v>
                </c:pt>
                <c:pt idx="2387">
                  <c:v>42.7</c:v>
                </c:pt>
                <c:pt idx="2388">
                  <c:v>40.9</c:v>
                </c:pt>
                <c:pt idx="2389">
                  <c:v>41.4</c:v>
                </c:pt>
                <c:pt idx="2390">
                  <c:v>40.700000000000003</c:v>
                </c:pt>
                <c:pt idx="2391">
                  <c:v>41.8</c:v>
                </c:pt>
                <c:pt idx="2392">
                  <c:v>42.2</c:v>
                </c:pt>
                <c:pt idx="2393">
                  <c:v>42.2</c:v>
                </c:pt>
                <c:pt idx="2394">
                  <c:v>42.8</c:v>
                </c:pt>
                <c:pt idx="2395">
                  <c:v>41.4</c:v>
                </c:pt>
                <c:pt idx="2396">
                  <c:v>42.3</c:v>
                </c:pt>
                <c:pt idx="2397">
                  <c:v>41.8</c:v>
                </c:pt>
                <c:pt idx="2398">
                  <c:v>43.4</c:v>
                </c:pt>
                <c:pt idx="2399">
                  <c:v>42.4</c:v>
                </c:pt>
                <c:pt idx="2400">
                  <c:v>42.4</c:v>
                </c:pt>
                <c:pt idx="2401">
                  <c:v>43.1</c:v>
                </c:pt>
                <c:pt idx="2402">
                  <c:v>43.6</c:v>
                </c:pt>
                <c:pt idx="2403">
                  <c:v>42.1</c:v>
                </c:pt>
                <c:pt idx="2404">
                  <c:v>42.8</c:v>
                </c:pt>
                <c:pt idx="2405">
                  <c:v>42.8</c:v>
                </c:pt>
                <c:pt idx="2406">
                  <c:v>43.9</c:v>
                </c:pt>
                <c:pt idx="2407">
                  <c:v>44.7</c:v>
                </c:pt>
                <c:pt idx="2408">
                  <c:v>43.4</c:v>
                </c:pt>
                <c:pt idx="2409">
                  <c:v>44.3</c:v>
                </c:pt>
                <c:pt idx="2410">
                  <c:v>43.6</c:v>
                </c:pt>
                <c:pt idx="2411">
                  <c:v>43.3</c:v>
                </c:pt>
                <c:pt idx="2412">
                  <c:v>44</c:v>
                </c:pt>
                <c:pt idx="2413">
                  <c:v>43.8</c:v>
                </c:pt>
                <c:pt idx="2414">
                  <c:v>43.4</c:v>
                </c:pt>
                <c:pt idx="2415">
                  <c:v>44.5</c:v>
                </c:pt>
                <c:pt idx="2416">
                  <c:v>45</c:v>
                </c:pt>
                <c:pt idx="2417">
                  <c:v>43.9</c:v>
                </c:pt>
                <c:pt idx="2418">
                  <c:v>44.8</c:v>
                </c:pt>
                <c:pt idx="2419">
                  <c:v>43.9</c:v>
                </c:pt>
                <c:pt idx="2420">
                  <c:v>42.6</c:v>
                </c:pt>
                <c:pt idx="2421">
                  <c:v>41.9</c:v>
                </c:pt>
                <c:pt idx="2422">
                  <c:v>42.7</c:v>
                </c:pt>
                <c:pt idx="2423">
                  <c:v>42.6</c:v>
                </c:pt>
                <c:pt idx="2424">
                  <c:v>41.5</c:v>
                </c:pt>
                <c:pt idx="2425">
                  <c:v>42</c:v>
                </c:pt>
                <c:pt idx="2426">
                  <c:v>41.6</c:v>
                </c:pt>
                <c:pt idx="2427">
                  <c:v>41.5</c:v>
                </c:pt>
                <c:pt idx="2428">
                  <c:v>41.9</c:v>
                </c:pt>
                <c:pt idx="2429">
                  <c:v>42.3</c:v>
                </c:pt>
                <c:pt idx="2430">
                  <c:v>41.6</c:v>
                </c:pt>
                <c:pt idx="2431">
                  <c:v>41.1</c:v>
                </c:pt>
                <c:pt idx="2432">
                  <c:v>39.6</c:v>
                </c:pt>
                <c:pt idx="2433">
                  <c:v>40.5</c:v>
                </c:pt>
                <c:pt idx="2434">
                  <c:v>41.1</c:v>
                </c:pt>
                <c:pt idx="2435">
                  <c:v>40</c:v>
                </c:pt>
                <c:pt idx="2436">
                  <c:v>39.9</c:v>
                </c:pt>
                <c:pt idx="2437">
                  <c:v>39</c:v>
                </c:pt>
                <c:pt idx="2438">
                  <c:v>37.700000000000003</c:v>
                </c:pt>
                <c:pt idx="2439">
                  <c:v>38.700000000000003</c:v>
                </c:pt>
                <c:pt idx="2440">
                  <c:v>39.299999999999997</c:v>
                </c:pt>
                <c:pt idx="2441">
                  <c:v>38.700000000000003</c:v>
                </c:pt>
                <c:pt idx="2442">
                  <c:v>38.200000000000003</c:v>
                </c:pt>
                <c:pt idx="2443">
                  <c:v>38</c:v>
                </c:pt>
                <c:pt idx="2444">
                  <c:v>37.9</c:v>
                </c:pt>
                <c:pt idx="2445">
                  <c:v>38.4</c:v>
                </c:pt>
                <c:pt idx="2446">
                  <c:v>38.700000000000003</c:v>
                </c:pt>
                <c:pt idx="2447">
                  <c:v>37.799999999999997</c:v>
                </c:pt>
                <c:pt idx="2448">
                  <c:v>38.1</c:v>
                </c:pt>
                <c:pt idx="2449">
                  <c:v>37.4</c:v>
                </c:pt>
                <c:pt idx="2450">
                  <c:v>36.1</c:v>
                </c:pt>
                <c:pt idx="2451">
                  <c:v>35.799999999999997</c:v>
                </c:pt>
                <c:pt idx="2452">
                  <c:v>36.299999999999997</c:v>
                </c:pt>
                <c:pt idx="2453">
                  <c:v>36.299999999999997</c:v>
                </c:pt>
                <c:pt idx="2454">
                  <c:v>37</c:v>
                </c:pt>
                <c:pt idx="2455">
                  <c:v>34.200000000000003</c:v>
                </c:pt>
                <c:pt idx="2456">
                  <c:v>34.200000000000003</c:v>
                </c:pt>
                <c:pt idx="2457">
                  <c:v>34.4</c:v>
                </c:pt>
                <c:pt idx="2458">
                  <c:v>33</c:v>
                </c:pt>
                <c:pt idx="2459">
                  <c:v>33</c:v>
                </c:pt>
                <c:pt idx="2460">
                  <c:v>32.700000000000003</c:v>
                </c:pt>
                <c:pt idx="2461">
                  <c:v>31.6</c:v>
                </c:pt>
                <c:pt idx="2462">
                  <c:v>31.6</c:v>
                </c:pt>
                <c:pt idx="2463">
                  <c:v>31</c:v>
                </c:pt>
                <c:pt idx="2464">
                  <c:v>29.4</c:v>
                </c:pt>
                <c:pt idx="2465">
                  <c:v>27.9</c:v>
                </c:pt>
                <c:pt idx="2466">
                  <c:v>28.5</c:v>
                </c:pt>
                <c:pt idx="2467">
                  <c:v>28.4</c:v>
                </c:pt>
                <c:pt idx="2468">
                  <c:v>28.3</c:v>
                </c:pt>
                <c:pt idx="2469">
                  <c:v>27.6</c:v>
                </c:pt>
                <c:pt idx="2470">
                  <c:v>28</c:v>
                </c:pt>
                <c:pt idx="2471">
                  <c:v>27.2</c:v>
                </c:pt>
                <c:pt idx="2472">
                  <c:v>27.2</c:v>
                </c:pt>
                <c:pt idx="2473">
                  <c:v>26.4</c:v>
                </c:pt>
                <c:pt idx="2474">
                  <c:v>25.9</c:v>
                </c:pt>
                <c:pt idx="2475">
                  <c:v>25.3</c:v>
                </c:pt>
                <c:pt idx="2476">
                  <c:v>26.2</c:v>
                </c:pt>
                <c:pt idx="2477">
                  <c:v>24.7</c:v>
                </c:pt>
                <c:pt idx="2478">
                  <c:v>26.7</c:v>
                </c:pt>
                <c:pt idx="2479">
                  <c:v>25.7</c:v>
                </c:pt>
                <c:pt idx="2480">
                  <c:v>26.4</c:v>
                </c:pt>
                <c:pt idx="2481">
                  <c:v>24.7</c:v>
                </c:pt>
                <c:pt idx="2482">
                  <c:v>25.6</c:v>
                </c:pt>
                <c:pt idx="2483">
                  <c:v>25.4</c:v>
                </c:pt>
                <c:pt idx="2484">
                  <c:v>26.8</c:v>
                </c:pt>
                <c:pt idx="2485">
                  <c:v>26.4</c:v>
                </c:pt>
                <c:pt idx="2486">
                  <c:v>25.1</c:v>
                </c:pt>
                <c:pt idx="2487">
                  <c:v>26</c:v>
                </c:pt>
                <c:pt idx="2488">
                  <c:v>26.6</c:v>
                </c:pt>
                <c:pt idx="2489">
                  <c:v>26</c:v>
                </c:pt>
                <c:pt idx="2490">
                  <c:v>26.9</c:v>
                </c:pt>
                <c:pt idx="2491">
                  <c:v>27.1</c:v>
                </c:pt>
                <c:pt idx="2492">
                  <c:v>26.5</c:v>
                </c:pt>
                <c:pt idx="2493">
                  <c:v>26.6</c:v>
                </c:pt>
                <c:pt idx="2494">
                  <c:v>26.3</c:v>
                </c:pt>
                <c:pt idx="2495">
                  <c:v>27.1</c:v>
                </c:pt>
                <c:pt idx="2496">
                  <c:v>25.7</c:v>
                </c:pt>
                <c:pt idx="2497">
                  <c:v>26.9</c:v>
                </c:pt>
                <c:pt idx="2498">
                  <c:v>25</c:v>
                </c:pt>
                <c:pt idx="2499">
                  <c:v>26</c:v>
                </c:pt>
                <c:pt idx="2500">
                  <c:v>26.9</c:v>
                </c:pt>
                <c:pt idx="2501">
                  <c:v>27.2</c:v>
                </c:pt>
                <c:pt idx="2502">
                  <c:v>25</c:v>
                </c:pt>
                <c:pt idx="2503">
                  <c:v>25.8</c:v>
                </c:pt>
                <c:pt idx="2504">
                  <c:v>26.2</c:v>
                </c:pt>
                <c:pt idx="2505">
                  <c:v>25.2</c:v>
                </c:pt>
                <c:pt idx="2506">
                  <c:v>24.4</c:v>
                </c:pt>
                <c:pt idx="2507">
                  <c:v>24.5</c:v>
                </c:pt>
                <c:pt idx="2508">
                  <c:v>24.9</c:v>
                </c:pt>
                <c:pt idx="2509">
                  <c:v>24.5</c:v>
                </c:pt>
                <c:pt idx="2510">
                  <c:v>24.1</c:v>
                </c:pt>
                <c:pt idx="2511">
                  <c:v>23.5</c:v>
                </c:pt>
                <c:pt idx="2512">
                  <c:v>24.9</c:v>
                </c:pt>
                <c:pt idx="2513">
                  <c:v>22.6</c:v>
                </c:pt>
                <c:pt idx="2514">
                  <c:v>23.8</c:v>
                </c:pt>
                <c:pt idx="2515">
                  <c:v>23.8</c:v>
                </c:pt>
                <c:pt idx="2516">
                  <c:v>24.1</c:v>
                </c:pt>
                <c:pt idx="2517">
                  <c:v>24.1</c:v>
                </c:pt>
                <c:pt idx="2518">
                  <c:v>24.3</c:v>
                </c:pt>
                <c:pt idx="2519">
                  <c:v>23.7</c:v>
                </c:pt>
                <c:pt idx="2520">
                  <c:v>24.8</c:v>
                </c:pt>
                <c:pt idx="2521">
                  <c:v>23.7</c:v>
                </c:pt>
                <c:pt idx="2522">
                  <c:v>25.4</c:v>
                </c:pt>
                <c:pt idx="2523">
                  <c:v>25.2</c:v>
                </c:pt>
                <c:pt idx="2524">
                  <c:v>23.7</c:v>
                </c:pt>
                <c:pt idx="2525">
                  <c:v>24.8</c:v>
                </c:pt>
                <c:pt idx="2526">
                  <c:v>24.8</c:v>
                </c:pt>
                <c:pt idx="2527">
                  <c:v>24.7</c:v>
                </c:pt>
                <c:pt idx="2528">
                  <c:v>22.2</c:v>
                </c:pt>
                <c:pt idx="2529">
                  <c:v>24</c:v>
                </c:pt>
                <c:pt idx="2530">
                  <c:v>24</c:v>
                </c:pt>
                <c:pt idx="2531">
                  <c:v>24</c:v>
                </c:pt>
                <c:pt idx="2532">
                  <c:v>23.2</c:v>
                </c:pt>
                <c:pt idx="2533">
                  <c:v>21.6</c:v>
                </c:pt>
                <c:pt idx="2534">
                  <c:v>21.7</c:v>
                </c:pt>
                <c:pt idx="2535">
                  <c:v>22.2</c:v>
                </c:pt>
                <c:pt idx="2536">
                  <c:v>21.2</c:v>
                </c:pt>
                <c:pt idx="2537">
                  <c:v>21</c:v>
                </c:pt>
                <c:pt idx="2538">
                  <c:v>20.3</c:v>
                </c:pt>
                <c:pt idx="2539">
                  <c:v>18.399999999999999</c:v>
                </c:pt>
                <c:pt idx="2540">
                  <c:v>17.5</c:v>
                </c:pt>
                <c:pt idx="2541">
                  <c:v>18.399999999999999</c:v>
                </c:pt>
                <c:pt idx="2542">
                  <c:v>17.7</c:v>
                </c:pt>
                <c:pt idx="2543">
                  <c:v>17.100000000000001</c:v>
                </c:pt>
                <c:pt idx="2544">
                  <c:v>16.2</c:v>
                </c:pt>
                <c:pt idx="2545">
                  <c:v>16.7</c:v>
                </c:pt>
                <c:pt idx="2546">
                  <c:v>16.3</c:v>
                </c:pt>
                <c:pt idx="2547">
                  <c:v>15.6</c:v>
                </c:pt>
                <c:pt idx="2548">
                  <c:v>15</c:v>
                </c:pt>
                <c:pt idx="2549">
                  <c:v>15.3</c:v>
                </c:pt>
                <c:pt idx="2550">
                  <c:v>14</c:v>
                </c:pt>
                <c:pt idx="2551">
                  <c:v>14.7</c:v>
                </c:pt>
                <c:pt idx="2552">
                  <c:v>15.1</c:v>
                </c:pt>
                <c:pt idx="2553">
                  <c:v>14.5</c:v>
                </c:pt>
                <c:pt idx="2554">
                  <c:v>14.2</c:v>
                </c:pt>
                <c:pt idx="2555">
                  <c:v>15.1</c:v>
                </c:pt>
                <c:pt idx="2556">
                  <c:v>16.8</c:v>
                </c:pt>
                <c:pt idx="2557">
                  <c:v>18.5</c:v>
                </c:pt>
                <c:pt idx="2558">
                  <c:v>19</c:v>
                </c:pt>
                <c:pt idx="2559">
                  <c:v>20.100000000000001</c:v>
                </c:pt>
                <c:pt idx="2560">
                  <c:v>15.8</c:v>
                </c:pt>
                <c:pt idx="2561">
                  <c:v>12.1</c:v>
                </c:pt>
                <c:pt idx="2562">
                  <c:v>11.5</c:v>
                </c:pt>
                <c:pt idx="2563">
                  <c:v>12</c:v>
                </c:pt>
                <c:pt idx="2564">
                  <c:v>12.2</c:v>
                </c:pt>
                <c:pt idx="2565">
                  <c:v>13.2</c:v>
                </c:pt>
                <c:pt idx="2566">
                  <c:v>13.8</c:v>
                </c:pt>
                <c:pt idx="2567">
                  <c:v>13.1</c:v>
                </c:pt>
                <c:pt idx="2568">
                  <c:v>14</c:v>
                </c:pt>
                <c:pt idx="2569">
                  <c:v>13.1</c:v>
                </c:pt>
                <c:pt idx="2570">
                  <c:v>13.1</c:v>
                </c:pt>
                <c:pt idx="2571">
                  <c:v>13.3</c:v>
                </c:pt>
                <c:pt idx="2572">
                  <c:v>13.8</c:v>
                </c:pt>
                <c:pt idx="2573">
                  <c:v>13.2</c:v>
                </c:pt>
                <c:pt idx="2574">
                  <c:v>13.8</c:v>
                </c:pt>
                <c:pt idx="2575">
                  <c:v>13.2</c:v>
                </c:pt>
                <c:pt idx="2576">
                  <c:v>15</c:v>
                </c:pt>
                <c:pt idx="2577">
                  <c:v>13.4</c:v>
                </c:pt>
                <c:pt idx="2578">
                  <c:v>13.3</c:v>
                </c:pt>
                <c:pt idx="2579">
                  <c:v>13.4</c:v>
                </c:pt>
                <c:pt idx="2580">
                  <c:v>13.8</c:v>
                </c:pt>
                <c:pt idx="2581">
                  <c:v>14.6</c:v>
                </c:pt>
                <c:pt idx="2582">
                  <c:v>14.7</c:v>
                </c:pt>
                <c:pt idx="2583">
                  <c:v>13.3</c:v>
                </c:pt>
                <c:pt idx="2584">
                  <c:v>13.7</c:v>
                </c:pt>
                <c:pt idx="2585">
                  <c:v>13.1</c:v>
                </c:pt>
                <c:pt idx="2586">
                  <c:v>13.6</c:v>
                </c:pt>
                <c:pt idx="2587">
                  <c:v>13.1</c:v>
                </c:pt>
                <c:pt idx="2588">
                  <c:v>13.5</c:v>
                </c:pt>
                <c:pt idx="2589">
                  <c:v>13.7</c:v>
                </c:pt>
                <c:pt idx="2590">
                  <c:v>13.5</c:v>
                </c:pt>
                <c:pt idx="2591">
                  <c:v>14.9</c:v>
                </c:pt>
                <c:pt idx="2592">
                  <c:v>14.2</c:v>
                </c:pt>
                <c:pt idx="2593">
                  <c:v>13.8</c:v>
                </c:pt>
                <c:pt idx="2594">
                  <c:v>13</c:v>
                </c:pt>
                <c:pt idx="2595">
                  <c:v>12.8</c:v>
                </c:pt>
                <c:pt idx="2596">
                  <c:v>13.5</c:v>
                </c:pt>
                <c:pt idx="2597">
                  <c:v>13</c:v>
                </c:pt>
                <c:pt idx="2598">
                  <c:v>12.2</c:v>
                </c:pt>
                <c:pt idx="2599">
                  <c:v>13.5</c:v>
                </c:pt>
                <c:pt idx="2600">
                  <c:v>13.8</c:v>
                </c:pt>
                <c:pt idx="2601">
                  <c:v>12.9</c:v>
                </c:pt>
                <c:pt idx="2602">
                  <c:v>14.7</c:v>
                </c:pt>
                <c:pt idx="2603">
                  <c:v>12.2</c:v>
                </c:pt>
                <c:pt idx="2604">
                  <c:v>12.2</c:v>
                </c:pt>
                <c:pt idx="2605">
                  <c:v>12.6</c:v>
                </c:pt>
                <c:pt idx="2606">
                  <c:v>13.5</c:v>
                </c:pt>
                <c:pt idx="2607">
                  <c:v>12.6</c:v>
                </c:pt>
                <c:pt idx="2608">
                  <c:v>12.9</c:v>
                </c:pt>
                <c:pt idx="2609">
                  <c:v>12.9</c:v>
                </c:pt>
                <c:pt idx="2610">
                  <c:v>13</c:v>
                </c:pt>
                <c:pt idx="2611">
                  <c:v>14.1</c:v>
                </c:pt>
                <c:pt idx="2612">
                  <c:v>13.5</c:v>
                </c:pt>
                <c:pt idx="2613">
                  <c:v>13.5</c:v>
                </c:pt>
                <c:pt idx="2614">
                  <c:v>12.8</c:v>
                </c:pt>
                <c:pt idx="2615">
                  <c:v>13.3</c:v>
                </c:pt>
                <c:pt idx="2616">
                  <c:v>13.7</c:v>
                </c:pt>
                <c:pt idx="2617">
                  <c:v>14.4</c:v>
                </c:pt>
                <c:pt idx="2618">
                  <c:v>12.6</c:v>
                </c:pt>
                <c:pt idx="2619">
                  <c:v>13.7</c:v>
                </c:pt>
                <c:pt idx="2620">
                  <c:v>13.1</c:v>
                </c:pt>
                <c:pt idx="2621">
                  <c:v>12.7</c:v>
                </c:pt>
                <c:pt idx="2622">
                  <c:v>11.6</c:v>
                </c:pt>
                <c:pt idx="2623">
                  <c:v>12.8</c:v>
                </c:pt>
                <c:pt idx="2624">
                  <c:v>11.9</c:v>
                </c:pt>
                <c:pt idx="2625">
                  <c:v>12.3</c:v>
                </c:pt>
                <c:pt idx="2626">
                  <c:v>12.2</c:v>
                </c:pt>
                <c:pt idx="2627">
                  <c:v>12.6</c:v>
                </c:pt>
                <c:pt idx="2628">
                  <c:v>12.1</c:v>
                </c:pt>
                <c:pt idx="2629">
                  <c:v>11.9</c:v>
                </c:pt>
                <c:pt idx="2630">
                  <c:v>12.8</c:v>
                </c:pt>
                <c:pt idx="2631">
                  <c:v>13.1</c:v>
                </c:pt>
                <c:pt idx="2632">
                  <c:v>11.7</c:v>
                </c:pt>
                <c:pt idx="2633">
                  <c:v>11.8</c:v>
                </c:pt>
                <c:pt idx="2634">
                  <c:v>12.7</c:v>
                </c:pt>
                <c:pt idx="2635">
                  <c:v>12.3</c:v>
                </c:pt>
                <c:pt idx="2636">
                  <c:v>12.8</c:v>
                </c:pt>
                <c:pt idx="2637">
                  <c:v>12.9</c:v>
                </c:pt>
                <c:pt idx="2638">
                  <c:v>12.1</c:v>
                </c:pt>
                <c:pt idx="2639">
                  <c:v>12.6</c:v>
                </c:pt>
                <c:pt idx="2640">
                  <c:v>12.1</c:v>
                </c:pt>
                <c:pt idx="2641">
                  <c:v>12.5</c:v>
                </c:pt>
                <c:pt idx="2642">
                  <c:v>13.8</c:v>
                </c:pt>
                <c:pt idx="2643">
                  <c:v>13.2</c:v>
                </c:pt>
                <c:pt idx="2644">
                  <c:v>11.9</c:v>
                </c:pt>
                <c:pt idx="2645">
                  <c:v>12</c:v>
                </c:pt>
                <c:pt idx="2646">
                  <c:v>13.3</c:v>
                </c:pt>
                <c:pt idx="2647">
                  <c:v>12.1</c:v>
                </c:pt>
                <c:pt idx="2648">
                  <c:v>14</c:v>
                </c:pt>
                <c:pt idx="2649">
                  <c:v>11.9</c:v>
                </c:pt>
                <c:pt idx="2650">
                  <c:v>11</c:v>
                </c:pt>
                <c:pt idx="2651">
                  <c:v>13.2</c:v>
                </c:pt>
                <c:pt idx="2652">
                  <c:v>12.5</c:v>
                </c:pt>
                <c:pt idx="2653">
                  <c:v>12.4</c:v>
                </c:pt>
                <c:pt idx="2654">
                  <c:v>13.1</c:v>
                </c:pt>
                <c:pt idx="2655">
                  <c:v>11.7</c:v>
                </c:pt>
                <c:pt idx="2656">
                  <c:v>13</c:v>
                </c:pt>
                <c:pt idx="2657">
                  <c:v>12.8</c:v>
                </c:pt>
                <c:pt idx="2658">
                  <c:v>11.9</c:v>
                </c:pt>
                <c:pt idx="2659">
                  <c:v>13</c:v>
                </c:pt>
                <c:pt idx="2660">
                  <c:v>12.6</c:v>
                </c:pt>
                <c:pt idx="2661">
                  <c:v>12.8</c:v>
                </c:pt>
                <c:pt idx="2662">
                  <c:v>13</c:v>
                </c:pt>
                <c:pt idx="2663">
                  <c:v>12.9</c:v>
                </c:pt>
                <c:pt idx="2664">
                  <c:v>13</c:v>
                </c:pt>
                <c:pt idx="2665">
                  <c:v>14</c:v>
                </c:pt>
                <c:pt idx="2666">
                  <c:v>13.4</c:v>
                </c:pt>
                <c:pt idx="2667">
                  <c:v>13.2</c:v>
                </c:pt>
                <c:pt idx="2668">
                  <c:v>13.9</c:v>
                </c:pt>
                <c:pt idx="2669">
                  <c:v>15</c:v>
                </c:pt>
                <c:pt idx="2670">
                  <c:v>15.8</c:v>
                </c:pt>
                <c:pt idx="2671">
                  <c:v>14</c:v>
                </c:pt>
                <c:pt idx="2672">
                  <c:v>15.3</c:v>
                </c:pt>
                <c:pt idx="2673">
                  <c:v>13.2</c:v>
                </c:pt>
                <c:pt idx="2674">
                  <c:v>15.1</c:v>
                </c:pt>
                <c:pt idx="2675">
                  <c:v>15</c:v>
                </c:pt>
                <c:pt idx="2676">
                  <c:v>15.7</c:v>
                </c:pt>
                <c:pt idx="2677">
                  <c:v>15.6</c:v>
                </c:pt>
                <c:pt idx="2678">
                  <c:v>16</c:v>
                </c:pt>
                <c:pt idx="2679">
                  <c:v>15.7</c:v>
                </c:pt>
                <c:pt idx="2680">
                  <c:v>14.7</c:v>
                </c:pt>
                <c:pt idx="2681">
                  <c:v>16.100000000000001</c:v>
                </c:pt>
                <c:pt idx="2682">
                  <c:v>15.2</c:v>
                </c:pt>
                <c:pt idx="2683">
                  <c:v>15.8</c:v>
                </c:pt>
                <c:pt idx="2684">
                  <c:v>15.6</c:v>
                </c:pt>
                <c:pt idx="2685">
                  <c:v>16</c:v>
                </c:pt>
                <c:pt idx="2686">
                  <c:v>15.6</c:v>
                </c:pt>
                <c:pt idx="2687">
                  <c:v>16.2</c:v>
                </c:pt>
                <c:pt idx="2688">
                  <c:v>16.100000000000001</c:v>
                </c:pt>
                <c:pt idx="2689">
                  <c:v>16.5</c:v>
                </c:pt>
                <c:pt idx="2690">
                  <c:v>16.5</c:v>
                </c:pt>
                <c:pt idx="2691">
                  <c:v>17.5</c:v>
                </c:pt>
                <c:pt idx="2692">
                  <c:v>15.4</c:v>
                </c:pt>
                <c:pt idx="2693">
                  <c:v>16.600000000000001</c:v>
                </c:pt>
                <c:pt idx="2694">
                  <c:v>16.7</c:v>
                </c:pt>
                <c:pt idx="2695">
                  <c:v>16.100000000000001</c:v>
                </c:pt>
                <c:pt idx="2696">
                  <c:v>16.399999999999999</c:v>
                </c:pt>
                <c:pt idx="2697">
                  <c:v>16.8</c:v>
                </c:pt>
                <c:pt idx="2698">
                  <c:v>16.600000000000001</c:v>
                </c:pt>
                <c:pt idx="2699">
                  <c:v>16.899999999999999</c:v>
                </c:pt>
                <c:pt idx="2700">
                  <c:v>15.6</c:v>
                </c:pt>
                <c:pt idx="2701">
                  <c:v>16</c:v>
                </c:pt>
                <c:pt idx="2702">
                  <c:v>16.2</c:v>
                </c:pt>
                <c:pt idx="2703">
                  <c:v>16.600000000000001</c:v>
                </c:pt>
                <c:pt idx="2704">
                  <c:v>15.6</c:v>
                </c:pt>
                <c:pt idx="2705">
                  <c:v>16.3</c:v>
                </c:pt>
                <c:pt idx="2706">
                  <c:v>15.3</c:v>
                </c:pt>
                <c:pt idx="2707">
                  <c:v>15.8</c:v>
                </c:pt>
                <c:pt idx="2708">
                  <c:v>15.9</c:v>
                </c:pt>
                <c:pt idx="2709">
                  <c:v>16.100000000000001</c:v>
                </c:pt>
                <c:pt idx="2710">
                  <c:v>16.399999999999999</c:v>
                </c:pt>
                <c:pt idx="2711">
                  <c:v>16.8</c:v>
                </c:pt>
                <c:pt idx="2712">
                  <c:v>16.5</c:v>
                </c:pt>
                <c:pt idx="2713">
                  <c:v>16</c:v>
                </c:pt>
                <c:pt idx="2714">
                  <c:v>16.399999999999999</c:v>
                </c:pt>
                <c:pt idx="2715">
                  <c:v>16.600000000000001</c:v>
                </c:pt>
                <c:pt idx="2716">
                  <c:v>16.8</c:v>
                </c:pt>
                <c:pt idx="2717">
                  <c:v>15.3</c:v>
                </c:pt>
                <c:pt idx="2718">
                  <c:v>16.7</c:v>
                </c:pt>
                <c:pt idx="2719">
                  <c:v>17.100000000000001</c:v>
                </c:pt>
                <c:pt idx="2720">
                  <c:v>16.600000000000001</c:v>
                </c:pt>
                <c:pt idx="2721">
                  <c:v>17.100000000000001</c:v>
                </c:pt>
                <c:pt idx="2722">
                  <c:v>16.3</c:v>
                </c:pt>
                <c:pt idx="2723">
                  <c:v>16</c:v>
                </c:pt>
                <c:pt idx="2724">
                  <c:v>16.8</c:v>
                </c:pt>
                <c:pt idx="2725">
                  <c:v>16.3</c:v>
                </c:pt>
                <c:pt idx="2726">
                  <c:v>15.1</c:v>
                </c:pt>
                <c:pt idx="2727">
                  <c:v>15.9</c:v>
                </c:pt>
                <c:pt idx="2728">
                  <c:v>15.7</c:v>
                </c:pt>
                <c:pt idx="2729">
                  <c:v>16.100000000000001</c:v>
                </c:pt>
                <c:pt idx="2730">
                  <c:v>16.100000000000001</c:v>
                </c:pt>
                <c:pt idx="2731">
                  <c:v>16.5</c:v>
                </c:pt>
                <c:pt idx="2732">
                  <c:v>15.5</c:v>
                </c:pt>
                <c:pt idx="2733">
                  <c:v>15.6</c:v>
                </c:pt>
                <c:pt idx="2734">
                  <c:v>15.4</c:v>
                </c:pt>
                <c:pt idx="2735">
                  <c:v>15.9</c:v>
                </c:pt>
                <c:pt idx="2736">
                  <c:v>15.9</c:v>
                </c:pt>
                <c:pt idx="2737">
                  <c:v>16.100000000000001</c:v>
                </c:pt>
                <c:pt idx="2738">
                  <c:v>15.4</c:v>
                </c:pt>
                <c:pt idx="2739">
                  <c:v>15.7</c:v>
                </c:pt>
                <c:pt idx="2740">
                  <c:v>16</c:v>
                </c:pt>
                <c:pt idx="2741">
                  <c:v>16.5</c:v>
                </c:pt>
                <c:pt idx="2742">
                  <c:v>15.5</c:v>
                </c:pt>
                <c:pt idx="2743">
                  <c:v>15.4</c:v>
                </c:pt>
                <c:pt idx="2744">
                  <c:v>16.2</c:v>
                </c:pt>
                <c:pt idx="2745">
                  <c:v>16.7</c:v>
                </c:pt>
                <c:pt idx="2746">
                  <c:v>15.4</c:v>
                </c:pt>
                <c:pt idx="2747">
                  <c:v>15</c:v>
                </c:pt>
                <c:pt idx="2748">
                  <c:v>15.9</c:v>
                </c:pt>
                <c:pt idx="2749">
                  <c:v>16</c:v>
                </c:pt>
                <c:pt idx="2750">
                  <c:v>15.7</c:v>
                </c:pt>
                <c:pt idx="2751">
                  <c:v>15.5</c:v>
                </c:pt>
                <c:pt idx="2752">
                  <c:v>16.5</c:v>
                </c:pt>
                <c:pt idx="2753">
                  <c:v>19.2</c:v>
                </c:pt>
                <c:pt idx="2754">
                  <c:v>21</c:v>
                </c:pt>
                <c:pt idx="2755">
                  <c:v>20.6</c:v>
                </c:pt>
                <c:pt idx="2756">
                  <c:v>17.899999999999999</c:v>
                </c:pt>
                <c:pt idx="2757">
                  <c:v>14.7</c:v>
                </c:pt>
                <c:pt idx="2758">
                  <c:v>14.2</c:v>
                </c:pt>
                <c:pt idx="2759">
                  <c:v>13</c:v>
                </c:pt>
                <c:pt idx="2760">
                  <c:v>14.3</c:v>
                </c:pt>
                <c:pt idx="2761">
                  <c:v>14.6</c:v>
                </c:pt>
                <c:pt idx="2762">
                  <c:v>14.9</c:v>
                </c:pt>
                <c:pt idx="2763">
                  <c:v>14.3</c:v>
                </c:pt>
                <c:pt idx="2764">
                  <c:v>16</c:v>
                </c:pt>
                <c:pt idx="2765">
                  <c:v>15.1</c:v>
                </c:pt>
                <c:pt idx="2766">
                  <c:v>14.7</c:v>
                </c:pt>
                <c:pt idx="2767">
                  <c:v>14.3</c:v>
                </c:pt>
                <c:pt idx="2768">
                  <c:v>14.6</c:v>
                </c:pt>
                <c:pt idx="2769">
                  <c:v>14.4</c:v>
                </c:pt>
                <c:pt idx="2770">
                  <c:v>15.2</c:v>
                </c:pt>
                <c:pt idx="2771">
                  <c:v>14.4</c:v>
                </c:pt>
                <c:pt idx="2772">
                  <c:v>14.8</c:v>
                </c:pt>
                <c:pt idx="2773">
                  <c:v>16.600000000000001</c:v>
                </c:pt>
                <c:pt idx="2774">
                  <c:v>15</c:v>
                </c:pt>
                <c:pt idx="2775">
                  <c:v>13.4</c:v>
                </c:pt>
                <c:pt idx="2776">
                  <c:v>14.6</c:v>
                </c:pt>
                <c:pt idx="2777">
                  <c:v>14.3</c:v>
                </c:pt>
                <c:pt idx="2778">
                  <c:v>14.8</c:v>
                </c:pt>
                <c:pt idx="2779">
                  <c:v>14.5</c:v>
                </c:pt>
                <c:pt idx="2780">
                  <c:v>14.2</c:v>
                </c:pt>
                <c:pt idx="2781">
                  <c:v>13</c:v>
                </c:pt>
                <c:pt idx="2782">
                  <c:v>14.3</c:v>
                </c:pt>
                <c:pt idx="2783">
                  <c:v>13</c:v>
                </c:pt>
                <c:pt idx="2784">
                  <c:v>13.6</c:v>
                </c:pt>
                <c:pt idx="2785">
                  <c:v>13.8</c:v>
                </c:pt>
                <c:pt idx="2786">
                  <c:v>13.9</c:v>
                </c:pt>
                <c:pt idx="2787">
                  <c:v>13.9</c:v>
                </c:pt>
                <c:pt idx="2788">
                  <c:v>13.4</c:v>
                </c:pt>
                <c:pt idx="2789">
                  <c:v>14.6</c:v>
                </c:pt>
                <c:pt idx="2790">
                  <c:v>12.3</c:v>
                </c:pt>
                <c:pt idx="2791">
                  <c:v>14.4</c:v>
                </c:pt>
                <c:pt idx="2792">
                  <c:v>14.6</c:v>
                </c:pt>
                <c:pt idx="2793">
                  <c:v>13.3</c:v>
                </c:pt>
                <c:pt idx="2794">
                  <c:v>13.1</c:v>
                </c:pt>
                <c:pt idx="2795">
                  <c:v>12.8</c:v>
                </c:pt>
                <c:pt idx="2796">
                  <c:v>13.9</c:v>
                </c:pt>
                <c:pt idx="2797">
                  <c:v>13.8</c:v>
                </c:pt>
                <c:pt idx="2798">
                  <c:v>14.6</c:v>
                </c:pt>
                <c:pt idx="2799">
                  <c:v>14.2</c:v>
                </c:pt>
                <c:pt idx="2800">
                  <c:v>13.8</c:v>
                </c:pt>
                <c:pt idx="2801">
                  <c:v>15.6</c:v>
                </c:pt>
                <c:pt idx="2802">
                  <c:v>14.6</c:v>
                </c:pt>
                <c:pt idx="2803">
                  <c:v>13.4</c:v>
                </c:pt>
                <c:pt idx="2804">
                  <c:v>13.6</c:v>
                </c:pt>
                <c:pt idx="2805">
                  <c:v>13.3</c:v>
                </c:pt>
                <c:pt idx="2806">
                  <c:v>14.2</c:v>
                </c:pt>
                <c:pt idx="2807">
                  <c:v>14.4</c:v>
                </c:pt>
                <c:pt idx="2808">
                  <c:v>13.2</c:v>
                </c:pt>
                <c:pt idx="2809">
                  <c:v>14.7</c:v>
                </c:pt>
                <c:pt idx="2810">
                  <c:v>14.1</c:v>
                </c:pt>
                <c:pt idx="2811">
                  <c:v>14.2</c:v>
                </c:pt>
                <c:pt idx="2812">
                  <c:v>14.8</c:v>
                </c:pt>
                <c:pt idx="2813">
                  <c:v>13.4</c:v>
                </c:pt>
                <c:pt idx="2814">
                  <c:v>14.6</c:v>
                </c:pt>
                <c:pt idx="2815">
                  <c:v>14.3</c:v>
                </c:pt>
                <c:pt idx="2816">
                  <c:v>15</c:v>
                </c:pt>
                <c:pt idx="2817">
                  <c:v>14.8</c:v>
                </c:pt>
                <c:pt idx="2818">
                  <c:v>15</c:v>
                </c:pt>
                <c:pt idx="2819">
                  <c:v>15.3</c:v>
                </c:pt>
                <c:pt idx="2820">
                  <c:v>15.5</c:v>
                </c:pt>
                <c:pt idx="2821">
                  <c:v>16.2</c:v>
                </c:pt>
                <c:pt idx="2822">
                  <c:v>16.399999999999999</c:v>
                </c:pt>
                <c:pt idx="2823">
                  <c:v>15.3</c:v>
                </c:pt>
                <c:pt idx="2824">
                  <c:v>14.6</c:v>
                </c:pt>
                <c:pt idx="2825">
                  <c:v>14.5</c:v>
                </c:pt>
                <c:pt idx="2826">
                  <c:v>14.4</c:v>
                </c:pt>
                <c:pt idx="2827">
                  <c:v>14.6</c:v>
                </c:pt>
                <c:pt idx="2828">
                  <c:v>15.5</c:v>
                </c:pt>
                <c:pt idx="2829">
                  <c:v>15</c:v>
                </c:pt>
                <c:pt idx="2830">
                  <c:v>15.7</c:v>
                </c:pt>
                <c:pt idx="2831">
                  <c:v>15.3</c:v>
                </c:pt>
                <c:pt idx="2832">
                  <c:v>15.6</c:v>
                </c:pt>
                <c:pt idx="2833">
                  <c:v>15.8</c:v>
                </c:pt>
                <c:pt idx="2834">
                  <c:v>16.600000000000001</c:v>
                </c:pt>
                <c:pt idx="2835">
                  <c:v>16</c:v>
                </c:pt>
                <c:pt idx="2836">
                  <c:v>14.9</c:v>
                </c:pt>
                <c:pt idx="2837">
                  <c:v>15.5</c:v>
                </c:pt>
                <c:pt idx="2838">
                  <c:v>15.4</c:v>
                </c:pt>
                <c:pt idx="2839">
                  <c:v>15.2</c:v>
                </c:pt>
                <c:pt idx="2840">
                  <c:v>14.9</c:v>
                </c:pt>
                <c:pt idx="2841">
                  <c:v>14.8</c:v>
                </c:pt>
                <c:pt idx="2842">
                  <c:v>16.399999999999999</c:v>
                </c:pt>
                <c:pt idx="2843">
                  <c:v>15.4</c:v>
                </c:pt>
                <c:pt idx="2844">
                  <c:v>15.6</c:v>
                </c:pt>
                <c:pt idx="2845">
                  <c:v>15.4</c:v>
                </c:pt>
                <c:pt idx="2846">
                  <c:v>15.5</c:v>
                </c:pt>
                <c:pt idx="2847">
                  <c:v>14.6</c:v>
                </c:pt>
                <c:pt idx="2848">
                  <c:v>16</c:v>
                </c:pt>
                <c:pt idx="2849">
                  <c:v>15.6</c:v>
                </c:pt>
                <c:pt idx="2850">
                  <c:v>14.3</c:v>
                </c:pt>
                <c:pt idx="2851">
                  <c:v>15.2</c:v>
                </c:pt>
                <c:pt idx="2852">
                  <c:v>15.5</c:v>
                </c:pt>
                <c:pt idx="2853">
                  <c:v>15.6</c:v>
                </c:pt>
                <c:pt idx="2854">
                  <c:v>15.6</c:v>
                </c:pt>
                <c:pt idx="2855">
                  <c:v>16.3</c:v>
                </c:pt>
                <c:pt idx="2856">
                  <c:v>15.8</c:v>
                </c:pt>
                <c:pt idx="2857">
                  <c:v>15.7</c:v>
                </c:pt>
                <c:pt idx="2858">
                  <c:v>15.1</c:v>
                </c:pt>
                <c:pt idx="2859">
                  <c:v>14.9</c:v>
                </c:pt>
                <c:pt idx="2860">
                  <c:v>15.6</c:v>
                </c:pt>
                <c:pt idx="2861">
                  <c:v>15.8</c:v>
                </c:pt>
                <c:pt idx="2862">
                  <c:v>14.5</c:v>
                </c:pt>
                <c:pt idx="2863">
                  <c:v>15.1</c:v>
                </c:pt>
                <c:pt idx="2864">
                  <c:v>15.8</c:v>
                </c:pt>
                <c:pt idx="2865">
                  <c:v>15.8</c:v>
                </c:pt>
                <c:pt idx="2866">
                  <c:v>15.4</c:v>
                </c:pt>
                <c:pt idx="2867">
                  <c:v>16.5</c:v>
                </c:pt>
                <c:pt idx="2868">
                  <c:v>14</c:v>
                </c:pt>
                <c:pt idx="2869">
                  <c:v>16.399999999999999</c:v>
                </c:pt>
                <c:pt idx="2870">
                  <c:v>14.4</c:v>
                </c:pt>
                <c:pt idx="2871">
                  <c:v>15.3</c:v>
                </c:pt>
                <c:pt idx="2872">
                  <c:v>16.399999999999999</c:v>
                </c:pt>
                <c:pt idx="2873">
                  <c:v>15.9</c:v>
                </c:pt>
                <c:pt idx="2874">
                  <c:v>14.3</c:v>
                </c:pt>
                <c:pt idx="2875">
                  <c:v>15.9</c:v>
                </c:pt>
                <c:pt idx="2876">
                  <c:v>15.2</c:v>
                </c:pt>
                <c:pt idx="2877">
                  <c:v>15.7</c:v>
                </c:pt>
                <c:pt idx="2878">
                  <c:v>15.3</c:v>
                </c:pt>
                <c:pt idx="2879">
                  <c:v>14.9</c:v>
                </c:pt>
                <c:pt idx="2880">
                  <c:v>14.6</c:v>
                </c:pt>
                <c:pt idx="2881">
                  <c:v>15.8</c:v>
                </c:pt>
                <c:pt idx="2882">
                  <c:v>14.9</c:v>
                </c:pt>
                <c:pt idx="2883">
                  <c:v>14</c:v>
                </c:pt>
                <c:pt idx="2884">
                  <c:v>15</c:v>
                </c:pt>
                <c:pt idx="2885">
                  <c:v>14.1</c:v>
                </c:pt>
                <c:pt idx="2886">
                  <c:v>14.6</c:v>
                </c:pt>
                <c:pt idx="2887">
                  <c:v>14.6</c:v>
                </c:pt>
                <c:pt idx="2888">
                  <c:v>15.3</c:v>
                </c:pt>
                <c:pt idx="2889">
                  <c:v>14.1</c:v>
                </c:pt>
                <c:pt idx="2890">
                  <c:v>15.3</c:v>
                </c:pt>
                <c:pt idx="2891">
                  <c:v>15.3</c:v>
                </c:pt>
                <c:pt idx="2892">
                  <c:v>15.3</c:v>
                </c:pt>
                <c:pt idx="2893">
                  <c:v>15.2</c:v>
                </c:pt>
                <c:pt idx="2894">
                  <c:v>14.5</c:v>
                </c:pt>
                <c:pt idx="2895">
                  <c:v>14.9</c:v>
                </c:pt>
                <c:pt idx="2896">
                  <c:v>15.4</c:v>
                </c:pt>
                <c:pt idx="2897">
                  <c:v>15.4</c:v>
                </c:pt>
                <c:pt idx="2898">
                  <c:v>14.4</c:v>
                </c:pt>
                <c:pt idx="2899">
                  <c:v>15.2</c:v>
                </c:pt>
                <c:pt idx="2900">
                  <c:v>14.5</c:v>
                </c:pt>
                <c:pt idx="2901">
                  <c:v>14.6</c:v>
                </c:pt>
                <c:pt idx="2902">
                  <c:v>14.4</c:v>
                </c:pt>
                <c:pt idx="2903">
                  <c:v>13.8</c:v>
                </c:pt>
                <c:pt idx="2904">
                  <c:v>14.7</c:v>
                </c:pt>
                <c:pt idx="2905">
                  <c:v>15.7</c:v>
                </c:pt>
                <c:pt idx="2906">
                  <c:v>14.1</c:v>
                </c:pt>
                <c:pt idx="2907">
                  <c:v>15.7</c:v>
                </c:pt>
                <c:pt idx="2908">
                  <c:v>15</c:v>
                </c:pt>
                <c:pt idx="2909">
                  <c:v>14</c:v>
                </c:pt>
                <c:pt idx="2910">
                  <c:v>14.8</c:v>
                </c:pt>
                <c:pt idx="2911">
                  <c:v>15.5</c:v>
                </c:pt>
                <c:pt idx="2912">
                  <c:v>14.5</c:v>
                </c:pt>
                <c:pt idx="2913">
                  <c:v>12.8</c:v>
                </c:pt>
                <c:pt idx="2914">
                  <c:v>14.3</c:v>
                </c:pt>
                <c:pt idx="2915">
                  <c:v>14.9</c:v>
                </c:pt>
                <c:pt idx="2916">
                  <c:v>15.1</c:v>
                </c:pt>
                <c:pt idx="2917">
                  <c:v>14.6</c:v>
                </c:pt>
                <c:pt idx="2918">
                  <c:v>13.3</c:v>
                </c:pt>
                <c:pt idx="2919">
                  <c:v>14.7</c:v>
                </c:pt>
                <c:pt idx="2920">
                  <c:v>13.8</c:v>
                </c:pt>
                <c:pt idx="2921">
                  <c:v>13.8</c:v>
                </c:pt>
                <c:pt idx="2922">
                  <c:v>15.1</c:v>
                </c:pt>
                <c:pt idx="2923">
                  <c:v>13.9</c:v>
                </c:pt>
                <c:pt idx="2924">
                  <c:v>14.2</c:v>
                </c:pt>
                <c:pt idx="2925">
                  <c:v>13</c:v>
                </c:pt>
                <c:pt idx="2926">
                  <c:v>12.9</c:v>
                </c:pt>
                <c:pt idx="2927">
                  <c:v>12.5</c:v>
                </c:pt>
                <c:pt idx="2928">
                  <c:v>13</c:v>
                </c:pt>
                <c:pt idx="2929">
                  <c:v>12.4</c:v>
                </c:pt>
                <c:pt idx="2930">
                  <c:v>12.2</c:v>
                </c:pt>
                <c:pt idx="2931">
                  <c:v>11.7</c:v>
                </c:pt>
                <c:pt idx="2932">
                  <c:v>12</c:v>
                </c:pt>
                <c:pt idx="2933">
                  <c:v>13.6</c:v>
                </c:pt>
                <c:pt idx="2934">
                  <c:v>13.1</c:v>
                </c:pt>
                <c:pt idx="2935">
                  <c:v>12.4</c:v>
                </c:pt>
                <c:pt idx="2936">
                  <c:v>11.2</c:v>
                </c:pt>
                <c:pt idx="2937">
                  <c:v>10.6</c:v>
                </c:pt>
                <c:pt idx="2938">
                  <c:v>10.9</c:v>
                </c:pt>
                <c:pt idx="2939">
                  <c:v>12.2</c:v>
                </c:pt>
                <c:pt idx="2940">
                  <c:v>11.8</c:v>
                </c:pt>
                <c:pt idx="2941">
                  <c:v>11.8</c:v>
                </c:pt>
                <c:pt idx="2942">
                  <c:v>10.4</c:v>
                </c:pt>
                <c:pt idx="2943">
                  <c:v>11.8</c:v>
                </c:pt>
                <c:pt idx="2944">
                  <c:v>13.3</c:v>
                </c:pt>
                <c:pt idx="2945">
                  <c:v>12.5</c:v>
                </c:pt>
                <c:pt idx="2946">
                  <c:v>12.9</c:v>
                </c:pt>
                <c:pt idx="2947">
                  <c:v>13.2</c:v>
                </c:pt>
                <c:pt idx="2948">
                  <c:v>14.1</c:v>
                </c:pt>
                <c:pt idx="2949">
                  <c:v>13.6</c:v>
                </c:pt>
                <c:pt idx="2950">
                  <c:v>15.7</c:v>
                </c:pt>
                <c:pt idx="2951">
                  <c:v>15.8</c:v>
                </c:pt>
                <c:pt idx="2952">
                  <c:v>17.2</c:v>
                </c:pt>
                <c:pt idx="2953">
                  <c:v>15.6</c:v>
                </c:pt>
                <c:pt idx="2954">
                  <c:v>12</c:v>
                </c:pt>
                <c:pt idx="2955">
                  <c:v>13.5</c:v>
                </c:pt>
                <c:pt idx="2956">
                  <c:v>11.7</c:v>
                </c:pt>
                <c:pt idx="2957">
                  <c:v>14.1</c:v>
                </c:pt>
                <c:pt idx="2958">
                  <c:v>14</c:v>
                </c:pt>
                <c:pt idx="2959">
                  <c:v>13.9</c:v>
                </c:pt>
                <c:pt idx="2960">
                  <c:v>14.6</c:v>
                </c:pt>
                <c:pt idx="2961">
                  <c:v>13.8</c:v>
                </c:pt>
                <c:pt idx="2962">
                  <c:v>13.3</c:v>
                </c:pt>
                <c:pt idx="2963">
                  <c:v>14.2</c:v>
                </c:pt>
                <c:pt idx="2964">
                  <c:v>13.6</c:v>
                </c:pt>
                <c:pt idx="2965">
                  <c:v>13.1</c:v>
                </c:pt>
                <c:pt idx="2966">
                  <c:v>13.5</c:v>
                </c:pt>
                <c:pt idx="2967">
                  <c:v>14.1</c:v>
                </c:pt>
                <c:pt idx="2968">
                  <c:v>14.2</c:v>
                </c:pt>
                <c:pt idx="2969">
                  <c:v>14</c:v>
                </c:pt>
                <c:pt idx="2970">
                  <c:v>13.6</c:v>
                </c:pt>
                <c:pt idx="2971">
                  <c:v>14.1</c:v>
                </c:pt>
                <c:pt idx="2972">
                  <c:v>14.8</c:v>
                </c:pt>
                <c:pt idx="2973">
                  <c:v>13.7</c:v>
                </c:pt>
                <c:pt idx="2974">
                  <c:v>14.1</c:v>
                </c:pt>
                <c:pt idx="2975">
                  <c:v>13.8</c:v>
                </c:pt>
                <c:pt idx="2976">
                  <c:v>12.6</c:v>
                </c:pt>
                <c:pt idx="2977">
                  <c:v>14.5</c:v>
                </c:pt>
                <c:pt idx="2978">
                  <c:v>14.1</c:v>
                </c:pt>
                <c:pt idx="2979">
                  <c:v>14.1</c:v>
                </c:pt>
                <c:pt idx="2980">
                  <c:v>14.5</c:v>
                </c:pt>
                <c:pt idx="2981">
                  <c:v>14.2</c:v>
                </c:pt>
                <c:pt idx="2982">
                  <c:v>14</c:v>
                </c:pt>
                <c:pt idx="2983">
                  <c:v>13.6</c:v>
                </c:pt>
                <c:pt idx="2984">
                  <c:v>15.1</c:v>
                </c:pt>
                <c:pt idx="2985">
                  <c:v>14.6</c:v>
                </c:pt>
                <c:pt idx="2986">
                  <c:v>14.7</c:v>
                </c:pt>
                <c:pt idx="2987">
                  <c:v>14</c:v>
                </c:pt>
                <c:pt idx="2988">
                  <c:v>15</c:v>
                </c:pt>
                <c:pt idx="2989">
                  <c:v>15</c:v>
                </c:pt>
                <c:pt idx="2990">
                  <c:v>14.8</c:v>
                </c:pt>
                <c:pt idx="2991">
                  <c:v>14.2</c:v>
                </c:pt>
                <c:pt idx="2992">
                  <c:v>14.1</c:v>
                </c:pt>
                <c:pt idx="2993">
                  <c:v>13.1</c:v>
                </c:pt>
                <c:pt idx="2994">
                  <c:v>14.1</c:v>
                </c:pt>
                <c:pt idx="2995">
                  <c:v>14.3</c:v>
                </c:pt>
                <c:pt idx="2996">
                  <c:v>14.6</c:v>
                </c:pt>
                <c:pt idx="2997">
                  <c:v>14.1</c:v>
                </c:pt>
                <c:pt idx="2998">
                  <c:v>14.8</c:v>
                </c:pt>
                <c:pt idx="2999">
                  <c:v>14.4</c:v>
                </c:pt>
                <c:pt idx="3000">
                  <c:v>14.2</c:v>
                </c:pt>
                <c:pt idx="3001">
                  <c:v>14.3</c:v>
                </c:pt>
                <c:pt idx="3002">
                  <c:v>15.7</c:v>
                </c:pt>
                <c:pt idx="3003">
                  <c:v>14.2</c:v>
                </c:pt>
                <c:pt idx="3004">
                  <c:v>15.7</c:v>
                </c:pt>
                <c:pt idx="3005">
                  <c:v>15.2</c:v>
                </c:pt>
                <c:pt idx="3006">
                  <c:v>14.6</c:v>
                </c:pt>
                <c:pt idx="3007">
                  <c:v>15.8</c:v>
                </c:pt>
                <c:pt idx="3008">
                  <c:v>15.8</c:v>
                </c:pt>
                <c:pt idx="3009">
                  <c:v>16.899999999999999</c:v>
                </c:pt>
                <c:pt idx="3010">
                  <c:v>15.2</c:v>
                </c:pt>
                <c:pt idx="3011">
                  <c:v>15.5</c:v>
                </c:pt>
                <c:pt idx="3012">
                  <c:v>15.2</c:v>
                </c:pt>
                <c:pt idx="3013">
                  <c:v>15.8</c:v>
                </c:pt>
                <c:pt idx="3014">
                  <c:v>15.7</c:v>
                </c:pt>
                <c:pt idx="3015">
                  <c:v>15.2</c:v>
                </c:pt>
                <c:pt idx="3016">
                  <c:v>14.6</c:v>
                </c:pt>
                <c:pt idx="3017">
                  <c:v>17.5</c:v>
                </c:pt>
                <c:pt idx="3018">
                  <c:v>16.8</c:v>
                </c:pt>
                <c:pt idx="3019">
                  <c:v>16.3</c:v>
                </c:pt>
                <c:pt idx="3020">
                  <c:v>16.2</c:v>
                </c:pt>
                <c:pt idx="3021">
                  <c:v>16.2</c:v>
                </c:pt>
              </c:numCache>
            </c:numRef>
          </c:xVal>
          <c:yVal>
            <c:numRef>
              <c:f>'66L_1'!$A$2:$A$3023</c:f>
              <c:numCache>
                <c:formatCode>General</c:formatCode>
                <c:ptCount val="302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numCache>
            </c:numRef>
          </c:yVal>
          <c:smooth val="1"/>
          <c:extLst>
            <c:ext xmlns:c16="http://schemas.microsoft.com/office/drawing/2014/chart" uri="{C3380CC4-5D6E-409C-BE32-E72D297353CC}">
              <c16:uniqueId val="{00000001-C311-46D2-9E2B-39909684F3E5}"/>
            </c:ext>
          </c:extLst>
        </c:ser>
        <c:ser>
          <c:idx val="13"/>
          <c:order val="2"/>
          <c:tx>
            <c:strRef>
              <c:f>'66L_1'!$D$1</c:f>
              <c:strCache>
                <c:ptCount val="1"/>
                <c:pt idx="0">
                  <c:v>2017</c:v>
                </c:pt>
              </c:strCache>
            </c:strRef>
          </c:tx>
          <c:spPr>
            <a:ln w="3175"/>
          </c:spPr>
          <c:marker>
            <c:symbol val="none"/>
          </c:marker>
          <c:xVal>
            <c:numRef>
              <c:f>'66L_1'!$D$2:$D$3023</c:f>
              <c:numCache>
                <c:formatCode>General</c:formatCode>
                <c:ptCount val="3022"/>
                <c:pt idx="0">
                  <c:v>15.3</c:v>
                </c:pt>
                <c:pt idx="1">
                  <c:v>16.100000000000001</c:v>
                </c:pt>
                <c:pt idx="2">
                  <c:v>14.5</c:v>
                </c:pt>
                <c:pt idx="3">
                  <c:v>13.8</c:v>
                </c:pt>
                <c:pt idx="4">
                  <c:v>13.9</c:v>
                </c:pt>
                <c:pt idx="5">
                  <c:v>14.8</c:v>
                </c:pt>
                <c:pt idx="6">
                  <c:v>13.7</c:v>
                </c:pt>
                <c:pt idx="7">
                  <c:v>13.9</c:v>
                </c:pt>
                <c:pt idx="8">
                  <c:v>14</c:v>
                </c:pt>
                <c:pt idx="9">
                  <c:v>14.2</c:v>
                </c:pt>
                <c:pt idx="10">
                  <c:v>14.7</c:v>
                </c:pt>
                <c:pt idx="11">
                  <c:v>14</c:v>
                </c:pt>
                <c:pt idx="12">
                  <c:v>14.5</c:v>
                </c:pt>
                <c:pt idx="13">
                  <c:v>14.1</c:v>
                </c:pt>
                <c:pt idx="14">
                  <c:v>14</c:v>
                </c:pt>
                <c:pt idx="15">
                  <c:v>12.3</c:v>
                </c:pt>
                <c:pt idx="16">
                  <c:v>12.8</c:v>
                </c:pt>
                <c:pt idx="17">
                  <c:v>12.9</c:v>
                </c:pt>
                <c:pt idx="18">
                  <c:v>13.4</c:v>
                </c:pt>
                <c:pt idx="19">
                  <c:v>13.3</c:v>
                </c:pt>
                <c:pt idx="20">
                  <c:v>12.7</c:v>
                </c:pt>
                <c:pt idx="21">
                  <c:v>12.5</c:v>
                </c:pt>
                <c:pt idx="22">
                  <c:v>11.6</c:v>
                </c:pt>
                <c:pt idx="23">
                  <c:v>12.3</c:v>
                </c:pt>
                <c:pt idx="24">
                  <c:v>11.3</c:v>
                </c:pt>
                <c:pt idx="25">
                  <c:v>12</c:v>
                </c:pt>
                <c:pt idx="26">
                  <c:v>13.4</c:v>
                </c:pt>
                <c:pt idx="27">
                  <c:v>12.2</c:v>
                </c:pt>
                <c:pt idx="28">
                  <c:v>12.3</c:v>
                </c:pt>
                <c:pt idx="29">
                  <c:v>12.4</c:v>
                </c:pt>
                <c:pt idx="30">
                  <c:v>12.6</c:v>
                </c:pt>
                <c:pt idx="31">
                  <c:v>10.7</c:v>
                </c:pt>
                <c:pt idx="32">
                  <c:v>11.5</c:v>
                </c:pt>
                <c:pt idx="33">
                  <c:v>10</c:v>
                </c:pt>
                <c:pt idx="34">
                  <c:v>11.3</c:v>
                </c:pt>
                <c:pt idx="35">
                  <c:v>11</c:v>
                </c:pt>
                <c:pt idx="36">
                  <c:v>11.7</c:v>
                </c:pt>
                <c:pt idx="37">
                  <c:v>11.7</c:v>
                </c:pt>
                <c:pt idx="38">
                  <c:v>12.1</c:v>
                </c:pt>
                <c:pt idx="39">
                  <c:v>10.4</c:v>
                </c:pt>
                <c:pt idx="40">
                  <c:v>10.8</c:v>
                </c:pt>
                <c:pt idx="41">
                  <c:v>10.7</c:v>
                </c:pt>
                <c:pt idx="42">
                  <c:v>10.9</c:v>
                </c:pt>
                <c:pt idx="43">
                  <c:v>10.199999999999999</c:v>
                </c:pt>
                <c:pt idx="44">
                  <c:v>10.8</c:v>
                </c:pt>
                <c:pt idx="45">
                  <c:v>10.8</c:v>
                </c:pt>
                <c:pt idx="46">
                  <c:v>9.9</c:v>
                </c:pt>
                <c:pt idx="47">
                  <c:v>10.8</c:v>
                </c:pt>
                <c:pt idx="48">
                  <c:v>10.5</c:v>
                </c:pt>
                <c:pt idx="49">
                  <c:v>11.7</c:v>
                </c:pt>
                <c:pt idx="50">
                  <c:v>10.199999999999999</c:v>
                </c:pt>
                <c:pt idx="51">
                  <c:v>10.4</c:v>
                </c:pt>
                <c:pt idx="52">
                  <c:v>10.9</c:v>
                </c:pt>
                <c:pt idx="53">
                  <c:v>11.1</c:v>
                </c:pt>
                <c:pt idx="54">
                  <c:v>10</c:v>
                </c:pt>
                <c:pt idx="55">
                  <c:v>10.8</c:v>
                </c:pt>
                <c:pt idx="56">
                  <c:v>11</c:v>
                </c:pt>
                <c:pt idx="57">
                  <c:v>11.2</c:v>
                </c:pt>
                <c:pt idx="58">
                  <c:v>12.2</c:v>
                </c:pt>
                <c:pt idx="59">
                  <c:v>11.3</c:v>
                </c:pt>
                <c:pt idx="60">
                  <c:v>12.7</c:v>
                </c:pt>
                <c:pt idx="61">
                  <c:v>12.6</c:v>
                </c:pt>
                <c:pt idx="62">
                  <c:v>13.6</c:v>
                </c:pt>
                <c:pt idx="63">
                  <c:v>13.2</c:v>
                </c:pt>
                <c:pt idx="64">
                  <c:v>13.2</c:v>
                </c:pt>
                <c:pt idx="65">
                  <c:v>13.9</c:v>
                </c:pt>
                <c:pt idx="66">
                  <c:v>13.9</c:v>
                </c:pt>
                <c:pt idx="67">
                  <c:v>15.2</c:v>
                </c:pt>
                <c:pt idx="68">
                  <c:v>15.7</c:v>
                </c:pt>
                <c:pt idx="69">
                  <c:v>14.9</c:v>
                </c:pt>
                <c:pt idx="70">
                  <c:v>17.3</c:v>
                </c:pt>
                <c:pt idx="71">
                  <c:v>16.7</c:v>
                </c:pt>
                <c:pt idx="72">
                  <c:v>17.7</c:v>
                </c:pt>
                <c:pt idx="73">
                  <c:v>19.600000000000001</c:v>
                </c:pt>
                <c:pt idx="74">
                  <c:v>19.7</c:v>
                </c:pt>
                <c:pt idx="75">
                  <c:v>19.7</c:v>
                </c:pt>
                <c:pt idx="76">
                  <c:v>22</c:v>
                </c:pt>
                <c:pt idx="77">
                  <c:v>19.7</c:v>
                </c:pt>
                <c:pt idx="78">
                  <c:v>19.899999999999999</c:v>
                </c:pt>
                <c:pt idx="79">
                  <c:v>22.4</c:v>
                </c:pt>
                <c:pt idx="80">
                  <c:v>21.4</c:v>
                </c:pt>
                <c:pt idx="81">
                  <c:v>23.4</c:v>
                </c:pt>
                <c:pt idx="82">
                  <c:v>22</c:v>
                </c:pt>
                <c:pt idx="83">
                  <c:v>21.9</c:v>
                </c:pt>
                <c:pt idx="84">
                  <c:v>23.3</c:v>
                </c:pt>
                <c:pt idx="85">
                  <c:v>23.3</c:v>
                </c:pt>
                <c:pt idx="86">
                  <c:v>23.6</c:v>
                </c:pt>
                <c:pt idx="87">
                  <c:v>25.2</c:v>
                </c:pt>
                <c:pt idx="88">
                  <c:v>23.5</c:v>
                </c:pt>
                <c:pt idx="89">
                  <c:v>23.2</c:v>
                </c:pt>
                <c:pt idx="90">
                  <c:v>22.9</c:v>
                </c:pt>
                <c:pt idx="91">
                  <c:v>22.8</c:v>
                </c:pt>
                <c:pt idx="92">
                  <c:v>21.6</c:v>
                </c:pt>
                <c:pt idx="93">
                  <c:v>22</c:v>
                </c:pt>
                <c:pt idx="94">
                  <c:v>22.6</c:v>
                </c:pt>
                <c:pt idx="95">
                  <c:v>21.3</c:v>
                </c:pt>
                <c:pt idx="96">
                  <c:v>21</c:v>
                </c:pt>
                <c:pt idx="97">
                  <c:v>20.7</c:v>
                </c:pt>
                <c:pt idx="98">
                  <c:v>20.3</c:v>
                </c:pt>
                <c:pt idx="99">
                  <c:v>18</c:v>
                </c:pt>
                <c:pt idx="100">
                  <c:v>17.8</c:v>
                </c:pt>
                <c:pt idx="101">
                  <c:v>17.7</c:v>
                </c:pt>
                <c:pt idx="102">
                  <c:v>17.399999999999999</c:v>
                </c:pt>
                <c:pt idx="103">
                  <c:v>17.600000000000001</c:v>
                </c:pt>
                <c:pt idx="104">
                  <c:v>15.9</c:v>
                </c:pt>
                <c:pt idx="105">
                  <c:v>15.2</c:v>
                </c:pt>
                <c:pt idx="106">
                  <c:v>13.8</c:v>
                </c:pt>
                <c:pt idx="107">
                  <c:v>14.3</c:v>
                </c:pt>
                <c:pt idx="108">
                  <c:v>13.8</c:v>
                </c:pt>
                <c:pt idx="109">
                  <c:v>14.3</c:v>
                </c:pt>
                <c:pt idx="110">
                  <c:v>13.1</c:v>
                </c:pt>
                <c:pt idx="111">
                  <c:v>14</c:v>
                </c:pt>
                <c:pt idx="112">
                  <c:v>13.4</c:v>
                </c:pt>
                <c:pt idx="113">
                  <c:v>12.9</c:v>
                </c:pt>
                <c:pt idx="114">
                  <c:v>13.8</c:v>
                </c:pt>
                <c:pt idx="115">
                  <c:v>13.7</c:v>
                </c:pt>
                <c:pt idx="116">
                  <c:v>13</c:v>
                </c:pt>
                <c:pt idx="117">
                  <c:v>12.3</c:v>
                </c:pt>
                <c:pt idx="118">
                  <c:v>12.1</c:v>
                </c:pt>
                <c:pt idx="119">
                  <c:v>12.9</c:v>
                </c:pt>
                <c:pt idx="120">
                  <c:v>12.9</c:v>
                </c:pt>
                <c:pt idx="121">
                  <c:v>13.2</c:v>
                </c:pt>
                <c:pt idx="122">
                  <c:v>13.2</c:v>
                </c:pt>
                <c:pt idx="123">
                  <c:v>14</c:v>
                </c:pt>
                <c:pt idx="124">
                  <c:v>12.8</c:v>
                </c:pt>
                <c:pt idx="125">
                  <c:v>13.2</c:v>
                </c:pt>
                <c:pt idx="126">
                  <c:v>13.7</c:v>
                </c:pt>
                <c:pt idx="127">
                  <c:v>12.1</c:v>
                </c:pt>
                <c:pt idx="128">
                  <c:v>13.1</c:v>
                </c:pt>
                <c:pt idx="129">
                  <c:v>12.6</c:v>
                </c:pt>
                <c:pt idx="130">
                  <c:v>14.1</c:v>
                </c:pt>
                <c:pt idx="131">
                  <c:v>14</c:v>
                </c:pt>
                <c:pt idx="132">
                  <c:v>12.3</c:v>
                </c:pt>
                <c:pt idx="133">
                  <c:v>12.9</c:v>
                </c:pt>
                <c:pt idx="134">
                  <c:v>14.5</c:v>
                </c:pt>
                <c:pt idx="135">
                  <c:v>13.2</c:v>
                </c:pt>
                <c:pt idx="136">
                  <c:v>14</c:v>
                </c:pt>
                <c:pt idx="137">
                  <c:v>14.1</c:v>
                </c:pt>
                <c:pt idx="138">
                  <c:v>13.7</c:v>
                </c:pt>
                <c:pt idx="139">
                  <c:v>13.8</c:v>
                </c:pt>
                <c:pt idx="140">
                  <c:v>14</c:v>
                </c:pt>
                <c:pt idx="141">
                  <c:v>13.9</c:v>
                </c:pt>
                <c:pt idx="142">
                  <c:v>14.9</c:v>
                </c:pt>
                <c:pt idx="143">
                  <c:v>14.2</c:v>
                </c:pt>
                <c:pt idx="144">
                  <c:v>13.9</c:v>
                </c:pt>
                <c:pt idx="145">
                  <c:v>13.6</c:v>
                </c:pt>
                <c:pt idx="146">
                  <c:v>14.6</c:v>
                </c:pt>
                <c:pt idx="147">
                  <c:v>14.8</c:v>
                </c:pt>
                <c:pt idx="148">
                  <c:v>13.9</c:v>
                </c:pt>
                <c:pt idx="149">
                  <c:v>14.4</c:v>
                </c:pt>
                <c:pt idx="150">
                  <c:v>14.6</c:v>
                </c:pt>
                <c:pt idx="151">
                  <c:v>14.3</c:v>
                </c:pt>
                <c:pt idx="152">
                  <c:v>13.2</c:v>
                </c:pt>
                <c:pt idx="153">
                  <c:v>15.2</c:v>
                </c:pt>
                <c:pt idx="154">
                  <c:v>15.3</c:v>
                </c:pt>
                <c:pt idx="155">
                  <c:v>12.8</c:v>
                </c:pt>
                <c:pt idx="156">
                  <c:v>13.3</c:v>
                </c:pt>
                <c:pt idx="157">
                  <c:v>13</c:v>
                </c:pt>
                <c:pt idx="158">
                  <c:v>13.5</c:v>
                </c:pt>
                <c:pt idx="159">
                  <c:v>12.9</c:v>
                </c:pt>
                <c:pt idx="160">
                  <c:v>14.2</c:v>
                </c:pt>
                <c:pt idx="161">
                  <c:v>13.6</c:v>
                </c:pt>
                <c:pt idx="162">
                  <c:v>14.4</c:v>
                </c:pt>
                <c:pt idx="163">
                  <c:v>13.6</c:v>
                </c:pt>
                <c:pt idx="164">
                  <c:v>12.6</c:v>
                </c:pt>
                <c:pt idx="165">
                  <c:v>13.9</c:v>
                </c:pt>
                <c:pt idx="166">
                  <c:v>14.7</c:v>
                </c:pt>
                <c:pt idx="167">
                  <c:v>12.7</c:v>
                </c:pt>
                <c:pt idx="168">
                  <c:v>14.5</c:v>
                </c:pt>
                <c:pt idx="169">
                  <c:v>14.1</c:v>
                </c:pt>
                <c:pt idx="170">
                  <c:v>14.5</c:v>
                </c:pt>
                <c:pt idx="171">
                  <c:v>13.3</c:v>
                </c:pt>
                <c:pt idx="172">
                  <c:v>13.3</c:v>
                </c:pt>
                <c:pt idx="173">
                  <c:v>13.7</c:v>
                </c:pt>
                <c:pt idx="174">
                  <c:v>13.9</c:v>
                </c:pt>
                <c:pt idx="175">
                  <c:v>13.7</c:v>
                </c:pt>
                <c:pt idx="176">
                  <c:v>15.3</c:v>
                </c:pt>
                <c:pt idx="177">
                  <c:v>14.9</c:v>
                </c:pt>
                <c:pt idx="178">
                  <c:v>13.8</c:v>
                </c:pt>
                <c:pt idx="179">
                  <c:v>15.7</c:v>
                </c:pt>
                <c:pt idx="180">
                  <c:v>14.6</c:v>
                </c:pt>
                <c:pt idx="181">
                  <c:v>14.2</c:v>
                </c:pt>
                <c:pt idx="182">
                  <c:v>13.4</c:v>
                </c:pt>
                <c:pt idx="183">
                  <c:v>13.7</c:v>
                </c:pt>
                <c:pt idx="184">
                  <c:v>13.5</c:v>
                </c:pt>
                <c:pt idx="185">
                  <c:v>14.3</c:v>
                </c:pt>
                <c:pt idx="186">
                  <c:v>13.7</c:v>
                </c:pt>
                <c:pt idx="187">
                  <c:v>14.1</c:v>
                </c:pt>
                <c:pt idx="188">
                  <c:v>13.5</c:v>
                </c:pt>
                <c:pt idx="189">
                  <c:v>14.1</c:v>
                </c:pt>
                <c:pt idx="190">
                  <c:v>13.4</c:v>
                </c:pt>
                <c:pt idx="191">
                  <c:v>14.1</c:v>
                </c:pt>
                <c:pt idx="192">
                  <c:v>14.2</c:v>
                </c:pt>
                <c:pt idx="193">
                  <c:v>13.7</c:v>
                </c:pt>
                <c:pt idx="194">
                  <c:v>13.8</c:v>
                </c:pt>
                <c:pt idx="195">
                  <c:v>14.3</c:v>
                </c:pt>
                <c:pt idx="196">
                  <c:v>14.4</c:v>
                </c:pt>
                <c:pt idx="197">
                  <c:v>13.7</c:v>
                </c:pt>
                <c:pt idx="198">
                  <c:v>15.1</c:v>
                </c:pt>
                <c:pt idx="199">
                  <c:v>14.5</c:v>
                </c:pt>
                <c:pt idx="200">
                  <c:v>14</c:v>
                </c:pt>
                <c:pt idx="201">
                  <c:v>14</c:v>
                </c:pt>
                <c:pt idx="202">
                  <c:v>13.8</c:v>
                </c:pt>
                <c:pt idx="203">
                  <c:v>15.2</c:v>
                </c:pt>
                <c:pt idx="204">
                  <c:v>13.2</c:v>
                </c:pt>
                <c:pt idx="205">
                  <c:v>15.9</c:v>
                </c:pt>
                <c:pt idx="206">
                  <c:v>19.600000000000001</c:v>
                </c:pt>
                <c:pt idx="207">
                  <c:v>19.899999999999999</c:v>
                </c:pt>
                <c:pt idx="208">
                  <c:v>23.5</c:v>
                </c:pt>
                <c:pt idx="209">
                  <c:v>25.3</c:v>
                </c:pt>
                <c:pt idx="210">
                  <c:v>13</c:v>
                </c:pt>
                <c:pt idx="211">
                  <c:v>11</c:v>
                </c:pt>
                <c:pt idx="212">
                  <c:v>11.2</c:v>
                </c:pt>
                <c:pt idx="213">
                  <c:v>12.2</c:v>
                </c:pt>
                <c:pt idx="214">
                  <c:v>12.6</c:v>
                </c:pt>
                <c:pt idx="215">
                  <c:v>14.4</c:v>
                </c:pt>
                <c:pt idx="216">
                  <c:v>14.9</c:v>
                </c:pt>
                <c:pt idx="217">
                  <c:v>15.5</c:v>
                </c:pt>
                <c:pt idx="218">
                  <c:v>16.2</c:v>
                </c:pt>
                <c:pt idx="219">
                  <c:v>15.9</c:v>
                </c:pt>
                <c:pt idx="220">
                  <c:v>17.7</c:v>
                </c:pt>
                <c:pt idx="221">
                  <c:v>17.2</c:v>
                </c:pt>
                <c:pt idx="222">
                  <c:v>19.3</c:v>
                </c:pt>
                <c:pt idx="223">
                  <c:v>18.7</c:v>
                </c:pt>
                <c:pt idx="224">
                  <c:v>19.7</c:v>
                </c:pt>
                <c:pt idx="225">
                  <c:v>21.8</c:v>
                </c:pt>
                <c:pt idx="226">
                  <c:v>21.6</c:v>
                </c:pt>
                <c:pt idx="227">
                  <c:v>23.1</c:v>
                </c:pt>
                <c:pt idx="228">
                  <c:v>25.6</c:v>
                </c:pt>
                <c:pt idx="229">
                  <c:v>24.8</c:v>
                </c:pt>
                <c:pt idx="230">
                  <c:v>26.1</c:v>
                </c:pt>
                <c:pt idx="231">
                  <c:v>26.7</c:v>
                </c:pt>
                <c:pt idx="232">
                  <c:v>27.7</c:v>
                </c:pt>
                <c:pt idx="233">
                  <c:v>30.3</c:v>
                </c:pt>
                <c:pt idx="234">
                  <c:v>29</c:v>
                </c:pt>
                <c:pt idx="235">
                  <c:v>29.9</c:v>
                </c:pt>
                <c:pt idx="236">
                  <c:v>31.7</c:v>
                </c:pt>
                <c:pt idx="237">
                  <c:v>31.5</c:v>
                </c:pt>
                <c:pt idx="238">
                  <c:v>31.7</c:v>
                </c:pt>
                <c:pt idx="239">
                  <c:v>33.4</c:v>
                </c:pt>
                <c:pt idx="240">
                  <c:v>32.200000000000003</c:v>
                </c:pt>
                <c:pt idx="241">
                  <c:v>34.200000000000003</c:v>
                </c:pt>
                <c:pt idx="242">
                  <c:v>34.299999999999997</c:v>
                </c:pt>
                <c:pt idx="243">
                  <c:v>35.6</c:v>
                </c:pt>
                <c:pt idx="244">
                  <c:v>35</c:v>
                </c:pt>
                <c:pt idx="245">
                  <c:v>36.6</c:v>
                </c:pt>
                <c:pt idx="246">
                  <c:v>35.700000000000003</c:v>
                </c:pt>
                <c:pt idx="247">
                  <c:v>36.1</c:v>
                </c:pt>
                <c:pt idx="248">
                  <c:v>36.799999999999997</c:v>
                </c:pt>
                <c:pt idx="249">
                  <c:v>36.200000000000003</c:v>
                </c:pt>
                <c:pt idx="250">
                  <c:v>35.700000000000003</c:v>
                </c:pt>
                <c:pt idx="251">
                  <c:v>36.4</c:v>
                </c:pt>
                <c:pt idx="252">
                  <c:v>35.5</c:v>
                </c:pt>
                <c:pt idx="253">
                  <c:v>36.5</c:v>
                </c:pt>
                <c:pt idx="254">
                  <c:v>36.200000000000003</c:v>
                </c:pt>
                <c:pt idx="255">
                  <c:v>36.700000000000003</c:v>
                </c:pt>
                <c:pt idx="256">
                  <c:v>37.5</c:v>
                </c:pt>
                <c:pt idx="257">
                  <c:v>36.9</c:v>
                </c:pt>
                <c:pt idx="258">
                  <c:v>35.299999999999997</c:v>
                </c:pt>
                <c:pt idx="259">
                  <c:v>37</c:v>
                </c:pt>
                <c:pt idx="260">
                  <c:v>35.6</c:v>
                </c:pt>
                <c:pt idx="261">
                  <c:v>35.700000000000003</c:v>
                </c:pt>
                <c:pt idx="262">
                  <c:v>34.700000000000003</c:v>
                </c:pt>
                <c:pt idx="263">
                  <c:v>35.5</c:v>
                </c:pt>
                <c:pt idx="264">
                  <c:v>34.9</c:v>
                </c:pt>
                <c:pt idx="265">
                  <c:v>33.6</c:v>
                </c:pt>
                <c:pt idx="266">
                  <c:v>33.4</c:v>
                </c:pt>
                <c:pt idx="267">
                  <c:v>34.5</c:v>
                </c:pt>
                <c:pt idx="268">
                  <c:v>34.799999999999997</c:v>
                </c:pt>
                <c:pt idx="269">
                  <c:v>33.6</c:v>
                </c:pt>
                <c:pt idx="270">
                  <c:v>34.700000000000003</c:v>
                </c:pt>
                <c:pt idx="271">
                  <c:v>35.200000000000003</c:v>
                </c:pt>
                <c:pt idx="272">
                  <c:v>35.1</c:v>
                </c:pt>
                <c:pt idx="273">
                  <c:v>34.799999999999997</c:v>
                </c:pt>
                <c:pt idx="274">
                  <c:v>34.6</c:v>
                </c:pt>
                <c:pt idx="275">
                  <c:v>34</c:v>
                </c:pt>
                <c:pt idx="276">
                  <c:v>34.1</c:v>
                </c:pt>
                <c:pt idx="277">
                  <c:v>33.1</c:v>
                </c:pt>
                <c:pt idx="278">
                  <c:v>32.9</c:v>
                </c:pt>
                <c:pt idx="279">
                  <c:v>32.299999999999997</c:v>
                </c:pt>
                <c:pt idx="280">
                  <c:v>34.1</c:v>
                </c:pt>
                <c:pt idx="281">
                  <c:v>33.9</c:v>
                </c:pt>
                <c:pt idx="282">
                  <c:v>32.6</c:v>
                </c:pt>
                <c:pt idx="283">
                  <c:v>32.9</c:v>
                </c:pt>
                <c:pt idx="284">
                  <c:v>32.4</c:v>
                </c:pt>
                <c:pt idx="285">
                  <c:v>34.299999999999997</c:v>
                </c:pt>
                <c:pt idx="286">
                  <c:v>32.5</c:v>
                </c:pt>
                <c:pt idx="287">
                  <c:v>33.200000000000003</c:v>
                </c:pt>
                <c:pt idx="288">
                  <c:v>32.4</c:v>
                </c:pt>
                <c:pt idx="289">
                  <c:v>33</c:v>
                </c:pt>
                <c:pt idx="290">
                  <c:v>33.700000000000003</c:v>
                </c:pt>
                <c:pt idx="291">
                  <c:v>32.6</c:v>
                </c:pt>
                <c:pt idx="292">
                  <c:v>32.700000000000003</c:v>
                </c:pt>
                <c:pt idx="293">
                  <c:v>32.4</c:v>
                </c:pt>
                <c:pt idx="294">
                  <c:v>31.5</c:v>
                </c:pt>
                <c:pt idx="295">
                  <c:v>32.299999999999997</c:v>
                </c:pt>
                <c:pt idx="296">
                  <c:v>32.5</c:v>
                </c:pt>
                <c:pt idx="297">
                  <c:v>32.6</c:v>
                </c:pt>
                <c:pt idx="298">
                  <c:v>32</c:v>
                </c:pt>
                <c:pt idx="299">
                  <c:v>30.5</c:v>
                </c:pt>
                <c:pt idx="300">
                  <c:v>30.5</c:v>
                </c:pt>
                <c:pt idx="301">
                  <c:v>31.5</c:v>
                </c:pt>
                <c:pt idx="302">
                  <c:v>30.1</c:v>
                </c:pt>
                <c:pt idx="303">
                  <c:v>29.4</c:v>
                </c:pt>
                <c:pt idx="304">
                  <c:v>29</c:v>
                </c:pt>
                <c:pt idx="305">
                  <c:v>28</c:v>
                </c:pt>
                <c:pt idx="306">
                  <c:v>27.8</c:v>
                </c:pt>
                <c:pt idx="307">
                  <c:v>28.2</c:v>
                </c:pt>
                <c:pt idx="308">
                  <c:v>26.8</c:v>
                </c:pt>
                <c:pt idx="309">
                  <c:v>26.2</c:v>
                </c:pt>
                <c:pt idx="310">
                  <c:v>24.8</c:v>
                </c:pt>
                <c:pt idx="311">
                  <c:v>25.8</c:v>
                </c:pt>
                <c:pt idx="312">
                  <c:v>23.5</c:v>
                </c:pt>
                <c:pt idx="313">
                  <c:v>23.8</c:v>
                </c:pt>
                <c:pt idx="314">
                  <c:v>23.3</c:v>
                </c:pt>
                <c:pt idx="315">
                  <c:v>23.2</c:v>
                </c:pt>
                <c:pt idx="316">
                  <c:v>22.1</c:v>
                </c:pt>
                <c:pt idx="317">
                  <c:v>21.2</c:v>
                </c:pt>
                <c:pt idx="318">
                  <c:v>22.6</c:v>
                </c:pt>
                <c:pt idx="319">
                  <c:v>22.2</c:v>
                </c:pt>
                <c:pt idx="320">
                  <c:v>21.6</c:v>
                </c:pt>
                <c:pt idx="321">
                  <c:v>22.4</c:v>
                </c:pt>
                <c:pt idx="322">
                  <c:v>22.5</c:v>
                </c:pt>
                <c:pt idx="323">
                  <c:v>22.3</c:v>
                </c:pt>
                <c:pt idx="324">
                  <c:v>24.2</c:v>
                </c:pt>
                <c:pt idx="325">
                  <c:v>24.1</c:v>
                </c:pt>
                <c:pt idx="326">
                  <c:v>24.8</c:v>
                </c:pt>
                <c:pt idx="327">
                  <c:v>25.1</c:v>
                </c:pt>
                <c:pt idx="328">
                  <c:v>25.8</c:v>
                </c:pt>
                <c:pt idx="329">
                  <c:v>26.7</c:v>
                </c:pt>
                <c:pt idx="330">
                  <c:v>26</c:v>
                </c:pt>
                <c:pt idx="331">
                  <c:v>27.6</c:v>
                </c:pt>
                <c:pt idx="332">
                  <c:v>27.9</c:v>
                </c:pt>
                <c:pt idx="333">
                  <c:v>28.2</c:v>
                </c:pt>
                <c:pt idx="334">
                  <c:v>28.3</c:v>
                </c:pt>
                <c:pt idx="335">
                  <c:v>28.8</c:v>
                </c:pt>
                <c:pt idx="336">
                  <c:v>28.6</c:v>
                </c:pt>
                <c:pt idx="337">
                  <c:v>28.5</c:v>
                </c:pt>
                <c:pt idx="338">
                  <c:v>29.3</c:v>
                </c:pt>
                <c:pt idx="339">
                  <c:v>29.1</c:v>
                </c:pt>
                <c:pt idx="340">
                  <c:v>29.2</c:v>
                </c:pt>
                <c:pt idx="341">
                  <c:v>30.2</c:v>
                </c:pt>
                <c:pt idx="342">
                  <c:v>30.3</c:v>
                </c:pt>
                <c:pt idx="343">
                  <c:v>30.3</c:v>
                </c:pt>
                <c:pt idx="344">
                  <c:v>29</c:v>
                </c:pt>
                <c:pt idx="345">
                  <c:v>29.9</c:v>
                </c:pt>
                <c:pt idx="346">
                  <c:v>29.6</c:v>
                </c:pt>
                <c:pt idx="347">
                  <c:v>28.9</c:v>
                </c:pt>
                <c:pt idx="348">
                  <c:v>28.9</c:v>
                </c:pt>
                <c:pt idx="349">
                  <c:v>28.1</c:v>
                </c:pt>
                <c:pt idx="350">
                  <c:v>28</c:v>
                </c:pt>
                <c:pt idx="351">
                  <c:v>27.6</c:v>
                </c:pt>
                <c:pt idx="352">
                  <c:v>28.4</c:v>
                </c:pt>
                <c:pt idx="353">
                  <c:v>27.2</c:v>
                </c:pt>
                <c:pt idx="354">
                  <c:v>27.4</c:v>
                </c:pt>
                <c:pt idx="355">
                  <c:v>26.5</c:v>
                </c:pt>
                <c:pt idx="356">
                  <c:v>26.2</c:v>
                </c:pt>
                <c:pt idx="357">
                  <c:v>25.8</c:v>
                </c:pt>
                <c:pt idx="358">
                  <c:v>25.2</c:v>
                </c:pt>
                <c:pt idx="359">
                  <c:v>24.9</c:v>
                </c:pt>
                <c:pt idx="360">
                  <c:v>24.8</c:v>
                </c:pt>
                <c:pt idx="361">
                  <c:v>25.5</c:v>
                </c:pt>
                <c:pt idx="362">
                  <c:v>26.1</c:v>
                </c:pt>
                <c:pt idx="363">
                  <c:v>26</c:v>
                </c:pt>
                <c:pt idx="364">
                  <c:v>27.3</c:v>
                </c:pt>
                <c:pt idx="365">
                  <c:v>27.6</c:v>
                </c:pt>
                <c:pt idx="366">
                  <c:v>27.5</c:v>
                </c:pt>
                <c:pt idx="367">
                  <c:v>27.5</c:v>
                </c:pt>
                <c:pt idx="368">
                  <c:v>29.4</c:v>
                </c:pt>
                <c:pt idx="369">
                  <c:v>30.7</c:v>
                </c:pt>
                <c:pt idx="370">
                  <c:v>30.5</c:v>
                </c:pt>
                <c:pt idx="371">
                  <c:v>32.6</c:v>
                </c:pt>
                <c:pt idx="372">
                  <c:v>33.299999999999997</c:v>
                </c:pt>
                <c:pt idx="373">
                  <c:v>34.9</c:v>
                </c:pt>
                <c:pt idx="374">
                  <c:v>35.1</c:v>
                </c:pt>
                <c:pt idx="375">
                  <c:v>36.200000000000003</c:v>
                </c:pt>
                <c:pt idx="376">
                  <c:v>36.200000000000003</c:v>
                </c:pt>
                <c:pt idx="377">
                  <c:v>37.4</c:v>
                </c:pt>
                <c:pt idx="378">
                  <c:v>37.9</c:v>
                </c:pt>
                <c:pt idx="379">
                  <c:v>37.1</c:v>
                </c:pt>
                <c:pt idx="380">
                  <c:v>39.299999999999997</c:v>
                </c:pt>
                <c:pt idx="381">
                  <c:v>38.6</c:v>
                </c:pt>
                <c:pt idx="382">
                  <c:v>39.799999999999997</c:v>
                </c:pt>
                <c:pt idx="383">
                  <c:v>41.1</c:v>
                </c:pt>
                <c:pt idx="384">
                  <c:v>39.799999999999997</c:v>
                </c:pt>
                <c:pt idx="385">
                  <c:v>39.700000000000003</c:v>
                </c:pt>
                <c:pt idx="386">
                  <c:v>40.299999999999997</c:v>
                </c:pt>
                <c:pt idx="387">
                  <c:v>39.700000000000003</c:v>
                </c:pt>
                <c:pt idx="388">
                  <c:v>42.1</c:v>
                </c:pt>
                <c:pt idx="389">
                  <c:v>41.4</c:v>
                </c:pt>
                <c:pt idx="390">
                  <c:v>41.2</c:v>
                </c:pt>
                <c:pt idx="391">
                  <c:v>41.4</c:v>
                </c:pt>
                <c:pt idx="392">
                  <c:v>42</c:v>
                </c:pt>
                <c:pt idx="393">
                  <c:v>41.4</c:v>
                </c:pt>
                <c:pt idx="394">
                  <c:v>41.2</c:v>
                </c:pt>
                <c:pt idx="395">
                  <c:v>41.1</c:v>
                </c:pt>
                <c:pt idx="396">
                  <c:v>41.8</c:v>
                </c:pt>
                <c:pt idx="397">
                  <c:v>40.9</c:v>
                </c:pt>
                <c:pt idx="398">
                  <c:v>40.4</c:v>
                </c:pt>
                <c:pt idx="399">
                  <c:v>40.5</c:v>
                </c:pt>
                <c:pt idx="400">
                  <c:v>41.8</c:v>
                </c:pt>
                <c:pt idx="401">
                  <c:v>46.3</c:v>
                </c:pt>
                <c:pt idx="402">
                  <c:v>46.4</c:v>
                </c:pt>
                <c:pt idx="403">
                  <c:v>46.3</c:v>
                </c:pt>
                <c:pt idx="404">
                  <c:v>47.6</c:v>
                </c:pt>
                <c:pt idx="405">
                  <c:v>41.3</c:v>
                </c:pt>
                <c:pt idx="406">
                  <c:v>38.4</c:v>
                </c:pt>
                <c:pt idx="407">
                  <c:v>36.6</c:v>
                </c:pt>
                <c:pt idx="408">
                  <c:v>38.1</c:v>
                </c:pt>
                <c:pt idx="409">
                  <c:v>40.6</c:v>
                </c:pt>
                <c:pt idx="410">
                  <c:v>39.1</c:v>
                </c:pt>
                <c:pt idx="411">
                  <c:v>39.4</c:v>
                </c:pt>
                <c:pt idx="412">
                  <c:v>39.1</c:v>
                </c:pt>
                <c:pt idx="413">
                  <c:v>40.5</c:v>
                </c:pt>
                <c:pt idx="414">
                  <c:v>40.4</c:v>
                </c:pt>
                <c:pt idx="415">
                  <c:v>40.200000000000003</c:v>
                </c:pt>
                <c:pt idx="416">
                  <c:v>40.6</c:v>
                </c:pt>
                <c:pt idx="417">
                  <c:v>40.200000000000003</c:v>
                </c:pt>
                <c:pt idx="418">
                  <c:v>40.1</c:v>
                </c:pt>
                <c:pt idx="419">
                  <c:v>40.799999999999997</c:v>
                </c:pt>
                <c:pt idx="420">
                  <c:v>40.799999999999997</c:v>
                </c:pt>
                <c:pt idx="421">
                  <c:v>39.5</c:v>
                </c:pt>
                <c:pt idx="422">
                  <c:v>41.5</c:v>
                </c:pt>
                <c:pt idx="423">
                  <c:v>42</c:v>
                </c:pt>
                <c:pt idx="424">
                  <c:v>41.9</c:v>
                </c:pt>
                <c:pt idx="425">
                  <c:v>42.7</c:v>
                </c:pt>
                <c:pt idx="426">
                  <c:v>41.8</c:v>
                </c:pt>
                <c:pt idx="427">
                  <c:v>42.1</c:v>
                </c:pt>
                <c:pt idx="428">
                  <c:v>42.5</c:v>
                </c:pt>
                <c:pt idx="429">
                  <c:v>41.9</c:v>
                </c:pt>
                <c:pt idx="430">
                  <c:v>41.5</c:v>
                </c:pt>
                <c:pt idx="431">
                  <c:v>41.8</c:v>
                </c:pt>
                <c:pt idx="432">
                  <c:v>41.2</c:v>
                </c:pt>
                <c:pt idx="433">
                  <c:v>41.9</c:v>
                </c:pt>
                <c:pt idx="434">
                  <c:v>41.7</c:v>
                </c:pt>
                <c:pt idx="435">
                  <c:v>41.2</c:v>
                </c:pt>
                <c:pt idx="436">
                  <c:v>42.1</c:v>
                </c:pt>
                <c:pt idx="437">
                  <c:v>41.5</c:v>
                </c:pt>
                <c:pt idx="438">
                  <c:v>40.5</c:v>
                </c:pt>
                <c:pt idx="439">
                  <c:v>40.5</c:v>
                </c:pt>
                <c:pt idx="440">
                  <c:v>41.2</c:v>
                </c:pt>
                <c:pt idx="441">
                  <c:v>42.3</c:v>
                </c:pt>
                <c:pt idx="442">
                  <c:v>41.6</c:v>
                </c:pt>
                <c:pt idx="443">
                  <c:v>39.9</c:v>
                </c:pt>
                <c:pt idx="444">
                  <c:v>41.5</c:v>
                </c:pt>
                <c:pt idx="445">
                  <c:v>40.200000000000003</c:v>
                </c:pt>
                <c:pt idx="446">
                  <c:v>40.6</c:v>
                </c:pt>
                <c:pt idx="447">
                  <c:v>41.5</c:v>
                </c:pt>
                <c:pt idx="448">
                  <c:v>41.2</c:v>
                </c:pt>
                <c:pt idx="449">
                  <c:v>41.5</c:v>
                </c:pt>
                <c:pt idx="450">
                  <c:v>42.7</c:v>
                </c:pt>
                <c:pt idx="451">
                  <c:v>41.2</c:v>
                </c:pt>
                <c:pt idx="452">
                  <c:v>40.799999999999997</c:v>
                </c:pt>
                <c:pt idx="453">
                  <c:v>41</c:v>
                </c:pt>
                <c:pt idx="454">
                  <c:v>41.5</c:v>
                </c:pt>
                <c:pt idx="455">
                  <c:v>40.700000000000003</c:v>
                </c:pt>
                <c:pt idx="456">
                  <c:v>41.2</c:v>
                </c:pt>
                <c:pt idx="457">
                  <c:v>42.1</c:v>
                </c:pt>
                <c:pt idx="458">
                  <c:v>42.7</c:v>
                </c:pt>
                <c:pt idx="459">
                  <c:v>41.7</c:v>
                </c:pt>
                <c:pt idx="460">
                  <c:v>44.2</c:v>
                </c:pt>
                <c:pt idx="461">
                  <c:v>44.3</c:v>
                </c:pt>
                <c:pt idx="462">
                  <c:v>43.3</c:v>
                </c:pt>
                <c:pt idx="463">
                  <c:v>43.1</c:v>
                </c:pt>
                <c:pt idx="464">
                  <c:v>43.2</c:v>
                </c:pt>
                <c:pt idx="465">
                  <c:v>43.5</c:v>
                </c:pt>
                <c:pt idx="466">
                  <c:v>45.1</c:v>
                </c:pt>
                <c:pt idx="467">
                  <c:v>44.7</c:v>
                </c:pt>
                <c:pt idx="468">
                  <c:v>45</c:v>
                </c:pt>
                <c:pt idx="469">
                  <c:v>45.3</c:v>
                </c:pt>
                <c:pt idx="470">
                  <c:v>45.2</c:v>
                </c:pt>
                <c:pt idx="471">
                  <c:v>46.5</c:v>
                </c:pt>
                <c:pt idx="472">
                  <c:v>46.1</c:v>
                </c:pt>
                <c:pt idx="473">
                  <c:v>46.1</c:v>
                </c:pt>
                <c:pt idx="474">
                  <c:v>48</c:v>
                </c:pt>
                <c:pt idx="475">
                  <c:v>49.3</c:v>
                </c:pt>
                <c:pt idx="476">
                  <c:v>48.5</c:v>
                </c:pt>
                <c:pt idx="477">
                  <c:v>48.2</c:v>
                </c:pt>
                <c:pt idx="478">
                  <c:v>48.9</c:v>
                </c:pt>
                <c:pt idx="479">
                  <c:v>49.5</c:v>
                </c:pt>
                <c:pt idx="480">
                  <c:v>49.3</c:v>
                </c:pt>
                <c:pt idx="481">
                  <c:v>51.1</c:v>
                </c:pt>
                <c:pt idx="482">
                  <c:v>52.1</c:v>
                </c:pt>
                <c:pt idx="483">
                  <c:v>52.2</c:v>
                </c:pt>
                <c:pt idx="484">
                  <c:v>53.1</c:v>
                </c:pt>
                <c:pt idx="485">
                  <c:v>51.7</c:v>
                </c:pt>
                <c:pt idx="486">
                  <c:v>51.8</c:v>
                </c:pt>
                <c:pt idx="487">
                  <c:v>53.2</c:v>
                </c:pt>
                <c:pt idx="488">
                  <c:v>52.9</c:v>
                </c:pt>
                <c:pt idx="489">
                  <c:v>53.6</c:v>
                </c:pt>
                <c:pt idx="490">
                  <c:v>52.9</c:v>
                </c:pt>
                <c:pt idx="491">
                  <c:v>53.6</c:v>
                </c:pt>
                <c:pt idx="492">
                  <c:v>53.1</c:v>
                </c:pt>
                <c:pt idx="493">
                  <c:v>53.2</c:v>
                </c:pt>
                <c:pt idx="494">
                  <c:v>53.5</c:v>
                </c:pt>
                <c:pt idx="495">
                  <c:v>53.4</c:v>
                </c:pt>
                <c:pt idx="496">
                  <c:v>52.7</c:v>
                </c:pt>
                <c:pt idx="497">
                  <c:v>54.1</c:v>
                </c:pt>
                <c:pt idx="498">
                  <c:v>52.5</c:v>
                </c:pt>
                <c:pt idx="499">
                  <c:v>53.6</c:v>
                </c:pt>
                <c:pt idx="500">
                  <c:v>53.8</c:v>
                </c:pt>
                <c:pt idx="501">
                  <c:v>54.5</c:v>
                </c:pt>
                <c:pt idx="502">
                  <c:v>54.3</c:v>
                </c:pt>
                <c:pt idx="503">
                  <c:v>52.5</c:v>
                </c:pt>
                <c:pt idx="504">
                  <c:v>55</c:v>
                </c:pt>
                <c:pt idx="505">
                  <c:v>56.7</c:v>
                </c:pt>
                <c:pt idx="506">
                  <c:v>54.5</c:v>
                </c:pt>
                <c:pt idx="507">
                  <c:v>54.7</c:v>
                </c:pt>
                <c:pt idx="508">
                  <c:v>53.8</c:v>
                </c:pt>
                <c:pt idx="509">
                  <c:v>55.4</c:v>
                </c:pt>
                <c:pt idx="510">
                  <c:v>53.7</c:v>
                </c:pt>
                <c:pt idx="511">
                  <c:v>53.1</c:v>
                </c:pt>
                <c:pt idx="512">
                  <c:v>53.5</c:v>
                </c:pt>
                <c:pt idx="513">
                  <c:v>54.5</c:v>
                </c:pt>
                <c:pt idx="514">
                  <c:v>53.5</c:v>
                </c:pt>
                <c:pt idx="515">
                  <c:v>54.2</c:v>
                </c:pt>
                <c:pt idx="516">
                  <c:v>55.4</c:v>
                </c:pt>
                <c:pt idx="517">
                  <c:v>53.3</c:v>
                </c:pt>
                <c:pt idx="518">
                  <c:v>52.6</c:v>
                </c:pt>
                <c:pt idx="519">
                  <c:v>52.7</c:v>
                </c:pt>
                <c:pt idx="520">
                  <c:v>53</c:v>
                </c:pt>
                <c:pt idx="521">
                  <c:v>53.2</c:v>
                </c:pt>
                <c:pt idx="522">
                  <c:v>52.8</c:v>
                </c:pt>
                <c:pt idx="523">
                  <c:v>53</c:v>
                </c:pt>
                <c:pt idx="524">
                  <c:v>51.9</c:v>
                </c:pt>
                <c:pt idx="525">
                  <c:v>50.3</c:v>
                </c:pt>
                <c:pt idx="526">
                  <c:v>51</c:v>
                </c:pt>
                <c:pt idx="527">
                  <c:v>52.2</c:v>
                </c:pt>
                <c:pt idx="528">
                  <c:v>51.2</c:v>
                </c:pt>
                <c:pt idx="529">
                  <c:v>50.5</c:v>
                </c:pt>
                <c:pt idx="530">
                  <c:v>48.7</c:v>
                </c:pt>
                <c:pt idx="531">
                  <c:v>49.8</c:v>
                </c:pt>
                <c:pt idx="532">
                  <c:v>48.4</c:v>
                </c:pt>
                <c:pt idx="533">
                  <c:v>48.6</c:v>
                </c:pt>
                <c:pt idx="534">
                  <c:v>47.2</c:v>
                </c:pt>
                <c:pt idx="535">
                  <c:v>48.5</c:v>
                </c:pt>
                <c:pt idx="536">
                  <c:v>46.4</c:v>
                </c:pt>
                <c:pt idx="537">
                  <c:v>47</c:v>
                </c:pt>
                <c:pt idx="538">
                  <c:v>47.2</c:v>
                </c:pt>
                <c:pt idx="539">
                  <c:v>46.2</c:v>
                </c:pt>
                <c:pt idx="540">
                  <c:v>45.9</c:v>
                </c:pt>
                <c:pt idx="541">
                  <c:v>46.7</c:v>
                </c:pt>
                <c:pt idx="542">
                  <c:v>45.8</c:v>
                </c:pt>
                <c:pt idx="543">
                  <c:v>47.5</c:v>
                </c:pt>
                <c:pt idx="544">
                  <c:v>47.9</c:v>
                </c:pt>
                <c:pt idx="545">
                  <c:v>46.4</c:v>
                </c:pt>
                <c:pt idx="546">
                  <c:v>46.9</c:v>
                </c:pt>
                <c:pt idx="547">
                  <c:v>46.2</c:v>
                </c:pt>
                <c:pt idx="548">
                  <c:v>47.1</c:v>
                </c:pt>
                <c:pt idx="549">
                  <c:v>48</c:v>
                </c:pt>
                <c:pt idx="550">
                  <c:v>46.8</c:v>
                </c:pt>
                <c:pt idx="551">
                  <c:v>47.1</c:v>
                </c:pt>
                <c:pt idx="552">
                  <c:v>47.5</c:v>
                </c:pt>
                <c:pt idx="553">
                  <c:v>48.6</c:v>
                </c:pt>
                <c:pt idx="554">
                  <c:v>46.3</c:v>
                </c:pt>
                <c:pt idx="555">
                  <c:v>47.5</c:v>
                </c:pt>
                <c:pt idx="556">
                  <c:v>45.9</c:v>
                </c:pt>
                <c:pt idx="557">
                  <c:v>45.6</c:v>
                </c:pt>
                <c:pt idx="558">
                  <c:v>43.3</c:v>
                </c:pt>
                <c:pt idx="559">
                  <c:v>44.6</c:v>
                </c:pt>
                <c:pt idx="560">
                  <c:v>43.8</c:v>
                </c:pt>
                <c:pt idx="561">
                  <c:v>42.5</c:v>
                </c:pt>
                <c:pt idx="562">
                  <c:v>42.1</c:v>
                </c:pt>
                <c:pt idx="563">
                  <c:v>41</c:v>
                </c:pt>
                <c:pt idx="564">
                  <c:v>41.8</c:v>
                </c:pt>
                <c:pt idx="565">
                  <c:v>39.4</c:v>
                </c:pt>
                <c:pt idx="566">
                  <c:v>39.1</c:v>
                </c:pt>
                <c:pt idx="567">
                  <c:v>38.799999999999997</c:v>
                </c:pt>
                <c:pt idx="568">
                  <c:v>37.5</c:v>
                </c:pt>
                <c:pt idx="569">
                  <c:v>37.799999999999997</c:v>
                </c:pt>
                <c:pt idx="570">
                  <c:v>36.799999999999997</c:v>
                </c:pt>
                <c:pt idx="571">
                  <c:v>35.4</c:v>
                </c:pt>
                <c:pt idx="572">
                  <c:v>36.6</c:v>
                </c:pt>
                <c:pt idx="573">
                  <c:v>36.700000000000003</c:v>
                </c:pt>
                <c:pt idx="574">
                  <c:v>36.1</c:v>
                </c:pt>
                <c:pt idx="575">
                  <c:v>35.700000000000003</c:v>
                </c:pt>
                <c:pt idx="576">
                  <c:v>34.799999999999997</c:v>
                </c:pt>
                <c:pt idx="577">
                  <c:v>35.700000000000003</c:v>
                </c:pt>
                <c:pt idx="578">
                  <c:v>34.700000000000003</c:v>
                </c:pt>
                <c:pt idx="579">
                  <c:v>35.200000000000003</c:v>
                </c:pt>
                <c:pt idx="580">
                  <c:v>34.9</c:v>
                </c:pt>
                <c:pt idx="581">
                  <c:v>34.799999999999997</c:v>
                </c:pt>
                <c:pt idx="582">
                  <c:v>35.200000000000003</c:v>
                </c:pt>
                <c:pt idx="583">
                  <c:v>35.4</c:v>
                </c:pt>
                <c:pt idx="584">
                  <c:v>34.9</c:v>
                </c:pt>
                <c:pt idx="585">
                  <c:v>35.6</c:v>
                </c:pt>
                <c:pt idx="586">
                  <c:v>35.700000000000003</c:v>
                </c:pt>
                <c:pt idx="587">
                  <c:v>34.9</c:v>
                </c:pt>
                <c:pt idx="588">
                  <c:v>36.299999999999997</c:v>
                </c:pt>
                <c:pt idx="589">
                  <c:v>36.299999999999997</c:v>
                </c:pt>
                <c:pt idx="590">
                  <c:v>35.700000000000003</c:v>
                </c:pt>
                <c:pt idx="591">
                  <c:v>35</c:v>
                </c:pt>
                <c:pt idx="592">
                  <c:v>35.299999999999997</c:v>
                </c:pt>
                <c:pt idx="593">
                  <c:v>35.5</c:v>
                </c:pt>
                <c:pt idx="594">
                  <c:v>34.1</c:v>
                </c:pt>
                <c:pt idx="595">
                  <c:v>34.700000000000003</c:v>
                </c:pt>
                <c:pt idx="596">
                  <c:v>36.9</c:v>
                </c:pt>
                <c:pt idx="597">
                  <c:v>39.9</c:v>
                </c:pt>
                <c:pt idx="598">
                  <c:v>41.6</c:v>
                </c:pt>
                <c:pt idx="599">
                  <c:v>44.5</c:v>
                </c:pt>
                <c:pt idx="600">
                  <c:v>47.8</c:v>
                </c:pt>
                <c:pt idx="601">
                  <c:v>37.4</c:v>
                </c:pt>
                <c:pt idx="602">
                  <c:v>31.7</c:v>
                </c:pt>
                <c:pt idx="603">
                  <c:v>31.7</c:v>
                </c:pt>
                <c:pt idx="604">
                  <c:v>32.4</c:v>
                </c:pt>
                <c:pt idx="605">
                  <c:v>33.700000000000003</c:v>
                </c:pt>
                <c:pt idx="606">
                  <c:v>32.9</c:v>
                </c:pt>
                <c:pt idx="607">
                  <c:v>35.4</c:v>
                </c:pt>
                <c:pt idx="608">
                  <c:v>35.1</c:v>
                </c:pt>
                <c:pt idx="609">
                  <c:v>35.299999999999997</c:v>
                </c:pt>
                <c:pt idx="610">
                  <c:v>36.4</c:v>
                </c:pt>
                <c:pt idx="611">
                  <c:v>34.299999999999997</c:v>
                </c:pt>
                <c:pt idx="612">
                  <c:v>35.700000000000003</c:v>
                </c:pt>
                <c:pt idx="613">
                  <c:v>37.200000000000003</c:v>
                </c:pt>
                <c:pt idx="614">
                  <c:v>36.299999999999997</c:v>
                </c:pt>
                <c:pt idx="615">
                  <c:v>35.700000000000003</c:v>
                </c:pt>
                <c:pt idx="616">
                  <c:v>36.4</c:v>
                </c:pt>
                <c:pt idx="617">
                  <c:v>35.4</c:v>
                </c:pt>
                <c:pt idx="618">
                  <c:v>37.200000000000003</c:v>
                </c:pt>
                <c:pt idx="619">
                  <c:v>36.5</c:v>
                </c:pt>
                <c:pt idx="620">
                  <c:v>37.200000000000003</c:v>
                </c:pt>
                <c:pt idx="621">
                  <c:v>37.9</c:v>
                </c:pt>
                <c:pt idx="622">
                  <c:v>36.5</c:v>
                </c:pt>
                <c:pt idx="623">
                  <c:v>37.1</c:v>
                </c:pt>
                <c:pt idx="624">
                  <c:v>37.700000000000003</c:v>
                </c:pt>
                <c:pt idx="625">
                  <c:v>36.799999999999997</c:v>
                </c:pt>
                <c:pt idx="626">
                  <c:v>37.700000000000003</c:v>
                </c:pt>
                <c:pt idx="627">
                  <c:v>38.299999999999997</c:v>
                </c:pt>
                <c:pt idx="628">
                  <c:v>37.799999999999997</c:v>
                </c:pt>
                <c:pt idx="629">
                  <c:v>38.200000000000003</c:v>
                </c:pt>
                <c:pt idx="630">
                  <c:v>37.1</c:v>
                </c:pt>
                <c:pt idx="631">
                  <c:v>36.9</c:v>
                </c:pt>
                <c:pt idx="632">
                  <c:v>37.6</c:v>
                </c:pt>
                <c:pt idx="633">
                  <c:v>37</c:v>
                </c:pt>
                <c:pt idx="634">
                  <c:v>36.5</c:v>
                </c:pt>
                <c:pt idx="635">
                  <c:v>35.9</c:v>
                </c:pt>
                <c:pt idx="636">
                  <c:v>35</c:v>
                </c:pt>
                <c:pt idx="637">
                  <c:v>36.200000000000003</c:v>
                </c:pt>
                <c:pt idx="638">
                  <c:v>36.9</c:v>
                </c:pt>
                <c:pt idx="639">
                  <c:v>36.200000000000003</c:v>
                </c:pt>
                <c:pt idx="640">
                  <c:v>36.700000000000003</c:v>
                </c:pt>
                <c:pt idx="641">
                  <c:v>36.6</c:v>
                </c:pt>
                <c:pt idx="642">
                  <c:v>36</c:v>
                </c:pt>
                <c:pt idx="643">
                  <c:v>37.299999999999997</c:v>
                </c:pt>
                <c:pt idx="644">
                  <c:v>37.700000000000003</c:v>
                </c:pt>
                <c:pt idx="645">
                  <c:v>36.4</c:v>
                </c:pt>
                <c:pt idx="646">
                  <c:v>38</c:v>
                </c:pt>
                <c:pt idx="647">
                  <c:v>36.700000000000003</c:v>
                </c:pt>
                <c:pt idx="648">
                  <c:v>36.9</c:v>
                </c:pt>
                <c:pt idx="649">
                  <c:v>37</c:v>
                </c:pt>
                <c:pt idx="650">
                  <c:v>37.4</c:v>
                </c:pt>
                <c:pt idx="651">
                  <c:v>36.799999999999997</c:v>
                </c:pt>
                <c:pt idx="652">
                  <c:v>36.799999999999997</c:v>
                </c:pt>
                <c:pt idx="653">
                  <c:v>37.4</c:v>
                </c:pt>
                <c:pt idx="654">
                  <c:v>36.9</c:v>
                </c:pt>
                <c:pt idx="655">
                  <c:v>38</c:v>
                </c:pt>
                <c:pt idx="656">
                  <c:v>37.1</c:v>
                </c:pt>
                <c:pt idx="657">
                  <c:v>37.9</c:v>
                </c:pt>
                <c:pt idx="658">
                  <c:v>37.1</c:v>
                </c:pt>
                <c:pt idx="659">
                  <c:v>37.700000000000003</c:v>
                </c:pt>
                <c:pt idx="660">
                  <c:v>37.9</c:v>
                </c:pt>
                <c:pt idx="661">
                  <c:v>37.299999999999997</c:v>
                </c:pt>
                <c:pt idx="662">
                  <c:v>38.299999999999997</c:v>
                </c:pt>
                <c:pt idx="663">
                  <c:v>38.200000000000003</c:v>
                </c:pt>
                <c:pt idx="664">
                  <c:v>37.6</c:v>
                </c:pt>
                <c:pt idx="665">
                  <c:v>37.200000000000003</c:v>
                </c:pt>
                <c:pt idx="666">
                  <c:v>36.200000000000003</c:v>
                </c:pt>
                <c:pt idx="667">
                  <c:v>37</c:v>
                </c:pt>
                <c:pt idx="668">
                  <c:v>37.700000000000003</c:v>
                </c:pt>
                <c:pt idx="669">
                  <c:v>38.1</c:v>
                </c:pt>
                <c:pt idx="670">
                  <c:v>37.4</c:v>
                </c:pt>
                <c:pt idx="671">
                  <c:v>38.4</c:v>
                </c:pt>
                <c:pt idx="672">
                  <c:v>38.700000000000003</c:v>
                </c:pt>
                <c:pt idx="673">
                  <c:v>38.5</c:v>
                </c:pt>
                <c:pt idx="674">
                  <c:v>37.200000000000003</c:v>
                </c:pt>
                <c:pt idx="675">
                  <c:v>37.5</c:v>
                </c:pt>
                <c:pt idx="676">
                  <c:v>37.9</c:v>
                </c:pt>
                <c:pt idx="677">
                  <c:v>37.700000000000003</c:v>
                </c:pt>
                <c:pt idx="678">
                  <c:v>37.299999999999997</c:v>
                </c:pt>
                <c:pt idx="679">
                  <c:v>36.299999999999997</c:v>
                </c:pt>
                <c:pt idx="680">
                  <c:v>37.200000000000003</c:v>
                </c:pt>
                <c:pt idx="681">
                  <c:v>37.200000000000003</c:v>
                </c:pt>
                <c:pt idx="682">
                  <c:v>35.9</c:v>
                </c:pt>
                <c:pt idx="683">
                  <c:v>36.5</c:v>
                </c:pt>
                <c:pt idx="684">
                  <c:v>37.200000000000003</c:v>
                </c:pt>
                <c:pt idx="685">
                  <c:v>35.200000000000003</c:v>
                </c:pt>
                <c:pt idx="686">
                  <c:v>37.299999999999997</c:v>
                </c:pt>
                <c:pt idx="687">
                  <c:v>37.299999999999997</c:v>
                </c:pt>
                <c:pt idx="688">
                  <c:v>36.4</c:v>
                </c:pt>
                <c:pt idx="689">
                  <c:v>37.299999999999997</c:v>
                </c:pt>
                <c:pt idx="690">
                  <c:v>37.200000000000003</c:v>
                </c:pt>
                <c:pt idx="691">
                  <c:v>37.299999999999997</c:v>
                </c:pt>
                <c:pt idx="692">
                  <c:v>38.1</c:v>
                </c:pt>
                <c:pt idx="693">
                  <c:v>38</c:v>
                </c:pt>
                <c:pt idx="694">
                  <c:v>39.299999999999997</c:v>
                </c:pt>
                <c:pt idx="695">
                  <c:v>39.6</c:v>
                </c:pt>
                <c:pt idx="696">
                  <c:v>39.200000000000003</c:v>
                </c:pt>
                <c:pt idx="697">
                  <c:v>40.700000000000003</c:v>
                </c:pt>
                <c:pt idx="698">
                  <c:v>39.9</c:v>
                </c:pt>
                <c:pt idx="699">
                  <c:v>40</c:v>
                </c:pt>
                <c:pt idx="700">
                  <c:v>41.7</c:v>
                </c:pt>
                <c:pt idx="701">
                  <c:v>41.4</c:v>
                </c:pt>
                <c:pt idx="702">
                  <c:v>40.799999999999997</c:v>
                </c:pt>
                <c:pt idx="703">
                  <c:v>41.9</c:v>
                </c:pt>
                <c:pt idx="704">
                  <c:v>43.4</c:v>
                </c:pt>
                <c:pt idx="705">
                  <c:v>43.2</c:v>
                </c:pt>
                <c:pt idx="706">
                  <c:v>43.3</c:v>
                </c:pt>
                <c:pt idx="707">
                  <c:v>42.8</c:v>
                </c:pt>
                <c:pt idx="708">
                  <c:v>42</c:v>
                </c:pt>
                <c:pt idx="709">
                  <c:v>44.5</c:v>
                </c:pt>
                <c:pt idx="710">
                  <c:v>44.7</c:v>
                </c:pt>
                <c:pt idx="711">
                  <c:v>44.3</c:v>
                </c:pt>
                <c:pt idx="712">
                  <c:v>44.8</c:v>
                </c:pt>
                <c:pt idx="713">
                  <c:v>45</c:v>
                </c:pt>
                <c:pt idx="714">
                  <c:v>44.4</c:v>
                </c:pt>
                <c:pt idx="715">
                  <c:v>43.8</c:v>
                </c:pt>
                <c:pt idx="716">
                  <c:v>43.2</c:v>
                </c:pt>
                <c:pt idx="717">
                  <c:v>44.5</c:v>
                </c:pt>
                <c:pt idx="718">
                  <c:v>43.2</c:v>
                </c:pt>
                <c:pt idx="719">
                  <c:v>44.9</c:v>
                </c:pt>
                <c:pt idx="720">
                  <c:v>44.7</c:v>
                </c:pt>
                <c:pt idx="721">
                  <c:v>44.1</c:v>
                </c:pt>
                <c:pt idx="722">
                  <c:v>44.8</c:v>
                </c:pt>
                <c:pt idx="723">
                  <c:v>44.4</c:v>
                </c:pt>
                <c:pt idx="724">
                  <c:v>45.7</c:v>
                </c:pt>
                <c:pt idx="725">
                  <c:v>45.3</c:v>
                </c:pt>
                <c:pt idx="726">
                  <c:v>44.2</c:v>
                </c:pt>
                <c:pt idx="727">
                  <c:v>45</c:v>
                </c:pt>
                <c:pt idx="728">
                  <c:v>43.9</c:v>
                </c:pt>
                <c:pt idx="729">
                  <c:v>44.6</c:v>
                </c:pt>
                <c:pt idx="730">
                  <c:v>45.1</c:v>
                </c:pt>
                <c:pt idx="731">
                  <c:v>44.4</c:v>
                </c:pt>
                <c:pt idx="732">
                  <c:v>45</c:v>
                </c:pt>
                <c:pt idx="733">
                  <c:v>44.2</c:v>
                </c:pt>
                <c:pt idx="734">
                  <c:v>45.5</c:v>
                </c:pt>
                <c:pt idx="735">
                  <c:v>45.4</c:v>
                </c:pt>
                <c:pt idx="736">
                  <c:v>46.2</c:v>
                </c:pt>
                <c:pt idx="737">
                  <c:v>46.4</c:v>
                </c:pt>
                <c:pt idx="738">
                  <c:v>47.8</c:v>
                </c:pt>
                <c:pt idx="739">
                  <c:v>47.2</c:v>
                </c:pt>
                <c:pt idx="740">
                  <c:v>45.8</c:v>
                </c:pt>
                <c:pt idx="741">
                  <c:v>46.7</c:v>
                </c:pt>
                <c:pt idx="742">
                  <c:v>48.9</c:v>
                </c:pt>
                <c:pt idx="743">
                  <c:v>49.7</c:v>
                </c:pt>
                <c:pt idx="744">
                  <c:v>49</c:v>
                </c:pt>
                <c:pt idx="745">
                  <c:v>50.1</c:v>
                </c:pt>
                <c:pt idx="746">
                  <c:v>50.6</c:v>
                </c:pt>
                <c:pt idx="747">
                  <c:v>51.1</c:v>
                </c:pt>
                <c:pt idx="748">
                  <c:v>51.9</c:v>
                </c:pt>
                <c:pt idx="749">
                  <c:v>52.6</c:v>
                </c:pt>
                <c:pt idx="750">
                  <c:v>53.4</c:v>
                </c:pt>
                <c:pt idx="751">
                  <c:v>54.2</c:v>
                </c:pt>
                <c:pt idx="752">
                  <c:v>56.3</c:v>
                </c:pt>
                <c:pt idx="753">
                  <c:v>56.1</c:v>
                </c:pt>
                <c:pt idx="754">
                  <c:v>55.7</c:v>
                </c:pt>
                <c:pt idx="755">
                  <c:v>57.2</c:v>
                </c:pt>
                <c:pt idx="756">
                  <c:v>57.4</c:v>
                </c:pt>
                <c:pt idx="757">
                  <c:v>59.6</c:v>
                </c:pt>
                <c:pt idx="758">
                  <c:v>59.3</c:v>
                </c:pt>
                <c:pt idx="759">
                  <c:v>60.6</c:v>
                </c:pt>
                <c:pt idx="760">
                  <c:v>61.5</c:v>
                </c:pt>
                <c:pt idx="761">
                  <c:v>61.8</c:v>
                </c:pt>
                <c:pt idx="762">
                  <c:v>61.1</c:v>
                </c:pt>
                <c:pt idx="763">
                  <c:v>61.7</c:v>
                </c:pt>
                <c:pt idx="764">
                  <c:v>63</c:v>
                </c:pt>
                <c:pt idx="765">
                  <c:v>62.8</c:v>
                </c:pt>
                <c:pt idx="766">
                  <c:v>63.5</c:v>
                </c:pt>
                <c:pt idx="767">
                  <c:v>64.099999999999994</c:v>
                </c:pt>
                <c:pt idx="768">
                  <c:v>64.2</c:v>
                </c:pt>
                <c:pt idx="769">
                  <c:v>63.8</c:v>
                </c:pt>
                <c:pt idx="770">
                  <c:v>64.5</c:v>
                </c:pt>
                <c:pt idx="771">
                  <c:v>64.2</c:v>
                </c:pt>
                <c:pt idx="772">
                  <c:v>64.900000000000006</c:v>
                </c:pt>
                <c:pt idx="773">
                  <c:v>65.7</c:v>
                </c:pt>
                <c:pt idx="774">
                  <c:v>66</c:v>
                </c:pt>
                <c:pt idx="775">
                  <c:v>69.2</c:v>
                </c:pt>
                <c:pt idx="776">
                  <c:v>68.099999999999994</c:v>
                </c:pt>
                <c:pt idx="777">
                  <c:v>66.7</c:v>
                </c:pt>
                <c:pt idx="778">
                  <c:v>69.2</c:v>
                </c:pt>
                <c:pt idx="779">
                  <c:v>67.900000000000006</c:v>
                </c:pt>
                <c:pt idx="780">
                  <c:v>69.2</c:v>
                </c:pt>
                <c:pt idx="781">
                  <c:v>69.599999999999994</c:v>
                </c:pt>
                <c:pt idx="782">
                  <c:v>70.7</c:v>
                </c:pt>
                <c:pt idx="783">
                  <c:v>70.900000000000006</c:v>
                </c:pt>
                <c:pt idx="784">
                  <c:v>71.5</c:v>
                </c:pt>
                <c:pt idx="785">
                  <c:v>71.8</c:v>
                </c:pt>
                <c:pt idx="786">
                  <c:v>72.099999999999994</c:v>
                </c:pt>
                <c:pt idx="787">
                  <c:v>71.5</c:v>
                </c:pt>
                <c:pt idx="788">
                  <c:v>71.8</c:v>
                </c:pt>
                <c:pt idx="789">
                  <c:v>72.8</c:v>
                </c:pt>
                <c:pt idx="790">
                  <c:v>74.2</c:v>
                </c:pt>
                <c:pt idx="791">
                  <c:v>75.2</c:v>
                </c:pt>
                <c:pt idx="792">
                  <c:v>76.5</c:v>
                </c:pt>
                <c:pt idx="793">
                  <c:v>77.7</c:v>
                </c:pt>
                <c:pt idx="794">
                  <c:v>79.5</c:v>
                </c:pt>
                <c:pt idx="795">
                  <c:v>78.400000000000006</c:v>
                </c:pt>
                <c:pt idx="796">
                  <c:v>77.400000000000006</c:v>
                </c:pt>
                <c:pt idx="797">
                  <c:v>74.3</c:v>
                </c:pt>
                <c:pt idx="798">
                  <c:v>73.8</c:v>
                </c:pt>
                <c:pt idx="799">
                  <c:v>73.900000000000006</c:v>
                </c:pt>
                <c:pt idx="800">
                  <c:v>73.599999999999994</c:v>
                </c:pt>
                <c:pt idx="801">
                  <c:v>75.3</c:v>
                </c:pt>
                <c:pt idx="802">
                  <c:v>75.900000000000006</c:v>
                </c:pt>
                <c:pt idx="803">
                  <c:v>75.5</c:v>
                </c:pt>
                <c:pt idx="804">
                  <c:v>74.400000000000006</c:v>
                </c:pt>
                <c:pt idx="805">
                  <c:v>75</c:v>
                </c:pt>
                <c:pt idx="806">
                  <c:v>74.900000000000006</c:v>
                </c:pt>
                <c:pt idx="807">
                  <c:v>74.099999999999994</c:v>
                </c:pt>
                <c:pt idx="808">
                  <c:v>73.3</c:v>
                </c:pt>
                <c:pt idx="809">
                  <c:v>73.599999999999994</c:v>
                </c:pt>
                <c:pt idx="810">
                  <c:v>72.7</c:v>
                </c:pt>
                <c:pt idx="811">
                  <c:v>73</c:v>
                </c:pt>
                <c:pt idx="812">
                  <c:v>73.5</c:v>
                </c:pt>
                <c:pt idx="813">
                  <c:v>72.7</c:v>
                </c:pt>
                <c:pt idx="814">
                  <c:v>72.8</c:v>
                </c:pt>
                <c:pt idx="815">
                  <c:v>72.599999999999994</c:v>
                </c:pt>
                <c:pt idx="816">
                  <c:v>73.099999999999994</c:v>
                </c:pt>
                <c:pt idx="817">
                  <c:v>72.400000000000006</c:v>
                </c:pt>
                <c:pt idx="818">
                  <c:v>72.2</c:v>
                </c:pt>
                <c:pt idx="819">
                  <c:v>70.3</c:v>
                </c:pt>
                <c:pt idx="820">
                  <c:v>71.7</c:v>
                </c:pt>
                <c:pt idx="821">
                  <c:v>70</c:v>
                </c:pt>
                <c:pt idx="822">
                  <c:v>69.8</c:v>
                </c:pt>
                <c:pt idx="823">
                  <c:v>67.599999999999994</c:v>
                </c:pt>
                <c:pt idx="824">
                  <c:v>68.2</c:v>
                </c:pt>
                <c:pt idx="825">
                  <c:v>67.5</c:v>
                </c:pt>
                <c:pt idx="826">
                  <c:v>67.599999999999994</c:v>
                </c:pt>
                <c:pt idx="827">
                  <c:v>65.599999999999994</c:v>
                </c:pt>
                <c:pt idx="828">
                  <c:v>63.5</c:v>
                </c:pt>
                <c:pt idx="829">
                  <c:v>63.7</c:v>
                </c:pt>
                <c:pt idx="830">
                  <c:v>60.9</c:v>
                </c:pt>
                <c:pt idx="831">
                  <c:v>60.1</c:v>
                </c:pt>
                <c:pt idx="832">
                  <c:v>59.2</c:v>
                </c:pt>
                <c:pt idx="833">
                  <c:v>56.9</c:v>
                </c:pt>
                <c:pt idx="834">
                  <c:v>56.8</c:v>
                </c:pt>
                <c:pt idx="835">
                  <c:v>54.4</c:v>
                </c:pt>
                <c:pt idx="836">
                  <c:v>53.6</c:v>
                </c:pt>
                <c:pt idx="837">
                  <c:v>53.2</c:v>
                </c:pt>
                <c:pt idx="838">
                  <c:v>51.8</c:v>
                </c:pt>
                <c:pt idx="839">
                  <c:v>51.3</c:v>
                </c:pt>
                <c:pt idx="840">
                  <c:v>50.7</c:v>
                </c:pt>
                <c:pt idx="841">
                  <c:v>50.2</c:v>
                </c:pt>
                <c:pt idx="842">
                  <c:v>48.4</c:v>
                </c:pt>
                <c:pt idx="843">
                  <c:v>47.4</c:v>
                </c:pt>
                <c:pt idx="844">
                  <c:v>46.5</c:v>
                </c:pt>
                <c:pt idx="845">
                  <c:v>46</c:v>
                </c:pt>
                <c:pt idx="846">
                  <c:v>46.9</c:v>
                </c:pt>
                <c:pt idx="847">
                  <c:v>45.7</c:v>
                </c:pt>
                <c:pt idx="848">
                  <c:v>45.5</c:v>
                </c:pt>
                <c:pt idx="849">
                  <c:v>45.3</c:v>
                </c:pt>
                <c:pt idx="850">
                  <c:v>44.6</c:v>
                </c:pt>
                <c:pt idx="851">
                  <c:v>43.3</c:v>
                </c:pt>
                <c:pt idx="852">
                  <c:v>43.8</c:v>
                </c:pt>
                <c:pt idx="853">
                  <c:v>43.3</c:v>
                </c:pt>
                <c:pt idx="854">
                  <c:v>43.1</c:v>
                </c:pt>
                <c:pt idx="855">
                  <c:v>44.2</c:v>
                </c:pt>
                <c:pt idx="856">
                  <c:v>43.6</c:v>
                </c:pt>
                <c:pt idx="857">
                  <c:v>42.4</c:v>
                </c:pt>
                <c:pt idx="858">
                  <c:v>42.1</c:v>
                </c:pt>
                <c:pt idx="859">
                  <c:v>42.9</c:v>
                </c:pt>
                <c:pt idx="860">
                  <c:v>41.7</c:v>
                </c:pt>
                <c:pt idx="861">
                  <c:v>42.3</c:v>
                </c:pt>
                <c:pt idx="862">
                  <c:v>42.7</c:v>
                </c:pt>
                <c:pt idx="863">
                  <c:v>42.2</c:v>
                </c:pt>
                <c:pt idx="864">
                  <c:v>43.1</c:v>
                </c:pt>
                <c:pt idx="865">
                  <c:v>43.4</c:v>
                </c:pt>
                <c:pt idx="866">
                  <c:v>43.3</c:v>
                </c:pt>
                <c:pt idx="867">
                  <c:v>45.6</c:v>
                </c:pt>
                <c:pt idx="868">
                  <c:v>46.3</c:v>
                </c:pt>
                <c:pt idx="869">
                  <c:v>44.7</c:v>
                </c:pt>
                <c:pt idx="870">
                  <c:v>45.9</c:v>
                </c:pt>
                <c:pt idx="871">
                  <c:v>45.9</c:v>
                </c:pt>
                <c:pt idx="872">
                  <c:v>46.1</c:v>
                </c:pt>
                <c:pt idx="873">
                  <c:v>48.2</c:v>
                </c:pt>
                <c:pt idx="874">
                  <c:v>48.4</c:v>
                </c:pt>
                <c:pt idx="875">
                  <c:v>49.8</c:v>
                </c:pt>
                <c:pt idx="876">
                  <c:v>50.3</c:v>
                </c:pt>
                <c:pt idx="877">
                  <c:v>49.4</c:v>
                </c:pt>
                <c:pt idx="878">
                  <c:v>50.4</c:v>
                </c:pt>
                <c:pt idx="879">
                  <c:v>52.4</c:v>
                </c:pt>
                <c:pt idx="880">
                  <c:v>52.9</c:v>
                </c:pt>
                <c:pt idx="881">
                  <c:v>52.4</c:v>
                </c:pt>
                <c:pt idx="882">
                  <c:v>53</c:v>
                </c:pt>
                <c:pt idx="883">
                  <c:v>52.1</c:v>
                </c:pt>
                <c:pt idx="884">
                  <c:v>54.2</c:v>
                </c:pt>
                <c:pt idx="885">
                  <c:v>55</c:v>
                </c:pt>
                <c:pt idx="886">
                  <c:v>54.6</c:v>
                </c:pt>
                <c:pt idx="887">
                  <c:v>55.3</c:v>
                </c:pt>
                <c:pt idx="888">
                  <c:v>55.1</c:v>
                </c:pt>
                <c:pt idx="889">
                  <c:v>56</c:v>
                </c:pt>
                <c:pt idx="890">
                  <c:v>56</c:v>
                </c:pt>
                <c:pt idx="891">
                  <c:v>56.1</c:v>
                </c:pt>
                <c:pt idx="892">
                  <c:v>55.7</c:v>
                </c:pt>
                <c:pt idx="893">
                  <c:v>55.7</c:v>
                </c:pt>
                <c:pt idx="894">
                  <c:v>55.2</c:v>
                </c:pt>
                <c:pt idx="895">
                  <c:v>57.2</c:v>
                </c:pt>
                <c:pt idx="896">
                  <c:v>57</c:v>
                </c:pt>
                <c:pt idx="897">
                  <c:v>57.4</c:v>
                </c:pt>
                <c:pt idx="898">
                  <c:v>57.9</c:v>
                </c:pt>
                <c:pt idx="899">
                  <c:v>58.3</c:v>
                </c:pt>
                <c:pt idx="900">
                  <c:v>58.1</c:v>
                </c:pt>
                <c:pt idx="901">
                  <c:v>59.1</c:v>
                </c:pt>
                <c:pt idx="902">
                  <c:v>59.9</c:v>
                </c:pt>
                <c:pt idx="903">
                  <c:v>61.3</c:v>
                </c:pt>
                <c:pt idx="904">
                  <c:v>60.9</c:v>
                </c:pt>
                <c:pt idx="905">
                  <c:v>61.7</c:v>
                </c:pt>
                <c:pt idx="906">
                  <c:v>62.1</c:v>
                </c:pt>
                <c:pt idx="907">
                  <c:v>62.3</c:v>
                </c:pt>
                <c:pt idx="908">
                  <c:v>64.3</c:v>
                </c:pt>
                <c:pt idx="909">
                  <c:v>63.6</c:v>
                </c:pt>
                <c:pt idx="910">
                  <c:v>64.2</c:v>
                </c:pt>
                <c:pt idx="911">
                  <c:v>63.3</c:v>
                </c:pt>
                <c:pt idx="912">
                  <c:v>64.3</c:v>
                </c:pt>
                <c:pt idx="913">
                  <c:v>63.9</c:v>
                </c:pt>
                <c:pt idx="914">
                  <c:v>65.900000000000006</c:v>
                </c:pt>
                <c:pt idx="915">
                  <c:v>65.400000000000006</c:v>
                </c:pt>
                <c:pt idx="916">
                  <c:v>65.8</c:v>
                </c:pt>
                <c:pt idx="917">
                  <c:v>65.3</c:v>
                </c:pt>
                <c:pt idx="918">
                  <c:v>66.2</c:v>
                </c:pt>
                <c:pt idx="919">
                  <c:v>66</c:v>
                </c:pt>
                <c:pt idx="920">
                  <c:v>65.2</c:v>
                </c:pt>
                <c:pt idx="921">
                  <c:v>65.099999999999994</c:v>
                </c:pt>
                <c:pt idx="922">
                  <c:v>64.8</c:v>
                </c:pt>
                <c:pt idx="923">
                  <c:v>65.400000000000006</c:v>
                </c:pt>
                <c:pt idx="924">
                  <c:v>64.2</c:v>
                </c:pt>
                <c:pt idx="925">
                  <c:v>64.400000000000006</c:v>
                </c:pt>
                <c:pt idx="926">
                  <c:v>64.8</c:v>
                </c:pt>
                <c:pt idx="927">
                  <c:v>63.8</c:v>
                </c:pt>
                <c:pt idx="928">
                  <c:v>62.4</c:v>
                </c:pt>
                <c:pt idx="929">
                  <c:v>62.3</c:v>
                </c:pt>
                <c:pt idx="930">
                  <c:v>61.9</c:v>
                </c:pt>
                <c:pt idx="931">
                  <c:v>59</c:v>
                </c:pt>
                <c:pt idx="932">
                  <c:v>59.7</c:v>
                </c:pt>
                <c:pt idx="933">
                  <c:v>59.4</c:v>
                </c:pt>
                <c:pt idx="934">
                  <c:v>60.1</c:v>
                </c:pt>
                <c:pt idx="935">
                  <c:v>56.3</c:v>
                </c:pt>
                <c:pt idx="936">
                  <c:v>56.7</c:v>
                </c:pt>
                <c:pt idx="937">
                  <c:v>56</c:v>
                </c:pt>
                <c:pt idx="938">
                  <c:v>55.3</c:v>
                </c:pt>
                <c:pt idx="939">
                  <c:v>54</c:v>
                </c:pt>
                <c:pt idx="940">
                  <c:v>53.6</c:v>
                </c:pt>
                <c:pt idx="941">
                  <c:v>54.4</c:v>
                </c:pt>
                <c:pt idx="942">
                  <c:v>54.3</c:v>
                </c:pt>
                <c:pt idx="943">
                  <c:v>53.8</c:v>
                </c:pt>
                <c:pt idx="944">
                  <c:v>53.2</c:v>
                </c:pt>
                <c:pt idx="945">
                  <c:v>53.7</c:v>
                </c:pt>
                <c:pt idx="946">
                  <c:v>53.5</c:v>
                </c:pt>
                <c:pt idx="947">
                  <c:v>52</c:v>
                </c:pt>
                <c:pt idx="948">
                  <c:v>54.3</c:v>
                </c:pt>
                <c:pt idx="949">
                  <c:v>54.5</c:v>
                </c:pt>
                <c:pt idx="950">
                  <c:v>55.7</c:v>
                </c:pt>
                <c:pt idx="951">
                  <c:v>54.9</c:v>
                </c:pt>
                <c:pt idx="952">
                  <c:v>54.7</c:v>
                </c:pt>
                <c:pt idx="953">
                  <c:v>53.8</c:v>
                </c:pt>
                <c:pt idx="954">
                  <c:v>54.9</c:v>
                </c:pt>
                <c:pt idx="955">
                  <c:v>54.4</c:v>
                </c:pt>
                <c:pt idx="956">
                  <c:v>54.4</c:v>
                </c:pt>
                <c:pt idx="957">
                  <c:v>55.3</c:v>
                </c:pt>
                <c:pt idx="958">
                  <c:v>53.3</c:v>
                </c:pt>
                <c:pt idx="959">
                  <c:v>54</c:v>
                </c:pt>
                <c:pt idx="960">
                  <c:v>54</c:v>
                </c:pt>
                <c:pt idx="961">
                  <c:v>54.1</c:v>
                </c:pt>
                <c:pt idx="962">
                  <c:v>53.3</c:v>
                </c:pt>
                <c:pt idx="963">
                  <c:v>53.7</c:v>
                </c:pt>
                <c:pt idx="964">
                  <c:v>52.4</c:v>
                </c:pt>
                <c:pt idx="965">
                  <c:v>53.9</c:v>
                </c:pt>
                <c:pt idx="966">
                  <c:v>52.8</c:v>
                </c:pt>
                <c:pt idx="967">
                  <c:v>52</c:v>
                </c:pt>
                <c:pt idx="968">
                  <c:v>50.9</c:v>
                </c:pt>
                <c:pt idx="969">
                  <c:v>52.4</c:v>
                </c:pt>
                <c:pt idx="970">
                  <c:v>51.6</c:v>
                </c:pt>
                <c:pt idx="971">
                  <c:v>52.8</c:v>
                </c:pt>
                <c:pt idx="972">
                  <c:v>53.1</c:v>
                </c:pt>
                <c:pt idx="973">
                  <c:v>52.5</c:v>
                </c:pt>
                <c:pt idx="974">
                  <c:v>52.2</c:v>
                </c:pt>
                <c:pt idx="975">
                  <c:v>51.2</c:v>
                </c:pt>
                <c:pt idx="976">
                  <c:v>53.1</c:v>
                </c:pt>
                <c:pt idx="977">
                  <c:v>52.7</c:v>
                </c:pt>
                <c:pt idx="978">
                  <c:v>52.5</c:v>
                </c:pt>
                <c:pt idx="979">
                  <c:v>51.9</c:v>
                </c:pt>
                <c:pt idx="980">
                  <c:v>53.7</c:v>
                </c:pt>
                <c:pt idx="981">
                  <c:v>54.5</c:v>
                </c:pt>
                <c:pt idx="982">
                  <c:v>53.3</c:v>
                </c:pt>
                <c:pt idx="983">
                  <c:v>55.7</c:v>
                </c:pt>
                <c:pt idx="984">
                  <c:v>55</c:v>
                </c:pt>
                <c:pt idx="985">
                  <c:v>55.6</c:v>
                </c:pt>
                <c:pt idx="986">
                  <c:v>56.2</c:v>
                </c:pt>
                <c:pt idx="987">
                  <c:v>56</c:v>
                </c:pt>
                <c:pt idx="988">
                  <c:v>61.6</c:v>
                </c:pt>
                <c:pt idx="989">
                  <c:v>65.099999999999994</c:v>
                </c:pt>
                <c:pt idx="990">
                  <c:v>63.4</c:v>
                </c:pt>
                <c:pt idx="991">
                  <c:v>70</c:v>
                </c:pt>
                <c:pt idx="992">
                  <c:v>73</c:v>
                </c:pt>
                <c:pt idx="993">
                  <c:v>57.5</c:v>
                </c:pt>
                <c:pt idx="994">
                  <c:v>56.1</c:v>
                </c:pt>
                <c:pt idx="995">
                  <c:v>56.5</c:v>
                </c:pt>
                <c:pt idx="996">
                  <c:v>56</c:v>
                </c:pt>
                <c:pt idx="997">
                  <c:v>56.6</c:v>
                </c:pt>
                <c:pt idx="998">
                  <c:v>56.8</c:v>
                </c:pt>
                <c:pt idx="999">
                  <c:v>56.2</c:v>
                </c:pt>
                <c:pt idx="1000">
                  <c:v>57.8</c:v>
                </c:pt>
                <c:pt idx="1001">
                  <c:v>57.4</c:v>
                </c:pt>
                <c:pt idx="1002">
                  <c:v>56.7</c:v>
                </c:pt>
                <c:pt idx="1003">
                  <c:v>56.4</c:v>
                </c:pt>
                <c:pt idx="1004">
                  <c:v>56</c:v>
                </c:pt>
                <c:pt idx="1005">
                  <c:v>56.1</c:v>
                </c:pt>
                <c:pt idx="1006">
                  <c:v>54.4</c:v>
                </c:pt>
                <c:pt idx="1007">
                  <c:v>54.3</c:v>
                </c:pt>
                <c:pt idx="1008">
                  <c:v>53.8</c:v>
                </c:pt>
                <c:pt idx="1009">
                  <c:v>54.6</c:v>
                </c:pt>
                <c:pt idx="1010">
                  <c:v>54.2</c:v>
                </c:pt>
                <c:pt idx="1011">
                  <c:v>54</c:v>
                </c:pt>
                <c:pt idx="1012">
                  <c:v>54.1</c:v>
                </c:pt>
                <c:pt idx="1013">
                  <c:v>53.7</c:v>
                </c:pt>
                <c:pt idx="1014">
                  <c:v>51.4</c:v>
                </c:pt>
                <c:pt idx="1015">
                  <c:v>52.3</c:v>
                </c:pt>
                <c:pt idx="1016">
                  <c:v>52.7</c:v>
                </c:pt>
                <c:pt idx="1017">
                  <c:v>52.2</c:v>
                </c:pt>
                <c:pt idx="1018">
                  <c:v>52.5</c:v>
                </c:pt>
                <c:pt idx="1019">
                  <c:v>51.5</c:v>
                </c:pt>
                <c:pt idx="1020">
                  <c:v>51.9</c:v>
                </c:pt>
                <c:pt idx="1021">
                  <c:v>51.7</c:v>
                </c:pt>
                <c:pt idx="1022">
                  <c:v>51.5</c:v>
                </c:pt>
                <c:pt idx="1023">
                  <c:v>51.8</c:v>
                </c:pt>
                <c:pt idx="1024">
                  <c:v>50.7</c:v>
                </c:pt>
                <c:pt idx="1025">
                  <c:v>52</c:v>
                </c:pt>
                <c:pt idx="1026">
                  <c:v>50.3</c:v>
                </c:pt>
                <c:pt idx="1027">
                  <c:v>49.3</c:v>
                </c:pt>
                <c:pt idx="1028">
                  <c:v>48.5</c:v>
                </c:pt>
                <c:pt idx="1029">
                  <c:v>48.4</c:v>
                </c:pt>
                <c:pt idx="1030">
                  <c:v>48</c:v>
                </c:pt>
                <c:pt idx="1031">
                  <c:v>47</c:v>
                </c:pt>
                <c:pt idx="1032">
                  <c:v>46.3</c:v>
                </c:pt>
                <c:pt idx="1033">
                  <c:v>45.1</c:v>
                </c:pt>
                <c:pt idx="1034">
                  <c:v>44.9</c:v>
                </c:pt>
                <c:pt idx="1035">
                  <c:v>43.6</c:v>
                </c:pt>
                <c:pt idx="1036">
                  <c:v>45</c:v>
                </c:pt>
                <c:pt idx="1037">
                  <c:v>43.7</c:v>
                </c:pt>
                <c:pt idx="1038">
                  <c:v>43.5</c:v>
                </c:pt>
                <c:pt idx="1039">
                  <c:v>41.8</c:v>
                </c:pt>
                <c:pt idx="1040">
                  <c:v>41.7</c:v>
                </c:pt>
                <c:pt idx="1041">
                  <c:v>41.5</c:v>
                </c:pt>
                <c:pt idx="1042">
                  <c:v>41.8</c:v>
                </c:pt>
                <c:pt idx="1043">
                  <c:v>41.4</c:v>
                </c:pt>
                <c:pt idx="1044">
                  <c:v>39.700000000000003</c:v>
                </c:pt>
                <c:pt idx="1045">
                  <c:v>40.1</c:v>
                </c:pt>
                <c:pt idx="1046">
                  <c:v>39.5</c:v>
                </c:pt>
                <c:pt idx="1047">
                  <c:v>39.6</c:v>
                </c:pt>
                <c:pt idx="1048">
                  <c:v>37.299999999999997</c:v>
                </c:pt>
                <c:pt idx="1049">
                  <c:v>37.9</c:v>
                </c:pt>
                <c:pt idx="1050">
                  <c:v>37.700000000000003</c:v>
                </c:pt>
                <c:pt idx="1051">
                  <c:v>36.200000000000003</c:v>
                </c:pt>
                <c:pt idx="1052">
                  <c:v>35.9</c:v>
                </c:pt>
                <c:pt idx="1053">
                  <c:v>35.299999999999997</c:v>
                </c:pt>
                <c:pt idx="1054">
                  <c:v>35.200000000000003</c:v>
                </c:pt>
                <c:pt idx="1055">
                  <c:v>33.4</c:v>
                </c:pt>
                <c:pt idx="1056">
                  <c:v>33.299999999999997</c:v>
                </c:pt>
                <c:pt idx="1057">
                  <c:v>32.200000000000003</c:v>
                </c:pt>
                <c:pt idx="1058">
                  <c:v>32.6</c:v>
                </c:pt>
                <c:pt idx="1059">
                  <c:v>30.6</c:v>
                </c:pt>
                <c:pt idx="1060">
                  <c:v>30.9</c:v>
                </c:pt>
                <c:pt idx="1061">
                  <c:v>28.6</c:v>
                </c:pt>
                <c:pt idx="1062">
                  <c:v>27.6</c:v>
                </c:pt>
                <c:pt idx="1063">
                  <c:v>28.6</c:v>
                </c:pt>
                <c:pt idx="1064">
                  <c:v>27</c:v>
                </c:pt>
                <c:pt idx="1065">
                  <c:v>25.9</c:v>
                </c:pt>
                <c:pt idx="1066">
                  <c:v>23.4</c:v>
                </c:pt>
                <c:pt idx="1067">
                  <c:v>24.2</c:v>
                </c:pt>
                <c:pt idx="1068">
                  <c:v>22.8</c:v>
                </c:pt>
                <c:pt idx="1069">
                  <c:v>23.3</c:v>
                </c:pt>
                <c:pt idx="1070">
                  <c:v>22.4</c:v>
                </c:pt>
                <c:pt idx="1071">
                  <c:v>21.1</c:v>
                </c:pt>
                <c:pt idx="1072">
                  <c:v>22.1</c:v>
                </c:pt>
                <c:pt idx="1073">
                  <c:v>21.8</c:v>
                </c:pt>
                <c:pt idx="1074">
                  <c:v>21.8</c:v>
                </c:pt>
                <c:pt idx="1075">
                  <c:v>20.100000000000001</c:v>
                </c:pt>
                <c:pt idx="1076">
                  <c:v>20</c:v>
                </c:pt>
                <c:pt idx="1077">
                  <c:v>19.100000000000001</c:v>
                </c:pt>
                <c:pt idx="1078">
                  <c:v>18.899999999999999</c:v>
                </c:pt>
                <c:pt idx="1079">
                  <c:v>19</c:v>
                </c:pt>
                <c:pt idx="1080">
                  <c:v>19.100000000000001</c:v>
                </c:pt>
                <c:pt idx="1081">
                  <c:v>18.5</c:v>
                </c:pt>
                <c:pt idx="1082">
                  <c:v>18.2</c:v>
                </c:pt>
                <c:pt idx="1083">
                  <c:v>17.7</c:v>
                </c:pt>
                <c:pt idx="1084">
                  <c:v>19</c:v>
                </c:pt>
                <c:pt idx="1085">
                  <c:v>17.5</c:v>
                </c:pt>
                <c:pt idx="1086">
                  <c:v>18.899999999999999</c:v>
                </c:pt>
                <c:pt idx="1087">
                  <c:v>18.899999999999999</c:v>
                </c:pt>
                <c:pt idx="1088">
                  <c:v>18.2</c:v>
                </c:pt>
                <c:pt idx="1089">
                  <c:v>17.399999999999999</c:v>
                </c:pt>
                <c:pt idx="1090">
                  <c:v>18</c:v>
                </c:pt>
                <c:pt idx="1091">
                  <c:v>18.899999999999999</c:v>
                </c:pt>
                <c:pt idx="1092">
                  <c:v>18.8</c:v>
                </c:pt>
                <c:pt idx="1093">
                  <c:v>18.7</c:v>
                </c:pt>
                <c:pt idx="1094">
                  <c:v>18.3</c:v>
                </c:pt>
                <c:pt idx="1095">
                  <c:v>18.399999999999999</c:v>
                </c:pt>
                <c:pt idx="1096">
                  <c:v>18.5</c:v>
                </c:pt>
                <c:pt idx="1097">
                  <c:v>18.899999999999999</c:v>
                </c:pt>
                <c:pt idx="1098">
                  <c:v>18.600000000000001</c:v>
                </c:pt>
                <c:pt idx="1099">
                  <c:v>20.6</c:v>
                </c:pt>
                <c:pt idx="1100">
                  <c:v>20.399999999999999</c:v>
                </c:pt>
                <c:pt idx="1101">
                  <c:v>20.5</c:v>
                </c:pt>
                <c:pt idx="1102">
                  <c:v>21.3</c:v>
                </c:pt>
                <c:pt idx="1103">
                  <c:v>22</c:v>
                </c:pt>
                <c:pt idx="1104">
                  <c:v>21.4</c:v>
                </c:pt>
                <c:pt idx="1105">
                  <c:v>21</c:v>
                </c:pt>
                <c:pt idx="1106">
                  <c:v>22.9</c:v>
                </c:pt>
                <c:pt idx="1107">
                  <c:v>23.5</c:v>
                </c:pt>
                <c:pt idx="1108">
                  <c:v>23.9</c:v>
                </c:pt>
                <c:pt idx="1109">
                  <c:v>24.7</c:v>
                </c:pt>
                <c:pt idx="1110">
                  <c:v>23.2</c:v>
                </c:pt>
                <c:pt idx="1111">
                  <c:v>24.5</c:v>
                </c:pt>
                <c:pt idx="1112">
                  <c:v>24.2</c:v>
                </c:pt>
                <c:pt idx="1113">
                  <c:v>24.2</c:v>
                </c:pt>
                <c:pt idx="1114">
                  <c:v>23.6</c:v>
                </c:pt>
                <c:pt idx="1115">
                  <c:v>23.7</c:v>
                </c:pt>
                <c:pt idx="1116">
                  <c:v>24.2</c:v>
                </c:pt>
                <c:pt idx="1117">
                  <c:v>24.3</c:v>
                </c:pt>
                <c:pt idx="1118">
                  <c:v>23.3</c:v>
                </c:pt>
                <c:pt idx="1119">
                  <c:v>24.4</c:v>
                </c:pt>
                <c:pt idx="1120">
                  <c:v>22.9</c:v>
                </c:pt>
                <c:pt idx="1121">
                  <c:v>22.4</c:v>
                </c:pt>
                <c:pt idx="1122">
                  <c:v>21.7</c:v>
                </c:pt>
                <c:pt idx="1123">
                  <c:v>22.7</c:v>
                </c:pt>
                <c:pt idx="1124">
                  <c:v>22.8</c:v>
                </c:pt>
                <c:pt idx="1125">
                  <c:v>21.3</c:v>
                </c:pt>
                <c:pt idx="1126">
                  <c:v>22.3</c:v>
                </c:pt>
                <c:pt idx="1127">
                  <c:v>21.5</c:v>
                </c:pt>
                <c:pt idx="1128">
                  <c:v>20.2</c:v>
                </c:pt>
                <c:pt idx="1129">
                  <c:v>20.100000000000001</c:v>
                </c:pt>
                <c:pt idx="1130">
                  <c:v>19.8</c:v>
                </c:pt>
                <c:pt idx="1131">
                  <c:v>20.6</c:v>
                </c:pt>
                <c:pt idx="1132">
                  <c:v>20</c:v>
                </c:pt>
                <c:pt idx="1133">
                  <c:v>20</c:v>
                </c:pt>
                <c:pt idx="1134">
                  <c:v>19.399999999999999</c:v>
                </c:pt>
                <c:pt idx="1135">
                  <c:v>19.399999999999999</c:v>
                </c:pt>
                <c:pt idx="1136">
                  <c:v>19.2</c:v>
                </c:pt>
                <c:pt idx="1137">
                  <c:v>20.2</c:v>
                </c:pt>
                <c:pt idx="1138">
                  <c:v>19.2</c:v>
                </c:pt>
                <c:pt idx="1139">
                  <c:v>21.1</c:v>
                </c:pt>
                <c:pt idx="1140">
                  <c:v>19.3</c:v>
                </c:pt>
                <c:pt idx="1141">
                  <c:v>20.9</c:v>
                </c:pt>
                <c:pt idx="1142">
                  <c:v>19.8</c:v>
                </c:pt>
                <c:pt idx="1143">
                  <c:v>19.399999999999999</c:v>
                </c:pt>
                <c:pt idx="1144">
                  <c:v>19.7</c:v>
                </c:pt>
                <c:pt idx="1145">
                  <c:v>20.2</c:v>
                </c:pt>
                <c:pt idx="1146">
                  <c:v>19.899999999999999</c:v>
                </c:pt>
                <c:pt idx="1147">
                  <c:v>21.7</c:v>
                </c:pt>
                <c:pt idx="1148">
                  <c:v>21</c:v>
                </c:pt>
                <c:pt idx="1149">
                  <c:v>19.3</c:v>
                </c:pt>
                <c:pt idx="1150">
                  <c:v>20.8</c:v>
                </c:pt>
                <c:pt idx="1151">
                  <c:v>20.399999999999999</c:v>
                </c:pt>
                <c:pt idx="1152">
                  <c:v>20.8</c:v>
                </c:pt>
                <c:pt idx="1153">
                  <c:v>20.9</c:v>
                </c:pt>
                <c:pt idx="1154">
                  <c:v>20.399999999999999</c:v>
                </c:pt>
                <c:pt idx="1155">
                  <c:v>19.899999999999999</c:v>
                </c:pt>
                <c:pt idx="1156">
                  <c:v>21.7</c:v>
                </c:pt>
                <c:pt idx="1157">
                  <c:v>20.100000000000001</c:v>
                </c:pt>
                <c:pt idx="1158">
                  <c:v>20.6</c:v>
                </c:pt>
                <c:pt idx="1159">
                  <c:v>20.2</c:v>
                </c:pt>
                <c:pt idx="1160">
                  <c:v>20.3</c:v>
                </c:pt>
                <c:pt idx="1161">
                  <c:v>21.2</c:v>
                </c:pt>
                <c:pt idx="1162">
                  <c:v>20.9</c:v>
                </c:pt>
                <c:pt idx="1163">
                  <c:v>20.100000000000001</c:v>
                </c:pt>
                <c:pt idx="1164">
                  <c:v>19.899999999999999</c:v>
                </c:pt>
                <c:pt idx="1165">
                  <c:v>20.8</c:v>
                </c:pt>
                <c:pt idx="1166">
                  <c:v>20.2</c:v>
                </c:pt>
                <c:pt idx="1167">
                  <c:v>21</c:v>
                </c:pt>
                <c:pt idx="1168">
                  <c:v>20.7</c:v>
                </c:pt>
                <c:pt idx="1169">
                  <c:v>21.6</c:v>
                </c:pt>
                <c:pt idx="1170">
                  <c:v>20.5</c:v>
                </c:pt>
                <c:pt idx="1171">
                  <c:v>22</c:v>
                </c:pt>
                <c:pt idx="1172">
                  <c:v>21.8</c:v>
                </c:pt>
                <c:pt idx="1173">
                  <c:v>21.8</c:v>
                </c:pt>
                <c:pt idx="1174">
                  <c:v>21.1</c:v>
                </c:pt>
                <c:pt idx="1175">
                  <c:v>21.7</c:v>
                </c:pt>
                <c:pt idx="1176">
                  <c:v>22.1</c:v>
                </c:pt>
                <c:pt idx="1177">
                  <c:v>23</c:v>
                </c:pt>
                <c:pt idx="1178">
                  <c:v>22.7</c:v>
                </c:pt>
                <c:pt idx="1179">
                  <c:v>22.3</c:v>
                </c:pt>
                <c:pt idx="1180">
                  <c:v>22.5</c:v>
                </c:pt>
                <c:pt idx="1181">
                  <c:v>22.7</c:v>
                </c:pt>
                <c:pt idx="1182">
                  <c:v>21.6</c:v>
                </c:pt>
                <c:pt idx="1183">
                  <c:v>22.9</c:v>
                </c:pt>
                <c:pt idx="1184">
                  <c:v>24.3</c:v>
                </c:pt>
                <c:pt idx="1185">
                  <c:v>26.2</c:v>
                </c:pt>
                <c:pt idx="1186">
                  <c:v>27.6</c:v>
                </c:pt>
                <c:pt idx="1187">
                  <c:v>26.6</c:v>
                </c:pt>
                <c:pt idx="1188">
                  <c:v>22.9</c:v>
                </c:pt>
                <c:pt idx="1189">
                  <c:v>20.7</c:v>
                </c:pt>
                <c:pt idx="1190">
                  <c:v>20.3</c:v>
                </c:pt>
                <c:pt idx="1191">
                  <c:v>21.2</c:v>
                </c:pt>
                <c:pt idx="1192">
                  <c:v>20.6</c:v>
                </c:pt>
                <c:pt idx="1193">
                  <c:v>21.8</c:v>
                </c:pt>
                <c:pt idx="1194">
                  <c:v>22.3</c:v>
                </c:pt>
                <c:pt idx="1195">
                  <c:v>21.5</c:v>
                </c:pt>
                <c:pt idx="1196">
                  <c:v>21.7</c:v>
                </c:pt>
                <c:pt idx="1197">
                  <c:v>22.6</c:v>
                </c:pt>
                <c:pt idx="1198">
                  <c:v>23</c:v>
                </c:pt>
                <c:pt idx="1199">
                  <c:v>22.2</c:v>
                </c:pt>
                <c:pt idx="1200">
                  <c:v>21.7</c:v>
                </c:pt>
                <c:pt idx="1201">
                  <c:v>22</c:v>
                </c:pt>
                <c:pt idx="1202">
                  <c:v>21.9</c:v>
                </c:pt>
                <c:pt idx="1203">
                  <c:v>21.7</c:v>
                </c:pt>
                <c:pt idx="1204">
                  <c:v>21.8</c:v>
                </c:pt>
                <c:pt idx="1205">
                  <c:v>22.1</c:v>
                </c:pt>
                <c:pt idx="1206">
                  <c:v>22.3</c:v>
                </c:pt>
                <c:pt idx="1207">
                  <c:v>21.9</c:v>
                </c:pt>
                <c:pt idx="1208">
                  <c:v>23.3</c:v>
                </c:pt>
                <c:pt idx="1209">
                  <c:v>22</c:v>
                </c:pt>
                <c:pt idx="1210">
                  <c:v>22.1</c:v>
                </c:pt>
                <c:pt idx="1211">
                  <c:v>21.7</c:v>
                </c:pt>
                <c:pt idx="1212">
                  <c:v>21.2</c:v>
                </c:pt>
                <c:pt idx="1213">
                  <c:v>21.4</c:v>
                </c:pt>
                <c:pt idx="1214">
                  <c:v>22.2</c:v>
                </c:pt>
                <c:pt idx="1215">
                  <c:v>21.6</c:v>
                </c:pt>
                <c:pt idx="1216">
                  <c:v>22.4</c:v>
                </c:pt>
                <c:pt idx="1217">
                  <c:v>21.7</c:v>
                </c:pt>
                <c:pt idx="1218">
                  <c:v>21.3</c:v>
                </c:pt>
                <c:pt idx="1219">
                  <c:v>21.5</c:v>
                </c:pt>
                <c:pt idx="1220">
                  <c:v>21.4</c:v>
                </c:pt>
                <c:pt idx="1221">
                  <c:v>20.8</c:v>
                </c:pt>
                <c:pt idx="1222">
                  <c:v>22</c:v>
                </c:pt>
                <c:pt idx="1223">
                  <c:v>20.9</c:v>
                </c:pt>
                <c:pt idx="1224">
                  <c:v>20.9</c:v>
                </c:pt>
                <c:pt idx="1225">
                  <c:v>19.8</c:v>
                </c:pt>
                <c:pt idx="1226">
                  <c:v>20.399999999999999</c:v>
                </c:pt>
                <c:pt idx="1227">
                  <c:v>21.3</c:v>
                </c:pt>
                <c:pt idx="1228">
                  <c:v>19.899999999999999</c:v>
                </c:pt>
                <c:pt idx="1229">
                  <c:v>20.100000000000001</c:v>
                </c:pt>
                <c:pt idx="1230">
                  <c:v>20.5</c:v>
                </c:pt>
                <c:pt idx="1231">
                  <c:v>21</c:v>
                </c:pt>
                <c:pt idx="1232">
                  <c:v>19.7</c:v>
                </c:pt>
                <c:pt idx="1233">
                  <c:v>20.9</c:v>
                </c:pt>
                <c:pt idx="1234">
                  <c:v>20.6</c:v>
                </c:pt>
                <c:pt idx="1235">
                  <c:v>20.6</c:v>
                </c:pt>
                <c:pt idx="1236">
                  <c:v>20.399999999999999</c:v>
                </c:pt>
                <c:pt idx="1237">
                  <c:v>21.4</c:v>
                </c:pt>
                <c:pt idx="1238">
                  <c:v>19.899999999999999</c:v>
                </c:pt>
                <c:pt idx="1239">
                  <c:v>20.9</c:v>
                </c:pt>
                <c:pt idx="1240">
                  <c:v>20.3</c:v>
                </c:pt>
                <c:pt idx="1241">
                  <c:v>19.7</c:v>
                </c:pt>
                <c:pt idx="1242">
                  <c:v>19.399999999999999</c:v>
                </c:pt>
                <c:pt idx="1243">
                  <c:v>20.6</c:v>
                </c:pt>
                <c:pt idx="1244">
                  <c:v>19.899999999999999</c:v>
                </c:pt>
                <c:pt idx="1245">
                  <c:v>21</c:v>
                </c:pt>
                <c:pt idx="1246">
                  <c:v>22.2</c:v>
                </c:pt>
                <c:pt idx="1247">
                  <c:v>21.5</c:v>
                </c:pt>
                <c:pt idx="1248">
                  <c:v>21.9</c:v>
                </c:pt>
                <c:pt idx="1249">
                  <c:v>21.7</c:v>
                </c:pt>
                <c:pt idx="1250">
                  <c:v>20.8</c:v>
                </c:pt>
                <c:pt idx="1251">
                  <c:v>20.9</c:v>
                </c:pt>
                <c:pt idx="1252">
                  <c:v>20.8</c:v>
                </c:pt>
                <c:pt idx="1253">
                  <c:v>21.4</c:v>
                </c:pt>
                <c:pt idx="1254">
                  <c:v>21</c:v>
                </c:pt>
                <c:pt idx="1255">
                  <c:v>22.2</c:v>
                </c:pt>
                <c:pt idx="1256">
                  <c:v>20.2</c:v>
                </c:pt>
                <c:pt idx="1257">
                  <c:v>21.2</c:v>
                </c:pt>
                <c:pt idx="1258">
                  <c:v>21</c:v>
                </c:pt>
                <c:pt idx="1259">
                  <c:v>22.2</c:v>
                </c:pt>
                <c:pt idx="1260">
                  <c:v>21.3</c:v>
                </c:pt>
                <c:pt idx="1261">
                  <c:v>20.5</c:v>
                </c:pt>
                <c:pt idx="1262">
                  <c:v>21.2</c:v>
                </c:pt>
                <c:pt idx="1263">
                  <c:v>22.3</c:v>
                </c:pt>
                <c:pt idx="1264">
                  <c:v>21.9</c:v>
                </c:pt>
                <c:pt idx="1265">
                  <c:v>22.4</c:v>
                </c:pt>
                <c:pt idx="1266">
                  <c:v>21.4</c:v>
                </c:pt>
                <c:pt idx="1267">
                  <c:v>21.5</c:v>
                </c:pt>
                <c:pt idx="1268">
                  <c:v>22.6</c:v>
                </c:pt>
                <c:pt idx="1269">
                  <c:v>22</c:v>
                </c:pt>
                <c:pt idx="1270">
                  <c:v>22.1</c:v>
                </c:pt>
                <c:pt idx="1271">
                  <c:v>23</c:v>
                </c:pt>
                <c:pt idx="1272">
                  <c:v>21.5</c:v>
                </c:pt>
                <c:pt idx="1273">
                  <c:v>21</c:v>
                </c:pt>
                <c:pt idx="1274">
                  <c:v>21.1</c:v>
                </c:pt>
                <c:pt idx="1275">
                  <c:v>21.6</c:v>
                </c:pt>
                <c:pt idx="1276">
                  <c:v>21.7</c:v>
                </c:pt>
                <c:pt idx="1277">
                  <c:v>22.6</c:v>
                </c:pt>
                <c:pt idx="1278">
                  <c:v>21.9</c:v>
                </c:pt>
                <c:pt idx="1279">
                  <c:v>21.7</c:v>
                </c:pt>
                <c:pt idx="1280">
                  <c:v>22.2</c:v>
                </c:pt>
                <c:pt idx="1281">
                  <c:v>20.9</c:v>
                </c:pt>
                <c:pt idx="1282">
                  <c:v>21</c:v>
                </c:pt>
                <c:pt idx="1283">
                  <c:v>21.1</c:v>
                </c:pt>
                <c:pt idx="1284">
                  <c:v>19.8</c:v>
                </c:pt>
                <c:pt idx="1285">
                  <c:v>20.3</c:v>
                </c:pt>
                <c:pt idx="1286">
                  <c:v>20.9</c:v>
                </c:pt>
                <c:pt idx="1287">
                  <c:v>19</c:v>
                </c:pt>
                <c:pt idx="1288">
                  <c:v>20.100000000000001</c:v>
                </c:pt>
                <c:pt idx="1289">
                  <c:v>19.5</c:v>
                </c:pt>
                <c:pt idx="1290">
                  <c:v>19.600000000000001</c:v>
                </c:pt>
                <c:pt idx="1291">
                  <c:v>18.3</c:v>
                </c:pt>
                <c:pt idx="1292">
                  <c:v>19</c:v>
                </c:pt>
                <c:pt idx="1293">
                  <c:v>18.8</c:v>
                </c:pt>
                <c:pt idx="1294">
                  <c:v>19.600000000000001</c:v>
                </c:pt>
                <c:pt idx="1295">
                  <c:v>19.100000000000001</c:v>
                </c:pt>
                <c:pt idx="1296">
                  <c:v>19.399999999999999</c:v>
                </c:pt>
                <c:pt idx="1297">
                  <c:v>18.600000000000001</c:v>
                </c:pt>
                <c:pt idx="1298">
                  <c:v>19</c:v>
                </c:pt>
                <c:pt idx="1299">
                  <c:v>19.2</c:v>
                </c:pt>
                <c:pt idx="1300">
                  <c:v>20.100000000000001</c:v>
                </c:pt>
                <c:pt idx="1301">
                  <c:v>18.3</c:v>
                </c:pt>
                <c:pt idx="1302">
                  <c:v>18.399999999999999</c:v>
                </c:pt>
                <c:pt idx="1303">
                  <c:v>17.899999999999999</c:v>
                </c:pt>
                <c:pt idx="1304">
                  <c:v>19</c:v>
                </c:pt>
                <c:pt idx="1305">
                  <c:v>17.899999999999999</c:v>
                </c:pt>
                <c:pt idx="1306">
                  <c:v>18.399999999999999</c:v>
                </c:pt>
                <c:pt idx="1307">
                  <c:v>18.7</c:v>
                </c:pt>
                <c:pt idx="1308">
                  <c:v>18.3</c:v>
                </c:pt>
                <c:pt idx="1309">
                  <c:v>18</c:v>
                </c:pt>
                <c:pt idx="1310">
                  <c:v>17.3</c:v>
                </c:pt>
                <c:pt idx="1311">
                  <c:v>17.8</c:v>
                </c:pt>
                <c:pt idx="1312">
                  <c:v>17.8</c:v>
                </c:pt>
                <c:pt idx="1313">
                  <c:v>19.399999999999999</c:v>
                </c:pt>
                <c:pt idx="1314">
                  <c:v>17.899999999999999</c:v>
                </c:pt>
                <c:pt idx="1315">
                  <c:v>19.7</c:v>
                </c:pt>
                <c:pt idx="1316">
                  <c:v>19.399999999999999</c:v>
                </c:pt>
                <c:pt idx="1317">
                  <c:v>17.5</c:v>
                </c:pt>
                <c:pt idx="1318">
                  <c:v>16.899999999999999</c:v>
                </c:pt>
                <c:pt idx="1319">
                  <c:v>18</c:v>
                </c:pt>
                <c:pt idx="1320">
                  <c:v>17.5</c:v>
                </c:pt>
                <c:pt idx="1321">
                  <c:v>18.3</c:v>
                </c:pt>
                <c:pt idx="1322">
                  <c:v>17.3</c:v>
                </c:pt>
                <c:pt idx="1323">
                  <c:v>18.8</c:v>
                </c:pt>
                <c:pt idx="1324">
                  <c:v>18.399999999999999</c:v>
                </c:pt>
                <c:pt idx="1325">
                  <c:v>17.899999999999999</c:v>
                </c:pt>
                <c:pt idx="1326">
                  <c:v>17.600000000000001</c:v>
                </c:pt>
                <c:pt idx="1327">
                  <c:v>18</c:v>
                </c:pt>
                <c:pt idx="1328">
                  <c:v>18.7</c:v>
                </c:pt>
                <c:pt idx="1329">
                  <c:v>18</c:v>
                </c:pt>
                <c:pt idx="1330">
                  <c:v>18.600000000000001</c:v>
                </c:pt>
                <c:pt idx="1331">
                  <c:v>18.7</c:v>
                </c:pt>
                <c:pt idx="1332">
                  <c:v>18.399999999999999</c:v>
                </c:pt>
                <c:pt idx="1333">
                  <c:v>18.3</c:v>
                </c:pt>
                <c:pt idx="1334">
                  <c:v>17.2</c:v>
                </c:pt>
                <c:pt idx="1335">
                  <c:v>17.3</c:v>
                </c:pt>
                <c:pt idx="1336">
                  <c:v>17.3</c:v>
                </c:pt>
                <c:pt idx="1337">
                  <c:v>18.600000000000001</c:v>
                </c:pt>
                <c:pt idx="1338">
                  <c:v>19.3</c:v>
                </c:pt>
                <c:pt idx="1339">
                  <c:v>17.600000000000001</c:v>
                </c:pt>
                <c:pt idx="1340">
                  <c:v>18.8</c:v>
                </c:pt>
                <c:pt idx="1341">
                  <c:v>19.2</c:v>
                </c:pt>
                <c:pt idx="1342">
                  <c:v>17.7</c:v>
                </c:pt>
                <c:pt idx="1343">
                  <c:v>18</c:v>
                </c:pt>
                <c:pt idx="1344">
                  <c:v>17.7</c:v>
                </c:pt>
                <c:pt idx="1345">
                  <c:v>20.3</c:v>
                </c:pt>
                <c:pt idx="1346">
                  <c:v>18.2</c:v>
                </c:pt>
                <c:pt idx="1347">
                  <c:v>18.3</c:v>
                </c:pt>
                <c:pt idx="1348">
                  <c:v>18.100000000000001</c:v>
                </c:pt>
                <c:pt idx="1349">
                  <c:v>18.399999999999999</c:v>
                </c:pt>
                <c:pt idx="1350">
                  <c:v>18.600000000000001</c:v>
                </c:pt>
                <c:pt idx="1351">
                  <c:v>19.100000000000001</c:v>
                </c:pt>
                <c:pt idx="1352">
                  <c:v>17.600000000000001</c:v>
                </c:pt>
                <c:pt idx="1353">
                  <c:v>17.7</c:v>
                </c:pt>
                <c:pt idx="1354">
                  <c:v>19.399999999999999</c:v>
                </c:pt>
                <c:pt idx="1355">
                  <c:v>18.399999999999999</c:v>
                </c:pt>
                <c:pt idx="1356">
                  <c:v>17.8</c:v>
                </c:pt>
                <c:pt idx="1357">
                  <c:v>18.3</c:v>
                </c:pt>
                <c:pt idx="1358">
                  <c:v>18.3</c:v>
                </c:pt>
                <c:pt idx="1359">
                  <c:v>17.7</c:v>
                </c:pt>
                <c:pt idx="1360">
                  <c:v>18.8</c:v>
                </c:pt>
                <c:pt idx="1361">
                  <c:v>18.8</c:v>
                </c:pt>
                <c:pt idx="1362">
                  <c:v>18.600000000000001</c:v>
                </c:pt>
                <c:pt idx="1363">
                  <c:v>18.7</c:v>
                </c:pt>
                <c:pt idx="1364">
                  <c:v>18.399999999999999</c:v>
                </c:pt>
                <c:pt idx="1365">
                  <c:v>19.5</c:v>
                </c:pt>
                <c:pt idx="1366">
                  <c:v>18.399999999999999</c:v>
                </c:pt>
                <c:pt idx="1367">
                  <c:v>20.7</c:v>
                </c:pt>
                <c:pt idx="1368">
                  <c:v>19.7</c:v>
                </c:pt>
                <c:pt idx="1369">
                  <c:v>21.2</c:v>
                </c:pt>
                <c:pt idx="1370">
                  <c:v>22.4</c:v>
                </c:pt>
                <c:pt idx="1371">
                  <c:v>21.3</c:v>
                </c:pt>
                <c:pt idx="1372">
                  <c:v>22.1</c:v>
                </c:pt>
                <c:pt idx="1373">
                  <c:v>23.2</c:v>
                </c:pt>
                <c:pt idx="1374">
                  <c:v>24.3</c:v>
                </c:pt>
                <c:pt idx="1375">
                  <c:v>25</c:v>
                </c:pt>
                <c:pt idx="1376">
                  <c:v>23.5</c:v>
                </c:pt>
                <c:pt idx="1377">
                  <c:v>26.7</c:v>
                </c:pt>
                <c:pt idx="1378">
                  <c:v>26.6</c:v>
                </c:pt>
                <c:pt idx="1379">
                  <c:v>28.8</c:v>
                </c:pt>
                <c:pt idx="1380">
                  <c:v>32</c:v>
                </c:pt>
                <c:pt idx="1381">
                  <c:v>35.4</c:v>
                </c:pt>
                <c:pt idx="1382">
                  <c:v>37.5</c:v>
                </c:pt>
                <c:pt idx="1383">
                  <c:v>39.4</c:v>
                </c:pt>
                <c:pt idx="1384">
                  <c:v>35.700000000000003</c:v>
                </c:pt>
                <c:pt idx="1385">
                  <c:v>32.1</c:v>
                </c:pt>
                <c:pt idx="1386">
                  <c:v>30.9</c:v>
                </c:pt>
                <c:pt idx="1387">
                  <c:v>31.9</c:v>
                </c:pt>
                <c:pt idx="1388">
                  <c:v>33.9</c:v>
                </c:pt>
                <c:pt idx="1389">
                  <c:v>33.299999999999997</c:v>
                </c:pt>
                <c:pt idx="1390">
                  <c:v>35.200000000000003</c:v>
                </c:pt>
                <c:pt idx="1391">
                  <c:v>34.700000000000003</c:v>
                </c:pt>
                <c:pt idx="1392">
                  <c:v>35.299999999999997</c:v>
                </c:pt>
                <c:pt idx="1393">
                  <c:v>34.799999999999997</c:v>
                </c:pt>
                <c:pt idx="1394">
                  <c:v>36.700000000000003</c:v>
                </c:pt>
                <c:pt idx="1395">
                  <c:v>37.1</c:v>
                </c:pt>
                <c:pt idx="1396">
                  <c:v>35.700000000000003</c:v>
                </c:pt>
                <c:pt idx="1397">
                  <c:v>36.200000000000003</c:v>
                </c:pt>
                <c:pt idx="1398">
                  <c:v>36.5</c:v>
                </c:pt>
                <c:pt idx="1399">
                  <c:v>36.200000000000003</c:v>
                </c:pt>
                <c:pt idx="1400">
                  <c:v>36.4</c:v>
                </c:pt>
                <c:pt idx="1401">
                  <c:v>34.799999999999997</c:v>
                </c:pt>
                <c:pt idx="1402">
                  <c:v>34.700000000000003</c:v>
                </c:pt>
                <c:pt idx="1403">
                  <c:v>33.299999999999997</c:v>
                </c:pt>
                <c:pt idx="1404">
                  <c:v>34.200000000000003</c:v>
                </c:pt>
                <c:pt idx="1405">
                  <c:v>33.700000000000003</c:v>
                </c:pt>
                <c:pt idx="1406">
                  <c:v>32.9</c:v>
                </c:pt>
                <c:pt idx="1407">
                  <c:v>32.299999999999997</c:v>
                </c:pt>
                <c:pt idx="1408">
                  <c:v>31.9</c:v>
                </c:pt>
                <c:pt idx="1409">
                  <c:v>30.2</c:v>
                </c:pt>
                <c:pt idx="1410">
                  <c:v>31.3</c:v>
                </c:pt>
                <c:pt idx="1411">
                  <c:v>29.7</c:v>
                </c:pt>
                <c:pt idx="1412">
                  <c:v>27.3</c:v>
                </c:pt>
                <c:pt idx="1413">
                  <c:v>29.3</c:v>
                </c:pt>
                <c:pt idx="1414">
                  <c:v>29.2</c:v>
                </c:pt>
                <c:pt idx="1415">
                  <c:v>26.8</c:v>
                </c:pt>
                <c:pt idx="1416">
                  <c:v>28.8</c:v>
                </c:pt>
                <c:pt idx="1417">
                  <c:v>25.7</c:v>
                </c:pt>
                <c:pt idx="1418">
                  <c:v>26</c:v>
                </c:pt>
                <c:pt idx="1419">
                  <c:v>25.2</c:v>
                </c:pt>
                <c:pt idx="1420">
                  <c:v>25</c:v>
                </c:pt>
                <c:pt idx="1421">
                  <c:v>24.2</c:v>
                </c:pt>
                <c:pt idx="1422">
                  <c:v>24.4</c:v>
                </c:pt>
                <c:pt idx="1423">
                  <c:v>24.1</c:v>
                </c:pt>
                <c:pt idx="1424">
                  <c:v>24.5</c:v>
                </c:pt>
                <c:pt idx="1425">
                  <c:v>24.4</c:v>
                </c:pt>
                <c:pt idx="1426">
                  <c:v>24.5</c:v>
                </c:pt>
                <c:pt idx="1427">
                  <c:v>24.8</c:v>
                </c:pt>
                <c:pt idx="1428">
                  <c:v>26.1</c:v>
                </c:pt>
                <c:pt idx="1429">
                  <c:v>24.9</c:v>
                </c:pt>
                <c:pt idx="1430">
                  <c:v>26.7</c:v>
                </c:pt>
                <c:pt idx="1431">
                  <c:v>26.3</c:v>
                </c:pt>
                <c:pt idx="1432">
                  <c:v>27.2</c:v>
                </c:pt>
                <c:pt idx="1433">
                  <c:v>27.2</c:v>
                </c:pt>
                <c:pt idx="1434">
                  <c:v>28.6</c:v>
                </c:pt>
                <c:pt idx="1435">
                  <c:v>28.7</c:v>
                </c:pt>
                <c:pt idx="1436">
                  <c:v>29.2</c:v>
                </c:pt>
                <c:pt idx="1437">
                  <c:v>30.4</c:v>
                </c:pt>
                <c:pt idx="1438">
                  <c:v>29.7</c:v>
                </c:pt>
                <c:pt idx="1439">
                  <c:v>30.6</c:v>
                </c:pt>
                <c:pt idx="1440">
                  <c:v>30.8</c:v>
                </c:pt>
                <c:pt idx="1441">
                  <c:v>31.9</c:v>
                </c:pt>
                <c:pt idx="1442">
                  <c:v>31.1</c:v>
                </c:pt>
                <c:pt idx="1443">
                  <c:v>31.8</c:v>
                </c:pt>
                <c:pt idx="1444">
                  <c:v>32.5</c:v>
                </c:pt>
                <c:pt idx="1445">
                  <c:v>31.3</c:v>
                </c:pt>
                <c:pt idx="1446">
                  <c:v>31.8</c:v>
                </c:pt>
                <c:pt idx="1447">
                  <c:v>31.1</c:v>
                </c:pt>
                <c:pt idx="1448">
                  <c:v>31.4</c:v>
                </c:pt>
                <c:pt idx="1449">
                  <c:v>31.7</c:v>
                </c:pt>
                <c:pt idx="1450">
                  <c:v>30.3</c:v>
                </c:pt>
                <c:pt idx="1451">
                  <c:v>31.4</c:v>
                </c:pt>
                <c:pt idx="1452">
                  <c:v>30.9</c:v>
                </c:pt>
                <c:pt idx="1453">
                  <c:v>29.6</c:v>
                </c:pt>
                <c:pt idx="1454">
                  <c:v>30.8</c:v>
                </c:pt>
                <c:pt idx="1455">
                  <c:v>29.2</c:v>
                </c:pt>
                <c:pt idx="1456">
                  <c:v>30.3</c:v>
                </c:pt>
                <c:pt idx="1457">
                  <c:v>30.2</c:v>
                </c:pt>
                <c:pt idx="1458">
                  <c:v>30.4</c:v>
                </c:pt>
                <c:pt idx="1459">
                  <c:v>30.2</c:v>
                </c:pt>
                <c:pt idx="1460">
                  <c:v>30.7</c:v>
                </c:pt>
                <c:pt idx="1461">
                  <c:v>29.8</c:v>
                </c:pt>
                <c:pt idx="1462">
                  <c:v>30.6</c:v>
                </c:pt>
                <c:pt idx="1463">
                  <c:v>31.7</c:v>
                </c:pt>
                <c:pt idx="1464">
                  <c:v>31.9</c:v>
                </c:pt>
                <c:pt idx="1465">
                  <c:v>31.7</c:v>
                </c:pt>
                <c:pt idx="1466">
                  <c:v>32.4</c:v>
                </c:pt>
                <c:pt idx="1467">
                  <c:v>32.4</c:v>
                </c:pt>
                <c:pt idx="1468">
                  <c:v>32.9</c:v>
                </c:pt>
                <c:pt idx="1469">
                  <c:v>31.7</c:v>
                </c:pt>
                <c:pt idx="1470">
                  <c:v>32.299999999999997</c:v>
                </c:pt>
                <c:pt idx="1471">
                  <c:v>32.5</c:v>
                </c:pt>
                <c:pt idx="1472">
                  <c:v>33.6</c:v>
                </c:pt>
                <c:pt idx="1473">
                  <c:v>33.6</c:v>
                </c:pt>
                <c:pt idx="1474">
                  <c:v>31.9</c:v>
                </c:pt>
                <c:pt idx="1475">
                  <c:v>32.200000000000003</c:v>
                </c:pt>
                <c:pt idx="1476">
                  <c:v>31.4</c:v>
                </c:pt>
                <c:pt idx="1477">
                  <c:v>32.5</c:v>
                </c:pt>
                <c:pt idx="1478">
                  <c:v>33.6</c:v>
                </c:pt>
                <c:pt idx="1479">
                  <c:v>32.9</c:v>
                </c:pt>
                <c:pt idx="1480">
                  <c:v>33.200000000000003</c:v>
                </c:pt>
                <c:pt idx="1481">
                  <c:v>32</c:v>
                </c:pt>
                <c:pt idx="1482">
                  <c:v>30.1</c:v>
                </c:pt>
                <c:pt idx="1483">
                  <c:v>31.2</c:v>
                </c:pt>
                <c:pt idx="1484">
                  <c:v>30.3</c:v>
                </c:pt>
                <c:pt idx="1485">
                  <c:v>29.1</c:v>
                </c:pt>
                <c:pt idx="1486">
                  <c:v>29</c:v>
                </c:pt>
                <c:pt idx="1487">
                  <c:v>27.4</c:v>
                </c:pt>
                <c:pt idx="1488">
                  <c:v>27</c:v>
                </c:pt>
                <c:pt idx="1489">
                  <c:v>27.7</c:v>
                </c:pt>
                <c:pt idx="1490">
                  <c:v>27.1</c:v>
                </c:pt>
                <c:pt idx="1491">
                  <c:v>25.2</c:v>
                </c:pt>
                <c:pt idx="1492">
                  <c:v>23.8</c:v>
                </c:pt>
                <c:pt idx="1493">
                  <c:v>23.9</c:v>
                </c:pt>
                <c:pt idx="1494">
                  <c:v>23.1</c:v>
                </c:pt>
                <c:pt idx="1495">
                  <c:v>22.8</c:v>
                </c:pt>
                <c:pt idx="1496">
                  <c:v>22</c:v>
                </c:pt>
                <c:pt idx="1497">
                  <c:v>20.7</c:v>
                </c:pt>
                <c:pt idx="1498">
                  <c:v>20.3</c:v>
                </c:pt>
                <c:pt idx="1499">
                  <c:v>19.600000000000001</c:v>
                </c:pt>
                <c:pt idx="1500">
                  <c:v>19.7</c:v>
                </c:pt>
                <c:pt idx="1501">
                  <c:v>19</c:v>
                </c:pt>
                <c:pt idx="1502">
                  <c:v>18.7</c:v>
                </c:pt>
                <c:pt idx="1503">
                  <c:v>18.600000000000001</c:v>
                </c:pt>
                <c:pt idx="1504">
                  <c:v>17.7</c:v>
                </c:pt>
                <c:pt idx="1505">
                  <c:v>17.2</c:v>
                </c:pt>
                <c:pt idx="1506">
                  <c:v>18.3</c:v>
                </c:pt>
                <c:pt idx="1507">
                  <c:v>17.899999999999999</c:v>
                </c:pt>
                <c:pt idx="1508">
                  <c:v>15.4</c:v>
                </c:pt>
                <c:pt idx="1509">
                  <c:v>16.600000000000001</c:v>
                </c:pt>
                <c:pt idx="1510">
                  <c:v>15.7</c:v>
                </c:pt>
                <c:pt idx="1511">
                  <c:v>16.100000000000001</c:v>
                </c:pt>
                <c:pt idx="1512">
                  <c:v>14.5</c:v>
                </c:pt>
                <c:pt idx="1513">
                  <c:v>15.2</c:v>
                </c:pt>
                <c:pt idx="1514">
                  <c:v>15.8</c:v>
                </c:pt>
                <c:pt idx="1515">
                  <c:v>14.6</c:v>
                </c:pt>
                <c:pt idx="1516">
                  <c:v>15.4</c:v>
                </c:pt>
                <c:pt idx="1517">
                  <c:v>15.7</c:v>
                </c:pt>
                <c:pt idx="1518">
                  <c:v>14.3</c:v>
                </c:pt>
                <c:pt idx="1519">
                  <c:v>15.5</c:v>
                </c:pt>
                <c:pt idx="1520">
                  <c:v>13.6</c:v>
                </c:pt>
                <c:pt idx="1521">
                  <c:v>15</c:v>
                </c:pt>
                <c:pt idx="1522">
                  <c:v>14</c:v>
                </c:pt>
                <c:pt idx="1523">
                  <c:v>15.5</c:v>
                </c:pt>
                <c:pt idx="1524">
                  <c:v>14.9</c:v>
                </c:pt>
                <c:pt idx="1525">
                  <c:v>14.2</c:v>
                </c:pt>
                <c:pt idx="1526">
                  <c:v>15.5</c:v>
                </c:pt>
                <c:pt idx="1527">
                  <c:v>15</c:v>
                </c:pt>
                <c:pt idx="1528">
                  <c:v>16.5</c:v>
                </c:pt>
                <c:pt idx="1529">
                  <c:v>14.8</c:v>
                </c:pt>
                <c:pt idx="1530">
                  <c:v>16.3</c:v>
                </c:pt>
                <c:pt idx="1531">
                  <c:v>16.7</c:v>
                </c:pt>
                <c:pt idx="1532">
                  <c:v>17.3</c:v>
                </c:pt>
                <c:pt idx="1533">
                  <c:v>16.5</c:v>
                </c:pt>
                <c:pt idx="1534">
                  <c:v>16.8</c:v>
                </c:pt>
                <c:pt idx="1535">
                  <c:v>17.5</c:v>
                </c:pt>
                <c:pt idx="1536">
                  <c:v>17.899999999999999</c:v>
                </c:pt>
                <c:pt idx="1537">
                  <c:v>20.399999999999999</c:v>
                </c:pt>
                <c:pt idx="1538">
                  <c:v>18.8</c:v>
                </c:pt>
                <c:pt idx="1539">
                  <c:v>19</c:v>
                </c:pt>
                <c:pt idx="1540">
                  <c:v>19.399999999999999</c:v>
                </c:pt>
                <c:pt idx="1541">
                  <c:v>20.100000000000001</c:v>
                </c:pt>
                <c:pt idx="1542">
                  <c:v>19.600000000000001</c:v>
                </c:pt>
                <c:pt idx="1543">
                  <c:v>19.600000000000001</c:v>
                </c:pt>
                <c:pt idx="1544">
                  <c:v>21.6</c:v>
                </c:pt>
                <c:pt idx="1545">
                  <c:v>19.899999999999999</c:v>
                </c:pt>
                <c:pt idx="1546">
                  <c:v>19.7</c:v>
                </c:pt>
                <c:pt idx="1547">
                  <c:v>21.3</c:v>
                </c:pt>
                <c:pt idx="1548">
                  <c:v>21.6</c:v>
                </c:pt>
                <c:pt idx="1549">
                  <c:v>21.1</c:v>
                </c:pt>
                <c:pt idx="1550">
                  <c:v>21.4</c:v>
                </c:pt>
                <c:pt idx="1551">
                  <c:v>21.3</c:v>
                </c:pt>
                <c:pt idx="1552">
                  <c:v>19.600000000000001</c:v>
                </c:pt>
                <c:pt idx="1553">
                  <c:v>20.100000000000001</c:v>
                </c:pt>
                <c:pt idx="1554">
                  <c:v>21.7</c:v>
                </c:pt>
                <c:pt idx="1555">
                  <c:v>21</c:v>
                </c:pt>
                <c:pt idx="1556">
                  <c:v>21.6</c:v>
                </c:pt>
                <c:pt idx="1557">
                  <c:v>21.9</c:v>
                </c:pt>
                <c:pt idx="1558">
                  <c:v>22.2</c:v>
                </c:pt>
                <c:pt idx="1559">
                  <c:v>20.8</c:v>
                </c:pt>
                <c:pt idx="1560">
                  <c:v>21.2</c:v>
                </c:pt>
                <c:pt idx="1561">
                  <c:v>22.2</c:v>
                </c:pt>
                <c:pt idx="1562">
                  <c:v>20.9</c:v>
                </c:pt>
                <c:pt idx="1563">
                  <c:v>21.7</c:v>
                </c:pt>
                <c:pt idx="1564">
                  <c:v>21.4</c:v>
                </c:pt>
                <c:pt idx="1565">
                  <c:v>21.8</c:v>
                </c:pt>
                <c:pt idx="1566">
                  <c:v>21.1</c:v>
                </c:pt>
                <c:pt idx="1567">
                  <c:v>21.1</c:v>
                </c:pt>
                <c:pt idx="1568">
                  <c:v>21</c:v>
                </c:pt>
                <c:pt idx="1569">
                  <c:v>20.399999999999999</c:v>
                </c:pt>
                <c:pt idx="1570">
                  <c:v>21.1</c:v>
                </c:pt>
                <c:pt idx="1571">
                  <c:v>19.8</c:v>
                </c:pt>
                <c:pt idx="1572">
                  <c:v>20.399999999999999</c:v>
                </c:pt>
                <c:pt idx="1573">
                  <c:v>19.3</c:v>
                </c:pt>
                <c:pt idx="1574">
                  <c:v>21</c:v>
                </c:pt>
                <c:pt idx="1575">
                  <c:v>21.2</c:v>
                </c:pt>
                <c:pt idx="1576">
                  <c:v>24.8</c:v>
                </c:pt>
                <c:pt idx="1577">
                  <c:v>27.4</c:v>
                </c:pt>
                <c:pt idx="1578">
                  <c:v>26.8</c:v>
                </c:pt>
                <c:pt idx="1579">
                  <c:v>34.200000000000003</c:v>
                </c:pt>
                <c:pt idx="1580">
                  <c:v>29.1</c:v>
                </c:pt>
                <c:pt idx="1581">
                  <c:v>18.5</c:v>
                </c:pt>
                <c:pt idx="1582">
                  <c:v>17</c:v>
                </c:pt>
                <c:pt idx="1583">
                  <c:v>16.100000000000001</c:v>
                </c:pt>
                <c:pt idx="1584">
                  <c:v>18</c:v>
                </c:pt>
                <c:pt idx="1585">
                  <c:v>18.399999999999999</c:v>
                </c:pt>
                <c:pt idx="1586">
                  <c:v>19.5</c:v>
                </c:pt>
                <c:pt idx="1587">
                  <c:v>20.6</c:v>
                </c:pt>
                <c:pt idx="1588">
                  <c:v>19.5</c:v>
                </c:pt>
                <c:pt idx="1589">
                  <c:v>18.8</c:v>
                </c:pt>
                <c:pt idx="1590">
                  <c:v>19.7</c:v>
                </c:pt>
                <c:pt idx="1591">
                  <c:v>18.899999999999999</c:v>
                </c:pt>
                <c:pt idx="1592">
                  <c:v>18.5</c:v>
                </c:pt>
                <c:pt idx="1593">
                  <c:v>18.5</c:v>
                </c:pt>
                <c:pt idx="1594">
                  <c:v>19.600000000000001</c:v>
                </c:pt>
                <c:pt idx="1595">
                  <c:v>19.5</c:v>
                </c:pt>
                <c:pt idx="1596">
                  <c:v>19.899999999999999</c:v>
                </c:pt>
                <c:pt idx="1597">
                  <c:v>19.399999999999999</c:v>
                </c:pt>
                <c:pt idx="1598">
                  <c:v>19.600000000000001</c:v>
                </c:pt>
                <c:pt idx="1599">
                  <c:v>18.8</c:v>
                </c:pt>
                <c:pt idx="1600">
                  <c:v>19.8</c:v>
                </c:pt>
                <c:pt idx="1601">
                  <c:v>19</c:v>
                </c:pt>
                <c:pt idx="1602">
                  <c:v>19</c:v>
                </c:pt>
                <c:pt idx="1603">
                  <c:v>19.5</c:v>
                </c:pt>
                <c:pt idx="1604">
                  <c:v>19.899999999999999</c:v>
                </c:pt>
                <c:pt idx="1605">
                  <c:v>19.3</c:v>
                </c:pt>
                <c:pt idx="1606">
                  <c:v>19</c:v>
                </c:pt>
                <c:pt idx="1607">
                  <c:v>20</c:v>
                </c:pt>
                <c:pt idx="1608">
                  <c:v>19.399999999999999</c:v>
                </c:pt>
                <c:pt idx="1609">
                  <c:v>19.8</c:v>
                </c:pt>
                <c:pt idx="1610">
                  <c:v>19.7</c:v>
                </c:pt>
                <c:pt idx="1611">
                  <c:v>20.2</c:v>
                </c:pt>
                <c:pt idx="1612">
                  <c:v>20.8</c:v>
                </c:pt>
                <c:pt idx="1613">
                  <c:v>20.8</c:v>
                </c:pt>
                <c:pt idx="1614">
                  <c:v>20.6</c:v>
                </c:pt>
                <c:pt idx="1615">
                  <c:v>20.3</c:v>
                </c:pt>
                <c:pt idx="1616">
                  <c:v>20.5</c:v>
                </c:pt>
                <c:pt idx="1617">
                  <c:v>22.2</c:v>
                </c:pt>
                <c:pt idx="1618">
                  <c:v>21.2</c:v>
                </c:pt>
                <c:pt idx="1619">
                  <c:v>22</c:v>
                </c:pt>
                <c:pt idx="1620">
                  <c:v>21.7</c:v>
                </c:pt>
                <c:pt idx="1621">
                  <c:v>22.4</c:v>
                </c:pt>
                <c:pt idx="1622">
                  <c:v>23.7</c:v>
                </c:pt>
                <c:pt idx="1623">
                  <c:v>24</c:v>
                </c:pt>
                <c:pt idx="1624">
                  <c:v>24.6</c:v>
                </c:pt>
                <c:pt idx="1625">
                  <c:v>24.1</c:v>
                </c:pt>
                <c:pt idx="1626">
                  <c:v>24.4</c:v>
                </c:pt>
                <c:pt idx="1627">
                  <c:v>25.9</c:v>
                </c:pt>
                <c:pt idx="1628">
                  <c:v>26.2</c:v>
                </c:pt>
                <c:pt idx="1629">
                  <c:v>27.6</c:v>
                </c:pt>
                <c:pt idx="1630">
                  <c:v>28</c:v>
                </c:pt>
                <c:pt idx="1631">
                  <c:v>29.8</c:v>
                </c:pt>
                <c:pt idx="1632">
                  <c:v>30.9</c:v>
                </c:pt>
                <c:pt idx="1633">
                  <c:v>30.8</c:v>
                </c:pt>
                <c:pt idx="1634">
                  <c:v>31.9</c:v>
                </c:pt>
                <c:pt idx="1635">
                  <c:v>33.1</c:v>
                </c:pt>
                <c:pt idx="1636">
                  <c:v>35</c:v>
                </c:pt>
                <c:pt idx="1637">
                  <c:v>35.6</c:v>
                </c:pt>
                <c:pt idx="1638">
                  <c:v>37.200000000000003</c:v>
                </c:pt>
                <c:pt idx="1639">
                  <c:v>37.1</c:v>
                </c:pt>
                <c:pt idx="1640">
                  <c:v>39.1</c:v>
                </c:pt>
                <c:pt idx="1641">
                  <c:v>39</c:v>
                </c:pt>
                <c:pt idx="1642">
                  <c:v>41.4</c:v>
                </c:pt>
                <c:pt idx="1643">
                  <c:v>40.200000000000003</c:v>
                </c:pt>
                <c:pt idx="1644">
                  <c:v>41.9</c:v>
                </c:pt>
                <c:pt idx="1645">
                  <c:v>41.8</c:v>
                </c:pt>
                <c:pt idx="1646">
                  <c:v>43.2</c:v>
                </c:pt>
                <c:pt idx="1647">
                  <c:v>41.4</c:v>
                </c:pt>
                <c:pt idx="1648">
                  <c:v>42.2</c:v>
                </c:pt>
                <c:pt idx="1649">
                  <c:v>42.6</c:v>
                </c:pt>
                <c:pt idx="1650">
                  <c:v>41.6</c:v>
                </c:pt>
                <c:pt idx="1651">
                  <c:v>42.1</c:v>
                </c:pt>
                <c:pt idx="1652">
                  <c:v>42</c:v>
                </c:pt>
                <c:pt idx="1653">
                  <c:v>43.9</c:v>
                </c:pt>
                <c:pt idx="1654">
                  <c:v>42.3</c:v>
                </c:pt>
                <c:pt idx="1655">
                  <c:v>41.6</c:v>
                </c:pt>
                <c:pt idx="1656">
                  <c:v>41.8</c:v>
                </c:pt>
                <c:pt idx="1657">
                  <c:v>40.299999999999997</c:v>
                </c:pt>
                <c:pt idx="1658">
                  <c:v>39.4</c:v>
                </c:pt>
                <c:pt idx="1659">
                  <c:v>38.4</c:v>
                </c:pt>
                <c:pt idx="1660">
                  <c:v>37.700000000000003</c:v>
                </c:pt>
                <c:pt idx="1661">
                  <c:v>37.5</c:v>
                </c:pt>
                <c:pt idx="1662">
                  <c:v>36.5</c:v>
                </c:pt>
                <c:pt idx="1663">
                  <c:v>35.4</c:v>
                </c:pt>
                <c:pt idx="1664">
                  <c:v>34.6</c:v>
                </c:pt>
                <c:pt idx="1665">
                  <c:v>34.200000000000003</c:v>
                </c:pt>
                <c:pt idx="1666">
                  <c:v>31.8</c:v>
                </c:pt>
                <c:pt idx="1667">
                  <c:v>30.5</c:v>
                </c:pt>
                <c:pt idx="1668">
                  <c:v>28.8</c:v>
                </c:pt>
                <c:pt idx="1669">
                  <c:v>28.8</c:v>
                </c:pt>
                <c:pt idx="1670">
                  <c:v>28.5</c:v>
                </c:pt>
                <c:pt idx="1671">
                  <c:v>25.2</c:v>
                </c:pt>
                <c:pt idx="1672">
                  <c:v>24.1</c:v>
                </c:pt>
                <c:pt idx="1673">
                  <c:v>25.4</c:v>
                </c:pt>
                <c:pt idx="1674">
                  <c:v>21.9</c:v>
                </c:pt>
                <c:pt idx="1675">
                  <c:v>23.2</c:v>
                </c:pt>
                <c:pt idx="1676">
                  <c:v>22.3</c:v>
                </c:pt>
                <c:pt idx="1677">
                  <c:v>22.6</c:v>
                </c:pt>
                <c:pt idx="1678">
                  <c:v>21</c:v>
                </c:pt>
                <c:pt idx="1679">
                  <c:v>20.3</c:v>
                </c:pt>
                <c:pt idx="1680">
                  <c:v>20.8</c:v>
                </c:pt>
                <c:pt idx="1681">
                  <c:v>20.5</c:v>
                </c:pt>
                <c:pt idx="1682">
                  <c:v>20.9</c:v>
                </c:pt>
                <c:pt idx="1683">
                  <c:v>20.2</c:v>
                </c:pt>
                <c:pt idx="1684">
                  <c:v>20</c:v>
                </c:pt>
                <c:pt idx="1685">
                  <c:v>19</c:v>
                </c:pt>
                <c:pt idx="1686">
                  <c:v>20</c:v>
                </c:pt>
                <c:pt idx="1687">
                  <c:v>17.899999999999999</c:v>
                </c:pt>
                <c:pt idx="1688">
                  <c:v>19</c:v>
                </c:pt>
                <c:pt idx="1689">
                  <c:v>18.3</c:v>
                </c:pt>
                <c:pt idx="1690">
                  <c:v>19.3</c:v>
                </c:pt>
                <c:pt idx="1691">
                  <c:v>18.399999999999999</c:v>
                </c:pt>
                <c:pt idx="1692">
                  <c:v>17.3</c:v>
                </c:pt>
                <c:pt idx="1693">
                  <c:v>17.8</c:v>
                </c:pt>
                <c:pt idx="1694">
                  <c:v>17.600000000000001</c:v>
                </c:pt>
                <c:pt idx="1695">
                  <c:v>18.2</c:v>
                </c:pt>
                <c:pt idx="1696">
                  <c:v>16.399999999999999</c:v>
                </c:pt>
                <c:pt idx="1697">
                  <c:v>18.899999999999999</c:v>
                </c:pt>
                <c:pt idx="1698">
                  <c:v>17</c:v>
                </c:pt>
                <c:pt idx="1699">
                  <c:v>18</c:v>
                </c:pt>
                <c:pt idx="1700">
                  <c:v>17.600000000000001</c:v>
                </c:pt>
                <c:pt idx="1701">
                  <c:v>18.100000000000001</c:v>
                </c:pt>
                <c:pt idx="1702">
                  <c:v>18.3</c:v>
                </c:pt>
                <c:pt idx="1703">
                  <c:v>16.7</c:v>
                </c:pt>
                <c:pt idx="1704">
                  <c:v>17.7</c:v>
                </c:pt>
                <c:pt idx="1705">
                  <c:v>17.100000000000001</c:v>
                </c:pt>
                <c:pt idx="1706">
                  <c:v>16.7</c:v>
                </c:pt>
                <c:pt idx="1707">
                  <c:v>16.600000000000001</c:v>
                </c:pt>
                <c:pt idx="1708">
                  <c:v>16.600000000000001</c:v>
                </c:pt>
                <c:pt idx="1709">
                  <c:v>17.3</c:v>
                </c:pt>
                <c:pt idx="1710">
                  <c:v>17.8</c:v>
                </c:pt>
                <c:pt idx="1711">
                  <c:v>17.399999999999999</c:v>
                </c:pt>
                <c:pt idx="1712">
                  <c:v>16.899999999999999</c:v>
                </c:pt>
                <c:pt idx="1713">
                  <c:v>17.100000000000001</c:v>
                </c:pt>
                <c:pt idx="1714">
                  <c:v>17</c:v>
                </c:pt>
                <c:pt idx="1715">
                  <c:v>17.100000000000001</c:v>
                </c:pt>
                <c:pt idx="1716">
                  <c:v>16.7</c:v>
                </c:pt>
                <c:pt idx="1717">
                  <c:v>16.399999999999999</c:v>
                </c:pt>
                <c:pt idx="1718">
                  <c:v>17.2</c:v>
                </c:pt>
                <c:pt idx="1719">
                  <c:v>17.100000000000001</c:v>
                </c:pt>
                <c:pt idx="1720">
                  <c:v>16.8</c:v>
                </c:pt>
                <c:pt idx="1721">
                  <c:v>16.8</c:v>
                </c:pt>
                <c:pt idx="1722">
                  <c:v>16.8</c:v>
                </c:pt>
                <c:pt idx="1723">
                  <c:v>17.399999999999999</c:v>
                </c:pt>
                <c:pt idx="1724">
                  <c:v>17.5</c:v>
                </c:pt>
                <c:pt idx="1725">
                  <c:v>16.100000000000001</c:v>
                </c:pt>
                <c:pt idx="1726">
                  <c:v>15.4</c:v>
                </c:pt>
                <c:pt idx="1727">
                  <c:v>16.7</c:v>
                </c:pt>
                <c:pt idx="1728">
                  <c:v>15.5</c:v>
                </c:pt>
                <c:pt idx="1729">
                  <c:v>15.1</c:v>
                </c:pt>
                <c:pt idx="1730">
                  <c:v>16.3</c:v>
                </c:pt>
                <c:pt idx="1731">
                  <c:v>15.5</c:v>
                </c:pt>
                <c:pt idx="1732">
                  <c:v>17.3</c:v>
                </c:pt>
                <c:pt idx="1733">
                  <c:v>16.2</c:v>
                </c:pt>
                <c:pt idx="1734">
                  <c:v>16.100000000000001</c:v>
                </c:pt>
                <c:pt idx="1735">
                  <c:v>16.600000000000001</c:v>
                </c:pt>
                <c:pt idx="1736">
                  <c:v>15.4</c:v>
                </c:pt>
                <c:pt idx="1737">
                  <c:v>15.8</c:v>
                </c:pt>
                <c:pt idx="1738">
                  <c:v>16</c:v>
                </c:pt>
                <c:pt idx="1739">
                  <c:v>16.100000000000001</c:v>
                </c:pt>
                <c:pt idx="1740">
                  <c:v>15.6</c:v>
                </c:pt>
                <c:pt idx="1741">
                  <c:v>15.8</c:v>
                </c:pt>
                <c:pt idx="1742">
                  <c:v>14.9</c:v>
                </c:pt>
                <c:pt idx="1743">
                  <c:v>16.8</c:v>
                </c:pt>
                <c:pt idx="1744">
                  <c:v>16.600000000000001</c:v>
                </c:pt>
                <c:pt idx="1745">
                  <c:v>16.399999999999999</c:v>
                </c:pt>
                <c:pt idx="1746">
                  <c:v>15.7</c:v>
                </c:pt>
                <c:pt idx="1747">
                  <c:v>15.4</c:v>
                </c:pt>
                <c:pt idx="1748">
                  <c:v>16.3</c:v>
                </c:pt>
                <c:pt idx="1749">
                  <c:v>17.100000000000001</c:v>
                </c:pt>
                <c:pt idx="1750">
                  <c:v>17.7</c:v>
                </c:pt>
                <c:pt idx="1751">
                  <c:v>16.2</c:v>
                </c:pt>
                <c:pt idx="1752">
                  <c:v>16.399999999999999</c:v>
                </c:pt>
                <c:pt idx="1753">
                  <c:v>16</c:v>
                </c:pt>
                <c:pt idx="1754">
                  <c:v>16.600000000000001</c:v>
                </c:pt>
                <c:pt idx="1755">
                  <c:v>16.899999999999999</c:v>
                </c:pt>
                <c:pt idx="1756">
                  <c:v>16.3</c:v>
                </c:pt>
                <c:pt idx="1757">
                  <c:v>17.600000000000001</c:v>
                </c:pt>
                <c:pt idx="1758">
                  <c:v>17.100000000000001</c:v>
                </c:pt>
                <c:pt idx="1759">
                  <c:v>17.399999999999999</c:v>
                </c:pt>
                <c:pt idx="1760">
                  <c:v>17.3</c:v>
                </c:pt>
                <c:pt idx="1761">
                  <c:v>16.8</c:v>
                </c:pt>
                <c:pt idx="1762">
                  <c:v>16</c:v>
                </c:pt>
                <c:pt idx="1763">
                  <c:v>17.399999999999999</c:v>
                </c:pt>
                <c:pt idx="1764">
                  <c:v>17.600000000000001</c:v>
                </c:pt>
                <c:pt idx="1765">
                  <c:v>18.399999999999999</c:v>
                </c:pt>
                <c:pt idx="1766">
                  <c:v>17.2</c:v>
                </c:pt>
                <c:pt idx="1767">
                  <c:v>17.5</c:v>
                </c:pt>
                <c:pt idx="1768">
                  <c:v>15.7</c:v>
                </c:pt>
                <c:pt idx="1769">
                  <c:v>16.7</c:v>
                </c:pt>
                <c:pt idx="1770">
                  <c:v>16.600000000000001</c:v>
                </c:pt>
                <c:pt idx="1771">
                  <c:v>17.7</c:v>
                </c:pt>
                <c:pt idx="1772">
                  <c:v>20.8</c:v>
                </c:pt>
                <c:pt idx="1773">
                  <c:v>21.3</c:v>
                </c:pt>
                <c:pt idx="1774">
                  <c:v>22.9</c:v>
                </c:pt>
                <c:pt idx="1775">
                  <c:v>23</c:v>
                </c:pt>
                <c:pt idx="1776">
                  <c:v>18.5</c:v>
                </c:pt>
                <c:pt idx="1777">
                  <c:v>15.8</c:v>
                </c:pt>
                <c:pt idx="1778">
                  <c:v>13.2</c:v>
                </c:pt>
                <c:pt idx="1779">
                  <c:v>14.2</c:v>
                </c:pt>
                <c:pt idx="1780">
                  <c:v>14.6</c:v>
                </c:pt>
                <c:pt idx="1781">
                  <c:v>14.4</c:v>
                </c:pt>
                <c:pt idx="1782">
                  <c:v>15.7</c:v>
                </c:pt>
                <c:pt idx="1783">
                  <c:v>15.2</c:v>
                </c:pt>
                <c:pt idx="1784">
                  <c:v>16.600000000000001</c:v>
                </c:pt>
                <c:pt idx="1785">
                  <c:v>15.5</c:v>
                </c:pt>
                <c:pt idx="1786">
                  <c:v>14.6</c:v>
                </c:pt>
                <c:pt idx="1787">
                  <c:v>15.1</c:v>
                </c:pt>
                <c:pt idx="1788">
                  <c:v>15.5</c:v>
                </c:pt>
                <c:pt idx="1789">
                  <c:v>15.7</c:v>
                </c:pt>
                <c:pt idx="1790">
                  <c:v>15.6</c:v>
                </c:pt>
                <c:pt idx="1791">
                  <c:v>15.4</c:v>
                </c:pt>
                <c:pt idx="1792">
                  <c:v>15.3</c:v>
                </c:pt>
                <c:pt idx="1793">
                  <c:v>15.7</c:v>
                </c:pt>
                <c:pt idx="1794">
                  <c:v>16</c:v>
                </c:pt>
                <c:pt idx="1795">
                  <c:v>17.2</c:v>
                </c:pt>
                <c:pt idx="1796">
                  <c:v>18.100000000000001</c:v>
                </c:pt>
                <c:pt idx="1797">
                  <c:v>18</c:v>
                </c:pt>
                <c:pt idx="1798">
                  <c:v>18.100000000000001</c:v>
                </c:pt>
                <c:pt idx="1799">
                  <c:v>18.5</c:v>
                </c:pt>
                <c:pt idx="1800">
                  <c:v>18.5</c:v>
                </c:pt>
                <c:pt idx="1801">
                  <c:v>20.7</c:v>
                </c:pt>
                <c:pt idx="1802">
                  <c:v>20.3</c:v>
                </c:pt>
                <c:pt idx="1803">
                  <c:v>20.8</c:v>
                </c:pt>
                <c:pt idx="1804">
                  <c:v>21.2</c:v>
                </c:pt>
                <c:pt idx="1805">
                  <c:v>21.2</c:v>
                </c:pt>
                <c:pt idx="1806">
                  <c:v>21.7</c:v>
                </c:pt>
                <c:pt idx="1807">
                  <c:v>21.6</c:v>
                </c:pt>
                <c:pt idx="1808">
                  <c:v>24</c:v>
                </c:pt>
                <c:pt idx="1809">
                  <c:v>24</c:v>
                </c:pt>
                <c:pt idx="1810">
                  <c:v>24</c:v>
                </c:pt>
                <c:pt idx="1811">
                  <c:v>26.4</c:v>
                </c:pt>
                <c:pt idx="1812">
                  <c:v>27</c:v>
                </c:pt>
                <c:pt idx="1813">
                  <c:v>26.9</c:v>
                </c:pt>
                <c:pt idx="1814">
                  <c:v>27.2</c:v>
                </c:pt>
                <c:pt idx="1815">
                  <c:v>28.1</c:v>
                </c:pt>
                <c:pt idx="1816">
                  <c:v>29.2</c:v>
                </c:pt>
                <c:pt idx="1817">
                  <c:v>28.5</c:v>
                </c:pt>
                <c:pt idx="1818">
                  <c:v>30.4</c:v>
                </c:pt>
                <c:pt idx="1819">
                  <c:v>30.7</c:v>
                </c:pt>
                <c:pt idx="1820">
                  <c:v>29.7</c:v>
                </c:pt>
                <c:pt idx="1821">
                  <c:v>30.4</c:v>
                </c:pt>
                <c:pt idx="1822">
                  <c:v>31</c:v>
                </c:pt>
                <c:pt idx="1823">
                  <c:v>31.1</c:v>
                </c:pt>
                <c:pt idx="1824">
                  <c:v>31.6</c:v>
                </c:pt>
                <c:pt idx="1825">
                  <c:v>29.5</c:v>
                </c:pt>
                <c:pt idx="1826">
                  <c:v>29.7</c:v>
                </c:pt>
                <c:pt idx="1827">
                  <c:v>30.1</c:v>
                </c:pt>
                <c:pt idx="1828">
                  <c:v>31.3</c:v>
                </c:pt>
                <c:pt idx="1829">
                  <c:v>30.3</c:v>
                </c:pt>
                <c:pt idx="1830">
                  <c:v>30.6</c:v>
                </c:pt>
                <c:pt idx="1831">
                  <c:v>29.7</c:v>
                </c:pt>
                <c:pt idx="1832">
                  <c:v>29.1</c:v>
                </c:pt>
                <c:pt idx="1833">
                  <c:v>29.3</c:v>
                </c:pt>
                <c:pt idx="1834">
                  <c:v>28.9</c:v>
                </c:pt>
                <c:pt idx="1835">
                  <c:v>28.4</c:v>
                </c:pt>
                <c:pt idx="1836">
                  <c:v>28.7</c:v>
                </c:pt>
                <c:pt idx="1837">
                  <c:v>28.4</c:v>
                </c:pt>
                <c:pt idx="1838">
                  <c:v>28.1</c:v>
                </c:pt>
                <c:pt idx="1839">
                  <c:v>26.2</c:v>
                </c:pt>
                <c:pt idx="1840">
                  <c:v>26.3</c:v>
                </c:pt>
                <c:pt idx="1841">
                  <c:v>26</c:v>
                </c:pt>
                <c:pt idx="1842">
                  <c:v>26</c:v>
                </c:pt>
                <c:pt idx="1843">
                  <c:v>27.3</c:v>
                </c:pt>
                <c:pt idx="1844">
                  <c:v>26.9</c:v>
                </c:pt>
                <c:pt idx="1845">
                  <c:v>27.2</c:v>
                </c:pt>
                <c:pt idx="1846">
                  <c:v>26.6</c:v>
                </c:pt>
                <c:pt idx="1847">
                  <c:v>26.4</c:v>
                </c:pt>
                <c:pt idx="1848">
                  <c:v>26.6</c:v>
                </c:pt>
                <c:pt idx="1849">
                  <c:v>26.7</c:v>
                </c:pt>
                <c:pt idx="1850">
                  <c:v>26.7</c:v>
                </c:pt>
                <c:pt idx="1851">
                  <c:v>25.3</c:v>
                </c:pt>
                <c:pt idx="1852">
                  <c:v>26.4</c:v>
                </c:pt>
                <c:pt idx="1853">
                  <c:v>28.1</c:v>
                </c:pt>
                <c:pt idx="1854">
                  <c:v>26.6</c:v>
                </c:pt>
                <c:pt idx="1855">
                  <c:v>27</c:v>
                </c:pt>
                <c:pt idx="1856">
                  <c:v>26.3</c:v>
                </c:pt>
                <c:pt idx="1857">
                  <c:v>27.9</c:v>
                </c:pt>
                <c:pt idx="1858">
                  <c:v>28.3</c:v>
                </c:pt>
                <c:pt idx="1859">
                  <c:v>26.2</c:v>
                </c:pt>
                <c:pt idx="1860">
                  <c:v>27.2</c:v>
                </c:pt>
                <c:pt idx="1861">
                  <c:v>27.2</c:v>
                </c:pt>
                <c:pt idx="1862">
                  <c:v>26.5</c:v>
                </c:pt>
                <c:pt idx="1863">
                  <c:v>27.2</c:v>
                </c:pt>
                <c:pt idx="1864">
                  <c:v>26.7</c:v>
                </c:pt>
                <c:pt idx="1865">
                  <c:v>25.9</c:v>
                </c:pt>
                <c:pt idx="1866">
                  <c:v>26.9</c:v>
                </c:pt>
                <c:pt idx="1867">
                  <c:v>28.1</c:v>
                </c:pt>
                <c:pt idx="1868">
                  <c:v>27.2</c:v>
                </c:pt>
                <c:pt idx="1869">
                  <c:v>28.4</c:v>
                </c:pt>
                <c:pt idx="1870">
                  <c:v>27.7</c:v>
                </c:pt>
                <c:pt idx="1871">
                  <c:v>27.9</c:v>
                </c:pt>
                <c:pt idx="1872">
                  <c:v>26.9</c:v>
                </c:pt>
                <c:pt idx="1873">
                  <c:v>26.7</c:v>
                </c:pt>
                <c:pt idx="1874">
                  <c:v>27.3</c:v>
                </c:pt>
                <c:pt idx="1875">
                  <c:v>28.3</c:v>
                </c:pt>
                <c:pt idx="1876">
                  <c:v>26.2</c:v>
                </c:pt>
                <c:pt idx="1877">
                  <c:v>27.4</c:v>
                </c:pt>
                <c:pt idx="1878">
                  <c:v>26.8</c:v>
                </c:pt>
                <c:pt idx="1879">
                  <c:v>27</c:v>
                </c:pt>
                <c:pt idx="1880">
                  <c:v>26.8</c:v>
                </c:pt>
                <c:pt idx="1881">
                  <c:v>26.6</c:v>
                </c:pt>
                <c:pt idx="1882">
                  <c:v>25.6</c:v>
                </c:pt>
                <c:pt idx="1883">
                  <c:v>26.8</c:v>
                </c:pt>
                <c:pt idx="1884">
                  <c:v>27.3</c:v>
                </c:pt>
                <c:pt idx="1885">
                  <c:v>27.5</c:v>
                </c:pt>
                <c:pt idx="1886">
                  <c:v>27.3</c:v>
                </c:pt>
                <c:pt idx="1887">
                  <c:v>27.9</c:v>
                </c:pt>
                <c:pt idx="1888">
                  <c:v>28.1</c:v>
                </c:pt>
                <c:pt idx="1889">
                  <c:v>27.9</c:v>
                </c:pt>
                <c:pt idx="1890">
                  <c:v>27.8</c:v>
                </c:pt>
                <c:pt idx="1891">
                  <c:v>26.8</c:v>
                </c:pt>
                <c:pt idx="1892">
                  <c:v>28.2</c:v>
                </c:pt>
                <c:pt idx="1893">
                  <c:v>28.8</c:v>
                </c:pt>
                <c:pt idx="1894">
                  <c:v>29.3</c:v>
                </c:pt>
                <c:pt idx="1895">
                  <c:v>29.4</c:v>
                </c:pt>
                <c:pt idx="1896">
                  <c:v>29.8</c:v>
                </c:pt>
                <c:pt idx="1897">
                  <c:v>29.9</c:v>
                </c:pt>
                <c:pt idx="1898">
                  <c:v>30.8</c:v>
                </c:pt>
                <c:pt idx="1899">
                  <c:v>31.3</c:v>
                </c:pt>
                <c:pt idx="1900">
                  <c:v>31.8</c:v>
                </c:pt>
                <c:pt idx="1901">
                  <c:v>33.4</c:v>
                </c:pt>
                <c:pt idx="1902">
                  <c:v>34</c:v>
                </c:pt>
                <c:pt idx="1903">
                  <c:v>34.799999999999997</c:v>
                </c:pt>
                <c:pt idx="1904">
                  <c:v>35.6</c:v>
                </c:pt>
                <c:pt idx="1905">
                  <c:v>38.700000000000003</c:v>
                </c:pt>
                <c:pt idx="1906">
                  <c:v>37.5</c:v>
                </c:pt>
                <c:pt idx="1907">
                  <c:v>38.799999999999997</c:v>
                </c:pt>
                <c:pt idx="1908">
                  <c:v>40.1</c:v>
                </c:pt>
                <c:pt idx="1909">
                  <c:v>42.4</c:v>
                </c:pt>
                <c:pt idx="1910">
                  <c:v>44.2</c:v>
                </c:pt>
                <c:pt idx="1911">
                  <c:v>45.7</c:v>
                </c:pt>
                <c:pt idx="1912">
                  <c:v>47.7</c:v>
                </c:pt>
                <c:pt idx="1913">
                  <c:v>48.5</c:v>
                </c:pt>
                <c:pt idx="1914">
                  <c:v>50.4</c:v>
                </c:pt>
                <c:pt idx="1915">
                  <c:v>52</c:v>
                </c:pt>
                <c:pt idx="1916">
                  <c:v>53.1</c:v>
                </c:pt>
                <c:pt idx="1917">
                  <c:v>55.5</c:v>
                </c:pt>
                <c:pt idx="1918">
                  <c:v>55.9</c:v>
                </c:pt>
                <c:pt idx="1919">
                  <c:v>58</c:v>
                </c:pt>
                <c:pt idx="1920">
                  <c:v>59.2</c:v>
                </c:pt>
                <c:pt idx="1921">
                  <c:v>58.9</c:v>
                </c:pt>
                <c:pt idx="1922">
                  <c:v>60.2</c:v>
                </c:pt>
                <c:pt idx="1923">
                  <c:v>60.9</c:v>
                </c:pt>
                <c:pt idx="1924">
                  <c:v>60.3</c:v>
                </c:pt>
                <c:pt idx="1925">
                  <c:v>60.8</c:v>
                </c:pt>
                <c:pt idx="1926">
                  <c:v>59.9</c:v>
                </c:pt>
                <c:pt idx="1927">
                  <c:v>58.5</c:v>
                </c:pt>
                <c:pt idx="1928">
                  <c:v>57.2</c:v>
                </c:pt>
                <c:pt idx="1929">
                  <c:v>56.9</c:v>
                </c:pt>
                <c:pt idx="1930">
                  <c:v>54.7</c:v>
                </c:pt>
                <c:pt idx="1931">
                  <c:v>53.7</c:v>
                </c:pt>
                <c:pt idx="1932">
                  <c:v>51.8</c:v>
                </c:pt>
                <c:pt idx="1933">
                  <c:v>49.4</c:v>
                </c:pt>
                <c:pt idx="1934">
                  <c:v>48.7</c:v>
                </c:pt>
                <c:pt idx="1935">
                  <c:v>46.3</c:v>
                </c:pt>
                <c:pt idx="1936">
                  <c:v>44.4</c:v>
                </c:pt>
                <c:pt idx="1937">
                  <c:v>42.2</c:v>
                </c:pt>
                <c:pt idx="1938">
                  <c:v>41</c:v>
                </c:pt>
                <c:pt idx="1939">
                  <c:v>37.4</c:v>
                </c:pt>
                <c:pt idx="1940">
                  <c:v>36.5</c:v>
                </c:pt>
                <c:pt idx="1941">
                  <c:v>35.6</c:v>
                </c:pt>
                <c:pt idx="1942">
                  <c:v>32.1</c:v>
                </c:pt>
                <c:pt idx="1943">
                  <c:v>31.4</c:v>
                </c:pt>
                <c:pt idx="1944">
                  <c:v>30.6</c:v>
                </c:pt>
                <c:pt idx="1945">
                  <c:v>28.6</c:v>
                </c:pt>
                <c:pt idx="1946">
                  <c:v>27.1</c:v>
                </c:pt>
                <c:pt idx="1947">
                  <c:v>25.7</c:v>
                </c:pt>
                <c:pt idx="1948">
                  <c:v>26.2</c:v>
                </c:pt>
                <c:pt idx="1949">
                  <c:v>24.6</c:v>
                </c:pt>
                <c:pt idx="1950">
                  <c:v>23.1</c:v>
                </c:pt>
                <c:pt idx="1951">
                  <c:v>22.9</c:v>
                </c:pt>
                <c:pt idx="1952">
                  <c:v>22</c:v>
                </c:pt>
                <c:pt idx="1953">
                  <c:v>21.2</c:v>
                </c:pt>
                <c:pt idx="1954">
                  <c:v>19.5</c:v>
                </c:pt>
                <c:pt idx="1955">
                  <c:v>19.899999999999999</c:v>
                </c:pt>
                <c:pt idx="1956">
                  <c:v>18.600000000000001</c:v>
                </c:pt>
                <c:pt idx="1957">
                  <c:v>18.2</c:v>
                </c:pt>
                <c:pt idx="1958">
                  <c:v>19.2</c:v>
                </c:pt>
                <c:pt idx="1959">
                  <c:v>17.5</c:v>
                </c:pt>
                <c:pt idx="1960">
                  <c:v>18.399999999999999</c:v>
                </c:pt>
                <c:pt idx="1961">
                  <c:v>18.100000000000001</c:v>
                </c:pt>
                <c:pt idx="1962">
                  <c:v>16.399999999999999</c:v>
                </c:pt>
                <c:pt idx="1963">
                  <c:v>15.8</c:v>
                </c:pt>
                <c:pt idx="1964">
                  <c:v>16.600000000000001</c:v>
                </c:pt>
                <c:pt idx="1965">
                  <c:v>15.5</c:v>
                </c:pt>
                <c:pt idx="1966">
                  <c:v>15.7</c:v>
                </c:pt>
                <c:pt idx="1967">
                  <c:v>17.100000000000001</c:v>
                </c:pt>
                <c:pt idx="1968">
                  <c:v>23.1</c:v>
                </c:pt>
                <c:pt idx="1969">
                  <c:v>22</c:v>
                </c:pt>
                <c:pt idx="1970">
                  <c:v>20.5</c:v>
                </c:pt>
                <c:pt idx="1971">
                  <c:v>31</c:v>
                </c:pt>
                <c:pt idx="1972">
                  <c:v>28.8</c:v>
                </c:pt>
                <c:pt idx="1973">
                  <c:v>13.9</c:v>
                </c:pt>
                <c:pt idx="1974">
                  <c:v>12.8</c:v>
                </c:pt>
                <c:pt idx="1975">
                  <c:v>13.4</c:v>
                </c:pt>
                <c:pt idx="1976">
                  <c:v>13.8</c:v>
                </c:pt>
                <c:pt idx="1977">
                  <c:v>14.5</c:v>
                </c:pt>
                <c:pt idx="1978">
                  <c:v>14.5</c:v>
                </c:pt>
                <c:pt idx="1979">
                  <c:v>16.399999999999999</c:v>
                </c:pt>
                <c:pt idx="1980">
                  <c:v>14.9</c:v>
                </c:pt>
                <c:pt idx="1981">
                  <c:v>16.899999999999999</c:v>
                </c:pt>
                <c:pt idx="1982">
                  <c:v>16.100000000000001</c:v>
                </c:pt>
                <c:pt idx="1983">
                  <c:v>15.1</c:v>
                </c:pt>
                <c:pt idx="1984">
                  <c:v>16.600000000000001</c:v>
                </c:pt>
                <c:pt idx="1985">
                  <c:v>17.3</c:v>
                </c:pt>
                <c:pt idx="1986">
                  <c:v>16.7</c:v>
                </c:pt>
                <c:pt idx="1987">
                  <c:v>17.5</c:v>
                </c:pt>
                <c:pt idx="1988">
                  <c:v>18.5</c:v>
                </c:pt>
                <c:pt idx="1989">
                  <c:v>17.5</c:v>
                </c:pt>
                <c:pt idx="1990">
                  <c:v>17.2</c:v>
                </c:pt>
                <c:pt idx="1991">
                  <c:v>19</c:v>
                </c:pt>
                <c:pt idx="1992">
                  <c:v>18.899999999999999</c:v>
                </c:pt>
                <c:pt idx="1993">
                  <c:v>19.600000000000001</c:v>
                </c:pt>
                <c:pt idx="1994">
                  <c:v>19.2</c:v>
                </c:pt>
                <c:pt idx="1995">
                  <c:v>18.8</c:v>
                </c:pt>
                <c:pt idx="1996">
                  <c:v>18.3</c:v>
                </c:pt>
                <c:pt idx="1997">
                  <c:v>19.399999999999999</c:v>
                </c:pt>
                <c:pt idx="1998">
                  <c:v>18.2</c:v>
                </c:pt>
                <c:pt idx="1999">
                  <c:v>18.7</c:v>
                </c:pt>
                <c:pt idx="2000">
                  <c:v>19</c:v>
                </c:pt>
                <c:pt idx="2001">
                  <c:v>18.8</c:v>
                </c:pt>
                <c:pt idx="2002">
                  <c:v>19.100000000000001</c:v>
                </c:pt>
                <c:pt idx="2003">
                  <c:v>19</c:v>
                </c:pt>
                <c:pt idx="2004">
                  <c:v>19.3</c:v>
                </c:pt>
                <c:pt idx="2005">
                  <c:v>19.5</c:v>
                </c:pt>
                <c:pt idx="2006">
                  <c:v>18.399999999999999</c:v>
                </c:pt>
                <c:pt idx="2007">
                  <c:v>18.2</c:v>
                </c:pt>
                <c:pt idx="2008">
                  <c:v>18.100000000000001</c:v>
                </c:pt>
                <c:pt idx="2009">
                  <c:v>16.899999999999999</c:v>
                </c:pt>
                <c:pt idx="2010">
                  <c:v>17.100000000000001</c:v>
                </c:pt>
                <c:pt idx="2011">
                  <c:v>16.2</c:v>
                </c:pt>
                <c:pt idx="2012">
                  <c:v>16.3</c:v>
                </c:pt>
                <c:pt idx="2013">
                  <c:v>17.3</c:v>
                </c:pt>
                <c:pt idx="2014">
                  <c:v>17.5</c:v>
                </c:pt>
                <c:pt idx="2015">
                  <c:v>16.8</c:v>
                </c:pt>
                <c:pt idx="2016">
                  <c:v>16.2</c:v>
                </c:pt>
                <c:pt idx="2017">
                  <c:v>16.600000000000001</c:v>
                </c:pt>
                <c:pt idx="2018">
                  <c:v>16.600000000000001</c:v>
                </c:pt>
                <c:pt idx="2019">
                  <c:v>16.8</c:v>
                </c:pt>
                <c:pt idx="2020">
                  <c:v>16</c:v>
                </c:pt>
                <c:pt idx="2021">
                  <c:v>16.3</c:v>
                </c:pt>
                <c:pt idx="2022">
                  <c:v>16</c:v>
                </c:pt>
                <c:pt idx="2023">
                  <c:v>16.3</c:v>
                </c:pt>
                <c:pt idx="2024">
                  <c:v>16.399999999999999</c:v>
                </c:pt>
                <c:pt idx="2025">
                  <c:v>16.600000000000001</c:v>
                </c:pt>
                <c:pt idx="2026">
                  <c:v>15.2</c:v>
                </c:pt>
                <c:pt idx="2027">
                  <c:v>17.600000000000001</c:v>
                </c:pt>
                <c:pt idx="2028">
                  <c:v>16.600000000000001</c:v>
                </c:pt>
                <c:pt idx="2029">
                  <c:v>17.600000000000001</c:v>
                </c:pt>
                <c:pt idx="2030">
                  <c:v>17.399999999999999</c:v>
                </c:pt>
                <c:pt idx="2031">
                  <c:v>18.5</c:v>
                </c:pt>
                <c:pt idx="2032">
                  <c:v>16.5</c:v>
                </c:pt>
                <c:pt idx="2033">
                  <c:v>18.2</c:v>
                </c:pt>
                <c:pt idx="2034">
                  <c:v>18.7</c:v>
                </c:pt>
                <c:pt idx="2035">
                  <c:v>18.100000000000001</c:v>
                </c:pt>
                <c:pt idx="2036">
                  <c:v>19.3</c:v>
                </c:pt>
                <c:pt idx="2037">
                  <c:v>18.8</c:v>
                </c:pt>
                <c:pt idx="2038">
                  <c:v>19.8</c:v>
                </c:pt>
                <c:pt idx="2039">
                  <c:v>20.100000000000001</c:v>
                </c:pt>
                <c:pt idx="2040">
                  <c:v>20</c:v>
                </c:pt>
                <c:pt idx="2041">
                  <c:v>20</c:v>
                </c:pt>
                <c:pt idx="2042">
                  <c:v>20.399999999999999</c:v>
                </c:pt>
                <c:pt idx="2043">
                  <c:v>19</c:v>
                </c:pt>
                <c:pt idx="2044">
                  <c:v>19.600000000000001</c:v>
                </c:pt>
                <c:pt idx="2045">
                  <c:v>21.1</c:v>
                </c:pt>
                <c:pt idx="2046">
                  <c:v>21.3</c:v>
                </c:pt>
                <c:pt idx="2047">
                  <c:v>22.4</c:v>
                </c:pt>
                <c:pt idx="2048">
                  <c:v>21.7</c:v>
                </c:pt>
                <c:pt idx="2049">
                  <c:v>21.7</c:v>
                </c:pt>
                <c:pt idx="2050">
                  <c:v>22.2</c:v>
                </c:pt>
                <c:pt idx="2051">
                  <c:v>22.6</c:v>
                </c:pt>
                <c:pt idx="2052">
                  <c:v>23.2</c:v>
                </c:pt>
                <c:pt idx="2053">
                  <c:v>23.7</c:v>
                </c:pt>
                <c:pt idx="2054">
                  <c:v>23.3</c:v>
                </c:pt>
                <c:pt idx="2055">
                  <c:v>24</c:v>
                </c:pt>
                <c:pt idx="2056">
                  <c:v>24.4</c:v>
                </c:pt>
                <c:pt idx="2057">
                  <c:v>25.9</c:v>
                </c:pt>
                <c:pt idx="2058">
                  <c:v>25.7</c:v>
                </c:pt>
                <c:pt idx="2059">
                  <c:v>26.1</c:v>
                </c:pt>
                <c:pt idx="2060">
                  <c:v>27.5</c:v>
                </c:pt>
                <c:pt idx="2061">
                  <c:v>28.6</c:v>
                </c:pt>
                <c:pt idx="2062">
                  <c:v>28.8</c:v>
                </c:pt>
                <c:pt idx="2063">
                  <c:v>30.2</c:v>
                </c:pt>
                <c:pt idx="2064">
                  <c:v>30.7</c:v>
                </c:pt>
                <c:pt idx="2065">
                  <c:v>32.4</c:v>
                </c:pt>
                <c:pt idx="2066">
                  <c:v>32.200000000000003</c:v>
                </c:pt>
                <c:pt idx="2067">
                  <c:v>33.799999999999997</c:v>
                </c:pt>
                <c:pt idx="2068">
                  <c:v>33.4</c:v>
                </c:pt>
                <c:pt idx="2069">
                  <c:v>34.799999999999997</c:v>
                </c:pt>
                <c:pt idx="2070">
                  <c:v>35.200000000000003</c:v>
                </c:pt>
                <c:pt idx="2071">
                  <c:v>35.5</c:v>
                </c:pt>
                <c:pt idx="2072">
                  <c:v>35.4</c:v>
                </c:pt>
                <c:pt idx="2073">
                  <c:v>36</c:v>
                </c:pt>
                <c:pt idx="2074">
                  <c:v>36.6</c:v>
                </c:pt>
                <c:pt idx="2075">
                  <c:v>35.5</c:v>
                </c:pt>
                <c:pt idx="2076">
                  <c:v>36.200000000000003</c:v>
                </c:pt>
                <c:pt idx="2077">
                  <c:v>35.9</c:v>
                </c:pt>
                <c:pt idx="2078">
                  <c:v>35.1</c:v>
                </c:pt>
                <c:pt idx="2079">
                  <c:v>36.1</c:v>
                </c:pt>
                <c:pt idx="2080">
                  <c:v>35.1</c:v>
                </c:pt>
                <c:pt idx="2081">
                  <c:v>35.799999999999997</c:v>
                </c:pt>
                <c:pt idx="2082">
                  <c:v>33.700000000000003</c:v>
                </c:pt>
                <c:pt idx="2083">
                  <c:v>34.799999999999997</c:v>
                </c:pt>
                <c:pt idx="2084">
                  <c:v>35.299999999999997</c:v>
                </c:pt>
                <c:pt idx="2085">
                  <c:v>35.6</c:v>
                </c:pt>
                <c:pt idx="2086">
                  <c:v>34.299999999999997</c:v>
                </c:pt>
                <c:pt idx="2087">
                  <c:v>33</c:v>
                </c:pt>
                <c:pt idx="2088">
                  <c:v>33.299999999999997</c:v>
                </c:pt>
                <c:pt idx="2089">
                  <c:v>32.799999999999997</c:v>
                </c:pt>
                <c:pt idx="2090">
                  <c:v>31.3</c:v>
                </c:pt>
                <c:pt idx="2091">
                  <c:v>31</c:v>
                </c:pt>
                <c:pt idx="2092">
                  <c:v>30.5</c:v>
                </c:pt>
                <c:pt idx="2093">
                  <c:v>30.8</c:v>
                </c:pt>
                <c:pt idx="2094">
                  <c:v>30.7</c:v>
                </c:pt>
                <c:pt idx="2095">
                  <c:v>29</c:v>
                </c:pt>
                <c:pt idx="2096">
                  <c:v>27.9</c:v>
                </c:pt>
                <c:pt idx="2097">
                  <c:v>28</c:v>
                </c:pt>
                <c:pt idx="2098">
                  <c:v>26.7</c:v>
                </c:pt>
                <c:pt idx="2099">
                  <c:v>26.7</c:v>
                </c:pt>
                <c:pt idx="2100">
                  <c:v>26.5</c:v>
                </c:pt>
                <c:pt idx="2101">
                  <c:v>26.2</c:v>
                </c:pt>
                <c:pt idx="2102">
                  <c:v>24.4</c:v>
                </c:pt>
                <c:pt idx="2103">
                  <c:v>25.4</c:v>
                </c:pt>
                <c:pt idx="2104">
                  <c:v>24.8</c:v>
                </c:pt>
                <c:pt idx="2105">
                  <c:v>25.6</c:v>
                </c:pt>
                <c:pt idx="2106">
                  <c:v>25.7</c:v>
                </c:pt>
                <c:pt idx="2107">
                  <c:v>24.9</c:v>
                </c:pt>
                <c:pt idx="2108">
                  <c:v>25.5</c:v>
                </c:pt>
                <c:pt idx="2109">
                  <c:v>25.9</c:v>
                </c:pt>
                <c:pt idx="2110">
                  <c:v>25.2</c:v>
                </c:pt>
                <c:pt idx="2111">
                  <c:v>25.8</c:v>
                </c:pt>
                <c:pt idx="2112">
                  <c:v>25.5</c:v>
                </c:pt>
                <c:pt idx="2113">
                  <c:v>25.4</c:v>
                </c:pt>
                <c:pt idx="2114">
                  <c:v>24.6</c:v>
                </c:pt>
                <c:pt idx="2115">
                  <c:v>26.3</c:v>
                </c:pt>
                <c:pt idx="2116">
                  <c:v>23.9</c:v>
                </c:pt>
                <c:pt idx="2117">
                  <c:v>24.3</c:v>
                </c:pt>
                <c:pt idx="2118">
                  <c:v>25.7</c:v>
                </c:pt>
                <c:pt idx="2119">
                  <c:v>26.4</c:v>
                </c:pt>
                <c:pt idx="2120">
                  <c:v>24.6</c:v>
                </c:pt>
                <c:pt idx="2121">
                  <c:v>24.8</c:v>
                </c:pt>
                <c:pt idx="2122">
                  <c:v>25.1</c:v>
                </c:pt>
                <c:pt idx="2123">
                  <c:v>26.3</c:v>
                </c:pt>
                <c:pt idx="2124">
                  <c:v>24.4</c:v>
                </c:pt>
                <c:pt idx="2125">
                  <c:v>24.5</c:v>
                </c:pt>
                <c:pt idx="2126">
                  <c:v>25.5</c:v>
                </c:pt>
                <c:pt idx="2127">
                  <c:v>25.7</c:v>
                </c:pt>
                <c:pt idx="2128">
                  <c:v>26.1</c:v>
                </c:pt>
                <c:pt idx="2129">
                  <c:v>25.8</c:v>
                </c:pt>
                <c:pt idx="2130">
                  <c:v>26.9</c:v>
                </c:pt>
                <c:pt idx="2131">
                  <c:v>26.7</c:v>
                </c:pt>
                <c:pt idx="2132">
                  <c:v>26.2</c:v>
                </c:pt>
                <c:pt idx="2133">
                  <c:v>27.3</c:v>
                </c:pt>
                <c:pt idx="2134">
                  <c:v>25.9</c:v>
                </c:pt>
                <c:pt idx="2135">
                  <c:v>28.1</c:v>
                </c:pt>
                <c:pt idx="2136">
                  <c:v>28.5</c:v>
                </c:pt>
                <c:pt idx="2137">
                  <c:v>30</c:v>
                </c:pt>
                <c:pt idx="2138">
                  <c:v>28.8</c:v>
                </c:pt>
                <c:pt idx="2139">
                  <c:v>30.3</c:v>
                </c:pt>
                <c:pt idx="2140">
                  <c:v>30.4</c:v>
                </c:pt>
                <c:pt idx="2141">
                  <c:v>30.3</c:v>
                </c:pt>
                <c:pt idx="2142">
                  <c:v>30.3</c:v>
                </c:pt>
                <c:pt idx="2143">
                  <c:v>31.5</c:v>
                </c:pt>
                <c:pt idx="2144">
                  <c:v>31.9</c:v>
                </c:pt>
                <c:pt idx="2145">
                  <c:v>33.6</c:v>
                </c:pt>
                <c:pt idx="2146">
                  <c:v>32.9</c:v>
                </c:pt>
                <c:pt idx="2147">
                  <c:v>33.6</c:v>
                </c:pt>
                <c:pt idx="2148">
                  <c:v>33.6</c:v>
                </c:pt>
                <c:pt idx="2149">
                  <c:v>35.299999999999997</c:v>
                </c:pt>
                <c:pt idx="2150">
                  <c:v>35.700000000000003</c:v>
                </c:pt>
                <c:pt idx="2151">
                  <c:v>37.1</c:v>
                </c:pt>
                <c:pt idx="2152">
                  <c:v>37.700000000000003</c:v>
                </c:pt>
                <c:pt idx="2153">
                  <c:v>39.700000000000003</c:v>
                </c:pt>
                <c:pt idx="2154">
                  <c:v>40.6</c:v>
                </c:pt>
                <c:pt idx="2155">
                  <c:v>41.8</c:v>
                </c:pt>
                <c:pt idx="2156">
                  <c:v>43.4</c:v>
                </c:pt>
                <c:pt idx="2157">
                  <c:v>43.3</c:v>
                </c:pt>
                <c:pt idx="2158">
                  <c:v>44.9</c:v>
                </c:pt>
                <c:pt idx="2159">
                  <c:v>46.2</c:v>
                </c:pt>
                <c:pt idx="2160">
                  <c:v>46.8</c:v>
                </c:pt>
                <c:pt idx="2161">
                  <c:v>49</c:v>
                </c:pt>
                <c:pt idx="2162">
                  <c:v>49.3</c:v>
                </c:pt>
                <c:pt idx="2163">
                  <c:v>51.9</c:v>
                </c:pt>
                <c:pt idx="2164">
                  <c:v>53.1</c:v>
                </c:pt>
                <c:pt idx="2165">
                  <c:v>56.9</c:v>
                </c:pt>
                <c:pt idx="2166">
                  <c:v>58.1</c:v>
                </c:pt>
                <c:pt idx="2167">
                  <c:v>61.2</c:v>
                </c:pt>
                <c:pt idx="2168">
                  <c:v>58.9</c:v>
                </c:pt>
                <c:pt idx="2169">
                  <c:v>51.1</c:v>
                </c:pt>
                <c:pt idx="2170">
                  <c:v>49.5</c:v>
                </c:pt>
                <c:pt idx="2171">
                  <c:v>48.6</c:v>
                </c:pt>
                <c:pt idx="2172">
                  <c:v>50.4</c:v>
                </c:pt>
                <c:pt idx="2173">
                  <c:v>51.2</c:v>
                </c:pt>
                <c:pt idx="2174">
                  <c:v>50.8</c:v>
                </c:pt>
                <c:pt idx="2175">
                  <c:v>51.4</c:v>
                </c:pt>
                <c:pt idx="2176">
                  <c:v>49.5</c:v>
                </c:pt>
                <c:pt idx="2177">
                  <c:v>49.4</c:v>
                </c:pt>
                <c:pt idx="2178">
                  <c:v>47.7</c:v>
                </c:pt>
                <c:pt idx="2179">
                  <c:v>46.6</c:v>
                </c:pt>
                <c:pt idx="2180">
                  <c:v>46.8</c:v>
                </c:pt>
                <c:pt idx="2181">
                  <c:v>46.6</c:v>
                </c:pt>
                <c:pt idx="2182">
                  <c:v>44.7</c:v>
                </c:pt>
                <c:pt idx="2183">
                  <c:v>44</c:v>
                </c:pt>
                <c:pt idx="2184">
                  <c:v>43.3</c:v>
                </c:pt>
                <c:pt idx="2185">
                  <c:v>43.4</c:v>
                </c:pt>
                <c:pt idx="2186">
                  <c:v>43</c:v>
                </c:pt>
                <c:pt idx="2187">
                  <c:v>41.7</c:v>
                </c:pt>
                <c:pt idx="2188">
                  <c:v>40</c:v>
                </c:pt>
                <c:pt idx="2189">
                  <c:v>39.799999999999997</c:v>
                </c:pt>
                <c:pt idx="2190">
                  <c:v>39.700000000000003</c:v>
                </c:pt>
                <c:pt idx="2191">
                  <c:v>38.4</c:v>
                </c:pt>
                <c:pt idx="2192">
                  <c:v>36.6</c:v>
                </c:pt>
                <c:pt idx="2193">
                  <c:v>35.5</c:v>
                </c:pt>
                <c:pt idx="2194">
                  <c:v>35.700000000000003</c:v>
                </c:pt>
                <c:pt idx="2195">
                  <c:v>33.700000000000003</c:v>
                </c:pt>
                <c:pt idx="2196">
                  <c:v>33.200000000000003</c:v>
                </c:pt>
                <c:pt idx="2197">
                  <c:v>31.5</c:v>
                </c:pt>
                <c:pt idx="2198">
                  <c:v>30.4</c:v>
                </c:pt>
                <c:pt idx="2199">
                  <c:v>29.4</c:v>
                </c:pt>
                <c:pt idx="2200">
                  <c:v>28.2</c:v>
                </c:pt>
                <c:pt idx="2201">
                  <c:v>28.1</c:v>
                </c:pt>
                <c:pt idx="2202">
                  <c:v>26.8</c:v>
                </c:pt>
                <c:pt idx="2203">
                  <c:v>25.1</c:v>
                </c:pt>
                <c:pt idx="2204">
                  <c:v>25</c:v>
                </c:pt>
                <c:pt idx="2205">
                  <c:v>24.4</c:v>
                </c:pt>
                <c:pt idx="2206">
                  <c:v>23</c:v>
                </c:pt>
                <c:pt idx="2207">
                  <c:v>23.5</c:v>
                </c:pt>
                <c:pt idx="2208">
                  <c:v>22.3</c:v>
                </c:pt>
                <c:pt idx="2209">
                  <c:v>22.4</c:v>
                </c:pt>
                <c:pt idx="2210">
                  <c:v>21.8</c:v>
                </c:pt>
                <c:pt idx="2211">
                  <c:v>21.2</c:v>
                </c:pt>
                <c:pt idx="2212">
                  <c:v>21.1</c:v>
                </c:pt>
                <c:pt idx="2213">
                  <c:v>22.5</c:v>
                </c:pt>
                <c:pt idx="2214">
                  <c:v>21.1</c:v>
                </c:pt>
                <c:pt idx="2215">
                  <c:v>20.9</c:v>
                </c:pt>
                <c:pt idx="2216">
                  <c:v>22.3</c:v>
                </c:pt>
                <c:pt idx="2217">
                  <c:v>21.6</c:v>
                </c:pt>
                <c:pt idx="2218">
                  <c:v>22.2</c:v>
                </c:pt>
                <c:pt idx="2219">
                  <c:v>22.2</c:v>
                </c:pt>
                <c:pt idx="2220">
                  <c:v>22.3</c:v>
                </c:pt>
                <c:pt idx="2221">
                  <c:v>23.1</c:v>
                </c:pt>
                <c:pt idx="2222">
                  <c:v>22.3</c:v>
                </c:pt>
                <c:pt idx="2223">
                  <c:v>23.3</c:v>
                </c:pt>
                <c:pt idx="2224">
                  <c:v>22.9</c:v>
                </c:pt>
                <c:pt idx="2225">
                  <c:v>23.9</c:v>
                </c:pt>
                <c:pt idx="2226">
                  <c:v>25</c:v>
                </c:pt>
                <c:pt idx="2227">
                  <c:v>26.6</c:v>
                </c:pt>
                <c:pt idx="2228">
                  <c:v>25</c:v>
                </c:pt>
                <c:pt idx="2229">
                  <c:v>26.6</c:v>
                </c:pt>
                <c:pt idx="2230">
                  <c:v>28</c:v>
                </c:pt>
                <c:pt idx="2231">
                  <c:v>28.9</c:v>
                </c:pt>
                <c:pt idx="2232">
                  <c:v>29.5</c:v>
                </c:pt>
                <c:pt idx="2233">
                  <c:v>32.1</c:v>
                </c:pt>
                <c:pt idx="2234">
                  <c:v>32.700000000000003</c:v>
                </c:pt>
                <c:pt idx="2235">
                  <c:v>33.6</c:v>
                </c:pt>
                <c:pt idx="2236">
                  <c:v>35.1</c:v>
                </c:pt>
                <c:pt idx="2237">
                  <c:v>36.799999999999997</c:v>
                </c:pt>
                <c:pt idx="2238">
                  <c:v>36.6</c:v>
                </c:pt>
                <c:pt idx="2239">
                  <c:v>39</c:v>
                </c:pt>
                <c:pt idx="2240">
                  <c:v>40.5</c:v>
                </c:pt>
                <c:pt idx="2241">
                  <c:v>41.2</c:v>
                </c:pt>
                <c:pt idx="2242">
                  <c:v>42.7</c:v>
                </c:pt>
                <c:pt idx="2243">
                  <c:v>42.9</c:v>
                </c:pt>
                <c:pt idx="2244">
                  <c:v>43.2</c:v>
                </c:pt>
                <c:pt idx="2245">
                  <c:v>44.3</c:v>
                </c:pt>
                <c:pt idx="2246">
                  <c:v>45.1</c:v>
                </c:pt>
                <c:pt idx="2247">
                  <c:v>46.4</c:v>
                </c:pt>
                <c:pt idx="2248">
                  <c:v>45.7</c:v>
                </c:pt>
                <c:pt idx="2249">
                  <c:v>47.2</c:v>
                </c:pt>
                <c:pt idx="2250">
                  <c:v>46.4</c:v>
                </c:pt>
                <c:pt idx="2251">
                  <c:v>48.2</c:v>
                </c:pt>
                <c:pt idx="2252">
                  <c:v>49</c:v>
                </c:pt>
                <c:pt idx="2253">
                  <c:v>47.3</c:v>
                </c:pt>
                <c:pt idx="2254">
                  <c:v>48.2</c:v>
                </c:pt>
                <c:pt idx="2255">
                  <c:v>45</c:v>
                </c:pt>
                <c:pt idx="2256">
                  <c:v>47</c:v>
                </c:pt>
                <c:pt idx="2257">
                  <c:v>46.4</c:v>
                </c:pt>
                <c:pt idx="2258">
                  <c:v>45.2</c:v>
                </c:pt>
                <c:pt idx="2259">
                  <c:v>46.8</c:v>
                </c:pt>
                <c:pt idx="2260">
                  <c:v>45.4</c:v>
                </c:pt>
                <c:pt idx="2261">
                  <c:v>45.7</c:v>
                </c:pt>
                <c:pt idx="2262">
                  <c:v>45.4</c:v>
                </c:pt>
                <c:pt idx="2263">
                  <c:v>44.1</c:v>
                </c:pt>
                <c:pt idx="2264">
                  <c:v>44.4</c:v>
                </c:pt>
                <c:pt idx="2265">
                  <c:v>43.3</c:v>
                </c:pt>
                <c:pt idx="2266">
                  <c:v>43.8</c:v>
                </c:pt>
                <c:pt idx="2267">
                  <c:v>44.2</c:v>
                </c:pt>
                <c:pt idx="2268">
                  <c:v>42.7</c:v>
                </c:pt>
                <c:pt idx="2269">
                  <c:v>42.9</c:v>
                </c:pt>
                <c:pt idx="2270">
                  <c:v>43</c:v>
                </c:pt>
                <c:pt idx="2271">
                  <c:v>42.2</c:v>
                </c:pt>
                <c:pt idx="2272">
                  <c:v>42.1</c:v>
                </c:pt>
                <c:pt idx="2273">
                  <c:v>40.799999999999997</c:v>
                </c:pt>
                <c:pt idx="2274">
                  <c:v>42.6</c:v>
                </c:pt>
                <c:pt idx="2275">
                  <c:v>42.3</c:v>
                </c:pt>
                <c:pt idx="2276">
                  <c:v>42.8</c:v>
                </c:pt>
                <c:pt idx="2277">
                  <c:v>42.3</c:v>
                </c:pt>
                <c:pt idx="2278">
                  <c:v>43.1</c:v>
                </c:pt>
                <c:pt idx="2279">
                  <c:v>43</c:v>
                </c:pt>
                <c:pt idx="2280">
                  <c:v>43.6</c:v>
                </c:pt>
                <c:pt idx="2281">
                  <c:v>43</c:v>
                </c:pt>
                <c:pt idx="2282">
                  <c:v>43.6</c:v>
                </c:pt>
                <c:pt idx="2283">
                  <c:v>44.4</c:v>
                </c:pt>
                <c:pt idx="2284">
                  <c:v>43.4</c:v>
                </c:pt>
                <c:pt idx="2285">
                  <c:v>44.2</c:v>
                </c:pt>
                <c:pt idx="2286">
                  <c:v>43.1</c:v>
                </c:pt>
                <c:pt idx="2287">
                  <c:v>43.4</c:v>
                </c:pt>
                <c:pt idx="2288">
                  <c:v>45.4</c:v>
                </c:pt>
                <c:pt idx="2289">
                  <c:v>43</c:v>
                </c:pt>
                <c:pt idx="2290">
                  <c:v>44.9</c:v>
                </c:pt>
                <c:pt idx="2291">
                  <c:v>43.9</c:v>
                </c:pt>
                <c:pt idx="2292">
                  <c:v>43.8</c:v>
                </c:pt>
                <c:pt idx="2293">
                  <c:v>43.5</c:v>
                </c:pt>
                <c:pt idx="2294">
                  <c:v>43.6</c:v>
                </c:pt>
                <c:pt idx="2295">
                  <c:v>43.6</c:v>
                </c:pt>
                <c:pt idx="2296">
                  <c:v>44.2</c:v>
                </c:pt>
                <c:pt idx="2297">
                  <c:v>42.1</c:v>
                </c:pt>
                <c:pt idx="2298">
                  <c:v>42</c:v>
                </c:pt>
                <c:pt idx="2299">
                  <c:v>41.4</c:v>
                </c:pt>
                <c:pt idx="2300">
                  <c:v>41.2</c:v>
                </c:pt>
                <c:pt idx="2301">
                  <c:v>40.9</c:v>
                </c:pt>
                <c:pt idx="2302">
                  <c:v>38.9</c:v>
                </c:pt>
                <c:pt idx="2303">
                  <c:v>40.1</c:v>
                </c:pt>
                <c:pt idx="2304">
                  <c:v>38.299999999999997</c:v>
                </c:pt>
                <c:pt idx="2305">
                  <c:v>38.6</c:v>
                </c:pt>
                <c:pt idx="2306">
                  <c:v>38.4</c:v>
                </c:pt>
                <c:pt idx="2307">
                  <c:v>37.4</c:v>
                </c:pt>
                <c:pt idx="2308">
                  <c:v>36.5</c:v>
                </c:pt>
                <c:pt idx="2309">
                  <c:v>37.6</c:v>
                </c:pt>
                <c:pt idx="2310">
                  <c:v>37.700000000000003</c:v>
                </c:pt>
                <c:pt idx="2311">
                  <c:v>37.6</c:v>
                </c:pt>
                <c:pt idx="2312">
                  <c:v>35.9</c:v>
                </c:pt>
                <c:pt idx="2313">
                  <c:v>38.4</c:v>
                </c:pt>
                <c:pt idx="2314">
                  <c:v>39.299999999999997</c:v>
                </c:pt>
                <c:pt idx="2315">
                  <c:v>39.200000000000003</c:v>
                </c:pt>
                <c:pt idx="2316">
                  <c:v>40.200000000000003</c:v>
                </c:pt>
                <c:pt idx="2317">
                  <c:v>40.6</c:v>
                </c:pt>
                <c:pt idx="2318">
                  <c:v>40.200000000000003</c:v>
                </c:pt>
                <c:pt idx="2319">
                  <c:v>42</c:v>
                </c:pt>
                <c:pt idx="2320">
                  <c:v>42</c:v>
                </c:pt>
                <c:pt idx="2321">
                  <c:v>42.7</c:v>
                </c:pt>
                <c:pt idx="2322">
                  <c:v>43.6</c:v>
                </c:pt>
                <c:pt idx="2323">
                  <c:v>42.4</c:v>
                </c:pt>
                <c:pt idx="2324">
                  <c:v>43.2</c:v>
                </c:pt>
                <c:pt idx="2325">
                  <c:v>44.6</c:v>
                </c:pt>
                <c:pt idx="2326">
                  <c:v>44.3</c:v>
                </c:pt>
                <c:pt idx="2327">
                  <c:v>44.8</c:v>
                </c:pt>
                <c:pt idx="2328">
                  <c:v>44.2</c:v>
                </c:pt>
                <c:pt idx="2329">
                  <c:v>43.8</c:v>
                </c:pt>
                <c:pt idx="2330">
                  <c:v>43.9</c:v>
                </c:pt>
                <c:pt idx="2331">
                  <c:v>44.4</c:v>
                </c:pt>
                <c:pt idx="2332">
                  <c:v>43.2</c:v>
                </c:pt>
                <c:pt idx="2333">
                  <c:v>44.3</c:v>
                </c:pt>
                <c:pt idx="2334">
                  <c:v>43.6</c:v>
                </c:pt>
                <c:pt idx="2335">
                  <c:v>42.9</c:v>
                </c:pt>
                <c:pt idx="2336">
                  <c:v>43.5</c:v>
                </c:pt>
                <c:pt idx="2337">
                  <c:v>43.3</c:v>
                </c:pt>
                <c:pt idx="2338">
                  <c:v>43.8</c:v>
                </c:pt>
                <c:pt idx="2339">
                  <c:v>42.4</c:v>
                </c:pt>
                <c:pt idx="2340">
                  <c:v>42.2</c:v>
                </c:pt>
                <c:pt idx="2341">
                  <c:v>42</c:v>
                </c:pt>
                <c:pt idx="2342">
                  <c:v>42.9</c:v>
                </c:pt>
                <c:pt idx="2343">
                  <c:v>41.9</c:v>
                </c:pt>
                <c:pt idx="2344">
                  <c:v>42</c:v>
                </c:pt>
                <c:pt idx="2345">
                  <c:v>43.4</c:v>
                </c:pt>
                <c:pt idx="2346">
                  <c:v>41.9</c:v>
                </c:pt>
                <c:pt idx="2347">
                  <c:v>43</c:v>
                </c:pt>
                <c:pt idx="2348">
                  <c:v>42.4</c:v>
                </c:pt>
                <c:pt idx="2349">
                  <c:v>41.2</c:v>
                </c:pt>
                <c:pt idx="2350">
                  <c:v>43.5</c:v>
                </c:pt>
                <c:pt idx="2351">
                  <c:v>41.4</c:v>
                </c:pt>
                <c:pt idx="2352">
                  <c:v>42.3</c:v>
                </c:pt>
                <c:pt idx="2353">
                  <c:v>42.5</c:v>
                </c:pt>
                <c:pt idx="2354">
                  <c:v>41.5</c:v>
                </c:pt>
                <c:pt idx="2355">
                  <c:v>40.9</c:v>
                </c:pt>
                <c:pt idx="2356">
                  <c:v>41.7</c:v>
                </c:pt>
                <c:pt idx="2357">
                  <c:v>41.7</c:v>
                </c:pt>
                <c:pt idx="2358">
                  <c:v>42.8</c:v>
                </c:pt>
                <c:pt idx="2359">
                  <c:v>43.1</c:v>
                </c:pt>
                <c:pt idx="2360">
                  <c:v>46.4</c:v>
                </c:pt>
                <c:pt idx="2361">
                  <c:v>47.5</c:v>
                </c:pt>
                <c:pt idx="2362">
                  <c:v>49.6</c:v>
                </c:pt>
                <c:pt idx="2363">
                  <c:v>47.9</c:v>
                </c:pt>
                <c:pt idx="2364">
                  <c:v>43.9</c:v>
                </c:pt>
                <c:pt idx="2365">
                  <c:v>41.5</c:v>
                </c:pt>
                <c:pt idx="2366">
                  <c:v>40.799999999999997</c:v>
                </c:pt>
                <c:pt idx="2367">
                  <c:v>40.1</c:v>
                </c:pt>
                <c:pt idx="2368">
                  <c:v>41.9</c:v>
                </c:pt>
                <c:pt idx="2369">
                  <c:v>41.9</c:v>
                </c:pt>
                <c:pt idx="2370">
                  <c:v>42.3</c:v>
                </c:pt>
                <c:pt idx="2371">
                  <c:v>41.9</c:v>
                </c:pt>
                <c:pt idx="2372">
                  <c:v>41.8</c:v>
                </c:pt>
                <c:pt idx="2373">
                  <c:v>42.6</c:v>
                </c:pt>
                <c:pt idx="2374">
                  <c:v>41.6</c:v>
                </c:pt>
                <c:pt idx="2375">
                  <c:v>42.3</c:v>
                </c:pt>
                <c:pt idx="2376">
                  <c:v>41.7</c:v>
                </c:pt>
                <c:pt idx="2377">
                  <c:v>41.9</c:v>
                </c:pt>
                <c:pt idx="2378">
                  <c:v>42.2</c:v>
                </c:pt>
                <c:pt idx="2379">
                  <c:v>41.8</c:v>
                </c:pt>
                <c:pt idx="2380">
                  <c:v>40.5</c:v>
                </c:pt>
                <c:pt idx="2381">
                  <c:v>40.799999999999997</c:v>
                </c:pt>
                <c:pt idx="2382">
                  <c:v>39.9</c:v>
                </c:pt>
                <c:pt idx="2383">
                  <c:v>40.200000000000003</c:v>
                </c:pt>
                <c:pt idx="2384">
                  <c:v>40.700000000000003</c:v>
                </c:pt>
                <c:pt idx="2385">
                  <c:v>41.5</c:v>
                </c:pt>
                <c:pt idx="2386">
                  <c:v>41.2</c:v>
                </c:pt>
                <c:pt idx="2387">
                  <c:v>40.299999999999997</c:v>
                </c:pt>
                <c:pt idx="2388">
                  <c:v>39.9</c:v>
                </c:pt>
                <c:pt idx="2389">
                  <c:v>40.4</c:v>
                </c:pt>
                <c:pt idx="2390">
                  <c:v>41.3</c:v>
                </c:pt>
                <c:pt idx="2391">
                  <c:v>40.4</c:v>
                </c:pt>
                <c:pt idx="2392">
                  <c:v>40.700000000000003</c:v>
                </c:pt>
                <c:pt idx="2393">
                  <c:v>42.5</c:v>
                </c:pt>
                <c:pt idx="2394">
                  <c:v>42.4</c:v>
                </c:pt>
                <c:pt idx="2395">
                  <c:v>40.700000000000003</c:v>
                </c:pt>
                <c:pt idx="2396">
                  <c:v>41.3</c:v>
                </c:pt>
                <c:pt idx="2397">
                  <c:v>41.6</c:v>
                </c:pt>
                <c:pt idx="2398">
                  <c:v>41.1</c:v>
                </c:pt>
                <c:pt idx="2399">
                  <c:v>41.6</c:v>
                </c:pt>
                <c:pt idx="2400">
                  <c:v>42.5</c:v>
                </c:pt>
                <c:pt idx="2401">
                  <c:v>42.9</c:v>
                </c:pt>
                <c:pt idx="2402">
                  <c:v>41.8</c:v>
                </c:pt>
                <c:pt idx="2403">
                  <c:v>43.7</c:v>
                </c:pt>
                <c:pt idx="2404">
                  <c:v>42.5</c:v>
                </c:pt>
                <c:pt idx="2405">
                  <c:v>43.6</c:v>
                </c:pt>
                <c:pt idx="2406">
                  <c:v>42.9</c:v>
                </c:pt>
                <c:pt idx="2407">
                  <c:v>42.6</c:v>
                </c:pt>
                <c:pt idx="2408">
                  <c:v>43.2</c:v>
                </c:pt>
                <c:pt idx="2409">
                  <c:v>43.3</c:v>
                </c:pt>
                <c:pt idx="2410">
                  <c:v>44</c:v>
                </c:pt>
                <c:pt idx="2411">
                  <c:v>43.4</c:v>
                </c:pt>
                <c:pt idx="2412">
                  <c:v>43.5</c:v>
                </c:pt>
                <c:pt idx="2413">
                  <c:v>43.1</c:v>
                </c:pt>
                <c:pt idx="2414">
                  <c:v>43.9</c:v>
                </c:pt>
                <c:pt idx="2415">
                  <c:v>42</c:v>
                </c:pt>
                <c:pt idx="2416">
                  <c:v>43.2</c:v>
                </c:pt>
                <c:pt idx="2417">
                  <c:v>43.5</c:v>
                </c:pt>
                <c:pt idx="2418">
                  <c:v>41.9</c:v>
                </c:pt>
                <c:pt idx="2419">
                  <c:v>43.5</c:v>
                </c:pt>
                <c:pt idx="2420">
                  <c:v>43.6</c:v>
                </c:pt>
                <c:pt idx="2421">
                  <c:v>42.3</c:v>
                </c:pt>
                <c:pt idx="2422">
                  <c:v>42.3</c:v>
                </c:pt>
                <c:pt idx="2423">
                  <c:v>42.9</c:v>
                </c:pt>
                <c:pt idx="2424">
                  <c:v>42.2</c:v>
                </c:pt>
                <c:pt idx="2425">
                  <c:v>42.5</c:v>
                </c:pt>
                <c:pt idx="2426">
                  <c:v>42.2</c:v>
                </c:pt>
                <c:pt idx="2427">
                  <c:v>41.2</c:v>
                </c:pt>
                <c:pt idx="2428">
                  <c:v>41.5</c:v>
                </c:pt>
                <c:pt idx="2429">
                  <c:v>40.5</c:v>
                </c:pt>
                <c:pt idx="2430">
                  <c:v>40</c:v>
                </c:pt>
                <c:pt idx="2431">
                  <c:v>40.4</c:v>
                </c:pt>
                <c:pt idx="2432">
                  <c:v>41.1</c:v>
                </c:pt>
                <c:pt idx="2433">
                  <c:v>39.700000000000003</c:v>
                </c:pt>
                <c:pt idx="2434">
                  <c:v>39.9</c:v>
                </c:pt>
                <c:pt idx="2435">
                  <c:v>40</c:v>
                </c:pt>
                <c:pt idx="2436">
                  <c:v>39.9</c:v>
                </c:pt>
                <c:pt idx="2437">
                  <c:v>39.200000000000003</c:v>
                </c:pt>
                <c:pt idx="2438">
                  <c:v>38.9</c:v>
                </c:pt>
                <c:pt idx="2439">
                  <c:v>38.700000000000003</c:v>
                </c:pt>
                <c:pt idx="2440">
                  <c:v>38</c:v>
                </c:pt>
                <c:pt idx="2441">
                  <c:v>38.5</c:v>
                </c:pt>
                <c:pt idx="2442">
                  <c:v>38.299999999999997</c:v>
                </c:pt>
                <c:pt idx="2443">
                  <c:v>36.5</c:v>
                </c:pt>
                <c:pt idx="2444">
                  <c:v>38</c:v>
                </c:pt>
                <c:pt idx="2445">
                  <c:v>38.1</c:v>
                </c:pt>
                <c:pt idx="2446">
                  <c:v>36.6</c:v>
                </c:pt>
                <c:pt idx="2447">
                  <c:v>37.4</c:v>
                </c:pt>
                <c:pt idx="2448">
                  <c:v>37.4</c:v>
                </c:pt>
                <c:pt idx="2449">
                  <c:v>37.799999999999997</c:v>
                </c:pt>
                <c:pt idx="2450">
                  <c:v>37.4</c:v>
                </c:pt>
                <c:pt idx="2451">
                  <c:v>36.5</c:v>
                </c:pt>
                <c:pt idx="2452">
                  <c:v>36.5</c:v>
                </c:pt>
                <c:pt idx="2453">
                  <c:v>36.4</c:v>
                </c:pt>
                <c:pt idx="2454">
                  <c:v>35.200000000000003</c:v>
                </c:pt>
                <c:pt idx="2455">
                  <c:v>35.9</c:v>
                </c:pt>
                <c:pt idx="2456">
                  <c:v>33.299999999999997</c:v>
                </c:pt>
                <c:pt idx="2457">
                  <c:v>34.299999999999997</c:v>
                </c:pt>
                <c:pt idx="2458">
                  <c:v>33.4</c:v>
                </c:pt>
                <c:pt idx="2459">
                  <c:v>32.700000000000003</c:v>
                </c:pt>
                <c:pt idx="2460">
                  <c:v>33.1</c:v>
                </c:pt>
                <c:pt idx="2461">
                  <c:v>30.8</c:v>
                </c:pt>
                <c:pt idx="2462">
                  <c:v>31.2</c:v>
                </c:pt>
                <c:pt idx="2463">
                  <c:v>29.6</c:v>
                </c:pt>
                <c:pt idx="2464">
                  <c:v>30.4</c:v>
                </c:pt>
                <c:pt idx="2465">
                  <c:v>29.5</c:v>
                </c:pt>
                <c:pt idx="2466">
                  <c:v>27.6</c:v>
                </c:pt>
                <c:pt idx="2467">
                  <c:v>28.5</c:v>
                </c:pt>
                <c:pt idx="2468">
                  <c:v>28.1</c:v>
                </c:pt>
                <c:pt idx="2469">
                  <c:v>27.7</c:v>
                </c:pt>
                <c:pt idx="2470">
                  <c:v>26.9</c:v>
                </c:pt>
                <c:pt idx="2471">
                  <c:v>26.6</c:v>
                </c:pt>
                <c:pt idx="2472">
                  <c:v>26.4</c:v>
                </c:pt>
                <c:pt idx="2473">
                  <c:v>24.9</c:v>
                </c:pt>
                <c:pt idx="2474">
                  <c:v>25.7</c:v>
                </c:pt>
                <c:pt idx="2475">
                  <c:v>25.4</c:v>
                </c:pt>
                <c:pt idx="2476">
                  <c:v>26.1</c:v>
                </c:pt>
                <c:pt idx="2477">
                  <c:v>25.8</c:v>
                </c:pt>
                <c:pt idx="2478">
                  <c:v>24.1</c:v>
                </c:pt>
                <c:pt idx="2479">
                  <c:v>26.1</c:v>
                </c:pt>
                <c:pt idx="2480">
                  <c:v>26.4</c:v>
                </c:pt>
                <c:pt idx="2481">
                  <c:v>26.1</c:v>
                </c:pt>
                <c:pt idx="2482">
                  <c:v>25.8</c:v>
                </c:pt>
                <c:pt idx="2483">
                  <c:v>24.9</c:v>
                </c:pt>
                <c:pt idx="2484">
                  <c:v>25.2</c:v>
                </c:pt>
                <c:pt idx="2485">
                  <c:v>24.1</c:v>
                </c:pt>
                <c:pt idx="2486">
                  <c:v>25.1</c:v>
                </c:pt>
                <c:pt idx="2487">
                  <c:v>25.4</c:v>
                </c:pt>
                <c:pt idx="2488">
                  <c:v>26.6</c:v>
                </c:pt>
                <c:pt idx="2489">
                  <c:v>25.2</c:v>
                </c:pt>
                <c:pt idx="2490">
                  <c:v>25.7</c:v>
                </c:pt>
                <c:pt idx="2491">
                  <c:v>24.9</c:v>
                </c:pt>
                <c:pt idx="2492">
                  <c:v>25.2</c:v>
                </c:pt>
                <c:pt idx="2493">
                  <c:v>26.8</c:v>
                </c:pt>
                <c:pt idx="2494">
                  <c:v>24.3</c:v>
                </c:pt>
                <c:pt idx="2495">
                  <c:v>26.5</c:v>
                </c:pt>
                <c:pt idx="2496">
                  <c:v>26.1</c:v>
                </c:pt>
                <c:pt idx="2497">
                  <c:v>25.9</c:v>
                </c:pt>
                <c:pt idx="2498">
                  <c:v>26.2</c:v>
                </c:pt>
                <c:pt idx="2499">
                  <c:v>25.4</c:v>
                </c:pt>
                <c:pt idx="2500">
                  <c:v>25.8</c:v>
                </c:pt>
                <c:pt idx="2501">
                  <c:v>25.6</c:v>
                </c:pt>
                <c:pt idx="2502">
                  <c:v>24.3</c:v>
                </c:pt>
                <c:pt idx="2503">
                  <c:v>24.3</c:v>
                </c:pt>
                <c:pt idx="2504">
                  <c:v>24</c:v>
                </c:pt>
                <c:pt idx="2505">
                  <c:v>24.8</c:v>
                </c:pt>
                <c:pt idx="2506">
                  <c:v>23.8</c:v>
                </c:pt>
                <c:pt idx="2507">
                  <c:v>23.6</c:v>
                </c:pt>
                <c:pt idx="2508">
                  <c:v>22.6</c:v>
                </c:pt>
                <c:pt idx="2509">
                  <c:v>24</c:v>
                </c:pt>
                <c:pt idx="2510">
                  <c:v>23.4</c:v>
                </c:pt>
                <c:pt idx="2511">
                  <c:v>24.1</c:v>
                </c:pt>
                <c:pt idx="2512">
                  <c:v>23.8</c:v>
                </c:pt>
                <c:pt idx="2513">
                  <c:v>23.3</c:v>
                </c:pt>
                <c:pt idx="2514">
                  <c:v>21.8</c:v>
                </c:pt>
                <c:pt idx="2515">
                  <c:v>22.9</c:v>
                </c:pt>
                <c:pt idx="2516">
                  <c:v>22.8</c:v>
                </c:pt>
                <c:pt idx="2517">
                  <c:v>24</c:v>
                </c:pt>
                <c:pt idx="2518">
                  <c:v>23.6</c:v>
                </c:pt>
                <c:pt idx="2519">
                  <c:v>22.9</c:v>
                </c:pt>
                <c:pt idx="2520">
                  <c:v>23.1</c:v>
                </c:pt>
                <c:pt idx="2521">
                  <c:v>24.4</c:v>
                </c:pt>
                <c:pt idx="2522">
                  <c:v>23.5</c:v>
                </c:pt>
                <c:pt idx="2523">
                  <c:v>23.6</c:v>
                </c:pt>
                <c:pt idx="2524">
                  <c:v>24.7</c:v>
                </c:pt>
                <c:pt idx="2525">
                  <c:v>24.3</c:v>
                </c:pt>
                <c:pt idx="2526">
                  <c:v>24</c:v>
                </c:pt>
                <c:pt idx="2527">
                  <c:v>23.5</c:v>
                </c:pt>
                <c:pt idx="2528">
                  <c:v>21.9</c:v>
                </c:pt>
                <c:pt idx="2529">
                  <c:v>22.6</c:v>
                </c:pt>
                <c:pt idx="2530">
                  <c:v>22.4</c:v>
                </c:pt>
                <c:pt idx="2531">
                  <c:v>22.2</c:v>
                </c:pt>
                <c:pt idx="2532">
                  <c:v>23.3</c:v>
                </c:pt>
                <c:pt idx="2533">
                  <c:v>21.4</c:v>
                </c:pt>
                <c:pt idx="2534">
                  <c:v>21.7</c:v>
                </c:pt>
                <c:pt idx="2535">
                  <c:v>21.7</c:v>
                </c:pt>
                <c:pt idx="2536">
                  <c:v>20.399999999999999</c:v>
                </c:pt>
                <c:pt idx="2537">
                  <c:v>19.5</c:v>
                </c:pt>
                <c:pt idx="2538">
                  <c:v>19.5</c:v>
                </c:pt>
                <c:pt idx="2539">
                  <c:v>18.2</c:v>
                </c:pt>
                <c:pt idx="2540">
                  <c:v>18.100000000000001</c:v>
                </c:pt>
                <c:pt idx="2541">
                  <c:v>18</c:v>
                </c:pt>
                <c:pt idx="2542">
                  <c:v>16.3</c:v>
                </c:pt>
                <c:pt idx="2543">
                  <c:v>16.3</c:v>
                </c:pt>
                <c:pt idx="2544">
                  <c:v>16.2</c:v>
                </c:pt>
                <c:pt idx="2545">
                  <c:v>16.100000000000001</c:v>
                </c:pt>
                <c:pt idx="2546">
                  <c:v>15.9</c:v>
                </c:pt>
                <c:pt idx="2547">
                  <c:v>15.3</c:v>
                </c:pt>
                <c:pt idx="2548">
                  <c:v>15.1</c:v>
                </c:pt>
                <c:pt idx="2549">
                  <c:v>14</c:v>
                </c:pt>
                <c:pt idx="2550">
                  <c:v>13.9</c:v>
                </c:pt>
                <c:pt idx="2551">
                  <c:v>13.7</c:v>
                </c:pt>
                <c:pt idx="2552">
                  <c:v>13.3</c:v>
                </c:pt>
                <c:pt idx="2553">
                  <c:v>12.2</c:v>
                </c:pt>
                <c:pt idx="2554">
                  <c:v>13.4</c:v>
                </c:pt>
                <c:pt idx="2555">
                  <c:v>12.3</c:v>
                </c:pt>
                <c:pt idx="2556">
                  <c:v>14.2</c:v>
                </c:pt>
                <c:pt idx="2557">
                  <c:v>15.5</c:v>
                </c:pt>
                <c:pt idx="2558">
                  <c:v>18.7</c:v>
                </c:pt>
                <c:pt idx="2559">
                  <c:v>19.600000000000001</c:v>
                </c:pt>
                <c:pt idx="2560">
                  <c:v>19.7</c:v>
                </c:pt>
                <c:pt idx="2561">
                  <c:v>16.5</c:v>
                </c:pt>
                <c:pt idx="2562">
                  <c:v>11.1</c:v>
                </c:pt>
                <c:pt idx="2563">
                  <c:v>9.9</c:v>
                </c:pt>
                <c:pt idx="2564">
                  <c:v>10.4</c:v>
                </c:pt>
                <c:pt idx="2565">
                  <c:v>11.2</c:v>
                </c:pt>
                <c:pt idx="2566">
                  <c:v>12.4</c:v>
                </c:pt>
                <c:pt idx="2567">
                  <c:v>13.2</c:v>
                </c:pt>
                <c:pt idx="2568">
                  <c:v>13</c:v>
                </c:pt>
                <c:pt idx="2569">
                  <c:v>13.5</c:v>
                </c:pt>
                <c:pt idx="2570">
                  <c:v>12.6</c:v>
                </c:pt>
                <c:pt idx="2571">
                  <c:v>12.4</c:v>
                </c:pt>
                <c:pt idx="2572">
                  <c:v>12.4</c:v>
                </c:pt>
                <c:pt idx="2573">
                  <c:v>12.7</c:v>
                </c:pt>
                <c:pt idx="2574">
                  <c:v>12.5</c:v>
                </c:pt>
                <c:pt idx="2575">
                  <c:v>12.1</c:v>
                </c:pt>
                <c:pt idx="2576">
                  <c:v>12.5</c:v>
                </c:pt>
                <c:pt idx="2577">
                  <c:v>11.6</c:v>
                </c:pt>
                <c:pt idx="2578">
                  <c:v>14.1</c:v>
                </c:pt>
                <c:pt idx="2579">
                  <c:v>12.9</c:v>
                </c:pt>
                <c:pt idx="2580">
                  <c:v>13.7</c:v>
                </c:pt>
                <c:pt idx="2581">
                  <c:v>13</c:v>
                </c:pt>
                <c:pt idx="2582">
                  <c:v>12.3</c:v>
                </c:pt>
                <c:pt idx="2583">
                  <c:v>12.6</c:v>
                </c:pt>
                <c:pt idx="2584">
                  <c:v>13.6</c:v>
                </c:pt>
                <c:pt idx="2585">
                  <c:v>12.2</c:v>
                </c:pt>
                <c:pt idx="2586">
                  <c:v>12.5</c:v>
                </c:pt>
                <c:pt idx="2587">
                  <c:v>12.3</c:v>
                </c:pt>
                <c:pt idx="2588">
                  <c:v>13.2</c:v>
                </c:pt>
                <c:pt idx="2589">
                  <c:v>12.2</c:v>
                </c:pt>
                <c:pt idx="2590">
                  <c:v>11.6</c:v>
                </c:pt>
                <c:pt idx="2591">
                  <c:v>13.2</c:v>
                </c:pt>
                <c:pt idx="2592">
                  <c:v>12.5</c:v>
                </c:pt>
                <c:pt idx="2593">
                  <c:v>12.1</c:v>
                </c:pt>
                <c:pt idx="2594">
                  <c:v>13</c:v>
                </c:pt>
                <c:pt idx="2595">
                  <c:v>12.9</c:v>
                </c:pt>
                <c:pt idx="2596">
                  <c:v>13.3</c:v>
                </c:pt>
                <c:pt idx="2597">
                  <c:v>13</c:v>
                </c:pt>
                <c:pt idx="2598">
                  <c:v>12</c:v>
                </c:pt>
                <c:pt idx="2599">
                  <c:v>12.9</c:v>
                </c:pt>
                <c:pt idx="2600">
                  <c:v>11.5</c:v>
                </c:pt>
                <c:pt idx="2601">
                  <c:v>10.8</c:v>
                </c:pt>
                <c:pt idx="2602">
                  <c:v>11.2</c:v>
                </c:pt>
                <c:pt idx="2603">
                  <c:v>11.9</c:v>
                </c:pt>
                <c:pt idx="2604">
                  <c:v>12.3</c:v>
                </c:pt>
                <c:pt idx="2605">
                  <c:v>12.8</c:v>
                </c:pt>
                <c:pt idx="2606">
                  <c:v>12.3</c:v>
                </c:pt>
                <c:pt idx="2607">
                  <c:v>12.4</c:v>
                </c:pt>
                <c:pt idx="2608">
                  <c:v>12.8</c:v>
                </c:pt>
                <c:pt idx="2609">
                  <c:v>12.3</c:v>
                </c:pt>
                <c:pt idx="2610">
                  <c:v>12.6</c:v>
                </c:pt>
                <c:pt idx="2611">
                  <c:v>12.4</c:v>
                </c:pt>
                <c:pt idx="2612">
                  <c:v>11.6</c:v>
                </c:pt>
                <c:pt idx="2613">
                  <c:v>11.2</c:v>
                </c:pt>
                <c:pt idx="2614">
                  <c:v>11.9</c:v>
                </c:pt>
                <c:pt idx="2615">
                  <c:v>12.7</c:v>
                </c:pt>
                <c:pt idx="2616">
                  <c:v>11.1</c:v>
                </c:pt>
                <c:pt idx="2617">
                  <c:v>11.8</c:v>
                </c:pt>
                <c:pt idx="2618">
                  <c:v>12.2</c:v>
                </c:pt>
                <c:pt idx="2619">
                  <c:v>12.3</c:v>
                </c:pt>
                <c:pt idx="2620">
                  <c:v>13.1</c:v>
                </c:pt>
                <c:pt idx="2621">
                  <c:v>12.3</c:v>
                </c:pt>
                <c:pt idx="2622">
                  <c:v>13.1</c:v>
                </c:pt>
                <c:pt idx="2623">
                  <c:v>11.5</c:v>
                </c:pt>
                <c:pt idx="2624">
                  <c:v>13.1</c:v>
                </c:pt>
                <c:pt idx="2625">
                  <c:v>12.6</c:v>
                </c:pt>
                <c:pt idx="2626">
                  <c:v>11.5</c:v>
                </c:pt>
                <c:pt idx="2627">
                  <c:v>10</c:v>
                </c:pt>
                <c:pt idx="2628">
                  <c:v>10.9</c:v>
                </c:pt>
                <c:pt idx="2629">
                  <c:v>12.2</c:v>
                </c:pt>
                <c:pt idx="2630">
                  <c:v>12.4</c:v>
                </c:pt>
                <c:pt idx="2631">
                  <c:v>12.5</c:v>
                </c:pt>
                <c:pt idx="2632">
                  <c:v>12.3</c:v>
                </c:pt>
                <c:pt idx="2633">
                  <c:v>12.5</c:v>
                </c:pt>
                <c:pt idx="2634">
                  <c:v>12</c:v>
                </c:pt>
                <c:pt idx="2635">
                  <c:v>11.6</c:v>
                </c:pt>
                <c:pt idx="2636">
                  <c:v>10.8</c:v>
                </c:pt>
                <c:pt idx="2637">
                  <c:v>12.5</c:v>
                </c:pt>
                <c:pt idx="2638">
                  <c:v>11.3</c:v>
                </c:pt>
                <c:pt idx="2639">
                  <c:v>10.8</c:v>
                </c:pt>
                <c:pt idx="2640">
                  <c:v>12</c:v>
                </c:pt>
                <c:pt idx="2641">
                  <c:v>11.8</c:v>
                </c:pt>
                <c:pt idx="2642">
                  <c:v>12</c:v>
                </c:pt>
                <c:pt idx="2643">
                  <c:v>11.7</c:v>
                </c:pt>
                <c:pt idx="2644">
                  <c:v>12.2</c:v>
                </c:pt>
                <c:pt idx="2645">
                  <c:v>11.9</c:v>
                </c:pt>
                <c:pt idx="2646">
                  <c:v>12.6</c:v>
                </c:pt>
                <c:pt idx="2647">
                  <c:v>10.9</c:v>
                </c:pt>
                <c:pt idx="2648">
                  <c:v>12.1</c:v>
                </c:pt>
                <c:pt idx="2649">
                  <c:v>12.3</c:v>
                </c:pt>
                <c:pt idx="2650">
                  <c:v>11.6</c:v>
                </c:pt>
                <c:pt idx="2651">
                  <c:v>11.5</c:v>
                </c:pt>
                <c:pt idx="2652">
                  <c:v>11.2</c:v>
                </c:pt>
                <c:pt idx="2653">
                  <c:v>11.1</c:v>
                </c:pt>
                <c:pt idx="2654">
                  <c:v>11.3</c:v>
                </c:pt>
                <c:pt idx="2655">
                  <c:v>12.7</c:v>
                </c:pt>
                <c:pt idx="2656">
                  <c:v>11.9</c:v>
                </c:pt>
                <c:pt idx="2657">
                  <c:v>11.4</c:v>
                </c:pt>
                <c:pt idx="2658">
                  <c:v>11.8</c:v>
                </c:pt>
                <c:pt idx="2659">
                  <c:v>11.3</c:v>
                </c:pt>
                <c:pt idx="2660">
                  <c:v>11.3</c:v>
                </c:pt>
                <c:pt idx="2661">
                  <c:v>13.5</c:v>
                </c:pt>
                <c:pt idx="2662">
                  <c:v>11.5</c:v>
                </c:pt>
                <c:pt idx="2663">
                  <c:v>12.4</c:v>
                </c:pt>
                <c:pt idx="2664">
                  <c:v>11.7</c:v>
                </c:pt>
                <c:pt idx="2665">
                  <c:v>12.4</c:v>
                </c:pt>
                <c:pt idx="2666">
                  <c:v>12.7</c:v>
                </c:pt>
                <c:pt idx="2667">
                  <c:v>11.5</c:v>
                </c:pt>
                <c:pt idx="2668">
                  <c:v>12.7</c:v>
                </c:pt>
                <c:pt idx="2669">
                  <c:v>13.4</c:v>
                </c:pt>
                <c:pt idx="2670">
                  <c:v>13.9</c:v>
                </c:pt>
                <c:pt idx="2671">
                  <c:v>13.8</c:v>
                </c:pt>
                <c:pt idx="2672">
                  <c:v>14.1</c:v>
                </c:pt>
                <c:pt idx="2673">
                  <c:v>14.1</c:v>
                </c:pt>
                <c:pt idx="2674">
                  <c:v>13.5</c:v>
                </c:pt>
                <c:pt idx="2675">
                  <c:v>14.2</c:v>
                </c:pt>
                <c:pt idx="2676">
                  <c:v>13</c:v>
                </c:pt>
                <c:pt idx="2677">
                  <c:v>14.2</c:v>
                </c:pt>
                <c:pt idx="2678">
                  <c:v>13.8</c:v>
                </c:pt>
                <c:pt idx="2679">
                  <c:v>14</c:v>
                </c:pt>
                <c:pt idx="2680">
                  <c:v>14.6</c:v>
                </c:pt>
                <c:pt idx="2681">
                  <c:v>14.2</c:v>
                </c:pt>
                <c:pt idx="2682">
                  <c:v>14.5</c:v>
                </c:pt>
                <c:pt idx="2683">
                  <c:v>13.7</c:v>
                </c:pt>
                <c:pt idx="2684">
                  <c:v>15.4</c:v>
                </c:pt>
                <c:pt idx="2685">
                  <c:v>14.7</c:v>
                </c:pt>
                <c:pt idx="2686">
                  <c:v>15.3</c:v>
                </c:pt>
                <c:pt idx="2687">
                  <c:v>15.6</c:v>
                </c:pt>
                <c:pt idx="2688">
                  <c:v>14.4</c:v>
                </c:pt>
                <c:pt idx="2689">
                  <c:v>15</c:v>
                </c:pt>
                <c:pt idx="2690">
                  <c:v>15.8</c:v>
                </c:pt>
                <c:pt idx="2691">
                  <c:v>15.4</c:v>
                </c:pt>
                <c:pt idx="2692">
                  <c:v>15.4</c:v>
                </c:pt>
                <c:pt idx="2693">
                  <c:v>15.7</c:v>
                </c:pt>
                <c:pt idx="2694">
                  <c:v>15.9</c:v>
                </c:pt>
                <c:pt idx="2695">
                  <c:v>15.4</c:v>
                </c:pt>
                <c:pt idx="2696">
                  <c:v>15.7</c:v>
                </c:pt>
                <c:pt idx="2697">
                  <c:v>14.5</c:v>
                </c:pt>
                <c:pt idx="2698">
                  <c:v>15.5</c:v>
                </c:pt>
                <c:pt idx="2699">
                  <c:v>16.399999999999999</c:v>
                </c:pt>
                <c:pt idx="2700">
                  <c:v>15.9</c:v>
                </c:pt>
                <c:pt idx="2701">
                  <c:v>15.3</c:v>
                </c:pt>
                <c:pt idx="2702">
                  <c:v>14</c:v>
                </c:pt>
                <c:pt idx="2703">
                  <c:v>14.9</c:v>
                </c:pt>
                <c:pt idx="2704">
                  <c:v>15.3</c:v>
                </c:pt>
                <c:pt idx="2705">
                  <c:v>14.3</c:v>
                </c:pt>
                <c:pt idx="2706">
                  <c:v>15.7</c:v>
                </c:pt>
                <c:pt idx="2707">
                  <c:v>15.7</c:v>
                </c:pt>
                <c:pt idx="2708">
                  <c:v>15.8</c:v>
                </c:pt>
                <c:pt idx="2709">
                  <c:v>16.5</c:v>
                </c:pt>
                <c:pt idx="2710">
                  <c:v>16.2</c:v>
                </c:pt>
                <c:pt idx="2711">
                  <c:v>15.6</c:v>
                </c:pt>
                <c:pt idx="2712">
                  <c:v>14.7</c:v>
                </c:pt>
                <c:pt idx="2713">
                  <c:v>14.8</c:v>
                </c:pt>
                <c:pt idx="2714">
                  <c:v>14.6</c:v>
                </c:pt>
                <c:pt idx="2715">
                  <c:v>16.3</c:v>
                </c:pt>
                <c:pt idx="2716">
                  <c:v>16.5</c:v>
                </c:pt>
                <c:pt idx="2717">
                  <c:v>15.9</c:v>
                </c:pt>
                <c:pt idx="2718">
                  <c:v>14.6</c:v>
                </c:pt>
                <c:pt idx="2719">
                  <c:v>15.2</c:v>
                </c:pt>
                <c:pt idx="2720">
                  <c:v>15.2</c:v>
                </c:pt>
                <c:pt idx="2721">
                  <c:v>15.3</c:v>
                </c:pt>
                <c:pt idx="2722">
                  <c:v>15.4</c:v>
                </c:pt>
                <c:pt idx="2723">
                  <c:v>15.5</c:v>
                </c:pt>
                <c:pt idx="2724">
                  <c:v>15.8</c:v>
                </c:pt>
                <c:pt idx="2725">
                  <c:v>14.4</c:v>
                </c:pt>
                <c:pt idx="2726">
                  <c:v>14.6</c:v>
                </c:pt>
                <c:pt idx="2727">
                  <c:v>14.5</c:v>
                </c:pt>
                <c:pt idx="2728">
                  <c:v>15.5</c:v>
                </c:pt>
                <c:pt idx="2729">
                  <c:v>16</c:v>
                </c:pt>
                <c:pt idx="2730">
                  <c:v>16.100000000000001</c:v>
                </c:pt>
                <c:pt idx="2731">
                  <c:v>14.8</c:v>
                </c:pt>
                <c:pt idx="2732">
                  <c:v>15.2</c:v>
                </c:pt>
                <c:pt idx="2733">
                  <c:v>15.5</c:v>
                </c:pt>
                <c:pt idx="2734">
                  <c:v>15.4</c:v>
                </c:pt>
                <c:pt idx="2735">
                  <c:v>15.4</c:v>
                </c:pt>
                <c:pt idx="2736">
                  <c:v>15.4</c:v>
                </c:pt>
                <c:pt idx="2737">
                  <c:v>14.9</c:v>
                </c:pt>
                <c:pt idx="2738">
                  <c:v>15.1</c:v>
                </c:pt>
                <c:pt idx="2739">
                  <c:v>15.1</c:v>
                </c:pt>
                <c:pt idx="2740">
                  <c:v>14.6</c:v>
                </c:pt>
                <c:pt idx="2741">
                  <c:v>15.6</c:v>
                </c:pt>
                <c:pt idx="2742">
                  <c:v>15.1</c:v>
                </c:pt>
                <c:pt idx="2743">
                  <c:v>15.5</c:v>
                </c:pt>
                <c:pt idx="2744">
                  <c:v>14.7</c:v>
                </c:pt>
                <c:pt idx="2745">
                  <c:v>15.2</c:v>
                </c:pt>
                <c:pt idx="2746">
                  <c:v>15.5</c:v>
                </c:pt>
                <c:pt idx="2747">
                  <c:v>15.2</c:v>
                </c:pt>
                <c:pt idx="2748">
                  <c:v>14.6</c:v>
                </c:pt>
                <c:pt idx="2749">
                  <c:v>16.399999999999999</c:v>
                </c:pt>
                <c:pt idx="2750">
                  <c:v>14.9</c:v>
                </c:pt>
                <c:pt idx="2751">
                  <c:v>16</c:v>
                </c:pt>
                <c:pt idx="2752">
                  <c:v>15.6</c:v>
                </c:pt>
                <c:pt idx="2753">
                  <c:v>18.399999999999999</c:v>
                </c:pt>
                <c:pt idx="2754">
                  <c:v>18.8</c:v>
                </c:pt>
                <c:pt idx="2755">
                  <c:v>19.3</c:v>
                </c:pt>
                <c:pt idx="2756">
                  <c:v>19.399999999999999</c:v>
                </c:pt>
                <c:pt idx="2757">
                  <c:v>15.1</c:v>
                </c:pt>
                <c:pt idx="2758">
                  <c:v>12.8</c:v>
                </c:pt>
                <c:pt idx="2759">
                  <c:v>11.4</c:v>
                </c:pt>
                <c:pt idx="2760">
                  <c:v>12.9</c:v>
                </c:pt>
                <c:pt idx="2761">
                  <c:v>14</c:v>
                </c:pt>
                <c:pt idx="2762">
                  <c:v>13.8</c:v>
                </c:pt>
                <c:pt idx="2763">
                  <c:v>13.3</c:v>
                </c:pt>
                <c:pt idx="2764">
                  <c:v>14.7</c:v>
                </c:pt>
                <c:pt idx="2765">
                  <c:v>13.3</c:v>
                </c:pt>
                <c:pt idx="2766">
                  <c:v>13.6</c:v>
                </c:pt>
                <c:pt idx="2767">
                  <c:v>14.7</c:v>
                </c:pt>
                <c:pt idx="2768">
                  <c:v>13.4</c:v>
                </c:pt>
                <c:pt idx="2769">
                  <c:v>14.1</c:v>
                </c:pt>
                <c:pt idx="2770">
                  <c:v>14.4</c:v>
                </c:pt>
                <c:pt idx="2771">
                  <c:v>12.9</c:v>
                </c:pt>
                <c:pt idx="2772">
                  <c:v>13.4</c:v>
                </c:pt>
                <c:pt idx="2773">
                  <c:v>14</c:v>
                </c:pt>
                <c:pt idx="2774">
                  <c:v>14.3</c:v>
                </c:pt>
                <c:pt idx="2775">
                  <c:v>13.6</c:v>
                </c:pt>
                <c:pt idx="2776">
                  <c:v>13.6</c:v>
                </c:pt>
                <c:pt idx="2777">
                  <c:v>14.1</c:v>
                </c:pt>
                <c:pt idx="2778">
                  <c:v>13.1</c:v>
                </c:pt>
                <c:pt idx="2779">
                  <c:v>14.3</c:v>
                </c:pt>
                <c:pt idx="2780">
                  <c:v>13.3</c:v>
                </c:pt>
                <c:pt idx="2781">
                  <c:v>14.1</c:v>
                </c:pt>
                <c:pt idx="2782">
                  <c:v>13.3</c:v>
                </c:pt>
                <c:pt idx="2783">
                  <c:v>13.9</c:v>
                </c:pt>
                <c:pt idx="2784">
                  <c:v>14.8</c:v>
                </c:pt>
                <c:pt idx="2785">
                  <c:v>13.6</c:v>
                </c:pt>
                <c:pt idx="2786">
                  <c:v>12.2</c:v>
                </c:pt>
                <c:pt idx="2787">
                  <c:v>13</c:v>
                </c:pt>
                <c:pt idx="2788">
                  <c:v>13.5</c:v>
                </c:pt>
                <c:pt idx="2789">
                  <c:v>12.4</c:v>
                </c:pt>
                <c:pt idx="2790">
                  <c:v>13.8</c:v>
                </c:pt>
                <c:pt idx="2791">
                  <c:v>12.5</c:v>
                </c:pt>
                <c:pt idx="2792">
                  <c:v>12.3</c:v>
                </c:pt>
                <c:pt idx="2793">
                  <c:v>13.3</c:v>
                </c:pt>
                <c:pt idx="2794">
                  <c:v>13.1</c:v>
                </c:pt>
                <c:pt idx="2795">
                  <c:v>12.8</c:v>
                </c:pt>
                <c:pt idx="2796">
                  <c:v>12.4</c:v>
                </c:pt>
                <c:pt idx="2797">
                  <c:v>13.4</c:v>
                </c:pt>
                <c:pt idx="2798">
                  <c:v>12.8</c:v>
                </c:pt>
                <c:pt idx="2799">
                  <c:v>12.7</c:v>
                </c:pt>
                <c:pt idx="2800">
                  <c:v>13</c:v>
                </c:pt>
                <c:pt idx="2801">
                  <c:v>13.6</c:v>
                </c:pt>
                <c:pt idx="2802">
                  <c:v>12.7</c:v>
                </c:pt>
                <c:pt idx="2803">
                  <c:v>13</c:v>
                </c:pt>
                <c:pt idx="2804">
                  <c:v>12.5</c:v>
                </c:pt>
                <c:pt idx="2805">
                  <c:v>13.6</c:v>
                </c:pt>
                <c:pt idx="2806">
                  <c:v>14.1</c:v>
                </c:pt>
                <c:pt idx="2807">
                  <c:v>12.2</c:v>
                </c:pt>
                <c:pt idx="2808">
                  <c:v>13.5</c:v>
                </c:pt>
                <c:pt idx="2809">
                  <c:v>12.9</c:v>
                </c:pt>
                <c:pt idx="2810">
                  <c:v>14.1</c:v>
                </c:pt>
                <c:pt idx="2811">
                  <c:v>14.1</c:v>
                </c:pt>
                <c:pt idx="2812">
                  <c:v>13.5</c:v>
                </c:pt>
                <c:pt idx="2813">
                  <c:v>14.6</c:v>
                </c:pt>
                <c:pt idx="2814">
                  <c:v>12.4</c:v>
                </c:pt>
                <c:pt idx="2815">
                  <c:v>13.6</c:v>
                </c:pt>
                <c:pt idx="2816">
                  <c:v>13.2</c:v>
                </c:pt>
                <c:pt idx="2817">
                  <c:v>14.5</c:v>
                </c:pt>
                <c:pt idx="2818">
                  <c:v>13.4</c:v>
                </c:pt>
                <c:pt idx="2819">
                  <c:v>14.2</c:v>
                </c:pt>
                <c:pt idx="2820">
                  <c:v>14.6</c:v>
                </c:pt>
                <c:pt idx="2821">
                  <c:v>15.2</c:v>
                </c:pt>
                <c:pt idx="2822">
                  <c:v>14.9</c:v>
                </c:pt>
                <c:pt idx="2823">
                  <c:v>14</c:v>
                </c:pt>
                <c:pt idx="2824">
                  <c:v>13.8</c:v>
                </c:pt>
                <c:pt idx="2825">
                  <c:v>14.8</c:v>
                </c:pt>
                <c:pt idx="2826">
                  <c:v>15.1</c:v>
                </c:pt>
                <c:pt idx="2827">
                  <c:v>15.6</c:v>
                </c:pt>
                <c:pt idx="2828">
                  <c:v>13.3</c:v>
                </c:pt>
                <c:pt idx="2829">
                  <c:v>15.8</c:v>
                </c:pt>
                <c:pt idx="2830">
                  <c:v>15.9</c:v>
                </c:pt>
                <c:pt idx="2831">
                  <c:v>14.6</c:v>
                </c:pt>
                <c:pt idx="2832">
                  <c:v>15.6</c:v>
                </c:pt>
                <c:pt idx="2833">
                  <c:v>15.1</c:v>
                </c:pt>
                <c:pt idx="2834">
                  <c:v>14.5</c:v>
                </c:pt>
                <c:pt idx="2835">
                  <c:v>14.6</c:v>
                </c:pt>
                <c:pt idx="2836">
                  <c:v>14.8</c:v>
                </c:pt>
                <c:pt idx="2837">
                  <c:v>14.3</c:v>
                </c:pt>
                <c:pt idx="2838">
                  <c:v>14.7</c:v>
                </c:pt>
                <c:pt idx="2839">
                  <c:v>15</c:v>
                </c:pt>
                <c:pt idx="2840">
                  <c:v>14.4</c:v>
                </c:pt>
                <c:pt idx="2841">
                  <c:v>14.7</c:v>
                </c:pt>
                <c:pt idx="2842">
                  <c:v>14.2</c:v>
                </c:pt>
                <c:pt idx="2843">
                  <c:v>15.1</c:v>
                </c:pt>
                <c:pt idx="2844">
                  <c:v>15.6</c:v>
                </c:pt>
                <c:pt idx="2845">
                  <c:v>15.3</c:v>
                </c:pt>
                <c:pt idx="2846">
                  <c:v>15.5</c:v>
                </c:pt>
                <c:pt idx="2847">
                  <c:v>14.5</c:v>
                </c:pt>
                <c:pt idx="2848">
                  <c:v>14.4</c:v>
                </c:pt>
                <c:pt idx="2849">
                  <c:v>14.1</c:v>
                </c:pt>
                <c:pt idx="2850">
                  <c:v>14.5</c:v>
                </c:pt>
                <c:pt idx="2851">
                  <c:v>14.8</c:v>
                </c:pt>
                <c:pt idx="2852">
                  <c:v>15.4</c:v>
                </c:pt>
                <c:pt idx="2853">
                  <c:v>14.5</c:v>
                </c:pt>
                <c:pt idx="2854">
                  <c:v>14.5</c:v>
                </c:pt>
                <c:pt idx="2855">
                  <c:v>14.5</c:v>
                </c:pt>
                <c:pt idx="2856">
                  <c:v>14.3</c:v>
                </c:pt>
                <c:pt idx="2857">
                  <c:v>15.8</c:v>
                </c:pt>
                <c:pt idx="2858">
                  <c:v>15.2</c:v>
                </c:pt>
                <c:pt idx="2859">
                  <c:v>15.8</c:v>
                </c:pt>
                <c:pt idx="2860">
                  <c:v>14.2</c:v>
                </c:pt>
                <c:pt idx="2861">
                  <c:v>14.3</c:v>
                </c:pt>
                <c:pt idx="2862">
                  <c:v>15.5</c:v>
                </c:pt>
                <c:pt idx="2863">
                  <c:v>13.5</c:v>
                </c:pt>
                <c:pt idx="2864">
                  <c:v>14.3</c:v>
                </c:pt>
                <c:pt idx="2865">
                  <c:v>14.9</c:v>
                </c:pt>
                <c:pt idx="2866">
                  <c:v>15.2</c:v>
                </c:pt>
                <c:pt idx="2867">
                  <c:v>13.9</c:v>
                </c:pt>
                <c:pt idx="2868">
                  <c:v>14.4</c:v>
                </c:pt>
                <c:pt idx="2869">
                  <c:v>15.5</c:v>
                </c:pt>
                <c:pt idx="2870">
                  <c:v>15.3</c:v>
                </c:pt>
                <c:pt idx="2871">
                  <c:v>15</c:v>
                </c:pt>
                <c:pt idx="2872">
                  <c:v>14.9</c:v>
                </c:pt>
                <c:pt idx="2873">
                  <c:v>14.7</c:v>
                </c:pt>
                <c:pt idx="2874">
                  <c:v>16</c:v>
                </c:pt>
                <c:pt idx="2875">
                  <c:v>14</c:v>
                </c:pt>
                <c:pt idx="2876">
                  <c:v>14.9</c:v>
                </c:pt>
                <c:pt idx="2877">
                  <c:v>14.4</c:v>
                </c:pt>
                <c:pt idx="2878">
                  <c:v>13.2</c:v>
                </c:pt>
                <c:pt idx="2879">
                  <c:v>14.3</c:v>
                </c:pt>
                <c:pt idx="2880">
                  <c:v>14</c:v>
                </c:pt>
                <c:pt idx="2881">
                  <c:v>15.1</c:v>
                </c:pt>
                <c:pt idx="2882">
                  <c:v>15.1</c:v>
                </c:pt>
                <c:pt idx="2883">
                  <c:v>14.9</c:v>
                </c:pt>
                <c:pt idx="2884">
                  <c:v>14.6</c:v>
                </c:pt>
                <c:pt idx="2885">
                  <c:v>13.2</c:v>
                </c:pt>
                <c:pt idx="2886">
                  <c:v>14.3</c:v>
                </c:pt>
                <c:pt idx="2887">
                  <c:v>13.8</c:v>
                </c:pt>
                <c:pt idx="2888">
                  <c:v>13.8</c:v>
                </c:pt>
                <c:pt idx="2889">
                  <c:v>13.6</c:v>
                </c:pt>
                <c:pt idx="2890">
                  <c:v>13.4</c:v>
                </c:pt>
                <c:pt idx="2891">
                  <c:v>14.5</c:v>
                </c:pt>
                <c:pt idx="2892">
                  <c:v>14.4</c:v>
                </c:pt>
                <c:pt idx="2893">
                  <c:v>13.5</c:v>
                </c:pt>
                <c:pt idx="2894">
                  <c:v>14.1</c:v>
                </c:pt>
                <c:pt idx="2895">
                  <c:v>13.8</c:v>
                </c:pt>
                <c:pt idx="2896">
                  <c:v>13.7</c:v>
                </c:pt>
                <c:pt idx="2897">
                  <c:v>14.2</c:v>
                </c:pt>
                <c:pt idx="2898">
                  <c:v>14.7</c:v>
                </c:pt>
                <c:pt idx="2899">
                  <c:v>13.4</c:v>
                </c:pt>
                <c:pt idx="2900">
                  <c:v>13.1</c:v>
                </c:pt>
                <c:pt idx="2901">
                  <c:v>15</c:v>
                </c:pt>
                <c:pt idx="2902">
                  <c:v>14.6</c:v>
                </c:pt>
                <c:pt idx="2903">
                  <c:v>13.7</c:v>
                </c:pt>
                <c:pt idx="2904">
                  <c:v>13.9</c:v>
                </c:pt>
                <c:pt idx="2905">
                  <c:v>12.9</c:v>
                </c:pt>
                <c:pt idx="2906">
                  <c:v>14.4</c:v>
                </c:pt>
                <c:pt idx="2907">
                  <c:v>14.3</c:v>
                </c:pt>
                <c:pt idx="2908">
                  <c:v>13.2</c:v>
                </c:pt>
                <c:pt idx="2909">
                  <c:v>13.3</c:v>
                </c:pt>
                <c:pt idx="2910">
                  <c:v>13</c:v>
                </c:pt>
                <c:pt idx="2911">
                  <c:v>14</c:v>
                </c:pt>
                <c:pt idx="2912">
                  <c:v>12.8</c:v>
                </c:pt>
                <c:pt idx="2913">
                  <c:v>13.4</c:v>
                </c:pt>
                <c:pt idx="2914">
                  <c:v>15.1</c:v>
                </c:pt>
                <c:pt idx="2915">
                  <c:v>12.8</c:v>
                </c:pt>
                <c:pt idx="2916">
                  <c:v>12.6</c:v>
                </c:pt>
                <c:pt idx="2917">
                  <c:v>13.7</c:v>
                </c:pt>
                <c:pt idx="2918">
                  <c:v>13</c:v>
                </c:pt>
                <c:pt idx="2919">
                  <c:v>13.8</c:v>
                </c:pt>
                <c:pt idx="2920">
                  <c:v>12.7</c:v>
                </c:pt>
                <c:pt idx="2921">
                  <c:v>12.8</c:v>
                </c:pt>
                <c:pt idx="2922">
                  <c:v>14.1</c:v>
                </c:pt>
                <c:pt idx="2923">
                  <c:v>11.8</c:v>
                </c:pt>
                <c:pt idx="2924">
                  <c:v>13.9</c:v>
                </c:pt>
                <c:pt idx="2925">
                  <c:v>12.5</c:v>
                </c:pt>
                <c:pt idx="2926">
                  <c:v>12.3</c:v>
                </c:pt>
                <c:pt idx="2927">
                  <c:v>12.7</c:v>
                </c:pt>
                <c:pt idx="2928">
                  <c:v>12.1</c:v>
                </c:pt>
                <c:pt idx="2929">
                  <c:v>12</c:v>
                </c:pt>
                <c:pt idx="2930">
                  <c:v>10.5</c:v>
                </c:pt>
                <c:pt idx="2931">
                  <c:v>12.3</c:v>
                </c:pt>
                <c:pt idx="2932">
                  <c:v>11.5</c:v>
                </c:pt>
                <c:pt idx="2933">
                  <c:v>11.2</c:v>
                </c:pt>
                <c:pt idx="2934">
                  <c:v>10.7</c:v>
                </c:pt>
                <c:pt idx="2935">
                  <c:v>11.5</c:v>
                </c:pt>
                <c:pt idx="2936">
                  <c:v>11.6</c:v>
                </c:pt>
                <c:pt idx="2937">
                  <c:v>12.1</c:v>
                </c:pt>
                <c:pt idx="2938">
                  <c:v>12.1</c:v>
                </c:pt>
                <c:pt idx="2939">
                  <c:v>12.4</c:v>
                </c:pt>
                <c:pt idx="2940">
                  <c:v>11.7</c:v>
                </c:pt>
                <c:pt idx="2941">
                  <c:v>12.6</c:v>
                </c:pt>
                <c:pt idx="2942">
                  <c:v>11.7</c:v>
                </c:pt>
                <c:pt idx="2943">
                  <c:v>11.4</c:v>
                </c:pt>
                <c:pt idx="2944">
                  <c:v>11.4</c:v>
                </c:pt>
                <c:pt idx="2945">
                  <c:v>11.5</c:v>
                </c:pt>
                <c:pt idx="2946">
                  <c:v>10.3</c:v>
                </c:pt>
                <c:pt idx="2947">
                  <c:v>12.4</c:v>
                </c:pt>
                <c:pt idx="2948">
                  <c:v>12.2</c:v>
                </c:pt>
                <c:pt idx="2949">
                  <c:v>12.7</c:v>
                </c:pt>
                <c:pt idx="2950">
                  <c:v>14.3</c:v>
                </c:pt>
                <c:pt idx="2951">
                  <c:v>16.3</c:v>
                </c:pt>
                <c:pt idx="2952">
                  <c:v>16.100000000000001</c:v>
                </c:pt>
                <c:pt idx="2953">
                  <c:v>15</c:v>
                </c:pt>
                <c:pt idx="2954">
                  <c:v>11.4</c:v>
                </c:pt>
                <c:pt idx="2955">
                  <c:v>12.1</c:v>
                </c:pt>
                <c:pt idx="2956">
                  <c:v>11</c:v>
                </c:pt>
                <c:pt idx="2957">
                  <c:v>12.5</c:v>
                </c:pt>
                <c:pt idx="2958">
                  <c:v>13.4</c:v>
                </c:pt>
                <c:pt idx="2959">
                  <c:v>12.2</c:v>
                </c:pt>
                <c:pt idx="2960">
                  <c:v>13.9</c:v>
                </c:pt>
                <c:pt idx="2961">
                  <c:v>13.2</c:v>
                </c:pt>
                <c:pt idx="2962">
                  <c:v>12.1</c:v>
                </c:pt>
                <c:pt idx="2963">
                  <c:v>11.6</c:v>
                </c:pt>
                <c:pt idx="2964">
                  <c:v>14.4</c:v>
                </c:pt>
                <c:pt idx="2965">
                  <c:v>13.2</c:v>
                </c:pt>
                <c:pt idx="2966">
                  <c:v>13.8</c:v>
                </c:pt>
                <c:pt idx="2967">
                  <c:v>14</c:v>
                </c:pt>
                <c:pt idx="2968">
                  <c:v>13.6</c:v>
                </c:pt>
                <c:pt idx="2969">
                  <c:v>11.6</c:v>
                </c:pt>
                <c:pt idx="2970">
                  <c:v>12.4</c:v>
                </c:pt>
                <c:pt idx="2971">
                  <c:v>13.7</c:v>
                </c:pt>
                <c:pt idx="2972">
                  <c:v>12.3</c:v>
                </c:pt>
                <c:pt idx="2973">
                  <c:v>12.5</c:v>
                </c:pt>
                <c:pt idx="2974">
                  <c:v>12.3</c:v>
                </c:pt>
                <c:pt idx="2975">
                  <c:v>13.8</c:v>
                </c:pt>
                <c:pt idx="2976">
                  <c:v>13.2</c:v>
                </c:pt>
                <c:pt idx="2977">
                  <c:v>13.3</c:v>
                </c:pt>
                <c:pt idx="2978">
                  <c:v>13.9</c:v>
                </c:pt>
                <c:pt idx="2979">
                  <c:v>12.4</c:v>
                </c:pt>
                <c:pt idx="2980">
                  <c:v>12.9</c:v>
                </c:pt>
                <c:pt idx="2981">
                  <c:v>13.7</c:v>
                </c:pt>
                <c:pt idx="2982">
                  <c:v>13.9</c:v>
                </c:pt>
                <c:pt idx="2983">
                  <c:v>14.5</c:v>
                </c:pt>
                <c:pt idx="2984">
                  <c:v>13.5</c:v>
                </c:pt>
                <c:pt idx="2985">
                  <c:v>13.2</c:v>
                </c:pt>
                <c:pt idx="2986">
                  <c:v>13.7</c:v>
                </c:pt>
                <c:pt idx="2987">
                  <c:v>13.2</c:v>
                </c:pt>
                <c:pt idx="2988">
                  <c:v>13</c:v>
                </c:pt>
                <c:pt idx="2989">
                  <c:v>13.2</c:v>
                </c:pt>
                <c:pt idx="2990">
                  <c:v>12.9</c:v>
                </c:pt>
                <c:pt idx="2991">
                  <c:v>14.3</c:v>
                </c:pt>
                <c:pt idx="2992">
                  <c:v>14.4</c:v>
                </c:pt>
                <c:pt idx="2993">
                  <c:v>13.1</c:v>
                </c:pt>
                <c:pt idx="2994">
                  <c:v>12.8</c:v>
                </c:pt>
                <c:pt idx="2995">
                  <c:v>12.5</c:v>
                </c:pt>
                <c:pt idx="2996">
                  <c:v>14.9</c:v>
                </c:pt>
                <c:pt idx="2997">
                  <c:v>14.2</c:v>
                </c:pt>
                <c:pt idx="2998">
                  <c:v>13.7</c:v>
                </c:pt>
                <c:pt idx="2999">
                  <c:v>13.3</c:v>
                </c:pt>
                <c:pt idx="3000">
                  <c:v>14.5</c:v>
                </c:pt>
                <c:pt idx="3001">
                  <c:v>13.1</c:v>
                </c:pt>
                <c:pt idx="3002">
                  <c:v>12.5</c:v>
                </c:pt>
                <c:pt idx="3003">
                  <c:v>13.9</c:v>
                </c:pt>
                <c:pt idx="3004">
                  <c:v>14.1</c:v>
                </c:pt>
                <c:pt idx="3005">
                  <c:v>14.1</c:v>
                </c:pt>
                <c:pt idx="3006">
                  <c:v>14.7</c:v>
                </c:pt>
                <c:pt idx="3007">
                  <c:v>13.9</c:v>
                </c:pt>
                <c:pt idx="3008">
                  <c:v>14.4</c:v>
                </c:pt>
                <c:pt idx="3009">
                  <c:v>14.3</c:v>
                </c:pt>
                <c:pt idx="3010">
                  <c:v>15.2</c:v>
                </c:pt>
                <c:pt idx="3011">
                  <c:v>15.5</c:v>
                </c:pt>
                <c:pt idx="3012">
                  <c:v>15.3</c:v>
                </c:pt>
                <c:pt idx="3013">
                  <c:v>14.4</c:v>
                </c:pt>
                <c:pt idx="3014">
                  <c:v>15.2</c:v>
                </c:pt>
                <c:pt idx="3015">
                  <c:v>16</c:v>
                </c:pt>
                <c:pt idx="3016">
                  <c:v>15.6</c:v>
                </c:pt>
                <c:pt idx="3017">
                  <c:v>15.3</c:v>
                </c:pt>
                <c:pt idx="3018">
                  <c:v>15.7</c:v>
                </c:pt>
                <c:pt idx="3019">
                  <c:v>16.8</c:v>
                </c:pt>
                <c:pt idx="3020">
                  <c:v>16.399999999999999</c:v>
                </c:pt>
                <c:pt idx="3021">
                  <c:v>15.1</c:v>
                </c:pt>
              </c:numCache>
            </c:numRef>
          </c:xVal>
          <c:yVal>
            <c:numRef>
              <c:f>'66L_1'!$A$2:$A$3023</c:f>
              <c:numCache>
                <c:formatCode>General</c:formatCode>
                <c:ptCount val="302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numCache>
            </c:numRef>
          </c:yVal>
          <c:smooth val="1"/>
          <c:extLst>
            <c:ext xmlns:c16="http://schemas.microsoft.com/office/drawing/2014/chart" uri="{C3380CC4-5D6E-409C-BE32-E72D297353CC}">
              <c16:uniqueId val="{00000002-C311-46D2-9E2B-39909684F3E5}"/>
            </c:ext>
          </c:extLst>
        </c:ser>
        <c:ser>
          <c:idx val="14"/>
          <c:order val="3"/>
          <c:tx>
            <c:strRef>
              <c:f>'66L_1'!$E$1</c:f>
              <c:strCache>
                <c:ptCount val="1"/>
                <c:pt idx="0">
                  <c:v>2018</c:v>
                </c:pt>
              </c:strCache>
            </c:strRef>
          </c:tx>
          <c:spPr>
            <a:ln w="3175"/>
          </c:spPr>
          <c:marker>
            <c:symbol val="none"/>
          </c:marker>
          <c:xVal>
            <c:numRef>
              <c:f>'66L_1'!$E$2:$E$3025</c:f>
              <c:numCache>
                <c:formatCode>General</c:formatCode>
                <c:ptCount val="3024"/>
                <c:pt idx="1">
                  <c:v>15.3</c:v>
                </c:pt>
                <c:pt idx="2">
                  <c:v>15.3</c:v>
                </c:pt>
                <c:pt idx="3">
                  <c:v>16</c:v>
                </c:pt>
                <c:pt idx="4">
                  <c:v>15.1</c:v>
                </c:pt>
                <c:pt idx="5">
                  <c:v>14.3</c:v>
                </c:pt>
                <c:pt idx="6">
                  <c:v>14.9</c:v>
                </c:pt>
                <c:pt idx="7">
                  <c:v>14.4</c:v>
                </c:pt>
                <c:pt idx="8">
                  <c:v>15.5</c:v>
                </c:pt>
                <c:pt idx="9">
                  <c:v>14.7</c:v>
                </c:pt>
                <c:pt idx="10">
                  <c:v>14.9</c:v>
                </c:pt>
                <c:pt idx="11">
                  <c:v>15.7</c:v>
                </c:pt>
                <c:pt idx="12">
                  <c:v>14.3</c:v>
                </c:pt>
                <c:pt idx="13">
                  <c:v>13.5</c:v>
                </c:pt>
                <c:pt idx="14">
                  <c:v>13.3</c:v>
                </c:pt>
                <c:pt idx="15">
                  <c:v>14.2</c:v>
                </c:pt>
                <c:pt idx="16">
                  <c:v>12.7</c:v>
                </c:pt>
                <c:pt idx="17">
                  <c:v>13.4</c:v>
                </c:pt>
                <c:pt idx="18">
                  <c:v>13.1</c:v>
                </c:pt>
                <c:pt idx="19">
                  <c:v>12.7</c:v>
                </c:pt>
                <c:pt idx="20">
                  <c:v>12.9</c:v>
                </c:pt>
                <c:pt idx="21">
                  <c:v>13.3</c:v>
                </c:pt>
                <c:pt idx="22">
                  <c:v>12.4</c:v>
                </c:pt>
                <c:pt idx="23">
                  <c:v>13.2</c:v>
                </c:pt>
                <c:pt idx="24">
                  <c:v>13.1</c:v>
                </c:pt>
                <c:pt idx="25">
                  <c:v>12.9</c:v>
                </c:pt>
                <c:pt idx="26">
                  <c:v>11.9</c:v>
                </c:pt>
                <c:pt idx="27">
                  <c:v>13.3</c:v>
                </c:pt>
                <c:pt idx="28">
                  <c:v>12.7</c:v>
                </c:pt>
                <c:pt idx="29">
                  <c:v>12.5</c:v>
                </c:pt>
                <c:pt idx="30">
                  <c:v>11.8</c:v>
                </c:pt>
                <c:pt idx="31">
                  <c:v>12</c:v>
                </c:pt>
                <c:pt idx="32">
                  <c:v>11.5</c:v>
                </c:pt>
                <c:pt idx="33">
                  <c:v>12.1</c:v>
                </c:pt>
                <c:pt idx="34">
                  <c:v>11.2</c:v>
                </c:pt>
                <c:pt idx="35">
                  <c:v>12.1</c:v>
                </c:pt>
                <c:pt idx="36">
                  <c:v>10.9</c:v>
                </c:pt>
                <c:pt idx="37">
                  <c:v>11.2</c:v>
                </c:pt>
                <c:pt idx="38">
                  <c:v>11.3</c:v>
                </c:pt>
                <c:pt idx="39">
                  <c:v>11</c:v>
                </c:pt>
                <c:pt idx="40">
                  <c:v>11.5</c:v>
                </c:pt>
                <c:pt idx="41">
                  <c:v>11.5</c:v>
                </c:pt>
                <c:pt idx="42">
                  <c:v>11.8</c:v>
                </c:pt>
                <c:pt idx="43">
                  <c:v>11.7</c:v>
                </c:pt>
                <c:pt idx="44">
                  <c:v>11</c:v>
                </c:pt>
                <c:pt idx="45">
                  <c:v>10.5</c:v>
                </c:pt>
                <c:pt idx="46">
                  <c:v>11.4</c:v>
                </c:pt>
                <c:pt idx="47">
                  <c:v>11.9</c:v>
                </c:pt>
                <c:pt idx="48">
                  <c:v>10.9</c:v>
                </c:pt>
                <c:pt idx="49">
                  <c:v>9.9</c:v>
                </c:pt>
                <c:pt idx="50">
                  <c:v>11.3</c:v>
                </c:pt>
                <c:pt idx="51">
                  <c:v>10.5</c:v>
                </c:pt>
                <c:pt idx="52">
                  <c:v>11.1</c:v>
                </c:pt>
                <c:pt idx="53">
                  <c:v>11.2</c:v>
                </c:pt>
                <c:pt idx="54">
                  <c:v>11.2</c:v>
                </c:pt>
                <c:pt idx="55">
                  <c:v>11</c:v>
                </c:pt>
                <c:pt idx="56">
                  <c:v>11.5</c:v>
                </c:pt>
                <c:pt idx="57">
                  <c:v>11.5</c:v>
                </c:pt>
                <c:pt idx="58">
                  <c:v>13.6</c:v>
                </c:pt>
                <c:pt idx="59">
                  <c:v>12.8</c:v>
                </c:pt>
                <c:pt idx="60">
                  <c:v>12.9</c:v>
                </c:pt>
                <c:pt idx="61">
                  <c:v>12.6</c:v>
                </c:pt>
                <c:pt idx="62">
                  <c:v>13.7</c:v>
                </c:pt>
                <c:pt idx="63">
                  <c:v>13.3</c:v>
                </c:pt>
                <c:pt idx="64">
                  <c:v>12.4</c:v>
                </c:pt>
                <c:pt idx="65">
                  <c:v>14.7</c:v>
                </c:pt>
                <c:pt idx="66">
                  <c:v>15.2</c:v>
                </c:pt>
                <c:pt idx="67">
                  <c:v>15.9</c:v>
                </c:pt>
                <c:pt idx="68">
                  <c:v>15.8</c:v>
                </c:pt>
                <c:pt idx="69">
                  <c:v>17</c:v>
                </c:pt>
                <c:pt idx="70">
                  <c:v>17</c:v>
                </c:pt>
                <c:pt idx="71">
                  <c:v>20.8</c:v>
                </c:pt>
                <c:pt idx="72">
                  <c:v>18.8</c:v>
                </c:pt>
                <c:pt idx="73">
                  <c:v>21.2</c:v>
                </c:pt>
                <c:pt idx="74">
                  <c:v>20.399999999999999</c:v>
                </c:pt>
                <c:pt idx="75">
                  <c:v>22</c:v>
                </c:pt>
                <c:pt idx="76">
                  <c:v>21</c:v>
                </c:pt>
                <c:pt idx="77">
                  <c:v>20.6</c:v>
                </c:pt>
                <c:pt idx="78">
                  <c:v>23</c:v>
                </c:pt>
                <c:pt idx="79">
                  <c:v>22.1</c:v>
                </c:pt>
                <c:pt idx="80">
                  <c:v>22.3</c:v>
                </c:pt>
                <c:pt idx="81">
                  <c:v>22.9</c:v>
                </c:pt>
                <c:pt idx="82">
                  <c:v>22.6</c:v>
                </c:pt>
                <c:pt idx="83">
                  <c:v>24.8</c:v>
                </c:pt>
                <c:pt idx="84">
                  <c:v>23.5</c:v>
                </c:pt>
                <c:pt idx="85">
                  <c:v>25.6</c:v>
                </c:pt>
                <c:pt idx="86">
                  <c:v>22.8</c:v>
                </c:pt>
                <c:pt idx="87">
                  <c:v>23.3</c:v>
                </c:pt>
                <c:pt idx="88">
                  <c:v>24</c:v>
                </c:pt>
                <c:pt idx="89">
                  <c:v>20.6</c:v>
                </c:pt>
                <c:pt idx="90">
                  <c:v>22.1</c:v>
                </c:pt>
                <c:pt idx="91">
                  <c:v>21.5</c:v>
                </c:pt>
                <c:pt idx="92">
                  <c:v>22.3</c:v>
                </c:pt>
                <c:pt idx="93">
                  <c:v>22.4</c:v>
                </c:pt>
                <c:pt idx="94">
                  <c:v>20</c:v>
                </c:pt>
                <c:pt idx="95">
                  <c:v>19.899999999999999</c:v>
                </c:pt>
                <c:pt idx="96">
                  <c:v>19.8</c:v>
                </c:pt>
                <c:pt idx="97">
                  <c:v>18.899999999999999</c:v>
                </c:pt>
                <c:pt idx="98">
                  <c:v>18.100000000000001</c:v>
                </c:pt>
                <c:pt idx="99">
                  <c:v>18</c:v>
                </c:pt>
                <c:pt idx="100">
                  <c:v>18.399999999999999</c:v>
                </c:pt>
                <c:pt idx="101">
                  <c:v>17.399999999999999</c:v>
                </c:pt>
                <c:pt idx="102">
                  <c:v>16.3</c:v>
                </c:pt>
                <c:pt idx="103">
                  <c:v>16.8</c:v>
                </c:pt>
                <c:pt idx="104">
                  <c:v>16.899999999999999</c:v>
                </c:pt>
                <c:pt idx="105">
                  <c:v>14.9</c:v>
                </c:pt>
                <c:pt idx="106">
                  <c:v>13.7</c:v>
                </c:pt>
                <c:pt idx="107">
                  <c:v>13.9</c:v>
                </c:pt>
                <c:pt idx="108">
                  <c:v>14.5</c:v>
                </c:pt>
                <c:pt idx="109">
                  <c:v>13.8</c:v>
                </c:pt>
                <c:pt idx="110">
                  <c:v>13.6</c:v>
                </c:pt>
                <c:pt idx="111">
                  <c:v>13.1</c:v>
                </c:pt>
                <c:pt idx="112">
                  <c:v>12.7</c:v>
                </c:pt>
                <c:pt idx="113">
                  <c:v>13.8</c:v>
                </c:pt>
                <c:pt idx="114">
                  <c:v>12.4</c:v>
                </c:pt>
                <c:pt idx="115">
                  <c:v>14.5</c:v>
                </c:pt>
                <c:pt idx="116">
                  <c:v>13.7</c:v>
                </c:pt>
                <c:pt idx="117">
                  <c:v>12.4</c:v>
                </c:pt>
                <c:pt idx="118">
                  <c:v>12.8</c:v>
                </c:pt>
                <c:pt idx="119">
                  <c:v>12.9</c:v>
                </c:pt>
                <c:pt idx="120">
                  <c:v>13.6</c:v>
                </c:pt>
                <c:pt idx="121">
                  <c:v>12.1</c:v>
                </c:pt>
                <c:pt idx="122">
                  <c:v>13.3</c:v>
                </c:pt>
                <c:pt idx="123">
                  <c:v>14</c:v>
                </c:pt>
                <c:pt idx="124">
                  <c:v>12.7</c:v>
                </c:pt>
                <c:pt idx="125">
                  <c:v>12.1</c:v>
                </c:pt>
                <c:pt idx="126">
                  <c:v>13.1</c:v>
                </c:pt>
                <c:pt idx="127">
                  <c:v>12.2</c:v>
                </c:pt>
                <c:pt idx="128">
                  <c:v>12.7</c:v>
                </c:pt>
                <c:pt idx="129">
                  <c:v>13.5</c:v>
                </c:pt>
                <c:pt idx="130">
                  <c:v>13.6</c:v>
                </c:pt>
                <c:pt idx="131">
                  <c:v>12.6</c:v>
                </c:pt>
                <c:pt idx="132">
                  <c:v>14.6</c:v>
                </c:pt>
                <c:pt idx="133">
                  <c:v>12.3</c:v>
                </c:pt>
                <c:pt idx="134">
                  <c:v>14.1</c:v>
                </c:pt>
                <c:pt idx="135">
                  <c:v>13.2</c:v>
                </c:pt>
                <c:pt idx="136">
                  <c:v>13.1</c:v>
                </c:pt>
                <c:pt idx="137">
                  <c:v>13.6</c:v>
                </c:pt>
                <c:pt idx="138">
                  <c:v>13.8</c:v>
                </c:pt>
                <c:pt idx="139">
                  <c:v>14.2</c:v>
                </c:pt>
                <c:pt idx="140">
                  <c:v>13.6</c:v>
                </c:pt>
                <c:pt idx="141">
                  <c:v>13.8</c:v>
                </c:pt>
                <c:pt idx="142">
                  <c:v>13.6</c:v>
                </c:pt>
                <c:pt idx="143">
                  <c:v>14.8</c:v>
                </c:pt>
                <c:pt idx="144">
                  <c:v>14.1</c:v>
                </c:pt>
                <c:pt idx="145">
                  <c:v>13.7</c:v>
                </c:pt>
                <c:pt idx="146">
                  <c:v>13.3</c:v>
                </c:pt>
                <c:pt idx="147">
                  <c:v>14.6</c:v>
                </c:pt>
                <c:pt idx="148">
                  <c:v>13.6</c:v>
                </c:pt>
                <c:pt idx="149">
                  <c:v>13.5</c:v>
                </c:pt>
                <c:pt idx="150">
                  <c:v>14.7</c:v>
                </c:pt>
                <c:pt idx="151">
                  <c:v>12.9</c:v>
                </c:pt>
                <c:pt idx="152">
                  <c:v>13.7</c:v>
                </c:pt>
                <c:pt idx="153">
                  <c:v>15</c:v>
                </c:pt>
                <c:pt idx="154">
                  <c:v>13.7</c:v>
                </c:pt>
                <c:pt idx="155">
                  <c:v>13.1</c:v>
                </c:pt>
                <c:pt idx="156">
                  <c:v>13.4</c:v>
                </c:pt>
                <c:pt idx="157">
                  <c:v>13.5</c:v>
                </c:pt>
                <c:pt idx="158">
                  <c:v>14.7</c:v>
                </c:pt>
                <c:pt idx="159">
                  <c:v>13.6</c:v>
                </c:pt>
                <c:pt idx="160">
                  <c:v>13.2</c:v>
                </c:pt>
                <c:pt idx="161">
                  <c:v>14.1</c:v>
                </c:pt>
                <c:pt idx="162">
                  <c:v>14.6</c:v>
                </c:pt>
                <c:pt idx="163">
                  <c:v>13.7</c:v>
                </c:pt>
                <c:pt idx="164">
                  <c:v>13.7</c:v>
                </c:pt>
                <c:pt idx="165">
                  <c:v>14.1</c:v>
                </c:pt>
                <c:pt idx="166">
                  <c:v>14.3</c:v>
                </c:pt>
                <c:pt idx="167">
                  <c:v>13.2</c:v>
                </c:pt>
                <c:pt idx="168">
                  <c:v>13.3</c:v>
                </c:pt>
                <c:pt idx="169">
                  <c:v>14.3</c:v>
                </c:pt>
                <c:pt idx="170">
                  <c:v>13.2</c:v>
                </c:pt>
                <c:pt idx="171">
                  <c:v>13.5</c:v>
                </c:pt>
                <c:pt idx="172">
                  <c:v>13.6</c:v>
                </c:pt>
                <c:pt idx="173">
                  <c:v>13.7</c:v>
                </c:pt>
                <c:pt idx="174">
                  <c:v>14.1</c:v>
                </c:pt>
                <c:pt idx="175">
                  <c:v>12.9</c:v>
                </c:pt>
                <c:pt idx="176">
                  <c:v>13.7</c:v>
                </c:pt>
                <c:pt idx="177">
                  <c:v>14.2</c:v>
                </c:pt>
                <c:pt idx="178">
                  <c:v>15.2</c:v>
                </c:pt>
                <c:pt idx="179">
                  <c:v>14.1</c:v>
                </c:pt>
                <c:pt idx="180">
                  <c:v>13.9</c:v>
                </c:pt>
                <c:pt idx="181">
                  <c:v>15</c:v>
                </c:pt>
                <c:pt idx="182">
                  <c:v>14.8</c:v>
                </c:pt>
                <c:pt idx="183">
                  <c:v>14</c:v>
                </c:pt>
                <c:pt idx="184">
                  <c:v>12.9</c:v>
                </c:pt>
                <c:pt idx="185">
                  <c:v>13.5</c:v>
                </c:pt>
                <c:pt idx="186">
                  <c:v>14.4</c:v>
                </c:pt>
                <c:pt idx="187">
                  <c:v>13.6</c:v>
                </c:pt>
                <c:pt idx="188">
                  <c:v>14</c:v>
                </c:pt>
                <c:pt idx="189">
                  <c:v>15.1</c:v>
                </c:pt>
                <c:pt idx="190">
                  <c:v>14.3</c:v>
                </c:pt>
                <c:pt idx="191">
                  <c:v>13.2</c:v>
                </c:pt>
                <c:pt idx="192">
                  <c:v>14</c:v>
                </c:pt>
                <c:pt idx="193">
                  <c:v>13.6</c:v>
                </c:pt>
                <c:pt idx="194">
                  <c:v>13.7</c:v>
                </c:pt>
                <c:pt idx="195">
                  <c:v>13.9</c:v>
                </c:pt>
                <c:pt idx="196">
                  <c:v>14.3</c:v>
                </c:pt>
                <c:pt idx="197">
                  <c:v>14.7</c:v>
                </c:pt>
                <c:pt idx="198">
                  <c:v>14.1</c:v>
                </c:pt>
                <c:pt idx="199">
                  <c:v>13.4</c:v>
                </c:pt>
                <c:pt idx="200">
                  <c:v>14</c:v>
                </c:pt>
                <c:pt idx="201">
                  <c:v>13.3</c:v>
                </c:pt>
                <c:pt idx="202">
                  <c:v>14.2</c:v>
                </c:pt>
                <c:pt idx="203">
                  <c:v>13.7</c:v>
                </c:pt>
                <c:pt idx="204">
                  <c:v>15.6</c:v>
                </c:pt>
                <c:pt idx="205">
                  <c:v>18.899999999999999</c:v>
                </c:pt>
                <c:pt idx="206">
                  <c:v>18.8</c:v>
                </c:pt>
                <c:pt idx="207">
                  <c:v>22</c:v>
                </c:pt>
                <c:pt idx="208">
                  <c:v>23</c:v>
                </c:pt>
                <c:pt idx="209">
                  <c:v>13.3</c:v>
                </c:pt>
                <c:pt idx="210">
                  <c:v>10.199999999999999</c:v>
                </c:pt>
                <c:pt idx="211">
                  <c:v>10.1</c:v>
                </c:pt>
                <c:pt idx="212">
                  <c:v>12.9</c:v>
                </c:pt>
                <c:pt idx="213">
                  <c:v>14.2</c:v>
                </c:pt>
                <c:pt idx="214">
                  <c:v>13.5</c:v>
                </c:pt>
                <c:pt idx="215">
                  <c:v>13.4</c:v>
                </c:pt>
                <c:pt idx="216">
                  <c:v>14.3</c:v>
                </c:pt>
                <c:pt idx="217">
                  <c:v>15.4</c:v>
                </c:pt>
                <c:pt idx="218">
                  <c:v>14.8</c:v>
                </c:pt>
                <c:pt idx="219">
                  <c:v>17</c:v>
                </c:pt>
                <c:pt idx="220">
                  <c:v>17.899999999999999</c:v>
                </c:pt>
                <c:pt idx="221">
                  <c:v>18.899999999999999</c:v>
                </c:pt>
                <c:pt idx="222">
                  <c:v>19.8</c:v>
                </c:pt>
                <c:pt idx="223">
                  <c:v>20.100000000000001</c:v>
                </c:pt>
                <c:pt idx="224">
                  <c:v>20.9</c:v>
                </c:pt>
                <c:pt idx="225">
                  <c:v>22.3</c:v>
                </c:pt>
                <c:pt idx="226">
                  <c:v>23.8</c:v>
                </c:pt>
                <c:pt idx="227">
                  <c:v>24.5</c:v>
                </c:pt>
                <c:pt idx="228">
                  <c:v>25</c:v>
                </c:pt>
                <c:pt idx="229">
                  <c:v>26.4</c:v>
                </c:pt>
                <c:pt idx="230">
                  <c:v>29</c:v>
                </c:pt>
                <c:pt idx="231">
                  <c:v>27.7</c:v>
                </c:pt>
                <c:pt idx="232">
                  <c:v>30.4</c:v>
                </c:pt>
                <c:pt idx="233">
                  <c:v>29.6</c:v>
                </c:pt>
                <c:pt idx="234">
                  <c:v>30.8</c:v>
                </c:pt>
                <c:pt idx="235">
                  <c:v>32.1</c:v>
                </c:pt>
                <c:pt idx="236">
                  <c:v>31.2</c:v>
                </c:pt>
                <c:pt idx="237">
                  <c:v>32.1</c:v>
                </c:pt>
                <c:pt idx="238">
                  <c:v>32.5</c:v>
                </c:pt>
                <c:pt idx="239">
                  <c:v>33.9</c:v>
                </c:pt>
                <c:pt idx="240">
                  <c:v>34.299999999999997</c:v>
                </c:pt>
                <c:pt idx="241">
                  <c:v>34.299999999999997</c:v>
                </c:pt>
                <c:pt idx="242">
                  <c:v>34.9</c:v>
                </c:pt>
                <c:pt idx="243">
                  <c:v>36.299999999999997</c:v>
                </c:pt>
                <c:pt idx="244">
                  <c:v>35.9</c:v>
                </c:pt>
                <c:pt idx="245">
                  <c:v>35.9</c:v>
                </c:pt>
                <c:pt idx="246">
                  <c:v>34.9</c:v>
                </c:pt>
                <c:pt idx="247">
                  <c:v>36.299999999999997</c:v>
                </c:pt>
                <c:pt idx="248">
                  <c:v>35.5</c:v>
                </c:pt>
                <c:pt idx="249">
                  <c:v>35.299999999999997</c:v>
                </c:pt>
                <c:pt idx="250">
                  <c:v>35.799999999999997</c:v>
                </c:pt>
                <c:pt idx="251">
                  <c:v>37.299999999999997</c:v>
                </c:pt>
                <c:pt idx="252">
                  <c:v>35.9</c:v>
                </c:pt>
                <c:pt idx="253">
                  <c:v>37.200000000000003</c:v>
                </c:pt>
                <c:pt idx="254">
                  <c:v>38.1</c:v>
                </c:pt>
                <c:pt idx="255">
                  <c:v>37</c:v>
                </c:pt>
                <c:pt idx="256">
                  <c:v>36.4</c:v>
                </c:pt>
                <c:pt idx="257">
                  <c:v>37.200000000000003</c:v>
                </c:pt>
                <c:pt idx="258">
                  <c:v>37.5</c:v>
                </c:pt>
                <c:pt idx="259">
                  <c:v>35.1</c:v>
                </c:pt>
                <c:pt idx="260">
                  <c:v>34.799999999999997</c:v>
                </c:pt>
                <c:pt idx="261">
                  <c:v>34.700000000000003</c:v>
                </c:pt>
                <c:pt idx="262">
                  <c:v>35.9</c:v>
                </c:pt>
                <c:pt idx="263">
                  <c:v>35.5</c:v>
                </c:pt>
                <c:pt idx="264">
                  <c:v>34.6</c:v>
                </c:pt>
                <c:pt idx="265">
                  <c:v>35.9</c:v>
                </c:pt>
                <c:pt idx="266">
                  <c:v>34</c:v>
                </c:pt>
                <c:pt idx="267">
                  <c:v>34.200000000000003</c:v>
                </c:pt>
                <c:pt idx="268">
                  <c:v>33.200000000000003</c:v>
                </c:pt>
                <c:pt idx="269">
                  <c:v>33.799999999999997</c:v>
                </c:pt>
                <c:pt idx="270">
                  <c:v>34.299999999999997</c:v>
                </c:pt>
                <c:pt idx="271">
                  <c:v>33.4</c:v>
                </c:pt>
                <c:pt idx="272">
                  <c:v>34.1</c:v>
                </c:pt>
                <c:pt idx="273">
                  <c:v>35.200000000000003</c:v>
                </c:pt>
                <c:pt idx="274">
                  <c:v>34.200000000000003</c:v>
                </c:pt>
                <c:pt idx="275">
                  <c:v>33.9</c:v>
                </c:pt>
                <c:pt idx="276">
                  <c:v>33.700000000000003</c:v>
                </c:pt>
                <c:pt idx="277">
                  <c:v>33.4</c:v>
                </c:pt>
                <c:pt idx="278">
                  <c:v>33.1</c:v>
                </c:pt>
                <c:pt idx="279">
                  <c:v>33.5</c:v>
                </c:pt>
                <c:pt idx="280">
                  <c:v>32.4</c:v>
                </c:pt>
                <c:pt idx="281">
                  <c:v>33.6</c:v>
                </c:pt>
                <c:pt idx="282">
                  <c:v>34.799999999999997</c:v>
                </c:pt>
                <c:pt idx="283">
                  <c:v>34.299999999999997</c:v>
                </c:pt>
                <c:pt idx="284">
                  <c:v>32.9</c:v>
                </c:pt>
                <c:pt idx="285">
                  <c:v>34.700000000000003</c:v>
                </c:pt>
                <c:pt idx="286">
                  <c:v>32.9</c:v>
                </c:pt>
                <c:pt idx="287">
                  <c:v>33.200000000000003</c:v>
                </c:pt>
                <c:pt idx="288">
                  <c:v>34.1</c:v>
                </c:pt>
                <c:pt idx="289">
                  <c:v>33.200000000000003</c:v>
                </c:pt>
                <c:pt idx="290">
                  <c:v>32.6</c:v>
                </c:pt>
                <c:pt idx="291">
                  <c:v>33.200000000000003</c:v>
                </c:pt>
                <c:pt idx="292">
                  <c:v>33.299999999999997</c:v>
                </c:pt>
                <c:pt idx="293">
                  <c:v>32.6</c:v>
                </c:pt>
                <c:pt idx="294">
                  <c:v>33.299999999999997</c:v>
                </c:pt>
                <c:pt idx="295">
                  <c:v>31.7</c:v>
                </c:pt>
                <c:pt idx="296">
                  <c:v>32.200000000000003</c:v>
                </c:pt>
                <c:pt idx="297">
                  <c:v>32</c:v>
                </c:pt>
                <c:pt idx="298">
                  <c:v>31.7</c:v>
                </c:pt>
                <c:pt idx="299">
                  <c:v>31.4</c:v>
                </c:pt>
                <c:pt idx="300">
                  <c:v>31</c:v>
                </c:pt>
                <c:pt idx="301">
                  <c:v>31.1</c:v>
                </c:pt>
                <c:pt idx="302">
                  <c:v>30.2</c:v>
                </c:pt>
                <c:pt idx="303">
                  <c:v>30</c:v>
                </c:pt>
                <c:pt idx="304">
                  <c:v>29</c:v>
                </c:pt>
                <c:pt idx="305">
                  <c:v>27.9</c:v>
                </c:pt>
                <c:pt idx="306">
                  <c:v>27.8</c:v>
                </c:pt>
                <c:pt idx="307">
                  <c:v>27.8</c:v>
                </c:pt>
                <c:pt idx="308">
                  <c:v>26</c:v>
                </c:pt>
                <c:pt idx="309">
                  <c:v>26.7</c:v>
                </c:pt>
                <c:pt idx="310">
                  <c:v>25.8</c:v>
                </c:pt>
                <c:pt idx="311">
                  <c:v>24.3</c:v>
                </c:pt>
                <c:pt idx="312">
                  <c:v>24.1</c:v>
                </c:pt>
                <c:pt idx="313">
                  <c:v>23.5</c:v>
                </c:pt>
                <c:pt idx="314">
                  <c:v>23.4</c:v>
                </c:pt>
                <c:pt idx="315">
                  <c:v>23.7</c:v>
                </c:pt>
                <c:pt idx="316">
                  <c:v>23.2</c:v>
                </c:pt>
                <c:pt idx="317">
                  <c:v>23.8</c:v>
                </c:pt>
                <c:pt idx="318">
                  <c:v>23.5</c:v>
                </c:pt>
                <c:pt idx="319">
                  <c:v>21.6</c:v>
                </c:pt>
                <c:pt idx="320">
                  <c:v>22.9</c:v>
                </c:pt>
                <c:pt idx="321">
                  <c:v>24.6</c:v>
                </c:pt>
                <c:pt idx="322">
                  <c:v>23.4</c:v>
                </c:pt>
                <c:pt idx="323">
                  <c:v>25.4</c:v>
                </c:pt>
                <c:pt idx="324">
                  <c:v>25</c:v>
                </c:pt>
                <c:pt idx="325">
                  <c:v>25.6</c:v>
                </c:pt>
                <c:pt idx="326">
                  <c:v>25.7</c:v>
                </c:pt>
                <c:pt idx="327">
                  <c:v>25.3</c:v>
                </c:pt>
                <c:pt idx="328">
                  <c:v>25.7</c:v>
                </c:pt>
                <c:pt idx="329">
                  <c:v>26.8</c:v>
                </c:pt>
                <c:pt idx="330">
                  <c:v>26.8</c:v>
                </c:pt>
                <c:pt idx="331">
                  <c:v>26.9</c:v>
                </c:pt>
                <c:pt idx="332">
                  <c:v>26.9</c:v>
                </c:pt>
                <c:pt idx="333">
                  <c:v>28.8</c:v>
                </c:pt>
                <c:pt idx="334">
                  <c:v>28.8</c:v>
                </c:pt>
                <c:pt idx="335">
                  <c:v>28.6</c:v>
                </c:pt>
                <c:pt idx="336">
                  <c:v>29.2</c:v>
                </c:pt>
                <c:pt idx="337">
                  <c:v>29.6</c:v>
                </c:pt>
                <c:pt idx="338">
                  <c:v>29.1</c:v>
                </c:pt>
                <c:pt idx="339">
                  <c:v>29.3</c:v>
                </c:pt>
                <c:pt idx="340">
                  <c:v>29</c:v>
                </c:pt>
                <c:pt idx="341">
                  <c:v>30.4</c:v>
                </c:pt>
                <c:pt idx="342">
                  <c:v>29.8</c:v>
                </c:pt>
                <c:pt idx="343">
                  <c:v>29.2</c:v>
                </c:pt>
                <c:pt idx="344">
                  <c:v>29.2</c:v>
                </c:pt>
                <c:pt idx="345">
                  <c:v>30.1</c:v>
                </c:pt>
                <c:pt idx="346">
                  <c:v>30.3</c:v>
                </c:pt>
                <c:pt idx="347">
                  <c:v>30.1</c:v>
                </c:pt>
                <c:pt idx="348">
                  <c:v>29</c:v>
                </c:pt>
                <c:pt idx="349">
                  <c:v>28.6</c:v>
                </c:pt>
                <c:pt idx="350">
                  <c:v>29</c:v>
                </c:pt>
                <c:pt idx="351">
                  <c:v>28</c:v>
                </c:pt>
                <c:pt idx="352">
                  <c:v>28</c:v>
                </c:pt>
                <c:pt idx="353">
                  <c:v>26.5</c:v>
                </c:pt>
                <c:pt idx="354">
                  <c:v>28</c:v>
                </c:pt>
                <c:pt idx="355">
                  <c:v>26.8</c:v>
                </c:pt>
                <c:pt idx="356">
                  <c:v>26.1</c:v>
                </c:pt>
                <c:pt idx="357">
                  <c:v>26.3</c:v>
                </c:pt>
                <c:pt idx="358">
                  <c:v>26.1</c:v>
                </c:pt>
                <c:pt idx="359">
                  <c:v>25.8</c:v>
                </c:pt>
                <c:pt idx="360">
                  <c:v>25.6</c:v>
                </c:pt>
                <c:pt idx="361">
                  <c:v>26.2</c:v>
                </c:pt>
                <c:pt idx="362">
                  <c:v>25.4</c:v>
                </c:pt>
                <c:pt idx="363">
                  <c:v>27.2</c:v>
                </c:pt>
                <c:pt idx="364">
                  <c:v>27.1</c:v>
                </c:pt>
                <c:pt idx="365">
                  <c:v>27.3</c:v>
                </c:pt>
                <c:pt idx="366">
                  <c:v>28.6</c:v>
                </c:pt>
                <c:pt idx="367">
                  <c:v>28.7</c:v>
                </c:pt>
                <c:pt idx="368">
                  <c:v>29.9</c:v>
                </c:pt>
                <c:pt idx="369">
                  <c:v>30.9</c:v>
                </c:pt>
                <c:pt idx="370">
                  <c:v>32.9</c:v>
                </c:pt>
                <c:pt idx="371">
                  <c:v>33.1</c:v>
                </c:pt>
                <c:pt idx="372">
                  <c:v>34.299999999999997</c:v>
                </c:pt>
                <c:pt idx="373">
                  <c:v>36.200000000000003</c:v>
                </c:pt>
                <c:pt idx="374">
                  <c:v>37.200000000000003</c:v>
                </c:pt>
                <c:pt idx="375">
                  <c:v>37.4</c:v>
                </c:pt>
                <c:pt idx="376">
                  <c:v>37.9</c:v>
                </c:pt>
                <c:pt idx="377">
                  <c:v>37.700000000000003</c:v>
                </c:pt>
                <c:pt idx="378">
                  <c:v>38.5</c:v>
                </c:pt>
                <c:pt idx="379">
                  <c:v>38.799999999999997</c:v>
                </c:pt>
                <c:pt idx="380">
                  <c:v>39.4</c:v>
                </c:pt>
                <c:pt idx="381">
                  <c:v>40.700000000000003</c:v>
                </c:pt>
                <c:pt idx="382">
                  <c:v>40.700000000000003</c:v>
                </c:pt>
                <c:pt idx="383">
                  <c:v>41</c:v>
                </c:pt>
                <c:pt idx="384">
                  <c:v>40.700000000000003</c:v>
                </c:pt>
                <c:pt idx="385">
                  <c:v>41.5</c:v>
                </c:pt>
                <c:pt idx="386">
                  <c:v>41.9</c:v>
                </c:pt>
                <c:pt idx="387">
                  <c:v>42.2</c:v>
                </c:pt>
                <c:pt idx="388">
                  <c:v>42.3</c:v>
                </c:pt>
                <c:pt idx="389">
                  <c:v>41.2</c:v>
                </c:pt>
                <c:pt idx="390">
                  <c:v>41.3</c:v>
                </c:pt>
                <c:pt idx="391">
                  <c:v>41.6</c:v>
                </c:pt>
                <c:pt idx="392">
                  <c:v>43.2</c:v>
                </c:pt>
                <c:pt idx="393">
                  <c:v>42.3</c:v>
                </c:pt>
                <c:pt idx="394">
                  <c:v>42.6</c:v>
                </c:pt>
                <c:pt idx="395">
                  <c:v>41.3</c:v>
                </c:pt>
                <c:pt idx="396">
                  <c:v>40.799999999999997</c:v>
                </c:pt>
                <c:pt idx="397">
                  <c:v>41.1</c:v>
                </c:pt>
                <c:pt idx="398">
                  <c:v>40.200000000000003</c:v>
                </c:pt>
                <c:pt idx="399">
                  <c:v>43</c:v>
                </c:pt>
                <c:pt idx="400">
                  <c:v>44.3</c:v>
                </c:pt>
                <c:pt idx="401">
                  <c:v>46</c:v>
                </c:pt>
                <c:pt idx="402">
                  <c:v>46.1</c:v>
                </c:pt>
                <c:pt idx="403">
                  <c:v>47.2</c:v>
                </c:pt>
                <c:pt idx="404">
                  <c:v>41.3</c:v>
                </c:pt>
                <c:pt idx="405">
                  <c:v>39.1</c:v>
                </c:pt>
                <c:pt idx="406">
                  <c:v>39.1</c:v>
                </c:pt>
                <c:pt idx="407">
                  <c:v>38.299999999999997</c:v>
                </c:pt>
                <c:pt idx="408">
                  <c:v>39.6</c:v>
                </c:pt>
                <c:pt idx="409">
                  <c:v>39.6</c:v>
                </c:pt>
                <c:pt idx="410">
                  <c:v>39.299999999999997</c:v>
                </c:pt>
                <c:pt idx="411">
                  <c:v>40</c:v>
                </c:pt>
                <c:pt idx="412">
                  <c:v>39.5</c:v>
                </c:pt>
                <c:pt idx="413">
                  <c:v>38.799999999999997</c:v>
                </c:pt>
                <c:pt idx="414">
                  <c:v>40.5</c:v>
                </c:pt>
                <c:pt idx="415">
                  <c:v>41.2</c:v>
                </c:pt>
                <c:pt idx="416">
                  <c:v>40.9</c:v>
                </c:pt>
                <c:pt idx="417">
                  <c:v>39.6</c:v>
                </c:pt>
                <c:pt idx="418">
                  <c:v>41.4</c:v>
                </c:pt>
                <c:pt idx="419">
                  <c:v>40.5</c:v>
                </c:pt>
                <c:pt idx="420">
                  <c:v>40.799999999999997</c:v>
                </c:pt>
                <c:pt idx="421">
                  <c:v>41.8</c:v>
                </c:pt>
                <c:pt idx="422">
                  <c:v>41.6</c:v>
                </c:pt>
                <c:pt idx="423">
                  <c:v>41.2</c:v>
                </c:pt>
                <c:pt idx="424">
                  <c:v>41.5</c:v>
                </c:pt>
                <c:pt idx="425">
                  <c:v>42.6</c:v>
                </c:pt>
                <c:pt idx="426">
                  <c:v>42.7</c:v>
                </c:pt>
                <c:pt idx="427">
                  <c:v>41.4</c:v>
                </c:pt>
                <c:pt idx="428">
                  <c:v>42</c:v>
                </c:pt>
                <c:pt idx="429">
                  <c:v>40.700000000000003</c:v>
                </c:pt>
                <c:pt idx="430">
                  <c:v>42</c:v>
                </c:pt>
                <c:pt idx="431">
                  <c:v>41.9</c:v>
                </c:pt>
                <c:pt idx="432">
                  <c:v>41.5</c:v>
                </c:pt>
                <c:pt idx="433">
                  <c:v>41.9</c:v>
                </c:pt>
                <c:pt idx="434">
                  <c:v>41.7</c:v>
                </c:pt>
                <c:pt idx="435">
                  <c:v>41.4</c:v>
                </c:pt>
                <c:pt idx="436">
                  <c:v>40.299999999999997</c:v>
                </c:pt>
                <c:pt idx="437">
                  <c:v>40.1</c:v>
                </c:pt>
                <c:pt idx="438">
                  <c:v>41.8</c:v>
                </c:pt>
                <c:pt idx="439">
                  <c:v>42.2</c:v>
                </c:pt>
                <c:pt idx="440">
                  <c:v>40.1</c:v>
                </c:pt>
                <c:pt idx="441">
                  <c:v>40.6</c:v>
                </c:pt>
                <c:pt idx="442">
                  <c:v>39.200000000000003</c:v>
                </c:pt>
                <c:pt idx="443">
                  <c:v>41</c:v>
                </c:pt>
                <c:pt idx="444">
                  <c:v>40.5</c:v>
                </c:pt>
                <c:pt idx="445">
                  <c:v>41.5</c:v>
                </c:pt>
                <c:pt idx="446">
                  <c:v>41.1</c:v>
                </c:pt>
                <c:pt idx="447">
                  <c:v>40</c:v>
                </c:pt>
                <c:pt idx="448">
                  <c:v>40.5</c:v>
                </c:pt>
                <c:pt idx="449">
                  <c:v>40.6</c:v>
                </c:pt>
                <c:pt idx="450">
                  <c:v>40.9</c:v>
                </c:pt>
                <c:pt idx="451">
                  <c:v>42.3</c:v>
                </c:pt>
                <c:pt idx="452">
                  <c:v>41.2</c:v>
                </c:pt>
                <c:pt idx="453">
                  <c:v>41.4</c:v>
                </c:pt>
                <c:pt idx="454">
                  <c:v>41.3</c:v>
                </c:pt>
                <c:pt idx="455">
                  <c:v>40.9</c:v>
                </c:pt>
                <c:pt idx="456">
                  <c:v>42.1</c:v>
                </c:pt>
                <c:pt idx="457">
                  <c:v>41.6</c:v>
                </c:pt>
                <c:pt idx="458">
                  <c:v>42.8</c:v>
                </c:pt>
                <c:pt idx="459">
                  <c:v>41.5</c:v>
                </c:pt>
                <c:pt idx="460">
                  <c:v>42.7</c:v>
                </c:pt>
                <c:pt idx="461">
                  <c:v>42.8</c:v>
                </c:pt>
                <c:pt idx="462">
                  <c:v>42.8</c:v>
                </c:pt>
                <c:pt idx="463">
                  <c:v>43.5</c:v>
                </c:pt>
                <c:pt idx="464">
                  <c:v>44.9</c:v>
                </c:pt>
                <c:pt idx="465">
                  <c:v>43.9</c:v>
                </c:pt>
                <c:pt idx="466">
                  <c:v>43.7</c:v>
                </c:pt>
                <c:pt idx="467">
                  <c:v>45.3</c:v>
                </c:pt>
                <c:pt idx="468">
                  <c:v>46</c:v>
                </c:pt>
                <c:pt idx="469">
                  <c:v>46.9</c:v>
                </c:pt>
                <c:pt idx="470">
                  <c:v>46.6</c:v>
                </c:pt>
                <c:pt idx="471">
                  <c:v>46.5</c:v>
                </c:pt>
                <c:pt idx="472">
                  <c:v>48.5</c:v>
                </c:pt>
                <c:pt idx="473">
                  <c:v>47.3</c:v>
                </c:pt>
                <c:pt idx="474">
                  <c:v>48.4</c:v>
                </c:pt>
                <c:pt idx="475">
                  <c:v>48.2</c:v>
                </c:pt>
                <c:pt idx="476">
                  <c:v>49.1</c:v>
                </c:pt>
                <c:pt idx="477">
                  <c:v>49.1</c:v>
                </c:pt>
                <c:pt idx="478">
                  <c:v>50.2</c:v>
                </c:pt>
                <c:pt idx="479">
                  <c:v>50.1</c:v>
                </c:pt>
                <c:pt idx="480">
                  <c:v>50</c:v>
                </c:pt>
                <c:pt idx="481">
                  <c:v>52</c:v>
                </c:pt>
                <c:pt idx="482">
                  <c:v>52.1</c:v>
                </c:pt>
                <c:pt idx="483">
                  <c:v>50.8</c:v>
                </c:pt>
                <c:pt idx="484">
                  <c:v>51.8</c:v>
                </c:pt>
                <c:pt idx="485">
                  <c:v>52.9</c:v>
                </c:pt>
                <c:pt idx="486">
                  <c:v>53.3</c:v>
                </c:pt>
                <c:pt idx="487">
                  <c:v>53.6</c:v>
                </c:pt>
                <c:pt idx="488">
                  <c:v>53.6</c:v>
                </c:pt>
                <c:pt idx="489">
                  <c:v>52.8</c:v>
                </c:pt>
                <c:pt idx="490">
                  <c:v>55.5</c:v>
                </c:pt>
                <c:pt idx="491">
                  <c:v>55.8</c:v>
                </c:pt>
                <c:pt idx="492">
                  <c:v>54.1</c:v>
                </c:pt>
                <c:pt idx="493">
                  <c:v>53.8</c:v>
                </c:pt>
                <c:pt idx="494">
                  <c:v>52.8</c:v>
                </c:pt>
                <c:pt idx="495">
                  <c:v>54.3</c:v>
                </c:pt>
                <c:pt idx="496">
                  <c:v>53.7</c:v>
                </c:pt>
                <c:pt idx="497">
                  <c:v>54.3</c:v>
                </c:pt>
                <c:pt idx="498">
                  <c:v>54.1</c:v>
                </c:pt>
                <c:pt idx="499">
                  <c:v>54.2</c:v>
                </c:pt>
                <c:pt idx="500">
                  <c:v>55.1</c:v>
                </c:pt>
                <c:pt idx="501">
                  <c:v>56.2</c:v>
                </c:pt>
                <c:pt idx="502">
                  <c:v>55</c:v>
                </c:pt>
                <c:pt idx="503">
                  <c:v>54.6</c:v>
                </c:pt>
                <c:pt idx="504">
                  <c:v>54.5</c:v>
                </c:pt>
                <c:pt idx="505">
                  <c:v>54.4</c:v>
                </c:pt>
                <c:pt idx="506">
                  <c:v>54</c:v>
                </c:pt>
                <c:pt idx="507">
                  <c:v>54.3</c:v>
                </c:pt>
                <c:pt idx="508">
                  <c:v>54.9</c:v>
                </c:pt>
                <c:pt idx="509">
                  <c:v>54.1</c:v>
                </c:pt>
                <c:pt idx="510">
                  <c:v>53.5</c:v>
                </c:pt>
                <c:pt idx="511">
                  <c:v>53.3</c:v>
                </c:pt>
                <c:pt idx="512">
                  <c:v>53.7</c:v>
                </c:pt>
                <c:pt idx="513">
                  <c:v>53.4</c:v>
                </c:pt>
                <c:pt idx="514">
                  <c:v>54.3</c:v>
                </c:pt>
                <c:pt idx="515">
                  <c:v>53.1</c:v>
                </c:pt>
                <c:pt idx="516">
                  <c:v>54</c:v>
                </c:pt>
                <c:pt idx="517">
                  <c:v>53.2</c:v>
                </c:pt>
                <c:pt idx="518">
                  <c:v>54</c:v>
                </c:pt>
                <c:pt idx="519">
                  <c:v>53.5</c:v>
                </c:pt>
                <c:pt idx="520">
                  <c:v>53.6</c:v>
                </c:pt>
                <c:pt idx="521">
                  <c:v>51.8</c:v>
                </c:pt>
                <c:pt idx="522">
                  <c:v>54.1</c:v>
                </c:pt>
                <c:pt idx="523">
                  <c:v>52.7</c:v>
                </c:pt>
                <c:pt idx="524">
                  <c:v>52.3</c:v>
                </c:pt>
                <c:pt idx="525">
                  <c:v>51.2</c:v>
                </c:pt>
                <c:pt idx="526">
                  <c:v>51</c:v>
                </c:pt>
                <c:pt idx="527">
                  <c:v>50.4</c:v>
                </c:pt>
                <c:pt idx="528">
                  <c:v>49.4</c:v>
                </c:pt>
                <c:pt idx="529">
                  <c:v>49.1</c:v>
                </c:pt>
                <c:pt idx="530">
                  <c:v>48.8</c:v>
                </c:pt>
                <c:pt idx="531">
                  <c:v>47.7</c:v>
                </c:pt>
                <c:pt idx="532">
                  <c:v>47.2</c:v>
                </c:pt>
                <c:pt idx="533">
                  <c:v>47.1</c:v>
                </c:pt>
                <c:pt idx="534">
                  <c:v>47.6</c:v>
                </c:pt>
                <c:pt idx="535">
                  <c:v>47.3</c:v>
                </c:pt>
                <c:pt idx="536">
                  <c:v>47.2</c:v>
                </c:pt>
                <c:pt idx="537">
                  <c:v>47.1</c:v>
                </c:pt>
                <c:pt idx="538">
                  <c:v>46.6</c:v>
                </c:pt>
                <c:pt idx="539">
                  <c:v>46.4</c:v>
                </c:pt>
                <c:pt idx="540">
                  <c:v>46.1</c:v>
                </c:pt>
                <c:pt idx="541">
                  <c:v>47.8</c:v>
                </c:pt>
                <c:pt idx="542">
                  <c:v>46.5</c:v>
                </c:pt>
                <c:pt idx="543">
                  <c:v>47.9</c:v>
                </c:pt>
                <c:pt idx="544">
                  <c:v>47.2</c:v>
                </c:pt>
                <c:pt idx="545">
                  <c:v>47.3</c:v>
                </c:pt>
                <c:pt idx="546">
                  <c:v>48</c:v>
                </c:pt>
                <c:pt idx="547">
                  <c:v>48.4</c:v>
                </c:pt>
                <c:pt idx="548">
                  <c:v>48.8</c:v>
                </c:pt>
                <c:pt idx="549">
                  <c:v>48</c:v>
                </c:pt>
                <c:pt idx="550">
                  <c:v>48.4</c:v>
                </c:pt>
                <c:pt idx="551">
                  <c:v>47.8</c:v>
                </c:pt>
                <c:pt idx="552">
                  <c:v>47</c:v>
                </c:pt>
                <c:pt idx="553">
                  <c:v>46.8</c:v>
                </c:pt>
                <c:pt idx="554">
                  <c:v>46.4</c:v>
                </c:pt>
                <c:pt idx="555">
                  <c:v>46.3</c:v>
                </c:pt>
                <c:pt idx="556">
                  <c:v>44.9</c:v>
                </c:pt>
                <c:pt idx="557">
                  <c:v>44.2</c:v>
                </c:pt>
                <c:pt idx="558">
                  <c:v>45.1</c:v>
                </c:pt>
                <c:pt idx="559">
                  <c:v>43.7</c:v>
                </c:pt>
                <c:pt idx="560">
                  <c:v>43.2</c:v>
                </c:pt>
                <c:pt idx="561">
                  <c:v>42.3</c:v>
                </c:pt>
                <c:pt idx="562">
                  <c:v>43.1</c:v>
                </c:pt>
                <c:pt idx="563">
                  <c:v>41.6</c:v>
                </c:pt>
                <c:pt idx="564">
                  <c:v>40.200000000000003</c:v>
                </c:pt>
                <c:pt idx="565">
                  <c:v>40.1</c:v>
                </c:pt>
                <c:pt idx="566">
                  <c:v>38.9</c:v>
                </c:pt>
                <c:pt idx="567">
                  <c:v>37.299999999999997</c:v>
                </c:pt>
                <c:pt idx="568">
                  <c:v>37.700000000000003</c:v>
                </c:pt>
                <c:pt idx="569">
                  <c:v>35.700000000000003</c:v>
                </c:pt>
                <c:pt idx="570">
                  <c:v>35.700000000000003</c:v>
                </c:pt>
                <c:pt idx="571">
                  <c:v>34.5</c:v>
                </c:pt>
                <c:pt idx="572">
                  <c:v>35.5</c:v>
                </c:pt>
                <c:pt idx="573">
                  <c:v>35.700000000000003</c:v>
                </c:pt>
                <c:pt idx="574">
                  <c:v>35.9</c:v>
                </c:pt>
                <c:pt idx="575">
                  <c:v>34.799999999999997</c:v>
                </c:pt>
                <c:pt idx="576">
                  <c:v>35.200000000000003</c:v>
                </c:pt>
                <c:pt idx="577">
                  <c:v>34.799999999999997</c:v>
                </c:pt>
                <c:pt idx="578">
                  <c:v>34.700000000000003</c:v>
                </c:pt>
                <c:pt idx="579">
                  <c:v>35.4</c:v>
                </c:pt>
                <c:pt idx="580">
                  <c:v>35.1</c:v>
                </c:pt>
                <c:pt idx="581">
                  <c:v>36.1</c:v>
                </c:pt>
                <c:pt idx="582">
                  <c:v>35.1</c:v>
                </c:pt>
                <c:pt idx="583">
                  <c:v>35.4</c:v>
                </c:pt>
                <c:pt idx="584">
                  <c:v>35.200000000000003</c:v>
                </c:pt>
                <c:pt idx="585">
                  <c:v>35.5</c:v>
                </c:pt>
                <c:pt idx="586">
                  <c:v>34</c:v>
                </c:pt>
                <c:pt idx="587">
                  <c:v>34.6</c:v>
                </c:pt>
                <c:pt idx="588">
                  <c:v>35</c:v>
                </c:pt>
                <c:pt idx="589">
                  <c:v>35.6</c:v>
                </c:pt>
                <c:pt idx="590">
                  <c:v>34</c:v>
                </c:pt>
                <c:pt idx="591">
                  <c:v>34.799999999999997</c:v>
                </c:pt>
                <c:pt idx="592">
                  <c:v>34.299999999999997</c:v>
                </c:pt>
                <c:pt idx="593">
                  <c:v>35.9</c:v>
                </c:pt>
                <c:pt idx="594">
                  <c:v>34.5</c:v>
                </c:pt>
                <c:pt idx="595">
                  <c:v>37.4</c:v>
                </c:pt>
                <c:pt idx="596">
                  <c:v>40.6</c:v>
                </c:pt>
                <c:pt idx="597">
                  <c:v>42</c:v>
                </c:pt>
                <c:pt idx="598">
                  <c:v>43.2</c:v>
                </c:pt>
                <c:pt idx="599">
                  <c:v>45</c:v>
                </c:pt>
                <c:pt idx="600">
                  <c:v>37.4</c:v>
                </c:pt>
                <c:pt idx="601">
                  <c:v>32.700000000000003</c:v>
                </c:pt>
                <c:pt idx="602">
                  <c:v>30.2</c:v>
                </c:pt>
                <c:pt idx="603">
                  <c:v>32.4</c:v>
                </c:pt>
                <c:pt idx="604">
                  <c:v>34.6</c:v>
                </c:pt>
                <c:pt idx="605">
                  <c:v>35.4</c:v>
                </c:pt>
                <c:pt idx="606">
                  <c:v>33.700000000000003</c:v>
                </c:pt>
                <c:pt idx="607">
                  <c:v>36.1</c:v>
                </c:pt>
                <c:pt idx="608">
                  <c:v>34.6</c:v>
                </c:pt>
                <c:pt idx="609">
                  <c:v>35.299999999999997</c:v>
                </c:pt>
                <c:pt idx="610">
                  <c:v>34.200000000000003</c:v>
                </c:pt>
                <c:pt idx="611">
                  <c:v>35.5</c:v>
                </c:pt>
                <c:pt idx="612">
                  <c:v>36.5</c:v>
                </c:pt>
                <c:pt idx="613">
                  <c:v>36.9</c:v>
                </c:pt>
                <c:pt idx="614">
                  <c:v>36.1</c:v>
                </c:pt>
                <c:pt idx="615">
                  <c:v>36.4</c:v>
                </c:pt>
                <c:pt idx="616">
                  <c:v>37.200000000000003</c:v>
                </c:pt>
                <c:pt idx="617">
                  <c:v>37.200000000000003</c:v>
                </c:pt>
                <c:pt idx="618">
                  <c:v>38</c:v>
                </c:pt>
                <c:pt idx="619">
                  <c:v>37.200000000000003</c:v>
                </c:pt>
                <c:pt idx="620">
                  <c:v>37.4</c:v>
                </c:pt>
                <c:pt idx="621">
                  <c:v>38.1</c:v>
                </c:pt>
                <c:pt idx="622">
                  <c:v>38.700000000000003</c:v>
                </c:pt>
                <c:pt idx="623">
                  <c:v>39</c:v>
                </c:pt>
                <c:pt idx="624">
                  <c:v>37</c:v>
                </c:pt>
                <c:pt idx="625">
                  <c:v>38.299999999999997</c:v>
                </c:pt>
                <c:pt idx="626">
                  <c:v>38.1</c:v>
                </c:pt>
                <c:pt idx="627">
                  <c:v>37.9</c:v>
                </c:pt>
                <c:pt idx="628">
                  <c:v>37.5</c:v>
                </c:pt>
                <c:pt idx="629">
                  <c:v>37.9</c:v>
                </c:pt>
                <c:pt idx="630">
                  <c:v>36.200000000000003</c:v>
                </c:pt>
                <c:pt idx="631">
                  <c:v>37.299999999999997</c:v>
                </c:pt>
                <c:pt idx="632">
                  <c:v>37.1</c:v>
                </c:pt>
                <c:pt idx="633">
                  <c:v>37.4</c:v>
                </c:pt>
                <c:pt idx="634">
                  <c:v>36.9</c:v>
                </c:pt>
                <c:pt idx="635">
                  <c:v>36.1</c:v>
                </c:pt>
                <c:pt idx="636">
                  <c:v>38.1</c:v>
                </c:pt>
                <c:pt idx="637">
                  <c:v>37.4</c:v>
                </c:pt>
                <c:pt idx="638">
                  <c:v>36.299999999999997</c:v>
                </c:pt>
                <c:pt idx="639">
                  <c:v>36.4</c:v>
                </c:pt>
                <c:pt idx="640">
                  <c:v>36.700000000000003</c:v>
                </c:pt>
                <c:pt idx="641">
                  <c:v>37.9</c:v>
                </c:pt>
                <c:pt idx="642">
                  <c:v>36.5</c:v>
                </c:pt>
                <c:pt idx="643">
                  <c:v>37</c:v>
                </c:pt>
                <c:pt idx="644">
                  <c:v>36.9</c:v>
                </c:pt>
                <c:pt idx="645">
                  <c:v>37.1</c:v>
                </c:pt>
                <c:pt idx="646">
                  <c:v>36.700000000000003</c:v>
                </c:pt>
                <c:pt idx="647">
                  <c:v>38.200000000000003</c:v>
                </c:pt>
                <c:pt idx="648">
                  <c:v>38</c:v>
                </c:pt>
                <c:pt idx="649">
                  <c:v>38.200000000000003</c:v>
                </c:pt>
                <c:pt idx="650">
                  <c:v>37.4</c:v>
                </c:pt>
                <c:pt idx="651">
                  <c:v>38.4</c:v>
                </c:pt>
                <c:pt idx="652">
                  <c:v>37.6</c:v>
                </c:pt>
                <c:pt idx="653">
                  <c:v>38.299999999999997</c:v>
                </c:pt>
                <c:pt idx="654">
                  <c:v>38.4</c:v>
                </c:pt>
                <c:pt idx="655">
                  <c:v>37.1</c:v>
                </c:pt>
                <c:pt idx="656">
                  <c:v>38.4</c:v>
                </c:pt>
                <c:pt idx="657">
                  <c:v>38.5</c:v>
                </c:pt>
                <c:pt idx="658">
                  <c:v>38.200000000000003</c:v>
                </c:pt>
                <c:pt idx="659">
                  <c:v>38</c:v>
                </c:pt>
                <c:pt idx="660">
                  <c:v>37.700000000000003</c:v>
                </c:pt>
                <c:pt idx="661">
                  <c:v>38.9</c:v>
                </c:pt>
                <c:pt idx="662">
                  <c:v>39.299999999999997</c:v>
                </c:pt>
                <c:pt idx="663">
                  <c:v>38.9</c:v>
                </c:pt>
                <c:pt idx="664">
                  <c:v>38.200000000000003</c:v>
                </c:pt>
                <c:pt idx="665">
                  <c:v>38.200000000000003</c:v>
                </c:pt>
                <c:pt idx="666">
                  <c:v>37.200000000000003</c:v>
                </c:pt>
                <c:pt idx="667">
                  <c:v>37.5</c:v>
                </c:pt>
                <c:pt idx="668">
                  <c:v>38.299999999999997</c:v>
                </c:pt>
                <c:pt idx="669">
                  <c:v>38</c:v>
                </c:pt>
                <c:pt idx="670">
                  <c:v>38</c:v>
                </c:pt>
                <c:pt idx="671">
                  <c:v>39</c:v>
                </c:pt>
                <c:pt idx="672">
                  <c:v>38.200000000000003</c:v>
                </c:pt>
                <c:pt idx="673">
                  <c:v>37.9</c:v>
                </c:pt>
                <c:pt idx="674">
                  <c:v>38.5</c:v>
                </c:pt>
                <c:pt idx="675">
                  <c:v>38.700000000000003</c:v>
                </c:pt>
                <c:pt idx="676">
                  <c:v>37.200000000000003</c:v>
                </c:pt>
                <c:pt idx="677">
                  <c:v>36.200000000000003</c:v>
                </c:pt>
                <c:pt idx="678">
                  <c:v>37.200000000000003</c:v>
                </c:pt>
                <c:pt idx="679">
                  <c:v>38.200000000000003</c:v>
                </c:pt>
                <c:pt idx="680">
                  <c:v>35.700000000000003</c:v>
                </c:pt>
                <c:pt idx="681">
                  <c:v>37.1</c:v>
                </c:pt>
                <c:pt idx="682">
                  <c:v>37.299999999999997</c:v>
                </c:pt>
                <c:pt idx="683">
                  <c:v>36.299999999999997</c:v>
                </c:pt>
                <c:pt idx="684">
                  <c:v>37.4</c:v>
                </c:pt>
                <c:pt idx="685">
                  <c:v>37.6</c:v>
                </c:pt>
                <c:pt idx="686">
                  <c:v>36.6</c:v>
                </c:pt>
                <c:pt idx="687">
                  <c:v>36.9</c:v>
                </c:pt>
                <c:pt idx="688">
                  <c:v>37.9</c:v>
                </c:pt>
                <c:pt idx="689">
                  <c:v>37.6</c:v>
                </c:pt>
                <c:pt idx="690">
                  <c:v>37.799999999999997</c:v>
                </c:pt>
                <c:pt idx="691">
                  <c:v>38.9</c:v>
                </c:pt>
                <c:pt idx="692">
                  <c:v>39.5</c:v>
                </c:pt>
                <c:pt idx="693">
                  <c:v>40.200000000000003</c:v>
                </c:pt>
                <c:pt idx="694">
                  <c:v>39.799999999999997</c:v>
                </c:pt>
                <c:pt idx="695">
                  <c:v>41.1</c:v>
                </c:pt>
                <c:pt idx="696">
                  <c:v>40.9</c:v>
                </c:pt>
                <c:pt idx="697">
                  <c:v>41</c:v>
                </c:pt>
                <c:pt idx="698">
                  <c:v>41.4</c:v>
                </c:pt>
                <c:pt idx="699">
                  <c:v>41.3</c:v>
                </c:pt>
                <c:pt idx="700">
                  <c:v>41.5</c:v>
                </c:pt>
                <c:pt idx="701">
                  <c:v>42</c:v>
                </c:pt>
                <c:pt idx="702">
                  <c:v>42.3</c:v>
                </c:pt>
                <c:pt idx="703">
                  <c:v>42.4</c:v>
                </c:pt>
                <c:pt idx="704">
                  <c:v>43</c:v>
                </c:pt>
                <c:pt idx="705">
                  <c:v>45.3</c:v>
                </c:pt>
                <c:pt idx="706">
                  <c:v>43.9</c:v>
                </c:pt>
                <c:pt idx="707">
                  <c:v>45.2</c:v>
                </c:pt>
                <c:pt idx="708">
                  <c:v>44.7</c:v>
                </c:pt>
                <c:pt idx="709">
                  <c:v>44.7</c:v>
                </c:pt>
                <c:pt idx="710">
                  <c:v>44.3</c:v>
                </c:pt>
                <c:pt idx="711">
                  <c:v>45.8</c:v>
                </c:pt>
                <c:pt idx="712">
                  <c:v>44.1</c:v>
                </c:pt>
                <c:pt idx="713">
                  <c:v>44.4</c:v>
                </c:pt>
                <c:pt idx="714">
                  <c:v>45.1</c:v>
                </c:pt>
                <c:pt idx="715">
                  <c:v>45.4</c:v>
                </c:pt>
                <c:pt idx="716">
                  <c:v>44.9</c:v>
                </c:pt>
                <c:pt idx="717">
                  <c:v>45.8</c:v>
                </c:pt>
                <c:pt idx="718">
                  <c:v>45.8</c:v>
                </c:pt>
                <c:pt idx="719">
                  <c:v>46</c:v>
                </c:pt>
                <c:pt idx="720">
                  <c:v>45.6</c:v>
                </c:pt>
                <c:pt idx="721">
                  <c:v>46</c:v>
                </c:pt>
                <c:pt idx="722">
                  <c:v>45.9</c:v>
                </c:pt>
                <c:pt idx="723">
                  <c:v>45.2</c:v>
                </c:pt>
                <c:pt idx="724">
                  <c:v>45.3</c:v>
                </c:pt>
                <c:pt idx="725">
                  <c:v>46.4</c:v>
                </c:pt>
                <c:pt idx="726">
                  <c:v>45.6</c:v>
                </c:pt>
                <c:pt idx="727">
                  <c:v>45.3</c:v>
                </c:pt>
                <c:pt idx="728">
                  <c:v>46.5</c:v>
                </c:pt>
                <c:pt idx="729">
                  <c:v>46.2</c:v>
                </c:pt>
                <c:pt idx="730">
                  <c:v>45.7</c:v>
                </c:pt>
                <c:pt idx="731">
                  <c:v>45.6</c:v>
                </c:pt>
                <c:pt idx="732">
                  <c:v>46.8</c:v>
                </c:pt>
                <c:pt idx="733">
                  <c:v>46.1</c:v>
                </c:pt>
                <c:pt idx="734">
                  <c:v>46.5</c:v>
                </c:pt>
                <c:pt idx="735">
                  <c:v>46.3</c:v>
                </c:pt>
                <c:pt idx="736">
                  <c:v>47.6</c:v>
                </c:pt>
                <c:pt idx="737">
                  <c:v>47.8</c:v>
                </c:pt>
                <c:pt idx="738">
                  <c:v>47.2</c:v>
                </c:pt>
                <c:pt idx="739">
                  <c:v>48.1</c:v>
                </c:pt>
                <c:pt idx="740">
                  <c:v>48.7</c:v>
                </c:pt>
                <c:pt idx="741">
                  <c:v>48.4</c:v>
                </c:pt>
                <c:pt idx="742">
                  <c:v>49.4</c:v>
                </c:pt>
                <c:pt idx="743">
                  <c:v>49.4</c:v>
                </c:pt>
                <c:pt idx="744">
                  <c:v>50.5</c:v>
                </c:pt>
                <c:pt idx="745">
                  <c:v>52.2</c:v>
                </c:pt>
                <c:pt idx="746">
                  <c:v>53.5</c:v>
                </c:pt>
                <c:pt idx="747">
                  <c:v>53.1</c:v>
                </c:pt>
                <c:pt idx="748">
                  <c:v>52.5</c:v>
                </c:pt>
                <c:pt idx="749">
                  <c:v>53.3</c:v>
                </c:pt>
                <c:pt idx="750">
                  <c:v>55.2</c:v>
                </c:pt>
                <c:pt idx="751">
                  <c:v>54.5</c:v>
                </c:pt>
                <c:pt idx="752">
                  <c:v>56.6</c:v>
                </c:pt>
                <c:pt idx="753">
                  <c:v>56.6</c:v>
                </c:pt>
                <c:pt idx="754">
                  <c:v>57.6</c:v>
                </c:pt>
                <c:pt idx="755">
                  <c:v>58.8</c:v>
                </c:pt>
                <c:pt idx="756">
                  <c:v>59.3</c:v>
                </c:pt>
                <c:pt idx="757">
                  <c:v>60.7</c:v>
                </c:pt>
                <c:pt idx="758">
                  <c:v>61.3</c:v>
                </c:pt>
                <c:pt idx="759">
                  <c:v>62.1</c:v>
                </c:pt>
                <c:pt idx="760">
                  <c:v>62.1</c:v>
                </c:pt>
                <c:pt idx="761">
                  <c:v>62.3</c:v>
                </c:pt>
                <c:pt idx="762">
                  <c:v>63.2</c:v>
                </c:pt>
                <c:pt idx="763">
                  <c:v>62.8</c:v>
                </c:pt>
                <c:pt idx="764">
                  <c:v>62.9</c:v>
                </c:pt>
                <c:pt idx="765">
                  <c:v>64.400000000000006</c:v>
                </c:pt>
                <c:pt idx="766">
                  <c:v>64.900000000000006</c:v>
                </c:pt>
                <c:pt idx="767">
                  <c:v>64.7</c:v>
                </c:pt>
                <c:pt idx="768">
                  <c:v>65.400000000000006</c:v>
                </c:pt>
                <c:pt idx="769">
                  <c:v>66.099999999999994</c:v>
                </c:pt>
                <c:pt idx="770">
                  <c:v>66.8</c:v>
                </c:pt>
                <c:pt idx="771">
                  <c:v>66.900000000000006</c:v>
                </c:pt>
                <c:pt idx="772">
                  <c:v>67.7</c:v>
                </c:pt>
                <c:pt idx="773">
                  <c:v>68</c:v>
                </c:pt>
                <c:pt idx="774">
                  <c:v>67.8</c:v>
                </c:pt>
                <c:pt idx="775">
                  <c:v>67.7</c:v>
                </c:pt>
                <c:pt idx="776">
                  <c:v>69.5</c:v>
                </c:pt>
                <c:pt idx="777">
                  <c:v>69</c:v>
                </c:pt>
                <c:pt idx="778">
                  <c:v>68.7</c:v>
                </c:pt>
                <c:pt idx="779">
                  <c:v>69.099999999999994</c:v>
                </c:pt>
                <c:pt idx="780">
                  <c:v>69.8</c:v>
                </c:pt>
                <c:pt idx="781">
                  <c:v>70.7</c:v>
                </c:pt>
                <c:pt idx="782">
                  <c:v>71.3</c:v>
                </c:pt>
                <c:pt idx="783">
                  <c:v>71.5</c:v>
                </c:pt>
                <c:pt idx="784">
                  <c:v>73.5</c:v>
                </c:pt>
                <c:pt idx="785">
                  <c:v>72.099999999999994</c:v>
                </c:pt>
                <c:pt idx="786">
                  <c:v>73.099999999999994</c:v>
                </c:pt>
                <c:pt idx="787">
                  <c:v>73.599999999999994</c:v>
                </c:pt>
                <c:pt idx="788">
                  <c:v>74.3</c:v>
                </c:pt>
                <c:pt idx="789">
                  <c:v>73.400000000000006</c:v>
                </c:pt>
                <c:pt idx="790">
                  <c:v>76</c:v>
                </c:pt>
                <c:pt idx="791">
                  <c:v>76.099999999999994</c:v>
                </c:pt>
                <c:pt idx="792">
                  <c:v>78.7</c:v>
                </c:pt>
                <c:pt idx="793">
                  <c:v>81.400000000000006</c:v>
                </c:pt>
                <c:pt idx="794">
                  <c:v>78.900000000000006</c:v>
                </c:pt>
                <c:pt idx="795">
                  <c:v>76.5</c:v>
                </c:pt>
                <c:pt idx="796">
                  <c:v>74.2</c:v>
                </c:pt>
                <c:pt idx="797">
                  <c:v>73.8</c:v>
                </c:pt>
                <c:pt idx="798">
                  <c:v>74.2</c:v>
                </c:pt>
                <c:pt idx="799">
                  <c:v>74.099999999999994</c:v>
                </c:pt>
                <c:pt idx="800">
                  <c:v>74.900000000000006</c:v>
                </c:pt>
                <c:pt idx="801">
                  <c:v>73.900000000000006</c:v>
                </c:pt>
                <c:pt idx="802">
                  <c:v>75.400000000000006</c:v>
                </c:pt>
                <c:pt idx="803">
                  <c:v>74.400000000000006</c:v>
                </c:pt>
                <c:pt idx="804">
                  <c:v>75.8</c:v>
                </c:pt>
                <c:pt idx="805">
                  <c:v>74.900000000000006</c:v>
                </c:pt>
                <c:pt idx="806">
                  <c:v>74.099999999999994</c:v>
                </c:pt>
                <c:pt idx="807">
                  <c:v>74.900000000000006</c:v>
                </c:pt>
                <c:pt idx="808">
                  <c:v>73.3</c:v>
                </c:pt>
                <c:pt idx="809">
                  <c:v>75.2</c:v>
                </c:pt>
                <c:pt idx="810">
                  <c:v>73.7</c:v>
                </c:pt>
                <c:pt idx="811">
                  <c:v>75</c:v>
                </c:pt>
                <c:pt idx="812">
                  <c:v>73.099999999999994</c:v>
                </c:pt>
                <c:pt idx="813">
                  <c:v>74.2</c:v>
                </c:pt>
                <c:pt idx="814">
                  <c:v>74.2</c:v>
                </c:pt>
                <c:pt idx="815">
                  <c:v>73.8</c:v>
                </c:pt>
                <c:pt idx="816">
                  <c:v>74.5</c:v>
                </c:pt>
                <c:pt idx="817">
                  <c:v>72.8</c:v>
                </c:pt>
                <c:pt idx="818">
                  <c:v>71.400000000000006</c:v>
                </c:pt>
                <c:pt idx="819">
                  <c:v>72.400000000000006</c:v>
                </c:pt>
                <c:pt idx="820">
                  <c:v>70.2</c:v>
                </c:pt>
                <c:pt idx="821">
                  <c:v>68.900000000000006</c:v>
                </c:pt>
                <c:pt idx="822">
                  <c:v>69.599999999999994</c:v>
                </c:pt>
                <c:pt idx="823">
                  <c:v>68.7</c:v>
                </c:pt>
                <c:pt idx="824">
                  <c:v>67.599999999999994</c:v>
                </c:pt>
                <c:pt idx="825">
                  <c:v>67.7</c:v>
                </c:pt>
                <c:pt idx="826">
                  <c:v>65</c:v>
                </c:pt>
                <c:pt idx="827">
                  <c:v>64.3</c:v>
                </c:pt>
                <c:pt idx="828">
                  <c:v>63.8</c:v>
                </c:pt>
                <c:pt idx="829">
                  <c:v>62.3</c:v>
                </c:pt>
                <c:pt idx="830">
                  <c:v>61</c:v>
                </c:pt>
                <c:pt idx="831">
                  <c:v>59.4</c:v>
                </c:pt>
                <c:pt idx="832">
                  <c:v>59</c:v>
                </c:pt>
                <c:pt idx="833">
                  <c:v>59.4</c:v>
                </c:pt>
                <c:pt idx="834">
                  <c:v>55</c:v>
                </c:pt>
                <c:pt idx="835">
                  <c:v>54</c:v>
                </c:pt>
                <c:pt idx="836">
                  <c:v>52.2</c:v>
                </c:pt>
                <c:pt idx="837">
                  <c:v>53</c:v>
                </c:pt>
                <c:pt idx="838">
                  <c:v>52</c:v>
                </c:pt>
                <c:pt idx="839">
                  <c:v>51.6</c:v>
                </c:pt>
                <c:pt idx="840">
                  <c:v>50.3</c:v>
                </c:pt>
                <c:pt idx="841">
                  <c:v>48.9</c:v>
                </c:pt>
                <c:pt idx="842">
                  <c:v>48.8</c:v>
                </c:pt>
                <c:pt idx="843">
                  <c:v>48.1</c:v>
                </c:pt>
                <c:pt idx="844">
                  <c:v>47.1</c:v>
                </c:pt>
                <c:pt idx="845">
                  <c:v>47.5</c:v>
                </c:pt>
                <c:pt idx="846">
                  <c:v>46</c:v>
                </c:pt>
                <c:pt idx="847">
                  <c:v>46.4</c:v>
                </c:pt>
                <c:pt idx="848">
                  <c:v>45.2</c:v>
                </c:pt>
                <c:pt idx="849">
                  <c:v>45.3</c:v>
                </c:pt>
                <c:pt idx="850">
                  <c:v>44.8</c:v>
                </c:pt>
                <c:pt idx="851">
                  <c:v>44.8</c:v>
                </c:pt>
                <c:pt idx="852">
                  <c:v>44.9</c:v>
                </c:pt>
                <c:pt idx="853">
                  <c:v>43.6</c:v>
                </c:pt>
                <c:pt idx="854">
                  <c:v>43.3</c:v>
                </c:pt>
                <c:pt idx="855">
                  <c:v>44.3</c:v>
                </c:pt>
                <c:pt idx="856">
                  <c:v>43.5</c:v>
                </c:pt>
                <c:pt idx="857">
                  <c:v>42.3</c:v>
                </c:pt>
                <c:pt idx="858">
                  <c:v>42.3</c:v>
                </c:pt>
                <c:pt idx="859">
                  <c:v>44</c:v>
                </c:pt>
                <c:pt idx="860">
                  <c:v>43.5</c:v>
                </c:pt>
                <c:pt idx="861">
                  <c:v>43.2</c:v>
                </c:pt>
                <c:pt idx="862">
                  <c:v>42.6</c:v>
                </c:pt>
                <c:pt idx="863">
                  <c:v>43.4</c:v>
                </c:pt>
                <c:pt idx="864">
                  <c:v>43.4</c:v>
                </c:pt>
                <c:pt idx="865">
                  <c:v>44.9</c:v>
                </c:pt>
                <c:pt idx="866">
                  <c:v>45.3</c:v>
                </c:pt>
                <c:pt idx="867">
                  <c:v>44.2</c:v>
                </c:pt>
                <c:pt idx="868">
                  <c:v>46.3</c:v>
                </c:pt>
                <c:pt idx="869">
                  <c:v>46</c:v>
                </c:pt>
                <c:pt idx="870">
                  <c:v>45.4</c:v>
                </c:pt>
                <c:pt idx="871">
                  <c:v>46.6</c:v>
                </c:pt>
                <c:pt idx="872">
                  <c:v>48.1</c:v>
                </c:pt>
                <c:pt idx="873">
                  <c:v>49.5</c:v>
                </c:pt>
                <c:pt idx="874">
                  <c:v>49.1</c:v>
                </c:pt>
                <c:pt idx="875">
                  <c:v>50.6</c:v>
                </c:pt>
                <c:pt idx="876">
                  <c:v>51.3</c:v>
                </c:pt>
                <c:pt idx="877">
                  <c:v>51.7</c:v>
                </c:pt>
                <c:pt idx="878">
                  <c:v>51.3</c:v>
                </c:pt>
                <c:pt idx="879">
                  <c:v>53</c:v>
                </c:pt>
                <c:pt idx="880">
                  <c:v>53.8</c:v>
                </c:pt>
                <c:pt idx="881">
                  <c:v>54</c:v>
                </c:pt>
                <c:pt idx="882">
                  <c:v>55.3</c:v>
                </c:pt>
                <c:pt idx="883">
                  <c:v>55</c:v>
                </c:pt>
                <c:pt idx="884">
                  <c:v>55.2</c:v>
                </c:pt>
                <c:pt idx="885">
                  <c:v>55.1</c:v>
                </c:pt>
                <c:pt idx="886">
                  <c:v>56.3</c:v>
                </c:pt>
                <c:pt idx="887">
                  <c:v>56.6</c:v>
                </c:pt>
                <c:pt idx="888">
                  <c:v>56</c:v>
                </c:pt>
                <c:pt idx="889">
                  <c:v>56.4</c:v>
                </c:pt>
                <c:pt idx="890">
                  <c:v>56.8</c:v>
                </c:pt>
                <c:pt idx="891">
                  <c:v>58.2</c:v>
                </c:pt>
                <c:pt idx="892">
                  <c:v>58.2</c:v>
                </c:pt>
                <c:pt idx="893">
                  <c:v>56.2</c:v>
                </c:pt>
                <c:pt idx="894">
                  <c:v>57.6</c:v>
                </c:pt>
                <c:pt idx="895">
                  <c:v>58.5</c:v>
                </c:pt>
                <c:pt idx="896">
                  <c:v>58.2</c:v>
                </c:pt>
                <c:pt idx="897">
                  <c:v>60</c:v>
                </c:pt>
                <c:pt idx="898">
                  <c:v>59.7</c:v>
                </c:pt>
                <c:pt idx="899">
                  <c:v>59.9</c:v>
                </c:pt>
                <c:pt idx="900">
                  <c:v>60</c:v>
                </c:pt>
                <c:pt idx="901">
                  <c:v>60.7</c:v>
                </c:pt>
                <c:pt idx="902">
                  <c:v>61.7</c:v>
                </c:pt>
                <c:pt idx="903">
                  <c:v>62</c:v>
                </c:pt>
                <c:pt idx="904">
                  <c:v>62.9</c:v>
                </c:pt>
                <c:pt idx="905">
                  <c:v>63.8</c:v>
                </c:pt>
                <c:pt idx="906">
                  <c:v>63.4</c:v>
                </c:pt>
                <c:pt idx="907">
                  <c:v>62.7</c:v>
                </c:pt>
                <c:pt idx="908">
                  <c:v>64.2</c:v>
                </c:pt>
                <c:pt idx="909">
                  <c:v>64.7</c:v>
                </c:pt>
                <c:pt idx="910">
                  <c:v>64.900000000000006</c:v>
                </c:pt>
                <c:pt idx="911">
                  <c:v>65.3</c:v>
                </c:pt>
                <c:pt idx="912">
                  <c:v>67.7</c:v>
                </c:pt>
                <c:pt idx="913">
                  <c:v>65.8</c:v>
                </c:pt>
                <c:pt idx="914">
                  <c:v>66.5</c:v>
                </c:pt>
                <c:pt idx="915">
                  <c:v>67.7</c:v>
                </c:pt>
                <c:pt idx="916">
                  <c:v>67.599999999999994</c:v>
                </c:pt>
                <c:pt idx="917">
                  <c:v>66.599999999999994</c:v>
                </c:pt>
                <c:pt idx="918">
                  <c:v>65.7</c:v>
                </c:pt>
                <c:pt idx="919">
                  <c:v>65.400000000000006</c:v>
                </c:pt>
                <c:pt idx="920">
                  <c:v>66.7</c:v>
                </c:pt>
                <c:pt idx="921">
                  <c:v>68.099999999999994</c:v>
                </c:pt>
                <c:pt idx="922">
                  <c:v>67</c:v>
                </c:pt>
                <c:pt idx="923">
                  <c:v>65.400000000000006</c:v>
                </c:pt>
                <c:pt idx="924">
                  <c:v>65.7</c:v>
                </c:pt>
                <c:pt idx="925">
                  <c:v>63.8</c:v>
                </c:pt>
                <c:pt idx="926">
                  <c:v>65</c:v>
                </c:pt>
                <c:pt idx="927">
                  <c:v>63.8</c:v>
                </c:pt>
                <c:pt idx="928">
                  <c:v>62.8</c:v>
                </c:pt>
                <c:pt idx="929">
                  <c:v>61</c:v>
                </c:pt>
                <c:pt idx="930">
                  <c:v>61.4</c:v>
                </c:pt>
                <c:pt idx="931">
                  <c:v>61</c:v>
                </c:pt>
                <c:pt idx="932">
                  <c:v>61.4</c:v>
                </c:pt>
                <c:pt idx="933">
                  <c:v>59.2</c:v>
                </c:pt>
                <c:pt idx="934">
                  <c:v>58</c:v>
                </c:pt>
                <c:pt idx="935">
                  <c:v>59.6</c:v>
                </c:pt>
                <c:pt idx="936">
                  <c:v>57.6</c:v>
                </c:pt>
                <c:pt idx="937">
                  <c:v>57.7</c:v>
                </c:pt>
                <c:pt idx="938">
                  <c:v>56.2</c:v>
                </c:pt>
                <c:pt idx="939">
                  <c:v>56.8</c:v>
                </c:pt>
                <c:pt idx="940">
                  <c:v>55.8</c:v>
                </c:pt>
                <c:pt idx="941">
                  <c:v>54.7</c:v>
                </c:pt>
                <c:pt idx="942">
                  <c:v>54.9</c:v>
                </c:pt>
                <c:pt idx="943">
                  <c:v>54.8</c:v>
                </c:pt>
                <c:pt idx="944">
                  <c:v>53.9</c:v>
                </c:pt>
                <c:pt idx="945">
                  <c:v>53.9</c:v>
                </c:pt>
                <c:pt idx="946">
                  <c:v>54.2</c:v>
                </c:pt>
                <c:pt idx="947">
                  <c:v>54</c:v>
                </c:pt>
                <c:pt idx="948">
                  <c:v>54</c:v>
                </c:pt>
                <c:pt idx="949">
                  <c:v>54.9</c:v>
                </c:pt>
                <c:pt idx="950">
                  <c:v>54.5</c:v>
                </c:pt>
                <c:pt idx="951">
                  <c:v>54.3</c:v>
                </c:pt>
                <c:pt idx="952">
                  <c:v>54.8</c:v>
                </c:pt>
                <c:pt idx="953">
                  <c:v>55.3</c:v>
                </c:pt>
                <c:pt idx="954">
                  <c:v>55.7</c:v>
                </c:pt>
                <c:pt idx="955">
                  <c:v>54.2</c:v>
                </c:pt>
                <c:pt idx="956">
                  <c:v>54.7</c:v>
                </c:pt>
                <c:pt idx="957">
                  <c:v>55</c:v>
                </c:pt>
                <c:pt idx="958">
                  <c:v>53.1</c:v>
                </c:pt>
                <c:pt idx="959">
                  <c:v>55</c:v>
                </c:pt>
                <c:pt idx="960">
                  <c:v>55.1</c:v>
                </c:pt>
                <c:pt idx="961">
                  <c:v>54.1</c:v>
                </c:pt>
                <c:pt idx="962">
                  <c:v>53.8</c:v>
                </c:pt>
                <c:pt idx="963">
                  <c:v>53.5</c:v>
                </c:pt>
                <c:pt idx="964">
                  <c:v>53.9</c:v>
                </c:pt>
                <c:pt idx="965">
                  <c:v>54</c:v>
                </c:pt>
                <c:pt idx="966">
                  <c:v>53.6</c:v>
                </c:pt>
                <c:pt idx="967">
                  <c:v>53.1</c:v>
                </c:pt>
                <c:pt idx="968">
                  <c:v>53.3</c:v>
                </c:pt>
                <c:pt idx="969">
                  <c:v>52.9</c:v>
                </c:pt>
                <c:pt idx="970">
                  <c:v>52</c:v>
                </c:pt>
                <c:pt idx="971">
                  <c:v>52.7</c:v>
                </c:pt>
                <c:pt idx="972">
                  <c:v>52.2</c:v>
                </c:pt>
                <c:pt idx="973">
                  <c:v>52.1</c:v>
                </c:pt>
                <c:pt idx="974">
                  <c:v>52.5</c:v>
                </c:pt>
                <c:pt idx="975">
                  <c:v>52</c:v>
                </c:pt>
                <c:pt idx="976">
                  <c:v>52.5</c:v>
                </c:pt>
                <c:pt idx="977">
                  <c:v>52.5</c:v>
                </c:pt>
                <c:pt idx="978">
                  <c:v>52.2</c:v>
                </c:pt>
                <c:pt idx="979">
                  <c:v>53.9</c:v>
                </c:pt>
                <c:pt idx="980">
                  <c:v>54.3</c:v>
                </c:pt>
                <c:pt idx="981">
                  <c:v>55.7</c:v>
                </c:pt>
                <c:pt idx="982">
                  <c:v>55.7</c:v>
                </c:pt>
                <c:pt idx="983">
                  <c:v>54.6</c:v>
                </c:pt>
                <c:pt idx="984">
                  <c:v>56.1</c:v>
                </c:pt>
                <c:pt idx="985">
                  <c:v>55.7</c:v>
                </c:pt>
                <c:pt idx="986">
                  <c:v>57.9</c:v>
                </c:pt>
                <c:pt idx="987">
                  <c:v>59.7</c:v>
                </c:pt>
                <c:pt idx="988">
                  <c:v>64.8</c:v>
                </c:pt>
                <c:pt idx="989">
                  <c:v>62.6</c:v>
                </c:pt>
                <c:pt idx="990">
                  <c:v>69.099999999999994</c:v>
                </c:pt>
                <c:pt idx="991">
                  <c:v>77.2</c:v>
                </c:pt>
                <c:pt idx="992">
                  <c:v>62.8</c:v>
                </c:pt>
                <c:pt idx="993">
                  <c:v>57.3</c:v>
                </c:pt>
                <c:pt idx="994">
                  <c:v>56.1</c:v>
                </c:pt>
                <c:pt idx="995">
                  <c:v>56.6</c:v>
                </c:pt>
                <c:pt idx="996">
                  <c:v>57.4</c:v>
                </c:pt>
                <c:pt idx="997">
                  <c:v>58.5</c:v>
                </c:pt>
                <c:pt idx="998">
                  <c:v>57.8</c:v>
                </c:pt>
                <c:pt idx="999">
                  <c:v>57.8</c:v>
                </c:pt>
                <c:pt idx="1000">
                  <c:v>58.1</c:v>
                </c:pt>
                <c:pt idx="1001">
                  <c:v>57.2</c:v>
                </c:pt>
                <c:pt idx="1002">
                  <c:v>56.9</c:v>
                </c:pt>
                <c:pt idx="1003">
                  <c:v>55.6</c:v>
                </c:pt>
                <c:pt idx="1004">
                  <c:v>55.5</c:v>
                </c:pt>
                <c:pt idx="1005">
                  <c:v>55.1</c:v>
                </c:pt>
                <c:pt idx="1006">
                  <c:v>54.2</c:v>
                </c:pt>
                <c:pt idx="1007">
                  <c:v>54.3</c:v>
                </c:pt>
                <c:pt idx="1008">
                  <c:v>53.8</c:v>
                </c:pt>
                <c:pt idx="1009">
                  <c:v>53.9</c:v>
                </c:pt>
                <c:pt idx="1010">
                  <c:v>54.4</c:v>
                </c:pt>
                <c:pt idx="1011">
                  <c:v>54.2</c:v>
                </c:pt>
                <c:pt idx="1012">
                  <c:v>53.7</c:v>
                </c:pt>
                <c:pt idx="1013">
                  <c:v>54.3</c:v>
                </c:pt>
                <c:pt idx="1014">
                  <c:v>52.5</c:v>
                </c:pt>
                <c:pt idx="1015">
                  <c:v>52.1</c:v>
                </c:pt>
                <c:pt idx="1016">
                  <c:v>52.7</c:v>
                </c:pt>
                <c:pt idx="1017">
                  <c:v>54</c:v>
                </c:pt>
                <c:pt idx="1018">
                  <c:v>51.8</c:v>
                </c:pt>
                <c:pt idx="1019">
                  <c:v>52.1</c:v>
                </c:pt>
                <c:pt idx="1020">
                  <c:v>51.7</c:v>
                </c:pt>
                <c:pt idx="1021">
                  <c:v>52.3</c:v>
                </c:pt>
                <c:pt idx="1022">
                  <c:v>52.2</c:v>
                </c:pt>
                <c:pt idx="1023">
                  <c:v>51.8</c:v>
                </c:pt>
                <c:pt idx="1024">
                  <c:v>51.3</c:v>
                </c:pt>
                <c:pt idx="1025">
                  <c:v>49.9</c:v>
                </c:pt>
                <c:pt idx="1026">
                  <c:v>50</c:v>
                </c:pt>
                <c:pt idx="1027">
                  <c:v>49.8</c:v>
                </c:pt>
                <c:pt idx="1028">
                  <c:v>47.9</c:v>
                </c:pt>
                <c:pt idx="1029">
                  <c:v>48.3</c:v>
                </c:pt>
                <c:pt idx="1030">
                  <c:v>47.7</c:v>
                </c:pt>
                <c:pt idx="1031">
                  <c:v>46.7</c:v>
                </c:pt>
                <c:pt idx="1032">
                  <c:v>45.2</c:v>
                </c:pt>
                <c:pt idx="1033">
                  <c:v>45.8</c:v>
                </c:pt>
                <c:pt idx="1034">
                  <c:v>44.4</c:v>
                </c:pt>
                <c:pt idx="1035">
                  <c:v>45</c:v>
                </c:pt>
                <c:pt idx="1036">
                  <c:v>44.9</c:v>
                </c:pt>
                <c:pt idx="1037">
                  <c:v>43.4</c:v>
                </c:pt>
                <c:pt idx="1038">
                  <c:v>41.8</c:v>
                </c:pt>
                <c:pt idx="1039">
                  <c:v>42.6</c:v>
                </c:pt>
                <c:pt idx="1040">
                  <c:v>41.4</c:v>
                </c:pt>
                <c:pt idx="1041">
                  <c:v>40.5</c:v>
                </c:pt>
                <c:pt idx="1042">
                  <c:v>42</c:v>
                </c:pt>
                <c:pt idx="1043">
                  <c:v>41</c:v>
                </c:pt>
                <c:pt idx="1044">
                  <c:v>41.1</c:v>
                </c:pt>
                <c:pt idx="1045">
                  <c:v>41.9</c:v>
                </c:pt>
                <c:pt idx="1046">
                  <c:v>39.1</c:v>
                </c:pt>
                <c:pt idx="1047">
                  <c:v>39.9</c:v>
                </c:pt>
                <c:pt idx="1048">
                  <c:v>38.799999999999997</c:v>
                </c:pt>
                <c:pt idx="1049">
                  <c:v>37.799999999999997</c:v>
                </c:pt>
                <c:pt idx="1050">
                  <c:v>38</c:v>
                </c:pt>
                <c:pt idx="1051">
                  <c:v>36.6</c:v>
                </c:pt>
                <c:pt idx="1052">
                  <c:v>36.5</c:v>
                </c:pt>
                <c:pt idx="1053">
                  <c:v>35.6</c:v>
                </c:pt>
                <c:pt idx="1054">
                  <c:v>35.5</c:v>
                </c:pt>
                <c:pt idx="1055">
                  <c:v>35.6</c:v>
                </c:pt>
                <c:pt idx="1056">
                  <c:v>34.6</c:v>
                </c:pt>
                <c:pt idx="1057">
                  <c:v>33.9</c:v>
                </c:pt>
                <c:pt idx="1058">
                  <c:v>31.8</c:v>
                </c:pt>
                <c:pt idx="1059">
                  <c:v>32.299999999999997</c:v>
                </c:pt>
                <c:pt idx="1060">
                  <c:v>29.5</c:v>
                </c:pt>
                <c:pt idx="1061">
                  <c:v>28.4</c:v>
                </c:pt>
                <c:pt idx="1062">
                  <c:v>27.1</c:v>
                </c:pt>
                <c:pt idx="1063">
                  <c:v>27.6</c:v>
                </c:pt>
                <c:pt idx="1064">
                  <c:v>27.6</c:v>
                </c:pt>
                <c:pt idx="1065">
                  <c:v>24.2</c:v>
                </c:pt>
                <c:pt idx="1066">
                  <c:v>24.3</c:v>
                </c:pt>
                <c:pt idx="1067">
                  <c:v>24.1</c:v>
                </c:pt>
                <c:pt idx="1068">
                  <c:v>23.6</c:v>
                </c:pt>
                <c:pt idx="1069">
                  <c:v>23.7</c:v>
                </c:pt>
                <c:pt idx="1070">
                  <c:v>22.4</c:v>
                </c:pt>
                <c:pt idx="1071">
                  <c:v>22.7</c:v>
                </c:pt>
                <c:pt idx="1072">
                  <c:v>22</c:v>
                </c:pt>
                <c:pt idx="1073">
                  <c:v>21.3</c:v>
                </c:pt>
                <c:pt idx="1074">
                  <c:v>19.8</c:v>
                </c:pt>
                <c:pt idx="1075">
                  <c:v>19.8</c:v>
                </c:pt>
                <c:pt idx="1076">
                  <c:v>20.6</c:v>
                </c:pt>
                <c:pt idx="1077">
                  <c:v>19.7</c:v>
                </c:pt>
                <c:pt idx="1078">
                  <c:v>19.5</c:v>
                </c:pt>
                <c:pt idx="1079">
                  <c:v>20.399999999999999</c:v>
                </c:pt>
                <c:pt idx="1080">
                  <c:v>19.8</c:v>
                </c:pt>
                <c:pt idx="1081">
                  <c:v>20.399999999999999</c:v>
                </c:pt>
                <c:pt idx="1082">
                  <c:v>20.100000000000001</c:v>
                </c:pt>
                <c:pt idx="1083">
                  <c:v>18.5</c:v>
                </c:pt>
                <c:pt idx="1084">
                  <c:v>19.899999999999999</c:v>
                </c:pt>
                <c:pt idx="1085">
                  <c:v>19.5</c:v>
                </c:pt>
                <c:pt idx="1086">
                  <c:v>18.600000000000001</c:v>
                </c:pt>
                <c:pt idx="1087">
                  <c:v>17.100000000000001</c:v>
                </c:pt>
                <c:pt idx="1088">
                  <c:v>18.100000000000001</c:v>
                </c:pt>
                <c:pt idx="1089">
                  <c:v>18.3</c:v>
                </c:pt>
                <c:pt idx="1090">
                  <c:v>19.3</c:v>
                </c:pt>
                <c:pt idx="1091">
                  <c:v>18.5</c:v>
                </c:pt>
                <c:pt idx="1092">
                  <c:v>20.399999999999999</c:v>
                </c:pt>
                <c:pt idx="1093">
                  <c:v>19.7</c:v>
                </c:pt>
                <c:pt idx="1094">
                  <c:v>18.899999999999999</c:v>
                </c:pt>
                <c:pt idx="1095">
                  <c:v>18.7</c:v>
                </c:pt>
                <c:pt idx="1096">
                  <c:v>20.3</c:v>
                </c:pt>
                <c:pt idx="1097">
                  <c:v>19.3</c:v>
                </c:pt>
                <c:pt idx="1098">
                  <c:v>20.5</c:v>
                </c:pt>
                <c:pt idx="1099">
                  <c:v>20.399999999999999</c:v>
                </c:pt>
                <c:pt idx="1100">
                  <c:v>22.5</c:v>
                </c:pt>
                <c:pt idx="1101">
                  <c:v>21.7</c:v>
                </c:pt>
                <c:pt idx="1102">
                  <c:v>22.9</c:v>
                </c:pt>
                <c:pt idx="1103">
                  <c:v>23.4</c:v>
                </c:pt>
                <c:pt idx="1104">
                  <c:v>22.7</c:v>
                </c:pt>
                <c:pt idx="1105">
                  <c:v>24.4</c:v>
                </c:pt>
                <c:pt idx="1106">
                  <c:v>24</c:v>
                </c:pt>
                <c:pt idx="1107">
                  <c:v>24.8</c:v>
                </c:pt>
                <c:pt idx="1108">
                  <c:v>24.1</c:v>
                </c:pt>
                <c:pt idx="1109">
                  <c:v>24.1</c:v>
                </c:pt>
                <c:pt idx="1110">
                  <c:v>24.3</c:v>
                </c:pt>
                <c:pt idx="1111">
                  <c:v>24.2</c:v>
                </c:pt>
                <c:pt idx="1112">
                  <c:v>24.3</c:v>
                </c:pt>
                <c:pt idx="1113">
                  <c:v>25.7</c:v>
                </c:pt>
                <c:pt idx="1114">
                  <c:v>25</c:v>
                </c:pt>
                <c:pt idx="1115">
                  <c:v>25.3</c:v>
                </c:pt>
                <c:pt idx="1116">
                  <c:v>25.6</c:v>
                </c:pt>
                <c:pt idx="1117">
                  <c:v>25</c:v>
                </c:pt>
                <c:pt idx="1118">
                  <c:v>24.5</c:v>
                </c:pt>
                <c:pt idx="1119">
                  <c:v>24.1</c:v>
                </c:pt>
                <c:pt idx="1120">
                  <c:v>22.8</c:v>
                </c:pt>
                <c:pt idx="1121">
                  <c:v>23</c:v>
                </c:pt>
                <c:pt idx="1122">
                  <c:v>22.4</c:v>
                </c:pt>
                <c:pt idx="1123">
                  <c:v>22.1</c:v>
                </c:pt>
                <c:pt idx="1124">
                  <c:v>22.9</c:v>
                </c:pt>
                <c:pt idx="1125">
                  <c:v>22.8</c:v>
                </c:pt>
                <c:pt idx="1126">
                  <c:v>22.8</c:v>
                </c:pt>
                <c:pt idx="1127">
                  <c:v>22.1</c:v>
                </c:pt>
                <c:pt idx="1128">
                  <c:v>21.5</c:v>
                </c:pt>
                <c:pt idx="1129">
                  <c:v>21</c:v>
                </c:pt>
                <c:pt idx="1130">
                  <c:v>20.5</c:v>
                </c:pt>
                <c:pt idx="1131">
                  <c:v>21.4</c:v>
                </c:pt>
                <c:pt idx="1132">
                  <c:v>20.3</c:v>
                </c:pt>
                <c:pt idx="1133">
                  <c:v>19.899999999999999</c:v>
                </c:pt>
                <c:pt idx="1134">
                  <c:v>21.1</c:v>
                </c:pt>
                <c:pt idx="1135">
                  <c:v>21.2</c:v>
                </c:pt>
                <c:pt idx="1136">
                  <c:v>20.9</c:v>
                </c:pt>
                <c:pt idx="1137">
                  <c:v>20.9</c:v>
                </c:pt>
                <c:pt idx="1138">
                  <c:v>21.1</c:v>
                </c:pt>
                <c:pt idx="1139">
                  <c:v>20.8</c:v>
                </c:pt>
                <c:pt idx="1140">
                  <c:v>20.9</c:v>
                </c:pt>
                <c:pt idx="1141">
                  <c:v>22.2</c:v>
                </c:pt>
                <c:pt idx="1142">
                  <c:v>21.2</c:v>
                </c:pt>
                <c:pt idx="1143">
                  <c:v>21.2</c:v>
                </c:pt>
                <c:pt idx="1144">
                  <c:v>21.2</c:v>
                </c:pt>
                <c:pt idx="1145">
                  <c:v>21.3</c:v>
                </c:pt>
                <c:pt idx="1146">
                  <c:v>21</c:v>
                </c:pt>
                <c:pt idx="1147">
                  <c:v>20.6</c:v>
                </c:pt>
                <c:pt idx="1148">
                  <c:v>20.3</c:v>
                </c:pt>
                <c:pt idx="1149">
                  <c:v>22</c:v>
                </c:pt>
                <c:pt idx="1150">
                  <c:v>22.4</c:v>
                </c:pt>
                <c:pt idx="1151">
                  <c:v>21.6</c:v>
                </c:pt>
                <c:pt idx="1152">
                  <c:v>20.7</c:v>
                </c:pt>
                <c:pt idx="1153">
                  <c:v>21.8</c:v>
                </c:pt>
                <c:pt idx="1154">
                  <c:v>20.5</c:v>
                </c:pt>
                <c:pt idx="1155">
                  <c:v>21.2</c:v>
                </c:pt>
                <c:pt idx="1156">
                  <c:v>21.2</c:v>
                </c:pt>
                <c:pt idx="1157">
                  <c:v>20.6</c:v>
                </c:pt>
                <c:pt idx="1158">
                  <c:v>20.9</c:v>
                </c:pt>
                <c:pt idx="1159">
                  <c:v>20.6</c:v>
                </c:pt>
                <c:pt idx="1160">
                  <c:v>22.2</c:v>
                </c:pt>
                <c:pt idx="1161">
                  <c:v>21.9</c:v>
                </c:pt>
                <c:pt idx="1162">
                  <c:v>21.9</c:v>
                </c:pt>
                <c:pt idx="1163">
                  <c:v>21.6</c:v>
                </c:pt>
                <c:pt idx="1164">
                  <c:v>22.2</c:v>
                </c:pt>
                <c:pt idx="1165">
                  <c:v>21.3</c:v>
                </c:pt>
                <c:pt idx="1166">
                  <c:v>21.5</c:v>
                </c:pt>
                <c:pt idx="1167">
                  <c:v>21.8</c:v>
                </c:pt>
                <c:pt idx="1168">
                  <c:v>21.7</c:v>
                </c:pt>
                <c:pt idx="1169">
                  <c:v>21.3</c:v>
                </c:pt>
                <c:pt idx="1170">
                  <c:v>21.7</c:v>
                </c:pt>
                <c:pt idx="1171">
                  <c:v>22.3</c:v>
                </c:pt>
                <c:pt idx="1172">
                  <c:v>21.9</c:v>
                </c:pt>
                <c:pt idx="1173">
                  <c:v>22.8</c:v>
                </c:pt>
                <c:pt idx="1174">
                  <c:v>22.4</c:v>
                </c:pt>
                <c:pt idx="1175">
                  <c:v>21.8</c:v>
                </c:pt>
                <c:pt idx="1176">
                  <c:v>22.8</c:v>
                </c:pt>
                <c:pt idx="1177">
                  <c:v>23.7</c:v>
                </c:pt>
                <c:pt idx="1178">
                  <c:v>22.9</c:v>
                </c:pt>
                <c:pt idx="1179">
                  <c:v>22.8</c:v>
                </c:pt>
                <c:pt idx="1180">
                  <c:v>22.3</c:v>
                </c:pt>
                <c:pt idx="1181">
                  <c:v>24</c:v>
                </c:pt>
                <c:pt idx="1182">
                  <c:v>23.6</c:v>
                </c:pt>
                <c:pt idx="1183">
                  <c:v>24.3</c:v>
                </c:pt>
                <c:pt idx="1184">
                  <c:v>26.4</c:v>
                </c:pt>
                <c:pt idx="1185">
                  <c:v>28.2</c:v>
                </c:pt>
                <c:pt idx="1186">
                  <c:v>28.1</c:v>
                </c:pt>
                <c:pt idx="1187">
                  <c:v>25.6</c:v>
                </c:pt>
                <c:pt idx="1188">
                  <c:v>20.8</c:v>
                </c:pt>
                <c:pt idx="1189">
                  <c:v>20.8</c:v>
                </c:pt>
                <c:pt idx="1190">
                  <c:v>21.3</c:v>
                </c:pt>
                <c:pt idx="1191">
                  <c:v>21.7</c:v>
                </c:pt>
                <c:pt idx="1192">
                  <c:v>22.4</c:v>
                </c:pt>
                <c:pt idx="1193">
                  <c:v>22.7</c:v>
                </c:pt>
                <c:pt idx="1194">
                  <c:v>23.2</c:v>
                </c:pt>
                <c:pt idx="1195">
                  <c:v>24.2</c:v>
                </c:pt>
                <c:pt idx="1196">
                  <c:v>23.1</c:v>
                </c:pt>
                <c:pt idx="1197">
                  <c:v>23.3</c:v>
                </c:pt>
                <c:pt idx="1198">
                  <c:v>22.1</c:v>
                </c:pt>
                <c:pt idx="1199">
                  <c:v>22.9</c:v>
                </c:pt>
                <c:pt idx="1200">
                  <c:v>23.5</c:v>
                </c:pt>
                <c:pt idx="1201">
                  <c:v>22.7</c:v>
                </c:pt>
                <c:pt idx="1202">
                  <c:v>22.6</c:v>
                </c:pt>
                <c:pt idx="1203">
                  <c:v>22.6</c:v>
                </c:pt>
                <c:pt idx="1204">
                  <c:v>23.4</c:v>
                </c:pt>
                <c:pt idx="1205">
                  <c:v>21.9</c:v>
                </c:pt>
                <c:pt idx="1206">
                  <c:v>22</c:v>
                </c:pt>
                <c:pt idx="1207">
                  <c:v>23.2</c:v>
                </c:pt>
                <c:pt idx="1208">
                  <c:v>23.8</c:v>
                </c:pt>
                <c:pt idx="1209">
                  <c:v>23.3</c:v>
                </c:pt>
                <c:pt idx="1210">
                  <c:v>22.2</c:v>
                </c:pt>
                <c:pt idx="1211">
                  <c:v>23.2</c:v>
                </c:pt>
                <c:pt idx="1212">
                  <c:v>21.6</c:v>
                </c:pt>
                <c:pt idx="1213">
                  <c:v>22.9</c:v>
                </c:pt>
                <c:pt idx="1214">
                  <c:v>23.7</c:v>
                </c:pt>
                <c:pt idx="1215">
                  <c:v>24.2</c:v>
                </c:pt>
                <c:pt idx="1216">
                  <c:v>21.7</c:v>
                </c:pt>
                <c:pt idx="1217">
                  <c:v>22.4</c:v>
                </c:pt>
                <c:pt idx="1218">
                  <c:v>22.2</c:v>
                </c:pt>
                <c:pt idx="1219">
                  <c:v>21.8</c:v>
                </c:pt>
                <c:pt idx="1220">
                  <c:v>21.7</c:v>
                </c:pt>
                <c:pt idx="1221">
                  <c:v>21.9</c:v>
                </c:pt>
                <c:pt idx="1222">
                  <c:v>21.7</c:v>
                </c:pt>
                <c:pt idx="1223">
                  <c:v>23</c:v>
                </c:pt>
                <c:pt idx="1224">
                  <c:v>21.7</c:v>
                </c:pt>
                <c:pt idx="1225">
                  <c:v>22.3</c:v>
                </c:pt>
                <c:pt idx="1226">
                  <c:v>20.100000000000001</c:v>
                </c:pt>
                <c:pt idx="1227">
                  <c:v>20.3</c:v>
                </c:pt>
                <c:pt idx="1228">
                  <c:v>20.8</c:v>
                </c:pt>
                <c:pt idx="1229">
                  <c:v>21.8</c:v>
                </c:pt>
                <c:pt idx="1230">
                  <c:v>20.3</c:v>
                </c:pt>
                <c:pt idx="1231">
                  <c:v>21.7</c:v>
                </c:pt>
                <c:pt idx="1232">
                  <c:v>21.1</c:v>
                </c:pt>
                <c:pt idx="1233">
                  <c:v>22.1</c:v>
                </c:pt>
                <c:pt idx="1234">
                  <c:v>21.4</c:v>
                </c:pt>
                <c:pt idx="1235">
                  <c:v>20.399999999999999</c:v>
                </c:pt>
                <c:pt idx="1236">
                  <c:v>22</c:v>
                </c:pt>
                <c:pt idx="1237">
                  <c:v>20.2</c:v>
                </c:pt>
                <c:pt idx="1238">
                  <c:v>22</c:v>
                </c:pt>
                <c:pt idx="1239">
                  <c:v>21.7</c:v>
                </c:pt>
                <c:pt idx="1240">
                  <c:v>21.5</c:v>
                </c:pt>
                <c:pt idx="1241">
                  <c:v>21</c:v>
                </c:pt>
                <c:pt idx="1242">
                  <c:v>21.8</c:v>
                </c:pt>
                <c:pt idx="1243">
                  <c:v>22.7</c:v>
                </c:pt>
                <c:pt idx="1244">
                  <c:v>22.2</c:v>
                </c:pt>
                <c:pt idx="1245">
                  <c:v>21.2</c:v>
                </c:pt>
                <c:pt idx="1246">
                  <c:v>21</c:v>
                </c:pt>
                <c:pt idx="1247">
                  <c:v>21.4</c:v>
                </c:pt>
                <c:pt idx="1248">
                  <c:v>21.6</c:v>
                </c:pt>
                <c:pt idx="1249">
                  <c:v>19.5</c:v>
                </c:pt>
                <c:pt idx="1250">
                  <c:v>22.4</c:v>
                </c:pt>
                <c:pt idx="1251">
                  <c:v>20.2</c:v>
                </c:pt>
                <c:pt idx="1252">
                  <c:v>20.8</c:v>
                </c:pt>
                <c:pt idx="1253">
                  <c:v>21.7</c:v>
                </c:pt>
                <c:pt idx="1254">
                  <c:v>21.3</c:v>
                </c:pt>
                <c:pt idx="1255">
                  <c:v>22.7</c:v>
                </c:pt>
                <c:pt idx="1256">
                  <c:v>22.3</c:v>
                </c:pt>
                <c:pt idx="1257">
                  <c:v>20.399999999999999</c:v>
                </c:pt>
                <c:pt idx="1258">
                  <c:v>22.3</c:v>
                </c:pt>
                <c:pt idx="1259">
                  <c:v>22.2</c:v>
                </c:pt>
                <c:pt idx="1260">
                  <c:v>22.9</c:v>
                </c:pt>
                <c:pt idx="1261">
                  <c:v>22.6</c:v>
                </c:pt>
                <c:pt idx="1262">
                  <c:v>23.3</c:v>
                </c:pt>
                <c:pt idx="1263">
                  <c:v>23</c:v>
                </c:pt>
                <c:pt idx="1264">
                  <c:v>20.9</c:v>
                </c:pt>
                <c:pt idx="1265">
                  <c:v>21.8</c:v>
                </c:pt>
                <c:pt idx="1266">
                  <c:v>21.7</c:v>
                </c:pt>
                <c:pt idx="1267">
                  <c:v>22.1</c:v>
                </c:pt>
                <c:pt idx="1268">
                  <c:v>23.4</c:v>
                </c:pt>
                <c:pt idx="1269">
                  <c:v>23.1</c:v>
                </c:pt>
                <c:pt idx="1270">
                  <c:v>21.3</c:v>
                </c:pt>
                <c:pt idx="1271">
                  <c:v>22.5</c:v>
                </c:pt>
                <c:pt idx="1272">
                  <c:v>21.8</c:v>
                </c:pt>
                <c:pt idx="1273">
                  <c:v>22.8</c:v>
                </c:pt>
                <c:pt idx="1274">
                  <c:v>23.7</c:v>
                </c:pt>
                <c:pt idx="1275">
                  <c:v>21.6</c:v>
                </c:pt>
                <c:pt idx="1276">
                  <c:v>21.9</c:v>
                </c:pt>
                <c:pt idx="1277">
                  <c:v>22.9</c:v>
                </c:pt>
                <c:pt idx="1278">
                  <c:v>22.3</c:v>
                </c:pt>
                <c:pt idx="1279">
                  <c:v>20.100000000000001</c:v>
                </c:pt>
                <c:pt idx="1280">
                  <c:v>22.8</c:v>
                </c:pt>
                <c:pt idx="1281">
                  <c:v>20.7</c:v>
                </c:pt>
                <c:pt idx="1282">
                  <c:v>21.5</c:v>
                </c:pt>
                <c:pt idx="1283">
                  <c:v>21.2</c:v>
                </c:pt>
                <c:pt idx="1284">
                  <c:v>20.7</c:v>
                </c:pt>
                <c:pt idx="1285">
                  <c:v>21.4</c:v>
                </c:pt>
                <c:pt idx="1286">
                  <c:v>21.3</c:v>
                </c:pt>
                <c:pt idx="1287">
                  <c:v>21.6</c:v>
                </c:pt>
                <c:pt idx="1288">
                  <c:v>20.3</c:v>
                </c:pt>
                <c:pt idx="1289">
                  <c:v>20.100000000000001</c:v>
                </c:pt>
                <c:pt idx="1290">
                  <c:v>20.2</c:v>
                </c:pt>
                <c:pt idx="1291">
                  <c:v>20.2</c:v>
                </c:pt>
                <c:pt idx="1292">
                  <c:v>20.3</c:v>
                </c:pt>
                <c:pt idx="1293">
                  <c:v>20.9</c:v>
                </c:pt>
                <c:pt idx="1294">
                  <c:v>20.399999999999999</c:v>
                </c:pt>
                <c:pt idx="1295">
                  <c:v>20.8</c:v>
                </c:pt>
                <c:pt idx="1296">
                  <c:v>19</c:v>
                </c:pt>
                <c:pt idx="1297">
                  <c:v>18.600000000000001</c:v>
                </c:pt>
                <c:pt idx="1298">
                  <c:v>19.3</c:v>
                </c:pt>
                <c:pt idx="1299">
                  <c:v>20.100000000000001</c:v>
                </c:pt>
                <c:pt idx="1300">
                  <c:v>19.100000000000001</c:v>
                </c:pt>
                <c:pt idx="1301">
                  <c:v>18.899999999999999</c:v>
                </c:pt>
                <c:pt idx="1302">
                  <c:v>18.399999999999999</c:v>
                </c:pt>
                <c:pt idx="1303">
                  <c:v>19.7</c:v>
                </c:pt>
                <c:pt idx="1304">
                  <c:v>20.2</c:v>
                </c:pt>
                <c:pt idx="1305">
                  <c:v>19.8</c:v>
                </c:pt>
                <c:pt idx="1306">
                  <c:v>20.100000000000001</c:v>
                </c:pt>
                <c:pt idx="1307">
                  <c:v>20.6</c:v>
                </c:pt>
                <c:pt idx="1308">
                  <c:v>19</c:v>
                </c:pt>
                <c:pt idx="1309">
                  <c:v>17.7</c:v>
                </c:pt>
                <c:pt idx="1310">
                  <c:v>19.8</c:v>
                </c:pt>
                <c:pt idx="1311">
                  <c:v>19.899999999999999</c:v>
                </c:pt>
                <c:pt idx="1312">
                  <c:v>19.399999999999999</c:v>
                </c:pt>
                <c:pt idx="1313">
                  <c:v>18.5</c:v>
                </c:pt>
                <c:pt idx="1314">
                  <c:v>17.7</c:v>
                </c:pt>
                <c:pt idx="1315">
                  <c:v>18.2</c:v>
                </c:pt>
                <c:pt idx="1316">
                  <c:v>19.100000000000001</c:v>
                </c:pt>
                <c:pt idx="1317">
                  <c:v>19</c:v>
                </c:pt>
                <c:pt idx="1318">
                  <c:v>19.100000000000001</c:v>
                </c:pt>
                <c:pt idx="1319">
                  <c:v>18.899999999999999</c:v>
                </c:pt>
                <c:pt idx="1320">
                  <c:v>19.399999999999999</c:v>
                </c:pt>
                <c:pt idx="1321">
                  <c:v>19.100000000000001</c:v>
                </c:pt>
                <c:pt idx="1322">
                  <c:v>18.3</c:v>
                </c:pt>
                <c:pt idx="1323">
                  <c:v>17.600000000000001</c:v>
                </c:pt>
                <c:pt idx="1324">
                  <c:v>18.5</c:v>
                </c:pt>
                <c:pt idx="1325">
                  <c:v>18.8</c:v>
                </c:pt>
                <c:pt idx="1326">
                  <c:v>19.5</c:v>
                </c:pt>
                <c:pt idx="1327">
                  <c:v>18.8</c:v>
                </c:pt>
                <c:pt idx="1328">
                  <c:v>18.8</c:v>
                </c:pt>
                <c:pt idx="1329">
                  <c:v>18.2</c:v>
                </c:pt>
                <c:pt idx="1330">
                  <c:v>20.399999999999999</c:v>
                </c:pt>
                <c:pt idx="1331">
                  <c:v>20.2</c:v>
                </c:pt>
                <c:pt idx="1332">
                  <c:v>19.600000000000001</c:v>
                </c:pt>
                <c:pt idx="1333">
                  <c:v>18.5</c:v>
                </c:pt>
                <c:pt idx="1334">
                  <c:v>19.600000000000001</c:v>
                </c:pt>
                <c:pt idx="1335">
                  <c:v>18</c:v>
                </c:pt>
                <c:pt idx="1336">
                  <c:v>18.100000000000001</c:v>
                </c:pt>
                <c:pt idx="1337">
                  <c:v>18.899999999999999</c:v>
                </c:pt>
                <c:pt idx="1338">
                  <c:v>19.5</c:v>
                </c:pt>
                <c:pt idx="1339">
                  <c:v>19.899999999999999</c:v>
                </c:pt>
                <c:pt idx="1340">
                  <c:v>18.8</c:v>
                </c:pt>
                <c:pt idx="1341">
                  <c:v>18.3</c:v>
                </c:pt>
                <c:pt idx="1342">
                  <c:v>18</c:v>
                </c:pt>
                <c:pt idx="1343">
                  <c:v>18.899999999999999</c:v>
                </c:pt>
                <c:pt idx="1344">
                  <c:v>18.899999999999999</c:v>
                </c:pt>
                <c:pt idx="1345">
                  <c:v>19.399999999999999</c:v>
                </c:pt>
                <c:pt idx="1346">
                  <c:v>19.2</c:v>
                </c:pt>
                <c:pt idx="1347">
                  <c:v>19.2</c:v>
                </c:pt>
                <c:pt idx="1348">
                  <c:v>19.399999999999999</c:v>
                </c:pt>
                <c:pt idx="1349">
                  <c:v>19.100000000000001</c:v>
                </c:pt>
                <c:pt idx="1350">
                  <c:v>19</c:v>
                </c:pt>
                <c:pt idx="1351">
                  <c:v>18.3</c:v>
                </c:pt>
                <c:pt idx="1352">
                  <c:v>19.3</c:v>
                </c:pt>
                <c:pt idx="1353">
                  <c:v>19.3</c:v>
                </c:pt>
                <c:pt idx="1354">
                  <c:v>19</c:v>
                </c:pt>
                <c:pt idx="1355">
                  <c:v>19.600000000000001</c:v>
                </c:pt>
                <c:pt idx="1356">
                  <c:v>18.8</c:v>
                </c:pt>
                <c:pt idx="1357">
                  <c:v>20</c:v>
                </c:pt>
                <c:pt idx="1358">
                  <c:v>19.2</c:v>
                </c:pt>
                <c:pt idx="1359">
                  <c:v>19.3</c:v>
                </c:pt>
                <c:pt idx="1360">
                  <c:v>20.399999999999999</c:v>
                </c:pt>
                <c:pt idx="1361">
                  <c:v>18.8</c:v>
                </c:pt>
                <c:pt idx="1362">
                  <c:v>19</c:v>
                </c:pt>
                <c:pt idx="1363">
                  <c:v>19.100000000000001</c:v>
                </c:pt>
                <c:pt idx="1364">
                  <c:v>19.899999999999999</c:v>
                </c:pt>
                <c:pt idx="1365">
                  <c:v>20.399999999999999</c:v>
                </c:pt>
                <c:pt idx="1366">
                  <c:v>18.899999999999999</c:v>
                </c:pt>
                <c:pt idx="1367">
                  <c:v>21.1</c:v>
                </c:pt>
                <c:pt idx="1368">
                  <c:v>21</c:v>
                </c:pt>
                <c:pt idx="1369">
                  <c:v>21.2</c:v>
                </c:pt>
                <c:pt idx="1370">
                  <c:v>21</c:v>
                </c:pt>
                <c:pt idx="1371">
                  <c:v>23.6</c:v>
                </c:pt>
                <c:pt idx="1372">
                  <c:v>23.6</c:v>
                </c:pt>
                <c:pt idx="1373">
                  <c:v>23.9</c:v>
                </c:pt>
                <c:pt idx="1374">
                  <c:v>24.6</c:v>
                </c:pt>
                <c:pt idx="1375">
                  <c:v>24.8</c:v>
                </c:pt>
                <c:pt idx="1376">
                  <c:v>26.2</c:v>
                </c:pt>
                <c:pt idx="1377">
                  <c:v>27.1</c:v>
                </c:pt>
                <c:pt idx="1378">
                  <c:v>27.4</c:v>
                </c:pt>
                <c:pt idx="1379">
                  <c:v>31.9</c:v>
                </c:pt>
                <c:pt idx="1380">
                  <c:v>35.5</c:v>
                </c:pt>
                <c:pt idx="1381">
                  <c:v>38.6</c:v>
                </c:pt>
                <c:pt idx="1382">
                  <c:v>40.700000000000003</c:v>
                </c:pt>
                <c:pt idx="1383">
                  <c:v>39.6</c:v>
                </c:pt>
                <c:pt idx="1384">
                  <c:v>33.299999999999997</c:v>
                </c:pt>
                <c:pt idx="1385">
                  <c:v>30.9</c:v>
                </c:pt>
                <c:pt idx="1386">
                  <c:v>30.9</c:v>
                </c:pt>
                <c:pt idx="1387">
                  <c:v>33.9</c:v>
                </c:pt>
                <c:pt idx="1388">
                  <c:v>34.200000000000003</c:v>
                </c:pt>
                <c:pt idx="1389">
                  <c:v>34.700000000000003</c:v>
                </c:pt>
                <c:pt idx="1390">
                  <c:v>35.799999999999997</c:v>
                </c:pt>
                <c:pt idx="1391">
                  <c:v>35.9</c:v>
                </c:pt>
                <c:pt idx="1392">
                  <c:v>36.799999999999997</c:v>
                </c:pt>
                <c:pt idx="1393">
                  <c:v>37.799999999999997</c:v>
                </c:pt>
                <c:pt idx="1394">
                  <c:v>37.799999999999997</c:v>
                </c:pt>
                <c:pt idx="1395">
                  <c:v>36.6</c:v>
                </c:pt>
                <c:pt idx="1396">
                  <c:v>36.5</c:v>
                </c:pt>
                <c:pt idx="1397">
                  <c:v>37.799999999999997</c:v>
                </c:pt>
                <c:pt idx="1398">
                  <c:v>37.1</c:v>
                </c:pt>
                <c:pt idx="1399">
                  <c:v>37.700000000000003</c:v>
                </c:pt>
                <c:pt idx="1400">
                  <c:v>36.6</c:v>
                </c:pt>
                <c:pt idx="1401">
                  <c:v>36.1</c:v>
                </c:pt>
                <c:pt idx="1402">
                  <c:v>36.700000000000003</c:v>
                </c:pt>
                <c:pt idx="1403">
                  <c:v>35.5</c:v>
                </c:pt>
                <c:pt idx="1404">
                  <c:v>34.200000000000003</c:v>
                </c:pt>
                <c:pt idx="1405">
                  <c:v>34.5</c:v>
                </c:pt>
                <c:pt idx="1406">
                  <c:v>32.799999999999997</c:v>
                </c:pt>
                <c:pt idx="1407">
                  <c:v>31.8</c:v>
                </c:pt>
                <c:pt idx="1408">
                  <c:v>32.9</c:v>
                </c:pt>
                <c:pt idx="1409">
                  <c:v>31.1</c:v>
                </c:pt>
                <c:pt idx="1410">
                  <c:v>32.299999999999997</c:v>
                </c:pt>
                <c:pt idx="1411">
                  <c:v>30</c:v>
                </c:pt>
                <c:pt idx="1412">
                  <c:v>30.4</c:v>
                </c:pt>
                <c:pt idx="1413">
                  <c:v>29.9</c:v>
                </c:pt>
                <c:pt idx="1414">
                  <c:v>28.5</c:v>
                </c:pt>
                <c:pt idx="1415">
                  <c:v>27.6</c:v>
                </c:pt>
                <c:pt idx="1416">
                  <c:v>27.2</c:v>
                </c:pt>
                <c:pt idx="1417">
                  <c:v>26.4</c:v>
                </c:pt>
                <c:pt idx="1418">
                  <c:v>27.6</c:v>
                </c:pt>
                <c:pt idx="1419">
                  <c:v>26</c:v>
                </c:pt>
                <c:pt idx="1420">
                  <c:v>26</c:v>
                </c:pt>
                <c:pt idx="1421">
                  <c:v>26</c:v>
                </c:pt>
                <c:pt idx="1422">
                  <c:v>25.6</c:v>
                </c:pt>
                <c:pt idx="1423">
                  <c:v>25.7</c:v>
                </c:pt>
                <c:pt idx="1424">
                  <c:v>25.2</c:v>
                </c:pt>
                <c:pt idx="1425">
                  <c:v>23.1</c:v>
                </c:pt>
                <c:pt idx="1426">
                  <c:v>25.3</c:v>
                </c:pt>
                <c:pt idx="1427">
                  <c:v>26.3</c:v>
                </c:pt>
                <c:pt idx="1428">
                  <c:v>26.2</c:v>
                </c:pt>
                <c:pt idx="1429">
                  <c:v>27.1</c:v>
                </c:pt>
                <c:pt idx="1430">
                  <c:v>28.2</c:v>
                </c:pt>
                <c:pt idx="1431">
                  <c:v>26.4</c:v>
                </c:pt>
                <c:pt idx="1432">
                  <c:v>25.9</c:v>
                </c:pt>
                <c:pt idx="1433">
                  <c:v>28</c:v>
                </c:pt>
                <c:pt idx="1434">
                  <c:v>30.3</c:v>
                </c:pt>
                <c:pt idx="1435">
                  <c:v>29</c:v>
                </c:pt>
                <c:pt idx="1436">
                  <c:v>29.7</c:v>
                </c:pt>
                <c:pt idx="1437">
                  <c:v>30</c:v>
                </c:pt>
                <c:pt idx="1438">
                  <c:v>30.8</c:v>
                </c:pt>
                <c:pt idx="1439">
                  <c:v>31.6</c:v>
                </c:pt>
                <c:pt idx="1440">
                  <c:v>32.5</c:v>
                </c:pt>
                <c:pt idx="1441">
                  <c:v>31.8</c:v>
                </c:pt>
                <c:pt idx="1442">
                  <c:v>32.5</c:v>
                </c:pt>
                <c:pt idx="1443">
                  <c:v>30.8</c:v>
                </c:pt>
                <c:pt idx="1444">
                  <c:v>33.200000000000003</c:v>
                </c:pt>
                <c:pt idx="1445">
                  <c:v>32.6</c:v>
                </c:pt>
                <c:pt idx="1446">
                  <c:v>31.4</c:v>
                </c:pt>
                <c:pt idx="1447">
                  <c:v>32.700000000000003</c:v>
                </c:pt>
                <c:pt idx="1448">
                  <c:v>33.299999999999997</c:v>
                </c:pt>
                <c:pt idx="1449">
                  <c:v>31.1</c:v>
                </c:pt>
                <c:pt idx="1450">
                  <c:v>31.5</c:v>
                </c:pt>
                <c:pt idx="1451">
                  <c:v>32</c:v>
                </c:pt>
                <c:pt idx="1452">
                  <c:v>30.9</c:v>
                </c:pt>
                <c:pt idx="1453">
                  <c:v>32.1</c:v>
                </c:pt>
                <c:pt idx="1454">
                  <c:v>31.9</c:v>
                </c:pt>
                <c:pt idx="1455">
                  <c:v>31.7</c:v>
                </c:pt>
                <c:pt idx="1456">
                  <c:v>30.9</c:v>
                </c:pt>
                <c:pt idx="1457">
                  <c:v>31.6</c:v>
                </c:pt>
                <c:pt idx="1458">
                  <c:v>32</c:v>
                </c:pt>
                <c:pt idx="1459">
                  <c:v>31.5</c:v>
                </c:pt>
                <c:pt idx="1460">
                  <c:v>31.4</c:v>
                </c:pt>
                <c:pt idx="1461">
                  <c:v>31.6</c:v>
                </c:pt>
                <c:pt idx="1462">
                  <c:v>30.6</c:v>
                </c:pt>
                <c:pt idx="1463">
                  <c:v>31.7</c:v>
                </c:pt>
                <c:pt idx="1464">
                  <c:v>32.299999999999997</c:v>
                </c:pt>
                <c:pt idx="1465">
                  <c:v>31.8</c:v>
                </c:pt>
                <c:pt idx="1466">
                  <c:v>32.4</c:v>
                </c:pt>
                <c:pt idx="1467">
                  <c:v>32.799999999999997</c:v>
                </c:pt>
                <c:pt idx="1468">
                  <c:v>34.4</c:v>
                </c:pt>
                <c:pt idx="1469">
                  <c:v>33.200000000000003</c:v>
                </c:pt>
                <c:pt idx="1470">
                  <c:v>33.799999999999997</c:v>
                </c:pt>
                <c:pt idx="1471">
                  <c:v>32.9</c:v>
                </c:pt>
                <c:pt idx="1472">
                  <c:v>34.4</c:v>
                </c:pt>
                <c:pt idx="1473">
                  <c:v>33.799999999999997</c:v>
                </c:pt>
                <c:pt idx="1474">
                  <c:v>33.4</c:v>
                </c:pt>
                <c:pt idx="1475">
                  <c:v>34.1</c:v>
                </c:pt>
                <c:pt idx="1476">
                  <c:v>34.4</c:v>
                </c:pt>
                <c:pt idx="1477">
                  <c:v>34.200000000000003</c:v>
                </c:pt>
                <c:pt idx="1478">
                  <c:v>33.200000000000003</c:v>
                </c:pt>
                <c:pt idx="1479">
                  <c:v>32</c:v>
                </c:pt>
                <c:pt idx="1480">
                  <c:v>32.4</c:v>
                </c:pt>
                <c:pt idx="1481">
                  <c:v>32.5</c:v>
                </c:pt>
                <c:pt idx="1482">
                  <c:v>32.1</c:v>
                </c:pt>
                <c:pt idx="1483">
                  <c:v>30.9</c:v>
                </c:pt>
                <c:pt idx="1484">
                  <c:v>30.4</c:v>
                </c:pt>
                <c:pt idx="1485">
                  <c:v>30.2</c:v>
                </c:pt>
                <c:pt idx="1486">
                  <c:v>28.8</c:v>
                </c:pt>
                <c:pt idx="1487">
                  <c:v>28.1</c:v>
                </c:pt>
                <c:pt idx="1488">
                  <c:v>28.2</c:v>
                </c:pt>
                <c:pt idx="1489">
                  <c:v>27</c:v>
                </c:pt>
                <c:pt idx="1490">
                  <c:v>26.6</c:v>
                </c:pt>
                <c:pt idx="1491">
                  <c:v>24.7</c:v>
                </c:pt>
                <c:pt idx="1492">
                  <c:v>24.3</c:v>
                </c:pt>
                <c:pt idx="1493">
                  <c:v>23.2</c:v>
                </c:pt>
                <c:pt idx="1494">
                  <c:v>23.8</c:v>
                </c:pt>
                <c:pt idx="1495">
                  <c:v>23.3</c:v>
                </c:pt>
                <c:pt idx="1496">
                  <c:v>21.1</c:v>
                </c:pt>
                <c:pt idx="1497">
                  <c:v>20</c:v>
                </c:pt>
                <c:pt idx="1498">
                  <c:v>22</c:v>
                </c:pt>
                <c:pt idx="1499">
                  <c:v>21.8</c:v>
                </c:pt>
                <c:pt idx="1500">
                  <c:v>19.100000000000001</c:v>
                </c:pt>
                <c:pt idx="1501">
                  <c:v>18.2</c:v>
                </c:pt>
                <c:pt idx="1502">
                  <c:v>18.8</c:v>
                </c:pt>
                <c:pt idx="1503">
                  <c:v>19.7</c:v>
                </c:pt>
                <c:pt idx="1504">
                  <c:v>19.100000000000001</c:v>
                </c:pt>
                <c:pt idx="1505">
                  <c:v>17.5</c:v>
                </c:pt>
                <c:pt idx="1506">
                  <c:v>17.399999999999999</c:v>
                </c:pt>
                <c:pt idx="1507">
                  <c:v>18.2</c:v>
                </c:pt>
                <c:pt idx="1508">
                  <c:v>16.399999999999999</c:v>
                </c:pt>
                <c:pt idx="1509">
                  <c:v>16.100000000000001</c:v>
                </c:pt>
                <c:pt idx="1510">
                  <c:v>16.600000000000001</c:v>
                </c:pt>
                <c:pt idx="1511">
                  <c:v>16.399999999999999</c:v>
                </c:pt>
                <c:pt idx="1512">
                  <c:v>16.399999999999999</c:v>
                </c:pt>
                <c:pt idx="1513">
                  <c:v>17.100000000000001</c:v>
                </c:pt>
                <c:pt idx="1514">
                  <c:v>15.4</c:v>
                </c:pt>
                <c:pt idx="1515">
                  <c:v>15.2</c:v>
                </c:pt>
                <c:pt idx="1516">
                  <c:v>16.399999999999999</c:v>
                </c:pt>
                <c:pt idx="1517">
                  <c:v>15.2</c:v>
                </c:pt>
                <c:pt idx="1518">
                  <c:v>16.399999999999999</c:v>
                </c:pt>
                <c:pt idx="1519">
                  <c:v>15.4</c:v>
                </c:pt>
                <c:pt idx="1520">
                  <c:v>15.4</c:v>
                </c:pt>
                <c:pt idx="1521">
                  <c:v>15.9</c:v>
                </c:pt>
                <c:pt idx="1522">
                  <c:v>15.8</c:v>
                </c:pt>
                <c:pt idx="1523">
                  <c:v>15.6</c:v>
                </c:pt>
                <c:pt idx="1524">
                  <c:v>16</c:v>
                </c:pt>
                <c:pt idx="1525">
                  <c:v>15.3</c:v>
                </c:pt>
                <c:pt idx="1526">
                  <c:v>15.4</c:v>
                </c:pt>
                <c:pt idx="1527">
                  <c:v>16.399999999999999</c:v>
                </c:pt>
                <c:pt idx="1528">
                  <c:v>16.600000000000001</c:v>
                </c:pt>
                <c:pt idx="1529">
                  <c:v>16.100000000000001</c:v>
                </c:pt>
                <c:pt idx="1530">
                  <c:v>17</c:v>
                </c:pt>
                <c:pt idx="1531">
                  <c:v>17.5</c:v>
                </c:pt>
                <c:pt idx="1532">
                  <c:v>17.399999999999999</c:v>
                </c:pt>
                <c:pt idx="1533">
                  <c:v>18.600000000000001</c:v>
                </c:pt>
                <c:pt idx="1534">
                  <c:v>17.5</c:v>
                </c:pt>
                <c:pt idx="1535">
                  <c:v>18</c:v>
                </c:pt>
                <c:pt idx="1536">
                  <c:v>18</c:v>
                </c:pt>
                <c:pt idx="1537">
                  <c:v>20.3</c:v>
                </c:pt>
                <c:pt idx="1538">
                  <c:v>19.8</c:v>
                </c:pt>
                <c:pt idx="1539">
                  <c:v>20.7</c:v>
                </c:pt>
                <c:pt idx="1540">
                  <c:v>20.3</c:v>
                </c:pt>
                <c:pt idx="1541">
                  <c:v>20.100000000000001</c:v>
                </c:pt>
                <c:pt idx="1542">
                  <c:v>20.6</c:v>
                </c:pt>
                <c:pt idx="1543">
                  <c:v>19.899999999999999</c:v>
                </c:pt>
                <c:pt idx="1544">
                  <c:v>20.8</c:v>
                </c:pt>
                <c:pt idx="1545">
                  <c:v>21.3</c:v>
                </c:pt>
                <c:pt idx="1546">
                  <c:v>20.5</c:v>
                </c:pt>
                <c:pt idx="1547">
                  <c:v>21.5</c:v>
                </c:pt>
                <c:pt idx="1548">
                  <c:v>22</c:v>
                </c:pt>
                <c:pt idx="1549">
                  <c:v>21.2</c:v>
                </c:pt>
                <c:pt idx="1550">
                  <c:v>21.1</c:v>
                </c:pt>
                <c:pt idx="1551">
                  <c:v>21.7</c:v>
                </c:pt>
                <c:pt idx="1552">
                  <c:v>20.6</c:v>
                </c:pt>
                <c:pt idx="1553">
                  <c:v>21.5</c:v>
                </c:pt>
                <c:pt idx="1554">
                  <c:v>22.8</c:v>
                </c:pt>
                <c:pt idx="1555">
                  <c:v>21.4</c:v>
                </c:pt>
                <c:pt idx="1556">
                  <c:v>21.6</c:v>
                </c:pt>
                <c:pt idx="1557">
                  <c:v>21.2</c:v>
                </c:pt>
                <c:pt idx="1558">
                  <c:v>21.1</c:v>
                </c:pt>
                <c:pt idx="1559">
                  <c:v>21.9</c:v>
                </c:pt>
                <c:pt idx="1560">
                  <c:v>20.8</c:v>
                </c:pt>
                <c:pt idx="1561">
                  <c:v>22.1</c:v>
                </c:pt>
                <c:pt idx="1562">
                  <c:v>22.2</c:v>
                </c:pt>
                <c:pt idx="1563">
                  <c:v>22.7</c:v>
                </c:pt>
                <c:pt idx="1564">
                  <c:v>22.7</c:v>
                </c:pt>
                <c:pt idx="1565">
                  <c:v>23.8</c:v>
                </c:pt>
                <c:pt idx="1566">
                  <c:v>22.6</c:v>
                </c:pt>
                <c:pt idx="1567">
                  <c:v>22</c:v>
                </c:pt>
                <c:pt idx="1568">
                  <c:v>21.4</c:v>
                </c:pt>
                <c:pt idx="1569">
                  <c:v>21.9</c:v>
                </c:pt>
                <c:pt idx="1570">
                  <c:v>20.8</c:v>
                </c:pt>
                <c:pt idx="1571">
                  <c:v>20.5</c:v>
                </c:pt>
                <c:pt idx="1572">
                  <c:v>21.3</c:v>
                </c:pt>
                <c:pt idx="1573">
                  <c:v>20.5</c:v>
                </c:pt>
                <c:pt idx="1574">
                  <c:v>20.399999999999999</c:v>
                </c:pt>
                <c:pt idx="1575">
                  <c:v>22.3</c:v>
                </c:pt>
                <c:pt idx="1576">
                  <c:v>25.5</c:v>
                </c:pt>
                <c:pt idx="1577">
                  <c:v>28.5</c:v>
                </c:pt>
                <c:pt idx="1578">
                  <c:v>29.7</c:v>
                </c:pt>
                <c:pt idx="1579">
                  <c:v>36.6</c:v>
                </c:pt>
                <c:pt idx="1580">
                  <c:v>27.8</c:v>
                </c:pt>
                <c:pt idx="1581">
                  <c:v>17.899999999999999</c:v>
                </c:pt>
                <c:pt idx="1582">
                  <c:v>16.8</c:v>
                </c:pt>
                <c:pt idx="1583">
                  <c:v>16.8</c:v>
                </c:pt>
                <c:pt idx="1584">
                  <c:v>18.899999999999999</c:v>
                </c:pt>
                <c:pt idx="1585">
                  <c:v>20.100000000000001</c:v>
                </c:pt>
                <c:pt idx="1586">
                  <c:v>19.399999999999999</c:v>
                </c:pt>
                <c:pt idx="1587">
                  <c:v>21</c:v>
                </c:pt>
                <c:pt idx="1588">
                  <c:v>20.3</c:v>
                </c:pt>
                <c:pt idx="1589">
                  <c:v>19.8</c:v>
                </c:pt>
                <c:pt idx="1590">
                  <c:v>19.399999999999999</c:v>
                </c:pt>
                <c:pt idx="1591">
                  <c:v>20.5</c:v>
                </c:pt>
                <c:pt idx="1592">
                  <c:v>20.9</c:v>
                </c:pt>
                <c:pt idx="1593">
                  <c:v>20.2</c:v>
                </c:pt>
                <c:pt idx="1594">
                  <c:v>19.8</c:v>
                </c:pt>
                <c:pt idx="1595">
                  <c:v>20.6</c:v>
                </c:pt>
                <c:pt idx="1596">
                  <c:v>20.2</c:v>
                </c:pt>
                <c:pt idx="1597">
                  <c:v>20</c:v>
                </c:pt>
                <c:pt idx="1598">
                  <c:v>21.3</c:v>
                </c:pt>
                <c:pt idx="1599">
                  <c:v>20.7</c:v>
                </c:pt>
                <c:pt idx="1600">
                  <c:v>21.2</c:v>
                </c:pt>
                <c:pt idx="1601">
                  <c:v>21.1</c:v>
                </c:pt>
                <c:pt idx="1602">
                  <c:v>19.8</c:v>
                </c:pt>
                <c:pt idx="1603">
                  <c:v>20.8</c:v>
                </c:pt>
                <c:pt idx="1604">
                  <c:v>21.2</c:v>
                </c:pt>
                <c:pt idx="1605">
                  <c:v>21.2</c:v>
                </c:pt>
                <c:pt idx="1606">
                  <c:v>20.8</c:v>
                </c:pt>
                <c:pt idx="1607">
                  <c:v>21</c:v>
                </c:pt>
                <c:pt idx="1608">
                  <c:v>22.1</c:v>
                </c:pt>
                <c:pt idx="1609">
                  <c:v>20.3</c:v>
                </c:pt>
                <c:pt idx="1610">
                  <c:v>20.5</c:v>
                </c:pt>
                <c:pt idx="1611">
                  <c:v>21.7</c:v>
                </c:pt>
                <c:pt idx="1612">
                  <c:v>21</c:v>
                </c:pt>
                <c:pt idx="1613">
                  <c:v>22.9</c:v>
                </c:pt>
                <c:pt idx="1614">
                  <c:v>21.5</c:v>
                </c:pt>
                <c:pt idx="1615">
                  <c:v>22.4</c:v>
                </c:pt>
                <c:pt idx="1616">
                  <c:v>22.7</c:v>
                </c:pt>
                <c:pt idx="1617">
                  <c:v>21.8</c:v>
                </c:pt>
                <c:pt idx="1618">
                  <c:v>23.1</c:v>
                </c:pt>
                <c:pt idx="1619">
                  <c:v>21.7</c:v>
                </c:pt>
                <c:pt idx="1620">
                  <c:v>21.9</c:v>
                </c:pt>
                <c:pt idx="1621">
                  <c:v>23</c:v>
                </c:pt>
                <c:pt idx="1622">
                  <c:v>24.9</c:v>
                </c:pt>
                <c:pt idx="1623">
                  <c:v>24.5</c:v>
                </c:pt>
                <c:pt idx="1624">
                  <c:v>24.7</c:v>
                </c:pt>
                <c:pt idx="1625">
                  <c:v>26.8</c:v>
                </c:pt>
                <c:pt idx="1626">
                  <c:v>25.9</c:v>
                </c:pt>
                <c:pt idx="1627">
                  <c:v>27.6</c:v>
                </c:pt>
                <c:pt idx="1628">
                  <c:v>27.5</c:v>
                </c:pt>
                <c:pt idx="1629">
                  <c:v>29.3</c:v>
                </c:pt>
                <c:pt idx="1630">
                  <c:v>30.2</c:v>
                </c:pt>
                <c:pt idx="1631">
                  <c:v>30.9</c:v>
                </c:pt>
                <c:pt idx="1632">
                  <c:v>32.299999999999997</c:v>
                </c:pt>
                <c:pt idx="1633">
                  <c:v>32.5</c:v>
                </c:pt>
                <c:pt idx="1634">
                  <c:v>33.6</c:v>
                </c:pt>
                <c:pt idx="1635">
                  <c:v>33.799999999999997</c:v>
                </c:pt>
                <c:pt idx="1636">
                  <c:v>36</c:v>
                </c:pt>
                <c:pt idx="1637">
                  <c:v>36.299999999999997</c:v>
                </c:pt>
                <c:pt idx="1638">
                  <c:v>37.1</c:v>
                </c:pt>
                <c:pt idx="1639">
                  <c:v>38.5</c:v>
                </c:pt>
                <c:pt idx="1640">
                  <c:v>39.700000000000003</c:v>
                </c:pt>
                <c:pt idx="1641">
                  <c:v>38.9</c:v>
                </c:pt>
                <c:pt idx="1642">
                  <c:v>40.6</c:v>
                </c:pt>
                <c:pt idx="1643">
                  <c:v>43</c:v>
                </c:pt>
                <c:pt idx="1644">
                  <c:v>43.5</c:v>
                </c:pt>
                <c:pt idx="1645">
                  <c:v>42.9</c:v>
                </c:pt>
                <c:pt idx="1646">
                  <c:v>43.4</c:v>
                </c:pt>
                <c:pt idx="1647">
                  <c:v>43.3</c:v>
                </c:pt>
                <c:pt idx="1648">
                  <c:v>43.6</c:v>
                </c:pt>
                <c:pt idx="1649">
                  <c:v>43.5</c:v>
                </c:pt>
                <c:pt idx="1650">
                  <c:v>42.6</c:v>
                </c:pt>
                <c:pt idx="1651">
                  <c:v>43.5</c:v>
                </c:pt>
                <c:pt idx="1652">
                  <c:v>44.1</c:v>
                </c:pt>
                <c:pt idx="1653">
                  <c:v>43.1</c:v>
                </c:pt>
                <c:pt idx="1654">
                  <c:v>42.8</c:v>
                </c:pt>
                <c:pt idx="1655">
                  <c:v>41.5</c:v>
                </c:pt>
                <c:pt idx="1656">
                  <c:v>41.3</c:v>
                </c:pt>
                <c:pt idx="1657">
                  <c:v>42.4</c:v>
                </c:pt>
                <c:pt idx="1658">
                  <c:v>41.3</c:v>
                </c:pt>
                <c:pt idx="1659">
                  <c:v>38.799999999999997</c:v>
                </c:pt>
                <c:pt idx="1660">
                  <c:v>37.200000000000003</c:v>
                </c:pt>
                <c:pt idx="1661">
                  <c:v>37.799999999999997</c:v>
                </c:pt>
                <c:pt idx="1662">
                  <c:v>36.6</c:v>
                </c:pt>
                <c:pt idx="1663">
                  <c:v>35.4</c:v>
                </c:pt>
                <c:pt idx="1664">
                  <c:v>35.1</c:v>
                </c:pt>
                <c:pt idx="1665">
                  <c:v>33.6</c:v>
                </c:pt>
                <c:pt idx="1666">
                  <c:v>32.5</c:v>
                </c:pt>
                <c:pt idx="1667">
                  <c:v>31.1</c:v>
                </c:pt>
                <c:pt idx="1668">
                  <c:v>28.1</c:v>
                </c:pt>
                <c:pt idx="1669">
                  <c:v>28.4</c:v>
                </c:pt>
                <c:pt idx="1670">
                  <c:v>27.1</c:v>
                </c:pt>
                <c:pt idx="1671">
                  <c:v>26.4</c:v>
                </c:pt>
                <c:pt idx="1672">
                  <c:v>26.3</c:v>
                </c:pt>
                <c:pt idx="1673">
                  <c:v>25.3</c:v>
                </c:pt>
                <c:pt idx="1674">
                  <c:v>24.9</c:v>
                </c:pt>
                <c:pt idx="1675">
                  <c:v>23.8</c:v>
                </c:pt>
                <c:pt idx="1676">
                  <c:v>23.3</c:v>
                </c:pt>
                <c:pt idx="1677">
                  <c:v>21.7</c:v>
                </c:pt>
                <c:pt idx="1678">
                  <c:v>22.4</c:v>
                </c:pt>
                <c:pt idx="1679">
                  <c:v>21.4</c:v>
                </c:pt>
                <c:pt idx="1680">
                  <c:v>22</c:v>
                </c:pt>
                <c:pt idx="1681">
                  <c:v>21.2</c:v>
                </c:pt>
                <c:pt idx="1682">
                  <c:v>21.3</c:v>
                </c:pt>
                <c:pt idx="1683">
                  <c:v>21.7</c:v>
                </c:pt>
                <c:pt idx="1684">
                  <c:v>20.7</c:v>
                </c:pt>
                <c:pt idx="1685">
                  <c:v>19.100000000000001</c:v>
                </c:pt>
                <c:pt idx="1686">
                  <c:v>19.7</c:v>
                </c:pt>
                <c:pt idx="1687">
                  <c:v>18.899999999999999</c:v>
                </c:pt>
                <c:pt idx="1688">
                  <c:v>19</c:v>
                </c:pt>
                <c:pt idx="1689">
                  <c:v>19.7</c:v>
                </c:pt>
                <c:pt idx="1690">
                  <c:v>19.3</c:v>
                </c:pt>
                <c:pt idx="1691">
                  <c:v>20.3</c:v>
                </c:pt>
                <c:pt idx="1692">
                  <c:v>18.399999999999999</c:v>
                </c:pt>
                <c:pt idx="1693">
                  <c:v>18.3</c:v>
                </c:pt>
                <c:pt idx="1694">
                  <c:v>18.100000000000001</c:v>
                </c:pt>
                <c:pt idx="1695">
                  <c:v>18.3</c:v>
                </c:pt>
                <c:pt idx="1696">
                  <c:v>18.399999999999999</c:v>
                </c:pt>
                <c:pt idx="1697">
                  <c:v>18.3</c:v>
                </c:pt>
                <c:pt idx="1698">
                  <c:v>17.7</c:v>
                </c:pt>
                <c:pt idx="1699">
                  <c:v>16.399999999999999</c:v>
                </c:pt>
                <c:pt idx="1700">
                  <c:v>17.7</c:v>
                </c:pt>
                <c:pt idx="1701">
                  <c:v>18.7</c:v>
                </c:pt>
                <c:pt idx="1702">
                  <c:v>16.5</c:v>
                </c:pt>
                <c:pt idx="1703">
                  <c:v>18.100000000000001</c:v>
                </c:pt>
                <c:pt idx="1704">
                  <c:v>18.2</c:v>
                </c:pt>
                <c:pt idx="1705">
                  <c:v>17</c:v>
                </c:pt>
                <c:pt idx="1706">
                  <c:v>18.5</c:v>
                </c:pt>
                <c:pt idx="1707">
                  <c:v>19.3</c:v>
                </c:pt>
                <c:pt idx="1708">
                  <c:v>18.3</c:v>
                </c:pt>
                <c:pt idx="1709">
                  <c:v>16.8</c:v>
                </c:pt>
                <c:pt idx="1710">
                  <c:v>18.2</c:v>
                </c:pt>
                <c:pt idx="1711">
                  <c:v>18</c:v>
                </c:pt>
                <c:pt idx="1712">
                  <c:v>16.899999999999999</c:v>
                </c:pt>
                <c:pt idx="1713">
                  <c:v>17.399999999999999</c:v>
                </c:pt>
                <c:pt idx="1714">
                  <c:v>17.7</c:v>
                </c:pt>
                <c:pt idx="1715">
                  <c:v>18.100000000000001</c:v>
                </c:pt>
                <c:pt idx="1716">
                  <c:v>18.7</c:v>
                </c:pt>
                <c:pt idx="1717">
                  <c:v>19.5</c:v>
                </c:pt>
                <c:pt idx="1718">
                  <c:v>17.7</c:v>
                </c:pt>
                <c:pt idx="1719">
                  <c:v>16.3</c:v>
                </c:pt>
                <c:pt idx="1720">
                  <c:v>16.899999999999999</c:v>
                </c:pt>
                <c:pt idx="1721">
                  <c:v>17.600000000000001</c:v>
                </c:pt>
                <c:pt idx="1722">
                  <c:v>16.399999999999999</c:v>
                </c:pt>
                <c:pt idx="1723">
                  <c:v>16.899999999999999</c:v>
                </c:pt>
                <c:pt idx="1724">
                  <c:v>17.7</c:v>
                </c:pt>
                <c:pt idx="1725">
                  <c:v>17.100000000000001</c:v>
                </c:pt>
                <c:pt idx="1726">
                  <c:v>16.600000000000001</c:v>
                </c:pt>
                <c:pt idx="1727">
                  <c:v>17.100000000000001</c:v>
                </c:pt>
                <c:pt idx="1728">
                  <c:v>17.2</c:v>
                </c:pt>
                <c:pt idx="1729">
                  <c:v>17.899999999999999</c:v>
                </c:pt>
                <c:pt idx="1730">
                  <c:v>17.600000000000001</c:v>
                </c:pt>
                <c:pt idx="1731">
                  <c:v>17.7</c:v>
                </c:pt>
                <c:pt idx="1732">
                  <c:v>17.5</c:v>
                </c:pt>
                <c:pt idx="1733">
                  <c:v>16.600000000000001</c:v>
                </c:pt>
                <c:pt idx="1734">
                  <c:v>16.7</c:v>
                </c:pt>
                <c:pt idx="1735">
                  <c:v>15.6</c:v>
                </c:pt>
                <c:pt idx="1736">
                  <c:v>17.2</c:v>
                </c:pt>
                <c:pt idx="1737">
                  <c:v>16.8</c:v>
                </c:pt>
                <c:pt idx="1738">
                  <c:v>17.7</c:v>
                </c:pt>
                <c:pt idx="1739">
                  <c:v>17.2</c:v>
                </c:pt>
                <c:pt idx="1740">
                  <c:v>17.100000000000001</c:v>
                </c:pt>
                <c:pt idx="1741">
                  <c:v>16.399999999999999</c:v>
                </c:pt>
                <c:pt idx="1742">
                  <c:v>16.8</c:v>
                </c:pt>
                <c:pt idx="1743">
                  <c:v>17.5</c:v>
                </c:pt>
                <c:pt idx="1744">
                  <c:v>16.8</c:v>
                </c:pt>
                <c:pt idx="1745">
                  <c:v>16.3</c:v>
                </c:pt>
                <c:pt idx="1746">
                  <c:v>16.899999999999999</c:v>
                </c:pt>
                <c:pt idx="1747">
                  <c:v>17.5</c:v>
                </c:pt>
                <c:pt idx="1748">
                  <c:v>17.2</c:v>
                </c:pt>
                <c:pt idx="1749">
                  <c:v>16.8</c:v>
                </c:pt>
                <c:pt idx="1750">
                  <c:v>16.5</c:v>
                </c:pt>
                <c:pt idx="1751">
                  <c:v>16.100000000000001</c:v>
                </c:pt>
                <c:pt idx="1752">
                  <c:v>17.399999999999999</c:v>
                </c:pt>
                <c:pt idx="1753">
                  <c:v>15.8</c:v>
                </c:pt>
                <c:pt idx="1754">
                  <c:v>18.100000000000001</c:v>
                </c:pt>
                <c:pt idx="1755">
                  <c:v>18.100000000000001</c:v>
                </c:pt>
                <c:pt idx="1756">
                  <c:v>18</c:v>
                </c:pt>
                <c:pt idx="1757">
                  <c:v>18.600000000000001</c:v>
                </c:pt>
                <c:pt idx="1758">
                  <c:v>18.100000000000001</c:v>
                </c:pt>
                <c:pt idx="1759">
                  <c:v>18.100000000000001</c:v>
                </c:pt>
                <c:pt idx="1760">
                  <c:v>18.3</c:v>
                </c:pt>
                <c:pt idx="1761">
                  <c:v>17.600000000000001</c:v>
                </c:pt>
                <c:pt idx="1762">
                  <c:v>18.2</c:v>
                </c:pt>
                <c:pt idx="1763">
                  <c:v>18.399999999999999</c:v>
                </c:pt>
                <c:pt idx="1764">
                  <c:v>17.899999999999999</c:v>
                </c:pt>
                <c:pt idx="1765">
                  <c:v>19.5</c:v>
                </c:pt>
                <c:pt idx="1766">
                  <c:v>18.5</c:v>
                </c:pt>
                <c:pt idx="1767">
                  <c:v>18.2</c:v>
                </c:pt>
                <c:pt idx="1768">
                  <c:v>17.8</c:v>
                </c:pt>
                <c:pt idx="1769">
                  <c:v>18.399999999999999</c:v>
                </c:pt>
                <c:pt idx="1770">
                  <c:v>17.8</c:v>
                </c:pt>
                <c:pt idx="1771">
                  <c:v>19.8</c:v>
                </c:pt>
                <c:pt idx="1772">
                  <c:v>21.6</c:v>
                </c:pt>
                <c:pt idx="1773">
                  <c:v>23.5</c:v>
                </c:pt>
                <c:pt idx="1774">
                  <c:v>23.4</c:v>
                </c:pt>
                <c:pt idx="1775">
                  <c:v>21.2</c:v>
                </c:pt>
                <c:pt idx="1776">
                  <c:v>18.100000000000001</c:v>
                </c:pt>
                <c:pt idx="1777">
                  <c:v>15.4</c:v>
                </c:pt>
                <c:pt idx="1778">
                  <c:v>13.9</c:v>
                </c:pt>
                <c:pt idx="1779">
                  <c:v>15.7</c:v>
                </c:pt>
                <c:pt idx="1780">
                  <c:v>15.5</c:v>
                </c:pt>
                <c:pt idx="1781">
                  <c:v>17</c:v>
                </c:pt>
                <c:pt idx="1782">
                  <c:v>15.1</c:v>
                </c:pt>
                <c:pt idx="1783">
                  <c:v>16.100000000000001</c:v>
                </c:pt>
                <c:pt idx="1784">
                  <c:v>15.9</c:v>
                </c:pt>
                <c:pt idx="1785">
                  <c:v>15.4</c:v>
                </c:pt>
                <c:pt idx="1786">
                  <c:v>17.100000000000001</c:v>
                </c:pt>
                <c:pt idx="1787">
                  <c:v>16.399999999999999</c:v>
                </c:pt>
                <c:pt idx="1788">
                  <c:v>16.899999999999999</c:v>
                </c:pt>
                <c:pt idx="1789">
                  <c:v>17.100000000000001</c:v>
                </c:pt>
                <c:pt idx="1790">
                  <c:v>14.9</c:v>
                </c:pt>
                <c:pt idx="1791">
                  <c:v>16.8</c:v>
                </c:pt>
                <c:pt idx="1792">
                  <c:v>16.5</c:v>
                </c:pt>
                <c:pt idx="1793">
                  <c:v>17.8</c:v>
                </c:pt>
                <c:pt idx="1794">
                  <c:v>17.399999999999999</c:v>
                </c:pt>
                <c:pt idx="1795">
                  <c:v>17.8</c:v>
                </c:pt>
                <c:pt idx="1796">
                  <c:v>19.8</c:v>
                </c:pt>
                <c:pt idx="1797">
                  <c:v>19.100000000000001</c:v>
                </c:pt>
                <c:pt idx="1798">
                  <c:v>18.399999999999999</c:v>
                </c:pt>
                <c:pt idx="1799">
                  <c:v>19.3</c:v>
                </c:pt>
                <c:pt idx="1800">
                  <c:v>19.600000000000001</c:v>
                </c:pt>
                <c:pt idx="1801">
                  <c:v>20.100000000000001</c:v>
                </c:pt>
                <c:pt idx="1802">
                  <c:v>20</c:v>
                </c:pt>
                <c:pt idx="1803">
                  <c:v>22.3</c:v>
                </c:pt>
                <c:pt idx="1804">
                  <c:v>22.5</c:v>
                </c:pt>
                <c:pt idx="1805">
                  <c:v>23.2</c:v>
                </c:pt>
                <c:pt idx="1806">
                  <c:v>24.6</c:v>
                </c:pt>
                <c:pt idx="1807">
                  <c:v>23.5</c:v>
                </c:pt>
                <c:pt idx="1808">
                  <c:v>25.3</c:v>
                </c:pt>
                <c:pt idx="1809">
                  <c:v>26</c:v>
                </c:pt>
                <c:pt idx="1810">
                  <c:v>25.8</c:v>
                </c:pt>
                <c:pt idx="1811">
                  <c:v>26.2</c:v>
                </c:pt>
                <c:pt idx="1812">
                  <c:v>28.2</c:v>
                </c:pt>
                <c:pt idx="1813">
                  <c:v>28.2</c:v>
                </c:pt>
                <c:pt idx="1814">
                  <c:v>29.8</c:v>
                </c:pt>
                <c:pt idx="1815">
                  <c:v>29.4</c:v>
                </c:pt>
                <c:pt idx="1816">
                  <c:v>30.4</c:v>
                </c:pt>
                <c:pt idx="1817">
                  <c:v>30.4</c:v>
                </c:pt>
                <c:pt idx="1818">
                  <c:v>30.2</c:v>
                </c:pt>
                <c:pt idx="1819">
                  <c:v>30.9</c:v>
                </c:pt>
                <c:pt idx="1820">
                  <c:v>30.7</c:v>
                </c:pt>
                <c:pt idx="1821">
                  <c:v>30.2</c:v>
                </c:pt>
                <c:pt idx="1822">
                  <c:v>31</c:v>
                </c:pt>
                <c:pt idx="1823">
                  <c:v>31.1</c:v>
                </c:pt>
                <c:pt idx="1824">
                  <c:v>30.8</c:v>
                </c:pt>
                <c:pt idx="1825">
                  <c:v>32.299999999999997</c:v>
                </c:pt>
                <c:pt idx="1826">
                  <c:v>31.1</c:v>
                </c:pt>
                <c:pt idx="1827">
                  <c:v>31.4</c:v>
                </c:pt>
                <c:pt idx="1828">
                  <c:v>31.4</c:v>
                </c:pt>
                <c:pt idx="1829">
                  <c:v>31.8</c:v>
                </c:pt>
                <c:pt idx="1830">
                  <c:v>31</c:v>
                </c:pt>
                <c:pt idx="1831">
                  <c:v>29.1</c:v>
                </c:pt>
                <c:pt idx="1832">
                  <c:v>28.9</c:v>
                </c:pt>
                <c:pt idx="1833">
                  <c:v>30.4</c:v>
                </c:pt>
                <c:pt idx="1834">
                  <c:v>29.1</c:v>
                </c:pt>
                <c:pt idx="1835">
                  <c:v>28.5</c:v>
                </c:pt>
                <c:pt idx="1836">
                  <c:v>30.1</c:v>
                </c:pt>
                <c:pt idx="1837">
                  <c:v>27.4</c:v>
                </c:pt>
                <c:pt idx="1838">
                  <c:v>27.7</c:v>
                </c:pt>
                <c:pt idx="1839">
                  <c:v>28.3</c:v>
                </c:pt>
                <c:pt idx="1840">
                  <c:v>27.2</c:v>
                </c:pt>
                <c:pt idx="1841">
                  <c:v>27.6</c:v>
                </c:pt>
                <c:pt idx="1842">
                  <c:v>27.2</c:v>
                </c:pt>
                <c:pt idx="1843">
                  <c:v>27.2</c:v>
                </c:pt>
                <c:pt idx="1844">
                  <c:v>27.1</c:v>
                </c:pt>
                <c:pt idx="1845">
                  <c:v>27.7</c:v>
                </c:pt>
                <c:pt idx="1846">
                  <c:v>28.2</c:v>
                </c:pt>
                <c:pt idx="1847">
                  <c:v>28.2</c:v>
                </c:pt>
                <c:pt idx="1848">
                  <c:v>27.5</c:v>
                </c:pt>
                <c:pt idx="1849">
                  <c:v>28.5</c:v>
                </c:pt>
                <c:pt idx="1850">
                  <c:v>27</c:v>
                </c:pt>
                <c:pt idx="1851">
                  <c:v>27.8</c:v>
                </c:pt>
                <c:pt idx="1852">
                  <c:v>28.5</c:v>
                </c:pt>
                <c:pt idx="1853">
                  <c:v>29</c:v>
                </c:pt>
                <c:pt idx="1854">
                  <c:v>28.7</c:v>
                </c:pt>
                <c:pt idx="1855">
                  <c:v>28.3</c:v>
                </c:pt>
                <c:pt idx="1856">
                  <c:v>28</c:v>
                </c:pt>
                <c:pt idx="1857">
                  <c:v>27.5</c:v>
                </c:pt>
                <c:pt idx="1858">
                  <c:v>28.6</c:v>
                </c:pt>
                <c:pt idx="1859">
                  <c:v>28</c:v>
                </c:pt>
                <c:pt idx="1860">
                  <c:v>27.8</c:v>
                </c:pt>
                <c:pt idx="1861">
                  <c:v>28.1</c:v>
                </c:pt>
                <c:pt idx="1862">
                  <c:v>27.6</c:v>
                </c:pt>
                <c:pt idx="1863">
                  <c:v>28.6</c:v>
                </c:pt>
                <c:pt idx="1864">
                  <c:v>27.2</c:v>
                </c:pt>
                <c:pt idx="1865">
                  <c:v>29.1</c:v>
                </c:pt>
                <c:pt idx="1866">
                  <c:v>28.5</c:v>
                </c:pt>
                <c:pt idx="1867">
                  <c:v>27.9</c:v>
                </c:pt>
                <c:pt idx="1868">
                  <c:v>27.8</c:v>
                </c:pt>
                <c:pt idx="1869">
                  <c:v>28.3</c:v>
                </c:pt>
                <c:pt idx="1870">
                  <c:v>27.9</c:v>
                </c:pt>
                <c:pt idx="1871">
                  <c:v>28.7</c:v>
                </c:pt>
                <c:pt idx="1872">
                  <c:v>27.5</c:v>
                </c:pt>
                <c:pt idx="1873">
                  <c:v>27.5</c:v>
                </c:pt>
                <c:pt idx="1874">
                  <c:v>27.2</c:v>
                </c:pt>
                <c:pt idx="1875">
                  <c:v>28.3</c:v>
                </c:pt>
                <c:pt idx="1876">
                  <c:v>28.7</c:v>
                </c:pt>
                <c:pt idx="1877">
                  <c:v>27.4</c:v>
                </c:pt>
                <c:pt idx="1878">
                  <c:v>26.6</c:v>
                </c:pt>
                <c:pt idx="1879">
                  <c:v>27.2</c:v>
                </c:pt>
                <c:pt idx="1880">
                  <c:v>27.6</c:v>
                </c:pt>
                <c:pt idx="1881">
                  <c:v>27.7</c:v>
                </c:pt>
                <c:pt idx="1882">
                  <c:v>29.3</c:v>
                </c:pt>
                <c:pt idx="1883">
                  <c:v>29.3</c:v>
                </c:pt>
                <c:pt idx="1884">
                  <c:v>28.2</c:v>
                </c:pt>
                <c:pt idx="1885">
                  <c:v>28.4</c:v>
                </c:pt>
                <c:pt idx="1886">
                  <c:v>28.4</c:v>
                </c:pt>
                <c:pt idx="1887">
                  <c:v>28.6</c:v>
                </c:pt>
                <c:pt idx="1888">
                  <c:v>29</c:v>
                </c:pt>
                <c:pt idx="1889">
                  <c:v>30</c:v>
                </c:pt>
                <c:pt idx="1890">
                  <c:v>29.2</c:v>
                </c:pt>
                <c:pt idx="1891">
                  <c:v>28.6</c:v>
                </c:pt>
                <c:pt idx="1892">
                  <c:v>27.7</c:v>
                </c:pt>
                <c:pt idx="1893">
                  <c:v>29.4</c:v>
                </c:pt>
                <c:pt idx="1894">
                  <c:v>29</c:v>
                </c:pt>
                <c:pt idx="1895">
                  <c:v>30.4</c:v>
                </c:pt>
                <c:pt idx="1896">
                  <c:v>29.2</c:v>
                </c:pt>
                <c:pt idx="1897">
                  <c:v>30.8</c:v>
                </c:pt>
                <c:pt idx="1898">
                  <c:v>33.200000000000003</c:v>
                </c:pt>
                <c:pt idx="1899">
                  <c:v>32.799999999999997</c:v>
                </c:pt>
                <c:pt idx="1900">
                  <c:v>34.1</c:v>
                </c:pt>
                <c:pt idx="1901">
                  <c:v>34.799999999999997</c:v>
                </c:pt>
                <c:pt idx="1902">
                  <c:v>35.299999999999997</c:v>
                </c:pt>
                <c:pt idx="1903">
                  <c:v>36.200000000000003</c:v>
                </c:pt>
                <c:pt idx="1904">
                  <c:v>36.799999999999997</c:v>
                </c:pt>
                <c:pt idx="1905">
                  <c:v>39.4</c:v>
                </c:pt>
                <c:pt idx="1906">
                  <c:v>39.4</c:v>
                </c:pt>
                <c:pt idx="1907">
                  <c:v>41.1</c:v>
                </c:pt>
                <c:pt idx="1908">
                  <c:v>41.8</c:v>
                </c:pt>
                <c:pt idx="1909">
                  <c:v>43.8</c:v>
                </c:pt>
                <c:pt idx="1910">
                  <c:v>45.3</c:v>
                </c:pt>
                <c:pt idx="1911">
                  <c:v>47.2</c:v>
                </c:pt>
                <c:pt idx="1912">
                  <c:v>49.5</c:v>
                </c:pt>
                <c:pt idx="1913">
                  <c:v>51</c:v>
                </c:pt>
                <c:pt idx="1914">
                  <c:v>51.7</c:v>
                </c:pt>
                <c:pt idx="1915">
                  <c:v>53.3</c:v>
                </c:pt>
                <c:pt idx="1916">
                  <c:v>54.9</c:v>
                </c:pt>
                <c:pt idx="1917">
                  <c:v>56.1</c:v>
                </c:pt>
                <c:pt idx="1918">
                  <c:v>58.1</c:v>
                </c:pt>
                <c:pt idx="1919">
                  <c:v>60.2</c:v>
                </c:pt>
                <c:pt idx="1920">
                  <c:v>60.9</c:v>
                </c:pt>
                <c:pt idx="1921">
                  <c:v>60</c:v>
                </c:pt>
                <c:pt idx="1922">
                  <c:v>61.3</c:v>
                </c:pt>
                <c:pt idx="1923">
                  <c:v>61.1</c:v>
                </c:pt>
                <c:pt idx="1924">
                  <c:v>61.1</c:v>
                </c:pt>
                <c:pt idx="1925">
                  <c:v>59.9</c:v>
                </c:pt>
                <c:pt idx="1926">
                  <c:v>59.6</c:v>
                </c:pt>
                <c:pt idx="1927">
                  <c:v>57.9</c:v>
                </c:pt>
                <c:pt idx="1928">
                  <c:v>57.2</c:v>
                </c:pt>
                <c:pt idx="1929">
                  <c:v>54.8</c:v>
                </c:pt>
                <c:pt idx="1930">
                  <c:v>55.2</c:v>
                </c:pt>
                <c:pt idx="1931">
                  <c:v>53.6</c:v>
                </c:pt>
                <c:pt idx="1932">
                  <c:v>52</c:v>
                </c:pt>
                <c:pt idx="1933">
                  <c:v>50.1</c:v>
                </c:pt>
                <c:pt idx="1934">
                  <c:v>47.3</c:v>
                </c:pt>
                <c:pt idx="1935">
                  <c:v>45</c:v>
                </c:pt>
                <c:pt idx="1936">
                  <c:v>43.5</c:v>
                </c:pt>
                <c:pt idx="1937">
                  <c:v>42.2</c:v>
                </c:pt>
                <c:pt idx="1938">
                  <c:v>39.5</c:v>
                </c:pt>
                <c:pt idx="1939">
                  <c:v>38.5</c:v>
                </c:pt>
                <c:pt idx="1940">
                  <c:v>35.200000000000003</c:v>
                </c:pt>
                <c:pt idx="1941">
                  <c:v>34.700000000000003</c:v>
                </c:pt>
                <c:pt idx="1942">
                  <c:v>32.9</c:v>
                </c:pt>
                <c:pt idx="1943">
                  <c:v>31.5</c:v>
                </c:pt>
                <c:pt idx="1944">
                  <c:v>30.5</c:v>
                </c:pt>
                <c:pt idx="1945">
                  <c:v>27.9</c:v>
                </c:pt>
                <c:pt idx="1946">
                  <c:v>28.1</c:v>
                </c:pt>
                <c:pt idx="1947">
                  <c:v>25.9</c:v>
                </c:pt>
                <c:pt idx="1948">
                  <c:v>25</c:v>
                </c:pt>
                <c:pt idx="1949">
                  <c:v>23.6</c:v>
                </c:pt>
                <c:pt idx="1950">
                  <c:v>24</c:v>
                </c:pt>
                <c:pt idx="1951">
                  <c:v>22.6</c:v>
                </c:pt>
                <c:pt idx="1952">
                  <c:v>21.9</c:v>
                </c:pt>
                <c:pt idx="1953">
                  <c:v>21.5</c:v>
                </c:pt>
                <c:pt idx="1954">
                  <c:v>21</c:v>
                </c:pt>
                <c:pt idx="1955">
                  <c:v>19.5</c:v>
                </c:pt>
                <c:pt idx="1956">
                  <c:v>20.3</c:v>
                </c:pt>
                <c:pt idx="1957">
                  <c:v>20</c:v>
                </c:pt>
                <c:pt idx="1958">
                  <c:v>18.100000000000001</c:v>
                </c:pt>
                <c:pt idx="1959">
                  <c:v>18</c:v>
                </c:pt>
                <c:pt idx="1960">
                  <c:v>17</c:v>
                </c:pt>
                <c:pt idx="1961">
                  <c:v>18.399999999999999</c:v>
                </c:pt>
                <c:pt idx="1962">
                  <c:v>18</c:v>
                </c:pt>
                <c:pt idx="1963">
                  <c:v>17.100000000000001</c:v>
                </c:pt>
                <c:pt idx="1964">
                  <c:v>17.3</c:v>
                </c:pt>
                <c:pt idx="1965">
                  <c:v>16.7</c:v>
                </c:pt>
                <c:pt idx="1966">
                  <c:v>18</c:v>
                </c:pt>
                <c:pt idx="1967">
                  <c:v>21.3</c:v>
                </c:pt>
                <c:pt idx="1968">
                  <c:v>24</c:v>
                </c:pt>
                <c:pt idx="1969">
                  <c:v>21.5</c:v>
                </c:pt>
                <c:pt idx="1970">
                  <c:v>28.6</c:v>
                </c:pt>
                <c:pt idx="1971">
                  <c:v>32.4</c:v>
                </c:pt>
                <c:pt idx="1972">
                  <c:v>17</c:v>
                </c:pt>
                <c:pt idx="1973">
                  <c:v>12.8</c:v>
                </c:pt>
                <c:pt idx="1974">
                  <c:v>14.1</c:v>
                </c:pt>
                <c:pt idx="1975">
                  <c:v>13.7</c:v>
                </c:pt>
                <c:pt idx="1976">
                  <c:v>14.5</c:v>
                </c:pt>
                <c:pt idx="1977">
                  <c:v>15.2</c:v>
                </c:pt>
                <c:pt idx="1978">
                  <c:v>15.2</c:v>
                </c:pt>
                <c:pt idx="1979">
                  <c:v>15.8</c:v>
                </c:pt>
                <c:pt idx="1980">
                  <c:v>17.399999999999999</c:v>
                </c:pt>
                <c:pt idx="1981">
                  <c:v>16.899999999999999</c:v>
                </c:pt>
                <c:pt idx="1982">
                  <c:v>16.899999999999999</c:v>
                </c:pt>
                <c:pt idx="1983">
                  <c:v>17.399999999999999</c:v>
                </c:pt>
                <c:pt idx="1984">
                  <c:v>18</c:v>
                </c:pt>
                <c:pt idx="1985">
                  <c:v>17.5</c:v>
                </c:pt>
                <c:pt idx="1986">
                  <c:v>17.899999999999999</c:v>
                </c:pt>
                <c:pt idx="1987">
                  <c:v>19.2</c:v>
                </c:pt>
                <c:pt idx="1988">
                  <c:v>18.600000000000001</c:v>
                </c:pt>
                <c:pt idx="1989">
                  <c:v>18.399999999999999</c:v>
                </c:pt>
                <c:pt idx="1990">
                  <c:v>18.3</c:v>
                </c:pt>
                <c:pt idx="1991">
                  <c:v>18.5</c:v>
                </c:pt>
                <c:pt idx="1992">
                  <c:v>19.8</c:v>
                </c:pt>
                <c:pt idx="1993">
                  <c:v>19.399999999999999</c:v>
                </c:pt>
                <c:pt idx="1994">
                  <c:v>19.7</c:v>
                </c:pt>
                <c:pt idx="1995">
                  <c:v>19.5</c:v>
                </c:pt>
                <c:pt idx="1996">
                  <c:v>18.7</c:v>
                </c:pt>
                <c:pt idx="1997">
                  <c:v>19.399999999999999</c:v>
                </c:pt>
                <c:pt idx="1998">
                  <c:v>21.3</c:v>
                </c:pt>
                <c:pt idx="1999">
                  <c:v>19</c:v>
                </c:pt>
                <c:pt idx="2000">
                  <c:v>18.100000000000001</c:v>
                </c:pt>
                <c:pt idx="2001">
                  <c:v>19.5</c:v>
                </c:pt>
                <c:pt idx="2002">
                  <c:v>20.100000000000001</c:v>
                </c:pt>
                <c:pt idx="2003">
                  <c:v>19.7</c:v>
                </c:pt>
                <c:pt idx="2004">
                  <c:v>18.8</c:v>
                </c:pt>
                <c:pt idx="2005">
                  <c:v>18.5</c:v>
                </c:pt>
                <c:pt idx="2006">
                  <c:v>18.100000000000001</c:v>
                </c:pt>
                <c:pt idx="2007">
                  <c:v>18.5</c:v>
                </c:pt>
                <c:pt idx="2008">
                  <c:v>19.399999999999999</c:v>
                </c:pt>
                <c:pt idx="2009">
                  <c:v>18.3</c:v>
                </c:pt>
                <c:pt idx="2010">
                  <c:v>18.3</c:v>
                </c:pt>
                <c:pt idx="2011">
                  <c:v>17.2</c:v>
                </c:pt>
                <c:pt idx="2012">
                  <c:v>18</c:v>
                </c:pt>
                <c:pt idx="2013">
                  <c:v>16.8</c:v>
                </c:pt>
                <c:pt idx="2014">
                  <c:v>18</c:v>
                </c:pt>
                <c:pt idx="2015">
                  <c:v>18.7</c:v>
                </c:pt>
                <c:pt idx="2016">
                  <c:v>17.399999999999999</c:v>
                </c:pt>
                <c:pt idx="2017">
                  <c:v>17.8</c:v>
                </c:pt>
                <c:pt idx="2018">
                  <c:v>17.399999999999999</c:v>
                </c:pt>
                <c:pt idx="2019">
                  <c:v>18.3</c:v>
                </c:pt>
                <c:pt idx="2020">
                  <c:v>17</c:v>
                </c:pt>
                <c:pt idx="2021">
                  <c:v>17.3</c:v>
                </c:pt>
                <c:pt idx="2022">
                  <c:v>17.8</c:v>
                </c:pt>
                <c:pt idx="2023">
                  <c:v>17.600000000000001</c:v>
                </c:pt>
                <c:pt idx="2024">
                  <c:v>16.8</c:v>
                </c:pt>
                <c:pt idx="2025">
                  <c:v>17.5</c:v>
                </c:pt>
                <c:pt idx="2026">
                  <c:v>18.100000000000001</c:v>
                </c:pt>
                <c:pt idx="2027">
                  <c:v>17.399999999999999</c:v>
                </c:pt>
                <c:pt idx="2028">
                  <c:v>16.899999999999999</c:v>
                </c:pt>
                <c:pt idx="2029">
                  <c:v>19.5</c:v>
                </c:pt>
                <c:pt idx="2030">
                  <c:v>17.399999999999999</c:v>
                </c:pt>
                <c:pt idx="2031">
                  <c:v>17.5</c:v>
                </c:pt>
                <c:pt idx="2032">
                  <c:v>18.600000000000001</c:v>
                </c:pt>
                <c:pt idx="2033">
                  <c:v>17.100000000000001</c:v>
                </c:pt>
                <c:pt idx="2034">
                  <c:v>19.3</c:v>
                </c:pt>
                <c:pt idx="2035">
                  <c:v>20.8</c:v>
                </c:pt>
                <c:pt idx="2036">
                  <c:v>19.899999999999999</c:v>
                </c:pt>
                <c:pt idx="2037">
                  <c:v>20.3</c:v>
                </c:pt>
                <c:pt idx="2038">
                  <c:v>19.399999999999999</c:v>
                </c:pt>
                <c:pt idx="2039">
                  <c:v>20.7</c:v>
                </c:pt>
                <c:pt idx="2040">
                  <c:v>19</c:v>
                </c:pt>
                <c:pt idx="2041">
                  <c:v>20.399999999999999</c:v>
                </c:pt>
                <c:pt idx="2042">
                  <c:v>21.2</c:v>
                </c:pt>
                <c:pt idx="2043">
                  <c:v>22.7</c:v>
                </c:pt>
                <c:pt idx="2044">
                  <c:v>22</c:v>
                </c:pt>
                <c:pt idx="2045">
                  <c:v>22.3</c:v>
                </c:pt>
                <c:pt idx="2046">
                  <c:v>22.7</c:v>
                </c:pt>
                <c:pt idx="2047">
                  <c:v>21.6</c:v>
                </c:pt>
                <c:pt idx="2048">
                  <c:v>23.3</c:v>
                </c:pt>
                <c:pt idx="2049">
                  <c:v>22.4</c:v>
                </c:pt>
                <c:pt idx="2050">
                  <c:v>23</c:v>
                </c:pt>
                <c:pt idx="2051">
                  <c:v>23.8</c:v>
                </c:pt>
                <c:pt idx="2052">
                  <c:v>23</c:v>
                </c:pt>
                <c:pt idx="2053">
                  <c:v>24.6</c:v>
                </c:pt>
                <c:pt idx="2054">
                  <c:v>24.4</c:v>
                </c:pt>
                <c:pt idx="2055">
                  <c:v>24.8</c:v>
                </c:pt>
                <c:pt idx="2056">
                  <c:v>25.6</c:v>
                </c:pt>
                <c:pt idx="2057">
                  <c:v>26.3</c:v>
                </c:pt>
                <c:pt idx="2058">
                  <c:v>27.8</c:v>
                </c:pt>
                <c:pt idx="2059">
                  <c:v>28.1</c:v>
                </c:pt>
                <c:pt idx="2060">
                  <c:v>28.8</c:v>
                </c:pt>
                <c:pt idx="2061">
                  <c:v>29.8</c:v>
                </c:pt>
                <c:pt idx="2062">
                  <c:v>29.4</c:v>
                </c:pt>
                <c:pt idx="2063">
                  <c:v>30.6</c:v>
                </c:pt>
                <c:pt idx="2064">
                  <c:v>32.4</c:v>
                </c:pt>
                <c:pt idx="2065">
                  <c:v>33.700000000000003</c:v>
                </c:pt>
                <c:pt idx="2066">
                  <c:v>33.5</c:v>
                </c:pt>
                <c:pt idx="2067">
                  <c:v>34.6</c:v>
                </c:pt>
                <c:pt idx="2068">
                  <c:v>35.4</c:v>
                </c:pt>
                <c:pt idx="2069">
                  <c:v>36</c:v>
                </c:pt>
                <c:pt idx="2070">
                  <c:v>35.4</c:v>
                </c:pt>
                <c:pt idx="2071">
                  <c:v>36.299999999999997</c:v>
                </c:pt>
                <c:pt idx="2072">
                  <c:v>37.1</c:v>
                </c:pt>
                <c:pt idx="2073">
                  <c:v>37.5</c:v>
                </c:pt>
                <c:pt idx="2074">
                  <c:v>36.700000000000003</c:v>
                </c:pt>
                <c:pt idx="2075">
                  <c:v>37.299999999999997</c:v>
                </c:pt>
                <c:pt idx="2076">
                  <c:v>37.200000000000003</c:v>
                </c:pt>
                <c:pt idx="2077">
                  <c:v>36.799999999999997</c:v>
                </c:pt>
                <c:pt idx="2078">
                  <c:v>37.6</c:v>
                </c:pt>
                <c:pt idx="2079">
                  <c:v>36.4</c:v>
                </c:pt>
                <c:pt idx="2080">
                  <c:v>35.700000000000003</c:v>
                </c:pt>
                <c:pt idx="2081">
                  <c:v>35.200000000000003</c:v>
                </c:pt>
                <c:pt idx="2082">
                  <c:v>36.299999999999997</c:v>
                </c:pt>
                <c:pt idx="2083">
                  <c:v>35.200000000000003</c:v>
                </c:pt>
                <c:pt idx="2084">
                  <c:v>34.700000000000003</c:v>
                </c:pt>
                <c:pt idx="2085">
                  <c:v>34.299999999999997</c:v>
                </c:pt>
                <c:pt idx="2086">
                  <c:v>33.299999999999997</c:v>
                </c:pt>
                <c:pt idx="2087">
                  <c:v>33.9</c:v>
                </c:pt>
                <c:pt idx="2088">
                  <c:v>33.1</c:v>
                </c:pt>
                <c:pt idx="2089">
                  <c:v>32.200000000000003</c:v>
                </c:pt>
                <c:pt idx="2090">
                  <c:v>32.700000000000003</c:v>
                </c:pt>
                <c:pt idx="2091">
                  <c:v>30.6</c:v>
                </c:pt>
                <c:pt idx="2092">
                  <c:v>31.4</c:v>
                </c:pt>
                <c:pt idx="2093">
                  <c:v>30.5</c:v>
                </c:pt>
                <c:pt idx="2094">
                  <c:v>30</c:v>
                </c:pt>
                <c:pt idx="2095">
                  <c:v>29.4</c:v>
                </c:pt>
                <c:pt idx="2096">
                  <c:v>28.2</c:v>
                </c:pt>
                <c:pt idx="2097">
                  <c:v>28.6</c:v>
                </c:pt>
                <c:pt idx="2098">
                  <c:v>29.5</c:v>
                </c:pt>
                <c:pt idx="2099">
                  <c:v>27.4</c:v>
                </c:pt>
                <c:pt idx="2100">
                  <c:v>28.4</c:v>
                </c:pt>
                <c:pt idx="2101">
                  <c:v>27.8</c:v>
                </c:pt>
                <c:pt idx="2102">
                  <c:v>27</c:v>
                </c:pt>
                <c:pt idx="2103">
                  <c:v>26.6</c:v>
                </c:pt>
                <c:pt idx="2104">
                  <c:v>26.8</c:v>
                </c:pt>
                <c:pt idx="2105">
                  <c:v>25.7</c:v>
                </c:pt>
                <c:pt idx="2106">
                  <c:v>27.2</c:v>
                </c:pt>
                <c:pt idx="2107">
                  <c:v>25.9</c:v>
                </c:pt>
                <c:pt idx="2108">
                  <c:v>26.5</c:v>
                </c:pt>
                <c:pt idx="2109">
                  <c:v>25.9</c:v>
                </c:pt>
                <c:pt idx="2110">
                  <c:v>26.2</c:v>
                </c:pt>
                <c:pt idx="2111">
                  <c:v>27</c:v>
                </c:pt>
                <c:pt idx="2112">
                  <c:v>25.9</c:v>
                </c:pt>
                <c:pt idx="2113">
                  <c:v>25.8</c:v>
                </c:pt>
                <c:pt idx="2114">
                  <c:v>25.2</c:v>
                </c:pt>
                <c:pt idx="2115">
                  <c:v>27.4</c:v>
                </c:pt>
                <c:pt idx="2116">
                  <c:v>25.9</c:v>
                </c:pt>
                <c:pt idx="2117">
                  <c:v>25.8</c:v>
                </c:pt>
                <c:pt idx="2118">
                  <c:v>27.3</c:v>
                </c:pt>
                <c:pt idx="2119">
                  <c:v>26.3</c:v>
                </c:pt>
                <c:pt idx="2120">
                  <c:v>26.5</c:v>
                </c:pt>
                <c:pt idx="2121">
                  <c:v>26.8</c:v>
                </c:pt>
                <c:pt idx="2122">
                  <c:v>26</c:v>
                </c:pt>
                <c:pt idx="2123">
                  <c:v>26.6</c:v>
                </c:pt>
                <c:pt idx="2124">
                  <c:v>26.5</c:v>
                </c:pt>
                <c:pt idx="2125">
                  <c:v>25.8</c:v>
                </c:pt>
                <c:pt idx="2126">
                  <c:v>26.2</c:v>
                </c:pt>
                <c:pt idx="2127">
                  <c:v>26.5</c:v>
                </c:pt>
                <c:pt idx="2128">
                  <c:v>26.8</c:v>
                </c:pt>
                <c:pt idx="2129">
                  <c:v>26.4</c:v>
                </c:pt>
                <c:pt idx="2130">
                  <c:v>27.6</c:v>
                </c:pt>
                <c:pt idx="2131">
                  <c:v>28</c:v>
                </c:pt>
                <c:pt idx="2132">
                  <c:v>28.3</c:v>
                </c:pt>
                <c:pt idx="2133">
                  <c:v>28.1</c:v>
                </c:pt>
                <c:pt idx="2134">
                  <c:v>29</c:v>
                </c:pt>
                <c:pt idx="2135">
                  <c:v>29</c:v>
                </c:pt>
                <c:pt idx="2136">
                  <c:v>30.5</c:v>
                </c:pt>
                <c:pt idx="2137">
                  <c:v>30</c:v>
                </c:pt>
                <c:pt idx="2138">
                  <c:v>30.7</c:v>
                </c:pt>
                <c:pt idx="2139">
                  <c:v>29.9</c:v>
                </c:pt>
                <c:pt idx="2140">
                  <c:v>32.1</c:v>
                </c:pt>
                <c:pt idx="2141">
                  <c:v>31.1</c:v>
                </c:pt>
                <c:pt idx="2142">
                  <c:v>32</c:v>
                </c:pt>
                <c:pt idx="2143">
                  <c:v>31.5</c:v>
                </c:pt>
                <c:pt idx="2144">
                  <c:v>33.4</c:v>
                </c:pt>
                <c:pt idx="2145">
                  <c:v>33</c:v>
                </c:pt>
                <c:pt idx="2146">
                  <c:v>34.9</c:v>
                </c:pt>
                <c:pt idx="2147">
                  <c:v>34.5</c:v>
                </c:pt>
                <c:pt idx="2148">
                  <c:v>35.6</c:v>
                </c:pt>
                <c:pt idx="2149">
                  <c:v>36.299999999999997</c:v>
                </c:pt>
                <c:pt idx="2150">
                  <c:v>37.9</c:v>
                </c:pt>
                <c:pt idx="2151">
                  <c:v>38.700000000000003</c:v>
                </c:pt>
                <c:pt idx="2152">
                  <c:v>39.9</c:v>
                </c:pt>
                <c:pt idx="2153">
                  <c:v>40.5</c:v>
                </c:pt>
                <c:pt idx="2154">
                  <c:v>41.1</c:v>
                </c:pt>
                <c:pt idx="2155">
                  <c:v>44</c:v>
                </c:pt>
                <c:pt idx="2156">
                  <c:v>45.4</c:v>
                </c:pt>
                <c:pt idx="2157">
                  <c:v>45.1</c:v>
                </c:pt>
                <c:pt idx="2158">
                  <c:v>46.5</c:v>
                </c:pt>
                <c:pt idx="2159">
                  <c:v>49.1</c:v>
                </c:pt>
                <c:pt idx="2160">
                  <c:v>48.1</c:v>
                </c:pt>
                <c:pt idx="2161">
                  <c:v>50.8</c:v>
                </c:pt>
                <c:pt idx="2162">
                  <c:v>51.7</c:v>
                </c:pt>
                <c:pt idx="2163">
                  <c:v>53.2</c:v>
                </c:pt>
                <c:pt idx="2164">
                  <c:v>58.2</c:v>
                </c:pt>
                <c:pt idx="2165">
                  <c:v>59.8</c:v>
                </c:pt>
                <c:pt idx="2166">
                  <c:v>62.3</c:v>
                </c:pt>
                <c:pt idx="2167">
                  <c:v>62.7</c:v>
                </c:pt>
                <c:pt idx="2168">
                  <c:v>52.7</c:v>
                </c:pt>
                <c:pt idx="2169">
                  <c:v>50.4</c:v>
                </c:pt>
                <c:pt idx="2170">
                  <c:v>48.8</c:v>
                </c:pt>
                <c:pt idx="2171">
                  <c:v>50.2</c:v>
                </c:pt>
                <c:pt idx="2172">
                  <c:v>49.9</c:v>
                </c:pt>
                <c:pt idx="2173">
                  <c:v>51.2</c:v>
                </c:pt>
                <c:pt idx="2174">
                  <c:v>50.8</c:v>
                </c:pt>
                <c:pt idx="2175">
                  <c:v>49.5</c:v>
                </c:pt>
                <c:pt idx="2176">
                  <c:v>49.4</c:v>
                </c:pt>
                <c:pt idx="2177">
                  <c:v>51.1</c:v>
                </c:pt>
                <c:pt idx="2178">
                  <c:v>48.7</c:v>
                </c:pt>
                <c:pt idx="2179">
                  <c:v>47.4</c:v>
                </c:pt>
                <c:pt idx="2180">
                  <c:v>46.1</c:v>
                </c:pt>
                <c:pt idx="2181">
                  <c:v>46.3</c:v>
                </c:pt>
                <c:pt idx="2182">
                  <c:v>46.5</c:v>
                </c:pt>
                <c:pt idx="2183">
                  <c:v>44.8</c:v>
                </c:pt>
                <c:pt idx="2184">
                  <c:v>43.9</c:v>
                </c:pt>
                <c:pt idx="2185">
                  <c:v>43.5</c:v>
                </c:pt>
                <c:pt idx="2186">
                  <c:v>42.7</c:v>
                </c:pt>
                <c:pt idx="2187">
                  <c:v>41.2</c:v>
                </c:pt>
                <c:pt idx="2188">
                  <c:v>40.5</c:v>
                </c:pt>
                <c:pt idx="2189">
                  <c:v>39.9</c:v>
                </c:pt>
                <c:pt idx="2190">
                  <c:v>38.4</c:v>
                </c:pt>
                <c:pt idx="2191">
                  <c:v>37.799999999999997</c:v>
                </c:pt>
                <c:pt idx="2192">
                  <c:v>37.4</c:v>
                </c:pt>
                <c:pt idx="2193">
                  <c:v>36.299999999999997</c:v>
                </c:pt>
                <c:pt idx="2194">
                  <c:v>35.700000000000003</c:v>
                </c:pt>
                <c:pt idx="2195">
                  <c:v>33.6</c:v>
                </c:pt>
                <c:pt idx="2196">
                  <c:v>32.9</c:v>
                </c:pt>
                <c:pt idx="2197">
                  <c:v>30.3</c:v>
                </c:pt>
                <c:pt idx="2198">
                  <c:v>30.9</c:v>
                </c:pt>
                <c:pt idx="2199">
                  <c:v>29.2</c:v>
                </c:pt>
                <c:pt idx="2200">
                  <c:v>27.1</c:v>
                </c:pt>
                <c:pt idx="2201">
                  <c:v>26.4</c:v>
                </c:pt>
                <c:pt idx="2202">
                  <c:v>27.3</c:v>
                </c:pt>
                <c:pt idx="2203">
                  <c:v>25.3</c:v>
                </c:pt>
                <c:pt idx="2204">
                  <c:v>25.1</c:v>
                </c:pt>
                <c:pt idx="2205">
                  <c:v>25.2</c:v>
                </c:pt>
                <c:pt idx="2206">
                  <c:v>23.9</c:v>
                </c:pt>
                <c:pt idx="2207">
                  <c:v>22.7</c:v>
                </c:pt>
                <c:pt idx="2208">
                  <c:v>23</c:v>
                </c:pt>
                <c:pt idx="2209">
                  <c:v>22.9</c:v>
                </c:pt>
                <c:pt idx="2210">
                  <c:v>23</c:v>
                </c:pt>
                <c:pt idx="2211">
                  <c:v>21.4</c:v>
                </c:pt>
                <c:pt idx="2212">
                  <c:v>21.9</c:v>
                </c:pt>
                <c:pt idx="2213">
                  <c:v>21.8</c:v>
                </c:pt>
                <c:pt idx="2214">
                  <c:v>22.4</c:v>
                </c:pt>
                <c:pt idx="2215">
                  <c:v>21.1</c:v>
                </c:pt>
                <c:pt idx="2216">
                  <c:v>21.4</c:v>
                </c:pt>
                <c:pt idx="2217">
                  <c:v>22.4</c:v>
                </c:pt>
                <c:pt idx="2218">
                  <c:v>23</c:v>
                </c:pt>
                <c:pt idx="2219">
                  <c:v>24.1</c:v>
                </c:pt>
                <c:pt idx="2220">
                  <c:v>22.4</c:v>
                </c:pt>
                <c:pt idx="2221">
                  <c:v>23.7</c:v>
                </c:pt>
                <c:pt idx="2222">
                  <c:v>25.1</c:v>
                </c:pt>
                <c:pt idx="2223">
                  <c:v>25.1</c:v>
                </c:pt>
                <c:pt idx="2224">
                  <c:v>25.7</c:v>
                </c:pt>
                <c:pt idx="2225">
                  <c:v>25.1</c:v>
                </c:pt>
                <c:pt idx="2226">
                  <c:v>26.5</c:v>
                </c:pt>
                <c:pt idx="2227">
                  <c:v>27.4</c:v>
                </c:pt>
                <c:pt idx="2228">
                  <c:v>28.3</c:v>
                </c:pt>
                <c:pt idx="2229">
                  <c:v>29.1</c:v>
                </c:pt>
                <c:pt idx="2230">
                  <c:v>29.6</c:v>
                </c:pt>
                <c:pt idx="2231">
                  <c:v>32.4</c:v>
                </c:pt>
                <c:pt idx="2232">
                  <c:v>32.700000000000003</c:v>
                </c:pt>
                <c:pt idx="2233">
                  <c:v>33.4</c:v>
                </c:pt>
                <c:pt idx="2234">
                  <c:v>34.200000000000003</c:v>
                </c:pt>
                <c:pt idx="2235">
                  <c:v>36.299999999999997</c:v>
                </c:pt>
                <c:pt idx="2236">
                  <c:v>37.299999999999997</c:v>
                </c:pt>
                <c:pt idx="2237">
                  <c:v>38</c:v>
                </c:pt>
                <c:pt idx="2238">
                  <c:v>39.1</c:v>
                </c:pt>
                <c:pt idx="2239">
                  <c:v>40.799999999999997</c:v>
                </c:pt>
                <c:pt idx="2240">
                  <c:v>41.9</c:v>
                </c:pt>
                <c:pt idx="2241">
                  <c:v>43.3</c:v>
                </c:pt>
                <c:pt idx="2242">
                  <c:v>45</c:v>
                </c:pt>
                <c:pt idx="2243">
                  <c:v>44.4</c:v>
                </c:pt>
                <c:pt idx="2244">
                  <c:v>46.1</c:v>
                </c:pt>
                <c:pt idx="2245">
                  <c:v>45.2</c:v>
                </c:pt>
                <c:pt idx="2246">
                  <c:v>47</c:v>
                </c:pt>
                <c:pt idx="2247">
                  <c:v>46.7</c:v>
                </c:pt>
                <c:pt idx="2248">
                  <c:v>47.9</c:v>
                </c:pt>
                <c:pt idx="2249">
                  <c:v>47.9</c:v>
                </c:pt>
                <c:pt idx="2250">
                  <c:v>47.4</c:v>
                </c:pt>
                <c:pt idx="2251">
                  <c:v>48.6</c:v>
                </c:pt>
                <c:pt idx="2252">
                  <c:v>49</c:v>
                </c:pt>
                <c:pt idx="2253">
                  <c:v>47.7</c:v>
                </c:pt>
                <c:pt idx="2254">
                  <c:v>47.9</c:v>
                </c:pt>
                <c:pt idx="2255">
                  <c:v>47.3</c:v>
                </c:pt>
                <c:pt idx="2256">
                  <c:v>48.3</c:v>
                </c:pt>
                <c:pt idx="2257">
                  <c:v>48</c:v>
                </c:pt>
                <c:pt idx="2258">
                  <c:v>47.6</c:v>
                </c:pt>
                <c:pt idx="2259">
                  <c:v>46.2</c:v>
                </c:pt>
                <c:pt idx="2260">
                  <c:v>45.9</c:v>
                </c:pt>
                <c:pt idx="2261">
                  <c:v>44.6</c:v>
                </c:pt>
                <c:pt idx="2262">
                  <c:v>45.4</c:v>
                </c:pt>
                <c:pt idx="2263">
                  <c:v>45.3</c:v>
                </c:pt>
                <c:pt idx="2264">
                  <c:v>44.2</c:v>
                </c:pt>
                <c:pt idx="2265">
                  <c:v>44.8</c:v>
                </c:pt>
                <c:pt idx="2266">
                  <c:v>44.7</c:v>
                </c:pt>
                <c:pt idx="2267">
                  <c:v>44.5</c:v>
                </c:pt>
                <c:pt idx="2268">
                  <c:v>42.9</c:v>
                </c:pt>
                <c:pt idx="2269">
                  <c:v>43.3</c:v>
                </c:pt>
                <c:pt idx="2270">
                  <c:v>43.1</c:v>
                </c:pt>
                <c:pt idx="2271">
                  <c:v>42.8</c:v>
                </c:pt>
                <c:pt idx="2272">
                  <c:v>43</c:v>
                </c:pt>
                <c:pt idx="2273">
                  <c:v>43.1</c:v>
                </c:pt>
                <c:pt idx="2274">
                  <c:v>43</c:v>
                </c:pt>
                <c:pt idx="2275">
                  <c:v>44.1</c:v>
                </c:pt>
                <c:pt idx="2276">
                  <c:v>43.7</c:v>
                </c:pt>
                <c:pt idx="2277">
                  <c:v>45.1</c:v>
                </c:pt>
                <c:pt idx="2278">
                  <c:v>44.4</c:v>
                </c:pt>
                <c:pt idx="2279">
                  <c:v>44.8</c:v>
                </c:pt>
                <c:pt idx="2280">
                  <c:v>46.3</c:v>
                </c:pt>
                <c:pt idx="2281">
                  <c:v>45</c:v>
                </c:pt>
                <c:pt idx="2282">
                  <c:v>45</c:v>
                </c:pt>
                <c:pt idx="2283">
                  <c:v>44.1</c:v>
                </c:pt>
                <c:pt idx="2284">
                  <c:v>45.9</c:v>
                </c:pt>
                <c:pt idx="2285">
                  <c:v>44.7</c:v>
                </c:pt>
                <c:pt idx="2286">
                  <c:v>45.1</c:v>
                </c:pt>
                <c:pt idx="2287">
                  <c:v>46</c:v>
                </c:pt>
                <c:pt idx="2288">
                  <c:v>45.4</c:v>
                </c:pt>
                <c:pt idx="2289">
                  <c:v>45.8</c:v>
                </c:pt>
                <c:pt idx="2290">
                  <c:v>44.5</c:v>
                </c:pt>
                <c:pt idx="2291">
                  <c:v>44.5</c:v>
                </c:pt>
                <c:pt idx="2292">
                  <c:v>46</c:v>
                </c:pt>
                <c:pt idx="2293">
                  <c:v>44</c:v>
                </c:pt>
                <c:pt idx="2294">
                  <c:v>44.9</c:v>
                </c:pt>
                <c:pt idx="2295">
                  <c:v>44.4</c:v>
                </c:pt>
                <c:pt idx="2296">
                  <c:v>42.3</c:v>
                </c:pt>
                <c:pt idx="2297">
                  <c:v>44.5</c:v>
                </c:pt>
                <c:pt idx="2298">
                  <c:v>41.9</c:v>
                </c:pt>
                <c:pt idx="2299">
                  <c:v>42.5</c:v>
                </c:pt>
                <c:pt idx="2300">
                  <c:v>41.4</c:v>
                </c:pt>
                <c:pt idx="2301">
                  <c:v>41.5</c:v>
                </c:pt>
                <c:pt idx="2302">
                  <c:v>39.200000000000003</c:v>
                </c:pt>
                <c:pt idx="2303">
                  <c:v>39.299999999999997</c:v>
                </c:pt>
                <c:pt idx="2304">
                  <c:v>39.6</c:v>
                </c:pt>
                <c:pt idx="2305">
                  <c:v>38.700000000000003</c:v>
                </c:pt>
                <c:pt idx="2306">
                  <c:v>37.700000000000003</c:v>
                </c:pt>
                <c:pt idx="2307">
                  <c:v>39.6</c:v>
                </c:pt>
                <c:pt idx="2308">
                  <c:v>40</c:v>
                </c:pt>
                <c:pt idx="2309">
                  <c:v>39</c:v>
                </c:pt>
                <c:pt idx="2310">
                  <c:v>38.799999999999997</c:v>
                </c:pt>
                <c:pt idx="2311">
                  <c:v>39.6</c:v>
                </c:pt>
                <c:pt idx="2312">
                  <c:v>37.6</c:v>
                </c:pt>
                <c:pt idx="2313">
                  <c:v>39.799999999999997</c:v>
                </c:pt>
                <c:pt idx="2314">
                  <c:v>42</c:v>
                </c:pt>
                <c:pt idx="2315">
                  <c:v>41.1</c:v>
                </c:pt>
                <c:pt idx="2316">
                  <c:v>41.6</c:v>
                </c:pt>
                <c:pt idx="2317">
                  <c:v>41.9</c:v>
                </c:pt>
                <c:pt idx="2318">
                  <c:v>43.3</c:v>
                </c:pt>
                <c:pt idx="2319">
                  <c:v>42.8</c:v>
                </c:pt>
                <c:pt idx="2320">
                  <c:v>43.1</c:v>
                </c:pt>
                <c:pt idx="2321">
                  <c:v>43.4</c:v>
                </c:pt>
                <c:pt idx="2322">
                  <c:v>44.6</c:v>
                </c:pt>
                <c:pt idx="2323">
                  <c:v>44</c:v>
                </c:pt>
                <c:pt idx="2324">
                  <c:v>44.6</c:v>
                </c:pt>
                <c:pt idx="2325">
                  <c:v>44.4</c:v>
                </c:pt>
                <c:pt idx="2326">
                  <c:v>45.1</c:v>
                </c:pt>
                <c:pt idx="2327">
                  <c:v>44.5</c:v>
                </c:pt>
                <c:pt idx="2328">
                  <c:v>45.4</c:v>
                </c:pt>
                <c:pt idx="2329">
                  <c:v>44.7</c:v>
                </c:pt>
                <c:pt idx="2330">
                  <c:v>44.7</c:v>
                </c:pt>
                <c:pt idx="2331">
                  <c:v>44.2</c:v>
                </c:pt>
                <c:pt idx="2332">
                  <c:v>45.6</c:v>
                </c:pt>
                <c:pt idx="2333">
                  <c:v>45.4</c:v>
                </c:pt>
                <c:pt idx="2334">
                  <c:v>44.6</c:v>
                </c:pt>
                <c:pt idx="2335">
                  <c:v>43.6</c:v>
                </c:pt>
                <c:pt idx="2336">
                  <c:v>44.3</c:v>
                </c:pt>
                <c:pt idx="2337">
                  <c:v>43.1</c:v>
                </c:pt>
                <c:pt idx="2338">
                  <c:v>43.7</c:v>
                </c:pt>
                <c:pt idx="2339">
                  <c:v>43.1</c:v>
                </c:pt>
                <c:pt idx="2340">
                  <c:v>42.8</c:v>
                </c:pt>
                <c:pt idx="2341">
                  <c:v>42.5</c:v>
                </c:pt>
                <c:pt idx="2342">
                  <c:v>43.4</c:v>
                </c:pt>
                <c:pt idx="2343">
                  <c:v>42</c:v>
                </c:pt>
                <c:pt idx="2344">
                  <c:v>42.3</c:v>
                </c:pt>
                <c:pt idx="2345">
                  <c:v>42.2</c:v>
                </c:pt>
                <c:pt idx="2346">
                  <c:v>43.1</c:v>
                </c:pt>
                <c:pt idx="2347">
                  <c:v>42.7</c:v>
                </c:pt>
                <c:pt idx="2348">
                  <c:v>43.6</c:v>
                </c:pt>
                <c:pt idx="2349">
                  <c:v>42.5</c:v>
                </c:pt>
                <c:pt idx="2350">
                  <c:v>42.8</c:v>
                </c:pt>
                <c:pt idx="2351">
                  <c:v>43.1</c:v>
                </c:pt>
                <c:pt idx="2352">
                  <c:v>43.1</c:v>
                </c:pt>
                <c:pt idx="2353">
                  <c:v>43.6</c:v>
                </c:pt>
                <c:pt idx="2354">
                  <c:v>42.9</c:v>
                </c:pt>
                <c:pt idx="2355">
                  <c:v>41.9</c:v>
                </c:pt>
                <c:pt idx="2356">
                  <c:v>43</c:v>
                </c:pt>
                <c:pt idx="2357">
                  <c:v>43.1</c:v>
                </c:pt>
                <c:pt idx="2358">
                  <c:v>44.6</c:v>
                </c:pt>
                <c:pt idx="2359">
                  <c:v>45.8</c:v>
                </c:pt>
                <c:pt idx="2360">
                  <c:v>49.2</c:v>
                </c:pt>
                <c:pt idx="2361">
                  <c:v>51</c:v>
                </c:pt>
                <c:pt idx="2362">
                  <c:v>50.8</c:v>
                </c:pt>
                <c:pt idx="2363">
                  <c:v>45.3</c:v>
                </c:pt>
                <c:pt idx="2364">
                  <c:v>40.799999999999997</c:v>
                </c:pt>
                <c:pt idx="2365">
                  <c:v>40.5</c:v>
                </c:pt>
                <c:pt idx="2366">
                  <c:v>41.7</c:v>
                </c:pt>
                <c:pt idx="2367">
                  <c:v>41.2</c:v>
                </c:pt>
                <c:pt idx="2368">
                  <c:v>43.1</c:v>
                </c:pt>
                <c:pt idx="2369">
                  <c:v>42.5</c:v>
                </c:pt>
                <c:pt idx="2370">
                  <c:v>43.5</c:v>
                </c:pt>
                <c:pt idx="2371">
                  <c:v>43.7</c:v>
                </c:pt>
                <c:pt idx="2372">
                  <c:v>43.2</c:v>
                </c:pt>
                <c:pt idx="2373">
                  <c:v>43.5</c:v>
                </c:pt>
                <c:pt idx="2374">
                  <c:v>41.5</c:v>
                </c:pt>
                <c:pt idx="2375">
                  <c:v>42.8</c:v>
                </c:pt>
                <c:pt idx="2376">
                  <c:v>42.5</c:v>
                </c:pt>
                <c:pt idx="2377">
                  <c:v>41.7</c:v>
                </c:pt>
                <c:pt idx="2378">
                  <c:v>42.9</c:v>
                </c:pt>
                <c:pt idx="2379">
                  <c:v>42</c:v>
                </c:pt>
                <c:pt idx="2380">
                  <c:v>42.2</c:v>
                </c:pt>
                <c:pt idx="2381">
                  <c:v>41.8</c:v>
                </c:pt>
                <c:pt idx="2382">
                  <c:v>41.9</c:v>
                </c:pt>
                <c:pt idx="2383">
                  <c:v>41</c:v>
                </c:pt>
                <c:pt idx="2384">
                  <c:v>42.5</c:v>
                </c:pt>
                <c:pt idx="2385">
                  <c:v>42.2</c:v>
                </c:pt>
                <c:pt idx="2386">
                  <c:v>40.700000000000003</c:v>
                </c:pt>
                <c:pt idx="2387">
                  <c:v>41.1</c:v>
                </c:pt>
                <c:pt idx="2388">
                  <c:v>40.5</c:v>
                </c:pt>
                <c:pt idx="2389">
                  <c:v>41.6</c:v>
                </c:pt>
                <c:pt idx="2390">
                  <c:v>42.9</c:v>
                </c:pt>
                <c:pt idx="2391">
                  <c:v>42.7</c:v>
                </c:pt>
                <c:pt idx="2392">
                  <c:v>42.9</c:v>
                </c:pt>
                <c:pt idx="2393">
                  <c:v>41.3</c:v>
                </c:pt>
                <c:pt idx="2394">
                  <c:v>42.2</c:v>
                </c:pt>
                <c:pt idx="2395">
                  <c:v>42.9</c:v>
                </c:pt>
                <c:pt idx="2396">
                  <c:v>42.4</c:v>
                </c:pt>
                <c:pt idx="2397">
                  <c:v>43.5</c:v>
                </c:pt>
                <c:pt idx="2398">
                  <c:v>42.6</c:v>
                </c:pt>
                <c:pt idx="2399">
                  <c:v>42.3</c:v>
                </c:pt>
                <c:pt idx="2400">
                  <c:v>42.5</c:v>
                </c:pt>
                <c:pt idx="2401">
                  <c:v>43.9</c:v>
                </c:pt>
                <c:pt idx="2402">
                  <c:v>44.4</c:v>
                </c:pt>
                <c:pt idx="2403">
                  <c:v>44</c:v>
                </c:pt>
                <c:pt idx="2404">
                  <c:v>43.5</c:v>
                </c:pt>
                <c:pt idx="2405">
                  <c:v>43.7</c:v>
                </c:pt>
                <c:pt idx="2406">
                  <c:v>43.8</c:v>
                </c:pt>
                <c:pt idx="2407">
                  <c:v>45</c:v>
                </c:pt>
                <c:pt idx="2408">
                  <c:v>45.4</c:v>
                </c:pt>
                <c:pt idx="2409">
                  <c:v>44.1</c:v>
                </c:pt>
                <c:pt idx="2410">
                  <c:v>43.7</c:v>
                </c:pt>
                <c:pt idx="2411">
                  <c:v>43.4</c:v>
                </c:pt>
                <c:pt idx="2412">
                  <c:v>45.1</c:v>
                </c:pt>
                <c:pt idx="2413">
                  <c:v>45</c:v>
                </c:pt>
                <c:pt idx="2414">
                  <c:v>44.5</c:v>
                </c:pt>
                <c:pt idx="2415">
                  <c:v>44.3</c:v>
                </c:pt>
                <c:pt idx="2416">
                  <c:v>44.2</c:v>
                </c:pt>
                <c:pt idx="2417">
                  <c:v>43.7</c:v>
                </c:pt>
                <c:pt idx="2418">
                  <c:v>43.2</c:v>
                </c:pt>
                <c:pt idx="2419">
                  <c:v>43.4</c:v>
                </c:pt>
                <c:pt idx="2420">
                  <c:v>43.8</c:v>
                </c:pt>
                <c:pt idx="2421">
                  <c:v>43.4</c:v>
                </c:pt>
                <c:pt idx="2422">
                  <c:v>43.1</c:v>
                </c:pt>
                <c:pt idx="2423">
                  <c:v>44.3</c:v>
                </c:pt>
                <c:pt idx="2424">
                  <c:v>42.9</c:v>
                </c:pt>
                <c:pt idx="2425">
                  <c:v>42.7</c:v>
                </c:pt>
                <c:pt idx="2426">
                  <c:v>41.7</c:v>
                </c:pt>
                <c:pt idx="2427">
                  <c:v>42.2</c:v>
                </c:pt>
                <c:pt idx="2428">
                  <c:v>42.4</c:v>
                </c:pt>
                <c:pt idx="2429">
                  <c:v>42.5</c:v>
                </c:pt>
                <c:pt idx="2430">
                  <c:v>41.1</c:v>
                </c:pt>
                <c:pt idx="2431">
                  <c:v>40.799999999999997</c:v>
                </c:pt>
                <c:pt idx="2432">
                  <c:v>41.8</c:v>
                </c:pt>
                <c:pt idx="2433">
                  <c:v>41.3</c:v>
                </c:pt>
                <c:pt idx="2434">
                  <c:v>40.4</c:v>
                </c:pt>
                <c:pt idx="2435">
                  <c:v>39.5</c:v>
                </c:pt>
                <c:pt idx="2436">
                  <c:v>39.9</c:v>
                </c:pt>
                <c:pt idx="2437">
                  <c:v>39.700000000000003</c:v>
                </c:pt>
                <c:pt idx="2438">
                  <c:v>40.1</c:v>
                </c:pt>
                <c:pt idx="2439">
                  <c:v>39.1</c:v>
                </c:pt>
                <c:pt idx="2440">
                  <c:v>39.799999999999997</c:v>
                </c:pt>
                <c:pt idx="2441">
                  <c:v>39.200000000000003</c:v>
                </c:pt>
                <c:pt idx="2442">
                  <c:v>38.4</c:v>
                </c:pt>
                <c:pt idx="2443">
                  <c:v>38.299999999999997</c:v>
                </c:pt>
                <c:pt idx="2444">
                  <c:v>37.9</c:v>
                </c:pt>
                <c:pt idx="2445">
                  <c:v>39.6</c:v>
                </c:pt>
                <c:pt idx="2446">
                  <c:v>39.299999999999997</c:v>
                </c:pt>
                <c:pt idx="2447">
                  <c:v>38.5</c:v>
                </c:pt>
                <c:pt idx="2448">
                  <c:v>38.700000000000003</c:v>
                </c:pt>
                <c:pt idx="2449">
                  <c:v>36.9</c:v>
                </c:pt>
                <c:pt idx="2450">
                  <c:v>37.299999999999997</c:v>
                </c:pt>
                <c:pt idx="2451">
                  <c:v>36.9</c:v>
                </c:pt>
                <c:pt idx="2452">
                  <c:v>36.799999999999997</c:v>
                </c:pt>
                <c:pt idx="2453">
                  <c:v>36.799999999999997</c:v>
                </c:pt>
                <c:pt idx="2454">
                  <c:v>35.9</c:v>
                </c:pt>
                <c:pt idx="2455">
                  <c:v>35.200000000000003</c:v>
                </c:pt>
                <c:pt idx="2456">
                  <c:v>35.200000000000003</c:v>
                </c:pt>
                <c:pt idx="2457">
                  <c:v>34</c:v>
                </c:pt>
                <c:pt idx="2458">
                  <c:v>33.299999999999997</c:v>
                </c:pt>
                <c:pt idx="2459">
                  <c:v>33.5</c:v>
                </c:pt>
                <c:pt idx="2460">
                  <c:v>33.4</c:v>
                </c:pt>
                <c:pt idx="2461">
                  <c:v>31.5</c:v>
                </c:pt>
                <c:pt idx="2462">
                  <c:v>30.7</c:v>
                </c:pt>
                <c:pt idx="2463">
                  <c:v>30.8</c:v>
                </c:pt>
                <c:pt idx="2464">
                  <c:v>29.7</c:v>
                </c:pt>
                <c:pt idx="2465">
                  <c:v>29.3</c:v>
                </c:pt>
                <c:pt idx="2466">
                  <c:v>30.6</c:v>
                </c:pt>
                <c:pt idx="2467">
                  <c:v>28.8</c:v>
                </c:pt>
                <c:pt idx="2468">
                  <c:v>28.1</c:v>
                </c:pt>
                <c:pt idx="2469">
                  <c:v>27</c:v>
                </c:pt>
                <c:pt idx="2470">
                  <c:v>27.1</c:v>
                </c:pt>
                <c:pt idx="2471">
                  <c:v>27.2</c:v>
                </c:pt>
                <c:pt idx="2472">
                  <c:v>27.1</c:v>
                </c:pt>
                <c:pt idx="2473">
                  <c:v>27.2</c:v>
                </c:pt>
                <c:pt idx="2474">
                  <c:v>25.6</c:v>
                </c:pt>
                <c:pt idx="2475">
                  <c:v>25.5</c:v>
                </c:pt>
                <c:pt idx="2476">
                  <c:v>25.6</c:v>
                </c:pt>
                <c:pt idx="2477">
                  <c:v>25.3</c:v>
                </c:pt>
                <c:pt idx="2478">
                  <c:v>27.5</c:v>
                </c:pt>
                <c:pt idx="2479">
                  <c:v>25.6</c:v>
                </c:pt>
                <c:pt idx="2480">
                  <c:v>25.7</c:v>
                </c:pt>
                <c:pt idx="2481">
                  <c:v>26.7</c:v>
                </c:pt>
                <c:pt idx="2482">
                  <c:v>25.9</c:v>
                </c:pt>
                <c:pt idx="2483">
                  <c:v>24.9</c:v>
                </c:pt>
                <c:pt idx="2484">
                  <c:v>25.9</c:v>
                </c:pt>
                <c:pt idx="2485">
                  <c:v>26</c:v>
                </c:pt>
                <c:pt idx="2486">
                  <c:v>27.3</c:v>
                </c:pt>
                <c:pt idx="2487">
                  <c:v>25.8</c:v>
                </c:pt>
                <c:pt idx="2488">
                  <c:v>27.3</c:v>
                </c:pt>
                <c:pt idx="2489">
                  <c:v>27.9</c:v>
                </c:pt>
                <c:pt idx="2490">
                  <c:v>27.1</c:v>
                </c:pt>
                <c:pt idx="2491">
                  <c:v>26.5</c:v>
                </c:pt>
                <c:pt idx="2492">
                  <c:v>25.7</c:v>
                </c:pt>
                <c:pt idx="2493">
                  <c:v>26.5</c:v>
                </c:pt>
                <c:pt idx="2494">
                  <c:v>25.6</c:v>
                </c:pt>
                <c:pt idx="2495">
                  <c:v>25.9</c:v>
                </c:pt>
                <c:pt idx="2496">
                  <c:v>26.8</c:v>
                </c:pt>
                <c:pt idx="2497">
                  <c:v>27</c:v>
                </c:pt>
                <c:pt idx="2498">
                  <c:v>26</c:v>
                </c:pt>
                <c:pt idx="2499">
                  <c:v>26.7</c:v>
                </c:pt>
                <c:pt idx="2500">
                  <c:v>27.4</c:v>
                </c:pt>
                <c:pt idx="2501">
                  <c:v>25</c:v>
                </c:pt>
                <c:pt idx="2502">
                  <c:v>25.4</c:v>
                </c:pt>
                <c:pt idx="2503">
                  <c:v>25.5</c:v>
                </c:pt>
                <c:pt idx="2504">
                  <c:v>25.6</c:v>
                </c:pt>
                <c:pt idx="2505">
                  <c:v>23.9</c:v>
                </c:pt>
                <c:pt idx="2506">
                  <c:v>25.1</c:v>
                </c:pt>
                <c:pt idx="2507">
                  <c:v>24.9</c:v>
                </c:pt>
                <c:pt idx="2508">
                  <c:v>24</c:v>
                </c:pt>
                <c:pt idx="2509">
                  <c:v>24.4</c:v>
                </c:pt>
                <c:pt idx="2510">
                  <c:v>23.7</c:v>
                </c:pt>
                <c:pt idx="2511">
                  <c:v>23.1</c:v>
                </c:pt>
                <c:pt idx="2512">
                  <c:v>23.9</c:v>
                </c:pt>
                <c:pt idx="2513">
                  <c:v>23.8</c:v>
                </c:pt>
                <c:pt idx="2514">
                  <c:v>25.2</c:v>
                </c:pt>
                <c:pt idx="2515">
                  <c:v>23.5</c:v>
                </c:pt>
                <c:pt idx="2516">
                  <c:v>23</c:v>
                </c:pt>
                <c:pt idx="2517">
                  <c:v>24.5</c:v>
                </c:pt>
                <c:pt idx="2518">
                  <c:v>25.6</c:v>
                </c:pt>
                <c:pt idx="2519">
                  <c:v>24.6</c:v>
                </c:pt>
                <c:pt idx="2520">
                  <c:v>23.8</c:v>
                </c:pt>
                <c:pt idx="2521">
                  <c:v>24.8</c:v>
                </c:pt>
                <c:pt idx="2522">
                  <c:v>24.3</c:v>
                </c:pt>
                <c:pt idx="2523">
                  <c:v>25.2</c:v>
                </c:pt>
                <c:pt idx="2524">
                  <c:v>24.4</c:v>
                </c:pt>
                <c:pt idx="2525">
                  <c:v>24.2</c:v>
                </c:pt>
                <c:pt idx="2526">
                  <c:v>24.6</c:v>
                </c:pt>
                <c:pt idx="2527">
                  <c:v>24.2</c:v>
                </c:pt>
                <c:pt idx="2528">
                  <c:v>23.8</c:v>
                </c:pt>
                <c:pt idx="2529">
                  <c:v>23.1</c:v>
                </c:pt>
                <c:pt idx="2530">
                  <c:v>23.2</c:v>
                </c:pt>
                <c:pt idx="2531">
                  <c:v>22.5</c:v>
                </c:pt>
                <c:pt idx="2532">
                  <c:v>24.2</c:v>
                </c:pt>
                <c:pt idx="2533">
                  <c:v>21.7</c:v>
                </c:pt>
                <c:pt idx="2534">
                  <c:v>21.5</c:v>
                </c:pt>
                <c:pt idx="2535">
                  <c:v>20.8</c:v>
                </c:pt>
                <c:pt idx="2536">
                  <c:v>20.9</c:v>
                </c:pt>
                <c:pt idx="2537">
                  <c:v>20.2</c:v>
                </c:pt>
                <c:pt idx="2538">
                  <c:v>20.6</c:v>
                </c:pt>
                <c:pt idx="2539">
                  <c:v>19.2</c:v>
                </c:pt>
                <c:pt idx="2540">
                  <c:v>18.100000000000001</c:v>
                </c:pt>
                <c:pt idx="2541">
                  <c:v>19.2</c:v>
                </c:pt>
                <c:pt idx="2542">
                  <c:v>16.899999999999999</c:v>
                </c:pt>
                <c:pt idx="2543">
                  <c:v>17.600000000000001</c:v>
                </c:pt>
                <c:pt idx="2544">
                  <c:v>16.3</c:v>
                </c:pt>
                <c:pt idx="2545">
                  <c:v>17</c:v>
                </c:pt>
                <c:pt idx="2546">
                  <c:v>16</c:v>
                </c:pt>
                <c:pt idx="2547">
                  <c:v>15.4</c:v>
                </c:pt>
                <c:pt idx="2548">
                  <c:v>15.4</c:v>
                </c:pt>
                <c:pt idx="2549">
                  <c:v>14.8</c:v>
                </c:pt>
                <c:pt idx="2550">
                  <c:v>14</c:v>
                </c:pt>
                <c:pt idx="2551">
                  <c:v>14.7</c:v>
                </c:pt>
                <c:pt idx="2552">
                  <c:v>14.4</c:v>
                </c:pt>
                <c:pt idx="2553">
                  <c:v>13.4</c:v>
                </c:pt>
                <c:pt idx="2554">
                  <c:v>14.7</c:v>
                </c:pt>
                <c:pt idx="2555">
                  <c:v>14.6</c:v>
                </c:pt>
                <c:pt idx="2556">
                  <c:v>15.9</c:v>
                </c:pt>
                <c:pt idx="2557">
                  <c:v>18.2</c:v>
                </c:pt>
                <c:pt idx="2558">
                  <c:v>20.9</c:v>
                </c:pt>
                <c:pt idx="2559">
                  <c:v>19.8</c:v>
                </c:pt>
                <c:pt idx="2560">
                  <c:v>15.2</c:v>
                </c:pt>
                <c:pt idx="2561">
                  <c:v>11.2</c:v>
                </c:pt>
                <c:pt idx="2562">
                  <c:v>11.8</c:v>
                </c:pt>
                <c:pt idx="2563">
                  <c:v>10.8</c:v>
                </c:pt>
                <c:pt idx="2564">
                  <c:v>13.4</c:v>
                </c:pt>
                <c:pt idx="2565">
                  <c:v>12.8</c:v>
                </c:pt>
                <c:pt idx="2566">
                  <c:v>13.6</c:v>
                </c:pt>
                <c:pt idx="2567">
                  <c:v>12.8</c:v>
                </c:pt>
                <c:pt idx="2568">
                  <c:v>14</c:v>
                </c:pt>
                <c:pt idx="2569">
                  <c:v>13.7</c:v>
                </c:pt>
                <c:pt idx="2570">
                  <c:v>14.1</c:v>
                </c:pt>
                <c:pt idx="2571">
                  <c:v>13.1</c:v>
                </c:pt>
                <c:pt idx="2572">
                  <c:v>12.6</c:v>
                </c:pt>
                <c:pt idx="2573">
                  <c:v>13.6</c:v>
                </c:pt>
                <c:pt idx="2574">
                  <c:v>13.1</c:v>
                </c:pt>
                <c:pt idx="2575">
                  <c:v>14.7</c:v>
                </c:pt>
                <c:pt idx="2576">
                  <c:v>14.2</c:v>
                </c:pt>
                <c:pt idx="2577">
                  <c:v>14.2</c:v>
                </c:pt>
                <c:pt idx="2578">
                  <c:v>14.1</c:v>
                </c:pt>
                <c:pt idx="2579">
                  <c:v>13.5</c:v>
                </c:pt>
                <c:pt idx="2580">
                  <c:v>13.9</c:v>
                </c:pt>
                <c:pt idx="2581">
                  <c:v>13.4</c:v>
                </c:pt>
                <c:pt idx="2582">
                  <c:v>13.6</c:v>
                </c:pt>
                <c:pt idx="2583">
                  <c:v>14.1</c:v>
                </c:pt>
                <c:pt idx="2584">
                  <c:v>13.5</c:v>
                </c:pt>
                <c:pt idx="2585">
                  <c:v>13.1</c:v>
                </c:pt>
                <c:pt idx="2586">
                  <c:v>13.2</c:v>
                </c:pt>
                <c:pt idx="2587">
                  <c:v>13.1</c:v>
                </c:pt>
                <c:pt idx="2588">
                  <c:v>12.5</c:v>
                </c:pt>
                <c:pt idx="2589">
                  <c:v>12.5</c:v>
                </c:pt>
                <c:pt idx="2590">
                  <c:v>13.4</c:v>
                </c:pt>
                <c:pt idx="2591">
                  <c:v>13.2</c:v>
                </c:pt>
                <c:pt idx="2592">
                  <c:v>14.5</c:v>
                </c:pt>
                <c:pt idx="2593">
                  <c:v>13.3</c:v>
                </c:pt>
                <c:pt idx="2594">
                  <c:v>13.8</c:v>
                </c:pt>
                <c:pt idx="2595">
                  <c:v>13</c:v>
                </c:pt>
                <c:pt idx="2596">
                  <c:v>13.6</c:v>
                </c:pt>
                <c:pt idx="2597">
                  <c:v>12.1</c:v>
                </c:pt>
                <c:pt idx="2598">
                  <c:v>12.6</c:v>
                </c:pt>
                <c:pt idx="2599">
                  <c:v>12.8</c:v>
                </c:pt>
                <c:pt idx="2600">
                  <c:v>14.1</c:v>
                </c:pt>
                <c:pt idx="2601">
                  <c:v>12.1</c:v>
                </c:pt>
                <c:pt idx="2602">
                  <c:v>13.1</c:v>
                </c:pt>
                <c:pt idx="2603">
                  <c:v>13.4</c:v>
                </c:pt>
                <c:pt idx="2604">
                  <c:v>12.4</c:v>
                </c:pt>
                <c:pt idx="2605">
                  <c:v>13.2</c:v>
                </c:pt>
                <c:pt idx="2606">
                  <c:v>13.9</c:v>
                </c:pt>
                <c:pt idx="2607">
                  <c:v>13.3</c:v>
                </c:pt>
                <c:pt idx="2608">
                  <c:v>12.6</c:v>
                </c:pt>
                <c:pt idx="2609">
                  <c:v>12.9</c:v>
                </c:pt>
                <c:pt idx="2610">
                  <c:v>12.6</c:v>
                </c:pt>
                <c:pt idx="2611">
                  <c:v>12.7</c:v>
                </c:pt>
                <c:pt idx="2612">
                  <c:v>13</c:v>
                </c:pt>
                <c:pt idx="2613">
                  <c:v>12.6</c:v>
                </c:pt>
                <c:pt idx="2614">
                  <c:v>11.5</c:v>
                </c:pt>
                <c:pt idx="2615">
                  <c:v>13</c:v>
                </c:pt>
                <c:pt idx="2616">
                  <c:v>13.7</c:v>
                </c:pt>
                <c:pt idx="2617">
                  <c:v>13.2</c:v>
                </c:pt>
                <c:pt idx="2618">
                  <c:v>12.5</c:v>
                </c:pt>
                <c:pt idx="2619">
                  <c:v>12.9</c:v>
                </c:pt>
                <c:pt idx="2620">
                  <c:v>13</c:v>
                </c:pt>
                <c:pt idx="2621">
                  <c:v>11.6</c:v>
                </c:pt>
                <c:pt idx="2622">
                  <c:v>11.8</c:v>
                </c:pt>
                <c:pt idx="2623">
                  <c:v>13.7</c:v>
                </c:pt>
                <c:pt idx="2624">
                  <c:v>12.9</c:v>
                </c:pt>
                <c:pt idx="2625">
                  <c:v>12.1</c:v>
                </c:pt>
                <c:pt idx="2626">
                  <c:v>13.3</c:v>
                </c:pt>
                <c:pt idx="2627">
                  <c:v>11.8</c:v>
                </c:pt>
                <c:pt idx="2628">
                  <c:v>12.5</c:v>
                </c:pt>
                <c:pt idx="2629">
                  <c:v>12.9</c:v>
                </c:pt>
                <c:pt idx="2630">
                  <c:v>12.6</c:v>
                </c:pt>
                <c:pt idx="2631">
                  <c:v>12.4</c:v>
                </c:pt>
                <c:pt idx="2632">
                  <c:v>12.9</c:v>
                </c:pt>
                <c:pt idx="2633">
                  <c:v>13.5</c:v>
                </c:pt>
                <c:pt idx="2634">
                  <c:v>12.6</c:v>
                </c:pt>
                <c:pt idx="2635">
                  <c:v>11.9</c:v>
                </c:pt>
                <c:pt idx="2636">
                  <c:v>12.2</c:v>
                </c:pt>
                <c:pt idx="2637">
                  <c:v>13</c:v>
                </c:pt>
                <c:pt idx="2638">
                  <c:v>11.5</c:v>
                </c:pt>
                <c:pt idx="2639">
                  <c:v>12.7</c:v>
                </c:pt>
                <c:pt idx="2640">
                  <c:v>13.7</c:v>
                </c:pt>
                <c:pt idx="2641">
                  <c:v>12.6</c:v>
                </c:pt>
                <c:pt idx="2642">
                  <c:v>13.1</c:v>
                </c:pt>
                <c:pt idx="2643">
                  <c:v>13.4</c:v>
                </c:pt>
                <c:pt idx="2644">
                  <c:v>11.7</c:v>
                </c:pt>
                <c:pt idx="2645">
                  <c:v>12.7</c:v>
                </c:pt>
                <c:pt idx="2646">
                  <c:v>12.4</c:v>
                </c:pt>
                <c:pt idx="2647">
                  <c:v>13.6</c:v>
                </c:pt>
                <c:pt idx="2648">
                  <c:v>12.9</c:v>
                </c:pt>
                <c:pt idx="2649">
                  <c:v>12.5</c:v>
                </c:pt>
                <c:pt idx="2650">
                  <c:v>12.6</c:v>
                </c:pt>
                <c:pt idx="2651">
                  <c:v>13.7</c:v>
                </c:pt>
                <c:pt idx="2652">
                  <c:v>13</c:v>
                </c:pt>
                <c:pt idx="2653">
                  <c:v>13</c:v>
                </c:pt>
                <c:pt idx="2654">
                  <c:v>13.6</c:v>
                </c:pt>
                <c:pt idx="2655">
                  <c:v>11.5</c:v>
                </c:pt>
                <c:pt idx="2656">
                  <c:v>12.6</c:v>
                </c:pt>
                <c:pt idx="2657">
                  <c:v>12.4</c:v>
                </c:pt>
                <c:pt idx="2658">
                  <c:v>12.8</c:v>
                </c:pt>
                <c:pt idx="2659">
                  <c:v>12.3</c:v>
                </c:pt>
                <c:pt idx="2660">
                  <c:v>12.6</c:v>
                </c:pt>
                <c:pt idx="2661">
                  <c:v>13.1</c:v>
                </c:pt>
                <c:pt idx="2662">
                  <c:v>13.1</c:v>
                </c:pt>
                <c:pt idx="2663">
                  <c:v>13.6</c:v>
                </c:pt>
                <c:pt idx="2664">
                  <c:v>12.4</c:v>
                </c:pt>
                <c:pt idx="2665">
                  <c:v>13.6</c:v>
                </c:pt>
                <c:pt idx="2666">
                  <c:v>13.2</c:v>
                </c:pt>
                <c:pt idx="2667">
                  <c:v>13.6</c:v>
                </c:pt>
                <c:pt idx="2668">
                  <c:v>14.4</c:v>
                </c:pt>
                <c:pt idx="2669">
                  <c:v>13.8</c:v>
                </c:pt>
                <c:pt idx="2670">
                  <c:v>14.6</c:v>
                </c:pt>
                <c:pt idx="2671">
                  <c:v>14</c:v>
                </c:pt>
                <c:pt idx="2672">
                  <c:v>14.6</c:v>
                </c:pt>
                <c:pt idx="2673">
                  <c:v>15</c:v>
                </c:pt>
                <c:pt idx="2674">
                  <c:v>15.1</c:v>
                </c:pt>
                <c:pt idx="2675">
                  <c:v>13.3</c:v>
                </c:pt>
                <c:pt idx="2676">
                  <c:v>15.2</c:v>
                </c:pt>
                <c:pt idx="2677">
                  <c:v>15.8</c:v>
                </c:pt>
                <c:pt idx="2678">
                  <c:v>16.100000000000001</c:v>
                </c:pt>
                <c:pt idx="2679">
                  <c:v>15</c:v>
                </c:pt>
                <c:pt idx="2680">
                  <c:v>15.7</c:v>
                </c:pt>
                <c:pt idx="2681">
                  <c:v>15.9</c:v>
                </c:pt>
                <c:pt idx="2682">
                  <c:v>15.6</c:v>
                </c:pt>
                <c:pt idx="2683">
                  <c:v>16.399999999999999</c:v>
                </c:pt>
                <c:pt idx="2684">
                  <c:v>16.2</c:v>
                </c:pt>
                <c:pt idx="2685">
                  <c:v>15.6</c:v>
                </c:pt>
                <c:pt idx="2686">
                  <c:v>16.100000000000001</c:v>
                </c:pt>
                <c:pt idx="2687">
                  <c:v>15.2</c:v>
                </c:pt>
                <c:pt idx="2688">
                  <c:v>16</c:v>
                </c:pt>
                <c:pt idx="2689">
                  <c:v>14.5</c:v>
                </c:pt>
                <c:pt idx="2690">
                  <c:v>17.100000000000001</c:v>
                </c:pt>
                <c:pt idx="2691">
                  <c:v>15.7</c:v>
                </c:pt>
                <c:pt idx="2692">
                  <c:v>16.100000000000001</c:v>
                </c:pt>
                <c:pt idx="2693">
                  <c:v>16.2</c:v>
                </c:pt>
                <c:pt idx="2694">
                  <c:v>16.2</c:v>
                </c:pt>
                <c:pt idx="2695">
                  <c:v>16.899999999999999</c:v>
                </c:pt>
                <c:pt idx="2696">
                  <c:v>15.6</c:v>
                </c:pt>
                <c:pt idx="2697">
                  <c:v>17.100000000000001</c:v>
                </c:pt>
                <c:pt idx="2698">
                  <c:v>17.899999999999999</c:v>
                </c:pt>
                <c:pt idx="2699">
                  <c:v>17</c:v>
                </c:pt>
                <c:pt idx="2700">
                  <c:v>15.5</c:v>
                </c:pt>
                <c:pt idx="2701">
                  <c:v>16.5</c:v>
                </c:pt>
                <c:pt idx="2702">
                  <c:v>15.9</c:v>
                </c:pt>
                <c:pt idx="2703">
                  <c:v>16.399999999999999</c:v>
                </c:pt>
                <c:pt idx="2704">
                  <c:v>16.8</c:v>
                </c:pt>
                <c:pt idx="2705">
                  <c:v>14.6</c:v>
                </c:pt>
                <c:pt idx="2706">
                  <c:v>15.3</c:v>
                </c:pt>
                <c:pt idx="2707">
                  <c:v>17.100000000000001</c:v>
                </c:pt>
                <c:pt idx="2708">
                  <c:v>16.3</c:v>
                </c:pt>
                <c:pt idx="2709">
                  <c:v>16.7</c:v>
                </c:pt>
                <c:pt idx="2710">
                  <c:v>17.100000000000001</c:v>
                </c:pt>
                <c:pt idx="2711">
                  <c:v>16.2</c:v>
                </c:pt>
                <c:pt idx="2712">
                  <c:v>16.399999999999999</c:v>
                </c:pt>
                <c:pt idx="2713">
                  <c:v>15.6</c:v>
                </c:pt>
                <c:pt idx="2714">
                  <c:v>16.100000000000001</c:v>
                </c:pt>
                <c:pt idx="2715">
                  <c:v>16.5</c:v>
                </c:pt>
                <c:pt idx="2716">
                  <c:v>16.3</c:v>
                </c:pt>
                <c:pt idx="2717">
                  <c:v>15.6</c:v>
                </c:pt>
                <c:pt idx="2718">
                  <c:v>17.100000000000001</c:v>
                </c:pt>
                <c:pt idx="2719">
                  <c:v>16.3</c:v>
                </c:pt>
                <c:pt idx="2720">
                  <c:v>16.7</c:v>
                </c:pt>
                <c:pt idx="2721">
                  <c:v>16.8</c:v>
                </c:pt>
                <c:pt idx="2722">
                  <c:v>16.399999999999999</c:v>
                </c:pt>
                <c:pt idx="2723">
                  <c:v>15.8</c:v>
                </c:pt>
                <c:pt idx="2724">
                  <c:v>17</c:v>
                </c:pt>
                <c:pt idx="2725">
                  <c:v>17.100000000000001</c:v>
                </c:pt>
                <c:pt idx="2726">
                  <c:v>16.899999999999999</c:v>
                </c:pt>
                <c:pt idx="2727">
                  <c:v>16.600000000000001</c:v>
                </c:pt>
                <c:pt idx="2728">
                  <c:v>15.9</c:v>
                </c:pt>
                <c:pt idx="2729">
                  <c:v>15.4</c:v>
                </c:pt>
                <c:pt idx="2730">
                  <c:v>16.2</c:v>
                </c:pt>
                <c:pt idx="2731">
                  <c:v>15.3</c:v>
                </c:pt>
                <c:pt idx="2732">
                  <c:v>17.2</c:v>
                </c:pt>
                <c:pt idx="2733">
                  <c:v>15.6</c:v>
                </c:pt>
                <c:pt idx="2734">
                  <c:v>16</c:v>
                </c:pt>
                <c:pt idx="2735">
                  <c:v>14.7</c:v>
                </c:pt>
                <c:pt idx="2736">
                  <c:v>16</c:v>
                </c:pt>
                <c:pt idx="2737">
                  <c:v>16.5</c:v>
                </c:pt>
                <c:pt idx="2738">
                  <c:v>16</c:v>
                </c:pt>
                <c:pt idx="2739">
                  <c:v>15.6</c:v>
                </c:pt>
                <c:pt idx="2740">
                  <c:v>15.4</c:v>
                </c:pt>
                <c:pt idx="2741">
                  <c:v>15.7</c:v>
                </c:pt>
                <c:pt idx="2742">
                  <c:v>15.5</c:v>
                </c:pt>
                <c:pt idx="2743">
                  <c:v>15.2</c:v>
                </c:pt>
                <c:pt idx="2744">
                  <c:v>14.9</c:v>
                </c:pt>
                <c:pt idx="2745">
                  <c:v>15.9</c:v>
                </c:pt>
                <c:pt idx="2746">
                  <c:v>15.7</c:v>
                </c:pt>
                <c:pt idx="2747">
                  <c:v>15.6</c:v>
                </c:pt>
                <c:pt idx="2748">
                  <c:v>14.7</c:v>
                </c:pt>
                <c:pt idx="2749">
                  <c:v>14.8</c:v>
                </c:pt>
                <c:pt idx="2750">
                  <c:v>15.3</c:v>
                </c:pt>
                <c:pt idx="2751">
                  <c:v>16.2</c:v>
                </c:pt>
                <c:pt idx="2752">
                  <c:v>18.100000000000001</c:v>
                </c:pt>
                <c:pt idx="2753">
                  <c:v>20.399999999999999</c:v>
                </c:pt>
                <c:pt idx="2754">
                  <c:v>20.6</c:v>
                </c:pt>
                <c:pt idx="2755">
                  <c:v>20.6</c:v>
                </c:pt>
                <c:pt idx="2756">
                  <c:v>16</c:v>
                </c:pt>
                <c:pt idx="2757">
                  <c:v>12.8</c:v>
                </c:pt>
                <c:pt idx="2758">
                  <c:v>12</c:v>
                </c:pt>
                <c:pt idx="2759">
                  <c:v>12.1</c:v>
                </c:pt>
                <c:pt idx="2760">
                  <c:v>14.4</c:v>
                </c:pt>
                <c:pt idx="2761">
                  <c:v>14.3</c:v>
                </c:pt>
                <c:pt idx="2762">
                  <c:v>14.4</c:v>
                </c:pt>
                <c:pt idx="2763">
                  <c:v>14.1</c:v>
                </c:pt>
                <c:pt idx="2764">
                  <c:v>14</c:v>
                </c:pt>
                <c:pt idx="2765">
                  <c:v>14.1</c:v>
                </c:pt>
                <c:pt idx="2766">
                  <c:v>14.8</c:v>
                </c:pt>
                <c:pt idx="2767">
                  <c:v>14.8</c:v>
                </c:pt>
                <c:pt idx="2768">
                  <c:v>15.7</c:v>
                </c:pt>
                <c:pt idx="2769">
                  <c:v>14.5</c:v>
                </c:pt>
                <c:pt idx="2770">
                  <c:v>14.9</c:v>
                </c:pt>
                <c:pt idx="2771">
                  <c:v>14.7</c:v>
                </c:pt>
                <c:pt idx="2772">
                  <c:v>14.9</c:v>
                </c:pt>
                <c:pt idx="2773">
                  <c:v>15.4</c:v>
                </c:pt>
                <c:pt idx="2774">
                  <c:v>14.7</c:v>
                </c:pt>
                <c:pt idx="2775">
                  <c:v>16.2</c:v>
                </c:pt>
                <c:pt idx="2776">
                  <c:v>15.9</c:v>
                </c:pt>
                <c:pt idx="2777">
                  <c:v>13.7</c:v>
                </c:pt>
                <c:pt idx="2778">
                  <c:v>14.5</c:v>
                </c:pt>
                <c:pt idx="2779">
                  <c:v>13.9</c:v>
                </c:pt>
                <c:pt idx="2780">
                  <c:v>14.4</c:v>
                </c:pt>
                <c:pt idx="2781">
                  <c:v>14</c:v>
                </c:pt>
                <c:pt idx="2782">
                  <c:v>13.5</c:v>
                </c:pt>
                <c:pt idx="2783">
                  <c:v>14.5</c:v>
                </c:pt>
                <c:pt idx="2784">
                  <c:v>14</c:v>
                </c:pt>
                <c:pt idx="2785">
                  <c:v>14.3</c:v>
                </c:pt>
                <c:pt idx="2786">
                  <c:v>13.7</c:v>
                </c:pt>
                <c:pt idx="2787">
                  <c:v>13</c:v>
                </c:pt>
                <c:pt idx="2788">
                  <c:v>14.6</c:v>
                </c:pt>
                <c:pt idx="2789">
                  <c:v>13.7</c:v>
                </c:pt>
                <c:pt idx="2790">
                  <c:v>13.1</c:v>
                </c:pt>
                <c:pt idx="2791">
                  <c:v>13.2</c:v>
                </c:pt>
                <c:pt idx="2792">
                  <c:v>14</c:v>
                </c:pt>
                <c:pt idx="2793">
                  <c:v>14.8</c:v>
                </c:pt>
                <c:pt idx="2794">
                  <c:v>14.3</c:v>
                </c:pt>
                <c:pt idx="2795">
                  <c:v>14.1</c:v>
                </c:pt>
                <c:pt idx="2796">
                  <c:v>13.4</c:v>
                </c:pt>
                <c:pt idx="2797">
                  <c:v>14.2</c:v>
                </c:pt>
                <c:pt idx="2798">
                  <c:v>13.5</c:v>
                </c:pt>
                <c:pt idx="2799">
                  <c:v>15.2</c:v>
                </c:pt>
                <c:pt idx="2800">
                  <c:v>13.8</c:v>
                </c:pt>
                <c:pt idx="2801">
                  <c:v>14.2</c:v>
                </c:pt>
                <c:pt idx="2802">
                  <c:v>12.8</c:v>
                </c:pt>
                <c:pt idx="2803">
                  <c:v>14.8</c:v>
                </c:pt>
                <c:pt idx="2804">
                  <c:v>14.4</c:v>
                </c:pt>
                <c:pt idx="2805">
                  <c:v>14.4</c:v>
                </c:pt>
                <c:pt idx="2806">
                  <c:v>14.2</c:v>
                </c:pt>
                <c:pt idx="2807">
                  <c:v>13.7</c:v>
                </c:pt>
                <c:pt idx="2808">
                  <c:v>13.7</c:v>
                </c:pt>
                <c:pt idx="2809">
                  <c:v>14.6</c:v>
                </c:pt>
                <c:pt idx="2810">
                  <c:v>14.9</c:v>
                </c:pt>
                <c:pt idx="2811">
                  <c:v>13.8</c:v>
                </c:pt>
                <c:pt idx="2812">
                  <c:v>15</c:v>
                </c:pt>
                <c:pt idx="2813">
                  <c:v>14.5</c:v>
                </c:pt>
                <c:pt idx="2814">
                  <c:v>14.8</c:v>
                </c:pt>
                <c:pt idx="2815">
                  <c:v>14.7</c:v>
                </c:pt>
                <c:pt idx="2816">
                  <c:v>14</c:v>
                </c:pt>
                <c:pt idx="2817">
                  <c:v>15.4</c:v>
                </c:pt>
                <c:pt idx="2818">
                  <c:v>14.8</c:v>
                </c:pt>
                <c:pt idx="2819">
                  <c:v>14.7</c:v>
                </c:pt>
                <c:pt idx="2820">
                  <c:v>15.1</c:v>
                </c:pt>
                <c:pt idx="2821">
                  <c:v>14.7</c:v>
                </c:pt>
                <c:pt idx="2822">
                  <c:v>14.8</c:v>
                </c:pt>
                <c:pt idx="2823">
                  <c:v>15</c:v>
                </c:pt>
                <c:pt idx="2824">
                  <c:v>15.4</c:v>
                </c:pt>
                <c:pt idx="2825">
                  <c:v>14.4</c:v>
                </c:pt>
                <c:pt idx="2826">
                  <c:v>15.1</c:v>
                </c:pt>
                <c:pt idx="2827">
                  <c:v>14.1</c:v>
                </c:pt>
                <c:pt idx="2828">
                  <c:v>14.4</c:v>
                </c:pt>
                <c:pt idx="2829">
                  <c:v>16.3</c:v>
                </c:pt>
                <c:pt idx="2830">
                  <c:v>15.7</c:v>
                </c:pt>
                <c:pt idx="2831">
                  <c:v>15.2</c:v>
                </c:pt>
                <c:pt idx="2832">
                  <c:v>14.8</c:v>
                </c:pt>
                <c:pt idx="2833">
                  <c:v>14.2</c:v>
                </c:pt>
                <c:pt idx="2834">
                  <c:v>14.8</c:v>
                </c:pt>
                <c:pt idx="2835">
                  <c:v>14.4</c:v>
                </c:pt>
                <c:pt idx="2836">
                  <c:v>15.3</c:v>
                </c:pt>
                <c:pt idx="2837">
                  <c:v>14.9</c:v>
                </c:pt>
                <c:pt idx="2838">
                  <c:v>14.3</c:v>
                </c:pt>
                <c:pt idx="2839">
                  <c:v>15.6</c:v>
                </c:pt>
                <c:pt idx="2840">
                  <c:v>16</c:v>
                </c:pt>
                <c:pt idx="2841">
                  <c:v>15.4</c:v>
                </c:pt>
                <c:pt idx="2842">
                  <c:v>15.4</c:v>
                </c:pt>
                <c:pt idx="2843">
                  <c:v>15.5</c:v>
                </c:pt>
                <c:pt idx="2844">
                  <c:v>14.9</c:v>
                </c:pt>
                <c:pt idx="2845">
                  <c:v>14.7</c:v>
                </c:pt>
                <c:pt idx="2846">
                  <c:v>16.2</c:v>
                </c:pt>
                <c:pt idx="2847">
                  <c:v>16.600000000000001</c:v>
                </c:pt>
                <c:pt idx="2848">
                  <c:v>17.399999999999999</c:v>
                </c:pt>
                <c:pt idx="2849">
                  <c:v>16</c:v>
                </c:pt>
                <c:pt idx="2850">
                  <c:v>16</c:v>
                </c:pt>
                <c:pt idx="2851">
                  <c:v>14.8</c:v>
                </c:pt>
                <c:pt idx="2852">
                  <c:v>16.100000000000001</c:v>
                </c:pt>
                <c:pt idx="2853">
                  <c:v>14.5</c:v>
                </c:pt>
                <c:pt idx="2854">
                  <c:v>14.9</c:v>
                </c:pt>
                <c:pt idx="2855">
                  <c:v>16.2</c:v>
                </c:pt>
                <c:pt idx="2856">
                  <c:v>16.3</c:v>
                </c:pt>
                <c:pt idx="2857">
                  <c:v>15.7</c:v>
                </c:pt>
                <c:pt idx="2858">
                  <c:v>15.7</c:v>
                </c:pt>
                <c:pt idx="2859">
                  <c:v>15.2</c:v>
                </c:pt>
                <c:pt idx="2860">
                  <c:v>14.7</c:v>
                </c:pt>
                <c:pt idx="2861">
                  <c:v>15.7</c:v>
                </c:pt>
                <c:pt idx="2862">
                  <c:v>14.6</c:v>
                </c:pt>
                <c:pt idx="2863">
                  <c:v>15.6</c:v>
                </c:pt>
                <c:pt idx="2864">
                  <c:v>14.9</c:v>
                </c:pt>
                <c:pt idx="2865">
                  <c:v>14</c:v>
                </c:pt>
                <c:pt idx="2866">
                  <c:v>15.1</c:v>
                </c:pt>
                <c:pt idx="2867">
                  <c:v>15.7</c:v>
                </c:pt>
                <c:pt idx="2868">
                  <c:v>17.7</c:v>
                </c:pt>
                <c:pt idx="2869">
                  <c:v>16.2</c:v>
                </c:pt>
                <c:pt idx="2870">
                  <c:v>14.5</c:v>
                </c:pt>
                <c:pt idx="2871">
                  <c:v>13.7</c:v>
                </c:pt>
                <c:pt idx="2872">
                  <c:v>14</c:v>
                </c:pt>
                <c:pt idx="2873">
                  <c:v>14.8</c:v>
                </c:pt>
                <c:pt idx="2874">
                  <c:v>15.7</c:v>
                </c:pt>
                <c:pt idx="2875">
                  <c:v>13.5</c:v>
                </c:pt>
                <c:pt idx="2876">
                  <c:v>16.100000000000001</c:v>
                </c:pt>
                <c:pt idx="2877">
                  <c:v>15.6</c:v>
                </c:pt>
                <c:pt idx="2878">
                  <c:v>14.1</c:v>
                </c:pt>
                <c:pt idx="2879">
                  <c:v>14.9</c:v>
                </c:pt>
                <c:pt idx="2880">
                  <c:v>14.8</c:v>
                </c:pt>
                <c:pt idx="2881">
                  <c:v>15.5</c:v>
                </c:pt>
                <c:pt idx="2882">
                  <c:v>15.9</c:v>
                </c:pt>
                <c:pt idx="2883">
                  <c:v>14.9</c:v>
                </c:pt>
                <c:pt idx="2884">
                  <c:v>15.9</c:v>
                </c:pt>
                <c:pt idx="2885">
                  <c:v>15.6</c:v>
                </c:pt>
                <c:pt idx="2886">
                  <c:v>15.8</c:v>
                </c:pt>
                <c:pt idx="2887">
                  <c:v>15.4</c:v>
                </c:pt>
                <c:pt idx="2888">
                  <c:v>14.2</c:v>
                </c:pt>
                <c:pt idx="2889">
                  <c:v>14.6</c:v>
                </c:pt>
                <c:pt idx="2890">
                  <c:v>15.3</c:v>
                </c:pt>
                <c:pt idx="2891">
                  <c:v>14.4</c:v>
                </c:pt>
                <c:pt idx="2892">
                  <c:v>14.5</c:v>
                </c:pt>
                <c:pt idx="2893">
                  <c:v>15</c:v>
                </c:pt>
                <c:pt idx="2894">
                  <c:v>14.2</c:v>
                </c:pt>
                <c:pt idx="2895">
                  <c:v>14.6</c:v>
                </c:pt>
                <c:pt idx="2896">
                  <c:v>15.1</c:v>
                </c:pt>
                <c:pt idx="2897">
                  <c:v>15.5</c:v>
                </c:pt>
                <c:pt idx="2898">
                  <c:v>15.3</c:v>
                </c:pt>
                <c:pt idx="2899">
                  <c:v>14.5</c:v>
                </c:pt>
                <c:pt idx="2900">
                  <c:v>13.6</c:v>
                </c:pt>
                <c:pt idx="2901">
                  <c:v>14.7</c:v>
                </c:pt>
                <c:pt idx="2902">
                  <c:v>15.3</c:v>
                </c:pt>
                <c:pt idx="2903">
                  <c:v>14.6</c:v>
                </c:pt>
                <c:pt idx="2904">
                  <c:v>13.3</c:v>
                </c:pt>
                <c:pt idx="2905">
                  <c:v>14.2</c:v>
                </c:pt>
                <c:pt idx="2906">
                  <c:v>14</c:v>
                </c:pt>
                <c:pt idx="2907">
                  <c:v>14</c:v>
                </c:pt>
                <c:pt idx="2908">
                  <c:v>16.5</c:v>
                </c:pt>
                <c:pt idx="2909">
                  <c:v>14.2</c:v>
                </c:pt>
                <c:pt idx="2910">
                  <c:v>14.1</c:v>
                </c:pt>
                <c:pt idx="2911">
                  <c:v>14.4</c:v>
                </c:pt>
                <c:pt idx="2912">
                  <c:v>13.6</c:v>
                </c:pt>
                <c:pt idx="2913">
                  <c:v>15.1</c:v>
                </c:pt>
                <c:pt idx="2914">
                  <c:v>12.7</c:v>
                </c:pt>
                <c:pt idx="2915">
                  <c:v>13.6</c:v>
                </c:pt>
                <c:pt idx="2916">
                  <c:v>14.1</c:v>
                </c:pt>
                <c:pt idx="2917">
                  <c:v>14</c:v>
                </c:pt>
                <c:pt idx="2918">
                  <c:v>14.2</c:v>
                </c:pt>
                <c:pt idx="2919">
                  <c:v>13.4</c:v>
                </c:pt>
                <c:pt idx="2920">
                  <c:v>13.5</c:v>
                </c:pt>
                <c:pt idx="2921">
                  <c:v>14.4</c:v>
                </c:pt>
                <c:pt idx="2922">
                  <c:v>13.6</c:v>
                </c:pt>
                <c:pt idx="2923">
                  <c:v>13.2</c:v>
                </c:pt>
                <c:pt idx="2924">
                  <c:v>12.8</c:v>
                </c:pt>
                <c:pt idx="2925">
                  <c:v>13.1</c:v>
                </c:pt>
                <c:pt idx="2926">
                  <c:v>14.3</c:v>
                </c:pt>
                <c:pt idx="2927">
                  <c:v>13.4</c:v>
                </c:pt>
                <c:pt idx="2928">
                  <c:v>14.2</c:v>
                </c:pt>
                <c:pt idx="2929">
                  <c:v>13.2</c:v>
                </c:pt>
                <c:pt idx="2930">
                  <c:v>12</c:v>
                </c:pt>
                <c:pt idx="2931">
                  <c:v>13.1</c:v>
                </c:pt>
                <c:pt idx="2932">
                  <c:v>12.4</c:v>
                </c:pt>
                <c:pt idx="2933">
                  <c:v>13.1</c:v>
                </c:pt>
                <c:pt idx="2934">
                  <c:v>11.8</c:v>
                </c:pt>
                <c:pt idx="2935">
                  <c:v>12.3</c:v>
                </c:pt>
                <c:pt idx="2936">
                  <c:v>11.6</c:v>
                </c:pt>
                <c:pt idx="2937">
                  <c:v>11.5</c:v>
                </c:pt>
                <c:pt idx="2938">
                  <c:v>12</c:v>
                </c:pt>
                <c:pt idx="2939">
                  <c:v>10.9</c:v>
                </c:pt>
                <c:pt idx="2940">
                  <c:v>11.1</c:v>
                </c:pt>
                <c:pt idx="2941">
                  <c:v>11.5</c:v>
                </c:pt>
                <c:pt idx="2942">
                  <c:v>11.8</c:v>
                </c:pt>
                <c:pt idx="2943">
                  <c:v>12.6</c:v>
                </c:pt>
                <c:pt idx="2944">
                  <c:v>12.4</c:v>
                </c:pt>
                <c:pt idx="2945">
                  <c:v>11.5</c:v>
                </c:pt>
                <c:pt idx="2946">
                  <c:v>12.8</c:v>
                </c:pt>
                <c:pt idx="2947">
                  <c:v>12.2</c:v>
                </c:pt>
                <c:pt idx="2948">
                  <c:v>13.2</c:v>
                </c:pt>
                <c:pt idx="2949">
                  <c:v>14.9</c:v>
                </c:pt>
                <c:pt idx="2950">
                  <c:v>16.8</c:v>
                </c:pt>
                <c:pt idx="2951">
                  <c:v>17.600000000000001</c:v>
                </c:pt>
                <c:pt idx="2952">
                  <c:v>16.899999999999999</c:v>
                </c:pt>
                <c:pt idx="2953">
                  <c:v>13.8</c:v>
                </c:pt>
                <c:pt idx="2954">
                  <c:v>12.9</c:v>
                </c:pt>
                <c:pt idx="2955">
                  <c:v>12.3</c:v>
                </c:pt>
                <c:pt idx="2956">
                  <c:v>12.6</c:v>
                </c:pt>
                <c:pt idx="2957">
                  <c:v>13.1</c:v>
                </c:pt>
                <c:pt idx="2958">
                  <c:v>14.6</c:v>
                </c:pt>
                <c:pt idx="2959">
                  <c:v>14.1</c:v>
                </c:pt>
                <c:pt idx="2960">
                  <c:v>13.5</c:v>
                </c:pt>
                <c:pt idx="2961">
                  <c:v>14</c:v>
                </c:pt>
                <c:pt idx="2962">
                  <c:v>14.5</c:v>
                </c:pt>
                <c:pt idx="2963">
                  <c:v>13.3</c:v>
                </c:pt>
                <c:pt idx="2964">
                  <c:v>13.4</c:v>
                </c:pt>
                <c:pt idx="2965">
                  <c:v>12.1</c:v>
                </c:pt>
                <c:pt idx="2966">
                  <c:v>13.9</c:v>
                </c:pt>
                <c:pt idx="2967">
                  <c:v>14.8</c:v>
                </c:pt>
                <c:pt idx="2968">
                  <c:v>14</c:v>
                </c:pt>
                <c:pt idx="2969">
                  <c:v>13.8</c:v>
                </c:pt>
                <c:pt idx="2970">
                  <c:v>13.4</c:v>
                </c:pt>
                <c:pt idx="2971">
                  <c:v>13.4</c:v>
                </c:pt>
                <c:pt idx="2972">
                  <c:v>13.6</c:v>
                </c:pt>
                <c:pt idx="2973">
                  <c:v>14.6</c:v>
                </c:pt>
                <c:pt idx="2974">
                  <c:v>14.3</c:v>
                </c:pt>
                <c:pt idx="2975">
                  <c:v>13</c:v>
                </c:pt>
                <c:pt idx="2976">
                  <c:v>14.1</c:v>
                </c:pt>
                <c:pt idx="2977">
                  <c:v>13.8</c:v>
                </c:pt>
                <c:pt idx="2978">
                  <c:v>14.6</c:v>
                </c:pt>
                <c:pt idx="2979">
                  <c:v>14.5</c:v>
                </c:pt>
                <c:pt idx="2980">
                  <c:v>14.7</c:v>
                </c:pt>
                <c:pt idx="2981">
                  <c:v>12.9</c:v>
                </c:pt>
                <c:pt idx="2982">
                  <c:v>13.6</c:v>
                </c:pt>
                <c:pt idx="2983">
                  <c:v>14.4</c:v>
                </c:pt>
                <c:pt idx="2984">
                  <c:v>13.9</c:v>
                </c:pt>
                <c:pt idx="2985">
                  <c:v>14.3</c:v>
                </c:pt>
                <c:pt idx="2986">
                  <c:v>13.2</c:v>
                </c:pt>
                <c:pt idx="2987">
                  <c:v>14.3</c:v>
                </c:pt>
                <c:pt idx="2988">
                  <c:v>13.3</c:v>
                </c:pt>
                <c:pt idx="2989">
                  <c:v>14</c:v>
                </c:pt>
                <c:pt idx="2990">
                  <c:v>14.5</c:v>
                </c:pt>
                <c:pt idx="2991">
                  <c:v>13</c:v>
                </c:pt>
                <c:pt idx="2992">
                  <c:v>15.2</c:v>
                </c:pt>
                <c:pt idx="2993">
                  <c:v>14.1</c:v>
                </c:pt>
                <c:pt idx="2994">
                  <c:v>14.6</c:v>
                </c:pt>
                <c:pt idx="2995">
                  <c:v>14.4</c:v>
                </c:pt>
                <c:pt idx="2996">
                  <c:v>12.7</c:v>
                </c:pt>
                <c:pt idx="2997">
                  <c:v>13.7</c:v>
                </c:pt>
                <c:pt idx="2998">
                  <c:v>15.5</c:v>
                </c:pt>
                <c:pt idx="2999">
                  <c:v>13.8</c:v>
                </c:pt>
                <c:pt idx="3000">
                  <c:v>15.3</c:v>
                </c:pt>
                <c:pt idx="3001">
                  <c:v>13.4</c:v>
                </c:pt>
                <c:pt idx="3002">
                  <c:v>15.7</c:v>
                </c:pt>
                <c:pt idx="3003">
                  <c:v>13.9</c:v>
                </c:pt>
                <c:pt idx="3004">
                  <c:v>14.2</c:v>
                </c:pt>
                <c:pt idx="3005">
                  <c:v>14.9</c:v>
                </c:pt>
                <c:pt idx="3006">
                  <c:v>15.7</c:v>
                </c:pt>
                <c:pt idx="3007">
                  <c:v>16</c:v>
                </c:pt>
                <c:pt idx="3008">
                  <c:v>15.8</c:v>
                </c:pt>
                <c:pt idx="3009">
                  <c:v>16.600000000000001</c:v>
                </c:pt>
                <c:pt idx="3010">
                  <c:v>15.4</c:v>
                </c:pt>
                <c:pt idx="3011">
                  <c:v>16</c:v>
                </c:pt>
                <c:pt idx="3012">
                  <c:v>15.7</c:v>
                </c:pt>
                <c:pt idx="3013">
                  <c:v>15.8</c:v>
                </c:pt>
                <c:pt idx="3014">
                  <c:v>15.8</c:v>
                </c:pt>
                <c:pt idx="3015">
                  <c:v>15.4</c:v>
                </c:pt>
                <c:pt idx="3016">
                  <c:v>16.2</c:v>
                </c:pt>
                <c:pt idx="3017">
                  <c:v>16.899999999999999</c:v>
                </c:pt>
                <c:pt idx="3018">
                  <c:v>17.2</c:v>
                </c:pt>
                <c:pt idx="3019">
                  <c:v>16.100000000000001</c:v>
                </c:pt>
                <c:pt idx="3020">
                  <c:v>17.5</c:v>
                </c:pt>
                <c:pt idx="3021">
                  <c:v>16.600000000000001</c:v>
                </c:pt>
                <c:pt idx="3022">
                  <c:v>16.8</c:v>
                </c:pt>
                <c:pt idx="3023">
                  <c:v>16.399999999999999</c:v>
                </c:pt>
              </c:numCache>
            </c:numRef>
          </c:xVal>
          <c:yVal>
            <c:numRef>
              <c:f>'66L_1'!$A$2:$A$3025</c:f>
              <c:numCache>
                <c:formatCode>General</c:formatCode>
                <c:ptCount val="3024"/>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numCache>
            </c:numRef>
          </c:yVal>
          <c:smooth val="1"/>
          <c:extLst>
            <c:ext xmlns:c16="http://schemas.microsoft.com/office/drawing/2014/chart" uri="{C3380CC4-5D6E-409C-BE32-E72D297353CC}">
              <c16:uniqueId val="{00000003-C311-46D2-9E2B-39909684F3E5}"/>
            </c:ext>
          </c:extLst>
        </c:ser>
        <c:ser>
          <c:idx val="15"/>
          <c:order val="4"/>
          <c:tx>
            <c:strRef>
              <c:f>'66L_1'!$F$1</c:f>
              <c:strCache>
                <c:ptCount val="1"/>
                <c:pt idx="0">
                  <c:v>2019</c:v>
                </c:pt>
              </c:strCache>
            </c:strRef>
          </c:tx>
          <c:spPr>
            <a:ln w="3175">
              <a:solidFill>
                <a:srgbClr val="00B050"/>
              </a:solidFill>
            </a:ln>
          </c:spPr>
          <c:marker>
            <c:symbol val="none"/>
          </c:marker>
          <c:xVal>
            <c:numRef>
              <c:f>'66L_1'!$F$2:$F$3029</c:f>
              <c:numCache>
                <c:formatCode>General</c:formatCode>
                <c:ptCount val="3028"/>
                <c:pt idx="1">
                  <c:v>15.5</c:v>
                </c:pt>
                <c:pt idx="2">
                  <c:v>15.3</c:v>
                </c:pt>
                <c:pt idx="3">
                  <c:v>14.6</c:v>
                </c:pt>
                <c:pt idx="4">
                  <c:v>14.8</c:v>
                </c:pt>
                <c:pt idx="5">
                  <c:v>14.4</c:v>
                </c:pt>
                <c:pt idx="6">
                  <c:v>15.6</c:v>
                </c:pt>
                <c:pt idx="7">
                  <c:v>14.5</c:v>
                </c:pt>
                <c:pt idx="8">
                  <c:v>14.3</c:v>
                </c:pt>
                <c:pt idx="9">
                  <c:v>14.5</c:v>
                </c:pt>
                <c:pt idx="10">
                  <c:v>13.9</c:v>
                </c:pt>
                <c:pt idx="11">
                  <c:v>14.7</c:v>
                </c:pt>
                <c:pt idx="12">
                  <c:v>14.9</c:v>
                </c:pt>
                <c:pt idx="13">
                  <c:v>14</c:v>
                </c:pt>
                <c:pt idx="14">
                  <c:v>14</c:v>
                </c:pt>
                <c:pt idx="15">
                  <c:v>14.5</c:v>
                </c:pt>
                <c:pt idx="16">
                  <c:v>14.8</c:v>
                </c:pt>
                <c:pt idx="17">
                  <c:v>14.2</c:v>
                </c:pt>
                <c:pt idx="18">
                  <c:v>14.1</c:v>
                </c:pt>
                <c:pt idx="19">
                  <c:v>13.5</c:v>
                </c:pt>
                <c:pt idx="20">
                  <c:v>13.8</c:v>
                </c:pt>
                <c:pt idx="21">
                  <c:v>14.2</c:v>
                </c:pt>
                <c:pt idx="22">
                  <c:v>12.5</c:v>
                </c:pt>
                <c:pt idx="23">
                  <c:v>13.5</c:v>
                </c:pt>
                <c:pt idx="24">
                  <c:v>13.3</c:v>
                </c:pt>
                <c:pt idx="25">
                  <c:v>12.6</c:v>
                </c:pt>
                <c:pt idx="26">
                  <c:v>12.6</c:v>
                </c:pt>
                <c:pt idx="27">
                  <c:v>11.8</c:v>
                </c:pt>
                <c:pt idx="28">
                  <c:v>11.8</c:v>
                </c:pt>
                <c:pt idx="29">
                  <c:v>13.1</c:v>
                </c:pt>
                <c:pt idx="30">
                  <c:v>12.7</c:v>
                </c:pt>
                <c:pt idx="31">
                  <c:v>11.8</c:v>
                </c:pt>
                <c:pt idx="32">
                  <c:v>12.1</c:v>
                </c:pt>
                <c:pt idx="33">
                  <c:v>12</c:v>
                </c:pt>
                <c:pt idx="34">
                  <c:v>12.7</c:v>
                </c:pt>
                <c:pt idx="35">
                  <c:v>12.3</c:v>
                </c:pt>
                <c:pt idx="36">
                  <c:v>11.7</c:v>
                </c:pt>
                <c:pt idx="37">
                  <c:v>10.9</c:v>
                </c:pt>
                <c:pt idx="38">
                  <c:v>11.6</c:v>
                </c:pt>
                <c:pt idx="39">
                  <c:v>11.4</c:v>
                </c:pt>
                <c:pt idx="40">
                  <c:v>11.8</c:v>
                </c:pt>
                <c:pt idx="41">
                  <c:v>11.7</c:v>
                </c:pt>
                <c:pt idx="42">
                  <c:v>11.7</c:v>
                </c:pt>
                <c:pt idx="43">
                  <c:v>12.8</c:v>
                </c:pt>
                <c:pt idx="44">
                  <c:v>12.1</c:v>
                </c:pt>
                <c:pt idx="45">
                  <c:v>12.5</c:v>
                </c:pt>
                <c:pt idx="46">
                  <c:v>12.3</c:v>
                </c:pt>
                <c:pt idx="47">
                  <c:v>11.8</c:v>
                </c:pt>
                <c:pt idx="48">
                  <c:v>11.1</c:v>
                </c:pt>
                <c:pt idx="49">
                  <c:v>11.3</c:v>
                </c:pt>
                <c:pt idx="50">
                  <c:v>10.9</c:v>
                </c:pt>
                <c:pt idx="51">
                  <c:v>11.4</c:v>
                </c:pt>
                <c:pt idx="52">
                  <c:v>10.5</c:v>
                </c:pt>
                <c:pt idx="53">
                  <c:v>12.6</c:v>
                </c:pt>
                <c:pt idx="54">
                  <c:v>12.7</c:v>
                </c:pt>
                <c:pt idx="55">
                  <c:v>11.9</c:v>
                </c:pt>
                <c:pt idx="56">
                  <c:v>11.2</c:v>
                </c:pt>
                <c:pt idx="57">
                  <c:v>11.9</c:v>
                </c:pt>
                <c:pt idx="58">
                  <c:v>12.8</c:v>
                </c:pt>
                <c:pt idx="59">
                  <c:v>10.5</c:v>
                </c:pt>
                <c:pt idx="60">
                  <c:v>10.9</c:v>
                </c:pt>
                <c:pt idx="61">
                  <c:v>10.9</c:v>
                </c:pt>
                <c:pt idx="62">
                  <c:v>11.6</c:v>
                </c:pt>
                <c:pt idx="63">
                  <c:v>12.6</c:v>
                </c:pt>
                <c:pt idx="64">
                  <c:v>12.3</c:v>
                </c:pt>
                <c:pt idx="65">
                  <c:v>12.2</c:v>
                </c:pt>
                <c:pt idx="66">
                  <c:v>13.3</c:v>
                </c:pt>
                <c:pt idx="67">
                  <c:v>13.1</c:v>
                </c:pt>
                <c:pt idx="68">
                  <c:v>14.3</c:v>
                </c:pt>
                <c:pt idx="69">
                  <c:v>14</c:v>
                </c:pt>
                <c:pt idx="70">
                  <c:v>14.9</c:v>
                </c:pt>
                <c:pt idx="71">
                  <c:v>13.9</c:v>
                </c:pt>
                <c:pt idx="72">
                  <c:v>14.9</c:v>
                </c:pt>
                <c:pt idx="73">
                  <c:v>15</c:v>
                </c:pt>
                <c:pt idx="74">
                  <c:v>16.899999999999999</c:v>
                </c:pt>
                <c:pt idx="75">
                  <c:v>16.600000000000001</c:v>
                </c:pt>
                <c:pt idx="76">
                  <c:v>16.600000000000001</c:v>
                </c:pt>
                <c:pt idx="77">
                  <c:v>18.600000000000001</c:v>
                </c:pt>
                <c:pt idx="78">
                  <c:v>18.100000000000001</c:v>
                </c:pt>
                <c:pt idx="79">
                  <c:v>18.8</c:v>
                </c:pt>
                <c:pt idx="80">
                  <c:v>21</c:v>
                </c:pt>
                <c:pt idx="81">
                  <c:v>22.2</c:v>
                </c:pt>
                <c:pt idx="82">
                  <c:v>20.8</c:v>
                </c:pt>
                <c:pt idx="83">
                  <c:v>21.9</c:v>
                </c:pt>
                <c:pt idx="84">
                  <c:v>22.3</c:v>
                </c:pt>
                <c:pt idx="85">
                  <c:v>20.9</c:v>
                </c:pt>
                <c:pt idx="86">
                  <c:v>21.7</c:v>
                </c:pt>
                <c:pt idx="87">
                  <c:v>23.3</c:v>
                </c:pt>
                <c:pt idx="88">
                  <c:v>23.3</c:v>
                </c:pt>
                <c:pt idx="89">
                  <c:v>22.8</c:v>
                </c:pt>
                <c:pt idx="90">
                  <c:v>24.5</c:v>
                </c:pt>
                <c:pt idx="91">
                  <c:v>24.7</c:v>
                </c:pt>
                <c:pt idx="92">
                  <c:v>24</c:v>
                </c:pt>
                <c:pt idx="93">
                  <c:v>23.4</c:v>
                </c:pt>
                <c:pt idx="94">
                  <c:v>21.8</c:v>
                </c:pt>
                <c:pt idx="95">
                  <c:v>23.6</c:v>
                </c:pt>
                <c:pt idx="96">
                  <c:v>23</c:v>
                </c:pt>
                <c:pt idx="97">
                  <c:v>22.6</c:v>
                </c:pt>
                <c:pt idx="98">
                  <c:v>22.7</c:v>
                </c:pt>
                <c:pt idx="99">
                  <c:v>21.9</c:v>
                </c:pt>
                <c:pt idx="100">
                  <c:v>21.7</c:v>
                </c:pt>
                <c:pt idx="101">
                  <c:v>21</c:v>
                </c:pt>
                <c:pt idx="102">
                  <c:v>20.3</c:v>
                </c:pt>
                <c:pt idx="103">
                  <c:v>19.600000000000001</c:v>
                </c:pt>
                <c:pt idx="104">
                  <c:v>18.3</c:v>
                </c:pt>
                <c:pt idx="105">
                  <c:v>18.2</c:v>
                </c:pt>
                <c:pt idx="106">
                  <c:v>17.899999999999999</c:v>
                </c:pt>
                <c:pt idx="107">
                  <c:v>17.399999999999999</c:v>
                </c:pt>
                <c:pt idx="108">
                  <c:v>16.899999999999999</c:v>
                </c:pt>
                <c:pt idx="109">
                  <c:v>16</c:v>
                </c:pt>
                <c:pt idx="110">
                  <c:v>15.5</c:v>
                </c:pt>
                <c:pt idx="111">
                  <c:v>15.2</c:v>
                </c:pt>
                <c:pt idx="112">
                  <c:v>14.8</c:v>
                </c:pt>
                <c:pt idx="113">
                  <c:v>14.4</c:v>
                </c:pt>
                <c:pt idx="114">
                  <c:v>13.5</c:v>
                </c:pt>
                <c:pt idx="115">
                  <c:v>14.1</c:v>
                </c:pt>
                <c:pt idx="116">
                  <c:v>12.8</c:v>
                </c:pt>
                <c:pt idx="117">
                  <c:v>12.9</c:v>
                </c:pt>
                <c:pt idx="118">
                  <c:v>12.6</c:v>
                </c:pt>
                <c:pt idx="119">
                  <c:v>12.2</c:v>
                </c:pt>
                <c:pt idx="120">
                  <c:v>11.8</c:v>
                </c:pt>
                <c:pt idx="121">
                  <c:v>13.5</c:v>
                </c:pt>
                <c:pt idx="122">
                  <c:v>13.2</c:v>
                </c:pt>
                <c:pt idx="123">
                  <c:v>12.9</c:v>
                </c:pt>
                <c:pt idx="124">
                  <c:v>12.4</c:v>
                </c:pt>
                <c:pt idx="125">
                  <c:v>12.6</c:v>
                </c:pt>
                <c:pt idx="126">
                  <c:v>12.7</c:v>
                </c:pt>
                <c:pt idx="127">
                  <c:v>12.6</c:v>
                </c:pt>
                <c:pt idx="128">
                  <c:v>14.1</c:v>
                </c:pt>
                <c:pt idx="129">
                  <c:v>14.3</c:v>
                </c:pt>
                <c:pt idx="130">
                  <c:v>12.5</c:v>
                </c:pt>
                <c:pt idx="131">
                  <c:v>13.1</c:v>
                </c:pt>
                <c:pt idx="132">
                  <c:v>12.7</c:v>
                </c:pt>
                <c:pt idx="133">
                  <c:v>13.6</c:v>
                </c:pt>
                <c:pt idx="134">
                  <c:v>13.4</c:v>
                </c:pt>
                <c:pt idx="135">
                  <c:v>13.3</c:v>
                </c:pt>
                <c:pt idx="136">
                  <c:v>13.7</c:v>
                </c:pt>
                <c:pt idx="137">
                  <c:v>13.2</c:v>
                </c:pt>
                <c:pt idx="138">
                  <c:v>13.2</c:v>
                </c:pt>
                <c:pt idx="139">
                  <c:v>13.7</c:v>
                </c:pt>
                <c:pt idx="140">
                  <c:v>13.7</c:v>
                </c:pt>
                <c:pt idx="141">
                  <c:v>13.5</c:v>
                </c:pt>
                <c:pt idx="142">
                  <c:v>14.2</c:v>
                </c:pt>
                <c:pt idx="143">
                  <c:v>13.2</c:v>
                </c:pt>
                <c:pt idx="144">
                  <c:v>13.5</c:v>
                </c:pt>
                <c:pt idx="145">
                  <c:v>13.9</c:v>
                </c:pt>
                <c:pt idx="146">
                  <c:v>13.5</c:v>
                </c:pt>
                <c:pt idx="147">
                  <c:v>13.9</c:v>
                </c:pt>
                <c:pt idx="148">
                  <c:v>13.8</c:v>
                </c:pt>
                <c:pt idx="149">
                  <c:v>13.9</c:v>
                </c:pt>
                <c:pt idx="150">
                  <c:v>12.9</c:v>
                </c:pt>
                <c:pt idx="151">
                  <c:v>13.9</c:v>
                </c:pt>
                <c:pt idx="152">
                  <c:v>14</c:v>
                </c:pt>
                <c:pt idx="153">
                  <c:v>14</c:v>
                </c:pt>
                <c:pt idx="154">
                  <c:v>14.4</c:v>
                </c:pt>
                <c:pt idx="155">
                  <c:v>13.1</c:v>
                </c:pt>
                <c:pt idx="156">
                  <c:v>15.5</c:v>
                </c:pt>
                <c:pt idx="157">
                  <c:v>13.8</c:v>
                </c:pt>
                <c:pt idx="158">
                  <c:v>14.7</c:v>
                </c:pt>
                <c:pt idx="159">
                  <c:v>13.6</c:v>
                </c:pt>
                <c:pt idx="160">
                  <c:v>14.4</c:v>
                </c:pt>
                <c:pt idx="161">
                  <c:v>13.5</c:v>
                </c:pt>
                <c:pt idx="162">
                  <c:v>14.3</c:v>
                </c:pt>
                <c:pt idx="163">
                  <c:v>13.2</c:v>
                </c:pt>
                <c:pt idx="164">
                  <c:v>13</c:v>
                </c:pt>
                <c:pt idx="165">
                  <c:v>15.1</c:v>
                </c:pt>
                <c:pt idx="166">
                  <c:v>13.3</c:v>
                </c:pt>
                <c:pt idx="167">
                  <c:v>14.4</c:v>
                </c:pt>
                <c:pt idx="168">
                  <c:v>13.4</c:v>
                </c:pt>
                <c:pt idx="169">
                  <c:v>14.7</c:v>
                </c:pt>
                <c:pt idx="170">
                  <c:v>14.9</c:v>
                </c:pt>
                <c:pt idx="171">
                  <c:v>15.2</c:v>
                </c:pt>
                <c:pt idx="172">
                  <c:v>13.7</c:v>
                </c:pt>
                <c:pt idx="173">
                  <c:v>14.2</c:v>
                </c:pt>
                <c:pt idx="174">
                  <c:v>13.1</c:v>
                </c:pt>
                <c:pt idx="175">
                  <c:v>14.7</c:v>
                </c:pt>
                <c:pt idx="176">
                  <c:v>13.5</c:v>
                </c:pt>
                <c:pt idx="177">
                  <c:v>13.1</c:v>
                </c:pt>
                <c:pt idx="178">
                  <c:v>13.4</c:v>
                </c:pt>
                <c:pt idx="179">
                  <c:v>14.6</c:v>
                </c:pt>
                <c:pt idx="180">
                  <c:v>13.4</c:v>
                </c:pt>
                <c:pt idx="181">
                  <c:v>13.8</c:v>
                </c:pt>
                <c:pt idx="182">
                  <c:v>13.4</c:v>
                </c:pt>
                <c:pt idx="183">
                  <c:v>13</c:v>
                </c:pt>
                <c:pt idx="184">
                  <c:v>14.1</c:v>
                </c:pt>
                <c:pt idx="185">
                  <c:v>14.7</c:v>
                </c:pt>
                <c:pt idx="186">
                  <c:v>14.3</c:v>
                </c:pt>
                <c:pt idx="187">
                  <c:v>13.6</c:v>
                </c:pt>
                <c:pt idx="188">
                  <c:v>13.5</c:v>
                </c:pt>
                <c:pt idx="189">
                  <c:v>14.2</c:v>
                </c:pt>
                <c:pt idx="190">
                  <c:v>13.1</c:v>
                </c:pt>
                <c:pt idx="191">
                  <c:v>14.7</c:v>
                </c:pt>
                <c:pt idx="192">
                  <c:v>14.2</c:v>
                </c:pt>
                <c:pt idx="193">
                  <c:v>13.9</c:v>
                </c:pt>
                <c:pt idx="194">
                  <c:v>14.3</c:v>
                </c:pt>
                <c:pt idx="195">
                  <c:v>14.4</c:v>
                </c:pt>
                <c:pt idx="196">
                  <c:v>14.3</c:v>
                </c:pt>
                <c:pt idx="197">
                  <c:v>13.5</c:v>
                </c:pt>
                <c:pt idx="198">
                  <c:v>13.2</c:v>
                </c:pt>
                <c:pt idx="199">
                  <c:v>14.6</c:v>
                </c:pt>
                <c:pt idx="200">
                  <c:v>14.3</c:v>
                </c:pt>
                <c:pt idx="201">
                  <c:v>14.3</c:v>
                </c:pt>
                <c:pt idx="202">
                  <c:v>14.2</c:v>
                </c:pt>
                <c:pt idx="203">
                  <c:v>13.4</c:v>
                </c:pt>
                <c:pt idx="204">
                  <c:v>13.4</c:v>
                </c:pt>
                <c:pt idx="205">
                  <c:v>13.4</c:v>
                </c:pt>
                <c:pt idx="206">
                  <c:v>14.3</c:v>
                </c:pt>
                <c:pt idx="207">
                  <c:v>13.1</c:v>
                </c:pt>
                <c:pt idx="208">
                  <c:v>15</c:v>
                </c:pt>
                <c:pt idx="209">
                  <c:v>13.7</c:v>
                </c:pt>
                <c:pt idx="210">
                  <c:v>15.2</c:v>
                </c:pt>
                <c:pt idx="211">
                  <c:v>18.5</c:v>
                </c:pt>
                <c:pt idx="212">
                  <c:v>18.399999999999999</c:v>
                </c:pt>
                <c:pt idx="213">
                  <c:v>23.4</c:v>
                </c:pt>
                <c:pt idx="214">
                  <c:v>21.2</c:v>
                </c:pt>
                <c:pt idx="215">
                  <c:v>11.5</c:v>
                </c:pt>
                <c:pt idx="216">
                  <c:v>10.9</c:v>
                </c:pt>
                <c:pt idx="217">
                  <c:v>12.4</c:v>
                </c:pt>
                <c:pt idx="218">
                  <c:v>12.4</c:v>
                </c:pt>
                <c:pt idx="219">
                  <c:v>13.2</c:v>
                </c:pt>
                <c:pt idx="220">
                  <c:v>15.3</c:v>
                </c:pt>
                <c:pt idx="221">
                  <c:v>14</c:v>
                </c:pt>
                <c:pt idx="222">
                  <c:v>15.1</c:v>
                </c:pt>
                <c:pt idx="223">
                  <c:v>14</c:v>
                </c:pt>
                <c:pt idx="224">
                  <c:v>16.399999999999999</c:v>
                </c:pt>
                <c:pt idx="225">
                  <c:v>17.2</c:v>
                </c:pt>
                <c:pt idx="226">
                  <c:v>16.3</c:v>
                </c:pt>
                <c:pt idx="227">
                  <c:v>18.600000000000001</c:v>
                </c:pt>
                <c:pt idx="228">
                  <c:v>20.5</c:v>
                </c:pt>
                <c:pt idx="229">
                  <c:v>19.8</c:v>
                </c:pt>
                <c:pt idx="230">
                  <c:v>20.399999999999999</c:v>
                </c:pt>
                <c:pt idx="231">
                  <c:v>22.5</c:v>
                </c:pt>
                <c:pt idx="232">
                  <c:v>23.2</c:v>
                </c:pt>
                <c:pt idx="233">
                  <c:v>23.9</c:v>
                </c:pt>
                <c:pt idx="234">
                  <c:v>25.1</c:v>
                </c:pt>
                <c:pt idx="235">
                  <c:v>27.1</c:v>
                </c:pt>
                <c:pt idx="236">
                  <c:v>26.9</c:v>
                </c:pt>
                <c:pt idx="237">
                  <c:v>28.1</c:v>
                </c:pt>
                <c:pt idx="238">
                  <c:v>29.6</c:v>
                </c:pt>
                <c:pt idx="239">
                  <c:v>30.6</c:v>
                </c:pt>
                <c:pt idx="240">
                  <c:v>31.2</c:v>
                </c:pt>
                <c:pt idx="241">
                  <c:v>31.8</c:v>
                </c:pt>
                <c:pt idx="242">
                  <c:v>32</c:v>
                </c:pt>
                <c:pt idx="243">
                  <c:v>32.1</c:v>
                </c:pt>
                <c:pt idx="244">
                  <c:v>32.299999999999997</c:v>
                </c:pt>
                <c:pt idx="245">
                  <c:v>34.5</c:v>
                </c:pt>
                <c:pt idx="246">
                  <c:v>33.299999999999997</c:v>
                </c:pt>
                <c:pt idx="247">
                  <c:v>33.4</c:v>
                </c:pt>
                <c:pt idx="248">
                  <c:v>35.1</c:v>
                </c:pt>
                <c:pt idx="249">
                  <c:v>35.9</c:v>
                </c:pt>
                <c:pt idx="250">
                  <c:v>35.700000000000003</c:v>
                </c:pt>
                <c:pt idx="251">
                  <c:v>35.6</c:v>
                </c:pt>
                <c:pt idx="252">
                  <c:v>36</c:v>
                </c:pt>
                <c:pt idx="253">
                  <c:v>36.299999999999997</c:v>
                </c:pt>
                <c:pt idx="254">
                  <c:v>36.299999999999997</c:v>
                </c:pt>
                <c:pt idx="255">
                  <c:v>36.299999999999997</c:v>
                </c:pt>
                <c:pt idx="256">
                  <c:v>36.5</c:v>
                </c:pt>
                <c:pt idx="257">
                  <c:v>36.299999999999997</c:v>
                </c:pt>
                <c:pt idx="258">
                  <c:v>35.5</c:v>
                </c:pt>
                <c:pt idx="259">
                  <c:v>36.4</c:v>
                </c:pt>
                <c:pt idx="260">
                  <c:v>37</c:v>
                </c:pt>
                <c:pt idx="261">
                  <c:v>36.299999999999997</c:v>
                </c:pt>
                <c:pt idx="262">
                  <c:v>36</c:v>
                </c:pt>
                <c:pt idx="263">
                  <c:v>36.4</c:v>
                </c:pt>
                <c:pt idx="264">
                  <c:v>36.200000000000003</c:v>
                </c:pt>
                <c:pt idx="265">
                  <c:v>36.6</c:v>
                </c:pt>
                <c:pt idx="266">
                  <c:v>36.5</c:v>
                </c:pt>
                <c:pt idx="267">
                  <c:v>35.6</c:v>
                </c:pt>
                <c:pt idx="268">
                  <c:v>35</c:v>
                </c:pt>
                <c:pt idx="269">
                  <c:v>35.4</c:v>
                </c:pt>
                <c:pt idx="270">
                  <c:v>34.5</c:v>
                </c:pt>
                <c:pt idx="271">
                  <c:v>35</c:v>
                </c:pt>
                <c:pt idx="272">
                  <c:v>34</c:v>
                </c:pt>
                <c:pt idx="273">
                  <c:v>34.6</c:v>
                </c:pt>
                <c:pt idx="274">
                  <c:v>34.9</c:v>
                </c:pt>
                <c:pt idx="275">
                  <c:v>33.700000000000003</c:v>
                </c:pt>
                <c:pt idx="276">
                  <c:v>33.5</c:v>
                </c:pt>
                <c:pt idx="277">
                  <c:v>33.9</c:v>
                </c:pt>
                <c:pt idx="278">
                  <c:v>33.799999999999997</c:v>
                </c:pt>
                <c:pt idx="279">
                  <c:v>33.6</c:v>
                </c:pt>
                <c:pt idx="280">
                  <c:v>33.9</c:v>
                </c:pt>
                <c:pt idx="281">
                  <c:v>33.4</c:v>
                </c:pt>
                <c:pt idx="282">
                  <c:v>33.4</c:v>
                </c:pt>
                <c:pt idx="283">
                  <c:v>33.299999999999997</c:v>
                </c:pt>
                <c:pt idx="284">
                  <c:v>33.4</c:v>
                </c:pt>
                <c:pt idx="285">
                  <c:v>33.299999999999997</c:v>
                </c:pt>
                <c:pt idx="286">
                  <c:v>34.6</c:v>
                </c:pt>
                <c:pt idx="287">
                  <c:v>33.1</c:v>
                </c:pt>
                <c:pt idx="288">
                  <c:v>32.4</c:v>
                </c:pt>
                <c:pt idx="289">
                  <c:v>32.5</c:v>
                </c:pt>
                <c:pt idx="290">
                  <c:v>32.700000000000003</c:v>
                </c:pt>
                <c:pt idx="291">
                  <c:v>33.6</c:v>
                </c:pt>
                <c:pt idx="292">
                  <c:v>33.6</c:v>
                </c:pt>
                <c:pt idx="293">
                  <c:v>33.6</c:v>
                </c:pt>
                <c:pt idx="294">
                  <c:v>33.299999999999997</c:v>
                </c:pt>
                <c:pt idx="295">
                  <c:v>33.9</c:v>
                </c:pt>
                <c:pt idx="296">
                  <c:v>33.6</c:v>
                </c:pt>
                <c:pt idx="297">
                  <c:v>34.1</c:v>
                </c:pt>
                <c:pt idx="298">
                  <c:v>33</c:v>
                </c:pt>
                <c:pt idx="299">
                  <c:v>34</c:v>
                </c:pt>
                <c:pt idx="300">
                  <c:v>33.299999999999997</c:v>
                </c:pt>
                <c:pt idx="301">
                  <c:v>33.299999999999997</c:v>
                </c:pt>
                <c:pt idx="302">
                  <c:v>32</c:v>
                </c:pt>
                <c:pt idx="303">
                  <c:v>32.700000000000003</c:v>
                </c:pt>
                <c:pt idx="304">
                  <c:v>32.9</c:v>
                </c:pt>
                <c:pt idx="305">
                  <c:v>31.3</c:v>
                </c:pt>
                <c:pt idx="306">
                  <c:v>31.6</c:v>
                </c:pt>
                <c:pt idx="307">
                  <c:v>30.5</c:v>
                </c:pt>
                <c:pt idx="308">
                  <c:v>31.7</c:v>
                </c:pt>
                <c:pt idx="309">
                  <c:v>30.1</c:v>
                </c:pt>
                <c:pt idx="310">
                  <c:v>29.3</c:v>
                </c:pt>
                <c:pt idx="311">
                  <c:v>29.1</c:v>
                </c:pt>
                <c:pt idx="312">
                  <c:v>27.3</c:v>
                </c:pt>
                <c:pt idx="313">
                  <c:v>26.6</c:v>
                </c:pt>
                <c:pt idx="314">
                  <c:v>26.2</c:v>
                </c:pt>
                <c:pt idx="315">
                  <c:v>24.4</c:v>
                </c:pt>
                <c:pt idx="316">
                  <c:v>24</c:v>
                </c:pt>
                <c:pt idx="317">
                  <c:v>25.3</c:v>
                </c:pt>
                <c:pt idx="318">
                  <c:v>24.5</c:v>
                </c:pt>
                <c:pt idx="319">
                  <c:v>22.9</c:v>
                </c:pt>
                <c:pt idx="320">
                  <c:v>23.7</c:v>
                </c:pt>
                <c:pt idx="321">
                  <c:v>23.8</c:v>
                </c:pt>
                <c:pt idx="322">
                  <c:v>22.9</c:v>
                </c:pt>
                <c:pt idx="323">
                  <c:v>23.5</c:v>
                </c:pt>
                <c:pt idx="324">
                  <c:v>23.5</c:v>
                </c:pt>
                <c:pt idx="325">
                  <c:v>22.8</c:v>
                </c:pt>
                <c:pt idx="326">
                  <c:v>24.1</c:v>
                </c:pt>
                <c:pt idx="327">
                  <c:v>23.2</c:v>
                </c:pt>
                <c:pt idx="328">
                  <c:v>22.9</c:v>
                </c:pt>
                <c:pt idx="329">
                  <c:v>23.9</c:v>
                </c:pt>
                <c:pt idx="330">
                  <c:v>23.3</c:v>
                </c:pt>
                <c:pt idx="331">
                  <c:v>25.2</c:v>
                </c:pt>
                <c:pt idx="332">
                  <c:v>24.3</c:v>
                </c:pt>
                <c:pt idx="333">
                  <c:v>25.8</c:v>
                </c:pt>
                <c:pt idx="334">
                  <c:v>26.1</c:v>
                </c:pt>
                <c:pt idx="335">
                  <c:v>27.4</c:v>
                </c:pt>
                <c:pt idx="336">
                  <c:v>27.2</c:v>
                </c:pt>
                <c:pt idx="337">
                  <c:v>28.1</c:v>
                </c:pt>
                <c:pt idx="338">
                  <c:v>28.2</c:v>
                </c:pt>
                <c:pt idx="339">
                  <c:v>29.1</c:v>
                </c:pt>
                <c:pt idx="340">
                  <c:v>27.3</c:v>
                </c:pt>
                <c:pt idx="341">
                  <c:v>29.1</c:v>
                </c:pt>
                <c:pt idx="342">
                  <c:v>28.7</c:v>
                </c:pt>
                <c:pt idx="343">
                  <c:v>28.9</c:v>
                </c:pt>
                <c:pt idx="344">
                  <c:v>29.1</c:v>
                </c:pt>
                <c:pt idx="345">
                  <c:v>29.8</c:v>
                </c:pt>
                <c:pt idx="346">
                  <c:v>30.4</c:v>
                </c:pt>
                <c:pt idx="347">
                  <c:v>29</c:v>
                </c:pt>
                <c:pt idx="348">
                  <c:v>29.9</c:v>
                </c:pt>
                <c:pt idx="349">
                  <c:v>29.5</c:v>
                </c:pt>
                <c:pt idx="350">
                  <c:v>29.1</c:v>
                </c:pt>
                <c:pt idx="351">
                  <c:v>29.4</c:v>
                </c:pt>
                <c:pt idx="352">
                  <c:v>29.2</c:v>
                </c:pt>
                <c:pt idx="353">
                  <c:v>29.1</c:v>
                </c:pt>
                <c:pt idx="354">
                  <c:v>28.5</c:v>
                </c:pt>
                <c:pt idx="355">
                  <c:v>29.3</c:v>
                </c:pt>
                <c:pt idx="356">
                  <c:v>28.3</c:v>
                </c:pt>
                <c:pt idx="357">
                  <c:v>27.8</c:v>
                </c:pt>
                <c:pt idx="358">
                  <c:v>27.7</c:v>
                </c:pt>
                <c:pt idx="359">
                  <c:v>27.8</c:v>
                </c:pt>
                <c:pt idx="360">
                  <c:v>25.9</c:v>
                </c:pt>
                <c:pt idx="361">
                  <c:v>26</c:v>
                </c:pt>
                <c:pt idx="362">
                  <c:v>24.4</c:v>
                </c:pt>
                <c:pt idx="363">
                  <c:v>25.3</c:v>
                </c:pt>
                <c:pt idx="364">
                  <c:v>25</c:v>
                </c:pt>
                <c:pt idx="365">
                  <c:v>25.4</c:v>
                </c:pt>
                <c:pt idx="366">
                  <c:v>25.5</c:v>
                </c:pt>
                <c:pt idx="367">
                  <c:v>26.2</c:v>
                </c:pt>
                <c:pt idx="368">
                  <c:v>25.4</c:v>
                </c:pt>
                <c:pt idx="369">
                  <c:v>26.7</c:v>
                </c:pt>
                <c:pt idx="370">
                  <c:v>26.9</c:v>
                </c:pt>
                <c:pt idx="371">
                  <c:v>27.9</c:v>
                </c:pt>
                <c:pt idx="372">
                  <c:v>27.7</c:v>
                </c:pt>
                <c:pt idx="373">
                  <c:v>30.3</c:v>
                </c:pt>
                <c:pt idx="374">
                  <c:v>30.6</c:v>
                </c:pt>
                <c:pt idx="375">
                  <c:v>31.5</c:v>
                </c:pt>
                <c:pt idx="376">
                  <c:v>32.4</c:v>
                </c:pt>
                <c:pt idx="377">
                  <c:v>33.700000000000003</c:v>
                </c:pt>
                <c:pt idx="378">
                  <c:v>35.1</c:v>
                </c:pt>
                <c:pt idx="379">
                  <c:v>35.4</c:v>
                </c:pt>
                <c:pt idx="380">
                  <c:v>35</c:v>
                </c:pt>
                <c:pt idx="381">
                  <c:v>36.799999999999997</c:v>
                </c:pt>
                <c:pt idx="382">
                  <c:v>36.9</c:v>
                </c:pt>
                <c:pt idx="383">
                  <c:v>38.9</c:v>
                </c:pt>
                <c:pt idx="384">
                  <c:v>37.5</c:v>
                </c:pt>
                <c:pt idx="385">
                  <c:v>39.299999999999997</c:v>
                </c:pt>
                <c:pt idx="386">
                  <c:v>40.700000000000003</c:v>
                </c:pt>
                <c:pt idx="387">
                  <c:v>40.799999999999997</c:v>
                </c:pt>
                <c:pt idx="388">
                  <c:v>40.1</c:v>
                </c:pt>
                <c:pt idx="389">
                  <c:v>41.1</c:v>
                </c:pt>
                <c:pt idx="390">
                  <c:v>39.700000000000003</c:v>
                </c:pt>
                <c:pt idx="391">
                  <c:v>41.3</c:v>
                </c:pt>
                <c:pt idx="392">
                  <c:v>40</c:v>
                </c:pt>
                <c:pt idx="393">
                  <c:v>40.700000000000003</c:v>
                </c:pt>
                <c:pt idx="394">
                  <c:v>42.2</c:v>
                </c:pt>
                <c:pt idx="395">
                  <c:v>41.7</c:v>
                </c:pt>
                <c:pt idx="396">
                  <c:v>42.2</c:v>
                </c:pt>
                <c:pt idx="397">
                  <c:v>41.9</c:v>
                </c:pt>
                <c:pt idx="398">
                  <c:v>42.2</c:v>
                </c:pt>
                <c:pt idx="399">
                  <c:v>42.1</c:v>
                </c:pt>
                <c:pt idx="400">
                  <c:v>41.3</c:v>
                </c:pt>
                <c:pt idx="401">
                  <c:v>41</c:v>
                </c:pt>
                <c:pt idx="402">
                  <c:v>41.4</c:v>
                </c:pt>
                <c:pt idx="403">
                  <c:v>42.1</c:v>
                </c:pt>
                <c:pt idx="404">
                  <c:v>41.2</c:v>
                </c:pt>
                <c:pt idx="405">
                  <c:v>41.6</c:v>
                </c:pt>
                <c:pt idx="406">
                  <c:v>44.8</c:v>
                </c:pt>
                <c:pt idx="407">
                  <c:v>46.4</c:v>
                </c:pt>
                <c:pt idx="408">
                  <c:v>47.3</c:v>
                </c:pt>
                <c:pt idx="409">
                  <c:v>45.8</c:v>
                </c:pt>
                <c:pt idx="410">
                  <c:v>41.6</c:v>
                </c:pt>
                <c:pt idx="411">
                  <c:v>38.700000000000003</c:v>
                </c:pt>
                <c:pt idx="412">
                  <c:v>38.9</c:v>
                </c:pt>
                <c:pt idx="413">
                  <c:v>38.6</c:v>
                </c:pt>
                <c:pt idx="414">
                  <c:v>38.4</c:v>
                </c:pt>
                <c:pt idx="415">
                  <c:v>38.700000000000003</c:v>
                </c:pt>
                <c:pt idx="416">
                  <c:v>38.299999999999997</c:v>
                </c:pt>
                <c:pt idx="417">
                  <c:v>40.5</c:v>
                </c:pt>
                <c:pt idx="418">
                  <c:v>40.9</c:v>
                </c:pt>
                <c:pt idx="419">
                  <c:v>40.1</c:v>
                </c:pt>
                <c:pt idx="420">
                  <c:v>40.6</c:v>
                </c:pt>
                <c:pt idx="421">
                  <c:v>41</c:v>
                </c:pt>
                <c:pt idx="422">
                  <c:v>40.6</c:v>
                </c:pt>
                <c:pt idx="423">
                  <c:v>40</c:v>
                </c:pt>
                <c:pt idx="424">
                  <c:v>40.299999999999997</c:v>
                </c:pt>
                <c:pt idx="425">
                  <c:v>40</c:v>
                </c:pt>
                <c:pt idx="426">
                  <c:v>41.9</c:v>
                </c:pt>
                <c:pt idx="427">
                  <c:v>42.7</c:v>
                </c:pt>
                <c:pt idx="428">
                  <c:v>41.7</c:v>
                </c:pt>
                <c:pt idx="429">
                  <c:v>41.3</c:v>
                </c:pt>
                <c:pt idx="430">
                  <c:v>40.5</c:v>
                </c:pt>
                <c:pt idx="431">
                  <c:v>41.7</c:v>
                </c:pt>
                <c:pt idx="432">
                  <c:v>41.1</c:v>
                </c:pt>
                <c:pt idx="433">
                  <c:v>42.4</c:v>
                </c:pt>
                <c:pt idx="434">
                  <c:v>41.6</c:v>
                </c:pt>
                <c:pt idx="435">
                  <c:v>42.8</c:v>
                </c:pt>
                <c:pt idx="436">
                  <c:v>41.1</c:v>
                </c:pt>
                <c:pt idx="437">
                  <c:v>42.1</c:v>
                </c:pt>
                <c:pt idx="438">
                  <c:v>42.1</c:v>
                </c:pt>
                <c:pt idx="439">
                  <c:v>40.5</c:v>
                </c:pt>
                <c:pt idx="440">
                  <c:v>40.6</c:v>
                </c:pt>
                <c:pt idx="441">
                  <c:v>41</c:v>
                </c:pt>
                <c:pt idx="442">
                  <c:v>42.2</c:v>
                </c:pt>
                <c:pt idx="443">
                  <c:v>40.799999999999997</c:v>
                </c:pt>
                <c:pt idx="444">
                  <c:v>40.5</c:v>
                </c:pt>
                <c:pt idx="445">
                  <c:v>40.5</c:v>
                </c:pt>
                <c:pt idx="446">
                  <c:v>40.9</c:v>
                </c:pt>
                <c:pt idx="447">
                  <c:v>41.1</c:v>
                </c:pt>
                <c:pt idx="448">
                  <c:v>40.6</c:v>
                </c:pt>
                <c:pt idx="449">
                  <c:v>40.4</c:v>
                </c:pt>
                <c:pt idx="450">
                  <c:v>40</c:v>
                </c:pt>
                <c:pt idx="451">
                  <c:v>40.5</c:v>
                </c:pt>
                <c:pt idx="452">
                  <c:v>40.799999999999997</c:v>
                </c:pt>
                <c:pt idx="453">
                  <c:v>39.4</c:v>
                </c:pt>
                <c:pt idx="454">
                  <c:v>40.5</c:v>
                </c:pt>
                <c:pt idx="455">
                  <c:v>40.5</c:v>
                </c:pt>
                <c:pt idx="456">
                  <c:v>41.7</c:v>
                </c:pt>
                <c:pt idx="457">
                  <c:v>42.1</c:v>
                </c:pt>
                <c:pt idx="458">
                  <c:v>40.5</c:v>
                </c:pt>
                <c:pt idx="459">
                  <c:v>42.1</c:v>
                </c:pt>
                <c:pt idx="460">
                  <c:v>42</c:v>
                </c:pt>
                <c:pt idx="461">
                  <c:v>42.8</c:v>
                </c:pt>
                <c:pt idx="462">
                  <c:v>42.9</c:v>
                </c:pt>
                <c:pt idx="463">
                  <c:v>43.1</c:v>
                </c:pt>
                <c:pt idx="464">
                  <c:v>42.6</c:v>
                </c:pt>
                <c:pt idx="465">
                  <c:v>42.5</c:v>
                </c:pt>
                <c:pt idx="466">
                  <c:v>42.2</c:v>
                </c:pt>
                <c:pt idx="467">
                  <c:v>43.6</c:v>
                </c:pt>
                <c:pt idx="468">
                  <c:v>43.2</c:v>
                </c:pt>
                <c:pt idx="469">
                  <c:v>44.1</c:v>
                </c:pt>
                <c:pt idx="470">
                  <c:v>43.5</c:v>
                </c:pt>
                <c:pt idx="471">
                  <c:v>44.7</c:v>
                </c:pt>
                <c:pt idx="472">
                  <c:v>46.4</c:v>
                </c:pt>
                <c:pt idx="473">
                  <c:v>45.3</c:v>
                </c:pt>
                <c:pt idx="474">
                  <c:v>46.6</c:v>
                </c:pt>
                <c:pt idx="475">
                  <c:v>47</c:v>
                </c:pt>
                <c:pt idx="476">
                  <c:v>46.1</c:v>
                </c:pt>
                <c:pt idx="477">
                  <c:v>47.6</c:v>
                </c:pt>
                <c:pt idx="478">
                  <c:v>46.5</c:v>
                </c:pt>
                <c:pt idx="479">
                  <c:v>47</c:v>
                </c:pt>
                <c:pt idx="480">
                  <c:v>47.8</c:v>
                </c:pt>
                <c:pt idx="481">
                  <c:v>49</c:v>
                </c:pt>
                <c:pt idx="482">
                  <c:v>47.9</c:v>
                </c:pt>
                <c:pt idx="483">
                  <c:v>48</c:v>
                </c:pt>
                <c:pt idx="484">
                  <c:v>49.8</c:v>
                </c:pt>
                <c:pt idx="485">
                  <c:v>50.5</c:v>
                </c:pt>
                <c:pt idx="486">
                  <c:v>50.6</c:v>
                </c:pt>
                <c:pt idx="487">
                  <c:v>52.5</c:v>
                </c:pt>
                <c:pt idx="488">
                  <c:v>52.4</c:v>
                </c:pt>
                <c:pt idx="489">
                  <c:v>51.7</c:v>
                </c:pt>
                <c:pt idx="490">
                  <c:v>50.9</c:v>
                </c:pt>
                <c:pt idx="491">
                  <c:v>51.9</c:v>
                </c:pt>
                <c:pt idx="492">
                  <c:v>53.3</c:v>
                </c:pt>
                <c:pt idx="493">
                  <c:v>53.8</c:v>
                </c:pt>
                <c:pt idx="494">
                  <c:v>53.1</c:v>
                </c:pt>
                <c:pt idx="495">
                  <c:v>53.4</c:v>
                </c:pt>
                <c:pt idx="496">
                  <c:v>54</c:v>
                </c:pt>
                <c:pt idx="497">
                  <c:v>54.2</c:v>
                </c:pt>
                <c:pt idx="498">
                  <c:v>53.1</c:v>
                </c:pt>
                <c:pt idx="499">
                  <c:v>53.3</c:v>
                </c:pt>
                <c:pt idx="500">
                  <c:v>55.7</c:v>
                </c:pt>
                <c:pt idx="501">
                  <c:v>54.8</c:v>
                </c:pt>
                <c:pt idx="502">
                  <c:v>53.4</c:v>
                </c:pt>
                <c:pt idx="503">
                  <c:v>54.4</c:v>
                </c:pt>
                <c:pt idx="504">
                  <c:v>54.9</c:v>
                </c:pt>
                <c:pt idx="505">
                  <c:v>54.9</c:v>
                </c:pt>
                <c:pt idx="506">
                  <c:v>54.3</c:v>
                </c:pt>
                <c:pt idx="507">
                  <c:v>53.7</c:v>
                </c:pt>
                <c:pt idx="508">
                  <c:v>53.6</c:v>
                </c:pt>
                <c:pt idx="509">
                  <c:v>54</c:v>
                </c:pt>
                <c:pt idx="510">
                  <c:v>53.5</c:v>
                </c:pt>
                <c:pt idx="511">
                  <c:v>54.5</c:v>
                </c:pt>
                <c:pt idx="512">
                  <c:v>54.6</c:v>
                </c:pt>
                <c:pt idx="513">
                  <c:v>53.9</c:v>
                </c:pt>
                <c:pt idx="514">
                  <c:v>54.8</c:v>
                </c:pt>
                <c:pt idx="515">
                  <c:v>53.5</c:v>
                </c:pt>
                <c:pt idx="516">
                  <c:v>53.7</c:v>
                </c:pt>
                <c:pt idx="517">
                  <c:v>54.1</c:v>
                </c:pt>
                <c:pt idx="518">
                  <c:v>55.3</c:v>
                </c:pt>
                <c:pt idx="519">
                  <c:v>54.2</c:v>
                </c:pt>
                <c:pt idx="520">
                  <c:v>54.3</c:v>
                </c:pt>
                <c:pt idx="521">
                  <c:v>54.2</c:v>
                </c:pt>
                <c:pt idx="522">
                  <c:v>52.9</c:v>
                </c:pt>
                <c:pt idx="523">
                  <c:v>54.3</c:v>
                </c:pt>
                <c:pt idx="524">
                  <c:v>53.6</c:v>
                </c:pt>
                <c:pt idx="525">
                  <c:v>54.4</c:v>
                </c:pt>
                <c:pt idx="526">
                  <c:v>52.9</c:v>
                </c:pt>
                <c:pt idx="527">
                  <c:v>52.8</c:v>
                </c:pt>
                <c:pt idx="528">
                  <c:v>51.5</c:v>
                </c:pt>
                <c:pt idx="529">
                  <c:v>52.5</c:v>
                </c:pt>
                <c:pt idx="530">
                  <c:v>52.7</c:v>
                </c:pt>
                <c:pt idx="531">
                  <c:v>51.7</c:v>
                </c:pt>
                <c:pt idx="532">
                  <c:v>50.6</c:v>
                </c:pt>
                <c:pt idx="533">
                  <c:v>50.5</c:v>
                </c:pt>
                <c:pt idx="534">
                  <c:v>50.4</c:v>
                </c:pt>
                <c:pt idx="535">
                  <c:v>50.7</c:v>
                </c:pt>
                <c:pt idx="536">
                  <c:v>49.2</c:v>
                </c:pt>
                <c:pt idx="537">
                  <c:v>47.7</c:v>
                </c:pt>
                <c:pt idx="538">
                  <c:v>48.3</c:v>
                </c:pt>
                <c:pt idx="539">
                  <c:v>49.3</c:v>
                </c:pt>
                <c:pt idx="540">
                  <c:v>47.8</c:v>
                </c:pt>
                <c:pt idx="541">
                  <c:v>47</c:v>
                </c:pt>
                <c:pt idx="542">
                  <c:v>47.4</c:v>
                </c:pt>
                <c:pt idx="543">
                  <c:v>47.4</c:v>
                </c:pt>
                <c:pt idx="544">
                  <c:v>46.8</c:v>
                </c:pt>
                <c:pt idx="545">
                  <c:v>45.9</c:v>
                </c:pt>
                <c:pt idx="546">
                  <c:v>46.6</c:v>
                </c:pt>
                <c:pt idx="547">
                  <c:v>47.6</c:v>
                </c:pt>
                <c:pt idx="548">
                  <c:v>46.4</c:v>
                </c:pt>
                <c:pt idx="549">
                  <c:v>47.4</c:v>
                </c:pt>
                <c:pt idx="550">
                  <c:v>47.2</c:v>
                </c:pt>
                <c:pt idx="551">
                  <c:v>47</c:v>
                </c:pt>
                <c:pt idx="552">
                  <c:v>47.7</c:v>
                </c:pt>
                <c:pt idx="553">
                  <c:v>46.6</c:v>
                </c:pt>
                <c:pt idx="554">
                  <c:v>47.8</c:v>
                </c:pt>
                <c:pt idx="555">
                  <c:v>48.3</c:v>
                </c:pt>
                <c:pt idx="556">
                  <c:v>48.3</c:v>
                </c:pt>
                <c:pt idx="557">
                  <c:v>47.2</c:v>
                </c:pt>
                <c:pt idx="558">
                  <c:v>46</c:v>
                </c:pt>
                <c:pt idx="559">
                  <c:v>47.1</c:v>
                </c:pt>
                <c:pt idx="560">
                  <c:v>46.5</c:v>
                </c:pt>
                <c:pt idx="561">
                  <c:v>45.9</c:v>
                </c:pt>
                <c:pt idx="562">
                  <c:v>46.7</c:v>
                </c:pt>
                <c:pt idx="563">
                  <c:v>44.7</c:v>
                </c:pt>
                <c:pt idx="564">
                  <c:v>43.7</c:v>
                </c:pt>
                <c:pt idx="565">
                  <c:v>43.4</c:v>
                </c:pt>
                <c:pt idx="566">
                  <c:v>42.2</c:v>
                </c:pt>
                <c:pt idx="567">
                  <c:v>42.6</c:v>
                </c:pt>
                <c:pt idx="568">
                  <c:v>40.799999999999997</c:v>
                </c:pt>
                <c:pt idx="569">
                  <c:v>40.4</c:v>
                </c:pt>
                <c:pt idx="570">
                  <c:v>40</c:v>
                </c:pt>
                <c:pt idx="571">
                  <c:v>39.200000000000003</c:v>
                </c:pt>
                <c:pt idx="572">
                  <c:v>37.799999999999997</c:v>
                </c:pt>
                <c:pt idx="573">
                  <c:v>37.799999999999997</c:v>
                </c:pt>
                <c:pt idx="574">
                  <c:v>37.5</c:v>
                </c:pt>
                <c:pt idx="575">
                  <c:v>36.6</c:v>
                </c:pt>
                <c:pt idx="576">
                  <c:v>36.799999999999997</c:v>
                </c:pt>
                <c:pt idx="577">
                  <c:v>36.299999999999997</c:v>
                </c:pt>
                <c:pt idx="578">
                  <c:v>36.9</c:v>
                </c:pt>
                <c:pt idx="579">
                  <c:v>35</c:v>
                </c:pt>
                <c:pt idx="580">
                  <c:v>36.4</c:v>
                </c:pt>
                <c:pt idx="581">
                  <c:v>36</c:v>
                </c:pt>
                <c:pt idx="582">
                  <c:v>35.299999999999997</c:v>
                </c:pt>
                <c:pt idx="583">
                  <c:v>35.5</c:v>
                </c:pt>
                <c:pt idx="584">
                  <c:v>35.1</c:v>
                </c:pt>
                <c:pt idx="585">
                  <c:v>35.5</c:v>
                </c:pt>
                <c:pt idx="586">
                  <c:v>35.700000000000003</c:v>
                </c:pt>
                <c:pt idx="587">
                  <c:v>34.299999999999997</c:v>
                </c:pt>
                <c:pt idx="588">
                  <c:v>34.299999999999997</c:v>
                </c:pt>
                <c:pt idx="589">
                  <c:v>34.9</c:v>
                </c:pt>
                <c:pt idx="590">
                  <c:v>34.700000000000003</c:v>
                </c:pt>
                <c:pt idx="591">
                  <c:v>35.200000000000003</c:v>
                </c:pt>
                <c:pt idx="592">
                  <c:v>36.700000000000003</c:v>
                </c:pt>
                <c:pt idx="593">
                  <c:v>35.200000000000003</c:v>
                </c:pt>
                <c:pt idx="594">
                  <c:v>35.200000000000003</c:v>
                </c:pt>
                <c:pt idx="595">
                  <c:v>35.4</c:v>
                </c:pt>
                <c:pt idx="596">
                  <c:v>35.200000000000003</c:v>
                </c:pt>
                <c:pt idx="597">
                  <c:v>35</c:v>
                </c:pt>
                <c:pt idx="598">
                  <c:v>34.700000000000003</c:v>
                </c:pt>
                <c:pt idx="599">
                  <c:v>34.5</c:v>
                </c:pt>
                <c:pt idx="600">
                  <c:v>36</c:v>
                </c:pt>
                <c:pt idx="601">
                  <c:v>38.200000000000003</c:v>
                </c:pt>
                <c:pt idx="602">
                  <c:v>42.6</c:v>
                </c:pt>
                <c:pt idx="603">
                  <c:v>43.2</c:v>
                </c:pt>
                <c:pt idx="604">
                  <c:v>44.3</c:v>
                </c:pt>
                <c:pt idx="605">
                  <c:v>45.8</c:v>
                </c:pt>
                <c:pt idx="606">
                  <c:v>35.9</c:v>
                </c:pt>
                <c:pt idx="607">
                  <c:v>33.1</c:v>
                </c:pt>
                <c:pt idx="608">
                  <c:v>31.2</c:v>
                </c:pt>
                <c:pt idx="609">
                  <c:v>31.5</c:v>
                </c:pt>
                <c:pt idx="610">
                  <c:v>33.5</c:v>
                </c:pt>
                <c:pt idx="611">
                  <c:v>35.299999999999997</c:v>
                </c:pt>
                <c:pt idx="612">
                  <c:v>34.799999999999997</c:v>
                </c:pt>
                <c:pt idx="613">
                  <c:v>34.5</c:v>
                </c:pt>
                <c:pt idx="614">
                  <c:v>34.200000000000003</c:v>
                </c:pt>
                <c:pt idx="615">
                  <c:v>34.700000000000003</c:v>
                </c:pt>
                <c:pt idx="616">
                  <c:v>33.5</c:v>
                </c:pt>
                <c:pt idx="617">
                  <c:v>35.299999999999997</c:v>
                </c:pt>
                <c:pt idx="618">
                  <c:v>36.200000000000003</c:v>
                </c:pt>
                <c:pt idx="619">
                  <c:v>36.799999999999997</c:v>
                </c:pt>
                <c:pt idx="620">
                  <c:v>36.1</c:v>
                </c:pt>
                <c:pt idx="621">
                  <c:v>37</c:v>
                </c:pt>
                <c:pt idx="622">
                  <c:v>37.4</c:v>
                </c:pt>
                <c:pt idx="623">
                  <c:v>37.299999999999997</c:v>
                </c:pt>
                <c:pt idx="624">
                  <c:v>36.1</c:v>
                </c:pt>
                <c:pt idx="625">
                  <c:v>35</c:v>
                </c:pt>
                <c:pt idx="626">
                  <c:v>37.200000000000003</c:v>
                </c:pt>
                <c:pt idx="627">
                  <c:v>37.299999999999997</c:v>
                </c:pt>
                <c:pt idx="628">
                  <c:v>38.4</c:v>
                </c:pt>
                <c:pt idx="629">
                  <c:v>37.5</c:v>
                </c:pt>
                <c:pt idx="630">
                  <c:v>36.9</c:v>
                </c:pt>
                <c:pt idx="631">
                  <c:v>38.299999999999997</c:v>
                </c:pt>
                <c:pt idx="632">
                  <c:v>37.6</c:v>
                </c:pt>
                <c:pt idx="633">
                  <c:v>37.4</c:v>
                </c:pt>
                <c:pt idx="634">
                  <c:v>37.799999999999997</c:v>
                </c:pt>
                <c:pt idx="635">
                  <c:v>36.4</c:v>
                </c:pt>
                <c:pt idx="636">
                  <c:v>37.700000000000003</c:v>
                </c:pt>
                <c:pt idx="637">
                  <c:v>38.1</c:v>
                </c:pt>
                <c:pt idx="638">
                  <c:v>37</c:v>
                </c:pt>
                <c:pt idx="639">
                  <c:v>37.5</c:v>
                </c:pt>
                <c:pt idx="640">
                  <c:v>35.9</c:v>
                </c:pt>
                <c:pt idx="641">
                  <c:v>36.9</c:v>
                </c:pt>
                <c:pt idx="642">
                  <c:v>37.4</c:v>
                </c:pt>
                <c:pt idx="643">
                  <c:v>36.4</c:v>
                </c:pt>
                <c:pt idx="644">
                  <c:v>36.200000000000003</c:v>
                </c:pt>
                <c:pt idx="645">
                  <c:v>37.299999999999997</c:v>
                </c:pt>
                <c:pt idx="646">
                  <c:v>37.5</c:v>
                </c:pt>
                <c:pt idx="647">
                  <c:v>36.1</c:v>
                </c:pt>
                <c:pt idx="648">
                  <c:v>36.1</c:v>
                </c:pt>
                <c:pt idx="649">
                  <c:v>37.200000000000003</c:v>
                </c:pt>
                <c:pt idx="650">
                  <c:v>36.799999999999997</c:v>
                </c:pt>
                <c:pt idx="651">
                  <c:v>38.299999999999997</c:v>
                </c:pt>
                <c:pt idx="652">
                  <c:v>37.299999999999997</c:v>
                </c:pt>
                <c:pt idx="653">
                  <c:v>37.5</c:v>
                </c:pt>
                <c:pt idx="654">
                  <c:v>38.200000000000003</c:v>
                </c:pt>
                <c:pt idx="655">
                  <c:v>38.4</c:v>
                </c:pt>
                <c:pt idx="656">
                  <c:v>36.9</c:v>
                </c:pt>
                <c:pt idx="657">
                  <c:v>38.9</c:v>
                </c:pt>
                <c:pt idx="658">
                  <c:v>37.5</c:v>
                </c:pt>
                <c:pt idx="659">
                  <c:v>37.9</c:v>
                </c:pt>
                <c:pt idx="660">
                  <c:v>37.299999999999997</c:v>
                </c:pt>
                <c:pt idx="661">
                  <c:v>38.299999999999997</c:v>
                </c:pt>
                <c:pt idx="662">
                  <c:v>37.700000000000003</c:v>
                </c:pt>
                <c:pt idx="663">
                  <c:v>38.1</c:v>
                </c:pt>
                <c:pt idx="664">
                  <c:v>39.200000000000003</c:v>
                </c:pt>
                <c:pt idx="665">
                  <c:v>38.200000000000003</c:v>
                </c:pt>
                <c:pt idx="666">
                  <c:v>37.1</c:v>
                </c:pt>
                <c:pt idx="667">
                  <c:v>38.1</c:v>
                </c:pt>
                <c:pt idx="668">
                  <c:v>38.4</c:v>
                </c:pt>
                <c:pt idx="669">
                  <c:v>38</c:v>
                </c:pt>
                <c:pt idx="670">
                  <c:v>38.5</c:v>
                </c:pt>
                <c:pt idx="671">
                  <c:v>36.799999999999997</c:v>
                </c:pt>
                <c:pt idx="672">
                  <c:v>37.700000000000003</c:v>
                </c:pt>
                <c:pt idx="673">
                  <c:v>37.200000000000003</c:v>
                </c:pt>
                <c:pt idx="674">
                  <c:v>38.4</c:v>
                </c:pt>
                <c:pt idx="675">
                  <c:v>38.9</c:v>
                </c:pt>
                <c:pt idx="676">
                  <c:v>38.299999999999997</c:v>
                </c:pt>
                <c:pt idx="677">
                  <c:v>38.200000000000003</c:v>
                </c:pt>
                <c:pt idx="678">
                  <c:v>37.799999999999997</c:v>
                </c:pt>
                <c:pt idx="679">
                  <c:v>38.4</c:v>
                </c:pt>
                <c:pt idx="680">
                  <c:v>35.5</c:v>
                </c:pt>
                <c:pt idx="681">
                  <c:v>36.200000000000003</c:v>
                </c:pt>
                <c:pt idx="682">
                  <c:v>36.700000000000003</c:v>
                </c:pt>
                <c:pt idx="683">
                  <c:v>36.200000000000003</c:v>
                </c:pt>
                <c:pt idx="684">
                  <c:v>37.799999999999997</c:v>
                </c:pt>
                <c:pt idx="685">
                  <c:v>35.5</c:v>
                </c:pt>
                <c:pt idx="686">
                  <c:v>37.5</c:v>
                </c:pt>
                <c:pt idx="687">
                  <c:v>36.5</c:v>
                </c:pt>
                <c:pt idx="688">
                  <c:v>35.700000000000003</c:v>
                </c:pt>
                <c:pt idx="689">
                  <c:v>35.299999999999997</c:v>
                </c:pt>
                <c:pt idx="690">
                  <c:v>36.4</c:v>
                </c:pt>
                <c:pt idx="691">
                  <c:v>36.9</c:v>
                </c:pt>
                <c:pt idx="692">
                  <c:v>36.1</c:v>
                </c:pt>
                <c:pt idx="693">
                  <c:v>37.1</c:v>
                </c:pt>
                <c:pt idx="694">
                  <c:v>37.799999999999997</c:v>
                </c:pt>
                <c:pt idx="695">
                  <c:v>38.200000000000003</c:v>
                </c:pt>
                <c:pt idx="696">
                  <c:v>37.700000000000003</c:v>
                </c:pt>
                <c:pt idx="697">
                  <c:v>37.5</c:v>
                </c:pt>
                <c:pt idx="698">
                  <c:v>38.200000000000003</c:v>
                </c:pt>
                <c:pt idx="699">
                  <c:v>39.799999999999997</c:v>
                </c:pt>
                <c:pt idx="700">
                  <c:v>38.299999999999997</c:v>
                </c:pt>
                <c:pt idx="701">
                  <c:v>39.299999999999997</c:v>
                </c:pt>
                <c:pt idx="702">
                  <c:v>39.799999999999997</c:v>
                </c:pt>
                <c:pt idx="703">
                  <c:v>41.4</c:v>
                </c:pt>
                <c:pt idx="704">
                  <c:v>41.6</c:v>
                </c:pt>
                <c:pt idx="705">
                  <c:v>40.9</c:v>
                </c:pt>
                <c:pt idx="706">
                  <c:v>42.7</c:v>
                </c:pt>
                <c:pt idx="707">
                  <c:v>41.6</c:v>
                </c:pt>
                <c:pt idx="708">
                  <c:v>43.4</c:v>
                </c:pt>
                <c:pt idx="709">
                  <c:v>43.9</c:v>
                </c:pt>
                <c:pt idx="710">
                  <c:v>43.6</c:v>
                </c:pt>
                <c:pt idx="711">
                  <c:v>44.7</c:v>
                </c:pt>
                <c:pt idx="712">
                  <c:v>44.4</c:v>
                </c:pt>
                <c:pt idx="713">
                  <c:v>45.1</c:v>
                </c:pt>
                <c:pt idx="714">
                  <c:v>44.2</c:v>
                </c:pt>
                <c:pt idx="715">
                  <c:v>44.1</c:v>
                </c:pt>
                <c:pt idx="716">
                  <c:v>44</c:v>
                </c:pt>
                <c:pt idx="717">
                  <c:v>45.6</c:v>
                </c:pt>
                <c:pt idx="718">
                  <c:v>44</c:v>
                </c:pt>
                <c:pt idx="719">
                  <c:v>45</c:v>
                </c:pt>
                <c:pt idx="720">
                  <c:v>44</c:v>
                </c:pt>
                <c:pt idx="721">
                  <c:v>46.6</c:v>
                </c:pt>
                <c:pt idx="722">
                  <c:v>44.2</c:v>
                </c:pt>
                <c:pt idx="723">
                  <c:v>45.5</c:v>
                </c:pt>
                <c:pt idx="724">
                  <c:v>45</c:v>
                </c:pt>
                <c:pt idx="725">
                  <c:v>44</c:v>
                </c:pt>
                <c:pt idx="726">
                  <c:v>44.1</c:v>
                </c:pt>
                <c:pt idx="727">
                  <c:v>45.5</c:v>
                </c:pt>
                <c:pt idx="728">
                  <c:v>45.8</c:v>
                </c:pt>
                <c:pt idx="729">
                  <c:v>45.8</c:v>
                </c:pt>
                <c:pt idx="730">
                  <c:v>44.5</c:v>
                </c:pt>
                <c:pt idx="731">
                  <c:v>45.8</c:v>
                </c:pt>
                <c:pt idx="732">
                  <c:v>45.6</c:v>
                </c:pt>
                <c:pt idx="733">
                  <c:v>44.3</c:v>
                </c:pt>
                <c:pt idx="734">
                  <c:v>45.3</c:v>
                </c:pt>
                <c:pt idx="735">
                  <c:v>45.4</c:v>
                </c:pt>
                <c:pt idx="736">
                  <c:v>45.6</c:v>
                </c:pt>
                <c:pt idx="737">
                  <c:v>46.2</c:v>
                </c:pt>
                <c:pt idx="738">
                  <c:v>46</c:v>
                </c:pt>
                <c:pt idx="739">
                  <c:v>45.5</c:v>
                </c:pt>
                <c:pt idx="740">
                  <c:v>45.1</c:v>
                </c:pt>
                <c:pt idx="741">
                  <c:v>45.3</c:v>
                </c:pt>
                <c:pt idx="742">
                  <c:v>45.8</c:v>
                </c:pt>
                <c:pt idx="743">
                  <c:v>47.1</c:v>
                </c:pt>
                <c:pt idx="744">
                  <c:v>46.9</c:v>
                </c:pt>
                <c:pt idx="745">
                  <c:v>47.7</c:v>
                </c:pt>
                <c:pt idx="746">
                  <c:v>48</c:v>
                </c:pt>
                <c:pt idx="747">
                  <c:v>47.9</c:v>
                </c:pt>
                <c:pt idx="748">
                  <c:v>49.1</c:v>
                </c:pt>
                <c:pt idx="749">
                  <c:v>49.8</c:v>
                </c:pt>
                <c:pt idx="750">
                  <c:v>50.7</c:v>
                </c:pt>
                <c:pt idx="751">
                  <c:v>51.8</c:v>
                </c:pt>
                <c:pt idx="752">
                  <c:v>51.9</c:v>
                </c:pt>
                <c:pt idx="753">
                  <c:v>52.4</c:v>
                </c:pt>
                <c:pt idx="754">
                  <c:v>52.5</c:v>
                </c:pt>
                <c:pt idx="755">
                  <c:v>53.5</c:v>
                </c:pt>
                <c:pt idx="756">
                  <c:v>54.5</c:v>
                </c:pt>
                <c:pt idx="757">
                  <c:v>55.8</c:v>
                </c:pt>
                <c:pt idx="758">
                  <c:v>55.6</c:v>
                </c:pt>
                <c:pt idx="759">
                  <c:v>56</c:v>
                </c:pt>
                <c:pt idx="760">
                  <c:v>56.8</c:v>
                </c:pt>
                <c:pt idx="761">
                  <c:v>57.5</c:v>
                </c:pt>
                <c:pt idx="762">
                  <c:v>57.5</c:v>
                </c:pt>
                <c:pt idx="763">
                  <c:v>60.7</c:v>
                </c:pt>
                <c:pt idx="764">
                  <c:v>60.7</c:v>
                </c:pt>
                <c:pt idx="765">
                  <c:v>61.2</c:v>
                </c:pt>
                <c:pt idx="766">
                  <c:v>61.4</c:v>
                </c:pt>
                <c:pt idx="767">
                  <c:v>61.6</c:v>
                </c:pt>
                <c:pt idx="768">
                  <c:v>61.9</c:v>
                </c:pt>
                <c:pt idx="769">
                  <c:v>63.5</c:v>
                </c:pt>
                <c:pt idx="770">
                  <c:v>62.7</c:v>
                </c:pt>
                <c:pt idx="771">
                  <c:v>63.8</c:v>
                </c:pt>
                <c:pt idx="772">
                  <c:v>64.5</c:v>
                </c:pt>
                <c:pt idx="773">
                  <c:v>64.5</c:v>
                </c:pt>
                <c:pt idx="774">
                  <c:v>66.599999999999994</c:v>
                </c:pt>
                <c:pt idx="775">
                  <c:v>65.8</c:v>
                </c:pt>
                <c:pt idx="776">
                  <c:v>65</c:v>
                </c:pt>
                <c:pt idx="777">
                  <c:v>66</c:v>
                </c:pt>
                <c:pt idx="778">
                  <c:v>65.900000000000006</c:v>
                </c:pt>
                <c:pt idx="779">
                  <c:v>66.400000000000006</c:v>
                </c:pt>
                <c:pt idx="780">
                  <c:v>67.7</c:v>
                </c:pt>
                <c:pt idx="781">
                  <c:v>67.099999999999994</c:v>
                </c:pt>
                <c:pt idx="782">
                  <c:v>67.7</c:v>
                </c:pt>
                <c:pt idx="783">
                  <c:v>67.8</c:v>
                </c:pt>
                <c:pt idx="784">
                  <c:v>69.3</c:v>
                </c:pt>
                <c:pt idx="785">
                  <c:v>69.7</c:v>
                </c:pt>
                <c:pt idx="786">
                  <c:v>70.5</c:v>
                </c:pt>
                <c:pt idx="787">
                  <c:v>70.3</c:v>
                </c:pt>
                <c:pt idx="788">
                  <c:v>69.599999999999994</c:v>
                </c:pt>
                <c:pt idx="789">
                  <c:v>70.400000000000006</c:v>
                </c:pt>
                <c:pt idx="790">
                  <c:v>69.900000000000006</c:v>
                </c:pt>
                <c:pt idx="791">
                  <c:v>72.7</c:v>
                </c:pt>
                <c:pt idx="792">
                  <c:v>72.7</c:v>
                </c:pt>
                <c:pt idx="793">
                  <c:v>72.400000000000006</c:v>
                </c:pt>
                <c:pt idx="794">
                  <c:v>72.2</c:v>
                </c:pt>
                <c:pt idx="795">
                  <c:v>72.900000000000006</c:v>
                </c:pt>
                <c:pt idx="796">
                  <c:v>73.8</c:v>
                </c:pt>
                <c:pt idx="797">
                  <c:v>76.3</c:v>
                </c:pt>
                <c:pt idx="798">
                  <c:v>78.599999999999994</c:v>
                </c:pt>
                <c:pt idx="799">
                  <c:v>78.900000000000006</c:v>
                </c:pt>
                <c:pt idx="800">
                  <c:v>77.900000000000006</c:v>
                </c:pt>
                <c:pt idx="801">
                  <c:v>75.099999999999994</c:v>
                </c:pt>
                <c:pt idx="802">
                  <c:v>72.099999999999994</c:v>
                </c:pt>
                <c:pt idx="803">
                  <c:v>72.599999999999994</c:v>
                </c:pt>
                <c:pt idx="804">
                  <c:v>73.7</c:v>
                </c:pt>
                <c:pt idx="805">
                  <c:v>75.900000000000006</c:v>
                </c:pt>
                <c:pt idx="806">
                  <c:v>74.400000000000006</c:v>
                </c:pt>
                <c:pt idx="807">
                  <c:v>74.5</c:v>
                </c:pt>
                <c:pt idx="808">
                  <c:v>74.3</c:v>
                </c:pt>
                <c:pt idx="809">
                  <c:v>74.3</c:v>
                </c:pt>
                <c:pt idx="810">
                  <c:v>75.099999999999994</c:v>
                </c:pt>
                <c:pt idx="811">
                  <c:v>74.2</c:v>
                </c:pt>
                <c:pt idx="812">
                  <c:v>75.5</c:v>
                </c:pt>
                <c:pt idx="813">
                  <c:v>73.5</c:v>
                </c:pt>
                <c:pt idx="814">
                  <c:v>73.2</c:v>
                </c:pt>
                <c:pt idx="815">
                  <c:v>72.3</c:v>
                </c:pt>
                <c:pt idx="816">
                  <c:v>72.599999999999994</c:v>
                </c:pt>
                <c:pt idx="817">
                  <c:v>71.7</c:v>
                </c:pt>
                <c:pt idx="818">
                  <c:v>73</c:v>
                </c:pt>
                <c:pt idx="819">
                  <c:v>72.099999999999994</c:v>
                </c:pt>
                <c:pt idx="820">
                  <c:v>72.5</c:v>
                </c:pt>
                <c:pt idx="821">
                  <c:v>71.5</c:v>
                </c:pt>
                <c:pt idx="822">
                  <c:v>72.5</c:v>
                </c:pt>
                <c:pt idx="823">
                  <c:v>71.099999999999994</c:v>
                </c:pt>
                <c:pt idx="824">
                  <c:v>70.900000000000006</c:v>
                </c:pt>
                <c:pt idx="825">
                  <c:v>70.599999999999994</c:v>
                </c:pt>
                <c:pt idx="826">
                  <c:v>70</c:v>
                </c:pt>
                <c:pt idx="827">
                  <c:v>69.599999999999994</c:v>
                </c:pt>
                <c:pt idx="828">
                  <c:v>67.7</c:v>
                </c:pt>
                <c:pt idx="829">
                  <c:v>68.3</c:v>
                </c:pt>
                <c:pt idx="830">
                  <c:v>65.7</c:v>
                </c:pt>
                <c:pt idx="831">
                  <c:v>65.099999999999994</c:v>
                </c:pt>
                <c:pt idx="832">
                  <c:v>65.400000000000006</c:v>
                </c:pt>
                <c:pt idx="833">
                  <c:v>62.9</c:v>
                </c:pt>
                <c:pt idx="834">
                  <c:v>61.7</c:v>
                </c:pt>
                <c:pt idx="835">
                  <c:v>60.6</c:v>
                </c:pt>
                <c:pt idx="836">
                  <c:v>60</c:v>
                </c:pt>
                <c:pt idx="837">
                  <c:v>57.8</c:v>
                </c:pt>
                <c:pt idx="838">
                  <c:v>56.7</c:v>
                </c:pt>
                <c:pt idx="839">
                  <c:v>56.7</c:v>
                </c:pt>
                <c:pt idx="840">
                  <c:v>54.9</c:v>
                </c:pt>
                <c:pt idx="841">
                  <c:v>52.9</c:v>
                </c:pt>
                <c:pt idx="842">
                  <c:v>53.2</c:v>
                </c:pt>
                <c:pt idx="843">
                  <c:v>51</c:v>
                </c:pt>
                <c:pt idx="844">
                  <c:v>49.6</c:v>
                </c:pt>
                <c:pt idx="845">
                  <c:v>49.4</c:v>
                </c:pt>
                <c:pt idx="846">
                  <c:v>49.4</c:v>
                </c:pt>
                <c:pt idx="847">
                  <c:v>48.7</c:v>
                </c:pt>
                <c:pt idx="848">
                  <c:v>47.9</c:v>
                </c:pt>
                <c:pt idx="849">
                  <c:v>47.2</c:v>
                </c:pt>
                <c:pt idx="850">
                  <c:v>47.1</c:v>
                </c:pt>
                <c:pt idx="851">
                  <c:v>45.6</c:v>
                </c:pt>
                <c:pt idx="852">
                  <c:v>45.6</c:v>
                </c:pt>
                <c:pt idx="853">
                  <c:v>46.2</c:v>
                </c:pt>
                <c:pt idx="854">
                  <c:v>45.1</c:v>
                </c:pt>
                <c:pt idx="855">
                  <c:v>44.9</c:v>
                </c:pt>
                <c:pt idx="856">
                  <c:v>43.6</c:v>
                </c:pt>
                <c:pt idx="857">
                  <c:v>44.3</c:v>
                </c:pt>
                <c:pt idx="858">
                  <c:v>42.5</c:v>
                </c:pt>
                <c:pt idx="859">
                  <c:v>43.9</c:v>
                </c:pt>
                <c:pt idx="860">
                  <c:v>44.5</c:v>
                </c:pt>
                <c:pt idx="861">
                  <c:v>43.3</c:v>
                </c:pt>
                <c:pt idx="862">
                  <c:v>42.6</c:v>
                </c:pt>
                <c:pt idx="863">
                  <c:v>42.3</c:v>
                </c:pt>
                <c:pt idx="864">
                  <c:v>42.4</c:v>
                </c:pt>
                <c:pt idx="865">
                  <c:v>42.5</c:v>
                </c:pt>
                <c:pt idx="866">
                  <c:v>42.7</c:v>
                </c:pt>
                <c:pt idx="867">
                  <c:v>42.7</c:v>
                </c:pt>
                <c:pt idx="868">
                  <c:v>43.1</c:v>
                </c:pt>
                <c:pt idx="869">
                  <c:v>43.8</c:v>
                </c:pt>
                <c:pt idx="870">
                  <c:v>43.1</c:v>
                </c:pt>
                <c:pt idx="871">
                  <c:v>44</c:v>
                </c:pt>
                <c:pt idx="872">
                  <c:v>44.7</c:v>
                </c:pt>
                <c:pt idx="873">
                  <c:v>45.4</c:v>
                </c:pt>
                <c:pt idx="874">
                  <c:v>45.3</c:v>
                </c:pt>
                <c:pt idx="875">
                  <c:v>46.5</c:v>
                </c:pt>
                <c:pt idx="876">
                  <c:v>47.2</c:v>
                </c:pt>
                <c:pt idx="877">
                  <c:v>47.4</c:v>
                </c:pt>
                <c:pt idx="878">
                  <c:v>48.2</c:v>
                </c:pt>
                <c:pt idx="879">
                  <c:v>49.3</c:v>
                </c:pt>
                <c:pt idx="880">
                  <c:v>49.7</c:v>
                </c:pt>
                <c:pt idx="881">
                  <c:v>49.1</c:v>
                </c:pt>
                <c:pt idx="882">
                  <c:v>51.1</c:v>
                </c:pt>
                <c:pt idx="883">
                  <c:v>52</c:v>
                </c:pt>
                <c:pt idx="884">
                  <c:v>52.1</c:v>
                </c:pt>
                <c:pt idx="885">
                  <c:v>51.8</c:v>
                </c:pt>
                <c:pt idx="886">
                  <c:v>52.7</c:v>
                </c:pt>
                <c:pt idx="887">
                  <c:v>53.9</c:v>
                </c:pt>
                <c:pt idx="888">
                  <c:v>54.7</c:v>
                </c:pt>
                <c:pt idx="889">
                  <c:v>53.1</c:v>
                </c:pt>
                <c:pt idx="890">
                  <c:v>55.6</c:v>
                </c:pt>
                <c:pt idx="891">
                  <c:v>55.4</c:v>
                </c:pt>
                <c:pt idx="892">
                  <c:v>56.2</c:v>
                </c:pt>
                <c:pt idx="893">
                  <c:v>56.1</c:v>
                </c:pt>
                <c:pt idx="894">
                  <c:v>55.9</c:v>
                </c:pt>
                <c:pt idx="895">
                  <c:v>57</c:v>
                </c:pt>
                <c:pt idx="896">
                  <c:v>56.7</c:v>
                </c:pt>
                <c:pt idx="897">
                  <c:v>56.2</c:v>
                </c:pt>
                <c:pt idx="898">
                  <c:v>56.3</c:v>
                </c:pt>
                <c:pt idx="899">
                  <c:v>56.9</c:v>
                </c:pt>
                <c:pt idx="900">
                  <c:v>57.5</c:v>
                </c:pt>
                <c:pt idx="901">
                  <c:v>57.5</c:v>
                </c:pt>
                <c:pt idx="902">
                  <c:v>58.5</c:v>
                </c:pt>
                <c:pt idx="903">
                  <c:v>58.5</c:v>
                </c:pt>
                <c:pt idx="904">
                  <c:v>59.1</c:v>
                </c:pt>
                <c:pt idx="905">
                  <c:v>60</c:v>
                </c:pt>
                <c:pt idx="906">
                  <c:v>61</c:v>
                </c:pt>
                <c:pt idx="907">
                  <c:v>60.4</c:v>
                </c:pt>
                <c:pt idx="908">
                  <c:v>61.1</c:v>
                </c:pt>
                <c:pt idx="909">
                  <c:v>61.8</c:v>
                </c:pt>
                <c:pt idx="910">
                  <c:v>62.8</c:v>
                </c:pt>
                <c:pt idx="911">
                  <c:v>63.9</c:v>
                </c:pt>
                <c:pt idx="912">
                  <c:v>63.2</c:v>
                </c:pt>
                <c:pt idx="913">
                  <c:v>65</c:v>
                </c:pt>
                <c:pt idx="914">
                  <c:v>64.2</c:v>
                </c:pt>
                <c:pt idx="915">
                  <c:v>65.099999999999994</c:v>
                </c:pt>
                <c:pt idx="916">
                  <c:v>65.099999999999994</c:v>
                </c:pt>
                <c:pt idx="917">
                  <c:v>65.5</c:v>
                </c:pt>
                <c:pt idx="918">
                  <c:v>66.099999999999994</c:v>
                </c:pt>
                <c:pt idx="919">
                  <c:v>64.599999999999994</c:v>
                </c:pt>
                <c:pt idx="920">
                  <c:v>66.7</c:v>
                </c:pt>
                <c:pt idx="921">
                  <c:v>65.599999999999994</c:v>
                </c:pt>
                <c:pt idx="922">
                  <c:v>66.3</c:v>
                </c:pt>
                <c:pt idx="923">
                  <c:v>65.400000000000006</c:v>
                </c:pt>
                <c:pt idx="924">
                  <c:v>65.7</c:v>
                </c:pt>
                <c:pt idx="925">
                  <c:v>66.8</c:v>
                </c:pt>
                <c:pt idx="926">
                  <c:v>66.400000000000006</c:v>
                </c:pt>
                <c:pt idx="927">
                  <c:v>66.099999999999994</c:v>
                </c:pt>
                <c:pt idx="928">
                  <c:v>65.7</c:v>
                </c:pt>
                <c:pt idx="929">
                  <c:v>63.1</c:v>
                </c:pt>
                <c:pt idx="930">
                  <c:v>64.3</c:v>
                </c:pt>
                <c:pt idx="931">
                  <c:v>64.599999999999994</c:v>
                </c:pt>
                <c:pt idx="932">
                  <c:v>63.5</c:v>
                </c:pt>
                <c:pt idx="933">
                  <c:v>63.5</c:v>
                </c:pt>
                <c:pt idx="934">
                  <c:v>61.2</c:v>
                </c:pt>
                <c:pt idx="935">
                  <c:v>61.8</c:v>
                </c:pt>
                <c:pt idx="936">
                  <c:v>60.8</c:v>
                </c:pt>
                <c:pt idx="937">
                  <c:v>60.7</c:v>
                </c:pt>
                <c:pt idx="938">
                  <c:v>59.2</c:v>
                </c:pt>
                <c:pt idx="939">
                  <c:v>57.6</c:v>
                </c:pt>
                <c:pt idx="940">
                  <c:v>58.6</c:v>
                </c:pt>
                <c:pt idx="941">
                  <c:v>56.8</c:v>
                </c:pt>
                <c:pt idx="942">
                  <c:v>56.2</c:v>
                </c:pt>
                <c:pt idx="943">
                  <c:v>54.7</c:v>
                </c:pt>
                <c:pt idx="944">
                  <c:v>54.9</c:v>
                </c:pt>
                <c:pt idx="945">
                  <c:v>55</c:v>
                </c:pt>
                <c:pt idx="946">
                  <c:v>54.7</c:v>
                </c:pt>
                <c:pt idx="947">
                  <c:v>53.7</c:v>
                </c:pt>
                <c:pt idx="948">
                  <c:v>54.7</c:v>
                </c:pt>
                <c:pt idx="949">
                  <c:v>53.8</c:v>
                </c:pt>
                <c:pt idx="950">
                  <c:v>53.1</c:v>
                </c:pt>
                <c:pt idx="951">
                  <c:v>53.3</c:v>
                </c:pt>
                <c:pt idx="952">
                  <c:v>54.3</c:v>
                </c:pt>
                <c:pt idx="953">
                  <c:v>53.1</c:v>
                </c:pt>
                <c:pt idx="954">
                  <c:v>53.4</c:v>
                </c:pt>
                <c:pt idx="955">
                  <c:v>53.3</c:v>
                </c:pt>
                <c:pt idx="956">
                  <c:v>54</c:v>
                </c:pt>
                <c:pt idx="957">
                  <c:v>54.1</c:v>
                </c:pt>
                <c:pt idx="958">
                  <c:v>54.5</c:v>
                </c:pt>
                <c:pt idx="959">
                  <c:v>54.4</c:v>
                </c:pt>
                <c:pt idx="960">
                  <c:v>54.5</c:v>
                </c:pt>
                <c:pt idx="961">
                  <c:v>54</c:v>
                </c:pt>
                <c:pt idx="962">
                  <c:v>55</c:v>
                </c:pt>
                <c:pt idx="963">
                  <c:v>54.9</c:v>
                </c:pt>
                <c:pt idx="964">
                  <c:v>54.3</c:v>
                </c:pt>
                <c:pt idx="965">
                  <c:v>55.4</c:v>
                </c:pt>
                <c:pt idx="966">
                  <c:v>53.9</c:v>
                </c:pt>
                <c:pt idx="967">
                  <c:v>54.1</c:v>
                </c:pt>
                <c:pt idx="968">
                  <c:v>53.8</c:v>
                </c:pt>
                <c:pt idx="969">
                  <c:v>52.9</c:v>
                </c:pt>
                <c:pt idx="970">
                  <c:v>51.9</c:v>
                </c:pt>
                <c:pt idx="971">
                  <c:v>53.2</c:v>
                </c:pt>
                <c:pt idx="972">
                  <c:v>53.4</c:v>
                </c:pt>
                <c:pt idx="973">
                  <c:v>52.6</c:v>
                </c:pt>
                <c:pt idx="974">
                  <c:v>52</c:v>
                </c:pt>
                <c:pt idx="975">
                  <c:v>52.5</c:v>
                </c:pt>
                <c:pt idx="976">
                  <c:v>51.1</c:v>
                </c:pt>
                <c:pt idx="977">
                  <c:v>52.6</c:v>
                </c:pt>
                <c:pt idx="978">
                  <c:v>52.4</c:v>
                </c:pt>
                <c:pt idx="979">
                  <c:v>52.3</c:v>
                </c:pt>
                <c:pt idx="980">
                  <c:v>52.5</c:v>
                </c:pt>
                <c:pt idx="981">
                  <c:v>53.2</c:v>
                </c:pt>
                <c:pt idx="982">
                  <c:v>51.9</c:v>
                </c:pt>
                <c:pt idx="983">
                  <c:v>53.6</c:v>
                </c:pt>
                <c:pt idx="984">
                  <c:v>53.2</c:v>
                </c:pt>
                <c:pt idx="985">
                  <c:v>53.8</c:v>
                </c:pt>
                <c:pt idx="986">
                  <c:v>54.4</c:v>
                </c:pt>
                <c:pt idx="987">
                  <c:v>53.5</c:v>
                </c:pt>
                <c:pt idx="988">
                  <c:v>53.4</c:v>
                </c:pt>
                <c:pt idx="989">
                  <c:v>53.9</c:v>
                </c:pt>
                <c:pt idx="990">
                  <c:v>54.7</c:v>
                </c:pt>
                <c:pt idx="991">
                  <c:v>56.6</c:v>
                </c:pt>
                <c:pt idx="992">
                  <c:v>58.8</c:v>
                </c:pt>
                <c:pt idx="993">
                  <c:v>65.599999999999994</c:v>
                </c:pt>
                <c:pt idx="994">
                  <c:v>63.1</c:v>
                </c:pt>
                <c:pt idx="995">
                  <c:v>64</c:v>
                </c:pt>
                <c:pt idx="996">
                  <c:v>72.7</c:v>
                </c:pt>
                <c:pt idx="997">
                  <c:v>66.5</c:v>
                </c:pt>
                <c:pt idx="998">
                  <c:v>55.6</c:v>
                </c:pt>
                <c:pt idx="999">
                  <c:v>55.6</c:v>
                </c:pt>
                <c:pt idx="1000">
                  <c:v>55.3</c:v>
                </c:pt>
                <c:pt idx="1001">
                  <c:v>57.9</c:v>
                </c:pt>
                <c:pt idx="1002">
                  <c:v>58.6</c:v>
                </c:pt>
                <c:pt idx="1003">
                  <c:v>57.4</c:v>
                </c:pt>
                <c:pt idx="1004">
                  <c:v>58.3</c:v>
                </c:pt>
                <c:pt idx="1005">
                  <c:v>58.3</c:v>
                </c:pt>
                <c:pt idx="1006">
                  <c:v>56.6</c:v>
                </c:pt>
                <c:pt idx="1007">
                  <c:v>55.2</c:v>
                </c:pt>
                <c:pt idx="1008">
                  <c:v>55.6</c:v>
                </c:pt>
                <c:pt idx="1009">
                  <c:v>56.5</c:v>
                </c:pt>
                <c:pt idx="1010">
                  <c:v>55.1</c:v>
                </c:pt>
                <c:pt idx="1011">
                  <c:v>55.1</c:v>
                </c:pt>
                <c:pt idx="1012">
                  <c:v>55.1</c:v>
                </c:pt>
                <c:pt idx="1013">
                  <c:v>53.8</c:v>
                </c:pt>
                <c:pt idx="1014">
                  <c:v>54</c:v>
                </c:pt>
                <c:pt idx="1015">
                  <c:v>52.4</c:v>
                </c:pt>
                <c:pt idx="1016">
                  <c:v>54.5</c:v>
                </c:pt>
                <c:pt idx="1017">
                  <c:v>53.6</c:v>
                </c:pt>
                <c:pt idx="1018">
                  <c:v>53.3</c:v>
                </c:pt>
                <c:pt idx="1019">
                  <c:v>52.6</c:v>
                </c:pt>
                <c:pt idx="1020">
                  <c:v>53.4</c:v>
                </c:pt>
                <c:pt idx="1021">
                  <c:v>52.6</c:v>
                </c:pt>
                <c:pt idx="1022">
                  <c:v>51.4</c:v>
                </c:pt>
                <c:pt idx="1023">
                  <c:v>51.7</c:v>
                </c:pt>
                <c:pt idx="1024">
                  <c:v>51.6</c:v>
                </c:pt>
                <c:pt idx="1025">
                  <c:v>51.9</c:v>
                </c:pt>
                <c:pt idx="1026">
                  <c:v>52</c:v>
                </c:pt>
                <c:pt idx="1027">
                  <c:v>51.3</c:v>
                </c:pt>
                <c:pt idx="1028">
                  <c:v>50.8</c:v>
                </c:pt>
                <c:pt idx="1029">
                  <c:v>51.3</c:v>
                </c:pt>
                <c:pt idx="1030">
                  <c:v>50.2</c:v>
                </c:pt>
                <c:pt idx="1031">
                  <c:v>48.7</c:v>
                </c:pt>
                <c:pt idx="1032">
                  <c:v>49.4</c:v>
                </c:pt>
                <c:pt idx="1033">
                  <c:v>49.9</c:v>
                </c:pt>
                <c:pt idx="1034">
                  <c:v>48</c:v>
                </c:pt>
                <c:pt idx="1035">
                  <c:v>48.6</c:v>
                </c:pt>
                <c:pt idx="1036">
                  <c:v>46.7</c:v>
                </c:pt>
                <c:pt idx="1037">
                  <c:v>45.9</c:v>
                </c:pt>
                <c:pt idx="1038">
                  <c:v>45.2</c:v>
                </c:pt>
                <c:pt idx="1039">
                  <c:v>44.6</c:v>
                </c:pt>
                <c:pt idx="1040">
                  <c:v>44.5</c:v>
                </c:pt>
                <c:pt idx="1041">
                  <c:v>44</c:v>
                </c:pt>
                <c:pt idx="1042">
                  <c:v>42.3</c:v>
                </c:pt>
                <c:pt idx="1043">
                  <c:v>43.4</c:v>
                </c:pt>
                <c:pt idx="1044">
                  <c:v>42.8</c:v>
                </c:pt>
                <c:pt idx="1045">
                  <c:v>41.9</c:v>
                </c:pt>
                <c:pt idx="1046">
                  <c:v>40.9</c:v>
                </c:pt>
                <c:pt idx="1047">
                  <c:v>40.799999999999997</c:v>
                </c:pt>
                <c:pt idx="1048">
                  <c:v>40.5</c:v>
                </c:pt>
                <c:pt idx="1049">
                  <c:v>40.5</c:v>
                </c:pt>
                <c:pt idx="1050">
                  <c:v>39.700000000000003</c:v>
                </c:pt>
                <c:pt idx="1051">
                  <c:v>38.6</c:v>
                </c:pt>
                <c:pt idx="1052">
                  <c:v>38.5</c:v>
                </c:pt>
                <c:pt idx="1053">
                  <c:v>39.200000000000003</c:v>
                </c:pt>
                <c:pt idx="1054">
                  <c:v>37.5</c:v>
                </c:pt>
                <c:pt idx="1055">
                  <c:v>37.9</c:v>
                </c:pt>
                <c:pt idx="1056">
                  <c:v>36.299999999999997</c:v>
                </c:pt>
                <c:pt idx="1057">
                  <c:v>36.700000000000003</c:v>
                </c:pt>
                <c:pt idx="1058">
                  <c:v>35.700000000000003</c:v>
                </c:pt>
                <c:pt idx="1059">
                  <c:v>33.6</c:v>
                </c:pt>
                <c:pt idx="1060">
                  <c:v>34.9</c:v>
                </c:pt>
                <c:pt idx="1061">
                  <c:v>34.1</c:v>
                </c:pt>
                <c:pt idx="1062">
                  <c:v>32.5</c:v>
                </c:pt>
                <c:pt idx="1063">
                  <c:v>31.5</c:v>
                </c:pt>
                <c:pt idx="1064">
                  <c:v>29.7</c:v>
                </c:pt>
                <c:pt idx="1065">
                  <c:v>30.1</c:v>
                </c:pt>
                <c:pt idx="1066">
                  <c:v>29.1</c:v>
                </c:pt>
                <c:pt idx="1067">
                  <c:v>27.1</c:v>
                </c:pt>
                <c:pt idx="1068">
                  <c:v>27</c:v>
                </c:pt>
                <c:pt idx="1069">
                  <c:v>25.6</c:v>
                </c:pt>
                <c:pt idx="1070">
                  <c:v>24.5</c:v>
                </c:pt>
                <c:pt idx="1071">
                  <c:v>22.9</c:v>
                </c:pt>
                <c:pt idx="1072">
                  <c:v>22.5</c:v>
                </c:pt>
                <c:pt idx="1073">
                  <c:v>23.1</c:v>
                </c:pt>
                <c:pt idx="1074">
                  <c:v>22.5</c:v>
                </c:pt>
                <c:pt idx="1075">
                  <c:v>22.5</c:v>
                </c:pt>
                <c:pt idx="1076">
                  <c:v>22.1</c:v>
                </c:pt>
                <c:pt idx="1077">
                  <c:v>22.4</c:v>
                </c:pt>
                <c:pt idx="1078">
                  <c:v>20.399999999999999</c:v>
                </c:pt>
                <c:pt idx="1079">
                  <c:v>19.600000000000001</c:v>
                </c:pt>
                <c:pt idx="1080">
                  <c:v>20.7</c:v>
                </c:pt>
                <c:pt idx="1081">
                  <c:v>20</c:v>
                </c:pt>
                <c:pt idx="1082">
                  <c:v>18.2</c:v>
                </c:pt>
                <c:pt idx="1083">
                  <c:v>18.5</c:v>
                </c:pt>
                <c:pt idx="1084">
                  <c:v>17.8</c:v>
                </c:pt>
                <c:pt idx="1085">
                  <c:v>18.8</c:v>
                </c:pt>
                <c:pt idx="1086">
                  <c:v>19.100000000000001</c:v>
                </c:pt>
                <c:pt idx="1087">
                  <c:v>18.8</c:v>
                </c:pt>
                <c:pt idx="1088">
                  <c:v>17.5</c:v>
                </c:pt>
                <c:pt idx="1089">
                  <c:v>17.600000000000001</c:v>
                </c:pt>
                <c:pt idx="1090">
                  <c:v>18.399999999999999</c:v>
                </c:pt>
                <c:pt idx="1091">
                  <c:v>18.7</c:v>
                </c:pt>
                <c:pt idx="1092">
                  <c:v>18.2</c:v>
                </c:pt>
                <c:pt idx="1093">
                  <c:v>19</c:v>
                </c:pt>
                <c:pt idx="1094">
                  <c:v>18.8</c:v>
                </c:pt>
                <c:pt idx="1095">
                  <c:v>18.7</c:v>
                </c:pt>
                <c:pt idx="1096">
                  <c:v>19.100000000000001</c:v>
                </c:pt>
                <c:pt idx="1097">
                  <c:v>18.399999999999999</c:v>
                </c:pt>
                <c:pt idx="1098">
                  <c:v>19.7</c:v>
                </c:pt>
                <c:pt idx="1099">
                  <c:v>18.600000000000001</c:v>
                </c:pt>
                <c:pt idx="1100">
                  <c:v>19.8</c:v>
                </c:pt>
                <c:pt idx="1101">
                  <c:v>19.2</c:v>
                </c:pt>
                <c:pt idx="1102">
                  <c:v>20.5</c:v>
                </c:pt>
                <c:pt idx="1103">
                  <c:v>19.600000000000001</c:v>
                </c:pt>
                <c:pt idx="1104">
                  <c:v>20.3</c:v>
                </c:pt>
                <c:pt idx="1105">
                  <c:v>20.6</c:v>
                </c:pt>
                <c:pt idx="1106">
                  <c:v>21.4</c:v>
                </c:pt>
                <c:pt idx="1107">
                  <c:v>22</c:v>
                </c:pt>
                <c:pt idx="1108">
                  <c:v>22.2</c:v>
                </c:pt>
                <c:pt idx="1109">
                  <c:v>22.3</c:v>
                </c:pt>
                <c:pt idx="1110">
                  <c:v>22.8</c:v>
                </c:pt>
                <c:pt idx="1111">
                  <c:v>22.7</c:v>
                </c:pt>
                <c:pt idx="1112">
                  <c:v>23</c:v>
                </c:pt>
                <c:pt idx="1113">
                  <c:v>23.7</c:v>
                </c:pt>
                <c:pt idx="1114">
                  <c:v>23.9</c:v>
                </c:pt>
                <c:pt idx="1115">
                  <c:v>24.6</c:v>
                </c:pt>
                <c:pt idx="1116">
                  <c:v>24.4</c:v>
                </c:pt>
                <c:pt idx="1117">
                  <c:v>24.1</c:v>
                </c:pt>
                <c:pt idx="1118">
                  <c:v>24.3</c:v>
                </c:pt>
                <c:pt idx="1119">
                  <c:v>22.9</c:v>
                </c:pt>
                <c:pt idx="1120">
                  <c:v>25.4</c:v>
                </c:pt>
                <c:pt idx="1121">
                  <c:v>24.4</c:v>
                </c:pt>
                <c:pt idx="1122">
                  <c:v>25.1</c:v>
                </c:pt>
                <c:pt idx="1123">
                  <c:v>24</c:v>
                </c:pt>
                <c:pt idx="1124">
                  <c:v>22.2</c:v>
                </c:pt>
                <c:pt idx="1125">
                  <c:v>22.8</c:v>
                </c:pt>
                <c:pt idx="1126">
                  <c:v>22.7</c:v>
                </c:pt>
                <c:pt idx="1127">
                  <c:v>22.6</c:v>
                </c:pt>
                <c:pt idx="1128">
                  <c:v>22.4</c:v>
                </c:pt>
                <c:pt idx="1129">
                  <c:v>22.1</c:v>
                </c:pt>
                <c:pt idx="1130">
                  <c:v>21.1</c:v>
                </c:pt>
                <c:pt idx="1131">
                  <c:v>21.1</c:v>
                </c:pt>
                <c:pt idx="1132">
                  <c:v>20.7</c:v>
                </c:pt>
                <c:pt idx="1133">
                  <c:v>20.5</c:v>
                </c:pt>
                <c:pt idx="1134">
                  <c:v>20.3</c:v>
                </c:pt>
                <c:pt idx="1135">
                  <c:v>20.100000000000001</c:v>
                </c:pt>
                <c:pt idx="1136">
                  <c:v>19.3</c:v>
                </c:pt>
                <c:pt idx="1137">
                  <c:v>19.7</c:v>
                </c:pt>
                <c:pt idx="1138">
                  <c:v>20.399999999999999</c:v>
                </c:pt>
                <c:pt idx="1139">
                  <c:v>20.3</c:v>
                </c:pt>
                <c:pt idx="1140">
                  <c:v>19.600000000000001</c:v>
                </c:pt>
                <c:pt idx="1141">
                  <c:v>20.100000000000001</c:v>
                </c:pt>
                <c:pt idx="1142">
                  <c:v>20.5</c:v>
                </c:pt>
                <c:pt idx="1143">
                  <c:v>20</c:v>
                </c:pt>
                <c:pt idx="1144">
                  <c:v>20.7</c:v>
                </c:pt>
                <c:pt idx="1145">
                  <c:v>19.600000000000001</c:v>
                </c:pt>
                <c:pt idx="1146">
                  <c:v>19.600000000000001</c:v>
                </c:pt>
                <c:pt idx="1147">
                  <c:v>19.899999999999999</c:v>
                </c:pt>
                <c:pt idx="1148">
                  <c:v>20.3</c:v>
                </c:pt>
                <c:pt idx="1149">
                  <c:v>19.399999999999999</c:v>
                </c:pt>
                <c:pt idx="1150">
                  <c:v>21.2</c:v>
                </c:pt>
                <c:pt idx="1151">
                  <c:v>20.2</c:v>
                </c:pt>
                <c:pt idx="1152">
                  <c:v>21</c:v>
                </c:pt>
                <c:pt idx="1153">
                  <c:v>20.399999999999999</c:v>
                </c:pt>
                <c:pt idx="1154">
                  <c:v>20.2</c:v>
                </c:pt>
                <c:pt idx="1155">
                  <c:v>20.2</c:v>
                </c:pt>
                <c:pt idx="1156">
                  <c:v>21.1</c:v>
                </c:pt>
                <c:pt idx="1157">
                  <c:v>20.8</c:v>
                </c:pt>
                <c:pt idx="1158">
                  <c:v>20.399999999999999</c:v>
                </c:pt>
                <c:pt idx="1159">
                  <c:v>20.8</c:v>
                </c:pt>
                <c:pt idx="1160">
                  <c:v>21.2</c:v>
                </c:pt>
                <c:pt idx="1161">
                  <c:v>20.6</c:v>
                </c:pt>
                <c:pt idx="1162">
                  <c:v>21.2</c:v>
                </c:pt>
                <c:pt idx="1163">
                  <c:v>20.3</c:v>
                </c:pt>
                <c:pt idx="1164">
                  <c:v>20.100000000000001</c:v>
                </c:pt>
                <c:pt idx="1165">
                  <c:v>20.9</c:v>
                </c:pt>
                <c:pt idx="1166">
                  <c:v>19.8</c:v>
                </c:pt>
                <c:pt idx="1167">
                  <c:v>21</c:v>
                </c:pt>
                <c:pt idx="1168">
                  <c:v>22.1</c:v>
                </c:pt>
                <c:pt idx="1169">
                  <c:v>20</c:v>
                </c:pt>
                <c:pt idx="1170">
                  <c:v>21.6</c:v>
                </c:pt>
                <c:pt idx="1171">
                  <c:v>20.8</c:v>
                </c:pt>
                <c:pt idx="1172">
                  <c:v>21.9</c:v>
                </c:pt>
                <c:pt idx="1173">
                  <c:v>20.399999999999999</c:v>
                </c:pt>
                <c:pt idx="1174">
                  <c:v>20.6</c:v>
                </c:pt>
                <c:pt idx="1175">
                  <c:v>20.6</c:v>
                </c:pt>
                <c:pt idx="1176">
                  <c:v>20.7</c:v>
                </c:pt>
                <c:pt idx="1177">
                  <c:v>23.2</c:v>
                </c:pt>
                <c:pt idx="1178">
                  <c:v>22.4</c:v>
                </c:pt>
                <c:pt idx="1179">
                  <c:v>22</c:v>
                </c:pt>
                <c:pt idx="1180">
                  <c:v>22.2</c:v>
                </c:pt>
                <c:pt idx="1181">
                  <c:v>22</c:v>
                </c:pt>
                <c:pt idx="1182">
                  <c:v>21.7</c:v>
                </c:pt>
                <c:pt idx="1183">
                  <c:v>22.4</c:v>
                </c:pt>
                <c:pt idx="1184">
                  <c:v>22.2</c:v>
                </c:pt>
                <c:pt idx="1185">
                  <c:v>22.5</c:v>
                </c:pt>
                <c:pt idx="1186">
                  <c:v>22.8</c:v>
                </c:pt>
                <c:pt idx="1187">
                  <c:v>21.4</c:v>
                </c:pt>
                <c:pt idx="1188">
                  <c:v>23.6</c:v>
                </c:pt>
                <c:pt idx="1189">
                  <c:v>24.2</c:v>
                </c:pt>
                <c:pt idx="1190">
                  <c:v>25.6</c:v>
                </c:pt>
                <c:pt idx="1191">
                  <c:v>27.2</c:v>
                </c:pt>
                <c:pt idx="1192">
                  <c:v>23.4</c:v>
                </c:pt>
                <c:pt idx="1193">
                  <c:v>21.5</c:v>
                </c:pt>
                <c:pt idx="1194">
                  <c:v>20.9</c:v>
                </c:pt>
                <c:pt idx="1195">
                  <c:v>19.899999999999999</c:v>
                </c:pt>
                <c:pt idx="1196">
                  <c:v>21.7</c:v>
                </c:pt>
                <c:pt idx="1197">
                  <c:v>21.6</c:v>
                </c:pt>
                <c:pt idx="1198">
                  <c:v>22.3</c:v>
                </c:pt>
                <c:pt idx="1199">
                  <c:v>22.7</c:v>
                </c:pt>
                <c:pt idx="1200">
                  <c:v>22.7</c:v>
                </c:pt>
                <c:pt idx="1201">
                  <c:v>22.8</c:v>
                </c:pt>
                <c:pt idx="1202">
                  <c:v>22.5</c:v>
                </c:pt>
                <c:pt idx="1203">
                  <c:v>20.5</c:v>
                </c:pt>
                <c:pt idx="1204">
                  <c:v>22</c:v>
                </c:pt>
                <c:pt idx="1205">
                  <c:v>22.1</c:v>
                </c:pt>
                <c:pt idx="1206">
                  <c:v>21.5</c:v>
                </c:pt>
                <c:pt idx="1207">
                  <c:v>22.2</c:v>
                </c:pt>
                <c:pt idx="1208">
                  <c:v>21</c:v>
                </c:pt>
                <c:pt idx="1209">
                  <c:v>22.8</c:v>
                </c:pt>
                <c:pt idx="1210">
                  <c:v>21.5</c:v>
                </c:pt>
                <c:pt idx="1211">
                  <c:v>21.8</c:v>
                </c:pt>
                <c:pt idx="1212">
                  <c:v>22</c:v>
                </c:pt>
                <c:pt idx="1213">
                  <c:v>22.2</c:v>
                </c:pt>
                <c:pt idx="1214">
                  <c:v>23</c:v>
                </c:pt>
                <c:pt idx="1215">
                  <c:v>22.6</c:v>
                </c:pt>
                <c:pt idx="1216">
                  <c:v>22.8</c:v>
                </c:pt>
                <c:pt idx="1217">
                  <c:v>22.4</c:v>
                </c:pt>
                <c:pt idx="1218">
                  <c:v>21.8</c:v>
                </c:pt>
                <c:pt idx="1219">
                  <c:v>22.4</c:v>
                </c:pt>
                <c:pt idx="1220">
                  <c:v>21.4</c:v>
                </c:pt>
                <c:pt idx="1221">
                  <c:v>22.3</c:v>
                </c:pt>
                <c:pt idx="1222">
                  <c:v>22.5</c:v>
                </c:pt>
                <c:pt idx="1223">
                  <c:v>22.2</c:v>
                </c:pt>
                <c:pt idx="1224">
                  <c:v>21.9</c:v>
                </c:pt>
                <c:pt idx="1225">
                  <c:v>21.7</c:v>
                </c:pt>
                <c:pt idx="1226">
                  <c:v>21.7</c:v>
                </c:pt>
                <c:pt idx="1227">
                  <c:v>20.6</c:v>
                </c:pt>
                <c:pt idx="1228">
                  <c:v>20.6</c:v>
                </c:pt>
                <c:pt idx="1229">
                  <c:v>20</c:v>
                </c:pt>
                <c:pt idx="1230">
                  <c:v>20.9</c:v>
                </c:pt>
                <c:pt idx="1231">
                  <c:v>20.6</c:v>
                </c:pt>
                <c:pt idx="1232">
                  <c:v>20.8</c:v>
                </c:pt>
                <c:pt idx="1233">
                  <c:v>19.899999999999999</c:v>
                </c:pt>
                <c:pt idx="1234">
                  <c:v>20.399999999999999</c:v>
                </c:pt>
                <c:pt idx="1235">
                  <c:v>20.5</c:v>
                </c:pt>
                <c:pt idx="1236">
                  <c:v>20.100000000000001</c:v>
                </c:pt>
                <c:pt idx="1237">
                  <c:v>19.600000000000001</c:v>
                </c:pt>
                <c:pt idx="1238">
                  <c:v>20.3</c:v>
                </c:pt>
                <c:pt idx="1239">
                  <c:v>20.3</c:v>
                </c:pt>
                <c:pt idx="1240">
                  <c:v>21.6</c:v>
                </c:pt>
                <c:pt idx="1241">
                  <c:v>19.7</c:v>
                </c:pt>
                <c:pt idx="1242">
                  <c:v>20.7</c:v>
                </c:pt>
                <c:pt idx="1243">
                  <c:v>19.8</c:v>
                </c:pt>
                <c:pt idx="1244">
                  <c:v>21.7</c:v>
                </c:pt>
                <c:pt idx="1245">
                  <c:v>19.7</c:v>
                </c:pt>
                <c:pt idx="1246">
                  <c:v>20.6</c:v>
                </c:pt>
                <c:pt idx="1247">
                  <c:v>20.5</c:v>
                </c:pt>
                <c:pt idx="1248">
                  <c:v>20</c:v>
                </c:pt>
                <c:pt idx="1249">
                  <c:v>20.5</c:v>
                </c:pt>
                <c:pt idx="1250">
                  <c:v>21.8</c:v>
                </c:pt>
                <c:pt idx="1251">
                  <c:v>20.9</c:v>
                </c:pt>
                <c:pt idx="1252">
                  <c:v>19.8</c:v>
                </c:pt>
                <c:pt idx="1253">
                  <c:v>20.6</c:v>
                </c:pt>
                <c:pt idx="1254">
                  <c:v>21.9</c:v>
                </c:pt>
                <c:pt idx="1255">
                  <c:v>20.6</c:v>
                </c:pt>
                <c:pt idx="1256">
                  <c:v>20.2</c:v>
                </c:pt>
                <c:pt idx="1257">
                  <c:v>21.8</c:v>
                </c:pt>
                <c:pt idx="1258">
                  <c:v>20.9</c:v>
                </c:pt>
                <c:pt idx="1259">
                  <c:v>20.5</c:v>
                </c:pt>
                <c:pt idx="1260">
                  <c:v>21.3</c:v>
                </c:pt>
                <c:pt idx="1261">
                  <c:v>20</c:v>
                </c:pt>
                <c:pt idx="1262">
                  <c:v>22.1</c:v>
                </c:pt>
                <c:pt idx="1263">
                  <c:v>22</c:v>
                </c:pt>
                <c:pt idx="1264">
                  <c:v>21.3</c:v>
                </c:pt>
                <c:pt idx="1265">
                  <c:v>21.2</c:v>
                </c:pt>
                <c:pt idx="1266">
                  <c:v>19.7</c:v>
                </c:pt>
                <c:pt idx="1267">
                  <c:v>22.2</c:v>
                </c:pt>
                <c:pt idx="1268">
                  <c:v>21.9</c:v>
                </c:pt>
                <c:pt idx="1269">
                  <c:v>22.1</c:v>
                </c:pt>
                <c:pt idx="1270">
                  <c:v>21.7</c:v>
                </c:pt>
                <c:pt idx="1271">
                  <c:v>21.3</c:v>
                </c:pt>
                <c:pt idx="1272">
                  <c:v>22</c:v>
                </c:pt>
                <c:pt idx="1273">
                  <c:v>21.2</c:v>
                </c:pt>
                <c:pt idx="1274">
                  <c:v>21.3</c:v>
                </c:pt>
                <c:pt idx="1275">
                  <c:v>21.6</c:v>
                </c:pt>
                <c:pt idx="1276">
                  <c:v>21.2</c:v>
                </c:pt>
                <c:pt idx="1277">
                  <c:v>21.9</c:v>
                </c:pt>
                <c:pt idx="1278">
                  <c:v>22.2</c:v>
                </c:pt>
                <c:pt idx="1279">
                  <c:v>21.7</c:v>
                </c:pt>
                <c:pt idx="1280">
                  <c:v>21.7</c:v>
                </c:pt>
                <c:pt idx="1281">
                  <c:v>21.7</c:v>
                </c:pt>
                <c:pt idx="1282">
                  <c:v>22.5</c:v>
                </c:pt>
                <c:pt idx="1283">
                  <c:v>20.399999999999999</c:v>
                </c:pt>
                <c:pt idx="1284">
                  <c:v>19.5</c:v>
                </c:pt>
                <c:pt idx="1285">
                  <c:v>21.1</c:v>
                </c:pt>
                <c:pt idx="1286">
                  <c:v>22.3</c:v>
                </c:pt>
                <c:pt idx="1287">
                  <c:v>21.4</c:v>
                </c:pt>
                <c:pt idx="1288">
                  <c:v>21.5</c:v>
                </c:pt>
                <c:pt idx="1289">
                  <c:v>20.9</c:v>
                </c:pt>
                <c:pt idx="1290">
                  <c:v>20</c:v>
                </c:pt>
                <c:pt idx="1291">
                  <c:v>19.600000000000001</c:v>
                </c:pt>
                <c:pt idx="1292">
                  <c:v>20.5</c:v>
                </c:pt>
                <c:pt idx="1293">
                  <c:v>20.6</c:v>
                </c:pt>
                <c:pt idx="1294">
                  <c:v>19.600000000000001</c:v>
                </c:pt>
                <c:pt idx="1295">
                  <c:v>19.2</c:v>
                </c:pt>
                <c:pt idx="1296">
                  <c:v>19.600000000000001</c:v>
                </c:pt>
                <c:pt idx="1297">
                  <c:v>19.600000000000001</c:v>
                </c:pt>
                <c:pt idx="1298">
                  <c:v>18.2</c:v>
                </c:pt>
                <c:pt idx="1299">
                  <c:v>18.600000000000001</c:v>
                </c:pt>
                <c:pt idx="1300">
                  <c:v>18.899999999999999</c:v>
                </c:pt>
                <c:pt idx="1301">
                  <c:v>18.399999999999999</c:v>
                </c:pt>
                <c:pt idx="1302">
                  <c:v>19.899999999999999</c:v>
                </c:pt>
                <c:pt idx="1303">
                  <c:v>19.100000000000001</c:v>
                </c:pt>
                <c:pt idx="1304">
                  <c:v>18.7</c:v>
                </c:pt>
                <c:pt idx="1305">
                  <c:v>19.100000000000001</c:v>
                </c:pt>
                <c:pt idx="1306">
                  <c:v>19</c:v>
                </c:pt>
                <c:pt idx="1307">
                  <c:v>17.3</c:v>
                </c:pt>
                <c:pt idx="1308">
                  <c:v>18.399999999999999</c:v>
                </c:pt>
                <c:pt idx="1309">
                  <c:v>19.2</c:v>
                </c:pt>
                <c:pt idx="1310">
                  <c:v>19.3</c:v>
                </c:pt>
                <c:pt idx="1311">
                  <c:v>17.899999999999999</c:v>
                </c:pt>
                <c:pt idx="1312">
                  <c:v>18.5</c:v>
                </c:pt>
                <c:pt idx="1313">
                  <c:v>18.399999999999999</c:v>
                </c:pt>
                <c:pt idx="1314">
                  <c:v>19.100000000000001</c:v>
                </c:pt>
                <c:pt idx="1315">
                  <c:v>17.8</c:v>
                </c:pt>
                <c:pt idx="1316">
                  <c:v>17.899999999999999</c:v>
                </c:pt>
                <c:pt idx="1317">
                  <c:v>19.7</c:v>
                </c:pt>
                <c:pt idx="1318">
                  <c:v>18.100000000000001</c:v>
                </c:pt>
                <c:pt idx="1319">
                  <c:v>18</c:v>
                </c:pt>
                <c:pt idx="1320">
                  <c:v>17.5</c:v>
                </c:pt>
                <c:pt idx="1321">
                  <c:v>18.5</c:v>
                </c:pt>
                <c:pt idx="1322">
                  <c:v>17</c:v>
                </c:pt>
                <c:pt idx="1323">
                  <c:v>18.5</c:v>
                </c:pt>
                <c:pt idx="1324">
                  <c:v>18.399999999999999</c:v>
                </c:pt>
                <c:pt idx="1325">
                  <c:v>17.8</c:v>
                </c:pt>
                <c:pt idx="1326">
                  <c:v>17.2</c:v>
                </c:pt>
                <c:pt idx="1327">
                  <c:v>18.3</c:v>
                </c:pt>
                <c:pt idx="1328">
                  <c:v>17.7</c:v>
                </c:pt>
                <c:pt idx="1329">
                  <c:v>18.399999999999999</c:v>
                </c:pt>
                <c:pt idx="1330">
                  <c:v>17.100000000000001</c:v>
                </c:pt>
                <c:pt idx="1331">
                  <c:v>18.7</c:v>
                </c:pt>
                <c:pt idx="1332">
                  <c:v>17.8</c:v>
                </c:pt>
                <c:pt idx="1333">
                  <c:v>19.100000000000001</c:v>
                </c:pt>
                <c:pt idx="1334">
                  <c:v>18.2</c:v>
                </c:pt>
                <c:pt idx="1335">
                  <c:v>18.100000000000001</c:v>
                </c:pt>
                <c:pt idx="1336">
                  <c:v>17.3</c:v>
                </c:pt>
                <c:pt idx="1337">
                  <c:v>17.899999999999999</c:v>
                </c:pt>
                <c:pt idx="1338">
                  <c:v>18.600000000000001</c:v>
                </c:pt>
                <c:pt idx="1339">
                  <c:v>19.5</c:v>
                </c:pt>
                <c:pt idx="1340">
                  <c:v>17.2</c:v>
                </c:pt>
                <c:pt idx="1341">
                  <c:v>18</c:v>
                </c:pt>
                <c:pt idx="1342">
                  <c:v>17.600000000000001</c:v>
                </c:pt>
                <c:pt idx="1343">
                  <c:v>17.3</c:v>
                </c:pt>
                <c:pt idx="1344">
                  <c:v>17.899999999999999</c:v>
                </c:pt>
                <c:pt idx="1345">
                  <c:v>18</c:v>
                </c:pt>
                <c:pt idx="1346">
                  <c:v>18.7</c:v>
                </c:pt>
                <c:pt idx="1347">
                  <c:v>17.7</c:v>
                </c:pt>
                <c:pt idx="1348">
                  <c:v>18.2</c:v>
                </c:pt>
                <c:pt idx="1349">
                  <c:v>18.8</c:v>
                </c:pt>
                <c:pt idx="1350">
                  <c:v>18.3</c:v>
                </c:pt>
                <c:pt idx="1351">
                  <c:v>18.8</c:v>
                </c:pt>
                <c:pt idx="1352">
                  <c:v>18.2</c:v>
                </c:pt>
                <c:pt idx="1353">
                  <c:v>18</c:v>
                </c:pt>
                <c:pt idx="1354">
                  <c:v>18.7</c:v>
                </c:pt>
                <c:pt idx="1355">
                  <c:v>18.399999999999999</c:v>
                </c:pt>
                <c:pt idx="1356">
                  <c:v>17.600000000000001</c:v>
                </c:pt>
                <c:pt idx="1357">
                  <c:v>18.100000000000001</c:v>
                </c:pt>
                <c:pt idx="1358">
                  <c:v>18</c:v>
                </c:pt>
                <c:pt idx="1359">
                  <c:v>17.5</c:v>
                </c:pt>
                <c:pt idx="1360">
                  <c:v>17</c:v>
                </c:pt>
                <c:pt idx="1361">
                  <c:v>18</c:v>
                </c:pt>
                <c:pt idx="1362">
                  <c:v>19.100000000000001</c:v>
                </c:pt>
                <c:pt idx="1363">
                  <c:v>18.7</c:v>
                </c:pt>
                <c:pt idx="1364">
                  <c:v>18.2</c:v>
                </c:pt>
                <c:pt idx="1365">
                  <c:v>17.100000000000001</c:v>
                </c:pt>
                <c:pt idx="1366">
                  <c:v>18.100000000000001</c:v>
                </c:pt>
                <c:pt idx="1367">
                  <c:v>18.8</c:v>
                </c:pt>
                <c:pt idx="1368">
                  <c:v>19.3</c:v>
                </c:pt>
                <c:pt idx="1369">
                  <c:v>18.600000000000001</c:v>
                </c:pt>
                <c:pt idx="1370">
                  <c:v>18.7</c:v>
                </c:pt>
                <c:pt idx="1371">
                  <c:v>18.600000000000001</c:v>
                </c:pt>
                <c:pt idx="1372">
                  <c:v>21.1</c:v>
                </c:pt>
                <c:pt idx="1373">
                  <c:v>19.8</c:v>
                </c:pt>
                <c:pt idx="1374">
                  <c:v>21.5</c:v>
                </c:pt>
                <c:pt idx="1375">
                  <c:v>21.1</c:v>
                </c:pt>
                <c:pt idx="1376">
                  <c:v>22.6</c:v>
                </c:pt>
                <c:pt idx="1377">
                  <c:v>22.2</c:v>
                </c:pt>
                <c:pt idx="1378">
                  <c:v>21.9</c:v>
                </c:pt>
                <c:pt idx="1379">
                  <c:v>22.6</c:v>
                </c:pt>
                <c:pt idx="1380">
                  <c:v>24.8</c:v>
                </c:pt>
                <c:pt idx="1381">
                  <c:v>24.4</c:v>
                </c:pt>
                <c:pt idx="1382">
                  <c:v>26.6</c:v>
                </c:pt>
                <c:pt idx="1383">
                  <c:v>27.7</c:v>
                </c:pt>
                <c:pt idx="1384">
                  <c:v>31.7</c:v>
                </c:pt>
                <c:pt idx="1385">
                  <c:v>35.799999999999997</c:v>
                </c:pt>
                <c:pt idx="1386">
                  <c:v>36.9</c:v>
                </c:pt>
                <c:pt idx="1387">
                  <c:v>40.299999999999997</c:v>
                </c:pt>
                <c:pt idx="1388">
                  <c:v>38.9</c:v>
                </c:pt>
                <c:pt idx="1389">
                  <c:v>33.9</c:v>
                </c:pt>
                <c:pt idx="1390">
                  <c:v>30.8</c:v>
                </c:pt>
                <c:pt idx="1391">
                  <c:v>31.3</c:v>
                </c:pt>
                <c:pt idx="1392">
                  <c:v>32.9</c:v>
                </c:pt>
                <c:pt idx="1393">
                  <c:v>34.200000000000003</c:v>
                </c:pt>
                <c:pt idx="1394">
                  <c:v>34.9</c:v>
                </c:pt>
                <c:pt idx="1395">
                  <c:v>34.799999999999997</c:v>
                </c:pt>
                <c:pt idx="1396">
                  <c:v>36.299999999999997</c:v>
                </c:pt>
                <c:pt idx="1397">
                  <c:v>36.200000000000003</c:v>
                </c:pt>
                <c:pt idx="1398">
                  <c:v>36.4</c:v>
                </c:pt>
                <c:pt idx="1399">
                  <c:v>36.4</c:v>
                </c:pt>
                <c:pt idx="1400">
                  <c:v>35.1</c:v>
                </c:pt>
                <c:pt idx="1401">
                  <c:v>36.6</c:v>
                </c:pt>
                <c:pt idx="1402">
                  <c:v>35.5</c:v>
                </c:pt>
                <c:pt idx="1403">
                  <c:v>36.200000000000003</c:v>
                </c:pt>
                <c:pt idx="1404">
                  <c:v>36</c:v>
                </c:pt>
                <c:pt idx="1405">
                  <c:v>36.5</c:v>
                </c:pt>
                <c:pt idx="1406">
                  <c:v>34.700000000000003</c:v>
                </c:pt>
                <c:pt idx="1407">
                  <c:v>34.9</c:v>
                </c:pt>
                <c:pt idx="1408">
                  <c:v>34.4</c:v>
                </c:pt>
                <c:pt idx="1409">
                  <c:v>33</c:v>
                </c:pt>
                <c:pt idx="1410">
                  <c:v>32.700000000000003</c:v>
                </c:pt>
                <c:pt idx="1411">
                  <c:v>31.2</c:v>
                </c:pt>
                <c:pt idx="1412">
                  <c:v>32.6</c:v>
                </c:pt>
                <c:pt idx="1413">
                  <c:v>31.7</c:v>
                </c:pt>
                <c:pt idx="1414">
                  <c:v>31.1</c:v>
                </c:pt>
                <c:pt idx="1415">
                  <c:v>29.3</c:v>
                </c:pt>
                <c:pt idx="1416">
                  <c:v>29.5</c:v>
                </c:pt>
                <c:pt idx="1417">
                  <c:v>29</c:v>
                </c:pt>
                <c:pt idx="1418">
                  <c:v>29.3</c:v>
                </c:pt>
                <c:pt idx="1419">
                  <c:v>26.2</c:v>
                </c:pt>
                <c:pt idx="1420">
                  <c:v>27.6</c:v>
                </c:pt>
                <c:pt idx="1421">
                  <c:v>25.6</c:v>
                </c:pt>
                <c:pt idx="1422">
                  <c:v>25.2</c:v>
                </c:pt>
                <c:pt idx="1423">
                  <c:v>25.2</c:v>
                </c:pt>
                <c:pt idx="1424">
                  <c:v>24.9</c:v>
                </c:pt>
                <c:pt idx="1425">
                  <c:v>25.3</c:v>
                </c:pt>
                <c:pt idx="1426">
                  <c:v>24.6</c:v>
                </c:pt>
                <c:pt idx="1427">
                  <c:v>25.2</c:v>
                </c:pt>
                <c:pt idx="1428">
                  <c:v>23.9</c:v>
                </c:pt>
                <c:pt idx="1429">
                  <c:v>25</c:v>
                </c:pt>
                <c:pt idx="1430">
                  <c:v>24</c:v>
                </c:pt>
                <c:pt idx="1431">
                  <c:v>25.7</c:v>
                </c:pt>
                <c:pt idx="1432">
                  <c:v>24.7</c:v>
                </c:pt>
                <c:pt idx="1433">
                  <c:v>24.7</c:v>
                </c:pt>
                <c:pt idx="1434">
                  <c:v>26.6</c:v>
                </c:pt>
                <c:pt idx="1435">
                  <c:v>26.9</c:v>
                </c:pt>
                <c:pt idx="1436">
                  <c:v>26.4</c:v>
                </c:pt>
                <c:pt idx="1437">
                  <c:v>27.8</c:v>
                </c:pt>
                <c:pt idx="1438">
                  <c:v>27.9</c:v>
                </c:pt>
                <c:pt idx="1439">
                  <c:v>27.6</c:v>
                </c:pt>
                <c:pt idx="1440">
                  <c:v>28.8</c:v>
                </c:pt>
                <c:pt idx="1441">
                  <c:v>31</c:v>
                </c:pt>
                <c:pt idx="1442">
                  <c:v>31.6</c:v>
                </c:pt>
                <c:pt idx="1443">
                  <c:v>30.6</c:v>
                </c:pt>
                <c:pt idx="1444">
                  <c:v>31</c:v>
                </c:pt>
                <c:pt idx="1445">
                  <c:v>30.7</c:v>
                </c:pt>
                <c:pt idx="1446">
                  <c:v>31.9</c:v>
                </c:pt>
                <c:pt idx="1447">
                  <c:v>31.2</c:v>
                </c:pt>
                <c:pt idx="1448">
                  <c:v>31.4</c:v>
                </c:pt>
                <c:pt idx="1449">
                  <c:v>32.4</c:v>
                </c:pt>
                <c:pt idx="1450">
                  <c:v>32.799999999999997</c:v>
                </c:pt>
                <c:pt idx="1451">
                  <c:v>31.6</c:v>
                </c:pt>
                <c:pt idx="1452">
                  <c:v>31.4</c:v>
                </c:pt>
                <c:pt idx="1453">
                  <c:v>31.5</c:v>
                </c:pt>
                <c:pt idx="1454">
                  <c:v>31.8</c:v>
                </c:pt>
                <c:pt idx="1455">
                  <c:v>31.2</c:v>
                </c:pt>
                <c:pt idx="1456">
                  <c:v>30</c:v>
                </c:pt>
                <c:pt idx="1457">
                  <c:v>30.2</c:v>
                </c:pt>
                <c:pt idx="1458">
                  <c:v>31.8</c:v>
                </c:pt>
                <c:pt idx="1459">
                  <c:v>29.9</c:v>
                </c:pt>
                <c:pt idx="1460">
                  <c:v>30.1</c:v>
                </c:pt>
                <c:pt idx="1461">
                  <c:v>31.3</c:v>
                </c:pt>
                <c:pt idx="1462">
                  <c:v>31</c:v>
                </c:pt>
                <c:pt idx="1463">
                  <c:v>30.6</c:v>
                </c:pt>
                <c:pt idx="1464">
                  <c:v>30.1</c:v>
                </c:pt>
                <c:pt idx="1465">
                  <c:v>29.8</c:v>
                </c:pt>
                <c:pt idx="1466">
                  <c:v>30.4</c:v>
                </c:pt>
                <c:pt idx="1467">
                  <c:v>31.7</c:v>
                </c:pt>
                <c:pt idx="1468">
                  <c:v>31.4</c:v>
                </c:pt>
                <c:pt idx="1469">
                  <c:v>31.5</c:v>
                </c:pt>
                <c:pt idx="1470">
                  <c:v>30.8</c:v>
                </c:pt>
                <c:pt idx="1471">
                  <c:v>32.200000000000003</c:v>
                </c:pt>
                <c:pt idx="1472">
                  <c:v>32</c:v>
                </c:pt>
                <c:pt idx="1473">
                  <c:v>32</c:v>
                </c:pt>
                <c:pt idx="1474">
                  <c:v>32.4</c:v>
                </c:pt>
                <c:pt idx="1475">
                  <c:v>32</c:v>
                </c:pt>
                <c:pt idx="1476">
                  <c:v>33.1</c:v>
                </c:pt>
                <c:pt idx="1477">
                  <c:v>34.299999999999997</c:v>
                </c:pt>
                <c:pt idx="1478">
                  <c:v>32.700000000000003</c:v>
                </c:pt>
                <c:pt idx="1479">
                  <c:v>32.1</c:v>
                </c:pt>
                <c:pt idx="1480">
                  <c:v>33.299999999999997</c:v>
                </c:pt>
                <c:pt idx="1481">
                  <c:v>33.799999999999997</c:v>
                </c:pt>
                <c:pt idx="1482">
                  <c:v>31.7</c:v>
                </c:pt>
                <c:pt idx="1483">
                  <c:v>31.9</c:v>
                </c:pt>
                <c:pt idx="1484">
                  <c:v>31.1</c:v>
                </c:pt>
                <c:pt idx="1485">
                  <c:v>31.2</c:v>
                </c:pt>
                <c:pt idx="1486">
                  <c:v>30.3</c:v>
                </c:pt>
                <c:pt idx="1487">
                  <c:v>29.5</c:v>
                </c:pt>
                <c:pt idx="1488">
                  <c:v>30.4</c:v>
                </c:pt>
                <c:pt idx="1489">
                  <c:v>29.2</c:v>
                </c:pt>
                <c:pt idx="1490">
                  <c:v>28.6</c:v>
                </c:pt>
                <c:pt idx="1491">
                  <c:v>28.5</c:v>
                </c:pt>
                <c:pt idx="1492">
                  <c:v>28.8</c:v>
                </c:pt>
                <c:pt idx="1493">
                  <c:v>27.3</c:v>
                </c:pt>
                <c:pt idx="1494">
                  <c:v>26.9</c:v>
                </c:pt>
                <c:pt idx="1495">
                  <c:v>25.8</c:v>
                </c:pt>
                <c:pt idx="1496">
                  <c:v>24.9</c:v>
                </c:pt>
                <c:pt idx="1497">
                  <c:v>24.3</c:v>
                </c:pt>
                <c:pt idx="1498">
                  <c:v>25</c:v>
                </c:pt>
                <c:pt idx="1499">
                  <c:v>23.5</c:v>
                </c:pt>
                <c:pt idx="1500">
                  <c:v>22.4</c:v>
                </c:pt>
                <c:pt idx="1501">
                  <c:v>21.5</c:v>
                </c:pt>
                <c:pt idx="1502">
                  <c:v>20.5</c:v>
                </c:pt>
                <c:pt idx="1503">
                  <c:v>20.3</c:v>
                </c:pt>
                <c:pt idx="1504">
                  <c:v>20.6</c:v>
                </c:pt>
                <c:pt idx="1505">
                  <c:v>18.899999999999999</c:v>
                </c:pt>
                <c:pt idx="1506">
                  <c:v>20.100000000000001</c:v>
                </c:pt>
                <c:pt idx="1507">
                  <c:v>18.3</c:v>
                </c:pt>
                <c:pt idx="1508">
                  <c:v>18.399999999999999</c:v>
                </c:pt>
                <c:pt idx="1509">
                  <c:v>17.100000000000001</c:v>
                </c:pt>
                <c:pt idx="1510">
                  <c:v>15.9</c:v>
                </c:pt>
                <c:pt idx="1511">
                  <c:v>16.600000000000001</c:v>
                </c:pt>
                <c:pt idx="1512">
                  <c:v>15.9</c:v>
                </c:pt>
                <c:pt idx="1513">
                  <c:v>15.8</c:v>
                </c:pt>
                <c:pt idx="1514">
                  <c:v>16.5</c:v>
                </c:pt>
                <c:pt idx="1515">
                  <c:v>15.4</c:v>
                </c:pt>
                <c:pt idx="1516">
                  <c:v>15.2</c:v>
                </c:pt>
                <c:pt idx="1517">
                  <c:v>14.8</c:v>
                </c:pt>
                <c:pt idx="1518">
                  <c:v>16.3</c:v>
                </c:pt>
                <c:pt idx="1519">
                  <c:v>15.5</c:v>
                </c:pt>
                <c:pt idx="1520">
                  <c:v>15.6</c:v>
                </c:pt>
                <c:pt idx="1521">
                  <c:v>14.4</c:v>
                </c:pt>
                <c:pt idx="1522">
                  <c:v>14.9</c:v>
                </c:pt>
                <c:pt idx="1523">
                  <c:v>13.9</c:v>
                </c:pt>
                <c:pt idx="1524">
                  <c:v>15.3</c:v>
                </c:pt>
                <c:pt idx="1525">
                  <c:v>15</c:v>
                </c:pt>
                <c:pt idx="1526">
                  <c:v>16</c:v>
                </c:pt>
                <c:pt idx="1527">
                  <c:v>15.4</c:v>
                </c:pt>
                <c:pt idx="1528">
                  <c:v>14.2</c:v>
                </c:pt>
                <c:pt idx="1529">
                  <c:v>14.9</c:v>
                </c:pt>
                <c:pt idx="1530">
                  <c:v>15.1</c:v>
                </c:pt>
                <c:pt idx="1531">
                  <c:v>15.4</c:v>
                </c:pt>
                <c:pt idx="1532">
                  <c:v>15.1</c:v>
                </c:pt>
                <c:pt idx="1533">
                  <c:v>16.2</c:v>
                </c:pt>
                <c:pt idx="1534">
                  <c:v>15.3</c:v>
                </c:pt>
                <c:pt idx="1535">
                  <c:v>16.899999999999999</c:v>
                </c:pt>
                <c:pt idx="1536">
                  <c:v>16.3</c:v>
                </c:pt>
                <c:pt idx="1537">
                  <c:v>16.8</c:v>
                </c:pt>
                <c:pt idx="1538">
                  <c:v>16.600000000000001</c:v>
                </c:pt>
                <c:pt idx="1539">
                  <c:v>17.8</c:v>
                </c:pt>
                <c:pt idx="1540">
                  <c:v>18.7</c:v>
                </c:pt>
                <c:pt idx="1541">
                  <c:v>18.100000000000001</c:v>
                </c:pt>
                <c:pt idx="1542">
                  <c:v>20.3</c:v>
                </c:pt>
                <c:pt idx="1543">
                  <c:v>18.5</c:v>
                </c:pt>
                <c:pt idx="1544">
                  <c:v>19.399999999999999</c:v>
                </c:pt>
                <c:pt idx="1545">
                  <c:v>19.399999999999999</c:v>
                </c:pt>
                <c:pt idx="1546">
                  <c:v>20.3</c:v>
                </c:pt>
                <c:pt idx="1547">
                  <c:v>19.8</c:v>
                </c:pt>
                <c:pt idx="1548">
                  <c:v>19.899999999999999</c:v>
                </c:pt>
                <c:pt idx="1549">
                  <c:v>19.899999999999999</c:v>
                </c:pt>
                <c:pt idx="1550">
                  <c:v>20.6</c:v>
                </c:pt>
                <c:pt idx="1551">
                  <c:v>20.6</c:v>
                </c:pt>
                <c:pt idx="1552">
                  <c:v>19.7</c:v>
                </c:pt>
                <c:pt idx="1553">
                  <c:v>21.2</c:v>
                </c:pt>
                <c:pt idx="1554">
                  <c:v>19.5</c:v>
                </c:pt>
                <c:pt idx="1555">
                  <c:v>20.3</c:v>
                </c:pt>
                <c:pt idx="1556">
                  <c:v>20.6</c:v>
                </c:pt>
                <c:pt idx="1557">
                  <c:v>20.8</c:v>
                </c:pt>
                <c:pt idx="1558">
                  <c:v>20.3</c:v>
                </c:pt>
                <c:pt idx="1559">
                  <c:v>21.1</c:v>
                </c:pt>
                <c:pt idx="1560">
                  <c:v>22.6</c:v>
                </c:pt>
                <c:pt idx="1561">
                  <c:v>22.9</c:v>
                </c:pt>
                <c:pt idx="1562">
                  <c:v>21.4</c:v>
                </c:pt>
                <c:pt idx="1563">
                  <c:v>21</c:v>
                </c:pt>
                <c:pt idx="1564">
                  <c:v>21.4</c:v>
                </c:pt>
                <c:pt idx="1565">
                  <c:v>22.3</c:v>
                </c:pt>
                <c:pt idx="1566">
                  <c:v>21.5</c:v>
                </c:pt>
                <c:pt idx="1567">
                  <c:v>21.5</c:v>
                </c:pt>
                <c:pt idx="1568">
                  <c:v>21.4</c:v>
                </c:pt>
                <c:pt idx="1569">
                  <c:v>22.5</c:v>
                </c:pt>
                <c:pt idx="1570">
                  <c:v>21.1</c:v>
                </c:pt>
                <c:pt idx="1571">
                  <c:v>21.4</c:v>
                </c:pt>
                <c:pt idx="1572">
                  <c:v>20.8</c:v>
                </c:pt>
                <c:pt idx="1573">
                  <c:v>20.399999999999999</c:v>
                </c:pt>
                <c:pt idx="1574">
                  <c:v>23.2</c:v>
                </c:pt>
                <c:pt idx="1575">
                  <c:v>22.2</c:v>
                </c:pt>
                <c:pt idx="1576">
                  <c:v>22.8</c:v>
                </c:pt>
                <c:pt idx="1577">
                  <c:v>21.5</c:v>
                </c:pt>
                <c:pt idx="1578">
                  <c:v>20.7</c:v>
                </c:pt>
                <c:pt idx="1579">
                  <c:v>19.7</c:v>
                </c:pt>
                <c:pt idx="1580">
                  <c:v>22</c:v>
                </c:pt>
                <c:pt idx="1581">
                  <c:v>26.3</c:v>
                </c:pt>
                <c:pt idx="1582">
                  <c:v>26.4</c:v>
                </c:pt>
                <c:pt idx="1583">
                  <c:v>29.4</c:v>
                </c:pt>
                <c:pt idx="1584">
                  <c:v>34.5</c:v>
                </c:pt>
                <c:pt idx="1585">
                  <c:v>23.3</c:v>
                </c:pt>
                <c:pt idx="1586">
                  <c:v>17.600000000000001</c:v>
                </c:pt>
                <c:pt idx="1587">
                  <c:v>15.7</c:v>
                </c:pt>
                <c:pt idx="1588">
                  <c:v>17.3</c:v>
                </c:pt>
                <c:pt idx="1589">
                  <c:v>17.7</c:v>
                </c:pt>
                <c:pt idx="1590">
                  <c:v>18.3</c:v>
                </c:pt>
                <c:pt idx="1591">
                  <c:v>18.2</c:v>
                </c:pt>
                <c:pt idx="1592">
                  <c:v>19</c:v>
                </c:pt>
                <c:pt idx="1593">
                  <c:v>19.399999999999999</c:v>
                </c:pt>
                <c:pt idx="1594">
                  <c:v>19.7</c:v>
                </c:pt>
                <c:pt idx="1595">
                  <c:v>19.7</c:v>
                </c:pt>
                <c:pt idx="1596">
                  <c:v>20.3</c:v>
                </c:pt>
                <c:pt idx="1597">
                  <c:v>19.7</c:v>
                </c:pt>
                <c:pt idx="1598">
                  <c:v>20</c:v>
                </c:pt>
                <c:pt idx="1599">
                  <c:v>19.3</c:v>
                </c:pt>
                <c:pt idx="1600">
                  <c:v>19.399999999999999</c:v>
                </c:pt>
                <c:pt idx="1601">
                  <c:v>19.5</c:v>
                </c:pt>
                <c:pt idx="1602">
                  <c:v>19.600000000000001</c:v>
                </c:pt>
                <c:pt idx="1603">
                  <c:v>19.7</c:v>
                </c:pt>
                <c:pt idx="1604">
                  <c:v>19.399999999999999</c:v>
                </c:pt>
                <c:pt idx="1605">
                  <c:v>21.2</c:v>
                </c:pt>
                <c:pt idx="1606">
                  <c:v>18.8</c:v>
                </c:pt>
                <c:pt idx="1607">
                  <c:v>20.100000000000001</c:v>
                </c:pt>
                <c:pt idx="1608">
                  <c:v>20.399999999999999</c:v>
                </c:pt>
                <c:pt idx="1609">
                  <c:v>18.3</c:v>
                </c:pt>
                <c:pt idx="1610">
                  <c:v>20.6</c:v>
                </c:pt>
                <c:pt idx="1611">
                  <c:v>20.100000000000001</c:v>
                </c:pt>
                <c:pt idx="1612">
                  <c:v>19.899999999999999</c:v>
                </c:pt>
                <c:pt idx="1613">
                  <c:v>19.100000000000001</c:v>
                </c:pt>
                <c:pt idx="1614">
                  <c:v>19.7</c:v>
                </c:pt>
                <c:pt idx="1615">
                  <c:v>20.8</c:v>
                </c:pt>
                <c:pt idx="1616">
                  <c:v>20.6</c:v>
                </c:pt>
                <c:pt idx="1617">
                  <c:v>19.8</c:v>
                </c:pt>
                <c:pt idx="1618">
                  <c:v>18.899999999999999</c:v>
                </c:pt>
                <c:pt idx="1619">
                  <c:v>21</c:v>
                </c:pt>
                <c:pt idx="1620">
                  <c:v>21</c:v>
                </c:pt>
                <c:pt idx="1621">
                  <c:v>20.6</c:v>
                </c:pt>
                <c:pt idx="1622">
                  <c:v>21</c:v>
                </c:pt>
                <c:pt idx="1623">
                  <c:v>21.5</c:v>
                </c:pt>
                <c:pt idx="1624">
                  <c:v>21.6</c:v>
                </c:pt>
                <c:pt idx="1625">
                  <c:v>22.2</c:v>
                </c:pt>
                <c:pt idx="1626">
                  <c:v>22</c:v>
                </c:pt>
                <c:pt idx="1627">
                  <c:v>23.8</c:v>
                </c:pt>
                <c:pt idx="1628">
                  <c:v>23.1</c:v>
                </c:pt>
                <c:pt idx="1629">
                  <c:v>24</c:v>
                </c:pt>
                <c:pt idx="1630">
                  <c:v>23.9</c:v>
                </c:pt>
                <c:pt idx="1631">
                  <c:v>26.1</c:v>
                </c:pt>
                <c:pt idx="1632">
                  <c:v>25.9</c:v>
                </c:pt>
                <c:pt idx="1633">
                  <c:v>27.3</c:v>
                </c:pt>
                <c:pt idx="1634">
                  <c:v>28</c:v>
                </c:pt>
                <c:pt idx="1635">
                  <c:v>27.6</c:v>
                </c:pt>
                <c:pt idx="1636">
                  <c:v>29.7</c:v>
                </c:pt>
                <c:pt idx="1637">
                  <c:v>29.7</c:v>
                </c:pt>
                <c:pt idx="1638">
                  <c:v>31.7</c:v>
                </c:pt>
                <c:pt idx="1639">
                  <c:v>32.5</c:v>
                </c:pt>
                <c:pt idx="1640">
                  <c:v>33.4</c:v>
                </c:pt>
                <c:pt idx="1641">
                  <c:v>35.1</c:v>
                </c:pt>
                <c:pt idx="1642">
                  <c:v>35.9</c:v>
                </c:pt>
                <c:pt idx="1643">
                  <c:v>37</c:v>
                </c:pt>
                <c:pt idx="1644">
                  <c:v>37.799999999999997</c:v>
                </c:pt>
                <c:pt idx="1645">
                  <c:v>38.4</c:v>
                </c:pt>
                <c:pt idx="1646">
                  <c:v>39.799999999999997</c:v>
                </c:pt>
                <c:pt idx="1647">
                  <c:v>40</c:v>
                </c:pt>
                <c:pt idx="1648">
                  <c:v>40.299999999999997</c:v>
                </c:pt>
                <c:pt idx="1649">
                  <c:v>40.6</c:v>
                </c:pt>
                <c:pt idx="1650">
                  <c:v>42.3</c:v>
                </c:pt>
                <c:pt idx="1651">
                  <c:v>42.9</c:v>
                </c:pt>
                <c:pt idx="1652">
                  <c:v>42.4</c:v>
                </c:pt>
                <c:pt idx="1653">
                  <c:v>42.9</c:v>
                </c:pt>
                <c:pt idx="1654">
                  <c:v>42</c:v>
                </c:pt>
                <c:pt idx="1655">
                  <c:v>41.8</c:v>
                </c:pt>
                <c:pt idx="1656">
                  <c:v>43</c:v>
                </c:pt>
                <c:pt idx="1657">
                  <c:v>42.6</c:v>
                </c:pt>
                <c:pt idx="1658">
                  <c:v>43.5</c:v>
                </c:pt>
                <c:pt idx="1659">
                  <c:v>42.1</c:v>
                </c:pt>
                <c:pt idx="1660">
                  <c:v>41.1</c:v>
                </c:pt>
                <c:pt idx="1661">
                  <c:v>39.799999999999997</c:v>
                </c:pt>
                <c:pt idx="1662">
                  <c:v>40.299999999999997</c:v>
                </c:pt>
                <c:pt idx="1663">
                  <c:v>40.1</c:v>
                </c:pt>
                <c:pt idx="1664">
                  <c:v>38.9</c:v>
                </c:pt>
                <c:pt idx="1665">
                  <c:v>37.299999999999997</c:v>
                </c:pt>
                <c:pt idx="1666">
                  <c:v>35.9</c:v>
                </c:pt>
                <c:pt idx="1667">
                  <c:v>36.1</c:v>
                </c:pt>
                <c:pt idx="1668">
                  <c:v>36</c:v>
                </c:pt>
                <c:pt idx="1669">
                  <c:v>33.5</c:v>
                </c:pt>
                <c:pt idx="1670">
                  <c:v>32.299999999999997</c:v>
                </c:pt>
                <c:pt idx="1671">
                  <c:v>30.3</c:v>
                </c:pt>
                <c:pt idx="1672">
                  <c:v>29</c:v>
                </c:pt>
                <c:pt idx="1673">
                  <c:v>29.5</c:v>
                </c:pt>
                <c:pt idx="1674">
                  <c:v>28.2</c:v>
                </c:pt>
                <c:pt idx="1675">
                  <c:v>27.3</c:v>
                </c:pt>
                <c:pt idx="1676">
                  <c:v>27.2</c:v>
                </c:pt>
                <c:pt idx="1677">
                  <c:v>25.3</c:v>
                </c:pt>
                <c:pt idx="1678">
                  <c:v>25.3</c:v>
                </c:pt>
                <c:pt idx="1679">
                  <c:v>23.9</c:v>
                </c:pt>
                <c:pt idx="1680">
                  <c:v>23.1</c:v>
                </c:pt>
                <c:pt idx="1681">
                  <c:v>23.5</c:v>
                </c:pt>
                <c:pt idx="1682">
                  <c:v>21.8</c:v>
                </c:pt>
                <c:pt idx="1683">
                  <c:v>21.5</c:v>
                </c:pt>
                <c:pt idx="1684">
                  <c:v>21.3</c:v>
                </c:pt>
                <c:pt idx="1685">
                  <c:v>20.7</c:v>
                </c:pt>
                <c:pt idx="1686">
                  <c:v>19.3</c:v>
                </c:pt>
                <c:pt idx="1687">
                  <c:v>20.8</c:v>
                </c:pt>
                <c:pt idx="1688">
                  <c:v>19.899999999999999</c:v>
                </c:pt>
                <c:pt idx="1689">
                  <c:v>20.8</c:v>
                </c:pt>
                <c:pt idx="1690">
                  <c:v>19.899999999999999</c:v>
                </c:pt>
                <c:pt idx="1691">
                  <c:v>19.600000000000001</c:v>
                </c:pt>
                <c:pt idx="1692">
                  <c:v>19.899999999999999</c:v>
                </c:pt>
                <c:pt idx="1693">
                  <c:v>18.899999999999999</c:v>
                </c:pt>
                <c:pt idx="1694">
                  <c:v>18.7</c:v>
                </c:pt>
                <c:pt idx="1695">
                  <c:v>18.2</c:v>
                </c:pt>
                <c:pt idx="1696">
                  <c:v>18</c:v>
                </c:pt>
                <c:pt idx="1697">
                  <c:v>18.399999999999999</c:v>
                </c:pt>
                <c:pt idx="1698">
                  <c:v>17.2</c:v>
                </c:pt>
                <c:pt idx="1699">
                  <c:v>17.5</c:v>
                </c:pt>
                <c:pt idx="1700">
                  <c:v>17</c:v>
                </c:pt>
                <c:pt idx="1701">
                  <c:v>16.7</c:v>
                </c:pt>
                <c:pt idx="1702">
                  <c:v>17.399999999999999</c:v>
                </c:pt>
                <c:pt idx="1703">
                  <c:v>17.5</c:v>
                </c:pt>
                <c:pt idx="1704">
                  <c:v>17.600000000000001</c:v>
                </c:pt>
                <c:pt idx="1705">
                  <c:v>17.100000000000001</c:v>
                </c:pt>
                <c:pt idx="1706">
                  <c:v>17.7</c:v>
                </c:pt>
                <c:pt idx="1707">
                  <c:v>17.100000000000001</c:v>
                </c:pt>
                <c:pt idx="1708">
                  <c:v>17.100000000000001</c:v>
                </c:pt>
                <c:pt idx="1709">
                  <c:v>16.899999999999999</c:v>
                </c:pt>
                <c:pt idx="1710">
                  <c:v>16.600000000000001</c:v>
                </c:pt>
                <c:pt idx="1711">
                  <c:v>17.3</c:v>
                </c:pt>
                <c:pt idx="1712">
                  <c:v>17.3</c:v>
                </c:pt>
                <c:pt idx="1713">
                  <c:v>18</c:v>
                </c:pt>
                <c:pt idx="1714">
                  <c:v>16.600000000000001</c:v>
                </c:pt>
                <c:pt idx="1715">
                  <c:v>17.600000000000001</c:v>
                </c:pt>
                <c:pt idx="1716">
                  <c:v>17.2</c:v>
                </c:pt>
                <c:pt idx="1717">
                  <c:v>16.7</c:v>
                </c:pt>
                <c:pt idx="1718">
                  <c:v>17</c:v>
                </c:pt>
                <c:pt idx="1719">
                  <c:v>16.5</c:v>
                </c:pt>
                <c:pt idx="1720">
                  <c:v>17</c:v>
                </c:pt>
                <c:pt idx="1721">
                  <c:v>16.8</c:v>
                </c:pt>
                <c:pt idx="1722">
                  <c:v>16</c:v>
                </c:pt>
                <c:pt idx="1723">
                  <c:v>17.399999999999999</c:v>
                </c:pt>
                <c:pt idx="1724">
                  <c:v>17.2</c:v>
                </c:pt>
                <c:pt idx="1725">
                  <c:v>18</c:v>
                </c:pt>
                <c:pt idx="1726">
                  <c:v>16.100000000000001</c:v>
                </c:pt>
                <c:pt idx="1727">
                  <c:v>16.8</c:v>
                </c:pt>
                <c:pt idx="1728">
                  <c:v>17</c:v>
                </c:pt>
                <c:pt idx="1729">
                  <c:v>16.2</c:v>
                </c:pt>
                <c:pt idx="1730">
                  <c:v>15.5</c:v>
                </c:pt>
                <c:pt idx="1731">
                  <c:v>16.7</c:v>
                </c:pt>
                <c:pt idx="1732">
                  <c:v>16.899999999999999</c:v>
                </c:pt>
                <c:pt idx="1733">
                  <c:v>16</c:v>
                </c:pt>
                <c:pt idx="1734">
                  <c:v>16.7</c:v>
                </c:pt>
                <c:pt idx="1735">
                  <c:v>16.2</c:v>
                </c:pt>
                <c:pt idx="1736">
                  <c:v>16.600000000000001</c:v>
                </c:pt>
                <c:pt idx="1737">
                  <c:v>15.8</c:v>
                </c:pt>
                <c:pt idx="1738">
                  <c:v>15.7</c:v>
                </c:pt>
                <c:pt idx="1739">
                  <c:v>16.600000000000001</c:v>
                </c:pt>
                <c:pt idx="1740">
                  <c:v>17.3</c:v>
                </c:pt>
                <c:pt idx="1741">
                  <c:v>16.5</c:v>
                </c:pt>
                <c:pt idx="1742">
                  <c:v>16.7</c:v>
                </c:pt>
                <c:pt idx="1743">
                  <c:v>16.5</c:v>
                </c:pt>
                <c:pt idx="1744">
                  <c:v>15.6</c:v>
                </c:pt>
                <c:pt idx="1745">
                  <c:v>15.1</c:v>
                </c:pt>
                <c:pt idx="1746">
                  <c:v>15.4</c:v>
                </c:pt>
                <c:pt idx="1747">
                  <c:v>15.3</c:v>
                </c:pt>
                <c:pt idx="1748">
                  <c:v>15</c:v>
                </c:pt>
                <c:pt idx="1749">
                  <c:v>15.8</c:v>
                </c:pt>
                <c:pt idx="1750">
                  <c:v>15.2</c:v>
                </c:pt>
                <c:pt idx="1751">
                  <c:v>17.399999999999999</c:v>
                </c:pt>
                <c:pt idx="1752">
                  <c:v>16</c:v>
                </c:pt>
                <c:pt idx="1753">
                  <c:v>15.8</c:v>
                </c:pt>
                <c:pt idx="1754">
                  <c:v>16.5</c:v>
                </c:pt>
                <c:pt idx="1755">
                  <c:v>17.2</c:v>
                </c:pt>
                <c:pt idx="1756">
                  <c:v>16.5</c:v>
                </c:pt>
                <c:pt idx="1757">
                  <c:v>15.8</c:v>
                </c:pt>
                <c:pt idx="1758">
                  <c:v>16.7</c:v>
                </c:pt>
                <c:pt idx="1759">
                  <c:v>16.899999999999999</c:v>
                </c:pt>
                <c:pt idx="1760">
                  <c:v>17.7</c:v>
                </c:pt>
                <c:pt idx="1761">
                  <c:v>18</c:v>
                </c:pt>
                <c:pt idx="1762">
                  <c:v>16.3</c:v>
                </c:pt>
                <c:pt idx="1763">
                  <c:v>17.399999999999999</c:v>
                </c:pt>
                <c:pt idx="1764">
                  <c:v>17.899999999999999</c:v>
                </c:pt>
                <c:pt idx="1765">
                  <c:v>18.3</c:v>
                </c:pt>
                <c:pt idx="1766">
                  <c:v>18</c:v>
                </c:pt>
                <c:pt idx="1767">
                  <c:v>17.600000000000001</c:v>
                </c:pt>
                <c:pt idx="1768">
                  <c:v>18.100000000000001</c:v>
                </c:pt>
                <c:pt idx="1769">
                  <c:v>17.7</c:v>
                </c:pt>
                <c:pt idx="1770">
                  <c:v>16.899999999999999</c:v>
                </c:pt>
                <c:pt idx="1771">
                  <c:v>17.399999999999999</c:v>
                </c:pt>
                <c:pt idx="1772">
                  <c:v>17.7</c:v>
                </c:pt>
                <c:pt idx="1773">
                  <c:v>16.2</c:v>
                </c:pt>
                <c:pt idx="1774">
                  <c:v>17</c:v>
                </c:pt>
                <c:pt idx="1775">
                  <c:v>17.7</c:v>
                </c:pt>
                <c:pt idx="1776">
                  <c:v>20.2</c:v>
                </c:pt>
                <c:pt idx="1777">
                  <c:v>20.100000000000001</c:v>
                </c:pt>
                <c:pt idx="1778">
                  <c:v>23.9</c:v>
                </c:pt>
                <c:pt idx="1779">
                  <c:v>22.3</c:v>
                </c:pt>
                <c:pt idx="1780">
                  <c:v>22.4</c:v>
                </c:pt>
                <c:pt idx="1781">
                  <c:v>15.7</c:v>
                </c:pt>
                <c:pt idx="1782">
                  <c:v>13</c:v>
                </c:pt>
                <c:pt idx="1783">
                  <c:v>13.9</c:v>
                </c:pt>
                <c:pt idx="1784">
                  <c:v>15.2</c:v>
                </c:pt>
                <c:pt idx="1785">
                  <c:v>14.8</c:v>
                </c:pt>
                <c:pt idx="1786">
                  <c:v>15.4</c:v>
                </c:pt>
                <c:pt idx="1787">
                  <c:v>15.7</c:v>
                </c:pt>
                <c:pt idx="1788">
                  <c:v>15.4</c:v>
                </c:pt>
                <c:pt idx="1789">
                  <c:v>15.3</c:v>
                </c:pt>
                <c:pt idx="1790">
                  <c:v>14.5</c:v>
                </c:pt>
                <c:pt idx="1791">
                  <c:v>15.1</c:v>
                </c:pt>
                <c:pt idx="1792">
                  <c:v>16.399999999999999</c:v>
                </c:pt>
                <c:pt idx="1793">
                  <c:v>15</c:v>
                </c:pt>
                <c:pt idx="1794">
                  <c:v>14.7</c:v>
                </c:pt>
                <c:pt idx="1795">
                  <c:v>16.7</c:v>
                </c:pt>
                <c:pt idx="1796">
                  <c:v>16.3</c:v>
                </c:pt>
                <c:pt idx="1797">
                  <c:v>17.2</c:v>
                </c:pt>
                <c:pt idx="1798">
                  <c:v>17.3</c:v>
                </c:pt>
                <c:pt idx="1799">
                  <c:v>18.3</c:v>
                </c:pt>
                <c:pt idx="1800">
                  <c:v>17.899999999999999</c:v>
                </c:pt>
                <c:pt idx="1801">
                  <c:v>18.3</c:v>
                </c:pt>
                <c:pt idx="1802">
                  <c:v>16.899999999999999</c:v>
                </c:pt>
                <c:pt idx="1803">
                  <c:v>17.3</c:v>
                </c:pt>
                <c:pt idx="1804">
                  <c:v>17.8</c:v>
                </c:pt>
                <c:pt idx="1805">
                  <c:v>18.8</c:v>
                </c:pt>
                <c:pt idx="1806">
                  <c:v>18.3</c:v>
                </c:pt>
                <c:pt idx="1807">
                  <c:v>20.2</c:v>
                </c:pt>
                <c:pt idx="1808">
                  <c:v>19.899999999999999</c:v>
                </c:pt>
                <c:pt idx="1809">
                  <c:v>21.6</c:v>
                </c:pt>
                <c:pt idx="1810">
                  <c:v>22.2</c:v>
                </c:pt>
                <c:pt idx="1811">
                  <c:v>22.6</c:v>
                </c:pt>
                <c:pt idx="1812">
                  <c:v>24.3</c:v>
                </c:pt>
                <c:pt idx="1813">
                  <c:v>24</c:v>
                </c:pt>
                <c:pt idx="1814">
                  <c:v>25.5</c:v>
                </c:pt>
                <c:pt idx="1815">
                  <c:v>26.4</c:v>
                </c:pt>
                <c:pt idx="1816">
                  <c:v>26</c:v>
                </c:pt>
                <c:pt idx="1817">
                  <c:v>26.9</c:v>
                </c:pt>
                <c:pt idx="1818">
                  <c:v>27.8</c:v>
                </c:pt>
                <c:pt idx="1819">
                  <c:v>27.5</c:v>
                </c:pt>
                <c:pt idx="1820">
                  <c:v>28.6</c:v>
                </c:pt>
                <c:pt idx="1821">
                  <c:v>29.2</c:v>
                </c:pt>
                <c:pt idx="1822">
                  <c:v>30.9</c:v>
                </c:pt>
                <c:pt idx="1823">
                  <c:v>29.3</c:v>
                </c:pt>
                <c:pt idx="1824">
                  <c:v>29.6</c:v>
                </c:pt>
                <c:pt idx="1825">
                  <c:v>29.9</c:v>
                </c:pt>
                <c:pt idx="1826">
                  <c:v>29.9</c:v>
                </c:pt>
                <c:pt idx="1827">
                  <c:v>30.5</c:v>
                </c:pt>
                <c:pt idx="1828">
                  <c:v>30.5</c:v>
                </c:pt>
                <c:pt idx="1829">
                  <c:v>30.2</c:v>
                </c:pt>
                <c:pt idx="1830">
                  <c:v>29.1</c:v>
                </c:pt>
                <c:pt idx="1831">
                  <c:v>31.1</c:v>
                </c:pt>
                <c:pt idx="1832">
                  <c:v>31.7</c:v>
                </c:pt>
                <c:pt idx="1833">
                  <c:v>30.3</c:v>
                </c:pt>
                <c:pt idx="1834">
                  <c:v>30.5</c:v>
                </c:pt>
                <c:pt idx="1835">
                  <c:v>30</c:v>
                </c:pt>
                <c:pt idx="1836">
                  <c:v>30.2</c:v>
                </c:pt>
                <c:pt idx="1837">
                  <c:v>29.2</c:v>
                </c:pt>
                <c:pt idx="1838">
                  <c:v>28.4</c:v>
                </c:pt>
                <c:pt idx="1839">
                  <c:v>28.1</c:v>
                </c:pt>
                <c:pt idx="1840">
                  <c:v>26.8</c:v>
                </c:pt>
                <c:pt idx="1841">
                  <c:v>28.5</c:v>
                </c:pt>
                <c:pt idx="1842">
                  <c:v>27.1</c:v>
                </c:pt>
                <c:pt idx="1843">
                  <c:v>26.7</c:v>
                </c:pt>
                <c:pt idx="1844">
                  <c:v>26.7</c:v>
                </c:pt>
                <c:pt idx="1845">
                  <c:v>26.9</c:v>
                </c:pt>
                <c:pt idx="1846">
                  <c:v>26.1</c:v>
                </c:pt>
                <c:pt idx="1847">
                  <c:v>25.8</c:v>
                </c:pt>
                <c:pt idx="1848">
                  <c:v>26.8</c:v>
                </c:pt>
                <c:pt idx="1849">
                  <c:v>26.5</c:v>
                </c:pt>
                <c:pt idx="1850">
                  <c:v>26.8</c:v>
                </c:pt>
                <c:pt idx="1851">
                  <c:v>25.6</c:v>
                </c:pt>
                <c:pt idx="1852">
                  <c:v>27.4</c:v>
                </c:pt>
                <c:pt idx="1853">
                  <c:v>27.2</c:v>
                </c:pt>
                <c:pt idx="1854">
                  <c:v>27</c:v>
                </c:pt>
                <c:pt idx="1855">
                  <c:v>27.8</c:v>
                </c:pt>
                <c:pt idx="1856">
                  <c:v>27.8</c:v>
                </c:pt>
                <c:pt idx="1857">
                  <c:v>26.9</c:v>
                </c:pt>
                <c:pt idx="1858">
                  <c:v>27.5</c:v>
                </c:pt>
                <c:pt idx="1859">
                  <c:v>27.2</c:v>
                </c:pt>
                <c:pt idx="1860">
                  <c:v>27.4</c:v>
                </c:pt>
                <c:pt idx="1861">
                  <c:v>28.8</c:v>
                </c:pt>
                <c:pt idx="1862">
                  <c:v>28.1</c:v>
                </c:pt>
                <c:pt idx="1863">
                  <c:v>26.2</c:v>
                </c:pt>
                <c:pt idx="1864">
                  <c:v>28.6</c:v>
                </c:pt>
                <c:pt idx="1865">
                  <c:v>27.8</c:v>
                </c:pt>
                <c:pt idx="1866">
                  <c:v>26.9</c:v>
                </c:pt>
                <c:pt idx="1867">
                  <c:v>27.6</c:v>
                </c:pt>
                <c:pt idx="1868">
                  <c:v>27.7</c:v>
                </c:pt>
                <c:pt idx="1869">
                  <c:v>27.9</c:v>
                </c:pt>
                <c:pt idx="1870">
                  <c:v>27.4</c:v>
                </c:pt>
                <c:pt idx="1871">
                  <c:v>27</c:v>
                </c:pt>
                <c:pt idx="1872">
                  <c:v>26.9</c:v>
                </c:pt>
                <c:pt idx="1873">
                  <c:v>27.3</c:v>
                </c:pt>
                <c:pt idx="1874">
                  <c:v>27.6</c:v>
                </c:pt>
                <c:pt idx="1875">
                  <c:v>27</c:v>
                </c:pt>
                <c:pt idx="1876">
                  <c:v>27</c:v>
                </c:pt>
                <c:pt idx="1877">
                  <c:v>27</c:v>
                </c:pt>
                <c:pt idx="1878">
                  <c:v>26.8</c:v>
                </c:pt>
                <c:pt idx="1879">
                  <c:v>26.9</c:v>
                </c:pt>
                <c:pt idx="1880">
                  <c:v>28.5</c:v>
                </c:pt>
                <c:pt idx="1881">
                  <c:v>27.9</c:v>
                </c:pt>
                <c:pt idx="1882">
                  <c:v>27.5</c:v>
                </c:pt>
                <c:pt idx="1883">
                  <c:v>25.9</c:v>
                </c:pt>
                <c:pt idx="1884">
                  <c:v>27.6</c:v>
                </c:pt>
                <c:pt idx="1885">
                  <c:v>27.3</c:v>
                </c:pt>
                <c:pt idx="1886">
                  <c:v>27.5</c:v>
                </c:pt>
                <c:pt idx="1887">
                  <c:v>27.1</c:v>
                </c:pt>
                <c:pt idx="1888">
                  <c:v>27.1</c:v>
                </c:pt>
                <c:pt idx="1889">
                  <c:v>27.1</c:v>
                </c:pt>
                <c:pt idx="1890">
                  <c:v>29.4</c:v>
                </c:pt>
                <c:pt idx="1891">
                  <c:v>26.8</c:v>
                </c:pt>
                <c:pt idx="1892">
                  <c:v>27.2</c:v>
                </c:pt>
                <c:pt idx="1893">
                  <c:v>28.5</c:v>
                </c:pt>
                <c:pt idx="1894">
                  <c:v>27.8</c:v>
                </c:pt>
                <c:pt idx="1895">
                  <c:v>28.5</c:v>
                </c:pt>
                <c:pt idx="1896">
                  <c:v>27</c:v>
                </c:pt>
                <c:pt idx="1897">
                  <c:v>27.9</c:v>
                </c:pt>
                <c:pt idx="1898">
                  <c:v>28.7</c:v>
                </c:pt>
                <c:pt idx="1899">
                  <c:v>27.8</c:v>
                </c:pt>
                <c:pt idx="1900">
                  <c:v>30.7</c:v>
                </c:pt>
                <c:pt idx="1901">
                  <c:v>29.8</c:v>
                </c:pt>
                <c:pt idx="1902">
                  <c:v>31.9</c:v>
                </c:pt>
                <c:pt idx="1903">
                  <c:v>30.1</c:v>
                </c:pt>
                <c:pt idx="1904">
                  <c:v>31.4</c:v>
                </c:pt>
                <c:pt idx="1905">
                  <c:v>32.799999999999997</c:v>
                </c:pt>
                <c:pt idx="1906">
                  <c:v>33.299999999999997</c:v>
                </c:pt>
                <c:pt idx="1907">
                  <c:v>33</c:v>
                </c:pt>
                <c:pt idx="1908">
                  <c:v>34.799999999999997</c:v>
                </c:pt>
                <c:pt idx="1909">
                  <c:v>36.6</c:v>
                </c:pt>
                <c:pt idx="1910">
                  <c:v>37</c:v>
                </c:pt>
                <c:pt idx="1911">
                  <c:v>38.200000000000003</c:v>
                </c:pt>
                <c:pt idx="1912">
                  <c:v>39.700000000000003</c:v>
                </c:pt>
                <c:pt idx="1913">
                  <c:v>40.4</c:v>
                </c:pt>
                <c:pt idx="1914">
                  <c:v>43.1</c:v>
                </c:pt>
                <c:pt idx="1915">
                  <c:v>44.7</c:v>
                </c:pt>
                <c:pt idx="1916">
                  <c:v>45.9</c:v>
                </c:pt>
                <c:pt idx="1917">
                  <c:v>47.6</c:v>
                </c:pt>
                <c:pt idx="1918">
                  <c:v>48.7</c:v>
                </c:pt>
                <c:pt idx="1919">
                  <c:v>50.3</c:v>
                </c:pt>
                <c:pt idx="1920">
                  <c:v>52.1</c:v>
                </c:pt>
                <c:pt idx="1921">
                  <c:v>53.6</c:v>
                </c:pt>
                <c:pt idx="1922">
                  <c:v>54.8</c:v>
                </c:pt>
                <c:pt idx="1923">
                  <c:v>56.4</c:v>
                </c:pt>
                <c:pt idx="1924">
                  <c:v>57.8</c:v>
                </c:pt>
                <c:pt idx="1925">
                  <c:v>58.5</c:v>
                </c:pt>
                <c:pt idx="1926">
                  <c:v>58.8</c:v>
                </c:pt>
                <c:pt idx="1927">
                  <c:v>60.2</c:v>
                </c:pt>
                <c:pt idx="1928">
                  <c:v>59.3</c:v>
                </c:pt>
                <c:pt idx="1929">
                  <c:v>59.8</c:v>
                </c:pt>
                <c:pt idx="1930">
                  <c:v>60.6</c:v>
                </c:pt>
                <c:pt idx="1931">
                  <c:v>59.3</c:v>
                </c:pt>
                <c:pt idx="1932">
                  <c:v>58</c:v>
                </c:pt>
                <c:pt idx="1933">
                  <c:v>57.3</c:v>
                </c:pt>
                <c:pt idx="1934">
                  <c:v>55.8</c:v>
                </c:pt>
                <c:pt idx="1935">
                  <c:v>54.1</c:v>
                </c:pt>
                <c:pt idx="1936">
                  <c:v>53.9</c:v>
                </c:pt>
                <c:pt idx="1937">
                  <c:v>52</c:v>
                </c:pt>
                <c:pt idx="1938">
                  <c:v>49</c:v>
                </c:pt>
                <c:pt idx="1939">
                  <c:v>47.3</c:v>
                </c:pt>
                <c:pt idx="1940">
                  <c:v>45.2</c:v>
                </c:pt>
                <c:pt idx="1941">
                  <c:v>43.9</c:v>
                </c:pt>
                <c:pt idx="1942">
                  <c:v>41.2</c:v>
                </c:pt>
                <c:pt idx="1943">
                  <c:v>39.1</c:v>
                </c:pt>
                <c:pt idx="1944">
                  <c:v>37.700000000000003</c:v>
                </c:pt>
                <c:pt idx="1945">
                  <c:v>35.4</c:v>
                </c:pt>
                <c:pt idx="1946">
                  <c:v>32.799999999999997</c:v>
                </c:pt>
                <c:pt idx="1947">
                  <c:v>33.4</c:v>
                </c:pt>
                <c:pt idx="1948">
                  <c:v>29.9</c:v>
                </c:pt>
                <c:pt idx="1949">
                  <c:v>28.5</c:v>
                </c:pt>
                <c:pt idx="1950">
                  <c:v>27</c:v>
                </c:pt>
                <c:pt idx="1951">
                  <c:v>26.7</c:v>
                </c:pt>
                <c:pt idx="1952">
                  <c:v>26.5</c:v>
                </c:pt>
                <c:pt idx="1953">
                  <c:v>24.5</c:v>
                </c:pt>
                <c:pt idx="1954">
                  <c:v>23.7</c:v>
                </c:pt>
                <c:pt idx="1955">
                  <c:v>23.1</c:v>
                </c:pt>
                <c:pt idx="1956">
                  <c:v>22.4</c:v>
                </c:pt>
                <c:pt idx="1957">
                  <c:v>22.1</c:v>
                </c:pt>
                <c:pt idx="1958">
                  <c:v>20.3</c:v>
                </c:pt>
                <c:pt idx="1959">
                  <c:v>19</c:v>
                </c:pt>
                <c:pt idx="1960">
                  <c:v>19.600000000000001</c:v>
                </c:pt>
                <c:pt idx="1961">
                  <c:v>18.5</c:v>
                </c:pt>
                <c:pt idx="1962">
                  <c:v>17.399999999999999</c:v>
                </c:pt>
                <c:pt idx="1963">
                  <c:v>18.8</c:v>
                </c:pt>
                <c:pt idx="1964">
                  <c:v>18.100000000000001</c:v>
                </c:pt>
                <c:pt idx="1965">
                  <c:v>17.2</c:v>
                </c:pt>
                <c:pt idx="1966">
                  <c:v>16.399999999999999</c:v>
                </c:pt>
                <c:pt idx="1967">
                  <c:v>16.899999999999999</c:v>
                </c:pt>
                <c:pt idx="1968">
                  <c:v>16</c:v>
                </c:pt>
                <c:pt idx="1969">
                  <c:v>15.9</c:v>
                </c:pt>
                <c:pt idx="1970">
                  <c:v>16.399999999999999</c:v>
                </c:pt>
                <c:pt idx="1971">
                  <c:v>16.399999999999999</c:v>
                </c:pt>
                <c:pt idx="1972">
                  <c:v>19.5</c:v>
                </c:pt>
                <c:pt idx="1973">
                  <c:v>21</c:v>
                </c:pt>
                <c:pt idx="1974">
                  <c:v>21.2</c:v>
                </c:pt>
                <c:pt idx="1975">
                  <c:v>26.4</c:v>
                </c:pt>
                <c:pt idx="1976">
                  <c:v>30.7</c:v>
                </c:pt>
                <c:pt idx="1977">
                  <c:v>16</c:v>
                </c:pt>
                <c:pt idx="1978">
                  <c:v>13</c:v>
                </c:pt>
                <c:pt idx="1979">
                  <c:v>10.8</c:v>
                </c:pt>
                <c:pt idx="1980">
                  <c:v>13</c:v>
                </c:pt>
                <c:pt idx="1981">
                  <c:v>14.9</c:v>
                </c:pt>
                <c:pt idx="1982">
                  <c:v>15.2</c:v>
                </c:pt>
                <c:pt idx="1983">
                  <c:v>16</c:v>
                </c:pt>
                <c:pt idx="1984">
                  <c:v>15.4</c:v>
                </c:pt>
                <c:pt idx="1985">
                  <c:v>16.600000000000001</c:v>
                </c:pt>
                <c:pt idx="1986">
                  <c:v>16</c:v>
                </c:pt>
                <c:pt idx="1987">
                  <c:v>16.8</c:v>
                </c:pt>
                <c:pt idx="1988">
                  <c:v>16.100000000000001</c:v>
                </c:pt>
                <c:pt idx="1989">
                  <c:v>17.2</c:v>
                </c:pt>
                <c:pt idx="1990">
                  <c:v>16.899999999999999</c:v>
                </c:pt>
                <c:pt idx="1991">
                  <c:v>17.600000000000001</c:v>
                </c:pt>
                <c:pt idx="1992">
                  <c:v>17.2</c:v>
                </c:pt>
                <c:pt idx="1993">
                  <c:v>17.899999999999999</c:v>
                </c:pt>
                <c:pt idx="1994">
                  <c:v>17.5</c:v>
                </c:pt>
                <c:pt idx="1995">
                  <c:v>18.2</c:v>
                </c:pt>
                <c:pt idx="1996">
                  <c:v>19.399999999999999</c:v>
                </c:pt>
                <c:pt idx="1997">
                  <c:v>18.8</c:v>
                </c:pt>
                <c:pt idx="1998">
                  <c:v>18.5</c:v>
                </c:pt>
                <c:pt idx="1999">
                  <c:v>19.8</c:v>
                </c:pt>
                <c:pt idx="2000">
                  <c:v>18.600000000000001</c:v>
                </c:pt>
                <c:pt idx="2001">
                  <c:v>18.8</c:v>
                </c:pt>
                <c:pt idx="2002">
                  <c:v>18.2</c:v>
                </c:pt>
                <c:pt idx="2003">
                  <c:v>19.2</c:v>
                </c:pt>
                <c:pt idx="2004">
                  <c:v>19.100000000000001</c:v>
                </c:pt>
                <c:pt idx="2005">
                  <c:v>18.2</c:v>
                </c:pt>
                <c:pt idx="2006">
                  <c:v>18</c:v>
                </c:pt>
                <c:pt idx="2007">
                  <c:v>19.100000000000001</c:v>
                </c:pt>
                <c:pt idx="2008">
                  <c:v>17.399999999999999</c:v>
                </c:pt>
                <c:pt idx="2009">
                  <c:v>18</c:v>
                </c:pt>
                <c:pt idx="2010">
                  <c:v>17.899999999999999</c:v>
                </c:pt>
                <c:pt idx="2011">
                  <c:v>17</c:v>
                </c:pt>
                <c:pt idx="2012">
                  <c:v>18.7</c:v>
                </c:pt>
                <c:pt idx="2013">
                  <c:v>17.100000000000001</c:v>
                </c:pt>
                <c:pt idx="2014">
                  <c:v>17.2</c:v>
                </c:pt>
                <c:pt idx="2015">
                  <c:v>17.2</c:v>
                </c:pt>
                <c:pt idx="2016">
                  <c:v>17.5</c:v>
                </c:pt>
                <c:pt idx="2017">
                  <c:v>17.5</c:v>
                </c:pt>
                <c:pt idx="2018">
                  <c:v>17.2</c:v>
                </c:pt>
                <c:pt idx="2019">
                  <c:v>16.899999999999999</c:v>
                </c:pt>
                <c:pt idx="2020">
                  <c:v>17.100000000000001</c:v>
                </c:pt>
                <c:pt idx="2021">
                  <c:v>16</c:v>
                </c:pt>
                <c:pt idx="2022">
                  <c:v>16.3</c:v>
                </c:pt>
                <c:pt idx="2023">
                  <c:v>16.899999999999999</c:v>
                </c:pt>
                <c:pt idx="2024">
                  <c:v>16.2</c:v>
                </c:pt>
                <c:pt idx="2025">
                  <c:v>16.5</c:v>
                </c:pt>
                <c:pt idx="2026">
                  <c:v>16.100000000000001</c:v>
                </c:pt>
                <c:pt idx="2027">
                  <c:v>17.7</c:v>
                </c:pt>
                <c:pt idx="2028">
                  <c:v>15.9</c:v>
                </c:pt>
                <c:pt idx="2029">
                  <c:v>16.5</c:v>
                </c:pt>
                <c:pt idx="2030">
                  <c:v>17.5</c:v>
                </c:pt>
                <c:pt idx="2031">
                  <c:v>16.600000000000001</c:v>
                </c:pt>
                <c:pt idx="2032">
                  <c:v>15.4</c:v>
                </c:pt>
                <c:pt idx="2033">
                  <c:v>16.399999999999999</c:v>
                </c:pt>
                <c:pt idx="2034">
                  <c:v>16.3</c:v>
                </c:pt>
                <c:pt idx="2035">
                  <c:v>16.600000000000001</c:v>
                </c:pt>
                <c:pt idx="2036">
                  <c:v>18.100000000000001</c:v>
                </c:pt>
                <c:pt idx="2037">
                  <c:v>17.3</c:v>
                </c:pt>
                <c:pt idx="2038">
                  <c:v>17.8</c:v>
                </c:pt>
                <c:pt idx="2039">
                  <c:v>17.600000000000001</c:v>
                </c:pt>
                <c:pt idx="2040">
                  <c:v>19.100000000000001</c:v>
                </c:pt>
                <c:pt idx="2041">
                  <c:v>18.899999999999999</c:v>
                </c:pt>
                <c:pt idx="2042">
                  <c:v>18.399999999999999</c:v>
                </c:pt>
                <c:pt idx="2043">
                  <c:v>20.6</c:v>
                </c:pt>
                <c:pt idx="2044">
                  <c:v>21.5</c:v>
                </c:pt>
                <c:pt idx="2045">
                  <c:v>20.100000000000001</c:v>
                </c:pt>
                <c:pt idx="2046">
                  <c:v>21.6</c:v>
                </c:pt>
                <c:pt idx="2047">
                  <c:v>20.7</c:v>
                </c:pt>
                <c:pt idx="2048">
                  <c:v>21.2</c:v>
                </c:pt>
                <c:pt idx="2049">
                  <c:v>21.5</c:v>
                </c:pt>
                <c:pt idx="2050">
                  <c:v>20.9</c:v>
                </c:pt>
                <c:pt idx="2051">
                  <c:v>22</c:v>
                </c:pt>
                <c:pt idx="2052">
                  <c:v>22.3</c:v>
                </c:pt>
                <c:pt idx="2053">
                  <c:v>21.6</c:v>
                </c:pt>
                <c:pt idx="2054">
                  <c:v>22.5</c:v>
                </c:pt>
                <c:pt idx="2055">
                  <c:v>23</c:v>
                </c:pt>
                <c:pt idx="2056">
                  <c:v>22.2</c:v>
                </c:pt>
                <c:pt idx="2057">
                  <c:v>23.3</c:v>
                </c:pt>
                <c:pt idx="2058">
                  <c:v>23.8</c:v>
                </c:pt>
                <c:pt idx="2059">
                  <c:v>24.4</c:v>
                </c:pt>
                <c:pt idx="2060">
                  <c:v>23.8</c:v>
                </c:pt>
                <c:pt idx="2061">
                  <c:v>25.6</c:v>
                </c:pt>
                <c:pt idx="2062">
                  <c:v>25.2</c:v>
                </c:pt>
                <c:pt idx="2063">
                  <c:v>26.7</c:v>
                </c:pt>
                <c:pt idx="2064">
                  <c:v>26.8</c:v>
                </c:pt>
                <c:pt idx="2065">
                  <c:v>28.5</c:v>
                </c:pt>
                <c:pt idx="2066">
                  <c:v>27.2</c:v>
                </c:pt>
                <c:pt idx="2067">
                  <c:v>28</c:v>
                </c:pt>
                <c:pt idx="2068">
                  <c:v>30.2</c:v>
                </c:pt>
                <c:pt idx="2069">
                  <c:v>31.5</c:v>
                </c:pt>
                <c:pt idx="2070">
                  <c:v>32.5</c:v>
                </c:pt>
                <c:pt idx="2071">
                  <c:v>32.4</c:v>
                </c:pt>
                <c:pt idx="2072">
                  <c:v>31.9</c:v>
                </c:pt>
                <c:pt idx="2073">
                  <c:v>34.299999999999997</c:v>
                </c:pt>
                <c:pt idx="2074">
                  <c:v>35.4</c:v>
                </c:pt>
                <c:pt idx="2075">
                  <c:v>35.200000000000003</c:v>
                </c:pt>
                <c:pt idx="2076">
                  <c:v>34.4</c:v>
                </c:pt>
                <c:pt idx="2077">
                  <c:v>36</c:v>
                </c:pt>
                <c:pt idx="2078">
                  <c:v>35.4</c:v>
                </c:pt>
                <c:pt idx="2079">
                  <c:v>36</c:v>
                </c:pt>
                <c:pt idx="2080">
                  <c:v>35.200000000000003</c:v>
                </c:pt>
                <c:pt idx="2081">
                  <c:v>36.4</c:v>
                </c:pt>
                <c:pt idx="2082">
                  <c:v>36.299999999999997</c:v>
                </c:pt>
                <c:pt idx="2083">
                  <c:v>34.299999999999997</c:v>
                </c:pt>
                <c:pt idx="2084">
                  <c:v>35.299999999999997</c:v>
                </c:pt>
                <c:pt idx="2085">
                  <c:v>34.4</c:v>
                </c:pt>
                <c:pt idx="2086">
                  <c:v>34.9</c:v>
                </c:pt>
                <c:pt idx="2087">
                  <c:v>34.700000000000003</c:v>
                </c:pt>
                <c:pt idx="2088">
                  <c:v>34.4</c:v>
                </c:pt>
                <c:pt idx="2089">
                  <c:v>34.200000000000003</c:v>
                </c:pt>
                <c:pt idx="2090">
                  <c:v>33.200000000000003</c:v>
                </c:pt>
                <c:pt idx="2091">
                  <c:v>33.299999999999997</c:v>
                </c:pt>
                <c:pt idx="2092">
                  <c:v>34</c:v>
                </c:pt>
                <c:pt idx="2093">
                  <c:v>32.700000000000003</c:v>
                </c:pt>
                <c:pt idx="2094">
                  <c:v>33.6</c:v>
                </c:pt>
                <c:pt idx="2095">
                  <c:v>32.700000000000003</c:v>
                </c:pt>
                <c:pt idx="2096">
                  <c:v>33.4</c:v>
                </c:pt>
                <c:pt idx="2097">
                  <c:v>31.6</c:v>
                </c:pt>
                <c:pt idx="2098">
                  <c:v>30</c:v>
                </c:pt>
                <c:pt idx="2099">
                  <c:v>30.4</c:v>
                </c:pt>
                <c:pt idx="2100">
                  <c:v>27.9</c:v>
                </c:pt>
                <c:pt idx="2101">
                  <c:v>28.5</c:v>
                </c:pt>
                <c:pt idx="2102">
                  <c:v>27.9</c:v>
                </c:pt>
                <c:pt idx="2103">
                  <c:v>27.3</c:v>
                </c:pt>
                <c:pt idx="2104">
                  <c:v>26.3</c:v>
                </c:pt>
                <c:pt idx="2105">
                  <c:v>26.9</c:v>
                </c:pt>
                <c:pt idx="2106">
                  <c:v>26.4</c:v>
                </c:pt>
                <c:pt idx="2107">
                  <c:v>26.3</c:v>
                </c:pt>
                <c:pt idx="2108">
                  <c:v>26.3</c:v>
                </c:pt>
                <c:pt idx="2109">
                  <c:v>25.4</c:v>
                </c:pt>
                <c:pt idx="2110">
                  <c:v>26.1</c:v>
                </c:pt>
                <c:pt idx="2111">
                  <c:v>26</c:v>
                </c:pt>
                <c:pt idx="2112">
                  <c:v>25.1</c:v>
                </c:pt>
                <c:pt idx="2113">
                  <c:v>26.1</c:v>
                </c:pt>
                <c:pt idx="2114">
                  <c:v>25.2</c:v>
                </c:pt>
                <c:pt idx="2115">
                  <c:v>25.2</c:v>
                </c:pt>
                <c:pt idx="2116">
                  <c:v>24.6</c:v>
                </c:pt>
                <c:pt idx="2117">
                  <c:v>25.7</c:v>
                </c:pt>
                <c:pt idx="2118">
                  <c:v>25.5</c:v>
                </c:pt>
                <c:pt idx="2119">
                  <c:v>26.5</c:v>
                </c:pt>
                <c:pt idx="2120">
                  <c:v>25.9</c:v>
                </c:pt>
                <c:pt idx="2121">
                  <c:v>24.6</c:v>
                </c:pt>
                <c:pt idx="2122">
                  <c:v>24.8</c:v>
                </c:pt>
                <c:pt idx="2123">
                  <c:v>25</c:v>
                </c:pt>
                <c:pt idx="2124">
                  <c:v>25</c:v>
                </c:pt>
                <c:pt idx="2125">
                  <c:v>26.2</c:v>
                </c:pt>
                <c:pt idx="2126">
                  <c:v>26.1</c:v>
                </c:pt>
                <c:pt idx="2127">
                  <c:v>24.5</c:v>
                </c:pt>
                <c:pt idx="2128">
                  <c:v>25.4</c:v>
                </c:pt>
                <c:pt idx="2129">
                  <c:v>24.8</c:v>
                </c:pt>
                <c:pt idx="2130">
                  <c:v>25.4</c:v>
                </c:pt>
                <c:pt idx="2131">
                  <c:v>25.5</c:v>
                </c:pt>
                <c:pt idx="2132">
                  <c:v>26.4</c:v>
                </c:pt>
                <c:pt idx="2133">
                  <c:v>26.3</c:v>
                </c:pt>
                <c:pt idx="2134">
                  <c:v>25.8</c:v>
                </c:pt>
                <c:pt idx="2135">
                  <c:v>27</c:v>
                </c:pt>
                <c:pt idx="2136">
                  <c:v>27.5</c:v>
                </c:pt>
                <c:pt idx="2137">
                  <c:v>27.1</c:v>
                </c:pt>
                <c:pt idx="2138">
                  <c:v>27.4</c:v>
                </c:pt>
                <c:pt idx="2139">
                  <c:v>28.2</c:v>
                </c:pt>
                <c:pt idx="2140">
                  <c:v>27.5</c:v>
                </c:pt>
                <c:pt idx="2141">
                  <c:v>28.2</c:v>
                </c:pt>
                <c:pt idx="2142">
                  <c:v>28.8</c:v>
                </c:pt>
                <c:pt idx="2143">
                  <c:v>29.6</c:v>
                </c:pt>
                <c:pt idx="2144">
                  <c:v>30.4</c:v>
                </c:pt>
                <c:pt idx="2145">
                  <c:v>31.7</c:v>
                </c:pt>
                <c:pt idx="2146">
                  <c:v>30.7</c:v>
                </c:pt>
                <c:pt idx="2147">
                  <c:v>29.6</c:v>
                </c:pt>
                <c:pt idx="2148">
                  <c:v>31.1</c:v>
                </c:pt>
                <c:pt idx="2149">
                  <c:v>31.8</c:v>
                </c:pt>
                <c:pt idx="2150">
                  <c:v>32.9</c:v>
                </c:pt>
                <c:pt idx="2151">
                  <c:v>31.7</c:v>
                </c:pt>
                <c:pt idx="2152">
                  <c:v>33</c:v>
                </c:pt>
                <c:pt idx="2153">
                  <c:v>34.299999999999997</c:v>
                </c:pt>
                <c:pt idx="2154">
                  <c:v>34.799999999999997</c:v>
                </c:pt>
                <c:pt idx="2155">
                  <c:v>35.6</c:v>
                </c:pt>
                <c:pt idx="2156">
                  <c:v>35.5</c:v>
                </c:pt>
                <c:pt idx="2157">
                  <c:v>38.1</c:v>
                </c:pt>
                <c:pt idx="2158">
                  <c:v>38.9</c:v>
                </c:pt>
                <c:pt idx="2159">
                  <c:v>40.6</c:v>
                </c:pt>
                <c:pt idx="2160">
                  <c:v>40.6</c:v>
                </c:pt>
                <c:pt idx="2161">
                  <c:v>42.6</c:v>
                </c:pt>
                <c:pt idx="2162">
                  <c:v>43.8</c:v>
                </c:pt>
                <c:pt idx="2163">
                  <c:v>45.8</c:v>
                </c:pt>
                <c:pt idx="2164">
                  <c:v>45.8</c:v>
                </c:pt>
                <c:pt idx="2165">
                  <c:v>47.3</c:v>
                </c:pt>
                <c:pt idx="2166">
                  <c:v>48.6</c:v>
                </c:pt>
                <c:pt idx="2167">
                  <c:v>48.7</c:v>
                </c:pt>
                <c:pt idx="2168">
                  <c:v>51.2</c:v>
                </c:pt>
                <c:pt idx="2169">
                  <c:v>55.1</c:v>
                </c:pt>
                <c:pt idx="2170">
                  <c:v>56.5</c:v>
                </c:pt>
                <c:pt idx="2171">
                  <c:v>60</c:v>
                </c:pt>
                <c:pt idx="2172">
                  <c:v>62.1</c:v>
                </c:pt>
                <c:pt idx="2173">
                  <c:v>56.9</c:v>
                </c:pt>
                <c:pt idx="2174">
                  <c:v>49.9</c:v>
                </c:pt>
                <c:pt idx="2175">
                  <c:v>49.4</c:v>
                </c:pt>
                <c:pt idx="2176">
                  <c:v>49.7</c:v>
                </c:pt>
                <c:pt idx="2177">
                  <c:v>50.9</c:v>
                </c:pt>
                <c:pt idx="2178">
                  <c:v>50.4</c:v>
                </c:pt>
                <c:pt idx="2179">
                  <c:v>49.3</c:v>
                </c:pt>
                <c:pt idx="2180">
                  <c:v>49.6</c:v>
                </c:pt>
                <c:pt idx="2181">
                  <c:v>48.6</c:v>
                </c:pt>
                <c:pt idx="2182">
                  <c:v>48.6</c:v>
                </c:pt>
                <c:pt idx="2183">
                  <c:v>48.8</c:v>
                </c:pt>
                <c:pt idx="2184">
                  <c:v>46.5</c:v>
                </c:pt>
                <c:pt idx="2185">
                  <c:v>46.2</c:v>
                </c:pt>
                <c:pt idx="2186">
                  <c:v>46.3</c:v>
                </c:pt>
                <c:pt idx="2187">
                  <c:v>45.1</c:v>
                </c:pt>
                <c:pt idx="2188">
                  <c:v>43.8</c:v>
                </c:pt>
                <c:pt idx="2189">
                  <c:v>44</c:v>
                </c:pt>
                <c:pt idx="2190">
                  <c:v>42.9</c:v>
                </c:pt>
                <c:pt idx="2191">
                  <c:v>42.6</c:v>
                </c:pt>
                <c:pt idx="2192">
                  <c:v>42</c:v>
                </c:pt>
                <c:pt idx="2193">
                  <c:v>39.6</c:v>
                </c:pt>
                <c:pt idx="2194">
                  <c:v>38.799999999999997</c:v>
                </c:pt>
                <c:pt idx="2195">
                  <c:v>38.200000000000003</c:v>
                </c:pt>
                <c:pt idx="2196">
                  <c:v>38.4</c:v>
                </c:pt>
                <c:pt idx="2197">
                  <c:v>37.4</c:v>
                </c:pt>
                <c:pt idx="2198">
                  <c:v>33.9</c:v>
                </c:pt>
                <c:pt idx="2199">
                  <c:v>34.5</c:v>
                </c:pt>
                <c:pt idx="2200">
                  <c:v>34.1</c:v>
                </c:pt>
                <c:pt idx="2201">
                  <c:v>32.1</c:v>
                </c:pt>
                <c:pt idx="2202">
                  <c:v>32.4</c:v>
                </c:pt>
                <c:pt idx="2203">
                  <c:v>31</c:v>
                </c:pt>
                <c:pt idx="2204">
                  <c:v>28.7</c:v>
                </c:pt>
                <c:pt idx="2205">
                  <c:v>28.3</c:v>
                </c:pt>
                <c:pt idx="2206">
                  <c:v>26.5</c:v>
                </c:pt>
                <c:pt idx="2207">
                  <c:v>25.6</c:v>
                </c:pt>
                <c:pt idx="2208">
                  <c:v>24.9</c:v>
                </c:pt>
                <c:pt idx="2209">
                  <c:v>24.6</c:v>
                </c:pt>
                <c:pt idx="2210">
                  <c:v>25</c:v>
                </c:pt>
                <c:pt idx="2211">
                  <c:v>23.8</c:v>
                </c:pt>
                <c:pt idx="2212">
                  <c:v>21.7</c:v>
                </c:pt>
                <c:pt idx="2213">
                  <c:v>23</c:v>
                </c:pt>
                <c:pt idx="2214">
                  <c:v>22</c:v>
                </c:pt>
                <c:pt idx="2215">
                  <c:v>22.3</c:v>
                </c:pt>
                <c:pt idx="2216">
                  <c:v>22.1</c:v>
                </c:pt>
                <c:pt idx="2217">
                  <c:v>20.8</c:v>
                </c:pt>
                <c:pt idx="2218">
                  <c:v>21.3</c:v>
                </c:pt>
                <c:pt idx="2219">
                  <c:v>21.1</c:v>
                </c:pt>
                <c:pt idx="2220">
                  <c:v>21.4</c:v>
                </c:pt>
                <c:pt idx="2221">
                  <c:v>20.9</c:v>
                </c:pt>
                <c:pt idx="2222">
                  <c:v>20.6</c:v>
                </c:pt>
                <c:pt idx="2223">
                  <c:v>21.6</c:v>
                </c:pt>
                <c:pt idx="2224">
                  <c:v>21.7</c:v>
                </c:pt>
                <c:pt idx="2225">
                  <c:v>21.4</c:v>
                </c:pt>
                <c:pt idx="2226">
                  <c:v>21.7</c:v>
                </c:pt>
                <c:pt idx="2227">
                  <c:v>22.4</c:v>
                </c:pt>
                <c:pt idx="2228">
                  <c:v>22.9</c:v>
                </c:pt>
                <c:pt idx="2229">
                  <c:v>23.8</c:v>
                </c:pt>
                <c:pt idx="2230">
                  <c:v>24.4</c:v>
                </c:pt>
                <c:pt idx="2231">
                  <c:v>26.9</c:v>
                </c:pt>
                <c:pt idx="2232">
                  <c:v>25</c:v>
                </c:pt>
                <c:pt idx="2233">
                  <c:v>27</c:v>
                </c:pt>
                <c:pt idx="2234">
                  <c:v>26.9</c:v>
                </c:pt>
                <c:pt idx="2235">
                  <c:v>29</c:v>
                </c:pt>
                <c:pt idx="2236">
                  <c:v>29.1</c:v>
                </c:pt>
                <c:pt idx="2237">
                  <c:v>31</c:v>
                </c:pt>
                <c:pt idx="2238">
                  <c:v>32.9</c:v>
                </c:pt>
                <c:pt idx="2239">
                  <c:v>33.200000000000003</c:v>
                </c:pt>
                <c:pt idx="2240">
                  <c:v>34</c:v>
                </c:pt>
                <c:pt idx="2241">
                  <c:v>36.299999999999997</c:v>
                </c:pt>
                <c:pt idx="2242">
                  <c:v>37</c:v>
                </c:pt>
                <c:pt idx="2243">
                  <c:v>38.1</c:v>
                </c:pt>
                <c:pt idx="2244">
                  <c:v>39.200000000000003</c:v>
                </c:pt>
                <c:pt idx="2245">
                  <c:v>40.9</c:v>
                </c:pt>
                <c:pt idx="2246">
                  <c:v>42.2</c:v>
                </c:pt>
                <c:pt idx="2247">
                  <c:v>42.8</c:v>
                </c:pt>
                <c:pt idx="2248">
                  <c:v>44.2</c:v>
                </c:pt>
                <c:pt idx="2249">
                  <c:v>44.5</c:v>
                </c:pt>
                <c:pt idx="2250">
                  <c:v>45.5</c:v>
                </c:pt>
                <c:pt idx="2251">
                  <c:v>45.2</c:v>
                </c:pt>
                <c:pt idx="2252">
                  <c:v>46.6</c:v>
                </c:pt>
                <c:pt idx="2253">
                  <c:v>46.1</c:v>
                </c:pt>
                <c:pt idx="2254">
                  <c:v>46.5</c:v>
                </c:pt>
                <c:pt idx="2255">
                  <c:v>47.8</c:v>
                </c:pt>
                <c:pt idx="2256">
                  <c:v>46.7</c:v>
                </c:pt>
                <c:pt idx="2257">
                  <c:v>47.6</c:v>
                </c:pt>
                <c:pt idx="2258">
                  <c:v>45.9</c:v>
                </c:pt>
                <c:pt idx="2259">
                  <c:v>46</c:v>
                </c:pt>
                <c:pt idx="2260">
                  <c:v>46.3</c:v>
                </c:pt>
                <c:pt idx="2261">
                  <c:v>46.6</c:v>
                </c:pt>
                <c:pt idx="2262">
                  <c:v>46.5</c:v>
                </c:pt>
                <c:pt idx="2263">
                  <c:v>46.3</c:v>
                </c:pt>
                <c:pt idx="2264">
                  <c:v>46.7</c:v>
                </c:pt>
                <c:pt idx="2265">
                  <c:v>45.8</c:v>
                </c:pt>
                <c:pt idx="2266">
                  <c:v>44.3</c:v>
                </c:pt>
                <c:pt idx="2267">
                  <c:v>44.5</c:v>
                </c:pt>
                <c:pt idx="2268">
                  <c:v>43.6</c:v>
                </c:pt>
                <c:pt idx="2269">
                  <c:v>44.9</c:v>
                </c:pt>
                <c:pt idx="2270">
                  <c:v>43.5</c:v>
                </c:pt>
                <c:pt idx="2271">
                  <c:v>44</c:v>
                </c:pt>
                <c:pt idx="2272">
                  <c:v>42.1</c:v>
                </c:pt>
                <c:pt idx="2273">
                  <c:v>43.2</c:v>
                </c:pt>
                <c:pt idx="2274">
                  <c:v>42.5</c:v>
                </c:pt>
                <c:pt idx="2275">
                  <c:v>42.8</c:v>
                </c:pt>
                <c:pt idx="2276">
                  <c:v>43.2</c:v>
                </c:pt>
                <c:pt idx="2277">
                  <c:v>42.9</c:v>
                </c:pt>
                <c:pt idx="2278">
                  <c:v>41.8</c:v>
                </c:pt>
                <c:pt idx="2279">
                  <c:v>42.8</c:v>
                </c:pt>
                <c:pt idx="2280">
                  <c:v>43</c:v>
                </c:pt>
                <c:pt idx="2281">
                  <c:v>42.3</c:v>
                </c:pt>
                <c:pt idx="2282">
                  <c:v>41.2</c:v>
                </c:pt>
                <c:pt idx="2283">
                  <c:v>42.5</c:v>
                </c:pt>
                <c:pt idx="2284">
                  <c:v>42.5</c:v>
                </c:pt>
                <c:pt idx="2285">
                  <c:v>42.7</c:v>
                </c:pt>
                <c:pt idx="2286">
                  <c:v>43</c:v>
                </c:pt>
                <c:pt idx="2287">
                  <c:v>44.2</c:v>
                </c:pt>
                <c:pt idx="2288">
                  <c:v>44</c:v>
                </c:pt>
                <c:pt idx="2289">
                  <c:v>44.2</c:v>
                </c:pt>
                <c:pt idx="2290">
                  <c:v>45.3</c:v>
                </c:pt>
                <c:pt idx="2291">
                  <c:v>44.1</c:v>
                </c:pt>
                <c:pt idx="2292">
                  <c:v>44.7</c:v>
                </c:pt>
                <c:pt idx="2293">
                  <c:v>44.1</c:v>
                </c:pt>
                <c:pt idx="2294">
                  <c:v>45.5</c:v>
                </c:pt>
                <c:pt idx="2295">
                  <c:v>45.3</c:v>
                </c:pt>
                <c:pt idx="2296">
                  <c:v>44</c:v>
                </c:pt>
                <c:pt idx="2297">
                  <c:v>45.3</c:v>
                </c:pt>
                <c:pt idx="2298">
                  <c:v>43.6</c:v>
                </c:pt>
                <c:pt idx="2299">
                  <c:v>43.3</c:v>
                </c:pt>
                <c:pt idx="2300">
                  <c:v>43</c:v>
                </c:pt>
                <c:pt idx="2301">
                  <c:v>43.2</c:v>
                </c:pt>
                <c:pt idx="2302">
                  <c:v>42.6</c:v>
                </c:pt>
                <c:pt idx="2303">
                  <c:v>41.8</c:v>
                </c:pt>
                <c:pt idx="2304">
                  <c:v>41.2</c:v>
                </c:pt>
                <c:pt idx="2305">
                  <c:v>39.5</c:v>
                </c:pt>
                <c:pt idx="2306">
                  <c:v>39.700000000000003</c:v>
                </c:pt>
                <c:pt idx="2307">
                  <c:v>38.799999999999997</c:v>
                </c:pt>
                <c:pt idx="2308">
                  <c:v>39</c:v>
                </c:pt>
                <c:pt idx="2309">
                  <c:v>38.6</c:v>
                </c:pt>
                <c:pt idx="2310">
                  <c:v>37.9</c:v>
                </c:pt>
                <c:pt idx="2311">
                  <c:v>38.1</c:v>
                </c:pt>
                <c:pt idx="2312">
                  <c:v>37.6</c:v>
                </c:pt>
                <c:pt idx="2313">
                  <c:v>35.5</c:v>
                </c:pt>
                <c:pt idx="2314">
                  <c:v>37.1</c:v>
                </c:pt>
                <c:pt idx="2315">
                  <c:v>37.700000000000003</c:v>
                </c:pt>
                <c:pt idx="2316">
                  <c:v>37.799999999999997</c:v>
                </c:pt>
                <c:pt idx="2317">
                  <c:v>38.5</c:v>
                </c:pt>
                <c:pt idx="2318">
                  <c:v>38.1</c:v>
                </c:pt>
                <c:pt idx="2319">
                  <c:v>37.9</c:v>
                </c:pt>
                <c:pt idx="2320">
                  <c:v>38.9</c:v>
                </c:pt>
                <c:pt idx="2321">
                  <c:v>40.4</c:v>
                </c:pt>
                <c:pt idx="2322">
                  <c:v>39.6</c:v>
                </c:pt>
                <c:pt idx="2323">
                  <c:v>41.5</c:v>
                </c:pt>
                <c:pt idx="2324">
                  <c:v>41.1</c:v>
                </c:pt>
                <c:pt idx="2325">
                  <c:v>42.1</c:v>
                </c:pt>
                <c:pt idx="2326">
                  <c:v>43.6</c:v>
                </c:pt>
                <c:pt idx="2327">
                  <c:v>43.1</c:v>
                </c:pt>
                <c:pt idx="2328">
                  <c:v>43.9</c:v>
                </c:pt>
                <c:pt idx="2329">
                  <c:v>44.3</c:v>
                </c:pt>
                <c:pt idx="2330">
                  <c:v>44.3</c:v>
                </c:pt>
                <c:pt idx="2331">
                  <c:v>44.3</c:v>
                </c:pt>
                <c:pt idx="2332">
                  <c:v>44.3</c:v>
                </c:pt>
                <c:pt idx="2333">
                  <c:v>45.1</c:v>
                </c:pt>
                <c:pt idx="2334">
                  <c:v>45.4</c:v>
                </c:pt>
                <c:pt idx="2335">
                  <c:v>44.3</c:v>
                </c:pt>
                <c:pt idx="2336">
                  <c:v>43.6</c:v>
                </c:pt>
                <c:pt idx="2337">
                  <c:v>44.1</c:v>
                </c:pt>
                <c:pt idx="2338">
                  <c:v>44.1</c:v>
                </c:pt>
                <c:pt idx="2339">
                  <c:v>43.8</c:v>
                </c:pt>
                <c:pt idx="2340">
                  <c:v>43.7</c:v>
                </c:pt>
                <c:pt idx="2341">
                  <c:v>43.9</c:v>
                </c:pt>
                <c:pt idx="2342">
                  <c:v>44.1</c:v>
                </c:pt>
                <c:pt idx="2343">
                  <c:v>43</c:v>
                </c:pt>
                <c:pt idx="2344">
                  <c:v>41.5</c:v>
                </c:pt>
                <c:pt idx="2345">
                  <c:v>42.5</c:v>
                </c:pt>
                <c:pt idx="2346">
                  <c:v>43.1</c:v>
                </c:pt>
                <c:pt idx="2347">
                  <c:v>41.7</c:v>
                </c:pt>
                <c:pt idx="2348">
                  <c:v>42.9</c:v>
                </c:pt>
                <c:pt idx="2349">
                  <c:v>42.9</c:v>
                </c:pt>
                <c:pt idx="2350">
                  <c:v>42.1</c:v>
                </c:pt>
                <c:pt idx="2351">
                  <c:v>42</c:v>
                </c:pt>
                <c:pt idx="2352">
                  <c:v>41.3</c:v>
                </c:pt>
                <c:pt idx="2353">
                  <c:v>41</c:v>
                </c:pt>
                <c:pt idx="2354">
                  <c:v>41.4</c:v>
                </c:pt>
                <c:pt idx="2355">
                  <c:v>42</c:v>
                </c:pt>
                <c:pt idx="2356">
                  <c:v>41.8</c:v>
                </c:pt>
                <c:pt idx="2357">
                  <c:v>42.6</c:v>
                </c:pt>
                <c:pt idx="2358">
                  <c:v>41.8</c:v>
                </c:pt>
                <c:pt idx="2359">
                  <c:v>42.5</c:v>
                </c:pt>
                <c:pt idx="2360">
                  <c:v>41.9</c:v>
                </c:pt>
                <c:pt idx="2361">
                  <c:v>41.2</c:v>
                </c:pt>
                <c:pt idx="2362">
                  <c:v>40.9</c:v>
                </c:pt>
                <c:pt idx="2363">
                  <c:v>42.1</c:v>
                </c:pt>
                <c:pt idx="2364">
                  <c:v>43</c:v>
                </c:pt>
                <c:pt idx="2365">
                  <c:v>46.1</c:v>
                </c:pt>
                <c:pt idx="2366">
                  <c:v>47.6</c:v>
                </c:pt>
                <c:pt idx="2367">
                  <c:v>49.2</c:v>
                </c:pt>
                <c:pt idx="2368">
                  <c:v>47.2</c:v>
                </c:pt>
                <c:pt idx="2369">
                  <c:v>41.7</c:v>
                </c:pt>
                <c:pt idx="2370">
                  <c:v>39.9</c:v>
                </c:pt>
                <c:pt idx="2371">
                  <c:v>40.799999999999997</c:v>
                </c:pt>
                <c:pt idx="2372">
                  <c:v>41.1</c:v>
                </c:pt>
                <c:pt idx="2373">
                  <c:v>41.3</c:v>
                </c:pt>
                <c:pt idx="2374">
                  <c:v>41.8</c:v>
                </c:pt>
                <c:pt idx="2375">
                  <c:v>42.4</c:v>
                </c:pt>
                <c:pt idx="2376">
                  <c:v>41.6</c:v>
                </c:pt>
                <c:pt idx="2377">
                  <c:v>42.2</c:v>
                </c:pt>
                <c:pt idx="2378">
                  <c:v>41.8</c:v>
                </c:pt>
                <c:pt idx="2379">
                  <c:v>41.6</c:v>
                </c:pt>
                <c:pt idx="2380">
                  <c:v>41.7</c:v>
                </c:pt>
                <c:pt idx="2381">
                  <c:v>40.9</c:v>
                </c:pt>
                <c:pt idx="2382">
                  <c:v>41.4</c:v>
                </c:pt>
                <c:pt idx="2383">
                  <c:v>41.8</c:v>
                </c:pt>
                <c:pt idx="2384">
                  <c:v>41.2</c:v>
                </c:pt>
                <c:pt idx="2385">
                  <c:v>40</c:v>
                </c:pt>
                <c:pt idx="2386">
                  <c:v>41.3</c:v>
                </c:pt>
                <c:pt idx="2387">
                  <c:v>40.6</c:v>
                </c:pt>
                <c:pt idx="2388">
                  <c:v>40.1</c:v>
                </c:pt>
                <c:pt idx="2389">
                  <c:v>40.700000000000003</c:v>
                </c:pt>
                <c:pt idx="2390">
                  <c:v>41.4</c:v>
                </c:pt>
                <c:pt idx="2391">
                  <c:v>42.2</c:v>
                </c:pt>
                <c:pt idx="2392">
                  <c:v>40.799999999999997</c:v>
                </c:pt>
                <c:pt idx="2393">
                  <c:v>39.799999999999997</c:v>
                </c:pt>
                <c:pt idx="2394">
                  <c:v>40.5</c:v>
                </c:pt>
                <c:pt idx="2395">
                  <c:v>39.9</c:v>
                </c:pt>
                <c:pt idx="2396">
                  <c:v>40.4</c:v>
                </c:pt>
                <c:pt idx="2397">
                  <c:v>40.9</c:v>
                </c:pt>
                <c:pt idx="2398">
                  <c:v>41.8</c:v>
                </c:pt>
                <c:pt idx="2399">
                  <c:v>42.2</c:v>
                </c:pt>
                <c:pt idx="2400">
                  <c:v>41.4</c:v>
                </c:pt>
                <c:pt idx="2401">
                  <c:v>41.3</c:v>
                </c:pt>
                <c:pt idx="2402">
                  <c:v>42.6</c:v>
                </c:pt>
                <c:pt idx="2403">
                  <c:v>41.4</c:v>
                </c:pt>
                <c:pt idx="2404">
                  <c:v>43</c:v>
                </c:pt>
                <c:pt idx="2405">
                  <c:v>42.3</c:v>
                </c:pt>
                <c:pt idx="2406">
                  <c:v>40.6</c:v>
                </c:pt>
                <c:pt idx="2407">
                  <c:v>42.8</c:v>
                </c:pt>
                <c:pt idx="2408">
                  <c:v>41.7</c:v>
                </c:pt>
                <c:pt idx="2409">
                  <c:v>43.2</c:v>
                </c:pt>
                <c:pt idx="2410">
                  <c:v>42.4</c:v>
                </c:pt>
                <c:pt idx="2411">
                  <c:v>42.6</c:v>
                </c:pt>
                <c:pt idx="2412">
                  <c:v>43</c:v>
                </c:pt>
                <c:pt idx="2413">
                  <c:v>43.5</c:v>
                </c:pt>
                <c:pt idx="2414">
                  <c:v>43</c:v>
                </c:pt>
                <c:pt idx="2415">
                  <c:v>43</c:v>
                </c:pt>
                <c:pt idx="2416">
                  <c:v>43.8</c:v>
                </c:pt>
                <c:pt idx="2417">
                  <c:v>44.2</c:v>
                </c:pt>
                <c:pt idx="2418">
                  <c:v>44.5</c:v>
                </c:pt>
                <c:pt idx="2419">
                  <c:v>43.3</c:v>
                </c:pt>
                <c:pt idx="2420">
                  <c:v>42.9</c:v>
                </c:pt>
                <c:pt idx="2421">
                  <c:v>42.6</c:v>
                </c:pt>
                <c:pt idx="2422">
                  <c:v>43.9</c:v>
                </c:pt>
                <c:pt idx="2423">
                  <c:v>41.8</c:v>
                </c:pt>
                <c:pt idx="2424">
                  <c:v>43.1</c:v>
                </c:pt>
                <c:pt idx="2425">
                  <c:v>42.3</c:v>
                </c:pt>
                <c:pt idx="2426">
                  <c:v>42.9</c:v>
                </c:pt>
                <c:pt idx="2427">
                  <c:v>41.3</c:v>
                </c:pt>
                <c:pt idx="2428">
                  <c:v>41.6</c:v>
                </c:pt>
                <c:pt idx="2429">
                  <c:v>42.3</c:v>
                </c:pt>
                <c:pt idx="2430">
                  <c:v>42.6</c:v>
                </c:pt>
                <c:pt idx="2431">
                  <c:v>41.3</c:v>
                </c:pt>
                <c:pt idx="2432">
                  <c:v>41.4</c:v>
                </c:pt>
                <c:pt idx="2433">
                  <c:v>40.799999999999997</c:v>
                </c:pt>
                <c:pt idx="2434">
                  <c:v>40.1</c:v>
                </c:pt>
                <c:pt idx="2435">
                  <c:v>40.799999999999997</c:v>
                </c:pt>
                <c:pt idx="2436">
                  <c:v>40.799999999999997</c:v>
                </c:pt>
                <c:pt idx="2437">
                  <c:v>40.799999999999997</c:v>
                </c:pt>
                <c:pt idx="2438">
                  <c:v>39.700000000000003</c:v>
                </c:pt>
                <c:pt idx="2439">
                  <c:v>39.9</c:v>
                </c:pt>
                <c:pt idx="2440">
                  <c:v>39.1</c:v>
                </c:pt>
                <c:pt idx="2441">
                  <c:v>40.299999999999997</c:v>
                </c:pt>
                <c:pt idx="2442">
                  <c:v>39.299999999999997</c:v>
                </c:pt>
                <c:pt idx="2443">
                  <c:v>39.6</c:v>
                </c:pt>
                <c:pt idx="2444">
                  <c:v>38.799999999999997</c:v>
                </c:pt>
                <c:pt idx="2445">
                  <c:v>38.5</c:v>
                </c:pt>
                <c:pt idx="2446">
                  <c:v>37.700000000000003</c:v>
                </c:pt>
                <c:pt idx="2447">
                  <c:v>37.6</c:v>
                </c:pt>
                <c:pt idx="2448">
                  <c:v>37.1</c:v>
                </c:pt>
                <c:pt idx="2449">
                  <c:v>38.299999999999997</c:v>
                </c:pt>
                <c:pt idx="2450">
                  <c:v>36.5</c:v>
                </c:pt>
                <c:pt idx="2451">
                  <c:v>38.5</c:v>
                </c:pt>
                <c:pt idx="2452">
                  <c:v>37.799999999999997</c:v>
                </c:pt>
                <c:pt idx="2453">
                  <c:v>37.1</c:v>
                </c:pt>
                <c:pt idx="2454">
                  <c:v>36.9</c:v>
                </c:pt>
                <c:pt idx="2455">
                  <c:v>36.200000000000003</c:v>
                </c:pt>
                <c:pt idx="2456">
                  <c:v>35.200000000000003</c:v>
                </c:pt>
                <c:pt idx="2457">
                  <c:v>36.6</c:v>
                </c:pt>
                <c:pt idx="2458">
                  <c:v>36.5</c:v>
                </c:pt>
                <c:pt idx="2459">
                  <c:v>34.799999999999997</c:v>
                </c:pt>
                <c:pt idx="2460">
                  <c:v>34.200000000000003</c:v>
                </c:pt>
                <c:pt idx="2461">
                  <c:v>33.6</c:v>
                </c:pt>
                <c:pt idx="2462">
                  <c:v>33.1</c:v>
                </c:pt>
                <c:pt idx="2463">
                  <c:v>32.1</c:v>
                </c:pt>
                <c:pt idx="2464">
                  <c:v>32.6</c:v>
                </c:pt>
                <c:pt idx="2465">
                  <c:v>31.7</c:v>
                </c:pt>
                <c:pt idx="2466">
                  <c:v>31.6</c:v>
                </c:pt>
                <c:pt idx="2467">
                  <c:v>31.8</c:v>
                </c:pt>
                <c:pt idx="2468">
                  <c:v>30.2</c:v>
                </c:pt>
                <c:pt idx="2469">
                  <c:v>30.7</c:v>
                </c:pt>
                <c:pt idx="2470">
                  <c:v>28.8</c:v>
                </c:pt>
                <c:pt idx="2471">
                  <c:v>28.4</c:v>
                </c:pt>
                <c:pt idx="2472">
                  <c:v>26.7</c:v>
                </c:pt>
                <c:pt idx="2473">
                  <c:v>27.1</c:v>
                </c:pt>
                <c:pt idx="2474">
                  <c:v>25.7</c:v>
                </c:pt>
                <c:pt idx="2475">
                  <c:v>27.6</c:v>
                </c:pt>
                <c:pt idx="2476">
                  <c:v>27.3</c:v>
                </c:pt>
                <c:pt idx="2477">
                  <c:v>27.1</c:v>
                </c:pt>
                <c:pt idx="2478">
                  <c:v>25.7</c:v>
                </c:pt>
                <c:pt idx="2479">
                  <c:v>25.7</c:v>
                </c:pt>
                <c:pt idx="2480">
                  <c:v>25.8</c:v>
                </c:pt>
                <c:pt idx="2481">
                  <c:v>24.9</c:v>
                </c:pt>
                <c:pt idx="2482">
                  <c:v>26.1</c:v>
                </c:pt>
                <c:pt idx="2483">
                  <c:v>25.4</c:v>
                </c:pt>
                <c:pt idx="2484">
                  <c:v>25.3</c:v>
                </c:pt>
                <c:pt idx="2485">
                  <c:v>25.5</c:v>
                </c:pt>
                <c:pt idx="2486">
                  <c:v>25</c:v>
                </c:pt>
                <c:pt idx="2487">
                  <c:v>24.9</c:v>
                </c:pt>
                <c:pt idx="2488">
                  <c:v>25.1</c:v>
                </c:pt>
                <c:pt idx="2489">
                  <c:v>26</c:v>
                </c:pt>
                <c:pt idx="2490">
                  <c:v>25.1</c:v>
                </c:pt>
                <c:pt idx="2491">
                  <c:v>24.5</c:v>
                </c:pt>
                <c:pt idx="2492">
                  <c:v>25.1</c:v>
                </c:pt>
                <c:pt idx="2493">
                  <c:v>26</c:v>
                </c:pt>
                <c:pt idx="2494">
                  <c:v>24.8</c:v>
                </c:pt>
                <c:pt idx="2495">
                  <c:v>25.3</c:v>
                </c:pt>
                <c:pt idx="2496">
                  <c:v>26.4</c:v>
                </c:pt>
                <c:pt idx="2497">
                  <c:v>26.5</c:v>
                </c:pt>
                <c:pt idx="2498">
                  <c:v>25.6</c:v>
                </c:pt>
                <c:pt idx="2499">
                  <c:v>24.9</c:v>
                </c:pt>
                <c:pt idx="2500">
                  <c:v>26</c:v>
                </c:pt>
                <c:pt idx="2501">
                  <c:v>25.3</c:v>
                </c:pt>
                <c:pt idx="2502">
                  <c:v>25.3</c:v>
                </c:pt>
                <c:pt idx="2503">
                  <c:v>26.2</c:v>
                </c:pt>
                <c:pt idx="2504">
                  <c:v>25.4</c:v>
                </c:pt>
                <c:pt idx="2505">
                  <c:v>24.7</c:v>
                </c:pt>
                <c:pt idx="2506">
                  <c:v>24.9</c:v>
                </c:pt>
                <c:pt idx="2507">
                  <c:v>24</c:v>
                </c:pt>
                <c:pt idx="2508">
                  <c:v>23.7</c:v>
                </c:pt>
                <c:pt idx="2509">
                  <c:v>23.5</c:v>
                </c:pt>
                <c:pt idx="2510">
                  <c:v>23.9</c:v>
                </c:pt>
                <c:pt idx="2511">
                  <c:v>23.6</c:v>
                </c:pt>
                <c:pt idx="2512">
                  <c:v>23.1</c:v>
                </c:pt>
                <c:pt idx="2513">
                  <c:v>24</c:v>
                </c:pt>
                <c:pt idx="2514">
                  <c:v>23.1</c:v>
                </c:pt>
                <c:pt idx="2515">
                  <c:v>22.5</c:v>
                </c:pt>
                <c:pt idx="2516">
                  <c:v>24.1</c:v>
                </c:pt>
                <c:pt idx="2517">
                  <c:v>23.9</c:v>
                </c:pt>
                <c:pt idx="2518">
                  <c:v>22.7</c:v>
                </c:pt>
                <c:pt idx="2519">
                  <c:v>23.4</c:v>
                </c:pt>
                <c:pt idx="2520">
                  <c:v>23.6</c:v>
                </c:pt>
                <c:pt idx="2521">
                  <c:v>23.1</c:v>
                </c:pt>
                <c:pt idx="2522">
                  <c:v>24.5</c:v>
                </c:pt>
                <c:pt idx="2523">
                  <c:v>24.1</c:v>
                </c:pt>
                <c:pt idx="2524">
                  <c:v>22.9</c:v>
                </c:pt>
                <c:pt idx="2525">
                  <c:v>23</c:v>
                </c:pt>
                <c:pt idx="2526">
                  <c:v>23.7</c:v>
                </c:pt>
                <c:pt idx="2527">
                  <c:v>24</c:v>
                </c:pt>
                <c:pt idx="2528">
                  <c:v>23.7</c:v>
                </c:pt>
                <c:pt idx="2529">
                  <c:v>25.3</c:v>
                </c:pt>
                <c:pt idx="2530">
                  <c:v>24</c:v>
                </c:pt>
                <c:pt idx="2531">
                  <c:v>22.1</c:v>
                </c:pt>
                <c:pt idx="2532">
                  <c:v>23.5</c:v>
                </c:pt>
                <c:pt idx="2533">
                  <c:v>24.2</c:v>
                </c:pt>
                <c:pt idx="2534">
                  <c:v>23.4</c:v>
                </c:pt>
                <c:pt idx="2535">
                  <c:v>23.5</c:v>
                </c:pt>
                <c:pt idx="2536">
                  <c:v>22.4</c:v>
                </c:pt>
                <c:pt idx="2537">
                  <c:v>23.3</c:v>
                </c:pt>
                <c:pt idx="2538">
                  <c:v>22.4</c:v>
                </c:pt>
                <c:pt idx="2539">
                  <c:v>20.9</c:v>
                </c:pt>
                <c:pt idx="2540">
                  <c:v>21.8</c:v>
                </c:pt>
                <c:pt idx="2541">
                  <c:v>20.8</c:v>
                </c:pt>
                <c:pt idx="2542">
                  <c:v>19.3</c:v>
                </c:pt>
                <c:pt idx="2543">
                  <c:v>19.5</c:v>
                </c:pt>
                <c:pt idx="2544">
                  <c:v>18.399999999999999</c:v>
                </c:pt>
                <c:pt idx="2545">
                  <c:v>18.8</c:v>
                </c:pt>
                <c:pt idx="2546">
                  <c:v>16.7</c:v>
                </c:pt>
                <c:pt idx="2547">
                  <c:v>18.100000000000001</c:v>
                </c:pt>
                <c:pt idx="2548">
                  <c:v>16.600000000000001</c:v>
                </c:pt>
                <c:pt idx="2549">
                  <c:v>16.600000000000001</c:v>
                </c:pt>
                <c:pt idx="2550">
                  <c:v>16.399999999999999</c:v>
                </c:pt>
                <c:pt idx="2551">
                  <c:v>14.4</c:v>
                </c:pt>
                <c:pt idx="2552">
                  <c:v>13.3</c:v>
                </c:pt>
                <c:pt idx="2553">
                  <c:v>14.4</c:v>
                </c:pt>
                <c:pt idx="2554">
                  <c:v>15.1</c:v>
                </c:pt>
                <c:pt idx="2555">
                  <c:v>14.1</c:v>
                </c:pt>
                <c:pt idx="2556">
                  <c:v>14.4</c:v>
                </c:pt>
                <c:pt idx="2557">
                  <c:v>13.7</c:v>
                </c:pt>
                <c:pt idx="2558">
                  <c:v>13.7</c:v>
                </c:pt>
                <c:pt idx="2559">
                  <c:v>14.1</c:v>
                </c:pt>
                <c:pt idx="2560">
                  <c:v>13.2</c:v>
                </c:pt>
                <c:pt idx="2561">
                  <c:v>14.1</c:v>
                </c:pt>
                <c:pt idx="2562">
                  <c:v>16</c:v>
                </c:pt>
                <c:pt idx="2563">
                  <c:v>18.5</c:v>
                </c:pt>
                <c:pt idx="2564">
                  <c:v>18</c:v>
                </c:pt>
                <c:pt idx="2565">
                  <c:v>18.2</c:v>
                </c:pt>
                <c:pt idx="2566">
                  <c:v>13</c:v>
                </c:pt>
                <c:pt idx="2567">
                  <c:v>10.9</c:v>
                </c:pt>
                <c:pt idx="2568">
                  <c:v>10.6</c:v>
                </c:pt>
                <c:pt idx="2569">
                  <c:v>11.7</c:v>
                </c:pt>
                <c:pt idx="2570">
                  <c:v>11.4</c:v>
                </c:pt>
                <c:pt idx="2571">
                  <c:v>12</c:v>
                </c:pt>
                <c:pt idx="2572">
                  <c:v>12.3</c:v>
                </c:pt>
                <c:pt idx="2573">
                  <c:v>12.8</c:v>
                </c:pt>
                <c:pt idx="2574">
                  <c:v>12.1</c:v>
                </c:pt>
                <c:pt idx="2575">
                  <c:v>13.4</c:v>
                </c:pt>
                <c:pt idx="2576">
                  <c:v>13.1</c:v>
                </c:pt>
                <c:pt idx="2577">
                  <c:v>12</c:v>
                </c:pt>
                <c:pt idx="2578">
                  <c:v>11.9</c:v>
                </c:pt>
                <c:pt idx="2579">
                  <c:v>13</c:v>
                </c:pt>
                <c:pt idx="2580">
                  <c:v>12.3</c:v>
                </c:pt>
                <c:pt idx="2581">
                  <c:v>11.3</c:v>
                </c:pt>
                <c:pt idx="2582">
                  <c:v>12.4</c:v>
                </c:pt>
                <c:pt idx="2583">
                  <c:v>13</c:v>
                </c:pt>
                <c:pt idx="2584">
                  <c:v>13.1</c:v>
                </c:pt>
                <c:pt idx="2585">
                  <c:v>13.9</c:v>
                </c:pt>
                <c:pt idx="2586">
                  <c:v>12</c:v>
                </c:pt>
                <c:pt idx="2587">
                  <c:v>12</c:v>
                </c:pt>
                <c:pt idx="2588">
                  <c:v>12.6</c:v>
                </c:pt>
                <c:pt idx="2589">
                  <c:v>12.8</c:v>
                </c:pt>
                <c:pt idx="2590">
                  <c:v>12</c:v>
                </c:pt>
                <c:pt idx="2591">
                  <c:v>12.8</c:v>
                </c:pt>
                <c:pt idx="2592">
                  <c:v>11.9</c:v>
                </c:pt>
                <c:pt idx="2593">
                  <c:v>12.5</c:v>
                </c:pt>
                <c:pt idx="2594">
                  <c:v>12.5</c:v>
                </c:pt>
                <c:pt idx="2595">
                  <c:v>11.7</c:v>
                </c:pt>
                <c:pt idx="2596">
                  <c:v>12.9</c:v>
                </c:pt>
                <c:pt idx="2597">
                  <c:v>12.7</c:v>
                </c:pt>
                <c:pt idx="2598">
                  <c:v>12.9</c:v>
                </c:pt>
                <c:pt idx="2599">
                  <c:v>11.8</c:v>
                </c:pt>
                <c:pt idx="2600">
                  <c:v>13.6</c:v>
                </c:pt>
                <c:pt idx="2601">
                  <c:v>12.8</c:v>
                </c:pt>
                <c:pt idx="2602">
                  <c:v>12.5</c:v>
                </c:pt>
                <c:pt idx="2603">
                  <c:v>12.9</c:v>
                </c:pt>
                <c:pt idx="2604">
                  <c:v>12.7</c:v>
                </c:pt>
                <c:pt idx="2605">
                  <c:v>13</c:v>
                </c:pt>
                <c:pt idx="2606">
                  <c:v>12.8</c:v>
                </c:pt>
                <c:pt idx="2607">
                  <c:v>12.1</c:v>
                </c:pt>
                <c:pt idx="2608">
                  <c:v>12</c:v>
                </c:pt>
                <c:pt idx="2609">
                  <c:v>12.6</c:v>
                </c:pt>
                <c:pt idx="2610">
                  <c:v>11.4</c:v>
                </c:pt>
                <c:pt idx="2611">
                  <c:v>12</c:v>
                </c:pt>
                <c:pt idx="2612">
                  <c:v>10.9</c:v>
                </c:pt>
                <c:pt idx="2613">
                  <c:v>11.6</c:v>
                </c:pt>
                <c:pt idx="2614">
                  <c:v>10.9</c:v>
                </c:pt>
                <c:pt idx="2615">
                  <c:v>11.5</c:v>
                </c:pt>
                <c:pt idx="2616">
                  <c:v>11.7</c:v>
                </c:pt>
                <c:pt idx="2617">
                  <c:v>11.2</c:v>
                </c:pt>
                <c:pt idx="2618">
                  <c:v>13.3</c:v>
                </c:pt>
                <c:pt idx="2619">
                  <c:v>11.8</c:v>
                </c:pt>
                <c:pt idx="2620">
                  <c:v>13.2</c:v>
                </c:pt>
                <c:pt idx="2621">
                  <c:v>12.1</c:v>
                </c:pt>
                <c:pt idx="2622">
                  <c:v>13</c:v>
                </c:pt>
                <c:pt idx="2623">
                  <c:v>12.1</c:v>
                </c:pt>
                <c:pt idx="2624">
                  <c:v>12.8</c:v>
                </c:pt>
                <c:pt idx="2625">
                  <c:v>11</c:v>
                </c:pt>
                <c:pt idx="2626">
                  <c:v>12.2</c:v>
                </c:pt>
                <c:pt idx="2627">
                  <c:v>11</c:v>
                </c:pt>
                <c:pt idx="2628">
                  <c:v>13</c:v>
                </c:pt>
                <c:pt idx="2629">
                  <c:v>11.6</c:v>
                </c:pt>
                <c:pt idx="2630">
                  <c:v>11.7</c:v>
                </c:pt>
                <c:pt idx="2631">
                  <c:v>11.6</c:v>
                </c:pt>
                <c:pt idx="2632">
                  <c:v>11.1</c:v>
                </c:pt>
                <c:pt idx="2633">
                  <c:v>11.6</c:v>
                </c:pt>
                <c:pt idx="2634">
                  <c:v>11.5</c:v>
                </c:pt>
                <c:pt idx="2635">
                  <c:v>12.8</c:v>
                </c:pt>
                <c:pt idx="2636">
                  <c:v>13.1</c:v>
                </c:pt>
                <c:pt idx="2637">
                  <c:v>11.5</c:v>
                </c:pt>
                <c:pt idx="2638">
                  <c:v>12.6</c:v>
                </c:pt>
                <c:pt idx="2639">
                  <c:v>11.8</c:v>
                </c:pt>
                <c:pt idx="2640">
                  <c:v>10.9</c:v>
                </c:pt>
                <c:pt idx="2641">
                  <c:v>11.8</c:v>
                </c:pt>
                <c:pt idx="2642">
                  <c:v>11.6</c:v>
                </c:pt>
                <c:pt idx="2643">
                  <c:v>11.8</c:v>
                </c:pt>
                <c:pt idx="2644">
                  <c:v>11.1</c:v>
                </c:pt>
                <c:pt idx="2645">
                  <c:v>11</c:v>
                </c:pt>
                <c:pt idx="2646">
                  <c:v>11.8</c:v>
                </c:pt>
                <c:pt idx="2647">
                  <c:v>11.4</c:v>
                </c:pt>
                <c:pt idx="2648">
                  <c:v>12.2</c:v>
                </c:pt>
                <c:pt idx="2649">
                  <c:v>12.1</c:v>
                </c:pt>
                <c:pt idx="2650">
                  <c:v>11.6</c:v>
                </c:pt>
                <c:pt idx="2651">
                  <c:v>12.4</c:v>
                </c:pt>
                <c:pt idx="2652">
                  <c:v>11.9</c:v>
                </c:pt>
                <c:pt idx="2653">
                  <c:v>11.5</c:v>
                </c:pt>
                <c:pt idx="2654">
                  <c:v>11.5</c:v>
                </c:pt>
                <c:pt idx="2655">
                  <c:v>12.5</c:v>
                </c:pt>
                <c:pt idx="2656">
                  <c:v>12</c:v>
                </c:pt>
                <c:pt idx="2657">
                  <c:v>10.6</c:v>
                </c:pt>
                <c:pt idx="2658">
                  <c:v>10.8</c:v>
                </c:pt>
                <c:pt idx="2659">
                  <c:v>11.8</c:v>
                </c:pt>
                <c:pt idx="2660">
                  <c:v>12.4</c:v>
                </c:pt>
                <c:pt idx="2661">
                  <c:v>12.2</c:v>
                </c:pt>
                <c:pt idx="2662">
                  <c:v>11.5</c:v>
                </c:pt>
                <c:pt idx="2663">
                  <c:v>12.2</c:v>
                </c:pt>
                <c:pt idx="2664">
                  <c:v>11.9</c:v>
                </c:pt>
                <c:pt idx="2665">
                  <c:v>10.7</c:v>
                </c:pt>
                <c:pt idx="2666">
                  <c:v>11.6</c:v>
                </c:pt>
                <c:pt idx="2667">
                  <c:v>12.7</c:v>
                </c:pt>
                <c:pt idx="2668">
                  <c:v>11.6</c:v>
                </c:pt>
                <c:pt idx="2669">
                  <c:v>12.2</c:v>
                </c:pt>
                <c:pt idx="2670">
                  <c:v>11.6</c:v>
                </c:pt>
                <c:pt idx="2671">
                  <c:v>12.6</c:v>
                </c:pt>
                <c:pt idx="2672">
                  <c:v>13.9</c:v>
                </c:pt>
                <c:pt idx="2673">
                  <c:v>12.9</c:v>
                </c:pt>
                <c:pt idx="2674">
                  <c:v>13.6</c:v>
                </c:pt>
                <c:pt idx="2675">
                  <c:v>13.6</c:v>
                </c:pt>
                <c:pt idx="2676">
                  <c:v>13.8</c:v>
                </c:pt>
                <c:pt idx="2677">
                  <c:v>12.8</c:v>
                </c:pt>
                <c:pt idx="2678">
                  <c:v>13.9</c:v>
                </c:pt>
                <c:pt idx="2679">
                  <c:v>12.8</c:v>
                </c:pt>
                <c:pt idx="2680">
                  <c:v>14</c:v>
                </c:pt>
                <c:pt idx="2681">
                  <c:v>15.4</c:v>
                </c:pt>
                <c:pt idx="2682">
                  <c:v>13.3</c:v>
                </c:pt>
                <c:pt idx="2683">
                  <c:v>14.9</c:v>
                </c:pt>
                <c:pt idx="2684">
                  <c:v>14.4</c:v>
                </c:pt>
                <c:pt idx="2685">
                  <c:v>13.8</c:v>
                </c:pt>
                <c:pt idx="2686">
                  <c:v>15</c:v>
                </c:pt>
                <c:pt idx="2687">
                  <c:v>14.3</c:v>
                </c:pt>
                <c:pt idx="2688">
                  <c:v>14.5</c:v>
                </c:pt>
                <c:pt idx="2689">
                  <c:v>15.1</c:v>
                </c:pt>
                <c:pt idx="2690">
                  <c:v>16</c:v>
                </c:pt>
                <c:pt idx="2691">
                  <c:v>15.4</c:v>
                </c:pt>
                <c:pt idx="2692">
                  <c:v>14.2</c:v>
                </c:pt>
                <c:pt idx="2693">
                  <c:v>14.9</c:v>
                </c:pt>
                <c:pt idx="2694">
                  <c:v>14.8</c:v>
                </c:pt>
                <c:pt idx="2695">
                  <c:v>16</c:v>
                </c:pt>
                <c:pt idx="2696">
                  <c:v>15</c:v>
                </c:pt>
                <c:pt idx="2697">
                  <c:v>15.3</c:v>
                </c:pt>
                <c:pt idx="2698">
                  <c:v>15.1</c:v>
                </c:pt>
                <c:pt idx="2699">
                  <c:v>15.7</c:v>
                </c:pt>
                <c:pt idx="2700">
                  <c:v>14.9</c:v>
                </c:pt>
                <c:pt idx="2701">
                  <c:v>16</c:v>
                </c:pt>
                <c:pt idx="2702">
                  <c:v>14.6</c:v>
                </c:pt>
                <c:pt idx="2703">
                  <c:v>14.7</c:v>
                </c:pt>
                <c:pt idx="2704">
                  <c:v>15.4</c:v>
                </c:pt>
                <c:pt idx="2705">
                  <c:v>15.9</c:v>
                </c:pt>
                <c:pt idx="2706">
                  <c:v>15.9</c:v>
                </c:pt>
                <c:pt idx="2707">
                  <c:v>15.8</c:v>
                </c:pt>
                <c:pt idx="2708">
                  <c:v>15.9</c:v>
                </c:pt>
                <c:pt idx="2709">
                  <c:v>16.3</c:v>
                </c:pt>
                <c:pt idx="2710">
                  <c:v>15</c:v>
                </c:pt>
                <c:pt idx="2711">
                  <c:v>15.3</c:v>
                </c:pt>
                <c:pt idx="2712">
                  <c:v>15.1</c:v>
                </c:pt>
                <c:pt idx="2713">
                  <c:v>15.2</c:v>
                </c:pt>
                <c:pt idx="2714">
                  <c:v>15.4</c:v>
                </c:pt>
                <c:pt idx="2715">
                  <c:v>15</c:v>
                </c:pt>
                <c:pt idx="2716">
                  <c:v>15.4</c:v>
                </c:pt>
                <c:pt idx="2717">
                  <c:v>15.2</c:v>
                </c:pt>
                <c:pt idx="2718">
                  <c:v>15.4</c:v>
                </c:pt>
                <c:pt idx="2719">
                  <c:v>15.8</c:v>
                </c:pt>
                <c:pt idx="2720">
                  <c:v>14.5</c:v>
                </c:pt>
                <c:pt idx="2721">
                  <c:v>16.8</c:v>
                </c:pt>
                <c:pt idx="2722">
                  <c:v>16</c:v>
                </c:pt>
                <c:pt idx="2723">
                  <c:v>14.4</c:v>
                </c:pt>
                <c:pt idx="2724">
                  <c:v>14.4</c:v>
                </c:pt>
                <c:pt idx="2725">
                  <c:v>15</c:v>
                </c:pt>
                <c:pt idx="2726">
                  <c:v>14.5</c:v>
                </c:pt>
                <c:pt idx="2727">
                  <c:v>15.1</c:v>
                </c:pt>
                <c:pt idx="2728">
                  <c:v>14.6</c:v>
                </c:pt>
                <c:pt idx="2729">
                  <c:v>15</c:v>
                </c:pt>
                <c:pt idx="2730">
                  <c:v>15.3</c:v>
                </c:pt>
                <c:pt idx="2731">
                  <c:v>15.2</c:v>
                </c:pt>
                <c:pt idx="2732">
                  <c:v>15.9</c:v>
                </c:pt>
                <c:pt idx="2733">
                  <c:v>15.1</c:v>
                </c:pt>
                <c:pt idx="2734">
                  <c:v>14.9</c:v>
                </c:pt>
                <c:pt idx="2735">
                  <c:v>14.5</c:v>
                </c:pt>
                <c:pt idx="2736">
                  <c:v>13.9</c:v>
                </c:pt>
                <c:pt idx="2737">
                  <c:v>15.4</c:v>
                </c:pt>
                <c:pt idx="2738">
                  <c:v>15.5</c:v>
                </c:pt>
                <c:pt idx="2739">
                  <c:v>14.8</c:v>
                </c:pt>
                <c:pt idx="2740">
                  <c:v>15.3</c:v>
                </c:pt>
                <c:pt idx="2741">
                  <c:v>14.9</c:v>
                </c:pt>
                <c:pt idx="2742">
                  <c:v>15.3</c:v>
                </c:pt>
                <c:pt idx="2743">
                  <c:v>15</c:v>
                </c:pt>
                <c:pt idx="2744">
                  <c:v>15.2</c:v>
                </c:pt>
                <c:pt idx="2745">
                  <c:v>14.5</c:v>
                </c:pt>
                <c:pt idx="2746">
                  <c:v>15</c:v>
                </c:pt>
                <c:pt idx="2747">
                  <c:v>15.7</c:v>
                </c:pt>
                <c:pt idx="2748">
                  <c:v>14.2</c:v>
                </c:pt>
                <c:pt idx="2749">
                  <c:v>15.5</c:v>
                </c:pt>
                <c:pt idx="2750">
                  <c:v>15.3</c:v>
                </c:pt>
                <c:pt idx="2751">
                  <c:v>15.8</c:v>
                </c:pt>
                <c:pt idx="2752">
                  <c:v>15.4</c:v>
                </c:pt>
                <c:pt idx="2753">
                  <c:v>15.6</c:v>
                </c:pt>
                <c:pt idx="2754">
                  <c:v>14.8</c:v>
                </c:pt>
                <c:pt idx="2755">
                  <c:v>13.8</c:v>
                </c:pt>
                <c:pt idx="2756">
                  <c:v>13.6</c:v>
                </c:pt>
                <c:pt idx="2757">
                  <c:v>15.9</c:v>
                </c:pt>
                <c:pt idx="2758">
                  <c:v>17.2</c:v>
                </c:pt>
                <c:pt idx="2759">
                  <c:v>19.899999999999999</c:v>
                </c:pt>
                <c:pt idx="2760">
                  <c:v>20.399999999999999</c:v>
                </c:pt>
                <c:pt idx="2761">
                  <c:v>17.7</c:v>
                </c:pt>
                <c:pt idx="2762">
                  <c:v>13.3</c:v>
                </c:pt>
                <c:pt idx="2763">
                  <c:v>11.6</c:v>
                </c:pt>
                <c:pt idx="2764">
                  <c:v>12.6</c:v>
                </c:pt>
                <c:pt idx="2765">
                  <c:v>13.1</c:v>
                </c:pt>
                <c:pt idx="2766">
                  <c:v>13.6</c:v>
                </c:pt>
                <c:pt idx="2767">
                  <c:v>13.6</c:v>
                </c:pt>
                <c:pt idx="2768">
                  <c:v>13.5</c:v>
                </c:pt>
                <c:pt idx="2769">
                  <c:v>12.8</c:v>
                </c:pt>
                <c:pt idx="2770">
                  <c:v>14.6</c:v>
                </c:pt>
                <c:pt idx="2771">
                  <c:v>14.5</c:v>
                </c:pt>
                <c:pt idx="2772">
                  <c:v>13.5</c:v>
                </c:pt>
                <c:pt idx="2773">
                  <c:v>14.1</c:v>
                </c:pt>
                <c:pt idx="2774">
                  <c:v>14.6</c:v>
                </c:pt>
                <c:pt idx="2775">
                  <c:v>14.9</c:v>
                </c:pt>
                <c:pt idx="2776">
                  <c:v>13.7</c:v>
                </c:pt>
                <c:pt idx="2777">
                  <c:v>13.4</c:v>
                </c:pt>
                <c:pt idx="2778">
                  <c:v>14.1</c:v>
                </c:pt>
                <c:pt idx="2779">
                  <c:v>13.8</c:v>
                </c:pt>
                <c:pt idx="2780">
                  <c:v>14.4</c:v>
                </c:pt>
                <c:pt idx="2781">
                  <c:v>13.3</c:v>
                </c:pt>
                <c:pt idx="2782">
                  <c:v>13.7</c:v>
                </c:pt>
                <c:pt idx="2783">
                  <c:v>13.4</c:v>
                </c:pt>
                <c:pt idx="2784">
                  <c:v>13.4</c:v>
                </c:pt>
                <c:pt idx="2785">
                  <c:v>13.3</c:v>
                </c:pt>
                <c:pt idx="2786">
                  <c:v>13.2</c:v>
                </c:pt>
                <c:pt idx="2787">
                  <c:v>13.3</c:v>
                </c:pt>
                <c:pt idx="2788">
                  <c:v>14</c:v>
                </c:pt>
                <c:pt idx="2789">
                  <c:v>14</c:v>
                </c:pt>
                <c:pt idx="2790">
                  <c:v>12.6</c:v>
                </c:pt>
                <c:pt idx="2791">
                  <c:v>12.6</c:v>
                </c:pt>
                <c:pt idx="2792">
                  <c:v>13</c:v>
                </c:pt>
                <c:pt idx="2793">
                  <c:v>13.6</c:v>
                </c:pt>
                <c:pt idx="2794">
                  <c:v>13.8</c:v>
                </c:pt>
                <c:pt idx="2795">
                  <c:v>13.8</c:v>
                </c:pt>
                <c:pt idx="2796">
                  <c:v>12.5</c:v>
                </c:pt>
                <c:pt idx="2797">
                  <c:v>12.8</c:v>
                </c:pt>
                <c:pt idx="2798">
                  <c:v>12.3</c:v>
                </c:pt>
                <c:pt idx="2799">
                  <c:v>12.7</c:v>
                </c:pt>
                <c:pt idx="2800">
                  <c:v>13.5</c:v>
                </c:pt>
                <c:pt idx="2801">
                  <c:v>13.2</c:v>
                </c:pt>
                <c:pt idx="2802">
                  <c:v>13.5</c:v>
                </c:pt>
                <c:pt idx="2803">
                  <c:v>13.4</c:v>
                </c:pt>
                <c:pt idx="2804">
                  <c:v>13</c:v>
                </c:pt>
                <c:pt idx="2805">
                  <c:v>12.6</c:v>
                </c:pt>
                <c:pt idx="2806">
                  <c:v>12.9</c:v>
                </c:pt>
                <c:pt idx="2807">
                  <c:v>13.5</c:v>
                </c:pt>
                <c:pt idx="2808">
                  <c:v>13.3</c:v>
                </c:pt>
                <c:pt idx="2809">
                  <c:v>13.2</c:v>
                </c:pt>
                <c:pt idx="2810">
                  <c:v>13.8</c:v>
                </c:pt>
                <c:pt idx="2811">
                  <c:v>13</c:v>
                </c:pt>
                <c:pt idx="2812">
                  <c:v>13</c:v>
                </c:pt>
                <c:pt idx="2813">
                  <c:v>12.2</c:v>
                </c:pt>
                <c:pt idx="2814">
                  <c:v>14.1</c:v>
                </c:pt>
                <c:pt idx="2815">
                  <c:v>13.4</c:v>
                </c:pt>
                <c:pt idx="2816">
                  <c:v>11.9</c:v>
                </c:pt>
                <c:pt idx="2817">
                  <c:v>14.3</c:v>
                </c:pt>
                <c:pt idx="2818">
                  <c:v>13.5</c:v>
                </c:pt>
                <c:pt idx="2819">
                  <c:v>13.6</c:v>
                </c:pt>
                <c:pt idx="2820">
                  <c:v>13.8</c:v>
                </c:pt>
                <c:pt idx="2821">
                  <c:v>13.6</c:v>
                </c:pt>
                <c:pt idx="2822">
                  <c:v>14.1</c:v>
                </c:pt>
                <c:pt idx="2823">
                  <c:v>14.5</c:v>
                </c:pt>
                <c:pt idx="2824">
                  <c:v>13.2</c:v>
                </c:pt>
                <c:pt idx="2825">
                  <c:v>14.7</c:v>
                </c:pt>
                <c:pt idx="2826">
                  <c:v>13.7</c:v>
                </c:pt>
                <c:pt idx="2827">
                  <c:v>14.7</c:v>
                </c:pt>
                <c:pt idx="2828">
                  <c:v>14.3</c:v>
                </c:pt>
                <c:pt idx="2829">
                  <c:v>14.6</c:v>
                </c:pt>
                <c:pt idx="2830">
                  <c:v>14.4</c:v>
                </c:pt>
                <c:pt idx="2831">
                  <c:v>13.4</c:v>
                </c:pt>
                <c:pt idx="2832">
                  <c:v>14.6</c:v>
                </c:pt>
                <c:pt idx="2833">
                  <c:v>14.7</c:v>
                </c:pt>
                <c:pt idx="2834">
                  <c:v>15.2</c:v>
                </c:pt>
                <c:pt idx="2835">
                  <c:v>15.5</c:v>
                </c:pt>
                <c:pt idx="2836">
                  <c:v>13.9</c:v>
                </c:pt>
                <c:pt idx="2837">
                  <c:v>14.6</c:v>
                </c:pt>
                <c:pt idx="2838">
                  <c:v>14.2</c:v>
                </c:pt>
                <c:pt idx="2839">
                  <c:v>13.8</c:v>
                </c:pt>
                <c:pt idx="2840">
                  <c:v>14.2</c:v>
                </c:pt>
                <c:pt idx="2841">
                  <c:v>14.3</c:v>
                </c:pt>
                <c:pt idx="2842">
                  <c:v>14.2</c:v>
                </c:pt>
                <c:pt idx="2843">
                  <c:v>14.5</c:v>
                </c:pt>
                <c:pt idx="2844">
                  <c:v>14.1</c:v>
                </c:pt>
                <c:pt idx="2845">
                  <c:v>15.4</c:v>
                </c:pt>
                <c:pt idx="2846">
                  <c:v>15.2</c:v>
                </c:pt>
                <c:pt idx="2847">
                  <c:v>14.3</c:v>
                </c:pt>
                <c:pt idx="2848">
                  <c:v>13.3</c:v>
                </c:pt>
                <c:pt idx="2849">
                  <c:v>13.6</c:v>
                </c:pt>
                <c:pt idx="2850">
                  <c:v>15.9</c:v>
                </c:pt>
                <c:pt idx="2851">
                  <c:v>14.3</c:v>
                </c:pt>
                <c:pt idx="2852">
                  <c:v>16.100000000000001</c:v>
                </c:pt>
                <c:pt idx="2853">
                  <c:v>14.6</c:v>
                </c:pt>
                <c:pt idx="2854">
                  <c:v>14</c:v>
                </c:pt>
                <c:pt idx="2855">
                  <c:v>15.7</c:v>
                </c:pt>
                <c:pt idx="2856">
                  <c:v>14.1</c:v>
                </c:pt>
                <c:pt idx="2857">
                  <c:v>15.4</c:v>
                </c:pt>
                <c:pt idx="2858">
                  <c:v>14.3</c:v>
                </c:pt>
                <c:pt idx="2859">
                  <c:v>15.4</c:v>
                </c:pt>
                <c:pt idx="2860">
                  <c:v>15.2</c:v>
                </c:pt>
                <c:pt idx="2861">
                  <c:v>14.8</c:v>
                </c:pt>
                <c:pt idx="2862">
                  <c:v>14.3</c:v>
                </c:pt>
                <c:pt idx="2863">
                  <c:v>15.1</c:v>
                </c:pt>
                <c:pt idx="2864">
                  <c:v>14</c:v>
                </c:pt>
                <c:pt idx="2865">
                  <c:v>14.4</c:v>
                </c:pt>
                <c:pt idx="2866">
                  <c:v>13.6</c:v>
                </c:pt>
                <c:pt idx="2867">
                  <c:v>14.7</c:v>
                </c:pt>
                <c:pt idx="2868">
                  <c:v>15.1</c:v>
                </c:pt>
                <c:pt idx="2869">
                  <c:v>15.8</c:v>
                </c:pt>
                <c:pt idx="2870">
                  <c:v>14.4</c:v>
                </c:pt>
                <c:pt idx="2871">
                  <c:v>15.7</c:v>
                </c:pt>
                <c:pt idx="2872">
                  <c:v>15</c:v>
                </c:pt>
                <c:pt idx="2873">
                  <c:v>14.8</c:v>
                </c:pt>
                <c:pt idx="2874">
                  <c:v>15.2</c:v>
                </c:pt>
                <c:pt idx="2875">
                  <c:v>14.4</c:v>
                </c:pt>
                <c:pt idx="2876">
                  <c:v>14.6</c:v>
                </c:pt>
                <c:pt idx="2877">
                  <c:v>14.9</c:v>
                </c:pt>
                <c:pt idx="2878">
                  <c:v>14.1</c:v>
                </c:pt>
                <c:pt idx="2879">
                  <c:v>14.2</c:v>
                </c:pt>
                <c:pt idx="2880">
                  <c:v>14.9</c:v>
                </c:pt>
                <c:pt idx="2881">
                  <c:v>14.8</c:v>
                </c:pt>
                <c:pt idx="2882">
                  <c:v>12.8</c:v>
                </c:pt>
                <c:pt idx="2883">
                  <c:v>15.3</c:v>
                </c:pt>
                <c:pt idx="2884">
                  <c:v>15.6</c:v>
                </c:pt>
                <c:pt idx="2885">
                  <c:v>14.4</c:v>
                </c:pt>
                <c:pt idx="2886">
                  <c:v>14.7</c:v>
                </c:pt>
                <c:pt idx="2887">
                  <c:v>14.9</c:v>
                </c:pt>
                <c:pt idx="2888">
                  <c:v>14.6</c:v>
                </c:pt>
                <c:pt idx="2889">
                  <c:v>13.7</c:v>
                </c:pt>
                <c:pt idx="2890">
                  <c:v>13.3</c:v>
                </c:pt>
                <c:pt idx="2891">
                  <c:v>14.6</c:v>
                </c:pt>
                <c:pt idx="2892">
                  <c:v>14.6</c:v>
                </c:pt>
                <c:pt idx="2893">
                  <c:v>14.7</c:v>
                </c:pt>
                <c:pt idx="2894">
                  <c:v>13.7</c:v>
                </c:pt>
                <c:pt idx="2895">
                  <c:v>14.5</c:v>
                </c:pt>
                <c:pt idx="2896">
                  <c:v>13.4</c:v>
                </c:pt>
                <c:pt idx="2897">
                  <c:v>13.8</c:v>
                </c:pt>
                <c:pt idx="2898">
                  <c:v>14.4</c:v>
                </c:pt>
                <c:pt idx="2899">
                  <c:v>14.4</c:v>
                </c:pt>
                <c:pt idx="2900">
                  <c:v>14.1</c:v>
                </c:pt>
                <c:pt idx="2901">
                  <c:v>14.1</c:v>
                </c:pt>
                <c:pt idx="2902">
                  <c:v>14.6</c:v>
                </c:pt>
                <c:pt idx="2903">
                  <c:v>14</c:v>
                </c:pt>
                <c:pt idx="2904">
                  <c:v>14.4</c:v>
                </c:pt>
                <c:pt idx="2905">
                  <c:v>15.2</c:v>
                </c:pt>
                <c:pt idx="2906">
                  <c:v>13.1</c:v>
                </c:pt>
                <c:pt idx="2907">
                  <c:v>13.4</c:v>
                </c:pt>
                <c:pt idx="2908">
                  <c:v>13.7</c:v>
                </c:pt>
                <c:pt idx="2909">
                  <c:v>14</c:v>
                </c:pt>
                <c:pt idx="2910">
                  <c:v>13.8</c:v>
                </c:pt>
                <c:pt idx="2911">
                  <c:v>12.9</c:v>
                </c:pt>
                <c:pt idx="2912">
                  <c:v>13.5</c:v>
                </c:pt>
                <c:pt idx="2913">
                  <c:v>13</c:v>
                </c:pt>
                <c:pt idx="2914">
                  <c:v>14.1</c:v>
                </c:pt>
                <c:pt idx="2915">
                  <c:v>14.1</c:v>
                </c:pt>
                <c:pt idx="2916">
                  <c:v>13.4</c:v>
                </c:pt>
                <c:pt idx="2917">
                  <c:v>14.1</c:v>
                </c:pt>
                <c:pt idx="2918">
                  <c:v>13.6</c:v>
                </c:pt>
                <c:pt idx="2919">
                  <c:v>14</c:v>
                </c:pt>
                <c:pt idx="2920">
                  <c:v>15</c:v>
                </c:pt>
                <c:pt idx="2921">
                  <c:v>13.8</c:v>
                </c:pt>
                <c:pt idx="2922">
                  <c:v>12.5</c:v>
                </c:pt>
                <c:pt idx="2923">
                  <c:v>13</c:v>
                </c:pt>
                <c:pt idx="2924">
                  <c:v>13.1</c:v>
                </c:pt>
                <c:pt idx="2925">
                  <c:v>13.7</c:v>
                </c:pt>
                <c:pt idx="2926">
                  <c:v>12</c:v>
                </c:pt>
                <c:pt idx="2927">
                  <c:v>13.1</c:v>
                </c:pt>
                <c:pt idx="2928">
                  <c:v>12.8</c:v>
                </c:pt>
                <c:pt idx="2929">
                  <c:v>11.8</c:v>
                </c:pt>
                <c:pt idx="2930">
                  <c:v>13.1</c:v>
                </c:pt>
                <c:pt idx="2931">
                  <c:v>12.3</c:v>
                </c:pt>
                <c:pt idx="2932">
                  <c:v>12.8</c:v>
                </c:pt>
                <c:pt idx="2933">
                  <c:v>12.1</c:v>
                </c:pt>
                <c:pt idx="2934">
                  <c:v>11</c:v>
                </c:pt>
                <c:pt idx="2935">
                  <c:v>11.5</c:v>
                </c:pt>
                <c:pt idx="2936">
                  <c:v>11.2</c:v>
                </c:pt>
                <c:pt idx="2937">
                  <c:v>12.6</c:v>
                </c:pt>
                <c:pt idx="2938">
                  <c:v>11.2</c:v>
                </c:pt>
                <c:pt idx="2939">
                  <c:v>11.3</c:v>
                </c:pt>
                <c:pt idx="2940">
                  <c:v>11</c:v>
                </c:pt>
                <c:pt idx="2941">
                  <c:v>11.4</c:v>
                </c:pt>
                <c:pt idx="2942">
                  <c:v>11.7</c:v>
                </c:pt>
                <c:pt idx="2943">
                  <c:v>11</c:v>
                </c:pt>
                <c:pt idx="2944">
                  <c:v>11.3</c:v>
                </c:pt>
                <c:pt idx="2945">
                  <c:v>11.4</c:v>
                </c:pt>
                <c:pt idx="2946">
                  <c:v>11</c:v>
                </c:pt>
                <c:pt idx="2947">
                  <c:v>10</c:v>
                </c:pt>
                <c:pt idx="2948">
                  <c:v>12</c:v>
                </c:pt>
                <c:pt idx="2949">
                  <c:v>10.6</c:v>
                </c:pt>
                <c:pt idx="2950">
                  <c:v>11.3</c:v>
                </c:pt>
                <c:pt idx="2951">
                  <c:v>11.8</c:v>
                </c:pt>
                <c:pt idx="2952">
                  <c:v>11</c:v>
                </c:pt>
                <c:pt idx="2953">
                  <c:v>11.2</c:v>
                </c:pt>
                <c:pt idx="2954">
                  <c:v>12.8</c:v>
                </c:pt>
                <c:pt idx="2955">
                  <c:v>13</c:v>
                </c:pt>
                <c:pt idx="2956">
                  <c:v>13.8</c:v>
                </c:pt>
                <c:pt idx="2957">
                  <c:v>14.6</c:v>
                </c:pt>
                <c:pt idx="2958">
                  <c:v>15.5</c:v>
                </c:pt>
                <c:pt idx="2959">
                  <c:v>13.9</c:v>
                </c:pt>
                <c:pt idx="2960">
                  <c:v>11.6</c:v>
                </c:pt>
                <c:pt idx="2961">
                  <c:v>11.1</c:v>
                </c:pt>
                <c:pt idx="2962">
                  <c:v>11.7</c:v>
                </c:pt>
                <c:pt idx="2963">
                  <c:v>13.3</c:v>
                </c:pt>
                <c:pt idx="2964">
                  <c:v>12.6</c:v>
                </c:pt>
                <c:pt idx="2965">
                  <c:v>12.6</c:v>
                </c:pt>
                <c:pt idx="2966">
                  <c:v>12.5</c:v>
                </c:pt>
                <c:pt idx="2967">
                  <c:v>12.8</c:v>
                </c:pt>
                <c:pt idx="2968">
                  <c:v>13.3</c:v>
                </c:pt>
                <c:pt idx="2969">
                  <c:v>13.1</c:v>
                </c:pt>
                <c:pt idx="2970">
                  <c:v>13</c:v>
                </c:pt>
                <c:pt idx="2971">
                  <c:v>13.3</c:v>
                </c:pt>
                <c:pt idx="2972">
                  <c:v>13.8</c:v>
                </c:pt>
                <c:pt idx="2973">
                  <c:v>12.6</c:v>
                </c:pt>
                <c:pt idx="2974">
                  <c:v>12.6</c:v>
                </c:pt>
                <c:pt idx="2975">
                  <c:v>12.7</c:v>
                </c:pt>
                <c:pt idx="2976">
                  <c:v>13</c:v>
                </c:pt>
                <c:pt idx="2977">
                  <c:v>12.5</c:v>
                </c:pt>
                <c:pt idx="2978">
                  <c:v>12.5</c:v>
                </c:pt>
                <c:pt idx="2979">
                  <c:v>12.5</c:v>
                </c:pt>
                <c:pt idx="2980">
                  <c:v>13</c:v>
                </c:pt>
                <c:pt idx="2981">
                  <c:v>12.9</c:v>
                </c:pt>
                <c:pt idx="2982">
                  <c:v>13.1</c:v>
                </c:pt>
                <c:pt idx="2983">
                  <c:v>13.1</c:v>
                </c:pt>
                <c:pt idx="2984">
                  <c:v>13.1</c:v>
                </c:pt>
                <c:pt idx="2985">
                  <c:v>13.1</c:v>
                </c:pt>
                <c:pt idx="2986">
                  <c:v>13.3</c:v>
                </c:pt>
                <c:pt idx="2987">
                  <c:v>13.6</c:v>
                </c:pt>
                <c:pt idx="2988">
                  <c:v>13.6</c:v>
                </c:pt>
                <c:pt idx="2989">
                  <c:v>13.1</c:v>
                </c:pt>
                <c:pt idx="2990">
                  <c:v>13.9</c:v>
                </c:pt>
                <c:pt idx="2991">
                  <c:v>12.8</c:v>
                </c:pt>
                <c:pt idx="2992">
                  <c:v>13.7</c:v>
                </c:pt>
                <c:pt idx="2993">
                  <c:v>14.1</c:v>
                </c:pt>
                <c:pt idx="2994">
                  <c:v>13.1</c:v>
                </c:pt>
                <c:pt idx="2995">
                  <c:v>13.3</c:v>
                </c:pt>
                <c:pt idx="2996">
                  <c:v>13.2</c:v>
                </c:pt>
                <c:pt idx="2997">
                  <c:v>14.1</c:v>
                </c:pt>
                <c:pt idx="2998">
                  <c:v>12.8</c:v>
                </c:pt>
                <c:pt idx="2999">
                  <c:v>13.4</c:v>
                </c:pt>
                <c:pt idx="3000">
                  <c:v>14.6</c:v>
                </c:pt>
                <c:pt idx="3001">
                  <c:v>13.2</c:v>
                </c:pt>
                <c:pt idx="3002">
                  <c:v>13.4</c:v>
                </c:pt>
                <c:pt idx="3003">
                  <c:v>13.6</c:v>
                </c:pt>
                <c:pt idx="3004">
                  <c:v>13.9</c:v>
                </c:pt>
                <c:pt idx="3005">
                  <c:v>13.1</c:v>
                </c:pt>
                <c:pt idx="3006">
                  <c:v>13.1</c:v>
                </c:pt>
                <c:pt idx="3007">
                  <c:v>13.1</c:v>
                </c:pt>
                <c:pt idx="3008">
                  <c:v>12.8</c:v>
                </c:pt>
                <c:pt idx="3009">
                  <c:v>12.4</c:v>
                </c:pt>
                <c:pt idx="3010">
                  <c:v>12.1</c:v>
                </c:pt>
                <c:pt idx="3011">
                  <c:v>14.6</c:v>
                </c:pt>
                <c:pt idx="3012">
                  <c:v>13.5</c:v>
                </c:pt>
                <c:pt idx="3013">
                  <c:v>14.1</c:v>
                </c:pt>
                <c:pt idx="3014">
                  <c:v>13.3</c:v>
                </c:pt>
                <c:pt idx="3015">
                  <c:v>14.2</c:v>
                </c:pt>
                <c:pt idx="3016">
                  <c:v>13.9</c:v>
                </c:pt>
                <c:pt idx="3017">
                  <c:v>14.7</c:v>
                </c:pt>
                <c:pt idx="3018">
                  <c:v>14.2</c:v>
                </c:pt>
                <c:pt idx="3019">
                  <c:v>14.4</c:v>
                </c:pt>
                <c:pt idx="3020">
                  <c:v>16</c:v>
                </c:pt>
                <c:pt idx="3021">
                  <c:v>15.1</c:v>
                </c:pt>
                <c:pt idx="3022">
                  <c:v>15.2</c:v>
                </c:pt>
                <c:pt idx="3023">
                  <c:v>15.8</c:v>
                </c:pt>
                <c:pt idx="3024">
                  <c:v>14.9</c:v>
                </c:pt>
                <c:pt idx="3025">
                  <c:v>15.7</c:v>
                </c:pt>
                <c:pt idx="3026">
                  <c:v>15.8</c:v>
                </c:pt>
                <c:pt idx="3027">
                  <c:v>15.4</c:v>
                </c:pt>
              </c:numCache>
            </c:numRef>
          </c:xVal>
          <c:yVal>
            <c:numRef>
              <c:f>'66L_1'!$A$2:$A$3028</c:f>
              <c:numCache>
                <c:formatCode>General</c:formatCode>
                <c:ptCount val="3027"/>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307.40000000000003</c:v>
                </c:pt>
                <c:pt idx="3025">
                  <c:v>307.50000000000006</c:v>
                </c:pt>
                <c:pt idx="3026">
                  <c:v>307.60000000000008</c:v>
                </c:pt>
              </c:numCache>
            </c:numRef>
          </c:yVal>
          <c:smooth val="1"/>
          <c:extLst>
            <c:ext xmlns:c16="http://schemas.microsoft.com/office/drawing/2014/chart" uri="{C3380CC4-5D6E-409C-BE32-E72D297353CC}">
              <c16:uniqueId val="{00000004-C311-46D2-9E2B-39909684F3E5}"/>
            </c:ext>
          </c:extLst>
        </c:ser>
        <c:ser>
          <c:idx val="16"/>
          <c:order val="5"/>
          <c:tx>
            <c:strRef>
              <c:f>'66L_1'!$U$1</c:f>
              <c:strCache>
                <c:ptCount val="1"/>
                <c:pt idx="0">
                  <c:v>UPCUDEP</c:v>
                </c:pt>
              </c:strCache>
            </c:strRef>
          </c:tx>
          <c:spPr>
            <a:ln>
              <a:solidFill>
                <a:schemeClr val="tx1"/>
              </a:solidFill>
            </a:ln>
          </c:spPr>
          <c:marker>
            <c:symbol val="none"/>
          </c:marker>
          <c:xVal>
            <c:numRef>
              <c:f>'66L_1'!$U$4:$U$5</c:f>
              <c:numCache>
                <c:formatCode>General</c:formatCode>
                <c:ptCount val="2"/>
                <c:pt idx="0">
                  <c:v>0</c:v>
                </c:pt>
                <c:pt idx="1">
                  <c:v>100</c:v>
                </c:pt>
              </c:numCache>
            </c:numRef>
          </c:xVal>
          <c:yVal>
            <c:numRef>
              <c:f>'66L_1'!$U$2:$U$3</c:f>
              <c:numCache>
                <c:formatCode>General</c:formatCode>
                <c:ptCount val="2"/>
                <c:pt idx="0">
                  <c:v>42</c:v>
                </c:pt>
                <c:pt idx="1">
                  <c:v>42</c:v>
                </c:pt>
              </c:numCache>
            </c:numRef>
          </c:yVal>
          <c:smooth val="1"/>
          <c:extLst>
            <c:ext xmlns:c16="http://schemas.microsoft.com/office/drawing/2014/chart" uri="{C3380CC4-5D6E-409C-BE32-E72D297353CC}">
              <c16:uniqueId val="{00000005-C311-46D2-9E2B-39909684F3E5}"/>
            </c:ext>
          </c:extLst>
        </c:ser>
        <c:ser>
          <c:idx val="17"/>
          <c:order val="6"/>
          <c:tx>
            <c:strRef>
              <c:f>'66L_1'!$V$1</c:f>
              <c:strCache>
                <c:ptCount val="1"/>
                <c:pt idx="0">
                  <c:v>UPPCAQDEP</c:v>
                </c:pt>
              </c:strCache>
            </c:strRef>
          </c:tx>
          <c:spPr>
            <a:ln>
              <a:solidFill>
                <a:sysClr val="windowText" lastClr="000000"/>
              </a:solidFill>
            </a:ln>
          </c:spPr>
          <c:marker>
            <c:symbol val="none"/>
          </c:marker>
          <c:xVal>
            <c:numRef>
              <c:f>'66L_1'!$U$4:$U$5</c:f>
              <c:numCache>
                <c:formatCode>General</c:formatCode>
                <c:ptCount val="2"/>
                <c:pt idx="0">
                  <c:v>0</c:v>
                </c:pt>
                <c:pt idx="1">
                  <c:v>100</c:v>
                </c:pt>
              </c:numCache>
            </c:numRef>
          </c:xVal>
          <c:yVal>
            <c:numRef>
              <c:f>'66L_1'!$V$2:$V$3</c:f>
              <c:numCache>
                <c:formatCode>General</c:formatCode>
                <c:ptCount val="2"/>
                <c:pt idx="0">
                  <c:v>111</c:v>
                </c:pt>
                <c:pt idx="1">
                  <c:v>111</c:v>
                </c:pt>
              </c:numCache>
            </c:numRef>
          </c:yVal>
          <c:smooth val="1"/>
          <c:extLst>
            <c:ext xmlns:c16="http://schemas.microsoft.com/office/drawing/2014/chart" uri="{C3380CC4-5D6E-409C-BE32-E72D297353CC}">
              <c16:uniqueId val="{00000006-C311-46D2-9E2B-39909684F3E5}"/>
            </c:ext>
          </c:extLst>
        </c:ser>
        <c:ser>
          <c:idx val="18"/>
          <c:order val="7"/>
          <c:tx>
            <c:strRef>
              <c:f>'66L_1'!$W$1</c:f>
              <c:strCache>
                <c:ptCount val="1"/>
                <c:pt idx="0">
                  <c:v>PCCUDEP</c:v>
                </c:pt>
              </c:strCache>
            </c:strRef>
          </c:tx>
          <c:spPr>
            <a:ln>
              <a:solidFill>
                <a:sysClr val="windowText" lastClr="000000"/>
              </a:solidFill>
            </a:ln>
          </c:spPr>
          <c:marker>
            <c:symbol val="none"/>
          </c:marker>
          <c:xVal>
            <c:numRef>
              <c:f>'66L_1'!$U$4:$U$5</c:f>
              <c:numCache>
                <c:formatCode>General</c:formatCode>
                <c:ptCount val="2"/>
                <c:pt idx="0">
                  <c:v>0</c:v>
                </c:pt>
                <c:pt idx="1">
                  <c:v>100</c:v>
                </c:pt>
              </c:numCache>
            </c:numRef>
          </c:xVal>
          <c:yVal>
            <c:numRef>
              <c:f>'66L_1'!$W$2:$W$3</c:f>
              <c:numCache>
                <c:formatCode>General</c:formatCode>
                <c:ptCount val="2"/>
                <c:pt idx="0">
                  <c:v>186</c:v>
                </c:pt>
                <c:pt idx="1">
                  <c:v>186</c:v>
                </c:pt>
              </c:numCache>
            </c:numRef>
          </c:yVal>
          <c:smooth val="1"/>
          <c:extLst>
            <c:ext xmlns:c16="http://schemas.microsoft.com/office/drawing/2014/chart" uri="{C3380CC4-5D6E-409C-BE32-E72D297353CC}">
              <c16:uniqueId val="{00000007-C311-46D2-9E2B-39909684F3E5}"/>
            </c:ext>
          </c:extLst>
        </c:ser>
        <c:ser>
          <c:idx val="19"/>
          <c:order val="8"/>
          <c:tx>
            <c:strRef>
              <c:f>'66L_1'!$X$1</c:f>
              <c:strCache>
                <c:ptCount val="1"/>
                <c:pt idx="0">
                  <c:v>MIDAQDEP</c:v>
                </c:pt>
              </c:strCache>
            </c:strRef>
          </c:tx>
          <c:spPr>
            <a:ln>
              <a:solidFill>
                <a:sysClr val="windowText" lastClr="000000"/>
              </a:solidFill>
            </a:ln>
          </c:spPr>
          <c:marker>
            <c:symbol val="none"/>
          </c:marker>
          <c:xVal>
            <c:numRef>
              <c:f>'66L_1'!$U$4:$U$5</c:f>
              <c:numCache>
                <c:formatCode>General</c:formatCode>
                <c:ptCount val="2"/>
                <c:pt idx="0">
                  <c:v>0</c:v>
                </c:pt>
                <c:pt idx="1">
                  <c:v>100</c:v>
                </c:pt>
              </c:numCache>
            </c:numRef>
          </c:xVal>
          <c:yVal>
            <c:numRef>
              <c:f>'66L_1'!$X$2:$X$3</c:f>
              <c:numCache>
                <c:formatCode>General</c:formatCode>
                <c:ptCount val="2"/>
                <c:pt idx="0">
                  <c:v>200</c:v>
                </c:pt>
                <c:pt idx="1">
                  <c:v>200</c:v>
                </c:pt>
              </c:numCache>
            </c:numRef>
          </c:yVal>
          <c:smooth val="1"/>
          <c:extLst>
            <c:ext xmlns:c16="http://schemas.microsoft.com/office/drawing/2014/chart" uri="{C3380CC4-5D6E-409C-BE32-E72D297353CC}">
              <c16:uniqueId val="{00000008-C311-46D2-9E2B-39909684F3E5}"/>
            </c:ext>
          </c:extLst>
        </c:ser>
        <c:ser>
          <c:idx val="20"/>
          <c:order val="9"/>
          <c:tx>
            <c:strRef>
              <c:f>'66L_1'!$Y$1</c:f>
              <c:strCache>
                <c:ptCount val="1"/>
                <c:pt idx="0">
                  <c:v>LOCUDEP</c:v>
                </c:pt>
              </c:strCache>
            </c:strRef>
          </c:tx>
          <c:spPr>
            <a:ln>
              <a:solidFill>
                <a:sysClr val="windowText" lastClr="000000"/>
              </a:solidFill>
            </a:ln>
          </c:spPr>
          <c:marker>
            <c:symbol val="none"/>
          </c:marker>
          <c:xVal>
            <c:numRef>
              <c:f>'66L_1'!$U$4:$U$5</c:f>
              <c:numCache>
                <c:formatCode>General</c:formatCode>
                <c:ptCount val="2"/>
                <c:pt idx="0">
                  <c:v>0</c:v>
                </c:pt>
                <c:pt idx="1">
                  <c:v>100</c:v>
                </c:pt>
              </c:numCache>
            </c:numRef>
          </c:xVal>
          <c:yVal>
            <c:numRef>
              <c:f>'66L_1'!$Y$2:$Y$3</c:f>
              <c:numCache>
                <c:formatCode>General</c:formatCode>
                <c:ptCount val="2"/>
                <c:pt idx="0">
                  <c:v>229</c:v>
                </c:pt>
                <c:pt idx="1">
                  <c:v>229</c:v>
                </c:pt>
              </c:numCache>
            </c:numRef>
          </c:yVal>
          <c:smooth val="1"/>
          <c:extLst>
            <c:ext xmlns:c16="http://schemas.microsoft.com/office/drawing/2014/chart" uri="{C3380CC4-5D6E-409C-BE32-E72D297353CC}">
              <c16:uniqueId val="{00000009-C311-46D2-9E2B-39909684F3E5}"/>
            </c:ext>
          </c:extLst>
        </c:ser>
        <c:ser>
          <c:idx val="21"/>
          <c:order val="10"/>
          <c:tx>
            <c:strRef>
              <c:f>'66L_1'!$Z$1</c:f>
              <c:strCache>
                <c:ptCount val="1"/>
                <c:pt idx="0">
                  <c:v>LOAQDEP</c:v>
                </c:pt>
              </c:strCache>
            </c:strRef>
          </c:tx>
          <c:spPr>
            <a:ln>
              <a:solidFill>
                <a:sysClr val="windowText" lastClr="000000"/>
              </a:solidFill>
            </a:ln>
          </c:spPr>
          <c:marker>
            <c:symbol val="none"/>
          </c:marker>
          <c:xVal>
            <c:numRef>
              <c:f>'66L_1'!$U$4:$U$5</c:f>
              <c:numCache>
                <c:formatCode>General</c:formatCode>
                <c:ptCount val="2"/>
                <c:pt idx="0">
                  <c:v>0</c:v>
                </c:pt>
                <c:pt idx="1">
                  <c:v>100</c:v>
                </c:pt>
              </c:numCache>
            </c:numRef>
          </c:xVal>
          <c:yVal>
            <c:numRef>
              <c:f>'66L_1'!$Z$2:$Z$3</c:f>
              <c:numCache>
                <c:formatCode>General</c:formatCode>
                <c:ptCount val="2"/>
                <c:pt idx="0">
                  <c:v>251</c:v>
                </c:pt>
                <c:pt idx="1">
                  <c:v>251</c:v>
                </c:pt>
              </c:numCache>
            </c:numRef>
          </c:yVal>
          <c:smooth val="1"/>
          <c:extLst>
            <c:ext xmlns:c16="http://schemas.microsoft.com/office/drawing/2014/chart" uri="{C3380CC4-5D6E-409C-BE32-E72D297353CC}">
              <c16:uniqueId val="{0000000A-C311-46D2-9E2B-39909684F3E5}"/>
            </c:ext>
          </c:extLst>
        </c:ser>
        <c:ser>
          <c:idx val="0"/>
          <c:order val="11"/>
          <c:tx>
            <c:strRef>
              <c:f>'66L_1'!$B$1</c:f>
              <c:strCache>
                <c:ptCount val="1"/>
                <c:pt idx="0">
                  <c:v>2008</c:v>
                </c:pt>
              </c:strCache>
            </c:strRef>
          </c:tx>
          <c:spPr>
            <a:ln w="12700" cap="rnd">
              <a:solidFill>
                <a:schemeClr val="accent1"/>
              </a:solidFill>
              <a:round/>
            </a:ln>
            <a:effectLst/>
          </c:spPr>
          <c:marker>
            <c:symbol val="none"/>
          </c:marker>
          <c:xVal>
            <c:numRef>
              <c:f>'66L_1'!$B$2:$B$3028</c:f>
              <c:numCache>
                <c:formatCode>General</c:formatCode>
                <c:ptCount val="3027"/>
                <c:pt idx="1">
                  <c:v>14.6</c:v>
                </c:pt>
                <c:pt idx="2">
                  <c:v>14.7</c:v>
                </c:pt>
                <c:pt idx="3">
                  <c:v>14.7</c:v>
                </c:pt>
                <c:pt idx="4">
                  <c:v>14.4</c:v>
                </c:pt>
                <c:pt idx="5">
                  <c:v>14.5</c:v>
                </c:pt>
                <c:pt idx="6">
                  <c:v>14.6</c:v>
                </c:pt>
                <c:pt idx="7">
                  <c:v>14.2</c:v>
                </c:pt>
                <c:pt idx="8">
                  <c:v>15.8</c:v>
                </c:pt>
                <c:pt idx="9">
                  <c:v>14.5</c:v>
                </c:pt>
                <c:pt idx="10">
                  <c:v>15.6</c:v>
                </c:pt>
                <c:pt idx="11">
                  <c:v>15.4</c:v>
                </c:pt>
                <c:pt idx="12">
                  <c:v>14.4</c:v>
                </c:pt>
                <c:pt idx="13">
                  <c:v>14.2</c:v>
                </c:pt>
                <c:pt idx="14">
                  <c:v>14.3</c:v>
                </c:pt>
                <c:pt idx="15">
                  <c:v>13.7</c:v>
                </c:pt>
                <c:pt idx="16">
                  <c:v>13.9</c:v>
                </c:pt>
                <c:pt idx="17">
                  <c:v>13</c:v>
                </c:pt>
                <c:pt idx="18">
                  <c:v>13</c:v>
                </c:pt>
                <c:pt idx="19">
                  <c:v>13.6</c:v>
                </c:pt>
                <c:pt idx="20">
                  <c:v>14.2</c:v>
                </c:pt>
                <c:pt idx="21">
                  <c:v>14.7</c:v>
                </c:pt>
                <c:pt idx="22">
                  <c:v>14.1</c:v>
                </c:pt>
                <c:pt idx="23">
                  <c:v>12.4</c:v>
                </c:pt>
                <c:pt idx="24">
                  <c:v>13.4</c:v>
                </c:pt>
                <c:pt idx="25">
                  <c:v>13.1</c:v>
                </c:pt>
                <c:pt idx="26">
                  <c:v>13.6</c:v>
                </c:pt>
                <c:pt idx="27">
                  <c:v>13.3</c:v>
                </c:pt>
                <c:pt idx="28">
                  <c:v>13.7</c:v>
                </c:pt>
                <c:pt idx="29">
                  <c:v>12.3</c:v>
                </c:pt>
                <c:pt idx="30">
                  <c:v>11.9</c:v>
                </c:pt>
                <c:pt idx="31">
                  <c:v>13.1</c:v>
                </c:pt>
                <c:pt idx="32">
                  <c:v>11.5</c:v>
                </c:pt>
                <c:pt idx="33">
                  <c:v>12.5</c:v>
                </c:pt>
                <c:pt idx="34">
                  <c:v>11.5</c:v>
                </c:pt>
                <c:pt idx="35">
                  <c:v>12.8</c:v>
                </c:pt>
                <c:pt idx="36">
                  <c:v>13.8</c:v>
                </c:pt>
                <c:pt idx="37">
                  <c:v>13</c:v>
                </c:pt>
                <c:pt idx="38">
                  <c:v>12.6</c:v>
                </c:pt>
                <c:pt idx="39">
                  <c:v>12.8</c:v>
                </c:pt>
                <c:pt idx="40">
                  <c:v>12.5</c:v>
                </c:pt>
                <c:pt idx="41">
                  <c:v>11</c:v>
                </c:pt>
                <c:pt idx="42">
                  <c:v>12.3</c:v>
                </c:pt>
                <c:pt idx="43">
                  <c:v>12</c:v>
                </c:pt>
                <c:pt idx="44">
                  <c:v>11.2</c:v>
                </c:pt>
                <c:pt idx="45">
                  <c:v>11.9</c:v>
                </c:pt>
                <c:pt idx="46">
                  <c:v>12.5</c:v>
                </c:pt>
                <c:pt idx="47">
                  <c:v>11.1</c:v>
                </c:pt>
                <c:pt idx="48">
                  <c:v>11.1</c:v>
                </c:pt>
                <c:pt idx="49">
                  <c:v>11.7</c:v>
                </c:pt>
                <c:pt idx="50">
                  <c:v>11.3</c:v>
                </c:pt>
                <c:pt idx="51">
                  <c:v>12.9</c:v>
                </c:pt>
                <c:pt idx="52">
                  <c:v>11.9</c:v>
                </c:pt>
                <c:pt idx="53">
                  <c:v>12.3</c:v>
                </c:pt>
                <c:pt idx="54">
                  <c:v>12</c:v>
                </c:pt>
                <c:pt idx="55">
                  <c:v>12.9</c:v>
                </c:pt>
                <c:pt idx="56">
                  <c:v>12.4</c:v>
                </c:pt>
                <c:pt idx="57">
                  <c:v>11.9</c:v>
                </c:pt>
                <c:pt idx="58">
                  <c:v>13.1</c:v>
                </c:pt>
                <c:pt idx="59">
                  <c:v>13.3</c:v>
                </c:pt>
                <c:pt idx="60">
                  <c:v>12.9</c:v>
                </c:pt>
                <c:pt idx="61">
                  <c:v>12.9</c:v>
                </c:pt>
                <c:pt idx="62">
                  <c:v>12.9</c:v>
                </c:pt>
                <c:pt idx="63">
                  <c:v>14.3</c:v>
                </c:pt>
                <c:pt idx="64">
                  <c:v>15.7</c:v>
                </c:pt>
                <c:pt idx="65">
                  <c:v>14.7</c:v>
                </c:pt>
                <c:pt idx="66">
                  <c:v>16.600000000000001</c:v>
                </c:pt>
                <c:pt idx="67">
                  <c:v>16.8</c:v>
                </c:pt>
                <c:pt idx="68">
                  <c:v>16.3</c:v>
                </c:pt>
                <c:pt idx="69">
                  <c:v>17.899999999999999</c:v>
                </c:pt>
                <c:pt idx="70">
                  <c:v>19.8</c:v>
                </c:pt>
                <c:pt idx="71">
                  <c:v>17.600000000000001</c:v>
                </c:pt>
                <c:pt idx="72">
                  <c:v>18.399999999999999</c:v>
                </c:pt>
                <c:pt idx="73">
                  <c:v>20.6</c:v>
                </c:pt>
                <c:pt idx="74">
                  <c:v>19.899999999999999</c:v>
                </c:pt>
                <c:pt idx="75">
                  <c:v>22.3</c:v>
                </c:pt>
                <c:pt idx="76">
                  <c:v>22.2</c:v>
                </c:pt>
                <c:pt idx="77">
                  <c:v>23.3</c:v>
                </c:pt>
                <c:pt idx="78">
                  <c:v>22.6</c:v>
                </c:pt>
                <c:pt idx="79">
                  <c:v>23.1</c:v>
                </c:pt>
                <c:pt idx="80">
                  <c:v>23.4</c:v>
                </c:pt>
                <c:pt idx="81">
                  <c:v>23.8</c:v>
                </c:pt>
                <c:pt idx="82">
                  <c:v>24.6</c:v>
                </c:pt>
                <c:pt idx="83">
                  <c:v>24</c:v>
                </c:pt>
                <c:pt idx="84">
                  <c:v>24.1</c:v>
                </c:pt>
                <c:pt idx="85">
                  <c:v>25.1</c:v>
                </c:pt>
                <c:pt idx="86">
                  <c:v>23.5</c:v>
                </c:pt>
                <c:pt idx="87">
                  <c:v>24.2</c:v>
                </c:pt>
                <c:pt idx="88">
                  <c:v>24.7</c:v>
                </c:pt>
                <c:pt idx="89">
                  <c:v>23.9</c:v>
                </c:pt>
                <c:pt idx="90">
                  <c:v>23.1</c:v>
                </c:pt>
                <c:pt idx="91">
                  <c:v>23.4</c:v>
                </c:pt>
                <c:pt idx="92">
                  <c:v>22.6</c:v>
                </c:pt>
                <c:pt idx="93">
                  <c:v>23.1</c:v>
                </c:pt>
                <c:pt idx="94">
                  <c:v>22.6</c:v>
                </c:pt>
                <c:pt idx="95">
                  <c:v>22.1</c:v>
                </c:pt>
                <c:pt idx="96">
                  <c:v>20.9</c:v>
                </c:pt>
                <c:pt idx="97">
                  <c:v>20.100000000000001</c:v>
                </c:pt>
                <c:pt idx="98">
                  <c:v>19.8</c:v>
                </c:pt>
                <c:pt idx="99">
                  <c:v>18.899999999999999</c:v>
                </c:pt>
                <c:pt idx="100">
                  <c:v>17.399999999999999</c:v>
                </c:pt>
                <c:pt idx="101">
                  <c:v>18.8</c:v>
                </c:pt>
                <c:pt idx="102">
                  <c:v>15.8</c:v>
                </c:pt>
                <c:pt idx="103">
                  <c:v>16.3</c:v>
                </c:pt>
                <c:pt idx="104">
                  <c:v>15.5</c:v>
                </c:pt>
                <c:pt idx="105">
                  <c:v>15.7</c:v>
                </c:pt>
                <c:pt idx="106">
                  <c:v>15.4</c:v>
                </c:pt>
                <c:pt idx="107">
                  <c:v>14.6</c:v>
                </c:pt>
                <c:pt idx="108">
                  <c:v>15.2</c:v>
                </c:pt>
                <c:pt idx="109">
                  <c:v>15.4</c:v>
                </c:pt>
                <c:pt idx="110">
                  <c:v>15</c:v>
                </c:pt>
                <c:pt idx="111">
                  <c:v>14.6</c:v>
                </c:pt>
                <c:pt idx="112">
                  <c:v>14.7</c:v>
                </c:pt>
                <c:pt idx="113">
                  <c:v>14.7</c:v>
                </c:pt>
                <c:pt idx="114">
                  <c:v>14.7</c:v>
                </c:pt>
                <c:pt idx="115">
                  <c:v>12.6</c:v>
                </c:pt>
                <c:pt idx="116">
                  <c:v>14</c:v>
                </c:pt>
                <c:pt idx="117">
                  <c:v>13.4</c:v>
                </c:pt>
                <c:pt idx="118">
                  <c:v>13</c:v>
                </c:pt>
                <c:pt idx="119">
                  <c:v>13.9</c:v>
                </c:pt>
                <c:pt idx="120">
                  <c:v>13.2</c:v>
                </c:pt>
                <c:pt idx="121">
                  <c:v>12.6</c:v>
                </c:pt>
                <c:pt idx="122">
                  <c:v>13.8</c:v>
                </c:pt>
                <c:pt idx="123">
                  <c:v>15.2</c:v>
                </c:pt>
                <c:pt idx="124">
                  <c:v>14.4</c:v>
                </c:pt>
                <c:pt idx="125">
                  <c:v>14.2</c:v>
                </c:pt>
                <c:pt idx="126">
                  <c:v>13</c:v>
                </c:pt>
                <c:pt idx="127">
                  <c:v>14</c:v>
                </c:pt>
                <c:pt idx="128">
                  <c:v>13.7</c:v>
                </c:pt>
                <c:pt idx="129">
                  <c:v>14</c:v>
                </c:pt>
                <c:pt idx="130">
                  <c:v>14.5</c:v>
                </c:pt>
                <c:pt idx="131">
                  <c:v>13</c:v>
                </c:pt>
                <c:pt idx="132">
                  <c:v>13.5</c:v>
                </c:pt>
                <c:pt idx="133">
                  <c:v>14.7</c:v>
                </c:pt>
                <c:pt idx="134">
                  <c:v>14.3</c:v>
                </c:pt>
                <c:pt idx="135">
                  <c:v>14.6</c:v>
                </c:pt>
                <c:pt idx="136">
                  <c:v>15.4</c:v>
                </c:pt>
                <c:pt idx="137">
                  <c:v>15.4</c:v>
                </c:pt>
                <c:pt idx="138">
                  <c:v>14.6</c:v>
                </c:pt>
                <c:pt idx="139">
                  <c:v>14.1</c:v>
                </c:pt>
                <c:pt idx="140">
                  <c:v>13.9</c:v>
                </c:pt>
                <c:pt idx="141">
                  <c:v>14</c:v>
                </c:pt>
                <c:pt idx="142">
                  <c:v>13.6</c:v>
                </c:pt>
                <c:pt idx="143">
                  <c:v>15.6</c:v>
                </c:pt>
                <c:pt idx="144">
                  <c:v>14.9</c:v>
                </c:pt>
                <c:pt idx="145">
                  <c:v>15.2</c:v>
                </c:pt>
                <c:pt idx="146">
                  <c:v>14</c:v>
                </c:pt>
                <c:pt idx="147">
                  <c:v>16.2</c:v>
                </c:pt>
                <c:pt idx="148">
                  <c:v>15.8</c:v>
                </c:pt>
                <c:pt idx="149">
                  <c:v>16.5</c:v>
                </c:pt>
                <c:pt idx="150">
                  <c:v>14.4</c:v>
                </c:pt>
                <c:pt idx="151">
                  <c:v>14.8</c:v>
                </c:pt>
                <c:pt idx="152">
                  <c:v>15.9</c:v>
                </c:pt>
                <c:pt idx="153">
                  <c:v>15.1</c:v>
                </c:pt>
                <c:pt idx="154">
                  <c:v>15.2</c:v>
                </c:pt>
                <c:pt idx="155">
                  <c:v>15</c:v>
                </c:pt>
                <c:pt idx="156">
                  <c:v>13.9</c:v>
                </c:pt>
                <c:pt idx="157">
                  <c:v>15</c:v>
                </c:pt>
                <c:pt idx="158">
                  <c:v>15.5</c:v>
                </c:pt>
                <c:pt idx="159">
                  <c:v>13.8</c:v>
                </c:pt>
                <c:pt idx="160">
                  <c:v>14.8</c:v>
                </c:pt>
                <c:pt idx="161">
                  <c:v>14.2</c:v>
                </c:pt>
                <c:pt idx="162">
                  <c:v>15.5</c:v>
                </c:pt>
                <c:pt idx="163">
                  <c:v>15</c:v>
                </c:pt>
                <c:pt idx="164">
                  <c:v>14</c:v>
                </c:pt>
                <c:pt idx="165">
                  <c:v>15.3</c:v>
                </c:pt>
                <c:pt idx="166">
                  <c:v>14.3</c:v>
                </c:pt>
                <c:pt idx="167">
                  <c:v>15.2</c:v>
                </c:pt>
                <c:pt idx="168">
                  <c:v>15.7</c:v>
                </c:pt>
                <c:pt idx="169">
                  <c:v>16.3</c:v>
                </c:pt>
                <c:pt idx="170">
                  <c:v>14.8</c:v>
                </c:pt>
                <c:pt idx="171">
                  <c:v>14.5</c:v>
                </c:pt>
                <c:pt idx="172">
                  <c:v>15.7</c:v>
                </c:pt>
                <c:pt idx="173">
                  <c:v>15.6</c:v>
                </c:pt>
                <c:pt idx="174">
                  <c:v>14.9</c:v>
                </c:pt>
                <c:pt idx="175">
                  <c:v>15.3</c:v>
                </c:pt>
                <c:pt idx="176">
                  <c:v>15.1</c:v>
                </c:pt>
                <c:pt idx="177">
                  <c:v>14.6</c:v>
                </c:pt>
                <c:pt idx="178">
                  <c:v>16.2</c:v>
                </c:pt>
                <c:pt idx="179">
                  <c:v>15.4</c:v>
                </c:pt>
                <c:pt idx="180">
                  <c:v>15.7</c:v>
                </c:pt>
                <c:pt idx="181">
                  <c:v>15.1</c:v>
                </c:pt>
                <c:pt idx="182">
                  <c:v>15.4</c:v>
                </c:pt>
                <c:pt idx="183">
                  <c:v>15.4</c:v>
                </c:pt>
                <c:pt idx="184">
                  <c:v>14.6</c:v>
                </c:pt>
                <c:pt idx="185">
                  <c:v>15</c:v>
                </c:pt>
                <c:pt idx="186">
                  <c:v>14.8</c:v>
                </c:pt>
                <c:pt idx="187">
                  <c:v>15.2</c:v>
                </c:pt>
                <c:pt idx="188">
                  <c:v>14.9</c:v>
                </c:pt>
                <c:pt idx="189">
                  <c:v>14.9</c:v>
                </c:pt>
                <c:pt idx="190">
                  <c:v>14.9</c:v>
                </c:pt>
                <c:pt idx="191">
                  <c:v>14.9</c:v>
                </c:pt>
                <c:pt idx="192">
                  <c:v>15.6</c:v>
                </c:pt>
                <c:pt idx="193">
                  <c:v>15.7</c:v>
                </c:pt>
                <c:pt idx="194">
                  <c:v>15.4</c:v>
                </c:pt>
                <c:pt idx="195">
                  <c:v>16.7</c:v>
                </c:pt>
                <c:pt idx="196">
                  <c:v>15.6</c:v>
                </c:pt>
                <c:pt idx="197">
                  <c:v>14.4</c:v>
                </c:pt>
                <c:pt idx="198">
                  <c:v>15.6</c:v>
                </c:pt>
                <c:pt idx="199">
                  <c:v>14.3</c:v>
                </c:pt>
                <c:pt idx="200">
                  <c:v>14.4</c:v>
                </c:pt>
                <c:pt idx="201">
                  <c:v>13.8</c:v>
                </c:pt>
                <c:pt idx="202">
                  <c:v>13.7</c:v>
                </c:pt>
                <c:pt idx="203">
                  <c:v>14.7</c:v>
                </c:pt>
                <c:pt idx="204">
                  <c:v>15.9</c:v>
                </c:pt>
                <c:pt idx="205">
                  <c:v>22.1</c:v>
                </c:pt>
                <c:pt idx="206">
                  <c:v>20</c:v>
                </c:pt>
                <c:pt idx="207">
                  <c:v>22.9</c:v>
                </c:pt>
                <c:pt idx="208">
                  <c:v>27.3</c:v>
                </c:pt>
                <c:pt idx="209">
                  <c:v>17.7</c:v>
                </c:pt>
                <c:pt idx="210">
                  <c:v>12.8</c:v>
                </c:pt>
                <c:pt idx="211">
                  <c:v>11.3</c:v>
                </c:pt>
                <c:pt idx="212">
                  <c:v>11.3</c:v>
                </c:pt>
                <c:pt idx="213">
                  <c:v>15.6</c:v>
                </c:pt>
                <c:pt idx="214">
                  <c:v>15.2</c:v>
                </c:pt>
                <c:pt idx="215">
                  <c:v>14.1</c:v>
                </c:pt>
                <c:pt idx="216">
                  <c:v>16.2</c:v>
                </c:pt>
                <c:pt idx="217">
                  <c:v>14.8</c:v>
                </c:pt>
                <c:pt idx="218">
                  <c:v>16.5</c:v>
                </c:pt>
                <c:pt idx="219">
                  <c:v>17.2</c:v>
                </c:pt>
                <c:pt idx="220">
                  <c:v>18.7</c:v>
                </c:pt>
                <c:pt idx="221">
                  <c:v>18.600000000000001</c:v>
                </c:pt>
                <c:pt idx="222">
                  <c:v>20.399999999999999</c:v>
                </c:pt>
                <c:pt idx="223">
                  <c:v>21.6</c:v>
                </c:pt>
                <c:pt idx="224">
                  <c:v>21.6</c:v>
                </c:pt>
                <c:pt idx="225">
                  <c:v>21.5</c:v>
                </c:pt>
                <c:pt idx="226">
                  <c:v>22.8</c:v>
                </c:pt>
                <c:pt idx="227">
                  <c:v>23.9</c:v>
                </c:pt>
                <c:pt idx="228">
                  <c:v>22.9</c:v>
                </c:pt>
                <c:pt idx="229">
                  <c:v>25.4</c:v>
                </c:pt>
                <c:pt idx="230">
                  <c:v>27.4</c:v>
                </c:pt>
                <c:pt idx="231">
                  <c:v>30.1</c:v>
                </c:pt>
                <c:pt idx="232">
                  <c:v>27.8</c:v>
                </c:pt>
                <c:pt idx="233">
                  <c:v>28.8</c:v>
                </c:pt>
                <c:pt idx="234">
                  <c:v>31.6</c:v>
                </c:pt>
                <c:pt idx="235">
                  <c:v>30.3</c:v>
                </c:pt>
                <c:pt idx="236">
                  <c:v>31</c:v>
                </c:pt>
                <c:pt idx="237">
                  <c:v>31.2</c:v>
                </c:pt>
                <c:pt idx="238">
                  <c:v>32.700000000000003</c:v>
                </c:pt>
                <c:pt idx="239">
                  <c:v>32.799999999999997</c:v>
                </c:pt>
                <c:pt idx="240">
                  <c:v>32.1</c:v>
                </c:pt>
                <c:pt idx="241">
                  <c:v>33.5</c:v>
                </c:pt>
                <c:pt idx="242">
                  <c:v>34.299999999999997</c:v>
                </c:pt>
                <c:pt idx="243">
                  <c:v>32.9</c:v>
                </c:pt>
                <c:pt idx="244">
                  <c:v>35.1</c:v>
                </c:pt>
                <c:pt idx="245">
                  <c:v>34.299999999999997</c:v>
                </c:pt>
                <c:pt idx="246">
                  <c:v>35.799999999999997</c:v>
                </c:pt>
                <c:pt idx="247">
                  <c:v>34.700000000000003</c:v>
                </c:pt>
                <c:pt idx="248">
                  <c:v>35.1</c:v>
                </c:pt>
                <c:pt idx="249">
                  <c:v>34.799999999999997</c:v>
                </c:pt>
                <c:pt idx="250">
                  <c:v>35.5</c:v>
                </c:pt>
                <c:pt idx="251">
                  <c:v>36.5</c:v>
                </c:pt>
                <c:pt idx="252">
                  <c:v>35</c:v>
                </c:pt>
                <c:pt idx="253">
                  <c:v>36.1</c:v>
                </c:pt>
                <c:pt idx="254">
                  <c:v>35.799999999999997</c:v>
                </c:pt>
                <c:pt idx="255">
                  <c:v>35.1</c:v>
                </c:pt>
                <c:pt idx="256">
                  <c:v>35.200000000000003</c:v>
                </c:pt>
                <c:pt idx="257">
                  <c:v>33.700000000000003</c:v>
                </c:pt>
                <c:pt idx="258">
                  <c:v>34.799999999999997</c:v>
                </c:pt>
                <c:pt idx="259">
                  <c:v>34.9</c:v>
                </c:pt>
                <c:pt idx="260">
                  <c:v>35</c:v>
                </c:pt>
                <c:pt idx="261">
                  <c:v>34.5</c:v>
                </c:pt>
                <c:pt idx="262">
                  <c:v>33.6</c:v>
                </c:pt>
                <c:pt idx="263">
                  <c:v>35.1</c:v>
                </c:pt>
                <c:pt idx="264">
                  <c:v>33</c:v>
                </c:pt>
                <c:pt idx="265">
                  <c:v>33.4</c:v>
                </c:pt>
                <c:pt idx="266">
                  <c:v>33.5</c:v>
                </c:pt>
                <c:pt idx="267">
                  <c:v>33.700000000000003</c:v>
                </c:pt>
                <c:pt idx="268">
                  <c:v>34.4</c:v>
                </c:pt>
                <c:pt idx="269">
                  <c:v>33.299999999999997</c:v>
                </c:pt>
                <c:pt idx="270">
                  <c:v>33.299999999999997</c:v>
                </c:pt>
                <c:pt idx="271">
                  <c:v>32.299999999999997</c:v>
                </c:pt>
                <c:pt idx="272">
                  <c:v>33</c:v>
                </c:pt>
                <c:pt idx="273">
                  <c:v>32.799999999999997</c:v>
                </c:pt>
                <c:pt idx="274">
                  <c:v>32.799999999999997</c:v>
                </c:pt>
                <c:pt idx="275">
                  <c:v>31.7</c:v>
                </c:pt>
                <c:pt idx="276">
                  <c:v>32.9</c:v>
                </c:pt>
                <c:pt idx="277">
                  <c:v>31.6</c:v>
                </c:pt>
                <c:pt idx="278">
                  <c:v>30.1</c:v>
                </c:pt>
                <c:pt idx="279">
                  <c:v>31.6</c:v>
                </c:pt>
                <c:pt idx="280">
                  <c:v>32.799999999999997</c:v>
                </c:pt>
                <c:pt idx="281">
                  <c:v>31.7</c:v>
                </c:pt>
                <c:pt idx="282">
                  <c:v>32.200000000000003</c:v>
                </c:pt>
                <c:pt idx="283">
                  <c:v>31</c:v>
                </c:pt>
                <c:pt idx="284">
                  <c:v>32.9</c:v>
                </c:pt>
                <c:pt idx="285">
                  <c:v>32.5</c:v>
                </c:pt>
                <c:pt idx="286">
                  <c:v>32.6</c:v>
                </c:pt>
                <c:pt idx="287">
                  <c:v>31.9</c:v>
                </c:pt>
                <c:pt idx="288">
                  <c:v>31.6</c:v>
                </c:pt>
                <c:pt idx="289">
                  <c:v>31</c:v>
                </c:pt>
                <c:pt idx="290">
                  <c:v>32.5</c:v>
                </c:pt>
                <c:pt idx="291">
                  <c:v>32.299999999999997</c:v>
                </c:pt>
                <c:pt idx="292">
                  <c:v>30.7</c:v>
                </c:pt>
                <c:pt idx="293">
                  <c:v>31.3</c:v>
                </c:pt>
                <c:pt idx="294">
                  <c:v>32.200000000000003</c:v>
                </c:pt>
                <c:pt idx="295">
                  <c:v>31.8</c:v>
                </c:pt>
                <c:pt idx="296">
                  <c:v>31.4</c:v>
                </c:pt>
                <c:pt idx="297">
                  <c:v>30.4</c:v>
                </c:pt>
                <c:pt idx="298">
                  <c:v>30.5</c:v>
                </c:pt>
                <c:pt idx="299">
                  <c:v>30.5</c:v>
                </c:pt>
                <c:pt idx="300">
                  <c:v>30.6</c:v>
                </c:pt>
                <c:pt idx="301">
                  <c:v>28.7</c:v>
                </c:pt>
                <c:pt idx="302">
                  <c:v>28.7</c:v>
                </c:pt>
                <c:pt idx="303">
                  <c:v>27.9</c:v>
                </c:pt>
                <c:pt idx="304">
                  <c:v>27.9</c:v>
                </c:pt>
                <c:pt idx="305">
                  <c:v>28.4</c:v>
                </c:pt>
                <c:pt idx="306">
                  <c:v>26</c:v>
                </c:pt>
                <c:pt idx="307">
                  <c:v>25.7</c:v>
                </c:pt>
                <c:pt idx="308">
                  <c:v>24.8</c:v>
                </c:pt>
                <c:pt idx="309">
                  <c:v>24.1</c:v>
                </c:pt>
                <c:pt idx="310">
                  <c:v>22.4</c:v>
                </c:pt>
                <c:pt idx="311">
                  <c:v>24.7</c:v>
                </c:pt>
                <c:pt idx="312">
                  <c:v>23.4</c:v>
                </c:pt>
                <c:pt idx="313">
                  <c:v>22.3</c:v>
                </c:pt>
                <c:pt idx="314">
                  <c:v>21.9</c:v>
                </c:pt>
                <c:pt idx="315">
                  <c:v>22.5</c:v>
                </c:pt>
                <c:pt idx="316">
                  <c:v>22.5</c:v>
                </c:pt>
                <c:pt idx="317">
                  <c:v>22.6</c:v>
                </c:pt>
                <c:pt idx="318">
                  <c:v>22.2</c:v>
                </c:pt>
                <c:pt idx="319">
                  <c:v>22.1</c:v>
                </c:pt>
                <c:pt idx="320">
                  <c:v>21.7</c:v>
                </c:pt>
                <c:pt idx="321">
                  <c:v>23.1</c:v>
                </c:pt>
                <c:pt idx="322">
                  <c:v>23.2</c:v>
                </c:pt>
                <c:pt idx="323">
                  <c:v>24.1</c:v>
                </c:pt>
                <c:pt idx="324">
                  <c:v>24.6</c:v>
                </c:pt>
                <c:pt idx="325">
                  <c:v>25.7</c:v>
                </c:pt>
                <c:pt idx="326">
                  <c:v>24.4</c:v>
                </c:pt>
                <c:pt idx="327">
                  <c:v>25.5</c:v>
                </c:pt>
                <c:pt idx="328">
                  <c:v>26.6</c:v>
                </c:pt>
                <c:pt idx="329">
                  <c:v>26.9</c:v>
                </c:pt>
                <c:pt idx="330">
                  <c:v>26.3</c:v>
                </c:pt>
                <c:pt idx="331">
                  <c:v>27.4</c:v>
                </c:pt>
                <c:pt idx="332">
                  <c:v>27.4</c:v>
                </c:pt>
                <c:pt idx="333">
                  <c:v>27.5</c:v>
                </c:pt>
                <c:pt idx="334">
                  <c:v>29.1</c:v>
                </c:pt>
                <c:pt idx="335">
                  <c:v>28.7</c:v>
                </c:pt>
                <c:pt idx="336">
                  <c:v>29.4</c:v>
                </c:pt>
                <c:pt idx="337">
                  <c:v>29.3</c:v>
                </c:pt>
                <c:pt idx="338">
                  <c:v>28.8</c:v>
                </c:pt>
                <c:pt idx="339">
                  <c:v>28.5</c:v>
                </c:pt>
                <c:pt idx="340">
                  <c:v>29.4</c:v>
                </c:pt>
                <c:pt idx="341">
                  <c:v>29.4</c:v>
                </c:pt>
                <c:pt idx="342">
                  <c:v>30</c:v>
                </c:pt>
                <c:pt idx="343">
                  <c:v>29.4</c:v>
                </c:pt>
                <c:pt idx="344">
                  <c:v>28.9</c:v>
                </c:pt>
                <c:pt idx="345">
                  <c:v>29.4</c:v>
                </c:pt>
                <c:pt idx="346">
                  <c:v>30.1</c:v>
                </c:pt>
                <c:pt idx="347">
                  <c:v>28.2</c:v>
                </c:pt>
                <c:pt idx="348">
                  <c:v>28.4</c:v>
                </c:pt>
                <c:pt idx="349">
                  <c:v>28.2</c:v>
                </c:pt>
                <c:pt idx="350">
                  <c:v>28.8</c:v>
                </c:pt>
                <c:pt idx="351">
                  <c:v>28.7</c:v>
                </c:pt>
                <c:pt idx="352">
                  <c:v>28.6</c:v>
                </c:pt>
                <c:pt idx="353">
                  <c:v>27.6</c:v>
                </c:pt>
                <c:pt idx="354">
                  <c:v>27</c:v>
                </c:pt>
                <c:pt idx="355">
                  <c:v>27.7</c:v>
                </c:pt>
                <c:pt idx="356">
                  <c:v>25.2</c:v>
                </c:pt>
                <c:pt idx="357">
                  <c:v>26.2</c:v>
                </c:pt>
                <c:pt idx="358">
                  <c:v>24.9</c:v>
                </c:pt>
                <c:pt idx="359">
                  <c:v>27</c:v>
                </c:pt>
                <c:pt idx="360">
                  <c:v>24.9</c:v>
                </c:pt>
                <c:pt idx="361">
                  <c:v>26.2</c:v>
                </c:pt>
                <c:pt idx="362">
                  <c:v>24.7</c:v>
                </c:pt>
                <c:pt idx="363">
                  <c:v>25.3</c:v>
                </c:pt>
                <c:pt idx="364">
                  <c:v>27.5</c:v>
                </c:pt>
                <c:pt idx="365">
                  <c:v>29.1</c:v>
                </c:pt>
                <c:pt idx="366">
                  <c:v>27.1</c:v>
                </c:pt>
                <c:pt idx="367">
                  <c:v>27.6</c:v>
                </c:pt>
                <c:pt idx="368">
                  <c:v>30</c:v>
                </c:pt>
                <c:pt idx="369">
                  <c:v>30.8</c:v>
                </c:pt>
                <c:pt idx="370">
                  <c:v>30.9</c:v>
                </c:pt>
                <c:pt idx="371">
                  <c:v>32.700000000000003</c:v>
                </c:pt>
                <c:pt idx="372">
                  <c:v>32.9</c:v>
                </c:pt>
                <c:pt idx="373">
                  <c:v>35.4</c:v>
                </c:pt>
                <c:pt idx="374">
                  <c:v>35.200000000000003</c:v>
                </c:pt>
                <c:pt idx="375">
                  <c:v>35.1</c:v>
                </c:pt>
                <c:pt idx="376">
                  <c:v>36.5</c:v>
                </c:pt>
                <c:pt idx="377">
                  <c:v>36.9</c:v>
                </c:pt>
                <c:pt idx="378">
                  <c:v>38</c:v>
                </c:pt>
                <c:pt idx="379">
                  <c:v>38.4</c:v>
                </c:pt>
                <c:pt idx="380">
                  <c:v>39</c:v>
                </c:pt>
                <c:pt idx="381">
                  <c:v>39.4</c:v>
                </c:pt>
                <c:pt idx="382">
                  <c:v>39.4</c:v>
                </c:pt>
                <c:pt idx="383">
                  <c:v>39.6</c:v>
                </c:pt>
                <c:pt idx="384">
                  <c:v>40.4</c:v>
                </c:pt>
                <c:pt idx="385">
                  <c:v>39.5</c:v>
                </c:pt>
                <c:pt idx="386">
                  <c:v>38.6</c:v>
                </c:pt>
                <c:pt idx="387">
                  <c:v>40.200000000000003</c:v>
                </c:pt>
                <c:pt idx="388">
                  <c:v>40.9</c:v>
                </c:pt>
                <c:pt idx="389">
                  <c:v>40.4</c:v>
                </c:pt>
                <c:pt idx="390">
                  <c:v>40.1</c:v>
                </c:pt>
                <c:pt idx="391">
                  <c:v>39.6</c:v>
                </c:pt>
                <c:pt idx="392">
                  <c:v>39.6</c:v>
                </c:pt>
                <c:pt idx="393">
                  <c:v>41.2</c:v>
                </c:pt>
                <c:pt idx="394">
                  <c:v>40.9</c:v>
                </c:pt>
                <c:pt idx="395">
                  <c:v>40.200000000000003</c:v>
                </c:pt>
                <c:pt idx="396">
                  <c:v>40.6</c:v>
                </c:pt>
                <c:pt idx="397">
                  <c:v>40.6</c:v>
                </c:pt>
                <c:pt idx="398">
                  <c:v>39.5</c:v>
                </c:pt>
                <c:pt idx="399">
                  <c:v>41.1</c:v>
                </c:pt>
                <c:pt idx="400">
                  <c:v>41.8</c:v>
                </c:pt>
                <c:pt idx="401">
                  <c:v>45.3</c:v>
                </c:pt>
                <c:pt idx="402">
                  <c:v>47.4</c:v>
                </c:pt>
                <c:pt idx="403">
                  <c:v>47.3</c:v>
                </c:pt>
                <c:pt idx="404">
                  <c:v>42.4</c:v>
                </c:pt>
                <c:pt idx="405">
                  <c:v>39.4</c:v>
                </c:pt>
                <c:pt idx="406">
                  <c:v>35.6</c:v>
                </c:pt>
                <c:pt idx="407">
                  <c:v>36.700000000000003</c:v>
                </c:pt>
                <c:pt idx="408">
                  <c:v>38.1</c:v>
                </c:pt>
                <c:pt idx="409">
                  <c:v>38.4</c:v>
                </c:pt>
                <c:pt idx="410">
                  <c:v>37.799999999999997</c:v>
                </c:pt>
                <c:pt idx="411">
                  <c:v>38.299999999999997</c:v>
                </c:pt>
                <c:pt idx="412">
                  <c:v>38.6</c:v>
                </c:pt>
                <c:pt idx="413">
                  <c:v>38.700000000000003</c:v>
                </c:pt>
                <c:pt idx="414">
                  <c:v>38</c:v>
                </c:pt>
                <c:pt idx="415">
                  <c:v>39.6</c:v>
                </c:pt>
                <c:pt idx="416">
                  <c:v>39.700000000000003</c:v>
                </c:pt>
                <c:pt idx="417">
                  <c:v>39.1</c:v>
                </c:pt>
                <c:pt idx="418">
                  <c:v>39.6</c:v>
                </c:pt>
                <c:pt idx="419">
                  <c:v>39.6</c:v>
                </c:pt>
                <c:pt idx="420">
                  <c:v>39.9</c:v>
                </c:pt>
                <c:pt idx="421">
                  <c:v>39.700000000000003</c:v>
                </c:pt>
                <c:pt idx="422">
                  <c:v>40.700000000000003</c:v>
                </c:pt>
                <c:pt idx="423">
                  <c:v>39.799999999999997</c:v>
                </c:pt>
                <c:pt idx="424">
                  <c:v>42</c:v>
                </c:pt>
                <c:pt idx="425">
                  <c:v>40.799999999999997</c:v>
                </c:pt>
                <c:pt idx="426">
                  <c:v>40.6</c:v>
                </c:pt>
                <c:pt idx="427">
                  <c:v>40.5</c:v>
                </c:pt>
                <c:pt idx="428">
                  <c:v>41</c:v>
                </c:pt>
                <c:pt idx="429">
                  <c:v>40.700000000000003</c:v>
                </c:pt>
                <c:pt idx="430">
                  <c:v>41.2</c:v>
                </c:pt>
                <c:pt idx="431">
                  <c:v>40.700000000000003</c:v>
                </c:pt>
                <c:pt idx="432">
                  <c:v>41.1</c:v>
                </c:pt>
                <c:pt idx="433">
                  <c:v>41.3</c:v>
                </c:pt>
                <c:pt idx="434">
                  <c:v>40.200000000000003</c:v>
                </c:pt>
                <c:pt idx="435">
                  <c:v>40.1</c:v>
                </c:pt>
                <c:pt idx="436">
                  <c:v>39.700000000000003</c:v>
                </c:pt>
                <c:pt idx="437">
                  <c:v>40.299999999999997</c:v>
                </c:pt>
                <c:pt idx="438">
                  <c:v>39.1</c:v>
                </c:pt>
                <c:pt idx="439">
                  <c:v>39.6</c:v>
                </c:pt>
                <c:pt idx="440">
                  <c:v>39</c:v>
                </c:pt>
                <c:pt idx="441">
                  <c:v>38.200000000000003</c:v>
                </c:pt>
                <c:pt idx="442">
                  <c:v>40.6</c:v>
                </c:pt>
                <c:pt idx="443">
                  <c:v>40.200000000000003</c:v>
                </c:pt>
                <c:pt idx="444">
                  <c:v>40.4</c:v>
                </c:pt>
                <c:pt idx="445">
                  <c:v>38.9</c:v>
                </c:pt>
                <c:pt idx="446">
                  <c:v>39.200000000000003</c:v>
                </c:pt>
                <c:pt idx="447">
                  <c:v>39.4</c:v>
                </c:pt>
                <c:pt idx="448">
                  <c:v>40.700000000000003</c:v>
                </c:pt>
                <c:pt idx="449">
                  <c:v>40.1</c:v>
                </c:pt>
                <c:pt idx="450">
                  <c:v>39.9</c:v>
                </c:pt>
                <c:pt idx="451">
                  <c:v>39.1</c:v>
                </c:pt>
                <c:pt idx="452">
                  <c:v>39.700000000000003</c:v>
                </c:pt>
                <c:pt idx="453">
                  <c:v>39.4</c:v>
                </c:pt>
                <c:pt idx="454">
                  <c:v>39.700000000000003</c:v>
                </c:pt>
                <c:pt idx="455">
                  <c:v>39.9</c:v>
                </c:pt>
                <c:pt idx="456">
                  <c:v>41.4</c:v>
                </c:pt>
                <c:pt idx="457">
                  <c:v>40.700000000000003</c:v>
                </c:pt>
                <c:pt idx="458">
                  <c:v>40.200000000000003</c:v>
                </c:pt>
                <c:pt idx="459">
                  <c:v>41.2</c:v>
                </c:pt>
                <c:pt idx="460">
                  <c:v>42.5</c:v>
                </c:pt>
                <c:pt idx="461">
                  <c:v>42.5</c:v>
                </c:pt>
                <c:pt idx="462">
                  <c:v>40.6</c:v>
                </c:pt>
                <c:pt idx="463">
                  <c:v>43.9</c:v>
                </c:pt>
                <c:pt idx="464">
                  <c:v>42.8</c:v>
                </c:pt>
                <c:pt idx="465">
                  <c:v>43.6</c:v>
                </c:pt>
                <c:pt idx="466">
                  <c:v>42.7</c:v>
                </c:pt>
                <c:pt idx="467">
                  <c:v>43.3</c:v>
                </c:pt>
                <c:pt idx="468">
                  <c:v>44.9</c:v>
                </c:pt>
                <c:pt idx="469">
                  <c:v>44.6</c:v>
                </c:pt>
                <c:pt idx="470">
                  <c:v>45.7</c:v>
                </c:pt>
                <c:pt idx="471">
                  <c:v>45.9</c:v>
                </c:pt>
                <c:pt idx="472">
                  <c:v>46.8</c:v>
                </c:pt>
                <c:pt idx="473">
                  <c:v>46.6</c:v>
                </c:pt>
                <c:pt idx="474">
                  <c:v>47.8</c:v>
                </c:pt>
                <c:pt idx="475">
                  <c:v>47.1</c:v>
                </c:pt>
                <c:pt idx="476">
                  <c:v>48</c:v>
                </c:pt>
                <c:pt idx="477">
                  <c:v>48.2</c:v>
                </c:pt>
                <c:pt idx="478">
                  <c:v>49.6</c:v>
                </c:pt>
                <c:pt idx="479">
                  <c:v>47.7</c:v>
                </c:pt>
                <c:pt idx="480">
                  <c:v>49.4</c:v>
                </c:pt>
                <c:pt idx="481">
                  <c:v>49.5</c:v>
                </c:pt>
                <c:pt idx="482">
                  <c:v>50.4</c:v>
                </c:pt>
                <c:pt idx="483">
                  <c:v>51</c:v>
                </c:pt>
                <c:pt idx="484">
                  <c:v>51.5</c:v>
                </c:pt>
                <c:pt idx="485">
                  <c:v>51.3</c:v>
                </c:pt>
                <c:pt idx="486">
                  <c:v>52.4</c:v>
                </c:pt>
                <c:pt idx="487">
                  <c:v>51.6</c:v>
                </c:pt>
                <c:pt idx="488">
                  <c:v>52.3</c:v>
                </c:pt>
                <c:pt idx="489">
                  <c:v>52.9</c:v>
                </c:pt>
                <c:pt idx="490">
                  <c:v>52.4</c:v>
                </c:pt>
                <c:pt idx="491">
                  <c:v>53</c:v>
                </c:pt>
                <c:pt idx="492">
                  <c:v>53.1</c:v>
                </c:pt>
                <c:pt idx="493">
                  <c:v>53</c:v>
                </c:pt>
                <c:pt idx="494">
                  <c:v>51.9</c:v>
                </c:pt>
                <c:pt idx="495">
                  <c:v>53.6</c:v>
                </c:pt>
                <c:pt idx="496">
                  <c:v>52.5</c:v>
                </c:pt>
                <c:pt idx="497">
                  <c:v>54.2</c:v>
                </c:pt>
                <c:pt idx="498">
                  <c:v>53.5</c:v>
                </c:pt>
                <c:pt idx="499">
                  <c:v>53.1</c:v>
                </c:pt>
                <c:pt idx="500">
                  <c:v>53.4</c:v>
                </c:pt>
                <c:pt idx="501">
                  <c:v>54.6</c:v>
                </c:pt>
                <c:pt idx="502">
                  <c:v>52.5</c:v>
                </c:pt>
                <c:pt idx="503">
                  <c:v>52.9</c:v>
                </c:pt>
                <c:pt idx="504">
                  <c:v>53.2</c:v>
                </c:pt>
                <c:pt idx="505">
                  <c:v>52.6</c:v>
                </c:pt>
                <c:pt idx="506">
                  <c:v>54.3</c:v>
                </c:pt>
                <c:pt idx="507">
                  <c:v>52.6</c:v>
                </c:pt>
                <c:pt idx="508">
                  <c:v>52.5</c:v>
                </c:pt>
                <c:pt idx="509">
                  <c:v>54.2</c:v>
                </c:pt>
                <c:pt idx="510">
                  <c:v>53.7</c:v>
                </c:pt>
                <c:pt idx="511">
                  <c:v>52.8</c:v>
                </c:pt>
                <c:pt idx="512">
                  <c:v>53.3</c:v>
                </c:pt>
                <c:pt idx="513">
                  <c:v>53.3</c:v>
                </c:pt>
                <c:pt idx="514">
                  <c:v>53.5</c:v>
                </c:pt>
                <c:pt idx="515">
                  <c:v>52.2</c:v>
                </c:pt>
                <c:pt idx="516">
                  <c:v>52.6</c:v>
                </c:pt>
                <c:pt idx="517">
                  <c:v>53.6</c:v>
                </c:pt>
                <c:pt idx="518">
                  <c:v>52.4</c:v>
                </c:pt>
                <c:pt idx="519">
                  <c:v>52.6</c:v>
                </c:pt>
                <c:pt idx="520">
                  <c:v>53.3</c:v>
                </c:pt>
                <c:pt idx="521">
                  <c:v>51.8</c:v>
                </c:pt>
                <c:pt idx="522">
                  <c:v>51.4</c:v>
                </c:pt>
                <c:pt idx="523">
                  <c:v>50.2</c:v>
                </c:pt>
                <c:pt idx="524">
                  <c:v>49.9</c:v>
                </c:pt>
                <c:pt idx="525">
                  <c:v>49.8</c:v>
                </c:pt>
                <c:pt idx="526">
                  <c:v>50.7</c:v>
                </c:pt>
                <c:pt idx="527">
                  <c:v>50.2</c:v>
                </c:pt>
                <c:pt idx="528">
                  <c:v>49.4</c:v>
                </c:pt>
                <c:pt idx="529">
                  <c:v>49.2</c:v>
                </c:pt>
                <c:pt idx="530">
                  <c:v>48.5</c:v>
                </c:pt>
                <c:pt idx="531">
                  <c:v>47.5</c:v>
                </c:pt>
                <c:pt idx="532">
                  <c:v>47.1</c:v>
                </c:pt>
                <c:pt idx="533">
                  <c:v>46.2</c:v>
                </c:pt>
                <c:pt idx="534">
                  <c:v>48.1</c:v>
                </c:pt>
                <c:pt idx="535">
                  <c:v>46</c:v>
                </c:pt>
                <c:pt idx="536">
                  <c:v>46</c:v>
                </c:pt>
                <c:pt idx="537">
                  <c:v>44.9</c:v>
                </c:pt>
                <c:pt idx="538">
                  <c:v>45.4</c:v>
                </c:pt>
                <c:pt idx="539">
                  <c:v>44.6</c:v>
                </c:pt>
                <c:pt idx="540">
                  <c:v>46.1</c:v>
                </c:pt>
                <c:pt idx="541">
                  <c:v>46.3</c:v>
                </c:pt>
                <c:pt idx="542">
                  <c:v>45.8</c:v>
                </c:pt>
                <c:pt idx="543">
                  <c:v>45.3</c:v>
                </c:pt>
                <c:pt idx="544">
                  <c:v>46.4</c:v>
                </c:pt>
                <c:pt idx="545">
                  <c:v>45.5</c:v>
                </c:pt>
                <c:pt idx="546">
                  <c:v>47</c:v>
                </c:pt>
                <c:pt idx="547">
                  <c:v>46.8</c:v>
                </c:pt>
                <c:pt idx="548">
                  <c:v>46.1</c:v>
                </c:pt>
                <c:pt idx="549">
                  <c:v>46.6</c:v>
                </c:pt>
                <c:pt idx="550">
                  <c:v>47.1</c:v>
                </c:pt>
                <c:pt idx="551">
                  <c:v>45.3</c:v>
                </c:pt>
                <c:pt idx="552">
                  <c:v>46.7</c:v>
                </c:pt>
                <c:pt idx="553">
                  <c:v>45.7</c:v>
                </c:pt>
                <c:pt idx="554">
                  <c:v>46.7</c:v>
                </c:pt>
                <c:pt idx="555">
                  <c:v>45.4</c:v>
                </c:pt>
                <c:pt idx="556">
                  <c:v>44.5</c:v>
                </c:pt>
                <c:pt idx="557">
                  <c:v>43.2</c:v>
                </c:pt>
                <c:pt idx="558">
                  <c:v>43.4</c:v>
                </c:pt>
                <c:pt idx="559">
                  <c:v>43</c:v>
                </c:pt>
                <c:pt idx="560">
                  <c:v>41.6</c:v>
                </c:pt>
                <c:pt idx="561">
                  <c:v>40.6</c:v>
                </c:pt>
                <c:pt idx="562">
                  <c:v>40.799999999999997</c:v>
                </c:pt>
                <c:pt idx="563">
                  <c:v>39.700000000000003</c:v>
                </c:pt>
                <c:pt idx="564">
                  <c:v>39.5</c:v>
                </c:pt>
                <c:pt idx="565">
                  <c:v>40</c:v>
                </c:pt>
                <c:pt idx="566">
                  <c:v>36.6</c:v>
                </c:pt>
                <c:pt idx="567">
                  <c:v>38.299999999999997</c:v>
                </c:pt>
                <c:pt idx="568">
                  <c:v>37</c:v>
                </c:pt>
                <c:pt idx="569">
                  <c:v>37.200000000000003</c:v>
                </c:pt>
                <c:pt idx="570">
                  <c:v>35.299999999999997</c:v>
                </c:pt>
                <c:pt idx="571">
                  <c:v>36.5</c:v>
                </c:pt>
                <c:pt idx="572">
                  <c:v>36</c:v>
                </c:pt>
                <c:pt idx="573">
                  <c:v>34.700000000000003</c:v>
                </c:pt>
                <c:pt idx="574">
                  <c:v>35</c:v>
                </c:pt>
                <c:pt idx="575">
                  <c:v>33.9</c:v>
                </c:pt>
                <c:pt idx="576">
                  <c:v>34.6</c:v>
                </c:pt>
                <c:pt idx="577">
                  <c:v>35.1</c:v>
                </c:pt>
                <c:pt idx="578">
                  <c:v>33.9</c:v>
                </c:pt>
                <c:pt idx="579">
                  <c:v>34</c:v>
                </c:pt>
                <c:pt idx="580">
                  <c:v>33.6</c:v>
                </c:pt>
                <c:pt idx="581">
                  <c:v>32.9</c:v>
                </c:pt>
                <c:pt idx="582">
                  <c:v>34.4</c:v>
                </c:pt>
                <c:pt idx="583">
                  <c:v>35.1</c:v>
                </c:pt>
                <c:pt idx="584">
                  <c:v>34.6</c:v>
                </c:pt>
                <c:pt idx="585">
                  <c:v>33.9</c:v>
                </c:pt>
                <c:pt idx="586">
                  <c:v>33.9</c:v>
                </c:pt>
                <c:pt idx="587">
                  <c:v>33.6</c:v>
                </c:pt>
                <c:pt idx="588">
                  <c:v>34.4</c:v>
                </c:pt>
                <c:pt idx="589">
                  <c:v>33.9</c:v>
                </c:pt>
                <c:pt idx="590">
                  <c:v>35.1</c:v>
                </c:pt>
                <c:pt idx="591">
                  <c:v>33.6</c:v>
                </c:pt>
                <c:pt idx="592">
                  <c:v>33.9</c:v>
                </c:pt>
                <c:pt idx="593">
                  <c:v>34</c:v>
                </c:pt>
                <c:pt idx="594">
                  <c:v>34.200000000000003</c:v>
                </c:pt>
                <c:pt idx="595">
                  <c:v>34.200000000000003</c:v>
                </c:pt>
                <c:pt idx="596">
                  <c:v>38.5</c:v>
                </c:pt>
                <c:pt idx="597">
                  <c:v>40.4</c:v>
                </c:pt>
                <c:pt idx="598">
                  <c:v>41.7</c:v>
                </c:pt>
                <c:pt idx="599">
                  <c:v>45.4</c:v>
                </c:pt>
                <c:pt idx="600">
                  <c:v>40.200000000000003</c:v>
                </c:pt>
                <c:pt idx="601">
                  <c:v>30.5</c:v>
                </c:pt>
                <c:pt idx="602">
                  <c:v>30.1</c:v>
                </c:pt>
                <c:pt idx="603">
                  <c:v>30</c:v>
                </c:pt>
                <c:pt idx="604">
                  <c:v>31.9</c:v>
                </c:pt>
                <c:pt idx="605">
                  <c:v>33.1</c:v>
                </c:pt>
                <c:pt idx="606">
                  <c:v>32.5</c:v>
                </c:pt>
                <c:pt idx="607">
                  <c:v>34.1</c:v>
                </c:pt>
                <c:pt idx="608">
                  <c:v>32.299999999999997</c:v>
                </c:pt>
                <c:pt idx="609">
                  <c:v>33.799999999999997</c:v>
                </c:pt>
                <c:pt idx="610">
                  <c:v>33.200000000000003</c:v>
                </c:pt>
                <c:pt idx="611">
                  <c:v>33.9</c:v>
                </c:pt>
                <c:pt idx="612">
                  <c:v>34.4</c:v>
                </c:pt>
                <c:pt idx="613">
                  <c:v>34.700000000000003</c:v>
                </c:pt>
                <c:pt idx="614">
                  <c:v>35.200000000000003</c:v>
                </c:pt>
                <c:pt idx="615">
                  <c:v>34.5</c:v>
                </c:pt>
                <c:pt idx="616">
                  <c:v>34.799999999999997</c:v>
                </c:pt>
                <c:pt idx="617">
                  <c:v>35.1</c:v>
                </c:pt>
                <c:pt idx="618">
                  <c:v>35.799999999999997</c:v>
                </c:pt>
                <c:pt idx="619">
                  <c:v>36.700000000000003</c:v>
                </c:pt>
                <c:pt idx="620">
                  <c:v>36.299999999999997</c:v>
                </c:pt>
                <c:pt idx="621">
                  <c:v>35.299999999999997</c:v>
                </c:pt>
                <c:pt idx="622">
                  <c:v>35.9</c:v>
                </c:pt>
                <c:pt idx="623">
                  <c:v>36</c:v>
                </c:pt>
                <c:pt idx="624">
                  <c:v>36.6</c:v>
                </c:pt>
                <c:pt idx="625">
                  <c:v>35.299999999999997</c:v>
                </c:pt>
                <c:pt idx="626">
                  <c:v>35.299999999999997</c:v>
                </c:pt>
                <c:pt idx="627">
                  <c:v>35.299999999999997</c:v>
                </c:pt>
                <c:pt idx="628">
                  <c:v>36.200000000000003</c:v>
                </c:pt>
                <c:pt idx="629">
                  <c:v>35.700000000000003</c:v>
                </c:pt>
                <c:pt idx="630">
                  <c:v>34.4</c:v>
                </c:pt>
                <c:pt idx="631">
                  <c:v>35.700000000000003</c:v>
                </c:pt>
                <c:pt idx="632">
                  <c:v>35</c:v>
                </c:pt>
                <c:pt idx="633">
                  <c:v>35.5</c:v>
                </c:pt>
                <c:pt idx="634">
                  <c:v>36.1</c:v>
                </c:pt>
                <c:pt idx="635">
                  <c:v>35.299999999999997</c:v>
                </c:pt>
                <c:pt idx="636">
                  <c:v>35.799999999999997</c:v>
                </c:pt>
                <c:pt idx="637">
                  <c:v>34.9</c:v>
                </c:pt>
                <c:pt idx="638">
                  <c:v>35.200000000000003</c:v>
                </c:pt>
                <c:pt idx="639">
                  <c:v>36.299999999999997</c:v>
                </c:pt>
                <c:pt idx="640">
                  <c:v>34.200000000000003</c:v>
                </c:pt>
                <c:pt idx="641">
                  <c:v>34.6</c:v>
                </c:pt>
                <c:pt idx="642">
                  <c:v>36.5</c:v>
                </c:pt>
                <c:pt idx="643">
                  <c:v>35.700000000000003</c:v>
                </c:pt>
                <c:pt idx="644">
                  <c:v>34.9</c:v>
                </c:pt>
                <c:pt idx="645">
                  <c:v>35.200000000000003</c:v>
                </c:pt>
                <c:pt idx="646">
                  <c:v>34.5</c:v>
                </c:pt>
                <c:pt idx="647">
                  <c:v>34.700000000000003</c:v>
                </c:pt>
                <c:pt idx="648">
                  <c:v>34.9</c:v>
                </c:pt>
                <c:pt idx="649">
                  <c:v>35.200000000000003</c:v>
                </c:pt>
                <c:pt idx="650">
                  <c:v>34.9</c:v>
                </c:pt>
                <c:pt idx="651">
                  <c:v>35.299999999999997</c:v>
                </c:pt>
                <c:pt idx="652">
                  <c:v>34.299999999999997</c:v>
                </c:pt>
                <c:pt idx="653">
                  <c:v>34.1</c:v>
                </c:pt>
                <c:pt idx="654">
                  <c:v>35.5</c:v>
                </c:pt>
                <c:pt idx="655">
                  <c:v>37.1</c:v>
                </c:pt>
                <c:pt idx="656">
                  <c:v>37.5</c:v>
                </c:pt>
                <c:pt idx="657">
                  <c:v>37.9</c:v>
                </c:pt>
                <c:pt idx="658">
                  <c:v>37</c:v>
                </c:pt>
                <c:pt idx="659">
                  <c:v>37.200000000000003</c:v>
                </c:pt>
                <c:pt idx="660">
                  <c:v>36.200000000000003</c:v>
                </c:pt>
                <c:pt idx="661">
                  <c:v>36.799999999999997</c:v>
                </c:pt>
                <c:pt idx="662">
                  <c:v>36.6</c:v>
                </c:pt>
                <c:pt idx="663">
                  <c:v>35.5</c:v>
                </c:pt>
                <c:pt idx="664">
                  <c:v>35.1</c:v>
                </c:pt>
                <c:pt idx="665">
                  <c:v>36.799999999999997</c:v>
                </c:pt>
                <c:pt idx="666">
                  <c:v>36.700000000000003</c:v>
                </c:pt>
                <c:pt idx="667">
                  <c:v>36.799999999999997</c:v>
                </c:pt>
                <c:pt idx="668">
                  <c:v>37</c:v>
                </c:pt>
                <c:pt idx="669">
                  <c:v>36.299999999999997</c:v>
                </c:pt>
                <c:pt idx="670">
                  <c:v>36</c:v>
                </c:pt>
                <c:pt idx="671">
                  <c:v>35.9</c:v>
                </c:pt>
                <c:pt idx="672">
                  <c:v>36.1</c:v>
                </c:pt>
                <c:pt idx="673">
                  <c:v>36</c:v>
                </c:pt>
                <c:pt idx="674">
                  <c:v>34.5</c:v>
                </c:pt>
                <c:pt idx="675">
                  <c:v>35.9</c:v>
                </c:pt>
                <c:pt idx="676">
                  <c:v>35.299999999999997</c:v>
                </c:pt>
                <c:pt idx="677">
                  <c:v>34.5</c:v>
                </c:pt>
                <c:pt idx="678">
                  <c:v>35.1</c:v>
                </c:pt>
                <c:pt idx="679">
                  <c:v>35.6</c:v>
                </c:pt>
                <c:pt idx="680">
                  <c:v>35.799999999999997</c:v>
                </c:pt>
                <c:pt idx="681">
                  <c:v>36.299999999999997</c:v>
                </c:pt>
                <c:pt idx="682">
                  <c:v>35</c:v>
                </c:pt>
                <c:pt idx="683">
                  <c:v>36.1</c:v>
                </c:pt>
                <c:pt idx="684">
                  <c:v>35.299999999999997</c:v>
                </c:pt>
                <c:pt idx="685">
                  <c:v>36.4</c:v>
                </c:pt>
                <c:pt idx="686">
                  <c:v>35.200000000000003</c:v>
                </c:pt>
                <c:pt idx="687">
                  <c:v>35.9</c:v>
                </c:pt>
                <c:pt idx="688">
                  <c:v>34.700000000000003</c:v>
                </c:pt>
                <c:pt idx="689">
                  <c:v>35.5</c:v>
                </c:pt>
                <c:pt idx="690">
                  <c:v>37.200000000000003</c:v>
                </c:pt>
                <c:pt idx="691">
                  <c:v>36.4</c:v>
                </c:pt>
                <c:pt idx="692">
                  <c:v>37.299999999999997</c:v>
                </c:pt>
                <c:pt idx="693">
                  <c:v>36.9</c:v>
                </c:pt>
                <c:pt idx="694">
                  <c:v>37.299999999999997</c:v>
                </c:pt>
                <c:pt idx="695">
                  <c:v>37.9</c:v>
                </c:pt>
                <c:pt idx="696">
                  <c:v>38.4</c:v>
                </c:pt>
                <c:pt idx="697">
                  <c:v>38.200000000000003</c:v>
                </c:pt>
                <c:pt idx="698">
                  <c:v>38.9</c:v>
                </c:pt>
                <c:pt idx="699">
                  <c:v>40.1</c:v>
                </c:pt>
                <c:pt idx="700">
                  <c:v>39.700000000000003</c:v>
                </c:pt>
                <c:pt idx="701">
                  <c:v>40.4</c:v>
                </c:pt>
                <c:pt idx="702">
                  <c:v>41.5</c:v>
                </c:pt>
                <c:pt idx="703">
                  <c:v>41.3</c:v>
                </c:pt>
                <c:pt idx="704">
                  <c:v>40.1</c:v>
                </c:pt>
                <c:pt idx="705">
                  <c:v>43.6</c:v>
                </c:pt>
                <c:pt idx="706">
                  <c:v>42.1</c:v>
                </c:pt>
                <c:pt idx="707">
                  <c:v>42.2</c:v>
                </c:pt>
                <c:pt idx="708">
                  <c:v>41.9</c:v>
                </c:pt>
                <c:pt idx="709">
                  <c:v>42.2</c:v>
                </c:pt>
                <c:pt idx="710">
                  <c:v>40.799999999999997</c:v>
                </c:pt>
                <c:pt idx="711">
                  <c:v>41.5</c:v>
                </c:pt>
                <c:pt idx="712">
                  <c:v>42.6</c:v>
                </c:pt>
                <c:pt idx="713">
                  <c:v>42.7</c:v>
                </c:pt>
                <c:pt idx="714">
                  <c:v>42.2</c:v>
                </c:pt>
                <c:pt idx="715">
                  <c:v>43.7</c:v>
                </c:pt>
                <c:pt idx="716">
                  <c:v>44.7</c:v>
                </c:pt>
                <c:pt idx="717">
                  <c:v>43.3</c:v>
                </c:pt>
                <c:pt idx="718">
                  <c:v>44.1</c:v>
                </c:pt>
                <c:pt idx="719">
                  <c:v>43.6</c:v>
                </c:pt>
                <c:pt idx="720">
                  <c:v>43.2</c:v>
                </c:pt>
                <c:pt idx="721">
                  <c:v>43.6</c:v>
                </c:pt>
                <c:pt idx="722">
                  <c:v>42.9</c:v>
                </c:pt>
                <c:pt idx="723">
                  <c:v>43.4</c:v>
                </c:pt>
                <c:pt idx="724">
                  <c:v>44.7</c:v>
                </c:pt>
                <c:pt idx="725">
                  <c:v>43.9</c:v>
                </c:pt>
                <c:pt idx="726">
                  <c:v>43.2</c:v>
                </c:pt>
                <c:pt idx="727">
                  <c:v>44.2</c:v>
                </c:pt>
                <c:pt idx="728">
                  <c:v>43.8</c:v>
                </c:pt>
                <c:pt idx="729">
                  <c:v>45.8</c:v>
                </c:pt>
                <c:pt idx="730">
                  <c:v>44</c:v>
                </c:pt>
                <c:pt idx="731">
                  <c:v>42.6</c:v>
                </c:pt>
                <c:pt idx="732">
                  <c:v>43</c:v>
                </c:pt>
                <c:pt idx="733">
                  <c:v>43.6</c:v>
                </c:pt>
                <c:pt idx="734">
                  <c:v>44.3</c:v>
                </c:pt>
                <c:pt idx="735">
                  <c:v>43.8</c:v>
                </c:pt>
                <c:pt idx="736">
                  <c:v>45.1</c:v>
                </c:pt>
                <c:pt idx="737">
                  <c:v>45.1</c:v>
                </c:pt>
                <c:pt idx="738">
                  <c:v>45.8</c:v>
                </c:pt>
                <c:pt idx="739">
                  <c:v>45.6</c:v>
                </c:pt>
                <c:pt idx="740">
                  <c:v>46.8</c:v>
                </c:pt>
                <c:pt idx="741">
                  <c:v>47.7</c:v>
                </c:pt>
                <c:pt idx="742">
                  <c:v>46.9</c:v>
                </c:pt>
                <c:pt idx="743">
                  <c:v>47.7</c:v>
                </c:pt>
                <c:pt idx="744">
                  <c:v>48</c:v>
                </c:pt>
                <c:pt idx="745">
                  <c:v>49.2</c:v>
                </c:pt>
                <c:pt idx="746">
                  <c:v>50.7</c:v>
                </c:pt>
                <c:pt idx="747">
                  <c:v>50.4</c:v>
                </c:pt>
                <c:pt idx="748">
                  <c:v>51.8</c:v>
                </c:pt>
                <c:pt idx="749">
                  <c:v>53.2</c:v>
                </c:pt>
                <c:pt idx="750">
                  <c:v>53.1</c:v>
                </c:pt>
                <c:pt idx="751">
                  <c:v>53.3</c:v>
                </c:pt>
                <c:pt idx="752">
                  <c:v>55</c:v>
                </c:pt>
                <c:pt idx="753">
                  <c:v>56.3</c:v>
                </c:pt>
                <c:pt idx="754">
                  <c:v>56.2</c:v>
                </c:pt>
                <c:pt idx="755">
                  <c:v>57</c:v>
                </c:pt>
                <c:pt idx="756">
                  <c:v>57.8</c:v>
                </c:pt>
                <c:pt idx="757">
                  <c:v>58.3</c:v>
                </c:pt>
                <c:pt idx="758">
                  <c:v>59.5</c:v>
                </c:pt>
                <c:pt idx="759">
                  <c:v>59.2</c:v>
                </c:pt>
                <c:pt idx="760">
                  <c:v>59.2</c:v>
                </c:pt>
                <c:pt idx="761">
                  <c:v>60.8</c:v>
                </c:pt>
                <c:pt idx="762">
                  <c:v>62</c:v>
                </c:pt>
                <c:pt idx="763">
                  <c:v>61.4</c:v>
                </c:pt>
                <c:pt idx="764">
                  <c:v>61</c:v>
                </c:pt>
                <c:pt idx="765">
                  <c:v>62.8</c:v>
                </c:pt>
                <c:pt idx="766">
                  <c:v>63.7</c:v>
                </c:pt>
                <c:pt idx="767">
                  <c:v>63</c:v>
                </c:pt>
                <c:pt idx="768">
                  <c:v>63</c:v>
                </c:pt>
                <c:pt idx="769">
                  <c:v>62.9</c:v>
                </c:pt>
                <c:pt idx="770">
                  <c:v>62.9</c:v>
                </c:pt>
                <c:pt idx="771">
                  <c:v>64.2</c:v>
                </c:pt>
                <c:pt idx="772">
                  <c:v>64.099999999999994</c:v>
                </c:pt>
                <c:pt idx="773">
                  <c:v>64.8</c:v>
                </c:pt>
                <c:pt idx="774">
                  <c:v>65.900000000000006</c:v>
                </c:pt>
                <c:pt idx="775">
                  <c:v>67</c:v>
                </c:pt>
                <c:pt idx="776">
                  <c:v>66.099999999999994</c:v>
                </c:pt>
                <c:pt idx="777">
                  <c:v>66.8</c:v>
                </c:pt>
                <c:pt idx="778">
                  <c:v>68</c:v>
                </c:pt>
                <c:pt idx="779">
                  <c:v>67.7</c:v>
                </c:pt>
                <c:pt idx="780">
                  <c:v>67.900000000000006</c:v>
                </c:pt>
                <c:pt idx="781">
                  <c:v>68.400000000000006</c:v>
                </c:pt>
                <c:pt idx="782">
                  <c:v>69.3</c:v>
                </c:pt>
                <c:pt idx="783">
                  <c:v>68</c:v>
                </c:pt>
                <c:pt idx="784">
                  <c:v>69.2</c:v>
                </c:pt>
                <c:pt idx="785">
                  <c:v>70.2</c:v>
                </c:pt>
                <c:pt idx="786">
                  <c:v>69.8</c:v>
                </c:pt>
                <c:pt idx="787">
                  <c:v>70.400000000000006</c:v>
                </c:pt>
                <c:pt idx="788">
                  <c:v>70.599999999999994</c:v>
                </c:pt>
                <c:pt idx="789">
                  <c:v>71.8</c:v>
                </c:pt>
                <c:pt idx="790">
                  <c:v>74</c:v>
                </c:pt>
                <c:pt idx="791">
                  <c:v>73.400000000000006</c:v>
                </c:pt>
                <c:pt idx="792">
                  <c:v>74.5</c:v>
                </c:pt>
                <c:pt idx="793">
                  <c:v>77.599999999999994</c:v>
                </c:pt>
                <c:pt idx="794">
                  <c:v>77.599999999999994</c:v>
                </c:pt>
                <c:pt idx="795">
                  <c:v>75.400000000000006</c:v>
                </c:pt>
                <c:pt idx="796">
                  <c:v>73.900000000000006</c:v>
                </c:pt>
                <c:pt idx="797">
                  <c:v>72</c:v>
                </c:pt>
                <c:pt idx="798">
                  <c:v>71.599999999999994</c:v>
                </c:pt>
                <c:pt idx="799">
                  <c:v>72.2</c:v>
                </c:pt>
                <c:pt idx="800">
                  <c:v>72.099999999999994</c:v>
                </c:pt>
                <c:pt idx="801">
                  <c:v>73.900000000000006</c:v>
                </c:pt>
                <c:pt idx="802">
                  <c:v>73.599999999999994</c:v>
                </c:pt>
                <c:pt idx="803">
                  <c:v>73</c:v>
                </c:pt>
                <c:pt idx="804">
                  <c:v>73.2</c:v>
                </c:pt>
                <c:pt idx="805">
                  <c:v>72.8</c:v>
                </c:pt>
                <c:pt idx="806">
                  <c:v>72</c:v>
                </c:pt>
                <c:pt idx="807">
                  <c:v>72.599999999999994</c:v>
                </c:pt>
                <c:pt idx="808">
                  <c:v>72.8</c:v>
                </c:pt>
                <c:pt idx="809">
                  <c:v>71.8</c:v>
                </c:pt>
                <c:pt idx="810">
                  <c:v>72.099999999999994</c:v>
                </c:pt>
                <c:pt idx="811">
                  <c:v>72.3</c:v>
                </c:pt>
                <c:pt idx="812">
                  <c:v>72.400000000000006</c:v>
                </c:pt>
                <c:pt idx="813">
                  <c:v>71.7</c:v>
                </c:pt>
                <c:pt idx="814">
                  <c:v>71.400000000000006</c:v>
                </c:pt>
                <c:pt idx="815">
                  <c:v>71.099999999999994</c:v>
                </c:pt>
                <c:pt idx="816">
                  <c:v>71.099999999999994</c:v>
                </c:pt>
                <c:pt idx="817">
                  <c:v>69.900000000000006</c:v>
                </c:pt>
                <c:pt idx="818">
                  <c:v>70.7</c:v>
                </c:pt>
                <c:pt idx="819">
                  <c:v>70</c:v>
                </c:pt>
                <c:pt idx="820">
                  <c:v>69.8</c:v>
                </c:pt>
                <c:pt idx="821">
                  <c:v>69.400000000000006</c:v>
                </c:pt>
                <c:pt idx="822">
                  <c:v>68.900000000000006</c:v>
                </c:pt>
                <c:pt idx="823">
                  <c:v>66.8</c:v>
                </c:pt>
                <c:pt idx="824">
                  <c:v>65</c:v>
                </c:pt>
                <c:pt idx="825">
                  <c:v>66</c:v>
                </c:pt>
                <c:pt idx="826">
                  <c:v>64</c:v>
                </c:pt>
                <c:pt idx="827">
                  <c:v>61.8</c:v>
                </c:pt>
                <c:pt idx="828">
                  <c:v>62.3</c:v>
                </c:pt>
                <c:pt idx="829">
                  <c:v>61</c:v>
                </c:pt>
                <c:pt idx="830">
                  <c:v>58.9</c:v>
                </c:pt>
                <c:pt idx="831">
                  <c:v>58</c:v>
                </c:pt>
                <c:pt idx="832">
                  <c:v>56.6</c:v>
                </c:pt>
                <c:pt idx="833">
                  <c:v>55.8</c:v>
                </c:pt>
                <c:pt idx="834">
                  <c:v>53.6</c:v>
                </c:pt>
                <c:pt idx="835">
                  <c:v>52.5</c:v>
                </c:pt>
                <c:pt idx="836">
                  <c:v>51.9</c:v>
                </c:pt>
                <c:pt idx="837">
                  <c:v>49.5</c:v>
                </c:pt>
                <c:pt idx="838">
                  <c:v>49.3</c:v>
                </c:pt>
                <c:pt idx="839">
                  <c:v>50.5</c:v>
                </c:pt>
                <c:pt idx="840">
                  <c:v>48.8</c:v>
                </c:pt>
                <c:pt idx="841">
                  <c:v>47.7</c:v>
                </c:pt>
                <c:pt idx="842">
                  <c:v>47.9</c:v>
                </c:pt>
                <c:pt idx="843">
                  <c:v>47</c:v>
                </c:pt>
                <c:pt idx="844">
                  <c:v>46.7</c:v>
                </c:pt>
                <c:pt idx="845">
                  <c:v>44.6</c:v>
                </c:pt>
                <c:pt idx="846">
                  <c:v>44</c:v>
                </c:pt>
                <c:pt idx="847">
                  <c:v>43.9</c:v>
                </c:pt>
                <c:pt idx="848">
                  <c:v>44.5</c:v>
                </c:pt>
                <c:pt idx="849">
                  <c:v>41.2</c:v>
                </c:pt>
                <c:pt idx="850">
                  <c:v>43.4</c:v>
                </c:pt>
                <c:pt idx="851">
                  <c:v>43.7</c:v>
                </c:pt>
                <c:pt idx="852">
                  <c:v>44</c:v>
                </c:pt>
                <c:pt idx="853">
                  <c:v>42.8</c:v>
                </c:pt>
                <c:pt idx="854">
                  <c:v>41.3</c:v>
                </c:pt>
                <c:pt idx="855">
                  <c:v>41.8</c:v>
                </c:pt>
                <c:pt idx="856">
                  <c:v>41.6</c:v>
                </c:pt>
                <c:pt idx="857">
                  <c:v>41.5</c:v>
                </c:pt>
                <c:pt idx="858">
                  <c:v>40.5</c:v>
                </c:pt>
                <c:pt idx="859">
                  <c:v>43.2</c:v>
                </c:pt>
                <c:pt idx="860">
                  <c:v>41.3</c:v>
                </c:pt>
                <c:pt idx="861">
                  <c:v>42.2</c:v>
                </c:pt>
                <c:pt idx="862">
                  <c:v>41.3</c:v>
                </c:pt>
                <c:pt idx="863">
                  <c:v>41.1</c:v>
                </c:pt>
                <c:pt idx="864">
                  <c:v>42</c:v>
                </c:pt>
                <c:pt idx="865">
                  <c:v>41.6</c:v>
                </c:pt>
                <c:pt idx="866">
                  <c:v>42.5</c:v>
                </c:pt>
                <c:pt idx="867">
                  <c:v>43.6</c:v>
                </c:pt>
                <c:pt idx="868">
                  <c:v>44.4</c:v>
                </c:pt>
                <c:pt idx="869">
                  <c:v>44.1</c:v>
                </c:pt>
                <c:pt idx="870">
                  <c:v>44.2</c:v>
                </c:pt>
                <c:pt idx="871">
                  <c:v>45.5</c:v>
                </c:pt>
                <c:pt idx="872">
                  <c:v>45.3</c:v>
                </c:pt>
                <c:pt idx="873">
                  <c:v>47.7</c:v>
                </c:pt>
                <c:pt idx="874">
                  <c:v>45.6</c:v>
                </c:pt>
                <c:pt idx="875">
                  <c:v>47.6</c:v>
                </c:pt>
                <c:pt idx="876">
                  <c:v>49</c:v>
                </c:pt>
                <c:pt idx="877">
                  <c:v>49.7</c:v>
                </c:pt>
                <c:pt idx="878">
                  <c:v>50.8</c:v>
                </c:pt>
                <c:pt idx="879">
                  <c:v>50.7</c:v>
                </c:pt>
                <c:pt idx="880">
                  <c:v>51.4</c:v>
                </c:pt>
                <c:pt idx="881">
                  <c:v>52.8</c:v>
                </c:pt>
                <c:pt idx="882">
                  <c:v>51.8</c:v>
                </c:pt>
                <c:pt idx="883">
                  <c:v>52.1</c:v>
                </c:pt>
                <c:pt idx="884">
                  <c:v>53</c:v>
                </c:pt>
                <c:pt idx="885">
                  <c:v>53</c:v>
                </c:pt>
                <c:pt idx="886">
                  <c:v>53</c:v>
                </c:pt>
                <c:pt idx="887">
                  <c:v>53.4</c:v>
                </c:pt>
                <c:pt idx="888">
                  <c:v>56.2</c:v>
                </c:pt>
                <c:pt idx="889">
                  <c:v>54.8</c:v>
                </c:pt>
                <c:pt idx="890">
                  <c:v>55.2</c:v>
                </c:pt>
                <c:pt idx="891">
                  <c:v>57</c:v>
                </c:pt>
                <c:pt idx="892">
                  <c:v>55.4</c:v>
                </c:pt>
                <c:pt idx="893">
                  <c:v>56</c:v>
                </c:pt>
                <c:pt idx="894">
                  <c:v>55.8</c:v>
                </c:pt>
                <c:pt idx="895">
                  <c:v>55.5</c:v>
                </c:pt>
                <c:pt idx="896">
                  <c:v>58.2</c:v>
                </c:pt>
                <c:pt idx="897">
                  <c:v>56.4</c:v>
                </c:pt>
                <c:pt idx="898">
                  <c:v>57.7</c:v>
                </c:pt>
                <c:pt idx="899">
                  <c:v>57.2</c:v>
                </c:pt>
                <c:pt idx="900">
                  <c:v>59</c:v>
                </c:pt>
                <c:pt idx="901">
                  <c:v>58.9</c:v>
                </c:pt>
                <c:pt idx="902">
                  <c:v>60.2</c:v>
                </c:pt>
                <c:pt idx="903">
                  <c:v>60.4</c:v>
                </c:pt>
                <c:pt idx="904">
                  <c:v>60.5</c:v>
                </c:pt>
                <c:pt idx="905">
                  <c:v>61.7</c:v>
                </c:pt>
                <c:pt idx="906">
                  <c:v>63.2</c:v>
                </c:pt>
                <c:pt idx="907">
                  <c:v>61.1</c:v>
                </c:pt>
                <c:pt idx="908">
                  <c:v>62.9</c:v>
                </c:pt>
                <c:pt idx="909">
                  <c:v>62.9</c:v>
                </c:pt>
                <c:pt idx="910">
                  <c:v>63.6</c:v>
                </c:pt>
                <c:pt idx="911">
                  <c:v>64.099999999999994</c:v>
                </c:pt>
                <c:pt idx="912">
                  <c:v>63.9</c:v>
                </c:pt>
                <c:pt idx="913">
                  <c:v>64</c:v>
                </c:pt>
                <c:pt idx="914">
                  <c:v>63.9</c:v>
                </c:pt>
                <c:pt idx="915">
                  <c:v>64.2</c:v>
                </c:pt>
                <c:pt idx="916">
                  <c:v>64</c:v>
                </c:pt>
                <c:pt idx="917">
                  <c:v>65.3</c:v>
                </c:pt>
                <c:pt idx="918">
                  <c:v>64.2</c:v>
                </c:pt>
                <c:pt idx="919">
                  <c:v>63.8</c:v>
                </c:pt>
                <c:pt idx="920">
                  <c:v>64.3</c:v>
                </c:pt>
                <c:pt idx="921">
                  <c:v>63.8</c:v>
                </c:pt>
                <c:pt idx="922">
                  <c:v>63.4</c:v>
                </c:pt>
                <c:pt idx="923">
                  <c:v>63.6</c:v>
                </c:pt>
                <c:pt idx="924">
                  <c:v>62.8</c:v>
                </c:pt>
                <c:pt idx="925">
                  <c:v>63.3</c:v>
                </c:pt>
                <c:pt idx="926">
                  <c:v>62.3</c:v>
                </c:pt>
                <c:pt idx="927">
                  <c:v>61.9</c:v>
                </c:pt>
                <c:pt idx="928">
                  <c:v>60.4</c:v>
                </c:pt>
                <c:pt idx="929">
                  <c:v>59.5</c:v>
                </c:pt>
                <c:pt idx="930">
                  <c:v>59.5</c:v>
                </c:pt>
                <c:pt idx="931">
                  <c:v>59.2</c:v>
                </c:pt>
                <c:pt idx="932">
                  <c:v>58.5</c:v>
                </c:pt>
                <c:pt idx="933">
                  <c:v>56.6</c:v>
                </c:pt>
                <c:pt idx="934">
                  <c:v>56.9</c:v>
                </c:pt>
                <c:pt idx="935">
                  <c:v>56.1</c:v>
                </c:pt>
                <c:pt idx="936">
                  <c:v>55.7</c:v>
                </c:pt>
                <c:pt idx="937">
                  <c:v>54.4</c:v>
                </c:pt>
                <c:pt idx="938">
                  <c:v>54.8</c:v>
                </c:pt>
                <c:pt idx="939">
                  <c:v>54.2</c:v>
                </c:pt>
                <c:pt idx="940">
                  <c:v>52.7</c:v>
                </c:pt>
                <c:pt idx="941">
                  <c:v>53.1</c:v>
                </c:pt>
                <c:pt idx="942">
                  <c:v>53.6</c:v>
                </c:pt>
                <c:pt idx="943">
                  <c:v>52.9</c:v>
                </c:pt>
                <c:pt idx="944">
                  <c:v>52</c:v>
                </c:pt>
                <c:pt idx="945">
                  <c:v>52.7</c:v>
                </c:pt>
                <c:pt idx="946">
                  <c:v>52.9</c:v>
                </c:pt>
                <c:pt idx="947">
                  <c:v>52.7</c:v>
                </c:pt>
                <c:pt idx="948">
                  <c:v>51.9</c:v>
                </c:pt>
                <c:pt idx="949">
                  <c:v>52.5</c:v>
                </c:pt>
                <c:pt idx="950">
                  <c:v>51.1</c:v>
                </c:pt>
                <c:pt idx="951">
                  <c:v>51.9</c:v>
                </c:pt>
                <c:pt idx="952">
                  <c:v>53.5</c:v>
                </c:pt>
                <c:pt idx="953">
                  <c:v>52.6</c:v>
                </c:pt>
                <c:pt idx="954">
                  <c:v>51.8</c:v>
                </c:pt>
                <c:pt idx="955">
                  <c:v>53.6</c:v>
                </c:pt>
                <c:pt idx="956">
                  <c:v>53.7</c:v>
                </c:pt>
                <c:pt idx="957">
                  <c:v>52.2</c:v>
                </c:pt>
                <c:pt idx="958">
                  <c:v>52.9</c:v>
                </c:pt>
                <c:pt idx="959">
                  <c:v>52.2</c:v>
                </c:pt>
                <c:pt idx="960">
                  <c:v>53</c:v>
                </c:pt>
                <c:pt idx="961">
                  <c:v>52.6</c:v>
                </c:pt>
                <c:pt idx="962">
                  <c:v>52.1</c:v>
                </c:pt>
                <c:pt idx="963">
                  <c:v>51</c:v>
                </c:pt>
                <c:pt idx="964">
                  <c:v>51.1</c:v>
                </c:pt>
                <c:pt idx="965">
                  <c:v>51.7</c:v>
                </c:pt>
                <c:pt idx="966">
                  <c:v>50.7</c:v>
                </c:pt>
                <c:pt idx="967">
                  <c:v>50.2</c:v>
                </c:pt>
                <c:pt idx="968">
                  <c:v>50.4</c:v>
                </c:pt>
                <c:pt idx="969">
                  <c:v>50.4</c:v>
                </c:pt>
                <c:pt idx="970">
                  <c:v>50.7</c:v>
                </c:pt>
                <c:pt idx="971">
                  <c:v>50.5</c:v>
                </c:pt>
                <c:pt idx="972">
                  <c:v>50.8</c:v>
                </c:pt>
                <c:pt idx="973">
                  <c:v>50.9</c:v>
                </c:pt>
                <c:pt idx="974">
                  <c:v>51.1</c:v>
                </c:pt>
                <c:pt idx="975">
                  <c:v>50.5</c:v>
                </c:pt>
                <c:pt idx="976">
                  <c:v>49.9</c:v>
                </c:pt>
                <c:pt idx="977">
                  <c:v>49.7</c:v>
                </c:pt>
                <c:pt idx="978">
                  <c:v>50.5</c:v>
                </c:pt>
                <c:pt idx="979">
                  <c:v>52.5</c:v>
                </c:pt>
                <c:pt idx="980">
                  <c:v>52</c:v>
                </c:pt>
                <c:pt idx="981">
                  <c:v>53.6</c:v>
                </c:pt>
                <c:pt idx="982">
                  <c:v>53.2</c:v>
                </c:pt>
                <c:pt idx="983">
                  <c:v>53.6</c:v>
                </c:pt>
                <c:pt idx="984">
                  <c:v>52.3</c:v>
                </c:pt>
                <c:pt idx="985">
                  <c:v>53.1</c:v>
                </c:pt>
                <c:pt idx="986">
                  <c:v>55.3</c:v>
                </c:pt>
                <c:pt idx="987">
                  <c:v>57.8</c:v>
                </c:pt>
                <c:pt idx="988">
                  <c:v>60.6</c:v>
                </c:pt>
                <c:pt idx="989">
                  <c:v>62</c:v>
                </c:pt>
                <c:pt idx="990">
                  <c:v>64.2</c:v>
                </c:pt>
                <c:pt idx="991">
                  <c:v>74.8</c:v>
                </c:pt>
                <c:pt idx="992">
                  <c:v>59.3</c:v>
                </c:pt>
                <c:pt idx="993">
                  <c:v>53.6</c:v>
                </c:pt>
                <c:pt idx="994">
                  <c:v>52.2</c:v>
                </c:pt>
                <c:pt idx="995">
                  <c:v>55.6</c:v>
                </c:pt>
                <c:pt idx="996">
                  <c:v>56.6</c:v>
                </c:pt>
                <c:pt idx="997">
                  <c:v>56.4</c:v>
                </c:pt>
                <c:pt idx="998">
                  <c:v>56</c:v>
                </c:pt>
                <c:pt idx="999">
                  <c:v>55.8</c:v>
                </c:pt>
                <c:pt idx="1000">
                  <c:v>55.6</c:v>
                </c:pt>
                <c:pt idx="1001">
                  <c:v>55.1</c:v>
                </c:pt>
                <c:pt idx="1002">
                  <c:v>55.3</c:v>
                </c:pt>
                <c:pt idx="1003">
                  <c:v>54.9</c:v>
                </c:pt>
                <c:pt idx="1004">
                  <c:v>55.3</c:v>
                </c:pt>
                <c:pt idx="1005">
                  <c:v>53.9</c:v>
                </c:pt>
                <c:pt idx="1006">
                  <c:v>51.4</c:v>
                </c:pt>
                <c:pt idx="1007">
                  <c:v>50.7</c:v>
                </c:pt>
                <c:pt idx="1008">
                  <c:v>52.4</c:v>
                </c:pt>
                <c:pt idx="1009">
                  <c:v>52</c:v>
                </c:pt>
                <c:pt idx="1010">
                  <c:v>51.8</c:v>
                </c:pt>
                <c:pt idx="1011">
                  <c:v>51.9</c:v>
                </c:pt>
                <c:pt idx="1012">
                  <c:v>50.9</c:v>
                </c:pt>
                <c:pt idx="1013">
                  <c:v>50.5</c:v>
                </c:pt>
                <c:pt idx="1014">
                  <c:v>50.3</c:v>
                </c:pt>
                <c:pt idx="1015">
                  <c:v>50.8</c:v>
                </c:pt>
                <c:pt idx="1016">
                  <c:v>51.3</c:v>
                </c:pt>
                <c:pt idx="1017">
                  <c:v>51</c:v>
                </c:pt>
                <c:pt idx="1018">
                  <c:v>49.1</c:v>
                </c:pt>
                <c:pt idx="1019">
                  <c:v>49.3</c:v>
                </c:pt>
                <c:pt idx="1020">
                  <c:v>49.6</c:v>
                </c:pt>
                <c:pt idx="1021">
                  <c:v>50.9</c:v>
                </c:pt>
                <c:pt idx="1022">
                  <c:v>49.9</c:v>
                </c:pt>
                <c:pt idx="1023">
                  <c:v>49</c:v>
                </c:pt>
                <c:pt idx="1024">
                  <c:v>48.6</c:v>
                </c:pt>
                <c:pt idx="1025">
                  <c:v>48.4</c:v>
                </c:pt>
                <c:pt idx="1026">
                  <c:v>46.3</c:v>
                </c:pt>
                <c:pt idx="1027">
                  <c:v>46.1</c:v>
                </c:pt>
                <c:pt idx="1028">
                  <c:v>46.4</c:v>
                </c:pt>
                <c:pt idx="1029">
                  <c:v>46.3</c:v>
                </c:pt>
                <c:pt idx="1030">
                  <c:v>45.7</c:v>
                </c:pt>
                <c:pt idx="1031">
                  <c:v>43.5</c:v>
                </c:pt>
                <c:pt idx="1032">
                  <c:v>43.4</c:v>
                </c:pt>
                <c:pt idx="1033">
                  <c:v>43.8</c:v>
                </c:pt>
                <c:pt idx="1034">
                  <c:v>44.4</c:v>
                </c:pt>
                <c:pt idx="1035">
                  <c:v>42.2</c:v>
                </c:pt>
                <c:pt idx="1036">
                  <c:v>41.6</c:v>
                </c:pt>
                <c:pt idx="1037">
                  <c:v>40.6</c:v>
                </c:pt>
                <c:pt idx="1038">
                  <c:v>40.9</c:v>
                </c:pt>
                <c:pt idx="1039">
                  <c:v>39.700000000000003</c:v>
                </c:pt>
                <c:pt idx="1040">
                  <c:v>38.9</c:v>
                </c:pt>
                <c:pt idx="1041">
                  <c:v>38.6</c:v>
                </c:pt>
                <c:pt idx="1042">
                  <c:v>38.4</c:v>
                </c:pt>
                <c:pt idx="1043">
                  <c:v>39.799999999999997</c:v>
                </c:pt>
                <c:pt idx="1044">
                  <c:v>38.6</c:v>
                </c:pt>
                <c:pt idx="1045">
                  <c:v>38.299999999999997</c:v>
                </c:pt>
                <c:pt idx="1046">
                  <c:v>37.799999999999997</c:v>
                </c:pt>
                <c:pt idx="1047">
                  <c:v>37.9</c:v>
                </c:pt>
                <c:pt idx="1048">
                  <c:v>36.700000000000003</c:v>
                </c:pt>
                <c:pt idx="1049">
                  <c:v>35.9</c:v>
                </c:pt>
                <c:pt idx="1050">
                  <c:v>36.6</c:v>
                </c:pt>
                <c:pt idx="1051">
                  <c:v>35.299999999999997</c:v>
                </c:pt>
                <c:pt idx="1052">
                  <c:v>33.5</c:v>
                </c:pt>
                <c:pt idx="1053">
                  <c:v>34.9</c:v>
                </c:pt>
                <c:pt idx="1054">
                  <c:v>33.799999999999997</c:v>
                </c:pt>
                <c:pt idx="1055">
                  <c:v>33.299999999999997</c:v>
                </c:pt>
                <c:pt idx="1056">
                  <c:v>31.2</c:v>
                </c:pt>
                <c:pt idx="1057">
                  <c:v>30</c:v>
                </c:pt>
                <c:pt idx="1058">
                  <c:v>30.2</c:v>
                </c:pt>
                <c:pt idx="1059">
                  <c:v>28.6</c:v>
                </c:pt>
                <c:pt idx="1060">
                  <c:v>27.8</c:v>
                </c:pt>
                <c:pt idx="1061">
                  <c:v>26.2</c:v>
                </c:pt>
                <c:pt idx="1062">
                  <c:v>26.1</c:v>
                </c:pt>
                <c:pt idx="1063">
                  <c:v>24.8</c:v>
                </c:pt>
                <c:pt idx="1064">
                  <c:v>24.7</c:v>
                </c:pt>
                <c:pt idx="1065">
                  <c:v>24.8</c:v>
                </c:pt>
                <c:pt idx="1066">
                  <c:v>22</c:v>
                </c:pt>
                <c:pt idx="1067">
                  <c:v>21.5</c:v>
                </c:pt>
                <c:pt idx="1068">
                  <c:v>21.8</c:v>
                </c:pt>
                <c:pt idx="1069">
                  <c:v>21.5</c:v>
                </c:pt>
                <c:pt idx="1070">
                  <c:v>21.7</c:v>
                </c:pt>
                <c:pt idx="1071">
                  <c:v>21.1</c:v>
                </c:pt>
                <c:pt idx="1072">
                  <c:v>20.100000000000001</c:v>
                </c:pt>
                <c:pt idx="1073">
                  <c:v>21.3</c:v>
                </c:pt>
                <c:pt idx="1074">
                  <c:v>19.5</c:v>
                </c:pt>
                <c:pt idx="1075">
                  <c:v>18.100000000000001</c:v>
                </c:pt>
                <c:pt idx="1076">
                  <c:v>18.5</c:v>
                </c:pt>
                <c:pt idx="1077">
                  <c:v>18.600000000000001</c:v>
                </c:pt>
                <c:pt idx="1078">
                  <c:v>17.600000000000001</c:v>
                </c:pt>
                <c:pt idx="1079">
                  <c:v>18.8</c:v>
                </c:pt>
                <c:pt idx="1080">
                  <c:v>18.7</c:v>
                </c:pt>
                <c:pt idx="1081">
                  <c:v>17.5</c:v>
                </c:pt>
                <c:pt idx="1082">
                  <c:v>17</c:v>
                </c:pt>
                <c:pt idx="1083">
                  <c:v>17.8</c:v>
                </c:pt>
                <c:pt idx="1084">
                  <c:v>17.5</c:v>
                </c:pt>
                <c:pt idx="1085">
                  <c:v>16.2</c:v>
                </c:pt>
                <c:pt idx="1086">
                  <c:v>17.399999999999999</c:v>
                </c:pt>
                <c:pt idx="1087">
                  <c:v>17.5</c:v>
                </c:pt>
                <c:pt idx="1088">
                  <c:v>18.3</c:v>
                </c:pt>
                <c:pt idx="1089">
                  <c:v>16.600000000000001</c:v>
                </c:pt>
                <c:pt idx="1090">
                  <c:v>17.100000000000001</c:v>
                </c:pt>
                <c:pt idx="1091">
                  <c:v>18</c:v>
                </c:pt>
                <c:pt idx="1092">
                  <c:v>18.2</c:v>
                </c:pt>
                <c:pt idx="1093">
                  <c:v>17.5</c:v>
                </c:pt>
                <c:pt idx="1094">
                  <c:v>17.7</c:v>
                </c:pt>
                <c:pt idx="1095">
                  <c:v>17.899999999999999</c:v>
                </c:pt>
                <c:pt idx="1096">
                  <c:v>18.399999999999999</c:v>
                </c:pt>
                <c:pt idx="1097">
                  <c:v>18.3</c:v>
                </c:pt>
                <c:pt idx="1098">
                  <c:v>19</c:v>
                </c:pt>
                <c:pt idx="1099">
                  <c:v>18.899999999999999</c:v>
                </c:pt>
                <c:pt idx="1100">
                  <c:v>19.5</c:v>
                </c:pt>
                <c:pt idx="1101">
                  <c:v>20.3</c:v>
                </c:pt>
                <c:pt idx="1102">
                  <c:v>20.2</c:v>
                </c:pt>
                <c:pt idx="1103">
                  <c:v>21</c:v>
                </c:pt>
                <c:pt idx="1104">
                  <c:v>20.9</c:v>
                </c:pt>
                <c:pt idx="1105">
                  <c:v>22.5</c:v>
                </c:pt>
                <c:pt idx="1106">
                  <c:v>21.9</c:v>
                </c:pt>
                <c:pt idx="1107">
                  <c:v>22</c:v>
                </c:pt>
                <c:pt idx="1108">
                  <c:v>22.5</c:v>
                </c:pt>
                <c:pt idx="1109">
                  <c:v>22.8</c:v>
                </c:pt>
                <c:pt idx="1110">
                  <c:v>23</c:v>
                </c:pt>
                <c:pt idx="1111">
                  <c:v>23.2</c:v>
                </c:pt>
                <c:pt idx="1112">
                  <c:v>23.6</c:v>
                </c:pt>
                <c:pt idx="1113">
                  <c:v>23.2</c:v>
                </c:pt>
                <c:pt idx="1114">
                  <c:v>23.2</c:v>
                </c:pt>
                <c:pt idx="1115">
                  <c:v>23.3</c:v>
                </c:pt>
                <c:pt idx="1116">
                  <c:v>23.5</c:v>
                </c:pt>
                <c:pt idx="1117">
                  <c:v>23</c:v>
                </c:pt>
                <c:pt idx="1118">
                  <c:v>22.3</c:v>
                </c:pt>
                <c:pt idx="1119">
                  <c:v>22.5</c:v>
                </c:pt>
                <c:pt idx="1120">
                  <c:v>21.8</c:v>
                </c:pt>
                <c:pt idx="1121">
                  <c:v>21.8</c:v>
                </c:pt>
                <c:pt idx="1122">
                  <c:v>21.8</c:v>
                </c:pt>
                <c:pt idx="1123">
                  <c:v>20.8</c:v>
                </c:pt>
                <c:pt idx="1124">
                  <c:v>20.5</c:v>
                </c:pt>
                <c:pt idx="1125">
                  <c:v>20.6</c:v>
                </c:pt>
                <c:pt idx="1126">
                  <c:v>19.100000000000001</c:v>
                </c:pt>
                <c:pt idx="1127">
                  <c:v>18.899999999999999</c:v>
                </c:pt>
                <c:pt idx="1128">
                  <c:v>20.2</c:v>
                </c:pt>
                <c:pt idx="1129">
                  <c:v>18.3</c:v>
                </c:pt>
                <c:pt idx="1130">
                  <c:v>18.2</c:v>
                </c:pt>
                <c:pt idx="1131">
                  <c:v>18.100000000000001</c:v>
                </c:pt>
                <c:pt idx="1132">
                  <c:v>17.8</c:v>
                </c:pt>
                <c:pt idx="1133">
                  <c:v>17.8</c:v>
                </c:pt>
                <c:pt idx="1134">
                  <c:v>18.8</c:v>
                </c:pt>
                <c:pt idx="1135">
                  <c:v>18.8</c:v>
                </c:pt>
                <c:pt idx="1136">
                  <c:v>18.3</c:v>
                </c:pt>
                <c:pt idx="1137">
                  <c:v>18.600000000000001</c:v>
                </c:pt>
                <c:pt idx="1138">
                  <c:v>19.600000000000001</c:v>
                </c:pt>
                <c:pt idx="1139">
                  <c:v>18.899999999999999</c:v>
                </c:pt>
                <c:pt idx="1140">
                  <c:v>18.5</c:v>
                </c:pt>
                <c:pt idx="1141">
                  <c:v>20.6</c:v>
                </c:pt>
                <c:pt idx="1142">
                  <c:v>18.7</c:v>
                </c:pt>
                <c:pt idx="1143">
                  <c:v>20.2</c:v>
                </c:pt>
                <c:pt idx="1144">
                  <c:v>19.3</c:v>
                </c:pt>
                <c:pt idx="1145">
                  <c:v>19.8</c:v>
                </c:pt>
                <c:pt idx="1146">
                  <c:v>18.7</c:v>
                </c:pt>
                <c:pt idx="1147">
                  <c:v>18.899999999999999</c:v>
                </c:pt>
                <c:pt idx="1148">
                  <c:v>19</c:v>
                </c:pt>
                <c:pt idx="1149">
                  <c:v>18.600000000000001</c:v>
                </c:pt>
                <c:pt idx="1150">
                  <c:v>18.3</c:v>
                </c:pt>
                <c:pt idx="1151">
                  <c:v>18.600000000000001</c:v>
                </c:pt>
                <c:pt idx="1152">
                  <c:v>18</c:v>
                </c:pt>
                <c:pt idx="1153">
                  <c:v>18.399999999999999</c:v>
                </c:pt>
                <c:pt idx="1154">
                  <c:v>19.100000000000001</c:v>
                </c:pt>
                <c:pt idx="1155">
                  <c:v>19.5</c:v>
                </c:pt>
                <c:pt idx="1156">
                  <c:v>18.899999999999999</c:v>
                </c:pt>
                <c:pt idx="1157">
                  <c:v>19.399999999999999</c:v>
                </c:pt>
                <c:pt idx="1158">
                  <c:v>19.100000000000001</c:v>
                </c:pt>
                <c:pt idx="1159">
                  <c:v>20.100000000000001</c:v>
                </c:pt>
                <c:pt idx="1160">
                  <c:v>19.3</c:v>
                </c:pt>
                <c:pt idx="1161">
                  <c:v>20</c:v>
                </c:pt>
                <c:pt idx="1162">
                  <c:v>20</c:v>
                </c:pt>
                <c:pt idx="1163">
                  <c:v>19.3</c:v>
                </c:pt>
                <c:pt idx="1164">
                  <c:v>20</c:v>
                </c:pt>
                <c:pt idx="1165">
                  <c:v>19.399999999999999</c:v>
                </c:pt>
                <c:pt idx="1166">
                  <c:v>19.100000000000001</c:v>
                </c:pt>
                <c:pt idx="1167">
                  <c:v>18.3</c:v>
                </c:pt>
                <c:pt idx="1168">
                  <c:v>19.7</c:v>
                </c:pt>
                <c:pt idx="1169">
                  <c:v>20.100000000000001</c:v>
                </c:pt>
                <c:pt idx="1170">
                  <c:v>20.100000000000001</c:v>
                </c:pt>
                <c:pt idx="1171">
                  <c:v>19.5</c:v>
                </c:pt>
                <c:pt idx="1172">
                  <c:v>20.8</c:v>
                </c:pt>
                <c:pt idx="1173">
                  <c:v>20.5</c:v>
                </c:pt>
                <c:pt idx="1174">
                  <c:v>20.8</c:v>
                </c:pt>
                <c:pt idx="1175">
                  <c:v>20.5</c:v>
                </c:pt>
                <c:pt idx="1176">
                  <c:v>20.9</c:v>
                </c:pt>
                <c:pt idx="1177">
                  <c:v>21.4</c:v>
                </c:pt>
                <c:pt idx="1178">
                  <c:v>20.8</c:v>
                </c:pt>
                <c:pt idx="1179">
                  <c:v>21.1</c:v>
                </c:pt>
                <c:pt idx="1180">
                  <c:v>21.7</c:v>
                </c:pt>
                <c:pt idx="1181">
                  <c:v>21</c:v>
                </c:pt>
                <c:pt idx="1182">
                  <c:v>20.6</c:v>
                </c:pt>
                <c:pt idx="1183">
                  <c:v>22.1</c:v>
                </c:pt>
                <c:pt idx="1184">
                  <c:v>24.6</c:v>
                </c:pt>
                <c:pt idx="1185">
                  <c:v>25.5</c:v>
                </c:pt>
                <c:pt idx="1186">
                  <c:v>25.4</c:v>
                </c:pt>
                <c:pt idx="1187">
                  <c:v>22.5</c:v>
                </c:pt>
                <c:pt idx="1188">
                  <c:v>19.100000000000001</c:v>
                </c:pt>
                <c:pt idx="1189">
                  <c:v>20.2</c:v>
                </c:pt>
                <c:pt idx="1190">
                  <c:v>20.7</c:v>
                </c:pt>
                <c:pt idx="1191">
                  <c:v>20.2</c:v>
                </c:pt>
                <c:pt idx="1192">
                  <c:v>21</c:v>
                </c:pt>
                <c:pt idx="1193">
                  <c:v>20.399999999999999</c:v>
                </c:pt>
                <c:pt idx="1194">
                  <c:v>20.2</c:v>
                </c:pt>
                <c:pt idx="1195">
                  <c:v>22.2</c:v>
                </c:pt>
                <c:pt idx="1196">
                  <c:v>20</c:v>
                </c:pt>
                <c:pt idx="1197">
                  <c:v>20.8</c:v>
                </c:pt>
                <c:pt idx="1198">
                  <c:v>22</c:v>
                </c:pt>
                <c:pt idx="1199">
                  <c:v>20.100000000000001</c:v>
                </c:pt>
                <c:pt idx="1200">
                  <c:v>21.6</c:v>
                </c:pt>
                <c:pt idx="1201">
                  <c:v>22.1</c:v>
                </c:pt>
                <c:pt idx="1202">
                  <c:v>20.399999999999999</c:v>
                </c:pt>
                <c:pt idx="1203">
                  <c:v>21.7</c:v>
                </c:pt>
                <c:pt idx="1204">
                  <c:v>21</c:v>
                </c:pt>
                <c:pt idx="1205">
                  <c:v>22.5</c:v>
                </c:pt>
                <c:pt idx="1206">
                  <c:v>20.8</c:v>
                </c:pt>
                <c:pt idx="1207">
                  <c:v>21</c:v>
                </c:pt>
                <c:pt idx="1208">
                  <c:v>20.6</c:v>
                </c:pt>
                <c:pt idx="1209">
                  <c:v>20.8</c:v>
                </c:pt>
                <c:pt idx="1210">
                  <c:v>20.8</c:v>
                </c:pt>
                <c:pt idx="1211">
                  <c:v>20.3</c:v>
                </c:pt>
                <c:pt idx="1212">
                  <c:v>21.8</c:v>
                </c:pt>
                <c:pt idx="1213">
                  <c:v>21.5</c:v>
                </c:pt>
                <c:pt idx="1214">
                  <c:v>20.9</c:v>
                </c:pt>
                <c:pt idx="1215">
                  <c:v>20.9</c:v>
                </c:pt>
                <c:pt idx="1216">
                  <c:v>20.9</c:v>
                </c:pt>
                <c:pt idx="1217">
                  <c:v>20.9</c:v>
                </c:pt>
                <c:pt idx="1218">
                  <c:v>20.9</c:v>
                </c:pt>
                <c:pt idx="1219">
                  <c:v>20.9</c:v>
                </c:pt>
                <c:pt idx="1220">
                  <c:v>20.9</c:v>
                </c:pt>
                <c:pt idx="1221">
                  <c:v>20.9</c:v>
                </c:pt>
                <c:pt idx="1222">
                  <c:v>20.9</c:v>
                </c:pt>
                <c:pt idx="1223">
                  <c:v>20.9</c:v>
                </c:pt>
                <c:pt idx="1224">
                  <c:v>19.100000000000001</c:v>
                </c:pt>
                <c:pt idx="1225">
                  <c:v>19.7</c:v>
                </c:pt>
                <c:pt idx="1226">
                  <c:v>19.7</c:v>
                </c:pt>
                <c:pt idx="1227">
                  <c:v>19.7</c:v>
                </c:pt>
                <c:pt idx="1228">
                  <c:v>19.7</c:v>
                </c:pt>
                <c:pt idx="1229">
                  <c:v>19.7</c:v>
                </c:pt>
                <c:pt idx="1230">
                  <c:v>19.7</c:v>
                </c:pt>
                <c:pt idx="1231">
                  <c:v>19.7</c:v>
                </c:pt>
                <c:pt idx="1232">
                  <c:v>19.7</c:v>
                </c:pt>
                <c:pt idx="1233">
                  <c:v>19.7</c:v>
                </c:pt>
                <c:pt idx="1234">
                  <c:v>19.100000000000001</c:v>
                </c:pt>
                <c:pt idx="1235">
                  <c:v>18.600000000000001</c:v>
                </c:pt>
                <c:pt idx="1236">
                  <c:v>18.899999999999999</c:v>
                </c:pt>
                <c:pt idx="1237">
                  <c:v>18.7</c:v>
                </c:pt>
                <c:pt idx="1238">
                  <c:v>18.899999999999999</c:v>
                </c:pt>
                <c:pt idx="1239">
                  <c:v>19.3</c:v>
                </c:pt>
                <c:pt idx="1240">
                  <c:v>21.3</c:v>
                </c:pt>
                <c:pt idx="1241">
                  <c:v>19</c:v>
                </c:pt>
                <c:pt idx="1242">
                  <c:v>19.399999999999999</c:v>
                </c:pt>
                <c:pt idx="1243">
                  <c:v>19</c:v>
                </c:pt>
                <c:pt idx="1244">
                  <c:v>18.600000000000001</c:v>
                </c:pt>
                <c:pt idx="1245">
                  <c:v>18.7</c:v>
                </c:pt>
                <c:pt idx="1246">
                  <c:v>20.5</c:v>
                </c:pt>
                <c:pt idx="1247">
                  <c:v>19.5</c:v>
                </c:pt>
                <c:pt idx="1248">
                  <c:v>19.2</c:v>
                </c:pt>
                <c:pt idx="1249">
                  <c:v>19.899999999999999</c:v>
                </c:pt>
                <c:pt idx="1250">
                  <c:v>20.8</c:v>
                </c:pt>
                <c:pt idx="1251">
                  <c:v>20.9</c:v>
                </c:pt>
                <c:pt idx="1252">
                  <c:v>20.399999999999999</c:v>
                </c:pt>
                <c:pt idx="1253">
                  <c:v>19.5</c:v>
                </c:pt>
                <c:pt idx="1254">
                  <c:v>19.8</c:v>
                </c:pt>
                <c:pt idx="1255">
                  <c:v>20.3</c:v>
                </c:pt>
                <c:pt idx="1256">
                  <c:v>20.100000000000001</c:v>
                </c:pt>
                <c:pt idx="1257">
                  <c:v>20.100000000000001</c:v>
                </c:pt>
                <c:pt idx="1258">
                  <c:v>19.3</c:v>
                </c:pt>
                <c:pt idx="1259">
                  <c:v>20.6</c:v>
                </c:pt>
                <c:pt idx="1260">
                  <c:v>20.399999999999999</c:v>
                </c:pt>
                <c:pt idx="1261">
                  <c:v>19.7</c:v>
                </c:pt>
                <c:pt idx="1262">
                  <c:v>19.899999999999999</c:v>
                </c:pt>
                <c:pt idx="1263">
                  <c:v>21.5</c:v>
                </c:pt>
                <c:pt idx="1264">
                  <c:v>22.1</c:v>
                </c:pt>
                <c:pt idx="1265">
                  <c:v>19.7</c:v>
                </c:pt>
                <c:pt idx="1266">
                  <c:v>19.7</c:v>
                </c:pt>
                <c:pt idx="1267">
                  <c:v>20.399999999999999</c:v>
                </c:pt>
                <c:pt idx="1268">
                  <c:v>21.9</c:v>
                </c:pt>
                <c:pt idx="1269">
                  <c:v>21.8</c:v>
                </c:pt>
                <c:pt idx="1270">
                  <c:v>22.5</c:v>
                </c:pt>
                <c:pt idx="1271">
                  <c:v>20.9</c:v>
                </c:pt>
                <c:pt idx="1272">
                  <c:v>21.5</c:v>
                </c:pt>
                <c:pt idx="1273">
                  <c:v>20.100000000000001</c:v>
                </c:pt>
                <c:pt idx="1274">
                  <c:v>20.6</c:v>
                </c:pt>
                <c:pt idx="1275">
                  <c:v>20</c:v>
                </c:pt>
                <c:pt idx="1276">
                  <c:v>19.2</c:v>
                </c:pt>
                <c:pt idx="1277">
                  <c:v>18.7</c:v>
                </c:pt>
                <c:pt idx="1278">
                  <c:v>19.399999999999999</c:v>
                </c:pt>
                <c:pt idx="1279">
                  <c:v>19.7</c:v>
                </c:pt>
                <c:pt idx="1280">
                  <c:v>20</c:v>
                </c:pt>
                <c:pt idx="1281">
                  <c:v>20.6</c:v>
                </c:pt>
                <c:pt idx="1282">
                  <c:v>19.600000000000001</c:v>
                </c:pt>
                <c:pt idx="1283">
                  <c:v>19.3</c:v>
                </c:pt>
                <c:pt idx="1284">
                  <c:v>18.3</c:v>
                </c:pt>
                <c:pt idx="1285">
                  <c:v>18.5</c:v>
                </c:pt>
                <c:pt idx="1286">
                  <c:v>18.8</c:v>
                </c:pt>
                <c:pt idx="1287">
                  <c:v>20</c:v>
                </c:pt>
                <c:pt idx="1288">
                  <c:v>18.399999999999999</c:v>
                </c:pt>
                <c:pt idx="1289">
                  <c:v>18.899999999999999</c:v>
                </c:pt>
                <c:pt idx="1290">
                  <c:v>19</c:v>
                </c:pt>
                <c:pt idx="1291">
                  <c:v>18.7</c:v>
                </c:pt>
                <c:pt idx="1292">
                  <c:v>17.7</c:v>
                </c:pt>
                <c:pt idx="1293">
                  <c:v>17.899999999999999</c:v>
                </c:pt>
                <c:pt idx="1294">
                  <c:v>17.8</c:v>
                </c:pt>
                <c:pt idx="1295">
                  <c:v>18.5</c:v>
                </c:pt>
                <c:pt idx="1296">
                  <c:v>16.2</c:v>
                </c:pt>
                <c:pt idx="1297">
                  <c:v>16.5</c:v>
                </c:pt>
                <c:pt idx="1298">
                  <c:v>17.399999999999999</c:v>
                </c:pt>
                <c:pt idx="1299">
                  <c:v>16.3</c:v>
                </c:pt>
                <c:pt idx="1300">
                  <c:v>17.100000000000001</c:v>
                </c:pt>
                <c:pt idx="1301">
                  <c:v>17.3</c:v>
                </c:pt>
                <c:pt idx="1302">
                  <c:v>16.7</c:v>
                </c:pt>
                <c:pt idx="1303">
                  <c:v>17.3</c:v>
                </c:pt>
                <c:pt idx="1304">
                  <c:v>18.5</c:v>
                </c:pt>
                <c:pt idx="1305">
                  <c:v>16.7</c:v>
                </c:pt>
                <c:pt idx="1306">
                  <c:v>16.5</c:v>
                </c:pt>
                <c:pt idx="1307">
                  <c:v>16.7</c:v>
                </c:pt>
                <c:pt idx="1308">
                  <c:v>16.5</c:v>
                </c:pt>
                <c:pt idx="1309">
                  <c:v>15.9</c:v>
                </c:pt>
                <c:pt idx="1310">
                  <c:v>16.3</c:v>
                </c:pt>
                <c:pt idx="1311">
                  <c:v>18.100000000000001</c:v>
                </c:pt>
                <c:pt idx="1312">
                  <c:v>16.2</c:v>
                </c:pt>
                <c:pt idx="1313">
                  <c:v>17</c:v>
                </c:pt>
                <c:pt idx="1314">
                  <c:v>17.2</c:v>
                </c:pt>
                <c:pt idx="1315">
                  <c:v>17.5</c:v>
                </c:pt>
                <c:pt idx="1316">
                  <c:v>17.5</c:v>
                </c:pt>
                <c:pt idx="1317">
                  <c:v>17.600000000000001</c:v>
                </c:pt>
                <c:pt idx="1318">
                  <c:v>17</c:v>
                </c:pt>
                <c:pt idx="1319">
                  <c:v>16.7</c:v>
                </c:pt>
                <c:pt idx="1320">
                  <c:v>16.600000000000001</c:v>
                </c:pt>
                <c:pt idx="1321">
                  <c:v>17.3</c:v>
                </c:pt>
                <c:pt idx="1322">
                  <c:v>17.399999999999999</c:v>
                </c:pt>
                <c:pt idx="1323">
                  <c:v>17.2</c:v>
                </c:pt>
                <c:pt idx="1324">
                  <c:v>17.899999999999999</c:v>
                </c:pt>
                <c:pt idx="1325">
                  <c:v>16.899999999999999</c:v>
                </c:pt>
                <c:pt idx="1326">
                  <c:v>16.5</c:v>
                </c:pt>
                <c:pt idx="1327">
                  <c:v>16.899999999999999</c:v>
                </c:pt>
                <c:pt idx="1328">
                  <c:v>17.100000000000001</c:v>
                </c:pt>
                <c:pt idx="1329">
                  <c:v>17</c:v>
                </c:pt>
                <c:pt idx="1330">
                  <c:v>16.600000000000001</c:v>
                </c:pt>
                <c:pt idx="1331">
                  <c:v>17.2</c:v>
                </c:pt>
                <c:pt idx="1332">
                  <c:v>17.2</c:v>
                </c:pt>
                <c:pt idx="1333">
                  <c:v>16.5</c:v>
                </c:pt>
                <c:pt idx="1334">
                  <c:v>18.399999999999999</c:v>
                </c:pt>
                <c:pt idx="1335">
                  <c:v>17.5</c:v>
                </c:pt>
                <c:pt idx="1336">
                  <c:v>16.5</c:v>
                </c:pt>
                <c:pt idx="1337">
                  <c:v>17.399999999999999</c:v>
                </c:pt>
                <c:pt idx="1338">
                  <c:v>16.3</c:v>
                </c:pt>
                <c:pt idx="1339">
                  <c:v>16.8</c:v>
                </c:pt>
                <c:pt idx="1340">
                  <c:v>17.399999999999999</c:v>
                </c:pt>
                <c:pt idx="1341">
                  <c:v>17.5</c:v>
                </c:pt>
                <c:pt idx="1342">
                  <c:v>17.7</c:v>
                </c:pt>
                <c:pt idx="1343">
                  <c:v>17.399999999999999</c:v>
                </c:pt>
                <c:pt idx="1344">
                  <c:v>17.8</c:v>
                </c:pt>
                <c:pt idx="1345">
                  <c:v>17.2</c:v>
                </c:pt>
                <c:pt idx="1346">
                  <c:v>16.8</c:v>
                </c:pt>
                <c:pt idx="1347">
                  <c:v>17.8</c:v>
                </c:pt>
                <c:pt idx="1348">
                  <c:v>17.600000000000001</c:v>
                </c:pt>
                <c:pt idx="1349">
                  <c:v>17.899999999999999</c:v>
                </c:pt>
                <c:pt idx="1350">
                  <c:v>17.3</c:v>
                </c:pt>
                <c:pt idx="1351">
                  <c:v>18</c:v>
                </c:pt>
                <c:pt idx="1352">
                  <c:v>16.3</c:v>
                </c:pt>
                <c:pt idx="1353">
                  <c:v>17.2</c:v>
                </c:pt>
                <c:pt idx="1354">
                  <c:v>16.399999999999999</c:v>
                </c:pt>
                <c:pt idx="1355">
                  <c:v>17.600000000000001</c:v>
                </c:pt>
                <c:pt idx="1356">
                  <c:v>16.399999999999999</c:v>
                </c:pt>
                <c:pt idx="1357">
                  <c:v>17.5</c:v>
                </c:pt>
                <c:pt idx="1358">
                  <c:v>17.399999999999999</c:v>
                </c:pt>
                <c:pt idx="1359">
                  <c:v>17.899999999999999</c:v>
                </c:pt>
                <c:pt idx="1360">
                  <c:v>17.5</c:v>
                </c:pt>
                <c:pt idx="1361">
                  <c:v>17.8</c:v>
                </c:pt>
                <c:pt idx="1362">
                  <c:v>16.899999999999999</c:v>
                </c:pt>
                <c:pt idx="1363">
                  <c:v>18</c:v>
                </c:pt>
                <c:pt idx="1364">
                  <c:v>17.7</c:v>
                </c:pt>
                <c:pt idx="1365">
                  <c:v>18.5</c:v>
                </c:pt>
                <c:pt idx="1366">
                  <c:v>18.7</c:v>
                </c:pt>
                <c:pt idx="1367">
                  <c:v>18.7</c:v>
                </c:pt>
                <c:pt idx="1368">
                  <c:v>18.2</c:v>
                </c:pt>
                <c:pt idx="1369">
                  <c:v>19.100000000000001</c:v>
                </c:pt>
                <c:pt idx="1370">
                  <c:v>20.6</c:v>
                </c:pt>
                <c:pt idx="1371">
                  <c:v>21</c:v>
                </c:pt>
                <c:pt idx="1372">
                  <c:v>21.3</c:v>
                </c:pt>
                <c:pt idx="1373">
                  <c:v>23</c:v>
                </c:pt>
                <c:pt idx="1374">
                  <c:v>23.4</c:v>
                </c:pt>
                <c:pt idx="1375">
                  <c:v>22.4</c:v>
                </c:pt>
                <c:pt idx="1376">
                  <c:v>24</c:v>
                </c:pt>
                <c:pt idx="1377">
                  <c:v>23.8</c:v>
                </c:pt>
                <c:pt idx="1378">
                  <c:v>27.4</c:v>
                </c:pt>
                <c:pt idx="1379">
                  <c:v>28.6</c:v>
                </c:pt>
                <c:pt idx="1380">
                  <c:v>33.5</c:v>
                </c:pt>
                <c:pt idx="1381">
                  <c:v>36.9</c:v>
                </c:pt>
                <c:pt idx="1382">
                  <c:v>38.1</c:v>
                </c:pt>
                <c:pt idx="1383">
                  <c:v>37.4</c:v>
                </c:pt>
                <c:pt idx="1384">
                  <c:v>31.3</c:v>
                </c:pt>
                <c:pt idx="1385">
                  <c:v>29.9</c:v>
                </c:pt>
                <c:pt idx="1386">
                  <c:v>29.4</c:v>
                </c:pt>
                <c:pt idx="1387">
                  <c:v>31</c:v>
                </c:pt>
                <c:pt idx="1388">
                  <c:v>32.799999999999997</c:v>
                </c:pt>
                <c:pt idx="1389">
                  <c:v>33.6</c:v>
                </c:pt>
                <c:pt idx="1390">
                  <c:v>33.6</c:v>
                </c:pt>
                <c:pt idx="1391">
                  <c:v>34.9</c:v>
                </c:pt>
                <c:pt idx="1392">
                  <c:v>35</c:v>
                </c:pt>
                <c:pt idx="1393">
                  <c:v>35.9</c:v>
                </c:pt>
                <c:pt idx="1394">
                  <c:v>35.1</c:v>
                </c:pt>
                <c:pt idx="1395">
                  <c:v>34.299999999999997</c:v>
                </c:pt>
                <c:pt idx="1396">
                  <c:v>36</c:v>
                </c:pt>
                <c:pt idx="1397">
                  <c:v>34.1</c:v>
                </c:pt>
                <c:pt idx="1398">
                  <c:v>34.200000000000003</c:v>
                </c:pt>
                <c:pt idx="1399">
                  <c:v>36.1</c:v>
                </c:pt>
                <c:pt idx="1400">
                  <c:v>34</c:v>
                </c:pt>
                <c:pt idx="1401">
                  <c:v>33.799999999999997</c:v>
                </c:pt>
                <c:pt idx="1402">
                  <c:v>33</c:v>
                </c:pt>
                <c:pt idx="1403">
                  <c:v>32.799999999999997</c:v>
                </c:pt>
                <c:pt idx="1404">
                  <c:v>33</c:v>
                </c:pt>
                <c:pt idx="1405">
                  <c:v>31.6</c:v>
                </c:pt>
                <c:pt idx="1406">
                  <c:v>31.6</c:v>
                </c:pt>
                <c:pt idx="1407">
                  <c:v>30.7</c:v>
                </c:pt>
                <c:pt idx="1408">
                  <c:v>30.7</c:v>
                </c:pt>
                <c:pt idx="1409">
                  <c:v>29.2</c:v>
                </c:pt>
                <c:pt idx="1410">
                  <c:v>28.6</c:v>
                </c:pt>
                <c:pt idx="1411">
                  <c:v>28.5</c:v>
                </c:pt>
                <c:pt idx="1412">
                  <c:v>27.3</c:v>
                </c:pt>
                <c:pt idx="1413">
                  <c:v>27.5</c:v>
                </c:pt>
                <c:pt idx="1414">
                  <c:v>26.8</c:v>
                </c:pt>
                <c:pt idx="1415">
                  <c:v>25.7</c:v>
                </c:pt>
                <c:pt idx="1416">
                  <c:v>24</c:v>
                </c:pt>
                <c:pt idx="1417">
                  <c:v>24.1</c:v>
                </c:pt>
                <c:pt idx="1418">
                  <c:v>25.9</c:v>
                </c:pt>
                <c:pt idx="1419">
                  <c:v>22.8</c:v>
                </c:pt>
                <c:pt idx="1420">
                  <c:v>23.9</c:v>
                </c:pt>
                <c:pt idx="1421">
                  <c:v>22.1</c:v>
                </c:pt>
                <c:pt idx="1422">
                  <c:v>23.7</c:v>
                </c:pt>
                <c:pt idx="1423">
                  <c:v>23.1</c:v>
                </c:pt>
                <c:pt idx="1424">
                  <c:v>22.7</c:v>
                </c:pt>
                <c:pt idx="1425">
                  <c:v>24.4</c:v>
                </c:pt>
                <c:pt idx="1426">
                  <c:v>23.8</c:v>
                </c:pt>
                <c:pt idx="1427">
                  <c:v>24.3</c:v>
                </c:pt>
                <c:pt idx="1428">
                  <c:v>23.5</c:v>
                </c:pt>
                <c:pt idx="1429">
                  <c:v>25.6</c:v>
                </c:pt>
                <c:pt idx="1430">
                  <c:v>25.1</c:v>
                </c:pt>
                <c:pt idx="1431">
                  <c:v>24.7</c:v>
                </c:pt>
                <c:pt idx="1432">
                  <c:v>25.1</c:v>
                </c:pt>
                <c:pt idx="1433">
                  <c:v>24.9</c:v>
                </c:pt>
                <c:pt idx="1434">
                  <c:v>28.2</c:v>
                </c:pt>
                <c:pt idx="1435">
                  <c:v>28.5</c:v>
                </c:pt>
                <c:pt idx="1436">
                  <c:v>28.7</c:v>
                </c:pt>
                <c:pt idx="1437">
                  <c:v>28.3</c:v>
                </c:pt>
                <c:pt idx="1438">
                  <c:v>29.9</c:v>
                </c:pt>
                <c:pt idx="1439">
                  <c:v>29.8</c:v>
                </c:pt>
                <c:pt idx="1440">
                  <c:v>29.7</c:v>
                </c:pt>
                <c:pt idx="1441">
                  <c:v>30</c:v>
                </c:pt>
                <c:pt idx="1442">
                  <c:v>30.1</c:v>
                </c:pt>
                <c:pt idx="1443">
                  <c:v>30.5</c:v>
                </c:pt>
                <c:pt idx="1444">
                  <c:v>31.3</c:v>
                </c:pt>
                <c:pt idx="1445">
                  <c:v>31.1</c:v>
                </c:pt>
                <c:pt idx="1446">
                  <c:v>29.8</c:v>
                </c:pt>
                <c:pt idx="1447">
                  <c:v>30.2</c:v>
                </c:pt>
                <c:pt idx="1448">
                  <c:v>30.2</c:v>
                </c:pt>
                <c:pt idx="1449">
                  <c:v>29.6</c:v>
                </c:pt>
                <c:pt idx="1450">
                  <c:v>29.5</c:v>
                </c:pt>
                <c:pt idx="1451">
                  <c:v>29.6</c:v>
                </c:pt>
                <c:pt idx="1452">
                  <c:v>29</c:v>
                </c:pt>
                <c:pt idx="1453">
                  <c:v>29.1</c:v>
                </c:pt>
                <c:pt idx="1454">
                  <c:v>28.5</c:v>
                </c:pt>
                <c:pt idx="1455">
                  <c:v>29.7</c:v>
                </c:pt>
                <c:pt idx="1456">
                  <c:v>29.1</c:v>
                </c:pt>
                <c:pt idx="1457">
                  <c:v>28.6</c:v>
                </c:pt>
                <c:pt idx="1458">
                  <c:v>29.6</c:v>
                </c:pt>
                <c:pt idx="1459">
                  <c:v>29.9</c:v>
                </c:pt>
                <c:pt idx="1460">
                  <c:v>28.6</c:v>
                </c:pt>
                <c:pt idx="1461">
                  <c:v>29.7</c:v>
                </c:pt>
                <c:pt idx="1462">
                  <c:v>30.1</c:v>
                </c:pt>
                <c:pt idx="1463">
                  <c:v>29.7</c:v>
                </c:pt>
                <c:pt idx="1464">
                  <c:v>28.7</c:v>
                </c:pt>
                <c:pt idx="1465">
                  <c:v>30.5</c:v>
                </c:pt>
                <c:pt idx="1466">
                  <c:v>30.5</c:v>
                </c:pt>
                <c:pt idx="1467">
                  <c:v>31.5</c:v>
                </c:pt>
                <c:pt idx="1468">
                  <c:v>32.1</c:v>
                </c:pt>
                <c:pt idx="1469">
                  <c:v>31.4</c:v>
                </c:pt>
                <c:pt idx="1470">
                  <c:v>31.4</c:v>
                </c:pt>
                <c:pt idx="1471">
                  <c:v>32.299999999999997</c:v>
                </c:pt>
                <c:pt idx="1472">
                  <c:v>31.1</c:v>
                </c:pt>
                <c:pt idx="1473">
                  <c:v>31.6</c:v>
                </c:pt>
                <c:pt idx="1474">
                  <c:v>32.200000000000003</c:v>
                </c:pt>
                <c:pt idx="1475">
                  <c:v>32.6</c:v>
                </c:pt>
                <c:pt idx="1476">
                  <c:v>30.6</c:v>
                </c:pt>
                <c:pt idx="1477">
                  <c:v>32.299999999999997</c:v>
                </c:pt>
                <c:pt idx="1478">
                  <c:v>31.5</c:v>
                </c:pt>
                <c:pt idx="1479">
                  <c:v>30.8</c:v>
                </c:pt>
                <c:pt idx="1480">
                  <c:v>30.4</c:v>
                </c:pt>
                <c:pt idx="1481">
                  <c:v>30.2</c:v>
                </c:pt>
                <c:pt idx="1482">
                  <c:v>29.7</c:v>
                </c:pt>
                <c:pt idx="1483">
                  <c:v>29.2</c:v>
                </c:pt>
                <c:pt idx="1484">
                  <c:v>28</c:v>
                </c:pt>
                <c:pt idx="1485">
                  <c:v>27.3</c:v>
                </c:pt>
                <c:pt idx="1486">
                  <c:v>27.4</c:v>
                </c:pt>
                <c:pt idx="1487">
                  <c:v>25.8</c:v>
                </c:pt>
                <c:pt idx="1488">
                  <c:v>25.7</c:v>
                </c:pt>
                <c:pt idx="1489">
                  <c:v>25.3</c:v>
                </c:pt>
                <c:pt idx="1490">
                  <c:v>24.6</c:v>
                </c:pt>
                <c:pt idx="1491">
                  <c:v>23.8</c:v>
                </c:pt>
                <c:pt idx="1492">
                  <c:v>23.4</c:v>
                </c:pt>
                <c:pt idx="1493">
                  <c:v>23.4</c:v>
                </c:pt>
                <c:pt idx="1494">
                  <c:v>21.2</c:v>
                </c:pt>
                <c:pt idx="1495">
                  <c:v>20.9</c:v>
                </c:pt>
                <c:pt idx="1496">
                  <c:v>19.8</c:v>
                </c:pt>
                <c:pt idx="1497">
                  <c:v>19.7</c:v>
                </c:pt>
                <c:pt idx="1498">
                  <c:v>19.8</c:v>
                </c:pt>
                <c:pt idx="1499">
                  <c:v>18.7</c:v>
                </c:pt>
                <c:pt idx="1500">
                  <c:v>17.2</c:v>
                </c:pt>
                <c:pt idx="1501">
                  <c:v>17.5</c:v>
                </c:pt>
                <c:pt idx="1502">
                  <c:v>17.7</c:v>
                </c:pt>
                <c:pt idx="1503">
                  <c:v>16.600000000000001</c:v>
                </c:pt>
                <c:pt idx="1504">
                  <c:v>16.899999999999999</c:v>
                </c:pt>
                <c:pt idx="1505">
                  <c:v>16</c:v>
                </c:pt>
                <c:pt idx="1506">
                  <c:v>16.600000000000001</c:v>
                </c:pt>
                <c:pt idx="1507">
                  <c:v>16.399999999999999</c:v>
                </c:pt>
                <c:pt idx="1508">
                  <c:v>14.6</c:v>
                </c:pt>
                <c:pt idx="1509">
                  <c:v>14.5</c:v>
                </c:pt>
                <c:pt idx="1510">
                  <c:v>15</c:v>
                </c:pt>
                <c:pt idx="1511">
                  <c:v>13.4</c:v>
                </c:pt>
                <c:pt idx="1512">
                  <c:v>13.8</c:v>
                </c:pt>
                <c:pt idx="1513">
                  <c:v>14.1</c:v>
                </c:pt>
                <c:pt idx="1514">
                  <c:v>13.4</c:v>
                </c:pt>
                <c:pt idx="1515">
                  <c:v>13.5</c:v>
                </c:pt>
                <c:pt idx="1516">
                  <c:v>13.7</c:v>
                </c:pt>
                <c:pt idx="1517">
                  <c:v>14</c:v>
                </c:pt>
                <c:pt idx="1518">
                  <c:v>14.5</c:v>
                </c:pt>
                <c:pt idx="1519">
                  <c:v>13.1</c:v>
                </c:pt>
                <c:pt idx="1520">
                  <c:v>13.1</c:v>
                </c:pt>
                <c:pt idx="1521">
                  <c:v>11.9</c:v>
                </c:pt>
                <c:pt idx="1522">
                  <c:v>13.4</c:v>
                </c:pt>
                <c:pt idx="1523">
                  <c:v>13.3</c:v>
                </c:pt>
                <c:pt idx="1524">
                  <c:v>15.1</c:v>
                </c:pt>
                <c:pt idx="1525">
                  <c:v>13.7</c:v>
                </c:pt>
                <c:pt idx="1526">
                  <c:v>15.2</c:v>
                </c:pt>
                <c:pt idx="1527">
                  <c:v>15</c:v>
                </c:pt>
                <c:pt idx="1528">
                  <c:v>14.8</c:v>
                </c:pt>
                <c:pt idx="1529">
                  <c:v>14.8</c:v>
                </c:pt>
                <c:pt idx="1530">
                  <c:v>13.9</c:v>
                </c:pt>
                <c:pt idx="1531">
                  <c:v>15.7</c:v>
                </c:pt>
                <c:pt idx="1532">
                  <c:v>16</c:v>
                </c:pt>
                <c:pt idx="1533">
                  <c:v>15.6</c:v>
                </c:pt>
                <c:pt idx="1534">
                  <c:v>16.8</c:v>
                </c:pt>
                <c:pt idx="1535">
                  <c:v>15.2</c:v>
                </c:pt>
                <c:pt idx="1536">
                  <c:v>16.7</c:v>
                </c:pt>
                <c:pt idx="1537">
                  <c:v>16.7</c:v>
                </c:pt>
                <c:pt idx="1538">
                  <c:v>18.600000000000001</c:v>
                </c:pt>
                <c:pt idx="1539">
                  <c:v>18</c:v>
                </c:pt>
                <c:pt idx="1540">
                  <c:v>18.5</c:v>
                </c:pt>
                <c:pt idx="1541">
                  <c:v>19.2</c:v>
                </c:pt>
                <c:pt idx="1542">
                  <c:v>18.8</c:v>
                </c:pt>
                <c:pt idx="1543">
                  <c:v>18.7</c:v>
                </c:pt>
                <c:pt idx="1544">
                  <c:v>18.399999999999999</c:v>
                </c:pt>
                <c:pt idx="1545">
                  <c:v>19.3</c:v>
                </c:pt>
                <c:pt idx="1546">
                  <c:v>18.7</c:v>
                </c:pt>
                <c:pt idx="1547">
                  <c:v>19.899999999999999</c:v>
                </c:pt>
                <c:pt idx="1548">
                  <c:v>20.100000000000001</c:v>
                </c:pt>
                <c:pt idx="1549">
                  <c:v>19.399999999999999</c:v>
                </c:pt>
                <c:pt idx="1550">
                  <c:v>19.2</c:v>
                </c:pt>
                <c:pt idx="1551">
                  <c:v>20.3</c:v>
                </c:pt>
                <c:pt idx="1552">
                  <c:v>20.2</c:v>
                </c:pt>
                <c:pt idx="1553">
                  <c:v>19.100000000000001</c:v>
                </c:pt>
                <c:pt idx="1554">
                  <c:v>20.399999999999999</c:v>
                </c:pt>
                <c:pt idx="1555">
                  <c:v>19.600000000000001</c:v>
                </c:pt>
                <c:pt idx="1556">
                  <c:v>19.3</c:v>
                </c:pt>
                <c:pt idx="1557">
                  <c:v>19.8</c:v>
                </c:pt>
                <c:pt idx="1558">
                  <c:v>20.7</c:v>
                </c:pt>
                <c:pt idx="1559">
                  <c:v>20.5</c:v>
                </c:pt>
                <c:pt idx="1560">
                  <c:v>20.7</c:v>
                </c:pt>
                <c:pt idx="1561">
                  <c:v>20.100000000000001</c:v>
                </c:pt>
                <c:pt idx="1562">
                  <c:v>20.399999999999999</c:v>
                </c:pt>
                <c:pt idx="1563">
                  <c:v>20</c:v>
                </c:pt>
                <c:pt idx="1564">
                  <c:v>20.3</c:v>
                </c:pt>
                <c:pt idx="1565">
                  <c:v>19.5</c:v>
                </c:pt>
                <c:pt idx="1566">
                  <c:v>19.8</c:v>
                </c:pt>
                <c:pt idx="1567">
                  <c:v>19.7</c:v>
                </c:pt>
                <c:pt idx="1568">
                  <c:v>19.2</c:v>
                </c:pt>
                <c:pt idx="1569">
                  <c:v>20.399999999999999</c:v>
                </c:pt>
                <c:pt idx="1570">
                  <c:v>19.399999999999999</c:v>
                </c:pt>
                <c:pt idx="1571">
                  <c:v>19.8</c:v>
                </c:pt>
                <c:pt idx="1572">
                  <c:v>19.2</c:v>
                </c:pt>
                <c:pt idx="1573">
                  <c:v>19.3</c:v>
                </c:pt>
                <c:pt idx="1574">
                  <c:v>18.8</c:v>
                </c:pt>
                <c:pt idx="1575">
                  <c:v>22.1</c:v>
                </c:pt>
                <c:pt idx="1576">
                  <c:v>25.2</c:v>
                </c:pt>
                <c:pt idx="1577">
                  <c:v>25.9</c:v>
                </c:pt>
                <c:pt idx="1578">
                  <c:v>27.8</c:v>
                </c:pt>
                <c:pt idx="1579">
                  <c:v>34.700000000000003</c:v>
                </c:pt>
                <c:pt idx="1580">
                  <c:v>21.8</c:v>
                </c:pt>
                <c:pt idx="1581">
                  <c:v>16.3</c:v>
                </c:pt>
                <c:pt idx="1582">
                  <c:v>15.5</c:v>
                </c:pt>
                <c:pt idx="1583">
                  <c:v>16.399999999999999</c:v>
                </c:pt>
                <c:pt idx="1584">
                  <c:v>16.8</c:v>
                </c:pt>
                <c:pt idx="1585">
                  <c:v>18</c:v>
                </c:pt>
                <c:pt idx="1586">
                  <c:v>18.399999999999999</c:v>
                </c:pt>
                <c:pt idx="1587">
                  <c:v>17.2</c:v>
                </c:pt>
                <c:pt idx="1588">
                  <c:v>17.899999999999999</c:v>
                </c:pt>
                <c:pt idx="1589">
                  <c:v>18.2</c:v>
                </c:pt>
                <c:pt idx="1590">
                  <c:v>18.8</c:v>
                </c:pt>
                <c:pt idx="1591">
                  <c:v>18.8</c:v>
                </c:pt>
                <c:pt idx="1592">
                  <c:v>18</c:v>
                </c:pt>
                <c:pt idx="1593">
                  <c:v>18.5</c:v>
                </c:pt>
                <c:pt idx="1594">
                  <c:v>18.2</c:v>
                </c:pt>
                <c:pt idx="1595">
                  <c:v>17.8</c:v>
                </c:pt>
                <c:pt idx="1596">
                  <c:v>19.3</c:v>
                </c:pt>
                <c:pt idx="1597">
                  <c:v>19.899999999999999</c:v>
                </c:pt>
                <c:pt idx="1598">
                  <c:v>18.899999999999999</c:v>
                </c:pt>
                <c:pt idx="1599">
                  <c:v>17.899999999999999</c:v>
                </c:pt>
                <c:pt idx="1600">
                  <c:v>18.399999999999999</c:v>
                </c:pt>
                <c:pt idx="1601">
                  <c:v>19.3</c:v>
                </c:pt>
                <c:pt idx="1602">
                  <c:v>17.899999999999999</c:v>
                </c:pt>
                <c:pt idx="1603">
                  <c:v>17.2</c:v>
                </c:pt>
                <c:pt idx="1604">
                  <c:v>18.8</c:v>
                </c:pt>
                <c:pt idx="1605">
                  <c:v>18.600000000000001</c:v>
                </c:pt>
                <c:pt idx="1606">
                  <c:v>19.2</c:v>
                </c:pt>
                <c:pt idx="1607">
                  <c:v>18.600000000000001</c:v>
                </c:pt>
                <c:pt idx="1608">
                  <c:v>18.3</c:v>
                </c:pt>
                <c:pt idx="1609">
                  <c:v>18.899999999999999</c:v>
                </c:pt>
                <c:pt idx="1610">
                  <c:v>18.399999999999999</c:v>
                </c:pt>
                <c:pt idx="1611">
                  <c:v>18.7</c:v>
                </c:pt>
                <c:pt idx="1612">
                  <c:v>19.3</c:v>
                </c:pt>
                <c:pt idx="1613">
                  <c:v>19.7</c:v>
                </c:pt>
                <c:pt idx="1614">
                  <c:v>19.2</c:v>
                </c:pt>
                <c:pt idx="1615">
                  <c:v>20.100000000000001</c:v>
                </c:pt>
                <c:pt idx="1616">
                  <c:v>19.899999999999999</c:v>
                </c:pt>
                <c:pt idx="1617">
                  <c:v>20.100000000000001</c:v>
                </c:pt>
                <c:pt idx="1618">
                  <c:v>19.899999999999999</c:v>
                </c:pt>
                <c:pt idx="1619">
                  <c:v>20</c:v>
                </c:pt>
                <c:pt idx="1620">
                  <c:v>21.5</c:v>
                </c:pt>
                <c:pt idx="1621">
                  <c:v>21.5</c:v>
                </c:pt>
                <c:pt idx="1622">
                  <c:v>22.7</c:v>
                </c:pt>
                <c:pt idx="1623">
                  <c:v>23.3</c:v>
                </c:pt>
                <c:pt idx="1624">
                  <c:v>22.4</c:v>
                </c:pt>
                <c:pt idx="1625">
                  <c:v>24</c:v>
                </c:pt>
                <c:pt idx="1626">
                  <c:v>24.1</c:v>
                </c:pt>
                <c:pt idx="1627">
                  <c:v>25.9</c:v>
                </c:pt>
                <c:pt idx="1628">
                  <c:v>26</c:v>
                </c:pt>
                <c:pt idx="1629">
                  <c:v>26.4</c:v>
                </c:pt>
                <c:pt idx="1630">
                  <c:v>27.2</c:v>
                </c:pt>
                <c:pt idx="1631">
                  <c:v>28.2</c:v>
                </c:pt>
                <c:pt idx="1632">
                  <c:v>30.6</c:v>
                </c:pt>
                <c:pt idx="1633">
                  <c:v>31</c:v>
                </c:pt>
                <c:pt idx="1634">
                  <c:v>31.7</c:v>
                </c:pt>
                <c:pt idx="1635">
                  <c:v>32.9</c:v>
                </c:pt>
                <c:pt idx="1636">
                  <c:v>33.5</c:v>
                </c:pt>
                <c:pt idx="1637">
                  <c:v>35.1</c:v>
                </c:pt>
                <c:pt idx="1638">
                  <c:v>36.5</c:v>
                </c:pt>
                <c:pt idx="1639">
                  <c:v>37.299999999999997</c:v>
                </c:pt>
                <c:pt idx="1640">
                  <c:v>38.4</c:v>
                </c:pt>
                <c:pt idx="1641">
                  <c:v>37.6</c:v>
                </c:pt>
                <c:pt idx="1642">
                  <c:v>39.700000000000003</c:v>
                </c:pt>
                <c:pt idx="1643">
                  <c:v>39.299999999999997</c:v>
                </c:pt>
                <c:pt idx="1644">
                  <c:v>40.4</c:v>
                </c:pt>
                <c:pt idx="1645">
                  <c:v>39.700000000000003</c:v>
                </c:pt>
                <c:pt idx="1646">
                  <c:v>41.4</c:v>
                </c:pt>
                <c:pt idx="1647">
                  <c:v>41.3</c:v>
                </c:pt>
                <c:pt idx="1648">
                  <c:v>41.5</c:v>
                </c:pt>
                <c:pt idx="1649">
                  <c:v>42.4</c:v>
                </c:pt>
                <c:pt idx="1650">
                  <c:v>40.9</c:v>
                </c:pt>
                <c:pt idx="1651">
                  <c:v>41.4</c:v>
                </c:pt>
                <c:pt idx="1652">
                  <c:v>42.1</c:v>
                </c:pt>
                <c:pt idx="1653">
                  <c:v>40.799999999999997</c:v>
                </c:pt>
                <c:pt idx="1654">
                  <c:v>40.4</c:v>
                </c:pt>
                <c:pt idx="1655">
                  <c:v>40</c:v>
                </c:pt>
                <c:pt idx="1656">
                  <c:v>39.9</c:v>
                </c:pt>
                <c:pt idx="1657">
                  <c:v>38</c:v>
                </c:pt>
                <c:pt idx="1658">
                  <c:v>39.700000000000003</c:v>
                </c:pt>
                <c:pt idx="1659">
                  <c:v>37.799999999999997</c:v>
                </c:pt>
                <c:pt idx="1660">
                  <c:v>37</c:v>
                </c:pt>
                <c:pt idx="1661">
                  <c:v>34.799999999999997</c:v>
                </c:pt>
                <c:pt idx="1662">
                  <c:v>34.700000000000003</c:v>
                </c:pt>
                <c:pt idx="1663">
                  <c:v>34.1</c:v>
                </c:pt>
                <c:pt idx="1664">
                  <c:v>32.6</c:v>
                </c:pt>
                <c:pt idx="1665">
                  <c:v>31.4</c:v>
                </c:pt>
                <c:pt idx="1666">
                  <c:v>30.8</c:v>
                </c:pt>
                <c:pt idx="1667">
                  <c:v>28.8</c:v>
                </c:pt>
                <c:pt idx="1668">
                  <c:v>27.3</c:v>
                </c:pt>
                <c:pt idx="1669">
                  <c:v>26.8</c:v>
                </c:pt>
                <c:pt idx="1670">
                  <c:v>25.8</c:v>
                </c:pt>
                <c:pt idx="1671">
                  <c:v>25.1</c:v>
                </c:pt>
                <c:pt idx="1672">
                  <c:v>22.8</c:v>
                </c:pt>
                <c:pt idx="1673">
                  <c:v>22.5</c:v>
                </c:pt>
                <c:pt idx="1674">
                  <c:v>22.4</c:v>
                </c:pt>
                <c:pt idx="1675">
                  <c:v>20.9</c:v>
                </c:pt>
                <c:pt idx="1676">
                  <c:v>21.2</c:v>
                </c:pt>
                <c:pt idx="1677">
                  <c:v>20.399999999999999</c:v>
                </c:pt>
                <c:pt idx="1678">
                  <c:v>19.399999999999999</c:v>
                </c:pt>
                <c:pt idx="1679">
                  <c:v>20.9</c:v>
                </c:pt>
                <c:pt idx="1680">
                  <c:v>19.399999999999999</c:v>
                </c:pt>
                <c:pt idx="1681">
                  <c:v>20.5</c:v>
                </c:pt>
                <c:pt idx="1682">
                  <c:v>19.3</c:v>
                </c:pt>
                <c:pt idx="1683">
                  <c:v>18.600000000000001</c:v>
                </c:pt>
                <c:pt idx="1684">
                  <c:v>18.600000000000001</c:v>
                </c:pt>
                <c:pt idx="1685">
                  <c:v>19.3</c:v>
                </c:pt>
                <c:pt idx="1686">
                  <c:v>19</c:v>
                </c:pt>
                <c:pt idx="1687">
                  <c:v>17.8</c:v>
                </c:pt>
                <c:pt idx="1688">
                  <c:v>17.2</c:v>
                </c:pt>
                <c:pt idx="1689">
                  <c:v>17.899999999999999</c:v>
                </c:pt>
                <c:pt idx="1690">
                  <c:v>17.8</c:v>
                </c:pt>
                <c:pt idx="1691">
                  <c:v>17.3</c:v>
                </c:pt>
                <c:pt idx="1692">
                  <c:v>16.100000000000001</c:v>
                </c:pt>
                <c:pt idx="1693">
                  <c:v>17</c:v>
                </c:pt>
                <c:pt idx="1694">
                  <c:v>16.5</c:v>
                </c:pt>
                <c:pt idx="1695">
                  <c:v>15.9</c:v>
                </c:pt>
                <c:pt idx="1696">
                  <c:v>16.399999999999999</c:v>
                </c:pt>
                <c:pt idx="1697">
                  <c:v>17.3</c:v>
                </c:pt>
                <c:pt idx="1698">
                  <c:v>16.399999999999999</c:v>
                </c:pt>
                <c:pt idx="1699">
                  <c:v>15.6</c:v>
                </c:pt>
                <c:pt idx="1700">
                  <c:v>16.5</c:v>
                </c:pt>
                <c:pt idx="1701">
                  <c:v>16.2</c:v>
                </c:pt>
                <c:pt idx="1702">
                  <c:v>14.2</c:v>
                </c:pt>
                <c:pt idx="1703">
                  <c:v>16.100000000000001</c:v>
                </c:pt>
                <c:pt idx="1704">
                  <c:v>16</c:v>
                </c:pt>
                <c:pt idx="1705">
                  <c:v>16</c:v>
                </c:pt>
                <c:pt idx="1706">
                  <c:v>15.5</c:v>
                </c:pt>
                <c:pt idx="1707">
                  <c:v>15.5</c:v>
                </c:pt>
                <c:pt idx="1708">
                  <c:v>16.5</c:v>
                </c:pt>
                <c:pt idx="1709">
                  <c:v>16.8</c:v>
                </c:pt>
                <c:pt idx="1710">
                  <c:v>15.3</c:v>
                </c:pt>
                <c:pt idx="1711">
                  <c:v>15.5</c:v>
                </c:pt>
                <c:pt idx="1712">
                  <c:v>15.8</c:v>
                </c:pt>
                <c:pt idx="1713">
                  <c:v>15.8</c:v>
                </c:pt>
                <c:pt idx="1714">
                  <c:v>16.3</c:v>
                </c:pt>
                <c:pt idx="1715">
                  <c:v>15.5</c:v>
                </c:pt>
                <c:pt idx="1716">
                  <c:v>16.100000000000001</c:v>
                </c:pt>
                <c:pt idx="1717">
                  <c:v>16.3</c:v>
                </c:pt>
                <c:pt idx="1718">
                  <c:v>15.5</c:v>
                </c:pt>
                <c:pt idx="1719">
                  <c:v>14.7</c:v>
                </c:pt>
                <c:pt idx="1720">
                  <c:v>16</c:v>
                </c:pt>
                <c:pt idx="1721">
                  <c:v>15.5</c:v>
                </c:pt>
                <c:pt idx="1722">
                  <c:v>16.3</c:v>
                </c:pt>
                <c:pt idx="1723">
                  <c:v>15</c:v>
                </c:pt>
                <c:pt idx="1724">
                  <c:v>15.7</c:v>
                </c:pt>
                <c:pt idx="1725">
                  <c:v>16.5</c:v>
                </c:pt>
                <c:pt idx="1726">
                  <c:v>15.8</c:v>
                </c:pt>
                <c:pt idx="1727">
                  <c:v>15.8</c:v>
                </c:pt>
                <c:pt idx="1728">
                  <c:v>14.9</c:v>
                </c:pt>
                <c:pt idx="1729">
                  <c:v>15.5</c:v>
                </c:pt>
                <c:pt idx="1730">
                  <c:v>14.6</c:v>
                </c:pt>
                <c:pt idx="1731">
                  <c:v>15.1</c:v>
                </c:pt>
                <c:pt idx="1732">
                  <c:v>14.9</c:v>
                </c:pt>
                <c:pt idx="1733">
                  <c:v>15.4</c:v>
                </c:pt>
                <c:pt idx="1734">
                  <c:v>14.8</c:v>
                </c:pt>
                <c:pt idx="1735">
                  <c:v>14.3</c:v>
                </c:pt>
                <c:pt idx="1736">
                  <c:v>14.8</c:v>
                </c:pt>
                <c:pt idx="1737">
                  <c:v>15.8</c:v>
                </c:pt>
                <c:pt idx="1738">
                  <c:v>14.8</c:v>
                </c:pt>
                <c:pt idx="1739">
                  <c:v>15.5</c:v>
                </c:pt>
                <c:pt idx="1740">
                  <c:v>15.4</c:v>
                </c:pt>
                <c:pt idx="1741">
                  <c:v>14.6</c:v>
                </c:pt>
                <c:pt idx="1742">
                  <c:v>14.8</c:v>
                </c:pt>
                <c:pt idx="1743">
                  <c:v>14.5</c:v>
                </c:pt>
                <c:pt idx="1744">
                  <c:v>14.6</c:v>
                </c:pt>
                <c:pt idx="1745">
                  <c:v>15.6</c:v>
                </c:pt>
                <c:pt idx="1746">
                  <c:v>14.7</c:v>
                </c:pt>
                <c:pt idx="1747">
                  <c:v>14.6</c:v>
                </c:pt>
                <c:pt idx="1748">
                  <c:v>15.4</c:v>
                </c:pt>
                <c:pt idx="1749">
                  <c:v>15.8</c:v>
                </c:pt>
                <c:pt idx="1750">
                  <c:v>15.5</c:v>
                </c:pt>
                <c:pt idx="1751">
                  <c:v>15.4</c:v>
                </c:pt>
                <c:pt idx="1752">
                  <c:v>16</c:v>
                </c:pt>
                <c:pt idx="1753">
                  <c:v>15.1</c:v>
                </c:pt>
                <c:pt idx="1754">
                  <c:v>15.9</c:v>
                </c:pt>
                <c:pt idx="1755">
                  <c:v>15.1</c:v>
                </c:pt>
                <c:pt idx="1756">
                  <c:v>15.8</c:v>
                </c:pt>
                <c:pt idx="1757">
                  <c:v>15.8</c:v>
                </c:pt>
                <c:pt idx="1758">
                  <c:v>17.2</c:v>
                </c:pt>
                <c:pt idx="1759">
                  <c:v>15.5</c:v>
                </c:pt>
                <c:pt idx="1760">
                  <c:v>16.2</c:v>
                </c:pt>
                <c:pt idx="1761">
                  <c:v>15.8</c:v>
                </c:pt>
                <c:pt idx="1762">
                  <c:v>17.100000000000001</c:v>
                </c:pt>
                <c:pt idx="1763">
                  <c:v>16.3</c:v>
                </c:pt>
                <c:pt idx="1764">
                  <c:v>16.5</c:v>
                </c:pt>
                <c:pt idx="1765">
                  <c:v>15.7</c:v>
                </c:pt>
                <c:pt idx="1766">
                  <c:v>16.3</c:v>
                </c:pt>
                <c:pt idx="1767">
                  <c:v>16.100000000000001</c:v>
                </c:pt>
                <c:pt idx="1768">
                  <c:v>16.399999999999999</c:v>
                </c:pt>
                <c:pt idx="1769">
                  <c:v>15.8</c:v>
                </c:pt>
                <c:pt idx="1770">
                  <c:v>16.3</c:v>
                </c:pt>
                <c:pt idx="1771">
                  <c:v>17.100000000000001</c:v>
                </c:pt>
                <c:pt idx="1772">
                  <c:v>19</c:v>
                </c:pt>
                <c:pt idx="1773">
                  <c:v>20.5</c:v>
                </c:pt>
                <c:pt idx="1774">
                  <c:v>23.1</c:v>
                </c:pt>
                <c:pt idx="1775">
                  <c:v>21.2</c:v>
                </c:pt>
                <c:pt idx="1776">
                  <c:v>15</c:v>
                </c:pt>
                <c:pt idx="1777">
                  <c:v>12.3</c:v>
                </c:pt>
                <c:pt idx="1778">
                  <c:v>11.6</c:v>
                </c:pt>
                <c:pt idx="1779">
                  <c:v>12.7</c:v>
                </c:pt>
                <c:pt idx="1780">
                  <c:v>14.1</c:v>
                </c:pt>
                <c:pt idx="1781">
                  <c:v>14.9</c:v>
                </c:pt>
                <c:pt idx="1782">
                  <c:v>13.1</c:v>
                </c:pt>
                <c:pt idx="1783">
                  <c:v>13.8</c:v>
                </c:pt>
                <c:pt idx="1784">
                  <c:v>13.7</c:v>
                </c:pt>
                <c:pt idx="1785">
                  <c:v>14.7</c:v>
                </c:pt>
                <c:pt idx="1786">
                  <c:v>14</c:v>
                </c:pt>
                <c:pt idx="1787">
                  <c:v>15.7</c:v>
                </c:pt>
                <c:pt idx="1788">
                  <c:v>15.2</c:v>
                </c:pt>
                <c:pt idx="1789">
                  <c:v>15.3</c:v>
                </c:pt>
                <c:pt idx="1790">
                  <c:v>15.7</c:v>
                </c:pt>
                <c:pt idx="1791">
                  <c:v>15.6</c:v>
                </c:pt>
                <c:pt idx="1792">
                  <c:v>15.2</c:v>
                </c:pt>
                <c:pt idx="1793">
                  <c:v>15.3</c:v>
                </c:pt>
                <c:pt idx="1794">
                  <c:v>15.8</c:v>
                </c:pt>
                <c:pt idx="1795">
                  <c:v>16</c:v>
                </c:pt>
                <c:pt idx="1796">
                  <c:v>15</c:v>
                </c:pt>
                <c:pt idx="1797">
                  <c:v>17.399999999999999</c:v>
                </c:pt>
                <c:pt idx="1798">
                  <c:v>17.5</c:v>
                </c:pt>
                <c:pt idx="1799">
                  <c:v>18.3</c:v>
                </c:pt>
                <c:pt idx="1800">
                  <c:v>17.8</c:v>
                </c:pt>
                <c:pt idx="1801">
                  <c:v>17.7</c:v>
                </c:pt>
                <c:pt idx="1802">
                  <c:v>19.2</c:v>
                </c:pt>
                <c:pt idx="1803">
                  <c:v>20.8</c:v>
                </c:pt>
                <c:pt idx="1804">
                  <c:v>20.6</c:v>
                </c:pt>
                <c:pt idx="1805">
                  <c:v>20.7</c:v>
                </c:pt>
                <c:pt idx="1806">
                  <c:v>21.6</c:v>
                </c:pt>
                <c:pt idx="1807">
                  <c:v>22.7</c:v>
                </c:pt>
                <c:pt idx="1808">
                  <c:v>23.4</c:v>
                </c:pt>
                <c:pt idx="1809">
                  <c:v>23.1</c:v>
                </c:pt>
                <c:pt idx="1810">
                  <c:v>24.5</c:v>
                </c:pt>
                <c:pt idx="1811">
                  <c:v>25.1</c:v>
                </c:pt>
                <c:pt idx="1812">
                  <c:v>25.2</c:v>
                </c:pt>
                <c:pt idx="1813">
                  <c:v>25.7</c:v>
                </c:pt>
                <c:pt idx="1814">
                  <c:v>26.5</c:v>
                </c:pt>
                <c:pt idx="1815">
                  <c:v>28.1</c:v>
                </c:pt>
                <c:pt idx="1816">
                  <c:v>29.3</c:v>
                </c:pt>
                <c:pt idx="1817">
                  <c:v>27.6</c:v>
                </c:pt>
                <c:pt idx="1818">
                  <c:v>30.2</c:v>
                </c:pt>
                <c:pt idx="1819">
                  <c:v>28.2</c:v>
                </c:pt>
                <c:pt idx="1820">
                  <c:v>28</c:v>
                </c:pt>
                <c:pt idx="1821">
                  <c:v>30.2</c:v>
                </c:pt>
                <c:pt idx="1822">
                  <c:v>29.6</c:v>
                </c:pt>
                <c:pt idx="1823">
                  <c:v>29.9</c:v>
                </c:pt>
                <c:pt idx="1824">
                  <c:v>29.5</c:v>
                </c:pt>
                <c:pt idx="1825">
                  <c:v>30.3</c:v>
                </c:pt>
                <c:pt idx="1826">
                  <c:v>31.5</c:v>
                </c:pt>
                <c:pt idx="1827">
                  <c:v>29.8</c:v>
                </c:pt>
                <c:pt idx="1828">
                  <c:v>28.1</c:v>
                </c:pt>
                <c:pt idx="1829">
                  <c:v>27.9</c:v>
                </c:pt>
                <c:pt idx="1830">
                  <c:v>28.1</c:v>
                </c:pt>
                <c:pt idx="1831">
                  <c:v>27.7</c:v>
                </c:pt>
                <c:pt idx="1832">
                  <c:v>29.3</c:v>
                </c:pt>
                <c:pt idx="1833">
                  <c:v>28.2</c:v>
                </c:pt>
                <c:pt idx="1834">
                  <c:v>27.6</c:v>
                </c:pt>
                <c:pt idx="1835">
                  <c:v>24.5</c:v>
                </c:pt>
                <c:pt idx="1836">
                  <c:v>27</c:v>
                </c:pt>
                <c:pt idx="1837">
                  <c:v>25.8</c:v>
                </c:pt>
                <c:pt idx="1838">
                  <c:v>25.8</c:v>
                </c:pt>
                <c:pt idx="1839">
                  <c:v>25.1</c:v>
                </c:pt>
                <c:pt idx="1840">
                  <c:v>25.5</c:v>
                </c:pt>
                <c:pt idx="1841">
                  <c:v>24.1</c:v>
                </c:pt>
                <c:pt idx="1842">
                  <c:v>25.7</c:v>
                </c:pt>
                <c:pt idx="1843">
                  <c:v>24.9</c:v>
                </c:pt>
                <c:pt idx="1844">
                  <c:v>24.4</c:v>
                </c:pt>
                <c:pt idx="1845">
                  <c:v>25</c:v>
                </c:pt>
                <c:pt idx="1846">
                  <c:v>25.4</c:v>
                </c:pt>
                <c:pt idx="1847">
                  <c:v>26.5</c:v>
                </c:pt>
                <c:pt idx="1848">
                  <c:v>25.3</c:v>
                </c:pt>
                <c:pt idx="1849">
                  <c:v>25.4</c:v>
                </c:pt>
                <c:pt idx="1850">
                  <c:v>25.5</c:v>
                </c:pt>
                <c:pt idx="1851">
                  <c:v>25.9</c:v>
                </c:pt>
                <c:pt idx="1852">
                  <c:v>26.3</c:v>
                </c:pt>
                <c:pt idx="1853">
                  <c:v>24.9</c:v>
                </c:pt>
                <c:pt idx="1854">
                  <c:v>25.9</c:v>
                </c:pt>
                <c:pt idx="1855">
                  <c:v>26.2</c:v>
                </c:pt>
                <c:pt idx="1856">
                  <c:v>27.3</c:v>
                </c:pt>
                <c:pt idx="1857">
                  <c:v>27.1</c:v>
                </c:pt>
                <c:pt idx="1858">
                  <c:v>25.4</c:v>
                </c:pt>
                <c:pt idx="1859">
                  <c:v>25.7</c:v>
                </c:pt>
                <c:pt idx="1860">
                  <c:v>26.7</c:v>
                </c:pt>
                <c:pt idx="1861">
                  <c:v>25</c:v>
                </c:pt>
                <c:pt idx="1862">
                  <c:v>26</c:v>
                </c:pt>
                <c:pt idx="1863">
                  <c:v>25.4</c:v>
                </c:pt>
                <c:pt idx="1864">
                  <c:v>25.9</c:v>
                </c:pt>
                <c:pt idx="1865">
                  <c:v>25.5</c:v>
                </c:pt>
                <c:pt idx="1866">
                  <c:v>26.3</c:v>
                </c:pt>
                <c:pt idx="1867">
                  <c:v>25.6</c:v>
                </c:pt>
                <c:pt idx="1868">
                  <c:v>26.1</c:v>
                </c:pt>
                <c:pt idx="1869">
                  <c:v>25.6</c:v>
                </c:pt>
                <c:pt idx="1870">
                  <c:v>25.5</c:v>
                </c:pt>
                <c:pt idx="1871">
                  <c:v>25.7</c:v>
                </c:pt>
                <c:pt idx="1872">
                  <c:v>25.8</c:v>
                </c:pt>
                <c:pt idx="1873">
                  <c:v>26.7</c:v>
                </c:pt>
                <c:pt idx="1874">
                  <c:v>25.6</c:v>
                </c:pt>
                <c:pt idx="1875">
                  <c:v>25.6</c:v>
                </c:pt>
                <c:pt idx="1876">
                  <c:v>27.5</c:v>
                </c:pt>
                <c:pt idx="1877">
                  <c:v>25.9</c:v>
                </c:pt>
                <c:pt idx="1878">
                  <c:v>25.6</c:v>
                </c:pt>
                <c:pt idx="1879">
                  <c:v>25.7</c:v>
                </c:pt>
                <c:pt idx="1880">
                  <c:v>25.5</c:v>
                </c:pt>
                <c:pt idx="1881">
                  <c:v>25.5</c:v>
                </c:pt>
                <c:pt idx="1882">
                  <c:v>25</c:v>
                </c:pt>
                <c:pt idx="1883">
                  <c:v>27.3</c:v>
                </c:pt>
                <c:pt idx="1884">
                  <c:v>25.2</c:v>
                </c:pt>
                <c:pt idx="1885">
                  <c:v>26.7</c:v>
                </c:pt>
                <c:pt idx="1886">
                  <c:v>25.8</c:v>
                </c:pt>
                <c:pt idx="1887">
                  <c:v>26.8</c:v>
                </c:pt>
                <c:pt idx="1888">
                  <c:v>25.5</c:v>
                </c:pt>
                <c:pt idx="1889">
                  <c:v>26.5</c:v>
                </c:pt>
                <c:pt idx="1890">
                  <c:v>27.4</c:v>
                </c:pt>
                <c:pt idx="1891">
                  <c:v>26.8</c:v>
                </c:pt>
                <c:pt idx="1892">
                  <c:v>26.5</c:v>
                </c:pt>
                <c:pt idx="1893">
                  <c:v>27.4</c:v>
                </c:pt>
                <c:pt idx="1894">
                  <c:v>27.9</c:v>
                </c:pt>
                <c:pt idx="1895">
                  <c:v>29.2</c:v>
                </c:pt>
                <c:pt idx="1896">
                  <c:v>29.6</c:v>
                </c:pt>
                <c:pt idx="1897">
                  <c:v>28.7</c:v>
                </c:pt>
                <c:pt idx="1898">
                  <c:v>29.5</c:v>
                </c:pt>
                <c:pt idx="1899">
                  <c:v>30</c:v>
                </c:pt>
                <c:pt idx="1900">
                  <c:v>32.200000000000003</c:v>
                </c:pt>
                <c:pt idx="1901">
                  <c:v>30.6</c:v>
                </c:pt>
                <c:pt idx="1902">
                  <c:v>32</c:v>
                </c:pt>
                <c:pt idx="1903">
                  <c:v>34.5</c:v>
                </c:pt>
                <c:pt idx="1904">
                  <c:v>34.1</c:v>
                </c:pt>
                <c:pt idx="1905">
                  <c:v>35.700000000000003</c:v>
                </c:pt>
                <c:pt idx="1906">
                  <c:v>37</c:v>
                </c:pt>
                <c:pt idx="1907">
                  <c:v>38.9</c:v>
                </c:pt>
                <c:pt idx="1908">
                  <c:v>39.700000000000003</c:v>
                </c:pt>
                <c:pt idx="1909">
                  <c:v>41.5</c:v>
                </c:pt>
                <c:pt idx="1910">
                  <c:v>44.2</c:v>
                </c:pt>
                <c:pt idx="1911">
                  <c:v>44.6</c:v>
                </c:pt>
                <c:pt idx="1912">
                  <c:v>45.1</c:v>
                </c:pt>
                <c:pt idx="1913">
                  <c:v>47.6</c:v>
                </c:pt>
                <c:pt idx="1914">
                  <c:v>49.6</c:v>
                </c:pt>
                <c:pt idx="1915">
                  <c:v>49.4</c:v>
                </c:pt>
                <c:pt idx="1916">
                  <c:v>52.3</c:v>
                </c:pt>
                <c:pt idx="1917">
                  <c:v>54.3</c:v>
                </c:pt>
                <c:pt idx="1918">
                  <c:v>55.3</c:v>
                </c:pt>
                <c:pt idx="1919">
                  <c:v>57.6</c:v>
                </c:pt>
                <c:pt idx="1920">
                  <c:v>57.5</c:v>
                </c:pt>
                <c:pt idx="1921">
                  <c:v>57.1</c:v>
                </c:pt>
                <c:pt idx="1922">
                  <c:v>58.3</c:v>
                </c:pt>
                <c:pt idx="1923">
                  <c:v>58.9</c:v>
                </c:pt>
                <c:pt idx="1924">
                  <c:v>58.5</c:v>
                </c:pt>
                <c:pt idx="1925">
                  <c:v>57.9</c:v>
                </c:pt>
                <c:pt idx="1926">
                  <c:v>57.7</c:v>
                </c:pt>
                <c:pt idx="1927">
                  <c:v>56.5</c:v>
                </c:pt>
                <c:pt idx="1928">
                  <c:v>55.2</c:v>
                </c:pt>
                <c:pt idx="1929">
                  <c:v>54.8</c:v>
                </c:pt>
                <c:pt idx="1930">
                  <c:v>53</c:v>
                </c:pt>
                <c:pt idx="1931">
                  <c:v>51.7</c:v>
                </c:pt>
                <c:pt idx="1932">
                  <c:v>49.7</c:v>
                </c:pt>
                <c:pt idx="1933">
                  <c:v>46.9</c:v>
                </c:pt>
                <c:pt idx="1934">
                  <c:v>46.1</c:v>
                </c:pt>
                <c:pt idx="1935">
                  <c:v>45</c:v>
                </c:pt>
                <c:pt idx="1936">
                  <c:v>41.3</c:v>
                </c:pt>
                <c:pt idx="1937">
                  <c:v>39.6</c:v>
                </c:pt>
                <c:pt idx="1938">
                  <c:v>37.1</c:v>
                </c:pt>
                <c:pt idx="1939">
                  <c:v>35.9</c:v>
                </c:pt>
                <c:pt idx="1940">
                  <c:v>34.5</c:v>
                </c:pt>
                <c:pt idx="1941">
                  <c:v>32.200000000000003</c:v>
                </c:pt>
                <c:pt idx="1942">
                  <c:v>31.1</c:v>
                </c:pt>
                <c:pt idx="1943">
                  <c:v>29.3</c:v>
                </c:pt>
                <c:pt idx="1944">
                  <c:v>28</c:v>
                </c:pt>
                <c:pt idx="1945">
                  <c:v>25.1</c:v>
                </c:pt>
                <c:pt idx="1946">
                  <c:v>25.8</c:v>
                </c:pt>
                <c:pt idx="1947">
                  <c:v>24.1</c:v>
                </c:pt>
                <c:pt idx="1948">
                  <c:v>22.2</c:v>
                </c:pt>
                <c:pt idx="1949">
                  <c:v>23.3</c:v>
                </c:pt>
                <c:pt idx="1950">
                  <c:v>22</c:v>
                </c:pt>
                <c:pt idx="1951">
                  <c:v>20</c:v>
                </c:pt>
                <c:pt idx="1952">
                  <c:v>19.3</c:v>
                </c:pt>
                <c:pt idx="1953">
                  <c:v>19</c:v>
                </c:pt>
                <c:pt idx="1954">
                  <c:v>18.600000000000001</c:v>
                </c:pt>
                <c:pt idx="1955">
                  <c:v>17.5</c:v>
                </c:pt>
                <c:pt idx="1956">
                  <c:v>18.399999999999999</c:v>
                </c:pt>
                <c:pt idx="1957">
                  <c:v>16.100000000000001</c:v>
                </c:pt>
                <c:pt idx="1958">
                  <c:v>17.5</c:v>
                </c:pt>
                <c:pt idx="1959">
                  <c:v>16.600000000000001</c:v>
                </c:pt>
                <c:pt idx="1960">
                  <c:v>15.7</c:v>
                </c:pt>
                <c:pt idx="1961">
                  <c:v>15.2</c:v>
                </c:pt>
                <c:pt idx="1962">
                  <c:v>15</c:v>
                </c:pt>
                <c:pt idx="1963">
                  <c:v>13.4</c:v>
                </c:pt>
                <c:pt idx="1964">
                  <c:v>14.7</c:v>
                </c:pt>
                <c:pt idx="1965">
                  <c:v>14.6</c:v>
                </c:pt>
                <c:pt idx="1966">
                  <c:v>14.4</c:v>
                </c:pt>
                <c:pt idx="1967">
                  <c:v>19.399999999999999</c:v>
                </c:pt>
                <c:pt idx="1968">
                  <c:v>21.9</c:v>
                </c:pt>
                <c:pt idx="1969">
                  <c:v>20.5</c:v>
                </c:pt>
                <c:pt idx="1970">
                  <c:v>27.3</c:v>
                </c:pt>
                <c:pt idx="1971">
                  <c:v>30.1</c:v>
                </c:pt>
                <c:pt idx="1972">
                  <c:v>15.2</c:v>
                </c:pt>
                <c:pt idx="1973">
                  <c:v>11</c:v>
                </c:pt>
                <c:pt idx="1974">
                  <c:v>12</c:v>
                </c:pt>
                <c:pt idx="1975">
                  <c:v>13.3</c:v>
                </c:pt>
                <c:pt idx="1976">
                  <c:v>12.8</c:v>
                </c:pt>
                <c:pt idx="1977">
                  <c:v>13.8</c:v>
                </c:pt>
                <c:pt idx="1978">
                  <c:v>13.5</c:v>
                </c:pt>
                <c:pt idx="1979">
                  <c:v>15.1</c:v>
                </c:pt>
                <c:pt idx="1980">
                  <c:v>14.7</c:v>
                </c:pt>
                <c:pt idx="1981">
                  <c:v>14.9</c:v>
                </c:pt>
                <c:pt idx="1982">
                  <c:v>16.600000000000001</c:v>
                </c:pt>
                <c:pt idx="1983">
                  <c:v>14.4</c:v>
                </c:pt>
                <c:pt idx="1984">
                  <c:v>16.899999999999999</c:v>
                </c:pt>
                <c:pt idx="1985">
                  <c:v>16.399999999999999</c:v>
                </c:pt>
                <c:pt idx="1986">
                  <c:v>16</c:v>
                </c:pt>
                <c:pt idx="1987">
                  <c:v>17.2</c:v>
                </c:pt>
                <c:pt idx="1988">
                  <c:v>16.100000000000001</c:v>
                </c:pt>
                <c:pt idx="1989">
                  <c:v>16.2</c:v>
                </c:pt>
                <c:pt idx="1990">
                  <c:v>16.8</c:v>
                </c:pt>
                <c:pt idx="1991">
                  <c:v>16.8</c:v>
                </c:pt>
                <c:pt idx="1992">
                  <c:v>18.399999999999999</c:v>
                </c:pt>
                <c:pt idx="1993">
                  <c:v>16.899999999999999</c:v>
                </c:pt>
                <c:pt idx="1994">
                  <c:v>17.2</c:v>
                </c:pt>
                <c:pt idx="1995">
                  <c:v>17.5</c:v>
                </c:pt>
                <c:pt idx="1996">
                  <c:v>17.3</c:v>
                </c:pt>
                <c:pt idx="1997">
                  <c:v>17.399999999999999</c:v>
                </c:pt>
                <c:pt idx="1998">
                  <c:v>18.7</c:v>
                </c:pt>
                <c:pt idx="1999">
                  <c:v>17.100000000000001</c:v>
                </c:pt>
                <c:pt idx="2000">
                  <c:v>17.8</c:v>
                </c:pt>
                <c:pt idx="2001">
                  <c:v>17.8</c:v>
                </c:pt>
                <c:pt idx="2002">
                  <c:v>17.399999999999999</c:v>
                </c:pt>
                <c:pt idx="2003">
                  <c:v>16.8</c:v>
                </c:pt>
                <c:pt idx="2004">
                  <c:v>16.5</c:v>
                </c:pt>
                <c:pt idx="2005">
                  <c:v>16.5</c:v>
                </c:pt>
                <c:pt idx="2006">
                  <c:v>16.399999999999999</c:v>
                </c:pt>
                <c:pt idx="2007">
                  <c:v>16.3</c:v>
                </c:pt>
                <c:pt idx="2008">
                  <c:v>16.3</c:v>
                </c:pt>
                <c:pt idx="2009">
                  <c:v>15.9</c:v>
                </c:pt>
                <c:pt idx="2010">
                  <c:v>16.8</c:v>
                </c:pt>
                <c:pt idx="2011">
                  <c:v>15.7</c:v>
                </c:pt>
                <c:pt idx="2012">
                  <c:v>16.5</c:v>
                </c:pt>
                <c:pt idx="2013">
                  <c:v>16.399999999999999</c:v>
                </c:pt>
                <c:pt idx="2014">
                  <c:v>14.7</c:v>
                </c:pt>
                <c:pt idx="2015">
                  <c:v>14.7</c:v>
                </c:pt>
                <c:pt idx="2016">
                  <c:v>16.2</c:v>
                </c:pt>
                <c:pt idx="2017">
                  <c:v>15</c:v>
                </c:pt>
                <c:pt idx="2018">
                  <c:v>15.9</c:v>
                </c:pt>
                <c:pt idx="2019">
                  <c:v>16.8</c:v>
                </c:pt>
                <c:pt idx="2020">
                  <c:v>15.2</c:v>
                </c:pt>
                <c:pt idx="2021">
                  <c:v>16.2</c:v>
                </c:pt>
                <c:pt idx="2022">
                  <c:v>16</c:v>
                </c:pt>
                <c:pt idx="2023">
                  <c:v>15.9</c:v>
                </c:pt>
                <c:pt idx="2024">
                  <c:v>16</c:v>
                </c:pt>
                <c:pt idx="2025">
                  <c:v>14.9</c:v>
                </c:pt>
                <c:pt idx="2026">
                  <c:v>15.2</c:v>
                </c:pt>
                <c:pt idx="2027">
                  <c:v>15.6</c:v>
                </c:pt>
                <c:pt idx="2028">
                  <c:v>15</c:v>
                </c:pt>
                <c:pt idx="2029">
                  <c:v>16</c:v>
                </c:pt>
                <c:pt idx="2030">
                  <c:v>15.8</c:v>
                </c:pt>
                <c:pt idx="2031">
                  <c:v>16.3</c:v>
                </c:pt>
                <c:pt idx="2032">
                  <c:v>17.8</c:v>
                </c:pt>
                <c:pt idx="2033">
                  <c:v>17.100000000000001</c:v>
                </c:pt>
                <c:pt idx="2034">
                  <c:v>17</c:v>
                </c:pt>
                <c:pt idx="2035">
                  <c:v>17.3</c:v>
                </c:pt>
                <c:pt idx="2036">
                  <c:v>19.5</c:v>
                </c:pt>
                <c:pt idx="2037">
                  <c:v>18.600000000000001</c:v>
                </c:pt>
                <c:pt idx="2038">
                  <c:v>18.7</c:v>
                </c:pt>
                <c:pt idx="2039">
                  <c:v>18.899999999999999</c:v>
                </c:pt>
                <c:pt idx="2040">
                  <c:v>18.5</c:v>
                </c:pt>
                <c:pt idx="2041">
                  <c:v>19.5</c:v>
                </c:pt>
                <c:pt idx="2042">
                  <c:v>19.899999999999999</c:v>
                </c:pt>
                <c:pt idx="2043">
                  <c:v>19.7</c:v>
                </c:pt>
                <c:pt idx="2044">
                  <c:v>20.2</c:v>
                </c:pt>
                <c:pt idx="2045">
                  <c:v>19.399999999999999</c:v>
                </c:pt>
                <c:pt idx="2046">
                  <c:v>20.399999999999999</c:v>
                </c:pt>
                <c:pt idx="2047">
                  <c:v>21.1</c:v>
                </c:pt>
                <c:pt idx="2048">
                  <c:v>20.8</c:v>
                </c:pt>
                <c:pt idx="2049">
                  <c:v>21.3</c:v>
                </c:pt>
                <c:pt idx="2050">
                  <c:v>21.3</c:v>
                </c:pt>
                <c:pt idx="2051">
                  <c:v>21.7</c:v>
                </c:pt>
                <c:pt idx="2052">
                  <c:v>22.2</c:v>
                </c:pt>
                <c:pt idx="2053">
                  <c:v>22.5</c:v>
                </c:pt>
                <c:pt idx="2054">
                  <c:v>22.5</c:v>
                </c:pt>
                <c:pt idx="2055">
                  <c:v>23.1</c:v>
                </c:pt>
                <c:pt idx="2056">
                  <c:v>24.6</c:v>
                </c:pt>
                <c:pt idx="2057">
                  <c:v>24.9</c:v>
                </c:pt>
                <c:pt idx="2058">
                  <c:v>25.8</c:v>
                </c:pt>
                <c:pt idx="2059">
                  <c:v>25.7</c:v>
                </c:pt>
                <c:pt idx="2060">
                  <c:v>26.6</c:v>
                </c:pt>
                <c:pt idx="2061">
                  <c:v>28.2</c:v>
                </c:pt>
                <c:pt idx="2062">
                  <c:v>27.7</c:v>
                </c:pt>
                <c:pt idx="2063">
                  <c:v>28</c:v>
                </c:pt>
                <c:pt idx="2064">
                  <c:v>29</c:v>
                </c:pt>
                <c:pt idx="2065">
                  <c:v>30.6</c:v>
                </c:pt>
                <c:pt idx="2066">
                  <c:v>32.700000000000003</c:v>
                </c:pt>
                <c:pt idx="2067">
                  <c:v>33.299999999999997</c:v>
                </c:pt>
                <c:pt idx="2068">
                  <c:v>32.799999999999997</c:v>
                </c:pt>
                <c:pt idx="2069">
                  <c:v>34.200000000000003</c:v>
                </c:pt>
                <c:pt idx="2070">
                  <c:v>34.799999999999997</c:v>
                </c:pt>
                <c:pt idx="2071">
                  <c:v>35.5</c:v>
                </c:pt>
                <c:pt idx="2072">
                  <c:v>34.6</c:v>
                </c:pt>
                <c:pt idx="2073">
                  <c:v>33.799999999999997</c:v>
                </c:pt>
                <c:pt idx="2074">
                  <c:v>34.5</c:v>
                </c:pt>
                <c:pt idx="2075">
                  <c:v>34.6</c:v>
                </c:pt>
                <c:pt idx="2076">
                  <c:v>35.299999999999997</c:v>
                </c:pt>
                <c:pt idx="2077">
                  <c:v>35.1</c:v>
                </c:pt>
                <c:pt idx="2078">
                  <c:v>34.5</c:v>
                </c:pt>
                <c:pt idx="2079">
                  <c:v>34.1</c:v>
                </c:pt>
                <c:pt idx="2080">
                  <c:v>34</c:v>
                </c:pt>
                <c:pt idx="2081">
                  <c:v>34.1</c:v>
                </c:pt>
                <c:pt idx="2082">
                  <c:v>32.799999999999997</c:v>
                </c:pt>
                <c:pt idx="2083">
                  <c:v>33.299999999999997</c:v>
                </c:pt>
                <c:pt idx="2084">
                  <c:v>32</c:v>
                </c:pt>
                <c:pt idx="2085">
                  <c:v>32.700000000000003</c:v>
                </c:pt>
                <c:pt idx="2086">
                  <c:v>32.799999999999997</c:v>
                </c:pt>
                <c:pt idx="2087">
                  <c:v>31.4</c:v>
                </c:pt>
                <c:pt idx="2088">
                  <c:v>32.6</c:v>
                </c:pt>
                <c:pt idx="2089">
                  <c:v>31.5</c:v>
                </c:pt>
                <c:pt idx="2090">
                  <c:v>30.9</c:v>
                </c:pt>
                <c:pt idx="2091">
                  <c:v>30.1</c:v>
                </c:pt>
                <c:pt idx="2092">
                  <c:v>30.1</c:v>
                </c:pt>
                <c:pt idx="2093">
                  <c:v>28.9</c:v>
                </c:pt>
                <c:pt idx="2094">
                  <c:v>27.3</c:v>
                </c:pt>
                <c:pt idx="2095">
                  <c:v>29.2</c:v>
                </c:pt>
                <c:pt idx="2096">
                  <c:v>27.9</c:v>
                </c:pt>
                <c:pt idx="2097">
                  <c:v>26.5</c:v>
                </c:pt>
                <c:pt idx="2098">
                  <c:v>25.6</c:v>
                </c:pt>
                <c:pt idx="2099">
                  <c:v>25.7</c:v>
                </c:pt>
                <c:pt idx="2100">
                  <c:v>27.2</c:v>
                </c:pt>
                <c:pt idx="2101">
                  <c:v>25.9</c:v>
                </c:pt>
                <c:pt idx="2102">
                  <c:v>26.5</c:v>
                </c:pt>
                <c:pt idx="2103">
                  <c:v>25.6</c:v>
                </c:pt>
                <c:pt idx="2104">
                  <c:v>26</c:v>
                </c:pt>
                <c:pt idx="2105">
                  <c:v>24.8</c:v>
                </c:pt>
                <c:pt idx="2106">
                  <c:v>25.2</c:v>
                </c:pt>
                <c:pt idx="2107">
                  <c:v>25</c:v>
                </c:pt>
                <c:pt idx="2108">
                  <c:v>23.8</c:v>
                </c:pt>
                <c:pt idx="2109">
                  <c:v>25.6</c:v>
                </c:pt>
                <c:pt idx="2110">
                  <c:v>24.4</c:v>
                </c:pt>
                <c:pt idx="2111">
                  <c:v>23.7</c:v>
                </c:pt>
                <c:pt idx="2112">
                  <c:v>23.6</c:v>
                </c:pt>
                <c:pt idx="2113">
                  <c:v>25.1</c:v>
                </c:pt>
                <c:pt idx="2114">
                  <c:v>24.6</c:v>
                </c:pt>
                <c:pt idx="2115">
                  <c:v>25.4</c:v>
                </c:pt>
                <c:pt idx="2116">
                  <c:v>24.4</c:v>
                </c:pt>
                <c:pt idx="2117">
                  <c:v>24.1</c:v>
                </c:pt>
                <c:pt idx="2118">
                  <c:v>24.8</c:v>
                </c:pt>
                <c:pt idx="2119">
                  <c:v>23.6</c:v>
                </c:pt>
                <c:pt idx="2120">
                  <c:v>23.9</c:v>
                </c:pt>
                <c:pt idx="2121">
                  <c:v>23.3</c:v>
                </c:pt>
                <c:pt idx="2122">
                  <c:v>23.6</c:v>
                </c:pt>
                <c:pt idx="2123">
                  <c:v>24</c:v>
                </c:pt>
                <c:pt idx="2124">
                  <c:v>24.6</c:v>
                </c:pt>
                <c:pt idx="2125">
                  <c:v>25.5</c:v>
                </c:pt>
                <c:pt idx="2126">
                  <c:v>24.5</c:v>
                </c:pt>
                <c:pt idx="2127">
                  <c:v>25.4</c:v>
                </c:pt>
                <c:pt idx="2128">
                  <c:v>24.5</c:v>
                </c:pt>
                <c:pt idx="2129">
                  <c:v>25.6</c:v>
                </c:pt>
                <c:pt idx="2130">
                  <c:v>25.1</c:v>
                </c:pt>
                <c:pt idx="2131">
                  <c:v>26.1</c:v>
                </c:pt>
                <c:pt idx="2132">
                  <c:v>27.1</c:v>
                </c:pt>
                <c:pt idx="2133">
                  <c:v>26.2</c:v>
                </c:pt>
                <c:pt idx="2134">
                  <c:v>26.9</c:v>
                </c:pt>
                <c:pt idx="2135">
                  <c:v>27</c:v>
                </c:pt>
                <c:pt idx="2136">
                  <c:v>28.7</c:v>
                </c:pt>
                <c:pt idx="2137">
                  <c:v>29.4</c:v>
                </c:pt>
                <c:pt idx="2138">
                  <c:v>29.2</c:v>
                </c:pt>
                <c:pt idx="2139">
                  <c:v>28</c:v>
                </c:pt>
                <c:pt idx="2140">
                  <c:v>29.3</c:v>
                </c:pt>
                <c:pt idx="2141">
                  <c:v>30.1</c:v>
                </c:pt>
                <c:pt idx="2142">
                  <c:v>31.1</c:v>
                </c:pt>
                <c:pt idx="2143">
                  <c:v>30.8</c:v>
                </c:pt>
                <c:pt idx="2144">
                  <c:v>31.3</c:v>
                </c:pt>
                <c:pt idx="2145">
                  <c:v>31.6</c:v>
                </c:pt>
                <c:pt idx="2146">
                  <c:v>33</c:v>
                </c:pt>
                <c:pt idx="2147">
                  <c:v>32.9</c:v>
                </c:pt>
                <c:pt idx="2148">
                  <c:v>34.4</c:v>
                </c:pt>
                <c:pt idx="2149">
                  <c:v>33.4</c:v>
                </c:pt>
                <c:pt idx="2150">
                  <c:v>34.9</c:v>
                </c:pt>
                <c:pt idx="2151">
                  <c:v>36.700000000000003</c:v>
                </c:pt>
                <c:pt idx="2152">
                  <c:v>38.4</c:v>
                </c:pt>
                <c:pt idx="2153">
                  <c:v>38.6</c:v>
                </c:pt>
                <c:pt idx="2154">
                  <c:v>38.9</c:v>
                </c:pt>
                <c:pt idx="2155">
                  <c:v>39.700000000000003</c:v>
                </c:pt>
                <c:pt idx="2156">
                  <c:v>42.7</c:v>
                </c:pt>
                <c:pt idx="2157">
                  <c:v>43.7</c:v>
                </c:pt>
                <c:pt idx="2158">
                  <c:v>44.7</c:v>
                </c:pt>
                <c:pt idx="2159">
                  <c:v>44.7</c:v>
                </c:pt>
                <c:pt idx="2160">
                  <c:v>46.7</c:v>
                </c:pt>
                <c:pt idx="2161">
                  <c:v>48.8</c:v>
                </c:pt>
                <c:pt idx="2162">
                  <c:v>49.1</c:v>
                </c:pt>
                <c:pt idx="2163">
                  <c:v>50.5</c:v>
                </c:pt>
                <c:pt idx="2164">
                  <c:v>56.3</c:v>
                </c:pt>
                <c:pt idx="2165">
                  <c:v>57.6</c:v>
                </c:pt>
                <c:pt idx="2166">
                  <c:v>60</c:v>
                </c:pt>
                <c:pt idx="2167">
                  <c:v>61.3</c:v>
                </c:pt>
                <c:pt idx="2168">
                  <c:v>53.3</c:v>
                </c:pt>
                <c:pt idx="2169">
                  <c:v>48.9</c:v>
                </c:pt>
                <c:pt idx="2170">
                  <c:v>47.7</c:v>
                </c:pt>
                <c:pt idx="2171">
                  <c:v>48.9</c:v>
                </c:pt>
                <c:pt idx="2172">
                  <c:v>50</c:v>
                </c:pt>
                <c:pt idx="2173">
                  <c:v>49</c:v>
                </c:pt>
                <c:pt idx="2174">
                  <c:v>49.9</c:v>
                </c:pt>
                <c:pt idx="2175">
                  <c:v>48</c:v>
                </c:pt>
                <c:pt idx="2176">
                  <c:v>48.5</c:v>
                </c:pt>
                <c:pt idx="2177">
                  <c:v>47.1</c:v>
                </c:pt>
                <c:pt idx="2178">
                  <c:v>46.8</c:v>
                </c:pt>
                <c:pt idx="2179">
                  <c:v>45.3</c:v>
                </c:pt>
                <c:pt idx="2180">
                  <c:v>45.3</c:v>
                </c:pt>
                <c:pt idx="2181">
                  <c:v>45.2</c:v>
                </c:pt>
                <c:pt idx="2182">
                  <c:v>44.5</c:v>
                </c:pt>
                <c:pt idx="2183">
                  <c:v>43.6</c:v>
                </c:pt>
                <c:pt idx="2184">
                  <c:v>42.6</c:v>
                </c:pt>
                <c:pt idx="2185">
                  <c:v>42.4</c:v>
                </c:pt>
                <c:pt idx="2186">
                  <c:v>41.2</c:v>
                </c:pt>
                <c:pt idx="2187">
                  <c:v>40.4</c:v>
                </c:pt>
                <c:pt idx="2188">
                  <c:v>40</c:v>
                </c:pt>
                <c:pt idx="2189">
                  <c:v>38.299999999999997</c:v>
                </c:pt>
                <c:pt idx="2190">
                  <c:v>37.799999999999997</c:v>
                </c:pt>
                <c:pt idx="2191">
                  <c:v>37.1</c:v>
                </c:pt>
                <c:pt idx="2192">
                  <c:v>35.4</c:v>
                </c:pt>
                <c:pt idx="2193">
                  <c:v>35.299999999999997</c:v>
                </c:pt>
                <c:pt idx="2194">
                  <c:v>33.9</c:v>
                </c:pt>
                <c:pt idx="2195">
                  <c:v>32.1</c:v>
                </c:pt>
                <c:pt idx="2196">
                  <c:v>30.9</c:v>
                </c:pt>
                <c:pt idx="2197">
                  <c:v>30</c:v>
                </c:pt>
                <c:pt idx="2198">
                  <c:v>29</c:v>
                </c:pt>
                <c:pt idx="2199">
                  <c:v>27.1</c:v>
                </c:pt>
                <c:pt idx="2200">
                  <c:v>27</c:v>
                </c:pt>
                <c:pt idx="2201">
                  <c:v>25.3</c:v>
                </c:pt>
                <c:pt idx="2202">
                  <c:v>25</c:v>
                </c:pt>
                <c:pt idx="2203">
                  <c:v>24.3</c:v>
                </c:pt>
                <c:pt idx="2204">
                  <c:v>23</c:v>
                </c:pt>
                <c:pt idx="2205">
                  <c:v>23.2</c:v>
                </c:pt>
                <c:pt idx="2206">
                  <c:v>21.6</c:v>
                </c:pt>
                <c:pt idx="2207">
                  <c:v>22.2</c:v>
                </c:pt>
                <c:pt idx="2208">
                  <c:v>21.6</c:v>
                </c:pt>
                <c:pt idx="2209">
                  <c:v>22.6</c:v>
                </c:pt>
                <c:pt idx="2210">
                  <c:v>20.3</c:v>
                </c:pt>
                <c:pt idx="2211">
                  <c:v>21</c:v>
                </c:pt>
                <c:pt idx="2212">
                  <c:v>20.399999999999999</c:v>
                </c:pt>
                <c:pt idx="2213">
                  <c:v>21</c:v>
                </c:pt>
                <c:pt idx="2214">
                  <c:v>21</c:v>
                </c:pt>
                <c:pt idx="2215">
                  <c:v>21.9</c:v>
                </c:pt>
                <c:pt idx="2216">
                  <c:v>20.5</c:v>
                </c:pt>
                <c:pt idx="2217">
                  <c:v>21.3</c:v>
                </c:pt>
                <c:pt idx="2218">
                  <c:v>20.7</c:v>
                </c:pt>
                <c:pt idx="2219">
                  <c:v>20.8</c:v>
                </c:pt>
                <c:pt idx="2220">
                  <c:v>22.1</c:v>
                </c:pt>
                <c:pt idx="2221">
                  <c:v>21.7</c:v>
                </c:pt>
                <c:pt idx="2222">
                  <c:v>21</c:v>
                </c:pt>
                <c:pt idx="2223">
                  <c:v>21.7</c:v>
                </c:pt>
                <c:pt idx="2224">
                  <c:v>22.3</c:v>
                </c:pt>
                <c:pt idx="2225">
                  <c:v>24.1</c:v>
                </c:pt>
                <c:pt idx="2226">
                  <c:v>24</c:v>
                </c:pt>
                <c:pt idx="2227">
                  <c:v>24.8</c:v>
                </c:pt>
                <c:pt idx="2228">
                  <c:v>26.5</c:v>
                </c:pt>
                <c:pt idx="2229">
                  <c:v>26.3</c:v>
                </c:pt>
                <c:pt idx="2230">
                  <c:v>28.6</c:v>
                </c:pt>
                <c:pt idx="2231">
                  <c:v>28.9</c:v>
                </c:pt>
                <c:pt idx="2232">
                  <c:v>29.2</c:v>
                </c:pt>
                <c:pt idx="2233">
                  <c:v>30.8</c:v>
                </c:pt>
                <c:pt idx="2234">
                  <c:v>32.799999999999997</c:v>
                </c:pt>
                <c:pt idx="2235">
                  <c:v>33.1</c:v>
                </c:pt>
                <c:pt idx="2236">
                  <c:v>35.1</c:v>
                </c:pt>
                <c:pt idx="2237">
                  <c:v>36.9</c:v>
                </c:pt>
                <c:pt idx="2238">
                  <c:v>36.9</c:v>
                </c:pt>
                <c:pt idx="2239">
                  <c:v>37.799999999999997</c:v>
                </c:pt>
                <c:pt idx="2240">
                  <c:v>40.799999999999997</c:v>
                </c:pt>
                <c:pt idx="2241">
                  <c:v>39.700000000000003</c:v>
                </c:pt>
                <c:pt idx="2242">
                  <c:v>41.5</c:v>
                </c:pt>
                <c:pt idx="2243">
                  <c:v>43.5</c:v>
                </c:pt>
                <c:pt idx="2244">
                  <c:v>43.8</c:v>
                </c:pt>
                <c:pt idx="2245">
                  <c:v>44.7</c:v>
                </c:pt>
                <c:pt idx="2246">
                  <c:v>44.7</c:v>
                </c:pt>
                <c:pt idx="2247">
                  <c:v>46.3</c:v>
                </c:pt>
                <c:pt idx="2248">
                  <c:v>45.4</c:v>
                </c:pt>
                <c:pt idx="2249">
                  <c:v>45.6</c:v>
                </c:pt>
                <c:pt idx="2250">
                  <c:v>45.8</c:v>
                </c:pt>
                <c:pt idx="2251">
                  <c:v>46.4</c:v>
                </c:pt>
                <c:pt idx="2252">
                  <c:v>45.5</c:v>
                </c:pt>
                <c:pt idx="2253">
                  <c:v>46.4</c:v>
                </c:pt>
                <c:pt idx="2254">
                  <c:v>46.4</c:v>
                </c:pt>
                <c:pt idx="2255">
                  <c:v>46.3</c:v>
                </c:pt>
                <c:pt idx="2256">
                  <c:v>46.5</c:v>
                </c:pt>
                <c:pt idx="2257">
                  <c:v>45.2</c:v>
                </c:pt>
                <c:pt idx="2258">
                  <c:v>45.3</c:v>
                </c:pt>
                <c:pt idx="2259">
                  <c:v>45.4</c:v>
                </c:pt>
                <c:pt idx="2260">
                  <c:v>44.3</c:v>
                </c:pt>
                <c:pt idx="2261">
                  <c:v>44</c:v>
                </c:pt>
                <c:pt idx="2262">
                  <c:v>42.6</c:v>
                </c:pt>
                <c:pt idx="2263">
                  <c:v>42.7</c:v>
                </c:pt>
                <c:pt idx="2264">
                  <c:v>42.2</c:v>
                </c:pt>
                <c:pt idx="2265">
                  <c:v>42.9</c:v>
                </c:pt>
                <c:pt idx="2266">
                  <c:v>42.4</c:v>
                </c:pt>
                <c:pt idx="2267">
                  <c:v>41.8</c:v>
                </c:pt>
                <c:pt idx="2268">
                  <c:v>40.5</c:v>
                </c:pt>
                <c:pt idx="2269">
                  <c:v>42.2</c:v>
                </c:pt>
                <c:pt idx="2270">
                  <c:v>40.6</c:v>
                </c:pt>
                <c:pt idx="2271">
                  <c:v>41.4</c:v>
                </c:pt>
                <c:pt idx="2272">
                  <c:v>42.3</c:v>
                </c:pt>
                <c:pt idx="2273">
                  <c:v>40.4</c:v>
                </c:pt>
                <c:pt idx="2274">
                  <c:v>42.6</c:v>
                </c:pt>
                <c:pt idx="2275">
                  <c:v>42.1</c:v>
                </c:pt>
                <c:pt idx="2276">
                  <c:v>42</c:v>
                </c:pt>
                <c:pt idx="2277">
                  <c:v>41.7</c:v>
                </c:pt>
                <c:pt idx="2278">
                  <c:v>42.9</c:v>
                </c:pt>
                <c:pt idx="2279">
                  <c:v>42.7</c:v>
                </c:pt>
                <c:pt idx="2280">
                  <c:v>41.4</c:v>
                </c:pt>
                <c:pt idx="2281">
                  <c:v>42.8</c:v>
                </c:pt>
                <c:pt idx="2282">
                  <c:v>43.4</c:v>
                </c:pt>
                <c:pt idx="2283">
                  <c:v>43.4</c:v>
                </c:pt>
                <c:pt idx="2284">
                  <c:v>43.6</c:v>
                </c:pt>
                <c:pt idx="2285">
                  <c:v>44</c:v>
                </c:pt>
                <c:pt idx="2286">
                  <c:v>43.7</c:v>
                </c:pt>
                <c:pt idx="2287">
                  <c:v>43.7</c:v>
                </c:pt>
                <c:pt idx="2288">
                  <c:v>43.8</c:v>
                </c:pt>
                <c:pt idx="2289">
                  <c:v>43.4</c:v>
                </c:pt>
                <c:pt idx="2290">
                  <c:v>43.1</c:v>
                </c:pt>
                <c:pt idx="2291">
                  <c:v>43.6</c:v>
                </c:pt>
                <c:pt idx="2292">
                  <c:v>42.5</c:v>
                </c:pt>
                <c:pt idx="2293">
                  <c:v>42</c:v>
                </c:pt>
                <c:pt idx="2294">
                  <c:v>44</c:v>
                </c:pt>
                <c:pt idx="2295">
                  <c:v>42.7</c:v>
                </c:pt>
                <c:pt idx="2296">
                  <c:v>42.3</c:v>
                </c:pt>
                <c:pt idx="2297">
                  <c:v>41.8</c:v>
                </c:pt>
                <c:pt idx="2298">
                  <c:v>41.3</c:v>
                </c:pt>
                <c:pt idx="2299">
                  <c:v>42</c:v>
                </c:pt>
                <c:pt idx="2300">
                  <c:v>39.9</c:v>
                </c:pt>
                <c:pt idx="2301">
                  <c:v>39</c:v>
                </c:pt>
                <c:pt idx="2302">
                  <c:v>37.799999999999997</c:v>
                </c:pt>
                <c:pt idx="2303">
                  <c:v>39.9</c:v>
                </c:pt>
                <c:pt idx="2304">
                  <c:v>37.700000000000003</c:v>
                </c:pt>
                <c:pt idx="2305">
                  <c:v>38</c:v>
                </c:pt>
                <c:pt idx="2306">
                  <c:v>38</c:v>
                </c:pt>
                <c:pt idx="2307">
                  <c:v>36.4</c:v>
                </c:pt>
                <c:pt idx="2308">
                  <c:v>36</c:v>
                </c:pt>
                <c:pt idx="2309">
                  <c:v>36.799999999999997</c:v>
                </c:pt>
                <c:pt idx="2310">
                  <c:v>36.6</c:v>
                </c:pt>
                <c:pt idx="2311">
                  <c:v>38.299999999999997</c:v>
                </c:pt>
                <c:pt idx="2312">
                  <c:v>38.200000000000003</c:v>
                </c:pt>
                <c:pt idx="2313">
                  <c:v>37.6</c:v>
                </c:pt>
                <c:pt idx="2314">
                  <c:v>38</c:v>
                </c:pt>
                <c:pt idx="2315">
                  <c:v>37.5</c:v>
                </c:pt>
                <c:pt idx="2316">
                  <c:v>39.1</c:v>
                </c:pt>
                <c:pt idx="2317">
                  <c:v>39.6</c:v>
                </c:pt>
                <c:pt idx="2318">
                  <c:v>40</c:v>
                </c:pt>
                <c:pt idx="2319">
                  <c:v>41.1</c:v>
                </c:pt>
                <c:pt idx="2320">
                  <c:v>41</c:v>
                </c:pt>
                <c:pt idx="2321">
                  <c:v>42.2</c:v>
                </c:pt>
                <c:pt idx="2322">
                  <c:v>42.8</c:v>
                </c:pt>
                <c:pt idx="2323">
                  <c:v>42.3</c:v>
                </c:pt>
                <c:pt idx="2324">
                  <c:v>43</c:v>
                </c:pt>
                <c:pt idx="2325">
                  <c:v>41.7</c:v>
                </c:pt>
                <c:pt idx="2326">
                  <c:v>42.8</c:v>
                </c:pt>
                <c:pt idx="2327">
                  <c:v>43.3</c:v>
                </c:pt>
                <c:pt idx="2328">
                  <c:v>43.3</c:v>
                </c:pt>
                <c:pt idx="2329">
                  <c:v>45.6</c:v>
                </c:pt>
                <c:pt idx="2330">
                  <c:v>43.6</c:v>
                </c:pt>
                <c:pt idx="2331">
                  <c:v>43.1</c:v>
                </c:pt>
                <c:pt idx="2332">
                  <c:v>42</c:v>
                </c:pt>
                <c:pt idx="2333">
                  <c:v>43.5</c:v>
                </c:pt>
                <c:pt idx="2334">
                  <c:v>42.8</c:v>
                </c:pt>
                <c:pt idx="2335">
                  <c:v>41.6</c:v>
                </c:pt>
                <c:pt idx="2336">
                  <c:v>42.3</c:v>
                </c:pt>
                <c:pt idx="2337">
                  <c:v>41.9</c:v>
                </c:pt>
                <c:pt idx="2338">
                  <c:v>41.4</c:v>
                </c:pt>
                <c:pt idx="2339">
                  <c:v>41.5</c:v>
                </c:pt>
                <c:pt idx="2340">
                  <c:v>41.4</c:v>
                </c:pt>
                <c:pt idx="2341">
                  <c:v>41.5</c:v>
                </c:pt>
                <c:pt idx="2342">
                  <c:v>42.6</c:v>
                </c:pt>
                <c:pt idx="2343">
                  <c:v>41.3</c:v>
                </c:pt>
                <c:pt idx="2344">
                  <c:v>41.3</c:v>
                </c:pt>
                <c:pt idx="2345">
                  <c:v>41.9</c:v>
                </c:pt>
                <c:pt idx="2346">
                  <c:v>42.3</c:v>
                </c:pt>
                <c:pt idx="2347">
                  <c:v>41.2</c:v>
                </c:pt>
                <c:pt idx="2348">
                  <c:v>40.799999999999997</c:v>
                </c:pt>
                <c:pt idx="2349">
                  <c:v>40.299999999999997</c:v>
                </c:pt>
                <c:pt idx="2350">
                  <c:v>39.4</c:v>
                </c:pt>
                <c:pt idx="2351">
                  <c:v>41.2</c:v>
                </c:pt>
                <c:pt idx="2352">
                  <c:v>40.6</c:v>
                </c:pt>
                <c:pt idx="2353">
                  <c:v>40.299999999999997</c:v>
                </c:pt>
                <c:pt idx="2354">
                  <c:v>40.4</c:v>
                </c:pt>
                <c:pt idx="2355">
                  <c:v>41.5</c:v>
                </c:pt>
                <c:pt idx="2356">
                  <c:v>41.8</c:v>
                </c:pt>
                <c:pt idx="2357">
                  <c:v>41.5</c:v>
                </c:pt>
                <c:pt idx="2358">
                  <c:v>41.7</c:v>
                </c:pt>
                <c:pt idx="2359">
                  <c:v>43.3</c:v>
                </c:pt>
                <c:pt idx="2360">
                  <c:v>46.7</c:v>
                </c:pt>
                <c:pt idx="2361">
                  <c:v>50.4</c:v>
                </c:pt>
                <c:pt idx="2362">
                  <c:v>48.5</c:v>
                </c:pt>
                <c:pt idx="2363">
                  <c:v>47.4</c:v>
                </c:pt>
                <c:pt idx="2364">
                  <c:v>40.799999999999997</c:v>
                </c:pt>
                <c:pt idx="2365">
                  <c:v>38.6</c:v>
                </c:pt>
                <c:pt idx="2366">
                  <c:v>40.4</c:v>
                </c:pt>
                <c:pt idx="2367">
                  <c:v>40.5</c:v>
                </c:pt>
                <c:pt idx="2368">
                  <c:v>41.1</c:v>
                </c:pt>
                <c:pt idx="2369">
                  <c:v>40.299999999999997</c:v>
                </c:pt>
                <c:pt idx="2370">
                  <c:v>42.6</c:v>
                </c:pt>
                <c:pt idx="2371">
                  <c:v>41.5</c:v>
                </c:pt>
                <c:pt idx="2372">
                  <c:v>40.6</c:v>
                </c:pt>
                <c:pt idx="2373">
                  <c:v>42.7</c:v>
                </c:pt>
                <c:pt idx="2374">
                  <c:v>40.200000000000003</c:v>
                </c:pt>
                <c:pt idx="2375">
                  <c:v>41.9</c:v>
                </c:pt>
                <c:pt idx="2376">
                  <c:v>39.9</c:v>
                </c:pt>
                <c:pt idx="2377">
                  <c:v>41.4</c:v>
                </c:pt>
                <c:pt idx="2378">
                  <c:v>40.6</c:v>
                </c:pt>
                <c:pt idx="2379">
                  <c:v>39.299999999999997</c:v>
                </c:pt>
                <c:pt idx="2380">
                  <c:v>40</c:v>
                </c:pt>
                <c:pt idx="2381">
                  <c:v>40.4</c:v>
                </c:pt>
                <c:pt idx="2382">
                  <c:v>39.700000000000003</c:v>
                </c:pt>
                <c:pt idx="2383">
                  <c:v>40.1</c:v>
                </c:pt>
                <c:pt idx="2384">
                  <c:v>40</c:v>
                </c:pt>
                <c:pt idx="2385">
                  <c:v>38.299999999999997</c:v>
                </c:pt>
                <c:pt idx="2386">
                  <c:v>39.4</c:v>
                </c:pt>
                <c:pt idx="2387">
                  <c:v>40.799999999999997</c:v>
                </c:pt>
                <c:pt idx="2388">
                  <c:v>40</c:v>
                </c:pt>
                <c:pt idx="2389">
                  <c:v>40.299999999999997</c:v>
                </c:pt>
                <c:pt idx="2390">
                  <c:v>39.9</c:v>
                </c:pt>
                <c:pt idx="2391">
                  <c:v>40.9</c:v>
                </c:pt>
                <c:pt idx="2392">
                  <c:v>40.799999999999997</c:v>
                </c:pt>
                <c:pt idx="2393">
                  <c:v>40</c:v>
                </c:pt>
                <c:pt idx="2394">
                  <c:v>40</c:v>
                </c:pt>
                <c:pt idx="2395">
                  <c:v>39.200000000000003</c:v>
                </c:pt>
                <c:pt idx="2396">
                  <c:v>39.1</c:v>
                </c:pt>
                <c:pt idx="2397">
                  <c:v>40.200000000000003</c:v>
                </c:pt>
                <c:pt idx="2398">
                  <c:v>41.4</c:v>
                </c:pt>
                <c:pt idx="2399">
                  <c:v>40.799999999999997</c:v>
                </c:pt>
                <c:pt idx="2400">
                  <c:v>42.5</c:v>
                </c:pt>
                <c:pt idx="2401">
                  <c:v>40.799999999999997</c:v>
                </c:pt>
                <c:pt idx="2402">
                  <c:v>40.5</c:v>
                </c:pt>
                <c:pt idx="2403">
                  <c:v>43.1</c:v>
                </c:pt>
                <c:pt idx="2404">
                  <c:v>41.9</c:v>
                </c:pt>
                <c:pt idx="2405">
                  <c:v>42.5</c:v>
                </c:pt>
                <c:pt idx="2406">
                  <c:v>41.6</c:v>
                </c:pt>
                <c:pt idx="2407">
                  <c:v>42.3</c:v>
                </c:pt>
                <c:pt idx="2408">
                  <c:v>42.5</c:v>
                </c:pt>
                <c:pt idx="2409">
                  <c:v>42.8</c:v>
                </c:pt>
                <c:pt idx="2410">
                  <c:v>41.8</c:v>
                </c:pt>
                <c:pt idx="2411">
                  <c:v>41.8</c:v>
                </c:pt>
                <c:pt idx="2412">
                  <c:v>42</c:v>
                </c:pt>
                <c:pt idx="2413">
                  <c:v>42.1</c:v>
                </c:pt>
                <c:pt idx="2414">
                  <c:v>43.2</c:v>
                </c:pt>
                <c:pt idx="2415">
                  <c:v>42.1</c:v>
                </c:pt>
                <c:pt idx="2416">
                  <c:v>41.8</c:v>
                </c:pt>
                <c:pt idx="2417">
                  <c:v>42.8</c:v>
                </c:pt>
                <c:pt idx="2418">
                  <c:v>43</c:v>
                </c:pt>
                <c:pt idx="2419">
                  <c:v>42.5</c:v>
                </c:pt>
                <c:pt idx="2420">
                  <c:v>42.7</c:v>
                </c:pt>
                <c:pt idx="2421">
                  <c:v>40.799999999999997</c:v>
                </c:pt>
                <c:pt idx="2422">
                  <c:v>41.1</c:v>
                </c:pt>
                <c:pt idx="2423">
                  <c:v>41</c:v>
                </c:pt>
                <c:pt idx="2424">
                  <c:v>40.700000000000003</c:v>
                </c:pt>
                <c:pt idx="2425">
                  <c:v>40.700000000000003</c:v>
                </c:pt>
                <c:pt idx="2426">
                  <c:v>39.9</c:v>
                </c:pt>
                <c:pt idx="2427">
                  <c:v>41.2</c:v>
                </c:pt>
                <c:pt idx="2428">
                  <c:v>41</c:v>
                </c:pt>
                <c:pt idx="2429">
                  <c:v>40.5</c:v>
                </c:pt>
                <c:pt idx="2430">
                  <c:v>39.700000000000003</c:v>
                </c:pt>
                <c:pt idx="2431">
                  <c:v>39.700000000000003</c:v>
                </c:pt>
                <c:pt idx="2432">
                  <c:v>40.6</c:v>
                </c:pt>
                <c:pt idx="2433">
                  <c:v>40</c:v>
                </c:pt>
                <c:pt idx="2434">
                  <c:v>38.799999999999997</c:v>
                </c:pt>
                <c:pt idx="2435">
                  <c:v>39.200000000000003</c:v>
                </c:pt>
                <c:pt idx="2436">
                  <c:v>38.4</c:v>
                </c:pt>
                <c:pt idx="2437">
                  <c:v>38.700000000000003</c:v>
                </c:pt>
                <c:pt idx="2438">
                  <c:v>38.799999999999997</c:v>
                </c:pt>
                <c:pt idx="2439">
                  <c:v>38.6</c:v>
                </c:pt>
                <c:pt idx="2440">
                  <c:v>37.700000000000003</c:v>
                </c:pt>
                <c:pt idx="2441">
                  <c:v>38.9</c:v>
                </c:pt>
                <c:pt idx="2442">
                  <c:v>38.200000000000003</c:v>
                </c:pt>
                <c:pt idx="2443">
                  <c:v>37.700000000000003</c:v>
                </c:pt>
                <c:pt idx="2444">
                  <c:v>37.299999999999997</c:v>
                </c:pt>
                <c:pt idx="2445">
                  <c:v>35.799999999999997</c:v>
                </c:pt>
                <c:pt idx="2446">
                  <c:v>37.1</c:v>
                </c:pt>
                <c:pt idx="2447">
                  <c:v>36.5</c:v>
                </c:pt>
                <c:pt idx="2448">
                  <c:v>36.1</c:v>
                </c:pt>
                <c:pt idx="2449">
                  <c:v>35.200000000000003</c:v>
                </c:pt>
                <c:pt idx="2450">
                  <c:v>35.5</c:v>
                </c:pt>
                <c:pt idx="2451">
                  <c:v>35.6</c:v>
                </c:pt>
                <c:pt idx="2452">
                  <c:v>35.700000000000003</c:v>
                </c:pt>
                <c:pt idx="2453">
                  <c:v>34</c:v>
                </c:pt>
                <c:pt idx="2454">
                  <c:v>34.5</c:v>
                </c:pt>
                <c:pt idx="2455">
                  <c:v>34</c:v>
                </c:pt>
                <c:pt idx="2456">
                  <c:v>33.4</c:v>
                </c:pt>
                <c:pt idx="2457">
                  <c:v>32</c:v>
                </c:pt>
                <c:pt idx="2458">
                  <c:v>31.3</c:v>
                </c:pt>
                <c:pt idx="2459">
                  <c:v>31.9</c:v>
                </c:pt>
                <c:pt idx="2460">
                  <c:v>30.8</c:v>
                </c:pt>
                <c:pt idx="2461">
                  <c:v>30.7</c:v>
                </c:pt>
                <c:pt idx="2462">
                  <c:v>29.5</c:v>
                </c:pt>
                <c:pt idx="2463">
                  <c:v>29.3</c:v>
                </c:pt>
                <c:pt idx="2464">
                  <c:v>29.1</c:v>
                </c:pt>
                <c:pt idx="2465">
                  <c:v>30</c:v>
                </c:pt>
                <c:pt idx="2466">
                  <c:v>27.8</c:v>
                </c:pt>
                <c:pt idx="2467">
                  <c:v>26.3</c:v>
                </c:pt>
                <c:pt idx="2468">
                  <c:v>26.6</c:v>
                </c:pt>
                <c:pt idx="2469">
                  <c:v>26.8</c:v>
                </c:pt>
                <c:pt idx="2470">
                  <c:v>25</c:v>
                </c:pt>
                <c:pt idx="2471">
                  <c:v>25.7</c:v>
                </c:pt>
                <c:pt idx="2472">
                  <c:v>26.1</c:v>
                </c:pt>
                <c:pt idx="2473">
                  <c:v>25.1</c:v>
                </c:pt>
                <c:pt idx="2474">
                  <c:v>24.7</c:v>
                </c:pt>
                <c:pt idx="2475">
                  <c:v>24.1</c:v>
                </c:pt>
                <c:pt idx="2476">
                  <c:v>24</c:v>
                </c:pt>
                <c:pt idx="2477">
                  <c:v>24.7</c:v>
                </c:pt>
                <c:pt idx="2478">
                  <c:v>25.2</c:v>
                </c:pt>
                <c:pt idx="2479">
                  <c:v>24.4</c:v>
                </c:pt>
                <c:pt idx="2480">
                  <c:v>24.3</c:v>
                </c:pt>
                <c:pt idx="2481">
                  <c:v>24.6</c:v>
                </c:pt>
                <c:pt idx="2482">
                  <c:v>24</c:v>
                </c:pt>
                <c:pt idx="2483">
                  <c:v>24.2</c:v>
                </c:pt>
                <c:pt idx="2484">
                  <c:v>23.3</c:v>
                </c:pt>
                <c:pt idx="2485">
                  <c:v>25.2</c:v>
                </c:pt>
                <c:pt idx="2486">
                  <c:v>24.2</c:v>
                </c:pt>
                <c:pt idx="2487">
                  <c:v>24.8</c:v>
                </c:pt>
                <c:pt idx="2488">
                  <c:v>24.2</c:v>
                </c:pt>
                <c:pt idx="2489">
                  <c:v>24.3</c:v>
                </c:pt>
                <c:pt idx="2490">
                  <c:v>25.4</c:v>
                </c:pt>
                <c:pt idx="2491">
                  <c:v>24.8</c:v>
                </c:pt>
                <c:pt idx="2492">
                  <c:v>24.6</c:v>
                </c:pt>
                <c:pt idx="2493">
                  <c:v>24.3</c:v>
                </c:pt>
                <c:pt idx="2494">
                  <c:v>25.3</c:v>
                </c:pt>
                <c:pt idx="2495">
                  <c:v>24.8</c:v>
                </c:pt>
                <c:pt idx="2496">
                  <c:v>24.8</c:v>
                </c:pt>
                <c:pt idx="2497">
                  <c:v>24.1</c:v>
                </c:pt>
                <c:pt idx="2498">
                  <c:v>24.3</c:v>
                </c:pt>
                <c:pt idx="2499">
                  <c:v>24</c:v>
                </c:pt>
                <c:pt idx="2500">
                  <c:v>24.2</c:v>
                </c:pt>
                <c:pt idx="2501">
                  <c:v>23.2</c:v>
                </c:pt>
                <c:pt idx="2502">
                  <c:v>24.8</c:v>
                </c:pt>
                <c:pt idx="2503">
                  <c:v>23.6</c:v>
                </c:pt>
                <c:pt idx="2504">
                  <c:v>23.8</c:v>
                </c:pt>
                <c:pt idx="2505">
                  <c:v>23.3</c:v>
                </c:pt>
                <c:pt idx="2506">
                  <c:v>23.7</c:v>
                </c:pt>
                <c:pt idx="2507">
                  <c:v>23.5</c:v>
                </c:pt>
                <c:pt idx="2508">
                  <c:v>23.1</c:v>
                </c:pt>
                <c:pt idx="2509">
                  <c:v>21.9</c:v>
                </c:pt>
                <c:pt idx="2510">
                  <c:v>21.7</c:v>
                </c:pt>
                <c:pt idx="2511">
                  <c:v>22.9</c:v>
                </c:pt>
                <c:pt idx="2512">
                  <c:v>21.8</c:v>
                </c:pt>
                <c:pt idx="2513">
                  <c:v>22.2</c:v>
                </c:pt>
                <c:pt idx="2514">
                  <c:v>23.4</c:v>
                </c:pt>
                <c:pt idx="2515">
                  <c:v>21.7</c:v>
                </c:pt>
                <c:pt idx="2516">
                  <c:v>22.3</c:v>
                </c:pt>
                <c:pt idx="2517">
                  <c:v>22.2</c:v>
                </c:pt>
                <c:pt idx="2518">
                  <c:v>23.2</c:v>
                </c:pt>
                <c:pt idx="2519">
                  <c:v>22.9</c:v>
                </c:pt>
                <c:pt idx="2520">
                  <c:v>22.4</c:v>
                </c:pt>
                <c:pt idx="2521">
                  <c:v>22.9</c:v>
                </c:pt>
                <c:pt idx="2522">
                  <c:v>22.3</c:v>
                </c:pt>
                <c:pt idx="2523">
                  <c:v>23.5</c:v>
                </c:pt>
                <c:pt idx="2524">
                  <c:v>23.1</c:v>
                </c:pt>
                <c:pt idx="2525">
                  <c:v>22.9</c:v>
                </c:pt>
                <c:pt idx="2526">
                  <c:v>22.3</c:v>
                </c:pt>
                <c:pt idx="2527">
                  <c:v>22.6</c:v>
                </c:pt>
                <c:pt idx="2528">
                  <c:v>24</c:v>
                </c:pt>
                <c:pt idx="2529">
                  <c:v>22.3</c:v>
                </c:pt>
                <c:pt idx="2530">
                  <c:v>22.3</c:v>
                </c:pt>
                <c:pt idx="2531">
                  <c:v>22</c:v>
                </c:pt>
                <c:pt idx="2532">
                  <c:v>21.4</c:v>
                </c:pt>
                <c:pt idx="2533">
                  <c:v>21.5</c:v>
                </c:pt>
                <c:pt idx="2534">
                  <c:v>20.7</c:v>
                </c:pt>
                <c:pt idx="2535">
                  <c:v>20.2</c:v>
                </c:pt>
                <c:pt idx="2536">
                  <c:v>18.899999999999999</c:v>
                </c:pt>
                <c:pt idx="2537">
                  <c:v>18.7</c:v>
                </c:pt>
                <c:pt idx="2538">
                  <c:v>18</c:v>
                </c:pt>
                <c:pt idx="2539">
                  <c:v>17.600000000000001</c:v>
                </c:pt>
                <c:pt idx="2540">
                  <c:v>17.8</c:v>
                </c:pt>
                <c:pt idx="2541">
                  <c:v>17.100000000000001</c:v>
                </c:pt>
                <c:pt idx="2542">
                  <c:v>15.3</c:v>
                </c:pt>
                <c:pt idx="2543">
                  <c:v>15.2</c:v>
                </c:pt>
                <c:pt idx="2544">
                  <c:v>15</c:v>
                </c:pt>
                <c:pt idx="2545">
                  <c:v>14.8</c:v>
                </c:pt>
                <c:pt idx="2546">
                  <c:v>14.7</c:v>
                </c:pt>
                <c:pt idx="2547">
                  <c:v>14.9</c:v>
                </c:pt>
                <c:pt idx="2548">
                  <c:v>14.5</c:v>
                </c:pt>
                <c:pt idx="2549">
                  <c:v>12.9</c:v>
                </c:pt>
                <c:pt idx="2550">
                  <c:v>12.9</c:v>
                </c:pt>
                <c:pt idx="2551">
                  <c:v>13.2</c:v>
                </c:pt>
                <c:pt idx="2552">
                  <c:v>12.9</c:v>
                </c:pt>
                <c:pt idx="2553">
                  <c:v>13.1</c:v>
                </c:pt>
                <c:pt idx="2554">
                  <c:v>13</c:v>
                </c:pt>
                <c:pt idx="2555">
                  <c:v>13.6</c:v>
                </c:pt>
                <c:pt idx="2556">
                  <c:v>15</c:v>
                </c:pt>
                <c:pt idx="2557">
                  <c:v>16.8</c:v>
                </c:pt>
                <c:pt idx="2558">
                  <c:v>18.5</c:v>
                </c:pt>
                <c:pt idx="2559">
                  <c:v>18.399999999999999</c:v>
                </c:pt>
                <c:pt idx="2560">
                  <c:v>17.2</c:v>
                </c:pt>
                <c:pt idx="2561">
                  <c:v>13.4</c:v>
                </c:pt>
                <c:pt idx="2562">
                  <c:v>9.6999999999999993</c:v>
                </c:pt>
                <c:pt idx="2563">
                  <c:v>9.4</c:v>
                </c:pt>
                <c:pt idx="2564">
                  <c:v>9.6</c:v>
                </c:pt>
                <c:pt idx="2565">
                  <c:v>12.1</c:v>
                </c:pt>
                <c:pt idx="2566">
                  <c:v>12</c:v>
                </c:pt>
                <c:pt idx="2567">
                  <c:v>12.4</c:v>
                </c:pt>
                <c:pt idx="2568">
                  <c:v>11.9</c:v>
                </c:pt>
                <c:pt idx="2569">
                  <c:v>12.2</c:v>
                </c:pt>
                <c:pt idx="2570">
                  <c:v>11.2</c:v>
                </c:pt>
                <c:pt idx="2571">
                  <c:v>12.8</c:v>
                </c:pt>
                <c:pt idx="2572">
                  <c:v>11.8</c:v>
                </c:pt>
                <c:pt idx="2573">
                  <c:v>11.9</c:v>
                </c:pt>
                <c:pt idx="2574">
                  <c:v>11.4</c:v>
                </c:pt>
                <c:pt idx="2575">
                  <c:v>12.8</c:v>
                </c:pt>
                <c:pt idx="2576">
                  <c:v>12.6</c:v>
                </c:pt>
                <c:pt idx="2577">
                  <c:v>12.1</c:v>
                </c:pt>
                <c:pt idx="2578">
                  <c:v>12.9</c:v>
                </c:pt>
                <c:pt idx="2579">
                  <c:v>12.2</c:v>
                </c:pt>
                <c:pt idx="2580">
                  <c:v>12.1</c:v>
                </c:pt>
                <c:pt idx="2581">
                  <c:v>11.9</c:v>
                </c:pt>
                <c:pt idx="2582">
                  <c:v>12.3</c:v>
                </c:pt>
                <c:pt idx="2583">
                  <c:v>12.9</c:v>
                </c:pt>
                <c:pt idx="2584">
                  <c:v>11.3</c:v>
                </c:pt>
                <c:pt idx="2585">
                  <c:v>11.3</c:v>
                </c:pt>
                <c:pt idx="2586">
                  <c:v>11.7</c:v>
                </c:pt>
                <c:pt idx="2587">
                  <c:v>12.2</c:v>
                </c:pt>
                <c:pt idx="2588">
                  <c:v>12.4</c:v>
                </c:pt>
                <c:pt idx="2589">
                  <c:v>11.5</c:v>
                </c:pt>
                <c:pt idx="2590">
                  <c:v>12.6</c:v>
                </c:pt>
                <c:pt idx="2591">
                  <c:v>11.6</c:v>
                </c:pt>
                <c:pt idx="2592">
                  <c:v>11.4</c:v>
                </c:pt>
                <c:pt idx="2593">
                  <c:v>12.7</c:v>
                </c:pt>
                <c:pt idx="2594">
                  <c:v>11.5</c:v>
                </c:pt>
                <c:pt idx="2595">
                  <c:v>11.4</c:v>
                </c:pt>
                <c:pt idx="2596">
                  <c:v>11.3</c:v>
                </c:pt>
                <c:pt idx="2597">
                  <c:v>11.3</c:v>
                </c:pt>
                <c:pt idx="2598">
                  <c:v>11.1</c:v>
                </c:pt>
                <c:pt idx="2599">
                  <c:v>10.3</c:v>
                </c:pt>
                <c:pt idx="2600">
                  <c:v>11.7</c:v>
                </c:pt>
                <c:pt idx="2601">
                  <c:v>9.6</c:v>
                </c:pt>
                <c:pt idx="2602">
                  <c:v>9.9</c:v>
                </c:pt>
                <c:pt idx="2603">
                  <c:v>11.1</c:v>
                </c:pt>
                <c:pt idx="2604">
                  <c:v>12.1</c:v>
                </c:pt>
                <c:pt idx="2605">
                  <c:v>10.8</c:v>
                </c:pt>
                <c:pt idx="2606">
                  <c:v>10.8</c:v>
                </c:pt>
                <c:pt idx="2607">
                  <c:v>11.2</c:v>
                </c:pt>
                <c:pt idx="2608">
                  <c:v>12.1</c:v>
                </c:pt>
                <c:pt idx="2609">
                  <c:v>11.2</c:v>
                </c:pt>
                <c:pt idx="2610">
                  <c:v>11.7</c:v>
                </c:pt>
                <c:pt idx="2611">
                  <c:v>10.199999999999999</c:v>
                </c:pt>
                <c:pt idx="2612">
                  <c:v>12.8</c:v>
                </c:pt>
                <c:pt idx="2613">
                  <c:v>10.6</c:v>
                </c:pt>
                <c:pt idx="2614">
                  <c:v>11.7</c:v>
                </c:pt>
                <c:pt idx="2615">
                  <c:v>12.2</c:v>
                </c:pt>
                <c:pt idx="2616">
                  <c:v>10.7</c:v>
                </c:pt>
                <c:pt idx="2617">
                  <c:v>12</c:v>
                </c:pt>
                <c:pt idx="2618">
                  <c:v>12.1</c:v>
                </c:pt>
                <c:pt idx="2619">
                  <c:v>10.5</c:v>
                </c:pt>
                <c:pt idx="2620">
                  <c:v>9.9</c:v>
                </c:pt>
                <c:pt idx="2621">
                  <c:v>10.4</c:v>
                </c:pt>
                <c:pt idx="2622">
                  <c:v>10.199999999999999</c:v>
                </c:pt>
                <c:pt idx="2623">
                  <c:v>11.6</c:v>
                </c:pt>
                <c:pt idx="2624">
                  <c:v>11.6</c:v>
                </c:pt>
                <c:pt idx="2625">
                  <c:v>11.1</c:v>
                </c:pt>
                <c:pt idx="2626">
                  <c:v>11.4</c:v>
                </c:pt>
                <c:pt idx="2627">
                  <c:v>11</c:v>
                </c:pt>
                <c:pt idx="2628">
                  <c:v>10.8</c:v>
                </c:pt>
                <c:pt idx="2629">
                  <c:v>11</c:v>
                </c:pt>
                <c:pt idx="2630">
                  <c:v>11</c:v>
                </c:pt>
                <c:pt idx="2631">
                  <c:v>11.8</c:v>
                </c:pt>
                <c:pt idx="2632">
                  <c:v>11.7</c:v>
                </c:pt>
                <c:pt idx="2633">
                  <c:v>11.1</c:v>
                </c:pt>
                <c:pt idx="2634">
                  <c:v>10.7</c:v>
                </c:pt>
                <c:pt idx="2635">
                  <c:v>10.8</c:v>
                </c:pt>
                <c:pt idx="2636">
                  <c:v>11.1</c:v>
                </c:pt>
                <c:pt idx="2637">
                  <c:v>10.9</c:v>
                </c:pt>
                <c:pt idx="2638">
                  <c:v>10.8</c:v>
                </c:pt>
                <c:pt idx="2639">
                  <c:v>11.2</c:v>
                </c:pt>
                <c:pt idx="2640">
                  <c:v>10.3</c:v>
                </c:pt>
                <c:pt idx="2641">
                  <c:v>11</c:v>
                </c:pt>
                <c:pt idx="2642">
                  <c:v>10.199999999999999</c:v>
                </c:pt>
                <c:pt idx="2643">
                  <c:v>11</c:v>
                </c:pt>
                <c:pt idx="2644">
                  <c:v>9.8000000000000007</c:v>
                </c:pt>
                <c:pt idx="2645">
                  <c:v>10.199999999999999</c:v>
                </c:pt>
                <c:pt idx="2646">
                  <c:v>11.2</c:v>
                </c:pt>
                <c:pt idx="2647">
                  <c:v>10.9</c:v>
                </c:pt>
                <c:pt idx="2648">
                  <c:v>10.9</c:v>
                </c:pt>
                <c:pt idx="2649">
                  <c:v>11</c:v>
                </c:pt>
                <c:pt idx="2650">
                  <c:v>10</c:v>
                </c:pt>
                <c:pt idx="2651">
                  <c:v>11.6</c:v>
                </c:pt>
                <c:pt idx="2652">
                  <c:v>9.8000000000000007</c:v>
                </c:pt>
                <c:pt idx="2653">
                  <c:v>11.5</c:v>
                </c:pt>
                <c:pt idx="2654">
                  <c:v>10.1</c:v>
                </c:pt>
                <c:pt idx="2655">
                  <c:v>10.1</c:v>
                </c:pt>
                <c:pt idx="2656">
                  <c:v>11.7</c:v>
                </c:pt>
                <c:pt idx="2657">
                  <c:v>11.1</c:v>
                </c:pt>
                <c:pt idx="2658">
                  <c:v>11.4</c:v>
                </c:pt>
                <c:pt idx="2659">
                  <c:v>11.6</c:v>
                </c:pt>
                <c:pt idx="2660">
                  <c:v>11.5</c:v>
                </c:pt>
                <c:pt idx="2661">
                  <c:v>11.7</c:v>
                </c:pt>
                <c:pt idx="2662">
                  <c:v>10.9</c:v>
                </c:pt>
                <c:pt idx="2663">
                  <c:v>12.1</c:v>
                </c:pt>
                <c:pt idx="2664">
                  <c:v>12.4</c:v>
                </c:pt>
                <c:pt idx="2665">
                  <c:v>11.8</c:v>
                </c:pt>
                <c:pt idx="2666">
                  <c:v>12.9</c:v>
                </c:pt>
                <c:pt idx="2667">
                  <c:v>12.3</c:v>
                </c:pt>
                <c:pt idx="2668">
                  <c:v>12.7</c:v>
                </c:pt>
                <c:pt idx="2669">
                  <c:v>13</c:v>
                </c:pt>
                <c:pt idx="2670">
                  <c:v>12.9</c:v>
                </c:pt>
                <c:pt idx="2671">
                  <c:v>12.7</c:v>
                </c:pt>
                <c:pt idx="2672">
                  <c:v>13.4</c:v>
                </c:pt>
                <c:pt idx="2673">
                  <c:v>13</c:v>
                </c:pt>
                <c:pt idx="2674">
                  <c:v>13.3</c:v>
                </c:pt>
                <c:pt idx="2675">
                  <c:v>14.2</c:v>
                </c:pt>
                <c:pt idx="2676">
                  <c:v>12.9</c:v>
                </c:pt>
                <c:pt idx="2677">
                  <c:v>14.5</c:v>
                </c:pt>
                <c:pt idx="2678">
                  <c:v>12.6</c:v>
                </c:pt>
                <c:pt idx="2679">
                  <c:v>13.7</c:v>
                </c:pt>
                <c:pt idx="2680">
                  <c:v>14.9</c:v>
                </c:pt>
                <c:pt idx="2681">
                  <c:v>14.4</c:v>
                </c:pt>
                <c:pt idx="2682">
                  <c:v>13.7</c:v>
                </c:pt>
                <c:pt idx="2683">
                  <c:v>15.6</c:v>
                </c:pt>
                <c:pt idx="2684">
                  <c:v>12.7</c:v>
                </c:pt>
                <c:pt idx="2685">
                  <c:v>14.3</c:v>
                </c:pt>
                <c:pt idx="2686">
                  <c:v>14.1</c:v>
                </c:pt>
                <c:pt idx="2687">
                  <c:v>14.7</c:v>
                </c:pt>
                <c:pt idx="2688">
                  <c:v>13.9</c:v>
                </c:pt>
                <c:pt idx="2689">
                  <c:v>13.9</c:v>
                </c:pt>
                <c:pt idx="2690">
                  <c:v>14.4</c:v>
                </c:pt>
                <c:pt idx="2691">
                  <c:v>15.1</c:v>
                </c:pt>
                <c:pt idx="2692">
                  <c:v>14.6</c:v>
                </c:pt>
                <c:pt idx="2693">
                  <c:v>13.7</c:v>
                </c:pt>
                <c:pt idx="2694">
                  <c:v>14.1</c:v>
                </c:pt>
                <c:pt idx="2695">
                  <c:v>14.1</c:v>
                </c:pt>
                <c:pt idx="2696">
                  <c:v>13.8</c:v>
                </c:pt>
                <c:pt idx="2697">
                  <c:v>14.4</c:v>
                </c:pt>
                <c:pt idx="2698">
                  <c:v>15.2</c:v>
                </c:pt>
                <c:pt idx="2699">
                  <c:v>14.6</c:v>
                </c:pt>
                <c:pt idx="2700">
                  <c:v>14.3</c:v>
                </c:pt>
                <c:pt idx="2701">
                  <c:v>14.5</c:v>
                </c:pt>
                <c:pt idx="2702">
                  <c:v>14.1</c:v>
                </c:pt>
                <c:pt idx="2703">
                  <c:v>15.5</c:v>
                </c:pt>
                <c:pt idx="2704">
                  <c:v>14.5</c:v>
                </c:pt>
                <c:pt idx="2705">
                  <c:v>14.5</c:v>
                </c:pt>
                <c:pt idx="2706">
                  <c:v>15.1</c:v>
                </c:pt>
                <c:pt idx="2707">
                  <c:v>14.2</c:v>
                </c:pt>
                <c:pt idx="2708">
                  <c:v>16.2</c:v>
                </c:pt>
                <c:pt idx="2709">
                  <c:v>14.5</c:v>
                </c:pt>
                <c:pt idx="2710">
                  <c:v>15.9</c:v>
                </c:pt>
                <c:pt idx="2711">
                  <c:v>13.9</c:v>
                </c:pt>
                <c:pt idx="2712">
                  <c:v>15</c:v>
                </c:pt>
                <c:pt idx="2713">
                  <c:v>15.7</c:v>
                </c:pt>
                <c:pt idx="2714">
                  <c:v>14.8</c:v>
                </c:pt>
                <c:pt idx="2715">
                  <c:v>15.2</c:v>
                </c:pt>
                <c:pt idx="2716">
                  <c:v>14.7</c:v>
                </c:pt>
                <c:pt idx="2717">
                  <c:v>15.4</c:v>
                </c:pt>
                <c:pt idx="2718">
                  <c:v>13.5</c:v>
                </c:pt>
                <c:pt idx="2719">
                  <c:v>14.6</c:v>
                </c:pt>
                <c:pt idx="2720">
                  <c:v>14.3</c:v>
                </c:pt>
                <c:pt idx="2721">
                  <c:v>14.1</c:v>
                </c:pt>
                <c:pt idx="2722">
                  <c:v>14.3</c:v>
                </c:pt>
                <c:pt idx="2723">
                  <c:v>14.6</c:v>
                </c:pt>
                <c:pt idx="2724">
                  <c:v>15.3</c:v>
                </c:pt>
                <c:pt idx="2725">
                  <c:v>14.1</c:v>
                </c:pt>
                <c:pt idx="2726">
                  <c:v>14.7</c:v>
                </c:pt>
                <c:pt idx="2727">
                  <c:v>14.9</c:v>
                </c:pt>
                <c:pt idx="2728">
                  <c:v>15.3</c:v>
                </c:pt>
                <c:pt idx="2729">
                  <c:v>14.9</c:v>
                </c:pt>
                <c:pt idx="2730">
                  <c:v>14.8</c:v>
                </c:pt>
                <c:pt idx="2731">
                  <c:v>13.3</c:v>
                </c:pt>
                <c:pt idx="2732">
                  <c:v>14.7</c:v>
                </c:pt>
                <c:pt idx="2733">
                  <c:v>13.6</c:v>
                </c:pt>
                <c:pt idx="2734">
                  <c:v>15.4</c:v>
                </c:pt>
                <c:pt idx="2735">
                  <c:v>14.3</c:v>
                </c:pt>
                <c:pt idx="2736">
                  <c:v>14.7</c:v>
                </c:pt>
                <c:pt idx="2737">
                  <c:v>14.5</c:v>
                </c:pt>
                <c:pt idx="2738">
                  <c:v>14.5</c:v>
                </c:pt>
                <c:pt idx="2739">
                  <c:v>14.8</c:v>
                </c:pt>
                <c:pt idx="2740">
                  <c:v>14.4</c:v>
                </c:pt>
                <c:pt idx="2741">
                  <c:v>14.5</c:v>
                </c:pt>
                <c:pt idx="2742">
                  <c:v>14.2</c:v>
                </c:pt>
                <c:pt idx="2743">
                  <c:v>15.2</c:v>
                </c:pt>
                <c:pt idx="2744">
                  <c:v>15.1</c:v>
                </c:pt>
                <c:pt idx="2745">
                  <c:v>15</c:v>
                </c:pt>
                <c:pt idx="2746">
                  <c:v>14.4</c:v>
                </c:pt>
                <c:pt idx="2747">
                  <c:v>14.9</c:v>
                </c:pt>
                <c:pt idx="2748">
                  <c:v>14.1</c:v>
                </c:pt>
                <c:pt idx="2749">
                  <c:v>14.9</c:v>
                </c:pt>
                <c:pt idx="2750">
                  <c:v>14.2</c:v>
                </c:pt>
                <c:pt idx="2751">
                  <c:v>13.7</c:v>
                </c:pt>
                <c:pt idx="2752">
                  <c:v>16</c:v>
                </c:pt>
                <c:pt idx="2753">
                  <c:v>18.100000000000001</c:v>
                </c:pt>
                <c:pt idx="2754">
                  <c:v>18.8</c:v>
                </c:pt>
                <c:pt idx="2755">
                  <c:v>19.399999999999999</c:v>
                </c:pt>
                <c:pt idx="2756">
                  <c:v>15.7</c:v>
                </c:pt>
                <c:pt idx="2757">
                  <c:v>12.4</c:v>
                </c:pt>
                <c:pt idx="2758">
                  <c:v>12.3</c:v>
                </c:pt>
                <c:pt idx="2759">
                  <c:v>11.4</c:v>
                </c:pt>
                <c:pt idx="2760">
                  <c:v>12.2</c:v>
                </c:pt>
                <c:pt idx="2761">
                  <c:v>13.5</c:v>
                </c:pt>
                <c:pt idx="2762">
                  <c:v>13.7</c:v>
                </c:pt>
                <c:pt idx="2763">
                  <c:v>13.3</c:v>
                </c:pt>
                <c:pt idx="2764">
                  <c:v>13.6</c:v>
                </c:pt>
                <c:pt idx="2765">
                  <c:v>12.1</c:v>
                </c:pt>
                <c:pt idx="2766">
                  <c:v>13.6</c:v>
                </c:pt>
                <c:pt idx="2767">
                  <c:v>13.3</c:v>
                </c:pt>
                <c:pt idx="2768">
                  <c:v>13.5</c:v>
                </c:pt>
                <c:pt idx="2769">
                  <c:v>13.7</c:v>
                </c:pt>
                <c:pt idx="2770">
                  <c:v>13.1</c:v>
                </c:pt>
                <c:pt idx="2771">
                  <c:v>13.8</c:v>
                </c:pt>
                <c:pt idx="2772">
                  <c:v>13.1</c:v>
                </c:pt>
                <c:pt idx="2773">
                  <c:v>12.3</c:v>
                </c:pt>
                <c:pt idx="2774">
                  <c:v>11.9</c:v>
                </c:pt>
                <c:pt idx="2775">
                  <c:v>12.4</c:v>
                </c:pt>
                <c:pt idx="2776">
                  <c:v>13.3</c:v>
                </c:pt>
                <c:pt idx="2777">
                  <c:v>14</c:v>
                </c:pt>
                <c:pt idx="2778">
                  <c:v>13</c:v>
                </c:pt>
                <c:pt idx="2779">
                  <c:v>12.5</c:v>
                </c:pt>
                <c:pt idx="2780">
                  <c:v>12.6</c:v>
                </c:pt>
                <c:pt idx="2781">
                  <c:v>13.4</c:v>
                </c:pt>
                <c:pt idx="2782">
                  <c:v>12.7</c:v>
                </c:pt>
                <c:pt idx="2783">
                  <c:v>13.3</c:v>
                </c:pt>
                <c:pt idx="2784">
                  <c:v>12.1</c:v>
                </c:pt>
                <c:pt idx="2785">
                  <c:v>12.8</c:v>
                </c:pt>
                <c:pt idx="2786">
                  <c:v>12.6</c:v>
                </c:pt>
                <c:pt idx="2787">
                  <c:v>13</c:v>
                </c:pt>
                <c:pt idx="2788">
                  <c:v>12.7</c:v>
                </c:pt>
                <c:pt idx="2789">
                  <c:v>13.9</c:v>
                </c:pt>
                <c:pt idx="2790">
                  <c:v>13.4</c:v>
                </c:pt>
                <c:pt idx="2791">
                  <c:v>11.8</c:v>
                </c:pt>
                <c:pt idx="2792">
                  <c:v>12.8</c:v>
                </c:pt>
                <c:pt idx="2793">
                  <c:v>11.7</c:v>
                </c:pt>
                <c:pt idx="2794">
                  <c:v>12.8</c:v>
                </c:pt>
                <c:pt idx="2795">
                  <c:v>12.9</c:v>
                </c:pt>
                <c:pt idx="2796">
                  <c:v>12.5</c:v>
                </c:pt>
                <c:pt idx="2797">
                  <c:v>11.6</c:v>
                </c:pt>
                <c:pt idx="2798">
                  <c:v>12</c:v>
                </c:pt>
                <c:pt idx="2799">
                  <c:v>12.2</c:v>
                </c:pt>
                <c:pt idx="2800">
                  <c:v>13.4</c:v>
                </c:pt>
                <c:pt idx="2801">
                  <c:v>12.3</c:v>
                </c:pt>
                <c:pt idx="2802">
                  <c:v>13.7</c:v>
                </c:pt>
                <c:pt idx="2803">
                  <c:v>12.2</c:v>
                </c:pt>
                <c:pt idx="2804">
                  <c:v>12.2</c:v>
                </c:pt>
                <c:pt idx="2805">
                  <c:v>13</c:v>
                </c:pt>
                <c:pt idx="2806">
                  <c:v>12.5</c:v>
                </c:pt>
                <c:pt idx="2807">
                  <c:v>13.2</c:v>
                </c:pt>
                <c:pt idx="2808">
                  <c:v>12.6</c:v>
                </c:pt>
                <c:pt idx="2809">
                  <c:v>14</c:v>
                </c:pt>
                <c:pt idx="2810">
                  <c:v>12.6</c:v>
                </c:pt>
                <c:pt idx="2811">
                  <c:v>13.7</c:v>
                </c:pt>
                <c:pt idx="2812">
                  <c:v>12.4</c:v>
                </c:pt>
                <c:pt idx="2813">
                  <c:v>12</c:v>
                </c:pt>
                <c:pt idx="2814">
                  <c:v>12.7</c:v>
                </c:pt>
                <c:pt idx="2815">
                  <c:v>14.5</c:v>
                </c:pt>
                <c:pt idx="2816">
                  <c:v>12.8</c:v>
                </c:pt>
                <c:pt idx="2817">
                  <c:v>12.8</c:v>
                </c:pt>
                <c:pt idx="2818">
                  <c:v>13.7</c:v>
                </c:pt>
                <c:pt idx="2819">
                  <c:v>13.3</c:v>
                </c:pt>
                <c:pt idx="2820">
                  <c:v>13.9</c:v>
                </c:pt>
                <c:pt idx="2821">
                  <c:v>14.3</c:v>
                </c:pt>
                <c:pt idx="2822">
                  <c:v>13.6</c:v>
                </c:pt>
                <c:pt idx="2823">
                  <c:v>13</c:v>
                </c:pt>
                <c:pt idx="2824">
                  <c:v>13.3</c:v>
                </c:pt>
                <c:pt idx="2825">
                  <c:v>13.9</c:v>
                </c:pt>
                <c:pt idx="2826">
                  <c:v>13.6</c:v>
                </c:pt>
                <c:pt idx="2827">
                  <c:v>13.9</c:v>
                </c:pt>
                <c:pt idx="2828">
                  <c:v>14.1</c:v>
                </c:pt>
                <c:pt idx="2829">
                  <c:v>14.5</c:v>
                </c:pt>
                <c:pt idx="2830">
                  <c:v>13.1</c:v>
                </c:pt>
                <c:pt idx="2831">
                  <c:v>13.9</c:v>
                </c:pt>
                <c:pt idx="2832">
                  <c:v>13.8</c:v>
                </c:pt>
                <c:pt idx="2833">
                  <c:v>14</c:v>
                </c:pt>
                <c:pt idx="2834">
                  <c:v>13.3</c:v>
                </c:pt>
                <c:pt idx="2835">
                  <c:v>13.8</c:v>
                </c:pt>
                <c:pt idx="2836">
                  <c:v>13.5</c:v>
                </c:pt>
                <c:pt idx="2837">
                  <c:v>13.7</c:v>
                </c:pt>
                <c:pt idx="2838">
                  <c:v>14.8</c:v>
                </c:pt>
                <c:pt idx="2839">
                  <c:v>13.7</c:v>
                </c:pt>
                <c:pt idx="2840">
                  <c:v>14.1</c:v>
                </c:pt>
                <c:pt idx="2841">
                  <c:v>14.3</c:v>
                </c:pt>
                <c:pt idx="2842">
                  <c:v>13.6</c:v>
                </c:pt>
                <c:pt idx="2843">
                  <c:v>13.7</c:v>
                </c:pt>
                <c:pt idx="2844">
                  <c:v>13.1</c:v>
                </c:pt>
                <c:pt idx="2845">
                  <c:v>13.7</c:v>
                </c:pt>
                <c:pt idx="2846">
                  <c:v>13.4</c:v>
                </c:pt>
                <c:pt idx="2847">
                  <c:v>13.6</c:v>
                </c:pt>
                <c:pt idx="2848">
                  <c:v>15.2</c:v>
                </c:pt>
                <c:pt idx="2849">
                  <c:v>14.3</c:v>
                </c:pt>
                <c:pt idx="2850">
                  <c:v>13.6</c:v>
                </c:pt>
                <c:pt idx="2851">
                  <c:v>14.3</c:v>
                </c:pt>
                <c:pt idx="2852">
                  <c:v>12.8</c:v>
                </c:pt>
                <c:pt idx="2853">
                  <c:v>13</c:v>
                </c:pt>
                <c:pt idx="2854">
                  <c:v>14.4</c:v>
                </c:pt>
                <c:pt idx="2855">
                  <c:v>13.6</c:v>
                </c:pt>
                <c:pt idx="2856">
                  <c:v>14.1</c:v>
                </c:pt>
                <c:pt idx="2857">
                  <c:v>14.3</c:v>
                </c:pt>
                <c:pt idx="2858">
                  <c:v>14.1</c:v>
                </c:pt>
                <c:pt idx="2859">
                  <c:v>13.9</c:v>
                </c:pt>
                <c:pt idx="2860">
                  <c:v>15</c:v>
                </c:pt>
                <c:pt idx="2861">
                  <c:v>14</c:v>
                </c:pt>
                <c:pt idx="2862">
                  <c:v>13.9</c:v>
                </c:pt>
                <c:pt idx="2863">
                  <c:v>13.8</c:v>
                </c:pt>
                <c:pt idx="2864">
                  <c:v>12.8</c:v>
                </c:pt>
                <c:pt idx="2865">
                  <c:v>14.2</c:v>
                </c:pt>
                <c:pt idx="2866">
                  <c:v>14.5</c:v>
                </c:pt>
                <c:pt idx="2867">
                  <c:v>13.8</c:v>
                </c:pt>
                <c:pt idx="2868">
                  <c:v>14.4</c:v>
                </c:pt>
                <c:pt idx="2869">
                  <c:v>13.6</c:v>
                </c:pt>
                <c:pt idx="2870">
                  <c:v>15.2</c:v>
                </c:pt>
                <c:pt idx="2871">
                  <c:v>14.3</c:v>
                </c:pt>
                <c:pt idx="2872">
                  <c:v>13.5</c:v>
                </c:pt>
                <c:pt idx="2873">
                  <c:v>14.2</c:v>
                </c:pt>
                <c:pt idx="2874">
                  <c:v>13.6</c:v>
                </c:pt>
                <c:pt idx="2875">
                  <c:v>13.3</c:v>
                </c:pt>
                <c:pt idx="2876">
                  <c:v>12.8</c:v>
                </c:pt>
                <c:pt idx="2877">
                  <c:v>14.1</c:v>
                </c:pt>
                <c:pt idx="2878">
                  <c:v>14.1</c:v>
                </c:pt>
                <c:pt idx="2879">
                  <c:v>13.6</c:v>
                </c:pt>
                <c:pt idx="2880">
                  <c:v>13.4</c:v>
                </c:pt>
                <c:pt idx="2881">
                  <c:v>14.5</c:v>
                </c:pt>
                <c:pt idx="2882">
                  <c:v>12.1</c:v>
                </c:pt>
                <c:pt idx="2883">
                  <c:v>13.6</c:v>
                </c:pt>
                <c:pt idx="2884">
                  <c:v>13.6</c:v>
                </c:pt>
                <c:pt idx="2885">
                  <c:v>13.7</c:v>
                </c:pt>
                <c:pt idx="2886">
                  <c:v>12</c:v>
                </c:pt>
                <c:pt idx="2887">
                  <c:v>13</c:v>
                </c:pt>
                <c:pt idx="2888">
                  <c:v>13.8</c:v>
                </c:pt>
                <c:pt idx="2889">
                  <c:v>13</c:v>
                </c:pt>
                <c:pt idx="2890">
                  <c:v>14.8</c:v>
                </c:pt>
                <c:pt idx="2891">
                  <c:v>13.3</c:v>
                </c:pt>
                <c:pt idx="2892">
                  <c:v>13.1</c:v>
                </c:pt>
                <c:pt idx="2893">
                  <c:v>13.2</c:v>
                </c:pt>
                <c:pt idx="2894">
                  <c:v>13.6</c:v>
                </c:pt>
                <c:pt idx="2895">
                  <c:v>13.9</c:v>
                </c:pt>
                <c:pt idx="2896">
                  <c:v>12.9</c:v>
                </c:pt>
                <c:pt idx="2897">
                  <c:v>12.5</c:v>
                </c:pt>
                <c:pt idx="2898">
                  <c:v>13.4</c:v>
                </c:pt>
                <c:pt idx="2899">
                  <c:v>13.4</c:v>
                </c:pt>
                <c:pt idx="2900">
                  <c:v>12.2</c:v>
                </c:pt>
                <c:pt idx="2901">
                  <c:v>12.5</c:v>
                </c:pt>
                <c:pt idx="2902">
                  <c:v>12.8</c:v>
                </c:pt>
                <c:pt idx="2903">
                  <c:v>12.6</c:v>
                </c:pt>
                <c:pt idx="2904">
                  <c:v>13.4</c:v>
                </c:pt>
                <c:pt idx="2905">
                  <c:v>12.9</c:v>
                </c:pt>
                <c:pt idx="2906">
                  <c:v>12.9</c:v>
                </c:pt>
                <c:pt idx="2907">
                  <c:v>13.6</c:v>
                </c:pt>
                <c:pt idx="2908">
                  <c:v>12.8</c:v>
                </c:pt>
                <c:pt idx="2909">
                  <c:v>12.5</c:v>
                </c:pt>
                <c:pt idx="2910">
                  <c:v>12.6</c:v>
                </c:pt>
                <c:pt idx="2911">
                  <c:v>14.4</c:v>
                </c:pt>
                <c:pt idx="2912">
                  <c:v>13.6</c:v>
                </c:pt>
                <c:pt idx="2913">
                  <c:v>12.5</c:v>
                </c:pt>
                <c:pt idx="2914">
                  <c:v>12.8</c:v>
                </c:pt>
                <c:pt idx="2915">
                  <c:v>13.2</c:v>
                </c:pt>
                <c:pt idx="2916">
                  <c:v>13.6</c:v>
                </c:pt>
                <c:pt idx="2917">
                  <c:v>12.8</c:v>
                </c:pt>
                <c:pt idx="2918">
                  <c:v>12.7</c:v>
                </c:pt>
                <c:pt idx="2919">
                  <c:v>12</c:v>
                </c:pt>
                <c:pt idx="2920">
                  <c:v>12.6</c:v>
                </c:pt>
                <c:pt idx="2921">
                  <c:v>12.9</c:v>
                </c:pt>
                <c:pt idx="2922">
                  <c:v>12.6</c:v>
                </c:pt>
                <c:pt idx="2923">
                  <c:v>11</c:v>
                </c:pt>
                <c:pt idx="2924">
                  <c:v>11.1</c:v>
                </c:pt>
                <c:pt idx="2925">
                  <c:v>12.6</c:v>
                </c:pt>
                <c:pt idx="2926">
                  <c:v>10.8</c:v>
                </c:pt>
                <c:pt idx="2927">
                  <c:v>11.4</c:v>
                </c:pt>
                <c:pt idx="2928">
                  <c:v>11.7</c:v>
                </c:pt>
                <c:pt idx="2929">
                  <c:v>10.5</c:v>
                </c:pt>
                <c:pt idx="2930">
                  <c:v>11.3</c:v>
                </c:pt>
                <c:pt idx="2931">
                  <c:v>11</c:v>
                </c:pt>
                <c:pt idx="2932">
                  <c:v>11.4</c:v>
                </c:pt>
                <c:pt idx="2933">
                  <c:v>10.7</c:v>
                </c:pt>
                <c:pt idx="2934">
                  <c:v>11.2</c:v>
                </c:pt>
                <c:pt idx="2935">
                  <c:v>11.2</c:v>
                </c:pt>
                <c:pt idx="2936">
                  <c:v>10.7</c:v>
                </c:pt>
                <c:pt idx="2937">
                  <c:v>9.6999999999999993</c:v>
                </c:pt>
                <c:pt idx="2938">
                  <c:v>11.2</c:v>
                </c:pt>
                <c:pt idx="2939">
                  <c:v>11.2</c:v>
                </c:pt>
                <c:pt idx="2940">
                  <c:v>9.4</c:v>
                </c:pt>
                <c:pt idx="2941">
                  <c:v>10.4</c:v>
                </c:pt>
                <c:pt idx="2942">
                  <c:v>9.9</c:v>
                </c:pt>
                <c:pt idx="2943">
                  <c:v>11.3</c:v>
                </c:pt>
                <c:pt idx="2944">
                  <c:v>11.8</c:v>
                </c:pt>
                <c:pt idx="2945">
                  <c:v>12</c:v>
                </c:pt>
                <c:pt idx="2946">
                  <c:v>11.3</c:v>
                </c:pt>
                <c:pt idx="2947">
                  <c:v>12</c:v>
                </c:pt>
                <c:pt idx="2948">
                  <c:v>12.1</c:v>
                </c:pt>
                <c:pt idx="2949">
                  <c:v>13</c:v>
                </c:pt>
                <c:pt idx="2950">
                  <c:v>14</c:v>
                </c:pt>
                <c:pt idx="2951">
                  <c:v>15.4</c:v>
                </c:pt>
                <c:pt idx="2952">
                  <c:v>16</c:v>
                </c:pt>
                <c:pt idx="2953">
                  <c:v>13.2</c:v>
                </c:pt>
                <c:pt idx="2954">
                  <c:v>10.5</c:v>
                </c:pt>
                <c:pt idx="2955">
                  <c:v>10.4</c:v>
                </c:pt>
                <c:pt idx="2956">
                  <c:v>10.7</c:v>
                </c:pt>
                <c:pt idx="2957">
                  <c:v>11.6</c:v>
                </c:pt>
                <c:pt idx="2958">
                  <c:v>12.5</c:v>
                </c:pt>
                <c:pt idx="2959">
                  <c:v>12</c:v>
                </c:pt>
                <c:pt idx="2960">
                  <c:v>12.8</c:v>
                </c:pt>
                <c:pt idx="2961">
                  <c:v>12.9</c:v>
                </c:pt>
                <c:pt idx="2962">
                  <c:v>12.1</c:v>
                </c:pt>
                <c:pt idx="2963">
                  <c:v>12.7</c:v>
                </c:pt>
                <c:pt idx="2964">
                  <c:v>12.2</c:v>
                </c:pt>
                <c:pt idx="2965">
                  <c:v>12.5</c:v>
                </c:pt>
                <c:pt idx="2966">
                  <c:v>12.4</c:v>
                </c:pt>
                <c:pt idx="2967">
                  <c:v>12.5</c:v>
                </c:pt>
                <c:pt idx="2968">
                  <c:v>11.4</c:v>
                </c:pt>
                <c:pt idx="2969">
                  <c:v>12</c:v>
                </c:pt>
                <c:pt idx="2970">
                  <c:v>12.7</c:v>
                </c:pt>
                <c:pt idx="2971">
                  <c:v>12.8</c:v>
                </c:pt>
                <c:pt idx="2972">
                  <c:v>13.1</c:v>
                </c:pt>
                <c:pt idx="2973">
                  <c:v>13</c:v>
                </c:pt>
                <c:pt idx="2974">
                  <c:v>13.4</c:v>
                </c:pt>
                <c:pt idx="2975">
                  <c:v>11.5</c:v>
                </c:pt>
                <c:pt idx="2976">
                  <c:v>13.6</c:v>
                </c:pt>
                <c:pt idx="2977">
                  <c:v>11.8</c:v>
                </c:pt>
                <c:pt idx="2978">
                  <c:v>11.8</c:v>
                </c:pt>
                <c:pt idx="2979">
                  <c:v>11.6</c:v>
                </c:pt>
                <c:pt idx="2980">
                  <c:v>12.9</c:v>
                </c:pt>
                <c:pt idx="2981">
                  <c:v>12.8</c:v>
                </c:pt>
                <c:pt idx="2982">
                  <c:v>12.3</c:v>
                </c:pt>
                <c:pt idx="2983">
                  <c:v>12.6</c:v>
                </c:pt>
                <c:pt idx="2984">
                  <c:v>12.7</c:v>
                </c:pt>
                <c:pt idx="2985">
                  <c:v>13.2</c:v>
                </c:pt>
                <c:pt idx="2986">
                  <c:v>11.9</c:v>
                </c:pt>
                <c:pt idx="2987">
                  <c:v>12.6</c:v>
                </c:pt>
                <c:pt idx="2988">
                  <c:v>12.4</c:v>
                </c:pt>
                <c:pt idx="2989">
                  <c:v>12.4</c:v>
                </c:pt>
                <c:pt idx="2990">
                  <c:v>11.7</c:v>
                </c:pt>
                <c:pt idx="2991">
                  <c:v>12.2</c:v>
                </c:pt>
                <c:pt idx="2992">
                  <c:v>12.5</c:v>
                </c:pt>
                <c:pt idx="2993">
                  <c:v>12.2</c:v>
                </c:pt>
                <c:pt idx="2994">
                  <c:v>11.9</c:v>
                </c:pt>
                <c:pt idx="2995">
                  <c:v>13.4</c:v>
                </c:pt>
                <c:pt idx="2996">
                  <c:v>13.7</c:v>
                </c:pt>
                <c:pt idx="2997">
                  <c:v>12.4</c:v>
                </c:pt>
                <c:pt idx="2998">
                  <c:v>12.9</c:v>
                </c:pt>
                <c:pt idx="2999">
                  <c:v>13.7</c:v>
                </c:pt>
                <c:pt idx="3000">
                  <c:v>13.5</c:v>
                </c:pt>
                <c:pt idx="3001">
                  <c:v>12.7</c:v>
                </c:pt>
                <c:pt idx="3002">
                  <c:v>12.3</c:v>
                </c:pt>
                <c:pt idx="3003">
                  <c:v>14.3</c:v>
                </c:pt>
                <c:pt idx="3004">
                  <c:v>13.3</c:v>
                </c:pt>
                <c:pt idx="3005">
                  <c:v>13.2</c:v>
                </c:pt>
                <c:pt idx="3006">
                  <c:v>13.6</c:v>
                </c:pt>
                <c:pt idx="3007">
                  <c:v>13.5</c:v>
                </c:pt>
                <c:pt idx="3008">
                  <c:v>13.2</c:v>
                </c:pt>
                <c:pt idx="3009">
                  <c:v>13.6</c:v>
                </c:pt>
                <c:pt idx="3010">
                  <c:v>13.7</c:v>
                </c:pt>
                <c:pt idx="3011">
                  <c:v>14</c:v>
                </c:pt>
                <c:pt idx="3012">
                  <c:v>14.5</c:v>
                </c:pt>
                <c:pt idx="3013">
                  <c:v>12.7</c:v>
                </c:pt>
                <c:pt idx="3014">
                  <c:v>14</c:v>
                </c:pt>
                <c:pt idx="3015">
                  <c:v>14.9</c:v>
                </c:pt>
                <c:pt idx="3016">
                  <c:v>14.5</c:v>
                </c:pt>
                <c:pt idx="3017">
                  <c:v>14</c:v>
                </c:pt>
                <c:pt idx="3018">
                  <c:v>15</c:v>
                </c:pt>
                <c:pt idx="3019">
                  <c:v>13.8</c:v>
                </c:pt>
                <c:pt idx="3020">
                  <c:v>15.4</c:v>
                </c:pt>
                <c:pt idx="3021">
                  <c:v>15.5</c:v>
                </c:pt>
                <c:pt idx="3022">
                  <c:v>14.4</c:v>
                </c:pt>
                <c:pt idx="3023">
                  <c:v>15.4</c:v>
                </c:pt>
                <c:pt idx="3024">
                  <c:v>15.2</c:v>
                </c:pt>
                <c:pt idx="3025">
                  <c:v>14.6</c:v>
                </c:pt>
                <c:pt idx="3026">
                  <c:v>15.4</c:v>
                </c:pt>
              </c:numCache>
            </c:numRef>
          </c:xVal>
          <c:yVal>
            <c:numRef>
              <c:f>'66L_1'!$A$2:$A$3028</c:f>
              <c:numCache>
                <c:formatCode>General</c:formatCode>
                <c:ptCount val="3027"/>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307.40000000000003</c:v>
                </c:pt>
                <c:pt idx="3025">
                  <c:v>307.50000000000006</c:v>
                </c:pt>
                <c:pt idx="3026">
                  <c:v>307.60000000000008</c:v>
                </c:pt>
              </c:numCache>
            </c:numRef>
          </c:yVal>
          <c:smooth val="1"/>
          <c:extLst>
            <c:ext xmlns:c16="http://schemas.microsoft.com/office/drawing/2014/chart" uri="{C3380CC4-5D6E-409C-BE32-E72D297353CC}">
              <c16:uniqueId val="{0000000B-C311-46D2-9E2B-39909684F3E5}"/>
            </c:ext>
          </c:extLst>
        </c:ser>
        <c:ser>
          <c:idx val="1"/>
          <c:order val="12"/>
          <c:tx>
            <c:strRef>
              <c:f>'66L_1'!$C$1</c:f>
              <c:strCache>
                <c:ptCount val="1"/>
                <c:pt idx="0">
                  <c:v>2016</c:v>
                </c:pt>
              </c:strCache>
            </c:strRef>
          </c:tx>
          <c:spPr>
            <a:ln w="12700" cap="rnd">
              <a:solidFill>
                <a:schemeClr val="accent2"/>
              </a:solidFill>
              <a:round/>
            </a:ln>
            <a:effectLst/>
          </c:spPr>
          <c:marker>
            <c:symbol val="none"/>
          </c:marker>
          <c:xVal>
            <c:numRef>
              <c:f>'66L_1'!$C$2:$C$3023</c:f>
              <c:numCache>
                <c:formatCode>General</c:formatCode>
                <c:ptCount val="3022"/>
                <c:pt idx="1">
                  <c:v>16</c:v>
                </c:pt>
                <c:pt idx="2">
                  <c:v>16.3</c:v>
                </c:pt>
                <c:pt idx="3">
                  <c:v>15.2</c:v>
                </c:pt>
                <c:pt idx="4">
                  <c:v>16.3</c:v>
                </c:pt>
                <c:pt idx="5">
                  <c:v>15.7</c:v>
                </c:pt>
                <c:pt idx="6">
                  <c:v>15.1</c:v>
                </c:pt>
                <c:pt idx="7">
                  <c:v>15.2</c:v>
                </c:pt>
                <c:pt idx="8">
                  <c:v>16.2</c:v>
                </c:pt>
                <c:pt idx="9">
                  <c:v>15.6</c:v>
                </c:pt>
                <c:pt idx="10">
                  <c:v>16.2</c:v>
                </c:pt>
                <c:pt idx="11">
                  <c:v>15.9</c:v>
                </c:pt>
                <c:pt idx="12">
                  <c:v>16.5</c:v>
                </c:pt>
                <c:pt idx="13">
                  <c:v>16.600000000000001</c:v>
                </c:pt>
                <c:pt idx="14">
                  <c:v>15.3</c:v>
                </c:pt>
                <c:pt idx="15">
                  <c:v>14.9</c:v>
                </c:pt>
                <c:pt idx="16">
                  <c:v>14.7</c:v>
                </c:pt>
                <c:pt idx="17">
                  <c:v>16.399999999999999</c:v>
                </c:pt>
                <c:pt idx="18">
                  <c:v>14.9</c:v>
                </c:pt>
                <c:pt idx="19">
                  <c:v>15.8</c:v>
                </c:pt>
                <c:pt idx="20">
                  <c:v>15.2</c:v>
                </c:pt>
                <c:pt idx="21">
                  <c:v>13.1</c:v>
                </c:pt>
                <c:pt idx="22">
                  <c:v>13.4</c:v>
                </c:pt>
                <c:pt idx="23">
                  <c:v>16.3</c:v>
                </c:pt>
                <c:pt idx="24">
                  <c:v>15.3</c:v>
                </c:pt>
                <c:pt idx="25">
                  <c:v>14.3</c:v>
                </c:pt>
                <c:pt idx="26">
                  <c:v>13.2</c:v>
                </c:pt>
                <c:pt idx="27">
                  <c:v>15</c:v>
                </c:pt>
                <c:pt idx="28">
                  <c:v>14.6</c:v>
                </c:pt>
                <c:pt idx="29">
                  <c:v>14.8</c:v>
                </c:pt>
                <c:pt idx="30">
                  <c:v>14.8</c:v>
                </c:pt>
                <c:pt idx="31">
                  <c:v>14.1</c:v>
                </c:pt>
                <c:pt idx="32">
                  <c:v>13.2</c:v>
                </c:pt>
                <c:pt idx="33">
                  <c:v>13.6</c:v>
                </c:pt>
                <c:pt idx="34">
                  <c:v>14.2</c:v>
                </c:pt>
                <c:pt idx="35">
                  <c:v>14.9</c:v>
                </c:pt>
                <c:pt idx="36">
                  <c:v>14</c:v>
                </c:pt>
                <c:pt idx="37">
                  <c:v>13.6</c:v>
                </c:pt>
                <c:pt idx="38">
                  <c:v>12.9</c:v>
                </c:pt>
                <c:pt idx="39">
                  <c:v>13.1</c:v>
                </c:pt>
                <c:pt idx="40">
                  <c:v>13.3</c:v>
                </c:pt>
                <c:pt idx="41">
                  <c:v>13.2</c:v>
                </c:pt>
                <c:pt idx="42">
                  <c:v>14.8</c:v>
                </c:pt>
                <c:pt idx="43">
                  <c:v>12.5</c:v>
                </c:pt>
                <c:pt idx="44">
                  <c:v>13.2</c:v>
                </c:pt>
                <c:pt idx="45">
                  <c:v>12.9</c:v>
                </c:pt>
                <c:pt idx="46">
                  <c:v>12.5</c:v>
                </c:pt>
                <c:pt idx="47">
                  <c:v>14.2</c:v>
                </c:pt>
                <c:pt idx="48">
                  <c:v>13.5</c:v>
                </c:pt>
                <c:pt idx="49">
                  <c:v>12</c:v>
                </c:pt>
                <c:pt idx="50">
                  <c:v>11.9</c:v>
                </c:pt>
                <c:pt idx="51">
                  <c:v>11.7</c:v>
                </c:pt>
                <c:pt idx="52">
                  <c:v>14</c:v>
                </c:pt>
                <c:pt idx="53">
                  <c:v>14.2</c:v>
                </c:pt>
                <c:pt idx="54">
                  <c:v>13.7</c:v>
                </c:pt>
                <c:pt idx="55">
                  <c:v>12.7</c:v>
                </c:pt>
                <c:pt idx="56">
                  <c:v>12.6</c:v>
                </c:pt>
                <c:pt idx="57">
                  <c:v>12.4</c:v>
                </c:pt>
                <c:pt idx="58">
                  <c:v>14.1</c:v>
                </c:pt>
                <c:pt idx="59">
                  <c:v>13.8</c:v>
                </c:pt>
                <c:pt idx="60">
                  <c:v>15</c:v>
                </c:pt>
                <c:pt idx="61">
                  <c:v>14</c:v>
                </c:pt>
                <c:pt idx="62">
                  <c:v>14.8</c:v>
                </c:pt>
                <c:pt idx="63">
                  <c:v>15.8</c:v>
                </c:pt>
                <c:pt idx="64">
                  <c:v>14.9</c:v>
                </c:pt>
                <c:pt idx="65">
                  <c:v>16.7</c:v>
                </c:pt>
                <c:pt idx="66">
                  <c:v>16.600000000000001</c:v>
                </c:pt>
                <c:pt idx="67">
                  <c:v>18.100000000000001</c:v>
                </c:pt>
                <c:pt idx="68">
                  <c:v>18.100000000000001</c:v>
                </c:pt>
                <c:pt idx="69">
                  <c:v>18.3</c:v>
                </c:pt>
                <c:pt idx="70">
                  <c:v>17.3</c:v>
                </c:pt>
                <c:pt idx="71">
                  <c:v>18.8</c:v>
                </c:pt>
                <c:pt idx="72">
                  <c:v>17.8</c:v>
                </c:pt>
                <c:pt idx="73">
                  <c:v>18.3</c:v>
                </c:pt>
                <c:pt idx="74">
                  <c:v>18.100000000000001</c:v>
                </c:pt>
                <c:pt idx="75">
                  <c:v>19.399999999999999</c:v>
                </c:pt>
                <c:pt idx="76">
                  <c:v>20.6</c:v>
                </c:pt>
                <c:pt idx="77">
                  <c:v>21.5</c:v>
                </c:pt>
                <c:pt idx="78">
                  <c:v>20.6</c:v>
                </c:pt>
                <c:pt idx="79">
                  <c:v>22.2</c:v>
                </c:pt>
                <c:pt idx="80">
                  <c:v>23.6</c:v>
                </c:pt>
                <c:pt idx="81">
                  <c:v>22.6</c:v>
                </c:pt>
                <c:pt idx="82">
                  <c:v>23.2</c:v>
                </c:pt>
                <c:pt idx="83">
                  <c:v>23.4</c:v>
                </c:pt>
                <c:pt idx="84">
                  <c:v>22.7</c:v>
                </c:pt>
                <c:pt idx="85">
                  <c:v>24.1</c:v>
                </c:pt>
                <c:pt idx="86">
                  <c:v>23.1</c:v>
                </c:pt>
                <c:pt idx="87">
                  <c:v>24.5</c:v>
                </c:pt>
                <c:pt idx="88">
                  <c:v>23.4</c:v>
                </c:pt>
                <c:pt idx="89">
                  <c:v>23.4</c:v>
                </c:pt>
                <c:pt idx="90">
                  <c:v>21.7</c:v>
                </c:pt>
                <c:pt idx="91">
                  <c:v>22.9</c:v>
                </c:pt>
                <c:pt idx="92">
                  <c:v>22.3</c:v>
                </c:pt>
                <c:pt idx="93">
                  <c:v>22.8</c:v>
                </c:pt>
                <c:pt idx="94">
                  <c:v>22.7</c:v>
                </c:pt>
                <c:pt idx="95">
                  <c:v>21.3</c:v>
                </c:pt>
                <c:pt idx="96">
                  <c:v>20.9</c:v>
                </c:pt>
                <c:pt idx="97">
                  <c:v>19.7</c:v>
                </c:pt>
                <c:pt idx="98">
                  <c:v>18.399999999999999</c:v>
                </c:pt>
                <c:pt idx="99">
                  <c:v>19.7</c:v>
                </c:pt>
                <c:pt idx="100">
                  <c:v>19.600000000000001</c:v>
                </c:pt>
                <c:pt idx="101">
                  <c:v>17.600000000000001</c:v>
                </c:pt>
                <c:pt idx="102">
                  <c:v>17</c:v>
                </c:pt>
                <c:pt idx="103">
                  <c:v>16.899999999999999</c:v>
                </c:pt>
                <c:pt idx="104">
                  <c:v>15.6</c:v>
                </c:pt>
                <c:pt idx="105">
                  <c:v>17</c:v>
                </c:pt>
                <c:pt idx="106">
                  <c:v>16</c:v>
                </c:pt>
                <c:pt idx="107">
                  <c:v>14.9</c:v>
                </c:pt>
                <c:pt idx="108">
                  <c:v>15.2</c:v>
                </c:pt>
                <c:pt idx="109">
                  <c:v>14.6</c:v>
                </c:pt>
                <c:pt idx="110">
                  <c:v>14</c:v>
                </c:pt>
                <c:pt idx="111">
                  <c:v>13.5</c:v>
                </c:pt>
                <c:pt idx="112">
                  <c:v>16.100000000000001</c:v>
                </c:pt>
                <c:pt idx="113">
                  <c:v>14.9</c:v>
                </c:pt>
                <c:pt idx="114">
                  <c:v>13.8</c:v>
                </c:pt>
                <c:pt idx="115">
                  <c:v>13.9</c:v>
                </c:pt>
                <c:pt idx="116">
                  <c:v>13.3</c:v>
                </c:pt>
                <c:pt idx="117">
                  <c:v>13.4</c:v>
                </c:pt>
                <c:pt idx="118">
                  <c:v>13.4</c:v>
                </c:pt>
                <c:pt idx="119">
                  <c:v>14.9</c:v>
                </c:pt>
                <c:pt idx="120">
                  <c:v>13.7</c:v>
                </c:pt>
                <c:pt idx="121">
                  <c:v>13.9</c:v>
                </c:pt>
                <c:pt idx="122">
                  <c:v>14.1</c:v>
                </c:pt>
                <c:pt idx="123">
                  <c:v>15.2</c:v>
                </c:pt>
                <c:pt idx="124">
                  <c:v>13.5</c:v>
                </c:pt>
                <c:pt idx="125">
                  <c:v>14.5</c:v>
                </c:pt>
                <c:pt idx="126">
                  <c:v>12.8</c:v>
                </c:pt>
                <c:pt idx="127">
                  <c:v>13.7</c:v>
                </c:pt>
                <c:pt idx="128">
                  <c:v>14.4</c:v>
                </c:pt>
                <c:pt idx="129">
                  <c:v>13.1</c:v>
                </c:pt>
                <c:pt idx="130">
                  <c:v>13.2</c:v>
                </c:pt>
                <c:pt idx="131">
                  <c:v>14</c:v>
                </c:pt>
                <c:pt idx="132">
                  <c:v>14.8</c:v>
                </c:pt>
                <c:pt idx="133">
                  <c:v>14.4</c:v>
                </c:pt>
                <c:pt idx="134">
                  <c:v>14.4</c:v>
                </c:pt>
                <c:pt idx="135">
                  <c:v>14.7</c:v>
                </c:pt>
                <c:pt idx="136">
                  <c:v>14.7</c:v>
                </c:pt>
                <c:pt idx="137">
                  <c:v>16</c:v>
                </c:pt>
                <c:pt idx="138">
                  <c:v>15.1</c:v>
                </c:pt>
                <c:pt idx="139">
                  <c:v>14.5</c:v>
                </c:pt>
                <c:pt idx="140">
                  <c:v>15.6</c:v>
                </c:pt>
                <c:pt idx="141">
                  <c:v>13.8</c:v>
                </c:pt>
                <c:pt idx="142">
                  <c:v>15.3</c:v>
                </c:pt>
                <c:pt idx="143">
                  <c:v>15.6</c:v>
                </c:pt>
                <c:pt idx="144">
                  <c:v>16.100000000000001</c:v>
                </c:pt>
                <c:pt idx="145">
                  <c:v>15.2</c:v>
                </c:pt>
                <c:pt idx="146">
                  <c:v>14.5</c:v>
                </c:pt>
                <c:pt idx="147">
                  <c:v>16.7</c:v>
                </c:pt>
                <c:pt idx="148">
                  <c:v>15.3</c:v>
                </c:pt>
                <c:pt idx="149">
                  <c:v>16</c:v>
                </c:pt>
                <c:pt idx="150">
                  <c:v>15.3</c:v>
                </c:pt>
                <c:pt idx="151">
                  <c:v>15.7</c:v>
                </c:pt>
                <c:pt idx="152">
                  <c:v>16.399999999999999</c:v>
                </c:pt>
                <c:pt idx="153">
                  <c:v>14.5</c:v>
                </c:pt>
                <c:pt idx="154">
                  <c:v>16.3</c:v>
                </c:pt>
                <c:pt idx="155">
                  <c:v>14.4</c:v>
                </c:pt>
                <c:pt idx="156">
                  <c:v>14.6</c:v>
                </c:pt>
                <c:pt idx="157">
                  <c:v>15.3</c:v>
                </c:pt>
                <c:pt idx="158">
                  <c:v>16.399999999999999</c:v>
                </c:pt>
                <c:pt idx="159">
                  <c:v>14.3</c:v>
                </c:pt>
                <c:pt idx="160">
                  <c:v>15.9</c:v>
                </c:pt>
                <c:pt idx="161">
                  <c:v>14.7</c:v>
                </c:pt>
                <c:pt idx="162">
                  <c:v>15.2</c:v>
                </c:pt>
                <c:pt idx="163">
                  <c:v>16.2</c:v>
                </c:pt>
                <c:pt idx="164">
                  <c:v>16.600000000000001</c:v>
                </c:pt>
                <c:pt idx="165">
                  <c:v>15.1</c:v>
                </c:pt>
                <c:pt idx="166">
                  <c:v>14.7</c:v>
                </c:pt>
                <c:pt idx="167">
                  <c:v>14</c:v>
                </c:pt>
                <c:pt idx="168">
                  <c:v>15.3</c:v>
                </c:pt>
                <c:pt idx="169">
                  <c:v>15.6</c:v>
                </c:pt>
                <c:pt idx="170">
                  <c:v>15.5</c:v>
                </c:pt>
                <c:pt idx="171">
                  <c:v>15.4</c:v>
                </c:pt>
                <c:pt idx="172">
                  <c:v>15.1</c:v>
                </c:pt>
                <c:pt idx="173">
                  <c:v>15.4</c:v>
                </c:pt>
                <c:pt idx="174">
                  <c:v>14.5</c:v>
                </c:pt>
                <c:pt idx="175">
                  <c:v>14.9</c:v>
                </c:pt>
                <c:pt idx="176">
                  <c:v>15.7</c:v>
                </c:pt>
                <c:pt idx="177">
                  <c:v>15.7</c:v>
                </c:pt>
                <c:pt idx="178">
                  <c:v>16.100000000000001</c:v>
                </c:pt>
                <c:pt idx="179">
                  <c:v>16.3</c:v>
                </c:pt>
                <c:pt idx="180">
                  <c:v>16.3</c:v>
                </c:pt>
                <c:pt idx="181">
                  <c:v>15.4</c:v>
                </c:pt>
                <c:pt idx="182">
                  <c:v>15.8</c:v>
                </c:pt>
                <c:pt idx="183">
                  <c:v>16.5</c:v>
                </c:pt>
                <c:pt idx="184">
                  <c:v>14.4</c:v>
                </c:pt>
                <c:pt idx="185">
                  <c:v>16</c:v>
                </c:pt>
                <c:pt idx="186">
                  <c:v>15.9</c:v>
                </c:pt>
                <c:pt idx="187">
                  <c:v>16</c:v>
                </c:pt>
                <c:pt idx="188">
                  <c:v>15.2</c:v>
                </c:pt>
                <c:pt idx="189">
                  <c:v>15.1</c:v>
                </c:pt>
                <c:pt idx="190">
                  <c:v>15.4</c:v>
                </c:pt>
                <c:pt idx="191">
                  <c:v>15.7</c:v>
                </c:pt>
                <c:pt idx="192">
                  <c:v>15.2</c:v>
                </c:pt>
                <c:pt idx="193">
                  <c:v>16.100000000000001</c:v>
                </c:pt>
                <c:pt idx="194">
                  <c:v>15.8</c:v>
                </c:pt>
                <c:pt idx="195">
                  <c:v>15.9</c:v>
                </c:pt>
                <c:pt idx="196">
                  <c:v>15.7</c:v>
                </c:pt>
                <c:pt idx="197">
                  <c:v>16.100000000000001</c:v>
                </c:pt>
                <c:pt idx="198">
                  <c:v>17</c:v>
                </c:pt>
                <c:pt idx="199">
                  <c:v>15.8</c:v>
                </c:pt>
                <c:pt idx="200">
                  <c:v>17.2</c:v>
                </c:pt>
                <c:pt idx="201">
                  <c:v>16.899999999999999</c:v>
                </c:pt>
                <c:pt idx="202">
                  <c:v>15.5</c:v>
                </c:pt>
                <c:pt idx="203">
                  <c:v>14.6</c:v>
                </c:pt>
                <c:pt idx="204">
                  <c:v>15.8</c:v>
                </c:pt>
                <c:pt idx="205">
                  <c:v>15.8</c:v>
                </c:pt>
                <c:pt idx="206">
                  <c:v>20.5</c:v>
                </c:pt>
                <c:pt idx="207">
                  <c:v>23.7</c:v>
                </c:pt>
                <c:pt idx="208">
                  <c:v>21.9</c:v>
                </c:pt>
                <c:pt idx="209">
                  <c:v>26.8</c:v>
                </c:pt>
                <c:pt idx="210">
                  <c:v>22.1</c:v>
                </c:pt>
                <c:pt idx="211">
                  <c:v>12.7</c:v>
                </c:pt>
                <c:pt idx="212">
                  <c:v>12.1</c:v>
                </c:pt>
                <c:pt idx="213">
                  <c:v>12.6</c:v>
                </c:pt>
                <c:pt idx="214">
                  <c:v>14.9</c:v>
                </c:pt>
                <c:pt idx="215">
                  <c:v>15.3</c:v>
                </c:pt>
                <c:pt idx="216">
                  <c:v>16.5</c:v>
                </c:pt>
                <c:pt idx="217">
                  <c:v>16.5</c:v>
                </c:pt>
                <c:pt idx="218">
                  <c:v>18.100000000000001</c:v>
                </c:pt>
                <c:pt idx="219">
                  <c:v>16.399999999999999</c:v>
                </c:pt>
                <c:pt idx="220">
                  <c:v>17.2</c:v>
                </c:pt>
                <c:pt idx="221">
                  <c:v>18</c:v>
                </c:pt>
                <c:pt idx="222">
                  <c:v>19.899999999999999</c:v>
                </c:pt>
                <c:pt idx="223">
                  <c:v>19.2</c:v>
                </c:pt>
                <c:pt idx="224">
                  <c:v>19.2</c:v>
                </c:pt>
                <c:pt idx="225">
                  <c:v>21.2</c:v>
                </c:pt>
                <c:pt idx="226">
                  <c:v>22.5</c:v>
                </c:pt>
                <c:pt idx="227">
                  <c:v>24.7</c:v>
                </c:pt>
                <c:pt idx="228">
                  <c:v>24.6</c:v>
                </c:pt>
                <c:pt idx="229">
                  <c:v>26.9</c:v>
                </c:pt>
                <c:pt idx="230">
                  <c:v>26.7</c:v>
                </c:pt>
                <c:pt idx="231">
                  <c:v>29</c:v>
                </c:pt>
                <c:pt idx="232">
                  <c:v>30.2</c:v>
                </c:pt>
                <c:pt idx="233">
                  <c:v>31.3</c:v>
                </c:pt>
                <c:pt idx="234">
                  <c:v>31.7</c:v>
                </c:pt>
                <c:pt idx="235">
                  <c:v>32.6</c:v>
                </c:pt>
                <c:pt idx="236">
                  <c:v>31.6</c:v>
                </c:pt>
                <c:pt idx="237">
                  <c:v>33.200000000000003</c:v>
                </c:pt>
                <c:pt idx="238">
                  <c:v>32.299999999999997</c:v>
                </c:pt>
                <c:pt idx="239">
                  <c:v>33.799999999999997</c:v>
                </c:pt>
                <c:pt idx="240">
                  <c:v>34.1</c:v>
                </c:pt>
                <c:pt idx="241">
                  <c:v>33.700000000000003</c:v>
                </c:pt>
                <c:pt idx="242">
                  <c:v>36.200000000000003</c:v>
                </c:pt>
                <c:pt idx="243">
                  <c:v>35.9</c:v>
                </c:pt>
                <c:pt idx="244">
                  <c:v>35.200000000000003</c:v>
                </c:pt>
                <c:pt idx="245">
                  <c:v>37.1</c:v>
                </c:pt>
                <c:pt idx="246">
                  <c:v>35.799999999999997</c:v>
                </c:pt>
                <c:pt idx="247">
                  <c:v>36</c:v>
                </c:pt>
                <c:pt idx="248">
                  <c:v>36.4</c:v>
                </c:pt>
                <c:pt idx="249">
                  <c:v>36.299999999999997</c:v>
                </c:pt>
                <c:pt idx="250">
                  <c:v>38.4</c:v>
                </c:pt>
                <c:pt idx="251">
                  <c:v>38.299999999999997</c:v>
                </c:pt>
                <c:pt idx="252">
                  <c:v>38.5</c:v>
                </c:pt>
                <c:pt idx="253">
                  <c:v>38.700000000000003</c:v>
                </c:pt>
                <c:pt idx="254">
                  <c:v>38.1</c:v>
                </c:pt>
                <c:pt idx="255">
                  <c:v>37.5</c:v>
                </c:pt>
                <c:pt idx="256">
                  <c:v>37.299999999999997</c:v>
                </c:pt>
                <c:pt idx="257">
                  <c:v>36.299999999999997</c:v>
                </c:pt>
                <c:pt idx="258">
                  <c:v>35.700000000000003</c:v>
                </c:pt>
                <c:pt idx="259">
                  <c:v>37.299999999999997</c:v>
                </c:pt>
                <c:pt idx="260">
                  <c:v>38.200000000000003</c:v>
                </c:pt>
                <c:pt idx="261">
                  <c:v>36.4</c:v>
                </c:pt>
                <c:pt idx="262">
                  <c:v>35.4</c:v>
                </c:pt>
                <c:pt idx="263">
                  <c:v>35.799999999999997</c:v>
                </c:pt>
                <c:pt idx="264">
                  <c:v>36.5</c:v>
                </c:pt>
                <c:pt idx="265">
                  <c:v>38.1</c:v>
                </c:pt>
                <c:pt idx="266">
                  <c:v>35.6</c:v>
                </c:pt>
                <c:pt idx="267">
                  <c:v>35.6</c:v>
                </c:pt>
                <c:pt idx="268">
                  <c:v>34.700000000000003</c:v>
                </c:pt>
                <c:pt idx="269">
                  <c:v>34.700000000000003</c:v>
                </c:pt>
                <c:pt idx="270">
                  <c:v>35.5</c:v>
                </c:pt>
                <c:pt idx="271">
                  <c:v>35.799999999999997</c:v>
                </c:pt>
                <c:pt idx="272">
                  <c:v>34.9</c:v>
                </c:pt>
                <c:pt idx="273">
                  <c:v>35.1</c:v>
                </c:pt>
                <c:pt idx="274">
                  <c:v>34.4</c:v>
                </c:pt>
                <c:pt idx="275">
                  <c:v>35.5</c:v>
                </c:pt>
                <c:pt idx="276">
                  <c:v>35.4</c:v>
                </c:pt>
                <c:pt idx="277">
                  <c:v>34.6</c:v>
                </c:pt>
                <c:pt idx="278">
                  <c:v>35.200000000000003</c:v>
                </c:pt>
                <c:pt idx="279">
                  <c:v>34.5</c:v>
                </c:pt>
                <c:pt idx="280">
                  <c:v>33.700000000000003</c:v>
                </c:pt>
                <c:pt idx="281">
                  <c:v>33.700000000000003</c:v>
                </c:pt>
                <c:pt idx="282">
                  <c:v>36.6</c:v>
                </c:pt>
                <c:pt idx="283">
                  <c:v>34.200000000000003</c:v>
                </c:pt>
                <c:pt idx="284">
                  <c:v>34.299999999999997</c:v>
                </c:pt>
                <c:pt idx="285">
                  <c:v>34.700000000000003</c:v>
                </c:pt>
                <c:pt idx="286">
                  <c:v>34.700000000000003</c:v>
                </c:pt>
                <c:pt idx="287">
                  <c:v>33.4</c:v>
                </c:pt>
                <c:pt idx="288">
                  <c:v>33.9</c:v>
                </c:pt>
                <c:pt idx="289">
                  <c:v>35.1</c:v>
                </c:pt>
                <c:pt idx="290">
                  <c:v>34</c:v>
                </c:pt>
                <c:pt idx="291">
                  <c:v>33.299999999999997</c:v>
                </c:pt>
                <c:pt idx="292">
                  <c:v>34.6</c:v>
                </c:pt>
                <c:pt idx="293">
                  <c:v>33.4</c:v>
                </c:pt>
                <c:pt idx="294">
                  <c:v>34.4</c:v>
                </c:pt>
                <c:pt idx="295">
                  <c:v>33.5</c:v>
                </c:pt>
                <c:pt idx="296">
                  <c:v>34.4</c:v>
                </c:pt>
                <c:pt idx="297">
                  <c:v>35.299999999999997</c:v>
                </c:pt>
                <c:pt idx="298">
                  <c:v>32.9</c:v>
                </c:pt>
                <c:pt idx="299">
                  <c:v>32.799999999999997</c:v>
                </c:pt>
                <c:pt idx="300">
                  <c:v>32.700000000000003</c:v>
                </c:pt>
                <c:pt idx="301">
                  <c:v>33.200000000000003</c:v>
                </c:pt>
                <c:pt idx="302">
                  <c:v>31.8</c:v>
                </c:pt>
                <c:pt idx="303">
                  <c:v>32.5</c:v>
                </c:pt>
                <c:pt idx="304">
                  <c:v>31.2</c:v>
                </c:pt>
                <c:pt idx="305">
                  <c:v>30.2</c:v>
                </c:pt>
                <c:pt idx="306">
                  <c:v>29.6</c:v>
                </c:pt>
                <c:pt idx="307">
                  <c:v>29.2</c:v>
                </c:pt>
                <c:pt idx="308">
                  <c:v>28.3</c:v>
                </c:pt>
                <c:pt idx="309">
                  <c:v>28.7</c:v>
                </c:pt>
                <c:pt idx="310">
                  <c:v>27</c:v>
                </c:pt>
                <c:pt idx="311">
                  <c:v>26.2</c:v>
                </c:pt>
                <c:pt idx="312">
                  <c:v>26.8</c:v>
                </c:pt>
                <c:pt idx="313">
                  <c:v>24.9</c:v>
                </c:pt>
                <c:pt idx="314">
                  <c:v>25.6</c:v>
                </c:pt>
                <c:pt idx="315">
                  <c:v>26</c:v>
                </c:pt>
                <c:pt idx="316">
                  <c:v>25.2</c:v>
                </c:pt>
                <c:pt idx="317">
                  <c:v>25</c:v>
                </c:pt>
                <c:pt idx="318">
                  <c:v>24.2</c:v>
                </c:pt>
                <c:pt idx="319">
                  <c:v>23.6</c:v>
                </c:pt>
                <c:pt idx="320">
                  <c:v>25.1</c:v>
                </c:pt>
                <c:pt idx="321">
                  <c:v>24.8</c:v>
                </c:pt>
                <c:pt idx="322">
                  <c:v>25.4</c:v>
                </c:pt>
                <c:pt idx="323">
                  <c:v>26.2</c:v>
                </c:pt>
                <c:pt idx="324">
                  <c:v>26</c:v>
                </c:pt>
                <c:pt idx="325">
                  <c:v>26.5</c:v>
                </c:pt>
                <c:pt idx="326">
                  <c:v>26.3</c:v>
                </c:pt>
                <c:pt idx="327">
                  <c:v>26.7</c:v>
                </c:pt>
                <c:pt idx="328">
                  <c:v>27.1</c:v>
                </c:pt>
                <c:pt idx="329">
                  <c:v>27.3</c:v>
                </c:pt>
                <c:pt idx="330">
                  <c:v>27.5</c:v>
                </c:pt>
                <c:pt idx="331">
                  <c:v>28.6</c:v>
                </c:pt>
                <c:pt idx="332">
                  <c:v>29</c:v>
                </c:pt>
                <c:pt idx="333">
                  <c:v>29.4</c:v>
                </c:pt>
                <c:pt idx="334">
                  <c:v>31.4</c:v>
                </c:pt>
                <c:pt idx="335">
                  <c:v>29.4</c:v>
                </c:pt>
                <c:pt idx="336">
                  <c:v>29.4</c:v>
                </c:pt>
                <c:pt idx="337">
                  <c:v>31.5</c:v>
                </c:pt>
                <c:pt idx="338">
                  <c:v>31.5</c:v>
                </c:pt>
                <c:pt idx="339">
                  <c:v>31.7</c:v>
                </c:pt>
                <c:pt idx="340">
                  <c:v>30.8</c:v>
                </c:pt>
                <c:pt idx="341">
                  <c:v>31.1</c:v>
                </c:pt>
                <c:pt idx="342">
                  <c:v>32.4</c:v>
                </c:pt>
                <c:pt idx="343">
                  <c:v>32</c:v>
                </c:pt>
                <c:pt idx="344">
                  <c:v>32.5</c:v>
                </c:pt>
                <c:pt idx="345">
                  <c:v>29.5</c:v>
                </c:pt>
                <c:pt idx="346">
                  <c:v>30.9</c:v>
                </c:pt>
                <c:pt idx="347">
                  <c:v>31.5</c:v>
                </c:pt>
                <c:pt idx="348">
                  <c:v>31.6</c:v>
                </c:pt>
                <c:pt idx="349">
                  <c:v>31.1</c:v>
                </c:pt>
                <c:pt idx="350">
                  <c:v>31.3</c:v>
                </c:pt>
                <c:pt idx="351">
                  <c:v>30.9</c:v>
                </c:pt>
                <c:pt idx="352">
                  <c:v>30.1</c:v>
                </c:pt>
                <c:pt idx="353">
                  <c:v>29.2</c:v>
                </c:pt>
                <c:pt idx="354">
                  <c:v>29.5</c:v>
                </c:pt>
                <c:pt idx="355">
                  <c:v>28.7</c:v>
                </c:pt>
                <c:pt idx="356">
                  <c:v>28.5</c:v>
                </c:pt>
                <c:pt idx="357">
                  <c:v>28.6</c:v>
                </c:pt>
                <c:pt idx="358">
                  <c:v>27.8</c:v>
                </c:pt>
                <c:pt idx="359">
                  <c:v>27.6</c:v>
                </c:pt>
                <c:pt idx="360">
                  <c:v>28.7</c:v>
                </c:pt>
                <c:pt idx="361">
                  <c:v>26.5</c:v>
                </c:pt>
                <c:pt idx="362">
                  <c:v>27.3</c:v>
                </c:pt>
                <c:pt idx="363">
                  <c:v>27.6</c:v>
                </c:pt>
                <c:pt idx="364">
                  <c:v>28.2</c:v>
                </c:pt>
                <c:pt idx="365">
                  <c:v>27.7</c:v>
                </c:pt>
                <c:pt idx="366">
                  <c:v>29.9</c:v>
                </c:pt>
                <c:pt idx="367">
                  <c:v>30.3</c:v>
                </c:pt>
                <c:pt idx="368">
                  <c:v>29.8</c:v>
                </c:pt>
                <c:pt idx="369">
                  <c:v>34.700000000000003</c:v>
                </c:pt>
                <c:pt idx="370">
                  <c:v>32.9</c:v>
                </c:pt>
                <c:pt idx="371">
                  <c:v>33.6</c:v>
                </c:pt>
                <c:pt idx="372">
                  <c:v>35.9</c:v>
                </c:pt>
                <c:pt idx="373">
                  <c:v>35.5</c:v>
                </c:pt>
                <c:pt idx="374">
                  <c:v>35.6</c:v>
                </c:pt>
                <c:pt idx="375">
                  <c:v>38</c:v>
                </c:pt>
                <c:pt idx="376">
                  <c:v>38.9</c:v>
                </c:pt>
                <c:pt idx="377">
                  <c:v>38.299999999999997</c:v>
                </c:pt>
                <c:pt idx="378">
                  <c:v>40</c:v>
                </c:pt>
                <c:pt idx="379">
                  <c:v>39.299999999999997</c:v>
                </c:pt>
                <c:pt idx="380">
                  <c:v>40</c:v>
                </c:pt>
                <c:pt idx="381">
                  <c:v>41.6</c:v>
                </c:pt>
                <c:pt idx="382">
                  <c:v>41.2</c:v>
                </c:pt>
                <c:pt idx="383">
                  <c:v>43</c:v>
                </c:pt>
                <c:pt idx="384">
                  <c:v>41.6</c:v>
                </c:pt>
                <c:pt idx="385">
                  <c:v>42</c:v>
                </c:pt>
                <c:pt idx="386">
                  <c:v>42.4</c:v>
                </c:pt>
                <c:pt idx="387">
                  <c:v>41.8</c:v>
                </c:pt>
                <c:pt idx="388">
                  <c:v>42.3</c:v>
                </c:pt>
                <c:pt idx="389">
                  <c:v>43.5</c:v>
                </c:pt>
                <c:pt idx="390">
                  <c:v>43.7</c:v>
                </c:pt>
                <c:pt idx="391">
                  <c:v>42.9</c:v>
                </c:pt>
                <c:pt idx="392">
                  <c:v>43.9</c:v>
                </c:pt>
                <c:pt idx="393">
                  <c:v>43.9</c:v>
                </c:pt>
                <c:pt idx="394">
                  <c:v>43.6</c:v>
                </c:pt>
                <c:pt idx="395">
                  <c:v>42.5</c:v>
                </c:pt>
                <c:pt idx="396">
                  <c:v>43</c:v>
                </c:pt>
                <c:pt idx="397">
                  <c:v>43.7</c:v>
                </c:pt>
                <c:pt idx="398">
                  <c:v>44.1</c:v>
                </c:pt>
                <c:pt idx="399">
                  <c:v>44</c:v>
                </c:pt>
                <c:pt idx="400">
                  <c:v>44.3</c:v>
                </c:pt>
                <c:pt idx="401">
                  <c:v>45.4</c:v>
                </c:pt>
                <c:pt idx="402">
                  <c:v>46.9</c:v>
                </c:pt>
                <c:pt idx="403">
                  <c:v>47.6</c:v>
                </c:pt>
                <c:pt idx="404">
                  <c:v>48.6</c:v>
                </c:pt>
                <c:pt idx="405">
                  <c:v>45.6</c:v>
                </c:pt>
                <c:pt idx="406">
                  <c:v>41.1</c:v>
                </c:pt>
                <c:pt idx="407">
                  <c:v>38.6</c:v>
                </c:pt>
                <c:pt idx="408">
                  <c:v>39.200000000000003</c:v>
                </c:pt>
                <c:pt idx="409">
                  <c:v>39.6</c:v>
                </c:pt>
                <c:pt idx="410">
                  <c:v>40.9</c:v>
                </c:pt>
                <c:pt idx="411">
                  <c:v>40.6</c:v>
                </c:pt>
                <c:pt idx="412">
                  <c:v>41</c:v>
                </c:pt>
                <c:pt idx="413">
                  <c:v>42.1</c:v>
                </c:pt>
                <c:pt idx="414">
                  <c:v>40.6</c:v>
                </c:pt>
                <c:pt idx="415">
                  <c:v>41.5</c:v>
                </c:pt>
                <c:pt idx="416">
                  <c:v>41.2</c:v>
                </c:pt>
                <c:pt idx="417">
                  <c:v>40.5</c:v>
                </c:pt>
                <c:pt idx="418">
                  <c:v>42.2</c:v>
                </c:pt>
                <c:pt idx="419">
                  <c:v>42.4</c:v>
                </c:pt>
                <c:pt idx="420">
                  <c:v>41.8</c:v>
                </c:pt>
                <c:pt idx="421">
                  <c:v>42.7</c:v>
                </c:pt>
                <c:pt idx="422">
                  <c:v>43.8</c:v>
                </c:pt>
                <c:pt idx="423">
                  <c:v>43</c:v>
                </c:pt>
                <c:pt idx="424">
                  <c:v>43.4</c:v>
                </c:pt>
                <c:pt idx="425">
                  <c:v>42.4</c:v>
                </c:pt>
                <c:pt idx="426">
                  <c:v>42.8</c:v>
                </c:pt>
                <c:pt idx="427">
                  <c:v>44</c:v>
                </c:pt>
                <c:pt idx="428">
                  <c:v>44.1</c:v>
                </c:pt>
                <c:pt idx="429">
                  <c:v>43.1</c:v>
                </c:pt>
                <c:pt idx="430">
                  <c:v>44.8</c:v>
                </c:pt>
                <c:pt idx="431">
                  <c:v>43.6</c:v>
                </c:pt>
                <c:pt idx="432">
                  <c:v>43.4</c:v>
                </c:pt>
                <c:pt idx="433">
                  <c:v>42.1</c:v>
                </c:pt>
                <c:pt idx="434">
                  <c:v>43.6</c:v>
                </c:pt>
                <c:pt idx="435">
                  <c:v>43.1</c:v>
                </c:pt>
                <c:pt idx="436">
                  <c:v>42.7</c:v>
                </c:pt>
                <c:pt idx="437">
                  <c:v>43.3</c:v>
                </c:pt>
                <c:pt idx="438">
                  <c:v>42.3</c:v>
                </c:pt>
                <c:pt idx="439">
                  <c:v>43.2</c:v>
                </c:pt>
                <c:pt idx="440">
                  <c:v>43.2</c:v>
                </c:pt>
                <c:pt idx="441">
                  <c:v>42.1</c:v>
                </c:pt>
                <c:pt idx="442">
                  <c:v>43</c:v>
                </c:pt>
                <c:pt idx="443">
                  <c:v>42.5</c:v>
                </c:pt>
                <c:pt idx="444">
                  <c:v>42.6</c:v>
                </c:pt>
                <c:pt idx="445">
                  <c:v>42.7</c:v>
                </c:pt>
                <c:pt idx="446">
                  <c:v>41.7</c:v>
                </c:pt>
                <c:pt idx="447">
                  <c:v>42.2</c:v>
                </c:pt>
                <c:pt idx="448">
                  <c:v>42.6</c:v>
                </c:pt>
                <c:pt idx="449">
                  <c:v>43.4</c:v>
                </c:pt>
                <c:pt idx="450">
                  <c:v>43.4</c:v>
                </c:pt>
                <c:pt idx="451">
                  <c:v>44.6</c:v>
                </c:pt>
                <c:pt idx="452">
                  <c:v>43</c:v>
                </c:pt>
                <c:pt idx="453">
                  <c:v>42.9</c:v>
                </c:pt>
                <c:pt idx="454">
                  <c:v>42.6</c:v>
                </c:pt>
                <c:pt idx="455">
                  <c:v>44.1</c:v>
                </c:pt>
                <c:pt idx="456">
                  <c:v>43.4</c:v>
                </c:pt>
                <c:pt idx="457">
                  <c:v>42.8</c:v>
                </c:pt>
                <c:pt idx="458">
                  <c:v>44.6</c:v>
                </c:pt>
                <c:pt idx="459">
                  <c:v>43.4</c:v>
                </c:pt>
                <c:pt idx="460">
                  <c:v>43.9</c:v>
                </c:pt>
                <c:pt idx="461">
                  <c:v>44.6</c:v>
                </c:pt>
                <c:pt idx="462">
                  <c:v>45</c:v>
                </c:pt>
                <c:pt idx="463">
                  <c:v>44.1</c:v>
                </c:pt>
                <c:pt idx="464">
                  <c:v>45.8</c:v>
                </c:pt>
                <c:pt idx="465">
                  <c:v>46.1</c:v>
                </c:pt>
                <c:pt idx="466">
                  <c:v>47</c:v>
                </c:pt>
                <c:pt idx="467">
                  <c:v>47.7</c:v>
                </c:pt>
                <c:pt idx="468">
                  <c:v>46.4</c:v>
                </c:pt>
                <c:pt idx="469">
                  <c:v>47.5</c:v>
                </c:pt>
                <c:pt idx="470">
                  <c:v>47.3</c:v>
                </c:pt>
                <c:pt idx="471">
                  <c:v>47.3</c:v>
                </c:pt>
                <c:pt idx="472">
                  <c:v>48.3</c:v>
                </c:pt>
                <c:pt idx="473">
                  <c:v>48.2</c:v>
                </c:pt>
                <c:pt idx="474">
                  <c:v>49.5</c:v>
                </c:pt>
                <c:pt idx="475">
                  <c:v>50.1</c:v>
                </c:pt>
                <c:pt idx="476">
                  <c:v>49.9</c:v>
                </c:pt>
                <c:pt idx="477">
                  <c:v>50.7</c:v>
                </c:pt>
                <c:pt idx="478">
                  <c:v>51.7</c:v>
                </c:pt>
                <c:pt idx="479">
                  <c:v>51.6</c:v>
                </c:pt>
                <c:pt idx="480">
                  <c:v>51.7</c:v>
                </c:pt>
                <c:pt idx="481">
                  <c:v>51.9</c:v>
                </c:pt>
                <c:pt idx="482">
                  <c:v>54.3</c:v>
                </c:pt>
                <c:pt idx="483">
                  <c:v>53.8</c:v>
                </c:pt>
                <c:pt idx="484">
                  <c:v>52.6</c:v>
                </c:pt>
                <c:pt idx="485">
                  <c:v>54.1</c:v>
                </c:pt>
                <c:pt idx="486">
                  <c:v>54.1</c:v>
                </c:pt>
                <c:pt idx="487">
                  <c:v>54.8</c:v>
                </c:pt>
                <c:pt idx="488">
                  <c:v>54.5</c:v>
                </c:pt>
                <c:pt idx="489">
                  <c:v>55.6</c:v>
                </c:pt>
                <c:pt idx="490">
                  <c:v>54.4</c:v>
                </c:pt>
                <c:pt idx="491">
                  <c:v>55.3</c:v>
                </c:pt>
                <c:pt idx="492">
                  <c:v>54.9</c:v>
                </c:pt>
                <c:pt idx="493">
                  <c:v>56.1</c:v>
                </c:pt>
                <c:pt idx="494">
                  <c:v>55.3</c:v>
                </c:pt>
                <c:pt idx="495">
                  <c:v>55.5</c:v>
                </c:pt>
                <c:pt idx="496">
                  <c:v>55.8</c:v>
                </c:pt>
                <c:pt idx="497">
                  <c:v>56.8</c:v>
                </c:pt>
                <c:pt idx="498">
                  <c:v>56.6</c:v>
                </c:pt>
                <c:pt idx="499">
                  <c:v>56.3</c:v>
                </c:pt>
                <c:pt idx="500">
                  <c:v>56.9</c:v>
                </c:pt>
                <c:pt idx="501">
                  <c:v>56.6</c:v>
                </c:pt>
                <c:pt idx="502">
                  <c:v>56.7</c:v>
                </c:pt>
                <c:pt idx="503">
                  <c:v>56.1</c:v>
                </c:pt>
                <c:pt idx="504">
                  <c:v>56</c:v>
                </c:pt>
                <c:pt idx="505">
                  <c:v>56.2</c:v>
                </c:pt>
                <c:pt idx="506">
                  <c:v>57.5</c:v>
                </c:pt>
                <c:pt idx="507">
                  <c:v>55</c:v>
                </c:pt>
                <c:pt idx="508">
                  <c:v>55.2</c:v>
                </c:pt>
                <c:pt idx="509">
                  <c:v>57.3</c:v>
                </c:pt>
                <c:pt idx="510">
                  <c:v>56.4</c:v>
                </c:pt>
                <c:pt idx="511">
                  <c:v>55.5</c:v>
                </c:pt>
                <c:pt idx="512">
                  <c:v>55.9</c:v>
                </c:pt>
                <c:pt idx="513">
                  <c:v>55.8</c:v>
                </c:pt>
                <c:pt idx="514">
                  <c:v>55.3</c:v>
                </c:pt>
                <c:pt idx="515">
                  <c:v>56.4</c:v>
                </c:pt>
                <c:pt idx="516">
                  <c:v>55.4</c:v>
                </c:pt>
                <c:pt idx="517">
                  <c:v>56.4</c:v>
                </c:pt>
                <c:pt idx="518">
                  <c:v>56.4</c:v>
                </c:pt>
                <c:pt idx="519">
                  <c:v>55.1</c:v>
                </c:pt>
                <c:pt idx="520">
                  <c:v>54.6</c:v>
                </c:pt>
                <c:pt idx="521">
                  <c:v>55</c:v>
                </c:pt>
                <c:pt idx="522">
                  <c:v>53.2</c:v>
                </c:pt>
                <c:pt idx="523">
                  <c:v>53.7</c:v>
                </c:pt>
                <c:pt idx="524">
                  <c:v>53.7</c:v>
                </c:pt>
                <c:pt idx="525">
                  <c:v>53.7</c:v>
                </c:pt>
                <c:pt idx="526">
                  <c:v>54.2</c:v>
                </c:pt>
                <c:pt idx="527">
                  <c:v>52.6</c:v>
                </c:pt>
                <c:pt idx="528">
                  <c:v>51</c:v>
                </c:pt>
                <c:pt idx="529">
                  <c:v>51.3</c:v>
                </c:pt>
                <c:pt idx="530">
                  <c:v>50.7</c:v>
                </c:pt>
                <c:pt idx="531">
                  <c:v>49.7</c:v>
                </c:pt>
                <c:pt idx="532">
                  <c:v>50.4</c:v>
                </c:pt>
                <c:pt idx="533">
                  <c:v>50</c:v>
                </c:pt>
                <c:pt idx="534">
                  <c:v>49.8</c:v>
                </c:pt>
                <c:pt idx="535">
                  <c:v>50</c:v>
                </c:pt>
                <c:pt idx="536">
                  <c:v>48.9</c:v>
                </c:pt>
                <c:pt idx="537">
                  <c:v>49.5</c:v>
                </c:pt>
                <c:pt idx="538">
                  <c:v>48.4</c:v>
                </c:pt>
                <c:pt idx="539">
                  <c:v>47.8</c:v>
                </c:pt>
                <c:pt idx="540">
                  <c:v>48.5</c:v>
                </c:pt>
                <c:pt idx="541">
                  <c:v>49.1</c:v>
                </c:pt>
                <c:pt idx="542">
                  <c:v>47.2</c:v>
                </c:pt>
                <c:pt idx="543">
                  <c:v>47.7</c:v>
                </c:pt>
                <c:pt idx="544">
                  <c:v>49</c:v>
                </c:pt>
                <c:pt idx="545">
                  <c:v>48.6</c:v>
                </c:pt>
                <c:pt idx="546">
                  <c:v>48.6</c:v>
                </c:pt>
                <c:pt idx="547">
                  <c:v>48.8</c:v>
                </c:pt>
                <c:pt idx="548">
                  <c:v>47.3</c:v>
                </c:pt>
                <c:pt idx="549">
                  <c:v>49.3</c:v>
                </c:pt>
                <c:pt idx="550">
                  <c:v>50.6</c:v>
                </c:pt>
                <c:pt idx="551">
                  <c:v>49.4</c:v>
                </c:pt>
                <c:pt idx="552">
                  <c:v>49.3</c:v>
                </c:pt>
                <c:pt idx="553">
                  <c:v>49.1</c:v>
                </c:pt>
                <c:pt idx="554">
                  <c:v>48.9</c:v>
                </c:pt>
                <c:pt idx="555">
                  <c:v>48.5</c:v>
                </c:pt>
                <c:pt idx="556">
                  <c:v>47</c:v>
                </c:pt>
                <c:pt idx="557">
                  <c:v>46.4</c:v>
                </c:pt>
                <c:pt idx="558">
                  <c:v>46.2</c:v>
                </c:pt>
                <c:pt idx="559">
                  <c:v>45.2</c:v>
                </c:pt>
                <c:pt idx="560">
                  <c:v>45.6</c:v>
                </c:pt>
                <c:pt idx="561">
                  <c:v>43.9</c:v>
                </c:pt>
                <c:pt idx="562">
                  <c:v>43.4</c:v>
                </c:pt>
                <c:pt idx="563">
                  <c:v>43.4</c:v>
                </c:pt>
                <c:pt idx="564">
                  <c:v>42.8</c:v>
                </c:pt>
                <c:pt idx="565">
                  <c:v>40.200000000000003</c:v>
                </c:pt>
                <c:pt idx="566">
                  <c:v>41.7</c:v>
                </c:pt>
                <c:pt idx="567">
                  <c:v>41.5</c:v>
                </c:pt>
                <c:pt idx="568">
                  <c:v>40.299999999999997</c:v>
                </c:pt>
                <c:pt idx="569">
                  <c:v>40.200000000000003</c:v>
                </c:pt>
                <c:pt idx="570">
                  <c:v>37.799999999999997</c:v>
                </c:pt>
                <c:pt idx="571">
                  <c:v>40.1</c:v>
                </c:pt>
                <c:pt idx="572">
                  <c:v>38.799999999999997</c:v>
                </c:pt>
                <c:pt idx="573">
                  <c:v>37.299999999999997</c:v>
                </c:pt>
                <c:pt idx="574">
                  <c:v>37.799999999999997</c:v>
                </c:pt>
                <c:pt idx="575">
                  <c:v>37.700000000000003</c:v>
                </c:pt>
                <c:pt idx="576">
                  <c:v>36.4</c:v>
                </c:pt>
                <c:pt idx="577">
                  <c:v>38.200000000000003</c:v>
                </c:pt>
                <c:pt idx="578">
                  <c:v>37.9</c:v>
                </c:pt>
                <c:pt idx="579">
                  <c:v>37</c:v>
                </c:pt>
                <c:pt idx="580">
                  <c:v>36.6</c:v>
                </c:pt>
                <c:pt idx="581">
                  <c:v>36.799999999999997</c:v>
                </c:pt>
                <c:pt idx="582">
                  <c:v>36.4</c:v>
                </c:pt>
                <c:pt idx="583">
                  <c:v>35.799999999999997</c:v>
                </c:pt>
                <c:pt idx="584">
                  <c:v>35.5</c:v>
                </c:pt>
                <c:pt idx="585">
                  <c:v>35.9</c:v>
                </c:pt>
                <c:pt idx="586">
                  <c:v>35.799999999999997</c:v>
                </c:pt>
                <c:pt idx="587">
                  <c:v>36.700000000000003</c:v>
                </c:pt>
                <c:pt idx="588">
                  <c:v>34.6</c:v>
                </c:pt>
                <c:pt idx="589">
                  <c:v>36.5</c:v>
                </c:pt>
                <c:pt idx="590">
                  <c:v>36.9</c:v>
                </c:pt>
                <c:pt idx="591">
                  <c:v>36.299999999999997</c:v>
                </c:pt>
                <c:pt idx="592">
                  <c:v>35.5</c:v>
                </c:pt>
                <c:pt idx="593">
                  <c:v>36</c:v>
                </c:pt>
                <c:pt idx="594">
                  <c:v>36.700000000000003</c:v>
                </c:pt>
                <c:pt idx="595">
                  <c:v>38.1</c:v>
                </c:pt>
                <c:pt idx="596">
                  <c:v>37.200000000000003</c:v>
                </c:pt>
                <c:pt idx="597">
                  <c:v>41.3</c:v>
                </c:pt>
                <c:pt idx="598">
                  <c:v>42.6</c:v>
                </c:pt>
                <c:pt idx="599">
                  <c:v>44.5</c:v>
                </c:pt>
                <c:pt idx="600">
                  <c:v>48.6</c:v>
                </c:pt>
                <c:pt idx="601">
                  <c:v>42.5</c:v>
                </c:pt>
                <c:pt idx="602">
                  <c:v>33.200000000000003</c:v>
                </c:pt>
                <c:pt idx="603">
                  <c:v>33.700000000000003</c:v>
                </c:pt>
                <c:pt idx="604">
                  <c:v>34.1</c:v>
                </c:pt>
                <c:pt idx="605">
                  <c:v>34.200000000000003</c:v>
                </c:pt>
                <c:pt idx="606">
                  <c:v>36</c:v>
                </c:pt>
                <c:pt idx="607">
                  <c:v>35.5</c:v>
                </c:pt>
                <c:pt idx="608">
                  <c:v>36.799999999999997</c:v>
                </c:pt>
                <c:pt idx="609">
                  <c:v>36.4</c:v>
                </c:pt>
                <c:pt idx="610">
                  <c:v>35.4</c:v>
                </c:pt>
                <c:pt idx="611">
                  <c:v>36.299999999999997</c:v>
                </c:pt>
                <c:pt idx="612">
                  <c:v>36.5</c:v>
                </c:pt>
                <c:pt idx="613">
                  <c:v>37.1</c:v>
                </c:pt>
                <c:pt idx="614">
                  <c:v>36.5</c:v>
                </c:pt>
                <c:pt idx="615">
                  <c:v>37.1</c:v>
                </c:pt>
                <c:pt idx="616">
                  <c:v>36.5</c:v>
                </c:pt>
                <c:pt idx="617">
                  <c:v>36.5</c:v>
                </c:pt>
                <c:pt idx="618">
                  <c:v>37.299999999999997</c:v>
                </c:pt>
                <c:pt idx="619">
                  <c:v>38.799999999999997</c:v>
                </c:pt>
                <c:pt idx="620">
                  <c:v>37.799999999999997</c:v>
                </c:pt>
                <c:pt idx="621">
                  <c:v>38.299999999999997</c:v>
                </c:pt>
                <c:pt idx="622">
                  <c:v>37.799999999999997</c:v>
                </c:pt>
                <c:pt idx="623">
                  <c:v>38.799999999999997</c:v>
                </c:pt>
                <c:pt idx="624">
                  <c:v>38.5</c:v>
                </c:pt>
                <c:pt idx="625">
                  <c:v>39.299999999999997</c:v>
                </c:pt>
                <c:pt idx="626">
                  <c:v>38.5</c:v>
                </c:pt>
                <c:pt idx="627">
                  <c:v>38.299999999999997</c:v>
                </c:pt>
                <c:pt idx="628">
                  <c:v>38.4</c:v>
                </c:pt>
                <c:pt idx="629">
                  <c:v>36.200000000000003</c:v>
                </c:pt>
                <c:pt idx="630">
                  <c:v>39.1</c:v>
                </c:pt>
                <c:pt idx="631">
                  <c:v>37.6</c:v>
                </c:pt>
                <c:pt idx="632">
                  <c:v>38.1</c:v>
                </c:pt>
                <c:pt idx="633">
                  <c:v>38</c:v>
                </c:pt>
                <c:pt idx="634">
                  <c:v>37.4</c:v>
                </c:pt>
                <c:pt idx="635">
                  <c:v>37.1</c:v>
                </c:pt>
                <c:pt idx="636">
                  <c:v>37.700000000000003</c:v>
                </c:pt>
                <c:pt idx="637">
                  <c:v>38</c:v>
                </c:pt>
                <c:pt idx="638">
                  <c:v>37.4</c:v>
                </c:pt>
                <c:pt idx="639">
                  <c:v>37.799999999999997</c:v>
                </c:pt>
                <c:pt idx="640">
                  <c:v>36.6</c:v>
                </c:pt>
                <c:pt idx="641">
                  <c:v>38.1</c:v>
                </c:pt>
                <c:pt idx="642">
                  <c:v>37.799999999999997</c:v>
                </c:pt>
                <c:pt idx="643">
                  <c:v>37.5</c:v>
                </c:pt>
                <c:pt idx="644">
                  <c:v>39.1</c:v>
                </c:pt>
                <c:pt idx="645">
                  <c:v>38.4</c:v>
                </c:pt>
                <c:pt idx="646">
                  <c:v>38.5</c:v>
                </c:pt>
                <c:pt idx="647">
                  <c:v>38.5</c:v>
                </c:pt>
                <c:pt idx="648">
                  <c:v>38.1</c:v>
                </c:pt>
                <c:pt idx="649">
                  <c:v>38</c:v>
                </c:pt>
                <c:pt idx="650">
                  <c:v>37.9</c:v>
                </c:pt>
                <c:pt idx="651">
                  <c:v>39.1</c:v>
                </c:pt>
                <c:pt idx="652">
                  <c:v>38.4</c:v>
                </c:pt>
                <c:pt idx="653">
                  <c:v>38.9</c:v>
                </c:pt>
                <c:pt idx="654">
                  <c:v>39.200000000000003</c:v>
                </c:pt>
                <c:pt idx="655">
                  <c:v>38.799999999999997</c:v>
                </c:pt>
                <c:pt idx="656">
                  <c:v>38.9</c:v>
                </c:pt>
                <c:pt idx="657">
                  <c:v>39.4</c:v>
                </c:pt>
                <c:pt idx="658">
                  <c:v>38.700000000000003</c:v>
                </c:pt>
                <c:pt idx="659">
                  <c:v>38.6</c:v>
                </c:pt>
                <c:pt idx="660">
                  <c:v>39.799999999999997</c:v>
                </c:pt>
                <c:pt idx="661">
                  <c:v>39.299999999999997</c:v>
                </c:pt>
                <c:pt idx="662">
                  <c:v>38.5</c:v>
                </c:pt>
                <c:pt idx="663">
                  <c:v>40.299999999999997</c:v>
                </c:pt>
                <c:pt idx="664">
                  <c:v>38.799999999999997</c:v>
                </c:pt>
                <c:pt idx="665">
                  <c:v>40.799999999999997</c:v>
                </c:pt>
                <c:pt idx="666">
                  <c:v>39.5</c:v>
                </c:pt>
                <c:pt idx="667">
                  <c:v>39</c:v>
                </c:pt>
                <c:pt idx="668">
                  <c:v>39.9</c:v>
                </c:pt>
                <c:pt idx="669">
                  <c:v>39.9</c:v>
                </c:pt>
                <c:pt idx="670">
                  <c:v>40.4</c:v>
                </c:pt>
                <c:pt idx="671">
                  <c:v>38.799999999999997</c:v>
                </c:pt>
                <c:pt idx="672">
                  <c:v>38.6</c:v>
                </c:pt>
                <c:pt idx="673">
                  <c:v>38.1</c:v>
                </c:pt>
                <c:pt idx="674">
                  <c:v>40.6</c:v>
                </c:pt>
                <c:pt idx="675">
                  <c:v>38.4</c:v>
                </c:pt>
                <c:pt idx="676">
                  <c:v>38.9</c:v>
                </c:pt>
                <c:pt idx="677">
                  <c:v>38.1</c:v>
                </c:pt>
                <c:pt idx="678">
                  <c:v>38.200000000000003</c:v>
                </c:pt>
                <c:pt idx="679">
                  <c:v>38.299999999999997</c:v>
                </c:pt>
                <c:pt idx="680">
                  <c:v>38.799999999999997</c:v>
                </c:pt>
                <c:pt idx="681">
                  <c:v>36.799999999999997</c:v>
                </c:pt>
                <c:pt idx="682">
                  <c:v>38</c:v>
                </c:pt>
                <c:pt idx="683">
                  <c:v>37.6</c:v>
                </c:pt>
                <c:pt idx="684">
                  <c:v>37.5</c:v>
                </c:pt>
                <c:pt idx="685">
                  <c:v>39</c:v>
                </c:pt>
                <c:pt idx="686">
                  <c:v>37.799999999999997</c:v>
                </c:pt>
                <c:pt idx="687">
                  <c:v>38.6</c:v>
                </c:pt>
                <c:pt idx="688">
                  <c:v>38.5</c:v>
                </c:pt>
                <c:pt idx="689">
                  <c:v>38.6</c:v>
                </c:pt>
                <c:pt idx="690">
                  <c:v>39.799999999999997</c:v>
                </c:pt>
                <c:pt idx="691">
                  <c:v>39.299999999999997</c:v>
                </c:pt>
                <c:pt idx="692">
                  <c:v>39.4</c:v>
                </c:pt>
                <c:pt idx="693">
                  <c:v>39.5</c:v>
                </c:pt>
                <c:pt idx="694">
                  <c:v>40.1</c:v>
                </c:pt>
                <c:pt idx="695">
                  <c:v>41.7</c:v>
                </c:pt>
                <c:pt idx="696">
                  <c:v>41.3</c:v>
                </c:pt>
                <c:pt idx="697">
                  <c:v>41.1</c:v>
                </c:pt>
                <c:pt idx="698">
                  <c:v>41.4</c:v>
                </c:pt>
                <c:pt idx="699">
                  <c:v>41.9</c:v>
                </c:pt>
                <c:pt idx="700">
                  <c:v>43.6</c:v>
                </c:pt>
                <c:pt idx="701">
                  <c:v>42.8</c:v>
                </c:pt>
                <c:pt idx="702">
                  <c:v>43.5</c:v>
                </c:pt>
                <c:pt idx="703">
                  <c:v>44.3</c:v>
                </c:pt>
                <c:pt idx="704">
                  <c:v>44.2</c:v>
                </c:pt>
                <c:pt idx="705">
                  <c:v>43.5</c:v>
                </c:pt>
                <c:pt idx="706">
                  <c:v>44.9</c:v>
                </c:pt>
                <c:pt idx="707">
                  <c:v>44.2</c:v>
                </c:pt>
                <c:pt idx="708">
                  <c:v>43.3</c:v>
                </c:pt>
                <c:pt idx="709">
                  <c:v>44.1</c:v>
                </c:pt>
                <c:pt idx="710">
                  <c:v>44.8</c:v>
                </c:pt>
                <c:pt idx="711">
                  <c:v>46.2</c:v>
                </c:pt>
                <c:pt idx="712">
                  <c:v>45.7</c:v>
                </c:pt>
                <c:pt idx="713">
                  <c:v>45.8</c:v>
                </c:pt>
                <c:pt idx="714">
                  <c:v>44.7</c:v>
                </c:pt>
                <c:pt idx="715">
                  <c:v>45.1</c:v>
                </c:pt>
                <c:pt idx="716">
                  <c:v>46.6</c:v>
                </c:pt>
                <c:pt idx="717">
                  <c:v>46.8</c:v>
                </c:pt>
                <c:pt idx="718">
                  <c:v>45.3</c:v>
                </c:pt>
                <c:pt idx="719">
                  <c:v>45.6</c:v>
                </c:pt>
                <c:pt idx="720">
                  <c:v>46.6</c:v>
                </c:pt>
                <c:pt idx="721">
                  <c:v>46.6</c:v>
                </c:pt>
                <c:pt idx="722">
                  <c:v>46.6</c:v>
                </c:pt>
                <c:pt idx="723">
                  <c:v>45.8</c:v>
                </c:pt>
                <c:pt idx="724">
                  <c:v>46.7</c:v>
                </c:pt>
                <c:pt idx="725">
                  <c:v>47.2</c:v>
                </c:pt>
                <c:pt idx="726">
                  <c:v>46.3</c:v>
                </c:pt>
                <c:pt idx="727">
                  <c:v>46.1</c:v>
                </c:pt>
                <c:pt idx="728">
                  <c:v>46.5</c:v>
                </c:pt>
                <c:pt idx="729">
                  <c:v>46</c:v>
                </c:pt>
                <c:pt idx="730">
                  <c:v>46.5</c:v>
                </c:pt>
                <c:pt idx="731">
                  <c:v>46.3</c:v>
                </c:pt>
                <c:pt idx="732">
                  <c:v>46.2</c:v>
                </c:pt>
                <c:pt idx="733">
                  <c:v>47.5</c:v>
                </c:pt>
                <c:pt idx="734">
                  <c:v>47.1</c:v>
                </c:pt>
                <c:pt idx="735">
                  <c:v>46.9</c:v>
                </c:pt>
                <c:pt idx="736">
                  <c:v>47.9</c:v>
                </c:pt>
                <c:pt idx="737">
                  <c:v>47.4</c:v>
                </c:pt>
                <c:pt idx="738">
                  <c:v>48.7</c:v>
                </c:pt>
                <c:pt idx="739">
                  <c:v>47.4</c:v>
                </c:pt>
                <c:pt idx="740">
                  <c:v>48.1</c:v>
                </c:pt>
                <c:pt idx="741">
                  <c:v>48.1</c:v>
                </c:pt>
                <c:pt idx="742">
                  <c:v>49.4</c:v>
                </c:pt>
                <c:pt idx="743">
                  <c:v>49</c:v>
                </c:pt>
                <c:pt idx="744">
                  <c:v>49.6</c:v>
                </c:pt>
                <c:pt idx="745">
                  <c:v>51.5</c:v>
                </c:pt>
                <c:pt idx="746">
                  <c:v>51.6</c:v>
                </c:pt>
                <c:pt idx="747">
                  <c:v>52.3</c:v>
                </c:pt>
                <c:pt idx="748">
                  <c:v>53.4</c:v>
                </c:pt>
                <c:pt idx="749">
                  <c:v>53.6</c:v>
                </c:pt>
                <c:pt idx="750">
                  <c:v>55.2</c:v>
                </c:pt>
                <c:pt idx="751">
                  <c:v>54.6</c:v>
                </c:pt>
                <c:pt idx="752">
                  <c:v>56.4</c:v>
                </c:pt>
                <c:pt idx="753">
                  <c:v>57.1</c:v>
                </c:pt>
                <c:pt idx="754">
                  <c:v>57.5</c:v>
                </c:pt>
                <c:pt idx="755">
                  <c:v>59.3</c:v>
                </c:pt>
                <c:pt idx="756">
                  <c:v>59.4</c:v>
                </c:pt>
                <c:pt idx="757">
                  <c:v>61</c:v>
                </c:pt>
                <c:pt idx="758">
                  <c:v>61.2</c:v>
                </c:pt>
                <c:pt idx="759">
                  <c:v>60.5</c:v>
                </c:pt>
                <c:pt idx="760">
                  <c:v>61.8</c:v>
                </c:pt>
                <c:pt idx="761">
                  <c:v>63.1</c:v>
                </c:pt>
                <c:pt idx="762">
                  <c:v>62.6</c:v>
                </c:pt>
                <c:pt idx="763">
                  <c:v>63.7</c:v>
                </c:pt>
                <c:pt idx="764">
                  <c:v>63.8</c:v>
                </c:pt>
                <c:pt idx="765">
                  <c:v>64.599999999999994</c:v>
                </c:pt>
                <c:pt idx="766">
                  <c:v>64</c:v>
                </c:pt>
                <c:pt idx="767">
                  <c:v>65.7</c:v>
                </c:pt>
                <c:pt idx="768">
                  <c:v>66.400000000000006</c:v>
                </c:pt>
                <c:pt idx="769">
                  <c:v>65.7</c:v>
                </c:pt>
                <c:pt idx="770">
                  <c:v>66.8</c:v>
                </c:pt>
                <c:pt idx="771">
                  <c:v>66.099999999999994</c:v>
                </c:pt>
                <c:pt idx="772">
                  <c:v>66.900000000000006</c:v>
                </c:pt>
                <c:pt idx="773">
                  <c:v>67.3</c:v>
                </c:pt>
                <c:pt idx="774">
                  <c:v>68.5</c:v>
                </c:pt>
                <c:pt idx="775">
                  <c:v>68</c:v>
                </c:pt>
                <c:pt idx="776">
                  <c:v>69.099999999999994</c:v>
                </c:pt>
                <c:pt idx="777">
                  <c:v>69.400000000000006</c:v>
                </c:pt>
                <c:pt idx="778">
                  <c:v>69.2</c:v>
                </c:pt>
                <c:pt idx="779">
                  <c:v>69.5</c:v>
                </c:pt>
                <c:pt idx="780">
                  <c:v>69.7</c:v>
                </c:pt>
                <c:pt idx="781">
                  <c:v>70.7</c:v>
                </c:pt>
                <c:pt idx="782">
                  <c:v>70.5</c:v>
                </c:pt>
                <c:pt idx="783">
                  <c:v>71.099999999999994</c:v>
                </c:pt>
                <c:pt idx="784">
                  <c:v>73.099999999999994</c:v>
                </c:pt>
                <c:pt idx="785">
                  <c:v>73.2</c:v>
                </c:pt>
                <c:pt idx="786">
                  <c:v>73.2</c:v>
                </c:pt>
                <c:pt idx="787">
                  <c:v>74.2</c:v>
                </c:pt>
                <c:pt idx="788">
                  <c:v>73.8</c:v>
                </c:pt>
                <c:pt idx="789">
                  <c:v>74.400000000000006</c:v>
                </c:pt>
                <c:pt idx="790">
                  <c:v>73.2</c:v>
                </c:pt>
                <c:pt idx="791">
                  <c:v>74.5</c:v>
                </c:pt>
                <c:pt idx="792">
                  <c:v>76.7</c:v>
                </c:pt>
                <c:pt idx="793">
                  <c:v>76.900000000000006</c:v>
                </c:pt>
                <c:pt idx="794">
                  <c:v>80.099999999999994</c:v>
                </c:pt>
                <c:pt idx="795">
                  <c:v>79.3</c:v>
                </c:pt>
                <c:pt idx="796">
                  <c:v>79.2</c:v>
                </c:pt>
                <c:pt idx="797">
                  <c:v>75.400000000000006</c:v>
                </c:pt>
                <c:pt idx="798">
                  <c:v>74.2</c:v>
                </c:pt>
                <c:pt idx="799">
                  <c:v>73.900000000000006</c:v>
                </c:pt>
                <c:pt idx="800">
                  <c:v>75.099999999999994</c:v>
                </c:pt>
                <c:pt idx="801">
                  <c:v>75.2</c:v>
                </c:pt>
                <c:pt idx="802">
                  <c:v>75.900000000000006</c:v>
                </c:pt>
                <c:pt idx="803">
                  <c:v>75.8</c:v>
                </c:pt>
                <c:pt idx="804">
                  <c:v>76.7</c:v>
                </c:pt>
                <c:pt idx="805">
                  <c:v>76.599999999999994</c:v>
                </c:pt>
                <c:pt idx="806">
                  <c:v>75.8</c:v>
                </c:pt>
                <c:pt idx="807">
                  <c:v>75.2</c:v>
                </c:pt>
                <c:pt idx="808">
                  <c:v>75.7</c:v>
                </c:pt>
                <c:pt idx="809">
                  <c:v>75</c:v>
                </c:pt>
                <c:pt idx="810">
                  <c:v>75.5</c:v>
                </c:pt>
                <c:pt idx="811">
                  <c:v>74.599999999999994</c:v>
                </c:pt>
                <c:pt idx="812">
                  <c:v>75.3</c:v>
                </c:pt>
                <c:pt idx="813">
                  <c:v>74.099999999999994</c:v>
                </c:pt>
                <c:pt idx="814">
                  <c:v>73.3</c:v>
                </c:pt>
                <c:pt idx="815">
                  <c:v>73.5</c:v>
                </c:pt>
                <c:pt idx="816">
                  <c:v>73.5</c:v>
                </c:pt>
                <c:pt idx="817">
                  <c:v>73.2</c:v>
                </c:pt>
                <c:pt idx="818">
                  <c:v>71.599999999999994</c:v>
                </c:pt>
                <c:pt idx="819">
                  <c:v>72.8</c:v>
                </c:pt>
                <c:pt idx="820">
                  <c:v>72.400000000000006</c:v>
                </c:pt>
                <c:pt idx="821">
                  <c:v>72.3</c:v>
                </c:pt>
                <c:pt idx="822">
                  <c:v>71.099999999999994</c:v>
                </c:pt>
                <c:pt idx="823">
                  <c:v>71.3</c:v>
                </c:pt>
                <c:pt idx="824">
                  <c:v>69.7</c:v>
                </c:pt>
                <c:pt idx="825">
                  <c:v>68.400000000000006</c:v>
                </c:pt>
                <c:pt idx="826">
                  <c:v>67.5</c:v>
                </c:pt>
                <c:pt idx="827">
                  <c:v>65.3</c:v>
                </c:pt>
                <c:pt idx="828">
                  <c:v>64.7</c:v>
                </c:pt>
                <c:pt idx="829">
                  <c:v>64.099999999999994</c:v>
                </c:pt>
                <c:pt idx="830">
                  <c:v>63.2</c:v>
                </c:pt>
                <c:pt idx="831">
                  <c:v>61.3</c:v>
                </c:pt>
                <c:pt idx="832">
                  <c:v>60.9</c:v>
                </c:pt>
                <c:pt idx="833">
                  <c:v>60.1</c:v>
                </c:pt>
                <c:pt idx="834">
                  <c:v>57.9</c:v>
                </c:pt>
                <c:pt idx="835">
                  <c:v>57.6</c:v>
                </c:pt>
                <c:pt idx="836">
                  <c:v>56.8</c:v>
                </c:pt>
                <c:pt idx="837">
                  <c:v>54.4</c:v>
                </c:pt>
                <c:pt idx="838">
                  <c:v>53.5</c:v>
                </c:pt>
                <c:pt idx="839">
                  <c:v>51.5</c:v>
                </c:pt>
                <c:pt idx="840">
                  <c:v>51.3</c:v>
                </c:pt>
                <c:pt idx="841">
                  <c:v>50.5</c:v>
                </c:pt>
                <c:pt idx="842">
                  <c:v>50.3</c:v>
                </c:pt>
                <c:pt idx="843">
                  <c:v>49.3</c:v>
                </c:pt>
                <c:pt idx="844">
                  <c:v>50.3</c:v>
                </c:pt>
                <c:pt idx="845">
                  <c:v>48.3</c:v>
                </c:pt>
                <c:pt idx="846">
                  <c:v>47.7</c:v>
                </c:pt>
                <c:pt idx="847">
                  <c:v>47.3</c:v>
                </c:pt>
                <c:pt idx="848">
                  <c:v>46.7</c:v>
                </c:pt>
                <c:pt idx="849">
                  <c:v>46.5</c:v>
                </c:pt>
                <c:pt idx="850">
                  <c:v>46.1</c:v>
                </c:pt>
                <c:pt idx="851">
                  <c:v>45.6</c:v>
                </c:pt>
                <c:pt idx="852">
                  <c:v>44.9</c:v>
                </c:pt>
                <c:pt idx="853">
                  <c:v>44.1</c:v>
                </c:pt>
                <c:pt idx="854">
                  <c:v>42.2</c:v>
                </c:pt>
                <c:pt idx="855">
                  <c:v>44.3</c:v>
                </c:pt>
                <c:pt idx="856">
                  <c:v>43</c:v>
                </c:pt>
                <c:pt idx="857">
                  <c:v>44.9</c:v>
                </c:pt>
                <c:pt idx="858">
                  <c:v>44</c:v>
                </c:pt>
                <c:pt idx="859">
                  <c:v>42.7</c:v>
                </c:pt>
                <c:pt idx="860">
                  <c:v>44.2</c:v>
                </c:pt>
                <c:pt idx="861">
                  <c:v>44.6</c:v>
                </c:pt>
                <c:pt idx="862">
                  <c:v>42.5</c:v>
                </c:pt>
                <c:pt idx="863">
                  <c:v>43.4</c:v>
                </c:pt>
                <c:pt idx="864">
                  <c:v>45</c:v>
                </c:pt>
                <c:pt idx="865">
                  <c:v>44.5</c:v>
                </c:pt>
                <c:pt idx="866">
                  <c:v>44.8</c:v>
                </c:pt>
                <c:pt idx="867">
                  <c:v>44.8</c:v>
                </c:pt>
                <c:pt idx="868">
                  <c:v>46</c:v>
                </c:pt>
                <c:pt idx="869">
                  <c:v>46.4</c:v>
                </c:pt>
                <c:pt idx="870">
                  <c:v>45.4</c:v>
                </c:pt>
                <c:pt idx="871">
                  <c:v>46.2</c:v>
                </c:pt>
                <c:pt idx="872">
                  <c:v>46.3</c:v>
                </c:pt>
                <c:pt idx="873">
                  <c:v>48.4</c:v>
                </c:pt>
                <c:pt idx="874">
                  <c:v>49.2</c:v>
                </c:pt>
                <c:pt idx="875">
                  <c:v>48.6</c:v>
                </c:pt>
                <c:pt idx="876">
                  <c:v>49.1</c:v>
                </c:pt>
                <c:pt idx="877">
                  <c:v>51.4</c:v>
                </c:pt>
                <c:pt idx="878">
                  <c:v>51.3</c:v>
                </c:pt>
                <c:pt idx="879">
                  <c:v>53.4</c:v>
                </c:pt>
                <c:pt idx="880">
                  <c:v>53.2</c:v>
                </c:pt>
                <c:pt idx="881">
                  <c:v>54</c:v>
                </c:pt>
                <c:pt idx="882">
                  <c:v>54</c:v>
                </c:pt>
                <c:pt idx="883">
                  <c:v>54.6</c:v>
                </c:pt>
                <c:pt idx="884">
                  <c:v>54.4</c:v>
                </c:pt>
                <c:pt idx="885">
                  <c:v>55.1</c:v>
                </c:pt>
                <c:pt idx="886">
                  <c:v>55.9</c:v>
                </c:pt>
                <c:pt idx="887">
                  <c:v>56.1</c:v>
                </c:pt>
                <c:pt idx="888">
                  <c:v>56.7</c:v>
                </c:pt>
                <c:pt idx="889">
                  <c:v>56.6</c:v>
                </c:pt>
                <c:pt idx="890">
                  <c:v>57.9</c:v>
                </c:pt>
                <c:pt idx="891">
                  <c:v>57</c:v>
                </c:pt>
                <c:pt idx="892">
                  <c:v>58.5</c:v>
                </c:pt>
                <c:pt idx="893">
                  <c:v>58.4</c:v>
                </c:pt>
                <c:pt idx="894">
                  <c:v>58.5</c:v>
                </c:pt>
                <c:pt idx="895">
                  <c:v>57.7</c:v>
                </c:pt>
                <c:pt idx="896">
                  <c:v>58.9</c:v>
                </c:pt>
                <c:pt idx="897">
                  <c:v>60.4</c:v>
                </c:pt>
                <c:pt idx="898">
                  <c:v>59.2</c:v>
                </c:pt>
                <c:pt idx="899">
                  <c:v>58.7</c:v>
                </c:pt>
                <c:pt idx="900">
                  <c:v>59</c:v>
                </c:pt>
                <c:pt idx="901">
                  <c:v>60.2</c:v>
                </c:pt>
                <c:pt idx="902">
                  <c:v>60.9</c:v>
                </c:pt>
                <c:pt idx="903">
                  <c:v>60.9</c:v>
                </c:pt>
                <c:pt idx="904">
                  <c:v>62.2</c:v>
                </c:pt>
                <c:pt idx="905">
                  <c:v>64.3</c:v>
                </c:pt>
                <c:pt idx="906">
                  <c:v>62.9</c:v>
                </c:pt>
                <c:pt idx="907">
                  <c:v>63.6</c:v>
                </c:pt>
                <c:pt idx="908">
                  <c:v>64.8</c:v>
                </c:pt>
                <c:pt idx="909">
                  <c:v>65.7</c:v>
                </c:pt>
                <c:pt idx="910">
                  <c:v>65.5</c:v>
                </c:pt>
                <c:pt idx="911">
                  <c:v>65.8</c:v>
                </c:pt>
                <c:pt idx="912">
                  <c:v>66.3</c:v>
                </c:pt>
                <c:pt idx="913">
                  <c:v>65.099999999999994</c:v>
                </c:pt>
                <c:pt idx="914">
                  <c:v>65.8</c:v>
                </c:pt>
                <c:pt idx="915">
                  <c:v>66.2</c:v>
                </c:pt>
                <c:pt idx="916">
                  <c:v>67.3</c:v>
                </c:pt>
                <c:pt idx="917">
                  <c:v>67.099999999999994</c:v>
                </c:pt>
                <c:pt idx="918">
                  <c:v>66</c:v>
                </c:pt>
                <c:pt idx="919">
                  <c:v>66.8</c:v>
                </c:pt>
                <c:pt idx="920">
                  <c:v>66.7</c:v>
                </c:pt>
                <c:pt idx="921">
                  <c:v>67.099999999999994</c:v>
                </c:pt>
                <c:pt idx="922">
                  <c:v>67.099999999999994</c:v>
                </c:pt>
                <c:pt idx="923">
                  <c:v>65.400000000000006</c:v>
                </c:pt>
                <c:pt idx="924">
                  <c:v>65.3</c:v>
                </c:pt>
                <c:pt idx="925">
                  <c:v>64.8</c:v>
                </c:pt>
                <c:pt idx="926">
                  <c:v>64.599999999999994</c:v>
                </c:pt>
                <c:pt idx="927">
                  <c:v>63.9</c:v>
                </c:pt>
                <c:pt idx="928">
                  <c:v>65.2</c:v>
                </c:pt>
                <c:pt idx="929">
                  <c:v>64.5</c:v>
                </c:pt>
                <c:pt idx="930">
                  <c:v>61.8</c:v>
                </c:pt>
                <c:pt idx="931">
                  <c:v>61.8</c:v>
                </c:pt>
                <c:pt idx="932">
                  <c:v>61.1</c:v>
                </c:pt>
                <c:pt idx="933">
                  <c:v>59.8</c:v>
                </c:pt>
                <c:pt idx="934">
                  <c:v>59.1</c:v>
                </c:pt>
                <c:pt idx="935">
                  <c:v>59.2</c:v>
                </c:pt>
                <c:pt idx="936">
                  <c:v>58.4</c:v>
                </c:pt>
                <c:pt idx="937">
                  <c:v>57.3</c:v>
                </c:pt>
                <c:pt idx="938">
                  <c:v>56.1</c:v>
                </c:pt>
                <c:pt idx="939">
                  <c:v>57.1</c:v>
                </c:pt>
                <c:pt idx="940">
                  <c:v>56.9</c:v>
                </c:pt>
                <c:pt idx="941">
                  <c:v>55.2</c:v>
                </c:pt>
                <c:pt idx="942">
                  <c:v>55.4</c:v>
                </c:pt>
                <c:pt idx="943">
                  <c:v>54.7</c:v>
                </c:pt>
                <c:pt idx="944">
                  <c:v>54.6</c:v>
                </c:pt>
                <c:pt idx="945">
                  <c:v>54.1</c:v>
                </c:pt>
                <c:pt idx="946">
                  <c:v>54.9</c:v>
                </c:pt>
                <c:pt idx="947">
                  <c:v>53.3</c:v>
                </c:pt>
                <c:pt idx="948">
                  <c:v>53.5</c:v>
                </c:pt>
                <c:pt idx="949">
                  <c:v>55.7</c:v>
                </c:pt>
                <c:pt idx="950">
                  <c:v>54.9</c:v>
                </c:pt>
                <c:pt idx="951">
                  <c:v>56.6</c:v>
                </c:pt>
                <c:pt idx="952">
                  <c:v>54</c:v>
                </c:pt>
                <c:pt idx="953">
                  <c:v>54.8</c:v>
                </c:pt>
                <c:pt idx="954">
                  <c:v>55</c:v>
                </c:pt>
                <c:pt idx="955">
                  <c:v>55.8</c:v>
                </c:pt>
                <c:pt idx="956">
                  <c:v>55.1</c:v>
                </c:pt>
                <c:pt idx="957">
                  <c:v>55.6</c:v>
                </c:pt>
                <c:pt idx="958">
                  <c:v>56</c:v>
                </c:pt>
                <c:pt idx="959">
                  <c:v>54.5</c:v>
                </c:pt>
                <c:pt idx="960">
                  <c:v>54.6</c:v>
                </c:pt>
                <c:pt idx="961">
                  <c:v>54.9</c:v>
                </c:pt>
                <c:pt idx="962">
                  <c:v>55.1</c:v>
                </c:pt>
                <c:pt idx="963">
                  <c:v>53.9</c:v>
                </c:pt>
                <c:pt idx="964">
                  <c:v>55</c:v>
                </c:pt>
                <c:pt idx="965">
                  <c:v>54.3</c:v>
                </c:pt>
                <c:pt idx="966">
                  <c:v>53.3</c:v>
                </c:pt>
                <c:pt idx="967">
                  <c:v>54.1</c:v>
                </c:pt>
                <c:pt idx="968">
                  <c:v>52.8</c:v>
                </c:pt>
                <c:pt idx="969">
                  <c:v>51.7</c:v>
                </c:pt>
                <c:pt idx="970">
                  <c:v>52.2</c:v>
                </c:pt>
                <c:pt idx="971">
                  <c:v>52.3</c:v>
                </c:pt>
                <c:pt idx="972">
                  <c:v>52.4</c:v>
                </c:pt>
                <c:pt idx="973">
                  <c:v>52.3</c:v>
                </c:pt>
                <c:pt idx="974">
                  <c:v>53.1</c:v>
                </c:pt>
                <c:pt idx="975">
                  <c:v>51.5</c:v>
                </c:pt>
                <c:pt idx="976">
                  <c:v>52.4</c:v>
                </c:pt>
                <c:pt idx="977">
                  <c:v>52.7</c:v>
                </c:pt>
                <c:pt idx="978">
                  <c:v>54</c:v>
                </c:pt>
                <c:pt idx="979">
                  <c:v>52.5</c:v>
                </c:pt>
                <c:pt idx="980">
                  <c:v>53.8</c:v>
                </c:pt>
                <c:pt idx="981">
                  <c:v>55.1</c:v>
                </c:pt>
                <c:pt idx="982">
                  <c:v>55.1</c:v>
                </c:pt>
                <c:pt idx="983">
                  <c:v>54.5</c:v>
                </c:pt>
                <c:pt idx="984">
                  <c:v>55.6</c:v>
                </c:pt>
                <c:pt idx="985">
                  <c:v>56.3</c:v>
                </c:pt>
                <c:pt idx="986">
                  <c:v>56.1</c:v>
                </c:pt>
                <c:pt idx="987">
                  <c:v>57.1</c:v>
                </c:pt>
                <c:pt idx="988">
                  <c:v>58.9</c:v>
                </c:pt>
                <c:pt idx="989">
                  <c:v>65.3</c:v>
                </c:pt>
                <c:pt idx="990">
                  <c:v>63.1</c:v>
                </c:pt>
                <c:pt idx="991">
                  <c:v>64.7</c:v>
                </c:pt>
                <c:pt idx="992">
                  <c:v>75.5</c:v>
                </c:pt>
                <c:pt idx="993">
                  <c:v>63.4</c:v>
                </c:pt>
                <c:pt idx="994">
                  <c:v>55.7</c:v>
                </c:pt>
                <c:pt idx="995">
                  <c:v>56.4</c:v>
                </c:pt>
                <c:pt idx="996">
                  <c:v>56</c:v>
                </c:pt>
                <c:pt idx="997">
                  <c:v>59.4</c:v>
                </c:pt>
                <c:pt idx="998">
                  <c:v>57.6</c:v>
                </c:pt>
                <c:pt idx="999">
                  <c:v>57.6</c:v>
                </c:pt>
                <c:pt idx="1000">
                  <c:v>58.5</c:v>
                </c:pt>
                <c:pt idx="1001">
                  <c:v>58.3</c:v>
                </c:pt>
                <c:pt idx="1002">
                  <c:v>57.6</c:v>
                </c:pt>
                <c:pt idx="1003">
                  <c:v>58.5</c:v>
                </c:pt>
                <c:pt idx="1004">
                  <c:v>56.1</c:v>
                </c:pt>
                <c:pt idx="1005">
                  <c:v>55.9</c:v>
                </c:pt>
                <c:pt idx="1006">
                  <c:v>56.5</c:v>
                </c:pt>
                <c:pt idx="1007">
                  <c:v>55.3</c:v>
                </c:pt>
                <c:pt idx="1008">
                  <c:v>54.2</c:v>
                </c:pt>
                <c:pt idx="1009">
                  <c:v>55</c:v>
                </c:pt>
                <c:pt idx="1010">
                  <c:v>55.3</c:v>
                </c:pt>
                <c:pt idx="1011">
                  <c:v>54.5</c:v>
                </c:pt>
                <c:pt idx="1012">
                  <c:v>54.1</c:v>
                </c:pt>
                <c:pt idx="1013">
                  <c:v>53.9</c:v>
                </c:pt>
                <c:pt idx="1014">
                  <c:v>54.7</c:v>
                </c:pt>
                <c:pt idx="1015">
                  <c:v>53.1</c:v>
                </c:pt>
                <c:pt idx="1016">
                  <c:v>52.8</c:v>
                </c:pt>
                <c:pt idx="1017">
                  <c:v>53</c:v>
                </c:pt>
                <c:pt idx="1018">
                  <c:v>52.6</c:v>
                </c:pt>
                <c:pt idx="1019">
                  <c:v>52.9</c:v>
                </c:pt>
                <c:pt idx="1020">
                  <c:v>51.8</c:v>
                </c:pt>
                <c:pt idx="1021">
                  <c:v>51.5</c:v>
                </c:pt>
                <c:pt idx="1022">
                  <c:v>50.9</c:v>
                </c:pt>
                <c:pt idx="1023">
                  <c:v>51.1</c:v>
                </c:pt>
                <c:pt idx="1024">
                  <c:v>50.8</c:v>
                </c:pt>
                <c:pt idx="1025">
                  <c:v>50.6</c:v>
                </c:pt>
                <c:pt idx="1026">
                  <c:v>49.2</c:v>
                </c:pt>
                <c:pt idx="1027">
                  <c:v>50</c:v>
                </c:pt>
                <c:pt idx="1028">
                  <c:v>50</c:v>
                </c:pt>
                <c:pt idx="1029">
                  <c:v>49</c:v>
                </c:pt>
                <c:pt idx="1030">
                  <c:v>48.8</c:v>
                </c:pt>
                <c:pt idx="1031">
                  <c:v>47.9</c:v>
                </c:pt>
                <c:pt idx="1032">
                  <c:v>46.7</c:v>
                </c:pt>
                <c:pt idx="1033">
                  <c:v>46.2</c:v>
                </c:pt>
                <c:pt idx="1034">
                  <c:v>44.9</c:v>
                </c:pt>
                <c:pt idx="1035">
                  <c:v>45.5</c:v>
                </c:pt>
                <c:pt idx="1036">
                  <c:v>44.6</c:v>
                </c:pt>
                <c:pt idx="1037">
                  <c:v>42.1</c:v>
                </c:pt>
                <c:pt idx="1038">
                  <c:v>42.2</c:v>
                </c:pt>
                <c:pt idx="1039">
                  <c:v>42</c:v>
                </c:pt>
                <c:pt idx="1040">
                  <c:v>42.4</c:v>
                </c:pt>
                <c:pt idx="1041">
                  <c:v>41.4</c:v>
                </c:pt>
                <c:pt idx="1042">
                  <c:v>41.8</c:v>
                </c:pt>
                <c:pt idx="1043">
                  <c:v>42.1</c:v>
                </c:pt>
                <c:pt idx="1044">
                  <c:v>40.5</c:v>
                </c:pt>
                <c:pt idx="1045">
                  <c:v>39.5</c:v>
                </c:pt>
                <c:pt idx="1046">
                  <c:v>39.700000000000003</c:v>
                </c:pt>
                <c:pt idx="1047">
                  <c:v>38.700000000000003</c:v>
                </c:pt>
                <c:pt idx="1048">
                  <c:v>38.799999999999997</c:v>
                </c:pt>
                <c:pt idx="1049">
                  <c:v>37.799999999999997</c:v>
                </c:pt>
                <c:pt idx="1050">
                  <c:v>38.1</c:v>
                </c:pt>
                <c:pt idx="1051">
                  <c:v>37.9</c:v>
                </c:pt>
                <c:pt idx="1052">
                  <c:v>38.1</c:v>
                </c:pt>
                <c:pt idx="1053">
                  <c:v>37</c:v>
                </c:pt>
                <c:pt idx="1054">
                  <c:v>34.9</c:v>
                </c:pt>
                <c:pt idx="1055">
                  <c:v>35.9</c:v>
                </c:pt>
                <c:pt idx="1056">
                  <c:v>35.1</c:v>
                </c:pt>
                <c:pt idx="1057">
                  <c:v>33.6</c:v>
                </c:pt>
                <c:pt idx="1058">
                  <c:v>32.6</c:v>
                </c:pt>
                <c:pt idx="1059">
                  <c:v>33</c:v>
                </c:pt>
                <c:pt idx="1060">
                  <c:v>29.7</c:v>
                </c:pt>
                <c:pt idx="1061">
                  <c:v>29.9</c:v>
                </c:pt>
                <c:pt idx="1062">
                  <c:v>28</c:v>
                </c:pt>
                <c:pt idx="1063">
                  <c:v>27.9</c:v>
                </c:pt>
                <c:pt idx="1064">
                  <c:v>26.6</c:v>
                </c:pt>
                <c:pt idx="1065">
                  <c:v>25.9</c:v>
                </c:pt>
                <c:pt idx="1066">
                  <c:v>26.2</c:v>
                </c:pt>
                <c:pt idx="1067">
                  <c:v>24.3</c:v>
                </c:pt>
                <c:pt idx="1068">
                  <c:v>24</c:v>
                </c:pt>
                <c:pt idx="1069">
                  <c:v>23.5</c:v>
                </c:pt>
                <c:pt idx="1070">
                  <c:v>23.8</c:v>
                </c:pt>
                <c:pt idx="1071">
                  <c:v>21.8</c:v>
                </c:pt>
                <c:pt idx="1072">
                  <c:v>22</c:v>
                </c:pt>
                <c:pt idx="1073">
                  <c:v>20.6</c:v>
                </c:pt>
                <c:pt idx="1074">
                  <c:v>20.100000000000001</c:v>
                </c:pt>
                <c:pt idx="1075">
                  <c:v>20.399999999999999</c:v>
                </c:pt>
                <c:pt idx="1076">
                  <c:v>20.100000000000001</c:v>
                </c:pt>
                <c:pt idx="1077">
                  <c:v>20</c:v>
                </c:pt>
                <c:pt idx="1078">
                  <c:v>19.8</c:v>
                </c:pt>
                <c:pt idx="1079">
                  <c:v>19.600000000000001</c:v>
                </c:pt>
                <c:pt idx="1080">
                  <c:v>19.7</c:v>
                </c:pt>
                <c:pt idx="1081">
                  <c:v>18.8</c:v>
                </c:pt>
                <c:pt idx="1082">
                  <c:v>18.8</c:v>
                </c:pt>
                <c:pt idx="1083">
                  <c:v>17.8</c:v>
                </c:pt>
                <c:pt idx="1084">
                  <c:v>17.5</c:v>
                </c:pt>
                <c:pt idx="1085">
                  <c:v>18</c:v>
                </c:pt>
                <c:pt idx="1086">
                  <c:v>18.600000000000001</c:v>
                </c:pt>
                <c:pt idx="1087">
                  <c:v>17.899999999999999</c:v>
                </c:pt>
                <c:pt idx="1088">
                  <c:v>18.399999999999999</c:v>
                </c:pt>
                <c:pt idx="1089">
                  <c:v>18.899999999999999</c:v>
                </c:pt>
                <c:pt idx="1090">
                  <c:v>18.2</c:v>
                </c:pt>
                <c:pt idx="1091">
                  <c:v>18.100000000000001</c:v>
                </c:pt>
                <c:pt idx="1092">
                  <c:v>19.399999999999999</c:v>
                </c:pt>
                <c:pt idx="1093">
                  <c:v>18.3</c:v>
                </c:pt>
                <c:pt idx="1094">
                  <c:v>19.2</c:v>
                </c:pt>
                <c:pt idx="1095">
                  <c:v>19.8</c:v>
                </c:pt>
                <c:pt idx="1096">
                  <c:v>19.399999999999999</c:v>
                </c:pt>
                <c:pt idx="1097">
                  <c:v>18.8</c:v>
                </c:pt>
                <c:pt idx="1098">
                  <c:v>19.899999999999999</c:v>
                </c:pt>
                <c:pt idx="1099">
                  <c:v>21</c:v>
                </c:pt>
                <c:pt idx="1100">
                  <c:v>20.5</c:v>
                </c:pt>
                <c:pt idx="1101">
                  <c:v>20.6</c:v>
                </c:pt>
                <c:pt idx="1102">
                  <c:v>22.1</c:v>
                </c:pt>
                <c:pt idx="1103">
                  <c:v>21.8</c:v>
                </c:pt>
                <c:pt idx="1104">
                  <c:v>22.1</c:v>
                </c:pt>
                <c:pt idx="1105">
                  <c:v>21.9</c:v>
                </c:pt>
                <c:pt idx="1106">
                  <c:v>22.9</c:v>
                </c:pt>
                <c:pt idx="1107">
                  <c:v>23.4</c:v>
                </c:pt>
                <c:pt idx="1108">
                  <c:v>23</c:v>
                </c:pt>
                <c:pt idx="1109">
                  <c:v>24.2</c:v>
                </c:pt>
                <c:pt idx="1110">
                  <c:v>23.1</c:v>
                </c:pt>
                <c:pt idx="1111">
                  <c:v>24.6</c:v>
                </c:pt>
                <c:pt idx="1112">
                  <c:v>24.4</c:v>
                </c:pt>
                <c:pt idx="1113">
                  <c:v>24.3</c:v>
                </c:pt>
                <c:pt idx="1114">
                  <c:v>23.9</c:v>
                </c:pt>
                <c:pt idx="1115">
                  <c:v>24.3</c:v>
                </c:pt>
                <c:pt idx="1116">
                  <c:v>24.6</c:v>
                </c:pt>
                <c:pt idx="1117">
                  <c:v>24.2</c:v>
                </c:pt>
                <c:pt idx="1118">
                  <c:v>23.9</c:v>
                </c:pt>
                <c:pt idx="1119">
                  <c:v>24.3</c:v>
                </c:pt>
                <c:pt idx="1120">
                  <c:v>23</c:v>
                </c:pt>
                <c:pt idx="1121">
                  <c:v>24.6</c:v>
                </c:pt>
                <c:pt idx="1122">
                  <c:v>22.2</c:v>
                </c:pt>
                <c:pt idx="1123">
                  <c:v>21.6</c:v>
                </c:pt>
                <c:pt idx="1124">
                  <c:v>22.7</c:v>
                </c:pt>
                <c:pt idx="1125">
                  <c:v>21.7</c:v>
                </c:pt>
                <c:pt idx="1126">
                  <c:v>21.6</c:v>
                </c:pt>
                <c:pt idx="1127">
                  <c:v>22</c:v>
                </c:pt>
                <c:pt idx="1128">
                  <c:v>21.5</c:v>
                </c:pt>
                <c:pt idx="1129">
                  <c:v>20.9</c:v>
                </c:pt>
                <c:pt idx="1130">
                  <c:v>21.6</c:v>
                </c:pt>
                <c:pt idx="1131">
                  <c:v>20.8</c:v>
                </c:pt>
                <c:pt idx="1132">
                  <c:v>21</c:v>
                </c:pt>
                <c:pt idx="1133">
                  <c:v>21.2</c:v>
                </c:pt>
                <c:pt idx="1134">
                  <c:v>19.899999999999999</c:v>
                </c:pt>
                <c:pt idx="1135">
                  <c:v>19.3</c:v>
                </c:pt>
                <c:pt idx="1136">
                  <c:v>20.5</c:v>
                </c:pt>
                <c:pt idx="1137">
                  <c:v>21.2</c:v>
                </c:pt>
                <c:pt idx="1138">
                  <c:v>19.600000000000001</c:v>
                </c:pt>
                <c:pt idx="1139">
                  <c:v>20.2</c:v>
                </c:pt>
                <c:pt idx="1140">
                  <c:v>21</c:v>
                </c:pt>
                <c:pt idx="1141">
                  <c:v>21.7</c:v>
                </c:pt>
                <c:pt idx="1142">
                  <c:v>20.7</c:v>
                </c:pt>
                <c:pt idx="1143">
                  <c:v>20.399999999999999</c:v>
                </c:pt>
                <c:pt idx="1144">
                  <c:v>20.399999999999999</c:v>
                </c:pt>
                <c:pt idx="1145">
                  <c:v>21.3</c:v>
                </c:pt>
                <c:pt idx="1146">
                  <c:v>20.7</c:v>
                </c:pt>
                <c:pt idx="1147">
                  <c:v>20.6</c:v>
                </c:pt>
                <c:pt idx="1148">
                  <c:v>20.399999999999999</c:v>
                </c:pt>
                <c:pt idx="1149">
                  <c:v>21.7</c:v>
                </c:pt>
                <c:pt idx="1150">
                  <c:v>20.399999999999999</c:v>
                </c:pt>
                <c:pt idx="1151">
                  <c:v>21.9</c:v>
                </c:pt>
                <c:pt idx="1152">
                  <c:v>20.7</c:v>
                </c:pt>
                <c:pt idx="1153">
                  <c:v>20.100000000000001</c:v>
                </c:pt>
                <c:pt idx="1154">
                  <c:v>19.399999999999999</c:v>
                </c:pt>
                <c:pt idx="1155">
                  <c:v>19.600000000000001</c:v>
                </c:pt>
                <c:pt idx="1156">
                  <c:v>21.8</c:v>
                </c:pt>
                <c:pt idx="1157">
                  <c:v>20.5</c:v>
                </c:pt>
                <c:pt idx="1158">
                  <c:v>21.7</c:v>
                </c:pt>
                <c:pt idx="1159">
                  <c:v>21.2</c:v>
                </c:pt>
                <c:pt idx="1160">
                  <c:v>20.7</c:v>
                </c:pt>
                <c:pt idx="1161">
                  <c:v>21.2</c:v>
                </c:pt>
                <c:pt idx="1162">
                  <c:v>21.1</c:v>
                </c:pt>
                <c:pt idx="1163">
                  <c:v>20.8</c:v>
                </c:pt>
                <c:pt idx="1164">
                  <c:v>20.399999999999999</c:v>
                </c:pt>
                <c:pt idx="1165">
                  <c:v>21</c:v>
                </c:pt>
                <c:pt idx="1166">
                  <c:v>21.2</c:v>
                </c:pt>
                <c:pt idx="1167">
                  <c:v>20</c:v>
                </c:pt>
                <c:pt idx="1168">
                  <c:v>21.3</c:v>
                </c:pt>
                <c:pt idx="1169">
                  <c:v>20.5</c:v>
                </c:pt>
                <c:pt idx="1170">
                  <c:v>20.399999999999999</c:v>
                </c:pt>
                <c:pt idx="1171">
                  <c:v>22.1</c:v>
                </c:pt>
                <c:pt idx="1172">
                  <c:v>21.3</c:v>
                </c:pt>
                <c:pt idx="1173">
                  <c:v>21.6</c:v>
                </c:pt>
                <c:pt idx="1174">
                  <c:v>21</c:v>
                </c:pt>
                <c:pt idx="1175">
                  <c:v>22.9</c:v>
                </c:pt>
                <c:pt idx="1176">
                  <c:v>22.7</c:v>
                </c:pt>
                <c:pt idx="1177">
                  <c:v>22</c:v>
                </c:pt>
                <c:pt idx="1178">
                  <c:v>22.6</c:v>
                </c:pt>
                <c:pt idx="1179">
                  <c:v>23.7</c:v>
                </c:pt>
                <c:pt idx="1180">
                  <c:v>21.4</c:v>
                </c:pt>
                <c:pt idx="1181">
                  <c:v>22.6</c:v>
                </c:pt>
                <c:pt idx="1182">
                  <c:v>21.8</c:v>
                </c:pt>
                <c:pt idx="1183">
                  <c:v>22.1</c:v>
                </c:pt>
                <c:pt idx="1184">
                  <c:v>23.6</c:v>
                </c:pt>
                <c:pt idx="1185">
                  <c:v>25.1</c:v>
                </c:pt>
                <c:pt idx="1186">
                  <c:v>27.3</c:v>
                </c:pt>
                <c:pt idx="1187">
                  <c:v>26.4</c:v>
                </c:pt>
                <c:pt idx="1188">
                  <c:v>24.9</c:v>
                </c:pt>
                <c:pt idx="1189">
                  <c:v>23</c:v>
                </c:pt>
                <c:pt idx="1190">
                  <c:v>21.7</c:v>
                </c:pt>
                <c:pt idx="1191">
                  <c:v>21.2</c:v>
                </c:pt>
                <c:pt idx="1192">
                  <c:v>21.3</c:v>
                </c:pt>
                <c:pt idx="1193">
                  <c:v>21.8</c:v>
                </c:pt>
                <c:pt idx="1194">
                  <c:v>22.2</c:v>
                </c:pt>
                <c:pt idx="1195">
                  <c:v>22.2</c:v>
                </c:pt>
                <c:pt idx="1196">
                  <c:v>21.4</c:v>
                </c:pt>
                <c:pt idx="1197">
                  <c:v>22.3</c:v>
                </c:pt>
                <c:pt idx="1198">
                  <c:v>20.5</c:v>
                </c:pt>
                <c:pt idx="1199">
                  <c:v>22.4</c:v>
                </c:pt>
                <c:pt idx="1200">
                  <c:v>22.4</c:v>
                </c:pt>
                <c:pt idx="1201">
                  <c:v>20.9</c:v>
                </c:pt>
                <c:pt idx="1202">
                  <c:v>22.2</c:v>
                </c:pt>
                <c:pt idx="1203">
                  <c:v>23.2</c:v>
                </c:pt>
                <c:pt idx="1204">
                  <c:v>22.2</c:v>
                </c:pt>
                <c:pt idx="1205">
                  <c:v>22.7</c:v>
                </c:pt>
                <c:pt idx="1206">
                  <c:v>22.2</c:v>
                </c:pt>
                <c:pt idx="1207">
                  <c:v>22.4</c:v>
                </c:pt>
                <c:pt idx="1208">
                  <c:v>23.3</c:v>
                </c:pt>
                <c:pt idx="1209">
                  <c:v>22.6</c:v>
                </c:pt>
                <c:pt idx="1210">
                  <c:v>22</c:v>
                </c:pt>
                <c:pt idx="1211">
                  <c:v>22.1</c:v>
                </c:pt>
                <c:pt idx="1212">
                  <c:v>22.1</c:v>
                </c:pt>
                <c:pt idx="1213">
                  <c:v>21.7</c:v>
                </c:pt>
                <c:pt idx="1214">
                  <c:v>21.2</c:v>
                </c:pt>
                <c:pt idx="1215">
                  <c:v>21.5</c:v>
                </c:pt>
                <c:pt idx="1216">
                  <c:v>21.6</c:v>
                </c:pt>
                <c:pt idx="1217">
                  <c:v>21</c:v>
                </c:pt>
                <c:pt idx="1218">
                  <c:v>22.7</c:v>
                </c:pt>
                <c:pt idx="1219">
                  <c:v>22.6</c:v>
                </c:pt>
                <c:pt idx="1220">
                  <c:v>23.1</c:v>
                </c:pt>
                <c:pt idx="1221">
                  <c:v>22.4</c:v>
                </c:pt>
                <c:pt idx="1222">
                  <c:v>20.399999999999999</c:v>
                </c:pt>
                <c:pt idx="1223">
                  <c:v>20.3</c:v>
                </c:pt>
                <c:pt idx="1224">
                  <c:v>21.5</c:v>
                </c:pt>
                <c:pt idx="1225">
                  <c:v>20.9</c:v>
                </c:pt>
                <c:pt idx="1226">
                  <c:v>20.2</c:v>
                </c:pt>
                <c:pt idx="1227">
                  <c:v>19.899999999999999</c:v>
                </c:pt>
                <c:pt idx="1228">
                  <c:v>21.6</c:v>
                </c:pt>
                <c:pt idx="1229">
                  <c:v>21.5</c:v>
                </c:pt>
                <c:pt idx="1230">
                  <c:v>20.8</c:v>
                </c:pt>
                <c:pt idx="1231">
                  <c:v>20.6</c:v>
                </c:pt>
                <c:pt idx="1232">
                  <c:v>20.2</c:v>
                </c:pt>
                <c:pt idx="1233">
                  <c:v>19.899999999999999</c:v>
                </c:pt>
                <c:pt idx="1234">
                  <c:v>20.2</c:v>
                </c:pt>
                <c:pt idx="1235">
                  <c:v>20.100000000000001</c:v>
                </c:pt>
                <c:pt idx="1236">
                  <c:v>20.3</c:v>
                </c:pt>
                <c:pt idx="1237">
                  <c:v>22</c:v>
                </c:pt>
                <c:pt idx="1238">
                  <c:v>21.3</c:v>
                </c:pt>
                <c:pt idx="1239">
                  <c:v>19.899999999999999</c:v>
                </c:pt>
                <c:pt idx="1240">
                  <c:v>20.8</c:v>
                </c:pt>
                <c:pt idx="1241">
                  <c:v>20.5</c:v>
                </c:pt>
                <c:pt idx="1242">
                  <c:v>20.8</c:v>
                </c:pt>
                <c:pt idx="1243">
                  <c:v>20.7</c:v>
                </c:pt>
                <c:pt idx="1244">
                  <c:v>21.4</c:v>
                </c:pt>
                <c:pt idx="1245">
                  <c:v>21.2</c:v>
                </c:pt>
                <c:pt idx="1246">
                  <c:v>21</c:v>
                </c:pt>
                <c:pt idx="1247">
                  <c:v>21.5</c:v>
                </c:pt>
                <c:pt idx="1248">
                  <c:v>20.5</c:v>
                </c:pt>
                <c:pt idx="1249">
                  <c:v>20.8</c:v>
                </c:pt>
                <c:pt idx="1250">
                  <c:v>20.5</c:v>
                </c:pt>
                <c:pt idx="1251">
                  <c:v>21.5</c:v>
                </c:pt>
                <c:pt idx="1252">
                  <c:v>21.3</c:v>
                </c:pt>
                <c:pt idx="1253">
                  <c:v>20.6</c:v>
                </c:pt>
                <c:pt idx="1254">
                  <c:v>21.4</c:v>
                </c:pt>
                <c:pt idx="1255">
                  <c:v>20.7</c:v>
                </c:pt>
                <c:pt idx="1256">
                  <c:v>21.7</c:v>
                </c:pt>
                <c:pt idx="1257">
                  <c:v>21.2</c:v>
                </c:pt>
                <c:pt idx="1258">
                  <c:v>20.3</c:v>
                </c:pt>
                <c:pt idx="1259">
                  <c:v>21.2</c:v>
                </c:pt>
                <c:pt idx="1260">
                  <c:v>20.7</c:v>
                </c:pt>
                <c:pt idx="1261">
                  <c:v>22</c:v>
                </c:pt>
                <c:pt idx="1262">
                  <c:v>20.5</c:v>
                </c:pt>
                <c:pt idx="1263">
                  <c:v>21.1</c:v>
                </c:pt>
                <c:pt idx="1264">
                  <c:v>20.8</c:v>
                </c:pt>
                <c:pt idx="1265">
                  <c:v>22.2</c:v>
                </c:pt>
                <c:pt idx="1266">
                  <c:v>22.6</c:v>
                </c:pt>
                <c:pt idx="1267">
                  <c:v>21.7</c:v>
                </c:pt>
                <c:pt idx="1268">
                  <c:v>22.2</c:v>
                </c:pt>
                <c:pt idx="1269">
                  <c:v>22</c:v>
                </c:pt>
                <c:pt idx="1270">
                  <c:v>23.5</c:v>
                </c:pt>
                <c:pt idx="1271">
                  <c:v>21.8</c:v>
                </c:pt>
                <c:pt idx="1272">
                  <c:v>21.6</c:v>
                </c:pt>
                <c:pt idx="1273">
                  <c:v>22.3</c:v>
                </c:pt>
                <c:pt idx="1274">
                  <c:v>21.1</c:v>
                </c:pt>
                <c:pt idx="1275">
                  <c:v>21.8</c:v>
                </c:pt>
                <c:pt idx="1276">
                  <c:v>21.7</c:v>
                </c:pt>
                <c:pt idx="1277">
                  <c:v>22.5</c:v>
                </c:pt>
                <c:pt idx="1278">
                  <c:v>20.8</c:v>
                </c:pt>
                <c:pt idx="1279">
                  <c:v>22.4</c:v>
                </c:pt>
                <c:pt idx="1280">
                  <c:v>20</c:v>
                </c:pt>
                <c:pt idx="1281">
                  <c:v>20.6</c:v>
                </c:pt>
                <c:pt idx="1282">
                  <c:v>21.3</c:v>
                </c:pt>
                <c:pt idx="1283">
                  <c:v>21.2</c:v>
                </c:pt>
                <c:pt idx="1284">
                  <c:v>20.6</c:v>
                </c:pt>
                <c:pt idx="1285">
                  <c:v>21.2</c:v>
                </c:pt>
                <c:pt idx="1286">
                  <c:v>19.2</c:v>
                </c:pt>
                <c:pt idx="1287">
                  <c:v>21.6</c:v>
                </c:pt>
                <c:pt idx="1288">
                  <c:v>20.9</c:v>
                </c:pt>
                <c:pt idx="1289">
                  <c:v>19.100000000000001</c:v>
                </c:pt>
                <c:pt idx="1290">
                  <c:v>20</c:v>
                </c:pt>
                <c:pt idx="1291">
                  <c:v>18.7</c:v>
                </c:pt>
                <c:pt idx="1292">
                  <c:v>19.399999999999999</c:v>
                </c:pt>
                <c:pt idx="1293">
                  <c:v>21.1</c:v>
                </c:pt>
                <c:pt idx="1294">
                  <c:v>18.899999999999999</c:v>
                </c:pt>
                <c:pt idx="1295">
                  <c:v>19.399999999999999</c:v>
                </c:pt>
                <c:pt idx="1296">
                  <c:v>19.600000000000001</c:v>
                </c:pt>
                <c:pt idx="1297">
                  <c:v>18.8</c:v>
                </c:pt>
                <c:pt idx="1298">
                  <c:v>18.100000000000001</c:v>
                </c:pt>
                <c:pt idx="1299">
                  <c:v>18.5</c:v>
                </c:pt>
                <c:pt idx="1300">
                  <c:v>18.899999999999999</c:v>
                </c:pt>
                <c:pt idx="1301">
                  <c:v>17.600000000000001</c:v>
                </c:pt>
                <c:pt idx="1302">
                  <c:v>18.600000000000001</c:v>
                </c:pt>
                <c:pt idx="1303">
                  <c:v>18.899999999999999</c:v>
                </c:pt>
                <c:pt idx="1304">
                  <c:v>19</c:v>
                </c:pt>
                <c:pt idx="1305">
                  <c:v>18.8</c:v>
                </c:pt>
                <c:pt idx="1306">
                  <c:v>18.600000000000001</c:v>
                </c:pt>
                <c:pt idx="1307">
                  <c:v>19.399999999999999</c:v>
                </c:pt>
                <c:pt idx="1308">
                  <c:v>19.3</c:v>
                </c:pt>
                <c:pt idx="1309">
                  <c:v>17.600000000000001</c:v>
                </c:pt>
                <c:pt idx="1310">
                  <c:v>18.100000000000001</c:v>
                </c:pt>
                <c:pt idx="1311">
                  <c:v>18.100000000000001</c:v>
                </c:pt>
                <c:pt idx="1312">
                  <c:v>18.899999999999999</c:v>
                </c:pt>
                <c:pt idx="1313">
                  <c:v>17.7</c:v>
                </c:pt>
                <c:pt idx="1314">
                  <c:v>17.600000000000001</c:v>
                </c:pt>
                <c:pt idx="1315">
                  <c:v>18.5</c:v>
                </c:pt>
                <c:pt idx="1316">
                  <c:v>18.600000000000001</c:v>
                </c:pt>
                <c:pt idx="1317">
                  <c:v>18.100000000000001</c:v>
                </c:pt>
                <c:pt idx="1318">
                  <c:v>18.5</c:v>
                </c:pt>
                <c:pt idx="1319">
                  <c:v>18.2</c:v>
                </c:pt>
                <c:pt idx="1320">
                  <c:v>17.899999999999999</c:v>
                </c:pt>
                <c:pt idx="1321">
                  <c:v>18.3</c:v>
                </c:pt>
                <c:pt idx="1322">
                  <c:v>17.7</c:v>
                </c:pt>
                <c:pt idx="1323">
                  <c:v>18</c:v>
                </c:pt>
                <c:pt idx="1324">
                  <c:v>18.399999999999999</c:v>
                </c:pt>
                <c:pt idx="1325">
                  <c:v>17.5</c:v>
                </c:pt>
                <c:pt idx="1326">
                  <c:v>18.5</c:v>
                </c:pt>
                <c:pt idx="1327">
                  <c:v>19</c:v>
                </c:pt>
                <c:pt idx="1328">
                  <c:v>19.600000000000001</c:v>
                </c:pt>
                <c:pt idx="1329">
                  <c:v>17.899999999999999</c:v>
                </c:pt>
                <c:pt idx="1330">
                  <c:v>18.3</c:v>
                </c:pt>
                <c:pt idx="1331">
                  <c:v>18.7</c:v>
                </c:pt>
                <c:pt idx="1332">
                  <c:v>18.100000000000001</c:v>
                </c:pt>
                <c:pt idx="1333">
                  <c:v>17.600000000000001</c:v>
                </c:pt>
                <c:pt idx="1334">
                  <c:v>19.100000000000001</c:v>
                </c:pt>
                <c:pt idx="1335">
                  <c:v>18.3</c:v>
                </c:pt>
                <c:pt idx="1336">
                  <c:v>18.3</c:v>
                </c:pt>
                <c:pt idx="1337">
                  <c:v>16.7</c:v>
                </c:pt>
                <c:pt idx="1338">
                  <c:v>18.3</c:v>
                </c:pt>
                <c:pt idx="1339">
                  <c:v>18</c:v>
                </c:pt>
                <c:pt idx="1340">
                  <c:v>18.600000000000001</c:v>
                </c:pt>
                <c:pt idx="1341">
                  <c:v>18.899999999999999</c:v>
                </c:pt>
                <c:pt idx="1342">
                  <c:v>17.100000000000001</c:v>
                </c:pt>
                <c:pt idx="1343">
                  <c:v>19</c:v>
                </c:pt>
                <c:pt idx="1344">
                  <c:v>17.2</c:v>
                </c:pt>
                <c:pt idx="1345">
                  <c:v>18</c:v>
                </c:pt>
                <c:pt idx="1346">
                  <c:v>18.7</c:v>
                </c:pt>
                <c:pt idx="1347">
                  <c:v>17.600000000000001</c:v>
                </c:pt>
                <c:pt idx="1348">
                  <c:v>19.5</c:v>
                </c:pt>
                <c:pt idx="1349">
                  <c:v>18.899999999999999</c:v>
                </c:pt>
                <c:pt idx="1350">
                  <c:v>18.7</c:v>
                </c:pt>
                <c:pt idx="1351">
                  <c:v>18</c:v>
                </c:pt>
                <c:pt idx="1352">
                  <c:v>19.600000000000001</c:v>
                </c:pt>
                <c:pt idx="1353">
                  <c:v>18.600000000000001</c:v>
                </c:pt>
                <c:pt idx="1354">
                  <c:v>18.600000000000001</c:v>
                </c:pt>
                <c:pt idx="1355">
                  <c:v>18</c:v>
                </c:pt>
                <c:pt idx="1356">
                  <c:v>17.899999999999999</c:v>
                </c:pt>
                <c:pt idx="1357">
                  <c:v>17.899999999999999</c:v>
                </c:pt>
                <c:pt idx="1358">
                  <c:v>18.399999999999999</c:v>
                </c:pt>
                <c:pt idx="1359">
                  <c:v>18.5</c:v>
                </c:pt>
                <c:pt idx="1360">
                  <c:v>18.3</c:v>
                </c:pt>
                <c:pt idx="1361">
                  <c:v>17.8</c:v>
                </c:pt>
                <c:pt idx="1362">
                  <c:v>18.899999999999999</c:v>
                </c:pt>
                <c:pt idx="1363">
                  <c:v>18.100000000000001</c:v>
                </c:pt>
                <c:pt idx="1364">
                  <c:v>17.8</c:v>
                </c:pt>
                <c:pt idx="1365">
                  <c:v>19.600000000000001</c:v>
                </c:pt>
                <c:pt idx="1366">
                  <c:v>19.8</c:v>
                </c:pt>
                <c:pt idx="1367">
                  <c:v>20</c:v>
                </c:pt>
                <c:pt idx="1368">
                  <c:v>19.3</c:v>
                </c:pt>
                <c:pt idx="1369">
                  <c:v>19.399999999999999</c:v>
                </c:pt>
                <c:pt idx="1370">
                  <c:v>21.1</c:v>
                </c:pt>
                <c:pt idx="1371">
                  <c:v>21.3</c:v>
                </c:pt>
                <c:pt idx="1372">
                  <c:v>22.5</c:v>
                </c:pt>
                <c:pt idx="1373">
                  <c:v>21.4</c:v>
                </c:pt>
                <c:pt idx="1374">
                  <c:v>23.9</c:v>
                </c:pt>
                <c:pt idx="1375">
                  <c:v>23.9</c:v>
                </c:pt>
                <c:pt idx="1376">
                  <c:v>24.5</c:v>
                </c:pt>
                <c:pt idx="1377">
                  <c:v>24.4</c:v>
                </c:pt>
                <c:pt idx="1378">
                  <c:v>24.9</c:v>
                </c:pt>
                <c:pt idx="1379">
                  <c:v>27.1</c:v>
                </c:pt>
                <c:pt idx="1380">
                  <c:v>29.5</c:v>
                </c:pt>
                <c:pt idx="1381">
                  <c:v>32.299999999999997</c:v>
                </c:pt>
                <c:pt idx="1382">
                  <c:v>36.9</c:v>
                </c:pt>
                <c:pt idx="1383">
                  <c:v>38.9</c:v>
                </c:pt>
                <c:pt idx="1384">
                  <c:v>39.5</c:v>
                </c:pt>
                <c:pt idx="1385">
                  <c:v>34.1</c:v>
                </c:pt>
                <c:pt idx="1386">
                  <c:v>31.4</c:v>
                </c:pt>
                <c:pt idx="1387">
                  <c:v>29.2</c:v>
                </c:pt>
                <c:pt idx="1388">
                  <c:v>31.9</c:v>
                </c:pt>
                <c:pt idx="1389">
                  <c:v>32.9</c:v>
                </c:pt>
                <c:pt idx="1390">
                  <c:v>34.799999999999997</c:v>
                </c:pt>
                <c:pt idx="1391">
                  <c:v>36.1</c:v>
                </c:pt>
                <c:pt idx="1392">
                  <c:v>35.700000000000003</c:v>
                </c:pt>
                <c:pt idx="1393">
                  <c:v>35.700000000000003</c:v>
                </c:pt>
                <c:pt idx="1394">
                  <c:v>35.1</c:v>
                </c:pt>
                <c:pt idx="1395">
                  <c:v>37.5</c:v>
                </c:pt>
                <c:pt idx="1396">
                  <c:v>36.799999999999997</c:v>
                </c:pt>
                <c:pt idx="1397">
                  <c:v>36.6</c:v>
                </c:pt>
                <c:pt idx="1398">
                  <c:v>37.299999999999997</c:v>
                </c:pt>
                <c:pt idx="1399">
                  <c:v>36.299999999999997</c:v>
                </c:pt>
                <c:pt idx="1400">
                  <c:v>36.799999999999997</c:v>
                </c:pt>
                <c:pt idx="1401">
                  <c:v>35.4</c:v>
                </c:pt>
                <c:pt idx="1402">
                  <c:v>34</c:v>
                </c:pt>
                <c:pt idx="1403">
                  <c:v>35.5</c:v>
                </c:pt>
                <c:pt idx="1404">
                  <c:v>35.5</c:v>
                </c:pt>
                <c:pt idx="1405">
                  <c:v>34</c:v>
                </c:pt>
                <c:pt idx="1406">
                  <c:v>33.6</c:v>
                </c:pt>
                <c:pt idx="1407">
                  <c:v>31.9</c:v>
                </c:pt>
                <c:pt idx="1408">
                  <c:v>33.700000000000003</c:v>
                </c:pt>
                <c:pt idx="1409">
                  <c:v>32</c:v>
                </c:pt>
                <c:pt idx="1410">
                  <c:v>32.5</c:v>
                </c:pt>
                <c:pt idx="1411">
                  <c:v>30.8</c:v>
                </c:pt>
                <c:pt idx="1412">
                  <c:v>29.6</c:v>
                </c:pt>
                <c:pt idx="1413">
                  <c:v>28.7</c:v>
                </c:pt>
                <c:pt idx="1414">
                  <c:v>27.9</c:v>
                </c:pt>
                <c:pt idx="1415">
                  <c:v>27.8</c:v>
                </c:pt>
                <c:pt idx="1416">
                  <c:v>26.8</c:v>
                </c:pt>
                <c:pt idx="1417">
                  <c:v>26.7</c:v>
                </c:pt>
                <c:pt idx="1418">
                  <c:v>26.7</c:v>
                </c:pt>
                <c:pt idx="1419">
                  <c:v>25.6</c:v>
                </c:pt>
                <c:pt idx="1420">
                  <c:v>25.7</c:v>
                </c:pt>
                <c:pt idx="1421">
                  <c:v>25.8</c:v>
                </c:pt>
                <c:pt idx="1422">
                  <c:v>23.8</c:v>
                </c:pt>
                <c:pt idx="1423">
                  <c:v>25.5</c:v>
                </c:pt>
                <c:pt idx="1424">
                  <c:v>24.5</c:v>
                </c:pt>
                <c:pt idx="1425">
                  <c:v>24.2</c:v>
                </c:pt>
                <c:pt idx="1426">
                  <c:v>24.9</c:v>
                </c:pt>
                <c:pt idx="1427">
                  <c:v>24.1</c:v>
                </c:pt>
                <c:pt idx="1428">
                  <c:v>24.8</c:v>
                </c:pt>
                <c:pt idx="1429">
                  <c:v>24.1</c:v>
                </c:pt>
                <c:pt idx="1430">
                  <c:v>25.4</c:v>
                </c:pt>
                <c:pt idx="1431">
                  <c:v>26.7</c:v>
                </c:pt>
                <c:pt idx="1432">
                  <c:v>27.2</c:v>
                </c:pt>
                <c:pt idx="1433">
                  <c:v>26.6</c:v>
                </c:pt>
                <c:pt idx="1434">
                  <c:v>26.9</c:v>
                </c:pt>
                <c:pt idx="1435">
                  <c:v>27.3</c:v>
                </c:pt>
                <c:pt idx="1436">
                  <c:v>28.8</c:v>
                </c:pt>
                <c:pt idx="1437">
                  <c:v>29.1</c:v>
                </c:pt>
                <c:pt idx="1438">
                  <c:v>29.8</c:v>
                </c:pt>
                <c:pt idx="1439">
                  <c:v>29.1</c:v>
                </c:pt>
                <c:pt idx="1440">
                  <c:v>30.2</c:v>
                </c:pt>
                <c:pt idx="1441">
                  <c:v>31.7</c:v>
                </c:pt>
                <c:pt idx="1442">
                  <c:v>29.9</c:v>
                </c:pt>
                <c:pt idx="1443">
                  <c:v>31.8</c:v>
                </c:pt>
                <c:pt idx="1444">
                  <c:v>32.1</c:v>
                </c:pt>
                <c:pt idx="1445">
                  <c:v>31.7</c:v>
                </c:pt>
                <c:pt idx="1446">
                  <c:v>30.1</c:v>
                </c:pt>
                <c:pt idx="1447">
                  <c:v>32.1</c:v>
                </c:pt>
                <c:pt idx="1448">
                  <c:v>30.1</c:v>
                </c:pt>
                <c:pt idx="1449">
                  <c:v>31.2</c:v>
                </c:pt>
                <c:pt idx="1450">
                  <c:v>30</c:v>
                </c:pt>
                <c:pt idx="1451">
                  <c:v>30.7</c:v>
                </c:pt>
                <c:pt idx="1452">
                  <c:v>31.7</c:v>
                </c:pt>
                <c:pt idx="1453">
                  <c:v>31.1</c:v>
                </c:pt>
                <c:pt idx="1454">
                  <c:v>30.6</c:v>
                </c:pt>
                <c:pt idx="1455">
                  <c:v>30.1</c:v>
                </c:pt>
                <c:pt idx="1456">
                  <c:v>30.8</c:v>
                </c:pt>
                <c:pt idx="1457">
                  <c:v>31</c:v>
                </c:pt>
                <c:pt idx="1458">
                  <c:v>30.2</c:v>
                </c:pt>
                <c:pt idx="1459">
                  <c:v>30.8</c:v>
                </c:pt>
                <c:pt idx="1460">
                  <c:v>31.4</c:v>
                </c:pt>
                <c:pt idx="1461">
                  <c:v>31.4</c:v>
                </c:pt>
                <c:pt idx="1462">
                  <c:v>31</c:v>
                </c:pt>
                <c:pt idx="1463">
                  <c:v>31.3</c:v>
                </c:pt>
                <c:pt idx="1464">
                  <c:v>31.2</c:v>
                </c:pt>
                <c:pt idx="1465">
                  <c:v>31.9</c:v>
                </c:pt>
                <c:pt idx="1466">
                  <c:v>31.9</c:v>
                </c:pt>
                <c:pt idx="1467">
                  <c:v>30.9</c:v>
                </c:pt>
                <c:pt idx="1468">
                  <c:v>32.5</c:v>
                </c:pt>
                <c:pt idx="1469">
                  <c:v>32.1</c:v>
                </c:pt>
                <c:pt idx="1470">
                  <c:v>32.5</c:v>
                </c:pt>
                <c:pt idx="1471">
                  <c:v>31.9</c:v>
                </c:pt>
                <c:pt idx="1472">
                  <c:v>32.700000000000003</c:v>
                </c:pt>
                <c:pt idx="1473">
                  <c:v>31.6</c:v>
                </c:pt>
                <c:pt idx="1474">
                  <c:v>32.200000000000003</c:v>
                </c:pt>
                <c:pt idx="1475">
                  <c:v>32.799999999999997</c:v>
                </c:pt>
                <c:pt idx="1476">
                  <c:v>32.200000000000003</c:v>
                </c:pt>
                <c:pt idx="1477">
                  <c:v>33</c:v>
                </c:pt>
                <c:pt idx="1478">
                  <c:v>31.1</c:v>
                </c:pt>
                <c:pt idx="1479">
                  <c:v>32.1</c:v>
                </c:pt>
                <c:pt idx="1480">
                  <c:v>31.2</c:v>
                </c:pt>
                <c:pt idx="1481">
                  <c:v>31.3</c:v>
                </c:pt>
                <c:pt idx="1482">
                  <c:v>30.5</c:v>
                </c:pt>
                <c:pt idx="1483">
                  <c:v>32.299999999999997</c:v>
                </c:pt>
                <c:pt idx="1484">
                  <c:v>30.6</c:v>
                </c:pt>
                <c:pt idx="1485">
                  <c:v>28.8</c:v>
                </c:pt>
                <c:pt idx="1486">
                  <c:v>30.5</c:v>
                </c:pt>
                <c:pt idx="1487">
                  <c:v>28.5</c:v>
                </c:pt>
                <c:pt idx="1488">
                  <c:v>28.3</c:v>
                </c:pt>
                <c:pt idx="1489">
                  <c:v>27.4</c:v>
                </c:pt>
                <c:pt idx="1490">
                  <c:v>26.3</c:v>
                </c:pt>
                <c:pt idx="1491">
                  <c:v>26.6</c:v>
                </c:pt>
                <c:pt idx="1492">
                  <c:v>25.2</c:v>
                </c:pt>
                <c:pt idx="1493">
                  <c:v>24.9</c:v>
                </c:pt>
                <c:pt idx="1494">
                  <c:v>23.6</c:v>
                </c:pt>
                <c:pt idx="1495">
                  <c:v>22.2</c:v>
                </c:pt>
                <c:pt idx="1496">
                  <c:v>22.3</c:v>
                </c:pt>
                <c:pt idx="1497">
                  <c:v>20.5</c:v>
                </c:pt>
                <c:pt idx="1498">
                  <c:v>22.1</c:v>
                </c:pt>
                <c:pt idx="1499">
                  <c:v>20.9</c:v>
                </c:pt>
                <c:pt idx="1500">
                  <c:v>20.6</c:v>
                </c:pt>
                <c:pt idx="1501">
                  <c:v>20.5</c:v>
                </c:pt>
                <c:pt idx="1502">
                  <c:v>19</c:v>
                </c:pt>
                <c:pt idx="1503">
                  <c:v>17.899999999999999</c:v>
                </c:pt>
                <c:pt idx="1504">
                  <c:v>17.899999999999999</c:v>
                </c:pt>
                <c:pt idx="1505">
                  <c:v>16.8</c:v>
                </c:pt>
                <c:pt idx="1506">
                  <c:v>17.899999999999999</c:v>
                </c:pt>
                <c:pt idx="1507">
                  <c:v>16.2</c:v>
                </c:pt>
                <c:pt idx="1508">
                  <c:v>17.399999999999999</c:v>
                </c:pt>
                <c:pt idx="1509">
                  <c:v>16.600000000000001</c:v>
                </c:pt>
                <c:pt idx="1510">
                  <c:v>16.100000000000001</c:v>
                </c:pt>
                <c:pt idx="1511">
                  <c:v>16.100000000000001</c:v>
                </c:pt>
                <c:pt idx="1512">
                  <c:v>16.899999999999999</c:v>
                </c:pt>
                <c:pt idx="1513">
                  <c:v>15.5</c:v>
                </c:pt>
                <c:pt idx="1514">
                  <c:v>14</c:v>
                </c:pt>
                <c:pt idx="1515">
                  <c:v>14.9</c:v>
                </c:pt>
                <c:pt idx="1516">
                  <c:v>14.4</c:v>
                </c:pt>
                <c:pt idx="1517">
                  <c:v>15.4</c:v>
                </c:pt>
                <c:pt idx="1518">
                  <c:v>14.8</c:v>
                </c:pt>
                <c:pt idx="1519">
                  <c:v>14.8</c:v>
                </c:pt>
                <c:pt idx="1520">
                  <c:v>14.6</c:v>
                </c:pt>
                <c:pt idx="1521">
                  <c:v>15.3</c:v>
                </c:pt>
                <c:pt idx="1522">
                  <c:v>14.3</c:v>
                </c:pt>
                <c:pt idx="1523">
                  <c:v>15.2</c:v>
                </c:pt>
                <c:pt idx="1524">
                  <c:v>14.4</c:v>
                </c:pt>
                <c:pt idx="1525">
                  <c:v>14.3</c:v>
                </c:pt>
                <c:pt idx="1526">
                  <c:v>15.6</c:v>
                </c:pt>
                <c:pt idx="1527">
                  <c:v>15.3</c:v>
                </c:pt>
                <c:pt idx="1528">
                  <c:v>16</c:v>
                </c:pt>
                <c:pt idx="1529">
                  <c:v>17.100000000000001</c:v>
                </c:pt>
                <c:pt idx="1530">
                  <c:v>16.899999999999999</c:v>
                </c:pt>
                <c:pt idx="1531">
                  <c:v>16</c:v>
                </c:pt>
                <c:pt idx="1532">
                  <c:v>16.5</c:v>
                </c:pt>
                <c:pt idx="1533">
                  <c:v>17</c:v>
                </c:pt>
                <c:pt idx="1534">
                  <c:v>17.899999999999999</c:v>
                </c:pt>
                <c:pt idx="1535">
                  <c:v>17.5</c:v>
                </c:pt>
                <c:pt idx="1536">
                  <c:v>19.100000000000001</c:v>
                </c:pt>
                <c:pt idx="1537">
                  <c:v>18.600000000000001</c:v>
                </c:pt>
                <c:pt idx="1538">
                  <c:v>19.100000000000001</c:v>
                </c:pt>
                <c:pt idx="1539">
                  <c:v>18.2</c:v>
                </c:pt>
                <c:pt idx="1540">
                  <c:v>20.6</c:v>
                </c:pt>
                <c:pt idx="1541">
                  <c:v>18.600000000000001</c:v>
                </c:pt>
                <c:pt idx="1542">
                  <c:v>19.5</c:v>
                </c:pt>
                <c:pt idx="1543">
                  <c:v>20.399999999999999</c:v>
                </c:pt>
                <c:pt idx="1544">
                  <c:v>19.2</c:v>
                </c:pt>
                <c:pt idx="1545">
                  <c:v>20.9</c:v>
                </c:pt>
                <c:pt idx="1546">
                  <c:v>20.9</c:v>
                </c:pt>
                <c:pt idx="1547">
                  <c:v>21.3</c:v>
                </c:pt>
                <c:pt idx="1548">
                  <c:v>21.4</c:v>
                </c:pt>
                <c:pt idx="1549">
                  <c:v>20.100000000000001</c:v>
                </c:pt>
                <c:pt idx="1550">
                  <c:v>19.8</c:v>
                </c:pt>
                <c:pt idx="1551">
                  <c:v>20.7</c:v>
                </c:pt>
                <c:pt idx="1552">
                  <c:v>21.1</c:v>
                </c:pt>
                <c:pt idx="1553">
                  <c:v>20</c:v>
                </c:pt>
                <c:pt idx="1554">
                  <c:v>20.6</c:v>
                </c:pt>
                <c:pt idx="1555">
                  <c:v>21.6</c:v>
                </c:pt>
                <c:pt idx="1556">
                  <c:v>21.2</c:v>
                </c:pt>
                <c:pt idx="1557">
                  <c:v>20.8</c:v>
                </c:pt>
                <c:pt idx="1558">
                  <c:v>21.9</c:v>
                </c:pt>
                <c:pt idx="1559">
                  <c:v>21</c:v>
                </c:pt>
                <c:pt idx="1560">
                  <c:v>21</c:v>
                </c:pt>
                <c:pt idx="1561">
                  <c:v>21</c:v>
                </c:pt>
                <c:pt idx="1562">
                  <c:v>23.1</c:v>
                </c:pt>
                <c:pt idx="1563">
                  <c:v>21</c:v>
                </c:pt>
                <c:pt idx="1564">
                  <c:v>21.3</c:v>
                </c:pt>
                <c:pt idx="1565">
                  <c:v>21.3</c:v>
                </c:pt>
                <c:pt idx="1566">
                  <c:v>20.6</c:v>
                </c:pt>
                <c:pt idx="1567">
                  <c:v>21.1</c:v>
                </c:pt>
                <c:pt idx="1568">
                  <c:v>20.5</c:v>
                </c:pt>
                <c:pt idx="1569">
                  <c:v>21.7</c:v>
                </c:pt>
                <c:pt idx="1570">
                  <c:v>21.2</c:v>
                </c:pt>
                <c:pt idx="1571">
                  <c:v>21.6</c:v>
                </c:pt>
                <c:pt idx="1572">
                  <c:v>20.9</c:v>
                </c:pt>
                <c:pt idx="1573">
                  <c:v>21</c:v>
                </c:pt>
                <c:pt idx="1574">
                  <c:v>20.8</c:v>
                </c:pt>
                <c:pt idx="1575">
                  <c:v>21.6</c:v>
                </c:pt>
                <c:pt idx="1576">
                  <c:v>20.100000000000001</c:v>
                </c:pt>
                <c:pt idx="1577">
                  <c:v>24.8</c:v>
                </c:pt>
                <c:pt idx="1578">
                  <c:v>27.2</c:v>
                </c:pt>
                <c:pt idx="1579">
                  <c:v>27.6</c:v>
                </c:pt>
                <c:pt idx="1580">
                  <c:v>33.200000000000003</c:v>
                </c:pt>
                <c:pt idx="1581">
                  <c:v>29.7</c:v>
                </c:pt>
                <c:pt idx="1582">
                  <c:v>19.8</c:v>
                </c:pt>
                <c:pt idx="1583">
                  <c:v>16.899999999999999</c:v>
                </c:pt>
                <c:pt idx="1584">
                  <c:v>16.2</c:v>
                </c:pt>
                <c:pt idx="1585">
                  <c:v>17.8</c:v>
                </c:pt>
                <c:pt idx="1586">
                  <c:v>17.600000000000001</c:v>
                </c:pt>
                <c:pt idx="1587">
                  <c:v>18.100000000000001</c:v>
                </c:pt>
                <c:pt idx="1588">
                  <c:v>18.2</c:v>
                </c:pt>
                <c:pt idx="1589">
                  <c:v>18.2</c:v>
                </c:pt>
                <c:pt idx="1590">
                  <c:v>17.7</c:v>
                </c:pt>
                <c:pt idx="1591">
                  <c:v>19</c:v>
                </c:pt>
                <c:pt idx="1592">
                  <c:v>18.600000000000001</c:v>
                </c:pt>
                <c:pt idx="1593">
                  <c:v>18.399999999999999</c:v>
                </c:pt>
                <c:pt idx="1594">
                  <c:v>19.100000000000001</c:v>
                </c:pt>
                <c:pt idx="1595">
                  <c:v>19.100000000000001</c:v>
                </c:pt>
                <c:pt idx="1596">
                  <c:v>19.899999999999999</c:v>
                </c:pt>
                <c:pt idx="1597">
                  <c:v>18</c:v>
                </c:pt>
                <c:pt idx="1598">
                  <c:v>19.600000000000001</c:v>
                </c:pt>
                <c:pt idx="1599">
                  <c:v>19</c:v>
                </c:pt>
                <c:pt idx="1600">
                  <c:v>17.399999999999999</c:v>
                </c:pt>
                <c:pt idx="1601">
                  <c:v>19.2</c:v>
                </c:pt>
                <c:pt idx="1602">
                  <c:v>20.2</c:v>
                </c:pt>
                <c:pt idx="1603">
                  <c:v>17.899999999999999</c:v>
                </c:pt>
                <c:pt idx="1604">
                  <c:v>19.3</c:v>
                </c:pt>
                <c:pt idx="1605">
                  <c:v>19.399999999999999</c:v>
                </c:pt>
                <c:pt idx="1606">
                  <c:v>19.3</c:v>
                </c:pt>
                <c:pt idx="1607">
                  <c:v>19.2</c:v>
                </c:pt>
                <c:pt idx="1608">
                  <c:v>20</c:v>
                </c:pt>
                <c:pt idx="1609">
                  <c:v>20.8</c:v>
                </c:pt>
                <c:pt idx="1610">
                  <c:v>19.8</c:v>
                </c:pt>
                <c:pt idx="1611">
                  <c:v>20</c:v>
                </c:pt>
                <c:pt idx="1612">
                  <c:v>19.5</c:v>
                </c:pt>
                <c:pt idx="1613">
                  <c:v>20.6</c:v>
                </c:pt>
                <c:pt idx="1614">
                  <c:v>19.7</c:v>
                </c:pt>
                <c:pt idx="1615">
                  <c:v>19.2</c:v>
                </c:pt>
                <c:pt idx="1616">
                  <c:v>21</c:v>
                </c:pt>
                <c:pt idx="1617">
                  <c:v>21</c:v>
                </c:pt>
                <c:pt idx="1618">
                  <c:v>21.8</c:v>
                </c:pt>
                <c:pt idx="1619">
                  <c:v>20.8</c:v>
                </c:pt>
                <c:pt idx="1620">
                  <c:v>21</c:v>
                </c:pt>
                <c:pt idx="1621">
                  <c:v>21.7</c:v>
                </c:pt>
                <c:pt idx="1622">
                  <c:v>22.3</c:v>
                </c:pt>
                <c:pt idx="1623">
                  <c:v>23.1</c:v>
                </c:pt>
                <c:pt idx="1624">
                  <c:v>23.1</c:v>
                </c:pt>
                <c:pt idx="1625">
                  <c:v>23.7</c:v>
                </c:pt>
                <c:pt idx="1626">
                  <c:v>23.4</c:v>
                </c:pt>
                <c:pt idx="1627">
                  <c:v>24.6</c:v>
                </c:pt>
                <c:pt idx="1628">
                  <c:v>25.1</c:v>
                </c:pt>
                <c:pt idx="1629">
                  <c:v>26.9</c:v>
                </c:pt>
                <c:pt idx="1630">
                  <c:v>27.5</c:v>
                </c:pt>
                <c:pt idx="1631">
                  <c:v>30.2</c:v>
                </c:pt>
                <c:pt idx="1632">
                  <c:v>29.6</c:v>
                </c:pt>
                <c:pt idx="1633">
                  <c:v>30.8</c:v>
                </c:pt>
                <c:pt idx="1634">
                  <c:v>31.1</c:v>
                </c:pt>
                <c:pt idx="1635">
                  <c:v>33.1</c:v>
                </c:pt>
                <c:pt idx="1636">
                  <c:v>34.5</c:v>
                </c:pt>
                <c:pt idx="1637">
                  <c:v>36.200000000000003</c:v>
                </c:pt>
                <c:pt idx="1638">
                  <c:v>34.5</c:v>
                </c:pt>
                <c:pt idx="1639">
                  <c:v>36.200000000000003</c:v>
                </c:pt>
                <c:pt idx="1640">
                  <c:v>37.5</c:v>
                </c:pt>
                <c:pt idx="1641">
                  <c:v>38</c:v>
                </c:pt>
                <c:pt idx="1642">
                  <c:v>38</c:v>
                </c:pt>
                <c:pt idx="1643">
                  <c:v>40.700000000000003</c:v>
                </c:pt>
                <c:pt idx="1644">
                  <c:v>41.4</c:v>
                </c:pt>
                <c:pt idx="1645">
                  <c:v>41.4</c:v>
                </c:pt>
                <c:pt idx="1646">
                  <c:v>40.799999999999997</c:v>
                </c:pt>
                <c:pt idx="1647">
                  <c:v>42.1</c:v>
                </c:pt>
                <c:pt idx="1648">
                  <c:v>42.2</c:v>
                </c:pt>
                <c:pt idx="1649">
                  <c:v>43.4</c:v>
                </c:pt>
                <c:pt idx="1650">
                  <c:v>43.6</c:v>
                </c:pt>
                <c:pt idx="1651">
                  <c:v>42.9</c:v>
                </c:pt>
                <c:pt idx="1652">
                  <c:v>42</c:v>
                </c:pt>
                <c:pt idx="1653">
                  <c:v>42.7</c:v>
                </c:pt>
                <c:pt idx="1654">
                  <c:v>42.3</c:v>
                </c:pt>
                <c:pt idx="1655">
                  <c:v>41.9</c:v>
                </c:pt>
                <c:pt idx="1656">
                  <c:v>40.9</c:v>
                </c:pt>
                <c:pt idx="1657">
                  <c:v>40.700000000000003</c:v>
                </c:pt>
                <c:pt idx="1658">
                  <c:v>39.5</c:v>
                </c:pt>
                <c:pt idx="1659">
                  <c:v>39.5</c:v>
                </c:pt>
                <c:pt idx="1660">
                  <c:v>37.700000000000003</c:v>
                </c:pt>
                <c:pt idx="1661">
                  <c:v>38.799999999999997</c:v>
                </c:pt>
                <c:pt idx="1662">
                  <c:v>37.4</c:v>
                </c:pt>
                <c:pt idx="1663">
                  <c:v>35.299999999999997</c:v>
                </c:pt>
                <c:pt idx="1664">
                  <c:v>34.1</c:v>
                </c:pt>
                <c:pt idx="1665">
                  <c:v>34.5</c:v>
                </c:pt>
                <c:pt idx="1666">
                  <c:v>33</c:v>
                </c:pt>
                <c:pt idx="1667">
                  <c:v>31.8</c:v>
                </c:pt>
                <c:pt idx="1668">
                  <c:v>31.2</c:v>
                </c:pt>
                <c:pt idx="1669">
                  <c:v>29.3</c:v>
                </c:pt>
                <c:pt idx="1670">
                  <c:v>27.8</c:v>
                </c:pt>
                <c:pt idx="1671">
                  <c:v>27.7</c:v>
                </c:pt>
                <c:pt idx="1672">
                  <c:v>25.9</c:v>
                </c:pt>
                <c:pt idx="1673">
                  <c:v>26</c:v>
                </c:pt>
                <c:pt idx="1674">
                  <c:v>23.8</c:v>
                </c:pt>
                <c:pt idx="1675">
                  <c:v>21.9</c:v>
                </c:pt>
                <c:pt idx="1676">
                  <c:v>23.6</c:v>
                </c:pt>
                <c:pt idx="1677">
                  <c:v>21.9</c:v>
                </c:pt>
                <c:pt idx="1678">
                  <c:v>21.4</c:v>
                </c:pt>
                <c:pt idx="1679">
                  <c:v>20.8</c:v>
                </c:pt>
                <c:pt idx="1680">
                  <c:v>21.2</c:v>
                </c:pt>
                <c:pt idx="1681">
                  <c:v>20.7</c:v>
                </c:pt>
                <c:pt idx="1682">
                  <c:v>20.9</c:v>
                </c:pt>
                <c:pt idx="1683">
                  <c:v>19.3</c:v>
                </c:pt>
                <c:pt idx="1684">
                  <c:v>20.100000000000001</c:v>
                </c:pt>
                <c:pt idx="1685">
                  <c:v>18.8</c:v>
                </c:pt>
                <c:pt idx="1686">
                  <c:v>18.2</c:v>
                </c:pt>
                <c:pt idx="1687">
                  <c:v>18.100000000000001</c:v>
                </c:pt>
                <c:pt idx="1688">
                  <c:v>18.5</c:v>
                </c:pt>
                <c:pt idx="1689">
                  <c:v>17.600000000000001</c:v>
                </c:pt>
                <c:pt idx="1690">
                  <c:v>18.600000000000001</c:v>
                </c:pt>
                <c:pt idx="1691">
                  <c:v>18.8</c:v>
                </c:pt>
                <c:pt idx="1692">
                  <c:v>17.600000000000001</c:v>
                </c:pt>
                <c:pt idx="1693">
                  <c:v>18.5</c:v>
                </c:pt>
                <c:pt idx="1694">
                  <c:v>18.100000000000001</c:v>
                </c:pt>
                <c:pt idx="1695">
                  <c:v>17.600000000000001</c:v>
                </c:pt>
                <c:pt idx="1696">
                  <c:v>17.7</c:v>
                </c:pt>
                <c:pt idx="1697">
                  <c:v>17.2</c:v>
                </c:pt>
                <c:pt idx="1698">
                  <c:v>16.600000000000001</c:v>
                </c:pt>
                <c:pt idx="1699">
                  <c:v>17.2</c:v>
                </c:pt>
                <c:pt idx="1700">
                  <c:v>16.399999999999999</c:v>
                </c:pt>
                <c:pt idx="1701">
                  <c:v>17.2</c:v>
                </c:pt>
                <c:pt idx="1702">
                  <c:v>17.600000000000001</c:v>
                </c:pt>
                <c:pt idx="1703">
                  <c:v>16.2</c:v>
                </c:pt>
                <c:pt idx="1704">
                  <c:v>16.7</c:v>
                </c:pt>
                <c:pt idx="1705">
                  <c:v>15.7</c:v>
                </c:pt>
                <c:pt idx="1706">
                  <c:v>16.100000000000001</c:v>
                </c:pt>
                <c:pt idx="1707">
                  <c:v>17.2</c:v>
                </c:pt>
                <c:pt idx="1708">
                  <c:v>17.3</c:v>
                </c:pt>
                <c:pt idx="1709">
                  <c:v>14.8</c:v>
                </c:pt>
                <c:pt idx="1710">
                  <c:v>16.5</c:v>
                </c:pt>
                <c:pt idx="1711">
                  <c:v>16.5</c:v>
                </c:pt>
                <c:pt idx="1712">
                  <c:v>17.100000000000001</c:v>
                </c:pt>
                <c:pt idx="1713">
                  <c:v>16.2</c:v>
                </c:pt>
                <c:pt idx="1714">
                  <c:v>16.5</c:v>
                </c:pt>
                <c:pt idx="1715">
                  <c:v>17</c:v>
                </c:pt>
                <c:pt idx="1716">
                  <c:v>16.399999999999999</c:v>
                </c:pt>
                <c:pt idx="1717">
                  <c:v>16.600000000000001</c:v>
                </c:pt>
                <c:pt idx="1718">
                  <c:v>15.9</c:v>
                </c:pt>
                <c:pt idx="1719">
                  <c:v>16.8</c:v>
                </c:pt>
                <c:pt idx="1720">
                  <c:v>16.899999999999999</c:v>
                </c:pt>
                <c:pt idx="1721">
                  <c:v>16</c:v>
                </c:pt>
                <c:pt idx="1722">
                  <c:v>15.9</c:v>
                </c:pt>
                <c:pt idx="1723">
                  <c:v>15.9</c:v>
                </c:pt>
                <c:pt idx="1724">
                  <c:v>17</c:v>
                </c:pt>
                <c:pt idx="1725">
                  <c:v>16.2</c:v>
                </c:pt>
                <c:pt idx="1726">
                  <c:v>17.5</c:v>
                </c:pt>
                <c:pt idx="1727">
                  <c:v>15.9</c:v>
                </c:pt>
                <c:pt idx="1728">
                  <c:v>16.8</c:v>
                </c:pt>
                <c:pt idx="1729">
                  <c:v>16.7</c:v>
                </c:pt>
                <c:pt idx="1730">
                  <c:v>16.5</c:v>
                </c:pt>
                <c:pt idx="1731">
                  <c:v>15.2</c:v>
                </c:pt>
                <c:pt idx="1732">
                  <c:v>15.8</c:v>
                </c:pt>
                <c:pt idx="1733">
                  <c:v>15.6</c:v>
                </c:pt>
                <c:pt idx="1734">
                  <c:v>15.5</c:v>
                </c:pt>
                <c:pt idx="1735">
                  <c:v>15.8</c:v>
                </c:pt>
                <c:pt idx="1736">
                  <c:v>15.9</c:v>
                </c:pt>
                <c:pt idx="1737">
                  <c:v>15.9</c:v>
                </c:pt>
                <c:pt idx="1738">
                  <c:v>15.7</c:v>
                </c:pt>
                <c:pt idx="1739">
                  <c:v>15.6</c:v>
                </c:pt>
                <c:pt idx="1740">
                  <c:v>15.5</c:v>
                </c:pt>
                <c:pt idx="1741">
                  <c:v>14.7</c:v>
                </c:pt>
                <c:pt idx="1742">
                  <c:v>15.9</c:v>
                </c:pt>
                <c:pt idx="1743">
                  <c:v>15.8</c:v>
                </c:pt>
                <c:pt idx="1744">
                  <c:v>16.5</c:v>
                </c:pt>
                <c:pt idx="1745">
                  <c:v>15.7</c:v>
                </c:pt>
                <c:pt idx="1746">
                  <c:v>15.4</c:v>
                </c:pt>
                <c:pt idx="1747">
                  <c:v>16</c:v>
                </c:pt>
                <c:pt idx="1748">
                  <c:v>16.2</c:v>
                </c:pt>
                <c:pt idx="1749">
                  <c:v>15.7</c:v>
                </c:pt>
                <c:pt idx="1750">
                  <c:v>16.2</c:v>
                </c:pt>
                <c:pt idx="1751">
                  <c:v>15.6</c:v>
                </c:pt>
                <c:pt idx="1752">
                  <c:v>16.7</c:v>
                </c:pt>
                <c:pt idx="1753">
                  <c:v>15.5</c:v>
                </c:pt>
                <c:pt idx="1754">
                  <c:v>14.5</c:v>
                </c:pt>
                <c:pt idx="1755">
                  <c:v>15.5</c:v>
                </c:pt>
                <c:pt idx="1756">
                  <c:v>15.9</c:v>
                </c:pt>
                <c:pt idx="1757">
                  <c:v>15.7</c:v>
                </c:pt>
                <c:pt idx="1758">
                  <c:v>15.1</c:v>
                </c:pt>
                <c:pt idx="1759">
                  <c:v>16.8</c:v>
                </c:pt>
                <c:pt idx="1760">
                  <c:v>16.8</c:v>
                </c:pt>
                <c:pt idx="1761">
                  <c:v>16.100000000000001</c:v>
                </c:pt>
                <c:pt idx="1762">
                  <c:v>16.600000000000001</c:v>
                </c:pt>
                <c:pt idx="1763">
                  <c:v>17.100000000000001</c:v>
                </c:pt>
                <c:pt idx="1764">
                  <c:v>16.399999999999999</c:v>
                </c:pt>
                <c:pt idx="1765">
                  <c:v>17</c:v>
                </c:pt>
                <c:pt idx="1766">
                  <c:v>16.8</c:v>
                </c:pt>
                <c:pt idx="1767">
                  <c:v>16.2</c:v>
                </c:pt>
                <c:pt idx="1768">
                  <c:v>16.8</c:v>
                </c:pt>
                <c:pt idx="1769">
                  <c:v>17.2</c:v>
                </c:pt>
                <c:pt idx="1770">
                  <c:v>16.399999999999999</c:v>
                </c:pt>
                <c:pt idx="1771">
                  <c:v>16.399999999999999</c:v>
                </c:pt>
                <c:pt idx="1772">
                  <c:v>17.899999999999999</c:v>
                </c:pt>
                <c:pt idx="1773">
                  <c:v>21.2</c:v>
                </c:pt>
                <c:pt idx="1774">
                  <c:v>20.9</c:v>
                </c:pt>
                <c:pt idx="1775">
                  <c:v>23.4</c:v>
                </c:pt>
                <c:pt idx="1776">
                  <c:v>21.9</c:v>
                </c:pt>
                <c:pt idx="1777">
                  <c:v>17.2</c:v>
                </c:pt>
                <c:pt idx="1778">
                  <c:v>12.9</c:v>
                </c:pt>
                <c:pt idx="1779">
                  <c:v>13</c:v>
                </c:pt>
                <c:pt idx="1780">
                  <c:v>13.4</c:v>
                </c:pt>
                <c:pt idx="1781">
                  <c:v>13.8</c:v>
                </c:pt>
                <c:pt idx="1782">
                  <c:v>14.5</c:v>
                </c:pt>
                <c:pt idx="1783">
                  <c:v>14.3</c:v>
                </c:pt>
                <c:pt idx="1784">
                  <c:v>14</c:v>
                </c:pt>
                <c:pt idx="1785">
                  <c:v>14.8</c:v>
                </c:pt>
                <c:pt idx="1786">
                  <c:v>14.6</c:v>
                </c:pt>
                <c:pt idx="1787">
                  <c:v>15.3</c:v>
                </c:pt>
                <c:pt idx="1788">
                  <c:v>15.2</c:v>
                </c:pt>
                <c:pt idx="1789">
                  <c:v>15.9</c:v>
                </c:pt>
                <c:pt idx="1790">
                  <c:v>15.6</c:v>
                </c:pt>
                <c:pt idx="1791">
                  <c:v>15.3</c:v>
                </c:pt>
                <c:pt idx="1792">
                  <c:v>15.1</c:v>
                </c:pt>
                <c:pt idx="1793">
                  <c:v>15.2</c:v>
                </c:pt>
                <c:pt idx="1794">
                  <c:v>16.3</c:v>
                </c:pt>
                <c:pt idx="1795">
                  <c:v>15.9</c:v>
                </c:pt>
                <c:pt idx="1796">
                  <c:v>17.399999999999999</c:v>
                </c:pt>
                <c:pt idx="1797">
                  <c:v>16.100000000000001</c:v>
                </c:pt>
                <c:pt idx="1798">
                  <c:v>16.8</c:v>
                </c:pt>
                <c:pt idx="1799">
                  <c:v>16.600000000000001</c:v>
                </c:pt>
                <c:pt idx="1800">
                  <c:v>19.3</c:v>
                </c:pt>
                <c:pt idx="1801">
                  <c:v>18.600000000000001</c:v>
                </c:pt>
                <c:pt idx="1802">
                  <c:v>19.3</c:v>
                </c:pt>
                <c:pt idx="1803">
                  <c:v>20.100000000000001</c:v>
                </c:pt>
                <c:pt idx="1804">
                  <c:v>20.6</c:v>
                </c:pt>
                <c:pt idx="1805">
                  <c:v>21.6</c:v>
                </c:pt>
                <c:pt idx="1806">
                  <c:v>21.9</c:v>
                </c:pt>
                <c:pt idx="1807">
                  <c:v>22</c:v>
                </c:pt>
                <c:pt idx="1808">
                  <c:v>24.7</c:v>
                </c:pt>
                <c:pt idx="1809">
                  <c:v>23.5</c:v>
                </c:pt>
                <c:pt idx="1810">
                  <c:v>24.7</c:v>
                </c:pt>
                <c:pt idx="1811">
                  <c:v>25</c:v>
                </c:pt>
                <c:pt idx="1812">
                  <c:v>26.1</c:v>
                </c:pt>
                <c:pt idx="1813">
                  <c:v>27.7</c:v>
                </c:pt>
                <c:pt idx="1814">
                  <c:v>26.1</c:v>
                </c:pt>
                <c:pt idx="1815">
                  <c:v>27.9</c:v>
                </c:pt>
                <c:pt idx="1816">
                  <c:v>28.3</c:v>
                </c:pt>
                <c:pt idx="1817">
                  <c:v>28</c:v>
                </c:pt>
                <c:pt idx="1818">
                  <c:v>29.1</c:v>
                </c:pt>
                <c:pt idx="1819">
                  <c:v>30.9</c:v>
                </c:pt>
                <c:pt idx="1820">
                  <c:v>29.6</c:v>
                </c:pt>
                <c:pt idx="1821">
                  <c:v>31.2</c:v>
                </c:pt>
                <c:pt idx="1822">
                  <c:v>31.1</c:v>
                </c:pt>
                <c:pt idx="1823">
                  <c:v>31.1</c:v>
                </c:pt>
                <c:pt idx="1824">
                  <c:v>29.2</c:v>
                </c:pt>
                <c:pt idx="1825">
                  <c:v>30.4</c:v>
                </c:pt>
                <c:pt idx="1826">
                  <c:v>30.3</c:v>
                </c:pt>
                <c:pt idx="1827">
                  <c:v>31.2</c:v>
                </c:pt>
                <c:pt idx="1828">
                  <c:v>29.8</c:v>
                </c:pt>
                <c:pt idx="1829">
                  <c:v>30.5</c:v>
                </c:pt>
                <c:pt idx="1830">
                  <c:v>30.7</c:v>
                </c:pt>
                <c:pt idx="1831">
                  <c:v>28.3</c:v>
                </c:pt>
                <c:pt idx="1832">
                  <c:v>28.8</c:v>
                </c:pt>
                <c:pt idx="1833">
                  <c:v>28.2</c:v>
                </c:pt>
                <c:pt idx="1834">
                  <c:v>27.9</c:v>
                </c:pt>
                <c:pt idx="1835">
                  <c:v>28.2</c:v>
                </c:pt>
                <c:pt idx="1836">
                  <c:v>27.3</c:v>
                </c:pt>
                <c:pt idx="1837">
                  <c:v>26.7</c:v>
                </c:pt>
                <c:pt idx="1838">
                  <c:v>26.5</c:v>
                </c:pt>
                <c:pt idx="1839">
                  <c:v>26.6</c:v>
                </c:pt>
                <c:pt idx="1840">
                  <c:v>26.6</c:v>
                </c:pt>
                <c:pt idx="1841">
                  <c:v>26.5</c:v>
                </c:pt>
                <c:pt idx="1842">
                  <c:v>27</c:v>
                </c:pt>
                <c:pt idx="1843">
                  <c:v>26.6</c:v>
                </c:pt>
                <c:pt idx="1844">
                  <c:v>25.3</c:v>
                </c:pt>
                <c:pt idx="1845">
                  <c:v>26.1</c:v>
                </c:pt>
                <c:pt idx="1846">
                  <c:v>26.5</c:v>
                </c:pt>
                <c:pt idx="1847">
                  <c:v>27.3</c:v>
                </c:pt>
                <c:pt idx="1848">
                  <c:v>26.2</c:v>
                </c:pt>
                <c:pt idx="1849">
                  <c:v>26.9</c:v>
                </c:pt>
                <c:pt idx="1850">
                  <c:v>26.4</c:v>
                </c:pt>
                <c:pt idx="1851">
                  <c:v>27.5</c:v>
                </c:pt>
                <c:pt idx="1852">
                  <c:v>28</c:v>
                </c:pt>
                <c:pt idx="1853">
                  <c:v>25.8</c:v>
                </c:pt>
                <c:pt idx="1854">
                  <c:v>26.3</c:v>
                </c:pt>
                <c:pt idx="1855">
                  <c:v>26.8</c:v>
                </c:pt>
                <c:pt idx="1856">
                  <c:v>27.4</c:v>
                </c:pt>
                <c:pt idx="1857">
                  <c:v>25.7</c:v>
                </c:pt>
                <c:pt idx="1858">
                  <c:v>26.9</c:v>
                </c:pt>
                <c:pt idx="1859">
                  <c:v>27.4</c:v>
                </c:pt>
                <c:pt idx="1860">
                  <c:v>27.9</c:v>
                </c:pt>
                <c:pt idx="1861">
                  <c:v>27.4</c:v>
                </c:pt>
                <c:pt idx="1862">
                  <c:v>27.6</c:v>
                </c:pt>
                <c:pt idx="1863">
                  <c:v>27</c:v>
                </c:pt>
                <c:pt idx="1864">
                  <c:v>25.6</c:v>
                </c:pt>
                <c:pt idx="1865">
                  <c:v>27.7</c:v>
                </c:pt>
                <c:pt idx="1866">
                  <c:v>27.2</c:v>
                </c:pt>
                <c:pt idx="1867">
                  <c:v>26.5</c:v>
                </c:pt>
                <c:pt idx="1868">
                  <c:v>27</c:v>
                </c:pt>
                <c:pt idx="1869">
                  <c:v>26.1</c:v>
                </c:pt>
                <c:pt idx="1870">
                  <c:v>26.9</c:v>
                </c:pt>
                <c:pt idx="1871">
                  <c:v>27.6</c:v>
                </c:pt>
                <c:pt idx="1872">
                  <c:v>28.5</c:v>
                </c:pt>
                <c:pt idx="1873">
                  <c:v>27</c:v>
                </c:pt>
                <c:pt idx="1874">
                  <c:v>27.4</c:v>
                </c:pt>
                <c:pt idx="1875">
                  <c:v>26.9</c:v>
                </c:pt>
                <c:pt idx="1876">
                  <c:v>25.9</c:v>
                </c:pt>
                <c:pt idx="1877">
                  <c:v>24.9</c:v>
                </c:pt>
                <c:pt idx="1878">
                  <c:v>27.6</c:v>
                </c:pt>
                <c:pt idx="1879">
                  <c:v>25.7</c:v>
                </c:pt>
                <c:pt idx="1880">
                  <c:v>25.8</c:v>
                </c:pt>
                <c:pt idx="1881">
                  <c:v>27.6</c:v>
                </c:pt>
                <c:pt idx="1882">
                  <c:v>26.4</c:v>
                </c:pt>
                <c:pt idx="1883">
                  <c:v>26.6</c:v>
                </c:pt>
                <c:pt idx="1884">
                  <c:v>27.3</c:v>
                </c:pt>
                <c:pt idx="1885">
                  <c:v>27.8</c:v>
                </c:pt>
                <c:pt idx="1886">
                  <c:v>27.3</c:v>
                </c:pt>
                <c:pt idx="1887">
                  <c:v>26.6</c:v>
                </c:pt>
                <c:pt idx="1888">
                  <c:v>27.6</c:v>
                </c:pt>
                <c:pt idx="1889">
                  <c:v>26.5</c:v>
                </c:pt>
                <c:pt idx="1890">
                  <c:v>27.7</c:v>
                </c:pt>
                <c:pt idx="1891">
                  <c:v>27.9</c:v>
                </c:pt>
                <c:pt idx="1892">
                  <c:v>27.4</c:v>
                </c:pt>
                <c:pt idx="1893">
                  <c:v>28.1</c:v>
                </c:pt>
                <c:pt idx="1894">
                  <c:v>27.1</c:v>
                </c:pt>
                <c:pt idx="1895">
                  <c:v>28.5</c:v>
                </c:pt>
                <c:pt idx="1896">
                  <c:v>27.6</c:v>
                </c:pt>
                <c:pt idx="1897">
                  <c:v>29.7</c:v>
                </c:pt>
                <c:pt idx="1898">
                  <c:v>30.5</c:v>
                </c:pt>
                <c:pt idx="1899">
                  <c:v>29.8</c:v>
                </c:pt>
                <c:pt idx="1900">
                  <c:v>30.9</c:v>
                </c:pt>
                <c:pt idx="1901">
                  <c:v>32.5</c:v>
                </c:pt>
                <c:pt idx="1902">
                  <c:v>33.1</c:v>
                </c:pt>
                <c:pt idx="1903">
                  <c:v>31.8</c:v>
                </c:pt>
                <c:pt idx="1904">
                  <c:v>34.700000000000003</c:v>
                </c:pt>
                <c:pt idx="1905">
                  <c:v>36.200000000000003</c:v>
                </c:pt>
                <c:pt idx="1906">
                  <c:v>36</c:v>
                </c:pt>
                <c:pt idx="1907">
                  <c:v>38.700000000000003</c:v>
                </c:pt>
                <c:pt idx="1908">
                  <c:v>40.4</c:v>
                </c:pt>
                <c:pt idx="1909">
                  <c:v>41.4</c:v>
                </c:pt>
                <c:pt idx="1910">
                  <c:v>42.5</c:v>
                </c:pt>
                <c:pt idx="1911">
                  <c:v>45</c:v>
                </c:pt>
                <c:pt idx="1912">
                  <c:v>46.3</c:v>
                </c:pt>
                <c:pt idx="1913">
                  <c:v>47.4</c:v>
                </c:pt>
                <c:pt idx="1914">
                  <c:v>48.1</c:v>
                </c:pt>
                <c:pt idx="1915">
                  <c:v>50.2</c:v>
                </c:pt>
                <c:pt idx="1916">
                  <c:v>52.5</c:v>
                </c:pt>
                <c:pt idx="1917">
                  <c:v>54.4</c:v>
                </c:pt>
                <c:pt idx="1918">
                  <c:v>54.6</c:v>
                </c:pt>
                <c:pt idx="1919">
                  <c:v>56.2</c:v>
                </c:pt>
                <c:pt idx="1920">
                  <c:v>58</c:v>
                </c:pt>
                <c:pt idx="1921">
                  <c:v>58.2</c:v>
                </c:pt>
                <c:pt idx="1922">
                  <c:v>59.4</c:v>
                </c:pt>
                <c:pt idx="1923">
                  <c:v>57.8</c:v>
                </c:pt>
                <c:pt idx="1924">
                  <c:v>59.1</c:v>
                </c:pt>
                <c:pt idx="1925">
                  <c:v>59.6</c:v>
                </c:pt>
                <c:pt idx="1926">
                  <c:v>59.3</c:v>
                </c:pt>
                <c:pt idx="1927">
                  <c:v>58.4</c:v>
                </c:pt>
                <c:pt idx="1928">
                  <c:v>58.5</c:v>
                </c:pt>
                <c:pt idx="1929">
                  <c:v>56.6</c:v>
                </c:pt>
                <c:pt idx="1930">
                  <c:v>55</c:v>
                </c:pt>
                <c:pt idx="1931">
                  <c:v>52.7</c:v>
                </c:pt>
                <c:pt idx="1932">
                  <c:v>52.4</c:v>
                </c:pt>
                <c:pt idx="1933">
                  <c:v>49.7</c:v>
                </c:pt>
                <c:pt idx="1934">
                  <c:v>47.6</c:v>
                </c:pt>
                <c:pt idx="1935">
                  <c:v>46.3</c:v>
                </c:pt>
                <c:pt idx="1936">
                  <c:v>45.1</c:v>
                </c:pt>
                <c:pt idx="1937">
                  <c:v>42.7</c:v>
                </c:pt>
                <c:pt idx="1938">
                  <c:v>41.2</c:v>
                </c:pt>
                <c:pt idx="1939">
                  <c:v>38.700000000000003</c:v>
                </c:pt>
                <c:pt idx="1940">
                  <c:v>37.299999999999997</c:v>
                </c:pt>
                <c:pt idx="1941">
                  <c:v>35.700000000000003</c:v>
                </c:pt>
                <c:pt idx="1942">
                  <c:v>33.299999999999997</c:v>
                </c:pt>
                <c:pt idx="1943">
                  <c:v>31.4</c:v>
                </c:pt>
                <c:pt idx="1944">
                  <c:v>29</c:v>
                </c:pt>
                <c:pt idx="1945">
                  <c:v>29</c:v>
                </c:pt>
                <c:pt idx="1946">
                  <c:v>27.6</c:v>
                </c:pt>
                <c:pt idx="1947">
                  <c:v>26.1</c:v>
                </c:pt>
                <c:pt idx="1948">
                  <c:v>26</c:v>
                </c:pt>
                <c:pt idx="1949">
                  <c:v>24.7</c:v>
                </c:pt>
                <c:pt idx="1950">
                  <c:v>23.1</c:v>
                </c:pt>
                <c:pt idx="1951">
                  <c:v>21.7</c:v>
                </c:pt>
                <c:pt idx="1952">
                  <c:v>22.1</c:v>
                </c:pt>
                <c:pt idx="1953">
                  <c:v>21.2</c:v>
                </c:pt>
                <c:pt idx="1954">
                  <c:v>19.8</c:v>
                </c:pt>
                <c:pt idx="1955">
                  <c:v>20</c:v>
                </c:pt>
                <c:pt idx="1956">
                  <c:v>18.600000000000001</c:v>
                </c:pt>
                <c:pt idx="1957">
                  <c:v>17.8</c:v>
                </c:pt>
                <c:pt idx="1958">
                  <c:v>17.7</c:v>
                </c:pt>
                <c:pt idx="1959">
                  <c:v>17.100000000000001</c:v>
                </c:pt>
                <c:pt idx="1960">
                  <c:v>17.7</c:v>
                </c:pt>
                <c:pt idx="1961">
                  <c:v>17.3</c:v>
                </c:pt>
                <c:pt idx="1962">
                  <c:v>17.8</c:v>
                </c:pt>
                <c:pt idx="1963">
                  <c:v>16.8</c:v>
                </c:pt>
                <c:pt idx="1964">
                  <c:v>14.3</c:v>
                </c:pt>
                <c:pt idx="1965">
                  <c:v>15.4</c:v>
                </c:pt>
                <c:pt idx="1966">
                  <c:v>16.8</c:v>
                </c:pt>
                <c:pt idx="1967">
                  <c:v>15.1</c:v>
                </c:pt>
                <c:pt idx="1968">
                  <c:v>22.5</c:v>
                </c:pt>
                <c:pt idx="1969">
                  <c:v>21.8</c:v>
                </c:pt>
                <c:pt idx="1970">
                  <c:v>21</c:v>
                </c:pt>
                <c:pt idx="1971">
                  <c:v>28.2</c:v>
                </c:pt>
                <c:pt idx="1972">
                  <c:v>29.3</c:v>
                </c:pt>
                <c:pt idx="1973">
                  <c:v>14.6</c:v>
                </c:pt>
                <c:pt idx="1974">
                  <c:v>11.9</c:v>
                </c:pt>
                <c:pt idx="1975">
                  <c:v>10.199999999999999</c:v>
                </c:pt>
                <c:pt idx="1976">
                  <c:v>13.7</c:v>
                </c:pt>
                <c:pt idx="1977">
                  <c:v>14</c:v>
                </c:pt>
                <c:pt idx="1978">
                  <c:v>14.8</c:v>
                </c:pt>
                <c:pt idx="1979">
                  <c:v>15.6</c:v>
                </c:pt>
                <c:pt idx="1980">
                  <c:v>15</c:v>
                </c:pt>
                <c:pt idx="1981">
                  <c:v>15.6</c:v>
                </c:pt>
                <c:pt idx="1982">
                  <c:v>15.2</c:v>
                </c:pt>
                <c:pt idx="1983">
                  <c:v>16.5</c:v>
                </c:pt>
                <c:pt idx="1984">
                  <c:v>16.8</c:v>
                </c:pt>
                <c:pt idx="1985">
                  <c:v>17.399999999999999</c:v>
                </c:pt>
                <c:pt idx="1986">
                  <c:v>17.399999999999999</c:v>
                </c:pt>
                <c:pt idx="1987">
                  <c:v>17.7</c:v>
                </c:pt>
                <c:pt idx="1988">
                  <c:v>17.8</c:v>
                </c:pt>
                <c:pt idx="1989">
                  <c:v>17.2</c:v>
                </c:pt>
                <c:pt idx="1990">
                  <c:v>17.8</c:v>
                </c:pt>
                <c:pt idx="1991">
                  <c:v>17.2</c:v>
                </c:pt>
                <c:pt idx="1992">
                  <c:v>17.8</c:v>
                </c:pt>
                <c:pt idx="1993">
                  <c:v>18</c:v>
                </c:pt>
                <c:pt idx="1994">
                  <c:v>18.399999999999999</c:v>
                </c:pt>
                <c:pt idx="1995">
                  <c:v>18.7</c:v>
                </c:pt>
                <c:pt idx="1996">
                  <c:v>19.899999999999999</c:v>
                </c:pt>
                <c:pt idx="1997">
                  <c:v>19.2</c:v>
                </c:pt>
                <c:pt idx="1998">
                  <c:v>18.899999999999999</c:v>
                </c:pt>
                <c:pt idx="1999">
                  <c:v>19.5</c:v>
                </c:pt>
                <c:pt idx="2000">
                  <c:v>17.8</c:v>
                </c:pt>
                <c:pt idx="2001">
                  <c:v>18.2</c:v>
                </c:pt>
                <c:pt idx="2002">
                  <c:v>17.8</c:v>
                </c:pt>
                <c:pt idx="2003">
                  <c:v>18.5</c:v>
                </c:pt>
                <c:pt idx="2004">
                  <c:v>17.399999999999999</c:v>
                </c:pt>
                <c:pt idx="2005">
                  <c:v>17.7</c:v>
                </c:pt>
                <c:pt idx="2006">
                  <c:v>17.3</c:v>
                </c:pt>
                <c:pt idx="2007">
                  <c:v>17.399999999999999</c:v>
                </c:pt>
                <c:pt idx="2008">
                  <c:v>16.399999999999999</c:v>
                </c:pt>
                <c:pt idx="2009">
                  <c:v>17.600000000000001</c:v>
                </c:pt>
                <c:pt idx="2010">
                  <c:v>16.600000000000001</c:v>
                </c:pt>
                <c:pt idx="2011">
                  <c:v>17.3</c:v>
                </c:pt>
                <c:pt idx="2012">
                  <c:v>16.100000000000001</c:v>
                </c:pt>
                <c:pt idx="2013">
                  <c:v>15.8</c:v>
                </c:pt>
                <c:pt idx="2014">
                  <c:v>16.100000000000001</c:v>
                </c:pt>
                <c:pt idx="2015">
                  <c:v>16.100000000000001</c:v>
                </c:pt>
                <c:pt idx="2016">
                  <c:v>16.600000000000001</c:v>
                </c:pt>
                <c:pt idx="2017">
                  <c:v>16.2</c:v>
                </c:pt>
                <c:pt idx="2018">
                  <c:v>16.100000000000001</c:v>
                </c:pt>
                <c:pt idx="2019">
                  <c:v>16</c:v>
                </c:pt>
                <c:pt idx="2020">
                  <c:v>15.9</c:v>
                </c:pt>
                <c:pt idx="2021">
                  <c:v>15.8</c:v>
                </c:pt>
                <c:pt idx="2022">
                  <c:v>16.600000000000001</c:v>
                </c:pt>
                <c:pt idx="2023">
                  <c:v>16.100000000000001</c:v>
                </c:pt>
                <c:pt idx="2024">
                  <c:v>14.5</c:v>
                </c:pt>
                <c:pt idx="2025">
                  <c:v>15.3</c:v>
                </c:pt>
                <c:pt idx="2026">
                  <c:v>14.7</c:v>
                </c:pt>
                <c:pt idx="2027">
                  <c:v>15.3</c:v>
                </c:pt>
                <c:pt idx="2028">
                  <c:v>17.899999999999999</c:v>
                </c:pt>
                <c:pt idx="2029">
                  <c:v>17.3</c:v>
                </c:pt>
                <c:pt idx="2030">
                  <c:v>16.3</c:v>
                </c:pt>
                <c:pt idx="2031">
                  <c:v>17.100000000000001</c:v>
                </c:pt>
                <c:pt idx="2032">
                  <c:v>15.7</c:v>
                </c:pt>
                <c:pt idx="2033">
                  <c:v>17.399999999999999</c:v>
                </c:pt>
                <c:pt idx="2034">
                  <c:v>17.399999999999999</c:v>
                </c:pt>
                <c:pt idx="2035">
                  <c:v>16.8</c:v>
                </c:pt>
                <c:pt idx="2036">
                  <c:v>17.3</c:v>
                </c:pt>
                <c:pt idx="2037">
                  <c:v>19.3</c:v>
                </c:pt>
                <c:pt idx="2038">
                  <c:v>19.100000000000001</c:v>
                </c:pt>
                <c:pt idx="2039">
                  <c:v>18.3</c:v>
                </c:pt>
                <c:pt idx="2040">
                  <c:v>19.5</c:v>
                </c:pt>
                <c:pt idx="2041">
                  <c:v>18.2</c:v>
                </c:pt>
                <c:pt idx="2042">
                  <c:v>20.100000000000001</c:v>
                </c:pt>
                <c:pt idx="2043">
                  <c:v>20.5</c:v>
                </c:pt>
                <c:pt idx="2044">
                  <c:v>21.4</c:v>
                </c:pt>
                <c:pt idx="2045">
                  <c:v>20.8</c:v>
                </c:pt>
                <c:pt idx="2046">
                  <c:v>21.7</c:v>
                </c:pt>
                <c:pt idx="2047">
                  <c:v>21.7</c:v>
                </c:pt>
                <c:pt idx="2048">
                  <c:v>22.2</c:v>
                </c:pt>
                <c:pt idx="2049">
                  <c:v>22.1</c:v>
                </c:pt>
                <c:pt idx="2050">
                  <c:v>22</c:v>
                </c:pt>
                <c:pt idx="2051">
                  <c:v>22.7</c:v>
                </c:pt>
                <c:pt idx="2052">
                  <c:v>22.4</c:v>
                </c:pt>
                <c:pt idx="2053">
                  <c:v>22.1</c:v>
                </c:pt>
                <c:pt idx="2054">
                  <c:v>22.5</c:v>
                </c:pt>
                <c:pt idx="2055">
                  <c:v>22.7</c:v>
                </c:pt>
                <c:pt idx="2056">
                  <c:v>24</c:v>
                </c:pt>
                <c:pt idx="2057">
                  <c:v>24.6</c:v>
                </c:pt>
                <c:pt idx="2058">
                  <c:v>25.4</c:v>
                </c:pt>
                <c:pt idx="2059">
                  <c:v>25.4</c:v>
                </c:pt>
                <c:pt idx="2060">
                  <c:v>26.6</c:v>
                </c:pt>
                <c:pt idx="2061">
                  <c:v>27.2</c:v>
                </c:pt>
                <c:pt idx="2062">
                  <c:v>28.5</c:v>
                </c:pt>
                <c:pt idx="2063">
                  <c:v>29.4</c:v>
                </c:pt>
                <c:pt idx="2064">
                  <c:v>29.2</c:v>
                </c:pt>
                <c:pt idx="2065">
                  <c:v>30.7</c:v>
                </c:pt>
                <c:pt idx="2066">
                  <c:v>32.700000000000003</c:v>
                </c:pt>
                <c:pt idx="2067">
                  <c:v>32</c:v>
                </c:pt>
                <c:pt idx="2068">
                  <c:v>33.299999999999997</c:v>
                </c:pt>
                <c:pt idx="2069">
                  <c:v>34</c:v>
                </c:pt>
                <c:pt idx="2070">
                  <c:v>33.799999999999997</c:v>
                </c:pt>
                <c:pt idx="2071">
                  <c:v>35.1</c:v>
                </c:pt>
                <c:pt idx="2072">
                  <c:v>35.200000000000003</c:v>
                </c:pt>
                <c:pt idx="2073">
                  <c:v>34.4</c:v>
                </c:pt>
                <c:pt idx="2074">
                  <c:v>36.299999999999997</c:v>
                </c:pt>
                <c:pt idx="2075">
                  <c:v>35.200000000000003</c:v>
                </c:pt>
                <c:pt idx="2076">
                  <c:v>34.700000000000003</c:v>
                </c:pt>
                <c:pt idx="2077">
                  <c:v>34.799999999999997</c:v>
                </c:pt>
                <c:pt idx="2078">
                  <c:v>34.299999999999997</c:v>
                </c:pt>
                <c:pt idx="2079">
                  <c:v>34.9</c:v>
                </c:pt>
                <c:pt idx="2080">
                  <c:v>34.200000000000003</c:v>
                </c:pt>
                <c:pt idx="2081">
                  <c:v>35.4</c:v>
                </c:pt>
                <c:pt idx="2082">
                  <c:v>34.4</c:v>
                </c:pt>
                <c:pt idx="2083">
                  <c:v>35</c:v>
                </c:pt>
                <c:pt idx="2084">
                  <c:v>35</c:v>
                </c:pt>
                <c:pt idx="2085">
                  <c:v>34.700000000000003</c:v>
                </c:pt>
                <c:pt idx="2086">
                  <c:v>32.799999999999997</c:v>
                </c:pt>
                <c:pt idx="2087">
                  <c:v>32.799999999999997</c:v>
                </c:pt>
                <c:pt idx="2088">
                  <c:v>32.9</c:v>
                </c:pt>
                <c:pt idx="2089">
                  <c:v>31.6</c:v>
                </c:pt>
                <c:pt idx="2090">
                  <c:v>32</c:v>
                </c:pt>
                <c:pt idx="2091">
                  <c:v>32.200000000000003</c:v>
                </c:pt>
                <c:pt idx="2092">
                  <c:v>31.5</c:v>
                </c:pt>
                <c:pt idx="2093">
                  <c:v>30.6</c:v>
                </c:pt>
                <c:pt idx="2094">
                  <c:v>31.5</c:v>
                </c:pt>
                <c:pt idx="2095">
                  <c:v>29</c:v>
                </c:pt>
                <c:pt idx="2096">
                  <c:v>28.8</c:v>
                </c:pt>
                <c:pt idx="2097">
                  <c:v>27.5</c:v>
                </c:pt>
                <c:pt idx="2098">
                  <c:v>27.9</c:v>
                </c:pt>
                <c:pt idx="2099">
                  <c:v>27.3</c:v>
                </c:pt>
                <c:pt idx="2100">
                  <c:v>25.6</c:v>
                </c:pt>
                <c:pt idx="2101">
                  <c:v>25.9</c:v>
                </c:pt>
                <c:pt idx="2102">
                  <c:v>26.6</c:v>
                </c:pt>
                <c:pt idx="2103">
                  <c:v>25.3</c:v>
                </c:pt>
                <c:pt idx="2104">
                  <c:v>25.6</c:v>
                </c:pt>
                <c:pt idx="2105">
                  <c:v>26.2</c:v>
                </c:pt>
                <c:pt idx="2106">
                  <c:v>24.7</c:v>
                </c:pt>
                <c:pt idx="2107">
                  <c:v>25.3</c:v>
                </c:pt>
                <c:pt idx="2108">
                  <c:v>25.1</c:v>
                </c:pt>
                <c:pt idx="2109">
                  <c:v>24.1</c:v>
                </c:pt>
                <c:pt idx="2110">
                  <c:v>24.8</c:v>
                </c:pt>
                <c:pt idx="2111">
                  <c:v>25</c:v>
                </c:pt>
                <c:pt idx="2112">
                  <c:v>24.1</c:v>
                </c:pt>
                <c:pt idx="2113">
                  <c:v>25.1</c:v>
                </c:pt>
                <c:pt idx="2114">
                  <c:v>23.5</c:v>
                </c:pt>
                <c:pt idx="2115">
                  <c:v>25.3</c:v>
                </c:pt>
                <c:pt idx="2116">
                  <c:v>24.9</c:v>
                </c:pt>
                <c:pt idx="2117">
                  <c:v>24.2</c:v>
                </c:pt>
                <c:pt idx="2118">
                  <c:v>24.3</c:v>
                </c:pt>
                <c:pt idx="2119">
                  <c:v>25.6</c:v>
                </c:pt>
                <c:pt idx="2120">
                  <c:v>24.4</c:v>
                </c:pt>
                <c:pt idx="2121">
                  <c:v>25.1</c:v>
                </c:pt>
                <c:pt idx="2122">
                  <c:v>24.7</c:v>
                </c:pt>
                <c:pt idx="2123">
                  <c:v>25</c:v>
                </c:pt>
                <c:pt idx="2124">
                  <c:v>23.9</c:v>
                </c:pt>
                <c:pt idx="2125">
                  <c:v>24.5</c:v>
                </c:pt>
                <c:pt idx="2126">
                  <c:v>24.7</c:v>
                </c:pt>
                <c:pt idx="2127">
                  <c:v>24.1</c:v>
                </c:pt>
                <c:pt idx="2128">
                  <c:v>27</c:v>
                </c:pt>
                <c:pt idx="2129">
                  <c:v>26.1</c:v>
                </c:pt>
                <c:pt idx="2130">
                  <c:v>26.4</c:v>
                </c:pt>
                <c:pt idx="2131">
                  <c:v>26.7</c:v>
                </c:pt>
                <c:pt idx="2132">
                  <c:v>25.9</c:v>
                </c:pt>
                <c:pt idx="2133">
                  <c:v>27</c:v>
                </c:pt>
                <c:pt idx="2134">
                  <c:v>27.2</c:v>
                </c:pt>
                <c:pt idx="2135">
                  <c:v>27.4</c:v>
                </c:pt>
                <c:pt idx="2136">
                  <c:v>27.8</c:v>
                </c:pt>
                <c:pt idx="2137">
                  <c:v>28.8</c:v>
                </c:pt>
                <c:pt idx="2138">
                  <c:v>28.5</c:v>
                </c:pt>
                <c:pt idx="2139">
                  <c:v>29.1</c:v>
                </c:pt>
                <c:pt idx="2140">
                  <c:v>29.3</c:v>
                </c:pt>
                <c:pt idx="2141">
                  <c:v>30.3</c:v>
                </c:pt>
                <c:pt idx="2142">
                  <c:v>32.4</c:v>
                </c:pt>
                <c:pt idx="2143">
                  <c:v>31.9</c:v>
                </c:pt>
                <c:pt idx="2144">
                  <c:v>31.4</c:v>
                </c:pt>
                <c:pt idx="2145">
                  <c:v>33.1</c:v>
                </c:pt>
                <c:pt idx="2146">
                  <c:v>32.299999999999997</c:v>
                </c:pt>
                <c:pt idx="2147">
                  <c:v>32.6</c:v>
                </c:pt>
                <c:pt idx="2148">
                  <c:v>33.9</c:v>
                </c:pt>
                <c:pt idx="2149">
                  <c:v>34.9</c:v>
                </c:pt>
                <c:pt idx="2150">
                  <c:v>34.799999999999997</c:v>
                </c:pt>
                <c:pt idx="2151">
                  <c:v>36.6</c:v>
                </c:pt>
                <c:pt idx="2152">
                  <c:v>36.700000000000003</c:v>
                </c:pt>
                <c:pt idx="2153">
                  <c:v>38.4</c:v>
                </c:pt>
                <c:pt idx="2154">
                  <c:v>39.9</c:v>
                </c:pt>
                <c:pt idx="2155">
                  <c:v>40.1</c:v>
                </c:pt>
                <c:pt idx="2156">
                  <c:v>43.1</c:v>
                </c:pt>
                <c:pt idx="2157">
                  <c:v>43.2</c:v>
                </c:pt>
                <c:pt idx="2158">
                  <c:v>43.9</c:v>
                </c:pt>
                <c:pt idx="2159">
                  <c:v>45</c:v>
                </c:pt>
                <c:pt idx="2160">
                  <c:v>46.9</c:v>
                </c:pt>
                <c:pt idx="2161">
                  <c:v>48.6</c:v>
                </c:pt>
                <c:pt idx="2162">
                  <c:v>49.9</c:v>
                </c:pt>
                <c:pt idx="2163">
                  <c:v>50.5</c:v>
                </c:pt>
                <c:pt idx="2164">
                  <c:v>54.9</c:v>
                </c:pt>
                <c:pt idx="2165">
                  <c:v>57.6</c:v>
                </c:pt>
                <c:pt idx="2166">
                  <c:v>58</c:v>
                </c:pt>
                <c:pt idx="2167">
                  <c:v>63.2</c:v>
                </c:pt>
                <c:pt idx="2168">
                  <c:v>57.6</c:v>
                </c:pt>
                <c:pt idx="2169">
                  <c:v>49.9</c:v>
                </c:pt>
                <c:pt idx="2170">
                  <c:v>48.9</c:v>
                </c:pt>
                <c:pt idx="2171">
                  <c:v>48.2</c:v>
                </c:pt>
                <c:pt idx="2172">
                  <c:v>48.5</c:v>
                </c:pt>
                <c:pt idx="2173">
                  <c:v>50.3</c:v>
                </c:pt>
                <c:pt idx="2174">
                  <c:v>49</c:v>
                </c:pt>
                <c:pt idx="2175">
                  <c:v>49.4</c:v>
                </c:pt>
                <c:pt idx="2176">
                  <c:v>48.3</c:v>
                </c:pt>
                <c:pt idx="2177">
                  <c:v>48.1</c:v>
                </c:pt>
                <c:pt idx="2178">
                  <c:v>48.3</c:v>
                </c:pt>
                <c:pt idx="2179">
                  <c:v>46.1</c:v>
                </c:pt>
                <c:pt idx="2180">
                  <c:v>45.6</c:v>
                </c:pt>
                <c:pt idx="2181">
                  <c:v>46.3</c:v>
                </c:pt>
                <c:pt idx="2182">
                  <c:v>45.4</c:v>
                </c:pt>
                <c:pt idx="2183">
                  <c:v>44.9</c:v>
                </c:pt>
                <c:pt idx="2184">
                  <c:v>44.9</c:v>
                </c:pt>
                <c:pt idx="2185">
                  <c:v>43.3</c:v>
                </c:pt>
                <c:pt idx="2186">
                  <c:v>42.1</c:v>
                </c:pt>
                <c:pt idx="2187">
                  <c:v>40.700000000000003</c:v>
                </c:pt>
                <c:pt idx="2188">
                  <c:v>40.299999999999997</c:v>
                </c:pt>
                <c:pt idx="2189">
                  <c:v>39</c:v>
                </c:pt>
                <c:pt idx="2190">
                  <c:v>37.799999999999997</c:v>
                </c:pt>
                <c:pt idx="2191">
                  <c:v>37.1</c:v>
                </c:pt>
                <c:pt idx="2192">
                  <c:v>37.9</c:v>
                </c:pt>
                <c:pt idx="2193">
                  <c:v>35.799999999999997</c:v>
                </c:pt>
                <c:pt idx="2194">
                  <c:v>34.1</c:v>
                </c:pt>
                <c:pt idx="2195">
                  <c:v>32.5</c:v>
                </c:pt>
                <c:pt idx="2196">
                  <c:v>32.1</c:v>
                </c:pt>
                <c:pt idx="2197">
                  <c:v>29.5</c:v>
                </c:pt>
                <c:pt idx="2198">
                  <c:v>29.3</c:v>
                </c:pt>
                <c:pt idx="2199">
                  <c:v>28.3</c:v>
                </c:pt>
                <c:pt idx="2200">
                  <c:v>27.1</c:v>
                </c:pt>
                <c:pt idx="2201">
                  <c:v>26.5</c:v>
                </c:pt>
                <c:pt idx="2202">
                  <c:v>26.5</c:v>
                </c:pt>
                <c:pt idx="2203">
                  <c:v>25.6</c:v>
                </c:pt>
                <c:pt idx="2204">
                  <c:v>25.7</c:v>
                </c:pt>
                <c:pt idx="2205">
                  <c:v>24.5</c:v>
                </c:pt>
                <c:pt idx="2206">
                  <c:v>23.3</c:v>
                </c:pt>
                <c:pt idx="2207">
                  <c:v>23</c:v>
                </c:pt>
                <c:pt idx="2208">
                  <c:v>23.2</c:v>
                </c:pt>
                <c:pt idx="2209">
                  <c:v>22</c:v>
                </c:pt>
                <c:pt idx="2210">
                  <c:v>22.4</c:v>
                </c:pt>
                <c:pt idx="2211">
                  <c:v>21.2</c:v>
                </c:pt>
                <c:pt idx="2212">
                  <c:v>21</c:v>
                </c:pt>
                <c:pt idx="2213">
                  <c:v>21.7</c:v>
                </c:pt>
                <c:pt idx="2214">
                  <c:v>22.1</c:v>
                </c:pt>
                <c:pt idx="2215">
                  <c:v>21.6</c:v>
                </c:pt>
                <c:pt idx="2216">
                  <c:v>20.9</c:v>
                </c:pt>
                <c:pt idx="2217">
                  <c:v>20.3</c:v>
                </c:pt>
                <c:pt idx="2218">
                  <c:v>21.6</c:v>
                </c:pt>
                <c:pt idx="2219">
                  <c:v>21.9</c:v>
                </c:pt>
                <c:pt idx="2220">
                  <c:v>21.1</c:v>
                </c:pt>
                <c:pt idx="2221">
                  <c:v>22.8</c:v>
                </c:pt>
                <c:pt idx="2222">
                  <c:v>22.5</c:v>
                </c:pt>
                <c:pt idx="2223">
                  <c:v>23.7</c:v>
                </c:pt>
                <c:pt idx="2224">
                  <c:v>24.4</c:v>
                </c:pt>
                <c:pt idx="2225">
                  <c:v>24.8</c:v>
                </c:pt>
                <c:pt idx="2226">
                  <c:v>26.6</c:v>
                </c:pt>
                <c:pt idx="2227">
                  <c:v>26.3</c:v>
                </c:pt>
                <c:pt idx="2228">
                  <c:v>26.3</c:v>
                </c:pt>
                <c:pt idx="2229">
                  <c:v>27.6</c:v>
                </c:pt>
                <c:pt idx="2230">
                  <c:v>29.7</c:v>
                </c:pt>
                <c:pt idx="2231">
                  <c:v>29.4</c:v>
                </c:pt>
                <c:pt idx="2232">
                  <c:v>31</c:v>
                </c:pt>
                <c:pt idx="2233">
                  <c:v>31.3</c:v>
                </c:pt>
                <c:pt idx="2234">
                  <c:v>33</c:v>
                </c:pt>
                <c:pt idx="2235">
                  <c:v>34.1</c:v>
                </c:pt>
                <c:pt idx="2236">
                  <c:v>36.299999999999997</c:v>
                </c:pt>
                <c:pt idx="2237">
                  <c:v>37.1</c:v>
                </c:pt>
                <c:pt idx="2238">
                  <c:v>39.1</c:v>
                </c:pt>
                <c:pt idx="2239">
                  <c:v>39.6</c:v>
                </c:pt>
                <c:pt idx="2240">
                  <c:v>41</c:v>
                </c:pt>
                <c:pt idx="2241">
                  <c:v>42.8</c:v>
                </c:pt>
                <c:pt idx="2242">
                  <c:v>42.3</c:v>
                </c:pt>
                <c:pt idx="2243">
                  <c:v>44.8</c:v>
                </c:pt>
                <c:pt idx="2244">
                  <c:v>43</c:v>
                </c:pt>
                <c:pt idx="2245">
                  <c:v>45.6</c:v>
                </c:pt>
                <c:pt idx="2246">
                  <c:v>47</c:v>
                </c:pt>
                <c:pt idx="2247">
                  <c:v>46.6</c:v>
                </c:pt>
                <c:pt idx="2248">
                  <c:v>47.3</c:v>
                </c:pt>
                <c:pt idx="2249">
                  <c:v>47.8</c:v>
                </c:pt>
                <c:pt idx="2250">
                  <c:v>48.1</c:v>
                </c:pt>
                <c:pt idx="2251">
                  <c:v>47.3</c:v>
                </c:pt>
                <c:pt idx="2252">
                  <c:v>48.4</c:v>
                </c:pt>
                <c:pt idx="2253">
                  <c:v>48.2</c:v>
                </c:pt>
                <c:pt idx="2254">
                  <c:v>47.7</c:v>
                </c:pt>
                <c:pt idx="2255">
                  <c:v>48.4</c:v>
                </c:pt>
                <c:pt idx="2256">
                  <c:v>48.3</c:v>
                </c:pt>
                <c:pt idx="2257">
                  <c:v>47.8</c:v>
                </c:pt>
                <c:pt idx="2258">
                  <c:v>46.1</c:v>
                </c:pt>
                <c:pt idx="2259">
                  <c:v>46.2</c:v>
                </c:pt>
                <c:pt idx="2260">
                  <c:v>45.9</c:v>
                </c:pt>
                <c:pt idx="2261">
                  <c:v>44.3</c:v>
                </c:pt>
                <c:pt idx="2262">
                  <c:v>44.1</c:v>
                </c:pt>
                <c:pt idx="2263">
                  <c:v>44.8</c:v>
                </c:pt>
                <c:pt idx="2264">
                  <c:v>45.2</c:v>
                </c:pt>
                <c:pt idx="2265">
                  <c:v>44.9</c:v>
                </c:pt>
                <c:pt idx="2266">
                  <c:v>44.2</c:v>
                </c:pt>
                <c:pt idx="2267">
                  <c:v>43.5</c:v>
                </c:pt>
                <c:pt idx="2268">
                  <c:v>44.5</c:v>
                </c:pt>
                <c:pt idx="2269">
                  <c:v>43.2</c:v>
                </c:pt>
                <c:pt idx="2270">
                  <c:v>42.9</c:v>
                </c:pt>
                <c:pt idx="2271">
                  <c:v>43.2</c:v>
                </c:pt>
                <c:pt idx="2272">
                  <c:v>42.9</c:v>
                </c:pt>
                <c:pt idx="2273">
                  <c:v>43</c:v>
                </c:pt>
                <c:pt idx="2274">
                  <c:v>43.9</c:v>
                </c:pt>
                <c:pt idx="2275">
                  <c:v>43.3</c:v>
                </c:pt>
                <c:pt idx="2276">
                  <c:v>43.6</c:v>
                </c:pt>
                <c:pt idx="2277">
                  <c:v>44.3</c:v>
                </c:pt>
                <c:pt idx="2278">
                  <c:v>43.7</c:v>
                </c:pt>
                <c:pt idx="2279">
                  <c:v>44.9</c:v>
                </c:pt>
                <c:pt idx="2280">
                  <c:v>44.1</c:v>
                </c:pt>
                <c:pt idx="2281">
                  <c:v>45.4</c:v>
                </c:pt>
                <c:pt idx="2282">
                  <c:v>43.5</c:v>
                </c:pt>
                <c:pt idx="2283">
                  <c:v>44.6</c:v>
                </c:pt>
                <c:pt idx="2284">
                  <c:v>43</c:v>
                </c:pt>
                <c:pt idx="2285">
                  <c:v>44.8</c:v>
                </c:pt>
                <c:pt idx="2286">
                  <c:v>45.5</c:v>
                </c:pt>
                <c:pt idx="2287">
                  <c:v>45.5</c:v>
                </c:pt>
                <c:pt idx="2288">
                  <c:v>46.1</c:v>
                </c:pt>
                <c:pt idx="2289">
                  <c:v>45.5</c:v>
                </c:pt>
                <c:pt idx="2290">
                  <c:v>45.8</c:v>
                </c:pt>
                <c:pt idx="2291">
                  <c:v>45.1</c:v>
                </c:pt>
                <c:pt idx="2292">
                  <c:v>44.6</c:v>
                </c:pt>
                <c:pt idx="2293">
                  <c:v>44.7</c:v>
                </c:pt>
                <c:pt idx="2294">
                  <c:v>45.4</c:v>
                </c:pt>
                <c:pt idx="2295">
                  <c:v>44.3</c:v>
                </c:pt>
                <c:pt idx="2296">
                  <c:v>44.4</c:v>
                </c:pt>
                <c:pt idx="2297">
                  <c:v>44.1</c:v>
                </c:pt>
                <c:pt idx="2298">
                  <c:v>43.1</c:v>
                </c:pt>
                <c:pt idx="2299">
                  <c:v>42.1</c:v>
                </c:pt>
                <c:pt idx="2300">
                  <c:v>42.1</c:v>
                </c:pt>
                <c:pt idx="2301">
                  <c:v>39.5</c:v>
                </c:pt>
                <c:pt idx="2302">
                  <c:v>40.299999999999997</c:v>
                </c:pt>
                <c:pt idx="2303">
                  <c:v>39.6</c:v>
                </c:pt>
                <c:pt idx="2304">
                  <c:v>38.5</c:v>
                </c:pt>
                <c:pt idx="2305">
                  <c:v>38.1</c:v>
                </c:pt>
                <c:pt idx="2306">
                  <c:v>38.700000000000003</c:v>
                </c:pt>
                <c:pt idx="2307">
                  <c:v>39.5</c:v>
                </c:pt>
                <c:pt idx="2308">
                  <c:v>38.700000000000003</c:v>
                </c:pt>
                <c:pt idx="2309">
                  <c:v>37.9</c:v>
                </c:pt>
                <c:pt idx="2310">
                  <c:v>37.5</c:v>
                </c:pt>
                <c:pt idx="2311">
                  <c:v>38.9</c:v>
                </c:pt>
                <c:pt idx="2312">
                  <c:v>36.9</c:v>
                </c:pt>
                <c:pt idx="2313">
                  <c:v>38</c:v>
                </c:pt>
                <c:pt idx="2314">
                  <c:v>40.4</c:v>
                </c:pt>
                <c:pt idx="2315">
                  <c:v>39.5</c:v>
                </c:pt>
                <c:pt idx="2316">
                  <c:v>41.1</c:v>
                </c:pt>
                <c:pt idx="2317">
                  <c:v>40.299999999999997</c:v>
                </c:pt>
                <c:pt idx="2318">
                  <c:v>41.6</c:v>
                </c:pt>
                <c:pt idx="2319">
                  <c:v>42.3</c:v>
                </c:pt>
                <c:pt idx="2320">
                  <c:v>43.6</c:v>
                </c:pt>
                <c:pt idx="2321">
                  <c:v>43.6</c:v>
                </c:pt>
                <c:pt idx="2322">
                  <c:v>43.3</c:v>
                </c:pt>
                <c:pt idx="2323">
                  <c:v>43.9</c:v>
                </c:pt>
                <c:pt idx="2324">
                  <c:v>44.4</c:v>
                </c:pt>
                <c:pt idx="2325">
                  <c:v>44.6</c:v>
                </c:pt>
                <c:pt idx="2326">
                  <c:v>44.6</c:v>
                </c:pt>
                <c:pt idx="2327">
                  <c:v>45.6</c:v>
                </c:pt>
                <c:pt idx="2328">
                  <c:v>44.8</c:v>
                </c:pt>
                <c:pt idx="2329">
                  <c:v>43.9</c:v>
                </c:pt>
                <c:pt idx="2330">
                  <c:v>44.8</c:v>
                </c:pt>
                <c:pt idx="2331">
                  <c:v>45.1</c:v>
                </c:pt>
                <c:pt idx="2332">
                  <c:v>45.3</c:v>
                </c:pt>
                <c:pt idx="2333">
                  <c:v>43.6</c:v>
                </c:pt>
                <c:pt idx="2334">
                  <c:v>44</c:v>
                </c:pt>
                <c:pt idx="2335">
                  <c:v>43</c:v>
                </c:pt>
                <c:pt idx="2336">
                  <c:v>44.3</c:v>
                </c:pt>
                <c:pt idx="2337">
                  <c:v>44.2</c:v>
                </c:pt>
                <c:pt idx="2338">
                  <c:v>42.9</c:v>
                </c:pt>
                <c:pt idx="2339">
                  <c:v>43</c:v>
                </c:pt>
                <c:pt idx="2340">
                  <c:v>44.3</c:v>
                </c:pt>
                <c:pt idx="2341">
                  <c:v>43.1</c:v>
                </c:pt>
                <c:pt idx="2342">
                  <c:v>43.7</c:v>
                </c:pt>
                <c:pt idx="2343">
                  <c:v>42.5</c:v>
                </c:pt>
                <c:pt idx="2344">
                  <c:v>42.2</c:v>
                </c:pt>
                <c:pt idx="2345">
                  <c:v>41.8</c:v>
                </c:pt>
                <c:pt idx="2346">
                  <c:v>41.9</c:v>
                </c:pt>
                <c:pt idx="2347">
                  <c:v>41.5</c:v>
                </c:pt>
                <c:pt idx="2348">
                  <c:v>42.2</c:v>
                </c:pt>
                <c:pt idx="2349">
                  <c:v>41.2</c:v>
                </c:pt>
                <c:pt idx="2350">
                  <c:v>41.9</c:v>
                </c:pt>
                <c:pt idx="2351">
                  <c:v>42.8</c:v>
                </c:pt>
                <c:pt idx="2352">
                  <c:v>42.4</c:v>
                </c:pt>
                <c:pt idx="2353">
                  <c:v>42.4</c:v>
                </c:pt>
                <c:pt idx="2354">
                  <c:v>42.1</c:v>
                </c:pt>
                <c:pt idx="2355">
                  <c:v>42.6</c:v>
                </c:pt>
                <c:pt idx="2356">
                  <c:v>42.4</c:v>
                </c:pt>
                <c:pt idx="2357">
                  <c:v>41.9</c:v>
                </c:pt>
                <c:pt idx="2358">
                  <c:v>41.7</c:v>
                </c:pt>
                <c:pt idx="2359">
                  <c:v>45.2</c:v>
                </c:pt>
                <c:pt idx="2360">
                  <c:v>47.2</c:v>
                </c:pt>
                <c:pt idx="2361">
                  <c:v>49.2</c:v>
                </c:pt>
                <c:pt idx="2362">
                  <c:v>49.3</c:v>
                </c:pt>
                <c:pt idx="2363">
                  <c:v>47.5</c:v>
                </c:pt>
                <c:pt idx="2364">
                  <c:v>42.7</c:v>
                </c:pt>
                <c:pt idx="2365">
                  <c:v>40.6</c:v>
                </c:pt>
                <c:pt idx="2366">
                  <c:v>42</c:v>
                </c:pt>
                <c:pt idx="2367">
                  <c:v>42.3</c:v>
                </c:pt>
                <c:pt idx="2368">
                  <c:v>42.1</c:v>
                </c:pt>
                <c:pt idx="2369">
                  <c:v>43.8</c:v>
                </c:pt>
                <c:pt idx="2370">
                  <c:v>43</c:v>
                </c:pt>
                <c:pt idx="2371">
                  <c:v>41.1</c:v>
                </c:pt>
                <c:pt idx="2372">
                  <c:v>42.2</c:v>
                </c:pt>
                <c:pt idx="2373">
                  <c:v>41.3</c:v>
                </c:pt>
                <c:pt idx="2374">
                  <c:v>42.3</c:v>
                </c:pt>
                <c:pt idx="2375">
                  <c:v>42.7</c:v>
                </c:pt>
                <c:pt idx="2376">
                  <c:v>41.7</c:v>
                </c:pt>
                <c:pt idx="2377">
                  <c:v>42.5</c:v>
                </c:pt>
                <c:pt idx="2378">
                  <c:v>41.7</c:v>
                </c:pt>
                <c:pt idx="2379">
                  <c:v>42.8</c:v>
                </c:pt>
                <c:pt idx="2380">
                  <c:v>41.2</c:v>
                </c:pt>
                <c:pt idx="2381">
                  <c:v>41.8</c:v>
                </c:pt>
                <c:pt idx="2382">
                  <c:v>40.299999999999997</c:v>
                </c:pt>
                <c:pt idx="2383">
                  <c:v>41.8</c:v>
                </c:pt>
                <c:pt idx="2384">
                  <c:v>41.8</c:v>
                </c:pt>
                <c:pt idx="2385">
                  <c:v>41.8</c:v>
                </c:pt>
                <c:pt idx="2386">
                  <c:v>42</c:v>
                </c:pt>
                <c:pt idx="2387">
                  <c:v>42.7</c:v>
                </c:pt>
                <c:pt idx="2388">
                  <c:v>40.9</c:v>
                </c:pt>
                <c:pt idx="2389">
                  <c:v>41.4</c:v>
                </c:pt>
                <c:pt idx="2390">
                  <c:v>40.700000000000003</c:v>
                </c:pt>
                <c:pt idx="2391">
                  <c:v>41.8</c:v>
                </c:pt>
                <c:pt idx="2392">
                  <c:v>42.2</c:v>
                </c:pt>
                <c:pt idx="2393">
                  <c:v>42.2</c:v>
                </c:pt>
                <c:pt idx="2394">
                  <c:v>42.8</c:v>
                </c:pt>
                <c:pt idx="2395">
                  <c:v>41.4</c:v>
                </c:pt>
                <c:pt idx="2396">
                  <c:v>42.3</c:v>
                </c:pt>
                <c:pt idx="2397">
                  <c:v>41.8</c:v>
                </c:pt>
                <c:pt idx="2398">
                  <c:v>43.4</c:v>
                </c:pt>
                <c:pt idx="2399">
                  <c:v>42.4</c:v>
                </c:pt>
                <c:pt idx="2400">
                  <c:v>42.4</c:v>
                </c:pt>
                <c:pt idx="2401">
                  <c:v>43.1</c:v>
                </c:pt>
                <c:pt idx="2402">
                  <c:v>43.6</c:v>
                </c:pt>
                <c:pt idx="2403">
                  <c:v>42.1</c:v>
                </c:pt>
                <c:pt idx="2404">
                  <c:v>42.8</c:v>
                </c:pt>
                <c:pt idx="2405">
                  <c:v>42.8</c:v>
                </c:pt>
                <c:pt idx="2406">
                  <c:v>43.9</c:v>
                </c:pt>
                <c:pt idx="2407">
                  <c:v>44.7</c:v>
                </c:pt>
                <c:pt idx="2408">
                  <c:v>43.4</c:v>
                </c:pt>
                <c:pt idx="2409">
                  <c:v>44.3</c:v>
                </c:pt>
                <c:pt idx="2410">
                  <c:v>43.6</c:v>
                </c:pt>
                <c:pt idx="2411">
                  <c:v>43.3</c:v>
                </c:pt>
                <c:pt idx="2412">
                  <c:v>44</c:v>
                </c:pt>
                <c:pt idx="2413">
                  <c:v>43.8</c:v>
                </c:pt>
                <c:pt idx="2414">
                  <c:v>43.4</c:v>
                </c:pt>
                <c:pt idx="2415">
                  <c:v>44.5</c:v>
                </c:pt>
                <c:pt idx="2416">
                  <c:v>45</c:v>
                </c:pt>
                <c:pt idx="2417">
                  <c:v>43.9</c:v>
                </c:pt>
                <c:pt idx="2418">
                  <c:v>44.8</c:v>
                </c:pt>
                <c:pt idx="2419">
                  <c:v>43.9</c:v>
                </c:pt>
                <c:pt idx="2420">
                  <c:v>42.6</c:v>
                </c:pt>
                <c:pt idx="2421">
                  <c:v>41.9</c:v>
                </c:pt>
                <c:pt idx="2422">
                  <c:v>42.7</c:v>
                </c:pt>
                <c:pt idx="2423">
                  <c:v>42.6</c:v>
                </c:pt>
                <c:pt idx="2424">
                  <c:v>41.5</c:v>
                </c:pt>
                <c:pt idx="2425">
                  <c:v>42</c:v>
                </c:pt>
                <c:pt idx="2426">
                  <c:v>41.6</c:v>
                </c:pt>
                <c:pt idx="2427">
                  <c:v>41.5</c:v>
                </c:pt>
                <c:pt idx="2428">
                  <c:v>41.9</c:v>
                </c:pt>
                <c:pt idx="2429">
                  <c:v>42.3</c:v>
                </c:pt>
                <c:pt idx="2430">
                  <c:v>41.6</c:v>
                </c:pt>
                <c:pt idx="2431">
                  <c:v>41.1</c:v>
                </c:pt>
                <c:pt idx="2432">
                  <c:v>39.6</c:v>
                </c:pt>
                <c:pt idx="2433">
                  <c:v>40.5</c:v>
                </c:pt>
                <c:pt idx="2434">
                  <c:v>41.1</c:v>
                </c:pt>
                <c:pt idx="2435">
                  <c:v>40</c:v>
                </c:pt>
                <c:pt idx="2436">
                  <c:v>39.9</c:v>
                </c:pt>
                <c:pt idx="2437">
                  <c:v>39</c:v>
                </c:pt>
                <c:pt idx="2438">
                  <c:v>37.700000000000003</c:v>
                </c:pt>
                <c:pt idx="2439">
                  <c:v>38.700000000000003</c:v>
                </c:pt>
                <c:pt idx="2440">
                  <c:v>39.299999999999997</c:v>
                </c:pt>
                <c:pt idx="2441">
                  <c:v>38.700000000000003</c:v>
                </c:pt>
                <c:pt idx="2442">
                  <c:v>38.200000000000003</c:v>
                </c:pt>
                <c:pt idx="2443">
                  <c:v>38</c:v>
                </c:pt>
                <c:pt idx="2444">
                  <c:v>37.9</c:v>
                </c:pt>
                <c:pt idx="2445">
                  <c:v>38.4</c:v>
                </c:pt>
                <c:pt idx="2446">
                  <c:v>38.700000000000003</c:v>
                </c:pt>
                <c:pt idx="2447">
                  <c:v>37.799999999999997</c:v>
                </c:pt>
                <c:pt idx="2448">
                  <c:v>38.1</c:v>
                </c:pt>
                <c:pt idx="2449">
                  <c:v>37.4</c:v>
                </c:pt>
                <c:pt idx="2450">
                  <c:v>36.1</c:v>
                </c:pt>
                <c:pt idx="2451">
                  <c:v>35.799999999999997</c:v>
                </c:pt>
                <c:pt idx="2452">
                  <c:v>36.299999999999997</c:v>
                </c:pt>
                <c:pt idx="2453">
                  <c:v>36.299999999999997</c:v>
                </c:pt>
                <c:pt idx="2454">
                  <c:v>37</c:v>
                </c:pt>
                <c:pt idx="2455">
                  <c:v>34.200000000000003</c:v>
                </c:pt>
                <c:pt idx="2456">
                  <c:v>34.200000000000003</c:v>
                </c:pt>
                <c:pt idx="2457">
                  <c:v>34.4</c:v>
                </c:pt>
                <c:pt idx="2458">
                  <c:v>33</c:v>
                </c:pt>
                <c:pt idx="2459">
                  <c:v>33</c:v>
                </c:pt>
                <c:pt idx="2460">
                  <c:v>32.700000000000003</c:v>
                </c:pt>
                <c:pt idx="2461">
                  <c:v>31.6</c:v>
                </c:pt>
                <c:pt idx="2462">
                  <c:v>31.6</c:v>
                </c:pt>
                <c:pt idx="2463">
                  <c:v>31</c:v>
                </c:pt>
                <c:pt idx="2464">
                  <c:v>29.4</c:v>
                </c:pt>
                <c:pt idx="2465">
                  <c:v>27.9</c:v>
                </c:pt>
                <c:pt idx="2466">
                  <c:v>28.5</c:v>
                </c:pt>
                <c:pt idx="2467">
                  <c:v>28.4</c:v>
                </c:pt>
                <c:pt idx="2468">
                  <c:v>28.3</c:v>
                </c:pt>
                <c:pt idx="2469">
                  <c:v>27.6</c:v>
                </c:pt>
                <c:pt idx="2470">
                  <c:v>28</c:v>
                </c:pt>
                <c:pt idx="2471">
                  <c:v>27.2</c:v>
                </c:pt>
                <c:pt idx="2472">
                  <c:v>27.2</c:v>
                </c:pt>
                <c:pt idx="2473">
                  <c:v>26.4</c:v>
                </c:pt>
                <c:pt idx="2474">
                  <c:v>25.9</c:v>
                </c:pt>
                <c:pt idx="2475">
                  <c:v>25.3</c:v>
                </c:pt>
                <c:pt idx="2476">
                  <c:v>26.2</c:v>
                </c:pt>
                <c:pt idx="2477">
                  <c:v>24.7</c:v>
                </c:pt>
                <c:pt idx="2478">
                  <c:v>26.7</c:v>
                </c:pt>
                <c:pt idx="2479">
                  <c:v>25.7</c:v>
                </c:pt>
                <c:pt idx="2480">
                  <c:v>26.4</c:v>
                </c:pt>
                <c:pt idx="2481">
                  <c:v>24.7</c:v>
                </c:pt>
                <c:pt idx="2482">
                  <c:v>25.6</c:v>
                </c:pt>
                <c:pt idx="2483">
                  <c:v>25.4</c:v>
                </c:pt>
                <c:pt idx="2484">
                  <c:v>26.8</c:v>
                </c:pt>
                <c:pt idx="2485">
                  <c:v>26.4</c:v>
                </c:pt>
                <c:pt idx="2486">
                  <c:v>25.1</c:v>
                </c:pt>
                <c:pt idx="2487">
                  <c:v>26</c:v>
                </c:pt>
                <c:pt idx="2488">
                  <c:v>26.6</c:v>
                </c:pt>
                <c:pt idx="2489">
                  <c:v>26</c:v>
                </c:pt>
                <c:pt idx="2490">
                  <c:v>26.9</c:v>
                </c:pt>
                <c:pt idx="2491">
                  <c:v>27.1</c:v>
                </c:pt>
                <c:pt idx="2492">
                  <c:v>26.5</c:v>
                </c:pt>
                <c:pt idx="2493">
                  <c:v>26.6</c:v>
                </c:pt>
                <c:pt idx="2494">
                  <c:v>26.3</c:v>
                </c:pt>
                <c:pt idx="2495">
                  <c:v>27.1</c:v>
                </c:pt>
                <c:pt idx="2496">
                  <c:v>25.7</c:v>
                </c:pt>
                <c:pt idx="2497">
                  <c:v>26.9</c:v>
                </c:pt>
                <c:pt idx="2498">
                  <c:v>25</c:v>
                </c:pt>
                <c:pt idx="2499">
                  <c:v>26</c:v>
                </c:pt>
                <c:pt idx="2500">
                  <c:v>26.9</c:v>
                </c:pt>
                <c:pt idx="2501">
                  <c:v>27.2</c:v>
                </c:pt>
                <c:pt idx="2502">
                  <c:v>25</c:v>
                </c:pt>
                <c:pt idx="2503">
                  <c:v>25.8</c:v>
                </c:pt>
                <c:pt idx="2504">
                  <c:v>26.2</c:v>
                </c:pt>
                <c:pt idx="2505">
                  <c:v>25.2</c:v>
                </c:pt>
                <c:pt idx="2506">
                  <c:v>24.4</c:v>
                </c:pt>
                <c:pt idx="2507">
                  <c:v>24.5</c:v>
                </c:pt>
                <c:pt idx="2508">
                  <c:v>24.9</c:v>
                </c:pt>
                <c:pt idx="2509">
                  <c:v>24.5</c:v>
                </c:pt>
                <c:pt idx="2510">
                  <c:v>24.1</c:v>
                </c:pt>
                <c:pt idx="2511">
                  <c:v>23.5</c:v>
                </c:pt>
                <c:pt idx="2512">
                  <c:v>24.9</c:v>
                </c:pt>
                <c:pt idx="2513">
                  <c:v>22.6</c:v>
                </c:pt>
                <c:pt idx="2514">
                  <c:v>23.8</c:v>
                </c:pt>
                <c:pt idx="2515">
                  <c:v>23.8</c:v>
                </c:pt>
                <c:pt idx="2516">
                  <c:v>24.1</c:v>
                </c:pt>
                <c:pt idx="2517">
                  <c:v>24.1</c:v>
                </c:pt>
                <c:pt idx="2518">
                  <c:v>24.3</c:v>
                </c:pt>
                <c:pt idx="2519">
                  <c:v>23.7</c:v>
                </c:pt>
                <c:pt idx="2520">
                  <c:v>24.8</c:v>
                </c:pt>
                <c:pt idx="2521">
                  <c:v>23.7</c:v>
                </c:pt>
                <c:pt idx="2522">
                  <c:v>25.4</c:v>
                </c:pt>
                <c:pt idx="2523">
                  <c:v>25.2</c:v>
                </c:pt>
                <c:pt idx="2524">
                  <c:v>23.7</c:v>
                </c:pt>
                <c:pt idx="2525">
                  <c:v>24.8</c:v>
                </c:pt>
                <c:pt idx="2526">
                  <c:v>24.8</c:v>
                </c:pt>
                <c:pt idx="2527">
                  <c:v>24.7</c:v>
                </c:pt>
                <c:pt idx="2528">
                  <c:v>22.2</c:v>
                </c:pt>
                <c:pt idx="2529">
                  <c:v>24</c:v>
                </c:pt>
                <c:pt idx="2530">
                  <c:v>24</c:v>
                </c:pt>
                <c:pt idx="2531">
                  <c:v>24</c:v>
                </c:pt>
                <c:pt idx="2532">
                  <c:v>23.2</c:v>
                </c:pt>
                <c:pt idx="2533">
                  <c:v>21.6</c:v>
                </c:pt>
                <c:pt idx="2534">
                  <c:v>21.7</c:v>
                </c:pt>
                <c:pt idx="2535">
                  <c:v>22.2</c:v>
                </c:pt>
                <c:pt idx="2536">
                  <c:v>21.2</c:v>
                </c:pt>
                <c:pt idx="2537">
                  <c:v>21</c:v>
                </c:pt>
                <c:pt idx="2538">
                  <c:v>20.3</c:v>
                </c:pt>
                <c:pt idx="2539">
                  <c:v>18.399999999999999</c:v>
                </c:pt>
                <c:pt idx="2540">
                  <c:v>17.5</c:v>
                </c:pt>
                <c:pt idx="2541">
                  <c:v>18.399999999999999</c:v>
                </c:pt>
                <c:pt idx="2542">
                  <c:v>17.7</c:v>
                </c:pt>
                <c:pt idx="2543">
                  <c:v>17.100000000000001</c:v>
                </c:pt>
                <c:pt idx="2544">
                  <c:v>16.2</c:v>
                </c:pt>
                <c:pt idx="2545">
                  <c:v>16.7</c:v>
                </c:pt>
                <c:pt idx="2546">
                  <c:v>16.3</c:v>
                </c:pt>
                <c:pt idx="2547">
                  <c:v>15.6</c:v>
                </c:pt>
                <c:pt idx="2548">
                  <c:v>15</c:v>
                </c:pt>
                <c:pt idx="2549">
                  <c:v>15.3</c:v>
                </c:pt>
                <c:pt idx="2550">
                  <c:v>14</c:v>
                </c:pt>
                <c:pt idx="2551">
                  <c:v>14.7</c:v>
                </c:pt>
                <c:pt idx="2552">
                  <c:v>15.1</c:v>
                </c:pt>
                <c:pt idx="2553">
                  <c:v>14.5</c:v>
                </c:pt>
                <c:pt idx="2554">
                  <c:v>14.2</c:v>
                </c:pt>
                <c:pt idx="2555">
                  <c:v>15.1</c:v>
                </c:pt>
                <c:pt idx="2556">
                  <c:v>16.8</c:v>
                </c:pt>
                <c:pt idx="2557">
                  <c:v>18.5</c:v>
                </c:pt>
                <c:pt idx="2558">
                  <c:v>19</c:v>
                </c:pt>
                <c:pt idx="2559">
                  <c:v>20.100000000000001</c:v>
                </c:pt>
                <c:pt idx="2560">
                  <c:v>15.8</c:v>
                </c:pt>
                <c:pt idx="2561">
                  <c:v>12.1</c:v>
                </c:pt>
                <c:pt idx="2562">
                  <c:v>11.5</c:v>
                </c:pt>
                <c:pt idx="2563">
                  <c:v>12</c:v>
                </c:pt>
                <c:pt idx="2564">
                  <c:v>12.2</c:v>
                </c:pt>
                <c:pt idx="2565">
                  <c:v>13.2</c:v>
                </c:pt>
                <c:pt idx="2566">
                  <c:v>13.8</c:v>
                </c:pt>
                <c:pt idx="2567">
                  <c:v>13.1</c:v>
                </c:pt>
                <c:pt idx="2568">
                  <c:v>14</c:v>
                </c:pt>
                <c:pt idx="2569">
                  <c:v>13.1</c:v>
                </c:pt>
                <c:pt idx="2570">
                  <c:v>13.1</c:v>
                </c:pt>
                <c:pt idx="2571">
                  <c:v>13.3</c:v>
                </c:pt>
                <c:pt idx="2572">
                  <c:v>13.8</c:v>
                </c:pt>
                <c:pt idx="2573">
                  <c:v>13.2</c:v>
                </c:pt>
                <c:pt idx="2574">
                  <c:v>13.8</c:v>
                </c:pt>
                <c:pt idx="2575">
                  <c:v>13.2</c:v>
                </c:pt>
                <c:pt idx="2576">
                  <c:v>15</c:v>
                </c:pt>
                <c:pt idx="2577">
                  <c:v>13.4</c:v>
                </c:pt>
                <c:pt idx="2578">
                  <c:v>13.3</c:v>
                </c:pt>
                <c:pt idx="2579">
                  <c:v>13.4</c:v>
                </c:pt>
                <c:pt idx="2580">
                  <c:v>13.8</c:v>
                </c:pt>
                <c:pt idx="2581">
                  <c:v>14.6</c:v>
                </c:pt>
                <c:pt idx="2582">
                  <c:v>14.7</c:v>
                </c:pt>
                <c:pt idx="2583">
                  <c:v>13.3</c:v>
                </c:pt>
                <c:pt idx="2584">
                  <c:v>13.7</c:v>
                </c:pt>
                <c:pt idx="2585">
                  <c:v>13.1</c:v>
                </c:pt>
                <c:pt idx="2586">
                  <c:v>13.6</c:v>
                </c:pt>
                <c:pt idx="2587">
                  <c:v>13.1</c:v>
                </c:pt>
                <c:pt idx="2588">
                  <c:v>13.5</c:v>
                </c:pt>
                <c:pt idx="2589">
                  <c:v>13.7</c:v>
                </c:pt>
                <c:pt idx="2590">
                  <c:v>13.5</c:v>
                </c:pt>
                <c:pt idx="2591">
                  <c:v>14.9</c:v>
                </c:pt>
                <c:pt idx="2592">
                  <c:v>14.2</c:v>
                </c:pt>
                <c:pt idx="2593">
                  <c:v>13.8</c:v>
                </c:pt>
                <c:pt idx="2594">
                  <c:v>13</c:v>
                </c:pt>
                <c:pt idx="2595">
                  <c:v>12.8</c:v>
                </c:pt>
                <c:pt idx="2596">
                  <c:v>13.5</c:v>
                </c:pt>
                <c:pt idx="2597">
                  <c:v>13</c:v>
                </c:pt>
                <c:pt idx="2598">
                  <c:v>12.2</c:v>
                </c:pt>
                <c:pt idx="2599">
                  <c:v>13.5</c:v>
                </c:pt>
                <c:pt idx="2600">
                  <c:v>13.8</c:v>
                </c:pt>
                <c:pt idx="2601">
                  <c:v>12.9</c:v>
                </c:pt>
                <c:pt idx="2602">
                  <c:v>14.7</c:v>
                </c:pt>
                <c:pt idx="2603">
                  <c:v>12.2</c:v>
                </c:pt>
                <c:pt idx="2604">
                  <c:v>12.2</c:v>
                </c:pt>
                <c:pt idx="2605">
                  <c:v>12.6</c:v>
                </c:pt>
                <c:pt idx="2606">
                  <c:v>13.5</c:v>
                </c:pt>
                <c:pt idx="2607">
                  <c:v>12.6</c:v>
                </c:pt>
                <c:pt idx="2608">
                  <c:v>12.9</c:v>
                </c:pt>
                <c:pt idx="2609">
                  <c:v>12.9</c:v>
                </c:pt>
                <c:pt idx="2610">
                  <c:v>13</c:v>
                </c:pt>
                <c:pt idx="2611">
                  <c:v>14.1</c:v>
                </c:pt>
                <c:pt idx="2612">
                  <c:v>13.5</c:v>
                </c:pt>
                <c:pt idx="2613">
                  <c:v>13.5</c:v>
                </c:pt>
                <c:pt idx="2614">
                  <c:v>12.8</c:v>
                </c:pt>
                <c:pt idx="2615">
                  <c:v>13.3</c:v>
                </c:pt>
                <c:pt idx="2616">
                  <c:v>13.7</c:v>
                </c:pt>
                <c:pt idx="2617">
                  <c:v>14.4</c:v>
                </c:pt>
                <c:pt idx="2618">
                  <c:v>12.6</c:v>
                </c:pt>
                <c:pt idx="2619">
                  <c:v>13.7</c:v>
                </c:pt>
                <c:pt idx="2620">
                  <c:v>13.1</c:v>
                </c:pt>
                <c:pt idx="2621">
                  <c:v>12.7</c:v>
                </c:pt>
                <c:pt idx="2622">
                  <c:v>11.6</c:v>
                </c:pt>
                <c:pt idx="2623">
                  <c:v>12.8</c:v>
                </c:pt>
                <c:pt idx="2624">
                  <c:v>11.9</c:v>
                </c:pt>
                <c:pt idx="2625">
                  <c:v>12.3</c:v>
                </c:pt>
                <c:pt idx="2626">
                  <c:v>12.2</c:v>
                </c:pt>
                <c:pt idx="2627">
                  <c:v>12.6</c:v>
                </c:pt>
                <c:pt idx="2628">
                  <c:v>12.1</c:v>
                </c:pt>
                <c:pt idx="2629">
                  <c:v>11.9</c:v>
                </c:pt>
                <c:pt idx="2630">
                  <c:v>12.8</c:v>
                </c:pt>
                <c:pt idx="2631">
                  <c:v>13.1</c:v>
                </c:pt>
                <c:pt idx="2632">
                  <c:v>11.7</c:v>
                </c:pt>
                <c:pt idx="2633">
                  <c:v>11.8</c:v>
                </c:pt>
                <c:pt idx="2634">
                  <c:v>12.7</c:v>
                </c:pt>
                <c:pt idx="2635">
                  <c:v>12.3</c:v>
                </c:pt>
                <c:pt idx="2636">
                  <c:v>12.8</c:v>
                </c:pt>
                <c:pt idx="2637">
                  <c:v>12.9</c:v>
                </c:pt>
                <c:pt idx="2638">
                  <c:v>12.1</c:v>
                </c:pt>
                <c:pt idx="2639">
                  <c:v>12.6</c:v>
                </c:pt>
                <c:pt idx="2640">
                  <c:v>12.1</c:v>
                </c:pt>
                <c:pt idx="2641">
                  <c:v>12.5</c:v>
                </c:pt>
                <c:pt idx="2642">
                  <c:v>13.8</c:v>
                </c:pt>
                <c:pt idx="2643">
                  <c:v>13.2</c:v>
                </c:pt>
                <c:pt idx="2644">
                  <c:v>11.9</c:v>
                </c:pt>
                <c:pt idx="2645">
                  <c:v>12</c:v>
                </c:pt>
                <c:pt idx="2646">
                  <c:v>13.3</c:v>
                </c:pt>
                <c:pt idx="2647">
                  <c:v>12.1</c:v>
                </c:pt>
                <c:pt idx="2648">
                  <c:v>14</c:v>
                </c:pt>
                <c:pt idx="2649">
                  <c:v>11.9</c:v>
                </c:pt>
                <c:pt idx="2650">
                  <c:v>11</c:v>
                </c:pt>
                <c:pt idx="2651">
                  <c:v>13.2</c:v>
                </c:pt>
                <c:pt idx="2652">
                  <c:v>12.5</c:v>
                </c:pt>
                <c:pt idx="2653">
                  <c:v>12.4</c:v>
                </c:pt>
                <c:pt idx="2654">
                  <c:v>13.1</c:v>
                </c:pt>
                <c:pt idx="2655">
                  <c:v>11.7</c:v>
                </c:pt>
                <c:pt idx="2656">
                  <c:v>13</c:v>
                </c:pt>
                <c:pt idx="2657">
                  <c:v>12.8</c:v>
                </c:pt>
                <c:pt idx="2658">
                  <c:v>11.9</c:v>
                </c:pt>
                <c:pt idx="2659">
                  <c:v>13</c:v>
                </c:pt>
                <c:pt idx="2660">
                  <c:v>12.6</c:v>
                </c:pt>
                <c:pt idx="2661">
                  <c:v>12.8</c:v>
                </c:pt>
                <c:pt idx="2662">
                  <c:v>13</c:v>
                </c:pt>
                <c:pt idx="2663">
                  <c:v>12.9</c:v>
                </c:pt>
                <c:pt idx="2664">
                  <c:v>13</c:v>
                </c:pt>
                <c:pt idx="2665">
                  <c:v>14</c:v>
                </c:pt>
                <c:pt idx="2666">
                  <c:v>13.4</c:v>
                </c:pt>
                <c:pt idx="2667">
                  <c:v>13.2</c:v>
                </c:pt>
                <c:pt idx="2668">
                  <c:v>13.9</c:v>
                </c:pt>
                <c:pt idx="2669">
                  <c:v>15</c:v>
                </c:pt>
                <c:pt idx="2670">
                  <c:v>15.8</c:v>
                </c:pt>
                <c:pt idx="2671">
                  <c:v>14</c:v>
                </c:pt>
                <c:pt idx="2672">
                  <c:v>15.3</c:v>
                </c:pt>
                <c:pt idx="2673">
                  <c:v>13.2</c:v>
                </c:pt>
                <c:pt idx="2674">
                  <c:v>15.1</c:v>
                </c:pt>
                <c:pt idx="2675">
                  <c:v>15</c:v>
                </c:pt>
                <c:pt idx="2676">
                  <c:v>15.7</c:v>
                </c:pt>
                <c:pt idx="2677">
                  <c:v>15.6</c:v>
                </c:pt>
                <c:pt idx="2678">
                  <c:v>16</c:v>
                </c:pt>
                <c:pt idx="2679">
                  <c:v>15.7</c:v>
                </c:pt>
                <c:pt idx="2680">
                  <c:v>14.7</c:v>
                </c:pt>
                <c:pt idx="2681">
                  <c:v>16.100000000000001</c:v>
                </c:pt>
                <c:pt idx="2682">
                  <c:v>15.2</c:v>
                </c:pt>
                <c:pt idx="2683">
                  <c:v>15.8</c:v>
                </c:pt>
                <c:pt idx="2684">
                  <c:v>15.6</c:v>
                </c:pt>
                <c:pt idx="2685">
                  <c:v>16</c:v>
                </c:pt>
                <c:pt idx="2686">
                  <c:v>15.6</c:v>
                </c:pt>
                <c:pt idx="2687">
                  <c:v>16.2</c:v>
                </c:pt>
                <c:pt idx="2688">
                  <c:v>16.100000000000001</c:v>
                </c:pt>
                <c:pt idx="2689">
                  <c:v>16.5</c:v>
                </c:pt>
                <c:pt idx="2690">
                  <c:v>16.5</c:v>
                </c:pt>
                <c:pt idx="2691">
                  <c:v>17.5</c:v>
                </c:pt>
                <c:pt idx="2692">
                  <c:v>15.4</c:v>
                </c:pt>
                <c:pt idx="2693">
                  <c:v>16.600000000000001</c:v>
                </c:pt>
                <c:pt idx="2694">
                  <c:v>16.7</c:v>
                </c:pt>
                <c:pt idx="2695">
                  <c:v>16.100000000000001</c:v>
                </c:pt>
                <c:pt idx="2696">
                  <c:v>16.399999999999999</c:v>
                </c:pt>
                <c:pt idx="2697">
                  <c:v>16.8</c:v>
                </c:pt>
                <c:pt idx="2698">
                  <c:v>16.600000000000001</c:v>
                </c:pt>
                <c:pt idx="2699">
                  <c:v>16.899999999999999</c:v>
                </c:pt>
                <c:pt idx="2700">
                  <c:v>15.6</c:v>
                </c:pt>
                <c:pt idx="2701">
                  <c:v>16</c:v>
                </c:pt>
                <c:pt idx="2702">
                  <c:v>16.2</c:v>
                </c:pt>
                <c:pt idx="2703">
                  <c:v>16.600000000000001</c:v>
                </c:pt>
                <c:pt idx="2704">
                  <c:v>15.6</c:v>
                </c:pt>
                <c:pt idx="2705">
                  <c:v>16.3</c:v>
                </c:pt>
                <c:pt idx="2706">
                  <c:v>15.3</c:v>
                </c:pt>
                <c:pt idx="2707">
                  <c:v>15.8</c:v>
                </c:pt>
                <c:pt idx="2708">
                  <c:v>15.9</c:v>
                </c:pt>
                <c:pt idx="2709">
                  <c:v>16.100000000000001</c:v>
                </c:pt>
                <c:pt idx="2710">
                  <c:v>16.399999999999999</c:v>
                </c:pt>
                <c:pt idx="2711">
                  <c:v>16.8</c:v>
                </c:pt>
                <c:pt idx="2712">
                  <c:v>16.5</c:v>
                </c:pt>
                <c:pt idx="2713">
                  <c:v>16</c:v>
                </c:pt>
                <c:pt idx="2714">
                  <c:v>16.399999999999999</c:v>
                </c:pt>
                <c:pt idx="2715">
                  <c:v>16.600000000000001</c:v>
                </c:pt>
                <c:pt idx="2716">
                  <c:v>16.8</c:v>
                </c:pt>
                <c:pt idx="2717">
                  <c:v>15.3</c:v>
                </c:pt>
                <c:pt idx="2718">
                  <c:v>16.7</c:v>
                </c:pt>
                <c:pt idx="2719">
                  <c:v>17.100000000000001</c:v>
                </c:pt>
                <c:pt idx="2720">
                  <c:v>16.600000000000001</c:v>
                </c:pt>
                <c:pt idx="2721">
                  <c:v>17.100000000000001</c:v>
                </c:pt>
                <c:pt idx="2722">
                  <c:v>16.3</c:v>
                </c:pt>
                <c:pt idx="2723">
                  <c:v>16</c:v>
                </c:pt>
                <c:pt idx="2724">
                  <c:v>16.8</c:v>
                </c:pt>
                <c:pt idx="2725">
                  <c:v>16.3</c:v>
                </c:pt>
                <c:pt idx="2726">
                  <c:v>15.1</c:v>
                </c:pt>
                <c:pt idx="2727">
                  <c:v>15.9</c:v>
                </c:pt>
                <c:pt idx="2728">
                  <c:v>15.7</c:v>
                </c:pt>
                <c:pt idx="2729">
                  <c:v>16.100000000000001</c:v>
                </c:pt>
                <c:pt idx="2730">
                  <c:v>16.100000000000001</c:v>
                </c:pt>
                <c:pt idx="2731">
                  <c:v>16.5</c:v>
                </c:pt>
                <c:pt idx="2732">
                  <c:v>15.5</c:v>
                </c:pt>
                <c:pt idx="2733">
                  <c:v>15.6</c:v>
                </c:pt>
                <c:pt idx="2734">
                  <c:v>15.4</c:v>
                </c:pt>
                <c:pt idx="2735">
                  <c:v>15.9</c:v>
                </c:pt>
                <c:pt idx="2736">
                  <c:v>15.9</c:v>
                </c:pt>
                <c:pt idx="2737">
                  <c:v>16.100000000000001</c:v>
                </c:pt>
                <c:pt idx="2738">
                  <c:v>15.4</c:v>
                </c:pt>
                <c:pt idx="2739">
                  <c:v>15.7</c:v>
                </c:pt>
                <c:pt idx="2740">
                  <c:v>16</c:v>
                </c:pt>
                <c:pt idx="2741">
                  <c:v>16.5</c:v>
                </c:pt>
                <c:pt idx="2742">
                  <c:v>15.5</c:v>
                </c:pt>
                <c:pt idx="2743">
                  <c:v>15.4</c:v>
                </c:pt>
                <c:pt idx="2744">
                  <c:v>16.2</c:v>
                </c:pt>
                <c:pt idx="2745">
                  <c:v>16.7</c:v>
                </c:pt>
                <c:pt idx="2746">
                  <c:v>15.4</c:v>
                </c:pt>
                <c:pt idx="2747">
                  <c:v>15</c:v>
                </c:pt>
                <c:pt idx="2748">
                  <c:v>15.9</c:v>
                </c:pt>
                <c:pt idx="2749">
                  <c:v>16</c:v>
                </c:pt>
                <c:pt idx="2750">
                  <c:v>15.7</c:v>
                </c:pt>
                <c:pt idx="2751">
                  <c:v>15.5</c:v>
                </c:pt>
                <c:pt idx="2752">
                  <c:v>16.5</c:v>
                </c:pt>
                <c:pt idx="2753">
                  <c:v>19.2</c:v>
                </c:pt>
                <c:pt idx="2754">
                  <c:v>21</c:v>
                </c:pt>
                <c:pt idx="2755">
                  <c:v>20.6</c:v>
                </c:pt>
                <c:pt idx="2756">
                  <c:v>17.899999999999999</c:v>
                </c:pt>
                <c:pt idx="2757">
                  <c:v>14.7</c:v>
                </c:pt>
                <c:pt idx="2758">
                  <c:v>14.2</c:v>
                </c:pt>
                <c:pt idx="2759">
                  <c:v>13</c:v>
                </c:pt>
                <c:pt idx="2760">
                  <c:v>14.3</c:v>
                </c:pt>
                <c:pt idx="2761">
                  <c:v>14.6</c:v>
                </c:pt>
                <c:pt idx="2762">
                  <c:v>14.9</c:v>
                </c:pt>
                <c:pt idx="2763">
                  <c:v>14.3</c:v>
                </c:pt>
                <c:pt idx="2764">
                  <c:v>16</c:v>
                </c:pt>
                <c:pt idx="2765">
                  <c:v>15.1</c:v>
                </c:pt>
                <c:pt idx="2766">
                  <c:v>14.7</c:v>
                </c:pt>
                <c:pt idx="2767">
                  <c:v>14.3</c:v>
                </c:pt>
                <c:pt idx="2768">
                  <c:v>14.6</c:v>
                </c:pt>
                <c:pt idx="2769">
                  <c:v>14.4</c:v>
                </c:pt>
                <c:pt idx="2770">
                  <c:v>15.2</c:v>
                </c:pt>
                <c:pt idx="2771">
                  <c:v>14.4</c:v>
                </c:pt>
                <c:pt idx="2772">
                  <c:v>14.8</c:v>
                </c:pt>
                <c:pt idx="2773">
                  <c:v>16.600000000000001</c:v>
                </c:pt>
                <c:pt idx="2774">
                  <c:v>15</c:v>
                </c:pt>
                <c:pt idx="2775">
                  <c:v>13.4</c:v>
                </c:pt>
                <c:pt idx="2776">
                  <c:v>14.6</c:v>
                </c:pt>
                <c:pt idx="2777">
                  <c:v>14.3</c:v>
                </c:pt>
                <c:pt idx="2778">
                  <c:v>14.8</c:v>
                </c:pt>
                <c:pt idx="2779">
                  <c:v>14.5</c:v>
                </c:pt>
                <c:pt idx="2780">
                  <c:v>14.2</c:v>
                </c:pt>
                <c:pt idx="2781">
                  <c:v>13</c:v>
                </c:pt>
                <c:pt idx="2782">
                  <c:v>14.3</c:v>
                </c:pt>
                <c:pt idx="2783">
                  <c:v>13</c:v>
                </c:pt>
                <c:pt idx="2784">
                  <c:v>13.6</c:v>
                </c:pt>
                <c:pt idx="2785">
                  <c:v>13.8</c:v>
                </c:pt>
                <c:pt idx="2786">
                  <c:v>13.9</c:v>
                </c:pt>
                <c:pt idx="2787">
                  <c:v>13.9</c:v>
                </c:pt>
                <c:pt idx="2788">
                  <c:v>13.4</c:v>
                </c:pt>
                <c:pt idx="2789">
                  <c:v>14.6</c:v>
                </c:pt>
                <c:pt idx="2790">
                  <c:v>12.3</c:v>
                </c:pt>
                <c:pt idx="2791">
                  <c:v>14.4</c:v>
                </c:pt>
                <c:pt idx="2792">
                  <c:v>14.6</c:v>
                </c:pt>
                <c:pt idx="2793">
                  <c:v>13.3</c:v>
                </c:pt>
                <c:pt idx="2794">
                  <c:v>13.1</c:v>
                </c:pt>
                <c:pt idx="2795">
                  <c:v>12.8</c:v>
                </c:pt>
                <c:pt idx="2796">
                  <c:v>13.9</c:v>
                </c:pt>
                <c:pt idx="2797">
                  <c:v>13.8</c:v>
                </c:pt>
                <c:pt idx="2798">
                  <c:v>14.6</c:v>
                </c:pt>
                <c:pt idx="2799">
                  <c:v>14.2</c:v>
                </c:pt>
                <c:pt idx="2800">
                  <c:v>13.8</c:v>
                </c:pt>
                <c:pt idx="2801">
                  <c:v>15.6</c:v>
                </c:pt>
                <c:pt idx="2802">
                  <c:v>14.6</c:v>
                </c:pt>
                <c:pt idx="2803">
                  <c:v>13.4</c:v>
                </c:pt>
                <c:pt idx="2804">
                  <c:v>13.6</c:v>
                </c:pt>
                <c:pt idx="2805">
                  <c:v>13.3</c:v>
                </c:pt>
                <c:pt idx="2806">
                  <c:v>14.2</c:v>
                </c:pt>
                <c:pt idx="2807">
                  <c:v>14.4</c:v>
                </c:pt>
                <c:pt idx="2808">
                  <c:v>13.2</c:v>
                </c:pt>
                <c:pt idx="2809">
                  <c:v>14.7</c:v>
                </c:pt>
                <c:pt idx="2810">
                  <c:v>14.1</c:v>
                </c:pt>
                <c:pt idx="2811">
                  <c:v>14.2</c:v>
                </c:pt>
                <c:pt idx="2812">
                  <c:v>14.8</c:v>
                </c:pt>
                <c:pt idx="2813">
                  <c:v>13.4</c:v>
                </c:pt>
                <c:pt idx="2814">
                  <c:v>14.6</c:v>
                </c:pt>
                <c:pt idx="2815">
                  <c:v>14.3</c:v>
                </c:pt>
                <c:pt idx="2816">
                  <c:v>15</c:v>
                </c:pt>
                <c:pt idx="2817">
                  <c:v>14.8</c:v>
                </c:pt>
                <c:pt idx="2818">
                  <c:v>15</c:v>
                </c:pt>
                <c:pt idx="2819">
                  <c:v>15.3</c:v>
                </c:pt>
                <c:pt idx="2820">
                  <c:v>15.5</c:v>
                </c:pt>
                <c:pt idx="2821">
                  <c:v>16.2</c:v>
                </c:pt>
                <c:pt idx="2822">
                  <c:v>16.399999999999999</c:v>
                </c:pt>
                <c:pt idx="2823">
                  <c:v>15.3</c:v>
                </c:pt>
                <c:pt idx="2824">
                  <c:v>14.6</c:v>
                </c:pt>
                <c:pt idx="2825">
                  <c:v>14.5</c:v>
                </c:pt>
                <c:pt idx="2826">
                  <c:v>14.4</c:v>
                </c:pt>
                <c:pt idx="2827">
                  <c:v>14.6</c:v>
                </c:pt>
                <c:pt idx="2828">
                  <c:v>15.5</c:v>
                </c:pt>
                <c:pt idx="2829">
                  <c:v>15</c:v>
                </c:pt>
                <c:pt idx="2830">
                  <c:v>15.7</c:v>
                </c:pt>
                <c:pt idx="2831">
                  <c:v>15.3</c:v>
                </c:pt>
                <c:pt idx="2832">
                  <c:v>15.6</c:v>
                </c:pt>
                <c:pt idx="2833">
                  <c:v>15.8</c:v>
                </c:pt>
                <c:pt idx="2834">
                  <c:v>16.600000000000001</c:v>
                </c:pt>
                <c:pt idx="2835">
                  <c:v>16</c:v>
                </c:pt>
                <c:pt idx="2836">
                  <c:v>14.9</c:v>
                </c:pt>
                <c:pt idx="2837">
                  <c:v>15.5</c:v>
                </c:pt>
                <c:pt idx="2838">
                  <c:v>15.4</c:v>
                </c:pt>
                <c:pt idx="2839">
                  <c:v>15.2</c:v>
                </c:pt>
                <c:pt idx="2840">
                  <c:v>14.9</c:v>
                </c:pt>
                <c:pt idx="2841">
                  <c:v>14.8</c:v>
                </c:pt>
                <c:pt idx="2842">
                  <c:v>16.399999999999999</c:v>
                </c:pt>
                <c:pt idx="2843">
                  <c:v>15.4</c:v>
                </c:pt>
                <c:pt idx="2844">
                  <c:v>15.6</c:v>
                </c:pt>
                <c:pt idx="2845">
                  <c:v>15.4</c:v>
                </c:pt>
                <c:pt idx="2846">
                  <c:v>15.5</c:v>
                </c:pt>
                <c:pt idx="2847">
                  <c:v>14.6</c:v>
                </c:pt>
                <c:pt idx="2848">
                  <c:v>16</c:v>
                </c:pt>
                <c:pt idx="2849">
                  <c:v>15.6</c:v>
                </c:pt>
                <c:pt idx="2850">
                  <c:v>14.3</c:v>
                </c:pt>
                <c:pt idx="2851">
                  <c:v>15.2</c:v>
                </c:pt>
                <c:pt idx="2852">
                  <c:v>15.5</c:v>
                </c:pt>
                <c:pt idx="2853">
                  <c:v>15.6</c:v>
                </c:pt>
                <c:pt idx="2854">
                  <c:v>15.6</c:v>
                </c:pt>
                <c:pt idx="2855">
                  <c:v>16.3</c:v>
                </c:pt>
                <c:pt idx="2856">
                  <c:v>15.8</c:v>
                </c:pt>
                <c:pt idx="2857">
                  <c:v>15.7</c:v>
                </c:pt>
                <c:pt idx="2858">
                  <c:v>15.1</c:v>
                </c:pt>
                <c:pt idx="2859">
                  <c:v>14.9</c:v>
                </c:pt>
                <c:pt idx="2860">
                  <c:v>15.6</c:v>
                </c:pt>
                <c:pt idx="2861">
                  <c:v>15.8</c:v>
                </c:pt>
                <c:pt idx="2862">
                  <c:v>14.5</c:v>
                </c:pt>
                <c:pt idx="2863">
                  <c:v>15.1</c:v>
                </c:pt>
                <c:pt idx="2864">
                  <c:v>15.8</c:v>
                </c:pt>
                <c:pt idx="2865">
                  <c:v>15.8</c:v>
                </c:pt>
                <c:pt idx="2866">
                  <c:v>15.4</c:v>
                </c:pt>
                <c:pt idx="2867">
                  <c:v>16.5</c:v>
                </c:pt>
                <c:pt idx="2868">
                  <c:v>14</c:v>
                </c:pt>
                <c:pt idx="2869">
                  <c:v>16.399999999999999</c:v>
                </c:pt>
                <c:pt idx="2870">
                  <c:v>14.4</c:v>
                </c:pt>
                <c:pt idx="2871">
                  <c:v>15.3</c:v>
                </c:pt>
                <c:pt idx="2872">
                  <c:v>16.399999999999999</c:v>
                </c:pt>
                <c:pt idx="2873">
                  <c:v>15.9</c:v>
                </c:pt>
                <c:pt idx="2874">
                  <c:v>14.3</c:v>
                </c:pt>
                <c:pt idx="2875">
                  <c:v>15.9</c:v>
                </c:pt>
                <c:pt idx="2876">
                  <c:v>15.2</c:v>
                </c:pt>
                <c:pt idx="2877">
                  <c:v>15.7</c:v>
                </c:pt>
                <c:pt idx="2878">
                  <c:v>15.3</c:v>
                </c:pt>
                <c:pt idx="2879">
                  <c:v>14.9</c:v>
                </c:pt>
                <c:pt idx="2880">
                  <c:v>14.6</c:v>
                </c:pt>
                <c:pt idx="2881">
                  <c:v>15.8</c:v>
                </c:pt>
                <c:pt idx="2882">
                  <c:v>14.9</c:v>
                </c:pt>
                <c:pt idx="2883">
                  <c:v>14</c:v>
                </c:pt>
                <c:pt idx="2884">
                  <c:v>15</c:v>
                </c:pt>
                <c:pt idx="2885">
                  <c:v>14.1</c:v>
                </c:pt>
                <c:pt idx="2886">
                  <c:v>14.6</c:v>
                </c:pt>
                <c:pt idx="2887">
                  <c:v>14.6</c:v>
                </c:pt>
                <c:pt idx="2888">
                  <c:v>15.3</c:v>
                </c:pt>
                <c:pt idx="2889">
                  <c:v>14.1</c:v>
                </c:pt>
                <c:pt idx="2890">
                  <c:v>15.3</c:v>
                </c:pt>
                <c:pt idx="2891">
                  <c:v>15.3</c:v>
                </c:pt>
                <c:pt idx="2892">
                  <c:v>15.3</c:v>
                </c:pt>
                <c:pt idx="2893">
                  <c:v>15.2</c:v>
                </c:pt>
                <c:pt idx="2894">
                  <c:v>14.5</c:v>
                </c:pt>
                <c:pt idx="2895">
                  <c:v>14.9</c:v>
                </c:pt>
                <c:pt idx="2896">
                  <c:v>15.4</c:v>
                </c:pt>
                <c:pt idx="2897">
                  <c:v>15.4</c:v>
                </c:pt>
                <c:pt idx="2898">
                  <c:v>14.4</c:v>
                </c:pt>
                <c:pt idx="2899">
                  <c:v>15.2</c:v>
                </c:pt>
                <c:pt idx="2900">
                  <c:v>14.5</c:v>
                </c:pt>
                <c:pt idx="2901">
                  <c:v>14.6</c:v>
                </c:pt>
                <c:pt idx="2902">
                  <c:v>14.4</c:v>
                </c:pt>
                <c:pt idx="2903">
                  <c:v>13.8</c:v>
                </c:pt>
                <c:pt idx="2904">
                  <c:v>14.7</c:v>
                </c:pt>
                <c:pt idx="2905">
                  <c:v>15.7</c:v>
                </c:pt>
                <c:pt idx="2906">
                  <c:v>14.1</c:v>
                </c:pt>
                <c:pt idx="2907">
                  <c:v>15.7</c:v>
                </c:pt>
                <c:pt idx="2908">
                  <c:v>15</c:v>
                </c:pt>
                <c:pt idx="2909">
                  <c:v>14</c:v>
                </c:pt>
                <c:pt idx="2910">
                  <c:v>14.8</c:v>
                </c:pt>
                <c:pt idx="2911">
                  <c:v>15.5</c:v>
                </c:pt>
                <c:pt idx="2912">
                  <c:v>14.5</c:v>
                </c:pt>
                <c:pt idx="2913">
                  <c:v>12.8</c:v>
                </c:pt>
                <c:pt idx="2914">
                  <c:v>14.3</c:v>
                </c:pt>
                <c:pt idx="2915">
                  <c:v>14.9</c:v>
                </c:pt>
                <c:pt idx="2916">
                  <c:v>15.1</c:v>
                </c:pt>
                <c:pt idx="2917">
                  <c:v>14.6</c:v>
                </c:pt>
                <c:pt idx="2918">
                  <c:v>13.3</c:v>
                </c:pt>
                <c:pt idx="2919">
                  <c:v>14.7</c:v>
                </c:pt>
                <c:pt idx="2920">
                  <c:v>13.8</c:v>
                </c:pt>
                <c:pt idx="2921">
                  <c:v>13.8</c:v>
                </c:pt>
                <c:pt idx="2922">
                  <c:v>15.1</c:v>
                </c:pt>
                <c:pt idx="2923">
                  <c:v>13.9</c:v>
                </c:pt>
                <c:pt idx="2924">
                  <c:v>14.2</c:v>
                </c:pt>
                <c:pt idx="2925">
                  <c:v>13</c:v>
                </c:pt>
                <c:pt idx="2926">
                  <c:v>12.9</c:v>
                </c:pt>
                <c:pt idx="2927">
                  <c:v>12.5</c:v>
                </c:pt>
                <c:pt idx="2928">
                  <c:v>13</c:v>
                </c:pt>
                <c:pt idx="2929">
                  <c:v>12.4</c:v>
                </c:pt>
                <c:pt idx="2930">
                  <c:v>12.2</c:v>
                </c:pt>
                <c:pt idx="2931">
                  <c:v>11.7</c:v>
                </c:pt>
                <c:pt idx="2932">
                  <c:v>12</c:v>
                </c:pt>
                <c:pt idx="2933">
                  <c:v>13.6</c:v>
                </c:pt>
                <c:pt idx="2934">
                  <c:v>13.1</c:v>
                </c:pt>
                <c:pt idx="2935">
                  <c:v>12.4</c:v>
                </c:pt>
                <c:pt idx="2936">
                  <c:v>11.2</c:v>
                </c:pt>
                <c:pt idx="2937">
                  <c:v>10.6</c:v>
                </c:pt>
                <c:pt idx="2938">
                  <c:v>10.9</c:v>
                </c:pt>
                <c:pt idx="2939">
                  <c:v>12.2</c:v>
                </c:pt>
                <c:pt idx="2940">
                  <c:v>11.8</c:v>
                </c:pt>
                <c:pt idx="2941">
                  <c:v>11.8</c:v>
                </c:pt>
                <c:pt idx="2942">
                  <c:v>10.4</c:v>
                </c:pt>
                <c:pt idx="2943">
                  <c:v>11.8</c:v>
                </c:pt>
                <c:pt idx="2944">
                  <c:v>13.3</c:v>
                </c:pt>
                <c:pt idx="2945">
                  <c:v>12.5</c:v>
                </c:pt>
                <c:pt idx="2946">
                  <c:v>12.9</c:v>
                </c:pt>
                <c:pt idx="2947">
                  <c:v>13.2</c:v>
                </c:pt>
                <c:pt idx="2948">
                  <c:v>14.1</c:v>
                </c:pt>
                <c:pt idx="2949">
                  <c:v>13.6</c:v>
                </c:pt>
                <c:pt idx="2950">
                  <c:v>15.7</c:v>
                </c:pt>
                <c:pt idx="2951">
                  <c:v>15.8</c:v>
                </c:pt>
                <c:pt idx="2952">
                  <c:v>17.2</c:v>
                </c:pt>
                <c:pt idx="2953">
                  <c:v>15.6</c:v>
                </c:pt>
                <c:pt idx="2954">
                  <c:v>12</c:v>
                </c:pt>
                <c:pt idx="2955">
                  <c:v>13.5</c:v>
                </c:pt>
                <c:pt idx="2956">
                  <c:v>11.7</c:v>
                </c:pt>
                <c:pt idx="2957">
                  <c:v>14.1</c:v>
                </c:pt>
                <c:pt idx="2958">
                  <c:v>14</c:v>
                </c:pt>
                <c:pt idx="2959">
                  <c:v>13.9</c:v>
                </c:pt>
                <c:pt idx="2960">
                  <c:v>14.6</c:v>
                </c:pt>
                <c:pt idx="2961">
                  <c:v>13.8</c:v>
                </c:pt>
                <c:pt idx="2962">
                  <c:v>13.3</c:v>
                </c:pt>
                <c:pt idx="2963">
                  <c:v>14.2</c:v>
                </c:pt>
                <c:pt idx="2964">
                  <c:v>13.6</c:v>
                </c:pt>
                <c:pt idx="2965">
                  <c:v>13.1</c:v>
                </c:pt>
                <c:pt idx="2966">
                  <c:v>13.5</c:v>
                </c:pt>
                <c:pt idx="2967">
                  <c:v>14.1</c:v>
                </c:pt>
                <c:pt idx="2968">
                  <c:v>14.2</c:v>
                </c:pt>
                <c:pt idx="2969">
                  <c:v>14</c:v>
                </c:pt>
                <c:pt idx="2970">
                  <c:v>13.6</c:v>
                </c:pt>
                <c:pt idx="2971">
                  <c:v>14.1</c:v>
                </c:pt>
                <c:pt idx="2972">
                  <c:v>14.8</c:v>
                </c:pt>
                <c:pt idx="2973">
                  <c:v>13.7</c:v>
                </c:pt>
                <c:pt idx="2974">
                  <c:v>14.1</c:v>
                </c:pt>
                <c:pt idx="2975">
                  <c:v>13.8</c:v>
                </c:pt>
                <c:pt idx="2976">
                  <c:v>12.6</c:v>
                </c:pt>
                <c:pt idx="2977">
                  <c:v>14.5</c:v>
                </c:pt>
                <c:pt idx="2978">
                  <c:v>14.1</c:v>
                </c:pt>
                <c:pt idx="2979">
                  <c:v>14.1</c:v>
                </c:pt>
                <c:pt idx="2980">
                  <c:v>14.5</c:v>
                </c:pt>
                <c:pt idx="2981">
                  <c:v>14.2</c:v>
                </c:pt>
                <c:pt idx="2982">
                  <c:v>14</c:v>
                </c:pt>
                <c:pt idx="2983">
                  <c:v>13.6</c:v>
                </c:pt>
                <c:pt idx="2984">
                  <c:v>15.1</c:v>
                </c:pt>
                <c:pt idx="2985">
                  <c:v>14.6</c:v>
                </c:pt>
                <c:pt idx="2986">
                  <c:v>14.7</c:v>
                </c:pt>
                <c:pt idx="2987">
                  <c:v>14</c:v>
                </c:pt>
                <c:pt idx="2988">
                  <c:v>15</c:v>
                </c:pt>
                <c:pt idx="2989">
                  <c:v>15</c:v>
                </c:pt>
                <c:pt idx="2990">
                  <c:v>14.8</c:v>
                </c:pt>
                <c:pt idx="2991">
                  <c:v>14.2</c:v>
                </c:pt>
                <c:pt idx="2992">
                  <c:v>14.1</c:v>
                </c:pt>
                <c:pt idx="2993">
                  <c:v>13.1</c:v>
                </c:pt>
                <c:pt idx="2994">
                  <c:v>14.1</c:v>
                </c:pt>
                <c:pt idx="2995">
                  <c:v>14.3</c:v>
                </c:pt>
                <c:pt idx="2996">
                  <c:v>14.6</c:v>
                </c:pt>
                <c:pt idx="2997">
                  <c:v>14.1</c:v>
                </c:pt>
                <c:pt idx="2998">
                  <c:v>14.8</c:v>
                </c:pt>
                <c:pt idx="2999">
                  <c:v>14.4</c:v>
                </c:pt>
                <c:pt idx="3000">
                  <c:v>14.2</c:v>
                </c:pt>
                <c:pt idx="3001">
                  <c:v>14.3</c:v>
                </c:pt>
                <c:pt idx="3002">
                  <c:v>15.7</c:v>
                </c:pt>
                <c:pt idx="3003">
                  <c:v>14.2</c:v>
                </c:pt>
                <c:pt idx="3004">
                  <c:v>15.7</c:v>
                </c:pt>
                <c:pt idx="3005">
                  <c:v>15.2</c:v>
                </c:pt>
                <c:pt idx="3006">
                  <c:v>14.6</c:v>
                </c:pt>
                <c:pt idx="3007">
                  <c:v>15.8</c:v>
                </c:pt>
                <c:pt idx="3008">
                  <c:v>15.8</c:v>
                </c:pt>
                <c:pt idx="3009">
                  <c:v>16.899999999999999</c:v>
                </c:pt>
                <c:pt idx="3010">
                  <c:v>15.2</c:v>
                </c:pt>
                <c:pt idx="3011">
                  <c:v>15.5</c:v>
                </c:pt>
                <c:pt idx="3012">
                  <c:v>15.2</c:v>
                </c:pt>
                <c:pt idx="3013">
                  <c:v>15.8</c:v>
                </c:pt>
                <c:pt idx="3014">
                  <c:v>15.7</c:v>
                </c:pt>
                <c:pt idx="3015">
                  <c:v>15.2</c:v>
                </c:pt>
                <c:pt idx="3016">
                  <c:v>14.6</c:v>
                </c:pt>
                <c:pt idx="3017">
                  <c:v>17.5</c:v>
                </c:pt>
                <c:pt idx="3018">
                  <c:v>16.8</c:v>
                </c:pt>
                <c:pt idx="3019">
                  <c:v>16.3</c:v>
                </c:pt>
                <c:pt idx="3020">
                  <c:v>16.2</c:v>
                </c:pt>
                <c:pt idx="3021">
                  <c:v>16.2</c:v>
                </c:pt>
              </c:numCache>
            </c:numRef>
          </c:xVal>
          <c:yVal>
            <c:numRef>
              <c:f>'66L_1'!$A$2:$A$3023</c:f>
              <c:numCache>
                <c:formatCode>General</c:formatCode>
                <c:ptCount val="302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numCache>
            </c:numRef>
          </c:yVal>
          <c:smooth val="1"/>
          <c:extLst>
            <c:ext xmlns:c16="http://schemas.microsoft.com/office/drawing/2014/chart" uri="{C3380CC4-5D6E-409C-BE32-E72D297353CC}">
              <c16:uniqueId val="{0000000C-C311-46D2-9E2B-39909684F3E5}"/>
            </c:ext>
          </c:extLst>
        </c:ser>
        <c:ser>
          <c:idx val="2"/>
          <c:order val="13"/>
          <c:tx>
            <c:strRef>
              <c:f>'66L_1'!$D$1</c:f>
              <c:strCache>
                <c:ptCount val="1"/>
                <c:pt idx="0">
                  <c:v>2017</c:v>
                </c:pt>
              </c:strCache>
            </c:strRef>
          </c:tx>
          <c:spPr>
            <a:ln w="12700" cap="rnd">
              <a:solidFill>
                <a:schemeClr val="accent3"/>
              </a:solidFill>
              <a:round/>
            </a:ln>
            <a:effectLst/>
          </c:spPr>
          <c:marker>
            <c:symbol val="none"/>
          </c:marker>
          <c:xVal>
            <c:numRef>
              <c:f>'66L_1'!$D$2:$D$3023</c:f>
              <c:numCache>
                <c:formatCode>General</c:formatCode>
                <c:ptCount val="3022"/>
                <c:pt idx="0">
                  <c:v>15.3</c:v>
                </c:pt>
                <c:pt idx="1">
                  <c:v>16.100000000000001</c:v>
                </c:pt>
                <c:pt idx="2">
                  <c:v>14.5</c:v>
                </c:pt>
                <c:pt idx="3">
                  <c:v>13.8</c:v>
                </c:pt>
                <c:pt idx="4">
                  <c:v>13.9</c:v>
                </c:pt>
                <c:pt idx="5">
                  <c:v>14.8</c:v>
                </c:pt>
                <c:pt idx="6">
                  <c:v>13.7</c:v>
                </c:pt>
                <c:pt idx="7">
                  <c:v>13.9</c:v>
                </c:pt>
                <c:pt idx="8">
                  <c:v>14</c:v>
                </c:pt>
                <c:pt idx="9">
                  <c:v>14.2</c:v>
                </c:pt>
                <c:pt idx="10">
                  <c:v>14.7</c:v>
                </c:pt>
                <c:pt idx="11">
                  <c:v>14</c:v>
                </c:pt>
                <c:pt idx="12">
                  <c:v>14.5</c:v>
                </c:pt>
                <c:pt idx="13">
                  <c:v>14.1</c:v>
                </c:pt>
                <c:pt idx="14">
                  <c:v>14</c:v>
                </c:pt>
                <c:pt idx="15">
                  <c:v>12.3</c:v>
                </c:pt>
                <c:pt idx="16">
                  <c:v>12.8</c:v>
                </c:pt>
                <c:pt idx="17">
                  <c:v>12.9</c:v>
                </c:pt>
                <c:pt idx="18">
                  <c:v>13.4</c:v>
                </c:pt>
                <c:pt idx="19">
                  <c:v>13.3</c:v>
                </c:pt>
                <c:pt idx="20">
                  <c:v>12.7</c:v>
                </c:pt>
                <c:pt idx="21">
                  <c:v>12.5</c:v>
                </c:pt>
                <c:pt idx="22">
                  <c:v>11.6</c:v>
                </c:pt>
                <c:pt idx="23">
                  <c:v>12.3</c:v>
                </c:pt>
                <c:pt idx="24">
                  <c:v>11.3</c:v>
                </c:pt>
                <c:pt idx="25">
                  <c:v>12</c:v>
                </c:pt>
                <c:pt idx="26">
                  <c:v>13.4</c:v>
                </c:pt>
                <c:pt idx="27">
                  <c:v>12.2</c:v>
                </c:pt>
                <c:pt idx="28">
                  <c:v>12.3</c:v>
                </c:pt>
                <c:pt idx="29">
                  <c:v>12.4</c:v>
                </c:pt>
                <c:pt idx="30">
                  <c:v>12.6</c:v>
                </c:pt>
                <c:pt idx="31">
                  <c:v>10.7</c:v>
                </c:pt>
                <c:pt idx="32">
                  <c:v>11.5</c:v>
                </c:pt>
                <c:pt idx="33">
                  <c:v>10</c:v>
                </c:pt>
                <c:pt idx="34">
                  <c:v>11.3</c:v>
                </c:pt>
                <c:pt idx="35">
                  <c:v>11</c:v>
                </c:pt>
                <c:pt idx="36">
                  <c:v>11.7</c:v>
                </c:pt>
                <c:pt idx="37">
                  <c:v>11.7</c:v>
                </c:pt>
                <c:pt idx="38">
                  <c:v>12.1</c:v>
                </c:pt>
                <c:pt idx="39">
                  <c:v>10.4</c:v>
                </c:pt>
                <c:pt idx="40">
                  <c:v>10.8</c:v>
                </c:pt>
                <c:pt idx="41">
                  <c:v>10.7</c:v>
                </c:pt>
                <c:pt idx="42">
                  <c:v>10.9</c:v>
                </c:pt>
                <c:pt idx="43">
                  <c:v>10.199999999999999</c:v>
                </c:pt>
                <c:pt idx="44">
                  <c:v>10.8</c:v>
                </c:pt>
                <c:pt idx="45">
                  <c:v>10.8</c:v>
                </c:pt>
                <c:pt idx="46">
                  <c:v>9.9</c:v>
                </c:pt>
                <c:pt idx="47">
                  <c:v>10.8</c:v>
                </c:pt>
                <c:pt idx="48">
                  <c:v>10.5</c:v>
                </c:pt>
                <c:pt idx="49">
                  <c:v>11.7</c:v>
                </c:pt>
                <c:pt idx="50">
                  <c:v>10.199999999999999</c:v>
                </c:pt>
                <c:pt idx="51">
                  <c:v>10.4</c:v>
                </c:pt>
                <c:pt idx="52">
                  <c:v>10.9</c:v>
                </c:pt>
                <c:pt idx="53">
                  <c:v>11.1</c:v>
                </c:pt>
                <c:pt idx="54">
                  <c:v>10</c:v>
                </c:pt>
                <c:pt idx="55">
                  <c:v>10.8</c:v>
                </c:pt>
                <c:pt idx="56">
                  <c:v>11</c:v>
                </c:pt>
                <c:pt idx="57">
                  <c:v>11.2</c:v>
                </c:pt>
                <c:pt idx="58">
                  <c:v>12.2</c:v>
                </c:pt>
                <c:pt idx="59">
                  <c:v>11.3</c:v>
                </c:pt>
                <c:pt idx="60">
                  <c:v>12.7</c:v>
                </c:pt>
                <c:pt idx="61">
                  <c:v>12.6</c:v>
                </c:pt>
                <c:pt idx="62">
                  <c:v>13.6</c:v>
                </c:pt>
                <c:pt idx="63">
                  <c:v>13.2</c:v>
                </c:pt>
                <c:pt idx="64">
                  <c:v>13.2</c:v>
                </c:pt>
                <c:pt idx="65">
                  <c:v>13.9</c:v>
                </c:pt>
                <c:pt idx="66">
                  <c:v>13.9</c:v>
                </c:pt>
                <c:pt idx="67">
                  <c:v>15.2</c:v>
                </c:pt>
                <c:pt idx="68">
                  <c:v>15.7</c:v>
                </c:pt>
                <c:pt idx="69">
                  <c:v>14.9</c:v>
                </c:pt>
                <c:pt idx="70">
                  <c:v>17.3</c:v>
                </c:pt>
                <c:pt idx="71">
                  <c:v>16.7</c:v>
                </c:pt>
                <c:pt idx="72">
                  <c:v>17.7</c:v>
                </c:pt>
                <c:pt idx="73">
                  <c:v>19.600000000000001</c:v>
                </c:pt>
                <c:pt idx="74">
                  <c:v>19.7</c:v>
                </c:pt>
                <c:pt idx="75">
                  <c:v>19.7</c:v>
                </c:pt>
                <c:pt idx="76">
                  <c:v>22</c:v>
                </c:pt>
                <c:pt idx="77">
                  <c:v>19.7</c:v>
                </c:pt>
                <c:pt idx="78">
                  <c:v>19.899999999999999</c:v>
                </c:pt>
                <c:pt idx="79">
                  <c:v>22.4</c:v>
                </c:pt>
                <c:pt idx="80">
                  <c:v>21.4</c:v>
                </c:pt>
                <c:pt idx="81">
                  <c:v>23.4</c:v>
                </c:pt>
                <c:pt idx="82">
                  <c:v>22</c:v>
                </c:pt>
                <c:pt idx="83">
                  <c:v>21.9</c:v>
                </c:pt>
                <c:pt idx="84">
                  <c:v>23.3</c:v>
                </c:pt>
                <c:pt idx="85">
                  <c:v>23.3</c:v>
                </c:pt>
                <c:pt idx="86">
                  <c:v>23.6</c:v>
                </c:pt>
                <c:pt idx="87">
                  <c:v>25.2</c:v>
                </c:pt>
                <c:pt idx="88">
                  <c:v>23.5</c:v>
                </c:pt>
                <c:pt idx="89">
                  <c:v>23.2</c:v>
                </c:pt>
                <c:pt idx="90">
                  <c:v>22.9</c:v>
                </c:pt>
                <c:pt idx="91">
                  <c:v>22.8</c:v>
                </c:pt>
                <c:pt idx="92">
                  <c:v>21.6</c:v>
                </c:pt>
                <c:pt idx="93">
                  <c:v>22</c:v>
                </c:pt>
                <c:pt idx="94">
                  <c:v>22.6</c:v>
                </c:pt>
                <c:pt idx="95">
                  <c:v>21.3</c:v>
                </c:pt>
                <c:pt idx="96">
                  <c:v>21</c:v>
                </c:pt>
                <c:pt idx="97">
                  <c:v>20.7</c:v>
                </c:pt>
                <c:pt idx="98">
                  <c:v>20.3</c:v>
                </c:pt>
                <c:pt idx="99">
                  <c:v>18</c:v>
                </c:pt>
                <c:pt idx="100">
                  <c:v>17.8</c:v>
                </c:pt>
                <c:pt idx="101">
                  <c:v>17.7</c:v>
                </c:pt>
                <c:pt idx="102">
                  <c:v>17.399999999999999</c:v>
                </c:pt>
                <c:pt idx="103">
                  <c:v>17.600000000000001</c:v>
                </c:pt>
                <c:pt idx="104">
                  <c:v>15.9</c:v>
                </c:pt>
                <c:pt idx="105">
                  <c:v>15.2</c:v>
                </c:pt>
                <c:pt idx="106">
                  <c:v>13.8</c:v>
                </c:pt>
                <c:pt idx="107">
                  <c:v>14.3</c:v>
                </c:pt>
                <c:pt idx="108">
                  <c:v>13.8</c:v>
                </c:pt>
                <c:pt idx="109">
                  <c:v>14.3</c:v>
                </c:pt>
                <c:pt idx="110">
                  <c:v>13.1</c:v>
                </c:pt>
                <c:pt idx="111">
                  <c:v>14</c:v>
                </c:pt>
                <c:pt idx="112">
                  <c:v>13.4</c:v>
                </c:pt>
                <c:pt idx="113">
                  <c:v>12.9</c:v>
                </c:pt>
                <c:pt idx="114">
                  <c:v>13.8</c:v>
                </c:pt>
                <c:pt idx="115">
                  <c:v>13.7</c:v>
                </c:pt>
                <c:pt idx="116">
                  <c:v>13</c:v>
                </c:pt>
                <c:pt idx="117">
                  <c:v>12.3</c:v>
                </c:pt>
                <c:pt idx="118">
                  <c:v>12.1</c:v>
                </c:pt>
                <c:pt idx="119">
                  <c:v>12.9</c:v>
                </c:pt>
                <c:pt idx="120">
                  <c:v>12.9</c:v>
                </c:pt>
                <c:pt idx="121">
                  <c:v>13.2</c:v>
                </c:pt>
                <c:pt idx="122">
                  <c:v>13.2</c:v>
                </c:pt>
                <c:pt idx="123">
                  <c:v>14</c:v>
                </c:pt>
                <c:pt idx="124">
                  <c:v>12.8</c:v>
                </c:pt>
                <c:pt idx="125">
                  <c:v>13.2</c:v>
                </c:pt>
                <c:pt idx="126">
                  <c:v>13.7</c:v>
                </c:pt>
                <c:pt idx="127">
                  <c:v>12.1</c:v>
                </c:pt>
                <c:pt idx="128">
                  <c:v>13.1</c:v>
                </c:pt>
                <c:pt idx="129">
                  <c:v>12.6</c:v>
                </c:pt>
                <c:pt idx="130">
                  <c:v>14.1</c:v>
                </c:pt>
                <c:pt idx="131">
                  <c:v>14</c:v>
                </c:pt>
                <c:pt idx="132">
                  <c:v>12.3</c:v>
                </c:pt>
                <c:pt idx="133">
                  <c:v>12.9</c:v>
                </c:pt>
                <c:pt idx="134">
                  <c:v>14.5</c:v>
                </c:pt>
                <c:pt idx="135">
                  <c:v>13.2</c:v>
                </c:pt>
                <c:pt idx="136">
                  <c:v>14</c:v>
                </c:pt>
                <c:pt idx="137">
                  <c:v>14.1</c:v>
                </c:pt>
                <c:pt idx="138">
                  <c:v>13.7</c:v>
                </c:pt>
                <c:pt idx="139">
                  <c:v>13.8</c:v>
                </c:pt>
                <c:pt idx="140">
                  <c:v>14</c:v>
                </c:pt>
                <c:pt idx="141">
                  <c:v>13.9</c:v>
                </c:pt>
                <c:pt idx="142">
                  <c:v>14.9</c:v>
                </c:pt>
                <c:pt idx="143">
                  <c:v>14.2</c:v>
                </c:pt>
                <c:pt idx="144">
                  <c:v>13.9</c:v>
                </c:pt>
                <c:pt idx="145">
                  <c:v>13.6</c:v>
                </c:pt>
                <c:pt idx="146">
                  <c:v>14.6</c:v>
                </c:pt>
                <c:pt idx="147">
                  <c:v>14.8</c:v>
                </c:pt>
                <c:pt idx="148">
                  <c:v>13.9</c:v>
                </c:pt>
                <c:pt idx="149">
                  <c:v>14.4</c:v>
                </c:pt>
                <c:pt idx="150">
                  <c:v>14.6</c:v>
                </c:pt>
                <c:pt idx="151">
                  <c:v>14.3</c:v>
                </c:pt>
                <c:pt idx="152">
                  <c:v>13.2</c:v>
                </c:pt>
                <c:pt idx="153">
                  <c:v>15.2</c:v>
                </c:pt>
                <c:pt idx="154">
                  <c:v>15.3</c:v>
                </c:pt>
                <c:pt idx="155">
                  <c:v>12.8</c:v>
                </c:pt>
                <c:pt idx="156">
                  <c:v>13.3</c:v>
                </c:pt>
                <c:pt idx="157">
                  <c:v>13</c:v>
                </c:pt>
                <c:pt idx="158">
                  <c:v>13.5</c:v>
                </c:pt>
                <c:pt idx="159">
                  <c:v>12.9</c:v>
                </c:pt>
                <c:pt idx="160">
                  <c:v>14.2</c:v>
                </c:pt>
                <c:pt idx="161">
                  <c:v>13.6</c:v>
                </c:pt>
                <c:pt idx="162">
                  <c:v>14.4</c:v>
                </c:pt>
                <c:pt idx="163">
                  <c:v>13.6</c:v>
                </c:pt>
                <c:pt idx="164">
                  <c:v>12.6</c:v>
                </c:pt>
                <c:pt idx="165">
                  <c:v>13.9</c:v>
                </c:pt>
                <c:pt idx="166">
                  <c:v>14.7</c:v>
                </c:pt>
                <c:pt idx="167">
                  <c:v>12.7</c:v>
                </c:pt>
                <c:pt idx="168">
                  <c:v>14.5</c:v>
                </c:pt>
                <c:pt idx="169">
                  <c:v>14.1</c:v>
                </c:pt>
                <c:pt idx="170">
                  <c:v>14.5</c:v>
                </c:pt>
                <c:pt idx="171">
                  <c:v>13.3</c:v>
                </c:pt>
                <c:pt idx="172">
                  <c:v>13.3</c:v>
                </c:pt>
                <c:pt idx="173">
                  <c:v>13.7</c:v>
                </c:pt>
                <c:pt idx="174">
                  <c:v>13.9</c:v>
                </c:pt>
                <c:pt idx="175">
                  <c:v>13.7</c:v>
                </c:pt>
                <c:pt idx="176">
                  <c:v>15.3</c:v>
                </c:pt>
                <c:pt idx="177">
                  <c:v>14.9</c:v>
                </c:pt>
                <c:pt idx="178">
                  <c:v>13.8</c:v>
                </c:pt>
                <c:pt idx="179">
                  <c:v>15.7</c:v>
                </c:pt>
                <c:pt idx="180">
                  <c:v>14.6</c:v>
                </c:pt>
                <c:pt idx="181">
                  <c:v>14.2</c:v>
                </c:pt>
                <c:pt idx="182">
                  <c:v>13.4</c:v>
                </c:pt>
                <c:pt idx="183">
                  <c:v>13.7</c:v>
                </c:pt>
                <c:pt idx="184">
                  <c:v>13.5</c:v>
                </c:pt>
                <c:pt idx="185">
                  <c:v>14.3</c:v>
                </c:pt>
                <c:pt idx="186">
                  <c:v>13.7</c:v>
                </c:pt>
                <c:pt idx="187">
                  <c:v>14.1</c:v>
                </c:pt>
                <c:pt idx="188">
                  <c:v>13.5</c:v>
                </c:pt>
                <c:pt idx="189">
                  <c:v>14.1</c:v>
                </c:pt>
                <c:pt idx="190">
                  <c:v>13.4</c:v>
                </c:pt>
                <c:pt idx="191">
                  <c:v>14.1</c:v>
                </c:pt>
                <c:pt idx="192">
                  <c:v>14.2</c:v>
                </c:pt>
                <c:pt idx="193">
                  <c:v>13.7</c:v>
                </c:pt>
                <c:pt idx="194">
                  <c:v>13.8</c:v>
                </c:pt>
                <c:pt idx="195">
                  <c:v>14.3</c:v>
                </c:pt>
                <c:pt idx="196">
                  <c:v>14.4</c:v>
                </c:pt>
                <c:pt idx="197">
                  <c:v>13.7</c:v>
                </c:pt>
                <c:pt idx="198">
                  <c:v>15.1</c:v>
                </c:pt>
                <c:pt idx="199">
                  <c:v>14.5</c:v>
                </c:pt>
                <c:pt idx="200">
                  <c:v>14</c:v>
                </c:pt>
                <c:pt idx="201">
                  <c:v>14</c:v>
                </c:pt>
                <c:pt idx="202">
                  <c:v>13.8</c:v>
                </c:pt>
                <c:pt idx="203">
                  <c:v>15.2</c:v>
                </c:pt>
                <c:pt idx="204">
                  <c:v>13.2</c:v>
                </c:pt>
                <c:pt idx="205">
                  <c:v>15.9</c:v>
                </c:pt>
                <c:pt idx="206">
                  <c:v>19.600000000000001</c:v>
                </c:pt>
                <c:pt idx="207">
                  <c:v>19.899999999999999</c:v>
                </c:pt>
                <c:pt idx="208">
                  <c:v>23.5</c:v>
                </c:pt>
                <c:pt idx="209">
                  <c:v>25.3</c:v>
                </c:pt>
                <c:pt idx="210">
                  <c:v>13</c:v>
                </c:pt>
                <c:pt idx="211">
                  <c:v>11</c:v>
                </c:pt>
                <c:pt idx="212">
                  <c:v>11.2</c:v>
                </c:pt>
                <c:pt idx="213">
                  <c:v>12.2</c:v>
                </c:pt>
                <c:pt idx="214">
                  <c:v>12.6</c:v>
                </c:pt>
                <c:pt idx="215">
                  <c:v>14.4</c:v>
                </c:pt>
                <c:pt idx="216">
                  <c:v>14.9</c:v>
                </c:pt>
                <c:pt idx="217">
                  <c:v>15.5</c:v>
                </c:pt>
                <c:pt idx="218">
                  <c:v>16.2</c:v>
                </c:pt>
                <c:pt idx="219">
                  <c:v>15.9</c:v>
                </c:pt>
                <c:pt idx="220">
                  <c:v>17.7</c:v>
                </c:pt>
                <c:pt idx="221">
                  <c:v>17.2</c:v>
                </c:pt>
                <c:pt idx="222">
                  <c:v>19.3</c:v>
                </c:pt>
                <c:pt idx="223">
                  <c:v>18.7</c:v>
                </c:pt>
                <c:pt idx="224">
                  <c:v>19.7</c:v>
                </c:pt>
                <c:pt idx="225">
                  <c:v>21.8</c:v>
                </c:pt>
                <c:pt idx="226">
                  <c:v>21.6</c:v>
                </c:pt>
                <c:pt idx="227">
                  <c:v>23.1</c:v>
                </c:pt>
                <c:pt idx="228">
                  <c:v>25.6</c:v>
                </c:pt>
                <c:pt idx="229">
                  <c:v>24.8</c:v>
                </c:pt>
                <c:pt idx="230">
                  <c:v>26.1</c:v>
                </c:pt>
                <c:pt idx="231">
                  <c:v>26.7</c:v>
                </c:pt>
                <c:pt idx="232">
                  <c:v>27.7</c:v>
                </c:pt>
                <c:pt idx="233">
                  <c:v>30.3</c:v>
                </c:pt>
                <c:pt idx="234">
                  <c:v>29</c:v>
                </c:pt>
                <c:pt idx="235">
                  <c:v>29.9</c:v>
                </c:pt>
                <c:pt idx="236">
                  <c:v>31.7</c:v>
                </c:pt>
                <c:pt idx="237">
                  <c:v>31.5</c:v>
                </c:pt>
                <c:pt idx="238">
                  <c:v>31.7</c:v>
                </c:pt>
                <c:pt idx="239">
                  <c:v>33.4</c:v>
                </c:pt>
                <c:pt idx="240">
                  <c:v>32.200000000000003</c:v>
                </c:pt>
                <c:pt idx="241">
                  <c:v>34.200000000000003</c:v>
                </c:pt>
                <c:pt idx="242">
                  <c:v>34.299999999999997</c:v>
                </c:pt>
                <c:pt idx="243">
                  <c:v>35.6</c:v>
                </c:pt>
                <c:pt idx="244">
                  <c:v>35</c:v>
                </c:pt>
                <c:pt idx="245">
                  <c:v>36.6</c:v>
                </c:pt>
                <c:pt idx="246">
                  <c:v>35.700000000000003</c:v>
                </c:pt>
                <c:pt idx="247">
                  <c:v>36.1</c:v>
                </c:pt>
                <c:pt idx="248">
                  <c:v>36.799999999999997</c:v>
                </c:pt>
                <c:pt idx="249">
                  <c:v>36.200000000000003</c:v>
                </c:pt>
                <c:pt idx="250">
                  <c:v>35.700000000000003</c:v>
                </c:pt>
                <c:pt idx="251">
                  <c:v>36.4</c:v>
                </c:pt>
                <c:pt idx="252">
                  <c:v>35.5</c:v>
                </c:pt>
                <c:pt idx="253">
                  <c:v>36.5</c:v>
                </c:pt>
                <c:pt idx="254">
                  <c:v>36.200000000000003</c:v>
                </c:pt>
                <c:pt idx="255">
                  <c:v>36.700000000000003</c:v>
                </c:pt>
                <c:pt idx="256">
                  <c:v>37.5</c:v>
                </c:pt>
                <c:pt idx="257">
                  <c:v>36.9</c:v>
                </c:pt>
                <c:pt idx="258">
                  <c:v>35.299999999999997</c:v>
                </c:pt>
                <c:pt idx="259">
                  <c:v>37</c:v>
                </c:pt>
                <c:pt idx="260">
                  <c:v>35.6</c:v>
                </c:pt>
                <c:pt idx="261">
                  <c:v>35.700000000000003</c:v>
                </c:pt>
                <c:pt idx="262">
                  <c:v>34.700000000000003</c:v>
                </c:pt>
                <c:pt idx="263">
                  <c:v>35.5</c:v>
                </c:pt>
                <c:pt idx="264">
                  <c:v>34.9</c:v>
                </c:pt>
                <c:pt idx="265">
                  <c:v>33.6</c:v>
                </c:pt>
                <c:pt idx="266">
                  <c:v>33.4</c:v>
                </c:pt>
                <c:pt idx="267">
                  <c:v>34.5</c:v>
                </c:pt>
                <c:pt idx="268">
                  <c:v>34.799999999999997</c:v>
                </c:pt>
                <c:pt idx="269">
                  <c:v>33.6</c:v>
                </c:pt>
                <c:pt idx="270">
                  <c:v>34.700000000000003</c:v>
                </c:pt>
                <c:pt idx="271">
                  <c:v>35.200000000000003</c:v>
                </c:pt>
                <c:pt idx="272">
                  <c:v>35.1</c:v>
                </c:pt>
                <c:pt idx="273">
                  <c:v>34.799999999999997</c:v>
                </c:pt>
                <c:pt idx="274">
                  <c:v>34.6</c:v>
                </c:pt>
                <c:pt idx="275">
                  <c:v>34</c:v>
                </c:pt>
                <c:pt idx="276">
                  <c:v>34.1</c:v>
                </c:pt>
                <c:pt idx="277">
                  <c:v>33.1</c:v>
                </c:pt>
                <c:pt idx="278">
                  <c:v>32.9</c:v>
                </c:pt>
                <c:pt idx="279">
                  <c:v>32.299999999999997</c:v>
                </c:pt>
                <c:pt idx="280">
                  <c:v>34.1</c:v>
                </c:pt>
                <c:pt idx="281">
                  <c:v>33.9</c:v>
                </c:pt>
                <c:pt idx="282">
                  <c:v>32.6</c:v>
                </c:pt>
                <c:pt idx="283">
                  <c:v>32.9</c:v>
                </c:pt>
                <c:pt idx="284">
                  <c:v>32.4</c:v>
                </c:pt>
                <c:pt idx="285">
                  <c:v>34.299999999999997</c:v>
                </c:pt>
                <c:pt idx="286">
                  <c:v>32.5</c:v>
                </c:pt>
                <c:pt idx="287">
                  <c:v>33.200000000000003</c:v>
                </c:pt>
                <c:pt idx="288">
                  <c:v>32.4</c:v>
                </c:pt>
                <c:pt idx="289">
                  <c:v>33</c:v>
                </c:pt>
                <c:pt idx="290">
                  <c:v>33.700000000000003</c:v>
                </c:pt>
                <c:pt idx="291">
                  <c:v>32.6</c:v>
                </c:pt>
                <c:pt idx="292">
                  <c:v>32.700000000000003</c:v>
                </c:pt>
                <c:pt idx="293">
                  <c:v>32.4</c:v>
                </c:pt>
                <c:pt idx="294">
                  <c:v>31.5</c:v>
                </c:pt>
                <c:pt idx="295">
                  <c:v>32.299999999999997</c:v>
                </c:pt>
                <c:pt idx="296">
                  <c:v>32.5</c:v>
                </c:pt>
                <c:pt idx="297">
                  <c:v>32.6</c:v>
                </c:pt>
                <c:pt idx="298">
                  <c:v>32</c:v>
                </c:pt>
                <c:pt idx="299">
                  <c:v>30.5</c:v>
                </c:pt>
                <c:pt idx="300">
                  <c:v>30.5</c:v>
                </c:pt>
                <c:pt idx="301">
                  <c:v>31.5</c:v>
                </c:pt>
                <c:pt idx="302">
                  <c:v>30.1</c:v>
                </c:pt>
                <c:pt idx="303">
                  <c:v>29.4</c:v>
                </c:pt>
                <c:pt idx="304">
                  <c:v>29</c:v>
                </c:pt>
                <c:pt idx="305">
                  <c:v>28</c:v>
                </c:pt>
                <c:pt idx="306">
                  <c:v>27.8</c:v>
                </c:pt>
                <c:pt idx="307">
                  <c:v>28.2</c:v>
                </c:pt>
                <c:pt idx="308">
                  <c:v>26.8</c:v>
                </c:pt>
                <c:pt idx="309">
                  <c:v>26.2</c:v>
                </c:pt>
                <c:pt idx="310">
                  <c:v>24.8</c:v>
                </c:pt>
                <c:pt idx="311">
                  <c:v>25.8</c:v>
                </c:pt>
                <c:pt idx="312">
                  <c:v>23.5</c:v>
                </c:pt>
                <c:pt idx="313">
                  <c:v>23.8</c:v>
                </c:pt>
                <c:pt idx="314">
                  <c:v>23.3</c:v>
                </c:pt>
                <c:pt idx="315">
                  <c:v>23.2</c:v>
                </c:pt>
                <c:pt idx="316">
                  <c:v>22.1</c:v>
                </c:pt>
                <c:pt idx="317">
                  <c:v>21.2</c:v>
                </c:pt>
                <c:pt idx="318">
                  <c:v>22.6</c:v>
                </c:pt>
                <c:pt idx="319">
                  <c:v>22.2</c:v>
                </c:pt>
                <c:pt idx="320">
                  <c:v>21.6</c:v>
                </c:pt>
                <c:pt idx="321">
                  <c:v>22.4</c:v>
                </c:pt>
                <c:pt idx="322">
                  <c:v>22.5</c:v>
                </c:pt>
                <c:pt idx="323">
                  <c:v>22.3</c:v>
                </c:pt>
                <c:pt idx="324">
                  <c:v>24.2</c:v>
                </c:pt>
                <c:pt idx="325">
                  <c:v>24.1</c:v>
                </c:pt>
                <c:pt idx="326">
                  <c:v>24.8</c:v>
                </c:pt>
                <c:pt idx="327">
                  <c:v>25.1</c:v>
                </c:pt>
                <c:pt idx="328">
                  <c:v>25.8</c:v>
                </c:pt>
                <c:pt idx="329">
                  <c:v>26.7</c:v>
                </c:pt>
                <c:pt idx="330">
                  <c:v>26</c:v>
                </c:pt>
                <c:pt idx="331">
                  <c:v>27.6</c:v>
                </c:pt>
                <c:pt idx="332">
                  <c:v>27.9</c:v>
                </c:pt>
                <c:pt idx="333">
                  <c:v>28.2</c:v>
                </c:pt>
                <c:pt idx="334">
                  <c:v>28.3</c:v>
                </c:pt>
                <c:pt idx="335">
                  <c:v>28.8</c:v>
                </c:pt>
                <c:pt idx="336">
                  <c:v>28.6</c:v>
                </c:pt>
                <c:pt idx="337">
                  <c:v>28.5</c:v>
                </c:pt>
                <c:pt idx="338">
                  <c:v>29.3</c:v>
                </c:pt>
                <c:pt idx="339">
                  <c:v>29.1</c:v>
                </c:pt>
                <c:pt idx="340">
                  <c:v>29.2</c:v>
                </c:pt>
                <c:pt idx="341">
                  <c:v>30.2</c:v>
                </c:pt>
                <c:pt idx="342">
                  <c:v>30.3</c:v>
                </c:pt>
                <c:pt idx="343">
                  <c:v>30.3</c:v>
                </c:pt>
                <c:pt idx="344">
                  <c:v>29</c:v>
                </c:pt>
                <c:pt idx="345">
                  <c:v>29.9</c:v>
                </c:pt>
                <c:pt idx="346">
                  <c:v>29.6</c:v>
                </c:pt>
                <c:pt idx="347">
                  <c:v>28.9</c:v>
                </c:pt>
                <c:pt idx="348">
                  <c:v>28.9</c:v>
                </c:pt>
                <c:pt idx="349">
                  <c:v>28.1</c:v>
                </c:pt>
                <c:pt idx="350">
                  <c:v>28</c:v>
                </c:pt>
                <c:pt idx="351">
                  <c:v>27.6</c:v>
                </c:pt>
                <c:pt idx="352">
                  <c:v>28.4</c:v>
                </c:pt>
                <c:pt idx="353">
                  <c:v>27.2</c:v>
                </c:pt>
                <c:pt idx="354">
                  <c:v>27.4</c:v>
                </c:pt>
                <c:pt idx="355">
                  <c:v>26.5</c:v>
                </c:pt>
                <c:pt idx="356">
                  <c:v>26.2</c:v>
                </c:pt>
                <c:pt idx="357">
                  <c:v>25.8</c:v>
                </c:pt>
                <c:pt idx="358">
                  <c:v>25.2</c:v>
                </c:pt>
                <c:pt idx="359">
                  <c:v>24.9</c:v>
                </c:pt>
                <c:pt idx="360">
                  <c:v>24.8</c:v>
                </c:pt>
                <c:pt idx="361">
                  <c:v>25.5</c:v>
                </c:pt>
                <c:pt idx="362">
                  <c:v>26.1</c:v>
                </c:pt>
                <c:pt idx="363">
                  <c:v>26</c:v>
                </c:pt>
                <c:pt idx="364">
                  <c:v>27.3</c:v>
                </c:pt>
                <c:pt idx="365">
                  <c:v>27.6</c:v>
                </c:pt>
                <c:pt idx="366">
                  <c:v>27.5</c:v>
                </c:pt>
                <c:pt idx="367">
                  <c:v>27.5</c:v>
                </c:pt>
                <c:pt idx="368">
                  <c:v>29.4</c:v>
                </c:pt>
                <c:pt idx="369">
                  <c:v>30.7</c:v>
                </c:pt>
                <c:pt idx="370">
                  <c:v>30.5</c:v>
                </c:pt>
                <c:pt idx="371">
                  <c:v>32.6</c:v>
                </c:pt>
                <c:pt idx="372">
                  <c:v>33.299999999999997</c:v>
                </c:pt>
                <c:pt idx="373">
                  <c:v>34.9</c:v>
                </c:pt>
                <c:pt idx="374">
                  <c:v>35.1</c:v>
                </c:pt>
                <c:pt idx="375">
                  <c:v>36.200000000000003</c:v>
                </c:pt>
                <c:pt idx="376">
                  <c:v>36.200000000000003</c:v>
                </c:pt>
                <c:pt idx="377">
                  <c:v>37.4</c:v>
                </c:pt>
                <c:pt idx="378">
                  <c:v>37.9</c:v>
                </c:pt>
                <c:pt idx="379">
                  <c:v>37.1</c:v>
                </c:pt>
                <c:pt idx="380">
                  <c:v>39.299999999999997</c:v>
                </c:pt>
                <c:pt idx="381">
                  <c:v>38.6</c:v>
                </c:pt>
                <c:pt idx="382">
                  <c:v>39.799999999999997</c:v>
                </c:pt>
                <c:pt idx="383">
                  <c:v>41.1</c:v>
                </c:pt>
                <c:pt idx="384">
                  <c:v>39.799999999999997</c:v>
                </c:pt>
                <c:pt idx="385">
                  <c:v>39.700000000000003</c:v>
                </c:pt>
                <c:pt idx="386">
                  <c:v>40.299999999999997</c:v>
                </c:pt>
                <c:pt idx="387">
                  <c:v>39.700000000000003</c:v>
                </c:pt>
                <c:pt idx="388">
                  <c:v>42.1</c:v>
                </c:pt>
                <c:pt idx="389">
                  <c:v>41.4</c:v>
                </c:pt>
                <c:pt idx="390">
                  <c:v>41.2</c:v>
                </c:pt>
                <c:pt idx="391">
                  <c:v>41.4</c:v>
                </c:pt>
                <c:pt idx="392">
                  <c:v>42</c:v>
                </c:pt>
                <c:pt idx="393">
                  <c:v>41.4</c:v>
                </c:pt>
                <c:pt idx="394">
                  <c:v>41.2</c:v>
                </c:pt>
                <c:pt idx="395">
                  <c:v>41.1</c:v>
                </c:pt>
                <c:pt idx="396">
                  <c:v>41.8</c:v>
                </c:pt>
                <c:pt idx="397">
                  <c:v>40.9</c:v>
                </c:pt>
                <c:pt idx="398">
                  <c:v>40.4</c:v>
                </c:pt>
                <c:pt idx="399">
                  <c:v>40.5</c:v>
                </c:pt>
                <c:pt idx="400">
                  <c:v>41.8</c:v>
                </c:pt>
                <c:pt idx="401">
                  <c:v>46.3</c:v>
                </c:pt>
                <c:pt idx="402">
                  <c:v>46.4</c:v>
                </c:pt>
                <c:pt idx="403">
                  <c:v>46.3</c:v>
                </c:pt>
                <c:pt idx="404">
                  <c:v>47.6</c:v>
                </c:pt>
                <c:pt idx="405">
                  <c:v>41.3</c:v>
                </c:pt>
                <c:pt idx="406">
                  <c:v>38.4</c:v>
                </c:pt>
                <c:pt idx="407">
                  <c:v>36.6</c:v>
                </c:pt>
                <c:pt idx="408">
                  <c:v>38.1</c:v>
                </c:pt>
                <c:pt idx="409">
                  <c:v>40.6</c:v>
                </c:pt>
                <c:pt idx="410">
                  <c:v>39.1</c:v>
                </c:pt>
                <c:pt idx="411">
                  <c:v>39.4</c:v>
                </c:pt>
                <c:pt idx="412">
                  <c:v>39.1</c:v>
                </c:pt>
                <c:pt idx="413">
                  <c:v>40.5</c:v>
                </c:pt>
                <c:pt idx="414">
                  <c:v>40.4</c:v>
                </c:pt>
                <c:pt idx="415">
                  <c:v>40.200000000000003</c:v>
                </c:pt>
                <c:pt idx="416">
                  <c:v>40.6</c:v>
                </c:pt>
                <c:pt idx="417">
                  <c:v>40.200000000000003</c:v>
                </c:pt>
                <c:pt idx="418">
                  <c:v>40.1</c:v>
                </c:pt>
                <c:pt idx="419">
                  <c:v>40.799999999999997</c:v>
                </c:pt>
                <c:pt idx="420">
                  <c:v>40.799999999999997</c:v>
                </c:pt>
                <c:pt idx="421">
                  <c:v>39.5</c:v>
                </c:pt>
                <c:pt idx="422">
                  <c:v>41.5</c:v>
                </c:pt>
                <c:pt idx="423">
                  <c:v>42</c:v>
                </c:pt>
                <c:pt idx="424">
                  <c:v>41.9</c:v>
                </c:pt>
                <c:pt idx="425">
                  <c:v>42.7</c:v>
                </c:pt>
                <c:pt idx="426">
                  <c:v>41.8</c:v>
                </c:pt>
                <c:pt idx="427">
                  <c:v>42.1</c:v>
                </c:pt>
                <c:pt idx="428">
                  <c:v>42.5</c:v>
                </c:pt>
                <c:pt idx="429">
                  <c:v>41.9</c:v>
                </c:pt>
                <c:pt idx="430">
                  <c:v>41.5</c:v>
                </c:pt>
                <c:pt idx="431">
                  <c:v>41.8</c:v>
                </c:pt>
                <c:pt idx="432">
                  <c:v>41.2</c:v>
                </c:pt>
                <c:pt idx="433">
                  <c:v>41.9</c:v>
                </c:pt>
                <c:pt idx="434">
                  <c:v>41.7</c:v>
                </c:pt>
                <c:pt idx="435">
                  <c:v>41.2</c:v>
                </c:pt>
                <c:pt idx="436">
                  <c:v>42.1</c:v>
                </c:pt>
                <c:pt idx="437">
                  <c:v>41.5</c:v>
                </c:pt>
                <c:pt idx="438">
                  <c:v>40.5</c:v>
                </c:pt>
                <c:pt idx="439">
                  <c:v>40.5</c:v>
                </c:pt>
                <c:pt idx="440">
                  <c:v>41.2</c:v>
                </c:pt>
                <c:pt idx="441">
                  <c:v>42.3</c:v>
                </c:pt>
                <c:pt idx="442">
                  <c:v>41.6</c:v>
                </c:pt>
                <c:pt idx="443">
                  <c:v>39.9</c:v>
                </c:pt>
                <c:pt idx="444">
                  <c:v>41.5</c:v>
                </c:pt>
                <c:pt idx="445">
                  <c:v>40.200000000000003</c:v>
                </c:pt>
                <c:pt idx="446">
                  <c:v>40.6</c:v>
                </c:pt>
                <c:pt idx="447">
                  <c:v>41.5</c:v>
                </c:pt>
                <c:pt idx="448">
                  <c:v>41.2</c:v>
                </c:pt>
                <c:pt idx="449">
                  <c:v>41.5</c:v>
                </c:pt>
                <c:pt idx="450">
                  <c:v>42.7</c:v>
                </c:pt>
                <c:pt idx="451">
                  <c:v>41.2</c:v>
                </c:pt>
                <c:pt idx="452">
                  <c:v>40.799999999999997</c:v>
                </c:pt>
                <c:pt idx="453">
                  <c:v>41</c:v>
                </c:pt>
                <c:pt idx="454">
                  <c:v>41.5</c:v>
                </c:pt>
                <c:pt idx="455">
                  <c:v>40.700000000000003</c:v>
                </c:pt>
                <c:pt idx="456">
                  <c:v>41.2</c:v>
                </c:pt>
                <c:pt idx="457">
                  <c:v>42.1</c:v>
                </c:pt>
                <c:pt idx="458">
                  <c:v>42.7</c:v>
                </c:pt>
                <c:pt idx="459">
                  <c:v>41.7</c:v>
                </c:pt>
                <c:pt idx="460">
                  <c:v>44.2</c:v>
                </c:pt>
                <c:pt idx="461">
                  <c:v>44.3</c:v>
                </c:pt>
                <c:pt idx="462">
                  <c:v>43.3</c:v>
                </c:pt>
                <c:pt idx="463">
                  <c:v>43.1</c:v>
                </c:pt>
                <c:pt idx="464">
                  <c:v>43.2</c:v>
                </c:pt>
                <c:pt idx="465">
                  <c:v>43.5</c:v>
                </c:pt>
                <c:pt idx="466">
                  <c:v>45.1</c:v>
                </c:pt>
                <c:pt idx="467">
                  <c:v>44.7</c:v>
                </c:pt>
                <c:pt idx="468">
                  <c:v>45</c:v>
                </c:pt>
                <c:pt idx="469">
                  <c:v>45.3</c:v>
                </c:pt>
                <c:pt idx="470">
                  <c:v>45.2</c:v>
                </c:pt>
                <c:pt idx="471">
                  <c:v>46.5</c:v>
                </c:pt>
                <c:pt idx="472">
                  <c:v>46.1</c:v>
                </c:pt>
                <c:pt idx="473">
                  <c:v>46.1</c:v>
                </c:pt>
                <c:pt idx="474">
                  <c:v>48</c:v>
                </c:pt>
                <c:pt idx="475">
                  <c:v>49.3</c:v>
                </c:pt>
                <c:pt idx="476">
                  <c:v>48.5</c:v>
                </c:pt>
                <c:pt idx="477">
                  <c:v>48.2</c:v>
                </c:pt>
                <c:pt idx="478">
                  <c:v>48.9</c:v>
                </c:pt>
                <c:pt idx="479">
                  <c:v>49.5</c:v>
                </c:pt>
                <c:pt idx="480">
                  <c:v>49.3</c:v>
                </c:pt>
                <c:pt idx="481">
                  <c:v>51.1</c:v>
                </c:pt>
                <c:pt idx="482">
                  <c:v>52.1</c:v>
                </c:pt>
                <c:pt idx="483">
                  <c:v>52.2</c:v>
                </c:pt>
                <c:pt idx="484">
                  <c:v>53.1</c:v>
                </c:pt>
                <c:pt idx="485">
                  <c:v>51.7</c:v>
                </c:pt>
                <c:pt idx="486">
                  <c:v>51.8</c:v>
                </c:pt>
                <c:pt idx="487">
                  <c:v>53.2</c:v>
                </c:pt>
                <c:pt idx="488">
                  <c:v>52.9</c:v>
                </c:pt>
                <c:pt idx="489">
                  <c:v>53.6</c:v>
                </c:pt>
                <c:pt idx="490">
                  <c:v>52.9</c:v>
                </c:pt>
                <c:pt idx="491">
                  <c:v>53.6</c:v>
                </c:pt>
                <c:pt idx="492">
                  <c:v>53.1</c:v>
                </c:pt>
                <c:pt idx="493">
                  <c:v>53.2</c:v>
                </c:pt>
                <c:pt idx="494">
                  <c:v>53.5</c:v>
                </c:pt>
                <c:pt idx="495">
                  <c:v>53.4</c:v>
                </c:pt>
                <c:pt idx="496">
                  <c:v>52.7</c:v>
                </c:pt>
                <c:pt idx="497">
                  <c:v>54.1</c:v>
                </c:pt>
                <c:pt idx="498">
                  <c:v>52.5</c:v>
                </c:pt>
                <c:pt idx="499">
                  <c:v>53.6</c:v>
                </c:pt>
                <c:pt idx="500">
                  <c:v>53.8</c:v>
                </c:pt>
                <c:pt idx="501">
                  <c:v>54.5</c:v>
                </c:pt>
                <c:pt idx="502">
                  <c:v>54.3</c:v>
                </c:pt>
                <c:pt idx="503">
                  <c:v>52.5</c:v>
                </c:pt>
                <c:pt idx="504">
                  <c:v>55</c:v>
                </c:pt>
                <c:pt idx="505">
                  <c:v>56.7</c:v>
                </c:pt>
                <c:pt idx="506">
                  <c:v>54.5</c:v>
                </c:pt>
                <c:pt idx="507">
                  <c:v>54.7</c:v>
                </c:pt>
                <c:pt idx="508">
                  <c:v>53.8</c:v>
                </c:pt>
                <c:pt idx="509">
                  <c:v>55.4</c:v>
                </c:pt>
                <c:pt idx="510">
                  <c:v>53.7</c:v>
                </c:pt>
                <c:pt idx="511">
                  <c:v>53.1</c:v>
                </c:pt>
                <c:pt idx="512">
                  <c:v>53.5</c:v>
                </c:pt>
                <c:pt idx="513">
                  <c:v>54.5</c:v>
                </c:pt>
                <c:pt idx="514">
                  <c:v>53.5</c:v>
                </c:pt>
                <c:pt idx="515">
                  <c:v>54.2</c:v>
                </c:pt>
                <c:pt idx="516">
                  <c:v>55.4</c:v>
                </c:pt>
                <c:pt idx="517">
                  <c:v>53.3</c:v>
                </c:pt>
                <c:pt idx="518">
                  <c:v>52.6</c:v>
                </c:pt>
                <c:pt idx="519">
                  <c:v>52.7</c:v>
                </c:pt>
                <c:pt idx="520">
                  <c:v>53</c:v>
                </c:pt>
                <c:pt idx="521">
                  <c:v>53.2</c:v>
                </c:pt>
                <c:pt idx="522">
                  <c:v>52.8</c:v>
                </c:pt>
                <c:pt idx="523">
                  <c:v>53</c:v>
                </c:pt>
                <c:pt idx="524">
                  <c:v>51.9</c:v>
                </c:pt>
                <c:pt idx="525">
                  <c:v>50.3</c:v>
                </c:pt>
                <c:pt idx="526">
                  <c:v>51</c:v>
                </c:pt>
                <c:pt idx="527">
                  <c:v>52.2</c:v>
                </c:pt>
                <c:pt idx="528">
                  <c:v>51.2</c:v>
                </c:pt>
                <c:pt idx="529">
                  <c:v>50.5</c:v>
                </c:pt>
                <c:pt idx="530">
                  <c:v>48.7</c:v>
                </c:pt>
                <c:pt idx="531">
                  <c:v>49.8</c:v>
                </c:pt>
                <c:pt idx="532">
                  <c:v>48.4</c:v>
                </c:pt>
                <c:pt idx="533">
                  <c:v>48.6</c:v>
                </c:pt>
                <c:pt idx="534">
                  <c:v>47.2</c:v>
                </c:pt>
                <c:pt idx="535">
                  <c:v>48.5</c:v>
                </c:pt>
                <c:pt idx="536">
                  <c:v>46.4</c:v>
                </c:pt>
                <c:pt idx="537">
                  <c:v>47</c:v>
                </c:pt>
                <c:pt idx="538">
                  <c:v>47.2</c:v>
                </c:pt>
                <c:pt idx="539">
                  <c:v>46.2</c:v>
                </c:pt>
                <c:pt idx="540">
                  <c:v>45.9</c:v>
                </c:pt>
                <c:pt idx="541">
                  <c:v>46.7</c:v>
                </c:pt>
                <c:pt idx="542">
                  <c:v>45.8</c:v>
                </c:pt>
                <c:pt idx="543">
                  <c:v>47.5</c:v>
                </c:pt>
                <c:pt idx="544">
                  <c:v>47.9</c:v>
                </c:pt>
                <c:pt idx="545">
                  <c:v>46.4</c:v>
                </c:pt>
                <c:pt idx="546">
                  <c:v>46.9</c:v>
                </c:pt>
                <c:pt idx="547">
                  <c:v>46.2</c:v>
                </c:pt>
                <c:pt idx="548">
                  <c:v>47.1</c:v>
                </c:pt>
                <c:pt idx="549">
                  <c:v>48</c:v>
                </c:pt>
                <c:pt idx="550">
                  <c:v>46.8</c:v>
                </c:pt>
                <c:pt idx="551">
                  <c:v>47.1</c:v>
                </c:pt>
                <c:pt idx="552">
                  <c:v>47.5</c:v>
                </c:pt>
                <c:pt idx="553">
                  <c:v>48.6</c:v>
                </c:pt>
                <c:pt idx="554">
                  <c:v>46.3</c:v>
                </c:pt>
                <c:pt idx="555">
                  <c:v>47.5</c:v>
                </c:pt>
                <c:pt idx="556">
                  <c:v>45.9</c:v>
                </c:pt>
                <c:pt idx="557">
                  <c:v>45.6</c:v>
                </c:pt>
                <c:pt idx="558">
                  <c:v>43.3</c:v>
                </c:pt>
                <c:pt idx="559">
                  <c:v>44.6</c:v>
                </c:pt>
                <c:pt idx="560">
                  <c:v>43.8</c:v>
                </c:pt>
                <c:pt idx="561">
                  <c:v>42.5</c:v>
                </c:pt>
                <c:pt idx="562">
                  <c:v>42.1</c:v>
                </c:pt>
                <c:pt idx="563">
                  <c:v>41</c:v>
                </c:pt>
                <c:pt idx="564">
                  <c:v>41.8</c:v>
                </c:pt>
                <c:pt idx="565">
                  <c:v>39.4</c:v>
                </c:pt>
                <c:pt idx="566">
                  <c:v>39.1</c:v>
                </c:pt>
                <c:pt idx="567">
                  <c:v>38.799999999999997</c:v>
                </c:pt>
                <c:pt idx="568">
                  <c:v>37.5</c:v>
                </c:pt>
                <c:pt idx="569">
                  <c:v>37.799999999999997</c:v>
                </c:pt>
                <c:pt idx="570">
                  <c:v>36.799999999999997</c:v>
                </c:pt>
                <c:pt idx="571">
                  <c:v>35.4</c:v>
                </c:pt>
                <c:pt idx="572">
                  <c:v>36.6</c:v>
                </c:pt>
                <c:pt idx="573">
                  <c:v>36.700000000000003</c:v>
                </c:pt>
                <c:pt idx="574">
                  <c:v>36.1</c:v>
                </c:pt>
                <c:pt idx="575">
                  <c:v>35.700000000000003</c:v>
                </c:pt>
                <c:pt idx="576">
                  <c:v>34.799999999999997</c:v>
                </c:pt>
                <c:pt idx="577">
                  <c:v>35.700000000000003</c:v>
                </c:pt>
                <c:pt idx="578">
                  <c:v>34.700000000000003</c:v>
                </c:pt>
                <c:pt idx="579">
                  <c:v>35.200000000000003</c:v>
                </c:pt>
                <c:pt idx="580">
                  <c:v>34.9</c:v>
                </c:pt>
                <c:pt idx="581">
                  <c:v>34.799999999999997</c:v>
                </c:pt>
                <c:pt idx="582">
                  <c:v>35.200000000000003</c:v>
                </c:pt>
                <c:pt idx="583">
                  <c:v>35.4</c:v>
                </c:pt>
                <c:pt idx="584">
                  <c:v>34.9</c:v>
                </c:pt>
                <c:pt idx="585">
                  <c:v>35.6</c:v>
                </c:pt>
                <c:pt idx="586">
                  <c:v>35.700000000000003</c:v>
                </c:pt>
                <c:pt idx="587">
                  <c:v>34.9</c:v>
                </c:pt>
                <c:pt idx="588">
                  <c:v>36.299999999999997</c:v>
                </c:pt>
                <c:pt idx="589">
                  <c:v>36.299999999999997</c:v>
                </c:pt>
                <c:pt idx="590">
                  <c:v>35.700000000000003</c:v>
                </c:pt>
                <c:pt idx="591">
                  <c:v>35</c:v>
                </c:pt>
                <c:pt idx="592">
                  <c:v>35.299999999999997</c:v>
                </c:pt>
                <c:pt idx="593">
                  <c:v>35.5</c:v>
                </c:pt>
                <c:pt idx="594">
                  <c:v>34.1</c:v>
                </c:pt>
                <c:pt idx="595">
                  <c:v>34.700000000000003</c:v>
                </c:pt>
                <c:pt idx="596">
                  <c:v>36.9</c:v>
                </c:pt>
                <c:pt idx="597">
                  <c:v>39.9</c:v>
                </c:pt>
                <c:pt idx="598">
                  <c:v>41.6</c:v>
                </c:pt>
                <c:pt idx="599">
                  <c:v>44.5</c:v>
                </c:pt>
                <c:pt idx="600">
                  <c:v>47.8</c:v>
                </c:pt>
                <c:pt idx="601">
                  <c:v>37.4</c:v>
                </c:pt>
                <c:pt idx="602">
                  <c:v>31.7</c:v>
                </c:pt>
                <c:pt idx="603">
                  <c:v>31.7</c:v>
                </c:pt>
                <c:pt idx="604">
                  <c:v>32.4</c:v>
                </c:pt>
                <c:pt idx="605">
                  <c:v>33.700000000000003</c:v>
                </c:pt>
                <c:pt idx="606">
                  <c:v>32.9</c:v>
                </c:pt>
                <c:pt idx="607">
                  <c:v>35.4</c:v>
                </c:pt>
                <c:pt idx="608">
                  <c:v>35.1</c:v>
                </c:pt>
                <c:pt idx="609">
                  <c:v>35.299999999999997</c:v>
                </c:pt>
                <c:pt idx="610">
                  <c:v>36.4</c:v>
                </c:pt>
                <c:pt idx="611">
                  <c:v>34.299999999999997</c:v>
                </c:pt>
                <c:pt idx="612">
                  <c:v>35.700000000000003</c:v>
                </c:pt>
                <c:pt idx="613">
                  <c:v>37.200000000000003</c:v>
                </c:pt>
                <c:pt idx="614">
                  <c:v>36.299999999999997</c:v>
                </c:pt>
                <c:pt idx="615">
                  <c:v>35.700000000000003</c:v>
                </c:pt>
                <c:pt idx="616">
                  <c:v>36.4</c:v>
                </c:pt>
                <c:pt idx="617">
                  <c:v>35.4</c:v>
                </c:pt>
                <c:pt idx="618">
                  <c:v>37.200000000000003</c:v>
                </c:pt>
                <c:pt idx="619">
                  <c:v>36.5</c:v>
                </c:pt>
                <c:pt idx="620">
                  <c:v>37.200000000000003</c:v>
                </c:pt>
                <c:pt idx="621">
                  <c:v>37.9</c:v>
                </c:pt>
                <c:pt idx="622">
                  <c:v>36.5</c:v>
                </c:pt>
                <c:pt idx="623">
                  <c:v>37.1</c:v>
                </c:pt>
                <c:pt idx="624">
                  <c:v>37.700000000000003</c:v>
                </c:pt>
                <c:pt idx="625">
                  <c:v>36.799999999999997</c:v>
                </c:pt>
                <c:pt idx="626">
                  <c:v>37.700000000000003</c:v>
                </c:pt>
                <c:pt idx="627">
                  <c:v>38.299999999999997</c:v>
                </c:pt>
                <c:pt idx="628">
                  <c:v>37.799999999999997</c:v>
                </c:pt>
                <c:pt idx="629">
                  <c:v>38.200000000000003</c:v>
                </c:pt>
                <c:pt idx="630">
                  <c:v>37.1</c:v>
                </c:pt>
                <c:pt idx="631">
                  <c:v>36.9</c:v>
                </c:pt>
                <c:pt idx="632">
                  <c:v>37.6</c:v>
                </c:pt>
                <c:pt idx="633">
                  <c:v>37</c:v>
                </c:pt>
                <c:pt idx="634">
                  <c:v>36.5</c:v>
                </c:pt>
                <c:pt idx="635">
                  <c:v>35.9</c:v>
                </c:pt>
                <c:pt idx="636">
                  <c:v>35</c:v>
                </c:pt>
                <c:pt idx="637">
                  <c:v>36.200000000000003</c:v>
                </c:pt>
                <c:pt idx="638">
                  <c:v>36.9</c:v>
                </c:pt>
                <c:pt idx="639">
                  <c:v>36.200000000000003</c:v>
                </c:pt>
                <c:pt idx="640">
                  <c:v>36.700000000000003</c:v>
                </c:pt>
                <c:pt idx="641">
                  <c:v>36.6</c:v>
                </c:pt>
                <c:pt idx="642">
                  <c:v>36</c:v>
                </c:pt>
                <c:pt idx="643">
                  <c:v>37.299999999999997</c:v>
                </c:pt>
                <c:pt idx="644">
                  <c:v>37.700000000000003</c:v>
                </c:pt>
                <c:pt idx="645">
                  <c:v>36.4</c:v>
                </c:pt>
                <c:pt idx="646">
                  <c:v>38</c:v>
                </c:pt>
                <c:pt idx="647">
                  <c:v>36.700000000000003</c:v>
                </c:pt>
                <c:pt idx="648">
                  <c:v>36.9</c:v>
                </c:pt>
                <c:pt idx="649">
                  <c:v>37</c:v>
                </c:pt>
                <c:pt idx="650">
                  <c:v>37.4</c:v>
                </c:pt>
                <c:pt idx="651">
                  <c:v>36.799999999999997</c:v>
                </c:pt>
                <c:pt idx="652">
                  <c:v>36.799999999999997</c:v>
                </c:pt>
                <c:pt idx="653">
                  <c:v>37.4</c:v>
                </c:pt>
                <c:pt idx="654">
                  <c:v>36.9</c:v>
                </c:pt>
                <c:pt idx="655">
                  <c:v>38</c:v>
                </c:pt>
                <c:pt idx="656">
                  <c:v>37.1</c:v>
                </c:pt>
                <c:pt idx="657">
                  <c:v>37.9</c:v>
                </c:pt>
                <c:pt idx="658">
                  <c:v>37.1</c:v>
                </c:pt>
                <c:pt idx="659">
                  <c:v>37.700000000000003</c:v>
                </c:pt>
                <c:pt idx="660">
                  <c:v>37.9</c:v>
                </c:pt>
                <c:pt idx="661">
                  <c:v>37.299999999999997</c:v>
                </c:pt>
                <c:pt idx="662">
                  <c:v>38.299999999999997</c:v>
                </c:pt>
                <c:pt idx="663">
                  <c:v>38.200000000000003</c:v>
                </c:pt>
                <c:pt idx="664">
                  <c:v>37.6</c:v>
                </c:pt>
                <c:pt idx="665">
                  <c:v>37.200000000000003</c:v>
                </c:pt>
                <c:pt idx="666">
                  <c:v>36.200000000000003</c:v>
                </c:pt>
                <c:pt idx="667">
                  <c:v>37</c:v>
                </c:pt>
                <c:pt idx="668">
                  <c:v>37.700000000000003</c:v>
                </c:pt>
                <c:pt idx="669">
                  <c:v>38.1</c:v>
                </c:pt>
                <c:pt idx="670">
                  <c:v>37.4</c:v>
                </c:pt>
                <c:pt idx="671">
                  <c:v>38.4</c:v>
                </c:pt>
                <c:pt idx="672">
                  <c:v>38.700000000000003</c:v>
                </c:pt>
                <c:pt idx="673">
                  <c:v>38.5</c:v>
                </c:pt>
                <c:pt idx="674">
                  <c:v>37.200000000000003</c:v>
                </c:pt>
                <c:pt idx="675">
                  <c:v>37.5</c:v>
                </c:pt>
                <c:pt idx="676">
                  <c:v>37.9</c:v>
                </c:pt>
                <c:pt idx="677">
                  <c:v>37.700000000000003</c:v>
                </c:pt>
                <c:pt idx="678">
                  <c:v>37.299999999999997</c:v>
                </c:pt>
                <c:pt idx="679">
                  <c:v>36.299999999999997</c:v>
                </c:pt>
                <c:pt idx="680">
                  <c:v>37.200000000000003</c:v>
                </c:pt>
                <c:pt idx="681">
                  <c:v>37.200000000000003</c:v>
                </c:pt>
                <c:pt idx="682">
                  <c:v>35.9</c:v>
                </c:pt>
                <c:pt idx="683">
                  <c:v>36.5</c:v>
                </c:pt>
                <c:pt idx="684">
                  <c:v>37.200000000000003</c:v>
                </c:pt>
                <c:pt idx="685">
                  <c:v>35.200000000000003</c:v>
                </c:pt>
                <c:pt idx="686">
                  <c:v>37.299999999999997</c:v>
                </c:pt>
                <c:pt idx="687">
                  <c:v>37.299999999999997</c:v>
                </c:pt>
                <c:pt idx="688">
                  <c:v>36.4</c:v>
                </c:pt>
                <c:pt idx="689">
                  <c:v>37.299999999999997</c:v>
                </c:pt>
                <c:pt idx="690">
                  <c:v>37.200000000000003</c:v>
                </c:pt>
                <c:pt idx="691">
                  <c:v>37.299999999999997</c:v>
                </c:pt>
                <c:pt idx="692">
                  <c:v>38.1</c:v>
                </c:pt>
                <c:pt idx="693">
                  <c:v>38</c:v>
                </c:pt>
                <c:pt idx="694">
                  <c:v>39.299999999999997</c:v>
                </c:pt>
                <c:pt idx="695">
                  <c:v>39.6</c:v>
                </c:pt>
                <c:pt idx="696">
                  <c:v>39.200000000000003</c:v>
                </c:pt>
                <c:pt idx="697">
                  <c:v>40.700000000000003</c:v>
                </c:pt>
                <c:pt idx="698">
                  <c:v>39.9</c:v>
                </c:pt>
                <c:pt idx="699">
                  <c:v>40</c:v>
                </c:pt>
                <c:pt idx="700">
                  <c:v>41.7</c:v>
                </c:pt>
                <c:pt idx="701">
                  <c:v>41.4</c:v>
                </c:pt>
                <c:pt idx="702">
                  <c:v>40.799999999999997</c:v>
                </c:pt>
                <c:pt idx="703">
                  <c:v>41.9</c:v>
                </c:pt>
                <c:pt idx="704">
                  <c:v>43.4</c:v>
                </c:pt>
                <c:pt idx="705">
                  <c:v>43.2</c:v>
                </c:pt>
                <c:pt idx="706">
                  <c:v>43.3</c:v>
                </c:pt>
                <c:pt idx="707">
                  <c:v>42.8</c:v>
                </c:pt>
                <c:pt idx="708">
                  <c:v>42</c:v>
                </c:pt>
                <c:pt idx="709">
                  <c:v>44.5</c:v>
                </c:pt>
                <c:pt idx="710">
                  <c:v>44.7</c:v>
                </c:pt>
                <c:pt idx="711">
                  <c:v>44.3</c:v>
                </c:pt>
                <c:pt idx="712">
                  <c:v>44.8</c:v>
                </c:pt>
                <c:pt idx="713">
                  <c:v>45</c:v>
                </c:pt>
                <c:pt idx="714">
                  <c:v>44.4</c:v>
                </c:pt>
                <c:pt idx="715">
                  <c:v>43.8</c:v>
                </c:pt>
                <c:pt idx="716">
                  <c:v>43.2</c:v>
                </c:pt>
                <c:pt idx="717">
                  <c:v>44.5</c:v>
                </c:pt>
                <c:pt idx="718">
                  <c:v>43.2</c:v>
                </c:pt>
                <c:pt idx="719">
                  <c:v>44.9</c:v>
                </c:pt>
                <c:pt idx="720">
                  <c:v>44.7</c:v>
                </c:pt>
                <c:pt idx="721">
                  <c:v>44.1</c:v>
                </c:pt>
                <c:pt idx="722">
                  <c:v>44.8</c:v>
                </c:pt>
                <c:pt idx="723">
                  <c:v>44.4</c:v>
                </c:pt>
                <c:pt idx="724">
                  <c:v>45.7</c:v>
                </c:pt>
                <c:pt idx="725">
                  <c:v>45.3</c:v>
                </c:pt>
                <c:pt idx="726">
                  <c:v>44.2</c:v>
                </c:pt>
                <c:pt idx="727">
                  <c:v>45</c:v>
                </c:pt>
                <c:pt idx="728">
                  <c:v>43.9</c:v>
                </c:pt>
                <c:pt idx="729">
                  <c:v>44.6</c:v>
                </c:pt>
                <c:pt idx="730">
                  <c:v>45.1</c:v>
                </c:pt>
                <c:pt idx="731">
                  <c:v>44.4</c:v>
                </c:pt>
                <c:pt idx="732">
                  <c:v>45</c:v>
                </c:pt>
                <c:pt idx="733">
                  <c:v>44.2</c:v>
                </c:pt>
                <c:pt idx="734">
                  <c:v>45.5</c:v>
                </c:pt>
                <c:pt idx="735">
                  <c:v>45.4</c:v>
                </c:pt>
                <c:pt idx="736">
                  <c:v>46.2</c:v>
                </c:pt>
                <c:pt idx="737">
                  <c:v>46.4</c:v>
                </c:pt>
                <c:pt idx="738">
                  <c:v>47.8</c:v>
                </c:pt>
                <c:pt idx="739">
                  <c:v>47.2</c:v>
                </c:pt>
                <c:pt idx="740">
                  <c:v>45.8</c:v>
                </c:pt>
                <c:pt idx="741">
                  <c:v>46.7</c:v>
                </c:pt>
                <c:pt idx="742">
                  <c:v>48.9</c:v>
                </c:pt>
                <c:pt idx="743">
                  <c:v>49.7</c:v>
                </c:pt>
                <c:pt idx="744">
                  <c:v>49</c:v>
                </c:pt>
                <c:pt idx="745">
                  <c:v>50.1</c:v>
                </c:pt>
                <c:pt idx="746">
                  <c:v>50.6</c:v>
                </c:pt>
                <c:pt idx="747">
                  <c:v>51.1</c:v>
                </c:pt>
                <c:pt idx="748">
                  <c:v>51.9</c:v>
                </c:pt>
                <c:pt idx="749">
                  <c:v>52.6</c:v>
                </c:pt>
                <c:pt idx="750">
                  <c:v>53.4</c:v>
                </c:pt>
                <c:pt idx="751">
                  <c:v>54.2</c:v>
                </c:pt>
                <c:pt idx="752">
                  <c:v>56.3</c:v>
                </c:pt>
                <c:pt idx="753">
                  <c:v>56.1</c:v>
                </c:pt>
                <c:pt idx="754">
                  <c:v>55.7</c:v>
                </c:pt>
                <c:pt idx="755">
                  <c:v>57.2</c:v>
                </c:pt>
                <c:pt idx="756">
                  <c:v>57.4</c:v>
                </c:pt>
                <c:pt idx="757">
                  <c:v>59.6</c:v>
                </c:pt>
                <c:pt idx="758">
                  <c:v>59.3</c:v>
                </c:pt>
                <c:pt idx="759">
                  <c:v>60.6</c:v>
                </c:pt>
                <c:pt idx="760">
                  <c:v>61.5</c:v>
                </c:pt>
                <c:pt idx="761">
                  <c:v>61.8</c:v>
                </c:pt>
                <c:pt idx="762">
                  <c:v>61.1</c:v>
                </c:pt>
                <c:pt idx="763">
                  <c:v>61.7</c:v>
                </c:pt>
                <c:pt idx="764">
                  <c:v>63</c:v>
                </c:pt>
                <c:pt idx="765">
                  <c:v>62.8</c:v>
                </c:pt>
                <c:pt idx="766">
                  <c:v>63.5</c:v>
                </c:pt>
                <c:pt idx="767">
                  <c:v>64.099999999999994</c:v>
                </c:pt>
                <c:pt idx="768">
                  <c:v>64.2</c:v>
                </c:pt>
                <c:pt idx="769">
                  <c:v>63.8</c:v>
                </c:pt>
                <c:pt idx="770">
                  <c:v>64.5</c:v>
                </c:pt>
                <c:pt idx="771">
                  <c:v>64.2</c:v>
                </c:pt>
                <c:pt idx="772">
                  <c:v>64.900000000000006</c:v>
                </c:pt>
                <c:pt idx="773">
                  <c:v>65.7</c:v>
                </c:pt>
                <c:pt idx="774">
                  <c:v>66</c:v>
                </c:pt>
                <c:pt idx="775">
                  <c:v>69.2</c:v>
                </c:pt>
                <c:pt idx="776">
                  <c:v>68.099999999999994</c:v>
                </c:pt>
                <c:pt idx="777">
                  <c:v>66.7</c:v>
                </c:pt>
                <c:pt idx="778">
                  <c:v>69.2</c:v>
                </c:pt>
                <c:pt idx="779">
                  <c:v>67.900000000000006</c:v>
                </c:pt>
                <c:pt idx="780">
                  <c:v>69.2</c:v>
                </c:pt>
                <c:pt idx="781">
                  <c:v>69.599999999999994</c:v>
                </c:pt>
                <c:pt idx="782">
                  <c:v>70.7</c:v>
                </c:pt>
                <c:pt idx="783">
                  <c:v>70.900000000000006</c:v>
                </c:pt>
                <c:pt idx="784">
                  <c:v>71.5</c:v>
                </c:pt>
                <c:pt idx="785">
                  <c:v>71.8</c:v>
                </c:pt>
                <c:pt idx="786">
                  <c:v>72.099999999999994</c:v>
                </c:pt>
                <c:pt idx="787">
                  <c:v>71.5</c:v>
                </c:pt>
                <c:pt idx="788">
                  <c:v>71.8</c:v>
                </c:pt>
                <c:pt idx="789">
                  <c:v>72.8</c:v>
                </c:pt>
                <c:pt idx="790">
                  <c:v>74.2</c:v>
                </c:pt>
                <c:pt idx="791">
                  <c:v>75.2</c:v>
                </c:pt>
                <c:pt idx="792">
                  <c:v>76.5</c:v>
                </c:pt>
                <c:pt idx="793">
                  <c:v>77.7</c:v>
                </c:pt>
                <c:pt idx="794">
                  <c:v>79.5</c:v>
                </c:pt>
                <c:pt idx="795">
                  <c:v>78.400000000000006</c:v>
                </c:pt>
                <c:pt idx="796">
                  <c:v>77.400000000000006</c:v>
                </c:pt>
                <c:pt idx="797">
                  <c:v>74.3</c:v>
                </c:pt>
                <c:pt idx="798">
                  <c:v>73.8</c:v>
                </c:pt>
                <c:pt idx="799">
                  <c:v>73.900000000000006</c:v>
                </c:pt>
                <c:pt idx="800">
                  <c:v>73.599999999999994</c:v>
                </c:pt>
                <c:pt idx="801">
                  <c:v>75.3</c:v>
                </c:pt>
                <c:pt idx="802">
                  <c:v>75.900000000000006</c:v>
                </c:pt>
                <c:pt idx="803">
                  <c:v>75.5</c:v>
                </c:pt>
                <c:pt idx="804">
                  <c:v>74.400000000000006</c:v>
                </c:pt>
                <c:pt idx="805">
                  <c:v>75</c:v>
                </c:pt>
                <c:pt idx="806">
                  <c:v>74.900000000000006</c:v>
                </c:pt>
                <c:pt idx="807">
                  <c:v>74.099999999999994</c:v>
                </c:pt>
                <c:pt idx="808">
                  <c:v>73.3</c:v>
                </c:pt>
                <c:pt idx="809">
                  <c:v>73.599999999999994</c:v>
                </c:pt>
                <c:pt idx="810">
                  <c:v>72.7</c:v>
                </c:pt>
                <c:pt idx="811">
                  <c:v>73</c:v>
                </c:pt>
                <c:pt idx="812">
                  <c:v>73.5</c:v>
                </c:pt>
                <c:pt idx="813">
                  <c:v>72.7</c:v>
                </c:pt>
                <c:pt idx="814">
                  <c:v>72.8</c:v>
                </c:pt>
                <c:pt idx="815">
                  <c:v>72.599999999999994</c:v>
                </c:pt>
                <c:pt idx="816">
                  <c:v>73.099999999999994</c:v>
                </c:pt>
                <c:pt idx="817">
                  <c:v>72.400000000000006</c:v>
                </c:pt>
                <c:pt idx="818">
                  <c:v>72.2</c:v>
                </c:pt>
                <c:pt idx="819">
                  <c:v>70.3</c:v>
                </c:pt>
                <c:pt idx="820">
                  <c:v>71.7</c:v>
                </c:pt>
                <c:pt idx="821">
                  <c:v>70</c:v>
                </c:pt>
                <c:pt idx="822">
                  <c:v>69.8</c:v>
                </c:pt>
                <c:pt idx="823">
                  <c:v>67.599999999999994</c:v>
                </c:pt>
                <c:pt idx="824">
                  <c:v>68.2</c:v>
                </c:pt>
                <c:pt idx="825">
                  <c:v>67.5</c:v>
                </c:pt>
                <c:pt idx="826">
                  <c:v>67.599999999999994</c:v>
                </c:pt>
                <c:pt idx="827">
                  <c:v>65.599999999999994</c:v>
                </c:pt>
                <c:pt idx="828">
                  <c:v>63.5</c:v>
                </c:pt>
                <c:pt idx="829">
                  <c:v>63.7</c:v>
                </c:pt>
                <c:pt idx="830">
                  <c:v>60.9</c:v>
                </c:pt>
                <c:pt idx="831">
                  <c:v>60.1</c:v>
                </c:pt>
                <c:pt idx="832">
                  <c:v>59.2</c:v>
                </c:pt>
                <c:pt idx="833">
                  <c:v>56.9</c:v>
                </c:pt>
                <c:pt idx="834">
                  <c:v>56.8</c:v>
                </c:pt>
                <c:pt idx="835">
                  <c:v>54.4</c:v>
                </c:pt>
                <c:pt idx="836">
                  <c:v>53.6</c:v>
                </c:pt>
                <c:pt idx="837">
                  <c:v>53.2</c:v>
                </c:pt>
                <c:pt idx="838">
                  <c:v>51.8</c:v>
                </c:pt>
                <c:pt idx="839">
                  <c:v>51.3</c:v>
                </c:pt>
                <c:pt idx="840">
                  <c:v>50.7</c:v>
                </c:pt>
                <c:pt idx="841">
                  <c:v>50.2</c:v>
                </c:pt>
                <c:pt idx="842">
                  <c:v>48.4</c:v>
                </c:pt>
                <c:pt idx="843">
                  <c:v>47.4</c:v>
                </c:pt>
                <c:pt idx="844">
                  <c:v>46.5</c:v>
                </c:pt>
                <c:pt idx="845">
                  <c:v>46</c:v>
                </c:pt>
                <c:pt idx="846">
                  <c:v>46.9</c:v>
                </c:pt>
                <c:pt idx="847">
                  <c:v>45.7</c:v>
                </c:pt>
                <c:pt idx="848">
                  <c:v>45.5</c:v>
                </c:pt>
                <c:pt idx="849">
                  <c:v>45.3</c:v>
                </c:pt>
                <c:pt idx="850">
                  <c:v>44.6</c:v>
                </c:pt>
                <c:pt idx="851">
                  <c:v>43.3</c:v>
                </c:pt>
                <c:pt idx="852">
                  <c:v>43.8</c:v>
                </c:pt>
                <c:pt idx="853">
                  <c:v>43.3</c:v>
                </c:pt>
                <c:pt idx="854">
                  <c:v>43.1</c:v>
                </c:pt>
                <c:pt idx="855">
                  <c:v>44.2</c:v>
                </c:pt>
                <c:pt idx="856">
                  <c:v>43.6</c:v>
                </c:pt>
                <c:pt idx="857">
                  <c:v>42.4</c:v>
                </c:pt>
                <c:pt idx="858">
                  <c:v>42.1</c:v>
                </c:pt>
                <c:pt idx="859">
                  <c:v>42.9</c:v>
                </c:pt>
                <c:pt idx="860">
                  <c:v>41.7</c:v>
                </c:pt>
                <c:pt idx="861">
                  <c:v>42.3</c:v>
                </c:pt>
                <c:pt idx="862">
                  <c:v>42.7</c:v>
                </c:pt>
                <c:pt idx="863">
                  <c:v>42.2</c:v>
                </c:pt>
                <c:pt idx="864">
                  <c:v>43.1</c:v>
                </c:pt>
                <c:pt idx="865">
                  <c:v>43.4</c:v>
                </c:pt>
                <c:pt idx="866">
                  <c:v>43.3</c:v>
                </c:pt>
                <c:pt idx="867">
                  <c:v>45.6</c:v>
                </c:pt>
                <c:pt idx="868">
                  <c:v>46.3</c:v>
                </c:pt>
                <c:pt idx="869">
                  <c:v>44.7</c:v>
                </c:pt>
                <c:pt idx="870">
                  <c:v>45.9</c:v>
                </c:pt>
                <c:pt idx="871">
                  <c:v>45.9</c:v>
                </c:pt>
                <c:pt idx="872">
                  <c:v>46.1</c:v>
                </c:pt>
                <c:pt idx="873">
                  <c:v>48.2</c:v>
                </c:pt>
                <c:pt idx="874">
                  <c:v>48.4</c:v>
                </c:pt>
                <c:pt idx="875">
                  <c:v>49.8</c:v>
                </c:pt>
                <c:pt idx="876">
                  <c:v>50.3</c:v>
                </c:pt>
                <c:pt idx="877">
                  <c:v>49.4</c:v>
                </c:pt>
                <c:pt idx="878">
                  <c:v>50.4</c:v>
                </c:pt>
                <c:pt idx="879">
                  <c:v>52.4</c:v>
                </c:pt>
                <c:pt idx="880">
                  <c:v>52.9</c:v>
                </c:pt>
                <c:pt idx="881">
                  <c:v>52.4</c:v>
                </c:pt>
                <c:pt idx="882">
                  <c:v>53</c:v>
                </c:pt>
                <c:pt idx="883">
                  <c:v>52.1</c:v>
                </c:pt>
                <c:pt idx="884">
                  <c:v>54.2</c:v>
                </c:pt>
                <c:pt idx="885">
                  <c:v>55</c:v>
                </c:pt>
                <c:pt idx="886">
                  <c:v>54.6</c:v>
                </c:pt>
                <c:pt idx="887">
                  <c:v>55.3</c:v>
                </c:pt>
                <c:pt idx="888">
                  <c:v>55.1</c:v>
                </c:pt>
                <c:pt idx="889">
                  <c:v>56</c:v>
                </c:pt>
                <c:pt idx="890">
                  <c:v>56</c:v>
                </c:pt>
                <c:pt idx="891">
                  <c:v>56.1</c:v>
                </c:pt>
                <c:pt idx="892">
                  <c:v>55.7</c:v>
                </c:pt>
                <c:pt idx="893">
                  <c:v>55.7</c:v>
                </c:pt>
                <c:pt idx="894">
                  <c:v>55.2</c:v>
                </c:pt>
                <c:pt idx="895">
                  <c:v>57.2</c:v>
                </c:pt>
                <c:pt idx="896">
                  <c:v>57</c:v>
                </c:pt>
                <c:pt idx="897">
                  <c:v>57.4</c:v>
                </c:pt>
                <c:pt idx="898">
                  <c:v>57.9</c:v>
                </c:pt>
                <c:pt idx="899">
                  <c:v>58.3</c:v>
                </c:pt>
                <c:pt idx="900">
                  <c:v>58.1</c:v>
                </c:pt>
                <c:pt idx="901">
                  <c:v>59.1</c:v>
                </c:pt>
                <c:pt idx="902">
                  <c:v>59.9</c:v>
                </c:pt>
                <c:pt idx="903">
                  <c:v>61.3</c:v>
                </c:pt>
                <c:pt idx="904">
                  <c:v>60.9</c:v>
                </c:pt>
                <c:pt idx="905">
                  <c:v>61.7</c:v>
                </c:pt>
                <c:pt idx="906">
                  <c:v>62.1</c:v>
                </c:pt>
                <c:pt idx="907">
                  <c:v>62.3</c:v>
                </c:pt>
                <c:pt idx="908">
                  <c:v>64.3</c:v>
                </c:pt>
                <c:pt idx="909">
                  <c:v>63.6</c:v>
                </c:pt>
                <c:pt idx="910">
                  <c:v>64.2</c:v>
                </c:pt>
                <c:pt idx="911">
                  <c:v>63.3</c:v>
                </c:pt>
                <c:pt idx="912">
                  <c:v>64.3</c:v>
                </c:pt>
                <c:pt idx="913">
                  <c:v>63.9</c:v>
                </c:pt>
                <c:pt idx="914">
                  <c:v>65.900000000000006</c:v>
                </c:pt>
                <c:pt idx="915">
                  <c:v>65.400000000000006</c:v>
                </c:pt>
                <c:pt idx="916">
                  <c:v>65.8</c:v>
                </c:pt>
                <c:pt idx="917">
                  <c:v>65.3</c:v>
                </c:pt>
                <c:pt idx="918">
                  <c:v>66.2</c:v>
                </c:pt>
                <c:pt idx="919">
                  <c:v>66</c:v>
                </c:pt>
                <c:pt idx="920">
                  <c:v>65.2</c:v>
                </c:pt>
                <c:pt idx="921">
                  <c:v>65.099999999999994</c:v>
                </c:pt>
                <c:pt idx="922">
                  <c:v>64.8</c:v>
                </c:pt>
                <c:pt idx="923">
                  <c:v>65.400000000000006</c:v>
                </c:pt>
                <c:pt idx="924">
                  <c:v>64.2</c:v>
                </c:pt>
                <c:pt idx="925">
                  <c:v>64.400000000000006</c:v>
                </c:pt>
                <c:pt idx="926">
                  <c:v>64.8</c:v>
                </c:pt>
                <c:pt idx="927">
                  <c:v>63.8</c:v>
                </c:pt>
                <c:pt idx="928">
                  <c:v>62.4</c:v>
                </c:pt>
                <c:pt idx="929">
                  <c:v>62.3</c:v>
                </c:pt>
                <c:pt idx="930">
                  <c:v>61.9</c:v>
                </c:pt>
                <c:pt idx="931">
                  <c:v>59</c:v>
                </c:pt>
                <c:pt idx="932">
                  <c:v>59.7</c:v>
                </c:pt>
                <c:pt idx="933">
                  <c:v>59.4</c:v>
                </c:pt>
                <c:pt idx="934">
                  <c:v>60.1</c:v>
                </c:pt>
                <c:pt idx="935">
                  <c:v>56.3</c:v>
                </c:pt>
                <c:pt idx="936">
                  <c:v>56.7</c:v>
                </c:pt>
                <c:pt idx="937">
                  <c:v>56</c:v>
                </c:pt>
                <c:pt idx="938">
                  <c:v>55.3</c:v>
                </c:pt>
                <c:pt idx="939">
                  <c:v>54</c:v>
                </c:pt>
                <c:pt idx="940">
                  <c:v>53.6</c:v>
                </c:pt>
                <c:pt idx="941">
                  <c:v>54.4</c:v>
                </c:pt>
                <c:pt idx="942">
                  <c:v>54.3</c:v>
                </c:pt>
                <c:pt idx="943">
                  <c:v>53.8</c:v>
                </c:pt>
                <c:pt idx="944">
                  <c:v>53.2</c:v>
                </c:pt>
                <c:pt idx="945">
                  <c:v>53.7</c:v>
                </c:pt>
                <c:pt idx="946">
                  <c:v>53.5</c:v>
                </c:pt>
                <c:pt idx="947">
                  <c:v>52</c:v>
                </c:pt>
                <c:pt idx="948">
                  <c:v>54.3</c:v>
                </c:pt>
                <c:pt idx="949">
                  <c:v>54.5</c:v>
                </c:pt>
                <c:pt idx="950">
                  <c:v>55.7</c:v>
                </c:pt>
                <c:pt idx="951">
                  <c:v>54.9</c:v>
                </c:pt>
                <c:pt idx="952">
                  <c:v>54.7</c:v>
                </c:pt>
                <c:pt idx="953">
                  <c:v>53.8</c:v>
                </c:pt>
                <c:pt idx="954">
                  <c:v>54.9</c:v>
                </c:pt>
                <c:pt idx="955">
                  <c:v>54.4</c:v>
                </c:pt>
                <c:pt idx="956">
                  <c:v>54.4</c:v>
                </c:pt>
                <c:pt idx="957">
                  <c:v>55.3</c:v>
                </c:pt>
                <c:pt idx="958">
                  <c:v>53.3</c:v>
                </c:pt>
                <c:pt idx="959">
                  <c:v>54</c:v>
                </c:pt>
                <c:pt idx="960">
                  <c:v>54</c:v>
                </c:pt>
                <c:pt idx="961">
                  <c:v>54.1</c:v>
                </c:pt>
                <c:pt idx="962">
                  <c:v>53.3</c:v>
                </c:pt>
                <c:pt idx="963">
                  <c:v>53.7</c:v>
                </c:pt>
                <c:pt idx="964">
                  <c:v>52.4</c:v>
                </c:pt>
                <c:pt idx="965">
                  <c:v>53.9</c:v>
                </c:pt>
                <c:pt idx="966">
                  <c:v>52.8</c:v>
                </c:pt>
                <c:pt idx="967">
                  <c:v>52</c:v>
                </c:pt>
                <c:pt idx="968">
                  <c:v>50.9</c:v>
                </c:pt>
                <c:pt idx="969">
                  <c:v>52.4</c:v>
                </c:pt>
                <c:pt idx="970">
                  <c:v>51.6</c:v>
                </c:pt>
                <c:pt idx="971">
                  <c:v>52.8</c:v>
                </c:pt>
                <c:pt idx="972">
                  <c:v>53.1</c:v>
                </c:pt>
                <c:pt idx="973">
                  <c:v>52.5</c:v>
                </c:pt>
                <c:pt idx="974">
                  <c:v>52.2</c:v>
                </c:pt>
                <c:pt idx="975">
                  <c:v>51.2</c:v>
                </c:pt>
                <c:pt idx="976">
                  <c:v>53.1</c:v>
                </c:pt>
                <c:pt idx="977">
                  <c:v>52.7</c:v>
                </c:pt>
                <c:pt idx="978">
                  <c:v>52.5</c:v>
                </c:pt>
                <c:pt idx="979">
                  <c:v>51.9</c:v>
                </c:pt>
                <c:pt idx="980">
                  <c:v>53.7</c:v>
                </c:pt>
                <c:pt idx="981">
                  <c:v>54.5</c:v>
                </c:pt>
                <c:pt idx="982">
                  <c:v>53.3</c:v>
                </c:pt>
                <c:pt idx="983">
                  <c:v>55.7</c:v>
                </c:pt>
                <c:pt idx="984">
                  <c:v>55</c:v>
                </c:pt>
                <c:pt idx="985">
                  <c:v>55.6</c:v>
                </c:pt>
                <c:pt idx="986">
                  <c:v>56.2</c:v>
                </c:pt>
                <c:pt idx="987">
                  <c:v>56</c:v>
                </c:pt>
                <c:pt idx="988">
                  <c:v>61.6</c:v>
                </c:pt>
                <c:pt idx="989">
                  <c:v>65.099999999999994</c:v>
                </c:pt>
                <c:pt idx="990">
                  <c:v>63.4</c:v>
                </c:pt>
                <c:pt idx="991">
                  <c:v>70</c:v>
                </c:pt>
                <c:pt idx="992">
                  <c:v>73</c:v>
                </c:pt>
                <c:pt idx="993">
                  <c:v>57.5</c:v>
                </c:pt>
                <c:pt idx="994">
                  <c:v>56.1</c:v>
                </c:pt>
                <c:pt idx="995">
                  <c:v>56.5</c:v>
                </c:pt>
                <c:pt idx="996">
                  <c:v>56</c:v>
                </c:pt>
                <c:pt idx="997">
                  <c:v>56.6</c:v>
                </c:pt>
                <c:pt idx="998">
                  <c:v>56.8</c:v>
                </c:pt>
                <c:pt idx="999">
                  <c:v>56.2</c:v>
                </c:pt>
                <c:pt idx="1000">
                  <c:v>57.8</c:v>
                </c:pt>
                <c:pt idx="1001">
                  <c:v>57.4</c:v>
                </c:pt>
                <c:pt idx="1002">
                  <c:v>56.7</c:v>
                </c:pt>
                <c:pt idx="1003">
                  <c:v>56.4</c:v>
                </c:pt>
                <c:pt idx="1004">
                  <c:v>56</c:v>
                </c:pt>
                <c:pt idx="1005">
                  <c:v>56.1</c:v>
                </c:pt>
                <c:pt idx="1006">
                  <c:v>54.4</c:v>
                </c:pt>
                <c:pt idx="1007">
                  <c:v>54.3</c:v>
                </c:pt>
                <c:pt idx="1008">
                  <c:v>53.8</c:v>
                </c:pt>
                <c:pt idx="1009">
                  <c:v>54.6</c:v>
                </c:pt>
                <c:pt idx="1010">
                  <c:v>54.2</c:v>
                </c:pt>
                <c:pt idx="1011">
                  <c:v>54</c:v>
                </c:pt>
                <c:pt idx="1012">
                  <c:v>54.1</c:v>
                </c:pt>
                <c:pt idx="1013">
                  <c:v>53.7</c:v>
                </c:pt>
                <c:pt idx="1014">
                  <c:v>51.4</c:v>
                </c:pt>
                <c:pt idx="1015">
                  <c:v>52.3</c:v>
                </c:pt>
                <c:pt idx="1016">
                  <c:v>52.7</c:v>
                </c:pt>
                <c:pt idx="1017">
                  <c:v>52.2</c:v>
                </c:pt>
                <c:pt idx="1018">
                  <c:v>52.5</c:v>
                </c:pt>
                <c:pt idx="1019">
                  <c:v>51.5</c:v>
                </c:pt>
                <c:pt idx="1020">
                  <c:v>51.9</c:v>
                </c:pt>
                <c:pt idx="1021">
                  <c:v>51.7</c:v>
                </c:pt>
                <c:pt idx="1022">
                  <c:v>51.5</c:v>
                </c:pt>
                <c:pt idx="1023">
                  <c:v>51.8</c:v>
                </c:pt>
                <c:pt idx="1024">
                  <c:v>50.7</c:v>
                </c:pt>
                <c:pt idx="1025">
                  <c:v>52</c:v>
                </c:pt>
                <c:pt idx="1026">
                  <c:v>50.3</c:v>
                </c:pt>
                <c:pt idx="1027">
                  <c:v>49.3</c:v>
                </c:pt>
                <c:pt idx="1028">
                  <c:v>48.5</c:v>
                </c:pt>
                <c:pt idx="1029">
                  <c:v>48.4</c:v>
                </c:pt>
                <c:pt idx="1030">
                  <c:v>48</c:v>
                </c:pt>
                <c:pt idx="1031">
                  <c:v>47</c:v>
                </c:pt>
                <c:pt idx="1032">
                  <c:v>46.3</c:v>
                </c:pt>
                <c:pt idx="1033">
                  <c:v>45.1</c:v>
                </c:pt>
                <c:pt idx="1034">
                  <c:v>44.9</c:v>
                </c:pt>
                <c:pt idx="1035">
                  <c:v>43.6</c:v>
                </c:pt>
                <c:pt idx="1036">
                  <c:v>45</c:v>
                </c:pt>
                <c:pt idx="1037">
                  <c:v>43.7</c:v>
                </c:pt>
                <c:pt idx="1038">
                  <c:v>43.5</c:v>
                </c:pt>
                <c:pt idx="1039">
                  <c:v>41.8</c:v>
                </c:pt>
                <c:pt idx="1040">
                  <c:v>41.7</c:v>
                </c:pt>
                <c:pt idx="1041">
                  <c:v>41.5</c:v>
                </c:pt>
                <c:pt idx="1042">
                  <c:v>41.8</c:v>
                </c:pt>
                <c:pt idx="1043">
                  <c:v>41.4</c:v>
                </c:pt>
                <c:pt idx="1044">
                  <c:v>39.700000000000003</c:v>
                </c:pt>
                <c:pt idx="1045">
                  <c:v>40.1</c:v>
                </c:pt>
                <c:pt idx="1046">
                  <c:v>39.5</c:v>
                </c:pt>
                <c:pt idx="1047">
                  <c:v>39.6</c:v>
                </c:pt>
                <c:pt idx="1048">
                  <c:v>37.299999999999997</c:v>
                </c:pt>
                <c:pt idx="1049">
                  <c:v>37.9</c:v>
                </c:pt>
                <c:pt idx="1050">
                  <c:v>37.700000000000003</c:v>
                </c:pt>
                <c:pt idx="1051">
                  <c:v>36.200000000000003</c:v>
                </c:pt>
                <c:pt idx="1052">
                  <c:v>35.9</c:v>
                </c:pt>
                <c:pt idx="1053">
                  <c:v>35.299999999999997</c:v>
                </c:pt>
                <c:pt idx="1054">
                  <c:v>35.200000000000003</c:v>
                </c:pt>
                <c:pt idx="1055">
                  <c:v>33.4</c:v>
                </c:pt>
                <c:pt idx="1056">
                  <c:v>33.299999999999997</c:v>
                </c:pt>
                <c:pt idx="1057">
                  <c:v>32.200000000000003</c:v>
                </c:pt>
                <c:pt idx="1058">
                  <c:v>32.6</c:v>
                </c:pt>
                <c:pt idx="1059">
                  <c:v>30.6</c:v>
                </c:pt>
                <c:pt idx="1060">
                  <c:v>30.9</c:v>
                </c:pt>
                <c:pt idx="1061">
                  <c:v>28.6</c:v>
                </c:pt>
                <c:pt idx="1062">
                  <c:v>27.6</c:v>
                </c:pt>
                <c:pt idx="1063">
                  <c:v>28.6</c:v>
                </c:pt>
                <c:pt idx="1064">
                  <c:v>27</c:v>
                </c:pt>
                <c:pt idx="1065">
                  <c:v>25.9</c:v>
                </c:pt>
                <c:pt idx="1066">
                  <c:v>23.4</c:v>
                </c:pt>
                <c:pt idx="1067">
                  <c:v>24.2</c:v>
                </c:pt>
                <c:pt idx="1068">
                  <c:v>22.8</c:v>
                </c:pt>
                <c:pt idx="1069">
                  <c:v>23.3</c:v>
                </c:pt>
                <c:pt idx="1070">
                  <c:v>22.4</c:v>
                </c:pt>
                <c:pt idx="1071">
                  <c:v>21.1</c:v>
                </c:pt>
                <c:pt idx="1072">
                  <c:v>22.1</c:v>
                </c:pt>
                <c:pt idx="1073">
                  <c:v>21.8</c:v>
                </c:pt>
                <c:pt idx="1074">
                  <c:v>21.8</c:v>
                </c:pt>
                <c:pt idx="1075">
                  <c:v>20.100000000000001</c:v>
                </c:pt>
                <c:pt idx="1076">
                  <c:v>20</c:v>
                </c:pt>
                <c:pt idx="1077">
                  <c:v>19.100000000000001</c:v>
                </c:pt>
                <c:pt idx="1078">
                  <c:v>18.899999999999999</c:v>
                </c:pt>
                <c:pt idx="1079">
                  <c:v>19</c:v>
                </c:pt>
                <c:pt idx="1080">
                  <c:v>19.100000000000001</c:v>
                </c:pt>
                <c:pt idx="1081">
                  <c:v>18.5</c:v>
                </c:pt>
                <c:pt idx="1082">
                  <c:v>18.2</c:v>
                </c:pt>
                <c:pt idx="1083">
                  <c:v>17.7</c:v>
                </c:pt>
                <c:pt idx="1084">
                  <c:v>19</c:v>
                </c:pt>
                <c:pt idx="1085">
                  <c:v>17.5</c:v>
                </c:pt>
                <c:pt idx="1086">
                  <c:v>18.899999999999999</c:v>
                </c:pt>
                <c:pt idx="1087">
                  <c:v>18.899999999999999</c:v>
                </c:pt>
                <c:pt idx="1088">
                  <c:v>18.2</c:v>
                </c:pt>
                <c:pt idx="1089">
                  <c:v>17.399999999999999</c:v>
                </c:pt>
                <c:pt idx="1090">
                  <c:v>18</c:v>
                </c:pt>
                <c:pt idx="1091">
                  <c:v>18.899999999999999</c:v>
                </c:pt>
                <c:pt idx="1092">
                  <c:v>18.8</c:v>
                </c:pt>
                <c:pt idx="1093">
                  <c:v>18.7</c:v>
                </c:pt>
                <c:pt idx="1094">
                  <c:v>18.3</c:v>
                </c:pt>
                <c:pt idx="1095">
                  <c:v>18.399999999999999</c:v>
                </c:pt>
                <c:pt idx="1096">
                  <c:v>18.5</c:v>
                </c:pt>
                <c:pt idx="1097">
                  <c:v>18.899999999999999</c:v>
                </c:pt>
                <c:pt idx="1098">
                  <c:v>18.600000000000001</c:v>
                </c:pt>
                <c:pt idx="1099">
                  <c:v>20.6</c:v>
                </c:pt>
                <c:pt idx="1100">
                  <c:v>20.399999999999999</c:v>
                </c:pt>
                <c:pt idx="1101">
                  <c:v>20.5</c:v>
                </c:pt>
                <c:pt idx="1102">
                  <c:v>21.3</c:v>
                </c:pt>
                <c:pt idx="1103">
                  <c:v>22</c:v>
                </c:pt>
                <c:pt idx="1104">
                  <c:v>21.4</c:v>
                </c:pt>
                <c:pt idx="1105">
                  <c:v>21</c:v>
                </c:pt>
                <c:pt idx="1106">
                  <c:v>22.9</c:v>
                </c:pt>
                <c:pt idx="1107">
                  <c:v>23.5</c:v>
                </c:pt>
                <c:pt idx="1108">
                  <c:v>23.9</c:v>
                </c:pt>
                <c:pt idx="1109">
                  <c:v>24.7</c:v>
                </c:pt>
                <c:pt idx="1110">
                  <c:v>23.2</c:v>
                </c:pt>
                <c:pt idx="1111">
                  <c:v>24.5</c:v>
                </c:pt>
                <c:pt idx="1112">
                  <c:v>24.2</c:v>
                </c:pt>
                <c:pt idx="1113">
                  <c:v>24.2</c:v>
                </c:pt>
                <c:pt idx="1114">
                  <c:v>23.6</c:v>
                </c:pt>
                <c:pt idx="1115">
                  <c:v>23.7</c:v>
                </c:pt>
                <c:pt idx="1116">
                  <c:v>24.2</c:v>
                </c:pt>
                <c:pt idx="1117">
                  <c:v>24.3</c:v>
                </c:pt>
                <c:pt idx="1118">
                  <c:v>23.3</c:v>
                </c:pt>
                <c:pt idx="1119">
                  <c:v>24.4</c:v>
                </c:pt>
                <c:pt idx="1120">
                  <c:v>22.9</c:v>
                </c:pt>
                <c:pt idx="1121">
                  <c:v>22.4</c:v>
                </c:pt>
                <c:pt idx="1122">
                  <c:v>21.7</c:v>
                </c:pt>
                <c:pt idx="1123">
                  <c:v>22.7</c:v>
                </c:pt>
                <c:pt idx="1124">
                  <c:v>22.8</c:v>
                </c:pt>
                <c:pt idx="1125">
                  <c:v>21.3</c:v>
                </c:pt>
                <c:pt idx="1126">
                  <c:v>22.3</c:v>
                </c:pt>
                <c:pt idx="1127">
                  <c:v>21.5</c:v>
                </c:pt>
                <c:pt idx="1128">
                  <c:v>20.2</c:v>
                </c:pt>
                <c:pt idx="1129">
                  <c:v>20.100000000000001</c:v>
                </c:pt>
                <c:pt idx="1130">
                  <c:v>19.8</c:v>
                </c:pt>
                <c:pt idx="1131">
                  <c:v>20.6</c:v>
                </c:pt>
                <c:pt idx="1132">
                  <c:v>20</c:v>
                </c:pt>
                <c:pt idx="1133">
                  <c:v>20</c:v>
                </c:pt>
                <c:pt idx="1134">
                  <c:v>19.399999999999999</c:v>
                </c:pt>
                <c:pt idx="1135">
                  <c:v>19.399999999999999</c:v>
                </c:pt>
                <c:pt idx="1136">
                  <c:v>19.2</c:v>
                </c:pt>
                <c:pt idx="1137">
                  <c:v>20.2</c:v>
                </c:pt>
                <c:pt idx="1138">
                  <c:v>19.2</c:v>
                </c:pt>
                <c:pt idx="1139">
                  <c:v>21.1</c:v>
                </c:pt>
                <c:pt idx="1140">
                  <c:v>19.3</c:v>
                </c:pt>
                <c:pt idx="1141">
                  <c:v>20.9</c:v>
                </c:pt>
                <c:pt idx="1142">
                  <c:v>19.8</c:v>
                </c:pt>
                <c:pt idx="1143">
                  <c:v>19.399999999999999</c:v>
                </c:pt>
                <c:pt idx="1144">
                  <c:v>19.7</c:v>
                </c:pt>
                <c:pt idx="1145">
                  <c:v>20.2</c:v>
                </c:pt>
                <c:pt idx="1146">
                  <c:v>19.899999999999999</c:v>
                </c:pt>
                <c:pt idx="1147">
                  <c:v>21.7</c:v>
                </c:pt>
                <c:pt idx="1148">
                  <c:v>21</c:v>
                </c:pt>
                <c:pt idx="1149">
                  <c:v>19.3</c:v>
                </c:pt>
                <c:pt idx="1150">
                  <c:v>20.8</c:v>
                </c:pt>
                <c:pt idx="1151">
                  <c:v>20.399999999999999</c:v>
                </c:pt>
                <c:pt idx="1152">
                  <c:v>20.8</c:v>
                </c:pt>
                <c:pt idx="1153">
                  <c:v>20.9</c:v>
                </c:pt>
                <c:pt idx="1154">
                  <c:v>20.399999999999999</c:v>
                </c:pt>
                <c:pt idx="1155">
                  <c:v>19.899999999999999</c:v>
                </c:pt>
                <c:pt idx="1156">
                  <c:v>21.7</c:v>
                </c:pt>
                <c:pt idx="1157">
                  <c:v>20.100000000000001</c:v>
                </c:pt>
                <c:pt idx="1158">
                  <c:v>20.6</c:v>
                </c:pt>
                <c:pt idx="1159">
                  <c:v>20.2</c:v>
                </c:pt>
                <c:pt idx="1160">
                  <c:v>20.3</c:v>
                </c:pt>
                <c:pt idx="1161">
                  <c:v>21.2</c:v>
                </c:pt>
                <c:pt idx="1162">
                  <c:v>20.9</c:v>
                </c:pt>
                <c:pt idx="1163">
                  <c:v>20.100000000000001</c:v>
                </c:pt>
                <c:pt idx="1164">
                  <c:v>19.899999999999999</c:v>
                </c:pt>
                <c:pt idx="1165">
                  <c:v>20.8</c:v>
                </c:pt>
                <c:pt idx="1166">
                  <c:v>20.2</c:v>
                </c:pt>
                <c:pt idx="1167">
                  <c:v>21</c:v>
                </c:pt>
                <c:pt idx="1168">
                  <c:v>20.7</c:v>
                </c:pt>
                <c:pt idx="1169">
                  <c:v>21.6</c:v>
                </c:pt>
                <c:pt idx="1170">
                  <c:v>20.5</c:v>
                </c:pt>
                <c:pt idx="1171">
                  <c:v>22</c:v>
                </c:pt>
                <c:pt idx="1172">
                  <c:v>21.8</c:v>
                </c:pt>
                <c:pt idx="1173">
                  <c:v>21.8</c:v>
                </c:pt>
                <c:pt idx="1174">
                  <c:v>21.1</c:v>
                </c:pt>
                <c:pt idx="1175">
                  <c:v>21.7</c:v>
                </c:pt>
                <c:pt idx="1176">
                  <c:v>22.1</c:v>
                </c:pt>
                <c:pt idx="1177">
                  <c:v>23</c:v>
                </c:pt>
                <c:pt idx="1178">
                  <c:v>22.7</c:v>
                </c:pt>
                <c:pt idx="1179">
                  <c:v>22.3</c:v>
                </c:pt>
                <c:pt idx="1180">
                  <c:v>22.5</c:v>
                </c:pt>
                <c:pt idx="1181">
                  <c:v>22.7</c:v>
                </c:pt>
                <c:pt idx="1182">
                  <c:v>21.6</c:v>
                </c:pt>
                <c:pt idx="1183">
                  <c:v>22.9</c:v>
                </c:pt>
                <c:pt idx="1184">
                  <c:v>24.3</c:v>
                </c:pt>
                <c:pt idx="1185">
                  <c:v>26.2</c:v>
                </c:pt>
                <c:pt idx="1186">
                  <c:v>27.6</c:v>
                </c:pt>
                <c:pt idx="1187">
                  <c:v>26.6</c:v>
                </c:pt>
                <c:pt idx="1188">
                  <c:v>22.9</c:v>
                </c:pt>
                <c:pt idx="1189">
                  <c:v>20.7</c:v>
                </c:pt>
                <c:pt idx="1190">
                  <c:v>20.3</c:v>
                </c:pt>
                <c:pt idx="1191">
                  <c:v>21.2</c:v>
                </c:pt>
                <c:pt idx="1192">
                  <c:v>20.6</c:v>
                </c:pt>
                <c:pt idx="1193">
                  <c:v>21.8</c:v>
                </c:pt>
                <c:pt idx="1194">
                  <c:v>22.3</c:v>
                </c:pt>
                <c:pt idx="1195">
                  <c:v>21.5</c:v>
                </c:pt>
                <c:pt idx="1196">
                  <c:v>21.7</c:v>
                </c:pt>
                <c:pt idx="1197">
                  <c:v>22.6</c:v>
                </c:pt>
                <c:pt idx="1198">
                  <c:v>23</c:v>
                </c:pt>
                <c:pt idx="1199">
                  <c:v>22.2</c:v>
                </c:pt>
                <c:pt idx="1200">
                  <c:v>21.7</c:v>
                </c:pt>
                <c:pt idx="1201">
                  <c:v>22</c:v>
                </c:pt>
                <c:pt idx="1202">
                  <c:v>21.9</c:v>
                </c:pt>
                <c:pt idx="1203">
                  <c:v>21.7</c:v>
                </c:pt>
                <c:pt idx="1204">
                  <c:v>21.8</c:v>
                </c:pt>
                <c:pt idx="1205">
                  <c:v>22.1</c:v>
                </c:pt>
                <c:pt idx="1206">
                  <c:v>22.3</c:v>
                </c:pt>
                <c:pt idx="1207">
                  <c:v>21.9</c:v>
                </c:pt>
                <c:pt idx="1208">
                  <c:v>23.3</c:v>
                </c:pt>
                <c:pt idx="1209">
                  <c:v>22</c:v>
                </c:pt>
                <c:pt idx="1210">
                  <c:v>22.1</c:v>
                </c:pt>
                <c:pt idx="1211">
                  <c:v>21.7</c:v>
                </c:pt>
                <c:pt idx="1212">
                  <c:v>21.2</c:v>
                </c:pt>
                <c:pt idx="1213">
                  <c:v>21.4</c:v>
                </c:pt>
                <c:pt idx="1214">
                  <c:v>22.2</c:v>
                </c:pt>
                <c:pt idx="1215">
                  <c:v>21.6</c:v>
                </c:pt>
                <c:pt idx="1216">
                  <c:v>22.4</c:v>
                </c:pt>
                <c:pt idx="1217">
                  <c:v>21.7</c:v>
                </c:pt>
                <c:pt idx="1218">
                  <c:v>21.3</c:v>
                </c:pt>
                <c:pt idx="1219">
                  <c:v>21.5</c:v>
                </c:pt>
                <c:pt idx="1220">
                  <c:v>21.4</c:v>
                </c:pt>
                <c:pt idx="1221">
                  <c:v>20.8</c:v>
                </c:pt>
                <c:pt idx="1222">
                  <c:v>22</c:v>
                </c:pt>
                <c:pt idx="1223">
                  <c:v>20.9</c:v>
                </c:pt>
                <c:pt idx="1224">
                  <c:v>20.9</c:v>
                </c:pt>
                <c:pt idx="1225">
                  <c:v>19.8</c:v>
                </c:pt>
                <c:pt idx="1226">
                  <c:v>20.399999999999999</c:v>
                </c:pt>
                <c:pt idx="1227">
                  <c:v>21.3</c:v>
                </c:pt>
                <c:pt idx="1228">
                  <c:v>19.899999999999999</c:v>
                </c:pt>
                <c:pt idx="1229">
                  <c:v>20.100000000000001</c:v>
                </c:pt>
                <c:pt idx="1230">
                  <c:v>20.5</c:v>
                </c:pt>
                <c:pt idx="1231">
                  <c:v>21</c:v>
                </c:pt>
                <c:pt idx="1232">
                  <c:v>19.7</c:v>
                </c:pt>
                <c:pt idx="1233">
                  <c:v>20.9</c:v>
                </c:pt>
                <c:pt idx="1234">
                  <c:v>20.6</c:v>
                </c:pt>
                <c:pt idx="1235">
                  <c:v>20.6</c:v>
                </c:pt>
                <c:pt idx="1236">
                  <c:v>20.399999999999999</c:v>
                </c:pt>
                <c:pt idx="1237">
                  <c:v>21.4</c:v>
                </c:pt>
                <c:pt idx="1238">
                  <c:v>19.899999999999999</c:v>
                </c:pt>
                <c:pt idx="1239">
                  <c:v>20.9</c:v>
                </c:pt>
                <c:pt idx="1240">
                  <c:v>20.3</c:v>
                </c:pt>
                <c:pt idx="1241">
                  <c:v>19.7</c:v>
                </c:pt>
                <c:pt idx="1242">
                  <c:v>19.399999999999999</c:v>
                </c:pt>
                <c:pt idx="1243">
                  <c:v>20.6</c:v>
                </c:pt>
                <c:pt idx="1244">
                  <c:v>19.899999999999999</c:v>
                </c:pt>
                <c:pt idx="1245">
                  <c:v>21</c:v>
                </c:pt>
                <c:pt idx="1246">
                  <c:v>22.2</c:v>
                </c:pt>
                <c:pt idx="1247">
                  <c:v>21.5</c:v>
                </c:pt>
                <c:pt idx="1248">
                  <c:v>21.9</c:v>
                </c:pt>
                <c:pt idx="1249">
                  <c:v>21.7</c:v>
                </c:pt>
                <c:pt idx="1250">
                  <c:v>20.8</c:v>
                </c:pt>
                <c:pt idx="1251">
                  <c:v>20.9</c:v>
                </c:pt>
                <c:pt idx="1252">
                  <c:v>20.8</c:v>
                </c:pt>
                <c:pt idx="1253">
                  <c:v>21.4</c:v>
                </c:pt>
                <c:pt idx="1254">
                  <c:v>21</c:v>
                </c:pt>
                <c:pt idx="1255">
                  <c:v>22.2</c:v>
                </c:pt>
                <c:pt idx="1256">
                  <c:v>20.2</c:v>
                </c:pt>
                <c:pt idx="1257">
                  <c:v>21.2</c:v>
                </c:pt>
                <c:pt idx="1258">
                  <c:v>21</c:v>
                </c:pt>
                <c:pt idx="1259">
                  <c:v>22.2</c:v>
                </c:pt>
                <c:pt idx="1260">
                  <c:v>21.3</c:v>
                </c:pt>
                <c:pt idx="1261">
                  <c:v>20.5</c:v>
                </c:pt>
                <c:pt idx="1262">
                  <c:v>21.2</c:v>
                </c:pt>
                <c:pt idx="1263">
                  <c:v>22.3</c:v>
                </c:pt>
                <c:pt idx="1264">
                  <c:v>21.9</c:v>
                </c:pt>
                <c:pt idx="1265">
                  <c:v>22.4</c:v>
                </c:pt>
                <c:pt idx="1266">
                  <c:v>21.4</c:v>
                </c:pt>
                <c:pt idx="1267">
                  <c:v>21.5</c:v>
                </c:pt>
                <c:pt idx="1268">
                  <c:v>22.6</c:v>
                </c:pt>
                <c:pt idx="1269">
                  <c:v>22</c:v>
                </c:pt>
                <c:pt idx="1270">
                  <c:v>22.1</c:v>
                </c:pt>
                <c:pt idx="1271">
                  <c:v>23</c:v>
                </c:pt>
                <c:pt idx="1272">
                  <c:v>21.5</c:v>
                </c:pt>
                <c:pt idx="1273">
                  <c:v>21</c:v>
                </c:pt>
                <c:pt idx="1274">
                  <c:v>21.1</c:v>
                </c:pt>
                <c:pt idx="1275">
                  <c:v>21.6</c:v>
                </c:pt>
                <c:pt idx="1276">
                  <c:v>21.7</c:v>
                </c:pt>
                <c:pt idx="1277">
                  <c:v>22.6</c:v>
                </c:pt>
                <c:pt idx="1278">
                  <c:v>21.9</c:v>
                </c:pt>
                <c:pt idx="1279">
                  <c:v>21.7</c:v>
                </c:pt>
                <c:pt idx="1280">
                  <c:v>22.2</c:v>
                </c:pt>
                <c:pt idx="1281">
                  <c:v>20.9</c:v>
                </c:pt>
                <c:pt idx="1282">
                  <c:v>21</c:v>
                </c:pt>
                <c:pt idx="1283">
                  <c:v>21.1</c:v>
                </c:pt>
                <c:pt idx="1284">
                  <c:v>19.8</c:v>
                </c:pt>
                <c:pt idx="1285">
                  <c:v>20.3</c:v>
                </c:pt>
                <c:pt idx="1286">
                  <c:v>20.9</c:v>
                </c:pt>
                <c:pt idx="1287">
                  <c:v>19</c:v>
                </c:pt>
                <c:pt idx="1288">
                  <c:v>20.100000000000001</c:v>
                </c:pt>
                <c:pt idx="1289">
                  <c:v>19.5</c:v>
                </c:pt>
                <c:pt idx="1290">
                  <c:v>19.600000000000001</c:v>
                </c:pt>
                <c:pt idx="1291">
                  <c:v>18.3</c:v>
                </c:pt>
                <c:pt idx="1292">
                  <c:v>19</c:v>
                </c:pt>
                <c:pt idx="1293">
                  <c:v>18.8</c:v>
                </c:pt>
                <c:pt idx="1294">
                  <c:v>19.600000000000001</c:v>
                </c:pt>
                <c:pt idx="1295">
                  <c:v>19.100000000000001</c:v>
                </c:pt>
                <c:pt idx="1296">
                  <c:v>19.399999999999999</c:v>
                </c:pt>
                <c:pt idx="1297">
                  <c:v>18.600000000000001</c:v>
                </c:pt>
                <c:pt idx="1298">
                  <c:v>19</c:v>
                </c:pt>
                <c:pt idx="1299">
                  <c:v>19.2</c:v>
                </c:pt>
                <c:pt idx="1300">
                  <c:v>20.100000000000001</c:v>
                </c:pt>
                <c:pt idx="1301">
                  <c:v>18.3</c:v>
                </c:pt>
                <c:pt idx="1302">
                  <c:v>18.399999999999999</c:v>
                </c:pt>
                <c:pt idx="1303">
                  <c:v>17.899999999999999</c:v>
                </c:pt>
                <c:pt idx="1304">
                  <c:v>19</c:v>
                </c:pt>
                <c:pt idx="1305">
                  <c:v>17.899999999999999</c:v>
                </c:pt>
                <c:pt idx="1306">
                  <c:v>18.399999999999999</c:v>
                </c:pt>
                <c:pt idx="1307">
                  <c:v>18.7</c:v>
                </c:pt>
                <c:pt idx="1308">
                  <c:v>18.3</c:v>
                </c:pt>
                <c:pt idx="1309">
                  <c:v>18</c:v>
                </c:pt>
                <c:pt idx="1310">
                  <c:v>17.3</c:v>
                </c:pt>
                <c:pt idx="1311">
                  <c:v>17.8</c:v>
                </c:pt>
                <c:pt idx="1312">
                  <c:v>17.8</c:v>
                </c:pt>
                <c:pt idx="1313">
                  <c:v>19.399999999999999</c:v>
                </c:pt>
                <c:pt idx="1314">
                  <c:v>17.899999999999999</c:v>
                </c:pt>
                <c:pt idx="1315">
                  <c:v>19.7</c:v>
                </c:pt>
                <c:pt idx="1316">
                  <c:v>19.399999999999999</c:v>
                </c:pt>
                <c:pt idx="1317">
                  <c:v>17.5</c:v>
                </c:pt>
                <c:pt idx="1318">
                  <c:v>16.899999999999999</c:v>
                </c:pt>
                <c:pt idx="1319">
                  <c:v>18</c:v>
                </c:pt>
                <c:pt idx="1320">
                  <c:v>17.5</c:v>
                </c:pt>
                <c:pt idx="1321">
                  <c:v>18.3</c:v>
                </c:pt>
                <c:pt idx="1322">
                  <c:v>17.3</c:v>
                </c:pt>
                <c:pt idx="1323">
                  <c:v>18.8</c:v>
                </c:pt>
                <c:pt idx="1324">
                  <c:v>18.399999999999999</c:v>
                </c:pt>
                <c:pt idx="1325">
                  <c:v>17.899999999999999</c:v>
                </c:pt>
                <c:pt idx="1326">
                  <c:v>17.600000000000001</c:v>
                </c:pt>
                <c:pt idx="1327">
                  <c:v>18</c:v>
                </c:pt>
                <c:pt idx="1328">
                  <c:v>18.7</c:v>
                </c:pt>
                <c:pt idx="1329">
                  <c:v>18</c:v>
                </c:pt>
                <c:pt idx="1330">
                  <c:v>18.600000000000001</c:v>
                </c:pt>
                <c:pt idx="1331">
                  <c:v>18.7</c:v>
                </c:pt>
                <c:pt idx="1332">
                  <c:v>18.399999999999999</c:v>
                </c:pt>
                <c:pt idx="1333">
                  <c:v>18.3</c:v>
                </c:pt>
                <c:pt idx="1334">
                  <c:v>17.2</c:v>
                </c:pt>
                <c:pt idx="1335">
                  <c:v>17.3</c:v>
                </c:pt>
                <c:pt idx="1336">
                  <c:v>17.3</c:v>
                </c:pt>
                <c:pt idx="1337">
                  <c:v>18.600000000000001</c:v>
                </c:pt>
                <c:pt idx="1338">
                  <c:v>19.3</c:v>
                </c:pt>
                <c:pt idx="1339">
                  <c:v>17.600000000000001</c:v>
                </c:pt>
                <c:pt idx="1340">
                  <c:v>18.8</c:v>
                </c:pt>
                <c:pt idx="1341">
                  <c:v>19.2</c:v>
                </c:pt>
                <c:pt idx="1342">
                  <c:v>17.7</c:v>
                </c:pt>
                <c:pt idx="1343">
                  <c:v>18</c:v>
                </c:pt>
                <c:pt idx="1344">
                  <c:v>17.7</c:v>
                </c:pt>
                <c:pt idx="1345">
                  <c:v>20.3</c:v>
                </c:pt>
                <c:pt idx="1346">
                  <c:v>18.2</c:v>
                </c:pt>
                <c:pt idx="1347">
                  <c:v>18.3</c:v>
                </c:pt>
                <c:pt idx="1348">
                  <c:v>18.100000000000001</c:v>
                </c:pt>
                <c:pt idx="1349">
                  <c:v>18.399999999999999</c:v>
                </c:pt>
                <c:pt idx="1350">
                  <c:v>18.600000000000001</c:v>
                </c:pt>
                <c:pt idx="1351">
                  <c:v>19.100000000000001</c:v>
                </c:pt>
                <c:pt idx="1352">
                  <c:v>17.600000000000001</c:v>
                </c:pt>
                <c:pt idx="1353">
                  <c:v>17.7</c:v>
                </c:pt>
                <c:pt idx="1354">
                  <c:v>19.399999999999999</c:v>
                </c:pt>
                <c:pt idx="1355">
                  <c:v>18.399999999999999</c:v>
                </c:pt>
                <c:pt idx="1356">
                  <c:v>17.8</c:v>
                </c:pt>
                <c:pt idx="1357">
                  <c:v>18.3</c:v>
                </c:pt>
                <c:pt idx="1358">
                  <c:v>18.3</c:v>
                </c:pt>
                <c:pt idx="1359">
                  <c:v>17.7</c:v>
                </c:pt>
                <c:pt idx="1360">
                  <c:v>18.8</c:v>
                </c:pt>
                <c:pt idx="1361">
                  <c:v>18.8</c:v>
                </c:pt>
                <c:pt idx="1362">
                  <c:v>18.600000000000001</c:v>
                </c:pt>
                <c:pt idx="1363">
                  <c:v>18.7</c:v>
                </c:pt>
                <c:pt idx="1364">
                  <c:v>18.399999999999999</c:v>
                </c:pt>
                <c:pt idx="1365">
                  <c:v>19.5</c:v>
                </c:pt>
                <c:pt idx="1366">
                  <c:v>18.399999999999999</c:v>
                </c:pt>
                <c:pt idx="1367">
                  <c:v>20.7</c:v>
                </c:pt>
                <c:pt idx="1368">
                  <c:v>19.7</c:v>
                </c:pt>
                <c:pt idx="1369">
                  <c:v>21.2</c:v>
                </c:pt>
                <c:pt idx="1370">
                  <c:v>22.4</c:v>
                </c:pt>
                <c:pt idx="1371">
                  <c:v>21.3</c:v>
                </c:pt>
                <c:pt idx="1372">
                  <c:v>22.1</c:v>
                </c:pt>
                <c:pt idx="1373">
                  <c:v>23.2</c:v>
                </c:pt>
                <c:pt idx="1374">
                  <c:v>24.3</c:v>
                </c:pt>
                <c:pt idx="1375">
                  <c:v>25</c:v>
                </c:pt>
                <c:pt idx="1376">
                  <c:v>23.5</c:v>
                </c:pt>
                <c:pt idx="1377">
                  <c:v>26.7</c:v>
                </c:pt>
                <c:pt idx="1378">
                  <c:v>26.6</c:v>
                </c:pt>
                <c:pt idx="1379">
                  <c:v>28.8</c:v>
                </c:pt>
                <c:pt idx="1380">
                  <c:v>32</c:v>
                </c:pt>
                <c:pt idx="1381">
                  <c:v>35.4</c:v>
                </c:pt>
                <c:pt idx="1382">
                  <c:v>37.5</c:v>
                </c:pt>
                <c:pt idx="1383">
                  <c:v>39.4</c:v>
                </c:pt>
                <c:pt idx="1384">
                  <c:v>35.700000000000003</c:v>
                </c:pt>
                <c:pt idx="1385">
                  <c:v>32.1</c:v>
                </c:pt>
                <c:pt idx="1386">
                  <c:v>30.9</c:v>
                </c:pt>
                <c:pt idx="1387">
                  <c:v>31.9</c:v>
                </c:pt>
                <c:pt idx="1388">
                  <c:v>33.9</c:v>
                </c:pt>
                <c:pt idx="1389">
                  <c:v>33.299999999999997</c:v>
                </c:pt>
                <c:pt idx="1390">
                  <c:v>35.200000000000003</c:v>
                </c:pt>
                <c:pt idx="1391">
                  <c:v>34.700000000000003</c:v>
                </c:pt>
                <c:pt idx="1392">
                  <c:v>35.299999999999997</c:v>
                </c:pt>
                <c:pt idx="1393">
                  <c:v>34.799999999999997</c:v>
                </c:pt>
                <c:pt idx="1394">
                  <c:v>36.700000000000003</c:v>
                </c:pt>
                <c:pt idx="1395">
                  <c:v>37.1</c:v>
                </c:pt>
                <c:pt idx="1396">
                  <c:v>35.700000000000003</c:v>
                </c:pt>
                <c:pt idx="1397">
                  <c:v>36.200000000000003</c:v>
                </c:pt>
                <c:pt idx="1398">
                  <c:v>36.5</c:v>
                </c:pt>
                <c:pt idx="1399">
                  <c:v>36.200000000000003</c:v>
                </c:pt>
                <c:pt idx="1400">
                  <c:v>36.4</c:v>
                </c:pt>
                <c:pt idx="1401">
                  <c:v>34.799999999999997</c:v>
                </c:pt>
                <c:pt idx="1402">
                  <c:v>34.700000000000003</c:v>
                </c:pt>
                <c:pt idx="1403">
                  <c:v>33.299999999999997</c:v>
                </c:pt>
                <c:pt idx="1404">
                  <c:v>34.200000000000003</c:v>
                </c:pt>
                <c:pt idx="1405">
                  <c:v>33.700000000000003</c:v>
                </c:pt>
                <c:pt idx="1406">
                  <c:v>32.9</c:v>
                </c:pt>
                <c:pt idx="1407">
                  <c:v>32.299999999999997</c:v>
                </c:pt>
                <c:pt idx="1408">
                  <c:v>31.9</c:v>
                </c:pt>
                <c:pt idx="1409">
                  <c:v>30.2</c:v>
                </c:pt>
                <c:pt idx="1410">
                  <c:v>31.3</c:v>
                </c:pt>
                <c:pt idx="1411">
                  <c:v>29.7</c:v>
                </c:pt>
                <c:pt idx="1412">
                  <c:v>27.3</c:v>
                </c:pt>
                <c:pt idx="1413">
                  <c:v>29.3</c:v>
                </c:pt>
                <c:pt idx="1414">
                  <c:v>29.2</c:v>
                </c:pt>
                <c:pt idx="1415">
                  <c:v>26.8</c:v>
                </c:pt>
                <c:pt idx="1416">
                  <c:v>28.8</c:v>
                </c:pt>
                <c:pt idx="1417">
                  <c:v>25.7</c:v>
                </c:pt>
                <c:pt idx="1418">
                  <c:v>26</c:v>
                </c:pt>
                <c:pt idx="1419">
                  <c:v>25.2</c:v>
                </c:pt>
                <c:pt idx="1420">
                  <c:v>25</c:v>
                </c:pt>
                <c:pt idx="1421">
                  <c:v>24.2</c:v>
                </c:pt>
                <c:pt idx="1422">
                  <c:v>24.4</c:v>
                </c:pt>
                <c:pt idx="1423">
                  <c:v>24.1</c:v>
                </c:pt>
                <c:pt idx="1424">
                  <c:v>24.5</c:v>
                </c:pt>
                <c:pt idx="1425">
                  <c:v>24.4</c:v>
                </c:pt>
                <c:pt idx="1426">
                  <c:v>24.5</c:v>
                </c:pt>
                <c:pt idx="1427">
                  <c:v>24.8</c:v>
                </c:pt>
                <c:pt idx="1428">
                  <c:v>26.1</c:v>
                </c:pt>
                <c:pt idx="1429">
                  <c:v>24.9</c:v>
                </c:pt>
                <c:pt idx="1430">
                  <c:v>26.7</c:v>
                </c:pt>
                <c:pt idx="1431">
                  <c:v>26.3</c:v>
                </c:pt>
                <c:pt idx="1432">
                  <c:v>27.2</c:v>
                </c:pt>
                <c:pt idx="1433">
                  <c:v>27.2</c:v>
                </c:pt>
                <c:pt idx="1434">
                  <c:v>28.6</c:v>
                </c:pt>
                <c:pt idx="1435">
                  <c:v>28.7</c:v>
                </c:pt>
                <c:pt idx="1436">
                  <c:v>29.2</c:v>
                </c:pt>
                <c:pt idx="1437">
                  <c:v>30.4</c:v>
                </c:pt>
                <c:pt idx="1438">
                  <c:v>29.7</c:v>
                </c:pt>
                <c:pt idx="1439">
                  <c:v>30.6</c:v>
                </c:pt>
                <c:pt idx="1440">
                  <c:v>30.8</c:v>
                </c:pt>
                <c:pt idx="1441">
                  <c:v>31.9</c:v>
                </c:pt>
                <c:pt idx="1442">
                  <c:v>31.1</c:v>
                </c:pt>
                <c:pt idx="1443">
                  <c:v>31.8</c:v>
                </c:pt>
                <c:pt idx="1444">
                  <c:v>32.5</c:v>
                </c:pt>
                <c:pt idx="1445">
                  <c:v>31.3</c:v>
                </c:pt>
                <c:pt idx="1446">
                  <c:v>31.8</c:v>
                </c:pt>
                <c:pt idx="1447">
                  <c:v>31.1</c:v>
                </c:pt>
                <c:pt idx="1448">
                  <c:v>31.4</c:v>
                </c:pt>
                <c:pt idx="1449">
                  <c:v>31.7</c:v>
                </c:pt>
                <c:pt idx="1450">
                  <c:v>30.3</c:v>
                </c:pt>
                <c:pt idx="1451">
                  <c:v>31.4</c:v>
                </c:pt>
                <c:pt idx="1452">
                  <c:v>30.9</c:v>
                </c:pt>
                <c:pt idx="1453">
                  <c:v>29.6</c:v>
                </c:pt>
                <c:pt idx="1454">
                  <c:v>30.8</c:v>
                </c:pt>
                <c:pt idx="1455">
                  <c:v>29.2</c:v>
                </c:pt>
                <c:pt idx="1456">
                  <c:v>30.3</c:v>
                </c:pt>
                <c:pt idx="1457">
                  <c:v>30.2</c:v>
                </c:pt>
                <c:pt idx="1458">
                  <c:v>30.4</c:v>
                </c:pt>
                <c:pt idx="1459">
                  <c:v>30.2</c:v>
                </c:pt>
                <c:pt idx="1460">
                  <c:v>30.7</c:v>
                </c:pt>
                <c:pt idx="1461">
                  <c:v>29.8</c:v>
                </c:pt>
                <c:pt idx="1462">
                  <c:v>30.6</c:v>
                </c:pt>
                <c:pt idx="1463">
                  <c:v>31.7</c:v>
                </c:pt>
                <c:pt idx="1464">
                  <c:v>31.9</c:v>
                </c:pt>
                <c:pt idx="1465">
                  <c:v>31.7</c:v>
                </c:pt>
                <c:pt idx="1466">
                  <c:v>32.4</c:v>
                </c:pt>
                <c:pt idx="1467">
                  <c:v>32.4</c:v>
                </c:pt>
                <c:pt idx="1468">
                  <c:v>32.9</c:v>
                </c:pt>
                <c:pt idx="1469">
                  <c:v>31.7</c:v>
                </c:pt>
                <c:pt idx="1470">
                  <c:v>32.299999999999997</c:v>
                </c:pt>
                <c:pt idx="1471">
                  <c:v>32.5</c:v>
                </c:pt>
                <c:pt idx="1472">
                  <c:v>33.6</c:v>
                </c:pt>
                <c:pt idx="1473">
                  <c:v>33.6</c:v>
                </c:pt>
                <c:pt idx="1474">
                  <c:v>31.9</c:v>
                </c:pt>
                <c:pt idx="1475">
                  <c:v>32.200000000000003</c:v>
                </c:pt>
                <c:pt idx="1476">
                  <c:v>31.4</c:v>
                </c:pt>
                <c:pt idx="1477">
                  <c:v>32.5</c:v>
                </c:pt>
                <c:pt idx="1478">
                  <c:v>33.6</c:v>
                </c:pt>
                <c:pt idx="1479">
                  <c:v>32.9</c:v>
                </c:pt>
                <c:pt idx="1480">
                  <c:v>33.200000000000003</c:v>
                </c:pt>
                <c:pt idx="1481">
                  <c:v>32</c:v>
                </c:pt>
                <c:pt idx="1482">
                  <c:v>30.1</c:v>
                </c:pt>
                <c:pt idx="1483">
                  <c:v>31.2</c:v>
                </c:pt>
                <c:pt idx="1484">
                  <c:v>30.3</c:v>
                </c:pt>
                <c:pt idx="1485">
                  <c:v>29.1</c:v>
                </c:pt>
                <c:pt idx="1486">
                  <c:v>29</c:v>
                </c:pt>
                <c:pt idx="1487">
                  <c:v>27.4</c:v>
                </c:pt>
                <c:pt idx="1488">
                  <c:v>27</c:v>
                </c:pt>
                <c:pt idx="1489">
                  <c:v>27.7</c:v>
                </c:pt>
                <c:pt idx="1490">
                  <c:v>27.1</c:v>
                </c:pt>
                <c:pt idx="1491">
                  <c:v>25.2</c:v>
                </c:pt>
                <c:pt idx="1492">
                  <c:v>23.8</c:v>
                </c:pt>
                <c:pt idx="1493">
                  <c:v>23.9</c:v>
                </c:pt>
                <c:pt idx="1494">
                  <c:v>23.1</c:v>
                </c:pt>
                <c:pt idx="1495">
                  <c:v>22.8</c:v>
                </c:pt>
                <c:pt idx="1496">
                  <c:v>22</c:v>
                </c:pt>
                <c:pt idx="1497">
                  <c:v>20.7</c:v>
                </c:pt>
                <c:pt idx="1498">
                  <c:v>20.3</c:v>
                </c:pt>
                <c:pt idx="1499">
                  <c:v>19.600000000000001</c:v>
                </c:pt>
                <c:pt idx="1500">
                  <c:v>19.7</c:v>
                </c:pt>
                <c:pt idx="1501">
                  <c:v>19</c:v>
                </c:pt>
                <c:pt idx="1502">
                  <c:v>18.7</c:v>
                </c:pt>
                <c:pt idx="1503">
                  <c:v>18.600000000000001</c:v>
                </c:pt>
                <c:pt idx="1504">
                  <c:v>17.7</c:v>
                </c:pt>
                <c:pt idx="1505">
                  <c:v>17.2</c:v>
                </c:pt>
                <c:pt idx="1506">
                  <c:v>18.3</c:v>
                </c:pt>
                <c:pt idx="1507">
                  <c:v>17.899999999999999</c:v>
                </c:pt>
                <c:pt idx="1508">
                  <c:v>15.4</c:v>
                </c:pt>
                <c:pt idx="1509">
                  <c:v>16.600000000000001</c:v>
                </c:pt>
                <c:pt idx="1510">
                  <c:v>15.7</c:v>
                </c:pt>
                <c:pt idx="1511">
                  <c:v>16.100000000000001</c:v>
                </c:pt>
                <c:pt idx="1512">
                  <c:v>14.5</c:v>
                </c:pt>
                <c:pt idx="1513">
                  <c:v>15.2</c:v>
                </c:pt>
                <c:pt idx="1514">
                  <c:v>15.8</c:v>
                </c:pt>
                <c:pt idx="1515">
                  <c:v>14.6</c:v>
                </c:pt>
                <c:pt idx="1516">
                  <c:v>15.4</c:v>
                </c:pt>
                <c:pt idx="1517">
                  <c:v>15.7</c:v>
                </c:pt>
                <c:pt idx="1518">
                  <c:v>14.3</c:v>
                </c:pt>
                <c:pt idx="1519">
                  <c:v>15.5</c:v>
                </c:pt>
                <c:pt idx="1520">
                  <c:v>13.6</c:v>
                </c:pt>
                <c:pt idx="1521">
                  <c:v>15</c:v>
                </c:pt>
                <c:pt idx="1522">
                  <c:v>14</c:v>
                </c:pt>
                <c:pt idx="1523">
                  <c:v>15.5</c:v>
                </c:pt>
                <c:pt idx="1524">
                  <c:v>14.9</c:v>
                </c:pt>
                <c:pt idx="1525">
                  <c:v>14.2</c:v>
                </c:pt>
                <c:pt idx="1526">
                  <c:v>15.5</c:v>
                </c:pt>
                <c:pt idx="1527">
                  <c:v>15</c:v>
                </c:pt>
                <c:pt idx="1528">
                  <c:v>16.5</c:v>
                </c:pt>
                <c:pt idx="1529">
                  <c:v>14.8</c:v>
                </c:pt>
                <c:pt idx="1530">
                  <c:v>16.3</c:v>
                </c:pt>
                <c:pt idx="1531">
                  <c:v>16.7</c:v>
                </c:pt>
                <c:pt idx="1532">
                  <c:v>17.3</c:v>
                </c:pt>
                <c:pt idx="1533">
                  <c:v>16.5</c:v>
                </c:pt>
                <c:pt idx="1534">
                  <c:v>16.8</c:v>
                </c:pt>
                <c:pt idx="1535">
                  <c:v>17.5</c:v>
                </c:pt>
                <c:pt idx="1536">
                  <c:v>17.899999999999999</c:v>
                </c:pt>
                <c:pt idx="1537">
                  <c:v>20.399999999999999</c:v>
                </c:pt>
                <c:pt idx="1538">
                  <c:v>18.8</c:v>
                </c:pt>
                <c:pt idx="1539">
                  <c:v>19</c:v>
                </c:pt>
                <c:pt idx="1540">
                  <c:v>19.399999999999999</c:v>
                </c:pt>
                <c:pt idx="1541">
                  <c:v>20.100000000000001</c:v>
                </c:pt>
                <c:pt idx="1542">
                  <c:v>19.600000000000001</c:v>
                </c:pt>
                <c:pt idx="1543">
                  <c:v>19.600000000000001</c:v>
                </c:pt>
                <c:pt idx="1544">
                  <c:v>21.6</c:v>
                </c:pt>
                <c:pt idx="1545">
                  <c:v>19.899999999999999</c:v>
                </c:pt>
                <c:pt idx="1546">
                  <c:v>19.7</c:v>
                </c:pt>
                <c:pt idx="1547">
                  <c:v>21.3</c:v>
                </c:pt>
                <c:pt idx="1548">
                  <c:v>21.6</c:v>
                </c:pt>
                <c:pt idx="1549">
                  <c:v>21.1</c:v>
                </c:pt>
                <c:pt idx="1550">
                  <c:v>21.4</c:v>
                </c:pt>
                <c:pt idx="1551">
                  <c:v>21.3</c:v>
                </c:pt>
                <c:pt idx="1552">
                  <c:v>19.600000000000001</c:v>
                </c:pt>
                <c:pt idx="1553">
                  <c:v>20.100000000000001</c:v>
                </c:pt>
                <c:pt idx="1554">
                  <c:v>21.7</c:v>
                </c:pt>
                <c:pt idx="1555">
                  <c:v>21</c:v>
                </c:pt>
                <c:pt idx="1556">
                  <c:v>21.6</c:v>
                </c:pt>
                <c:pt idx="1557">
                  <c:v>21.9</c:v>
                </c:pt>
                <c:pt idx="1558">
                  <c:v>22.2</c:v>
                </c:pt>
                <c:pt idx="1559">
                  <c:v>20.8</c:v>
                </c:pt>
                <c:pt idx="1560">
                  <c:v>21.2</c:v>
                </c:pt>
                <c:pt idx="1561">
                  <c:v>22.2</c:v>
                </c:pt>
                <c:pt idx="1562">
                  <c:v>20.9</c:v>
                </c:pt>
                <c:pt idx="1563">
                  <c:v>21.7</c:v>
                </c:pt>
                <c:pt idx="1564">
                  <c:v>21.4</c:v>
                </c:pt>
                <c:pt idx="1565">
                  <c:v>21.8</c:v>
                </c:pt>
                <c:pt idx="1566">
                  <c:v>21.1</c:v>
                </c:pt>
                <c:pt idx="1567">
                  <c:v>21.1</c:v>
                </c:pt>
                <c:pt idx="1568">
                  <c:v>21</c:v>
                </c:pt>
                <c:pt idx="1569">
                  <c:v>20.399999999999999</c:v>
                </c:pt>
                <c:pt idx="1570">
                  <c:v>21.1</c:v>
                </c:pt>
                <c:pt idx="1571">
                  <c:v>19.8</c:v>
                </c:pt>
                <c:pt idx="1572">
                  <c:v>20.399999999999999</c:v>
                </c:pt>
                <c:pt idx="1573">
                  <c:v>19.3</c:v>
                </c:pt>
                <c:pt idx="1574">
                  <c:v>21</c:v>
                </c:pt>
                <c:pt idx="1575">
                  <c:v>21.2</c:v>
                </c:pt>
                <c:pt idx="1576">
                  <c:v>24.8</c:v>
                </c:pt>
                <c:pt idx="1577">
                  <c:v>27.4</c:v>
                </c:pt>
                <c:pt idx="1578">
                  <c:v>26.8</c:v>
                </c:pt>
                <c:pt idx="1579">
                  <c:v>34.200000000000003</c:v>
                </c:pt>
                <c:pt idx="1580">
                  <c:v>29.1</c:v>
                </c:pt>
                <c:pt idx="1581">
                  <c:v>18.5</c:v>
                </c:pt>
                <c:pt idx="1582">
                  <c:v>17</c:v>
                </c:pt>
                <c:pt idx="1583">
                  <c:v>16.100000000000001</c:v>
                </c:pt>
                <c:pt idx="1584">
                  <c:v>18</c:v>
                </c:pt>
                <c:pt idx="1585">
                  <c:v>18.399999999999999</c:v>
                </c:pt>
                <c:pt idx="1586">
                  <c:v>19.5</c:v>
                </c:pt>
                <c:pt idx="1587">
                  <c:v>20.6</c:v>
                </c:pt>
                <c:pt idx="1588">
                  <c:v>19.5</c:v>
                </c:pt>
                <c:pt idx="1589">
                  <c:v>18.8</c:v>
                </c:pt>
                <c:pt idx="1590">
                  <c:v>19.7</c:v>
                </c:pt>
                <c:pt idx="1591">
                  <c:v>18.899999999999999</c:v>
                </c:pt>
                <c:pt idx="1592">
                  <c:v>18.5</c:v>
                </c:pt>
                <c:pt idx="1593">
                  <c:v>18.5</c:v>
                </c:pt>
                <c:pt idx="1594">
                  <c:v>19.600000000000001</c:v>
                </c:pt>
                <c:pt idx="1595">
                  <c:v>19.5</c:v>
                </c:pt>
                <c:pt idx="1596">
                  <c:v>19.899999999999999</c:v>
                </c:pt>
                <c:pt idx="1597">
                  <c:v>19.399999999999999</c:v>
                </c:pt>
                <c:pt idx="1598">
                  <c:v>19.600000000000001</c:v>
                </c:pt>
                <c:pt idx="1599">
                  <c:v>18.8</c:v>
                </c:pt>
                <c:pt idx="1600">
                  <c:v>19.8</c:v>
                </c:pt>
                <c:pt idx="1601">
                  <c:v>19</c:v>
                </c:pt>
                <c:pt idx="1602">
                  <c:v>19</c:v>
                </c:pt>
                <c:pt idx="1603">
                  <c:v>19.5</c:v>
                </c:pt>
                <c:pt idx="1604">
                  <c:v>19.899999999999999</c:v>
                </c:pt>
                <c:pt idx="1605">
                  <c:v>19.3</c:v>
                </c:pt>
                <c:pt idx="1606">
                  <c:v>19</c:v>
                </c:pt>
                <c:pt idx="1607">
                  <c:v>20</c:v>
                </c:pt>
                <c:pt idx="1608">
                  <c:v>19.399999999999999</c:v>
                </c:pt>
                <c:pt idx="1609">
                  <c:v>19.8</c:v>
                </c:pt>
                <c:pt idx="1610">
                  <c:v>19.7</c:v>
                </c:pt>
                <c:pt idx="1611">
                  <c:v>20.2</c:v>
                </c:pt>
                <c:pt idx="1612">
                  <c:v>20.8</c:v>
                </c:pt>
                <c:pt idx="1613">
                  <c:v>20.8</c:v>
                </c:pt>
                <c:pt idx="1614">
                  <c:v>20.6</c:v>
                </c:pt>
                <c:pt idx="1615">
                  <c:v>20.3</c:v>
                </c:pt>
                <c:pt idx="1616">
                  <c:v>20.5</c:v>
                </c:pt>
                <c:pt idx="1617">
                  <c:v>22.2</c:v>
                </c:pt>
                <c:pt idx="1618">
                  <c:v>21.2</c:v>
                </c:pt>
                <c:pt idx="1619">
                  <c:v>22</c:v>
                </c:pt>
                <c:pt idx="1620">
                  <c:v>21.7</c:v>
                </c:pt>
                <c:pt idx="1621">
                  <c:v>22.4</c:v>
                </c:pt>
                <c:pt idx="1622">
                  <c:v>23.7</c:v>
                </c:pt>
                <c:pt idx="1623">
                  <c:v>24</c:v>
                </c:pt>
                <c:pt idx="1624">
                  <c:v>24.6</c:v>
                </c:pt>
                <c:pt idx="1625">
                  <c:v>24.1</c:v>
                </c:pt>
                <c:pt idx="1626">
                  <c:v>24.4</c:v>
                </c:pt>
                <c:pt idx="1627">
                  <c:v>25.9</c:v>
                </c:pt>
                <c:pt idx="1628">
                  <c:v>26.2</c:v>
                </c:pt>
                <c:pt idx="1629">
                  <c:v>27.6</c:v>
                </c:pt>
                <c:pt idx="1630">
                  <c:v>28</c:v>
                </c:pt>
                <c:pt idx="1631">
                  <c:v>29.8</c:v>
                </c:pt>
                <c:pt idx="1632">
                  <c:v>30.9</c:v>
                </c:pt>
                <c:pt idx="1633">
                  <c:v>30.8</c:v>
                </c:pt>
                <c:pt idx="1634">
                  <c:v>31.9</c:v>
                </c:pt>
                <c:pt idx="1635">
                  <c:v>33.1</c:v>
                </c:pt>
                <c:pt idx="1636">
                  <c:v>35</c:v>
                </c:pt>
                <c:pt idx="1637">
                  <c:v>35.6</c:v>
                </c:pt>
                <c:pt idx="1638">
                  <c:v>37.200000000000003</c:v>
                </c:pt>
                <c:pt idx="1639">
                  <c:v>37.1</c:v>
                </c:pt>
                <c:pt idx="1640">
                  <c:v>39.1</c:v>
                </c:pt>
                <c:pt idx="1641">
                  <c:v>39</c:v>
                </c:pt>
                <c:pt idx="1642">
                  <c:v>41.4</c:v>
                </c:pt>
                <c:pt idx="1643">
                  <c:v>40.200000000000003</c:v>
                </c:pt>
                <c:pt idx="1644">
                  <c:v>41.9</c:v>
                </c:pt>
                <c:pt idx="1645">
                  <c:v>41.8</c:v>
                </c:pt>
                <c:pt idx="1646">
                  <c:v>43.2</c:v>
                </c:pt>
                <c:pt idx="1647">
                  <c:v>41.4</c:v>
                </c:pt>
                <c:pt idx="1648">
                  <c:v>42.2</c:v>
                </c:pt>
                <c:pt idx="1649">
                  <c:v>42.6</c:v>
                </c:pt>
                <c:pt idx="1650">
                  <c:v>41.6</c:v>
                </c:pt>
                <c:pt idx="1651">
                  <c:v>42.1</c:v>
                </c:pt>
                <c:pt idx="1652">
                  <c:v>42</c:v>
                </c:pt>
                <c:pt idx="1653">
                  <c:v>43.9</c:v>
                </c:pt>
                <c:pt idx="1654">
                  <c:v>42.3</c:v>
                </c:pt>
                <c:pt idx="1655">
                  <c:v>41.6</c:v>
                </c:pt>
                <c:pt idx="1656">
                  <c:v>41.8</c:v>
                </c:pt>
                <c:pt idx="1657">
                  <c:v>40.299999999999997</c:v>
                </c:pt>
                <c:pt idx="1658">
                  <c:v>39.4</c:v>
                </c:pt>
                <c:pt idx="1659">
                  <c:v>38.4</c:v>
                </c:pt>
                <c:pt idx="1660">
                  <c:v>37.700000000000003</c:v>
                </c:pt>
                <c:pt idx="1661">
                  <c:v>37.5</c:v>
                </c:pt>
                <c:pt idx="1662">
                  <c:v>36.5</c:v>
                </c:pt>
                <c:pt idx="1663">
                  <c:v>35.4</c:v>
                </c:pt>
                <c:pt idx="1664">
                  <c:v>34.6</c:v>
                </c:pt>
                <c:pt idx="1665">
                  <c:v>34.200000000000003</c:v>
                </c:pt>
                <c:pt idx="1666">
                  <c:v>31.8</c:v>
                </c:pt>
                <c:pt idx="1667">
                  <c:v>30.5</c:v>
                </c:pt>
                <c:pt idx="1668">
                  <c:v>28.8</c:v>
                </c:pt>
                <c:pt idx="1669">
                  <c:v>28.8</c:v>
                </c:pt>
                <c:pt idx="1670">
                  <c:v>28.5</c:v>
                </c:pt>
                <c:pt idx="1671">
                  <c:v>25.2</c:v>
                </c:pt>
                <c:pt idx="1672">
                  <c:v>24.1</c:v>
                </c:pt>
                <c:pt idx="1673">
                  <c:v>25.4</c:v>
                </c:pt>
                <c:pt idx="1674">
                  <c:v>21.9</c:v>
                </c:pt>
                <c:pt idx="1675">
                  <c:v>23.2</c:v>
                </c:pt>
                <c:pt idx="1676">
                  <c:v>22.3</c:v>
                </c:pt>
                <c:pt idx="1677">
                  <c:v>22.6</c:v>
                </c:pt>
                <c:pt idx="1678">
                  <c:v>21</c:v>
                </c:pt>
                <c:pt idx="1679">
                  <c:v>20.3</c:v>
                </c:pt>
                <c:pt idx="1680">
                  <c:v>20.8</c:v>
                </c:pt>
                <c:pt idx="1681">
                  <c:v>20.5</c:v>
                </c:pt>
                <c:pt idx="1682">
                  <c:v>20.9</c:v>
                </c:pt>
                <c:pt idx="1683">
                  <c:v>20.2</c:v>
                </c:pt>
                <c:pt idx="1684">
                  <c:v>20</c:v>
                </c:pt>
                <c:pt idx="1685">
                  <c:v>19</c:v>
                </c:pt>
                <c:pt idx="1686">
                  <c:v>20</c:v>
                </c:pt>
                <c:pt idx="1687">
                  <c:v>17.899999999999999</c:v>
                </c:pt>
                <c:pt idx="1688">
                  <c:v>19</c:v>
                </c:pt>
                <c:pt idx="1689">
                  <c:v>18.3</c:v>
                </c:pt>
                <c:pt idx="1690">
                  <c:v>19.3</c:v>
                </c:pt>
                <c:pt idx="1691">
                  <c:v>18.399999999999999</c:v>
                </c:pt>
                <c:pt idx="1692">
                  <c:v>17.3</c:v>
                </c:pt>
                <c:pt idx="1693">
                  <c:v>17.8</c:v>
                </c:pt>
                <c:pt idx="1694">
                  <c:v>17.600000000000001</c:v>
                </c:pt>
                <c:pt idx="1695">
                  <c:v>18.2</c:v>
                </c:pt>
                <c:pt idx="1696">
                  <c:v>16.399999999999999</c:v>
                </c:pt>
                <c:pt idx="1697">
                  <c:v>18.899999999999999</c:v>
                </c:pt>
                <c:pt idx="1698">
                  <c:v>17</c:v>
                </c:pt>
                <c:pt idx="1699">
                  <c:v>18</c:v>
                </c:pt>
                <c:pt idx="1700">
                  <c:v>17.600000000000001</c:v>
                </c:pt>
                <c:pt idx="1701">
                  <c:v>18.100000000000001</c:v>
                </c:pt>
                <c:pt idx="1702">
                  <c:v>18.3</c:v>
                </c:pt>
                <c:pt idx="1703">
                  <c:v>16.7</c:v>
                </c:pt>
                <c:pt idx="1704">
                  <c:v>17.7</c:v>
                </c:pt>
                <c:pt idx="1705">
                  <c:v>17.100000000000001</c:v>
                </c:pt>
                <c:pt idx="1706">
                  <c:v>16.7</c:v>
                </c:pt>
                <c:pt idx="1707">
                  <c:v>16.600000000000001</c:v>
                </c:pt>
                <c:pt idx="1708">
                  <c:v>16.600000000000001</c:v>
                </c:pt>
                <c:pt idx="1709">
                  <c:v>17.3</c:v>
                </c:pt>
                <c:pt idx="1710">
                  <c:v>17.8</c:v>
                </c:pt>
                <c:pt idx="1711">
                  <c:v>17.399999999999999</c:v>
                </c:pt>
                <c:pt idx="1712">
                  <c:v>16.899999999999999</c:v>
                </c:pt>
                <c:pt idx="1713">
                  <c:v>17.100000000000001</c:v>
                </c:pt>
                <c:pt idx="1714">
                  <c:v>17</c:v>
                </c:pt>
                <c:pt idx="1715">
                  <c:v>17.100000000000001</c:v>
                </c:pt>
                <c:pt idx="1716">
                  <c:v>16.7</c:v>
                </c:pt>
                <c:pt idx="1717">
                  <c:v>16.399999999999999</c:v>
                </c:pt>
                <c:pt idx="1718">
                  <c:v>17.2</c:v>
                </c:pt>
                <c:pt idx="1719">
                  <c:v>17.100000000000001</c:v>
                </c:pt>
                <c:pt idx="1720">
                  <c:v>16.8</c:v>
                </c:pt>
                <c:pt idx="1721">
                  <c:v>16.8</c:v>
                </c:pt>
                <c:pt idx="1722">
                  <c:v>16.8</c:v>
                </c:pt>
                <c:pt idx="1723">
                  <c:v>17.399999999999999</c:v>
                </c:pt>
                <c:pt idx="1724">
                  <c:v>17.5</c:v>
                </c:pt>
                <c:pt idx="1725">
                  <c:v>16.100000000000001</c:v>
                </c:pt>
                <c:pt idx="1726">
                  <c:v>15.4</c:v>
                </c:pt>
                <c:pt idx="1727">
                  <c:v>16.7</c:v>
                </c:pt>
                <c:pt idx="1728">
                  <c:v>15.5</c:v>
                </c:pt>
                <c:pt idx="1729">
                  <c:v>15.1</c:v>
                </c:pt>
                <c:pt idx="1730">
                  <c:v>16.3</c:v>
                </c:pt>
                <c:pt idx="1731">
                  <c:v>15.5</c:v>
                </c:pt>
                <c:pt idx="1732">
                  <c:v>17.3</c:v>
                </c:pt>
                <c:pt idx="1733">
                  <c:v>16.2</c:v>
                </c:pt>
                <c:pt idx="1734">
                  <c:v>16.100000000000001</c:v>
                </c:pt>
                <c:pt idx="1735">
                  <c:v>16.600000000000001</c:v>
                </c:pt>
                <c:pt idx="1736">
                  <c:v>15.4</c:v>
                </c:pt>
                <c:pt idx="1737">
                  <c:v>15.8</c:v>
                </c:pt>
                <c:pt idx="1738">
                  <c:v>16</c:v>
                </c:pt>
                <c:pt idx="1739">
                  <c:v>16.100000000000001</c:v>
                </c:pt>
                <c:pt idx="1740">
                  <c:v>15.6</c:v>
                </c:pt>
                <c:pt idx="1741">
                  <c:v>15.8</c:v>
                </c:pt>
                <c:pt idx="1742">
                  <c:v>14.9</c:v>
                </c:pt>
                <c:pt idx="1743">
                  <c:v>16.8</c:v>
                </c:pt>
                <c:pt idx="1744">
                  <c:v>16.600000000000001</c:v>
                </c:pt>
                <c:pt idx="1745">
                  <c:v>16.399999999999999</c:v>
                </c:pt>
                <c:pt idx="1746">
                  <c:v>15.7</c:v>
                </c:pt>
                <c:pt idx="1747">
                  <c:v>15.4</c:v>
                </c:pt>
                <c:pt idx="1748">
                  <c:v>16.3</c:v>
                </c:pt>
                <c:pt idx="1749">
                  <c:v>17.100000000000001</c:v>
                </c:pt>
                <c:pt idx="1750">
                  <c:v>17.7</c:v>
                </c:pt>
                <c:pt idx="1751">
                  <c:v>16.2</c:v>
                </c:pt>
                <c:pt idx="1752">
                  <c:v>16.399999999999999</c:v>
                </c:pt>
                <c:pt idx="1753">
                  <c:v>16</c:v>
                </c:pt>
                <c:pt idx="1754">
                  <c:v>16.600000000000001</c:v>
                </c:pt>
                <c:pt idx="1755">
                  <c:v>16.899999999999999</c:v>
                </c:pt>
                <c:pt idx="1756">
                  <c:v>16.3</c:v>
                </c:pt>
                <c:pt idx="1757">
                  <c:v>17.600000000000001</c:v>
                </c:pt>
                <c:pt idx="1758">
                  <c:v>17.100000000000001</c:v>
                </c:pt>
                <c:pt idx="1759">
                  <c:v>17.399999999999999</c:v>
                </c:pt>
                <c:pt idx="1760">
                  <c:v>17.3</c:v>
                </c:pt>
                <c:pt idx="1761">
                  <c:v>16.8</c:v>
                </c:pt>
                <c:pt idx="1762">
                  <c:v>16</c:v>
                </c:pt>
                <c:pt idx="1763">
                  <c:v>17.399999999999999</c:v>
                </c:pt>
                <c:pt idx="1764">
                  <c:v>17.600000000000001</c:v>
                </c:pt>
                <c:pt idx="1765">
                  <c:v>18.399999999999999</c:v>
                </c:pt>
                <c:pt idx="1766">
                  <c:v>17.2</c:v>
                </c:pt>
                <c:pt idx="1767">
                  <c:v>17.5</c:v>
                </c:pt>
                <c:pt idx="1768">
                  <c:v>15.7</c:v>
                </c:pt>
                <c:pt idx="1769">
                  <c:v>16.7</c:v>
                </c:pt>
                <c:pt idx="1770">
                  <c:v>16.600000000000001</c:v>
                </c:pt>
                <c:pt idx="1771">
                  <c:v>17.7</c:v>
                </c:pt>
                <c:pt idx="1772">
                  <c:v>20.8</c:v>
                </c:pt>
                <c:pt idx="1773">
                  <c:v>21.3</c:v>
                </c:pt>
                <c:pt idx="1774">
                  <c:v>22.9</c:v>
                </c:pt>
                <c:pt idx="1775">
                  <c:v>23</c:v>
                </c:pt>
                <c:pt idx="1776">
                  <c:v>18.5</c:v>
                </c:pt>
                <c:pt idx="1777">
                  <c:v>15.8</c:v>
                </c:pt>
                <c:pt idx="1778">
                  <c:v>13.2</c:v>
                </c:pt>
                <c:pt idx="1779">
                  <c:v>14.2</c:v>
                </c:pt>
                <c:pt idx="1780">
                  <c:v>14.6</c:v>
                </c:pt>
                <c:pt idx="1781">
                  <c:v>14.4</c:v>
                </c:pt>
                <c:pt idx="1782">
                  <c:v>15.7</c:v>
                </c:pt>
                <c:pt idx="1783">
                  <c:v>15.2</c:v>
                </c:pt>
                <c:pt idx="1784">
                  <c:v>16.600000000000001</c:v>
                </c:pt>
                <c:pt idx="1785">
                  <c:v>15.5</c:v>
                </c:pt>
                <c:pt idx="1786">
                  <c:v>14.6</c:v>
                </c:pt>
                <c:pt idx="1787">
                  <c:v>15.1</c:v>
                </c:pt>
                <c:pt idx="1788">
                  <c:v>15.5</c:v>
                </c:pt>
                <c:pt idx="1789">
                  <c:v>15.7</c:v>
                </c:pt>
                <c:pt idx="1790">
                  <c:v>15.6</c:v>
                </c:pt>
                <c:pt idx="1791">
                  <c:v>15.4</c:v>
                </c:pt>
                <c:pt idx="1792">
                  <c:v>15.3</c:v>
                </c:pt>
                <c:pt idx="1793">
                  <c:v>15.7</c:v>
                </c:pt>
                <c:pt idx="1794">
                  <c:v>16</c:v>
                </c:pt>
                <c:pt idx="1795">
                  <c:v>17.2</c:v>
                </c:pt>
                <c:pt idx="1796">
                  <c:v>18.100000000000001</c:v>
                </c:pt>
                <c:pt idx="1797">
                  <c:v>18</c:v>
                </c:pt>
                <c:pt idx="1798">
                  <c:v>18.100000000000001</c:v>
                </c:pt>
                <c:pt idx="1799">
                  <c:v>18.5</c:v>
                </c:pt>
                <c:pt idx="1800">
                  <c:v>18.5</c:v>
                </c:pt>
                <c:pt idx="1801">
                  <c:v>20.7</c:v>
                </c:pt>
                <c:pt idx="1802">
                  <c:v>20.3</c:v>
                </c:pt>
                <c:pt idx="1803">
                  <c:v>20.8</c:v>
                </c:pt>
                <c:pt idx="1804">
                  <c:v>21.2</c:v>
                </c:pt>
                <c:pt idx="1805">
                  <c:v>21.2</c:v>
                </c:pt>
                <c:pt idx="1806">
                  <c:v>21.7</c:v>
                </c:pt>
                <c:pt idx="1807">
                  <c:v>21.6</c:v>
                </c:pt>
                <c:pt idx="1808">
                  <c:v>24</c:v>
                </c:pt>
                <c:pt idx="1809">
                  <c:v>24</c:v>
                </c:pt>
                <c:pt idx="1810">
                  <c:v>24</c:v>
                </c:pt>
                <c:pt idx="1811">
                  <c:v>26.4</c:v>
                </c:pt>
                <c:pt idx="1812">
                  <c:v>27</c:v>
                </c:pt>
                <c:pt idx="1813">
                  <c:v>26.9</c:v>
                </c:pt>
                <c:pt idx="1814">
                  <c:v>27.2</c:v>
                </c:pt>
                <c:pt idx="1815">
                  <c:v>28.1</c:v>
                </c:pt>
                <c:pt idx="1816">
                  <c:v>29.2</c:v>
                </c:pt>
                <c:pt idx="1817">
                  <c:v>28.5</c:v>
                </c:pt>
                <c:pt idx="1818">
                  <c:v>30.4</c:v>
                </c:pt>
                <c:pt idx="1819">
                  <c:v>30.7</c:v>
                </c:pt>
                <c:pt idx="1820">
                  <c:v>29.7</c:v>
                </c:pt>
                <c:pt idx="1821">
                  <c:v>30.4</c:v>
                </c:pt>
                <c:pt idx="1822">
                  <c:v>31</c:v>
                </c:pt>
                <c:pt idx="1823">
                  <c:v>31.1</c:v>
                </c:pt>
                <c:pt idx="1824">
                  <c:v>31.6</c:v>
                </c:pt>
                <c:pt idx="1825">
                  <c:v>29.5</c:v>
                </c:pt>
                <c:pt idx="1826">
                  <c:v>29.7</c:v>
                </c:pt>
                <c:pt idx="1827">
                  <c:v>30.1</c:v>
                </c:pt>
                <c:pt idx="1828">
                  <c:v>31.3</c:v>
                </c:pt>
                <c:pt idx="1829">
                  <c:v>30.3</c:v>
                </c:pt>
                <c:pt idx="1830">
                  <c:v>30.6</c:v>
                </c:pt>
                <c:pt idx="1831">
                  <c:v>29.7</c:v>
                </c:pt>
                <c:pt idx="1832">
                  <c:v>29.1</c:v>
                </c:pt>
                <c:pt idx="1833">
                  <c:v>29.3</c:v>
                </c:pt>
                <c:pt idx="1834">
                  <c:v>28.9</c:v>
                </c:pt>
                <c:pt idx="1835">
                  <c:v>28.4</c:v>
                </c:pt>
                <c:pt idx="1836">
                  <c:v>28.7</c:v>
                </c:pt>
                <c:pt idx="1837">
                  <c:v>28.4</c:v>
                </c:pt>
                <c:pt idx="1838">
                  <c:v>28.1</c:v>
                </c:pt>
                <c:pt idx="1839">
                  <c:v>26.2</c:v>
                </c:pt>
                <c:pt idx="1840">
                  <c:v>26.3</c:v>
                </c:pt>
                <c:pt idx="1841">
                  <c:v>26</c:v>
                </c:pt>
                <c:pt idx="1842">
                  <c:v>26</c:v>
                </c:pt>
                <c:pt idx="1843">
                  <c:v>27.3</c:v>
                </c:pt>
                <c:pt idx="1844">
                  <c:v>26.9</c:v>
                </c:pt>
                <c:pt idx="1845">
                  <c:v>27.2</c:v>
                </c:pt>
                <c:pt idx="1846">
                  <c:v>26.6</c:v>
                </c:pt>
                <c:pt idx="1847">
                  <c:v>26.4</c:v>
                </c:pt>
                <c:pt idx="1848">
                  <c:v>26.6</c:v>
                </c:pt>
                <c:pt idx="1849">
                  <c:v>26.7</c:v>
                </c:pt>
                <c:pt idx="1850">
                  <c:v>26.7</c:v>
                </c:pt>
                <c:pt idx="1851">
                  <c:v>25.3</c:v>
                </c:pt>
                <c:pt idx="1852">
                  <c:v>26.4</c:v>
                </c:pt>
                <c:pt idx="1853">
                  <c:v>28.1</c:v>
                </c:pt>
                <c:pt idx="1854">
                  <c:v>26.6</c:v>
                </c:pt>
                <c:pt idx="1855">
                  <c:v>27</c:v>
                </c:pt>
                <c:pt idx="1856">
                  <c:v>26.3</c:v>
                </c:pt>
                <c:pt idx="1857">
                  <c:v>27.9</c:v>
                </c:pt>
                <c:pt idx="1858">
                  <c:v>28.3</c:v>
                </c:pt>
                <c:pt idx="1859">
                  <c:v>26.2</c:v>
                </c:pt>
                <c:pt idx="1860">
                  <c:v>27.2</c:v>
                </c:pt>
                <c:pt idx="1861">
                  <c:v>27.2</c:v>
                </c:pt>
                <c:pt idx="1862">
                  <c:v>26.5</c:v>
                </c:pt>
                <c:pt idx="1863">
                  <c:v>27.2</c:v>
                </c:pt>
                <c:pt idx="1864">
                  <c:v>26.7</c:v>
                </c:pt>
                <c:pt idx="1865">
                  <c:v>25.9</c:v>
                </c:pt>
                <c:pt idx="1866">
                  <c:v>26.9</c:v>
                </c:pt>
                <c:pt idx="1867">
                  <c:v>28.1</c:v>
                </c:pt>
                <c:pt idx="1868">
                  <c:v>27.2</c:v>
                </c:pt>
                <c:pt idx="1869">
                  <c:v>28.4</c:v>
                </c:pt>
                <c:pt idx="1870">
                  <c:v>27.7</c:v>
                </c:pt>
                <c:pt idx="1871">
                  <c:v>27.9</c:v>
                </c:pt>
                <c:pt idx="1872">
                  <c:v>26.9</c:v>
                </c:pt>
                <c:pt idx="1873">
                  <c:v>26.7</c:v>
                </c:pt>
                <c:pt idx="1874">
                  <c:v>27.3</c:v>
                </c:pt>
                <c:pt idx="1875">
                  <c:v>28.3</c:v>
                </c:pt>
                <c:pt idx="1876">
                  <c:v>26.2</c:v>
                </c:pt>
                <c:pt idx="1877">
                  <c:v>27.4</c:v>
                </c:pt>
                <c:pt idx="1878">
                  <c:v>26.8</c:v>
                </c:pt>
                <c:pt idx="1879">
                  <c:v>27</c:v>
                </c:pt>
                <c:pt idx="1880">
                  <c:v>26.8</c:v>
                </c:pt>
                <c:pt idx="1881">
                  <c:v>26.6</c:v>
                </c:pt>
                <c:pt idx="1882">
                  <c:v>25.6</c:v>
                </c:pt>
                <c:pt idx="1883">
                  <c:v>26.8</c:v>
                </c:pt>
                <c:pt idx="1884">
                  <c:v>27.3</c:v>
                </c:pt>
                <c:pt idx="1885">
                  <c:v>27.5</c:v>
                </c:pt>
                <c:pt idx="1886">
                  <c:v>27.3</c:v>
                </c:pt>
                <c:pt idx="1887">
                  <c:v>27.9</c:v>
                </c:pt>
                <c:pt idx="1888">
                  <c:v>28.1</c:v>
                </c:pt>
                <c:pt idx="1889">
                  <c:v>27.9</c:v>
                </c:pt>
                <c:pt idx="1890">
                  <c:v>27.8</c:v>
                </c:pt>
                <c:pt idx="1891">
                  <c:v>26.8</c:v>
                </c:pt>
                <c:pt idx="1892">
                  <c:v>28.2</c:v>
                </c:pt>
                <c:pt idx="1893">
                  <c:v>28.8</c:v>
                </c:pt>
                <c:pt idx="1894">
                  <c:v>29.3</c:v>
                </c:pt>
                <c:pt idx="1895">
                  <c:v>29.4</c:v>
                </c:pt>
                <c:pt idx="1896">
                  <c:v>29.8</c:v>
                </c:pt>
                <c:pt idx="1897">
                  <c:v>29.9</c:v>
                </c:pt>
                <c:pt idx="1898">
                  <c:v>30.8</c:v>
                </c:pt>
                <c:pt idx="1899">
                  <c:v>31.3</c:v>
                </c:pt>
                <c:pt idx="1900">
                  <c:v>31.8</c:v>
                </c:pt>
                <c:pt idx="1901">
                  <c:v>33.4</c:v>
                </c:pt>
                <c:pt idx="1902">
                  <c:v>34</c:v>
                </c:pt>
                <c:pt idx="1903">
                  <c:v>34.799999999999997</c:v>
                </c:pt>
                <c:pt idx="1904">
                  <c:v>35.6</c:v>
                </c:pt>
                <c:pt idx="1905">
                  <c:v>38.700000000000003</c:v>
                </c:pt>
                <c:pt idx="1906">
                  <c:v>37.5</c:v>
                </c:pt>
                <c:pt idx="1907">
                  <c:v>38.799999999999997</c:v>
                </c:pt>
                <c:pt idx="1908">
                  <c:v>40.1</c:v>
                </c:pt>
                <c:pt idx="1909">
                  <c:v>42.4</c:v>
                </c:pt>
                <c:pt idx="1910">
                  <c:v>44.2</c:v>
                </c:pt>
                <c:pt idx="1911">
                  <c:v>45.7</c:v>
                </c:pt>
                <c:pt idx="1912">
                  <c:v>47.7</c:v>
                </c:pt>
                <c:pt idx="1913">
                  <c:v>48.5</c:v>
                </c:pt>
                <c:pt idx="1914">
                  <c:v>50.4</c:v>
                </c:pt>
                <c:pt idx="1915">
                  <c:v>52</c:v>
                </c:pt>
                <c:pt idx="1916">
                  <c:v>53.1</c:v>
                </c:pt>
                <c:pt idx="1917">
                  <c:v>55.5</c:v>
                </c:pt>
                <c:pt idx="1918">
                  <c:v>55.9</c:v>
                </c:pt>
                <c:pt idx="1919">
                  <c:v>58</c:v>
                </c:pt>
                <c:pt idx="1920">
                  <c:v>59.2</c:v>
                </c:pt>
                <c:pt idx="1921">
                  <c:v>58.9</c:v>
                </c:pt>
                <c:pt idx="1922">
                  <c:v>60.2</c:v>
                </c:pt>
                <c:pt idx="1923">
                  <c:v>60.9</c:v>
                </c:pt>
                <c:pt idx="1924">
                  <c:v>60.3</c:v>
                </c:pt>
                <c:pt idx="1925">
                  <c:v>60.8</c:v>
                </c:pt>
                <c:pt idx="1926">
                  <c:v>59.9</c:v>
                </c:pt>
                <c:pt idx="1927">
                  <c:v>58.5</c:v>
                </c:pt>
                <c:pt idx="1928">
                  <c:v>57.2</c:v>
                </c:pt>
                <c:pt idx="1929">
                  <c:v>56.9</c:v>
                </c:pt>
                <c:pt idx="1930">
                  <c:v>54.7</c:v>
                </c:pt>
                <c:pt idx="1931">
                  <c:v>53.7</c:v>
                </c:pt>
                <c:pt idx="1932">
                  <c:v>51.8</c:v>
                </c:pt>
                <c:pt idx="1933">
                  <c:v>49.4</c:v>
                </c:pt>
                <c:pt idx="1934">
                  <c:v>48.7</c:v>
                </c:pt>
                <c:pt idx="1935">
                  <c:v>46.3</c:v>
                </c:pt>
                <c:pt idx="1936">
                  <c:v>44.4</c:v>
                </c:pt>
                <c:pt idx="1937">
                  <c:v>42.2</c:v>
                </c:pt>
                <c:pt idx="1938">
                  <c:v>41</c:v>
                </c:pt>
                <c:pt idx="1939">
                  <c:v>37.4</c:v>
                </c:pt>
                <c:pt idx="1940">
                  <c:v>36.5</c:v>
                </c:pt>
                <c:pt idx="1941">
                  <c:v>35.6</c:v>
                </c:pt>
                <c:pt idx="1942">
                  <c:v>32.1</c:v>
                </c:pt>
                <c:pt idx="1943">
                  <c:v>31.4</c:v>
                </c:pt>
                <c:pt idx="1944">
                  <c:v>30.6</c:v>
                </c:pt>
                <c:pt idx="1945">
                  <c:v>28.6</c:v>
                </c:pt>
                <c:pt idx="1946">
                  <c:v>27.1</c:v>
                </c:pt>
                <c:pt idx="1947">
                  <c:v>25.7</c:v>
                </c:pt>
                <c:pt idx="1948">
                  <c:v>26.2</c:v>
                </c:pt>
                <c:pt idx="1949">
                  <c:v>24.6</c:v>
                </c:pt>
                <c:pt idx="1950">
                  <c:v>23.1</c:v>
                </c:pt>
                <c:pt idx="1951">
                  <c:v>22.9</c:v>
                </c:pt>
                <c:pt idx="1952">
                  <c:v>22</c:v>
                </c:pt>
                <c:pt idx="1953">
                  <c:v>21.2</c:v>
                </c:pt>
                <c:pt idx="1954">
                  <c:v>19.5</c:v>
                </c:pt>
                <c:pt idx="1955">
                  <c:v>19.899999999999999</c:v>
                </c:pt>
                <c:pt idx="1956">
                  <c:v>18.600000000000001</c:v>
                </c:pt>
                <c:pt idx="1957">
                  <c:v>18.2</c:v>
                </c:pt>
                <c:pt idx="1958">
                  <c:v>19.2</c:v>
                </c:pt>
                <c:pt idx="1959">
                  <c:v>17.5</c:v>
                </c:pt>
                <c:pt idx="1960">
                  <c:v>18.399999999999999</c:v>
                </c:pt>
                <c:pt idx="1961">
                  <c:v>18.100000000000001</c:v>
                </c:pt>
                <c:pt idx="1962">
                  <c:v>16.399999999999999</c:v>
                </c:pt>
                <c:pt idx="1963">
                  <c:v>15.8</c:v>
                </c:pt>
                <c:pt idx="1964">
                  <c:v>16.600000000000001</c:v>
                </c:pt>
                <c:pt idx="1965">
                  <c:v>15.5</c:v>
                </c:pt>
                <c:pt idx="1966">
                  <c:v>15.7</c:v>
                </c:pt>
                <c:pt idx="1967">
                  <c:v>17.100000000000001</c:v>
                </c:pt>
                <c:pt idx="1968">
                  <c:v>23.1</c:v>
                </c:pt>
                <c:pt idx="1969">
                  <c:v>22</c:v>
                </c:pt>
                <c:pt idx="1970">
                  <c:v>20.5</c:v>
                </c:pt>
                <c:pt idx="1971">
                  <c:v>31</c:v>
                </c:pt>
                <c:pt idx="1972">
                  <c:v>28.8</c:v>
                </c:pt>
                <c:pt idx="1973">
                  <c:v>13.9</c:v>
                </c:pt>
                <c:pt idx="1974">
                  <c:v>12.8</c:v>
                </c:pt>
                <c:pt idx="1975">
                  <c:v>13.4</c:v>
                </c:pt>
                <c:pt idx="1976">
                  <c:v>13.8</c:v>
                </c:pt>
                <c:pt idx="1977">
                  <c:v>14.5</c:v>
                </c:pt>
                <c:pt idx="1978">
                  <c:v>14.5</c:v>
                </c:pt>
                <c:pt idx="1979">
                  <c:v>16.399999999999999</c:v>
                </c:pt>
                <c:pt idx="1980">
                  <c:v>14.9</c:v>
                </c:pt>
                <c:pt idx="1981">
                  <c:v>16.899999999999999</c:v>
                </c:pt>
                <c:pt idx="1982">
                  <c:v>16.100000000000001</c:v>
                </c:pt>
                <c:pt idx="1983">
                  <c:v>15.1</c:v>
                </c:pt>
                <c:pt idx="1984">
                  <c:v>16.600000000000001</c:v>
                </c:pt>
                <c:pt idx="1985">
                  <c:v>17.3</c:v>
                </c:pt>
                <c:pt idx="1986">
                  <c:v>16.7</c:v>
                </c:pt>
                <c:pt idx="1987">
                  <c:v>17.5</c:v>
                </c:pt>
                <c:pt idx="1988">
                  <c:v>18.5</c:v>
                </c:pt>
                <c:pt idx="1989">
                  <c:v>17.5</c:v>
                </c:pt>
                <c:pt idx="1990">
                  <c:v>17.2</c:v>
                </c:pt>
                <c:pt idx="1991">
                  <c:v>19</c:v>
                </c:pt>
                <c:pt idx="1992">
                  <c:v>18.899999999999999</c:v>
                </c:pt>
                <c:pt idx="1993">
                  <c:v>19.600000000000001</c:v>
                </c:pt>
                <c:pt idx="1994">
                  <c:v>19.2</c:v>
                </c:pt>
                <c:pt idx="1995">
                  <c:v>18.8</c:v>
                </c:pt>
                <c:pt idx="1996">
                  <c:v>18.3</c:v>
                </c:pt>
                <c:pt idx="1997">
                  <c:v>19.399999999999999</c:v>
                </c:pt>
                <c:pt idx="1998">
                  <c:v>18.2</c:v>
                </c:pt>
                <c:pt idx="1999">
                  <c:v>18.7</c:v>
                </c:pt>
                <c:pt idx="2000">
                  <c:v>19</c:v>
                </c:pt>
                <c:pt idx="2001">
                  <c:v>18.8</c:v>
                </c:pt>
                <c:pt idx="2002">
                  <c:v>19.100000000000001</c:v>
                </c:pt>
                <c:pt idx="2003">
                  <c:v>19</c:v>
                </c:pt>
                <c:pt idx="2004">
                  <c:v>19.3</c:v>
                </c:pt>
                <c:pt idx="2005">
                  <c:v>19.5</c:v>
                </c:pt>
                <c:pt idx="2006">
                  <c:v>18.399999999999999</c:v>
                </c:pt>
                <c:pt idx="2007">
                  <c:v>18.2</c:v>
                </c:pt>
                <c:pt idx="2008">
                  <c:v>18.100000000000001</c:v>
                </c:pt>
                <c:pt idx="2009">
                  <c:v>16.899999999999999</c:v>
                </c:pt>
                <c:pt idx="2010">
                  <c:v>17.100000000000001</c:v>
                </c:pt>
                <c:pt idx="2011">
                  <c:v>16.2</c:v>
                </c:pt>
                <c:pt idx="2012">
                  <c:v>16.3</c:v>
                </c:pt>
                <c:pt idx="2013">
                  <c:v>17.3</c:v>
                </c:pt>
                <c:pt idx="2014">
                  <c:v>17.5</c:v>
                </c:pt>
                <c:pt idx="2015">
                  <c:v>16.8</c:v>
                </c:pt>
                <c:pt idx="2016">
                  <c:v>16.2</c:v>
                </c:pt>
                <c:pt idx="2017">
                  <c:v>16.600000000000001</c:v>
                </c:pt>
                <c:pt idx="2018">
                  <c:v>16.600000000000001</c:v>
                </c:pt>
                <c:pt idx="2019">
                  <c:v>16.8</c:v>
                </c:pt>
                <c:pt idx="2020">
                  <c:v>16</c:v>
                </c:pt>
                <c:pt idx="2021">
                  <c:v>16.3</c:v>
                </c:pt>
                <c:pt idx="2022">
                  <c:v>16</c:v>
                </c:pt>
                <c:pt idx="2023">
                  <c:v>16.3</c:v>
                </c:pt>
                <c:pt idx="2024">
                  <c:v>16.399999999999999</c:v>
                </c:pt>
                <c:pt idx="2025">
                  <c:v>16.600000000000001</c:v>
                </c:pt>
                <c:pt idx="2026">
                  <c:v>15.2</c:v>
                </c:pt>
                <c:pt idx="2027">
                  <c:v>17.600000000000001</c:v>
                </c:pt>
                <c:pt idx="2028">
                  <c:v>16.600000000000001</c:v>
                </c:pt>
                <c:pt idx="2029">
                  <c:v>17.600000000000001</c:v>
                </c:pt>
                <c:pt idx="2030">
                  <c:v>17.399999999999999</c:v>
                </c:pt>
                <c:pt idx="2031">
                  <c:v>18.5</c:v>
                </c:pt>
                <c:pt idx="2032">
                  <c:v>16.5</c:v>
                </c:pt>
                <c:pt idx="2033">
                  <c:v>18.2</c:v>
                </c:pt>
                <c:pt idx="2034">
                  <c:v>18.7</c:v>
                </c:pt>
                <c:pt idx="2035">
                  <c:v>18.100000000000001</c:v>
                </c:pt>
                <c:pt idx="2036">
                  <c:v>19.3</c:v>
                </c:pt>
                <c:pt idx="2037">
                  <c:v>18.8</c:v>
                </c:pt>
                <c:pt idx="2038">
                  <c:v>19.8</c:v>
                </c:pt>
                <c:pt idx="2039">
                  <c:v>20.100000000000001</c:v>
                </c:pt>
                <c:pt idx="2040">
                  <c:v>20</c:v>
                </c:pt>
                <c:pt idx="2041">
                  <c:v>20</c:v>
                </c:pt>
                <c:pt idx="2042">
                  <c:v>20.399999999999999</c:v>
                </c:pt>
                <c:pt idx="2043">
                  <c:v>19</c:v>
                </c:pt>
                <c:pt idx="2044">
                  <c:v>19.600000000000001</c:v>
                </c:pt>
                <c:pt idx="2045">
                  <c:v>21.1</c:v>
                </c:pt>
                <c:pt idx="2046">
                  <c:v>21.3</c:v>
                </c:pt>
                <c:pt idx="2047">
                  <c:v>22.4</c:v>
                </c:pt>
                <c:pt idx="2048">
                  <c:v>21.7</c:v>
                </c:pt>
                <c:pt idx="2049">
                  <c:v>21.7</c:v>
                </c:pt>
                <c:pt idx="2050">
                  <c:v>22.2</c:v>
                </c:pt>
                <c:pt idx="2051">
                  <c:v>22.6</c:v>
                </c:pt>
                <c:pt idx="2052">
                  <c:v>23.2</c:v>
                </c:pt>
                <c:pt idx="2053">
                  <c:v>23.7</c:v>
                </c:pt>
                <c:pt idx="2054">
                  <c:v>23.3</c:v>
                </c:pt>
                <c:pt idx="2055">
                  <c:v>24</c:v>
                </c:pt>
                <c:pt idx="2056">
                  <c:v>24.4</c:v>
                </c:pt>
                <c:pt idx="2057">
                  <c:v>25.9</c:v>
                </c:pt>
                <c:pt idx="2058">
                  <c:v>25.7</c:v>
                </c:pt>
                <c:pt idx="2059">
                  <c:v>26.1</c:v>
                </c:pt>
                <c:pt idx="2060">
                  <c:v>27.5</c:v>
                </c:pt>
                <c:pt idx="2061">
                  <c:v>28.6</c:v>
                </c:pt>
                <c:pt idx="2062">
                  <c:v>28.8</c:v>
                </c:pt>
                <c:pt idx="2063">
                  <c:v>30.2</c:v>
                </c:pt>
                <c:pt idx="2064">
                  <c:v>30.7</c:v>
                </c:pt>
                <c:pt idx="2065">
                  <c:v>32.4</c:v>
                </c:pt>
                <c:pt idx="2066">
                  <c:v>32.200000000000003</c:v>
                </c:pt>
                <c:pt idx="2067">
                  <c:v>33.799999999999997</c:v>
                </c:pt>
                <c:pt idx="2068">
                  <c:v>33.4</c:v>
                </c:pt>
                <c:pt idx="2069">
                  <c:v>34.799999999999997</c:v>
                </c:pt>
                <c:pt idx="2070">
                  <c:v>35.200000000000003</c:v>
                </c:pt>
                <c:pt idx="2071">
                  <c:v>35.5</c:v>
                </c:pt>
                <c:pt idx="2072">
                  <c:v>35.4</c:v>
                </c:pt>
                <c:pt idx="2073">
                  <c:v>36</c:v>
                </c:pt>
                <c:pt idx="2074">
                  <c:v>36.6</c:v>
                </c:pt>
                <c:pt idx="2075">
                  <c:v>35.5</c:v>
                </c:pt>
                <c:pt idx="2076">
                  <c:v>36.200000000000003</c:v>
                </c:pt>
                <c:pt idx="2077">
                  <c:v>35.9</c:v>
                </c:pt>
                <c:pt idx="2078">
                  <c:v>35.1</c:v>
                </c:pt>
                <c:pt idx="2079">
                  <c:v>36.1</c:v>
                </c:pt>
                <c:pt idx="2080">
                  <c:v>35.1</c:v>
                </c:pt>
                <c:pt idx="2081">
                  <c:v>35.799999999999997</c:v>
                </c:pt>
                <c:pt idx="2082">
                  <c:v>33.700000000000003</c:v>
                </c:pt>
                <c:pt idx="2083">
                  <c:v>34.799999999999997</c:v>
                </c:pt>
                <c:pt idx="2084">
                  <c:v>35.299999999999997</c:v>
                </c:pt>
                <c:pt idx="2085">
                  <c:v>35.6</c:v>
                </c:pt>
                <c:pt idx="2086">
                  <c:v>34.299999999999997</c:v>
                </c:pt>
                <c:pt idx="2087">
                  <c:v>33</c:v>
                </c:pt>
                <c:pt idx="2088">
                  <c:v>33.299999999999997</c:v>
                </c:pt>
                <c:pt idx="2089">
                  <c:v>32.799999999999997</c:v>
                </c:pt>
                <c:pt idx="2090">
                  <c:v>31.3</c:v>
                </c:pt>
                <c:pt idx="2091">
                  <c:v>31</c:v>
                </c:pt>
                <c:pt idx="2092">
                  <c:v>30.5</c:v>
                </c:pt>
                <c:pt idx="2093">
                  <c:v>30.8</c:v>
                </c:pt>
                <c:pt idx="2094">
                  <c:v>30.7</c:v>
                </c:pt>
                <c:pt idx="2095">
                  <c:v>29</c:v>
                </c:pt>
                <c:pt idx="2096">
                  <c:v>27.9</c:v>
                </c:pt>
                <c:pt idx="2097">
                  <c:v>28</c:v>
                </c:pt>
                <c:pt idx="2098">
                  <c:v>26.7</c:v>
                </c:pt>
                <c:pt idx="2099">
                  <c:v>26.7</c:v>
                </c:pt>
                <c:pt idx="2100">
                  <c:v>26.5</c:v>
                </c:pt>
                <c:pt idx="2101">
                  <c:v>26.2</c:v>
                </c:pt>
                <c:pt idx="2102">
                  <c:v>24.4</c:v>
                </c:pt>
                <c:pt idx="2103">
                  <c:v>25.4</c:v>
                </c:pt>
                <c:pt idx="2104">
                  <c:v>24.8</c:v>
                </c:pt>
                <c:pt idx="2105">
                  <c:v>25.6</c:v>
                </c:pt>
                <c:pt idx="2106">
                  <c:v>25.7</c:v>
                </c:pt>
                <c:pt idx="2107">
                  <c:v>24.9</c:v>
                </c:pt>
                <c:pt idx="2108">
                  <c:v>25.5</c:v>
                </c:pt>
                <c:pt idx="2109">
                  <c:v>25.9</c:v>
                </c:pt>
                <c:pt idx="2110">
                  <c:v>25.2</c:v>
                </c:pt>
                <c:pt idx="2111">
                  <c:v>25.8</c:v>
                </c:pt>
                <c:pt idx="2112">
                  <c:v>25.5</c:v>
                </c:pt>
                <c:pt idx="2113">
                  <c:v>25.4</c:v>
                </c:pt>
                <c:pt idx="2114">
                  <c:v>24.6</c:v>
                </c:pt>
                <c:pt idx="2115">
                  <c:v>26.3</c:v>
                </c:pt>
                <c:pt idx="2116">
                  <c:v>23.9</c:v>
                </c:pt>
                <c:pt idx="2117">
                  <c:v>24.3</c:v>
                </c:pt>
                <c:pt idx="2118">
                  <c:v>25.7</c:v>
                </c:pt>
                <c:pt idx="2119">
                  <c:v>26.4</c:v>
                </c:pt>
                <c:pt idx="2120">
                  <c:v>24.6</c:v>
                </c:pt>
                <c:pt idx="2121">
                  <c:v>24.8</c:v>
                </c:pt>
                <c:pt idx="2122">
                  <c:v>25.1</c:v>
                </c:pt>
                <c:pt idx="2123">
                  <c:v>26.3</c:v>
                </c:pt>
                <c:pt idx="2124">
                  <c:v>24.4</c:v>
                </c:pt>
                <c:pt idx="2125">
                  <c:v>24.5</c:v>
                </c:pt>
                <c:pt idx="2126">
                  <c:v>25.5</c:v>
                </c:pt>
                <c:pt idx="2127">
                  <c:v>25.7</c:v>
                </c:pt>
                <c:pt idx="2128">
                  <c:v>26.1</c:v>
                </c:pt>
                <c:pt idx="2129">
                  <c:v>25.8</c:v>
                </c:pt>
                <c:pt idx="2130">
                  <c:v>26.9</c:v>
                </c:pt>
                <c:pt idx="2131">
                  <c:v>26.7</c:v>
                </c:pt>
                <c:pt idx="2132">
                  <c:v>26.2</c:v>
                </c:pt>
                <c:pt idx="2133">
                  <c:v>27.3</c:v>
                </c:pt>
                <c:pt idx="2134">
                  <c:v>25.9</c:v>
                </c:pt>
                <c:pt idx="2135">
                  <c:v>28.1</c:v>
                </c:pt>
                <c:pt idx="2136">
                  <c:v>28.5</c:v>
                </c:pt>
                <c:pt idx="2137">
                  <c:v>30</c:v>
                </c:pt>
                <c:pt idx="2138">
                  <c:v>28.8</c:v>
                </c:pt>
                <c:pt idx="2139">
                  <c:v>30.3</c:v>
                </c:pt>
                <c:pt idx="2140">
                  <c:v>30.4</c:v>
                </c:pt>
                <c:pt idx="2141">
                  <c:v>30.3</c:v>
                </c:pt>
                <c:pt idx="2142">
                  <c:v>30.3</c:v>
                </c:pt>
                <c:pt idx="2143">
                  <c:v>31.5</c:v>
                </c:pt>
                <c:pt idx="2144">
                  <c:v>31.9</c:v>
                </c:pt>
                <c:pt idx="2145">
                  <c:v>33.6</c:v>
                </c:pt>
                <c:pt idx="2146">
                  <c:v>32.9</c:v>
                </c:pt>
                <c:pt idx="2147">
                  <c:v>33.6</c:v>
                </c:pt>
                <c:pt idx="2148">
                  <c:v>33.6</c:v>
                </c:pt>
                <c:pt idx="2149">
                  <c:v>35.299999999999997</c:v>
                </c:pt>
                <c:pt idx="2150">
                  <c:v>35.700000000000003</c:v>
                </c:pt>
                <c:pt idx="2151">
                  <c:v>37.1</c:v>
                </c:pt>
                <c:pt idx="2152">
                  <c:v>37.700000000000003</c:v>
                </c:pt>
                <c:pt idx="2153">
                  <c:v>39.700000000000003</c:v>
                </c:pt>
                <c:pt idx="2154">
                  <c:v>40.6</c:v>
                </c:pt>
                <c:pt idx="2155">
                  <c:v>41.8</c:v>
                </c:pt>
                <c:pt idx="2156">
                  <c:v>43.4</c:v>
                </c:pt>
                <c:pt idx="2157">
                  <c:v>43.3</c:v>
                </c:pt>
                <c:pt idx="2158">
                  <c:v>44.9</c:v>
                </c:pt>
                <c:pt idx="2159">
                  <c:v>46.2</c:v>
                </c:pt>
                <c:pt idx="2160">
                  <c:v>46.8</c:v>
                </c:pt>
                <c:pt idx="2161">
                  <c:v>49</c:v>
                </c:pt>
                <c:pt idx="2162">
                  <c:v>49.3</c:v>
                </c:pt>
                <c:pt idx="2163">
                  <c:v>51.9</c:v>
                </c:pt>
                <c:pt idx="2164">
                  <c:v>53.1</c:v>
                </c:pt>
                <c:pt idx="2165">
                  <c:v>56.9</c:v>
                </c:pt>
                <c:pt idx="2166">
                  <c:v>58.1</c:v>
                </c:pt>
                <c:pt idx="2167">
                  <c:v>61.2</c:v>
                </c:pt>
                <c:pt idx="2168">
                  <c:v>58.9</c:v>
                </c:pt>
                <c:pt idx="2169">
                  <c:v>51.1</c:v>
                </c:pt>
                <c:pt idx="2170">
                  <c:v>49.5</c:v>
                </c:pt>
                <c:pt idx="2171">
                  <c:v>48.6</c:v>
                </c:pt>
                <c:pt idx="2172">
                  <c:v>50.4</c:v>
                </c:pt>
                <c:pt idx="2173">
                  <c:v>51.2</c:v>
                </c:pt>
                <c:pt idx="2174">
                  <c:v>50.8</c:v>
                </c:pt>
                <c:pt idx="2175">
                  <c:v>51.4</c:v>
                </c:pt>
                <c:pt idx="2176">
                  <c:v>49.5</c:v>
                </c:pt>
                <c:pt idx="2177">
                  <c:v>49.4</c:v>
                </c:pt>
                <c:pt idx="2178">
                  <c:v>47.7</c:v>
                </c:pt>
                <c:pt idx="2179">
                  <c:v>46.6</c:v>
                </c:pt>
                <c:pt idx="2180">
                  <c:v>46.8</c:v>
                </c:pt>
                <c:pt idx="2181">
                  <c:v>46.6</c:v>
                </c:pt>
                <c:pt idx="2182">
                  <c:v>44.7</c:v>
                </c:pt>
                <c:pt idx="2183">
                  <c:v>44</c:v>
                </c:pt>
                <c:pt idx="2184">
                  <c:v>43.3</c:v>
                </c:pt>
                <c:pt idx="2185">
                  <c:v>43.4</c:v>
                </c:pt>
                <c:pt idx="2186">
                  <c:v>43</c:v>
                </c:pt>
                <c:pt idx="2187">
                  <c:v>41.7</c:v>
                </c:pt>
                <c:pt idx="2188">
                  <c:v>40</c:v>
                </c:pt>
                <c:pt idx="2189">
                  <c:v>39.799999999999997</c:v>
                </c:pt>
                <c:pt idx="2190">
                  <c:v>39.700000000000003</c:v>
                </c:pt>
                <c:pt idx="2191">
                  <c:v>38.4</c:v>
                </c:pt>
                <c:pt idx="2192">
                  <c:v>36.6</c:v>
                </c:pt>
                <c:pt idx="2193">
                  <c:v>35.5</c:v>
                </c:pt>
                <c:pt idx="2194">
                  <c:v>35.700000000000003</c:v>
                </c:pt>
                <c:pt idx="2195">
                  <c:v>33.700000000000003</c:v>
                </c:pt>
                <c:pt idx="2196">
                  <c:v>33.200000000000003</c:v>
                </c:pt>
                <c:pt idx="2197">
                  <c:v>31.5</c:v>
                </c:pt>
                <c:pt idx="2198">
                  <c:v>30.4</c:v>
                </c:pt>
                <c:pt idx="2199">
                  <c:v>29.4</c:v>
                </c:pt>
                <c:pt idx="2200">
                  <c:v>28.2</c:v>
                </c:pt>
                <c:pt idx="2201">
                  <c:v>28.1</c:v>
                </c:pt>
                <c:pt idx="2202">
                  <c:v>26.8</c:v>
                </c:pt>
                <c:pt idx="2203">
                  <c:v>25.1</c:v>
                </c:pt>
                <c:pt idx="2204">
                  <c:v>25</c:v>
                </c:pt>
                <c:pt idx="2205">
                  <c:v>24.4</c:v>
                </c:pt>
                <c:pt idx="2206">
                  <c:v>23</c:v>
                </c:pt>
                <c:pt idx="2207">
                  <c:v>23.5</c:v>
                </c:pt>
                <c:pt idx="2208">
                  <c:v>22.3</c:v>
                </c:pt>
                <c:pt idx="2209">
                  <c:v>22.4</c:v>
                </c:pt>
                <c:pt idx="2210">
                  <c:v>21.8</c:v>
                </c:pt>
                <c:pt idx="2211">
                  <c:v>21.2</c:v>
                </c:pt>
                <c:pt idx="2212">
                  <c:v>21.1</c:v>
                </c:pt>
                <c:pt idx="2213">
                  <c:v>22.5</c:v>
                </c:pt>
                <c:pt idx="2214">
                  <c:v>21.1</c:v>
                </c:pt>
                <c:pt idx="2215">
                  <c:v>20.9</c:v>
                </c:pt>
                <c:pt idx="2216">
                  <c:v>22.3</c:v>
                </c:pt>
                <c:pt idx="2217">
                  <c:v>21.6</c:v>
                </c:pt>
                <c:pt idx="2218">
                  <c:v>22.2</c:v>
                </c:pt>
                <c:pt idx="2219">
                  <c:v>22.2</c:v>
                </c:pt>
                <c:pt idx="2220">
                  <c:v>22.3</c:v>
                </c:pt>
                <c:pt idx="2221">
                  <c:v>23.1</c:v>
                </c:pt>
                <c:pt idx="2222">
                  <c:v>22.3</c:v>
                </c:pt>
                <c:pt idx="2223">
                  <c:v>23.3</c:v>
                </c:pt>
                <c:pt idx="2224">
                  <c:v>22.9</c:v>
                </c:pt>
                <c:pt idx="2225">
                  <c:v>23.9</c:v>
                </c:pt>
                <c:pt idx="2226">
                  <c:v>25</c:v>
                </c:pt>
                <c:pt idx="2227">
                  <c:v>26.6</c:v>
                </c:pt>
                <c:pt idx="2228">
                  <c:v>25</c:v>
                </c:pt>
                <c:pt idx="2229">
                  <c:v>26.6</c:v>
                </c:pt>
                <c:pt idx="2230">
                  <c:v>28</c:v>
                </c:pt>
                <c:pt idx="2231">
                  <c:v>28.9</c:v>
                </c:pt>
                <c:pt idx="2232">
                  <c:v>29.5</c:v>
                </c:pt>
                <c:pt idx="2233">
                  <c:v>32.1</c:v>
                </c:pt>
                <c:pt idx="2234">
                  <c:v>32.700000000000003</c:v>
                </c:pt>
                <c:pt idx="2235">
                  <c:v>33.6</c:v>
                </c:pt>
                <c:pt idx="2236">
                  <c:v>35.1</c:v>
                </c:pt>
                <c:pt idx="2237">
                  <c:v>36.799999999999997</c:v>
                </c:pt>
                <c:pt idx="2238">
                  <c:v>36.6</c:v>
                </c:pt>
                <c:pt idx="2239">
                  <c:v>39</c:v>
                </c:pt>
                <c:pt idx="2240">
                  <c:v>40.5</c:v>
                </c:pt>
                <c:pt idx="2241">
                  <c:v>41.2</c:v>
                </c:pt>
                <c:pt idx="2242">
                  <c:v>42.7</c:v>
                </c:pt>
                <c:pt idx="2243">
                  <c:v>42.9</c:v>
                </c:pt>
                <c:pt idx="2244">
                  <c:v>43.2</c:v>
                </c:pt>
                <c:pt idx="2245">
                  <c:v>44.3</c:v>
                </c:pt>
                <c:pt idx="2246">
                  <c:v>45.1</c:v>
                </c:pt>
                <c:pt idx="2247">
                  <c:v>46.4</c:v>
                </c:pt>
                <c:pt idx="2248">
                  <c:v>45.7</c:v>
                </c:pt>
                <c:pt idx="2249">
                  <c:v>47.2</c:v>
                </c:pt>
                <c:pt idx="2250">
                  <c:v>46.4</c:v>
                </c:pt>
                <c:pt idx="2251">
                  <c:v>48.2</c:v>
                </c:pt>
                <c:pt idx="2252">
                  <c:v>49</c:v>
                </c:pt>
                <c:pt idx="2253">
                  <c:v>47.3</c:v>
                </c:pt>
                <c:pt idx="2254">
                  <c:v>48.2</c:v>
                </c:pt>
                <c:pt idx="2255">
                  <c:v>45</c:v>
                </c:pt>
                <c:pt idx="2256">
                  <c:v>47</c:v>
                </c:pt>
                <c:pt idx="2257">
                  <c:v>46.4</c:v>
                </c:pt>
                <c:pt idx="2258">
                  <c:v>45.2</c:v>
                </c:pt>
                <c:pt idx="2259">
                  <c:v>46.8</c:v>
                </c:pt>
                <c:pt idx="2260">
                  <c:v>45.4</c:v>
                </c:pt>
                <c:pt idx="2261">
                  <c:v>45.7</c:v>
                </c:pt>
                <c:pt idx="2262">
                  <c:v>45.4</c:v>
                </c:pt>
                <c:pt idx="2263">
                  <c:v>44.1</c:v>
                </c:pt>
                <c:pt idx="2264">
                  <c:v>44.4</c:v>
                </c:pt>
                <c:pt idx="2265">
                  <c:v>43.3</c:v>
                </c:pt>
                <c:pt idx="2266">
                  <c:v>43.8</c:v>
                </c:pt>
                <c:pt idx="2267">
                  <c:v>44.2</c:v>
                </c:pt>
                <c:pt idx="2268">
                  <c:v>42.7</c:v>
                </c:pt>
                <c:pt idx="2269">
                  <c:v>42.9</c:v>
                </c:pt>
                <c:pt idx="2270">
                  <c:v>43</c:v>
                </c:pt>
                <c:pt idx="2271">
                  <c:v>42.2</c:v>
                </c:pt>
                <c:pt idx="2272">
                  <c:v>42.1</c:v>
                </c:pt>
                <c:pt idx="2273">
                  <c:v>40.799999999999997</c:v>
                </c:pt>
                <c:pt idx="2274">
                  <c:v>42.6</c:v>
                </c:pt>
                <c:pt idx="2275">
                  <c:v>42.3</c:v>
                </c:pt>
                <c:pt idx="2276">
                  <c:v>42.8</c:v>
                </c:pt>
                <c:pt idx="2277">
                  <c:v>42.3</c:v>
                </c:pt>
                <c:pt idx="2278">
                  <c:v>43.1</c:v>
                </c:pt>
                <c:pt idx="2279">
                  <c:v>43</c:v>
                </c:pt>
                <c:pt idx="2280">
                  <c:v>43.6</c:v>
                </c:pt>
                <c:pt idx="2281">
                  <c:v>43</c:v>
                </c:pt>
                <c:pt idx="2282">
                  <c:v>43.6</c:v>
                </c:pt>
                <c:pt idx="2283">
                  <c:v>44.4</c:v>
                </c:pt>
                <c:pt idx="2284">
                  <c:v>43.4</c:v>
                </c:pt>
                <c:pt idx="2285">
                  <c:v>44.2</c:v>
                </c:pt>
                <c:pt idx="2286">
                  <c:v>43.1</c:v>
                </c:pt>
                <c:pt idx="2287">
                  <c:v>43.4</c:v>
                </c:pt>
                <c:pt idx="2288">
                  <c:v>45.4</c:v>
                </c:pt>
                <c:pt idx="2289">
                  <c:v>43</c:v>
                </c:pt>
                <c:pt idx="2290">
                  <c:v>44.9</c:v>
                </c:pt>
                <c:pt idx="2291">
                  <c:v>43.9</c:v>
                </c:pt>
                <c:pt idx="2292">
                  <c:v>43.8</c:v>
                </c:pt>
                <c:pt idx="2293">
                  <c:v>43.5</c:v>
                </c:pt>
                <c:pt idx="2294">
                  <c:v>43.6</c:v>
                </c:pt>
                <c:pt idx="2295">
                  <c:v>43.6</c:v>
                </c:pt>
                <c:pt idx="2296">
                  <c:v>44.2</c:v>
                </c:pt>
                <c:pt idx="2297">
                  <c:v>42.1</c:v>
                </c:pt>
                <c:pt idx="2298">
                  <c:v>42</c:v>
                </c:pt>
                <c:pt idx="2299">
                  <c:v>41.4</c:v>
                </c:pt>
                <c:pt idx="2300">
                  <c:v>41.2</c:v>
                </c:pt>
                <c:pt idx="2301">
                  <c:v>40.9</c:v>
                </c:pt>
                <c:pt idx="2302">
                  <c:v>38.9</c:v>
                </c:pt>
                <c:pt idx="2303">
                  <c:v>40.1</c:v>
                </c:pt>
                <c:pt idx="2304">
                  <c:v>38.299999999999997</c:v>
                </c:pt>
                <c:pt idx="2305">
                  <c:v>38.6</c:v>
                </c:pt>
                <c:pt idx="2306">
                  <c:v>38.4</c:v>
                </c:pt>
                <c:pt idx="2307">
                  <c:v>37.4</c:v>
                </c:pt>
                <c:pt idx="2308">
                  <c:v>36.5</c:v>
                </c:pt>
                <c:pt idx="2309">
                  <c:v>37.6</c:v>
                </c:pt>
                <c:pt idx="2310">
                  <c:v>37.700000000000003</c:v>
                </c:pt>
                <c:pt idx="2311">
                  <c:v>37.6</c:v>
                </c:pt>
                <c:pt idx="2312">
                  <c:v>35.9</c:v>
                </c:pt>
                <c:pt idx="2313">
                  <c:v>38.4</c:v>
                </c:pt>
                <c:pt idx="2314">
                  <c:v>39.299999999999997</c:v>
                </c:pt>
                <c:pt idx="2315">
                  <c:v>39.200000000000003</c:v>
                </c:pt>
                <c:pt idx="2316">
                  <c:v>40.200000000000003</c:v>
                </c:pt>
                <c:pt idx="2317">
                  <c:v>40.6</c:v>
                </c:pt>
                <c:pt idx="2318">
                  <c:v>40.200000000000003</c:v>
                </c:pt>
                <c:pt idx="2319">
                  <c:v>42</c:v>
                </c:pt>
                <c:pt idx="2320">
                  <c:v>42</c:v>
                </c:pt>
                <c:pt idx="2321">
                  <c:v>42.7</c:v>
                </c:pt>
                <c:pt idx="2322">
                  <c:v>43.6</c:v>
                </c:pt>
                <c:pt idx="2323">
                  <c:v>42.4</c:v>
                </c:pt>
                <c:pt idx="2324">
                  <c:v>43.2</c:v>
                </c:pt>
                <c:pt idx="2325">
                  <c:v>44.6</c:v>
                </c:pt>
                <c:pt idx="2326">
                  <c:v>44.3</c:v>
                </c:pt>
                <c:pt idx="2327">
                  <c:v>44.8</c:v>
                </c:pt>
                <c:pt idx="2328">
                  <c:v>44.2</c:v>
                </c:pt>
                <c:pt idx="2329">
                  <c:v>43.8</c:v>
                </c:pt>
                <c:pt idx="2330">
                  <c:v>43.9</c:v>
                </c:pt>
                <c:pt idx="2331">
                  <c:v>44.4</c:v>
                </c:pt>
                <c:pt idx="2332">
                  <c:v>43.2</c:v>
                </c:pt>
                <c:pt idx="2333">
                  <c:v>44.3</c:v>
                </c:pt>
                <c:pt idx="2334">
                  <c:v>43.6</c:v>
                </c:pt>
                <c:pt idx="2335">
                  <c:v>42.9</c:v>
                </c:pt>
                <c:pt idx="2336">
                  <c:v>43.5</c:v>
                </c:pt>
                <c:pt idx="2337">
                  <c:v>43.3</c:v>
                </c:pt>
                <c:pt idx="2338">
                  <c:v>43.8</c:v>
                </c:pt>
                <c:pt idx="2339">
                  <c:v>42.4</c:v>
                </c:pt>
                <c:pt idx="2340">
                  <c:v>42.2</c:v>
                </c:pt>
                <c:pt idx="2341">
                  <c:v>42</c:v>
                </c:pt>
                <c:pt idx="2342">
                  <c:v>42.9</c:v>
                </c:pt>
                <c:pt idx="2343">
                  <c:v>41.9</c:v>
                </c:pt>
                <c:pt idx="2344">
                  <c:v>42</c:v>
                </c:pt>
                <c:pt idx="2345">
                  <c:v>43.4</c:v>
                </c:pt>
                <c:pt idx="2346">
                  <c:v>41.9</c:v>
                </c:pt>
                <c:pt idx="2347">
                  <c:v>43</c:v>
                </c:pt>
                <c:pt idx="2348">
                  <c:v>42.4</c:v>
                </c:pt>
                <c:pt idx="2349">
                  <c:v>41.2</c:v>
                </c:pt>
                <c:pt idx="2350">
                  <c:v>43.5</c:v>
                </c:pt>
                <c:pt idx="2351">
                  <c:v>41.4</c:v>
                </c:pt>
                <c:pt idx="2352">
                  <c:v>42.3</c:v>
                </c:pt>
                <c:pt idx="2353">
                  <c:v>42.5</c:v>
                </c:pt>
                <c:pt idx="2354">
                  <c:v>41.5</c:v>
                </c:pt>
                <c:pt idx="2355">
                  <c:v>40.9</c:v>
                </c:pt>
                <c:pt idx="2356">
                  <c:v>41.7</c:v>
                </c:pt>
                <c:pt idx="2357">
                  <c:v>41.7</c:v>
                </c:pt>
                <c:pt idx="2358">
                  <c:v>42.8</c:v>
                </c:pt>
                <c:pt idx="2359">
                  <c:v>43.1</c:v>
                </c:pt>
                <c:pt idx="2360">
                  <c:v>46.4</c:v>
                </c:pt>
                <c:pt idx="2361">
                  <c:v>47.5</c:v>
                </c:pt>
                <c:pt idx="2362">
                  <c:v>49.6</c:v>
                </c:pt>
                <c:pt idx="2363">
                  <c:v>47.9</c:v>
                </c:pt>
                <c:pt idx="2364">
                  <c:v>43.9</c:v>
                </c:pt>
                <c:pt idx="2365">
                  <c:v>41.5</c:v>
                </c:pt>
                <c:pt idx="2366">
                  <c:v>40.799999999999997</c:v>
                </c:pt>
                <c:pt idx="2367">
                  <c:v>40.1</c:v>
                </c:pt>
                <c:pt idx="2368">
                  <c:v>41.9</c:v>
                </c:pt>
                <c:pt idx="2369">
                  <c:v>41.9</c:v>
                </c:pt>
                <c:pt idx="2370">
                  <c:v>42.3</c:v>
                </c:pt>
                <c:pt idx="2371">
                  <c:v>41.9</c:v>
                </c:pt>
                <c:pt idx="2372">
                  <c:v>41.8</c:v>
                </c:pt>
                <c:pt idx="2373">
                  <c:v>42.6</c:v>
                </c:pt>
                <c:pt idx="2374">
                  <c:v>41.6</c:v>
                </c:pt>
                <c:pt idx="2375">
                  <c:v>42.3</c:v>
                </c:pt>
                <c:pt idx="2376">
                  <c:v>41.7</c:v>
                </c:pt>
                <c:pt idx="2377">
                  <c:v>41.9</c:v>
                </c:pt>
                <c:pt idx="2378">
                  <c:v>42.2</c:v>
                </c:pt>
                <c:pt idx="2379">
                  <c:v>41.8</c:v>
                </c:pt>
                <c:pt idx="2380">
                  <c:v>40.5</c:v>
                </c:pt>
                <c:pt idx="2381">
                  <c:v>40.799999999999997</c:v>
                </c:pt>
                <c:pt idx="2382">
                  <c:v>39.9</c:v>
                </c:pt>
                <c:pt idx="2383">
                  <c:v>40.200000000000003</c:v>
                </c:pt>
                <c:pt idx="2384">
                  <c:v>40.700000000000003</c:v>
                </c:pt>
                <c:pt idx="2385">
                  <c:v>41.5</c:v>
                </c:pt>
                <c:pt idx="2386">
                  <c:v>41.2</c:v>
                </c:pt>
                <c:pt idx="2387">
                  <c:v>40.299999999999997</c:v>
                </c:pt>
                <c:pt idx="2388">
                  <c:v>39.9</c:v>
                </c:pt>
                <c:pt idx="2389">
                  <c:v>40.4</c:v>
                </c:pt>
                <c:pt idx="2390">
                  <c:v>41.3</c:v>
                </c:pt>
                <c:pt idx="2391">
                  <c:v>40.4</c:v>
                </c:pt>
                <c:pt idx="2392">
                  <c:v>40.700000000000003</c:v>
                </c:pt>
                <c:pt idx="2393">
                  <c:v>42.5</c:v>
                </c:pt>
                <c:pt idx="2394">
                  <c:v>42.4</c:v>
                </c:pt>
                <c:pt idx="2395">
                  <c:v>40.700000000000003</c:v>
                </c:pt>
                <c:pt idx="2396">
                  <c:v>41.3</c:v>
                </c:pt>
                <c:pt idx="2397">
                  <c:v>41.6</c:v>
                </c:pt>
                <c:pt idx="2398">
                  <c:v>41.1</c:v>
                </c:pt>
                <c:pt idx="2399">
                  <c:v>41.6</c:v>
                </c:pt>
                <c:pt idx="2400">
                  <c:v>42.5</c:v>
                </c:pt>
                <c:pt idx="2401">
                  <c:v>42.9</c:v>
                </c:pt>
                <c:pt idx="2402">
                  <c:v>41.8</c:v>
                </c:pt>
                <c:pt idx="2403">
                  <c:v>43.7</c:v>
                </c:pt>
                <c:pt idx="2404">
                  <c:v>42.5</c:v>
                </c:pt>
                <c:pt idx="2405">
                  <c:v>43.6</c:v>
                </c:pt>
                <c:pt idx="2406">
                  <c:v>42.9</c:v>
                </c:pt>
                <c:pt idx="2407">
                  <c:v>42.6</c:v>
                </c:pt>
                <c:pt idx="2408">
                  <c:v>43.2</c:v>
                </c:pt>
                <c:pt idx="2409">
                  <c:v>43.3</c:v>
                </c:pt>
                <c:pt idx="2410">
                  <c:v>44</c:v>
                </c:pt>
                <c:pt idx="2411">
                  <c:v>43.4</c:v>
                </c:pt>
                <c:pt idx="2412">
                  <c:v>43.5</c:v>
                </c:pt>
                <c:pt idx="2413">
                  <c:v>43.1</c:v>
                </c:pt>
                <c:pt idx="2414">
                  <c:v>43.9</c:v>
                </c:pt>
                <c:pt idx="2415">
                  <c:v>42</c:v>
                </c:pt>
                <c:pt idx="2416">
                  <c:v>43.2</c:v>
                </c:pt>
                <c:pt idx="2417">
                  <c:v>43.5</c:v>
                </c:pt>
                <c:pt idx="2418">
                  <c:v>41.9</c:v>
                </c:pt>
                <c:pt idx="2419">
                  <c:v>43.5</c:v>
                </c:pt>
                <c:pt idx="2420">
                  <c:v>43.6</c:v>
                </c:pt>
                <c:pt idx="2421">
                  <c:v>42.3</c:v>
                </c:pt>
                <c:pt idx="2422">
                  <c:v>42.3</c:v>
                </c:pt>
                <c:pt idx="2423">
                  <c:v>42.9</c:v>
                </c:pt>
                <c:pt idx="2424">
                  <c:v>42.2</c:v>
                </c:pt>
                <c:pt idx="2425">
                  <c:v>42.5</c:v>
                </c:pt>
                <c:pt idx="2426">
                  <c:v>42.2</c:v>
                </c:pt>
                <c:pt idx="2427">
                  <c:v>41.2</c:v>
                </c:pt>
                <c:pt idx="2428">
                  <c:v>41.5</c:v>
                </c:pt>
                <c:pt idx="2429">
                  <c:v>40.5</c:v>
                </c:pt>
                <c:pt idx="2430">
                  <c:v>40</c:v>
                </c:pt>
                <c:pt idx="2431">
                  <c:v>40.4</c:v>
                </c:pt>
                <c:pt idx="2432">
                  <c:v>41.1</c:v>
                </c:pt>
                <c:pt idx="2433">
                  <c:v>39.700000000000003</c:v>
                </c:pt>
                <c:pt idx="2434">
                  <c:v>39.9</c:v>
                </c:pt>
                <c:pt idx="2435">
                  <c:v>40</c:v>
                </c:pt>
                <c:pt idx="2436">
                  <c:v>39.9</c:v>
                </c:pt>
                <c:pt idx="2437">
                  <c:v>39.200000000000003</c:v>
                </c:pt>
                <c:pt idx="2438">
                  <c:v>38.9</c:v>
                </c:pt>
                <c:pt idx="2439">
                  <c:v>38.700000000000003</c:v>
                </c:pt>
                <c:pt idx="2440">
                  <c:v>38</c:v>
                </c:pt>
                <c:pt idx="2441">
                  <c:v>38.5</c:v>
                </c:pt>
                <c:pt idx="2442">
                  <c:v>38.299999999999997</c:v>
                </c:pt>
                <c:pt idx="2443">
                  <c:v>36.5</c:v>
                </c:pt>
                <c:pt idx="2444">
                  <c:v>38</c:v>
                </c:pt>
                <c:pt idx="2445">
                  <c:v>38.1</c:v>
                </c:pt>
                <c:pt idx="2446">
                  <c:v>36.6</c:v>
                </c:pt>
                <c:pt idx="2447">
                  <c:v>37.4</c:v>
                </c:pt>
                <c:pt idx="2448">
                  <c:v>37.4</c:v>
                </c:pt>
                <c:pt idx="2449">
                  <c:v>37.799999999999997</c:v>
                </c:pt>
                <c:pt idx="2450">
                  <c:v>37.4</c:v>
                </c:pt>
                <c:pt idx="2451">
                  <c:v>36.5</c:v>
                </c:pt>
                <c:pt idx="2452">
                  <c:v>36.5</c:v>
                </c:pt>
                <c:pt idx="2453">
                  <c:v>36.4</c:v>
                </c:pt>
                <c:pt idx="2454">
                  <c:v>35.200000000000003</c:v>
                </c:pt>
                <c:pt idx="2455">
                  <c:v>35.9</c:v>
                </c:pt>
                <c:pt idx="2456">
                  <c:v>33.299999999999997</c:v>
                </c:pt>
                <c:pt idx="2457">
                  <c:v>34.299999999999997</c:v>
                </c:pt>
                <c:pt idx="2458">
                  <c:v>33.4</c:v>
                </c:pt>
                <c:pt idx="2459">
                  <c:v>32.700000000000003</c:v>
                </c:pt>
                <c:pt idx="2460">
                  <c:v>33.1</c:v>
                </c:pt>
                <c:pt idx="2461">
                  <c:v>30.8</c:v>
                </c:pt>
                <c:pt idx="2462">
                  <c:v>31.2</c:v>
                </c:pt>
                <c:pt idx="2463">
                  <c:v>29.6</c:v>
                </c:pt>
                <c:pt idx="2464">
                  <c:v>30.4</c:v>
                </c:pt>
                <c:pt idx="2465">
                  <c:v>29.5</c:v>
                </c:pt>
                <c:pt idx="2466">
                  <c:v>27.6</c:v>
                </c:pt>
                <c:pt idx="2467">
                  <c:v>28.5</c:v>
                </c:pt>
                <c:pt idx="2468">
                  <c:v>28.1</c:v>
                </c:pt>
                <c:pt idx="2469">
                  <c:v>27.7</c:v>
                </c:pt>
                <c:pt idx="2470">
                  <c:v>26.9</c:v>
                </c:pt>
                <c:pt idx="2471">
                  <c:v>26.6</c:v>
                </c:pt>
                <c:pt idx="2472">
                  <c:v>26.4</c:v>
                </c:pt>
                <c:pt idx="2473">
                  <c:v>24.9</c:v>
                </c:pt>
                <c:pt idx="2474">
                  <c:v>25.7</c:v>
                </c:pt>
                <c:pt idx="2475">
                  <c:v>25.4</c:v>
                </c:pt>
                <c:pt idx="2476">
                  <c:v>26.1</c:v>
                </c:pt>
                <c:pt idx="2477">
                  <c:v>25.8</c:v>
                </c:pt>
                <c:pt idx="2478">
                  <c:v>24.1</c:v>
                </c:pt>
                <c:pt idx="2479">
                  <c:v>26.1</c:v>
                </c:pt>
                <c:pt idx="2480">
                  <c:v>26.4</c:v>
                </c:pt>
                <c:pt idx="2481">
                  <c:v>26.1</c:v>
                </c:pt>
                <c:pt idx="2482">
                  <c:v>25.8</c:v>
                </c:pt>
                <c:pt idx="2483">
                  <c:v>24.9</c:v>
                </c:pt>
                <c:pt idx="2484">
                  <c:v>25.2</c:v>
                </c:pt>
                <c:pt idx="2485">
                  <c:v>24.1</c:v>
                </c:pt>
                <c:pt idx="2486">
                  <c:v>25.1</c:v>
                </c:pt>
                <c:pt idx="2487">
                  <c:v>25.4</c:v>
                </c:pt>
                <c:pt idx="2488">
                  <c:v>26.6</c:v>
                </c:pt>
                <c:pt idx="2489">
                  <c:v>25.2</c:v>
                </c:pt>
                <c:pt idx="2490">
                  <c:v>25.7</c:v>
                </c:pt>
                <c:pt idx="2491">
                  <c:v>24.9</c:v>
                </c:pt>
                <c:pt idx="2492">
                  <c:v>25.2</c:v>
                </c:pt>
                <c:pt idx="2493">
                  <c:v>26.8</c:v>
                </c:pt>
                <c:pt idx="2494">
                  <c:v>24.3</c:v>
                </c:pt>
                <c:pt idx="2495">
                  <c:v>26.5</c:v>
                </c:pt>
                <c:pt idx="2496">
                  <c:v>26.1</c:v>
                </c:pt>
                <c:pt idx="2497">
                  <c:v>25.9</c:v>
                </c:pt>
                <c:pt idx="2498">
                  <c:v>26.2</c:v>
                </c:pt>
                <c:pt idx="2499">
                  <c:v>25.4</c:v>
                </c:pt>
                <c:pt idx="2500">
                  <c:v>25.8</c:v>
                </c:pt>
                <c:pt idx="2501">
                  <c:v>25.6</c:v>
                </c:pt>
                <c:pt idx="2502">
                  <c:v>24.3</c:v>
                </c:pt>
                <c:pt idx="2503">
                  <c:v>24.3</c:v>
                </c:pt>
                <c:pt idx="2504">
                  <c:v>24</c:v>
                </c:pt>
                <c:pt idx="2505">
                  <c:v>24.8</c:v>
                </c:pt>
                <c:pt idx="2506">
                  <c:v>23.8</c:v>
                </c:pt>
                <c:pt idx="2507">
                  <c:v>23.6</c:v>
                </c:pt>
                <c:pt idx="2508">
                  <c:v>22.6</c:v>
                </c:pt>
                <c:pt idx="2509">
                  <c:v>24</c:v>
                </c:pt>
                <c:pt idx="2510">
                  <c:v>23.4</c:v>
                </c:pt>
                <c:pt idx="2511">
                  <c:v>24.1</c:v>
                </c:pt>
                <c:pt idx="2512">
                  <c:v>23.8</c:v>
                </c:pt>
                <c:pt idx="2513">
                  <c:v>23.3</c:v>
                </c:pt>
                <c:pt idx="2514">
                  <c:v>21.8</c:v>
                </c:pt>
                <c:pt idx="2515">
                  <c:v>22.9</c:v>
                </c:pt>
                <c:pt idx="2516">
                  <c:v>22.8</c:v>
                </c:pt>
                <c:pt idx="2517">
                  <c:v>24</c:v>
                </c:pt>
                <c:pt idx="2518">
                  <c:v>23.6</c:v>
                </c:pt>
                <c:pt idx="2519">
                  <c:v>22.9</c:v>
                </c:pt>
                <c:pt idx="2520">
                  <c:v>23.1</c:v>
                </c:pt>
                <c:pt idx="2521">
                  <c:v>24.4</c:v>
                </c:pt>
                <c:pt idx="2522">
                  <c:v>23.5</c:v>
                </c:pt>
                <c:pt idx="2523">
                  <c:v>23.6</c:v>
                </c:pt>
                <c:pt idx="2524">
                  <c:v>24.7</c:v>
                </c:pt>
                <c:pt idx="2525">
                  <c:v>24.3</c:v>
                </c:pt>
                <c:pt idx="2526">
                  <c:v>24</c:v>
                </c:pt>
                <c:pt idx="2527">
                  <c:v>23.5</c:v>
                </c:pt>
                <c:pt idx="2528">
                  <c:v>21.9</c:v>
                </c:pt>
                <c:pt idx="2529">
                  <c:v>22.6</c:v>
                </c:pt>
                <c:pt idx="2530">
                  <c:v>22.4</c:v>
                </c:pt>
                <c:pt idx="2531">
                  <c:v>22.2</c:v>
                </c:pt>
                <c:pt idx="2532">
                  <c:v>23.3</c:v>
                </c:pt>
                <c:pt idx="2533">
                  <c:v>21.4</c:v>
                </c:pt>
                <c:pt idx="2534">
                  <c:v>21.7</c:v>
                </c:pt>
                <c:pt idx="2535">
                  <c:v>21.7</c:v>
                </c:pt>
                <c:pt idx="2536">
                  <c:v>20.399999999999999</c:v>
                </c:pt>
                <c:pt idx="2537">
                  <c:v>19.5</c:v>
                </c:pt>
                <c:pt idx="2538">
                  <c:v>19.5</c:v>
                </c:pt>
                <c:pt idx="2539">
                  <c:v>18.2</c:v>
                </c:pt>
                <c:pt idx="2540">
                  <c:v>18.100000000000001</c:v>
                </c:pt>
                <c:pt idx="2541">
                  <c:v>18</c:v>
                </c:pt>
                <c:pt idx="2542">
                  <c:v>16.3</c:v>
                </c:pt>
                <c:pt idx="2543">
                  <c:v>16.3</c:v>
                </c:pt>
                <c:pt idx="2544">
                  <c:v>16.2</c:v>
                </c:pt>
                <c:pt idx="2545">
                  <c:v>16.100000000000001</c:v>
                </c:pt>
                <c:pt idx="2546">
                  <c:v>15.9</c:v>
                </c:pt>
                <c:pt idx="2547">
                  <c:v>15.3</c:v>
                </c:pt>
                <c:pt idx="2548">
                  <c:v>15.1</c:v>
                </c:pt>
                <c:pt idx="2549">
                  <c:v>14</c:v>
                </c:pt>
                <c:pt idx="2550">
                  <c:v>13.9</c:v>
                </c:pt>
                <c:pt idx="2551">
                  <c:v>13.7</c:v>
                </c:pt>
                <c:pt idx="2552">
                  <c:v>13.3</c:v>
                </c:pt>
                <c:pt idx="2553">
                  <c:v>12.2</c:v>
                </c:pt>
                <c:pt idx="2554">
                  <c:v>13.4</c:v>
                </c:pt>
                <c:pt idx="2555">
                  <c:v>12.3</c:v>
                </c:pt>
                <c:pt idx="2556">
                  <c:v>14.2</c:v>
                </c:pt>
                <c:pt idx="2557">
                  <c:v>15.5</c:v>
                </c:pt>
                <c:pt idx="2558">
                  <c:v>18.7</c:v>
                </c:pt>
                <c:pt idx="2559">
                  <c:v>19.600000000000001</c:v>
                </c:pt>
                <c:pt idx="2560">
                  <c:v>19.7</c:v>
                </c:pt>
                <c:pt idx="2561">
                  <c:v>16.5</c:v>
                </c:pt>
                <c:pt idx="2562">
                  <c:v>11.1</c:v>
                </c:pt>
                <c:pt idx="2563">
                  <c:v>9.9</c:v>
                </c:pt>
                <c:pt idx="2564">
                  <c:v>10.4</c:v>
                </c:pt>
                <c:pt idx="2565">
                  <c:v>11.2</c:v>
                </c:pt>
                <c:pt idx="2566">
                  <c:v>12.4</c:v>
                </c:pt>
                <c:pt idx="2567">
                  <c:v>13.2</c:v>
                </c:pt>
                <c:pt idx="2568">
                  <c:v>13</c:v>
                </c:pt>
                <c:pt idx="2569">
                  <c:v>13.5</c:v>
                </c:pt>
                <c:pt idx="2570">
                  <c:v>12.6</c:v>
                </c:pt>
                <c:pt idx="2571">
                  <c:v>12.4</c:v>
                </c:pt>
                <c:pt idx="2572">
                  <c:v>12.4</c:v>
                </c:pt>
                <c:pt idx="2573">
                  <c:v>12.7</c:v>
                </c:pt>
                <c:pt idx="2574">
                  <c:v>12.5</c:v>
                </c:pt>
                <c:pt idx="2575">
                  <c:v>12.1</c:v>
                </c:pt>
                <c:pt idx="2576">
                  <c:v>12.5</c:v>
                </c:pt>
                <c:pt idx="2577">
                  <c:v>11.6</c:v>
                </c:pt>
                <c:pt idx="2578">
                  <c:v>14.1</c:v>
                </c:pt>
                <c:pt idx="2579">
                  <c:v>12.9</c:v>
                </c:pt>
                <c:pt idx="2580">
                  <c:v>13.7</c:v>
                </c:pt>
                <c:pt idx="2581">
                  <c:v>13</c:v>
                </c:pt>
                <c:pt idx="2582">
                  <c:v>12.3</c:v>
                </c:pt>
                <c:pt idx="2583">
                  <c:v>12.6</c:v>
                </c:pt>
                <c:pt idx="2584">
                  <c:v>13.6</c:v>
                </c:pt>
                <c:pt idx="2585">
                  <c:v>12.2</c:v>
                </c:pt>
                <c:pt idx="2586">
                  <c:v>12.5</c:v>
                </c:pt>
                <c:pt idx="2587">
                  <c:v>12.3</c:v>
                </c:pt>
                <c:pt idx="2588">
                  <c:v>13.2</c:v>
                </c:pt>
                <c:pt idx="2589">
                  <c:v>12.2</c:v>
                </c:pt>
                <c:pt idx="2590">
                  <c:v>11.6</c:v>
                </c:pt>
                <c:pt idx="2591">
                  <c:v>13.2</c:v>
                </c:pt>
                <c:pt idx="2592">
                  <c:v>12.5</c:v>
                </c:pt>
                <c:pt idx="2593">
                  <c:v>12.1</c:v>
                </c:pt>
                <c:pt idx="2594">
                  <c:v>13</c:v>
                </c:pt>
                <c:pt idx="2595">
                  <c:v>12.9</c:v>
                </c:pt>
                <c:pt idx="2596">
                  <c:v>13.3</c:v>
                </c:pt>
                <c:pt idx="2597">
                  <c:v>13</c:v>
                </c:pt>
                <c:pt idx="2598">
                  <c:v>12</c:v>
                </c:pt>
                <c:pt idx="2599">
                  <c:v>12.9</c:v>
                </c:pt>
                <c:pt idx="2600">
                  <c:v>11.5</c:v>
                </c:pt>
                <c:pt idx="2601">
                  <c:v>10.8</c:v>
                </c:pt>
                <c:pt idx="2602">
                  <c:v>11.2</c:v>
                </c:pt>
                <c:pt idx="2603">
                  <c:v>11.9</c:v>
                </c:pt>
                <c:pt idx="2604">
                  <c:v>12.3</c:v>
                </c:pt>
                <c:pt idx="2605">
                  <c:v>12.8</c:v>
                </c:pt>
                <c:pt idx="2606">
                  <c:v>12.3</c:v>
                </c:pt>
                <c:pt idx="2607">
                  <c:v>12.4</c:v>
                </c:pt>
                <c:pt idx="2608">
                  <c:v>12.8</c:v>
                </c:pt>
                <c:pt idx="2609">
                  <c:v>12.3</c:v>
                </c:pt>
                <c:pt idx="2610">
                  <c:v>12.6</c:v>
                </c:pt>
                <c:pt idx="2611">
                  <c:v>12.4</c:v>
                </c:pt>
                <c:pt idx="2612">
                  <c:v>11.6</c:v>
                </c:pt>
                <c:pt idx="2613">
                  <c:v>11.2</c:v>
                </c:pt>
                <c:pt idx="2614">
                  <c:v>11.9</c:v>
                </c:pt>
                <c:pt idx="2615">
                  <c:v>12.7</c:v>
                </c:pt>
                <c:pt idx="2616">
                  <c:v>11.1</c:v>
                </c:pt>
                <c:pt idx="2617">
                  <c:v>11.8</c:v>
                </c:pt>
                <c:pt idx="2618">
                  <c:v>12.2</c:v>
                </c:pt>
                <c:pt idx="2619">
                  <c:v>12.3</c:v>
                </c:pt>
                <c:pt idx="2620">
                  <c:v>13.1</c:v>
                </c:pt>
                <c:pt idx="2621">
                  <c:v>12.3</c:v>
                </c:pt>
                <c:pt idx="2622">
                  <c:v>13.1</c:v>
                </c:pt>
                <c:pt idx="2623">
                  <c:v>11.5</c:v>
                </c:pt>
                <c:pt idx="2624">
                  <c:v>13.1</c:v>
                </c:pt>
                <c:pt idx="2625">
                  <c:v>12.6</c:v>
                </c:pt>
                <c:pt idx="2626">
                  <c:v>11.5</c:v>
                </c:pt>
                <c:pt idx="2627">
                  <c:v>10</c:v>
                </c:pt>
                <c:pt idx="2628">
                  <c:v>10.9</c:v>
                </c:pt>
                <c:pt idx="2629">
                  <c:v>12.2</c:v>
                </c:pt>
                <c:pt idx="2630">
                  <c:v>12.4</c:v>
                </c:pt>
                <c:pt idx="2631">
                  <c:v>12.5</c:v>
                </c:pt>
                <c:pt idx="2632">
                  <c:v>12.3</c:v>
                </c:pt>
                <c:pt idx="2633">
                  <c:v>12.5</c:v>
                </c:pt>
                <c:pt idx="2634">
                  <c:v>12</c:v>
                </c:pt>
                <c:pt idx="2635">
                  <c:v>11.6</c:v>
                </c:pt>
                <c:pt idx="2636">
                  <c:v>10.8</c:v>
                </c:pt>
                <c:pt idx="2637">
                  <c:v>12.5</c:v>
                </c:pt>
                <c:pt idx="2638">
                  <c:v>11.3</c:v>
                </c:pt>
                <c:pt idx="2639">
                  <c:v>10.8</c:v>
                </c:pt>
                <c:pt idx="2640">
                  <c:v>12</c:v>
                </c:pt>
                <c:pt idx="2641">
                  <c:v>11.8</c:v>
                </c:pt>
                <c:pt idx="2642">
                  <c:v>12</c:v>
                </c:pt>
                <c:pt idx="2643">
                  <c:v>11.7</c:v>
                </c:pt>
                <c:pt idx="2644">
                  <c:v>12.2</c:v>
                </c:pt>
                <c:pt idx="2645">
                  <c:v>11.9</c:v>
                </c:pt>
                <c:pt idx="2646">
                  <c:v>12.6</c:v>
                </c:pt>
                <c:pt idx="2647">
                  <c:v>10.9</c:v>
                </c:pt>
                <c:pt idx="2648">
                  <c:v>12.1</c:v>
                </c:pt>
                <c:pt idx="2649">
                  <c:v>12.3</c:v>
                </c:pt>
                <c:pt idx="2650">
                  <c:v>11.6</c:v>
                </c:pt>
                <c:pt idx="2651">
                  <c:v>11.5</c:v>
                </c:pt>
                <c:pt idx="2652">
                  <c:v>11.2</c:v>
                </c:pt>
                <c:pt idx="2653">
                  <c:v>11.1</c:v>
                </c:pt>
                <c:pt idx="2654">
                  <c:v>11.3</c:v>
                </c:pt>
                <c:pt idx="2655">
                  <c:v>12.7</c:v>
                </c:pt>
                <c:pt idx="2656">
                  <c:v>11.9</c:v>
                </c:pt>
                <c:pt idx="2657">
                  <c:v>11.4</c:v>
                </c:pt>
                <c:pt idx="2658">
                  <c:v>11.8</c:v>
                </c:pt>
                <c:pt idx="2659">
                  <c:v>11.3</c:v>
                </c:pt>
                <c:pt idx="2660">
                  <c:v>11.3</c:v>
                </c:pt>
                <c:pt idx="2661">
                  <c:v>13.5</c:v>
                </c:pt>
                <c:pt idx="2662">
                  <c:v>11.5</c:v>
                </c:pt>
                <c:pt idx="2663">
                  <c:v>12.4</c:v>
                </c:pt>
                <c:pt idx="2664">
                  <c:v>11.7</c:v>
                </c:pt>
                <c:pt idx="2665">
                  <c:v>12.4</c:v>
                </c:pt>
                <c:pt idx="2666">
                  <c:v>12.7</c:v>
                </c:pt>
                <c:pt idx="2667">
                  <c:v>11.5</c:v>
                </c:pt>
                <c:pt idx="2668">
                  <c:v>12.7</c:v>
                </c:pt>
                <c:pt idx="2669">
                  <c:v>13.4</c:v>
                </c:pt>
                <c:pt idx="2670">
                  <c:v>13.9</c:v>
                </c:pt>
                <c:pt idx="2671">
                  <c:v>13.8</c:v>
                </c:pt>
                <c:pt idx="2672">
                  <c:v>14.1</c:v>
                </c:pt>
                <c:pt idx="2673">
                  <c:v>14.1</c:v>
                </c:pt>
                <c:pt idx="2674">
                  <c:v>13.5</c:v>
                </c:pt>
                <c:pt idx="2675">
                  <c:v>14.2</c:v>
                </c:pt>
                <c:pt idx="2676">
                  <c:v>13</c:v>
                </c:pt>
                <c:pt idx="2677">
                  <c:v>14.2</c:v>
                </c:pt>
                <c:pt idx="2678">
                  <c:v>13.8</c:v>
                </c:pt>
                <c:pt idx="2679">
                  <c:v>14</c:v>
                </c:pt>
                <c:pt idx="2680">
                  <c:v>14.6</c:v>
                </c:pt>
                <c:pt idx="2681">
                  <c:v>14.2</c:v>
                </c:pt>
                <c:pt idx="2682">
                  <c:v>14.5</c:v>
                </c:pt>
                <c:pt idx="2683">
                  <c:v>13.7</c:v>
                </c:pt>
                <c:pt idx="2684">
                  <c:v>15.4</c:v>
                </c:pt>
                <c:pt idx="2685">
                  <c:v>14.7</c:v>
                </c:pt>
                <c:pt idx="2686">
                  <c:v>15.3</c:v>
                </c:pt>
                <c:pt idx="2687">
                  <c:v>15.6</c:v>
                </c:pt>
                <c:pt idx="2688">
                  <c:v>14.4</c:v>
                </c:pt>
                <c:pt idx="2689">
                  <c:v>15</c:v>
                </c:pt>
                <c:pt idx="2690">
                  <c:v>15.8</c:v>
                </c:pt>
                <c:pt idx="2691">
                  <c:v>15.4</c:v>
                </c:pt>
                <c:pt idx="2692">
                  <c:v>15.4</c:v>
                </c:pt>
                <c:pt idx="2693">
                  <c:v>15.7</c:v>
                </c:pt>
                <c:pt idx="2694">
                  <c:v>15.9</c:v>
                </c:pt>
                <c:pt idx="2695">
                  <c:v>15.4</c:v>
                </c:pt>
                <c:pt idx="2696">
                  <c:v>15.7</c:v>
                </c:pt>
                <c:pt idx="2697">
                  <c:v>14.5</c:v>
                </c:pt>
                <c:pt idx="2698">
                  <c:v>15.5</c:v>
                </c:pt>
                <c:pt idx="2699">
                  <c:v>16.399999999999999</c:v>
                </c:pt>
                <c:pt idx="2700">
                  <c:v>15.9</c:v>
                </c:pt>
                <c:pt idx="2701">
                  <c:v>15.3</c:v>
                </c:pt>
                <c:pt idx="2702">
                  <c:v>14</c:v>
                </c:pt>
                <c:pt idx="2703">
                  <c:v>14.9</c:v>
                </c:pt>
                <c:pt idx="2704">
                  <c:v>15.3</c:v>
                </c:pt>
                <c:pt idx="2705">
                  <c:v>14.3</c:v>
                </c:pt>
                <c:pt idx="2706">
                  <c:v>15.7</c:v>
                </c:pt>
                <c:pt idx="2707">
                  <c:v>15.7</c:v>
                </c:pt>
                <c:pt idx="2708">
                  <c:v>15.8</c:v>
                </c:pt>
                <c:pt idx="2709">
                  <c:v>16.5</c:v>
                </c:pt>
                <c:pt idx="2710">
                  <c:v>16.2</c:v>
                </c:pt>
                <c:pt idx="2711">
                  <c:v>15.6</c:v>
                </c:pt>
                <c:pt idx="2712">
                  <c:v>14.7</c:v>
                </c:pt>
                <c:pt idx="2713">
                  <c:v>14.8</c:v>
                </c:pt>
                <c:pt idx="2714">
                  <c:v>14.6</c:v>
                </c:pt>
                <c:pt idx="2715">
                  <c:v>16.3</c:v>
                </c:pt>
                <c:pt idx="2716">
                  <c:v>16.5</c:v>
                </c:pt>
                <c:pt idx="2717">
                  <c:v>15.9</c:v>
                </c:pt>
                <c:pt idx="2718">
                  <c:v>14.6</c:v>
                </c:pt>
                <c:pt idx="2719">
                  <c:v>15.2</c:v>
                </c:pt>
                <c:pt idx="2720">
                  <c:v>15.2</c:v>
                </c:pt>
                <c:pt idx="2721">
                  <c:v>15.3</c:v>
                </c:pt>
                <c:pt idx="2722">
                  <c:v>15.4</c:v>
                </c:pt>
                <c:pt idx="2723">
                  <c:v>15.5</c:v>
                </c:pt>
                <c:pt idx="2724">
                  <c:v>15.8</c:v>
                </c:pt>
                <c:pt idx="2725">
                  <c:v>14.4</c:v>
                </c:pt>
                <c:pt idx="2726">
                  <c:v>14.6</c:v>
                </c:pt>
                <c:pt idx="2727">
                  <c:v>14.5</c:v>
                </c:pt>
                <c:pt idx="2728">
                  <c:v>15.5</c:v>
                </c:pt>
                <c:pt idx="2729">
                  <c:v>16</c:v>
                </c:pt>
                <c:pt idx="2730">
                  <c:v>16.100000000000001</c:v>
                </c:pt>
                <c:pt idx="2731">
                  <c:v>14.8</c:v>
                </c:pt>
                <c:pt idx="2732">
                  <c:v>15.2</c:v>
                </c:pt>
                <c:pt idx="2733">
                  <c:v>15.5</c:v>
                </c:pt>
                <c:pt idx="2734">
                  <c:v>15.4</c:v>
                </c:pt>
                <c:pt idx="2735">
                  <c:v>15.4</c:v>
                </c:pt>
                <c:pt idx="2736">
                  <c:v>15.4</c:v>
                </c:pt>
                <c:pt idx="2737">
                  <c:v>14.9</c:v>
                </c:pt>
                <c:pt idx="2738">
                  <c:v>15.1</c:v>
                </c:pt>
                <c:pt idx="2739">
                  <c:v>15.1</c:v>
                </c:pt>
                <c:pt idx="2740">
                  <c:v>14.6</c:v>
                </c:pt>
                <c:pt idx="2741">
                  <c:v>15.6</c:v>
                </c:pt>
                <c:pt idx="2742">
                  <c:v>15.1</c:v>
                </c:pt>
                <c:pt idx="2743">
                  <c:v>15.5</c:v>
                </c:pt>
                <c:pt idx="2744">
                  <c:v>14.7</c:v>
                </c:pt>
                <c:pt idx="2745">
                  <c:v>15.2</c:v>
                </c:pt>
                <c:pt idx="2746">
                  <c:v>15.5</c:v>
                </c:pt>
                <c:pt idx="2747">
                  <c:v>15.2</c:v>
                </c:pt>
                <c:pt idx="2748">
                  <c:v>14.6</c:v>
                </c:pt>
                <c:pt idx="2749">
                  <c:v>16.399999999999999</c:v>
                </c:pt>
                <c:pt idx="2750">
                  <c:v>14.9</c:v>
                </c:pt>
                <c:pt idx="2751">
                  <c:v>16</c:v>
                </c:pt>
                <c:pt idx="2752">
                  <c:v>15.6</c:v>
                </c:pt>
                <c:pt idx="2753">
                  <c:v>18.399999999999999</c:v>
                </c:pt>
                <c:pt idx="2754">
                  <c:v>18.8</c:v>
                </c:pt>
                <c:pt idx="2755">
                  <c:v>19.3</c:v>
                </c:pt>
                <c:pt idx="2756">
                  <c:v>19.399999999999999</c:v>
                </c:pt>
                <c:pt idx="2757">
                  <c:v>15.1</c:v>
                </c:pt>
                <c:pt idx="2758">
                  <c:v>12.8</c:v>
                </c:pt>
                <c:pt idx="2759">
                  <c:v>11.4</c:v>
                </c:pt>
                <c:pt idx="2760">
                  <c:v>12.9</c:v>
                </c:pt>
                <c:pt idx="2761">
                  <c:v>14</c:v>
                </c:pt>
                <c:pt idx="2762">
                  <c:v>13.8</c:v>
                </c:pt>
                <c:pt idx="2763">
                  <c:v>13.3</c:v>
                </c:pt>
                <c:pt idx="2764">
                  <c:v>14.7</c:v>
                </c:pt>
                <c:pt idx="2765">
                  <c:v>13.3</c:v>
                </c:pt>
                <c:pt idx="2766">
                  <c:v>13.6</c:v>
                </c:pt>
                <c:pt idx="2767">
                  <c:v>14.7</c:v>
                </c:pt>
                <c:pt idx="2768">
                  <c:v>13.4</c:v>
                </c:pt>
                <c:pt idx="2769">
                  <c:v>14.1</c:v>
                </c:pt>
                <c:pt idx="2770">
                  <c:v>14.4</c:v>
                </c:pt>
                <c:pt idx="2771">
                  <c:v>12.9</c:v>
                </c:pt>
                <c:pt idx="2772">
                  <c:v>13.4</c:v>
                </c:pt>
                <c:pt idx="2773">
                  <c:v>14</c:v>
                </c:pt>
                <c:pt idx="2774">
                  <c:v>14.3</c:v>
                </c:pt>
                <c:pt idx="2775">
                  <c:v>13.6</c:v>
                </c:pt>
                <c:pt idx="2776">
                  <c:v>13.6</c:v>
                </c:pt>
                <c:pt idx="2777">
                  <c:v>14.1</c:v>
                </c:pt>
                <c:pt idx="2778">
                  <c:v>13.1</c:v>
                </c:pt>
                <c:pt idx="2779">
                  <c:v>14.3</c:v>
                </c:pt>
                <c:pt idx="2780">
                  <c:v>13.3</c:v>
                </c:pt>
                <c:pt idx="2781">
                  <c:v>14.1</c:v>
                </c:pt>
                <c:pt idx="2782">
                  <c:v>13.3</c:v>
                </c:pt>
                <c:pt idx="2783">
                  <c:v>13.9</c:v>
                </c:pt>
                <c:pt idx="2784">
                  <c:v>14.8</c:v>
                </c:pt>
                <c:pt idx="2785">
                  <c:v>13.6</c:v>
                </c:pt>
                <c:pt idx="2786">
                  <c:v>12.2</c:v>
                </c:pt>
                <c:pt idx="2787">
                  <c:v>13</c:v>
                </c:pt>
                <c:pt idx="2788">
                  <c:v>13.5</c:v>
                </c:pt>
                <c:pt idx="2789">
                  <c:v>12.4</c:v>
                </c:pt>
                <c:pt idx="2790">
                  <c:v>13.8</c:v>
                </c:pt>
                <c:pt idx="2791">
                  <c:v>12.5</c:v>
                </c:pt>
                <c:pt idx="2792">
                  <c:v>12.3</c:v>
                </c:pt>
                <c:pt idx="2793">
                  <c:v>13.3</c:v>
                </c:pt>
                <c:pt idx="2794">
                  <c:v>13.1</c:v>
                </c:pt>
                <c:pt idx="2795">
                  <c:v>12.8</c:v>
                </c:pt>
                <c:pt idx="2796">
                  <c:v>12.4</c:v>
                </c:pt>
                <c:pt idx="2797">
                  <c:v>13.4</c:v>
                </c:pt>
                <c:pt idx="2798">
                  <c:v>12.8</c:v>
                </c:pt>
                <c:pt idx="2799">
                  <c:v>12.7</c:v>
                </c:pt>
                <c:pt idx="2800">
                  <c:v>13</c:v>
                </c:pt>
                <c:pt idx="2801">
                  <c:v>13.6</c:v>
                </c:pt>
                <c:pt idx="2802">
                  <c:v>12.7</c:v>
                </c:pt>
                <c:pt idx="2803">
                  <c:v>13</c:v>
                </c:pt>
                <c:pt idx="2804">
                  <c:v>12.5</c:v>
                </c:pt>
                <c:pt idx="2805">
                  <c:v>13.6</c:v>
                </c:pt>
                <c:pt idx="2806">
                  <c:v>14.1</c:v>
                </c:pt>
                <c:pt idx="2807">
                  <c:v>12.2</c:v>
                </c:pt>
                <c:pt idx="2808">
                  <c:v>13.5</c:v>
                </c:pt>
                <c:pt idx="2809">
                  <c:v>12.9</c:v>
                </c:pt>
                <c:pt idx="2810">
                  <c:v>14.1</c:v>
                </c:pt>
                <c:pt idx="2811">
                  <c:v>14.1</c:v>
                </c:pt>
                <c:pt idx="2812">
                  <c:v>13.5</c:v>
                </c:pt>
                <c:pt idx="2813">
                  <c:v>14.6</c:v>
                </c:pt>
                <c:pt idx="2814">
                  <c:v>12.4</c:v>
                </c:pt>
                <c:pt idx="2815">
                  <c:v>13.6</c:v>
                </c:pt>
                <c:pt idx="2816">
                  <c:v>13.2</c:v>
                </c:pt>
                <c:pt idx="2817">
                  <c:v>14.5</c:v>
                </c:pt>
                <c:pt idx="2818">
                  <c:v>13.4</c:v>
                </c:pt>
                <c:pt idx="2819">
                  <c:v>14.2</c:v>
                </c:pt>
                <c:pt idx="2820">
                  <c:v>14.6</c:v>
                </c:pt>
                <c:pt idx="2821">
                  <c:v>15.2</c:v>
                </c:pt>
                <c:pt idx="2822">
                  <c:v>14.9</c:v>
                </c:pt>
                <c:pt idx="2823">
                  <c:v>14</c:v>
                </c:pt>
                <c:pt idx="2824">
                  <c:v>13.8</c:v>
                </c:pt>
                <c:pt idx="2825">
                  <c:v>14.8</c:v>
                </c:pt>
                <c:pt idx="2826">
                  <c:v>15.1</c:v>
                </c:pt>
                <c:pt idx="2827">
                  <c:v>15.6</c:v>
                </c:pt>
                <c:pt idx="2828">
                  <c:v>13.3</c:v>
                </c:pt>
                <c:pt idx="2829">
                  <c:v>15.8</c:v>
                </c:pt>
                <c:pt idx="2830">
                  <c:v>15.9</c:v>
                </c:pt>
                <c:pt idx="2831">
                  <c:v>14.6</c:v>
                </c:pt>
                <c:pt idx="2832">
                  <c:v>15.6</c:v>
                </c:pt>
                <c:pt idx="2833">
                  <c:v>15.1</c:v>
                </c:pt>
                <c:pt idx="2834">
                  <c:v>14.5</c:v>
                </c:pt>
                <c:pt idx="2835">
                  <c:v>14.6</c:v>
                </c:pt>
                <c:pt idx="2836">
                  <c:v>14.8</c:v>
                </c:pt>
                <c:pt idx="2837">
                  <c:v>14.3</c:v>
                </c:pt>
                <c:pt idx="2838">
                  <c:v>14.7</c:v>
                </c:pt>
                <c:pt idx="2839">
                  <c:v>15</c:v>
                </c:pt>
                <c:pt idx="2840">
                  <c:v>14.4</c:v>
                </c:pt>
                <c:pt idx="2841">
                  <c:v>14.7</c:v>
                </c:pt>
                <c:pt idx="2842">
                  <c:v>14.2</c:v>
                </c:pt>
                <c:pt idx="2843">
                  <c:v>15.1</c:v>
                </c:pt>
                <c:pt idx="2844">
                  <c:v>15.6</c:v>
                </c:pt>
                <c:pt idx="2845">
                  <c:v>15.3</c:v>
                </c:pt>
                <c:pt idx="2846">
                  <c:v>15.5</c:v>
                </c:pt>
                <c:pt idx="2847">
                  <c:v>14.5</c:v>
                </c:pt>
                <c:pt idx="2848">
                  <c:v>14.4</c:v>
                </c:pt>
                <c:pt idx="2849">
                  <c:v>14.1</c:v>
                </c:pt>
                <c:pt idx="2850">
                  <c:v>14.5</c:v>
                </c:pt>
                <c:pt idx="2851">
                  <c:v>14.8</c:v>
                </c:pt>
                <c:pt idx="2852">
                  <c:v>15.4</c:v>
                </c:pt>
                <c:pt idx="2853">
                  <c:v>14.5</c:v>
                </c:pt>
                <c:pt idx="2854">
                  <c:v>14.5</c:v>
                </c:pt>
                <c:pt idx="2855">
                  <c:v>14.5</c:v>
                </c:pt>
                <c:pt idx="2856">
                  <c:v>14.3</c:v>
                </c:pt>
                <c:pt idx="2857">
                  <c:v>15.8</c:v>
                </c:pt>
                <c:pt idx="2858">
                  <c:v>15.2</c:v>
                </c:pt>
                <c:pt idx="2859">
                  <c:v>15.8</c:v>
                </c:pt>
                <c:pt idx="2860">
                  <c:v>14.2</c:v>
                </c:pt>
                <c:pt idx="2861">
                  <c:v>14.3</c:v>
                </c:pt>
                <c:pt idx="2862">
                  <c:v>15.5</c:v>
                </c:pt>
                <c:pt idx="2863">
                  <c:v>13.5</c:v>
                </c:pt>
                <c:pt idx="2864">
                  <c:v>14.3</c:v>
                </c:pt>
                <c:pt idx="2865">
                  <c:v>14.9</c:v>
                </c:pt>
                <c:pt idx="2866">
                  <c:v>15.2</c:v>
                </c:pt>
                <c:pt idx="2867">
                  <c:v>13.9</c:v>
                </c:pt>
                <c:pt idx="2868">
                  <c:v>14.4</c:v>
                </c:pt>
                <c:pt idx="2869">
                  <c:v>15.5</c:v>
                </c:pt>
                <c:pt idx="2870">
                  <c:v>15.3</c:v>
                </c:pt>
                <c:pt idx="2871">
                  <c:v>15</c:v>
                </c:pt>
                <c:pt idx="2872">
                  <c:v>14.9</c:v>
                </c:pt>
                <c:pt idx="2873">
                  <c:v>14.7</c:v>
                </c:pt>
                <c:pt idx="2874">
                  <c:v>16</c:v>
                </c:pt>
                <c:pt idx="2875">
                  <c:v>14</c:v>
                </c:pt>
                <c:pt idx="2876">
                  <c:v>14.9</c:v>
                </c:pt>
                <c:pt idx="2877">
                  <c:v>14.4</c:v>
                </c:pt>
                <c:pt idx="2878">
                  <c:v>13.2</c:v>
                </c:pt>
                <c:pt idx="2879">
                  <c:v>14.3</c:v>
                </c:pt>
                <c:pt idx="2880">
                  <c:v>14</c:v>
                </c:pt>
                <c:pt idx="2881">
                  <c:v>15.1</c:v>
                </c:pt>
                <c:pt idx="2882">
                  <c:v>15.1</c:v>
                </c:pt>
                <c:pt idx="2883">
                  <c:v>14.9</c:v>
                </c:pt>
                <c:pt idx="2884">
                  <c:v>14.6</c:v>
                </c:pt>
                <c:pt idx="2885">
                  <c:v>13.2</c:v>
                </c:pt>
                <c:pt idx="2886">
                  <c:v>14.3</c:v>
                </c:pt>
                <c:pt idx="2887">
                  <c:v>13.8</c:v>
                </c:pt>
                <c:pt idx="2888">
                  <c:v>13.8</c:v>
                </c:pt>
                <c:pt idx="2889">
                  <c:v>13.6</c:v>
                </c:pt>
                <c:pt idx="2890">
                  <c:v>13.4</c:v>
                </c:pt>
                <c:pt idx="2891">
                  <c:v>14.5</c:v>
                </c:pt>
                <c:pt idx="2892">
                  <c:v>14.4</c:v>
                </c:pt>
                <c:pt idx="2893">
                  <c:v>13.5</c:v>
                </c:pt>
                <c:pt idx="2894">
                  <c:v>14.1</c:v>
                </c:pt>
                <c:pt idx="2895">
                  <c:v>13.8</c:v>
                </c:pt>
                <c:pt idx="2896">
                  <c:v>13.7</c:v>
                </c:pt>
                <c:pt idx="2897">
                  <c:v>14.2</c:v>
                </c:pt>
                <c:pt idx="2898">
                  <c:v>14.7</c:v>
                </c:pt>
                <c:pt idx="2899">
                  <c:v>13.4</c:v>
                </c:pt>
                <c:pt idx="2900">
                  <c:v>13.1</c:v>
                </c:pt>
                <c:pt idx="2901">
                  <c:v>15</c:v>
                </c:pt>
                <c:pt idx="2902">
                  <c:v>14.6</c:v>
                </c:pt>
                <c:pt idx="2903">
                  <c:v>13.7</c:v>
                </c:pt>
                <c:pt idx="2904">
                  <c:v>13.9</c:v>
                </c:pt>
                <c:pt idx="2905">
                  <c:v>12.9</c:v>
                </c:pt>
                <c:pt idx="2906">
                  <c:v>14.4</c:v>
                </c:pt>
                <c:pt idx="2907">
                  <c:v>14.3</c:v>
                </c:pt>
                <c:pt idx="2908">
                  <c:v>13.2</c:v>
                </c:pt>
                <c:pt idx="2909">
                  <c:v>13.3</c:v>
                </c:pt>
                <c:pt idx="2910">
                  <c:v>13</c:v>
                </c:pt>
                <c:pt idx="2911">
                  <c:v>14</c:v>
                </c:pt>
                <c:pt idx="2912">
                  <c:v>12.8</c:v>
                </c:pt>
                <c:pt idx="2913">
                  <c:v>13.4</c:v>
                </c:pt>
                <c:pt idx="2914">
                  <c:v>15.1</c:v>
                </c:pt>
                <c:pt idx="2915">
                  <c:v>12.8</c:v>
                </c:pt>
                <c:pt idx="2916">
                  <c:v>12.6</c:v>
                </c:pt>
                <c:pt idx="2917">
                  <c:v>13.7</c:v>
                </c:pt>
                <c:pt idx="2918">
                  <c:v>13</c:v>
                </c:pt>
                <c:pt idx="2919">
                  <c:v>13.8</c:v>
                </c:pt>
                <c:pt idx="2920">
                  <c:v>12.7</c:v>
                </c:pt>
                <c:pt idx="2921">
                  <c:v>12.8</c:v>
                </c:pt>
                <c:pt idx="2922">
                  <c:v>14.1</c:v>
                </c:pt>
                <c:pt idx="2923">
                  <c:v>11.8</c:v>
                </c:pt>
                <c:pt idx="2924">
                  <c:v>13.9</c:v>
                </c:pt>
                <c:pt idx="2925">
                  <c:v>12.5</c:v>
                </c:pt>
                <c:pt idx="2926">
                  <c:v>12.3</c:v>
                </c:pt>
                <c:pt idx="2927">
                  <c:v>12.7</c:v>
                </c:pt>
                <c:pt idx="2928">
                  <c:v>12.1</c:v>
                </c:pt>
                <c:pt idx="2929">
                  <c:v>12</c:v>
                </c:pt>
                <c:pt idx="2930">
                  <c:v>10.5</c:v>
                </c:pt>
                <c:pt idx="2931">
                  <c:v>12.3</c:v>
                </c:pt>
                <c:pt idx="2932">
                  <c:v>11.5</c:v>
                </c:pt>
                <c:pt idx="2933">
                  <c:v>11.2</c:v>
                </c:pt>
                <c:pt idx="2934">
                  <c:v>10.7</c:v>
                </c:pt>
                <c:pt idx="2935">
                  <c:v>11.5</c:v>
                </c:pt>
                <c:pt idx="2936">
                  <c:v>11.6</c:v>
                </c:pt>
                <c:pt idx="2937">
                  <c:v>12.1</c:v>
                </c:pt>
                <c:pt idx="2938">
                  <c:v>12.1</c:v>
                </c:pt>
                <c:pt idx="2939">
                  <c:v>12.4</c:v>
                </c:pt>
                <c:pt idx="2940">
                  <c:v>11.7</c:v>
                </c:pt>
                <c:pt idx="2941">
                  <c:v>12.6</c:v>
                </c:pt>
                <c:pt idx="2942">
                  <c:v>11.7</c:v>
                </c:pt>
                <c:pt idx="2943">
                  <c:v>11.4</c:v>
                </c:pt>
                <c:pt idx="2944">
                  <c:v>11.4</c:v>
                </c:pt>
                <c:pt idx="2945">
                  <c:v>11.5</c:v>
                </c:pt>
                <c:pt idx="2946">
                  <c:v>10.3</c:v>
                </c:pt>
                <c:pt idx="2947">
                  <c:v>12.4</c:v>
                </c:pt>
                <c:pt idx="2948">
                  <c:v>12.2</c:v>
                </c:pt>
                <c:pt idx="2949">
                  <c:v>12.7</c:v>
                </c:pt>
                <c:pt idx="2950">
                  <c:v>14.3</c:v>
                </c:pt>
                <c:pt idx="2951">
                  <c:v>16.3</c:v>
                </c:pt>
                <c:pt idx="2952">
                  <c:v>16.100000000000001</c:v>
                </c:pt>
                <c:pt idx="2953">
                  <c:v>15</c:v>
                </c:pt>
                <c:pt idx="2954">
                  <c:v>11.4</c:v>
                </c:pt>
                <c:pt idx="2955">
                  <c:v>12.1</c:v>
                </c:pt>
                <c:pt idx="2956">
                  <c:v>11</c:v>
                </c:pt>
                <c:pt idx="2957">
                  <c:v>12.5</c:v>
                </c:pt>
                <c:pt idx="2958">
                  <c:v>13.4</c:v>
                </c:pt>
                <c:pt idx="2959">
                  <c:v>12.2</c:v>
                </c:pt>
                <c:pt idx="2960">
                  <c:v>13.9</c:v>
                </c:pt>
                <c:pt idx="2961">
                  <c:v>13.2</c:v>
                </c:pt>
                <c:pt idx="2962">
                  <c:v>12.1</c:v>
                </c:pt>
                <c:pt idx="2963">
                  <c:v>11.6</c:v>
                </c:pt>
                <c:pt idx="2964">
                  <c:v>14.4</c:v>
                </c:pt>
                <c:pt idx="2965">
                  <c:v>13.2</c:v>
                </c:pt>
                <c:pt idx="2966">
                  <c:v>13.8</c:v>
                </c:pt>
                <c:pt idx="2967">
                  <c:v>14</c:v>
                </c:pt>
                <c:pt idx="2968">
                  <c:v>13.6</c:v>
                </c:pt>
                <c:pt idx="2969">
                  <c:v>11.6</c:v>
                </c:pt>
                <c:pt idx="2970">
                  <c:v>12.4</c:v>
                </c:pt>
                <c:pt idx="2971">
                  <c:v>13.7</c:v>
                </c:pt>
                <c:pt idx="2972">
                  <c:v>12.3</c:v>
                </c:pt>
                <c:pt idx="2973">
                  <c:v>12.5</c:v>
                </c:pt>
                <c:pt idx="2974">
                  <c:v>12.3</c:v>
                </c:pt>
                <c:pt idx="2975">
                  <c:v>13.8</c:v>
                </c:pt>
                <c:pt idx="2976">
                  <c:v>13.2</c:v>
                </c:pt>
                <c:pt idx="2977">
                  <c:v>13.3</c:v>
                </c:pt>
                <c:pt idx="2978">
                  <c:v>13.9</c:v>
                </c:pt>
                <c:pt idx="2979">
                  <c:v>12.4</c:v>
                </c:pt>
                <c:pt idx="2980">
                  <c:v>12.9</c:v>
                </c:pt>
                <c:pt idx="2981">
                  <c:v>13.7</c:v>
                </c:pt>
                <c:pt idx="2982">
                  <c:v>13.9</c:v>
                </c:pt>
                <c:pt idx="2983">
                  <c:v>14.5</c:v>
                </c:pt>
                <c:pt idx="2984">
                  <c:v>13.5</c:v>
                </c:pt>
                <c:pt idx="2985">
                  <c:v>13.2</c:v>
                </c:pt>
                <c:pt idx="2986">
                  <c:v>13.7</c:v>
                </c:pt>
                <c:pt idx="2987">
                  <c:v>13.2</c:v>
                </c:pt>
                <c:pt idx="2988">
                  <c:v>13</c:v>
                </c:pt>
                <c:pt idx="2989">
                  <c:v>13.2</c:v>
                </c:pt>
                <c:pt idx="2990">
                  <c:v>12.9</c:v>
                </c:pt>
                <c:pt idx="2991">
                  <c:v>14.3</c:v>
                </c:pt>
                <c:pt idx="2992">
                  <c:v>14.4</c:v>
                </c:pt>
                <c:pt idx="2993">
                  <c:v>13.1</c:v>
                </c:pt>
                <c:pt idx="2994">
                  <c:v>12.8</c:v>
                </c:pt>
                <c:pt idx="2995">
                  <c:v>12.5</c:v>
                </c:pt>
                <c:pt idx="2996">
                  <c:v>14.9</c:v>
                </c:pt>
                <c:pt idx="2997">
                  <c:v>14.2</c:v>
                </c:pt>
                <c:pt idx="2998">
                  <c:v>13.7</c:v>
                </c:pt>
                <c:pt idx="2999">
                  <c:v>13.3</c:v>
                </c:pt>
                <c:pt idx="3000">
                  <c:v>14.5</c:v>
                </c:pt>
                <c:pt idx="3001">
                  <c:v>13.1</c:v>
                </c:pt>
                <c:pt idx="3002">
                  <c:v>12.5</c:v>
                </c:pt>
                <c:pt idx="3003">
                  <c:v>13.9</c:v>
                </c:pt>
                <c:pt idx="3004">
                  <c:v>14.1</c:v>
                </c:pt>
                <c:pt idx="3005">
                  <c:v>14.1</c:v>
                </c:pt>
                <c:pt idx="3006">
                  <c:v>14.7</c:v>
                </c:pt>
                <c:pt idx="3007">
                  <c:v>13.9</c:v>
                </c:pt>
                <c:pt idx="3008">
                  <c:v>14.4</c:v>
                </c:pt>
                <c:pt idx="3009">
                  <c:v>14.3</c:v>
                </c:pt>
                <c:pt idx="3010">
                  <c:v>15.2</c:v>
                </c:pt>
                <c:pt idx="3011">
                  <c:v>15.5</c:v>
                </c:pt>
                <c:pt idx="3012">
                  <c:v>15.3</c:v>
                </c:pt>
                <c:pt idx="3013">
                  <c:v>14.4</c:v>
                </c:pt>
                <c:pt idx="3014">
                  <c:v>15.2</c:v>
                </c:pt>
                <c:pt idx="3015">
                  <c:v>16</c:v>
                </c:pt>
                <c:pt idx="3016">
                  <c:v>15.6</c:v>
                </c:pt>
                <c:pt idx="3017">
                  <c:v>15.3</c:v>
                </c:pt>
                <c:pt idx="3018">
                  <c:v>15.7</c:v>
                </c:pt>
                <c:pt idx="3019">
                  <c:v>16.8</c:v>
                </c:pt>
                <c:pt idx="3020">
                  <c:v>16.399999999999999</c:v>
                </c:pt>
                <c:pt idx="3021">
                  <c:v>15.1</c:v>
                </c:pt>
              </c:numCache>
            </c:numRef>
          </c:xVal>
          <c:yVal>
            <c:numRef>
              <c:f>'66L_1'!$A$2:$A$3023</c:f>
              <c:numCache>
                <c:formatCode>General</c:formatCode>
                <c:ptCount val="302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numCache>
            </c:numRef>
          </c:yVal>
          <c:smooth val="1"/>
          <c:extLst>
            <c:ext xmlns:c16="http://schemas.microsoft.com/office/drawing/2014/chart" uri="{C3380CC4-5D6E-409C-BE32-E72D297353CC}">
              <c16:uniqueId val="{0000000D-C311-46D2-9E2B-39909684F3E5}"/>
            </c:ext>
          </c:extLst>
        </c:ser>
        <c:ser>
          <c:idx val="3"/>
          <c:order val="14"/>
          <c:tx>
            <c:strRef>
              <c:f>'66L_1'!$E$1</c:f>
              <c:strCache>
                <c:ptCount val="1"/>
                <c:pt idx="0">
                  <c:v>2018</c:v>
                </c:pt>
              </c:strCache>
            </c:strRef>
          </c:tx>
          <c:spPr>
            <a:ln w="12700" cap="rnd">
              <a:solidFill>
                <a:schemeClr val="accent4"/>
              </a:solidFill>
              <a:round/>
            </a:ln>
            <a:effectLst/>
          </c:spPr>
          <c:marker>
            <c:symbol val="none"/>
          </c:marker>
          <c:xVal>
            <c:numRef>
              <c:f>'66L_1'!$E$2:$E$3025</c:f>
              <c:numCache>
                <c:formatCode>General</c:formatCode>
                <c:ptCount val="3024"/>
                <c:pt idx="1">
                  <c:v>15.3</c:v>
                </c:pt>
                <c:pt idx="2">
                  <c:v>15.3</c:v>
                </c:pt>
                <c:pt idx="3">
                  <c:v>16</c:v>
                </c:pt>
                <c:pt idx="4">
                  <c:v>15.1</c:v>
                </c:pt>
                <c:pt idx="5">
                  <c:v>14.3</c:v>
                </c:pt>
                <c:pt idx="6">
                  <c:v>14.9</c:v>
                </c:pt>
                <c:pt idx="7">
                  <c:v>14.4</c:v>
                </c:pt>
                <c:pt idx="8">
                  <c:v>15.5</c:v>
                </c:pt>
                <c:pt idx="9">
                  <c:v>14.7</c:v>
                </c:pt>
                <c:pt idx="10">
                  <c:v>14.9</c:v>
                </c:pt>
                <c:pt idx="11">
                  <c:v>15.7</c:v>
                </c:pt>
                <c:pt idx="12">
                  <c:v>14.3</c:v>
                </c:pt>
                <c:pt idx="13">
                  <c:v>13.5</c:v>
                </c:pt>
                <c:pt idx="14">
                  <c:v>13.3</c:v>
                </c:pt>
                <c:pt idx="15">
                  <c:v>14.2</c:v>
                </c:pt>
                <c:pt idx="16">
                  <c:v>12.7</c:v>
                </c:pt>
                <c:pt idx="17">
                  <c:v>13.4</c:v>
                </c:pt>
                <c:pt idx="18">
                  <c:v>13.1</c:v>
                </c:pt>
                <c:pt idx="19">
                  <c:v>12.7</c:v>
                </c:pt>
                <c:pt idx="20">
                  <c:v>12.9</c:v>
                </c:pt>
                <c:pt idx="21">
                  <c:v>13.3</c:v>
                </c:pt>
                <c:pt idx="22">
                  <c:v>12.4</c:v>
                </c:pt>
                <c:pt idx="23">
                  <c:v>13.2</c:v>
                </c:pt>
                <c:pt idx="24">
                  <c:v>13.1</c:v>
                </c:pt>
                <c:pt idx="25">
                  <c:v>12.9</c:v>
                </c:pt>
                <c:pt idx="26">
                  <c:v>11.9</c:v>
                </c:pt>
                <c:pt idx="27">
                  <c:v>13.3</c:v>
                </c:pt>
                <c:pt idx="28">
                  <c:v>12.7</c:v>
                </c:pt>
                <c:pt idx="29">
                  <c:v>12.5</c:v>
                </c:pt>
                <c:pt idx="30">
                  <c:v>11.8</c:v>
                </c:pt>
                <c:pt idx="31">
                  <c:v>12</c:v>
                </c:pt>
                <c:pt idx="32">
                  <c:v>11.5</c:v>
                </c:pt>
                <c:pt idx="33">
                  <c:v>12.1</c:v>
                </c:pt>
                <c:pt idx="34">
                  <c:v>11.2</c:v>
                </c:pt>
                <c:pt idx="35">
                  <c:v>12.1</c:v>
                </c:pt>
                <c:pt idx="36">
                  <c:v>10.9</c:v>
                </c:pt>
                <c:pt idx="37">
                  <c:v>11.2</c:v>
                </c:pt>
                <c:pt idx="38">
                  <c:v>11.3</c:v>
                </c:pt>
                <c:pt idx="39">
                  <c:v>11</c:v>
                </c:pt>
                <c:pt idx="40">
                  <c:v>11.5</c:v>
                </c:pt>
                <c:pt idx="41">
                  <c:v>11.5</c:v>
                </c:pt>
                <c:pt idx="42">
                  <c:v>11.8</c:v>
                </c:pt>
                <c:pt idx="43">
                  <c:v>11.7</c:v>
                </c:pt>
                <c:pt idx="44">
                  <c:v>11</c:v>
                </c:pt>
                <c:pt idx="45">
                  <c:v>10.5</c:v>
                </c:pt>
                <c:pt idx="46">
                  <c:v>11.4</c:v>
                </c:pt>
                <c:pt idx="47">
                  <c:v>11.9</c:v>
                </c:pt>
                <c:pt idx="48">
                  <c:v>10.9</c:v>
                </c:pt>
                <c:pt idx="49">
                  <c:v>9.9</c:v>
                </c:pt>
                <c:pt idx="50">
                  <c:v>11.3</c:v>
                </c:pt>
                <c:pt idx="51">
                  <c:v>10.5</c:v>
                </c:pt>
                <c:pt idx="52">
                  <c:v>11.1</c:v>
                </c:pt>
                <c:pt idx="53">
                  <c:v>11.2</c:v>
                </c:pt>
                <c:pt idx="54">
                  <c:v>11.2</c:v>
                </c:pt>
                <c:pt idx="55">
                  <c:v>11</c:v>
                </c:pt>
                <c:pt idx="56">
                  <c:v>11.5</c:v>
                </c:pt>
                <c:pt idx="57">
                  <c:v>11.5</c:v>
                </c:pt>
                <c:pt idx="58">
                  <c:v>13.6</c:v>
                </c:pt>
                <c:pt idx="59">
                  <c:v>12.8</c:v>
                </c:pt>
                <c:pt idx="60">
                  <c:v>12.9</c:v>
                </c:pt>
                <c:pt idx="61">
                  <c:v>12.6</c:v>
                </c:pt>
                <c:pt idx="62">
                  <c:v>13.7</c:v>
                </c:pt>
                <c:pt idx="63">
                  <c:v>13.3</c:v>
                </c:pt>
                <c:pt idx="64">
                  <c:v>12.4</c:v>
                </c:pt>
                <c:pt idx="65">
                  <c:v>14.7</c:v>
                </c:pt>
                <c:pt idx="66">
                  <c:v>15.2</c:v>
                </c:pt>
                <c:pt idx="67">
                  <c:v>15.9</c:v>
                </c:pt>
                <c:pt idx="68">
                  <c:v>15.8</c:v>
                </c:pt>
                <c:pt idx="69">
                  <c:v>17</c:v>
                </c:pt>
                <c:pt idx="70">
                  <c:v>17</c:v>
                </c:pt>
                <c:pt idx="71">
                  <c:v>20.8</c:v>
                </c:pt>
                <c:pt idx="72">
                  <c:v>18.8</c:v>
                </c:pt>
                <c:pt idx="73">
                  <c:v>21.2</c:v>
                </c:pt>
                <c:pt idx="74">
                  <c:v>20.399999999999999</c:v>
                </c:pt>
                <c:pt idx="75">
                  <c:v>22</c:v>
                </c:pt>
                <c:pt idx="76">
                  <c:v>21</c:v>
                </c:pt>
                <c:pt idx="77">
                  <c:v>20.6</c:v>
                </c:pt>
                <c:pt idx="78">
                  <c:v>23</c:v>
                </c:pt>
                <c:pt idx="79">
                  <c:v>22.1</c:v>
                </c:pt>
                <c:pt idx="80">
                  <c:v>22.3</c:v>
                </c:pt>
                <c:pt idx="81">
                  <c:v>22.9</c:v>
                </c:pt>
                <c:pt idx="82">
                  <c:v>22.6</c:v>
                </c:pt>
                <c:pt idx="83">
                  <c:v>24.8</c:v>
                </c:pt>
                <c:pt idx="84">
                  <c:v>23.5</c:v>
                </c:pt>
                <c:pt idx="85">
                  <c:v>25.6</c:v>
                </c:pt>
                <c:pt idx="86">
                  <c:v>22.8</c:v>
                </c:pt>
                <c:pt idx="87">
                  <c:v>23.3</c:v>
                </c:pt>
                <c:pt idx="88">
                  <c:v>24</c:v>
                </c:pt>
                <c:pt idx="89">
                  <c:v>20.6</c:v>
                </c:pt>
                <c:pt idx="90">
                  <c:v>22.1</c:v>
                </c:pt>
                <c:pt idx="91">
                  <c:v>21.5</c:v>
                </c:pt>
                <c:pt idx="92">
                  <c:v>22.3</c:v>
                </c:pt>
                <c:pt idx="93">
                  <c:v>22.4</c:v>
                </c:pt>
                <c:pt idx="94">
                  <c:v>20</c:v>
                </c:pt>
                <c:pt idx="95">
                  <c:v>19.899999999999999</c:v>
                </c:pt>
                <c:pt idx="96">
                  <c:v>19.8</c:v>
                </c:pt>
                <c:pt idx="97">
                  <c:v>18.899999999999999</c:v>
                </c:pt>
                <c:pt idx="98">
                  <c:v>18.100000000000001</c:v>
                </c:pt>
                <c:pt idx="99">
                  <c:v>18</c:v>
                </c:pt>
                <c:pt idx="100">
                  <c:v>18.399999999999999</c:v>
                </c:pt>
                <c:pt idx="101">
                  <c:v>17.399999999999999</c:v>
                </c:pt>
                <c:pt idx="102">
                  <c:v>16.3</c:v>
                </c:pt>
                <c:pt idx="103">
                  <c:v>16.8</c:v>
                </c:pt>
                <c:pt idx="104">
                  <c:v>16.899999999999999</c:v>
                </c:pt>
                <c:pt idx="105">
                  <c:v>14.9</c:v>
                </c:pt>
                <c:pt idx="106">
                  <c:v>13.7</c:v>
                </c:pt>
                <c:pt idx="107">
                  <c:v>13.9</c:v>
                </c:pt>
                <c:pt idx="108">
                  <c:v>14.5</c:v>
                </c:pt>
                <c:pt idx="109">
                  <c:v>13.8</c:v>
                </c:pt>
                <c:pt idx="110">
                  <c:v>13.6</c:v>
                </c:pt>
                <c:pt idx="111">
                  <c:v>13.1</c:v>
                </c:pt>
                <c:pt idx="112">
                  <c:v>12.7</c:v>
                </c:pt>
                <c:pt idx="113">
                  <c:v>13.8</c:v>
                </c:pt>
                <c:pt idx="114">
                  <c:v>12.4</c:v>
                </c:pt>
                <c:pt idx="115">
                  <c:v>14.5</c:v>
                </c:pt>
                <c:pt idx="116">
                  <c:v>13.7</c:v>
                </c:pt>
                <c:pt idx="117">
                  <c:v>12.4</c:v>
                </c:pt>
                <c:pt idx="118">
                  <c:v>12.8</c:v>
                </c:pt>
                <c:pt idx="119">
                  <c:v>12.9</c:v>
                </c:pt>
                <c:pt idx="120">
                  <c:v>13.6</c:v>
                </c:pt>
                <c:pt idx="121">
                  <c:v>12.1</c:v>
                </c:pt>
                <c:pt idx="122">
                  <c:v>13.3</c:v>
                </c:pt>
                <c:pt idx="123">
                  <c:v>14</c:v>
                </c:pt>
                <c:pt idx="124">
                  <c:v>12.7</c:v>
                </c:pt>
                <c:pt idx="125">
                  <c:v>12.1</c:v>
                </c:pt>
                <c:pt idx="126">
                  <c:v>13.1</c:v>
                </c:pt>
                <c:pt idx="127">
                  <c:v>12.2</c:v>
                </c:pt>
                <c:pt idx="128">
                  <c:v>12.7</c:v>
                </c:pt>
                <c:pt idx="129">
                  <c:v>13.5</c:v>
                </c:pt>
                <c:pt idx="130">
                  <c:v>13.6</c:v>
                </c:pt>
                <c:pt idx="131">
                  <c:v>12.6</c:v>
                </c:pt>
                <c:pt idx="132">
                  <c:v>14.6</c:v>
                </c:pt>
                <c:pt idx="133">
                  <c:v>12.3</c:v>
                </c:pt>
                <c:pt idx="134">
                  <c:v>14.1</c:v>
                </c:pt>
                <c:pt idx="135">
                  <c:v>13.2</c:v>
                </c:pt>
                <c:pt idx="136">
                  <c:v>13.1</c:v>
                </c:pt>
                <c:pt idx="137">
                  <c:v>13.6</c:v>
                </c:pt>
                <c:pt idx="138">
                  <c:v>13.8</c:v>
                </c:pt>
                <c:pt idx="139">
                  <c:v>14.2</c:v>
                </c:pt>
                <c:pt idx="140">
                  <c:v>13.6</c:v>
                </c:pt>
                <c:pt idx="141">
                  <c:v>13.8</c:v>
                </c:pt>
                <c:pt idx="142">
                  <c:v>13.6</c:v>
                </c:pt>
                <c:pt idx="143">
                  <c:v>14.8</c:v>
                </c:pt>
                <c:pt idx="144">
                  <c:v>14.1</c:v>
                </c:pt>
                <c:pt idx="145">
                  <c:v>13.7</c:v>
                </c:pt>
                <c:pt idx="146">
                  <c:v>13.3</c:v>
                </c:pt>
                <c:pt idx="147">
                  <c:v>14.6</c:v>
                </c:pt>
                <c:pt idx="148">
                  <c:v>13.6</c:v>
                </c:pt>
                <c:pt idx="149">
                  <c:v>13.5</c:v>
                </c:pt>
                <c:pt idx="150">
                  <c:v>14.7</c:v>
                </c:pt>
                <c:pt idx="151">
                  <c:v>12.9</c:v>
                </c:pt>
                <c:pt idx="152">
                  <c:v>13.7</c:v>
                </c:pt>
                <c:pt idx="153">
                  <c:v>15</c:v>
                </c:pt>
                <c:pt idx="154">
                  <c:v>13.7</c:v>
                </c:pt>
                <c:pt idx="155">
                  <c:v>13.1</c:v>
                </c:pt>
                <c:pt idx="156">
                  <c:v>13.4</c:v>
                </c:pt>
                <c:pt idx="157">
                  <c:v>13.5</c:v>
                </c:pt>
                <c:pt idx="158">
                  <c:v>14.7</c:v>
                </c:pt>
                <c:pt idx="159">
                  <c:v>13.6</c:v>
                </c:pt>
                <c:pt idx="160">
                  <c:v>13.2</c:v>
                </c:pt>
                <c:pt idx="161">
                  <c:v>14.1</c:v>
                </c:pt>
                <c:pt idx="162">
                  <c:v>14.6</c:v>
                </c:pt>
                <c:pt idx="163">
                  <c:v>13.7</c:v>
                </c:pt>
                <c:pt idx="164">
                  <c:v>13.7</c:v>
                </c:pt>
                <c:pt idx="165">
                  <c:v>14.1</c:v>
                </c:pt>
                <c:pt idx="166">
                  <c:v>14.3</c:v>
                </c:pt>
                <c:pt idx="167">
                  <c:v>13.2</c:v>
                </c:pt>
                <c:pt idx="168">
                  <c:v>13.3</c:v>
                </c:pt>
                <c:pt idx="169">
                  <c:v>14.3</c:v>
                </c:pt>
                <c:pt idx="170">
                  <c:v>13.2</c:v>
                </c:pt>
                <c:pt idx="171">
                  <c:v>13.5</c:v>
                </c:pt>
                <c:pt idx="172">
                  <c:v>13.6</c:v>
                </c:pt>
                <c:pt idx="173">
                  <c:v>13.7</c:v>
                </c:pt>
                <c:pt idx="174">
                  <c:v>14.1</c:v>
                </c:pt>
                <c:pt idx="175">
                  <c:v>12.9</c:v>
                </c:pt>
                <c:pt idx="176">
                  <c:v>13.7</c:v>
                </c:pt>
                <c:pt idx="177">
                  <c:v>14.2</c:v>
                </c:pt>
                <c:pt idx="178">
                  <c:v>15.2</c:v>
                </c:pt>
                <c:pt idx="179">
                  <c:v>14.1</c:v>
                </c:pt>
                <c:pt idx="180">
                  <c:v>13.9</c:v>
                </c:pt>
                <c:pt idx="181">
                  <c:v>15</c:v>
                </c:pt>
                <c:pt idx="182">
                  <c:v>14.8</c:v>
                </c:pt>
                <c:pt idx="183">
                  <c:v>14</c:v>
                </c:pt>
                <c:pt idx="184">
                  <c:v>12.9</c:v>
                </c:pt>
                <c:pt idx="185">
                  <c:v>13.5</c:v>
                </c:pt>
                <c:pt idx="186">
                  <c:v>14.4</c:v>
                </c:pt>
                <c:pt idx="187">
                  <c:v>13.6</c:v>
                </c:pt>
                <c:pt idx="188">
                  <c:v>14</c:v>
                </c:pt>
                <c:pt idx="189">
                  <c:v>15.1</c:v>
                </c:pt>
                <c:pt idx="190">
                  <c:v>14.3</c:v>
                </c:pt>
                <c:pt idx="191">
                  <c:v>13.2</c:v>
                </c:pt>
                <c:pt idx="192">
                  <c:v>14</c:v>
                </c:pt>
                <c:pt idx="193">
                  <c:v>13.6</c:v>
                </c:pt>
                <c:pt idx="194">
                  <c:v>13.7</c:v>
                </c:pt>
                <c:pt idx="195">
                  <c:v>13.9</c:v>
                </c:pt>
                <c:pt idx="196">
                  <c:v>14.3</c:v>
                </c:pt>
                <c:pt idx="197">
                  <c:v>14.7</c:v>
                </c:pt>
                <c:pt idx="198">
                  <c:v>14.1</c:v>
                </c:pt>
                <c:pt idx="199">
                  <c:v>13.4</c:v>
                </c:pt>
                <c:pt idx="200">
                  <c:v>14</c:v>
                </c:pt>
                <c:pt idx="201">
                  <c:v>13.3</c:v>
                </c:pt>
                <c:pt idx="202">
                  <c:v>14.2</c:v>
                </c:pt>
                <c:pt idx="203">
                  <c:v>13.7</c:v>
                </c:pt>
                <c:pt idx="204">
                  <c:v>15.6</c:v>
                </c:pt>
                <c:pt idx="205">
                  <c:v>18.899999999999999</c:v>
                </c:pt>
                <c:pt idx="206">
                  <c:v>18.8</c:v>
                </c:pt>
                <c:pt idx="207">
                  <c:v>22</c:v>
                </c:pt>
                <c:pt idx="208">
                  <c:v>23</c:v>
                </c:pt>
                <c:pt idx="209">
                  <c:v>13.3</c:v>
                </c:pt>
                <c:pt idx="210">
                  <c:v>10.199999999999999</c:v>
                </c:pt>
                <c:pt idx="211">
                  <c:v>10.1</c:v>
                </c:pt>
                <c:pt idx="212">
                  <c:v>12.9</c:v>
                </c:pt>
                <c:pt idx="213">
                  <c:v>14.2</c:v>
                </c:pt>
                <c:pt idx="214">
                  <c:v>13.5</c:v>
                </c:pt>
                <c:pt idx="215">
                  <c:v>13.4</c:v>
                </c:pt>
                <c:pt idx="216">
                  <c:v>14.3</c:v>
                </c:pt>
                <c:pt idx="217">
                  <c:v>15.4</c:v>
                </c:pt>
                <c:pt idx="218">
                  <c:v>14.8</c:v>
                </c:pt>
                <c:pt idx="219">
                  <c:v>17</c:v>
                </c:pt>
                <c:pt idx="220">
                  <c:v>17.899999999999999</c:v>
                </c:pt>
                <c:pt idx="221">
                  <c:v>18.899999999999999</c:v>
                </c:pt>
                <c:pt idx="222">
                  <c:v>19.8</c:v>
                </c:pt>
                <c:pt idx="223">
                  <c:v>20.100000000000001</c:v>
                </c:pt>
                <c:pt idx="224">
                  <c:v>20.9</c:v>
                </c:pt>
                <c:pt idx="225">
                  <c:v>22.3</c:v>
                </c:pt>
                <c:pt idx="226">
                  <c:v>23.8</c:v>
                </c:pt>
                <c:pt idx="227">
                  <c:v>24.5</c:v>
                </c:pt>
                <c:pt idx="228">
                  <c:v>25</c:v>
                </c:pt>
                <c:pt idx="229">
                  <c:v>26.4</c:v>
                </c:pt>
                <c:pt idx="230">
                  <c:v>29</c:v>
                </c:pt>
                <c:pt idx="231">
                  <c:v>27.7</c:v>
                </c:pt>
                <c:pt idx="232">
                  <c:v>30.4</c:v>
                </c:pt>
                <c:pt idx="233">
                  <c:v>29.6</c:v>
                </c:pt>
                <c:pt idx="234">
                  <c:v>30.8</c:v>
                </c:pt>
                <c:pt idx="235">
                  <c:v>32.1</c:v>
                </c:pt>
                <c:pt idx="236">
                  <c:v>31.2</c:v>
                </c:pt>
                <c:pt idx="237">
                  <c:v>32.1</c:v>
                </c:pt>
                <c:pt idx="238">
                  <c:v>32.5</c:v>
                </c:pt>
                <c:pt idx="239">
                  <c:v>33.9</c:v>
                </c:pt>
                <c:pt idx="240">
                  <c:v>34.299999999999997</c:v>
                </c:pt>
                <c:pt idx="241">
                  <c:v>34.299999999999997</c:v>
                </c:pt>
                <c:pt idx="242">
                  <c:v>34.9</c:v>
                </c:pt>
                <c:pt idx="243">
                  <c:v>36.299999999999997</c:v>
                </c:pt>
                <c:pt idx="244">
                  <c:v>35.9</c:v>
                </c:pt>
                <c:pt idx="245">
                  <c:v>35.9</c:v>
                </c:pt>
                <c:pt idx="246">
                  <c:v>34.9</c:v>
                </c:pt>
                <c:pt idx="247">
                  <c:v>36.299999999999997</c:v>
                </c:pt>
                <c:pt idx="248">
                  <c:v>35.5</c:v>
                </c:pt>
                <c:pt idx="249">
                  <c:v>35.299999999999997</c:v>
                </c:pt>
                <c:pt idx="250">
                  <c:v>35.799999999999997</c:v>
                </c:pt>
                <c:pt idx="251">
                  <c:v>37.299999999999997</c:v>
                </c:pt>
                <c:pt idx="252">
                  <c:v>35.9</c:v>
                </c:pt>
                <c:pt idx="253">
                  <c:v>37.200000000000003</c:v>
                </c:pt>
                <c:pt idx="254">
                  <c:v>38.1</c:v>
                </c:pt>
                <c:pt idx="255">
                  <c:v>37</c:v>
                </c:pt>
                <c:pt idx="256">
                  <c:v>36.4</c:v>
                </c:pt>
                <c:pt idx="257">
                  <c:v>37.200000000000003</c:v>
                </c:pt>
                <c:pt idx="258">
                  <c:v>37.5</c:v>
                </c:pt>
                <c:pt idx="259">
                  <c:v>35.1</c:v>
                </c:pt>
                <c:pt idx="260">
                  <c:v>34.799999999999997</c:v>
                </c:pt>
                <c:pt idx="261">
                  <c:v>34.700000000000003</c:v>
                </c:pt>
                <c:pt idx="262">
                  <c:v>35.9</c:v>
                </c:pt>
                <c:pt idx="263">
                  <c:v>35.5</c:v>
                </c:pt>
                <c:pt idx="264">
                  <c:v>34.6</c:v>
                </c:pt>
                <c:pt idx="265">
                  <c:v>35.9</c:v>
                </c:pt>
                <c:pt idx="266">
                  <c:v>34</c:v>
                </c:pt>
                <c:pt idx="267">
                  <c:v>34.200000000000003</c:v>
                </c:pt>
                <c:pt idx="268">
                  <c:v>33.200000000000003</c:v>
                </c:pt>
                <c:pt idx="269">
                  <c:v>33.799999999999997</c:v>
                </c:pt>
                <c:pt idx="270">
                  <c:v>34.299999999999997</c:v>
                </c:pt>
                <c:pt idx="271">
                  <c:v>33.4</c:v>
                </c:pt>
                <c:pt idx="272">
                  <c:v>34.1</c:v>
                </c:pt>
                <c:pt idx="273">
                  <c:v>35.200000000000003</c:v>
                </c:pt>
                <c:pt idx="274">
                  <c:v>34.200000000000003</c:v>
                </c:pt>
                <c:pt idx="275">
                  <c:v>33.9</c:v>
                </c:pt>
                <c:pt idx="276">
                  <c:v>33.700000000000003</c:v>
                </c:pt>
                <c:pt idx="277">
                  <c:v>33.4</c:v>
                </c:pt>
                <c:pt idx="278">
                  <c:v>33.1</c:v>
                </c:pt>
                <c:pt idx="279">
                  <c:v>33.5</c:v>
                </c:pt>
                <c:pt idx="280">
                  <c:v>32.4</c:v>
                </c:pt>
                <c:pt idx="281">
                  <c:v>33.6</c:v>
                </c:pt>
                <c:pt idx="282">
                  <c:v>34.799999999999997</c:v>
                </c:pt>
                <c:pt idx="283">
                  <c:v>34.299999999999997</c:v>
                </c:pt>
                <c:pt idx="284">
                  <c:v>32.9</c:v>
                </c:pt>
                <c:pt idx="285">
                  <c:v>34.700000000000003</c:v>
                </c:pt>
                <c:pt idx="286">
                  <c:v>32.9</c:v>
                </c:pt>
                <c:pt idx="287">
                  <c:v>33.200000000000003</c:v>
                </c:pt>
                <c:pt idx="288">
                  <c:v>34.1</c:v>
                </c:pt>
                <c:pt idx="289">
                  <c:v>33.200000000000003</c:v>
                </c:pt>
                <c:pt idx="290">
                  <c:v>32.6</c:v>
                </c:pt>
                <c:pt idx="291">
                  <c:v>33.200000000000003</c:v>
                </c:pt>
                <c:pt idx="292">
                  <c:v>33.299999999999997</c:v>
                </c:pt>
                <c:pt idx="293">
                  <c:v>32.6</c:v>
                </c:pt>
                <c:pt idx="294">
                  <c:v>33.299999999999997</c:v>
                </c:pt>
                <c:pt idx="295">
                  <c:v>31.7</c:v>
                </c:pt>
                <c:pt idx="296">
                  <c:v>32.200000000000003</c:v>
                </c:pt>
                <c:pt idx="297">
                  <c:v>32</c:v>
                </c:pt>
                <c:pt idx="298">
                  <c:v>31.7</c:v>
                </c:pt>
                <c:pt idx="299">
                  <c:v>31.4</c:v>
                </c:pt>
                <c:pt idx="300">
                  <c:v>31</c:v>
                </c:pt>
                <c:pt idx="301">
                  <c:v>31.1</c:v>
                </c:pt>
                <c:pt idx="302">
                  <c:v>30.2</c:v>
                </c:pt>
                <c:pt idx="303">
                  <c:v>30</c:v>
                </c:pt>
                <c:pt idx="304">
                  <c:v>29</c:v>
                </c:pt>
                <c:pt idx="305">
                  <c:v>27.9</c:v>
                </c:pt>
                <c:pt idx="306">
                  <c:v>27.8</c:v>
                </c:pt>
                <c:pt idx="307">
                  <c:v>27.8</c:v>
                </c:pt>
                <c:pt idx="308">
                  <c:v>26</c:v>
                </c:pt>
                <c:pt idx="309">
                  <c:v>26.7</c:v>
                </c:pt>
                <c:pt idx="310">
                  <c:v>25.8</c:v>
                </c:pt>
                <c:pt idx="311">
                  <c:v>24.3</c:v>
                </c:pt>
                <c:pt idx="312">
                  <c:v>24.1</c:v>
                </c:pt>
                <c:pt idx="313">
                  <c:v>23.5</c:v>
                </c:pt>
                <c:pt idx="314">
                  <c:v>23.4</c:v>
                </c:pt>
                <c:pt idx="315">
                  <c:v>23.7</c:v>
                </c:pt>
                <c:pt idx="316">
                  <c:v>23.2</c:v>
                </c:pt>
                <c:pt idx="317">
                  <c:v>23.8</c:v>
                </c:pt>
                <c:pt idx="318">
                  <c:v>23.5</c:v>
                </c:pt>
                <c:pt idx="319">
                  <c:v>21.6</c:v>
                </c:pt>
                <c:pt idx="320">
                  <c:v>22.9</c:v>
                </c:pt>
                <c:pt idx="321">
                  <c:v>24.6</c:v>
                </c:pt>
                <c:pt idx="322">
                  <c:v>23.4</c:v>
                </c:pt>
                <c:pt idx="323">
                  <c:v>25.4</c:v>
                </c:pt>
                <c:pt idx="324">
                  <c:v>25</c:v>
                </c:pt>
                <c:pt idx="325">
                  <c:v>25.6</c:v>
                </c:pt>
                <c:pt idx="326">
                  <c:v>25.7</c:v>
                </c:pt>
                <c:pt idx="327">
                  <c:v>25.3</c:v>
                </c:pt>
                <c:pt idx="328">
                  <c:v>25.7</c:v>
                </c:pt>
                <c:pt idx="329">
                  <c:v>26.8</c:v>
                </c:pt>
                <c:pt idx="330">
                  <c:v>26.8</c:v>
                </c:pt>
                <c:pt idx="331">
                  <c:v>26.9</c:v>
                </c:pt>
                <c:pt idx="332">
                  <c:v>26.9</c:v>
                </c:pt>
                <c:pt idx="333">
                  <c:v>28.8</c:v>
                </c:pt>
                <c:pt idx="334">
                  <c:v>28.8</c:v>
                </c:pt>
                <c:pt idx="335">
                  <c:v>28.6</c:v>
                </c:pt>
                <c:pt idx="336">
                  <c:v>29.2</c:v>
                </c:pt>
                <c:pt idx="337">
                  <c:v>29.6</c:v>
                </c:pt>
                <c:pt idx="338">
                  <c:v>29.1</c:v>
                </c:pt>
                <c:pt idx="339">
                  <c:v>29.3</c:v>
                </c:pt>
                <c:pt idx="340">
                  <c:v>29</c:v>
                </c:pt>
                <c:pt idx="341">
                  <c:v>30.4</c:v>
                </c:pt>
                <c:pt idx="342">
                  <c:v>29.8</c:v>
                </c:pt>
                <c:pt idx="343">
                  <c:v>29.2</c:v>
                </c:pt>
                <c:pt idx="344">
                  <c:v>29.2</c:v>
                </c:pt>
                <c:pt idx="345">
                  <c:v>30.1</c:v>
                </c:pt>
                <c:pt idx="346">
                  <c:v>30.3</c:v>
                </c:pt>
                <c:pt idx="347">
                  <c:v>30.1</c:v>
                </c:pt>
                <c:pt idx="348">
                  <c:v>29</c:v>
                </c:pt>
                <c:pt idx="349">
                  <c:v>28.6</c:v>
                </c:pt>
                <c:pt idx="350">
                  <c:v>29</c:v>
                </c:pt>
                <c:pt idx="351">
                  <c:v>28</c:v>
                </c:pt>
                <c:pt idx="352">
                  <c:v>28</c:v>
                </c:pt>
                <c:pt idx="353">
                  <c:v>26.5</c:v>
                </c:pt>
                <c:pt idx="354">
                  <c:v>28</c:v>
                </c:pt>
                <c:pt idx="355">
                  <c:v>26.8</c:v>
                </c:pt>
                <c:pt idx="356">
                  <c:v>26.1</c:v>
                </c:pt>
                <c:pt idx="357">
                  <c:v>26.3</c:v>
                </c:pt>
                <c:pt idx="358">
                  <c:v>26.1</c:v>
                </c:pt>
                <c:pt idx="359">
                  <c:v>25.8</c:v>
                </c:pt>
                <c:pt idx="360">
                  <c:v>25.6</c:v>
                </c:pt>
                <c:pt idx="361">
                  <c:v>26.2</c:v>
                </c:pt>
                <c:pt idx="362">
                  <c:v>25.4</c:v>
                </c:pt>
                <c:pt idx="363">
                  <c:v>27.2</c:v>
                </c:pt>
                <c:pt idx="364">
                  <c:v>27.1</c:v>
                </c:pt>
                <c:pt idx="365">
                  <c:v>27.3</c:v>
                </c:pt>
                <c:pt idx="366">
                  <c:v>28.6</c:v>
                </c:pt>
                <c:pt idx="367">
                  <c:v>28.7</c:v>
                </c:pt>
                <c:pt idx="368">
                  <c:v>29.9</c:v>
                </c:pt>
                <c:pt idx="369">
                  <c:v>30.9</c:v>
                </c:pt>
                <c:pt idx="370">
                  <c:v>32.9</c:v>
                </c:pt>
                <c:pt idx="371">
                  <c:v>33.1</c:v>
                </c:pt>
                <c:pt idx="372">
                  <c:v>34.299999999999997</c:v>
                </c:pt>
                <c:pt idx="373">
                  <c:v>36.200000000000003</c:v>
                </c:pt>
                <c:pt idx="374">
                  <c:v>37.200000000000003</c:v>
                </c:pt>
                <c:pt idx="375">
                  <c:v>37.4</c:v>
                </c:pt>
                <c:pt idx="376">
                  <c:v>37.9</c:v>
                </c:pt>
                <c:pt idx="377">
                  <c:v>37.700000000000003</c:v>
                </c:pt>
                <c:pt idx="378">
                  <c:v>38.5</c:v>
                </c:pt>
                <c:pt idx="379">
                  <c:v>38.799999999999997</c:v>
                </c:pt>
                <c:pt idx="380">
                  <c:v>39.4</c:v>
                </c:pt>
                <c:pt idx="381">
                  <c:v>40.700000000000003</c:v>
                </c:pt>
                <c:pt idx="382">
                  <c:v>40.700000000000003</c:v>
                </c:pt>
                <c:pt idx="383">
                  <c:v>41</c:v>
                </c:pt>
                <c:pt idx="384">
                  <c:v>40.700000000000003</c:v>
                </c:pt>
                <c:pt idx="385">
                  <c:v>41.5</c:v>
                </c:pt>
                <c:pt idx="386">
                  <c:v>41.9</c:v>
                </c:pt>
                <c:pt idx="387">
                  <c:v>42.2</c:v>
                </c:pt>
                <c:pt idx="388">
                  <c:v>42.3</c:v>
                </c:pt>
                <c:pt idx="389">
                  <c:v>41.2</c:v>
                </c:pt>
                <c:pt idx="390">
                  <c:v>41.3</c:v>
                </c:pt>
                <c:pt idx="391">
                  <c:v>41.6</c:v>
                </c:pt>
                <c:pt idx="392">
                  <c:v>43.2</c:v>
                </c:pt>
                <c:pt idx="393">
                  <c:v>42.3</c:v>
                </c:pt>
                <c:pt idx="394">
                  <c:v>42.6</c:v>
                </c:pt>
                <c:pt idx="395">
                  <c:v>41.3</c:v>
                </c:pt>
                <c:pt idx="396">
                  <c:v>40.799999999999997</c:v>
                </c:pt>
                <c:pt idx="397">
                  <c:v>41.1</c:v>
                </c:pt>
                <c:pt idx="398">
                  <c:v>40.200000000000003</c:v>
                </c:pt>
                <c:pt idx="399">
                  <c:v>43</c:v>
                </c:pt>
                <c:pt idx="400">
                  <c:v>44.3</c:v>
                </c:pt>
                <c:pt idx="401">
                  <c:v>46</c:v>
                </c:pt>
                <c:pt idx="402">
                  <c:v>46.1</c:v>
                </c:pt>
                <c:pt idx="403">
                  <c:v>47.2</c:v>
                </c:pt>
                <c:pt idx="404">
                  <c:v>41.3</c:v>
                </c:pt>
                <c:pt idx="405">
                  <c:v>39.1</c:v>
                </c:pt>
                <c:pt idx="406">
                  <c:v>39.1</c:v>
                </c:pt>
                <c:pt idx="407">
                  <c:v>38.299999999999997</c:v>
                </c:pt>
                <c:pt idx="408">
                  <c:v>39.6</c:v>
                </c:pt>
                <c:pt idx="409">
                  <c:v>39.6</c:v>
                </c:pt>
                <c:pt idx="410">
                  <c:v>39.299999999999997</c:v>
                </c:pt>
                <c:pt idx="411">
                  <c:v>40</c:v>
                </c:pt>
                <c:pt idx="412">
                  <c:v>39.5</c:v>
                </c:pt>
                <c:pt idx="413">
                  <c:v>38.799999999999997</c:v>
                </c:pt>
                <c:pt idx="414">
                  <c:v>40.5</c:v>
                </c:pt>
                <c:pt idx="415">
                  <c:v>41.2</c:v>
                </c:pt>
                <c:pt idx="416">
                  <c:v>40.9</c:v>
                </c:pt>
                <c:pt idx="417">
                  <c:v>39.6</c:v>
                </c:pt>
                <c:pt idx="418">
                  <c:v>41.4</c:v>
                </c:pt>
                <c:pt idx="419">
                  <c:v>40.5</c:v>
                </c:pt>
                <c:pt idx="420">
                  <c:v>40.799999999999997</c:v>
                </c:pt>
                <c:pt idx="421">
                  <c:v>41.8</c:v>
                </c:pt>
                <c:pt idx="422">
                  <c:v>41.6</c:v>
                </c:pt>
                <c:pt idx="423">
                  <c:v>41.2</c:v>
                </c:pt>
                <c:pt idx="424">
                  <c:v>41.5</c:v>
                </c:pt>
                <c:pt idx="425">
                  <c:v>42.6</c:v>
                </c:pt>
                <c:pt idx="426">
                  <c:v>42.7</c:v>
                </c:pt>
                <c:pt idx="427">
                  <c:v>41.4</c:v>
                </c:pt>
                <c:pt idx="428">
                  <c:v>42</c:v>
                </c:pt>
                <c:pt idx="429">
                  <c:v>40.700000000000003</c:v>
                </c:pt>
                <c:pt idx="430">
                  <c:v>42</c:v>
                </c:pt>
                <c:pt idx="431">
                  <c:v>41.9</c:v>
                </c:pt>
                <c:pt idx="432">
                  <c:v>41.5</c:v>
                </c:pt>
                <c:pt idx="433">
                  <c:v>41.9</c:v>
                </c:pt>
                <c:pt idx="434">
                  <c:v>41.7</c:v>
                </c:pt>
                <c:pt idx="435">
                  <c:v>41.4</c:v>
                </c:pt>
                <c:pt idx="436">
                  <c:v>40.299999999999997</c:v>
                </c:pt>
                <c:pt idx="437">
                  <c:v>40.1</c:v>
                </c:pt>
                <c:pt idx="438">
                  <c:v>41.8</c:v>
                </c:pt>
                <c:pt idx="439">
                  <c:v>42.2</c:v>
                </c:pt>
                <c:pt idx="440">
                  <c:v>40.1</c:v>
                </c:pt>
                <c:pt idx="441">
                  <c:v>40.6</c:v>
                </c:pt>
                <c:pt idx="442">
                  <c:v>39.200000000000003</c:v>
                </c:pt>
                <c:pt idx="443">
                  <c:v>41</c:v>
                </c:pt>
                <c:pt idx="444">
                  <c:v>40.5</c:v>
                </c:pt>
                <c:pt idx="445">
                  <c:v>41.5</c:v>
                </c:pt>
                <c:pt idx="446">
                  <c:v>41.1</c:v>
                </c:pt>
                <c:pt idx="447">
                  <c:v>40</c:v>
                </c:pt>
                <c:pt idx="448">
                  <c:v>40.5</c:v>
                </c:pt>
                <c:pt idx="449">
                  <c:v>40.6</c:v>
                </c:pt>
                <c:pt idx="450">
                  <c:v>40.9</c:v>
                </c:pt>
                <c:pt idx="451">
                  <c:v>42.3</c:v>
                </c:pt>
                <c:pt idx="452">
                  <c:v>41.2</c:v>
                </c:pt>
                <c:pt idx="453">
                  <c:v>41.4</c:v>
                </c:pt>
                <c:pt idx="454">
                  <c:v>41.3</c:v>
                </c:pt>
                <c:pt idx="455">
                  <c:v>40.9</c:v>
                </c:pt>
                <c:pt idx="456">
                  <c:v>42.1</c:v>
                </c:pt>
                <c:pt idx="457">
                  <c:v>41.6</c:v>
                </c:pt>
                <c:pt idx="458">
                  <c:v>42.8</c:v>
                </c:pt>
                <c:pt idx="459">
                  <c:v>41.5</c:v>
                </c:pt>
                <c:pt idx="460">
                  <c:v>42.7</c:v>
                </c:pt>
                <c:pt idx="461">
                  <c:v>42.8</c:v>
                </c:pt>
                <c:pt idx="462">
                  <c:v>42.8</c:v>
                </c:pt>
                <c:pt idx="463">
                  <c:v>43.5</c:v>
                </c:pt>
                <c:pt idx="464">
                  <c:v>44.9</c:v>
                </c:pt>
                <c:pt idx="465">
                  <c:v>43.9</c:v>
                </c:pt>
                <c:pt idx="466">
                  <c:v>43.7</c:v>
                </c:pt>
                <c:pt idx="467">
                  <c:v>45.3</c:v>
                </c:pt>
                <c:pt idx="468">
                  <c:v>46</c:v>
                </c:pt>
                <c:pt idx="469">
                  <c:v>46.9</c:v>
                </c:pt>
                <c:pt idx="470">
                  <c:v>46.6</c:v>
                </c:pt>
                <c:pt idx="471">
                  <c:v>46.5</c:v>
                </c:pt>
                <c:pt idx="472">
                  <c:v>48.5</c:v>
                </c:pt>
                <c:pt idx="473">
                  <c:v>47.3</c:v>
                </c:pt>
                <c:pt idx="474">
                  <c:v>48.4</c:v>
                </c:pt>
                <c:pt idx="475">
                  <c:v>48.2</c:v>
                </c:pt>
                <c:pt idx="476">
                  <c:v>49.1</c:v>
                </c:pt>
                <c:pt idx="477">
                  <c:v>49.1</c:v>
                </c:pt>
                <c:pt idx="478">
                  <c:v>50.2</c:v>
                </c:pt>
                <c:pt idx="479">
                  <c:v>50.1</c:v>
                </c:pt>
                <c:pt idx="480">
                  <c:v>50</c:v>
                </c:pt>
                <c:pt idx="481">
                  <c:v>52</c:v>
                </c:pt>
                <c:pt idx="482">
                  <c:v>52.1</c:v>
                </c:pt>
                <c:pt idx="483">
                  <c:v>50.8</c:v>
                </c:pt>
                <c:pt idx="484">
                  <c:v>51.8</c:v>
                </c:pt>
                <c:pt idx="485">
                  <c:v>52.9</c:v>
                </c:pt>
                <c:pt idx="486">
                  <c:v>53.3</c:v>
                </c:pt>
                <c:pt idx="487">
                  <c:v>53.6</c:v>
                </c:pt>
                <c:pt idx="488">
                  <c:v>53.6</c:v>
                </c:pt>
                <c:pt idx="489">
                  <c:v>52.8</c:v>
                </c:pt>
                <c:pt idx="490">
                  <c:v>55.5</c:v>
                </c:pt>
                <c:pt idx="491">
                  <c:v>55.8</c:v>
                </c:pt>
                <c:pt idx="492">
                  <c:v>54.1</c:v>
                </c:pt>
                <c:pt idx="493">
                  <c:v>53.8</c:v>
                </c:pt>
                <c:pt idx="494">
                  <c:v>52.8</c:v>
                </c:pt>
                <c:pt idx="495">
                  <c:v>54.3</c:v>
                </c:pt>
                <c:pt idx="496">
                  <c:v>53.7</c:v>
                </c:pt>
                <c:pt idx="497">
                  <c:v>54.3</c:v>
                </c:pt>
                <c:pt idx="498">
                  <c:v>54.1</c:v>
                </c:pt>
                <c:pt idx="499">
                  <c:v>54.2</c:v>
                </c:pt>
                <c:pt idx="500">
                  <c:v>55.1</c:v>
                </c:pt>
                <c:pt idx="501">
                  <c:v>56.2</c:v>
                </c:pt>
                <c:pt idx="502">
                  <c:v>55</c:v>
                </c:pt>
                <c:pt idx="503">
                  <c:v>54.6</c:v>
                </c:pt>
                <c:pt idx="504">
                  <c:v>54.5</c:v>
                </c:pt>
                <c:pt idx="505">
                  <c:v>54.4</c:v>
                </c:pt>
                <c:pt idx="506">
                  <c:v>54</c:v>
                </c:pt>
                <c:pt idx="507">
                  <c:v>54.3</c:v>
                </c:pt>
                <c:pt idx="508">
                  <c:v>54.9</c:v>
                </c:pt>
                <c:pt idx="509">
                  <c:v>54.1</c:v>
                </c:pt>
                <c:pt idx="510">
                  <c:v>53.5</c:v>
                </c:pt>
                <c:pt idx="511">
                  <c:v>53.3</c:v>
                </c:pt>
                <c:pt idx="512">
                  <c:v>53.7</c:v>
                </c:pt>
                <c:pt idx="513">
                  <c:v>53.4</c:v>
                </c:pt>
                <c:pt idx="514">
                  <c:v>54.3</c:v>
                </c:pt>
                <c:pt idx="515">
                  <c:v>53.1</c:v>
                </c:pt>
                <c:pt idx="516">
                  <c:v>54</c:v>
                </c:pt>
                <c:pt idx="517">
                  <c:v>53.2</c:v>
                </c:pt>
                <c:pt idx="518">
                  <c:v>54</c:v>
                </c:pt>
                <c:pt idx="519">
                  <c:v>53.5</c:v>
                </c:pt>
                <c:pt idx="520">
                  <c:v>53.6</c:v>
                </c:pt>
                <c:pt idx="521">
                  <c:v>51.8</c:v>
                </c:pt>
                <c:pt idx="522">
                  <c:v>54.1</c:v>
                </c:pt>
                <c:pt idx="523">
                  <c:v>52.7</c:v>
                </c:pt>
                <c:pt idx="524">
                  <c:v>52.3</c:v>
                </c:pt>
                <c:pt idx="525">
                  <c:v>51.2</c:v>
                </c:pt>
                <c:pt idx="526">
                  <c:v>51</c:v>
                </c:pt>
                <c:pt idx="527">
                  <c:v>50.4</c:v>
                </c:pt>
                <c:pt idx="528">
                  <c:v>49.4</c:v>
                </c:pt>
                <c:pt idx="529">
                  <c:v>49.1</c:v>
                </c:pt>
                <c:pt idx="530">
                  <c:v>48.8</c:v>
                </c:pt>
                <c:pt idx="531">
                  <c:v>47.7</c:v>
                </c:pt>
                <c:pt idx="532">
                  <c:v>47.2</c:v>
                </c:pt>
                <c:pt idx="533">
                  <c:v>47.1</c:v>
                </c:pt>
                <c:pt idx="534">
                  <c:v>47.6</c:v>
                </c:pt>
                <c:pt idx="535">
                  <c:v>47.3</c:v>
                </c:pt>
                <c:pt idx="536">
                  <c:v>47.2</c:v>
                </c:pt>
                <c:pt idx="537">
                  <c:v>47.1</c:v>
                </c:pt>
                <c:pt idx="538">
                  <c:v>46.6</c:v>
                </c:pt>
                <c:pt idx="539">
                  <c:v>46.4</c:v>
                </c:pt>
                <c:pt idx="540">
                  <c:v>46.1</c:v>
                </c:pt>
                <c:pt idx="541">
                  <c:v>47.8</c:v>
                </c:pt>
                <c:pt idx="542">
                  <c:v>46.5</c:v>
                </c:pt>
                <c:pt idx="543">
                  <c:v>47.9</c:v>
                </c:pt>
                <c:pt idx="544">
                  <c:v>47.2</c:v>
                </c:pt>
                <c:pt idx="545">
                  <c:v>47.3</c:v>
                </c:pt>
                <c:pt idx="546">
                  <c:v>48</c:v>
                </c:pt>
                <c:pt idx="547">
                  <c:v>48.4</c:v>
                </c:pt>
                <c:pt idx="548">
                  <c:v>48.8</c:v>
                </c:pt>
                <c:pt idx="549">
                  <c:v>48</c:v>
                </c:pt>
                <c:pt idx="550">
                  <c:v>48.4</c:v>
                </c:pt>
                <c:pt idx="551">
                  <c:v>47.8</c:v>
                </c:pt>
                <c:pt idx="552">
                  <c:v>47</c:v>
                </c:pt>
                <c:pt idx="553">
                  <c:v>46.8</c:v>
                </c:pt>
                <c:pt idx="554">
                  <c:v>46.4</c:v>
                </c:pt>
                <c:pt idx="555">
                  <c:v>46.3</c:v>
                </c:pt>
                <c:pt idx="556">
                  <c:v>44.9</c:v>
                </c:pt>
                <c:pt idx="557">
                  <c:v>44.2</c:v>
                </c:pt>
                <c:pt idx="558">
                  <c:v>45.1</c:v>
                </c:pt>
                <c:pt idx="559">
                  <c:v>43.7</c:v>
                </c:pt>
                <c:pt idx="560">
                  <c:v>43.2</c:v>
                </c:pt>
                <c:pt idx="561">
                  <c:v>42.3</c:v>
                </c:pt>
                <c:pt idx="562">
                  <c:v>43.1</c:v>
                </c:pt>
                <c:pt idx="563">
                  <c:v>41.6</c:v>
                </c:pt>
                <c:pt idx="564">
                  <c:v>40.200000000000003</c:v>
                </c:pt>
                <c:pt idx="565">
                  <c:v>40.1</c:v>
                </c:pt>
                <c:pt idx="566">
                  <c:v>38.9</c:v>
                </c:pt>
                <c:pt idx="567">
                  <c:v>37.299999999999997</c:v>
                </c:pt>
                <c:pt idx="568">
                  <c:v>37.700000000000003</c:v>
                </c:pt>
                <c:pt idx="569">
                  <c:v>35.700000000000003</c:v>
                </c:pt>
                <c:pt idx="570">
                  <c:v>35.700000000000003</c:v>
                </c:pt>
                <c:pt idx="571">
                  <c:v>34.5</c:v>
                </c:pt>
                <c:pt idx="572">
                  <c:v>35.5</c:v>
                </c:pt>
                <c:pt idx="573">
                  <c:v>35.700000000000003</c:v>
                </c:pt>
                <c:pt idx="574">
                  <c:v>35.9</c:v>
                </c:pt>
                <c:pt idx="575">
                  <c:v>34.799999999999997</c:v>
                </c:pt>
                <c:pt idx="576">
                  <c:v>35.200000000000003</c:v>
                </c:pt>
                <c:pt idx="577">
                  <c:v>34.799999999999997</c:v>
                </c:pt>
                <c:pt idx="578">
                  <c:v>34.700000000000003</c:v>
                </c:pt>
                <c:pt idx="579">
                  <c:v>35.4</c:v>
                </c:pt>
                <c:pt idx="580">
                  <c:v>35.1</c:v>
                </c:pt>
                <c:pt idx="581">
                  <c:v>36.1</c:v>
                </c:pt>
                <c:pt idx="582">
                  <c:v>35.1</c:v>
                </c:pt>
                <c:pt idx="583">
                  <c:v>35.4</c:v>
                </c:pt>
                <c:pt idx="584">
                  <c:v>35.200000000000003</c:v>
                </c:pt>
                <c:pt idx="585">
                  <c:v>35.5</c:v>
                </c:pt>
                <c:pt idx="586">
                  <c:v>34</c:v>
                </c:pt>
                <c:pt idx="587">
                  <c:v>34.6</c:v>
                </c:pt>
                <c:pt idx="588">
                  <c:v>35</c:v>
                </c:pt>
                <c:pt idx="589">
                  <c:v>35.6</c:v>
                </c:pt>
                <c:pt idx="590">
                  <c:v>34</c:v>
                </c:pt>
                <c:pt idx="591">
                  <c:v>34.799999999999997</c:v>
                </c:pt>
                <c:pt idx="592">
                  <c:v>34.299999999999997</c:v>
                </c:pt>
                <c:pt idx="593">
                  <c:v>35.9</c:v>
                </c:pt>
                <c:pt idx="594">
                  <c:v>34.5</c:v>
                </c:pt>
                <c:pt idx="595">
                  <c:v>37.4</c:v>
                </c:pt>
                <c:pt idx="596">
                  <c:v>40.6</c:v>
                </c:pt>
                <c:pt idx="597">
                  <c:v>42</c:v>
                </c:pt>
                <c:pt idx="598">
                  <c:v>43.2</c:v>
                </c:pt>
                <c:pt idx="599">
                  <c:v>45</c:v>
                </c:pt>
                <c:pt idx="600">
                  <c:v>37.4</c:v>
                </c:pt>
                <c:pt idx="601">
                  <c:v>32.700000000000003</c:v>
                </c:pt>
                <c:pt idx="602">
                  <c:v>30.2</c:v>
                </c:pt>
                <c:pt idx="603">
                  <c:v>32.4</c:v>
                </c:pt>
                <c:pt idx="604">
                  <c:v>34.6</c:v>
                </c:pt>
                <c:pt idx="605">
                  <c:v>35.4</c:v>
                </c:pt>
                <c:pt idx="606">
                  <c:v>33.700000000000003</c:v>
                </c:pt>
                <c:pt idx="607">
                  <c:v>36.1</c:v>
                </c:pt>
                <c:pt idx="608">
                  <c:v>34.6</c:v>
                </c:pt>
                <c:pt idx="609">
                  <c:v>35.299999999999997</c:v>
                </c:pt>
                <c:pt idx="610">
                  <c:v>34.200000000000003</c:v>
                </c:pt>
                <c:pt idx="611">
                  <c:v>35.5</c:v>
                </c:pt>
                <c:pt idx="612">
                  <c:v>36.5</c:v>
                </c:pt>
                <c:pt idx="613">
                  <c:v>36.9</c:v>
                </c:pt>
                <c:pt idx="614">
                  <c:v>36.1</c:v>
                </c:pt>
                <c:pt idx="615">
                  <c:v>36.4</c:v>
                </c:pt>
                <c:pt idx="616">
                  <c:v>37.200000000000003</c:v>
                </c:pt>
                <c:pt idx="617">
                  <c:v>37.200000000000003</c:v>
                </c:pt>
                <c:pt idx="618">
                  <c:v>38</c:v>
                </c:pt>
                <c:pt idx="619">
                  <c:v>37.200000000000003</c:v>
                </c:pt>
                <c:pt idx="620">
                  <c:v>37.4</c:v>
                </c:pt>
                <c:pt idx="621">
                  <c:v>38.1</c:v>
                </c:pt>
                <c:pt idx="622">
                  <c:v>38.700000000000003</c:v>
                </c:pt>
                <c:pt idx="623">
                  <c:v>39</c:v>
                </c:pt>
                <c:pt idx="624">
                  <c:v>37</c:v>
                </c:pt>
                <c:pt idx="625">
                  <c:v>38.299999999999997</c:v>
                </c:pt>
                <c:pt idx="626">
                  <c:v>38.1</c:v>
                </c:pt>
                <c:pt idx="627">
                  <c:v>37.9</c:v>
                </c:pt>
                <c:pt idx="628">
                  <c:v>37.5</c:v>
                </c:pt>
                <c:pt idx="629">
                  <c:v>37.9</c:v>
                </c:pt>
                <c:pt idx="630">
                  <c:v>36.200000000000003</c:v>
                </c:pt>
                <c:pt idx="631">
                  <c:v>37.299999999999997</c:v>
                </c:pt>
                <c:pt idx="632">
                  <c:v>37.1</c:v>
                </c:pt>
                <c:pt idx="633">
                  <c:v>37.4</c:v>
                </c:pt>
                <c:pt idx="634">
                  <c:v>36.9</c:v>
                </c:pt>
                <c:pt idx="635">
                  <c:v>36.1</c:v>
                </c:pt>
                <c:pt idx="636">
                  <c:v>38.1</c:v>
                </c:pt>
                <c:pt idx="637">
                  <c:v>37.4</c:v>
                </c:pt>
                <c:pt idx="638">
                  <c:v>36.299999999999997</c:v>
                </c:pt>
                <c:pt idx="639">
                  <c:v>36.4</c:v>
                </c:pt>
                <c:pt idx="640">
                  <c:v>36.700000000000003</c:v>
                </c:pt>
                <c:pt idx="641">
                  <c:v>37.9</c:v>
                </c:pt>
                <c:pt idx="642">
                  <c:v>36.5</c:v>
                </c:pt>
                <c:pt idx="643">
                  <c:v>37</c:v>
                </c:pt>
                <c:pt idx="644">
                  <c:v>36.9</c:v>
                </c:pt>
                <c:pt idx="645">
                  <c:v>37.1</c:v>
                </c:pt>
                <c:pt idx="646">
                  <c:v>36.700000000000003</c:v>
                </c:pt>
                <c:pt idx="647">
                  <c:v>38.200000000000003</c:v>
                </c:pt>
                <c:pt idx="648">
                  <c:v>38</c:v>
                </c:pt>
                <c:pt idx="649">
                  <c:v>38.200000000000003</c:v>
                </c:pt>
                <c:pt idx="650">
                  <c:v>37.4</c:v>
                </c:pt>
                <c:pt idx="651">
                  <c:v>38.4</c:v>
                </c:pt>
                <c:pt idx="652">
                  <c:v>37.6</c:v>
                </c:pt>
                <c:pt idx="653">
                  <c:v>38.299999999999997</c:v>
                </c:pt>
                <c:pt idx="654">
                  <c:v>38.4</c:v>
                </c:pt>
                <c:pt idx="655">
                  <c:v>37.1</c:v>
                </c:pt>
                <c:pt idx="656">
                  <c:v>38.4</c:v>
                </c:pt>
                <c:pt idx="657">
                  <c:v>38.5</c:v>
                </c:pt>
                <c:pt idx="658">
                  <c:v>38.200000000000003</c:v>
                </c:pt>
                <c:pt idx="659">
                  <c:v>38</c:v>
                </c:pt>
                <c:pt idx="660">
                  <c:v>37.700000000000003</c:v>
                </c:pt>
                <c:pt idx="661">
                  <c:v>38.9</c:v>
                </c:pt>
                <c:pt idx="662">
                  <c:v>39.299999999999997</c:v>
                </c:pt>
                <c:pt idx="663">
                  <c:v>38.9</c:v>
                </c:pt>
                <c:pt idx="664">
                  <c:v>38.200000000000003</c:v>
                </c:pt>
                <c:pt idx="665">
                  <c:v>38.200000000000003</c:v>
                </c:pt>
                <c:pt idx="666">
                  <c:v>37.200000000000003</c:v>
                </c:pt>
                <c:pt idx="667">
                  <c:v>37.5</c:v>
                </c:pt>
                <c:pt idx="668">
                  <c:v>38.299999999999997</c:v>
                </c:pt>
                <c:pt idx="669">
                  <c:v>38</c:v>
                </c:pt>
                <c:pt idx="670">
                  <c:v>38</c:v>
                </c:pt>
                <c:pt idx="671">
                  <c:v>39</c:v>
                </c:pt>
                <c:pt idx="672">
                  <c:v>38.200000000000003</c:v>
                </c:pt>
                <c:pt idx="673">
                  <c:v>37.9</c:v>
                </c:pt>
                <c:pt idx="674">
                  <c:v>38.5</c:v>
                </c:pt>
                <c:pt idx="675">
                  <c:v>38.700000000000003</c:v>
                </c:pt>
                <c:pt idx="676">
                  <c:v>37.200000000000003</c:v>
                </c:pt>
                <c:pt idx="677">
                  <c:v>36.200000000000003</c:v>
                </c:pt>
                <c:pt idx="678">
                  <c:v>37.200000000000003</c:v>
                </c:pt>
                <c:pt idx="679">
                  <c:v>38.200000000000003</c:v>
                </c:pt>
                <c:pt idx="680">
                  <c:v>35.700000000000003</c:v>
                </c:pt>
                <c:pt idx="681">
                  <c:v>37.1</c:v>
                </c:pt>
                <c:pt idx="682">
                  <c:v>37.299999999999997</c:v>
                </c:pt>
                <c:pt idx="683">
                  <c:v>36.299999999999997</c:v>
                </c:pt>
                <c:pt idx="684">
                  <c:v>37.4</c:v>
                </c:pt>
                <c:pt idx="685">
                  <c:v>37.6</c:v>
                </c:pt>
                <c:pt idx="686">
                  <c:v>36.6</c:v>
                </c:pt>
                <c:pt idx="687">
                  <c:v>36.9</c:v>
                </c:pt>
                <c:pt idx="688">
                  <c:v>37.9</c:v>
                </c:pt>
                <c:pt idx="689">
                  <c:v>37.6</c:v>
                </c:pt>
                <c:pt idx="690">
                  <c:v>37.799999999999997</c:v>
                </c:pt>
                <c:pt idx="691">
                  <c:v>38.9</c:v>
                </c:pt>
                <c:pt idx="692">
                  <c:v>39.5</c:v>
                </c:pt>
                <c:pt idx="693">
                  <c:v>40.200000000000003</c:v>
                </c:pt>
                <c:pt idx="694">
                  <c:v>39.799999999999997</c:v>
                </c:pt>
                <c:pt idx="695">
                  <c:v>41.1</c:v>
                </c:pt>
                <c:pt idx="696">
                  <c:v>40.9</c:v>
                </c:pt>
                <c:pt idx="697">
                  <c:v>41</c:v>
                </c:pt>
                <c:pt idx="698">
                  <c:v>41.4</c:v>
                </c:pt>
                <c:pt idx="699">
                  <c:v>41.3</c:v>
                </c:pt>
                <c:pt idx="700">
                  <c:v>41.5</c:v>
                </c:pt>
                <c:pt idx="701">
                  <c:v>42</c:v>
                </c:pt>
                <c:pt idx="702">
                  <c:v>42.3</c:v>
                </c:pt>
                <c:pt idx="703">
                  <c:v>42.4</c:v>
                </c:pt>
                <c:pt idx="704">
                  <c:v>43</c:v>
                </c:pt>
                <c:pt idx="705">
                  <c:v>45.3</c:v>
                </c:pt>
                <c:pt idx="706">
                  <c:v>43.9</c:v>
                </c:pt>
                <c:pt idx="707">
                  <c:v>45.2</c:v>
                </c:pt>
                <c:pt idx="708">
                  <c:v>44.7</c:v>
                </c:pt>
                <c:pt idx="709">
                  <c:v>44.7</c:v>
                </c:pt>
                <c:pt idx="710">
                  <c:v>44.3</c:v>
                </c:pt>
                <c:pt idx="711">
                  <c:v>45.8</c:v>
                </c:pt>
                <c:pt idx="712">
                  <c:v>44.1</c:v>
                </c:pt>
                <c:pt idx="713">
                  <c:v>44.4</c:v>
                </c:pt>
                <c:pt idx="714">
                  <c:v>45.1</c:v>
                </c:pt>
                <c:pt idx="715">
                  <c:v>45.4</c:v>
                </c:pt>
                <c:pt idx="716">
                  <c:v>44.9</c:v>
                </c:pt>
                <c:pt idx="717">
                  <c:v>45.8</c:v>
                </c:pt>
                <c:pt idx="718">
                  <c:v>45.8</c:v>
                </c:pt>
                <c:pt idx="719">
                  <c:v>46</c:v>
                </c:pt>
                <c:pt idx="720">
                  <c:v>45.6</c:v>
                </c:pt>
                <c:pt idx="721">
                  <c:v>46</c:v>
                </c:pt>
                <c:pt idx="722">
                  <c:v>45.9</c:v>
                </c:pt>
                <c:pt idx="723">
                  <c:v>45.2</c:v>
                </c:pt>
                <c:pt idx="724">
                  <c:v>45.3</c:v>
                </c:pt>
                <c:pt idx="725">
                  <c:v>46.4</c:v>
                </c:pt>
                <c:pt idx="726">
                  <c:v>45.6</c:v>
                </c:pt>
                <c:pt idx="727">
                  <c:v>45.3</c:v>
                </c:pt>
                <c:pt idx="728">
                  <c:v>46.5</c:v>
                </c:pt>
                <c:pt idx="729">
                  <c:v>46.2</c:v>
                </c:pt>
                <c:pt idx="730">
                  <c:v>45.7</c:v>
                </c:pt>
                <c:pt idx="731">
                  <c:v>45.6</c:v>
                </c:pt>
                <c:pt idx="732">
                  <c:v>46.8</c:v>
                </c:pt>
                <c:pt idx="733">
                  <c:v>46.1</c:v>
                </c:pt>
                <c:pt idx="734">
                  <c:v>46.5</c:v>
                </c:pt>
                <c:pt idx="735">
                  <c:v>46.3</c:v>
                </c:pt>
                <c:pt idx="736">
                  <c:v>47.6</c:v>
                </c:pt>
                <c:pt idx="737">
                  <c:v>47.8</c:v>
                </c:pt>
                <c:pt idx="738">
                  <c:v>47.2</c:v>
                </c:pt>
                <c:pt idx="739">
                  <c:v>48.1</c:v>
                </c:pt>
                <c:pt idx="740">
                  <c:v>48.7</c:v>
                </c:pt>
                <c:pt idx="741">
                  <c:v>48.4</c:v>
                </c:pt>
                <c:pt idx="742">
                  <c:v>49.4</c:v>
                </c:pt>
                <c:pt idx="743">
                  <c:v>49.4</c:v>
                </c:pt>
                <c:pt idx="744">
                  <c:v>50.5</c:v>
                </c:pt>
                <c:pt idx="745">
                  <c:v>52.2</c:v>
                </c:pt>
                <c:pt idx="746">
                  <c:v>53.5</c:v>
                </c:pt>
                <c:pt idx="747">
                  <c:v>53.1</c:v>
                </c:pt>
                <c:pt idx="748">
                  <c:v>52.5</c:v>
                </c:pt>
                <c:pt idx="749">
                  <c:v>53.3</c:v>
                </c:pt>
                <c:pt idx="750">
                  <c:v>55.2</c:v>
                </c:pt>
                <c:pt idx="751">
                  <c:v>54.5</c:v>
                </c:pt>
                <c:pt idx="752">
                  <c:v>56.6</c:v>
                </c:pt>
                <c:pt idx="753">
                  <c:v>56.6</c:v>
                </c:pt>
                <c:pt idx="754">
                  <c:v>57.6</c:v>
                </c:pt>
                <c:pt idx="755">
                  <c:v>58.8</c:v>
                </c:pt>
                <c:pt idx="756">
                  <c:v>59.3</c:v>
                </c:pt>
                <c:pt idx="757">
                  <c:v>60.7</c:v>
                </c:pt>
                <c:pt idx="758">
                  <c:v>61.3</c:v>
                </c:pt>
                <c:pt idx="759">
                  <c:v>62.1</c:v>
                </c:pt>
                <c:pt idx="760">
                  <c:v>62.1</c:v>
                </c:pt>
                <c:pt idx="761">
                  <c:v>62.3</c:v>
                </c:pt>
                <c:pt idx="762">
                  <c:v>63.2</c:v>
                </c:pt>
                <c:pt idx="763">
                  <c:v>62.8</c:v>
                </c:pt>
                <c:pt idx="764">
                  <c:v>62.9</c:v>
                </c:pt>
                <c:pt idx="765">
                  <c:v>64.400000000000006</c:v>
                </c:pt>
                <c:pt idx="766">
                  <c:v>64.900000000000006</c:v>
                </c:pt>
                <c:pt idx="767">
                  <c:v>64.7</c:v>
                </c:pt>
                <c:pt idx="768">
                  <c:v>65.400000000000006</c:v>
                </c:pt>
                <c:pt idx="769">
                  <c:v>66.099999999999994</c:v>
                </c:pt>
                <c:pt idx="770">
                  <c:v>66.8</c:v>
                </c:pt>
                <c:pt idx="771">
                  <c:v>66.900000000000006</c:v>
                </c:pt>
                <c:pt idx="772">
                  <c:v>67.7</c:v>
                </c:pt>
                <c:pt idx="773">
                  <c:v>68</c:v>
                </c:pt>
                <c:pt idx="774">
                  <c:v>67.8</c:v>
                </c:pt>
                <c:pt idx="775">
                  <c:v>67.7</c:v>
                </c:pt>
                <c:pt idx="776">
                  <c:v>69.5</c:v>
                </c:pt>
                <c:pt idx="777">
                  <c:v>69</c:v>
                </c:pt>
                <c:pt idx="778">
                  <c:v>68.7</c:v>
                </c:pt>
                <c:pt idx="779">
                  <c:v>69.099999999999994</c:v>
                </c:pt>
                <c:pt idx="780">
                  <c:v>69.8</c:v>
                </c:pt>
                <c:pt idx="781">
                  <c:v>70.7</c:v>
                </c:pt>
                <c:pt idx="782">
                  <c:v>71.3</c:v>
                </c:pt>
                <c:pt idx="783">
                  <c:v>71.5</c:v>
                </c:pt>
                <c:pt idx="784">
                  <c:v>73.5</c:v>
                </c:pt>
                <c:pt idx="785">
                  <c:v>72.099999999999994</c:v>
                </c:pt>
                <c:pt idx="786">
                  <c:v>73.099999999999994</c:v>
                </c:pt>
                <c:pt idx="787">
                  <c:v>73.599999999999994</c:v>
                </c:pt>
                <c:pt idx="788">
                  <c:v>74.3</c:v>
                </c:pt>
                <c:pt idx="789">
                  <c:v>73.400000000000006</c:v>
                </c:pt>
                <c:pt idx="790">
                  <c:v>76</c:v>
                </c:pt>
                <c:pt idx="791">
                  <c:v>76.099999999999994</c:v>
                </c:pt>
                <c:pt idx="792">
                  <c:v>78.7</c:v>
                </c:pt>
                <c:pt idx="793">
                  <c:v>81.400000000000006</c:v>
                </c:pt>
                <c:pt idx="794">
                  <c:v>78.900000000000006</c:v>
                </c:pt>
                <c:pt idx="795">
                  <c:v>76.5</c:v>
                </c:pt>
                <c:pt idx="796">
                  <c:v>74.2</c:v>
                </c:pt>
                <c:pt idx="797">
                  <c:v>73.8</c:v>
                </c:pt>
                <c:pt idx="798">
                  <c:v>74.2</c:v>
                </c:pt>
                <c:pt idx="799">
                  <c:v>74.099999999999994</c:v>
                </c:pt>
                <c:pt idx="800">
                  <c:v>74.900000000000006</c:v>
                </c:pt>
                <c:pt idx="801">
                  <c:v>73.900000000000006</c:v>
                </c:pt>
                <c:pt idx="802">
                  <c:v>75.400000000000006</c:v>
                </c:pt>
                <c:pt idx="803">
                  <c:v>74.400000000000006</c:v>
                </c:pt>
                <c:pt idx="804">
                  <c:v>75.8</c:v>
                </c:pt>
                <c:pt idx="805">
                  <c:v>74.900000000000006</c:v>
                </c:pt>
                <c:pt idx="806">
                  <c:v>74.099999999999994</c:v>
                </c:pt>
                <c:pt idx="807">
                  <c:v>74.900000000000006</c:v>
                </c:pt>
                <c:pt idx="808">
                  <c:v>73.3</c:v>
                </c:pt>
                <c:pt idx="809">
                  <c:v>75.2</c:v>
                </c:pt>
                <c:pt idx="810">
                  <c:v>73.7</c:v>
                </c:pt>
                <c:pt idx="811">
                  <c:v>75</c:v>
                </c:pt>
                <c:pt idx="812">
                  <c:v>73.099999999999994</c:v>
                </c:pt>
                <c:pt idx="813">
                  <c:v>74.2</c:v>
                </c:pt>
                <c:pt idx="814">
                  <c:v>74.2</c:v>
                </c:pt>
                <c:pt idx="815">
                  <c:v>73.8</c:v>
                </c:pt>
                <c:pt idx="816">
                  <c:v>74.5</c:v>
                </c:pt>
                <c:pt idx="817">
                  <c:v>72.8</c:v>
                </c:pt>
                <c:pt idx="818">
                  <c:v>71.400000000000006</c:v>
                </c:pt>
                <c:pt idx="819">
                  <c:v>72.400000000000006</c:v>
                </c:pt>
                <c:pt idx="820">
                  <c:v>70.2</c:v>
                </c:pt>
                <c:pt idx="821">
                  <c:v>68.900000000000006</c:v>
                </c:pt>
                <c:pt idx="822">
                  <c:v>69.599999999999994</c:v>
                </c:pt>
                <c:pt idx="823">
                  <c:v>68.7</c:v>
                </c:pt>
                <c:pt idx="824">
                  <c:v>67.599999999999994</c:v>
                </c:pt>
                <c:pt idx="825">
                  <c:v>67.7</c:v>
                </c:pt>
                <c:pt idx="826">
                  <c:v>65</c:v>
                </c:pt>
                <c:pt idx="827">
                  <c:v>64.3</c:v>
                </c:pt>
                <c:pt idx="828">
                  <c:v>63.8</c:v>
                </c:pt>
                <c:pt idx="829">
                  <c:v>62.3</c:v>
                </c:pt>
                <c:pt idx="830">
                  <c:v>61</c:v>
                </c:pt>
                <c:pt idx="831">
                  <c:v>59.4</c:v>
                </c:pt>
                <c:pt idx="832">
                  <c:v>59</c:v>
                </c:pt>
                <c:pt idx="833">
                  <c:v>59.4</c:v>
                </c:pt>
                <c:pt idx="834">
                  <c:v>55</c:v>
                </c:pt>
                <c:pt idx="835">
                  <c:v>54</c:v>
                </c:pt>
                <c:pt idx="836">
                  <c:v>52.2</c:v>
                </c:pt>
                <c:pt idx="837">
                  <c:v>53</c:v>
                </c:pt>
                <c:pt idx="838">
                  <c:v>52</c:v>
                </c:pt>
                <c:pt idx="839">
                  <c:v>51.6</c:v>
                </c:pt>
                <c:pt idx="840">
                  <c:v>50.3</c:v>
                </c:pt>
                <c:pt idx="841">
                  <c:v>48.9</c:v>
                </c:pt>
                <c:pt idx="842">
                  <c:v>48.8</c:v>
                </c:pt>
                <c:pt idx="843">
                  <c:v>48.1</c:v>
                </c:pt>
                <c:pt idx="844">
                  <c:v>47.1</c:v>
                </c:pt>
                <c:pt idx="845">
                  <c:v>47.5</c:v>
                </c:pt>
                <c:pt idx="846">
                  <c:v>46</c:v>
                </c:pt>
                <c:pt idx="847">
                  <c:v>46.4</c:v>
                </c:pt>
                <c:pt idx="848">
                  <c:v>45.2</c:v>
                </c:pt>
                <c:pt idx="849">
                  <c:v>45.3</c:v>
                </c:pt>
                <c:pt idx="850">
                  <c:v>44.8</c:v>
                </c:pt>
                <c:pt idx="851">
                  <c:v>44.8</c:v>
                </c:pt>
                <c:pt idx="852">
                  <c:v>44.9</c:v>
                </c:pt>
                <c:pt idx="853">
                  <c:v>43.6</c:v>
                </c:pt>
                <c:pt idx="854">
                  <c:v>43.3</c:v>
                </c:pt>
                <c:pt idx="855">
                  <c:v>44.3</c:v>
                </c:pt>
                <c:pt idx="856">
                  <c:v>43.5</c:v>
                </c:pt>
                <c:pt idx="857">
                  <c:v>42.3</c:v>
                </c:pt>
                <c:pt idx="858">
                  <c:v>42.3</c:v>
                </c:pt>
                <c:pt idx="859">
                  <c:v>44</c:v>
                </c:pt>
                <c:pt idx="860">
                  <c:v>43.5</c:v>
                </c:pt>
                <c:pt idx="861">
                  <c:v>43.2</c:v>
                </c:pt>
                <c:pt idx="862">
                  <c:v>42.6</c:v>
                </c:pt>
                <c:pt idx="863">
                  <c:v>43.4</c:v>
                </c:pt>
                <c:pt idx="864">
                  <c:v>43.4</c:v>
                </c:pt>
                <c:pt idx="865">
                  <c:v>44.9</c:v>
                </c:pt>
                <c:pt idx="866">
                  <c:v>45.3</c:v>
                </c:pt>
                <c:pt idx="867">
                  <c:v>44.2</c:v>
                </c:pt>
                <c:pt idx="868">
                  <c:v>46.3</c:v>
                </c:pt>
                <c:pt idx="869">
                  <c:v>46</c:v>
                </c:pt>
                <c:pt idx="870">
                  <c:v>45.4</c:v>
                </c:pt>
                <c:pt idx="871">
                  <c:v>46.6</c:v>
                </c:pt>
                <c:pt idx="872">
                  <c:v>48.1</c:v>
                </c:pt>
                <c:pt idx="873">
                  <c:v>49.5</c:v>
                </c:pt>
                <c:pt idx="874">
                  <c:v>49.1</c:v>
                </c:pt>
                <c:pt idx="875">
                  <c:v>50.6</c:v>
                </c:pt>
                <c:pt idx="876">
                  <c:v>51.3</c:v>
                </c:pt>
                <c:pt idx="877">
                  <c:v>51.7</c:v>
                </c:pt>
                <c:pt idx="878">
                  <c:v>51.3</c:v>
                </c:pt>
                <c:pt idx="879">
                  <c:v>53</c:v>
                </c:pt>
                <c:pt idx="880">
                  <c:v>53.8</c:v>
                </c:pt>
                <c:pt idx="881">
                  <c:v>54</c:v>
                </c:pt>
                <c:pt idx="882">
                  <c:v>55.3</c:v>
                </c:pt>
                <c:pt idx="883">
                  <c:v>55</c:v>
                </c:pt>
                <c:pt idx="884">
                  <c:v>55.2</c:v>
                </c:pt>
                <c:pt idx="885">
                  <c:v>55.1</c:v>
                </c:pt>
                <c:pt idx="886">
                  <c:v>56.3</c:v>
                </c:pt>
                <c:pt idx="887">
                  <c:v>56.6</c:v>
                </c:pt>
                <c:pt idx="888">
                  <c:v>56</c:v>
                </c:pt>
                <c:pt idx="889">
                  <c:v>56.4</c:v>
                </c:pt>
                <c:pt idx="890">
                  <c:v>56.8</c:v>
                </c:pt>
                <c:pt idx="891">
                  <c:v>58.2</c:v>
                </c:pt>
                <c:pt idx="892">
                  <c:v>58.2</c:v>
                </c:pt>
                <c:pt idx="893">
                  <c:v>56.2</c:v>
                </c:pt>
                <c:pt idx="894">
                  <c:v>57.6</c:v>
                </c:pt>
                <c:pt idx="895">
                  <c:v>58.5</c:v>
                </c:pt>
                <c:pt idx="896">
                  <c:v>58.2</c:v>
                </c:pt>
                <c:pt idx="897">
                  <c:v>60</c:v>
                </c:pt>
                <c:pt idx="898">
                  <c:v>59.7</c:v>
                </c:pt>
                <c:pt idx="899">
                  <c:v>59.9</c:v>
                </c:pt>
                <c:pt idx="900">
                  <c:v>60</c:v>
                </c:pt>
                <c:pt idx="901">
                  <c:v>60.7</c:v>
                </c:pt>
                <c:pt idx="902">
                  <c:v>61.7</c:v>
                </c:pt>
                <c:pt idx="903">
                  <c:v>62</c:v>
                </c:pt>
                <c:pt idx="904">
                  <c:v>62.9</c:v>
                </c:pt>
                <c:pt idx="905">
                  <c:v>63.8</c:v>
                </c:pt>
                <c:pt idx="906">
                  <c:v>63.4</c:v>
                </c:pt>
                <c:pt idx="907">
                  <c:v>62.7</c:v>
                </c:pt>
                <c:pt idx="908">
                  <c:v>64.2</c:v>
                </c:pt>
                <c:pt idx="909">
                  <c:v>64.7</c:v>
                </c:pt>
                <c:pt idx="910">
                  <c:v>64.900000000000006</c:v>
                </c:pt>
                <c:pt idx="911">
                  <c:v>65.3</c:v>
                </c:pt>
                <c:pt idx="912">
                  <c:v>67.7</c:v>
                </c:pt>
                <c:pt idx="913">
                  <c:v>65.8</c:v>
                </c:pt>
                <c:pt idx="914">
                  <c:v>66.5</c:v>
                </c:pt>
                <c:pt idx="915">
                  <c:v>67.7</c:v>
                </c:pt>
                <c:pt idx="916">
                  <c:v>67.599999999999994</c:v>
                </c:pt>
                <c:pt idx="917">
                  <c:v>66.599999999999994</c:v>
                </c:pt>
                <c:pt idx="918">
                  <c:v>65.7</c:v>
                </c:pt>
                <c:pt idx="919">
                  <c:v>65.400000000000006</c:v>
                </c:pt>
                <c:pt idx="920">
                  <c:v>66.7</c:v>
                </c:pt>
                <c:pt idx="921">
                  <c:v>68.099999999999994</c:v>
                </c:pt>
                <c:pt idx="922">
                  <c:v>67</c:v>
                </c:pt>
                <c:pt idx="923">
                  <c:v>65.400000000000006</c:v>
                </c:pt>
                <c:pt idx="924">
                  <c:v>65.7</c:v>
                </c:pt>
                <c:pt idx="925">
                  <c:v>63.8</c:v>
                </c:pt>
                <c:pt idx="926">
                  <c:v>65</c:v>
                </c:pt>
                <c:pt idx="927">
                  <c:v>63.8</c:v>
                </c:pt>
                <c:pt idx="928">
                  <c:v>62.8</c:v>
                </c:pt>
                <c:pt idx="929">
                  <c:v>61</c:v>
                </c:pt>
                <c:pt idx="930">
                  <c:v>61.4</c:v>
                </c:pt>
                <c:pt idx="931">
                  <c:v>61</c:v>
                </c:pt>
                <c:pt idx="932">
                  <c:v>61.4</c:v>
                </c:pt>
                <c:pt idx="933">
                  <c:v>59.2</c:v>
                </c:pt>
                <c:pt idx="934">
                  <c:v>58</c:v>
                </c:pt>
                <c:pt idx="935">
                  <c:v>59.6</c:v>
                </c:pt>
                <c:pt idx="936">
                  <c:v>57.6</c:v>
                </c:pt>
                <c:pt idx="937">
                  <c:v>57.7</c:v>
                </c:pt>
                <c:pt idx="938">
                  <c:v>56.2</c:v>
                </c:pt>
                <c:pt idx="939">
                  <c:v>56.8</c:v>
                </c:pt>
                <c:pt idx="940">
                  <c:v>55.8</c:v>
                </c:pt>
                <c:pt idx="941">
                  <c:v>54.7</c:v>
                </c:pt>
                <c:pt idx="942">
                  <c:v>54.9</c:v>
                </c:pt>
                <c:pt idx="943">
                  <c:v>54.8</c:v>
                </c:pt>
                <c:pt idx="944">
                  <c:v>53.9</c:v>
                </c:pt>
                <c:pt idx="945">
                  <c:v>53.9</c:v>
                </c:pt>
                <c:pt idx="946">
                  <c:v>54.2</c:v>
                </c:pt>
                <c:pt idx="947">
                  <c:v>54</c:v>
                </c:pt>
                <c:pt idx="948">
                  <c:v>54</c:v>
                </c:pt>
                <c:pt idx="949">
                  <c:v>54.9</c:v>
                </c:pt>
                <c:pt idx="950">
                  <c:v>54.5</c:v>
                </c:pt>
                <c:pt idx="951">
                  <c:v>54.3</c:v>
                </c:pt>
                <c:pt idx="952">
                  <c:v>54.8</c:v>
                </c:pt>
                <c:pt idx="953">
                  <c:v>55.3</c:v>
                </c:pt>
                <c:pt idx="954">
                  <c:v>55.7</c:v>
                </c:pt>
                <c:pt idx="955">
                  <c:v>54.2</c:v>
                </c:pt>
                <c:pt idx="956">
                  <c:v>54.7</c:v>
                </c:pt>
                <c:pt idx="957">
                  <c:v>55</c:v>
                </c:pt>
                <c:pt idx="958">
                  <c:v>53.1</c:v>
                </c:pt>
                <c:pt idx="959">
                  <c:v>55</c:v>
                </c:pt>
                <c:pt idx="960">
                  <c:v>55.1</c:v>
                </c:pt>
                <c:pt idx="961">
                  <c:v>54.1</c:v>
                </c:pt>
                <c:pt idx="962">
                  <c:v>53.8</c:v>
                </c:pt>
                <c:pt idx="963">
                  <c:v>53.5</c:v>
                </c:pt>
                <c:pt idx="964">
                  <c:v>53.9</c:v>
                </c:pt>
                <c:pt idx="965">
                  <c:v>54</c:v>
                </c:pt>
                <c:pt idx="966">
                  <c:v>53.6</c:v>
                </c:pt>
                <c:pt idx="967">
                  <c:v>53.1</c:v>
                </c:pt>
                <c:pt idx="968">
                  <c:v>53.3</c:v>
                </c:pt>
                <c:pt idx="969">
                  <c:v>52.9</c:v>
                </c:pt>
                <c:pt idx="970">
                  <c:v>52</c:v>
                </c:pt>
                <c:pt idx="971">
                  <c:v>52.7</c:v>
                </c:pt>
                <c:pt idx="972">
                  <c:v>52.2</c:v>
                </c:pt>
                <c:pt idx="973">
                  <c:v>52.1</c:v>
                </c:pt>
                <c:pt idx="974">
                  <c:v>52.5</c:v>
                </c:pt>
                <c:pt idx="975">
                  <c:v>52</c:v>
                </c:pt>
                <c:pt idx="976">
                  <c:v>52.5</c:v>
                </c:pt>
                <c:pt idx="977">
                  <c:v>52.5</c:v>
                </c:pt>
                <c:pt idx="978">
                  <c:v>52.2</c:v>
                </c:pt>
                <c:pt idx="979">
                  <c:v>53.9</c:v>
                </c:pt>
                <c:pt idx="980">
                  <c:v>54.3</c:v>
                </c:pt>
                <c:pt idx="981">
                  <c:v>55.7</c:v>
                </c:pt>
                <c:pt idx="982">
                  <c:v>55.7</c:v>
                </c:pt>
                <c:pt idx="983">
                  <c:v>54.6</c:v>
                </c:pt>
                <c:pt idx="984">
                  <c:v>56.1</c:v>
                </c:pt>
                <c:pt idx="985">
                  <c:v>55.7</c:v>
                </c:pt>
                <c:pt idx="986">
                  <c:v>57.9</c:v>
                </c:pt>
                <c:pt idx="987">
                  <c:v>59.7</c:v>
                </c:pt>
                <c:pt idx="988">
                  <c:v>64.8</c:v>
                </c:pt>
                <c:pt idx="989">
                  <c:v>62.6</c:v>
                </c:pt>
                <c:pt idx="990">
                  <c:v>69.099999999999994</c:v>
                </c:pt>
                <c:pt idx="991">
                  <c:v>77.2</c:v>
                </c:pt>
                <c:pt idx="992">
                  <c:v>62.8</c:v>
                </c:pt>
                <c:pt idx="993">
                  <c:v>57.3</c:v>
                </c:pt>
                <c:pt idx="994">
                  <c:v>56.1</c:v>
                </c:pt>
                <c:pt idx="995">
                  <c:v>56.6</c:v>
                </c:pt>
                <c:pt idx="996">
                  <c:v>57.4</c:v>
                </c:pt>
                <c:pt idx="997">
                  <c:v>58.5</c:v>
                </c:pt>
                <c:pt idx="998">
                  <c:v>57.8</c:v>
                </c:pt>
                <c:pt idx="999">
                  <c:v>57.8</c:v>
                </c:pt>
                <c:pt idx="1000">
                  <c:v>58.1</c:v>
                </c:pt>
                <c:pt idx="1001">
                  <c:v>57.2</c:v>
                </c:pt>
                <c:pt idx="1002">
                  <c:v>56.9</c:v>
                </c:pt>
                <c:pt idx="1003">
                  <c:v>55.6</c:v>
                </c:pt>
                <c:pt idx="1004">
                  <c:v>55.5</c:v>
                </c:pt>
                <c:pt idx="1005">
                  <c:v>55.1</c:v>
                </c:pt>
                <c:pt idx="1006">
                  <c:v>54.2</c:v>
                </c:pt>
                <c:pt idx="1007">
                  <c:v>54.3</c:v>
                </c:pt>
                <c:pt idx="1008">
                  <c:v>53.8</c:v>
                </c:pt>
                <c:pt idx="1009">
                  <c:v>53.9</c:v>
                </c:pt>
                <c:pt idx="1010">
                  <c:v>54.4</c:v>
                </c:pt>
                <c:pt idx="1011">
                  <c:v>54.2</c:v>
                </c:pt>
                <c:pt idx="1012">
                  <c:v>53.7</c:v>
                </c:pt>
                <c:pt idx="1013">
                  <c:v>54.3</c:v>
                </c:pt>
                <c:pt idx="1014">
                  <c:v>52.5</c:v>
                </c:pt>
                <c:pt idx="1015">
                  <c:v>52.1</c:v>
                </c:pt>
                <c:pt idx="1016">
                  <c:v>52.7</c:v>
                </c:pt>
                <c:pt idx="1017">
                  <c:v>54</c:v>
                </c:pt>
                <c:pt idx="1018">
                  <c:v>51.8</c:v>
                </c:pt>
                <c:pt idx="1019">
                  <c:v>52.1</c:v>
                </c:pt>
                <c:pt idx="1020">
                  <c:v>51.7</c:v>
                </c:pt>
                <c:pt idx="1021">
                  <c:v>52.3</c:v>
                </c:pt>
                <c:pt idx="1022">
                  <c:v>52.2</c:v>
                </c:pt>
                <c:pt idx="1023">
                  <c:v>51.8</c:v>
                </c:pt>
                <c:pt idx="1024">
                  <c:v>51.3</c:v>
                </c:pt>
                <c:pt idx="1025">
                  <c:v>49.9</c:v>
                </c:pt>
                <c:pt idx="1026">
                  <c:v>50</c:v>
                </c:pt>
                <c:pt idx="1027">
                  <c:v>49.8</c:v>
                </c:pt>
                <c:pt idx="1028">
                  <c:v>47.9</c:v>
                </c:pt>
                <c:pt idx="1029">
                  <c:v>48.3</c:v>
                </c:pt>
                <c:pt idx="1030">
                  <c:v>47.7</c:v>
                </c:pt>
                <c:pt idx="1031">
                  <c:v>46.7</c:v>
                </c:pt>
                <c:pt idx="1032">
                  <c:v>45.2</c:v>
                </c:pt>
                <c:pt idx="1033">
                  <c:v>45.8</c:v>
                </c:pt>
                <c:pt idx="1034">
                  <c:v>44.4</c:v>
                </c:pt>
                <c:pt idx="1035">
                  <c:v>45</c:v>
                </c:pt>
                <c:pt idx="1036">
                  <c:v>44.9</c:v>
                </c:pt>
                <c:pt idx="1037">
                  <c:v>43.4</c:v>
                </c:pt>
                <c:pt idx="1038">
                  <c:v>41.8</c:v>
                </c:pt>
                <c:pt idx="1039">
                  <c:v>42.6</c:v>
                </c:pt>
                <c:pt idx="1040">
                  <c:v>41.4</c:v>
                </c:pt>
                <c:pt idx="1041">
                  <c:v>40.5</c:v>
                </c:pt>
                <c:pt idx="1042">
                  <c:v>42</c:v>
                </c:pt>
                <c:pt idx="1043">
                  <c:v>41</c:v>
                </c:pt>
                <c:pt idx="1044">
                  <c:v>41.1</c:v>
                </c:pt>
                <c:pt idx="1045">
                  <c:v>41.9</c:v>
                </c:pt>
                <c:pt idx="1046">
                  <c:v>39.1</c:v>
                </c:pt>
                <c:pt idx="1047">
                  <c:v>39.9</c:v>
                </c:pt>
                <c:pt idx="1048">
                  <c:v>38.799999999999997</c:v>
                </c:pt>
                <c:pt idx="1049">
                  <c:v>37.799999999999997</c:v>
                </c:pt>
                <c:pt idx="1050">
                  <c:v>38</c:v>
                </c:pt>
                <c:pt idx="1051">
                  <c:v>36.6</c:v>
                </c:pt>
                <c:pt idx="1052">
                  <c:v>36.5</c:v>
                </c:pt>
                <c:pt idx="1053">
                  <c:v>35.6</c:v>
                </c:pt>
                <c:pt idx="1054">
                  <c:v>35.5</c:v>
                </c:pt>
                <c:pt idx="1055">
                  <c:v>35.6</c:v>
                </c:pt>
                <c:pt idx="1056">
                  <c:v>34.6</c:v>
                </c:pt>
                <c:pt idx="1057">
                  <c:v>33.9</c:v>
                </c:pt>
                <c:pt idx="1058">
                  <c:v>31.8</c:v>
                </c:pt>
                <c:pt idx="1059">
                  <c:v>32.299999999999997</c:v>
                </c:pt>
                <c:pt idx="1060">
                  <c:v>29.5</c:v>
                </c:pt>
                <c:pt idx="1061">
                  <c:v>28.4</c:v>
                </c:pt>
                <c:pt idx="1062">
                  <c:v>27.1</c:v>
                </c:pt>
                <c:pt idx="1063">
                  <c:v>27.6</c:v>
                </c:pt>
                <c:pt idx="1064">
                  <c:v>27.6</c:v>
                </c:pt>
                <c:pt idx="1065">
                  <c:v>24.2</c:v>
                </c:pt>
                <c:pt idx="1066">
                  <c:v>24.3</c:v>
                </c:pt>
                <c:pt idx="1067">
                  <c:v>24.1</c:v>
                </c:pt>
                <c:pt idx="1068">
                  <c:v>23.6</c:v>
                </c:pt>
                <c:pt idx="1069">
                  <c:v>23.7</c:v>
                </c:pt>
                <c:pt idx="1070">
                  <c:v>22.4</c:v>
                </c:pt>
                <c:pt idx="1071">
                  <c:v>22.7</c:v>
                </c:pt>
                <c:pt idx="1072">
                  <c:v>22</c:v>
                </c:pt>
                <c:pt idx="1073">
                  <c:v>21.3</c:v>
                </c:pt>
                <c:pt idx="1074">
                  <c:v>19.8</c:v>
                </c:pt>
                <c:pt idx="1075">
                  <c:v>19.8</c:v>
                </c:pt>
                <c:pt idx="1076">
                  <c:v>20.6</c:v>
                </c:pt>
                <c:pt idx="1077">
                  <c:v>19.7</c:v>
                </c:pt>
                <c:pt idx="1078">
                  <c:v>19.5</c:v>
                </c:pt>
                <c:pt idx="1079">
                  <c:v>20.399999999999999</c:v>
                </c:pt>
                <c:pt idx="1080">
                  <c:v>19.8</c:v>
                </c:pt>
                <c:pt idx="1081">
                  <c:v>20.399999999999999</c:v>
                </c:pt>
                <c:pt idx="1082">
                  <c:v>20.100000000000001</c:v>
                </c:pt>
                <c:pt idx="1083">
                  <c:v>18.5</c:v>
                </c:pt>
                <c:pt idx="1084">
                  <c:v>19.899999999999999</c:v>
                </c:pt>
                <c:pt idx="1085">
                  <c:v>19.5</c:v>
                </c:pt>
                <c:pt idx="1086">
                  <c:v>18.600000000000001</c:v>
                </c:pt>
                <c:pt idx="1087">
                  <c:v>17.100000000000001</c:v>
                </c:pt>
                <c:pt idx="1088">
                  <c:v>18.100000000000001</c:v>
                </c:pt>
                <c:pt idx="1089">
                  <c:v>18.3</c:v>
                </c:pt>
                <c:pt idx="1090">
                  <c:v>19.3</c:v>
                </c:pt>
                <c:pt idx="1091">
                  <c:v>18.5</c:v>
                </c:pt>
                <c:pt idx="1092">
                  <c:v>20.399999999999999</c:v>
                </c:pt>
                <c:pt idx="1093">
                  <c:v>19.7</c:v>
                </c:pt>
                <c:pt idx="1094">
                  <c:v>18.899999999999999</c:v>
                </c:pt>
                <c:pt idx="1095">
                  <c:v>18.7</c:v>
                </c:pt>
                <c:pt idx="1096">
                  <c:v>20.3</c:v>
                </c:pt>
                <c:pt idx="1097">
                  <c:v>19.3</c:v>
                </c:pt>
                <c:pt idx="1098">
                  <c:v>20.5</c:v>
                </c:pt>
                <c:pt idx="1099">
                  <c:v>20.399999999999999</c:v>
                </c:pt>
                <c:pt idx="1100">
                  <c:v>22.5</c:v>
                </c:pt>
                <c:pt idx="1101">
                  <c:v>21.7</c:v>
                </c:pt>
                <c:pt idx="1102">
                  <c:v>22.9</c:v>
                </c:pt>
                <c:pt idx="1103">
                  <c:v>23.4</c:v>
                </c:pt>
                <c:pt idx="1104">
                  <c:v>22.7</c:v>
                </c:pt>
                <c:pt idx="1105">
                  <c:v>24.4</c:v>
                </c:pt>
                <c:pt idx="1106">
                  <c:v>24</c:v>
                </c:pt>
                <c:pt idx="1107">
                  <c:v>24.8</c:v>
                </c:pt>
                <c:pt idx="1108">
                  <c:v>24.1</c:v>
                </c:pt>
                <c:pt idx="1109">
                  <c:v>24.1</c:v>
                </c:pt>
                <c:pt idx="1110">
                  <c:v>24.3</c:v>
                </c:pt>
                <c:pt idx="1111">
                  <c:v>24.2</c:v>
                </c:pt>
                <c:pt idx="1112">
                  <c:v>24.3</c:v>
                </c:pt>
                <c:pt idx="1113">
                  <c:v>25.7</c:v>
                </c:pt>
                <c:pt idx="1114">
                  <c:v>25</c:v>
                </c:pt>
                <c:pt idx="1115">
                  <c:v>25.3</c:v>
                </c:pt>
                <c:pt idx="1116">
                  <c:v>25.6</c:v>
                </c:pt>
                <c:pt idx="1117">
                  <c:v>25</c:v>
                </c:pt>
                <c:pt idx="1118">
                  <c:v>24.5</c:v>
                </c:pt>
                <c:pt idx="1119">
                  <c:v>24.1</c:v>
                </c:pt>
                <c:pt idx="1120">
                  <c:v>22.8</c:v>
                </c:pt>
                <c:pt idx="1121">
                  <c:v>23</c:v>
                </c:pt>
                <c:pt idx="1122">
                  <c:v>22.4</c:v>
                </c:pt>
                <c:pt idx="1123">
                  <c:v>22.1</c:v>
                </c:pt>
                <c:pt idx="1124">
                  <c:v>22.9</c:v>
                </c:pt>
                <c:pt idx="1125">
                  <c:v>22.8</c:v>
                </c:pt>
                <c:pt idx="1126">
                  <c:v>22.8</c:v>
                </c:pt>
                <c:pt idx="1127">
                  <c:v>22.1</c:v>
                </c:pt>
                <c:pt idx="1128">
                  <c:v>21.5</c:v>
                </c:pt>
                <c:pt idx="1129">
                  <c:v>21</c:v>
                </c:pt>
                <c:pt idx="1130">
                  <c:v>20.5</c:v>
                </c:pt>
                <c:pt idx="1131">
                  <c:v>21.4</c:v>
                </c:pt>
                <c:pt idx="1132">
                  <c:v>20.3</c:v>
                </c:pt>
                <c:pt idx="1133">
                  <c:v>19.899999999999999</c:v>
                </c:pt>
                <c:pt idx="1134">
                  <c:v>21.1</c:v>
                </c:pt>
                <c:pt idx="1135">
                  <c:v>21.2</c:v>
                </c:pt>
                <c:pt idx="1136">
                  <c:v>20.9</c:v>
                </c:pt>
                <c:pt idx="1137">
                  <c:v>20.9</c:v>
                </c:pt>
                <c:pt idx="1138">
                  <c:v>21.1</c:v>
                </c:pt>
                <c:pt idx="1139">
                  <c:v>20.8</c:v>
                </c:pt>
                <c:pt idx="1140">
                  <c:v>20.9</c:v>
                </c:pt>
                <c:pt idx="1141">
                  <c:v>22.2</c:v>
                </c:pt>
                <c:pt idx="1142">
                  <c:v>21.2</c:v>
                </c:pt>
                <c:pt idx="1143">
                  <c:v>21.2</c:v>
                </c:pt>
                <c:pt idx="1144">
                  <c:v>21.2</c:v>
                </c:pt>
                <c:pt idx="1145">
                  <c:v>21.3</c:v>
                </c:pt>
                <c:pt idx="1146">
                  <c:v>21</c:v>
                </c:pt>
                <c:pt idx="1147">
                  <c:v>20.6</c:v>
                </c:pt>
                <c:pt idx="1148">
                  <c:v>20.3</c:v>
                </c:pt>
                <c:pt idx="1149">
                  <c:v>22</c:v>
                </c:pt>
                <c:pt idx="1150">
                  <c:v>22.4</c:v>
                </c:pt>
                <c:pt idx="1151">
                  <c:v>21.6</c:v>
                </c:pt>
                <c:pt idx="1152">
                  <c:v>20.7</c:v>
                </c:pt>
                <c:pt idx="1153">
                  <c:v>21.8</c:v>
                </c:pt>
                <c:pt idx="1154">
                  <c:v>20.5</c:v>
                </c:pt>
                <c:pt idx="1155">
                  <c:v>21.2</c:v>
                </c:pt>
                <c:pt idx="1156">
                  <c:v>21.2</c:v>
                </c:pt>
                <c:pt idx="1157">
                  <c:v>20.6</c:v>
                </c:pt>
                <c:pt idx="1158">
                  <c:v>20.9</c:v>
                </c:pt>
                <c:pt idx="1159">
                  <c:v>20.6</c:v>
                </c:pt>
                <c:pt idx="1160">
                  <c:v>22.2</c:v>
                </c:pt>
                <c:pt idx="1161">
                  <c:v>21.9</c:v>
                </c:pt>
                <c:pt idx="1162">
                  <c:v>21.9</c:v>
                </c:pt>
                <c:pt idx="1163">
                  <c:v>21.6</c:v>
                </c:pt>
                <c:pt idx="1164">
                  <c:v>22.2</c:v>
                </c:pt>
                <c:pt idx="1165">
                  <c:v>21.3</c:v>
                </c:pt>
                <c:pt idx="1166">
                  <c:v>21.5</c:v>
                </c:pt>
                <c:pt idx="1167">
                  <c:v>21.8</c:v>
                </c:pt>
                <c:pt idx="1168">
                  <c:v>21.7</c:v>
                </c:pt>
                <c:pt idx="1169">
                  <c:v>21.3</c:v>
                </c:pt>
                <c:pt idx="1170">
                  <c:v>21.7</c:v>
                </c:pt>
                <c:pt idx="1171">
                  <c:v>22.3</c:v>
                </c:pt>
                <c:pt idx="1172">
                  <c:v>21.9</c:v>
                </c:pt>
                <c:pt idx="1173">
                  <c:v>22.8</c:v>
                </c:pt>
                <c:pt idx="1174">
                  <c:v>22.4</c:v>
                </c:pt>
                <c:pt idx="1175">
                  <c:v>21.8</c:v>
                </c:pt>
                <c:pt idx="1176">
                  <c:v>22.8</c:v>
                </c:pt>
                <c:pt idx="1177">
                  <c:v>23.7</c:v>
                </c:pt>
                <c:pt idx="1178">
                  <c:v>22.9</c:v>
                </c:pt>
                <c:pt idx="1179">
                  <c:v>22.8</c:v>
                </c:pt>
                <c:pt idx="1180">
                  <c:v>22.3</c:v>
                </c:pt>
                <c:pt idx="1181">
                  <c:v>24</c:v>
                </c:pt>
                <c:pt idx="1182">
                  <c:v>23.6</c:v>
                </c:pt>
                <c:pt idx="1183">
                  <c:v>24.3</c:v>
                </c:pt>
                <c:pt idx="1184">
                  <c:v>26.4</c:v>
                </c:pt>
                <c:pt idx="1185">
                  <c:v>28.2</c:v>
                </c:pt>
                <c:pt idx="1186">
                  <c:v>28.1</c:v>
                </c:pt>
                <c:pt idx="1187">
                  <c:v>25.6</c:v>
                </c:pt>
                <c:pt idx="1188">
                  <c:v>20.8</c:v>
                </c:pt>
                <c:pt idx="1189">
                  <c:v>20.8</c:v>
                </c:pt>
                <c:pt idx="1190">
                  <c:v>21.3</c:v>
                </c:pt>
                <c:pt idx="1191">
                  <c:v>21.7</c:v>
                </c:pt>
                <c:pt idx="1192">
                  <c:v>22.4</c:v>
                </c:pt>
                <c:pt idx="1193">
                  <c:v>22.7</c:v>
                </c:pt>
                <c:pt idx="1194">
                  <c:v>23.2</c:v>
                </c:pt>
                <c:pt idx="1195">
                  <c:v>24.2</c:v>
                </c:pt>
                <c:pt idx="1196">
                  <c:v>23.1</c:v>
                </c:pt>
                <c:pt idx="1197">
                  <c:v>23.3</c:v>
                </c:pt>
                <c:pt idx="1198">
                  <c:v>22.1</c:v>
                </c:pt>
                <c:pt idx="1199">
                  <c:v>22.9</c:v>
                </c:pt>
                <c:pt idx="1200">
                  <c:v>23.5</c:v>
                </c:pt>
                <c:pt idx="1201">
                  <c:v>22.7</c:v>
                </c:pt>
                <c:pt idx="1202">
                  <c:v>22.6</c:v>
                </c:pt>
                <c:pt idx="1203">
                  <c:v>22.6</c:v>
                </c:pt>
                <c:pt idx="1204">
                  <c:v>23.4</c:v>
                </c:pt>
                <c:pt idx="1205">
                  <c:v>21.9</c:v>
                </c:pt>
                <c:pt idx="1206">
                  <c:v>22</c:v>
                </c:pt>
                <c:pt idx="1207">
                  <c:v>23.2</c:v>
                </c:pt>
                <c:pt idx="1208">
                  <c:v>23.8</c:v>
                </c:pt>
                <c:pt idx="1209">
                  <c:v>23.3</c:v>
                </c:pt>
                <c:pt idx="1210">
                  <c:v>22.2</c:v>
                </c:pt>
                <c:pt idx="1211">
                  <c:v>23.2</c:v>
                </c:pt>
                <c:pt idx="1212">
                  <c:v>21.6</c:v>
                </c:pt>
                <c:pt idx="1213">
                  <c:v>22.9</c:v>
                </c:pt>
                <c:pt idx="1214">
                  <c:v>23.7</c:v>
                </c:pt>
                <c:pt idx="1215">
                  <c:v>24.2</c:v>
                </c:pt>
                <c:pt idx="1216">
                  <c:v>21.7</c:v>
                </c:pt>
                <c:pt idx="1217">
                  <c:v>22.4</c:v>
                </c:pt>
                <c:pt idx="1218">
                  <c:v>22.2</c:v>
                </c:pt>
                <c:pt idx="1219">
                  <c:v>21.8</c:v>
                </c:pt>
                <c:pt idx="1220">
                  <c:v>21.7</c:v>
                </c:pt>
                <c:pt idx="1221">
                  <c:v>21.9</c:v>
                </c:pt>
                <c:pt idx="1222">
                  <c:v>21.7</c:v>
                </c:pt>
                <c:pt idx="1223">
                  <c:v>23</c:v>
                </c:pt>
                <c:pt idx="1224">
                  <c:v>21.7</c:v>
                </c:pt>
                <c:pt idx="1225">
                  <c:v>22.3</c:v>
                </c:pt>
                <c:pt idx="1226">
                  <c:v>20.100000000000001</c:v>
                </c:pt>
                <c:pt idx="1227">
                  <c:v>20.3</c:v>
                </c:pt>
                <c:pt idx="1228">
                  <c:v>20.8</c:v>
                </c:pt>
                <c:pt idx="1229">
                  <c:v>21.8</c:v>
                </c:pt>
                <c:pt idx="1230">
                  <c:v>20.3</c:v>
                </c:pt>
                <c:pt idx="1231">
                  <c:v>21.7</c:v>
                </c:pt>
                <c:pt idx="1232">
                  <c:v>21.1</c:v>
                </c:pt>
                <c:pt idx="1233">
                  <c:v>22.1</c:v>
                </c:pt>
                <c:pt idx="1234">
                  <c:v>21.4</c:v>
                </c:pt>
                <c:pt idx="1235">
                  <c:v>20.399999999999999</c:v>
                </c:pt>
                <c:pt idx="1236">
                  <c:v>22</c:v>
                </c:pt>
                <c:pt idx="1237">
                  <c:v>20.2</c:v>
                </c:pt>
                <c:pt idx="1238">
                  <c:v>22</c:v>
                </c:pt>
                <c:pt idx="1239">
                  <c:v>21.7</c:v>
                </c:pt>
                <c:pt idx="1240">
                  <c:v>21.5</c:v>
                </c:pt>
                <c:pt idx="1241">
                  <c:v>21</c:v>
                </c:pt>
                <c:pt idx="1242">
                  <c:v>21.8</c:v>
                </c:pt>
                <c:pt idx="1243">
                  <c:v>22.7</c:v>
                </c:pt>
                <c:pt idx="1244">
                  <c:v>22.2</c:v>
                </c:pt>
                <c:pt idx="1245">
                  <c:v>21.2</c:v>
                </c:pt>
                <c:pt idx="1246">
                  <c:v>21</c:v>
                </c:pt>
                <c:pt idx="1247">
                  <c:v>21.4</c:v>
                </c:pt>
                <c:pt idx="1248">
                  <c:v>21.6</c:v>
                </c:pt>
                <c:pt idx="1249">
                  <c:v>19.5</c:v>
                </c:pt>
                <c:pt idx="1250">
                  <c:v>22.4</c:v>
                </c:pt>
                <c:pt idx="1251">
                  <c:v>20.2</c:v>
                </c:pt>
                <c:pt idx="1252">
                  <c:v>20.8</c:v>
                </c:pt>
                <c:pt idx="1253">
                  <c:v>21.7</c:v>
                </c:pt>
                <c:pt idx="1254">
                  <c:v>21.3</c:v>
                </c:pt>
                <c:pt idx="1255">
                  <c:v>22.7</c:v>
                </c:pt>
                <c:pt idx="1256">
                  <c:v>22.3</c:v>
                </c:pt>
                <c:pt idx="1257">
                  <c:v>20.399999999999999</c:v>
                </c:pt>
                <c:pt idx="1258">
                  <c:v>22.3</c:v>
                </c:pt>
                <c:pt idx="1259">
                  <c:v>22.2</c:v>
                </c:pt>
                <c:pt idx="1260">
                  <c:v>22.9</c:v>
                </c:pt>
                <c:pt idx="1261">
                  <c:v>22.6</c:v>
                </c:pt>
                <c:pt idx="1262">
                  <c:v>23.3</c:v>
                </c:pt>
                <c:pt idx="1263">
                  <c:v>23</c:v>
                </c:pt>
                <c:pt idx="1264">
                  <c:v>20.9</c:v>
                </c:pt>
                <c:pt idx="1265">
                  <c:v>21.8</c:v>
                </c:pt>
                <c:pt idx="1266">
                  <c:v>21.7</c:v>
                </c:pt>
                <c:pt idx="1267">
                  <c:v>22.1</c:v>
                </c:pt>
                <c:pt idx="1268">
                  <c:v>23.4</c:v>
                </c:pt>
                <c:pt idx="1269">
                  <c:v>23.1</c:v>
                </c:pt>
                <c:pt idx="1270">
                  <c:v>21.3</c:v>
                </c:pt>
                <c:pt idx="1271">
                  <c:v>22.5</c:v>
                </c:pt>
                <c:pt idx="1272">
                  <c:v>21.8</c:v>
                </c:pt>
                <c:pt idx="1273">
                  <c:v>22.8</c:v>
                </c:pt>
                <c:pt idx="1274">
                  <c:v>23.7</c:v>
                </c:pt>
                <c:pt idx="1275">
                  <c:v>21.6</c:v>
                </c:pt>
                <c:pt idx="1276">
                  <c:v>21.9</c:v>
                </c:pt>
                <c:pt idx="1277">
                  <c:v>22.9</c:v>
                </c:pt>
                <c:pt idx="1278">
                  <c:v>22.3</c:v>
                </c:pt>
                <c:pt idx="1279">
                  <c:v>20.100000000000001</c:v>
                </c:pt>
                <c:pt idx="1280">
                  <c:v>22.8</c:v>
                </c:pt>
                <c:pt idx="1281">
                  <c:v>20.7</c:v>
                </c:pt>
                <c:pt idx="1282">
                  <c:v>21.5</c:v>
                </c:pt>
                <c:pt idx="1283">
                  <c:v>21.2</c:v>
                </c:pt>
                <c:pt idx="1284">
                  <c:v>20.7</c:v>
                </c:pt>
                <c:pt idx="1285">
                  <c:v>21.4</c:v>
                </c:pt>
                <c:pt idx="1286">
                  <c:v>21.3</c:v>
                </c:pt>
                <c:pt idx="1287">
                  <c:v>21.6</c:v>
                </c:pt>
                <c:pt idx="1288">
                  <c:v>20.3</c:v>
                </c:pt>
                <c:pt idx="1289">
                  <c:v>20.100000000000001</c:v>
                </c:pt>
                <c:pt idx="1290">
                  <c:v>20.2</c:v>
                </c:pt>
                <c:pt idx="1291">
                  <c:v>20.2</c:v>
                </c:pt>
                <c:pt idx="1292">
                  <c:v>20.3</c:v>
                </c:pt>
                <c:pt idx="1293">
                  <c:v>20.9</c:v>
                </c:pt>
                <c:pt idx="1294">
                  <c:v>20.399999999999999</c:v>
                </c:pt>
                <c:pt idx="1295">
                  <c:v>20.8</c:v>
                </c:pt>
                <c:pt idx="1296">
                  <c:v>19</c:v>
                </c:pt>
                <c:pt idx="1297">
                  <c:v>18.600000000000001</c:v>
                </c:pt>
                <c:pt idx="1298">
                  <c:v>19.3</c:v>
                </c:pt>
                <c:pt idx="1299">
                  <c:v>20.100000000000001</c:v>
                </c:pt>
                <c:pt idx="1300">
                  <c:v>19.100000000000001</c:v>
                </c:pt>
                <c:pt idx="1301">
                  <c:v>18.899999999999999</c:v>
                </c:pt>
                <c:pt idx="1302">
                  <c:v>18.399999999999999</c:v>
                </c:pt>
                <c:pt idx="1303">
                  <c:v>19.7</c:v>
                </c:pt>
                <c:pt idx="1304">
                  <c:v>20.2</c:v>
                </c:pt>
                <c:pt idx="1305">
                  <c:v>19.8</c:v>
                </c:pt>
                <c:pt idx="1306">
                  <c:v>20.100000000000001</c:v>
                </c:pt>
                <c:pt idx="1307">
                  <c:v>20.6</c:v>
                </c:pt>
                <c:pt idx="1308">
                  <c:v>19</c:v>
                </c:pt>
                <c:pt idx="1309">
                  <c:v>17.7</c:v>
                </c:pt>
                <c:pt idx="1310">
                  <c:v>19.8</c:v>
                </c:pt>
                <c:pt idx="1311">
                  <c:v>19.899999999999999</c:v>
                </c:pt>
                <c:pt idx="1312">
                  <c:v>19.399999999999999</c:v>
                </c:pt>
                <c:pt idx="1313">
                  <c:v>18.5</c:v>
                </c:pt>
                <c:pt idx="1314">
                  <c:v>17.7</c:v>
                </c:pt>
                <c:pt idx="1315">
                  <c:v>18.2</c:v>
                </c:pt>
                <c:pt idx="1316">
                  <c:v>19.100000000000001</c:v>
                </c:pt>
                <c:pt idx="1317">
                  <c:v>19</c:v>
                </c:pt>
                <c:pt idx="1318">
                  <c:v>19.100000000000001</c:v>
                </c:pt>
                <c:pt idx="1319">
                  <c:v>18.899999999999999</c:v>
                </c:pt>
                <c:pt idx="1320">
                  <c:v>19.399999999999999</c:v>
                </c:pt>
                <c:pt idx="1321">
                  <c:v>19.100000000000001</c:v>
                </c:pt>
                <c:pt idx="1322">
                  <c:v>18.3</c:v>
                </c:pt>
                <c:pt idx="1323">
                  <c:v>17.600000000000001</c:v>
                </c:pt>
                <c:pt idx="1324">
                  <c:v>18.5</c:v>
                </c:pt>
                <c:pt idx="1325">
                  <c:v>18.8</c:v>
                </c:pt>
                <c:pt idx="1326">
                  <c:v>19.5</c:v>
                </c:pt>
                <c:pt idx="1327">
                  <c:v>18.8</c:v>
                </c:pt>
                <c:pt idx="1328">
                  <c:v>18.8</c:v>
                </c:pt>
                <c:pt idx="1329">
                  <c:v>18.2</c:v>
                </c:pt>
                <c:pt idx="1330">
                  <c:v>20.399999999999999</c:v>
                </c:pt>
                <c:pt idx="1331">
                  <c:v>20.2</c:v>
                </c:pt>
                <c:pt idx="1332">
                  <c:v>19.600000000000001</c:v>
                </c:pt>
                <c:pt idx="1333">
                  <c:v>18.5</c:v>
                </c:pt>
                <c:pt idx="1334">
                  <c:v>19.600000000000001</c:v>
                </c:pt>
                <c:pt idx="1335">
                  <c:v>18</c:v>
                </c:pt>
                <c:pt idx="1336">
                  <c:v>18.100000000000001</c:v>
                </c:pt>
                <c:pt idx="1337">
                  <c:v>18.899999999999999</c:v>
                </c:pt>
                <c:pt idx="1338">
                  <c:v>19.5</c:v>
                </c:pt>
                <c:pt idx="1339">
                  <c:v>19.899999999999999</c:v>
                </c:pt>
                <c:pt idx="1340">
                  <c:v>18.8</c:v>
                </c:pt>
                <c:pt idx="1341">
                  <c:v>18.3</c:v>
                </c:pt>
                <c:pt idx="1342">
                  <c:v>18</c:v>
                </c:pt>
                <c:pt idx="1343">
                  <c:v>18.899999999999999</c:v>
                </c:pt>
                <c:pt idx="1344">
                  <c:v>18.899999999999999</c:v>
                </c:pt>
                <c:pt idx="1345">
                  <c:v>19.399999999999999</c:v>
                </c:pt>
                <c:pt idx="1346">
                  <c:v>19.2</c:v>
                </c:pt>
                <c:pt idx="1347">
                  <c:v>19.2</c:v>
                </c:pt>
                <c:pt idx="1348">
                  <c:v>19.399999999999999</c:v>
                </c:pt>
                <c:pt idx="1349">
                  <c:v>19.100000000000001</c:v>
                </c:pt>
                <c:pt idx="1350">
                  <c:v>19</c:v>
                </c:pt>
                <c:pt idx="1351">
                  <c:v>18.3</c:v>
                </c:pt>
                <c:pt idx="1352">
                  <c:v>19.3</c:v>
                </c:pt>
                <c:pt idx="1353">
                  <c:v>19.3</c:v>
                </c:pt>
                <c:pt idx="1354">
                  <c:v>19</c:v>
                </c:pt>
                <c:pt idx="1355">
                  <c:v>19.600000000000001</c:v>
                </c:pt>
                <c:pt idx="1356">
                  <c:v>18.8</c:v>
                </c:pt>
                <c:pt idx="1357">
                  <c:v>20</c:v>
                </c:pt>
                <c:pt idx="1358">
                  <c:v>19.2</c:v>
                </c:pt>
                <c:pt idx="1359">
                  <c:v>19.3</c:v>
                </c:pt>
                <c:pt idx="1360">
                  <c:v>20.399999999999999</c:v>
                </c:pt>
                <c:pt idx="1361">
                  <c:v>18.8</c:v>
                </c:pt>
                <c:pt idx="1362">
                  <c:v>19</c:v>
                </c:pt>
                <c:pt idx="1363">
                  <c:v>19.100000000000001</c:v>
                </c:pt>
                <c:pt idx="1364">
                  <c:v>19.899999999999999</c:v>
                </c:pt>
                <c:pt idx="1365">
                  <c:v>20.399999999999999</c:v>
                </c:pt>
                <c:pt idx="1366">
                  <c:v>18.899999999999999</c:v>
                </c:pt>
                <c:pt idx="1367">
                  <c:v>21.1</c:v>
                </c:pt>
                <c:pt idx="1368">
                  <c:v>21</c:v>
                </c:pt>
                <c:pt idx="1369">
                  <c:v>21.2</c:v>
                </c:pt>
                <c:pt idx="1370">
                  <c:v>21</c:v>
                </c:pt>
                <c:pt idx="1371">
                  <c:v>23.6</c:v>
                </c:pt>
                <c:pt idx="1372">
                  <c:v>23.6</c:v>
                </c:pt>
                <c:pt idx="1373">
                  <c:v>23.9</c:v>
                </c:pt>
                <c:pt idx="1374">
                  <c:v>24.6</c:v>
                </c:pt>
                <c:pt idx="1375">
                  <c:v>24.8</c:v>
                </c:pt>
                <c:pt idx="1376">
                  <c:v>26.2</c:v>
                </c:pt>
                <c:pt idx="1377">
                  <c:v>27.1</c:v>
                </c:pt>
                <c:pt idx="1378">
                  <c:v>27.4</c:v>
                </c:pt>
                <c:pt idx="1379">
                  <c:v>31.9</c:v>
                </c:pt>
                <c:pt idx="1380">
                  <c:v>35.5</c:v>
                </c:pt>
                <c:pt idx="1381">
                  <c:v>38.6</c:v>
                </c:pt>
                <c:pt idx="1382">
                  <c:v>40.700000000000003</c:v>
                </c:pt>
                <c:pt idx="1383">
                  <c:v>39.6</c:v>
                </c:pt>
                <c:pt idx="1384">
                  <c:v>33.299999999999997</c:v>
                </c:pt>
                <c:pt idx="1385">
                  <c:v>30.9</c:v>
                </c:pt>
                <c:pt idx="1386">
                  <c:v>30.9</c:v>
                </c:pt>
                <c:pt idx="1387">
                  <c:v>33.9</c:v>
                </c:pt>
                <c:pt idx="1388">
                  <c:v>34.200000000000003</c:v>
                </c:pt>
                <c:pt idx="1389">
                  <c:v>34.700000000000003</c:v>
                </c:pt>
                <c:pt idx="1390">
                  <c:v>35.799999999999997</c:v>
                </c:pt>
                <c:pt idx="1391">
                  <c:v>35.9</c:v>
                </c:pt>
                <c:pt idx="1392">
                  <c:v>36.799999999999997</c:v>
                </c:pt>
                <c:pt idx="1393">
                  <c:v>37.799999999999997</c:v>
                </c:pt>
                <c:pt idx="1394">
                  <c:v>37.799999999999997</c:v>
                </c:pt>
                <c:pt idx="1395">
                  <c:v>36.6</c:v>
                </c:pt>
                <c:pt idx="1396">
                  <c:v>36.5</c:v>
                </c:pt>
                <c:pt idx="1397">
                  <c:v>37.799999999999997</c:v>
                </c:pt>
                <c:pt idx="1398">
                  <c:v>37.1</c:v>
                </c:pt>
                <c:pt idx="1399">
                  <c:v>37.700000000000003</c:v>
                </c:pt>
                <c:pt idx="1400">
                  <c:v>36.6</c:v>
                </c:pt>
                <c:pt idx="1401">
                  <c:v>36.1</c:v>
                </c:pt>
                <c:pt idx="1402">
                  <c:v>36.700000000000003</c:v>
                </c:pt>
                <c:pt idx="1403">
                  <c:v>35.5</c:v>
                </c:pt>
                <c:pt idx="1404">
                  <c:v>34.200000000000003</c:v>
                </c:pt>
                <c:pt idx="1405">
                  <c:v>34.5</c:v>
                </c:pt>
                <c:pt idx="1406">
                  <c:v>32.799999999999997</c:v>
                </c:pt>
                <c:pt idx="1407">
                  <c:v>31.8</c:v>
                </c:pt>
                <c:pt idx="1408">
                  <c:v>32.9</c:v>
                </c:pt>
                <c:pt idx="1409">
                  <c:v>31.1</c:v>
                </c:pt>
                <c:pt idx="1410">
                  <c:v>32.299999999999997</c:v>
                </c:pt>
                <c:pt idx="1411">
                  <c:v>30</c:v>
                </c:pt>
                <c:pt idx="1412">
                  <c:v>30.4</c:v>
                </c:pt>
                <c:pt idx="1413">
                  <c:v>29.9</c:v>
                </c:pt>
                <c:pt idx="1414">
                  <c:v>28.5</c:v>
                </c:pt>
                <c:pt idx="1415">
                  <c:v>27.6</c:v>
                </c:pt>
                <c:pt idx="1416">
                  <c:v>27.2</c:v>
                </c:pt>
                <c:pt idx="1417">
                  <c:v>26.4</c:v>
                </c:pt>
                <c:pt idx="1418">
                  <c:v>27.6</c:v>
                </c:pt>
                <c:pt idx="1419">
                  <c:v>26</c:v>
                </c:pt>
                <c:pt idx="1420">
                  <c:v>26</c:v>
                </c:pt>
                <c:pt idx="1421">
                  <c:v>26</c:v>
                </c:pt>
                <c:pt idx="1422">
                  <c:v>25.6</c:v>
                </c:pt>
                <c:pt idx="1423">
                  <c:v>25.7</c:v>
                </c:pt>
                <c:pt idx="1424">
                  <c:v>25.2</c:v>
                </c:pt>
                <c:pt idx="1425">
                  <c:v>23.1</c:v>
                </c:pt>
                <c:pt idx="1426">
                  <c:v>25.3</c:v>
                </c:pt>
                <c:pt idx="1427">
                  <c:v>26.3</c:v>
                </c:pt>
                <c:pt idx="1428">
                  <c:v>26.2</c:v>
                </c:pt>
                <c:pt idx="1429">
                  <c:v>27.1</c:v>
                </c:pt>
                <c:pt idx="1430">
                  <c:v>28.2</c:v>
                </c:pt>
                <c:pt idx="1431">
                  <c:v>26.4</c:v>
                </c:pt>
                <c:pt idx="1432">
                  <c:v>25.9</c:v>
                </c:pt>
                <c:pt idx="1433">
                  <c:v>28</c:v>
                </c:pt>
                <c:pt idx="1434">
                  <c:v>30.3</c:v>
                </c:pt>
                <c:pt idx="1435">
                  <c:v>29</c:v>
                </c:pt>
                <c:pt idx="1436">
                  <c:v>29.7</c:v>
                </c:pt>
                <c:pt idx="1437">
                  <c:v>30</c:v>
                </c:pt>
                <c:pt idx="1438">
                  <c:v>30.8</c:v>
                </c:pt>
                <c:pt idx="1439">
                  <c:v>31.6</c:v>
                </c:pt>
                <c:pt idx="1440">
                  <c:v>32.5</c:v>
                </c:pt>
                <c:pt idx="1441">
                  <c:v>31.8</c:v>
                </c:pt>
                <c:pt idx="1442">
                  <c:v>32.5</c:v>
                </c:pt>
                <c:pt idx="1443">
                  <c:v>30.8</c:v>
                </c:pt>
                <c:pt idx="1444">
                  <c:v>33.200000000000003</c:v>
                </c:pt>
                <c:pt idx="1445">
                  <c:v>32.6</c:v>
                </c:pt>
                <c:pt idx="1446">
                  <c:v>31.4</c:v>
                </c:pt>
                <c:pt idx="1447">
                  <c:v>32.700000000000003</c:v>
                </c:pt>
                <c:pt idx="1448">
                  <c:v>33.299999999999997</c:v>
                </c:pt>
                <c:pt idx="1449">
                  <c:v>31.1</c:v>
                </c:pt>
                <c:pt idx="1450">
                  <c:v>31.5</c:v>
                </c:pt>
                <c:pt idx="1451">
                  <c:v>32</c:v>
                </c:pt>
                <c:pt idx="1452">
                  <c:v>30.9</c:v>
                </c:pt>
                <c:pt idx="1453">
                  <c:v>32.1</c:v>
                </c:pt>
                <c:pt idx="1454">
                  <c:v>31.9</c:v>
                </c:pt>
                <c:pt idx="1455">
                  <c:v>31.7</c:v>
                </c:pt>
                <c:pt idx="1456">
                  <c:v>30.9</c:v>
                </c:pt>
                <c:pt idx="1457">
                  <c:v>31.6</c:v>
                </c:pt>
                <c:pt idx="1458">
                  <c:v>32</c:v>
                </c:pt>
                <c:pt idx="1459">
                  <c:v>31.5</c:v>
                </c:pt>
                <c:pt idx="1460">
                  <c:v>31.4</c:v>
                </c:pt>
                <c:pt idx="1461">
                  <c:v>31.6</c:v>
                </c:pt>
                <c:pt idx="1462">
                  <c:v>30.6</c:v>
                </c:pt>
                <c:pt idx="1463">
                  <c:v>31.7</c:v>
                </c:pt>
                <c:pt idx="1464">
                  <c:v>32.299999999999997</c:v>
                </c:pt>
                <c:pt idx="1465">
                  <c:v>31.8</c:v>
                </c:pt>
                <c:pt idx="1466">
                  <c:v>32.4</c:v>
                </c:pt>
                <c:pt idx="1467">
                  <c:v>32.799999999999997</c:v>
                </c:pt>
                <c:pt idx="1468">
                  <c:v>34.4</c:v>
                </c:pt>
                <c:pt idx="1469">
                  <c:v>33.200000000000003</c:v>
                </c:pt>
                <c:pt idx="1470">
                  <c:v>33.799999999999997</c:v>
                </c:pt>
                <c:pt idx="1471">
                  <c:v>32.9</c:v>
                </c:pt>
                <c:pt idx="1472">
                  <c:v>34.4</c:v>
                </c:pt>
                <c:pt idx="1473">
                  <c:v>33.799999999999997</c:v>
                </c:pt>
                <c:pt idx="1474">
                  <c:v>33.4</c:v>
                </c:pt>
                <c:pt idx="1475">
                  <c:v>34.1</c:v>
                </c:pt>
                <c:pt idx="1476">
                  <c:v>34.4</c:v>
                </c:pt>
                <c:pt idx="1477">
                  <c:v>34.200000000000003</c:v>
                </c:pt>
                <c:pt idx="1478">
                  <c:v>33.200000000000003</c:v>
                </c:pt>
                <c:pt idx="1479">
                  <c:v>32</c:v>
                </c:pt>
                <c:pt idx="1480">
                  <c:v>32.4</c:v>
                </c:pt>
                <c:pt idx="1481">
                  <c:v>32.5</c:v>
                </c:pt>
                <c:pt idx="1482">
                  <c:v>32.1</c:v>
                </c:pt>
                <c:pt idx="1483">
                  <c:v>30.9</c:v>
                </c:pt>
                <c:pt idx="1484">
                  <c:v>30.4</c:v>
                </c:pt>
                <c:pt idx="1485">
                  <c:v>30.2</c:v>
                </c:pt>
                <c:pt idx="1486">
                  <c:v>28.8</c:v>
                </c:pt>
                <c:pt idx="1487">
                  <c:v>28.1</c:v>
                </c:pt>
                <c:pt idx="1488">
                  <c:v>28.2</c:v>
                </c:pt>
                <c:pt idx="1489">
                  <c:v>27</c:v>
                </c:pt>
                <c:pt idx="1490">
                  <c:v>26.6</c:v>
                </c:pt>
                <c:pt idx="1491">
                  <c:v>24.7</c:v>
                </c:pt>
                <c:pt idx="1492">
                  <c:v>24.3</c:v>
                </c:pt>
                <c:pt idx="1493">
                  <c:v>23.2</c:v>
                </c:pt>
                <c:pt idx="1494">
                  <c:v>23.8</c:v>
                </c:pt>
                <c:pt idx="1495">
                  <c:v>23.3</c:v>
                </c:pt>
                <c:pt idx="1496">
                  <c:v>21.1</c:v>
                </c:pt>
                <c:pt idx="1497">
                  <c:v>20</c:v>
                </c:pt>
                <c:pt idx="1498">
                  <c:v>22</c:v>
                </c:pt>
                <c:pt idx="1499">
                  <c:v>21.8</c:v>
                </c:pt>
                <c:pt idx="1500">
                  <c:v>19.100000000000001</c:v>
                </c:pt>
                <c:pt idx="1501">
                  <c:v>18.2</c:v>
                </c:pt>
                <c:pt idx="1502">
                  <c:v>18.8</c:v>
                </c:pt>
                <c:pt idx="1503">
                  <c:v>19.7</c:v>
                </c:pt>
                <c:pt idx="1504">
                  <c:v>19.100000000000001</c:v>
                </c:pt>
                <c:pt idx="1505">
                  <c:v>17.5</c:v>
                </c:pt>
                <c:pt idx="1506">
                  <c:v>17.399999999999999</c:v>
                </c:pt>
                <c:pt idx="1507">
                  <c:v>18.2</c:v>
                </c:pt>
                <c:pt idx="1508">
                  <c:v>16.399999999999999</c:v>
                </c:pt>
                <c:pt idx="1509">
                  <c:v>16.100000000000001</c:v>
                </c:pt>
                <c:pt idx="1510">
                  <c:v>16.600000000000001</c:v>
                </c:pt>
                <c:pt idx="1511">
                  <c:v>16.399999999999999</c:v>
                </c:pt>
                <c:pt idx="1512">
                  <c:v>16.399999999999999</c:v>
                </c:pt>
                <c:pt idx="1513">
                  <c:v>17.100000000000001</c:v>
                </c:pt>
                <c:pt idx="1514">
                  <c:v>15.4</c:v>
                </c:pt>
                <c:pt idx="1515">
                  <c:v>15.2</c:v>
                </c:pt>
                <c:pt idx="1516">
                  <c:v>16.399999999999999</c:v>
                </c:pt>
                <c:pt idx="1517">
                  <c:v>15.2</c:v>
                </c:pt>
                <c:pt idx="1518">
                  <c:v>16.399999999999999</c:v>
                </c:pt>
                <c:pt idx="1519">
                  <c:v>15.4</c:v>
                </c:pt>
                <c:pt idx="1520">
                  <c:v>15.4</c:v>
                </c:pt>
                <c:pt idx="1521">
                  <c:v>15.9</c:v>
                </c:pt>
                <c:pt idx="1522">
                  <c:v>15.8</c:v>
                </c:pt>
                <c:pt idx="1523">
                  <c:v>15.6</c:v>
                </c:pt>
                <c:pt idx="1524">
                  <c:v>16</c:v>
                </c:pt>
                <c:pt idx="1525">
                  <c:v>15.3</c:v>
                </c:pt>
                <c:pt idx="1526">
                  <c:v>15.4</c:v>
                </c:pt>
                <c:pt idx="1527">
                  <c:v>16.399999999999999</c:v>
                </c:pt>
                <c:pt idx="1528">
                  <c:v>16.600000000000001</c:v>
                </c:pt>
                <c:pt idx="1529">
                  <c:v>16.100000000000001</c:v>
                </c:pt>
                <c:pt idx="1530">
                  <c:v>17</c:v>
                </c:pt>
                <c:pt idx="1531">
                  <c:v>17.5</c:v>
                </c:pt>
                <c:pt idx="1532">
                  <c:v>17.399999999999999</c:v>
                </c:pt>
                <c:pt idx="1533">
                  <c:v>18.600000000000001</c:v>
                </c:pt>
                <c:pt idx="1534">
                  <c:v>17.5</c:v>
                </c:pt>
                <c:pt idx="1535">
                  <c:v>18</c:v>
                </c:pt>
                <c:pt idx="1536">
                  <c:v>18</c:v>
                </c:pt>
                <c:pt idx="1537">
                  <c:v>20.3</c:v>
                </c:pt>
                <c:pt idx="1538">
                  <c:v>19.8</c:v>
                </c:pt>
                <c:pt idx="1539">
                  <c:v>20.7</c:v>
                </c:pt>
                <c:pt idx="1540">
                  <c:v>20.3</c:v>
                </c:pt>
                <c:pt idx="1541">
                  <c:v>20.100000000000001</c:v>
                </c:pt>
                <c:pt idx="1542">
                  <c:v>20.6</c:v>
                </c:pt>
                <c:pt idx="1543">
                  <c:v>19.899999999999999</c:v>
                </c:pt>
                <c:pt idx="1544">
                  <c:v>20.8</c:v>
                </c:pt>
                <c:pt idx="1545">
                  <c:v>21.3</c:v>
                </c:pt>
                <c:pt idx="1546">
                  <c:v>20.5</c:v>
                </c:pt>
                <c:pt idx="1547">
                  <c:v>21.5</c:v>
                </c:pt>
                <c:pt idx="1548">
                  <c:v>22</c:v>
                </c:pt>
                <c:pt idx="1549">
                  <c:v>21.2</c:v>
                </c:pt>
                <c:pt idx="1550">
                  <c:v>21.1</c:v>
                </c:pt>
                <c:pt idx="1551">
                  <c:v>21.7</c:v>
                </c:pt>
                <c:pt idx="1552">
                  <c:v>20.6</c:v>
                </c:pt>
                <c:pt idx="1553">
                  <c:v>21.5</c:v>
                </c:pt>
                <c:pt idx="1554">
                  <c:v>22.8</c:v>
                </c:pt>
                <c:pt idx="1555">
                  <c:v>21.4</c:v>
                </c:pt>
                <c:pt idx="1556">
                  <c:v>21.6</c:v>
                </c:pt>
                <c:pt idx="1557">
                  <c:v>21.2</c:v>
                </c:pt>
                <c:pt idx="1558">
                  <c:v>21.1</c:v>
                </c:pt>
                <c:pt idx="1559">
                  <c:v>21.9</c:v>
                </c:pt>
                <c:pt idx="1560">
                  <c:v>20.8</c:v>
                </c:pt>
                <c:pt idx="1561">
                  <c:v>22.1</c:v>
                </c:pt>
                <c:pt idx="1562">
                  <c:v>22.2</c:v>
                </c:pt>
                <c:pt idx="1563">
                  <c:v>22.7</c:v>
                </c:pt>
                <c:pt idx="1564">
                  <c:v>22.7</c:v>
                </c:pt>
                <c:pt idx="1565">
                  <c:v>23.8</c:v>
                </c:pt>
                <c:pt idx="1566">
                  <c:v>22.6</c:v>
                </c:pt>
                <c:pt idx="1567">
                  <c:v>22</c:v>
                </c:pt>
                <c:pt idx="1568">
                  <c:v>21.4</c:v>
                </c:pt>
                <c:pt idx="1569">
                  <c:v>21.9</c:v>
                </c:pt>
                <c:pt idx="1570">
                  <c:v>20.8</c:v>
                </c:pt>
                <c:pt idx="1571">
                  <c:v>20.5</c:v>
                </c:pt>
                <c:pt idx="1572">
                  <c:v>21.3</c:v>
                </c:pt>
                <c:pt idx="1573">
                  <c:v>20.5</c:v>
                </c:pt>
                <c:pt idx="1574">
                  <c:v>20.399999999999999</c:v>
                </c:pt>
                <c:pt idx="1575">
                  <c:v>22.3</c:v>
                </c:pt>
                <c:pt idx="1576">
                  <c:v>25.5</c:v>
                </c:pt>
                <c:pt idx="1577">
                  <c:v>28.5</c:v>
                </c:pt>
                <c:pt idx="1578">
                  <c:v>29.7</c:v>
                </c:pt>
                <c:pt idx="1579">
                  <c:v>36.6</c:v>
                </c:pt>
                <c:pt idx="1580">
                  <c:v>27.8</c:v>
                </c:pt>
                <c:pt idx="1581">
                  <c:v>17.899999999999999</c:v>
                </c:pt>
                <c:pt idx="1582">
                  <c:v>16.8</c:v>
                </c:pt>
                <c:pt idx="1583">
                  <c:v>16.8</c:v>
                </c:pt>
                <c:pt idx="1584">
                  <c:v>18.899999999999999</c:v>
                </c:pt>
                <c:pt idx="1585">
                  <c:v>20.100000000000001</c:v>
                </c:pt>
                <c:pt idx="1586">
                  <c:v>19.399999999999999</c:v>
                </c:pt>
                <c:pt idx="1587">
                  <c:v>21</c:v>
                </c:pt>
                <c:pt idx="1588">
                  <c:v>20.3</c:v>
                </c:pt>
                <c:pt idx="1589">
                  <c:v>19.8</c:v>
                </c:pt>
                <c:pt idx="1590">
                  <c:v>19.399999999999999</c:v>
                </c:pt>
                <c:pt idx="1591">
                  <c:v>20.5</c:v>
                </c:pt>
                <c:pt idx="1592">
                  <c:v>20.9</c:v>
                </c:pt>
                <c:pt idx="1593">
                  <c:v>20.2</c:v>
                </c:pt>
                <c:pt idx="1594">
                  <c:v>19.8</c:v>
                </c:pt>
                <c:pt idx="1595">
                  <c:v>20.6</c:v>
                </c:pt>
                <c:pt idx="1596">
                  <c:v>20.2</c:v>
                </c:pt>
                <c:pt idx="1597">
                  <c:v>20</c:v>
                </c:pt>
                <c:pt idx="1598">
                  <c:v>21.3</c:v>
                </c:pt>
                <c:pt idx="1599">
                  <c:v>20.7</c:v>
                </c:pt>
                <c:pt idx="1600">
                  <c:v>21.2</c:v>
                </c:pt>
                <c:pt idx="1601">
                  <c:v>21.1</c:v>
                </c:pt>
                <c:pt idx="1602">
                  <c:v>19.8</c:v>
                </c:pt>
                <c:pt idx="1603">
                  <c:v>20.8</c:v>
                </c:pt>
                <c:pt idx="1604">
                  <c:v>21.2</c:v>
                </c:pt>
                <c:pt idx="1605">
                  <c:v>21.2</c:v>
                </c:pt>
                <c:pt idx="1606">
                  <c:v>20.8</c:v>
                </c:pt>
                <c:pt idx="1607">
                  <c:v>21</c:v>
                </c:pt>
                <c:pt idx="1608">
                  <c:v>22.1</c:v>
                </c:pt>
                <c:pt idx="1609">
                  <c:v>20.3</c:v>
                </c:pt>
                <c:pt idx="1610">
                  <c:v>20.5</c:v>
                </c:pt>
                <c:pt idx="1611">
                  <c:v>21.7</c:v>
                </c:pt>
                <c:pt idx="1612">
                  <c:v>21</c:v>
                </c:pt>
                <c:pt idx="1613">
                  <c:v>22.9</c:v>
                </c:pt>
                <c:pt idx="1614">
                  <c:v>21.5</c:v>
                </c:pt>
                <c:pt idx="1615">
                  <c:v>22.4</c:v>
                </c:pt>
                <c:pt idx="1616">
                  <c:v>22.7</c:v>
                </c:pt>
                <c:pt idx="1617">
                  <c:v>21.8</c:v>
                </c:pt>
                <c:pt idx="1618">
                  <c:v>23.1</c:v>
                </c:pt>
                <c:pt idx="1619">
                  <c:v>21.7</c:v>
                </c:pt>
                <c:pt idx="1620">
                  <c:v>21.9</c:v>
                </c:pt>
                <c:pt idx="1621">
                  <c:v>23</c:v>
                </c:pt>
                <c:pt idx="1622">
                  <c:v>24.9</c:v>
                </c:pt>
                <c:pt idx="1623">
                  <c:v>24.5</c:v>
                </c:pt>
                <c:pt idx="1624">
                  <c:v>24.7</c:v>
                </c:pt>
                <c:pt idx="1625">
                  <c:v>26.8</c:v>
                </c:pt>
                <c:pt idx="1626">
                  <c:v>25.9</c:v>
                </c:pt>
                <c:pt idx="1627">
                  <c:v>27.6</c:v>
                </c:pt>
                <c:pt idx="1628">
                  <c:v>27.5</c:v>
                </c:pt>
                <c:pt idx="1629">
                  <c:v>29.3</c:v>
                </c:pt>
                <c:pt idx="1630">
                  <c:v>30.2</c:v>
                </c:pt>
                <c:pt idx="1631">
                  <c:v>30.9</c:v>
                </c:pt>
                <c:pt idx="1632">
                  <c:v>32.299999999999997</c:v>
                </c:pt>
                <c:pt idx="1633">
                  <c:v>32.5</c:v>
                </c:pt>
                <c:pt idx="1634">
                  <c:v>33.6</c:v>
                </c:pt>
                <c:pt idx="1635">
                  <c:v>33.799999999999997</c:v>
                </c:pt>
                <c:pt idx="1636">
                  <c:v>36</c:v>
                </c:pt>
                <c:pt idx="1637">
                  <c:v>36.299999999999997</c:v>
                </c:pt>
                <c:pt idx="1638">
                  <c:v>37.1</c:v>
                </c:pt>
                <c:pt idx="1639">
                  <c:v>38.5</c:v>
                </c:pt>
                <c:pt idx="1640">
                  <c:v>39.700000000000003</c:v>
                </c:pt>
                <c:pt idx="1641">
                  <c:v>38.9</c:v>
                </c:pt>
                <c:pt idx="1642">
                  <c:v>40.6</c:v>
                </c:pt>
                <c:pt idx="1643">
                  <c:v>43</c:v>
                </c:pt>
                <c:pt idx="1644">
                  <c:v>43.5</c:v>
                </c:pt>
                <c:pt idx="1645">
                  <c:v>42.9</c:v>
                </c:pt>
                <c:pt idx="1646">
                  <c:v>43.4</c:v>
                </c:pt>
                <c:pt idx="1647">
                  <c:v>43.3</c:v>
                </c:pt>
                <c:pt idx="1648">
                  <c:v>43.6</c:v>
                </c:pt>
                <c:pt idx="1649">
                  <c:v>43.5</c:v>
                </c:pt>
                <c:pt idx="1650">
                  <c:v>42.6</c:v>
                </c:pt>
                <c:pt idx="1651">
                  <c:v>43.5</c:v>
                </c:pt>
                <c:pt idx="1652">
                  <c:v>44.1</c:v>
                </c:pt>
                <c:pt idx="1653">
                  <c:v>43.1</c:v>
                </c:pt>
                <c:pt idx="1654">
                  <c:v>42.8</c:v>
                </c:pt>
                <c:pt idx="1655">
                  <c:v>41.5</c:v>
                </c:pt>
                <c:pt idx="1656">
                  <c:v>41.3</c:v>
                </c:pt>
                <c:pt idx="1657">
                  <c:v>42.4</c:v>
                </c:pt>
                <c:pt idx="1658">
                  <c:v>41.3</c:v>
                </c:pt>
                <c:pt idx="1659">
                  <c:v>38.799999999999997</c:v>
                </c:pt>
                <c:pt idx="1660">
                  <c:v>37.200000000000003</c:v>
                </c:pt>
                <c:pt idx="1661">
                  <c:v>37.799999999999997</c:v>
                </c:pt>
                <c:pt idx="1662">
                  <c:v>36.6</c:v>
                </c:pt>
                <c:pt idx="1663">
                  <c:v>35.4</c:v>
                </c:pt>
                <c:pt idx="1664">
                  <c:v>35.1</c:v>
                </c:pt>
                <c:pt idx="1665">
                  <c:v>33.6</c:v>
                </c:pt>
                <c:pt idx="1666">
                  <c:v>32.5</c:v>
                </c:pt>
                <c:pt idx="1667">
                  <c:v>31.1</c:v>
                </c:pt>
                <c:pt idx="1668">
                  <c:v>28.1</c:v>
                </c:pt>
                <c:pt idx="1669">
                  <c:v>28.4</c:v>
                </c:pt>
                <c:pt idx="1670">
                  <c:v>27.1</c:v>
                </c:pt>
                <c:pt idx="1671">
                  <c:v>26.4</c:v>
                </c:pt>
                <c:pt idx="1672">
                  <c:v>26.3</c:v>
                </c:pt>
                <c:pt idx="1673">
                  <c:v>25.3</c:v>
                </c:pt>
                <c:pt idx="1674">
                  <c:v>24.9</c:v>
                </c:pt>
                <c:pt idx="1675">
                  <c:v>23.8</c:v>
                </c:pt>
                <c:pt idx="1676">
                  <c:v>23.3</c:v>
                </c:pt>
                <c:pt idx="1677">
                  <c:v>21.7</c:v>
                </c:pt>
                <c:pt idx="1678">
                  <c:v>22.4</c:v>
                </c:pt>
                <c:pt idx="1679">
                  <c:v>21.4</c:v>
                </c:pt>
                <c:pt idx="1680">
                  <c:v>22</c:v>
                </c:pt>
                <c:pt idx="1681">
                  <c:v>21.2</c:v>
                </c:pt>
                <c:pt idx="1682">
                  <c:v>21.3</c:v>
                </c:pt>
                <c:pt idx="1683">
                  <c:v>21.7</c:v>
                </c:pt>
                <c:pt idx="1684">
                  <c:v>20.7</c:v>
                </c:pt>
                <c:pt idx="1685">
                  <c:v>19.100000000000001</c:v>
                </c:pt>
                <c:pt idx="1686">
                  <c:v>19.7</c:v>
                </c:pt>
                <c:pt idx="1687">
                  <c:v>18.899999999999999</c:v>
                </c:pt>
                <c:pt idx="1688">
                  <c:v>19</c:v>
                </c:pt>
                <c:pt idx="1689">
                  <c:v>19.7</c:v>
                </c:pt>
                <c:pt idx="1690">
                  <c:v>19.3</c:v>
                </c:pt>
                <c:pt idx="1691">
                  <c:v>20.3</c:v>
                </c:pt>
                <c:pt idx="1692">
                  <c:v>18.399999999999999</c:v>
                </c:pt>
                <c:pt idx="1693">
                  <c:v>18.3</c:v>
                </c:pt>
                <c:pt idx="1694">
                  <c:v>18.100000000000001</c:v>
                </c:pt>
                <c:pt idx="1695">
                  <c:v>18.3</c:v>
                </c:pt>
                <c:pt idx="1696">
                  <c:v>18.399999999999999</c:v>
                </c:pt>
                <c:pt idx="1697">
                  <c:v>18.3</c:v>
                </c:pt>
                <c:pt idx="1698">
                  <c:v>17.7</c:v>
                </c:pt>
                <c:pt idx="1699">
                  <c:v>16.399999999999999</c:v>
                </c:pt>
                <c:pt idx="1700">
                  <c:v>17.7</c:v>
                </c:pt>
                <c:pt idx="1701">
                  <c:v>18.7</c:v>
                </c:pt>
                <c:pt idx="1702">
                  <c:v>16.5</c:v>
                </c:pt>
                <c:pt idx="1703">
                  <c:v>18.100000000000001</c:v>
                </c:pt>
                <c:pt idx="1704">
                  <c:v>18.2</c:v>
                </c:pt>
                <c:pt idx="1705">
                  <c:v>17</c:v>
                </c:pt>
                <c:pt idx="1706">
                  <c:v>18.5</c:v>
                </c:pt>
                <c:pt idx="1707">
                  <c:v>19.3</c:v>
                </c:pt>
                <c:pt idx="1708">
                  <c:v>18.3</c:v>
                </c:pt>
                <c:pt idx="1709">
                  <c:v>16.8</c:v>
                </c:pt>
                <c:pt idx="1710">
                  <c:v>18.2</c:v>
                </c:pt>
                <c:pt idx="1711">
                  <c:v>18</c:v>
                </c:pt>
                <c:pt idx="1712">
                  <c:v>16.899999999999999</c:v>
                </c:pt>
                <c:pt idx="1713">
                  <c:v>17.399999999999999</c:v>
                </c:pt>
                <c:pt idx="1714">
                  <c:v>17.7</c:v>
                </c:pt>
                <c:pt idx="1715">
                  <c:v>18.100000000000001</c:v>
                </c:pt>
                <c:pt idx="1716">
                  <c:v>18.7</c:v>
                </c:pt>
                <c:pt idx="1717">
                  <c:v>19.5</c:v>
                </c:pt>
                <c:pt idx="1718">
                  <c:v>17.7</c:v>
                </c:pt>
                <c:pt idx="1719">
                  <c:v>16.3</c:v>
                </c:pt>
                <c:pt idx="1720">
                  <c:v>16.899999999999999</c:v>
                </c:pt>
                <c:pt idx="1721">
                  <c:v>17.600000000000001</c:v>
                </c:pt>
                <c:pt idx="1722">
                  <c:v>16.399999999999999</c:v>
                </c:pt>
                <c:pt idx="1723">
                  <c:v>16.899999999999999</c:v>
                </c:pt>
                <c:pt idx="1724">
                  <c:v>17.7</c:v>
                </c:pt>
                <c:pt idx="1725">
                  <c:v>17.100000000000001</c:v>
                </c:pt>
                <c:pt idx="1726">
                  <c:v>16.600000000000001</c:v>
                </c:pt>
                <c:pt idx="1727">
                  <c:v>17.100000000000001</c:v>
                </c:pt>
                <c:pt idx="1728">
                  <c:v>17.2</c:v>
                </c:pt>
                <c:pt idx="1729">
                  <c:v>17.899999999999999</c:v>
                </c:pt>
                <c:pt idx="1730">
                  <c:v>17.600000000000001</c:v>
                </c:pt>
                <c:pt idx="1731">
                  <c:v>17.7</c:v>
                </c:pt>
                <c:pt idx="1732">
                  <c:v>17.5</c:v>
                </c:pt>
                <c:pt idx="1733">
                  <c:v>16.600000000000001</c:v>
                </c:pt>
                <c:pt idx="1734">
                  <c:v>16.7</c:v>
                </c:pt>
                <c:pt idx="1735">
                  <c:v>15.6</c:v>
                </c:pt>
                <c:pt idx="1736">
                  <c:v>17.2</c:v>
                </c:pt>
                <c:pt idx="1737">
                  <c:v>16.8</c:v>
                </c:pt>
                <c:pt idx="1738">
                  <c:v>17.7</c:v>
                </c:pt>
                <c:pt idx="1739">
                  <c:v>17.2</c:v>
                </c:pt>
                <c:pt idx="1740">
                  <c:v>17.100000000000001</c:v>
                </c:pt>
                <c:pt idx="1741">
                  <c:v>16.399999999999999</c:v>
                </c:pt>
                <c:pt idx="1742">
                  <c:v>16.8</c:v>
                </c:pt>
                <c:pt idx="1743">
                  <c:v>17.5</c:v>
                </c:pt>
                <c:pt idx="1744">
                  <c:v>16.8</c:v>
                </c:pt>
                <c:pt idx="1745">
                  <c:v>16.3</c:v>
                </c:pt>
                <c:pt idx="1746">
                  <c:v>16.899999999999999</c:v>
                </c:pt>
                <c:pt idx="1747">
                  <c:v>17.5</c:v>
                </c:pt>
                <c:pt idx="1748">
                  <c:v>17.2</c:v>
                </c:pt>
                <c:pt idx="1749">
                  <c:v>16.8</c:v>
                </c:pt>
                <c:pt idx="1750">
                  <c:v>16.5</c:v>
                </c:pt>
                <c:pt idx="1751">
                  <c:v>16.100000000000001</c:v>
                </c:pt>
                <c:pt idx="1752">
                  <c:v>17.399999999999999</c:v>
                </c:pt>
                <c:pt idx="1753">
                  <c:v>15.8</c:v>
                </c:pt>
                <c:pt idx="1754">
                  <c:v>18.100000000000001</c:v>
                </c:pt>
                <c:pt idx="1755">
                  <c:v>18.100000000000001</c:v>
                </c:pt>
                <c:pt idx="1756">
                  <c:v>18</c:v>
                </c:pt>
                <c:pt idx="1757">
                  <c:v>18.600000000000001</c:v>
                </c:pt>
                <c:pt idx="1758">
                  <c:v>18.100000000000001</c:v>
                </c:pt>
                <c:pt idx="1759">
                  <c:v>18.100000000000001</c:v>
                </c:pt>
                <c:pt idx="1760">
                  <c:v>18.3</c:v>
                </c:pt>
                <c:pt idx="1761">
                  <c:v>17.600000000000001</c:v>
                </c:pt>
                <c:pt idx="1762">
                  <c:v>18.2</c:v>
                </c:pt>
                <c:pt idx="1763">
                  <c:v>18.399999999999999</c:v>
                </c:pt>
                <c:pt idx="1764">
                  <c:v>17.899999999999999</c:v>
                </c:pt>
                <c:pt idx="1765">
                  <c:v>19.5</c:v>
                </c:pt>
                <c:pt idx="1766">
                  <c:v>18.5</c:v>
                </c:pt>
                <c:pt idx="1767">
                  <c:v>18.2</c:v>
                </c:pt>
                <c:pt idx="1768">
                  <c:v>17.8</c:v>
                </c:pt>
                <c:pt idx="1769">
                  <c:v>18.399999999999999</c:v>
                </c:pt>
                <c:pt idx="1770">
                  <c:v>17.8</c:v>
                </c:pt>
                <c:pt idx="1771">
                  <c:v>19.8</c:v>
                </c:pt>
                <c:pt idx="1772">
                  <c:v>21.6</c:v>
                </c:pt>
                <c:pt idx="1773">
                  <c:v>23.5</c:v>
                </c:pt>
                <c:pt idx="1774">
                  <c:v>23.4</c:v>
                </c:pt>
                <c:pt idx="1775">
                  <c:v>21.2</c:v>
                </c:pt>
                <c:pt idx="1776">
                  <c:v>18.100000000000001</c:v>
                </c:pt>
                <c:pt idx="1777">
                  <c:v>15.4</c:v>
                </c:pt>
                <c:pt idx="1778">
                  <c:v>13.9</c:v>
                </c:pt>
                <c:pt idx="1779">
                  <c:v>15.7</c:v>
                </c:pt>
                <c:pt idx="1780">
                  <c:v>15.5</c:v>
                </c:pt>
                <c:pt idx="1781">
                  <c:v>17</c:v>
                </c:pt>
                <c:pt idx="1782">
                  <c:v>15.1</c:v>
                </c:pt>
                <c:pt idx="1783">
                  <c:v>16.100000000000001</c:v>
                </c:pt>
                <c:pt idx="1784">
                  <c:v>15.9</c:v>
                </c:pt>
                <c:pt idx="1785">
                  <c:v>15.4</c:v>
                </c:pt>
                <c:pt idx="1786">
                  <c:v>17.100000000000001</c:v>
                </c:pt>
                <c:pt idx="1787">
                  <c:v>16.399999999999999</c:v>
                </c:pt>
                <c:pt idx="1788">
                  <c:v>16.899999999999999</c:v>
                </c:pt>
                <c:pt idx="1789">
                  <c:v>17.100000000000001</c:v>
                </c:pt>
                <c:pt idx="1790">
                  <c:v>14.9</c:v>
                </c:pt>
                <c:pt idx="1791">
                  <c:v>16.8</c:v>
                </c:pt>
                <c:pt idx="1792">
                  <c:v>16.5</c:v>
                </c:pt>
                <c:pt idx="1793">
                  <c:v>17.8</c:v>
                </c:pt>
                <c:pt idx="1794">
                  <c:v>17.399999999999999</c:v>
                </c:pt>
                <c:pt idx="1795">
                  <c:v>17.8</c:v>
                </c:pt>
                <c:pt idx="1796">
                  <c:v>19.8</c:v>
                </c:pt>
                <c:pt idx="1797">
                  <c:v>19.100000000000001</c:v>
                </c:pt>
                <c:pt idx="1798">
                  <c:v>18.399999999999999</c:v>
                </c:pt>
                <c:pt idx="1799">
                  <c:v>19.3</c:v>
                </c:pt>
                <c:pt idx="1800">
                  <c:v>19.600000000000001</c:v>
                </c:pt>
                <c:pt idx="1801">
                  <c:v>20.100000000000001</c:v>
                </c:pt>
                <c:pt idx="1802">
                  <c:v>20</c:v>
                </c:pt>
                <c:pt idx="1803">
                  <c:v>22.3</c:v>
                </c:pt>
                <c:pt idx="1804">
                  <c:v>22.5</c:v>
                </c:pt>
                <c:pt idx="1805">
                  <c:v>23.2</c:v>
                </c:pt>
                <c:pt idx="1806">
                  <c:v>24.6</c:v>
                </c:pt>
                <c:pt idx="1807">
                  <c:v>23.5</c:v>
                </c:pt>
                <c:pt idx="1808">
                  <c:v>25.3</c:v>
                </c:pt>
                <c:pt idx="1809">
                  <c:v>26</c:v>
                </c:pt>
                <c:pt idx="1810">
                  <c:v>25.8</c:v>
                </c:pt>
                <c:pt idx="1811">
                  <c:v>26.2</c:v>
                </c:pt>
                <c:pt idx="1812">
                  <c:v>28.2</c:v>
                </c:pt>
                <c:pt idx="1813">
                  <c:v>28.2</c:v>
                </c:pt>
                <c:pt idx="1814">
                  <c:v>29.8</c:v>
                </c:pt>
                <c:pt idx="1815">
                  <c:v>29.4</c:v>
                </c:pt>
                <c:pt idx="1816">
                  <c:v>30.4</c:v>
                </c:pt>
                <c:pt idx="1817">
                  <c:v>30.4</c:v>
                </c:pt>
                <c:pt idx="1818">
                  <c:v>30.2</c:v>
                </c:pt>
                <c:pt idx="1819">
                  <c:v>30.9</c:v>
                </c:pt>
                <c:pt idx="1820">
                  <c:v>30.7</c:v>
                </c:pt>
                <c:pt idx="1821">
                  <c:v>30.2</c:v>
                </c:pt>
                <c:pt idx="1822">
                  <c:v>31</c:v>
                </c:pt>
                <c:pt idx="1823">
                  <c:v>31.1</c:v>
                </c:pt>
                <c:pt idx="1824">
                  <c:v>30.8</c:v>
                </c:pt>
                <c:pt idx="1825">
                  <c:v>32.299999999999997</c:v>
                </c:pt>
                <c:pt idx="1826">
                  <c:v>31.1</c:v>
                </c:pt>
                <c:pt idx="1827">
                  <c:v>31.4</c:v>
                </c:pt>
                <c:pt idx="1828">
                  <c:v>31.4</c:v>
                </c:pt>
                <c:pt idx="1829">
                  <c:v>31.8</c:v>
                </c:pt>
                <c:pt idx="1830">
                  <c:v>31</c:v>
                </c:pt>
                <c:pt idx="1831">
                  <c:v>29.1</c:v>
                </c:pt>
                <c:pt idx="1832">
                  <c:v>28.9</c:v>
                </c:pt>
                <c:pt idx="1833">
                  <c:v>30.4</c:v>
                </c:pt>
                <c:pt idx="1834">
                  <c:v>29.1</c:v>
                </c:pt>
                <c:pt idx="1835">
                  <c:v>28.5</c:v>
                </c:pt>
                <c:pt idx="1836">
                  <c:v>30.1</c:v>
                </c:pt>
                <c:pt idx="1837">
                  <c:v>27.4</c:v>
                </c:pt>
                <c:pt idx="1838">
                  <c:v>27.7</c:v>
                </c:pt>
                <c:pt idx="1839">
                  <c:v>28.3</c:v>
                </c:pt>
                <c:pt idx="1840">
                  <c:v>27.2</c:v>
                </c:pt>
                <c:pt idx="1841">
                  <c:v>27.6</c:v>
                </c:pt>
                <c:pt idx="1842">
                  <c:v>27.2</c:v>
                </c:pt>
                <c:pt idx="1843">
                  <c:v>27.2</c:v>
                </c:pt>
                <c:pt idx="1844">
                  <c:v>27.1</c:v>
                </c:pt>
                <c:pt idx="1845">
                  <c:v>27.7</c:v>
                </c:pt>
                <c:pt idx="1846">
                  <c:v>28.2</c:v>
                </c:pt>
                <c:pt idx="1847">
                  <c:v>28.2</c:v>
                </c:pt>
                <c:pt idx="1848">
                  <c:v>27.5</c:v>
                </c:pt>
                <c:pt idx="1849">
                  <c:v>28.5</c:v>
                </c:pt>
                <c:pt idx="1850">
                  <c:v>27</c:v>
                </c:pt>
                <c:pt idx="1851">
                  <c:v>27.8</c:v>
                </c:pt>
                <c:pt idx="1852">
                  <c:v>28.5</c:v>
                </c:pt>
                <c:pt idx="1853">
                  <c:v>29</c:v>
                </c:pt>
                <c:pt idx="1854">
                  <c:v>28.7</c:v>
                </c:pt>
                <c:pt idx="1855">
                  <c:v>28.3</c:v>
                </c:pt>
                <c:pt idx="1856">
                  <c:v>28</c:v>
                </c:pt>
                <c:pt idx="1857">
                  <c:v>27.5</c:v>
                </c:pt>
                <c:pt idx="1858">
                  <c:v>28.6</c:v>
                </c:pt>
                <c:pt idx="1859">
                  <c:v>28</c:v>
                </c:pt>
                <c:pt idx="1860">
                  <c:v>27.8</c:v>
                </c:pt>
                <c:pt idx="1861">
                  <c:v>28.1</c:v>
                </c:pt>
                <c:pt idx="1862">
                  <c:v>27.6</c:v>
                </c:pt>
                <c:pt idx="1863">
                  <c:v>28.6</c:v>
                </c:pt>
                <c:pt idx="1864">
                  <c:v>27.2</c:v>
                </c:pt>
                <c:pt idx="1865">
                  <c:v>29.1</c:v>
                </c:pt>
                <c:pt idx="1866">
                  <c:v>28.5</c:v>
                </c:pt>
                <c:pt idx="1867">
                  <c:v>27.9</c:v>
                </c:pt>
                <c:pt idx="1868">
                  <c:v>27.8</c:v>
                </c:pt>
                <c:pt idx="1869">
                  <c:v>28.3</c:v>
                </c:pt>
                <c:pt idx="1870">
                  <c:v>27.9</c:v>
                </c:pt>
                <c:pt idx="1871">
                  <c:v>28.7</c:v>
                </c:pt>
                <c:pt idx="1872">
                  <c:v>27.5</c:v>
                </c:pt>
                <c:pt idx="1873">
                  <c:v>27.5</c:v>
                </c:pt>
                <c:pt idx="1874">
                  <c:v>27.2</c:v>
                </c:pt>
                <c:pt idx="1875">
                  <c:v>28.3</c:v>
                </c:pt>
                <c:pt idx="1876">
                  <c:v>28.7</c:v>
                </c:pt>
                <c:pt idx="1877">
                  <c:v>27.4</c:v>
                </c:pt>
                <c:pt idx="1878">
                  <c:v>26.6</c:v>
                </c:pt>
                <c:pt idx="1879">
                  <c:v>27.2</c:v>
                </c:pt>
                <c:pt idx="1880">
                  <c:v>27.6</c:v>
                </c:pt>
                <c:pt idx="1881">
                  <c:v>27.7</c:v>
                </c:pt>
                <c:pt idx="1882">
                  <c:v>29.3</c:v>
                </c:pt>
                <c:pt idx="1883">
                  <c:v>29.3</c:v>
                </c:pt>
                <c:pt idx="1884">
                  <c:v>28.2</c:v>
                </c:pt>
                <c:pt idx="1885">
                  <c:v>28.4</c:v>
                </c:pt>
                <c:pt idx="1886">
                  <c:v>28.4</c:v>
                </c:pt>
                <c:pt idx="1887">
                  <c:v>28.6</c:v>
                </c:pt>
                <c:pt idx="1888">
                  <c:v>29</c:v>
                </c:pt>
                <c:pt idx="1889">
                  <c:v>30</c:v>
                </c:pt>
                <c:pt idx="1890">
                  <c:v>29.2</c:v>
                </c:pt>
                <c:pt idx="1891">
                  <c:v>28.6</c:v>
                </c:pt>
                <c:pt idx="1892">
                  <c:v>27.7</c:v>
                </c:pt>
                <c:pt idx="1893">
                  <c:v>29.4</c:v>
                </c:pt>
                <c:pt idx="1894">
                  <c:v>29</c:v>
                </c:pt>
                <c:pt idx="1895">
                  <c:v>30.4</c:v>
                </c:pt>
                <c:pt idx="1896">
                  <c:v>29.2</c:v>
                </c:pt>
                <c:pt idx="1897">
                  <c:v>30.8</c:v>
                </c:pt>
                <c:pt idx="1898">
                  <c:v>33.200000000000003</c:v>
                </c:pt>
                <c:pt idx="1899">
                  <c:v>32.799999999999997</c:v>
                </c:pt>
                <c:pt idx="1900">
                  <c:v>34.1</c:v>
                </c:pt>
                <c:pt idx="1901">
                  <c:v>34.799999999999997</c:v>
                </c:pt>
                <c:pt idx="1902">
                  <c:v>35.299999999999997</c:v>
                </c:pt>
                <c:pt idx="1903">
                  <c:v>36.200000000000003</c:v>
                </c:pt>
                <c:pt idx="1904">
                  <c:v>36.799999999999997</c:v>
                </c:pt>
                <c:pt idx="1905">
                  <c:v>39.4</c:v>
                </c:pt>
                <c:pt idx="1906">
                  <c:v>39.4</c:v>
                </c:pt>
                <c:pt idx="1907">
                  <c:v>41.1</c:v>
                </c:pt>
                <c:pt idx="1908">
                  <c:v>41.8</c:v>
                </c:pt>
                <c:pt idx="1909">
                  <c:v>43.8</c:v>
                </c:pt>
                <c:pt idx="1910">
                  <c:v>45.3</c:v>
                </c:pt>
                <c:pt idx="1911">
                  <c:v>47.2</c:v>
                </c:pt>
                <c:pt idx="1912">
                  <c:v>49.5</c:v>
                </c:pt>
                <c:pt idx="1913">
                  <c:v>51</c:v>
                </c:pt>
                <c:pt idx="1914">
                  <c:v>51.7</c:v>
                </c:pt>
                <c:pt idx="1915">
                  <c:v>53.3</c:v>
                </c:pt>
                <c:pt idx="1916">
                  <c:v>54.9</c:v>
                </c:pt>
                <c:pt idx="1917">
                  <c:v>56.1</c:v>
                </c:pt>
                <c:pt idx="1918">
                  <c:v>58.1</c:v>
                </c:pt>
                <c:pt idx="1919">
                  <c:v>60.2</c:v>
                </c:pt>
                <c:pt idx="1920">
                  <c:v>60.9</c:v>
                </c:pt>
                <c:pt idx="1921">
                  <c:v>60</c:v>
                </c:pt>
                <c:pt idx="1922">
                  <c:v>61.3</c:v>
                </c:pt>
                <c:pt idx="1923">
                  <c:v>61.1</c:v>
                </c:pt>
                <c:pt idx="1924">
                  <c:v>61.1</c:v>
                </c:pt>
                <c:pt idx="1925">
                  <c:v>59.9</c:v>
                </c:pt>
                <c:pt idx="1926">
                  <c:v>59.6</c:v>
                </c:pt>
                <c:pt idx="1927">
                  <c:v>57.9</c:v>
                </c:pt>
                <c:pt idx="1928">
                  <c:v>57.2</c:v>
                </c:pt>
                <c:pt idx="1929">
                  <c:v>54.8</c:v>
                </c:pt>
                <c:pt idx="1930">
                  <c:v>55.2</c:v>
                </c:pt>
                <c:pt idx="1931">
                  <c:v>53.6</c:v>
                </c:pt>
                <c:pt idx="1932">
                  <c:v>52</c:v>
                </c:pt>
                <c:pt idx="1933">
                  <c:v>50.1</c:v>
                </c:pt>
                <c:pt idx="1934">
                  <c:v>47.3</c:v>
                </c:pt>
                <c:pt idx="1935">
                  <c:v>45</c:v>
                </c:pt>
                <c:pt idx="1936">
                  <c:v>43.5</c:v>
                </c:pt>
                <c:pt idx="1937">
                  <c:v>42.2</c:v>
                </c:pt>
                <c:pt idx="1938">
                  <c:v>39.5</c:v>
                </c:pt>
                <c:pt idx="1939">
                  <c:v>38.5</c:v>
                </c:pt>
                <c:pt idx="1940">
                  <c:v>35.200000000000003</c:v>
                </c:pt>
                <c:pt idx="1941">
                  <c:v>34.700000000000003</c:v>
                </c:pt>
                <c:pt idx="1942">
                  <c:v>32.9</c:v>
                </c:pt>
                <c:pt idx="1943">
                  <c:v>31.5</c:v>
                </c:pt>
                <c:pt idx="1944">
                  <c:v>30.5</c:v>
                </c:pt>
                <c:pt idx="1945">
                  <c:v>27.9</c:v>
                </c:pt>
                <c:pt idx="1946">
                  <c:v>28.1</c:v>
                </c:pt>
                <c:pt idx="1947">
                  <c:v>25.9</c:v>
                </c:pt>
                <c:pt idx="1948">
                  <c:v>25</c:v>
                </c:pt>
                <c:pt idx="1949">
                  <c:v>23.6</c:v>
                </c:pt>
                <c:pt idx="1950">
                  <c:v>24</c:v>
                </c:pt>
                <c:pt idx="1951">
                  <c:v>22.6</c:v>
                </c:pt>
                <c:pt idx="1952">
                  <c:v>21.9</c:v>
                </c:pt>
                <c:pt idx="1953">
                  <c:v>21.5</c:v>
                </c:pt>
                <c:pt idx="1954">
                  <c:v>21</c:v>
                </c:pt>
                <c:pt idx="1955">
                  <c:v>19.5</c:v>
                </c:pt>
                <c:pt idx="1956">
                  <c:v>20.3</c:v>
                </c:pt>
                <c:pt idx="1957">
                  <c:v>20</c:v>
                </c:pt>
                <c:pt idx="1958">
                  <c:v>18.100000000000001</c:v>
                </c:pt>
                <c:pt idx="1959">
                  <c:v>18</c:v>
                </c:pt>
                <c:pt idx="1960">
                  <c:v>17</c:v>
                </c:pt>
                <c:pt idx="1961">
                  <c:v>18.399999999999999</c:v>
                </c:pt>
                <c:pt idx="1962">
                  <c:v>18</c:v>
                </c:pt>
                <c:pt idx="1963">
                  <c:v>17.100000000000001</c:v>
                </c:pt>
                <c:pt idx="1964">
                  <c:v>17.3</c:v>
                </c:pt>
                <c:pt idx="1965">
                  <c:v>16.7</c:v>
                </c:pt>
                <c:pt idx="1966">
                  <c:v>18</c:v>
                </c:pt>
                <c:pt idx="1967">
                  <c:v>21.3</c:v>
                </c:pt>
                <c:pt idx="1968">
                  <c:v>24</c:v>
                </c:pt>
                <c:pt idx="1969">
                  <c:v>21.5</c:v>
                </c:pt>
                <c:pt idx="1970">
                  <c:v>28.6</c:v>
                </c:pt>
                <c:pt idx="1971">
                  <c:v>32.4</c:v>
                </c:pt>
                <c:pt idx="1972">
                  <c:v>17</c:v>
                </c:pt>
                <c:pt idx="1973">
                  <c:v>12.8</c:v>
                </c:pt>
                <c:pt idx="1974">
                  <c:v>14.1</c:v>
                </c:pt>
                <c:pt idx="1975">
                  <c:v>13.7</c:v>
                </c:pt>
                <c:pt idx="1976">
                  <c:v>14.5</c:v>
                </c:pt>
                <c:pt idx="1977">
                  <c:v>15.2</c:v>
                </c:pt>
                <c:pt idx="1978">
                  <c:v>15.2</c:v>
                </c:pt>
                <c:pt idx="1979">
                  <c:v>15.8</c:v>
                </c:pt>
                <c:pt idx="1980">
                  <c:v>17.399999999999999</c:v>
                </c:pt>
                <c:pt idx="1981">
                  <c:v>16.899999999999999</c:v>
                </c:pt>
                <c:pt idx="1982">
                  <c:v>16.899999999999999</c:v>
                </c:pt>
                <c:pt idx="1983">
                  <c:v>17.399999999999999</c:v>
                </c:pt>
                <c:pt idx="1984">
                  <c:v>18</c:v>
                </c:pt>
                <c:pt idx="1985">
                  <c:v>17.5</c:v>
                </c:pt>
                <c:pt idx="1986">
                  <c:v>17.899999999999999</c:v>
                </c:pt>
                <c:pt idx="1987">
                  <c:v>19.2</c:v>
                </c:pt>
                <c:pt idx="1988">
                  <c:v>18.600000000000001</c:v>
                </c:pt>
                <c:pt idx="1989">
                  <c:v>18.399999999999999</c:v>
                </c:pt>
                <c:pt idx="1990">
                  <c:v>18.3</c:v>
                </c:pt>
                <c:pt idx="1991">
                  <c:v>18.5</c:v>
                </c:pt>
                <c:pt idx="1992">
                  <c:v>19.8</c:v>
                </c:pt>
                <c:pt idx="1993">
                  <c:v>19.399999999999999</c:v>
                </c:pt>
                <c:pt idx="1994">
                  <c:v>19.7</c:v>
                </c:pt>
                <c:pt idx="1995">
                  <c:v>19.5</c:v>
                </c:pt>
                <c:pt idx="1996">
                  <c:v>18.7</c:v>
                </c:pt>
                <c:pt idx="1997">
                  <c:v>19.399999999999999</c:v>
                </c:pt>
                <c:pt idx="1998">
                  <c:v>21.3</c:v>
                </c:pt>
                <c:pt idx="1999">
                  <c:v>19</c:v>
                </c:pt>
                <c:pt idx="2000">
                  <c:v>18.100000000000001</c:v>
                </c:pt>
                <c:pt idx="2001">
                  <c:v>19.5</c:v>
                </c:pt>
                <c:pt idx="2002">
                  <c:v>20.100000000000001</c:v>
                </c:pt>
                <c:pt idx="2003">
                  <c:v>19.7</c:v>
                </c:pt>
                <c:pt idx="2004">
                  <c:v>18.8</c:v>
                </c:pt>
                <c:pt idx="2005">
                  <c:v>18.5</c:v>
                </c:pt>
                <c:pt idx="2006">
                  <c:v>18.100000000000001</c:v>
                </c:pt>
                <c:pt idx="2007">
                  <c:v>18.5</c:v>
                </c:pt>
                <c:pt idx="2008">
                  <c:v>19.399999999999999</c:v>
                </c:pt>
                <c:pt idx="2009">
                  <c:v>18.3</c:v>
                </c:pt>
                <c:pt idx="2010">
                  <c:v>18.3</c:v>
                </c:pt>
                <c:pt idx="2011">
                  <c:v>17.2</c:v>
                </c:pt>
                <c:pt idx="2012">
                  <c:v>18</c:v>
                </c:pt>
                <c:pt idx="2013">
                  <c:v>16.8</c:v>
                </c:pt>
                <c:pt idx="2014">
                  <c:v>18</c:v>
                </c:pt>
                <c:pt idx="2015">
                  <c:v>18.7</c:v>
                </c:pt>
                <c:pt idx="2016">
                  <c:v>17.399999999999999</c:v>
                </c:pt>
                <c:pt idx="2017">
                  <c:v>17.8</c:v>
                </c:pt>
                <c:pt idx="2018">
                  <c:v>17.399999999999999</c:v>
                </c:pt>
                <c:pt idx="2019">
                  <c:v>18.3</c:v>
                </c:pt>
                <c:pt idx="2020">
                  <c:v>17</c:v>
                </c:pt>
                <c:pt idx="2021">
                  <c:v>17.3</c:v>
                </c:pt>
                <c:pt idx="2022">
                  <c:v>17.8</c:v>
                </c:pt>
                <c:pt idx="2023">
                  <c:v>17.600000000000001</c:v>
                </c:pt>
                <c:pt idx="2024">
                  <c:v>16.8</c:v>
                </c:pt>
                <c:pt idx="2025">
                  <c:v>17.5</c:v>
                </c:pt>
                <c:pt idx="2026">
                  <c:v>18.100000000000001</c:v>
                </c:pt>
                <c:pt idx="2027">
                  <c:v>17.399999999999999</c:v>
                </c:pt>
                <c:pt idx="2028">
                  <c:v>16.899999999999999</c:v>
                </c:pt>
                <c:pt idx="2029">
                  <c:v>19.5</c:v>
                </c:pt>
                <c:pt idx="2030">
                  <c:v>17.399999999999999</c:v>
                </c:pt>
                <c:pt idx="2031">
                  <c:v>17.5</c:v>
                </c:pt>
                <c:pt idx="2032">
                  <c:v>18.600000000000001</c:v>
                </c:pt>
                <c:pt idx="2033">
                  <c:v>17.100000000000001</c:v>
                </c:pt>
                <c:pt idx="2034">
                  <c:v>19.3</c:v>
                </c:pt>
                <c:pt idx="2035">
                  <c:v>20.8</c:v>
                </c:pt>
                <c:pt idx="2036">
                  <c:v>19.899999999999999</c:v>
                </c:pt>
                <c:pt idx="2037">
                  <c:v>20.3</c:v>
                </c:pt>
                <c:pt idx="2038">
                  <c:v>19.399999999999999</c:v>
                </c:pt>
                <c:pt idx="2039">
                  <c:v>20.7</c:v>
                </c:pt>
                <c:pt idx="2040">
                  <c:v>19</c:v>
                </c:pt>
                <c:pt idx="2041">
                  <c:v>20.399999999999999</c:v>
                </c:pt>
                <c:pt idx="2042">
                  <c:v>21.2</c:v>
                </c:pt>
                <c:pt idx="2043">
                  <c:v>22.7</c:v>
                </c:pt>
                <c:pt idx="2044">
                  <c:v>22</c:v>
                </c:pt>
                <c:pt idx="2045">
                  <c:v>22.3</c:v>
                </c:pt>
                <c:pt idx="2046">
                  <c:v>22.7</c:v>
                </c:pt>
                <c:pt idx="2047">
                  <c:v>21.6</c:v>
                </c:pt>
                <c:pt idx="2048">
                  <c:v>23.3</c:v>
                </c:pt>
                <c:pt idx="2049">
                  <c:v>22.4</c:v>
                </c:pt>
                <c:pt idx="2050">
                  <c:v>23</c:v>
                </c:pt>
                <c:pt idx="2051">
                  <c:v>23.8</c:v>
                </c:pt>
                <c:pt idx="2052">
                  <c:v>23</c:v>
                </c:pt>
                <c:pt idx="2053">
                  <c:v>24.6</c:v>
                </c:pt>
                <c:pt idx="2054">
                  <c:v>24.4</c:v>
                </c:pt>
                <c:pt idx="2055">
                  <c:v>24.8</c:v>
                </c:pt>
                <c:pt idx="2056">
                  <c:v>25.6</c:v>
                </c:pt>
                <c:pt idx="2057">
                  <c:v>26.3</c:v>
                </c:pt>
                <c:pt idx="2058">
                  <c:v>27.8</c:v>
                </c:pt>
                <c:pt idx="2059">
                  <c:v>28.1</c:v>
                </c:pt>
                <c:pt idx="2060">
                  <c:v>28.8</c:v>
                </c:pt>
                <c:pt idx="2061">
                  <c:v>29.8</c:v>
                </c:pt>
                <c:pt idx="2062">
                  <c:v>29.4</c:v>
                </c:pt>
                <c:pt idx="2063">
                  <c:v>30.6</c:v>
                </c:pt>
                <c:pt idx="2064">
                  <c:v>32.4</c:v>
                </c:pt>
                <c:pt idx="2065">
                  <c:v>33.700000000000003</c:v>
                </c:pt>
                <c:pt idx="2066">
                  <c:v>33.5</c:v>
                </c:pt>
                <c:pt idx="2067">
                  <c:v>34.6</c:v>
                </c:pt>
                <c:pt idx="2068">
                  <c:v>35.4</c:v>
                </c:pt>
                <c:pt idx="2069">
                  <c:v>36</c:v>
                </c:pt>
                <c:pt idx="2070">
                  <c:v>35.4</c:v>
                </c:pt>
                <c:pt idx="2071">
                  <c:v>36.299999999999997</c:v>
                </c:pt>
                <c:pt idx="2072">
                  <c:v>37.1</c:v>
                </c:pt>
                <c:pt idx="2073">
                  <c:v>37.5</c:v>
                </c:pt>
                <c:pt idx="2074">
                  <c:v>36.700000000000003</c:v>
                </c:pt>
                <c:pt idx="2075">
                  <c:v>37.299999999999997</c:v>
                </c:pt>
                <c:pt idx="2076">
                  <c:v>37.200000000000003</c:v>
                </c:pt>
                <c:pt idx="2077">
                  <c:v>36.799999999999997</c:v>
                </c:pt>
                <c:pt idx="2078">
                  <c:v>37.6</c:v>
                </c:pt>
                <c:pt idx="2079">
                  <c:v>36.4</c:v>
                </c:pt>
                <c:pt idx="2080">
                  <c:v>35.700000000000003</c:v>
                </c:pt>
                <c:pt idx="2081">
                  <c:v>35.200000000000003</c:v>
                </c:pt>
                <c:pt idx="2082">
                  <c:v>36.299999999999997</c:v>
                </c:pt>
                <c:pt idx="2083">
                  <c:v>35.200000000000003</c:v>
                </c:pt>
                <c:pt idx="2084">
                  <c:v>34.700000000000003</c:v>
                </c:pt>
                <c:pt idx="2085">
                  <c:v>34.299999999999997</c:v>
                </c:pt>
                <c:pt idx="2086">
                  <c:v>33.299999999999997</c:v>
                </c:pt>
                <c:pt idx="2087">
                  <c:v>33.9</c:v>
                </c:pt>
                <c:pt idx="2088">
                  <c:v>33.1</c:v>
                </c:pt>
                <c:pt idx="2089">
                  <c:v>32.200000000000003</c:v>
                </c:pt>
                <c:pt idx="2090">
                  <c:v>32.700000000000003</c:v>
                </c:pt>
                <c:pt idx="2091">
                  <c:v>30.6</c:v>
                </c:pt>
                <c:pt idx="2092">
                  <c:v>31.4</c:v>
                </c:pt>
                <c:pt idx="2093">
                  <c:v>30.5</c:v>
                </c:pt>
                <c:pt idx="2094">
                  <c:v>30</c:v>
                </c:pt>
                <c:pt idx="2095">
                  <c:v>29.4</c:v>
                </c:pt>
                <c:pt idx="2096">
                  <c:v>28.2</c:v>
                </c:pt>
                <c:pt idx="2097">
                  <c:v>28.6</c:v>
                </c:pt>
                <c:pt idx="2098">
                  <c:v>29.5</c:v>
                </c:pt>
                <c:pt idx="2099">
                  <c:v>27.4</c:v>
                </c:pt>
                <c:pt idx="2100">
                  <c:v>28.4</c:v>
                </c:pt>
                <c:pt idx="2101">
                  <c:v>27.8</c:v>
                </c:pt>
                <c:pt idx="2102">
                  <c:v>27</c:v>
                </c:pt>
                <c:pt idx="2103">
                  <c:v>26.6</c:v>
                </c:pt>
                <c:pt idx="2104">
                  <c:v>26.8</c:v>
                </c:pt>
                <c:pt idx="2105">
                  <c:v>25.7</c:v>
                </c:pt>
                <c:pt idx="2106">
                  <c:v>27.2</c:v>
                </c:pt>
                <c:pt idx="2107">
                  <c:v>25.9</c:v>
                </c:pt>
                <c:pt idx="2108">
                  <c:v>26.5</c:v>
                </c:pt>
                <c:pt idx="2109">
                  <c:v>25.9</c:v>
                </c:pt>
                <c:pt idx="2110">
                  <c:v>26.2</c:v>
                </c:pt>
                <c:pt idx="2111">
                  <c:v>27</c:v>
                </c:pt>
                <c:pt idx="2112">
                  <c:v>25.9</c:v>
                </c:pt>
                <c:pt idx="2113">
                  <c:v>25.8</c:v>
                </c:pt>
                <c:pt idx="2114">
                  <c:v>25.2</c:v>
                </c:pt>
                <c:pt idx="2115">
                  <c:v>27.4</c:v>
                </c:pt>
                <c:pt idx="2116">
                  <c:v>25.9</c:v>
                </c:pt>
                <c:pt idx="2117">
                  <c:v>25.8</c:v>
                </c:pt>
                <c:pt idx="2118">
                  <c:v>27.3</c:v>
                </c:pt>
                <c:pt idx="2119">
                  <c:v>26.3</c:v>
                </c:pt>
                <c:pt idx="2120">
                  <c:v>26.5</c:v>
                </c:pt>
                <c:pt idx="2121">
                  <c:v>26.8</c:v>
                </c:pt>
                <c:pt idx="2122">
                  <c:v>26</c:v>
                </c:pt>
                <c:pt idx="2123">
                  <c:v>26.6</c:v>
                </c:pt>
                <c:pt idx="2124">
                  <c:v>26.5</c:v>
                </c:pt>
                <c:pt idx="2125">
                  <c:v>25.8</c:v>
                </c:pt>
                <c:pt idx="2126">
                  <c:v>26.2</c:v>
                </c:pt>
                <c:pt idx="2127">
                  <c:v>26.5</c:v>
                </c:pt>
                <c:pt idx="2128">
                  <c:v>26.8</c:v>
                </c:pt>
                <c:pt idx="2129">
                  <c:v>26.4</c:v>
                </c:pt>
                <c:pt idx="2130">
                  <c:v>27.6</c:v>
                </c:pt>
                <c:pt idx="2131">
                  <c:v>28</c:v>
                </c:pt>
                <c:pt idx="2132">
                  <c:v>28.3</c:v>
                </c:pt>
                <c:pt idx="2133">
                  <c:v>28.1</c:v>
                </c:pt>
                <c:pt idx="2134">
                  <c:v>29</c:v>
                </c:pt>
                <c:pt idx="2135">
                  <c:v>29</c:v>
                </c:pt>
                <c:pt idx="2136">
                  <c:v>30.5</c:v>
                </c:pt>
                <c:pt idx="2137">
                  <c:v>30</c:v>
                </c:pt>
                <c:pt idx="2138">
                  <c:v>30.7</c:v>
                </c:pt>
                <c:pt idx="2139">
                  <c:v>29.9</c:v>
                </c:pt>
                <c:pt idx="2140">
                  <c:v>32.1</c:v>
                </c:pt>
                <c:pt idx="2141">
                  <c:v>31.1</c:v>
                </c:pt>
                <c:pt idx="2142">
                  <c:v>32</c:v>
                </c:pt>
                <c:pt idx="2143">
                  <c:v>31.5</c:v>
                </c:pt>
                <c:pt idx="2144">
                  <c:v>33.4</c:v>
                </c:pt>
                <c:pt idx="2145">
                  <c:v>33</c:v>
                </c:pt>
                <c:pt idx="2146">
                  <c:v>34.9</c:v>
                </c:pt>
                <c:pt idx="2147">
                  <c:v>34.5</c:v>
                </c:pt>
                <c:pt idx="2148">
                  <c:v>35.6</c:v>
                </c:pt>
                <c:pt idx="2149">
                  <c:v>36.299999999999997</c:v>
                </c:pt>
                <c:pt idx="2150">
                  <c:v>37.9</c:v>
                </c:pt>
                <c:pt idx="2151">
                  <c:v>38.700000000000003</c:v>
                </c:pt>
                <c:pt idx="2152">
                  <c:v>39.9</c:v>
                </c:pt>
                <c:pt idx="2153">
                  <c:v>40.5</c:v>
                </c:pt>
                <c:pt idx="2154">
                  <c:v>41.1</c:v>
                </c:pt>
                <c:pt idx="2155">
                  <c:v>44</c:v>
                </c:pt>
                <c:pt idx="2156">
                  <c:v>45.4</c:v>
                </c:pt>
                <c:pt idx="2157">
                  <c:v>45.1</c:v>
                </c:pt>
                <c:pt idx="2158">
                  <c:v>46.5</c:v>
                </c:pt>
                <c:pt idx="2159">
                  <c:v>49.1</c:v>
                </c:pt>
                <c:pt idx="2160">
                  <c:v>48.1</c:v>
                </c:pt>
                <c:pt idx="2161">
                  <c:v>50.8</c:v>
                </c:pt>
                <c:pt idx="2162">
                  <c:v>51.7</c:v>
                </c:pt>
                <c:pt idx="2163">
                  <c:v>53.2</c:v>
                </c:pt>
                <c:pt idx="2164">
                  <c:v>58.2</c:v>
                </c:pt>
                <c:pt idx="2165">
                  <c:v>59.8</c:v>
                </c:pt>
                <c:pt idx="2166">
                  <c:v>62.3</c:v>
                </c:pt>
                <c:pt idx="2167">
                  <c:v>62.7</c:v>
                </c:pt>
                <c:pt idx="2168">
                  <c:v>52.7</c:v>
                </c:pt>
                <c:pt idx="2169">
                  <c:v>50.4</c:v>
                </c:pt>
                <c:pt idx="2170">
                  <c:v>48.8</c:v>
                </c:pt>
                <c:pt idx="2171">
                  <c:v>50.2</c:v>
                </c:pt>
                <c:pt idx="2172">
                  <c:v>49.9</c:v>
                </c:pt>
                <c:pt idx="2173">
                  <c:v>51.2</c:v>
                </c:pt>
                <c:pt idx="2174">
                  <c:v>50.8</c:v>
                </c:pt>
                <c:pt idx="2175">
                  <c:v>49.5</c:v>
                </c:pt>
                <c:pt idx="2176">
                  <c:v>49.4</c:v>
                </c:pt>
                <c:pt idx="2177">
                  <c:v>51.1</c:v>
                </c:pt>
                <c:pt idx="2178">
                  <c:v>48.7</c:v>
                </c:pt>
                <c:pt idx="2179">
                  <c:v>47.4</c:v>
                </c:pt>
                <c:pt idx="2180">
                  <c:v>46.1</c:v>
                </c:pt>
                <c:pt idx="2181">
                  <c:v>46.3</c:v>
                </c:pt>
                <c:pt idx="2182">
                  <c:v>46.5</c:v>
                </c:pt>
                <c:pt idx="2183">
                  <c:v>44.8</c:v>
                </c:pt>
                <c:pt idx="2184">
                  <c:v>43.9</c:v>
                </c:pt>
                <c:pt idx="2185">
                  <c:v>43.5</c:v>
                </c:pt>
                <c:pt idx="2186">
                  <c:v>42.7</c:v>
                </c:pt>
                <c:pt idx="2187">
                  <c:v>41.2</c:v>
                </c:pt>
                <c:pt idx="2188">
                  <c:v>40.5</c:v>
                </c:pt>
                <c:pt idx="2189">
                  <c:v>39.9</c:v>
                </c:pt>
                <c:pt idx="2190">
                  <c:v>38.4</c:v>
                </c:pt>
                <c:pt idx="2191">
                  <c:v>37.799999999999997</c:v>
                </c:pt>
                <c:pt idx="2192">
                  <c:v>37.4</c:v>
                </c:pt>
                <c:pt idx="2193">
                  <c:v>36.299999999999997</c:v>
                </c:pt>
                <c:pt idx="2194">
                  <c:v>35.700000000000003</c:v>
                </c:pt>
                <c:pt idx="2195">
                  <c:v>33.6</c:v>
                </c:pt>
                <c:pt idx="2196">
                  <c:v>32.9</c:v>
                </c:pt>
                <c:pt idx="2197">
                  <c:v>30.3</c:v>
                </c:pt>
                <c:pt idx="2198">
                  <c:v>30.9</c:v>
                </c:pt>
                <c:pt idx="2199">
                  <c:v>29.2</c:v>
                </c:pt>
                <c:pt idx="2200">
                  <c:v>27.1</c:v>
                </c:pt>
                <c:pt idx="2201">
                  <c:v>26.4</c:v>
                </c:pt>
                <c:pt idx="2202">
                  <c:v>27.3</c:v>
                </c:pt>
                <c:pt idx="2203">
                  <c:v>25.3</c:v>
                </c:pt>
                <c:pt idx="2204">
                  <c:v>25.1</c:v>
                </c:pt>
                <c:pt idx="2205">
                  <c:v>25.2</c:v>
                </c:pt>
                <c:pt idx="2206">
                  <c:v>23.9</c:v>
                </c:pt>
                <c:pt idx="2207">
                  <c:v>22.7</c:v>
                </c:pt>
                <c:pt idx="2208">
                  <c:v>23</c:v>
                </c:pt>
                <c:pt idx="2209">
                  <c:v>22.9</c:v>
                </c:pt>
                <c:pt idx="2210">
                  <c:v>23</c:v>
                </c:pt>
                <c:pt idx="2211">
                  <c:v>21.4</c:v>
                </c:pt>
                <c:pt idx="2212">
                  <c:v>21.9</c:v>
                </c:pt>
                <c:pt idx="2213">
                  <c:v>21.8</c:v>
                </c:pt>
                <c:pt idx="2214">
                  <c:v>22.4</c:v>
                </c:pt>
                <c:pt idx="2215">
                  <c:v>21.1</c:v>
                </c:pt>
                <c:pt idx="2216">
                  <c:v>21.4</c:v>
                </c:pt>
                <c:pt idx="2217">
                  <c:v>22.4</c:v>
                </c:pt>
                <c:pt idx="2218">
                  <c:v>23</c:v>
                </c:pt>
                <c:pt idx="2219">
                  <c:v>24.1</c:v>
                </c:pt>
                <c:pt idx="2220">
                  <c:v>22.4</c:v>
                </c:pt>
                <c:pt idx="2221">
                  <c:v>23.7</c:v>
                </c:pt>
                <c:pt idx="2222">
                  <c:v>25.1</c:v>
                </c:pt>
                <c:pt idx="2223">
                  <c:v>25.1</c:v>
                </c:pt>
                <c:pt idx="2224">
                  <c:v>25.7</c:v>
                </c:pt>
                <c:pt idx="2225">
                  <c:v>25.1</c:v>
                </c:pt>
                <c:pt idx="2226">
                  <c:v>26.5</c:v>
                </c:pt>
                <c:pt idx="2227">
                  <c:v>27.4</c:v>
                </c:pt>
                <c:pt idx="2228">
                  <c:v>28.3</c:v>
                </c:pt>
                <c:pt idx="2229">
                  <c:v>29.1</c:v>
                </c:pt>
                <c:pt idx="2230">
                  <c:v>29.6</c:v>
                </c:pt>
                <c:pt idx="2231">
                  <c:v>32.4</c:v>
                </c:pt>
                <c:pt idx="2232">
                  <c:v>32.700000000000003</c:v>
                </c:pt>
                <c:pt idx="2233">
                  <c:v>33.4</c:v>
                </c:pt>
                <c:pt idx="2234">
                  <c:v>34.200000000000003</c:v>
                </c:pt>
                <c:pt idx="2235">
                  <c:v>36.299999999999997</c:v>
                </c:pt>
                <c:pt idx="2236">
                  <c:v>37.299999999999997</c:v>
                </c:pt>
                <c:pt idx="2237">
                  <c:v>38</c:v>
                </c:pt>
                <c:pt idx="2238">
                  <c:v>39.1</c:v>
                </c:pt>
                <c:pt idx="2239">
                  <c:v>40.799999999999997</c:v>
                </c:pt>
                <c:pt idx="2240">
                  <c:v>41.9</c:v>
                </c:pt>
                <c:pt idx="2241">
                  <c:v>43.3</c:v>
                </c:pt>
                <c:pt idx="2242">
                  <c:v>45</c:v>
                </c:pt>
                <c:pt idx="2243">
                  <c:v>44.4</c:v>
                </c:pt>
                <c:pt idx="2244">
                  <c:v>46.1</c:v>
                </c:pt>
                <c:pt idx="2245">
                  <c:v>45.2</c:v>
                </c:pt>
                <c:pt idx="2246">
                  <c:v>47</c:v>
                </c:pt>
                <c:pt idx="2247">
                  <c:v>46.7</c:v>
                </c:pt>
                <c:pt idx="2248">
                  <c:v>47.9</c:v>
                </c:pt>
                <c:pt idx="2249">
                  <c:v>47.9</c:v>
                </c:pt>
                <c:pt idx="2250">
                  <c:v>47.4</c:v>
                </c:pt>
                <c:pt idx="2251">
                  <c:v>48.6</c:v>
                </c:pt>
                <c:pt idx="2252">
                  <c:v>49</c:v>
                </c:pt>
                <c:pt idx="2253">
                  <c:v>47.7</c:v>
                </c:pt>
                <c:pt idx="2254">
                  <c:v>47.9</c:v>
                </c:pt>
                <c:pt idx="2255">
                  <c:v>47.3</c:v>
                </c:pt>
                <c:pt idx="2256">
                  <c:v>48.3</c:v>
                </c:pt>
                <c:pt idx="2257">
                  <c:v>48</c:v>
                </c:pt>
                <c:pt idx="2258">
                  <c:v>47.6</c:v>
                </c:pt>
                <c:pt idx="2259">
                  <c:v>46.2</c:v>
                </c:pt>
                <c:pt idx="2260">
                  <c:v>45.9</c:v>
                </c:pt>
                <c:pt idx="2261">
                  <c:v>44.6</c:v>
                </c:pt>
                <c:pt idx="2262">
                  <c:v>45.4</c:v>
                </c:pt>
                <c:pt idx="2263">
                  <c:v>45.3</c:v>
                </c:pt>
                <c:pt idx="2264">
                  <c:v>44.2</c:v>
                </c:pt>
                <c:pt idx="2265">
                  <c:v>44.8</c:v>
                </c:pt>
                <c:pt idx="2266">
                  <c:v>44.7</c:v>
                </c:pt>
                <c:pt idx="2267">
                  <c:v>44.5</c:v>
                </c:pt>
                <c:pt idx="2268">
                  <c:v>42.9</c:v>
                </c:pt>
                <c:pt idx="2269">
                  <c:v>43.3</c:v>
                </c:pt>
                <c:pt idx="2270">
                  <c:v>43.1</c:v>
                </c:pt>
                <c:pt idx="2271">
                  <c:v>42.8</c:v>
                </c:pt>
                <c:pt idx="2272">
                  <c:v>43</c:v>
                </c:pt>
                <c:pt idx="2273">
                  <c:v>43.1</c:v>
                </c:pt>
                <c:pt idx="2274">
                  <c:v>43</c:v>
                </c:pt>
                <c:pt idx="2275">
                  <c:v>44.1</c:v>
                </c:pt>
                <c:pt idx="2276">
                  <c:v>43.7</c:v>
                </c:pt>
                <c:pt idx="2277">
                  <c:v>45.1</c:v>
                </c:pt>
                <c:pt idx="2278">
                  <c:v>44.4</c:v>
                </c:pt>
                <c:pt idx="2279">
                  <c:v>44.8</c:v>
                </c:pt>
                <c:pt idx="2280">
                  <c:v>46.3</c:v>
                </c:pt>
                <c:pt idx="2281">
                  <c:v>45</c:v>
                </c:pt>
                <c:pt idx="2282">
                  <c:v>45</c:v>
                </c:pt>
                <c:pt idx="2283">
                  <c:v>44.1</c:v>
                </c:pt>
                <c:pt idx="2284">
                  <c:v>45.9</c:v>
                </c:pt>
                <c:pt idx="2285">
                  <c:v>44.7</c:v>
                </c:pt>
                <c:pt idx="2286">
                  <c:v>45.1</c:v>
                </c:pt>
                <c:pt idx="2287">
                  <c:v>46</c:v>
                </c:pt>
                <c:pt idx="2288">
                  <c:v>45.4</c:v>
                </c:pt>
                <c:pt idx="2289">
                  <c:v>45.8</c:v>
                </c:pt>
                <c:pt idx="2290">
                  <c:v>44.5</c:v>
                </c:pt>
                <c:pt idx="2291">
                  <c:v>44.5</c:v>
                </c:pt>
                <c:pt idx="2292">
                  <c:v>46</c:v>
                </c:pt>
                <c:pt idx="2293">
                  <c:v>44</c:v>
                </c:pt>
                <c:pt idx="2294">
                  <c:v>44.9</c:v>
                </c:pt>
                <c:pt idx="2295">
                  <c:v>44.4</c:v>
                </c:pt>
                <c:pt idx="2296">
                  <c:v>42.3</c:v>
                </c:pt>
                <c:pt idx="2297">
                  <c:v>44.5</c:v>
                </c:pt>
                <c:pt idx="2298">
                  <c:v>41.9</c:v>
                </c:pt>
                <c:pt idx="2299">
                  <c:v>42.5</c:v>
                </c:pt>
                <c:pt idx="2300">
                  <c:v>41.4</c:v>
                </c:pt>
                <c:pt idx="2301">
                  <c:v>41.5</c:v>
                </c:pt>
                <c:pt idx="2302">
                  <c:v>39.200000000000003</c:v>
                </c:pt>
                <c:pt idx="2303">
                  <c:v>39.299999999999997</c:v>
                </c:pt>
                <c:pt idx="2304">
                  <c:v>39.6</c:v>
                </c:pt>
                <c:pt idx="2305">
                  <c:v>38.700000000000003</c:v>
                </c:pt>
                <c:pt idx="2306">
                  <c:v>37.700000000000003</c:v>
                </c:pt>
                <c:pt idx="2307">
                  <c:v>39.6</c:v>
                </c:pt>
                <c:pt idx="2308">
                  <c:v>40</c:v>
                </c:pt>
                <c:pt idx="2309">
                  <c:v>39</c:v>
                </c:pt>
                <c:pt idx="2310">
                  <c:v>38.799999999999997</c:v>
                </c:pt>
                <c:pt idx="2311">
                  <c:v>39.6</c:v>
                </c:pt>
                <c:pt idx="2312">
                  <c:v>37.6</c:v>
                </c:pt>
                <c:pt idx="2313">
                  <c:v>39.799999999999997</c:v>
                </c:pt>
                <c:pt idx="2314">
                  <c:v>42</c:v>
                </c:pt>
                <c:pt idx="2315">
                  <c:v>41.1</c:v>
                </c:pt>
                <c:pt idx="2316">
                  <c:v>41.6</c:v>
                </c:pt>
                <c:pt idx="2317">
                  <c:v>41.9</c:v>
                </c:pt>
                <c:pt idx="2318">
                  <c:v>43.3</c:v>
                </c:pt>
                <c:pt idx="2319">
                  <c:v>42.8</c:v>
                </c:pt>
                <c:pt idx="2320">
                  <c:v>43.1</c:v>
                </c:pt>
                <c:pt idx="2321">
                  <c:v>43.4</c:v>
                </c:pt>
                <c:pt idx="2322">
                  <c:v>44.6</c:v>
                </c:pt>
                <c:pt idx="2323">
                  <c:v>44</c:v>
                </c:pt>
                <c:pt idx="2324">
                  <c:v>44.6</c:v>
                </c:pt>
                <c:pt idx="2325">
                  <c:v>44.4</c:v>
                </c:pt>
                <c:pt idx="2326">
                  <c:v>45.1</c:v>
                </c:pt>
                <c:pt idx="2327">
                  <c:v>44.5</c:v>
                </c:pt>
                <c:pt idx="2328">
                  <c:v>45.4</c:v>
                </c:pt>
                <c:pt idx="2329">
                  <c:v>44.7</c:v>
                </c:pt>
                <c:pt idx="2330">
                  <c:v>44.7</c:v>
                </c:pt>
                <c:pt idx="2331">
                  <c:v>44.2</c:v>
                </c:pt>
                <c:pt idx="2332">
                  <c:v>45.6</c:v>
                </c:pt>
                <c:pt idx="2333">
                  <c:v>45.4</c:v>
                </c:pt>
                <c:pt idx="2334">
                  <c:v>44.6</c:v>
                </c:pt>
                <c:pt idx="2335">
                  <c:v>43.6</c:v>
                </c:pt>
                <c:pt idx="2336">
                  <c:v>44.3</c:v>
                </c:pt>
                <c:pt idx="2337">
                  <c:v>43.1</c:v>
                </c:pt>
                <c:pt idx="2338">
                  <c:v>43.7</c:v>
                </c:pt>
                <c:pt idx="2339">
                  <c:v>43.1</c:v>
                </c:pt>
                <c:pt idx="2340">
                  <c:v>42.8</c:v>
                </c:pt>
                <c:pt idx="2341">
                  <c:v>42.5</c:v>
                </c:pt>
                <c:pt idx="2342">
                  <c:v>43.4</c:v>
                </c:pt>
                <c:pt idx="2343">
                  <c:v>42</c:v>
                </c:pt>
                <c:pt idx="2344">
                  <c:v>42.3</c:v>
                </c:pt>
                <c:pt idx="2345">
                  <c:v>42.2</c:v>
                </c:pt>
                <c:pt idx="2346">
                  <c:v>43.1</c:v>
                </c:pt>
                <c:pt idx="2347">
                  <c:v>42.7</c:v>
                </c:pt>
                <c:pt idx="2348">
                  <c:v>43.6</c:v>
                </c:pt>
                <c:pt idx="2349">
                  <c:v>42.5</c:v>
                </c:pt>
                <c:pt idx="2350">
                  <c:v>42.8</c:v>
                </c:pt>
                <c:pt idx="2351">
                  <c:v>43.1</c:v>
                </c:pt>
                <c:pt idx="2352">
                  <c:v>43.1</c:v>
                </c:pt>
                <c:pt idx="2353">
                  <c:v>43.6</c:v>
                </c:pt>
                <c:pt idx="2354">
                  <c:v>42.9</c:v>
                </c:pt>
                <c:pt idx="2355">
                  <c:v>41.9</c:v>
                </c:pt>
                <c:pt idx="2356">
                  <c:v>43</c:v>
                </c:pt>
                <c:pt idx="2357">
                  <c:v>43.1</c:v>
                </c:pt>
                <c:pt idx="2358">
                  <c:v>44.6</c:v>
                </c:pt>
                <c:pt idx="2359">
                  <c:v>45.8</c:v>
                </c:pt>
                <c:pt idx="2360">
                  <c:v>49.2</c:v>
                </c:pt>
                <c:pt idx="2361">
                  <c:v>51</c:v>
                </c:pt>
                <c:pt idx="2362">
                  <c:v>50.8</c:v>
                </c:pt>
                <c:pt idx="2363">
                  <c:v>45.3</c:v>
                </c:pt>
                <c:pt idx="2364">
                  <c:v>40.799999999999997</c:v>
                </c:pt>
                <c:pt idx="2365">
                  <c:v>40.5</c:v>
                </c:pt>
                <c:pt idx="2366">
                  <c:v>41.7</c:v>
                </c:pt>
                <c:pt idx="2367">
                  <c:v>41.2</c:v>
                </c:pt>
                <c:pt idx="2368">
                  <c:v>43.1</c:v>
                </c:pt>
                <c:pt idx="2369">
                  <c:v>42.5</c:v>
                </c:pt>
                <c:pt idx="2370">
                  <c:v>43.5</c:v>
                </c:pt>
                <c:pt idx="2371">
                  <c:v>43.7</c:v>
                </c:pt>
                <c:pt idx="2372">
                  <c:v>43.2</c:v>
                </c:pt>
                <c:pt idx="2373">
                  <c:v>43.5</c:v>
                </c:pt>
                <c:pt idx="2374">
                  <c:v>41.5</c:v>
                </c:pt>
                <c:pt idx="2375">
                  <c:v>42.8</c:v>
                </c:pt>
                <c:pt idx="2376">
                  <c:v>42.5</c:v>
                </c:pt>
                <c:pt idx="2377">
                  <c:v>41.7</c:v>
                </c:pt>
                <c:pt idx="2378">
                  <c:v>42.9</c:v>
                </c:pt>
                <c:pt idx="2379">
                  <c:v>42</c:v>
                </c:pt>
                <c:pt idx="2380">
                  <c:v>42.2</c:v>
                </c:pt>
                <c:pt idx="2381">
                  <c:v>41.8</c:v>
                </c:pt>
                <c:pt idx="2382">
                  <c:v>41.9</c:v>
                </c:pt>
                <c:pt idx="2383">
                  <c:v>41</c:v>
                </c:pt>
                <c:pt idx="2384">
                  <c:v>42.5</c:v>
                </c:pt>
                <c:pt idx="2385">
                  <c:v>42.2</c:v>
                </c:pt>
                <c:pt idx="2386">
                  <c:v>40.700000000000003</c:v>
                </c:pt>
                <c:pt idx="2387">
                  <c:v>41.1</c:v>
                </c:pt>
                <c:pt idx="2388">
                  <c:v>40.5</c:v>
                </c:pt>
                <c:pt idx="2389">
                  <c:v>41.6</c:v>
                </c:pt>
                <c:pt idx="2390">
                  <c:v>42.9</c:v>
                </c:pt>
                <c:pt idx="2391">
                  <c:v>42.7</c:v>
                </c:pt>
                <c:pt idx="2392">
                  <c:v>42.9</c:v>
                </c:pt>
                <c:pt idx="2393">
                  <c:v>41.3</c:v>
                </c:pt>
                <c:pt idx="2394">
                  <c:v>42.2</c:v>
                </c:pt>
                <c:pt idx="2395">
                  <c:v>42.9</c:v>
                </c:pt>
                <c:pt idx="2396">
                  <c:v>42.4</c:v>
                </c:pt>
                <c:pt idx="2397">
                  <c:v>43.5</c:v>
                </c:pt>
                <c:pt idx="2398">
                  <c:v>42.6</c:v>
                </c:pt>
                <c:pt idx="2399">
                  <c:v>42.3</c:v>
                </c:pt>
                <c:pt idx="2400">
                  <c:v>42.5</c:v>
                </c:pt>
                <c:pt idx="2401">
                  <c:v>43.9</c:v>
                </c:pt>
                <c:pt idx="2402">
                  <c:v>44.4</c:v>
                </c:pt>
                <c:pt idx="2403">
                  <c:v>44</c:v>
                </c:pt>
                <c:pt idx="2404">
                  <c:v>43.5</c:v>
                </c:pt>
                <c:pt idx="2405">
                  <c:v>43.7</c:v>
                </c:pt>
                <c:pt idx="2406">
                  <c:v>43.8</c:v>
                </c:pt>
                <c:pt idx="2407">
                  <c:v>45</c:v>
                </c:pt>
                <c:pt idx="2408">
                  <c:v>45.4</c:v>
                </c:pt>
                <c:pt idx="2409">
                  <c:v>44.1</c:v>
                </c:pt>
                <c:pt idx="2410">
                  <c:v>43.7</c:v>
                </c:pt>
                <c:pt idx="2411">
                  <c:v>43.4</c:v>
                </c:pt>
                <c:pt idx="2412">
                  <c:v>45.1</c:v>
                </c:pt>
                <c:pt idx="2413">
                  <c:v>45</c:v>
                </c:pt>
                <c:pt idx="2414">
                  <c:v>44.5</c:v>
                </c:pt>
                <c:pt idx="2415">
                  <c:v>44.3</c:v>
                </c:pt>
                <c:pt idx="2416">
                  <c:v>44.2</c:v>
                </c:pt>
                <c:pt idx="2417">
                  <c:v>43.7</c:v>
                </c:pt>
                <c:pt idx="2418">
                  <c:v>43.2</c:v>
                </c:pt>
                <c:pt idx="2419">
                  <c:v>43.4</c:v>
                </c:pt>
                <c:pt idx="2420">
                  <c:v>43.8</c:v>
                </c:pt>
                <c:pt idx="2421">
                  <c:v>43.4</c:v>
                </c:pt>
                <c:pt idx="2422">
                  <c:v>43.1</c:v>
                </c:pt>
                <c:pt idx="2423">
                  <c:v>44.3</c:v>
                </c:pt>
                <c:pt idx="2424">
                  <c:v>42.9</c:v>
                </c:pt>
                <c:pt idx="2425">
                  <c:v>42.7</c:v>
                </c:pt>
                <c:pt idx="2426">
                  <c:v>41.7</c:v>
                </c:pt>
                <c:pt idx="2427">
                  <c:v>42.2</c:v>
                </c:pt>
                <c:pt idx="2428">
                  <c:v>42.4</c:v>
                </c:pt>
                <c:pt idx="2429">
                  <c:v>42.5</c:v>
                </c:pt>
                <c:pt idx="2430">
                  <c:v>41.1</c:v>
                </c:pt>
                <c:pt idx="2431">
                  <c:v>40.799999999999997</c:v>
                </c:pt>
                <c:pt idx="2432">
                  <c:v>41.8</c:v>
                </c:pt>
                <c:pt idx="2433">
                  <c:v>41.3</c:v>
                </c:pt>
                <c:pt idx="2434">
                  <c:v>40.4</c:v>
                </c:pt>
                <c:pt idx="2435">
                  <c:v>39.5</c:v>
                </c:pt>
                <c:pt idx="2436">
                  <c:v>39.9</c:v>
                </c:pt>
                <c:pt idx="2437">
                  <c:v>39.700000000000003</c:v>
                </c:pt>
                <c:pt idx="2438">
                  <c:v>40.1</c:v>
                </c:pt>
                <c:pt idx="2439">
                  <c:v>39.1</c:v>
                </c:pt>
                <c:pt idx="2440">
                  <c:v>39.799999999999997</c:v>
                </c:pt>
                <c:pt idx="2441">
                  <c:v>39.200000000000003</c:v>
                </c:pt>
                <c:pt idx="2442">
                  <c:v>38.4</c:v>
                </c:pt>
                <c:pt idx="2443">
                  <c:v>38.299999999999997</c:v>
                </c:pt>
                <c:pt idx="2444">
                  <c:v>37.9</c:v>
                </c:pt>
                <c:pt idx="2445">
                  <c:v>39.6</c:v>
                </c:pt>
                <c:pt idx="2446">
                  <c:v>39.299999999999997</c:v>
                </c:pt>
                <c:pt idx="2447">
                  <c:v>38.5</c:v>
                </c:pt>
                <c:pt idx="2448">
                  <c:v>38.700000000000003</c:v>
                </c:pt>
                <c:pt idx="2449">
                  <c:v>36.9</c:v>
                </c:pt>
                <c:pt idx="2450">
                  <c:v>37.299999999999997</c:v>
                </c:pt>
                <c:pt idx="2451">
                  <c:v>36.9</c:v>
                </c:pt>
                <c:pt idx="2452">
                  <c:v>36.799999999999997</c:v>
                </c:pt>
                <c:pt idx="2453">
                  <c:v>36.799999999999997</c:v>
                </c:pt>
                <c:pt idx="2454">
                  <c:v>35.9</c:v>
                </c:pt>
                <c:pt idx="2455">
                  <c:v>35.200000000000003</c:v>
                </c:pt>
                <c:pt idx="2456">
                  <c:v>35.200000000000003</c:v>
                </c:pt>
                <c:pt idx="2457">
                  <c:v>34</c:v>
                </c:pt>
                <c:pt idx="2458">
                  <c:v>33.299999999999997</c:v>
                </c:pt>
                <c:pt idx="2459">
                  <c:v>33.5</c:v>
                </c:pt>
                <c:pt idx="2460">
                  <c:v>33.4</c:v>
                </c:pt>
                <c:pt idx="2461">
                  <c:v>31.5</c:v>
                </c:pt>
                <c:pt idx="2462">
                  <c:v>30.7</c:v>
                </c:pt>
                <c:pt idx="2463">
                  <c:v>30.8</c:v>
                </c:pt>
                <c:pt idx="2464">
                  <c:v>29.7</c:v>
                </c:pt>
                <c:pt idx="2465">
                  <c:v>29.3</c:v>
                </c:pt>
                <c:pt idx="2466">
                  <c:v>30.6</c:v>
                </c:pt>
                <c:pt idx="2467">
                  <c:v>28.8</c:v>
                </c:pt>
                <c:pt idx="2468">
                  <c:v>28.1</c:v>
                </c:pt>
                <c:pt idx="2469">
                  <c:v>27</c:v>
                </c:pt>
                <c:pt idx="2470">
                  <c:v>27.1</c:v>
                </c:pt>
                <c:pt idx="2471">
                  <c:v>27.2</c:v>
                </c:pt>
                <c:pt idx="2472">
                  <c:v>27.1</c:v>
                </c:pt>
                <c:pt idx="2473">
                  <c:v>27.2</c:v>
                </c:pt>
                <c:pt idx="2474">
                  <c:v>25.6</c:v>
                </c:pt>
                <c:pt idx="2475">
                  <c:v>25.5</c:v>
                </c:pt>
                <c:pt idx="2476">
                  <c:v>25.6</c:v>
                </c:pt>
                <c:pt idx="2477">
                  <c:v>25.3</c:v>
                </c:pt>
                <c:pt idx="2478">
                  <c:v>27.5</c:v>
                </c:pt>
                <c:pt idx="2479">
                  <c:v>25.6</c:v>
                </c:pt>
                <c:pt idx="2480">
                  <c:v>25.7</c:v>
                </c:pt>
                <c:pt idx="2481">
                  <c:v>26.7</c:v>
                </c:pt>
                <c:pt idx="2482">
                  <c:v>25.9</c:v>
                </c:pt>
                <c:pt idx="2483">
                  <c:v>24.9</c:v>
                </c:pt>
                <c:pt idx="2484">
                  <c:v>25.9</c:v>
                </c:pt>
                <c:pt idx="2485">
                  <c:v>26</c:v>
                </c:pt>
                <c:pt idx="2486">
                  <c:v>27.3</c:v>
                </c:pt>
                <c:pt idx="2487">
                  <c:v>25.8</c:v>
                </c:pt>
                <c:pt idx="2488">
                  <c:v>27.3</c:v>
                </c:pt>
                <c:pt idx="2489">
                  <c:v>27.9</c:v>
                </c:pt>
                <c:pt idx="2490">
                  <c:v>27.1</c:v>
                </c:pt>
                <c:pt idx="2491">
                  <c:v>26.5</c:v>
                </c:pt>
                <c:pt idx="2492">
                  <c:v>25.7</c:v>
                </c:pt>
                <c:pt idx="2493">
                  <c:v>26.5</c:v>
                </c:pt>
                <c:pt idx="2494">
                  <c:v>25.6</c:v>
                </c:pt>
                <c:pt idx="2495">
                  <c:v>25.9</c:v>
                </c:pt>
                <c:pt idx="2496">
                  <c:v>26.8</c:v>
                </c:pt>
                <c:pt idx="2497">
                  <c:v>27</c:v>
                </c:pt>
                <c:pt idx="2498">
                  <c:v>26</c:v>
                </c:pt>
                <c:pt idx="2499">
                  <c:v>26.7</c:v>
                </c:pt>
                <c:pt idx="2500">
                  <c:v>27.4</c:v>
                </c:pt>
                <c:pt idx="2501">
                  <c:v>25</c:v>
                </c:pt>
                <c:pt idx="2502">
                  <c:v>25.4</c:v>
                </c:pt>
                <c:pt idx="2503">
                  <c:v>25.5</c:v>
                </c:pt>
                <c:pt idx="2504">
                  <c:v>25.6</c:v>
                </c:pt>
                <c:pt idx="2505">
                  <c:v>23.9</c:v>
                </c:pt>
                <c:pt idx="2506">
                  <c:v>25.1</c:v>
                </c:pt>
                <c:pt idx="2507">
                  <c:v>24.9</c:v>
                </c:pt>
                <c:pt idx="2508">
                  <c:v>24</c:v>
                </c:pt>
                <c:pt idx="2509">
                  <c:v>24.4</c:v>
                </c:pt>
                <c:pt idx="2510">
                  <c:v>23.7</c:v>
                </c:pt>
                <c:pt idx="2511">
                  <c:v>23.1</c:v>
                </c:pt>
                <c:pt idx="2512">
                  <c:v>23.9</c:v>
                </c:pt>
                <c:pt idx="2513">
                  <c:v>23.8</c:v>
                </c:pt>
                <c:pt idx="2514">
                  <c:v>25.2</c:v>
                </c:pt>
                <c:pt idx="2515">
                  <c:v>23.5</c:v>
                </c:pt>
                <c:pt idx="2516">
                  <c:v>23</c:v>
                </c:pt>
                <c:pt idx="2517">
                  <c:v>24.5</c:v>
                </c:pt>
                <c:pt idx="2518">
                  <c:v>25.6</c:v>
                </c:pt>
                <c:pt idx="2519">
                  <c:v>24.6</c:v>
                </c:pt>
                <c:pt idx="2520">
                  <c:v>23.8</c:v>
                </c:pt>
                <c:pt idx="2521">
                  <c:v>24.8</c:v>
                </c:pt>
                <c:pt idx="2522">
                  <c:v>24.3</c:v>
                </c:pt>
                <c:pt idx="2523">
                  <c:v>25.2</c:v>
                </c:pt>
                <c:pt idx="2524">
                  <c:v>24.4</c:v>
                </c:pt>
                <c:pt idx="2525">
                  <c:v>24.2</c:v>
                </c:pt>
                <c:pt idx="2526">
                  <c:v>24.6</c:v>
                </c:pt>
                <c:pt idx="2527">
                  <c:v>24.2</c:v>
                </c:pt>
                <c:pt idx="2528">
                  <c:v>23.8</c:v>
                </c:pt>
                <c:pt idx="2529">
                  <c:v>23.1</c:v>
                </c:pt>
                <c:pt idx="2530">
                  <c:v>23.2</c:v>
                </c:pt>
                <c:pt idx="2531">
                  <c:v>22.5</c:v>
                </c:pt>
                <c:pt idx="2532">
                  <c:v>24.2</c:v>
                </c:pt>
                <c:pt idx="2533">
                  <c:v>21.7</c:v>
                </c:pt>
                <c:pt idx="2534">
                  <c:v>21.5</c:v>
                </c:pt>
                <c:pt idx="2535">
                  <c:v>20.8</c:v>
                </c:pt>
                <c:pt idx="2536">
                  <c:v>20.9</c:v>
                </c:pt>
                <c:pt idx="2537">
                  <c:v>20.2</c:v>
                </c:pt>
                <c:pt idx="2538">
                  <c:v>20.6</c:v>
                </c:pt>
                <c:pt idx="2539">
                  <c:v>19.2</c:v>
                </c:pt>
                <c:pt idx="2540">
                  <c:v>18.100000000000001</c:v>
                </c:pt>
                <c:pt idx="2541">
                  <c:v>19.2</c:v>
                </c:pt>
                <c:pt idx="2542">
                  <c:v>16.899999999999999</c:v>
                </c:pt>
                <c:pt idx="2543">
                  <c:v>17.600000000000001</c:v>
                </c:pt>
                <c:pt idx="2544">
                  <c:v>16.3</c:v>
                </c:pt>
                <c:pt idx="2545">
                  <c:v>17</c:v>
                </c:pt>
                <c:pt idx="2546">
                  <c:v>16</c:v>
                </c:pt>
                <c:pt idx="2547">
                  <c:v>15.4</c:v>
                </c:pt>
                <c:pt idx="2548">
                  <c:v>15.4</c:v>
                </c:pt>
                <c:pt idx="2549">
                  <c:v>14.8</c:v>
                </c:pt>
                <c:pt idx="2550">
                  <c:v>14</c:v>
                </c:pt>
                <c:pt idx="2551">
                  <c:v>14.7</c:v>
                </c:pt>
                <c:pt idx="2552">
                  <c:v>14.4</c:v>
                </c:pt>
                <c:pt idx="2553">
                  <c:v>13.4</c:v>
                </c:pt>
                <c:pt idx="2554">
                  <c:v>14.7</c:v>
                </c:pt>
                <c:pt idx="2555">
                  <c:v>14.6</c:v>
                </c:pt>
                <c:pt idx="2556">
                  <c:v>15.9</c:v>
                </c:pt>
                <c:pt idx="2557">
                  <c:v>18.2</c:v>
                </c:pt>
                <c:pt idx="2558">
                  <c:v>20.9</c:v>
                </c:pt>
                <c:pt idx="2559">
                  <c:v>19.8</c:v>
                </c:pt>
                <c:pt idx="2560">
                  <c:v>15.2</c:v>
                </c:pt>
                <c:pt idx="2561">
                  <c:v>11.2</c:v>
                </c:pt>
                <c:pt idx="2562">
                  <c:v>11.8</c:v>
                </c:pt>
                <c:pt idx="2563">
                  <c:v>10.8</c:v>
                </c:pt>
                <c:pt idx="2564">
                  <c:v>13.4</c:v>
                </c:pt>
                <c:pt idx="2565">
                  <c:v>12.8</c:v>
                </c:pt>
                <c:pt idx="2566">
                  <c:v>13.6</c:v>
                </c:pt>
                <c:pt idx="2567">
                  <c:v>12.8</c:v>
                </c:pt>
                <c:pt idx="2568">
                  <c:v>14</c:v>
                </c:pt>
                <c:pt idx="2569">
                  <c:v>13.7</c:v>
                </c:pt>
                <c:pt idx="2570">
                  <c:v>14.1</c:v>
                </c:pt>
                <c:pt idx="2571">
                  <c:v>13.1</c:v>
                </c:pt>
                <c:pt idx="2572">
                  <c:v>12.6</c:v>
                </c:pt>
                <c:pt idx="2573">
                  <c:v>13.6</c:v>
                </c:pt>
                <c:pt idx="2574">
                  <c:v>13.1</c:v>
                </c:pt>
                <c:pt idx="2575">
                  <c:v>14.7</c:v>
                </c:pt>
                <c:pt idx="2576">
                  <c:v>14.2</c:v>
                </c:pt>
                <c:pt idx="2577">
                  <c:v>14.2</c:v>
                </c:pt>
                <c:pt idx="2578">
                  <c:v>14.1</c:v>
                </c:pt>
                <c:pt idx="2579">
                  <c:v>13.5</c:v>
                </c:pt>
                <c:pt idx="2580">
                  <c:v>13.9</c:v>
                </c:pt>
                <c:pt idx="2581">
                  <c:v>13.4</c:v>
                </c:pt>
                <c:pt idx="2582">
                  <c:v>13.6</c:v>
                </c:pt>
                <c:pt idx="2583">
                  <c:v>14.1</c:v>
                </c:pt>
                <c:pt idx="2584">
                  <c:v>13.5</c:v>
                </c:pt>
                <c:pt idx="2585">
                  <c:v>13.1</c:v>
                </c:pt>
                <c:pt idx="2586">
                  <c:v>13.2</c:v>
                </c:pt>
                <c:pt idx="2587">
                  <c:v>13.1</c:v>
                </c:pt>
                <c:pt idx="2588">
                  <c:v>12.5</c:v>
                </c:pt>
                <c:pt idx="2589">
                  <c:v>12.5</c:v>
                </c:pt>
                <c:pt idx="2590">
                  <c:v>13.4</c:v>
                </c:pt>
                <c:pt idx="2591">
                  <c:v>13.2</c:v>
                </c:pt>
                <c:pt idx="2592">
                  <c:v>14.5</c:v>
                </c:pt>
                <c:pt idx="2593">
                  <c:v>13.3</c:v>
                </c:pt>
                <c:pt idx="2594">
                  <c:v>13.8</c:v>
                </c:pt>
                <c:pt idx="2595">
                  <c:v>13</c:v>
                </c:pt>
                <c:pt idx="2596">
                  <c:v>13.6</c:v>
                </c:pt>
                <c:pt idx="2597">
                  <c:v>12.1</c:v>
                </c:pt>
                <c:pt idx="2598">
                  <c:v>12.6</c:v>
                </c:pt>
                <c:pt idx="2599">
                  <c:v>12.8</c:v>
                </c:pt>
                <c:pt idx="2600">
                  <c:v>14.1</c:v>
                </c:pt>
                <c:pt idx="2601">
                  <c:v>12.1</c:v>
                </c:pt>
                <c:pt idx="2602">
                  <c:v>13.1</c:v>
                </c:pt>
                <c:pt idx="2603">
                  <c:v>13.4</c:v>
                </c:pt>
                <c:pt idx="2604">
                  <c:v>12.4</c:v>
                </c:pt>
                <c:pt idx="2605">
                  <c:v>13.2</c:v>
                </c:pt>
                <c:pt idx="2606">
                  <c:v>13.9</c:v>
                </c:pt>
                <c:pt idx="2607">
                  <c:v>13.3</c:v>
                </c:pt>
                <c:pt idx="2608">
                  <c:v>12.6</c:v>
                </c:pt>
                <c:pt idx="2609">
                  <c:v>12.9</c:v>
                </c:pt>
                <c:pt idx="2610">
                  <c:v>12.6</c:v>
                </c:pt>
                <c:pt idx="2611">
                  <c:v>12.7</c:v>
                </c:pt>
                <c:pt idx="2612">
                  <c:v>13</c:v>
                </c:pt>
                <c:pt idx="2613">
                  <c:v>12.6</c:v>
                </c:pt>
                <c:pt idx="2614">
                  <c:v>11.5</c:v>
                </c:pt>
                <c:pt idx="2615">
                  <c:v>13</c:v>
                </c:pt>
                <c:pt idx="2616">
                  <c:v>13.7</c:v>
                </c:pt>
                <c:pt idx="2617">
                  <c:v>13.2</c:v>
                </c:pt>
                <c:pt idx="2618">
                  <c:v>12.5</c:v>
                </c:pt>
                <c:pt idx="2619">
                  <c:v>12.9</c:v>
                </c:pt>
                <c:pt idx="2620">
                  <c:v>13</c:v>
                </c:pt>
                <c:pt idx="2621">
                  <c:v>11.6</c:v>
                </c:pt>
                <c:pt idx="2622">
                  <c:v>11.8</c:v>
                </c:pt>
                <c:pt idx="2623">
                  <c:v>13.7</c:v>
                </c:pt>
                <c:pt idx="2624">
                  <c:v>12.9</c:v>
                </c:pt>
                <c:pt idx="2625">
                  <c:v>12.1</c:v>
                </c:pt>
                <c:pt idx="2626">
                  <c:v>13.3</c:v>
                </c:pt>
                <c:pt idx="2627">
                  <c:v>11.8</c:v>
                </c:pt>
                <c:pt idx="2628">
                  <c:v>12.5</c:v>
                </c:pt>
                <c:pt idx="2629">
                  <c:v>12.9</c:v>
                </c:pt>
                <c:pt idx="2630">
                  <c:v>12.6</c:v>
                </c:pt>
                <c:pt idx="2631">
                  <c:v>12.4</c:v>
                </c:pt>
                <c:pt idx="2632">
                  <c:v>12.9</c:v>
                </c:pt>
                <c:pt idx="2633">
                  <c:v>13.5</c:v>
                </c:pt>
                <c:pt idx="2634">
                  <c:v>12.6</c:v>
                </c:pt>
                <c:pt idx="2635">
                  <c:v>11.9</c:v>
                </c:pt>
                <c:pt idx="2636">
                  <c:v>12.2</c:v>
                </c:pt>
                <c:pt idx="2637">
                  <c:v>13</c:v>
                </c:pt>
                <c:pt idx="2638">
                  <c:v>11.5</c:v>
                </c:pt>
                <c:pt idx="2639">
                  <c:v>12.7</c:v>
                </c:pt>
                <c:pt idx="2640">
                  <c:v>13.7</c:v>
                </c:pt>
                <c:pt idx="2641">
                  <c:v>12.6</c:v>
                </c:pt>
                <c:pt idx="2642">
                  <c:v>13.1</c:v>
                </c:pt>
                <c:pt idx="2643">
                  <c:v>13.4</c:v>
                </c:pt>
                <c:pt idx="2644">
                  <c:v>11.7</c:v>
                </c:pt>
                <c:pt idx="2645">
                  <c:v>12.7</c:v>
                </c:pt>
                <c:pt idx="2646">
                  <c:v>12.4</c:v>
                </c:pt>
                <c:pt idx="2647">
                  <c:v>13.6</c:v>
                </c:pt>
                <c:pt idx="2648">
                  <c:v>12.9</c:v>
                </c:pt>
                <c:pt idx="2649">
                  <c:v>12.5</c:v>
                </c:pt>
                <c:pt idx="2650">
                  <c:v>12.6</c:v>
                </c:pt>
                <c:pt idx="2651">
                  <c:v>13.7</c:v>
                </c:pt>
                <c:pt idx="2652">
                  <c:v>13</c:v>
                </c:pt>
                <c:pt idx="2653">
                  <c:v>13</c:v>
                </c:pt>
                <c:pt idx="2654">
                  <c:v>13.6</c:v>
                </c:pt>
                <c:pt idx="2655">
                  <c:v>11.5</c:v>
                </c:pt>
                <c:pt idx="2656">
                  <c:v>12.6</c:v>
                </c:pt>
                <c:pt idx="2657">
                  <c:v>12.4</c:v>
                </c:pt>
                <c:pt idx="2658">
                  <c:v>12.8</c:v>
                </c:pt>
                <c:pt idx="2659">
                  <c:v>12.3</c:v>
                </c:pt>
                <c:pt idx="2660">
                  <c:v>12.6</c:v>
                </c:pt>
                <c:pt idx="2661">
                  <c:v>13.1</c:v>
                </c:pt>
                <c:pt idx="2662">
                  <c:v>13.1</c:v>
                </c:pt>
                <c:pt idx="2663">
                  <c:v>13.6</c:v>
                </c:pt>
                <c:pt idx="2664">
                  <c:v>12.4</c:v>
                </c:pt>
                <c:pt idx="2665">
                  <c:v>13.6</c:v>
                </c:pt>
                <c:pt idx="2666">
                  <c:v>13.2</c:v>
                </c:pt>
                <c:pt idx="2667">
                  <c:v>13.6</c:v>
                </c:pt>
                <c:pt idx="2668">
                  <c:v>14.4</c:v>
                </c:pt>
                <c:pt idx="2669">
                  <c:v>13.8</c:v>
                </c:pt>
                <c:pt idx="2670">
                  <c:v>14.6</c:v>
                </c:pt>
                <c:pt idx="2671">
                  <c:v>14</c:v>
                </c:pt>
                <c:pt idx="2672">
                  <c:v>14.6</c:v>
                </c:pt>
                <c:pt idx="2673">
                  <c:v>15</c:v>
                </c:pt>
                <c:pt idx="2674">
                  <c:v>15.1</c:v>
                </c:pt>
                <c:pt idx="2675">
                  <c:v>13.3</c:v>
                </c:pt>
                <c:pt idx="2676">
                  <c:v>15.2</c:v>
                </c:pt>
                <c:pt idx="2677">
                  <c:v>15.8</c:v>
                </c:pt>
                <c:pt idx="2678">
                  <c:v>16.100000000000001</c:v>
                </c:pt>
                <c:pt idx="2679">
                  <c:v>15</c:v>
                </c:pt>
                <c:pt idx="2680">
                  <c:v>15.7</c:v>
                </c:pt>
                <c:pt idx="2681">
                  <c:v>15.9</c:v>
                </c:pt>
                <c:pt idx="2682">
                  <c:v>15.6</c:v>
                </c:pt>
                <c:pt idx="2683">
                  <c:v>16.399999999999999</c:v>
                </c:pt>
                <c:pt idx="2684">
                  <c:v>16.2</c:v>
                </c:pt>
                <c:pt idx="2685">
                  <c:v>15.6</c:v>
                </c:pt>
                <c:pt idx="2686">
                  <c:v>16.100000000000001</c:v>
                </c:pt>
                <c:pt idx="2687">
                  <c:v>15.2</c:v>
                </c:pt>
                <c:pt idx="2688">
                  <c:v>16</c:v>
                </c:pt>
                <c:pt idx="2689">
                  <c:v>14.5</c:v>
                </c:pt>
                <c:pt idx="2690">
                  <c:v>17.100000000000001</c:v>
                </c:pt>
                <c:pt idx="2691">
                  <c:v>15.7</c:v>
                </c:pt>
                <c:pt idx="2692">
                  <c:v>16.100000000000001</c:v>
                </c:pt>
                <c:pt idx="2693">
                  <c:v>16.2</c:v>
                </c:pt>
                <c:pt idx="2694">
                  <c:v>16.2</c:v>
                </c:pt>
                <c:pt idx="2695">
                  <c:v>16.899999999999999</c:v>
                </c:pt>
                <c:pt idx="2696">
                  <c:v>15.6</c:v>
                </c:pt>
                <c:pt idx="2697">
                  <c:v>17.100000000000001</c:v>
                </c:pt>
                <c:pt idx="2698">
                  <c:v>17.899999999999999</c:v>
                </c:pt>
                <c:pt idx="2699">
                  <c:v>17</c:v>
                </c:pt>
                <c:pt idx="2700">
                  <c:v>15.5</c:v>
                </c:pt>
                <c:pt idx="2701">
                  <c:v>16.5</c:v>
                </c:pt>
                <c:pt idx="2702">
                  <c:v>15.9</c:v>
                </c:pt>
                <c:pt idx="2703">
                  <c:v>16.399999999999999</c:v>
                </c:pt>
                <c:pt idx="2704">
                  <c:v>16.8</c:v>
                </c:pt>
                <c:pt idx="2705">
                  <c:v>14.6</c:v>
                </c:pt>
                <c:pt idx="2706">
                  <c:v>15.3</c:v>
                </c:pt>
                <c:pt idx="2707">
                  <c:v>17.100000000000001</c:v>
                </c:pt>
                <c:pt idx="2708">
                  <c:v>16.3</c:v>
                </c:pt>
                <c:pt idx="2709">
                  <c:v>16.7</c:v>
                </c:pt>
                <c:pt idx="2710">
                  <c:v>17.100000000000001</c:v>
                </c:pt>
                <c:pt idx="2711">
                  <c:v>16.2</c:v>
                </c:pt>
                <c:pt idx="2712">
                  <c:v>16.399999999999999</c:v>
                </c:pt>
                <c:pt idx="2713">
                  <c:v>15.6</c:v>
                </c:pt>
                <c:pt idx="2714">
                  <c:v>16.100000000000001</c:v>
                </c:pt>
                <c:pt idx="2715">
                  <c:v>16.5</c:v>
                </c:pt>
                <c:pt idx="2716">
                  <c:v>16.3</c:v>
                </c:pt>
                <c:pt idx="2717">
                  <c:v>15.6</c:v>
                </c:pt>
                <c:pt idx="2718">
                  <c:v>17.100000000000001</c:v>
                </c:pt>
                <c:pt idx="2719">
                  <c:v>16.3</c:v>
                </c:pt>
                <c:pt idx="2720">
                  <c:v>16.7</c:v>
                </c:pt>
                <c:pt idx="2721">
                  <c:v>16.8</c:v>
                </c:pt>
                <c:pt idx="2722">
                  <c:v>16.399999999999999</c:v>
                </c:pt>
                <c:pt idx="2723">
                  <c:v>15.8</c:v>
                </c:pt>
                <c:pt idx="2724">
                  <c:v>17</c:v>
                </c:pt>
                <c:pt idx="2725">
                  <c:v>17.100000000000001</c:v>
                </c:pt>
                <c:pt idx="2726">
                  <c:v>16.899999999999999</c:v>
                </c:pt>
                <c:pt idx="2727">
                  <c:v>16.600000000000001</c:v>
                </c:pt>
                <c:pt idx="2728">
                  <c:v>15.9</c:v>
                </c:pt>
                <c:pt idx="2729">
                  <c:v>15.4</c:v>
                </c:pt>
                <c:pt idx="2730">
                  <c:v>16.2</c:v>
                </c:pt>
                <c:pt idx="2731">
                  <c:v>15.3</c:v>
                </c:pt>
                <c:pt idx="2732">
                  <c:v>17.2</c:v>
                </c:pt>
                <c:pt idx="2733">
                  <c:v>15.6</c:v>
                </c:pt>
                <c:pt idx="2734">
                  <c:v>16</c:v>
                </c:pt>
                <c:pt idx="2735">
                  <c:v>14.7</c:v>
                </c:pt>
                <c:pt idx="2736">
                  <c:v>16</c:v>
                </c:pt>
                <c:pt idx="2737">
                  <c:v>16.5</c:v>
                </c:pt>
                <c:pt idx="2738">
                  <c:v>16</c:v>
                </c:pt>
                <c:pt idx="2739">
                  <c:v>15.6</c:v>
                </c:pt>
                <c:pt idx="2740">
                  <c:v>15.4</c:v>
                </c:pt>
                <c:pt idx="2741">
                  <c:v>15.7</c:v>
                </c:pt>
                <c:pt idx="2742">
                  <c:v>15.5</c:v>
                </c:pt>
                <c:pt idx="2743">
                  <c:v>15.2</c:v>
                </c:pt>
                <c:pt idx="2744">
                  <c:v>14.9</c:v>
                </c:pt>
                <c:pt idx="2745">
                  <c:v>15.9</c:v>
                </c:pt>
                <c:pt idx="2746">
                  <c:v>15.7</c:v>
                </c:pt>
                <c:pt idx="2747">
                  <c:v>15.6</c:v>
                </c:pt>
                <c:pt idx="2748">
                  <c:v>14.7</c:v>
                </c:pt>
                <c:pt idx="2749">
                  <c:v>14.8</c:v>
                </c:pt>
                <c:pt idx="2750">
                  <c:v>15.3</c:v>
                </c:pt>
                <c:pt idx="2751">
                  <c:v>16.2</c:v>
                </c:pt>
                <c:pt idx="2752">
                  <c:v>18.100000000000001</c:v>
                </c:pt>
                <c:pt idx="2753">
                  <c:v>20.399999999999999</c:v>
                </c:pt>
                <c:pt idx="2754">
                  <c:v>20.6</c:v>
                </c:pt>
                <c:pt idx="2755">
                  <c:v>20.6</c:v>
                </c:pt>
                <c:pt idx="2756">
                  <c:v>16</c:v>
                </c:pt>
                <c:pt idx="2757">
                  <c:v>12.8</c:v>
                </c:pt>
                <c:pt idx="2758">
                  <c:v>12</c:v>
                </c:pt>
                <c:pt idx="2759">
                  <c:v>12.1</c:v>
                </c:pt>
                <c:pt idx="2760">
                  <c:v>14.4</c:v>
                </c:pt>
                <c:pt idx="2761">
                  <c:v>14.3</c:v>
                </c:pt>
                <c:pt idx="2762">
                  <c:v>14.4</c:v>
                </c:pt>
                <c:pt idx="2763">
                  <c:v>14.1</c:v>
                </c:pt>
                <c:pt idx="2764">
                  <c:v>14</c:v>
                </c:pt>
                <c:pt idx="2765">
                  <c:v>14.1</c:v>
                </c:pt>
                <c:pt idx="2766">
                  <c:v>14.8</c:v>
                </c:pt>
                <c:pt idx="2767">
                  <c:v>14.8</c:v>
                </c:pt>
                <c:pt idx="2768">
                  <c:v>15.7</c:v>
                </c:pt>
                <c:pt idx="2769">
                  <c:v>14.5</c:v>
                </c:pt>
                <c:pt idx="2770">
                  <c:v>14.9</c:v>
                </c:pt>
                <c:pt idx="2771">
                  <c:v>14.7</c:v>
                </c:pt>
                <c:pt idx="2772">
                  <c:v>14.9</c:v>
                </c:pt>
                <c:pt idx="2773">
                  <c:v>15.4</c:v>
                </c:pt>
                <c:pt idx="2774">
                  <c:v>14.7</c:v>
                </c:pt>
                <c:pt idx="2775">
                  <c:v>16.2</c:v>
                </c:pt>
                <c:pt idx="2776">
                  <c:v>15.9</c:v>
                </c:pt>
                <c:pt idx="2777">
                  <c:v>13.7</c:v>
                </c:pt>
                <c:pt idx="2778">
                  <c:v>14.5</c:v>
                </c:pt>
                <c:pt idx="2779">
                  <c:v>13.9</c:v>
                </c:pt>
                <c:pt idx="2780">
                  <c:v>14.4</c:v>
                </c:pt>
                <c:pt idx="2781">
                  <c:v>14</c:v>
                </c:pt>
                <c:pt idx="2782">
                  <c:v>13.5</c:v>
                </c:pt>
                <c:pt idx="2783">
                  <c:v>14.5</c:v>
                </c:pt>
                <c:pt idx="2784">
                  <c:v>14</c:v>
                </c:pt>
                <c:pt idx="2785">
                  <c:v>14.3</c:v>
                </c:pt>
                <c:pt idx="2786">
                  <c:v>13.7</c:v>
                </c:pt>
                <c:pt idx="2787">
                  <c:v>13</c:v>
                </c:pt>
                <c:pt idx="2788">
                  <c:v>14.6</c:v>
                </c:pt>
                <c:pt idx="2789">
                  <c:v>13.7</c:v>
                </c:pt>
                <c:pt idx="2790">
                  <c:v>13.1</c:v>
                </c:pt>
                <c:pt idx="2791">
                  <c:v>13.2</c:v>
                </c:pt>
                <c:pt idx="2792">
                  <c:v>14</c:v>
                </c:pt>
                <c:pt idx="2793">
                  <c:v>14.8</c:v>
                </c:pt>
                <c:pt idx="2794">
                  <c:v>14.3</c:v>
                </c:pt>
                <c:pt idx="2795">
                  <c:v>14.1</c:v>
                </c:pt>
                <c:pt idx="2796">
                  <c:v>13.4</c:v>
                </c:pt>
                <c:pt idx="2797">
                  <c:v>14.2</c:v>
                </c:pt>
                <c:pt idx="2798">
                  <c:v>13.5</c:v>
                </c:pt>
                <c:pt idx="2799">
                  <c:v>15.2</c:v>
                </c:pt>
                <c:pt idx="2800">
                  <c:v>13.8</c:v>
                </c:pt>
                <c:pt idx="2801">
                  <c:v>14.2</c:v>
                </c:pt>
                <c:pt idx="2802">
                  <c:v>12.8</c:v>
                </c:pt>
                <c:pt idx="2803">
                  <c:v>14.8</c:v>
                </c:pt>
                <c:pt idx="2804">
                  <c:v>14.4</c:v>
                </c:pt>
                <c:pt idx="2805">
                  <c:v>14.4</c:v>
                </c:pt>
                <c:pt idx="2806">
                  <c:v>14.2</c:v>
                </c:pt>
                <c:pt idx="2807">
                  <c:v>13.7</c:v>
                </c:pt>
                <c:pt idx="2808">
                  <c:v>13.7</c:v>
                </c:pt>
                <c:pt idx="2809">
                  <c:v>14.6</c:v>
                </c:pt>
                <c:pt idx="2810">
                  <c:v>14.9</c:v>
                </c:pt>
                <c:pt idx="2811">
                  <c:v>13.8</c:v>
                </c:pt>
                <c:pt idx="2812">
                  <c:v>15</c:v>
                </c:pt>
                <c:pt idx="2813">
                  <c:v>14.5</c:v>
                </c:pt>
                <c:pt idx="2814">
                  <c:v>14.8</c:v>
                </c:pt>
                <c:pt idx="2815">
                  <c:v>14.7</c:v>
                </c:pt>
                <c:pt idx="2816">
                  <c:v>14</c:v>
                </c:pt>
                <c:pt idx="2817">
                  <c:v>15.4</c:v>
                </c:pt>
                <c:pt idx="2818">
                  <c:v>14.8</c:v>
                </c:pt>
                <c:pt idx="2819">
                  <c:v>14.7</c:v>
                </c:pt>
                <c:pt idx="2820">
                  <c:v>15.1</c:v>
                </c:pt>
                <c:pt idx="2821">
                  <c:v>14.7</c:v>
                </c:pt>
                <c:pt idx="2822">
                  <c:v>14.8</c:v>
                </c:pt>
                <c:pt idx="2823">
                  <c:v>15</c:v>
                </c:pt>
                <c:pt idx="2824">
                  <c:v>15.4</c:v>
                </c:pt>
                <c:pt idx="2825">
                  <c:v>14.4</c:v>
                </c:pt>
                <c:pt idx="2826">
                  <c:v>15.1</c:v>
                </c:pt>
                <c:pt idx="2827">
                  <c:v>14.1</c:v>
                </c:pt>
                <c:pt idx="2828">
                  <c:v>14.4</c:v>
                </c:pt>
                <c:pt idx="2829">
                  <c:v>16.3</c:v>
                </c:pt>
                <c:pt idx="2830">
                  <c:v>15.7</c:v>
                </c:pt>
                <c:pt idx="2831">
                  <c:v>15.2</c:v>
                </c:pt>
                <c:pt idx="2832">
                  <c:v>14.8</c:v>
                </c:pt>
                <c:pt idx="2833">
                  <c:v>14.2</c:v>
                </c:pt>
                <c:pt idx="2834">
                  <c:v>14.8</c:v>
                </c:pt>
                <c:pt idx="2835">
                  <c:v>14.4</c:v>
                </c:pt>
                <c:pt idx="2836">
                  <c:v>15.3</c:v>
                </c:pt>
                <c:pt idx="2837">
                  <c:v>14.9</c:v>
                </c:pt>
                <c:pt idx="2838">
                  <c:v>14.3</c:v>
                </c:pt>
                <c:pt idx="2839">
                  <c:v>15.6</c:v>
                </c:pt>
                <c:pt idx="2840">
                  <c:v>16</c:v>
                </c:pt>
                <c:pt idx="2841">
                  <c:v>15.4</c:v>
                </c:pt>
                <c:pt idx="2842">
                  <c:v>15.4</c:v>
                </c:pt>
                <c:pt idx="2843">
                  <c:v>15.5</c:v>
                </c:pt>
                <c:pt idx="2844">
                  <c:v>14.9</c:v>
                </c:pt>
                <c:pt idx="2845">
                  <c:v>14.7</c:v>
                </c:pt>
                <c:pt idx="2846">
                  <c:v>16.2</c:v>
                </c:pt>
                <c:pt idx="2847">
                  <c:v>16.600000000000001</c:v>
                </c:pt>
                <c:pt idx="2848">
                  <c:v>17.399999999999999</c:v>
                </c:pt>
                <c:pt idx="2849">
                  <c:v>16</c:v>
                </c:pt>
                <c:pt idx="2850">
                  <c:v>16</c:v>
                </c:pt>
                <c:pt idx="2851">
                  <c:v>14.8</c:v>
                </c:pt>
                <c:pt idx="2852">
                  <c:v>16.100000000000001</c:v>
                </c:pt>
                <c:pt idx="2853">
                  <c:v>14.5</c:v>
                </c:pt>
                <c:pt idx="2854">
                  <c:v>14.9</c:v>
                </c:pt>
                <c:pt idx="2855">
                  <c:v>16.2</c:v>
                </c:pt>
                <c:pt idx="2856">
                  <c:v>16.3</c:v>
                </c:pt>
                <c:pt idx="2857">
                  <c:v>15.7</c:v>
                </c:pt>
                <c:pt idx="2858">
                  <c:v>15.7</c:v>
                </c:pt>
                <c:pt idx="2859">
                  <c:v>15.2</c:v>
                </c:pt>
                <c:pt idx="2860">
                  <c:v>14.7</c:v>
                </c:pt>
                <c:pt idx="2861">
                  <c:v>15.7</c:v>
                </c:pt>
                <c:pt idx="2862">
                  <c:v>14.6</c:v>
                </c:pt>
                <c:pt idx="2863">
                  <c:v>15.6</c:v>
                </c:pt>
                <c:pt idx="2864">
                  <c:v>14.9</c:v>
                </c:pt>
                <c:pt idx="2865">
                  <c:v>14</c:v>
                </c:pt>
                <c:pt idx="2866">
                  <c:v>15.1</c:v>
                </c:pt>
                <c:pt idx="2867">
                  <c:v>15.7</c:v>
                </c:pt>
                <c:pt idx="2868">
                  <c:v>17.7</c:v>
                </c:pt>
                <c:pt idx="2869">
                  <c:v>16.2</c:v>
                </c:pt>
                <c:pt idx="2870">
                  <c:v>14.5</c:v>
                </c:pt>
                <c:pt idx="2871">
                  <c:v>13.7</c:v>
                </c:pt>
                <c:pt idx="2872">
                  <c:v>14</c:v>
                </c:pt>
                <c:pt idx="2873">
                  <c:v>14.8</c:v>
                </c:pt>
                <c:pt idx="2874">
                  <c:v>15.7</c:v>
                </c:pt>
                <c:pt idx="2875">
                  <c:v>13.5</c:v>
                </c:pt>
                <c:pt idx="2876">
                  <c:v>16.100000000000001</c:v>
                </c:pt>
                <c:pt idx="2877">
                  <c:v>15.6</c:v>
                </c:pt>
                <c:pt idx="2878">
                  <c:v>14.1</c:v>
                </c:pt>
                <c:pt idx="2879">
                  <c:v>14.9</c:v>
                </c:pt>
                <c:pt idx="2880">
                  <c:v>14.8</c:v>
                </c:pt>
                <c:pt idx="2881">
                  <c:v>15.5</c:v>
                </c:pt>
                <c:pt idx="2882">
                  <c:v>15.9</c:v>
                </c:pt>
                <c:pt idx="2883">
                  <c:v>14.9</c:v>
                </c:pt>
                <c:pt idx="2884">
                  <c:v>15.9</c:v>
                </c:pt>
                <c:pt idx="2885">
                  <c:v>15.6</c:v>
                </c:pt>
                <c:pt idx="2886">
                  <c:v>15.8</c:v>
                </c:pt>
                <c:pt idx="2887">
                  <c:v>15.4</c:v>
                </c:pt>
                <c:pt idx="2888">
                  <c:v>14.2</c:v>
                </c:pt>
                <c:pt idx="2889">
                  <c:v>14.6</c:v>
                </c:pt>
                <c:pt idx="2890">
                  <c:v>15.3</c:v>
                </c:pt>
                <c:pt idx="2891">
                  <c:v>14.4</c:v>
                </c:pt>
                <c:pt idx="2892">
                  <c:v>14.5</c:v>
                </c:pt>
                <c:pt idx="2893">
                  <c:v>15</c:v>
                </c:pt>
                <c:pt idx="2894">
                  <c:v>14.2</c:v>
                </c:pt>
                <c:pt idx="2895">
                  <c:v>14.6</c:v>
                </c:pt>
                <c:pt idx="2896">
                  <c:v>15.1</c:v>
                </c:pt>
                <c:pt idx="2897">
                  <c:v>15.5</c:v>
                </c:pt>
                <c:pt idx="2898">
                  <c:v>15.3</c:v>
                </c:pt>
                <c:pt idx="2899">
                  <c:v>14.5</c:v>
                </c:pt>
                <c:pt idx="2900">
                  <c:v>13.6</c:v>
                </c:pt>
                <c:pt idx="2901">
                  <c:v>14.7</c:v>
                </c:pt>
                <c:pt idx="2902">
                  <c:v>15.3</c:v>
                </c:pt>
                <c:pt idx="2903">
                  <c:v>14.6</c:v>
                </c:pt>
                <c:pt idx="2904">
                  <c:v>13.3</c:v>
                </c:pt>
                <c:pt idx="2905">
                  <c:v>14.2</c:v>
                </c:pt>
                <c:pt idx="2906">
                  <c:v>14</c:v>
                </c:pt>
                <c:pt idx="2907">
                  <c:v>14</c:v>
                </c:pt>
                <c:pt idx="2908">
                  <c:v>16.5</c:v>
                </c:pt>
                <c:pt idx="2909">
                  <c:v>14.2</c:v>
                </c:pt>
                <c:pt idx="2910">
                  <c:v>14.1</c:v>
                </c:pt>
                <c:pt idx="2911">
                  <c:v>14.4</c:v>
                </c:pt>
                <c:pt idx="2912">
                  <c:v>13.6</c:v>
                </c:pt>
                <c:pt idx="2913">
                  <c:v>15.1</c:v>
                </c:pt>
                <c:pt idx="2914">
                  <c:v>12.7</c:v>
                </c:pt>
                <c:pt idx="2915">
                  <c:v>13.6</c:v>
                </c:pt>
                <c:pt idx="2916">
                  <c:v>14.1</c:v>
                </c:pt>
                <c:pt idx="2917">
                  <c:v>14</c:v>
                </c:pt>
                <c:pt idx="2918">
                  <c:v>14.2</c:v>
                </c:pt>
                <c:pt idx="2919">
                  <c:v>13.4</c:v>
                </c:pt>
                <c:pt idx="2920">
                  <c:v>13.5</c:v>
                </c:pt>
                <c:pt idx="2921">
                  <c:v>14.4</c:v>
                </c:pt>
                <c:pt idx="2922">
                  <c:v>13.6</c:v>
                </c:pt>
                <c:pt idx="2923">
                  <c:v>13.2</c:v>
                </c:pt>
                <c:pt idx="2924">
                  <c:v>12.8</c:v>
                </c:pt>
                <c:pt idx="2925">
                  <c:v>13.1</c:v>
                </c:pt>
                <c:pt idx="2926">
                  <c:v>14.3</c:v>
                </c:pt>
                <c:pt idx="2927">
                  <c:v>13.4</c:v>
                </c:pt>
                <c:pt idx="2928">
                  <c:v>14.2</c:v>
                </c:pt>
                <c:pt idx="2929">
                  <c:v>13.2</c:v>
                </c:pt>
                <c:pt idx="2930">
                  <c:v>12</c:v>
                </c:pt>
                <c:pt idx="2931">
                  <c:v>13.1</c:v>
                </c:pt>
                <c:pt idx="2932">
                  <c:v>12.4</c:v>
                </c:pt>
                <c:pt idx="2933">
                  <c:v>13.1</c:v>
                </c:pt>
                <c:pt idx="2934">
                  <c:v>11.8</c:v>
                </c:pt>
                <c:pt idx="2935">
                  <c:v>12.3</c:v>
                </c:pt>
                <c:pt idx="2936">
                  <c:v>11.6</c:v>
                </c:pt>
                <c:pt idx="2937">
                  <c:v>11.5</c:v>
                </c:pt>
                <c:pt idx="2938">
                  <c:v>12</c:v>
                </c:pt>
                <c:pt idx="2939">
                  <c:v>10.9</c:v>
                </c:pt>
                <c:pt idx="2940">
                  <c:v>11.1</c:v>
                </c:pt>
                <c:pt idx="2941">
                  <c:v>11.5</c:v>
                </c:pt>
                <c:pt idx="2942">
                  <c:v>11.8</c:v>
                </c:pt>
                <c:pt idx="2943">
                  <c:v>12.6</c:v>
                </c:pt>
                <c:pt idx="2944">
                  <c:v>12.4</c:v>
                </c:pt>
                <c:pt idx="2945">
                  <c:v>11.5</c:v>
                </c:pt>
                <c:pt idx="2946">
                  <c:v>12.8</c:v>
                </c:pt>
                <c:pt idx="2947">
                  <c:v>12.2</c:v>
                </c:pt>
                <c:pt idx="2948">
                  <c:v>13.2</c:v>
                </c:pt>
                <c:pt idx="2949">
                  <c:v>14.9</c:v>
                </c:pt>
                <c:pt idx="2950">
                  <c:v>16.8</c:v>
                </c:pt>
                <c:pt idx="2951">
                  <c:v>17.600000000000001</c:v>
                </c:pt>
                <c:pt idx="2952">
                  <c:v>16.899999999999999</c:v>
                </c:pt>
                <c:pt idx="2953">
                  <c:v>13.8</c:v>
                </c:pt>
                <c:pt idx="2954">
                  <c:v>12.9</c:v>
                </c:pt>
                <c:pt idx="2955">
                  <c:v>12.3</c:v>
                </c:pt>
                <c:pt idx="2956">
                  <c:v>12.6</c:v>
                </c:pt>
                <c:pt idx="2957">
                  <c:v>13.1</c:v>
                </c:pt>
                <c:pt idx="2958">
                  <c:v>14.6</c:v>
                </c:pt>
                <c:pt idx="2959">
                  <c:v>14.1</c:v>
                </c:pt>
                <c:pt idx="2960">
                  <c:v>13.5</c:v>
                </c:pt>
                <c:pt idx="2961">
                  <c:v>14</c:v>
                </c:pt>
                <c:pt idx="2962">
                  <c:v>14.5</c:v>
                </c:pt>
                <c:pt idx="2963">
                  <c:v>13.3</c:v>
                </c:pt>
                <c:pt idx="2964">
                  <c:v>13.4</c:v>
                </c:pt>
                <c:pt idx="2965">
                  <c:v>12.1</c:v>
                </c:pt>
                <c:pt idx="2966">
                  <c:v>13.9</c:v>
                </c:pt>
                <c:pt idx="2967">
                  <c:v>14.8</c:v>
                </c:pt>
                <c:pt idx="2968">
                  <c:v>14</c:v>
                </c:pt>
                <c:pt idx="2969">
                  <c:v>13.8</c:v>
                </c:pt>
                <c:pt idx="2970">
                  <c:v>13.4</c:v>
                </c:pt>
                <c:pt idx="2971">
                  <c:v>13.4</c:v>
                </c:pt>
                <c:pt idx="2972">
                  <c:v>13.6</c:v>
                </c:pt>
                <c:pt idx="2973">
                  <c:v>14.6</c:v>
                </c:pt>
                <c:pt idx="2974">
                  <c:v>14.3</c:v>
                </c:pt>
                <c:pt idx="2975">
                  <c:v>13</c:v>
                </c:pt>
                <c:pt idx="2976">
                  <c:v>14.1</c:v>
                </c:pt>
                <c:pt idx="2977">
                  <c:v>13.8</c:v>
                </c:pt>
                <c:pt idx="2978">
                  <c:v>14.6</c:v>
                </c:pt>
                <c:pt idx="2979">
                  <c:v>14.5</c:v>
                </c:pt>
                <c:pt idx="2980">
                  <c:v>14.7</c:v>
                </c:pt>
                <c:pt idx="2981">
                  <c:v>12.9</c:v>
                </c:pt>
                <c:pt idx="2982">
                  <c:v>13.6</c:v>
                </c:pt>
                <c:pt idx="2983">
                  <c:v>14.4</c:v>
                </c:pt>
                <c:pt idx="2984">
                  <c:v>13.9</c:v>
                </c:pt>
                <c:pt idx="2985">
                  <c:v>14.3</c:v>
                </c:pt>
                <c:pt idx="2986">
                  <c:v>13.2</c:v>
                </c:pt>
                <c:pt idx="2987">
                  <c:v>14.3</c:v>
                </c:pt>
                <c:pt idx="2988">
                  <c:v>13.3</c:v>
                </c:pt>
                <c:pt idx="2989">
                  <c:v>14</c:v>
                </c:pt>
                <c:pt idx="2990">
                  <c:v>14.5</c:v>
                </c:pt>
                <c:pt idx="2991">
                  <c:v>13</c:v>
                </c:pt>
                <c:pt idx="2992">
                  <c:v>15.2</c:v>
                </c:pt>
                <c:pt idx="2993">
                  <c:v>14.1</c:v>
                </c:pt>
                <c:pt idx="2994">
                  <c:v>14.6</c:v>
                </c:pt>
                <c:pt idx="2995">
                  <c:v>14.4</c:v>
                </c:pt>
                <c:pt idx="2996">
                  <c:v>12.7</c:v>
                </c:pt>
                <c:pt idx="2997">
                  <c:v>13.7</c:v>
                </c:pt>
                <c:pt idx="2998">
                  <c:v>15.5</c:v>
                </c:pt>
                <c:pt idx="2999">
                  <c:v>13.8</c:v>
                </c:pt>
                <c:pt idx="3000">
                  <c:v>15.3</c:v>
                </c:pt>
                <c:pt idx="3001">
                  <c:v>13.4</c:v>
                </c:pt>
                <c:pt idx="3002">
                  <c:v>15.7</c:v>
                </c:pt>
                <c:pt idx="3003">
                  <c:v>13.9</c:v>
                </c:pt>
                <c:pt idx="3004">
                  <c:v>14.2</c:v>
                </c:pt>
                <c:pt idx="3005">
                  <c:v>14.9</c:v>
                </c:pt>
                <c:pt idx="3006">
                  <c:v>15.7</c:v>
                </c:pt>
                <c:pt idx="3007">
                  <c:v>16</c:v>
                </c:pt>
                <c:pt idx="3008">
                  <c:v>15.8</c:v>
                </c:pt>
                <c:pt idx="3009">
                  <c:v>16.600000000000001</c:v>
                </c:pt>
                <c:pt idx="3010">
                  <c:v>15.4</c:v>
                </c:pt>
                <c:pt idx="3011">
                  <c:v>16</c:v>
                </c:pt>
                <c:pt idx="3012">
                  <c:v>15.7</c:v>
                </c:pt>
                <c:pt idx="3013">
                  <c:v>15.8</c:v>
                </c:pt>
                <c:pt idx="3014">
                  <c:v>15.8</c:v>
                </c:pt>
                <c:pt idx="3015">
                  <c:v>15.4</c:v>
                </c:pt>
                <c:pt idx="3016">
                  <c:v>16.2</c:v>
                </c:pt>
                <c:pt idx="3017">
                  <c:v>16.899999999999999</c:v>
                </c:pt>
                <c:pt idx="3018">
                  <c:v>17.2</c:v>
                </c:pt>
                <c:pt idx="3019">
                  <c:v>16.100000000000001</c:v>
                </c:pt>
                <c:pt idx="3020">
                  <c:v>17.5</c:v>
                </c:pt>
                <c:pt idx="3021">
                  <c:v>16.600000000000001</c:v>
                </c:pt>
                <c:pt idx="3022">
                  <c:v>16.8</c:v>
                </c:pt>
                <c:pt idx="3023">
                  <c:v>16.399999999999999</c:v>
                </c:pt>
              </c:numCache>
            </c:numRef>
          </c:xVal>
          <c:yVal>
            <c:numRef>
              <c:f>'66L_1'!$A$2:$A$3025</c:f>
              <c:numCache>
                <c:formatCode>General</c:formatCode>
                <c:ptCount val="3024"/>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numCache>
            </c:numRef>
          </c:yVal>
          <c:smooth val="1"/>
          <c:extLst>
            <c:ext xmlns:c16="http://schemas.microsoft.com/office/drawing/2014/chart" uri="{C3380CC4-5D6E-409C-BE32-E72D297353CC}">
              <c16:uniqueId val="{0000000E-C311-46D2-9E2B-39909684F3E5}"/>
            </c:ext>
          </c:extLst>
        </c:ser>
        <c:ser>
          <c:idx val="10"/>
          <c:order val="15"/>
          <c:tx>
            <c:strRef>
              <c:f>'66L_1'!$F$1</c:f>
              <c:strCache>
                <c:ptCount val="1"/>
                <c:pt idx="0">
                  <c:v>2019</c:v>
                </c:pt>
              </c:strCache>
            </c:strRef>
          </c:tx>
          <c:spPr>
            <a:ln w="12700" cap="rnd">
              <a:solidFill>
                <a:srgbClr val="00B050"/>
              </a:solidFill>
              <a:round/>
            </a:ln>
            <a:effectLst/>
          </c:spPr>
          <c:marker>
            <c:symbol val="none"/>
          </c:marker>
          <c:xVal>
            <c:numRef>
              <c:f>'66L_1'!$F$2:$F$3029</c:f>
              <c:numCache>
                <c:formatCode>General</c:formatCode>
                <c:ptCount val="3028"/>
                <c:pt idx="1">
                  <c:v>15.5</c:v>
                </c:pt>
                <c:pt idx="2">
                  <c:v>15.3</c:v>
                </c:pt>
                <c:pt idx="3">
                  <c:v>14.6</c:v>
                </c:pt>
                <c:pt idx="4">
                  <c:v>14.8</c:v>
                </c:pt>
                <c:pt idx="5">
                  <c:v>14.4</c:v>
                </c:pt>
                <c:pt idx="6">
                  <c:v>15.6</c:v>
                </c:pt>
                <c:pt idx="7">
                  <c:v>14.5</c:v>
                </c:pt>
                <c:pt idx="8">
                  <c:v>14.3</c:v>
                </c:pt>
                <c:pt idx="9">
                  <c:v>14.5</c:v>
                </c:pt>
                <c:pt idx="10">
                  <c:v>13.9</c:v>
                </c:pt>
                <c:pt idx="11">
                  <c:v>14.7</c:v>
                </c:pt>
                <c:pt idx="12">
                  <c:v>14.9</c:v>
                </c:pt>
                <c:pt idx="13">
                  <c:v>14</c:v>
                </c:pt>
                <c:pt idx="14">
                  <c:v>14</c:v>
                </c:pt>
                <c:pt idx="15">
                  <c:v>14.5</c:v>
                </c:pt>
                <c:pt idx="16">
                  <c:v>14.8</c:v>
                </c:pt>
                <c:pt idx="17">
                  <c:v>14.2</c:v>
                </c:pt>
                <c:pt idx="18">
                  <c:v>14.1</c:v>
                </c:pt>
                <c:pt idx="19">
                  <c:v>13.5</c:v>
                </c:pt>
                <c:pt idx="20">
                  <c:v>13.8</c:v>
                </c:pt>
                <c:pt idx="21">
                  <c:v>14.2</c:v>
                </c:pt>
                <c:pt idx="22">
                  <c:v>12.5</c:v>
                </c:pt>
                <c:pt idx="23">
                  <c:v>13.5</c:v>
                </c:pt>
                <c:pt idx="24">
                  <c:v>13.3</c:v>
                </c:pt>
                <c:pt idx="25">
                  <c:v>12.6</c:v>
                </c:pt>
                <c:pt idx="26">
                  <c:v>12.6</c:v>
                </c:pt>
                <c:pt idx="27">
                  <c:v>11.8</c:v>
                </c:pt>
                <c:pt idx="28">
                  <c:v>11.8</c:v>
                </c:pt>
                <c:pt idx="29">
                  <c:v>13.1</c:v>
                </c:pt>
                <c:pt idx="30">
                  <c:v>12.7</c:v>
                </c:pt>
                <c:pt idx="31">
                  <c:v>11.8</c:v>
                </c:pt>
                <c:pt idx="32">
                  <c:v>12.1</c:v>
                </c:pt>
                <c:pt idx="33">
                  <c:v>12</c:v>
                </c:pt>
                <c:pt idx="34">
                  <c:v>12.7</c:v>
                </c:pt>
                <c:pt idx="35">
                  <c:v>12.3</c:v>
                </c:pt>
                <c:pt idx="36">
                  <c:v>11.7</c:v>
                </c:pt>
                <c:pt idx="37">
                  <c:v>10.9</c:v>
                </c:pt>
                <c:pt idx="38">
                  <c:v>11.6</c:v>
                </c:pt>
                <c:pt idx="39">
                  <c:v>11.4</c:v>
                </c:pt>
                <c:pt idx="40">
                  <c:v>11.8</c:v>
                </c:pt>
                <c:pt idx="41">
                  <c:v>11.7</c:v>
                </c:pt>
                <c:pt idx="42">
                  <c:v>11.7</c:v>
                </c:pt>
                <c:pt idx="43">
                  <c:v>12.8</c:v>
                </c:pt>
                <c:pt idx="44">
                  <c:v>12.1</c:v>
                </c:pt>
                <c:pt idx="45">
                  <c:v>12.5</c:v>
                </c:pt>
                <c:pt idx="46">
                  <c:v>12.3</c:v>
                </c:pt>
                <c:pt idx="47">
                  <c:v>11.8</c:v>
                </c:pt>
                <c:pt idx="48">
                  <c:v>11.1</c:v>
                </c:pt>
                <c:pt idx="49">
                  <c:v>11.3</c:v>
                </c:pt>
                <c:pt idx="50">
                  <c:v>10.9</c:v>
                </c:pt>
                <c:pt idx="51">
                  <c:v>11.4</c:v>
                </c:pt>
                <c:pt idx="52">
                  <c:v>10.5</c:v>
                </c:pt>
                <c:pt idx="53">
                  <c:v>12.6</c:v>
                </c:pt>
                <c:pt idx="54">
                  <c:v>12.7</c:v>
                </c:pt>
                <c:pt idx="55">
                  <c:v>11.9</c:v>
                </c:pt>
                <c:pt idx="56">
                  <c:v>11.2</c:v>
                </c:pt>
                <c:pt idx="57">
                  <c:v>11.9</c:v>
                </c:pt>
                <c:pt idx="58">
                  <c:v>12.8</c:v>
                </c:pt>
                <c:pt idx="59">
                  <c:v>10.5</c:v>
                </c:pt>
                <c:pt idx="60">
                  <c:v>10.9</c:v>
                </c:pt>
                <c:pt idx="61">
                  <c:v>10.9</c:v>
                </c:pt>
                <c:pt idx="62">
                  <c:v>11.6</c:v>
                </c:pt>
                <c:pt idx="63">
                  <c:v>12.6</c:v>
                </c:pt>
                <c:pt idx="64">
                  <c:v>12.3</c:v>
                </c:pt>
                <c:pt idx="65">
                  <c:v>12.2</c:v>
                </c:pt>
                <c:pt idx="66">
                  <c:v>13.3</c:v>
                </c:pt>
                <c:pt idx="67">
                  <c:v>13.1</c:v>
                </c:pt>
                <c:pt idx="68">
                  <c:v>14.3</c:v>
                </c:pt>
                <c:pt idx="69">
                  <c:v>14</c:v>
                </c:pt>
                <c:pt idx="70">
                  <c:v>14.9</c:v>
                </c:pt>
                <c:pt idx="71">
                  <c:v>13.9</c:v>
                </c:pt>
                <c:pt idx="72">
                  <c:v>14.9</c:v>
                </c:pt>
                <c:pt idx="73">
                  <c:v>15</c:v>
                </c:pt>
                <c:pt idx="74">
                  <c:v>16.899999999999999</c:v>
                </c:pt>
                <c:pt idx="75">
                  <c:v>16.600000000000001</c:v>
                </c:pt>
                <c:pt idx="76">
                  <c:v>16.600000000000001</c:v>
                </c:pt>
                <c:pt idx="77">
                  <c:v>18.600000000000001</c:v>
                </c:pt>
                <c:pt idx="78">
                  <c:v>18.100000000000001</c:v>
                </c:pt>
                <c:pt idx="79">
                  <c:v>18.8</c:v>
                </c:pt>
                <c:pt idx="80">
                  <c:v>21</c:v>
                </c:pt>
                <c:pt idx="81">
                  <c:v>22.2</c:v>
                </c:pt>
                <c:pt idx="82">
                  <c:v>20.8</c:v>
                </c:pt>
                <c:pt idx="83">
                  <c:v>21.9</c:v>
                </c:pt>
                <c:pt idx="84">
                  <c:v>22.3</c:v>
                </c:pt>
                <c:pt idx="85">
                  <c:v>20.9</c:v>
                </c:pt>
                <c:pt idx="86">
                  <c:v>21.7</c:v>
                </c:pt>
                <c:pt idx="87">
                  <c:v>23.3</c:v>
                </c:pt>
                <c:pt idx="88">
                  <c:v>23.3</c:v>
                </c:pt>
                <c:pt idx="89">
                  <c:v>22.8</c:v>
                </c:pt>
                <c:pt idx="90">
                  <c:v>24.5</c:v>
                </c:pt>
                <c:pt idx="91">
                  <c:v>24.7</c:v>
                </c:pt>
                <c:pt idx="92">
                  <c:v>24</c:v>
                </c:pt>
                <c:pt idx="93">
                  <c:v>23.4</c:v>
                </c:pt>
                <c:pt idx="94">
                  <c:v>21.8</c:v>
                </c:pt>
                <c:pt idx="95">
                  <c:v>23.6</c:v>
                </c:pt>
                <c:pt idx="96">
                  <c:v>23</c:v>
                </c:pt>
                <c:pt idx="97">
                  <c:v>22.6</c:v>
                </c:pt>
                <c:pt idx="98">
                  <c:v>22.7</c:v>
                </c:pt>
                <c:pt idx="99">
                  <c:v>21.9</c:v>
                </c:pt>
                <c:pt idx="100">
                  <c:v>21.7</c:v>
                </c:pt>
                <c:pt idx="101">
                  <c:v>21</c:v>
                </c:pt>
                <c:pt idx="102">
                  <c:v>20.3</c:v>
                </c:pt>
                <c:pt idx="103">
                  <c:v>19.600000000000001</c:v>
                </c:pt>
                <c:pt idx="104">
                  <c:v>18.3</c:v>
                </c:pt>
                <c:pt idx="105">
                  <c:v>18.2</c:v>
                </c:pt>
                <c:pt idx="106">
                  <c:v>17.899999999999999</c:v>
                </c:pt>
                <c:pt idx="107">
                  <c:v>17.399999999999999</c:v>
                </c:pt>
                <c:pt idx="108">
                  <c:v>16.899999999999999</c:v>
                </c:pt>
                <c:pt idx="109">
                  <c:v>16</c:v>
                </c:pt>
                <c:pt idx="110">
                  <c:v>15.5</c:v>
                </c:pt>
                <c:pt idx="111">
                  <c:v>15.2</c:v>
                </c:pt>
                <c:pt idx="112">
                  <c:v>14.8</c:v>
                </c:pt>
                <c:pt idx="113">
                  <c:v>14.4</c:v>
                </c:pt>
                <c:pt idx="114">
                  <c:v>13.5</c:v>
                </c:pt>
                <c:pt idx="115">
                  <c:v>14.1</c:v>
                </c:pt>
                <c:pt idx="116">
                  <c:v>12.8</c:v>
                </c:pt>
                <c:pt idx="117">
                  <c:v>12.9</c:v>
                </c:pt>
                <c:pt idx="118">
                  <c:v>12.6</c:v>
                </c:pt>
                <c:pt idx="119">
                  <c:v>12.2</c:v>
                </c:pt>
                <c:pt idx="120">
                  <c:v>11.8</c:v>
                </c:pt>
                <c:pt idx="121">
                  <c:v>13.5</c:v>
                </c:pt>
                <c:pt idx="122">
                  <c:v>13.2</c:v>
                </c:pt>
                <c:pt idx="123">
                  <c:v>12.9</c:v>
                </c:pt>
                <c:pt idx="124">
                  <c:v>12.4</c:v>
                </c:pt>
                <c:pt idx="125">
                  <c:v>12.6</c:v>
                </c:pt>
                <c:pt idx="126">
                  <c:v>12.7</c:v>
                </c:pt>
                <c:pt idx="127">
                  <c:v>12.6</c:v>
                </c:pt>
                <c:pt idx="128">
                  <c:v>14.1</c:v>
                </c:pt>
                <c:pt idx="129">
                  <c:v>14.3</c:v>
                </c:pt>
                <c:pt idx="130">
                  <c:v>12.5</c:v>
                </c:pt>
                <c:pt idx="131">
                  <c:v>13.1</c:v>
                </c:pt>
                <c:pt idx="132">
                  <c:v>12.7</c:v>
                </c:pt>
                <c:pt idx="133">
                  <c:v>13.6</c:v>
                </c:pt>
                <c:pt idx="134">
                  <c:v>13.4</c:v>
                </c:pt>
                <c:pt idx="135">
                  <c:v>13.3</c:v>
                </c:pt>
                <c:pt idx="136">
                  <c:v>13.7</c:v>
                </c:pt>
                <c:pt idx="137">
                  <c:v>13.2</c:v>
                </c:pt>
                <c:pt idx="138">
                  <c:v>13.2</c:v>
                </c:pt>
                <c:pt idx="139">
                  <c:v>13.7</c:v>
                </c:pt>
                <c:pt idx="140">
                  <c:v>13.7</c:v>
                </c:pt>
                <c:pt idx="141">
                  <c:v>13.5</c:v>
                </c:pt>
                <c:pt idx="142">
                  <c:v>14.2</c:v>
                </c:pt>
                <c:pt idx="143">
                  <c:v>13.2</c:v>
                </c:pt>
                <c:pt idx="144">
                  <c:v>13.5</c:v>
                </c:pt>
                <c:pt idx="145">
                  <c:v>13.9</c:v>
                </c:pt>
                <c:pt idx="146">
                  <c:v>13.5</c:v>
                </c:pt>
                <c:pt idx="147">
                  <c:v>13.9</c:v>
                </c:pt>
                <c:pt idx="148">
                  <c:v>13.8</c:v>
                </c:pt>
                <c:pt idx="149">
                  <c:v>13.9</c:v>
                </c:pt>
                <c:pt idx="150">
                  <c:v>12.9</c:v>
                </c:pt>
                <c:pt idx="151">
                  <c:v>13.9</c:v>
                </c:pt>
                <c:pt idx="152">
                  <c:v>14</c:v>
                </c:pt>
                <c:pt idx="153">
                  <c:v>14</c:v>
                </c:pt>
                <c:pt idx="154">
                  <c:v>14.4</c:v>
                </c:pt>
                <c:pt idx="155">
                  <c:v>13.1</c:v>
                </c:pt>
                <c:pt idx="156">
                  <c:v>15.5</c:v>
                </c:pt>
                <c:pt idx="157">
                  <c:v>13.8</c:v>
                </c:pt>
                <c:pt idx="158">
                  <c:v>14.7</c:v>
                </c:pt>
                <c:pt idx="159">
                  <c:v>13.6</c:v>
                </c:pt>
                <c:pt idx="160">
                  <c:v>14.4</c:v>
                </c:pt>
                <c:pt idx="161">
                  <c:v>13.5</c:v>
                </c:pt>
                <c:pt idx="162">
                  <c:v>14.3</c:v>
                </c:pt>
                <c:pt idx="163">
                  <c:v>13.2</c:v>
                </c:pt>
                <c:pt idx="164">
                  <c:v>13</c:v>
                </c:pt>
                <c:pt idx="165">
                  <c:v>15.1</c:v>
                </c:pt>
                <c:pt idx="166">
                  <c:v>13.3</c:v>
                </c:pt>
                <c:pt idx="167">
                  <c:v>14.4</c:v>
                </c:pt>
                <c:pt idx="168">
                  <c:v>13.4</c:v>
                </c:pt>
                <c:pt idx="169">
                  <c:v>14.7</c:v>
                </c:pt>
                <c:pt idx="170">
                  <c:v>14.9</c:v>
                </c:pt>
                <c:pt idx="171">
                  <c:v>15.2</c:v>
                </c:pt>
                <c:pt idx="172">
                  <c:v>13.7</c:v>
                </c:pt>
                <c:pt idx="173">
                  <c:v>14.2</c:v>
                </c:pt>
                <c:pt idx="174">
                  <c:v>13.1</c:v>
                </c:pt>
                <c:pt idx="175">
                  <c:v>14.7</c:v>
                </c:pt>
                <c:pt idx="176">
                  <c:v>13.5</c:v>
                </c:pt>
                <c:pt idx="177">
                  <c:v>13.1</c:v>
                </c:pt>
                <c:pt idx="178">
                  <c:v>13.4</c:v>
                </c:pt>
                <c:pt idx="179">
                  <c:v>14.6</c:v>
                </c:pt>
                <c:pt idx="180">
                  <c:v>13.4</c:v>
                </c:pt>
                <c:pt idx="181">
                  <c:v>13.8</c:v>
                </c:pt>
                <c:pt idx="182">
                  <c:v>13.4</c:v>
                </c:pt>
                <c:pt idx="183">
                  <c:v>13</c:v>
                </c:pt>
                <c:pt idx="184">
                  <c:v>14.1</c:v>
                </c:pt>
                <c:pt idx="185">
                  <c:v>14.7</c:v>
                </c:pt>
                <c:pt idx="186">
                  <c:v>14.3</c:v>
                </c:pt>
                <c:pt idx="187">
                  <c:v>13.6</c:v>
                </c:pt>
                <c:pt idx="188">
                  <c:v>13.5</c:v>
                </c:pt>
                <c:pt idx="189">
                  <c:v>14.2</c:v>
                </c:pt>
                <c:pt idx="190">
                  <c:v>13.1</c:v>
                </c:pt>
                <c:pt idx="191">
                  <c:v>14.7</c:v>
                </c:pt>
                <c:pt idx="192">
                  <c:v>14.2</c:v>
                </c:pt>
                <c:pt idx="193">
                  <c:v>13.9</c:v>
                </c:pt>
                <c:pt idx="194">
                  <c:v>14.3</c:v>
                </c:pt>
                <c:pt idx="195">
                  <c:v>14.4</c:v>
                </c:pt>
                <c:pt idx="196">
                  <c:v>14.3</c:v>
                </c:pt>
                <c:pt idx="197">
                  <c:v>13.5</c:v>
                </c:pt>
                <c:pt idx="198">
                  <c:v>13.2</c:v>
                </c:pt>
                <c:pt idx="199">
                  <c:v>14.6</c:v>
                </c:pt>
                <c:pt idx="200">
                  <c:v>14.3</c:v>
                </c:pt>
                <c:pt idx="201">
                  <c:v>14.3</c:v>
                </c:pt>
                <c:pt idx="202">
                  <c:v>14.2</c:v>
                </c:pt>
                <c:pt idx="203">
                  <c:v>13.4</c:v>
                </c:pt>
                <c:pt idx="204">
                  <c:v>13.4</c:v>
                </c:pt>
                <c:pt idx="205">
                  <c:v>13.4</c:v>
                </c:pt>
                <c:pt idx="206">
                  <c:v>14.3</c:v>
                </c:pt>
                <c:pt idx="207">
                  <c:v>13.1</c:v>
                </c:pt>
                <c:pt idx="208">
                  <c:v>15</c:v>
                </c:pt>
                <c:pt idx="209">
                  <c:v>13.7</c:v>
                </c:pt>
                <c:pt idx="210">
                  <c:v>15.2</c:v>
                </c:pt>
                <c:pt idx="211">
                  <c:v>18.5</c:v>
                </c:pt>
                <c:pt idx="212">
                  <c:v>18.399999999999999</c:v>
                </c:pt>
                <c:pt idx="213">
                  <c:v>23.4</c:v>
                </c:pt>
                <c:pt idx="214">
                  <c:v>21.2</c:v>
                </c:pt>
                <c:pt idx="215">
                  <c:v>11.5</c:v>
                </c:pt>
                <c:pt idx="216">
                  <c:v>10.9</c:v>
                </c:pt>
                <c:pt idx="217">
                  <c:v>12.4</c:v>
                </c:pt>
                <c:pt idx="218">
                  <c:v>12.4</c:v>
                </c:pt>
                <c:pt idx="219">
                  <c:v>13.2</c:v>
                </c:pt>
                <c:pt idx="220">
                  <c:v>15.3</c:v>
                </c:pt>
                <c:pt idx="221">
                  <c:v>14</c:v>
                </c:pt>
                <c:pt idx="222">
                  <c:v>15.1</c:v>
                </c:pt>
                <c:pt idx="223">
                  <c:v>14</c:v>
                </c:pt>
                <c:pt idx="224">
                  <c:v>16.399999999999999</c:v>
                </c:pt>
                <c:pt idx="225">
                  <c:v>17.2</c:v>
                </c:pt>
                <c:pt idx="226">
                  <c:v>16.3</c:v>
                </c:pt>
                <c:pt idx="227">
                  <c:v>18.600000000000001</c:v>
                </c:pt>
                <c:pt idx="228">
                  <c:v>20.5</c:v>
                </c:pt>
                <c:pt idx="229">
                  <c:v>19.8</c:v>
                </c:pt>
                <c:pt idx="230">
                  <c:v>20.399999999999999</c:v>
                </c:pt>
                <c:pt idx="231">
                  <c:v>22.5</c:v>
                </c:pt>
                <c:pt idx="232">
                  <c:v>23.2</c:v>
                </c:pt>
                <c:pt idx="233">
                  <c:v>23.9</c:v>
                </c:pt>
                <c:pt idx="234">
                  <c:v>25.1</c:v>
                </c:pt>
                <c:pt idx="235">
                  <c:v>27.1</c:v>
                </c:pt>
                <c:pt idx="236">
                  <c:v>26.9</c:v>
                </c:pt>
                <c:pt idx="237">
                  <c:v>28.1</c:v>
                </c:pt>
                <c:pt idx="238">
                  <c:v>29.6</c:v>
                </c:pt>
                <c:pt idx="239">
                  <c:v>30.6</c:v>
                </c:pt>
                <c:pt idx="240">
                  <c:v>31.2</c:v>
                </c:pt>
                <c:pt idx="241">
                  <c:v>31.8</c:v>
                </c:pt>
                <c:pt idx="242">
                  <c:v>32</c:v>
                </c:pt>
                <c:pt idx="243">
                  <c:v>32.1</c:v>
                </c:pt>
                <c:pt idx="244">
                  <c:v>32.299999999999997</c:v>
                </c:pt>
                <c:pt idx="245">
                  <c:v>34.5</c:v>
                </c:pt>
                <c:pt idx="246">
                  <c:v>33.299999999999997</c:v>
                </c:pt>
                <c:pt idx="247">
                  <c:v>33.4</c:v>
                </c:pt>
                <c:pt idx="248">
                  <c:v>35.1</c:v>
                </c:pt>
                <c:pt idx="249">
                  <c:v>35.9</c:v>
                </c:pt>
                <c:pt idx="250">
                  <c:v>35.700000000000003</c:v>
                </c:pt>
                <c:pt idx="251">
                  <c:v>35.6</c:v>
                </c:pt>
                <c:pt idx="252">
                  <c:v>36</c:v>
                </c:pt>
                <c:pt idx="253">
                  <c:v>36.299999999999997</c:v>
                </c:pt>
                <c:pt idx="254">
                  <c:v>36.299999999999997</c:v>
                </c:pt>
                <c:pt idx="255">
                  <c:v>36.299999999999997</c:v>
                </c:pt>
                <c:pt idx="256">
                  <c:v>36.5</c:v>
                </c:pt>
                <c:pt idx="257">
                  <c:v>36.299999999999997</c:v>
                </c:pt>
                <c:pt idx="258">
                  <c:v>35.5</c:v>
                </c:pt>
                <c:pt idx="259">
                  <c:v>36.4</c:v>
                </c:pt>
                <c:pt idx="260">
                  <c:v>37</c:v>
                </c:pt>
                <c:pt idx="261">
                  <c:v>36.299999999999997</c:v>
                </c:pt>
                <c:pt idx="262">
                  <c:v>36</c:v>
                </c:pt>
                <c:pt idx="263">
                  <c:v>36.4</c:v>
                </c:pt>
                <c:pt idx="264">
                  <c:v>36.200000000000003</c:v>
                </c:pt>
                <c:pt idx="265">
                  <c:v>36.6</c:v>
                </c:pt>
                <c:pt idx="266">
                  <c:v>36.5</c:v>
                </c:pt>
                <c:pt idx="267">
                  <c:v>35.6</c:v>
                </c:pt>
                <c:pt idx="268">
                  <c:v>35</c:v>
                </c:pt>
                <c:pt idx="269">
                  <c:v>35.4</c:v>
                </c:pt>
                <c:pt idx="270">
                  <c:v>34.5</c:v>
                </c:pt>
                <c:pt idx="271">
                  <c:v>35</c:v>
                </c:pt>
                <c:pt idx="272">
                  <c:v>34</c:v>
                </c:pt>
                <c:pt idx="273">
                  <c:v>34.6</c:v>
                </c:pt>
                <c:pt idx="274">
                  <c:v>34.9</c:v>
                </c:pt>
                <c:pt idx="275">
                  <c:v>33.700000000000003</c:v>
                </c:pt>
                <c:pt idx="276">
                  <c:v>33.5</c:v>
                </c:pt>
                <c:pt idx="277">
                  <c:v>33.9</c:v>
                </c:pt>
                <c:pt idx="278">
                  <c:v>33.799999999999997</c:v>
                </c:pt>
                <c:pt idx="279">
                  <c:v>33.6</c:v>
                </c:pt>
                <c:pt idx="280">
                  <c:v>33.9</c:v>
                </c:pt>
                <c:pt idx="281">
                  <c:v>33.4</c:v>
                </c:pt>
                <c:pt idx="282">
                  <c:v>33.4</c:v>
                </c:pt>
                <c:pt idx="283">
                  <c:v>33.299999999999997</c:v>
                </c:pt>
                <c:pt idx="284">
                  <c:v>33.4</c:v>
                </c:pt>
                <c:pt idx="285">
                  <c:v>33.299999999999997</c:v>
                </c:pt>
                <c:pt idx="286">
                  <c:v>34.6</c:v>
                </c:pt>
                <c:pt idx="287">
                  <c:v>33.1</c:v>
                </c:pt>
                <c:pt idx="288">
                  <c:v>32.4</c:v>
                </c:pt>
                <c:pt idx="289">
                  <c:v>32.5</c:v>
                </c:pt>
                <c:pt idx="290">
                  <c:v>32.700000000000003</c:v>
                </c:pt>
                <c:pt idx="291">
                  <c:v>33.6</c:v>
                </c:pt>
                <c:pt idx="292">
                  <c:v>33.6</c:v>
                </c:pt>
                <c:pt idx="293">
                  <c:v>33.6</c:v>
                </c:pt>
                <c:pt idx="294">
                  <c:v>33.299999999999997</c:v>
                </c:pt>
                <c:pt idx="295">
                  <c:v>33.9</c:v>
                </c:pt>
                <c:pt idx="296">
                  <c:v>33.6</c:v>
                </c:pt>
                <c:pt idx="297">
                  <c:v>34.1</c:v>
                </c:pt>
                <c:pt idx="298">
                  <c:v>33</c:v>
                </c:pt>
                <c:pt idx="299">
                  <c:v>34</c:v>
                </c:pt>
                <c:pt idx="300">
                  <c:v>33.299999999999997</c:v>
                </c:pt>
                <c:pt idx="301">
                  <c:v>33.299999999999997</c:v>
                </c:pt>
                <c:pt idx="302">
                  <c:v>32</c:v>
                </c:pt>
                <c:pt idx="303">
                  <c:v>32.700000000000003</c:v>
                </c:pt>
                <c:pt idx="304">
                  <c:v>32.9</c:v>
                </c:pt>
                <c:pt idx="305">
                  <c:v>31.3</c:v>
                </c:pt>
                <c:pt idx="306">
                  <c:v>31.6</c:v>
                </c:pt>
                <c:pt idx="307">
                  <c:v>30.5</c:v>
                </c:pt>
                <c:pt idx="308">
                  <c:v>31.7</c:v>
                </c:pt>
                <c:pt idx="309">
                  <c:v>30.1</c:v>
                </c:pt>
                <c:pt idx="310">
                  <c:v>29.3</c:v>
                </c:pt>
                <c:pt idx="311">
                  <c:v>29.1</c:v>
                </c:pt>
                <c:pt idx="312">
                  <c:v>27.3</c:v>
                </c:pt>
                <c:pt idx="313">
                  <c:v>26.6</c:v>
                </c:pt>
                <c:pt idx="314">
                  <c:v>26.2</c:v>
                </c:pt>
                <c:pt idx="315">
                  <c:v>24.4</c:v>
                </c:pt>
                <c:pt idx="316">
                  <c:v>24</c:v>
                </c:pt>
                <c:pt idx="317">
                  <c:v>25.3</c:v>
                </c:pt>
                <c:pt idx="318">
                  <c:v>24.5</c:v>
                </c:pt>
                <c:pt idx="319">
                  <c:v>22.9</c:v>
                </c:pt>
                <c:pt idx="320">
                  <c:v>23.7</c:v>
                </c:pt>
                <c:pt idx="321">
                  <c:v>23.8</c:v>
                </c:pt>
                <c:pt idx="322">
                  <c:v>22.9</c:v>
                </c:pt>
                <c:pt idx="323">
                  <c:v>23.5</c:v>
                </c:pt>
                <c:pt idx="324">
                  <c:v>23.5</c:v>
                </c:pt>
                <c:pt idx="325">
                  <c:v>22.8</c:v>
                </c:pt>
                <c:pt idx="326">
                  <c:v>24.1</c:v>
                </c:pt>
                <c:pt idx="327">
                  <c:v>23.2</c:v>
                </c:pt>
                <c:pt idx="328">
                  <c:v>22.9</c:v>
                </c:pt>
                <c:pt idx="329">
                  <c:v>23.9</c:v>
                </c:pt>
                <c:pt idx="330">
                  <c:v>23.3</c:v>
                </c:pt>
                <c:pt idx="331">
                  <c:v>25.2</c:v>
                </c:pt>
                <c:pt idx="332">
                  <c:v>24.3</c:v>
                </c:pt>
                <c:pt idx="333">
                  <c:v>25.8</c:v>
                </c:pt>
                <c:pt idx="334">
                  <c:v>26.1</c:v>
                </c:pt>
                <c:pt idx="335">
                  <c:v>27.4</c:v>
                </c:pt>
                <c:pt idx="336">
                  <c:v>27.2</c:v>
                </c:pt>
                <c:pt idx="337">
                  <c:v>28.1</c:v>
                </c:pt>
                <c:pt idx="338">
                  <c:v>28.2</c:v>
                </c:pt>
                <c:pt idx="339">
                  <c:v>29.1</c:v>
                </c:pt>
                <c:pt idx="340">
                  <c:v>27.3</c:v>
                </c:pt>
                <c:pt idx="341">
                  <c:v>29.1</c:v>
                </c:pt>
                <c:pt idx="342">
                  <c:v>28.7</c:v>
                </c:pt>
                <c:pt idx="343">
                  <c:v>28.9</c:v>
                </c:pt>
                <c:pt idx="344">
                  <c:v>29.1</c:v>
                </c:pt>
                <c:pt idx="345">
                  <c:v>29.8</c:v>
                </c:pt>
                <c:pt idx="346">
                  <c:v>30.4</c:v>
                </c:pt>
                <c:pt idx="347">
                  <c:v>29</c:v>
                </c:pt>
                <c:pt idx="348">
                  <c:v>29.9</c:v>
                </c:pt>
                <c:pt idx="349">
                  <c:v>29.5</c:v>
                </c:pt>
                <c:pt idx="350">
                  <c:v>29.1</c:v>
                </c:pt>
                <c:pt idx="351">
                  <c:v>29.4</c:v>
                </c:pt>
                <c:pt idx="352">
                  <c:v>29.2</c:v>
                </c:pt>
                <c:pt idx="353">
                  <c:v>29.1</c:v>
                </c:pt>
                <c:pt idx="354">
                  <c:v>28.5</c:v>
                </c:pt>
                <c:pt idx="355">
                  <c:v>29.3</c:v>
                </c:pt>
                <c:pt idx="356">
                  <c:v>28.3</c:v>
                </c:pt>
                <c:pt idx="357">
                  <c:v>27.8</c:v>
                </c:pt>
                <c:pt idx="358">
                  <c:v>27.7</c:v>
                </c:pt>
                <c:pt idx="359">
                  <c:v>27.8</c:v>
                </c:pt>
                <c:pt idx="360">
                  <c:v>25.9</c:v>
                </c:pt>
                <c:pt idx="361">
                  <c:v>26</c:v>
                </c:pt>
                <c:pt idx="362">
                  <c:v>24.4</c:v>
                </c:pt>
                <c:pt idx="363">
                  <c:v>25.3</c:v>
                </c:pt>
                <c:pt idx="364">
                  <c:v>25</c:v>
                </c:pt>
                <c:pt idx="365">
                  <c:v>25.4</c:v>
                </c:pt>
                <c:pt idx="366">
                  <c:v>25.5</c:v>
                </c:pt>
                <c:pt idx="367">
                  <c:v>26.2</c:v>
                </c:pt>
                <c:pt idx="368">
                  <c:v>25.4</c:v>
                </c:pt>
                <c:pt idx="369">
                  <c:v>26.7</c:v>
                </c:pt>
                <c:pt idx="370">
                  <c:v>26.9</c:v>
                </c:pt>
                <c:pt idx="371">
                  <c:v>27.9</c:v>
                </c:pt>
                <c:pt idx="372">
                  <c:v>27.7</c:v>
                </c:pt>
                <c:pt idx="373">
                  <c:v>30.3</c:v>
                </c:pt>
                <c:pt idx="374">
                  <c:v>30.6</c:v>
                </c:pt>
                <c:pt idx="375">
                  <c:v>31.5</c:v>
                </c:pt>
                <c:pt idx="376">
                  <c:v>32.4</c:v>
                </c:pt>
                <c:pt idx="377">
                  <c:v>33.700000000000003</c:v>
                </c:pt>
                <c:pt idx="378">
                  <c:v>35.1</c:v>
                </c:pt>
                <c:pt idx="379">
                  <c:v>35.4</c:v>
                </c:pt>
                <c:pt idx="380">
                  <c:v>35</c:v>
                </c:pt>
                <c:pt idx="381">
                  <c:v>36.799999999999997</c:v>
                </c:pt>
                <c:pt idx="382">
                  <c:v>36.9</c:v>
                </c:pt>
                <c:pt idx="383">
                  <c:v>38.9</c:v>
                </c:pt>
                <c:pt idx="384">
                  <c:v>37.5</c:v>
                </c:pt>
                <c:pt idx="385">
                  <c:v>39.299999999999997</c:v>
                </c:pt>
                <c:pt idx="386">
                  <c:v>40.700000000000003</c:v>
                </c:pt>
                <c:pt idx="387">
                  <c:v>40.799999999999997</c:v>
                </c:pt>
                <c:pt idx="388">
                  <c:v>40.1</c:v>
                </c:pt>
                <c:pt idx="389">
                  <c:v>41.1</c:v>
                </c:pt>
                <c:pt idx="390">
                  <c:v>39.700000000000003</c:v>
                </c:pt>
                <c:pt idx="391">
                  <c:v>41.3</c:v>
                </c:pt>
                <c:pt idx="392">
                  <c:v>40</c:v>
                </c:pt>
                <c:pt idx="393">
                  <c:v>40.700000000000003</c:v>
                </c:pt>
                <c:pt idx="394">
                  <c:v>42.2</c:v>
                </c:pt>
                <c:pt idx="395">
                  <c:v>41.7</c:v>
                </c:pt>
                <c:pt idx="396">
                  <c:v>42.2</c:v>
                </c:pt>
                <c:pt idx="397">
                  <c:v>41.9</c:v>
                </c:pt>
                <c:pt idx="398">
                  <c:v>42.2</c:v>
                </c:pt>
                <c:pt idx="399">
                  <c:v>42.1</c:v>
                </c:pt>
                <c:pt idx="400">
                  <c:v>41.3</c:v>
                </c:pt>
                <c:pt idx="401">
                  <c:v>41</c:v>
                </c:pt>
                <c:pt idx="402">
                  <c:v>41.4</c:v>
                </c:pt>
                <c:pt idx="403">
                  <c:v>42.1</c:v>
                </c:pt>
                <c:pt idx="404">
                  <c:v>41.2</c:v>
                </c:pt>
                <c:pt idx="405">
                  <c:v>41.6</c:v>
                </c:pt>
                <c:pt idx="406">
                  <c:v>44.8</c:v>
                </c:pt>
                <c:pt idx="407">
                  <c:v>46.4</c:v>
                </c:pt>
                <c:pt idx="408">
                  <c:v>47.3</c:v>
                </c:pt>
                <c:pt idx="409">
                  <c:v>45.8</c:v>
                </c:pt>
                <c:pt idx="410">
                  <c:v>41.6</c:v>
                </c:pt>
                <c:pt idx="411">
                  <c:v>38.700000000000003</c:v>
                </c:pt>
                <c:pt idx="412">
                  <c:v>38.9</c:v>
                </c:pt>
                <c:pt idx="413">
                  <c:v>38.6</c:v>
                </c:pt>
                <c:pt idx="414">
                  <c:v>38.4</c:v>
                </c:pt>
                <c:pt idx="415">
                  <c:v>38.700000000000003</c:v>
                </c:pt>
                <c:pt idx="416">
                  <c:v>38.299999999999997</c:v>
                </c:pt>
                <c:pt idx="417">
                  <c:v>40.5</c:v>
                </c:pt>
                <c:pt idx="418">
                  <c:v>40.9</c:v>
                </c:pt>
                <c:pt idx="419">
                  <c:v>40.1</c:v>
                </c:pt>
                <c:pt idx="420">
                  <c:v>40.6</c:v>
                </c:pt>
                <c:pt idx="421">
                  <c:v>41</c:v>
                </c:pt>
                <c:pt idx="422">
                  <c:v>40.6</c:v>
                </c:pt>
                <c:pt idx="423">
                  <c:v>40</c:v>
                </c:pt>
                <c:pt idx="424">
                  <c:v>40.299999999999997</c:v>
                </c:pt>
                <c:pt idx="425">
                  <c:v>40</c:v>
                </c:pt>
                <c:pt idx="426">
                  <c:v>41.9</c:v>
                </c:pt>
                <c:pt idx="427">
                  <c:v>42.7</c:v>
                </c:pt>
                <c:pt idx="428">
                  <c:v>41.7</c:v>
                </c:pt>
                <c:pt idx="429">
                  <c:v>41.3</c:v>
                </c:pt>
                <c:pt idx="430">
                  <c:v>40.5</c:v>
                </c:pt>
                <c:pt idx="431">
                  <c:v>41.7</c:v>
                </c:pt>
                <c:pt idx="432">
                  <c:v>41.1</c:v>
                </c:pt>
                <c:pt idx="433">
                  <c:v>42.4</c:v>
                </c:pt>
                <c:pt idx="434">
                  <c:v>41.6</c:v>
                </c:pt>
                <c:pt idx="435">
                  <c:v>42.8</c:v>
                </c:pt>
                <c:pt idx="436">
                  <c:v>41.1</c:v>
                </c:pt>
                <c:pt idx="437">
                  <c:v>42.1</c:v>
                </c:pt>
                <c:pt idx="438">
                  <c:v>42.1</c:v>
                </c:pt>
                <c:pt idx="439">
                  <c:v>40.5</c:v>
                </c:pt>
                <c:pt idx="440">
                  <c:v>40.6</c:v>
                </c:pt>
                <c:pt idx="441">
                  <c:v>41</c:v>
                </c:pt>
                <c:pt idx="442">
                  <c:v>42.2</c:v>
                </c:pt>
                <c:pt idx="443">
                  <c:v>40.799999999999997</c:v>
                </c:pt>
                <c:pt idx="444">
                  <c:v>40.5</c:v>
                </c:pt>
                <c:pt idx="445">
                  <c:v>40.5</c:v>
                </c:pt>
                <c:pt idx="446">
                  <c:v>40.9</c:v>
                </c:pt>
                <c:pt idx="447">
                  <c:v>41.1</c:v>
                </c:pt>
                <c:pt idx="448">
                  <c:v>40.6</c:v>
                </c:pt>
                <c:pt idx="449">
                  <c:v>40.4</c:v>
                </c:pt>
                <c:pt idx="450">
                  <c:v>40</c:v>
                </c:pt>
                <c:pt idx="451">
                  <c:v>40.5</c:v>
                </c:pt>
                <c:pt idx="452">
                  <c:v>40.799999999999997</c:v>
                </c:pt>
                <c:pt idx="453">
                  <c:v>39.4</c:v>
                </c:pt>
                <c:pt idx="454">
                  <c:v>40.5</c:v>
                </c:pt>
                <c:pt idx="455">
                  <c:v>40.5</c:v>
                </c:pt>
                <c:pt idx="456">
                  <c:v>41.7</c:v>
                </c:pt>
                <c:pt idx="457">
                  <c:v>42.1</c:v>
                </c:pt>
                <c:pt idx="458">
                  <c:v>40.5</c:v>
                </c:pt>
                <c:pt idx="459">
                  <c:v>42.1</c:v>
                </c:pt>
                <c:pt idx="460">
                  <c:v>42</c:v>
                </c:pt>
                <c:pt idx="461">
                  <c:v>42.8</c:v>
                </c:pt>
                <c:pt idx="462">
                  <c:v>42.9</c:v>
                </c:pt>
                <c:pt idx="463">
                  <c:v>43.1</c:v>
                </c:pt>
                <c:pt idx="464">
                  <c:v>42.6</c:v>
                </c:pt>
                <c:pt idx="465">
                  <c:v>42.5</c:v>
                </c:pt>
                <c:pt idx="466">
                  <c:v>42.2</c:v>
                </c:pt>
                <c:pt idx="467">
                  <c:v>43.6</c:v>
                </c:pt>
                <c:pt idx="468">
                  <c:v>43.2</c:v>
                </c:pt>
                <c:pt idx="469">
                  <c:v>44.1</c:v>
                </c:pt>
                <c:pt idx="470">
                  <c:v>43.5</c:v>
                </c:pt>
                <c:pt idx="471">
                  <c:v>44.7</c:v>
                </c:pt>
                <c:pt idx="472">
                  <c:v>46.4</c:v>
                </c:pt>
                <c:pt idx="473">
                  <c:v>45.3</c:v>
                </c:pt>
                <c:pt idx="474">
                  <c:v>46.6</c:v>
                </c:pt>
                <c:pt idx="475">
                  <c:v>47</c:v>
                </c:pt>
                <c:pt idx="476">
                  <c:v>46.1</c:v>
                </c:pt>
                <c:pt idx="477">
                  <c:v>47.6</c:v>
                </c:pt>
                <c:pt idx="478">
                  <c:v>46.5</c:v>
                </c:pt>
                <c:pt idx="479">
                  <c:v>47</c:v>
                </c:pt>
                <c:pt idx="480">
                  <c:v>47.8</c:v>
                </c:pt>
                <c:pt idx="481">
                  <c:v>49</c:v>
                </c:pt>
                <c:pt idx="482">
                  <c:v>47.9</c:v>
                </c:pt>
                <c:pt idx="483">
                  <c:v>48</c:v>
                </c:pt>
                <c:pt idx="484">
                  <c:v>49.8</c:v>
                </c:pt>
                <c:pt idx="485">
                  <c:v>50.5</c:v>
                </c:pt>
                <c:pt idx="486">
                  <c:v>50.6</c:v>
                </c:pt>
                <c:pt idx="487">
                  <c:v>52.5</c:v>
                </c:pt>
                <c:pt idx="488">
                  <c:v>52.4</c:v>
                </c:pt>
                <c:pt idx="489">
                  <c:v>51.7</c:v>
                </c:pt>
                <c:pt idx="490">
                  <c:v>50.9</c:v>
                </c:pt>
                <c:pt idx="491">
                  <c:v>51.9</c:v>
                </c:pt>
                <c:pt idx="492">
                  <c:v>53.3</c:v>
                </c:pt>
                <c:pt idx="493">
                  <c:v>53.8</c:v>
                </c:pt>
                <c:pt idx="494">
                  <c:v>53.1</c:v>
                </c:pt>
                <c:pt idx="495">
                  <c:v>53.4</c:v>
                </c:pt>
                <c:pt idx="496">
                  <c:v>54</c:v>
                </c:pt>
                <c:pt idx="497">
                  <c:v>54.2</c:v>
                </c:pt>
                <c:pt idx="498">
                  <c:v>53.1</c:v>
                </c:pt>
                <c:pt idx="499">
                  <c:v>53.3</c:v>
                </c:pt>
                <c:pt idx="500">
                  <c:v>55.7</c:v>
                </c:pt>
                <c:pt idx="501">
                  <c:v>54.8</c:v>
                </c:pt>
                <c:pt idx="502">
                  <c:v>53.4</c:v>
                </c:pt>
                <c:pt idx="503">
                  <c:v>54.4</c:v>
                </c:pt>
                <c:pt idx="504">
                  <c:v>54.9</c:v>
                </c:pt>
                <c:pt idx="505">
                  <c:v>54.9</c:v>
                </c:pt>
                <c:pt idx="506">
                  <c:v>54.3</c:v>
                </c:pt>
                <c:pt idx="507">
                  <c:v>53.7</c:v>
                </c:pt>
                <c:pt idx="508">
                  <c:v>53.6</c:v>
                </c:pt>
                <c:pt idx="509">
                  <c:v>54</c:v>
                </c:pt>
                <c:pt idx="510">
                  <c:v>53.5</c:v>
                </c:pt>
                <c:pt idx="511">
                  <c:v>54.5</c:v>
                </c:pt>
                <c:pt idx="512">
                  <c:v>54.6</c:v>
                </c:pt>
                <c:pt idx="513">
                  <c:v>53.9</c:v>
                </c:pt>
                <c:pt idx="514">
                  <c:v>54.8</c:v>
                </c:pt>
                <c:pt idx="515">
                  <c:v>53.5</c:v>
                </c:pt>
                <c:pt idx="516">
                  <c:v>53.7</c:v>
                </c:pt>
                <c:pt idx="517">
                  <c:v>54.1</c:v>
                </c:pt>
                <c:pt idx="518">
                  <c:v>55.3</c:v>
                </c:pt>
                <c:pt idx="519">
                  <c:v>54.2</c:v>
                </c:pt>
                <c:pt idx="520">
                  <c:v>54.3</c:v>
                </c:pt>
                <c:pt idx="521">
                  <c:v>54.2</c:v>
                </c:pt>
                <c:pt idx="522">
                  <c:v>52.9</c:v>
                </c:pt>
                <c:pt idx="523">
                  <c:v>54.3</c:v>
                </c:pt>
                <c:pt idx="524">
                  <c:v>53.6</c:v>
                </c:pt>
                <c:pt idx="525">
                  <c:v>54.4</c:v>
                </c:pt>
                <c:pt idx="526">
                  <c:v>52.9</c:v>
                </c:pt>
                <c:pt idx="527">
                  <c:v>52.8</c:v>
                </c:pt>
                <c:pt idx="528">
                  <c:v>51.5</c:v>
                </c:pt>
                <c:pt idx="529">
                  <c:v>52.5</c:v>
                </c:pt>
                <c:pt idx="530">
                  <c:v>52.7</c:v>
                </c:pt>
                <c:pt idx="531">
                  <c:v>51.7</c:v>
                </c:pt>
                <c:pt idx="532">
                  <c:v>50.6</c:v>
                </c:pt>
                <c:pt idx="533">
                  <c:v>50.5</c:v>
                </c:pt>
                <c:pt idx="534">
                  <c:v>50.4</c:v>
                </c:pt>
                <c:pt idx="535">
                  <c:v>50.7</c:v>
                </c:pt>
                <c:pt idx="536">
                  <c:v>49.2</c:v>
                </c:pt>
                <c:pt idx="537">
                  <c:v>47.7</c:v>
                </c:pt>
                <c:pt idx="538">
                  <c:v>48.3</c:v>
                </c:pt>
                <c:pt idx="539">
                  <c:v>49.3</c:v>
                </c:pt>
                <c:pt idx="540">
                  <c:v>47.8</c:v>
                </c:pt>
                <c:pt idx="541">
                  <c:v>47</c:v>
                </c:pt>
                <c:pt idx="542">
                  <c:v>47.4</c:v>
                </c:pt>
                <c:pt idx="543">
                  <c:v>47.4</c:v>
                </c:pt>
                <c:pt idx="544">
                  <c:v>46.8</c:v>
                </c:pt>
                <c:pt idx="545">
                  <c:v>45.9</c:v>
                </c:pt>
                <c:pt idx="546">
                  <c:v>46.6</c:v>
                </c:pt>
                <c:pt idx="547">
                  <c:v>47.6</c:v>
                </c:pt>
                <c:pt idx="548">
                  <c:v>46.4</c:v>
                </c:pt>
                <c:pt idx="549">
                  <c:v>47.4</c:v>
                </c:pt>
                <c:pt idx="550">
                  <c:v>47.2</c:v>
                </c:pt>
                <c:pt idx="551">
                  <c:v>47</c:v>
                </c:pt>
                <c:pt idx="552">
                  <c:v>47.7</c:v>
                </c:pt>
                <c:pt idx="553">
                  <c:v>46.6</c:v>
                </c:pt>
                <c:pt idx="554">
                  <c:v>47.8</c:v>
                </c:pt>
                <c:pt idx="555">
                  <c:v>48.3</c:v>
                </c:pt>
                <c:pt idx="556">
                  <c:v>48.3</c:v>
                </c:pt>
                <c:pt idx="557">
                  <c:v>47.2</c:v>
                </c:pt>
                <c:pt idx="558">
                  <c:v>46</c:v>
                </c:pt>
                <c:pt idx="559">
                  <c:v>47.1</c:v>
                </c:pt>
                <c:pt idx="560">
                  <c:v>46.5</c:v>
                </c:pt>
                <c:pt idx="561">
                  <c:v>45.9</c:v>
                </c:pt>
                <c:pt idx="562">
                  <c:v>46.7</c:v>
                </c:pt>
                <c:pt idx="563">
                  <c:v>44.7</c:v>
                </c:pt>
                <c:pt idx="564">
                  <c:v>43.7</c:v>
                </c:pt>
                <c:pt idx="565">
                  <c:v>43.4</c:v>
                </c:pt>
                <c:pt idx="566">
                  <c:v>42.2</c:v>
                </c:pt>
                <c:pt idx="567">
                  <c:v>42.6</c:v>
                </c:pt>
                <c:pt idx="568">
                  <c:v>40.799999999999997</c:v>
                </c:pt>
                <c:pt idx="569">
                  <c:v>40.4</c:v>
                </c:pt>
                <c:pt idx="570">
                  <c:v>40</c:v>
                </c:pt>
                <c:pt idx="571">
                  <c:v>39.200000000000003</c:v>
                </c:pt>
                <c:pt idx="572">
                  <c:v>37.799999999999997</c:v>
                </c:pt>
                <c:pt idx="573">
                  <c:v>37.799999999999997</c:v>
                </c:pt>
                <c:pt idx="574">
                  <c:v>37.5</c:v>
                </c:pt>
                <c:pt idx="575">
                  <c:v>36.6</c:v>
                </c:pt>
                <c:pt idx="576">
                  <c:v>36.799999999999997</c:v>
                </c:pt>
                <c:pt idx="577">
                  <c:v>36.299999999999997</c:v>
                </c:pt>
                <c:pt idx="578">
                  <c:v>36.9</c:v>
                </c:pt>
                <c:pt idx="579">
                  <c:v>35</c:v>
                </c:pt>
                <c:pt idx="580">
                  <c:v>36.4</c:v>
                </c:pt>
                <c:pt idx="581">
                  <c:v>36</c:v>
                </c:pt>
                <c:pt idx="582">
                  <c:v>35.299999999999997</c:v>
                </c:pt>
                <c:pt idx="583">
                  <c:v>35.5</c:v>
                </c:pt>
                <c:pt idx="584">
                  <c:v>35.1</c:v>
                </c:pt>
                <c:pt idx="585">
                  <c:v>35.5</c:v>
                </c:pt>
                <c:pt idx="586">
                  <c:v>35.700000000000003</c:v>
                </c:pt>
                <c:pt idx="587">
                  <c:v>34.299999999999997</c:v>
                </c:pt>
                <c:pt idx="588">
                  <c:v>34.299999999999997</c:v>
                </c:pt>
                <c:pt idx="589">
                  <c:v>34.9</c:v>
                </c:pt>
                <c:pt idx="590">
                  <c:v>34.700000000000003</c:v>
                </c:pt>
                <c:pt idx="591">
                  <c:v>35.200000000000003</c:v>
                </c:pt>
                <c:pt idx="592">
                  <c:v>36.700000000000003</c:v>
                </c:pt>
                <c:pt idx="593">
                  <c:v>35.200000000000003</c:v>
                </c:pt>
                <c:pt idx="594">
                  <c:v>35.200000000000003</c:v>
                </c:pt>
                <c:pt idx="595">
                  <c:v>35.4</c:v>
                </c:pt>
                <c:pt idx="596">
                  <c:v>35.200000000000003</c:v>
                </c:pt>
                <c:pt idx="597">
                  <c:v>35</c:v>
                </c:pt>
                <c:pt idx="598">
                  <c:v>34.700000000000003</c:v>
                </c:pt>
                <c:pt idx="599">
                  <c:v>34.5</c:v>
                </c:pt>
                <c:pt idx="600">
                  <c:v>36</c:v>
                </c:pt>
                <c:pt idx="601">
                  <c:v>38.200000000000003</c:v>
                </c:pt>
                <c:pt idx="602">
                  <c:v>42.6</c:v>
                </c:pt>
                <c:pt idx="603">
                  <c:v>43.2</c:v>
                </c:pt>
                <c:pt idx="604">
                  <c:v>44.3</c:v>
                </c:pt>
                <c:pt idx="605">
                  <c:v>45.8</c:v>
                </c:pt>
                <c:pt idx="606">
                  <c:v>35.9</c:v>
                </c:pt>
                <c:pt idx="607">
                  <c:v>33.1</c:v>
                </c:pt>
                <c:pt idx="608">
                  <c:v>31.2</c:v>
                </c:pt>
                <c:pt idx="609">
                  <c:v>31.5</c:v>
                </c:pt>
                <c:pt idx="610">
                  <c:v>33.5</c:v>
                </c:pt>
                <c:pt idx="611">
                  <c:v>35.299999999999997</c:v>
                </c:pt>
                <c:pt idx="612">
                  <c:v>34.799999999999997</c:v>
                </c:pt>
                <c:pt idx="613">
                  <c:v>34.5</c:v>
                </c:pt>
                <c:pt idx="614">
                  <c:v>34.200000000000003</c:v>
                </c:pt>
                <c:pt idx="615">
                  <c:v>34.700000000000003</c:v>
                </c:pt>
                <c:pt idx="616">
                  <c:v>33.5</c:v>
                </c:pt>
                <c:pt idx="617">
                  <c:v>35.299999999999997</c:v>
                </c:pt>
                <c:pt idx="618">
                  <c:v>36.200000000000003</c:v>
                </c:pt>
                <c:pt idx="619">
                  <c:v>36.799999999999997</c:v>
                </c:pt>
                <c:pt idx="620">
                  <c:v>36.1</c:v>
                </c:pt>
                <c:pt idx="621">
                  <c:v>37</c:v>
                </c:pt>
                <c:pt idx="622">
                  <c:v>37.4</c:v>
                </c:pt>
                <c:pt idx="623">
                  <c:v>37.299999999999997</c:v>
                </c:pt>
                <c:pt idx="624">
                  <c:v>36.1</c:v>
                </c:pt>
                <c:pt idx="625">
                  <c:v>35</c:v>
                </c:pt>
                <c:pt idx="626">
                  <c:v>37.200000000000003</c:v>
                </c:pt>
                <c:pt idx="627">
                  <c:v>37.299999999999997</c:v>
                </c:pt>
                <c:pt idx="628">
                  <c:v>38.4</c:v>
                </c:pt>
                <c:pt idx="629">
                  <c:v>37.5</c:v>
                </c:pt>
                <c:pt idx="630">
                  <c:v>36.9</c:v>
                </c:pt>
                <c:pt idx="631">
                  <c:v>38.299999999999997</c:v>
                </c:pt>
                <c:pt idx="632">
                  <c:v>37.6</c:v>
                </c:pt>
                <c:pt idx="633">
                  <c:v>37.4</c:v>
                </c:pt>
                <c:pt idx="634">
                  <c:v>37.799999999999997</c:v>
                </c:pt>
                <c:pt idx="635">
                  <c:v>36.4</c:v>
                </c:pt>
                <c:pt idx="636">
                  <c:v>37.700000000000003</c:v>
                </c:pt>
                <c:pt idx="637">
                  <c:v>38.1</c:v>
                </c:pt>
                <c:pt idx="638">
                  <c:v>37</c:v>
                </c:pt>
                <c:pt idx="639">
                  <c:v>37.5</c:v>
                </c:pt>
                <c:pt idx="640">
                  <c:v>35.9</c:v>
                </c:pt>
                <c:pt idx="641">
                  <c:v>36.9</c:v>
                </c:pt>
                <c:pt idx="642">
                  <c:v>37.4</c:v>
                </c:pt>
                <c:pt idx="643">
                  <c:v>36.4</c:v>
                </c:pt>
                <c:pt idx="644">
                  <c:v>36.200000000000003</c:v>
                </c:pt>
                <c:pt idx="645">
                  <c:v>37.299999999999997</c:v>
                </c:pt>
                <c:pt idx="646">
                  <c:v>37.5</c:v>
                </c:pt>
                <c:pt idx="647">
                  <c:v>36.1</c:v>
                </c:pt>
                <c:pt idx="648">
                  <c:v>36.1</c:v>
                </c:pt>
                <c:pt idx="649">
                  <c:v>37.200000000000003</c:v>
                </c:pt>
                <c:pt idx="650">
                  <c:v>36.799999999999997</c:v>
                </c:pt>
                <c:pt idx="651">
                  <c:v>38.299999999999997</c:v>
                </c:pt>
                <c:pt idx="652">
                  <c:v>37.299999999999997</c:v>
                </c:pt>
                <c:pt idx="653">
                  <c:v>37.5</c:v>
                </c:pt>
                <c:pt idx="654">
                  <c:v>38.200000000000003</c:v>
                </c:pt>
                <c:pt idx="655">
                  <c:v>38.4</c:v>
                </c:pt>
                <c:pt idx="656">
                  <c:v>36.9</c:v>
                </c:pt>
                <c:pt idx="657">
                  <c:v>38.9</c:v>
                </c:pt>
                <c:pt idx="658">
                  <c:v>37.5</c:v>
                </c:pt>
                <c:pt idx="659">
                  <c:v>37.9</c:v>
                </c:pt>
                <c:pt idx="660">
                  <c:v>37.299999999999997</c:v>
                </c:pt>
                <c:pt idx="661">
                  <c:v>38.299999999999997</c:v>
                </c:pt>
                <c:pt idx="662">
                  <c:v>37.700000000000003</c:v>
                </c:pt>
                <c:pt idx="663">
                  <c:v>38.1</c:v>
                </c:pt>
                <c:pt idx="664">
                  <c:v>39.200000000000003</c:v>
                </c:pt>
                <c:pt idx="665">
                  <c:v>38.200000000000003</c:v>
                </c:pt>
                <c:pt idx="666">
                  <c:v>37.1</c:v>
                </c:pt>
                <c:pt idx="667">
                  <c:v>38.1</c:v>
                </c:pt>
                <c:pt idx="668">
                  <c:v>38.4</c:v>
                </c:pt>
                <c:pt idx="669">
                  <c:v>38</c:v>
                </c:pt>
                <c:pt idx="670">
                  <c:v>38.5</c:v>
                </c:pt>
                <c:pt idx="671">
                  <c:v>36.799999999999997</c:v>
                </c:pt>
                <c:pt idx="672">
                  <c:v>37.700000000000003</c:v>
                </c:pt>
                <c:pt idx="673">
                  <c:v>37.200000000000003</c:v>
                </c:pt>
                <c:pt idx="674">
                  <c:v>38.4</c:v>
                </c:pt>
                <c:pt idx="675">
                  <c:v>38.9</c:v>
                </c:pt>
                <c:pt idx="676">
                  <c:v>38.299999999999997</c:v>
                </c:pt>
                <c:pt idx="677">
                  <c:v>38.200000000000003</c:v>
                </c:pt>
                <c:pt idx="678">
                  <c:v>37.799999999999997</c:v>
                </c:pt>
                <c:pt idx="679">
                  <c:v>38.4</c:v>
                </c:pt>
                <c:pt idx="680">
                  <c:v>35.5</c:v>
                </c:pt>
                <c:pt idx="681">
                  <c:v>36.200000000000003</c:v>
                </c:pt>
                <c:pt idx="682">
                  <c:v>36.700000000000003</c:v>
                </c:pt>
                <c:pt idx="683">
                  <c:v>36.200000000000003</c:v>
                </c:pt>
                <c:pt idx="684">
                  <c:v>37.799999999999997</c:v>
                </c:pt>
                <c:pt idx="685">
                  <c:v>35.5</c:v>
                </c:pt>
                <c:pt idx="686">
                  <c:v>37.5</c:v>
                </c:pt>
                <c:pt idx="687">
                  <c:v>36.5</c:v>
                </c:pt>
                <c:pt idx="688">
                  <c:v>35.700000000000003</c:v>
                </c:pt>
                <c:pt idx="689">
                  <c:v>35.299999999999997</c:v>
                </c:pt>
                <c:pt idx="690">
                  <c:v>36.4</c:v>
                </c:pt>
                <c:pt idx="691">
                  <c:v>36.9</c:v>
                </c:pt>
                <c:pt idx="692">
                  <c:v>36.1</c:v>
                </c:pt>
                <c:pt idx="693">
                  <c:v>37.1</c:v>
                </c:pt>
                <c:pt idx="694">
                  <c:v>37.799999999999997</c:v>
                </c:pt>
                <c:pt idx="695">
                  <c:v>38.200000000000003</c:v>
                </c:pt>
                <c:pt idx="696">
                  <c:v>37.700000000000003</c:v>
                </c:pt>
                <c:pt idx="697">
                  <c:v>37.5</c:v>
                </c:pt>
                <c:pt idx="698">
                  <c:v>38.200000000000003</c:v>
                </c:pt>
                <c:pt idx="699">
                  <c:v>39.799999999999997</c:v>
                </c:pt>
                <c:pt idx="700">
                  <c:v>38.299999999999997</c:v>
                </c:pt>
                <c:pt idx="701">
                  <c:v>39.299999999999997</c:v>
                </c:pt>
                <c:pt idx="702">
                  <c:v>39.799999999999997</c:v>
                </c:pt>
                <c:pt idx="703">
                  <c:v>41.4</c:v>
                </c:pt>
                <c:pt idx="704">
                  <c:v>41.6</c:v>
                </c:pt>
                <c:pt idx="705">
                  <c:v>40.9</c:v>
                </c:pt>
                <c:pt idx="706">
                  <c:v>42.7</c:v>
                </c:pt>
                <c:pt idx="707">
                  <c:v>41.6</c:v>
                </c:pt>
                <c:pt idx="708">
                  <c:v>43.4</c:v>
                </c:pt>
                <c:pt idx="709">
                  <c:v>43.9</c:v>
                </c:pt>
                <c:pt idx="710">
                  <c:v>43.6</c:v>
                </c:pt>
                <c:pt idx="711">
                  <c:v>44.7</c:v>
                </c:pt>
                <c:pt idx="712">
                  <c:v>44.4</c:v>
                </c:pt>
                <c:pt idx="713">
                  <c:v>45.1</c:v>
                </c:pt>
                <c:pt idx="714">
                  <c:v>44.2</c:v>
                </c:pt>
                <c:pt idx="715">
                  <c:v>44.1</c:v>
                </c:pt>
                <c:pt idx="716">
                  <c:v>44</c:v>
                </c:pt>
                <c:pt idx="717">
                  <c:v>45.6</c:v>
                </c:pt>
                <c:pt idx="718">
                  <c:v>44</c:v>
                </c:pt>
                <c:pt idx="719">
                  <c:v>45</c:v>
                </c:pt>
                <c:pt idx="720">
                  <c:v>44</c:v>
                </c:pt>
                <c:pt idx="721">
                  <c:v>46.6</c:v>
                </c:pt>
                <c:pt idx="722">
                  <c:v>44.2</c:v>
                </c:pt>
                <c:pt idx="723">
                  <c:v>45.5</c:v>
                </c:pt>
                <c:pt idx="724">
                  <c:v>45</c:v>
                </c:pt>
                <c:pt idx="725">
                  <c:v>44</c:v>
                </c:pt>
                <c:pt idx="726">
                  <c:v>44.1</c:v>
                </c:pt>
                <c:pt idx="727">
                  <c:v>45.5</c:v>
                </c:pt>
                <c:pt idx="728">
                  <c:v>45.8</c:v>
                </c:pt>
                <c:pt idx="729">
                  <c:v>45.8</c:v>
                </c:pt>
                <c:pt idx="730">
                  <c:v>44.5</c:v>
                </c:pt>
                <c:pt idx="731">
                  <c:v>45.8</c:v>
                </c:pt>
                <c:pt idx="732">
                  <c:v>45.6</c:v>
                </c:pt>
                <c:pt idx="733">
                  <c:v>44.3</c:v>
                </c:pt>
                <c:pt idx="734">
                  <c:v>45.3</c:v>
                </c:pt>
                <c:pt idx="735">
                  <c:v>45.4</c:v>
                </c:pt>
                <c:pt idx="736">
                  <c:v>45.6</c:v>
                </c:pt>
                <c:pt idx="737">
                  <c:v>46.2</c:v>
                </c:pt>
                <c:pt idx="738">
                  <c:v>46</c:v>
                </c:pt>
                <c:pt idx="739">
                  <c:v>45.5</c:v>
                </c:pt>
                <c:pt idx="740">
                  <c:v>45.1</c:v>
                </c:pt>
                <c:pt idx="741">
                  <c:v>45.3</c:v>
                </c:pt>
                <c:pt idx="742">
                  <c:v>45.8</c:v>
                </c:pt>
                <c:pt idx="743">
                  <c:v>47.1</c:v>
                </c:pt>
                <c:pt idx="744">
                  <c:v>46.9</c:v>
                </c:pt>
                <c:pt idx="745">
                  <c:v>47.7</c:v>
                </c:pt>
                <c:pt idx="746">
                  <c:v>48</c:v>
                </c:pt>
                <c:pt idx="747">
                  <c:v>47.9</c:v>
                </c:pt>
                <c:pt idx="748">
                  <c:v>49.1</c:v>
                </c:pt>
                <c:pt idx="749">
                  <c:v>49.8</c:v>
                </c:pt>
                <c:pt idx="750">
                  <c:v>50.7</c:v>
                </c:pt>
                <c:pt idx="751">
                  <c:v>51.8</c:v>
                </c:pt>
                <c:pt idx="752">
                  <c:v>51.9</c:v>
                </c:pt>
                <c:pt idx="753">
                  <c:v>52.4</c:v>
                </c:pt>
                <c:pt idx="754">
                  <c:v>52.5</c:v>
                </c:pt>
                <c:pt idx="755">
                  <c:v>53.5</c:v>
                </c:pt>
                <c:pt idx="756">
                  <c:v>54.5</c:v>
                </c:pt>
                <c:pt idx="757">
                  <c:v>55.8</c:v>
                </c:pt>
                <c:pt idx="758">
                  <c:v>55.6</c:v>
                </c:pt>
                <c:pt idx="759">
                  <c:v>56</c:v>
                </c:pt>
                <c:pt idx="760">
                  <c:v>56.8</c:v>
                </c:pt>
                <c:pt idx="761">
                  <c:v>57.5</c:v>
                </c:pt>
                <c:pt idx="762">
                  <c:v>57.5</c:v>
                </c:pt>
                <c:pt idx="763">
                  <c:v>60.7</c:v>
                </c:pt>
                <c:pt idx="764">
                  <c:v>60.7</c:v>
                </c:pt>
                <c:pt idx="765">
                  <c:v>61.2</c:v>
                </c:pt>
                <c:pt idx="766">
                  <c:v>61.4</c:v>
                </c:pt>
                <c:pt idx="767">
                  <c:v>61.6</c:v>
                </c:pt>
                <c:pt idx="768">
                  <c:v>61.9</c:v>
                </c:pt>
                <c:pt idx="769">
                  <c:v>63.5</c:v>
                </c:pt>
                <c:pt idx="770">
                  <c:v>62.7</c:v>
                </c:pt>
                <c:pt idx="771">
                  <c:v>63.8</c:v>
                </c:pt>
                <c:pt idx="772">
                  <c:v>64.5</c:v>
                </c:pt>
                <c:pt idx="773">
                  <c:v>64.5</c:v>
                </c:pt>
                <c:pt idx="774">
                  <c:v>66.599999999999994</c:v>
                </c:pt>
                <c:pt idx="775">
                  <c:v>65.8</c:v>
                </c:pt>
                <c:pt idx="776">
                  <c:v>65</c:v>
                </c:pt>
                <c:pt idx="777">
                  <c:v>66</c:v>
                </c:pt>
                <c:pt idx="778">
                  <c:v>65.900000000000006</c:v>
                </c:pt>
                <c:pt idx="779">
                  <c:v>66.400000000000006</c:v>
                </c:pt>
                <c:pt idx="780">
                  <c:v>67.7</c:v>
                </c:pt>
                <c:pt idx="781">
                  <c:v>67.099999999999994</c:v>
                </c:pt>
                <c:pt idx="782">
                  <c:v>67.7</c:v>
                </c:pt>
                <c:pt idx="783">
                  <c:v>67.8</c:v>
                </c:pt>
                <c:pt idx="784">
                  <c:v>69.3</c:v>
                </c:pt>
                <c:pt idx="785">
                  <c:v>69.7</c:v>
                </c:pt>
                <c:pt idx="786">
                  <c:v>70.5</c:v>
                </c:pt>
                <c:pt idx="787">
                  <c:v>70.3</c:v>
                </c:pt>
                <c:pt idx="788">
                  <c:v>69.599999999999994</c:v>
                </c:pt>
                <c:pt idx="789">
                  <c:v>70.400000000000006</c:v>
                </c:pt>
                <c:pt idx="790">
                  <c:v>69.900000000000006</c:v>
                </c:pt>
                <c:pt idx="791">
                  <c:v>72.7</c:v>
                </c:pt>
                <c:pt idx="792">
                  <c:v>72.7</c:v>
                </c:pt>
                <c:pt idx="793">
                  <c:v>72.400000000000006</c:v>
                </c:pt>
                <c:pt idx="794">
                  <c:v>72.2</c:v>
                </c:pt>
                <c:pt idx="795">
                  <c:v>72.900000000000006</c:v>
                </c:pt>
                <c:pt idx="796">
                  <c:v>73.8</c:v>
                </c:pt>
                <c:pt idx="797">
                  <c:v>76.3</c:v>
                </c:pt>
                <c:pt idx="798">
                  <c:v>78.599999999999994</c:v>
                </c:pt>
                <c:pt idx="799">
                  <c:v>78.900000000000006</c:v>
                </c:pt>
                <c:pt idx="800">
                  <c:v>77.900000000000006</c:v>
                </c:pt>
                <c:pt idx="801">
                  <c:v>75.099999999999994</c:v>
                </c:pt>
                <c:pt idx="802">
                  <c:v>72.099999999999994</c:v>
                </c:pt>
                <c:pt idx="803">
                  <c:v>72.599999999999994</c:v>
                </c:pt>
                <c:pt idx="804">
                  <c:v>73.7</c:v>
                </c:pt>
                <c:pt idx="805">
                  <c:v>75.900000000000006</c:v>
                </c:pt>
                <c:pt idx="806">
                  <c:v>74.400000000000006</c:v>
                </c:pt>
                <c:pt idx="807">
                  <c:v>74.5</c:v>
                </c:pt>
                <c:pt idx="808">
                  <c:v>74.3</c:v>
                </c:pt>
                <c:pt idx="809">
                  <c:v>74.3</c:v>
                </c:pt>
                <c:pt idx="810">
                  <c:v>75.099999999999994</c:v>
                </c:pt>
                <c:pt idx="811">
                  <c:v>74.2</c:v>
                </c:pt>
                <c:pt idx="812">
                  <c:v>75.5</c:v>
                </c:pt>
                <c:pt idx="813">
                  <c:v>73.5</c:v>
                </c:pt>
                <c:pt idx="814">
                  <c:v>73.2</c:v>
                </c:pt>
                <c:pt idx="815">
                  <c:v>72.3</c:v>
                </c:pt>
                <c:pt idx="816">
                  <c:v>72.599999999999994</c:v>
                </c:pt>
                <c:pt idx="817">
                  <c:v>71.7</c:v>
                </c:pt>
                <c:pt idx="818">
                  <c:v>73</c:v>
                </c:pt>
                <c:pt idx="819">
                  <c:v>72.099999999999994</c:v>
                </c:pt>
                <c:pt idx="820">
                  <c:v>72.5</c:v>
                </c:pt>
                <c:pt idx="821">
                  <c:v>71.5</c:v>
                </c:pt>
                <c:pt idx="822">
                  <c:v>72.5</c:v>
                </c:pt>
                <c:pt idx="823">
                  <c:v>71.099999999999994</c:v>
                </c:pt>
                <c:pt idx="824">
                  <c:v>70.900000000000006</c:v>
                </c:pt>
                <c:pt idx="825">
                  <c:v>70.599999999999994</c:v>
                </c:pt>
                <c:pt idx="826">
                  <c:v>70</c:v>
                </c:pt>
                <c:pt idx="827">
                  <c:v>69.599999999999994</c:v>
                </c:pt>
                <c:pt idx="828">
                  <c:v>67.7</c:v>
                </c:pt>
                <c:pt idx="829">
                  <c:v>68.3</c:v>
                </c:pt>
                <c:pt idx="830">
                  <c:v>65.7</c:v>
                </c:pt>
                <c:pt idx="831">
                  <c:v>65.099999999999994</c:v>
                </c:pt>
                <c:pt idx="832">
                  <c:v>65.400000000000006</c:v>
                </c:pt>
                <c:pt idx="833">
                  <c:v>62.9</c:v>
                </c:pt>
                <c:pt idx="834">
                  <c:v>61.7</c:v>
                </c:pt>
                <c:pt idx="835">
                  <c:v>60.6</c:v>
                </c:pt>
                <c:pt idx="836">
                  <c:v>60</c:v>
                </c:pt>
                <c:pt idx="837">
                  <c:v>57.8</c:v>
                </c:pt>
                <c:pt idx="838">
                  <c:v>56.7</c:v>
                </c:pt>
                <c:pt idx="839">
                  <c:v>56.7</c:v>
                </c:pt>
                <c:pt idx="840">
                  <c:v>54.9</c:v>
                </c:pt>
                <c:pt idx="841">
                  <c:v>52.9</c:v>
                </c:pt>
                <c:pt idx="842">
                  <c:v>53.2</c:v>
                </c:pt>
                <c:pt idx="843">
                  <c:v>51</c:v>
                </c:pt>
                <c:pt idx="844">
                  <c:v>49.6</c:v>
                </c:pt>
                <c:pt idx="845">
                  <c:v>49.4</c:v>
                </c:pt>
                <c:pt idx="846">
                  <c:v>49.4</c:v>
                </c:pt>
                <c:pt idx="847">
                  <c:v>48.7</c:v>
                </c:pt>
                <c:pt idx="848">
                  <c:v>47.9</c:v>
                </c:pt>
                <c:pt idx="849">
                  <c:v>47.2</c:v>
                </c:pt>
                <c:pt idx="850">
                  <c:v>47.1</c:v>
                </c:pt>
                <c:pt idx="851">
                  <c:v>45.6</c:v>
                </c:pt>
                <c:pt idx="852">
                  <c:v>45.6</c:v>
                </c:pt>
                <c:pt idx="853">
                  <c:v>46.2</c:v>
                </c:pt>
                <c:pt idx="854">
                  <c:v>45.1</c:v>
                </c:pt>
                <c:pt idx="855">
                  <c:v>44.9</c:v>
                </c:pt>
                <c:pt idx="856">
                  <c:v>43.6</c:v>
                </c:pt>
                <c:pt idx="857">
                  <c:v>44.3</c:v>
                </c:pt>
                <c:pt idx="858">
                  <c:v>42.5</c:v>
                </c:pt>
                <c:pt idx="859">
                  <c:v>43.9</c:v>
                </c:pt>
                <c:pt idx="860">
                  <c:v>44.5</c:v>
                </c:pt>
                <c:pt idx="861">
                  <c:v>43.3</c:v>
                </c:pt>
                <c:pt idx="862">
                  <c:v>42.6</c:v>
                </c:pt>
                <c:pt idx="863">
                  <c:v>42.3</c:v>
                </c:pt>
                <c:pt idx="864">
                  <c:v>42.4</c:v>
                </c:pt>
                <c:pt idx="865">
                  <c:v>42.5</c:v>
                </c:pt>
                <c:pt idx="866">
                  <c:v>42.7</c:v>
                </c:pt>
                <c:pt idx="867">
                  <c:v>42.7</c:v>
                </c:pt>
                <c:pt idx="868">
                  <c:v>43.1</c:v>
                </c:pt>
                <c:pt idx="869">
                  <c:v>43.8</c:v>
                </c:pt>
                <c:pt idx="870">
                  <c:v>43.1</c:v>
                </c:pt>
                <c:pt idx="871">
                  <c:v>44</c:v>
                </c:pt>
                <c:pt idx="872">
                  <c:v>44.7</c:v>
                </c:pt>
                <c:pt idx="873">
                  <c:v>45.4</c:v>
                </c:pt>
                <c:pt idx="874">
                  <c:v>45.3</c:v>
                </c:pt>
                <c:pt idx="875">
                  <c:v>46.5</c:v>
                </c:pt>
                <c:pt idx="876">
                  <c:v>47.2</c:v>
                </c:pt>
                <c:pt idx="877">
                  <c:v>47.4</c:v>
                </c:pt>
                <c:pt idx="878">
                  <c:v>48.2</c:v>
                </c:pt>
                <c:pt idx="879">
                  <c:v>49.3</c:v>
                </c:pt>
                <c:pt idx="880">
                  <c:v>49.7</c:v>
                </c:pt>
                <c:pt idx="881">
                  <c:v>49.1</c:v>
                </c:pt>
                <c:pt idx="882">
                  <c:v>51.1</c:v>
                </c:pt>
                <c:pt idx="883">
                  <c:v>52</c:v>
                </c:pt>
                <c:pt idx="884">
                  <c:v>52.1</c:v>
                </c:pt>
                <c:pt idx="885">
                  <c:v>51.8</c:v>
                </c:pt>
                <c:pt idx="886">
                  <c:v>52.7</c:v>
                </c:pt>
                <c:pt idx="887">
                  <c:v>53.9</c:v>
                </c:pt>
                <c:pt idx="888">
                  <c:v>54.7</c:v>
                </c:pt>
                <c:pt idx="889">
                  <c:v>53.1</c:v>
                </c:pt>
                <c:pt idx="890">
                  <c:v>55.6</c:v>
                </c:pt>
                <c:pt idx="891">
                  <c:v>55.4</c:v>
                </c:pt>
                <c:pt idx="892">
                  <c:v>56.2</c:v>
                </c:pt>
                <c:pt idx="893">
                  <c:v>56.1</c:v>
                </c:pt>
                <c:pt idx="894">
                  <c:v>55.9</c:v>
                </c:pt>
                <c:pt idx="895">
                  <c:v>57</c:v>
                </c:pt>
                <c:pt idx="896">
                  <c:v>56.7</c:v>
                </c:pt>
                <c:pt idx="897">
                  <c:v>56.2</c:v>
                </c:pt>
                <c:pt idx="898">
                  <c:v>56.3</c:v>
                </c:pt>
                <c:pt idx="899">
                  <c:v>56.9</c:v>
                </c:pt>
                <c:pt idx="900">
                  <c:v>57.5</c:v>
                </c:pt>
                <c:pt idx="901">
                  <c:v>57.5</c:v>
                </c:pt>
                <c:pt idx="902">
                  <c:v>58.5</c:v>
                </c:pt>
                <c:pt idx="903">
                  <c:v>58.5</c:v>
                </c:pt>
                <c:pt idx="904">
                  <c:v>59.1</c:v>
                </c:pt>
                <c:pt idx="905">
                  <c:v>60</c:v>
                </c:pt>
                <c:pt idx="906">
                  <c:v>61</c:v>
                </c:pt>
                <c:pt idx="907">
                  <c:v>60.4</c:v>
                </c:pt>
                <c:pt idx="908">
                  <c:v>61.1</c:v>
                </c:pt>
                <c:pt idx="909">
                  <c:v>61.8</c:v>
                </c:pt>
                <c:pt idx="910">
                  <c:v>62.8</c:v>
                </c:pt>
                <c:pt idx="911">
                  <c:v>63.9</c:v>
                </c:pt>
                <c:pt idx="912">
                  <c:v>63.2</c:v>
                </c:pt>
                <c:pt idx="913">
                  <c:v>65</c:v>
                </c:pt>
                <c:pt idx="914">
                  <c:v>64.2</c:v>
                </c:pt>
                <c:pt idx="915">
                  <c:v>65.099999999999994</c:v>
                </c:pt>
                <c:pt idx="916">
                  <c:v>65.099999999999994</c:v>
                </c:pt>
                <c:pt idx="917">
                  <c:v>65.5</c:v>
                </c:pt>
                <c:pt idx="918">
                  <c:v>66.099999999999994</c:v>
                </c:pt>
                <c:pt idx="919">
                  <c:v>64.599999999999994</c:v>
                </c:pt>
                <c:pt idx="920">
                  <c:v>66.7</c:v>
                </c:pt>
                <c:pt idx="921">
                  <c:v>65.599999999999994</c:v>
                </c:pt>
                <c:pt idx="922">
                  <c:v>66.3</c:v>
                </c:pt>
                <c:pt idx="923">
                  <c:v>65.400000000000006</c:v>
                </c:pt>
                <c:pt idx="924">
                  <c:v>65.7</c:v>
                </c:pt>
                <c:pt idx="925">
                  <c:v>66.8</c:v>
                </c:pt>
                <c:pt idx="926">
                  <c:v>66.400000000000006</c:v>
                </c:pt>
                <c:pt idx="927">
                  <c:v>66.099999999999994</c:v>
                </c:pt>
                <c:pt idx="928">
                  <c:v>65.7</c:v>
                </c:pt>
                <c:pt idx="929">
                  <c:v>63.1</c:v>
                </c:pt>
                <c:pt idx="930">
                  <c:v>64.3</c:v>
                </c:pt>
                <c:pt idx="931">
                  <c:v>64.599999999999994</c:v>
                </c:pt>
                <c:pt idx="932">
                  <c:v>63.5</c:v>
                </c:pt>
                <c:pt idx="933">
                  <c:v>63.5</c:v>
                </c:pt>
                <c:pt idx="934">
                  <c:v>61.2</c:v>
                </c:pt>
                <c:pt idx="935">
                  <c:v>61.8</c:v>
                </c:pt>
                <c:pt idx="936">
                  <c:v>60.8</c:v>
                </c:pt>
                <c:pt idx="937">
                  <c:v>60.7</c:v>
                </c:pt>
                <c:pt idx="938">
                  <c:v>59.2</c:v>
                </c:pt>
                <c:pt idx="939">
                  <c:v>57.6</c:v>
                </c:pt>
                <c:pt idx="940">
                  <c:v>58.6</c:v>
                </c:pt>
                <c:pt idx="941">
                  <c:v>56.8</c:v>
                </c:pt>
                <c:pt idx="942">
                  <c:v>56.2</c:v>
                </c:pt>
                <c:pt idx="943">
                  <c:v>54.7</c:v>
                </c:pt>
                <c:pt idx="944">
                  <c:v>54.9</c:v>
                </c:pt>
                <c:pt idx="945">
                  <c:v>55</c:v>
                </c:pt>
                <c:pt idx="946">
                  <c:v>54.7</c:v>
                </c:pt>
                <c:pt idx="947">
                  <c:v>53.7</c:v>
                </c:pt>
                <c:pt idx="948">
                  <c:v>54.7</c:v>
                </c:pt>
                <c:pt idx="949">
                  <c:v>53.8</c:v>
                </c:pt>
                <c:pt idx="950">
                  <c:v>53.1</c:v>
                </c:pt>
                <c:pt idx="951">
                  <c:v>53.3</c:v>
                </c:pt>
                <c:pt idx="952">
                  <c:v>54.3</c:v>
                </c:pt>
                <c:pt idx="953">
                  <c:v>53.1</c:v>
                </c:pt>
                <c:pt idx="954">
                  <c:v>53.4</c:v>
                </c:pt>
                <c:pt idx="955">
                  <c:v>53.3</c:v>
                </c:pt>
                <c:pt idx="956">
                  <c:v>54</c:v>
                </c:pt>
                <c:pt idx="957">
                  <c:v>54.1</c:v>
                </c:pt>
                <c:pt idx="958">
                  <c:v>54.5</c:v>
                </c:pt>
                <c:pt idx="959">
                  <c:v>54.4</c:v>
                </c:pt>
                <c:pt idx="960">
                  <c:v>54.5</c:v>
                </c:pt>
                <c:pt idx="961">
                  <c:v>54</c:v>
                </c:pt>
                <c:pt idx="962">
                  <c:v>55</c:v>
                </c:pt>
                <c:pt idx="963">
                  <c:v>54.9</c:v>
                </c:pt>
                <c:pt idx="964">
                  <c:v>54.3</c:v>
                </c:pt>
                <c:pt idx="965">
                  <c:v>55.4</c:v>
                </c:pt>
                <c:pt idx="966">
                  <c:v>53.9</c:v>
                </c:pt>
                <c:pt idx="967">
                  <c:v>54.1</c:v>
                </c:pt>
                <c:pt idx="968">
                  <c:v>53.8</c:v>
                </c:pt>
                <c:pt idx="969">
                  <c:v>52.9</c:v>
                </c:pt>
                <c:pt idx="970">
                  <c:v>51.9</c:v>
                </c:pt>
                <c:pt idx="971">
                  <c:v>53.2</c:v>
                </c:pt>
                <c:pt idx="972">
                  <c:v>53.4</c:v>
                </c:pt>
                <c:pt idx="973">
                  <c:v>52.6</c:v>
                </c:pt>
                <c:pt idx="974">
                  <c:v>52</c:v>
                </c:pt>
                <c:pt idx="975">
                  <c:v>52.5</c:v>
                </c:pt>
                <c:pt idx="976">
                  <c:v>51.1</c:v>
                </c:pt>
                <c:pt idx="977">
                  <c:v>52.6</c:v>
                </c:pt>
                <c:pt idx="978">
                  <c:v>52.4</c:v>
                </c:pt>
                <c:pt idx="979">
                  <c:v>52.3</c:v>
                </c:pt>
                <c:pt idx="980">
                  <c:v>52.5</c:v>
                </c:pt>
                <c:pt idx="981">
                  <c:v>53.2</c:v>
                </c:pt>
                <c:pt idx="982">
                  <c:v>51.9</c:v>
                </c:pt>
                <c:pt idx="983">
                  <c:v>53.6</c:v>
                </c:pt>
                <c:pt idx="984">
                  <c:v>53.2</c:v>
                </c:pt>
                <c:pt idx="985">
                  <c:v>53.8</c:v>
                </c:pt>
                <c:pt idx="986">
                  <c:v>54.4</c:v>
                </c:pt>
                <c:pt idx="987">
                  <c:v>53.5</c:v>
                </c:pt>
                <c:pt idx="988">
                  <c:v>53.4</c:v>
                </c:pt>
                <c:pt idx="989">
                  <c:v>53.9</c:v>
                </c:pt>
                <c:pt idx="990">
                  <c:v>54.7</c:v>
                </c:pt>
                <c:pt idx="991">
                  <c:v>56.6</c:v>
                </c:pt>
                <c:pt idx="992">
                  <c:v>58.8</c:v>
                </c:pt>
                <c:pt idx="993">
                  <c:v>65.599999999999994</c:v>
                </c:pt>
                <c:pt idx="994">
                  <c:v>63.1</c:v>
                </c:pt>
                <c:pt idx="995">
                  <c:v>64</c:v>
                </c:pt>
                <c:pt idx="996">
                  <c:v>72.7</c:v>
                </c:pt>
                <c:pt idx="997">
                  <c:v>66.5</c:v>
                </c:pt>
                <c:pt idx="998">
                  <c:v>55.6</c:v>
                </c:pt>
                <c:pt idx="999">
                  <c:v>55.6</c:v>
                </c:pt>
                <c:pt idx="1000">
                  <c:v>55.3</c:v>
                </c:pt>
                <c:pt idx="1001">
                  <c:v>57.9</c:v>
                </c:pt>
                <c:pt idx="1002">
                  <c:v>58.6</c:v>
                </c:pt>
                <c:pt idx="1003">
                  <c:v>57.4</c:v>
                </c:pt>
                <c:pt idx="1004">
                  <c:v>58.3</c:v>
                </c:pt>
                <c:pt idx="1005">
                  <c:v>58.3</c:v>
                </c:pt>
                <c:pt idx="1006">
                  <c:v>56.6</c:v>
                </c:pt>
                <c:pt idx="1007">
                  <c:v>55.2</c:v>
                </c:pt>
                <c:pt idx="1008">
                  <c:v>55.6</c:v>
                </c:pt>
                <c:pt idx="1009">
                  <c:v>56.5</c:v>
                </c:pt>
                <c:pt idx="1010">
                  <c:v>55.1</c:v>
                </c:pt>
                <c:pt idx="1011">
                  <c:v>55.1</c:v>
                </c:pt>
                <c:pt idx="1012">
                  <c:v>55.1</c:v>
                </c:pt>
                <c:pt idx="1013">
                  <c:v>53.8</c:v>
                </c:pt>
                <c:pt idx="1014">
                  <c:v>54</c:v>
                </c:pt>
                <c:pt idx="1015">
                  <c:v>52.4</c:v>
                </c:pt>
                <c:pt idx="1016">
                  <c:v>54.5</c:v>
                </c:pt>
                <c:pt idx="1017">
                  <c:v>53.6</c:v>
                </c:pt>
                <c:pt idx="1018">
                  <c:v>53.3</c:v>
                </c:pt>
                <c:pt idx="1019">
                  <c:v>52.6</c:v>
                </c:pt>
                <c:pt idx="1020">
                  <c:v>53.4</c:v>
                </c:pt>
                <c:pt idx="1021">
                  <c:v>52.6</c:v>
                </c:pt>
                <c:pt idx="1022">
                  <c:v>51.4</c:v>
                </c:pt>
                <c:pt idx="1023">
                  <c:v>51.7</c:v>
                </c:pt>
                <c:pt idx="1024">
                  <c:v>51.6</c:v>
                </c:pt>
                <c:pt idx="1025">
                  <c:v>51.9</c:v>
                </c:pt>
                <c:pt idx="1026">
                  <c:v>52</c:v>
                </c:pt>
                <c:pt idx="1027">
                  <c:v>51.3</c:v>
                </c:pt>
                <c:pt idx="1028">
                  <c:v>50.8</c:v>
                </c:pt>
                <c:pt idx="1029">
                  <c:v>51.3</c:v>
                </c:pt>
                <c:pt idx="1030">
                  <c:v>50.2</c:v>
                </c:pt>
                <c:pt idx="1031">
                  <c:v>48.7</c:v>
                </c:pt>
                <c:pt idx="1032">
                  <c:v>49.4</c:v>
                </c:pt>
                <c:pt idx="1033">
                  <c:v>49.9</c:v>
                </c:pt>
                <c:pt idx="1034">
                  <c:v>48</c:v>
                </c:pt>
                <c:pt idx="1035">
                  <c:v>48.6</c:v>
                </c:pt>
                <c:pt idx="1036">
                  <c:v>46.7</c:v>
                </c:pt>
                <c:pt idx="1037">
                  <c:v>45.9</c:v>
                </c:pt>
                <c:pt idx="1038">
                  <c:v>45.2</c:v>
                </c:pt>
                <c:pt idx="1039">
                  <c:v>44.6</c:v>
                </c:pt>
                <c:pt idx="1040">
                  <c:v>44.5</c:v>
                </c:pt>
                <c:pt idx="1041">
                  <c:v>44</c:v>
                </c:pt>
                <c:pt idx="1042">
                  <c:v>42.3</c:v>
                </c:pt>
                <c:pt idx="1043">
                  <c:v>43.4</c:v>
                </c:pt>
                <c:pt idx="1044">
                  <c:v>42.8</c:v>
                </c:pt>
                <c:pt idx="1045">
                  <c:v>41.9</c:v>
                </c:pt>
                <c:pt idx="1046">
                  <c:v>40.9</c:v>
                </c:pt>
                <c:pt idx="1047">
                  <c:v>40.799999999999997</c:v>
                </c:pt>
                <c:pt idx="1048">
                  <c:v>40.5</c:v>
                </c:pt>
                <c:pt idx="1049">
                  <c:v>40.5</c:v>
                </c:pt>
                <c:pt idx="1050">
                  <c:v>39.700000000000003</c:v>
                </c:pt>
                <c:pt idx="1051">
                  <c:v>38.6</c:v>
                </c:pt>
                <c:pt idx="1052">
                  <c:v>38.5</c:v>
                </c:pt>
                <c:pt idx="1053">
                  <c:v>39.200000000000003</c:v>
                </c:pt>
                <c:pt idx="1054">
                  <c:v>37.5</c:v>
                </c:pt>
                <c:pt idx="1055">
                  <c:v>37.9</c:v>
                </c:pt>
                <c:pt idx="1056">
                  <c:v>36.299999999999997</c:v>
                </c:pt>
                <c:pt idx="1057">
                  <c:v>36.700000000000003</c:v>
                </c:pt>
                <c:pt idx="1058">
                  <c:v>35.700000000000003</c:v>
                </c:pt>
                <c:pt idx="1059">
                  <c:v>33.6</c:v>
                </c:pt>
                <c:pt idx="1060">
                  <c:v>34.9</c:v>
                </c:pt>
                <c:pt idx="1061">
                  <c:v>34.1</c:v>
                </c:pt>
                <c:pt idx="1062">
                  <c:v>32.5</c:v>
                </c:pt>
                <c:pt idx="1063">
                  <c:v>31.5</c:v>
                </c:pt>
                <c:pt idx="1064">
                  <c:v>29.7</c:v>
                </c:pt>
                <c:pt idx="1065">
                  <c:v>30.1</c:v>
                </c:pt>
                <c:pt idx="1066">
                  <c:v>29.1</c:v>
                </c:pt>
                <c:pt idx="1067">
                  <c:v>27.1</c:v>
                </c:pt>
                <c:pt idx="1068">
                  <c:v>27</c:v>
                </c:pt>
                <c:pt idx="1069">
                  <c:v>25.6</c:v>
                </c:pt>
                <c:pt idx="1070">
                  <c:v>24.5</c:v>
                </c:pt>
                <c:pt idx="1071">
                  <c:v>22.9</c:v>
                </c:pt>
                <c:pt idx="1072">
                  <c:v>22.5</c:v>
                </c:pt>
                <c:pt idx="1073">
                  <c:v>23.1</c:v>
                </c:pt>
                <c:pt idx="1074">
                  <c:v>22.5</c:v>
                </c:pt>
                <c:pt idx="1075">
                  <c:v>22.5</c:v>
                </c:pt>
                <c:pt idx="1076">
                  <c:v>22.1</c:v>
                </c:pt>
                <c:pt idx="1077">
                  <c:v>22.4</c:v>
                </c:pt>
                <c:pt idx="1078">
                  <c:v>20.399999999999999</c:v>
                </c:pt>
                <c:pt idx="1079">
                  <c:v>19.600000000000001</c:v>
                </c:pt>
                <c:pt idx="1080">
                  <c:v>20.7</c:v>
                </c:pt>
                <c:pt idx="1081">
                  <c:v>20</c:v>
                </c:pt>
                <c:pt idx="1082">
                  <c:v>18.2</c:v>
                </c:pt>
                <c:pt idx="1083">
                  <c:v>18.5</c:v>
                </c:pt>
                <c:pt idx="1084">
                  <c:v>17.8</c:v>
                </c:pt>
                <c:pt idx="1085">
                  <c:v>18.8</c:v>
                </c:pt>
                <c:pt idx="1086">
                  <c:v>19.100000000000001</c:v>
                </c:pt>
                <c:pt idx="1087">
                  <c:v>18.8</c:v>
                </c:pt>
                <c:pt idx="1088">
                  <c:v>17.5</c:v>
                </c:pt>
                <c:pt idx="1089">
                  <c:v>17.600000000000001</c:v>
                </c:pt>
                <c:pt idx="1090">
                  <c:v>18.399999999999999</c:v>
                </c:pt>
                <c:pt idx="1091">
                  <c:v>18.7</c:v>
                </c:pt>
                <c:pt idx="1092">
                  <c:v>18.2</c:v>
                </c:pt>
                <c:pt idx="1093">
                  <c:v>19</c:v>
                </c:pt>
                <c:pt idx="1094">
                  <c:v>18.8</c:v>
                </c:pt>
                <c:pt idx="1095">
                  <c:v>18.7</c:v>
                </c:pt>
                <c:pt idx="1096">
                  <c:v>19.100000000000001</c:v>
                </c:pt>
                <c:pt idx="1097">
                  <c:v>18.399999999999999</c:v>
                </c:pt>
                <c:pt idx="1098">
                  <c:v>19.7</c:v>
                </c:pt>
                <c:pt idx="1099">
                  <c:v>18.600000000000001</c:v>
                </c:pt>
                <c:pt idx="1100">
                  <c:v>19.8</c:v>
                </c:pt>
                <c:pt idx="1101">
                  <c:v>19.2</c:v>
                </c:pt>
                <c:pt idx="1102">
                  <c:v>20.5</c:v>
                </c:pt>
                <c:pt idx="1103">
                  <c:v>19.600000000000001</c:v>
                </c:pt>
                <c:pt idx="1104">
                  <c:v>20.3</c:v>
                </c:pt>
                <c:pt idx="1105">
                  <c:v>20.6</c:v>
                </c:pt>
                <c:pt idx="1106">
                  <c:v>21.4</c:v>
                </c:pt>
                <c:pt idx="1107">
                  <c:v>22</c:v>
                </c:pt>
                <c:pt idx="1108">
                  <c:v>22.2</c:v>
                </c:pt>
                <c:pt idx="1109">
                  <c:v>22.3</c:v>
                </c:pt>
                <c:pt idx="1110">
                  <c:v>22.8</c:v>
                </c:pt>
                <c:pt idx="1111">
                  <c:v>22.7</c:v>
                </c:pt>
                <c:pt idx="1112">
                  <c:v>23</c:v>
                </c:pt>
                <c:pt idx="1113">
                  <c:v>23.7</c:v>
                </c:pt>
                <c:pt idx="1114">
                  <c:v>23.9</c:v>
                </c:pt>
                <c:pt idx="1115">
                  <c:v>24.6</c:v>
                </c:pt>
                <c:pt idx="1116">
                  <c:v>24.4</c:v>
                </c:pt>
                <c:pt idx="1117">
                  <c:v>24.1</c:v>
                </c:pt>
                <c:pt idx="1118">
                  <c:v>24.3</c:v>
                </c:pt>
                <c:pt idx="1119">
                  <c:v>22.9</c:v>
                </c:pt>
                <c:pt idx="1120">
                  <c:v>25.4</c:v>
                </c:pt>
                <c:pt idx="1121">
                  <c:v>24.4</c:v>
                </c:pt>
                <c:pt idx="1122">
                  <c:v>25.1</c:v>
                </c:pt>
                <c:pt idx="1123">
                  <c:v>24</c:v>
                </c:pt>
                <c:pt idx="1124">
                  <c:v>22.2</c:v>
                </c:pt>
                <c:pt idx="1125">
                  <c:v>22.8</c:v>
                </c:pt>
                <c:pt idx="1126">
                  <c:v>22.7</c:v>
                </c:pt>
                <c:pt idx="1127">
                  <c:v>22.6</c:v>
                </c:pt>
                <c:pt idx="1128">
                  <c:v>22.4</c:v>
                </c:pt>
                <c:pt idx="1129">
                  <c:v>22.1</c:v>
                </c:pt>
                <c:pt idx="1130">
                  <c:v>21.1</c:v>
                </c:pt>
                <c:pt idx="1131">
                  <c:v>21.1</c:v>
                </c:pt>
                <c:pt idx="1132">
                  <c:v>20.7</c:v>
                </c:pt>
                <c:pt idx="1133">
                  <c:v>20.5</c:v>
                </c:pt>
                <c:pt idx="1134">
                  <c:v>20.3</c:v>
                </c:pt>
                <c:pt idx="1135">
                  <c:v>20.100000000000001</c:v>
                </c:pt>
                <c:pt idx="1136">
                  <c:v>19.3</c:v>
                </c:pt>
                <c:pt idx="1137">
                  <c:v>19.7</c:v>
                </c:pt>
                <c:pt idx="1138">
                  <c:v>20.399999999999999</c:v>
                </c:pt>
                <c:pt idx="1139">
                  <c:v>20.3</c:v>
                </c:pt>
                <c:pt idx="1140">
                  <c:v>19.600000000000001</c:v>
                </c:pt>
                <c:pt idx="1141">
                  <c:v>20.100000000000001</c:v>
                </c:pt>
                <c:pt idx="1142">
                  <c:v>20.5</c:v>
                </c:pt>
                <c:pt idx="1143">
                  <c:v>20</c:v>
                </c:pt>
                <c:pt idx="1144">
                  <c:v>20.7</c:v>
                </c:pt>
                <c:pt idx="1145">
                  <c:v>19.600000000000001</c:v>
                </c:pt>
                <c:pt idx="1146">
                  <c:v>19.600000000000001</c:v>
                </c:pt>
                <c:pt idx="1147">
                  <c:v>19.899999999999999</c:v>
                </c:pt>
                <c:pt idx="1148">
                  <c:v>20.3</c:v>
                </c:pt>
                <c:pt idx="1149">
                  <c:v>19.399999999999999</c:v>
                </c:pt>
                <c:pt idx="1150">
                  <c:v>21.2</c:v>
                </c:pt>
                <c:pt idx="1151">
                  <c:v>20.2</c:v>
                </c:pt>
                <c:pt idx="1152">
                  <c:v>21</c:v>
                </c:pt>
                <c:pt idx="1153">
                  <c:v>20.399999999999999</c:v>
                </c:pt>
                <c:pt idx="1154">
                  <c:v>20.2</c:v>
                </c:pt>
                <c:pt idx="1155">
                  <c:v>20.2</c:v>
                </c:pt>
                <c:pt idx="1156">
                  <c:v>21.1</c:v>
                </c:pt>
                <c:pt idx="1157">
                  <c:v>20.8</c:v>
                </c:pt>
                <c:pt idx="1158">
                  <c:v>20.399999999999999</c:v>
                </c:pt>
                <c:pt idx="1159">
                  <c:v>20.8</c:v>
                </c:pt>
                <c:pt idx="1160">
                  <c:v>21.2</c:v>
                </c:pt>
                <c:pt idx="1161">
                  <c:v>20.6</c:v>
                </c:pt>
                <c:pt idx="1162">
                  <c:v>21.2</c:v>
                </c:pt>
                <c:pt idx="1163">
                  <c:v>20.3</c:v>
                </c:pt>
                <c:pt idx="1164">
                  <c:v>20.100000000000001</c:v>
                </c:pt>
                <c:pt idx="1165">
                  <c:v>20.9</c:v>
                </c:pt>
                <c:pt idx="1166">
                  <c:v>19.8</c:v>
                </c:pt>
                <c:pt idx="1167">
                  <c:v>21</c:v>
                </c:pt>
                <c:pt idx="1168">
                  <c:v>22.1</c:v>
                </c:pt>
                <c:pt idx="1169">
                  <c:v>20</c:v>
                </c:pt>
                <c:pt idx="1170">
                  <c:v>21.6</c:v>
                </c:pt>
                <c:pt idx="1171">
                  <c:v>20.8</c:v>
                </c:pt>
                <c:pt idx="1172">
                  <c:v>21.9</c:v>
                </c:pt>
                <c:pt idx="1173">
                  <c:v>20.399999999999999</c:v>
                </c:pt>
                <c:pt idx="1174">
                  <c:v>20.6</c:v>
                </c:pt>
                <c:pt idx="1175">
                  <c:v>20.6</c:v>
                </c:pt>
                <c:pt idx="1176">
                  <c:v>20.7</c:v>
                </c:pt>
                <c:pt idx="1177">
                  <c:v>23.2</c:v>
                </c:pt>
                <c:pt idx="1178">
                  <c:v>22.4</c:v>
                </c:pt>
                <c:pt idx="1179">
                  <c:v>22</c:v>
                </c:pt>
                <c:pt idx="1180">
                  <c:v>22.2</c:v>
                </c:pt>
                <c:pt idx="1181">
                  <c:v>22</c:v>
                </c:pt>
                <c:pt idx="1182">
                  <c:v>21.7</c:v>
                </c:pt>
                <c:pt idx="1183">
                  <c:v>22.4</c:v>
                </c:pt>
                <c:pt idx="1184">
                  <c:v>22.2</c:v>
                </c:pt>
                <c:pt idx="1185">
                  <c:v>22.5</c:v>
                </c:pt>
                <c:pt idx="1186">
                  <c:v>22.8</c:v>
                </c:pt>
                <c:pt idx="1187">
                  <c:v>21.4</c:v>
                </c:pt>
                <c:pt idx="1188">
                  <c:v>23.6</c:v>
                </c:pt>
                <c:pt idx="1189">
                  <c:v>24.2</c:v>
                </c:pt>
                <c:pt idx="1190">
                  <c:v>25.6</c:v>
                </c:pt>
                <c:pt idx="1191">
                  <c:v>27.2</c:v>
                </c:pt>
                <c:pt idx="1192">
                  <c:v>23.4</c:v>
                </c:pt>
                <c:pt idx="1193">
                  <c:v>21.5</c:v>
                </c:pt>
                <c:pt idx="1194">
                  <c:v>20.9</c:v>
                </c:pt>
                <c:pt idx="1195">
                  <c:v>19.899999999999999</c:v>
                </c:pt>
                <c:pt idx="1196">
                  <c:v>21.7</c:v>
                </c:pt>
                <c:pt idx="1197">
                  <c:v>21.6</c:v>
                </c:pt>
                <c:pt idx="1198">
                  <c:v>22.3</c:v>
                </c:pt>
                <c:pt idx="1199">
                  <c:v>22.7</c:v>
                </c:pt>
                <c:pt idx="1200">
                  <c:v>22.7</c:v>
                </c:pt>
                <c:pt idx="1201">
                  <c:v>22.8</c:v>
                </c:pt>
                <c:pt idx="1202">
                  <c:v>22.5</c:v>
                </c:pt>
                <c:pt idx="1203">
                  <c:v>20.5</c:v>
                </c:pt>
                <c:pt idx="1204">
                  <c:v>22</c:v>
                </c:pt>
                <c:pt idx="1205">
                  <c:v>22.1</c:v>
                </c:pt>
                <c:pt idx="1206">
                  <c:v>21.5</c:v>
                </c:pt>
                <c:pt idx="1207">
                  <c:v>22.2</c:v>
                </c:pt>
                <c:pt idx="1208">
                  <c:v>21</c:v>
                </c:pt>
                <c:pt idx="1209">
                  <c:v>22.8</c:v>
                </c:pt>
                <c:pt idx="1210">
                  <c:v>21.5</c:v>
                </c:pt>
                <c:pt idx="1211">
                  <c:v>21.8</c:v>
                </c:pt>
                <c:pt idx="1212">
                  <c:v>22</c:v>
                </c:pt>
                <c:pt idx="1213">
                  <c:v>22.2</c:v>
                </c:pt>
                <c:pt idx="1214">
                  <c:v>23</c:v>
                </c:pt>
                <c:pt idx="1215">
                  <c:v>22.6</c:v>
                </c:pt>
                <c:pt idx="1216">
                  <c:v>22.8</c:v>
                </c:pt>
                <c:pt idx="1217">
                  <c:v>22.4</c:v>
                </c:pt>
                <c:pt idx="1218">
                  <c:v>21.8</c:v>
                </c:pt>
                <c:pt idx="1219">
                  <c:v>22.4</c:v>
                </c:pt>
                <c:pt idx="1220">
                  <c:v>21.4</c:v>
                </c:pt>
                <c:pt idx="1221">
                  <c:v>22.3</c:v>
                </c:pt>
                <c:pt idx="1222">
                  <c:v>22.5</c:v>
                </c:pt>
                <c:pt idx="1223">
                  <c:v>22.2</c:v>
                </c:pt>
                <c:pt idx="1224">
                  <c:v>21.9</c:v>
                </c:pt>
                <c:pt idx="1225">
                  <c:v>21.7</c:v>
                </c:pt>
                <c:pt idx="1226">
                  <c:v>21.7</c:v>
                </c:pt>
                <c:pt idx="1227">
                  <c:v>20.6</c:v>
                </c:pt>
                <c:pt idx="1228">
                  <c:v>20.6</c:v>
                </c:pt>
                <c:pt idx="1229">
                  <c:v>20</c:v>
                </c:pt>
                <c:pt idx="1230">
                  <c:v>20.9</c:v>
                </c:pt>
                <c:pt idx="1231">
                  <c:v>20.6</c:v>
                </c:pt>
                <c:pt idx="1232">
                  <c:v>20.8</c:v>
                </c:pt>
                <c:pt idx="1233">
                  <c:v>19.899999999999999</c:v>
                </c:pt>
                <c:pt idx="1234">
                  <c:v>20.399999999999999</c:v>
                </c:pt>
                <c:pt idx="1235">
                  <c:v>20.5</c:v>
                </c:pt>
                <c:pt idx="1236">
                  <c:v>20.100000000000001</c:v>
                </c:pt>
                <c:pt idx="1237">
                  <c:v>19.600000000000001</c:v>
                </c:pt>
                <c:pt idx="1238">
                  <c:v>20.3</c:v>
                </c:pt>
                <c:pt idx="1239">
                  <c:v>20.3</c:v>
                </c:pt>
                <c:pt idx="1240">
                  <c:v>21.6</c:v>
                </c:pt>
                <c:pt idx="1241">
                  <c:v>19.7</c:v>
                </c:pt>
                <c:pt idx="1242">
                  <c:v>20.7</c:v>
                </c:pt>
                <c:pt idx="1243">
                  <c:v>19.8</c:v>
                </c:pt>
                <c:pt idx="1244">
                  <c:v>21.7</c:v>
                </c:pt>
                <c:pt idx="1245">
                  <c:v>19.7</c:v>
                </c:pt>
                <c:pt idx="1246">
                  <c:v>20.6</c:v>
                </c:pt>
                <c:pt idx="1247">
                  <c:v>20.5</c:v>
                </c:pt>
                <c:pt idx="1248">
                  <c:v>20</c:v>
                </c:pt>
                <c:pt idx="1249">
                  <c:v>20.5</c:v>
                </c:pt>
                <c:pt idx="1250">
                  <c:v>21.8</c:v>
                </c:pt>
                <c:pt idx="1251">
                  <c:v>20.9</c:v>
                </c:pt>
                <c:pt idx="1252">
                  <c:v>19.8</c:v>
                </c:pt>
                <c:pt idx="1253">
                  <c:v>20.6</c:v>
                </c:pt>
                <c:pt idx="1254">
                  <c:v>21.9</c:v>
                </c:pt>
                <c:pt idx="1255">
                  <c:v>20.6</c:v>
                </c:pt>
                <c:pt idx="1256">
                  <c:v>20.2</c:v>
                </c:pt>
                <c:pt idx="1257">
                  <c:v>21.8</c:v>
                </c:pt>
                <c:pt idx="1258">
                  <c:v>20.9</c:v>
                </c:pt>
                <c:pt idx="1259">
                  <c:v>20.5</c:v>
                </c:pt>
                <c:pt idx="1260">
                  <c:v>21.3</c:v>
                </c:pt>
                <c:pt idx="1261">
                  <c:v>20</c:v>
                </c:pt>
                <c:pt idx="1262">
                  <c:v>22.1</c:v>
                </c:pt>
                <c:pt idx="1263">
                  <c:v>22</c:v>
                </c:pt>
                <c:pt idx="1264">
                  <c:v>21.3</c:v>
                </c:pt>
                <c:pt idx="1265">
                  <c:v>21.2</c:v>
                </c:pt>
                <c:pt idx="1266">
                  <c:v>19.7</c:v>
                </c:pt>
                <c:pt idx="1267">
                  <c:v>22.2</c:v>
                </c:pt>
                <c:pt idx="1268">
                  <c:v>21.9</c:v>
                </c:pt>
                <c:pt idx="1269">
                  <c:v>22.1</c:v>
                </c:pt>
                <c:pt idx="1270">
                  <c:v>21.7</c:v>
                </c:pt>
                <c:pt idx="1271">
                  <c:v>21.3</c:v>
                </c:pt>
                <c:pt idx="1272">
                  <c:v>22</c:v>
                </c:pt>
                <c:pt idx="1273">
                  <c:v>21.2</c:v>
                </c:pt>
                <c:pt idx="1274">
                  <c:v>21.3</c:v>
                </c:pt>
                <c:pt idx="1275">
                  <c:v>21.6</c:v>
                </c:pt>
                <c:pt idx="1276">
                  <c:v>21.2</c:v>
                </c:pt>
                <c:pt idx="1277">
                  <c:v>21.9</c:v>
                </c:pt>
                <c:pt idx="1278">
                  <c:v>22.2</c:v>
                </c:pt>
                <c:pt idx="1279">
                  <c:v>21.7</c:v>
                </c:pt>
                <c:pt idx="1280">
                  <c:v>21.7</c:v>
                </c:pt>
                <c:pt idx="1281">
                  <c:v>21.7</c:v>
                </c:pt>
                <c:pt idx="1282">
                  <c:v>22.5</c:v>
                </c:pt>
                <c:pt idx="1283">
                  <c:v>20.399999999999999</c:v>
                </c:pt>
                <c:pt idx="1284">
                  <c:v>19.5</c:v>
                </c:pt>
                <c:pt idx="1285">
                  <c:v>21.1</c:v>
                </c:pt>
                <c:pt idx="1286">
                  <c:v>22.3</c:v>
                </c:pt>
                <c:pt idx="1287">
                  <c:v>21.4</c:v>
                </c:pt>
                <c:pt idx="1288">
                  <c:v>21.5</c:v>
                </c:pt>
                <c:pt idx="1289">
                  <c:v>20.9</c:v>
                </c:pt>
                <c:pt idx="1290">
                  <c:v>20</c:v>
                </c:pt>
                <c:pt idx="1291">
                  <c:v>19.600000000000001</c:v>
                </c:pt>
                <c:pt idx="1292">
                  <c:v>20.5</c:v>
                </c:pt>
                <c:pt idx="1293">
                  <c:v>20.6</c:v>
                </c:pt>
                <c:pt idx="1294">
                  <c:v>19.600000000000001</c:v>
                </c:pt>
                <c:pt idx="1295">
                  <c:v>19.2</c:v>
                </c:pt>
                <c:pt idx="1296">
                  <c:v>19.600000000000001</c:v>
                </c:pt>
                <c:pt idx="1297">
                  <c:v>19.600000000000001</c:v>
                </c:pt>
                <c:pt idx="1298">
                  <c:v>18.2</c:v>
                </c:pt>
                <c:pt idx="1299">
                  <c:v>18.600000000000001</c:v>
                </c:pt>
                <c:pt idx="1300">
                  <c:v>18.899999999999999</c:v>
                </c:pt>
                <c:pt idx="1301">
                  <c:v>18.399999999999999</c:v>
                </c:pt>
                <c:pt idx="1302">
                  <c:v>19.899999999999999</c:v>
                </c:pt>
                <c:pt idx="1303">
                  <c:v>19.100000000000001</c:v>
                </c:pt>
                <c:pt idx="1304">
                  <c:v>18.7</c:v>
                </c:pt>
                <c:pt idx="1305">
                  <c:v>19.100000000000001</c:v>
                </c:pt>
                <c:pt idx="1306">
                  <c:v>19</c:v>
                </c:pt>
                <c:pt idx="1307">
                  <c:v>17.3</c:v>
                </c:pt>
                <c:pt idx="1308">
                  <c:v>18.399999999999999</c:v>
                </c:pt>
                <c:pt idx="1309">
                  <c:v>19.2</c:v>
                </c:pt>
                <c:pt idx="1310">
                  <c:v>19.3</c:v>
                </c:pt>
                <c:pt idx="1311">
                  <c:v>17.899999999999999</c:v>
                </c:pt>
                <c:pt idx="1312">
                  <c:v>18.5</c:v>
                </c:pt>
                <c:pt idx="1313">
                  <c:v>18.399999999999999</c:v>
                </c:pt>
                <c:pt idx="1314">
                  <c:v>19.100000000000001</c:v>
                </c:pt>
                <c:pt idx="1315">
                  <c:v>17.8</c:v>
                </c:pt>
                <c:pt idx="1316">
                  <c:v>17.899999999999999</c:v>
                </c:pt>
                <c:pt idx="1317">
                  <c:v>19.7</c:v>
                </c:pt>
                <c:pt idx="1318">
                  <c:v>18.100000000000001</c:v>
                </c:pt>
                <c:pt idx="1319">
                  <c:v>18</c:v>
                </c:pt>
                <c:pt idx="1320">
                  <c:v>17.5</c:v>
                </c:pt>
                <c:pt idx="1321">
                  <c:v>18.5</c:v>
                </c:pt>
                <c:pt idx="1322">
                  <c:v>17</c:v>
                </c:pt>
                <c:pt idx="1323">
                  <c:v>18.5</c:v>
                </c:pt>
                <c:pt idx="1324">
                  <c:v>18.399999999999999</c:v>
                </c:pt>
                <c:pt idx="1325">
                  <c:v>17.8</c:v>
                </c:pt>
                <c:pt idx="1326">
                  <c:v>17.2</c:v>
                </c:pt>
                <c:pt idx="1327">
                  <c:v>18.3</c:v>
                </c:pt>
                <c:pt idx="1328">
                  <c:v>17.7</c:v>
                </c:pt>
                <c:pt idx="1329">
                  <c:v>18.399999999999999</c:v>
                </c:pt>
                <c:pt idx="1330">
                  <c:v>17.100000000000001</c:v>
                </c:pt>
                <c:pt idx="1331">
                  <c:v>18.7</c:v>
                </c:pt>
                <c:pt idx="1332">
                  <c:v>17.8</c:v>
                </c:pt>
                <c:pt idx="1333">
                  <c:v>19.100000000000001</c:v>
                </c:pt>
                <c:pt idx="1334">
                  <c:v>18.2</c:v>
                </c:pt>
                <c:pt idx="1335">
                  <c:v>18.100000000000001</c:v>
                </c:pt>
                <c:pt idx="1336">
                  <c:v>17.3</c:v>
                </c:pt>
                <c:pt idx="1337">
                  <c:v>17.899999999999999</c:v>
                </c:pt>
                <c:pt idx="1338">
                  <c:v>18.600000000000001</c:v>
                </c:pt>
                <c:pt idx="1339">
                  <c:v>19.5</c:v>
                </c:pt>
                <c:pt idx="1340">
                  <c:v>17.2</c:v>
                </c:pt>
                <c:pt idx="1341">
                  <c:v>18</c:v>
                </c:pt>
                <c:pt idx="1342">
                  <c:v>17.600000000000001</c:v>
                </c:pt>
                <c:pt idx="1343">
                  <c:v>17.3</c:v>
                </c:pt>
                <c:pt idx="1344">
                  <c:v>17.899999999999999</c:v>
                </c:pt>
                <c:pt idx="1345">
                  <c:v>18</c:v>
                </c:pt>
                <c:pt idx="1346">
                  <c:v>18.7</c:v>
                </c:pt>
                <c:pt idx="1347">
                  <c:v>17.7</c:v>
                </c:pt>
                <c:pt idx="1348">
                  <c:v>18.2</c:v>
                </c:pt>
                <c:pt idx="1349">
                  <c:v>18.8</c:v>
                </c:pt>
                <c:pt idx="1350">
                  <c:v>18.3</c:v>
                </c:pt>
                <c:pt idx="1351">
                  <c:v>18.8</c:v>
                </c:pt>
                <c:pt idx="1352">
                  <c:v>18.2</c:v>
                </c:pt>
                <c:pt idx="1353">
                  <c:v>18</c:v>
                </c:pt>
                <c:pt idx="1354">
                  <c:v>18.7</c:v>
                </c:pt>
                <c:pt idx="1355">
                  <c:v>18.399999999999999</c:v>
                </c:pt>
                <c:pt idx="1356">
                  <c:v>17.600000000000001</c:v>
                </c:pt>
                <c:pt idx="1357">
                  <c:v>18.100000000000001</c:v>
                </c:pt>
                <c:pt idx="1358">
                  <c:v>18</c:v>
                </c:pt>
                <c:pt idx="1359">
                  <c:v>17.5</c:v>
                </c:pt>
                <c:pt idx="1360">
                  <c:v>17</c:v>
                </c:pt>
                <c:pt idx="1361">
                  <c:v>18</c:v>
                </c:pt>
                <c:pt idx="1362">
                  <c:v>19.100000000000001</c:v>
                </c:pt>
                <c:pt idx="1363">
                  <c:v>18.7</c:v>
                </c:pt>
                <c:pt idx="1364">
                  <c:v>18.2</c:v>
                </c:pt>
                <c:pt idx="1365">
                  <c:v>17.100000000000001</c:v>
                </c:pt>
                <c:pt idx="1366">
                  <c:v>18.100000000000001</c:v>
                </c:pt>
                <c:pt idx="1367">
                  <c:v>18.8</c:v>
                </c:pt>
                <c:pt idx="1368">
                  <c:v>19.3</c:v>
                </c:pt>
                <c:pt idx="1369">
                  <c:v>18.600000000000001</c:v>
                </c:pt>
                <c:pt idx="1370">
                  <c:v>18.7</c:v>
                </c:pt>
                <c:pt idx="1371">
                  <c:v>18.600000000000001</c:v>
                </c:pt>
                <c:pt idx="1372">
                  <c:v>21.1</c:v>
                </c:pt>
                <c:pt idx="1373">
                  <c:v>19.8</c:v>
                </c:pt>
                <c:pt idx="1374">
                  <c:v>21.5</c:v>
                </c:pt>
                <c:pt idx="1375">
                  <c:v>21.1</c:v>
                </c:pt>
                <c:pt idx="1376">
                  <c:v>22.6</c:v>
                </c:pt>
                <c:pt idx="1377">
                  <c:v>22.2</c:v>
                </c:pt>
                <c:pt idx="1378">
                  <c:v>21.9</c:v>
                </c:pt>
                <c:pt idx="1379">
                  <c:v>22.6</c:v>
                </c:pt>
                <c:pt idx="1380">
                  <c:v>24.8</c:v>
                </c:pt>
                <c:pt idx="1381">
                  <c:v>24.4</c:v>
                </c:pt>
                <c:pt idx="1382">
                  <c:v>26.6</c:v>
                </c:pt>
                <c:pt idx="1383">
                  <c:v>27.7</c:v>
                </c:pt>
                <c:pt idx="1384">
                  <c:v>31.7</c:v>
                </c:pt>
                <c:pt idx="1385">
                  <c:v>35.799999999999997</c:v>
                </c:pt>
                <c:pt idx="1386">
                  <c:v>36.9</c:v>
                </c:pt>
                <c:pt idx="1387">
                  <c:v>40.299999999999997</c:v>
                </c:pt>
                <c:pt idx="1388">
                  <c:v>38.9</c:v>
                </c:pt>
                <c:pt idx="1389">
                  <c:v>33.9</c:v>
                </c:pt>
                <c:pt idx="1390">
                  <c:v>30.8</c:v>
                </c:pt>
                <c:pt idx="1391">
                  <c:v>31.3</c:v>
                </c:pt>
                <c:pt idx="1392">
                  <c:v>32.9</c:v>
                </c:pt>
                <c:pt idx="1393">
                  <c:v>34.200000000000003</c:v>
                </c:pt>
                <c:pt idx="1394">
                  <c:v>34.9</c:v>
                </c:pt>
                <c:pt idx="1395">
                  <c:v>34.799999999999997</c:v>
                </c:pt>
                <c:pt idx="1396">
                  <c:v>36.299999999999997</c:v>
                </c:pt>
                <c:pt idx="1397">
                  <c:v>36.200000000000003</c:v>
                </c:pt>
                <c:pt idx="1398">
                  <c:v>36.4</c:v>
                </c:pt>
                <c:pt idx="1399">
                  <c:v>36.4</c:v>
                </c:pt>
                <c:pt idx="1400">
                  <c:v>35.1</c:v>
                </c:pt>
                <c:pt idx="1401">
                  <c:v>36.6</c:v>
                </c:pt>
                <c:pt idx="1402">
                  <c:v>35.5</c:v>
                </c:pt>
                <c:pt idx="1403">
                  <c:v>36.200000000000003</c:v>
                </c:pt>
                <c:pt idx="1404">
                  <c:v>36</c:v>
                </c:pt>
                <c:pt idx="1405">
                  <c:v>36.5</c:v>
                </c:pt>
                <c:pt idx="1406">
                  <c:v>34.700000000000003</c:v>
                </c:pt>
                <c:pt idx="1407">
                  <c:v>34.9</c:v>
                </c:pt>
                <c:pt idx="1408">
                  <c:v>34.4</c:v>
                </c:pt>
                <c:pt idx="1409">
                  <c:v>33</c:v>
                </c:pt>
                <c:pt idx="1410">
                  <c:v>32.700000000000003</c:v>
                </c:pt>
                <c:pt idx="1411">
                  <c:v>31.2</c:v>
                </c:pt>
                <c:pt idx="1412">
                  <c:v>32.6</c:v>
                </c:pt>
                <c:pt idx="1413">
                  <c:v>31.7</c:v>
                </c:pt>
                <c:pt idx="1414">
                  <c:v>31.1</c:v>
                </c:pt>
                <c:pt idx="1415">
                  <c:v>29.3</c:v>
                </c:pt>
                <c:pt idx="1416">
                  <c:v>29.5</c:v>
                </c:pt>
                <c:pt idx="1417">
                  <c:v>29</c:v>
                </c:pt>
                <c:pt idx="1418">
                  <c:v>29.3</c:v>
                </c:pt>
                <c:pt idx="1419">
                  <c:v>26.2</c:v>
                </c:pt>
                <c:pt idx="1420">
                  <c:v>27.6</c:v>
                </c:pt>
                <c:pt idx="1421">
                  <c:v>25.6</c:v>
                </c:pt>
                <c:pt idx="1422">
                  <c:v>25.2</c:v>
                </c:pt>
                <c:pt idx="1423">
                  <c:v>25.2</c:v>
                </c:pt>
                <c:pt idx="1424">
                  <c:v>24.9</c:v>
                </c:pt>
                <c:pt idx="1425">
                  <c:v>25.3</c:v>
                </c:pt>
                <c:pt idx="1426">
                  <c:v>24.6</c:v>
                </c:pt>
                <c:pt idx="1427">
                  <c:v>25.2</c:v>
                </c:pt>
                <c:pt idx="1428">
                  <c:v>23.9</c:v>
                </c:pt>
                <c:pt idx="1429">
                  <c:v>25</c:v>
                </c:pt>
                <c:pt idx="1430">
                  <c:v>24</c:v>
                </c:pt>
                <c:pt idx="1431">
                  <c:v>25.7</c:v>
                </c:pt>
                <c:pt idx="1432">
                  <c:v>24.7</c:v>
                </c:pt>
                <c:pt idx="1433">
                  <c:v>24.7</c:v>
                </c:pt>
                <c:pt idx="1434">
                  <c:v>26.6</c:v>
                </c:pt>
                <c:pt idx="1435">
                  <c:v>26.9</c:v>
                </c:pt>
                <c:pt idx="1436">
                  <c:v>26.4</c:v>
                </c:pt>
                <c:pt idx="1437">
                  <c:v>27.8</c:v>
                </c:pt>
                <c:pt idx="1438">
                  <c:v>27.9</c:v>
                </c:pt>
                <c:pt idx="1439">
                  <c:v>27.6</c:v>
                </c:pt>
                <c:pt idx="1440">
                  <c:v>28.8</c:v>
                </c:pt>
                <c:pt idx="1441">
                  <c:v>31</c:v>
                </c:pt>
                <c:pt idx="1442">
                  <c:v>31.6</c:v>
                </c:pt>
                <c:pt idx="1443">
                  <c:v>30.6</c:v>
                </c:pt>
                <c:pt idx="1444">
                  <c:v>31</c:v>
                </c:pt>
                <c:pt idx="1445">
                  <c:v>30.7</c:v>
                </c:pt>
                <c:pt idx="1446">
                  <c:v>31.9</c:v>
                </c:pt>
                <c:pt idx="1447">
                  <c:v>31.2</c:v>
                </c:pt>
                <c:pt idx="1448">
                  <c:v>31.4</c:v>
                </c:pt>
                <c:pt idx="1449">
                  <c:v>32.4</c:v>
                </c:pt>
                <c:pt idx="1450">
                  <c:v>32.799999999999997</c:v>
                </c:pt>
                <c:pt idx="1451">
                  <c:v>31.6</c:v>
                </c:pt>
                <c:pt idx="1452">
                  <c:v>31.4</c:v>
                </c:pt>
                <c:pt idx="1453">
                  <c:v>31.5</c:v>
                </c:pt>
                <c:pt idx="1454">
                  <c:v>31.8</c:v>
                </c:pt>
                <c:pt idx="1455">
                  <c:v>31.2</c:v>
                </c:pt>
                <c:pt idx="1456">
                  <c:v>30</c:v>
                </c:pt>
                <c:pt idx="1457">
                  <c:v>30.2</c:v>
                </c:pt>
                <c:pt idx="1458">
                  <c:v>31.8</c:v>
                </c:pt>
                <c:pt idx="1459">
                  <c:v>29.9</c:v>
                </c:pt>
                <c:pt idx="1460">
                  <c:v>30.1</c:v>
                </c:pt>
                <c:pt idx="1461">
                  <c:v>31.3</c:v>
                </c:pt>
                <c:pt idx="1462">
                  <c:v>31</c:v>
                </c:pt>
                <c:pt idx="1463">
                  <c:v>30.6</c:v>
                </c:pt>
                <c:pt idx="1464">
                  <c:v>30.1</c:v>
                </c:pt>
                <c:pt idx="1465">
                  <c:v>29.8</c:v>
                </c:pt>
                <c:pt idx="1466">
                  <c:v>30.4</c:v>
                </c:pt>
                <c:pt idx="1467">
                  <c:v>31.7</c:v>
                </c:pt>
                <c:pt idx="1468">
                  <c:v>31.4</c:v>
                </c:pt>
                <c:pt idx="1469">
                  <c:v>31.5</c:v>
                </c:pt>
                <c:pt idx="1470">
                  <c:v>30.8</c:v>
                </c:pt>
                <c:pt idx="1471">
                  <c:v>32.200000000000003</c:v>
                </c:pt>
                <c:pt idx="1472">
                  <c:v>32</c:v>
                </c:pt>
                <c:pt idx="1473">
                  <c:v>32</c:v>
                </c:pt>
                <c:pt idx="1474">
                  <c:v>32.4</c:v>
                </c:pt>
                <c:pt idx="1475">
                  <c:v>32</c:v>
                </c:pt>
                <c:pt idx="1476">
                  <c:v>33.1</c:v>
                </c:pt>
                <c:pt idx="1477">
                  <c:v>34.299999999999997</c:v>
                </c:pt>
                <c:pt idx="1478">
                  <c:v>32.700000000000003</c:v>
                </c:pt>
                <c:pt idx="1479">
                  <c:v>32.1</c:v>
                </c:pt>
                <c:pt idx="1480">
                  <c:v>33.299999999999997</c:v>
                </c:pt>
                <c:pt idx="1481">
                  <c:v>33.799999999999997</c:v>
                </c:pt>
                <c:pt idx="1482">
                  <c:v>31.7</c:v>
                </c:pt>
                <c:pt idx="1483">
                  <c:v>31.9</c:v>
                </c:pt>
                <c:pt idx="1484">
                  <c:v>31.1</c:v>
                </c:pt>
                <c:pt idx="1485">
                  <c:v>31.2</c:v>
                </c:pt>
                <c:pt idx="1486">
                  <c:v>30.3</c:v>
                </c:pt>
                <c:pt idx="1487">
                  <c:v>29.5</c:v>
                </c:pt>
                <c:pt idx="1488">
                  <c:v>30.4</c:v>
                </c:pt>
                <c:pt idx="1489">
                  <c:v>29.2</c:v>
                </c:pt>
                <c:pt idx="1490">
                  <c:v>28.6</c:v>
                </c:pt>
                <c:pt idx="1491">
                  <c:v>28.5</c:v>
                </c:pt>
                <c:pt idx="1492">
                  <c:v>28.8</c:v>
                </c:pt>
                <c:pt idx="1493">
                  <c:v>27.3</c:v>
                </c:pt>
                <c:pt idx="1494">
                  <c:v>26.9</c:v>
                </c:pt>
                <c:pt idx="1495">
                  <c:v>25.8</c:v>
                </c:pt>
                <c:pt idx="1496">
                  <c:v>24.9</c:v>
                </c:pt>
                <c:pt idx="1497">
                  <c:v>24.3</c:v>
                </c:pt>
                <c:pt idx="1498">
                  <c:v>25</c:v>
                </c:pt>
                <c:pt idx="1499">
                  <c:v>23.5</c:v>
                </c:pt>
                <c:pt idx="1500">
                  <c:v>22.4</c:v>
                </c:pt>
                <c:pt idx="1501">
                  <c:v>21.5</c:v>
                </c:pt>
                <c:pt idx="1502">
                  <c:v>20.5</c:v>
                </c:pt>
                <c:pt idx="1503">
                  <c:v>20.3</c:v>
                </c:pt>
                <c:pt idx="1504">
                  <c:v>20.6</c:v>
                </c:pt>
                <c:pt idx="1505">
                  <c:v>18.899999999999999</c:v>
                </c:pt>
                <c:pt idx="1506">
                  <c:v>20.100000000000001</c:v>
                </c:pt>
                <c:pt idx="1507">
                  <c:v>18.3</c:v>
                </c:pt>
                <c:pt idx="1508">
                  <c:v>18.399999999999999</c:v>
                </c:pt>
                <c:pt idx="1509">
                  <c:v>17.100000000000001</c:v>
                </c:pt>
                <c:pt idx="1510">
                  <c:v>15.9</c:v>
                </c:pt>
                <c:pt idx="1511">
                  <c:v>16.600000000000001</c:v>
                </c:pt>
                <c:pt idx="1512">
                  <c:v>15.9</c:v>
                </c:pt>
                <c:pt idx="1513">
                  <c:v>15.8</c:v>
                </c:pt>
                <c:pt idx="1514">
                  <c:v>16.5</c:v>
                </c:pt>
                <c:pt idx="1515">
                  <c:v>15.4</c:v>
                </c:pt>
                <c:pt idx="1516">
                  <c:v>15.2</c:v>
                </c:pt>
                <c:pt idx="1517">
                  <c:v>14.8</c:v>
                </c:pt>
                <c:pt idx="1518">
                  <c:v>16.3</c:v>
                </c:pt>
                <c:pt idx="1519">
                  <c:v>15.5</c:v>
                </c:pt>
                <c:pt idx="1520">
                  <c:v>15.6</c:v>
                </c:pt>
                <c:pt idx="1521">
                  <c:v>14.4</c:v>
                </c:pt>
                <c:pt idx="1522">
                  <c:v>14.9</c:v>
                </c:pt>
                <c:pt idx="1523">
                  <c:v>13.9</c:v>
                </c:pt>
                <c:pt idx="1524">
                  <c:v>15.3</c:v>
                </c:pt>
                <c:pt idx="1525">
                  <c:v>15</c:v>
                </c:pt>
                <c:pt idx="1526">
                  <c:v>16</c:v>
                </c:pt>
                <c:pt idx="1527">
                  <c:v>15.4</c:v>
                </c:pt>
                <c:pt idx="1528">
                  <c:v>14.2</c:v>
                </c:pt>
                <c:pt idx="1529">
                  <c:v>14.9</c:v>
                </c:pt>
                <c:pt idx="1530">
                  <c:v>15.1</c:v>
                </c:pt>
                <c:pt idx="1531">
                  <c:v>15.4</c:v>
                </c:pt>
                <c:pt idx="1532">
                  <c:v>15.1</c:v>
                </c:pt>
                <c:pt idx="1533">
                  <c:v>16.2</c:v>
                </c:pt>
                <c:pt idx="1534">
                  <c:v>15.3</c:v>
                </c:pt>
                <c:pt idx="1535">
                  <c:v>16.899999999999999</c:v>
                </c:pt>
                <c:pt idx="1536">
                  <c:v>16.3</c:v>
                </c:pt>
                <c:pt idx="1537">
                  <c:v>16.8</c:v>
                </c:pt>
                <c:pt idx="1538">
                  <c:v>16.600000000000001</c:v>
                </c:pt>
                <c:pt idx="1539">
                  <c:v>17.8</c:v>
                </c:pt>
                <c:pt idx="1540">
                  <c:v>18.7</c:v>
                </c:pt>
                <c:pt idx="1541">
                  <c:v>18.100000000000001</c:v>
                </c:pt>
                <c:pt idx="1542">
                  <c:v>20.3</c:v>
                </c:pt>
                <c:pt idx="1543">
                  <c:v>18.5</c:v>
                </c:pt>
                <c:pt idx="1544">
                  <c:v>19.399999999999999</c:v>
                </c:pt>
                <c:pt idx="1545">
                  <c:v>19.399999999999999</c:v>
                </c:pt>
                <c:pt idx="1546">
                  <c:v>20.3</c:v>
                </c:pt>
                <c:pt idx="1547">
                  <c:v>19.8</c:v>
                </c:pt>
                <c:pt idx="1548">
                  <c:v>19.899999999999999</c:v>
                </c:pt>
                <c:pt idx="1549">
                  <c:v>19.899999999999999</c:v>
                </c:pt>
                <c:pt idx="1550">
                  <c:v>20.6</c:v>
                </c:pt>
                <c:pt idx="1551">
                  <c:v>20.6</c:v>
                </c:pt>
                <c:pt idx="1552">
                  <c:v>19.7</c:v>
                </c:pt>
                <c:pt idx="1553">
                  <c:v>21.2</c:v>
                </c:pt>
                <c:pt idx="1554">
                  <c:v>19.5</c:v>
                </c:pt>
                <c:pt idx="1555">
                  <c:v>20.3</c:v>
                </c:pt>
                <c:pt idx="1556">
                  <c:v>20.6</c:v>
                </c:pt>
                <c:pt idx="1557">
                  <c:v>20.8</c:v>
                </c:pt>
                <c:pt idx="1558">
                  <c:v>20.3</c:v>
                </c:pt>
                <c:pt idx="1559">
                  <c:v>21.1</c:v>
                </c:pt>
                <c:pt idx="1560">
                  <c:v>22.6</c:v>
                </c:pt>
                <c:pt idx="1561">
                  <c:v>22.9</c:v>
                </c:pt>
                <c:pt idx="1562">
                  <c:v>21.4</c:v>
                </c:pt>
                <c:pt idx="1563">
                  <c:v>21</c:v>
                </c:pt>
                <c:pt idx="1564">
                  <c:v>21.4</c:v>
                </c:pt>
                <c:pt idx="1565">
                  <c:v>22.3</c:v>
                </c:pt>
                <c:pt idx="1566">
                  <c:v>21.5</c:v>
                </c:pt>
                <c:pt idx="1567">
                  <c:v>21.5</c:v>
                </c:pt>
                <c:pt idx="1568">
                  <c:v>21.4</c:v>
                </c:pt>
                <c:pt idx="1569">
                  <c:v>22.5</c:v>
                </c:pt>
                <c:pt idx="1570">
                  <c:v>21.1</c:v>
                </c:pt>
                <c:pt idx="1571">
                  <c:v>21.4</c:v>
                </c:pt>
                <c:pt idx="1572">
                  <c:v>20.8</c:v>
                </c:pt>
                <c:pt idx="1573">
                  <c:v>20.399999999999999</c:v>
                </c:pt>
                <c:pt idx="1574">
                  <c:v>23.2</c:v>
                </c:pt>
                <c:pt idx="1575">
                  <c:v>22.2</c:v>
                </c:pt>
                <c:pt idx="1576">
                  <c:v>22.8</c:v>
                </c:pt>
                <c:pt idx="1577">
                  <c:v>21.5</c:v>
                </c:pt>
                <c:pt idx="1578">
                  <c:v>20.7</c:v>
                </c:pt>
                <c:pt idx="1579">
                  <c:v>19.7</c:v>
                </c:pt>
                <c:pt idx="1580">
                  <c:v>22</c:v>
                </c:pt>
                <c:pt idx="1581">
                  <c:v>26.3</c:v>
                </c:pt>
                <c:pt idx="1582">
                  <c:v>26.4</c:v>
                </c:pt>
                <c:pt idx="1583">
                  <c:v>29.4</c:v>
                </c:pt>
                <c:pt idx="1584">
                  <c:v>34.5</c:v>
                </c:pt>
                <c:pt idx="1585">
                  <c:v>23.3</c:v>
                </c:pt>
                <c:pt idx="1586">
                  <c:v>17.600000000000001</c:v>
                </c:pt>
                <c:pt idx="1587">
                  <c:v>15.7</c:v>
                </c:pt>
                <c:pt idx="1588">
                  <c:v>17.3</c:v>
                </c:pt>
                <c:pt idx="1589">
                  <c:v>17.7</c:v>
                </c:pt>
                <c:pt idx="1590">
                  <c:v>18.3</c:v>
                </c:pt>
                <c:pt idx="1591">
                  <c:v>18.2</c:v>
                </c:pt>
                <c:pt idx="1592">
                  <c:v>19</c:v>
                </c:pt>
                <c:pt idx="1593">
                  <c:v>19.399999999999999</c:v>
                </c:pt>
                <c:pt idx="1594">
                  <c:v>19.7</c:v>
                </c:pt>
                <c:pt idx="1595">
                  <c:v>19.7</c:v>
                </c:pt>
                <c:pt idx="1596">
                  <c:v>20.3</c:v>
                </c:pt>
                <c:pt idx="1597">
                  <c:v>19.7</c:v>
                </c:pt>
                <c:pt idx="1598">
                  <c:v>20</c:v>
                </c:pt>
                <c:pt idx="1599">
                  <c:v>19.3</c:v>
                </c:pt>
                <c:pt idx="1600">
                  <c:v>19.399999999999999</c:v>
                </c:pt>
                <c:pt idx="1601">
                  <c:v>19.5</c:v>
                </c:pt>
                <c:pt idx="1602">
                  <c:v>19.600000000000001</c:v>
                </c:pt>
                <c:pt idx="1603">
                  <c:v>19.7</c:v>
                </c:pt>
                <c:pt idx="1604">
                  <c:v>19.399999999999999</c:v>
                </c:pt>
                <c:pt idx="1605">
                  <c:v>21.2</c:v>
                </c:pt>
                <c:pt idx="1606">
                  <c:v>18.8</c:v>
                </c:pt>
                <c:pt idx="1607">
                  <c:v>20.100000000000001</c:v>
                </c:pt>
                <c:pt idx="1608">
                  <c:v>20.399999999999999</c:v>
                </c:pt>
                <c:pt idx="1609">
                  <c:v>18.3</c:v>
                </c:pt>
                <c:pt idx="1610">
                  <c:v>20.6</c:v>
                </c:pt>
                <c:pt idx="1611">
                  <c:v>20.100000000000001</c:v>
                </c:pt>
                <c:pt idx="1612">
                  <c:v>19.899999999999999</c:v>
                </c:pt>
                <c:pt idx="1613">
                  <c:v>19.100000000000001</c:v>
                </c:pt>
                <c:pt idx="1614">
                  <c:v>19.7</c:v>
                </c:pt>
                <c:pt idx="1615">
                  <c:v>20.8</c:v>
                </c:pt>
                <c:pt idx="1616">
                  <c:v>20.6</c:v>
                </c:pt>
                <c:pt idx="1617">
                  <c:v>19.8</c:v>
                </c:pt>
                <c:pt idx="1618">
                  <c:v>18.899999999999999</c:v>
                </c:pt>
                <c:pt idx="1619">
                  <c:v>21</c:v>
                </c:pt>
                <c:pt idx="1620">
                  <c:v>21</c:v>
                </c:pt>
                <c:pt idx="1621">
                  <c:v>20.6</c:v>
                </c:pt>
                <c:pt idx="1622">
                  <c:v>21</c:v>
                </c:pt>
                <c:pt idx="1623">
                  <c:v>21.5</c:v>
                </c:pt>
                <c:pt idx="1624">
                  <c:v>21.6</c:v>
                </c:pt>
                <c:pt idx="1625">
                  <c:v>22.2</c:v>
                </c:pt>
                <c:pt idx="1626">
                  <c:v>22</c:v>
                </c:pt>
                <c:pt idx="1627">
                  <c:v>23.8</c:v>
                </c:pt>
                <c:pt idx="1628">
                  <c:v>23.1</c:v>
                </c:pt>
                <c:pt idx="1629">
                  <c:v>24</c:v>
                </c:pt>
                <c:pt idx="1630">
                  <c:v>23.9</c:v>
                </c:pt>
                <c:pt idx="1631">
                  <c:v>26.1</c:v>
                </c:pt>
                <c:pt idx="1632">
                  <c:v>25.9</c:v>
                </c:pt>
                <c:pt idx="1633">
                  <c:v>27.3</c:v>
                </c:pt>
                <c:pt idx="1634">
                  <c:v>28</c:v>
                </c:pt>
                <c:pt idx="1635">
                  <c:v>27.6</c:v>
                </c:pt>
                <c:pt idx="1636">
                  <c:v>29.7</c:v>
                </c:pt>
                <c:pt idx="1637">
                  <c:v>29.7</c:v>
                </c:pt>
                <c:pt idx="1638">
                  <c:v>31.7</c:v>
                </c:pt>
                <c:pt idx="1639">
                  <c:v>32.5</c:v>
                </c:pt>
                <c:pt idx="1640">
                  <c:v>33.4</c:v>
                </c:pt>
                <c:pt idx="1641">
                  <c:v>35.1</c:v>
                </c:pt>
                <c:pt idx="1642">
                  <c:v>35.9</c:v>
                </c:pt>
                <c:pt idx="1643">
                  <c:v>37</c:v>
                </c:pt>
                <c:pt idx="1644">
                  <c:v>37.799999999999997</c:v>
                </c:pt>
                <c:pt idx="1645">
                  <c:v>38.4</c:v>
                </c:pt>
                <c:pt idx="1646">
                  <c:v>39.799999999999997</c:v>
                </c:pt>
                <c:pt idx="1647">
                  <c:v>40</c:v>
                </c:pt>
                <c:pt idx="1648">
                  <c:v>40.299999999999997</c:v>
                </c:pt>
                <c:pt idx="1649">
                  <c:v>40.6</c:v>
                </c:pt>
                <c:pt idx="1650">
                  <c:v>42.3</c:v>
                </c:pt>
                <c:pt idx="1651">
                  <c:v>42.9</c:v>
                </c:pt>
                <c:pt idx="1652">
                  <c:v>42.4</c:v>
                </c:pt>
                <c:pt idx="1653">
                  <c:v>42.9</c:v>
                </c:pt>
                <c:pt idx="1654">
                  <c:v>42</c:v>
                </c:pt>
                <c:pt idx="1655">
                  <c:v>41.8</c:v>
                </c:pt>
                <c:pt idx="1656">
                  <c:v>43</c:v>
                </c:pt>
                <c:pt idx="1657">
                  <c:v>42.6</c:v>
                </c:pt>
                <c:pt idx="1658">
                  <c:v>43.5</c:v>
                </c:pt>
                <c:pt idx="1659">
                  <c:v>42.1</c:v>
                </c:pt>
                <c:pt idx="1660">
                  <c:v>41.1</c:v>
                </c:pt>
                <c:pt idx="1661">
                  <c:v>39.799999999999997</c:v>
                </c:pt>
                <c:pt idx="1662">
                  <c:v>40.299999999999997</c:v>
                </c:pt>
                <c:pt idx="1663">
                  <c:v>40.1</c:v>
                </c:pt>
                <c:pt idx="1664">
                  <c:v>38.9</c:v>
                </c:pt>
                <c:pt idx="1665">
                  <c:v>37.299999999999997</c:v>
                </c:pt>
                <c:pt idx="1666">
                  <c:v>35.9</c:v>
                </c:pt>
                <c:pt idx="1667">
                  <c:v>36.1</c:v>
                </c:pt>
                <c:pt idx="1668">
                  <c:v>36</c:v>
                </c:pt>
                <c:pt idx="1669">
                  <c:v>33.5</c:v>
                </c:pt>
                <c:pt idx="1670">
                  <c:v>32.299999999999997</c:v>
                </c:pt>
                <c:pt idx="1671">
                  <c:v>30.3</c:v>
                </c:pt>
                <c:pt idx="1672">
                  <c:v>29</c:v>
                </c:pt>
                <c:pt idx="1673">
                  <c:v>29.5</c:v>
                </c:pt>
                <c:pt idx="1674">
                  <c:v>28.2</c:v>
                </c:pt>
                <c:pt idx="1675">
                  <c:v>27.3</c:v>
                </c:pt>
                <c:pt idx="1676">
                  <c:v>27.2</c:v>
                </c:pt>
                <c:pt idx="1677">
                  <c:v>25.3</c:v>
                </c:pt>
                <c:pt idx="1678">
                  <c:v>25.3</c:v>
                </c:pt>
                <c:pt idx="1679">
                  <c:v>23.9</c:v>
                </c:pt>
                <c:pt idx="1680">
                  <c:v>23.1</c:v>
                </c:pt>
                <c:pt idx="1681">
                  <c:v>23.5</c:v>
                </c:pt>
                <c:pt idx="1682">
                  <c:v>21.8</c:v>
                </c:pt>
                <c:pt idx="1683">
                  <c:v>21.5</c:v>
                </c:pt>
                <c:pt idx="1684">
                  <c:v>21.3</c:v>
                </c:pt>
                <c:pt idx="1685">
                  <c:v>20.7</c:v>
                </c:pt>
                <c:pt idx="1686">
                  <c:v>19.3</c:v>
                </c:pt>
                <c:pt idx="1687">
                  <c:v>20.8</c:v>
                </c:pt>
                <c:pt idx="1688">
                  <c:v>19.899999999999999</c:v>
                </c:pt>
                <c:pt idx="1689">
                  <c:v>20.8</c:v>
                </c:pt>
                <c:pt idx="1690">
                  <c:v>19.899999999999999</c:v>
                </c:pt>
                <c:pt idx="1691">
                  <c:v>19.600000000000001</c:v>
                </c:pt>
                <c:pt idx="1692">
                  <c:v>19.899999999999999</c:v>
                </c:pt>
                <c:pt idx="1693">
                  <c:v>18.899999999999999</c:v>
                </c:pt>
                <c:pt idx="1694">
                  <c:v>18.7</c:v>
                </c:pt>
                <c:pt idx="1695">
                  <c:v>18.2</c:v>
                </c:pt>
                <c:pt idx="1696">
                  <c:v>18</c:v>
                </c:pt>
                <c:pt idx="1697">
                  <c:v>18.399999999999999</c:v>
                </c:pt>
                <c:pt idx="1698">
                  <c:v>17.2</c:v>
                </c:pt>
                <c:pt idx="1699">
                  <c:v>17.5</c:v>
                </c:pt>
                <c:pt idx="1700">
                  <c:v>17</c:v>
                </c:pt>
                <c:pt idx="1701">
                  <c:v>16.7</c:v>
                </c:pt>
                <c:pt idx="1702">
                  <c:v>17.399999999999999</c:v>
                </c:pt>
                <c:pt idx="1703">
                  <c:v>17.5</c:v>
                </c:pt>
                <c:pt idx="1704">
                  <c:v>17.600000000000001</c:v>
                </c:pt>
                <c:pt idx="1705">
                  <c:v>17.100000000000001</c:v>
                </c:pt>
                <c:pt idx="1706">
                  <c:v>17.7</c:v>
                </c:pt>
                <c:pt idx="1707">
                  <c:v>17.100000000000001</c:v>
                </c:pt>
                <c:pt idx="1708">
                  <c:v>17.100000000000001</c:v>
                </c:pt>
                <c:pt idx="1709">
                  <c:v>16.899999999999999</c:v>
                </c:pt>
                <c:pt idx="1710">
                  <c:v>16.600000000000001</c:v>
                </c:pt>
                <c:pt idx="1711">
                  <c:v>17.3</c:v>
                </c:pt>
                <c:pt idx="1712">
                  <c:v>17.3</c:v>
                </c:pt>
                <c:pt idx="1713">
                  <c:v>18</c:v>
                </c:pt>
                <c:pt idx="1714">
                  <c:v>16.600000000000001</c:v>
                </c:pt>
                <c:pt idx="1715">
                  <c:v>17.600000000000001</c:v>
                </c:pt>
                <c:pt idx="1716">
                  <c:v>17.2</c:v>
                </c:pt>
                <c:pt idx="1717">
                  <c:v>16.7</c:v>
                </c:pt>
                <c:pt idx="1718">
                  <c:v>17</c:v>
                </c:pt>
                <c:pt idx="1719">
                  <c:v>16.5</c:v>
                </c:pt>
                <c:pt idx="1720">
                  <c:v>17</c:v>
                </c:pt>
                <c:pt idx="1721">
                  <c:v>16.8</c:v>
                </c:pt>
                <c:pt idx="1722">
                  <c:v>16</c:v>
                </c:pt>
                <c:pt idx="1723">
                  <c:v>17.399999999999999</c:v>
                </c:pt>
                <c:pt idx="1724">
                  <c:v>17.2</c:v>
                </c:pt>
                <c:pt idx="1725">
                  <c:v>18</c:v>
                </c:pt>
                <c:pt idx="1726">
                  <c:v>16.100000000000001</c:v>
                </c:pt>
                <c:pt idx="1727">
                  <c:v>16.8</c:v>
                </c:pt>
                <c:pt idx="1728">
                  <c:v>17</c:v>
                </c:pt>
                <c:pt idx="1729">
                  <c:v>16.2</c:v>
                </c:pt>
                <c:pt idx="1730">
                  <c:v>15.5</c:v>
                </c:pt>
                <c:pt idx="1731">
                  <c:v>16.7</c:v>
                </c:pt>
                <c:pt idx="1732">
                  <c:v>16.899999999999999</c:v>
                </c:pt>
                <c:pt idx="1733">
                  <c:v>16</c:v>
                </c:pt>
                <c:pt idx="1734">
                  <c:v>16.7</c:v>
                </c:pt>
                <c:pt idx="1735">
                  <c:v>16.2</c:v>
                </c:pt>
                <c:pt idx="1736">
                  <c:v>16.600000000000001</c:v>
                </c:pt>
                <c:pt idx="1737">
                  <c:v>15.8</c:v>
                </c:pt>
                <c:pt idx="1738">
                  <c:v>15.7</c:v>
                </c:pt>
                <c:pt idx="1739">
                  <c:v>16.600000000000001</c:v>
                </c:pt>
                <c:pt idx="1740">
                  <c:v>17.3</c:v>
                </c:pt>
                <c:pt idx="1741">
                  <c:v>16.5</c:v>
                </c:pt>
                <c:pt idx="1742">
                  <c:v>16.7</c:v>
                </c:pt>
                <c:pt idx="1743">
                  <c:v>16.5</c:v>
                </c:pt>
                <c:pt idx="1744">
                  <c:v>15.6</c:v>
                </c:pt>
                <c:pt idx="1745">
                  <c:v>15.1</c:v>
                </c:pt>
                <c:pt idx="1746">
                  <c:v>15.4</c:v>
                </c:pt>
                <c:pt idx="1747">
                  <c:v>15.3</c:v>
                </c:pt>
                <c:pt idx="1748">
                  <c:v>15</c:v>
                </c:pt>
                <c:pt idx="1749">
                  <c:v>15.8</c:v>
                </c:pt>
                <c:pt idx="1750">
                  <c:v>15.2</c:v>
                </c:pt>
                <c:pt idx="1751">
                  <c:v>17.399999999999999</c:v>
                </c:pt>
                <c:pt idx="1752">
                  <c:v>16</c:v>
                </c:pt>
                <c:pt idx="1753">
                  <c:v>15.8</c:v>
                </c:pt>
                <c:pt idx="1754">
                  <c:v>16.5</c:v>
                </c:pt>
                <c:pt idx="1755">
                  <c:v>17.2</c:v>
                </c:pt>
                <c:pt idx="1756">
                  <c:v>16.5</c:v>
                </c:pt>
                <c:pt idx="1757">
                  <c:v>15.8</c:v>
                </c:pt>
                <c:pt idx="1758">
                  <c:v>16.7</c:v>
                </c:pt>
                <c:pt idx="1759">
                  <c:v>16.899999999999999</c:v>
                </c:pt>
                <c:pt idx="1760">
                  <c:v>17.7</c:v>
                </c:pt>
                <c:pt idx="1761">
                  <c:v>18</c:v>
                </c:pt>
                <c:pt idx="1762">
                  <c:v>16.3</c:v>
                </c:pt>
                <c:pt idx="1763">
                  <c:v>17.399999999999999</c:v>
                </c:pt>
                <c:pt idx="1764">
                  <c:v>17.899999999999999</c:v>
                </c:pt>
                <c:pt idx="1765">
                  <c:v>18.3</c:v>
                </c:pt>
                <c:pt idx="1766">
                  <c:v>18</c:v>
                </c:pt>
                <c:pt idx="1767">
                  <c:v>17.600000000000001</c:v>
                </c:pt>
                <c:pt idx="1768">
                  <c:v>18.100000000000001</c:v>
                </c:pt>
                <c:pt idx="1769">
                  <c:v>17.7</c:v>
                </c:pt>
                <c:pt idx="1770">
                  <c:v>16.899999999999999</c:v>
                </c:pt>
                <c:pt idx="1771">
                  <c:v>17.399999999999999</c:v>
                </c:pt>
                <c:pt idx="1772">
                  <c:v>17.7</c:v>
                </c:pt>
                <c:pt idx="1773">
                  <c:v>16.2</c:v>
                </c:pt>
                <c:pt idx="1774">
                  <c:v>17</c:v>
                </c:pt>
                <c:pt idx="1775">
                  <c:v>17.7</c:v>
                </c:pt>
                <c:pt idx="1776">
                  <c:v>20.2</c:v>
                </c:pt>
                <c:pt idx="1777">
                  <c:v>20.100000000000001</c:v>
                </c:pt>
                <c:pt idx="1778">
                  <c:v>23.9</c:v>
                </c:pt>
                <c:pt idx="1779">
                  <c:v>22.3</c:v>
                </c:pt>
                <c:pt idx="1780">
                  <c:v>22.4</c:v>
                </c:pt>
                <c:pt idx="1781">
                  <c:v>15.7</c:v>
                </c:pt>
                <c:pt idx="1782">
                  <c:v>13</c:v>
                </c:pt>
                <c:pt idx="1783">
                  <c:v>13.9</c:v>
                </c:pt>
                <c:pt idx="1784">
                  <c:v>15.2</c:v>
                </c:pt>
                <c:pt idx="1785">
                  <c:v>14.8</c:v>
                </c:pt>
                <c:pt idx="1786">
                  <c:v>15.4</c:v>
                </c:pt>
                <c:pt idx="1787">
                  <c:v>15.7</c:v>
                </c:pt>
                <c:pt idx="1788">
                  <c:v>15.4</c:v>
                </c:pt>
                <c:pt idx="1789">
                  <c:v>15.3</c:v>
                </c:pt>
                <c:pt idx="1790">
                  <c:v>14.5</c:v>
                </c:pt>
                <c:pt idx="1791">
                  <c:v>15.1</c:v>
                </c:pt>
                <c:pt idx="1792">
                  <c:v>16.399999999999999</c:v>
                </c:pt>
                <c:pt idx="1793">
                  <c:v>15</c:v>
                </c:pt>
                <c:pt idx="1794">
                  <c:v>14.7</c:v>
                </c:pt>
                <c:pt idx="1795">
                  <c:v>16.7</c:v>
                </c:pt>
                <c:pt idx="1796">
                  <c:v>16.3</c:v>
                </c:pt>
                <c:pt idx="1797">
                  <c:v>17.2</c:v>
                </c:pt>
                <c:pt idx="1798">
                  <c:v>17.3</c:v>
                </c:pt>
                <c:pt idx="1799">
                  <c:v>18.3</c:v>
                </c:pt>
                <c:pt idx="1800">
                  <c:v>17.899999999999999</c:v>
                </c:pt>
                <c:pt idx="1801">
                  <c:v>18.3</c:v>
                </c:pt>
                <c:pt idx="1802">
                  <c:v>16.899999999999999</c:v>
                </c:pt>
                <c:pt idx="1803">
                  <c:v>17.3</c:v>
                </c:pt>
                <c:pt idx="1804">
                  <c:v>17.8</c:v>
                </c:pt>
                <c:pt idx="1805">
                  <c:v>18.8</c:v>
                </c:pt>
                <c:pt idx="1806">
                  <c:v>18.3</c:v>
                </c:pt>
                <c:pt idx="1807">
                  <c:v>20.2</c:v>
                </c:pt>
                <c:pt idx="1808">
                  <c:v>19.899999999999999</c:v>
                </c:pt>
                <c:pt idx="1809">
                  <c:v>21.6</c:v>
                </c:pt>
                <c:pt idx="1810">
                  <c:v>22.2</c:v>
                </c:pt>
                <c:pt idx="1811">
                  <c:v>22.6</c:v>
                </c:pt>
                <c:pt idx="1812">
                  <c:v>24.3</c:v>
                </c:pt>
                <c:pt idx="1813">
                  <c:v>24</c:v>
                </c:pt>
                <c:pt idx="1814">
                  <c:v>25.5</c:v>
                </c:pt>
                <c:pt idx="1815">
                  <c:v>26.4</c:v>
                </c:pt>
                <c:pt idx="1816">
                  <c:v>26</c:v>
                </c:pt>
                <c:pt idx="1817">
                  <c:v>26.9</c:v>
                </c:pt>
                <c:pt idx="1818">
                  <c:v>27.8</c:v>
                </c:pt>
                <c:pt idx="1819">
                  <c:v>27.5</c:v>
                </c:pt>
                <c:pt idx="1820">
                  <c:v>28.6</c:v>
                </c:pt>
                <c:pt idx="1821">
                  <c:v>29.2</c:v>
                </c:pt>
                <c:pt idx="1822">
                  <c:v>30.9</c:v>
                </c:pt>
                <c:pt idx="1823">
                  <c:v>29.3</c:v>
                </c:pt>
                <c:pt idx="1824">
                  <c:v>29.6</c:v>
                </c:pt>
                <c:pt idx="1825">
                  <c:v>29.9</c:v>
                </c:pt>
                <c:pt idx="1826">
                  <c:v>29.9</c:v>
                </c:pt>
                <c:pt idx="1827">
                  <c:v>30.5</c:v>
                </c:pt>
                <c:pt idx="1828">
                  <c:v>30.5</c:v>
                </c:pt>
                <c:pt idx="1829">
                  <c:v>30.2</c:v>
                </c:pt>
                <c:pt idx="1830">
                  <c:v>29.1</c:v>
                </c:pt>
                <c:pt idx="1831">
                  <c:v>31.1</c:v>
                </c:pt>
                <c:pt idx="1832">
                  <c:v>31.7</c:v>
                </c:pt>
                <c:pt idx="1833">
                  <c:v>30.3</c:v>
                </c:pt>
                <c:pt idx="1834">
                  <c:v>30.5</c:v>
                </c:pt>
                <c:pt idx="1835">
                  <c:v>30</c:v>
                </c:pt>
                <c:pt idx="1836">
                  <c:v>30.2</c:v>
                </c:pt>
                <c:pt idx="1837">
                  <c:v>29.2</c:v>
                </c:pt>
                <c:pt idx="1838">
                  <c:v>28.4</c:v>
                </c:pt>
                <c:pt idx="1839">
                  <c:v>28.1</c:v>
                </c:pt>
                <c:pt idx="1840">
                  <c:v>26.8</c:v>
                </c:pt>
                <c:pt idx="1841">
                  <c:v>28.5</c:v>
                </c:pt>
                <c:pt idx="1842">
                  <c:v>27.1</c:v>
                </c:pt>
                <c:pt idx="1843">
                  <c:v>26.7</c:v>
                </c:pt>
                <c:pt idx="1844">
                  <c:v>26.7</c:v>
                </c:pt>
                <c:pt idx="1845">
                  <c:v>26.9</c:v>
                </c:pt>
                <c:pt idx="1846">
                  <c:v>26.1</c:v>
                </c:pt>
                <c:pt idx="1847">
                  <c:v>25.8</c:v>
                </c:pt>
                <c:pt idx="1848">
                  <c:v>26.8</c:v>
                </c:pt>
                <c:pt idx="1849">
                  <c:v>26.5</c:v>
                </c:pt>
                <c:pt idx="1850">
                  <c:v>26.8</c:v>
                </c:pt>
                <c:pt idx="1851">
                  <c:v>25.6</c:v>
                </c:pt>
                <c:pt idx="1852">
                  <c:v>27.4</c:v>
                </c:pt>
                <c:pt idx="1853">
                  <c:v>27.2</c:v>
                </c:pt>
                <c:pt idx="1854">
                  <c:v>27</c:v>
                </c:pt>
                <c:pt idx="1855">
                  <c:v>27.8</c:v>
                </c:pt>
                <c:pt idx="1856">
                  <c:v>27.8</c:v>
                </c:pt>
                <c:pt idx="1857">
                  <c:v>26.9</c:v>
                </c:pt>
                <c:pt idx="1858">
                  <c:v>27.5</c:v>
                </c:pt>
                <c:pt idx="1859">
                  <c:v>27.2</c:v>
                </c:pt>
                <c:pt idx="1860">
                  <c:v>27.4</c:v>
                </c:pt>
                <c:pt idx="1861">
                  <c:v>28.8</c:v>
                </c:pt>
                <c:pt idx="1862">
                  <c:v>28.1</c:v>
                </c:pt>
                <c:pt idx="1863">
                  <c:v>26.2</c:v>
                </c:pt>
                <c:pt idx="1864">
                  <c:v>28.6</c:v>
                </c:pt>
                <c:pt idx="1865">
                  <c:v>27.8</c:v>
                </c:pt>
                <c:pt idx="1866">
                  <c:v>26.9</c:v>
                </c:pt>
                <c:pt idx="1867">
                  <c:v>27.6</c:v>
                </c:pt>
                <c:pt idx="1868">
                  <c:v>27.7</c:v>
                </c:pt>
                <c:pt idx="1869">
                  <c:v>27.9</c:v>
                </c:pt>
                <c:pt idx="1870">
                  <c:v>27.4</c:v>
                </c:pt>
                <c:pt idx="1871">
                  <c:v>27</c:v>
                </c:pt>
                <c:pt idx="1872">
                  <c:v>26.9</c:v>
                </c:pt>
                <c:pt idx="1873">
                  <c:v>27.3</c:v>
                </c:pt>
                <c:pt idx="1874">
                  <c:v>27.6</c:v>
                </c:pt>
                <c:pt idx="1875">
                  <c:v>27</c:v>
                </c:pt>
                <c:pt idx="1876">
                  <c:v>27</c:v>
                </c:pt>
                <c:pt idx="1877">
                  <c:v>27</c:v>
                </c:pt>
                <c:pt idx="1878">
                  <c:v>26.8</c:v>
                </c:pt>
                <c:pt idx="1879">
                  <c:v>26.9</c:v>
                </c:pt>
                <c:pt idx="1880">
                  <c:v>28.5</c:v>
                </c:pt>
                <c:pt idx="1881">
                  <c:v>27.9</c:v>
                </c:pt>
                <c:pt idx="1882">
                  <c:v>27.5</c:v>
                </c:pt>
                <c:pt idx="1883">
                  <c:v>25.9</c:v>
                </c:pt>
                <c:pt idx="1884">
                  <c:v>27.6</c:v>
                </c:pt>
                <c:pt idx="1885">
                  <c:v>27.3</c:v>
                </c:pt>
                <c:pt idx="1886">
                  <c:v>27.5</c:v>
                </c:pt>
                <c:pt idx="1887">
                  <c:v>27.1</c:v>
                </c:pt>
                <c:pt idx="1888">
                  <c:v>27.1</c:v>
                </c:pt>
                <c:pt idx="1889">
                  <c:v>27.1</c:v>
                </c:pt>
                <c:pt idx="1890">
                  <c:v>29.4</c:v>
                </c:pt>
                <c:pt idx="1891">
                  <c:v>26.8</c:v>
                </c:pt>
                <c:pt idx="1892">
                  <c:v>27.2</c:v>
                </c:pt>
                <c:pt idx="1893">
                  <c:v>28.5</c:v>
                </c:pt>
                <c:pt idx="1894">
                  <c:v>27.8</c:v>
                </c:pt>
                <c:pt idx="1895">
                  <c:v>28.5</c:v>
                </c:pt>
                <c:pt idx="1896">
                  <c:v>27</c:v>
                </c:pt>
                <c:pt idx="1897">
                  <c:v>27.9</c:v>
                </c:pt>
                <c:pt idx="1898">
                  <c:v>28.7</c:v>
                </c:pt>
                <c:pt idx="1899">
                  <c:v>27.8</c:v>
                </c:pt>
                <c:pt idx="1900">
                  <c:v>30.7</c:v>
                </c:pt>
                <c:pt idx="1901">
                  <c:v>29.8</c:v>
                </c:pt>
                <c:pt idx="1902">
                  <c:v>31.9</c:v>
                </c:pt>
                <c:pt idx="1903">
                  <c:v>30.1</c:v>
                </c:pt>
                <c:pt idx="1904">
                  <c:v>31.4</c:v>
                </c:pt>
                <c:pt idx="1905">
                  <c:v>32.799999999999997</c:v>
                </c:pt>
                <c:pt idx="1906">
                  <c:v>33.299999999999997</c:v>
                </c:pt>
                <c:pt idx="1907">
                  <c:v>33</c:v>
                </c:pt>
                <c:pt idx="1908">
                  <c:v>34.799999999999997</c:v>
                </c:pt>
                <c:pt idx="1909">
                  <c:v>36.6</c:v>
                </c:pt>
                <c:pt idx="1910">
                  <c:v>37</c:v>
                </c:pt>
                <c:pt idx="1911">
                  <c:v>38.200000000000003</c:v>
                </c:pt>
                <c:pt idx="1912">
                  <c:v>39.700000000000003</c:v>
                </c:pt>
                <c:pt idx="1913">
                  <c:v>40.4</c:v>
                </c:pt>
                <c:pt idx="1914">
                  <c:v>43.1</c:v>
                </c:pt>
                <c:pt idx="1915">
                  <c:v>44.7</c:v>
                </c:pt>
                <c:pt idx="1916">
                  <c:v>45.9</c:v>
                </c:pt>
                <c:pt idx="1917">
                  <c:v>47.6</c:v>
                </c:pt>
                <c:pt idx="1918">
                  <c:v>48.7</c:v>
                </c:pt>
                <c:pt idx="1919">
                  <c:v>50.3</c:v>
                </c:pt>
                <c:pt idx="1920">
                  <c:v>52.1</c:v>
                </c:pt>
                <c:pt idx="1921">
                  <c:v>53.6</c:v>
                </c:pt>
                <c:pt idx="1922">
                  <c:v>54.8</c:v>
                </c:pt>
                <c:pt idx="1923">
                  <c:v>56.4</c:v>
                </c:pt>
                <c:pt idx="1924">
                  <c:v>57.8</c:v>
                </c:pt>
                <c:pt idx="1925">
                  <c:v>58.5</c:v>
                </c:pt>
                <c:pt idx="1926">
                  <c:v>58.8</c:v>
                </c:pt>
                <c:pt idx="1927">
                  <c:v>60.2</c:v>
                </c:pt>
                <c:pt idx="1928">
                  <c:v>59.3</c:v>
                </c:pt>
                <c:pt idx="1929">
                  <c:v>59.8</c:v>
                </c:pt>
                <c:pt idx="1930">
                  <c:v>60.6</c:v>
                </c:pt>
                <c:pt idx="1931">
                  <c:v>59.3</c:v>
                </c:pt>
                <c:pt idx="1932">
                  <c:v>58</c:v>
                </c:pt>
                <c:pt idx="1933">
                  <c:v>57.3</c:v>
                </c:pt>
                <c:pt idx="1934">
                  <c:v>55.8</c:v>
                </c:pt>
                <c:pt idx="1935">
                  <c:v>54.1</c:v>
                </c:pt>
                <c:pt idx="1936">
                  <c:v>53.9</c:v>
                </c:pt>
                <c:pt idx="1937">
                  <c:v>52</c:v>
                </c:pt>
                <c:pt idx="1938">
                  <c:v>49</c:v>
                </c:pt>
                <c:pt idx="1939">
                  <c:v>47.3</c:v>
                </c:pt>
                <c:pt idx="1940">
                  <c:v>45.2</c:v>
                </c:pt>
                <c:pt idx="1941">
                  <c:v>43.9</c:v>
                </c:pt>
                <c:pt idx="1942">
                  <c:v>41.2</c:v>
                </c:pt>
                <c:pt idx="1943">
                  <c:v>39.1</c:v>
                </c:pt>
                <c:pt idx="1944">
                  <c:v>37.700000000000003</c:v>
                </c:pt>
                <c:pt idx="1945">
                  <c:v>35.4</c:v>
                </c:pt>
                <c:pt idx="1946">
                  <c:v>32.799999999999997</c:v>
                </c:pt>
                <c:pt idx="1947">
                  <c:v>33.4</c:v>
                </c:pt>
                <c:pt idx="1948">
                  <c:v>29.9</c:v>
                </c:pt>
                <c:pt idx="1949">
                  <c:v>28.5</c:v>
                </c:pt>
                <c:pt idx="1950">
                  <c:v>27</c:v>
                </c:pt>
                <c:pt idx="1951">
                  <c:v>26.7</c:v>
                </c:pt>
                <c:pt idx="1952">
                  <c:v>26.5</c:v>
                </c:pt>
                <c:pt idx="1953">
                  <c:v>24.5</c:v>
                </c:pt>
                <c:pt idx="1954">
                  <c:v>23.7</c:v>
                </c:pt>
                <c:pt idx="1955">
                  <c:v>23.1</c:v>
                </c:pt>
                <c:pt idx="1956">
                  <c:v>22.4</c:v>
                </c:pt>
                <c:pt idx="1957">
                  <c:v>22.1</c:v>
                </c:pt>
                <c:pt idx="1958">
                  <c:v>20.3</c:v>
                </c:pt>
                <c:pt idx="1959">
                  <c:v>19</c:v>
                </c:pt>
                <c:pt idx="1960">
                  <c:v>19.600000000000001</c:v>
                </c:pt>
                <c:pt idx="1961">
                  <c:v>18.5</c:v>
                </c:pt>
                <c:pt idx="1962">
                  <c:v>17.399999999999999</c:v>
                </c:pt>
                <c:pt idx="1963">
                  <c:v>18.8</c:v>
                </c:pt>
                <c:pt idx="1964">
                  <c:v>18.100000000000001</c:v>
                </c:pt>
                <c:pt idx="1965">
                  <c:v>17.2</c:v>
                </c:pt>
                <c:pt idx="1966">
                  <c:v>16.399999999999999</c:v>
                </c:pt>
                <c:pt idx="1967">
                  <c:v>16.899999999999999</c:v>
                </c:pt>
                <c:pt idx="1968">
                  <c:v>16</c:v>
                </c:pt>
                <c:pt idx="1969">
                  <c:v>15.9</c:v>
                </c:pt>
                <c:pt idx="1970">
                  <c:v>16.399999999999999</c:v>
                </c:pt>
                <c:pt idx="1971">
                  <c:v>16.399999999999999</c:v>
                </c:pt>
                <c:pt idx="1972">
                  <c:v>19.5</c:v>
                </c:pt>
                <c:pt idx="1973">
                  <c:v>21</c:v>
                </c:pt>
                <c:pt idx="1974">
                  <c:v>21.2</c:v>
                </c:pt>
                <c:pt idx="1975">
                  <c:v>26.4</c:v>
                </c:pt>
                <c:pt idx="1976">
                  <c:v>30.7</c:v>
                </c:pt>
                <c:pt idx="1977">
                  <c:v>16</c:v>
                </c:pt>
                <c:pt idx="1978">
                  <c:v>13</c:v>
                </c:pt>
                <c:pt idx="1979">
                  <c:v>10.8</c:v>
                </c:pt>
                <c:pt idx="1980">
                  <c:v>13</c:v>
                </c:pt>
                <c:pt idx="1981">
                  <c:v>14.9</c:v>
                </c:pt>
                <c:pt idx="1982">
                  <c:v>15.2</c:v>
                </c:pt>
                <c:pt idx="1983">
                  <c:v>16</c:v>
                </c:pt>
                <c:pt idx="1984">
                  <c:v>15.4</c:v>
                </c:pt>
                <c:pt idx="1985">
                  <c:v>16.600000000000001</c:v>
                </c:pt>
                <c:pt idx="1986">
                  <c:v>16</c:v>
                </c:pt>
                <c:pt idx="1987">
                  <c:v>16.8</c:v>
                </c:pt>
                <c:pt idx="1988">
                  <c:v>16.100000000000001</c:v>
                </c:pt>
                <c:pt idx="1989">
                  <c:v>17.2</c:v>
                </c:pt>
                <c:pt idx="1990">
                  <c:v>16.899999999999999</c:v>
                </c:pt>
                <c:pt idx="1991">
                  <c:v>17.600000000000001</c:v>
                </c:pt>
                <c:pt idx="1992">
                  <c:v>17.2</c:v>
                </c:pt>
                <c:pt idx="1993">
                  <c:v>17.899999999999999</c:v>
                </c:pt>
                <c:pt idx="1994">
                  <c:v>17.5</c:v>
                </c:pt>
                <c:pt idx="1995">
                  <c:v>18.2</c:v>
                </c:pt>
                <c:pt idx="1996">
                  <c:v>19.399999999999999</c:v>
                </c:pt>
                <c:pt idx="1997">
                  <c:v>18.8</c:v>
                </c:pt>
                <c:pt idx="1998">
                  <c:v>18.5</c:v>
                </c:pt>
                <c:pt idx="1999">
                  <c:v>19.8</c:v>
                </c:pt>
                <c:pt idx="2000">
                  <c:v>18.600000000000001</c:v>
                </c:pt>
                <c:pt idx="2001">
                  <c:v>18.8</c:v>
                </c:pt>
                <c:pt idx="2002">
                  <c:v>18.2</c:v>
                </c:pt>
                <c:pt idx="2003">
                  <c:v>19.2</c:v>
                </c:pt>
                <c:pt idx="2004">
                  <c:v>19.100000000000001</c:v>
                </c:pt>
                <c:pt idx="2005">
                  <c:v>18.2</c:v>
                </c:pt>
                <c:pt idx="2006">
                  <c:v>18</c:v>
                </c:pt>
                <c:pt idx="2007">
                  <c:v>19.100000000000001</c:v>
                </c:pt>
                <c:pt idx="2008">
                  <c:v>17.399999999999999</c:v>
                </c:pt>
                <c:pt idx="2009">
                  <c:v>18</c:v>
                </c:pt>
                <c:pt idx="2010">
                  <c:v>17.899999999999999</c:v>
                </c:pt>
                <c:pt idx="2011">
                  <c:v>17</c:v>
                </c:pt>
                <c:pt idx="2012">
                  <c:v>18.7</c:v>
                </c:pt>
                <c:pt idx="2013">
                  <c:v>17.100000000000001</c:v>
                </c:pt>
                <c:pt idx="2014">
                  <c:v>17.2</c:v>
                </c:pt>
                <c:pt idx="2015">
                  <c:v>17.2</c:v>
                </c:pt>
                <c:pt idx="2016">
                  <c:v>17.5</c:v>
                </c:pt>
                <c:pt idx="2017">
                  <c:v>17.5</c:v>
                </c:pt>
                <c:pt idx="2018">
                  <c:v>17.2</c:v>
                </c:pt>
                <c:pt idx="2019">
                  <c:v>16.899999999999999</c:v>
                </c:pt>
                <c:pt idx="2020">
                  <c:v>17.100000000000001</c:v>
                </c:pt>
                <c:pt idx="2021">
                  <c:v>16</c:v>
                </c:pt>
                <c:pt idx="2022">
                  <c:v>16.3</c:v>
                </c:pt>
                <c:pt idx="2023">
                  <c:v>16.899999999999999</c:v>
                </c:pt>
                <c:pt idx="2024">
                  <c:v>16.2</c:v>
                </c:pt>
                <c:pt idx="2025">
                  <c:v>16.5</c:v>
                </c:pt>
                <c:pt idx="2026">
                  <c:v>16.100000000000001</c:v>
                </c:pt>
                <c:pt idx="2027">
                  <c:v>17.7</c:v>
                </c:pt>
                <c:pt idx="2028">
                  <c:v>15.9</c:v>
                </c:pt>
                <c:pt idx="2029">
                  <c:v>16.5</c:v>
                </c:pt>
                <c:pt idx="2030">
                  <c:v>17.5</c:v>
                </c:pt>
                <c:pt idx="2031">
                  <c:v>16.600000000000001</c:v>
                </c:pt>
                <c:pt idx="2032">
                  <c:v>15.4</c:v>
                </c:pt>
                <c:pt idx="2033">
                  <c:v>16.399999999999999</c:v>
                </c:pt>
                <c:pt idx="2034">
                  <c:v>16.3</c:v>
                </c:pt>
                <c:pt idx="2035">
                  <c:v>16.600000000000001</c:v>
                </c:pt>
                <c:pt idx="2036">
                  <c:v>18.100000000000001</c:v>
                </c:pt>
                <c:pt idx="2037">
                  <c:v>17.3</c:v>
                </c:pt>
                <c:pt idx="2038">
                  <c:v>17.8</c:v>
                </c:pt>
                <c:pt idx="2039">
                  <c:v>17.600000000000001</c:v>
                </c:pt>
                <c:pt idx="2040">
                  <c:v>19.100000000000001</c:v>
                </c:pt>
                <c:pt idx="2041">
                  <c:v>18.899999999999999</c:v>
                </c:pt>
                <c:pt idx="2042">
                  <c:v>18.399999999999999</c:v>
                </c:pt>
                <c:pt idx="2043">
                  <c:v>20.6</c:v>
                </c:pt>
                <c:pt idx="2044">
                  <c:v>21.5</c:v>
                </c:pt>
                <c:pt idx="2045">
                  <c:v>20.100000000000001</c:v>
                </c:pt>
                <c:pt idx="2046">
                  <c:v>21.6</c:v>
                </c:pt>
                <c:pt idx="2047">
                  <c:v>20.7</c:v>
                </c:pt>
                <c:pt idx="2048">
                  <c:v>21.2</c:v>
                </c:pt>
                <c:pt idx="2049">
                  <c:v>21.5</c:v>
                </c:pt>
                <c:pt idx="2050">
                  <c:v>20.9</c:v>
                </c:pt>
                <c:pt idx="2051">
                  <c:v>22</c:v>
                </c:pt>
                <c:pt idx="2052">
                  <c:v>22.3</c:v>
                </c:pt>
                <c:pt idx="2053">
                  <c:v>21.6</c:v>
                </c:pt>
                <c:pt idx="2054">
                  <c:v>22.5</c:v>
                </c:pt>
                <c:pt idx="2055">
                  <c:v>23</c:v>
                </c:pt>
                <c:pt idx="2056">
                  <c:v>22.2</c:v>
                </c:pt>
                <c:pt idx="2057">
                  <c:v>23.3</c:v>
                </c:pt>
                <c:pt idx="2058">
                  <c:v>23.8</c:v>
                </c:pt>
                <c:pt idx="2059">
                  <c:v>24.4</c:v>
                </c:pt>
                <c:pt idx="2060">
                  <c:v>23.8</c:v>
                </c:pt>
                <c:pt idx="2061">
                  <c:v>25.6</c:v>
                </c:pt>
                <c:pt idx="2062">
                  <c:v>25.2</c:v>
                </c:pt>
                <c:pt idx="2063">
                  <c:v>26.7</c:v>
                </c:pt>
                <c:pt idx="2064">
                  <c:v>26.8</c:v>
                </c:pt>
                <c:pt idx="2065">
                  <c:v>28.5</c:v>
                </c:pt>
                <c:pt idx="2066">
                  <c:v>27.2</c:v>
                </c:pt>
                <c:pt idx="2067">
                  <c:v>28</c:v>
                </c:pt>
                <c:pt idx="2068">
                  <c:v>30.2</c:v>
                </c:pt>
                <c:pt idx="2069">
                  <c:v>31.5</c:v>
                </c:pt>
                <c:pt idx="2070">
                  <c:v>32.5</c:v>
                </c:pt>
                <c:pt idx="2071">
                  <c:v>32.4</c:v>
                </c:pt>
                <c:pt idx="2072">
                  <c:v>31.9</c:v>
                </c:pt>
                <c:pt idx="2073">
                  <c:v>34.299999999999997</c:v>
                </c:pt>
                <c:pt idx="2074">
                  <c:v>35.4</c:v>
                </c:pt>
                <c:pt idx="2075">
                  <c:v>35.200000000000003</c:v>
                </c:pt>
                <c:pt idx="2076">
                  <c:v>34.4</c:v>
                </c:pt>
                <c:pt idx="2077">
                  <c:v>36</c:v>
                </c:pt>
                <c:pt idx="2078">
                  <c:v>35.4</c:v>
                </c:pt>
                <c:pt idx="2079">
                  <c:v>36</c:v>
                </c:pt>
                <c:pt idx="2080">
                  <c:v>35.200000000000003</c:v>
                </c:pt>
                <c:pt idx="2081">
                  <c:v>36.4</c:v>
                </c:pt>
                <c:pt idx="2082">
                  <c:v>36.299999999999997</c:v>
                </c:pt>
                <c:pt idx="2083">
                  <c:v>34.299999999999997</c:v>
                </c:pt>
                <c:pt idx="2084">
                  <c:v>35.299999999999997</c:v>
                </c:pt>
                <c:pt idx="2085">
                  <c:v>34.4</c:v>
                </c:pt>
                <c:pt idx="2086">
                  <c:v>34.9</c:v>
                </c:pt>
                <c:pt idx="2087">
                  <c:v>34.700000000000003</c:v>
                </c:pt>
                <c:pt idx="2088">
                  <c:v>34.4</c:v>
                </c:pt>
                <c:pt idx="2089">
                  <c:v>34.200000000000003</c:v>
                </c:pt>
                <c:pt idx="2090">
                  <c:v>33.200000000000003</c:v>
                </c:pt>
                <c:pt idx="2091">
                  <c:v>33.299999999999997</c:v>
                </c:pt>
                <c:pt idx="2092">
                  <c:v>34</c:v>
                </c:pt>
                <c:pt idx="2093">
                  <c:v>32.700000000000003</c:v>
                </c:pt>
                <c:pt idx="2094">
                  <c:v>33.6</c:v>
                </c:pt>
                <c:pt idx="2095">
                  <c:v>32.700000000000003</c:v>
                </c:pt>
                <c:pt idx="2096">
                  <c:v>33.4</c:v>
                </c:pt>
                <c:pt idx="2097">
                  <c:v>31.6</c:v>
                </c:pt>
                <c:pt idx="2098">
                  <c:v>30</c:v>
                </c:pt>
                <c:pt idx="2099">
                  <c:v>30.4</c:v>
                </c:pt>
                <c:pt idx="2100">
                  <c:v>27.9</c:v>
                </c:pt>
                <c:pt idx="2101">
                  <c:v>28.5</c:v>
                </c:pt>
                <c:pt idx="2102">
                  <c:v>27.9</c:v>
                </c:pt>
                <c:pt idx="2103">
                  <c:v>27.3</c:v>
                </c:pt>
                <c:pt idx="2104">
                  <c:v>26.3</c:v>
                </c:pt>
                <c:pt idx="2105">
                  <c:v>26.9</c:v>
                </c:pt>
                <c:pt idx="2106">
                  <c:v>26.4</c:v>
                </c:pt>
                <c:pt idx="2107">
                  <c:v>26.3</c:v>
                </c:pt>
                <c:pt idx="2108">
                  <c:v>26.3</c:v>
                </c:pt>
                <c:pt idx="2109">
                  <c:v>25.4</c:v>
                </c:pt>
                <c:pt idx="2110">
                  <c:v>26.1</c:v>
                </c:pt>
                <c:pt idx="2111">
                  <c:v>26</c:v>
                </c:pt>
                <c:pt idx="2112">
                  <c:v>25.1</c:v>
                </c:pt>
                <c:pt idx="2113">
                  <c:v>26.1</c:v>
                </c:pt>
                <c:pt idx="2114">
                  <c:v>25.2</c:v>
                </c:pt>
                <c:pt idx="2115">
                  <c:v>25.2</c:v>
                </c:pt>
                <c:pt idx="2116">
                  <c:v>24.6</c:v>
                </c:pt>
                <c:pt idx="2117">
                  <c:v>25.7</c:v>
                </c:pt>
                <c:pt idx="2118">
                  <c:v>25.5</c:v>
                </c:pt>
                <c:pt idx="2119">
                  <c:v>26.5</c:v>
                </c:pt>
                <c:pt idx="2120">
                  <c:v>25.9</c:v>
                </c:pt>
                <c:pt idx="2121">
                  <c:v>24.6</c:v>
                </c:pt>
                <c:pt idx="2122">
                  <c:v>24.8</c:v>
                </c:pt>
                <c:pt idx="2123">
                  <c:v>25</c:v>
                </c:pt>
                <c:pt idx="2124">
                  <c:v>25</c:v>
                </c:pt>
                <c:pt idx="2125">
                  <c:v>26.2</c:v>
                </c:pt>
                <c:pt idx="2126">
                  <c:v>26.1</c:v>
                </c:pt>
                <c:pt idx="2127">
                  <c:v>24.5</c:v>
                </c:pt>
                <c:pt idx="2128">
                  <c:v>25.4</c:v>
                </c:pt>
                <c:pt idx="2129">
                  <c:v>24.8</c:v>
                </c:pt>
                <c:pt idx="2130">
                  <c:v>25.4</c:v>
                </c:pt>
                <c:pt idx="2131">
                  <c:v>25.5</c:v>
                </c:pt>
                <c:pt idx="2132">
                  <c:v>26.4</c:v>
                </c:pt>
                <c:pt idx="2133">
                  <c:v>26.3</c:v>
                </c:pt>
                <c:pt idx="2134">
                  <c:v>25.8</c:v>
                </c:pt>
                <c:pt idx="2135">
                  <c:v>27</c:v>
                </c:pt>
                <c:pt idx="2136">
                  <c:v>27.5</c:v>
                </c:pt>
                <c:pt idx="2137">
                  <c:v>27.1</c:v>
                </c:pt>
                <c:pt idx="2138">
                  <c:v>27.4</c:v>
                </c:pt>
                <c:pt idx="2139">
                  <c:v>28.2</c:v>
                </c:pt>
                <c:pt idx="2140">
                  <c:v>27.5</c:v>
                </c:pt>
                <c:pt idx="2141">
                  <c:v>28.2</c:v>
                </c:pt>
                <c:pt idx="2142">
                  <c:v>28.8</c:v>
                </c:pt>
                <c:pt idx="2143">
                  <c:v>29.6</c:v>
                </c:pt>
                <c:pt idx="2144">
                  <c:v>30.4</c:v>
                </c:pt>
                <c:pt idx="2145">
                  <c:v>31.7</c:v>
                </c:pt>
                <c:pt idx="2146">
                  <c:v>30.7</c:v>
                </c:pt>
                <c:pt idx="2147">
                  <c:v>29.6</c:v>
                </c:pt>
                <c:pt idx="2148">
                  <c:v>31.1</c:v>
                </c:pt>
                <c:pt idx="2149">
                  <c:v>31.8</c:v>
                </c:pt>
                <c:pt idx="2150">
                  <c:v>32.9</c:v>
                </c:pt>
                <c:pt idx="2151">
                  <c:v>31.7</c:v>
                </c:pt>
                <c:pt idx="2152">
                  <c:v>33</c:v>
                </c:pt>
                <c:pt idx="2153">
                  <c:v>34.299999999999997</c:v>
                </c:pt>
                <c:pt idx="2154">
                  <c:v>34.799999999999997</c:v>
                </c:pt>
                <c:pt idx="2155">
                  <c:v>35.6</c:v>
                </c:pt>
                <c:pt idx="2156">
                  <c:v>35.5</c:v>
                </c:pt>
                <c:pt idx="2157">
                  <c:v>38.1</c:v>
                </c:pt>
                <c:pt idx="2158">
                  <c:v>38.9</c:v>
                </c:pt>
                <c:pt idx="2159">
                  <c:v>40.6</c:v>
                </c:pt>
                <c:pt idx="2160">
                  <c:v>40.6</c:v>
                </c:pt>
                <c:pt idx="2161">
                  <c:v>42.6</c:v>
                </c:pt>
                <c:pt idx="2162">
                  <c:v>43.8</c:v>
                </c:pt>
                <c:pt idx="2163">
                  <c:v>45.8</c:v>
                </c:pt>
                <c:pt idx="2164">
                  <c:v>45.8</c:v>
                </c:pt>
                <c:pt idx="2165">
                  <c:v>47.3</c:v>
                </c:pt>
                <c:pt idx="2166">
                  <c:v>48.6</c:v>
                </c:pt>
                <c:pt idx="2167">
                  <c:v>48.7</c:v>
                </c:pt>
                <c:pt idx="2168">
                  <c:v>51.2</c:v>
                </c:pt>
                <c:pt idx="2169">
                  <c:v>55.1</c:v>
                </c:pt>
                <c:pt idx="2170">
                  <c:v>56.5</c:v>
                </c:pt>
                <c:pt idx="2171">
                  <c:v>60</c:v>
                </c:pt>
                <c:pt idx="2172">
                  <c:v>62.1</c:v>
                </c:pt>
                <c:pt idx="2173">
                  <c:v>56.9</c:v>
                </c:pt>
                <c:pt idx="2174">
                  <c:v>49.9</c:v>
                </c:pt>
                <c:pt idx="2175">
                  <c:v>49.4</c:v>
                </c:pt>
                <c:pt idx="2176">
                  <c:v>49.7</c:v>
                </c:pt>
                <c:pt idx="2177">
                  <c:v>50.9</c:v>
                </c:pt>
                <c:pt idx="2178">
                  <c:v>50.4</c:v>
                </c:pt>
                <c:pt idx="2179">
                  <c:v>49.3</c:v>
                </c:pt>
                <c:pt idx="2180">
                  <c:v>49.6</c:v>
                </c:pt>
                <c:pt idx="2181">
                  <c:v>48.6</c:v>
                </c:pt>
                <c:pt idx="2182">
                  <c:v>48.6</c:v>
                </c:pt>
                <c:pt idx="2183">
                  <c:v>48.8</c:v>
                </c:pt>
                <c:pt idx="2184">
                  <c:v>46.5</c:v>
                </c:pt>
                <c:pt idx="2185">
                  <c:v>46.2</c:v>
                </c:pt>
                <c:pt idx="2186">
                  <c:v>46.3</c:v>
                </c:pt>
                <c:pt idx="2187">
                  <c:v>45.1</c:v>
                </c:pt>
                <c:pt idx="2188">
                  <c:v>43.8</c:v>
                </c:pt>
                <c:pt idx="2189">
                  <c:v>44</c:v>
                </c:pt>
                <c:pt idx="2190">
                  <c:v>42.9</c:v>
                </c:pt>
                <c:pt idx="2191">
                  <c:v>42.6</c:v>
                </c:pt>
                <c:pt idx="2192">
                  <c:v>42</c:v>
                </c:pt>
                <c:pt idx="2193">
                  <c:v>39.6</c:v>
                </c:pt>
                <c:pt idx="2194">
                  <c:v>38.799999999999997</c:v>
                </c:pt>
                <c:pt idx="2195">
                  <c:v>38.200000000000003</c:v>
                </c:pt>
                <c:pt idx="2196">
                  <c:v>38.4</c:v>
                </c:pt>
                <c:pt idx="2197">
                  <c:v>37.4</c:v>
                </c:pt>
                <c:pt idx="2198">
                  <c:v>33.9</c:v>
                </c:pt>
                <c:pt idx="2199">
                  <c:v>34.5</c:v>
                </c:pt>
                <c:pt idx="2200">
                  <c:v>34.1</c:v>
                </c:pt>
                <c:pt idx="2201">
                  <c:v>32.1</c:v>
                </c:pt>
                <c:pt idx="2202">
                  <c:v>32.4</c:v>
                </c:pt>
                <c:pt idx="2203">
                  <c:v>31</c:v>
                </c:pt>
                <c:pt idx="2204">
                  <c:v>28.7</c:v>
                </c:pt>
                <c:pt idx="2205">
                  <c:v>28.3</c:v>
                </c:pt>
                <c:pt idx="2206">
                  <c:v>26.5</c:v>
                </c:pt>
                <c:pt idx="2207">
                  <c:v>25.6</c:v>
                </c:pt>
                <c:pt idx="2208">
                  <c:v>24.9</c:v>
                </c:pt>
                <c:pt idx="2209">
                  <c:v>24.6</c:v>
                </c:pt>
                <c:pt idx="2210">
                  <c:v>25</c:v>
                </c:pt>
                <c:pt idx="2211">
                  <c:v>23.8</c:v>
                </c:pt>
                <c:pt idx="2212">
                  <c:v>21.7</c:v>
                </c:pt>
                <c:pt idx="2213">
                  <c:v>23</c:v>
                </c:pt>
                <c:pt idx="2214">
                  <c:v>22</c:v>
                </c:pt>
                <c:pt idx="2215">
                  <c:v>22.3</c:v>
                </c:pt>
                <c:pt idx="2216">
                  <c:v>22.1</c:v>
                </c:pt>
                <c:pt idx="2217">
                  <c:v>20.8</c:v>
                </c:pt>
                <c:pt idx="2218">
                  <c:v>21.3</c:v>
                </c:pt>
                <c:pt idx="2219">
                  <c:v>21.1</c:v>
                </c:pt>
                <c:pt idx="2220">
                  <c:v>21.4</c:v>
                </c:pt>
                <c:pt idx="2221">
                  <c:v>20.9</c:v>
                </c:pt>
                <c:pt idx="2222">
                  <c:v>20.6</c:v>
                </c:pt>
                <c:pt idx="2223">
                  <c:v>21.6</c:v>
                </c:pt>
                <c:pt idx="2224">
                  <c:v>21.7</c:v>
                </c:pt>
                <c:pt idx="2225">
                  <c:v>21.4</c:v>
                </c:pt>
                <c:pt idx="2226">
                  <c:v>21.7</c:v>
                </c:pt>
                <c:pt idx="2227">
                  <c:v>22.4</c:v>
                </c:pt>
                <c:pt idx="2228">
                  <c:v>22.9</c:v>
                </c:pt>
                <c:pt idx="2229">
                  <c:v>23.8</c:v>
                </c:pt>
                <c:pt idx="2230">
                  <c:v>24.4</c:v>
                </c:pt>
                <c:pt idx="2231">
                  <c:v>26.9</c:v>
                </c:pt>
                <c:pt idx="2232">
                  <c:v>25</c:v>
                </c:pt>
                <c:pt idx="2233">
                  <c:v>27</c:v>
                </c:pt>
                <c:pt idx="2234">
                  <c:v>26.9</c:v>
                </c:pt>
                <c:pt idx="2235">
                  <c:v>29</c:v>
                </c:pt>
                <c:pt idx="2236">
                  <c:v>29.1</c:v>
                </c:pt>
                <c:pt idx="2237">
                  <c:v>31</c:v>
                </c:pt>
                <c:pt idx="2238">
                  <c:v>32.9</c:v>
                </c:pt>
                <c:pt idx="2239">
                  <c:v>33.200000000000003</c:v>
                </c:pt>
                <c:pt idx="2240">
                  <c:v>34</c:v>
                </c:pt>
                <c:pt idx="2241">
                  <c:v>36.299999999999997</c:v>
                </c:pt>
                <c:pt idx="2242">
                  <c:v>37</c:v>
                </c:pt>
                <c:pt idx="2243">
                  <c:v>38.1</c:v>
                </c:pt>
                <c:pt idx="2244">
                  <c:v>39.200000000000003</c:v>
                </c:pt>
                <c:pt idx="2245">
                  <c:v>40.9</c:v>
                </c:pt>
                <c:pt idx="2246">
                  <c:v>42.2</c:v>
                </c:pt>
                <c:pt idx="2247">
                  <c:v>42.8</c:v>
                </c:pt>
                <c:pt idx="2248">
                  <c:v>44.2</c:v>
                </c:pt>
                <c:pt idx="2249">
                  <c:v>44.5</c:v>
                </c:pt>
                <c:pt idx="2250">
                  <c:v>45.5</c:v>
                </c:pt>
                <c:pt idx="2251">
                  <c:v>45.2</c:v>
                </c:pt>
                <c:pt idx="2252">
                  <c:v>46.6</c:v>
                </c:pt>
                <c:pt idx="2253">
                  <c:v>46.1</c:v>
                </c:pt>
                <c:pt idx="2254">
                  <c:v>46.5</c:v>
                </c:pt>
                <c:pt idx="2255">
                  <c:v>47.8</c:v>
                </c:pt>
                <c:pt idx="2256">
                  <c:v>46.7</c:v>
                </c:pt>
                <c:pt idx="2257">
                  <c:v>47.6</c:v>
                </c:pt>
                <c:pt idx="2258">
                  <c:v>45.9</c:v>
                </c:pt>
                <c:pt idx="2259">
                  <c:v>46</c:v>
                </c:pt>
                <c:pt idx="2260">
                  <c:v>46.3</c:v>
                </c:pt>
                <c:pt idx="2261">
                  <c:v>46.6</c:v>
                </c:pt>
                <c:pt idx="2262">
                  <c:v>46.5</c:v>
                </c:pt>
                <c:pt idx="2263">
                  <c:v>46.3</c:v>
                </c:pt>
                <c:pt idx="2264">
                  <c:v>46.7</c:v>
                </c:pt>
                <c:pt idx="2265">
                  <c:v>45.8</c:v>
                </c:pt>
                <c:pt idx="2266">
                  <c:v>44.3</c:v>
                </c:pt>
                <c:pt idx="2267">
                  <c:v>44.5</c:v>
                </c:pt>
                <c:pt idx="2268">
                  <c:v>43.6</c:v>
                </c:pt>
                <c:pt idx="2269">
                  <c:v>44.9</c:v>
                </c:pt>
                <c:pt idx="2270">
                  <c:v>43.5</c:v>
                </c:pt>
                <c:pt idx="2271">
                  <c:v>44</c:v>
                </c:pt>
                <c:pt idx="2272">
                  <c:v>42.1</c:v>
                </c:pt>
                <c:pt idx="2273">
                  <c:v>43.2</c:v>
                </c:pt>
                <c:pt idx="2274">
                  <c:v>42.5</c:v>
                </c:pt>
                <c:pt idx="2275">
                  <c:v>42.8</c:v>
                </c:pt>
                <c:pt idx="2276">
                  <c:v>43.2</c:v>
                </c:pt>
                <c:pt idx="2277">
                  <c:v>42.9</c:v>
                </c:pt>
                <c:pt idx="2278">
                  <c:v>41.8</c:v>
                </c:pt>
                <c:pt idx="2279">
                  <c:v>42.8</c:v>
                </c:pt>
                <c:pt idx="2280">
                  <c:v>43</c:v>
                </c:pt>
                <c:pt idx="2281">
                  <c:v>42.3</c:v>
                </c:pt>
                <c:pt idx="2282">
                  <c:v>41.2</c:v>
                </c:pt>
                <c:pt idx="2283">
                  <c:v>42.5</c:v>
                </c:pt>
                <c:pt idx="2284">
                  <c:v>42.5</c:v>
                </c:pt>
                <c:pt idx="2285">
                  <c:v>42.7</c:v>
                </c:pt>
                <c:pt idx="2286">
                  <c:v>43</c:v>
                </c:pt>
                <c:pt idx="2287">
                  <c:v>44.2</c:v>
                </c:pt>
                <c:pt idx="2288">
                  <c:v>44</c:v>
                </c:pt>
                <c:pt idx="2289">
                  <c:v>44.2</c:v>
                </c:pt>
                <c:pt idx="2290">
                  <c:v>45.3</c:v>
                </c:pt>
                <c:pt idx="2291">
                  <c:v>44.1</c:v>
                </c:pt>
                <c:pt idx="2292">
                  <c:v>44.7</c:v>
                </c:pt>
                <c:pt idx="2293">
                  <c:v>44.1</c:v>
                </c:pt>
                <c:pt idx="2294">
                  <c:v>45.5</c:v>
                </c:pt>
                <c:pt idx="2295">
                  <c:v>45.3</c:v>
                </c:pt>
                <c:pt idx="2296">
                  <c:v>44</c:v>
                </c:pt>
                <c:pt idx="2297">
                  <c:v>45.3</c:v>
                </c:pt>
                <c:pt idx="2298">
                  <c:v>43.6</c:v>
                </c:pt>
                <c:pt idx="2299">
                  <c:v>43.3</c:v>
                </c:pt>
                <c:pt idx="2300">
                  <c:v>43</c:v>
                </c:pt>
                <c:pt idx="2301">
                  <c:v>43.2</c:v>
                </c:pt>
                <c:pt idx="2302">
                  <c:v>42.6</c:v>
                </c:pt>
                <c:pt idx="2303">
                  <c:v>41.8</c:v>
                </c:pt>
                <c:pt idx="2304">
                  <c:v>41.2</c:v>
                </c:pt>
                <c:pt idx="2305">
                  <c:v>39.5</c:v>
                </c:pt>
                <c:pt idx="2306">
                  <c:v>39.700000000000003</c:v>
                </c:pt>
                <c:pt idx="2307">
                  <c:v>38.799999999999997</c:v>
                </c:pt>
                <c:pt idx="2308">
                  <c:v>39</c:v>
                </c:pt>
                <c:pt idx="2309">
                  <c:v>38.6</c:v>
                </c:pt>
                <c:pt idx="2310">
                  <c:v>37.9</c:v>
                </c:pt>
                <c:pt idx="2311">
                  <c:v>38.1</c:v>
                </c:pt>
                <c:pt idx="2312">
                  <c:v>37.6</c:v>
                </c:pt>
                <c:pt idx="2313">
                  <c:v>35.5</c:v>
                </c:pt>
                <c:pt idx="2314">
                  <c:v>37.1</c:v>
                </c:pt>
                <c:pt idx="2315">
                  <c:v>37.700000000000003</c:v>
                </c:pt>
                <c:pt idx="2316">
                  <c:v>37.799999999999997</c:v>
                </c:pt>
                <c:pt idx="2317">
                  <c:v>38.5</c:v>
                </c:pt>
                <c:pt idx="2318">
                  <c:v>38.1</c:v>
                </c:pt>
                <c:pt idx="2319">
                  <c:v>37.9</c:v>
                </c:pt>
                <c:pt idx="2320">
                  <c:v>38.9</c:v>
                </c:pt>
                <c:pt idx="2321">
                  <c:v>40.4</c:v>
                </c:pt>
                <c:pt idx="2322">
                  <c:v>39.6</c:v>
                </c:pt>
                <c:pt idx="2323">
                  <c:v>41.5</c:v>
                </c:pt>
                <c:pt idx="2324">
                  <c:v>41.1</c:v>
                </c:pt>
                <c:pt idx="2325">
                  <c:v>42.1</c:v>
                </c:pt>
                <c:pt idx="2326">
                  <c:v>43.6</c:v>
                </c:pt>
                <c:pt idx="2327">
                  <c:v>43.1</c:v>
                </c:pt>
                <c:pt idx="2328">
                  <c:v>43.9</c:v>
                </c:pt>
                <c:pt idx="2329">
                  <c:v>44.3</c:v>
                </c:pt>
                <c:pt idx="2330">
                  <c:v>44.3</c:v>
                </c:pt>
                <c:pt idx="2331">
                  <c:v>44.3</c:v>
                </c:pt>
                <c:pt idx="2332">
                  <c:v>44.3</c:v>
                </c:pt>
                <c:pt idx="2333">
                  <c:v>45.1</c:v>
                </c:pt>
                <c:pt idx="2334">
                  <c:v>45.4</c:v>
                </c:pt>
                <c:pt idx="2335">
                  <c:v>44.3</c:v>
                </c:pt>
                <c:pt idx="2336">
                  <c:v>43.6</c:v>
                </c:pt>
                <c:pt idx="2337">
                  <c:v>44.1</c:v>
                </c:pt>
                <c:pt idx="2338">
                  <c:v>44.1</c:v>
                </c:pt>
                <c:pt idx="2339">
                  <c:v>43.8</c:v>
                </c:pt>
                <c:pt idx="2340">
                  <c:v>43.7</c:v>
                </c:pt>
                <c:pt idx="2341">
                  <c:v>43.9</c:v>
                </c:pt>
                <c:pt idx="2342">
                  <c:v>44.1</c:v>
                </c:pt>
                <c:pt idx="2343">
                  <c:v>43</c:v>
                </c:pt>
                <c:pt idx="2344">
                  <c:v>41.5</c:v>
                </c:pt>
                <c:pt idx="2345">
                  <c:v>42.5</c:v>
                </c:pt>
                <c:pt idx="2346">
                  <c:v>43.1</c:v>
                </c:pt>
                <c:pt idx="2347">
                  <c:v>41.7</c:v>
                </c:pt>
                <c:pt idx="2348">
                  <c:v>42.9</c:v>
                </c:pt>
                <c:pt idx="2349">
                  <c:v>42.9</c:v>
                </c:pt>
                <c:pt idx="2350">
                  <c:v>42.1</c:v>
                </c:pt>
                <c:pt idx="2351">
                  <c:v>42</c:v>
                </c:pt>
                <c:pt idx="2352">
                  <c:v>41.3</c:v>
                </c:pt>
                <c:pt idx="2353">
                  <c:v>41</c:v>
                </c:pt>
                <c:pt idx="2354">
                  <c:v>41.4</c:v>
                </c:pt>
                <c:pt idx="2355">
                  <c:v>42</c:v>
                </c:pt>
                <c:pt idx="2356">
                  <c:v>41.8</c:v>
                </c:pt>
                <c:pt idx="2357">
                  <c:v>42.6</c:v>
                </c:pt>
                <c:pt idx="2358">
                  <c:v>41.8</c:v>
                </c:pt>
                <c:pt idx="2359">
                  <c:v>42.5</c:v>
                </c:pt>
                <c:pt idx="2360">
                  <c:v>41.9</c:v>
                </c:pt>
                <c:pt idx="2361">
                  <c:v>41.2</c:v>
                </c:pt>
                <c:pt idx="2362">
                  <c:v>40.9</c:v>
                </c:pt>
                <c:pt idx="2363">
                  <c:v>42.1</c:v>
                </c:pt>
                <c:pt idx="2364">
                  <c:v>43</c:v>
                </c:pt>
                <c:pt idx="2365">
                  <c:v>46.1</c:v>
                </c:pt>
                <c:pt idx="2366">
                  <c:v>47.6</c:v>
                </c:pt>
                <c:pt idx="2367">
                  <c:v>49.2</c:v>
                </c:pt>
                <c:pt idx="2368">
                  <c:v>47.2</c:v>
                </c:pt>
                <c:pt idx="2369">
                  <c:v>41.7</c:v>
                </c:pt>
                <c:pt idx="2370">
                  <c:v>39.9</c:v>
                </c:pt>
                <c:pt idx="2371">
                  <c:v>40.799999999999997</c:v>
                </c:pt>
                <c:pt idx="2372">
                  <c:v>41.1</c:v>
                </c:pt>
                <c:pt idx="2373">
                  <c:v>41.3</c:v>
                </c:pt>
                <c:pt idx="2374">
                  <c:v>41.8</c:v>
                </c:pt>
                <c:pt idx="2375">
                  <c:v>42.4</c:v>
                </c:pt>
                <c:pt idx="2376">
                  <c:v>41.6</c:v>
                </c:pt>
                <c:pt idx="2377">
                  <c:v>42.2</c:v>
                </c:pt>
                <c:pt idx="2378">
                  <c:v>41.8</c:v>
                </c:pt>
                <c:pt idx="2379">
                  <c:v>41.6</c:v>
                </c:pt>
                <c:pt idx="2380">
                  <c:v>41.7</c:v>
                </c:pt>
                <c:pt idx="2381">
                  <c:v>40.9</c:v>
                </c:pt>
                <c:pt idx="2382">
                  <c:v>41.4</c:v>
                </c:pt>
                <c:pt idx="2383">
                  <c:v>41.8</c:v>
                </c:pt>
                <c:pt idx="2384">
                  <c:v>41.2</c:v>
                </c:pt>
                <c:pt idx="2385">
                  <c:v>40</c:v>
                </c:pt>
                <c:pt idx="2386">
                  <c:v>41.3</c:v>
                </c:pt>
                <c:pt idx="2387">
                  <c:v>40.6</c:v>
                </c:pt>
                <c:pt idx="2388">
                  <c:v>40.1</c:v>
                </c:pt>
                <c:pt idx="2389">
                  <c:v>40.700000000000003</c:v>
                </c:pt>
                <c:pt idx="2390">
                  <c:v>41.4</c:v>
                </c:pt>
                <c:pt idx="2391">
                  <c:v>42.2</c:v>
                </c:pt>
                <c:pt idx="2392">
                  <c:v>40.799999999999997</c:v>
                </c:pt>
                <c:pt idx="2393">
                  <c:v>39.799999999999997</c:v>
                </c:pt>
                <c:pt idx="2394">
                  <c:v>40.5</c:v>
                </c:pt>
                <c:pt idx="2395">
                  <c:v>39.9</c:v>
                </c:pt>
                <c:pt idx="2396">
                  <c:v>40.4</c:v>
                </c:pt>
                <c:pt idx="2397">
                  <c:v>40.9</c:v>
                </c:pt>
                <c:pt idx="2398">
                  <c:v>41.8</c:v>
                </c:pt>
                <c:pt idx="2399">
                  <c:v>42.2</c:v>
                </c:pt>
                <c:pt idx="2400">
                  <c:v>41.4</c:v>
                </c:pt>
                <c:pt idx="2401">
                  <c:v>41.3</c:v>
                </c:pt>
                <c:pt idx="2402">
                  <c:v>42.6</c:v>
                </c:pt>
                <c:pt idx="2403">
                  <c:v>41.4</c:v>
                </c:pt>
                <c:pt idx="2404">
                  <c:v>43</c:v>
                </c:pt>
                <c:pt idx="2405">
                  <c:v>42.3</c:v>
                </c:pt>
                <c:pt idx="2406">
                  <c:v>40.6</c:v>
                </c:pt>
                <c:pt idx="2407">
                  <c:v>42.8</c:v>
                </c:pt>
                <c:pt idx="2408">
                  <c:v>41.7</c:v>
                </c:pt>
                <c:pt idx="2409">
                  <c:v>43.2</c:v>
                </c:pt>
                <c:pt idx="2410">
                  <c:v>42.4</c:v>
                </c:pt>
                <c:pt idx="2411">
                  <c:v>42.6</c:v>
                </c:pt>
                <c:pt idx="2412">
                  <c:v>43</c:v>
                </c:pt>
                <c:pt idx="2413">
                  <c:v>43.5</c:v>
                </c:pt>
                <c:pt idx="2414">
                  <c:v>43</c:v>
                </c:pt>
                <c:pt idx="2415">
                  <c:v>43</c:v>
                </c:pt>
                <c:pt idx="2416">
                  <c:v>43.8</c:v>
                </c:pt>
                <c:pt idx="2417">
                  <c:v>44.2</c:v>
                </c:pt>
                <c:pt idx="2418">
                  <c:v>44.5</c:v>
                </c:pt>
                <c:pt idx="2419">
                  <c:v>43.3</c:v>
                </c:pt>
                <c:pt idx="2420">
                  <c:v>42.9</c:v>
                </c:pt>
                <c:pt idx="2421">
                  <c:v>42.6</c:v>
                </c:pt>
                <c:pt idx="2422">
                  <c:v>43.9</c:v>
                </c:pt>
                <c:pt idx="2423">
                  <c:v>41.8</c:v>
                </c:pt>
                <c:pt idx="2424">
                  <c:v>43.1</c:v>
                </c:pt>
                <c:pt idx="2425">
                  <c:v>42.3</c:v>
                </c:pt>
                <c:pt idx="2426">
                  <c:v>42.9</c:v>
                </c:pt>
                <c:pt idx="2427">
                  <c:v>41.3</c:v>
                </c:pt>
                <c:pt idx="2428">
                  <c:v>41.6</c:v>
                </c:pt>
                <c:pt idx="2429">
                  <c:v>42.3</c:v>
                </c:pt>
                <c:pt idx="2430">
                  <c:v>42.6</c:v>
                </c:pt>
                <c:pt idx="2431">
                  <c:v>41.3</c:v>
                </c:pt>
                <c:pt idx="2432">
                  <c:v>41.4</c:v>
                </c:pt>
                <c:pt idx="2433">
                  <c:v>40.799999999999997</c:v>
                </c:pt>
                <c:pt idx="2434">
                  <c:v>40.1</c:v>
                </c:pt>
                <c:pt idx="2435">
                  <c:v>40.799999999999997</c:v>
                </c:pt>
                <c:pt idx="2436">
                  <c:v>40.799999999999997</c:v>
                </c:pt>
                <c:pt idx="2437">
                  <c:v>40.799999999999997</c:v>
                </c:pt>
                <c:pt idx="2438">
                  <c:v>39.700000000000003</c:v>
                </c:pt>
                <c:pt idx="2439">
                  <c:v>39.9</c:v>
                </c:pt>
                <c:pt idx="2440">
                  <c:v>39.1</c:v>
                </c:pt>
                <c:pt idx="2441">
                  <c:v>40.299999999999997</c:v>
                </c:pt>
                <c:pt idx="2442">
                  <c:v>39.299999999999997</c:v>
                </c:pt>
                <c:pt idx="2443">
                  <c:v>39.6</c:v>
                </c:pt>
                <c:pt idx="2444">
                  <c:v>38.799999999999997</c:v>
                </c:pt>
                <c:pt idx="2445">
                  <c:v>38.5</c:v>
                </c:pt>
                <c:pt idx="2446">
                  <c:v>37.700000000000003</c:v>
                </c:pt>
                <c:pt idx="2447">
                  <c:v>37.6</c:v>
                </c:pt>
                <c:pt idx="2448">
                  <c:v>37.1</c:v>
                </c:pt>
                <c:pt idx="2449">
                  <c:v>38.299999999999997</c:v>
                </c:pt>
                <c:pt idx="2450">
                  <c:v>36.5</c:v>
                </c:pt>
                <c:pt idx="2451">
                  <c:v>38.5</c:v>
                </c:pt>
                <c:pt idx="2452">
                  <c:v>37.799999999999997</c:v>
                </c:pt>
                <c:pt idx="2453">
                  <c:v>37.1</c:v>
                </c:pt>
                <c:pt idx="2454">
                  <c:v>36.9</c:v>
                </c:pt>
                <c:pt idx="2455">
                  <c:v>36.200000000000003</c:v>
                </c:pt>
                <c:pt idx="2456">
                  <c:v>35.200000000000003</c:v>
                </c:pt>
                <c:pt idx="2457">
                  <c:v>36.6</c:v>
                </c:pt>
                <c:pt idx="2458">
                  <c:v>36.5</c:v>
                </c:pt>
                <c:pt idx="2459">
                  <c:v>34.799999999999997</c:v>
                </c:pt>
                <c:pt idx="2460">
                  <c:v>34.200000000000003</c:v>
                </c:pt>
                <c:pt idx="2461">
                  <c:v>33.6</c:v>
                </c:pt>
                <c:pt idx="2462">
                  <c:v>33.1</c:v>
                </c:pt>
                <c:pt idx="2463">
                  <c:v>32.1</c:v>
                </c:pt>
                <c:pt idx="2464">
                  <c:v>32.6</c:v>
                </c:pt>
                <c:pt idx="2465">
                  <c:v>31.7</c:v>
                </c:pt>
                <c:pt idx="2466">
                  <c:v>31.6</c:v>
                </c:pt>
                <c:pt idx="2467">
                  <c:v>31.8</c:v>
                </c:pt>
                <c:pt idx="2468">
                  <c:v>30.2</c:v>
                </c:pt>
                <c:pt idx="2469">
                  <c:v>30.7</c:v>
                </c:pt>
                <c:pt idx="2470">
                  <c:v>28.8</c:v>
                </c:pt>
                <c:pt idx="2471">
                  <c:v>28.4</c:v>
                </c:pt>
                <c:pt idx="2472">
                  <c:v>26.7</c:v>
                </c:pt>
                <c:pt idx="2473">
                  <c:v>27.1</c:v>
                </c:pt>
                <c:pt idx="2474">
                  <c:v>25.7</c:v>
                </c:pt>
                <c:pt idx="2475">
                  <c:v>27.6</c:v>
                </c:pt>
                <c:pt idx="2476">
                  <c:v>27.3</c:v>
                </c:pt>
                <c:pt idx="2477">
                  <c:v>27.1</c:v>
                </c:pt>
                <c:pt idx="2478">
                  <c:v>25.7</c:v>
                </c:pt>
                <c:pt idx="2479">
                  <c:v>25.7</c:v>
                </c:pt>
                <c:pt idx="2480">
                  <c:v>25.8</c:v>
                </c:pt>
                <c:pt idx="2481">
                  <c:v>24.9</c:v>
                </c:pt>
                <c:pt idx="2482">
                  <c:v>26.1</c:v>
                </c:pt>
                <c:pt idx="2483">
                  <c:v>25.4</c:v>
                </c:pt>
                <c:pt idx="2484">
                  <c:v>25.3</c:v>
                </c:pt>
                <c:pt idx="2485">
                  <c:v>25.5</c:v>
                </c:pt>
                <c:pt idx="2486">
                  <c:v>25</c:v>
                </c:pt>
                <c:pt idx="2487">
                  <c:v>24.9</c:v>
                </c:pt>
                <c:pt idx="2488">
                  <c:v>25.1</c:v>
                </c:pt>
                <c:pt idx="2489">
                  <c:v>26</c:v>
                </c:pt>
                <c:pt idx="2490">
                  <c:v>25.1</c:v>
                </c:pt>
                <c:pt idx="2491">
                  <c:v>24.5</c:v>
                </c:pt>
                <c:pt idx="2492">
                  <c:v>25.1</c:v>
                </c:pt>
                <c:pt idx="2493">
                  <c:v>26</c:v>
                </c:pt>
                <c:pt idx="2494">
                  <c:v>24.8</c:v>
                </c:pt>
                <c:pt idx="2495">
                  <c:v>25.3</c:v>
                </c:pt>
                <c:pt idx="2496">
                  <c:v>26.4</c:v>
                </c:pt>
                <c:pt idx="2497">
                  <c:v>26.5</c:v>
                </c:pt>
                <c:pt idx="2498">
                  <c:v>25.6</c:v>
                </c:pt>
                <c:pt idx="2499">
                  <c:v>24.9</c:v>
                </c:pt>
                <c:pt idx="2500">
                  <c:v>26</c:v>
                </c:pt>
                <c:pt idx="2501">
                  <c:v>25.3</c:v>
                </c:pt>
                <c:pt idx="2502">
                  <c:v>25.3</c:v>
                </c:pt>
                <c:pt idx="2503">
                  <c:v>26.2</c:v>
                </c:pt>
                <c:pt idx="2504">
                  <c:v>25.4</c:v>
                </c:pt>
                <c:pt idx="2505">
                  <c:v>24.7</c:v>
                </c:pt>
                <c:pt idx="2506">
                  <c:v>24.9</c:v>
                </c:pt>
                <c:pt idx="2507">
                  <c:v>24</c:v>
                </c:pt>
                <c:pt idx="2508">
                  <c:v>23.7</c:v>
                </c:pt>
                <c:pt idx="2509">
                  <c:v>23.5</c:v>
                </c:pt>
                <c:pt idx="2510">
                  <c:v>23.9</c:v>
                </c:pt>
                <c:pt idx="2511">
                  <c:v>23.6</c:v>
                </c:pt>
                <c:pt idx="2512">
                  <c:v>23.1</c:v>
                </c:pt>
                <c:pt idx="2513">
                  <c:v>24</c:v>
                </c:pt>
                <c:pt idx="2514">
                  <c:v>23.1</c:v>
                </c:pt>
                <c:pt idx="2515">
                  <c:v>22.5</c:v>
                </c:pt>
                <c:pt idx="2516">
                  <c:v>24.1</c:v>
                </c:pt>
                <c:pt idx="2517">
                  <c:v>23.9</c:v>
                </c:pt>
                <c:pt idx="2518">
                  <c:v>22.7</c:v>
                </c:pt>
                <c:pt idx="2519">
                  <c:v>23.4</c:v>
                </c:pt>
                <c:pt idx="2520">
                  <c:v>23.6</c:v>
                </c:pt>
                <c:pt idx="2521">
                  <c:v>23.1</c:v>
                </c:pt>
                <c:pt idx="2522">
                  <c:v>24.5</c:v>
                </c:pt>
                <c:pt idx="2523">
                  <c:v>24.1</c:v>
                </c:pt>
                <c:pt idx="2524">
                  <c:v>22.9</c:v>
                </c:pt>
                <c:pt idx="2525">
                  <c:v>23</c:v>
                </c:pt>
                <c:pt idx="2526">
                  <c:v>23.7</c:v>
                </c:pt>
                <c:pt idx="2527">
                  <c:v>24</c:v>
                </c:pt>
                <c:pt idx="2528">
                  <c:v>23.7</c:v>
                </c:pt>
                <c:pt idx="2529">
                  <c:v>25.3</c:v>
                </c:pt>
                <c:pt idx="2530">
                  <c:v>24</c:v>
                </c:pt>
                <c:pt idx="2531">
                  <c:v>22.1</c:v>
                </c:pt>
                <c:pt idx="2532">
                  <c:v>23.5</c:v>
                </c:pt>
                <c:pt idx="2533">
                  <c:v>24.2</c:v>
                </c:pt>
                <c:pt idx="2534">
                  <c:v>23.4</c:v>
                </c:pt>
                <c:pt idx="2535">
                  <c:v>23.5</c:v>
                </c:pt>
                <c:pt idx="2536">
                  <c:v>22.4</c:v>
                </c:pt>
                <c:pt idx="2537">
                  <c:v>23.3</c:v>
                </c:pt>
                <c:pt idx="2538">
                  <c:v>22.4</c:v>
                </c:pt>
                <c:pt idx="2539">
                  <c:v>20.9</c:v>
                </c:pt>
                <c:pt idx="2540">
                  <c:v>21.8</c:v>
                </c:pt>
                <c:pt idx="2541">
                  <c:v>20.8</c:v>
                </c:pt>
                <c:pt idx="2542">
                  <c:v>19.3</c:v>
                </c:pt>
                <c:pt idx="2543">
                  <c:v>19.5</c:v>
                </c:pt>
                <c:pt idx="2544">
                  <c:v>18.399999999999999</c:v>
                </c:pt>
                <c:pt idx="2545">
                  <c:v>18.8</c:v>
                </c:pt>
                <c:pt idx="2546">
                  <c:v>16.7</c:v>
                </c:pt>
                <c:pt idx="2547">
                  <c:v>18.100000000000001</c:v>
                </c:pt>
                <c:pt idx="2548">
                  <c:v>16.600000000000001</c:v>
                </c:pt>
                <c:pt idx="2549">
                  <c:v>16.600000000000001</c:v>
                </c:pt>
                <c:pt idx="2550">
                  <c:v>16.399999999999999</c:v>
                </c:pt>
                <c:pt idx="2551">
                  <c:v>14.4</c:v>
                </c:pt>
                <c:pt idx="2552">
                  <c:v>13.3</c:v>
                </c:pt>
                <c:pt idx="2553">
                  <c:v>14.4</c:v>
                </c:pt>
                <c:pt idx="2554">
                  <c:v>15.1</c:v>
                </c:pt>
                <c:pt idx="2555">
                  <c:v>14.1</c:v>
                </c:pt>
                <c:pt idx="2556">
                  <c:v>14.4</c:v>
                </c:pt>
                <c:pt idx="2557">
                  <c:v>13.7</c:v>
                </c:pt>
                <c:pt idx="2558">
                  <c:v>13.7</c:v>
                </c:pt>
                <c:pt idx="2559">
                  <c:v>14.1</c:v>
                </c:pt>
                <c:pt idx="2560">
                  <c:v>13.2</c:v>
                </c:pt>
                <c:pt idx="2561">
                  <c:v>14.1</c:v>
                </c:pt>
                <c:pt idx="2562">
                  <c:v>16</c:v>
                </c:pt>
                <c:pt idx="2563">
                  <c:v>18.5</c:v>
                </c:pt>
                <c:pt idx="2564">
                  <c:v>18</c:v>
                </c:pt>
                <c:pt idx="2565">
                  <c:v>18.2</c:v>
                </c:pt>
                <c:pt idx="2566">
                  <c:v>13</c:v>
                </c:pt>
                <c:pt idx="2567">
                  <c:v>10.9</c:v>
                </c:pt>
                <c:pt idx="2568">
                  <c:v>10.6</c:v>
                </c:pt>
                <c:pt idx="2569">
                  <c:v>11.7</c:v>
                </c:pt>
                <c:pt idx="2570">
                  <c:v>11.4</c:v>
                </c:pt>
                <c:pt idx="2571">
                  <c:v>12</c:v>
                </c:pt>
                <c:pt idx="2572">
                  <c:v>12.3</c:v>
                </c:pt>
                <c:pt idx="2573">
                  <c:v>12.8</c:v>
                </c:pt>
                <c:pt idx="2574">
                  <c:v>12.1</c:v>
                </c:pt>
                <c:pt idx="2575">
                  <c:v>13.4</c:v>
                </c:pt>
                <c:pt idx="2576">
                  <c:v>13.1</c:v>
                </c:pt>
                <c:pt idx="2577">
                  <c:v>12</c:v>
                </c:pt>
                <c:pt idx="2578">
                  <c:v>11.9</c:v>
                </c:pt>
                <c:pt idx="2579">
                  <c:v>13</c:v>
                </c:pt>
                <c:pt idx="2580">
                  <c:v>12.3</c:v>
                </c:pt>
                <c:pt idx="2581">
                  <c:v>11.3</c:v>
                </c:pt>
                <c:pt idx="2582">
                  <c:v>12.4</c:v>
                </c:pt>
                <c:pt idx="2583">
                  <c:v>13</c:v>
                </c:pt>
                <c:pt idx="2584">
                  <c:v>13.1</c:v>
                </c:pt>
                <c:pt idx="2585">
                  <c:v>13.9</c:v>
                </c:pt>
                <c:pt idx="2586">
                  <c:v>12</c:v>
                </c:pt>
                <c:pt idx="2587">
                  <c:v>12</c:v>
                </c:pt>
                <c:pt idx="2588">
                  <c:v>12.6</c:v>
                </c:pt>
                <c:pt idx="2589">
                  <c:v>12.8</c:v>
                </c:pt>
                <c:pt idx="2590">
                  <c:v>12</c:v>
                </c:pt>
                <c:pt idx="2591">
                  <c:v>12.8</c:v>
                </c:pt>
                <c:pt idx="2592">
                  <c:v>11.9</c:v>
                </c:pt>
                <c:pt idx="2593">
                  <c:v>12.5</c:v>
                </c:pt>
                <c:pt idx="2594">
                  <c:v>12.5</c:v>
                </c:pt>
                <c:pt idx="2595">
                  <c:v>11.7</c:v>
                </c:pt>
                <c:pt idx="2596">
                  <c:v>12.9</c:v>
                </c:pt>
                <c:pt idx="2597">
                  <c:v>12.7</c:v>
                </c:pt>
                <c:pt idx="2598">
                  <c:v>12.9</c:v>
                </c:pt>
                <c:pt idx="2599">
                  <c:v>11.8</c:v>
                </c:pt>
                <c:pt idx="2600">
                  <c:v>13.6</c:v>
                </c:pt>
                <c:pt idx="2601">
                  <c:v>12.8</c:v>
                </c:pt>
                <c:pt idx="2602">
                  <c:v>12.5</c:v>
                </c:pt>
                <c:pt idx="2603">
                  <c:v>12.9</c:v>
                </c:pt>
                <c:pt idx="2604">
                  <c:v>12.7</c:v>
                </c:pt>
                <c:pt idx="2605">
                  <c:v>13</c:v>
                </c:pt>
                <c:pt idx="2606">
                  <c:v>12.8</c:v>
                </c:pt>
                <c:pt idx="2607">
                  <c:v>12.1</c:v>
                </c:pt>
                <c:pt idx="2608">
                  <c:v>12</c:v>
                </c:pt>
                <c:pt idx="2609">
                  <c:v>12.6</c:v>
                </c:pt>
                <c:pt idx="2610">
                  <c:v>11.4</c:v>
                </c:pt>
                <c:pt idx="2611">
                  <c:v>12</c:v>
                </c:pt>
                <c:pt idx="2612">
                  <c:v>10.9</c:v>
                </c:pt>
                <c:pt idx="2613">
                  <c:v>11.6</c:v>
                </c:pt>
                <c:pt idx="2614">
                  <c:v>10.9</c:v>
                </c:pt>
                <c:pt idx="2615">
                  <c:v>11.5</c:v>
                </c:pt>
                <c:pt idx="2616">
                  <c:v>11.7</c:v>
                </c:pt>
                <c:pt idx="2617">
                  <c:v>11.2</c:v>
                </c:pt>
                <c:pt idx="2618">
                  <c:v>13.3</c:v>
                </c:pt>
                <c:pt idx="2619">
                  <c:v>11.8</c:v>
                </c:pt>
                <c:pt idx="2620">
                  <c:v>13.2</c:v>
                </c:pt>
                <c:pt idx="2621">
                  <c:v>12.1</c:v>
                </c:pt>
                <c:pt idx="2622">
                  <c:v>13</c:v>
                </c:pt>
                <c:pt idx="2623">
                  <c:v>12.1</c:v>
                </c:pt>
                <c:pt idx="2624">
                  <c:v>12.8</c:v>
                </c:pt>
                <c:pt idx="2625">
                  <c:v>11</c:v>
                </c:pt>
                <c:pt idx="2626">
                  <c:v>12.2</c:v>
                </c:pt>
                <c:pt idx="2627">
                  <c:v>11</c:v>
                </c:pt>
                <c:pt idx="2628">
                  <c:v>13</c:v>
                </c:pt>
                <c:pt idx="2629">
                  <c:v>11.6</c:v>
                </c:pt>
                <c:pt idx="2630">
                  <c:v>11.7</c:v>
                </c:pt>
                <c:pt idx="2631">
                  <c:v>11.6</c:v>
                </c:pt>
                <c:pt idx="2632">
                  <c:v>11.1</c:v>
                </c:pt>
                <c:pt idx="2633">
                  <c:v>11.6</c:v>
                </c:pt>
                <c:pt idx="2634">
                  <c:v>11.5</c:v>
                </c:pt>
                <c:pt idx="2635">
                  <c:v>12.8</c:v>
                </c:pt>
                <c:pt idx="2636">
                  <c:v>13.1</c:v>
                </c:pt>
                <c:pt idx="2637">
                  <c:v>11.5</c:v>
                </c:pt>
                <c:pt idx="2638">
                  <c:v>12.6</c:v>
                </c:pt>
                <c:pt idx="2639">
                  <c:v>11.8</c:v>
                </c:pt>
                <c:pt idx="2640">
                  <c:v>10.9</c:v>
                </c:pt>
                <c:pt idx="2641">
                  <c:v>11.8</c:v>
                </c:pt>
                <c:pt idx="2642">
                  <c:v>11.6</c:v>
                </c:pt>
                <c:pt idx="2643">
                  <c:v>11.8</c:v>
                </c:pt>
                <c:pt idx="2644">
                  <c:v>11.1</c:v>
                </c:pt>
                <c:pt idx="2645">
                  <c:v>11</c:v>
                </c:pt>
                <c:pt idx="2646">
                  <c:v>11.8</c:v>
                </c:pt>
                <c:pt idx="2647">
                  <c:v>11.4</c:v>
                </c:pt>
                <c:pt idx="2648">
                  <c:v>12.2</c:v>
                </c:pt>
                <c:pt idx="2649">
                  <c:v>12.1</c:v>
                </c:pt>
                <c:pt idx="2650">
                  <c:v>11.6</c:v>
                </c:pt>
                <c:pt idx="2651">
                  <c:v>12.4</c:v>
                </c:pt>
                <c:pt idx="2652">
                  <c:v>11.9</c:v>
                </c:pt>
                <c:pt idx="2653">
                  <c:v>11.5</c:v>
                </c:pt>
                <c:pt idx="2654">
                  <c:v>11.5</c:v>
                </c:pt>
                <c:pt idx="2655">
                  <c:v>12.5</c:v>
                </c:pt>
                <c:pt idx="2656">
                  <c:v>12</c:v>
                </c:pt>
                <c:pt idx="2657">
                  <c:v>10.6</c:v>
                </c:pt>
                <c:pt idx="2658">
                  <c:v>10.8</c:v>
                </c:pt>
                <c:pt idx="2659">
                  <c:v>11.8</c:v>
                </c:pt>
                <c:pt idx="2660">
                  <c:v>12.4</c:v>
                </c:pt>
                <c:pt idx="2661">
                  <c:v>12.2</c:v>
                </c:pt>
                <c:pt idx="2662">
                  <c:v>11.5</c:v>
                </c:pt>
                <c:pt idx="2663">
                  <c:v>12.2</c:v>
                </c:pt>
                <c:pt idx="2664">
                  <c:v>11.9</c:v>
                </c:pt>
                <c:pt idx="2665">
                  <c:v>10.7</c:v>
                </c:pt>
                <c:pt idx="2666">
                  <c:v>11.6</c:v>
                </c:pt>
                <c:pt idx="2667">
                  <c:v>12.7</c:v>
                </c:pt>
                <c:pt idx="2668">
                  <c:v>11.6</c:v>
                </c:pt>
                <c:pt idx="2669">
                  <c:v>12.2</c:v>
                </c:pt>
                <c:pt idx="2670">
                  <c:v>11.6</c:v>
                </c:pt>
                <c:pt idx="2671">
                  <c:v>12.6</c:v>
                </c:pt>
                <c:pt idx="2672">
                  <c:v>13.9</c:v>
                </c:pt>
                <c:pt idx="2673">
                  <c:v>12.9</c:v>
                </c:pt>
                <c:pt idx="2674">
                  <c:v>13.6</c:v>
                </c:pt>
                <c:pt idx="2675">
                  <c:v>13.6</c:v>
                </c:pt>
                <c:pt idx="2676">
                  <c:v>13.8</c:v>
                </c:pt>
                <c:pt idx="2677">
                  <c:v>12.8</c:v>
                </c:pt>
                <c:pt idx="2678">
                  <c:v>13.9</c:v>
                </c:pt>
                <c:pt idx="2679">
                  <c:v>12.8</c:v>
                </c:pt>
                <c:pt idx="2680">
                  <c:v>14</c:v>
                </c:pt>
                <c:pt idx="2681">
                  <c:v>15.4</c:v>
                </c:pt>
                <c:pt idx="2682">
                  <c:v>13.3</c:v>
                </c:pt>
                <c:pt idx="2683">
                  <c:v>14.9</c:v>
                </c:pt>
                <c:pt idx="2684">
                  <c:v>14.4</c:v>
                </c:pt>
                <c:pt idx="2685">
                  <c:v>13.8</c:v>
                </c:pt>
                <c:pt idx="2686">
                  <c:v>15</c:v>
                </c:pt>
                <c:pt idx="2687">
                  <c:v>14.3</c:v>
                </c:pt>
                <c:pt idx="2688">
                  <c:v>14.5</c:v>
                </c:pt>
                <c:pt idx="2689">
                  <c:v>15.1</c:v>
                </c:pt>
                <c:pt idx="2690">
                  <c:v>16</c:v>
                </c:pt>
                <c:pt idx="2691">
                  <c:v>15.4</c:v>
                </c:pt>
                <c:pt idx="2692">
                  <c:v>14.2</c:v>
                </c:pt>
                <c:pt idx="2693">
                  <c:v>14.9</c:v>
                </c:pt>
                <c:pt idx="2694">
                  <c:v>14.8</c:v>
                </c:pt>
                <c:pt idx="2695">
                  <c:v>16</c:v>
                </c:pt>
                <c:pt idx="2696">
                  <c:v>15</c:v>
                </c:pt>
                <c:pt idx="2697">
                  <c:v>15.3</c:v>
                </c:pt>
                <c:pt idx="2698">
                  <c:v>15.1</c:v>
                </c:pt>
                <c:pt idx="2699">
                  <c:v>15.7</c:v>
                </c:pt>
                <c:pt idx="2700">
                  <c:v>14.9</c:v>
                </c:pt>
                <c:pt idx="2701">
                  <c:v>16</c:v>
                </c:pt>
                <c:pt idx="2702">
                  <c:v>14.6</c:v>
                </c:pt>
                <c:pt idx="2703">
                  <c:v>14.7</c:v>
                </c:pt>
                <c:pt idx="2704">
                  <c:v>15.4</c:v>
                </c:pt>
                <c:pt idx="2705">
                  <c:v>15.9</c:v>
                </c:pt>
                <c:pt idx="2706">
                  <c:v>15.9</c:v>
                </c:pt>
                <c:pt idx="2707">
                  <c:v>15.8</c:v>
                </c:pt>
                <c:pt idx="2708">
                  <c:v>15.9</c:v>
                </c:pt>
                <c:pt idx="2709">
                  <c:v>16.3</c:v>
                </c:pt>
                <c:pt idx="2710">
                  <c:v>15</c:v>
                </c:pt>
                <c:pt idx="2711">
                  <c:v>15.3</c:v>
                </c:pt>
                <c:pt idx="2712">
                  <c:v>15.1</c:v>
                </c:pt>
                <c:pt idx="2713">
                  <c:v>15.2</c:v>
                </c:pt>
                <c:pt idx="2714">
                  <c:v>15.4</c:v>
                </c:pt>
                <c:pt idx="2715">
                  <c:v>15</c:v>
                </c:pt>
                <c:pt idx="2716">
                  <c:v>15.4</c:v>
                </c:pt>
                <c:pt idx="2717">
                  <c:v>15.2</c:v>
                </c:pt>
                <c:pt idx="2718">
                  <c:v>15.4</c:v>
                </c:pt>
                <c:pt idx="2719">
                  <c:v>15.8</c:v>
                </c:pt>
                <c:pt idx="2720">
                  <c:v>14.5</c:v>
                </c:pt>
                <c:pt idx="2721">
                  <c:v>16.8</c:v>
                </c:pt>
                <c:pt idx="2722">
                  <c:v>16</c:v>
                </c:pt>
                <c:pt idx="2723">
                  <c:v>14.4</c:v>
                </c:pt>
                <c:pt idx="2724">
                  <c:v>14.4</c:v>
                </c:pt>
                <c:pt idx="2725">
                  <c:v>15</c:v>
                </c:pt>
                <c:pt idx="2726">
                  <c:v>14.5</c:v>
                </c:pt>
                <c:pt idx="2727">
                  <c:v>15.1</c:v>
                </c:pt>
                <c:pt idx="2728">
                  <c:v>14.6</c:v>
                </c:pt>
                <c:pt idx="2729">
                  <c:v>15</c:v>
                </c:pt>
                <c:pt idx="2730">
                  <c:v>15.3</c:v>
                </c:pt>
                <c:pt idx="2731">
                  <c:v>15.2</c:v>
                </c:pt>
                <c:pt idx="2732">
                  <c:v>15.9</c:v>
                </c:pt>
                <c:pt idx="2733">
                  <c:v>15.1</c:v>
                </c:pt>
                <c:pt idx="2734">
                  <c:v>14.9</c:v>
                </c:pt>
                <c:pt idx="2735">
                  <c:v>14.5</c:v>
                </c:pt>
                <c:pt idx="2736">
                  <c:v>13.9</c:v>
                </c:pt>
                <c:pt idx="2737">
                  <c:v>15.4</c:v>
                </c:pt>
                <c:pt idx="2738">
                  <c:v>15.5</c:v>
                </c:pt>
                <c:pt idx="2739">
                  <c:v>14.8</c:v>
                </c:pt>
                <c:pt idx="2740">
                  <c:v>15.3</c:v>
                </c:pt>
                <c:pt idx="2741">
                  <c:v>14.9</c:v>
                </c:pt>
                <c:pt idx="2742">
                  <c:v>15.3</c:v>
                </c:pt>
                <c:pt idx="2743">
                  <c:v>15</c:v>
                </c:pt>
                <c:pt idx="2744">
                  <c:v>15.2</c:v>
                </c:pt>
                <c:pt idx="2745">
                  <c:v>14.5</c:v>
                </c:pt>
                <c:pt idx="2746">
                  <c:v>15</c:v>
                </c:pt>
                <c:pt idx="2747">
                  <c:v>15.7</c:v>
                </c:pt>
                <c:pt idx="2748">
                  <c:v>14.2</c:v>
                </c:pt>
                <c:pt idx="2749">
                  <c:v>15.5</c:v>
                </c:pt>
                <c:pt idx="2750">
                  <c:v>15.3</c:v>
                </c:pt>
                <c:pt idx="2751">
                  <c:v>15.8</c:v>
                </c:pt>
                <c:pt idx="2752">
                  <c:v>15.4</c:v>
                </c:pt>
                <c:pt idx="2753">
                  <c:v>15.6</c:v>
                </c:pt>
                <c:pt idx="2754">
                  <c:v>14.8</c:v>
                </c:pt>
                <c:pt idx="2755">
                  <c:v>13.8</c:v>
                </c:pt>
                <c:pt idx="2756">
                  <c:v>13.6</c:v>
                </c:pt>
                <c:pt idx="2757">
                  <c:v>15.9</c:v>
                </c:pt>
                <c:pt idx="2758">
                  <c:v>17.2</c:v>
                </c:pt>
                <c:pt idx="2759">
                  <c:v>19.899999999999999</c:v>
                </c:pt>
                <c:pt idx="2760">
                  <c:v>20.399999999999999</c:v>
                </c:pt>
                <c:pt idx="2761">
                  <c:v>17.7</c:v>
                </c:pt>
                <c:pt idx="2762">
                  <c:v>13.3</c:v>
                </c:pt>
                <c:pt idx="2763">
                  <c:v>11.6</c:v>
                </c:pt>
                <c:pt idx="2764">
                  <c:v>12.6</c:v>
                </c:pt>
                <c:pt idx="2765">
                  <c:v>13.1</c:v>
                </c:pt>
                <c:pt idx="2766">
                  <c:v>13.6</c:v>
                </c:pt>
                <c:pt idx="2767">
                  <c:v>13.6</c:v>
                </c:pt>
                <c:pt idx="2768">
                  <c:v>13.5</c:v>
                </c:pt>
                <c:pt idx="2769">
                  <c:v>12.8</c:v>
                </c:pt>
                <c:pt idx="2770">
                  <c:v>14.6</c:v>
                </c:pt>
                <c:pt idx="2771">
                  <c:v>14.5</c:v>
                </c:pt>
                <c:pt idx="2772">
                  <c:v>13.5</c:v>
                </c:pt>
                <c:pt idx="2773">
                  <c:v>14.1</c:v>
                </c:pt>
                <c:pt idx="2774">
                  <c:v>14.6</c:v>
                </c:pt>
                <c:pt idx="2775">
                  <c:v>14.9</c:v>
                </c:pt>
                <c:pt idx="2776">
                  <c:v>13.7</c:v>
                </c:pt>
                <c:pt idx="2777">
                  <c:v>13.4</c:v>
                </c:pt>
                <c:pt idx="2778">
                  <c:v>14.1</c:v>
                </c:pt>
                <c:pt idx="2779">
                  <c:v>13.8</c:v>
                </c:pt>
                <c:pt idx="2780">
                  <c:v>14.4</c:v>
                </c:pt>
                <c:pt idx="2781">
                  <c:v>13.3</c:v>
                </c:pt>
                <c:pt idx="2782">
                  <c:v>13.7</c:v>
                </c:pt>
                <c:pt idx="2783">
                  <c:v>13.4</c:v>
                </c:pt>
                <c:pt idx="2784">
                  <c:v>13.4</c:v>
                </c:pt>
                <c:pt idx="2785">
                  <c:v>13.3</c:v>
                </c:pt>
                <c:pt idx="2786">
                  <c:v>13.2</c:v>
                </c:pt>
                <c:pt idx="2787">
                  <c:v>13.3</c:v>
                </c:pt>
                <c:pt idx="2788">
                  <c:v>14</c:v>
                </c:pt>
                <c:pt idx="2789">
                  <c:v>14</c:v>
                </c:pt>
                <c:pt idx="2790">
                  <c:v>12.6</c:v>
                </c:pt>
                <c:pt idx="2791">
                  <c:v>12.6</c:v>
                </c:pt>
                <c:pt idx="2792">
                  <c:v>13</c:v>
                </c:pt>
                <c:pt idx="2793">
                  <c:v>13.6</c:v>
                </c:pt>
                <c:pt idx="2794">
                  <c:v>13.8</c:v>
                </c:pt>
                <c:pt idx="2795">
                  <c:v>13.8</c:v>
                </c:pt>
                <c:pt idx="2796">
                  <c:v>12.5</c:v>
                </c:pt>
                <c:pt idx="2797">
                  <c:v>12.8</c:v>
                </c:pt>
                <c:pt idx="2798">
                  <c:v>12.3</c:v>
                </c:pt>
                <c:pt idx="2799">
                  <c:v>12.7</c:v>
                </c:pt>
                <c:pt idx="2800">
                  <c:v>13.5</c:v>
                </c:pt>
                <c:pt idx="2801">
                  <c:v>13.2</c:v>
                </c:pt>
                <c:pt idx="2802">
                  <c:v>13.5</c:v>
                </c:pt>
                <c:pt idx="2803">
                  <c:v>13.4</c:v>
                </c:pt>
                <c:pt idx="2804">
                  <c:v>13</c:v>
                </c:pt>
                <c:pt idx="2805">
                  <c:v>12.6</c:v>
                </c:pt>
                <c:pt idx="2806">
                  <c:v>12.9</c:v>
                </c:pt>
                <c:pt idx="2807">
                  <c:v>13.5</c:v>
                </c:pt>
                <c:pt idx="2808">
                  <c:v>13.3</c:v>
                </c:pt>
                <c:pt idx="2809">
                  <c:v>13.2</c:v>
                </c:pt>
                <c:pt idx="2810">
                  <c:v>13.8</c:v>
                </c:pt>
                <c:pt idx="2811">
                  <c:v>13</c:v>
                </c:pt>
                <c:pt idx="2812">
                  <c:v>13</c:v>
                </c:pt>
                <c:pt idx="2813">
                  <c:v>12.2</c:v>
                </c:pt>
                <c:pt idx="2814">
                  <c:v>14.1</c:v>
                </c:pt>
                <c:pt idx="2815">
                  <c:v>13.4</c:v>
                </c:pt>
                <c:pt idx="2816">
                  <c:v>11.9</c:v>
                </c:pt>
                <c:pt idx="2817">
                  <c:v>14.3</c:v>
                </c:pt>
                <c:pt idx="2818">
                  <c:v>13.5</c:v>
                </c:pt>
                <c:pt idx="2819">
                  <c:v>13.6</c:v>
                </c:pt>
                <c:pt idx="2820">
                  <c:v>13.8</c:v>
                </c:pt>
                <c:pt idx="2821">
                  <c:v>13.6</c:v>
                </c:pt>
                <c:pt idx="2822">
                  <c:v>14.1</c:v>
                </c:pt>
                <c:pt idx="2823">
                  <c:v>14.5</c:v>
                </c:pt>
                <c:pt idx="2824">
                  <c:v>13.2</c:v>
                </c:pt>
                <c:pt idx="2825">
                  <c:v>14.7</c:v>
                </c:pt>
                <c:pt idx="2826">
                  <c:v>13.7</c:v>
                </c:pt>
                <c:pt idx="2827">
                  <c:v>14.7</c:v>
                </c:pt>
                <c:pt idx="2828">
                  <c:v>14.3</c:v>
                </c:pt>
                <c:pt idx="2829">
                  <c:v>14.6</c:v>
                </c:pt>
                <c:pt idx="2830">
                  <c:v>14.4</c:v>
                </c:pt>
                <c:pt idx="2831">
                  <c:v>13.4</c:v>
                </c:pt>
                <c:pt idx="2832">
                  <c:v>14.6</c:v>
                </c:pt>
                <c:pt idx="2833">
                  <c:v>14.7</c:v>
                </c:pt>
                <c:pt idx="2834">
                  <c:v>15.2</c:v>
                </c:pt>
                <c:pt idx="2835">
                  <c:v>15.5</c:v>
                </c:pt>
                <c:pt idx="2836">
                  <c:v>13.9</c:v>
                </c:pt>
                <c:pt idx="2837">
                  <c:v>14.6</c:v>
                </c:pt>
                <c:pt idx="2838">
                  <c:v>14.2</c:v>
                </c:pt>
                <c:pt idx="2839">
                  <c:v>13.8</c:v>
                </c:pt>
                <c:pt idx="2840">
                  <c:v>14.2</c:v>
                </c:pt>
                <c:pt idx="2841">
                  <c:v>14.3</c:v>
                </c:pt>
                <c:pt idx="2842">
                  <c:v>14.2</c:v>
                </c:pt>
                <c:pt idx="2843">
                  <c:v>14.5</c:v>
                </c:pt>
                <c:pt idx="2844">
                  <c:v>14.1</c:v>
                </c:pt>
                <c:pt idx="2845">
                  <c:v>15.4</c:v>
                </c:pt>
                <c:pt idx="2846">
                  <c:v>15.2</c:v>
                </c:pt>
                <c:pt idx="2847">
                  <c:v>14.3</c:v>
                </c:pt>
                <c:pt idx="2848">
                  <c:v>13.3</c:v>
                </c:pt>
                <c:pt idx="2849">
                  <c:v>13.6</c:v>
                </c:pt>
                <c:pt idx="2850">
                  <c:v>15.9</c:v>
                </c:pt>
                <c:pt idx="2851">
                  <c:v>14.3</c:v>
                </c:pt>
                <c:pt idx="2852">
                  <c:v>16.100000000000001</c:v>
                </c:pt>
                <c:pt idx="2853">
                  <c:v>14.6</c:v>
                </c:pt>
                <c:pt idx="2854">
                  <c:v>14</c:v>
                </c:pt>
                <c:pt idx="2855">
                  <c:v>15.7</c:v>
                </c:pt>
                <c:pt idx="2856">
                  <c:v>14.1</c:v>
                </c:pt>
                <c:pt idx="2857">
                  <c:v>15.4</c:v>
                </c:pt>
                <c:pt idx="2858">
                  <c:v>14.3</c:v>
                </c:pt>
                <c:pt idx="2859">
                  <c:v>15.4</c:v>
                </c:pt>
                <c:pt idx="2860">
                  <c:v>15.2</c:v>
                </c:pt>
                <c:pt idx="2861">
                  <c:v>14.8</c:v>
                </c:pt>
                <c:pt idx="2862">
                  <c:v>14.3</c:v>
                </c:pt>
                <c:pt idx="2863">
                  <c:v>15.1</c:v>
                </c:pt>
                <c:pt idx="2864">
                  <c:v>14</c:v>
                </c:pt>
                <c:pt idx="2865">
                  <c:v>14.4</c:v>
                </c:pt>
                <c:pt idx="2866">
                  <c:v>13.6</c:v>
                </c:pt>
                <c:pt idx="2867">
                  <c:v>14.7</c:v>
                </c:pt>
                <c:pt idx="2868">
                  <c:v>15.1</c:v>
                </c:pt>
                <c:pt idx="2869">
                  <c:v>15.8</c:v>
                </c:pt>
                <c:pt idx="2870">
                  <c:v>14.4</c:v>
                </c:pt>
                <c:pt idx="2871">
                  <c:v>15.7</c:v>
                </c:pt>
                <c:pt idx="2872">
                  <c:v>15</c:v>
                </c:pt>
                <c:pt idx="2873">
                  <c:v>14.8</c:v>
                </c:pt>
                <c:pt idx="2874">
                  <c:v>15.2</c:v>
                </c:pt>
                <c:pt idx="2875">
                  <c:v>14.4</c:v>
                </c:pt>
                <c:pt idx="2876">
                  <c:v>14.6</c:v>
                </c:pt>
                <c:pt idx="2877">
                  <c:v>14.9</c:v>
                </c:pt>
                <c:pt idx="2878">
                  <c:v>14.1</c:v>
                </c:pt>
                <c:pt idx="2879">
                  <c:v>14.2</c:v>
                </c:pt>
                <c:pt idx="2880">
                  <c:v>14.9</c:v>
                </c:pt>
                <c:pt idx="2881">
                  <c:v>14.8</c:v>
                </c:pt>
                <c:pt idx="2882">
                  <c:v>12.8</c:v>
                </c:pt>
                <c:pt idx="2883">
                  <c:v>15.3</c:v>
                </c:pt>
                <c:pt idx="2884">
                  <c:v>15.6</c:v>
                </c:pt>
                <c:pt idx="2885">
                  <c:v>14.4</c:v>
                </c:pt>
                <c:pt idx="2886">
                  <c:v>14.7</c:v>
                </c:pt>
                <c:pt idx="2887">
                  <c:v>14.9</c:v>
                </c:pt>
                <c:pt idx="2888">
                  <c:v>14.6</c:v>
                </c:pt>
                <c:pt idx="2889">
                  <c:v>13.7</c:v>
                </c:pt>
                <c:pt idx="2890">
                  <c:v>13.3</c:v>
                </c:pt>
                <c:pt idx="2891">
                  <c:v>14.6</c:v>
                </c:pt>
                <c:pt idx="2892">
                  <c:v>14.6</c:v>
                </c:pt>
                <c:pt idx="2893">
                  <c:v>14.7</c:v>
                </c:pt>
                <c:pt idx="2894">
                  <c:v>13.7</c:v>
                </c:pt>
                <c:pt idx="2895">
                  <c:v>14.5</c:v>
                </c:pt>
                <c:pt idx="2896">
                  <c:v>13.4</c:v>
                </c:pt>
                <c:pt idx="2897">
                  <c:v>13.8</c:v>
                </c:pt>
                <c:pt idx="2898">
                  <c:v>14.4</c:v>
                </c:pt>
                <c:pt idx="2899">
                  <c:v>14.4</c:v>
                </c:pt>
                <c:pt idx="2900">
                  <c:v>14.1</c:v>
                </c:pt>
                <c:pt idx="2901">
                  <c:v>14.1</c:v>
                </c:pt>
                <c:pt idx="2902">
                  <c:v>14.6</c:v>
                </c:pt>
                <c:pt idx="2903">
                  <c:v>14</c:v>
                </c:pt>
                <c:pt idx="2904">
                  <c:v>14.4</c:v>
                </c:pt>
                <c:pt idx="2905">
                  <c:v>15.2</c:v>
                </c:pt>
                <c:pt idx="2906">
                  <c:v>13.1</c:v>
                </c:pt>
                <c:pt idx="2907">
                  <c:v>13.4</c:v>
                </c:pt>
                <c:pt idx="2908">
                  <c:v>13.7</c:v>
                </c:pt>
                <c:pt idx="2909">
                  <c:v>14</c:v>
                </c:pt>
                <c:pt idx="2910">
                  <c:v>13.8</c:v>
                </c:pt>
                <c:pt idx="2911">
                  <c:v>12.9</c:v>
                </c:pt>
                <c:pt idx="2912">
                  <c:v>13.5</c:v>
                </c:pt>
                <c:pt idx="2913">
                  <c:v>13</c:v>
                </c:pt>
                <c:pt idx="2914">
                  <c:v>14.1</c:v>
                </c:pt>
                <c:pt idx="2915">
                  <c:v>14.1</c:v>
                </c:pt>
                <c:pt idx="2916">
                  <c:v>13.4</c:v>
                </c:pt>
                <c:pt idx="2917">
                  <c:v>14.1</c:v>
                </c:pt>
                <c:pt idx="2918">
                  <c:v>13.6</c:v>
                </c:pt>
                <c:pt idx="2919">
                  <c:v>14</c:v>
                </c:pt>
                <c:pt idx="2920">
                  <c:v>15</c:v>
                </c:pt>
                <c:pt idx="2921">
                  <c:v>13.8</c:v>
                </c:pt>
                <c:pt idx="2922">
                  <c:v>12.5</c:v>
                </c:pt>
                <c:pt idx="2923">
                  <c:v>13</c:v>
                </c:pt>
                <c:pt idx="2924">
                  <c:v>13.1</c:v>
                </c:pt>
                <c:pt idx="2925">
                  <c:v>13.7</c:v>
                </c:pt>
                <c:pt idx="2926">
                  <c:v>12</c:v>
                </c:pt>
                <c:pt idx="2927">
                  <c:v>13.1</c:v>
                </c:pt>
                <c:pt idx="2928">
                  <c:v>12.8</c:v>
                </c:pt>
                <c:pt idx="2929">
                  <c:v>11.8</c:v>
                </c:pt>
                <c:pt idx="2930">
                  <c:v>13.1</c:v>
                </c:pt>
                <c:pt idx="2931">
                  <c:v>12.3</c:v>
                </c:pt>
                <c:pt idx="2932">
                  <c:v>12.8</c:v>
                </c:pt>
                <c:pt idx="2933">
                  <c:v>12.1</c:v>
                </c:pt>
                <c:pt idx="2934">
                  <c:v>11</c:v>
                </c:pt>
                <c:pt idx="2935">
                  <c:v>11.5</c:v>
                </c:pt>
                <c:pt idx="2936">
                  <c:v>11.2</c:v>
                </c:pt>
                <c:pt idx="2937">
                  <c:v>12.6</c:v>
                </c:pt>
                <c:pt idx="2938">
                  <c:v>11.2</c:v>
                </c:pt>
                <c:pt idx="2939">
                  <c:v>11.3</c:v>
                </c:pt>
                <c:pt idx="2940">
                  <c:v>11</c:v>
                </c:pt>
                <c:pt idx="2941">
                  <c:v>11.4</c:v>
                </c:pt>
                <c:pt idx="2942">
                  <c:v>11.7</c:v>
                </c:pt>
                <c:pt idx="2943">
                  <c:v>11</c:v>
                </c:pt>
                <c:pt idx="2944">
                  <c:v>11.3</c:v>
                </c:pt>
                <c:pt idx="2945">
                  <c:v>11.4</c:v>
                </c:pt>
                <c:pt idx="2946">
                  <c:v>11</c:v>
                </c:pt>
                <c:pt idx="2947">
                  <c:v>10</c:v>
                </c:pt>
                <c:pt idx="2948">
                  <c:v>12</c:v>
                </c:pt>
                <c:pt idx="2949">
                  <c:v>10.6</c:v>
                </c:pt>
                <c:pt idx="2950">
                  <c:v>11.3</c:v>
                </c:pt>
                <c:pt idx="2951">
                  <c:v>11.8</c:v>
                </c:pt>
                <c:pt idx="2952">
                  <c:v>11</c:v>
                </c:pt>
                <c:pt idx="2953">
                  <c:v>11.2</c:v>
                </c:pt>
                <c:pt idx="2954">
                  <c:v>12.8</c:v>
                </c:pt>
                <c:pt idx="2955">
                  <c:v>13</c:v>
                </c:pt>
                <c:pt idx="2956">
                  <c:v>13.8</c:v>
                </c:pt>
                <c:pt idx="2957">
                  <c:v>14.6</c:v>
                </c:pt>
                <c:pt idx="2958">
                  <c:v>15.5</c:v>
                </c:pt>
                <c:pt idx="2959">
                  <c:v>13.9</c:v>
                </c:pt>
                <c:pt idx="2960">
                  <c:v>11.6</c:v>
                </c:pt>
                <c:pt idx="2961">
                  <c:v>11.1</c:v>
                </c:pt>
                <c:pt idx="2962">
                  <c:v>11.7</c:v>
                </c:pt>
                <c:pt idx="2963">
                  <c:v>13.3</c:v>
                </c:pt>
                <c:pt idx="2964">
                  <c:v>12.6</c:v>
                </c:pt>
                <c:pt idx="2965">
                  <c:v>12.6</c:v>
                </c:pt>
                <c:pt idx="2966">
                  <c:v>12.5</c:v>
                </c:pt>
                <c:pt idx="2967">
                  <c:v>12.8</c:v>
                </c:pt>
                <c:pt idx="2968">
                  <c:v>13.3</c:v>
                </c:pt>
                <c:pt idx="2969">
                  <c:v>13.1</c:v>
                </c:pt>
                <c:pt idx="2970">
                  <c:v>13</c:v>
                </c:pt>
                <c:pt idx="2971">
                  <c:v>13.3</c:v>
                </c:pt>
                <c:pt idx="2972">
                  <c:v>13.8</c:v>
                </c:pt>
                <c:pt idx="2973">
                  <c:v>12.6</c:v>
                </c:pt>
                <c:pt idx="2974">
                  <c:v>12.6</c:v>
                </c:pt>
                <c:pt idx="2975">
                  <c:v>12.7</c:v>
                </c:pt>
                <c:pt idx="2976">
                  <c:v>13</c:v>
                </c:pt>
                <c:pt idx="2977">
                  <c:v>12.5</c:v>
                </c:pt>
                <c:pt idx="2978">
                  <c:v>12.5</c:v>
                </c:pt>
                <c:pt idx="2979">
                  <c:v>12.5</c:v>
                </c:pt>
                <c:pt idx="2980">
                  <c:v>13</c:v>
                </c:pt>
                <c:pt idx="2981">
                  <c:v>12.9</c:v>
                </c:pt>
                <c:pt idx="2982">
                  <c:v>13.1</c:v>
                </c:pt>
                <c:pt idx="2983">
                  <c:v>13.1</c:v>
                </c:pt>
                <c:pt idx="2984">
                  <c:v>13.1</c:v>
                </c:pt>
                <c:pt idx="2985">
                  <c:v>13.1</c:v>
                </c:pt>
                <c:pt idx="2986">
                  <c:v>13.3</c:v>
                </c:pt>
                <c:pt idx="2987">
                  <c:v>13.6</c:v>
                </c:pt>
                <c:pt idx="2988">
                  <c:v>13.6</c:v>
                </c:pt>
                <c:pt idx="2989">
                  <c:v>13.1</c:v>
                </c:pt>
                <c:pt idx="2990">
                  <c:v>13.9</c:v>
                </c:pt>
                <c:pt idx="2991">
                  <c:v>12.8</c:v>
                </c:pt>
                <c:pt idx="2992">
                  <c:v>13.7</c:v>
                </c:pt>
                <c:pt idx="2993">
                  <c:v>14.1</c:v>
                </c:pt>
                <c:pt idx="2994">
                  <c:v>13.1</c:v>
                </c:pt>
                <c:pt idx="2995">
                  <c:v>13.3</c:v>
                </c:pt>
                <c:pt idx="2996">
                  <c:v>13.2</c:v>
                </c:pt>
                <c:pt idx="2997">
                  <c:v>14.1</c:v>
                </c:pt>
                <c:pt idx="2998">
                  <c:v>12.8</c:v>
                </c:pt>
                <c:pt idx="2999">
                  <c:v>13.4</c:v>
                </c:pt>
                <c:pt idx="3000">
                  <c:v>14.6</c:v>
                </c:pt>
                <c:pt idx="3001">
                  <c:v>13.2</c:v>
                </c:pt>
                <c:pt idx="3002">
                  <c:v>13.4</c:v>
                </c:pt>
                <c:pt idx="3003">
                  <c:v>13.6</c:v>
                </c:pt>
                <c:pt idx="3004">
                  <c:v>13.9</c:v>
                </c:pt>
                <c:pt idx="3005">
                  <c:v>13.1</c:v>
                </c:pt>
                <c:pt idx="3006">
                  <c:v>13.1</c:v>
                </c:pt>
                <c:pt idx="3007">
                  <c:v>13.1</c:v>
                </c:pt>
                <c:pt idx="3008">
                  <c:v>12.8</c:v>
                </c:pt>
                <c:pt idx="3009">
                  <c:v>12.4</c:v>
                </c:pt>
                <c:pt idx="3010">
                  <c:v>12.1</c:v>
                </c:pt>
                <c:pt idx="3011">
                  <c:v>14.6</c:v>
                </c:pt>
                <c:pt idx="3012">
                  <c:v>13.5</c:v>
                </c:pt>
                <c:pt idx="3013">
                  <c:v>14.1</c:v>
                </c:pt>
                <c:pt idx="3014">
                  <c:v>13.3</c:v>
                </c:pt>
                <c:pt idx="3015">
                  <c:v>14.2</c:v>
                </c:pt>
                <c:pt idx="3016">
                  <c:v>13.9</c:v>
                </c:pt>
                <c:pt idx="3017">
                  <c:v>14.7</c:v>
                </c:pt>
                <c:pt idx="3018">
                  <c:v>14.2</c:v>
                </c:pt>
                <c:pt idx="3019">
                  <c:v>14.4</c:v>
                </c:pt>
                <c:pt idx="3020">
                  <c:v>16</c:v>
                </c:pt>
                <c:pt idx="3021">
                  <c:v>15.1</c:v>
                </c:pt>
                <c:pt idx="3022">
                  <c:v>15.2</c:v>
                </c:pt>
                <c:pt idx="3023">
                  <c:v>15.8</c:v>
                </c:pt>
                <c:pt idx="3024">
                  <c:v>14.9</c:v>
                </c:pt>
                <c:pt idx="3025">
                  <c:v>15.7</c:v>
                </c:pt>
                <c:pt idx="3026">
                  <c:v>15.8</c:v>
                </c:pt>
                <c:pt idx="3027">
                  <c:v>15.4</c:v>
                </c:pt>
              </c:numCache>
            </c:numRef>
          </c:xVal>
          <c:yVal>
            <c:numRef>
              <c:f>'66L_1'!$A$2:$A$3028</c:f>
              <c:numCache>
                <c:formatCode>General</c:formatCode>
                <c:ptCount val="3027"/>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307.40000000000003</c:v>
                </c:pt>
                <c:pt idx="3025">
                  <c:v>307.50000000000006</c:v>
                </c:pt>
                <c:pt idx="3026">
                  <c:v>307.60000000000008</c:v>
                </c:pt>
              </c:numCache>
            </c:numRef>
          </c:yVal>
          <c:smooth val="1"/>
          <c:extLst>
            <c:ext xmlns:c16="http://schemas.microsoft.com/office/drawing/2014/chart" uri="{C3380CC4-5D6E-409C-BE32-E72D297353CC}">
              <c16:uniqueId val="{0000000F-C311-46D2-9E2B-39909684F3E5}"/>
            </c:ext>
          </c:extLst>
        </c:ser>
        <c:ser>
          <c:idx val="4"/>
          <c:order val="16"/>
          <c:tx>
            <c:strRef>
              <c:f>'66L_1'!$U$1</c:f>
              <c:strCache>
                <c:ptCount val="1"/>
                <c:pt idx="0">
                  <c:v>UPCUDEP</c:v>
                </c:pt>
              </c:strCache>
            </c:strRef>
          </c:tx>
          <c:spPr>
            <a:ln w="19050" cap="rnd">
              <a:solidFill>
                <a:schemeClr val="tx1"/>
              </a:solidFill>
              <a:round/>
            </a:ln>
            <a:effectLst/>
          </c:spPr>
          <c:marker>
            <c:symbol val="none"/>
          </c:marker>
          <c:xVal>
            <c:numRef>
              <c:f>'66L_1'!$U$4:$U$5</c:f>
              <c:numCache>
                <c:formatCode>General</c:formatCode>
                <c:ptCount val="2"/>
                <c:pt idx="0">
                  <c:v>0</c:v>
                </c:pt>
                <c:pt idx="1">
                  <c:v>100</c:v>
                </c:pt>
              </c:numCache>
            </c:numRef>
          </c:xVal>
          <c:yVal>
            <c:numRef>
              <c:f>'66L_1'!$U$2:$U$3</c:f>
              <c:numCache>
                <c:formatCode>General</c:formatCode>
                <c:ptCount val="2"/>
                <c:pt idx="0">
                  <c:v>42</c:v>
                </c:pt>
                <c:pt idx="1">
                  <c:v>42</c:v>
                </c:pt>
              </c:numCache>
            </c:numRef>
          </c:yVal>
          <c:smooth val="1"/>
          <c:extLst>
            <c:ext xmlns:c16="http://schemas.microsoft.com/office/drawing/2014/chart" uri="{C3380CC4-5D6E-409C-BE32-E72D297353CC}">
              <c16:uniqueId val="{00000010-C311-46D2-9E2B-39909684F3E5}"/>
            </c:ext>
          </c:extLst>
        </c:ser>
        <c:ser>
          <c:idx val="5"/>
          <c:order val="17"/>
          <c:tx>
            <c:strRef>
              <c:f>'66L_1'!$V$1</c:f>
              <c:strCache>
                <c:ptCount val="1"/>
                <c:pt idx="0">
                  <c:v>UPPCAQDEP</c:v>
                </c:pt>
              </c:strCache>
            </c:strRef>
          </c:tx>
          <c:spPr>
            <a:ln w="19050" cap="rnd">
              <a:solidFill>
                <a:sysClr val="windowText" lastClr="000000"/>
              </a:solidFill>
              <a:round/>
            </a:ln>
            <a:effectLst/>
          </c:spPr>
          <c:marker>
            <c:symbol val="none"/>
          </c:marker>
          <c:xVal>
            <c:numRef>
              <c:f>'66L_1'!$U$4:$U$5</c:f>
              <c:numCache>
                <c:formatCode>General</c:formatCode>
                <c:ptCount val="2"/>
                <c:pt idx="0">
                  <c:v>0</c:v>
                </c:pt>
                <c:pt idx="1">
                  <c:v>100</c:v>
                </c:pt>
              </c:numCache>
            </c:numRef>
          </c:xVal>
          <c:yVal>
            <c:numRef>
              <c:f>'66L_1'!$V$2:$V$3</c:f>
              <c:numCache>
                <c:formatCode>General</c:formatCode>
                <c:ptCount val="2"/>
                <c:pt idx="0">
                  <c:v>111</c:v>
                </c:pt>
                <c:pt idx="1">
                  <c:v>111</c:v>
                </c:pt>
              </c:numCache>
            </c:numRef>
          </c:yVal>
          <c:smooth val="1"/>
          <c:extLst>
            <c:ext xmlns:c16="http://schemas.microsoft.com/office/drawing/2014/chart" uri="{C3380CC4-5D6E-409C-BE32-E72D297353CC}">
              <c16:uniqueId val="{00000011-C311-46D2-9E2B-39909684F3E5}"/>
            </c:ext>
          </c:extLst>
        </c:ser>
        <c:ser>
          <c:idx val="6"/>
          <c:order val="18"/>
          <c:tx>
            <c:strRef>
              <c:f>'66L_1'!$W$1</c:f>
              <c:strCache>
                <c:ptCount val="1"/>
                <c:pt idx="0">
                  <c:v>PCCUDEP</c:v>
                </c:pt>
              </c:strCache>
            </c:strRef>
          </c:tx>
          <c:spPr>
            <a:ln w="19050" cap="rnd">
              <a:solidFill>
                <a:sysClr val="windowText" lastClr="000000"/>
              </a:solidFill>
              <a:round/>
            </a:ln>
            <a:effectLst/>
          </c:spPr>
          <c:marker>
            <c:symbol val="none"/>
          </c:marker>
          <c:xVal>
            <c:numRef>
              <c:f>'66L_1'!$U$4:$U$5</c:f>
              <c:numCache>
                <c:formatCode>General</c:formatCode>
                <c:ptCount val="2"/>
                <c:pt idx="0">
                  <c:v>0</c:v>
                </c:pt>
                <c:pt idx="1">
                  <c:v>100</c:v>
                </c:pt>
              </c:numCache>
            </c:numRef>
          </c:xVal>
          <c:yVal>
            <c:numRef>
              <c:f>'66L_1'!$W$2:$W$3</c:f>
              <c:numCache>
                <c:formatCode>General</c:formatCode>
                <c:ptCount val="2"/>
                <c:pt idx="0">
                  <c:v>186</c:v>
                </c:pt>
                <c:pt idx="1">
                  <c:v>186</c:v>
                </c:pt>
              </c:numCache>
            </c:numRef>
          </c:yVal>
          <c:smooth val="1"/>
          <c:extLst>
            <c:ext xmlns:c16="http://schemas.microsoft.com/office/drawing/2014/chart" uri="{C3380CC4-5D6E-409C-BE32-E72D297353CC}">
              <c16:uniqueId val="{00000012-C311-46D2-9E2B-39909684F3E5}"/>
            </c:ext>
          </c:extLst>
        </c:ser>
        <c:ser>
          <c:idx val="7"/>
          <c:order val="19"/>
          <c:tx>
            <c:strRef>
              <c:f>'66L_1'!$X$1</c:f>
              <c:strCache>
                <c:ptCount val="1"/>
                <c:pt idx="0">
                  <c:v>MIDAQDEP</c:v>
                </c:pt>
              </c:strCache>
            </c:strRef>
          </c:tx>
          <c:spPr>
            <a:ln w="19050" cap="rnd">
              <a:solidFill>
                <a:sysClr val="windowText" lastClr="000000"/>
              </a:solidFill>
              <a:round/>
            </a:ln>
            <a:effectLst/>
          </c:spPr>
          <c:marker>
            <c:symbol val="none"/>
          </c:marker>
          <c:xVal>
            <c:numRef>
              <c:f>'66L_1'!$U$4:$U$5</c:f>
              <c:numCache>
                <c:formatCode>General</c:formatCode>
                <c:ptCount val="2"/>
                <c:pt idx="0">
                  <c:v>0</c:v>
                </c:pt>
                <c:pt idx="1">
                  <c:v>100</c:v>
                </c:pt>
              </c:numCache>
            </c:numRef>
          </c:xVal>
          <c:yVal>
            <c:numRef>
              <c:f>'66L_1'!$X$2:$X$3</c:f>
              <c:numCache>
                <c:formatCode>General</c:formatCode>
                <c:ptCount val="2"/>
                <c:pt idx="0">
                  <c:v>200</c:v>
                </c:pt>
                <c:pt idx="1">
                  <c:v>200</c:v>
                </c:pt>
              </c:numCache>
            </c:numRef>
          </c:yVal>
          <c:smooth val="1"/>
          <c:extLst>
            <c:ext xmlns:c16="http://schemas.microsoft.com/office/drawing/2014/chart" uri="{C3380CC4-5D6E-409C-BE32-E72D297353CC}">
              <c16:uniqueId val="{00000013-C311-46D2-9E2B-39909684F3E5}"/>
            </c:ext>
          </c:extLst>
        </c:ser>
        <c:ser>
          <c:idx val="8"/>
          <c:order val="20"/>
          <c:tx>
            <c:strRef>
              <c:f>'66L_1'!$Y$1</c:f>
              <c:strCache>
                <c:ptCount val="1"/>
                <c:pt idx="0">
                  <c:v>LOCUDEP</c:v>
                </c:pt>
              </c:strCache>
            </c:strRef>
          </c:tx>
          <c:spPr>
            <a:ln w="19050" cap="rnd">
              <a:solidFill>
                <a:sysClr val="windowText" lastClr="000000"/>
              </a:solidFill>
              <a:round/>
            </a:ln>
            <a:effectLst/>
          </c:spPr>
          <c:marker>
            <c:symbol val="none"/>
          </c:marker>
          <c:xVal>
            <c:numRef>
              <c:f>'66L_1'!$U$4:$U$5</c:f>
              <c:numCache>
                <c:formatCode>General</c:formatCode>
                <c:ptCount val="2"/>
                <c:pt idx="0">
                  <c:v>0</c:v>
                </c:pt>
                <c:pt idx="1">
                  <c:v>100</c:v>
                </c:pt>
              </c:numCache>
            </c:numRef>
          </c:xVal>
          <c:yVal>
            <c:numRef>
              <c:f>'66L_1'!$Y$2:$Y$3</c:f>
              <c:numCache>
                <c:formatCode>General</c:formatCode>
                <c:ptCount val="2"/>
                <c:pt idx="0">
                  <c:v>229</c:v>
                </c:pt>
                <c:pt idx="1">
                  <c:v>229</c:v>
                </c:pt>
              </c:numCache>
            </c:numRef>
          </c:yVal>
          <c:smooth val="1"/>
          <c:extLst>
            <c:ext xmlns:c16="http://schemas.microsoft.com/office/drawing/2014/chart" uri="{C3380CC4-5D6E-409C-BE32-E72D297353CC}">
              <c16:uniqueId val="{00000014-C311-46D2-9E2B-39909684F3E5}"/>
            </c:ext>
          </c:extLst>
        </c:ser>
        <c:ser>
          <c:idx val="9"/>
          <c:order val="21"/>
          <c:tx>
            <c:strRef>
              <c:f>'66L_1'!$Z$1</c:f>
              <c:strCache>
                <c:ptCount val="1"/>
                <c:pt idx="0">
                  <c:v>LOAQDEP</c:v>
                </c:pt>
              </c:strCache>
            </c:strRef>
          </c:tx>
          <c:spPr>
            <a:ln w="19050" cap="rnd">
              <a:solidFill>
                <a:sysClr val="windowText" lastClr="000000"/>
              </a:solidFill>
              <a:round/>
            </a:ln>
            <a:effectLst/>
          </c:spPr>
          <c:marker>
            <c:symbol val="none"/>
          </c:marker>
          <c:xVal>
            <c:numRef>
              <c:f>'66L_1'!$U$4:$U$5</c:f>
              <c:numCache>
                <c:formatCode>General</c:formatCode>
                <c:ptCount val="2"/>
                <c:pt idx="0">
                  <c:v>0</c:v>
                </c:pt>
                <c:pt idx="1">
                  <c:v>100</c:v>
                </c:pt>
              </c:numCache>
            </c:numRef>
          </c:xVal>
          <c:yVal>
            <c:numRef>
              <c:f>'66L_1'!$Z$2:$Z$3</c:f>
              <c:numCache>
                <c:formatCode>General</c:formatCode>
                <c:ptCount val="2"/>
                <c:pt idx="0">
                  <c:v>251</c:v>
                </c:pt>
                <c:pt idx="1">
                  <c:v>251</c:v>
                </c:pt>
              </c:numCache>
            </c:numRef>
          </c:yVal>
          <c:smooth val="1"/>
          <c:extLst>
            <c:ext xmlns:c16="http://schemas.microsoft.com/office/drawing/2014/chart" uri="{C3380CC4-5D6E-409C-BE32-E72D297353CC}">
              <c16:uniqueId val="{00000015-C311-46D2-9E2B-39909684F3E5}"/>
            </c:ext>
          </c:extLst>
        </c:ser>
        <c:dLbls>
          <c:showLegendKey val="0"/>
          <c:showVal val="0"/>
          <c:showCatName val="0"/>
          <c:showSerName val="0"/>
          <c:showPercent val="0"/>
          <c:showBubbleSize val="0"/>
        </c:dLbls>
        <c:axId val="1079121048"/>
        <c:axId val="1079147616"/>
      </c:scatterChart>
      <c:valAx>
        <c:axId val="1079121048"/>
        <c:scaling>
          <c:orientation val="minMax"/>
          <c:max val="10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solidFill>
                    <a:latin typeface="+mn-lt"/>
                    <a:ea typeface="+mn-ea"/>
                    <a:cs typeface="+mn-cs"/>
                  </a:defRPr>
                </a:pPr>
                <a:r>
                  <a:rPr lang="en-US" sz="1200" dirty="0">
                    <a:solidFill>
                      <a:schemeClr val="tx1"/>
                    </a:solidFill>
                  </a:rPr>
                  <a:t>Conductance</a:t>
                </a:r>
                <a:r>
                  <a:rPr lang="en-US" sz="1200" baseline="0" dirty="0">
                    <a:solidFill>
                      <a:schemeClr val="tx1"/>
                    </a:solidFill>
                  </a:rPr>
                  <a:t> (mS/m)</a:t>
                </a:r>
                <a:endParaRPr lang="en-US" sz="1200" dirty="0">
                  <a:solidFill>
                    <a:schemeClr val="tx1"/>
                  </a:solidFill>
                </a:endParaRPr>
              </a:p>
            </c:rich>
          </c:tx>
          <c:overlay val="0"/>
          <c:spPr>
            <a:noFill/>
            <a:ln>
              <a:noFill/>
            </a:ln>
            <a:effectLst/>
          </c:spPr>
        </c:title>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en-US"/>
          </a:p>
        </c:txPr>
        <c:crossAx val="1079147616"/>
        <c:crosses val="autoZero"/>
        <c:crossBetween val="midCat"/>
      </c:valAx>
      <c:valAx>
        <c:axId val="1079147616"/>
        <c:scaling>
          <c:orientation val="maxMin"/>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200" b="0" i="0" u="none" strike="noStrike" kern="1200" baseline="0">
                    <a:solidFill>
                      <a:schemeClr val="tx1"/>
                    </a:solidFill>
                    <a:latin typeface="+mn-lt"/>
                    <a:ea typeface="+mn-ea"/>
                    <a:cs typeface="+mn-cs"/>
                  </a:defRPr>
                </a:pPr>
                <a:r>
                  <a:rPr lang="en-US" sz="1200" dirty="0">
                    <a:solidFill>
                      <a:schemeClr val="tx1"/>
                    </a:solidFill>
                  </a:rPr>
                  <a:t>Depth (ft)</a:t>
                </a:r>
              </a:p>
            </c:rich>
          </c:tx>
          <c:overlay val="0"/>
          <c:spPr>
            <a:noFill/>
            <a:ln>
              <a:noFill/>
            </a:ln>
            <a:effectLst/>
          </c:spPr>
        </c:title>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chemeClr val="tx1"/>
                </a:solidFill>
                <a:latin typeface="+mn-lt"/>
                <a:ea typeface="+mn-ea"/>
                <a:cs typeface="+mn-cs"/>
              </a:defRPr>
            </a:pPr>
            <a:endParaRPr lang="en-US"/>
          </a:p>
        </c:txPr>
        <c:crossAx val="1079121048"/>
        <c:crosses val="autoZero"/>
        <c:crossBetween val="midCat"/>
      </c:valAx>
    </c:plotArea>
    <c:legend>
      <c:legendPos val="r"/>
      <c:layout>
        <c:manualLayout>
          <c:xMode val="edge"/>
          <c:yMode val="edge"/>
          <c:x val="0.75109783546904219"/>
          <c:y val="0.39654243219597551"/>
          <c:w val="0.24570250636530422"/>
          <c:h val="0.11448906386701663"/>
        </c:manualLayout>
      </c:layout>
      <c:overlay val="0"/>
    </c:legend>
    <c:plotVisOnly val="1"/>
    <c:dispBlanksAs val="gap"/>
    <c:showDLblsOverMax val="0"/>
    <c:extLst/>
  </c:chart>
  <c:txPr>
    <a:bodyPr/>
    <a:lstStyle/>
    <a:p>
      <a:pPr>
        <a:defRPr/>
      </a:pPr>
      <a:endParaRPr lang="en-US"/>
    </a:p>
  </c:txPr>
  <c:externalData r:id="rId1">
    <c:autoUpdate val="0"/>
  </c:externalData>
  <c:userShapes r:id="rId2"/>
</c:chartSpace>
</file>

<file path=ppt/charts/chart3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sz="1400" b="1" i="0" baseline="0">
                <a:effectLst/>
              </a:rPr>
              <a:t>66L 1 </a:t>
            </a:r>
            <a:r>
              <a:rPr lang="el-GR" sz="1400" b="1" i="0" baseline="0">
                <a:effectLst/>
              </a:rPr>
              <a:t>Δ</a:t>
            </a:r>
            <a:r>
              <a:rPr lang="en-US" sz="1400" b="1" i="0" baseline="0">
                <a:effectLst/>
              </a:rPr>
              <a:t> in Conductance Over Time</a:t>
            </a:r>
            <a:endParaRPr lang="en-US" sz="1400">
              <a:effectLst/>
            </a:endParaRP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4.9798556430446193E-2"/>
          <c:y val="0.12695756780402451"/>
          <c:w val="0.90471522309711283"/>
          <c:h val="0.85040354330708678"/>
        </c:manualLayout>
      </c:layout>
      <c:scatterChart>
        <c:scatterStyle val="smoothMarker"/>
        <c:varyColors val="0"/>
        <c:ser>
          <c:idx val="0"/>
          <c:order val="0"/>
          <c:tx>
            <c:strRef>
              <c:f>'66L_1'!$M$1</c:f>
              <c:strCache>
                <c:ptCount val="1"/>
                <c:pt idx="0">
                  <c:v>2008-2016</c:v>
                </c:pt>
              </c:strCache>
            </c:strRef>
          </c:tx>
          <c:spPr>
            <a:ln w="12700" cap="rnd">
              <a:solidFill>
                <a:schemeClr val="accent1">
                  <a:lumMod val="40000"/>
                  <a:lumOff val="60000"/>
                </a:schemeClr>
              </a:solidFill>
              <a:round/>
            </a:ln>
            <a:effectLst/>
          </c:spPr>
          <c:marker>
            <c:symbol val="none"/>
          </c:marker>
          <c:xVal>
            <c:numRef>
              <c:f>'66L_1'!$M$2:$M$3021</c:f>
              <c:numCache>
                <c:formatCode>General</c:formatCode>
                <c:ptCount val="3020"/>
                <c:pt idx="3">
                  <c:v>1.3200000000000003</c:v>
                </c:pt>
                <c:pt idx="4">
                  <c:v>1.1400000000000001</c:v>
                </c:pt>
                <c:pt idx="5">
                  <c:v>1.02</c:v>
                </c:pt>
                <c:pt idx="6">
                  <c:v>0.99999999999999967</c:v>
                </c:pt>
                <c:pt idx="7">
                  <c:v>0.83999999999999952</c:v>
                </c:pt>
                <c:pt idx="8">
                  <c:v>0.71999999999999953</c:v>
                </c:pt>
                <c:pt idx="9">
                  <c:v>0.71999999999999953</c:v>
                </c:pt>
                <c:pt idx="10">
                  <c:v>0.9399999999999995</c:v>
                </c:pt>
                <c:pt idx="11">
                  <c:v>1.3400000000000003</c:v>
                </c:pt>
                <c:pt idx="12">
                  <c:v>1.3200000000000003</c:v>
                </c:pt>
                <c:pt idx="13">
                  <c:v>1.4400000000000006</c:v>
                </c:pt>
                <c:pt idx="14">
                  <c:v>1.5000000000000004</c:v>
                </c:pt>
                <c:pt idx="15">
                  <c:v>1.7600000000000002</c:v>
                </c:pt>
                <c:pt idx="16">
                  <c:v>1.6599999999999997</c:v>
                </c:pt>
                <c:pt idx="17">
                  <c:v>1.9</c:v>
                </c:pt>
                <c:pt idx="18">
                  <c:v>1.8599999999999999</c:v>
                </c:pt>
                <c:pt idx="19">
                  <c:v>1.3800000000000001</c:v>
                </c:pt>
                <c:pt idx="20">
                  <c:v>0.5600000000000005</c:v>
                </c:pt>
                <c:pt idx="21">
                  <c:v>0.96000000000000052</c:v>
                </c:pt>
                <c:pt idx="22">
                  <c:v>0.90000000000000036</c:v>
                </c:pt>
                <c:pt idx="23">
                  <c:v>0.94000000000000061</c:v>
                </c:pt>
                <c:pt idx="24">
                  <c:v>1.1800000000000004</c:v>
                </c:pt>
                <c:pt idx="25">
                  <c:v>1.6600000000000001</c:v>
                </c:pt>
                <c:pt idx="26">
                  <c:v>1.06</c:v>
                </c:pt>
                <c:pt idx="27">
                  <c:v>1.1800000000000002</c:v>
                </c:pt>
                <c:pt idx="28">
                  <c:v>1.52</c:v>
                </c:pt>
                <c:pt idx="29">
                  <c:v>1.8</c:v>
                </c:pt>
                <c:pt idx="30">
                  <c:v>1.8</c:v>
                </c:pt>
                <c:pt idx="31">
                  <c:v>1.8399999999999999</c:v>
                </c:pt>
                <c:pt idx="32">
                  <c:v>1.8799999999999997</c:v>
                </c:pt>
                <c:pt idx="33">
                  <c:v>1.7199999999999995</c:v>
                </c:pt>
                <c:pt idx="34">
                  <c:v>1.5599999999999994</c:v>
                </c:pt>
                <c:pt idx="35">
                  <c:v>1.3399999999999994</c:v>
                </c:pt>
                <c:pt idx="36">
                  <c:v>1.1799999999999997</c:v>
                </c:pt>
                <c:pt idx="37">
                  <c:v>0.69999999999999962</c:v>
                </c:pt>
                <c:pt idx="38">
                  <c:v>0.43999999999999984</c:v>
                </c:pt>
                <c:pt idx="39">
                  <c:v>0.83999999999999986</c:v>
                </c:pt>
                <c:pt idx="40">
                  <c:v>1.22</c:v>
                </c:pt>
                <c:pt idx="41">
                  <c:v>1.2599999999999998</c:v>
                </c:pt>
                <c:pt idx="42">
                  <c:v>1.6</c:v>
                </c:pt>
                <c:pt idx="43">
                  <c:v>1.64</c:v>
                </c:pt>
                <c:pt idx="44">
                  <c:v>1.2</c:v>
                </c:pt>
                <c:pt idx="45">
                  <c:v>1.3199999999999998</c:v>
                </c:pt>
                <c:pt idx="46">
                  <c:v>1.7</c:v>
                </c:pt>
                <c:pt idx="47">
                  <c:v>1.36</c:v>
                </c:pt>
                <c:pt idx="48">
                  <c:v>1.28</c:v>
                </c:pt>
                <c:pt idx="49">
                  <c:v>1.0399999999999998</c:v>
                </c:pt>
                <c:pt idx="50">
                  <c:v>0.83999999999999986</c:v>
                </c:pt>
                <c:pt idx="51">
                  <c:v>0.73999999999999955</c:v>
                </c:pt>
                <c:pt idx="52">
                  <c:v>1.0199999999999991</c:v>
                </c:pt>
                <c:pt idx="53">
                  <c:v>0.8599999999999991</c:v>
                </c:pt>
                <c:pt idx="54">
                  <c:v>1.1399999999999992</c:v>
                </c:pt>
                <c:pt idx="55">
                  <c:v>0.81999999999999917</c:v>
                </c:pt>
                <c:pt idx="56">
                  <c:v>0.63999999999999946</c:v>
                </c:pt>
                <c:pt idx="57">
                  <c:v>0.39999999999999963</c:v>
                </c:pt>
                <c:pt idx="58">
                  <c:v>0.85999999999999976</c:v>
                </c:pt>
                <c:pt idx="59">
                  <c:v>1.0399999999999998</c:v>
                </c:pt>
                <c:pt idx="60">
                  <c:v>1.3199999999999998</c:v>
                </c:pt>
                <c:pt idx="61">
                  <c:v>1.42</c:v>
                </c:pt>
                <c:pt idx="62">
                  <c:v>1.1600000000000001</c:v>
                </c:pt>
                <c:pt idx="63">
                  <c:v>1.1400000000000001</c:v>
                </c:pt>
                <c:pt idx="64">
                  <c:v>0.92000000000000026</c:v>
                </c:pt>
                <c:pt idx="65">
                  <c:v>0.80000000000000038</c:v>
                </c:pt>
                <c:pt idx="66">
                  <c:v>0.86000000000000054</c:v>
                </c:pt>
                <c:pt idx="67">
                  <c:v>1.1000000000000008</c:v>
                </c:pt>
                <c:pt idx="68">
                  <c:v>0.2000000000000007</c:v>
                </c:pt>
                <c:pt idx="69">
                  <c:v>0.44000000000000056</c:v>
                </c:pt>
                <c:pt idx="70">
                  <c:v>6.0000000000000851E-2</c:v>
                </c:pt>
                <c:pt idx="71">
                  <c:v>-0.75999999999999945</c:v>
                </c:pt>
                <c:pt idx="72">
                  <c:v>-1.1999999999999993</c:v>
                </c:pt>
                <c:pt idx="73">
                  <c:v>-1.2799999999999998</c:v>
                </c:pt>
                <c:pt idx="74">
                  <c:v>-1.8399999999999992</c:v>
                </c:pt>
                <c:pt idx="75">
                  <c:v>-2.0799999999999996</c:v>
                </c:pt>
                <c:pt idx="76">
                  <c:v>-2.0199999999999996</c:v>
                </c:pt>
                <c:pt idx="77">
                  <c:v>-1.8400000000000005</c:v>
                </c:pt>
                <c:pt idx="78">
                  <c:v>-1.2199999999999995</c:v>
                </c:pt>
                <c:pt idx="79">
                  <c:v>-1.1399999999999999</c:v>
                </c:pt>
                <c:pt idx="80">
                  <c:v>-1.06</c:v>
                </c:pt>
                <c:pt idx="81">
                  <c:v>-0.78000000000000047</c:v>
                </c:pt>
                <c:pt idx="82">
                  <c:v>-0.88000000000000045</c:v>
                </c:pt>
                <c:pt idx="83">
                  <c:v>-1.120000000000001</c:v>
                </c:pt>
                <c:pt idx="84">
                  <c:v>-0.96000000000000085</c:v>
                </c:pt>
                <c:pt idx="85">
                  <c:v>-0.62000000000000033</c:v>
                </c:pt>
                <c:pt idx="86">
                  <c:v>-0.76000000000000012</c:v>
                </c:pt>
                <c:pt idx="87">
                  <c:v>-0.57999999999999974</c:v>
                </c:pt>
                <c:pt idx="88">
                  <c:v>-0.66000000000000014</c:v>
                </c:pt>
                <c:pt idx="89">
                  <c:v>-0.68000000000000038</c:v>
                </c:pt>
                <c:pt idx="90">
                  <c:v>-0.80000000000000071</c:v>
                </c:pt>
                <c:pt idx="91">
                  <c:v>-0.60000000000000075</c:v>
                </c:pt>
                <c:pt idx="92">
                  <c:v>-0.48000000000000115</c:v>
                </c:pt>
                <c:pt idx="93">
                  <c:v>-0.36000000000000087</c:v>
                </c:pt>
                <c:pt idx="94">
                  <c:v>-0.26000000000000084</c:v>
                </c:pt>
                <c:pt idx="95">
                  <c:v>-0.28000000000000114</c:v>
                </c:pt>
                <c:pt idx="96">
                  <c:v>-0.50000000000000144</c:v>
                </c:pt>
                <c:pt idx="97">
                  <c:v>-0.36000000000000087</c:v>
                </c:pt>
                <c:pt idx="98">
                  <c:v>0.23999999999999985</c:v>
                </c:pt>
                <c:pt idx="99">
                  <c:v>0</c:v>
                </c:pt>
                <c:pt idx="100">
                  <c:v>0.32000000000000028</c:v>
                </c:pt>
                <c:pt idx="101">
                  <c:v>0.72000000000000031</c:v>
                </c:pt>
                <c:pt idx="102">
                  <c:v>0.58000000000000007</c:v>
                </c:pt>
                <c:pt idx="103">
                  <c:v>0.39999999999999963</c:v>
                </c:pt>
                <c:pt idx="104">
                  <c:v>0.75999999999999945</c:v>
                </c:pt>
                <c:pt idx="105">
                  <c:v>0.57999999999999974</c:v>
                </c:pt>
                <c:pt idx="106">
                  <c:v>0.46000000000000013</c:v>
                </c:pt>
                <c:pt idx="107">
                  <c:v>0.28000000000000008</c:v>
                </c:pt>
                <c:pt idx="108">
                  <c:v>-0.18000000000000008</c:v>
                </c:pt>
                <c:pt idx="109">
                  <c:v>-0.51999999999999991</c:v>
                </c:pt>
                <c:pt idx="110">
                  <c:v>-0.29999999999999966</c:v>
                </c:pt>
                <c:pt idx="111">
                  <c:v>-0.25999999999999945</c:v>
                </c:pt>
                <c:pt idx="112">
                  <c:v>-0.27999999999999903</c:v>
                </c:pt>
                <c:pt idx="113">
                  <c:v>0.18000000000000113</c:v>
                </c:pt>
                <c:pt idx="114">
                  <c:v>0.26000000000000123</c:v>
                </c:pt>
                <c:pt idx="115">
                  <c:v>-1.999999999999922E-2</c:v>
                </c:pt>
                <c:pt idx="116">
                  <c:v>2.0000000000000639E-2</c:v>
                </c:pt>
                <c:pt idx="117">
                  <c:v>0.40000000000000036</c:v>
                </c:pt>
                <c:pt idx="118">
                  <c:v>0.24000000000000021</c:v>
                </c:pt>
                <c:pt idx="119">
                  <c:v>0.64000000000000024</c:v>
                </c:pt>
                <c:pt idx="120">
                  <c:v>0.7</c:v>
                </c:pt>
                <c:pt idx="121">
                  <c:v>0.61999999999999988</c:v>
                </c:pt>
                <c:pt idx="122">
                  <c:v>0.23999999999999985</c:v>
                </c:pt>
                <c:pt idx="123">
                  <c:v>0.2</c:v>
                </c:pt>
                <c:pt idx="124">
                  <c:v>-0.1</c:v>
                </c:pt>
                <c:pt idx="125">
                  <c:v>-0.21999999999999992</c:v>
                </c:pt>
                <c:pt idx="126">
                  <c:v>-7.999999999999971E-2</c:v>
                </c:pt>
                <c:pt idx="127">
                  <c:v>-7.999999999999971E-2</c:v>
                </c:pt>
                <c:pt idx="128">
                  <c:v>-0.4</c:v>
                </c:pt>
                <c:pt idx="129">
                  <c:v>-0.16000000000000014</c:v>
                </c:pt>
                <c:pt idx="130">
                  <c:v>0.16000000000000014</c:v>
                </c:pt>
                <c:pt idx="131">
                  <c:v>-3.9999999999999855E-2</c:v>
                </c:pt>
                <c:pt idx="132">
                  <c:v>0.16000000000000014</c:v>
                </c:pt>
                <c:pt idx="133">
                  <c:v>0.44000000000000022</c:v>
                </c:pt>
                <c:pt idx="134">
                  <c:v>0.1</c:v>
                </c:pt>
                <c:pt idx="135">
                  <c:v>-4.0000000000000216E-2</c:v>
                </c:pt>
                <c:pt idx="136">
                  <c:v>0.11999999999999958</c:v>
                </c:pt>
                <c:pt idx="137">
                  <c:v>0.17999999999999972</c:v>
                </c:pt>
                <c:pt idx="138">
                  <c:v>0.49999999999999967</c:v>
                </c:pt>
                <c:pt idx="139">
                  <c:v>0.6</c:v>
                </c:pt>
                <c:pt idx="140">
                  <c:v>0.82000000000000028</c:v>
                </c:pt>
                <c:pt idx="141">
                  <c:v>0.72000000000000031</c:v>
                </c:pt>
                <c:pt idx="142">
                  <c:v>0.88000000000000045</c:v>
                </c:pt>
                <c:pt idx="143">
                  <c:v>0.54000000000000059</c:v>
                </c:pt>
                <c:pt idx="144">
                  <c:v>0.68000000000000038</c:v>
                </c:pt>
                <c:pt idx="145">
                  <c:v>0.44000000000000022</c:v>
                </c:pt>
                <c:pt idx="146">
                  <c:v>0.34000000000000019</c:v>
                </c:pt>
                <c:pt idx="147">
                  <c:v>0</c:v>
                </c:pt>
                <c:pt idx="148">
                  <c:v>0.18000000000000008</c:v>
                </c:pt>
                <c:pt idx="149">
                  <c:v>0.25999999999999979</c:v>
                </c:pt>
                <c:pt idx="150">
                  <c:v>0.25999999999999945</c:v>
                </c:pt>
                <c:pt idx="151">
                  <c:v>0.23999999999999949</c:v>
                </c:pt>
                <c:pt idx="152">
                  <c:v>0.55999999999999983</c:v>
                </c:pt>
                <c:pt idx="153">
                  <c:v>0.25999999999999979</c:v>
                </c:pt>
                <c:pt idx="154">
                  <c:v>0.21999999999999992</c:v>
                </c:pt>
                <c:pt idx="155">
                  <c:v>0.18000000000000044</c:v>
                </c:pt>
                <c:pt idx="156">
                  <c:v>0.48000000000000009</c:v>
                </c:pt>
                <c:pt idx="157">
                  <c:v>0.35999999999999976</c:v>
                </c:pt>
                <c:pt idx="158">
                  <c:v>0.69999999999999962</c:v>
                </c:pt>
                <c:pt idx="159">
                  <c:v>0.65999999999999981</c:v>
                </c:pt>
                <c:pt idx="160">
                  <c:v>0.53999999999999948</c:v>
                </c:pt>
                <c:pt idx="161">
                  <c:v>0.59999999999999964</c:v>
                </c:pt>
                <c:pt idx="162">
                  <c:v>1.02</c:v>
                </c:pt>
                <c:pt idx="163">
                  <c:v>0.75999999999999979</c:v>
                </c:pt>
                <c:pt idx="164">
                  <c:v>0.73999999999999955</c:v>
                </c:pt>
                <c:pt idx="165">
                  <c:v>0.55999999999999983</c:v>
                </c:pt>
                <c:pt idx="166">
                  <c:v>0.24000000000000021</c:v>
                </c:pt>
                <c:pt idx="167">
                  <c:v>-0.42000000000000026</c:v>
                </c:pt>
                <c:pt idx="168">
                  <c:v>-0.24000000000000021</c:v>
                </c:pt>
                <c:pt idx="169">
                  <c:v>-0.13999999999999985</c:v>
                </c:pt>
                <c:pt idx="170">
                  <c:v>-1.9999999999999928E-2</c:v>
                </c:pt>
                <c:pt idx="171">
                  <c:v>1.9999999999999928E-2</c:v>
                </c:pt>
                <c:pt idx="172">
                  <c:v>8.0000000000000071E-2</c:v>
                </c:pt>
                <c:pt idx="173">
                  <c:v>-0.13999999999999985</c:v>
                </c:pt>
                <c:pt idx="174">
                  <c:v>-0.2</c:v>
                </c:pt>
                <c:pt idx="175">
                  <c:v>0.13999999999999985</c:v>
                </c:pt>
                <c:pt idx="176">
                  <c:v>0.16000000000000014</c:v>
                </c:pt>
                <c:pt idx="177">
                  <c:v>0.42000000000000026</c:v>
                </c:pt>
                <c:pt idx="178">
                  <c:v>0.62000000000000066</c:v>
                </c:pt>
                <c:pt idx="179">
                  <c:v>0.56000000000000083</c:v>
                </c:pt>
                <c:pt idx="180">
                  <c:v>0.42000000000000098</c:v>
                </c:pt>
                <c:pt idx="181">
                  <c:v>0.66000000000000048</c:v>
                </c:pt>
                <c:pt idx="182">
                  <c:v>0.44000000000000056</c:v>
                </c:pt>
                <c:pt idx="183">
                  <c:v>0.52000000000000024</c:v>
                </c:pt>
                <c:pt idx="184">
                  <c:v>0.68</c:v>
                </c:pt>
                <c:pt idx="185">
                  <c:v>0.76000000000000012</c:v>
                </c:pt>
                <c:pt idx="186">
                  <c:v>0.6</c:v>
                </c:pt>
                <c:pt idx="187">
                  <c:v>0.67999999999999972</c:v>
                </c:pt>
                <c:pt idx="188">
                  <c:v>0.57999999999999974</c:v>
                </c:pt>
                <c:pt idx="189">
                  <c:v>0.51999999999999957</c:v>
                </c:pt>
                <c:pt idx="190">
                  <c:v>0.27999999999999936</c:v>
                </c:pt>
                <c:pt idx="191">
                  <c:v>0.3</c:v>
                </c:pt>
                <c:pt idx="192">
                  <c:v>0.34000000000000019</c:v>
                </c:pt>
                <c:pt idx="193">
                  <c:v>8.0000000000000432E-2</c:v>
                </c:pt>
                <c:pt idx="194">
                  <c:v>-5.9999999999999429E-2</c:v>
                </c:pt>
                <c:pt idx="195">
                  <c:v>0.36000000000000087</c:v>
                </c:pt>
                <c:pt idx="196">
                  <c:v>0.5600000000000005</c:v>
                </c:pt>
                <c:pt idx="197">
                  <c:v>0.78000000000000047</c:v>
                </c:pt>
                <c:pt idx="198">
                  <c:v>1.5</c:v>
                </c:pt>
                <c:pt idx="199">
                  <c:v>2.0999999999999996</c:v>
                </c:pt>
                <c:pt idx="200">
                  <c:v>2.1199999999999997</c:v>
                </c:pt>
                <c:pt idx="201">
                  <c:v>1.8199999999999996</c:v>
                </c:pt>
                <c:pt idx="202">
                  <c:v>1.4999999999999996</c:v>
                </c:pt>
                <c:pt idx="203">
                  <c:v>-0.32000000000000028</c:v>
                </c:pt>
                <c:pt idx="204">
                  <c:v>-0.83999999999999986</c:v>
                </c:pt>
                <c:pt idx="205">
                  <c:v>-1.0399999999999998</c:v>
                </c:pt>
                <c:pt idx="206">
                  <c:v>-2.1000000000000005</c:v>
                </c:pt>
                <c:pt idx="207">
                  <c:v>-0.26000000000000012</c:v>
                </c:pt>
                <c:pt idx="208">
                  <c:v>2.8600000000000003</c:v>
                </c:pt>
                <c:pt idx="209">
                  <c:v>3.04</c:v>
                </c:pt>
                <c:pt idx="210">
                  <c:v>3.0399999999999996</c:v>
                </c:pt>
                <c:pt idx="211">
                  <c:v>3.5200000000000005</c:v>
                </c:pt>
                <c:pt idx="212">
                  <c:v>1.64</c:v>
                </c:pt>
                <c:pt idx="213">
                  <c:v>1.9999999999999928E-2</c:v>
                </c:pt>
                <c:pt idx="214">
                  <c:v>-0.19999999999999965</c:v>
                </c:pt>
                <c:pt idx="215">
                  <c:v>-1.9999999999999574E-2</c:v>
                </c:pt>
                <c:pt idx="216">
                  <c:v>0.90000000000000069</c:v>
                </c:pt>
                <c:pt idx="217">
                  <c:v>0.80000000000000038</c:v>
                </c:pt>
                <c:pt idx="218">
                  <c:v>0.26000000000000012</c:v>
                </c:pt>
                <c:pt idx="219">
                  <c:v>7.999999999999971E-2</c:v>
                </c:pt>
                <c:pt idx="220">
                  <c:v>-0.36000000000000015</c:v>
                </c:pt>
                <c:pt idx="221">
                  <c:v>-1.1600000000000008</c:v>
                </c:pt>
                <c:pt idx="222">
                  <c:v>-1.4800000000000011</c:v>
                </c:pt>
                <c:pt idx="223">
                  <c:v>-1.2400000000000013</c:v>
                </c:pt>
                <c:pt idx="224">
                  <c:v>-1.180000000000001</c:v>
                </c:pt>
                <c:pt idx="225">
                  <c:v>-0.92000000000000104</c:v>
                </c:pt>
                <c:pt idx="226">
                  <c:v>-0.1</c:v>
                </c:pt>
                <c:pt idx="227">
                  <c:v>0.68000000000000038</c:v>
                </c:pt>
                <c:pt idx="228">
                  <c:v>0.60000000000000075</c:v>
                </c:pt>
                <c:pt idx="229">
                  <c:v>0.44000000000000056</c:v>
                </c:pt>
                <c:pt idx="230">
                  <c:v>0.76000000000000012</c:v>
                </c:pt>
                <c:pt idx="231">
                  <c:v>0.9199999999999996</c:v>
                </c:pt>
                <c:pt idx="232">
                  <c:v>0.63999999999999913</c:v>
                </c:pt>
                <c:pt idx="233">
                  <c:v>1.2399999999999991</c:v>
                </c:pt>
                <c:pt idx="234">
                  <c:v>1.5799999999999996</c:v>
                </c:pt>
                <c:pt idx="235">
                  <c:v>1.5000000000000007</c:v>
                </c:pt>
                <c:pt idx="236">
                  <c:v>0.9199999999999996</c:v>
                </c:pt>
                <c:pt idx="237">
                  <c:v>1.1000000000000001</c:v>
                </c:pt>
                <c:pt idx="238">
                  <c:v>1.0399999999999998</c:v>
                </c:pt>
                <c:pt idx="239">
                  <c:v>0.96000000000000019</c:v>
                </c:pt>
                <c:pt idx="240">
                  <c:v>0.94000000000000061</c:v>
                </c:pt>
                <c:pt idx="241">
                  <c:v>1.6200000000000017</c:v>
                </c:pt>
                <c:pt idx="242">
                  <c:v>1.4400000000000019</c:v>
                </c:pt>
                <c:pt idx="243">
                  <c:v>1.6000000000000028</c:v>
                </c:pt>
                <c:pt idx="244">
                  <c:v>1.5600000000000023</c:v>
                </c:pt>
                <c:pt idx="245">
                  <c:v>1.4400000000000006</c:v>
                </c:pt>
                <c:pt idx="246">
                  <c:v>1.1000000000000001</c:v>
                </c:pt>
                <c:pt idx="247">
                  <c:v>1.3799999999999997</c:v>
                </c:pt>
                <c:pt idx="248">
                  <c:v>1.3999999999999986</c:v>
                </c:pt>
                <c:pt idx="249">
                  <c:v>1.759999999999998</c:v>
                </c:pt>
                <c:pt idx="250">
                  <c:v>2.1999999999999984</c:v>
                </c:pt>
                <c:pt idx="251">
                  <c:v>2.4599999999999995</c:v>
                </c:pt>
                <c:pt idx="252">
                  <c:v>2.62</c:v>
                </c:pt>
                <c:pt idx="253">
                  <c:v>2.5200000000000005</c:v>
                </c:pt>
                <c:pt idx="254">
                  <c:v>2.5799999999999996</c:v>
                </c:pt>
                <c:pt idx="255">
                  <c:v>2.3999999999999986</c:v>
                </c:pt>
                <c:pt idx="256">
                  <c:v>2.0599999999999996</c:v>
                </c:pt>
                <c:pt idx="257">
                  <c:v>2.0799999999999983</c:v>
                </c:pt>
                <c:pt idx="258">
                  <c:v>2.2399999999999993</c:v>
                </c:pt>
                <c:pt idx="259">
                  <c:v>2.2000000000000002</c:v>
                </c:pt>
                <c:pt idx="260">
                  <c:v>2.0400000000000005</c:v>
                </c:pt>
                <c:pt idx="261">
                  <c:v>1.9999999999999987</c:v>
                </c:pt>
                <c:pt idx="262">
                  <c:v>2.2199999999999989</c:v>
                </c:pt>
                <c:pt idx="263">
                  <c:v>2.5199999999999987</c:v>
                </c:pt>
                <c:pt idx="264">
                  <c:v>2.5599999999999996</c:v>
                </c:pt>
                <c:pt idx="265">
                  <c:v>2.5799999999999996</c:v>
                </c:pt>
                <c:pt idx="266">
                  <c:v>2.5000000000000013</c:v>
                </c:pt>
                <c:pt idx="267">
                  <c:v>2.0800000000000027</c:v>
                </c:pt>
                <c:pt idx="268">
                  <c:v>1.5800000000000025</c:v>
                </c:pt>
                <c:pt idx="269">
                  <c:v>1.8600000000000023</c:v>
                </c:pt>
                <c:pt idx="270">
                  <c:v>1.8600000000000023</c:v>
                </c:pt>
                <c:pt idx="271">
                  <c:v>2.2600000000000025</c:v>
                </c:pt>
                <c:pt idx="272">
                  <c:v>2.3000000000000016</c:v>
                </c:pt>
                <c:pt idx="273">
                  <c:v>2.620000000000001</c:v>
                </c:pt>
                <c:pt idx="274">
                  <c:v>2.4200000000000008</c:v>
                </c:pt>
                <c:pt idx="275">
                  <c:v>2.6400000000000015</c:v>
                </c:pt>
                <c:pt idx="276">
                  <c:v>3.2000000000000006</c:v>
                </c:pt>
                <c:pt idx="277">
                  <c:v>3.46</c:v>
                </c:pt>
                <c:pt idx="278">
                  <c:v>2.8800000000000012</c:v>
                </c:pt>
                <c:pt idx="279">
                  <c:v>2.780000000000002</c:v>
                </c:pt>
                <c:pt idx="280">
                  <c:v>3.0600000000000014</c:v>
                </c:pt>
                <c:pt idx="281">
                  <c:v>2.6800000000000019</c:v>
                </c:pt>
                <c:pt idx="282">
                  <c:v>2.3800000000000017</c:v>
                </c:pt>
                <c:pt idx="283">
                  <c:v>2.6400000000000015</c:v>
                </c:pt>
                <c:pt idx="284">
                  <c:v>2.660000000000001</c:v>
                </c:pt>
                <c:pt idx="285">
                  <c:v>2.080000000000001</c:v>
                </c:pt>
                <c:pt idx="286">
                  <c:v>1.9</c:v>
                </c:pt>
                <c:pt idx="287">
                  <c:v>2.4400000000000004</c:v>
                </c:pt>
                <c:pt idx="288">
                  <c:v>2.2999999999999998</c:v>
                </c:pt>
                <c:pt idx="289">
                  <c:v>2.0799999999999996</c:v>
                </c:pt>
                <c:pt idx="290">
                  <c:v>2.56</c:v>
                </c:pt>
                <c:pt idx="291">
                  <c:v>2.5200000000000005</c:v>
                </c:pt>
                <c:pt idx="292">
                  <c:v>2.1399999999999992</c:v>
                </c:pt>
                <c:pt idx="293">
                  <c:v>2.1799999999999988</c:v>
                </c:pt>
                <c:pt idx="294">
                  <c:v>2.5799999999999992</c:v>
                </c:pt>
                <c:pt idx="295">
                  <c:v>2.7799999999999985</c:v>
                </c:pt>
                <c:pt idx="296">
                  <c:v>2.8399999999999985</c:v>
                </c:pt>
                <c:pt idx="297">
                  <c:v>2.8599999999999985</c:v>
                </c:pt>
                <c:pt idx="298">
                  <c:v>2.9399999999999991</c:v>
                </c:pt>
                <c:pt idx="299">
                  <c:v>3.2399999999999998</c:v>
                </c:pt>
                <c:pt idx="300">
                  <c:v>2.8800000000000003</c:v>
                </c:pt>
                <c:pt idx="301">
                  <c:v>3.3200000000000012</c:v>
                </c:pt>
                <c:pt idx="302">
                  <c:v>3.5200000000000018</c:v>
                </c:pt>
                <c:pt idx="303">
                  <c:v>3.4600000000000017</c:v>
                </c:pt>
                <c:pt idx="304">
                  <c:v>3.2800000000000011</c:v>
                </c:pt>
                <c:pt idx="305">
                  <c:v>3.3600000000000008</c:v>
                </c:pt>
                <c:pt idx="306">
                  <c:v>3.1400000000000006</c:v>
                </c:pt>
                <c:pt idx="307">
                  <c:v>3.4</c:v>
                </c:pt>
                <c:pt idx="308">
                  <c:v>3.96</c:v>
                </c:pt>
                <c:pt idx="309">
                  <c:v>3.54</c:v>
                </c:pt>
                <c:pt idx="310">
                  <c:v>3.5200000000000005</c:v>
                </c:pt>
                <c:pt idx="311">
                  <c:v>3.34</c:v>
                </c:pt>
                <c:pt idx="312">
                  <c:v>3.160000000000001</c:v>
                </c:pt>
                <c:pt idx="313">
                  <c:v>2.9400000000000004</c:v>
                </c:pt>
                <c:pt idx="314">
                  <c:v>3.1800000000000006</c:v>
                </c:pt>
                <c:pt idx="315">
                  <c:v>2.9799999999999995</c:v>
                </c:pt>
                <c:pt idx="316">
                  <c:v>2.8600000000000003</c:v>
                </c:pt>
                <c:pt idx="317">
                  <c:v>2.4199999999999995</c:v>
                </c:pt>
                <c:pt idx="318">
                  <c:v>2.4</c:v>
                </c:pt>
                <c:pt idx="319">
                  <c:v>2.2000000000000002</c:v>
                </c:pt>
                <c:pt idx="320">
                  <c:v>2.16</c:v>
                </c:pt>
                <c:pt idx="321">
                  <c:v>2.1799999999999997</c:v>
                </c:pt>
                <c:pt idx="322">
                  <c:v>2.1599999999999993</c:v>
                </c:pt>
                <c:pt idx="323">
                  <c:v>1.6399999999999992</c:v>
                </c:pt>
                <c:pt idx="324">
                  <c:v>1.6799999999999997</c:v>
                </c:pt>
                <c:pt idx="325">
                  <c:v>1.4799999999999998</c:v>
                </c:pt>
                <c:pt idx="326">
                  <c:v>1.1600000000000001</c:v>
                </c:pt>
                <c:pt idx="327">
                  <c:v>0.96000000000000085</c:v>
                </c:pt>
                <c:pt idx="328">
                  <c:v>1.0400000000000005</c:v>
                </c:pt>
                <c:pt idx="329">
                  <c:v>0.90000000000000069</c:v>
                </c:pt>
                <c:pt idx="330">
                  <c:v>0.98000000000000109</c:v>
                </c:pt>
                <c:pt idx="331">
                  <c:v>1.2600000000000009</c:v>
                </c:pt>
                <c:pt idx="332">
                  <c:v>1.64</c:v>
                </c:pt>
                <c:pt idx="333">
                  <c:v>1.5399999999999998</c:v>
                </c:pt>
                <c:pt idx="334">
                  <c:v>1.2999999999999994</c:v>
                </c:pt>
                <c:pt idx="335">
                  <c:v>1.4199999999999988</c:v>
                </c:pt>
                <c:pt idx="336">
                  <c:v>1.579999999999999</c:v>
                </c:pt>
                <c:pt idx="337">
                  <c:v>1.7599999999999993</c:v>
                </c:pt>
                <c:pt idx="338">
                  <c:v>1.9</c:v>
                </c:pt>
                <c:pt idx="339">
                  <c:v>2.2400000000000007</c:v>
                </c:pt>
                <c:pt idx="340">
                  <c:v>2.2800000000000002</c:v>
                </c:pt>
                <c:pt idx="341">
                  <c:v>2.2600000000000007</c:v>
                </c:pt>
                <c:pt idx="342">
                  <c:v>2.3400000000000012</c:v>
                </c:pt>
                <c:pt idx="343">
                  <c:v>2.080000000000001</c:v>
                </c:pt>
                <c:pt idx="344">
                  <c:v>1.9</c:v>
                </c:pt>
                <c:pt idx="345">
                  <c:v>2.0800000000000005</c:v>
                </c:pt>
                <c:pt idx="346">
                  <c:v>2.2000000000000006</c:v>
                </c:pt>
                <c:pt idx="347">
                  <c:v>2.0600000000000009</c:v>
                </c:pt>
                <c:pt idx="348">
                  <c:v>2.5400000000000005</c:v>
                </c:pt>
                <c:pt idx="349">
                  <c:v>2.8200000000000012</c:v>
                </c:pt>
                <c:pt idx="350">
                  <c:v>2.4600000000000009</c:v>
                </c:pt>
                <c:pt idx="351">
                  <c:v>2.1399999999999997</c:v>
                </c:pt>
                <c:pt idx="352">
                  <c:v>2.0599999999999996</c:v>
                </c:pt>
                <c:pt idx="353">
                  <c:v>1.7599999999999993</c:v>
                </c:pt>
                <c:pt idx="354">
                  <c:v>1.9799999999999998</c:v>
                </c:pt>
                <c:pt idx="355">
                  <c:v>2.16</c:v>
                </c:pt>
                <c:pt idx="356">
                  <c:v>2.4200000000000008</c:v>
                </c:pt>
                <c:pt idx="357">
                  <c:v>2.0400000000000014</c:v>
                </c:pt>
                <c:pt idx="358">
                  <c:v>2.6000000000000014</c:v>
                </c:pt>
                <c:pt idx="359">
                  <c:v>2.0000000000000013</c:v>
                </c:pt>
                <c:pt idx="360">
                  <c:v>2.0400000000000014</c:v>
                </c:pt>
                <c:pt idx="361">
                  <c:v>1.920000000000001</c:v>
                </c:pt>
                <c:pt idx="362">
                  <c:v>1.9400000000000006</c:v>
                </c:pt>
                <c:pt idx="363">
                  <c:v>0.9</c:v>
                </c:pt>
                <c:pt idx="364">
                  <c:v>1.3999999999999992</c:v>
                </c:pt>
                <c:pt idx="365">
                  <c:v>1.4199999999999988</c:v>
                </c:pt>
                <c:pt idx="366">
                  <c:v>0.91999999999999882</c:v>
                </c:pt>
                <c:pt idx="367">
                  <c:v>1.5599999999999994</c:v>
                </c:pt>
                <c:pt idx="368">
                  <c:v>2.2399999999999998</c:v>
                </c:pt>
                <c:pt idx="369">
                  <c:v>1.86</c:v>
                </c:pt>
                <c:pt idx="370">
                  <c:v>1.9200000000000004</c:v>
                </c:pt>
                <c:pt idx="371">
                  <c:v>1.9800000000000004</c:v>
                </c:pt>
                <c:pt idx="372">
                  <c:v>1.2799999999999998</c:v>
                </c:pt>
                <c:pt idx="373">
                  <c:v>1.4599999999999995</c:v>
                </c:pt>
                <c:pt idx="374">
                  <c:v>1.7599999999999993</c:v>
                </c:pt>
                <c:pt idx="375">
                  <c:v>1.4399999999999991</c:v>
                </c:pt>
                <c:pt idx="376">
                  <c:v>1.819999999999999</c:v>
                </c:pt>
                <c:pt idx="377">
                  <c:v>1.9199999999999988</c:v>
                </c:pt>
                <c:pt idx="378">
                  <c:v>1.5399999999999991</c:v>
                </c:pt>
                <c:pt idx="379">
                  <c:v>1.5</c:v>
                </c:pt>
                <c:pt idx="380">
                  <c:v>1.5800000000000012</c:v>
                </c:pt>
                <c:pt idx="381">
                  <c:v>1.8600000000000008</c:v>
                </c:pt>
                <c:pt idx="382">
                  <c:v>1.9200000000000017</c:v>
                </c:pt>
                <c:pt idx="383">
                  <c:v>2.2200000000000015</c:v>
                </c:pt>
                <c:pt idx="384">
                  <c:v>2.5400000000000005</c:v>
                </c:pt>
                <c:pt idx="385">
                  <c:v>2.4999999999999987</c:v>
                </c:pt>
                <c:pt idx="386">
                  <c:v>2.0999999999999988</c:v>
                </c:pt>
                <c:pt idx="387">
                  <c:v>2.4799999999999982</c:v>
                </c:pt>
                <c:pt idx="388">
                  <c:v>2.6999999999999984</c:v>
                </c:pt>
                <c:pt idx="389">
                  <c:v>2.5999999999999988</c:v>
                </c:pt>
                <c:pt idx="390">
                  <c:v>3.1399999999999992</c:v>
                </c:pt>
                <c:pt idx="391">
                  <c:v>3.3999999999999986</c:v>
                </c:pt>
                <c:pt idx="392">
                  <c:v>3.319999999999999</c:v>
                </c:pt>
                <c:pt idx="393">
                  <c:v>3.0599999999999978</c:v>
                </c:pt>
                <c:pt idx="394">
                  <c:v>2.8799999999999981</c:v>
                </c:pt>
                <c:pt idx="395">
                  <c:v>2.6399999999999992</c:v>
                </c:pt>
                <c:pt idx="396">
                  <c:v>3.0200000000000005</c:v>
                </c:pt>
                <c:pt idx="397">
                  <c:v>3.0599999999999996</c:v>
                </c:pt>
                <c:pt idx="398">
                  <c:v>3.1</c:v>
                </c:pt>
                <c:pt idx="399">
                  <c:v>2.6400000000000006</c:v>
                </c:pt>
                <c:pt idx="400">
                  <c:v>1.9200000000000004</c:v>
                </c:pt>
                <c:pt idx="401">
                  <c:v>1.0600000000000009</c:v>
                </c:pt>
                <c:pt idx="402">
                  <c:v>1.7200000000000017</c:v>
                </c:pt>
                <c:pt idx="403">
                  <c:v>2.4600000000000022</c:v>
                </c:pt>
                <c:pt idx="404">
                  <c:v>3.5400000000000018</c:v>
                </c:pt>
                <c:pt idx="405">
                  <c:v>4.0200000000000014</c:v>
                </c:pt>
                <c:pt idx="406">
                  <c:v>4.1800000000000015</c:v>
                </c:pt>
                <c:pt idx="407">
                  <c:v>3.180000000000001</c:v>
                </c:pt>
                <c:pt idx="408">
                  <c:v>2.5600000000000009</c:v>
                </c:pt>
                <c:pt idx="409">
                  <c:v>1.9200000000000017</c:v>
                </c:pt>
                <c:pt idx="410">
                  <c:v>2.0200000000000018</c:v>
                </c:pt>
                <c:pt idx="411">
                  <c:v>2.4800000000000013</c:v>
                </c:pt>
                <c:pt idx="412">
                  <c:v>2.7600000000000007</c:v>
                </c:pt>
                <c:pt idx="413">
                  <c:v>2.5200000000000005</c:v>
                </c:pt>
                <c:pt idx="414">
                  <c:v>2.3599999999999994</c:v>
                </c:pt>
                <c:pt idx="415">
                  <c:v>2.1599999999999993</c:v>
                </c:pt>
                <c:pt idx="416">
                  <c:v>2</c:v>
                </c:pt>
                <c:pt idx="417">
                  <c:v>2.0399999999999991</c:v>
                </c:pt>
                <c:pt idx="418">
                  <c:v>2.0399999999999991</c:v>
                </c:pt>
                <c:pt idx="419">
                  <c:v>2.339999999999999</c:v>
                </c:pt>
                <c:pt idx="420">
                  <c:v>2.6799999999999984</c:v>
                </c:pt>
                <c:pt idx="421">
                  <c:v>2.7999999999999985</c:v>
                </c:pt>
                <c:pt idx="422">
                  <c:v>2.5199999999999987</c:v>
                </c:pt>
                <c:pt idx="423">
                  <c:v>2.4599999999999995</c:v>
                </c:pt>
                <c:pt idx="424">
                  <c:v>2.2999999999999985</c:v>
                </c:pt>
                <c:pt idx="425">
                  <c:v>2.38</c:v>
                </c:pt>
                <c:pt idx="426">
                  <c:v>2.3599999999999994</c:v>
                </c:pt>
                <c:pt idx="427">
                  <c:v>2.5599999999999996</c:v>
                </c:pt>
                <c:pt idx="428">
                  <c:v>2.9599999999999982</c:v>
                </c:pt>
                <c:pt idx="429">
                  <c:v>3.0999999999999988</c:v>
                </c:pt>
                <c:pt idx="430">
                  <c:v>2.8599999999999981</c:v>
                </c:pt>
                <c:pt idx="431">
                  <c:v>2.3999999999999986</c:v>
                </c:pt>
                <c:pt idx="432">
                  <c:v>2.5999999999999988</c:v>
                </c:pt>
                <c:pt idx="433">
                  <c:v>2.4799999999999995</c:v>
                </c:pt>
                <c:pt idx="434">
                  <c:v>2.5</c:v>
                </c:pt>
                <c:pt idx="435">
                  <c:v>2.6400000000000006</c:v>
                </c:pt>
                <c:pt idx="436">
                  <c:v>3.1199999999999988</c:v>
                </c:pt>
                <c:pt idx="437">
                  <c:v>3.1599999999999993</c:v>
                </c:pt>
                <c:pt idx="438">
                  <c:v>3.4</c:v>
                </c:pt>
                <c:pt idx="439">
                  <c:v>3.5799999999999996</c:v>
                </c:pt>
                <c:pt idx="440">
                  <c:v>3.4599999999999995</c:v>
                </c:pt>
                <c:pt idx="441">
                  <c:v>3.28</c:v>
                </c:pt>
                <c:pt idx="442">
                  <c:v>3</c:v>
                </c:pt>
                <c:pt idx="443">
                  <c:v>2.9200000000000004</c:v>
                </c:pt>
                <c:pt idx="444">
                  <c:v>2.6400000000000006</c:v>
                </c:pt>
                <c:pt idx="445">
                  <c:v>2.7200000000000015</c:v>
                </c:pt>
                <c:pt idx="446">
                  <c:v>2.6400000000000019</c:v>
                </c:pt>
                <c:pt idx="447">
                  <c:v>2.8600000000000008</c:v>
                </c:pt>
                <c:pt idx="448">
                  <c:v>2.8</c:v>
                </c:pt>
                <c:pt idx="449">
                  <c:v>3.4</c:v>
                </c:pt>
                <c:pt idx="450">
                  <c:v>3.4999999999999987</c:v>
                </c:pt>
                <c:pt idx="451">
                  <c:v>3.819999999999999</c:v>
                </c:pt>
                <c:pt idx="452">
                  <c:v>3.7399999999999993</c:v>
                </c:pt>
                <c:pt idx="453">
                  <c:v>3.88</c:v>
                </c:pt>
                <c:pt idx="454">
                  <c:v>3.1799999999999997</c:v>
                </c:pt>
                <c:pt idx="455">
                  <c:v>2.9399999999999991</c:v>
                </c:pt>
                <c:pt idx="456">
                  <c:v>3.1199999999999988</c:v>
                </c:pt>
                <c:pt idx="457">
                  <c:v>2.9799999999999982</c:v>
                </c:pt>
                <c:pt idx="458">
                  <c:v>2.4199999999999973</c:v>
                </c:pt>
                <c:pt idx="459">
                  <c:v>2.4399999999999977</c:v>
                </c:pt>
                <c:pt idx="460">
                  <c:v>2.8999999999999986</c:v>
                </c:pt>
                <c:pt idx="461">
                  <c:v>2.0599999999999996</c:v>
                </c:pt>
                <c:pt idx="462">
                  <c:v>2.2200000000000002</c:v>
                </c:pt>
                <c:pt idx="463">
                  <c:v>2.4400000000000004</c:v>
                </c:pt>
                <c:pt idx="464">
                  <c:v>2.88</c:v>
                </c:pt>
                <c:pt idx="465">
                  <c:v>2.8800000000000012</c:v>
                </c:pt>
                <c:pt idx="466">
                  <c:v>3.1400000000000006</c:v>
                </c:pt>
                <c:pt idx="467">
                  <c:v>3.12</c:v>
                </c:pt>
                <c:pt idx="468">
                  <c:v>2.9399999999999991</c:v>
                </c:pt>
                <c:pt idx="469">
                  <c:v>2.3599999999999994</c:v>
                </c:pt>
                <c:pt idx="470">
                  <c:v>1.7799999999999983</c:v>
                </c:pt>
                <c:pt idx="471">
                  <c:v>1.7999999999999985</c:v>
                </c:pt>
                <c:pt idx="472">
                  <c:v>1.5599999999999994</c:v>
                </c:pt>
                <c:pt idx="473">
                  <c:v>1.8400000000000005</c:v>
                </c:pt>
                <c:pt idx="474">
                  <c:v>1.9400000000000006</c:v>
                </c:pt>
                <c:pt idx="475">
                  <c:v>2.1400000000000006</c:v>
                </c:pt>
                <c:pt idx="476">
                  <c:v>2.2400000000000007</c:v>
                </c:pt>
                <c:pt idx="477">
                  <c:v>2.6799999999999997</c:v>
                </c:pt>
                <c:pt idx="478">
                  <c:v>2.5400000000000005</c:v>
                </c:pt>
                <c:pt idx="479">
                  <c:v>2.6400000000000006</c:v>
                </c:pt>
                <c:pt idx="480">
                  <c:v>2.9200000000000004</c:v>
                </c:pt>
                <c:pt idx="481">
                  <c:v>3.0599999999999996</c:v>
                </c:pt>
                <c:pt idx="482">
                  <c:v>2.5</c:v>
                </c:pt>
                <c:pt idx="483">
                  <c:v>2.6</c:v>
                </c:pt>
                <c:pt idx="484">
                  <c:v>2.4600000000000009</c:v>
                </c:pt>
                <c:pt idx="485">
                  <c:v>2.3200000000000003</c:v>
                </c:pt>
                <c:pt idx="486">
                  <c:v>2.2000000000000015</c:v>
                </c:pt>
                <c:pt idx="487">
                  <c:v>2.5200000000000018</c:v>
                </c:pt>
                <c:pt idx="488">
                  <c:v>2.3600000000000008</c:v>
                </c:pt>
                <c:pt idx="489">
                  <c:v>2.4799999999999995</c:v>
                </c:pt>
                <c:pt idx="490">
                  <c:v>2.2000000000000002</c:v>
                </c:pt>
                <c:pt idx="491">
                  <c:v>2.38</c:v>
                </c:pt>
                <c:pt idx="492">
                  <c:v>2.5199999999999987</c:v>
                </c:pt>
                <c:pt idx="493">
                  <c:v>2.4999999999999987</c:v>
                </c:pt>
                <c:pt idx="494">
                  <c:v>2.6999999999999984</c:v>
                </c:pt>
                <c:pt idx="495">
                  <c:v>2.8599999999999981</c:v>
                </c:pt>
                <c:pt idx="496">
                  <c:v>2.8599999999999981</c:v>
                </c:pt>
                <c:pt idx="497">
                  <c:v>2.8199999999999976</c:v>
                </c:pt>
                <c:pt idx="498">
                  <c:v>3.1399999999999979</c:v>
                </c:pt>
                <c:pt idx="499">
                  <c:v>2.8799999999999981</c:v>
                </c:pt>
                <c:pt idx="500">
                  <c:v>3.2</c:v>
                </c:pt>
                <c:pt idx="501">
                  <c:v>3.22</c:v>
                </c:pt>
                <c:pt idx="502">
                  <c:v>3.1400000000000006</c:v>
                </c:pt>
                <c:pt idx="503">
                  <c:v>3.160000000000001</c:v>
                </c:pt>
                <c:pt idx="504">
                  <c:v>3.4000000000000012</c:v>
                </c:pt>
                <c:pt idx="505">
                  <c:v>3.0400000000000005</c:v>
                </c:pt>
                <c:pt idx="506">
                  <c:v>2.9400000000000004</c:v>
                </c:pt>
                <c:pt idx="507">
                  <c:v>3</c:v>
                </c:pt>
                <c:pt idx="508">
                  <c:v>2.819999999999999</c:v>
                </c:pt>
                <c:pt idx="509">
                  <c:v>2.7199999999999989</c:v>
                </c:pt>
                <c:pt idx="510">
                  <c:v>2.7599999999999993</c:v>
                </c:pt>
                <c:pt idx="511">
                  <c:v>2.7199999999999989</c:v>
                </c:pt>
                <c:pt idx="512">
                  <c:v>2.4599999999999995</c:v>
                </c:pt>
                <c:pt idx="513">
                  <c:v>2.7599999999999993</c:v>
                </c:pt>
                <c:pt idx="514">
                  <c:v>2.7799999999999985</c:v>
                </c:pt>
                <c:pt idx="515">
                  <c:v>2.8199999999999976</c:v>
                </c:pt>
                <c:pt idx="516">
                  <c:v>3.1199999999999974</c:v>
                </c:pt>
                <c:pt idx="517">
                  <c:v>3.259999999999998</c:v>
                </c:pt>
                <c:pt idx="518">
                  <c:v>2.6799999999999997</c:v>
                </c:pt>
                <c:pt idx="519">
                  <c:v>2.7600000000000007</c:v>
                </c:pt>
                <c:pt idx="520">
                  <c:v>2.5600000000000023</c:v>
                </c:pt>
                <c:pt idx="521">
                  <c:v>2.4600000000000022</c:v>
                </c:pt>
                <c:pt idx="522">
                  <c:v>2.7200000000000033</c:v>
                </c:pt>
                <c:pt idx="523">
                  <c:v>3.2400000000000033</c:v>
                </c:pt>
                <c:pt idx="524">
                  <c:v>3.3000000000000029</c:v>
                </c:pt>
                <c:pt idx="525">
                  <c:v>3.4200000000000017</c:v>
                </c:pt>
                <c:pt idx="526">
                  <c:v>3.0400000000000018</c:v>
                </c:pt>
                <c:pt idx="527">
                  <c:v>2.7</c:v>
                </c:pt>
                <c:pt idx="528">
                  <c:v>2.3599999999999994</c:v>
                </c:pt>
                <c:pt idx="529">
                  <c:v>2.1</c:v>
                </c:pt>
                <c:pt idx="530">
                  <c:v>2.2799999999999998</c:v>
                </c:pt>
                <c:pt idx="531">
                  <c:v>2.7199999999999989</c:v>
                </c:pt>
                <c:pt idx="532">
                  <c:v>2.6399999999999992</c:v>
                </c:pt>
                <c:pt idx="533">
                  <c:v>2.9999999999999987</c:v>
                </c:pt>
                <c:pt idx="534">
                  <c:v>3.1399999999999979</c:v>
                </c:pt>
                <c:pt idx="535">
                  <c:v>3.3999999999999986</c:v>
                </c:pt>
                <c:pt idx="536">
                  <c:v>3.2399999999999993</c:v>
                </c:pt>
                <c:pt idx="537">
                  <c:v>3.5399999999999991</c:v>
                </c:pt>
                <c:pt idx="538">
                  <c:v>3.2199999999999989</c:v>
                </c:pt>
                <c:pt idx="539">
                  <c:v>3.2</c:v>
                </c:pt>
                <c:pt idx="540">
                  <c:v>2.5600000000000009</c:v>
                </c:pt>
                <c:pt idx="541">
                  <c:v>2.4400000000000022</c:v>
                </c:pt>
                <c:pt idx="542">
                  <c:v>2.3200000000000029</c:v>
                </c:pt>
                <c:pt idx="543">
                  <c:v>2.4600000000000035</c:v>
                </c:pt>
                <c:pt idx="544">
                  <c:v>2.2200000000000033</c:v>
                </c:pt>
                <c:pt idx="545">
                  <c:v>2.3400000000000021</c:v>
                </c:pt>
                <c:pt idx="546">
                  <c:v>2.1</c:v>
                </c:pt>
                <c:pt idx="547">
                  <c:v>2.1199999999999988</c:v>
                </c:pt>
                <c:pt idx="548">
                  <c:v>2.1999999999999984</c:v>
                </c:pt>
                <c:pt idx="549">
                  <c:v>2.6999999999999984</c:v>
                </c:pt>
                <c:pt idx="550">
                  <c:v>2.8199999999999976</c:v>
                </c:pt>
                <c:pt idx="551">
                  <c:v>3.259999999999998</c:v>
                </c:pt>
                <c:pt idx="552">
                  <c:v>3.1599999999999979</c:v>
                </c:pt>
                <c:pt idx="553">
                  <c:v>3.0799999999999983</c:v>
                </c:pt>
                <c:pt idx="554">
                  <c:v>2.759999999999998</c:v>
                </c:pt>
                <c:pt idx="555">
                  <c:v>2.8799999999999981</c:v>
                </c:pt>
                <c:pt idx="556">
                  <c:v>2.7599999999999993</c:v>
                </c:pt>
                <c:pt idx="557">
                  <c:v>2.7600000000000007</c:v>
                </c:pt>
                <c:pt idx="558">
                  <c:v>2.9400000000000004</c:v>
                </c:pt>
                <c:pt idx="559">
                  <c:v>3.1</c:v>
                </c:pt>
                <c:pt idx="560">
                  <c:v>2.9800000000000013</c:v>
                </c:pt>
                <c:pt idx="561">
                  <c:v>3.1599999999999993</c:v>
                </c:pt>
                <c:pt idx="562">
                  <c:v>3.3799999999999981</c:v>
                </c:pt>
                <c:pt idx="563">
                  <c:v>2.6199999999999988</c:v>
                </c:pt>
                <c:pt idx="564">
                  <c:v>2.9799999999999995</c:v>
                </c:pt>
                <c:pt idx="565">
                  <c:v>3.1</c:v>
                </c:pt>
                <c:pt idx="566">
                  <c:v>3.0200000000000005</c:v>
                </c:pt>
                <c:pt idx="567">
                  <c:v>2.9600000000000009</c:v>
                </c:pt>
                <c:pt idx="568">
                  <c:v>3.4200000000000004</c:v>
                </c:pt>
                <c:pt idx="569">
                  <c:v>3.12</c:v>
                </c:pt>
                <c:pt idx="570">
                  <c:v>3.0399999999999991</c:v>
                </c:pt>
                <c:pt idx="571">
                  <c:v>2.8999999999999986</c:v>
                </c:pt>
                <c:pt idx="572">
                  <c:v>2.8599999999999981</c:v>
                </c:pt>
                <c:pt idx="573">
                  <c:v>3.1199999999999988</c:v>
                </c:pt>
                <c:pt idx="574">
                  <c:v>2.759999999999998</c:v>
                </c:pt>
                <c:pt idx="575">
                  <c:v>2.819999999999999</c:v>
                </c:pt>
                <c:pt idx="576">
                  <c:v>3.1</c:v>
                </c:pt>
                <c:pt idx="577">
                  <c:v>3.1400000000000006</c:v>
                </c:pt>
                <c:pt idx="578">
                  <c:v>2.9799999999999995</c:v>
                </c:pt>
                <c:pt idx="579">
                  <c:v>3.4</c:v>
                </c:pt>
                <c:pt idx="580">
                  <c:v>3.1799999999999997</c:v>
                </c:pt>
                <c:pt idx="581">
                  <c:v>2.5199999999999987</c:v>
                </c:pt>
                <c:pt idx="582">
                  <c:v>2.0999999999999988</c:v>
                </c:pt>
                <c:pt idx="583">
                  <c:v>1.8999999999999986</c:v>
                </c:pt>
                <c:pt idx="584">
                  <c:v>1.4999999999999987</c:v>
                </c:pt>
                <c:pt idx="585">
                  <c:v>1.7199999999999989</c:v>
                </c:pt>
                <c:pt idx="586">
                  <c:v>1.6200000000000003</c:v>
                </c:pt>
                <c:pt idx="587">
                  <c:v>1.9600000000000009</c:v>
                </c:pt>
                <c:pt idx="588">
                  <c:v>1.9200000000000004</c:v>
                </c:pt>
                <c:pt idx="589">
                  <c:v>2.0799999999999996</c:v>
                </c:pt>
                <c:pt idx="590">
                  <c:v>1.7799999999999998</c:v>
                </c:pt>
                <c:pt idx="591">
                  <c:v>2.1399999999999992</c:v>
                </c:pt>
                <c:pt idx="592">
                  <c:v>2.1199999999999988</c:v>
                </c:pt>
                <c:pt idx="593">
                  <c:v>2.5399999999999991</c:v>
                </c:pt>
                <c:pt idx="594">
                  <c:v>1.7400000000000007</c:v>
                </c:pt>
                <c:pt idx="595">
                  <c:v>1.6</c:v>
                </c:pt>
                <c:pt idx="596">
                  <c:v>1.3799999999999997</c:v>
                </c:pt>
                <c:pt idx="597">
                  <c:v>0.7</c:v>
                </c:pt>
                <c:pt idx="598">
                  <c:v>1.6</c:v>
                </c:pt>
                <c:pt idx="599">
                  <c:v>4.26</c:v>
                </c:pt>
                <c:pt idx="600">
                  <c:v>4.7</c:v>
                </c:pt>
                <c:pt idx="601">
                  <c:v>5.2600000000000007</c:v>
                </c:pt>
                <c:pt idx="602">
                  <c:v>5.8800000000000008</c:v>
                </c:pt>
                <c:pt idx="603">
                  <c:v>4.4200000000000017</c:v>
                </c:pt>
                <c:pt idx="604">
                  <c:v>2.7200000000000015</c:v>
                </c:pt>
                <c:pt idx="605">
                  <c:v>2.3800000000000012</c:v>
                </c:pt>
                <c:pt idx="606">
                  <c:v>2.5400000000000005</c:v>
                </c:pt>
                <c:pt idx="607">
                  <c:v>2.62</c:v>
                </c:pt>
                <c:pt idx="608">
                  <c:v>2.839999999999999</c:v>
                </c:pt>
                <c:pt idx="609">
                  <c:v>2.6199999999999988</c:v>
                </c:pt>
                <c:pt idx="610">
                  <c:v>2.7599999999999993</c:v>
                </c:pt>
                <c:pt idx="611">
                  <c:v>2.339999999999999</c:v>
                </c:pt>
                <c:pt idx="612">
                  <c:v>2.0799999999999983</c:v>
                </c:pt>
                <c:pt idx="613">
                  <c:v>2.1599999999999993</c:v>
                </c:pt>
                <c:pt idx="614">
                  <c:v>2.0200000000000005</c:v>
                </c:pt>
                <c:pt idx="615">
                  <c:v>1.8799999999999997</c:v>
                </c:pt>
                <c:pt idx="616">
                  <c:v>1.7</c:v>
                </c:pt>
                <c:pt idx="617">
                  <c:v>1.8599999999999994</c:v>
                </c:pt>
                <c:pt idx="618">
                  <c:v>1.6399999999999992</c:v>
                </c:pt>
                <c:pt idx="619">
                  <c:v>1.8999999999999986</c:v>
                </c:pt>
                <c:pt idx="620">
                  <c:v>1.9999999999999987</c:v>
                </c:pt>
                <c:pt idx="621">
                  <c:v>2.259999999999998</c:v>
                </c:pt>
                <c:pt idx="622">
                  <c:v>2.2199999999999989</c:v>
                </c:pt>
                <c:pt idx="623">
                  <c:v>2.7199999999999989</c:v>
                </c:pt>
                <c:pt idx="624">
                  <c:v>2.7599999999999993</c:v>
                </c:pt>
                <c:pt idx="625">
                  <c:v>2.9799999999999995</c:v>
                </c:pt>
                <c:pt idx="626">
                  <c:v>2.8599999999999994</c:v>
                </c:pt>
                <c:pt idx="627">
                  <c:v>2.5799999999999996</c:v>
                </c:pt>
                <c:pt idx="628">
                  <c:v>2.72</c:v>
                </c:pt>
                <c:pt idx="629">
                  <c:v>2.4599999999999995</c:v>
                </c:pt>
                <c:pt idx="630">
                  <c:v>2.4799999999999995</c:v>
                </c:pt>
                <c:pt idx="631">
                  <c:v>2.5400000000000005</c:v>
                </c:pt>
                <c:pt idx="632">
                  <c:v>2.7</c:v>
                </c:pt>
                <c:pt idx="633">
                  <c:v>2.12</c:v>
                </c:pt>
                <c:pt idx="634">
                  <c:v>2.1200000000000019</c:v>
                </c:pt>
                <c:pt idx="635">
                  <c:v>2.1200000000000019</c:v>
                </c:pt>
                <c:pt idx="636">
                  <c:v>2.0600000000000009</c:v>
                </c:pt>
                <c:pt idx="637">
                  <c:v>2.1000000000000014</c:v>
                </c:pt>
                <c:pt idx="638">
                  <c:v>2.2200000000000002</c:v>
                </c:pt>
                <c:pt idx="639">
                  <c:v>2.5399999999999991</c:v>
                </c:pt>
                <c:pt idx="640">
                  <c:v>2.1799999999999984</c:v>
                </c:pt>
                <c:pt idx="641">
                  <c:v>2.0999999999999988</c:v>
                </c:pt>
                <c:pt idx="642">
                  <c:v>2.6399999999999992</c:v>
                </c:pt>
                <c:pt idx="643">
                  <c:v>2.7999999999999985</c:v>
                </c:pt>
                <c:pt idx="644">
                  <c:v>2.8999999999999986</c:v>
                </c:pt>
                <c:pt idx="645">
                  <c:v>3.3999999999999986</c:v>
                </c:pt>
                <c:pt idx="646">
                  <c:v>3.6799999999999997</c:v>
                </c:pt>
                <c:pt idx="647">
                  <c:v>3.3999999999999986</c:v>
                </c:pt>
                <c:pt idx="648">
                  <c:v>3.3599999999999994</c:v>
                </c:pt>
                <c:pt idx="649">
                  <c:v>3.3200000000000003</c:v>
                </c:pt>
                <c:pt idx="650">
                  <c:v>3.3800000000000012</c:v>
                </c:pt>
                <c:pt idx="651">
                  <c:v>3.7</c:v>
                </c:pt>
                <c:pt idx="652">
                  <c:v>3.8800000000000012</c:v>
                </c:pt>
                <c:pt idx="653">
                  <c:v>3.62</c:v>
                </c:pt>
                <c:pt idx="654">
                  <c:v>3.1399999999999992</c:v>
                </c:pt>
                <c:pt idx="655">
                  <c:v>2.6199999999999988</c:v>
                </c:pt>
                <c:pt idx="656">
                  <c:v>2</c:v>
                </c:pt>
                <c:pt idx="657">
                  <c:v>1.5399999999999991</c:v>
                </c:pt>
                <c:pt idx="658">
                  <c:v>1.9199999999999988</c:v>
                </c:pt>
                <c:pt idx="659">
                  <c:v>2.1399999999999992</c:v>
                </c:pt>
                <c:pt idx="660">
                  <c:v>2.2199999999999989</c:v>
                </c:pt>
                <c:pt idx="661">
                  <c:v>2.8399999999999976</c:v>
                </c:pt>
                <c:pt idx="662">
                  <c:v>3.2999999999999972</c:v>
                </c:pt>
                <c:pt idx="663">
                  <c:v>3.3799999999999981</c:v>
                </c:pt>
                <c:pt idx="664">
                  <c:v>3.4399999999999977</c:v>
                </c:pt>
                <c:pt idx="665">
                  <c:v>3.4999999999999987</c:v>
                </c:pt>
                <c:pt idx="666">
                  <c:v>3.1199999999999988</c:v>
                </c:pt>
                <c:pt idx="667">
                  <c:v>3.1</c:v>
                </c:pt>
                <c:pt idx="668">
                  <c:v>3.1799999999999997</c:v>
                </c:pt>
                <c:pt idx="669">
                  <c:v>3.2</c:v>
                </c:pt>
                <c:pt idx="670">
                  <c:v>3.2599999999999993</c:v>
                </c:pt>
                <c:pt idx="671">
                  <c:v>3.1</c:v>
                </c:pt>
                <c:pt idx="672">
                  <c:v>3.6</c:v>
                </c:pt>
                <c:pt idx="673">
                  <c:v>3.22</c:v>
                </c:pt>
                <c:pt idx="674">
                  <c:v>3.3600000000000008</c:v>
                </c:pt>
                <c:pt idx="675">
                  <c:v>3.580000000000001</c:v>
                </c:pt>
                <c:pt idx="676">
                  <c:v>3.7800000000000011</c:v>
                </c:pt>
                <c:pt idx="677">
                  <c:v>3.1</c:v>
                </c:pt>
                <c:pt idx="678">
                  <c:v>3.2</c:v>
                </c:pt>
                <c:pt idx="679">
                  <c:v>2.5799999999999996</c:v>
                </c:pt>
                <c:pt idx="680">
                  <c:v>2.4599999999999995</c:v>
                </c:pt>
                <c:pt idx="681">
                  <c:v>2.1399999999999992</c:v>
                </c:pt>
                <c:pt idx="682">
                  <c:v>2.0400000000000005</c:v>
                </c:pt>
                <c:pt idx="683">
                  <c:v>1.9600000000000009</c:v>
                </c:pt>
                <c:pt idx="684">
                  <c:v>2.38</c:v>
                </c:pt>
                <c:pt idx="685">
                  <c:v>2.3200000000000003</c:v>
                </c:pt>
                <c:pt idx="686">
                  <c:v>2.78</c:v>
                </c:pt>
                <c:pt idx="687">
                  <c:v>2.9599999999999995</c:v>
                </c:pt>
                <c:pt idx="688">
                  <c:v>2.9599999999999982</c:v>
                </c:pt>
                <c:pt idx="689">
                  <c:v>3.0199999999999987</c:v>
                </c:pt>
                <c:pt idx="690">
                  <c:v>2.8999999999999986</c:v>
                </c:pt>
                <c:pt idx="691">
                  <c:v>2.6599999999999993</c:v>
                </c:pt>
                <c:pt idx="692">
                  <c:v>2.6</c:v>
                </c:pt>
                <c:pt idx="693">
                  <c:v>2.8400000000000021</c:v>
                </c:pt>
                <c:pt idx="694">
                  <c:v>2.8400000000000021</c:v>
                </c:pt>
                <c:pt idx="695">
                  <c:v>3.0000000000000013</c:v>
                </c:pt>
                <c:pt idx="696">
                  <c:v>2.9800000000000013</c:v>
                </c:pt>
                <c:pt idx="697">
                  <c:v>2.78</c:v>
                </c:pt>
                <c:pt idx="698">
                  <c:v>2.7999999999999985</c:v>
                </c:pt>
                <c:pt idx="699">
                  <c:v>2.6999999999999984</c:v>
                </c:pt>
                <c:pt idx="700">
                  <c:v>2.5199999999999987</c:v>
                </c:pt>
                <c:pt idx="701">
                  <c:v>2.6199999999999988</c:v>
                </c:pt>
                <c:pt idx="702">
                  <c:v>3.0799999999999996</c:v>
                </c:pt>
                <c:pt idx="703">
                  <c:v>2.2799999999999998</c:v>
                </c:pt>
                <c:pt idx="704">
                  <c:v>2.3599999999999994</c:v>
                </c:pt>
                <c:pt idx="705">
                  <c:v>2.3599999999999994</c:v>
                </c:pt>
                <c:pt idx="706">
                  <c:v>2.0399999999999991</c:v>
                </c:pt>
                <c:pt idx="707">
                  <c:v>1.5999999999999985</c:v>
                </c:pt>
                <c:pt idx="708">
                  <c:v>2.419999999999999</c:v>
                </c:pt>
                <c:pt idx="709">
                  <c:v>2.8</c:v>
                </c:pt>
                <c:pt idx="710">
                  <c:v>3.0200000000000005</c:v>
                </c:pt>
                <c:pt idx="711">
                  <c:v>3.3599999999999994</c:v>
                </c:pt>
                <c:pt idx="712">
                  <c:v>3.4799999999999995</c:v>
                </c:pt>
                <c:pt idx="713">
                  <c:v>2.9599999999999995</c:v>
                </c:pt>
                <c:pt idx="714">
                  <c:v>2.3999999999999986</c:v>
                </c:pt>
                <c:pt idx="715">
                  <c:v>2.4799999999999982</c:v>
                </c:pt>
                <c:pt idx="716">
                  <c:v>2.0999999999999988</c:v>
                </c:pt>
                <c:pt idx="717">
                  <c:v>1.9999999999999987</c:v>
                </c:pt>
                <c:pt idx="718">
                  <c:v>2.3999999999999986</c:v>
                </c:pt>
                <c:pt idx="719">
                  <c:v>2.6199999999999988</c:v>
                </c:pt>
                <c:pt idx="720">
                  <c:v>2.6599999999999993</c:v>
                </c:pt>
                <c:pt idx="721">
                  <c:v>2.9</c:v>
                </c:pt>
                <c:pt idx="722">
                  <c:v>2.9</c:v>
                </c:pt>
                <c:pt idx="723">
                  <c:v>2.8800000000000012</c:v>
                </c:pt>
                <c:pt idx="724">
                  <c:v>2.9</c:v>
                </c:pt>
                <c:pt idx="725">
                  <c:v>2.5399999999999991</c:v>
                </c:pt>
                <c:pt idx="726">
                  <c:v>2.6</c:v>
                </c:pt>
                <c:pt idx="727">
                  <c:v>2.2400000000000007</c:v>
                </c:pt>
                <c:pt idx="728">
                  <c:v>2.0799999999999996</c:v>
                </c:pt>
                <c:pt idx="729">
                  <c:v>2.2000000000000002</c:v>
                </c:pt>
                <c:pt idx="730">
                  <c:v>2.4600000000000009</c:v>
                </c:pt>
                <c:pt idx="731">
                  <c:v>2.7</c:v>
                </c:pt>
                <c:pt idx="732">
                  <c:v>3.22</c:v>
                </c:pt>
                <c:pt idx="733">
                  <c:v>3.3400000000000007</c:v>
                </c:pt>
                <c:pt idx="734">
                  <c:v>3.160000000000001</c:v>
                </c:pt>
                <c:pt idx="735">
                  <c:v>2.9799999999999995</c:v>
                </c:pt>
                <c:pt idx="736">
                  <c:v>2.7800000000000011</c:v>
                </c:pt>
                <c:pt idx="737">
                  <c:v>2.5799999999999996</c:v>
                </c:pt>
                <c:pt idx="738">
                  <c:v>2.2200000000000002</c:v>
                </c:pt>
                <c:pt idx="739">
                  <c:v>1.7400000000000007</c:v>
                </c:pt>
                <c:pt idx="740">
                  <c:v>1.7800000000000011</c:v>
                </c:pt>
                <c:pt idx="741">
                  <c:v>1.4599999999999995</c:v>
                </c:pt>
                <c:pt idx="742">
                  <c:v>1.4200000000000004</c:v>
                </c:pt>
                <c:pt idx="743">
                  <c:v>1.6199999999999988</c:v>
                </c:pt>
                <c:pt idx="744">
                  <c:v>1.7199999999999989</c:v>
                </c:pt>
                <c:pt idx="745">
                  <c:v>1.5999999999999985</c:v>
                </c:pt>
                <c:pt idx="746">
                  <c:v>1.6599999999999995</c:v>
                </c:pt>
                <c:pt idx="747">
                  <c:v>1.4199999999999988</c:v>
                </c:pt>
                <c:pt idx="748">
                  <c:v>1.3799999999999997</c:v>
                </c:pt>
                <c:pt idx="749">
                  <c:v>1.4600000000000009</c:v>
                </c:pt>
                <c:pt idx="750">
                  <c:v>1.3600000000000008</c:v>
                </c:pt>
                <c:pt idx="751">
                  <c:v>1.2000000000000015</c:v>
                </c:pt>
                <c:pt idx="752">
                  <c:v>1.3800000000000012</c:v>
                </c:pt>
                <c:pt idx="753">
                  <c:v>1.4200000000000004</c:v>
                </c:pt>
                <c:pt idx="754">
                  <c:v>1.4799999999999998</c:v>
                </c:pt>
                <c:pt idx="755">
                  <c:v>1.7400000000000007</c:v>
                </c:pt>
                <c:pt idx="756">
                  <c:v>1.9200000000000004</c:v>
                </c:pt>
                <c:pt idx="757">
                  <c:v>1.9200000000000004</c:v>
                </c:pt>
                <c:pt idx="758">
                  <c:v>1.9799999999999998</c:v>
                </c:pt>
                <c:pt idx="759">
                  <c:v>2.12</c:v>
                </c:pt>
                <c:pt idx="760">
                  <c:v>1.7</c:v>
                </c:pt>
                <c:pt idx="761">
                  <c:v>1.8200000000000003</c:v>
                </c:pt>
                <c:pt idx="762">
                  <c:v>2.12</c:v>
                </c:pt>
                <c:pt idx="763">
                  <c:v>1.9600000000000009</c:v>
                </c:pt>
                <c:pt idx="764">
                  <c:v>1.5599999999999994</c:v>
                </c:pt>
                <c:pt idx="765">
                  <c:v>1.9799999999999998</c:v>
                </c:pt>
                <c:pt idx="766">
                  <c:v>2.2000000000000002</c:v>
                </c:pt>
                <c:pt idx="767">
                  <c:v>2.2000000000000015</c:v>
                </c:pt>
                <c:pt idx="768">
                  <c:v>2.6200000000000019</c:v>
                </c:pt>
                <c:pt idx="769">
                  <c:v>2.9400000000000004</c:v>
                </c:pt>
                <c:pt idx="770">
                  <c:v>2.9600000000000022</c:v>
                </c:pt>
                <c:pt idx="771">
                  <c:v>2.7800000000000011</c:v>
                </c:pt>
                <c:pt idx="772">
                  <c:v>2.7399999999999993</c:v>
                </c:pt>
                <c:pt idx="773">
                  <c:v>2.1599999999999993</c:v>
                </c:pt>
                <c:pt idx="774">
                  <c:v>2.3800000000000012</c:v>
                </c:pt>
                <c:pt idx="775">
                  <c:v>2.3400000000000007</c:v>
                </c:pt>
                <c:pt idx="776">
                  <c:v>2.080000000000001</c:v>
                </c:pt>
                <c:pt idx="777">
                  <c:v>1.9200000000000017</c:v>
                </c:pt>
                <c:pt idx="778">
                  <c:v>2.080000000000001</c:v>
                </c:pt>
                <c:pt idx="779">
                  <c:v>1.9400000000000006</c:v>
                </c:pt>
                <c:pt idx="780">
                  <c:v>1.6599999999999995</c:v>
                </c:pt>
                <c:pt idx="781">
                  <c:v>2.0399999999999978</c:v>
                </c:pt>
                <c:pt idx="782">
                  <c:v>2.4599999999999964</c:v>
                </c:pt>
                <c:pt idx="783">
                  <c:v>2.6999999999999971</c:v>
                </c:pt>
                <c:pt idx="784">
                  <c:v>2.919999999999999</c:v>
                </c:pt>
                <c:pt idx="785">
                  <c:v>3.4399999999999977</c:v>
                </c:pt>
                <c:pt idx="786">
                  <c:v>3.4599999999999995</c:v>
                </c:pt>
                <c:pt idx="787">
                  <c:v>3.2000000000000028</c:v>
                </c:pt>
                <c:pt idx="788">
                  <c:v>2.4400000000000035</c:v>
                </c:pt>
                <c:pt idx="789">
                  <c:v>1.9800000000000011</c:v>
                </c:pt>
                <c:pt idx="790">
                  <c:v>1.6600000000000024</c:v>
                </c:pt>
                <c:pt idx="791">
                  <c:v>0.880000000000004</c:v>
                </c:pt>
                <c:pt idx="792">
                  <c:v>0.86000000000000232</c:v>
                </c:pt>
                <c:pt idx="793">
                  <c:v>1.8</c:v>
                </c:pt>
                <c:pt idx="794">
                  <c:v>2.6400000000000006</c:v>
                </c:pt>
                <c:pt idx="795">
                  <c:v>2.8800000000000012</c:v>
                </c:pt>
                <c:pt idx="796">
                  <c:v>3.5400000000000005</c:v>
                </c:pt>
                <c:pt idx="797">
                  <c:v>3.3800000000000012</c:v>
                </c:pt>
                <c:pt idx="798">
                  <c:v>3.2000000000000028</c:v>
                </c:pt>
                <c:pt idx="799">
                  <c:v>2.400000000000003</c:v>
                </c:pt>
                <c:pt idx="800">
                  <c:v>2.1800000000000042</c:v>
                </c:pt>
                <c:pt idx="801">
                  <c:v>2.2200000000000015</c:v>
                </c:pt>
                <c:pt idx="802">
                  <c:v>2.580000000000001</c:v>
                </c:pt>
                <c:pt idx="803">
                  <c:v>2.7400000000000007</c:v>
                </c:pt>
                <c:pt idx="804">
                  <c:v>3.2400000000000007</c:v>
                </c:pt>
                <c:pt idx="805">
                  <c:v>3.3</c:v>
                </c:pt>
                <c:pt idx="806">
                  <c:v>3.3200000000000016</c:v>
                </c:pt>
                <c:pt idx="807">
                  <c:v>3.2600000000000025</c:v>
                </c:pt>
                <c:pt idx="808">
                  <c:v>3.1800000000000042</c:v>
                </c:pt>
                <c:pt idx="809">
                  <c:v>2.8800000000000039</c:v>
                </c:pt>
                <c:pt idx="810">
                  <c:v>2.9400000000000004</c:v>
                </c:pt>
                <c:pt idx="811">
                  <c:v>2.8399999999999976</c:v>
                </c:pt>
                <c:pt idx="812">
                  <c:v>2.5799999999999956</c:v>
                </c:pt>
                <c:pt idx="813">
                  <c:v>2.3799999999999955</c:v>
                </c:pt>
                <c:pt idx="814">
                  <c:v>2.3999999999999972</c:v>
                </c:pt>
                <c:pt idx="815">
                  <c:v>2.4799999999999982</c:v>
                </c:pt>
                <c:pt idx="816">
                  <c:v>2.1799999999999984</c:v>
                </c:pt>
                <c:pt idx="817">
                  <c:v>2.3599999999999994</c:v>
                </c:pt>
                <c:pt idx="818">
                  <c:v>2.4</c:v>
                </c:pt>
                <c:pt idx="819">
                  <c:v>2.4999999999999973</c:v>
                </c:pt>
                <c:pt idx="820">
                  <c:v>2.2799999999999954</c:v>
                </c:pt>
                <c:pt idx="821">
                  <c:v>2.9999999999999973</c:v>
                </c:pt>
                <c:pt idx="822">
                  <c:v>3.3799999999999981</c:v>
                </c:pt>
                <c:pt idx="823">
                  <c:v>3.3399999999999976</c:v>
                </c:pt>
                <c:pt idx="824">
                  <c:v>3.4599999999999995</c:v>
                </c:pt>
                <c:pt idx="825">
                  <c:v>3.7200000000000015</c:v>
                </c:pt>
                <c:pt idx="826">
                  <c:v>3.3000000000000029</c:v>
                </c:pt>
                <c:pt idx="827">
                  <c:v>2.9800000000000013</c:v>
                </c:pt>
                <c:pt idx="828">
                  <c:v>3.3600000000000008</c:v>
                </c:pt>
                <c:pt idx="829">
                  <c:v>3.3200000000000003</c:v>
                </c:pt>
                <c:pt idx="830">
                  <c:v>3.4799999999999995</c:v>
                </c:pt>
                <c:pt idx="831">
                  <c:v>3.8599999999999994</c:v>
                </c:pt>
                <c:pt idx="832">
                  <c:v>4.0999999999999996</c:v>
                </c:pt>
                <c:pt idx="833">
                  <c:v>4.26</c:v>
                </c:pt>
                <c:pt idx="834">
                  <c:v>4.58</c:v>
                </c:pt>
                <c:pt idx="835">
                  <c:v>4.7</c:v>
                </c:pt>
                <c:pt idx="836">
                  <c:v>4.68</c:v>
                </c:pt>
                <c:pt idx="837">
                  <c:v>4.0200000000000005</c:v>
                </c:pt>
                <c:pt idx="838">
                  <c:v>3.5</c:v>
                </c:pt>
                <c:pt idx="839">
                  <c:v>3.0799999999999996</c:v>
                </c:pt>
                <c:pt idx="840">
                  <c:v>2.5799999999999996</c:v>
                </c:pt>
                <c:pt idx="841">
                  <c:v>2.1999999999999984</c:v>
                </c:pt>
                <c:pt idx="842">
                  <c:v>2.7199999999999975</c:v>
                </c:pt>
                <c:pt idx="843">
                  <c:v>2.9599999999999964</c:v>
                </c:pt>
                <c:pt idx="844">
                  <c:v>3.1399999999999979</c:v>
                </c:pt>
                <c:pt idx="845">
                  <c:v>3.3399999999999976</c:v>
                </c:pt>
                <c:pt idx="846">
                  <c:v>3.319999999999999</c:v>
                </c:pt>
                <c:pt idx="847">
                  <c:v>3.6599999999999993</c:v>
                </c:pt>
                <c:pt idx="848">
                  <c:v>3.4600000000000009</c:v>
                </c:pt>
                <c:pt idx="849">
                  <c:v>3.1</c:v>
                </c:pt>
                <c:pt idx="850">
                  <c:v>2.6</c:v>
                </c:pt>
                <c:pt idx="851">
                  <c:v>2.4200000000000004</c:v>
                </c:pt>
                <c:pt idx="852">
                  <c:v>1.540000000000002</c:v>
                </c:pt>
                <c:pt idx="853">
                  <c:v>1.5000000000000013</c:v>
                </c:pt>
                <c:pt idx="854">
                  <c:v>1.4000000000000015</c:v>
                </c:pt>
                <c:pt idx="855">
                  <c:v>1.9000000000000015</c:v>
                </c:pt>
                <c:pt idx="856">
                  <c:v>2.3400000000000007</c:v>
                </c:pt>
                <c:pt idx="857">
                  <c:v>2.0599999999999996</c:v>
                </c:pt>
                <c:pt idx="858">
                  <c:v>2.1400000000000006</c:v>
                </c:pt>
                <c:pt idx="859">
                  <c:v>2.3400000000000007</c:v>
                </c:pt>
                <c:pt idx="860">
                  <c:v>1.9000000000000015</c:v>
                </c:pt>
                <c:pt idx="861">
                  <c:v>1.6600000000000008</c:v>
                </c:pt>
                <c:pt idx="862">
                  <c:v>2.3600000000000008</c:v>
                </c:pt>
                <c:pt idx="863">
                  <c:v>2.3599999999999994</c:v>
                </c:pt>
                <c:pt idx="864">
                  <c:v>2.339999999999999</c:v>
                </c:pt>
                <c:pt idx="865">
                  <c:v>2.3399999999999976</c:v>
                </c:pt>
                <c:pt idx="866">
                  <c:v>2.1999999999999984</c:v>
                </c:pt>
                <c:pt idx="867">
                  <c:v>2.0599999999999978</c:v>
                </c:pt>
                <c:pt idx="868">
                  <c:v>1.7199999999999975</c:v>
                </c:pt>
                <c:pt idx="869">
                  <c:v>1.3999999999999986</c:v>
                </c:pt>
                <c:pt idx="870">
                  <c:v>1.3599999999999994</c:v>
                </c:pt>
                <c:pt idx="871">
                  <c:v>1.1799999999999984</c:v>
                </c:pt>
                <c:pt idx="872">
                  <c:v>1.4399999999999991</c:v>
                </c:pt>
                <c:pt idx="873">
                  <c:v>1.4</c:v>
                </c:pt>
                <c:pt idx="874">
                  <c:v>1.2799999999999998</c:v>
                </c:pt>
                <c:pt idx="875">
                  <c:v>1.4199999999999988</c:v>
                </c:pt>
                <c:pt idx="876">
                  <c:v>1.3799999999999997</c:v>
                </c:pt>
                <c:pt idx="877">
                  <c:v>1.1999999999999986</c:v>
                </c:pt>
                <c:pt idx="878">
                  <c:v>1.3599999999999994</c:v>
                </c:pt>
                <c:pt idx="879">
                  <c:v>1.5799999999999996</c:v>
                </c:pt>
                <c:pt idx="880">
                  <c:v>1.680000000000001</c:v>
                </c:pt>
                <c:pt idx="881">
                  <c:v>2.080000000000001</c:v>
                </c:pt>
                <c:pt idx="882">
                  <c:v>1.8200000000000016</c:v>
                </c:pt>
                <c:pt idx="883">
                  <c:v>1.8800000000000012</c:v>
                </c:pt>
                <c:pt idx="884">
                  <c:v>2.2200000000000002</c:v>
                </c:pt>
                <c:pt idx="885">
                  <c:v>2.3200000000000003</c:v>
                </c:pt>
                <c:pt idx="886">
                  <c:v>1.9200000000000004</c:v>
                </c:pt>
                <c:pt idx="887">
                  <c:v>2.0000000000000013</c:v>
                </c:pt>
                <c:pt idx="888">
                  <c:v>2.12</c:v>
                </c:pt>
                <c:pt idx="889">
                  <c:v>1.5400000000000005</c:v>
                </c:pt>
                <c:pt idx="890">
                  <c:v>1.6200000000000003</c:v>
                </c:pt>
                <c:pt idx="891">
                  <c:v>2</c:v>
                </c:pt>
                <c:pt idx="892">
                  <c:v>2.1799999999999997</c:v>
                </c:pt>
                <c:pt idx="893">
                  <c:v>2.080000000000001</c:v>
                </c:pt>
                <c:pt idx="894">
                  <c:v>2.2200000000000002</c:v>
                </c:pt>
                <c:pt idx="895">
                  <c:v>2.4</c:v>
                </c:pt>
                <c:pt idx="896">
                  <c:v>2.2200000000000002</c:v>
                </c:pt>
                <c:pt idx="897">
                  <c:v>1.9799999999999998</c:v>
                </c:pt>
                <c:pt idx="898">
                  <c:v>1.5399999999999991</c:v>
                </c:pt>
                <c:pt idx="899">
                  <c:v>1.6600000000000008</c:v>
                </c:pt>
                <c:pt idx="900">
                  <c:v>1</c:v>
                </c:pt>
                <c:pt idx="901">
                  <c:v>0.8</c:v>
                </c:pt>
                <c:pt idx="902">
                  <c:v>0.84000000000000052</c:v>
                </c:pt>
                <c:pt idx="903">
                  <c:v>1.3599999999999994</c:v>
                </c:pt>
                <c:pt idx="904">
                  <c:v>1.0399999999999978</c:v>
                </c:pt>
                <c:pt idx="905">
                  <c:v>1.3999999999999986</c:v>
                </c:pt>
                <c:pt idx="906">
                  <c:v>1.6799999999999984</c:v>
                </c:pt>
                <c:pt idx="907">
                  <c:v>1.8999999999999986</c:v>
                </c:pt>
                <c:pt idx="908">
                  <c:v>1.7599999999999993</c:v>
                </c:pt>
                <c:pt idx="909">
                  <c:v>2.160000000000001</c:v>
                </c:pt>
                <c:pt idx="910">
                  <c:v>2.1400000000000006</c:v>
                </c:pt>
                <c:pt idx="911">
                  <c:v>1.9799999999999998</c:v>
                </c:pt>
                <c:pt idx="912">
                  <c:v>1.7999999999999985</c:v>
                </c:pt>
                <c:pt idx="913">
                  <c:v>1.819999999999999</c:v>
                </c:pt>
                <c:pt idx="914">
                  <c:v>2.1399999999999979</c:v>
                </c:pt>
                <c:pt idx="915">
                  <c:v>2.0199999999999974</c:v>
                </c:pt>
                <c:pt idx="916">
                  <c:v>2.1599999999999979</c:v>
                </c:pt>
                <c:pt idx="917">
                  <c:v>2.3799999999999981</c:v>
                </c:pt>
                <c:pt idx="918">
                  <c:v>2.4599999999999995</c:v>
                </c:pt>
                <c:pt idx="919">
                  <c:v>2.4599999999999995</c:v>
                </c:pt>
                <c:pt idx="920">
                  <c:v>2.839999999999999</c:v>
                </c:pt>
                <c:pt idx="921">
                  <c:v>2.8400000000000007</c:v>
                </c:pt>
                <c:pt idx="922">
                  <c:v>2.7400000000000007</c:v>
                </c:pt>
                <c:pt idx="923">
                  <c:v>2.5599999999999996</c:v>
                </c:pt>
                <c:pt idx="924">
                  <c:v>2.3599999999999994</c:v>
                </c:pt>
                <c:pt idx="925">
                  <c:v>2.0200000000000005</c:v>
                </c:pt>
                <c:pt idx="926">
                  <c:v>2.62</c:v>
                </c:pt>
                <c:pt idx="927">
                  <c:v>3.12</c:v>
                </c:pt>
                <c:pt idx="928">
                  <c:v>3.28</c:v>
                </c:pt>
                <c:pt idx="929">
                  <c:v>3.339999999999999</c:v>
                </c:pt>
                <c:pt idx="930">
                  <c:v>3.4599999999999995</c:v>
                </c:pt>
                <c:pt idx="931">
                  <c:v>3.1399999999999979</c:v>
                </c:pt>
                <c:pt idx="932">
                  <c:v>2.5799999999999983</c:v>
                </c:pt>
                <c:pt idx="933">
                  <c:v>2.7399999999999993</c:v>
                </c:pt>
                <c:pt idx="934">
                  <c:v>2.7599999999999993</c:v>
                </c:pt>
                <c:pt idx="935">
                  <c:v>2.819999999999999</c:v>
                </c:pt>
                <c:pt idx="936">
                  <c:v>2.4400000000000004</c:v>
                </c:pt>
                <c:pt idx="937">
                  <c:v>2.5799999999999996</c:v>
                </c:pt>
                <c:pt idx="938">
                  <c:v>2.7999999999999985</c:v>
                </c:pt>
                <c:pt idx="939">
                  <c:v>2.6799999999999997</c:v>
                </c:pt>
                <c:pt idx="940">
                  <c:v>2.4599999999999995</c:v>
                </c:pt>
                <c:pt idx="941">
                  <c:v>2.5599999999999996</c:v>
                </c:pt>
                <c:pt idx="942">
                  <c:v>2.5</c:v>
                </c:pt>
                <c:pt idx="943">
                  <c:v>1.9400000000000006</c:v>
                </c:pt>
                <c:pt idx="944">
                  <c:v>1.9200000000000004</c:v>
                </c:pt>
                <c:pt idx="945">
                  <c:v>1.6799999999999997</c:v>
                </c:pt>
                <c:pt idx="946">
                  <c:v>1.6399999999999992</c:v>
                </c:pt>
                <c:pt idx="947">
                  <c:v>1.7599999999999993</c:v>
                </c:pt>
                <c:pt idx="948">
                  <c:v>2.2399999999999993</c:v>
                </c:pt>
                <c:pt idx="949">
                  <c:v>2.78</c:v>
                </c:pt>
                <c:pt idx="950">
                  <c:v>2.7600000000000007</c:v>
                </c:pt>
                <c:pt idx="951">
                  <c:v>2.88</c:v>
                </c:pt>
                <c:pt idx="952">
                  <c:v>2.88</c:v>
                </c:pt>
                <c:pt idx="953">
                  <c:v>2.5599999999999996</c:v>
                </c:pt>
                <c:pt idx="954">
                  <c:v>1.8999999999999986</c:v>
                </c:pt>
                <c:pt idx="955">
                  <c:v>2.4799999999999982</c:v>
                </c:pt>
                <c:pt idx="956">
                  <c:v>2.6599999999999993</c:v>
                </c:pt>
                <c:pt idx="957">
                  <c:v>2.4799999999999982</c:v>
                </c:pt>
                <c:pt idx="958">
                  <c:v>2.3599999999999994</c:v>
                </c:pt>
                <c:pt idx="959">
                  <c:v>2.5399999999999991</c:v>
                </c:pt>
                <c:pt idx="960">
                  <c:v>2.4599999999999995</c:v>
                </c:pt>
                <c:pt idx="961">
                  <c:v>2.419999999999999</c:v>
                </c:pt>
                <c:pt idx="962">
                  <c:v>2.7399999999999993</c:v>
                </c:pt>
                <c:pt idx="963">
                  <c:v>2.9399999999999977</c:v>
                </c:pt>
                <c:pt idx="964">
                  <c:v>2.9999999999999973</c:v>
                </c:pt>
                <c:pt idx="965">
                  <c:v>3.1799999999999971</c:v>
                </c:pt>
                <c:pt idx="966">
                  <c:v>3.079999999999997</c:v>
                </c:pt>
                <c:pt idx="967">
                  <c:v>2.5599999999999978</c:v>
                </c:pt>
                <c:pt idx="968">
                  <c:v>2.339999999999999</c:v>
                </c:pt>
                <c:pt idx="969">
                  <c:v>2.1799999999999997</c:v>
                </c:pt>
                <c:pt idx="970">
                  <c:v>1.7200000000000002</c:v>
                </c:pt>
                <c:pt idx="971">
                  <c:v>1.5200000000000002</c:v>
                </c:pt>
                <c:pt idx="972">
                  <c:v>1.6599999999999995</c:v>
                </c:pt>
                <c:pt idx="973">
                  <c:v>1.5599999999999994</c:v>
                </c:pt>
                <c:pt idx="974">
                  <c:v>1.7</c:v>
                </c:pt>
                <c:pt idx="975">
                  <c:v>1.9799999999999998</c:v>
                </c:pt>
                <c:pt idx="976">
                  <c:v>2.4</c:v>
                </c:pt>
                <c:pt idx="977">
                  <c:v>2</c:v>
                </c:pt>
                <c:pt idx="978">
                  <c:v>2.1599999999999993</c:v>
                </c:pt>
                <c:pt idx="979">
                  <c:v>1.9599999999999995</c:v>
                </c:pt>
                <c:pt idx="980">
                  <c:v>1.7399999999999991</c:v>
                </c:pt>
                <c:pt idx="981">
                  <c:v>1.2199999999999989</c:v>
                </c:pt>
                <c:pt idx="982">
                  <c:v>1.8799999999999997</c:v>
                </c:pt>
                <c:pt idx="983">
                  <c:v>2.1599999999999993</c:v>
                </c:pt>
                <c:pt idx="984">
                  <c:v>2.0200000000000005</c:v>
                </c:pt>
                <c:pt idx="985">
                  <c:v>1.5000000000000013</c:v>
                </c:pt>
                <c:pt idx="986">
                  <c:v>0.98000000000000109</c:v>
                </c:pt>
                <c:pt idx="987">
                  <c:v>0.97999999999999976</c:v>
                </c:pt>
                <c:pt idx="988">
                  <c:v>0.12000000000000029</c:v>
                </c:pt>
                <c:pt idx="989">
                  <c:v>-2.0599999999999996</c:v>
                </c:pt>
                <c:pt idx="990">
                  <c:v>1.3200000000000003</c:v>
                </c:pt>
                <c:pt idx="991">
                  <c:v>3.62</c:v>
                </c:pt>
                <c:pt idx="992">
                  <c:v>3.660000000000001</c:v>
                </c:pt>
                <c:pt idx="993">
                  <c:v>4.0400000000000009</c:v>
                </c:pt>
                <c:pt idx="994">
                  <c:v>5.9399999999999995</c:v>
                </c:pt>
                <c:pt idx="995">
                  <c:v>3.2999999999999985</c:v>
                </c:pt>
                <c:pt idx="996">
                  <c:v>1.6599999999999995</c:v>
                </c:pt>
                <c:pt idx="997">
                  <c:v>1.3200000000000003</c:v>
                </c:pt>
                <c:pt idx="998">
                  <c:v>1.7400000000000007</c:v>
                </c:pt>
                <c:pt idx="999">
                  <c:v>2.5</c:v>
                </c:pt>
                <c:pt idx="1000">
                  <c:v>2.3600000000000008</c:v>
                </c:pt>
                <c:pt idx="1001">
                  <c:v>2.7600000000000007</c:v>
                </c:pt>
                <c:pt idx="1002">
                  <c:v>2.5600000000000009</c:v>
                </c:pt>
                <c:pt idx="1003">
                  <c:v>2.3800000000000012</c:v>
                </c:pt>
                <c:pt idx="1004">
                  <c:v>2.7600000000000025</c:v>
                </c:pt>
                <c:pt idx="1005">
                  <c:v>3.22</c:v>
                </c:pt>
                <c:pt idx="1006">
                  <c:v>2.8600000000000008</c:v>
                </c:pt>
                <c:pt idx="1007">
                  <c:v>3.3</c:v>
                </c:pt>
                <c:pt idx="1008">
                  <c:v>3.6</c:v>
                </c:pt>
                <c:pt idx="1009">
                  <c:v>3.1</c:v>
                </c:pt>
                <c:pt idx="1010">
                  <c:v>2.8200000000000016</c:v>
                </c:pt>
                <c:pt idx="1011">
                  <c:v>3.1400000000000006</c:v>
                </c:pt>
                <c:pt idx="1012">
                  <c:v>3.4200000000000017</c:v>
                </c:pt>
                <c:pt idx="1013">
                  <c:v>3.1800000000000024</c:v>
                </c:pt>
                <c:pt idx="1014">
                  <c:v>2.9600000000000022</c:v>
                </c:pt>
                <c:pt idx="1015">
                  <c:v>2.7200000000000015</c:v>
                </c:pt>
                <c:pt idx="1016">
                  <c:v>2.740000000000002</c:v>
                </c:pt>
                <c:pt idx="1017">
                  <c:v>2.580000000000001</c:v>
                </c:pt>
                <c:pt idx="1018">
                  <c:v>2.5599999999999996</c:v>
                </c:pt>
                <c:pt idx="1019">
                  <c:v>2.38</c:v>
                </c:pt>
                <c:pt idx="1020">
                  <c:v>2.1799999999999997</c:v>
                </c:pt>
                <c:pt idx="1021">
                  <c:v>1.9</c:v>
                </c:pt>
                <c:pt idx="1022">
                  <c:v>1.6199999999999988</c:v>
                </c:pt>
                <c:pt idx="1023">
                  <c:v>1.6200000000000003</c:v>
                </c:pt>
                <c:pt idx="1024">
                  <c:v>2.080000000000001</c:v>
                </c:pt>
                <c:pt idx="1025">
                  <c:v>2.660000000000001</c:v>
                </c:pt>
                <c:pt idx="1026">
                  <c:v>2.9600000000000009</c:v>
                </c:pt>
                <c:pt idx="1027">
                  <c:v>3.0600000000000023</c:v>
                </c:pt>
                <c:pt idx="1028">
                  <c:v>3.2400000000000007</c:v>
                </c:pt>
                <c:pt idx="1029">
                  <c:v>3.5399999999999991</c:v>
                </c:pt>
                <c:pt idx="1030">
                  <c:v>3.4200000000000004</c:v>
                </c:pt>
                <c:pt idx="1031">
                  <c:v>3.180000000000001</c:v>
                </c:pt>
                <c:pt idx="1032">
                  <c:v>2.7400000000000007</c:v>
                </c:pt>
                <c:pt idx="1033">
                  <c:v>2.7800000000000011</c:v>
                </c:pt>
                <c:pt idx="1034">
                  <c:v>2.5000000000000013</c:v>
                </c:pt>
                <c:pt idx="1035">
                  <c:v>2.1400000000000006</c:v>
                </c:pt>
                <c:pt idx="1036">
                  <c:v>1.9200000000000004</c:v>
                </c:pt>
                <c:pt idx="1037">
                  <c:v>2.2799999999999998</c:v>
                </c:pt>
                <c:pt idx="1038">
                  <c:v>2.3200000000000003</c:v>
                </c:pt>
                <c:pt idx="1039">
                  <c:v>2.2799999999999998</c:v>
                </c:pt>
                <c:pt idx="1040">
                  <c:v>2.6599999999999993</c:v>
                </c:pt>
                <c:pt idx="1041">
                  <c:v>2.8599999999999994</c:v>
                </c:pt>
                <c:pt idx="1042">
                  <c:v>2.78</c:v>
                </c:pt>
                <c:pt idx="1043">
                  <c:v>2.3200000000000003</c:v>
                </c:pt>
                <c:pt idx="1044">
                  <c:v>2.1400000000000019</c:v>
                </c:pt>
                <c:pt idx="1045">
                  <c:v>1.6200000000000032</c:v>
                </c:pt>
                <c:pt idx="1046">
                  <c:v>1.5800000000000012</c:v>
                </c:pt>
                <c:pt idx="1047">
                  <c:v>1.5800000000000012</c:v>
                </c:pt>
                <c:pt idx="1048">
                  <c:v>1.6400000000000006</c:v>
                </c:pt>
                <c:pt idx="1049">
                  <c:v>1.7799999999999998</c:v>
                </c:pt>
                <c:pt idx="1050">
                  <c:v>2.5399999999999991</c:v>
                </c:pt>
                <c:pt idx="1051">
                  <c:v>2.5400000000000005</c:v>
                </c:pt>
                <c:pt idx="1052">
                  <c:v>2.3800000000000012</c:v>
                </c:pt>
                <c:pt idx="1053">
                  <c:v>2.6000000000000014</c:v>
                </c:pt>
                <c:pt idx="1054">
                  <c:v>2.8600000000000017</c:v>
                </c:pt>
                <c:pt idx="1055">
                  <c:v>2.6600000000000015</c:v>
                </c:pt>
                <c:pt idx="1056">
                  <c:v>2.7200000000000015</c:v>
                </c:pt>
                <c:pt idx="1057">
                  <c:v>3.3800000000000012</c:v>
                </c:pt>
                <c:pt idx="1058">
                  <c:v>3.2400000000000007</c:v>
                </c:pt>
                <c:pt idx="1059">
                  <c:v>3.2</c:v>
                </c:pt>
                <c:pt idx="1060">
                  <c:v>2.8599999999999994</c:v>
                </c:pt>
                <c:pt idx="1061">
                  <c:v>2.9999999999999987</c:v>
                </c:pt>
                <c:pt idx="1062">
                  <c:v>2.4999999999999991</c:v>
                </c:pt>
                <c:pt idx="1063">
                  <c:v>2.339999999999999</c:v>
                </c:pt>
                <c:pt idx="1064">
                  <c:v>2.4399999999999991</c:v>
                </c:pt>
                <c:pt idx="1065">
                  <c:v>2.6199999999999997</c:v>
                </c:pt>
                <c:pt idx="1066">
                  <c:v>2.44</c:v>
                </c:pt>
                <c:pt idx="1067">
                  <c:v>2.4599999999999995</c:v>
                </c:pt>
                <c:pt idx="1068">
                  <c:v>2.66</c:v>
                </c:pt>
                <c:pt idx="1069">
                  <c:v>1.9600000000000002</c:v>
                </c:pt>
                <c:pt idx="1070">
                  <c:v>1.7799999999999998</c:v>
                </c:pt>
                <c:pt idx="1071">
                  <c:v>1.2</c:v>
                </c:pt>
                <c:pt idx="1072">
                  <c:v>0.92000000000000026</c:v>
                </c:pt>
                <c:pt idx="1073">
                  <c:v>0.95999999999999941</c:v>
                </c:pt>
                <c:pt idx="1074">
                  <c:v>1.1399999999999999</c:v>
                </c:pt>
                <c:pt idx="1075">
                  <c:v>1.0399999999999998</c:v>
                </c:pt>
                <c:pt idx="1076">
                  <c:v>1.6199999999999997</c:v>
                </c:pt>
                <c:pt idx="1077">
                  <c:v>1.6599999999999995</c:v>
                </c:pt>
                <c:pt idx="1078">
                  <c:v>1.4</c:v>
                </c:pt>
                <c:pt idx="1079">
                  <c:v>1.3399999999999999</c:v>
                </c:pt>
                <c:pt idx="1080">
                  <c:v>1.4200000000000004</c:v>
                </c:pt>
                <c:pt idx="1081">
                  <c:v>0.98000000000000043</c:v>
                </c:pt>
                <c:pt idx="1082">
                  <c:v>0.82000000000000028</c:v>
                </c:pt>
                <c:pt idx="1083">
                  <c:v>0.98000000000000043</c:v>
                </c:pt>
                <c:pt idx="1084">
                  <c:v>0.96000000000000085</c:v>
                </c:pt>
                <c:pt idx="1085">
                  <c:v>0.68000000000000038</c:v>
                </c:pt>
                <c:pt idx="1086">
                  <c:v>0.7</c:v>
                </c:pt>
                <c:pt idx="1087">
                  <c:v>1.1599999999999995</c:v>
                </c:pt>
                <c:pt idx="1088">
                  <c:v>1.0199999999999989</c:v>
                </c:pt>
                <c:pt idx="1089">
                  <c:v>0.7999999999999986</c:v>
                </c:pt>
                <c:pt idx="1090">
                  <c:v>0.95999999999999874</c:v>
                </c:pt>
                <c:pt idx="1091">
                  <c:v>1.0999999999999992</c:v>
                </c:pt>
                <c:pt idx="1092">
                  <c:v>0.93999999999999984</c:v>
                </c:pt>
                <c:pt idx="1093">
                  <c:v>1.1000000000000008</c:v>
                </c:pt>
                <c:pt idx="1094">
                  <c:v>1.2800000000000005</c:v>
                </c:pt>
                <c:pt idx="1095">
                  <c:v>1.1400000000000006</c:v>
                </c:pt>
                <c:pt idx="1096">
                  <c:v>1.1600000000000001</c:v>
                </c:pt>
                <c:pt idx="1097">
                  <c:v>1.2800000000000005</c:v>
                </c:pt>
                <c:pt idx="1098">
                  <c:v>1.1000000000000001</c:v>
                </c:pt>
                <c:pt idx="1099">
                  <c:v>0.96000000000000019</c:v>
                </c:pt>
                <c:pt idx="1100">
                  <c:v>1.2400000000000007</c:v>
                </c:pt>
                <c:pt idx="1101">
                  <c:v>1.2200000000000011</c:v>
                </c:pt>
                <c:pt idx="1102">
                  <c:v>1.0400000000000014</c:v>
                </c:pt>
                <c:pt idx="1103">
                  <c:v>0.72000000000000097</c:v>
                </c:pt>
                <c:pt idx="1104">
                  <c:v>0.86000000000000087</c:v>
                </c:pt>
                <c:pt idx="1105">
                  <c:v>0.76000000000000012</c:v>
                </c:pt>
                <c:pt idx="1106">
                  <c:v>0.7</c:v>
                </c:pt>
                <c:pt idx="1107">
                  <c:v>0.7399999999999991</c:v>
                </c:pt>
                <c:pt idx="1108">
                  <c:v>0.87999999999999967</c:v>
                </c:pt>
                <c:pt idx="1109">
                  <c:v>0.96000000000000019</c:v>
                </c:pt>
                <c:pt idx="1110">
                  <c:v>0.83999999999999986</c:v>
                </c:pt>
                <c:pt idx="1111">
                  <c:v>0.96000000000000019</c:v>
                </c:pt>
                <c:pt idx="1112">
                  <c:v>0.82000000000000028</c:v>
                </c:pt>
                <c:pt idx="1113">
                  <c:v>1</c:v>
                </c:pt>
                <c:pt idx="1114">
                  <c:v>0.93999999999999984</c:v>
                </c:pt>
                <c:pt idx="1115">
                  <c:v>1.0200000000000002</c:v>
                </c:pt>
                <c:pt idx="1116">
                  <c:v>1.1199999999999997</c:v>
                </c:pt>
                <c:pt idx="1117">
                  <c:v>1.3399999999999999</c:v>
                </c:pt>
                <c:pt idx="1118">
                  <c:v>1.3799999999999997</c:v>
                </c:pt>
                <c:pt idx="1119">
                  <c:v>1.7199999999999995</c:v>
                </c:pt>
                <c:pt idx="1120">
                  <c:v>1.5599999999999994</c:v>
                </c:pt>
                <c:pt idx="1121">
                  <c:v>1.4</c:v>
                </c:pt>
                <c:pt idx="1122">
                  <c:v>1.4799999999999998</c:v>
                </c:pt>
                <c:pt idx="1123">
                  <c:v>1.4599999999999995</c:v>
                </c:pt>
                <c:pt idx="1124">
                  <c:v>1.3999999999999992</c:v>
                </c:pt>
                <c:pt idx="1125">
                  <c:v>1.94</c:v>
                </c:pt>
                <c:pt idx="1126">
                  <c:v>2.04</c:v>
                </c:pt>
                <c:pt idx="1127">
                  <c:v>2.1199999999999997</c:v>
                </c:pt>
                <c:pt idx="1128">
                  <c:v>2.5800000000000005</c:v>
                </c:pt>
                <c:pt idx="1129">
                  <c:v>2.62</c:v>
                </c:pt>
                <c:pt idx="1130">
                  <c:v>2.6399999999999997</c:v>
                </c:pt>
                <c:pt idx="1131">
                  <c:v>3.0599999999999996</c:v>
                </c:pt>
                <c:pt idx="1132">
                  <c:v>2.7599999999999993</c:v>
                </c:pt>
                <c:pt idx="1133">
                  <c:v>2.1799999999999988</c:v>
                </c:pt>
                <c:pt idx="1134">
                  <c:v>2.0799999999999992</c:v>
                </c:pt>
                <c:pt idx="1135">
                  <c:v>1.9599999999999986</c:v>
                </c:pt>
                <c:pt idx="1136">
                  <c:v>1.2799999999999989</c:v>
                </c:pt>
                <c:pt idx="1137">
                  <c:v>1.3199999999999996</c:v>
                </c:pt>
                <c:pt idx="1138">
                  <c:v>1.7199999999999995</c:v>
                </c:pt>
                <c:pt idx="1139">
                  <c:v>1.4999999999999993</c:v>
                </c:pt>
                <c:pt idx="1140">
                  <c:v>1.3799999999999997</c:v>
                </c:pt>
                <c:pt idx="1141">
                  <c:v>1.4199999999999995</c:v>
                </c:pt>
                <c:pt idx="1142">
                  <c:v>1.379999999999999</c:v>
                </c:pt>
                <c:pt idx="1143">
                  <c:v>1.179999999999999</c:v>
                </c:pt>
                <c:pt idx="1144">
                  <c:v>1.3599999999999994</c:v>
                </c:pt>
                <c:pt idx="1145">
                  <c:v>1.3</c:v>
                </c:pt>
                <c:pt idx="1146">
                  <c:v>1.5399999999999998</c:v>
                </c:pt>
                <c:pt idx="1147">
                  <c:v>1.94</c:v>
                </c:pt>
                <c:pt idx="1148">
                  <c:v>2.0599999999999996</c:v>
                </c:pt>
                <c:pt idx="1149">
                  <c:v>2.319999999999999</c:v>
                </c:pt>
                <c:pt idx="1150">
                  <c:v>2.5199999999999982</c:v>
                </c:pt>
                <c:pt idx="1151">
                  <c:v>2.5799999999999992</c:v>
                </c:pt>
                <c:pt idx="1152">
                  <c:v>2.0199999999999987</c:v>
                </c:pt>
                <c:pt idx="1153">
                  <c:v>1.6199999999999997</c:v>
                </c:pt>
                <c:pt idx="1154">
                  <c:v>1.5400000000000005</c:v>
                </c:pt>
                <c:pt idx="1155">
                  <c:v>1.2200000000000011</c:v>
                </c:pt>
                <c:pt idx="1156">
                  <c:v>1.4</c:v>
                </c:pt>
                <c:pt idx="1157">
                  <c:v>1.56</c:v>
                </c:pt>
                <c:pt idx="1158">
                  <c:v>1.8199999999999996</c:v>
                </c:pt>
                <c:pt idx="1159">
                  <c:v>1.4799999999999991</c:v>
                </c:pt>
                <c:pt idx="1160">
                  <c:v>1.4799999999999991</c:v>
                </c:pt>
                <c:pt idx="1161">
                  <c:v>1.2599999999999993</c:v>
                </c:pt>
                <c:pt idx="1162">
                  <c:v>1.1199999999999997</c:v>
                </c:pt>
                <c:pt idx="1163">
                  <c:v>1.1600000000000001</c:v>
                </c:pt>
                <c:pt idx="1164">
                  <c:v>1.3399999999999999</c:v>
                </c:pt>
                <c:pt idx="1165">
                  <c:v>1.4599999999999995</c:v>
                </c:pt>
                <c:pt idx="1166">
                  <c:v>1.4799999999999998</c:v>
                </c:pt>
                <c:pt idx="1167">
                  <c:v>1.4799999999999998</c:v>
                </c:pt>
                <c:pt idx="1168">
                  <c:v>1.2199999999999989</c:v>
                </c:pt>
                <c:pt idx="1169">
                  <c:v>1.3199999999999996</c:v>
                </c:pt>
                <c:pt idx="1170">
                  <c:v>1.0799999999999996</c:v>
                </c:pt>
                <c:pt idx="1171">
                  <c:v>0.97999999999999976</c:v>
                </c:pt>
                <c:pt idx="1172">
                  <c:v>0.93999999999999984</c:v>
                </c:pt>
                <c:pt idx="1173">
                  <c:v>1.36</c:v>
                </c:pt>
                <c:pt idx="1174">
                  <c:v>1.2</c:v>
                </c:pt>
                <c:pt idx="1175">
                  <c:v>1.2200000000000002</c:v>
                </c:pt>
                <c:pt idx="1176">
                  <c:v>1.36</c:v>
                </c:pt>
                <c:pt idx="1177">
                  <c:v>1.8399999999999999</c:v>
                </c:pt>
                <c:pt idx="1178">
                  <c:v>1.3</c:v>
                </c:pt>
                <c:pt idx="1179">
                  <c:v>1.2600000000000002</c:v>
                </c:pt>
                <c:pt idx="1180">
                  <c:v>1.3799999999999997</c:v>
                </c:pt>
                <c:pt idx="1181">
                  <c:v>1.0199999999999996</c:v>
                </c:pt>
                <c:pt idx="1182">
                  <c:v>0.3</c:v>
                </c:pt>
                <c:pt idx="1183">
                  <c:v>0.28000000000000042</c:v>
                </c:pt>
                <c:pt idx="1184">
                  <c:v>0.34000000000000058</c:v>
                </c:pt>
                <c:pt idx="1185">
                  <c:v>0.88000000000000045</c:v>
                </c:pt>
                <c:pt idx="1186">
                  <c:v>2.04</c:v>
                </c:pt>
                <c:pt idx="1187">
                  <c:v>2.8</c:v>
                </c:pt>
                <c:pt idx="1188">
                  <c:v>3.0799999999999996</c:v>
                </c:pt>
                <c:pt idx="1189">
                  <c:v>2.8999999999999995</c:v>
                </c:pt>
                <c:pt idx="1190">
                  <c:v>2.1799999999999997</c:v>
                </c:pt>
                <c:pt idx="1191">
                  <c:v>1.3000000000000007</c:v>
                </c:pt>
                <c:pt idx="1192">
                  <c:v>1.1400000000000006</c:v>
                </c:pt>
                <c:pt idx="1193">
                  <c:v>0.94000000000000061</c:v>
                </c:pt>
                <c:pt idx="1194">
                  <c:v>1.0200000000000002</c:v>
                </c:pt>
                <c:pt idx="1195">
                  <c:v>1.2600000000000002</c:v>
                </c:pt>
                <c:pt idx="1196">
                  <c:v>0.67999999999999972</c:v>
                </c:pt>
                <c:pt idx="1197">
                  <c:v>0.7399999999999991</c:v>
                </c:pt>
                <c:pt idx="1198">
                  <c:v>0.89999999999999858</c:v>
                </c:pt>
                <c:pt idx="1199">
                  <c:v>0.37999999999999828</c:v>
                </c:pt>
                <c:pt idx="1200">
                  <c:v>0.43999999999999845</c:v>
                </c:pt>
                <c:pt idx="1201">
                  <c:v>1.0399999999999985</c:v>
                </c:pt>
                <c:pt idx="1202">
                  <c:v>0.81999999999999884</c:v>
                </c:pt>
                <c:pt idx="1203">
                  <c:v>0.69999999999999929</c:v>
                </c:pt>
                <c:pt idx="1204">
                  <c:v>1.2199999999999995</c:v>
                </c:pt>
                <c:pt idx="1205">
                  <c:v>1.1399999999999992</c:v>
                </c:pt>
                <c:pt idx="1206">
                  <c:v>1.379999999999999</c:v>
                </c:pt>
                <c:pt idx="1207">
                  <c:v>1.4999999999999993</c:v>
                </c:pt>
                <c:pt idx="1208">
                  <c:v>1.6999999999999993</c:v>
                </c:pt>
                <c:pt idx="1209">
                  <c:v>1.7799999999999998</c:v>
                </c:pt>
                <c:pt idx="1210">
                  <c:v>1.56</c:v>
                </c:pt>
                <c:pt idx="1211">
                  <c:v>1.06</c:v>
                </c:pt>
                <c:pt idx="1212">
                  <c:v>0.76000000000000012</c:v>
                </c:pt>
                <c:pt idx="1213">
                  <c:v>0.64000000000000057</c:v>
                </c:pt>
                <c:pt idx="1214">
                  <c:v>0.42000000000000098</c:v>
                </c:pt>
                <c:pt idx="1215">
                  <c:v>0.38000000000000111</c:v>
                </c:pt>
                <c:pt idx="1216">
                  <c:v>0.7000000000000014</c:v>
                </c:pt>
                <c:pt idx="1217">
                  <c:v>0.98000000000000187</c:v>
                </c:pt>
                <c:pt idx="1218">
                  <c:v>1.300000000000002</c:v>
                </c:pt>
                <c:pt idx="1219">
                  <c:v>1.4600000000000015</c:v>
                </c:pt>
                <c:pt idx="1220">
                  <c:v>1.3400000000000012</c:v>
                </c:pt>
                <c:pt idx="1221">
                  <c:v>0.86000000000000154</c:v>
                </c:pt>
                <c:pt idx="1222">
                  <c:v>1.0000000000000007</c:v>
                </c:pt>
                <c:pt idx="1223">
                  <c:v>0.8</c:v>
                </c:pt>
                <c:pt idx="1224">
                  <c:v>0.6</c:v>
                </c:pt>
                <c:pt idx="1225">
                  <c:v>0.73999999999999988</c:v>
                </c:pt>
                <c:pt idx="1226">
                  <c:v>1.2399999999999998</c:v>
                </c:pt>
                <c:pt idx="1227">
                  <c:v>1.1200000000000003</c:v>
                </c:pt>
                <c:pt idx="1228">
                  <c:v>1.1000000000000008</c:v>
                </c:pt>
                <c:pt idx="1229">
                  <c:v>1.180000000000001</c:v>
                </c:pt>
                <c:pt idx="1230">
                  <c:v>1.2400000000000013</c:v>
                </c:pt>
                <c:pt idx="1231">
                  <c:v>0.90000000000000069</c:v>
                </c:pt>
                <c:pt idx="1232">
                  <c:v>0.76000000000000012</c:v>
                </c:pt>
                <c:pt idx="1233">
                  <c:v>0.83999999999999986</c:v>
                </c:pt>
                <c:pt idx="1234">
                  <c:v>0.93999999999999984</c:v>
                </c:pt>
                <c:pt idx="1235">
                  <c:v>1.5</c:v>
                </c:pt>
                <c:pt idx="1236">
                  <c:v>1.9400000000000006</c:v>
                </c:pt>
                <c:pt idx="1237">
                  <c:v>1.8400000000000005</c:v>
                </c:pt>
                <c:pt idx="1238">
                  <c:v>1.4400000000000006</c:v>
                </c:pt>
                <c:pt idx="1239">
                  <c:v>1.4600000000000002</c:v>
                </c:pt>
                <c:pt idx="1240">
                  <c:v>1.0800000000000005</c:v>
                </c:pt>
                <c:pt idx="1241">
                  <c:v>0.93999999999999984</c:v>
                </c:pt>
                <c:pt idx="1242">
                  <c:v>1.3799999999999997</c:v>
                </c:pt>
                <c:pt idx="1243">
                  <c:v>1.9799999999999998</c:v>
                </c:pt>
                <c:pt idx="1244">
                  <c:v>1.7799999999999998</c:v>
                </c:pt>
                <c:pt idx="1245">
                  <c:v>1.8999999999999992</c:v>
                </c:pt>
                <c:pt idx="1246">
                  <c:v>1.8199999999999996</c:v>
                </c:pt>
                <c:pt idx="1247">
                  <c:v>1.4400000000000006</c:v>
                </c:pt>
                <c:pt idx="1248">
                  <c:v>0.88000000000000045</c:v>
                </c:pt>
                <c:pt idx="1249">
                  <c:v>0.90000000000000069</c:v>
                </c:pt>
                <c:pt idx="1250">
                  <c:v>0.68000000000000116</c:v>
                </c:pt>
                <c:pt idx="1251">
                  <c:v>0.64000000000000123</c:v>
                </c:pt>
                <c:pt idx="1252">
                  <c:v>0.78000000000000047</c:v>
                </c:pt>
                <c:pt idx="1253">
                  <c:v>0.92000000000000026</c:v>
                </c:pt>
                <c:pt idx="1254">
                  <c:v>1.1199999999999997</c:v>
                </c:pt>
                <c:pt idx="1255">
                  <c:v>1.1599999999999988</c:v>
                </c:pt>
                <c:pt idx="1256">
                  <c:v>1.1399999999999983</c:v>
                </c:pt>
                <c:pt idx="1257">
                  <c:v>0.93999999999999839</c:v>
                </c:pt>
                <c:pt idx="1258">
                  <c:v>0.91999999999999882</c:v>
                </c:pt>
                <c:pt idx="1259">
                  <c:v>1.0599999999999994</c:v>
                </c:pt>
                <c:pt idx="1260">
                  <c:v>0.96000000000000019</c:v>
                </c:pt>
                <c:pt idx="1261">
                  <c:v>0.68000000000000038</c:v>
                </c:pt>
                <c:pt idx="1262">
                  <c:v>0.30000000000000071</c:v>
                </c:pt>
                <c:pt idx="1263">
                  <c:v>0.74000000000000055</c:v>
                </c:pt>
                <c:pt idx="1264">
                  <c:v>0.86000000000000087</c:v>
                </c:pt>
                <c:pt idx="1265">
                  <c:v>1.0000000000000007</c:v>
                </c:pt>
                <c:pt idx="1266">
                  <c:v>1.1400000000000006</c:v>
                </c:pt>
                <c:pt idx="1267">
                  <c:v>1.4400000000000006</c:v>
                </c:pt>
                <c:pt idx="1268">
                  <c:v>1.1400000000000006</c:v>
                </c:pt>
                <c:pt idx="1269">
                  <c:v>0.74000000000000055</c:v>
                </c:pt>
                <c:pt idx="1270">
                  <c:v>0.50000000000000067</c:v>
                </c:pt>
                <c:pt idx="1271">
                  <c:v>0.88000000000000045</c:v>
                </c:pt>
                <c:pt idx="1272">
                  <c:v>0.94000000000000061</c:v>
                </c:pt>
                <c:pt idx="1273">
                  <c:v>1.1000000000000008</c:v>
                </c:pt>
                <c:pt idx="1274">
                  <c:v>1.4200000000000004</c:v>
                </c:pt>
                <c:pt idx="1275">
                  <c:v>2.16</c:v>
                </c:pt>
                <c:pt idx="1276">
                  <c:v>2.0000000000000009</c:v>
                </c:pt>
                <c:pt idx="1277">
                  <c:v>2.4400000000000004</c:v>
                </c:pt>
                <c:pt idx="1278">
                  <c:v>2.0800000000000005</c:v>
                </c:pt>
                <c:pt idx="1279">
                  <c:v>1.5800000000000005</c:v>
                </c:pt>
                <c:pt idx="1280">
                  <c:v>1.1600000000000001</c:v>
                </c:pt>
                <c:pt idx="1281">
                  <c:v>1.2599999999999993</c:v>
                </c:pt>
                <c:pt idx="1282">
                  <c:v>1.1799999999999997</c:v>
                </c:pt>
                <c:pt idx="1283">
                  <c:v>1.7199999999999995</c:v>
                </c:pt>
                <c:pt idx="1284">
                  <c:v>1.7999999999999994</c:v>
                </c:pt>
                <c:pt idx="1285">
                  <c:v>1.7799999999999998</c:v>
                </c:pt>
                <c:pt idx="1286">
                  <c:v>1.9</c:v>
                </c:pt>
                <c:pt idx="1287">
                  <c:v>1.4800000000000004</c:v>
                </c:pt>
                <c:pt idx="1288">
                  <c:v>1.1400000000000006</c:v>
                </c:pt>
                <c:pt idx="1289">
                  <c:v>1.0600000000000009</c:v>
                </c:pt>
                <c:pt idx="1290">
                  <c:v>1.0800000000000005</c:v>
                </c:pt>
                <c:pt idx="1291">
                  <c:v>1.2200000000000011</c:v>
                </c:pt>
                <c:pt idx="1292">
                  <c:v>1.4</c:v>
                </c:pt>
                <c:pt idx="1293">
                  <c:v>1.3799999999999997</c:v>
                </c:pt>
                <c:pt idx="1294">
                  <c:v>2.06</c:v>
                </c:pt>
                <c:pt idx="1295">
                  <c:v>2.1800000000000006</c:v>
                </c:pt>
                <c:pt idx="1296">
                  <c:v>1.6800000000000004</c:v>
                </c:pt>
                <c:pt idx="1297">
                  <c:v>1.9000000000000008</c:v>
                </c:pt>
                <c:pt idx="1298">
                  <c:v>2.0800000000000005</c:v>
                </c:pt>
                <c:pt idx="1299">
                  <c:v>1.4600000000000002</c:v>
                </c:pt>
                <c:pt idx="1300">
                  <c:v>1.3800000000000003</c:v>
                </c:pt>
                <c:pt idx="1301">
                  <c:v>1.5599999999999994</c:v>
                </c:pt>
                <c:pt idx="1302">
                  <c:v>1.2199999999999995</c:v>
                </c:pt>
                <c:pt idx="1303">
                  <c:v>1.2800000000000005</c:v>
                </c:pt>
                <c:pt idx="1304">
                  <c:v>1.6400000000000006</c:v>
                </c:pt>
                <c:pt idx="1305">
                  <c:v>1.8</c:v>
                </c:pt>
                <c:pt idx="1306">
                  <c:v>2.0400000000000005</c:v>
                </c:pt>
                <c:pt idx="1307">
                  <c:v>2.2800000000000007</c:v>
                </c:pt>
                <c:pt idx="1308">
                  <c:v>2.2200000000000006</c:v>
                </c:pt>
                <c:pt idx="1309">
                  <c:v>1.8000000000000003</c:v>
                </c:pt>
                <c:pt idx="1310">
                  <c:v>1.8000000000000003</c:v>
                </c:pt>
                <c:pt idx="1311">
                  <c:v>1.3800000000000001</c:v>
                </c:pt>
                <c:pt idx="1312">
                  <c:v>1.1200000000000003</c:v>
                </c:pt>
                <c:pt idx="1313">
                  <c:v>0.96000000000000019</c:v>
                </c:pt>
                <c:pt idx="1314">
                  <c:v>1.1800000000000004</c:v>
                </c:pt>
                <c:pt idx="1315">
                  <c:v>0.74000000000000055</c:v>
                </c:pt>
                <c:pt idx="1316">
                  <c:v>0.90000000000000069</c:v>
                </c:pt>
                <c:pt idx="1317">
                  <c:v>1.1200000000000003</c:v>
                </c:pt>
                <c:pt idx="1318">
                  <c:v>1.1799999999999997</c:v>
                </c:pt>
                <c:pt idx="1319">
                  <c:v>1.1599999999999995</c:v>
                </c:pt>
                <c:pt idx="1320">
                  <c:v>1.1199999999999997</c:v>
                </c:pt>
                <c:pt idx="1321">
                  <c:v>0.97999999999999976</c:v>
                </c:pt>
                <c:pt idx="1322">
                  <c:v>0.77999999999999969</c:v>
                </c:pt>
                <c:pt idx="1323">
                  <c:v>0.64000000000000057</c:v>
                </c:pt>
                <c:pt idx="1324">
                  <c:v>0.84000000000000052</c:v>
                </c:pt>
                <c:pt idx="1325">
                  <c:v>1.2000000000000006</c:v>
                </c:pt>
                <c:pt idx="1326">
                  <c:v>1.5400000000000005</c:v>
                </c:pt>
                <c:pt idx="1327">
                  <c:v>1.6200000000000003</c:v>
                </c:pt>
                <c:pt idx="1328">
                  <c:v>1.8399999999999999</c:v>
                </c:pt>
                <c:pt idx="1329">
                  <c:v>1.7399999999999998</c:v>
                </c:pt>
                <c:pt idx="1330">
                  <c:v>1.5</c:v>
                </c:pt>
                <c:pt idx="1331">
                  <c:v>1.2200000000000002</c:v>
                </c:pt>
                <c:pt idx="1332">
                  <c:v>1.180000000000001</c:v>
                </c:pt>
                <c:pt idx="1333">
                  <c:v>1.0000000000000013</c:v>
                </c:pt>
                <c:pt idx="1334">
                  <c:v>1.0600000000000016</c:v>
                </c:pt>
                <c:pt idx="1335">
                  <c:v>0.74000000000000132</c:v>
                </c:pt>
                <c:pt idx="1336">
                  <c:v>0.92000000000000104</c:v>
                </c:pt>
                <c:pt idx="1337">
                  <c:v>1.0200000000000002</c:v>
                </c:pt>
                <c:pt idx="1338">
                  <c:v>1.1000000000000008</c:v>
                </c:pt>
                <c:pt idx="1339">
                  <c:v>1.0200000000000002</c:v>
                </c:pt>
                <c:pt idx="1340">
                  <c:v>1.0400000000000005</c:v>
                </c:pt>
                <c:pt idx="1341">
                  <c:v>0.96000000000000085</c:v>
                </c:pt>
                <c:pt idx="1342">
                  <c:v>0.60000000000000075</c:v>
                </c:pt>
                <c:pt idx="1343">
                  <c:v>0.52000000000000024</c:v>
                </c:pt>
                <c:pt idx="1344">
                  <c:v>0.62000000000000033</c:v>
                </c:pt>
                <c:pt idx="1345">
                  <c:v>0.7</c:v>
                </c:pt>
                <c:pt idx="1346">
                  <c:v>0.75999999999999945</c:v>
                </c:pt>
                <c:pt idx="1347">
                  <c:v>1.0799999999999996</c:v>
                </c:pt>
                <c:pt idx="1348">
                  <c:v>1.1999999999999993</c:v>
                </c:pt>
                <c:pt idx="1349">
                  <c:v>0.81999999999999962</c:v>
                </c:pt>
                <c:pt idx="1350">
                  <c:v>1.5199999999999996</c:v>
                </c:pt>
                <c:pt idx="1351">
                  <c:v>1.4200000000000004</c:v>
                </c:pt>
                <c:pt idx="1352">
                  <c:v>1.6600000000000008</c:v>
                </c:pt>
                <c:pt idx="1353">
                  <c:v>1.4600000000000009</c:v>
                </c:pt>
                <c:pt idx="1354">
                  <c:v>1.7600000000000009</c:v>
                </c:pt>
                <c:pt idx="1355">
                  <c:v>1.1800000000000004</c:v>
                </c:pt>
                <c:pt idx="1356">
                  <c:v>1.1000000000000001</c:v>
                </c:pt>
                <c:pt idx="1357">
                  <c:v>0.77999999999999969</c:v>
                </c:pt>
                <c:pt idx="1358">
                  <c:v>0.8600000000000001</c:v>
                </c:pt>
                <c:pt idx="1359">
                  <c:v>0.56000000000000016</c:v>
                </c:pt>
                <c:pt idx="1360">
                  <c:v>0.88000000000000045</c:v>
                </c:pt>
                <c:pt idx="1361">
                  <c:v>0.70000000000000073</c:v>
                </c:pt>
                <c:pt idx="1362">
                  <c:v>0.60000000000000075</c:v>
                </c:pt>
                <c:pt idx="1363">
                  <c:v>0.66000000000000081</c:v>
                </c:pt>
                <c:pt idx="1364">
                  <c:v>0.88000000000000111</c:v>
                </c:pt>
                <c:pt idx="1365">
                  <c:v>0.74000000000000132</c:v>
                </c:pt>
                <c:pt idx="1366">
                  <c:v>0.94000000000000128</c:v>
                </c:pt>
                <c:pt idx="1367">
                  <c:v>0.98000000000000043</c:v>
                </c:pt>
                <c:pt idx="1368">
                  <c:v>0.8600000000000001</c:v>
                </c:pt>
                <c:pt idx="1369">
                  <c:v>0.7</c:v>
                </c:pt>
                <c:pt idx="1370">
                  <c:v>0.67999999999999972</c:v>
                </c:pt>
                <c:pt idx="1371">
                  <c:v>0.13999999999999915</c:v>
                </c:pt>
                <c:pt idx="1372">
                  <c:v>0.17999999999999972</c:v>
                </c:pt>
                <c:pt idx="1373">
                  <c:v>0.37999999999999973</c:v>
                </c:pt>
                <c:pt idx="1374">
                  <c:v>0.4199999999999996</c:v>
                </c:pt>
                <c:pt idx="1375">
                  <c:v>0.29999999999999927</c:v>
                </c:pt>
                <c:pt idx="1376">
                  <c:v>0.11999999999999958</c:v>
                </c:pt>
                <c:pt idx="1377">
                  <c:v>-0.28000000000000042</c:v>
                </c:pt>
                <c:pt idx="1378">
                  <c:v>-1.3800000000000003</c:v>
                </c:pt>
                <c:pt idx="1379">
                  <c:v>-2.4000000000000008</c:v>
                </c:pt>
                <c:pt idx="1380">
                  <c:v>-2.7600000000000007</c:v>
                </c:pt>
                <c:pt idx="1381">
                  <c:v>-1.9600000000000009</c:v>
                </c:pt>
                <c:pt idx="1382">
                  <c:v>-2.0000000000000996E-2</c:v>
                </c:pt>
                <c:pt idx="1383">
                  <c:v>1.6199999999999997</c:v>
                </c:pt>
                <c:pt idx="1384">
                  <c:v>2.94</c:v>
                </c:pt>
                <c:pt idx="1385">
                  <c:v>2.8200000000000003</c:v>
                </c:pt>
                <c:pt idx="1386">
                  <c:v>2.3400000000000007</c:v>
                </c:pt>
                <c:pt idx="1387">
                  <c:v>0.56000000000000016</c:v>
                </c:pt>
                <c:pt idx="1388">
                  <c:v>-4.0000000000001278E-2</c:v>
                </c:pt>
                <c:pt idx="1389">
                  <c:v>-0.2000000000000007</c:v>
                </c:pt>
                <c:pt idx="1390">
                  <c:v>0.3</c:v>
                </c:pt>
                <c:pt idx="1391">
                  <c:v>0.44000000000000056</c:v>
                </c:pt>
                <c:pt idx="1392">
                  <c:v>0.58000000000000118</c:v>
                </c:pt>
                <c:pt idx="1393">
                  <c:v>0.98000000000000254</c:v>
                </c:pt>
                <c:pt idx="1394">
                  <c:v>0.90000000000000147</c:v>
                </c:pt>
                <c:pt idx="1395">
                  <c:v>1.2600000000000009</c:v>
                </c:pt>
                <c:pt idx="1396">
                  <c:v>1.9199999999999988</c:v>
                </c:pt>
                <c:pt idx="1397">
                  <c:v>1.959999999999998</c:v>
                </c:pt>
                <c:pt idx="1398">
                  <c:v>1.8799999999999968</c:v>
                </c:pt>
                <c:pt idx="1399">
                  <c:v>2.0399999999999978</c:v>
                </c:pt>
                <c:pt idx="1400">
                  <c:v>1.7399999999999978</c:v>
                </c:pt>
                <c:pt idx="1401">
                  <c:v>1.6599999999999995</c:v>
                </c:pt>
                <c:pt idx="1402">
                  <c:v>2.12</c:v>
                </c:pt>
                <c:pt idx="1403">
                  <c:v>2.0400000000000005</c:v>
                </c:pt>
                <c:pt idx="1404">
                  <c:v>2.12</c:v>
                </c:pt>
                <c:pt idx="1405">
                  <c:v>2.16</c:v>
                </c:pt>
                <c:pt idx="1406">
                  <c:v>2.2200000000000002</c:v>
                </c:pt>
                <c:pt idx="1407">
                  <c:v>2.2800000000000002</c:v>
                </c:pt>
                <c:pt idx="1408">
                  <c:v>2.5800000000000005</c:v>
                </c:pt>
                <c:pt idx="1409">
                  <c:v>2.6400000000000006</c:v>
                </c:pt>
                <c:pt idx="1410">
                  <c:v>2.8600000000000008</c:v>
                </c:pt>
                <c:pt idx="1411">
                  <c:v>2.5</c:v>
                </c:pt>
                <c:pt idx="1412">
                  <c:v>2.1599999999999993</c:v>
                </c:pt>
                <c:pt idx="1413">
                  <c:v>1.8</c:v>
                </c:pt>
                <c:pt idx="1414">
                  <c:v>1.9</c:v>
                </c:pt>
                <c:pt idx="1415">
                  <c:v>1.9599999999999995</c:v>
                </c:pt>
                <c:pt idx="1416">
                  <c:v>1.8799999999999997</c:v>
                </c:pt>
                <c:pt idx="1417">
                  <c:v>2.2200000000000002</c:v>
                </c:pt>
                <c:pt idx="1418">
                  <c:v>2.16</c:v>
                </c:pt>
                <c:pt idx="1419">
                  <c:v>2.34</c:v>
                </c:pt>
                <c:pt idx="1420">
                  <c:v>1.8400000000000005</c:v>
                </c:pt>
                <c:pt idx="1421">
                  <c:v>2.16</c:v>
                </c:pt>
                <c:pt idx="1422">
                  <c:v>1.9600000000000002</c:v>
                </c:pt>
                <c:pt idx="1423">
                  <c:v>1.56</c:v>
                </c:pt>
                <c:pt idx="1424">
                  <c:v>1.0399999999999998</c:v>
                </c:pt>
                <c:pt idx="1425">
                  <c:v>0.97999999999999976</c:v>
                </c:pt>
                <c:pt idx="1426">
                  <c:v>0.76000000000000012</c:v>
                </c:pt>
                <c:pt idx="1427">
                  <c:v>0.1</c:v>
                </c:pt>
                <c:pt idx="1428">
                  <c:v>0.19999999999999929</c:v>
                </c:pt>
                <c:pt idx="1429">
                  <c:v>0.37999999999999973</c:v>
                </c:pt>
                <c:pt idx="1430">
                  <c:v>0.83999999999999919</c:v>
                </c:pt>
                <c:pt idx="1431">
                  <c:v>0.9199999999999996</c:v>
                </c:pt>
                <c:pt idx="1432">
                  <c:v>0.95999999999999941</c:v>
                </c:pt>
                <c:pt idx="1433">
                  <c:v>0.66000000000000014</c:v>
                </c:pt>
                <c:pt idx="1434">
                  <c:v>0.28000000000000042</c:v>
                </c:pt>
                <c:pt idx="1435">
                  <c:v>2.0000000000000996E-2</c:v>
                </c:pt>
                <c:pt idx="1436">
                  <c:v>-0.33999999999999914</c:v>
                </c:pt>
                <c:pt idx="1437">
                  <c:v>-0.21999999999999886</c:v>
                </c:pt>
                <c:pt idx="1438">
                  <c:v>0.12000000000000099</c:v>
                </c:pt>
                <c:pt idx="1439">
                  <c:v>0.44000000000000056</c:v>
                </c:pt>
                <c:pt idx="1440">
                  <c:v>0.23999999999999985</c:v>
                </c:pt>
                <c:pt idx="1441">
                  <c:v>0.51999999999999957</c:v>
                </c:pt>
                <c:pt idx="1442">
                  <c:v>0.81999999999999962</c:v>
                </c:pt>
                <c:pt idx="1443">
                  <c:v>0.83999999999999919</c:v>
                </c:pt>
                <c:pt idx="1444">
                  <c:v>0.55999999999999939</c:v>
                </c:pt>
                <c:pt idx="1445">
                  <c:v>0.98000000000000043</c:v>
                </c:pt>
                <c:pt idx="1446">
                  <c:v>0.70000000000000073</c:v>
                </c:pt>
                <c:pt idx="1447">
                  <c:v>0.8600000000000001</c:v>
                </c:pt>
                <c:pt idx="1448">
                  <c:v>0.84000000000000052</c:v>
                </c:pt>
                <c:pt idx="1449">
                  <c:v>1</c:v>
                </c:pt>
                <c:pt idx="1450">
                  <c:v>1.1599999999999995</c:v>
                </c:pt>
                <c:pt idx="1451">
                  <c:v>1.579999999999999</c:v>
                </c:pt>
                <c:pt idx="1452">
                  <c:v>1.6799999999999997</c:v>
                </c:pt>
                <c:pt idx="1453">
                  <c:v>1.6600000000000001</c:v>
                </c:pt>
                <c:pt idx="1454">
                  <c:v>1.7800000000000005</c:v>
                </c:pt>
                <c:pt idx="1455">
                  <c:v>1.7200000000000002</c:v>
                </c:pt>
                <c:pt idx="1456">
                  <c:v>1.44</c:v>
                </c:pt>
                <c:pt idx="1457">
                  <c:v>1.2</c:v>
                </c:pt>
                <c:pt idx="1458">
                  <c:v>1.679999999999999</c:v>
                </c:pt>
                <c:pt idx="1459">
                  <c:v>1.679999999999999</c:v>
                </c:pt>
                <c:pt idx="1460">
                  <c:v>1.379999999999999</c:v>
                </c:pt>
                <c:pt idx="1461">
                  <c:v>1.5799999999999996</c:v>
                </c:pt>
                <c:pt idx="1462">
                  <c:v>1.8999999999999992</c:v>
                </c:pt>
                <c:pt idx="1463">
                  <c:v>1.6199999999999997</c:v>
                </c:pt>
                <c:pt idx="1464">
                  <c:v>1.5599999999999994</c:v>
                </c:pt>
                <c:pt idx="1465">
                  <c:v>1.2599999999999993</c:v>
                </c:pt>
                <c:pt idx="1466">
                  <c:v>1.0199999999999989</c:v>
                </c:pt>
                <c:pt idx="1467">
                  <c:v>0.65999999999999948</c:v>
                </c:pt>
                <c:pt idx="1468">
                  <c:v>0.6</c:v>
                </c:pt>
                <c:pt idx="1469">
                  <c:v>0.24000000000000057</c:v>
                </c:pt>
                <c:pt idx="1470">
                  <c:v>0.68000000000000116</c:v>
                </c:pt>
                <c:pt idx="1471">
                  <c:v>0.60000000000000142</c:v>
                </c:pt>
                <c:pt idx="1472">
                  <c:v>0.46000000000000085</c:v>
                </c:pt>
                <c:pt idx="1473">
                  <c:v>0.27999999999999969</c:v>
                </c:pt>
                <c:pt idx="1474">
                  <c:v>0.67999999999999972</c:v>
                </c:pt>
                <c:pt idx="1475">
                  <c:v>0.5</c:v>
                </c:pt>
                <c:pt idx="1476">
                  <c:v>0.42000000000000026</c:v>
                </c:pt>
                <c:pt idx="1477">
                  <c:v>0.68000000000000038</c:v>
                </c:pt>
                <c:pt idx="1478">
                  <c:v>0.80000000000000138</c:v>
                </c:pt>
                <c:pt idx="1479">
                  <c:v>0.7000000000000014</c:v>
                </c:pt>
                <c:pt idx="1480">
                  <c:v>0.72000000000000097</c:v>
                </c:pt>
                <c:pt idx="1481">
                  <c:v>1.4200000000000004</c:v>
                </c:pt>
                <c:pt idx="1482">
                  <c:v>1.6800000000000004</c:v>
                </c:pt>
                <c:pt idx="1483">
                  <c:v>1.8200000000000003</c:v>
                </c:pt>
                <c:pt idx="1484">
                  <c:v>2.2200000000000002</c:v>
                </c:pt>
                <c:pt idx="1485">
                  <c:v>2.6</c:v>
                </c:pt>
                <c:pt idx="1486">
                  <c:v>2.5000000000000009</c:v>
                </c:pt>
                <c:pt idx="1487">
                  <c:v>2.4</c:v>
                </c:pt>
                <c:pt idx="1488">
                  <c:v>2.44</c:v>
                </c:pt>
                <c:pt idx="1489">
                  <c:v>2.38</c:v>
                </c:pt>
                <c:pt idx="1490">
                  <c:v>2.2000000000000002</c:v>
                </c:pt>
                <c:pt idx="1491">
                  <c:v>1.9799999999999998</c:v>
                </c:pt>
                <c:pt idx="1492">
                  <c:v>2.0400000000000005</c:v>
                </c:pt>
                <c:pt idx="1493">
                  <c:v>1.9600000000000009</c:v>
                </c:pt>
                <c:pt idx="1494">
                  <c:v>1.9000000000000008</c:v>
                </c:pt>
                <c:pt idx="1495">
                  <c:v>1.7000000000000006</c:v>
                </c:pt>
                <c:pt idx="1496">
                  <c:v>1.8600000000000008</c:v>
                </c:pt>
                <c:pt idx="1497">
                  <c:v>1.8200000000000003</c:v>
                </c:pt>
                <c:pt idx="1498">
                  <c:v>2.2400000000000007</c:v>
                </c:pt>
                <c:pt idx="1499">
                  <c:v>2.3400000000000007</c:v>
                </c:pt>
                <c:pt idx="1500">
                  <c:v>2.4400000000000004</c:v>
                </c:pt>
                <c:pt idx="1501">
                  <c:v>2.2399999999999998</c:v>
                </c:pt>
                <c:pt idx="1502">
                  <c:v>2</c:v>
                </c:pt>
                <c:pt idx="1503">
                  <c:v>1.4799999999999998</c:v>
                </c:pt>
                <c:pt idx="1504">
                  <c:v>1.1399999999999992</c:v>
                </c:pt>
                <c:pt idx="1505">
                  <c:v>0.83999999999999919</c:v>
                </c:pt>
                <c:pt idx="1506">
                  <c:v>1.1399999999999995</c:v>
                </c:pt>
                <c:pt idx="1507">
                  <c:v>1.3599999999999999</c:v>
                </c:pt>
                <c:pt idx="1508">
                  <c:v>1.42</c:v>
                </c:pt>
                <c:pt idx="1509">
                  <c:v>1.7000000000000006</c:v>
                </c:pt>
                <c:pt idx="1510">
                  <c:v>2.3600000000000003</c:v>
                </c:pt>
                <c:pt idx="1511">
                  <c:v>2.0800000000000005</c:v>
                </c:pt>
                <c:pt idx="1512">
                  <c:v>1.78</c:v>
                </c:pt>
                <c:pt idx="1513">
                  <c:v>1.8399999999999999</c:v>
                </c:pt>
                <c:pt idx="1514">
                  <c:v>1.44</c:v>
                </c:pt>
                <c:pt idx="1515">
                  <c:v>1.1000000000000003</c:v>
                </c:pt>
                <c:pt idx="1516">
                  <c:v>0.88000000000000045</c:v>
                </c:pt>
                <c:pt idx="1517">
                  <c:v>1.1000000000000008</c:v>
                </c:pt>
                <c:pt idx="1518">
                  <c:v>1.1200000000000006</c:v>
                </c:pt>
                <c:pt idx="1519">
                  <c:v>1.6600000000000006</c:v>
                </c:pt>
                <c:pt idx="1520">
                  <c:v>1.5600000000000005</c:v>
                </c:pt>
                <c:pt idx="1521">
                  <c:v>1.8800000000000001</c:v>
                </c:pt>
                <c:pt idx="1522">
                  <c:v>1.4</c:v>
                </c:pt>
                <c:pt idx="1523">
                  <c:v>1.2200000000000002</c:v>
                </c:pt>
                <c:pt idx="1524">
                  <c:v>0.62000000000000033</c:v>
                </c:pt>
                <c:pt idx="1525">
                  <c:v>0.50000000000000033</c:v>
                </c:pt>
                <c:pt idx="1526">
                  <c:v>0.36000000000000049</c:v>
                </c:pt>
                <c:pt idx="1527">
                  <c:v>0.96000000000000052</c:v>
                </c:pt>
                <c:pt idx="1528">
                  <c:v>1.44</c:v>
                </c:pt>
                <c:pt idx="1529">
                  <c:v>1.42</c:v>
                </c:pt>
                <c:pt idx="1530">
                  <c:v>1.4599999999999997</c:v>
                </c:pt>
                <c:pt idx="1531">
                  <c:v>1.5</c:v>
                </c:pt>
                <c:pt idx="1532">
                  <c:v>1.2599999999999993</c:v>
                </c:pt>
                <c:pt idx="1533">
                  <c:v>1.1199999999999999</c:v>
                </c:pt>
                <c:pt idx="1534">
                  <c:v>1.5400000000000003</c:v>
                </c:pt>
                <c:pt idx="1535">
                  <c:v>1.8200000000000007</c:v>
                </c:pt>
                <c:pt idx="1536">
                  <c:v>1.6400000000000006</c:v>
                </c:pt>
                <c:pt idx="1537">
                  <c:v>1.4600000000000009</c:v>
                </c:pt>
                <c:pt idx="1538">
                  <c:v>1.420000000000001</c:v>
                </c:pt>
                <c:pt idx="1539">
                  <c:v>0.82000000000000095</c:v>
                </c:pt>
                <c:pt idx="1540">
                  <c:v>0.5800000000000004</c:v>
                </c:pt>
                <c:pt idx="1541">
                  <c:v>0.82000000000000028</c:v>
                </c:pt>
                <c:pt idx="1542">
                  <c:v>0.94000000000000061</c:v>
                </c:pt>
                <c:pt idx="1543">
                  <c:v>0.83999999999999986</c:v>
                </c:pt>
                <c:pt idx="1544">
                  <c:v>1.3999999999999992</c:v>
                </c:pt>
                <c:pt idx="1545">
                  <c:v>1.5399999999999998</c:v>
                </c:pt>
                <c:pt idx="1546">
                  <c:v>1.4599999999999995</c:v>
                </c:pt>
                <c:pt idx="1547">
                  <c:v>1.44</c:v>
                </c:pt>
                <c:pt idx="1548">
                  <c:v>1.2400000000000007</c:v>
                </c:pt>
                <c:pt idx="1549">
                  <c:v>0.88000000000000045</c:v>
                </c:pt>
                <c:pt idx="1550">
                  <c:v>0.78000000000000047</c:v>
                </c:pt>
                <c:pt idx="1551">
                  <c:v>0.70000000000000073</c:v>
                </c:pt>
                <c:pt idx="1552">
                  <c:v>0.60000000000000075</c:v>
                </c:pt>
                <c:pt idx="1553">
                  <c:v>0.88000000000000045</c:v>
                </c:pt>
                <c:pt idx="1554">
                  <c:v>1.1800000000000004</c:v>
                </c:pt>
                <c:pt idx="1555">
                  <c:v>1.2</c:v>
                </c:pt>
                <c:pt idx="1556">
                  <c:v>1.2600000000000002</c:v>
                </c:pt>
                <c:pt idx="1557">
                  <c:v>1.3199999999999996</c:v>
                </c:pt>
                <c:pt idx="1558">
                  <c:v>0.97999999999999976</c:v>
                </c:pt>
                <c:pt idx="1559">
                  <c:v>0.77999999999999969</c:v>
                </c:pt>
                <c:pt idx="1560">
                  <c:v>1.1200000000000003</c:v>
                </c:pt>
                <c:pt idx="1561">
                  <c:v>1.0800000000000005</c:v>
                </c:pt>
                <c:pt idx="1562">
                  <c:v>1.1800000000000004</c:v>
                </c:pt>
                <c:pt idx="1563">
                  <c:v>1.4800000000000004</c:v>
                </c:pt>
                <c:pt idx="1564">
                  <c:v>1.4600000000000009</c:v>
                </c:pt>
                <c:pt idx="1565">
                  <c:v>1.2000000000000006</c:v>
                </c:pt>
                <c:pt idx="1566">
                  <c:v>1.2600000000000009</c:v>
                </c:pt>
                <c:pt idx="1567">
                  <c:v>1.320000000000001</c:v>
                </c:pt>
                <c:pt idx="1568">
                  <c:v>1.320000000000001</c:v>
                </c:pt>
                <c:pt idx="1569">
                  <c:v>1.5200000000000009</c:v>
                </c:pt>
                <c:pt idx="1570">
                  <c:v>1.5800000000000005</c:v>
                </c:pt>
                <c:pt idx="1571">
                  <c:v>1.6600000000000001</c:v>
                </c:pt>
                <c:pt idx="1572">
                  <c:v>1.8</c:v>
                </c:pt>
                <c:pt idx="1573">
                  <c:v>1.3399999999999999</c:v>
                </c:pt>
                <c:pt idx="1574">
                  <c:v>-3.9999999999999855E-2</c:v>
                </c:pt>
                <c:pt idx="1575">
                  <c:v>-0.59999999999999931</c:v>
                </c:pt>
                <c:pt idx="1576">
                  <c:v>-1.0599999999999994</c:v>
                </c:pt>
                <c:pt idx="1577">
                  <c:v>-2.88</c:v>
                </c:pt>
                <c:pt idx="1578">
                  <c:v>-0.49999999999999928</c:v>
                </c:pt>
                <c:pt idx="1579">
                  <c:v>3.2</c:v>
                </c:pt>
                <c:pt idx="1580">
                  <c:v>4.2799999999999994</c:v>
                </c:pt>
                <c:pt idx="1581">
                  <c:v>4.5</c:v>
                </c:pt>
                <c:pt idx="1582">
                  <c:v>5.8</c:v>
                </c:pt>
                <c:pt idx="1583">
                  <c:v>3.4799999999999995</c:v>
                </c:pt>
                <c:pt idx="1584">
                  <c:v>0.64000000000000057</c:v>
                </c:pt>
                <c:pt idx="1585">
                  <c:v>-3.9999999999999147E-2</c:v>
                </c:pt>
                <c:pt idx="1586">
                  <c:v>-7.9999999999999002E-2</c:v>
                </c:pt>
                <c:pt idx="1587">
                  <c:v>4.0000000000001278E-2</c:v>
                </c:pt>
                <c:pt idx="1588">
                  <c:v>-0.13999999999999915</c:v>
                </c:pt>
                <c:pt idx="1589">
                  <c:v>6.0000000000000143E-2</c:v>
                </c:pt>
                <c:pt idx="1590">
                  <c:v>0</c:v>
                </c:pt>
                <c:pt idx="1591">
                  <c:v>-8.0000000000000432E-2</c:v>
                </c:pt>
                <c:pt idx="1592">
                  <c:v>0.1</c:v>
                </c:pt>
                <c:pt idx="1593">
                  <c:v>0.5800000000000004</c:v>
                </c:pt>
                <c:pt idx="1594">
                  <c:v>0.66000000000000014</c:v>
                </c:pt>
                <c:pt idx="1595">
                  <c:v>0.16000000000000014</c:v>
                </c:pt>
                <c:pt idx="1596">
                  <c:v>0.32000000000000101</c:v>
                </c:pt>
                <c:pt idx="1597">
                  <c:v>0.36000000000000087</c:v>
                </c:pt>
                <c:pt idx="1598">
                  <c:v>-9.9999999999999284E-2</c:v>
                </c:pt>
                <c:pt idx="1599">
                  <c:v>-0.23999999999999916</c:v>
                </c:pt>
                <c:pt idx="1600">
                  <c:v>0.60000000000000075</c:v>
                </c:pt>
                <c:pt idx="1601">
                  <c:v>0.6</c:v>
                </c:pt>
                <c:pt idx="1602">
                  <c:v>0.4799999999999997</c:v>
                </c:pt>
                <c:pt idx="1603">
                  <c:v>0.83999999999999919</c:v>
                </c:pt>
                <c:pt idx="1604">
                  <c:v>0.87999999999999967</c:v>
                </c:pt>
                <c:pt idx="1605">
                  <c:v>0.53999999999999915</c:v>
                </c:pt>
                <c:pt idx="1606">
                  <c:v>0.7399999999999991</c:v>
                </c:pt>
                <c:pt idx="1607">
                  <c:v>1.0199999999999996</c:v>
                </c:pt>
                <c:pt idx="1608">
                  <c:v>1.1400000000000006</c:v>
                </c:pt>
                <c:pt idx="1609">
                  <c:v>1.3800000000000003</c:v>
                </c:pt>
                <c:pt idx="1610">
                  <c:v>1.3000000000000007</c:v>
                </c:pt>
                <c:pt idx="1611">
                  <c:v>1.1400000000000012</c:v>
                </c:pt>
                <c:pt idx="1612">
                  <c:v>0.86000000000000087</c:v>
                </c:pt>
                <c:pt idx="1613">
                  <c:v>0.4</c:v>
                </c:pt>
                <c:pt idx="1614">
                  <c:v>0.36000000000000015</c:v>
                </c:pt>
                <c:pt idx="1615">
                  <c:v>0.5</c:v>
                </c:pt>
                <c:pt idx="1616">
                  <c:v>0.7</c:v>
                </c:pt>
                <c:pt idx="1617">
                  <c:v>0.76000000000000012</c:v>
                </c:pt>
                <c:pt idx="1618">
                  <c:v>0.84000000000000052</c:v>
                </c:pt>
                <c:pt idx="1619">
                  <c:v>0.66000000000000014</c:v>
                </c:pt>
                <c:pt idx="1620">
                  <c:v>0.40000000000000069</c:v>
                </c:pt>
                <c:pt idx="1621">
                  <c:v>-1.9999999999999574E-2</c:v>
                </c:pt>
                <c:pt idx="1622">
                  <c:v>-3.9999999999999147E-2</c:v>
                </c:pt>
                <c:pt idx="1623">
                  <c:v>7.1054273576010023E-16</c:v>
                </c:pt>
                <c:pt idx="1624">
                  <c:v>-0.17999999999999972</c:v>
                </c:pt>
                <c:pt idx="1625">
                  <c:v>-0.35999999999999943</c:v>
                </c:pt>
                <c:pt idx="1626">
                  <c:v>-0.49999999999999928</c:v>
                </c:pt>
                <c:pt idx="1627">
                  <c:v>-0.53999999999999981</c:v>
                </c:pt>
                <c:pt idx="1628">
                  <c:v>-0.4199999999999996</c:v>
                </c:pt>
                <c:pt idx="1629">
                  <c:v>0.12000000000000099</c:v>
                </c:pt>
                <c:pt idx="1630">
                  <c:v>0.18000000000000044</c:v>
                </c:pt>
                <c:pt idx="1631">
                  <c:v>0.32000000000000028</c:v>
                </c:pt>
                <c:pt idx="1632">
                  <c:v>0.10000000000000071</c:v>
                </c:pt>
                <c:pt idx="1633">
                  <c:v>8.000000000000114E-2</c:v>
                </c:pt>
                <c:pt idx="1634">
                  <c:v>-0.11999999999999886</c:v>
                </c:pt>
                <c:pt idx="1635">
                  <c:v>0.30000000000000143</c:v>
                </c:pt>
                <c:pt idx="1636">
                  <c:v>-5.9999999999998721E-2</c:v>
                </c:pt>
                <c:pt idx="1637">
                  <c:v>-0.159999999999998</c:v>
                </c:pt>
                <c:pt idx="1638">
                  <c:v>-0.37999999999999828</c:v>
                </c:pt>
                <c:pt idx="1639">
                  <c:v>-0.49999999999999856</c:v>
                </c:pt>
                <c:pt idx="1640">
                  <c:v>-1.0599999999999994</c:v>
                </c:pt>
                <c:pt idx="1641">
                  <c:v>-0.37999999999999828</c:v>
                </c:pt>
                <c:pt idx="1642">
                  <c:v>4.000000000000057E-2</c:v>
                </c:pt>
                <c:pt idx="1643">
                  <c:v>0.55999999999999939</c:v>
                </c:pt>
                <c:pt idx="1644">
                  <c:v>0.35999999999999943</c:v>
                </c:pt>
                <c:pt idx="1645">
                  <c:v>0.86000000000000087</c:v>
                </c:pt>
                <c:pt idx="1646">
                  <c:v>0.72000000000000031</c:v>
                </c:pt>
                <c:pt idx="1647">
                  <c:v>0.72000000000000031</c:v>
                </c:pt>
                <c:pt idx="1648">
                  <c:v>0.92000000000000171</c:v>
                </c:pt>
                <c:pt idx="1649">
                  <c:v>1.3400000000000021</c:v>
                </c:pt>
                <c:pt idx="1650">
                  <c:v>1.1600000000000008</c:v>
                </c:pt>
                <c:pt idx="1651">
                  <c:v>1.4000000000000015</c:v>
                </c:pt>
                <c:pt idx="1652">
                  <c:v>1.5800000000000012</c:v>
                </c:pt>
                <c:pt idx="1653">
                  <c:v>1.4200000000000004</c:v>
                </c:pt>
                <c:pt idx="1654">
                  <c:v>1.3200000000000003</c:v>
                </c:pt>
                <c:pt idx="1655">
                  <c:v>1.8800000000000012</c:v>
                </c:pt>
                <c:pt idx="1656">
                  <c:v>1.4599999999999995</c:v>
                </c:pt>
                <c:pt idx="1657">
                  <c:v>1.4200000000000004</c:v>
                </c:pt>
                <c:pt idx="1658">
                  <c:v>1.180000000000001</c:v>
                </c:pt>
                <c:pt idx="1659">
                  <c:v>1.7800000000000011</c:v>
                </c:pt>
                <c:pt idx="1660">
                  <c:v>1.7799999999999998</c:v>
                </c:pt>
                <c:pt idx="1661">
                  <c:v>2.0599999999999996</c:v>
                </c:pt>
                <c:pt idx="1662">
                  <c:v>2.0199999999999987</c:v>
                </c:pt>
                <c:pt idx="1663">
                  <c:v>2.4999999999999987</c:v>
                </c:pt>
                <c:pt idx="1664">
                  <c:v>2.1399999999999983</c:v>
                </c:pt>
                <c:pt idx="1665">
                  <c:v>2.1999999999999993</c:v>
                </c:pt>
                <c:pt idx="1666">
                  <c:v>2.7399999999999998</c:v>
                </c:pt>
                <c:pt idx="1667">
                  <c:v>2.94</c:v>
                </c:pt>
                <c:pt idx="1668">
                  <c:v>2.7199999999999998</c:v>
                </c:pt>
                <c:pt idx="1669">
                  <c:v>2.7999999999999994</c:v>
                </c:pt>
                <c:pt idx="1670">
                  <c:v>2.819999999999999</c:v>
                </c:pt>
                <c:pt idx="1671">
                  <c:v>2.7399999999999993</c:v>
                </c:pt>
                <c:pt idx="1672">
                  <c:v>2.5199999999999996</c:v>
                </c:pt>
                <c:pt idx="1673">
                  <c:v>2.3199999999999994</c:v>
                </c:pt>
                <c:pt idx="1674">
                  <c:v>2.2800000000000002</c:v>
                </c:pt>
                <c:pt idx="1675">
                  <c:v>1.9600000000000009</c:v>
                </c:pt>
                <c:pt idx="1676">
                  <c:v>1.6600000000000008</c:v>
                </c:pt>
                <c:pt idx="1677">
                  <c:v>1.3600000000000008</c:v>
                </c:pt>
                <c:pt idx="1678">
                  <c:v>1.5200000000000009</c:v>
                </c:pt>
                <c:pt idx="1679">
                  <c:v>1.0800000000000005</c:v>
                </c:pt>
                <c:pt idx="1680">
                  <c:v>1.1000000000000001</c:v>
                </c:pt>
                <c:pt idx="1681">
                  <c:v>0.83999999999999986</c:v>
                </c:pt>
                <c:pt idx="1682">
                  <c:v>1.1599999999999995</c:v>
                </c:pt>
                <c:pt idx="1683">
                  <c:v>0.69999999999999929</c:v>
                </c:pt>
                <c:pt idx="1684">
                  <c:v>0.49999999999999928</c:v>
                </c:pt>
                <c:pt idx="1685">
                  <c:v>0.23999999999999985</c:v>
                </c:pt>
                <c:pt idx="1686">
                  <c:v>0.36000000000000015</c:v>
                </c:pt>
                <c:pt idx="1687">
                  <c:v>7.1054273576010023E-16</c:v>
                </c:pt>
                <c:pt idx="1688">
                  <c:v>0.26000000000000084</c:v>
                </c:pt>
                <c:pt idx="1689">
                  <c:v>0.72000000000000097</c:v>
                </c:pt>
                <c:pt idx="1690">
                  <c:v>0.96000000000000085</c:v>
                </c:pt>
                <c:pt idx="1691">
                  <c:v>1.0000000000000007</c:v>
                </c:pt>
                <c:pt idx="1692">
                  <c:v>1.3800000000000003</c:v>
                </c:pt>
                <c:pt idx="1693">
                  <c:v>1.5600000000000005</c:v>
                </c:pt>
                <c:pt idx="1694">
                  <c:v>1.5200000000000007</c:v>
                </c:pt>
                <c:pt idx="1695">
                  <c:v>1.2000000000000004</c:v>
                </c:pt>
                <c:pt idx="1696">
                  <c:v>0.94000000000000095</c:v>
                </c:pt>
                <c:pt idx="1697">
                  <c:v>0.94000000000000061</c:v>
                </c:pt>
                <c:pt idx="1698">
                  <c:v>0.58000000000000007</c:v>
                </c:pt>
                <c:pt idx="1699">
                  <c:v>0.51999999999999991</c:v>
                </c:pt>
                <c:pt idx="1700">
                  <c:v>1.2200000000000006</c:v>
                </c:pt>
                <c:pt idx="1701">
                  <c:v>1.1999999999999997</c:v>
                </c:pt>
                <c:pt idx="1702">
                  <c:v>1.0199999999999996</c:v>
                </c:pt>
                <c:pt idx="1703">
                  <c:v>0.97999999999999976</c:v>
                </c:pt>
                <c:pt idx="1704">
                  <c:v>0.9</c:v>
                </c:pt>
                <c:pt idx="1705">
                  <c:v>0.55999999999999939</c:v>
                </c:pt>
                <c:pt idx="1706">
                  <c:v>0.7</c:v>
                </c:pt>
                <c:pt idx="1707">
                  <c:v>0.16000000000000014</c:v>
                </c:pt>
                <c:pt idx="1708">
                  <c:v>0.46000000000000013</c:v>
                </c:pt>
                <c:pt idx="1709">
                  <c:v>0.53999999999999981</c:v>
                </c:pt>
                <c:pt idx="1710">
                  <c:v>0.46000000000000013</c:v>
                </c:pt>
                <c:pt idx="1711">
                  <c:v>0.37999999999999973</c:v>
                </c:pt>
                <c:pt idx="1712">
                  <c:v>0.81999999999999962</c:v>
                </c:pt>
                <c:pt idx="1713">
                  <c:v>0.87999999999999967</c:v>
                </c:pt>
                <c:pt idx="1714">
                  <c:v>0.7399999999999991</c:v>
                </c:pt>
                <c:pt idx="1715">
                  <c:v>0.53999999999999915</c:v>
                </c:pt>
                <c:pt idx="1716">
                  <c:v>0.53999999999999948</c:v>
                </c:pt>
                <c:pt idx="1717">
                  <c:v>0.91999999999999993</c:v>
                </c:pt>
                <c:pt idx="1718">
                  <c:v>0.7999999999999996</c:v>
                </c:pt>
                <c:pt idx="1719">
                  <c:v>0.84000000000000019</c:v>
                </c:pt>
                <c:pt idx="1720">
                  <c:v>0.7</c:v>
                </c:pt>
                <c:pt idx="1721">
                  <c:v>0.8</c:v>
                </c:pt>
                <c:pt idx="1722">
                  <c:v>0.6399999999999999</c:v>
                </c:pt>
                <c:pt idx="1723">
                  <c:v>0.4</c:v>
                </c:pt>
                <c:pt idx="1724">
                  <c:v>0.6399999999999999</c:v>
                </c:pt>
                <c:pt idx="1725">
                  <c:v>0.73999999999999988</c:v>
                </c:pt>
                <c:pt idx="1726">
                  <c:v>0.93999999999999984</c:v>
                </c:pt>
                <c:pt idx="1727">
                  <c:v>0.9199999999999996</c:v>
                </c:pt>
                <c:pt idx="1728">
                  <c:v>1.3599999999999999</c:v>
                </c:pt>
                <c:pt idx="1729">
                  <c:v>1.0399999999999998</c:v>
                </c:pt>
                <c:pt idx="1730">
                  <c:v>1.2</c:v>
                </c:pt>
                <c:pt idx="1731">
                  <c:v>0.85999999999999976</c:v>
                </c:pt>
                <c:pt idx="1732">
                  <c:v>0.75999999999999979</c:v>
                </c:pt>
                <c:pt idx="1733">
                  <c:v>0.67999999999999972</c:v>
                </c:pt>
                <c:pt idx="1734">
                  <c:v>0.87999999999999967</c:v>
                </c:pt>
                <c:pt idx="1735">
                  <c:v>0.71999999999999953</c:v>
                </c:pt>
                <c:pt idx="1736">
                  <c:v>0.85999999999999943</c:v>
                </c:pt>
                <c:pt idx="1737">
                  <c:v>0.73999999999999955</c:v>
                </c:pt>
                <c:pt idx="1738">
                  <c:v>0.45999999999999941</c:v>
                </c:pt>
                <c:pt idx="1739">
                  <c:v>0.25999999999999945</c:v>
                </c:pt>
                <c:pt idx="1740">
                  <c:v>0.45999999999999941</c:v>
                </c:pt>
                <c:pt idx="1741">
                  <c:v>0.53999999999999981</c:v>
                </c:pt>
                <c:pt idx="1742">
                  <c:v>0.9</c:v>
                </c:pt>
                <c:pt idx="1743">
                  <c:v>0.9</c:v>
                </c:pt>
                <c:pt idx="1744">
                  <c:v>1.0200000000000002</c:v>
                </c:pt>
                <c:pt idx="1745">
                  <c:v>1.0800000000000005</c:v>
                </c:pt>
                <c:pt idx="1746">
                  <c:v>0.98000000000000009</c:v>
                </c:pt>
                <c:pt idx="1747">
                  <c:v>0.57999999999999974</c:v>
                </c:pt>
                <c:pt idx="1748">
                  <c:v>0.69999999999999962</c:v>
                </c:pt>
                <c:pt idx="1749">
                  <c:v>0.59999999999999931</c:v>
                </c:pt>
                <c:pt idx="1750">
                  <c:v>0.45999999999999908</c:v>
                </c:pt>
                <c:pt idx="1751">
                  <c:v>0.37999999999999934</c:v>
                </c:pt>
                <c:pt idx="1752">
                  <c:v>0.11999999999999958</c:v>
                </c:pt>
                <c:pt idx="1753">
                  <c:v>5.999999999999979E-2</c:v>
                </c:pt>
                <c:pt idx="1754">
                  <c:v>3.9999999999999855E-2</c:v>
                </c:pt>
                <c:pt idx="1755">
                  <c:v>-0.12000000000000029</c:v>
                </c:pt>
                <c:pt idx="1756">
                  <c:v>-0.62000000000000033</c:v>
                </c:pt>
                <c:pt idx="1757">
                  <c:v>-8.0000000000000071E-2</c:v>
                </c:pt>
                <c:pt idx="1758">
                  <c:v>-3.9999999999999855E-2</c:v>
                </c:pt>
                <c:pt idx="1759">
                  <c:v>3.5527136788005011E-16</c:v>
                </c:pt>
                <c:pt idx="1760">
                  <c:v>-7.9999999999999363E-2</c:v>
                </c:pt>
                <c:pt idx="1761">
                  <c:v>0.50000000000000067</c:v>
                </c:pt>
                <c:pt idx="1762">
                  <c:v>0.22000000000000028</c:v>
                </c:pt>
                <c:pt idx="1763">
                  <c:v>0.36000000000000015</c:v>
                </c:pt>
                <c:pt idx="1764">
                  <c:v>0.4</c:v>
                </c:pt>
                <c:pt idx="1765">
                  <c:v>0.51999999999999957</c:v>
                </c:pt>
                <c:pt idx="1766">
                  <c:v>0.43999999999999984</c:v>
                </c:pt>
                <c:pt idx="1767">
                  <c:v>0.73999999999999988</c:v>
                </c:pt>
                <c:pt idx="1768">
                  <c:v>0.49999999999999928</c:v>
                </c:pt>
                <c:pt idx="1769">
                  <c:v>0.25999999999999873</c:v>
                </c:pt>
                <c:pt idx="1770">
                  <c:v>1.9999999999998862E-2</c:v>
                </c:pt>
                <c:pt idx="1771">
                  <c:v>7.9999999999998295E-2</c:v>
                </c:pt>
                <c:pt idx="1772">
                  <c:v>-0.64000000000000201</c:v>
                </c:pt>
                <c:pt idx="1773">
                  <c:v>-0.22000000000000169</c:v>
                </c:pt>
                <c:pt idx="1774">
                  <c:v>1.2999999999999985</c:v>
                </c:pt>
                <c:pt idx="1775">
                  <c:v>2.4999999999999987</c:v>
                </c:pt>
                <c:pt idx="1776">
                  <c:v>2.6199999999999988</c:v>
                </c:pt>
                <c:pt idx="1777">
                  <c:v>3.1199999999999997</c:v>
                </c:pt>
                <c:pt idx="1778">
                  <c:v>2.54</c:v>
                </c:pt>
                <c:pt idx="1779">
                  <c:v>0.94000000000000017</c:v>
                </c:pt>
                <c:pt idx="1780">
                  <c:v>0.24000000000000057</c:v>
                </c:pt>
                <c:pt idx="1781">
                  <c:v>8.0000000000000432E-2</c:v>
                </c:pt>
                <c:pt idx="1782">
                  <c:v>8.0000000000000432E-2</c:v>
                </c:pt>
                <c:pt idx="1783">
                  <c:v>0.24000000000000057</c:v>
                </c:pt>
                <c:pt idx="1784">
                  <c:v>0.5800000000000004</c:v>
                </c:pt>
                <c:pt idx="1785">
                  <c:v>0.22000000000000064</c:v>
                </c:pt>
                <c:pt idx="1786">
                  <c:v>0.12000000000000063</c:v>
                </c:pt>
                <c:pt idx="1787">
                  <c:v>0.18000000000000044</c:v>
                </c:pt>
                <c:pt idx="1788">
                  <c:v>0.14000000000000021</c:v>
                </c:pt>
                <c:pt idx="1789">
                  <c:v>-3.9999999999999501E-2</c:v>
                </c:pt>
                <c:pt idx="1790">
                  <c:v>2.0000000000000285E-2</c:v>
                </c:pt>
                <c:pt idx="1791">
                  <c:v>0</c:v>
                </c:pt>
                <c:pt idx="1792">
                  <c:v>-1.9999999999999928E-2</c:v>
                </c:pt>
                <c:pt idx="1793">
                  <c:v>-1.9999999999999928E-2</c:v>
                </c:pt>
                <c:pt idx="1794">
                  <c:v>0.51999999999999957</c:v>
                </c:pt>
                <c:pt idx="1795">
                  <c:v>0.28000000000000008</c:v>
                </c:pt>
                <c:pt idx="1796">
                  <c:v>0.1600000000000005</c:v>
                </c:pt>
                <c:pt idx="1797">
                  <c:v>-0.27999999999999936</c:v>
                </c:pt>
                <c:pt idx="1798">
                  <c:v>4.000000000000057E-2</c:v>
                </c:pt>
                <c:pt idx="1799">
                  <c:v>-0.25999999999999873</c:v>
                </c:pt>
                <c:pt idx="1800">
                  <c:v>2.0000000000000996E-2</c:v>
                </c:pt>
                <c:pt idx="1801">
                  <c:v>2.0000000000000996E-2</c:v>
                </c:pt>
                <c:pt idx="1802">
                  <c:v>0.36000000000000087</c:v>
                </c:pt>
                <c:pt idx="1803">
                  <c:v>0.24000000000000127</c:v>
                </c:pt>
                <c:pt idx="1804">
                  <c:v>0.12000000000000029</c:v>
                </c:pt>
                <c:pt idx="1805">
                  <c:v>-3.9999999999999855E-2</c:v>
                </c:pt>
                <c:pt idx="1806">
                  <c:v>0.36000000000000015</c:v>
                </c:pt>
                <c:pt idx="1807">
                  <c:v>0.43999999999999984</c:v>
                </c:pt>
                <c:pt idx="1808">
                  <c:v>0.29999999999999927</c:v>
                </c:pt>
                <c:pt idx="1809">
                  <c:v>0.21999999999999958</c:v>
                </c:pt>
                <c:pt idx="1810">
                  <c:v>0.53999999999999981</c:v>
                </c:pt>
                <c:pt idx="1811">
                  <c:v>0.67999999999999972</c:v>
                </c:pt>
                <c:pt idx="1812">
                  <c:v>0.52000000000000024</c:v>
                </c:pt>
                <c:pt idx="1813">
                  <c:v>0.43999999999999984</c:v>
                </c:pt>
                <c:pt idx="1814">
                  <c:v>0.26000000000000012</c:v>
                </c:pt>
                <c:pt idx="1815">
                  <c:v>0.15999999999999942</c:v>
                </c:pt>
                <c:pt idx="1816">
                  <c:v>-0.46000000000000013</c:v>
                </c:pt>
                <c:pt idx="1817">
                  <c:v>0.15999999999999942</c:v>
                </c:pt>
                <c:pt idx="1818">
                  <c:v>0.52000000000000024</c:v>
                </c:pt>
                <c:pt idx="1819">
                  <c:v>0.92000000000000026</c:v>
                </c:pt>
                <c:pt idx="1820">
                  <c:v>1.1400000000000006</c:v>
                </c:pt>
                <c:pt idx="1821">
                  <c:v>1.6000000000000008</c:v>
                </c:pt>
                <c:pt idx="1822">
                  <c:v>1.0000000000000007</c:v>
                </c:pt>
                <c:pt idx="1823">
                  <c:v>0.7</c:v>
                </c:pt>
                <c:pt idx="1824">
                  <c:v>0.26000000000000012</c:v>
                </c:pt>
                <c:pt idx="1825">
                  <c:v>0.23999999999999985</c:v>
                </c:pt>
                <c:pt idx="1826">
                  <c:v>0.33999999999999914</c:v>
                </c:pt>
                <c:pt idx="1827">
                  <c:v>0.9199999999999996</c:v>
                </c:pt>
                <c:pt idx="1828">
                  <c:v>1.4199999999999995</c:v>
                </c:pt>
                <c:pt idx="1829">
                  <c:v>1.7799999999999998</c:v>
                </c:pt>
                <c:pt idx="1830">
                  <c:v>1.4</c:v>
                </c:pt>
                <c:pt idx="1831">
                  <c:v>1.06</c:v>
                </c:pt>
                <c:pt idx="1832">
                  <c:v>0.59999999999999931</c:v>
                </c:pt>
                <c:pt idx="1833">
                  <c:v>0.81999999999999962</c:v>
                </c:pt>
                <c:pt idx="1834">
                  <c:v>0.75999999999999945</c:v>
                </c:pt>
                <c:pt idx="1835">
                  <c:v>1.0399999999999991</c:v>
                </c:pt>
                <c:pt idx="1836">
                  <c:v>1.179999999999999</c:v>
                </c:pt>
                <c:pt idx="1837">
                  <c:v>1.4199999999999995</c:v>
                </c:pt>
                <c:pt idx="1838">
                  <c:v>0.9</c:v>
                </c:pt>
                <c:pt idx="1839">
                  <c:v>1.3199999999999996</c:v>
                </c:pt>
                <c:pt idx="1840">
                  <c:v>1.4</c:v>
                </c:pt>
                <c:pt idx="1841">
                  <c:v>1.6000000000000008</c:v>
                </c:pt>
                <c:pt idx="1842">
                  <c:v>1.4800000000000011</c:v>
                </c:pt>
                <c:pt idx="1843">
                  <c:v>1.4800000000000011</c:v>
                </c:pt>
                <c:pt idx="1844">
                  <c:v>1.2200000000000017</c:v>
                </c:pt>
                <c:pt idx="1845">
                  <c:v>1.1200000000000017</c:v>
                </c:pt>
                <c:pt idx="1846">
                  <c:v>0.96000000000000085</c:v>
                </c:pt>
                <c:pt idx="1847">
                  <c:v>1.0800000000000005</c:v>
                </c:pt>
                <c:pt idx="1848">
                  <c:v>1.0399999999999998</c:v>
                </c:pt>
                <c:pt idx="1849">
                  <c:v>1.1399999999999999</c:v>
                </c:pt>
                <c:pt idx="1850">
                  <c:v>1.3199999999999996</c:v>
                </c:pt>
                <c:pt idx="1851">
                  <c:v>1.3200000000000003</c:v>
                </c:pt>
                <c:pt idx="1852">
                  <c:v>1.1000000000000008</c:v>
                </c:pt>
                <c:pt idx="1853">
                  <c:v>1.0400000000000014</c:v>
                </c:pt>
                <c:pt idx="1854">
                  <c:v>0.74000000000000055</c:v>
                </c:pt>
                <c:pt idx="1855">
                  <c:v>0.12000000000000029</c:v>
                </c:pt>
                <c:pt idx="1856">
                  <c:v>0.23999999999999985</c:v>
                </c:pt>
                <c:pt idx="1857">
                  <c:v>0.49999999999999928</c:v>
                </c:pt>
                <c:pt idx="1858">
                  <c:v>0.61999999999999889</c:v>
                </c:pt>
                <c:pt idx="1859">
                  <c:v>1.079999999999999</c:v>
                </c:pt>
                <c:pt idx="1860">
                  <c:v>1.6799999999999997</c:v>
                </c:pt>
                <c:pt idx="1861">
                  <c:v>1.7</c:v>
                </c:pt>
                <c:pt idx="1862">
                  <c:v>1.3000000000000007</c:v>
                </c:pt>
                <c:pt idx="1863">
                  <c:v>1.5000000000000007</c:v>
                </c:pt>
                <c:pt idx="1864">
                  <c:v>1.2000000000000006</c:v>
                </c:pt>
                <c:pt idx="1865">
                  <c:v>1.06</c:v>
                </c:pt>
                <c:pt idx="1866">
                  <c:v>0.9199999999999996</c:v>
                </c:pt>
                <c:pt idx="1867">
                  <c:v>1.079999999999999</c:v>
                </c:pt>
                <c:pt idx="1868">
                  <c:v>0.91999999999999882</c:v>
                </c:pt>
                <c:pt idx="1869">
                  <c:v>1.1199999999999997</c:v>
                </c:pt>
                <c:pt idx="1870">
                  <c:v>1.4799999999999998</c:v>
                </c:pt>
                <c:pt idx="1871">
                  <c:v>1.36</c:v>
                </c:pt>
                <c:pt idx="1872">
                  <c:v>1.6199999999999997</c:v>
                </c:pt>
                <c:pt idx="1873">
                  <c:v>1.5999999999999992</c:v>
                </c:pt>
                <c:pt idx="1874">
                  <c:v>0.89999999999999858</c:v>
                </c:pt>
                <c:pt idx="1875">
                  <c:v>0.15999999999999873</c:v>
                </c:pt>
                <c:pt idx="1876">
                  <c:v>0.49999999999999856</c:v>
                </c:pt>
                <c:pt idx="1877">
                  <c:v>0.13999999999999915</c:v>
                </c:pt>
                <c:pt idx="1878">
                  <c:v>-6.0000000000000143E-2</c:v>
                </c:pt>
                <c:pt idx="1879">
                  <c:v>0.68000000000000038</c:v>
                </c:pt>
                <c:pt idx="1880">
                  <c:v>1.1600000000000001</c:v>
                </c:pt>
                <c:pt idx="1881">
                  <c:v>0.62000000000000033</c:v>
                </c:pt>
                <c:pt idx="1882">
                  <c:v>1.0400000000000005</c:v>
                </c:pt>
                <c:pt idx="1883">
                  <c:v>1.2000000000000006</c:v>
                </c:pt>
                <c:pt idx="1884">
                  <c:v>1.0800000000000005</c:v>
                </c:pt>
                <c:pt idx="1885">
                  <c:v>0.7600000000000009</c:v>
                </c:pt>
                <c:pt idx="1886">
                  <c:v>1.320000000000001</c:v>
                </c:pt>
                <c:pt idx="1887">
                  <c:v>0.90000000000000069</c:v>
                </c:pt>
                <c:pt idx="1888">
                  <c:v>0.74000000000000055</c:v>
                </c:pt>
                <c:pt idx="1889">
                  <c:v>0.66000000000000014</c:v>
                </c:pt>
                <c:pt idx="1890">
                  <c:v>0.87999999999999967</c:v>
                </c:pt>
                <c:pt idx="1891">
                  <c:v>0.6</c:v>
                </c:pt>
                <c:pt idx="1892">
                  <c:v>0.44000000000000056</c:v>
                </c:pt>
                <c:pt idx="1893">
                  <c:v>0.24000000000000057</c:v>
                </c:pt>
                <c:pt idx="1894">
                  <c:v>-0.37999999999999901</c:v>
                </c:pt>
                <c:pt idx="1895">
                  <c:v>-0.35999999999999871</c:v>
                </c:pt>
                <c:pt idx="1896">
                  <c:v>-0.29999999999999927</c:v>
                </c:pt>
                <c:pt idx="1897">
                  <c:v>-0.17999999999999972</c:v>
                </c:pt>
                <c:pt idx="1898">
                  <c:v>-0.30000000000000071</c:v>
                </c:pt>
                <c:pt idx="1899">
                  <c:v>0.47999999999999898</c:v>
                </c:pt>
                <c:pt idx="1900">
                  <c:v>0.49999999999999928</c:v>
                </c:pt>
                <c:pt idx="1901">
                  <c:v>-0.24000000000000057</c:v>
                </c:pt>
                <c:pt idx="1902">
                  <c:v>-8.0000000000000432E-2</c:v>
                </c:pt>
                <c:pt idx="1903">
                  <c:v>0.28000000000000042</c:v>
                </c:pt>
                <c:pt idx="1904">
                  <c:v>-0.29999999999999927</c:v>
                </c:pt>
                <c:pt idx="1905">
                  <c:v>-0.55999999999999872</c:v>
                </c:pt>
                <c:pt idx="1906">
                  <c:v>0.12000000000000029</c:v>
                </c:pt>
                <c:pt idx="1907">
                  <c:v>-2.0000000000000285E-2</c:v>
                </c:pt>
                <c:pt idx="1908">
                  <c:v>-0.46000000000000085</c:v>
                </c:pt>
                <c:pt idx="1909">
                  <c:v>-0.18000000000000113</c:v>
                </c:pt>
                <c:pt idx="1910">
                  <c:v>9.9999999999997161E-2</c:v>
                </c:pt>
                <c:pt idx="1911">
                  <c:v>-8.0000000000002555E-2</c:v>
                </c:pt>
                <c:pt idx="1912">
                  <c:v>-0.36000000000000226</c:v>
                </c:pt>
                <c:pt idx="1913">
                  <c:v>0.13999999999999915</c:v>
                </c:pt>
                <c:pt idx="1914">
                  <c:v>0.1</c:v>
                </c:pt>
                <c:pt idx="1915">
                  <c:v>-0.11999999999999886</c:v>
                </c:pt>
                <c:pt idx="1916">
                  <c:v>-0.21999999999999745</c:v>
                </c:pt>
                <c:pt idx="1917">
                  <c:v>-0.19999999999999715</c:v>
                </c:pt>
                <c:pt idx="1918">
                  <c:v>-0.25999999999999801</c:v>
                </c:pt>
                <c:pt idx="1919">
                  <c:v>-7.9999999999998295E-2</c:v>
                </c:pt>
                <c:pt idx="1920">
                  <c:v>0.1200000000000017</c:v>
                </c:pt>
                <c:pt idx="1921">
                  <c:v>4.000000000000057E-2</c:v>
                </c:pt>
                <c:pt idx="1922">
                  <c:v>0.44000000000000056</c:v>
                </c:pt>
                <c:pt idx="1923">
                  <c:v>0.68000000000000116</c:v>
                </c:pt>
                <c:pt idx="1924">
                  <c:v>0.77999999999999969</c:v>
                </c:pt>
                <c:pt idx="1925">
                  <c:v>0.93999999999999917</c:v>
                </c:pt>
                <c:pt idx="1926">
                  <c:v>1.819999999999999</c:v>
                </c:pt>
                <c:pt idx="1927">
                  <c:v>2.0599999999999996</c:v>
                </c:pt>
                <c:pt idx="1928">
                  <c:v>2.1199999999999988</c:v>
                </c:pt>
                <c:pt idx="1929">
                  <c:v>2</c:v>
                </c:pt>
                <c:pt idx="1930">
                  <c:v>2.1599999999999993</c:v>
                </c:pt>
                <c:pt idx="1931">
                  <c:v>2.0600000000000009</c:v>
                </c:pt>
                <c:pt idx="1932">
                  <c:v>2</c:v>
                </c:pt>
                <c:pt idx="1933">
                  <c:v>1.8599999999999994</c:v>
                </c:pt>
                <c:pt idx="1934">
                  <c:v>2.4200000000000004</c:v>
                </c:pt>
                <c:pt idx="1935">
                  <c:v>2.5000000000000013</c:v>
                </c:pt>
                <c:pt idx="1936">
                  <c:v>2.7600000000000007</c:v>
                </c:pt>
                <c:pt idx="1937">
                  <c:v>3.0200000000000018</c:v>
                </c:pt>
                <c:pt idx="1938">
                  <c:v>3.3200000000000016</c:v>
                </c:pt>
                <c:pt idx="1939">
                  <c:v>3.2600000000000007</c:v>
                </c:pt>
                <c:pt idx="1940">
                  <c:v>3.0799999999999996</c:v>
                </c:pt>
                <c:pt idx="1941">
                  <c:v>2.6799999999999988</c:v>
                </c:pt>
                <c:pt idx="1942">
                  <c:v>2.3199999999999981</c:v>
                </c:pt>
                <c:pt idx="1943">
                  <c:v>2.5399999999999983</c:v>
                </c:pt>
                <c:pt idx="1944">
                  <c:v>2.1999999999999984</c:v>
                </c:pt>
                <c:pt idx="1945">
                  <c:v>2.1599999999999993</c:v>
                </c:pt>
                <c:pt idx="1946">
                  <c:v>2.5</c:v>
                </c:pt>
                <c:pt idx="1947">
                  <c:v>2.5799999999999996</c:v>
                </c:pt>
                <c:pt idx="1948">
                  <c:v>2.0200000000000005</c:v>
                </c:pt>
                <c:pt idx="1949">
                  <c:v>2</c:v>
                </c:pt>
                <c:pt idx="1950">
                  <c:v>2.16</c:v>
                </c:pt>
                <c:pt idx="1951">
                  <c:v>1.8399999999999999</c:v>
                </c:pt>
                <c:pt idx="1952">
                  <c:v>1.8</c:v>
                </c:pt>
                <c:pt idx="1953">
                  <c:v>2.0799999999999996</c:v>
                </c:pt>
                <c:pt idx="1954">
                  <c:v>1.7800000000000005</c:v>
                </c:pt>
                <c:pt idx="1955">
                  <c:v>1.56</c:v>
                </c:pt>
                <c:pt idx="1956">
                  <c:v>1.1600000000000001</c:v>
                </c:pt>
                <c:pt idx="1957">
                  <c:v>1.0200000000000002</c:v>
                </c:pt>
                <c:pt idx="1958">
                  <c:v>0.92000000000000026</c:v>
                </c:pt>
                <c:pt idx="1959">
                  <c:v>1.3</c:v>
                </c:pt>
                <c:pt idx="1960">
                  <c:v>1.5200000000000002</c:v>
                </c:pt>
                <c:pt idx="1961">
                  <c:v>2.1600000000000006</c:v>
                </c:pt>
                <c:pt idx="1962">
                  <c:v>1.9800000000000009</c:v>
                </c:pt>
                <c:pt idx="1963">
                  <c:v>1.7400000000000009</c:v>
                </c:pt>
                <c:pt idx="1964">
                  <c:v>1.8000000000000007</c:v>
                </c:pt>
                <c:pt idx="1965">
                  <c:v>0.38000000000000078</c:v>
                </c:pt>
                <c:pt idx="1966">
                  <c:v>-0.17999999999999899</c:v>
                </c:pt>
                <c:pt idx="1967">
                  <c:v>0.16000000000000086</c:v>
                </c:pt>
                <c:pt idx="1968">
                  <c:v>-1.2599999999999993</c:v>
                </c:pt>
                <c:pt idx="1969">
                  <c:v>-2.12</c:v>
                </c:pt>
                <c:pt idx="1970">
                  <c:v>1.56</c:v>
                </c:pt>
                <c:pt idx="1971">
                  <c:v>2.1599999999999997</c:v>
                </c:pt>
                <c:pt idx="1972">
                  <c:v>1.8799999999999997</c:v>
                </c:pt>
                <c:pt idx="1973">
                  <c:v>2.5199999999999996</c:v>
                </c:pt>
                <c:pt idx="1974">
                  <c:v>3.0799999999999996</c:v>
                </c:pt>
                <c:pt idx="1975">
                  <c:v>0.29999999999999927</c:v>
                </c:pt>
                <c:pt idx="1976">
                  <c:v>-0.1600000000000005</c:v>
                </c:pt>
                <c:pt idx="1977">
                  <c:v>-4.000000000000057E-2</c:v>
                </c:pt>
                <c:pt idx="1978">
                  <c:v>0.6399999999999999</c:v>
                </c:pt>
                <c:pt idx="1979">
                  <c:v>0.6</c:v>
                </c:pt>
                <c:pt idx="1980">
                  <c:v>0.27999999999999969</c:v>
                </c:pt>
                <c:pt idx="1981">
                  <c:v>0.4399999999999995</c:v>
                </c:pt>
                <c:pt idx="1982">
                  <c:v>0.31999999999999995</c:v>
                </c:pt>
                <c:pt idx="1983">
                  <c:v>0.4599999999999998</c:v>
                </c:pt>
                <c:pt idx="1984">
                  <c:v>0.59999999999999964</c:v>
                </c:pt>
                <c:pt idx="1985">
                  <c:v>0.98000000000000009</c:v>
                </c:pt>
                <c:pt idx="1986">
                  <c:v>0.9</c:v>
                </c:pt>
                <c:pt idx="1987">
                  <c:v>1.1199999999999997</c:v>
                </c:pt>
                <c:pt idx="1988">
                  <c:v>1.1199999999999997</c:v>
                </c:pt>
                <c:pt idx="1989">
                  <c:v>0.9199999999999996</c:v>
                </c:pt>
                <c:pt idx="1990">
                  <c:v>0.7</c:v>
                </c:pt>
                <c:pt idx="1991">
                  <c:v>0.5800000000000004</c:v>
                </c:pt>
                <c:pt idx="1992">
                  <c:v>0.62000000000000033</c:v>
                </c:pt>
                <c:pt idx="1993">
                  <c:v>0.66000000000000014</c:v>
                </c:pt>
                <c:pt idx="1994">
                  <c:v>1.1000000000000001</c:v>
                </c:pt>
                <c:pt idx="1995">
                  <c:v>1.5799999999999996</c:v>
                </c:pt>
                <c:pt idx="1996">
                  <c:v>1.3999999999999992</c:v>
                </c:pt>
                <c:pt idx="1997">
                  <c:v>1.6399999999999992</c:v>
                </c:pt>
                <c:pt idx="1998">
                  <c:v>1.3999999999999992</c:v>
                </c:pt>
                <c:pt idx="1999">
                  <c:v>0.95999999999999941</c:v>
                </c:pt>
                <c:pt idx="2000">
                  <c:v>0.67999999999999972</c:v>
                </c:pt>
                <c:pt idx="2001">
                  <c:v>0.97999999999999976</c:v>
                </c:pt>
                <c:pt idx="2002">
                  <c:v>0.67999999999999972</c:v>
                </c:pt>
                <c:pt idx="2003">
                  <c:v>0.9199999999999996</c:v>
                </c:pt>
                <c:pt idx="2004">
                  <c:v>1.0200000000000002</c:v>
                </c:pt>
                <c:pt idx="2005">
                  <c:v>1.1599999999999995</c:v>
                </c:pt>
                <c:pt idx="2006">
                  <c:v>0.83999999999999919</c:v>
                </c:pt>
                <c:pt idx="2007">
                  <c:v>0.99999999999999967</c:v>
                </c:pt>
                <c:pt idx="2008">
                  <c:v>0.72</c:v>
                </c:pt>
                <c:pt idx="2009">
                  <c:v>0.85999999999999976</c:v>
                </c:pt>
                <c:pt idx="2010">
                  <c:v>0.5600000000000005</c:v>
                </c:pt>
                <c:pt idx="2011">
                  <c:v>0.42000000000000137</c:v>
                </c:pt>
                <c:pt idx="2012">
                  <c:v>0.36000000000000154</c:v>
                </c:pt>
                <c:pt idx="2013">
                  <c:v>0.68000000000000183</c:v>
                </c:pt>
                <c:pt idx="2014">
                  <c:v>0.440000000000002</c:v>
                </c:pt>
                <c:pt idx="2015">
                  <c:v>0.76000000000000156</c:v>
                </c:pt>
                <c:pt idx="2016">
                  <c:v>0.92000000000000137</c:v>
                </c:pt>
                <c:pt idx="2017">
                  <c:v>0.48000000000000076</c:v>
                </c:pt>
                <c:pt idx="2018">
                  <c:v>0.34000000000000058</c:v>
                </c:pt>
                <c:pt idx="2019">
                  <c:v>0.18000000000000044</c:v>
                </c:pt>
                <c:pt idx="2020">
                  <c:v>6.0000000000000851E-2</c:v>
                </c:pt>
                <c:pt idx="2021">
                  <c:v>6.0000000000000851E-2</c:v>
                </c:pt>
                <c:pt idx="2022">
                  <c:v>-7.9999999999999002E-2</c:v>
                </c:pt>
                <c:pt idx="2023">
                  <c:v>-0.13999999999999915</c:v>
                </c:pt>
                <c:pt idx="2024">
                  <c:v>-0.15999999999999942</c:v>
                </c:pt>
                <c:pt idx="2025">
                  <c:v>-0.33999999999999952</c:v>
                </c:pt>
                <c:pt idx="2026">
                  <c:v>0.2</c:v>
                </c:pt>
                <c:pt idx="2027">
                  <c:v>0.76000000000000012</c:v>
                </c:pt>
                <c:pt idx="2028">
                  <c:v>0.78</c:v>
                </c:pt>
                <c:pt idx="2029">
                  <c:v>1.0400000000000003</c:v>
                </c:pt>
                <c:pt idx="2030">
                  <c:v>0.67999999999999972</c:v>
                </c:pt>
                <c:pt idx="2031">
                  <c:v>0.15999999999999942</c:v>
                </c:pt>
                <c:pt idx="2032">
                  <c:v>-2.0000000000000996E-2</c:v>
                </c:pt>
                <c:pt idx="2033">
                  <c:v>-0.220000000000001</c:v>
                </c:pt>
                <c:pt idx="2034">
                  <c:v>-0.82000000000000095</c:v>
                </c:pt>
                <c:pt idx="2035">
                  <c:v>-0.26000000000000084</c:v>
                </c:pt>
                <c:pt idx="2036">
                  <c:v>-0.23999999999999985</c:v>
                </c:pt>
                <c:pt idx="2037">
                  <c:v>-0.43999999999999917</c:v>
                </c:pt>
                <c:pt idx="2038">
                  <c:v>-0.13999999999999915</c:v>
                </c:pt>
                <c:pt idx="2039">
                  <c:v>4.000000000000057E-2</c:v>
                </c:pt>
                <c:pt idx="2040">
                  <c:v>-5.9999999999998721E-2</c:v>
                </c:pt>
                <c:pt idx="2041">
                  <c:v>2.0000000000000996E-2</c:v>
                </c:pt>
                <c:pt idx="2042">
                  <c:v>0.38000000000000045</c:v>
                </c:pt>
                <c:pt idx="2043">
                  <c:v>0.46000000000000085</c:v>
                </c:pt>
                <c:pt idx="2044">
                  <c:v>0.98000000000000109</c:v>
                </c:pt>
                <c:pt idx="2045">
                  <c:v>1.06</c:v>
                </c:pt>
                <c:pt idx="2046">
                  <c:v>1.1799999999999997</c:v>
                </c:pt>
                <c:pt idx="2047">
                  <c:v>1.1000000000000001</c:v>
                </c:pt>
                <c:pt idx="2048">
                  <c:v>0.95999999999999941</c:v>
                </c:pt>
                <c:pt idx="2049">
                  <c:v>0.89999999999999925</c:v>
                </c:pt>
                <c:pt idx="2050">
                  <c:v>0.81999999999999962</c:v>
                </c:pt>
                <c:pt idx="2051">
                  <c:v>0.46000000000000013</c:v>
                </c:pt>
                <c:pt idx="2052">
                  <c:v>0.3</c:v>
                </c:pt>
                <c:pt idx="2053">
                  <c:v>7.999999999999971E-2</c:v>
                </c:pt>
                <c:pt idx="2054">
                  <c:v>-0.24000000000000057</c:v>
                </c:pt>
                <c:pt idx="2055">
                  <c:v>-0.33999999999999986</c:v>
                </c:pt>
                <c:pt idx="2056">
                  <c:v>-0.34000000000000058</c:v>
                </c:pt>
                <c:pt idx="2057">
                  <c:v>-0.40000000000000069</c:v>
                </c:pt>
                <c:pt idx="2058">
                  <c:v>-0.32000000000000028</c:v>
                </c:pt>
                <c:pt idx="2059">
                  <c:v>-0.4</c:v>
                </c:pt>
                <c:pt idx="2060">
                  <c:v>-0.18000000000000044</c:v>
                </c:pt>
                <c:pt idx="2061">
                  <c:v>0.17999999999999972</c:v>
                </c:pt>
                <c:pt idx="2062">
                  <c:v>0.27999999999999969</c:v>
                </c:pt>
                <c:pt idx="2063">
                  <c:v>0.29999999999999927</c:v>
                </c:pt>
                <c:pt idx="2064">
                  <c:v>0.49999999999999928</c:v>
                </c:pt>
                <c:pt idx="2065">
                  <c:v>7.999999999999971E-2</c:v>
                </c:pt>
                <c:pt idx="2066">
                  <c:v>-0.1</c:v>
                </c:pt>
                <c:pt idx="2067">
                  <c:v>-0.18000000000000044</c:v>
                </c:pt>
                <c:pt idx="2068">
                  <c:v>-0.4</c:v>
                </c:pt>
                <c:pt idx="2069">
                  <c:v>-0.4799999999999997</c:v>
                </c:pt>
                <c:pt idx="2070">
                  <c:v>-0.1</c:v>
                </c:pt>
                <c:pt idx="2071">
                  <c:v>-7.999999999999971E-2</c:v>
                </c:pt>
                <c:pt idx="2072">
                  <c:v>0.32000000000000028</c:v>
                </c:pt>
                <c:pt idx="2073">
                  <c:v>0.64000000000000057</c:v>
                </c:pt>
                <c:pt idx="2074">
                  <c:v>0.60000000000000142</c:v>
                </c:pt>
                <c:pt idx="2075">
                  <c:v>0.42000000000000026</c:v>
                </c:pt>
                <c:pt idx="2076">
                  <c:v>0.25999999999999945</c:v>
                </c:pt>
                <c:pt idx="2077">
                  <c:v>5.9999999999999429E-2</c:v>
                </c:pt>
                <c:pt idx="2078">
                  <c:v>-2.0000000000000285E-2</c:v>
                </c:pt>
                <c:pt idx="2079">
                  <c:v>0.35999999999999799</c:v>
                </c:pt>
                <c:pt idx="2080">
                  <c:v>0.7399999999999991</c:v>
                </c:pt>
                <c:pt idx="2081">
                  <c:v>1.1200000000000003</c:v>
                </c:pt>
                <c:pt idx="2082">
                  <c:v>1.5600000000000009</c:v>
                </c:pt>
                <c:pt idx="2083">
                  <c:v>1.9200000000000004</c:v>
                </c:pt>
                <c:pt idx="2084">
                  <c:v>1.6600000000000008</c:v>
                </c:pt>
                <c:pt idx="2085">
                  <c:v>1.6200000000000003</c:v>
                </c:pt>
                <c:pt idx="2086">
                  <c:v>1.3399999999999992</c:v>
                </c:pt>
                <c:pt idx="2087">
                  <c:v>0.75999999999999945</c:v>
                </c:pt>
                <c:pt idx="2088">
                  <c:v>0.57999999999999974</c:v>
                </c:pt>
                <c:pt idx="2089">
                  <c:v>1</c:v>
                </c:pt>
                <c:pt idx="2090">
                  <c:v>1</c:v>
                </c:pt>
                <c:pt idx="2091">
                  <c:v>1.2800000000000011</c:v>
                </c:pt>
                <c:pt idx="2092">
                  <c:v>2.1000000000000005</c:v>
                </c:pt>
                <c:pt idx="2093">
                  <c:v>1.8400000000000005</c:v>
                </c:pt>
                <c:pt idx="2094">
                  <c:v>1.6000000000000008</c:v>
                </c:pt>
                <c:pt idx="2095">
                  <c:v>1.5200000000000009</c:v>
                </c:pt>
                <c:pt idx="2096">
                  <c:v>1.64</c:v>
                </c:pt>
                <c:pt idx="2097">
                  <c:v>1.1200000000000003</c:v>
                </c:pt>
                <c:pt idx="2098">
                  <c:v>0.84000000000000052</c:v>
                </c:pt>
                <c:pt idx="2099">
                  <c:v>0.66000000000000014</c:v>
                </c:pt>
                <c:pt idx="2100">
                  <c:v>0.48000000000000043</c:v>
                </c:pt>
                <c:pt idx="2101">
                  <c:v>-3.9999999999999147E-2</c:v>
                </c:pt>
                <c:pt idx="2102">
                  <c:v>-0.43999999999999917</c:v>
                </c:pt>
                <c:pt idx="2103">
                  <c:v>0.16000000000000014</c:v>
                </c:pt>
                <c:pt idx="2104">
                  <c:v>6.0000000000000143E-2</c:v>
                </c:pt>
                <c:pt idx="2105">
                  <c:v>0.1</c:v>
                </c:pt>
                <c:pt idx="2106">
                  <c:v>0.42000000000000026</c:v>
                </c:pt>
                <c:pt idx="2107">
                  <c:v>0.2</c:v>
                </c:pt>
                <c:pt idx="2108">
                  <c:v>7.1054273576010023E-16</c:v>
                </c:pt>
                <c:pt idx="2109">
                  <c:v>0.36000000000000087</c:v>
                </c:pt>
                <c:pt idx="2110">
                  <c:v>0.40000000000000069</c:v>
                </c:pt>
                <c:pt idx="2111">
                  <c:v>0.14000000000000057</c:v>
                </c:pt>
                <c:pt idx="2112">
                  <c:v>0.22000000000000028</c:v>
                </c:pt>
                <c:pt idx="2113">
                  <c:v>0.12000000000000029</c:v>
                </c:pt>
                <c:pt idx="2114">
                  <c:v>-3.9999999999999855E-2</c:v>
                </c:pt>
                <c:pt idx="2115">
                  <c:v>-0.12000000000000029</c:v>
                </c:pt>
                <c:pt idx="2116">
                  <c:v>-0.22000000000000028</c:v>
                </c:pt>
                <c:pt idx="2117">
                  <c:v>0.4</c:v>
                </c:pt>
                <c:pt idx="2118">
                  <c:v>0.51999999999999957</c:v>
                </c:pt>
                <c:pt idx="2119">
                  <c:v>0.77999999999999969</c:v>
                </c:pt>
                <c:pt idx="2120">
                  <c:v>0.97999999999999976</c:v>
                </c:pt>
                <c:pt idx="2121">
                  <c:v>1.2799999999999998</c:v>
                </c:pt>
                <c:pt idx="2122">
                  <c:v>0.7399999999999991</c:v>
                </c:pt>
                <c:pt idx="2123">
                  <c:v>0.43999999999999917</c:v>
                </c:pt>
                <c:pt idx="2124">
                  <c:v>0.11999999999999886</c:v>
                </c:pt>
                <c:pt idx="2125">
                  <c:v>-0.36000000000000015</c:v>
                </c:pt>
                <c:pt idx="2126">
                  <c:v>-6.0000000000000143E-2</c:v>
                </c:pt>
                <c:pt idx="2127">
                  <c:v>0.18000000000000044</c:v>
                </c:pt>
                <c:pt idx="2128">
                  <c:v>0.6399999999999999</c:v>
                </c:pt>
                <c:pt idx="2129">
                  <c:v>0.71999999999999953</c:v>
                </c:pt>
                <c:pt idx="2130">
                  <c:v>0.73999999999999844</c:v>
                </c:pt>
                <c:pt idx="2131">
                  <c:v>0.39999999999999858</c:v>
                </c:pt>
                <c:pt idx="2132">
                  <c:v>0.35999999999999871</c:v>
                </c:pt>
                <c:pt idx="2133">
                  <c:v>0.17999999999999899</c:v>
                </c:pt>
                <c:pt idx="2134">
                  <c:v>-0.12000000000000029</c:v>
                </c:pt>
                <c:pt idx="2135">
                  <c:v>7.1054273576010023E-16</c:v>
                </c:pt>
                <c:pt idx="2136">
                  <c:v>-0.29999999999999927</c:v>
                </c:pt>
                <c:pt idx="2137">
                  <c:v>-0.13999999999999915</c:v>
                </c:pt>
                <c:pt idx="2138">
                  <c:v>-0.21999999999999886</c:v>
                </c:pt>
                <c:pt idx="2139">
                  <c:v>7.1054273576010023E-16</c:v>
                </c:pt>
                <c:pt idx="2140">
                  <c:v>0.37999999999999973</c:v>
                </c:pt>
                <c:pt idx="2141">
                  <c:v>0.7399999999999991</c:v>
                </c:pt>
                <c:pt idx="2142">
                  <c:v>0.53999999999999848</c:v>
                </c:pt>
                <c:pt idx="2143">
                  <c:v>0.83999999999999841</c:v>
                </c:pt>
                <c:pt idx="2144">
                  <c:v>0.65999999999999803</c:v>
                </c:pt>
                <c:pt idx="2145">
                  <c:v>0.33999999999999914</c:v>
                </c:pt>
                <c:pt idx="2146">
                  <c:v>1.9999999999999574E-2</c:v>
                </c:pt>
                <c:pt idx="2147">
                  <c:v>0.3</c:v>
                </c:pt>
                <c:pt idx="2148">
                  <c:v>-2.0000000000000285E-2</c:v>
                </c:pt>
                <c:pt idx="2149">
                  <c:v>0.1</c:v>
                </c:pt>
                <c:pt idx="2150">
                  <c:v>-0.17999999999999972</c:v>
                </c:pt>
                <c:pt idx="2151">
                  <c:v>-0.12000000000000029</c:v>
                </c:pt>
                <c:pt idx="2152">
                  <c:v>-0.22000000000000028</c:v>
                </c:pt>
                <c:pt idx="2153">
                  <c:v>-0.12000000000000029</c:v>
                </c:pt>
                <c:pt idx="2154">
                  <c:v>-2.0000000000000285E-2</c:v>
                </c:pt>
                <c:pt idx="2155">
                  <c:v>0.21999999999999886</c:v>
                </c:pt>
                <c:pt idx="2156">
                  <c:v>9.9999999999998576E-2</c:v>
                </c:pt>
                <c:pt idx="2157">
                  <c:v>-4.0000000000001992E-2</c:v>
                </c:pt>
                <c:pt idx="2158">
                  <c:v>-8.0000000000002555E-2</c:v>
                </c:pt>
                <c:pt idx="2159">
                  <c:v>-0.20000000000000143</c:v>
                </c:pt>
                <c:pt idx="2160">
                  <c:v>5.9999999999998013E-2</c:v>
                </c:pt>
                <c:pt idx="2161">
                  <c:v>0.21999999999999886</c:v>
                </c:pt>
                <c:pt idx="2162">
                  <c:v>-0.12000000000000029</c:v>
                </c:pt>
                <c:pt idx="2163">
                  <c:v>-0.15999999999999942</c:v>
                </c:pt>
                <c:pt idx="2164">
                  <c:v>-0.52000000000000024</c:v>
                </c:pt>
                <c:pt idx="2165">
                  <c:v>-0.2999999999999986</c:v>
                </c:pt>
                <c:pt idx="2166">
                  <c:v>0.56000000000000227</c:v>
                </c:pt>
                <c:pt idx="2167">
                  <c:v>1.040000000000002</c:v>
                </c:pt>
                <c:pt idx="2168">
                  <c:v>1.2800000000000011</c:v>
                </c:pt>
                <c:pt idx="2169">
                  <c:v>1.540000000000002</c:v>
                </c:pt>
                <c:pt idx="2170">
                  <c:v>0.86000000000000087</c:v>
                </c:pt>
                <c:pt idx="2171">
                  <c:v>0.25999999999999945</c:v>
                </c:pt>
                <c:pt idx="2172">
                  <c:v>-0.12000000000000029</c:v>
                </c:pt>
                <c:pt idx="2173">
                  <c:v>-7.999999999999971E-2</c:v>
                </c:pt>
                <c:pt idx="2174">
                  <c:v>1.9999999999998862E-2</c:v>
                </c:pt>
                <c:pt idx="2175">
                  <c:v>0.51999999999999891</c:v>
                </c:pt>
                <c:pt idx="2176">
                  <c:v>0.55999999999999939</c:v>
                </c:pt>
                <c:pt idx="2177">
                  <c:v>0.9</c:v>
                </c:pt>
                <c:pt idx="2178">
                  <c:v>0.68000000000000116</c:v>
                </c:pt>
                <c:pt idx="2179">
                  <c:v>0.94000000000000061</c:v>
                </c:pt>
                <c:pt idx="2180">
                  <c:v>0.92000000000000026</c:v>
                </c:pt>
                <c:pt idx="2181">
                  <c:v>0.87999999999999967</c:v>
                </c:pt>
                <c:pt idx="2182">
                  <c:v>1.1799999999999984</c:v>
                </c:pt>
                <c:pt idx="2183">
                  <c:v>1.2999999999999972</c:v>
                </c:pt>
                <c:pt idx="2184">
                  <c:v>1.259999999999998</c:v>
                </c:pt>
                <c:pt idx="2185">
                  <c:v>1.1399999999999992</c:v>
                </c:pt>
                <c:pt idx="2186">
                  <c:v>0.93999999999999917</c:v>
                </c:pt>
                <c:pt idx="2187">
                  <c:v>0.62000000000000033</c:v>
                </c:pt>
                <c:pt idx="2188">
                  <c:v>0.44000000000000056</c:v>
                </c:pt>
                <c:pt idx="2189">
                  <c:v>0.26000000000000084</c:v>
                </c:pt>
                <c:pt idx="2190">
                  <c:v>0.7</c:v>
                </c:pt>
                <c:pt idx="2191">
                  <c:v>0.74000000000000055</c:v>
                </c:pt>
                <c:pt idx="2192">
                  <c:v>0.64000000000000057</c:v>
                </c:pt>
                <c:pt idx="2193">
                  <c:v>0.72000000000000031</c:v>
                </c:pt>
                <c:pt idx="2194">
                  <c:v>0.96000000000000085</c:v>
                </c:pt>
                <c:pt idx="2195">
                  <c:v>0.36000000000000087</c:v>
                </c:pt>
                <c:pt idx="2196">
                  <c:v>0.32000000000000101</c:v>
                </c:pt>
                <c:pt idx="2197">
                  <c:v>0.52000000000000024</c:v>
                </c:pt>
                <c:pt idx="2198">
                  <c:v>0.46000000000000085</c:v>
                </c:pt>
                <c:pt idx="2199">
                  <c:v>0.46000000000000013</c:v>
                </c:pt>
                <c:pt idx="2200">
                  <c:v>0.8600000000000001</c:v>
                </c:pt>
                <c:pt idx="2201">
                  <c:v>1.06</c:v>
                </c:pt>
                <c:pt idx="2202">
                  <c:v>1.36</c:v>
                </c:pt>
                <c:pt idx="2203">
                  <c:v>1.6</c:v>
                </c:pt>
                <c:pt idx="2204">
                  <c:v>1.7</c:v>
                </c:pt>
                <c:pt idx="2205">
                  <c:v>1.56</c:v>
                </c:pt>
                <c:pt idx="2206">
                  <c:v>1.6199999999999997</c:v>
                </c:pt>
                <c:pt idx="2207">
                  <c:v>0.95999999999999941</c:v>
                </c:pt>
                <c:pt idx="2208">
                  <c:v>1.1199999999999988</c:v>
                </c:pt>
                <c:pt idx="2209">
                  <c:v>0.81999999999999884</c:v>
                </c:pt>
                <c:pt idx="2210">
                  <c:v>0.77999999999999903</c:v>
                </c:pt>
                <c:pt idx="2211">
                  <c:v>0.59999999999999931</c:v>
                </c:pt>
                <c:pt idx="2212">
                  <c:v>0.93999999999999984</c:v>
                </c:pt>
                <c:pt idx="2213">
                  <c:v>0.46000000000000085</c:v>
                </c:pt>
                <c:pt idx="2214">
                  <c:v>0.50000000000000067</c:v>
                </c:pt>
                <c:pt idx="2215">
                  <c:v>0.18000000000000044</c:v>
                </c:pt>
                <c:pt idx="2216">
                  <c:v>0.220000000000001</c:v>
                </c:pt>
                <c:pt idx="2217">
                  <c:v>0.22000000000000028</c:v>
                </c:pt>
                <c:pt idx="2218">
                  <c:v>7.999999999999971E-2</c:v>
                </c:pt>
                <c:pt idx="2219">
                  <c:v>0.22000000000000028</c:v>
                </c:pt>
                <c:pt idx="2220">
                  <c:v>0.72000000000000031</c:v>
                </c:pt>
                <c:pt idx="2221">
                  <c:v>0.93999999999999984</c:v>
                </c:pt>
                <c:pt idx="2222">
                  <c:v>1.1399999999999999</c:v>
                </c:pt>
                <c:pt idx="2223">
                  <c:v>1.4799999999999998</c:v>
                </c:pt>
                <c:pt idx="2224">
                  <c:v>1.7799999999999998</c:v>
                </c:pt>
                <c:pt idx="2225">
                  <c:v>1.7799999999999998</c:v>
                </c:pt>
                <c:pt idx="2226">
                  <c:v>1.3399999999999999</c:v>
                </c:pt>
                <c:pt idx="2227">
                  <c:v>1.1800000000000004</c:v>
                </c:pt>
                <c:pt idx="2228">
                  <c:v>1.2600000000000002</c:v>
                </c:pt>
                <c:pt idx="2229">
                  <c:v>0.83999999999999986</c:v>
                </c:pt>
                <c:pt idx="2230">
                  <c:v>0.9</c:v>
                </c:pt>
                <c:pt idx="2231">
                  <c:v>1.0399999999999998</c:v>
                </c:pt>
                <c:pt idx="2232">
                  <c:v>0.82000000000000028</c:v>
                </c:pt>
                <c:pt idx="2233">
                  <c:v>0.80000000000000071</c:v>
                </c:pt>
                <c:pt idx="2234">
                  <c:v>0.93999999999999984</c:v>
                </c:pt>
                <c:pt idx="2235">
                  <c:v>0.62000000000000033</c:v>
                </c:pt>
                <c:pt idx="2236">
                  <c:v>0.96000000000000085</c:v>
                </c:pt>
                <c:pt idx="2237">
                  <c:v>1.2800000000000011</c:v>
                </c:pt>
                <c:pt idx="2238">
                  <c:v>1.1200000000000017</c:v>
                </c:pt>
                <c:pt idx="2239">
                  <c:v>1.5000000000000013</c:v>
                </c:pt>
                <c:pt idx="2240">
                  <c:v>1.6200000000000003</c:v>
                </c:pt>
                <c:pt idx="2241">
                  <c:v>1.4399999999999991</c:v>
                </c:pt>
                <c:pt idx="2242">
                  <c:v>0.91999999999999882</c:v>
                </c:pt>
                <c:pt idx="2243">
                  <c:v>1.0599999999999981</c:v>
                </c:pt>
                <c:pt idx="2244">
                  <c:v>0.89999999999999858</c:v>
                </c:pt>
                <c:pt idx="2245">
                  <c:v>0.8</c:v>
                </c:pt>
                <c:pt idx="2246">
                  <c:v>0.92000000000000026</c:v>
                </c:pt>
                <c:pt idx="2247">
                  <c:v>1.5199999999999989</c:v>
                </c:pt>
                <c:pt idx="2248">
                  <c:v>1.8</c:v>
                </c:pt>
                <c:pt idx="2249">
                  <c:v>1.5200000000000002</c:v>
                </c:pt>
                <c:pt idx="2250">
                  <c:v>2.0399999999999991</c:v>
                </c:pt>
                <c:pt idx="2251">
                  <c:v>2.0200000000000005</c:v>
                </c:pt>
                <c:pt idx="2252">
                  <c:v>1.8400000000000021</c:v>
                </c:pt>
                <c:pt idx="2253">
                  <c:v>1.8000000000000014</c:v>
                </c:pt>
                <c:pt idx="2254">
                  <c:v>1.9800000000000011</c:v>
                </c:pt>
                <c:pt idx="2255">
                  <c:v>1.9200000000000004</c:v>
                </c:pt>
                <c:pt idx="2256">
                  <c:v>1.7200000000000002</c:v>
                </c:pt>
                <c:pt idx="2257">
                  <c:v>1.6200000000000003</c:v>
                </c:pt>
                <c:pt idx="2258">
                  <c:v>1.5200000000000002</c:v>
                </c:pt>
                <c:pt idx="2259">
                  <c:v>1.2200000000000002</c:v>
                </c:pt>
                <c:pt idx="2260">
                  <c:v>1.0000000000000013</c:v>
                </c:pt>
                <c:pt idx="2261">
                  <c:v>1.2599999999999993</c:v>
                </c:pt>
                <c:pt idx="2262">
                  <c:v>1.6999999999999986</c:v>
                </c:pt>
                <c:pt idx="2263">
                  <c:v>1.7799999999999983</c:v>
                </c:pt>
                <c:pt idx="2264">
                  <c:v>2.0799999999999996</c:v>
                </c:pt>
                <c:pt idx="2265">
                  <c:v>2.12</c:v>
                </c:pt>
                <c:pt idx="2266">
                  <c:v>2.5000000000000013</c:v>
                </c:pt>
                <c:pt idx="2267">
                  <c:v>2.1000000000000014</c:v>
                </c:pt>
                <c:pt idx="2268">
                  <c:v>2.160000000000001</c:v>
                </c:pt>
                <c:pt idx="2269">
                  <c:v>2.160000000000001</c:v>
                </c:pt>
                <c:pt idx="2270">
                  <c:v>1.9400000000000006</c:v>
                </c:pt>
                <c:pt idx="2271">
                  <c:v>1.6600000000000008</c:v>
                </c:pt>
                <c:pt idx="2272">
                  <c:v>1.7200000000000002</c:v>
                </c:pt>
                <c:pt idx="2273">
                  <c:v>1.5</c:v>
                </c:pt>
                <c:pt idx="2274">
                  <c:v>1.4599999999999995</c:v>
                </c:pt>
                <c:pt idx="2275">
                  <c:v>1.8599999999999981</c:v>
                </c:pt>
                <c:pt idx="2276">
                  <c:v>1.4999999999999987</c:v>
                </c:pt>
                <c:pt idx="2277">
                  <c:v>1.6799999999999984</c:v>
                </c:pt>
                <c:pt idx="2278">
                  <c:v>1.9799999999999998</c:v>
                </c:pt>
                <c:pt idx="2279">
                  <c:v>2.1799999999999997</c:v>
                </c:pt>
                <c:pt idx="2280">
                  <c:v>1.680000000000001</c:v>
                </c:pt>
                <c:pt idx="2281">
                  <c:v>1.7600000000000009</c:v>
                </c:pt>
                <c:pt idx="2282">
                  <c:v>1.2000000000000015</c:v>
                </c:pt>
                <c:pt idx="2283">
                  <c:v>0.82000000000000028</c:v>
                </c:pt>
                <c:pt idx="2284">
                  <c:v>0.65999999999999948</c:v>
                </c:pt>
                <c:pt idx="2285">
                  <c:v>0.99999999999999856</c:v>
                </c:pt>
                <c:pt idx="2286">
                  <c:v>1.2199999999999989</c:v>
                </c:pt>
                <c:pt idx="2287">
                  <c:v>1.7599999999999993</c:v>
                </c:pt>
                <c:pt idx="2288">
                  <c:v>2.1399999999999992</c:v>
                </c:pt>
                <c:pt idx="2289">
                  <c:v>2.0799999999999996</c:v>
                </c:pt>
                <c:pt idx="2290">
                  <c:v>2.1400000000000006</c:v>
                </c:pt>
                <c:pt idx="2291">
                  <c:v>2.2200000000000002</c:v>
                </c:pt>
                <c:pt idx="2292">
                  <c:v>2.0799999999999996</c:v>
                </c:pt>
                <c:pt idx="2293">
                  <c:v>1.8599999999999994</c:v>
                </c:pt>
                <c:pt idx="2294">
                  <c:v>1.9799999999999998</c:v>
                </c:pt>
                <c:pt idx="2295">
                  <c:v>2.0200000000000005</c:v>
                </c:pt>
                <c:pt idx="2296">
                  <c:v>1.8400000000000005</c:v>
                </c:pt>
                <c:pt idx="2297">
                  <c:v>1.5800000000000012</c:v>
                </c:pt>
                <c:pt idx="2298">
                  <c:v>1.7000000000000028</c:v>
                </c:pt>
                <c:pt idx="2299">
                  <c:v>1.3800000000000026</c:v>
                </c:pt>
                <c:pt idx="2300">
                  <c:v>1.4200000000000017</c:v>
                </c:pt>
                <c:pt idx="2301">
                  <c:v>1.0000000000000013</c:v>
                </c:pt>
                <c:pt idx="2302">
                  <c:v>1.1400000000000006</c:v>
                </c:pt>
                <c:pt idx="2303">
                  <c:v>0.72000000000000031</c:v>
                </c:pt>
                <c:pt idx="2304">
                  <c:v>0.7600000000000009</c:v>
                </c:pt>
                <c:pt idx="2305">
                  <c:v>0.88000000000000111</c:v>
                </c:pt>
                <c:pt idx="2306">
                  <c:v>1.4800000000000011</c:v>
                </c:pt>
                <c:pt idx="2307">
                  <c:v>1.540000000000002</c:v>
                </c:pt>
                <c:pt idx="2308">
                  <c:v>1.7000000000000015</c:v>
                </c:pt>
                <c:pt idx="2309">
                  <c:v>1.680000000000001</c:v>
                </c:pt>
                <c:pt idx="2310">
                  <c:v>0.8</c:v>
                </c:pt>
                <c:pt idx="2311">
                  <c:v>0.33999999999999914</c:v>
                </c:pt>
                <c:pt idx="2312">
                  <c:v>0.59999999999999853</c:v>
                </c:pt>
                <c:pt idx="2313">
                  <c:v>0.81999999999999884</c:v>
                </c:pt>
                <c:pt idx="2314">
                  <c:v>1.0999999999999985</c:v>
                </c:pt>
                <c:pt idx="2315">
                  <c:v>1.4999999999999987</c:v>
                </c:pt>
                <c:pt idx="2316">
                  <c:v>1.7399999999999991</c:v>
                </c:pt>
                <c:pt idx="2317">
                  <c:v>1.4999999999999987</c:v>
                </c:pt>
                <c:pt idx="2318">
                  <c:v>1.6199999999999988</c:v>
                </c:pt>
                <c:pt idx="2319">
                  <c:v>1.4999999999999987</c:v>
                </c:pt>
                <c:pt idx="2320">
                  <c:v>1.4599999999999995</c:v>
                </c:pt>
                <c:pt idx="2321">
                  <c:v>1.4599999999999995</c:v>
                </c:pt>
                <c:pt idx="2322">
                  <c:v>1.5</c:v>
                </c:pt>
                <c:pt idx="2323">
                  <c:v>1.5599999999999994</c:v>
                </c:pt>
                <c:pt idx="2324">
                  <c:v>1.6400000000000006</c:v>
                </c:pt>
                <c:pt idx="2325">
                  <c:v>2.0000000000000013</c:v>
                </c:pt>
                <c:pt idx="2326">
                  <c:v>1.9800000000000011</c:v>
                </c:pt>
                <c:pt idx="2327">
                  <c:v>1.3600000000000008</c:v>
                </c:pt>
                <c:pt idx="2328">
                  <c:v>1.0200000000000002</c:v>
                </c:pt>
                <c:pt idx="2329">
                  <c:v>1.0599999999999994</c:v>
                </c:pt>
                <c:pt idx="2330">
                  <c:v>1.259999999999998</c:v>
                </c:pt>
                <c:pt idx="2331">
                  <c:v>0.97999999999999832</c:v>
                </c:pt>
                <c:pt idx="2332">
                  <c:v>1.5599999999999994</c:v>
                </c:pt>
                <c:pt idx="2333">
                  <c:v>1.6</c:v>
                </c:pt>
                <c:pt idx="2334">
                  <c:v>1.6</c:v>
                </c:pt>
                <c:pt idx="2335">
                  <c:v>1.4000000000000015</c:v>
                </c:pt>
                <c:pt idx="2336">
                  <c:v>1.680000000000001</c:v>
                </c:pt>
                <c:pt idx="2337">
                  <c:v>1.7400000000000007</c:v>
                </c:pt>
                <c:pt idx="2338">
                  <c:v>2.0400000000000005</c:v>
                </c:pt>
                <c:pt idx="2339">
                  <c:v>1.9600000000000009</c:v>
                </c:pt>
                <c:pt idx="2340">
                  <c:v>1.7200000000000002</c:v>
                </c:pt>
                <c:pt idx="2341">
                  <c:v>1.6600000000000008</c:v>
                </c:pt>
                <c:pt idx="2342">
                  <c:v>1.540000000000002</c:v>
                </c:pt>
                <c:pt idx="2343">
                  <c:v>0.94000000000000195</c:v>
                </c:pt>
                <c:pt idx="2344">
                  <c:v>0.54000000000000203</c:v>
                </c:pt>
                <c:pt idx="2345">
                  <c:v>0.38000000000000111</c:v>
                </c:pt>
                <c:pt idx="2346">
                  <c:v>0.42000000000000171</c:v>
                </c:pt>
                <c:pt idx="2347">
                  <c:v>0.42000000000000171</c:v>
                </c:pt>
                <c:pt idx="2348">
                  <c:v>0.94000000000000195</c:v>
                </c:pt>
                <c:pt idx="2349">
                  <c:v>1.3400000000000005</c:v>
                </c:pt>
                <c:pt idx="2350">
                  <c:v>1.6400000000000006</c:v>
                </c:pt>
                <c:pt idx="2351">
                  <c:v>1.7799999999999998</c:v>
                </c:pt>
                <c:pt idx="2352">
                  <c:v>1.9399999999999991</c:v>
                </c:pt>
                <c:pt idx="2353">
                  <c:v>1.6599999999999995</c:v>
                </c:pt>
                <c:pt idx="2354">
                  <c:v>1.4600000000000009</c:v>
                </c:pt>
                <c:pt idx="2355">
                  <c:v>1.180000000000001</c:v>
                </c:pt>
                <c:pt idx="2356">
                  <c:v>0.7600000000000009</c:v>
                </c:pt>
                <c:pt idx="2357">
                  <c:v>0.80000000000000138</c:v>
                </c:pt>
                <c:pt idx="2358">
                  <c:v>0.68000000000000116</c:v>
                </c:pt>
                <c:pt idx="2359">
                  <c:v>0.32000000000000173</c:v>
                </c:pt>
                <c:pt idx="2360">
                  <c:v>0.40000000000000141</c:v>
                </c:pt>
                <c:pt idx="2361">
                  <c:v>0.42000000000000171</c:v>
                </c:pt>
                <c:pt idx="2362">
                  <c:v>0.42000000000000171</c:v>
                </c:pt>
                <c:pt idx="2363">
                  <c:v>0.72000000000000175</c:v>
                </c:pt>
                <c:pt idx="2364">
                  <c:v>1.2800000000000011</c:v>
                </c:pt>
                <c:pt idx="2365">
                  <c:v>1.4800000000000011</c:v>
                </c:pt>
                <c:pt idx="2366">
                  <c:v>1.6600000000000008</c:v>
                </c:pt>
                <c:pt idx="2367">
                  <c:v>1.9799999999999998</c:v>
                </c:pt>
                <c:pt idx="2368">
                  <c:v>1.6599999999999995</c:v>
                </c:pt>
                <c:pt idx="2369">
                  <c:v>1.2599999999999993</c:v>
                </c:pt>
                <c:pt idx="2370">
                  <c:v>1.2200000000000002</c:v>
                </c:pt>
                <c:pt idx="2371">
                  <c:v>0.7399999999999991</c:v>
                </c:pt>
                <c:pt idx="2372">
                  <c:v>0.45999999999999802</c:v>
                </c:pt>
                <c:pt idx="2373">
                  <c:v>0.53999999999999915</c:v>
                </c:pt>
                <c:pt idx="2374">
                  <c:v>0.97999999999999976</c:v>
                </c:pt>
                <c:pt idx="2375">
                  <c:v>0.87999999999999967</c:v>
                </c:pt>
                <c:pt idx="2376">
                  <c:v>1.3800000000000012</c:v>
                </c:pt>
                <c:pt idx="2377">
                  <c:v>1.6600000000000024</c:v>
                </c:pt>
                <c:pt idx="2378">
                  <c:v>1.740000000000002</c:v>
                </c:pt>
                <c:pt idx="2379">
                  <c:v>1.6600000000000008</c:v>
                </c:pt>
                <c:pt idx="2380">
                  <c:v>1.5599999999999994</c:v>
                </c:pt>
                <c:pt idx="2381">
                  <c:v>1.6799999999999984</c:v>
                </c:pt>
                <c:pt idx="2382">
                  <c:v>1.3399999999999976</c:v>
                </c:pt>
                <c:pt idx="2383">
                  <c:v>1.7999999999999972</c:v>
                </c:pt>
                <c:pt idx="2384">
                  <c:v>2.0399999999999978</c:v>
                </c:pt>
                <c:pt idx="2385">
                  <c:v>2.2999999999999998</c:v>
                </c:pt>
                <c:pt idx="2386">
                  <c:v>2.1400000000000006</c:v>
                </c:pt>
                <c:pt idx="2387">
                  <c:v>2.0000000000000013</c:v>
                </c:pt>
                <c:pt idx="2388">
                  <c:v>1.4600000000000022</c:v>
                </c:pt>
                <c:pt idx="2389">
                  <c:v>1.1200000000000017</c:v>
                </c:pt>
                <c:pt idx="2390">
                  <c:v>1.0200000000000018</c:v>
                </c:pt>
                <c:pt idx="2391">
                  <c:v>1.2800000000000025</c:v>
                </c:pt>
                <c:pt idx="2392">
                  <c:v>1.6200000000000017</c:v>
                </c:pt>
                <c:pt idx="2393">
                  <c:v>1.9</c:v>
                </c:pt>
                <c:pt idx="2394">
                  <c:v>2.3599999999999994</c:v>
                </c:pt>
                <c:pt idx="2395">
                  <c:v>2.3999999999999972</c:v>
                </c:pt>
                <c:pt idx="2396">
                  <c:v>2.3599999999999968</c:v>
                </c:pt>
                <c:pt idx="2397">
                  <c:v>2.1199999999999974</c:v>
                </c:pt>
                <c:pt idx="2398">
                  <c:v>1.6599999999999979</c:v>
                </c:pt>
                <c:pt idx="2399">
                  <c:v>1.4799999999999998</c:v>
                </c:pt>
                <c:pt idx="2400">
                  <c:v>1.7800000000000011</c:v>
                </c:pt>
                <c:pt idx="2401">
                  <c:v>1.180000000000001</c:v>
                </c:pt>
                <c:pt idx="2402">
                  <c:v>1.0400000000000005</c:v>
                </c:pt>
                <c:pt idx="2403">
                  <c:v>1.1200000000000003</c:v>
                </c:pt>
                <c:pt idx="2404">
                  <c:v>1.1199999999999988</c:v>
                </c:pt>
                <c:pt idx="2405">
                  <c:v>0.97999999999999976</c:v>
                </c:pt>
                <c:pt idx="2406">
                  <c:v>1.3599999999999994</c:v>
                </c:pt>
                <c:pt idx="2407">
                  <c:v>1.4799999999999998</c:v>
                </c:pt>
                <c:pt idx="2408">
                  <c:v>1.7800000000000011</c:v>
                </c:pt>
                <c:pt idx="2409">
                  <c:v>1.6200000000000017</c:v>
                </c:pt>
                <c:pt idx="2410">
                  <c:v>1.5400000000000005</c:v>
                </c:pt>
                <c:pt idx="2411">
                  <c:v>1.7</c:v>
                </c:pt>
                <c:pt idx="2412">
                  <c:v>1.4399999999999991</c:v>
                </c:pt>
                <c:pt idx="2413">
                  <c:v>1.5599999999999981</c:v>
                </c:pt>
                <c:pt idx="2414">
                  <c:v>1.8999999999999986</c:v>
                </c:pt>
                <c:pt idx="2415">
                  <c:v>1.7199999999999989</c:v>
                </c:pt>
                <c:pt idx="2416">
                  <c:v>1.7399999999999991</c:v>
                </c:pt>
                <c:pt idx="2417">
                  <c:v>1.9799999999999998</c:v>
                </c:pt>
                <c:pt idx="2418">
                  <c:v>1.4799999999999998</c:v>
                </c:pt>
                <c:pt idx="2419">
                  <c:v>1.0599999999999994</c:v>
                </c:pt>
                <c:pt idx="2420">
                  <c:v>1.1599999999999995</c:v>
                </c:pt>
                <c:pt idx="2421">
                  <c:v>1.1200000000000003</c:v>
                </c:pt>
                <c:pt idx="2422">
                  <c:v>1</c:v>
                </c:pt>
                <c:pt idx="2423">
                  <c:v>1.2799999999999998</c:v>
                </c:pt>
                <c:pt idx="2424">
                  <c:v>1.4</c:v>
                </c:pt>
                <c:pt idx="2425">
                  <c:v>1.1399999999999992</c:v>
                </c:pt>
                <c:pt idx="2426">
                  <c:v>0.99999999999999856</c:v>
                </c:pt>
                <c:pt idx="2427">
                  <c:v>1.1999999999999986</c:v>
                </c:pt>
                <c:pt idx="2428">
                  <c:v>1.319999999999999</c:v>
                </c:pt>
                <c:pt idx="2429">
                  <c:v>1.259999999999998</c:v>
                </c:pt>
                <c:pt idx="2430">
                  <c:v>0.99999999999999856</c:v>
                </c:pt>
                <c:pt idx="2431">
                  <c:v>0.91999999999999882</c:v>
                </c:pt>
                <c:pt idx="2432">
                  <c:v>1.0200000000000002</c:v>
                </c:pt>
                <c:pt idx="2433">
                  <c:v>0.8</c:v>
                </c:pt>
                <c:pt idx="2434">
                  <c:v>0.82000000000000028</c:v>
                </c:pt>
                <c:pt idx="2435">
                  <c:v>1.0799999999999996</c:v>
                </c:pt>
                <c:pt idx="2436">
                  <c:v>0.7600000000000009</c:v>
                </c:pt>
                <c:pt idx="2437">
                  <c:v>0.32000000000000028</c:v>
                </c:pt>
                <c:pt idx="2438">
                  <c:v>0.4799999999999997</c:v>
                </c:pt>
                <c:pt idx="2439">
                  <c:v>0.14000000000000057</c:v>
                </c:pt>
                <c:pt idx="2440">
                  <c:v>8.000000000000114E-2</c:v>
                </c:pt>
                <c:pt idx="2441">
                  <c:v>0.35999999999999943</c:v>
                </c:pt>
                <c:pt idx="2442">
                  <c:v>0.45999999999999941</c:v>
                </c:pt>
                <c:pt idx="2443">
                  <c:v>0.66000000000000081</c:v>
                </c:pt>
                <c:pt idx="2444">
                  <c:v>1.0200000000000002</c:v>
                </c:pt>
                <c:pt idx="2445">
                  <c:v>1.2799999999999998</c:v>
                </c:pt>
                <c:pt idx="2446">
                  <c:v>1.6200000000000003</c:v>
                </c:pt>
                <c:pt idx="2447">
                  <c:v>1.9399999999999991</c:v>
                </c:pt>
                <c:pt idx="2448">
                  <c:v>1.5399999999999991</c:v>
                </c:pt>
                <c:pt idx="2449">
                  <c:v>1.259999999999998</c:v>
                </c:pt>
                <c:pt idx="2450">
                  <c:v>1.1199999999999974</c:v>
                </c:pt>
                <c:pt idx="2451">
                  <c:v>1.1799999999999968</c:v>
                </c:pt>
                <c:pt idx="2452">
                  <c:v>1.2399999999999978</c:v>
                </c:pt>
                <c:pt idx="2453">
                  <c:v>1.1599999999999979</c:v>
                </c:pt>
                <c:pt idx="2454">
                  <c:v>1.2799999999999998</c:v>
                </c:pt>
                <c:pt idx="2455">
                  <c:v>1.6400000000000006</c:v>
                </c:pt>
                <c:pt idx="2456">
                  <c:v>1.5200000000000009</c:v>
                </c:pt>
                <c:pt idx="2457">
                  <c:v>1.2400000000000013</c:v>
                </c:pt>
                <c:pt idx="2458">
                  <c:v>1.5800000000000012</c:v>
                </c:pt>
                <c:pt idx="2459">
                  <c:v>1.6000000000000008</c:v>
                </c:pt>
                <c:pt idx="2460">
                  <c:v>1.5400000000000014</c:v>
                </c:pt>
                <c:pt idx="2461">
                  <c:v>1.5400000000000014</c:v>
                </c:pt>
                <c:pt idx="2462">
                  <c:v>1.3800000000000003</c:v>
                </c:pt>
                <c:pt idx="2463">
                  <c:v>0.57999999999999974</c:v>
                </c:pt>
                <c:pt idx="2464">
                  <c:v>0.53999999999999915</c:v>
                </c:pt>
                <c:pt idx="2465">
                  <c:v>0.53999999999999848</c:v>
                </c:pt>
                <c:pt idx="2466">
                  <c:v>0.53999999999999848</c:v>
                </c:pt>
                <c:pt idx="2467">
                  <c:v>0.63999999999999913</c:v>
                </c:pt>
                <c:pt idx="2468">
                  <c:v>1.6599999999999995</c:v>
                </c:pt>
                <c:pt idx="2469">
                  <c:v>1.8199999999999996</c:v>
                </c:pt>
                <c:pt idx="2470">
                  <c:v>1.6199999999999997</c:v>
                </c:pt>
                <c:pt idx="2471">
                  <c:v>1.5399999999999991</c:v>
                </c:pt>
                <c:pt idx="2472">
                  <c:v>1.6199999999999988</c:v>
                </c:pt>
                <c:pt idx="2473">
                  <c:v>1.2599999999999987</c:v>
                </c:pt>
                <c:pt idx="2474">
                  <c:v>1.3999999999999986</c:v>
                </c:pt>
                <c:pt idx="2475">
                  <c:v>1.179999999999999</c:v>
                </c:pt>
                <c:pt idx="2476">
                  <c:v>1.2199999999999995</c:v>
                </c:pt>
                <c:pt idx="2477">
                  <c:v>1.2399999999999998</c:v>
                </c:pt>
                <c:pt idx="2478">
                  <c:v>1.4199999999999995</c:v>
                </c:pt>
                <c:pt idx="2479">
                  <c:v>0.99999999999999933</c:v>
                </c:pt>
                <c:pt idx="2480">
                  <c:v>1.3199999999999996</c:v>
                </c:pt>
                <c:pt idx="2481">
                  <c:v>1.2599999999999993</c:v>
                </c:pt>
                <c:pt idx="2482">
                  <c:v>1.6999999999999993</c:v>
                </c:pt>
                <c:pt idx="2483">
                  <c:v>1.5199999999999996</c:v>
                </c:pt>
                <c:pt idx="2484">
                  <c:v>1.6800000000000004</c:v>
                </c:pt>
                <c:pt idx="2485">
                  <c:v>1.6</c:v>
                </c:pt>
                <c:pt idx="2486">
                  <c:v>1.8400000000000005</c:v>
                </c:pt>
                <c:pt idx="2487">
                  <c:v>1.4800000000000004</c:v>
                </c:pt>
                <c:pt idx="2488">
                  <c:v>1.5400000000000005</c:v>
                </c:pt>
                <c:pt idx="2489">
                  <c:v>1.8200000000000003</c:v>
                </c:pt>
                <c:pt idx="2490">
                  <c:v>1.9600000000000002</c:v>
                </c:pt>
                <c:pt idx="2491">
                  <c:v>1.94</c:v>
                </c:pt>
                <c:pt idx="2492">
                  <c:v>1.8</c:v>
                </c:pt>
                <c:pt idx="2493">
                  <c:v>1.9600000000000002</c:v>
                </c:pt>
                <c:pt idx="2494">
                  <c:v>1.6799999999999997</c:v>
                </c:pt>
                <c:pt idx="2495">
                  <c:v>1.8599999999999994</c:v>
                </c:pt>
                <c:pt idx="2496">
                  <c:v>1.5399999999999991</c:v>
                </c:pt>
                <c:pt idx="2497">
                  <c:v>1.7399999999999991</c:v>
                </c:pt>
                <c:pt idx="2498">
                  <c:v>1.819999999999999</c:v>
                </c:pt>
                <c:pt idx="2499">
                  <c:v>2.4399999999999991</c:v>
                </c:pt>
                <c:pt idx="2500">
                  <c:v>1.9199999999999995</c:v>
                </c:pt>
                <c:pt idx="2501">
                  <c:v>2.2199999999999998</c:v>
                </c:pt>
                <c:pt idx="2502">
                  <c:v>2.2999999999999994</c:v>
                </c:pt>
                <c:pt idx="2503">
                  <c:v>2.1399999999999992</c:v>
                </c:pt>
                <c:pt idx="2504">
                  <c:v>1.4799999999999991</c:v>
                </c:pt>
                <c:pt idx="2505">
                  <c:v>1.6399999999999992</c:v>
                </c:pt>
                <c:pt idx="2506">
                  <c:v>1.5599999999999987</c:v>
                </c:pt>
                <c:pt idx="2507">
                  <c:v>1.5999999999999992</c:v>
                </c:pt>
                <c:pt idx="2508">
                  <c:v>1.7</c:v>
                </c:pt>
                <c:pt idx="2509">
                  <c:v>1.6800000000000004</c:v>
                </c:pt>
                <c:pt idx="2510">
                  <c:v>2.1</c:v>
                </c:pt>
                <c:pt idx="2511">
                  <c:v>1.820000000000001</c:v>
                </c:pt>
                <c:pt idx="2512">
                  <c:v>1.3800000000000012</c:v>
                </c:pt>
                <c:pt idx="2513">
                  <c:v>1.320000000000001</c:v>
                </c:pt>
                <c:pt idx="2514">
                  <c:v>1.5600000000000009</c:v>
                </c:pt>
                <c:pt idx="2515">
                  <c:v>1.3200000000000016</c:v>
                </c:pt>
                <c:pt idx="2516">
                  <c:v>1.4600000000000015</c:v>
                </c:pt>
                <c:pt idx="2517">
                  <c:v>1.5400000000000014</c:v>
                </c:pt>
                <c:pt idx="2518">
                  <c:v>1.6000000000000014</c:v>
                </c:pt>
                <c:pt idx="2519">
                  <c:v>1.4000000000000015</c:v>
                </c:pt>
                <c:pt idx="2520">
                  <c:v>1.6400000000000006</c:v>
                </c:pt>
                <c:pt idx="2521">
                  <c:v>1.7600000000000002</c:v>
                </c:pt>
                <c:pt idx="2522">
                  <c:v>1.7199999999999995</c:v>
                </c:pt>
                <c:pt idx="2523">
                  <c:v>1.6199999999999997</c:v>
                </c:pt>
                <c:pt idx="2524">
                  <c:v>1.9599999999999995</c:v>
                </c:pt>
                <c:pt idx="2525">
                  <c:v>1.7599999999999993</c:v>
                </c:pt>
                <c:pt idx="2526">
                  <c:v>1.0599999999999994</c:v>
                </c:pt>
                <c:pt idx="2527">
                  <c:v>1.2799999999999998</c:v>
                </c:pt>
                <c:pt idx="2528">
                  <c:v>1.2399999999999991</c:v>
                </c:pt>
                <c:pt idx="2529">
                  <c:v>1.1399999999999992</c:v>
                </c:pt>
                <c:pt idx="2530">
                  <c:v>1.0799999999999996</c:v>
                </c:pt>
                <c:pt idx="2531">
                  <c:v>1.4600000000000002</c:v>
                </c:pt>
                <c:pt idx="2532">
                  <c:v>1.3200000000000003</c:v>
                </c:pt>
                <c:pt idx="2533">
                  <c:v>1.3800000000000003</c:v>
                </c:pt>
                <c:pt idx="2534">
                  <c:v>1.4400000000000006</c:v>
                </c:pt>
                <c:pt idx="2535">
                  <c:v>1.5400000000000005</c:v>
                </c:pt>
                <c:pt idx="2536">
                  <c:v>1.9800000000000004</c:v>
                </c:pt>
                <c:pt idx="2537">
                  <c:v>1.94</c:v>
                </c:pt>
                <c:pt idx="2538">
                  <c:v>1.4799999999999998</c:v>
                </c:pt>
                <c:pt idx="2539">
                  <c:v>1.2799999999999989</c:v>
                </c:pt>
                <c:pt idx="2540">
                  <c:v>1.2999999999999985</c:v>
                </c:pt>
                <c:pt idx="2541">
                  <c:v>1.2199999999999989</c:v>
                </c:pt>
                <c:pt idx="2542">
                  <c:v>1.2999999999999994</c:v>
                </c:pt>
                <c:pt idx="2543">
                  <c:v>1.7399999999999991</c:v>
                </c:pt>
                <c:pt idx="2544">
                  <c:v>1.8</c:v>
                </c:pt>
                <c:pt idx="2545">
                  <c:v>1.4600000000000002</c:v>
                </c:pt>
                <c:pt idx="2546">
                  <c:v>1.1799999999999997</c:v>
                </c:pt>
                <c:pt idx="2547">
                  <c:v>1.42</c:v>
                </c:pt>
                <c:pt idx="2548">
                  <c:v>1.2600000000000002</c:v>
                </c:pt>
                <c:pt idx="2549">
                  <c:v>1.2399999999999998</c:v>
                </c:pt>
                <c:pt idx="2550">
                  <c:v>1.5399999999999998</c:v>
                </c:pt>
                <c:pt idx="2551">
                  <c:v>1.72</c:v>
                </c:pt>
                <c:pt idx="2552">
                  <c:v>1.4799999999999998</c:v>
                </c:pt>
                <c:pt idx="2553">
                  <c:v>1.5599999999999998</c:v>
                </c:pt>
                <c:pt idx="2554">
                  <c:v>1.6199999999999999</c:v>
                </c:pt>
                <c:pt idx="2555">
                  <c:v>1.52</c:v>
                </c:pt>
                <c:pt idx="2556">
                  <c:v>1.3399999999999999</c:v>
                </c:pt>
                <c:pt idx="2557">
                  <c:v>1.4400000000000006</c:v>
                </c:pt>
                <c:pt idx="2558">
                  <c:v>0.86000000000000087</c:v>
                </c:pt>
                <c:pt idx="2559">
                  <c:v>0.24000000000000057</c:v>
                </c:pt>
                <c:pt idx="2560">
                  <c:v>0.26000000000000084</c:v>
                </c:pt>
                <c:pt idx="2561">
                  <c:v>0.68000000000000083</c:v>
                </c:pt>
                <c:pt idx="2562">
                  <c:v>0.8600000000000001</c:v>
                </c:pt>
                <c:pt idx="2563">
                  <c:v>1.3599999999999999</c:v>
                </c:pt>
                <c:pt idx="2564">
                  <c:v>1.98</c:v>
                </c:pt>
                <c:pt idx="2565">
                  <c:v>1.7599999999999998</c:v>
                </c:pt>
                <c:pt idx="2566">
                  <c:v>1.6599999999999997</c:v>
                </c:pt>
                <c:pt idx="2567">
                  <c:v>1.3199999999999998</c:v>
                </c:pt>
                <c:pt idx="2568">
                  <c:v>1.48</c:v>
                </c:pt>
                <c:pt idx="2569">
                  <c:v>1.22</c:v>
                </c:pt>
                <c:pt idx="2570">
                  <c:v>1.48</c:v>
                </c:pt>
                <c:pt idx="2571">
                  <c:v>1.3199999999999998</c:v>
                </c:pt>
                <c:pt idx="2572">
                  <c:v>1.6199999999999999</c:v>
                </c:pt>
                <c:pt idx="2573">
                  <c:v>1.3199999999999996</c:v>
                </c:pt>
                <c:pt idx="2574">
                  <c:v>1.6999999999999997</c:v>
                </c:pt>
                <c:pt idx="2575">
                  <c:v>1.5599999999999998</c:v>
                </c:pt>
                <c:pt idx="2576">
                  <c:v>1.3800000000000001</c:v>
                </c:pt>
                <c:pt idx="2577">
                  <c:v>1.1400000000000001</c:v>
                </c:pt>
                <c:pt idx="2578">
                  <c:v>1.4000000000000008</c:v>
                </c:pt>
                <c:pt idx="2579">
                  <c:v>1.4600000000000004</c:v>
                </c:pt>
                <c:pt idx="2580">
                  <c:v>1.6800000000000002</c:v>
                </c:pt>
                <c:pt idx="2581">
                  <c:v>1.6800000000000002</c:v>
                </c:pt>
                <c:pt idx="2582">
                  <c:v>1.9199999999999995</c:v>
                </c:pt>
                <c:pt idx="2583">
                  <c:v>1.9399999999999991</c:v>
                </c:pt>
                <c:pt idx="2584">
                  <c:v>1.7799999999999994</c:v>
                </c:pt>
                <c:pt idx="2585">
                  <c:v>1.4799999999999998</c:v>
                </c:pt>
                <c:pt idx="2586">
                  <c:v>1.6199999999999997</c:v>
                </c:pt>
                <c:pt idx="2587">
                  <c:v>1.5799999999999996</c:v>
                </c:pt>
                <c:pt idx="2588">
                  <c:v>1.4</c:v>
                </c:pt>
                <c:pt idx="2589">
                  <c:v>1.6800000000000002</c:v>
                </c:pt>
                <c:pt idx="2590">
                  <c:v>2.0599999999999996</c:v>
                </c:pt>
                <c:pt idx="2591">
                  <c:v>2.06</c:v>
                </c:pt>
                <c:pt idx="2592">
                  <c:v>1.9200000000000004</c:v>
                </c:pt>
                <c:pt idx="2593">
                  <c:v>2.0200000000000005</c:v>
                </c:pt>
                <c:pt idx="2594">
                  <c:v>1.8</c:v>
                </c:pt>
                <c:pt idx="2595">
                  <c:v>1.58</c:v>
                </c:pt>
                <c:pt idx="2596">
                  <c:v>1.5799999999999996</c:v>
                </c:pt>
                <c:pt idx="2597">
                  <c:v>1.9199999999999995</c:v>
                </c:pt>
                <c:pt idx="2598">
                  <c:v>2.0599999999999996</c:v>
                </c:pt>
                <c:pt idx="2599">
                  <c:v>2.2800000000000002</c:v>
                </c:pt>
                <c:pt idx="2600">
                  <c:v>2.9</c:v>
                </c:pt>
                <c:pt idx="2601">
                  <c:v>2.9</c:v>
                </c:pt>
                <c:pt idx="2602">
                  <c:v>2.2800000000000002</c:v>
                </c:pt>
                <c:pt idx="2603">
                  <c:v>2.2199999999999998</c:v>
                </c:pt>
                <c:pt idx="2604">
                  <c:v>2.0999999999999992</c:v>
                </c:pt>
                <c:pt idx="2605">
                  <c:v>1.4199999999999995</c:v>
                </c:pt>
                <c:pt idx="2606">
                  <c:v>1.3599999999999999</c:v>
                </c:pt>
                <c:pt idx="2607">
                  <c:v>1.6800000000000002</c:v>
                </c:pt>
                <c:pt idx="2608">
                  <c:v>1.5800000000000005</c:v>
                </c:pt>
                <c:pt idx="2609">
                  <c:v>1.8200000000000007</c:v>
                </c:pt>
                <c:pt idx="2610">
                  <c:v>1.6800000000000004</c:v>
                </c:pt>
                <c:pt idx="2611">
                  <c:v>2.1000000000000005</c:v>
                </c:pt>
                <c:pt idx="2612">
                  <c:v>1.9800000000000004</c:v>
                </c:pt>
                <c:pt idx="2613">
                  <c:v>1.9400000000000006</c:v>
                </c:pt>
                <c:pt idx="2614">
                  <c:v>1.7600000000000005</c:v>
                </c:pt>
                <c:pt idx="2615">
                  <c:v>2.1000000000000005</c:v>
                </c:pt>
                <c:pt idx="2616">
                  <c:v>1.6200000000000006</c:v>
                </c:pt>
                <c:pt idx="2617">
                  <c:v>2.04</c:v>
                </c:pt>
                <c:pt idx="2618">
                  <c:v>2.46</c:v>
                </c:pt>
                <c:pt idx="2619">
                  <c:v>2.3199999999999994</c:v>
                </c:pt>
                <c:pt idx="2620">
                  <c:v>2.1199999999999997</c:v>
                </c:pt>
                <c:pt idx="2621">
                  <c:v>2.2599999999999998</c:v>
                </c:pt>
                <c:pt idx="2622">
                  <c:v>1.6800000000000002</c:v>
                </c:pt>
                <c:pt idx="2623">
                  <c:v>1.2800000000000005</c:v>
                </c:pt>
                <c:pt idx="2624">
                  <c:v>0.98000000000000043</c:v>
                </c:pt>
                <c:pt idx="2625">
                  <c:v>1.0200000000000002</c:v>
                </c:pt>
                <c:pt idx="2626">
                  <c:v>1.0399999999999998</c:v>
                </c:pt>
                <c:pt idx="2627">
                  <c:v>1.1599999999999997</c:v>
                </c:pt>
                <c:pt idx="2628">
                  <c:v>1.2799999999999998</c:v>
                </c:pt>
                <c:pt idx="2629">
                  <c:v>1.3799999999999997</c:v>
                </c:pt>
                <c:pt idx="2630">
                  <c:v>1.0599999999999998</c:v>
                </c:pt>
                <c:pt idx="2631">
                  <c:v>0.94000000000000017</c:v>
                </c:pt>
                <c:pt idx="2632">
                  <c:v>1.1600000000000001</c:v>
                </c:pt>
                <c:pt idx="2633">
                  <c:v>1.1000000000000001</c:v>
                </c:pt>
                <c:pt idx="2634">
                  <c:v>1.1800000000000004</c:v>
                </c:pt>
                <c:pt idx="2635">
                  <c:v>1.5800000000000005</c:v>
                </c:pt>
                <c:pt idx="2636">
                  <c:v>1.7</c:v>
                </c:pt>
                <c:pt idx="2637">
                  <c:v>1.58</c:v>
                </c:pt>
                <c:pt idx="2638">
                  <c:v>1.64</c:v>
                </c:pt>
                <c:pt idx="2639">
                  <c:v>1.5999999999999996</c:v>
                </c:pt>
                <c:pt idx="2640">
                  <c:v>1.92</c:v>
                </c:pt>
                <c:pt idx="2641">
                  <c:v>2.1</c:v>
                </c:pt>
                <c:pt idx="2642">
                  <c:v>2.2399999999999998</c:v>
                </c:pt>
                <c:pt idx="2643">
                  <c:v>2.2400000000000002</c:v>
                </c:pt>
                <c:pt idx="2644">
                  <c:v>2.3600000000000003</c:v>
                </c:pt>
                <c:pt idx="2645">
                  <c:v>1.8800000000000001</c:v>
                </c:pt>
                <c:pt idx="2646">
                  <c:v>2.06</c:v>
                </c:pt>
                <c:pt idx="2647">
                  <c:v>1.8200000000000003</c:v>
                </c:pt>
                <c:pt idx="2648">
                  <c:v>1.6600000000000001</c:v>
                </c:pt>
                <c:pt idx="2649">
                  <c:v>1.5599999999999998</c:v>
                </c:pt>
                <c:pt idx="2650">
                  <c:v>1.8599999999999999</c:v>
                </c:pt>
                <c:pt idx="2651">
                  <c:v>1.42</c:v>
                </c:pt>
                <c:pt idx="2652">
                  <c:v>1.8399999999999999</c:v>
                </c:pt>
                <c:pt idx="2653">
                  <c:v>1.9599999999999997</c:v>
                </c:pt>
                <c:pt idx="2654">
                  <c:v>1.9</c:v>
                </c:pt>
                <c:pt idx="2655">
                  <c:v>1.7000000000000004</c:v>
                </c:pt>
                <c:pt idx="2656">
                  <c:v>1.6200000000000003</c:v>
                </c:pt>
                <c:pt idx="2657">
                  <c:v>1.3000000000000003</c:v>
                </c:pt>
                <c:pt idx="2658">
                  <c:v>1.2000000000000004</c:v>
                </c:pt>
                <c:pt idx="2659">
                  <c:v>1.1600000000000006</c:v>
                </c:pt>
                <c:pt idx="2660">
                  <c:v>1.2400000000000002</c:v>
                </c:pt>
                <c:pt idx="2661">
                  <c:v>1.3000000000000003</c:v>
                </c:pt>
                <c:pt idx="2662">
                  <c:v>1.1400000000000001</c:v>
                </c:pt>
                <c:pt idx="2663">
                  <c:v>1.36</c:v>
                </c:pt>
                <c:pt idx="2664">
                  <c:v>1.2399999999999998</c:v>
                </c:pt>
                <c:pt idx="2665">
                  <c:v>0.99999999999999967</c:v>
                </c:pt>
                <c:pt idx="2666">
                  <c:v>1.0799999999999996</c:v>
                </c:pt>
                <c:pt idx="2667">
                  <c:v>1.3599999999999999</c:v>
                </c:pt>
                <c:pt idx="2668">
                  <c:v>1.5</c:v>
                </c:pt>
                <c:pt idx="2669">
                  <c:v>1.6600000000000001</c:v>
                </c:pt>
                <c:pt idx="2670">
                  <c:v>1.8600000000000005</c:v>
                </c:pt>
                <c:pt idx="2671">
                  <c:v>1.6600000000000001</c:v>
                </c:pt>
                <c:pt idx="2672">
                  <c:v>1.6199999999999999</c:v>
                </c:pt>
                <c:pt idx="2673">
                  <c:v>1.2</c:v>
                </c:pt>
                <c:pt idx="2674">
                  <c:v>1.4999999999999996</c:v>
                </c:pt>
                <c:pt idx="2675">
                  <c:v>1.3399999999999994</c:v>
                </c:pt>
                <c:pt idx="2676">
                  <c:v>1.9799999999999998</c:v>
                </c:pt>
                <c:pt idx="2677">
                  <c:v>2.02</c:v>
                </c:pt>
                <c:pt idx="2678">
                  <c:v>1.8199999999999996</c:v>
                </c:pt>
                <c:pt idx="2679">
                  <c:v>1.6</c:v>
                </c:pt>
                <c:pt idx="2680">
                  <c:v>1.6800000000000002</c:v>
                </c:pt>
                <c:pt idx="2681">
                  <c:v>1.0400000000000003</c:v>
                </c:pt>
                <c:pt idx="2682">
                  <c:v>1.2200000000000002</c:v>
                </c:pt>
                <c:pt idx="2683">
                  <c:v>1.6000000000000003</c:v>
                </c:pt>
                <c:pt idx="2684">
                  <c:v>1.56</c:v>
                </c:pt>
                <c:pt idx="2685">
                  <c:v>1.56</c:v>
                </c:pt>
                <c:pt idx="2686">
                  <c:v>1.9600000000000002</c:v>
                </c:pt>
                <c:pt idx="2687">
                  <c:v>1.9</c:v>
                </c:pt>
                <c:pt idx="2688">
                  <c:v>1.98</c:v>
                </c:pt>
                <c:pt idx="2689">
                  <c:v>2.16</c:v>
                </c:pt>
                <c:pt idx="2690">
                  <c:v>2.0200000000000005</c:v>
                </c:pt>
                <c:pt idx="2691">
                  <c:v>2.1600000000000006</c:v>
                </c:pt>
                <c:pt idx="2692">
                  <c:v>2.1600000000000006</c:v>
                </c:pt>
                <c:pt idx="2693">
                  <c:v>2.140000000000001</c:v>
                </c:pt>
                <c:pt idx="2694">
                  <c:v>2.1800000000000006</c:v>
                </c:pt>
                <c:pt idx="2695">
                  <c:v>2.5000000000000004</c:v>
                </c:pt>
                <c:pt idx="2696">
                  <c:v>2.2000000000000002</c:v>
                </c:pt>
                <c:pt idx="2697">
                  <c:v>2.14</c:v>
                </c:pt>
                <c:pt idx="2698">
                  <c:v>1.9999999999999996</c:v>
                </c:pt>
                <c:pt idx="2699">
                  <c:v>1.78</c:v>
                </c:pt>
                <c:pt idx="2700">
                  <c:v>1.72</c:v>
                </c:pt>
                <c:pt idx="2701">
                  <c:v>1.6599999999999997</c:v>
                </c:pt>
                <c:pt idx="2702">
                  <c:v>1.42</c:v>
                </c:pt>
                <c:pt idx="2703">
                  <c:v>1.5200000000000002</c:v>
                </c:pt>
                <c:pt idx="2704">
                  <c:v>1.2600000000000005</c:v>
                </c:pt>
                <c:pt idx="2705">
                  <c:v>1.1600000000000008</c:v>
                </c:pt>
                <c:pt idx="2706">
                  <c:v>0.88000000000000078</c:v>
                </c:pt>
                <c:pt idx="2707">
                  <c:v>0.98000000000000109</c:v>
                </c:pt>
                <c:pt idx="2708">
                  <c:v>0.72000000000000064</c:v>
                </c:pt>
                <c:pt idx="2709">
                  <c:v>1.2600000000000005</c:v>
                </c:pt>
                <c:pt idx="2710">
                  <c:v>1.2400000000000002</c:v>
                </c:pt>
                <c:pt idx="2711">
                  <c:v>1.36</c:v>
                </c:pt>
                <c:pt idx="2712">
                  <c:v>1.3599999999999994</c:v>
                </c:pt>
                <c:pt idx="2713">
                  <c:v>1.5400000000000003</c:v>
                </c:pt>
                <c:pt idx="2714">
                  <c:v>1.3800000000000003</c:v>
                </c:pt>
                <c:pt idx="2715">
                  <c:v>1.0600000000000005</c:v>
                </c:pt>
                <c:pt idx="2716">
                  <c:v>1.6400000000000001</c:v>
                </c:pt>
                <c:pt idx="2717">
                  <c:v>1.820000000000001</c:v>
                </c:pt>
                <c:pt idx="2718">
                  <c:v>2.0000000000000009</c:v>
                </c:pt>
                <c:pt idx="2719">
                  <c:v>2.1800000000000006</c:v>
                </c:pt>
                <c:pt idx="2720">
                  <c:v>2.6000000000000005</c:v>
                </c:pt>
                <c:pt idx="2721">
                  <c:v>2.2400000000000011</c:v>
                </c:pt>
                <c:pt idx="2722">
                  <c:v>2.0400000000000005</c:v>
                </c:pt>
                <c:pt idx="2723">
                  <c:v>2.0200000000000005</c:v>
                </c:pt>
                <c:pt idx="2724">
                  <c:v>1.5000000000000004</c:v>
                </c:pt>
                <c:pt idx="2725">
                  <c:v>1.3000000000000003</c:v>
                </c:pt>
                <c:pt idx="2726">
                  <c:v>1.1000000000000001</c:v>
                </c:pt>
                <c:pt idx="2727">
                  <c:v>1.0400000000000003</c:v>
                </c:pt>
                <c:pt idx="2728">
                  <c:v>0.8600000000000001</c:v>
                </c:pt>
                <c:pt idx="2729">
                  <c:v>1.42</c:v>
                </c:pt>
                <c:pt idx="2730">
                  <c:v>1.3800000000000001</c:v>
                </c:pt>
                <c:pt idx="2731">
                  <c:v>1.7000000000000004</c:v>
                </c:pt>
                <c:pt idx="2732">
                  <c:v>1.4600000000000002</c:v>
                </c:pt>
                <c:pt idx="2733">
                  <c:v>1.52</c:v>
                </c:pt>
                <c:pt idx="2734">
                  <c:v>1.1200000000000003</c:v>
                </c:pt>
                <c:pt idx="2735">
                  <c:v>1.2800000000000005</c:v>
                </c:pt>
                <c:pt idx="2736">
                  <c:v>1.0600000000000005</c:v>
                </c:pt>
                <c:pt idx="2737">
                  <c:v>1.2400000000000002</c:v>
                </c:pt>
                <c:pt idx="2738">
                  <c:v>1.2400000000000002</c:v>
                </c:pt>
                <c:pt idx="2739">
                  <c:v>1.4</c:v>
                </c:pt>
                <c:pt idx="2740">
                  <c:v>1.3399999999999999</c:v>
                </c:pt>
                <c:pt idx="2741">
                  <c:v>1.2</c:v>
                </c:pt>
                <c:pt idx="2742">
                  <c:v>1.2400000000000002</c:v>
                </c:pt>
                <c:pt idx="2743">
                  <c:v>1.2600000000000002</c:v>
                </c:pt>
                <c:pt idx="2744">
                  <c:v>1.06</c:v>
                </c:pt>
                <c:pt idx="2745">
                  <c:v>0.82</c:v>
                </c:pt>
                <c:pt idx="2746">
                  <c:v>1.1399999999999999</c:v>
                </c:pt>
                <c:pt idx="2747">
                  <c:v>1.1399999999999999</c:v>
                </c:pt>
                <c:pt idx="2748">
                  <c:v>1.1000000000000001</c:v>
                </c:pt>
                <c:pt idx="2749">
                  <c:v>1.2600000000000002</c:v>
                </c:pt>
                <c:pt idx="2750">
                  <c:v>1.3400000000000003</c:v>
                </c:pt>
                <c:pt idx="2751">
                  <c:v>1.1999999999999997</c:v>
                </c:pt>
                <c:pt idx="2752">
                  <c:v>1.4199999999999995</c:v>
                </c:pt>
                <c:pt idx="2753">
                  <c:v>1.36</c:v>
                </c:pt>
                <c:pt idx="2754">
                  <c:v>1.44</c:v>
                </c:pt>
                <c:pt idx="2755">
                  <c:v>1.7999999999999996</c:v>
                </c:pt>
                <c:pt idx="2756">
                  <c:v>1.9599999999999997</c:v>
                </c:pt>
                <c:pt idx="2757">
                  <c:v>1.8399999999999999</c:v>
                </c:pt>
                <c:pt idx="2758">
                  <c:v>2.0199999999999996</c:v>
                </c:pt>
                <c:pt idx="2759">
                  <c:v>1.7999999999999996</c:v>
                </c:pt>
                <c:pt idx="2760">
                  <c:v>1.58</c:v>
                </c:pt>
                <c:pt idx="2761">
                  <c:v>1.4000000000000004</c:v>
                </c:pt>
                <c:pt idx="2762">
                  <c:v>1.5600000000000005</c:v>
                </c:pt>
                <c:pt idx="2763">
                  <c:v>1.7400000000000002</c:v>
                </c:pt>
                <c:pt idx="2764">
                  <c:v>1.7400000000000002</c:v>
                </c:pt>
                <c:pt idx="2765">
                  <c:v>1.7</c:v>
                </c:pt>
                <c:pt idx="2766">
                  <c:v>1.72</c:v>
                </c:pt>
                <c:pt idx="2767">
                  <c:v>1.3800000000000001</c:v>
                </c:pt>
                <c:pt idx="2768">
                  <c:v>1.2</c:v>
                </c:pt>
                <c:pt idx="2769">
                  <c:v>1.1000000000000001</c:v>
                </c:pt>
                <c:pt idx="2770">
                  <c:v>1.2400000000000002</c:v>
                </c:pt>
                <c:pt idx="2771">
                  <c:v>1.8800000000000003</c:v>
                </c:pt>
                <c:pt idx="2772">
                  <c:v>2.3600000000000003</c:v>
                </c:pt>
                <c:pt idx="2773">
                  <c:v>2.14</c:v>
                </c:pt>
                <c:pt idx="2774">
                  <c:v>2.2800000000000002</c:v>
                </c:pt>
                <c:pt idx="2775">
                  <c:v>2</c:v>
                </c:pt>
                <c:pt idx="2776">
                  <c:v>1.5</c:v>
                </c:pt>
                <c:pt idx="2777">
                  <c:v>1.28</c:v>
                </c:pt>
                <c:pt idx="2778">
                  <c:v>1.4</c:v>
                </c:pt>
                <c:pt idx="2779">
                  <c:v>1.06</c:v>
                </c:pt>
                <c:pt idx="2780">
                  <c:v>1.3200000000000003</c:v>
                </c:pt>
                <c:pt idx="2781">
                  <c:v>0.9</c:v>
                </c:pt>
                <c:pt idx="2782">
                  <c:v>0.8</c:v>
                </c:pt>
                <c:pt idx="2783">
                  <c:v>0.68</c:v>
                </c:pt>
                <c:pt idx="2784">
                  <c:v>1.0200000000000002</c:v>
                </c:pt>
                <c:pt idx="2785">
                  <c:v>0.88000000000000012</c:v>
                </c:pt>
                <c:pt idx="2786">
                  <c:v>1.0800000000000005</c:v>
                </c:pt>
                <c:pt idx="2787">
                  <c:v>0.92000000000000026</c:v>
                </c:pt>
                <c:pt idx="2788">
                  <c:v>0.50000000000000033</c:v>
                </c:pt>
                <c:pt idx="2789">
                  <c:v>0.76000000000000012</c:v>
                </c:pt>
                <c:pt idx="2790">
                  <c:v>0.93999999999999984</c:v>
                </c:pt>
                <c:pt idx="2791">
                  <c:v>1.1199999999999999</c:v>
                </c:pt>
                <c:pt idx="2792">
                  <c:v>1.0399999999999998</c:v>
                </c:pt>
                <c:pt idx="2793">
                  <c:v>1.2399999999999998</c:v>
                </c:pt>
                <c:pt idx="2794">
                  <c:v>1</c:v>
                </c:pt>
                <c:pt idx="2795">
                  <c:v>1.0800000000000005</c:v>
                </c:pt>
                <c:pt idx="2796">
                  <c:v>1.28</c:v>
                </c:pt>
                <c:pt idx="2797">
                  <c:v>1.6200000000000003</c:v>
                </c:pt>
                <c:pt idx="2798">
                  <c:v>1.7200000000000002</c:v>
                </c:pt>
                <c:pt idx="2799">
                  <c:v>2.1</c:v>
                </c:pt>
                <c:pt idx="2800">
                  <c:v>1.8399999999999999</c:v>
                </c:pt>
                <c:pt idx="2801">
                  <c:v>1.56</c:v>
                </c:pt>
                <c:pt idx="2802">
                  <c:v>1.4400000000000002</c:v>
                </c:pt>
                <c:pt idx="2803">
                  <c:v>1.4200000000000004</c:v>
                </c:pt>
                <c:pt idx="2804">
                  <c:v>1.1000000000000003</c:v>
                </c:pt>
                <c:pt idx="2805">
                  <c:v>1.1600000000000006</c:v>
                </c:pt>
                <c:pt idx="2806">
                  <c:v>1.0400000000000003</c:v>
                </c:pt>
                <c:pt idx="2807">
                  <c:v>0.9</c:v>
                </c:pt>
                <c:pt idx="2808">
                  <c:v>1.1399999999999999</c:v>
                </c:pt>
                <c:pt idx="2809">
                  <c:v>0.9</c:v>
                </c:pt>
                <c:pt idx="2810">
                  <c:v>1.1399999999999999</c:v>
                </c:pt>
                <c:pt idx="2811">
                  <c:v>1.3</c:v>
                </c:pt>
                <c:pt idx="2812">
                  <c:v>1.5400000000000003</c:v>
                </c:pt>
                <c:pt idx="2813">
                  <c:v>1.2000000000000004</c:v>
                </c:pt>
                <c:pt idx="2814">
                  <c:v>1.5400000000000003</c:v>
                </c:pt>
                <c:pt idx="2815">
                  <c:v>1.4600000000000002</c:v>
                </c:pt>
                <c:pt idx="2816">
                  <c:v>1.4400000000000002</c:v>
                </c:pt>
                <c:pt idx="2817">
                  <c:v>1.4600000000000002</c:v>
                </c:pt>
                <c:pt idx="2818">
                  <c:v>1.8199999999999998</c:v>
                </c:pt>
                <c:pt idx="2819">
                  <c:v>1.7599999999999998</c:v>
                </c:pt>
                <c:pt idx="2820">
                  <c:v>1.9199999999999995</c:v>
                </c:pt>
                <c:pt idx="2821">
                  <c:v>2.1199999999999997</c:v>
                </c:pt>
                <c:pt idx="2822">
                  <c:v>1.9799999999999993</c:v>
                </c:pt>
                <c:pt idx="2823">
                  <c:v>1.7799999999999994</c:v>
                </c:pt>
                <c:pt idx="2824">
                  <c:v>1.5599999999999998</c:v>
                </c:pt>
                <c:pt idx="2825">
                  <c:v>1.1399999999999999</c:v>
                </c:pt>
                <c:pt idx="2826">
                  <c:v>0.95999999999999974</c:v>
                </c:pt>
                <c:pt idx="2827">
                  <c:v>0.8</c:v>
                </c:pt>
                <c:pt idx="2828">
                  <c:v>1.2</c:v>
                </c:pt>
                <c:pt idx="2829">
                  <c:v>1.3199999999999998</c:v>
                </c:pt>
                <c:pt idx="2830">
                  <c:v>1.5399999999999998</c:v>
                </c:pt>
                <c:pt idx="2831">
                  <c:v>1.6199999999999999</c:v>
                </c:pt>
                <c:pt idx="2832">
                  <c:v>2.1800000000000002</c:v>
                </c:pt>
                <c:pt idx="2833">
                  <c:v>2.1</c:v>
                </c:pt>
                <c:pt idx="2834">
                  <c:v>2.1</c:v>
                </c:pt>
                <c:pt idx="2835">
                  <c:v>2.1000000000000005</c:v>
                </c:pt>
                <c:pt idx="2836">
                  <c:v>1.86</c:v>
                </c:pt>
                <c:pt idx="2837">
                  <c:v>1.5</c:v>
                </c:pt>
                <c:pt idx="2838">
                  <c:v>1.2200000000000002</c:v>
                </c:pt>
                <c:pt idx="2839">
                  <c:v>1.0400000000000003</c:v>
                </c:pt>
                <c:pt idx="2840">
                  <c:v>1.2399999999999998</c:v>
                </c:pt>
                <c:pt idx="2841">
                  <c:v>1.4600000000000002</c:v>
                </c:pt>
                <c:pt idx="2842">
                  <c:v>1.6600000000000001</c:v>
                </c:pt>
                <c:pt idx="2843">
                  <c:v>1.8400000000000003</c:v>
                </c:pt>
                <c:pt idx="2844">
                  <c:v>2.16</c:v>
                </c:pt>
                <c:pt idx="2845">
                  <c:v>1.8000000000000003</c:v>
                </c:pt>
                <c:pt idx="2846">
                  <c:v>1.6200000000000003</c:v>
                </c:pt>
                <c:pt idx="2847">
                  <c:v>1.3800000000000001</c:v>
                </c:pt>
                <c:pt idx="2848">
                  <c:v>1.1800000000000002</c:v>
                </c:pt>
                <c:pt idx="2849">
                  <c:v>0.93999999999999984</c:v>
                </c:pt>
                <c:pt idx="2850">
                  <c:v>1.2799999999999998</c:v>
                </c:pt>
                <c:pt idx="2851">
                  <c:v>1.6399999999999995</c:v>
                </c:pt>
                <c:pt idx="2852">
                  <c:v>1.6199999999999997</c:v>
                </c:pt>
                <c:pt idx="2853">
                  <c:v>2.0199999999999996</c:v>
                </c:pt>
                <c:pt idx="2854">
                  <c:v>2.1800000000000002</c:v>
                </c:pt>
                <c:pt idx="2855">
                  <c:v>1.92</c:v>
                </c:pt>
                <c:pt idx="2856">
                  <c:v>1.6</c:v>
                </c:pt>
                <c:pt idx="2857">
                  <c:v>1.56</c:v>
                </c:pt>
                <c:pt idx="2858">
                  <c:v>1.1399999999999999</c:v>
                </c:pt>
                <c:pt idx="2859">
                  <c:v>1.1599999999999997</c:v>
                </c:pt>
                <c:pt idx="2860">
                  <c:v>1</c:v>
                </c:pt>
                <c:pt idx="2861">
                  <c:v>1.0599999999999998</c:v>
                </c:pt>
                <c:pt idx="2862">
                  <c:v>1.4599999999999997</c:v>
                </c:pt>
                <c:pt idx="2863">
                  <c:v>1.6600000000000001</c:v>
                </c:pt>
                <c:pt idx="2864">
                  <c:v>1.48</c:v>
                </c:pt>
                <c:pt idx="2865">
                  <c:v>1.9</c:v>
                </c:pt>
                <c:pt idx="2866">
                  <c:v>1.56</c:v>
                </c:pt>
                <c:pt idx="2867">
                  <c:v>1.52</c:v>
                </c:pt>
                <c:pt idx="2868">
                  <c:v>1.0399999999999998</c:v>
                </c:pt>
                <c:pt idx="2869">
                  <c:v>1.0599999999999998</c:v>
                </c:pt>
                <c:pt idx="2870">
                  <c:v>1.0999999999999996</c:v>
                </c:pt>
                <c:pt idx="2871">
                  <c:v>1.52</c:v>
                </c:pt>
                <c:pt idx="2872">
                  <c:v>1.1000000000000003</c:v>
                </c:pt>
                <c:pt idx="2873">
                  <c:v>1.78</c:v>
                </c:pt>
                <c:pt idx="2874">
                  <c:v>2.0599999999999996</c:v>
                </c:pt>
                <c:pt idx="2875">
                  <c:v>1.8</c:v>
                </c:pt>
                <c:pt idx="2876">
                  <c:v>1.7</c:v>
                </c:pt>
                <c:pt idx="2877">
                  <c:v>1.8199999999999998</c:v>
                </c:pt>
                <c:pt idx="2878">
                  <c:v>1.5399999999999998</c:v>
                </c:pt>
                <c:pt idx="2879">
                  <c:v>1.3200000000000003</c:v>
                </c:pt>
                <c:pt idx="2880">
                  <c:v>1.5600000000000005</c:v>
                </c:pt>
                <c:pt idx="2881">
                  <c:v>1.4000000000000004</c:v>
                </c:pt>
                <c:pt idx="2882">
                  <c:v>1.4200000000000004</c:v>
                </c:pt>
                <c:pt idx="2883">
                  <c:v>1.2600000000000005</c:v>
                </c:pt>
                <c:pt idx="2884">
                  <c:v>1.5200000000000002</c:v>
                </c:pt>
                <c:pt idx="2885">
                  <c:v>1.28</c:v>
                </c:pt>
                <c:pt idx="2886">
                  <c:v>1.5</c:v>
                </c:pt>
                <c:pt idx="2887">
                  <c:v>1.44</c:v>
                </c:pt>
                <c:pt idx="2888">
                  <c:v>1.4599999999999997</c:v>
                </c:pt>
                <c:pt idx="2889">
                  <c:v>1.3399999999999999</c:v>
                </c:pt>
                <c:pt idx="2890">
                  <c:v>1.4600000000000002</c:v>
                </c:pt>
                <c:pt idx="2891">
                  <c:v>1.56</c:v>
                </c:pt>
                <c:pt idx="2892">
                  <c:v>1.5200000000000002</c:v>
                </c:pt>
                <c:pt idx="2893">
                  <c:v>1.6200000000000003</c:v>
                </c:pt>
                <c:pt idx="2894">
                  <c:v>1.7200000000000002</c:v>
                </c:pt>
                <c:pt idx="2895">
                  <c:v>1.86</c:v>
                </c:pt>
                <c:pt idx="2896">
                  <c:v>1.6600000000000001</c:v>
                </c:pt>
                <c:pt idx="2897">
                  <c:v>1.8399999999999999</c:v>
                </c:pt>
                <c:pt idx="2898">
                  <c:v>2.1</c:v>
                </c:pt>
                <c:pt idx="2899">
                  <c:v>2.02</c:v>
                </c:pt>
                <c:pt idx="2900">
                  <c:v>1.7599999999999998</c:v>
                </c:pt>
                <c:pt idx="2901">
                  <c:v>1.8</c:v>
                </c:pt>
                <c:pt idx="2902">
                  <c:v>1.7</c:v>
                </c:pt>
                <c:pt idx="2903">
                  <c:v>1.7999999999999996</c:v>
                </c:pt>
                <c:pt idx="2904">
                  <c:v>1.6199999999999997</c:v>
                </c:pt>
                <c:pt idx="2905">
                  <c:v>1.7199999999999995</c:v>
                </c:pt>
                <c:pt idx="2906">
                  <c:v>1.9199999999999993</c:v>
                </c:pt>
                <c:pt idx="2907">
                  <c:v>1.9599999999999995</c:v>
                </c:pt>
                <c:pt idx="2908">
                  <c:v>1.8399999999999999</c:v>
                </c:pt>
                <c:pt idx="2909">
                  <c:v>1.8199999999999998</c:v>
                </c:pt>
                <c:pt idx="2910">
                  <c:v>1.58</c:v>
                </c:pt>
                <c:pt idx="2911">
                  <c:v>1.2000000000000004</c:v>
                </c:pt>
                <c:pt idx="2912">
                  <c:v>1.2000000000000004</c:v>
                </c:pt>
                <c:pt idx="2913">
                  <c:v>1.1000000000000003</c:v>
                </c:pt>
                <c:pt idx="2914">
                  <c:v>1.1800000000000004</c:v>
                </c:pt>
                <c:pt idx="2915">
                  <c:v>1.36</c:v>
                </c:pt>
                <c:pt idx="2916">
                  <c:v>1.4200000000000004</c:v>
                </c:pt>
                <c:pt idx="2917">
                  <c:v>1.6600000000000001</c:v>
                </c:pt>
                <c:pt idx="2918">
                  <c:v>1.56</c:v>
                </c:pt>
                <c:pt idx="2919">
                  <c:v>1.4400000000000002</c:v>
                </c:pt>
                <c:pt idx="2920">
                  <c:v>1.5800000000000005</c:v>
                </c:pt>
                <c:pt idx="2921">
                  <c:v>2.04</c:v>
                </c:pt>
                <c:pt idx="2922">
                  <c:v>2.12</c:v>
                </c:pt>
                <c:pt idx="2923">
                  <c:v>1.9600000000000002</c:v>
                </c:pt>
                <c:pt idx="2924">
                  <c:v>2.2000000000000002</c:v>
                </c:pt>
                <c:pt idx="2925">
                  <c:v>1.92</c:v>
                </c:pt>
                <c:pt idx="2926">
                  <c:v>1.6</c:v>
                </c:pt>
                <c:pt idx="2927">
                  <c:v>1.36</c:v>
                </c:pt>
                <c:pt idx="2928">
                  <c:v>1.4599999999999997</c:v>
                </c:pt>
                <c:pt idx="2929">
                  <c:v>1.1799999999999997</c:v>
                </c:pt>
                <c:pt idx="2930">
                  <c:v>1.0799999999999996</c:v>
                </c:pt>
                <c:pt idx="2931">
                  <c:v>1.3999999999999997</c:v>
                </c:pt>
                <c:pt idx="2932">
                  <c:v>1.3999999999999997</c:v>
                </c:pt>
                <c:pt idx="2933">
                  <c:v>1.4600000000000002</c:v>
                </c:pt>
                <c:pt idx="2934">
                  <c:v>1.4200000000000004</c:v>
                </c:pt>
                <c:pt idx="2935">
                  <c:v>1.4800000000000004</c:v>
                </c:pt>
                <c:pt idx="2936">
                  <c:v>0.84000000000000052</c:v>
                </c:pt>
                <c:pt idx="2937">
                  <c:v>0.66000000000000048</c:v>
                </c:pt>
                <c:pt idx="2938">
                  <c:v>0.90000000000000036</c:v>
                </c:pt>
                <c:pt idx="2939">
                  <c:v>1.0800000000000005</c:v>
                </c:pt>
                <c:pt idx="2940">
                  <c:v>1.0000000000000004</c:v>
                </c:pt>
                <c:pt idx="2941">
                  <c:v>1.1600000000000001</c:v>
                </c:pt>
                <c:pt idx="2942">
                  <c:v>1.2600000000000002</c:v>
                </c:pt>
                <c:pt idx="2943">
                  <c:v>0.88000000000000012</c:v>
                </c:pt>
                <c:pt idx="2944">
                  <c:v>0.91999999999999993</c:v>
                </c:pt>
                <c:pt idx="2945">
                  <c:v>1.0599999999999998</c:v>
                </c:pt>
                <c:pt idx="2946">
                  <c:v>1.3599999999999999</c:v>
                </c:pt>
                <c:pt idx="2947">
                  <c:v>1.1799999999999997</c:v>
                </c:pt>
                <c:pt idx="2948">
                  <c:v>1.4199999999999995</c:v>
                </c:pt>
                <c:pt idx="2949">
                  <c:v>1.1799999999999997</c:v>
                </c:pt>
                <c:pt idx="2950">
                  <c:v>1.1799999999999997</c:v>
                </c:pt>
                <c:pt idx="2951">
                  <c:v>1.2599999999999998</c:v>
                </c:pt>
                <c:pt idx="2952">
                  <c:v>1.44</c:v>
                </c:pt>
                <c:pt idx="2953">
                  <c:v>1.72</c:v>
                </c:pt>
                <c:pt idx="2954">
                  <c:v>1.8399999999999999</c:v>
                </c:pt>
                <c:pt idx="2955">
                  <c:v>2.1</c:v>
                </c:pt>
                <c:pt idx="2956">
                  <c:v>1.92</c:v>
                </c:pt>
                <c:pt idx="2957">
                  <c:v>2</c:v>
                </c:pt>
                <c:pt idx="2958">
                  <c:v>1.7399999999999998</c:v>
                </c:pt>
                <c:pt idx="2959">
                  <c:v>1.72</c:v>
                </c:pt>
                <c:pt idx="2960">
                  <c:v>1.4600000000000002</c:v>
                </c:pt>
                <c:pt idx="2961">
                  <c:v>1.4600000000000002</c:v>
                </c:pt>
                <c:pt idx="2962">
                  <c:v>1.36</c:v>
                </c:pt>
                <c:pt idx="2963">
                  <c:v>1.1200000000000003</c:v>
                </c:pt>
                <c:pt idx="2964">
                  <c:v>1.1600000000000001</c:v>
                </c:pt>
                <c:pt idx="2965">
                  <c:v>1.2399999999999998</c:v>
                </c:pt>
                <c:pt idx="2966">
                  <c:v>1.4999999999999996</c:v>
                </c:pt>
                <c:pt idx="2967">
                  <c:v>1.6199999999999997</c:v>
                </c:pt>
                <c:pt idx="2968">
                  <c:v>1.6799999999999997</c:v>
                </c:pt>
                <c:pt idx="2969">
                  <c:v>1.7199999999999995</c:v>
                </c:pt>
                <c:pt idx="2970">
                  <c:v>1.7399999999999998</c:v>
                </c:pt>
                <c:pt idx="2971">
                  <c:v>1.3199999999999998</c:v>
                </c:pt>
                <c:pt idx="2972">
                  <c:v>1.0599999999999998</c:v>
                </c:pt>
                <c:pt idx="2973">
                  <c:v>1.3399999999999999</c:v>
                </c:pt>
                <c:pt idx="2974">
                  <c:v>0.88000000000000012</c:v>
                </c:pt>
                <c:pt idx="2975">
                  <c:v>1.0799999999999996</c:v>
                </c:pt>
                <c:pt idx="2976">
                  <c:v>1.3999999999999997</c:v>
                </c:pt>
                <c:pt idx="2977">
                  <c:v>1.7599999999999998</c:v>
                </c:pt>
                <c:pt idx="2978">
                  <c:v>1.6199999999999997</c:v>
                </c:pt>
                <c:pt idx="2979">
                  <c:v>2.0999999999999992</c:v>
                </c:pt>
                <c:pt idx="2980">
                  <c:v>1.8999999999999992</c:v>
                </c:pt>
                <c:pt idx="2981">
                  <c:v>1.6399999999999995</c:v>
                </c:pt>
                <c:pt idx="2982">
                  <c:v>1.6199999999999997</c:v>
                </c:pt>
                <c:pt idx="2983">
                  <c:v>1.5799999999999996</c:v>
                </c:pt>
                <c:pt idx="2984">
                  <c:v>1.8599999999999999</c:v>
                </c:pt>
                <c:pt idx="2985">
                  <c:v>1.8</c:v>
                </c:pt>
                <c:pt idx="2986">
                  <c:v>2.12</c:v>
                </c:pt>
                <c:pt idx="2987">
                  <c:v>2.1599999999999997</c:v>
                </c:pt>
                <c:pt idx="2988">
                  <c:v>2.5</c:v>
                </c:pt>
                <c:pt idx="2989">
                  <c:v>2.3400000000000003</c:v>
                </c:pt>
                <c:pt idx="2990">
                  <c:v>2.38</c:v>
                </c:pt>
                <c:pt idx="2991">
                  <c:v>2.04</c:v>
                </c:pt>
                <c:pt idx="2992">
                  <c:v>1.9600000000000002</c:v>
                </c:pt>
                <c:pt idx="2993">
                  <c:v>1.52</c:v>
                </c:pt>
                <c:pt idx="2994">
                  <c:v>1.3</c:v>
                </c:pt>
                <c:pt idx="2995">
                  <c:v>1.3199999999999998</c:v>
                </c:pt>
                <c:pt idx="2996">
                  <c:v>1.52</c:v>
                </c:pt>
                <c:pt idx="2997">
                  <c:v>1.2200000000000002</c:v>
                </c:pt>
                <c:pt idx="2998">
                  <c:v>1.1800000000000002</c:v>
                </c:pt>
                <c:pt idx="2999">
                  <c:v>1.3200000000000003</c:v>
                </c:pt>
                <c:pt idx="3000">
                  <c:v>1.6600000000000001</c:v>
                </c:pt>
                <c:pt idx="3001">
                  <c:v>1.2599999999999998</c:v>
                </c:pt>
                <c:pt idx="3002">
                  <c:v>1.5999999999999992</c:v>
                </c:pt>
                <c:pt idx="3003">
                  <c:v>1.8599999999999994</c:v>
                </c:pt>
                <c:pt idx="3004">
                  <c:v>1.7399999999999991</c:v>
                </c:pt>
                <c:pt idx="3005">
                  <c:v>1.5199999999999996</c:v>
                </c:pt>
                <c:pt idx="3006">
                  <c:v>2.06</c:v>
                </c:pt>
                <c:pt idx="3007">
                  <c:v>2.2400000000000002</c:v>
                </c:pt>
                <c:pt idx="3008">
                  <c:v>2.14</c:v>
                </c:pt>
                <c:pt idx="3009">
                  <c:v>2.2400000000000002</c:v>
                </c:pt>
                <c:pt idx="3010">
                  <c:v>1.92</c:v>
                </c:pt>
                <c:pt idx="3011">
                  <c:v>2.02</c:v>
                </c:pt>
                <c:pt idx="3012">
                  <c:v>1.7</c:v>
                </c:pt>
                <c:pt idx="3013">
                  <c:v>1.4599999999999997</c:v>
                </c:pt>
                <c:pt idx="3014">
                  <c:v>1.1799999999999997</c:v>
                </c:pt>
                <c:pt idx="3015">
                  <c:v>1.7399999999999998</c:v>
                </c:pt>
                <c:pt idx="3016">
                  <c:v>1.4799999999999998</c:v>
                </c:pt>
                <c:pt idx="3017">
                  <c:v>1.64</c:v>
                </c:pt>
                <c:pt idx="3018">
                  <c:v>1.7399999999999998</c:v>
                </c:pt>
                <c:pt idx="3019">
                  <c:v>1.8599999999999999</c:v>
                </c:pt>
              </c:numCache>
            </c:numRef>
          </c:xVal>
          <c:yVal>
            <c:numRef>
              <c:f>'66L_1'!$A$2:$A$3021</c:f>
              <c:numCache>
                <c:formatCode>General</c:formatCode>
                <c:ptCount val="3020"/>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numCache>
            </c:numRef>
          </c:yVal>
          <c:smooth val="1"/>
          <c:extLst>
            <c:ext xmlns:c16="http://schemas.microsoft.com/office/drawing/2014/chart" uri="{C3380CC4-5D6E-409C-BE32-E72D297353CC}">
              <c16:uniqueId val="{00000000-B14A-44A4-92A9-EA99D02ED7C8}"/>
            </c:ext>
          </c:extLst>
        </c:ser>
        <c:ser>
          <c:idx val="1"/>
          <c:order val="1"/>
          <c:tx>
            <c:strRef>
              <c:f>'66L_1'!$N$1</c:f>
              <c:strCache>
                <c:ptCount val="1"/>
                <c:pt idx="0">
                  <c:v>2016-2017</c:v>
                </c:pt>
              </c:strCache>
            </c:strRef>
          </c:tx>
          <c:spPr>
            <a:ln w="12700" cap="rnd">
              <a:solidFill>
                <a:schemeClr val="accent2">
                  <a:lumMod val="40000"/>
                  <a:lumOff val="60000"/>
                </a:schemeClr>
              </a:solidFill>
              <a:round/>
            </a:ln>
            <a:effectLst/>
          </c:spPr>
          <c:marker>
            <c:symbol val="none"/>
          </c:marker>
          <c:xVal>
            <c:numRef>
              <c:f>'66L_1'!$N$2:$N$3021</c:f>
              <c:numCache>
                <c:formatCode>General</c:formatCode>
                <c:ptCount val="3020"/>
                <c:pt idx="3">
                  <c:v>-1.2799999999999994</c:v>
                </c:pt>
                <c:pt idx="4">
                  <c:v>-1.5799999999999996</c:v>
                </c:pt>
                <c:pt idx="5">
                  <c:v>-1.4799999999999993</c:v>
                </c:pt>
                <c:pt idx="6">
                  <c:v>-1.6399999999999995</c:v>
                </c:pt>
                <c:pt idx="7">
                  <c:v>-1.4399999999999995</c:v>
                </c:pt>
                <c:pt idx="8">
                  <c:v>-1.5599999999999998</c:v>
                </c:pt>
                <c:pt idx="9">
                  <c:v>-1.6599999999999997</c:v>
                </c:pt>
                <c:pt idx="10">
                  <c:v>-1.8</c:v>
                </c:pt>
                <c:pt idx="11">
                  <c:v>-1.8600000000000005</c:v>
                </c:pt>
                <c:pt idx="12">
                  <c:v>-1.8400000000000005</c:v>
                </c:pt>
                <c:pt idx="13">
                  <c:v>-2.0600000000000005</c:v>
                </c:pt>
                <c:pt idx="14">
                  <c:v>-2.06</c:v>
                </c:pt>
                <c:pt idx="15">
                  <c:v>-2.36</c:v>
                </c:pt>
                <c:pt idx="16">
                  <c:v>-2.1599999999999993</c:v>
                </c:pt>
                <c:pt idx="17">
                  <c:v>-2.3999999999999995</c:v>
                </c:pt>
                <c:pt idx="18">
                  <c:v>-2.3799999999999994</c:v>
                </c:pt>
                <c:pt idx="19">
                  <c:v>-2.1199999999999997</c:v>
                </c:pt>
                <c:pt idx="20">
                  <c:v>-1.78</c:v>
                </c:pt>
                <c:pt idx="21">
                  <c:v>-2.2800000000000002</c:v>
                </c:pt>
                <c:pt idx="22">
                  <c:v>-2.58</c:v>
                </c:pt>
                <c:pt idx="23">
                  <c:v>-2.54</c:v>
                </c:pt>
                <c:pt idx="24">
                  <c:v>-2.38</c:v>
                </c:pt>
                <c:pt idx="25">
                  <c:v>-2.58</c:v>
                </c:pt>
                <c:pt idx="26">
                  <c:v>-2.2399999999999998</c:v>
                </c:pt>
                <c:pt idx="27">
                  <c:v>-1.92</c:v>
                </c:pt>
                <c:pt idx="28">
                  <c:v>-1.9</c:v>
                </c:pt>
                <c:pt idx="29">
                  <c:v>-2.62</c:v>
                </c:pt>
                <c:pt idx="30">
                  <c:v>-2.4</c:v>
                </c:pt>
                <c:pt idx="31">
                  <c:v>-2.66</c:v>
                </c:pt>
                <c:pt idx="32">
                  <c:v>-2.76</c:v>
                </c:pt>
                <c:pt idx="33">
                  <c:v>-3.0999999999999996</c:v>
                </c:pt>
                <c:pt idx="34">
                  <c:v>-2.88</c:v>
                </c:pt>
                <c:pt idx="35">
                  <c:v>-2.92</c:v>
                </c:pt>
                <c:pt idx="36">
                  <c:v>-2.3600000000000003</c:v>
                </c:pt>
                <c:pt idx="37">
                  <c:v>-2.3200000000000003</c:v>
                </c:pt>
                <c:pt idx="38">
                  <c:v>-2.04</c:v>
                </c:pt>
                <c:pt idx="39">
                  <c:v>-2.08</c:v>
                </c:pt>
                <c:pt idx="40">
                  <c:v>-2.48</c:v>
                </c:pt>
                <c:pt idx="41">
                  <c:v>-2.7800000000000002</c:v>
                </c:pt>
                <c:pt idx="42">
                  <c:v>-2.7199999999999998</c:v>
                </c:pt>
                <c:pt idx="43">
                  <c:v>-2.6399999999999997</c:v>
                </c:pt>
                <c:pt idx="44">
                  <c:v>-2.6599999999999997</c:v>
                </c:pt>
                <c:pt idx="45">
                  <c:v>-2.5599999999999996</c:v>
                </c:pt>
                <c:pt idx="46">
                  <c:v>-2.6999999999999993</c:v>
                </c:pt>
                <c:pt idx="47">
                  <c:v>-2.2799999999999998</c:v>
                </c:pt>
                <c:pt idx="48">
                  <c:v>-2.2000000000000002</c:v>
                </c:pt>
                <c:pt idx="49">
                  <c:v>-1.94</c:v>
                </c:pt>
                <c:pt idx="50">
                  <c:v>-1.8800000000000001</c:v>
                </c:pt>
                <c:pt idx="51">
                  <c:v>-1.9</c:v>
                </c:pt>
                <c:pt idx="52">
                  <c:v>-2.5799999999999996</c:v>
                </c:pt>
                <c:pt idx="53">
                  <c:v>-2.6199999999999992</c:v>
                </c:pt>
                <c:pt idx="54">
                  <c:v>-2.6799999999999993</c:v>
                </c:pt>
                <c:pt idx="55">
                  <c:v>-2.2999999999999998</c:v>
                </c:pt>
                <c:pt idx="56">
                  <c:v>-2.0599999999999996</c:v>
                </c:pt>
                <c:pt idx="57">
                  <c:v>-1.8199999999999998</c:v>
                </c:pt>
                <c:pt idx="58">
                  <c:v>-1.9000000000000004</c:v>
                </c:pt>
                <c:pt idx="59">
                  <c:v>-1.8600000000000005</c:v>
                </c:pt>
                <c:pt idx="60">
                  <c:v>-1.8600000000000005</c:v>
                </c:pt>
                <c:pt idx="61">
                  <c:v>-2.0000000000000009</c:v>
                </c:pt>
                <c:pt idx="62">
                  <c:v>-1.840000000000001</c:v>
                </c:pt>
                <c:pt idx="63">
                  <c:v>-1.9400000000000006</c:v>
                </c:pt>
                <c:pt idx="64">
                  <c:v>-2.2000000000000006</c:v>
                </c:pt>
                <c:pt idx="65">
                  <c:v>-2.5400000000000009</c:v>
                </c:pt>
                <c:pt idx="66">
                  <c:v>-2.5000000000000009</c:v>
                </c:pt>
                <c:pt idx="67">
                  <c:v>-2.8400000000000007</c:v>
                </c:pt>
                <c:pt idx="68">
                  <c:v>-2.2800000000000011</c:v>
                </c:pt>
                <c:pt idx="69">
                  <c:v>-2.160000000000001</c:v>
                </c:pt>
                <c:pt idx="70">
                  <c:v>-1.600000000000001</c:v>
                </c:pt>
                <c:pt idx="71">
                  <c:v>-0.86000000000000054</c:v>
                </c:pt>
                <c:pt idx="72">
                  <c:v>0.13999999999999915</c:v>
                </c:pt>
                <c:pt idx="73">
                  <c:v>0.19999999999999929</c:v>
                </c:pt>
                <c:pt idx="74">
                  <c:v>0.89999999999999925</c:v>
                </c:pt>
                <c:pt idx="75">
                  <c:v>0.55999999999999939</c:v>
                </c:pt>
                <c:pt idx="76">
                  <c:v>0.15999999999999873</c:v>
                </c:pt>
                <c:pt idx="77">
                  <c:v>-0.12000000000000099</c:v>
                </c:pt>
                <c:pt idx="78">
                  <c:v>-0.62000000000000166</c:v>
                </c:pt>
                <c:pt idx="79">
                  <c:v>-0.74000000000000199</c:v>
                </c:pt>
                <c:pt idx="80">
                  <c:v>-0.62000000000000166</c:v>
                </c:pt>
                <c:pt idx="81">
                  <c:v>-0.78000000000000114</c:v>
                </c:pt>
                <c:pt idx="82">
                  <c:v>-0.70000000000000073</c:v>
                </c:pt>
                <c:pt idx="83">
                  <c:v>-0.42000000000000026</c:v>
                </c:pt>
                <c:pt idx="84">
                  <c:v>-0.4799999999999997</c:v>
                </c:pt>
                <c:pt idx="85">
                  <c:v>-0.1</c:v>
                </c:pt>
                <c:pt idx="86">
                  <c:v>0.22000000000000028</c:v>
                </c:pt>
                <c:pt idx="87">
                  <c:v>6.0000000000000143E-2</c:v>
                </c:pt>
                <c:pt idx="88">
                  <c:v>0.46000000000000013</c:v>
                </c:pt>
                <c:pt idx="89">
                  <c:v>0.34000000000000058</c:v>
                </c:pt>
                <c:pt idx="90">
                  <c:v>6.0000000000000851E-2</c:v>
                </c:pt>
                <c:pt idx="91">
                  <c:v>-0.11999999999999958</c:v>
                </c:pt>
                <c:pt idx="92">
                  <c:v>-9.9999999999999284E-2</c:v>
                </c:pt>
                <c:pt idx="93">
                  <c:v>-0.33999999999999914</c:v>
                </c:pt>
                <c:pt idx="94">
                  <c:v>-0.29999999999999927</c:v>
                </c:pt>
                <c:pt idx="95">
                  <c:v>4.000000000000057E-2</c:v>
                </c:pt>
                <c:pt idx="96">
                  <c:v>0.58000000000000118</c:v>
                </c:pt>
                <c:pt idx="97">
                  <c:v>0.26000000000000084</c:v>
                </c:pt>
                <c:pt idx="98">
                  <c:v>-9.9999999999999284E-2</c:v>
                </c:pt>
                <c:pt idx="99">
                  <c:v>-0.1</c:v>
                </c:pt>
                <c:pt idx="100">
                  <c:v>-0.22000000000000028</c:v>
                </c:pt>
                <c:pt idx="101">
                  <c:v>-0.46000000000000013</c:v>
                </c:pt>
                <c:pt idx="102">
                  <c:v>-6.0000000000000143E-2</c:v>
                </c:pt>
                <c:pt idx="103">
                  <c:v>-6.0000000000000143E-2</c:v>
                </c:pt>
                <c:pt idx="104">
                  <c:v>-0.51999999999999957</c:v>
                </c:pt>
                <c:pt idx="105">
                  <c:v>-0.7199999999999992</c:v>
                </c:pt>
                <c:pt idx="106">
                  <c:v>-1.1399999999999995</c:v>
                </c:pt>
                <c:pt idx="107">
                  <c:v>-1.2599999999999993</c:v>
                </c:pt>
                <c:pt idx="108">
                  <c:v>-1.0799999999999994</c:v>
                </c:pt>
                <c:pt idx="109">
                  <c:v>-0.53999999999999948</c:v>
                </c:pt>
                <c:pt idx="110">
                  <c:v>-0.95999999999999974</c:v>
                </c:pt>
                <c:pt idx="111">
                  <c:v>-1.08</c:v>
                </c:pt>
                <c:pt idx="112">
                  <c:v>-1.0200000000000002</c:v>
                </c:pt>
                <c:pt idx="113">
                  <c:v>-0.88000000000000045</c:v>
                </c:pt>
                <c:pt idx="114">
                  <c:v>-1.0400000000000005</c:v>
                </c:pt>
                <c:pt idx="115">
                  <c:v>-0.72000000000000031</c:v>
                </c:pt>
                <c:pt idx="116">
                  <c:v>-0.5800000000000004</c:v>
                </c:pt>
                <c:pt idx="117">
                  <c:v>-0.98000000000000043</c:v>
                </c:pt>
                <c:pt idx="118">
                  <c:v>-1.1000000000000001</c:v>
                </c:pt>
                <c:pt idx="119">
                  <c:v>-1.1800000000000002</c:v>
                </c:pt>
                <c:pt idx="120">
                  <c:v>-1.1400000000000001</c:v>
                </c:pt>
                <c:pt idx="121">
                  <c:v>-1.1199999999999999</c:v>
                </c:pt>
                <c:pt idx="122">
                  <c:v>-0.85999999999999976</c:v>
                </c:pt>
                <c:pt idx="123">
                  <c:v>-0.96000000000000019</c:v>
                </c:pt>
                <c:pt idx="124">
                  <c:v>-0.64000000000000024</c:v>
                </c:pt>
                <c:pt idx="125">
                  <c:v>-0.78</c:v>
                </c:pt>
                <c:pt idx="126">
                  <c:v>-0.80000000000000038</c:v>
                </c:pt>
                <c:pt idx="127">
                  <c:v>-0.76000000000000045</c:v>
                </c:pt>
                <c:pt idx="128">
                  <c:v>-0.32000000000000028</c:v>
                </c:pt>
                <c:pt idx="129">
                  <c:v>-0.5</c:v>
                </c:pt>
                <c:pt idx="130">
                  <c:v>-0.68</c:v>
                </c:pt>
                <c:pt idx="131">
                  <c:v>-0.72</c:v>
                </c:pt>
                <c:pt idx="132">
                  <c:v>-0.6</c:v>
                </c:pt>
                <c:pt idx="133">
                  <c:v>-1.08</c:v>
                </c:pt>
                <c:pt idx="134">
                  <c:v>-1.22</c:v>
                </c:pt>
                <c:pt idx="135">
                  <c:v>-1.1000000000000001</c:v>
                </c:pt>
                <c:pt idx="136">
                  <c:v>-1.08</c:v>
                </c:pt>
                <c:pt idx="137">
                  <c:v>-1.2399999999999998</c:v>
                </c:pt>
                <c:pt idx="138">
                  <c:v>-1.2599999999999998</c:v>
                </c:pt>
                <c:pt idx="139">
                  <c:v>-1.1000000000000001</c:v>
                </c:pt>
                <c:pt idx="140">
                  <c:v>-0.8</c:v>
                </c:pt>
                <c:pt idx="141">
                  <c:v>-0.8</c:v>
                </c:pt>
                <c:pt idx="142">
                  <c:v>-1.1000000000000003</c:v>
                </c:pt>
                <c:pt idx="143">
                  <c:v>-1.1000000000000003</c:v>
                </c:pt>
                <c:pt idx="144">
                  <c:v>-1.1000000000000003</c:v>
                </c:pt>
                <c:pt idx="145">
                  <c:v>-1.4</c:v>
                </c:pt>
                <c:pt idx="146">
                  <c:v>-1.4</c:v>
                </c:pt>
                <c:pt idx="147">
                  <c:v>-1.2799999999999998</c:v>
                </c:pt>
                <c:pt idx="148">
                  <c:v>-1.1000000000000001</c:v>
                </c:pt>
                <c:pt idx="149">
                  <c:v>-1.3999999999999997</c:v>
                </c:pt>
                <c:pt idx="150">
                  <c:v>-1.6599999999999997</c:v>
                </c:pt>
                <c:pt idx="151">
                  <c:v>-1.2399999999999998</c:v>
                </c:pt>
                <c:pt idx="152">
                  <c:v>-1.1199999999999999</c:v>
                </c:pt>
                <c:pt idx="153">
                  <c:v>-1.2999999999999996</c:v>
                </c:pt>
                <c:pt idx="154">
                  <c:v>-1.2799999999999998</c:v>
                </c:pt>
                <c:pt idx="155">
                  <c:v>-1.1000000000000001</c:v>
                </c:pt>
                <c:pt idx="156">
                  <c:v>-1.8199999999999996</c:v>
                </c:pt>
                <c:pt idx="157">
                  <c:v>-1.8999999999999997</c:v>
                </c:pt>
                <c:pt idx="158">
                  <c:v>-1.92</c:v>
                </c:pt>
                <c:pt idx="159">
                  <c:v>-1.8800000000000001</c:v>
                </c:pt>
                <c:pt idx="160">
                  <c:v>-1.5799999999999996</c:v>
                </c:pt>
                <c:pt idx="161">
                  <c:v>-1.52</c:v>
                </c:pt>
                <c:pt idx="162">
                  <c:v>-2.04</c:v>
                </c:pt>
                <c:pt idx="163">
                  <c:v>-1.94</c:v>
                </c:pt>
                <c:pt idx="164">
                  <c:v>-1.72</c:v>
                </c:pt>
                <c:pt idx="165">
                  <c:v>-1.8200000000000003</c:v>
                </c:pt>
                <c:pt idx="166">
                  <c:v>-1.4600000000000004</c:v>
                </c:pt>
                <c:pt idx="167">
                  <c:v>-0.96000000000000019</c:v>
                </c:pt>
                <c:pt idx="168">
                  <c:v>-0.92000000000000026</c:v>
                </c:pt>
                <c:pt idx="169">
                  <c:v>-1.3400000000000003</c:v>
                </c:pt>
                <c:pt idx="170">
                  <c:v>-1.44</c:v>
                </c:pt>
                <c:pt idx="171">
                  <c:v>-1.6199999999999999</c:v>
                </c:pt>
                <c:pt idx="172">
                  <c:v>-1.44</c:v>
                </c:pt>
                <c:pt idx="173">
                  <c:v>-1.48</c:v>
                </c:pt>
                <c:pt idx="174">
                  <c:v>-1.1399999999999999</c:v>
                </c:pt>
                <c:pt idx="175">
                  <c:v>-0.93999999999999984</c:v>
                </c:pt>
                <c:pt idx="176">
                  <c:v>-1.0599999999999998</c:v>
                </c:pt>
                <c:pt idx="177">
                  <c:v>-1.06</c:v>
                </c:pt>
                <c:pt idx="178">
                  <c:v>-1.1600000000000001</c:v>
                </c:pt>
                <c:pt idx="179">
                  <c:v>-1.3200000000000007</c:v>
                </c:pt>
                <c:pt idx="180">
                  <c:v>-1.640000000000001</c:v>
                </c:pt>
                <c:pt idx="181">
                  <c:v>-1.7400000000000009</c:v>
                </c:pt>
                <c:pt idx="182">
                  <c:v>-1.8000000000000007</c:v>
                </c:pt>
                <c:pt idx="183">
                  <c:v>-1.8000000000000003</c:v>
                </c:pt>
                <c:pt idx="184">
                  <c:v>-2.0000000000000004</c:v>
                </c:pt>
                <c:pt idx="185">
                  <c:v>-1.9000000000000004</c:v>
                </c:pt>
                <c:pt idx="186">
                  <c:v>-1.6800000000000002</c:v>
                </c:pt>
                <c:pt idx="187">
                  <c:v>-1.7</c:v>
                </c:pt>
                <c:pt idx="188">
                  <c:v>-1.7600000000000002</c:v>
                </c:pt>
                <c:pt idx="189">
                  <c:v>-1.64</c:v>
                </c:pt>
                <c:pt idx="190">
                  <c:v>-1.4599999999999997</c:v>
                </c:pt>
                <c:pt idx="191">
                  <c:v>-1.6000000000000003</c:v>
                </c:pt>
                <c:pt idx="192">
                  <c:v>-1.8000000000000003</c:v>
                </c:pt>
                <c:pt idx="193">
                  <c:v>-1.7200000000000002</c:v>
                </c:pt>
                <c:pt idx="194">
                  <c:v>-1.6600000000000001</c:v>
                </c:pt>
                <c:pt idx="195">
                  <c:v>-1.9400000000000006</c:v>
                </c:pt>
                <c:pt idx="196">
                  <c:v>-1.8400000000000003</c:v>
                </c:pt>
                <c:pt idx="197">
                  <c:v>-1.7000000000000004</c:v>
                </c:pt>
                <c:pt idx="198">
                  <c:v>-2.0200000000000005</c:v>
                </c:pt>
                <c:pt idx="199">
                  <c:v>-2.3400000000000003</c:v>
                </c:pt>
                <c:pt idx="200">
                  <c:v>-2.1999999999999997</c:v>
                </c:pt>
                <c:pt idx="201">
                  <c:v>-1.6999999999999997</c:v>
                </c:pt>
                <c:pt idx="202">
                  <c:v>-1.9599999999999997</c:v>
                </c:pt>
                <c:pt idx="203">
                  <c:v>-1.3</c:v>
                </c:pt>
                <c:pt idx="204">
                  <c:v>-0.9</c:v>
                </c:pt>
                <c:pt idx="205">
                  <c:v>-1.3200000000000003</c:v>
                </c:pt>
                <c:pt idx="206">
                  <c:v>-1.1199999999999999</c:v>
                </c:pt>
                <c:pt idx="207">
                  <c:v>-0.89999999999999969</c:v>
                </c:pt>
                <c:pt idx="208">
                  <c:v>-2.7399999999999998</c:v>
                </c:pt>
                <c:pt idx="209">
                  <c:v>-2.9</c:v>
                </c:pt>
                <c:pt idx="210">
                  <c:v>-2.3199999999999998</c:v>
                </c:pt>
                <c:pt idx="211">
                  <c:v>-2.72</c:v>
                </c:pt>
                <c:pt idx="212">
                  <c:v>-2.8800000000000003</c:v>
                </c:pt>
                <c:pt idx="213">
                  <c:v>-1.2400000000000002</c:v>
                </c:pt>
                <c:pt idx="214">
                  <c:v>-1.2200000000000002</c:v>
                </c:pt>
                <c:pt idx="215">
                  <c:v>-1.2400000000000002</c:v>
                </c:pt>
                <c:pt idx="216">
                  <c:v>-1.5400000000000005</c:v>
                </c:pt>
                <c:pt idx="217">
                  <c:v>-1.1800000000000002</c:v>
                </c:pt>
                <c:pt idx="218">
                  <c:v>-0.9</c:v>
                </c:pt>
                <c:pt idx="219">
                  <c:v>-0.74000000000000021</c:v>
                </c:pt>
                <c:pt idx="220">
                  <c:v>-0.65999999999999981</c:v>
                </c:pt>
                <c:pt idx="221">
                  <c:v>-0.37999999999999934</c:v>
                </c:pt>
                <c:pt idx="222">
                  <c:v>-0.17999999999999972</c:v>
                </c:pt>
                <c:pt idx="223">
                  <c:v>-0.15999999999999942</c:v>
                </c:pt>
                <c:pt idx="224">
                  <c:v>-0.17999999999999899</c:v>
                </c:pt>
                <c:pt idx="225">
                  <c:v>-0.37999999999999901</c:v>
                </c:pt>
                <c:pt idx="226">
                  <c:v>-7.9999999999999002E-2</c:v>
                </c:pt>
                <c:pt idx="227">
                  <c:v>-0.59999999999999853</c:v>
                </c:pt>
                <c:pt idx="228">
                  <c:v>-0.83999999999999841</c:v>
                </c:pt>
                <c:pt idx="229">
                  <c:v>-1.1199999999999988</c:v>
                </c:pt>
                <c:pt idx="230">
                  <c:v>-1.2999999999999994</c:v>
                </c:pt>
                <c:pt idx="231">
                  <c:v>-1.6999999999999993</c:v>
                </c:pt>
                <c:pt idx="232">
                  <c:v>-1.8199999999999996</c:v>
                </c:pt>
                <c:pt idx="233">
                  <c:v>-2.2400000000000007</c:v>
                </c:pt>
                <c:pt idx="234">
                  <c:v>-1.7600000000000009</c:v>
                </c:pt>
                <c:pt idx="235">
                  <c:v>-1.6000000000000014</c:v>
                </c:pt>
                <c:pt idx="236">
                  <c:v>-1.5200000000000009</c:v>
                </c:pt>
                <c:pt idx="237">
                  <c:v>-1.0600000000000009</c:v>
                </c:pt>
                <c:pt idx="238">
                  <c:v>-0.9</c:v>
                </c:pt>
                <c:pt idx="239">
                  <c:v>-0.81999999999999962</c:v>
                </c:pt>
                <c:pt idx="240">
                  <c:v>-0.8600000000000001</c:v>
                </c:pt>
                <c:pt idx="241">
                  <c:v>-0.8</c:v>
                </c:pt>
                <c:pt idx="242">
                  <c:v>-0.7600000000000009</c:v>
                </c:pt>
                <c:pt idx="243">
                  <c:v>-0.48000000000000115</c:v>
                </c:pt>
                <c:pt idx="244">
                  <c:v>-0.6</c:v>
                </c:pt>
                <c:pt idx="245">
                  <c:v>-0.19999999999999857</c:v>
                </c:pt>
                <c:pt idx="246">
                  <c:v>-5.9999999999999429E-2</c:v>
                </c:pt>
                <c:pt idx="247">
                  <c:v>-3.9999999999997725E-2</c:v>
                </c:pt>
                <c:pt idx="248">
                  <c:v>-0.47999999999999687</c:v>
                </c:pt>
                <c:pt idx="249">
                  <c:v>-0.83999999999999775</c:v>
                </c:pt>
                <c:pt idx="250">
                  <c:v>-1.459999999999998</c:v>
                </c:pt>
                <c:pt idx="251">
                  <c:v>-1.9799999999999982</c:v>
                </c:pt>
                <c:pt idx="252">
                  <c:v>-2.339999999999999</c:v>
                </c:pt>
                <c:pt idx="253">
                  <c:v>-1.9599999999999995</c:v>
                </c:pt>
                <c:pt idx="254">
                  <c:v>-1.5399999999999991</c:v>
                </c:pt>
                <c:pt idx="255">
                  <c:v>-0.81999999999999884</c:v>
                </c:pt>
                <c:pt idx="256">
                  <c:v>-0.45999999999999941</c:v>
                </c:pt>
                <c:pt idx="257">
                  <c:v>-0.13999999999999915</c:v>
                </c:pt>
                <c:pt idx="258">
                  <c:v>-0.5</c:v>
                </c:pt>
                <c:pt idx="259">
                  <c:v>-0.67999999999999972</c:v>
                </c:pt>
                <c:pt idx="260">
                  <c:v>-0.93999999999999917</c:v>
                </c:pt>
                <c:pt idx="261">
                  <c:v>-0.91999999999999749</c:v>
                </c:pt>
                <c:pt idx="262">
                  <c:v>-1.1799999999999984</c:v>
                </c:pt>
                <c:pt idx="263">
                  <c:v>-1.5599999999999981</c:v>
                </c:pt>
                <c:pt idx="264">
                  <c:v>-1.8599999999999994</c:v>
                </c:pt>
                <c:pt idx="265">
                  <c:v>-1.9400000000000006</c:v>
                </c:pt>
                <c:pt idx="266">
                  <c:v>-1.8600000000000023</c:v>
                </c:pt>
                <c:pt idx="267">
                  <c:v>-1.7600000000000022</c:v>
                </c:pt>
                <c:pt idx="268">
                  <c:v>-1.0200000000000018</c:v>
                </c:pt>
                <c:pt idx="269">
                  <c:v>-0.7</c:v>
                </c:pt>
                <c:pt idx="270">
                  <c:v>-0.43999999999999917</c:v>
                </c:pt>
                <c:pt idx="271">
                  <c:v>-0.51999999999999891</c:v>
                </c:pt>
                <c:pt idx="272">
                  <c:v>-0.25999999999999801</c:v>
                </c:pt>
                <c:pt idx="273">
                  <c:v>-0.39999999999999858</c:v>
                </c:pt>
                <c:pt idx="274">
                  <c:v>-0.53999999999999915</c:v>
                </c:pt>
                <c:pt idx="275">
                  <c:v>-0.87999999999999967</c:v>
                </c:pt>
                <c:pt idx="276">
                  <c:v>-1.2799999999999998</c:v>
                </c:pt>
                <c:pt idx="277">
                  <c:v>-1.7600000000000009</c:v>
                </c:pt>
                <c:pt idx="278">
                  <c:v>-1.3800000000000012</c:v>
                </c:pt>
                <c:pt idx="279">
                  <c:v>-1.0800000000000025</c:v>
                </c:pt>
                <c:pt idx="280">
                  <c:v>-1.5800000000000025</c:v>
                </c:pt>
                <c:pt idx="281">
                  <c:v>-1.3800000000000026</c:v>
                </c:pt>
                <c:pt idx="282">
                  <c:v>-1.3200000000000016</c:v>
                </c:pt>
                <c:pt idx="283">
                  <c:v>-1.4800000000000026</c:v>
                </c:pt>
                <c:pt idx="284">
                  <c:v>-1.9600000000000022</c:v>
                </c:pt>
                <c:pt idx="285">
                  <c:v>-1.2000000000000015</c:v>
                </c:pt>
                <c:pt idx="286">
                  <c:v>-1.2400000000000007</c:v>
                </c:pt>
                <c:pt idx="287">
                  <c:v>-1.2800000000000011</c:v>
                </c:pt>
                <c:pt idx="288">
                  <c:v>-1.2599999999999993</c:v>
                </c:pt>
                <c:pt idx="289">
                  <c:v>-0.95999999999999797</c:v>
                </c:pt>
                <c:pt idx="290">
                  <c:v>-1.2999999999999985</c:v>
                </c:pt>
                <c:pt idx="291">
                  <c:v>-1.1999999999999986</c:v>
                </c:pt>
                <c:pt idx="292">
                  <c:v>-1.3599999999999981</c:v>
                </c:pt>
                <c:pt idx="293">
                  <c:v>-1.5399999999999991</c:v>
                </c:pt>
                <c:pt idx="294">
                  <c:v>-1.7799999999999998</c:v>
                </c:pt>
                <c:pt idx="295">
                  <c:v>-1.9399999999999991</c:v>
                </c:pt>
                <c:pt idx="296">
                  <c:v>-1.9199999999999988</c:v>
                </c:pt>
                <c:pt idx="297">
                  <c:v>-1.7999999999999985</c:v>
                </c:pt>
                <c:pt idx="298">
                  <c:v>-1.9999999999999987</c:v>
                </c:pt>
                <c:pt idx="299">
                  <c:v>-1.9599999999999995</c:v>
                </c:pt>
                <c:pt idx="300">
                  <c:v>-1.7600000000000002</c:v>
                </c:pt>
                <c:pt idx="301">
                  <c:v>-2.2000000000000006</c:v>
                </c:pt>
                <c:pt idx="302">
                  <c:v>-2.180000000000001</c:v>
                </c:pt>
                <c:pt idx="303">
                  <c:v>-2.1800000000000006</c:v>
                </c:pt>
                <c:pt idx="304">
                  <c:v>-2.2000000000000002</c:v>
                </c:pt>
                <c:pt idx="305">
                  <c:v>-2.06</c:v>
                </c:pt>
                <c:pt idx="306">
                  <c:v>-1.7399999999999998</c:v>
                </c:pt>
                <c:pt idx="307">
                  <c:v>-1.8</c:v>
                </c:pt>
                <c:pt idx="308">
                  <c:v>-1.8</c:v>
                </c:pt>
                <c:pt idx="309">
                  <c:v>-1.5199999999999996</c:v>
                </c:pt>
                <c:pt idx="310">
                  <c:v>-1.9799999999999998</c:v>
                </c:pt>
                <c:pt idx="311">
                  <c:v>-1.8999999999999992</c:v>
                </c:pt>
                <c:pt idx="312">
                  <c:v>-1.8599999999999994</c:v>
                </c:pt>
                <c:pt idx="313">
                  <c:v>-1.9799999999999998</c:v>
                </c:pt>
                <c:pt idx="314">
                  <c:v>-2.5199999999999996</c:v>
                </c:pt>
                <c:pt idx="315">
                  <c:v>-2.6199999999999997</c:v>
                </c:pt>
                <c:pt idx="316">
                  <c:v>-2.7199999999999998</c:v>
                </c:pt>
                <c:pt idx="317">
                  <c:v>-2.54</c:v>
                </c:pt>
                <c:pt idx="318">
                  <c:v>-2.6799999999999997</c:v>
                </c:pt>
                <c:pt idx="319">
                  <c:v>-2.5400000000000005</c:v>
                </c:pt>
                <c:pt idx="320">
                  <c:v>-2.3600000000000003</c:v>
                </c:pt>
                <c:pt idx="321">
                  <c:v>-2.8200000000000003</c:v>
                </c:pt>
                <c:pt idx="322">
                  <c:v>-2.9</c:v>
                </c:pt>
                <c:pt idx="323">
                  <c:v>-2.6799999999999997</c:v>
                </c:pt>
                <c:pt idx="324">
                  <c:v>-2.4999999999999991</c:v>
                </c:pt>
                <c:pt idx="325">
                  <c:v>-2.2399999999999993</c:v>
                </c:pt>
                <c:pt idx="326">
                  <c:v>-1.7199999999999995</c:v>
                </c:pt>
                <c:pt idx="327">
                  <c:v>-1.4799999999999998</c:v>
                </c:pt>
                <c:pt idx="328">
                  <c:v>-1.3</c:v>
                </c:pt>
                <c:pt idx="329">
                  <c:v>-1.2</c:v>
                </c:pt>
                <c:pt idx="330">
                  <c:v>-1.1000000000000008</c:v>
                </c:pt>
                <c:pt idx="331">
                  <c:v>-1.0800000000000005</c:v>
                </c:pt>
                <c:pt idx="332">
                  <c:v>-1.5799999999999996</c:v>
                </c:pt>
                <c:pt idx="333">
                  <c:v>-1.3999999999999992</c:v>
                </c:pt>
                <c:pt idx="334">
                  <c:v>-1.3599999999999988</c:v>
                </c:pt>
                <c:pt idx="335">
                  <c:v>-1.7399999999999984</c:v>
                </c:pt>
                <c:pt idx="336">
                  <c:v>-1.9399999999999984</c:v>
                </c:pt>
                <c:pt idx="337">
                  <c:v>-1.8399999999999985</c:v>
                </c:pt>
                <c:pt idx="338">
                  <c:v>-2.0399999999999991</c:v>
                </c:pt>
                <c:pt idx="339">
                  <c:v>-2.06</c:v>
                </c:pt>
                <c:pt idx="340">
                  <c:v>-1.8799999999999997</c:v>
                </c:pt>
                <c:pt idx="341">
                  <c:v>-1.7799999999999998</c:v>
                </c:pt>
                <c:pt idx="342">
                  <c:v>-1.9600000000000002</c:v>
                </c:pt>
                <c:pt idx="343">
                  <c:v>-1.56</c:v>
                </c:pt>
                <c:pt idx="344">
                  <c:v>-1.6399999999999992</c:v>
                </c:pt>
                <c:pt idx="345">
                  <c:v>-1.7399999999999998</c:v>
                </c:pt>
                <c:pt idx="346">
                  <c:v>-1.9400000000000006</c:v>
                </c:pt>
                <c:pt idx="347">
                  <c:v>-1.8400000000000005</c:v>
                </c:pt>
                <c:pt idx="348">
                  <c:v>-2.5800000000000005</c:v>
                </c:pt>
                <c:pt idx="349">
                  <c:v>-2.9800000000000004</c:v>
                </c:pt>
                <c:pt idx="350">
                  <c:v>-2.8000000000000007</c:v>
                </c:pt>
                <c:pt idx="351">
                  <c:v>-2.66</c:v>
                </c:pt>
                <c:pt idx="352">
                  <c:v>-2.4800000000000004</c:v>
                </c:pt>
                <c:pt idx="353">
                  <c:v>-2.2600000000000002</c:v>
                </c:pt>
                <c:pt idx="354">
                  <c:v>-2.0600000000000009</c:v>
                </c:pt>
                <c:pt idx="355">
                  <c:v>-2.2800000000000002</c:v>
                </c:pt>
                <c:pt idx="356">
                  <c:v>-2.4000000000000008</c:v>
                </c:pt>
                <c:pt idx="357">
                  <c:v>-2.5200000000000009</c:v>
                </c:pt>
                <c:pt idx="358">
                  <c:v>-2.8600000000000008</c:v>
                </c:pt>
                <c:pt idx="359">
                  <c:v>-2.6000000000000005</c:v>
                </c:pt>
                <c:pt idx="360">
                  <c:v>-2.2800000000000002</c:v>
                </c:pt>
                <c:pt idx="361">
                  <c:v>-2.0800000000000005</c:v>
                </c:pt>
                <c:pt idx="362">
                  <c:v>-1.7199999999999995</c:v>
                </c:pt>
                <c:pt idx="363">
                  <c:v>-0.95999999999999941</c:v>
                </c:pt>
                <c:pt idx="364">
                  <c:v>-1.2399999999999991</c:v>
                </c:pt>
                <c:pt idx="365">
                  <c:v>-1.5599999999999994</c:v>
                </c:pt>
                <c:pt idx="366">
                  <c:v>-1.3199999999999996</c:v>
                </c:pt>
                <c:pt idx="367">
                  <c:v>-1.9400000000000006</c:v>
                </c:pt>
                <c:pt idx="368">
                  <c:v>-2.4000000000000008</c:v>
                </c:pt>
                <c:pt idx="369">
                  <c:v>-2.120000000000001</c:v>
                </c:pt>
                <c:pt idx="370">
                  <c:v>-2.080000000000001</c:v>
                </c:pt>
                <c:pt idx="371">
                  <c:v>-2.120000000000001</c:v>
                </c:pt>
                <c:pt idx="372">
                  <c:v>-1.4200000000000004</c:v>
                </c:pt>
                <c:pt idx="373">
                  <c:v>-1.3</c:v>
                </c:pt>
                <c:pt idx="374">
                  <c:v>-1.6399999999999992</c:v>
                </c:pt>
                <c:pt idx="375">
                  <c:v>-1.2999999999999985</c:v>
                </c:pt>
                <c:pt idx="376">
                  <c:v>-1.5999999999999985</c:v>
                </c:pt>
                <c:pt idx="377">
                  <c:v>-1.9399999999999977</c:v>
                </c:pt>
                <c:pt idx="378">
                  <c:v>-1.7199999999999989</c:v>
                </c:pt>
                <c:pt idx="379">
                  <c:v>-1.7799999999999998</c:v>
                </c:pt>
                <c:pt idx="380">
                  <c:v>-1.8800000000000012</c:v>
                </c:pt>
                <c:pt idx="381">
                  <c:v>-1.8400000000000005</c:v>
                </c:pt>
                <c:pt idx="382">
                  <c:v>-1.7600000000000022</c:v>
                </c:pt>
                <c:pt idx="383">
                  <c:v>-2.080000000000001</c:v>
                </c:pt>
                <c:pt idx="384">
                  <c:v>-1.9000000000000015</c:v>
                </c:pt>
                <c:pt idx="385">
                  <c:v>-2.0399999999999991</c:v>
                </c:pt>
                <c:pt idx="386">
                  <c:v>-1.6999999999999986</c:v>
                </c:pt>
                <c:pt idx="387">
                  <c:v>-1.759999999999998</c:v>
                </c:pt>
                <c:pt idx="388">
                  <c:v>-1.7999999999999985</c:v>
                </c:pt>
                <c:pt idx="389">
                  <c:v>-1.6799999999999984</c:v>
                </c:pt>
                <c:pt idx="390">
                  <c:v>-1.6399999999999992</c:v>
                </c:pt>
                <c:pt idx="391">
                  <c:v>-2.1</c:v>
                </c:pt>
                <c:pt idx="392">
                  <c:v>-2.1599999999999993</c:v>
                </c:pt>
                <c:pt idx="393">
                  <c:v>-1.9399999999999991</c:v>
                </c:pt>
                <c:pt idx="394">
                  <c:v>-1.8799999999999997</c:v>
                </c:pt>
                <c:pt idx="395">
                  <c:v>-2.0600000000000009</c:v>
                </c:pt>
                <c:pt idx="396">
                  <c:v>-2.3000000000000016</c:v>
                </c:pt>
                <c:pt idx="397">
                  <c:v>-2.5200000000000018</c:v>
                </c:pt>
                <c:pt idx="398">
                  <c:v>-2.740000000000002</c:v>
                </c:pt>
                <c:pt idx="399">
                  <c:v>-2.3200000000000016</c:v>
                </c:pt>
                <c:pt idx="400">
                  <c:v>-1.8600000000000008</c:v>
                </c:pt>
                <c:pt idx="401">
                  <c:v>-1.3800000000000012</c:v>
                </c:pt>
                <c:pt idx="402">
                  <c:v>-0.88000000000000111</c:v>
                </c:pt>
                <c:pt idx="403">
                  <c:v>-1.240000000000002</c:v>
                </c:pt>
                <c:pt idx="404">
                  <c:v>-1.9600000000000022</c:v>
                </c:pt>
                <c:pt idx="405">
                  <c:v>-2.2600000000000025</c:v>
                </c:pt>
                <c:pt idx="406">
                  <c:v>-2.2200000000000015</c:v>
                </c:pt>
                <c:pt idx="407">
                  <c:v>-1.8200000000000016</c:v>
                </c:pt>
                <c:pt idx="408">
                  <c:v>-1.3200000000000003</c:v>
                </c:pt>
                <c:pt idx="409">
                  <c:v>-1.0200000000000002</c:v>
                </c:pt>
                <c:pt idx="410">
                  <c:v>-1</c:v>
                </c:pt>
                <c:pt idx="411">
                  <c:v>-1.1000000000000001</c:v>
                </c:pt>
                <c:pt idx="412">
                  <c:v>-1.3400000000000005</c:v>
                </c:pt>
                <c:pt idx="413">
                  <c:v>-1.2400000000000007</c:v>
                </c:pt>
                <c:pt idx="414">
                  <c:v>-1.1200000000000003</c:v>
                </c:pt>
                <c:pt idx="415">
                  <c:v>-0.8</c:v>
                </c:pt>
                <c:pt idx="416">
                  <c:v>-0.9</c:v>
                </c:pt>
                <c:pt idx="417">
                  <c:v>-1.1799999999999997</c:v>
                </c:pt>
                <c:pt idx="418">
                  <c:v>-1.1200000000000003</c:v>
                </c:pt>
                <c:pt idx="419">
                  <c:v>-1.6400000000000006</c:v>
                </c:pt>
                <c:pt idx="420">
                  <c:v>-2.0400000000000005</c:v>
                </c:pt>
                <c:pt idx="421">
                  <c:v>-1.8200000000000003</c:v>
                </c:pt>
                <c:pt idx="422">
                  <c:v>-1.8</c:v>
                </c:pt>
                <c:pt idx="423">
                  <c:v>-1.5399999999999991</c:v>
                </c:pt>
                <c:pt idx="424">
                  <c:v>-1.0999999999999985</c:v>
                </c:pt>
                <c:pt idx="425">
                  <c:v>-1.0199999999999989</c:v>
                </c:pt>
                <c:pt idx="426">
                  <c:v>-1.1399999999999992</c:v>
                </c:pt>
                <c:pt idx="427">
                  <c:v>-1.0799999999999996</c:v>
                </c:pt>
                <c:pt idx="428">
                  <c:v>-1.8</c:v>
                </c:pt>
                <c:pt idx="429">
                  <c:v>-1.9600000000000009</c:v>
                </c:pt>
                <c:pt idx="430">
                  <c:v>-2.0200000000000005</c:v>
                </c:pt>
                <c:pt idx="431">
                  <c:v>-1.7400000000000007</c:v>
                </c:pt>
                <c:pt idx="432">
                  <c:v>-1.8799999999999997</c:v>
                </c:pt>
                <c:pt idx="433">
                  <c:v>-1.6</c:v>
                </c:pt>
                <c:pt idx="434">
                  <c:v>-1.3599999999999994</c:v>
                </c:pt>
                <c:pt idx="435">
                  <c:v>-1.2799999999999998</c:v>
                </c:pt>
                <c:pt idx="436">
                  <c:v>-1.5999999999999985</c:v>
                </c:pt>
                <c:pt idx="437">
                  <c:v>-1.7599999999999993</c:v>
                </c:pt>
                <c:pt idx="438">
                  <c:v>-1.7799999999999998</c:v>
                </c:pt>
                <c:pt idx="439">
                  <c:v>-1.6200000000000003</c:v>
                </c:pt>
                <c:pt idx="440">
                  <c:v>-1.5400000000000005</c:v>
                </c:pt>
                <c:pt idx="441">
                  <c:v>-1.7000000000000015</c:v>
                </c:pt>
                <c:pt idx="442">
                  <c:v>-1.3800000000000012</c:v>
                </c:pt>
                <c:pt idx="443">
                  <c:v>-1.4800000000000011</c:v>
                </c:pt>
                <c:pt idx="444">
                  <c:v>-1.7400000000000007</c:v>
                </c:pt>
                <c:pt idx="445">
                  <c:v>-1.6000000000000014</c:v>
                </c:pt>
                <c:pt idx="446">
                  <c:v>-1.3600000000000008</c:v>
                </c:pt>
                <c:pt idx="447">
                  <c:v>-1.5200000000000002</c:v>
                </c:pt>
                <c:pt idx="448">
                  <c:v>-1.1599999999999995</c:v>
                </c:pt>
                <c:pt idx="449">
                  <c:v>-1.6199999999999988</c:v>
                </c:pt>
                <c:pt idx="450">
                  <c:v>-1.9199999999999988</c:v>
                </c:pt>
                <c:pt idx="451">
                  <c:v>-2.0199999999999987</c:v>
                </c:pt>
                <c:pt idx="452">
                  <c:v>-1.8599999999999994</c:v>
                </c:pt>
                <c:pt idx="453">
                  <c:v>-2.4</c:v>
                </c:pt>
                <c:pt idx="454">
                  <c:v>-2.1599999999999993</c:v>
                </c:pt>
                <c:pt idx="455">
                  <c:v>-1.8599999999999981</c:v>
                </c:pt>
                <c:pt idx="456">
                  <c:v>-1.8599999999999981</c:v>
                </c:pt>
                <c:pt idx="457">
                  <c:v>-1.9799999999999969</c:v>
                </c:pt>
                <c:pt idx="458">
                  <c:v>-1.2399999999999962</c:v>
                </c:pt>
                <c:pt idx="459">
                  <c:v>-0.85999999999999799</c:v>
                </c:pt>
                <c:pt idx="460">
                  <c:v>-1.0599999999999994</c:v>
                </c:pt>
                <c:pt idx="461">
                  <c:v>-0.87999999999999967</c:v>
                </c:pt>
                <c:pt idx="462">
                  <c:v>-1.0599999999999994</c:v>
                </c:pt>
                <c:pt idx="463">
                  <c:v>-1.6400000000000006</c:v>
                </c:pt>
                <c:pt idx="464">
                  <c:v>-1.9599999999999995</c:v>
                </c:pt>
                <c:pt idx="465">
                  <c:v>-2.2199999999999989</c:v>
                </c:pt>
                <c:pt idx="466">
                  <c:v>-2.2999999999999985</c:v>
                </c:pt>
                <c:pt idx="467">
                  <c:v>-2.2200000000000002</c:v>
                </c:pt>
                <c:pt idx="468">
                  <c:v>-2.1199999999999988</c:v>
                </c:pt>
                <c:pt idx="469">
                  <c:v>-1.8999999999999986</c:v>
                </c:pt>
                <c:pt idx="470">
                  <c:v>-1.7399999999999978</c:v>
                </c:pt>
                <c:pt idx="471">
                  <c:v>-1.8799999999999983</c:v>
                </c:pt>
                <c:pt idx="472">
                  <c:v>-1.7399999999999978</c:v>
                </c:pt>
                <c:pt idx="473">
                  <c:v>-1.4799999999999998</c:v>
                </c:pt>
                <c:pt idx="474">
                  <c:v>-1.6</c:v>
                </c:pt>
                <c:pt idx="475">
                  <c:v>-1.6600000000000008</c:v>
                </c:pt>
                <c:pt idx="476">
                  <c:v>-1.8000000000000014</c:v>
                </c:pt>
                <c:pt idx="477">
                  <c:v>-1.9200000000000017</c:v>
                </c:pt>
                <c:pt idx="478">
                  <c:v>-2.240000000000002</c:v>
                </c:pt>
                <c:pt idx="479">
                  <c:v>-2.1200000000000019</c:v>
                </c:pt>
                <c:pt idx="480">
                  <c:v>-2.0600000000000009</c:v>
                </c:pt>
                <c:pt idx="481">
                  <c:v>-1.819999999999999</c:v>
                </c:pt>
                <c:pt idx="482">
                  <c:v>-1.2999999999999985</c:v>
                </c:pt>
                <c:pt idx="483">
                  <c:v>-1.2999999999999972</c:v>
                </c:pt>
                <c:pt idx="484">
                  <c:v>-1.5999999999999985</c:v>
                </c:pt>
                <c:pt idx="485">
                  <c:v>-1.4799999999999982</c:v>
                </c:pt>
                <c:pt idx="486">
                  <c:v>-1.4799999999999998</c:v>
                </c:pt>
                <c:pt idx="487">
                  <c:v>-1.9799999999999998</c:v>
                </c:pt>
                <c:pt idx="488">
                  <c:v>-1.8</c:v>
                </c:pt>
                <c:pt idx="489">
                  <c:v>-1.6799999999999984</c:v>
                </c:pt>
                <c:pt idx="490">
                  <c:v>-1.7199999999999989</c:v>
                </c:pt>
                <c:pt idx="491">
                  <c:v>-1.9799999999999982</c:v>
                </c:pt>
                <c:pt idx="492">
                  <c:v>-1.9399999999999977</c:v>
                </c:pt>
                <c:pt idx="493">
                  <c:v>-2.0599999999999978</c:v>
                </c:pt>
                <c:pt idx="494">
                  <c:v>-2.3399999999999976</c:v>
                </c:pt>
                <c:pt idx="495">
                  <c:v>-2.5199999999999974</c:v>
                </c:pt>
                <c:pt idx="496">
                  <c:v>-2.759999999999998</c:v>
                </c:pt>
                <c:pt idx="497">
                  <c:v>-2.9399999999999977</c:v>
                </c:pt>
                <c:pt idx="498">
                  <c:v>-3.1399999999999979</c:v>
                </c:pt>
                <c:pt idx="499">
                  <c:v>-2.9399999999999991</c:v>
                </c:pt>
                <c:pt idx="500">
                  <c:v>-2.8800000000000012</c:v>
                </c:pt>
                <c:pt idx="501">
                  <c:v>-2.7800000000000011</c:v>
                </c:pt>
                <c:pt idx="502">
                  <c:v>-2.4400000000000022</c:v>
                </c:pt>
                <c:pt idx="503">
                  <c:v>-1.7200000000000017</c:v>
                </c:pt>
                <c:pt idx="504">
                  <c:v>-1.9000000000000015</c:v>
                </c:pt>
                <c:pt idx="505">
                  <c:v>-1.4799999999999998</c:v>
                </c:pt>
                <c:pt idx="506">
                  <c:v>-1.0400000000000005</c:v>
                </c:pt>
                <c:pt idx="507">
                  <c:v>-1.2200000000000002</c:v>
                </c:pt>
                <c:pt idx="508">
                  <c:v>-1.8599999999999994</c:v>
                </c:pt>
                <c:pt idx="509">
                  <c:v>-1.7399999999999991</c:v>
                </c:pt>
                <c:pt idx="510">
                  <c:v>-2.1599999999999993</c:v>
                </c:pt>
                <c:pt idx="511">
                  <c:v>-2.1399999999999979</c:v>
                </c:pt>
                <c:pt idx="512">
                  <c:v>-2.1199999999999974</c:v>
                </c:pt>
                <c:pt idx="513">
                  <c:v>-2.0199999999999974</c:v>
                </c:pt>
                <c:pt idx="514">
                  <c:v>-1.5399999999999978</c:v>
                </c:pt>
                <c:pt idx="515">
                  <c:v>-1.6799999999999984</c:v>
                </c:pt>
                <c:pt idx="516">
                  <c:v>-2.1799999999999984</c:v>
                </c:pt>
                <c:pt idx="517">
                  <c:v>-2.2999999999999985</c:v>
                </c:pt>
                <c:pt idx="518">
                  <c:v>-2.1799999999999997</c:v>
                </c:pt>
                <c:pt idx="519">
                  <c:v>-2.5399999999999991</c:v>
                </c:pt>
                <c:pt idx="520">
                  <c:v>-2</c:v>
                </c:pt>
                <c:pt idx="521">
                  <c:v>-1.3800000000000012</c:v>
                </c:pt>
                <c:pt idx="522">
                  <c:v>-1.2600000000000022</c:v>
                </c:pt>
                <c:pt idx="523">
                  <c:v>-1.6200000000000032</c:v>
                </c:pt>
                <c:pt idx="524">
                  <c:v>-1.9000000000000044</c:v>
                </c:pt>
                <c:pt idx="525">
                  <c:v>-1.9000000000000028</c:v>
                </c:pt>
                <c:pt idx="526">
                  <c:v>-1.7200000000000017</c:v>
                </c:pt>
                <c:pt idx="527">
                  <c:v>-1.5200000000000002</c:v>
                </c:pt>
                <c:pt idx="528">
                  <c:v>-1.2399999999999991</c:v>
                </c:pt>
                <c:pt idx="529">
                  <c:v>-0.57999999999999974</c:v>
                </c:pt>
                <c:pt idx="530">
                  <c:v>-0.9</c:v>
                </c:pt>
                <c:pt idx="531">
                  <c:v>-1.2200000000000002</c:v>
                </c:pt>
                <c:pt idx="532">
                  <c:v>-1.5799999999999996</c:v>
                </c:pt>
                <c:pt idx="533">
                  <c:v>-1.4799999999999998</c:v>
                </c:pt>
                <c:pt idx="534">
                  <c:v>-1.9999999999999987</c:v>
                </c:pt>
                <c:pt idx="535">
                  <c:v>-2.0999999999999988</c:v>
                </c:pt>
                <c:pt idx="536">
                  <c:v>-2.0599999999999978</c:v>
                </c:pt>
                <c:pt idx="537">
                  <c:v>-1.8599999999999981</c:v>
                </c:pt>
                <c:pt idx="538">
                  <c:v>-2.0799999999999983</c:v>
                </c:pt>
                <c:pt idx="539">
                  <c:v>-2.0599999999999978</c:v>
                </c:pt>
                <c:pt idx="540">
                  <c:v>-1.8399999999999992</c:v>
                </c:pt>
                <c:pt idx="541">
                  <c:v>-1.6400000000000006</c:v>
                </c:pt>
                <c:pt idx="542">
                  <c:v>-1.540000000000002</c:v>
                </c:pt>
                <c:pt idx="543">
                  <c:v>-1.4600000000000022</c:v>
                </c:pt>
                <c:pt idx="544">
                  <c:v>-1.3200000000000032</c:v>
                </c:pt>
                <c:pt idx="545">
                  <c:v>-1.5600000000000009</c:v>
                </c:pt>
                <c:pt idx="546">
                  <c:v>-1.5599999999999994</c:v>
                </c:pt>
                <c:pt idx="547">
                  <c:v>-1.5999999999999985</c:v>
                </c:pt>
                <c:pt idx="548">
                  <c:v>-1.9199999999999988</c:v>
                </c:pt>
                <c:pt idx="549">
                  <c:v>-2.0399999999999978</c:v>
                </c:pt>
                <c:pt idx="550">
                  <c:v>-1.8799999999999983</c:v>
                </c:pt>
                <c:pt idx="551">
                  <c:v>-1.9399999999999991</c:v>
                </c:pt>
                <c:pt idx="552">
                  <c:v>-2.2000000000000002</c:v>
                </c:pt>
                <c:pt idx="553">
                  <c:v>-1.6399999999999992</c:v>
                </c:pt>
                <c:pt idx="554">
                  <c:v>-1.4</c:v>
                </c:pt>
                <c:pt idx="555">
                  <c:v>-1.2</c:v>
                </c:pt>
                <c:pt idx="556">
                  <c:v>-1.680000000000001</c:v>
                </c:pt>
                <c:pt idx="557">
                  <c:v>-1.2800000000000011</c:v>
                </c:pt>
                <c:pt idx="558">
                  <c:v>-1.4400000000000019</c:v>
                </c:pt>
                <c:pt idx="559">
                  <c:v>-1.5000000000000013</c:v>
                </c:pt>
                <c:pt idx="560">
                  <c:v>-1.6000000000000014</c:v>
                </c:pt>
                <c:pt idx="561">
                  <c:v>-1.5</c:v>
                </c:pt>
                <c:pt idx="562">
                  <c:v>-1.5799999999999996</c:v>
                </c:pt>
                <c:pt idx="563">
                  <c:v>-1.3799999999999997</c:v>
                </c:pt>
                <c:pt idx="564">
                  <c:v>-1.6200000000000003</c:v>
                </c:pt>
                <c:pt idx="565">
                  <c:v>-1.9000000000000015</c:v>
                </c:pt>
                <c:pt idx="566">
                  <c:v>-1.9800000000000011</c:v>
                </c:pt>
                <c:pt idx="567">
                  <c:v>-2.2600000000000025</c:v>
                </c:pt>
                <c:pt idx="568">
                  <c:v>-2.3000000000000016</c:v>
                </c:pt>
                <c:pt idx="569">
                  <c:v>-2.7200000000000015</c:v>
                </c:pt>
                <c:pt idx="570">
                  <c:v>-2.62</c:v>
                </c:pt>
                <c:pt idx="571">
                  <c:v>-2.1799999999999997</c:v>
                </c:pt>
                <c:pt idx="572">
                  <c:v>-2.0399999999999978</c:v>
                </c:pt>
                <c:pt idx="573">
                  <c:v>-2.2399999999999975</c:v>
                </c:pt>
                <c:pt idx="574">
                  <c:v>-1.6199999999999974</c:v>
                </c:pt>
                <c:pt idx="575">
                  <c:v>-1.6799999999999984</c:v>
                </c:pt>
                <c:pt idx="576">
                  <c:v>-2.1999999999999984</c:v>
                </c:pt>
                <c:pt idx="577">
                  <c:v>-2.2199999999999989</c:v>
                </c:pt>
                <c:pt idx="578">
                  <c:v>-2.1599999999999993</c:v>
                </c:pt>
                <c:pt idx="579">
                  <c:v>-2.2399999999999993</c:v>
                </c:pt>
                <c:pt idx="580">
                  <c:v>-1.9799999999999982</c:v>
                </c:pt>
                <c:pt idx="581">
                  <c:v>-1.4199999999999988</c:v>
                </c:pt>
                <c:pt idx="582">
                  <c:v>-1.1799999999999997</c:v>
                </c:pt>
                <c:pt idx="583">
                  <c:v>-0.89999999999999858</c:v>
                </c:pt>
                <c:pt idx="584">
                  <c:v>-0.51999999999999746</c:v>
                </c:pt>
                <c:pt idx="585">
                  <c:v>-0.63999999999999913</c:v>
                </c:pt>
                <c:pt idx="586">
                  <c:v>-0.22000000000000028</c:v>
                </c:pt>
                <c:pt idx="587">
                  <c:v>-0.14000000000000057</c:v>
                </c:pt>
                <c:pt idx="588">
                  <c:v>-0.32000000000000028</c:v>
                </c:pt>
                <c:pt idx="589">
                  <c:v>-0.56000000000000083</c:v>
                </c:pt>
                <c:pt idx="590">
                  <c:v>-0.24000000000000057</c:v>
                </c:pt>
                <c:pt idx="591">
                  <c:v>-0.67999999999999972</c:v>
                </c:pt>
                <c:pt idx="592">
                  <c:v>-1.1599999999999995</c:v>
                </c:pt>
                <c:pt idx="593">
                  <c:v>-1.6</c:v>
                </c:pt>
                <c:pt idx="594">
                  <c:v>-1.4000000000000015</c:v>
                </c:pt>
                <c:pt idx="595">
                  <c:v>-1.6400000000000006</c:v>
                </c:pt>
                <c:pt idx="596">
                  <c:v>-1.7400000000000007</c:v>
                </c:pt>
                <c:pt idx="597">
                  <c:v>-1.2200000000000002</c:v>
                </c:pt>
                <c:pt idx="598">
                  <c:v>-0.7000000000000014</c:v>
                </c:pt>
                <c:pt idx="599">
                  <c:v>-1.6600000000000008</c:v>
                </c:pt>
                <c:pt idx="600">
                  <c:v>-1.6800000000000019</c:v>
                </c:pt>
                <c:pt idx="601">
                  <c:v>-1.8800000000000026</c:v>
                </c:pt>
                <c:pt idx="602">
                  <c:v>-2.2200000000000033</c:v>
                </c:pt>
                <c:pt idx="603">
                  <c:v>-2.1600000000000024</c:v>
                </c:pt>
                <c:pt idx="604">
                  <c:v>-1.7600000000000022</c:v>
                </c:pt>
                <c:pt idx="605">
                  <c:v>-1.4800000000000018</c:v>
                </c:pt>
                <c:pt idx="606">
                  <c:v>-1.4200000000000004</c:v>
                </c:pt>
                <c:pt idx="607">
                  <c:v>-1.3</c:v>
                </c:pt>
                <c:pt idx="608">
                  <c:v>-1</c:v>
                </c:pt>
                <c:pt idx="609">
                  <c:v>-0.77999999999999969</c:v>
                </c:pt>
                <c:pt idx="610">
                  <c:v>-0.91999999999999882</c:v>
                </c:pt>
                <c:pt idx="611">
                  <c:v>-0.55999999999999939</c:v>
                </c:pt>
                <c:pt idx="612">
                  <c:v>-0.37999999999999973</c:v>
                </c:pt>
                <c:pt idx="613">
                  <c:v>-0.85999999999999943</c:v>
                </c:pt>
                <c:pt idx="614">
                  <c:v>-0.4799999999999997</c:v>
                </c:pt>
                <c:pt idx="615">
                  <c:v>-0.54000000000000059</c:v>
                </c:pt>
                <c:pt idx="616">
                  <c:v>-0.57999999999999974</c:v>
                </c:pt>
                <c:pt idx="617">
                  <c:v>-0.99999999999999856</c:v>
                </c:pt>
                <c:pt idx="618">
                  <c:v>-0.83999999999999775</c:v>
                </c:pt>
                <c:pt idx="619">
                  <c:v>-0.89999999999999714</c:v>
                </c:pt>
                <c:pt idx="620">
                  <c:v>-0.93999999999999628</c:v>
                </c:pt>
                <c:pt idx="621">
                  <c:v>-1.2599999999999967</c:v>
                </c:pt>
                <c:pt idx="622">
                  <c:v>-0.95999999999999663</c:v>
                </c:pt>
                <c:pt idx="623">
                  <c:v>-1.3399999999999976</c:v>
                </c:pt>
                <c:pt idx="624">
                  <c:v>-1.4199999999999975</c:v>
                </c:pt>
                <c:pt idx="625">
                  <c:v>-1.1599999999999979</c:v>
                </c:pt>
                <c:pt idx="626">
                  <c:v>-0.93999999999999917</c:v>
                </c:pt>
                <c:pt idx="627">
                  <c:v>-0.37999999999999973</c:v>
                </c:pt>
                <c:pt idx="628">
                  <c:v>-0.27999999999999969</c:v>
                </c:pt>
                <c:pt idx="629">
                  <c:v>-0.26000000000000084</c:v>
                </c:pt>
                <c:pt idx="630">
                  <c:v>-0.36000000000000087</c:v>
                </c:pt>
                <c:pt idx="631">
                  <c:v>-0.44000000000000056</c:v>
                </c:pt>
                <c:pt idx="632">
                  <c:v>-1.0200000000000002</c:v>
                </c:pt>
                <c:pt idx="633">
                  <c:v>-0.86000000000000087</c:v>
                </c:pt>
                <c:pt idx="634">
                  <c:v>-1.2600000000000009</c:v>
                </c:pt>
                <c:pt idx="635">
                  <c:v>-1.5200000000000002</c:v>
                </c:pt>
                <c:pt idx="636">
                  <c:v>-1.4200000000000004</c:v>
                </c:pt>
                <c:pt idx="637">
                  <c:v>-1.5599999999999994</c:v>
                </c:pt>
                <c:pt idx="638">
                  <c:v>-1.2999999999999985</c:v>
                </c:pt>
                <c:pt idx="639">
                  <c:v>-1.0599999999999981</c:v>
                </c:pt>
                <c:pt idx="640">
                  <c:v>-1.0599999999999981</c:v>
                </c:pt>
                <c:pt idx="641">
                  <c:v>-0.99999999999999856</c:v>
                </c:pt>
                <c:pt idx="642">
                  <c:v>-0.95999999999999941</c:v>
                </c:pt>
                <c:pt idx="643">
                  <c:v>-1.3799999999999997</c:v>
                </c:pt>
                <c:pt idx="644">
                  <c:v>-1.1799999999999997</c:v>
                </c:pt>
                <c:pt idx="645">
                  <c:v>-1.1799999999999997</c:v>
                </c:pt>
                <c:pt idx="646">
                  <c:v>-1.3799999999999997</c:v>
                </c:pt>
                <c:pt idx="647">
                  <c:v>-1.3</c:v>
                </c:pt>
                <c:pt idx="648">
                  <c:v>-1</c:v>
                </c:pt>
                <c:pt idx="649">
                  <c:v>-1.3600000000000008</c:v>
                </c:pt>
                <c:pt idx="650">
                  <c:v>-1.3200000000000016</c:v>
                </c:pt>
                <c:pt idx="651">
                  <c:v>-1.3800000000000012</c:v>
                </c:pt>
                <c:pt idx="652">
                  <c:v>-1.6400000000000019</c:v>
                </c:pt>
                <c:pt idx="653">
                  <c:v>-1.7000000000000015</c:v>
                </c:pt>
                <c:pt idx="654">
                  <c:v>-1.6</c:v>
                </c:pt>
                <c:pt idx="655">
                  <c:v>-1.5799999999999996</c:v>
                </c:pt>
                <c:pt idx="656">
                  <c:v>-1.6</c:v>
                </c:pt>
                <c:pt idx="657">
                  <c:v>-1.319999999999999</c:v>
                </c:pt>
                <c:pt idx="658">
                  <c:v>-1.5399999999999991</c:v>
                </c:pt>
                <c:pt idx="659">
                  <c:v>-1.5799999999999996</c:v>
                </c:pt>
                <c:pt idx="660">
                  <c:v>-1.3200000000000003</c:v>
                </c:pt>
                <c:pt idx="661">
                  <c:v>-1.4199999999999988</c:v>
                </c:pt>
                <c:pt idx="662">
                  <c:v>-1.4799999999999982</c:v>
                </c:pt>
                <c:pt idx="663">
                  <c:v>-1.8199999999999974</c:v>
                </c:pt>
                <c:pt idx="664">
                  <c:v>-2.079999999999997</c:v>
                </c:pt>
                <c:pt idx="665">
                  <c:v>-2.4399999999999964</c:v>
                </c:pt>
                <c:pt idx="666">
                  <c:v>-2.4599999999999964</c:v>
                </c:pt>
                <c:pt idx="667">
                  <c:v>-2.579999999999997</c:v>
                </c:pt>
                <c:pt idx="668">
                  <c:v>-2.4599999999999982</c:v>
                </c:pt>
                <c:pt idx="669">
                  <c:v>-1.8799999999999983</c:v>
                </c:pt>
                <c:pt idx="670">
                  <c:v>-1.459999999999998</c:v>
                </c:pt>
                <c:pt idx="671">
                  <c:v>-0.93999999999999917</c:v>
                </c:pt>
                <c:pt idx="672">
                  <c:v>-1.2599999999999993</c:v>
                </c:pt>
                <c:pt idx="673">
                  <c:v>-0.83999999999999919</c:v>
                </c:pt>
                <c:pt idx="674">
                  <c:v>-0.95999999999999941</c:v>
                </c:pt>
                <c:pt idx="675">
                  <c:v>-1.0599999999999994</c:v>
                </c:pt>
                <c:pt idx="676">
                  <c:v>-1.3200000000000003</c:v>
                </c:pt>
                <c:pt idx="677">
                  <c:v>-1.0400000000000005</c:v>
                </c:pt>
                <c:pt idx="678">
                  <c:v>-1.1799999999999997</c:v>
                </c:pt>
                <c:pt idx="679">
                  <c:v>-0.89999999999999858</c:v>
                </c:pt>
                <c:pt idx="680">
                  <c:v>-1.2399999999999991</c:v>
                </c:pt>
                <c:pt idx="681">
                  <c:v>-1.2799999999999983</c:v>
                </c:pt>
                <c:pt idx="682">
                  <c:v>-0.93999999999999773</c:v>
                </c:pt>
                <c:pt idx="683">
                  <c:v>-1.3799999999999983</c:v>
                </c:pt>
                <c:pt idx="684">
                  <c:v>-1.5599999999999994</c:v>
                </c:pt>
                <c:pt idx="685">
                  <c:v>-1.4</c:v>
                </c:pt>
                <c:pt idx="686">
                  <c:v>-1.6</c:v>
                </c:pt>
                <c:pt idx="687">
                  <c:v>-1.8000000000000014</c:v>
                </c:pt>
                <c:pt idx="688">
                  <c:v>-1.5600000000000009</c:v>
                </c:pt>
                <c:pt idx="689">
                  <c:v>-1.8600000000000008</c:v>
                </c:pt>
                <c:pt idx="690">
                  <c:v>-1.8599999999999994</c:v>
                </c:pt>
                <c:pt idx="691">
                  <c:v>-1.7399999999999991</c:v>
                </c:pt>
                <c:pt idx="692">
                  <c:v>-1.6399999999999992</c:v>
                </c:pt>
                <c:pt idx="693">
                  <c:v>-1.5400000000000005</c:v>
                </c:pt>
                <c:pt idx="694">
                  <c:v>-1.5599999999999994</c:v>
                </c:pt>
                <c:pt idx="695">
                  <c:v>-1.3799999999999997</c:v>
                </c:pt>
                <c:pt idx="696">
                  <c:v>-1.3799999999999997</c:v>
                </c:pt>
                <c:pt idx="697">
                  <c:v>-1.5999999999999985</c:v>
                </c:pt>
                <c:pt idx="698">
                  <c:v>-1.5599999999999981</c:v>
                </c:pt>
                <c:pt idx="699">
                  <c:v>-1.4199999999999988</c:v>
                </c:pt>
                <c:pt idx="700">
                  <c:v>-1.8799999999999997</c:v>
                </c:pt>
                <c:pt idx="701">
                  <c:v>-2.0599999999999996</c:v>
                </c:pt>
                <c:pt idx="702">
                  <c:v>-1.8400000000000005</c:v>
                </c:pt>
                <c:pt idx="703">
                  <c:v>-1.5200000000000002</c:v>
                </c:pt>
                <c:pt idx="704">
                  <c:v>-1.5600000000000009</c:v>
                </c:pt>
                <c:pt idx="705">
                  <c:v>-1.3000000000000014</c:v>
                </c:pt>
                <c:pt idx="706">
                  <c:v>-1.0800000000000012</c:v>
                </c:pt>
                <c:pt idx="707">
                  <c:v>-0.84000000000000052</c:v>
                </c:pt>
                <c:pt idx="708">
                  <c:v>-0.8</c:v>
                </c:pt>
                <c:pt idx="709">
                  <c:v>-0.86000000000000087</c:v>
                </c:pt>
                <c:pt idx="710">
                  <c:v>-0.7600000000000009</c:v>
                </c:pt>
                <c:pt idx="711">
                  <c:v>-0.66000000000000081</c:v>
                </c:pt>
                <c:pt idx="712">
                  <c:v>-0.80000000000000138</c:v>
                </c:pt>
                <c:pt idx="713">
                  <c:v>-1.0400000000000034</c:v>
                </c:pt>
                <c:pt idx="714">
                  <c:v>-1.3400000000000021</c:v>
                </c:pt>
                <c:pt idx="715">
                  <c:v>-1.6200000000000003</c:v>
                </c:pt>
                <c:pt idx="716">
                  <c:v>-1.8799999999999997</c:v>
                </c:pt>
                <c:pt idx="717">
                  <c:v>-1.9599999999999995</c:v>
                </c:pt>
                <c:pt idx="718">
                  <c:v>-2.0799999999999983</c:v>
                </c:pt>
                <c:pt idx="719">
                  <c:v>-1.8999999999999986</c:v>
                </c:pt>
                <c:pt idx="720">
                  <c:v>-1.8</c:v>
                </c:pt>
                <c:pt idx="721">
                  <c:v>-1.6600000000000008</c:v>
                </c:pt>
                <c:pt idx="722">
                  <c:v>-1.7200000000000002</c:v>
                </c:pt>
                <c:pt idx="723">
                  <c:v>-1.7200000000000017</c:v>
                </c:pt>
                <c:pt idx="724">
                  <c:v>-1.6400000000000006</c:v>
                </c:pt>
                <c:pt idx="725">
                  <c:v>-1.5</c:v>
                </c:pt>
                <c:pt idx="726">
                  <c:v>-1.7400000000000007</c:v>
                </c:pt>
                <c:pt idx="727">
                  <c:v>-1.8200000000000003</c:v>
                </c:pt>
                <c:pt idx="728">
                  <c:v>-1.7199999999999989</c:v>
                </c:pt>
                <c:pt idx="729">
                  <c:v>-1.6799999999999997</c:v>
                </c:pt>
                <c:pt idx="730">
                  <c:v>-1.7</c:v>
                </c:pt>
                <c:pt idx="731">
                  <c:v>-1.8399999999999992</c:v>
                </c:pt>
                <c:pt idx="732">
                  <c:v>-1.8799999999999997</c:v>
                </c:pt>
                <c:pt idx="733">
                  <c:v>-1.9</c:v>
                </c:pt>
                <c:pt idx="734">
                  <c:v>-1.8599999999999994</c:v>
                </c:pt>
                <c:pt idx="735">
                  <c:v>-1.819999999999999</c:v>
                </c:pt>
                <c:pt idx="736">
                  <c:v>-1.3400000000000005</c:v>
                </c:pt>
                <c:pt idx="737">
                  <c:v>-1.0599999999999994</c:v>
                </c:pt>
                <c:pt idx="738">
                  <c:v>-1.2200000000000002</c:v>
                </c:pt>
                <c:pt idx="739">
                  <c:v>-1.1600000000000008</c:v>
                </c:pt>
                <c:pt idx="740">
                  <c:v>-1.0600000000000009</c:v>
                </c:pt>
                <c:pt idx="741">
                  <c:v>-0.7399999999999991</c:v>
                </c:pt>
                <c:pt idx="742">
                  <c:v>-0.82000000000000028</c:v>
                </c:pt>
                <c:pt idx="743">
                  <c:v>-0.63999999999999913</c:v>
                </c:pt>
                <c:pt idx="744">
                  <c:v>-0.55999999999999939</c:v>
                </c:pt>
                <c:pt idx="745">
                  <c:v>-0.69999999999999862</c:v>
                </c:pt>
                <c:pt idx="746">
                  <c:v>-1.1399999999999992</c:v>
                </c:pt>
                <c:pt idx="747">
                  <c:v>-1.2199999999999989</c:v>
                </c:pt>
                <c:pt idx="748">
                  <c:v>-1.3</c:v>
                </c:pt>
                <c:pt idx="749">
                  <c:v>-1.1799999999999997</c:v>
                </c:pt>
                <c:pt idx="750">
                  <c:v>-0.96000000000000085</c:v>
                </c:pt>
                <c:pt idx="751">
                  <c:v>-0.86000000000000087</c:v>
                </c:pt>
                <c:pt idx="752">
                  <c:v>-1.0200000000000002</c:v>
                </c:pt>
                <c:pt idx="753">
                  <c:v>-1.0799999999999983</c:v>
                </c:pt>
                <c:pt idx="754">
                  <c:v>-1.3999999999999986</c:v>
                </c:pt>
                <c:pt idx="755">
                  <c:v>-1.6599999999999979</c:v>
                </c:pt>
                <c:pt idx="756">
                  <c:v>-1.8399999999999992</c:v>
                </c:pt>
                <c:pt idx="757">
                  <c:v>-1.4599999999999995</c:v>
                </c:pt>
                <c:pt idx="758">
                  <c:v>-1.1000000000000001</c:v>
                </c:pt>
                <c:pt idx="759">
                  <c:v>-0.96000000000000085</c:v>
                </c:pt>
                <c:pt idx="760">
                  <c:v>-0.98000000000000109</c:v>
                </c:pt>
                <c:pt idx="761">
                  <c:v>-1</c:v>
                </c:pt>
                <c:pt idx="762">
                  <c:v>-1.1799999999999997</c:v>
                </c:pt>
                <c:pt idx="763">
                  <c:v>-1.4799999999999998</c:v>
                </c:pt>
                <c:pt idx="764">
                  <c:v>-1.319999999999999</c:v>
                </c:pt>
                <c:pt idx="765">
                  <c:v>-1.3400000000000005</c:v>
                </c:pt>
                <c:pt idx="766">
                  <c:v>-1.3800000000000012</c:v>
                </c:pt>
                <c:pt idx="767">
                  <c:v>-1.6000000000000028</c:v>
                </c:pt>
                <c:pt idx="768">
                  <c:v>-1.7000000000000028</c:v>
                </c:pt>
                <c:pt idx="769">
                  <c:v>-1.9800000000000011</c:v>
                </c:pt>
                <c:pt idx="770">
                  <c:v>-2.0599999999999996</c:v>
                </c:pt>
                <c:pt idx="771">
                  <c:v>-1.9399999999999977</c:v>
                </c:pt>
                <c:pt idx="772">
                  <c:v>-2.0599999999999965</c:v>
                </c:pt>
                <c:pt idx="773">
                  <c:v>-1.3599999999999965</c:v>
                </c:pt>
                <c:pt idx="774">
                  <c:v>-1.1799999999999984</c:v>
                </c:pt>
                <c:pt idx="775">
                  <c:v>-1.319999999999999</c:v>
                </c:pt>
                <c:pt idx="776">
                  <c:v>-1</c:v>
                </c:pt>
                <c:pt idx="777">
                  <c:v>-0.81999999999999884</c:v>
                </c:pt>
                <c:pt idx="778">
                  <c:v>-1.1599999999999995</c:v>
                </c:pt>
                <c:pt idx="779">
                  <c:v>-1.180000000000001</c:v>
                </c:pt>
                <c:pt idx="780">
                  <c:v>-0.6</c:v>
                </c:pt>
                <c:pt idx="781">
                  <c:v>-0.63999999999999768</c:v>
                </c:pt>
                <c:pt idx="782">
                  <c:v>-0.63999999999999768</c:v>
                </c:pt>
                <c:pt idx="783">
                  <c:v>-0.81999999999999884</c:v>
                </c:pt>
                <c:pt idx="784">
                  <c:v>-0.81999999999999884</c:v>
                </c:pt>
                <c:pt idx="785">
                  <c:v>-1.4</c:v>
                </c:pt>
                <c:pt idx="786">
                  <c:v>-1.7600000000000022</c:v>
                </c:pt>
                <c:pt idx="787">
                  <c:v>-1.7600000000000051</c:v>
                </c:pt>
                <c:pt idx="788">
                  <c:v>-1.280000000000004</c:v>
                </c:pt>
                <c:pt idx="789">
                  <c:v>-0.92000000000000171</c:v>
                </c:pt>
                <c:pt idx="790">
                  <c:v>-0.42000000000000171</c:v>
                </c:pt>
                <c:pt idx="791">
                  <c:v>0.13999999999999774</c:v>
                </c:pt>
                <c:pt idx="792">
                  <c:v>0.34000000000000058</c:v>
                </c:pt>
                <c:pt idx="793">
                  <c:v>-3.9999999999997725E-2</c:v>
                </c:pt>
                <c:pt idx="794">
                  <c:v>-0.5399999999999977</c:v>
                </c:pt>
                <c:pt idx="795">
                  <c:v>-0.71999999999999886</c:v>
                </c:pt>
                <c:pt idx="796">
                  <c:v>-0.95999999999999941</c:v>
                </c:pt>
                <c:pt idx="797">
                  <c:v>-0.84000000000000052</c:v>
                </c:pt>
                <c:pt idx="798">
                  <c:v>-0.9600000000000023</c:v>
                </c:pt>
                <c:pt idx="799">
                  <c:v>-0.58000000000000396</c:v>
                </c:pt>
                <c:pt idx="800">
                  <c:v>-0.36000000000000226</c:v>
                </c:pt>
                <c:pt idx="801">
                  <c:v>-0.34000000000000058</c:v>
                </c:pt>
                <c:pt idx="802">
                  <c:v>-0.8</c:v>
                </c:pt>
                <c:pt idx="803">
                  <c:v>-0.81999999999999884</c:v>
                </c:pt>
                <c:pt idx="804">
                  <c:v>-1.019999999999996</c:v>
                </c:pt>
                <c:pt idx="805">
                  <c:v>-1.2399999999999978</c:v>
                </c:pt>
                <c:pt idx="806">
                  <c:v>-1.6599999999999995</c:v>
                </c:pt>
                <c:pt idx="807">
                  <c:v>-1.4800000000000011</c:v>
                </c:pt>
                <c:pt idx="808">
                  <c:v>-1.7200000000000017</c:v>
                </c:pt>
                <c:pt idx="809">
                  <c:v>-1.8600000000000023</c:v>
                </c:pt>
                <c:pt idx="810">
                  <c:v>-2</c:v>
                </c:pt>
                <c:pt idx="811">
                  <c:v>-1.7999999999999972</c:v>
                </c:pt>
                <c:pt idx="812">
                  <c:v>-1.6199999999999961</c:v>
                </c:pt>
                <c:pt idx="813">
                  <c:v>-1.2399999999999978</c:v>
                </c:pt>
                <c:pt idx="814">
                  <c:v>-1</c:v>
                </c:pt>
                <c:pt idx="815">
                  <c:v>-0.8</c:v>
                </c:pt>
                <c:pt idx="816">
                  <c:v>-0.4</c:v>
                </c:pt>
                <c:pt idx="817">
                  <c:v>-0.8</c:v>
                </c:pt>
                <c:pt idx="818">
                  <c:v>-0.75999999999999945</c:v>
                </c:pt>
                <c:pt idx="819">
                  <c:v>-1.1399999999999977</c:v>
                </c:pt>
                <c:pt idx="820">
                  <c:v>-1.2399999999999978</c:v>
                </c:pt>
                <c:pt idx="821">
                  <c:v>-2.1</c:v>
                </c:pt>
                <c:pt idx="822">
                  <c:v>-1.9</c:v>
                </c:pt>
                <c:pt idx="823">
                  <c:v>-1.9400000000000006</c:v>
                </c:pt>
                <c:pt idx="824">
                  <c:v>-1.4600000000000022</c:v>
                </c:pt>
                <c:pt idx="825">
                  <c:v>-1.1400000000000035</c:v>
                </c:pt>
                <c:pt idx="826">
                  <c:v>-0.64000000000000346</c:v>
                </c:pt>
                <c:pt idx="827">
                  <c:v>-0.42000000000000171</c:v>
                </c:pt>
                <c:pt idx="828">
                  <c:v>-0.7000000000000014</c:v>
                </c:pt>
                <c:pt idx="829">
                  <c:v>-0.95999999999999941</c:v>
                </c:pt>
                <c:pt idx="830">
                  <c:v>-1.3599999999999981</c:v>
                </c:pt>
                <c:pt idx="831">
                  <c:v>-1.759999999999998</c:v>
                </c:pt>
                <c:pt idx="832">
                  <c:v>-1.9</c:v>
                </c:pt>
                <c:pt idx="833">
                  <c:v>-2.0799999999999996</c:v>
                </c:pt>
                <c:pt idx="834">
                  <c:v>-2.4799999999999995</c:v>
                </c:pt>
                <c:pt idx="835">
                  <c:v>-2.38</c:v>
                </c:pt>
                <c:pt idx="836">
                  <c:v>-2.0799999999999996</c:v>
                </c:pt>
                <c:pt idx="837">
                  <c:v>-1.9</c:v>
                </c:pt>
                <c:pt idx="838">
                  <c:v>-1.3799999999999983</c:v>
                </c:pt>
                <c:pt idx="839">
                  <c:v>-0.7999999999999986</c:v>
                </c:pt>
                <c:pt idx="840">
                  <c:v>-0.93999999999999917</c:v>
                </c:pt>
                <c:pt idx="841">
                  <c:v>-0.97999999999999832</c:v>
                </c:pt>
                <c:pt idx="842">
                  <c:v>-1.6999999999999971</c:v>
                </c:pt>
                <c:pt idx="843">
                  <c:v>-2.0399999999999978</c:v>
                </c:pt>
                <c:pt idx="844">
                  <c:v>-2.1399999999999992</c:v>
                </c:pt>
                <c:pt idx="845">
                  <c:v>-2.0799999999999983</c:v>
                </c:pt>
                <c:pt idx="846">
                  <c:v>-1.9399999999999991</c:v>
                </c:pt>
                <c:pt idx="847">
                  <c:v>-1.4200000000000004</c:v>
                </c:pt>
                <c:pt idx="848">
                  <c:v>-1.2600000000000009</c:v>
                </c:pt>
                <c:pt idx="849">
                  <c:v>-1.5600000000000009</c:v>
                </c:pt>
                <c:pt idx="850">
                  <c:v>-1.4600000000000022</c:v>
                </c:pt>
                <c:pt idx="851">
                  <c:v>-1.3800000000000026</c:v>
                </c:pt>
                <c:pt idx="852">
                  <c:v>-0.9600000000000023</c:v>
                </c:pt>
                <c:pt idx="853">
                  <c:v>-0.68000000000000116</c:v>
                </c:pt>
                <c:pt idx="854">
                  <c:v>-0.1</c:v>
                </c:pt>
                <c:pt idx="855">
                  <c:v>-0.37999999999999973</c:v>
                </c:pt>
                <c:pt idx="856">
                  <c:v>-0.59999999999999853</c:v>
                </c:pt>
                <c:pt idx="857">
                  <c:v>-0.7399999999999991</c:v>
                </c:pt>
                <c:pt idx="858">
                  <c:v>-1.2200000000000002</c:v>
                </c:pt>
                <c:pt idx="859">
                  <c:v>-1.8000000000000014</c:v>
                </c:pt>
                <c:pt idx="860">
                  <c:v>-1.2600000000000009</c:v>
                </c:pt>
                <c:pt idx="861">
                  <c:v>-1.1200000000000003</c:v>
                </c:pt>
                <c:pt idx="862">
                  <c:v>-1.5399999999999991</c:v>
                </c:pt>
                <c:pt idx="863">
                  <c:v>-1.2599999999999993</c:v>
                </c:pt>
                <c:pt idx="864">
                  <c:v>-1.0999999999999985</c:v>
                </c:pt>
                <c:pt idx="865">
                  <c:v>-0.97999999999999832</c:v>
                </c:pt>
                <c:pt idx="866">
                  <c:v>-0.67999999999999972</c:v>
                </c:pt>
                <c:pt idx="867">
                  <c:v>-0.63999999999999913</c:v>
                </c:pt>
                <c:pt idx="868">
                  <c:v>-0.31999999999999884</c:v>
                </c:pt>
                <c:pt idx="869">
                  <c:v>-7.999999999999971E-2</c:v>
                </c:pt>
                <c:pt idx="870">
                  <c:v>-0.27999999999999969</c:v>
                </c:pt>
                <c:pt idx="871">
                  <c:v>-0.37999999999999828</c:v>
                </c:pt>
                <c:pt idx="872">
                  <c:v>-0.2</c:v>
                </c:pt>
                <c:pt idx="873">
                  <c:v>-6.0000000000000851E-2</c:v>
                </c:pt>
                <c:pt idx="874">
                  <c:v>0.23999999999999916</c:v>
                </c:pt>
                <c:pt idx="875">
                  <c:v>-0.1200000000000017</c:v>
                </c:pt>
                <c:pt idx="876">
                  <c:v>-0.26000000000000228</c:v>
                </c:pt>
                <c:pt idx="877">
                  <c:v>-0.30000000000000143</c:v>
                </c:pt>
                <c:pt idx="878">
                  <c:v>-0.60000000000000142</c:v>
                </c:pt>
                <c:pt idx="879">
                  <c:v>-1.1600000000000008</c:v>
                </c:pt>
                <c:pt idx="880">
                  <c:v>-0.96000000000000085</c:v>
                </c:pt>
                <c:pt idx="881">
                  <c:v>-1.2800000000000011</c:v>
                </c:pt>
                <c:pt idx="882">
                  <c:v>-1.1200000000000003</c:v>
                </c:pt>
                <c:pt idx="883">
                  <c:v>-1.0799999999999996</c:v>
                </c:pt>
                <c:pt idx="884">
                  <c:v>-1.0199999999999989</c:v>
                </c:pt>
                <c:pt idx="885">
                  <c:v>-0.97999999999999976</c:v>
                </c:pt>
                <c:pt idx="886">
                  <c:v>-0.8</c:v>
                </c:pt>
                <c:pt idx="887">
                  <c:v>-0.88000000000000111</c:v>
                </c:pt>
                <c:pt idx="888">
                  <c:v>-1.2400000000000007</c:v>
                </c:pt>
                <c:pt idx="889">
                  <c:v>-1.1600000000000008</c:v>
                </c:pt>
                <c:pt idx="890">
                  <c:v>-1.5599999999999994</c:v>
                </c:pt>
                <c:pt idx="891">
                  <c:v>-1.7799999999999983</c:v>
                </c:pt>
                <c:pt idx="892">
                  <c:v>-2.3199999999999976</c:v>
                </c:pt>
                <c:pt idx="893">
                  <c:v>-2.0399999999999978</c:v>
                </c:pt>
                <c:pt idx="894">
                  <c:v>-2.2399999999999975</c:v>
                </c:pt>
                <c:pt idx="895">
                  <c:v>-2.2799999999999985</c:v>
                </c:pt>
                <c:pt idx="896">
                  <c:v>-2</c:v>
                </c:pt>
                <c:pt idx="897">
                  <c:v>-1.4200000000000017</c:v>
                </c:pt>
                <c:pt idx="898">
                  <c:v>-1.5000000000000013</c:v>
                </c:pt>
                <c:pt idx="899">
                  <c:v>-1.3400000000000021</c:v>
                </c:pt>
                <c:pt idx="900">
                  <c:v>-0.94000000000000195</c:v>
                </c:pt>
                <c:pt idx="901">
                  <c:v>-0.60000000000000142</c:v>
                </c:pt>
                <c:pt idx="902">
                  <c:v>-0.78000000000000114</c:v>
                </c:pt>
                <c:pt idx="903">
                  <c:v>-1.1200000000000003</c:v>
                </c:pt>
                <c:pt idx="904">
                  <c:v>-1.0599999999999994</c:v>
                </c:pt>
                <c:pt idx="905">
                  <c:v>-1.1200000000000003</c:v>
                </c:pt>
                <c:pt idx="906">
                  <c:v>-1.3</c:v>
                </c:pt>
                <c:pt idx="907">
                  <c:v>-1.4599999999999995</c:v>
                </c:pt>
                <c:pt idx="908">
                  <c:v>-1.2</c:v>
                </c:pt>
                <c:pt idx="909">
                  <c:v>-1.5400000000000005</c:v>
                </c:pt>
                <c:pt idx="910">
                  <c:v>-1.6799999999999997</c:v>
                </c:pt>
                <c:pt idx="911">
                  <c:v>-1.819999999999999</c:v>
                </c:pt>
                <c:pt idx="912">
                  <c:v>-1.3799999999999968</c:v>
                </c:pt>
                <c:pt idx="913">
                  <c:v>-1.2799999999999969</c:v>
                </c:pt>
                <c:pt idx="914">
                  <c:v>-1.079999999999997</c:v>
                </c:pt>
                <c:pt idx="915">
                  <c:v>-1.0399999999999963</c:v>
                </c:pt>
                <c:pt idx="916">
                  <c:v>-0.75999999999999657</c:v>
                </c:pt>
                <c:pt idx="917">
                  <c:v>-0.93999999999999773</c:v>
                </c:pt>
                <c:pt idx="918">
                  <c:v>-1.0799999999999983</c:v>
                </c:pt>
                <c:pt idx="919">
                  <c:v>-1.1799999999999984</c:v>
                </c:pt>
                <c:pt idx="920">
                  <c:v>-1.2799999999999983</c:v>
                </c:pt>
                <c:pt idx="921">
                  <c:v>-1.319999999999999</c:v>
                </c:pt>
                <c:pt idx="922">
                  <c:v>-1.3799999999999983</c:v>
                </c:pt>
                <c:pt idx="923">
                  <c:v>-1.1599999999999966</c:v>
                </c:pt>
                <c:pt idx="924">
                  <c:v>-0.71999999999999598</c:v>
                </c:pt>
                <c:pt idx="925">
                  <c:v>-0.27999999999999686</c:v>
                </c:pt>
                <c:pt idx="926">
                  <c:v>-0.83999999999999775</c:v>
                </c:pt>
                <c:pt idx="927">
                  <c:v>-1.0599999999999994</c:v>
                </c:pt>
                <c:pt idx="928">
                  <c:v>-0.96000000000000085</c:v>
                </c:pt>
                <c:pt idx="929">
                  <c:v>-1.5600000000000009</c:v>
                </c:pt>
                <c:pt idx="930">
                  <c:v>-1.8200000000000003</c:v>
                </c:pt>
                <c:pt idx="931">
                  <c:v>-1.3399999999999992</c:v>
                </c:pt>
                <c:pt idx="932">
                  <c:v>-0.69999999999999862</c:v>
                </c:pt>
                <c:pt idx="933">
                  <c:v>-1.3</c:v>
                </c:pt>
                <c:pt idx="934">
                  <c:v>-1.0799999999999996</c:v>
                </c:pt>
                <c:pt idx="935">
                  <c:v>-1.0599999999999994</c:v>
                </c:pt>
                <c:pt idx="936">
                  <c:v>-1.1400000000000006</c:v>
                </c:pt>
                <c:pt idx="937">
                  <c:v>-1.9600000000000009</c:v>
                </c:pt>
                <c:pt idx="938">
                  <c:v>-2.0399999999999991</c:v>
                </c:pt>
                <c:pt idx="939">
                  <c:v>-1.8600000000000008</c:v>
                </c:pt>
                <c:pt idx="940">
                  <c:v>-1.8200000000000016</c:v>
                </c:pt>
                <c:pt idx="941">
                  <c:v>-1.8400000000000021</c:v>
                </c:pt>
                <c:pt idx="942">
                  <c:v>-1.5000000000000013</c:v>
                </c:pt>
                <c:pt idx="943">
                  <c:v>-0.92000000000000171</c:v>
                </c:pt>
                <c:pt idx="944">
                  <c:v>-1.0400000000000005</c:v>
                </c:pt>
                <c:pt idx="945">
                  <c:v>-1.0799999999999996</c:v>
                </c:pt>
                <c:pt idx="946">
                  <c:v>-0.7399999999999991</c:v>
                </c:pt>
                <c:pt idx="947">
                  <c:v>-0.7</c:v>
                </c:pt>
                <c:pt idx="948">
                  <c:v>-0.45999999999999941</c:v>
                </c:pt>
                <c:pt idx="949">
                  <c:v>-0.52000000000000024</c:v>
                </c:pt>
                <c:pt idx="950">
                  <c:v>-0.12000000000000029</c:v>
                </c:pt>
                <c:pt idx="951">
                  <c:v>-0.4799999999999997</c:v>
                </c:pt>
                <c:pt idx="952">
                  <c:v>-0.25999999999999945</c:v>
                </c:pt>
                <c:pt idx="953">
                  <c:v>-0.7</c:v>
                </c:pt>
                <c:pt idx="954">
                  <c:v>-0.5</c:v>
                </c:pt>
                <c:pt idx="955">
                  <c:v>-0.7000000000000014</c:v>
                </c:pt>
                <c:pt idx="956">
                  <c:v>-1.040000000000002</c:v>
                </c:pt>
                <c:pt idx="957">
                  <c:v>-1.1200000000000017</c:v>
                </c:pt>
                <c:pt idx="958">
                  <c:v>-0.9600000000000023</c:v>
                </c:pt>
                <c:pt idx="959">
                  <c:v>-0.98000000000000109</c:v>
                </c:pt>
                <c:pt idx="960">
                  <c:v>-1.2800000000000011</c:v>
                </c:pt>
                <c:pt idx="961">
                  <c:v>-0.77999999999999969</c:v>
                </c:pt>
                <c:pt idx="962">
                  <c:v>-1.2</c:v>
                </c:pt>
                <c:pt idx="963">
                  <c:v>-1.1599999999999995</c:v>
                </c:pt>
                <c:pt idx="964">
                  <c:v>-1.1000000000000001</c:v>
                </c:pt>
                <c:pt idx="965">
                  <c:v>-1.1599999999999995</c:v>
                </c:pt>
                <c:pt idx="966">
                  <c:v>-1.5</c:v>
                </c:pt>
                <c:pt idx="967">
                  <c:v>-0.84000000000000052</c:v>
                </c:pt>
                <c:pt idx="968">
                  <c:v>-0.88000000000000111</c:v>
                </c:pt>
                <c:pt idx="969">
                  <c:v>-0.68000000000000116</c:v>
                </c:pt>
                <c:pt idx="970">
                  <c:v>-0.12000000000000029</c:v>
                </c:pt>
                <c:pt idx="971">
                  <c:v>0.3</c:v>
                </c:pt>
                <c:pt idx="972">
                  <c:v>-1.9999999999998862E-2</c:v>
                </c:pt>
                <c:pt idx="973">
                  <c:v>4.0000000000001992E-2</c:v>
                </c:pt>
                <c:pt idx="974">
                  <c:v>8.0000000000002555E-2</c:v>
                </c:pt>
                <c:pt idx="975">
                  <c:v>-5.9999999999998013E-2</c:v>
                </c:pt>
                <c:pt idx="976">
                  <c:v>-0.39999999999999858</c:v>
                </c:pt>
                <c:pt idx="977">
                  <c:v>-0.33999999999999914</c:v>
                </c:pt>
                <c:pt idx="978">
                  <c:v>-0.2999999999999986</c:v>
                </c:pt>
                <c:pt idx="979">
                  <c:v>-0.55999999999999939</c:v>
                </c:pt>
                <c:pt idx="980">
                  <c:v>-0.92000000000000026</c:v>
                </c:pt>
                <c:pt idx="981">
                  <c:v>-0.37999999999999973</c:v>
                </c:pt>
                <c:pt idx="982">
                  <c:v>-0.37999999999999973</c:v>
                </c:pt>
                <c:pt idx="983">
                  <c:v>-0.5</c:v>
                </c:pt>
                <c:pt idx="984">
                  <c:v>-0.35999999999999943</c:v>
                </c:pt>
                <c:pt idx="985">
                  <c:v>-0.21999999999999886</c:v>
                </c:pt>
                <c:pt idx="986">
                  <c:v>8.000000000000114E-2</c:v>
                </c:pt>
                <c:pt idx="987">
                  <c:v>0.16000000000000086</c:v>
                </c:pt>
                <c:pt idx="988">
                  <c:v>0.35999999999999943</c:v>
                </c:pt>
                <c:pt idx="989">
                  <c:v>1.3999999999999986</c:v>
                </c:pt>
                <c:pt idx="990">
                  <c:v>1.1199999999999988</c:v>
                </c:pt>
                <c:pt idx="991">
                  <c:v>-0.60000000000000142</c:v>
                </c:pt>
                <c:pt idx="992">
                  <c:v>-0.48000000000000115</c:v>
                </c:pt>
                <c:pt idx="993">
                  <c:v>-0.52000000000000024</c:v>
                </c:pt>
                <c:pt idx="994">
                  <c:v>-1.5799999999999996</c:v>
                </c:pt>
                <c:pt idx="995">
                  <c:v>-1.6399999999999992</c:v>
                </c:pt>
                <c:pt idx="996">
                  <c:v>-0.62000000000000033</c:v>
                </c:pt>
                <c:pt idx="997">
                  <c:v>-0.97999999999999976</c:v>
                </c:pt>
                <c:pt idx="998">
                  <c:v>-1.1400000000000006</c:v>
                </c:pt>
                <c:pt idx="999">
                  <c:v>-1.3200000000000003</c:v>
                </c:pt>
                <c:pt idx="1000">
                  <c:v>-0.94000000000000061</c:v>
                </c:pt>
                <c:pt idx="1001">
                  <c:v>-1.2</c:v>
                </c:pt>
                <c:pt idx="1002">
                  <c:v>-0.94000000000000061</c:v>
                </c:pt>
                <c:pt idx="1003">
                  <c:v>-0.75999999999999945</c:v>
                </c:pt>
                <c:pt idx="1004">
                  <c:v>-1</c:v>
                </c:pt>
                <c:pt idx="1005">
                  <c:v>-1.0200000000000002</c:v>
                </c:pt>
                <c:pt idx="1006">
                  <c:v>-0.68000000000000116</c:v>
                </c:pt>
                <c:pt idx="1007">
                  <c:v>-0.74000000000000055</c:v>
                </c:pt>
                <c:pt idx="1008">
                  <c:v>-1</c:v>
                </c:pt>
                <c:pt idx="1009">
                  <c:v>-0.67999999999999972</c:v>
                </c:pt>
                <c:pt idx="1010">
                  <c:v>-0.4799999999999997</c:v>
                </c:pt>
                <c:pt idx="1011">
                  <c:v>-0.43999999999999773</c:v>
                </c:pt>
                <c:pt idx="1012">
                  <c:v>-1.0199999999999989</c:v>
                </c:pt>
                <c:pt idx="1013">
                  <c:v>-0.96000000000000085</c:v>
                </c:pt>
                <c:pt idx="1014">
                  <c:v>-0.87999999999999967</c:v>
                </c:pt>
                <c:pt idx="1015">
                  <c:v>-1.0399999999999991</c:v>
                </c:pt>
                <c:pt idx="1016">
                  <c:v>-1.0200000000000002</c:v>
                </c:pt>
                <c:pt idx="1017">
                  <c:v>-0.63999999999999913</c:v>
                </c:pt>
                <c:pt idx="1018">
                  <c:v>-0.45999999999999802</c:v>
                </c:pt>
                <c:pt idx="1019">
                  <c:v>-0.39999999999999858</c:v>
                </c:pt>
                <c:pt idx="1020">
                  <c:v>-0.11999999999999886</c:v>
                </c:pt>
                <c:pt idx="1021">
                  <c:v>4.000000000000057E-2</c:v>
                </c:pt>
                <c:pt idx="1022">
                  <c:v>0.30000000000000143</c:v>
                </c:pt>
                <c:pt idx="1023">
                  <c:v>0.56000000000000083</c:v>
                </c:pt>
                <c:pt idx="1024">
                  <c:v>0.7399999999999991</c:v>
                </c:pt>
                <c:pt idx="1025">
                  <c:v>0.47999999999999832</c:v>
                </c:pt>
                <c:pt idx="1026">
                  <c:v>3.9999999999999147E-2</c:v>
                </c:pt>
                <c:pt idx="1027">
                  <c:v>-6.0000000000002274E-2</c:v>
                </c:pt>
                <c:pt idx="1028">
                  <c:v>-0.50000000000000144</c:v>
                </c:pt>
                <c:pt idx="1029">
                  <c:v>-0.9</c:v>
                </c:pt>
                <c:pt idx="1030">
                  <c:v>-0.84000000000000052</c:v>
                </c:pt>
                <c:pt idx="1031">
                  <c:v>-0.7600000000000009</c:v>
                </c:pt>
                <c:pt idx="1032">
                  <c:v>-0.64000000000000057</c:v>
                </c:pt>
                <c:pt idx="1033">
                  <c:v>-0.86000000000000087</c:v>
                </c:pt>
                <c:pt idx="1034">
                  <c:v>-0.60000000000000142</c:v>
                </c:pt>
                <c:pt idx="1035">
                  <c:v>-0.2</c:v>
                </c:pt>
                <c:pt idx="1036">
                  <c:v>0.27999999999999969</c:v>
                </c:pt>
                <c:pt idx="1037">
                  <c:v>0.23999999999999916</c:v>
                </c:pt>
                <c:pt idx="1038">
                  <c:v>0.4799999999999997</c:v>
                </c:pt>
                <c:pt idx="1039">
                  <c:v>0.42000000000000026</c:v>
                </c:pt>
                <c:pt idx="1040">
                  <c:v>0.1</c:v>
                </c:pt>
                <c:pt idx="1041">
                  <c:v>-0.3</c:v>
                </c:pt>
                <c:pt idx="1042">
                  <c:v>-0.41999999999999887</c:v>
                </c:pt>
                <c:pt idx="1043">
                  <c:v>-0.15999999999999942</c:v>
                </c:pt>
                <c:pt idx="1044">
                  <c:v>-0.22000000000000028</c:v>
                </c:pt>
                <c:pt idx="1045">
                  <c:v>-4.000000000000057E-2</c:v>
                </c:pt>
                <c:pt idx="1046">
                  <c:v>-0.2</c:v>
                </c:pt>
                <c:pt idx="1047">
                  <c:v>-2.0000000000000285E-2</c:v>
                </c:pt>
                <c:pt idx="1048">
                  <c:v>-0.22000000000000028</c:v>
                </c:pt>
                <c:pt idx="1049">
                  <c:v>-0.51999999999999891</c:v>
                </c:pt>
                <c:pt idx="1050">
                  <c:v>-1.1399999999999992</c:v>
                </c:pt>
                <c:pt idx="1051">
                  <c:v>-1.1799999999999997</c:v>
                </c:pt>
                <c:pt idx="1052">
                  <c:v>-1.1399999999999992</c:v>
                </c:pt>
                <c:pt idx="1053">
                  <c:v>-1.5599999999999994</c:v>
                </c:pt>
                <c:pt idx="1054">
                  <c:v>-1.5800000000000012</c:v>
                </c:pt>
                <c:pt idx="1055">
                  <c:v>-1.4200000000000004</c:v>
                </c:pt>
                <c:pt idx="1056">
                  <c:v>-1.0799999999999996</c:v>
                </c:pt>
                <c:pt idx="1057">
                  <c:v>-1.6200000000000003</c:v>
                </c:pt>
                <c:pt idx="1058">
                  <c:v>-0.88000000000000045</c:v>
                </c:pt>
                <c:pt idx="1059">
                  <c:v>-0.77999999999999903</c:v>
                </c:pt>
                <c:pt idx="1060">
                  <c:v>-0.57999999999999896</c:v>
                </c:pt>
                <c:pt idx="1061">
                  <c:v>-0.43999999999999845</c:v>
                </c:pt>
                <c:pt idx="1062">
                  <c:v>0.12000000000000099</c:v>
                </c:pt>
                <c:pt idx="1063">
                  <c:v>-0.11999999999999886</c:v>
                </c:pt>
                <c:pt idx="1064">
                  <c:v>-0.4199999999999996</c:v>
                </c:pt>
                <c:pt idx="1065">
                  <c:v>-0.36000000000000015</c:v>
                </c:pt>
                <c:pt idx="1066">
                  <c:v>-0.74000000000000055</c:v>
                </c:pt>
                <c:pt idx="1067">
                  <c:v>-0.8600000000000001</c:v>
                </c:pt>
                <c:pt idx="1068">
                  <c:v>-1.1400000000000006</c:v>
                </c:pt>
                <c:pt idx="1069">
                  <c:v>-0.72000000000000031</c:v>
                </c:pt>
                <c:pt idx="1070">
                  <c:v>-0.67999999999999972</c:v>
                </c:pt>
                <c:pt idx="1071">
                  <c:v>-0.2</c:v>
                </c:pt>
                <c:pt idx="1072">
                  <c:v>0.17999999999999972</c:v>
                </c:pt>
                <c:pt idx="1073">
                  <c:v>0.40000000000000069</c:v>
                </c:pt>
                <c:pt idx="1074">
                  <c:v>0.52000000000000024</c:v>
                </c:pt>
                <c:pt idx="1075">
                  <c:v>0.32000000000000028</c:v>
                </c:pt>
                <c:pt idx="1076">
                  <c:v>-0.1</c:v>
                </c:pt>
                <c:pt idx="1077">
                  <c:v>-0.56000000000000016</c:v>
                </c:pt>
                <c:pt idx="1078">
                  <c:v>-0.62000000000000033</c:v>
                </c:pt>
                <c:pt idx="1079">
                  <c:v>-0.66000000000000014</c:v>
                </c:pt>
                <c:pt idx="1080">
                  <c:v>-0.60000000000000075</c:v>
                </c:pt>
                <c:pt idx="1081">
                  <c:v>-0.44000000000000056</c:v>
                </c:pt>
                <c:pt idx="1082">
                  <c:v>-2.0000000000000285E-2</c:v>
                </c:pt>
                <c:pt idx="1083">
                  <c:v>-7.1054273576010023E-16</c:v>
                </c:pt>
                <c:pt idx="1084">
                  <c:v>0.11999999999999886</c:v>
                </c:pt>
                <c:pt idx="1085">
                  <c:v>0.43999999999999917</c:v>
                </c:pt>
                <c:pt idx="1086">
                  <c:v>0.4199999999999996</c:v>
                </c:pt>
                <c:pt idx="1087">
                  <c:v>-0.18000000000000044</c:v>
                </c:pt>
                <c:pt idx="1088">
                  <c:v>-0.12000000000000029</c:v>
                </c:pt>
                <c:pt idx="1089">
                  <c:v>-2.0000000000000285E-2</c:v>
                </c:pt>
                <c:pt idx="1090">
                  <c:v>-0.33999999999999986</c:v>
                </c:pt>
                <c:pt idx="1091">
                  <c:v>-0.22000000000000028</c:v>
                </c:pt>
                <c:pt idx="1092">
                  <c:v>-0.1</c:v>
                </c:pt>
                <c:pt idx="1093">
                  <c:v>-0.34000000000000058</c:v>
                </c:pt>
                <c:pt idx="1094">
                  <c:v>-0.67999999999999972</c:v>
                </c:pt>
                <c:pt idx="1095">
                  <c:v>-0.54000000000000059</c:v>
                </c:pt>
                <c:pt idx="1096">
                  <c:v>-0.87999999999999967</c:v>
                </c:pt>
                <c:pt idx="1097">
                  <c:v>-0.77999999999999969</c:v>
                </c:pt>
                <c:pt idx="1098">
                  <c:v>-0.51999999999999957</c:v>
                </c:pt>
                <c:pt idx="1099">
                  <c:v>-0.36000000000000015</c:v>
                </c:pt>
                <c:pt idx="1100">
                  <c:v>-0.53999999999999981</c:v>
                </c:pt>
                <c:pt idx="1101">
                  <c:v>-0.24000000000000057</c:v>
                </c:pt>
                <c:pt idx="1102">
                  <c:v>-0.30000000000000143</c:v>
                </c:pt>
                <c:pt idx="1103">
                  <c:v>-0.46000000000000085</c:v>
                </c:pt>
                <c:pt idx="1104">
                  <c:v>-0.44000000000000056</c:v>
                </c:pt>
                <c:pt idx="1105">
                  <c:v>-0.26000000000000012</c:v>
                </c:pt>
                <c:pt idx="1106">
                  <c:v>-0.12000000000000029</c:v>
                </c:pt>
                <c:pt idx="1107">
                  <c:v>0.12000000000000029</c:v>
                </c:pt>
                <c:pt idx="1108">
                  <c:v>0.31999999999999956</c:v>
                </c:pt>
                <c:pt idx="1109">
                  <c:v>0.29999999999999927</c:v>
                </c:pt>
                <c:pt idx="1110">
                  <c:v>0.23999999999999916</c:v>
                </c:pt>
                <c:pt idx="1111">
                  <c:v>3.9999999999999147E-2</c:v>
                </c:pt>
                <c:pt idx="1112">
                  <c:v>-0.12000000000000029</c:v>
                </c:pt>
                <c:pt idx="1113">
                  <c:v>-0.26000000000000012</c:v>
                </c:pt>
                <c:pt idx="1114">
                  <c:v>-0.32000000000000028</c:v>
                </c:pt>
                <c:pt idx="1115">
                  <c:v>-0.26000000000000012</c:v>
                </c:pt>
                <c:pt idx="1116">
                  <c:v>-0.35999999999999943</c:v>
                </c:pt>
                <c:pt idx="1117">
                  <c:v>-0.28000000000000042</c:v>
                </c:pt>
                <c:pt idx="1118">
                  <c:v>-0.18000000000000044</c:v>
                </c:pt>
                <c:pt idx="1119">
                  <c:v>-0.54000000000000059</c:v>
                </c:pt>
                <c:pt idx="1120">
                  <c:v>-0.66000000000000081</c:v>
                </c:pt>
                <c:pt idx="1121">
                  <c:v>-0.32000000000000173</c:v>
                </c:pt>
                <c:pt idx="1122">
                  <c:v>-0.32000000000000101</c:v>
                </c:pt>
                <c:pt idx="1123">
                  <c:v>-0.38000000000000045</c:v>
                </c:pt>
                <c:pt idx="1124">
                  <c:v>0.2</c:v>
                </c:pt>
                <c:pt idx="1125">
                  <c:v>0.2</c:v>
                </c:pt>
                <c:pt idx="1126">
                  <c:v>-0.27999999999999969</c:v>
                </c:pt>
                <c:pt idx="1127">
                  <c:v>-0.45999999999999941</c:v>
                </c:pt>
                <c:pt idx="1128">
                  <c:v>-0.73999999999999988</c:v>
                </c:pt>
                <c:pt idx="1129">
                  <c:v>-0.9199999999999996</c:v>
                </c:pt>
                <c:pt idx="1130">
                  <c:v>-1.0199999999999996</c:v>
                </c:pt>
                <c:pt idx="1131">
                  <c:v>-0.99999999999999933</c:v>
                </c:pt>
                <c:pt idx="1132">
                  <c:v>-0.93999999999999984</c:v>
                </c:pt>
                <c:pt idx="1133">
                  <c:v>-0.56000000000000016</c:v>
                </c:pt>
                <c:pt idx="1134">
                  <c:v>-0.78000000000000047</c:v>
                </c:pt>
                <c:pt idx="1135">
                  <c:v>-0.78000000000000047</c:v>
                </c:pt>
                <c:pt idx="1136">
                  <c:v>-0.62000000000000099</c:v>
                </c:pt>
                <c:pt idx="1137">
                  <c:v>-0.34000000000000058</c:v>
                </c:pt>
                <c:pt idx="1138">
                  <c:v>-0.7</c:v>
                </c:pt>
                <c:pt idx="1139">
                  <c:v>-0.6</c:v>
                </c:pt>
                <c:pt idx="1140">
                  <c:v>-0.57999999999999974</c:v>
                </c:pt>
                <c:pt idx="1141">
                  <c:v>-0.69999999999999929</c:v>
                </c:pt>
                <c:pt idx="1142">
                  <c:v>-1.0199999999999996</c:v>
                </c:pt>
                <c:pt idx="1143">
                  <c:v>-0.9</c:v>
                </c:pt>
                <c:pt idx="1144">
                  <c:v>-0.9</c:v>
                </c:pt>
                <c:pt idx="1145">
                  <c:v>-0.50000000000000067</c:v>
                </c:pt>
                <c:pt idx="1146">
                  <c:v>-0.18000000000000044</c:v>
                </c:pt>
                <c:pt idx="1147">
                  <c:v>-0.52000000000000024</c:v>
                </c:pt>
                <c:pt idx="1148">
                  <c:v>-0.21999999999999958</c:v>
                </c:pt>
                <c:pt idx="1149">
                  <c:v>-0.35999999999999943</c:v>
                </c:pt>
                <c:pt idx="1150">
                  <c:v>-0.55999999999999872</c:v>
                </c:pt>
                <c:pt idx="1151">
                  <c:v>-0.51999999999999957</c:v>
                </c:pt>
                <c:pt idx="1152">
                  <c:v>0.16000000000000014</c:v>
                </c:pt>
                <c:pt idx="1153">
                  <c:v>0.13999999999999915</c:v>
                </c:pt>
                <c:pt idx="1154">
                  <c:v>0.41999999999999887</c:v>
                </c:pt>
                <c:pt idx="1155">
                  <c:v>0.31999999999999884</c:v>
                </c:pt>
                <c:pt idx="1156">
                  <c:v>-6.0000000000000143E-2</c:v>
                </c:pt>
                <c:pt idx="1157">
                  <c:v>-0.46000000000000013</c:v>
                </c:pt>
                <c:pt idx="1158">
                  <c:v>-0.59999999999999931</c:v>
                </c:pt>
                <c:pt idx="1159">
                  <c:v>-0.57999999999999896</c:v>
                </c:pt>
                <c:pt idx="1160">
                  <c:v>-0.53999999999999981</c:v>
                </c:pt>
                <c:pt idx="1161">
                  <c:v>-0.46000000000000013</c:v>
                </c:pt>
                <c:pt idx="1162">
                  <c:v>-0.36000000000000015</c:v>
                </c:pt>
                <c:pt idx="1163">
                  <c:v>-0.32000000000000028</c:v>
                </c:pt>
                <c:pt idx="1164">
                  <c:v>-0.52000000000000024</c:v>
                </c:pt>
                <c:pt idx="1165">
                  <c:v>-0.27999999999999969</c:v>
                </c:pt>
                <c:pt idx="1166">
                  <c:v>-0.26000000000000012</c:v>
                </c:pt>
                <c:pt idx="1167">
                  <c:v>6.0000000000000143E-2</c:v>
                </c:pt>
                <c:pt idx="1168">
                  <c:v>0.12000000000000029</c:v>
                </c:pt>
                <c:pt idx="1169">
                  <c:v>0.3</c:v>
                </c:pt>
                <c:pt idx="1170">
                  <c:v>0.2</c:v>
                </c:pt>
                <c:pt idx="1171">
                  <c:v>0.36000000000000015</c:v>
                </c:pt>
                <c:pt idx="1172">
                  <c:v>0.16000000000000014</c:v>
                </c:pt>
                <c:pt idx="1173">
                  <c:v>-0.1</c:v>
                </c:pt>
                <c:pt idx="1174">
                  <c:v>-0.19999999999999929</c:v>
                </c:pt>
                <c:pt idx="1175">
                  <c:v>-9.9999999999999284E-2</c:v>
                </c:pt>
                <c:pt idx="1176">
                  <c:v>-0.11999999999999958</c:v>
                </c:pt>
                <c:pt idx="1177">
                  <c:v>-0.4199999999999996</c:v>
                </c:pt>
                <c:pt idx="1178">
                  <c:v>4.000000000000057E-2</c:v>
                </c:pt>
                <c:pt idx="1179">
                  <c:v>0.17999999999999972</c:v>
                </c:pt>
                <c:pt idx="1180">
                  <c:v>-6.0000000000000143E-2</c:v>
                </c:pt>
                <c:pt idx="1181">
                  <c:v>7.999999999999971E-2</c:v>
                </c:pt>
                <c:pt idx="1182">
                  <c:v>0.49999999999999928</c:v>
                </c:pt>
                <c:pt idx="1183">
                  <c:v>0.49999999999999856</c:v>
                </c:pt>
                <c:pt idx="1184">
                  <c:v>0.53999999999999915</c:v>
                </c:pt>
                <c:pt idx="1185">
                  <c:v>0.61999999999999955</c:v>
                </c:pt>
                <c:pt idx="1186">
                  <c:v>6.0000000000000143E-2</c:v>
                </c:pt>
                <c:pt idx="1187">
                  <c:v>-0.53999999999999981</c:v>
                </c:pt>
                <c:pt idx="1188">
                  <c:v>-1.0399999999999991</c:v>
                </c:pt>
                <c:pt idx="1189">
                  <c:v>-1.0999999999999992</c:v>
                </c:pt>
                <c:pt idx="1190">
                  <c:v>-1.2799999999999998</c:v>
                </c:pt>
                <c:pt idx="1191">
                  <c:v>-0.87999999999999967</c:v>
                </c:pt>
                <c:pt idx="1192">
                  <c:v>-0.3999999999999993</c:v>
                </c:pt>
                <c:pt idx="1193">
                  <c:v>-0.25999999999999945</c:v>
                </c:pt>
                <c:pt idx="1194">
                  <c:v>-0.19999999999999929</c:v>
                </c:pt>
                <c:pt idx="1195">
                  <c:v>7.1054273576010023E-16</c:v>
                </c:pt>
                <c:pt idx="1196">
                  <c:v>0.50000000000000067</c:v>
                </c:pt>
                <c:pt idx="1197">
                  <c:v>0.44000000000000056</c:v>
                </c:pt>
                <c:pt idx="1198">
                  <c:v>0.44000000000000056</c:v>
                </c:pt>
                <c:pt idx="1199">
                  <c:v>0.60000000000000075</c:v>
                </c:pt>
                <c:pt idx="1200">
                  <c:v>0.48000000000000043</c:v>
                </c:pt>
                <c:pt idx="1201">
                  <c:v>-0.31999999999999956</c:v>
                </c:pt>
                <c:pt idx="1202">
                  <c:v>-0.35999999999999943</c:v>
                </c:pt>
                <c:pt idx="1203">
                  <c:v>-0.33999999999999914</c:v>
                </c:pt>
                <c:pt idx="1204">
                  <c:v>-0.53999999999999915</c:v>
                </c:pt>
                <c:pt idx="1205">
                  <c:v>-0.57999999999999896</c:v>
                </c:pt>
                <c:pt idx="1206">
                  <c:v>-0.27999999999999903</c:v>
                </c:pt>
                <c:pt idx="1207">
                  <c:v>-0.31999999999999956</c:v>
                </c:pt>
                <c:pt idx="1208">
                  <c:v>-0.17999999999999972</c:v>
                </c:pt>
                <c:pt idx="1209">
                  <c:v>-0.28000000000000042</c:v>
                </c:pt>
                <c:pt idx="1210">
                  <c:v>-0.36000000000000087</c:v>
                </c:pt>
                <c:pt idx="1211">
                  <c:v>-0.42000000000000098</c:v>
                </c:pt>
                <c:pt idx="1212">
                  <c:v>-0.10000000000000071</c:v>
                </c:pt>
                <c:pt idx="1213">
                  <c:v>-0.10000000000000071</c:v>
                </c:pt>
                <c:pt idx="1214">
                  <c:v>0.13999999999999915</c:v>
                </c:pt>
                <c:pt idx="1215">
                  <c:v>0.45999999999999941</c:v>
                </c:pt>
                <c:pt idx="1216">
                  <c:v>0.23999999999999985</c:v>
                </c:pt>
                <c:pt idx="1217">
                  <c:v>-0.18000000000000044</c:v>
                </c:pt>
                <c:pt idx="1218">
                  <c:v>-0.54000000000000126</c:v>
                </c:pt>
                <c:pt idx="1219">
                  <c:v>-1.0200000000000002</c:v>
                </c:pt>
                <c:pt idx="1220">
                  <c:v>-0.83999999999999986</c:v>
                </c:pt>
                <c:pt idx="1221">
                  <c:v>-0.44000000000000056</c:v>
                </c:pt>
                <c:pt idx="1222">
                  <c:v>-0.34000000000000058</c:v>
                </c:pt>
                <c:pt idx="1223">
                  <c:v>-0.21999999999999958</c:v>
                </c:pt>
                <c:pt idx="1224">
                  <c:v>0.13999999999999985</c:v>
                </c:pt>
                <c:pt idx="1225">
                  <c:v>0.1</c:v>
                </c:pt>
                <c:pt idx="1226">
                  <c:v>-0.36000000000000015</c:v>
                </c:pt>
                <c:pt idx="1227">
                  <c:v>-0.51999999999999957</c:v>
                </c:pt>
                <c:pt idx="1228">
                  <c:v>-0.36000000000000015</c:v>
                </c:pt>
                <c:pt idx="1229">
                  <c:v>-0.32000000000000028</c:v>
                </c:pt>
                <c:pt idx="1230">
                  <c:v>-0.70000000000000073</c:v>
                </c:pt>
                <c:pt idx="1231">
                  <c:v>-0.16000000000000014</c:v>
                </c:pt>
                <c:pt idx="1232">
                  <c:v>0.2</c:v>
                </c:pt>
                <c:pt idx="1233">
                  <c:v>0.36000000000000015</c:v>
                </c:pt>
                <c:pt idx="1234">
                  <c:v>0.3</c:v>
                </c:pt>
                <c:pt idx="1235">
                  <c:v>0.27999999999999969</c:v>
                </c:pt>
                <c:pt idx="1236">
                  <c:v>-0.2000000000000007</c:v>
                </c:pt>
                <c:pt idx="1237">
                  <c:v>-8.000000000000114E-2</c:v>
                </c:pt>
                <c:pt idx="1238">
                  <c:v>-0.28000000000000114</c:v>
                </c:pt>
                <c:pt idx="1239">
                  <c:v>-0.46000000000000085</c:v>
                </c:pt>
                <c:pt idx="1240">
                  <c:v>-0.62000000000000099</c:v>
                </c:pt>
                <c:pt idx="1241">
                  <c:v>-0.36000000000000015</c:v>
                </c:pt>
                <c:pt idx="1242">
                  <c:v>-0.8600000000000001</c:v>
                </c:pt>
                <c:pt idx="1243">
                  <c:v>-0.8</c:v>
                </c:pt>
                <c:pt idx="1244">
                  <c:v>-0.4</c:v>
                </c:pt>
                <c:pt idx="1245">
                  <c:v>-0.11999999999999958</c:v>
                </c:pt>
                <c:pt idx="1246">
                  <c:v>0.17999999999999972</c:v>
                </c:pt>
                <c:pt idx="1247">
                  <c:v>0.65999999999999948</c:v>
                </c:pt>
                <c:pt idx="1248">
                  <c:v>0.75999999999999945</c:v>
                </c:pt>
                <c:pt idx="1249">
                  <c:v>0.3999999999999993</c:v>
                </c:pt>
                <c:pt idx="1250">
                  <c:v>0.29999999999999927</c:v>
                </c:pt>
                <c:pt idx="1251">
                  <c:v>0.17999999999999899</c:v>
                </c:pt>
                <c:pt idx="1252">
                  <c:v>-8.0000000000000432E-2</c:v>
                </c:pt>
                <c:pt idx="1253">
                  <c:v>0.15999999999999942</c:v>
                </c:pt>
                <c:pt idx="1254">
                  <c:v>-2.0000000000000285E-2</c:v>
                </c:pt>
                <c:pt idx="1255">
                  <c:v>7.999999999999971E-2</c:v>
                </c:pt>
                <c:pt idx="1256">
                  <c:v>6.0000000000000143E-2</c:v>
                </c:pt>
                <c:pt idx="1257">
                  <c:v>0.33999999999999986</c:v>
                </c:pt>
                <c:pt idx="1258">
                  <c:v>0.16000000000000014</c:v>
                </c:pt>
                <c:pt idx="1259">
                  <c:v>0.16000000000000014</c:v>
                </c:pt>
                <c:pt idx="1260">
                  <c:v>0.3</c:v>
                </c:pt>
                <c:pt idx="1261">
                  <c:v>0.4</c:v>
                </c:pt>
                <c:pt idx="1262">
                  <c:v>0.4199999999999996</c:v>
                </c:pt>
                <c:pt idx="1263">
                  <c:v>0.33999999999999914</c:v>
                </c:pt>
                <c:pt idx="1264">
                  <c:v>0.39999999999999858</c:v>
                </c:pt>
                <c:pt idx="1265">
                  <c:v>0.21999999999999886</c:v>
                </c:pt>
                <c:pt idx="1266">
                  <c:v>5.9999999999999429E-2</c:v>
                </c:pt>
                <c:pt idx="1267">
                  <c:v>-0.16000000000000014</c:v>
                </c:pt>
                <c:pt idx="1268">
                  <c:v>-0.4799999999999997</c:v>
                </c:pt>
                <c:pt idx="1269">
                  <c:v>7.1054273576010023E-16</c:v>
                </c:pt>
                <c:pt idx="1270">
                  <c:v>2.0000000000000285E-2</c:v>
                </c:pt>
                <c:pt idx="1271">
                  <c:v>-0.32000000000000028</c:v>
                </c:pt>
                <c:pt idx="1272">
                  <c:v>-0.32000000000000028</c:v>
                </c:pt>
                <c:pt idx="1273">
                  <c:v>-8.0000000000000432E-2</c:v>
                </c:pt>
                <c:pt idx="1274">
                  <c:v>-0.32000000000000028</c:v>
                </c:pt>
                <c:pt idx="1275">
                  <c:v>-0.27999999999999969</c:v>
                </c:pt>
                <c:pt idx="1276">
                  <c:v>0.2</c:v>
                </c:pt>
                <c:pt idx="1277">
                  <c:v>6.0000000000000143E-2</c:v>
                </c:pt>
                <c:pt idx="1278">
                  <c:v>0.53999999999999981</c:v>
                </c:pt>
                <c:pt idx="1279">
                  <c:v>0.59999999999999931</c:v>
                </c:pt>
                <c:pt idx="1280">
                  <c:v>0.51999999999999891</c:v>
                </c:pt>
                <c:pt idx="1281">
                  <c:v>0.27999999999999969</c:v>
                </c:pt>
                <c:pt idx="1282">
                  <c:v>0.25999999999999945</c:v>
                </c:pt>
                <c:pt idx="1283">
                  <c:v>-0.36000000000000015</c:v>
                </c:pt>
                <c:pt idx="1284">
                  <c:v>-7.999999999999971E-2</c:v>
                </c:pt>
                <c:pt idx="1285">
                  <c:v>-0.53999999999999981</c:v>
                </c:pt>
                <c:pt idx="1286">
                  <c:v>-0.67999999999999972</c:v>
                </c:pt>
                <c:pt idx="1287">
                  <c:v>-0.43999999999999984</c:v>
                </c:pt>
                <c:pt idx="1288">
                  <c:v>-0.33999999999999986</c:v>
                </c:pt>
                <c:pt idx="1289">
                  <c:v>-0.75999999999999945</c:v>
                </c:pt>
                <c:pt idx="1290">
                  <c:v>-0.31999999999999884</c:v>
                </c:pt>
                <c:pt idx="1291">
                  <c:v>-0.61999999999999955</c:v>
                </c:pt>
                <c:pt idx="1292">
                  <c:v>-0.55999999999999872</c:v>
                </c:pt>
                <c:pt idx="1293">
                  <c:v>-0.53999999999999848</c:v>
                </c:pt>
                <c:pt idx="1294">
                  <c:v>-0.49999999999999928</c:v>
                </c:pt>
                <c:pt idx="1295">
                  <c:v>-0.45999999999999941</c:v>
                </c:pt>
                <c:pt idx="1296">
                  <c:v>0.18000000000000044</c:v>
                </c:pt>
                <c:pt idx="1297">
                  <c:v>0.17999999999999972</c:v>
                </c:pt>
                <c:pt idx="1298">
                  <c:v>0.4799999999999997</c:v>
                </c:pt>
                <c:pt idx="1299">
                  <c:v>0.66000000000000014</c:v>
                </c:pt>
                <c:pt idx="1300">
                  <c:v>0.65999999999999948</c:v>
                </c:pt>
                <c:pt idx="1301">
                  <c:v>0.27999999999999969</c:v>
                </c:pt>
                <c:pt idx="1302">
                  <c:v>0.13999999999999985</c:v>
                </c:pt>
                <c:pt idx="1303">
                  <c:v>-0.28000000000000114</c:v>
                </c:pt>
                <c:pt idx="1304">
                  <c:v>-0.46000000000000157</c:v>
                </c:pt>
                <c:pt idx="1305">
                  <c:v>-0.56000000000000083</c:v>
                </c:pt>
                <c:pt idx="1306">
                  <c:v>-0.56000000000000083</c:v>
                </c:pt>
                <c:pt idx="1307">
                  <c:v>-0.48000000000000115</c:v>
                </c:pt>
                <c:pt idx="1308">
                  <c:v>-0.46000000000000085</c:v>
                </c:pt>
                <c:pt idx="1309">
                  <c:v>-0.48000000000000043</c:v>
                </c:pt>
                <c:pt idx="1310">
                  <c:v>-0.56000000000000016</c:v>
                </c:pt>
                <c:pt idx="1311">
                  <c:v>-2.0000000000000285E-2</c:v>
                </c:pt>
                <c:pt idx="1312">
                  <c:v>-4.000000000000057E-2</c:v>
                </c:pt>
                <c:pt idx="1313">
                  <c:v>0.35999999999999943</c:v>
                </c:pt>
                <c:pt idx="1314">
                  <c:v>0.57999999999999896</c:v>
                </c:pt>
                <c:pt idx="1315">
                  <c:v>0.67999999999999827</c:v>
                </c:pt>
                <c:pt idx="1316">
                  <c:v>1.9999999999998151E-2</c:v>
                </c:pt>
                <c:pt idx="1317">
                  <c:v>-8.000000000000114E-2</c:v>
                </c:pt>
                <c:pt idx="1318">
                  <c:v>-0.40000000000000069</c:v>
                </c:pt>
                <c:pt idx="1319">
                  <c:v>-0.56000000000000016</c:v>
                </c:pt>
                <c:pt idx="1320">
                  <c:v>-0.51999999999999957</c:v>
                </c:pt>
                <c:pt idx="1321">
                  <c:v>-3.9999999999999147E-2</c:v>
                </c:pt>
                <c:pt idx="1322">
                  <c:v>7.1054273576010023E-16</c:v>
                </c:pt>
                <c:pt idx="1323">
                  <c:v>0.16000000000000014</c:v>
                </c:pt>
                <c:pt idx="1324">
                  <c:v>-1.9999999999999574E-2</c:v>
                </c:pt>
                <c:pt idx="1325">
                  <c:v>-0.13999999999999985</c:v>
                </c:pt>
                <c:pt idx="1326">
                  <c:v>-0.48000000000000043</c:v>
                </c:pt>
                <c:pt idx="1327">
                  <c:v>-0.46000000000000013</c:v>
                </c:pt>
                <c:pt idx="1328">
                  <c:v>-0.4799999999999997</c:v>
                </c:pt>
                <c:pt idx="1329">
                  <c:v>-0.3</c:v>
                </c:pt>
                <c:pt idx="1330">
                  <c:v>-4.000000000000057E-2</c:v>
                </c:pt>
                <c:pt idx="1331">
                  <c:v>0.27999999999999969</c:v>
                </c:pt>
                <c:pt idx="1332">
                  <c:v>-0.12000000000000099</c:v>
                </c:pt>
                <c:pt idx="1333">
                  <c:v>-0.38000000000000111</c:v>
                </c:pt>
                <c:pt idx="1334">
                  <c:v>-0.58000000000000118</c:v>
                </c:pt>
                <c:pt idx="1335">
                  <c:v>-0.26000000000000012</c:v>
                </c:pt>
                <c:pt idx="1336">
                  <c:v>-0.2</c:v>
                </c:pt>
                <c:pt idx="1337">
                  <c:v>0.10000000000000071</c:v>
                </c:pt>
                <c:pt idx="1338">
                  <c:v>0.34000000000000058</c:v>
                </c:pt>
                <c:pt idx="1339">
                  <c:v>0.60000000000000075</c:v>
                </c:pt>
                <c:pt idx="1340">
                  <c:v>0.33999999999999986</c:v>
                </c:pt>
                <c:pt idx="1341">
                  <c:v>-6.0000000000000143E-2</c:v>
                </c:pt>
                <c:pt idx="1342">
                  <c:v>0.11999999999999958</c:v>
                </c:pt>
                <c:pt idx="1343">
                  <c:v>0.53999999999999981</c:v>
                </c:pt>
                <c:pt idx="1344">
                  <c:v>0.37999999999999973</c:v>
                </c:pt>
                <c:pt idx="1345">
                  <c:v>0.4</c:v>
                </c:pt>
                <c:pt idx="1346">
                  <c:v>0.32000000000000028</c:v>
                </c:pt>
                <c:pt idx="1347">
                  <c:v>0.12000000000000029</c:v>
                </c:pt>
                <c:pt idx="1348">
                  <c:v>-0.35999999999999943</c:v>
                </c:pt>
                <c:pt idx="1349">
                  <c:v>-3.9999999999999147E-2</c:v>
                </c:pt>
                <c:pt idx="1350">
                  <c:v>-0.57999999999999896</c:v>
                </c:pt>
                <c:pt idx="1351">
                  <c:v>-0.4799999999999997</c:v>
                </c:pt>
                <c:pt idx="1352">
                  <c:v>-0.22000000000000028</c:v>
                </c:pt>
                <c:pt idx="1353">
                  <c:v>-0.12000000000000099</c:v>
                </c:pt>
                <c:pt idx="1354">
                  <c:v>-0.36000000000000087</c:v>
                </c:pt>
                <c:pt idx="1355">
                  <c:v>0.11999999999999958</c:v>
                </c:pt>
                <c:pt idx="1356">
                  <c:v>0.28000000000000042</c:v>
                </c:pt>
                <c:pt idx="1357">
                  <c:v>-3.9999999999999147E-2</c:v>
                </c:pt>
                <c:pt idx="1358">
                  <c:v>-1.9999999999998862E-2</c:v>
                </c:pt>
                <c:pt idx="1359">
                  <c:v>0.2000000000000007</c:v>
                </c:pt>
                <c:pt idx="1360">
                  <c:v>6.0000000000000851E-2</c:v>
                </c:pt>
                <c:pt idx="1361">
                  <c:v>0.2</c:v>
                </c:pt>
                <c:pt idx="1362">
                  <c:v>0.4799999999999997</c:v>
                </c:pt>
                <c:pt idx="1363">
                  <c:v>0.35999999999999943</c:v>
                </c:pt>
                <c:pt idx="1364">
                  <c:v>-0.12000000000000099</c:v>
                </c:pt>
                <c:pt idx="1365">
                  <c:v>7.9999999999998295E-2</c:v>
                </c:pt>
                <c:pt idx="1366">
                  <c:v>3.999999999999844E-2</c:v>
                </c:pt>
                <c:pt idx="1367">
                  <c:v>0.27999999999999903</c:v>
                </c:pt>
                <c:pt idx="1368">
                  <c:v>0.55999999999999872</c:v>
                </c:pt>
                <c:pt idx="1369">
                  <c:v>0.83999999999999919</c:v>
                </c:pt>
                <c:pt idx="1370">
                  <c:v>0.61999999999999955</c:v>
                </c:pt>
                <c:pt idx="1371">
                  <c:v>0.9</c:v>
                </c:pt>
                <c:pt idx="1372">
                  <c:v>0.62000000000000033</c:v>
                </c:pt>
                <c:pt idx="1373">
                  <c:v>0.58000000000000118</c:v>
                </c:pt>
                <c:pt idx="1374">
                  <c:v>0.38000000000000111</c:v>
                </c:pt>
                <c:pt idx="1375">
                  <c:v>0.92000000000000104</c:v>
                </c:pt>
                <c:pt idx="1376">
                  <c:v>0.90000000000000147</c:v>
                </c:pt>
                <c:pt idx="1377">
                  <c:v>1.1600000000000008</c:v>
                </c:pt>
                <c:pt idx="1378">
                  <c:v>1.4400000000000006</c:v>
                </c:pt>
                <c:pt idx="1379">
                  <c:v>2.2600000000000007</c:v>
                </c:pt>
                <c:pt idx="1380">
                  <c:v>1.920000000000001</c:v>
                </c:pt>
                <c:pt idx="1381">
                  <c:v>1.6800000000000004</c:v>
                </c:pt>
                <c:pt idx="1382">
                  <c:v>0.58000000000000118</c:v>
                </c:pt>
                <c:pt idx="1383">
                  <c:v>-0.31999999999999884</c:v>
                </c:pt>
                <c:pt idx="1384">
                  <c:v>-1.0399999999999991</c:v>
                </c:pt>
                <c:pt idx="1385">
                  <c:v>-0.61999999999999955</c:v>
                </c:pt>
                <c:pt idx="1386">
                  <c:v>-0.31999999999999956</c:v>
                </c:pt>
                <c:pt idx="1387">
                  <c:v>0.51999999999999957</c:v>
                </c:pt>
                <c:pt idx="1388">
                  <c:v>1.0000000000000007</c:v>
                </c:pt>
                <c:pt idx="1389">
                  <c:v>0.82000000000000095</c:v>
                </c:pt>
                <c:pt idx="1390">
                  <c:v>0.2</c:v>
                </c:pt>
                <c:pt idx="1391">
                  <c:v>-0.38000000000000111</c:v>
                </c:pt>
                <c:pt idx="1392">
                  <c:v>-0.14000000000000057</c:v>
                </c:pt>
                <c:pt idx="1393">
                  <c:v>-0.30000000000000143</c:v>
                </c:pt>
                <c:pt idx="1394">
                  <c:v>-0.24000000000000057</c:v>
                </c:pt>
                <c:pt idx="1395">
                  <c:v>-0.23999999999999916</c:v>
                </c:pt>
                <c:pt idx="1396">
                  <c:v>-0.21999999999999745</c:v>
                </c:pt>
                <c:pt idx="1397">
                  <c:v>-0.55999999999999661</c:v>
                </c:pt>
                <c:pt idx="1398">
                  <c:v>-0.55999999999999661</c:v>
                </c:pt>
                <c:pt idx="1399">
                  <c:v>-0.45999999999999802</c:v>
                </c:pt>
                <c:pt idx="1400">
                  <c:v>-0.23999999999999772</c:v>
                </c:pt>
                <c:pt idx="1401">
                  <c:v>-0.51999999999999891</c:v>
                </c:pt>
                <c:pt idx="1402">
                  <c:v>-0.75999999999999945</c:v>
                </c:pt>
                <c:pt idx="1403">
                  <c:v>-0.7399999999999991</c:v>
                </c:pt>
                <c:pt idx="1404">
                  <c:v>-0.75999999999999945</c:v>
                </c:pt>
                <c:pt idx="1405">
                  <c:v>-0.82000000000000028</c:v>
                </c:pt>
                <c:pt idx="1406">
                  <c:v>-0.74000000000000055</c:v>
                </c:pt>
                <c:pt idx="1407">
                  <c:v>-0.8400000000000013</c:v>
                </c:pt>
                <c:pt idx="1408">
                  <c:v>-1.0200000000000018</c:v>
                </c:pt>
                <c:pt idx="1409">
                  <c:v>-1.1000000000000014</c:v>
                </c:pt>
                <c:pt idx="1410">
                  <c:v>-1.6400000000000012</c:v>
                </c:pt>
                <c:pt idx="1411">
                  <c:v>-1.1600000000000001</c:v>
                </c:pt>
                <c:pt idx="1412">
                  <c:v>-0.53999999999999981</c:v>
                </c:pt>
                <c:pt idx="1413">
                  <c:v>-0.5</c:v>
                </c:pt>
                <c:pt idx="1414">
                  <c:v>0.12000000000000029</c:v>
                </c:pt>
                <c:pt idx="1415">
                  <c:v>0.38000000000000045</c:v>
                </c:pt>
                <c:pt idx="1416">
                  <c:v>0.12000000000000029</c:v>
                </c:pt>
                <c:pt idx="1417">
                  <c:v>-0.22000000000000028</c:v>
                </c:pt>
                <c:pt idx="1418">
                  <c:v>-0.16000000000000014</c:v>
                </c:pt>
                <c:pt idx="1419">
                  <c:v>-0.88000000000000045</c:v>
                </c:pt>
                <c:pt idx="1420">
                  <c:v>-0.56000000000000083</c:v>
                </c:pt>
                <c:pt idx="1421">
                  <c:v>-0.70000000000000073</c:v>
                </c:pt>
                <c:pt idx="1422">
                  <c:v>-0.62000000000000033</c:v>
                </c:pt>
                <c:pt idx="1423">
                  <c:v>-0.44000000000000056</c:v>
                </c:pt>
                <c:pt idx="1424">
                  <c:v>-0.2</c:v>
                </c:pt>
                <c:pt idx="1425">
                  <c:v>-0.17999999999999972</c:v>
                </c:pt>
                <c:pt idx="1426">
                  <c:v>0.36000000000000015</c:v>
                </c:pt>
                <c:pt idx="1427">
                  <c:v>0.51999999999999957</c:v>
                </c:pt>
                <c:pt idx="1428">
                  <c:v>0.73999999999999988</c:v>
                </c:pt>
                <c:pt idx="1429">
                  <c:v>0.73999999999999988</c:v>
                </c:pt>
                <c:pt idx="1430">
                  <c:v>0.6</c:v>
                </c:pt>
                <c:pt idx="1431">
                  <c:v>0.45999999999999941</c:v>
                </c:pt>
                <c:pt idx="1432">
                  <c:v>0.64000000000000057</c:v>
                </c:pt>
                <c:pt idx="1433">
                  <c:v>0.66000000000000014</c:v>
                </c:pt>
                <c:pt idx="1434">
                  <c:v>0.81999999999999962</c:v>
                </c:pt>
                <c:pt idx="1435">
                  <c:v>1.079999999999999</c:v>
                </c:pt>
                <c:pt idx="1436">
                  <c:v>0.93999999999999917</c:v>
                </c:pt>
                <c:pt idx="1437">
                  <c:v>0.89999999999999858</c:v>
                </c:pt>
                <c:pt idx="1438">
                  <c:v>0.7399999999999991</c:v>
                </c:pt>
                <c:pt idx="1439">
                  <c:v>0.69999999999999929</c:v>
                </c:pt>
                <c:pt idx="1440">
                  <c:v>0.68000000000000038</c:v>
                </c:pt>
                <c:pt idx="1441">
                  <c:v>0.70000000000000073</c:v>
                </c:pt>
                <c:pt idx="1442">
                  <c:v>0.48000000000000043</c:v>
                </c:pt>
                <c:pt idx="1443">
                  <c:v>0.28000000000000042</c:v>
                </c:pt>
                <c:pt idx="1444">
                  <c:v>0.5800000000000004</c:v>
                </c:pt>
                <c:pt idx="1445">
                  <c:v>0.13999999999999985</c:v>
                </c:pt>
                <c:pt idx="1446">
                  <c:v>0.3999999999999993</c:v>
                </c:pt>
                <c:pt idx="1447">
                  <c:v>0.4199999999999996</c:v>
                </c:pt>
                <c:pt idx="1448">
                  <c:v>0.55999999999999939</c:v>
                </c:pt>
                <c:pt idx="1449">
                  <c:v>0.35999999999999943</c:v>
                </c:pt>
                <c:pt idx="1450">
                  <c:v>0.3999999999999993</c:v>
                </c:pt>
                <c:pt idx="1451">
                  <c:v>-0.16000000000000014</c:v>
                </c:pt>
                <c:pt idx="1452">
                  <c:v>-0.22000000000000028</c:v>
                </c:pt>
                <c:pt idx="1453">
                  <c:v>-0.46000000000000085</c:v>
                </c:pt>
                <c:pt idx="1454">
                  <c:v>-0.70000000000000073</c:v>
                </c:pt>
                <c:pt idx="1455">
                  <c:v>-0.70000000000000073</c:v>
                </c:pt>
                <c:pt idx="1456">
                  <c:v>-0.36000000000000087</c:v>
                </c:pt>
                <c:pt idx="1457">
                  <c:v>-0.52000000000000102</c:v>
                </c:pt>
                <c:pt idx="1458">
                  <c:v>-0.48000000000000043</c:v>
                </c:pt>
                <c:pt idx="1459">
                  <c:v>-0.7</c:v>
                </c:pt>
                <c:pt idx="1460">
                  <c:v>-0.61999999999999955</c:v>
                </c:pt>
                <c:pt idx="1461">
                  <c:v>-0.57999999999999974</c:v>
                </c:pt>
                <c:pt idx="1462">
                  <c:v>-0.31999999999999956</c:v>
                </c:pt>
                <c:pt idx="1463">
                  <c:v>-0.21999999999999958</c:v>
                </c:pt>
                <c:pt idx="1464">
                  <c:v>0.2</c:v>
                </c:pt>
                <c:pt idx="1465">
                  <c:v>0.57999999999999974</c:v>
                </c:pt>
                <c:pt idx="1466">
                  <c:v>0.57999999999999974</c:v>
                </c:pt>
                <c:pt idx="1467">
                  <c:v>0.35999999999999943</c:v>
                </c:pt>
                <c:pt idx="1468">
                  <c:v>0.35999999999999871</c:v>
                </c:pt>
                <c:pt idx="1469">
                  <c:v>0.37999999999999901</c:v>
                </c:pt>
                <c:pt idx="1470">
                  <c:v>0.25999999999999873</c:v>
                </c:pt>
                <c:pt idx="1471">
                  <c:v>0.57999999999999896</c:v>
                </c:pt>
                <c:pt idx="1472">
                  <c:v>0.59999999999999853</c:v>
                </c:pt>
                <c:pt idx="1473">
                  <c:v>0.52000000000000024</c:v>
                </c:pt>
                <c:pt idx="1474">
                  <c:v>0.23999999999999916</c:v>
                </c:pt>
                <c:pt idx="1475">
                  <c:v>-4.000000000000057E-2</c:v>
                </c:pt>
                <c:pt idx="1476">
                  <c:v>5.9999999999999429E-2</c:v>
                </c:pt>
                <c:pt idx="1477">
                  <c:v>0.27999999999999969</c:v>
                </c:pt>
                <c:pt idx="1478">
                  <c:v>0.79999999999999927</c:v>
                </c:pt>
                <c:pt idx="1479">
                  <c:v>1.1000000000000001</c:v>
                </c:pt>
                <c:pt idx="1480">
                  <c:v>1.1200000000000003</c:v>
                </c:pt>
                <c:pt idx="1481">
                  <c:v>0.40000000000000069</c:v>
                </c:pt>
                <c:pt idx="1482">
                  <c:v>0.18000000000000113</c:v>
                </c:pt>
                <c:pt idx="1483">
                  <c:v>-0.15999999999999942</c:v>
                </c:pt>
                <c:pt idx="1484">
                  <c:v>-0.59999999999999931</c:v>
                </c:pt>
                <c:pt idx="1485">
                  <c:v>-0.73999999999999988</c:v>
                </c:pt>
                <c:pt idx="1486">
                  <c:v>-0.78000000000000047</c:v>
                </c:pt>
                <c:pt idx="1487">
                  <c:v>-0.66000000000000014</c:v>
                </c:pt>
                <c:pt idx="1488">
                  <c:v>-0.56000000000000016</c:v>
                </c:pt>
                <c:pt idx="1489">
                  <c:v>-0.54000000000000059</c:v>
                </c:pt>
                <c:pt idx="1490">
                  <c:v>-0.6</c:v>
                </c:pt>
                <c:pt idx="1491">
                  <c:v>-0.53999999999999981</c:v>
                </c:pt>
                <c:pt idx="1492">
                  <c:v>-0.7</c:v>
                </c:pt>
                <c:pt idx="1493">
                  <c:v>-0.73999999999999988</c:v>
                </c:pt>
                <c:pt idx="1494">
                  <c:v>-0.51999999999999957</c:v>
                </c:pt>
                <c:pt idx="1495">
                  <c:v>-0.2</c:v>
                </c:pt>
                <c:pt idx="1496">
                  <c:v>-0.36000000000000015</c:v>
                </c:pt>
                <c:pt idx="1497">
                  <c:v>-0.51999999999999957</c:v>
                </c:pt>
                <c:pt idx="1498">
                  <c:v>-0.82000000000000028</c:v>
                </c:pt>
                <c:pt idx="1499">
                  <c:v>-1.06</c:v>
                </c:pt>
                <c:pt idx="1500">
                  <c:v>-1.1600000000000001</c:v>
                </c:pt>
                <c:pt idx="1501">
                  <c:v>-0.65999999999999948</c:v>
                </c:pt>
                <c:pt idx="1502">
                  <c:v>-0.43999999999999984</c:v>
                </c:pt>
                <c:pt idx="1503">
                  <c:v>-0.17999999999999972</c:v>
                </c:pt>
                <c:pt idx="1504">
                  <c:v>0.2000000000000007</c:v>
                </c:pt>
                <c:pt idx="1505">
                  <c:v>0.60000000000000075</c:v>
                </c:pt>
                <c:pt idx="1506">
                  <c:v>6.0000000000000497E-2</c:v>
                </c:pt>
                <c:pt idx="1507">
                  <c:v>0.10000000000000035</c:v>
                </c:pt>
                <c:pt idx="1508">
                  <c:v>-5.999999999999979E-2</c:v>
                </c:pt>
                <c:pt idx="1509">
                  <c:v>-0.14000000000000021</c:v>
                </c:pt>
                <c:pt idx="1510">
                  <c:v>-0.95999999999999974</c:v>
                </c:pt>
                <c:pt idx="1511">
                  <c:v>-0.62000000000000033</c:v>
                </c:pt>
                <c:pt idx="1512">
                  <c:v>-0.26000000000000012</c:v>
                </c:pt>
                <c:pt idx="1513">
                  <c:v>-0.23999999999999985</c:v>
                </c:pt>
                <c:pt idx="1514">
                  <c:v>-3.9999999999999855E-2</c:v>
                </c:pt>
                <c:pt idx="1515">
                  <c:v>0.49999999999999967</c:v>
                </c:pt>
                <c:pt idx="1516">
                  <c:v>0.4599999999999998</c:v>
                </c:pt>
                <c:pt idx="1517">
                  <c:v>0.23999999999999949</c:v>
                </c:pt>
                <c:pt idx="1518">
                  <c:v>9.9999999999999645E-2</c:v>
                </c:pt>
                <c:pt idx="1519">
                  <c:v>-0.1600000000000005</c:v>
                </c:pt>
                <c:pt idx="1520">
                  <c:v>-0.28000000000000042</c:v>
                </c:pt>
                <c:pt idx="1521">
                  <c:v>-0.12000000000000029</c:v>
                </c:pt>
                <c:pt idx="1522">
                  <c:v>-0.16000000000000014</c:v>
                </c:pt>
                <c:pt idx="1523">
                  <c:v>1.9999999999999574E-2</c:v>
                </c:pt>
                <c:pt idx="1524">
                  <c:v>5.999999999999979E-2</c:v>
                </c:pt>
                <c:pt idx="1525">
                  <c:v>5.999999999999979E-2</c:v>
                </c:pt>
                <c:pt idx="1526">
                  <c:v>9.9999999999999645E-2</c:v>
                </c:pt>
                <c:pt idx="1527">
                  <c:v>-0.46000000000000052</c:v>
                </c:pt>
                <c:pt idx="1528">
                  <c:v>-0.55999999999999983</c:v>
                </c:pt>
                <c:pt idx="1529">
                  <c:v>-0.4</c:v>
                </c:pt>
                <c:pt idx="1530">
                  <c:v>-0.17999999999999972</c:v>
                </c:pt>
                <c:pt idx="1531">
                  <c:v>-0.37999999999999973</c:v>
                </c:pt>
                <c:pt idx="1532">
                  <c:v>-0.13999999999999915</c:v>
                </c:pt>
                <c:pt idx="1533">
                  <c:v>-1.9999999999999574E-2</c:v>
                </c:pt>
                <c:pt idx="1534">
                  <c:v>-0.4</c:v>
                </c:pt>
                <c:pt idx="1535">
                  <c:v>-0.2000000000000007</c:v>
                </c:pt>
                <c:pt idx="1536">
                  <c:v>-0.16000000000000086</c:v>
                </c:pt>
                <c:pt idx="1537">
                  <c:v>0.21999999999999886</c:v>
                </c:pt>
                <c:pt idx="1538">
                  <c:v>-2.0000000000001704E-2</c:v>
                </c:pt>
                <c:pt idx="1539">
                  <c:v>0.51999999999999891</c:v>
                </c:pt>
                <c:pt idx="1540">
                  <c:v>0.17999999999999972</c:v>
                </c:pt>
                <c:pt idx="1541">
                  <c:v>8.0000000000000432E-2</c:v>
                </c:pt>
                <c:pt idx="1542">
                  <c:v>0.40000000000000069</c:v>
                </c:pt>
                <c:pt idx="1543">
                  <c:v>0.44000000000000128</c:v>
                </c:pt>
                <c:pt idx="1544">
                  <c:v>-9.9999999999998576E-2</c:v>
                </c:pt>
                <c:pt idx="1545">
                  <c:v>-0.11999999999999886</c:v>
                </c:pt>
                <c:pt idx="1546">
                  <c:v>8.000000000000114E-2</c:v>
                </c:pt>
                <c:pt idx="1547">
                  <c:v>-0.19999999999999929</c:v>
                </c:pt>
                <c:pt idx="1548">
                  <c:v>0.32000000000000028</c:v>
                </c:pt>
                <c:pt idx="1549">
                  <c:v>0.68000000000000038</c:v>
                </c:pt>
                <c:pt idx="1550">
                  <c:v>0.38000000000000045</c:v>
                </c:pt>
                <c:pt idx="1551">
                  <c:v>0.36000000000000015</c:v>
                </c:pt>
                <c:pt idx="1552">
                  <c:v>0.37999999999999973</c:v>
                </c:pt>
                <c:pt idx="1553">
                  <c:v>-6.0000000000000143E-2</c:v>
                </c:pt>
                <c:pt idx="1554">
                  <c:v>-0.1</c:v>
                </c:pt>
                <c:pt idx="1555">
                  <c:v>0.4199999999999996</c:v>
                </c:pt>
                <c:pt idx="1556">
                  <c:v>0.45999999999999941</c:v>
                </c:pt>
                <c:pt idx="1557">
                  <c:v>0.2</c:v>
                </c:pt>
                <c:pt idx="1558">
                  <c:v>0.36000000000000015</c:v>
                </c:pt>
                <c:pt idx="1559">
                  <c:v>0.51999999999999957</c:v>
                </c:pt>
                <c:pt idx="1560">
                  <c:v>-0.14000000000000057</c:v>
                </c:pt>
                <c:pt idx="1561">
                  <c:v>-6.0000000000000851E-2</c:v>
                </c:pt>
                <c:pt idx="1562">
                  <c:v>-1.4210854715202005E-15</c:v>
                </c:pt>
                <c:pt idx="1563">
                  <c:v>5.9999999999998721E-2</c:v>
                </c:pt>
                <c:pt idx="1564">
                  <c:v>-8.000000000000114E-2</c:v>
                </c:pt>
                <c:pt idx="1565">
                  <c:v>0.35999999999999943</c:v>
                </c:pt>
                <c:pt idx="1566">
                  <c:v>0.31999999999999956</c:v>
                </c:pt>
                <c:pt idx="1567">
                  <c:v>3.9999999999999855E-2</c:v>
                </c:pt>
                <c:pt idx="1568">
                  <c:v>-7.999999999999971E-2</c:v>
                </c:pt>
                <c:pt idx="1569">
                  <c:v>-0.53999999999999981</c:v>
                </c:pt>
                <c:pt idx="1570">
                  <c:v>-0.6399999999999999</c:v>
                </c:pt>
                <c:pt idx="1571">
                  <c:v>-1.0799999999999996</c:v>
                </c:pt>
                <c:pt idx="1572">
                  <c:v>-0.77999999999999969</c:v>
                </c:pt>
                <c:pt idx="1573">
                  <c:v>-0.84000000000000052</c:v>
                </c:pt>
                <c:pt idx="1574">
                  <c:v>0.45999999999999941</c:v>
                </c:pt>
                <c:pt idx="1575">
                  <c:v>1.079999999999999</c:v>
                </c:pt>
                <c:pt idx="1576">
                  <c:v>1.3399999999999992</c:v>
                </c:pt>
                <c:pt idx="1577">
                  <c:v>2.6199999999999997</c:v>
                </c:pt>
                <c:pt idx="1578">
                  <c:v>1.8799999999999997</c:v>
                </c:pt>
                <c:pt idx="1579">
                  <c:v>-1.3</c:v>
                </c:pt>
                <c:pt idx="1580">
                  <c:v>-2.38</c:v>
                </c:pt>
                <c:pt idx="1581">
                  <c:v>-2.4599999999999995</c:v>
                </c:pt>
                <c:pt idx="1582">
                  <c:v>-3.4199999999999995</c:v>
                </c:pt>
                <c:pt idx="1583">
                  <c:v>-2.4799999999999995</c:v>
                </c:pt>
                <c:pt idx="1584">
                  <c:v>0.13999999999999985</c:v>
                </c:pt>
                <c:pt idx="1585">
                  <c:v>1.2</c:v>
                </c:pt>
                <c:pt idx="1586">
                  <c:v>1.6199999999999997</c:v>
                </c:pt>
                <c:pt idx="1587">
                  <c:v>1.3799999999999997</c:v>
                </c:pt>
                <c:pt idx="1588">
                  <c:v>1.6600000000000001</c:v>
                </c:pt>
                <c:pt idx="1589">
                  <c:v>1.2600000000000002</c:v>
                </c:pt>
                <c:pt idx="1590">
                  <c:v>0.73999999999999988</c:v>
                </c:pt>
                <c:pt idx="1591">
                  <c:v>0.5</c:v>
                </c:pt>
                <c:pt idx="1592">
                  <c:v>0.4799999999999997</c:v>
                </c:pt>
                <c:pt idx="1593">
                  <c:v>0.15999999999999942</c:v>
                </c:pt>
                <c:pt idx="1594">
                  <c:v>0.17999999999999972</c:v>
                </c:pt>
                <c:pt idx="1595">
                  <c:v>0.4799999999999997</c:v>
                </c:pt>
                <c:pt idx="1596">
                  <c:v>0.45999999999999941</c:v>
                </c:pt>
                <c:pt idx="1597">
                  <c:v>0.31999999999999956</c:v>
                </c:pt>
                <c:pt idx="1598">
                  <c:v>0.72000000000000031</c:v>
                </c:pt>
                <c:pt idx="1599">
                  <c:v>0.68000000000000038</c:v>
                </c:pt>
                <c:pt idx="1600">
                  <c:v>0.16000000000000086</c:v>
                </c:pt>
                <c:pt idx="1601">
                  <c:v>0.48000000000000115</c:v>
                </c:pt>
                <c:pt idx="1602">
                  <c:v>0.64000000000000057</c:v>
                </c:pt>
                <c:pt idx="1603">
                  <c:v>0.14000000000000057</c:v>
                </c:pt>
                <c:pt idx="1604">
                  <c:v>0.12000000000000029</c:v>
                </c:pt>
                <c:pt idx="1605">
                  <c:v>0.52000000000000024</c:v>
                </c:pt>
                <c:pt idx="1606">
                  <c:v>7.999999999999971E-2</c:v>
                </c:pt>
                <c:pt idx="1607">
                  <c:v>-0.23999999999999985</c:v>
                </c:pt>
                <c:pt idx="1608">
                  <c:v>-0.24000000000000057</c:v>
                </c:pt>
                <c:pt idx="1609">
                  <c:v>-0.14000000000000057</c:v>
                </c:pt>
                <c:pt idx="1610">
                  <c:v>-4.000000000000057E-2</c:v>
                </c:pt>
                <c:pt idx="1611">
                  <c:v>0.11999999999999958</c:v>
                </c:pt>
                <c:pt idx="1612">
                  <c:v>0.5</c:v>
                </c:pt>
                <c:pt idx="1613">
                  <c:v>0.74000000000000055</c:v>
                </c:pt>
                <c:pt idx="1614">
                  <c:v>0.60000000000000075</c:v>
                </c:pt>
                <c:pt idx="1615">
                  <c:v>0.5800000000000004</c:v>
                </c:pt>
                <c:pt idx="1616">
                  <c:v>0.42000000000000026</c:v>
                </c:pt>
                <c:pt idx="1617">
                  <c:v>0.4799999999999997</c:v>
                </c:pt>
                <c:pt idx="1618">
                  <c:v>0.3999999999999993</c:v>
                </c:pt>
                <c:pt idx="1619">
                  <c:v>0.63999999999999913</c:v>
                </c:pt>
                <c:pt idx="1620">
                  <c:v>0.67999999999999905</c:v>
                </c:pt>
                <c:pt idx="1621">
                  <c:v>0.97999999999999898</c:v>
                </c:pt>
                <c:pt idx="1622">
                  <c:v>1.0399999999999991</c:v>
                </c:pt>
                <c:pt idx="1623">
                  <c:v>0.97999999999999976</c:v>
                </c:pt>
                <c:pt idx="1624">
                  <c:v>1.0399999999999998</c:v>
                </c:pt>
                <c:pt idx="1625">
                  <c:v>1.0199999999999996</c:v>
                </c:pt>
                <c:pt idx="1626">
                  <c:v>1.0599999999999994</c:v>
                </c:pt>
                <c:pt idx="1627">
                  <c:v>0.9</c:v>
                </c:pt>
                <c:pt idx="1628">
                  <c:v>0.9199999999999996</c:v>
                </c:pt>
                <c:pt idx="1629">
                  <c:v>0.6399999999999999</c:v>
                </c:pt>
                <c:pt idx="1630">
                  <c:v>0.6399999999999999</c:v>
                </c:pt>
                <c:pt idx="1631">
                  <c:v>0.42000000000000026</c:v>
                </c:pt>
                <c:pt idx="1632">
                  <c:v>0.43999999999999917</c:v>
                </c:pt>
                <c:pt idx="1633">
                  <c:v>0.33999999999999914</c:v>
                </c:pt>
                <c:pt idx="1634">
                  <c:v>0.51999999999999891</c:v>
                </c:pt>
                <c:pt idx="1635">
                  <c:v>0.13999999999999915</c:v>
                </c:pt>
                <c:pt idx="1636">
                  <c:v>0.67999999999999972</c:v>
                </c:pt>
                <c:pt idx="1637">
                  <c:v>0.7</c:v>
                </c:pt>
                <c:pt idx="1638">
                  <c:v>1.0200000000000002</c:v>
                </c:pt>
                <c:pt idx="1639">
                  <c:v>1.1200000000000003</c:v>
                </c:pt>
                <c:pt idx="1640">
                  <c:v>1.9200000000000004</c:v>
                </c:pt>
                <c:pt idx="1641">
                  <c:v>1.2799999999999998</c:v>
                </c:pt>
                <c:pt idx="1642">
                  <c:v>1.2</c:v>
                </c:pt>
                <c:pt idx="1643">
                  <c:v>0.95999999999999941</c:v>
                </c:pt>
                <c:pt idx="1644">
                  <c:v>1.2400000000000007</c:v>
                </c:pt>
                <c:pt idx="1645">
                  <c:v>0.42000000000000026</c:v>
                </c:pt>
                <c:pt idx="1646">
                  <c:v>0.52000000000000024</c:v>
                </c:pt>
                <c:pt idx="1647">
                  <c:v>0.26000000000000084</c:v>
                </c:pt>
                <c:pt idx="1648">
                  <c:v>-0.21999999999999886</c:v>
                </c:pt>
                <c:pt idx="1649">
                  <c:v>-0.85999999999999943</c:v>
                </c:pt>
                <c:pt idx="1650">
                  <c:v>-0.71999999999999886</c:v>
                </c:pt>
                <c:pt idx="1651">
                  <c:v>-0.4799999999999997</c:v>
                </c:pt>
                <c:pt idx="1652">
                  <c:v>-0.32000000000000028</c:v>
                </c:pt>
                <c:pt idx="1653">
                  <c:v>2.0000000000000285E-2</c:v>
                </c:pt>
                <c:pt idx="1654">
                  <c:v>0.35999999999999943</c:v>
                </c:pt>
                <c:pt idx="1655">
                  <c:v>0.27999999999999831</c:v>
                </c:pt>
                <c:pt idx="1656">
                  <c:v>1.9999999999998862E-2</c:v>
                </c:pt>
                <c:pt idx="1657">
                  <c:v>-0.20000000000000143</c:v>
                </c:pt>
                <c:pt idx="1658">
                  <c:v>-0.14000000000000198</c:v>
                </c:pt>
                <c:pt idx="1659">
                  <c:v>-0.58000000000000118</c:v>
                </c:pt>
                <c:pt idx="1660">
                  <c:v>-0.67999999999999972</c:v>
                </c:pt>
                <c:pt idx="1661">
                  <c:v>-0.63999999999999913</c:v>
                </c:pt>
                <c:pt idx="1662">
                  <c:v>-0.31999999999999884</c:v>
                </c:pt>
                <c:pt idx="1663">
                  <c:v>-0.37999999999999828</c:v>
                </c:pt>
                <c:pt idx="1664">
                  <c:v>-0.35999999999999871</c:v>
                </c:pt>
                <c:pt idx="1665">
                  <c:v>-0.43999999999999917</c:v>
                </c:pt>
                <c:pt idx="1666">
                  <c:v>-0.93999999999999917</c:v>
                </c:pt>
                <c:pt idx="1667">
                  <c:v>-1.1399999999999992</c:v>
                </c:pt>
                <c:pt idx="1668">
                  <c:v>-0.93999999999999984</c:v>
                </c:pt>
                <c:pt idx="1669">
                  <c:v>-1.2</c:v>
                </c:pt>
                <c:pt idx="1670">
                  <c:v>-1.2999999999999994</c:v>
                </c:pt>
                <c:pt idx="1671">
                  <c:v>-0.93999999999999984</c:v>
                </c:pt>
                <c:pt idx="1672">
                  <c:v>-1.2200000000000002</c:v>
                </c:pt>
                <c:pt idx="1673">
                  <c:v>-1.1000000000000001</c:v>
                </c:pt>
                <c:pt idx="1674">
                  <c:v>-0.8600000000000001</c:v>
                </c:pt>
                <c:pt idx="1675">
                  <c:v>-0.36000000000000015</c:v>
                </c:pt>
                <c:pt idx="1676">
                  <c:v>-0.31999999999999956</c:v>
                </c:pt>
                <c:pt idx="1677">
                  <c:v>-3.9999999999999147E-2</c:v>
                </c:pt>
                <c:pt idx="1678">
                  <c:v>-0.37999999999999901</c:v>
                </c:pt>
                <c:pt idx="1679">
                  <c:v>-0.15999999999999873</c:v>
                </c:pt>
                <c:pt idx="1680">
                  <c:v>-0.29999999999999927</c:v>
                </c:pt>
                <c:pt idx="1681">
                  <c:v>-3.9999999999999855E-2</c:v>
                </c:pt>
                <c:pt idx="1682">
                  <c:v>3.9999999999999855E-2</c:v>
                </c:pt>
                <c:pt idx="1683">
                  <c:v>0.15999999999999942</c:v>
                </c:pt>
                <c:pt idx="1684">
                  <c:v>0.55999999999999939</c:v>
                </c:pt>
                <c:pt idx="1685">
                  <c:v>0.51999999999999891</c:v>
                </c:pt>
                <c:pt idx="1686">
                  <c:v>0.43999999999999917</c:v>
                </c:pt>
                <c:pt idx="1687">
                  <c:v>0.59999999999999931</c:v>
                </c:pt>
                <c:pt idx="1688">
                  <c:v>0.69999999999999929</c:v>
                </c:pt>
                <c:pt idx="1689">
                  <c:v>0.25999999999999873</c:v>
                </c:pt>
                <c:pt idx="1690">
                  <c:v>0.23999999999999916</c:v>
                </c:pt>
                <c:pt idx="1691">
                  <c:v>-7.1054273576010023E-16</c:v>
                </c:pt>
                <c:pt idx="1692">
                  <c:v>-0.24000000000000057</c:v>
                </c:pt>
                <c:pt idx="1693">
                  <c:v>-0.26000000000000084</c:v>
                </c:pt>
                <c:pt idx="1694">
                  <c:v>-0.44000000000000056</c:v>
                </c:pt>
                <c:pt idx="1695">
                  <c:v>-4.000000000000057E-2</c:v>
                </c:pt>
                <c:pt idx="1696">
                  <c:v>0.17999999999999899</c:v>
                </c:pt>
                <c:pt idx="1697">
                  <c:v>0.43999999999999917</c:v>
                </c:pt>
                <c:pt idx="1698">
                  <c:v>0.56000000000000016</c:v>
                </c:pt>
                <c:pt idx="1699">
                  <c:v>1.0000000000000007</c:v>
                </c:pt>
                <c:pt idx="1700">
                  <c:v>0.80000000000000071</c:v>
                </c:pt>
                <c:pt idx="1701">
                  <c:v>0.82000000000000095</c:v>
                </c:pt>
                <c:pt idx="1702">
                  <c:v>0.86000000000000087</c:v>
                </c:pt>
                <c:pt idx="1703">
                  <c:v>0.90000000000000069</c:v>
                </c:pt>
                <c:pt idx="1704">
                  <c:v>0.83999999999999986</c:v>
                </c:pt>
                <c:pt idx="1705">
                  <c:v>0.5800000000000004</c:v>
                </c:pt>
                <c:pt idx="1706">
                  <c:v>0.34000000000000058</c:v>
                </c:pt>
                <c:pt idx="1707">
                  <c:v>0.64000000000000057</c:v>
                </c:pt>
                <c:pt idx="1708">
                  <c:v>0.62000000000000033</c:v>
                </c:pt>
                <c:pt idx="1709">
                  <c:v>0.68000000000000038</c:v>
                </c:pt>
                <c:pt idx="1710">
                  <c:v>0.75999999999999945</c:v>
                </c:pt>
                <c:pt idx="1711">
                  <c:v>1.0799999999999996</c:v>
                </c:pt>
                <c:pt idx="1712">
                  <c:v>0.67999999999999972</c:v>
                </c:pt>
                <c:pt idx="1713">
                  <c:v>0.43999999999999984</c:v>
                </c:pt>
                <c:pt idx="1714">
                  <c:v>0.32000000000000028</c:v>
                </c:pt>
                <c:pt idx="1715">
                  <c:v>0.32000000000000028</c:v>
                </c:pt>
                <c:pt idx="1716">
                  <c:v>0.39999999999999963</c:v>
                </c:pt>
                <c:pt idx="1717">
                  <c:v>0.35999999999999976</c:v>
                </c:pt>
                <c:pt idx="1718">
                  <c:v>0.31999999999999995</c:v>
                </c:pt>
                <c:pt idx="1719">
                  <c:v>0.41999999999999993</c:v>
                </c:pt>
                <c:pt idx="1720">
                  <c:v>0.64000000000000057</c:v>
                </c:pt>
                <c:pt idx="1721">
                  <c:v>0.68000000000000038</c:v>
                </c:pt>
                <c:pt idx="1722">
                  <c:v>0.72000000000000031</c:v>
                </c:pt>
                <c:pt idx="1723">
                  <c:v>0.72000000000000031</c:v>
                </c:pt>
                <c:pt idx="1724">
                  <c:v>0.14000000000000021</c:v>
                </c:pt>
                <c:pt idx="1725">
                  <c:v>0.11999999999999993</c:v>
                </c:pt>
                <c:pt idx="1726">
                  <c:v>-0.43999999999999984</c:v>
                </c:pt>
                <c:pt idx="1727">
                  <c:v>-0.85999999999999976</c:v>
                </c:pt>
                <c:pt idx="1728">
                  <c:v>-0.88000000000000012</c:v>
                </c:pt>
                <c:pt idx="1729">
                  <c:v>-0.4</c:v>
                </c:pt>
                <c:pt idx="1730">
                  <c:v>-0.25999999999999979</c:v>
                </c:pt>
                <c:pt idx="1731">
                  <c:v>0.12000000000000029</c:v>
                </c:pt>
                <c:pt idx="1732">
                  <c:v>0.5600000000000005</c:v>
                </c:pt>
                <c:pt idx="1733">
                  <c:v>0.76000000000000045</c:v>
                </c:pt>
                <c:pt idx="1734">
                  <c:v>0.60000000000000031</c:v>
                </c:pt>
                <c:pt idx="1735">
                  <c:v>0.28000000000000042</c:v>
                </c:pt>
                <c:pt idx="1736">
                  <c:v>0.22000000000000064</c:v>
                </c:pt>
                <c:pt idx="1737">
                  <c:v>0.2000000000000007</c:v>
                </c:pt>
                <c:pt idx="1738">
                  <c:v>6.0000000000000497E-2</c:v>
                </c:pt>
                <c:pt idx="1739">
                  <c:v>0.38000000000000078</c:v>
                </c:pt>
                <c:pt idx="1740">
                  <c:v>0.2000000000000007</c:v>
                </c:pt>
                <c:pt idx="1741">
                  <c:v>0.34000000000000058</c:v>
                </c:pt>
                <c:pt idx="1742">
                  <c:v>0.26000000000000051</c:v>
                </c:pt>
                <c:pt idx="1743">
                  <c:v>0.38000000000000045</c:v>
                </c:pt>
                <c:pt idx="1744">
                  <c:v>0.21999999999999992</c:v>
                </c:pt>
                <c:pt idx="1745">
                  <c:v>0.3</c:v>
                </c:pt>
                <c:pt idx="1746">
                  <c:v>0.12000000000000029</c:v>
                </c:pt>
                <c:pt idx="1747">
                  <c:v>0.38000000000000045</c:v>
                </c:pt>
                <c:pt idx="1748">
                  <c:v>0.54000000000000059</c:v>
                </c:pt>
                <c:pt idx="1749">
                  <c:v>0.60000000000000075</c:v>
                </c:pt>
                <c:pt idx="1750">
                  <c:v>0.66000000000000048</c:v>
                </c:pt>
                <c:pt idx="1751">
                  <c:v>0.74000000000000021</c:v>
                </c:pt>
                <c:pt idx="1752">
                  <c:v>0.88000000000000012</c:v>
                </c:pt>
                <c:pt idx="1753">
                  <c:v>0.85999999999999976</c:v>
                </c:pt>
                <c:pt idx="1754">
                  <c:v>0.82</c:v>
                </c:pt>
                <c:pt idx="1755">
                  <c:v>1.2600000000000005</c:v>
                </c:pt>
                <c:pt idx="1756">
                  <c:v>1.5600000000000009</c:v>
                </c:pt>
                <c:pt idx="1757">
                  <c:v>1.2600000000000002</c:v>
                </c:pt>
                <c:pt idx="1758">
                  <c:v>1.0800000000000005</c:v>
                </c:pt>
                <c:pt idx="1759">
                  <c:v>1.1400000000000001</c:v>
                </c:pt>
                <c:pt idx="1760">
                  <c:v>0.63999999999999946</c:v>
                </c:pt>
                <c:pt idx="1761">
                  <c:v>0.2999999999999986</c:v>
                </c:pt>
                <c:pt idx="1762">
                  <c:v>0.4199999999999996</c:v>
                </c:pt>
                <c:pt idx="1763">
                  <c:v>0.59999999999999931</c:v>
                </c:pt>
                <c:pt idx="1764">
                  <c:v>0.53999999999999915</c:v>
                </c:pt>
                <c:pt idx="1765">
                  <c:v>0.9199999999999996</c:v>
                </c:pt>
                <c:pt idx="1766">
                  <c:v>0.6399999999999999</c:v>
                </c:pt>
                <c:pt idx="1767">
                  <c:v>0.29999999999999927</c:v>
                </c:pt>
                <c:pt idx="1768">
                  <c:v>6.0000000000000143E-2</c:v>
                </c:pt>
                <c:pt idx="1769">
                  <c:v>0.24000000000000057</c:v>
                </c:pt>
                <c:pt idx="1770">
                  <c:v>0.56000000000000083</c:v>
                </c:pt>
                <c:pt idx="1771">
                  <c:v>0.80000000000000138</c:v>
                </c:pt>
                <c:pt idx="1772">
                  <c:v>1.3000000000000014</c:v>
                </c:pt>
                <c:pt idx="1773">
                  <c:v>1.180000000000001</c:v>
                </c:pt>
                <c:pt idx="1774">
                  <c:v>0.24000000000000127</c:v>
                </c:pt>
                <c:pt idx="1775">
                  <c:v>-0.61999999999999889</c:v>
                </c:pt>
                <c:pt idx="1776">
                  <c:v>-0.5799999999999994</c:v>
                </c:pt>
                <c:pt idx="1777">
                  <c:v>-0.73999999999999955</c:v>
                </c:pt>
                <c:pt idx="1778">
                  <c:v>-0.41999999999999993</c:v>
                </c:pt>
                <c:pt idx="1779">
                  <c:v>0.37999999999999973</c:v>
                </c:pt>
                <c:pt idx="1780">
                  <c:v>0.89999999999999925</c:v>
                </c:pt>
                <c:pt idx="1781">
                  <c:v>1.0199999999999991</c:v>
                </c:pt>
                <c:pt idx="1782">
                  <c:v>1.2999999999999996</c:v>
                </c:pt>
                <c:pt idx="1783">
                  <c:v>1.1999999999999997</c:v>
                </c:pt>
                <c:pt idx="1784">
                  <c:v>1.0799999999999996</c:v>
                </c:pt>
                <c:pt idx="1785">
                  <c:v>0.7999999999999996</c:v>
                </c:pt>
                <c:pt idx="1786">
                  <c:v>0.68</c:v>
                </c:pt>
                <c:pt idx="1787">
                  <c:v>0.11999999999999958</c:v>
                </c:pt>
                <c:pt idx="1788">
                  <c:v>-2.0000000000000285E-2</c:v>
                </c:pt>
                <c:pt idx="1789">
                  <c:v>-3.5527136788005011E-16</c:v>
                </c:pt>
                <c:pt idx="1790">
                  <c:v>8.0000000000000071E-2</c:v>
                </c:pt>
                <c:pt idx="1791">
                  <c:v>0.11999999999999993</c:v>
                </c:pt>
                <c:pt idx="1792">
                  <c:v>0.1</c:v>
                </c:pt>
                <c:pt idx="1793">
                  <c:v>0.35999999999999976</c:v>
                </c:pt>
                <c:pt idx="1794">
                  <c:v>0.48000000000000043</c:v>
                </c:pt>
                <c:pt idx="1795">
                  <c:v>0.82</c:v>
                </c:pt>
                <c:pt idx="1796">
                  <c:v>0.98000000000000009</c:v>
                </c:pt>
                <c:pt idx="1797">
                  <c:v>1.42</c:v>
                </c:pt>
                <c:pt idx="1798">
                  <c:v>1</c:v>
                </c:pt>
                <c:pt idx="1799">
                  <c:v>1.2799999999999989</c:v>
                </c:pt>
                <c:pt idx="1800">
                  <c:v>1.0999999999999992</c:v>
                </c:pt>
                <c:pt idx="1801">
                  <c:v>0.97999999999999898</c:v>
                </c:pt>
                <c:pt idx="1802">
                  <c:v>0.71999999999999886</c:v>
                </c:pt>
                <c:pt idx="1803">
                  <c:v>0.7999999999999986</c:v>
                </c:pt>
                <c:pt idx="1804">
                  <c:v>0.33999999999999914</c:v>
                </c:pt>
                <c:pt idx="1805">
                  <c:v>5.9999999999999429E-2</c:v>
                </c:pt>
                <c:pt idx="1806">
                  <c:v>-0.22000000000000028</c:v>
                </c:pt>
                <c:pt idx="1807">
                  <c:v>-0.23999999999999985</c:v>
                </c:pt>
                <c:pt idx="1808">
                  <c:v>-0.29999999999999927</c:v>
                </c:pt>
                <c:pt idx="1809">
                  <c:v>2.0000000000000285E-2</c:v>
                </c:pt>
                <c:pt idx="1810">
                  <c:v>0.27999999999999969</c:v>
                </c:pt>
                <c:pt idx="1811">
                  <c:v>0.25999999999999945</c:v>
                </c:pt>
                <c:pt idx="1812">
                  <c:v>0.37999999999999901</c:v>
                </c:pt>
                <c:pt idx="1813">
                  <c:v>0.55999999999999939</c:v>
                </c:pt>
                <c:pt idx="1814">
                  <c:v>0.45999999999999941</c:v>
                </c:pt>
                <c:pt idx="1815">
                  <c:v>0.37999999999999973</c:v>
                </c:pt>
                <c:pt idx="1816">
                  <c:v>0.79999999999999927</c:v>
                </c:pt>
                <c:pt idx="1817">
                  <c:v>0.53999999999999981</c:v>
                </c:pt>
                <c:pt idx="1818">
                  <c:v>0.51999999999999891</c:v>
                </c:pt>
                <c:pt idx="1819">
                  <c:v>0.17999999999999899</c:v>
                </c:pt>
                <c:pt idx="1820">
                  <c:v>5.9999999999998721E-2</c:v>
                </c:pt>
                <c:pt idx="1821">
                  <c:v>-0.2000000000000007</c:v>
                </c:pt>
                <c:pt idx="1822">
                  <c:v>0.31999999999999956</c:v>
                </c:pt>
                <c:pt idx="1823">
                  <c:v>0.12000000000000029</c:v>
                </c:pt>
                <c:pt idx="1824">
                  <c:v>0.16000000000000014</c:v>
                </c:pt>
                <c:pt idx="1825">
                  <c:v>-3.9999999999999147E-2</c:v>
                </c:pt>
                <c:pt idx="1826">
                  <c:v>0.26000000000000084</c:v>
                </c:pt>
                <c:pt idx="1827">
                  <c:v>-0.25999999999999945</c:v>
                </c:pt>
                <c:pt idx="1828">
                  <c:v>-9.9999999999999284E-2</c:v>
                </c:pt>
                <c:pt idx="1829">
                  <c:v>0.30000000000000071</c:v>
                </c:pt>
                <c:pt idx="1830">
                  <c:v>0.5800000000000004</c:v>
                </c:pt>
                <c:pt idx="1831">
                  <c:v>0.50000000000000067</c:v>
                </c:pt>
                <c:pt idx="1832">
                  <c:v>0.74000000000000055</c:v>
                </c:pt>
                <c:pt idx="1833">
                  <c:v>0.8</c:v>
                </c:pt>
                <c:pt idx="1834">
                  <c:v>0.8</c:v>
                </c:pt>
                <c:pt idx="1835">
                  <c:v>1.0799999999999996</c:v>
                </c:pt>
                <c:pt idx="1836">
                  <c:v>1.1799999999999997</c:v>
                </c:pt>
                <c:pt idx="1837">
                  <c:v>0.89999999999999925</c:v>
                </c:pt>
                <c:pt idx="1838">
                  <c:v>0.79999999999999927</c:v>
                </c:pt>
                <c:pt idx="1839">
                  <c:v>0.4199999999999996</c:v>
                </c:pt>
                <c:pt idx="1840">
                  <c:v>-0.12000000000000029</c:v>
                </c:pt>
                <c:pt idx="1841">
                  <c:v>-0.30000000000000071</c:v>
                </c:pt>
                <c:pt idx="1842">
                  <c:v>9.9999999999999284E-2</c:v>
                </c:pt>
                <c:pt idx="1843">
                  <c:v>0.37999999999999901</c:v>
                </c:pt>
                <c:pt idx="1844">
                  <c:v>0.49999999999999928</c:v>
                </c:pt>
                <c:pt idx="1845">
                  <c:v>0.51999999999999891</c:v>
                </c:pt>
                <c:pt idx="1846">
                  <c:v>0.45999999999999941</c:v>
                </c:pt>
                <c:pt idx="1847">
                  <c:v>0.1</c:v>
                </c:pt>
                <c:pt idx="1848">
                  <c:v>-5.9999999999999429E-2</c:v>
                </c:pt>
                <c:pt idx="1849">
                  <c:v>-0.51999999999999957</c:v>
                </c:pt>
                <c:pt idx="1850">
                  <c:v>-0.65999999999999948</c:v>
                </c:pt>
                <c:pt idx="1851">
                  <c:v>-0.27999999999999969</c:v>
                </c:pt>
                <c:pt idx="1852">
                  <c:v>-0.17999999999999972</c:v>
                </c:pt>
                <c:pt idx="1853">
                  <c:v>-0.2</c:v>
                </c:pt>
                <c:pt idx="1854">
                  <c:v>2.0000000000000285E-2</c:v>
                </c:pt>
                <c:pt idx="1855">
                  <c:v>0.78000000000000047</c:v>
                </c:pt>
                <c:pt idx="1856">
                  <c:v>0.60000000000000075</c:v>
                </c:pt>
                <c:pt idx="1857">
                  <c:v>0.30000000000000071</c:v>
                </c:pt>
                <c:pt idx="1858">
                  <c:v>0.12000000000000099</c:v>
                </c:pt>
                <c:pt idx="1859">
                  <c:v>0.30000000000000071</c:v>
                </c:pt>
                <c:pt idx="1860">
                  <c:v>-0.35999999999999943</c:v>
                </c:pt>
                <c:pt idx="1861">
                  <c:v>-0.6</c:v>
                </c:pt>
                <c:pt idx="1862">
                  <c:v>-0.14000000000000057</c:v>
                </c:pt>
                <c:pt idx="1863">
                  <c:v>-0.36000000000000087</c:v>
                </c:pt>
                <c:pt idx="1864">
                  <c:v>-0.38000000000000111</c:v>
                </c:pt>
                <c:pt idx="1865">
                  <c:v>0.15999999999999942</c:v>
                </c:pt>
                <c:pt idx="1866">
                  <c:v>0.15999999999999942</c:v>
                </c:pt>
                <c:pt idx="1867">
                  <c:v>0.3999999999999993</c:v>
                </c:pt>
                <c:pt idx="1868">
                  <c:v>0.9199999999999996</c:v>
                </c:pt>
                <c:pt idx="1869">
                  <c:v>1.0399999999999991</c:v>
                </c:pt>
                <c:pt idx="1870">
                  <c:v>0.39999999999999858</c:v>
                </c:pt>
                <c:pt idx="1871">
                  <c:v>0.2999999999999986</c:v>
                </c:pt>
                <c:pt idx="1872">
                  <c:v>-0.18000000000000044</c:v>
                </c:pt>
                <c:pt idx="1873">
                  <c:v>-6.0000000000000143E-2</c:v>
                </c:pt>
                <c:pt idx="1874">
                  <c:v>-5.9999999999999429E-2</c:v>
                </c:pt>
                <c:pt idx="1875">
                  <c:v>0.7600000000000009</c:v>
                </c:pt>
                <c:pt idx="1876">
                  <c:v>0.66000000000000081</c:v>
                </c:pt>
                <c:pt idx="1877">
                  <c:v>0.94000000000000061</c:v>
                </c:pt>
                <c:pt idx="1878">
                  <c:v>0.8600000000000001</c:v>
                </c:pt>
                <c:pt idx="1879">
                  <c:v>0.6</c:v>
                </c:pt>
                <c:pt idx="1880">
                  <c:v>-5.9999999999999429E-2</c:v>
                </c:pt>
                <c:pt idx="1881">
                  <c:v>0.14000000000000057</c:v>
                </c:pt>
                <c:pt idx="1882">
                  <c:v>-0.11999999999999958</c:v>
                </c:pt>
                <c:pt idx="1883">
                  <c:v>-0.37999999999999973</c:v>
                </c:pt>
                <c:pt idx="1884">
                  <c:v>-0.17999999999999972</c:v>
                </c:pt>
                <c:pt idx="1885">
                  <c:v>0.23999999999999916</c:v>
                </c:pt>
                <c:pt idx="1886">
                  <c:v>0.29999999999999927</c:v>
                </c:pt>
                <c:pt idx="1887">
                  <c:v>0.57999999999999896</c:v>
                </c:pt>
                <c:pt idx="1888">
                  <c:v>0.65999999999999948</c:v>
                </c:pt>
                <c:pt idx="1889">
                  <c:v>0.43999999999999984</c:v>
                </c:pt>
                <c:pt idx="1890">
                  <c:v>0.34000000000000058</c:v>
                </c:pt>
                <c:pt idx="1891">
                  <c:v>0.38000000000000045</c:v>
                </c:pt>
                <c:pt idx="1892">
                  <c:v>0.54000000000000059</c:v>
                </c:pt>
                <c:pt idx="1893">
                  <c:v>0.7</c:v>
                </c:pt>
                <c:pt idx="1894">
                  <c:v>1.3599999999999994</c:v>
                </c:pt>
                <c:pt idx="1895">
                  <c:v>1.2399999999999991</c:v>
                </c:pt>
                <c:pt idx="1896">
                  <c:v>1.1599999999999995</c:v>
                </c:pt>
                <c:pt idx="1897">
                  <c:v>1.0199999999999996</c:v>
                </c:pt>
                <c:pt idx="1898">
                  <c:v>1.0200000000000002</c:v>
                </c:pt>
                <c:pt idx="1899">
                  <c:v>0.76000000000000012</c:v>
                </c:pt>
                <c:pt idx="1900">
                  <c:v>0.9</c:v>
                </c:pt>
                <c:pt idx="1901">
                  <c:v>1.4399999999999991</c:v>
                </c:pt>
                <c:pt idx="1902">
                  <c:v>1.319999999999999</c:v>
                </c:pt>
                <c:pt idx="1903">
                  <c:v>1.6399999999999983</c:v>
                </c:pt>
                <c:pt idx="1904">
                  <c:v>1.7599999999999987</c:v>
                </c:pt>
                <c:pt idx="1905">
                  <c:v>1.5999999999999979</c:v>
                </c:pt>
                <c:pt idx="1906">
                  <c:v>0.93999999999999917</c:v>
                </c:pt>
                <c:pt idx="1907">
                  <c:v>0.95999999999999941</c:v>
                </c:pt>
                <c:pt idx="1908">
                  <c:v>0.8</c:v>
                </c:pt>
                <c:pt idx="1909">
                  <c:v>0.64000000000000057</c:v>
                </c:pt>
                <c:pt idx="1910">
                  <c:v>0.9000000000000028</c:v>
                </c:pt>
                <c:pt idx="1911">
                  <c:v>1.1800000000000026</c:v>
                </c:pt>
                <c:pt idx="1912">
                  <c:v>1.4400000000000019</c:v>
                </c:pt>
                <c:pt idx="1913">
                  <c:v>1.4600000000000009</c:v>
                </c:pt>
                <c:pt idx="1914">
                  <c:v>1.4400000000000006</c:v>
                </c:pt>
                <c:pt idx="1915">
                  <c:v>1.3799999999999997</c:v>
                </c:pt>
                <c:pt idx="1916">
                  <c:v>1.4199999999999988</c:v>
                </c:pt>
                <c:pt idx="1917">
                  <c:v>1.319999999999999</c:v>
                </c:pt>
                <c:pt idx="1918">
                  <c:v>1.2</c:v>
                </c:pt>
                <c:pt idx="1919">
                  <c:v>1.2199999999999989</c:v>
                </c:pt>
                <c:pt idx="1920">
                  <c:v>1.1599999999999995</c:v>
                </c:pt>
                <c:pt idx="1921">
                  <c:v>1.5200000000000002</c:v>
                </c:pt>
                <c:pt idx="1922">
                  <c:v>1.4</c:v>
                </c:pt>
                <c:pt idx="1923">
                  <c:v>1.3999999999999986</c:v>
                </c:pt>
                <c:pt idx="1924">
                  <c:v>1.3799999999999997</c:v>
                </c:pt>
                <c:pt idx="1925">
                  <c:v>1.2399999999999991</c:v>
                </c:pt>
                <c:pt idx="1926">
                  <c:v>0.35999999999999943</c:v>
                </c:pt>
                <c:pt idx="1927">
                  <c:v>0.17999999999999972</c:v>
                </c:pt>
                <c:pt idx="1928">
                  <c:v>-0.11999999999999886</c:v>
                </c:pt>
                <c:pt idx="1929">
                  <c:v>-3.9999999999999147E-2</c:v>
                </c:pt>
                <c:pt idx="1930">
                  <c:v>-0.17999999999999972</c:v>
                </c:pt>
                <c:pt idx="1931">
                  <c:v>1.9999999999998862E-2</c:v>
                </c:pt>
                <c:pt idx="1932">
                  <c:v>0.17999999999999972</c:v>
                </c:pt>
                <c:pt idx="1933">
                  <c:v>0.23999999999999916</c:v>
                </c:pt>
                <c:pt idx="1934">
                  <c:v>-0.10000000000000142</c:v>
                </c:pt>
                <c:pt idx="1935">
                  <c:v>-8.000000000000114E-2</c:v>
                </c:pt>
                <c:pt idx="1936">
                  <c:v>-6.0000000000000851E-2</c:v>
                </c:pt>
                <c:pt idx="1937">
                  <c:v>-0.54000000000000203</c:v>
                </c:pt>
                <c:pt idx="1938">
                  <c:v>-0.7000000000000014</c:v>
                </c:pt>
                <c:pt idx="1939">
                  <c:v>-0.58000000000000118</c:v>
                </c:pt>
                <c:pt idx="1940">
                  <c:v>-0.72000000000000031</c:v>
                </c:pt>
                <c:pt idx="1941">
                  <c:v>-0.67999999999999972</c:v>
                </c:pt>
                <c:pt idx="1942">
                  <c:v>-9.9999999999998576E-2</c:v>
                </c:pt>
                <c:pt idx="1943">
                  <c:v>-1.9999999999998862E-2</c:v>
                </c:pt>
                <c:pt idx="1944">
                  <c:v>-9.9999999999998576E-2</c:v>
                </c:pt>
                <c:pt idx="1945">
                  <c:v>6.0000000000000143E-2</c:v>
                </c:pt>
                <c:pt idx="1946">
                  <c:v>0.1</c:v>
                </c:pt>
                <c:pt idx="1947">
                  <c:v>-0.23999999999999985</c:v>
                </c:pt>
                <c:pt idx="1948">
                  <c:v>-0.16000000000000014</c:v>
                </c:pt>
                <c:pt idx="1949">
                  <c:v>0.17999999999999972</c:v>
                </c:pt>
                <c:pt idx="1950">
                  <c:v>0.23999999999999985</c:v>
                </c:pt>
                <c:pt idx="1951">
                  <c:v>0.2</c:v>
                </c:pt>
                <c:pt idx="1952">
                  <c:v>0.15999999999999942</c:v>
                </c:pt>
                <c:pt idx="1953">
                  <c:v>0.13999999999999915</c:v>
                </c:pt>
                <c:pt idx="1954">
                  <c:v>-0.10000000000000071</c:v>
                </c:pt>
                <c:pt idx="1955">
                  <c:v>-7.1054273576010023E-16</c:v>
                </c:pt>
                <c:pt idx="1956">
                  <c:v>0.29999999999999927</c:v>
                </c:pt>
                <c:pt idx="1957">
                  <c:v>0.43999999999999917</c:v>
                </c:pt>
                <c:pt idx="1958">
                  <c:v>0.59999999999999931</c:v>
                </c:pt>
                <c:pt idx="1959">
                  <c:v>0.75999999999999945</c:v>
                </c:pt>
                <c:pt idx="1960">
                  <c:v>0.3999999999999993</c:v>
                </c:pt>
                <c:pt idx="1961">
                  <c:v>-0.10000000000000071</c:v>
                </c:pt>
                <c:pt idx="1962">
                  <c:v>0.27999999999999969</c:v>
                </c:pt>
                <c:pt idx="1963">
                  <c:v>0.15999999999999978</c:v>
                </c:pt>
                <c:pt idx="1964">
                  <c:v>-0.22000000000000064</c:v>
                </c:pt>
                <c:pt idx="1965">
                  <c:v>0.46000000000000013</c:v>
                </c:pt>
                <c:pt idx="1966">
                  <c:v>0.78000000000000047</c:v>
                </c:pt>
                <c:pt idx="1967">
                  <c:v>0.36000000000000015</c:v>
                </c:pt>
                <c:pt idx="1968">
                  <c:v>0.24000000000000021</c:v>
                </c:pt>
                <c:pt idx="1969">
                  <c:v>1.0200000000000007</c:v>
                </c:pt>
                <c:pt idx="1970">
                  <c:v>0.52000000000000024</c:v>
                </c:pt>
                <c:pt idx="1971">
                  <c:v>0.26000000000000012</c:v>
                </c:pt>
                <c:pt idx="1972">
                  <c:v>0.40000000000000036</c:v>
                </c:pt>
                <c:pt idx="1973">
                  <c:v>1.1400000000000006</c:v>
                </c:pt>
                <c:pt idx="1974">
                  <c:v>0.60000000000000075</c:v>
                </c:pt>
                <c:pt idx="1975">
                  <c:v>0.80000000000000071</c:v>
                </c:pt>
                <c:pt idx="1976">
                  <c:v>0.88000000000000045</c:v>
                </c:pt>
                <c:pt idx="1977">
                  <c:v>0.8600000000000001</c:v>
                </c:pt>
                <c:pt idx="1978">
                  <c:v>0.2</c:v>
                </c:pt>
                <c:pt idx="1979">
                  <c:v>0.4399999999999995</c:v>
                </c:pt>
                <c:pt idx="1980">
                  <c:v>0.51999999999999991</c:v>
                </c:pt>
                <c:pt idx="1981">
                  <c:v>0.3</c:v>
                </c:pt>
                <c:pt idx="1982">
                  <c:v>0.10000000000000035</c:v>
                </c:pt>
                <c:pt idx="1983">
                  <c:v>0.10000000000000071</c:v>
                </c:pt>
                <c:pt idx="1984">
                  <c:v>-0.29999999999999893</c:v>
                </c:pt>
                <c:pt idx="1985">
                  <c:v>-0.51999999999999924</c:v>
                </c:pt>
                <c:pt idx="1986">
                  <c:v>-9.9999999999999284E-2</c:v>
                </c:pt>
                <c:pt idx="1987">
                  <c:v>7.1054273576010023E-16</c:v>
                </c:pt>
                <c:pt idx="1988">
                  <c:v>-0.1</c:v>
                </c:pt>
                <c:pt idx="1989">
                  <c:v>0.4</c:v>
                </c:pt>
                <c:pt idx="1990">
                  <c:v>0.65999999999999948</c:v>
                </c:pt>
                <c:pt idx="1991">
                  <c:v>0.83999999999999986</c:v>
                </c:pt>
                <c:pt idx="1992">
                  <c:v>0.93999999999999984</c:v>
                </c:pt>
                <c:pt idx="1993">
                  <c:v>1.0800000000000005</c:v>
                </c:pt>
                <c:pt idx="1994">
                  <c:v>0.40000000000000069</c:v>
                </c:pt>
                <c:pt idx="1995">
                  <c:v>0.220000000000001</c:v>
                </c:pt>
                <c:pt idx="1996">
                  <c:v>-0.23999999999999916</c:v>
                </c:pt>
                <c:pt idx="1997">
                  <c:v>-0.55999999999999939</c:v>
                </c:pt>
                <c:pt idx="1998">
                  <c:v>-0.33999999999999986</c:v>
                </c:pt>
                <c:pt idx="1999">
                  <c:v>0.1</c:v>
                </c:pt>
                <c:pt idx="2000">
                  <c:v>0.32000000000000028</c:v>
                </c:pt>
                <c:pt idx="2001">
                  <c:v>0.56000000000000016</c:v>
                </c:pt>
                <c:pt idx="2002">
                  <c:v>1.1000000000000008</c:v>
                </c:pt>
                <c:pt idx="2003">
                  <c:v>1.2200000000000011</c:v>
                </c:pt>
                <c:pt idx="2004">
                  <c:v>1.3200000000000003</c:v>
                </c:pt>
                <c:pt idx="2005">
                  <c:v>1.2200000000000002</c:v>
                </c:pt>
                <c:pt idx="2006">
                  <c:v>1.4600000000000009</c:v>
                </c:pt>
                <c:pt idx="2007">
                  <c:v>0.93999999999999984</c:v>
                </c:pt>
                <c:pt idx="2008">
                  <c:v>0.67999999999999972</c:v>
                </c:pt>
                <c:pt idx="2009">
                  <c:v>0.23999999999999985</c:v>
                </c:pt>
                <c:pt idx="2010">
                  <c:v>0.11999999999999958</c:v>
                </c:pt>
                <c:pt idx="2011">
                  <c:v>7.9999999999999002E-2</c:v>
                </c:pt>
                <c:pt idx="2012">
                  <c:v>0.49999999999999928</c:v>
                </c:pt>
                <c:pt idx="2013">
                  <c:v>0.53999999999999915</c:v>
                </c:pt>
                <c:pt idx="2014">
                  <c:v>0.67999999999999905</c:v>
                </c:pt>
                <c:pt idx="2015">
                  <c:v>0.71999999999999953</c:v>
                </c:pt>
                <c:pt idx="2016">
                  <c:v>0.51999999999999957</c:v>
                </c:pt>
                <c:pt idx="2017">
                  <c:v>0.4</c:v>
                </c:pt>
                <c:pt idx="2018">
                  <c:v>0.28000000000000008</c:v>
                </c:pt>
                <c:pt idx="2019">
                  <c:v>0.46000000000000052</c:v>
                </c:pt>
                <c:pt idx="2020">
                  <c:v>0.25999999999999979</c:v>
                </c:pt>
                <c:pt idx="2021">
                  <c:v>0.19999999999999965</c:v>
                </c:pt>
                <c:pt idx="2022">
                  <c:v>0.41999999999999921</c:v>
                </c:pt>
                <c:pt idx="2023">
                  <c:v>0.65999999999999948</c:v>
                </c:pt>
                <c:pt idx="2024">
                  <c:v>0.65999999999999948</c:v>
                </c:pt>
                <c:pt idx="2025">
                  <c:v>1.2399999999999998</c:v>
                </c:pt>
                <c:pt idx="2026">
                  <c:v>0.94000000000000061</c:v>
                </c:pt>
                <c:pt idx="2027">
                  <c:v>0.62000000000000099</c:v>
                </c:pt>
                <c:pt idx="2028">
                  <c:v>0.5800000000000004</c:v>
                </c:pt>
                <c:pt idx="2029">
                  <c:v>0.76000000000000012</c:v>
                </c:pt>
                <c:pt idx="2030">
                  <c:v>0.46000000000000013</c:v>
                </c:pt>
                <c:pt idx="2031">
                  <c:v>0.87999999999999967</c:v>
                </c:pt>
                <c:pt idx="2032">
                  <c:v>1.0799999999999996</c:v>
                </c:pt>
                <c:pt idx="2033">
                  <c:v>1.1200000000000003</c:v>
                </c:pt>
                <c:pt idx="2034">
                  <c:v>1.2400000000000007</c:v>
                </c:pt>
                <c:pt idx="2035">
                  <c:v>0.98000000000000043</c:v>
                </c:pt>
                <c:pt idx="2036">
                  <c:v>0.96000000000000019</c:v>
                </c:pt>
                <c:pt idx="2037">
                  <c:v>1.06</c:v>
                </c:pt>
                <c:pt idx="2038">
                  <c:v>0.9</c:v>
                </c:pt>
                <c:pt idx="2039">
                  <c:v>0.8600000000000001</c:v>
                </c:pt>
                <c:pt idx="2040">
                  <c:v>1.0199999999999996</c:v>
                </c:pt>
                <c:pt idx="2041">
                  <c:v>0.57999999999999974</c:v>
                </c:pt>
                <c:pt idx="2042">
                  <c:v>-0.13999999999999985</c:v>
                </c:pt>
                <c:pt idx="2043">
                  <c:v>-0.17999999999999972</c:v>
                </c:pt>
                <c:pt idx="2044">
                  <c:v>-0.61999999999999955</c:v>
                </c:pt>
                <c:pt idx="2045">
                  <c:v>-0.53999999999999915</c:v>
                </c:pt>
                <c:pt idx="2046">
                  <c:v>-0.33999999999999914</c:v>
                </c:pt>
                <c:pt idx="2047">
                  <c:v>-6.0000000000000143E-2</c:v>
                </c:pt>
                <c:pt idx="2048">
                  <c:v>-8.0000000000000432E-2</c:v>
                </c:pt>
                <c:pt idx="2049">
                  <c:v>-2.0000000000000285E-2</c:v>
                </c:pt>
                <c:pt idx="2050">
                  <c:v>0</c:v>
                </c:pt>
                <c:pt idx="2051">
                  <c:v>0.4199999999999996</c:v>
                </c:pt>
                <c:pt idx="2052">
                  <c:v>0.66000000000000014</c:v>
                </c:pt>
                <c:pt idx="2053">
                  <c:v>0.88000000000000045</c:v>
                </c:pt>
                <c:pt idx="2054">
                  <c:v>0.97999999999999976</c:v>
                </c:pt>
                <c:pt idx="2055">
                  <c:v>1.079999999999999</c:v>
                </c:pt>
                <c:pt idx="2056">
                  <c:v>0.81999999999999962</c:v>
                </c:pt>
                <c:pt idx="2057">
                  <c:v>0.8</c:v>
                </c:pt>
                <c:pt idx="2058">
                  <c:v>0.71999999999999953</c:v>
                </c:pt>
                <c:pt idx="2059">
                  <c:v>0.92000000000000026</c:v>
                </c:pt>
                <c:pt idx="2060">
                  <c:v>0.72000000000000097</c:v>
                </c:pt>
                <c:pt idx="2061">
                  <c:v>0.82000000000000095</c:v>
                </c:pt>
                <c:pt idx="2062">
                  <c:v>0.98000000000000043</c:v>
                </c:pt>
                <c:pt idx="2063">
                  <c:v>1.1400000000000006</c:v>
                </c:pt>
                <c:pt idx="2064">
                  <c:v>0.76000000000000012</c:v>
                </c:pt>
                <c:pt idx="2065">
                  <c:v>1.0599999999999994</c:v>
                </c:pt>
                <c:pt idx="2066">
                  <c:v>0.9199999999999996</c:v>
                </c:pt>
                <c:pt idx="2067">
                  <c:v>0.77999999999999903</c:v>
                </c:pt>
                <c:pt idx="2068">
                  <c:v>0.72000000000000031</c:v>
                </c:pt>
                <c:pt idx="2069">
                  <c:v>0.9</c:v>
                </c:pt>
                <c:pt idx="2070">
                  <c:v>0.57999999999999974</c:v>
                </c:pt>
                <c:pt idx="2071">
                  <c:v>0.87999999999999967</c:v>
                </c:pt>
                <c:pt idx="2072">
                  <c:v>0.78000000000000114</c:v>
                </c:pt>
                <c:pt idx="2073">
                  <c:v>0.55999999999999939</c:v>
                </c:pt>
                <c:pt idx="2074">
                  <c:v>0.77999999999999969</c:v>
                </c:pt>
                <c:pt idx="2075">
                  <c:v>0.96000000000000085</c:v>
                </c:pt>
                <c:pt idx="2076">
                  <c:v>0.80000000000000138</c:v>
                </c:pt>
                <c:pt idx="2077">
                  <c:v>0.98000000000000109</c:v>
                </c:pt>
                <c:pt idx="2078">
                  <c:v>1.1000000000000014</c:v>
                </c:pt>
                <c:pt idx="2079">
                  <c:v>0.88000000000000111</c:v>
                </c:pt>
                <c:pt idx="2080">
                  <c:v>0.52000000000000168</c:v>
                </c:pt>
                <c:pt idx="2081">
                  <c:v>0.32000000000000028</c:v>
                </c:pt>
                <c:pt idx="2082">
                  <c:v>0.13999999999999915</c:v>
                </c:pt>
                <c:pt idx="2083">
                  <c:v>0.13999999999999915</c:v>
                </c:pt>
                <c:pt idx="2084">
                  <c:v>0.35999999999999943</c:v>
                </c:pt>
                <c:pt idx="2085">
                  <c:v>0.53999999999999915</c:v>
                </c:pt>
                <c:pt idx="2086">
                  <c:v>0.65999999999999948</c:v>
                </c:pt>
                <c:pt idx="2087">
                  <c:v>0.83999999999999919</c:v>
                </c:pt>
                <c:pt idx="2088">
                  <c:v>0.51999999999999957</c:v>
                </c:pt>
                <c:pt idx="2089">
                  <c:v>-2.0000000000000996E-2</c:v>
                </c:pt>
                <c:pt idx="2090">
                  <c:v>-0.26000000000000156</c:v>
                </c:pt>
                <c:pt idx="2091">
                  <c:v>-0.30000000000000143</c:v>
                </c:pt>
                <c:pt idx="2092">
                  <c:v>-0.70000000000000073</c:v>
                </c:pt>
                <c:pt idx="2093">
                  <c:v>-0.56000000000000083</c:v>
                </c:pt>
                <c:pt idx="2094">
                  <c:v>-0.50000000000000067</c:v>
                </c:pt>
                <c:pt idx="2095">
                  <c:v>-0.2000000000000007</c:v>
                </c:pt>
                <c:pt idx="2096">
                  <c:v>-0.48000000000000043</c:v>
                </c:pt>
                <c:pt idx="2097">
                  <c:v>-0.44000000000000056</c:v>
                </c:pt>
                <c:pt idx="2098">
                  <c:v>-0.26000000000000084</c:v>
                </c:pt>
                <c:pt idx="2099">
                  <c:v>-2.0000000000000285E-2</c:v>
                </c:pt>
                <c:pt idx="2100">
                  <c:v>-0.56000000000000083</c:v>
                </c:pt>
                <c:pt idx="2101">
                  <c:v>-0.30000000000000143</c:v>
                </c:pt>
                <c:pt idx="2102">
                  <c:v>-0.3400000000000013</c:v>
                </c:pt>
                <c:pt idx="2103">
                  <c:v>-0.64000000000000057</c:v>
                </c:pt>
                <c:pt idx="2104">
                  <c:v>-0.50000000000000067</c:v>
                </c:pt>
                <c:pt idx="2105">
                  <c:v>-0.14000000000000057</c:v>
                </c:pt>
                <c:pt idx="2106">
                  <c:v>-8.0000000000000432E-2</c:v>
                </c:pt>
                <c:pt idx="2107">
                  <c:v>0.43999999999999917</c:v>
                </c:pt>
                <c:pt idx="2108">
                  <c:v>0.63999999999999846</c:v>
                </c:pt>
                <c:pt idx="2109">
                  <c:v>0.59999999999999853</c:v>
                </c:pt>
                <c:pt idx="2110">
                  <c:v>0.95999999999999874</c:v>
                </c:pt>
                <c:pt idx="2111">
                  <c:v>0.93999999999999839</c:v>
                </c:pt>
                <c:pt idx="2112">
                  <c:v>0.79999999999999927</c:v>
                </c:pt>
                <c:pt idx="2113">
                  <c:v>0.9199999999999996</c:v>
                </c:pt>
                <c:pt idx="2114">
                  <c:v>0.55999999999999939</c:v>
                </c:pt>
                <c:pt idx="2115">
                  <c:v>0.3</c:v>
                </c:pt>
                <c:pt idx="2116">
                  <c:v>0.52000000000000024</c:v>
                </c:pt>
                <c:pt idx="2117">
                  <c:v>0.45999999999999941</c:v>
                </c:pt>
                <c:pt idx="2118">
                  <c:v>0.3</c:v>
                </c:pt>
                <c:pt idx="2119">
                  <c:v>0.43999999999999984</c:v>
                </c:pt>
                <c:pt idx="2120">
                  <c:v>0.5</c:v>
                </c:pt>
                <c:pt idx="2121">
                  <c:v>0.48000000000000043</c:v>
                </c:pt>
                <c:pt idx="2122">
                  <c:v>0.42000000000000098</c:v>
                </c:pt>
                <c:pt idx="2123">
                  <c:v>0.38000000000000045</c:v>
                </c:pt>
                <c:pt idx="2124">
                  <c:v>0.60000000000000075</c:v>
                </c:pt>
                <c:pt idx="2125">
                  <c:v>0.83999999999999986</c:v>
                </c:pt>
                <c:pt idx="2126">
                  <c:v>0.4</c:v>
                </c:pt>
                <c:pt idx="2127">
                  <c:v>0.23999999999999985</c:v>
                </c:pt>
                <c:pt idx="2128">
                  <c:v>0.33999999999999986</c:v>
                </c:pt>
                <c:pt idx="2129">
                  <c:v>0.17999999999999972</c:v>
                </c:pt>
                <c:pt idx="2130">
                  <c:v>-7.999999999999971E-2</c:v>
                </c:pt>
                <c:pt idx="2131">
                  <c:v>0.16000000000000014</c:v>
                </c:pt>
                <c:pt idx="2132">
                  <c:v>-3.9999999999999855E-2</c:v>
                </c:pt>
                <c:pt idx="2133">
                  <c:v>7.1054273576010023E-16</c:v>
                </c:pt>
                <c:pt idx="2134">
                  <c:v>0.14000000000000057</c:v>
                </c:pt>
                <c:pt idx="2135">
                  <c:v>0.32000000000000028</c:v>
                </c:pt>
                <c:pt idx="2136">
                  <c:v>0.32000000000000028</c:v>
                </c:pt>
                <c:pt idx="2137">
                  <c:v>0.82000000000000028</c:v>
                </c:pt>
                <c:pt idx="2138">
                  <c:v>0.89999999999999925</c:v>
                </c:pt>
                <c:pt idx="2139">
                  <c:v>0.75999999999999945</c:v>
                </c:pt>
                <c:pt idx="2140">
                  <c:v>0.1</c:v>
                </c:pt>
                <c:pt idx="2141">
                  <c:v>-3.9999999999999855E-2</c:v>
                </c:pt>
                <c:pt idx="2142">
                  <c:v>-0.17999999999999972</c:v>
                </c:pt>
                <c:pt idx="2143">
                  <c:v>-0.29999999999999927</c:v>
                </c:pt>
                <c:pt idx="2144">
                  <c:v>-0.17999999999999899</c:v>
                </c:pt>
                <c:pt idx="2145">
                  <c:v>0.44000000000000056</c:v>
                </c:pt>
                <c:pt idx="2146">
                  <c:v>0.46000000000000085</c:v>
                </c:pt>
                <c:pt idx="2147">
                  <c:v>0.44000000000000056</c:v>
                </c:pt>
                <c:pt idx="2148">
                  <c:v>0.52000000000000168</c:v>
                </c:pt>
                <c:pt idx="2149">
                  <c:v>0.50000000000000144</c:v>
                </c:pt>
                <c:pt idx="2150">
                  <c:v>0.50000000000000144</c:v>
                </c:pt>
                <c:pt idx="2151">
                  <c:v>0.82000000000000173</c:v>
                </c:pt>
                <c:pt idx="2152">
                  <c:v>0.88000000000000256</c:v>
                </c:pt>
                <c:pt idx="2153">
                  <c:v>1.0400000000000005</c:v>
                </c:pt>
                <c:pt idx="2154">
                  <c:v>1</c:v>
                </c:pt>
                <c:pt idx="2155">
                  <c:v>0.81999999999999884</c:v>
                </c:pt>
                <c:pt idx="2156">
                  <c:v>0.75999999999999801</c:v>
                </c:pt>
                <c:pt idx="2157">
                  <c:v>0.85999999999999799</c:v>
                </c:pt>
                <c:pt idx="2158">
                  <c:v>0.49999999999999856</c:v>
                </c:pt>
                <c:pt idx="2159">
                  <c:v>0.51999999999999891</c:v>
                </c:pt>
                <c:pt idx="2160">
                  <c:v>0.37999999999999973</c:v>
                </c:pt>
                <c:pt idx="2161">
                  <c:v>0.45999999999999941</c:v>
                </c:pt>
                <c:pt idx="2162">
                  <c:v>-0.14000000000000057</c:v>
                </c:pt>
                <c:pt idx="2163">
                  <c:v>-0.26000000000000084</c:v>
                </c:pt>
                <c:pt idx="2164">
                  <c:v>-0.32000000000000028</c:v>
                </c:pt>
                <c:pt idx="2165">
                  <c:v>-0.6</c:v>
                </c:pt>
                <c:pt idx="2166">
                  <c:v>-0.62000000000000033</c:v>
                </c:pt>
                <c:pt idx="2167">
                  <c:v>-2.0000000000000285E-2</c:v>
                </c:pt>
                <c:pt idx="2168">
                  <c:v>0.24000000000000057</c:v>
                </c:pt>
                <c:pt idx="2169">
                  <c:v>0.3</c:v>
                </c:pt>
                <c:pt idx="2170">
                  <c:v>1.0799999999999996</c:v>
                </c:pt>
                <c:pt idx="2171">
                  <c:v>1.0000000000000013</c:v>
                </c:pt>
                <c:pt idx="2172">
                  <c:v>1.1200000000000003</c:v>
                </c:pt>
                <c:pt idx="2173">
                  <c:v>1.4</c:v>
                </c:pt>
                <c:pt idx="2174">
                  <c:v>1.5600000000000009</c:v>
                </c:pt>
                <c:pt idx="2175">
                  <c:v>1.4400000000000006</c:v>
                </c:pt>
                <c:pt idx="2176">
                  <c:v>1.1400000000000006</c:v>
                </c:pt>
                <c:pt idx="2177">
                  <c:v>0.88000000000000111</c:v>
                </c:pt>
                <c:pt idx="2178">
                  <c:v>0.72000000000000031</c:v>
                </c:pt>
                <c:pt idx="2179">
                  <c:v>0.54000000000000059</c:v>
                </c:pt>
                <c:pt idx="2180">
                  <c:v>0.14000000000000198</c:v>
                </c:pt>
                <c:pt idx="2181">
                  <c:v>8.000000000000114E-2</c:v>
                </c:pt>
                <c:pt idx="2182">
                  <c:v>-0.33999999999999914</c:v>
                </c:pt>
                <c:pt idx="2183">
                  <c:v>-0.55999999999999805</c:v>
                </c:pt>
                <c:pt idx="2184">
                  <c:v>-0.43999999999999917</c:v>
                </c:pt>
                <c:pt idx="2185">
                  <c:v>-0.1</c:v>
                </c:pt>
                <c:pt idx="2186">
                  <c:v>2.0000000000000285E-2</c:v>
                </c:pt>
                <c:pt idx="2187">
                  <c:v>0.5</c:v>
                </c:pt>
                <c:pt idx="2188">
                  <c:v>0.86000000000000087</c:v>
                </c:pt>
                <c:pt idx="2189">
                  <c:v>0.94000000000000061</c:v>
                </c:pt>
                <c:pt idx="2190">
                  <c:v>0.48000000000000115</c:v>
                </c:pt>
                <c:pt idx="2191">
                  <c:v>0.48000000000000115</c:v>
                </c:pt>
                <c:pt idx="2192">
                  <c:v>0.64000000000000201</c:v>
                </c:pt>
                <c:pt idx="2193">
                  <c:v>0.50000000000000144</c:v>
                </c:pt>
                <c:pt idx="2194">
                  <c:v>0.4600000000000023</c:v>
                </c:pt>
                <c:pt idx="2195">
                  <c:v>1.1200000000000017</c:v>
                </c:pt>
                <c:pt idx="2196">
                  <c:v>1.4000000000000008</c:v>
                </c:pt>
                <c:pt idx="2197">
                  <c:v>1.3</c:v>
                </c:pt>
                <c:pt idx="2198">
                  <c:v>1.2799999999999989</c:v>
                </c:pt>
                <c:pt idx="2199">
                  <c:v>1.379999999999999</c:v>
                </c:pt>
                <c:pt idx="2200">
                  <c:v>1.0399999999999991</c:v>
                </c:pt>
                <c:pt idx="2201">
                  <c:v>0.71999999999999953</c:v>
                </c:pt>
                <c:pt idx="2202">
                  <c:v>0.36000000000000015</c:v>
                </c:pt>
                <c:pt idx="2203">
                  <c:v>0.12000000000000029</c:v>
                </c:pt>
                <c:pt idx="2204">
                  <c:v>-0.26000000000000012</c:v>
                </c:pt>
                <c:pt idx="2205">
                  <c:v>-0.22000000000000028</c:v>
                </c:pt>
                <c:pt idx="2206">
                  <c:v>-0.3</c:v>
                </c:pt>
                <c:pt idx="2207">
                  <c:v>-8.0000000000000432E-2</c:v>
                </c:pt>
                <c:pt idx="2208">
                  <c:v>-0.17999999999999972</c:v>
                </c:pt>
                <c:pt idx="2209">
                  <c:v>-0.11999999999999958</c:v>
                </c:pt>
                <c:pt idx="2210">
                  <c:v>-0.19999999999999929</c:v>
                </c:pt>
                <c:pt idx="2211">
                  <c:v>0.14000000000000057</c:v>
                </c:pt>
                <c:pt idx="2212">
                  <c:v>-0.13999999999999915</c:v>
                </c:pt>
                <c:pt idx="2213">
                  <c:v>-0.16000000000000014</c:v>
                </c:pt>
                <c:pt idx="2214">
                  <c:v>0.12000000000000029</c:v>
                </c:pt>
                <c:pt idx="2215">
                  <c:v>0.36000000000000015</c:v>
                </c:pt>
                <c:pt idx="2216">
                  <c:v>0.31999999999999956</c:v>
                </c:pt>
                <c:pt idx="2217">
                  <c:v>0.57999999999999974</c:v>
                </c:pt>
                <c:pt idx="2218">
                  <c:v>0.96000000000000019</c:v>
                </c:pt>
                <c:pt idx="2219">
                  <c:v>0.73999999999999988</c:v>
                </c:pt>
                <c:pt idx="2220">
                  <c:v>0.43999999999999984</c:v>
                </c:pt>
                <c:pt idx="2221">
                  <c:v>0.24000000000000057</c:v>
                </c:pt>
                <c:pt idx="2222">
                  <c:v>-0.11999999999999958</c:v>
                </c:pt>
                <c:pt idx="2223">
                  <c:v>-0.53999999999999981</c:v>
                </c:pt>
                <c:pt idx="2224">
                  <c:v>-0.92000000000000026</c:v>
                </c:pt>
                <c:pt idx="2225">
                  <c:v>-0.82000000000000028</c:v>
                </c:pt>
                <c:pt idx="2226">
                  <c:v>-1.0000000000000007</c:v>
                </c:pt>
                <c:pt idx="2227">
                  <c:v>-0.90000000000000069</c:v>
                </c:pt>
                <c:pt idx="2228">
                  <c:v>-1.06</c:v>
                </c:pt>
                <c:pt idx="2229">
                  <c:v>-0.83999999999999986</c:v>
                </c:pt>
                <c:pt idx="2230">
                  <c:v>-1.2</c:v>
                </c:pt>
                <c:pt idx="2231">
                  <c:v>-0.77999999999999969</c:v>
                </c:pt>
                <c:pt idx="2232">
                  <c:v>-0.63999999999999913</c:v>
                </c:pt>
                <c:pt idx="2233">
                  <c:v>-0.3999999999999993</c:v>
                </c:pt>
                <c:pt idx="2234">
                  <c:v>-0.53999999999999848</c:v>
                </c:pt>
                <c:pt idx="2235">
                  <c:v>-0.29999999999999927</c:v>
                </c:pt>
                <c:pt idx="2236">
                  <c:v>-0.95999999999999941</c:v>
                </c:pt>
                <c:pt idx="2237">
                  <c:v>-1.0200000000000002</c:v>
                </c:pt>
                <c:pt idx="2238">
                  <c:v>-1.0200000000000002</c:v>
                </c:pt>
                <c:pt idx="2239">
                  <c:v>-1.1000000000000001</c:v>
                </c:pt>
                <c:pt idx="2240">
                  <c:v>-0.95999999999999797</c:v>
                </c:pt>
                <c:pt idx="2241">
                  <c:v>-0.83999999999999775</c:v>
                </c:pt>
                <c:pt idx="2242">
                  <c:v>-0.67999999999999683</c:v>
                </c:pt>
                <c:pt idx="2243">
                  <c:v>-0.83999999999999775</c:v>
                </c:pt>
                <c:pt idx="2244">
                  <c:v>-0.89999999999999858</c:v>
                </c:pt>
                <c:pt idx="2245">
                  <c:v>-1.0200000000000002</c:v>
                </c:pt>
                <c:pt idx="2246">
                  <c:v>-0.95999999999999941</c:v>
                </c:pt>
                <c:pt idx="2247">
                  <c:v>-1.1199999999999988</c:v>
                </c:pt>
                <c:pt idx="2248">
                  <c:v>-1.1999999999999986</c:v>
                </c:pt>
                <c:pt idx="2249">
                  <c:v>-0.63999999999999768</c:v>
                </c:pt>
                <c:pt idx="2250">
                  <c:v>-0.47999999999999687</c:v>
                </c:pt>
                <c:pt idx="2251">
                  <c:v>-0.33999999999999914</c:v>
                </c:pt>
                <c:pt idx="2252">
                  <c:v>-0.12000000000000029</c:v>
                </c:pt>
                <c:pt idx="2253">
                  <c:v>-0.45999999999999941</c:v>
                </c:pt>
                <c:pt idx="2254">
                  <c:v>-0.9</c:v>
                </c:pt>
                <c:pt idx="2255">
                  <c:v>-1.3</c:v>
                </c:pt>
                <c:pt idx="2256">
                  <c:v>-1.2999999999999985</c:v>
                </c:pt>
                <c:pt idx="2257">
                  <c:v>-1.2799999999999998</c:v>
                </c:pt>
                <c:pt idx="2258">
                  <c:v>-0.7</c:v>
                </c:pt>
                <c:pt idx="2259">
                  <c:v>-0.15999999999999942</c:v>
                </c:pt>
                <c:pt idx="2260">
                  <c:v>0.37999999999999973</c:v>
                </c:pt>
                <c:pt idx="2261">
                  <c:v>0.42000000000000026</c:v>
                </c:pt>
                <c:pt idx="2262">
                  <c:v>0.14000000000000057</c:v>
                </c:pt>
                <c:pt idx="2263">
                  <c:v>-7.999999999999971E-2</c:v>
                </c:pt>
                <c:pt idx="2264">
                  <c:v>-0.440000000000002</c:v>
                </c:pt>
                <c:pt idx="2265">
                  <c:v>-0.56000000000000083</c:v>
                </c:pt>
                <c:pt idx="2266">
                  <c:v>-0.78000000000000114</c:v>
                </c:pt>
                <c:pt idx="2267">
                  <c:v>-0.68000000000000116</c:v>
                </c:pt>
                <c:pt idx="2268">
                  <c:v>-0.34000000000000058</c:v>
                </c:pt>
                <c:pt idx="2269">
                  <c:v>-0.45999999999999941</c:v>
                </c:pt>
                <c:pt idx="2270">
                  <c:v>-0.75999999999999945</c:v>
                </c:pt>
                <c:pt idx="2271">
                  <c:v>-0.84000000000000052</c:v>
                </c:pt>
                <c:pt idx="2272">
                  <c:v>-1.0399999999999991</c:v>
                </c:pt>
                <c:pt idx="2273">
                  <c:v>-1.2599999999999993</c:v>
                </c:pt>
                <c:pt idx="2274">
                  <c:v>-1.2200000000000002</c:v>
                </c:pt>
                <c:pt idx="2275">
                  <c:v>-1.4600000000000009</c:v>
                </c:pt>
                <c:pt idx="2276">
                  <c:v>-1.1400000000000006</c:v>
                </c:pt>
                <c:pt idx="2277">
                  <c:v>-1.2600000000000009</c:v>
                </c:pt>
                <c:pt idx="2278">
                  <c:v>-1.1600000000000008</c:v>
                </c:pt>
                <c:pt idx="2279">
                  <c:v>-1.4799999999999998</c:v>
                </c:pt>
                <c:pt idx="2280">
                  <c:v>-1.0599999999999994</c:v>
                </c:pt>
                <c:pt idx="2281">
                  <c:v>-0.97999999999999976</c:v>
                </c:pt>
                <c:pt idx="2282">
                  <c:v>-0.52000000000000024</c:v>
                </c:pt>
                <c:pt idx="2283">
                  <c:v>-0.53999999999999915</c:v>
                </c:pt>
                <c:pt idx="2284">
                  <c:v>-0.53999999999999915</c:v>
                </c:pt>
                <c:pt idx="2285">
                  <c:v>-0.97999999999999976</c:v>
                </c:pt>
                <c:pt idx="2286">
                  <c:v>-1.0799999999999996</c:v>
                </c:pt>
                <c:pt idx="2287">
                  <c:v>-1.6599999999999995</c:v>
                </c:pt>
                <c:pt idx="2288">
                  <c:v>-1.7200000000000002</c:v>
                </c:pt>
                <c:pt idx="2289">
                  <c:v>-1.4800000000000011</c:v>
                </c:pt>
                <c:pt idx="2290">
                  <c:v>-1.2200000000000017</c:v>
                </c:pt>
                <c:pt idx="2291">
                  <c:v>-1.3200000000000016</c:v>
                </c:pt>
                <c:pt idx="2292">
                  <c:v>-1.180000000000001</c:v>
                </c:pt>
                <c:pt idx="2293">
                  <c:v>-1.1400000000000006</c:v>
                </c:pt>
                <c:pt idx="2294">
                  <c:v>-0.93999999999999917</c:v>
                </c:pt>
                <c:pt idx="2295">
                  <c:v>-1.1799999999999984</c:v>
                </c:pt>
                <c:pt idx="2296">
                  <c:v>-1.1599999999999979</c:v>
                </c:pt>
                <c:pt idx="2297">
                  <c:v>-0.93999999999999917</c:v>
                </c:pt>
                <c:pt idx="2298">
                  <c:v>-0.97999999999999976</c:v>
                </c:pt>
                <c:pt idx="2299">
                  <c:v>-0.66000000000000081</c:v>
                </c:pt>
                <c:pt idx="2300">
                  <c:v>-0.54000000000000059</c:v>
                </c:pt>
                <c:pt idx="2301">
                  <c:v>-0.22000000000000028</c:v>
                </c:pt>
                <c:pt idx="2302">
                  <c:v>-0.12000000000000029</c:v>
                </c:pt>
                <c:pt idx="2303">
                  <c:v>0.15999999999999942</c:v>
                </c:pt>
                <c:pt idx="2304">
                  <c:v>-0.18000000000000113</c:v>
                </c:pt>
                <c:pt idx="2305">
                  <c:v>-0.32000000000000173</c:v>
                </c:pt>
                <c:pt idx="2306">
                  <c:v>-0.86000000000000232</c:v>
                </c:pt>
                <c:pt idx="2307">
                  <c:v>-0.88000000000000111</c:v>
                </c:pt>
                <c:pt idx="2308">
                  <c:v>-0.94000000000000061</c:v>
                </c:pt>
                <c:pt idx="2309">
                  <c:v>-1.1399999999999992</c:v>
                </c:pt>
                <c:pt idx="2310">
                  <c:v>-0.91999999999999882</c:v>
                </c:pt>
                <c:pt idx="2311">
                  <c:v>-0.39999999999999858</c:v>
                </c:pt>
                <c:pt idx="2312">
                  <c:v>-0.55999999999999939</c:v>
                </c:pt>
                <c:pt idx="2313">
                  <c:v>-0.65999999999999948</c:v>
                </c:pt>
                <c:pt idx="2314">
                  <c:v>-0.57999999999999974</c:v>
                </c:pt>
                <c:pt idx="2315">
                  <c:v>-0.31999999999999884</c:v>
                </c:pt>
                <c:pt idx="2316">
                  <c:v>-0.67999999999999827</c:v>
                </c:pt>
                <c:pt idx="2317">
                  <c:v>-0.51999999999999746</c:v>
                </c:pt>
                <c:pt idx="2318">
                  <c:v>-0.77999999999999825</c:v>
                </c:pt>
                <c:pt idx="2319">
                  <c:v>-0.77999999999999825</c:v>
                </c:pt>
                <c:pt idx="2320">
                  <c:v>-0.77999999999999825</c:v>
                </c:pt>
                <c:pt idx="2321">
                  <c:v>-0.7999999999999986</c:v>
                </c:pt>
                <c:pt idx="2322">
                  <c:v>-0.97999999999999832</c:v>
                </c:pt>
                <c:pt idx="2323">
                  <c:v>-0.65999999999999803</c:v>
                </c:pt>
                <c:pt idx="2324">
                  <c:v>-0.53999999999999915</c:v>
                </c:pt>
                <c:pt idx="2325">
                  <c:v>-0.7600000000000009</c:v>
                </c:pt>
                <c:pt idx="2326">
                  <c:v>-0.57999999999999974</c:v>
                </c:pt>
                <c:pt idx="2327">
                  <c:v>-0.36000000000000087</c:v>
                </c:pt>
                <c:pt idx="2328">
                  <c:v>-0.54000000000000059</c:v>
                </c:pt>
                <c:pt idx="2329">
                  <c:v>-0.62000000000000033</c:v>
                </c:pt>
                <c:pt idx="2330">
                  <c:v>-0.87999999999999834</c:v>
                </c:pt>
                <c:pt idx="2331">
                  <c:v>-0.62000000000000033</c:v>
                </c:pt>
                <c:pt idx="2332">
                  <c:v>-0.67999999999999972</c:v>
                </c:pt>
                <c:pt idx="2333">
                  <c:v>-0.52000000000000024</c:v>
                </c:pt>
                <c:pt idx="2334">
                  <c:v>-0.53999999999999915</c:v>
                </c:pt>
                <c:pt idx="2335">
                  <c:v>-0.30000000000000143</c:v>
                </c:pt>
                <c:pt idx="2336">
                  <c:v>-0.26000000000000084</c:v>
                </c:pt>
                <c:pt idx="2337">
                  <c:v>-0.30000000000000143</c:v>
                </c:pt>
                <c:pt idx="2338">
                  <c:v>-0.7</c:v>
                </c:pt>
                <c:pt idx="2339">
                  <c:v>-0.7600000000000009</c:v>
                </c:pt>
                <c:pt idx="2340">
                  <c:v>-0.74000000000000055</c:v>
                </c:pt>
                <c:pt idx="2341">
                  <c:v>-1.0400000000000005</c:v>
                </c:pt>
                <c:pt idx="2342">
                  <c:v>-0.96000000000000085</c:v>
                </c:pt>
                <c:pt idx="2343">
                  <c:v>-0.22000000000000169</c:v>
                </c:pt>
                <c:pt idx="2344">
                  <c:v>-1.4210854715202005E-15</c:v>
                </c:pt>
                <c:pt idx="2345">
                  <c:v>0.45999999999999941</c:v>
                </c:pt>
                <c:pt idx="2346">
                  <c:v>0.61999999999999889</c:v>
                </c:pt>
                <c:pt idx="2347">
                  <c:v>0.65999999999999948</c:v>
                </c:pt>
                <c:pt idx="2348">
                  <c:v>0.65999999999999948</c:v>
                </c:pt>
                <c:pt idx="2349">
                  <c:v>0.37999999999999973</c:v>
                </c:pt>
                <c:pt idx="2350">
                  <c:v>5.9999999999999429E-2</c:v>
                </c:pt>
                <c:pt idx="2351">
                  <c:v>4.000000000000057E-2</c:v>
                </c:pt>
                <c:pt idx="2352">
                  <c:v>-7.999999999999971E-2</c:v>
                </c:pt>
                <c:pt idx="2353">
                  <c:v>-0.74000000000000055</c:v>
                </c:pt>
                <c:pt idx="2354">
                  <c:v>-0.6</c:v>
                </c:pt>
                <c:pt idx="2355">
                  <c:v>-0.61999999999999889</c:v>
                </c:pt>
                <c:pt idx="2356">
                  <c:v>-0.42000000000000026</c:v>
                </c:pt>
                <c:pt idx="2357">
                  <c:v>-0.72000000000000031</c:v>
                </c:pt>
                <c:pt idx="2358">
                  <c:v>-0.54000000000000059</c:v>
                </c:pt>
                <c:pt idx="2359">
                  <c:v>-0.74000000000000199</c:v>
                </c:pt>
                <c:pt idx="2360">
                  <c:v>-0.64000000000000201</c:v>
                </c:pt>
                <c:pt idx="2361">
                  <c:v>-0.78000000000000114</c:v>
                </c:pt>
                <c:pt idx="2362">
                  <c:v>-0.1200000000000017</c:v>
                </c:pt>
                <c:pt idx="2363">
                  <c:v>0.21999999999999886</c:v>
                </c:pt>
                <c:pt idx="2364">
                  <c:v>0.31999999999999884</c:v>
                </c:pt>
                <c:pt idx="2365">
                  <c:v>-0.18000000000000113</c:v>
                </c:pt>
                <c:pt idx="2366">
                  <c:v>-0.30000000000000143</c:v>
                </c:pt>
                <c:pt idx="2367">
                  <c:v>-0.92000000000000026</c:v>
                </c:pt>
                <c:pt idx="2368">
                  <c:v>-1.2400000000000007</c:v>
                </c:pt>
                <c:pt idx="2369">
                  <c:v>-0.84000000000000052</c:v>
                </c:pt>
                <c:pt idx="2370">
                  <c:v>-0.48000000000000254</c:v>
                </c:pt>
                <c:pt idx="2371">
                  <c:v>-0.18000000000000113</c:v>
                </c:pt>
                <c:pt idx="2372">
                  <c:v>5.9999999999999429E-2</c:v>
                </c:pt>
                <c:pt idx="2373">
                  <c:v>0.11999999999999886</c:v>
                </c:pt>
                <c:pt idx="2374">
                  <c:v>-4.000000000000057E-2</c:v>
                </c:pt>
                <c:pt idx="2375">
                  <c:v>-7.999999999999971E-2</c:v>
                </c:pt>
                <c:pt idx="2376">
                  <c:v>-0.24000000000000057</c:v>
                </c:pt>
                <c:pt idx="2377">
                  <c:v>-0.30000000000000143</c:v>
                </c:pt>
                <c:pt idx="2378">
                  <c:v>-0.36000000000000087</c:v>
                </c:pt>
                <c:pt idx="2379">
                  <c:v>-0.56000000000000083</c:v>
                </c:pt>
                <c:pt idx="2380">
                  <c:v>-0.52000000000000024</c:v>
                </c:pt>
                <c:pt idx="2381">
                  <c:v>-0.93999999999999917</c:v>
                </c:pt>
                <c:pt idx="2382">
                  <c:v>-0.95999999999999797</c:v>
                </c:pt>
                <c:pt idx="2383">
                  <c:v>-0.8799999999999969</c:v>
                </c:pt>
                <c:pt idx="2384">
                  <c:v>-0.83999999999999631</c:v>
                </c:pt>
                <c:pt idx="2385">
                  <c:v>-1.2399999999999978</c:v>
                </c:pt>
                <c:pt idx="2386">
                  <c:v>-1.1199999999999988</c:v>
                </c:pt>
                <c:pt idx="2387">
                  <c:v>-1.1000000000000001</c:v>
                </c:pt>
                <c:pt idx="2388">
                  <c:v>-0.92000000000000171</c:v>
                </c:pt>
                <c:pt idx="2389">
                  <c:v>-1.040000000000002</c:v>
                </c:pt>
                <c:pt idx="2390">
                  <c:v>-0.86000000000000087</c:v>
                </c:pt>
                <c:pt idx="2391">
                  <c:v>-0.60000000000000142</c:v>
                </c:pt>
                <c:pt idx="2392">
                  <c:v>-0.48000000000000115</c:v>
                </c:pt>
                <c:pt idx="2393">
                  <c:v>-0.7399999999999991</c:v>
                </c:pt>
                <c:pt idx="2394">
                  <c:v>-0.65999999999999948</c:v>
                </c:pt>
                <c:pt idx="2395">
                  <c:v>-0.39999999999999858</c:v>
                </c:pt>
                <c:pt idx="2396">
                  <c:v>-0.91999999999999749</c:v>
                </c:pt>
                <c:pt idx="2397">
                  <c:v>-0.99999999999999711</c:v>
                </c:pt>
                <c:pt idx="2398">
                  <c:v>-0.83999999999999775</c:v>
                </c:pt>
                <c:pt idx="2399">
                  <c:v>-0.67999999999999827</c:v>
                </c:pt>
                <c:pt idx="2400">
                  <c:v>-1</c:v>
                </c:pt>
                <c:pt idx="2401">
                  <c:v>-0.22000000000000028</c:v>
                </c:pt>
                <c:pt idx="2402">
                  <c:v>-0.12000000000000029</c:v>
                </c:pt>
                <c:pt idx="2403">
                  <c:v>2.0000000000000285E-2</c:v>
                </c:pt>
                <c:pt idx="2404">
                  <c:v>-0.13999999999999915</c:v>
                </c:pt>
                <c:pt idx="2405">
                  <c:v>-0.19999999999999857</c:v>
                </c:pt>
                <c:pt idx="2406">
                  <c:v>-0.55999999999999805</c:v>
                </c:pt>
                <c:pt idx="2407">
                  <c:v>-0.69999999999999862</c:v>
                </c:pt>
                <c:pt idx="2408">
                  <c:v>-0.77999999999999969</c:v>
                </c:pt>
                <c:pt idx="2409">
                  <c:v>-0.55999999999999939</c:v>
                </c:pt>
                <c:pt idx="2410">
                  <c:v>-0.23999999999999916</c:v>
                </c:pt>
                <c:pt idx="2411">
                  <c:v>-0.33999999999999914</c:v>
                </c:pt>
                <c:pt idx="2412">
                  <c:v>-3.9999999999999147E-2</c:v>
                </c:pt>
                <c:pt idx="2413">
                  <c:v>-0.61999999999999889</c:v>
                </c:pt>
                <c:pt idx="2414">
                  <c:v>-0.99999999999999856</c:v>
                </c:pt>
                <c:pt idx="2415">
                  <c:v>-0.97999999999999832</c:v>
                </c:pt>
                <c:pt idx="2416">
                  <c:v>-1.4199999999999988</c:v>
                </c:pt>
                <c:pt idx="2417">
                  <c:v>-1.5999999999999985</c:v>
                </c:pt>
                <c:pt idx="2418">
                  <c:v>-0.89999999999999858</c:v>
                </c:pt>
                <c:pt idx="2419">
                  <c:v>-0.45999999999999941</c:v>
                </c:pt>
                <c:pt idx="2420">
                  <c:v>-0.46000000000000085</c:v>
                </c:pt>
                <c:pt idx="2421">
                  <c:v>0.1799999999999983</c:v>
                </c:pt>
                <c:pt idx="2422">
                  <c:v>0.39999999999999858</c:v>
                </c:pt>
                <c:pt idx="2423">
                  <c:v>0.2999999999999986</c:v>
                </c:pt>
                <c:pt idx="2424">
                  <c:v>0.33999999999999914</c:v>
                </c:pt>
                <c:pt idx="2425">
                  <c:v>0.36000000000000087</c:v>
                </c:pt>
                <c:pt idx="2426">
                  <c:v>0.22000000000000169</c:v>
                </c:pt>
                <c:pt idx="2427">
                  <c:v>-0.27999999999999831</c:v>
                </c:pt>
                <c:pt idx="2428">
                  <c:v>-0.69999999999999862</c:v>
                </c:pt>
                <c:pt idx="2429">
                  <c:v>-0.95999999999999941</c:v>
                </c:pt>
                <c:pt idx="2430">
                  <c:v>-0.6</c:v>
                </c:pt>
                <c:pt idx="2431">
                  <c:v>-0.67999999999999972</c:v>
                </c:pt>
                <c:pt idx="2432">
                  <c:v>-0.56000000000000083</c:v>
                </c:pt>
                <c:pt idx="2433">
                  <c:v>-0.24000000000000057</c:v>
                </c:pt>
                <c:pt idx="2434">
                  <c:v>-0.1</c:v>
                </c:pt>
                <c:pt idx="2435">
                  <c:v>-0.35999999999999943</c:v>
                </c:pt>
                <c:pt idx="2436">
                  <c:v>3.9999999999999147E-2</c:v>
                </c:pt>
                <c:pt idx="2437">
                  <c:v>0.27999999999999969</c:v>
                </c:pt>
                <c:pt idx="2438">
                  <c:v>2.0000000000000285E-2</c:v>
                </c:pt>
                <c:pt idx="2439">
                  <c:v>-2.0000000000000285E-2</c:v>
                </c:pt>
                <c:pt idx="2440">
                  <c:v>-4.0000000000001992E-2</c:v>
                </c:pt>
                <c:pt idx="2441">
                  <c:v>-0.58000000000000118</c:v>
                </c:pt>
                <c:pt idx="2442">
                  <c:v>-0.56000000000000083</c:v>
                </c:pt>
                <c:pt idx="2443">
                  <c:v>-0.36000000000000087</c:v>
                </c:pt>
                <c:pt idx="2444">
                  <c:v>-0.74000000000000055</c:v>
                </c:pt>
                <c:pt idx="2445">
                  <c:v>-0.83999999999999919</c:v>
                </c:pt>
                <c:pt idx="2446">
                  <c:v>-0.67999999999999972</c:v>
                </c:pt>
                <c:pt idx="2447">
                  <c:v>-0.62000000000000033</c:v>
                </c:pt>
                <c:pt idx="2448">
                  <c:v>-0.30000000000000143</c:v>
                </c:pt>
                <c:pt idx="2449">
                  <c:v>0.25999999999999945</c:v>
                </c:pt>
                <c:pt idx="2450">
                  <c:v>0.37999999999999973</c:v>
                </c:pt>
                <c:pt idx="2451">
                  <c:v>0.54000000000000059</c:v>
                </c:pt>
                <c:pt idx="2452">
                  <c:v>0.10000000000000142</c:v>
                </c:pt>
                <c:pt idx="2453">
                  <c:v>0.18000000000000113</c:v>
                </c:pt>
                <c:pt idx="2454">
                  <c:v>-0.14000000000000057</c:v>
                </c:pt>
                <c:pt idx="2455">
                  <c:v>-0.20000000000000143</c:v>
                </c:pt>
                <c:pt idx="2456">
                  <c:v>-0.14000000000000198</c:v>
                </c:pt>
                <c:pt idx="2457">
                  <c:v>0.159999999999998</c:v>
                </c:pt>
                <c:pt idx="2458">
                  <c:v>-0.10000000000000142</c:v>
                </c:pt>
                <c:pt idx="2459">
                  <c:v>-8.0000000000000432E-2</c:v>
                </c:pt>
                <c:pt idx="2460">
                  <c:v>-0.14000000000000057</c:v>
                </c:pt>
                <c:pt idx="2461">
                  <c:v>-0.5</c:v>
                </c:pt>
                <c:pt idx="2462">
                  <c:v>-0.24000000000000057</c:v>
                </c:pt>
                <c:pt idx="2463">
                  <c:v>0</c:v>
                </c:pt>
                <c:pt idx="2464">
                  <c:v>-1.9999999999999574E-2</c:v>
                </c:pt>
                <c:pt idx="2465">
                  <c:v>8.000000000000114E-2</c:v>
                </c:pt>
                <c:pt idx="2466">
                  <c:v>0.32000000000000101</c:v>
                </c:pt>
                <c:pt idx="2467">
                  <c:v>0.14000000000000057</c:v>
                </c:pt>
                <c:pt idx="2468">
                  <c:v>-0.4</c:v>
                </c:pt>
                <c:pt idx="2469">
                  <c:v>-0.33999999999999986</c:v>
                </c:pt>
                <c:pt idx="2470">
                  <c:v>-0.52000000000000024</c:v>
                </c:pt>
                <c:pt idx="2471">
                  <c:v>-0.78000000000000047</c:v>
                </c:pt>
                <c:pt idx="2472">
                  <c:v>-0.83999999999999986</c:v>
                </c:pt>
                <c:pt idx="2473">
                  <c:v>-0.6</c:v>
                </c:pt>
                <c:pt idx="2474">
                  <c:v>-0.5</c:v>
                </c:pt>
                <c:pt idx="2475">
                  <c:v>-0.11999999999999958</c:v>
                </c:pt>
                <c:pt idx="2476">
                  <c:v>-0.33999999999999914</c:v>
                </c:pt>
                <c:pt idx="2477">
                  <c:v>-0.21999999999999886</c:v>
                </c:pt>
                <c:pt idx="2478">
                  <c:v>-0.23999999999999844</c:v>
                </c:pt>
                <c:pt idx="2479">
                  <c:v>6.0000000000001566E-2</c:v>
                </c:pt>
                <c:pt idx="2480">
                  <c:v>-0.11999999999999886</c:v>
                </c:pt>
                <c:pt idx="2481">
                  <c:v>0.30000000000000071</c:v>
                </c:pt>
                <c:pt idx="2482">
                  <c:v>-0.1</c:v>
                </c:pt>
                <c:pt idx="2483">
                  <c:v>-0.55999999999999939</c:v>
                </c:pt>
                <c:pt idx="2484">
                  <c:v>-0.83999999999999986</c:v>
                </c:pt>
                <c:pt idx="2485">
                  <c:v>-1</c:v>
                </c:pt>
                <c:pt idx="2486">
                  <c:v>-0.9</c:v>
                </c:pt>
                <c:pt idx="2487">
                  <c:v>-0.73999999999999988</c:v>
                </c:pt>
                <c:pt idx="2488">
                  <c:v>-0.52000000000000024</c:v>
                </c:pt>
                <c:pt idx="2489">
                  <c:v>-0.96000000000000085</c:v>
                </c:pt>
                <c:pt idx="2490">
                  <c:v>-1.1000000000000008</c:v>
                </c:pt>
                <c:pt idx="2491">
                  <c:v>-1.0600000000000009</c:v>
                </c:pt>
                <c:pt idx="2492">
                  <c:v>-1.3000000000000007</c:v>
                </c:pt>
                <c:pt idx="2493">
                  <c:v>-1.180000000000001</c:v>
                </c:pt>
                <c:pt idx="2494">
                  <c:v>-0.66000000000000014</c:v>
                </c:pt>
                <c:pt idx="2495">
                  <c:v>-0.6</c:v>
                </c:pt>
                <c:pt idx="2496">
                  <c:v>-0.4</c:v>
                </c:pt>
                <c:pt idx="2497">
                  <c:v>-0.12000000000000029</c:v>
                </c:pt>
                <c:pt idx="2498">
                  <c:v>-0.21999999999999958</c:v>
                </c:pt>
                <c:pt idx="2499">
                  <c:v>-0.61999999999999955</c:v>
                </c:pt>
                <c:pt idx="2500">
                  <c:v>-0.55999999999999939</c:v>
                </c:pt>
                <c:pt idx="2501">
                  <c:v>-1.0999999999999992</c:v>
                </c:pt>
                <c:pt idx="2502">
                  <c:v>-1.4199999999999988</c:v>
                </c:pt>
                <c:pt idx="2503">
                  <c:v>-1.2799999999999989</c:v>
                </c:pt>
                <c:pt idx="2504">
                  <c:v>-1.079999999999999</c:v>
                </c:pt>
                <c:pt idx="2505">
                  <c:v>-1.1199999999999988</c:v>
                </c:pt>
                <c:pt idx="2506">
                  <c:v>-1.2799999999999983</c:v>
                </c:pt>
                <c:pt idx="2507">
                  <c:v>-0.93999999999999839</c:v>
                </c:pt>
                <c:pt idx="2508">
                  <c:v>-0.99999999999999933</c:v>
                </c:pt>
                <c:pt idx="2509">
                  <c:v>-0.75999999999999945</c:v>
                </c:pt>
                <c:pt idx="2510">
                  <c:v>-0.79999999999999927</c:v>
                </c:pt>
                <c:pt idx="2511">
                  <c:v>-0.2</c:v>
                </c:pt>
                <c:pt idx="2512">
                  <c:v>-0.5</c:v>
                </c:pt>
                <c:pt idx="2513">
                  <c:v>-0.53999999999999981</c:v>
                </c:pt>
                <c:pt idx="2514">
                  <c:v>-0.92000000000000026</c:v>
                </c:pt>
                <c:pt idx="2515">
                  <c:v>-0.72000000000000097</c:v>
                </c:pt>
                <c:pt idx="2516">
                  <c:v>-1.0000000000000007</c:v>
                </c:pt>
                <c:pt idx="2517">
                  <c:v>-0.7600000000000009</c:v>
                </c:pt>
                <c:pt idx="2518">
                  <c:v>-0.92000000000000026</c:v>
                </c:pt>
                <c:pt idx="2519">
                  <c:v>-0.52000000000000024</c:v>
                </c:pt>
                <c:pt idx="2520">
                  <c:v>-0.87999999999999967</c:v>
                </c:pt>
                <c:pt idx="2521">
                  <c:v>-1.0599999999999994</c:v>
                </c:pt>
                <c:pt idx="2522">
                  <c:v>-0.69999999999999929</c:v>
                </c:pt>
                <c:pt idx="2523">
                  <c:v>-0.45999999999999941</c:v>
                </c:pt>
                <c:pt idx="2524">
                  <c:v>-0.75999999999999945</c:v>
                </c:pt>
                <c:pt idx="2525">
                  <c:v>-0.61999999999999955</c:v>
                </c:pt>
                <c:pt idx="2526">
                  <c:v>-0.36000000000000015</c:v>
                </c:pt>
                <c:pt idx="2527">
                  <c:v>-0.83999999999999986</c:v>
                </c:pt>
                <c:pt idx="2528">
                  <c:v>-1.06</c:v>
                </c:pt>
                <c:pt idx="2529">
                  <c:v>-1.2600000000000002</c:v>
                </c:pt>
                <c:pt idx="2530">
                  <c:v>-1</c:v>
                </c:pt>
                <c:pt idx="2531">
                  <c:v>-0.98000000000000043</c:v>
                </c:pt>
                <c:pt idx="2532">
                  <c:v>-0.70000000000000073</c:v>
                </c:pt>
                <c:pt idx="2533">
                  <c:v>-0.48000000000000043</c:v>
                </c:pt>
                <c:pt idx="2534">
                  <c:v>-0.28000000000000042</c:v>
                </c:pt>
                <c:pt idx="2535">
                  <c:v>-0.60000000000000075</c:v>
                </c:pt>
                <c:pt idx="2536">
                  <c:v>-0.72000000000000031</c:v>
                </c:pt>
                <c:pt idx="2537">
                  <c:v>-0.76000000000000012</c:v>
                </c:pt>
                <c:pt idx="2538">
                  <c:v>-0.53999999999999981</c:v>
                </c:pt>
                <c:pt idx="2539">
                  <c:v>-0.45999999999999941</c:v>
                </c:pt>
                <c:pt idx="2540">
                  <c:v>-0.43999999999999917</c:v>
                </c:pt>
                <c:pt idx="2541">
                  <c:v>-0.43999999999999917</c:v>
                </c:pt>
                <c:pt idx="2542">
                  <c:v>-0.3999999999999993</c:v>
                </c:pt>
                <c:pt idx="2543">
                  <c:v>-0.63999999999999913</c:v>
                </c:pt>
                <c:pt idx="2544">
                  <c:v>-0.63999999999999946</c:v>
                </c:pt>
                <c:pt idx="2545">
                  <c:v>-0.4199999999999996</c:v>
                </c:pt>
                <c:pt idx="2546">
                  <c:v>-0.23999999999999949</c:v>
                </c:pt>
                <c:pt idx="2547">
                  <c:v>-0.49999999999999967</c:v>
                </c:pt>
                <c:pt idx="2548">
                  <c:v>-0.4</c:v>
                </c:pt>
                <c:pt idx="2549">
                  <c:v>-0.51999999999999991</c:v>
                </c:pt>
                <c:pt idx="2550">
                  <c:v>-0.82</c:v>
                </c:pt>
                <c:pt idx="2551">
                  <c:v>-1.3</c:v>
                </c:pt>
                <c:pt idx="2552">
                  <c:v>-1.1999999999999997</c:v>
                </c:pt>
                <c:pt idx="2553">
                  <c:v>-1.7399999999999995</c:v>
                </c:pt>
                <c:pt idx="2554">
                  <c:v>-2.0599999999999996</c:v>
                </c:pt>
                <c:pt idx="2555">
                  <c:v>-2.2999999999999998</c:v>
                </c:pt>
                <c:pt idx="2556">
                  <c:v>-1.9</c:v>
                </c:pt>
                <c:pt idx="2557">
                  <c:v>-1.8400000000000003</c:v>
                </c:pt>
                <c:pt idx="2558">
                  <c:v>-0.50000000000000067</c:v>
                </c:pt>
                <c:pt idx="2559">
                  <c:v>0.89999999999999969</c:v>
                </c:pt>
                <c:pt idx="2560">
                  <c:v>1.4199999999999995</c:v>
                </c:pt>
                <c:pt idx="2561">
                  <c:v>1.0599999999999998</c:v>
                </c:pt>
                <c:pt idx="2562">
                  <c:v>0.8</c:v>
                </c:pt>
                <c:pt idx="2563">
                  <c:v>-0.37999999999999973</c:v>
                </c:pt>
                <c:pt idx="2564">
                  <c:v>-1.5399999999999998</c:v>
                </c:pt>
                <c:pt idx="2565">
                  <c:v>-1.44</c:v>
                </c:pt>
                <c:pt idx="2566">
                  <c:v>-1.22</c:v>
                </c:pt>
                <c:pt idx="2567">
                  <c:v>-0.78</c:v>
                </c:pt>
                <c:pt idx="2568">
                  <c:v>-0.48000000000000009</c:v>
                </c:pt>
                <c:pt idx="2569">
                  <c:v>-0.38000000000000006</c:v>
                </c:pt>
                <c:pt idx="2570">
                  <c:v>-0.68</c:v>
                </c:pt>
                <c:pt idx="2571">
                  <c:v>-0.58000000000000007</c:v>
                </c:pt>
                <c:pt idx="2572">
                  <c:v>-0.92000000000000026</c:v>
                </c:pt>
                <c:pt idx="2573">
                  <c:v>-1.0400000000000003</c:v>
                </c:pt>
                <c:pt idx="2574">
                  <c:v>-1.36</c:v>
                </c:pt>
                <c:pt idx="2575">
                  <c:v>-1.4400000000000002</c:v>
                </c:pt>
                <c:pt idx="2576">
                  <c:v>-1.1800000000000004</c:v>
                </c:pt>
                <c:pt idx="2577">
                  <c:v>-1.0200000000000002</c:v>
                </c:pt>
                <c:pt idx="2578">
                  <c:v>-0.82000000000000062</c:v>
                </c:pt>
                <c:pt idx="2579">
                  <c:v>-0.64000000000000057</c:v>
                </c:pt>
                <c:pt idx="2580">
                  <c:v>-0.76000000000000012</c:v>
                </c:pt>
                <c:pt idx="2581">
                  <c:v>-1.06</c:v>
                </c:pt>
                <c:pt idx="2582">
                  <c:v>-0.98000000000000009</c:v>
                </c:pt>
                <c:pt idx="2583">
                  <c:v>-1.1399999999999999</c:v>
                </c:pt>
                <c:pt idx="2584">
                  <c:v>-1.0399999999999998</c:v>
                </c:pt>
                <c:pt idx="2585">
                  <c:v>-0.72</c:v>
                </c:pt>
                <c:pt idx="2586">
                  <c:v>-0.6399999999999999</c:v>
                </c:pt>
                <c:pt idx="2587">
                  <c:v>-0.91999999999999993</c:v>
                </c:pt>
                <c:pt idx="2588">
                  <c:v>-1.1199999999999999</c:v>
                </c:pt>
                <c:pt idx="2589">
                  <c:v>-1.2400000000000002</c:v>
                </c:pt>
                <c:pt idx="2590">
                  <c:v>-1.4200000000000004</c:v>
                </c:pt>
                <c:pt idx="2591">
                  <c:v>-1.7000000000000004</c:v>
                </c:pt>
                <c:pt idx="2592">
                  <c:v>-1.4000000000000004</c:v>
                </c:pt>
                <c:pt idx="2593">
                  <c:v>-1.0000000000000004</c:v>
                </c:pt>
                <c:pt idx="2594">
                  <c:v>-0.7</c:v>
                </c:pt>
                <c:pt idx="2595">
                  <c:v>-0.36000000000000015</c:v>
                </c:pt>
                <c:pt idx="2596">
                  <c:v>-5.999999999999979E-2</c:v>
                </c:pt>
                <c:pt idx="2597">
                  <c:v>-0.17999999999999972</c:v>
                </c:pt>
                <c:pt idx="2598">
                  <c:v>-0.65999999999999981</c:v>
                </c:pt>
                <c:pt idx="2599">
                  <c:v>-1.0399999999999998</c:v>
                </c:pt>
                <c:pt idx="2600">
                  <c:v>-1.7399999999999998</c:v>
                </c:pt>
                <c:pt idx="2601">
                  <c:v>-1.7599999999999998</c:v>
                </c:pt>
                <c:pt idx="2602">
                  <c:v>-1.6199999999999997</c:v>
                </c:pt>
                <c:pt idx="2603">
                  <c:v>-1.1199999999999992</c:v>
                </c:pt>
                <c:pt idx="2604">
                  <c:v>-0.93999999999999917</c:v>
                </c:pt>
                <c:pt idx="2605">
                  <c:v>-0.27999999999999903</c:v>
                </c:pt>
                <c:pt idx="2606">
                  <c:v>-0.23999999999999916</c:v>
                </c:pt>
                <c:pt idx="2607">
                  <c:v>-0.37999999999999934</c:v>
                </c:pt>
                <c:pt idx="2608">
                  <c:v>-0.49999999999999967</c:v>
                </c:pt>
                <c:pt idx="2609">
                  <c:v>-0.59999999999999964</c:v>
                </c:pt>
                <c:pt idx="2610">
                  <c:v>-0.93999999999999984</c:v>
                </c:pt>
                <c:pt idx="2611">
                  <c:v>-1.3800000000000001</c:v>
                </c:pt>
                <c:pt idx="2612">
                  <c:v>-1.4400000000000002</c:v>
                </c:pt>
                <c:pt idx="2613">
                  <c:v>-1.4800000000000004</c:v>
                </c:pt>
                <c:pt idx="2614">
                  <c:v>-1.6600000000000006</c:v>
                </c:pt>
                <c:pt idx="2615">
                  <c:v>-1.8000000000000003</c:v>
                </c:pt>
                <c:pt idx="2616">
                  <c:v>-1.4200000000000004</c:v>
                </c:pt>
                <c:pt idx="2617">
                  <c:v>-1.52</c:v>
                </c:pt>
                <c:pt idx="2618">
                  <c:v>-1.3999999999999997</c:v>
                </c:pt>
                <c:pt idx="2619">
                  <c:v>-0.95999999999999941</c:v>
                </c:pt>
                <c:pt idx="2620">
                  <c:v>-0.13999999999999951</c:v>
                </c:pt>
                <c:pt idx="2621">
                  <c:v>-0.31999999999999956</c:v>
                </c:pt>
                <c:pt idx="2622">
                  <c:v>0.2</c:v>
                </c:pt>
                <c:pt idx="2623">
                  <c:v>0.25999999999999979</c:v>
                </c:pt>
                <c:pt idx="2624">
                  <c:v>0.19999999999999965</c:v>
                </c:pt>
                <c:pt idx="2625">
                  <c:v>-0.62000000000000033</c:v>
                </c:pt>
                <c:pt idx="2626">
                  <c:v>-0.6</c:v>
                </c:pt>
                <c:pt idx="2627">
                  <c:v>-0.78</c:v>
                </c:pt>
                <c:pt idx="2628">
                  <c:v>-0.91999999999999993</c:v>
                </c:pt>
                <c:pt idx="2629">
                  <c:v>-0.9</c:v>
                </c:pt>
                <c:pt idx="2630">
                  <c:v>-0.25999999999999979</c:v>
                </c:pt>
                <c:pt idx="2631">
                  <c:v>0.11999999999999993</c:v>
                </c:pt>
                <c:pt idx="2632">
                  <c:v>-7.999999999999971E-2</c:v>
                </c:pt>
                <c:pt idx="2633">
                  <c:v>-0.13999999999999985</c:v>
                </c:pt>
                <c:pt idx="2634">
                  <c:v>-0.41999999999999993</c:v>
                </c:pt>
                <c:pt idx="2635">
                  <c:v>-0.62000000000000033</c:v>
                </c:pt>
                <c:pt idx="2636">
                  <c:v>-0.91999999999999993</c:v>
                </c:pt>
                <c:pt idx="2637">
                  <c:v>-1.1399999999999999</c:v>
                </c:pt>
                <c:pt idx="2638">
                  <c:v>-1.0199999999999996</c:v>
                </c:pt>
                <c:pt idx="2639">
                  <c:v>-0.75999999999999945</c:v>
                </c:pt>
                <c:pt idx="2640">
                  <c:v>-1.0399999999999996</c:v>
                </c:pt>
                <c:pt idx="2641">
                  <c:v>-1.1799999999999997</c:v>
                </c:pt>
                <c:pt idx="2642">
                  <c:v>-0.76000000000000012</c:v>
                </c:pt>
                <c:pt idx="2643">
                  <c:v>-0.76000000000000012</c:v>
                </c:pt>
                <c:pt idx="2644">
                  <c:v>-0.76000000000000045</c:v>
                </c:pt>
                <c:pt idx="2645">
                  <c:v>-0.64000000000000024</c:v>
                </c:pt>
                <c:pt idx="2646">
                  <c:v>-0.72000000000000031</c:v>
                </c:pt>
                <c:pt idx="2647">
                  <c:v>-0.7</c:v>
                </c:pt>
                <c:pt idx="2648">
                  <c:v>-0.56000000000000016</c:v>
                </c:pt>
                <c:pt idx="2649">
                  <c:v>-0.75999999999999979</c:v>
                </c:pt>
                <c:pt idx="2650">
                  <c:v>-0.78</c:v>
                </c:pt>
                <c:pt idx="2651">
                  <c:v>-0.66000000000000014</c:v>
                </c:pt>
                <c:pt idx="2652">
                  <c:v>-1.1000000000000001</c:v>
                </c:pt>
                <c:pt idx="2653">
                  <c:v>-1.02</c:v>
                </c:pt>
                <c:pt idx="2654">
                  <c:v>-0.9</c:v>
                </c:pt>
                <c:pt idx="2655">
                  <c:v>-0.91999999999999993</c:v>
                </c:pt>
                <c:pt idx="2656">
                  <c:v>-0.67999999999999972</c:v>
                </c:pt>
                <c:pt idx="2657">
                  <c:v>-0.65999999999999981</c:v>
                </c:pt>
                <c:pt idx="2658">
                  <c:v>-1.1199999999999997</c:v>
                </c:pt>
                <c:pt idx="2659">
                  <c:v>-0.75999999999999979</c:v>
                </c:pt>
                <c:pt idx="2660">
                  <c:v>-0.77999999999999969</c:v>
                </c:pt>
                <c:pt idx="2661">
                  <c:v>-0.85999999999999976</c:v>
                </c:pt>
                <c:pt idx="2662">
                  <c:v>-0.78</c:v>
                </c:pt>
                <c:pt idx="2663">
                  <c:v>-0.84000000000000019</c:v>
                </c:pt>
                <c:pt idx="2664">
                  <c:v>-1.1200000000000003</c:v>
                </c:pt>
                <c:pt idx="2665">
                  <c:v>-1.1600000000000001</c:v>
                </c:pt>
                <c:pt idx="2666">
                  <c:v>-1.3000000000000003</c:v>
                </c:pt>
                <c:pt idx="2667">
                  <c:v>-1.36</c:v>
                </c:pt>
                <c:pt idx="2668">
                  <c:v>-1.4200000000000004</c:v>
                </c:pt>
                <c:pt idx="2669">
                  <c:v>-1.3199999999999998</c:v>
                </c:pt>
                <c:pt idx="2670">
                  <c:v>-1.2200000000000002</c:v>
                </c:pt>
                <c:pt idx="2671">
                  <c:v>-0.8</c:v>
                </c:pt>
                <c:pt idx="2672">
                  <c:v>-0.8</c:v>
                </c:pt>
                <c:pt idx="2673">
                  <c:v>-0.58000000000000007</c:v>
                </c:pt>
                <c:pt idx="2674">
                  <c:v>-1.08</c:v>
                </c:pt>
                <c:pt idx="2675">
                  <c:v>-1.1199999999999999</c:v>
                </c:pt>
                <c:pt idx="2676">
                  <c:v>-1.7399999999999998</c:v>
                </c:pt>
                <c:pt idx="2677">
                  <c:v>-1.7599999999999998</c:v>
                </c:pt>
                <c:pt idx="2678">
                  <c:v>-1.6199999999999997</c:v>
                </c:pt>
                <c:pt idx="2679">
                  <c:v>-1.4600000000000002</c:v>
                </c:pt>
                <c:pt idx="2680">
                  <c:v>-1.3199999999999998</c:v>
                </c:pt>
                <c:pt idx="2681">
                  <c:v>-1.3000000000000003</c:v>
                </c:pt>
                <c:pt idx="2682">
                  <c:v>-1.0000000000000004</c:v>
                </c:pt>
                <c:pt idx="2683">
                  <c:v>-1.2400000000000007</c:v>
                </c:pt>
                <c:pt idx="2684">
                  <c:v>-0.91999999999999993</c:v>
                </c:pt>
                <c:pt idx="2685">
                  <c:v>-0.9</c:v>
                </c:pt>
                <c:pt idx="2686">
                  <c:v>-0.82</c:v>
                </c:pt>
                <c:pt idx="2687">
                  <c:v>-1.08</c:v>
                </c:pt>
                <c:pt idx="2688">
                  <c:v>-0.95999999999999974</c:v>
                </c:pt>
                <c:pt idx="2689">
                  <c:v>-1.3199999999999998</c:v>
                </c:pt>
                <c:pt idx="2690">
                  <c:v>-1.2</c:v>
                </c:pt>
                <c:pt idx="2691">
                  <c:v>-1.0400000000000003</c:v>
                </c:pt>
                <c:pt idx="2692">
                  <c:v>-0.9</c:v>
                </c:pt>
                <c:pt idx="2693">
                  <c:v>-0.90000000000000036</c:v>
                </c:pt>
                <c:pt idx="2694">
                  <c:v>-0.62000000000000033</c:v>
                </c:pt>
                <c:pt idx="2695">
                  <c:v>-1.0800000000000005</c:v>
                </c:pt>
                <c:pt idx="2696">
                  <c:v>-1.1200000000000003</c:v>
                </c:pt>
                <c:pt idx="2697">
                  <c:v>-1.0600000000000005</c:v>
                </c:pt>
                <c:pt idx="2698">
                  <c:v>-0.8600000000000001</c:v>
                </c:pt>
                <c:pt idx="2699">
                  <c:v>-0.8600000000000001</c:v>
                </c:pt>
                <c:pt idx="2700">
                  <c:v>-0.83999999999999986</c:v>
                </c:pt>
                <c:pt idx="2701">
                  <c:v>-0.95999999999999974</c:v>
                </c:pt>
                <c:pt idx="2702">
                  <c:v>-0.9199999999999996</c:v>
                </c:pt>
                <c:pt idx="2703">
                  <c:v>-1.3799999999999997</c:v>
                </c:pt>
                <c:pt idx="2704">
                  <c:v>-1.1600000000000001</c:v>
                </c:pt>
                <c:pt idx="2705">
                  <c:v>-0.74000000000000055</c:v>
                </c:pt>
                <c:pt idx="2706">
                  <c:v>-0.42000000000000026</c:v>
                </c:pt>
                <c:pt idx="2707">
                  <c:v>-0.2800000000000008</c:v>
                </c:pt>
                <c:pt idx="2708">
                  <c:v>7.9999999999999363E-2</c:v>
                </c:pt>
                <c:pt idx="2709">
                  <c:v>-0.24000000000000057</c:v>
                </c:pt>
                <c:pt idx="2710">
                  <c:v>-0.5800000000000004</c:v>
                </c:pt>
                <c:pt idx="2711">
                  <c:v>-0.80000000000000038</c:v>
                </c:pt>
                <c:pt idx="2712">
                  <c:v>-1.2399999999999998</c:v>
                </c:pt>
                <c:pt idx="2713">
                  <c:v>-1.2600000000000002</c:v>
                </c:pt>
                <c:pt idx="2714">
                  <c:v>-1.08</c:v>
                </c:pt>
                <c:pt idx="2715">
                  <c:v>-0.6</c:v>
                </c:pt>
                <c:pt idx="2716">
                  <c:v>-0.78</c:v>
                </c:pt>
                <c:pt idx="2717">
                  <c:v>-0.80000000000000071</c:v>
                </c:pt>
                <c:pt idx="2718">
                  <c:v>-1.0200000000000009</c:v>
                </c:pt>
                <c:pt idx="2719">
                  <c:v>-1.320000000000001</c:v>
                </c:pt>
                <c:pt idx="2720">
                  <c:v>-1.620000000000001</c:v>
                </c:pt>
                <c:pt idx="2721">
                  <c:v>-1.3000000000000012</c:v>
                </c:pt>
                <c:pt idx="2722">
                  <c:v>-1.1200000000000006</c:v>
                </c:pt>
                <c:pt idx="2723">
                  <c:v>-1.2200000000000002</c:v>
                </c:pt>
                <c:pt idx="2724">
                  <c:v>-0.96000000000000019</c:v>
                </c:pt>
                <c:pt idx="2725">
                  <c:v>-1.06</c:v>
                </c:pt>
                <c:pt idx="2726">
                  <c:v>-1</c:v>
                </c:pt>
                <c:pt idx="2727">
                  <c:v>-0.82000000000000028</c:v>
                </c:pt>
                <c:pt idx="2728">
                  <c:v>-0.44000000000000022</c:v>
                </c:pt>
                <c:pt idx="2729">
                  <c:v>-0.68</c:v>
                </c:pt>
                <c:pt idx="2730">
                  <c:v>-0.46000000000000013</c:v>
                </c:pt>
                <c:pt idx="2731">
                  <c:v>-0.44000000000000022</c:v>
                </c:pt>
                <c:pt idx="2732">
                  <c:v>-0.41999999999999993</c:v>
                </c:pt>
                <c:pt idx="2733">
                  <c:v>-0.51999999999999991</c:v>
                </c:pt>
                <c:pt idx="2734">
                  <c:v>-0.28000000000000008</c:v>
                </c:pt>
                <c:pt idx="2735">
                  <c:v>-0.46000000000000013</c:v>
                </c:pt>
                <c:pt idx="2736">
                  <c:v>-0.50000000000000033</c:v>
                </c:pt>
                <c:pt idx="2737">
                  <c:v>-0.62000000000000033</c:v>
                </c:pt>
                <c:pt idx="2738">
                  <c:v>-0.80000000000000038</c:v>
                </c:pt>
                <c:pt idx="2739">
                  <c:v>-0.88000000000000045</c:v>
                </c:pt>
                <c:pt idx="2740">
                  <c:v>-0.72000000000000031</c:v>
                </c:pt>
                <c:pt idx="2741">
                  <c:v>-0.64000000000000024</c:v>
                </c:pt>
                <c:pt idx="2742">
                  <c:v>-0.82000000000000028</c:v>
                </c:pt>
                <c:pt idx="2743">
                  <c:v>-0.84000000000000019</c:v>
                </c:pt>
                <c:pt idx="2744">
                  <c:v>-0.64000000000000024</c:v>
                </c:pt>
                <c:pt idx="2745">
                  <c:v>-0.52000000000000024</c:v>
                </c:pt>
                <c:pt idx="2746">
                  <c:v>-0.80000000000000038</c:v>
                </c:pt>
                <c:pt idx="2747">
                  <c:v>-0.42000000000000065</c:v>
                </c:pt>
                <c:pt idx="2748">
                  <c:v>-0.28000000000000042</c:v>
                </c:pt>
                <c:pt idx="2749">
                  <c:v>-0.20000000000000034</c:v>
                </c:pt>
                <c:pt idx="2750">
                  <c:v>-0.42000000000000026</c:v>
                </c:pt>
                <c:pt idx="2751">
                  <c:v>-0.32000000000000028</c:v>
                </c:pt>
                <c:pt idx="2752">
                  <c:v>-0.83999999999999986</c:v>
                </c:pt>
                <c:pt idx="2753">
                  <c:v>-0.94000000000000017</c:v>
                </c:pt>
                <c:pt idx="2754">
                  <c:v>-0.74000000000000021</c:v>
                </c:pt>
                <c:pt idx="2755">
                  <c:v>-0.48000000000000009</c:v>
                </c:pt>
                <c:pt idx="2756">
                  <c:v>-0.59999999999999964</c:v>
                </c:pt>
                <c:pt idx="2757">
                  <c:v>-0.4799999999999997</c:v>
                </c:pt>
                <c:pt idx="2758">
                  <c:v>-0.49999999999999967</c:v>
                </c:pt>
                <c:pt idx="2759">
                  <c:v>-0.9199999999999996</c:v>
                </c:pt>
                <c:pt idx="2760">
                  <c:v>-1.2199999999999995</c:v>
                </c:pt>
                <c:pt idx="2761">
                  <c:v>-1.1399999999999999</c:v>
                </c:pt>
                <c:pt idx="2762">
                  <c:v>-1.08</c:v>
                </c:pt>
                <c:pt idx="2763">
                  <c:v>-1.1599999999999997</c:v>
                </c:pt>
                <c:pt idx="2764">
                  <c:v>-1.2599999999999998</c:v>
                </c:pt>
                <c:pt idx="2765">
                  <c:v>-0.96000000000000019</c:v>
                </c:pt>
                <c:pt idx="2766">
                  <c:v>-1</c:v>
                </c:pt>
                <c:pt idx="2767">
                  <c:v>-0.8</c:v>
                </c:pt>
                <c:pt idx="2768">
                  <c:v>-0.6</c:v>
                </c:pt>
                <c:pt idx="2769">
                  <c:v>-0.68</c:v>
                </c:pt>
                <c:pt idx="2770">
                  <c:v>-1.0399999999999998</c:v>
                </c:pt>
                <c:pt idx="2771">
                  <c:v>-1.3200000000000003</c:v>
                </c:pt>
                <c:pt idx="2772">
                  <c:v>-1.4</c:v>
                </c:pt>
                <c:pt idx="2773">
                  <c:v>-1.2000000000000004</c:v>
                </c:pt>
                <c:pt idx="2774">
                  <c:v>-1.1000000000000003</c:v>
                </c:pt>
                <c:pt idx="2775">
                  <c:v>-0.86000000000000054</c:v>
                </c:pt>
                <c:pt idx="2776">
                  <c:v>-0.68000000000000038</c:v>
                </c:pt>
                <c:pt idx="2777">
                  <c:v>-0.5800000000000004</c:v>
                </c:pt>
                <c:pt idx="2778">
                  <c:v>-0.8</c:v>
                </c:pt>
                <c:pt idx="2779">
                  <c:v>-0.38000000000000006</c:v>
                </c:pt>
                <c:pt idx="2780">
                  <c:v>-0.53999999999999981</c:v>
                </c:pt>
                <c:pt idx="2781">
                  <c:v>-1.9999999999999574E-2</c:v>
                </c:pt>
                <c:pt idx="2782">
                  <c:v>0.26000000000000051</c:v>
                </c:pt>
                <c:pt idx="2783">
                  <c:v>0.4</c:v>
                </c:pt>
                <c:pt idx="2784">
                  <c:v>-0.16000000000000014</c:v>
                </c:pt>
                <c:pt idx="2785">
                  <c:v>-0.14000000000000021</c:v>
                </c:pt>
                <c:pt idx="2786">
                  <c:v>-0.30000000000000038</c:v>
                </c:pt>
                <c:pt idx="2787">
                  <c:v>-0.98000000000000043</c:v>
                </c:pt>
                <c:pt idx="2788">
                  <c:v>-0.64000000000000024</c:v>
                </c:pt>
                <c:pt idx="2789">
                  <c:v>-0.68</c:v>
                </c:pt>
                <c:pt idx="2790">
                  <c:v>-0.95999999999999974</c:v>
                </c:pt>
                <c:pt idx="2791">
                  <c:v>-0.97999999999999976</c:v>
                </c:pt>
                <c:pt idx="2792">
                  <c:v>-0.53999999999999981</c:v>
                </c:pt>
                <c:pt idx="2793">
                  <c:v>-0.83999999999999986</c:v>
                </c:pt>
                <c:pt idx="2794">
                  <c:v>-0.75999999999999979</c:v>
                </c:pt>
                <c:pt idx="2795">
                  <c:v>-0.38000000000000006</c:v>
                </c:pt>
                <c:pt idx="2796">
                  <c:v>-0.73999999999999988</c:v>
                </c:pt>
                <c:pt idx="2797">
                  <c:v>-1.0399999999999998</c:v>
                </c:pt>
                <c:pt idx="2798">
                  <c:v>-1.2</c:v>
                </c:pt>
                <c:pt idx="2799">
                  <c:v>-1.3</c:v>
                </c:pt>
                <c:pt idx="2800">
                  <c:v>-1.6</c:v>
                </c:pt>
                <c:pt idx="2801">
                  <c:v>-1.3200000000000003</c:v>
                </c:pt>
                <c:pt idx="2802">
                  <c:v>-1.2400000000000002</c:v>
                </c:pt>
                <c:pt idx="2803">
                  <c:v>-1.0200000000000002</c:v>
                </c:pt>
                <c:pt idx="2804">
                  <c:v>-0.64000000000000024</c:v>
                </c:pt>
                <c:pt idx="2805">
                  <c:v>-0.7000000000000004</c:v>
                </c:pt>
                <c:pt idx="2806">
                  <c:v>-0.56000000000000016</c:v>
                </c:pt>
                <c:pt idx="2807">
                  <c:v>-0.7</c:v>
                </c:pt>
                <c:pt idx="2808">
                  <c:v>-0.75999999999999979</c:v>
                </c:pt>
                <c:pt idx="2809">
                  <c:v>-0.75999999999999979</c:v>
                </c:pt>
                <c:pt idx="2810">
                  <c:v>-0.57999999999999974</c:v>
                </c:pt>
                <c:pt idx="2811">
                  <c:v>-0.4</c:v>
                </c:pt>
                <c:pt idx="2812">
                  <c:v>-0.48000000000000009</c:v>
                </c:pt>
                <c:pt idx="2813">
                  <c:v>-0.62000000000000033</c:v>
                </c:pt>
                <c:pt idx="2814">
                  <c:v>-0.96000000000000052</c:v>
                </c:pt>
                <c:pt idx="2815">
                  <c:v>-0.76000000000000045</c:v>
                </c:pt>
                <c:pt idx="2816">
                  <c:v>-1.3200000000000003</c:v>
                </c:pt>
                <c:pt idx="2817">
                  <c:v>-1.1000000000000008</c:v>
                </c:pt>
                <c:pt idx="2818">
                  <c:v>-1.1400000000000006</c:v>
                </c:pt>
                <c:pt idx="2819">
                  <c:v>-0.98000000000000043</c:v>
                </c:pt>
                <c:pt idx="2820">
                  <c:v>-1.22</c:v>
                </c:pt>
                <c:pt idx="2821">
                  <c:v>-1.1600000000000001</c:v>
                </c:pt>
                <c:pt idx="2822">
                  <c:v>-1.0999999999999996</c:v>
                </c:pt>
                <c:pt idx="2823">
                  <c:v>-0.85999999999999943</c:v>
                </c:pt>
                <c:pt idx="2824">
                  <c:v>-0.51999999999999957</c:v>
                </c:pt>
                <c:pt idx="2825">
                  <c:v>-1.9999999999999928E-2</c:v>
                </c:pt>
                <c:pt idx="2826">
                  <c:v>-0.19999999999999965</c:v>
                </c:pt>
                <c:pt idx="2827">
                  <c:v>0.12000000000000029</c:v>
                </c:pt>
                <c:pt idx="2828">
                  <c:v>0.10000000000000035</c:v>
                </c:pt>
                <c:pt idx="2829">
                  <c:v>-0.17999999999999972</c:v>
                </c:pt>
                <c:pt idx="2830">
                  <c:v>-0.37999999999999973</c:v>
                </c:pt>
                <c:pt idx="2831">
                  <c:v>-8.0000000000000071E-2</c:v>
                </c:pt>
                <c:pt idx="2832">
                  <c:v>-0.66000000000000048</c:v>
                </c:pt>
                <c:pt idx="2833">
                  <c:v>-0.98000000000000076</c:v>
                </c:pt>
                <c:pt idx="2834">
                  <c:v>-0.86000000000000054</c:v>
                </c:pt>
                <c:pt idx="2835">
                  <c:v>-1.1000000000000003</c:v>
                </c:pt>
                <c:pt idx="2836">
                  <c:v>-1.1000000000000003</c:v>
                </c:pt>
                <c:pt idx="2837">
                  <c:v>-0.72</c:v>
                </c:pt>
                <c:pt idx="2838">
                  <c:v>-0.53999999999999981</c:v>
                </c:pt>
                <c:pt idx="2839">
                  <c:v>-0.54000000000000026</c:v>
                </c:pt>
                <c:pt idx="2840">
                  <c:v>-0.74000000000000021</c:v>
                </c:pt>
                <c:pt idx="2841">
                  <c:v>-0.66000000000000014</c:v>
                </c:pt>
                <c:pt idx="2842">
                  <c:v>-0.62000000000000033</c:v>
                </c:pt>
                <c:pt idx="2843">
                  <c:v>-0.54000000000000026</c:v>
                </c:pt>
                <c:pt idx="2844">
                  <c:v>-0.51999999999999991</c:v>
                </c:pt>
                <c:pt idx="2845">
                  <c:v>-0.1</c:v>
                </c:pt>
                <c:pt idx="2846">
                  <c:v>-0.35999999999999976</c:v>
                </c:pt>
                <c:pt idx="2847">
                  <c:v>-0.65999999999999981</c:v>
                </c:pt>
                <c:pt idx="2848">
                  <c:v>-0.6</c:v>
                </c:pt>
                <c:pt idx="2849">
                  <c:v>-0.67999999999999972</c:v>
                </c:pt>
                <c:pt idx="2850">
                  <c:v>-0.67999999999999972</c:v>
                </c:pt>
                <c:pt idx="2851">
                  <c:v>-0.57999999999999974</c:v>
                </c:pt>
                <c:pt idx="2852">
                  <c:v>-0.49999999999999967</c:v>
                </c:pt>
                <c:pt idx="2853">
                  <c:v>-0.89999999999999969</c:v>
                </c:pt>
                <c:pt idx="2854">
                  <c:v>-1.1199999999999999</c:v>
                </c:pt>
                <c:pt idx="2855">
                  <c:v>-1.0799999999999996</c:v>
                </c:pt>
                <c:pt idx="2856">
                  <c:v>-0.83999999999999986</c:v>
                </c:pt>
                <c:pt idx="2857">
                  <c:v>-0.43999999999999984</c:v>
                </c:pt>
                <c:pt idx="2858">
                  <c:v>-0.35999999999999976</c:v>
                </c:pt>
                <c:pt idx="2859">
                  <c:v>-0.35999999999999976</c:v>
                </c:pt>
                <c:pt idx="2860">
                  <c:v>-0.18000000000000008</c:v>
                </c:pt>
                <c:pt idx="2861">
                  <c:v>-0.51999999999999991</c:v>
                </c:pt>
                <c:pt idx="2862">
                  <c:v>-1</c:v>
                </c:pt>
                <c:pt idx="2863">
                  <c:v>-0.9</c:v>
                </c:pt>
                <c:pt idx="2864">
                  <c:v>-0.64000000000000024</c:v>
                </c:pt>
                <c:pt idx="2865">
                  <c:v>-1.36</c:v>
                </c:pt>
                <c:pt idx="2866">
                  <c:v>-0.96000000000000019</c:v>
                </c:pt>
                <c:pt idx="2867">
                  <c:v>-0.83999999999999986</c:v>
                </c:pt>
                <c:pt idx="2868">
                  <c:v>-0.4799999999999997</c:v>
                </c:pt>
                <c:pt idx="2869">
                  <c:v>-0.49999999999999967</c:v>
                </c:pt>
                <c:pt idx="2870">
                  <c:v>-0.27999999999999936</c:v>
                </c:pt>
                <c:pt idx="2871">
                  <c:v>-0.59999999999999964</c:v>
                </c:pt>
                <c:pt idx="2872">
                  <c:v>-8.0000000000000071E-2</c:v>
                </c:pt>
                <c:pt idx="2873">
                  <c:v>-0.64000000000000024</c:v>
                </c:pt>
                <c:pt idx="2874">
                  <c:v>-0.6399999999999999</c:v>
                </c:pt>
                <c:pt idx="2875">
                  <c:v>-0.6</c:v>
                </c:pt>
                <c:pt idx="2876">
                  <c:v>-0.78</c:v>
                </c:pt>
                <c:pt idx="2877">
                  <c:v>-1.2399999999999998</c:v>
                </c:pt>
                <c:pt idx="2878">
                  <c:v>-0.97999999999999976</c:v>
                </c:pt>
                <c:pt idx="2879">
                  <c:v>-1.06</c:v>
                </c:pt>
                <c:pt idx="2880">
                  <c:v>-0.76000000000000045</c:v>
                </c:pt>
                <c:pt idx="2881">
                  <c:v>-0.16000000000000014</c:v>
                </c:pt>
                <c:pt idx="2882">
                  <c:v>-0.12000000000000029</c:v>
                </c:pt>
                <c:pt idx="2883">
                  <c:v>-0.18000000000000044</c:v>
                </c:pt>
                <c:pt idx="2884">
                  <c:v>-0.1</c:v>
                </c:pt>
                <c:pt idx="2885">
                  <c:v>-0.29999999999999966</c:v>
                </c:pt>
                <c:pt idx="2886">
                  <c:v>-0.77999999999999969</c:v>
                </c:pt>
                <c:pt idx="2887">
                  <c:v>-0.7999999999999996</c:v>
                </c:pt>
                <c:pt idx="2888">
                  <c:v>-0.99999999999999967</c:v>
                </c:pt>
                <c:pt idx="2889">
                  <c:v>-1.1000000000000001</c:v>
                </c:pt>
                <c:pt idx="2890">
                  <c:v>-1.1200000000000003</c:v>
                </c:pt>
                <c:pt idx="2891">
                  <c:v>-1.1600000000000001</c:v>
                </c:pt>
                <c:pt idx="2892">
                  <c:v>-1.1400000000000001</c:v>
                </c:pt>
                <c:pt idx="2893">
                  <c:v>-0.98000000000000009</c:v>
                </c:pt>
                <c:pt idx="2894">
                  <c:v>-1.1600000000000001</c:v>
                </c:pt>
                <c:pt idx="2895">
                  <c:v>-1.2200000000000002</c:v>
                </c:pt>
                <c:pt idx="2896">
                  <c:v>-0.82000000000000062</c:v>
                </c:pt>
                <c:pt idx="2897">
                  <c:v>-1.1000000000000003</c:v>
                </c:pt>
                <c:pt idx="2898">
                  <c:v>-1.1600000000000006</c:v>
                </c:pt>
                <c:pt idx="2899">
                  <c:v>-0.74000000000000021</c:v>
                </c:pt>
                <c:pt idx="2900">
                  <c:v>-0.46000000000000013</c:v>
                </c:pt>
                <c:pt idx="2901">
                  <c:v>-0.54000000000000026</c:v>
                </c:pt>
                <c:pt idx="2902">
                  <c:v>-0.34000000000000019</c:v>
                </c:pt>
                <c:pt idx="2903">
                  <c:v>-0.61999999999999988</c:v>
                </c:pt>
                <c:pt idx="2904">
                  <c:v>-0.6399999999999999</c:v>
                </c:pt>
                <c:pt idx="2905">
                  <c:v>-0.95999999999999941</c:v>
                </c:pt>
                <c:pt idx="2906">
                  <c:v>-1.2999999999999994</c:v>
                </c:pt>
                <c:pt idx="2907">
                  <c:v>-1.2799999999999994</c:v>
                </c:pt>
                <c:pt idx="2908">
                  <c:v>-1.0799999999999996</c:v>
                </c:pt>
                <c:pt idx="2909">
                  <c:v>-1.44</c:v>
                </c:pt>
                <c:pt idx="2910">
                  <c:v>-1.5</c:v>
                </c:pt>
                <c:pt idx="2911">
                  <c:v>-1.02</c:v>
                </c:pt>
                <c:pt idx="2912">
                  <c:v>-0.72000000000000031</c:v>
                </c:pt>
                <c:pt idx="2913">
                  <c:v>-0.78</c:v>
                </c:pt>
                <c:pt idx="2914">
                  <c:v>-0.98000000000000009</c:v>
                </c:pt>
                <c:pt idx="2915">
                  <c:v>-0.82000000000000028</c:v>
                </c:pt>
                <c:pt idx="2916">
                  <c:v>-1.0000000000000004</c:v>
                </c:pt>
                <c:pt idx="2917">
                  <c:v>-1.3399999999999999</c:v>
                </c:pt>
                <c:pt idx="2918">
                  <c:v>-1.1400000000000001</c:v>
                </c:pt>
                <c:pt idx="2919">
                  <c:v>-0.84000000000000019</c:v>
                </c:pt>
                <c:pt idx="2920">
                  <c:v>-0.8600000000000001</c:v>
                </c:pt>
                <c:pt idx="2921">
                  <c:v>-1.22</c:v>
                </c:pt>
                <c:pt idx="2922">
                  <c:v>-1.1000000000000001</c:v>
                </c:pt>
                <c:pt idx="2923">
                  <c:v>-0.97999999999999976</c:v>
                </c:pt>
                <c:pt idx="2924">
                  <c:v>-0.89999999999999969</c:v>
                </c:pt>
                <c:pt idx="2925">
                  <c:v>-0.65999999999999981</c:v>
                </c:pt>
                <c:pt idx="2926">
                  <c:v>-0.41999999999999993</c:v>
                </c:pt>
                <c:pt idx="2927">
                  <c:v>-0.44000000000000022</c:v>
                </c:pt>
                <c:pt idx="2928">
                  <c:v>-0.68</c:v>
                </c:pt>
                <c:pt idx="2929">
                  <c:v>-0.43999999999999984</c:v>
                </c:pt>
                <c:pt idx="2930">
                  <c:v>-0.57999999999999974</c:v>
                </c:pt>
                <c:pt idx="2931">
                  <c:v>-0.87999999999999967</c:v>
                </c:pt>
                <c:pt idx="2932">
                  <c:v>-1.2799999999999998</c:v>
                </c:pt>
                <c:pt idx="2933">
                  <c:v>-1.1199999999999999</c:v>
                </c:pt>
                <c:pt idx="2934">
                  <c:v>-1.1600000000000001</c:v>
                </c:pt>
                <c:pt idx="2935">
                  <c:v>-0.76000000000000012</c:v>
                </c:pt>
                <c:pt idx="2936">
                  <c:v>-4.0000000000000216E-2</c:v>
                </c:pt>
                <c:pt idx="2937">
                  <c:v>0.48000000000000009</c:v>
                </c:pt>
                <c:pt idx="2938">
                  <c:v>0.6399999999999999</c:v>
                </c:pt>
                <c:pt idx="2939">
                  <c:v>0.71999999999999953</c:v>
                </c:pt>
                <c:pt idx="2940">
                  <c:v>0.67999999999999938</c:v>
                </c:pt>
                <c:pt idx="2941">
                  <c:v>0.35999999999999943</c:v>
                </c:pt>
                <c:pt idx="2942">
                  <c:v>-6.0000000000000851E-2</c:v>
                </c:pt>
                <c:pt idx="2943">
                  <c:v>-0.24000000000000057</c:v>
                </c:pt>
                <c:pt idx="2944">
                  <c:v>-0.92000000000000026</c:v>
                </c:pt>
                <c:pt idx="2945">
                  <c:v>-1.3399999999999999</c:v>
                </c:pt>
                <c:pt idx="2946">
                  <c:v>-1.64</c:v>
                </c:pt>
                <c:pt idx="2947">
                  <c:v>-1.44</c:v>
                </c:pt>
                <c:pt idx="2948">
                  <c:v>-1.5199999999999996</c:v>
                </c:pt>
                <c:pt idx="2949">
                  <c:v>-0.89999999999999969</c:v>
                </c:pt>
                <c:pt idx="2950">
                  <c:v>-0.95999999999999941</c:v>
                </c:pt>
                <c:pt idx="2951">
                  <c:v>-0.69999999999999929</c:v>
                </c:pt>
                <c:pt idx="2952">
                  <c:v>-0.63999999999999913</c:v>
                </c:pt>
                <c:pt idx="2953">
                  <c:v>-0.63999999999999946</c:v>
                </c:pt>
                <c:pt idx="2954">
                  <c:v>-0.87999999999999934</c:v>
                </c:pt>
                <c:pt idx="2955">
                  <c:v>-0.97999999999999976</c:v>
                </c:pt>
                <c:pt idx="2956">
                  <c:v>-0.97999999999999976</c:v>
                </c:pt>
                <c:pt idx="2957">
                  <c:v>-1.2</c:v>
                </c:pt>
                <c:pt idx="2958">
                  <c:v>-1.0599999999999998</c:v>
                </c:pt>
                <c:pt idx="2959">
                  <c:v>-1.0400000000000003</c:v>
                </c:pt>
                <c:pt idx="2960">
                  <c:v>-0.96000000000000052</c:v>
                </c:pt>
                <c:pt idx="2961">
                  <c:v>-1.3600000000000005</c:v>
                </c:pt>
                <c:pt idx="2962">
                  <c:v>-0.8600000000000001</c:v>
                </c:pt>
                <c:pt idx="2963">
                  <c:v>-0.7000000000000004</c:v>
                </c:pt>
                <c:pt idx="2964">
                  <c:v>-0.51999999999999991</c:v>
                </c:pt>
                <c:pt idx="2965">
                  <c:v>-0.29999999999999966</c:v>
                </c:pt>
                <c:pt idx="2966">
                  <c:v>0.10000000000000035</c:v>
                </c:pt>
                <c:pt idx="2967">
                  <c:v>-0.53999999999999981</c:v>
                </c:pt>
                <c:pt idx="2968">
                  <c:v>-0.7999999999999996</c:v>
                </c:pt>
                <c:pt idx="2969">
                  <c:v>-0.93999999999999984</c:v>
                </c:pt>
                <c:pt idx="2970">
                  <c:v>-1.42</c:v>
                </c:pt>
                <c:pt idx="2971">
                  <c:v>-1.5399999999999998</c:v>
                </c:pt>
                <c:pt idx="2972">
                  <c:v>-1.4199999999999995</c:v>
                </c:pt>
                <c:pt idx="2973">
                  <c:v>-1.1799999999999997</c:v>
                </c:pt>
                <c:pt idx="2974">
                  <c:v>-0.97999999999999976</c:v>
                </c:pt>
                <c:pt idx="2975">
                  <c:v>-0.71999999999999953</c:v>
                </c:pt>
                <c:pt idx="2976">
                  <c:v>-0.51999999999999957</c:v>
                </c:pt>
                <c:pt idx="2977">
                  <c:v>-0.49999999999999967</c:v>
                </c:pt>
                <c:pt idx="2978">
                  <c:v>-0.81999999999999962</c:v>
                </c:pt>
                <c:pt idx="2979">
                  <c:v>-1.0399999999999996</c:v>
                </c:pt>
                <c:pt idx="2980">
                  <c:v>-0.81999999999999962</c:v>
                </c:pt>
                <c:pt idx="2981">
                  <c:v>-0.59999999999999964</c:v>
                </c:pt>
                <c:pt idx="2982">
                  <c:v>-0.57999999999999974</c:v>
                </c:pt>
                <c:pt idx="2983">
                  <c:v>-0.53999999999999981</c:v>
                </c:pt>
                <c:pt idx="2984">
                  <c:v>-0.6399999999999999</c:v>
                </c:pt>
                <c:pt idx="2985">
                  <c:v>-0.78</c:v>
                </c:pt>
                <c:pt idx="2986">
                  <c:v>-1.36</c:v>
                </c:pt>
                <c:pt idx="2987">
                  <c:v>-1.4000000000000004</c:v>
                </c:pt>
                <c:pt idx="2988">
                  <c:v>-1.5000000000000004</c:v>
                </c:pt>
                <c:pt idx="2989">
                  <c:v>-1.28</c:v>
                </c:pt>
                <c:pt idx="2990">
                  <c:v>-1.0599999999999998</c:v>
                </c:pt>
                <c:pt idx="2991">
                  <c:v>-0.65999999999999981</c:v>
                </c:pt>
                <c:pt idx="2992">
                  <c:v>-0.55999999999999939</c:v>
                </c:pt>
                <c:pt idx="2993">
                  <c:v>-0.53999999999999948</c:v>
                </c:pt>
                <c:pt idx="2994">
                  <c:v>-0.49999999999999967</c:v>
                </c:pt>
                <c:pt idx="2995">
                  <c:v>-0.53999999999999981</c:v>
                </c:pt>
                <c:pt idx="2996">
                  <c:v>-0.76000000000000012</c:v>
                </c:pt>
                <c:pt idx="2997">
                  <c:v>-0.72000000000000031</c:v>
                </c:pt>
                <c:pt idx="2998">
                  <c:v>-0.3</c:v>
                </c:pt>
                <c:pt idx="2999">
                  <c:v>-0.60000000000000031</c:v>
                </c:pt>
                <c:pt idx="3000">
                  <c:v>-1.2600000000000002</c:v>
                </c:pt>
                <c:pt idx="3001">
                  <c:v>-1.0999999999999996</c:v>
                </c:pt>
                <c:pt idx="3002">
                  <c:v>-1.1999999999999997</c:v>
                </c:pt>
                <c:pt idx="3003">
                  <c:v>-1.4799999999999998</c:v>
                </c:pt>
                <c:pt idx="3004">
                  <c:v>-1.2199999999999995</c:v>
                </c:pt>
                <c:pt idx="3005">
                  <c:v>-0.95999999999999974</c:v>
                </c:pt>
                <c:pt idx="3006">
                  <c:v>-1.1800000000000002</c:v>
                </c:pt>
                <c:pt idx="3007">
                  <c:v>-1.3799999999999997</c:v>
                </c:pt>
                <c:pt idx="3008">
                  <c:v>-1.1599999999999997</c:v>
                </c:pt>
                <c:pt idx="3009">
                  <c:v>-1.1799999999999997</c:v>
                </c:pt>
                <c:pt idx="3010">
                  <c:v>-0.77999999999999936</c:v>
                </c:pt>
                <c:pt idx="3011">
                  <c:v>-0.77999999999999936</c:v>
                </c:pt>
                <c:pt idx="3012">
                  <c:v>-0.35999999999999976</c:v>
                </c:pt>
                <c:pt idx="3013">
                  <c:v>-0.19999999999999965</c:v>
                </c:pt>
                <c:pt idx="3014">
                  <c:v>3.5527136788005011E-16</c:v>
                </c:pt>
                <c:pt idx="3015">
                  <c:v>-0.4599999999999998</c:v>
                </c:pt>
                <c:pt idx="3016">
                  <c:v>-0.4</c:v>
                </c:pt>
                <c:pt idx="3017">
                  <c:v>-0.2</c:v>
                </c:pt>
                <c:pt idx="3018">
                  <c:v>-0.32000000000000028</c:v>
                </c:pt>
                <c:pt idx="3019">
                  <c:v>-0.74000000000000021</c:v>
                </c:pt>
              </c:numCache>
            </c:numRef>
          </c:xVal>
          <c:yVal>
            <c:numRef>
              <c:f>'66L_1'!$A$2:$A$3021</c:f>
              <c:numCache>
                <c:formatCode>General</c:formatCode>
                <c:ptCount val="3020"/>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numCache>
            </c:numRef>
          </c:yVal>
          <c:smooth val="1"/>
          <c:extLst>
            <c:ext xmlns:c16="http://schemas.microsoft.com/office/drawing/2014/chart" uri="{C3380CC4-5D6E-409C-BE32-E72D297353CC}">
              <c16:uniqueId val="{00000001-B14A-44A4-92A9-EA99D02ED7C8}"/>
            </c:ext>
          </c:extLst>
        </c:ser>
        <c:ser>
          <c:idx val="2"/>
          <c:order val="2"/>
          <c:tx>
            <c:strRef>
              <c:f>'66L_1'!$O$1</c:f>
              <c:strCache>
                <c:ptCount val="1"/>
                <c:pt idx="0">
                  <c:v>2017-2018</c:v>
                </c:pt>
              </c:strCache>
            </c:strRef>
          </c:tx>
          <c:spPr>
            <a:ln w="12700" cap="rnd">
              <a:solidFill>
                <a:schemeClr val="accent6">
                  <a:lumMod val="40000"/>
                  <a:lumOff val="60000"/>
                </a:schemeClr>
              </a:solidFill>
              <a:round/>
            </a:ln>
            <a:effectLst/>
          </c:spPr>
          <c:marker>
            <c:symbol val="none"/>
          </c:marker>
          <c:xVal>
            <c:numRef>
              <c:f>'66L_1'!$O$2:$O$3021</c:f>
              <c:numCache>
                <c:formatCode>General</c:formatCode>
                <c:ptCount val="3020"/>
                <c:pt idx="3">
                  <c:v>0.57999999999999974</c:v>
                </c:pt>
                <c:pt idx="4">
                  <c:v>0.98000000000000009</c:v>
                </c:pt>
                <c:pt idx="5">
                  <c:v>0.91999999999999993</c:v>
                </c:pt>
                <c:pt idx="6">
                  <c:v>0.78</c:v>
                </c:pt>
                <c:pt idx="7">
                  <c:v>0.64000000000000024</c:v>
                </c:pt>
                <c:pt idx="8">
                  <c:v>0.78000000000000047</c:v>
                </c:pt>
                <c:pt idx="9">
                  <c:v>0.88000000000000012</c:v>
                </c:pt>
                <c:pt idx="10">
                  <c:v>0.74000000000000021</c:v>
                </c:pt>
                <c:pt idx="11">
                  <c:v>0.32000000000000028</c:v>
                </c:pt>
                <c:pt idx="12">
                  <c:v>8.0000000000000432E-2</c:v>
                </c:pt>
                <c:pt idx="13">
                  <c:v>0.41999999999999993</c:v>
                </c:pt>
                <c:pt idx="14">
                  <c:v>5.999999999999979E-2</c:v>
                </c:pt>
                <c:pt idx="15">
                  <c:v>0.19999999999999965</c:v>
                </c:pt>
                <c:pt idx="16">
                  <c:v>0.25999999999999945</c:v>
                </c:pt>
                <c:pt idx="17">
                  <c:v>0.27999999999999903</c:v>
                </c:pt>
                <c:pt idx="18">
                  <c:v>-6.0000000000000497E-2</c:v>
                </c:pt>
                <c:pt idx="19">
                  <c:v>0.11999999999999993</c:v>
                </c:pt>
                <c:pt idx="20">
                  <c:v>0.18000000000000008</c:v>
                </c:pt>
                <c:pt idx="21">
                  <c:v>0.41999999999999993</c:v>
                </c:pt>
                <c:pt idx="22">
                  <c:v>0.9</c:v>
                </c:pt>
                <c:pt idx="23">
                  <c:v>1.0399999999999998</c:v>
                </c:pt>
                <c:pt idx="24">
                  <c:v>0.57999999999999974</c:v>
                </c:pt>
                <c:pt idx="25">
                  <c:v>0.6399999999999999</c:v>
                </c:pt>
                <c:pt idx="26">
                  <c:v>0.53999999999999981</c:v>
                </c:pt>
                <c:pt idx="27">
                  <c:v>0.2</c:v>
                </c:pt>
                <c:pt idx="28">
                  <c:v>-0.13999999999999985</c:v>
                </c:pt>
                <c:pt idx="29">
                  <c:v>0.42000000000000026</c:v>
                </c:pt>
                <c:pt idx="30">
                  <c:v>0.2</c:v>
                </c:pt>
                <c:pt idx="31">
                  <c:v>0.54000000000000026</c:v>
                </c:pt>
                <c:pt idx="32">
                  <c:v>0.5</c:v>
                </c:pt>
                <c:pt idx="33">
                  <c:v>0.87999999999999967</c:v>
                </c:pt>
                <c:pt idx="34">
                  <c:v>0.4599999999999998</c:v>
                </c:pt>
                <c:pt idx="35">
                  <c:v>0.35999999999999976</c:v>
                </c:pt>
                <c:pt idx="36">
                  <c:v>-0.21999999999999992</c:v>
                </c:pt>
                <c:pt idx="37">
                  <c:v>-7.999999999999971E-2</c:v>
                </c:pt>
                <c:pt idx="38">
                  <c:v>-0.15999999999999978</c:v>
                </c:pt>
                <c:pt idx="39">
                  <c:v>0.16000000000000014</c:v>
                </c:pt>
                <c:pt idx="40">
                  <c:v>0.44000000000000022</c:v>
                </c:pt>
                <c:pt idx="41">
                  <c:v>0.9</c:v>
                </c:pt>
                <c:pt idx="42">
                  <c:v>0.82</c:v>
                </c:pt>
                <c:pt idx="43">
                  <c:v>0.61999999999999988</c:v>
                </c:pt>
                <c:pt idx="44">
                  <c:v>0.75999999999999979</c:v>
                </c:pt>
                <c:pt idx="45">
                  <c:v>0.7999999999999996</c:v>
                </c:pt>
                <c:pt idx="46">
                  <c:v>0.57999999999999974</c:v>
                </c:pt>
                <c:pt idx="47">
                  <c:v>0.18000000000000008</c:v>
                </c:pt>
                <c:pt idx="48">
                  <c:v>0.46000000000000052</c:v>
                </c:pt>
                <c:pt idx="49">
                  <c:v>0.18000000000000044</c:v>
                </c:pt>
                <c:pt idx="50">
                  <c:v>3.5527136788005011E-16</c:v>
                </c:pt>
                <c:pt idx="51">
                  <c:v>-5.999999999999979E-2</c:v>
                </c:pt>
                <c:pt idx="52">
                  <c:v>0.53999999999999981</c:v>
                </c:pt>
                <c:pt idx="53">
                  <c:v>0.35999999999999943</c:v>
                </c:pt>
                <c:pt idx="54">
                  <c:v>0.4399999999999995</c:v>
                </c:pt>
                <c:pt idx="55">
                  <c:v>0.4599999999999998</c:v>
                </c:pt>
                <c:pt idx="56">
                  <c:v>0.72</c:v>
                </c:pt>
                <c:pt idx="57">
                  <c:v>0.78</c:v>
                </c:pt>
                <c:pt idx="58">
                  <c:v>0.78000000000000047</c:v>
                </c:pt>
                <c:pt idx="59">
                  <c:v>0.68000000000000038</c:v>
                </c:pt>
                <c:pt idx="60">
                  <c:v>0.64000000000000024</c:v>
                </c:pt>
                <c:pt idx="61">
                  <c:v>0.38000000000000045</c:v>
                </c:pt>
                <c:pt idx="62">
                  <c:v>-7.9999999999999363E-2</c:v>
                </c:pt>
                <c:pt idx="63">
                  <c:v>4.0000000000000216E-2</c:v>
                </c:pt>
                <c:pt idx="64">
                  <c:v>0.3</c:v>
                </c:pt>
                <c:pt idx="65">
                  <c:v>0.42000000000000026</c:v>
                </c:pt>
                <c:pt idx="66">
                  <c:v>0.42000000000000026</c:v>
                </c:pt>
                <c:pt idx="67">
                  <c:v>1</c:v>
                </c:pt>
                <c:pt idx="68">
                  <c:v>0.78</c:v>
                </c:pt>
                <c:pt idx="69">
                  <c:v>1.3400000000000005</c:v>
                </c:pt>
                <c:pt idx="70">
                  <c:v>1.4200000000000006</c:v>
                </c:pt>
                <c:pt idx="71">
                  <c:v>1.72</c:v>
                </c:pt>
                <c:pt idx="72">
                  <c:v>1.44</c:v>
                </c:pt>
                <c:pt idx="73">
                  <c:v>1.9600000000000002</c:v>
                </c:pt>
                <c:pt idx="74">
                  <c:v>0.93999999999999984</c:v>
                </c:pt>
                <c:pt idx="75">
                  <c:v>0.9</c:v>
                </c:pt>
                <c:pt idx="76">
                  <c:v>1.2000000000000006</c:v>
                </c:pt>
                <c:pt idx="77">
                  <c:v>1.0000000000000013</c:v>
                </c:pt>
                <c:pt idx="78">
                  <c:v>0.72000000000000175</c:v>
                </c:pt>
                <c:pt idx="79">
                  <c:v>0.82000000000000173</c:v>
                </c:pt>
                <c:pt idx="80">
                  <c:v>0.76000000000000156</c:v>
                </c:pt>
                <c:pt idx="81">
                  <c:v>0.72000000000000175</c:v>
                </c:pt>
                <c:pt idx="82">
                  <c:v>0.82000000000000095</c:v>
                </c:pt>
                <c:pt idx="83">
                  <c:v>1.1000000000000008</c:v>
                </c:pt>
                <c:pt idx="84">
                  <c:v>1.0400000000000005</c:v>
                </c:pt>
                <c:pt idx="85">
                  <c:v>0.54000000000000059</c:v>
                </c:pt>
                <c:pt idx="86">
                  <c:v>6.0000000000000143E-2</c:v>
                </c:pt>
                <c:pt idx="87">
                  <c:v>-0.49999999999999928</c:v>
                </c:pt>
                <c:pt idx="88">
                  <c:v>-1.1199999999999988</c:v>
                </c:pt>
                <c:pt idx="89">
                  <c:v>-1.2199999999999989</c:v>
                </c:pt>
                <c:pt idx="90">
                  <c:v>-0.69999999999999929</c:v>
                </c:pt>
                <c:pt idx="91">
                  <c:v>-0.71999999999999953</c:v>
                </c:pt>
                <c:pt idx="92">
                  <c:v>-0.72000000000000031</c:v>
                </c:pt>
                <c:pt idx="93">
                  <c:v>-0.8400000000000013</c:v>
                </c:pt>
                <c:pt idx="94">
                  <c:v>-0.82000000000000095</c:v>
                </c:pt>
                <c:pt idx="95">
                  <c:v>-1.320000000000001</c:v>
                </c:pt>
                <c:pt idx="96">
                  <c:v>-1.8400000000000005</c:v>
                </c:pt>
                <c:pt idx="97">
                  <c:v>-1.3200000000000003</c:v>
                </c:pt>
                <c:pt idx="98">
                  <c:v>-0.92000000000000026</c:v>
                </c:pt>
                <c:pt idx="99">
                  <c:v>-0.74000000000000055</c:v>
                </c:pt>
                <c:pt idx="100">
                  <c:v>-0.6</c:v>
                </c:pt>
                <c:pt idx="101">
                  <c:v>-0.32000000000000028</c:v>
                </c:pt>
                <c:pt idx="102">
                  <c:v>-0.12000000000000063</c:v>
                </c:pt>
                <c:pt idx="103">
                  <c:v>-0.3</c:v>
                </c:pt>
                <c:pt idx="104">
                  <c:v>-0.26000000000000012</c:v>
                </c:pt>
                <c:pt idx="105">
                  <c:v>-0.12000000000000063</c:v>
                </c:pt>
                <c:pt idx="106">
                  <c:v>0.17999999999999935</c:v>
                </c:pt>
                <c:pt idx="107">
                  <c:v>-0.12000000000000029</c:v>
                </c:pt>
                <c:pt idx="108">
                  <c:v>3.9999999999999501E-2</c:v>
                </c:pt>
                <c:pt idx="109">
                  <c:v>-0.12000000000000029</c:v>
                </c:pt>
                <c:pt idx="110">
                  <c:v>-0.18000000000000044</c:v>
                </c:pt>
                <c:pt idx="111">
                  <c:v>-0.14000000000000021</c:v>
                </c:pt>
                <c:pt idx="112">
                  <c:v>-0.32000000000000028</c:v>
                </c:pt>
                <c:pt idx="113">
                  <c:v>-0.26000000000000012</c:v>
                </c:pt>
                <c:pt idx="114">
                  <c:v>5.999999999999979E-2</c:v>
                </c:pt>
                <c:pt idx="115">
                  <c:v>0.21999999999999992</c:v>
                </c:pt>
                <c:pt idx="116">
                  <c:v>0.18000000000000008</c:v>
                </c:pt>
                <c:pt idx="117">
                  <c:v>0.46000000000000013</c:v>
                </c:pt>
                <c:pt idx="118">
                  <c:v>0.43999999999999984</c:v>
                </c:pt>
                <c:pt idx="119">
                  <c:v>8.0000000000000071E-2</c:v>
                </c:pt>
                <c:pt idx="120">
                  <c:v>8.0000000000000432E-2</c:v>
                </c:pt>
                <c:pt idx="121">
                  <c:v>-5.999999999999979E-2</c:v>
                </c:pt>
                <c:pt idx="122">
                  <c:v>-8.0000000000000071E-2</c:v>
                </c:pt>
                <c:pt idx="123">
                  <c:v>-0.43999999999999984</c:v>
                </c:pt>
                <c:pt idx="124">
                  <c:v>-0.33999999999999986</c:v>
                </c:pt>
                <c:pt idx="125">
                  <c:v>-0.34000000000000019</c:v>
                </c:pt>
                <c:pt idx="126">
                  <c:v>-0.42000000000000026</c:v>
                </c:pt>
                <c:pt idx="127">
                  <c:v>-0.21999999999999992</c:v>
                </c:pt>
                <c:pt idx="128">
                  <c:v>-0.1</c:v>
                </c:pt>
                <c:pt idx="129">
                  <c:v>-0.26000000000000012</c:v>
                </c:pt>
                <c:pt idx="130">
                  <c:v>0.17999999999999972</c:v>
                </c:pt>
                <c:pt idx="131">
                  <c:v>0.13999999999999985</c:v>
                </c:pt>
                <c:pt idx="132">
                  <c:v>-0.12000000000000029</c:v>
                </c:pt>
                <c:pt idx="133">
                  <c:v>-2.0000000000000285E-2</c:v>
                </c:pt>
                <c:pt idx="134">
                  <c:v>7.999999999999971E-2</c:v>
                </c:pt>
                <c:pt idx="135">
                  <c:v>-0.48000000000000009</c:v>
                </c:pt>
                <c:pt idx="136">
                  <c:v>-0.33999999999999986</c:v>
                </c:pt>
                <c:pt idx="137">
                  <c:v>-0.18000000000000008</c:v>
                </c:pt>
                <c:pt idx="138">
                  <c:v>-0.26000000000000012</c:v>
                </c:pt>
                <c:pt idx="139">
                  <c:v>-0.1</c:v>
                </c:pt>
                <c:pt idx="140">
                  <c:v>-0.26000000000000012</c:v>
                </c:pt>
                <c:pt idx="141">
                  <c:v>-0.16000000000000014</c:v>
                </c:pt>
                <c:pt idx="142">
                  <c:v>-0.2</c:v>
                </c:pt>
                <c:pt idx="143">
                  <c:v>-0.1</c:v>
                </c:pt>
                <c:pt idx="144">
                  <c:v>-0.33999999999999986</c:v>
                </c:pt>
                <c:pt idx="145">
                  <c:v>-0.11999999999999993</c:v>
                </c:pt>
                <c:pt idx="146">
                  <c:v>-0.30000000000000038</c:v>
                </c:pt>
                <c:pt idx="147">
                  <c:v>-0.52000000000000024</c:v>
                </c:pt>
                <c:pt idx="148">
                  <c:v>-0.52000000000000024</c:v>
                </c:pt>
                <c:pt idx="149">
                  <c:v>-0.54000000000000059</c:v>
                </c:pt>
                <c:pt idx="150">
                  <c:v>-0.40000000000000036</c:v>
                </c:pt>
                <c:pt idx="151">
                  <c:v>-0.38000000000000006</c:v>
                </c:pt>
                <c:pt idx="152">
                  <c:v>-0.52000000000000024</c:v>
                </c:pt>
                <c:pt idx="153">
                  <c:v>-0.48000000000000043</c:v>
                </c:pt>
                <c:pt idx="154">
                  <c:v>-0.18000000000000044</c:v>
                </c:pt>
                <c:pt idx="155">
                  <c:v>-0.18000000000000044</c:v>
                </c:pt>
                <c:pt idx="156">
                  <c:v>9.9999999999999284E-2</c:v>
                </c:pt>
                <c:pt idx="157">
                  <c:v>0.55999999999999939</c:v>
                </c:pt>
                <c:pt idx="158">
                  <c:v>0.29999999999999966</c:v>
                </c:pt>
                <c:pt idx="159">
                  <c:v>0.37999999999999973</c:v>
                </c:pt>
                <c:pt idx="160">
                  <c:v>0.31999999999999956</c:v>
                </c:pt>
                <c:pt idx="161">
                  <c:v>9.9999999999999645E-2</c:v>
                </c:pt>
                <c:pt idx="162">
                  <c:v>0.17999999999999972</c:v>
                </c:pt>
                <c:pt idx="163">
                  <c:v>0.4199999999999996</c:v>
                </c:pt>
                <c:pt idx="164">
                  <c:v>0.23999999999999985</c:v>
                </c:pt>
                <c:pt idx="165">
                  <c:v>0.3</c:v>
                </c:pt>
                <c:pt idx="166">
                  <c:v>4.0000000000000216E-2</c:v>
                </c:pt>
                <c:pt idx="167">
                  <c:v>-0.13999999999999951</c:v>
                </c:pt>
                <c:pt idx="168">
                  <c:v>-0.4399999999999995</c:v>
                </c:pt>
                <c:pt idx="169">
                  <c:v>-0.31999999999999995</c:v>
                </c:pt>
                <c:pt idx="170">
                  <c:v>-0.36000000000000015</c:v>
                </c:pt>
                <c:pt idx="171">
                  <c:v>-0.12000000000000029</c:v>
                </c:pt>
                <c:pt idx="172">
                  <c:v>-0.12000000000000063</c:v>
                </c:pt>
                <c:pt idx="173">
                  <c:v>-2.0000000000000285E-2</c:v>
                </c:pt>
                <c:pt idx="174">
                  <c:v>-0.38000000000000045</c:v>
                </c:pt>
                <c:pt idx="175">
                  <c:v>-0.5800000000000004</c:v>
                </c:pt>
                <c:pt idx="176">
                  <c:v>-0.30000000000000071</c:v>
                </c:pt>
                <c:pt idx="177">
                  <c:v>-0.66000000000000048</c:v>
                </c:pt>
                <c:pt idx="178">
                  <c:v>-0.64000000000000057</c:v>
                </c:pt>
                <c:pt idx="179">
                  <c:v>-0.16000000000000014</c:v>
                </c:pt>
                <c:pt idx="180">
                  <c:v>0.26000000000000012</c:v>
                </c:pt>
                <c:pt idx="181">
                  <c:v>4.000000000000057E-2</c:v>
                </c:pt>
                <c:pt idx="182">
                  <c:v>0.24000000000000057</c:v>
                </c:pt>
                <c:pt idx="183">
                  <c:v>0.22000000000000028</c:v>
                </c:pt>
                <c:pt idx="184">
                  <c:v>0.20000000000000034</c:v>
                </c:pt>
                <c:pt idx="185">
                  <c:v>-0.17999999999999972</c:v>
                </c:pt>
                <c:pt idx="186">
                  <c:v>-0.13999999999999985</c:v>
                </c:pt>
                <c:pt idx="187">
                  <c:v>0.18000000000000008</c:v>
                </c:pt>
                <c:pt idx="188">
                  <c:v>0.52000000000000024</c:v>
                </c:pt>
                <c:pt idx="189">
                  <c:v>0.2</c:v>
                </c:pt>
                <c:pt idx="190">
                  <c:v>0.26000000000000012</c:v>
                </c:pt>
                <c:pt idx="191">
                  <c:v>0.14000000000000021</c:v>
                </c:pt>
                <c:pt idx="192">
                  <c:v>-8.0000000000000071E-2</c:v>
                </c:pt>
                <c:pt idx="193">
                  <c:v>-0.34000000000000019</c:v>
                </c:pt>
                <c:pt idx="194">
                  <c:v>-0.18000000000000008</c:v>
                </c:pt>
                <c:pt idx="195">
                  <c:v>5.999999999999979E-2</c:v>
                </c:pt>
                <c:pt idx="196">
                  <c:v>-0.12000000000000029</c:v>
                </c:pt>
                <c:pt idx="197">
                  <c:v>-0.31999999999999995</c:v>
                </c:pt>
                <c:pt idx="198">
                  <c:v>-0.23999999999999985</c:v>
                </c:pt>
                <c:pt idx="199">
                  <c:v>-0.35999999999999976</c:v>
                </c:pt>
                <c:pt idx="200">
                  <c:v>-0.48000000000000009</c:v>
                </c:pt>
                <c:pt idx="201">
                  <c:v>-0.58000000000000007</c:v>
                </c:pt>
                <c:pt idx="202">
                  <c:v>0.11999999999999993</c:v>
                </c:pt>
                <c:pt idx="203">
                  <c:v>0.71999999999999953</c:v>
                </c:pt>
                <c:pt idx="204">
                  <c:v>0.69999999999999929</c:v>
                </c:pt>
                <c:pt idx="205">
                  <c:v>1.0399999999999998</c:v>
                </c:pt>
                <c:pt idx="206">
                  <c:v>1.2399999999999998</c:v>
                </c:pt>
                <c:pt idx="207">
                  <c:v>-1.6400000000000001</c:v>
                </c:pt>
                <c:pt idx="208">
                  <c:v>-2.8</c:v>
                </c:pt>
                <c:pt idx="209">
                  <c:v>-2.82</c:v>
                </c:pt>
                <c:pt idx="210">
                  <c:v>-2.9000000000000004</c:v>
                </c:pt>
                <c:pt idx="211">
                  <c:v>-2.4</c:v>
                </c:pt>
                <c:pt idx="212">
                  <c:v>0.18000000000000008</c:v>
                </c:pt>
                <c:pt idx="213">
                  <c:v>0.54000000000000026</c:v>
                </c:pt>
                <c:pt idx="214">
                  <c:v>0.60000000000000031</c:v>
                </c:pt>
                <c:pt idx="215">
                  <c:v>0.24000000000000021</c:v>
                </c:pt>
                <c:pt idx="216">
                  <c:v>-0.4399999999999995</c:v>
                </c:pt>
                <c:pt idx="217">
                  <c:v>-0.39999999999999963</c:v>
                </c:pt>
                <c:pt idx="218">
                  <c:v>-0.15999999999999978</c:v>
                </c:pt>
                <c:pt idx="219">
                  <c:v>0.3</c:v>
                </c:pt>
                <c:pt idx="220">
                  <c:v>0.41999999999999993</c:v>
                </c:pt>
                <c:pt idx="221">
                  <c:v>0.98000000000000009</c:v>
                </c:pt>
                <c:pt idx="222">
                  <c:v>1</c:v>
                </c:pt>
                <c:pt idx="223">
                  <c:v>1.06</c:v>
                </c:pt>
                <c:pt idx="224">
                  <c:v>1.1600000000000001</c:v>
                </c:pt>
                <c:pt idx="225">
                  <c:v>1.3399999999999999</c:v>
                </c:pt>
                <c:pt idx="226">
                  <c:v>0.93999999999999917</c:v>
                </c:pt>
                <c:pt idx="227">
                  <c:v>1.0199999999999989</c:v>
                </c:pt>
                <c:pt idx="228">
                  <c:v>1.4999999999999987</c:v>
                </c:pt>
                <c:pt idx="229">
                  <c:v>1.2599999999999987</c:v>
                </c:pt>
                <c:pt idx="230">
                  <c:v>1.5199999999999989</c:v>
                </c:pt>
                <c:pt idx="231">
                  <c:v>1.4999999999999993</c:v>
                </c:pt>
                <c:pt idx="232">
                  <c:v>1.5399999999999998</c:v>
                </c:pt>
                <c:pt idx="233">
                  <c:v>1.4000000000000008</c:v>
                </c:pt>
                <c:pt idx="234">
                  <c:v>1.1000000000000008</c:v>
                </c:pt>
                <c:pt idx="235">
                  <c:v>0.68000000000000116</c:v>
                </c:pt>
                <c:pt idx="236">
                  <c:v>0.98000000000000109</c:v>
                </c:pt>
                <c:pt idx="237">
                  <c:v>0.72000000000000097</c:v>
                </c:pt>
                <c:pt idx="238">
                  <c:v>0.69999999999999929</c:v>
                </c:pt>
                <c:pt idx="239">
                  <c:v>0.81999999999999817</c:v>
                </c:pt>
                <c:pt idx="240">
                  <c:v>0.81999999999999817</c:v>
                </c:pt>
                <c:pt idx="241">
                  <c:v>0.79999999999999716</c:v>
                </c:pt>
                <c:pt idx="242">
                  <c:v>0.8799999999999969</c:v>
                </c:pt>
                <c:pt idx="243">
                  <c:v>0.31999999999999745</c:v>
                </c:pt>
                <c:pt idx="244">
                  <c:v>0.13999999999999774</c:v>
                </c:pt>
                <c:pt idx="245">
                  <c:v>5.9999999999996591E-2</c:v>
                </c:pt>
                <c:pt idx="246">
                  <c:v>-0.34000000000000197</c:v>
                </c:pt>
                <c:pt idx="247">
                  <c:v>-0.70000000000000284</c:v>
                </c:pt>
                <c:pt idx="248">
                  <c:v>-0.54000000000000337</c:v>
                </c:pt>
                <c:pt idx="249">
                  <c:v>-0.20000000000000284</c:v>
                </c:pt>
                <c:pt idx="250">
                  <c:v>-0.16000000000000228</c:v>
                </c:pt>
                <c:pt idx="251">
                  <c:v>0.23999999999999772</c:v>
                </c:pt>
                <c:pt idx="252">
                  <c:v>0.7999999999999986</c:v>
                </c:pt>
                <c:pt idx="253">
                  <c:v>0.83999999999999919</c:v>
                </c:pt>
                <c:pt idx="254">
                  <c:v>0.43999999999999917</c:v>
                </c:pt>
                <c:pt idx="255">
                  <c:v>0.42000000000000026</c:v>
                </c:pt>
                <c:pt idx="256">
                  <c:v>0.72000000000000031</c:v>
                </c:pt>
                <c:pt idx="257">
                  <c:v>-3.9999999999999147E-2</c:v>
                </c:pt>
                <c:pt idx="258">
                  <c:v>-0.25999999999999945</c:v>
                </c:pt>
                <c:pt idx="259">
                  <c:v>-0.23999999999999916</c:v>
                </c:pt>
                <c:pt idx="260">
                  <c:v>-6.0000000000000851E-2</c:v>
                </c:pt>
                <c:pt idx="261">
                  <c:v>-0.50000000000000144</c:v>
                </c:pt>
                <c:pt idx="262">
                  <c:v>-0.18000000000000113</c:v>
                </c:pt>
                <c:pt idx="263">
                  <c:v>0.43999999999999917</c:v>
                </c:pt>
                <c:pt idx="264">
                  <c:v>0.75999999999999945</c:v>
                </c:pt>
                <c:pt idx="265">
                  <c:v>0.46000000000000085</c:v>
                </c:pt>
                <c:pt idx="266">
                  <c:v>0.14000000000000198</c:v>
                </c:pt>
                <c:pt idx="267">
                  <c:v>0.24000000000000057</c:v>
                </c:pt>
                <c:pt idx="268">
                  <c:v>-0.3</c:v>
                </c:pt>
                <c:pt idx="269">
                  <c:v>-0.78000000000000114</c:v>
                </c:pt>
                <c:pt idx="270">
                  <c:v>-0.92000000000000171</c:v>
                </c:pt>
                <c:pt idx="271">
                  <c:v>-0.52000000000000168</c:v>
                </c:pt>
                <c:pt idx="272">
                  <c:v>-0.64000000000000057</c:v>
                </c:pt>
                <c:pt idx="273">
                  <c:v>-0.57999999999999974</c:v>
                </c:pt>
                <c:pt idx="274">
                  <c:v>-0.2999999999999986</c:v>
                </c:pt>
                <c:pt idx="275">
                  <c:v>-3.9999999999999147E-2</c:v>
                </c:pt>
                <c:pt idx="276">
                  <c:v>-7.999999999999971E-2</c:v>
                </c:pt>
                <c:pt idx="277">
                  <c:v>0.24000000000000057</c:v>
                </c:pt>
                <c:pt idx="278">
                  <c:v>-7.999999999999971E-2</c:v>
                </c:pt>
                <c:pt idx="279">
                  <c:v>-5.9999999999999429E-2</c:v>
                </c:pt>
                <c:pt idx="280">
                  <c:v>0.32000000000000028</c:v>
                </c:pt>
                <c:pt idx="281">
                  <c:v>0.55999999999999939</c:v>
                </c:pt>
                <c:pt idx="282">
                  <c:v>0.41999999999999887</c:v>
                </c:pt>
                <c:pt idx="283">
                  <c:v>0.84000000000000052</c:v>
                </c:pt>
                <c:pt idx="284">
                  <c:v>0.97999999999999976</c:v>
                </c:pt>
                <c:pt idx="285">
                  <c:v>0.54000000000000059</c:v>
                </c:pt>
                <c:pt idx="286">
                  <c:v>0.60000000000000142</c:v>
                </c:pt>
                <c:pt idx="287">
                  <c:v>0.54000000000000203</c:v>
                </c:pt>
                <c:pt idx="288">
                  <c:v>0.24000000000000057</c:v>
                </c:pt>
                <c:pt idx="289">
                  <c:v>0.28000000000000114</c:v>
                </c:pt>
                <c:pt idx="290">
                  <c:v>0.4</c:v>
                </c:pt>
                <c:pt idx="291">
                  <c:v>0.1</c:v>
                </c:pt>
                <c:pt idx="292">
                  <c:v>0.41999999999999887</c:v>
                </c:pt>
                <c:pt idx="293">
                  <c:v>0.51999999999999957</c:v>
                </c:pt>
                <c:pt idx="294">
                  <c:v>0.33999999999999986</c:v>
                </c:pt>
                <c:pt idx="295">
                  <c:v>0.10000000000000071</c:v>
                </c:pt>
                <c:pt idx="296">
                  <c:v>0</c:v>
                </c:pt>
                <c:pt idx="297">
                  <c:v>-0.17999999999999972</c:v>
                </c:pt>
                <c:pt idx="298">
                  <c:v>3.9999999999999855E-2</c:v>
                </c:pt>
                <c:pt idx="299">
                  <c:v>1.9999999999999574E-2</c:v>
                </c:pt>
                <c:pt idx="300">
                  <c:v>0.15999999999999942</c:v>
                </c:pt>
                <c:pt idx="301">
                  <c:v>0.33999999999999986</c:v>
                </c:pt>
                <c:pt idx="302">
                  <c:v>0.16000000000000014</c:v>
                </c:pt>
                <c:pt idx="303">
                  <c:v>3.9999999999999855E-2</c:v>
                </c:pt>
                <c:pt idx="304">
                  <c:v>0.11999999999999958</c:v>
                </c:pt>
                <c:pt idx="305">
                  <c:v>2.0000000000000285E-2</c:v>
                </c:pt>
                <c:pt idx="306">
                  <c:v>-0.26000000000000012</c:v>
                </c:pt>
                <c:pt idx="307">
                  <c:v>-0.16000000000000014</c:v>
                </c:pt>
                <c:pt idx="308">
                  <c:v>6.0000000000000143E-2</c:v>
                </c:pt>
                <c:pt idx="309">
                  <c:v>-0.23999999999999985</c:v>
                </c:pt>
                <c:pt idx="310">
                  <c:v>-3.9999999999999855E-2</c:v>
                </c:pt>
                <c:pt idx="311">
                  <c:v>6.0000000000000143E-2</c:v>
                </c:pt>
                <c:pt idx="312">
                  <c:v>-2.0000000000000285E-2</c:v>
                </c:pt>
                <c:pt idx="313">
                  <c:v>-0.12000000000000029</c:v>
                </c:pt>
                <c:pt idx="314">
                  <c:v>0.3999999999999993</c:v>
                </c:pt>
                <c:pt idx="315">
                  <c:v>0.79999999999999927</c:v>
                </c:pt>
                <c:pt idx="316">
                  <c:v>1.0399999999999991</c:v>
                </c:pt>
                <c:pt idx="317">
                  <c:v>0.9</c:v>
                </c:pt>
                <c:pt idx="318">
                  <c:v>1.0599999999999994</c:v>
                </c:pt>
                <c:pt idx="319">
                  <c:v>1.2800000000000005</c:v>
                </c:pt>
                <c:pt idx="320">
                  <c:v>0.93999999999999984</c:v>
                </c:pt>
                <c:pt idx="321">
                  <c:v>1.3799999999999997</c:v>
                </c:pt>
                <c:pt idx="322">
                  <c:v>1.6599999999999995</c:v>
                </c:pt>
                <c:pt idx="323">
                  <c:v>1.7</c:v>
                </c:pt>
                <c:pt idx="324">
                  <c:v>1.4399999999999991</c:v>
                </c:pt>
                <c:pt idx="325">
                  <c:v>1.2999999999999994</c:v>
                </c:pt>
                <c:pt idx="326">
                  <c:v>0.65999999999999948</c:v>
                </c:pt>
                <c:pt idx="327">
                  <c:v>0.51999999999999957</c:v>
                </c:pt>
                <c:pt idx="328">
                  <c:v>0.37999999999999973</c:v>
                </c:pt>
                <c:pt idx="329">
                  <c:v>5.9999999999999429E-2</c:v>
                </c:pt>
                <c:pt idx="330">
                  <c:v>-0.18000000000000044</c:v>
                </c:pt>
                <c:pt idx="331">
                  <c:v>-3.9999999999999855E-2</c:v>
                </c:pt>
                <c:pt idx="332">
                  <c:v>3.9999999999999855E-2</c:v>
                </c:pt>
                <c:pt idx="333">
                  <c:v>-0.16000000000000014</c:v>
                </c:pt>
                <c:pt idx="334">
                  <c:v>0.1</c:v>
                </c:pt>
                <c:pt idx="335">
                  <c:v>0.52000000000000024</c:v>
                </c:pt>
                <c:pt idx="336">
                  <c:v>0.36000000000000015</c:v>
                </c:pt>
                <c:pt idx="337">
                  <c:v>0.3</c:v>
                </c:pt>
                <c:pt idx="338">
                  <c:v>0.3</c:v>
                </c:pt>
                <c:pt idx="339">
                  <c:v>0.22000000000000028</c:v>
                </c:pt>
                <c:pt idx="340">
                  <c:v>-0.1</c:v>
                </c:pt>
                <c:pt idx="341">
                  <c:v>-0.28000000000000042</c:v>
                </c:pt>
                <c:pt idx="342">
                  <c:v>-0.28000000000000042</c:v>
                </c:pt>
                <c:pt idx="343">
                  <c:v>-0.2</c:v>
                </c:pt>
                <c:pt idx="344">
                  <c:v>-0.1</c:v>
                </c:pt>
                <c:pt idx="345">
                  <c:v>0.24000000000000057</c:v>
                </c:pt>
                <c:pt idx="346">
                  <c:v>0.48000000000000115</c:v>
                </c:pt>
                <c:pt idx="347">
                  <c:v>0.54000000000000126</c:v>
                </c:pt>
                <c:pt idx="348">
                  <c:v>0.70000000000000073</c:v>
                </c:pt>
                <c:pt idx="349">
                  <c:v>0.64000000000000057</c:v>
                </c:pt>
                <c:pt idx="350">
                  <c:v>0.32000000000000028</c:v>
                </c:pt>
                <c:pt idx="351">
                  <c:v>0.16000000000000014</c:v>
                </c:pt>
                <c:pt idx="352">
                  <c:v>0.18000000000000044</c:v>
                </c:pt>
                <c:pt idx="353">
                  <c:v>4.000000000000057E-2</c:v>
                </c:pt>
                <c:pt idx="354">
                  <c:v>-5.9999999999998721E-2</c:v>
                </c:pt>
                <c:pt idx="355">
                  <c:v>0.12000000000000099</c:v>
                </c:pt>
                <c:pt idx="356">
                  <c:v>0.44000000000000128</c:v>
                </c:pt>
                <c:pt idx="357">
                  <c:v>0.50000000000000144</c:v>
                </c:pt>
                <c:pt idx="358">
                  <c:v>0.60000000000000142</c:v>
                </c:pt>
                <c:pt idx="359">
                  <c:v>0.7600000000000009</c:v>
                </c:pt>
                <c:pt idx="360">
                  <c:v>0.52000000000000024</c:v>
                </c:pt>
                <c:pt idx="361">
                  <c:v>0.57999999999999974</c:v>
                </c:pt>
                <c:pt idx="362">
                  <c:v>0.35999999999999943</c:v>
                </c:pt>
                <c:pt idx="363">
                  <c:v>0.13999999999999915</c:v>
                </c:pt>
                <c:pt idx="364">
                  <c:v>0.21999999999999958</c:v>
                </c:pt>
                <c:pt idx="365">
                  <c:v>0.6</c:v>
                </c:pt>
                <c:pt idx="366">
                  <c:v>0.46000000000000013</c:v>
                </c:pt>
                <c:pt idx="367">
                  <c:v>0.53999999999999981</c:v>
                </c:pt>
                <c:pt idx="368">
                  <c:v>1.0799999999999996</c:v>
                </c:pt>
                <c:pt idx="369">
                  <c:v>0.95999999999999941</c:v>
                </c:pt>
                <c:pt idx="370">
                  <c:v>0.9199999999999996</c:v>
                </c:pt>
                <c:pt idx="371">
                  <c:v>1.0800000000000005</c:v>
                </c:pt>
                <c:pt idx="372">
                  <c:v>1.4600000000000009</c:v>
                </c:pt>
                <c:pt idx="373">
                  <c:v>1.2200000000000002</c:v>
                </c:pt>
                <c:pt idx="374">
                  <c:v>1.4599999999999995</c:v>
                </c:pt>
                <c:pt idx="375">
                  <c:v>1.3200000000000003</c:v>
                </c:pt>
                <c:pt idx="376">
                  <c:v>1.1799999999999997</c:v>
                </c:pt>
                <c:pt idx="377">
                  <c:v>1.0999999999999985</c:v>
                </c:pt>
                <c:pt idx="378">
                  <c:v>0.87999999999999967</c:v>
                </c:pt>
                <c:pt idx="379">
                  <c:v>0.96000000000000085</c:v>
                </c:pt>
                <c:pt idx="380">
                  <c:v>1.0800000000000012</c:v>
                </c:pt>
                <c:pt idx="381">
                  <c:v>0.94000000000000061</c:v>
                </c:pt>
                <c:pt idx="382">
                  <c:v>0.78000000000000258</c:v>
                </c:pt>
                <c:pt idx="383">
                  <c:v>1.1200000000000017</c:v>
                </c:pt>
                <c:pt idx="384">
                  <c:v>1.0200000000000018</c:v>
                </c:pt>
                <c:pt idx="385">
                  <c:v>1.3400000000000005</c:v>
                </c:pt>
                <c:pt idx="386">
                  <c:v>1.4</c:v>
                </c:pt>
                <c:pt idx="387">
                  <c:v>1.1799999999999997</c:v>
                </c:pt>
                <c:pt idx="388">
                  <c:v>0.83999999999999919</c:v>
                </c:pt>
                <c:pt idx="389">
                  <c:v>0.55999999999999939</c:v>
                </c:pt>
                <c:pt idx="390">
                  <c:v>0.3</c:v>
                </c:pt>
                <c:pt idx="391">
                  <c:v>0.44000000000000056</c:v>
                </c:pt>
                <c:pt idx="392">
                  <c:v>0.75999999999999945</c:v>
                </c:pt>
                <c:pt idx="393">
                  <c:v>0.77999999999999969</c:v>
                </c:pt>
                <c:pt idx="394">
                  <c:v>0.53999999999999915</c:v>
                </c:pt>
                <c:pt idx="395">
                  <c:v>0.33999999999999914</c:v>
                </c:pt>
                <c:pt idx="396">
                  <c:v>0.12000000000000029</c:v>
                </c:pt>
                <c:pt idx="397">
                  <c:v>0.34000000000000058</c:v>
                </c:pt>
                <c:pt idx="398">
                  <c:v>0.80000000000000138</c:v>
                </c:pt>
                <c:pt idx="399">
                  <c:v>0.94000000000000195</c:v>
                </c:pt>
                <c:pt idx="400">
                  <c:v>0.84000000000000197</c:v>
                </c:pt>
                <c:pt idx="401">
                  <c:v>1.0600000000000023</c:v>
                </c:pt>
                <c:pt idx="402">
                  <c:v>-0.69999999999999862</c:v>
                </c:pt>
                <c:pt idx="403">
                  <c:v>-1.6399999999999977</c:v>
                </c:pt>
                <c:pt idx="404">
                  <c:v>-1.4399999999999977</c:v>
                </c:pt>
                <c:pt idx="405">
                  <c:v>-1.0399999999999991</c:v>
                </c:pt>
                <c:pt idx="406">
                  <c:v>-0.92000000000000026</c:v>
                </c:pt>
                <c:pt idx="407">
                  <c:v>0.14000000000000057</c:v>
                </c:pt>
                <c:pt idx="408">
                  <c:v>0.61999999999999889</c:v>
                </c:pt>
                <c:pt idx="409">
                  <c:v>0.59999999999999853</c:v>
                </c:pt>
                <c:pt idx="410">
                  <c:v>0.33999999999999914</c:v>
                </c:pt>
                <c:pt idx="411">
                  <c:v>-0.30000000000000143</c:v>
                </c:pt>
                <c:pt idx="412">
                  <c:v>-8.000000000000114E-2</c:v>
                </c:pt>
                <c:pt idx="413">
                  <c:v>7.999999999999971E-2</c:v>
                </c:pt>
                <c:pt idx="414">
                  <c:v>1.9999999999998862E-2</c:v>
                </c:pt>
                <c:pt idx="415">
                  <c:v>-0.18000000000000113</c:v>
                </c:pt>
                <c:pt idx="416">
                  <c:v>0.41999999999999887</c:v>
                </c:pt>
                <c:pt idx="417">
                  <c:v>0.33999999999999914</c:v>
                </c:pt>
                <c:pt idx="418">
                  <c:v>0.13999999999999915</c:v>
                </c:pt>
                <c:pt idx="419">
                  <c:v>0.53999999999999915</c:v>
                </c:pt>
                <c:pt idx="420">
                  <c:v>0.67999999999999972</c:v>
                </c:pt>
                <c:pt idx="421">
                  <c:v>0.26000000000000084</c:v>
                </c:pt>
                <c:pt idx="422">
                  <c:v>0.24000000000000057</c:v>
                </c:pt>
                <c:pt idx="423">
                  <c:v>0.22000000000000028</c:v>
                </c:pt>
                <c:pt idx="424">
                  <c:v>-5.9999999999998013E-2</c:v>
                </c:pt>
                <c:pt idx="425">
                  <c:v>-0.21999999999999886</c:v>
                </c:pt>
                <c:pt idx="426">
                  <c:v>-0.15999999999999942</c:v>
                </c:pt>
                <c:pt idx="427">
                  <c:v>-0.31999999999999884</c:v>
                </c:pt>
                <c:pt idx="428">
                  <c:v>-0.19999999999999857</c:v>
                </c:pt>
                <c:pt idx="429">
                  <c:v>-0.35999999999999943</c:v>
                </c:pt>
                <c:pt idx="430">
                  <c:v>-0.15999999999999942</c:v>
                </c:pt>
                <c:pt idx="431">
                  <c:v>-5.9999999999999429E-2</c:v>
                </c:pt>
                <c:pt idx="432">
                  <c:v>0.17999999999999972</c:v>
                </c:pt>
                <c:pt idx="433">
                  <c:v>0.11999999999999886</c:v>
                </c:pt>
                <c:pt idx="434">
                  <c:v>-0.26000000000000228</c:v>
                </c:pt>
                <c:pt idx="435">
                  <c:v>-0.60000000000000142</c:v>
                </c:pt>
                <c:pt idx="436">
                  <c:v>-0.34000000000000197</c:v>
                </c:pt>
                <c:pt idx="437">
                  <c:v>-1.4210854715202005E-15</c:v>
                </c:pt>
                <c:pt idx="438">
                  <c:v>-0.26000000000000084</c:v>
                </c:pt>
                <c:pt idx="439">
                  <c:v>-0.23999999999999916</c:v>
                </c:pt>
                <c:pt idx="440">
                  <c:v>-0.43999999999999917</c:v>
                </c:pt>
                <c:pt idx="441">
                  <c:v>-0.47999999999999832</c:v>
                </c:pt>
                <c:pt idx="442">
                  <c:v>-1.0199999999999989</c:v>
                </c:pt>
                <c:pt idx="443">
                  <c:v>-0.53999999999999915</c:v>
                </c:pt>
                <c:pt idx="444">
                  <c:v>-0.1</c:v>
                </c:pt>
                <c:pt idx="445">
                  <c:v>7.999999999999971E-2</c:v>
                </c:pt>
                <c:pt idx="446">
                  <c:v>-0.28000000000000114</c:v>
                </c:pt>
                <c:pt idx="447">
                  <c:v>-0.26000000000000084</c:v>
                </c:pt>
                <c:pt idx="448">
                  <c:v>-0.88000000000000111</c:v>
                </c:pt>
                <c:pt idx="449">
                  <c:v>-0.76000000000000223</c:v>
                </c:pt>
                <c:pt idx="450">
                  <c:v>-0.38000000000000111</c:v>
                </c:pt>
                <c:pt idx="451">
                  <c:v>-0.16000000000000086</c:v>
                </c:pt>
                <c:pt idx="452">
                  <c:v>-2.0000000000001704E-2</c:v>
                </c:pt>
                <c:pt idx="453">
                  <c:v>0.37999999999999828</c:v>
                </c:pt>
                <c:pt idx="454">
                  <c:v>0.33999999999999914</c:v>
                </c:pt>
                <c:pt idx="455">
                  <c:v>0.159999999999998</c:v>
                </c:pt>
                <c:pt idx="456">
                  <c:v>9.9999999999997161E-2</c:v>
                </c:pt>
                <c:pt idx="457">
                  <c:v>9.9999999999997161E-2</c:v>
                </c:pt>
                <c:pt idx="458">
                  <c:v>-0.24000000000000199</c:v>
                </c:pt>
                <c:pt idx="459">
                  <c:v>-0.72000000000000175</c:v>
                </c:pt>
                <c:pt idx="460">
                  <c:v>-0.72000000000000175</c:v>
                </c:pt>
                <c:pt idx="461">
                  <c:v>-0.66000000000000081</c:v>
                </c:pt>
                <c:pt idx="462">
                  <c:v>-0.28000000000000114</c:v>
                </c:pt>
                <c:pt idx="463">
                  <c:v>9.9999999999998576E-2</c:v>
                </c:pt>
                <c:pt idx="464">
                  <c:v>0.11999999999999886</c:v>
                </c:pt>
                <c:pt idx="465">
                  <c:v>0.33999999999999775</c:v>
                </c:pt>
                <c:pt idx="466">
                  <c:v>0.45999999999999802</c:v>
                </c:pt>
                <c:pt idx="467">
                  <c:v>0.43999999999999917</c:v>
                </c:pt>
                <c:pt idx="468">
                  <c:v>0.63999999999999913</c:v>
                </c:pt>
                <c:pt idx="469">
                  <c:v>0.91999999999999882</c:v>
                </c:pt>
                <c:pt idx="470">
                  <c:v>1.2799999999999998</c:v>
                </c:pt>
                <c:pt idx="471">
                  <c:v>1.319999999999999</c:v>
                </c:pt>
                <c:pt idx="472">
                  <c:v>1.0799999999999983</c:v>
                </c:pt>
                <c:pt idx="473">
                  <c:v>0.57999999999999974</c:v>
                </c:pt>
                <c:pt idx="474">
                  <c:v>0.7</c:v>
                </c:pt>
                <c:pt idx="475">
                  <c:v>0.4</c:v>
                </c:pt>
                <c:pt idx="476">
                  <c:v>0.42000000000000171</c:v>
                </c:pt>
                <c:pt idx="477">
                  <c:v>0.4600000000000023</c:v>
                </c:pt>
                <c:pt idx="478">
                  <c:v>0.82000000000000173</c:v>
                </c:pt>
                <c:pt idx="479">
                  <c:v>0.88000000000000111</c:v>
                </c:pt>
                <c:pt idx="480">
                  <c:v>0.7000000000000014</c:v>
                </c:pt>
                <c:pt idx="481">
                  <c:v>0.15999999999999942</c:v>
                </c:pt>
                <c:pt idx="482">
                  <c:v>-0.22000000000000169</c:v>
                </c:pt>
                <c:pt idx="483">
                  <c:v>-0.12000000000000313</c:v>
                </c:pt>
                <c:pt idx="484">
                  <c:v>-2.8421709430404009E-15</c:v>
                </c:pt>
                <c:pt idx="485">
                  <c:v>7.9999999999996879E-2</c:v>
                </c:pt>
                <c:pt idx="486">
                  <c:v>0.49999999999999856</c:v>
                </c:pt>
                <c:pt idx="487">
                  <c:v>0.59999999999999853</c:v>
                </c:pt>
                <c:pt idx="488">
                  <c:v>0.87999999999999967</c:v>
                </c:pt>
                <c:pt idx="489">
                  <c:v>1.0199999999999989</c:v>
                </c:pt>
                <c:pt idx="490">
                  <c:v>1.1399999999999992</c:v>
                </c:pt>
                <c:pt idx="491">
                  <c:v>1.1199999999999974</c:v>
                </c:pt>
                <c:pt idx="492">
                  <c:v>1.1399999999999977</c:v>
                </c:pt>
                <c:pt idx="493">
                  <c:v>0.79999999999999716</c:v>
                </c:pt>
                <c:pt idx="494">
                  <c:v>0.55999999999999805</c:v>
                </c:pt>
                <c:pt idx="495">
                  <c:v>0.39999999999999714</c:v>
                </c:pt>
                <c:pt idx="496">
                  <c:v>0.59999999999999853</c:v>
                </c:pt>
                <c:pt idx="497">
                  <c:v>0.85999999999999943</c:v>
                </c:pt>
                <c:pt idx="498">
                  <c:v>0.94000000000000061</c:v>
                </c:pt>
                <c:pt idx="499">
                  <c:v>1.0800000000000012</c:v>
                </c:pt>
                <c:pt idx="500">
                  <c:v>1.1800000000000026</c:v>
                </c:pt>
                <c:pt idx="501">
                  <c:v>1.2800000000000025</c:v>
                </c:pt>
                <c:pt idx="502">
                  <c:v>1.0600000000000023</c:v>
                </c:pt>
                <c:pt idx="503">
                  <c:v>0.34000000000000058</c:v>
                </c:pt>
                <c:pt idx="504">
                  <c:v>-0.1</c:v>
                </c:pt>
                <c:pt idx="505">
                  <c:v>-0.32000000000000173</c:v>
                </c:pt>
                <c:pt idx="506">
                  <c:v>-0.52000000000000168</c:v>
                </c:pt>
                <c:pt idx="507">
                  <c:v>-0.68000000000000116</c:v>
                </c:pt>
                <c:pt idx="508">
                  <c:v>-0.26000000000000084</c:v>
                </c:pt>
                <c:pt idx="509">
                  <c:v>-0.1200000000000017</c:v>
                </c:pt>
                <c:pt idx="510">
                  <c:v>0</c:v>
                </c:pt>
                <c:pt idx="511">
                  <c:v>-0.44000000000000056</c:v>
                </c:pt>
                <c:pt idx="512">
                  <c:v>-2.0000000000001704E-2</c:v>
                </c:pt>
                <c:pt idx="513">
                  <c:v>-0.20000000000000143</c:v>
                </c:pt>
                <c:pt idx="514">
                  <c:v>-0.52000000000000024</c:v>
                </c:pt>
                <c:pt idx="515">
                  <c:v>-0.57999999999999974</c:v>
                </c:pt>
                <c:pt idx="516">
                  <c:v>-7.999999999999971E-2</c:v>
                </c:pt>
                <c:pt idx="517">
                  <c:v>-7.999999999999971E-2</c:v>
                </c:pt>
                <c:pt idx="518">
                  <c:v>0.26000000000000084</c:v>
                </c:pt>
                <c:pt idx="519">
                  <c:v>0.25999999999999945</c:v>
                </c:pt>
                <c:pt idx="520">
                  <c:v>0.53999999999999915</c:v>
                </c:pt>
                <c:pt idx="521">
                  <c:v>0.2</c:v>
                </c:pt>
                <c:pt idx="522">
                  <c:v>0.12000000000000029</c:v>
                </c:pt>
                <c:pt idx="523">
                  <c:v>0.18000000000000113</c:v>
                </c:pt>
                <c:pt idx="524">
                  <c:v>0.4600000000000023</c:v>
                </c:pt>
                <c:pt idx="525">
                  <c:v>-0.15999999999999942</c:v>
                </c:pt>
                <c:pt idx="526">
                  <c:v>-0.46000000000000085</c:v>
                </c:pt>
                <c:pt idx="527">
                  <c:v>-0.82000000000000028</c:v>
                </c:pt>
                <c:pt idx="528">
                  <c:v>-0.98000000000000254</c:v>
                </c:pt>
                <c:pt idx="529">
                  <c:v>-1.4000000000000015</c:v>
                </c:pt>
                <c:pt idx="530">
                  <c:v>-1.2799999999999998</c:v>
                </c:pt>
                <c:pt idx="531">
                  <c:v>-1.2199999999999989</c:v>
                </c:pt>
                <c:pt idx="532">
                  <c:v>-0.85999999999999943</c:v>
                </c:pt>
                <c:pt idx="533">
                  <c:v>-1.1199999999999988</c:v>
                </c:pt>
                <c:pt idx="534">
                  <c:v>-0.53999999999999915</c:v>
                </c:pt>
                <c:pt idx="535">
                  <c:v>-0.27999999999999969</c:v>
                </c:pt>
                <c:pt idx="536">
                  <c:v>-0.1</c:v>
                </c:pt>
                <c:pt idx="537">
                  <c:v>-0.14000000000000057</c:v>
                </c:pt>
                <c:pt idx="538">
                  <c:v>0.14000000000000057</c:v>
                </c:pt>
                <c:pt idx="539">
                  <c:v>0.19999999999999857</c:v>
                </c:pt>
                <c:pt idx="540">
                  <c:v>0.31999999999999884</c:v>
                </c:pt>
                <c:pt idx="541">
                  <c:v>0.51999999999999891</c:v>
                </c:pt>
                <c:pt idx="542">
                  <c:v>0.34000000000000058</c:v>
                </c:pt>
                <c:pt idx="543">
                  <c:v>0.4799999999999997</c:v>
                </c:pt>
                <c:pt idx="544">
                  <c:v>0.48000000000000115</c:v>
                </c:pt>
                <c:pt idx="545">
                  <c:v>0.77999999999999969</c:v>
                </c:pt>
                <c:pt idx="546">
                  <c:v>1.0399999999999991</c:v>
                </c:pt>
                <c:pt idx="547">
                  <c:v>1.1799999999999984</c:v>
                </c:pt>
                <c:pt idx="548">
                  <c:v>1.319999999999999</c:v>
                </c:pt>
                <c:pt idx="549">
                  <c:v>1.2399999999999978</c:v>
                </c:pt>
                <c:pt idx="550">
                  <c:v>0.69999999999999862</c:v>
                </c:pt>
                <c:pt idx="551">
                  <c:v>-1.4210854715202005E-15</c:v>
                </c:pt>
                <c:pt idx="552">
                  <c:v>1.9999999999998862E-2</c:v>
                </c:pt>
                <c:pt idx="553">
                  <c:v>-0.54000000000000203</c:v>
                </c:pt>
                <c:pt idx="554">
                  <c:v>-0.88000000000000111</c:v>
                </c:pt>
                <c:pt idx="555">
                  <c:v>-1.0600000000000009</c:v>
                </c:pt>
                <c:pt idx="556">
                  <c:v>-0.33999999999999914</c:v>
                </c:pt>
                <c:pt idx="557">
                  <c:v>-0.53999999999999915</c:v>
                </c:pt>
                <c:pt idx="558">
                  <c:v>-0.41999999999999743</c:v>
                </c:pt>
                <c:pt idx="559">
                  <c:v>-0.25999999999999801</c:v>
                </c:pt>
                <c:pt idx="560">
                  <c:v>0.22000000000000169</c:v>
                </c:pt>
                <c:pt idx="561">
                  <c:v>-1.9999999999998862E-2</c:v>
                </c:pt>
                <c:pt idx="562">
                  <c:v>-0.159999999999998</c:v>
                </c:pt>
                <c:pt idx="563">
                  <c:v>0.10000000000000142</c:v>
                </c:pt>
                <c:pt idx="564">
                  <c:v>0.10000000000000142</c:v>
                </c:pt>
                <c:pt idx="565">
                  <c:v>-0.39999999999999858</c:v>
                </c:pt>
                <c:pt idx="566">
                  <c:v>-0.47999999999999832</c:v>
                </c:pt>
                <c:pt idx="567">
                  <c:v>-0.57999999999999829</c:v>
                </c:pt>
                <c:pt idx="568">
                  <c:v>-0.93999999999999773</c:v>
                </c:pt>
                <c:pt idx="569">
                  <c:v>-1.079999999999997</c:v>
                </c:pt>
                <c:pt idx="570">
                  <c:v>-0.99999999999999711</c:v>
                </c:pt>
                <c:pt idx="571">
                  <c:v>-1.2399999999999978</c:v>
                </c:pt>
                <c:pt idx="572">
                  <c:v>-0.85999999999999943</c:v>
                </c:pt>
                <c:pt idx="573">
                  <c:v>-0.82000000000000173</c:v>
                </c:pt>
                <c:pt idx="574">
                  <c:v>-0.56000000000000083</c:v>
                </c:pt>
                <c:pt idx="575">
                  <c:v>-0.52000000000000168</c:v>
                </c:pt>
                <c:pt idx="576">
                  <c:v>-0.32000000000000173</c:v>
                </c:pt>
                <c:pt idx="577">
                  <c:v>-0.24000000000000199</c:v>
                </c:pt>
                <c:pt idx="578">
                  <c:v>-2.0000000000000285E-2</c:v>
                </c:pt>
                <c:pt idx="579">
                  <c:v>0.15999999999999942</c:v>
                </c:pt>
                <c:pt idx="580">
                  <c:v>0.32000000000000028</c:v>
                </c:pt>
                <c:pt idx="581">
                  <c:v>0.32000000000000028</c:v>
                </c:pt>
                <c:pt idx="582">
                  <c:v>0.34000000000000197</c:v>
                </c:pt>
                <c:pt idx="583">
                  <c:v>0.28000000000000114</c:v>
                </c:pt>
                <c:pt idx="584">
                  <c:v>-0.32000000000000028</c:v>
                </c:pt>
                <c:pt idx="585">
                  <c:v>-0.35999999999999943</c:v>
                </c:pt>
                <c:pt idx="586">
                  <c:v>-0.61999999999999889</c:v>
                </c:pt>
                <c:pt idx="587">
                  <c:v>-0.81999999999999884</c:v>
                </c:pt>
                <c:pt idx="588">
                  <c:v>-1.1399999999999992</c:v>
                </c:pt>
                <c:pt idx="589">
                  <c:v>-0.83999999999999919</c:v>
                </c:pt>
                <c:pt idx="590">
                  <c:v>-0.97999999999999976</c:v>
                </c:pt>
                <c:pt idx="591">
                  <c:v>-0.64000000000000057</c:v>
                </c:pt>
                <c:pt idx="592">
                  <c:v>-0.42000000000000171</c:v>
                </c:pt>
                <c:pt idx="593">
                  <c:v>0.45999999999999802</c:v>
                </c:pt>
                <c:pt idx="594">
                  <c:v>1.2399999999999991</c:v>
                </c:pt>
                <c:pt idx="595">
                  <c:v>1.8599999999999994</c:v>
                </c:pt>
                <c:pt idx="596">
                  <c:v>2.1</c:v>
                </c:pt>
                <c:pt idx="597">
                  <c:v>2.12</c:v>
                </c:pt>
                <c:pt idx="598">
                  <c:v>-0.49999999999999856</c:v>
                </c:pt>
                <c:pt idx="599">
                  <c:v>-2.1799999999999984</c:v>
                </c:pt>
                <c:pt idx="600">
                  <c:v>-2.8999999999999986</c:v>
                </c:pt>
                <c:pt idx="601">
                  <c:v>-3.0799999999999992</c:v>
                </c:pt>
                <c:pt idx="602">
                  <c:v>-2.7399999999999984</c:v>
                </c:pt>
                <c:pt idx="603">
                  <c:v>-0.31999999999999956</c:v>
                </c:pt>
                <c:pt idx="604">
                  <c:v>0.78000000000000047</c:v>
                </c:pt>
                <c:pt idx="605">
                  <c:v>1.2200000000000011</c:v>
                </c:pt>
                <c:pt idx="606">
                  <c:v>0.98000000000000109</c:v>
                </c:pt>
                <c:pt idx="607">
                  <c:v>0.54000000000000059</c:v>
                </c:pt>
                <c:pt idx="608">
                  <c:v>-0.23999999999999772</c:v>
                </c:pt>
                <c:pt idx="609">
                  <c:v>-0.159999999999998</c:v>
                </c:pt>
                <c:pt idx="610">
                  <c:v>-0.13999999999999915</c:v>
                </c:pt>
                <c:pt idx="611">
                  <c:v>-0.1</c:v>
                </c:pt>
                <c:pt idx="612">
                  <c:v>-0.13999999999999915</c:v>
                </c:pt>
                <c:pt idx="613">
                  <c:v>0.43999999999999917</c:v>
                </c:pt>
                <c:pt idx="614">
                  <c:v>0.35999999999999943</c:v>
                </c:pt>
                <c:pt idx="615">
                  <c:v>0.56000000000000083</c:v>
                </c:pt>
                <c:pt idx="616">
                  <c:v>0.78000000000000114</c:v>
                </c:pt>
                <c:pt idx="617">
                  <c:v>0.96000000000000085</c:v>
                </c:pt>
                <c:pt idx="618">
                  <c:v>0.86000000000000087</c:v>
                </c:pt>
                <c:pt idx="619">
                  <c:v>0.74000000000000055</c:v>
                </c:pt>
                <c:pt idx="620">
                  <c:v>0.82000000000000028</c:v>
                </c:pt>
                <c:pt idx="621">
                  <c:v>1.0400000000000005</c:v>
                </c:pt>
                <c:pt idx="622">
                  <c:v>0.75999999999999945</c:v>
                </c:pt>
                <c:pt idx="623">
                  <c:v>1.0200000000000002</c:v>
                </c:pt>
                <c:pt idx="624">
                  <c:v>1.0599999999999994</c:v>
                </c:pt>
                <c:pt idx="625">
                  <c:v>0.53999999999999915</c:v>
                </c:pt>
                <c:pt idx="626">
                  <c:v>0.1</c:v>
                </c:pt>
                <c:pt idx="627">
                  <c:v>0.17999999999999972</c:v>
                </c:pt>
                <c:pt idx="628">
                  <c:v>-0.3</c:v>
                </c:pt>
                <c:pt idx="629">
                  <c:v>-0.3</c:v>
                </c:pt>
                <c:pt idx="630">
                  <c:v>-0.32000000000000028</c:v>
                </c:pt>
                <c:pt idx="631">
                  <c:v>-0.18000000000000113</c:v>
                </c:pt>
                <c:pt idx="632">
                  <c:v>-4.000000000000057E-2</c:v>
                </c:pt>
                <c:pt idx="633">
                  <c:v>0.17999999999999972</c:v>
                </c:pt>
                <c:pt idx="634">
                  <c:v>0.72000000000000031</c:v>
                </c:pt>
                <c:pt idx="635">
                  <c:v>1.0599999999999994</c:v>
                </c:pt>
                <c:pt idx="636">
                  <c:v>0.85999999999999943</c:v>
                </c:pt>
                <c:pt idx="637">
                  <c:v>0.81999999999999884</c:v>
                </c:pt>
                <c:pt idx="638">
                  <c:v>0.77999999999999825</c:v>
                </c:pt>
                <c:pt idx="639">
                  <c:v>0.41999999999999743</c:v>
                </c:pt>
                <c:pt idx="640">
                  <c:v>0.27999999999999831</c:v>
                </c:pt>
                <c:pt idx="641">
                  <c:v>0.33999999999999914</c:v>
                </c:pt>
                <c:pt idx="642">
                  <c:v>0.13999999999999915</c:v>
                </c:pt>
                <c:pt idx="643">
                  <c:v>0.27999999999999969</c:v>
                </c:pt>
                <c:pt idx="644">
                  <c:v>-0.23999999999999916</c:v>
                </c:pt>
                <c:pt idx="645">
                  <c:v>-3.9999999999999147E-2</c:v>
                </c:pt>
                <c:pt idx="646">
                  <c:v>0.24000000000000057</c:v>
                </c:pt>
                <c:pt idx="647">
                  <c:v>0.64000000000000201</c:v>
                </c:pt>
                <c:pt idx="648">
                  <c:v>0.50000000000000144</c:v>
                </c:pt>
                <c:pt idx="649">
                  <c:v>1.0800000000000012</c:v>
                </c:pt>
                <c:pt idx="650">
                  <c:v>0.94000000000000195</c:v>
                </c:pt>
                <c:pt idx="651">
                  <c:v>0.90000000000000147</c:v>
                </c:pt>
                <c:pt idx="652">
                  <c:v>0.96000000000000085</c:v>
                </c:pt>
                <c:pt idx="653">
                  <c:v>0.78000000000000114</c:v>
                </c:pt>
                <c:pt idx="654">
                  <c:v>0.72000000000000031</c:v>
                </c:pt>
                <c:pt idx="655">
                  <c:v>0.67999999999999972</c:v>
                </c:pt>
                <c:pt idx="656">
                  <c:v>0.72000000000000031</c:v>
                </c:pt>
                <c:pt idx="657">
                  <c:v>0.4799999999999997</c:v>
                </c:pt>
                <c:pt idx="658">
                  <c:v>0.62000000000000033</c:v>
                </c:pt>
                <c:pt idx="659">
                  <c:v>0.68000000000000116</c:v>
                </c:pt>
                <c:pt idx="660">
                  <c:v>0.7600000000000009</c:v>
                </c:pt>
                <c:pt idx="661">
                  <c:v>0.67999999999999972</c:v>
                </c:pt>
                <c:pt idx="662">
                  <c:v>0.74000000000000055</c:v>
                </c:pt>
                <c:pt idx="663">
                  <c:v>0.97999999999999976</c:v>
                </c:pt>
                <c:pt idx="664">
                  <c:v>0.85999999999999943</c:v>
                </c:pt>
                <c:pt idx="665">
                  <c:v>0.75999999999999945</c:v>
                </c:pt>
                <c:pt idx="666">
                  <c:v>0.7399999999999991</c:v>
                </c:pt>
                <c:pt idx="667">
                  <c:v>0.59999999999999853</c:v>
                </c:pt>
                <c:pt idx="668">
                  <c:v>0.51999999999999891</c:v>
                </c:pt>
                <c:pt idx="669">
                  <c:v>0.43999999999999917</c:v>
                </c:pt>
                <c:pt idx="670">
                  <c:v>0.23999999999999916</c:v>
                </c:pt>
                <c:pt idx="671">
                  <c:v>0</c:v>
                </c:pt>
                <c:pt idx="672">
                  <c:v>0.27999999999999969</c:v>
                </c:pt>
                <c:pt idx="673">
                  <c:v>0.4</c:v>
                </c:pt>
                <c:pt idx="674">
                  <c:v>0.14000000000000057</c:v>
                </c:pt>
                <c:pt idx="675">
                  <c:v>-5.9999999999999429E-2</c:v>
                </c:pt>
                <c:pt idx="676">
                  <c:v>4.0000000000001992E-2</c:v>
                </c:pt>
                <c:pt idx="677">
                  <c:v>0.16000000000000369</c:v>
                </c:pt>
                <c:pt idx="678">
                  <c:v>-0.3799999999999969</c:v>
                </c:pt>
                <c:pt idx="679">
                  <c:v>-0.25999999999999801</c:v>
                </c:pt>
                <c:pt idx="680">
                  <c:v>0.32000000000000173</c:v>
                </c:pt>
                <c:pt idx="681">
                  <c:v>0.3</c:v>
                </c:pt>
                <c:pt idx="682">
                  <c:v>-4.0000000000001992E-2</c:v>
                </c:pt>
                <c:pt idx="683">
                  <c:v>0.73999999999999777</c:v>
                </c:pt>
                <c:pt idx="684">
                  <c:v>0.61999999999999889</c:v>
                </c:pt>
                <c:pt idx="685">
                  <c:v>0.25999999999999945</c:v>
                </c:pt>
                <c:pt idx="686">
                  <c:v>0.6</c:v>
                </c:pt>
                <c:pt idx="687">
                  <c:v>0.62000000000000166</c:v>
                </c:pt>
                <c:pt idx="688">
                  <c:v>0.26000000000000084</c:v>
                </c:pt>
                <c:pt idx="689">
                  <c:v>0.72000000000000031</c:v>
                </c:pt>
                <c:pt idx="690">
                  <c:v>1.0799999999999996</c:v>
                </c:pt>
                <c:pt idx="691">
                  <c:v>1.2200000000000002</c:v>
                </c:pt>
                <c:pt idx="692">
                  <c:v>1.2599999999999993</c:v>
                </c:pt>
                <c:pt idx="693">
                  <c:v>1.4400000000000006</c:v>
                </c:pt>
                <c:pt idx="694">
                  <c:v>1.4599999999999995</c:v>
                </c:pt>
                <c:pt idx="695">
                  <c:v>1.2399999999999991</c:v>
                </c:pt>
                <c:pt idx="696">
                  <c:v>1.0999999999999985</c:v>
                </c:pt>
                <c:pt idx="697">
                  <c:v>1.259999999999998</c:v>
                </c:pt>
                <c:pt idx="698">
                  <c:v>0.91999999999999749</c:v>
                </c:pt>
                <c:pt idx="699">
                  <c:v>0.69999999999999862</c:v>
                </c:pt>
                <c:pt idx="700">
                  <c:v>0.93999999999999917</c:v>
                </c:pt>
                <c:pt idx="701">
                  <c:v>0.7399999999999991</c:v>
                </c:pt>
                <c:pt idx="702">
                  <c:v>0.4</c:v>
                </c:pt>
                <c:pt idx="703">
                  <c:v>0.85999999999999943</c:v>
                </c:pt>
                <c:pt idx="704">
                  <c:v>0.85999999999999943</c:v>
                </c:pt>
                <c:pt idx="705">
                  <c:v>1.0400000000000005</c:v>
                </c:pt>
                <c:pt idx="706">
                  <c:v>1.4800000000000011</c:v>
                </c:pt>
                <c:pt idx="707">
                  <c:v>1.6000000000000014</c:v>
                </c:pt>
                <c:pt idx="708">
                  <c:v>1.1000000000000014</c:v>
                </c:pt>
                <c:pt idx="709">
                  <c:v>1.2800000000000011</c:v>
                </c:pt>
                <c:pt idx="710">
                  <c:v>0.66000000000000081</c:v>
                </c:pt>
                <c:pt idx="711">
                  <c:v>0</c:v>
                </c:pt>
                <c:pt idx="712">
                  <c:v>0.1</c:v>
                </c:pt>
                <c:pt idx="713">
                  <c:v>0.50000000000000144</c:v>
                </c:pt>
                <c:pt idx="714">
                  <c:v>0.54000000000000059</c:v>
                </c:pt>
                <c:pt idx="715">
                  <c:v>0.93999999999999917</c:v>
                </c:pt>
                <c:pt idx="716">
                  <c:v>1.5799999999999983</c:v>
                </c:pt>
                <c:pt idx="717">
                  <c:v>1.6599999999999979</c:v>
                </c:pt>
                <c:pt idx="718">
                  <c:v>1.5199999999999974</c:v>
                </c:pt>
                <c:pt idx="719">
                  <c:v>1.5599999999999981</c:v>
                </c:pt>
                <c:pt idx="720">
                  <c:v>1.5199999999999989</c:v>
                </c:pt>
                <c:pt idx="721">
                  <c:v>1.1600000000000008</c:v>
                </c:pt>
                <c:pt idx="722">
                  <c:v>0.85999999999999943</c:v>
                </c:pt>
                <c:pt idx="723">
                  <c:v>0.9</c:v>
                </c:pt>
                <c:pt idx="724">
                  <c:v>0.8</c:v>
                </c:pt>
                <c:pt idx="725">
                  <c:v>0.63999999999999913</c:v>
                </c:pt>
                <c:pt idx="726">
                  <c:v>0.99999999999999856</c:v>
                </c:pt>
                <c:pt idx="727">
                  <c:v>1.4</c:v>
                </c:pt>
                <c:pt idx="728">
                  <c:v>1.3</c:v>
                </c:pt>
                <c:pt idx="729">
                  <c:v>1.2600000000000009</c:v>
                </c:pt>
                <c:pt idx="730">
                  <c:v>1.5600000000000009</c:v>
                </c:pt>
                <c:pt idx="731">
                  <c:v>1.4200000000000004</c:v>
                </c:pt>
                <c:pt idx="732">
                  <c:v>1.3</c:v>
                </c:pt>
                <c:pt idx="733">
                  <c:v>1.3599999999999994</c:v>
                </c:pt>
                <c:pt idx="734">
                  <c:v>1.3999999999999986</c:v>
                </c:pt>
                <c:pt idx="735">
                  <c:v>1.319999999999999</c:v>
                </c:pt>
                <c:pt idx="736">
                  <c:v>0.82000000000000028</c:v>
                </c:pt>
                <c:pt idx="737">
                  <c:v>0.8</c:v>
                </c:pt>
                <c:pt idx="738">
                  <c:v>1.2000000000000015</c:v>
                </c:pt>
                <c:pt idx="739">
                  <c:v>1.2600000000000009</c:v>
                </c:pt>
                <c:pt idx="740">
                  <c:v>1.0800000000000012</c:v>
                </c:pt>
                <c:pt idx="741">
                  <c:v>1.1399999999999992</c:v>
                </c:pt>
                <c:pt idx="742">
                  <c:v>1.2599999999999993</c:v>
                </c:pt>
                <c:pt idx="743">
                  <c:v>1.0999999999999985</c:v>
                </c:pt>
                <c:pt idx="744">
                  <c:v>1.3399999999999992</c:v>
                </c:pt>
                <c:pt idx="745">
                  <c:v>1.6399999999999992</c:v>
                </c:pt>
                <c:pt idx="746">
                  <c:v>1.8200000000000003</c:v>
                </c:pt>
                <c:pt idx="747">
                  <c:v>1.6599999999999995</c:v>
                </c:pt>
                <c:pt idx="748">
                  <c:v>1.6</c:v>
                </c:pt>
                <c:pt idx="749">
                  <c:v>1.0799999999999996</c:v>
                </c:pt>
                <c:pt idx="750">
                  <c:v>0.74000000000000055</c:v>
                </c:pt>
                <c:pt idx="751">
                  <c:v>0.72000000000000031</c:v>
                </c:pt>
                <c:pt idx="752">
                  <c:v>0.96000000000000085</c:v>
                </c:pt>
                <c:pt idx="753">
                  <c:v>0.91999999999999882</c:v>
                </c:pt>
                <c:pt idx="754">
                  <c:v>1.2399999999999991</c:v>
                </c:pt>
                <c:pt idx="755">
                  <c:v>1.3999999999999986</c:v>
                </c:pt>
                <c:pt idx="756">
                  <c:v>1.6999999999999986</c:v>
                </c:pt>
                <c:pt idx="757">
                  <c:v>1.6199999999999988</c:v>
                </c:pt>
                <c:pt idx="758">
                  <c:v>1.4200000000000004</c:v>
                </c:pt>
                <c:pt idx="759">
                  <c:v>1.1400000000000006</c:v>
                </c:pt>
                <c:pt idx="760">
                  <c:v>1.3400000000000005</c:v>
                </c:pt>
                <c:pt idx="761">
                  <c:v>1.1599999999999995</c:v>
                </c:pt>
                <c:pt idx="762">
                  <c:v>0.83999999999999919</c:v>
                </c:pt>
                <c:pt idx="763">
                  <c:v>1.0400000000000005</c:v>
                </c:pt>
                <c:pt idx="764">
                  <c:v>1.2200000000000017</c:v>
                </c:pt>
                <c:pt idx="765">
                  <c:v>0.92000000000000315</c:v>
                </c:pt>
                <c:pt idx="766">
                  <c:v>0.94000000000000483</c:v>
                </c:pt>
                <c:pt idx="767">
                  <c:v>1.4200000000000046</c:v>
                </c:pt>
                <c:pt idx="768">
                  <c:v>1.5600000000000023</c:v>
                </c:pt>
                <c:pt idx="769">
                  <c:v>1.8200000000000016</c:v>
                </c:pt>
                <c:pt idx="770">
                  <c:v>2.2599999999999993</c:v>
                </c:pt>
                <c:pt idx="771">
                  <c:v>2.4799999999999982</c:v>
                </c:pt>
                <c:pt idx="772">
                  <c:v>2.3799999999999981</c:v>
                </c:pt>
                <c:pt idx="773">
                  <c:v>1.6199999999999988</c:v>
                </c:pt>
                <c:pt idx="774">
                  <c:v>1.3599999999999994</c:v>
                </c:pt>
                <c:pt idx="775">
                  <c:v>1.2599999999999993</c:v>
                </c:pt>
                <c:pt idx="776">
                  <c:v>0.7</c:v>
                </c:pt>
                <c:pt idx="777">
                  <c:v>0.57999999999999829</c:v>
                </c:pt>
                <c:pt idx="778">
                  <c:v>0.99999999999999711</c:v>
                </c:pt>
                <c:pt idx="779">
                  <c:v>0.93999999999999773</c:v>
                </c:pt>
                <c:pt idx="780">
                  <c:v>0.5999999999999972</c:v>
                </c:pt>
                <c:pt idx="781">
                  <c:v>0.81999999999999607</c:v>
                </c:pt>
                <c:pt idx="782">
                  <c:v>0.97999999999999832</c:v>
                </c:pt>
                <c:pt idx="783">
                  <c:v>0.91999999999999882</c:v>
                </c:pt>
                <c:pt idx="784">
                  <c:v>0.89999999999999714</c:v>
                </c:pt>
                <c:pt idx="785">
                  <c:v>1.1999999999999971</c:v>
                </c:pt>
                <c:pt idx="786">
                  <c:v>1.5799999999999983</c:v>
                </c:pt>
                <c:pt idx="787">
                  <c:v>1.3</c:v>
                </c:pt>
                <c:pt idx="788">
                  <c:v>1.6</c:v>
                </c:pt>
                <c:pt idx="789">
                  <c:v>1.5799999999999983</c:v>
                </c:pt>
                <c:pt idx="790">
                  <c:v>1.6</c:v>
                </c:pt>
                <c:pt idx="791">
                  <c:v>1.8400000000000005</c:v>
                </c:pt>
                <c:pt idx="792">
                  <c:v>1.6</c:v>
                </c:pt>
                <c:pt idx="793">
                  <c:v>0.85999999999999943</c:v>
                </c:pt>
                <c:pt idx="794">
                  <c:v>4.000000000000057E-2</c:v>
                </c:pt>
                <c:pt idx="795">
                  <c:v>-0.5</c:v>
                </c:pt>
                <c:pt idx="796">
                  <c:v>-1.1599999999999995</c:v>
                </c:pt>
                <c:pt idx="797">
                  <c:v>-1.0000000000000029</c:v>
                </c:pt>
                <c:pt idx="798">
                  <c:v>-0.35999999999999943</c:v>
                </c:pt>
                <c:pt idx="799">
                  <c:v>2.8421709430404009E-15</c:v>
                </c:pt>
                <c:pt idx="800">
                  <c:v>2.8421709430404009E-15</c:v>
                </c:pt>
                <c:pt idx="801">
                  <c:v>-0.29999999999999716</c:v>
                </c:pt>
                <c:pt idx="802">
                  <c:v>-5.9999999999996591E-2</c:v>
                </c:pt>
                <c:pt idx="803">
                  <c:v>-0.33999999999999775</c:v>
                </c:pt>
                <c:pt idx="804">
                  <c:v>-0.22000000000000169</c:v>
                </c:pt>
                <c:pt idx="805">
                  <c:v>4.000000000000057E-2</c:v>
                </c:pt>
                <c:pt idx="806">
                  <c:v>0.25999999999999945</c:v>
                </c:pt>
                <c:pt idx="807">
                  <c:v>0.30000000000000282</c:v>
                </c:pt>
                <c:pt idx="808">
                  <c:v>0.52000000000000168</c:v>
                </c:pt>
                <c:pt idx="809">
                  <c:v>1.0800000000000041</c:v>
                </c:pt>
                <c:pt idx="810">
                  <c:v>0.84000000000000052</c:v>
                </c:pt>
                <c:pt idx="811">
                  <c:v>1.1400000000000006</c:v>
                </c:pt>
                <c:pt idx="812">
                  <c:v>1.1000000000000001</c:v>
                </c:pt>
                <c:pt idx="813">
                  <c:v>1.1400000000000006</c:v>
                </c:pt>
                <c:pt idx="814">
                  <c:v>1.0200000000000018</c:v>
                </c:pt>
                <c:pt idx="815">
                  <c:v>1.180000000000001</c:v>
                </c:pt>
                <c:pt idx="816">
                  <c:v>0.72000000000000175</c:v>
                </c:pt>
                <c:pt idx="817">
                  <c:v>0.86000000000000232</c:v>
                </c:pt>
                <c:pt idx="818">
                  <c:v>0.32000000000000173</c:v>
                </c:pt>
                <c:pt idx="819">
                  <c:v>-0.1799999999999983</c:v>
                </c:pt>
                <c:pt idx="820">
                  <c:v>-0.29999999999999716</c:v>
                </c:pt>
                <c:pt idx="821">
                  <c:v>8.0000000000003985E-2</c:v>
                </c:pt>
                <c:pt idx="822">
                  <c:v>-0.45999999999999941</c:v>
                </c:pt>
                <c:pt idx="823">
                  <c:v>-0.11999999999999886</c:v>
                </c:pt>
                <c:pt idx="824">
                  <c:v>-0.41999999999999887</c:v>
                </c:pt>
                <c:pt idx="825">
                  <c:v>-0.63999999999999768</c:v>
                </c:pt>
                <c:pt idx="826">
                  <c:v>-0.8</c:v>
                </c:pt>
                <c:pt idx="827">
                  <c:v>-0.95999999999999941</c:v>
                </c:pt>
                <c:pt idx="828">
                  <c:v>-0.97999999999999976</c:v>
                </c:pt>
                <c:pt idx="829">
                  <c:v>-0.60000000000000142</c:v>
                </c:pt>
                <c:pt idx="830">
                  <c:v>-0.38000000000000256</c:v>
                </c:pt>
                <c:pt idx="831">
                  <c:v>5.9999999999998013E-2</c:v>
                </c:pt>
                <c:pt idx="832">
                  <c:v>-2.0000000000000285E-2</c:v>
                </c:pt>
                <c:pt idx="833">
                  <c:v>-0.12000000000000029</c:v>
                </c:pt>
                <c:pt idx="834">
                  <c:v>-0.25999999999999945</c:v>
                </c:pt>
                <c:pt idx="835">
                  <c:v>-0.25999999999999945</c:v>
                </c:pt>
                <c:pt idx="836">
                  <c:v>-0.71999999999999886</c:v>
                </c:pt>
                <c:pt idx="837">
                  <c:v>-0.2999999999999986</c:v>
                </c:pt>
                <c:pt idx="838">
                  <c:v>-0.3</c:v>
                </c:pt>
                <c:pt idx="839">
                  <c:v>-0.28000000000000114</c:v>
                </c:pt>
                <c:pt idx="840">
                  <c:v>-0.16000000000000086</c:v>
                </c:pt>
                <c:pt idx="841">
                  <c:v>-6.0000000000000851E-2</c:v>
                </c:pt>
                <c:pt idx="842">
                  <c:v>-1.4210854715202005E-15</c:v>
                </c:pt>
                <c:pt idx="843">
                  <c:v>0.37999999999999973</c:v>
                </c:pt>
                <c:pt idx="844">
                  <c:v>0.46000000000000085</c:v>
                </c:pt>
                <c:pt idx="845">
                  <c:v>0.52000000000000024</c:v>
                </c:pt>
                <c:pt idx="846">
                  <c:v>0.32000000000000028</c:v>
                </c:pt>
                <c:pt idx="847">
                  <c:v>0.2</c:v>
                </c:pt>
                <c:pt idx="848">
                  <c:v>-6.0000000000000851E-2</c:v>
                </c:pt>
                <c:pt idx="849">
                  <c:v>0.41999999999999887</c:v>
                </c:pt>
                <c:pt idx="850">
                  <c:v>0.5</c:v>
                </c:pt>
                <c:pt idx="851">
                  <c:v>0.62000000000000033</c:v>
                </c:pt>
                <c:pt idx="852">
                  <c:v>0.65999999999999948</c:v>
                </c:pt>
                <c:pt idx="853">
                  <c:v>0.63999999999999913</c:v>
                </c:pt>
                <c:pt idx="854">
                  <c:v>0.31999999999999884</c:v>
                </c:pt>
                <c:pt idx="855">
                  <c:v>7.9999999999998295E-2</c:v>
                </c:pt>
                <c:pt idx="856">
                  <c:v>5.9999999999996591E-2</c:v>
                </c:pt>
                <c:pt idx="857">
                  <c:v>0.23999999999999772</c:v>
                </c:pt>
                <c:pt idx="858">
                  <c:v>0.57999999999999829</c:v>
                </c:pt>
                <c:pt idx="859">
                  <c:v>0.77999999999999969</c:v>
                </c:pt>
                <c:pt idx="860">
                  <c:v>0.77999999999999969</c:v>
                </c:pt>
                <c:pt idx="861">
                  <c:v>0.97999999999999976</c:v>
                </c:pt>
                <c:pt idx="862">
                  <c:v>0.81999999999999884</c:v>
                </c:pt>
                <c:pt idx="863">
                  <c:v>0.75999999999999945</c:v>
                </c:pt>
                <c:pt idx="864">
                  <c:v>0.97999999999999832</c:v>
                </c:pt>
                <c:pt idx="865">
                  <c:v>0.71999999999999886</c:v>
                </c:pt>
                <c:pt idx="866">
                  <c:v>0.4799999999999997</c:v>
                </c:pt>
                <c:pt idx="867">
                  <c:v>0.67999999999999972</c:v>
                </c:pt>
                <c:pt idx="868">
                  <c:v>0.27999999999999969</c:v>
                </c:pt>
                <c:pt idx="869">
                  <c:v>2.0000000000000285E-2</c:v>
                </c:pt>
                <c:pt idx="870">
                  <c:v>0.7</c:v>
                </c:pt>
                <c:pt idx="871">
                  <c:v>0.95999999999999941</c:v>
                </c:pt>
                <c:pt idx="872">
                  <c:v>0.84000000000000052</c:v>
                </c:pt>
                <c:pt idx="873">
                  <c:v>1.1000000000000014</c:v>
                </c:pt>
                <c:pt idx="874">
                  <c:v>1.1600000000000008</c:v>
                </c:pt>
                <c:pt idx="875">
                  <c:v>1.2200000000000017</c:v>
                </c:pt>
                <c:pt idx="876">
                  <c:v>1.1400000000000019</c:v>
                </c:pt>
                <c:pt idx="877">
                  <c:v>1.1200000000000017</c:v>
                </c:pt>
                <c:pt idx="878">
                  <c:v>1.1400000000000006</c:v>
                </c:pt>
                <c:pt idx="879">
                  <c:v>1.2600000000000009</c:v>
                </c:pt>
                <c:pt idx="880">
                  <c:v>1.2599999999999993</c:v>
                </c:pt>
                <c:pt idx="881">
                  <c:v>1.6599999999999995</c:v>
                </c:pt>
                <c:pt idx="882">
                  <c:v>1.7399999999999991</c:v>
                </c:pt>
                <c:pt idx="883">
                  <c:v>1.5799999999999996</c:v>
                </c:pt>
                <c:pt idx="884">
                  <c:v>1.5999999999999985</c:v>
                </c:pt>
                <c:pt idx="885">
                  <c:v>1.4</c:v>
                </c:pt>
                <c:pt idx="886">
                  <c:v>1</c:v>
                </c:pt>
                <c:pt idx="887">
                  <c:v>0.87999999999999967</c:v>
                </c:pt>
                <c:pt idx="888">
                  <c:v>1.0199999999999989</c:v>
                </c:pt>
                <c:pt idx="889">
                  <c:v>1.1000000000000001</c:v>
                </c:pt>
                <c:pt idx="890">
                  <c:v>1.3399999999999992</c:v>
                </c:pt>
                <c:pt idx="891">
                  <c:v>1.2599999999999993</c:v>
                </c:pt>
                <c:pt idx="892">
                  <c:v>1.6599999999999995</c:v>
                </c:pt>
                <c:pt idx="893">
                  <c:v>1.7599999999999993</c:v>
                </c:pt>
                <c:pt idx="894">
                  <c:v>1.5799999999999996</c:v>
                </c:pt>
                <c:pt idx="895">
                  <c:v>1.6</c:v>
                </c:pt>
                <c:pt idx="896">
                  <c:v>1.8600000000000008</c:v>
                </c:pt>
                <c:pt idx="897">
                  <c:v>1.7000000000000015</c:v>
                </c:pt>
                <c:pt idx="898">
                  <c:v>1.8200000000000016</c:v>
                </c:pt>
                <c:pt idx="899">
                  <c:v>1.9000000000000015</c:v>
                </c:pt>
                <c:pt idx="900">
                  <c:v>1.740000000000002</c:v>
                </c:pt>
                <c:pt idx="901">
                  <c:v>1.5200000000000018</c:v>
                </c:pt>
                <c:pt idx="902">
                  <c:v>1.6000000000000014</c:v>
                </c:pt>
                <c:pt idx="903">
                  <c:v>1.6400000000000006</c:v>
                </c:pt>
                <c:pt idx="904">
                  <c:v>1.5799999999999996</c:v>
                </c:pt>
                <c:pt idx="905">
                  <c:v>1.3</c:v>
                </c:pt>
                <c:pt idx="906">
                  <c:v>1.1400000000000006</c:v>
                </c:pt>
                <c:pt idx="907">
                  <c:v>0.96000000000000085</c:v>
                </c:pt>
                <c:pt idx="908">
                  <c:v>0.6800000000000026</c:v>
                </c:pt>
                <c:pt idx="909">
                  <c:v>0.82000000000000317</c:v>
                </c:pt>
                <c:pt idx="910">
                  <c:v>1.420000000000003</c:v>
                </c:pt>
                <c:pt idx="911">
                  <c:v>1.8200000000000016</c:v>
                </c:pt>
                <c:pt idx="912">
                  <c:v>1.7200000000000002</c:v>
                </c:pt>
                <c:pt idx="913">
                  <c:v>2.0399999999999991</c:v>
                </c:pt>
                <c:pt idx="914">
                  <c:v>1.9999999999999987</c:v>
                </c:pt>
                <c:pt idx="915">
                  <c:v>1.579999999999997</c:v>
                </c:pt>
                <c:pt idx="916">
                  <c:v>1.0999999999999972</c:v>
                </c:pt>
                <c:pt idx="917">
                  <c:v>0.85999999999999943</c:v>
                </c:pt>
                <c:pt idx="918">
                  <c:v>0.7</c:v>
                </c:pt>
                <c:pt idx="919">
                  <c:v>0.94000000000000061</c:v>
                </c:pt>
                <c:pt idx="920">
                  <c:v>1.1200000000000017</c:v>
                </c:pt>
                <c:pt idx="921">
                  <c:v>1.2200000000000017</c:v>
                </c:pt>
                <c:pt idx="922">
                  <c:v>1.6400000000000006</c:v>
                </c:pt>
                <c:pt idx="923">
                  <c:v>1.2199999999999989</c:v>
                </c:pt>
                <c:pt idx="924">
                  <c:v>0.65999999999999948</c:v>
                </c:pt>
                <c:pt idx="925">
                  <c:v>0.21999999999999886</c:v>
                </c:pt>
                <c:pt idx="926">
                  <c:v>0.2999999999999986</c:v>
                </c:pt>
                <c:pt idx="927">
                  <c:v>-0.26000000000000084</c:v>
                </c:pt>
                <c:pt idx="928">
                  <c:v>-0.23999999999999916</c:v>
                </c:pt>
                <c:pt idx="929">
                  <c:v>0.12000000000000029</c:v>
                </c:pt>
                <c:pt idx="930">
                  <c:v>0.45999999999999941</c:v>
                </c:pt>
                <c:pt idx="931">
                  <c:v>0.34000000000000058</c:v>
                </c:pt>
                <c:pt idx="932">
                  <c:v>0.17999999999999972</c:v>
                </c:pt>
                <c:pt idx="933">
                  <c:v>0.94000000000000061</c:v>
                </c:pt>
                <c:pt idx="934">
                  <c:v>0.72000000000000031</c:v>
                </c:pt>
                <c:pt idx="935">
                  <c:v>0.72000000000000175</c:v>
                </c:pt>
                <c:pt idx="936">
                  <c:v>0.94000000000000195</c:v>
                </c:pt>
                <c:pt idx="937">
                  <c:v>1.9200000000000017</c:v>
                </c:pt>
                <c:pt idx="938">
                  <c:v>1.7</c:v>
                </c:pt>
                <c:pt idx="939">
                  <c:v>1.5800000000000012</c:v>
                </c:pt>
                <c:pt idx="940">
                  <c:v>1.3600000000000008</c:v>
                </c:pt>
                <c:pt idx="941">
                  <c:v>1.3799999999999997</c:v>
                </c:pt>
                <c:pt idx="942">
                  <c:v>0.95999999999999941</c:v>
                </c:pt>
                <c:pt idx="943">
                  <c:v>0.55999999999999939</c:v>
                </c:pt>
                <c:pt idx="944">
                  <c:v>0.63999999999999913</c:v>
                </c:pt>
                <c:pt idx="945">
                  <c:v>0.91999999999999882</c:v>
                </c:pt>
                <c:pt idx="946">
                  <c:v>0.65999999999999948</c:v>
                </c:pt>
                <c:pt idx="947">
                  <c:v>0.6</c:v>
                </c:pt>
                <c:pt idx="948">
                  <c:v>0.32000000000000028</c:v>
                </c:pt>
                <c:pt idx="949">
                  <c:v>5.9999999999999429E-2</c:v>
                </c:pt>
                <c:pt idx="950">
                  <c:v>-0.32000000000000173</c:v>
                </c:pt>
                <c:pt idx="951">
                  <c:v>3.9999999999997725E-2</c:v>
                </c:pt>
                <c:pt idx="952">
                  <c:v>0.11999999999999886</c:v>
                </c:pt>
                <c:pt idx="953">
                  <c:v>0.32000000000000028</c:v>
                </c:pt>
                <c:pt idx="954">
                  <c:v>0.50000000000000144</c:v>
                </c:pt>
                <c:pt idx="955">
                  <c:v>0.42000000000000315</c:v>
                </c:pt>
                <c:pt idx="956">
                  <c:v>8.0000000000003985E-2</c:v>
                </c:pt>
                <c:pt idx="957">
                  <c:v>0.12000000000000313</c:v>
                </c:pt>
                <c:pt idx="958">
                  <c:v>0.38000000000000256</c:v>
                </c:pt>
                <c:pt idx="959">
                  <c:v>0.32000000000000173</c:v>
                </c:pt>
                <c:pt idx="960">
                  <c:v>0.48000000000000115</c:v>
                </c:pt>
                <c:pt idx="961">
                  <c:v>0.4799999999999997</c:v>
                </c:pt>
                <c:pt idx="962">
                  <c:v>0.57999999999999974</c:v>
                </c:pt>
                <c:pt idx="963">
                  <c:v>0.37999999999999973</c:v>
                </c:pt>
                <c:pt idx="964">
                  <c:v>0.54000000000000059</c:v>
                </c:pt>
                <c:pt idx="965">
                  <c:v>0.66000000000000081</c:v>
                </c:pt>
                <c:pt idx="966">
                  <c:v>1.180000000000001</c:v>
                </c:pt>
                <c:pt idx="967">
                  <c:v>0.98000000000000109</c:v>
                </c:pt>
                <c:pt idx="968">
                  <c:v>1.0400000000000005</c:v>
                </c:pt>
                <c:pt idx="969">
                  <c:v>0.86000000000000087</c:v>
                </c:pt>
                <c:pt idx="970">
                  <c:v>0.46000000000000085</c:v>
                </c:pt>
                <c:pt idx="971">
                  <c:v>-9.9999999999998576E-2</c:v>
                </c:pt>
                <c:pt idx="972">
                  <c:v>-0.13999999999999915</c:v>
                </c:pt>
                <c:pt idx="973">
                  <c:v>-5.9999999999999429E-2</c:v>
                </c:pt>
                <c:pt idx="974">
                  <c:v>-0.16000000000000086</c:v>
                </c:pt>
                <c:pt idx="975">
                  <c:v>-2.0000000000001704E-2</c:v>
                </c:pt>
                <c:pt idx="976">
                  <c:v>-1.4210854715202005E-15</c:v>
                </c:pt>
                <c:pt idx="977">
                  <c:v>0.33999999999999914</c:v>
                </c:pt>
                <c:pt idx="978">
                  <c:v>0.2999999999999986</c:v>
                </c:pt>
                <c:pt idx="979">
                  <c:v>0.65999999999999948</c:v>
                </c:pt>
                <c:pt idx="980">
                  <c:v>1.180000000000001</c:v>
                </c:pt>
                <c:pt idx="981">
                  <c:v>1.0200000000000002</c:v>
                </c:pt>
                <c:pt idx="982">
                  <c:v>0.84000000000000052</c:v>
                </c:pt>
                <c:pt idx="983">
                  <c:v>0.74000000000000199</c:v>
                </c:pt>
                <c:pt idx="984">
                  <c:v>0.84000000000000052</c:v>
                </c:pt>
                <c:pt idx="985">
                  <c:v>1.1000000000000001</c:v>
                </c:pt>
                <c:pt idx="986">
                  <c:v>1.9599999999999995</c:v>
                </c:pt>
                <c:pt idx="987">
                  <c:v>1.2400000000000007</c:v>
                </c:pt>
                <c:pt idx="988">
                  <c:v>2.3599999999999994</c:v>
                </c:pt>
                <c:pt idx="989">
                  <c:v>3.4600000000000009</c:v>
                </c:pt>
                <c:pt idx="990">
                  <c:v>0.67999999999999972</c:v>
                </c:pt>
                <c:pt idx="991">
                  <c:v>0</c:v>
                </c:pt>
                <c:pt idx="992">
                  <c:v>0.49999999999999856</c:v>
                </c:pt>
                <c:pt idx="993">
                  <c:v>-0.62000000000000033</c:v>
                </c:pt>
                <c:pt idx="994">
                  <c:v>-1.7800000000000011</c:v>
                </c:pt>
                <c:pt idx="995">
                  <c:v>0.63999999999999913</c:v>
                </c:pt>
                <c:pt idx="996">
                  <c:v>0.87999999999999967</c:v>
                </c:pt>
                <c:pt idx="997">
                  <c:v>1.1999999999999986</c:v>
                </c:pt>
                <c:pt idx="998">
                  <c:v>1.2399999999999991</c:v>
                </c:pt>
                <c:pt idx="999">
                  <c:v>0.92000000000000026</c:v>
                </c:pt>
                <c:pt idx="1000">
                  <c:v>0.57999999999999974</c:v>
                </c:pt>
                <c:pt idx="1001">
                  <c:v>0.22000000000000028</c:v>
                </c:pt>
                <c:pt idx="1002">
                  <c:v>-0.19999999999999857</c:v>
                </c:pt>
                <c:pt idx="1003">
                  <c:v>-0.45999999999999941</c:v>
                </c:pt>
                <c:pt idx="1004">
                  <c:v>-0.45999999999999941</c:v>
                </c:pt>
                <c:pt idx="1005">
                  <c:v>-0.49999999999999856</c:v>
                </c:pt>
                <c:pt idx="1006">
                  <c:v>-0.33999999999999914</c:v>
                </c:pt>
                <c:pt idx="1007">
                  <c:v>-0.37999999999999973</c:v>
                </c:pt>
                <c:pt idx="1008">
                  <c:v>-0.14000000000000057</c:v>
                </c:pt>
                <c:pt idx="1009">
                  <c:v>-6.0000000000000851E-2</c:v>
                </c:pt>
                <c:pt idx="1010">
                  <c:v>-0.14000000000000057</c:v>
                </c:pt>
                <c:pt idx="1011">
                  <c:v>-2.0000000000001704E-2</c:v>
                </c:pt>
                <c:pt idx="1012">
                  <c:v>0.33999999999999914</c:v>
                </c:pt>
                <c:pt idx="1013">
                  <c:v>0.26000000000000084</c:v>
                </c:pt>
                <c:pt idx="1014">
                  <c:v>0.22000000000000028</c:v>
                </c:pt>
                <c:pt idx="1015">
                  <c:v>0.65999999999999948</c:v>
                </c:pt>
                <c:pt idx="1016">
                  <c:v>0.4</c:v>
                </c:pt>
                <c:pt idx="1017">
                  <c:v>0.3</c:v>
                </c:pt>
                <c:pt idx="1018">
                  <c:v>0.3</c:v>
                </c:pt>
                <c:pt idx="1019">
                  <c:v>0.41999999999999887</c:v>
                </c:pt>
                <c:pt idx="1020">
                  <c:v>0.2</c:v>
                </c:pt>
                <c:pt idx="1021">
                  <c:v>0.34000000000000058</c:v>
                </c:pt>
                <c:pt idx="1022">
                  <c:v>0.33999999999999914</c:v>
                </c:pt>
                <c:pt idx="1023">
                  <c:v>-4.0000000000001992E-2</c:v>
                </c:pt>
                <c:pt idx="1024">
                  <c:v>-0.22000000000000028</c:v>
                </c:pt>
                <c:pt idx="1025">
                  <c:v>-0.26000000000000084</c:v>
                </c:pt>
                <c:pt idx="1026">
                  <c:v>-0.38000000000000111</c:v>
                </c:pt>
                <c:pt idx="1027">
                  <c:v>-0.52000000000000024</c:v>
                </c:pt>
                <c:pt idx="1028">
                  <c:v>-0.15999999999999942</c:v>
                </c:pt>
                <c:pt idx="1029">
                  <c:v>-0.15999999999999942</c:v>
                </c:pt>
                <c:pt idx="1030">
                  <c:v>-0.47999999999999832</c:v>
                </c:pt>
                <c:pt idx="1031">
                  <c:v>-0.21999999999999886</c:v>
                </c:pt>
                <c:pt idx="1032">
                  <c:v>-0.2999999999999986</c:v>
                </c:pt>
                <c:pt idx="1033">
                  <c:v>4.000000000000057E-2</c:v>
                </c:pt>
                <c:pt idx="1034">
                  <c:v>7.999999999999971E-2</c:v>
                </c:pt>
                <c:pt idx="1035">
                  <c:v>0.23999999999999772</c:v>
                </c:pt>
                <c:pt idx="1036">
                  <c:v>-0.24000000000000199</c:v>
                </c:pt>
                <c:pt idx="1037">
                  <c:v>1.9999999999998862E-2</c:v>
                </c:pt>
                <c:pt idx="1038">
                  <c:v>-0.32000000000000173</c:v>
                </c:pt>
                <c:pt idx="1039">
                  <c:v>-0.50000000000000144</c:v>
                </c:pt>
                <c:pt idx="1040">
                  <c:v>-0.4</c:v>
                </c:pt>
                <c:pt idx="1041">
                  <c:v>-0.13999999999999915</c:v>
                </c:pt>
                <c:pt idx="1042">
                  <c:v>-2.0000000000000285E-2</c:v>
                </c:pt>
                <c:pt idx="1043">
                  <c:v>0.4</c:v>
                </c:pt>
                <c:pt idx="1044">
                  <c:v>0.52000000000000024</c:v>
                </c:pt>
                <c:pt idx="1045">
                  <c:v>0.53999999999999915</c:v>
                </c:pt>
                <c:pt idx="1046">
                  <c:v>0.91999999999999882</c:v>
                </c:pt>
                <c:pt idx="1047">
                  <c:v>0.61999999999999889</c:v>
                </c:pt>
                <c:pt idx="1048">
                  <c:v>0.31999999999999884</c:v>
                </c:pt>
                <c:pt idx="1049">
                  <c:v>0.47999999999999832</c:v>
                </c:pt>
                <c:pt idx="1050">
                  <c:v>0.53999999999999915</c:v>
                </c:pt>
                <c:pt idx="1051">
                  <c:v>0.3</c:v>
                </c:pt>
                <c:pt idx="1052">
                  <c:v>0.37999999999999973</c:v>
                </c:pt>
                <c:pt idx="1053">
                  <c:v>0.7600000000000009</c:v>
                </c:pt>
                <c:pt idx="1054">
                  <c:v>0.94000000000000195</c:v>
                </c:pt>
                <c:pt idx="1055">
                  <c:v>1.1600000000000008</c:v>
                </c:pt>
                <c:pt idx="1056">
                  <c:v>0.93999999999999984</c:v>
                </c:pt>
                <c:pt idx="1057">
                  <c:v>1.2199999999999995</c:v>
                </c:pt>
                <c:pt idx="1058">
                  <c:v>0.49999999999999928</c:v>
                </c:pt>
                <c:pt idx="1059">
                  <c:v>0.19999999999999787</c:v>
                </c:pt>
                <c:pt idx="1060">
                  <c:v>-0.24000000000000127</c:v>
                </c:pt>
                <c:pt idx="1061">
                  <c:v>-0.28000000000000114</c:v>
                </c:pt>
                <c:pt idx="1062">
                  <c:v>-0.5</c:v>
                </c:pt>
                <c:pt idx="1063">
                  <c:v>-0.56000000000000016</c:v>
                </c:pt>
                <c:pt idx="1064">
                  <c:v>-0.33999999999999914</c:v>
                </c:pt>
                <c:pt idx="1065">
                  <c:v>-0.25999999999999873</c:v>
                </c:pt>
                <c:pt idx="1066">
                  <c:v>0.10000000000000142</c:v>
                </c:pt>
                <c:pt idx="1067">
                  <c:v>6.0000000000000851E-2</c:v>
                </c:pt>
                <c:pt idx="1068">
                  <c:v>0.40000000000000069</c:v>
                </c:pt>
                <c:pt idx="1069">
                  <c:v>0.53999999999999981</c:v>
                </c:pt>
                <c:pt idx="1070">
                  <c:v>0.53999999999999915</c:v>
                </c:pt>
                <c:pt idx="1071">
                  <c:v>0.27999999999999903</c:v>
                </c:pt>
                <c:pt idx="1072">
                  <c:v>-0.2000000000000007</c:v>
                </c:pt>
                <c:pt idx="1073">
                  <c:v>-0.26000000000000084</c:v>
                </c:pt>
                <c:pt idx="1074">
                  <c:v>-0.46000000000000013</c:v>
                </c:pt>
                <c:pt idx="1075">
                  <c:v>-0.32000000000000028</c:v>
                </c:pt>
                <c:pt idx="1076">
                  <c:v>-0.1</c:v>
                </c:pt>
                <c:pt idx="1077">
                  <c:v>0.57999999999999974</c:v>
                </c:pt>
                <c:pt idx="1078">
                  <c:v>0.77999999999999969</c:v>
                </c:pt>
                <c:pt idx="1079">
                  <c:v>1.0399999999999991</c:v>
                </c:pt>
                <c:pt idx="1080">
                  <c:v>1.3</c:v>
                </c:pt>
                <c:pt idx="1081">
                  <c:v>1.3399999999999999</c:v>
                </c:pt>
                <c:pt idx="1082">
                  <c:v>1.2399999999999998</c:v>
                </c:pt>
                <c:pt idx="1083">
                  <c:v>1.5</c:v>
                </c:pt>
                <c:pt idx="1084">
                  <c:v>1.0600000000000009</c:v>
                </c:pt>
                <c:pt idx="1085">
                  <c:v>0.32000000000000101</c:v>
                </c:pt>
                <c:pt idx="1086">
                  <c:v>0.14000000000000129</c:v>
                </c:pt>
                <c:pt idx="1087">
                  <c:v>0.14000000000000198</c:v>
                </c:pt>
                <c:pt idx="1088">
                  <c:v>2.1316282072803005E-15</c:v>
                </c:pt>
                <c:pt idx="1089">
                  <c:v>-1.9999999999998151E-2</c:v>
                </c:pt>
                <c:pt idx="1090">
                  <c:v>0.66000000000000081</c:v>
                </c:pt>
                <c:pt idx="1091">
                  <c:v>0.88000000000000045</c:v>
                </c:pt>
                <c:pt idx="1092">
                  <c:v>0.81999999999999962</c:v>
                </c:pt>
                <c:pt idx="1093">
                  <c:v>0.61999999999999955</c:v>
                </c:pt>
                <c:pt idx="1094">
                  <c:v>1.0599999999999994</c:v>
                </c:pt>
                <c:pt idx="1095">
                  <c:v>0.82000000000000028</c:v>
                </c:pt>
                <c:pt idx="1096">
                  <c:v>1</c:v>
                </c:pt>
                <c:pt idx="1097">
                  <c:v>0.83999999999999986</c:v>
                </c:pt>
                <c:pt idx="1098">
                  <c:v>1.2</c:v>
                </c:pt>
                <c:pt idx="1099">
                  <c:v>1.0799999999999996</c:v>
                </c:pt>
                <c:pt idx="1100">
                  <c:v>1.319999999999999</c:v>
                </c:pt>
                <c:pt idx="1101">
                  <c:v>1.2199999999999989</c:v>
                </c:pt>
                <c:pt idx="1102">
                  <c:v>1.5199999999999996</c:v>
                </c:pt>
                <c:pt idx="1103">
                  <c:v>1.7799999999999989</c:v>
                </c:pt>
                <c:pt idx="1104">
                  <c:v>1.7599999999999993</c:v>
                </c:pt>
                <c:pt idx="1105">
                  <c:v>1.7</c:v>
                </c:pt>
                <c:pt idx="1106">
                  <c:v>1.4600000000000009</c:v>
                </c:pt>
                <c:pt idx="1107">
                  <c:v>1.0800000000000012</c:v>
                </c:pt>
                <c:pt idx="1108">
                  <c:v>0.62000000000000166</c:v>
                </c:pt>
                <c:pt idx="1109">
                  <c:v>0.3400000000000013</c:v>
                </c:pt>
                <c:pt idx="1110">
                  <c:v>0.10000000000000142</c:v>
                </c:pt>
                <c:pt idx="1111">
                  <c:v>0.36000000000000087</c:v>
                </c:pt>
                <c:pt idx="1112">
                  <c:v>0.76000000000000012</c:v>
                </c:pt>
                <c:pt idx="1113">
                  <c:v>0.8600000000000001</c:v>
                </c:pt>
                <c:pt idx="1114">
                  <c:v>1.2000000000000006</c:v>
                </c:pt>
                <c:pt idx="1115">
                  <c:v>1.3200000000000003</c:v>
                </c:pt>
                <c:pt idx="1116">
                  <c:v>1.2600000000000002</c:v>
                </c:pt>
                <c:pt idx="1117">
                  <c:v>0.92000000000000104</c:v>
                </c:pt>
                <c:pt idx="1118">
                  <c:v>0.58000000000000118</c:v>
                </c:pt>
                <c:pt idx="1119">
                  <c:v>0.42000000000000098</c:v>
                </c:pt>
                <c:pt idx="1120">
                  <c:v>0.42000000000000098</c:v>
                </c:pt>
                <c:pt idx="1121">
                  <c:v>6.0000000000001566E-2</c:v>
                </c:pt>
                <c:pt idx="1122">
                  <c:v>0.14000000000000057</c:v>
                </c:pt>
                <c:pt idx="1123">
                  <c:v>0.46000000000000013</c:v>
                </c:pt>
                <c:pt idx="1124">
                  <c:v>0.43999999999999984</c:v>
                </c:pt>
                <c:pt idx="1125">
                  <c:v>0.42000000000000026</c:v>
                </c:pt>
                <c:pt idx="1126">
                  <c:v>0.8</c:v>
                </c:pt>
                <c:pt idx="1127">
                  <c:v>0.96000000000000019</c:v>
                </c:pt>
                <c:pt idx="1128">
                  <c:v>0.8</c:v>
                </c:pt>
                <c:pt idx="1129">
                  <c:v>0.85999999999999943</c:v>
                </c:pt>
                <c:pt idx="1130">
                  <c:v>0.79999999999999927</c:v>
                </c:pt>
                <c:pt idx="1131">
                  <c:v>0.51999999999999891</c:v>
                </c:pt>
                <c:pt idx="1132">
                  <c:v>0.67999999999999972</c:v>
                </c:pt>
                <c:pt idx="1133">
                  <c:v>0.9</c:v>
                </c:pt>
                <c:pt idx="1134">
                  <c:v>1.0800000000000005</c:v>
                </c:pt>
                <c:pt idx="1135">
                  <c:v>1.1600000000000001</c:v>
                </c:pt>
                <c:pt idx="1136">
                  <c:v>1.5600000000000009</c:v>
                </c:pt>
                <c:pt idx="1137">
                  <c:v>1.1600000000000001</c:v>
                </c:pt>
                <c:pt idx="1138">
                  <c:v>1.1199999999999997</c:v>
                </c:pt>
                <c:pt idx="1139">
                  <c:v>1.0399999999999998</c:v>
                </c:pt>
                <c:pt idx="1140">
                  <c:v>1.1799999999999997</c:v>
                </c:pt>
                <c:pt idx="1141">
                  <c:v>1.1599999999999995</c:v>
                </c:pt>
                <c:pt idx="1142">
                  <c:v>1.5199999999999996</c:v>
                </c:pt>
                <c:pt idx="1143">
                  <c:v>1.4200000000000004</c:v>
                </c:pt>
                <c:pt idx="1144">
                  <c:v>1.3800000000000003</c:v>
                </c:pt>
                <c:pt idx="1145">
                  <c:v>0.88000000000000111</c:v>
                </c:pt>
                <c:pt idx="1146">
                  <c:v>0.38000000000000111</c:v>
                </c:pt>
                <c:pt idx="1147">
                  <c:v>0.62000000000000099</c:v>
                </c:pt>
                <c:pt idx="1148">
                  <c:v>0.72000000000000031</c:v>
                </c:pt>
                <c:pt idx="1149">
                  <c:v>0.74000000000000055</c:v>
                </c:pt>
                <c:pt idx="1150">
                  <c:v>0.93999999999999984</c:v>
                </c:pt>
                <c:pt idx="1151">
                  <c:v>1.2600000000000002</c:v>
                </c:pt>
                <c:pt idx="1152">
                  <c:v>0.74000000000000055</c:v>
                </c:pt>
                <c:pt idx="1153">
                  <c:v>0.68000000000000116</c:v>
                </c:pt>
                <c:pt idx="1154">
                  <c:v>0.34000000000000058</c:v>
                </c:pt>
                <c:pt idx="1155">
                  <c:v>0.46000000000000085</c:v>
                </c:pt>
                <c:pt idx="1156">
                  <c:v>0.33999999999999986</c:v>
                </c:pt>
                <c:pt idx="1157">
                  <c:v>0.4</c:v>
                </c:pt>
                <c:pt idx="1158">
                  <c:v>0.51999999999999957</c:v>
                </c:pt>
                <c:pt idx="1159">
                  <c:v>0.75999999999999945</c:v>
                </c:pt>
                <c:pt idx="1160">
                  <c:v>0.85999999999999943</c:v>
                </c:pt>
                <c:pt idx="1161">
                  <c:v>1.1000000000000001</c:v>
                </c:pt>
                <c:pt idx="1162">
                  <c:v>1.4799999999999998</c:v>
                </c:pt>
                <c:pt idx="1163">
                  <c:v>1.2</c:v>
                </c:pt>
                <c:pt idx="1164">
                  <c:v>1.3200000000000003</c:v>
                </c:pt>
                <c:pt idx="1165">
                  <c:v>1.2800000000000005</c:v>
                </c:pt>
                <c:pt idx="1166">
                  <c:v>1.1800000000000004</c:v>
                </c:pt>
                <c:pt idx="1167">
                  <c:v>0.66000000000000014</c:v>
                </c:pt>
                <c:pt idx="1168">
                  <c:v>0.8</c:v>
                </c:pt>
                <c:pt idx="1169">
                  <c:v>0.6</c:v>
                </c:pt>
                <c:pt idx="1170">
                  <c:v>0.45999999999999941</c:v>
                </c:pt>
                <c:pt idx="1171">
                  <c:v>0.45999999999999941</c:v>
                </c:pt>
                <c:pt idx="1172">
                  <c:v>0.77999999999999903</c:v>
                </c:pt>
                <c:pt idx="1173">
                  <c:v>0.55999999999999939</c:v>
                </c:pt>
                <c:pt idx="1174">
                  <c:v>0.63999999999999913</c:v>
                </c:pt>
                <c:pt idx="1175">
                  <c:v>0.75999999999999945</c:v>
                </c:pt>
                <c:pt idx="1176">
                  <c:v>0.59999999999999931</c:v>
                </c:pt>
                <c:pt idx="1177">
                  <c:v>0.43999999999999984</c:v>
                </c:pt>
                <c:pt idx="1178">
                  <c:v>0.37999999999999973</c:v>
                </c:pt>
                <c:pt idx="1179">
                  <c:v>0.5</c:v>
                </c:pt>
                <c:pt idx="1180">
                  <c:v>0.76000000000000012</c:v>
                </c:pt>
                <c:pt idx="1181">
                  <c:v>1.0000000000000007</c:v>
                </c:pt>
                <c:pt idx="1182">
                  <c:v>1.3200000000000003</c:v>
                </c:pt>
                <c:pt idx="1183">
                  <c:v>1.7600000000000002</c:v>
                </c:pt>
                <c:pt idx="1184">
                  <c:v>1.6</c:v>
                </c:pt>
                <c:pt idx="1185">
                  <c:v>1</c:v>
                </c:pt>
                <c:pt idx="1186">
                  <c:v>0.3</c:v>
                </c:pt>
                <c:pt idx="1187">
                  <c:v>-9.9999999999999284E-2</c:v>
                </c:pt>
                <c:pt idx="1188">
                  <c:v>-0.29999999999999927</c:v>
                </c:pt>
                <c:pt idx="1189">
                  <c:v>-0.29999999999999927</c:v>
                </c:pt>
                <c:pt idx="1190">
                  <c:v>0.26000000000000012</c:v>
                </c:pt>
                <c:pt idx="1191">
                  <c:v>0.85999999999999943</c:v>
                </c:pt>
                <c:pt idx="1192">
                  <c:v>1.0199999999999989</c:v>
                </c:pt>
                <c:pt idx="1193">
                  <c:v>1.3599999999999988</c:v>
                </c:pt>
                <c:pt idx="1194">
                  <c:v>1.5399999999999991</c:v>
                </c:pt>
                <c:pt idx="1195">
                  <c:v>1.3199999999999996</c:v>
                </c:pt>
                <c:pt idx="1196">
                  <c:v>0.96000000000000019</c:v>
                </c:pt>
                <c:pt idx="1197">
                  <c:v>0.92000000000000026</c:v>
                </c:pt>
                <c:pt idx="1198">
                  <c:v>0.74000000000000055</c:v>
                </c:pt>
                <c:pt idx="1199">
                  <c:v>0.6</c:v>
                </c:pt>
                <c:pt idx="1200">
                  <c:v>0.60000000000000075</c:v>
                </c:pt>
                <c:pt idx="1201">
                  <c:v>0.96000000000000085</c:v>
                </c:pt>
                <c:pt idx="1202">
                  <c:v>1.1400000000000006</c:v>
                </c:pt>
                <c:pt idx="1203">
                  <c:v>0.73999999999999988</c:v>
                </c:pt>
                <c:pt idx="1204">
                  <c:v>0.53999999999999981</c:v>
                </c:pt>
                <c:pt idx="1205">
                  <c:v>0.65999999999999948</c:v>
                </c:pt>
                <c:pt idx="1206">
                  <c:v>0.57999999999999896</c:v>
                </c:pt>
                <c:pt idx="1207">
                  <c:v>0.51999999999999957</c:v>
                </c:pt>
                <c:pt idx="1208">
                  <c:v>0.57999999999999974</c:v>
                </c:pt>
                <c:pt idx="1209">
                  <c:v>0.93999999999999984</c:v>
                </c:pt>
                <c:pt idx="1210">
                  <c:v>0.76000000000000012</c:v>
                </c:pt>
                <c:pt idx="1211">
                  <c:v>0.96000000000000019</c:v>
                </c:pt>
                <c:pt idx="1212">
                  <c:v>1</c:v>
                </c:pt>
                <c:pt idx="1213">
                  <c:v>1.5</c:v>
                </c:pt>
                <c:pt idx="1214">
                  <c:v>1.06</c:v>
                </c:pt>
                <c:pt idx="1215">
                  <c:v>1.1199999999999997</c:v>
                </c:pt>
                <c:pt idx="1216">
                  <c:v>0.99999999999999933</c:v>
                </c:pt>
                <c:pt idx="1217">
                  <c:v>0.75999999999999945</c:v>
                </c:pt>
                <c:pt idx="1218">
                  <c:v>0.3</c:v>
                </c:pt>
                <c:pt idx="1219">
                  <c:v>0.65999999999999948</c:v>
                </c:pt>
                <c:pt idx="1220">
                  <c:v>0.45999999999999941</c:v>
                </c:pt>
                <c:pt idx="1221">
                  <c:v>0.7</c:v>
                </c:pt>
                <c:pt idx="1222">
                  <c:v>0.8</c:v>
                </c:pt>
                <c:pt idx="1223">
                  <c:v>1.2399999999999998</c:v>
                </c:pt>
                <c:pt idx="1224">
                  <c:v>0.96000000000000085</c:v>
                </c:pt>
                <c:pt idx="1225">
                  <c:v>0.82000000000000095</c:v>
                </c:pt>
                <c:pt idx="1226">
                  <c:v>0.58000000000000118</c:v>
                </c:pt>
                <c:pt idx="1227">
                  <c:v>0.7600000000000009</c:v>
                </c:pt>
                <c:pt idx="1228">
                  <c:v>0.220000000000001</c:v>
                </c:pt>
                <c:pt idx="1229">
                  <c:v>0.42000000000000026</c:v>
                </c:pt>
                <c:pt idx="1230">
                  <c:v>0.90000000000000069</c:v>
                </c:pt>
                <c:pt idx="1231">
                  <c:v>0.96000000000000085</c:v>
                </c:pt>
                <c:pt idx="1232">
                  <c:v>0.78000000000000047</c:v>
                </c:pt>
                <c:pt idx="1233">
                  <c:v>0.77999999999999969</c:v>
                </c:pt>
                <c:pt idx="1234">
                  <c:v>0.96000000000000019</c:v>
                </c:pt>
                <c:pt idx="1235">
                  <c:v>0.43999999999999984</c:v>
                </c:pt>
                <c:pt idx="1236">
                  <c:v>0.61999999999999955</c:v>
                </c:pt>
                <c:pt idx="1237">
                  <c:v>0.62000000000000033</c:v>
                </c:pt>
                <c:pt idx="1238">
                  <c:v>0.90000000000000069</c:v>
                </c:pt>
                <c:pt idx="1239">
                  <c:v>0.84000000000000052</c:v>
                </c:pt>
                <c:pt idx="1240">
                  <c:v>1.5600000000000009</c:v>
                </c:pt>
                <c:pt idx="1241">
                  <c:v>1.56</c:v>
                </c:pt>
                <c:pt idx="1242">
                  <c:v>1.86</c:v>
                </c:pt>
                <c:pt idx="1243">
                  <c:v>1.6600000000000001</c:v>
                </c:pt>
                <c:pt idx="1244">
                  <c:v>1.1600000000000001</c:v>
                </c:pt>
                <c:pt idx="1245">
                  <c:v>0.65999999999999948</c:v>
                </c:pt>
                <c:pt idx="1246">
                  <c:v>0.18000000000000044</c:v>
                </c:pt>
                <c:pt idx="1247">
                  <c:v>-0.71999999999999953</c:v>
                </c:pt>
                <c:pt idx="1248">
                  <c:v>-0.43999999999999984</c:v>
                </c:pt>
                <c:pt idx="1249">
                  <c:v>-0.33999999999999986</c:v>
                </c:pt>
                <c:pt idx="1250">
                  <c:v>-0.31999999999999956</c:v>
                </c:pt>
                <c:pt idx="1251">
                  <c:v>-0.2</c:v>
                </c:pt>
                <c:pt idx="1252">
                  <c:v>0.3</c:v>
                </c:pt>
                <c:pt idx="1253">
                  <c:v>8.0000000000000432E-2</c:v>
                </c:pt>
                <c:pt idx="1254">
                  <c:v>0.64000000000000057</c:v>
                </c:pt>
                <c:pt idx="1255">
                  <c:v>0.48000000000000043</c:v>
                </c:pt>
                <c:pt idx="1256">
                  <c:v>0.68000000000000038</c:v>
                </c:pt>
                <c:pt idx="1257">
                  <c:v>0.62000000000000033</c:v>
                </c:pt>
                <c:pt idx="1258">
                  <c:v>0.83999999999999986</c:v>
                </c:pt>
                <c:pt idx="1259">
                  <c:v>0.83999999999999986</c:v>
                </c:pt>
                <c:pt idx="1260">
                  <c:v>1.4200000000000004</c:v>
                </c:pt>
                <c:pt idx="1261">
                  <c:v>1.3</c:v>
                </c:pt>
                <c:pt idx="1262">
                  <c:v>1.1000000000000001</c:v>
                </c:pt>
                <c:pt idx="1263">
                  <c:v>0.66000000000000081</c:v>
                </c:pt>
                <c:pt idx="1264">
                  <c:v>0.30000000000000071</c:v>
                </c:pt>
                <c:pt idx="1265">
                  <c:v>7.1054273576010023E-16</c:v>
                </c:pt>
                <c:pt idx="1266">
                  <c:v>2.0000000000000285E-2</c:v>
                </c:pt>
                <c:pt idx="1267">
                  <c:v>0.44000000000000056</c:v>
                </c:pt>
                <c:pt idx="1268">
                  <c:v>0.4</c:v>
                </c:pt>
                <c:pt idx="1269">
                  <c:v>0.23999999999999985</c:v>
                </c:pt>
                <c:pt idx="1270">
                  <c:v>0.17999999999999972</c:v>
                </c:pt>
                <c:pt idx="1271">
                  <c:v>0.38000000000000045</c:v>
                </c:pt>
                <c:pt idx="1272">
                  <c:v>0.67999999999999972</c:v>
                </c:pt>
                <c:pt idx="1273">
                  <c:v>0.83999999999999986</c:v>
                </c:pt>
                <c:pt idx="1274">
                  <c:v>0.97999999999999976</c:v>
                </c:pt>
                <c:pt idx="1275">
                  <c:v>0.97999999999999898</c:v>
                </c:pt>
                <c:pt idx="1276">
                  <c:v>0.69999999999999929</c:v>
                </c:pt>
                <c:pt idx="1277">
                  <c:v>-0.13999999999999985</c:v>
                </c:pt>
                <c:pt idx="1278">
                  <c:v>-1.9999999999999574E-2</c:v>
                </c:pt>
                <c:pt idx="1279">
                  <c:v>-9.9999999999999284E-2</c:v>
                </c:pt>
                <c:pt idx="1280">
                  <c:v>-5.9999999999998721E-2</c:v>
                </c:pt>
                <c:pt idx="1281">
                  <c:v>-0.11999999999999958</c:v>
                </c:pt>
                <c:pt idx="1282">
                  <c:v>0.37999999999999973</c:v>
                </c:pt>
                <c:pt idx="1283">
                  <c:v>0.47999999999999898</c:v>
                </c:pt>
                <c:pt idx="1284">
                  <c:v>0.59999999999999931</c:v>
                </c:pt>
                <c:pt idx="1285">
                  <c:v>1.0199999999999996</c:v>
                </c:pt>
                <c:pt idx="1286">
                  <c:v>1.0399999999999998</c:v>
                </c:pt>
                <c:pt idx="1287">
                  <c:v>0.98000000000000043</c:v>
                </c:pt>
                <c:pt idx="1288">
                  <c:v>0.88000000000000045</c:v>
                </c:pt>
                <c:pt idx="1289">
                  <c:v>1.1799999999999997</c:v>
                </c:pt>
                <c:pt idx="1290">
                  <c:v>0.9199999999999996</c:v>
                </c:pt>
                <c:pt idx="1291">
                  <c:v>1.2999999999999994</c:v>
                </c:pt>
                <c:pt idx="1292">
                  <c:v>1.3399999999999985</c:v>
                </c:pt>
                <c:pt idx="1293">
                  <c:v>1.5599999999999987</c:v>
                </c:pt>
                <c:pt idx="1294">
                  <c:v>1.0999999999999992</c:v>
                </c:pt>
                <c:pt idx="1295">
                  <c:v>0.83999999999999919</c:v>
                </c:pt>
                <c:pt idx="1296">
                  <c:v>0.4799999999999997</c:v>
                </c:pt>
                <c:pt idx="1297">
                  <c:v>0.50000000000000067</c:v>
                </c:pt>
                <c:pt idx="1298">
                  <c:v>-3.9999999999999147E-2</c:v>
                </c:pt>
                <c:pt idx="1299">
                  <c:v>0.16000000000000014</c:v>
                </c:pt>
                <c:pt idx="1300">
                  <c:v>0.16000000000000014</c:v>
                </c:pt>
                <c:pt idx="1301">
                  <c:v>0.46000000000000013</c:v>
                </c:pt>
                <c:pt idx="1302">
                  <c:v>0.51999999999999957</c:v>
                </c:pt>
                <c:pt idx="1303">
                  <c:v>1.1000000000000001</c:v>
                </c:pt>
                <c:pt idx="1304">
                  <c:v>1.320000000000001</c:v>
                </c:pt>
                <c:pt idx="1305">
                  <c:v>1.7000000000000015</c:v>
                </c:pt>
                <c:pt idx="1306">
                  <c:v>1.4800000000000011</c:v>
                </c:pt>
                <c:pt idx="1307">
                  <c:v>1.180000000000001</c:v>
                </c:pt>
                <c:pt idx="1308">
                  <c:v>1.3000000000000007</c:v>
                </c:pt>
                <c:pt idx="1309">
                  <c:v>1.3799999999999997</c:v>
                </c:pt>
                <c:pt idx="1310">
                  <c:v>1.319999999999999</c:v>
                </c:pt>
                <c:pt idx="1311">
                  <c:v>0.99999999999999933</c:v>
                </c:pt>
                <c:pt idx="1312">
                  <c:v>1.0199999999999996</c:v>
                </c:pt>
                <c:pt idx="1313">
                  <c:v>0.21999999999999958</c:v>
                </c:pt>
                <c:pt idx="1314">
                  <c:v>-0.25999999999999945</c:v>
                </c:pt>
                <c:pt idx="1315">
                  <c:v>-0.27999999999999903</c:v>
                </c:pt>
                <c:pt idx="1316">
                  <c:v>0.3400000000000013</c:v>
                </c:pt>
                <c:pt idx="1317">
                  <c:v>0.56000000000000083</c:v>
                </c:pt>
                <c:pt idx="1318">
                  <c:v>1.2400000000000007</c:v>
                </c:pt>
                <c:pt idx="1319">
                  <c:v>1.4600000000000002</c:v>
                </c:pt>
                <c:pt idx="1320">
                  <c:v>1.36</c:v>
                </c:pt>
                <c:pt idx="1321">
                  <c:v>0.67999999999999972</c:v>
                </c:pt>
                <c:pt idx="1322">
                  <c:v>0.52000000000000024</c:v>
                </c:pt>
                <c:pt idx="1323">
                  <c:v>0.32000000000000101</c:v>
                </c:pt>
                <c:pt idx="1324">
                  <c:v>0.54000000000000059</c:v>
                </c:pt>
                <c:pt idx="1325">
                  <c:v>0.50000000000000067</c:v>
                </c:pt>
                <c:pt idx="1326">
                  <c:v>0.7600000000000009</c:v>
                </c:pt>
                <c:pt idx="1327">
                  <c:v>0.78000000000000047</c:v>
                </c:pt>
                <c:pt idx="1328">
                  <c:v>0.95999999999999941</c:v>
                </c:pt>
                <c:pt idx="1329">
                  <c:v>0.87999999999999967</c:v>
                </c:pt>
                <c:pt idx="1330">
                  <c:v>0.96000000000000019</c:v>
                </c:pt>
                <c:pt idx="1331">
                  <c:v>0.97999999999999976</c:v>
                </c:pt>
                <c:pt idx="1332">
                  <c:v>1.4200000000000004</c:v>
                </c:pt>
                <c:pt idx="1333">
                  <c:v>1.2000000000000006</c:v>
                </c:pt>
                <c:pt idx="1334">
                  <c:v>1.0600000000000009</c:v>
                </c:pt>
                <c:pt idx="1335">
                  <c:v>0.87999999999999967</c:v>
                </c:pt>
                <c:pt idx="1336">
                  <c:v>0.87999999999999967</c:v>
                </c:pt>
                <c:pt idx="1337">
                  <c:v>0.85999999999999877</c:v>
                </c:pt>
                <c:pt idx="1338">
                  <c:v>0.71999999999999886</c:v>
                </c:pt>
                <c:pt idx="1339">
                  <c:v>0.37999999999999901</c:v>
                </c:pt>
                <c:pt idx="1340">
                  <c:v>0.37999999999999973</c:v>
                </c:pt>
                <c:pt idx="1341">
                  <c:v>0.51999999999999957</c:v>
                </c:pt>
                <c:pt idx="1342">
                  <c:v>0.3</c:v>
                </c:pt>
                <c:pt idx="1343">
                  <c:v>0.11999999999999958</c:v>
                </c:pt>
                <c:pt idx="1344">
                  <c:v>0.49999999999999928</c:v>
                </c:pt>
                <c:pt idx="1345">
                  <c:v>0.61999999999999889</c:v>
                </c:pt>
                <c:pt idx="1346">
                  <c:v>0.69999999999999862</c:v>
                </c:pt>
                <c:pt idx="1347">
                  <c:v>0.59999999999999931</c:v>
                </c:pt>
                <c:pt idx="1348">
                  <c:v>0.85999999999999943</c:v>
                </c:pt>
                <c:pt idx="1349">
                  <c:v>0.49999999999999928</c:v>
                </c:pt>
                <c:pt idx="1350">
                  <c:v>0.65999999999999948</c:v>
                </c:pt>
                <c:pt idx="1351">
                  <c:v>0.72000000000000031</c:v>
                </c:pt>
                <c:pt idx="1352">
                  <c:v>0.5</c:v>
                </c:pt>
                <c:pt idx="1353">
                  <c:v>0.66000000000000081</c:v>
                </c:pt>
                <c:pt idx="1354">
                  <c:v>1.0200000000000009</c:v>
                </c:pt>
                <c:pt idx="1355">
                  <c:v>1.0200000000000009</c:v>
                </c:pt>
                <c:pt idx="1356">
                  <c:v>0.88000000000000045</c:v>
                </c:pt>
                <c:pt idx="1357">
                  <c:v>1.2800000000000005</c:v>
                </c:pt>
                <c:pt idx="1358">
                  <c:v>1.3599999999999994</c:v>
                </c:pt>
                <c:pt idx="1359">
                  <c:v>1.1599999999999995</c:v>
                </c:pt>
                <c:pt idx="1360">
                  <c:v>0.89999999999999925</c:v>
                </c:pt>
                <c:pt idx="1361">
                  <c:v>0.8</c:v>
                </c:pt>
                <c:pt idx="1362">
                  <c:v>0.77999999999999969</c:v>
                </c:pt>
                <c:pt idx="1363">
                  <c:v>0.6399999999999999</c:v>
                </c:pt>
                <c:pt idx="1364">
                  <c:v>0.73999999999999988</c:v>
                </c:pt>
                <c:pt idx="1365">
                  <c:v>0.74000000000000055</c:v>
                </c:pt>
                <c:pt idx="1366">
                  <c:v>0.92000000000000026</c:v>
                </c:pt>
                <c:pt idx="1367">
                  <c:v>0.62000000000000033</c:v>
                </c:pt>
                <c:pt idx="1368">
                  <c:v>0.16000000000000086</c:v>
                </c:pt>
                <c:pt idx="1369">
                  <c:v>0.52000000000000102</c:v>
                </c:pt>
                <c:pt idx="1370">
                  <c:v>0.74000000000000055</c:v>
                </c:pt>
                <c:pt idx="1371">
                  <c:v>0.62000000000000033</c:v>
                </c:pt>
                <c:pt idx="1372">
                  <c:v>0.68000000000000038</c:v>
                </c:pt>
                <c:pt idx="1373">
                  <c:v>0.92000000000000026</c:v>
                </c:pt>
                <c:pt idx="1374">
                  <c:v>1</c:v>
                </c:pt>
                <c:pt idx="1375">
                  <c:v>0.78000000000000047</c:v>
                </c:pt>
                <c:pt idx="1376">
                  <c:v>0.8</c:v>
                </c:pt>
                <c:pt idx="1377">
                  <c:v>1.3599999999999994</c:v>
                </c:pt>
                <c:pt idx="1378">
                  <c:v>2.0999999999999992</c:v>
                </c:pt>
                <c:pt idx="1379">
                  <c:v>2.2000000000000002</c:v>
                </c:pt>
                <c:pt idx="1380">
                  <c:v>2.7600000000000002</c:v>
                </c:pt>
                <c:pt idx="1381">
                  <c:v>2.6400000000000015</c:v>
                </c:pt>
                <c:pt idx="1382">
                  <c:v>1.5400000000000005</c:v>
                </c:pt>
                <c:pt idx="1383">
                  <c:v>0.6</c:v>
                </c:pt>
                <c:pt idx="1384">
                  <c:v>-4.000000000000057E-2</c:v>
                </c:pt>
                <c:pt idx="1385">
                  <c:v>-0.28000000000000114</c:v>
                </c:pt>
                <c:pt idx="1386">
                  <c:v>-0.26000000000000084</c:v>
                </c:pt>
                <c:pt idx="1387">
                  <c:v>0.50000000000000144</c:v>
                </c:pt>
                <c:pt idx="1388">
                  <c:v>0.86000000000000087</c:v>
                </c:pt>
                <c:pt idx="1389">
                  <c:v>1.1000000000000001</c:v>
                </c:pt>
                <c:pt idx="1390">
                  <c:v>1</c:v>
                </c:pt>
                <c:pt idx="1391">
                  <c:v>1.5399999999999991</c:v>
                </c:pt>
                <c:pt idx="1392">
                  <c:v>1.4799999999999969</c:v>
                </c:pt>
                <c:pt idx="1393">
                  <c:v>1.259999999999998</c:v>
                </c:pt>
                <c:pt idx="1394">
                  <c:v>1.1799999999999984</c:v>
                </c:pt>
                <c:pt idx="1395">
                  <c:v>1.1999999999999971</c:v>
                </c:pt>
                <c:pt idx="1396">
                  <c:v>0.71999999999999742</c:v>
                </c:pt>
                <c:pt idx="1397">
                  <c:v>0.7999999999999986</c:v>
                </c:pt>
                <c:pt idx="1398">
                  <c:v>0.93999999999999917</c:v>
                </c:pt>
                <c:pt idx="1399">
                  <c:v>1.0400000000000005</c:v>
                </c:pt>
                <c:pt idx="1400">
                  <c:v>1.1200000000000017</c:v>
                </c:pt>
                <c:pt idx="1401">
                  <c:v>1.4400000000000019</c:v>
                </c:pt>
                <c:pt idx="1402">
                  <c:v>1.1400000000000019</c:v>
                </c:pt>
                <c:pt idx="1403">
                  <c:v>1.2600000000000009</c:v>
                </c:pt>
                <c:pt idx="1404">
                  <c:v>0.97999999999999976</c:v>
                </c:pt>
                <c:pt idx="1405">
                  <c:v>0.48000000000000043</c:v>
                </c:pt>
                <c:pt idx="1406">
                  <c:v>0.23999999999999985</c:v>
                </c:pt>
                <c:pt idx="1407">
                  <c:v>0.42000000000000026</c:v>
                </c:pt>
                <c:pt idx="1408">
                  <c:v>0.46000000000000013</c:v>
                </c:pt>
                <c:pt idx="1409">
                  <c:v>0.54000000000000059</c:v>
                </c:pt>
                <c:pt idx="1410">
                  <c:v>1.2599999999999993</c:v>
                </c:pt>
                <c:pt idx="1411">
                  <c:v>1.179999999999999</c:v>
                </c:pt>
                <c:pt idx="1412">
                  <c:v>0.85999999999999877</c:v>
                </c:pt>
                <c:pt idx="1413">
                  <c:v>0.81999999999999962</c:v>
                </c:pt>
                <c:pt idx="1414">
                  <c:v>0.43999999999999917</c:v>
                </c:pt>
                <c:pt idx="1415">
                  <c:v>-4.000000000000057E-2</c:v>
                </c:pt>
                <c:pt idx="1416">
                  <c:v>0.16000000000000014</c:v>
                </c:pt>
                <c:pt idx="1417">
                  <c:v>0.46000000000000013</c:v>
                </c:pt>
                <c:pt idx="1418">
                  <c:v>0.5</c:v>
                </c:pt>
                <c:pt idx="1419">
                  <c:v>1.1800000000000004</c:v>
                </c:pt>
                <c:pt idx="1420">
                  <c:v>1.2800000000000011</c:v>
                </c:pt>
                <c:pt idx="1421">
                  <c:v>1.2800000000000005</c:v>
                </c:pt>
                <c:pt idx="1422">
                  <c:v>1.2600000000000002</c:v>
                </c:pt>
                <c:pt idx="1423">
                  <c:v>0.80000000000000071</c:v>
                </c:pt>
                <c:pt idx="1424">
                  <c:v>0.60000000000000075</c:v>
                </c:pt>
                <c:pt idx="1425">
                  <c:v>0.66000000000000014</c:v>
                </c:pt>
                <c:pt idx="1426">
                  <c:v>0.36000000000000015</c:v>
                </c:pt>
                <c:pt idx="1427">
                  <c:v>0.66000000000000081</c:v>
                </c:pt>
                <c:pt idx="1428">
                  <c:v>1.2200000000000002</c:v>
                </c:pt>
                <c:pt idx="1429">
                  <c:v>1.0799999999999996</c:v>
                </c:pt>
                <c:pt idx="1430">
                  <c:v>0.51999999999999957</c:v>
                </c:pt>
                <c:pt idx="1431">
                  <c:v>0.66000000000000014</c:v>
                </c:pt>
                <c:pt idx="1432">
                  <c:v>0.55999999999999939</c:v>
                </c:pt>
                <c:pt idx="1433">
                  <c:v>0.31999999999999956</c:v>
                </c:pt>
                <c:pt idx="1434">
                  <c:v>0.4</c:v>
                </c:pt>
                <c:pt idx="1435">
                  <c:v>0.5800000000000004</c:v>
                </c:pt>
                <c:pt idx="1436">
                  <c:v>0.64000000000000057</c:v>
                </c:pt>
                <c:pt idx="1437">
                  <c:v>0.50000000000000067</c:v>
                </c:pt>
                <c:pt idx="1438">
                  <c:v>0.78000000000000047</c:v>
                </c:pt>
                <c:pt idx="1439">
                  <c:v>0.66000000000000081</c:v>
                </c:pt>
                <c:pt idx="1440">
                  <c:v>1.0200000000000002</c:v>
                </c:pt>
                <c:pt idx="1441">
                  <c:v>0.6</c:v>
                </c:pt>
                <c:pt idx="1442">
                  <c:v>0.54000000000000059</c:v>
                </c:pt>
                <c:pt idx="1443">
                  <c:v>0.46000000000000085</c:v>
                </c:pt>
                <c:pt idx="1444">
                  <c:v>0.4</c:v>
                </c:pt>
                <c:pt idx="1445">
                  <c:v>0.44000000000000056</c:v>
                </c:pt>
                <c:pt idx="1446">
                  <c:v>1.0200000000000002</c:v>
                </c:pt>
                <c:pt idx="1447">
                  <c:v>0.76000000000000012</c:v>
                </c:pt>
                <c:pt idx="1448">
                  <c:v>0.73999999999999988</c:v>
                </c:pt>
                <c:pt idx="1449">
                  <c:v>0.94000000000000061</c:v>
                </c:pt>
                <c:pt idx="1450">
                  <c:v>0.62000000000000033</c:v>
                </c:pt>
                <c:pt idx="1451">
                  <c:v>0.74000000000000055</c:v>
                </c:pt>
                <c:pt idx="1452">
                  <c:v>1.0799999999999996</c:v>
                </c:pt>
                <c:pt idx="1453">
                  <c:v>1.3399999999999999</c:v>
                </c:pt>
                <c:pt idx="1454">
                  <c:v>1.3399999999999992</c:v>
                </c:pt>
                <c:pt idx="1455">
                  <c:v>1.6199999999999997</c:v>
                </c:pt>
                <c:pt idx="1456">
                  <c:v>1.44</c:v>
                </c:pt>
                <c:pt idx="1457">
                  <c:v>1.4800000000000004</c:v>
                </c:pt>
                <c:pt idx="1458">
                  <c:v>1.1200000000000003</c:v>
                </c:pt>
                <c:pt idx="1459">
                  <c:v>1.3600000000000008</c:v>
                </c:pt>
                <c:pt idx="1460">
                  <c:v>1.0800000000000005</c:v>
                </c:pt>
                <c:pt idx="1461">
                  <c:v>0.76000000000000012</c:v>
                </c:pt>
                <c:pt idx="1462">
                  <c:v>0.57999999999999974</c:v>
                </c:pt>
                <c:pt idx="1463">
                  <c:v>0.46000000000000013</c:v>
                </c:pt>
                <c:pt idx="1464">
                  <c:v>0.1</c:v>
                </c:pt>
                <c:pt idx="1465">
                  <c:v>0.17999999999999972</c:v>
                </c:pt>
                <c:pt idx="1466">
                  <c:v>0.4799999999999997</c:v>
                </c:pt>
                <c:pt idx="1467">
                  <c:v>0.70000000000000073</c:v>
                </c:pt>
                <c:pt idx="1468">
                  <c:v>0.98000000000000043</c:v>
                </c:pt>
                <c:pt idx="1469">
                  <c:v>1.06</c:v>
                </c:pt>
                <c:pt idx="1470">
                  <c:v>1.1399999999999999</c:v>
                </c:pt>
                <c:pt idx="1471">
                  <c:v>0.87999999999999901</c:v>
                </c:pt>
                <c:pt idx="1472">
                  <c:v>0.87999999999999834</c:v>
                </c:pt>
                <c:pt idx="1473">
                  <c:v>0.95999999999999797</c:v>
                </c:pt>
                <c:pt idx="1474">
                  <c:v>1.4799999999999982</c:v>
                </c:pt>
                <c:pt idx="1475">
                  <c:v>1.6599999999999995</c:v>
                </c:pt>
                <c:pt idx="1476">
                  <c:v>1.5400000000000005</c:v>
                </c:pt>
                <c:pt idx="1477">
                  <c:v>1.0600000000000009</c:v>
                </c:pt>
                <c:pt idx="1478">
                  <c:v>0.52000000000000024</c:v>
                </c:pt>
                <c:pt idx="1479">
                  <c:v>2.0000000000000285E-2</c:v>
                </c:pt>
                <c:pt idx="1480">
                  <c:v>7.999999999999971E-2</c:v>
                </c:pt>
                <c:pt idx="1481">
                  <c:v>9.9999999999999284E-2</c:v>
                </c:pt>
                <c:pt idx="1482">
                  <c:v>0.2999999999999986</c:v>
                </c:pt>
                <c:pt idx="1483">
                  <c:v>0.67999999999999905</c:v>
                </c:pt>
                <c:pt idx="1484">
                  <c:v>0.53999999999999915</c:v>
                </c:pt>
                <c:pt idx="1485">
                  <c:v>0.27999999999999969</c:v>
                </c:pt>
                <c:pt idx="1486">
                  <c:v>0.57999999999999974</c:v>
                </c:pt>
                <c:pt idx="1487">
                  <c:v>0.42000000000000026</c:v>
                </c:pt>
                <c:pt idx="1488">
                  <c:v>0.10000000000000071</c:v>
                </c:pt>
                <c:pt idx="1489">
                  <c:v>4.000000000000057E-2</c:v>
                </c:pt>
                <c:pt idx="1490">
                  <c:v>0</c:v>
                </c:pt>
                <c:pt idx="1491">
                  <c:v>-0.37999999999999973</c:v>
                </c:pt>
                <c:pt idx="1492">
                  <c:v>-0.1</c:v>
                </c:pt>
                <c:pt idx="1493">
                  <c:v>0.1</c:v>
                </c:pt>
                <c:pt idx="1494">
                  <c:v>2.0000000000000285E-2</c:v>
                </c:pt>
                <c:pt idx="1495">
                  <c:v>-0.21999999999999958</c:v>
                </c:pt>
                <c:pt idx="1496">
                  <c:v>0.26000000000000012</c:v>
                </c:pt>
                <c:pt idx="1497">
                  <c:v>0.56000000000000016</c:v>
                </c:pt>
                <c:pt idx="1498">
                  <c:v>0.34000000000000058</c:v>
                </c:pt>
                <c:pt idx="1499">
                  <c:v>0.36000000000000015</c:v>
                </c:pt>
                <c:pt idx="1500">
                  <c:v>0.52000000000000024</c:v>
                </c:pt>
                <c:pt idx="1501">
                  <c:v>0.4</c:v>
                </c:pt>
                <c:pt idx="1502">
                  <c:v>0.24000000000000057</c:v>
                </c:pt>
                <c:pt idx="1503">
                  <c:v>0.42000000000000026</c:v>
                </c:pt>
                <c:pt idx="1504">
                  <c:v>0.4</c:v>
                </c:pt>
                <c:pt idx="1505">
                  <c:v>0.43999999999999984</c:v>
                </c:pt>
                <c:pt idx="1506">
                  <c:v>0.41999999999999993</c:v>
                </c:pt>
                <c:pt idx="1507">
                  <c:v>3.9999999999999501E-2</c:v>
                </c:pt>
                <c:pt idx="1508">
                  <c:v>0.15999999999999978</c:v>
                </c:pt>
                <c:pt idx="1509">
                  <c:v>0.39999999999999963</c:v>
                </c:pt>
                <c:pt idx="1510">
                  <c:v>0.7199999999999992</c:v>
                </c:pt>
                <c:pt idx="1511">
                  <c:v>0.9</c:v>
                </c:pt>
                <c:pt idx="1512">
                  <c:v>0.91999999999999993</c:v>
                </c:pt>
                <c:pt idx="1513">
                  <c:v>0.85999999999999943</c:v>
                </c:pt>
                <c:pt idx="1514">
                  <c:v>0.99999999999999967</c:v>
                </c:pt>
                <c:pt idx="1515">
                  <c:v>0.51999999999999991</c:v>
                </c:pt>
                <c:pt idx="1516">
                  <c:v>0.55999999999999905</c:v>
                </c:pt>
                <c:pt idx="1517">
                  <c:v>0.61999999999999922</c:v>
                </c:pt>
                <c:pt idx="1518">
                  <c:v>0.85999999999999943</c:v>
                </c:pt>
                <c:pt idx="1519">
                  <c:v>0.83999999999999986</c:v>
                </c:pt>
                <c:pt idx="1520">
                  <c:v>1.3</c:v>
                </c:pt>
                <c:pt idx="1521">
                  <c:v>0.90000000000000036</c:v>
                </c:pt>
                <c:pt idx="1522">
                  <c:v>1.1400000000000001</c:v>
                </c:pt>
                <c:pt idx="1523">
                  <c:v>1.0000000000000004</c:v>
                </c:pt>
                <c:pt idx="1524">
                  <c:v>0.80000000000000038</c:v>
                </c:pt>
                <c:pt idx="1525">
                  <c:v>0.72</c:v>
                </c:pt>
                <c:pt idx="1526">
                  <c:v>0.72000000000000031</c:v>
                </c:pt>
                <c:pt idx="1527">
                  <c:v>0.76000000000000045</c:v>
                </c:pt>
                <c:pt idx="1528">
                  <c:v>0.68</c:v>
                </c:pt>
                <c:pt idx="1529">
                  <c:v>0.8600000000000001</c:v>
                </c:pt>
                <c:pt idx="1530">
                  <c:v>0.6</c:v>
                </c:pt>
                <c:pt idx="1531">
                  <c:v>1</c:v>
                </c:pt>
                <c:pt idx="1532">
                  <c:v>0.87999999999999967</c:v>
                </c:pt>
                <c:pt idx="1533">
                  <c:v>0.83999999999999986</c:v>
                </c:pt>
                <c:pt idx="1534">
                  <c:v>0.7</c:v>
                </c:pt>
                <c:pt idx="1535">
                  <c:v>0.66000000000000081</c:v>
                </c:pt>
                <c:pt idx="1536">
                  <c:v>0.44000000000000056</c:v>
                </c:pt>
                <c:pt idx="1537">
                  <c:v>0.64000000000000057</c:v>
                </c:pt>
                <c:pt idx="1538">
                  <c:v>0.72000000000000097</c:v>
                </c:pt>
                <c:pt idx="1539">
                  <c:v>0.70000000000000073</c:v>
                </c:pt>
                <c:pt idx="1540">
                  <c:v>0.92000000000000026</c:v>
                </c:pt>
                <c:pt idx="1541">
                  <c:v>0.77999999999999969</c:v>
                </c:pt>
                <c:pt idx="1542">
                  <c:v>0.27999999999999969</c:v>
                </c:pt>
                <c:pt idx="1543">
                  <c:v>0.37999999999999973</c:v>
                </c:pt>
                <c:pt idx="1544">
                  <c:v>0.53999999999999981</c:v>
                </c:pt>
                <c:pt idx="1545">
                  <c:v>0.37999999999999973</c:v>
                </c:pt>
                <c:pt idx="1546">
                  <c:v>0.4</c:v>
                </c:pt>
                <c:pt idx="1547">
                  <c:v>0.57999999999999974</c:v>
                </c:pt>
                <c:pt idx="1548">
                  <c:v>0.23999999999999985</c:v>
                </c:pt>
                <c:pt idx="1549">
                  <c:v>0.15999999999999942</c:v>
                </c:pt>
                <c:pt idx="1550">
                  <c:v>0.31999999999999956</c:v>
                </c:pt>
                <c:pt idx="1551">
                  <c:v>0.51999999999999957</c:v>
                </c:pt>
                <c:pt idx="1552">
                  <c:v>0.72000000000000031</c:v>
                </c:pt>
                <c:pt idx="1553">
                  <c:v>0.85999999999999943</c:v>
                </c:pt>
                <c:pt idx="1554">
                  <c:v>0.77999999999999969</c:v>
                </c:pt>
                <c:pt idx="1555">
                  <c:v>0.43999999999999984</c:v>
                </c:pt>
                <c:pt idx="1556">
                  <c:v>-5.9999999999999429E-2</c:v>
                </c:pt>
                <c:pt idx="1557">
                  <c:v>-6.0000000000000143E-2</c:v>
                </c:pt>
                <c:pt idx="1558">
                  <c:v>-0.21999999999999958</c:v>
                </c:pt>
                <c:pt idx="1559">
                  <c:v>-0.23999999999999916</c:v>
                </c:pt>
                <c:pt idx="1560">
                  <c:v>0.16000000000000086</c:v>
                </c:pt>
                <c:pt idx="1561">
                  <c:v>0.5800000000000004</c:v>
                </c:pt>
                <c:pt idx="1562">
                  <c:v>0.62000000000000099</c:v>
                </c:pt>
                <c:pt idx="1563">
                  <c:v>1.1000000000000008</c:v>
                </c:pt>
                <c:pt idx="1564">
                  <c:v>1.4200000000000004</c:v>
                </c:pt>
                <c:pt idx="1565">
                  <c:v>1.3399999999999999</c:v>
                </c:pt>
                <c:pt idx="1566">
                  <c:v>1.2199999999999995</c:v>
                </c:pt>
                <c:pt idx="1567">
                  <c:v>1.2599999999999993</c:v>
                </c:pt>
                <c:pt idx="1568">
                  <c:v>0.79999999999999927</c:v>
                </c:pt>
                <c:pt idx="1569">
                  <c:v>0.63999999999999913</c:v>
                </c:pt>
                <c:pt idx="1570">
                  <c:v>0.6399999999999999</c:v>
                </c:pt>
                <c:pt idx="1571">
                  <c:v>0.8</c:v>
                </c:pt>
                <c:pt idx="1572">
                  <c:v>0.37999999999999973</c:v>
                </c:pt>
                <c:pt idx="1573">
                  <c:v>0.66000000000000014</c:v>
                </c:pt>
                <c:pt idx="1574">
                  <c:v>0.66000000000000014</c:v>
                </c:pt>
                <c:pt idx="1575">
                  <c:v>0.7</c:v>
                </c:pt>
                <c:pt idx="1576">
                  <c:v>1.0399999999999998</c:v>
                </c:pt>
                <c:pt idx="1577">
                  <c:v>1.64</c:v>
                </c:pt>
                <c:pt idx="1578">
                  <c:v>1.1599999999999995</c:v>
                </c:pt>
                <c:pt idx="1579">
                  <c:v>0.89999999999999925</c:v>
                </c:pt>
                <c:pt idx="1580">
                  <c:v>0.63999999999999913</c:v>
                </c:pt>
                <c:pt idx="1581">
                  <c:v>0.19999999999999929</c:v>
                </c:pt>
                <c:pt idx="1582">
                  <c:v>-0.10000000000000071</c:v>
                </c:pt>
                <c:pt idx="1583">
                  <c:v>0.5</c:v>
                </c:pt>
                <c:pt idx="1584">
                  <c:v>0.6</c:v>
                </c:pt>
                <c:pt idx="1585">
                  <c:v>0.71999999999999953</c:v>
                </c:pt>
                <c:pt idx="1586">
                  <c:v>0.73999999999999988</c:v>
                </c:pt>
                <c:pt idx="1587">
                  <c:v>0.76000000000000012</c:v>
                </c:pt>
                <c:pt idx="1588">
                  <c:v>0.35999999999999943</c:v>
                </c:pt>
                <c:pt idx="1589">
                  <c:v>0.7</c:v>
                </c:pt>
                <c:pt idx="1590">
                  <c:v>1.1000000000000001</c:v>
                </c:pt>
                <c:pt idx="1591">
                  <c:v>1.2799999999999998</c:v>
                </c:pt>
                <c:pt idx="1592">
                  <c:v>1.1199999999999997</c:v>
                </c:pt>
                <c:pt idx="1593">
                  <c:v>1.4</c:v>
                </c:pt>
                <c:pt idx="1594">
                  <c:v>1.1399999999999999</c:v>
                </c:pt>
                <c:pt idx="1595">
                  <c:v>0.78000000000000047</c:v>
                </c:pt>
                <c:pt idx="1596">
                  <c:v>0.78000000000000047</c:v>
                </c:pt>
                <c:pt idx="1597">
                  <c:v>1.1200000000000003</c:v>
                </c:pt>
                <c:pt idx="1598">
                  <c:v>1.1799999999999997</c:v>
                </c:pt>
                <c:pt idx="1599">
                  <c:v>1.5399999999999998</c:v>
                </c:pt>
                <c:pt idx="1600">
                  <c:v>1.5799999999999996</c:v>
                </c:pt>
                <c:pt idx="1601">
                  <c:v>1.5</c:v>
                </c:pt>
                <c:pt idx="1602">
                  <c:v>1.3800000000000003</c:v>
                </c:pt>
                <c:pt idx="1603">
                  <c:v>1.4800000000000004</c:v>
                </c:pt>
                <c:pt idx="1604">
                  <c:v>1.4200000000000004</c:v>
                </c:pt>
                <c:pt idx="1605">
                  <c:v>1.4600000000000002</c:v>
                </c:pt>
                <c:pt idx="1606">
                  <c:v>1.7400000000000007</c:v>
                </c:pt>
                <c:pt idx="1607">
                  <c:v>1.5800000000000005</c:v>
                </c:pt>
                <c:pt idx="1608">
                  <c:v>1.3600000000000008</c:v>
                </c:pt>
                <c:pt idx="1609">
                  <c:v>1.3000000000000007</c:v>
                </c:pt>
                <c:pt idx="1610">
                  <c:v>1.1400000000000006</c:v>
                </c:pt>
                <c:pt idx="1611">
                  <c:v>1.0199999999999996</c:v>
                </c:pt>
                <c:pt idx="1612">
                  <c:v>1.0999999999999992</c:v>
                </c:pt>
                <c:pt idx="1613">
                  <c:v>1.3599999999999988</c:v>
                </c:pt>
                <c:pt idx="1614">
                  <c:v>1.4999999999999987</c:v>
                </c:pt>
                <c:pt idx="1615">
                  <c:v>1.379999999999999</c:v>
                </c:pt>
                <c:pt idx="1616">
                  <c:v>1.3399999999999999</c:v>
                </c:pt>
                <c:pt idx="1617">
                  <c:v>1.1000000000000001</c:v>
                </c:pt>
                <c:pt idx="1618">
                  <c:v>0.72000000000000031</c:v>
                </c:pt>
                <c:pt idx="1619">
                  <c:v>0.40000000000000069</c:v>
                </c:pt>
                <c:pt idx="1620">
                  <c:v>0.72000000000000031</c:v>
                </c:pt>
                <c:pt idx="1621">
                  <c:v>0.43999999999999984</c:v>
                </c:pt>
                <c:pt idx="1622">
                  <c:v>0.51999999999999957</c:v>
                </c:pt>
                <c:pt idx="1623">
                  <c:v>1.0199999999999996</c:v>
                </c:pt>
                <c:pt idx="1624">
                  <c:v>1.1999999999999993</c:v>
                </c:pt>
                <c:pt idx="1625">
                  <c:v>1.3</c:v>
                </c:pt>
                <c:pt idx="1626">
                  <c:v>1.4600000000000002</c:v>
                </c:pt>
                <c:pt idx="1627">
                  <c:v>1.7800000000000005</c:v>
                </c:pt>
                <c:pt idx="1628">
                  <c:v>1.6800000000000004</c:v>
                </c:pt>
                <c:pt idx="1629">
                  <c:v>1.6</c:v>
                </c:pt>
                <c:pt idx="1630">
                  <c:v>1.5399999999999991</c:v>
                </c:pt>
                <c:pt idx="1631">
                  <c:v>1.6199999999999988</c:v>
                </c:pt>
                <c:pt idx="1632">
                  <c:v>1.6199999999999997</c:v>
                </c:pt>
                <c:pt idx="1633">
                  <c:v>1.319999999999999</c:v>
                </c:pt>
                <c:pt idx="1634">
                  <c:v>1.2999999999999994</c:v>
                </c:pt>
                <c:pt idx="1635">
                  <c:v>1.1599999999999988</c:v>
                </c:pt>
                <c:pt idx="1636">
                  <c:v>0.7999999999999986</c:v>
                </c:pt>
                <c:pt idx="1637">
                  <c:v>0.73999999999999777</c:v>
                </c:pt>
                <c:pt idx="1638">
                  <c:v>0.71999999999999886</c:v>
                </c:pt>
                <c:pt idx="1639">
                  <c:v>0.49999999999999856</c:v>
                </c:pt>
                <c:pt idx="1640">
                  <c:v>0.2</c:v>
                </c:pt>
                <c:pt idx="1641">
                  <c:v>0.77999999999999969</c:v>
                </c:pt>
                <c:pt idx="1642">
                  <c:v>0.82000000000000028</c:v>
                </c:pt>
                <c:pt idx="1643">
                  <c:v>0.92000000000000026</c:v>
                </c:pt>
                <c:pt idx="1644">
                  <c:v>0.97999999999999976</c:v>
                </c:pt>
                <c:pt idx="1645">
                  <c:v>1.5199999999999989</c:v>
                </c:pt>
                <c:pt idx="1646">
                  <c:v>1.2399999999999991</c:v>
                </c:pt>
                <c:pt idx="1647">
                  <c:v>1.0999999999999985</c:v>
                </c:pt>
                <c:pt idx="1648">
                  <c:v>1.0799999999999983</c:v>
                </c:pt>
                <c:pt idx="1649">
                  <c:v>1.319999999999999</c:v>
                </c:pt>
                <c:pt idx="1650">
                  <c:v>1.3599999999999994</c:v>
                </c:pt>
                <c:pt idx="1651">
                  <c:v>0.92000000000000026</c:v>
                </c:pt>
                <c:pt idx="1652">
                  <c:v>0.84000000000000052</c:v>
                </c:pt>
                <c:pt idx="1653">
                  <c:v>0.62000000000000033</c:v>
                </c:pt>
                <c:pt idx="1654">
                  <c:v>0.24000000000000057</c:v>
                </c:pt>
                <c:pt idx="1655">
                  <c:v>0.24000000000000057</c:v>
                </c:pt>
                <c:pt idx="1656">
                  <c:v>0.77999999999999969</c:v>
                </c:pt>
                <c:pt idx="1657">
                  <c:v>0.75999999999999945</c:v>
                </c:pt>
                <c:pt idx="1658">
                  <c:v>0.67999999999999972</c:v>
                </c:pt>
                <c:pt idx="1659">
                  <c:v>0.83999999999999919</c:v>
                </c:pt>
                <c:pt idx="1660">
                  <c:v>0.43999999999999917</c:v>
                </c:pt>
                <c:pt idx="1661">
                  <c:v>5.9999999999999429E-2</c:v>
                </c:pt>
                <c:pt idx="1662">
                  <c:v>7.999999999999971E-2</c:v>
                </c:pt>
                <c:pt idx="1663">
                  <c:v>5.9999999999999429E-2</c:v>
                </c:pt>
                <c:pt idx="1664">
                  <c:v>0.13999999999999985</c:v>
                </c:pt>
                <c:pt idx="1665">
                  <c:v>0.23999999999999985</c:v>
                </c:pt>
                <c:pt idx="1666">
                  <c:v>0.1</c:v>
                </c:pt>
                <c:pt idx="1667">
                  <c:v>-8.0000000000000432E-2</c:v>
                </c:pt>
                <c:pt idx="1668">
                  <c:v>-0.23999999999999985</c:v>
                </c:pt>
                <c:pt idx="1669">
                  <c:v>-0.13999999999999985</c:v>
                </c:pt>
                <c:pt idx="1670">
                  <c:v>0.17999999999999972</c:v>
                </c:pt>
                <c:pt idx="1671">
                  <c:v>0.3</c:v>
                </c:pt>
                <c:pt idx="1672">
                  <c:v>0.98000000000000043</c:v>
                </c:pt>
                <c:pt idx="1673">
                  <c:v>1.3800000000000003</c:v>
                </c:pt>
                <c:pt idx="1674">
                  <c:v>1.3400000000000005</c:v>
                </c:pt>
                <c:pt idx="1675">
                  <c:v>0.72000000000000031</c:v>
                </c:pt>
                <c:pt idx="1676">
                  <c:v>1.0199999999999996</c:v>
                </c:pt>
                <c:pt idx="1677">
                  <c:v>0.63999999999999913</c:v>
                </c:pt>
                <c:pt idx="1678">
                  <c:v>0.75999999999999868</c:v>
                </c:pt>
                <c:pt idx="1679">
                  <c:v>0.69999999999999862</c:v>
                </c:pt>
                <c:pt idx="1680">
                  <c:v>0.95999999999999941</c:v>
                </c:pt>
                <c:pt idx="1681">
                  <c:v>0.97999999999999976</c:v>
                </c:pt>
                <c:pt idx="1682">
                  <c:v>0.9</c:v>
                </c:pt>
                <c:pt idx="1683">
                  <c:v>0.68000000000000038</c:v>
                </c:pt>
                <c:pt idx="1684">
                  <c:v>0.48000000000000043</c:v>
                </c:pt>
                <c:pt idx="1685">
                  <c:v>0.6</c:v>
                </c:pt>
                <c:pt idx="1686">
                  <c:v>0.3</c:v>
                </c:pt>
                <c:pt idx="1687">
                  <c:v>0.43999999999999984</c:v>
                </c:pt>
                <c:pt idx="1688">
                  <c:v>0.4199999999999996</c:v>
                </c:pt>
                <c:pt idx="1689">
                  <c:v>0.8600000000000001</c:v>
                </c:pt>
                <c:pt idx="1690">
                  <c:v>0.87999999999999967</c:v>
                </c:pt>
                <c:pt idx="1691">
                  <c:v>0.97999999999999976</c:v>
                </c:pt>
                <c:pt idx="1692">
                  <c:v>0.8</c:v>
                </c:pt>
                <c:pt idx="1693">
                  <c:v>0.82000000000000028</c:v>
                </c:pt>
                <c:pt idx="1694">
                  <c:v>0.83999999999999986</c:v>
                </c:pt>
                <c:pt idx="1695">
                  <c:v>0.50000000000000067</c:v>
                </c:pt>
                <c:pt idx="1696">
                  <c:v>0.54000000000000059</c:v>
                </c:pt>
                <c:pt idx="1697">
                  <c:v>0.12000000000000029</c:v>
                </c:pt>
                <c:pt idx="1698">
                  <c:v>0.11999999999999958</c:v>
                </c:pt>
                <c:pt idx="1699">
                  <c:v>-0.16000000000000086</c:v>
                </c:pt>
                <c:pt idx="1700">
                  <c:v>-0.40000000000000141</c:v>
                </c:pt>
                <c:pt idx="1701">
                  <c:v>-0.26000000000000084</c:v>
                </c:pt>
                <c:pt idx="1702">
                  <c:v>0.15999999999999942</c:v>
                </c:pt>
                <c:pt idx="1703">
                  <c:v>0.11999999999999958</c:v>
                </c:pt>
                <c:pt idx="1704">
                  <c:v>0.36000000000000015</c:v>
                </c:pt>
                <c:pt idx="1705">
                  <c:v>1.2600000000000002</c:v>
                </c:pt>
                <c:pt idx="1706">
                  <c:v>1.3199999999999996</c:v>
                </c:pt>
                <c:pt idx="1707">
                  <c:v>1.1199999999999997</c:v>
                </c:pt>
                <c:pt idx="1708">
                  <c:v>1.2199999999999995</c:v>
                </c:pt>
                <c:pt idx="1709">
                  <c:v>0.97999999999999976</c:v>
                </c:pt>
                <c:pt idx="1710">
                  <c:v>0.43999999999999984</c:v>
                </c:pt>
                <c:pt idx="1711">
                  <c:v>0.15999999999999942</c:v>
                </c:pt>
                <c:pt idx="1712">
                  <c:v>0.3999999999999993</c:v>
                </c:pt>
                <c:pt idx="1713">
                  <c:v>0.51999999999999957</c:v>
                </c:pt>
                <c:pt idx="1714">
                  <c:v>0.79999999999999927</c:v>
                </c:pt>
                <c:pt idx="1715">
                  <c:v>1.4199999999999995</c:v>
                </c:pt>
                <c:pt idx="1716">
                  <c:v>1.4600000000000002</c:v>
                </c:pt>
                <c:pt idx="1717">
                  <c:v>1.1600000000000001</c:v>
                </c:pt>
                <c:pt idx="1718">
                  <c:v>0.97999999999999976</c:v>
                </c:pt>
                <c:pt idx="1719">
                  <c:v>0.73999999999999988</c:v>
                </c:pt>
                <c:pt idx="1720">
                  <c:v>3.9999999999999147E-2</c:v>
                </c:pt>
                <c:pt idx="1721">
                  <c:v>-0.16000000000000086</c:v>
                </c:pt>
                <c:pt idx="1722">
                  <c:v>3.9999999999999147E-2</c:v>
                </c:pt>
                <c:pt idx="1723">
                  <c:v>0.21999999999999958</c:v>
                </c:pt>
                <c:pt idx="1724">
                  <c:v>0.29999999999999966</c:v>
                </c:pt>
                <c:pt idx="1725">
                  <c:v>0.46000000000000052</c:v>
                </c:pt>
                <c:pt idx="1726">
                  <c:v>0.90000000000000036</c:v>
                </c:pt>
                <c:pt idx="1727">
                  <c:v>1.4200000000000004</c:v>
                </c:pt>
                <c:pt idx="1728">
                  <c:v>1.4800000000000004</c:v>
                </c:pt>
                <c:pt idx="1729">
                  <c:v>1.6800000000000002</c:v>
                </c:pt>
                <c:pt idx="1730">
                  <c:v>1.6399999999999995</c:v>
                </c:pt>
                <c:pt idx="1731">
                  <c:v>1.3800000000000001</c:v>
                </c:pt>
                <c:pt idx="1732">
                  <c:v>0.93999999999999984</c:v>
                </c:pt>
                <c:pt idx="1733">
                  <c:v>0.47999999999999937</c:v>
                </c:pt>
                <c:pt idx="1734">
                  <c:v>0.3999999999999993</c:v>
                </c:pt>
                <c:pt idx="1735">
                  <c:v>0.55999999999999939</c:v>
                </c:pt>
                <c:pt idx="1736">
                  <c:v>0.81999999999999884</c:v>
                </c:pt>
                <c:pt idx="1737">
                  <c:v>0.91999999999999882</c:v>
                </c:pt>
                <c:pt idx="1738">
                  <c:v>1.4199999999999995</c:v>
                </c:pt>
                <c:pt idx="1739">
                  <c:v>1.1799999999999993</c:v>
                </c:pt>
                <c:pt idx="1740">
                  <c:v>1.3599999999999994</c:v>
                </c:pt>
                <c:pt idx="1741">
                  <c:v>1.1599999999999995</c:v>
                </c:pt>
                <c:pt idx="1742">
                  <c:v>0.97999999999999976</c:v>
                </c:pt>
                <c:pt idx="1743">
                  <c:v>0.65999999999999981</c:v>
                </c:pt>
                <c:pt idx="1744">
                  <c:v>0.78</c:v>
                </c:pt>
                <c:pt idx="1745">
                  <c:v>0.82</c:v>
                </c:pt>
                <c:pt idx="1746">
                  <c:v>0.85999999999999976</c:v>
                </c:pt>
                <c:pt idx="1747">
                  <c:v>0.75999999999999979</c:v>
                </c:pt>
                <c:pt idx="1748">
                  <c:v>0.53999999999999948</c:v>
                </c:pt>
                <c:pt idx="1749">
                  <c:v>0.28000000000000008</c:v>
                </c:pt>
                <c:pt idx="1750">
                  <c:v>6.0000000000000143E-2</c:v>
                </c:pt>
                <c:pt idx="1751">
                  <c:v>-0.15999999999999942</c:v>
                </c:pt>
                <c:pt idx="1752">
                  <c:v>0.2000000000000007</c:v>
                </c:pt>
                <c:pt idx="1753">
                  <c:v>0.68000000000000116</c:v>
                </c:pt>
                <c:pt idx="1754">
                  <c:v>1.0400000000000005</c:v>
                </c:pt>
                <c:pt idx="1755">
                  <c:v>1.0400000000000005</c:v>
                </c:pt>
                <c:pt idx="1756">
                  <c:v>1.2800000000000005</c:v>
                </c:pt>
                <c:pt idx="1757">
                  <c:v>1.120000000000001</c:v>
                </c:pt>
                <c:pt idx="1758">
                  <c:v>1.0800000000000005</c:v>
                </c:pt>
                <c:pt idx="1759">
                  <c:v>0.90000000000000069</c:v>
                </c:pt>
                <c:pt idx="1760">
                  <c:v>1.1400000000000006</c:v>
                </c:pt>
                <c:pt idx="1761">
                  <c:v>1.1400000000000006</c:v>
                </c:pt>
                <c:pt idx="1762">
                  <c:v>1.0599999999999994</c:v>
                </c:pt>
                <c:pt idx="1763">
                  <c:v>1.0799999999999996</c:v>
                </c:pt>
                <c:pt idx="1764">
                  <c:v>1.1799999999999997</c:v>
                </c:pt>
                <c:pt idx="1765">
                  <c:v>0.87999999999999967</c:v>
                </c:pt>
                <c:pt idx="1766">
                  <c:v>1.1000000000000001</c:v>
                </c:pt>
                <c:pt idx="1767">
                  <c:v>1.3800000000000003</c:v>
                </c:pt>
                <c:pt idx="1768">
                  <c:v>1.4</c:v>
                </c:pt>
                <c:pt idx="1769">
                  <c:v>1.56</c:v>
                </c:pt>
                <c:pt idx="1770">
                  <c:v>1.5800000000000005</c:v>
                </c:pt>
                <c:pt idx="1771">
                  <c:v>1.6</c:v>
                </c:pt>
                <c:pt idx="1772">
                  <c:v>1.36</c:v>
                </c:pt>
                <c:pt idx="1773">
                  <c:v>0.76000000000000012</c:v>
                </c:pt>
                <c:pt idx="1774">
                  <c:v>0.26000000000000012</c:v>
                </c:pt>
                <c:pt idx="1775">
                  <c:v>1.9999999999999928E-2</c:v>
                </c:pt>
                <c:pt idx="1776">
                  <c:v>-0.27999999999999969</c:v>
                </c:pt>
                <c:pt idx="1777">
                  <c:v>-7.999999999999971E-2</c:v>
                </c:pt>
                <c:pt idx="1778">
                  <c:v>0.46000000000000052</c:v>
                </c:pt>
                <c:pt idx="1779">
                  <c:v>1.06</c:v>
                </c:pt>
                <c:pt idx="1780">
                  <c:v>1.0200000000000002</c:v>
                </c:pt>
                <c:pt idx="1781">
                  <c:v>1.0600000000000005</c:v>
                </c:pt>
                <c:pt idx="1782">
                  <c:v>0.62000000000000033</c:v>
                </c:pt>
                <c:pt idx="1783">
                  <c:v>0.42000000000000026</c:v>
                </c:pt>
                <c:pt idx="1784">
                  <c:v>0.40000000000000069</c:v>
                </c:pt>
                <c:pt idx="1785">
                  <c:v>0.78000000000000047</c:v>
                </c:pt>
                <c:pt idx="1786">
                  <c:v>0.87999999999999967</c:v>
                </c:pt>
                <c:pt idx="1787">
                  <c:v>1.3000000000000003</c:v>
                </c:pt>
                <c:pt idx="1788">
                  <c:v>1.1800000000000004</c:v>
                </c:pt>
                <c:pt idx="1789">
                  <c:v>0.96000000000000019</c:v>
                </c:pt>
                <c:pt idx="1790">
                  <c:v>0.94000000000000017</c:v>
                </c:pt>
                <c:pt idx="1791">
                  <c:v>1.0800000000000007</c:v>
                </c:pt>
                <c:pt idx="1792">
                  <c:v>1.08</c:v>
                </c:pt>
                <c:pt idx="1793">
                  <c:v>1.3400000000000003</c:v>
                </c:pt>
                <c:pt idx="1794">
                  <c:v>1.4</c:v>
                </c:pt>
                <c:pt idx="1795">
                  <c:v>1.3800000000000003</c:v>
                </c:pt>
                <c:pt idx="1796">
                  <c:v>1.0199999999999996</c:v>
                </c:pt>
                <c:pt idx="1797">
                  <c:v>0.9</c:v>
                </c:pt>
                <c:pt idx="1798">
                  <c:v>1</c:v>
                </c:pt>
                <c:pt idx="1799">
                  <c:v>0.54000000000000059</c:v>
                </c:pt>
                <c:pt idx="1800">
                  <c:v>0.26000000000000012</c:v>
                </c:pt>
                <c:pt idx="1801">
                  <c:v>0.50000000000000067</c:v>
                </c:pt>
                <c:pt idx="1802">
                  <c:v>0.60000000000000075</c:v>
                </c:pt>
                <c:pt idx="1803">
                  <c:v>0.78000000000000047</c:v>
                </c:pt>
                <c:pt idx="1804">
                  <c:v>1.4800000000000004</c:v>
                </c:pt>
                <c:pt idx="1805">
                  <c:v>1.9200000000000004</c:v>
                </c:pt>
                <c:pt idx="1806">
                  <c:v>1.8800000000000003</c:v>
                </c:pt>
                <c:pt idx="1807">
                  <c:v>2.0200000000000005</c:v>
                </c:pt>
                <c:pt idx="1808">
                  <c:v>1.9800000000000004</c:v>
                </c:pt>
                <c:pt idx="1809">
                  <c:v>1.36</c:v>
                </c:pt>
                <c:pt idx="1810">
                  <c:v>1.2200000000000002</c:v>
                </c:pt>
                <c:pt idx="1811">
                  <c:v>1.2200000000000002</c:v>
                </c:pt>
                <c:pt idx="1812">
                  <c:v>1.3400000000000005</c:v>
                </c:pt>
                <c:pt idx="1813">
                  <c:v>1.2399999999999998</c:v>
                </c:pt>
                <c:pt idx="1814">
                  <c:v>1.5199999999999996</c:v>
                </c:pt>
                <c:pt idx="1815">
                  <c:v>1.6599999999999995</c:v>
                </c:pt>
                <c:pt idx="1816">
                  <c:v>1.3599999999999994</c:v>
                </c:pt>
                <c:pt idx="1817">
                  <c:v>0.87999999999999901</c:v>
                </c:pt>
                <c:pt idx="1818">
                  <c:v>0.81999999999999962</c:v>
                </c:pt>
                <c:pt idx="1819">
                  <c:v>0.53999999999999981</c:v>
                </c:pt>
                <c:pt idx="1820">
                  <c:v>0.16000000000000014</c:v>
                </c:pt>
                <c:pt idx="1821">
                  <c:v>0.2</c:v>
                </c:pt>
                <c:pt idx="1822">
                  <c:v>0</c:v>
                </c:pt>
                <c:pt idx="1823">
                  <c:v>0.35999999999999943</c:v>
                </c:pt>
                <c:pt idx="1824">
                  <c:v>0.67999999999999972</c:v>
                </c:pt>
                <c:pt idx="1825">
                  <c:v>0.93999999999999917</c:v>
                </c:pt>
                <c:pt idx="1826">
                  <c:v>0.95999999999999874</c:v>
                </c:pt>
                <c:pt idx="1827">
                  <c:v>1.4199999999999988</c:v>
                </c:pt>
                <c:pt idx="1828">
                  <c:v>0.93999999999999917</c:v>
                </c:pt>
                <c:pt idx="1829">
                  <c:v>0.53999999999999915</c:v>
                </c:pt>
                <c:pt idx="1830">
                  <c:v>0.23999999999999916</c:v>
                </c:pt>
                <c:pt idx="1831">
                  <c:v>0.43999999999999917</c:v>
                </c:pt>
                <c:pt idx="1832">
                  <c:v>0.17999999999999972</c:v>
                </c:pt>
                <c:pt idx="1833">
                  <c:v>0.12000000000000029</c:v>
                </c:pt>
                <c:pt idx="1834">
                  <c:v>0.52000000000000024</c:v>
                </c:pt>
                <c:pt idx="1835">
                  <c:v>0.36000000000000087</c:v>
                </c:pt>
                <c:pt idx="1836">
                  <c:v>6.0000000000000851E-2</c:v>
                </c:pt>
                <c:pt idx="1837">
                  <c:v>0.44000000000000056</c:v>
                </c:pt>
                <c:pt idx="1838">
                  <c:v>0.6</c:v>
                </c:pt>
                <c:pt idx="1839">
                  <c:v>0.6399999999999999</c:v>
                </c:pt>
                <c:pt idx="1840">
                  <c:v>1.0799999999999996</c:v>
                </c:pt>
                <c:pt idx="1841">
                  <c:v>1.1399999999999999</c:v>
                </c:pt>
                <c:pt idx="1842">
                  <c:v>0.76000000000000012</c:v>
                </c:pt>
                <c:pt idx="1843">
                  <c:v>0.68000000000000038</c:v>
                </c:pt>
                <c:pt idx="1844">
                  <c:v>0.67999999999999972</c:v>
                </c:pt>
                <c:pt idx="1845">
                  <c:v>0.8</c:v>
                </c:pt>
                <c:pt idx="1846">
                  <c:v>1</c:v>
                </c:pt>
                <c:pt idx="1847">
                  <c:v>1.3199999999999996</c:v>
                </c:pt>
                <c:pt idx="1848">
                  <c:v>1.2799999999999998</c:v>
                </c:pt>
                <c:pt idx="1849">
                  <c:v>1.4600000000000002</c:v>
                </c:pt>
                <c:pt idx="1850">
                  <c:v>1.5200000000000002</c:v>
                </c:pt>
                <c:pt idx="1851">
                  <c:v>1.5200000000000002</c:v>
                </c:pt>
                <c:pt idx="1852">
                  <c:v>1.5799999999999996</c:v>
                </c:pt>
                <c:pt idx="1853">
                  <c:v>1.7799999999999998</c:v>
                </c:pt>
                <c:pt idx="1854">
                  <c:v>1.6199999999999997</c:v>
                </c:pt>
                <c:pt idx="1855">
                  <c:v>1.1199999999999997</c:v>
                </c:pt>
                <c:pt idx="1856">
                  <c:v>1</c:v>
                </c:pt>
                <c:pt idx="1857">
                  <c:v>0.94000000000000061</c:v>
                </c:pt>
                <c:pt idx="1858">
                  <c:v>0.80000000000000071</c:v>
                </c:pt>
                <c:pt idx="1859">
                  <c:v>0.64000000000000123</c:v>
                </c:pt>
                <c:pt idx="1860">
                  <c:v>0.94000000000000128</c:v>
                </c:pt>
                <c:pt idx="1861">
                  <c:v>1.1600000000000015</c:v>
                </c:pt>
                <c:pt idx="1862">
                  <c:v>0.90000000000000147</c:v>
                </c:pt>
                <c:pt idx="1863">
                  <c:v>1.4200000000000017</c:v>
                </c:pt>
                <c:pt idx="1864">
                  <c:v>1.5600000000000016</c:v>
                </c:pt>
                <c:pt idx="1865">
                  <c:v>1.3000000000000007</c:v>
                </c:pt>
                <c:pt idx="1866">
                  <c:v>1.1400000000000006</c:v>
                </c:pt>
                <c:pt idx="1867">
                  <c:v>1.0200000000000009</c:v>
                </c:pt>
                <c:pt idx="1868">
                  <c:v>0.42000000000000026</c:v>
                </c:pt>
                <c:pt idx="1869">
                  <c:v>0.26000000000000012</c:v>
                </c:pt>
                <c:pt idx="1870">
                  <c:v>0.42000000000000098</c:v>
                </c:pt>
                <c:pt idx="1871">
                  <c:v>0.46000000000000085</c:v>
                </c:pt>
                <c:pt idx="1872">
                  <c:v>0.46000000000000013</c:v>
                </c:pt>
                <c:pt idx="1873">
                  <c:v>0.42000000000000026</c:v>
                </c:pt>
                <c:pt idx="1874">
                  <c:v>0.76000000000000012</c:v>
                </c:pt>
                <c:pt idx="1875">
                  <c:v>0.6399999999999999</c:v>
                </c:pt>
                <c:pt idx="1876">
                  <c:v>0.43999999999999984</c:v>
                </c:pt>
                <c:pt idx="1877">
                  <c:v>0.5</c:v>
                </c:pt>
                <c:pt idx="1878">
                  <c:v>0.66000000000000014</c:v>
                </c:pt>
                <c:pt idx="1879">
                  <c:v>0.37999999999999973</c:v>
                </c:pt>
                <c:pt idx="1880">
                  <c:v>1.1199999999999997</c:v>
                </c:pt>
                <c:pt idx="1881">
                  <c:v>1.6599999999999995</c:v>
                </c:pt>
                <c:pt idx="1882">
                  <c:v>1.7999999999999994</c:v>
                </c:pt>
                <c:pt idx="1883">
                  <c:v>1.819999999999999</c:v>
                </c:pt>
                <c:pt idx="1884">
                  <c:v>1.819999999999999</c:v>
                </c:pt>
                <c:pt idx="1885">
                  <c:v>1.2199999999999995</c:v>
                </c:pt>
                <c:pt idx="1886">
                  <c:v>0.89999999999999925</c:v>
                </c:pt>
                <c:pt idx="1887">
                  <c:v>1.1399999999999999</c:v>
                </c:pt>
                <c:pt idx="1888">
                  <c:v>1.2399999999999998</c:v>
                </c:pt>
                <c:pt idx="1889">
                  <c:v>1.3800000000000003</c:v>
                </c:pt>
                <c:pt idx="1890">
                  <c:v>1.1399999999999999</c:v>
                </c:pt>
                <c:pt idx="1891">
                  <c:v>1.0799999999999996</c:v>
                </c:pt>
                <c:pt idx="1892">
                  <c:v>0.59999999999999931</c:v>
                </c:pt>
                <c:pt idx="1893">
                  <c:v>0.51999999999999957</c:v>
                </c:pt>
                <c:pt idx="1894">
                  <c:v>3.9999999999999147E-2</c:v>
                </c:pt>
                <c:pt idx="1895">
                  <c:v>0.31999999999999956</c:v>
                </c:pt>
                <c:pt idx="1896">
                  <c:v>0.68000000000000038</c:v>
                </c:pt>
                <c:pt idx="1897">
                  <c:v>1.0399999999999998</c:v>
                </c:pt>
                <c:pt idx="1898">
                  <c:v>1.3</c:v>
                </c:pt>
                <c:pt idx="1899">
                  <c:v>1.7</c:v>
                </c:pt>
                <c:pt idx="1900">
                  <c:v>1.7799999999999989</c:v>
                </c:pt>
                <c:pt idx="1901">
                  <c:v>1.5799999999999996</c:v>
                </c:pt>
                <c:pt idx="1902">
                  <c:v>1.5199999999999996</c:v>
                </c:pt>
                <c:pt idx="1903">
                  <c:v>1.1999999999999986</c:v>
                </c:pt>
                <c:pt idx="1904">
                  <c:v>1.2999999999999985</c:v>
                </c:pt>
                <c:pt idx="1905">
                  <c:v>1.5</c:v>
                </c:pt>
                <c:pt idx="1906">
                  <c:v>1.5599999999999981</c:v>
                </c:pt>
                <c:pt idx="1907">
                  <c:v>1.5999999999999985</c:v>
                </c:pt>
                <c:pt idx="1908">
                  <c:v>1.6799999999999984</c:v>
                </c:pt>
                <c:pt idx="1909">
                  <c:v>1.5999999999999985</c:v>
                </c:pt>
                <c:pt idx="1910">
                  <c:v>1.4999999999999971</c:v>
                </c:pt>
                <c:pt idx="1911">
                  <c:v>1.6599999999999979</c:v>
                </c:pt>
                <c:pt idx="1912">
                  <c:v>1.6399999999999992</c:v>
                </c:pt>
                <c:pt idx="1913">
                  <c:v>1.6799999999999997</c:v>
                </c:pt>
                <c:pt idx="1914">
                  <c:v>1.7399999999999991</c:v>
                </c:pt>
                <c:pt idx="1915">
                  <c:v>1.5</c:v>
                </c:pt>
                <c:pt idx="1916">
                  <c:v>1.4400000000000006</c:v>
                </c:pt>
                <c:pt idx="1917">
                  <c:v>1.6200000000000003</c:v>
                </c:pt>
                <c:pt idx="1918">
                  <c:v>1.7</c:v>
                </c:pt>
                <c:pt idx="1919">
                  <c:v>1.5600000000000009</c:v>
                </c:pt>
                <c:pt idx="1920">
                  <c:v>1.6599999999999995</c:v>
                </c:pt>
                <c:pt idx="1921">
                  <c:v>1.2599999999999993</c:v>
                </c:pt>
                <c:pt idx="1922">
                  <c:v>0.97999999999999976</c:v>
                </c:pt>
                <c:pt idx="1923">
                  <c:v>0.46000000000000085</c:v>
                </c:pt>
                <c:pt idx="1924">
                  <c:v>0.18000000000000113</c:v>
                </c:pt>
                <c:pt idx="1925">
                  <c:v>-0.159999999999998</c:v>
                </c:pt>
                <c:pt idx="1926">
                  <c:v>-0.19999999999999857</c:v>
                </c:pt>
                <c:pt idx="1927">
                  <c:v>-0.77999999999999969</c:v>
                </c:pt>
                <c:pt idx="1928">
                  <c:v>-0.5</c:v>
                </c:pt>
                <c:pt idx="1929">
                  <c:v>-0.46000000000000085</c:v>
                </c:pt>
                <c:pt idx="1930">
                  <c:v>-0.3</c:v>
                </c:pt>
                <c:pt idx="1931">
                  <c:v>-0.15999999999999942</c:v>
                </c:pt>
                <c:pt idx="1932">
                  <c:v>-2.0000000000000285E-2</c:v>
                </c:pt>
                <c:pt idx="1933">
                  <c:v>-0.37999999999999973</c:v>
                </c:pt>
                <c:pt idx="1934">
                  <c:v>-0.53999999999999915</c:v>
                </c:pt>
                <c:pt idx="1935">
                  <c:v>-0.57999999999999974</c:v>
                </c:pt>
                <c:pt idx="1936">
                  <c:v>-1.0200000000000002</c:v>
                </c:pt>
                <c:pt idx="1937">
                  <c:v>-0.51999999999999891</c:v>
                </c:pt>
                <c:pt idx="1938">
                  <c:v>-0.51999999999999891</c:v>
                </c:pt>
                <c:pt idx="1939">
                  <c:v>-0.51999999999999891</c:v>
                </c:pt>
                <c:pt idx="1940">
                  <c:v>-0.35999999999999943</c:v>
                </c:pt>
                <c:pt idx="1941">
                  <c:v>-3.9999999999999147E-2</c:v>
                </c:pt>
                <c:pt idx="1942">
                  <c:v>-0.27999999999999969</c:v>
                </c:pt>
                <c:pt idx="1943">
                  <c:v>-0.16000000000000086</c:v>
                </c:pt>
                <c:pt idx="1944">
                  <c:v>0.21999999999999886</c:v>
                </c:pt>
                <c:pt idx="1945">
                  <c:v>9.9999999999999284E-2</c:v>
                </c:pt>
                <c:pt idx="1946">
                  <c:v>-0.16000000000000086</c:v>
                </c:pt>
                <c:pt idx="1947">
                  <c:v>-0.34000000000000058</c:v>
                </c:pt>
                <c:pt idx="1948">
                  <c:v>-2.0000000000000285E-2</c:v>
                </c:pt>
                <c:pt idx="1949">
                  <c:v>-0.27999999999999969</c:v>
                </c:pt>
                <c:pt idx="1950">
                  <c:v>-0.33999999999999986</c:v>
                </c:pt>
                <c:pt idx="1951">
                  <c:v>-3.9999999999999855E-2</c:v>
                </c:pt>
                <c:pt idx="1952">
                  <c:v>0.46000000000000013</c:v>
                </c:pt>
                <c:pt idx="1953">
                  <c:v>0.2000000000000007</c:v>
                </c:pt>
                <c:pt idx="1954">
                  <c:v>0.6</c:v>
                </c:pt>
                <c:pt idx="1955">
                  <c:v>0.98000000000000043</c:v>
                </c:pt>
                <c:pt idx="1956">
                  <c:v>0.70000000000000073</c:v>
                </c:pt>
                <c:pt idx="1957">
                  <c:v>0.50000000000000067</c:v>
                </c:pt>
                <c:pt idx="1958">
                  <c:v>0.30000000000000071</c:v>
                </c:pt>
                <c:pt idx="1959">
                  <c:v>2.0000000000000285E-2</c:v>
                </c:pt>
                <c:pt idx="1960">
                  <c:v>-1.9999999999999574E-2</c:v>
                </c:pt>
                <c:pt idx="1961">
                  <c:v>0.46000000000000013</c:v>
                </c:pt>
                <c:pt idx="1962">
                  <c:v>0.5</c:v>
                </c:pt>
                <c:pt idx="1963">
                  <c:v>1.0199999999999996</c:v>
                </c:pt>
                <c:pt idx="1964">
                  <c:v>1.4200000000000004</c:v>
                </c:pt>
                <c:pt idx="1965">
                  <c:v>1.94</c:v>
                </c:pt>
                <c:pt idx="1966">
                  <c:v>1.8599999999999994</c:v>
                </c:pt>
                <c:pt idx="1967">
                  <c:v>1.6199999999999997</c:v>
                </c:pt>
                <c:pt idx="1968">
                  <c:v>3</c:v>
                </c:pt>
                <c:pt idx="1969">
                  <c:v>2.8199999999999994</c:v>
                </c:pt>
                <c:pt idx="1970">
                  <c:v>-0.38000000000000045</c:v>
                </c:pt>
                <c:pt idx="1971">
                  <c:v>-0.78</c:v>
                </c:pt>
                <c:pt idx="1972">
                  <c:v>-0.42000000000000026</c:v>
                </c:pt>
                <c:pt idx="1973">
                  <c:v>-1.9800000000000009</c:v>
                </c:pt>
                <c:pt idx="1974">
                  <c:v>-2.1200000000000006</c:v>
                </c:pt>
                <c:pt idx="1975">
                  <c:v>0.37999999999999934</c:v>
                </c:pt>
                <c:pt idx="1976">
                  <c:v>0.7399999999999991</c:v>
                </c:pt>
                <c:pt idx="1977">
                  <c:v>0.35999999999999976</c:v>
                </c:pt>
                <c:pt idx="1978">
                  <c:v>0.7999999999999996</c:v>
                </c:pt>
                <c:pt idx="1979">
                  <c:v>0.65999999999999981</c:v>
                </c:pt>
                <c:pt idx="1980">
                  <c:v>0.67999999999999938</c:v>
                </c:pt>
                <c:pt idx="1981">
                  <c:v>0.99999999999999933</c:v>
                </c:pt>
                <c:pt idx="1982">
                  <c:v>1.3999999999999986</c:v>
                </c:pt>
                <c:pt idx="1983">
                  <c:v>0.93999999999999884</c:v>
                </c:pt>
                <c:pt idx="1984">
                  <c:v>1.1799999999999986</c:v>
                </c:pt>
                <c:pt idx="1985">
                  <c:v>1.359999999999999</c:v>
                </c:pt>
                <c:pt idx="1986">
                  <c:v>0.9199999999999996</c:v>
                </c:pt>
                <c:pt idx="1987">
                  <c:v>0.81999999999999962</c:v>
                </c:pt>
                <c:pt idx="1988">
                  <c:v>1</c:v>
                </c:pt>
                <c:pt idx="1989">
                  <c:v>0.66000000000000014</c:v>
                </c:pt>
                <c:pt idx="1990">
                  <c:v>0.50000000000000067</c:v>
                </c:pt>
                <c:pt idx="1991">
                  <c:v>0.43999999999999984</c:v>
                </c:pt>
                <c:pt idx="1992">
                  <c:v>0.36000000000000015</c:v>
                </c:pt>
                <c:pt idx="1993">
                  <c:v>0.27999999999999969</c:v>
                </c:pt>
                <c:pt idx="1994">
                  <c:v>0.45999999999999941</c:v>
                </c:pt>
                <c:pt idx="1995">
                  <c:v>0.27999999999999903</c:v>
                </c:pt>
                <c:pt idx="1996">
                  <c:v>0.93999999999999984</c:v>
                </c:pt>
                <c:pt idx="1997">
                  <c:v>0.9</c:v>
                </c:pt>
                <c:pt idx="1998">
                  <c:v>0.5800000000000004</c:v>
                </c:pt>
                <c:pt idx="1999">
                  <c:v>0.64000000000000057</c:v>
                </c:pt>
                <c:pt idx="2000">
                  <c:v>0.84000000000000052</c:v>
                </c:pt>
                <c:pt idx="2001">
                  <c:v>0.36000000000000015</c:v>
                </c:pt>
                <c:pt idx="2002">
                  <c:v>0.2</c:v>
                </c:pt>
                <c:pt idx="2003">
                  <c:v>0.17999999999999972</c:v>
                </c:pt>
                <c:pt idx="2004">
                  <c:v>-1.9999999999999574E-2</c:v>
                </c:pt>
                <c:pt idx="2005">
                  <c:v>-0.15999999999999942</c:v>
                </c:pt>
                <c:pt idx="2006">
                  <c:v>-3.9999999999999855E-2</c:v>
                </c:pt>
                <c:pt idx="2007">
                  <c:v>0.34000000000000058</c:v>
                </c:pt>
                <c:pt idx="2008">
                  <c:v>0.78000000000000047</c:v>
                </c:pt>
                <c:pt idx="2009">
                  <c:v>1.0399999999999998</c:v>
                </c:pt>
                <c:pt idx="2010">
                  <c:v>1.3199999999999996</c:v>
                </c:pt>
                <c:pt idx="2011">
                  <c:v>0.96000000000000019</c:v>
                </c:pt>
                <c:pt idx="2012">
                  <c:v>0.77999999999999969</c:v>
                </c:pt>
                <c:pt idx="2013">
                  <c:v>0.9199999999999996</c:v>
                </c:pt>
                <c:pt idx="2014">
                  <c:v>0.95999999999999941</c:v>
                </c:pt>
                <c:pt idx="2015">
                  <c:v>0.85999999999999943</c:v>
                </c:pt>
                <c:pt idx="2016">
                  <c:v>1.1199999999999988</c:v>
                </c:pt>
                <c:pt idx="2017">
                  <c:v>1.319999999999999</c:v>
                </c:pt>
                <c:pt idx="2018">
                  <c:v>1.1399999999999992</c:v>
                </c:pt>
                <c:pt idx="2019">
                  <c:v>1.0999999999999992</c:v>
                </c:pt>
                <c:pt idx="2020">
                  <c:v>1.2199999999999995</c:v>
                </c:pt>
                <c:pt idx="2021">
                  <c:v>1.3200000000000003</c:v>
                </c:pt>
                <c:pt idx="2022">
                  <c:v>1.1000000000000008</c:v>
                </c:pt>
                <c:pt idx="2023">
                  <c:v>1.0800000000000005</c:v>
                </c:pt>
                <c:pt idx="2024">
                  <c:v>1.4600000000000009</c:v>
                </c:pt>
                <c:pt idx="2025">
                  <c:v>1.06</c:v>
                </c:pt>
                <c:pt idx="2026">
                  <c:v>0.85999999999999943</c:v>
                </c:pt>
                <c:pt idx="2027">
                  <c:v>1.1599999999999988</c:v>
                </c:pt>
                <c:pt idx="2028">
                  <c:v>0.97999999999999898</c:v>
                </c:pt>
                <c:pt idx="2029">
                  <c:v>0.19999999999999857</c:v>
                </c:pt>
                <c:pt idx="2030">
                  <c:v>0.65999999999999948</c:v>
                </c:pt>
                <c:pt idx="2031">
                  <c:v>0.38000000000000045</c:v>
                </c:pt>
                <c:pt idx="2032">
                  <c:v>0.12000000000000099</c:v>
                </c:pt>
                <c:pt idx="2033">
                  <c:v>0.66000000000000081</c:v>
                </c:pt>
                <c:pt idx="2034">
                  <c:v>0.98000000000000043</c:v>
                </c:pt>
                <c:pt idx="2035">
                  <c:v>0.8600000000000001</c:v>
                </c:pt>
                <c:pt idx="2036">
                  <c:v>0.99999999999999933</c:v>
                </c:pt>
                <c:pt idx="2037">
                  <c:v>0.99999999999999856</c:v>
                </c:pt>
                <c:pt idx="2038">
                  <c:v>0.25999999999999873</c:v>
                </c:pt>
                <c:pt idx="2039">
                  <c:v>0.21999999999999886</c:v>
                </c:pt>
                <c:pt idx="2040">
                  <c:v>7.9999999999999002E-2</c:v>
                </c:pt>
                <c:pt idx="2041">
                  <c:v>0.89999999999999925</c:v>
                </c:pt>
                <c:pt idx="2042">
                  <c:v>1.2599999999999993</c:v>
                </c:pt>
                <c:pt idx="2043">
                  <c:v>1.6999999999999993</c:v>
                </c:pt>
                <c:pt idx="2044">
                  <c:v>1.8999999999999992</c:v>
                </c:pt>
                <c:pt idx="2045">
                  <c:v>1.5799999999999996</c:v>
                </c:pt>
                <c:pt idx="2046">
                  <c:v>1.1600000000000001</c:v>
                </c:pt>
                <c:pt idx="2047">
                  <c:v>0.82000000000000028</c:v>
                </c:pt>
                <c:pt idx="2048">
                  <c:v>0.74000000000000055</c:v>
                </c:pt>
                <c:pt idx="2049">
                  <c:v>0.70000000000000073</c:v>
                </c:pt>
                <c:pt idx="2050">
                  <c:v>0.82000000000000028</c:v>
                </c:pt>
                <c:pt idx="2051">
                  <c:v>0.68000000000000038</c:v>
                </c:pt>
                <c:pt idx="2052">
                  <c:v>0.76000000000000012</c:v>
                </c:pt>
                <c:pt idx="2053">
                  <c:v>0.76000000000000012</c:v>
                </c:pt>
                <c:pt idx="2054">
                  <c:v>0.7600000000000009</c:v>
                </c:pt>
                <c:pt idx="2055">
                  <c:v>0.88000000000000111</c:v>
                </c:pt>
                <c:pt idx="2056">
                  <c:v>1.120000000000001</c:v>
                </c:pt>
                <c:pt idx="2057">
                  <c:v>1.3000000000000014</c:v>
                </c:pt>
                <c:pt idx="2058">
                  <c:v>1.4000000000000015</c:v>
                </c:pt>
                <c:pt idx="2059">
                  <c:v>1.4000000000000008</c:v>
                </c:pt>
                <c:pt idx="2060">
                  <c:v>1.44</c:v>
                </c:pt>
                <c:pt idx="2061">
                  <c:v>1.1000000000000001</c:v>
                </c:pt>
                <c:pt idx="2062">
                  <c:v>1.0399999999999998</c:v>
                </c:pt>
                <c:pt idx="2063">
                  <c:v>1.0400000000000005</c:v>
                </c:pt>
                <c:pt idx="2064">
                  <c:v>1.06</c:v>
                </c:pt>
                <c:pt idx="2065">
                  <c:v>1.1000000000000014</c:v>
                </c:pt>
                <c:pt idx="2066">
                  <c:v>1.420000000000001</c:v>
                </c:pt>
                <c:pt idx="2067">
                  <c:v>1.3200000000000016</c:v>
                </c:pt>
                <c:pt idx="2068">
                  <c:v>1.1000000000000001</c:v>
                </c:pt>
                <c:pt idx="2069">
                  <c:v>1</c:v>
                </c:pt>
                <c:pt idx="2070">
                  <c:v>1.1799999999999997</c:v>
                </c:pt>
                <c:pt idx="2071">
                  <c:v>1.0799999999999996</c:v>
                </c:pt>
                <c:pt idx="2072">
                  <c:v>0.85999999999999943</c:v>
                </c:pt>
                <c:pt idx="2073">
                  <c:v>1.1799999999999997</c:v>
                </c:pt>
                <c:pt idx="2074">
                  <c:v>1.2200000000000002</c:v>
                </c:pt>
                <c:pt idx="2075">
                  <c:v>1.0599999999999994</c:v>
                </c:pt>
                <c:pt idx="2076">
                  <c:v>1.2599999999999993</c:v>
                </c:pt>
                <c:pt idx="2077">
                  <c:v>1.2999999999999985</c:v>
                </c:pt>
                <c:pt idx="2078">
                  <c:v>1.0599999999999994</c:v>
                </c:pt>
                <c:pt idx="2079">
                  <c:v>0.74000000000000055</c:v>
                </c:pt>
                <c:pt idx="2080">
                  <c:v>1.0799999999999996</c:v>
                </c:pt>
                <c:pt idx="2081">
                  <c:v>0.66000000000000081</c:v>
                </c:pt>
                <c:pt idx="2082">
                  <c:v>0.48000000000000254</c:v>
                </c:pt>
                <c:pt idx="2083">
                  <c:v>0.10000000000000142</c:v>
                </c:pt>
                <c:pt idx="2084">
                  <c:v>2.0000000000000285E-2</c:v>
                </c:pt>
                <c:pt idx="2085">
                  <c:v>-0.31999999999999884</c:v>
                </c:pt>
                <c:pt idx="2086">
                  <c:v>-0.43999999999999917</c:v>
                </c:pt>
                <c:pt idx="2087">
                  <c:v>-0.43999999999999917</c:v>
                </c:pt>
                <c:pt idx="2088">
                  <c:v>0.10000000000000213</c:v>
                </c:pt>
                <c:pt idx="2089">
                  <c:v>0.22000000000000242</c:v>
                </c:pt>
                <c:pt idx="2090">
                  <c:v>0.22000000000000242</c:v>
                </c:pt>
                <c:pt idx="2091">
                  <c:v>0.20000000000000143</c:v>
                </c:pt>
                <c:pt idx="2092">
                  <c:v>0.18000000000000044</c:v>
                </c:pt>
                <c:pt idx="2093">
                  <c:v>-2.0000000000000285E-2</c:v>
                </c:pt>
                <c:pt idx="2094">
                  <c:v>0.11999999999999958</c:v>
                </c:pt>
                <c:pt idx="2095">
                  <c:v>6.0000000000000143E-2</c:v>
                </c:pt>
                <c:pt idx="2096">
                  <c:v>0.68000000000000038</c:v>
                </c:pt>
                <c:pt idx="2097">
                  <c:v>0.96000000000000019</c:v>
                </c:pt>
                <c:pt idx="2098">
                  <c:v>1.2600000000000002</c:v>
                </c:pt>
                <c:pt idx="2099">
                  <c:v>1.5200000000000002</c:v>
                </c:pt>
                <c:pt idx="2100">
                  <c:v>1.9200000000000004</c:v>
                </c:pt>
                <c:pt idx="2101">
                  <c:v>1.6000000000000008</c:v>
                </c:pt>
                <c:pt idx="2102">
                  <c:v>1.8600000000000008</c:v>
                </c:pt>
                <c:pt idx="2103">
                  <c:v>1.5000000000000007</c:v>
                </c:pt>
                <c:pt idx="2104">
                  <c:v>1.4800000000000004</c:v>
                </c:pt>
                <c:pt idx="2105">
                  <c:v>1.1600000000000001</c:v>
                </c:pt>
                <c:pt idx="2106">
                  <c:v>1.1199999999999997</c:v>
                </c:pt>
                <c:pt idx="2107">
                  <c:v>0.71999999999999953</c:v>
                </c:pt>
                <c:pt idx="2108">
                  <c:v>0.9</c:v>
                </c:pt>
                <c:pt idx="2109">
                  <c:v>0.83999999999999986</c:v>
                </c:pt>
                <c:pt idx="2110">
                  <c:v>0.71999999999999953</c:v>
                </c:pt>
                <c:pt idx="2111">
                  <c:v>0.6</c:v>
                </c:pt>
                <c:pt idx="2112">
                  <c:v>0.71999999999999953</c:v>
                </c:pt>
                <c:pt idx="2113">
                  <c:v>0.7399999999999991</c:v>
                </c:pt>
                <c:pt idx="2114">
                  <c:v>0.89999999999999925</c:v>
                </c:pt>
                <c:pt idx="2115">
                  <c:v>1.1199999999999997</c:v>
                </c:pt>
                <c:pt idx="2116">
                  <c:v>1.3599999999999994</c:v>
                </c:pt>
                <c:pt idx="2117">
                  <c:v>1.2200000000000002</c:v>
                </c:pt>
                <c:pt idx="2118">
                  <c:v>1.3800000000000003</c:v>
                </c:pt>
                <c:pt idx="2119">
                  <c:v>1.3800000000000003</c:v>
                </c:pt>
                <c:pt idx="2120">
                  <c:v>1.2600000000000002</c:v>
                </c:pt>
                <c:pt idx="2121">
                  <c:v>1</c:v>
                </c:pt>
                <c:pt idx="2122">
                  <c:v>1.44</c:v>
                </c:pt>
                <c:pt idx="2123">
                  <c:v>1.3200000000000003</c:v>
                </c:pt>
                <c:pt idx="2124">
                  <c:v>1.06</c:v>
                </c:pt>
                <c:pt idx="2125">
                  <c:v>1.0400000000000005</c:v>
                </c:pt>
                <c:pt idx="2126">
                  <c:v>1.1200000000000003</c:v>
                </c:pt>
                <c:pt idx="2127">
                  <c:v>0.81999999999999962</c:v>
                </c:pt>
                <c:pt idx="2128">
                  <c:v>0.7</c:v>
                </c:pt>
                <c:pt idx="2129">
                  <c:v>0.82000000000000028</c:v>
                </c:pt>
                <c:pt idx="2130">
                  <c:v>1.0800000000000005</c:v>
                </c:pt>
                <c:pt idx="2131">
                  <c:v>1.1000000000000008</c:v>
                </c:pt>
                <c:pt idx="2132">
                  <c:v>1.6000000000000014</c:v>
                </c:pt>
                <c:pt idx="2133">
                  <c:v>1.6400000000000006</c:v>
                </c:pt>
                <c:pt idx="2134">
                  <c:v>1.7800000000000005</c:v>
                </c:pt>
                <c:pt idx="2135">
                  <c:v>1.36</c:v>
                </c:pt>
                <c:pt idx="2136">
                  <c:v>1.5799999999999996</c:v>
                </c:pt>
                <c:pt idx="2137">
                  <c:v>0.87999999999999901</c:v>
                </c:pt>
                <c:pt idx="2138">
                  <c:v>1.0399999999999998</c:v>
                </c:pt>
                <c:pt idx="2139">
                  <c:v>0.8</c:v>
                </c:pt>
                <c:pt idx="2140">
                  <c:v>1.1399999999999999</c:v>
                </c:pt>
                <c:pt idx="2141">
                  <c:v>0.76000000000000012</c:v>
                </c:pt>
                <c:pt idx="2142">
                  <c:v>1.1400000000000006</c:v>
                </c:pt>
                <c:pt idx="2143">
                  <c:v>0.67999999999999972</c:v>
                </c:pt>
                <c:pt idx="2144">
                  <c:v>0.9199999999999996</c:v>
                </c:pt>
                <c:pt idx="2145">
                  <c:v>0.75999999999999945</c:v>
                </c:pt>
                <c:pt idx="2146">
                  <c:v>1.1599999999999995</c:v>
                </c:pt>
                <c:pt idx="2147">
                  <c:v>1.0599999999999994</c:v>
                </c:pt>
                <c:pt idx="2148">
                  <c:v>1.6199999999999988</c:v>
                </c:pt>
                <c:pt idx="2149">
                  <c:v>1.5399999999999991</c:v>
                </c:pt>
                <c:pt idx="2150">
                  <c:v>1.7999999999999985</c:v>
                </c:pt>
                <c:pt idx="2151">
                  <c:v>1.5599999999999981</c:v>
                </c:pt>
                <c:pt idx="2152">
                  <c:v>1.459999999999998</c:v>
                </c:pt>
                <c:pt idx="2153">
                  <c:v>1.4599999999999995</c:v>
                </c:pt>
                <c:pt idx="2154">
                  <c:v>1.5399999999999991</c:v>
                </c:pt>
                <c:pt idx="2155">
                  <c:v>1.4600000000000009</c:v>
                </c:pt>
                <c:pt idx="2156">
                  <c:v>1.6200000000000017</c:v>
                </c:pt>
                <c:pt idx="2157">
                  <c:v>2.1000000000000014</c:v>
                </c:pt>
                <c:pt idx="2158">
                  <c:v>1.9200000000000017</c:v>
                </c:pt>
                <c:pt idx="2159">
                  <c:v>1.8800000000000012</c:v>
                </c:pt>
                <c:pt idx="2160">
                  <c:v>2.0000000000000013</c:v>
                </c:pt>
                <c:pt idx="2161">
                  <c:v>1.9400000000000019</c:v>
                </c:pt>
                <c:pt idx="2162">
                  <c:v>2.3800000000000026</c:v>
                </c:pt>
                <c:pt idx="2163">
                  <c:v>2.7000000000000015</c:v>
                </c:pt>
                <c:pt idx="2164">
                  <c:v>3.180000000000001</c:v>
                </c:pt>
                <c:pt idx="2165">
                  <c:v>3</c:v>
                </c:pt>
                <c:pt idx="2166">
                  <c:v>1.5</c:v>
                </c:pt>
                <c:pt idx="2167">
                  <c:v>0.33999999999999914</c:v>
                </c:pt>
                <c:pt idx="2168">
                  <c:v>-0.38000000000000111</c:v>
                </c:pt>
                <c:pt idx="2169">
                  <c:v>-0.9</c:v>
                </c:pt>
                <c:pt idx="2170">
                  <c:v>-1.3</c:v>
                </c:pt>
                <c:pt idx="2171">
                  <c:v>-6.0000000000000851E-2</c:v>
                </c:pt>
                <c:pt idx="2172">
                  <c:v>7.999999999999971E-2</c:v>
                </c:pt>
                <c:pt idx="2173">
                  <c:v>-0.15999999999999942</c:v>
                </c:pt>
                <c:pt idx="2174">
                  <c:v>-0.5</c:v>
                </c:pt>
                <c:pt idx="2175">
                  <c:v>-5.9999999999999429E-2</c:v>
                </c:pt>
                <c:pt idx="2176">
                  <c:v>0.14000000000000057</c:v>
                </c:pt>
                <c:pt idx="2177">
                  <c:v>0.3</c:v>
                </c:pt>
                <c:pt idx="2178">
                  <c:v>0.54000000000000059</c:v>
                </c:pt>
                <c:pt idx="2179">
                  <c:v>0.5</c:v>
                </c:pt>
                <c:pt idx="2180">
                  <c:v>0.51999999999999891</c:v>
                </c:pt>
                <c:pt idx="2181">
                  <c:v>0.47999999999999832</c:v>
                </c:pt>
                <c:pt idx="2182">
                  <c:v>0.43999999999999917</c:v>
                </c:pt>
                <c:pt idx="2183">
                  <c:v>0.59999999999999853</c:v>
                </c:pt>
                <c:pt idx="2184">
                  <c:v>0.6</c:v>
                </c:pt>
                <c:pt idx="2185">
                  <c:v>0.14000000000000057</c:v>
                </c:pt>
                <c:pt idx="2186">
                  <c:v>8.000000000000114E-2</c:v>
                </c:pt>
                <c:pt idx="2187">
                  <c:v>-1.9999999999998862E-2</c:v>
                </c:pt>
                <c:pt idx="2188">
                  <c:v>-0.3</c:v>
                </c:pt>
                <c:pt idx="2189">
                  <c:v>-0.36000000000000087</c:v>
                </c:pt>
                <c:pt idx="2190">
                  <c:v>-0.10000000000000142</c:v>
                </c:pt>
                <c:pt idx="2191">
                  <c:v>-4.0000000000001992E-2</c:v>
                </c:pt>
                <c:pt idx="2192">
                  <c:v>-6.0000000000002274E-2</c:v>
                </c:pt>
                <c:pt idx="2193">
                  <c:v>0.1799999999999983</c:v>
                </c:pt>
                <c:pt idx="2194">
                  <c:v>0.23999999999999772</c:v>
                </c:pt>
                <c:pt idx="2195">
                  <c:v>-0.16000000000000156</c:v>
                </c:pt>
                <c:pt idx="2196">
                  <c:v>-0.220000000000001</c:v>
                </c:pt>
                <c:pt idx="2197">
                  <c:v>-0.26000000000000084</c:v>
                </c:pt>
                <c:pt idx="2198">
                  <c:v>-0.46000000000000013</c:v>
                </c:pt>
                <c:pt idx="2199">
                  <c:v>-0.73999999999999988</c:v>
                </c:pt>
                <c:pt idx="2200">
                  <c:v>-0.4</c:v>
                </c:pt>
                <c:pt idx="2201">
                  <c:v>-0.46000000000000013</c:v>
                </c:pt>
                <c:pt idx="2202">
                  <c:v>-0.4</c:v>
                </c:pt>
                <c:pt idx="2203">
                  <c:v>-2.0000000000000285E-2</c:v>
                </c:pt>
                <c:pt idx="2204">
                  <c:v>0.5</c:v>
                </c:pt>
                <c:pt idx="2205">
                  <c:v>0.23999999999999985</c:v>
                </c:pt>
                <c:pt idx="2206">
                  <c:v>0.33999999999999986</c:v>
                </c:pt>
                <c:pt idx="2207">
                  <c:v>0.4199999999999996</c:v>
                </c:pt>
                <c:pt idx="2208">
                  <c:v>0.49999999999999928</c:v>
                </c:pt>
                <c:pt idx="2209">
                  <c:v>0.35999999999999943</c:v>
                </c:pt>
                <c:pt idx="2210">
                  <c:v>0.67999999999999905</c:v>
                </c:pt>
                <c:pt idx="2211">
                  <c:v>0.3999999999999993</c:v>
                </c:pt>
                <c:pt idx="2212">
                  <c:v>0.55999999999999872</c:v>
                </c:pt>
                <c:pt idx="2213">
                  <c:v>0.35999999999999943</c:v>
                </c:pt>
                <c:pt idx="2214">
                  <c:v>0.13999999999999915</c:v>
                </c:pt>
                <c:pt idx="2215">
                  <c:v>0.13999999999999915</c:v>
                </c:pt>
                <c:pt idx="2216">
                  <c:v>0.43999999999999917</c:v>
                </c:pt>
                <c:pt idx="2217">
                  <c:v>0.56000000000000016</c:v>
                </c:pt>
                <c:pt idx="2218">
                  <c:v>0.53999999999999915</c:v>
                </c:pt>
                <c:pt idx="2219">
                  <c:v>0.83999999999999919</c:v>
                </c:pt>
                <c:pt idx="2220">
                  <c:v>1.2399999999999998</c:v>
                </c:pt>
                <c:pt idx="2221">
                  <c:v>1.44</c:v>
                </c:pt>
                <c:pt idx="2222">
                  <c:v>1.6199999999999997</c:v>
                </c:pt>
                <c:pt idx="2223">
                  <c:v>1.8400000000000005</c:v>
                </c:pt>
                <c:pt idx="2224">
                  <c:v>2.0200000000000009</c:v>
                </c:pt>
                <c:pt idx="2225">
                  <c:v>1.6200000000000003</c:v>
                </c:pt>
                <c:pt idx="2226">
                  <c:v>1.9200000000000004</c:v>
                </c:pt>
                <c:pt idx="2227">
                  <c:v>1.86</c:v>
                </c:pt>
                <c:pt idx="2228">
                  <c:v>1.94</c:v>
                </c:pt>
                <c:pt idx="2229">
                  <c:v>2.34</c:v>
                </c:pt>
                <c:pt idx="2230">
                  <c:v>2.8200000000000012</c:v>
                </c:pt>
                <c:pt idx="2231">
                  <c:v>2.4200000000000004</c:v>
                </c:pt>
                <c:pt idx="2232">
                  <c:v>2.2200000000000002</c:v>
                </c:pt>
                <c:pt idx="2233">
                  <c:v>2.4399999999999991</c:v>
                </c:pt>
                <c:pt idx="2234">
                  <c:v>2.1799999999999984</c:v>
                </c:pt>
                <c:pt idx="2235">
                  <c:v>1.7799999999999983</c:v>
                </c:pt>
                <c:pt idx="2236">
                  <c:v>2.0199999999999987</c:v>
                </c:pt>
                <c:pt idx="2237">
                  <c:v>2.0799999999999983</c:v>
                </c:pt>
                <c:pt idx="2238">
                  <c:v>1.819999999999999</c:v>
                </c:pt>
                <c:pt idx="2239">
                  <c:v>1.7999999999999985</c:v>
                </c:pt>
                <c:pt idx="2240">
                  <c:v>2.0199999999999974</c:v>
                </c:pt>
                <c:pt idx="2241">
                  <c:v>1.8199999999999974</c:v>
                </c:pt>
                <c:pt idx="2242">
                  <c:v>2.0399999999999978</c:v>
                </c:pt>
                <c:pt idx="2243">
                  <c:v>1.9399999999999991</c:v>
                </c:pt>
                <c:pt idx="2244">
                  <c:v>1.9</c:v>
                </c:pt>
                <c:pt idx="2245">
                  <c:v>1.5000000000000013</c:v>
                </c:pt>
                <c:pt idx="2246">
                  <c:v>1.6400000000000006</c:v>
                </c:pt>
                <c:pt idx="2247">
                  <c:v>1.2</c:v>
                </c:pt>
                <c:pt idx="2248">
                  <c:v>1.2199999999999989</c:v>
                </c:pt>
                <c:pt idx="2249">
                  <c:v>0.91999999999999882</c:v>
                </c:pt>
                <c:pt idx="2250">
                  <c:v>0.85999999999999799</c:v>
                </c:pt>
                <c:pt idx="2251">
                  <c:v>0.5</c:v>
                </c:pt>
                <c:pt idx="2252">
                  <c:v>0.3</c:v>
                </c:pt>
                <c:pt idx="2253">
                  <c:v>0.55999999999999939</c:v>
                </c:pt>
                <c:pt idx="2254">
                  <c:v>0.7399999999999991</c:v>
                </c:pt>
                <c:pt idx="2255">
                  <c:v>1.0599999999999994</c:v>
                </c:pt>
                <c:pt idx="2256">
                  <c:v>1.459999999999998</c:v>
                </c:pt>
                <c:pt idx="2257">
                  <c:v>1.4</c:v>
                </c:pt>
                <c:pt idx="2258">
                  <c:v>1.0400000000000005</c:v>
                </c:pt>
                <c:pt idx="2259">
                  <c:v>0.56000000000000083</c:v>
                </c:pt>
                <c:pt idx="2260">
                  <c:v>0.24000000000000057</c:v>
                </c:pt>
                <c:pt idx="2261">
                  <c:v>0</c:v>
                </c:pt>
                <c:pt idx="2262">
                  <c:v>7.999999999999971E-2</c:v>
                </c:pt>
                <c:pt idx="2263">
                  <c:v>0.27999999999999969</c:v>
                </c:pt>
                <c:pt idx="2264">
                  <c:v>0.68000000000000116</c:v>
                </c:pt>
                <c:pt idx="2265">
                  <c:v>0.74000000000000055</c:v>
                </c:pt>
                <c:pt idx="2266">
                  <c:v>0.54000000000000059</c:v>
                </c:pt>
                <c:pt idx="2267">
                  <c:v>0.65999999999999948</c:v>
                </c:pt>
                <c:pt idx="2268">
                  <c:v>0.37999999999999973</c:v>
                </c:pt>
                <c:pt idx="2269">
                  <c:v>0.31999999999999745</c:v>
                </c:pt>
                <c:pt idx="2270">
                  <c:v>0.43999999999999773</c:v>
                </c:pt>
                <c:pt idx="2271">
                  <c:v>0.85999999999999943</c:v>
                </c:pt>
                <c:pt idx="2272">
                  <c:v>0.85999999999999943</c:v>
                </c:pt>
                <c:pt idx="2273">
                  <c:v>1.2</c:v>
                </c:pt>
                <c:pt idx="2274">
                  <c:v>1.2600000000000022</c:v>
                </c:pt>
                <c:pt idx="2275">
                  <c:v>1.6400000000000035</c:v>
                </c:pt>
                <c:pt idx="2276">
                  <c:v>1.4400000000000019</c:v>
                </c:pt>
                <c:pt idx="2277">
                  <c:v>1.7200000000000017</c:v>
                </c:pt>
                <c:pt idx="2278">
                  <c:v>1.9</c:v>
                </c:pt>
                <c:pt idx="2279">
                  <c:v>2.1199999999999988</c:v>
                </c:pt>
                <c:pt idx="2280">
                  <c:v>1.8399999999999976</c:v>
                </c:pt>
                <c:pt idx="2281">
                  <c:v>1.5199999999999989</c:v>
                </c:pt>
                <c:pt idx="2282">
                  <c:v>1.6599999999999995</c:v>
                </c:pt>
                <c:pt idx="2283">
                  <c:v>1.2200000000000002</c:v>
                </c:pt>
                <c:pt idx="2284">
                  <c:v>1.2200000000000002</c:v>
                </c:pt>
                <c:pt idx="2285">
                  <c:v>1.4600000000000009</c:v>
                </c:pt>
                <c:pt idx="2286">
                  <c:v>1.5200000000000002</c:v>
                </c:pt>
                <c:pt idx="2287">
                  <c:v>1.5799999999999996</c:v>
                </c:pt>
                <c:pt idx="2288">
                  <c:v>1.4</c:v>
                </c:pt>
                <c:pt idx="2289">
                  <c:v>1.1200000000000003</c:v>
                </c:pt>
                <c:pt idx="2290">
                  <c:v>1.0400000000000005</c:v>
                </c:pt>
                <c:pt idx="2291">
                  <c:v>1.1400000000000006</c:v>
                </c:pt>
                <c:pt idx="2292">
                  <c:v>0.84000000000000052</c:v>
                </c:pt>
                <c:pt idx="2293">
                  <c:v>1.0799999999999996</c:v>
                </c:pt>
                <c:pt idx="2294">
                  <c:v>0.57999999999999829</c:v>
                </c:pt>
                <c:pt idx="2295">
                  <c:v>0.61999999999999744</c:v>
                </c:pt>
                <c:pt idx="2296">
                  <c:v>0.49999999999999717</c:v>
                </c:pt>
                <c:pt idx="2297">
                  <c:v>0.45999999999999802</c:v>
                </c:pt>
                <c:pt idx="2298">
                  <c:v>0.33999999999999775</c:v>
                </c:pt>
                <c:pt idx="2299">
                  <c:v>0.83999999999999919</c:v>
                </c:pt>
                <c:pt idx="2300">
                  <c:v>0.42000000000000026</c:v>
                </c:pt>
                <c:pt idx="2301">
                  <c:v>0.27999999999999969</c:v>
                </c:pt>
                <c:pt idx="2302">
                  <c:v>0.32000000000000028</c:v>
                </c:pt>
                <c:pt idx="2303">
                  <c:v>0.30000000000000143</c:v>
                </c:pt>
                <c:pt idx="2304">
                  <c:v>4.0000000000001992E-2</c:v>
                </c:pt>
                <c:pt idx="2305">
                  <c:v>0.42000000000000171</c:v>
                </c:pt>
                <c:pt idx="2306">
                  <c:v>1.2800000000000025</c:v>
                </c:pt>
                <c:pt idx="2307">
                  <c:v>1.3000000000000014</c:v>
                </c:pt>
                <c:pt idx="2308">
                  <c:v>1.5</c:v>
                </c:pt>
                <c:pt idx="2309">
                  <c:v>2.0399999999999991</c:v>
                </c:pt>
                <c:pt idx="2310">
                  <c:v>1.9399999999999991</c:v>
                </c:pt>
                <c:pt idx="2311">
                  <c:v>1.5199999999999989</c:v>
                </c:pt>
                <c:pt idx="2312">
                  <c:v>1.7799999999999998</c:v>
                </c:pt>
                <c:pt idx="2313">
                  <c:v>1.9400000000000006</c:v>
                </c:pt>
                <c:pt idx="2314">
                  <c:v>1.8200000000000003</c:v>
                </c:pt>
                <c:pt idx="2315">
                  <c:v>1.7399999999999991</c:v>
                </c:pt>
                <c:pt idx="2316">
                  <c:v>2.0799999999999983</c:v>
                </c:pt>
                <c:pt idx="2317">
                  <c:v>1.6999999999999971</c:v>
                </c:pt>
                <c:pt idx="2318">
                  <c:v>1.5399999999999978</c:v>
                </c:pt>
                <c:pt idx="2319">
                  <c:v>1.3999999999999972</c:v>
                </c:pt>
                <c:pt idx="2320">
                  <c:v>1.3399999999999976</c:v>
                </c:pt>
                <c:pt idx="2321">
                  <c:v>1.0399999999999991</c:v>
                </c:pt>
                <c:pt idx="2322">
                  <c:v>1.1599999999999995</c:v>
                </c:pt>
                <c:pt idx="2323">
                  <c:v>0.89999999999999858</c:v>
                </c:pt>
                <c:pt idx="2324">
                  <c:v>0.92000000000000026</c:v>
                </c:pt>
                <c:pt idx="2325">
                  <c:v>0.66000000000000081</c:v>
                </c:pt>
                <c:pt idx="2326">
                  <c:v>0.57999999999999974</c:v>
                </c:pt>
                <c:pt idx="2327">
                  <c:v>0.48000000000000115</c:v>
                </c:pt>
                <c:pt idx="2328">
                  <c:v>0.6800000000000026</c:v>
                </c:pt>
                <c:pt idx="2329">
                  <c:v>0.48000000000000254</c:v>
                </c:pt>
                <c:pt idx="2330">
                  <c:v>1.0200000000000018</c:v>
                </c:pt>
                <c:pt idx="2331">
                  <c:v>1.0000000000000029</c:v>
                </c:pt>
                <c:pt idx="2332">
                  <c:v>1.0200000000000018</c:v>
                </c:pt>
                <c:pt idx="2333">
                  <c:v>1.0000000000000013</c:v>
                </c:pt>
                <c:pt idx="2334">
                  <c:v>1.2</c:v>
                </c:pt>
                <c:pt idx="2335">
                  <c:v>0.68000000000000116</c:v>
                </c:pt>
                <c:pt idx="2336">
                  <c:v>0.440000000000002</c:v>
                </c:pt>
                <c:pt idx="2337">
                  <c:v>0.38000000000000256</c:v>
                </c:pt>
                <c:pt idx="2338">
                  <c:v>0.36000000000000087</c:v>
                </c:pt>
                <c:pt idx="2339">
                  <c:v>0.30000000000000143</c:v>
                </c:pt>
                <c:pt idx="2340">
                  <c:v>0.44000000000000056</c:v>
                </c:pt>
                <c:pt idx="2341">
                  <c:v>0.4799999999999997</c:v>
                </c:pt>
                <c:pt idx="2342">
                  <c:v>0.39999999999999858</c:v>
                </c:pt>
                <c:pt idx="2343">
                  <c:v>4.000000000000057E-2</c:v>
                </c:pt>
                <c:pt idx="2344">
                  <c:v>0.18000000000000113</c:v>
                </c:pt>
                <c:pt idx="2345">
                  <c:v>2.0000000000001704E-2</c:v>
                </c:pt>
                <c:pt idx="2346">
                  <c:v>0.24000000000000199</c:v>
                </c:pt>
                <c:pt idx="2347">
                  <c:v>0.440000000000002</c:v>
                </c:pt>
                <c:pt idx="2348">
                  <c:v>0.54000000000000059</c:v>
                </c:pt>
                <c:pt idx="2349">
                  <c:v>0.64000000000000057</c:v>
                </c:pt>
                <c:pt idx="2350">
                  <c:v>0.86000000000000087</c:v>
                </c:pt>
                <c:pt idx="2351">
                  <c:v>0.84000000000000052</c:v>
                </c:pt>
                <c:pt idx="2352">
                  <c:v>0.86000000000000087</c:v>
                </c:pt>
                <c:pt idx="2353">
                  <c:v>1.2000000000000015</c:v>
                </c:pt>
                <c:pt idx="2354">
                  <c:v>1.1200000000000003</c:v>
                </c:pt>
                <c:pt idx="2355">
                  <c:v>1.2399999999999991</c:v>
                </c:pt>
                <c:pt idx="2356">
                  <c:v>1.3799999999999997</c:v>
                </c:pt>
                <c:pt idx="2357">
                  <c:v>1.6399999999999992</c:v>
                </c:pt>
                <c:pt idx="2358">
                  <c:v>2</c:v>
                </c:pt>
                <c:pt idx="2359">
                  <c:v>2.4400000000000004</c:v>
                </c:pt>
                <c:pt idx="2360">
                  <c:v>2.4</c:v>
                </c:pt>
                <c:pt idx="2361">
                  <c:v>1.5199999999999989</c:v>
                </c:pt>
                <c:pt idx="2362">
                  <c:v>0.35999999999999943</c:v>
                </c:pt>
                <c:pt idx="2363">
                  <c:v>-0.40000000000000141</c:v>
                </c:pt>
                <c:pt idx="2364">
                  <c:v>-0.92000000000000026</c:v>
                </c:pt>
                <c:pt idx="2365">
                  <c:v>-0.93999999999999917</c:v>
                </c:pt>
                <c:pt idx="2366">
                  <c:v>-0.1799999999999983</c:v>
                </c:pt>
                <c:pt idx="2367">
                  <c:v>0.56000000000000227</c:v>
                </c:pt>
                <c:pt idx="2368">
                  <c:v>1.0000000000000029</c:v>
                </c:pt>
                <c:pt idx="2369">
                  <c:v>1.1800000000000026</c:v>
                </c:pt>
                <c:pt idx="2370">
                  <c:v>1.2400000000000033</c:v>
                </c:pt>
                <c:pt idx="2371">
                  <c:v>1.1800000000000026</c:v>
                </c:pt>
                <c:pt idx="2372">
                  <c:v>1.040000000000002</c:v>
                </c:pt>
                <c:pt idx="2373">
                  <c:v>0.90000000000000147</c:v>
                </c:pt>
                <c:pt idx="2374">
                  <c:v>0.7</c:v>
                </c:pt>
                <c:pt idx="2375">
                  <c:v>0.37999999999999973</c:v>
                </c:pt>
                <c:pt idx="2376">
                  <c:v>0.33999999999999914</c:v>
                </c:pt>
                <c:pt idx="2377">
                  <c:v>0.4</c:v>
                </c:pt>
                <c:pt idx="2378">
                  <c:v>0.64000000000000057</c:v>
                </c:pt>
                <c:pt idx="2379">
                  <c:v>0.68000000000000116</c:v>
                </c:pt>
                <c:pt idx="2380">
                  <c:v>1.1200000000000003</c:v>
                </c:pt>
                <c:pt idx="2381">
                  <c:v>1.1400000000000006</c:v>
                </c:pt>
                <c:pt idx="2382">
                  <c:v>1.4599999999999995</c:v>
                </c:pt>
                <c:pt idx="2383">
                  <c:v>1.2599999999999993</c:v>
                </c:pt>
                <c:pt idx="2384">
                  <c:v>0.95999999999999941</c:v>
                </c:pt>
                <c:pt idx="2385">
                  <c:v>0.72000000000000031</c:v>
                </c:pt>
                <c:pt idx="2386">
                  <c:v>0.68000000000000116</c:v>
                </c:pt>
                <c:pt idx="2387">
                  <c:v>0.56000000000000227</c:v>
                </c:pt>
                <c:pt idx="2388">
                  <c:v>0.74000000000000199</c:v>
                </c:pt>
                <c:pt idx="2389">
                  <c:v>1.3000000000000029</c:v>
                </c:pt>
                <c:pt idx="2390">
                  <c:v>1.5800000000000012</c:v>
                </c:pt>
                <c:pt idx="2391">
                  <c:v>1.2200000000000002</c:v>
                </c:pt>
                <c:pt idx="2392">
                  <c:v>0.94000000000000061</c:v>
                </c:pt>
                <c:pt idx="2393">
                  <c:v>1.0599999999999994</c:v>
                </c:pt>
                <c:pt idx="2394">
                  <c:v>0.81999999999999884</c:v>
                </c:pt>
                <c:pt idx="2395">
                  <c:v>0.75999999999999945</c:v>
                </c:pt>
                <c:pt idx="2396">
                  <c:v>1.3</c:v>
                </c:pt>
                <c:pt idx="2397">
                  <c:v>1.4799999999999982</c:v>
                </c:pt>
                <c:pt idx="2398">
                  <c:v>1.0399999999999991</c:v>
                </c:pt>
                <c:pt idx="2399">
                  <c:v>1.0199999999999989</c:v>
                </c:pt>
                <c:pt idx="2400">
                  <c:v>1.1599999999999995</c:v>
                </c:pt>
                <c:pt idx="2401">
                  <c:v>0.91999999999999882</c:v>
                </c:pt>
                <c:pt idx="2402">
                  <c:v>0.97999999999999976</c:v>
                </c:pt>
                <c:pt idx="2403">
                  <c:v>1</c:v>
                </c:pt>
                <c:pt idx="2404">
                  <c:v>0.97999999999999976</c:v>
                </c:pt>
                <c:pt idx="2405">
                  <c:v>0.93999999999999917</c:v>
                </c:pt>
                <c:pt idx="2406">
                  <c:v>1.319999999999999</c:v>
                </c:pt>
                <c:pt idx="2407">
                  <c:v>1.2799999999999998</c:v>
                </c:pt>
                <c:pt idx="2408">
                  <c:v>1.2</c:v>
                </c:pt>
                <c:pt idx="2409">
                  <c:v>1.0200000000000002</c:v>
                </c:pt>
                <c:pt idx="2410">
                  <c:v>0.86000000000000087</c:v>
                </c:pt>
                <c:pt idx="2411">
                  <c:v>0.80000000000000138</c:v>
                </c:pt>
                <c:pt idx="2412">
                  <c:v>0.7600000000000009</c:v>
                </c:pt>
                <c:pt idx="2413">
                  <c:v>1.2799999999999998</c:v>
                </c:pt>
                <c:pt idx="2414">
                  <c:v>1.4799999999999998</c:v>
                </c:pt>
                <c:pt idx="2415">
                  <c:v>1.2</c:v>
                </c:pt>
                <c:pt idx="2416">
                  <c:v>1.0800000000000012</c:v>
                </c:pt>
                <c:pt idx="2417">
                  <c:v>0.94000000000000061</c:v>
                </c:pt>
                <c:pt idx="2418">
                  <c:v>0.52000000000000024</c:v>
                </c:pt>
                <c:pt idx="2419">
                  <c:v>0.54000000000000059</c:v>
                </c:pt>
                <c:pt idx="2420">
                  <c:v>0.66000000000000081</c:v>
                </c:pt>
                <c:pt idx="2421">
                  <c:v>0.67999999999999972</c:v>
                </c:pt>
                <c:pt idx="2422">
                  <c:v>0.83999999999999919</c:v>
                </c:pt>
                <c:pt idx="2423">
                  <c:v>0.84000000000000052</c:v>
                </c:pt>
                <c:pt idx="2424">
                  <c:v>0.52000000000000024</c:v>
                </c:pt>
                <c:pt idx="2425">
                  <c:v>0.55999999999999939</c:v>
                </c:pt>
                <c:pt idx="2426">
                  <c:v>0.45999999999999941</c:v>
                </c:pt>
                <c:pt idx="2427">
                  <c:v>0.72000000000000031</c:v>
                </c:pt>
                <c:pt idx="2428">
                  <c:v>0.9</c:v>
                </c:pt>
                <c:pt idx="2429">
                  <c:v>1.0799999999999996</c:v>
                </c:pt>
                <c:pt idx="2430">
                  <c:v>1.0199999999999989</c:v>
                </c:pt>
                <c:pt idx="2431">
                  <c:v>1.1599999999999979</c:v>
                </c:pt>
                <c:pt idx="2432">
                  <c:v>0.85999999999999799</c:v>
                </c:pt>
                <c:pt idx="2433">
                  <c:v>0.5399999999999977</c:v>
                </c:pt>
                <c:pt idx="2434">
                  <c:v>0.45999999999999802</c:v>
                </c:pt>
                <c:pt idx="2435">
                  <c:v>0.41999999999999887</c:v>
                </c:pt>
                <c:pt idx="2436">
                  <c:v>0.34000000000000058</c:v>
                </c:pt>
                <c:pt idx="2437">
                  <c:v>0.32000000000000028</c:v>
                </c:pt>
                <c:pt idx="2438">
                  <c:v>0.77999999999999969</c:v>
                </c:pt>
                <c:pt idx="2439">
                  <c:v>0.92000000000000026</c:v>
                </c:pt>
                <c:pt idx="2440">
                  <c:v>0.84000000000000052</c:v>
                </c:pt>
                <c:pt idx="2441">
                  <c:v>0.95999999999999941</c:v>
                </c:pt>
                <c:pt idx="2442">
                  <c:v>0.85999999999999943</c:v>
                </c:pt>
                <c:pt idx="2443">
                  <c:v>0.8</c:v>
                </c:pt>
                <c:pt idx="2444">
                  <c:v>1.1999999999999986</c:v>
                </c:pt>
                <c:pt idx="2445">
                  <c:v>1.3999999999999986</c:v>
                </c:pt>
                <c:pt idx="2446">
                  <c:v>1.3</c:v>
                </c:pt>
                <c:pt idx="2447">
                  <c:v>1.1400000000000006</c:v>
                </c:pt>
                <c:pt idx="2448">
                  <c:v>0.82000000000000028</c:v>
                </c:pt>
                <c:pt idx="2449">
                  <c:v>0.36000000000000087</c:v>
                </c:pt>
                <c:pt idx="2450">
                  <c:v>0.2</c:v>
                </c:pt>
                <c:pt idx="2451">
                  <c:v>1.9999999999998862E-2</c:v>
                </c:pt>
                <c:pt idx="2452">
                  <c:v>0.33999999999999775</c:v>
                </c:pt>
                <c:pt idx="2453">
                  <c:v>0.21999999999999886</c:v>
                </c:pt>
                <c:pt idx="2454">
                  <c:v>0.52000000000000024</c:v>
                </c:pt>
                <c:pt idx="2455">
                  <c:v>0.40000000000000141</c:v>
                </c:pt>
                <c:pt idx="2456">
                  <c:v>0.30000000000000143</c:v>
                </c:pt>
                <c:pt idx="2457">
                  <c:v>0.32000000000000173</c:v>
                </c:pt>
                <c:pt idx="2458">
                  <c:v>0.52000000000000024</c:v>
                </c:pt>
                <c:pt idx="2459">
                  <c:v>0.27999999999999903</c:v>
                </c:pt>
                <c:pt idx="2460">
                  <c:v>0.23999999999999844</c:v>
                </c:pt>
                <c:pt idx="2461">
                  <c:v>0.49999999999999856</c:v>
                </c:pt>
                <c:pt idx="2462">
                  <c:v>0.19999999999999929</c:v>
                </c:pt>
                <c:pt idx="2463">
                  <c:v>0.1</c:v>
                </c:pt>
                <c:pt idx="2464">
                  <c:v>0.56000000000000016</c:v>
                </c:pt>
                <c:pt idx="2465">
                  <c:v>0.72000000000000031</c:v>
                </c:pt>
                <c:pt idx="2466">
                  <c:v>0.48000000000000043</c:v>
                </c:pt>
                <c:pt idx="2467">
                  <c:v>0.48000000000000043</c:v>
                </c:pt>
                <c:pt idx="2468">
                  <c:v>0.56000000000000083</c:v>
                </c:pt>
                <c:pt idx="2469">
                  <c:v>8.0000000000000432E-2</c:v>
                </c:pt>
                <c:pt idx="2470">
                  <c:v>0.16000000000000086</c:v>
                </c:pt>
                <c:pt idx="2471">
                  <c:v>0.62000000000000099</c:v>
                </c:pt>
                <c:pt idx="2472">
                  <c:v>0.74000000000000132</c:v>
                </c:pt>
                <c:pt idx="2473">
                  <c:v>0.72000000000000097</c:v>
                </c:pt>
                <c:pt idx="2474">
                  <c:v>0.50000000000000144</c:v>
                </c:pt>
                <c:pt idx="2475">
                  <c:v>0.26000000000000084</c:v>
                </c:pt>
                <c:pt idx="2476">
                  <c:v>0.48000000000000043</c:v>
                </c:pt>
                <c:pt idx="2477">
                  <c:v>0.4</c:v>
                </c:pt>
                <c:pt idx="2478">
                  <c:v>0.23999999999999985</c:v>
                </c:pt>
                <c:pt idx="2479">
                  <c:v>0.45999999999999941</c:v>
                </c:pt>
                <c:pt idx="2480">
                  <c:v>0.57999999999999896</c:v>
                </c:pt>
                <c:pt idx="2481">
                  <c:v>-0.10000000000000071</c:v>
                </c:pt>
                <c:pt idx="2482">
                  <c:v>0.13999999999999915</c:v>
                </c:pt>
                <c:pt idx="2483">
                  <c:v>0.6599999999999987</c:v>
                </c:pt>
                <c:pt idx="2484">
                  <c:v>0.97999999999999898</c:v>
                </c:pt>
                <c:pt idx="2485">
                  <c:v>1.0399999999999998</c:v>
                </c:pt>
                <c:pt idx="2486">
                  <c:v>1.1799999999999997</c:v>
                </c:pt>
                <c:pt idx="2487">
                  <c:v>1.5799999999999996</c:v>
                </c:pt>
                <c:pt idx="2488">
                  <c:v>1.4800000000000004</c:v>
                </c:pt>
                <c:pt idx="2489">
                  <c:v>1.3600000000000008</c:v>
                </c:pt>
                <c:pt idx="2490">
                  <c:v>1.3800000000000003</c:v>
                </c:pt>
                <c:pt idx="2491">
                  <c:v>1.1800000000000004</c:v>
                </c:pt>
                <c:pt idx="2492">
                  <c:v>0.90000000000000069</c:v>
                </c:pt>
                <c:pt idx="2493">
                  <c:v>0.5</c:v>
                </c:pt>
                <c:pt idx="2494">
                  <c:v>0.31999999999999956</c:v>
                </c:pt>
                <c:pt idx="2495">
                  <c:v>0.43999999999999984</c:v>
                </c:pt>
                <c:pt idx="2496">
                  <c:v>0.46000000000000013</c:v>
                </c:pt>
                <c:pt idx="2497">
                  <c:v>0.46000000000000013</c:v>
                </c:pt>
                <c:pt idx="2498">
                  <c:v>0.9</c:v>
                </c:pt>
                <c:pt idx="2499">
                  <c:v>0.6399999999999999</c:v>
                </c:pt>
                <c:pt idx="2500">
                  <c:v>0.63999999999999913</c:v>
                </c:pt>
                <c:pt idx="2501">
                  <c:v>0.91999999999999882</c:v>
                </c:pt>
                <c:pt idx="2502">
                  <c:v>0.97999999999999898</c:v>
                </c:pt>
                <c:pt idx="2503">
                  <c:v>0.47999999999999898</c:v>
                </c:pt>
                <c:pt idx="2504">
                  <c:v>0.85999999999999943</c:v>
                </c:pt>
                <c:pt idx="2505">
                  <c:v>0.89999999999999925</c:v>
                </c:pt>
                <c:pt idx="2506">
                  <c:v>0.93999999999999917</c:v>
                </c:pt>
                <c:pt idx="2507">
                  <c:v>0.69999999999999862</c:v>
                </c:pt>
                <c:pt idx="2508">
                  <c:v>0.93999999999999917</c:v>
                </c:pt>
                <c:pt idx="2509">
                  <c:v>0.47999999999999898</c:v>
                </c:pt>
                <c:pt idx="2510">
                  <c:v>0.23999999999999916</c:v>
                </c:pt>
                <c:pt idx="2511">
                  <c:v>5.9999999999999429E-2</c:v>
                </c:pt>
                <c:pt idx="2512">
                  <c:v>0.65999999999999948</c:v>
                </c:pt>
                <c:pt idx="2513">
                  <c:v>0.71999999999999953</c:v>
                </c:pt>
                <c:pt idx="2514">
                  <c:v>0.95999999999999941</c:v>
                </c:pt>
                <c:pt idx="2515">
                  <c:v>1.0399999999999998</c:v>
                </c:pt>
                <c:pt idx="2516">
                  <c:v>1.3399999999999999</c:v>
                </c:pt>
                <c:pt idx="2517">
                  <c:v>1.0000000000000007</c:v>
                </c:pt>
                <c:pt idx="2518">
                  <c:v>1.0200000000000002</c:v>
                </c:pt>
                <c:pt idx="2519">
                  <c:v>1.0600000000000009</c:v>
                </c:pt>
                <c:pt idx="2520">
                  <c:v>1.120000000000001</c:v>
                </c:pt>
                <c:pt idx="2521">
                  <c:v>1.0400000000000005</c:v>
                </c:pt>
                <c:pt idx="2522">
                  <c:v>0.6399999999999999</c:v>
                </c:pt>
                <c:pt idx="2523">
                  <c:v>0.4799999999999997</c:v>
                </c:pt>
                <c:pt idx="2524">
                  <c:v>0.51999999999999957</c:v>
                </c:pt>
                <c:pt idx="2525">
                  <c:v>0.49999999999999928</c:v>
                </c:pt>
                <c:pt idx="2526">
                  <c:v>0.56000000000000016</c:v>
                </c:pt>
                <c:pt idx="2527">
                  <c:v>0.72000000000000031</c:v>
                </c:pt>
                <c:pt idx="2528">
                  <c:v>0.90000000000000069</c:v>
                </c:pt>
                <c:pt idx="2529">
                  <c:v>0.84000000000000052</c:v>
                </c:pt>
                <c:pt idx="2530">
                  <c:v>0.88000000000000045</c:v>
                </c:pt>
                <c:pt idx="2531">
                  <c:v>0.56000000000000016</c:v>
                </c:pt>
                <c:pt idx="2532">
                  <c:v>0.42000000000000026</c:v>
                </c:pt>
                <c:pt idx="2533">
                  <c:v>8.0000000000000432E-2</c:v>
                </c:pt>
                <c:pt idx="2534">
                  <c:v>0.12000000000000029</c:v>
                </c:pt>
                <c:pt idx="2535">
                  <c:v>8.0000000000000432E-2</c:v>
                </c:pt>
                <c:pt idx="2536">
                  <c:v>0.24000000000000057</c:v>
                </c:pt>
                <c:pt idx="2537">
                  <c:v>0.48000000000000043</c:v>
                </c:pt>
                <c:pt idx="2538">
                  <c:v>0.66000000000000014</c:v>
                </c:pt>
                <c:pt idx="2539">
                  <c:v>0.8</c:v>
                </c:pt>
                <c:pt idx="2540">
                  <c:v>0.77999999999999969</c:v>
                </c:pt>
                <c:pt idx="2541">
                  <c:v>0.81999999999999962</c:v>
                </c:pt>
                <c:pt idx="2542">
                  <c:v>0.6399999999999999</c:v>
                </c:pt>
                <c:pt idx="2543">
                  <c:v>0.81999999999999962</c:v>
                </c:pt>
                <c:pt idx="2544">
                  <c:v>0.59999999999999964</c:v>
                </c:pt>
                <c:pt idx="2545">
                  <c:v>0.5</c:v>
                </c:pt>
                <c:pt idx="2546">
                  <c:v>0.3</c:v>
                </c:pt>
                <c:pt idx="2547">
                  <c:v>0.43999999999999984</c:v>
                </c:pt>
                <c:pt idx="2548">
                  <c:v>0.28000000000000008</c:v>
                </c:pt>
                <c:pt idx="2549">
                  <c:v>0.46000000000000013</c:v>
                </c:pt>
                <c:pt idx="2550">
                  <c:v>0.66000000000000014</c:v>
                </c:pt>
                <c:pt idx="2551">
                  <c:v>0.84000000000000019</c:v>
                </c:pt>
                <c:pt idx="2552">
                  <c:v>0.93999999999999984</c:v>
                </c:pt>
                <c:pt idx="2553">
                  <c:v>1.3799999999999997</c:v>
                </c:pt>
                <c:pt idx="2554">
                  <c:v>1.52</c:v>
                </c:pt>
                <c:pt idx="2555">
                  <c:v>1.8399999999999999</c:v>
                </c:pt>
                <c:pt idx="2556">
                  <c:v>2.0399999999999996</c:v>
                </c:pt>
                <c:pt idx="2557">
                  <c:v>1.8199999999999996</c:v>
                </c:pt>
                <c:pt idx="2558">
                  <c:v>0.4599999999999998</c:v>
                </c:pt>
                <c:pt idx="2559">
                  <c:v>-0.94000000000000061</c:v>
                </c:pt>
                <c:pt idx="2560">
                  <c:v>-1.3400000000000003</c:v>
                </c:pt>
                <c:pt idx="2561">
                  <c:v>-1.6</c:v>
                </c:pt>
                <c:pt idx="2562">
                  <c:v>-1.0399999999999998</c:v>
                </c:pt>
                <c:pt idx="2563">
                  <c:v>0.18000000000000044</c:v>
                </c:pt>
                <c:pt idx="2564">
                  <c:v>1.4800000000000004</c:v>
                </c:pt>
                <c:pt idx="2565">
                  <c:v>1.2600000000000005</c:v>
                </c:pt>
                <c:pt idx="2566">
                  <c:v>1.2800000000000005</c:v>
                </c:pt>
                <c:pt idx="2567">
                  <c:v>0.72000000000000031</c:v>
                </c:pt>
                <c:pt idx="2568">
                  <c:v>0.7</c:v>
                </c:pt>
                <c:pt idx="2569">
                  <c:v>0.6</c:v>
                </c:pt>
                <c:pt idx="2570">
                  <c:v>0.71999999999999953</c:v>
                </c:pt>
                <c:pt idx="2571">
                  <c:v>0.69999999999999962</c:v>
                </c:pt>
                <c:pt idx="2572">
                  <c:v>0.77999999999999969</c:v>
                </c:pt>
                <c:pt idx="2573">
                  <c:v>0.99999999999999967</c:v>
                </c:pt>
                <c:pt idx="2574">
                  <c:v>1.1999999999999997</c:v>
                </c:pt>
                <c:pt idx="2575">
                  <c:v>1.6799999999999997</c:v>
                </c:pt>
                <c:pt idx="2576">
                  <c:v>1.4999999999999996</c:v>
                </c:pt>
                <c:pt idx="2577">
                  <c:v>1.4999999999999996</c:v>
                </c:pt>
                <c:pt idx="2578">
                  <c:v>1.02</c:v>
                </c:pt>
                <c:pt idx="2579">
                  <c:v>0.76000000000000012</c:v>
                </c:pt>
                <c:pt idx="2580">
                  <c:v>0.5</c:v>
                </c:pt>
                <c:pt idx="2581">
                  <c:v>0.8</c:v>
                </c:pt>
                <c:pt idx="2582">
                  <c:v>0.66000000000000014</c:v>
                </c:pt>
                <c:pt idx="2583">
                  <c:v>0.8</c:v>
                </c:pt>
                <c:pt idx="2584">
                  <c:v>0.85999999999999976</c:v>
                </c:pt>
                <c:pt idx="2585">
                  <c:v>0.75999999999999979</c:v>
                </c:pt>
                <c:pt idx="2586">
                  <c:v>0.31999999999999995</c:v>
                </c:pt>
                <c:pt idx="2587">
                  <c:v>0.4</c:v>
                </c:pt>
                <c:pt idx="2588">
                  <c:v>0.58000000000000007</c:v>
                </c:pt>
                <c:pt idx="2589">
                  <c:v>0.44000000000000022</c:v>
                </c:pt>
                <c:pt idx="2590">
                  <c:v>0.68000000000000038</c:v>
                </c:pt>
                <c:pt idx="2591">
                  <c:v>1.0600000000000005</c:v>
                </c:pt>
                <c:pt idx="2592">
                  <c:v>1.1600000000000006</c:v>
                </c:pt>
                <c:pt idx="2593">
                  <c:v>0.82000000000000028</c:v>
                </c:pt>
                <c:pt idx="2594">
                  <c:v>0.88000000000000012</c:v>
                </c:pt>
                <c:pt idx="2595">
                  <c:v>0.3</c:v>
                </c:pt>
                <c:pt idx="2596">
                  <c:v>0.17999999999999972</c:v>
                </c:pt>
                <c:pt idx="2597">
                  <c:v>-3.5527136788005011E-16</c:v>
                </c:pt>
                <c:pt idx="2598">
                  <c:v>0.49999999999999967</c:v>
                </c:pt>
                <c:pt idx="2599">
                  <c:v>0.69999999999999962</c:v>
                </c:pt>
                <c:pt idx="2600">
                  <c:v>1.2599999999999998</c:v>
                </c:pt>
                <c:pt idx="2601">
                  <c:v>1.44</c:v>
                </c:pt>
                <c:pt idx="2602">
                  <c:v>1.4799999999999998</c:v>
                </c:pt>
                <c:pt idx="2603">
                  <c:v>1.0399999999999996</c:v>
                </c:pt>
                <c:pt idx="2604">
                  <c:v>1.0999999999999996</c:v>
                </c:pt>
                <c:pt idx="2605">
                  <c:v>0.89999999999999969</c:v>
                </c:pt>
                <c:pt idx="2606">
                  <c:v>0.55999999999999939</c:v>
                </c:pt>
                <c:pt idx="2607">
                  <c:v>0.65999999999999948</c:v>
                </c:pt>
                <c:pt idx="2608">
                  <c:v>0.57999999999999974</c:v>
                </c:pt>
                <c:pt idx="2609">
                  <c:v>0.31999999999999956</c:v>
                </c:pt>
                <c:pt idx="2610">
                  <c:v>0.4199999999999996</c:v>
                </c:pt>
                <c:pt idx="2611">
                  <c:v>0.73999999999999988</c:v>
                </c:pt>
                <c:pt idx="2612">
                  <c:v>0.53999999999999981</c:v>
                </c:pt>
                <c:pt idx="2613">
                  <c:v>0.6</c:v>
                </c:pt>
                <c:pt idx="2614">
                  <c:v>1.06</c:v>
                </c:pt>
                <c:pt idx="2615">
                  <c:v>1.0599999999999998</c:v>
                </c:pt>
                <c:pt idx="2616">
                  <c:v>0.83999999999999986</c:v>
                </c:pt>
                <c:pt idx="2617">
                  <c:v>1.0399999999999998</c:v>
                </c:pt>
                <c:pt idx="2618">
                  <c:v>0.95999999999999974</c:v>
                </c:pt>
                <c:pt idx="2619">
                  <c:v>0.29999999999999966</c:v>
                </c:pt>
                <c:pt idx="2620">
                  <c:v>-0.23999999999999985</c:v>
                </c:pt>
                <c:pt idx="2621">
                  <c:v>0.13999999999999985</c:v>
                </c:pt>
                <c:pt idx="2622">
                  <c:v>-1.9999999999999928E-2</c:v>
                </c:pt>
                <c:pt idx="2623">
                  <c:v>-0.1</c:v>
                </c:pt>
                <c:pt idx="2624">
                  <c:v>0.40000000000000036</c:v>
                </c:pt>
                <c:pt idx="2625">
                  <c:v>1.0200000000000002</c:v>
                </c:pt>
                <c:pt idx="2626">
                  <c:v>0.90000000000000036</c:v>
                </c:pt>
                <c:pt idx="2627">
                  <c:v>1.0800000000000005</c:v>
                </c:pt>
                <c:pt idx="2628">
                  <c:v>1.2200000000000002</c:v>
                </c:pt>
                <c:pt idx="2629">
                  <c:v>0.84000000000000019</c:v>
                </c:pt>
                <c:pt idx="2630">
                  <c:v>0.6</c:v>
                </c:pt>
                <c:pt idx="2631">
                  <c:v>0.48000000000000009</c:v>
                </c:pt>
                <c:pt idx="2632">
                  <c:v>0.4599999999999998</c:v>
                </c:pt>
                <c:pt idx="2633">
                  <c:v>0.48000000000000009</c:v>
                </c:pt>
                <c:pt idx="2634">
                  <c:v>0.77999999999999969</c:v>
                </c:pt>
                <c:pt idx="2635">
                  <c:v>0.75999999999999979</c:v>
                </c:pt>
                <c:pt idx="2636">
                  <c:v>0.59999999999999964</c:v>
                </c:pt>
                <c:pt idx="2637">
                  <c:v>0.85999999999999943</c:v>
                </c:pt>
                <c:pt idx="2638">
                  <c:v>1.1399999999999992</c:v>
                </c:pt>
                <c:pt idx="2639">
                  <c:v>1.0199999999999991</c:v>
                </c:pt>
                <c:pt idx="2640">
                  <c:v>1.1399999999999992</c:v>
                </c:pt>
                <c:pt idx="2641">
                  <c:v>1.4399999999999995</c:v>
                </c:pt>
                <c:pt idx="2642">
                  <c:v>0.95999999999999974</c:v>
                </c:pt>
                <c:pt idx="2643">
                  <c:v>0.77999999999999969</c:v>
                </c:pt>
                <c:pt idx="2644">
                  <c:v>0.58000000000000007</c:v>
                </c:pt>
                <c:pt idx="2645">
                  <c:v>0.9</c:v>
                </c:pt>
                <c:pt idx="2646">
                  <c:v>0.72</c:v>
                </c:pt>
                <c:pt idx="2647">
                  <c:v>0.85999999999999976</c:v>
                </c:pt>
                <c:pt idx="2648">
                  <c:v>0.9</c:v>
                </c:pt>
                <c:pt idx="2649">
                  <c:v>1.3799999999999997</c:v>
                </c:pt>
                <c:pt idx="2650">
                  <c:v>1.2</c:v>
                </c:pt>
                <c:pt idx="2651">
                  <c:v>1.42</c:v>
                </c:pt>
                <c:pt idx="2652">
                  <c:v>1.8399999999999999</c:v>
                </c:pt>
                <c:pt idx="2653">
                  <c:v>1.4</c:v>
                </c:pt>
                <c:pt idx="2654">
                  <c:v>1.1000000000000001</c:v>
                </c:pt>
                <c:pt idx="2655">
                  <c:v>0.93999999999999984</c:v>
                </c:pt>
                <c:pt idx="2656">
                  <c:v>0.75999999999999979</c:v>
                </c:pt>
                <c:pt idx="2657">
                  <c:v>0.5</c:v>
                </c:pt>
                <c:pt idx="2658">
                  <c:v>0.99999999999999967</c:v>
                </c:pt>
                <c:pt idx="2659">
                  <c:v>0.77999999999999969</c:v>
                </c:pt>
                <c:pt idx="2660">
                  <c:v>0.89999999999999969</c:v>
                </c:pt>
                <c:pt idx="2661">
                  <c:v>0.9399999999999995</c:v>
                </c:pt>
                <c:pt idx="2662">
                  <c:v>0.87999999999999967</c:v>
                </c:pt>
                <c:pt idx="2663">
                  <c:v>0.85999999999999976</c:v>
                </c:pt>
                <c:pt idx="2664">
                  <c:v>1.0399999999999998</c:v>
                </c:pt>
                <c:pt idx="2665">
                  <c:v>1.1399999999999999</c:v>
                </c:pt>
                <c:pt idx="2666">
                  <c:v>1.2400000000000002</c:v>
                </c:pt>
                <c:pt idx="2667">
                  <c:v>1.1800000000000002</c:v>
                </c:pt>
                <c:pt idx="2668">
                  <c:v>1.08</c:v>
                </c:pt>
                <c:pt idx="2669">
                  <c:v>1.02</c:v>
                </c:pt>
                <c:pt idx="2670">
                  <c:v>0.7</c:v>
                </c:pt>
                <c:pt idx="2671">
                  <c:v>0.53999999999999981</c:v>
                </c:pt>
                <c:pt idx="2672">
                  <c:v>0.77999999999999969</c:v>
                </c:pt>
                <c:pt idx="2673">
                  <c:v>0.46000000000000013</c:v>
                </c:pt>
                <c:pt idx="2674">
                  <c:v>0.8600000000000001</c:v>
                </c:pt>
                <c:pt idx="2675">
                  <c:v>1.0800000000000005</c:v>
                </c:pt>
                <c:pt idx="2676">
                  <c:v>1.3600000000000005</c:v>
                </c:pt>
                <c:pt idx="2677">
                  <c:v>1.2400000000000007</c:v>
                </c:pt>
                <c:pt idx="2678">
                  <c:v>1.6400000000000001</c:v>
                </c:pt>
                <c:pt idx="2679">
                  <c:v>1.5400000000000005</c:v>
                </c:pt>
                <c:pt idx="2680">
                  <c:v>1.4400000000000002</c:v>
                </c:pt>
                <c:pt idx="2681">
                  <c:v>1.52</c:v>
                </c:pt>
                <c:pt idx="2682">
                  <c:v>1.4799999999999998</c:v>
                </c:pt>
                <c:pt idx="2683">
                  <c:v>1.44</c:v>
                </c:pt>
                <c:pt idx="2684">
                  <c:v>1.2599999999999998</c:v>
                </c:pt>
                <c:pt idx="2685">
                  <c:v>0.95999999999999974</c:v>
                </c:pt>
                <c:pt idx="2686">
                  <c:v>0.73999999999999988</c:v>
                </c:pt>
                <c:pt idx="2687">
                  <c:v>0.48000000000000009</c:v>
                </c:pt>
                <c:pt idx="2688">
                  <c:v>0.56000000000000016</c:v>
                </c:pt>
                <c:pt idx="2689">
                  <c:v>0.4599999999999998</c:v>
                </c:pt>
                <c:pt idx="2690">
                  <c:v>0.68</c:v>
                </c:pt>
                <c:pt idx="2691">
                  <c:v>0.46000000000000013</c:v>
                </c:pt>
                <c:pt idx="2692">
                  <c:v>0.61999999999999988</c:v>
                </c:pt>
                <c:pt idx="2693">
                  <c:v>0.65999999999999948</c:v>
                </c:pt>
                <c:pt idx="2694">
                  <c:v>0.57999999999999974</c:v>
                </c:pt>
                <c:pt idx="2695">
                  <c:v>0.95999999999999974</c:v>
                </c:pt>
                <c:pt idx="2696">
                  <c:v>1.3399999999999994</c:v>
                </c:pt>
                <c:pt idx="2697">
                  <c:v>1.4</c:v>
                </c:pt>
                <c:pt idx="2698">
                  <c:v>1.0200000000000002</c:v>
                </c:pt>
                <c:pt idx="2699">
                  <c:v>1.28</c:v>
                </c:pt>
                <c:pt idx="2700">
                  <c:v>1.1399999999999999</c:v>
                </c:pt>
                <c:pt idx="2701">
                  <c:v>0.95999999999999974</c:v>
                </c:pt>
                <c:pt idx="2702">
                  <c:v>1.1399999999999995</c:v>
                </c:pt>
                <c:pt idx="2703">
                  <c:v>1.2799999999999994</c:v>
                </c:pt>
                <c:pt idx="2704">
                  <c:v>0.95999999999999974</c:v>
                </c:pt>
                <c:pt idx="2705">
                  <c:v>0.8600000000000001</c:v>
                </c:pt>
                <c:pt idx="2706">
                  <c:v>0.66000000000000048</c:v>
                </c:pt>
                <c:pt idx="2707">
                  <c:v>0.40000000000000036</c:v>
                </c:pt>
                <c:pt idx="2708">
                  <c:v>0.52000000000000102</c:v>
                </c:pt>
                <c:pt idx="2709">
                  <c:v>0.72000000000000064</c:v>
                </c:pt>
                <c:pt idx="2710">
                  <c:v>0.78</c:v>
                </c:pt>
                <c:pt idx="2711">
                  <c:v>0.83999999999999986</c:v>
                </c:pt>
                <c:pt idx="2712">
                  <c:v>1.1000000000000003</c:v>
                </c:pt>
                <c:pt idx="2713">
                  <c:v>0.95999999999999974</c:v>
                </c:pt>
                <c:pt idx="2714">
                  <c:v>0.8</c:v>
                </c:pt>
                <c:pt idx="2715">
                  <c:v>0.4</c:v>
                </c:pt>
                <c:pt idx="2716">
                  <c:v>0.74000000000000055</c:v>
                </c:pt>
                <c:pt idx="2717">
                  <c:v>0.66000000000000048</c:v>
                </c:pt>
                <c:pt idx="2718">
                  <c:v>0.9200000000000006</c:v>
                </c:pt>
                <c:pt idx="2719">
                  <c:v>1.2600000000000005</c:v>
                </c:pt>
                <c:pt idx="2720">
                  <c:v>1.5200000000000002</c:v>
                </c:pt>
                <c:pt idx="2721">
                  <c:v>1.08</c:v>
                </c:pt>
                <c:pt idx="2722">
                  <c:v>1.0999999999999996</c:v>
                </c:pt>
                <c:pt idx="2723">
                  <c:v>1.3399999999999999</c:v>
                </c:pt>
                <c:pt idx="2724">
                  <c:v>1.4999999999999996</c:v>
                </c:pt>
                <c:pt idx="2725">
                  <c:v>1.7200000000000002</c:v>
                </c:pt>
                <c:pt idx="2726">
                  <c:v>1.7400000000000002</c:v>
                </c:pt>
                <c:pt idx="2727">
                  <c:v>1.3800000000000003</c:v>
                </c:pt>
                <c:pt idx="2728">
                  <c:v>0.85999999999999976</c:v>
                </c:pt>
                <c:pt idx="2729">
                  <c:v>0.5</c:v>
                </c:pt>
                <c:pt idx="2730">
                  <c:v>0.4799999999999997</c:v>
                </c:pt>
                <c:pt idx="2731">
                  <c:v>0.4199999999999996</c:v>
                </c:pt>
                <c:pt idx="2732">
                  <c:v>0.65999999999999948</c:v>
                </c:pt>
                <c:pt idx="2733">
                  <c:v>0.49999999999999967</c:v>
                </c:pt>
                <c:pt idx="2734">
                  <c:v>0.51999999999999957</c:v>
                </c:pt>
                <c:pt idx="2735">
                  <c:v>0.4399999999999995</c:v>
                </c:pt>
                <c:pt idx="2736">
                  <c:v>0.59999999999999964</c:v>
                </c:pt>
                <c:pt idx="2737">
                  <c:v>0.57999999999999974</c:v>
                </c:pt>
                <c:pt idx="2738">
                  <c:v>0.88000000000000012</c:v>
                </c:pt>
                <c:pt idx="2739">
                  <c:v>0.78</c:v>
                </c:pt>
                <c:pt idx="2740">
                  <c:v>0.54000000000000026</c:v>
                </c:pt>
                <c:pt idx="2741">
                  <c:v>0.3</c:v>
                </c:pt>
                <c:pt idx="2742">
                  <c:v>0.24000000000000021</c:v>
                </c:pt>
                <c:pt idx="2743">
                  <c:v>0.22000000000000028</c:v>
                </c:pt>
                <c:pt idx="2744">
                  <c:v>0.24000000000000021</c:v>
                </c:pt>
                <c:pt idx="2745">
                  <c:v>0.24000000000000021</c:v>
                </c:pt>
                <c:pt idx="2746">
                  <c:v>0.32000000000000028</c:v>
                </c:pt>
                <c:pt idx="2747">
                  <c:v>-3.9999999999999501E-2</c:v>
                </c:pt>
                <c:pt idx="2748">
                  <c:v>-9.9999999999999645E-2</c:v>
                </c:pt>
                <c:pt idx="2749">
                  <c:v>-9.9999999999999645E-2</c:v>
                </c:pt>
                <c:pt idx="2750">
                  <c:v>0.32000000000000062</c:v>
                </c:pt>
                <c:pt idx="2751">
                  <c:v>0.70000000000000073</c:v>
                </c:pt>
                <c:pt idx="2752">
                  <c:v>1.3800000000000003</c:v>
                </c:pt>
                <c:pt idx="2753">
                  <c:v>1.5600000000000005</c:v>
                </c:pt>
                <c:pt idx="2754">
                  <c:v>0.84000000000000097</c:v>
                </c:pt>
                <c:pt idx="2755">
                  <c:v>-0.11999999999999922</c:v>
                </c:pt>
                <c:pt idx="2756">
                  <c:v>-0.67999999999999938</c:v>
                </c:pt>
                <c:pt idx="2757">
                  <c:v>-0.89999999999999969</c:v>
                </c:pt>
                <c:pt idx="2758">
                  <c:v>-0.85999999999999976</c:v>
                </c:pt>
                <c:pt idx="2759">
                  <c:v>-0.11999999999999993</c:v>
                </c:pt>
                <c:pt idx="2760">
                  <c:v>0.4599999999999998</c:v>
                </c:pt>
                <c:pt idx="2761">
                  <c:v>0.77999999999999969</c:v>
                </c:pt>
                <c:pt idx="2762">
                  <c:v>0.5</c:v>
                </c:pt>
                <c:pt idx="2763">
                  <c:v>0.35999999999999976</c:v>
                </c:pt>
                <c:pt idx="2764">
                  <c:v>0.53999999999999981</c:v>
                </c:pt>
                <c:pt idx="2765">
                  <c:v>0.44000000000000022</c:v>
                </c:pt>
                <c:pt idx="2766">
                  <c:v>0.74000000000000021</c:v>
                </c:pt>
                <c:pt idx="2767">
                  <c:v>0.96000000000000019</c:v>
                </c:pt>
                <c:pt idx="2768">
                  <c:v>0.90000000000000036</c:v>
                </c:pt>
                <c:pt idx="2769">
                  <c:v>1.02</c:v>
                </c:pt>
                <c:pt idx="2770">
                  <c:v>1.2999999999999996</c:v>
                </c:pt>
                <c:pt idx="2771">
                  <c:v>1.1199999999999999</c:v>
                </c:pt>
                <c:pt idx="2772">
                  <c:v>1.1199999999999997</c:v>
                </c:pt>
                <c:pt idx="2773">
                  <c:v>1.5399999999999996</c:v>
                </c:pt>
                <c:pt idx="2774">
                  <c:v>1.64</c:v>
                </c:pt>
                <c:pt idx="2775">
                  <c:v>1.2599999999999998</c:v>
                </c:pt>
                <c:pt idx="2776">
                  <c:v>1.2599999999999998</c:v>
                </c:pt>
                <c:pt idx="2777">
                  <c:v>1.1000000000000001</c:v>
                </c:pt>
                <c:pt idx="2778">
                  <c:v>0.8</c:v>
                </c:pt>
                <c:pt idx="2779">
                  <c:v>0.31999999999999995</c:v>
                </c:pt>
                <c:pt idx="2780">
                  <c:v>0.43999999999999984</c:v>
                </c:pt>
                <c:pt idx="2781">
                  <c:v>0.27999999999999969</c:v>
                </c:pt>
                <c:pt idx="2782">
                  <c:v>0.19999999999999965</c:v>
                </c:pt>
                <c:pt idx="2783">
                  <c:v>0.11999999999999993</c:v>
                </c:pt>
                <c:pt idx="2784">
                  <c:v>0.43999999999999984</c:v>
                </c:pt>
                <c:pt idx="2785">
                  <c:v>0.4</c:v>
                </c:pt>
                <c:pt idx="2786">
                  <c:v>0.5</c:v>
                </c:pt>
                <c:pt idx="2787">
                  <c:v>0.91999999999999993</c:v>
                </c:pt>
                <c:pt idx="2788">
                  <c:v>0.63999999999999946</c:v>
                </c:pt>
                <c:pt idx="2789">
                  <c:v>0.47999999999999937</c:v>
                </c:pt>
                <c:pt idx="2790">
                  <c:v>0.81999999999999917</c:v>
                </c:pt>
                <c:pt idx="2791">
                  <c:v>0.89999999999999925</c:v>
                </c:pt>
                <c:pt idx="2792">
                  <c:v>0.87999999999999967</c:v>
                </c:pt>
                <c:pt idx="2793">
                  <c:v>1.2799999999999998</c:v>
                </c:pt>
                <c:pt idx="2794">
                  <c:v>1.3399999999999999</c:v>
                </c:pt>
                <c:pt idx="2795">
                  <c:v>1.1599999999999997</c:v>
                </c:pt>
                <c:pt idx="2796">
                  <c:v>0.99999999999999967</c:v>
                </c:pt>
                <c:pt idx="2797">
                  <c:v>1.2599999999999993</c:v>
                </c:pt>
                <c:pt idx="2798">
                  <c:v>1.1599999999999997</c:v>
                </c:pt>
                <c:pt idx="2799">
                  <c:v>1.0799999999999996</c:v>
                </c:pt>
                <c:pt idx="2800">
                  <c:v>0.94000000000000017</c:v>
                </c:pt>
                <c:pt idx="2801">
                  <c:v>1.1600000000000006</c:v>
                </c:pt>
                <c:pt idx="2802">
                  <c:v>1.0400000000000005</c:v>
                </c:pt>
                <c:pt idx="2803">
                  <c:v>1.0400000000000005</c:v>
                </c:pt>
                <c:pt idx="2804">
                  <c:v>0.94000000000000061</c:v>
                </c:pt>
                <c:pt idx="2805">
                  <c:v>1.2200000000000002</c:v>
                </c:pt>
                <c:pt idx="2806">
                  <c:v>0.9</c:v>
                </c:pt>
                <c:pt idx="2807">
                  <c:v>0.85999999999999976</c:v>
                </c:pt>
                <c:pt idx="2808">
                  <c:v>0.85999999999999976</c:v>
                </c:pt>
                <c:pt idx="2809">
                  <c:v>0.78</c:v>
                </c:pt>
                <c:pt idx="2810">
                  <c:v>0.78</c:v>
                </c:pt>
                <c:pt idx="2811">
                  <c:v>0.72000000000000031</c:v>
                </c:pt>
                <c:pt idx="2812">
                  <c:v>0.86000000000000054</c:v>
                </c:pt>
                <c:pt idx="2813">
                  <c:v>0.92000000000000026</c:v>
                </c:pt>
                <c:pt idx="2814">
                  <c:v>1.1400000000000001</c:v>
                </c:pt>
                <c:pt idx="2815">
                  <c:v>1.0200000000000002</c:v>
                </c:pt>
                <c:pt idx="2816">
                  <c:v>1.3200000000000003</c:v>
                </c:pt>
                <c:pt idx="2817">
                  <c:v>0.94000000000000017</c:v>
                </c:pt>
                <c:pt idx="2818">
                  <c:v>0.82000000000000028</c:v>
                </c:pt>
                <c:pt idx="2819">
                  <c:v>0.56000000000000016</c:v>
                </c:pt>
                <c:pt idx="2820">
                  <c:v>0.36000000000000015</c:v>
                </c:pt>
                <c:pt idx="2821">
                  <c:v>0.28000000000000008</c:v>
                </c:pt>
                <c:pt idx="2822">
                  <c:v>0.5</c:v>
                </c:pt>
                <c:pt idx="2823">
                  <c:v>0.31999999999999995</c:v>
                </c:pt>
                <c:pt idx="2824">
                  <c:v>0.41999999999999993</c:v>
                </c:pt>
                <c:pt idx="2825">
                  <c:v>0.13999999999999985</c:v>
                </c:pt>
                <c:pt idx="2826">
                  <c:v>0.15999999999999978</c:v>
                </c:pt>
                <c:pt idx="2827">
                  <c:v>-6.0000000000000143E-2</c:v>
                </c:pt>
                <c:pt idx="2828">
                  <c:v>-2.0000000000000285E-2</c:v>
                </c:pt>
                <c:pt idx="2829">
                  <c:v>9.9999999999999645E-2</c:v>
                </c:pt>
                <c:pt idx="2830">
                  <c:v>0.23999999999999985</c:v>
                </c:pt>
                <c:pt idx="2831">
                  <c:v>-0.16000000000000014</c:v>
                </c:pt>
                <c:pt idx="2832">
                  <c:v>-0.2</c:v>
                </c:pt>
                <c:pt idx="2833">
                  <c:v>-0.19999999999999965</c:v>
                </c:pt>
                <c:pt idx="2834">
                  <c:v>-0.21999999999999958</c:v>
                </c:pt>
                <c:pt idx="2835">
                  <c:v>6.0000000000000143E-2</c:v>
                </c:pt>
                <c:pt idx="2836">
                  <c:v>0.1600000000000005</c:v>
                </c:pt>
                <c:pt idx="2837">
                  <c:v>0.22000000000000028</c:v>
                </c:pt>
                <c:pt idx="2838">
                  <c:v>0.58000000000000007</c:v>
                </c:pt>
                <c:pt idx="2839">
                  <c:v>0.62000000000000033</c:v>
                </c:pt>
                <c:pt idx="2840">
                  <c:v>0.74000000000000055</c:v>
                </c:pt>
                <c:pt idx="2841">
                  <c:v>0.90000000000000036</c:v>
                </c:pt>
                <c:pt idx="2842">
                  <c:v>0.64000000000000057</c:v>
                </c:pt>
                <c:pt idx="2843">
                  <c:v>0.20000000000000034</c:v>
                </c:pt>
                <c:pt idx="2844">
                  <c:v>0.2</c:v>
                </c:pt>
                <c:pt idx="2845">
                  <c:v>0.38000000000000006</c:v>
                </c:pt>
                <c:pt idx="2846">
                  <c:v>0.89999999999999969</c:v>
                </c:pt>
                <c:pt idx="2847">
                  <c:v>1.4199999999999995</c:v>
                </c:pt>
                <c:pt idx="2848">
                  <c:v>1.8399999999999999</c:v>
                </c:pt>
                <c:pt idx="2849">
                  <c:v>1.7</c:v>
                </c:pt>
                <c:pt idx="2850">
                  <c:v>1.42</c:v>
                </c:pt>
                <c:pt idx="2851">
                  <c:v>0.82000000000000028</c:v>
                </c:pt>
                <c:pt idx="2852">
                  <c:v>0.52000000000000024</c:v>
                </c:pt>
                <c:pt idx="2853">
                  <c:v>0.56000000000000016</c:v>
                </c:pt>
                <c:pt idx="2854">
                  <c:v>0.96000000000000019</c:v>
                </c:pt>
                <c:pt idx="2855">
                  <c:v>0.7999999999999996</c:v>
                </c:pt>
                <c:pt idx="2856">
                  <c:v>0.89999999999999969</c:v>
                </c:pt>
                <c:pt idx="2857">
                  <c:v>0.69999999999999929</c:v>
                </c:pt>
                <c:pt idx="2858">
                  <c:v>0.45999999999999941</c:v>
                </c:pt>
                <c:pt idx="2859">
                  <c:v>0.33999999999999914</c:v>
                </c:pt>
                <c:pt idx="2860">
                  <c:v>0.17999999999999935</c:v>
                </c:pt>
                <c:pt idx="2861">
                  <c:v>0.49999999999999928</c:v>
                </c:pt>
                <c:pt idx="2862">
                  <c:v>0.73999999999999955</c:v>
                </c:pt>
                <c:pt idx="2863">
                  <c:v>0.45999999999999941</c:v>
                </c:pt>
                <c:pt idx="2864">
                  <c:v>0.15999999999999978</c:v>
                </c:pt>
                <c:pt idx="2865">
                  <c:v>0.69999999999999962</c:v>
                </c:pt>
                <c:pt idx="2866">
                  <c:v>0.9399999999999995</c:v>
                </c:pt>
                <c:pt idx="2867">
                  <c:v>0.95999999999999941</c:v>
                </c:pt>
                <c:pt idx="2868">
                  <c:v>0.97999999999999932</c:v>
                </c:pt>
                <c:pt idx="2869">
                  <c:v>0.7399999999999991</c:v>
                </c:pt>
                <c:pt idx="2870">
                  <c:v>0.19999999999999929</c:v>
                </c:pt>
                <c:pt idx="2871">
                  <c:v>-0.44000000000000022</c:v>
                </c:pt>
                <c:pt idx="2872">
                  <c:v>-0.64000000000000024</c:v>
                </c:pt>
                <c:pt idx="2873">
                  <c:v>-0.58000000000000007</c:v>
                </c:pt>
                <c:pt idx="2874">
                  <c:v>-7.999999999999971E-2</c:v>
                </c:pt>
                <c:pt idx="2875">
                  <c:v>0.34000000000000019</c:v>
                </c:pt>
                <c:pt idx="2876">
                  <c:v>0.5</c:v>
                </c:pt>
                <c:pt idx="2877">
                  <c:v>0.68</c:v>
                </c:pt>
                <c:pt idx="2878">
                  <c:v>0.94000000000000017</c:v>
                </c:pt>
                <c:pt idx="2879">
                  <c:v>0.78</c:v>
                </c:pt>
                <c:pt idx="2880">
                  <c:v>0.7000000000000004</c:v>
                </c:pt>
                <c:pt idx="2881">
                  <c:v>0.52000000000000024</c:v>
                </c:pt>
                <c:pt idx="2882">
                  <c:v>0.66000000000000048</c:v>
                </c:pt>
                <c:pt idx="2883">
                  <c:v>0.98000000000000043</c:v>
                </c:pt>
                <c:pt idx="2884">
                  <c:v>1.2000000000000004</c:v>
                </c:pt>
                <c:pt idx="2885">
                  <c:v>1.36</c:v>
                </c:pt>
                <c:pt idx="2886">
                  <c:v>1.44</c:v>
                </c:pt>
                <c:pt idx="2887">
                  <c:v>1.3799999999999997</c:v>
                </c:pt>
                <c:pt idx="2888">
                  <c:v>1.2799999999999998</c:v>
                </c:pt>
                <c:pt idx="2889">
                  <c:v>0.95999999999999974</c:v>
                </c:pt>
                <c:pt idx="2890">
                  <c:v>0.65999999999999981</c:v>
                </c:pt>
                <c:pt idx="2891">
                  <c:v>0.88000000000000012</c:v>
                </c:pt>
                <c:pt idx="2892">
                  <c:v>0.7</c:v>
                </c:pt>
                <c:pt idx="2893">
                  <c:v>0.4799999999999997</c:v>
                </c:pt>
                <c:pt idx="2894">
                  <c:v>0.77999999999999969</c:v>
                </c:pt>
                <c:pt idx="2895">
                  <c:v>1.02</c:v>
                </c:pt>
                <c:pt idx="2896">
                  <c:v>0.84000000000000019</c:v>
                </c:pt>
                <c:pt idx="2897">
                  <c:v>1.0400000000000003</c:v>
                </c:pt>
                <c:pt idx="2898">
                  <c:v>0.98000000000000043</c:v>
                </c:pt>
                <c:pt idx="2899">
                  <c:v>0.64000000000000024</c:v>
                </c:pt>
                <c:pt idx="2900">
                  <c:v>0.52000000000000024</c:v>
                </c:pt>
                <c:pt idx="2901">
                  <c:v>0.58000000000000007</c:v>
                </c:pt>
                <c:pt idx="2902">
                  <c:v>0.24000000000000021</c:v>
                </c:pt>
                <c:pt idx="2903">
                  <c:v>0.4</c:v>
                </c:pt>
                <c:pt idx="2904">
                  <c:v>0.38000000000000006</c:v>
                </c:pt>
                <c:pt idx="2905">
                  <c:v>0.17999999999999972</c:v>
                </c:pt>
                <c:pt idx="2906">
                  <c:v>0.65999999999999981</c:v>
                </c:pt>
                <c:pt idx="2907">
                  <c:v>0.95999999999999941</c:v>
                </c:pt>
                <c:pt idx="2908">
                  <c:v>0.9199999999999996</c:v>
                </c:pt>
                <c:pt idx="2909">
                  <c:v>1.0799999999999996</c:v>
                </c:pt>
                <c:pt idx="2910">
                  <c:v>1.2999999999999996</c:v>
                </c:pt>
                <c:pt idx="2911">
                  <c:v>0.97999999999999932</c:v>
                </c:pt>
                <c:pt idx="2912">
                  <c:v>0.31999999999999956</c:v>
                </c:pt>
                <c:pt idx="2913">
                  <c:v>0.25999999999999945</c:v>
                </c:pt>
                <c:pt idx="2914">
                  <c:v>0.47999999999999937</c:v>
                </c:pt>
                <c:pt idx="2915">
                  <c:v>0.37999999999999973</c:v>
                </c:pt>
                <c:pt idx="2916">
                  <c:v>0.27999999999999969</c:v>
                </c:pt>
                <c:pt idx="2917">
                  <c:v>0.67999999999999972</c:v>
                </c:pt>
                <c:pt idx="2918">
                  <c:v>0.68</c:v>
                </c:pt>
                <c:pt idx="2919">
                  <c:v>0.7</c:v>
                </c:pt>
                <c:pt idx="2920">
                  <c:v>0.53999999999999981</c:v>
                </c:pt>
                <c:pt idx="2921">
                  <c:v>0.57999999999999974</c:v>
                </c:pt>
                <c:pt idx="2922">
                  <c:v>0.43999999999999984</c:v>
                </c:pt>
                <c:pt idx="2923">
                  <c:v>0.39999999999999963</c:v>
                </c:pt>
                <c:pt idx="2924">
                  <c:v>0.4799999999999997</c:v>
                </c:pt>
                <c:pt idx="2925">
                  <c:v>0.72</c:v>
                </c:pt>
                <c:pt idx="2926">
                  <c:v>0.8600000000000001</c:v>
                </c:pt>
                <c:pt idx="2927">
                  <c:v>1.3199999999999998</c:v>
                </c:pt>
                <c:pt idx="2928">
                  <c:v>1.5</c:v>
                </c:pt>
                <c:pt idx="2929">
                  <c:v>1.2599999999999998</c:v>
                </c:pt>
                <c:pt idx="2930">
                  <c:v>1.2999999999999996</c:v>
                </c:pt>
                <c:pt idx="2931">
                  <c:v>1.2599999999999998</c:v>
                </c:pt>
                <c:pt idx="2932">
                  <c:v>1.2400000000000002</c:v>
                </c:pt>
                <c:pt idx="2933">
                  <c:v>1.1000000000000003</c:v>
                </c:pt>
                <c:pt idx="2934">
                  <c:v>0.94000000000000061</c:v>
                </c:pt>
                <c:pt idx="2935">
                  <c:v>0.64000000000000057</c:v>
                </c:pt>
                <c:pt idx="2936">
                  <c:v>0.24000000000000057</c:v>
                </c:pt>
                <c:pt idx="2937">
                  <c:v>-0.27999999999999969</c:v>
                </c:pt>
                <c:pt idx="2938">
                  <c:v>-0.55999999999999983</c:v>
                </c:pt>
                <c:pt idx="2939">
                  <c:v>-0.77999999999999969</c:v>
                </c:pt>
                <c:pt idx="2940">
                  <c:v>-0.63999999999999946</c:v>
                </c:pt>
                <c:pt idx="2941">
                  <c:v>-0.37999999999999973</c:v>
                </c:pt>
                <c:pt idx="2942">
                  <c:v>0.12000000000000029</c:v>
                </c:pt>
                <c:pt idx="2943">
                  <c:v>0.24000000000000021</c:v>
                </c:pt>
                <c:pt idx="2944">
                  <c:v>0.96000000000000019</c:v>
                </c:pt>
                <c:pt idx="2945">
                  <c:v>0.89999999999999969</c:v>
                </c:pt>
                <c:pt idx="2946">
                  <c:v>0.85999999999999976</c:v>
                </c:pt>
                <c:pt idx="2947">
                  <c:v>1.1000000000000001</c:v>
                </c:pt>
                <c:pt idx="2948">
                  <c:v>1.6</c:v>
                </c:pt>
                <c:pt idx="2949">
                  <c:v>1.36</c:v>
                </c:pt>
                <c:pt idx="2950">
                  <c:v>1.5599999999999998</c:v>
                </c:pt>
                <c:pt idx="2951">
                  <c:v>1.1199999999999999</c:v>
                </c:pt>
                <c:pt idx="2952">
                  <c:v>0.97999999999999976</c:v>
                </c:pt>
                <c:pt idx="2953">
                  <c:v>0.51999999999999991</c:v>
                </c:pt>
                <c:pt idx="2954">
                  <c:v>0.57999999999999974</c:v>
                </c:pt>
                <c:pt idx="2955">
                  <c:v>0.54000000000000026</c:v>
                </c:pt>
                <c:pt idx="2956">
                  <c:v>1.02</c:v>
                </c:pt>
                <c:pt idx="2957">
                  <c:v>1.1000000000000001</c:v>
                </c:pt>
                <c:pt idx="2958">
                  <c:v>0.97999999999999976</c:v>
                </c:pt>
                <c:pt idx="2959">
                  <c:v>0.82</c:v>
                </c:pt>
                <c:pt idx="2960">
                  <c:v>1.1800000000000002</c:v>
                </c:pt>
                <c:pt idx="2961">
                  <c:v>1.2800000000000005</c:v>
                </c:pt>
                <c:pt idx="2962">
                  <c:v>0.7000000000000004</c:v>
                </c:pt>
                <c:pt idx="2963">
                  <c:v>0.5600000000000005</c:v>
                </c:pt>
                <c:pt idx="2964">
                  <c:v>0.42000000000000026</c:v>
                </c:pt>
                <c:pt idx="2965">
                  <c:v>0.10000000000000035</c:v>
                </c:pt>
                <c:pt idx="2966">
                  <c:v>-0.15999999999999978</c:v>
                </c:pt>
                <c:pt idx="2967">
                  <c:v>0.48000000000000043</c:v>
                </c:pt>
                <c:pt idx="2968">
                  <c:v>0.90000000000000036</c:v>
                </c:pt>
                <c:pt idx="2969">
                  <c:v>0.82000000000000062</c:v>
                </c:pt>
                <c:pt idx="2970">
                  <c:v>0.92000000000000026</c:v>
                </c:pt>
                <c:pt idx="2971">
                  <c:v>1.2600000000000002</c:v>
                </c:pt>
                <c:pt idx="2972">
                  <c:v>1.22</c:v>
                </c:pt>
                <c:pt idx="2973">
                  <c:v>0.85999999999999976</c:v>
                </c:pt>
                <c:pt idx="2974">
                  <c:v>1.0999999999999996</c:v>
                </c:pt>
                <c:pt idx="2975">
                  <c:v>0.93999999999999984</c:v>
                </c:pt>
                <c:pt idx="2976">
                  <c:v>0.65999999999999981</c:v>
                </c:pt>
                <c:pt idx="2977">
                  <c:v>0.67999999999999972</c:v>
                </c:pt>
                <c:pt idx="2978">
                  <c:v>1.1999999999999997</c:v>
                </c:pt>
                <c:pt idx="2979">
                  <c:v>0.85999999999999976</c:v>
                </c:pt>
                <c:pt idx="2980">
                  <c:v>0.69999999999999962</c:v>
                </c:pt>
                <c:pt idx="2981">
                  <c:v>0.53999999999999981</c:v>
                </c:pt>
                <c:pt idx="2982">
                  <c:v>0.2</c:v>
                </c:pt>
                <c:pt idx="2983">
                  <c:v>6.0000000000000497E-2</c:v>
                </c:pt>
                <c:pt idx="2984">
                  <c:v>0.12000000000000029</c:v>
                </c:pt>
                <c:pt idx="2985">
                  <c:v>0.40000000000000069</c:v>
                </c:pt>
                <c:pt idx="2986">
                  <c:v>0.48000000000000076</c:v>
                </c:pt>
                <c:pt idx="2987">
                  <c:v>0.56000000000000083</c:v>
                </c:pt>
                <c:pt idx="2988">
                  <c:v>0.66000000000000048</c:v>
                </c:pt>
                <c:pt idx="2989">
                  <c:v>0.50000000000000033</c:v>
                </c:pt>
                <c:pt idx="2990">
                  <c:v>0.43999999999999984</c:v>
                </c:pt>
                <c:pt idx="2991">
                  <c:v>0.57999999999999974</c:v>
                </c:pt>
                <c:pt idx="2992">
                  <c:v>0.77999999999999936</c:v>
                </c:pt>
                <c:pt idx="2993">
                  <c:v>0.83999999999999952</c:v>
                </c:pt>
                <c:pt idx="2994">
                  <c:v>0.65999999999999948</c:v>
                </c:pt>
                <c:pt idx="2995">
                  <c:v>0.39999999999999963</c:v>
                </c:pt>
                <c:pt idx="2996">
                  <c:v>0.55999999999999983</c:v>
                </c:pt>
                <c:pt idx="2997">
                  <c:v>0.3</c:v>
                </c:pt>
                <c:pt idx="2998">
                  <c:v>8.0000000000000071E-2</c:v>
                </c:pt>
                <c:pt idx="2999">
                  <c:v>0.5800000000000004</c:v>
                </c:pt>
                <c:pt idx="3000">
                  <c:v>1.3200000000000003</c:v>
                </c:pt>
                <c:pt idx="3001">
                  <c:v>0.96000000000000019</c:v>
                </c:pt>
                <c:pt idx="3002">
                  <c:v>0.88000000000000012</c:v>
                </c:pt>
                <c:pt idx="3003">
                  <c:v>0.88000000000000012</c:v>
                </c:pt>
                <c:pt idx="3004">
                  <c:v>1.02</c:v>
                </c:pt>
                <c:pt idx="3005">
                  <c:v>0.8</c:v>
                </c:pt>
                <c:pt idx="3006">
                  <c:v>1.08</c:v>
                </c:pt>
                <c:pt idx="3007">
                  <c:v>1.5200000000000002</c:v>
                </c:pt>
                <c:pt idx="3008">
                  <c:v>1.4000000000000004</c:v>
                </c:pt>
                <c:pt idx="3009">
                  <c:v>1.3000000000000003</c:v>
                </c:pt>
                <c:pt idx="3010">
                  <c:v>0.96000000000000019</c:v>
                </c:pt>
                <c:pt idx="3011">
                  <c:v>0.96000000000000019</c:v>
                </c:pt>
                <c:pt idx="3012">
                  <c:v>0.62000000000000033</c:v>
                </c:pt>
                <c:pt idx="3013">
                  <c:v>0.46000000000000013</c:v>
                </c:pt>
                <c:pt idx="3014">
                  <c:v>0.48000000000000009</c:v>
                </c:pt>
                <c:pt idx="3015">
                  <c:v>0.72</c:v>
                </c:pt>
                <c:pt idx="3016">
                  <c:v>0.73999999999999988</c:v>
                </c:pt>
                <c:pt idx="3017">
                  <c:v>0.4799999999999997</c:v>
                </c:pt>
                <c:pt idx="3018">
                  <c:v>0.82</c:v>
                </c:pt>
                <c:pt idx="3019">
                  <c:v>1.0000000000000004</c:v>
                </c:pt>
              </c:numCache>
            </c:numRef>
          </c:xVal>
          <c:yVal>
            <c:numRef>
              <c:f>'66L_1'!$A$2:$A$3021</c:f>
              <c:numCache>
                <c:formatCode>General</c:formatCode>
                <c:ptCount val="3020"/>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numCache>
            </c:numRef>
          </c:yVal>
          <c:smooth val="1"/>
          <c:extLst>
            <c:ext xmlns:c16="http://schemas.microsoft.com/office/drawing/2014/chart" uri="{C3380CC4-5D6E-409C-BE32-E72D297353CC}">
              <c16:uniqueId val="{00000002-B14A-44A4-92A9-EA99D02ED7C8}"/>
            </c:ext>
          </c:extLst>
        </c:ser>
        <c:ser>
          <c:idx val="10"/>
          <c:order val="3"/>
          <c:tx>
            <c:strRef>
              <c:f>'66L_1'!$P$1</c:f>
              <c:strCache>
                <c:ptCount val="1"/>
                <c:pt idx="0">
                  <c:v>2018-2019</c:v>
                </c:pt>
              </c:strCache>
            </c:strRef>
          </c:tx>
          <c:spPr>
            <a:ln w="12700" cap="rnd">
              <a:solidFill>
                <a:schemeClr val="bg2">
                  <a:lumMod val="75000"/>
                </a:schemeClr>
              </a:solidFill>
              <a:round/>
            </a:ln>
            <a:effectLst/>
          </c:spPr>
          <c:marker>
            <c:symbol val="none"/>
          </c:marker>
          <c:xVal>
            <c:numRef>
              <c:f>'66L_1'!$P$2:$P$3023</c:f>
              <c:numCache>
                <c:formatCode>General</c:formatCode>
                <c:ptCount val="3022"/>
                <c:pt idx="3">
                  <c:v>-0.28000000000000008</c:v>
                </c:pt>
                <c:pt idx="4">
                  <c:v>-0.18000000000000008</c:v>
                </c:pt>
                <c:pt idx="5">
                  <c:v>-0.16000000000000014</c:v>
                </c:pt>
                <c:pt idx="6">
                  <c:v>-0.11999999999999993</c:v>
                </c:pt>
                <c:pt idx="7">
                  <c:v>-0.1</c:v>
                </c:pt>
                <c:pt idx="8">
                  <c:v>-0.31999999999999995</c:v>
                </c:pt>
                <c:pt idx="9">
                  <c:v>-0.65999999999999981</c:v>
                </c:pt>
                <c:pt idx="10">
                  <c:v>-0.55999999999999983</c:v>
                </c:pt>
                <c:pt idx="11">
                  <c:v>-0.21999999999999992</c:v>
                </c:pt>
                <c:pt idx="12">
                  <c:v>-4.0000000000000216E-2</c:v>
                </c:pt>
                <c:pt idx="13">
                  <c:v>0.21999999999999992</c:v>
                </c:pt>
                <c:pt idx="14">
                  <c:v>0.84000000000000019</c:v>
                </c:pt>
                <c:pt idx="15">
                  <c:v>0.88000000000000012</c:v>
                </c:pt>
                <c:pt idx="16">
                  <c:v>0.98000000000000009</c:v>
                </c:pt>
                <c:pt idx="17">
                  <c:v>1.0000000000000004</c:v>
                </c:pt>
                <c:pt idx="18">
                  <c:v>1.1200000000000003</c:v>
                </c:pt>
                <c:pt idx="19">
                  <c:v>0.87999999999999967</c:v>
                </c:pt>
                <c:pt idx="20">
                  <c:v>0.73999999999999988</c:v>
                </c:pt>
                <c:pt idx="21">
                  <c:v>0.6</c:v>
                </c:pt>
                <c:pt idx="22">
                  <c:v>0.48000000000000009</c:v>
                </c:pt>
                <c:pt idx="23">
                  <c:v>0.23999999999999985</c:v>
                </c:pt>
                <c:pt idx="24">
                  <c:v>0.2</c:v>
                </c:pt>
                <c:pt idx="25">
                  <c:v>-0.11999999999999993</c:v>
                </c:pt>
                <c:pt idx="26">
                  <c:v>-0.35999999999999976</c:v>
                </c:pt>
                <c:pt idx="27">
                  <c:v>-0.28000000000000008</c:v>
                </c:pt>
                <c:pt idx="28">
                  <c:v>-4.0000000000000216E-2</c:v>
                </c:pt>
                <c:pt idx="29">
                  <c:v>-0.21999999999999992</c:v>
                </c:pt>
                <c:pt idx="30">
                  <c:v>0.2</c:v>
                </c:pt>
                <c:pt idx="31">
                  <c:v>0.35999999999999976</c:v>
                </c:pt>
                <c:pt idx="32">
                  <c:v>0.53999999999999981</c:v>
                </c:pt>
                <c:pt idx="33">
                  <c:v>0.40000000000000036</c:v>
                </c:pt>
                <c:pt idx="34">
                  <c:v>0.6</c:v>
                </c:pt>
                <c:pt idx="35">
                  <c:v>0.42000000000000026</c:v>
                </c:pt>
                <c:pt idx="36">
                  <c:v>0.5</c:v>
                </c:pt>
                <c:pt idx="37">
                  <c:v>0.28000000000000008</c:v>
                </c:pt>
                <c:pt idx="38">
                  <c:v>0.3</c:v>
                </c:pt>
                <c:pt idx="39">
                  <c:v>0.18000000000000008</c:v>
                </c:pt>
                <c:pt idx="40">
                  <c:v>0.21999999999999958</c:v>
                </c:pt>
                <c:pt idx="41">
                  <c:v>0.38000000000000006</c:v>
                </c:pt>
                <c:pt idx="42">
                  <c:v>0.51999999999999991</c:v>
                </c:pt>
                <c:pt idx="43">
                  <c:v>0.85999999999999976</c:v>
                </c:pt>
                <c:pt idx="44">
                  <c:v>1</c:v>
                </c:pt>
                <c:pt idx="45">
                  <c:v>1.0000000000000004</c:v>
                </c:pt>
                <c:pt idx="46">
                  <c:v>0.82</c:v>
                </c:pt>
                <c:pt idx="47">
                  <c:v>0.88000000000000012</c:v>
                </c:pt>
                <c:pt idx="48">
                  <c:v>0.4</c:v>
                </c:pt>
                <c:pt idx="49">
                  <c:v>0.4</c:v>
                </c:pt>
                <c:pt idx="50">
                  <c:v>0.3</c:v>
                </c:pt>
                <c:pt idx="51">
                  <c:v>0.54000000000000026</c:v>
                </c:pt>
                <c:pt idx="52">
                  <c:v>0.56000000000000016</c:v>
                </c:pt>
                <c:pt idx="53">
                  <c:v>0.82000000000000028</c:v>
                </c:pt>
                <c:pt idx="54">
                  <c:v>0.58000000000000007</c:v>
                </c:pt>
                <c:pt idx="55">
                  <c:v>0.78</c:v>
                </c:pt>
                <c:pt idx="56">
                  <c:v>0.34000000000000019</c:v>
                </c:pt>
                <c:pt idx="57">
                  <c:v>-0.41999999999999993</c:v>
                </c:pt>
                <c:pt idx="58">
                  <c:v>-1</c:v>
                </c:pt>
                <c:pt idx="59">
                  <c:v>-1.2799999999999998</c:v>
                </c:pt>
                <c:pt idx="60">
                  <c:v>-1.7799999999999998</c:v>
                </c:pt>
                <c:pt idx="61">
                  <c:v>-1.7600000000000002</c:v>
                </c:pt>
                <c:pt idx="62">
                  <c:v>-1.3199999999999998</c:v>
                </c:pt>
                <c:pt idx="63">
                  <c:v>-1.42</c:v>
                </c:pt>
                <c:pt idx="64">
                  <c:v>-1.4599999999999997</c:v>
                </c:pt>
                <c:pt idx="65">
                  <c:v>-1.6</c:v>
                </c:pt>
                <c:pt idx="66">
                  <c:v>-1.7599999999999998</c:v>
                </c:pt>
                <c:pt idx="67">
                  <c:v>-2.34</c:v>
                </c:pt>
                <c:pt idx="68">
                  <c:v>-2.2599999999999998</c:v>
                </c:pt>
                <c:pt idx="69">
                  <c:v>-3.2600000000000002</c:v>
                </c:pt>
                <c:pt idx="70">
                  <c:v>-3.4799999999999995</c:v>
                </c:pt>
                <c:pt idx="71">
                  <c:v>-4.42</c:v>
                </c:pt>
                <c:pt idx="72">
                  <c:v>-4.5200000000000005</c:v>
                </c:pt>
                <c:pt idx="73">
                  <c:v>-5.18</c:v>
                </c:pt>
                <c:pt idx="74">
                  <c:v>-4.68</c:v>
                </c:pt>
                <c:pt idx="75">
                  <c:v>-4.2999999999999989</c:v>
                </c:pt>
                <c:pt idx="76">
                  <c:v>-4.0399999999999991</c:v>
                </c:pt>
                <c:pt idx="77">
                  <c:v>-3.9999999999999991</c:v>
                </c:pt>
                <c:pt idx="78">
                  <c:v>-3.1799999999999997</c:v>
                </c:pt>
                <c:pt idx="79">
                  <c:v>-2.44</c:v>
                </c:pt>
                <c:pt idx="80">
                  <c:v>-2.4</c:v>
                </c:pt>
                <c:pt idx="81">
                  <c:v>-2.0000000000000009</c:v>
                </c:pt>
                <c:pt idx="82">
                  <c:v>-1.5800000000000005</c:v>
                </c:pt>
                <c:pt idx="83">
                  <c:v>-2.2600000000000007</c:v>
                </c:pt>
                <c:pt idx="84">
                  <c:v>-2.3400000000000012</c:v>
                </c:pt>
                <c:pt idx="85">
                  <c:v>-1.9800000000000011</c:v>
                </c:pt>
                <c:pt idx="86">
                  <c:v>-1.5400000000000005</c:v>
                </c:pt>
                <c:pt idx="87">
                  <c:v>-0.86000000000000087</c:v>
                </c:pt>
                <c:pt idx="88">
                  <c:v>0.55999999999999939</c:v>
                </c:pt>
                <c:pt idx="89">
                  <c:v>1.4199999999999995</c:v>
                </c:pt>
                <c:pt idx="90">
                  <c:v>1.7599999999999993</c:v>
                </c:pt>
                <c:pt idx="91">
                  <c:v>2.0999999999999992</c:v>
                </c:pt>
                <c:pt idx="92">
                  <c:v>2.0199999999999996</c:v>
                </c:pt>
                <c:pt idx="93">
                  <c:v>2.2800000000000002</c:v>
                </c:pt>
                <c:pt idx="94">
                  <c:v>2.2800000000000002</c:v>
                </c:pt>
                <c:pt idx="95">
                  <c:v>2.680000000000001</c:v>
                </c:pt>
                <c:pt idx="96">
                  <c:v>3.4000000000000008</c:v>
                </c:pt>
                <c:pt idx="97">
                  <c:v>3.8200000000000003</c:v>
                </c:pt>
                <c:pt idx="98">
                  <c:v>3.7399999999999998</c:v>
                </c:pt>
                <c:pt idx="99">
                  <c:v>3.8200000000000003</c:v>
                </c:pt>
                <c:pt idx="100">
                  <c:v>3.88</c:v>
                </c:pt>
                <c:pt idx="101">
                  <c:v>3.5200000000000005</c:v>
                </c:pt>
                <c:pt idx="102">
                  <c:v>3.0200000000000009</c:v>
                </c:pt>
                <c:pt idx="103">
                  <c:v>3.0200000000000005</c:v>
                </c:pt>
                <c:pt idx="104">
                  <c:v>3.14</c:v>
                </c:pt>
                <c:pt idx="105">
                  <c:v>3.04</c:v>
                </c:pt>
                <c:pt idx="106">
                  <c:v>2.9599999999999995</c:v>
                </c:pt>
                <c:pt idx="107">
                  <c:v>3.1199999999999988</c:v>
                </c:pt>
                <c:pt idx="108">
                  <c:v>2.839999999999999</c:v>
                </c:pt>
                <c:pt idx="109">
                  <c:v>2.419999999999999</c:v>
                </c:pt>
                <c:pt idx="110">
                  <c:v>2.1399999999999997</c:v>
                </c:pt>
                <c:pt idx="111">
                  <c:v>1.78</c:v>
                </c:pt>
                <c:pt idx="112">
                  <c:v>1.56</c:v>
                </c:pt>
                <c:pt idx="113">
                  <c:v>1.1000000000000001</c:v>
                </c:pt>
                <c:pt idx="114">
                  <c:v>0.50000000000000033</c:v>
                </c:pt>
                <c:pt idx="115">
                  <c:v>0.18000000000000008</c:v>
                </c:pt>
                <c:pt idx="116">
                  <c:v>1.9999999999999928E-2</c:v>
                </c:pt>
                <c:pt idx="117">
                  <c:v>-0.34000000000000019</c:v>
                </c:pt>
                <c:pt idx="118">
                  <c:v>-0.61999999999999988</c:v>
                </c:pt>
                <c:pt idx="119">
                  <c:v>-0.16000000000000014</c:v>
                </c:pt>
                <c:pt idx="120">
                  <c:v>-0.28000000000000042</c:v>
                </c:pt>
                <c:pt idx="121">
                  <c:v>-0.46000000000000013</c:v>
                </c:pt>
                <c:pt idx="122">
                  <c:v>-0.37999999999999973</c:v>
                </c:pt>
                <c:pt idx="123">
                  <c:v>8.0000000000000071E-2</c:v>
                </c:pt>
                <c:pt idx="124">
                  <c:v>-0.28000000000000008</c:v>
                </c:pt>
                <c:pt idx="125">
                  <c:v>-0.17999999999999972</c:v>
                </c:pt>
                <c:pt idx="126">
                  <c:v>0.32000000000000028</c:v>
                </c:pt>
                <c:pt idx="127">
                  <c:v>0.54000000000000026</c:v>
                </c:pt>
                <c:pt idx="128">
                  <c:v>0.22000000000000028</c:v>
                </c:pt>
                <c:pt idx="129">
                  <c:v>0.40000000000000036</c:v>
                </c:pt>
                <c:pt idx="130">
                  <c:v>-5.999999999999979E-2</c:v>
                </c:pt>
                <c:pt idx="131">
                  <c:v>-8.0000000000000071E-2</c:v>
                </c:pt>
                <c:pt idx="132">
                  <c:v>-0.38000000000000006</c:v>
                </c:pt>
                <c:pt idx="133">
                  <c:v>-0.13999999999999985</c:v>
                </c:pt>
                <c:pt idx="134">
                  <c:v>-0.11999999999999993</c:v>
                </c:pt>
                <c:pt idx="135">
                  <c:v>0.18000000000000008</c:v>
                </c:pt>
                <c:pt idx="136">
                  <c:v>-0.2</c:v>
                </c:pt>
                <c:pt idx="137">
                  <c:v>-0.16000000000000014</c:v>
                </c:pt>
                <c:pt idx="138">
                  <c:v>-0.1600000000000005</c:v>
                </c:pt>
                <c:pt idx="139">
                  <c:v>-0.34000000000000058</c:v>
                </c:pt>
                <c:pt idx="140">
                  <c:v>-0.14000000000000057</c:v>
                </c:pt>
                <c:pt idx="141">
                  <c:v>-0.34000000000000058</c:v>
                </c:pt>
                <c:pt idx="142">
                  <c:v>-0.36000000000000049</c:v>
                </c:pt>
                <c:pt idx="143">
                  <c:v>-0.34000000000000019</c:v>
                </c:pt>
                <c:pt idx="144">
                  <c:v>-0.24000000000000021</c:v>
                </c:pt>
                <c:pt idx="145">
                  <c:v>-0.5</c:v>
                </c:pt>
                <c:pt idx="146">
                  <c:v>-0.13999999999999951</c:v>
                </c:pt>
                <c:pt idx="147">
                  <c:v>6.0000000000000497E-2</c:v>
                </c:pt>
                <c:pt idx="148">
                  <c:v>-0.33999999999999952</c:v>
                </c:pt>
                <c:pt idx="149">
                  <c:v>-0.17999999999999935</c:v>
                </c:pt>
                <c:pt idx="150">
                  <c:v>2.0000000000000639E-2</c:v>
                </c:pt>
                <c:pt idx="151">
                  <c:v>-0.21999999999999958</c:v>
                </c:pt>
                <c:pt idx="152">
                  <c:v>-0.15999999999999942</c:v>
                </c:pt>
                <c:pt idx="153">
                  <c:v>0.20000000000000034</c:v>
                </c:pt>
                <c:pt idx="154">
                  <c:v>0.42000000000000026</c:v>
                </c:pt>
                <c:pt idx="155">
                  <c:v>0.42000000000000026</c:v>
                </c:pt>
                <c:pt idx="156">
                  <c:v>0.62000000000000033</c:v>
                </c:pt>
                <c:pt idx="157">
                  <c:v>0.48000000000000009</c:v>
                </c:pt>
                <c:pt idx="158">
                  <c:v>0.72000000000000031</c:v>
                </c:pt>
                <c:pt idx="159">
                  <c:v>0.18000000000000044</c:v>
                </c:pt>
                <c:pt idx="160">
                  <c:v>6.0000000000000497E-2</c:v>
                </c:pt>
                <c:pt idx="161">
                  <c:v>-3.9999999999999501E-2</c:v>
                </c:pt>
                <c:pt idx="162">
                  <c:v>-0.17999999999999935</c:v>
                </c:pt>
                <c:pt idx="163">
                  <c:v>-0.21999999999999958</c:v>
                </c:pt>
                <c:pt idx="164">
                  <c:v>-0.29999999999999966</c:v>
                </c:pt>
                <c:pt idx="165">
                  <c:v>3.5527136788005011E-16</c:v>
                </c:pt>
                <c:pt idx="166">
                  <c:v>0.12000000000000029</c:v>
                </c:pt>
                <c:pt idx="167">
                  <c:v>0.33999999999999986</c:v>
                </c:pt>
                <c:pt idx="168">
                  <c:v>0.48000000000000009</c:v>
                </c:pt>
                <c:pt idx="169">
                  <c:v>1.02</c:v>
                </c:pt>
                <c:pt idx="170">
                  <c:v>0.7999999999999996</c:v>
                </c:pt>
                <c:pt idx="171">
                  <c:v>0.87999999999999967</c:v>
                </c:pt>
                <c:pt idx="172">
                  <c:v>0.6</c:v>
                </c:pt>
                <c:pt idx="173">
                  <c:v>0.61999999999999955</c:v>
                </c:pt>
                <c:pt idx="174">
                  <c:v>0.23999999999999985</c:v>
                </c:pt>
                <c:pt idx="175">
                  <c:v>0</c:v>
                </c:pt>
                <c:pt idx="176">
                  <c:v>-0.4599999999999998</c:v>
                </c:pt>
                <c:pt idx="177">
                  <c:v>-0.15999999999999978</c:v>
                </c:pt>
                <c:pt idx="178">
                  <c:v>-0.61999999999999955</c:v>
                </c:pt>
                <c:pt idx="179">
                  <c:v>-0.81999999999999962</c:v>
                </c:pt>
                <c:pt idx="180">
                  <c:v>-0.87999999999999967</c:v>
                </c:pt>
                <c:pt idx="181">
                  <c:v>-0.72</c:v>
                </c:pt>
                <c:pt idx="182">
                  <c:v>-0.58000000000000007</c:v>
                </c:pt>
                <c:pt idx="183">
                  <c:v>-0.24000000000000021</c:v>
                </c:pt>
                <c:pt idx="184">
                  <c:v>-2.0000000000000285E-2</c:v>
                </c:pt>
                <c:pt idx="185">
                  <c:v>0.25999999999999979</c:v>
                </c:pt>
                <c:pt idx="186">
                  <c:v>0.35999999999999976</c:v>
                </c:pt>
                <c:pt idx="187">
                  <c:v>-6.0000000000000143E-2</c:v>
                </c:pt>
                <c:pt idx="188">
                  <c:v>-0.54000000000000026</c:v>
                </c:pt>
                <c:pt idx="189">
                  <c:v>-0.22000000000000028</c:v>
                </c:pt>
                <c:pt idx="190">
                  <c:v>-0.18000000000000044</c:v>
                </c:pt>
                <c:pt idx="191">
                  <c:v>-2.0000000000000285E-2</c:v>
                </c:pt>
                <c:pt idx="192">
                  <c:v>0.28000000000000008</c:v>
                </c:pt>
                <c:pt idx="193">
                  <c:v>0.62000000000000033</c:v>
                </c:pt>
                <c:pt idx="194">
                  <c:v>0.32000000000000028</c:v>
                </c:pt>
                <c:pt idx="195">
                  <c:v>4.000000000000057E-2</c:v>
                </c:pt>
                <c:pt idx="196">
                  <c:v>-0.19999999999999965</c:v>
                </c:pt>
                <c:pt idx="197">
                  <c:v>-8.0000000000000071E-2</c:v>
                </c:pt>
                <c:pt idx="198">
                  <c:v>-0.11999999999999993</c:v>
                </c:pt>
                <c:pt idx="199">
                  <c:v>8.0000000000000071E-2</c:v>
                </c:pt>
                <c:pt idx="200">
                  <c:v>0.31999999999999995</c:v>
                </c:pt>
                <c:pt idx="201">
                  <c:v>0.44000000000000022</c:v>
                </c:pt>
                <c:pt idx="202">
                  <c:v>-0.23999999999999949</c:v>
                </c:pt>
                <c:pt idx="203">
                  <c:v>-1.3999999999999992</c:v>
                </c:pt>
                <c:pt idx="204">
                  <c:v>-2.4999999999999991</c:v>
                </c:pt>
                <c:pt idx="205">
                  <c:v>-4.2799999999999994</c:v>
                </c:pt>
                <c:pt idx="206">
                  <c:v>-5.8199999999999994</c:v>
                </c:pt>
                <c:pt idx="207">
                  <c:v>-5.3</c:v>
                </c:pt>
                <c:pt idx="208">
                  <c:v>-3.2</c:v>
                </c:pt>
                <c:pt idx="209">
                  <c:v>-0.61999999999999988</c:v>
                </c:pt>
                <c:pt idx="210">
                  <c:v>2.2599999999999993</c:v>
                </c:pt>
                <c:pt idx="211">
                  <c:v>5.6999999999999993</c:v>
                </c:pt>
                <c:pt idx="212">
                  <c:v>7.1599999999999993</c:v>
                </c:pt>
                <c:pt idx="213">
                  <c:v>5.7799999999999994</c:v>
                </c:pt>
                <c:pt idx="214">
                  <c:v>3.4200000000000004</c:v>
                </c:pt>
                <c:pt idx="215">
                  <c:v>1.7199999999999995</c:v>
                </c:pt>
                <c:pt idx="216">
                  <c:v>-0.60000000000000031</c:v>
                </c:pt>
                <c:pt idx="217">
                  <c:v>-2.9000000000000004</c:v>
                </c:pt>
                <c:pt idx="218">
                  <c:v>-3.04</c:v>
                </c:pt>
                <c:pt idx="219">
                  <c:v>-3.339999999999999</c:v>
                </c:pt>
                <c:pt idx="220">
                  <c:v>-3.6799999999999997</c:v>
                </c:pt>
                <c:pt idx="221">
                  <c:v>-4.42</c:v>
                </c:pt>
                <c:pt idx="222">
                  <c:v>-4.5599999999999996</c:v>
                </c:pt>
                <c:pt idx="223">
                  <c:v>-5.0600000000000005</c:v>
                </c:pt>
                <c:pt idx="224">
                  <c:v>-5.580000000000001</c:v>
                </c:pt>
                <c:pt idx="225">
                  <c:v>-5.82</c:v>
                </c:pt>
                <c:pt idx="226">
                  <c:v>-5.5</c:v>
                </c:pt>
                <c:pt idx="227">
                  <c:v>-5.92</c:v>
                </c:pt>
                <c:pt idx="228">
                  <c:v>-6.6199999999999992</c:v>
                </c:pt>
                <c:pt idx="229">
                  <c:v>-6.1599999999999993</c:v>
                </c:pt>
                <c:pt idx="230">
                  <c:v>-6.419999999999999</c:v>
                </c:pt>
                <c:pt idx="231">
                  <c:v>-6.6599999999999993</c:v>
                </c:pt>
                <c:pt idx="232">
                  <c:v>-6.4800000000000013</c:v>
                </c:pt>
                <c:pt idx="233">
                  <c:v>-5.76</c:v>
                </c:pt>
                <c:pt idx="234">
                  <c:v>-5.58</c:v>
                </c:pt>
                <c:pt idx="235">
                  <c:v>-4.9400000000000004</c:v>
                </c:pt>
                <c:pt idx="236">
                  <c:v>-4.38</c:v>
                </c:pt>
                <c:pt idx="237">
                  <c:v>-3.8999999999999995</c:v>
                </c:pt>
                <c:pt idx="238">
                  <c:v>-3.5199999999999987</c:v>
                </c:pt>
                <c:pt idx="239">
                  <c:v>-3.1599999999999979</c:v>
                </c:pt>
                <c:pt idx="240">
                  <c:v>-2.9399999999999977</c:v>
                </c:pt>
                <c:pt idx="241">
                  <c:v>-3.1999999999999971</c:v>
                </c:pt>
                <c:pt idx="242">
                  <c:v>-3.259999999999998</c:v>
                </c:pt>
                <c:pt idx="243">
                  <c:v>-2.9199999999999982</c:v>
                </c:pt>
                <c:pt idx="244">
                  <c:v>-2.7399999999999993</c:v>
                </c:pt>
                <c:pt idx="245">
                  <c:v>-2.7399999999999993</c:v>
                </c:pt>
                <c:pt idx="246">
                  <c:v>-1.9799999999999998</c:v>
                </c:pt>
                <c:pt idx="247">
                  <c:v>-1.1399999999999992</c:v>
                </c:pt>
                <c:pt idx="248">
                  <c:v>-0.87999999999999834</c:v>
                </c:pt>
                <c:pt idx="249">
                  <c:v>-0.89999999999999714</c:v>
                </c:pt>
                <c:pt idx="250">
                  <c:v>-0.29999999999999716</c:v>
                </c:pt>
                <c:pt idx="251">
                  <c:v>-0.39999999999999858</c:v>
                </c:pt>
                <c:pt idx="252">
                  <c:v>-0.87999999999999967</c:v>
                </c:pt>
                <c:pt idx="253">
                  <c:v>-1.0000000000000013</c:v>
                </c:pt>
                <c:pt idx="254">
                  <c:v>-0.64000000000000201</c:v>
                </c:pt>
                <c:pt idx="255">
                  <c:v>-0.84000000000000341</c:v>
                </c:pt>
                <c:pt idx="256">
                  <c:v>-1.0600000000000023</c:v>
                </c:pt>
                <c:pt idx="257">
                  <c:v>-0.440000000000002</c:v>
                </c:pt>
                <c:pt idx="258">
                  <c:v>0.13999999999999915</c:v>
                </c:pt>
                <c:pt idx="259">
                  <c:v>0.43999999999999773</c:v>
                </c:pt>
                <c:pt idx="260">
                  <c:v>0.63999999999999913</c:v>
                </c:pt>
                <c:pt idx="261">
                  <c:v>1.2199999999999989</c:v>
                </c:pt>
                <c:pt idx="262">
                  <c:v>1.2799999999999998</c:v>
                </c:pt>
                <c:pt idx="263">
                  <c:v>0.97999999999999976</c:v>
                </c:pt>
                <c:pt idx="264">
                  <c:v>1.1600000000000008</c:v>
                </c:pt>
                <c:pt idx="265">
                  <c:v>1.4200000000000004</c:v>
                </c:pt>
                <c:pt idx="266">
                  <c:v>1.6</c:v>
                </c:pt>
                <c:pt idx="267">
                  <c:v>1.6</c:v>
                </c:pt>
                <c:pt idx="268">
                  <c:v>1.5</c:v>
                </c:pt>
                <c:pt idx="269">
                  <c:v>1.3200000000000003</c:v>
                </c:pt>
                <c:pt idx="270">
                  <c:v>1.0200000000000002</c:v>
                </c:pt>
                <c:pt idx="271">
                  <c:v>0.54000000000000059</c:v>
                </c:pt>
                <c:pt idx="272">
                  <c:v>0.35999999999999943</c:v>
                </c:pt>
                <c:pt idx="273">
                  <c:v>0.27999999999999969</c:v>
                </c:pt>
                <c:pt idx="274">
                  <c:v>-8.000000000000114E-2</c:v>
                </c:pt>
                <c:pt idx="275">
                  <c:v>3.9999999999999147E-2</c:v>
                </c:pt>
                <c:pt idx="276">
                  <c:v>0.2999999999999986</c:v>
                </c:pt>
                <c:pt idx="277">
                  <c:v>0.17999999999999972</c:v>
                </c:pt>
                <c:pt idx="278">
                  <c:v>0.51999999999999891</c:v>
                </c:pt>
                <c:pt idx="279">
                  <c:v>0.51999999999999891</c:v>
                </c:pt>
                <c:pt idx="280">
                  <c:v>0.13999999999999915</c:v>
                </c:pt>
                <c:pt idx="281">
                  <c:v>-0.2</c:v>
                </c:pt>
                <c:pt idx="282">
                  <c:v>-0.12000000000000029</c:v>
                </c:pt>
                <c:pt idx="283">
                  <c:v>-0.7000000000000014</c:v>
                </c:pt>
                <c:pt idx="284">
                  <c:v>-0.32000000000000028</c:v>
                </c:pt>
                <c:pt idx="285">
                  <c:v>-6.0000000000000851E-2</c:v>
                </c:pt>
                <c:pt idx="286">
                  <c:v>-0.20000000000000143</c:v>
                </c:pt>
                <c:pt idx="287">
                  <c:v>-0.440000000000002</c:v>
                </c:pt>
                <c:pt idx="288">
                  <c:v>-0.14000000000000057</c:v>
                </c:pt>
                <c:pt idx="289">
                  <c:v>-0.40000000000000141</c:v>
                </c:pt>
                <c:pt idx="290">
                  <c:v>-0.32000000000000028</c:v>
                </c:pt>
                <c:pt idx="291">
                  <c:v>0.22000000000000028</c:v>
                </c:pt>
                <c:pt idx="292">
                  <c:v>0.36000000000000087</c:v>
                </c:pt>
                <c:pt idx="293">
                  <c:v>0.78000000000000047</c:v>
                </c:pt>
                <c:pt idx="294">
                  <c:v>0.98000000000000043</c:v>
                </c:pt>
                <c:pt idx="295">
                  <c:v>1.3399999999999999</c:v>
                </c:pt>
                <c:pt idx="296">
                  <c:v>1.4</c:v>
                </c:pt>
                <c:pt idx="297">
                  <c:v>1.9200000000000004</c:v>
                </c:pt>
                <c:pt idx="298">
                  <c:v>1.94</c:v>
                </c:pt>
                <c:pt idx="299">
                  <c:v>2.0999999999999992</c:v>
                </c:pt>
                <c:pt idx="300">
                  <c:v>2.0399999999999991</c:v>
                </c:pt>
                <c:pt idx="301">
                  <c:v>2.3199999999999994</c:v>
                </c:pt>
                <c:pt idx="302">
                  <c:v>2.5799999999999992</c:v>
                </c:pt>
                <c:pt idx="303">
                  <c:v>2.8</c:v>
                </c:pt>
                <c:pt idx="304">
                  <c:v>3.120000000000001</c:v>
                </c:pt>
                <c:pt idx="305">
                  <c:v>3.3000000000000007</c:v>
                </c:pt>
                <c:pt idx="306">
                  <c:v>3.9</c:v>
                </c:pt>
                <c:pt idx="307">
                  <c:v>3.8000000000000007</c:v>
                </c:pt>
                <c:pt idx="308">
                  <c:v>3.8200000000000003</c:v>
                </c:pt>
                <c:pt idx="309">
                  <c:v>4.0200000000000005</c:v>
                </c:pt>
                <c:pt idx="310">
                  <c:v>4.12</c:v>
                </c:pt>
                <c:pt idx="311">
                  <c:v>3.6000000000000005</c:v>
                </c:pt>
                <c:pt idx="312">
                  <c:v>3.4800000000000004</c:v>
                </c:pt>
                <c:pt idx="313">
                  <c:v>2.9200000000000004</c:v>
                </c:pt>
                <c:pt idx="314">
                  <c:v>2.12</c:v>
                </c:pt>
                <c:pt idx="315">
                  <c:v>1.7800000000000005</c:v>
                </c:pt>
                <c:pt idx="316">
                  <c:v>1.36</c:v>
                </c:pt>
                <c:pt idx="317">
                  <c:v>1.0599999999999994</c:v>
                </c:pt>
                <c:pt idx="318">
                  <c:v>1.0799999999999996</c:v>
                </c:pt>
                <c:pt idx="319">
                  <c:v>0.75999999999999945</c:v>
                </c:pt>
                <c:pt idx="320">
                  <c:v>0.35999999999999943</c:v>
                </c:pt>
                <c:pt idx="321">
                  <c:v>-0.22000000000000028</c:v>
                </c:pt>
                <c:pt idx="322">
                  <c:v>-0.77999999999999969</c:v>
                </c:pt>
                <c:pt idx="323">
                  <c:v>-1.5</c:v>
                </c:pt>
                <c:pt idx="324">
                  <c:v>-1.6599999999999995</c:v>
                </c:pt>
                <c:pt idx="325">
                  <c:v>-1.9799999999999998</c:v>
                </c:pt>
                <c:pt idx="326">
                  <c:v>-2.16</c:v>
                </c:pt>
                <c:pt idx="327">
                  <c:v>-2.4400000000000004</c:v>
                </c:pt>
                <c:pt idx="328">
                  <c:v>-2.5800000000000005</c:v>
                </c:pt>
                <c:pt idx="329">
                  <c:v>-2.6000000000000005</c:v>
                </c:pt>
                <c:pt idx="330">
                  <c:v>-2.7</c:v>
                </c:pt>
                <c:pt idx="331">
                  <c:v>-2.7399999999999998</c:v>
                </c:pt>
                <c:pt idx="332">
                  <c:v>-2.6999999999999993</c:v>
                </c:pt>
                <c:pt idx="333">
                  <c:v>-2.2399999999999998</c:v>
                </c:pt>
                <c:pt idx="334">
                  <c:v>-2.2999999999999998</c:v>
                </c:pt>
                <c:pt idx="335">
                  <c:v>-2.0800000000000005</c:v>
                </c:pt>
                <c:pt idx="336">
                  <c:v>-1.6600000000000008</c:v>
                </c:pt>
                <c:pt idx="337">
                  <c:v>-1.1600000000000008</c:v>
                </c:pt>
                <c:pt idx="338">
                  <c:v>-1.2600000000000002</c:v>
                </c:pt>
                <c:pt idx="339">
                  <c:v>-1.1199999999999997</c:v>
                </c:pt>
                <c:pt idx="340">
                  <c:v>-1.0399999999999998</c:v>
                </c:pt>
                <c:pt idx="341">
                  <c:v>-0.9199999999999996</c:v>
                </c:pt>
                <c:pt idx="342">
                  <c:v>-0.89999999999999925</c:v>
                </c:pt>
                <c:pt idx="343">
                  <c:v>-0.61999999999999955</c:v>
                </c:pt>
                <c:pt idx="344">
                  <c:v>-0.34000000000000058</c:v>
                </c:pt>
                <c:pt idx="345">
                  <c:v>-0.34000000000000058</c:v>
                </c:pt>
                <c:pt idx="346">
                  <c:v>-0.10000000000000071</c:v>
                </c:pt>
                <c:pt idx="347">
                  <c:v>9.9999999999998576E-2</c:v>
                </c:pt>
                <c:pt idx="348">
                  <c:v>0.17999999999999899</c:v>
                </c:pt>
                <c:pt idx="349">
                  <c:v>0.43999999999999917</c:v>
                </c:pt>
                <c:pt idx="350">
                  <c:v>0.89999999999999925</c:v>
                </c:pt>
                <c:pt idx="351">
                  <c:v>1.2399999999999998</c:v>
                </c:pt>
                <c:pt idx="352">
                  <c:v>1.1600000000000001</c:v>
                </c:pt>
                <c:pt idx="353">
                  <c:v>1.64</c:v>
                </c:pt>
                <c:pt idx="354">
                  <c:v>1.8</c:v>
                </c:pt>
                <c:pt idx="355">
                  <c:v>1.86</c:v>
                </c:pt>
                <c:pt idx="356">
                  <c:v>1.6599999999999995</c:v>
                </c:pt>
                <c:pt idx="357">
                  <c:v>1.9599999999999995</c:v>
                </c:pt>
                <c:pt idx="358">
                  <c:v>1.5199999999999989</c:v>
                </c:pt>
                <c:pt idx="359">
                  <c:v>1.0399999999999991</c:v>
                </c:pt>
                <c:pt idx="360">
                  <c:v>0.53999999999999915</c:v>
                </c:pt>
                <c:pt idx="361">
                  <c:v>-0.16000000000000014</c:v>
                </c:pt>
                <c:pt idx="362">
                  <c:v>-0.98000000000000043</c:v>
                </c:pt>
                <c:pt idx="363">
                  <c:v>-1.4200000000000004</c:v>
                </c:pt>
                <c:pt idx="364">
                  <c:v>-2.0000000000000009</c:v>
                </c:pt>
                <c:pt idx="365">
                  <c:v>-2.3000000000000007</c:v>
                </c:pt>
                <c:pt idx="366">
                  <c:v>-2.8200000000000012</c:v>
                </c:pt>
                <c:pt idx="367">
                  <c:v>-3.2400000000000007</c:v>
                </c:pt>
                <c:pt idx="368">
                  <c:v>-4.0600000000000005</c:v>
                </c:pt>
                <c:pt idx="369">
                  <c:v>-4.4800000000000004</c:v>
                </c:pt>
                <c:pt idx="370">
                  <c:v>-5.3</c:v>
                </c:pt>
                <c:pt idx="371">
                  <c:v>-5.58</c:v>
                </c:pt>
                <c:pt idx="372">
                  <c:v>-6.0600000000000005</c:v>
                </c:pt>
                <c:pt idx="373">
                  <c:v>-6.0400000000000009</c:v>
                </c:pt>
                <c:pt idx="374">
                  <c:v>-6.1</c:v>
                </c:pt>
                <c:pt idx="375">
                  <c:v>-5.58</c:v>
                </c:pt>
                <c:pt idx="376">
                  <c:v>-5.08</c:v>
                </c:pt>
                <c:pt idx="377">
                  <c:v>-4.4399999999999995</c:v>
                </c:pt>
                <c:pt idx="378">
                  <c:v>-4.1399999999999988</c:v>
                </c:pt>
                <c:pt idx="379">
                  <c:v>-3.8200000000000003</c:v>
                </c:pt>
                <c:pt idx="380">
                  <c:v>-3.7800000000000011</c:v>
                </c:pt>
                <c:pt idx="381">
                  <c:v>-3.5200000000000018</c:v>
                </c:pt>
                <c:pt idx="382">
                  <c:v>-3.4800000000000026</c:v>
                </c:pt>
                <c:pt idx="383">
                  <c:v>-3.0400000000000036</c:v>
                </c:pt>
                <c:pt idx="384">
                  <c:v>-2.5000000000000013</c:v>
                </c:pt>
                <c:pt idx="385">
                  <c:v>-2.0200000000000018</c:v>
                </c:pt>
                <c:pt idx="386">
                  <c:v>-2.0400000000000005</c:v>
                </c:pt>
                <c:pt idx="387">
                  <c:v>-1.4200000000000004</c:v>
                </c:pt>
                <c:pt idx="388">
                  <c:v>-1.2999999999999985</c:v>
                </c:pt>
                <c:pt idx="389">
                  <c:v>-1.1200000000000003</c:v>
                </c:pt>
                <c:pt idx="390">
                  <c:v>-1.4799999999999998</c:v>
                </c:pt>
                <c:pt idx="391">
                  <c:v>-1.3599999999999994</c:v>
                </c:pt>
                <c:pt idx="392">
                  <c:v>-1.4199999999999988</c:v>
                </c:pt>
                <c:pt idx="393">
                  <c:v>-1.0199999999999989</c:v>
                </c:pt>
                <c:pt idx="394">
                  <c:v>-0.67999999999999683</c:v>
                </c:pt>
                <c:pt idx="395">
                  <c:v>0.12000000000000313</c:v>
                </c:pt>
                <c:pt idx="396">
                  <c:v>0.84000000000000197</c:v>
                </c:pt>
                <c:pt idx="397">
                  <c:v>0.74000000000000199</c:v>
                </c:pt>
                <c:pt idx="398">
                  <c:v>6.0000000000000851E-2</c:v>
                </c:pt>
                <c:pt idx="399">
                  <c:v>-1.2200000000000002</c:v>
                </c:pt>
                <c:pt idx="400">
                  <c:v>-2.3200000000000003</c:v>
                </c:pt>
                <c:pt idx="401">
                  <c:v>-3.7400000000000007</c:v>
                </c:pt>
                <c:pt idx="402">
                  <c:v>-3.5799999999999996</c:v>
                </c:pt>
                <c:pt idx="403">
                  <c:v>-2.4799999999999995</c:v>
                </c:pt>
                <c:pt idx="404">
                  <c:v>-0.34000000000000058</c:v>
                </c:pt>
                <c:pt idx="405">
                  <c:v>2.2200000000000002</c:v>
                </c:pt>
                <c:pt idx="406">
                  <c:v>4.7799999999999994</c:v>
                </c:pt>
                <c:pt idx="407">
                  <c:v>6.0399999999999974</c:v>
                </c:pt>
                <c:pt idx="408">
                  <c:v>5.9999999999999982</c:v>
                </c:pt>
                <c:pt idx="409">
                  <c:v>4.5999999999999996</c:v>
                </c:pt>
                <c:pt idx="410">
                  <c:v>2.8599999999999994</c:v>
                </c:pt>
                <c:pt idx="411">
                  <c:v>1.2800000000000011</c:v>
                </c:pt>
                <c:pt idx="412">
                  <c:v>-0.37999999999999828</c:v>
                </c:pt>
                <c:pt idx="413">
                  <c:v>-1.3399999999999992</c:v>
                </c:pt>
                <c:pt idx="414">
                  <c:v>-1.6</c:v>
                </c:pt>
                <c:pt idx="415">
                  <c:v>-1.3</c:v>
                </c:pt>
                <c:pt idx="416">
                  <c:v>-1.3600000000000008</c:v>
                </c:pt>
                <c:pt idx="417">
                  <c:v>-1.0200000000000002</c:v>
                </c:pt>
                <c:pt idx="418">
                  <c:v>-0.55999999999999939</c:v>
                </c:pt>
                <c:pt idx="419">
                  <c:v>-0.19999999999999857</c:v>
                </c:pt>
                <c:pt idx="420">
                  <c:v>-0.57999999999999829</c:v>
                </c:pt>
                <c:pt idx="421">
                  <c:v>-0.71999999999999886</c:v>
                </c:pt>
                <c:pt idx="422">
                  <c:v>-0.87999999999999967</c:v>
                </c:pt>
                <c:pt idx="423">
                  <c:v>-1.3600000000000008</c:v>
                </c:pt>
                <c:pt idx="424">
                  <c:v>-1.3600000000000023</c:v>
                </c:pt>
                <c:pt idx="425">
                  <c:v>-0.90000000000000147</c:v>
                </c:pt>
                <c:pt idx="426">
                  <c:v>-0.72000000000000031</c:v>
                </c:pt>
                <c:pt idx="427">
                  <c:v>-0.36000000000000087</c:v>
                </c:pt>
                <c:pt idx="428">
                  <c:v>-0.14000000000000057</c:v>
                </c:pt>
                <c:pt idx="429">
                  <c:v>-1.9999999999998862E-2</c:v>
                </c:pt>
                <c:pt idx="430">
                  <c:v>-0.35999999999999943</c:v>
                </c:pt>
                <c:pt idx="431">
                  <c:v>-0.2</c:v>
                </c:pt>
                <c:pt idx="432">
                  <c:v>-0.33999999999999914</c:v>
                </c:pt>
                <c:pt idx="433">
                  <c:v>0.24000000000000057</c:v>
                </c:pt>
                <c:pt idx="434">
                  <c:v>0.44000000000000056</c:v>
                </c:pt>
                <c:pt idx="435">
                  <c:v>0.92000000000000026</c:v>
                </c:pt>
                <c:pt idx="436">
                  <c:v>0.88000000000000111</c:v>
                </c:pt>
                <c:pt idx="437">
                  <c:v>0.56000000000000083</c:v>
                </c:pt>
                <c:pt idx="438">
                  <c:v>0.38000000000000111</c:v>
                </c:pt>
                <c:pt idx="439">
                  <c:v>0.3</c:v>
                </c:pt>
                <c:pt idx="440">
                  <c:v>0.5</c:v>
                </c:pt>
                <c:pt idx="441">
                  <c:v>0.39999999999999858</c:v>
                </c:pt>
                <c:pt idx="442">
                  <c:v>0.7399999999999991</c:v>
                </c:pt>
                <c:pt idx="443">
                  <c:v>0.43999999999999917</c:v>
                </c:pt>
                <c:pt idx="444">
                  <c:v>0.31999999999999884</c:v>
                </c:pt>
                <c:pt idx="445">
                  <c:v>-6.0000000000000851E-2</c:v>
                </c:pt>
                <c:pt idx="446">
                  <c:v>0</c:v>
                </c:pt>
                <c:pt idx="447">
                  <c:v>-4.000000000000057E-2</c:v>
                </c:pt>
                <c:pt idx="448">
                  <c:v>-2.0000000000000285E-2</c:v>
                </c:pt>
                <c:pt idx="449">
                  <c:v>-0.33999999999999914</c:v>
                </c:pt>
                <c:pt idx="450">
                  <c:v>-0.64000000000000057</c:v>
                </c:pt>
                <c:pt idx="451">
                  <c:v>-1.0600000000000009</c:v>
                </c:pt>
                <c:pt idx="452">
                  <c:v>-1.1799999999999997</c:v>
                </c:pt>
                <c:pt idx="453">
                  <c:v>-1.0799999999999996</c:v>
                </c:pt>
                <c:pt idx="454">
                  <c:v>-0.8</c:v>
                </c:pt>
                <c:pt idx="455">
                  <c:v>-0.61999999999999889</c:v>
                </c:pt>
                <c:pt idx="456">
                  <c:v>-0.67999999999999827</c:v>
                </c:pt>
                <c:pt idx="457">
                  <c:v>-0.39999999999999858</c:v>
                </c:pt>
                <c:pt idx="458">
                  <c:v>-0.45999999999999941</c:v>
                </c:pt>
                <c:pt idx="459">
                  <c:v>-0.37999999999999973</c:v>
                </c:pt>
                <c:pt idx="460">
                  <c:v>-0.45999999999999941</c:v>
                </c:pt>
                <c:pt idx="461">
                  <c:v>-7.999999999999971E-2</c:v>
                </c:pt>
                <c:pt idx="462">
                  <c:v>-0.65999999999999948</c:v>
                </c:pt>
                <c:pt idx="463">
                  <c:v>-0.7999999999999986</c:v>
                </c:pt>
                <c:pt idx="464">
                  <c:v>-1.0999999999999985</c:v>
                </c:pt>
                <c:pt idx="465">
                  <c:v>-1.459999999999998</c:v>
                </c:pt>
                <c:pt idx="466">
                  <c:v>-1.9399999999999977</c:v>
                </c:pt>
                <c:pt idx="467">
                  <c:v>-2.0399999999999978</c:v>
                </c:pt>
                <c:pt idx="468">
                  <c:v>-2.3799999999999981</c:v>
                </c:pt>
                <c:pt idx="469">
                  <c:v>-2.4399999999999977</c:v>
                </c:pt>
                <c:pt idx="470">
                  <c:v>-2.5199999999999987</c:v>
                </c:pt>
                <c:pt idx="471">
                  <c:v>-2.3599999999999994</c:v>
                </c:pt>
                <c:pt idx="472">
                  <c:v>-2.1599999999999993</c:v>
                </c:pt>
                <c:pt idx="473">
                  <c:v>-1.7799999999999998</c:v>
                </c:pt>
                <c:pt idx="474">
                  <c:v>-2.0200000000000005</c:v>
                </c:pt>
                <c:pt idx="475">
                  <c:v>-1.9</c:v>
                </c:pt>
                <c:pt idx="476">
                  <c:v>-2.2400000000000007</c:v>
                </c:pt>
                <c:pt idx="477">
                  <c:v>-2.5000000000000013</c:v>
                </c:pt>
                <c:pt idx="478">
                  <c:v>-2.7000000000000015</c:v>
                </c:pt>
                <c:pt idx="479">
                  <c:v>-2.7000000000000015</c:v>
                </c:pt>
                <c:pt idx="480">
                  <c:v>-3.240000000000002</c:v>
                </c:pt>
                <c:pt idx="481">
                  <c:v>-3.0600000000000009</c:v>
                </c:pt>
                <c:pt idx="482">
                  <c:v>-2.8400000000000007</c:v>
                </c:pt>
                <c:pt idx="483">
                  <c:v>-2.88</c:v>
                </c:pt>
                <c:pt idx="484">
                  <c:v>-2.819999999999999</c:v>
                </c:pt>
                <c:pt idx="485">
                  <c:v>-2.1999999999999984</c:v>
                </c:pt>
                <c:pt idx="486">
                  <c:v>-1.8799999999999997</c:v>
                </c:pt>
                <c:pt idx="487">
                  <c:v>-1.6999999999999986</c:v>
                </c:pt>
                <c:pt idx="488">
                  <c:v>-2.1399999999999992</c:v>
                </c:pt>
                <c:pt idx="489">
                  <c:v>-2.38</c:v>
                </c:pt>
                <c:pt idx="490">
                  <c:v>-2.3200000000000003</c:v>
                </c:pt>
                <c:pt idx="491">
                  <c:v>-2.0799999999999996</c:v>
                </c:pt>
                <c:pt idx="492">
                  <c:v>-1.8</c:v>
                </c:pt>
                <c:pt idx="493">
                  <c:v>-1.0599999999999994</c:v>
                </c:pt>
                <c:pt idx="494">
                  <c:v>-0.22000000000000028</c:v>
                </c:pt>
                <c:pt idx="495">
                  <c:v>-7.9999999999998295E-2</c:v>
                </c:pt>
                <c:pt idx="496">
                  <c:v>-0.27999999999999831</c:v>
                </c:pt>
                <c:pt idx="497">
                  <c:v>-0.52000000000000024</c:v>
                </c:pt>
                <c:pt idx="498">
                  <c:v>-0.22000000000000028</c:v>
                </c:pt>
                <c:pt idx="499">
                  <c:v>-0.56000000000000083</c:v>
                </c:pt>
                <c:pt idx="500">
                  <c:v>-0.86000000000000232</c:v>
                </c:pt>
                <c:pt idx="501">
                  <c:v>-0.70000000000000284</c:v>
                </c:pt>
                <c:pt idx="502">
                  <c:v>-0.440000000000002</c:v>
                </c:pt>
                <c:pt idx="503">
                  <c:v>-0.4600000000000023</c:v>
                </c:pt>
                <c:pt idx="504">
                  <c:v>-0.1200000000000017</c:v>
                </c:pt>
                <c:pt idx="505">
                  <c:v>7.999999999999971E-2</c:v>
                </c:pt>
                <c:pt idx="506">
                  <c:v>-0.13999999999999915</c:v>
                </c:pt>
                <c:pt idx="507">
                  <c:v>-0.23999999999999916</c:v>
                </c:pt>
                <c:pt idx="508">
                  <c:v>-0.33999999999999914</c:v>
                </c:pt>
                <c:pt idx="509">
                  <c:v>-0.159999999999998</c:v>
                </c:pt>
                <c:pt idx="510">
                  <c:v>0.14000000000000057</c:v>
                </c:pt>
                <c:pt idx="511">
                  <c:v>0.5</c:v>
                </c:pt>
                <c:pt idx="512">
                  <c:v>0.62000000000000033</c:v>
                </c:pt>
                <c:pt idx="513">
                  <c:v>0.7</c:v>
                </c:pt>
                <c:pt idx="514">
                  <c:v>0.4</c:v>
                </c:pt>
                <c:pt idx="515">
                  <c:v>0.4</c:v>
                </c:pt>
                <c:pt idx="516">
                  <c:v>0.55999999999999939</c:v>
                </c:pt>
                <c:pt idx="517">
                  <c:v>0.6</c:v>
                </c:pt>
                <c:pt idx="518">
                  <c:v>0.65999999999999948</c:v>
                </c:pt>
                <c:pt idx="519">
                  <c:v>1.2</c:v>
                </c:pt>
                <c:pt idx="520">
                  <c:v>0.77999999999999969</c:v>
                </c:pt>
                <c:pt idx="521">
                  <c:v>0.83999999999999919</c:v>
                </c:pt>
                <c:pt idx="522">
                  <c:v>0.95999999999999941</c:v>
                </c:pt>
                <c:pt idx="523">
                  <c:v>1.4599999999999995</c:v>
                </c:pt>
                <c:pt idx="524">
                  <c:v>1.3599999999999981</c:v>
                </c:pt>
                <c:pt idx="525">
                  <c:v>2.0799999999999983</c:v>
                </c:pt>
                <c:pt idx="526">
                  <c:v>2.1799999999999997</c:v>
                </c:pt>
                <c:pt idx="527">
                  <c:v>2.5999999999999988</c:v>
                </c:pt>
                <c:pt idx="528">
                  <c:v>2.7400000000000007</c:v>
                </c:pt>
                <c:pt idx="529">
                  <c:v>3.160000000000001</c:v>
                </c:pt>
                <c:pt idx="530">
                  <c:v>3.3600000000000008</c:v>
                </c:pt>
                <c:pt idx="531">
                  <c:v>3.62</c:v>
                </c:pt>
                <c:pt idx="532">
                  <c:v>3.5</c:v>
                </c:pt>
                <c:pt idx="533">
                  <c:v>3.4</c:v>
                </c:pt>
                <c:pt idx="534">
                  <c:v>3</c:v>
                </c:pt>
                <c:pt idx="535">
                  <c:v>2.4400000000000004</c:v>
                </c:pt>
                <c:pt idx="536">
                  <c:v>2.1</c:v>
                </c:pt>
                <c:pt idx="537">
                  <c:v>2.12</c:v>
                </c:pt>
                <c:pt idx="538">
                  <c:v>1.7799999999999983</c:v>
                </c:pt>
                <c:pt idx="539">
                  <c:v>1.2199999999999989</c:v>
                </c:pt>
                <c:pt idx="540">
                  <c:v>1.2799999999999983</c:v>
                </c:pt>
                <c:pt idx="541">
                  <c:v>0.83999999999999919</c:v>
                </c:pt>
                <c:pt idx="542">
                  <c:v>0.1799999999999983</c:v>
                </c:pt>
                <c:pt idx="543">
                  <c:v>-0.44000000000000056</c:v>
                </c:pt>
                <c:pt idx="544">
                  <c:v>-0.56000000000000083</c:v>
                </c:pt>
                <c:pt idx="545">
                  <c:v>-0.9</c:v>
                </c:pt>
                <c:pt idx="546">
                  <c:v>-1.2799999999999998</c:v>
                </c:pt>
                <c:pt idx="547">
                  <c:v>-1.319999999999999</c:v>
                </c:pt>
                <c:pt idx="548">
                  <c:v>-1.2799999999999983</c:v>
                </c:pt>
                <c:pt idx="549">
                  <c:v>-1.1599999999999979</c:v>
                </c:pt>
                <c:pt idx="550">
                  <c:v>-0.85999999999999799</c:v>
                </c:pt>
                <c:pt idx="551">
                  <c:v>-0.41999999999999743</c:v>
                </c:pt>
                <c:pt idx="552">
                  <c:v>-1.9999999999997443E-2</c:v>
                </c:pt>
                <c:pt idx="553">
                  <c:v>0.62000000000000166</c:v>
                </c:pt>
                <c:pt idx="554">
                  <c:v>1.4600000000000009</c:v>
                </c:pt>
                <c:pt idx="555">
                  <c:v>1.9200000000000004</c:v>
                </c:pt>
                <c:pt idx="556">
                  <c:v>2.1399999999999992</c:v>
                </c:pt>
                <c:pt idx="557">
                  <c:v>2.5399999999999991</c:v>
                </c:pt>
                <c:pt idx="558">
                  <c:v>2.7999999999999985</c:v>
                </c:pt>
                <c:pt idx="559">
                  <c:v>2.839999999999999</c:v>
                </c:pt>
                <c:pt idx="560">
                  <c:v>2.9599999999999995</c:v>
                </c:pt>
                <c:pt idx="561">
                  <c:v>3.4</c:v>
                </c:pt>
                <c:pt idx="562">
                  <c:v>3.4200000000000004</c:v>
                </c:pt>
                <c:pt idx="563">
                  <c:v>3.4200000000000004</c:v>
                </c:pt>
                <c:pt idx="564">
                  <c:v>3.3600000000000008</c:v>
                </c:pt>
                <c:pt idx="565">
                  <c:v>3.7000000000000015</c:v>
                </c:pt>
                <c:pt idx="566">
                  <c:v>3.7</c:v>
                </c:pt>
                <c:pt idx="567">
                  <c:v>3.9399999999999991</c:v>
                </c:pt>
                <c:pt idx="568">
                  <c:v>4.1399999999999988</c:v>
                </c:pt>
                <c:pt idx="569">
                  <c:v>4.419999999999999</c:v>
                </c:pt>
                <c:pt idx="570">
                  <c:v>3.8199999999999976</c:v>
                </c:pt>
                <c:pt idx="571">
                  <c:v>3.6199999999999974</c:v>
                </c:pt>
                <c:pt idx="572">
                  <c:v>2.9999999999999987</c:v>
                </c:pt>
                <c:pt idx="573">
                  <c:v>2.5</c:v>
                </c:pt>
                <c:pt idx="574">
                  <c:v>1.8799999999999983</c:v>
                </c:pt>
                <c:pt idx="575">
                  <c:v>1.7199999999999989</c:v>
                </c:pt>
                <c:pt idx="576">
                  <c:v>1.7399999999999991</c:v>
                </c:pt>
                <c:pt idx="577">
                  <c:v>1.3399999999999992</c:v>
                </c:pt>
                <c:pt idx="578">
                  <c:v>1.2399999999999978</c:v>
                </c:pt>
                <c:pt idx="579">
                  <c:v>0.89999999999999858</c:v>
                </c:pt>
                <c:pt idx="580">
                  <c:v>0.63999999999999768</c:v>
                </c:pt>
                <c:pt idx="581">
                  <c:v>0.21999999999999886</c:v>
                </c:pt>
                <c:pt idx="582">
                  <c:v>0.27999999999999831</c:v>
                </c:pt>
                <c:pt idx="583">
                  <c:v>1.9999999999998862E-2</c:v>
                </c:pt>
                <c:pt idx="584">
                  <c:v>0.37999999999999973</c:v>
                </c:pt>
                <c:pt idx="585">
                  <c:v>0.27999999999999969</c:v>
                </c:pt>
                <c:pt idx="586">
                  <c:v>0.11999999999999886</c:v>
                </c:pt>
                <c:pt idx="587">
                  <c:v>-1.4210854715202005E-15</c:v>
                </c:pt>
                <c:pt idx="588">
                  <c:v>0.13999999999999915</c:v>
                </c:pt>
                <c:pt idx="589">
                  <c:v>-0.12000000000000029</c:v>
                </c:pt>
                <c:pt idx="590">
                  <c:v>0.42000000000000171</c:v>
                </c:pt>
                <c:pt idx="591">
                  <c:v>0.42000000000000315</c:v>
                </c:pt>
                <c:pt idx="592">
                  <c:v>0.70000000000000429</c:v>
                </c:pt>
                <c:pt idx="593">
                  <c:v>0.16000000000000369</c:v>
                </c:pt>
                <c:pt idx="594">
                  <c:v>-0.99999999999999711</c:v>
                </c:pt>
                <c:pt idx="595">
                  <c:v>-2.8799999999999981</c:v>
                </c:pt>
                <c:pt idx="596">
                  <c:v>-4.4399999999999995</c:v>
                </c:pt>
                <c:pt idx="597">
                  <c:v>-6.68</c:v>
                </c:pt>
                <c:pt idx="598">
                  <c:v>-6.56</c:v>
                </c:pt>
                <c:pt idx="599">
                  <c:v>-4.38</c:v>
                </c:pt>
                <c:pt idx="600">
                  <c:v>-0.49999999999999928</c:v>
                </c:pt>
                <c:pt idx="601">
                  <c:v>3.3600000000000017</c:v>
                </c:pt>
                <c:pt idx="602">
                  <c:v>7.4</c:v>
                </c:pt>
                <c:pt idx="603">
                  <c:v>9.7600000000000016</c:v>
                </c:pt>
                <c:pt idx="604">
                  <c:v>9.1</c:v>
                </c:pt>
                <c:pt idx="605">
                  <c:v>6.0199999999999987</c:v>
                </c:pt>
                <c:pt idx="606">
                  <c:v>3.1799999999999975</c:v>
                </c:pt>
                <c:pt idx="607">
                  <c:v>0.47999999999999898</c:v>
                </c:pt>
                <c:pt idx="608">
                  <c:v>-1.7400000000000013</c:v>
                </c:pt>
                <c:pt idx="609">
                  <c:v>-2.2200000000000011</c:v>
                </c:pt>
                <c:pt idx="610">
                  <c:v>-1.9600000000000015</c:v>
                </c:pt>
                <c:pt idx="611">
                  <c:v>-1.7600000000000009</c:v>
                </c:pt>
                <c:pt idx="612">
                  <c:v>-1.3800000000000012</c:v>
                </c:pt>
                <c:pt idx="613">
                  <c:v>-1.5799999999999996</c:v>
                </c:pt>
                <c:pt idx="614">
                  <c:v>-2.2799999999999998</c:v>
                </c:pt>
                <c:pt idx="615">
                  <c:v>-2.3200000000000003</c:v>
                </c:pt>
                <c:pt idx="616">
                  <c:v>-2.2000000000000002</c:v>
                </c:pt>
                <c:pt idx="617">
                  <c:v>-1.9000000000000015</c:v>
                </c:pt>
                <c:pt idx="618">
                  <c:v>-1.8200000000000016</c:v>
                </c:pt>
                <c:pt idx="619">
                  <c:v>-1.3000000000000014</c:v>
                </c:pt>
                <c:pt idx="620">
                  <c:v>-1.180000000000001</c:v>
                </c:pt>
                <c:pt idx="621">
                  <c:v>-1.1600000000000024</c:v>
                </c:pt>
                <c:pt idx="622">
                  <c:v>-1.2600000000000009</c:v>
                </c:pt>
                <c:pt idx="623">
                  <c:v>-1.6600000000000008</c:v>
                </c:pt>
                <c:pt idx="624">
                  <c:v>-1.6200000000000003</c:v>
                </c:pt>
                <c:pt idx="625">
                  <c:v>-1.4799999999999998</c:v>
                </c:pt>
                <c:pt idx="626">
                  <c:v>-0.95999999999999941</c:v>
                </c:pt>
                <c:pt idx="627">
                  <c:v>-0.85999999999999943</c:v>
                </c:pt>
                <c:pt idx="628">
                  <c:v>-6.0000000000000851E-2</c:v>
                </c:pt>
                <c:pt idx="629">
                  <c:v>0.31999999999999884</c:v>
                </c:pt>
                <c:pt idx="630">
                  <c:v>0.53999999999999915</c:v>
                </c:pt>
                <c:pt idx="631">
                  <c:v>0.35999999999999943</c:v>
                </c:pt>
                <c:pt idx="632">
                  <c:v>0.61999999999999889</c:v>
                </c:pt>
                <c:pt idx="633">
                  <c:v>0.53999999999999915</c:v>
                </c:pt>
                <c:pt idx="634">
                  <c:v>0.25999999999999945</c:v>
                </c:pt>
                <c:pt idx="635">
                  <c:v>0.3</c:v>
                </c:pt>
                <c:pt idx="636">
                  <c:v>0.44000000000000056</c:v>
                </c:pt>
                <c:pt idx="637">
                  <c:v>0.48000000000000115</c:v>
                </c:pt>
                <c:pt idx="638">
                  <c:v>0.26000000000000084</c:v>
                </c:pt>
                <c:pt idx="639">
                  <c:v>0.14000000000000057</c:v>
                </c:pt>
                <c:pt idx="640">
                  <c:v>0.17999999999999972</c:v>
                </c:pt>
                <c:pt idx="641">
                  <c:v>-8.000000000000114E-2</c:v>
                </c:pt>
                <c:pt idx="642">
                  <c:v>-0.44000000000000056</c:v>
                </c:pt>
                <c:pt idx="643">
                  <c:v>-0.24000000000000057</c:v>
                </c:pt>
                <c:pt idx="644">
                  <c:v>0.11999999999999886</c:v>
                </c:pt>
                <c:pt idx="645">
                  <c:v>-0.48000000000000115</c:v>
                </c:pt>
                <c:pt idx="646">
                  <c:v>-0.74000000000000055</c:v>
                </c:pt>
                <c:pt idx="647">
                  <c:v>-0.80000000000000138</c:v>
                </c:pt>
                <c:pt idx="648">
                  <c:v>-0.96000000000000085</c:v>
                </c:pt>
                <c:pt idx="649">
                  <c:v>-1.1400000000000006</c:v>
                </c:pt>
                <c:pt idx="650">
                  <c:v>-0.78000000000000114</c:v>
                </c:pt>
                <c:pt idx="651">
                  <c:v>-0.56000000000000083</c:v>
                </c:pt>
                <c:pt idx="652">
                  <c:v>-0.4</c:v>
                </c:pt>
                <c:pt idx="653">
                  <c:v>-2.0000000000000285E-2</c:v>
                </c:pt>
                <c:pt idx="654">
                  <c:v>-0.3</c:v>
                </c:pt>
                <c:pt idx="655">
                  <c:v>-0.15999999999999942</c:v>
                </c:pt>
                <c:pt idx="656">
                  <c:v>-0.14000000000000057</c:v>
                </c:pt>
                <c:pt idx="657">
                  <c:v>-0.1200000000000017</c:v>
                </c:pt>
                <c:pt idx="658">
                  <c:v>-0.4600000000000023</c:v>
                </c:pt>
                <c:pt idx="659">
                  <c:v>-0.28000000000000258</c:v>
                </c:pt>
                <c:pt idx="660">
                  <c:v>-0.68000000000000116</c:v>
                </c:pt>
                <c:pt idx="661">
                  <c:v>-0.7</c:v>
                </c:pt>
                <c:pt idx="662">
                  <c:v>-0.4799999999999997</c:v>
                </c:pt>
                <c:pt idx="663">
                  <c:v>-0.39999999999999858</c:v>
                </c:pt>
                <c:pt idx="664">
                  <c:v>-0.2999999999999986</c:v>
                </c:pt>
                <c:pt idx="665">
                  <c:v>0.14000000000000057</c:v>
                </c:pt>
                <c:pt idx="666">
                  <c:v>0.32000000000000028</c:v>
                </c:pt>
                <c:pt idx="667">
                  <c:v>0.12000000000000029</c:v>
                </c:pt>
                <c:pt idx="668">
                  <c:v>0.22000000000000028</c:v>
                </c:pt>
                <c:pt idx="669">
                  <c:v>-0.2</c:v>
                </c:pt>
                <c:pt idx="670">
                  <c:v>-0.42000000000000026</c:v>
                </c:pt>
                <c:pt idx="671">
                  <c:v>-0.57999999999999974</c:v>
                </c:pt>
                <c:pt idx="672">
                  <c:v>-0.6</c:v>
                </c:pt>
                <c:pt idx="673">
                  <c:v>-0.66000000000000081</c:v>
                </c:pt>
                <c:pt idx="674">
                  <c:v>-1.4210854715202005E-15</c:v>
                </c:pt>
                <c:pt idx="675">
                  <c:v>0.49999999999999856</c:v>
                </c:pt>
                <c:pt idx="676">
                  <c:v>0.75999999999999657</c:v>
                </c:pt>
                <c:pt idx="677">
                  <c:v>0.81999999999999607</c:v>
                </c:pt>
                <c:pt idx="678">
                  <c:v>0.73999999999999633</c:v>
                </c:pt>
                <c:pt idx="679">
                  <c:v>0.33999999999999775</c:v>
                </c:pt>
                <c:pt idx="680">
                  <c:v>-0.18000000000000113</c:v>
                </c:pt>
                <c:pt idx="681">
                  <c:v>-0.31999999999999884</c:v>
                </c:pt>
                <c:pt idx="682">
                  <c:v>-0.27999999999999831</c:v>
                </c:pt>
                <c:pt idx="683">
                  <c:v>-0.65999999999999803</c:v>
                </c:pt>
                <c:pt idx="684">
                  <c:v>-0.2999999999999986</c:v>
                </c:pt>
                <c:pt idx="685">
                  <c:v>-0.25999999999999945</c:v>
                </c:pt>
                <c:pt idx="686">
                  <c:v>-0.67999999999999972</c:v>
                </c:pt>
                <c:pt idx="687">
                  <c:v>-1.2200000000000002</c:v>
                </c:pt>
                <c:pt idx="688">
                  <c:v>-1.0799999999999996</c:v>
                </c:pt>
                <c:pt idx="689">
                  <c:v>-1.6599999999999995</c:v>
                </c:pt>
                <c:pt idx="690">
                  <c:v>-2.2599999999999993</c:v>
                </c:pt>
                <c:pt idx="691">
                  <c:v>-2.4400000000000004</c:v>
                </c:pt>
                <c:pt idx="692">
                  <c:v>-2.38</c:v>
                </c:pt>
                <c:pt idx="693">
                  <c:v>-2.6799999999999997</c:v>
                </c:pt>
                <c:pt idx="694">
                  <c:v>-2.919999999999999</c:v>
                </c:pt>
                <c:pt idx="695">
                  <c:v>-2.9399999999999991</c:v>
                </c:pt>
                <c:pt idx="696">
                  <c:v>-2.9599999999999982</c:v>
                </c:pt>
                <c:pt idx="697">
                  <c:v>-2.8599999999999981</c:v>
                </c:pt>
                <c:pt idx="698">
                  <c:v>-2.919999999999999</c:v>
                </c:pt>
                <c:pt idx="699">
                  <c:v>-2.8200000000000003</c:v>
                </c:pt>
                <c:pt idx="700">
                  <c:v>-2.62</c:v>
                </c:pt>
                <c:pt idx="701">
                  <c:v>-2.180000000000001</c:v>
                </c:pt>
                <c:pt idx="702">
                  <c:v>-2.160000000000001</c:v>
                </c:pt>
                <c:pt idx="703">
                  <c:v>-2.4</c:v>
                </c:pt>
                <c:pt idx="704">
                  <c:v>-2.0999999999999988</c:v>
                </c:pt>
                <c:pt idx="705">
                  <c:v>-2.319999999999999</c:v>
                </c:pt>
                <c:pt idx="706">
                  <c:v>-2.38</c:v>
                </c:pt>
                <c:pt idx="707">
                  <c:v>-2.2600000000000007</c:v>
                </c:pt>
                <c:pt idx="708">
                  <c:v>-1.5200000000000002</c:v>
                </c:pt>
                <c:pt idx="709">
                  <c:v>-1.5</c:v>
                </c:pt>
                <c:pt idx="710">
                  <c:v>-0.72000000000000031</c:v>
                </c:pt>
                <c:pt idx="711">
                  <c:v>-0.31999999999999884</c:v>
                </c:pt>
                <c:pt idx="712">
                  <c:v>-0.33999999999999775</c:v>
                </c:pt>
                <c:pt idx="713">
                  <c:v>-0.45999999999999802</c:v>
                </c:pt>
                <c:pt idx="714">
                  <c:v>-0.41999999999999887</c:v>
                </c:pt>
                <c:pt idx="715">
                  <c:v>-0.51999999999999746</c:v>
                </c:pt>
                <c:pt idx="716">
                  <c:v>-1.0199999999999974</c:v>
                </c:pt>
                <c:pt idx="717">
                  <c:v>-1.0399999999999978</c:v>
                </c:pt>
                <c:pt idx="718">
                  <c:v>-1.0999999999999985</c:v>
                </c:pt>
                <c:pt idx="719">
                  <c:v>-0.7999999999999986</c:v>
                </c:pt>
                <c:pt idx="720">
                  <c:v>-1.0999999999999985</c:v>
                </c:pt>
                <c:pt idx="721">
                  <c:v>-0.67999999999999972</c:v>
                </c:pt>
                <c:pt idx="722">
                  <c:v>-0.53999999999999915</c:v>
                </c:pt>
                <c:pt idx="723">
                  <c:v>-0.69999999999999862</c:v>
                </c:pt>
                <c:pt idx="724">
                  <c:v>-1.1199999999999988</c:v>
                </c:pt>
                <c:pt idx="725">
                  <c:v>-0.7399999999999991</c:v>
                </c:pt>
                <c:pt idx="726">
                  <c:v>-0.93999999999999917</c:v>
                </c:pt>
                <c:pt idx="727">
                  <c:v>-0.96000000000000085</c:v>
                </c:pt>
                <c:pt idx="728">
                  <c:v>-0.72000000000000175</c:v>
                </c:pt>
                <c:pt idx="729">
                  <c:v>-0.38000000000000256</c:v>
                </c:pt>
                <c:pt idx="730">
                  <c:v>-0.66000000000000225</c:v>
                </c:pt>
                <c:pt idx="731">
                  <c:v>-0.88000000000000256</c:v>
                </c:pt>
                <c:pt idx="732">
                  <c:v>-1.040000000000002</c:v>
                </c:pt>
                <c:pt idx="733">
                  <c:v>-0.98000000000000109</c:v>
                </c:pt>
                <c:pt idx="734">
                  <c:v>-1.4200000000000004</c:v>
                </c:pt>
                <c:pt idx="735">
                  <c:v>-1.5</c:v>
                </c:pt>
                <c:pt idx="736">
                  <c:v>-1.3799999999999997</c:v>
                </c:pt>
                <c:pt idx="737">
                  <c:v>-1.6599999999999995</c:v>
                </c:pt>
                <c:pt idx="738">
                  <c:v>-2.2000000000000002</c:v>
                </c:pt>
                <c:pt idx="739">
                  <c:v>-2.4200000000000004</c:v>
                </c:pt>
                <c:pt idx="740">
                  <c:v>-2.8200000000000016</c:v>
                </c:pt>
                <c:pt idx="741">
                  <c:v>-3.0400000000000005</c:v>
                </c:pt>
                <c:pt idx="742">
                  <c:v>-3.2400000000000007</c:v>
                </c:pt>
                <c:pt idx="743">
                  <c:v>-3.4200000000000004</c:v>
                </c:pt>
                <c:pt idx="744">
                  <c:v>-3.9</c:v>
                </c:pt>
                <c:pt idx="745">
                  <c:v>-4.2200000000000006</c:v>
                </c:pt>
                <c:pt idx="746">
                  <c:v>-4.4400000000000004</c:v>
                </c:pt>
                <c:pt idx="747">
                  <c:v>-4.42</c:v>
                </c:pt>
                <c:pt idx="748">
                  <c:v>-4.42</c:v>
                </c:pt>
                <c:pt idx="749">
                  <c:v>-3.8600000000000008</c:v>
                </c:pt>
                <c:pt idx="750">
                  <c:v>-3.7600000000000007</c:v>
                </c:pt>
                <c:pt idx="751">
                  <c:v>-3.9200000000000017</c:v>
                </c:pt>
                <c:pt idx="752">
                  <c:v>-4.240000000000002</c:v>
                </c:pt>
                <c:pt idx="753">
                  <c:v>-4.4000000000000012</c:v>
                </c:pt>
                <c:pt idx="754">
                  <c:v>-4.82</c:v>
                </c:pt>
                <c:pt idx="755">
                  <c:v>-4.8600000000000012</c:v>
                </c:pt>
                <c:pt idx="756">
                  <c:v>-5.1599999999999993</c:v>
                </c:pt>
                <c:pt idx="757">
                  <c:v>-5.3599999999999994</c:v>
                </c:pt>
                <c:pt idx="758">
                  <c:v>-5.3600000000000012</c:v>
                </c:pt>
                <c:pt idx="759">
                  <c:v>-5.3600000000000012</c:v>
                </c:pt>
                <c:pt idx="760">
                  <c:v>-5.5200000000000005</c:v>
                </c:pt>
                <c:pt idx="761">
                  <c:v>-4.8</c:v>
                </c:pt>
                <c:pt idx="762">
                  <c:v>-4.0199999999999987</c:v>
                </c:pt>
                <c:pt idx="763">
                  <c:v>-3.5999999999999988</c:v>
                </c:pt>
                <c:pt idx="764">
                  <c:v>-3.3400000000000007</c:v>
                </c:pt>
                <c:pt idx="765">
                  <c:v>-2.8200000000000003</c:v>
                </c:pt>
                <c:pt idx="766">
                  <c:v>-3.1000000000000028</c:v>
                </c:pt>
                <c:pt idx="767">
                  <c:v>-3.1800000000000024</c:v>
                </c:pt>
                <c:pt idx="768">
                  <c:v>-3.3600000000000008</c:v>
                </c:pt>
                <c:pt idx="769">
                  <c:v>-3.2800000000000011</c:v>
                </c:pt>
                <c:pt idx="770">
                  <c:v>-3.3000000000000016</c:v>
                </c:pt>
                <c:pt idx="771">
                  <c:v>-3.3</c:v>
                </c:pt>
                <c:pt idx="772">
                  <c:v>-3.0200000000000018</c:v>
                </c:pt>
                <c:pt idx="773">
                  <c:v>-2.5800000000000041</c:v>
                </c:pt>
                <c:pt idx="774">
                  <c:v>-2.8600000000000021</c:v>
                </c:pt>
                <c:pt idx="775">
                  <c:v>-2.8200000000000016</c:v>
                </c:pt>
                <c:pt idx="776">
                  <c:v>-2.680000000000001</c:v>
                </c:pt>
                <c:pt idx="777">
                  <c:v>-2.9799999999999982</c:v>
                </c:pt>
                <c:pt idx="778">
                  <c:v>-3.019999999999996</c:v>
                </c:pt>
                <c:pt idx="779">
                  <c:v>-2.8399999999999976</c:v>
                </c:pt>
                <c:pt idx="780">
                  <c:v>-2.9599999999999964</c:v>
                </c:pt>
                <c:pt idx="781">
                  <c:v>-3.1399999999999979</c:v>
                </c:pt>
                <c:pt idx="782">
                  <c:v>-3.4400000000000004</c:v>
                </c:pt>
                <c:pt idx="783">
                  <c:v>-3.5</c:v>
                </c:pt>
                <c:pt idx="784">
                  <c:v>-3.2999999999999972</c:v>
                </c:pt>
                <c:pt idx="785">
                  <c:v>-3.2399999999999975</c:v>
                </c:pt>
                <c:pt idx="786">
                  <c:v>-3.4399999999999977</c:v>
                </c:pt>
                <c:pt idx="787">
                  <c:v>-3.1999999999999971</c:v>
                </c:pt>
                <c:pt idx="788">
                  <c:v>-3.9399999999999977</c:v>
                </c:pt>
                <c:pt idx="789">
                  <c:v>-4.099999999999997</c:v>
                </c:pt>
                <c:pt idx="790">
                  <c:v>-4.6399999999999979</c:v>
                </c:pt>
                <c:pt idx="791">
                  <c:v>-5.4999999999999973</c:v>
                </c:pt>
                <c:pt idx="792">
                  <c:v>-6.2399999999999975</c:v>
                </c:pt>
                <c:pt idx="793">
                  <c:v>-5.7399999999999975</c:v>
                </c:pt>
                <c:pt idx="794">
                  <c:v>-5.1400000000000006</c:v>
                </c:pt>
                <c:pt idx="795">
                  <c:v>-3.4400000000000004</c:v>
                </c:pt>
                <c:pt idx="796">
                  <c:v>-0.76000000000000223</c:v>
                </c:pt>
                <c:pt idx="797">
                  <c:v>1.5400000000000005</c:v>
                </c:pt>
                <c:pt idx="798">
                  <c:v>2.8599999999999994</c:v>
                </c:pt>
                <c:pt idx="799">
                  <c:v>3.1799999999999984</c:v>
                </c:pt>
                <c:pt idx="800">
                  <c:v>2.019999999999996</c:v>
                </c:pt>
                <c:pt idx="801">
                  <c:v>0.77999999999999547</c:v>
                </c:pt>
                <c:pt idx="802">
                  <c:v>-0.60000000000000564</c:v>
                </c:pt>
                <c:pt idx="803">
                  <c:v>-1.0000000000000058</c:v>
                </c:pt>
                <c:pt idx="804">
                  <c:v>-1.180000000000001</c:v>
                </c:pt>
                <c:pt idx="805">
                  <c:v>-0.6</c:v>
                </c:pt>
                <c:pt idx="806">
                  <c:v>-3.9999999999997725E-2</c:v>
                </c:pt>
                <c:pt idx="807">
                  <c:v>0.2</c:v>
                </c:pt>
                <c:pt idx="808">
                  <c:v>0.27999999999999831</c:v>
                </c:pt>
                <c:pt idx="809">
                  <c:v>5.9999999999996591E-2</c:v>
                </c:pt>
                <c:pt idx="810">
                  <c:v>0.61999999999999889</c:v>
                </c:pt>
                <c:pt idx="811">
                  <c:v>0.27999999999999831</c:v>
                </c:pt>
                <c:pt idx="812">
                  <c:v>0.25999999999999945</c:v>
                </c:pt>
                <c:pt idx="813">
                  <c:v>-0.31999999999999884</c:v>
                </c:pt>
                <c:pt idx="814">
                  <c:v>-0.54000000000000059</c:v>
                </c:pt>
                <c:pt idx="815">
                  <c:v>-1.2400000000000007</c:v>
                </c:pt>
                <c:pt idx="816">
                  <c:v>-0.78000000000000114</c:v>
                </c:pt>
                <c:pt idx="817">
                  <c:v>-0.64000000000000346</c:v>
                </c:pt>
                <c:pt idx="818">
                  <c:v>0.11999999999999603</c:v>
                </c:pt>
                <c:pt idx="819">
                  <c:v>1.019999999999996</c:v>
                </c:pt>
                <c:pt idx="820">
                  <c:v>1.8199999999999961</c:v>
                </c:pt>
                <c:pt idx="821">
                  <c:v>1.9799999999999955</c:v>
                </c:pt>
                <c:pt idx="822">
                  <c:v>2.7</c:v>
                </c:pt>
                <c:pt idx="823">
                  <c:v>2.819999999999999</c:v>
                </c:pt>
                <c:pt idx="824">
                  <c:v>3.3</c:v>
                </c:pt>
                <c:pt idx="825">
                  <c:v>3.7799999999999985</c:v>
                </c:pt>
                <c:pt idx="826">
                  <c:v>4.080000000000001</c:v>
                </c:pt>
                <c:pt idx="827">
                  <c:v>4.6199999999999992</c:v>
                </c:pt>
                <c:pt idx="828">
                  <c:v>4.9800000000000013</c:v>
                </c:pt>
                <c:pt idx="829">
                  <c:v>5.12</c:v>
                </c:pt>
                <c:pt idx="830">
                  <c:v>5.3400000000000016</c:v>
                </c:pt>
                <c:pt idx="831">
                  <c:v>5.2600000000000007</c:v>
                </c:pt>
                <c:pt idx="832">
                  <c:v>5.4000000000000012</c:v>
                </c:pt>
                <c:pt idx="833">
                  <c:v>5.7800000000000011</c:v>
                </c:pt>
                <c:pt idx="834">
                  <c:v>6.2000000000000011</c:v>
                </c:pt>
                <c:pt idx="835">
                  <c:v>5.88</c:v>
                </c:pt>
                <c:pt idx="836">
                  <c:v>6.12</c:v>
                </c:pt>
                <c:pt idx="837">
                  <c:v>5.8</c:v>
                </c:pt>
                <c:pt idx="838">
                  <c:v>5.4</c:v>
                </c:pt>
                <c:pt idx="839">
                  <c:v>4.6400000000000006</c:v>
                </c:pt>
                <c:pt idx="840">
                  <c:v>4.5600000000000023</c:v>
                </c:pt>
                <c:pt idx="841">
                  <c:v>4.2000000000000011</c:v>
                </c:pt>
                <c:pt idx="842">
                  <c:v>3.680000000000001</c:v>
                </c:pt>
                <c:pt idx="843">
                  <c:v>3.1400000000000006</c:v>
                </c:pt>
                <c:pt idx="844">
                  <c:v>3.0200000000000005</c:v>
                </c:pt>
                <c:pt idx="845">
                  <c:v>2.6</c:v>
                </c:pt>
                <c:pt idx="846">
                  <c:v>2.5599999999999996</c:v>
                </c:pt>
                <c:pt idx="847">
                  <c:v>2.4400000000000004</c:v>
                </c:pt>
                <c:pt idx="848">
                  <c:v>2.5200000000000018</c:v>
                </c:pt>
                <c:pt idx="849">
                  <c:v>2.0000000000000027</c:v>
                </c:pt>
                <c:pt idx="850">
                  <c:v>1.6800000000000026</c:v>
                </c:pt>
                <c:pt idx="851">
                  <c:v>1.6600000000000037</c:v>
                </c:pt>
                <c:pt idx="852">
                  <c:v>1.6400000000000035</c:v>
                </c:pt>
                <c:pt idx="853">
                  <c:v>1.3000000000000029</c:v>
                </c:pt>
                <c:pt idx="854">
                  <c:v>1.1600000000000024</c:v>
                </c:pt>
                <c:pt idx="855">
                  <c:v>1.4200000000000017</c:v>
                </c:pt>
                <c:pt idx="856">
                  <c:v>0.94000000000000195</c:v>
                </c:pt>
                <c:pt idx="857">
                  <c:v>0.56000000000000083</c:v>
                </c:pt>
                <c:pt idx="858">
                  <c:v>0.64000000000000057</c:v>
                </c:pt>
                <c:pt idx="859">
                  <c:v>0.63999999999999913</c:v>
                </c:pt>
                <c:pt idx="860">
                  <c:v>0.23999999999999916</c:v>
                </c:pt>
                <c:pt idx="861">
                  <c:v>-2.0000000000001704E-2</c:v>
                </c:pt>
                <c:pt idx="862">
                  <c:v>-0.20000000000000143</c:v>
                </c:pt>
                <c:pt idx="863">
                  <c:v>-0.88000000000000111</c:v>
                </c:pt>
                <c:pt idx="864">
                  <c:v>-1.4199999999999988</c:v>
                </c:pt>
                <c:pt idx="865">
                  <c:v>-1.7199999999999989</c:v>
                </c:pt>
                <c:pt idx="866">
                  <c:v>-2.1399999999999979</c:v>
                </c:pt>
                <c:pt idx="867">
                  <c:v>-2.3799999999999981</c:v>
                </c:pt>
                <c:pt idx="868">
                  <c:v>-2.3599999999999981</c:v>
                </c:pt>
                <c:pt idx="869">
                  <c:v>-2.3599999999999994</c:v>
                </c:pt>
                <c:pt idx="870">
                  <c:v>-2.7399999999999993</c:v>
                </c:pt>
                <c:pt idx="871">
                  <c:v>-2.9200000000000004</c:v>
                </c:pt>
                <c:pt idx="872">
                  <c:v>-3.2400000000000007</c:v>
                </c:pt>
                <c:pt idx="873">
                  <c:v>-3.6000000000000014</c:v>
                </c:pt>
                <c:pt idx="874">
                  <c:v>-3.9</c:v>
                </c:pt>
                <c:pt idx="875">
                  <c:v>-4.080000000000001</c:v>
                </c:pt>
                <c:pt idx="876">
                  <c:v>-3.88</c:v>
                </c:pt>
                <c:pt idx="877">
                  <c:v>-3.8599999999999994</c:v>
                </c:pt>
                <c:pt idx="878">
                  <c:v>-3.8599999999999981</c:v>
                </c:pt>
                <c:pt idx="879">
                  <c:v>-4.0199999999999987</c:v>
                </c:pt>
                <c:pt idx="880">
                  <c:v>-3.9999999999999973</c:v>
                </c:pt>
                <c:pt idx="881">
                  <c:v>-3.9799999999999982</c:v>
                </c:pt>
                <c:pt idx="882">
                  <c:v>-3.8599999999999981</c:v>
                </c:pt>
                <c:pt idx="883">
                  <c:v>-3.7</c:v>
                </c:pt>
                <c:pt idx="884">
                  <c:v>-3.4399999999999991</c:v>
                </c:pt>
                <c:pt idx="885">
                  <c:v>-3.1400000000000006</c:v>
                </c:pt>
                <c:pt idx="886">
                  <c:v>-2.8</c:v>
                </c:pt>
                <c:pt idx="887">
                  <c:v>-2.839999999999999</c:v>
                </c:pt>
                <c:pt idx="888">
                  <c:v>-2.4199999999999973</c:v>
                </c:pt>
                <c:pt idx="889">
                  <c:v>-2.2599999999999993</c:v>
                </c:pt>
                <c:pt idx="890">
                  <c:v>-2.1199999999999988</c:v>
                </c:pt>
                <c:pt idx="891">
                  <c:v>-1.8799999999999997</c:v>
                </c:pt>
                <c:pt idx="892">
                  <c:v>-1.5600000000000009</c:v>
                </c:pt>
                <c:pt idx="893">
                  <c:v>-1.6200000000000017</c:v>
                </c:pt>
                <c:pt idx="894">
                  <c:v>-1.3600000000000008</c:v>
                </c:pt>
                <c:pt idx="895">
                  <c:v>-1.7200000000000002</c:v>
                </c:pt>
                <c:pt idx="896">
                  <c:v>-2.3800000000000012</c:v>
                </c:pt>
                <c:pt idx="897">
                  <c:v>-2.6400000000000006</c:v>
                </c:pt>
                <c:pt idx="898">
                  <c:v>-2.8400000000000007</c:v>
                </c:pt>
                <c:pt idx="899">
                  <c:v>-3.180000000000001</c:v>
                </c:pt>
                <c:pt idx="900">
                  <c:v>-3.0600000000000023</c:v>
                </c:pt>
                <c:pt idx="901">
                  <c:v>-3.080000000000001</c:v>
                </c:pt>
                <c:pt idx="902">
                  <c:v>-3.2400000000000007</c:v>
                </c:pt>
                <c:pt idx="903">
                  <c:v>-3.5</c:v>
                </c:pt>
                <c:pt idx="904">
                  <c:v>-3.339999999999999</c:v>
                </c:pt>
                <c:pt idx="905">
                  <c:v>-3.1599999999999993</c:v>
                </c:pt>
                <c:pt idx="906">
                  <c:v>-3.0799999999999996</c:v>
                </c:pt>
                <c:pt idx="907">
                  <c:v>-2.9000000000000012</c:v>
                </c:pt>
                <c:pt idx="908">
                  <c:v>-2.5600000000000036</c:v>
                </c:pt>
                <c:pt idx="909">
                  <c:v>-2.3600000000000039</c:v>
                </c:pt>
                <c:pt idx="910">
                  <c:v>-2.8000000000000029</c:v>
                </c:pt>
                <c:pt idx="911">
                  <c:v>-2.3400000000000021</c:v>
                </c:pt>
                <c:pt idx="912">
                  <c:v>-2.2200000000000002</c:v>
                </c:pt>
                <c:pt idx="913">
                  <c:v>-2.3200000000000003</c:v>
                </c:pt>
                <c:pt idx="914">
                  <c:v>-2.5400000000000005</c:v>
                </c:pt>
                <c:pt idx="915">
                  <c:v>-1.8599999999999994</c:v>
                </c:pt>
                <c:pt idx="916">
                  <c:v>-1.6200000000000017</c:v>
                </c:pt>
                <c:pt idx="917">
                  <c:v>-1.3200000000000045</c:v>
                </c:pt>
                <c:pt idx="918">
                  <c:v>-0.80000000000000282</c:v>
                </c:pt>
                <c:pt idx="919">
                  <c:v>-0.80000000000000282</c:v>
                </c:pt>
                <c:pt idx="920">
                  <c:v>-0.72000000000000453</c:v>
                </c:pt>
                <c:pt idx="921">
                  <c:v>-0.80000000000000282</c:v>
                </c:pt>
                <c:pt idx="922">
                  <c:v>-0.64000000000000057</c:v>
                </c:pt>
                <c:pt idx="923">
                  <c:v>-4.000000000000057E-2</c:v>
                </c:pt>
                <c:pt idx="924">
                  <c:v>0.74000000000000055</c:v>
                </c:pt>
                <c:pt idx="925">
                  <c:v>1.3400000000000005</c:v>
                </c:pt>
                <c:pt idx="926">
                  <c:v>1.9200000000000017</c:v>
                </c:pt>
                <c:pt idx="927">
                  <c:v>2.3400000000000021</c:v>
                </c:pt>
                <c:pt idx="928">
                  <c:v>2.3200000000000016</c:v>
                </c:pt>
                <c:pt idx="929">
                  <c:v>2.7599999999999993</c:v>
                </c:pt>
                <c:pt idx="930">
                  <c:v>2.72</c:v>
                </c:pt>
                <c:pt idx="931">
                  <c:v>2.9999999999999987</c:v>
                </c:pt>
                <c:pt idx="932">
                  <c:v>3.2199999999999989</c:v>
                </c:pt>
                <c:pt idx="933">
                  <c:v>3.0799999999999983</c:v>
                </c:pt>
                <c:pt idx="934">
                  <c:v>2.9999999999999987</c:v>
                </c:pt>
                <c:pt idx="935">
                  <c:v>3.1799999999999984</c:v>
                </c:pt>
                <c:pt idx="936">
                  <c:v>2.919999999999999</c:v>
                </c:pt>
                <c:pt idx="937">
                  <c:v>2.4399999999999991</c:v>
                </c:pt>
                <c:pt idx="938">
                  <c:v>2.5600000000000009</c:v>
                </c:pt>
                <c:pt idx="939">
                  <c:v>2.3400000000000007</c:v>
                </c:pt>
                <c:pt idx="940">
                  <c:v>2.0000000000000013</c:v>
                </c:pt>
                <c:pt idx="941">
                  <c:v>1.3800000000000026</c:v>
                </c:pt>
                <c:pt idx="942">
                  <c:v>1.4200000000000017</c:v>
                </c:pt>
                <c:pt idx="943">
                  <c:v>1.0800000000000012</c:v>
                </c:pt>
                <c:pt idx="944">
                  <c:v>0.76000000000000223</c:v>
                </c:pt>
                <c:pt idx="945">
                  <c:v>0.440000000000002</c:v>
                </c:pt>
                <c:pt idx="946">
                  <c:v>0.60000000000000142</c:v>
                </c:pt>
                <c:pt idx="947">
                  <c:v>0.18000000000000113</c:v>
                </c:pt>
                <c:pt idx="948">
                  <c:v>-0.31999999999999884</c:v>
                </c:pt>
                <c:pt idx="949">
                  <c:v>-0.61999999999999889</c:v>
                </c:pt>
                <c:pt idx="950">
                  <c:v>-0.65999999999999948</c:v>
                </c:pt>
                <c:pt idx="951">
                  <c:v>-1.2399999999999991</c:v>
                </c:pt>
                <c:pt idx="952">
                  <c:v>-1.4799999999999998</c:v>
                </c:pt>
                <c:pt idx="953">
                  <c:v>-1.3800000000000012</c:v>
                </c:pt>
                <c:pt idx="954">
                  <c:v>-1.3200000000000016</c:v>
                </c:pt>
                <c:pt idx="955">
                  <c:v>-1.4000000000000015</c:v>
                </c:pt>
                <c:pt idx="956">
                  <c:v>-0.6800000000000026</c:v>
                </c:pt>
                <c:pt idx="957">
                  <c:v>-0.34000000000000197</c:v>
                </c:pt>
                <c:pt idx="958">
                  <c:v>-0.28000000000000114</c:v>
                </c:pt>
                <c:pt idx="959">
                  <c:v>-0.16000000000000086</c:v>
                </c:pt>
                <c:pt idx="960">
                  <c:v>0.25999999999999945</c:v>
                </c:pt>
                <c:pt idx="961">
                  <c:v>0.25999999999999945</c:v>
                </c:pt>
                <c:pt idx="962">
                  <c:v>0.45999999999999941</c:v>
                </c:pt>
                <c:pt idx="963">
                  <c:v>0.85999999999999943</c:v>
                </c:pt>
                <c:pt idx="964">
                  <c:v>0.93999999999999917</c:v>
                </c:pt>
                <c:pt idx="965">
                  <c:v>0.89999999999999858</c:v>
                </c:pt>
                <c:pt idx="966">
                  <c:v>0.71999999999999886</c:v>
                </c:pt>
                <c:pt idx="967">
                  <c:v>0.63999999999999913</c:v>
                </c:pt>
                <c:pt idx="968">
                  <c:v>0.33999999999999914</c:v>
                </c:pt>
                <c:pt idx="969">
                  <c:v>0.37999999999999973</c:v>
                </c:pt>
                <c:pt idx="970">
                  <c:v>0.41999999999999887</c:v>
                </c:pt>
                <c:pt idx="971">
                  <c:v>0.41999999999999887</c:v>
                </c:pt>
                <c:pt idx="972">
                  <c:v>0.31999999999999884</c:v>
                </c:pt>
                <c:pt idx="973">
                  <c:v>0.43999999999999917</c:v>
                </c:pt>
                <c:pt idx="974">
                  <c:v>5.9999999999999429E-2</c:v>
                </c:pt>
                <c:pt idx="975">
                  <c:v>-0.15999999999999942</c:v>
                </c:pt>
                <c:pt idx="976">
                  <c:v>-0.22000000000000028</c:v>
                </c:pt>
                <c:pt idx="977">
                  <c:v>-0.44000000000000056</c:v>
                </c:pt>
                <c:pt idx="978">
                  <c:v>-0.9</c:v>
                </c:pt>
                <c:pt idx="979">
                  <c:v>-1.1200000000000003</c:v>
                </c:pt>
                <c:pt idx="980">
                  <c:v>-1.9000000000000015</c:v>
                </c:pt>
                <c:pt idx="981">
                  <c:v>-2.1400000000000006</c:v>
                </c:pt>
                <c:pt idx="982">
                  <c:v>-2.4</c:v>
                </c:pt>
                <c:pt idx="983">
                  <c:v>-2.4200000000000017</c:v>
                </c:pt>
                <c:pt idx="984">
                  <c:v>-2.6200000000000019</c:v>
                </c:pt>
                <c:pt idx="985">
                  <c:v>-3.1000000000000014</c:v>
                </c:pt>
                <c:pt idx="986">
                  <c:v>-5.1800000000000015</c:v>
                </c:pt>
                <c:pt idx="987">
                  <c:v>-6.3400000000000016</c:v>
                </c:pt>
                <c:pt idx="988">
                  <c:v>-8.84</c:v>
                </c:pt>
                <c:pt idx="989">
                  <c:v>-12.26</c:v>
                </c:pt>
                <c:pt idx="990">
                  <c:v>-11.819999999999999</c:v>
                </c:pt>
                <c:pt idx="991">
                  <c:v>-7.88</c:v>
                </c:pt>
                <c:pt idx="992">
                  <c:v>-4.7399999999999993</c:v>
                </c:pt>
                <c:pt idx="993">
                  <c:v>-0.38000000000000111</c:v>
                </c:pt>
                <c:pt idx="994">
                  <c:v>6.8</c:v>
                </c:pt>
                <c:pt idx="995">
                  <c:v>9.1999999999999993</c:v>
                </c:pt>
                <c:pt idx="996">
                  <c:v>7.1000000000000014</c:v>
                </c:pt>
                <c:pt idx="997">
                  <c:v>5.2600000000000025</c:v>
                </c:pt>
                <c:pt idx="998">
                  <c:v>3.2200000000000015</c:v>
                </c:pt>
                <c:pt idx="999">
                  <c:v>0.3</c:v>
                </c:pt>
                <c:pt idx="1000">
                  <c:v>-0.95999999999999941</c:v>
                </c:pt>
                <c:pt idx="1001">
                  <c:v>-0.16000000000000086</c:v>
                </c:pt>
                <c:pt idx="1002">
                  <c:v>0.83999999999999775</c:v>
                </c:pt>
                <c:pt idx="1003">
                  <c:v>2.0399999999999978</c:v>
                </c:pt>
                <c:pt idx="1004">
                  <c:v>2.3799999999999981</c:v>
                </c:pt>
                <c:pt idx="1005">
                  <c:v>2.2199999999999989</c:v>
                </c:pt>
                <c:pt idx="1006">
                  <c:v>2.2200000000000002</c:v>
                </c:pt>
                <c:pt idx="1007">
                  <c:v>2.180000000000001</c:v>
                </c:pt>
                <c:pt idx="1008">
                  <c:v>1.6800000000000026</c:v>
                </c:pt>
                <c:pt idx="1009">
                  <c:v>1.3800000000000026</c:v>
                </c:pt>
                <c:pt idx="1010">
                  <c:v>1.4800000000000011</c:v>
                </c:pt>
                <c:pt idx="1011">
                  <c:v>1.0200000000000002</c:v>
                </c:pt>
                <c:pt idx="1012">
                  <c:v>0.8</c:v>
                </c:pt>
                <c:pt idx="1013">
                  <c:v>0.71999999999999886</c:v>
                </c:pt>
                <c:pt idx="1014">
                  <c:v>0.89999999999999858</c:v>
                </c:pt>
                <c:pt idx="1015">
                  <c:v>0.53999999999999915</c:v>
                </c:pt>
                <c:pt idx="1016">
                  <c:v>0.93999999999999917</c:v>
                </c:pt>
                <c:pt idx="1017">
                  <c:v>0.7399999999999991</c:v>
                </c:pt>
                <c:pt idx="1018">
                  <c:v>1.0199999999999989</c:v>
                </c:pt>
                <c:pt idx="1019">
                  <c:v>0.72000000000000031</c:v>
                </c:pt>
                <c:pt idx="1020">
                  <c:v>0.63999999999999913</c:v>
                </c:pt>
                <c:pt idx="1021">
                  <c:v>0.32000000000000028</c:v>
                </c:pt>
                <c:pt idx="1022">
                  <c:v>0.28000000000000114</c:v>
                </c:pt>
                <c:pt idx="1023">
                  <c:v>0.34000000000000197</c:v>
                </c:pt>
                <c:pt idx="1024">
                  <c:v>0.68000000000000116</c:v>
                </c:pt>
                <c:pt idx="1025">
                  <c:v>1.1400000000000019</c:v>
                </c:pt>
                <c:pt idx="1026">
                  <c:v>1.7400000000000007</c:v>
                </c:pt>
                <c:pt idx="1027">
                  <c:v>2.2799999999999998</c:v>
                </c:pt>
                <c:pt idx="1028">
                  <c:v>2.38</c:v>
                </c:pt>
                <c:pt idx="1029">
                  <c:v>2.38</c:v>
                </c:pt>
                <c:pt idx="1030">
                  <c:v>2.919999999999999</c:v>
                </c:pt>
                <c:pt idx="1031">
                  <c:v>3.1599999999999993</c:v>
                </c:pt>
                <c:pt idx="1032">
                  <c:v>3.28</c:v>
                </c:pt>
                <c:pt idx="1033">
                  <c:v>3.5</c:v>
                </c:pt>
                <c:pt idx="1034">
                  <c:v>3.4600000000000009</c:v>
                </c:pt>
                <c:pt idx="1035">
                  <c:v>3.1200000000000019</c:v>
                </c:pt>
                <c:pt idx="1036">
                  <c:v>2.9800000000000026</c:v>
                </c:pt>
                <c:pt idx="1037">
                  <c:v>2.6600000000000024</c:v>
                </c:pt>
                <c:pt idx="1038">
                  <c:v>2.5600000000000023</c:v>
                </c:pt>
                <c:pt idx="1039">
                  <c:v>2.9000000000000012</c:v>
                </c:pt>
                <c:pt idx="1040">
                  <c:v>2.4600000000000009</c:v>
                </c:pt>
                <c:pt idx="1041">
                  <c:v>2.2599999999999993</c:v>
                </c:pt>
                <c:pt idx="1042">
                  <c:v>2.1999999999999984</c:v>
                </c:pt>
                <c:pt idx="1043">
                  <c:v>1.5799999999999983</c:v>
                </c:pt>
                <c:pt idx="1044">
                  <c:v>1.2399999999999978</c:v>
                </c:pt>
                <c:pt idx="1045">
                  <c:v>1.3599999999999981</c:v>
                </c:pt>
                <c:pt idx="1046">
                  <c:v>1.2199999999999989</c:v>
                </c:pt>
                <c:pt idx="1047">
                  <c:v>1.4200000000000004</c:v>
                </c:pt>
                <c:pt idx="1048">
                  <c:v>1.7600000000000009</c:v>
                </c:pt>
                <c:pt idx="1049">
                  <c:v>1.8000000000000014</c:v>
                </c:pt>
                <c:pt idx="1050">
                  <c:v>2.0200000000000018</c:v>
                </c:pt>
                <c:pt idx="1051">
                  <c:v>2.4000000000000012</c:v>
                </c:pt>
                <c:pt idx="1052">
                  <c:v>2.2600000000000007</c:v>
                </c:pt>
                <c:pt idx="1053">
                  <c:v>2.38</c:v>
                </c:pt>
                <c:pt idx="1054">
                  <c:v>2.319999999999999</c:v>
                </c:pt>
                <c:pt idx="1055">
                  <c:v>2.4799999999999995</c:v>
                </c:pt>
                <c:pt idx="1056">
                  <c:v>2.54</c:v>
                </c:pt>
                <c:pt idx="1057">
                  <c:v>2.4000000000000008</c:v>
                </c:pt>
                <c:pt idx="1058">
                  <c:v>3.0200000000000009</c:v>
                </c:pt>
                <c:pt idx="1059">
                  <c:v>3.8200000000000025</c:v>
                </c:pt>
                <c:pt idx="1060">
                  <c:v>4.3400000000000016</c:v>
                </c:pt>
                <c:pt idx="1061">
                  <c:v>4.3400000000000007</c:v>
                </c:pt>
                <c:pt idx="1062">
                  <c:v>4.4999999999999991</c:v>
                </c:pt>
                <c:pt idx="1063">
                  <c:v>4.5999999999999996</c:v>
                </c:pt>
                <c:pt idx="1064">
                  <c:v>4.42</c:v>
                </c:pt>
                <c:pt idx="1065">
                  <c:v>3.94</c:v>
                </c:pt>
                <c:pt idx="1066">
                  <c:v>3.84</c:v>
                </c:pt>
                <c:pt idx="1067">
                  <c:v>3.8000000000000007</c:v>
                </c:pt>
                <c:pt idx="1068">
                  <c:v>3.0400000000000005</c:v>
                </c:pt>
                <c:pt idx="1069">
                  <c:v>2.12</c:v>
                </c:pt>
                <c:pt idx="1070">
                  <c:v>1.6200000000000003</c:v>
                </c:pt>
                <c:pt idx="1071">
                  <c:v>1.3000000000000007</c:v>
                </c:pt>
                <c:pt idx="1072">
                  <c:v>1.4600000000000002</c:v>
                </c:pt>
                <c:pt idx="1073">
                  <c:v>1.5799999999999996</c:v>
                </c:pt>
                <c:pt idx="1074">
                  <c:v>1.8399999999999999</c:v>
                </c:pt>
                <c:pt idx="1075">
                  <c:v>2.2799999999999998</c:v>
                </c:pt>
                <c:pt idx="1076">
                  <c:v>2.0999999999999992</c:v>
                </c:pt>
                <c:pt idx="1077">
                  <c:v>1.4</c:v>
                </c:pt>
                <c:pt idx="1078">
                  <c:v>1.0399999999999998</c:v>
                </c:pt>
                <c:pt idx="1079">
                  <c:v>0.66000000000000014</c:v>
                </c:pt>
                <c:pt idx="1080">
                  <c:v>-0.26000000000000012</c:v>
                </c:pt>
                <c:pt idx="1081">
                  <c:v>-0.43999999999999984</c:v>
                </c:pt>
                <c:pt idx="1082">
                  <c:v>-0.7</c:v>
                </c:pt>
                <c:pt idx="1083">
                  <c:v>-1.0199999999999996</c:v>
                </c:pt>
                <c:pt idx="1084">
                  <c:v>-0.83999999999999986</c:v>
                </c:pt>
                <c:pt idx="1085">
                  <c:v>-0.11999999999999958</c:v>
                </c:pt>
                <c:pt idx="1086">
                  <c:v>-0.23999999999999985</c:v>
                </c:pt>
                <c:pt idx="1087">
                  <c:v>3.9999999999999855E-2</c:v>
                </c:pt>
                <c:pt idx="1088">
                  <c:v>-7.1054273576010023E-16</c:v>
                </c:pt>
                <c:pt idx="1089">
                  <c:v>-6.0000000000000851E-2</c:v>
                </c:pt>
                <c:pt idx="1090">
                  <c:v>-0.84000000000000052</c:v>
                </c:pt>
                <c:pt idx="1091">
                  <c:v>-0.8600000000000001</c:v>
                </c:pt>
                <c:pt idx="1092">
                  <c:v>-0.73999999999999988</c:v>
                </c:pt>
                <c:pt idx="1093">
                  <c:v>-0.55999999999999939</c:v>
                </c:pt>
                <c:pt idx="1094">
                  <c:v>-0.83999999999999919</c:v>
                </c:pt>
                <c:pt idx="1095">
                  <c:v>-0.57999999999999974</c:v>
                </c:pt>
                <c:pt idx="1096">
                  <c:v>-0.6</c:v>
                </c:pt>
                <c:pt idx="1097">
                  <c:v>-0.93999999999999984</c:v>
                </c:pt>
                <c:pt idx="1098">
                  <c:v>-1.4799999999999998</c:v>
                </c:pt>
                <c:pt idx="1099">
                  <c:v>-1.7399999999999998</c:v>
                </c:pt>
                <c:pt idx="1100">
                  <c:v>-2.0399999999999991</c:v>
                </c:pt>
                <c:pt idx="1101">
                  <c:v>-2.6399999999999983</c:v>
                </c:pt>
                <c:pt idx="1102">
                  <c:v>-2.7599999999999989</c:v>
                </c:pt>
                <c:pt idx="1103">
                  <c:v>-2.9799999999999982</c:v>
                </c:pt>
                <c:pt idx="1104">
                  <c:v>-2.9999999999999987</c:v>
                </c:pt>
                <c:pt idx="1105">
                  <c:v>-3.0799999999999992</c:v>
                </c:pt>
                <c:pt idx="1106">
                  <c:v>-2.7</c:v>
                </c:pt>
                <c:pt idx="1107">
                  <c:v>-2.5800000000000005</c:v>
                </c:pt>
                <c:pt idx="1108">
                  <c:v>-2.120000000000001</c:v>
                </c:pt>
                <c:pt idx="1109">
                  <c:v>-1.9000000000000008</c:v>
                </c:pt>
                <c:pt idx="1110">
                  <c:v>-1.6000000000000008</c:v>
                </c:pt>
                <c:pt idx="1111">
                  <c:v>-1.6200000000000003</c:v>
                </c:pt>
                <c:pt idx="1112">
                  <c:v>-1.4800000000000004</c:v>
                </c:pt>
                <c:pt idx="1113">
                  <c:v>-1.3200000000000003</c:v>
                </c:pt>
                <c:pt idx="1114">
                  <c:v>-1.2600000000000009</c:v>
                </c:pt>
                <c:pt idx="1115">
                  <c:v>-1.1800000000000004</c:v>
                </c:pt>
                <c:pt idx="1116">
                  <c:v>-0.82000000000000028</c:v>
                </c:pt>
                <c:pt idx="1117">
                  <c:v>-0.84000000000000052</c:v>
                </c:pt>
                <c:pt idx="1118">
                  <c:v>-0.18000000000000113</c:v>
                </c:pt>
                <c:pt idx="1119">
                  <c:v>0.33999999999999914</c:v>
                </c:pt>
                <c:pt idx="1120">
                  <c:v>1.0599999999999994</c:v>
                </c:pt>
                <c:pt idx="1121">
                  <c:v>1.4799999999999991</c:v>
                </c:pt>
                <c:pt idx="1122">
                  <c:v>1.5799999999999996</c:v>
                </c:pt>
                <c:pt idx="1123">
                  <c:v>1.06</c:v>
                </c:pt>
                <c:pt idx="1124">
                  <c:v>0.76000000000000012</c:v>
                </c:pt>
                <c:pt idx="1125">
                  <c:v>0.31999999999999956</c:v>
                </c:pt>
                <c:pt idx="1126">
                  <c:v>0.11999999999999958</c:v>
                </c:pt>
                <c:pt idx="1127">
                  <c:v>0.4799999999999997</c:v>
                </c:pt>
                <c:pt idx="1128">
                  <c:v>0.6</c:v>
                </c:pt>
                <c:pt idx="1129">
                  <c:v>0.56000000000000083</c:v>
                </c:pt>
                <c:pt idx="1130">
                  <c:v>0.54000000000000059</c:v>
                </c:pt>
                <c:pt idx="1131">
                  <c:v>0.48000000000000115</c:v>
                </c:pt>
                <c:pt idx="1132">
                  <c:v>0.10000000000000071</c:v>
                </c:pt>
                <c:pt idx="1133">
                  <c:v>-0.23999999999999916</c:v>
                </c:pt>
                <c:pt idx="1134">
                  <c:v>-0.49999999999999928</c:v>
                </c:pt>
                <c:pt idx="1135">
                  <c:v>-0.81999999999999884</c:v>
                </c:pt>
                <c:pt idx="1136">
                  <c:v>-1.0799999999999996</c:v>
                </c:pt>
                <c:pt idx="1137">
                  <c:v>-1.0199999999999996</c:v>
                </c:pt>
                <c:pt idx="1138">
                  <c:v>-1.0599999999999994</c:v>
                </c:pt>
                <c:pt idx="1139">
                  <c:v>-1.1599999999999995</c:v>
                </c:pt>
                <c:pt idx="1140">
                  <c:v>-1.0599999999999994</c:v>
                </c:pt>
                <c:pt idx="1141">
                  <c:v>-1.1599999999999988</c:v>
                </c:pt>
                <c:pt idx="1142">
                  <c:v>-1.1599999999999988</c:v>
                </c:pt>
                <c:pt idx="1143">
                  <c:v>-1.2399999999999991</c:v>
                </c:pt>
                <c:pt idx="1144">
                  <c:v>-1.0999999999999992</c:v>
                </c:pt>
                <c:pt idx="1145">
                  <c:v>-1.1000000000000001</c:v>
                </c:pt>
                <c:pt idx="1146">
                  <c:v>-0.8600000000000001</c:v>
                </c:pt>
                <c:pt idx="1147">
                  <c:v>-1.2800000000000005</c:v>
                </c:pt>
                <c:pt idx="1148">
                  <c:v>-1.1800000000000004</c:v>
                </c:pt>
                <c:pt idx="1149">
                  <c:v>-1.180000000000001</c:v>
                </c:pt>
                <c:pt idx="1150">
                  <c:v>-0.98000000000000043</c:v>
                </c:pt>
                <c:pt idx="1151">
                  <c:v>-1.2600000000000009</c:v>
                </c:pt>
                <c:pt idx="1152">
                  <c:v>-0.80000000000000071</c:v>
                </c:pt>
                <c:pt idx="1153">
                  <c:v>-0.7600000000000009</c:v>
                </c:pt>
                <c:pt idx="1154">
                  <c:v>-0.5</c:v>
                </c:pt>
                <c:pt idx="1155">
                  <c:v>-0.52000000000000024</c:v>
                </c:pt>
                <c:pt idx="1156">
                  <c:v>-0.33999999999999986</c:v>
                </c:pt>
                <c:pt idx="1157">
                  <c:v>-0.23999999999999985</c:v>
                </c:pt>
                <c:pt idx="1158">
                  <c:v>-0.23999999999999985</c:v>
                </c:pt>
                <c:pt idx="1159">
                  <c:v>-0.4799999999999997</c:v>
                </c:pt>
                <c:pt idx="1160">
                  <c:v>-0.65999999999999948</c:v>
                </c:pt>
                <c:pt idx="1161">
                  <c:v>-0.81999999999999962</c:v>
                </c:pt>
                <c:pt idx="1162">
                  <c:v>-1.2799999999999989</c:v>
                </c:pt>
                <c:pt idx="1163">
                  <c:v>-1.1599999999999995</c:v>
                </c:pt>
                <c:pt idx="1164">
                  <c:v>-1.2399999999999998</c:v>
                </c:pt>
                <c:pt idx="1165">
                  <c:v>-1.2600000000000002</c:v>
                </c:pt>
                <c:pt idx="1166">
                  <c:v>-0.9199999999999996</c:v>
                </c:pt>
                <c:pt idx="1167">
                  <c:v>-0.76000000000000012</c:v>
                </c:pt>
                <c:pt idx="1168">
                  <c:v>-0.69999999999999929</c:v>
                </c:pt>
                <c:pt idx="1169">
                  <c:v>-0.65999999999999948</c:v>
                </c:pt>
                <c:pt idx="1170">
                  <c:v>-0.49999999999999928</c:v>
                </c:pt>
                <c:pt idx="1171">
                  <c:v>-1.06</c:v>
                </c:pt>
                <c:pt idx="1172">
                  <c:v>-1.1599999999999995</c:v>
                </c:pt>
                <c:pt idx="1173">
                  <c:v>-1.3799999999999997</c:v>
                </c:pt>
                <c:pt idx="1174">
                  <c:v>-1.5</c:v>
                </c:pt>
                <c:pt idx="1175">
                  <c:v>-1.6</c:v>
                </c:pt>
                <c:pt idx="1176">
                  <c:v>-1.2199999999999995</c:v>
                </c:pt>
                <c:pt idx="1177">
                  <c:v>-1.0200000000000002</c:v>
                </c:pt>
                <c:pt idx="1178">
                  <c:v>-0.80000000000000071</c:v>
                </c:pt>
                <c:pt idx="1179">
                  <c:v>-0.78000000000000047</c:v>
                </c:pt>
                <c:pt idx="1180">
                  <c:v>-1.0600000000000009</c:v>
                </c:pt>
                <c:pt idx="1181">
                  <c:v>-1.3400000000000012</c:v>
                </c:pt>
                <c:pt idx="1182">
                  <c:v>-2.0200000000000009</c:v>
                </c:pt>
                <c:pt idx="1183">
                  <c:v>-3.1400000000000006</c:v>
                </c:pt>
                <c:pt idx="1184">
                  <c:v>-3.8000000000000007</c:v>
                </c:pt>
                <c:pt idx="1185">
                  <c:v>-4.2600000000000007</c:v>
                </c:pt>
                <c:pt idx="1186">
                  <c:v>-3.3200000000000003</c:v>
                </c:pt>
                <c:pt idx="1187">
                  <c:v>-1.8000000000000007</c:v>
                </c:pt>
                <c:pt idx="1188">
                  <c:v>0.19999999999999929</c:v>
                </c:pt>
                <c:pt idx="1189">
                  <c:v>2.3599999999999994</c:v>
                </c:pt>
                <c:pt idx="1190">
                  <c:v>3.4</c:v>
                </c:pt>
                <c:pt idx="1191">
                  <c:v>2.6</c:v>
                </c:pt>
                <c:pt idx="1192">
                  <c:v>1.4600000000000002</c:v>
                </c:pt>
                <c:pt idx="1193">
                  <c:v>-0.26000000000000012</c:v>
                </c:pt>
                <c:pt idx="1194">
                  <c:v>-1.6400000000000006</c:v>
                </c:pt>
                <c:pt idx="1195">
                  <c:v>-2.1800000000000006</c:v>
                </c:pt>
                <c:pt idx="1196">
                  <c:v>-1.9000000000000008</c:v>
                </c:pt>
                <c:pt idx="1197">
                  <c:v>-1.4800000000000004</c:v>
                </c:pt>
                <c:pt idx="1198">
                  <c:v>-0.78000000000000047</c:v>
                </c:pt>
                <c:pt idx="1199">
                  <c:v>-0.4799999999999997</c:v>
                </c:pt>
                <c:pt idx="1200">
                  <c:v>-0.16000000000000014</c:v>
                </c:pt>
                <c:pt idx="1201">
                  <c:v>-0.62000000000000033</c:v>
                </c:pt>
                <c:pt idx="1202">
                  <c:v>-0.8600000000000001</c:v>
                </c:pt>
                <c:pt idx="1203">
                  <c:v>-0.65999999999999948</c:v>
                </c:pt>
                <c:pt idx="1204">
                  <c:v>-0.77999999999999969</c:v>
                </c:pt>
                <c:pt idx="1205">
                  <c:v>-0.95999999999999941</c:v>
                </c:pt>
                <c:pt idx="1206">
                  <c:v>-1.0999999999999992</c:v>
                </c:pt>
                <c:pt idx="1207">
                  <c:v>-0.9199999999999996</c:v>
                </c:pt>
                <c:pt idx="1208">
                  <c:v>-1.1000000000000001</c:v>
                </c:pt>
                <c:pt idx="1209">
                  <c:v>-1.2799999999999998</c:v>
                </c:pt>
                <c:pt idx="1210">
                  <c:v>-1</c:v>
                </c:pt>
                <c:pt idx="1211">
                  <c:v>-0.57999999999999974</c:v>
                </c:pt>
                <c:pt idx="1212">
                  <c:v>-0.61999999999999955</c:v>
                </c:pt>
                <c:pt idx="1213">
                  <c:v>-0.79999999999999927</c:v>
                </c:pt>
                <c:pt idx="1214">
                  <c:v>-0.29999999999999927</c:v>
                </c:pt>
                <c:pt idx="1215">
                  <c:v>-0.37999999999999901</c:v>
                </c:pt>
                <c:pt idx="1216">
                  <c:v>-0.31999999999999884</c:v>
                </c:pt>
                <c:pt idx="1217">
                  <c:v>-5.9999999999999429E-2</c:v>
                </c:pt>
                <c:pt idx="1218">
                  <c:v>0.2</c:v>
                </c:pt>
                <c:pt idx="1219">
                  <c:v>6.0000000000000143E-2</c:v>
                </c:pt>
                <c:pt idx="1220">
                  <c:v>0.22000000000000028</c:v>
                </c:pt>
                <c:pt idx="1221">
                  <c:v>0.13999999999999985</c:v>
                </c:pt>
                <c:pt idx="1222">
                  <c:v>6.0000000000000143E-2</c:v>
                </c:pt>
                <c:pt idx="1223">
                  <c:v>0</c:v>
                </c:pt>
                <c:pt idx="1224">
                  <c:v>0.23999999999999916</c:v>
                </c:pt>
                <c:pt idx="1225">
                  <c:v>0.13999999999999915</c:v>
                </c:pt>
                <c:pt idx="1226">
                  <c:v>0.25999999999999945</c:v>
                </c:pt>
                <c:pt idx="1227">
                  <c:v>-0.14000000000000057</c:v>
                </c:pt>
                <c:pt idx="1228">
                  <c:v>9.9999999999999284E-2</c:v>
                </c:pt>
                <c:pt idx="1229">
                  <c:v>-0.43999999999999984</c:v>
                </c:pt>
                <c:pt idx="1230">
                  <c:v>-0.56000000000000016</c:v>
                </c:pt>
                <c:pt idx="1231">
                  <c:v>-0.96000000000000085</c:v>
                </c:pt>
                <c:pt idx="1232">
                  <c:v>-0.80000000000000071</c:v>
                </c:pt>
                <c:pt idx="1233">
                  <c:v>-0.9</c:v>
                </c:pt>
                <c:pt idx="1234">
                  <c:v>-1.06</c:v>
                </c:pt>
                <c:pt idx="1235">
                  <c:v>-1.1199999999999997</c:v>
                </c:pt>
                <c:pt idx="1236">
                  <c:v>-1.0199999999999989</c:v>
                </c:pt>
                <c:pt idx="1237">
                  <c:v>-1.0999999999999985</c:v>
                </c:pt>
                <c:pt idx="1238">
                  <c:v>-1.0999999999999985</c:v>
                </c:pt>
                <c:pt idx="1239">
                  <c:v>-0.97999999999999898</c:v>
                </c:pt>
                <c:pt idx="1240">
                  <c:v>-1.0799999999999996</c:v>
                </c:pt>
                <c:pt idx="1241">
                  <c:v>-1.3199999999999996</c:v>
                </c:pt>
                <c:pt idx="1242">
                  <c:v>-1.1399999999999999</c:v>
                </c:pt>
                <c:pt idx="1243">
                  <c:v>-1.4600000000000002</c:v>
                </c:pt>
                <c:pt idx="1244">
                  <c:v>-1.2799999999999998</c:v>
                </c:pt>
                <c:pt idx="1245">
                  <c:v>-1.2399999999999991</c:v>
                </c:pt>
                <c:pt idx="1246">
                  <c:v>-0.97999999999999976</c:v>
                </c:pt>
                <c:pt idx="1247">
                  <c:v>-0.67999999999999972</c:v>
                </c:pt>
                <c:pt idx="1248">
                  <c:v>-0.49999999999999928</c:v>
                </c:pt>
                <c:pt idx="1249">
                  <c:v>-0.27999999999999969</c:v>
                </c:pt>
                <c:pt idx="1250">
                  <c:v>-0.3</c:v>
                </c:pt>
                <c:pt idx="1251">
                  <c:v>-0.19999999999999929</c:v>
                </c:pt>
                <c:pt idx="1252">
                  <c:v>-0.27999999999999969</c:v>
                </c:pt>
                <c:pt idx="1253">
                  <c:v>-0.57999999999999974</c:v>
                </c:pt>
                <c:pt idx="1254">
                  <c:v>-1.1399999999999999</c:v>
                </c:pt>
                <c:pt idx="1255">
                  <c:v>-0.65999999999999948</c:v>
                </c:pt>
                <c:pt idx="1256">
                  <c:v>-0.72000000000000031</c:v>
                </c:pt>
                <c:pt idx="1257">
                  <c:v>-1.1799999999999997</c:v>
                </c:pt>
                <c:pt idx="1258">
                  <c:v>-1.0799999999999996</c:v>
                </c:pt>
                <c:pt idx="1259">
                  <c:v>-1.1799999999999997</c:v>
                </c:pt>
                <c:pt idx="1260">
                  <c:v>-1.7</c:v>
                </c:pt>
                <c:pt idx="1261">
                  <c:v>-1.6199999999999997</c:v>
                </c:pt>
                <c:pt idx="1262">
                  <c:v>-1.1999999999999993</c:v>
                </c:pt>
                <c:pt idx="1263">
                  <c:v>-1</c:v>
                </c:pt>
                <c:pt idx="1264">
                  <c:v>-0.87999999999999967</c:v>
                </c:pt>
                <c:pt idx="1265">
                  <c:v>-0.62000000000000033</c:v>
                </c:pt>
                <c:pt idx="1266">
                  <c:v>-0.72000000000000031</c:v>
                </c:pt>
                <c:pt idx="1267">
                  <c:v>-1.0000000000000007</c:v>
                </c:pt>
                <c:pt idx="1268">
                  <c:v>-0.80000000000000071</c:v>
                </c:pt>
                <c:pt idx="1269">
                  <c:v>-0.64000000000000057</c:v>
                </c:pt>
                <c:pt idx="1270">
                  <c:v>-0.62000000000000033</c:v>
                </c:pt>
                <c:pt idx="1271">
                  <c:v>-0.64000000000000057</c:v>
                </c:pt>
                <c:pt idx="1272">
                  <c:v>-0.92000000000000026</c:v>
                </c:pt>
                <c:pt idx="1273">
                  <c:v>-1</c:v>
                </c:pt>
                <c:pt idx="1274">
                  <c:v>-0.9</c:v>
                </c:pt>
                <c:pt idx="1275">
                  <c:v>-1.1399999999999999</c:v>
                </c:pt>
                <c:pt idx="1276">
                  <c:v>-0.83999999999999986</c:v>
                </c:pt>
                <c:pt idx="1277">
                  <c:v>-4.000000000000057E-2</c:v>
                </c:pt>
                <c:pt idx="1278">
                  <c:v>-0.26000000000000084</c:v>
                </c:pt>
                <c:pt idx="1279">
                  <c:v>7.9999999999999002E-2</c:v>
                </c:pt>
                <c:pt idx="1280">
                  <c:v>0.47999999999999898</c:v>
                </c:pt>
                <c:pt idx="1281">
                  <c:v>0.33999999999999914</c:v>
                </c:pt>
                <c:pt idx="1282">
                  <c:v>-0.22000000000000028</c:v>
                </c:pt>
                <c:pt idx="1283">
                  <c:v>-5.9999999999999429E-2</c:v>
                </c:pt>
                <c:pt idx="1284">
                  <c:v>-5.9999999999999429E-2</c:v>
                </c:pt>
                <c:pt idx="1285">
                  <c:v>-0.3</c:v>
                </c:pt>
                <c:pt idx="1286">
                  <c:v>0.1</c:v>
                </c:pt>
                <c:pt idx="1287">
                  <c:v>0.49999999999999928</c:v>
                </c:pt>
                <c:pt idx="1288">
                  <c:v>0.51999999999999891</c:v>
                </c:pt>
                <c:pt idx="1289">
                  <c:v>0.19999999999999929</c:v>
                </c:pt>
                <c:pt idx="1290">
                  <c:v>0.27999999999999969</c:v>
                </c:pt>
                <c:pt idx="1291">
                  <c:v>-1.9999999999999574E-2</c:v>
                </c:pt>
                <c:pt idx="1292">
                  <c:v>-0.33999999999999841</c:v>
                </c:pt>
                <c:pt idx="1293">
                  <c:v>-0.61999999999999889</c:v>
                </c:pt>
                <c:pt idx="1294">
                  <c:v>-0.37999999999999901</c:v>
                </c:pt>
                <c:pt idx="1295">
                  <c:v>-0.21999999999999886</c:v>
                </c:pt>
                <c:pt idx="1296">
                  <c:v>-0.37999999999999973</c:v>
                </c:pt>
                <c:pt idx="1297">
                  <c:v>-0.52000000000000024</c:v>
                </c:pt>
                <c:pt idx="1298">
                  <c:v>-0.24000000000000057</c:v>
                </c:pt>
                <c:pt idx="1299">
                  <c:v>-0.46000000000000085</c:v>
                </c:pt>
                <c:pt idx="1300">
                  <c:v>-0.36000000000000087</c:v>
                </c:pt>
                <c:pt idx="1301">
                  <c:v>-0.26000000000000012</c:v>
                </c:pt>
                <c:pt idx="1302">
                  <c:v>-0.26000000000000012</c:v>
                </c:pt>
                <c:pt idx="1303">
                  <c:v>-0.35999999999999943</c:v>
                </c:pt>
                <c:pt idx="1304">
                  <c:v>-0.4799999999999997</c:v>
                </c:pt>
                <c:pt idx="1305">
                  <c:v>-1.44</c:v>
                </c:pt>
                <c:pt idx="1306">
                  <c:v>-1.4400000000000006</c:v>
                </c:pt>
                <c:pt idx="1307">
                  <c:v>-0.84000000000000052</c:v>
                </c:pt>
                <c:pt idx="1308">
                  <c:v>-0.80000000000000071</c:v>
                </c:pt>
                <c:pt idx="1309">
                  <c:v>-0.98000000000000043</c:v>
                </c:pt>
                <c:pt idx="1310">
                  <c:v>-0.5</c:v>
                </c:pt>
                <c:pt idx="1311">
                  <c:v>-0.4</c:v>
                </c:pt>
                <c:pt idx="1312">
                  <c:v>-0.4199999999999996</c:v>
                </c:pt>
                <c:pt idx="1313">
                  <c:v>-0.3999999999999993</c:v>
                </c:pt>
                <c:pt idx="1314">
                  <c:v>-0.23999999999999985</c:v>
                </c:pt>
                <c:pt idx="1315">
                  <c:v>7.999999999999971E-2</c:v>
                </c:pt>
                <c:pt idx="1316">
                  <c:v>-0.1</c:v>
                </c:pt>
                <c:pt idx="1317">
                  <c:v>-0.56000000000000016</c:v>
                </c:pt>
                <c:pt idx="1318">
                  <c:v>-0.8600000000000001</c:v>
                </c:pt>
                <c:pt idx="1319">
                  <c:v>-0.73999999999999988</c:v>
                </c:pt>
                <c:pt idx="1320">
                  <c:v>-1.1399999999999999</c:v>
                </c:pt>
                <c:pt idx="1321">
                  <c:v>-0.76000000000000012</c:v>
                </c:pt>
                <c:pt idx="1322">
                  <c:v>-0.60000000000000075</c:v>
                </c:pt>
                <c:pt idx="1323">
                  <c:v>-0.42000000000000098</c:v>
                </c:pt>
                <c:pt idx="1324">
                  <c:v>-0.7600000000000009</c:v>
                </c:pt>
                <c:pt idx="1325">
                  <c:v>-0.60000000000000075</c:v>
                </c:pt>
                <c:pt idx="1326">
                  <c:v>-1.0000000000000007</c:v>
                </c:pt>
                <c:pt idx="1327">
                  <c:v>-0.94000000000000061</c:v>
                </c:pt>
                <c:pt idx="1328">
                  <c:v>-1.4</c:v>
                </c:pt>
                <c:pt idx="1329">
                  <c:v>-1.2399999999999998</c:v>
                </c:pt>
                <c:pt idx="1330">
                  <c:v>-1.5</c:v>
                </c:pt>
                <c:pt idx="1331">
                  <c:v>-1.1599999999999995</c:v>
                </c:pt>
                <c:pt idx="1332">
                  <c:v>-1.4799999999999998</c:v>
                </c:pt>
                <c:pt idx="1333">
                  <c:v>-0.8</c:v>
                </c:pt>
                <c:pt idx="1334">
                  <c:v>-0.66000000000000014</c:v>
                </c:pt>
                <c:pt idx="1335">
                  <c:v>-0.5</c:v>
                </c:pt>
                <c:pt idx="1336">
                  <c:v>-0.8</c:v>
                </c:pt>
                <c:pt idx="1337">
                  <c:v>-0.59999999999999931</c:v>
                </c:pt>
                <c:pt idx="1338">
                  <c:v>-0.93999999999999984</c:v>
                </c:pt>
                <c:pt idx="1339">
                  <c:v>-0.83999999999999986</c:v>
                </c:pt>
                <c:pt idx="1340">
                  <c:v>-0.71999999999999953</c:v>
                </c:pt>
                <c:pt idx="1341">
                  <c:v>-0.85999999999999943</c:v>
                </c:pt>
                <c:pt idx="1342">
                  <c:v>-0.97999999999999976</c:v>
                </c:pt>
                <c:pt idx="1343">
                  <c:v>-0.93999999999999917</c:v>
                </c:pt>
                <c:pt idx="1344">
                  <c:v>-0.97999999999999898</c:v>
                </c:pt>
                <c:pt idx="1345">
                  <c:v>-1.1999999999999993</c:v>
                </c:pt>
                <c:pt idx="1346">
                  <c:v>-1.1199999999999997</c:v>
                </c:pt>
                <c:pt idx="1347">
                  <c:v>-0.97999999999999976</c:v>
                </c:pt>
                <c:pt idx="1348">
                  <c:v>-0.83999999999999986</c:v>
                </c:pt>
                <c:pt idx="1349">
                  <c:v>-0.6399999999999999</c:v>
                </c:pt>
                <c:pt idx="1350">
                  <c:v>-0.56000000000000016</c:v>
                </c:pt>
                <c:pt idx="1351">
                  <c:v>-0.5800000000000004</c:v>
                </c:pt>
                <c:pt idx="1352">
                  <c:v>-0.5800000000000004</c:v>
                </c:pt>
                <c:pt idx="1353">
                  <c:v>-0.68000000000000116</c:v>
                </c:pt>
                <c:pt idx="1354">
                  <c:v>-1.0200000000000009</c:v>
                </c:pt>
                <c:pt idx="1355">
                  <c:v>-1.1800000000000004</c:v>
                </c:pt>
                <c:pt idx="1356">
                  <c:v>-1.1600000000000001</c:v>
                </c:pt>
                <c:pt idx="1357">
                  <c:v>-1.4600000000000002</c:v>
                </c:pt>
                <c:pt idx="1358">
                  <c:v>-1.8999999999999992</c:v>
                </c:pt>
                <c:pt idx="1359">
                  <c:v>-1.8199999999999996</c:v>
                </c:pt>
                <c:pt idx="1360">
                  <c:v>-1.4199999999999995</c:v>
                </c:pt>
                <c:pt idx="1361">
                  <c:v>-1.2600000000000002</c:v>
                </c:pt>
                <c:pt idx="1362">
                  <c:v>-1.2399999999999998</c:v>
                </c:pt>
                <c:pt idx="1363">
                  <c:v>-1.2199999999999995</c:v>
                </c:pt>
                <c:pt idx="1364">
                  <c:v>-1.2199999999999989</c:v>
                </c:pt>
                <c:pt idx="1365">
                  <c:v>-1.6999999999999993</c:v>
                </c:pt>
                <c:pt idx="1366">
                  <c:v>-1.9599999999999986</c:v>
                </c:pt>
                <c:pt idx="1367">
                  <c:v>-2.1399999999999983</c:v>
                </c:pt>
                <c:pt idx="1368">
                  <c:v>-1.9399999999999991</c:v>
                </c:pt>
                <c:pt idx="1369">
                  <c:v>-2.78</c:v>
                </c:pt>
                <c:pt idx="1370">
                  <c:v>-2.8199999999999994</c:v>
                </c:pt>
                <c:pt idx="1371">
                  <c:v>-3.2999999999999994</c:v>
                </c:pt>
                <c:pt idx="1372">
                  <c:v>-3.4</c:v>
                </c:pt>
                <c:pt idx="1373">
                  <c:v>-3.6799999999999997</c:v>
                </c:pt>
                <c:pt idx="1374">
                  <c:v>-3.3999999999999995</c:v>
                </c:pt>
                <c:pt idx="1375">
                  <c:v>-3.88</c:v>
                </c:pt>
                <c:pt idx="1376">
                  <c:v>-4.16</c:v>
                </c:pt>
                <c:pt idx="1377">
                  <c:v>-5.3999999999999995</c:v>
                </c:pt>
                <c:pt idx="1378">
                  <c:v>-6.8</c:v>
                </c:pt>
                <c:pt idx="1379">
                  <c:v>-8.92</c:v>
                </c:pt>
                <c:pt idx="1380">
                  <c:v>-10.760000000000002</c:v>
                </c:pt>
                <c:pt idx="1381">
                  <c:v>-12.040000000000001</c:v>
                </c:pt>
                <c:pt idx="1382">
                  <c:v>-10.5</c:v>
                </c:pt>
                <c:pt idx="1383">
                  <c:v>-7.38</c:v>
                </c:pt>
                <c:pt idx="1384">
                  <c:v>-3.3400000000000007</c:v>
                </c:pt>
                <c:pt idx="1385">
                  <c:v>0.75999999999999945</c:v>
                </c:pt>
                <c:pt idx="1386">
                  <c:v>4.0799999999999992</c:v>
                </c:pt>
                <c:pt idx="1387">
                  <c:v>4.2399999999999975</c:v>
                </c:pt>
                <c:pt idx="1388">
                  <c:v>2.2599999999999989</c:v>
                </c:pt>
                <c:pt idx="1389">
                  <c:v>0.13999999999999915</c:v>
                </c:pt>
                <c:pt idx="1390">
                  <c:v>-1.9200000000000004</c:v>
                </c:pt>
                <c:pt idx="1391">
                  <c:v>-3.5799999999999983</c:v>
                </c:pt>
                <c:pt idx="1392">
                  <c:v>-3.9999999999999973</c:v>
                </c:pt>
                <c:pt idx="1393">
                  <c:v>-3.3599999999999985</c:v>
                </c:pt>
                <c:pt idx="1394">
                  <c:v>-2.4799999999999995</c:v>
                </c:pt>
                <c:pt idx="1395">
                  <c:v>-2.0199999999999987</c:v>
                </c:pt>
                <c:pt idx="1396">
                  <c:v>-1.4400000000000006</c:v>
                </c:pt>
                <c:pt idx="1397">
                  <c:v>-1.1200000000000017</c:v>
                </c:pt>
                <c:pt idx="1398">
                  <c:v>-1.0600000000000009</c:v>
                </c:pt>
                <c:pt idx="1399">
                  <c:v>-0.92000000000000026</c:v>
                </c:pt>
                <c:pt idx="1400">
                  <c:v>-0.84000000000000197</c:v>
                </c:pt>
                <c:pt idx="1401">
                  <c:v>-0.56000000000000083</c:v>
                </c:pt>
                <c:pt idx="1402">
                  <c:v>5.9999999999999429E-2</c:v>
                </c:pt>
                <c:pt idx="1403">
                  <c:v>0.75999999999999945</c:v>
                </c:pt>
                <c:pt idx="1404">
                  <c:v>1.0400000000000005</c:v>
                </c:pt>
                <c:pt idx="1405">
                  <c:v>1.9000000000000008</c:v>
                </c:pt>
                <c:pt idx="1406">
                  <c:v>2.06</c:v>
                </c:pt>
                <c:pt idx="1407">
                  <c:v>2.0800000000000005</c:v>
                </c:pt>
                <c:pt idx="1408">
                  <c:v>1.7600000000000016</c:v>
                </c:pt>
                <c:pt idx="1409">
                  <c:v>1.6200000000000003</c:v>
                </c:pt>
                <c:pt idx="1410">
                  <c:v>1.4400000000000013</c:v>
                </c:pt>
                <c:pt idx="1411">
                  <c:v>1.5000000000000013</c:v>
                </c:pt>
                <c:pt idx="1412">
                  <c:v>1.6400000000000019</c:v>
                </c:pt>
                <c:pt idx="1413">
                  <c:v>1.9000000000000008</c:v>
                </c:pt>
                <c:pt idx="1414">
                  <c:v>2.120000000000001</c:v>
                </c:pt>
                <c:pt idx="1415">
                  <c:v>2.2000000000000006</c:v>
                </c:pt>
                <c:pt idx="1416">
                  <c:v>2.1800000000000006</c:v>
                </c:pt>
                <c:pt idx="1417">
                  <c:v>1.7</c:v>
                </c:pt>
                <c:pt idx="1418">
                  <c:v>1.6800000000000004</c:v>
                </c:pt>
                <c:pt idx="1419">
                  <c:v>1.1400000000000006</c:v>
                </c:pt>
                <c:pt idx="1420">
                  <c:v>0.53999999999999981</c:v>
                </c:pt>
                <c:pt idx="1421">
                  <c:v>0.1</c:v>
                </c:pt>
                <c:pt idx="1422">
                  <c:v>0</c:v>
                </c:pt>
                <c:pt idx="1423">
                  <c:v>0.11999999999999958</c:v>
                </c:pt>
                <c:pt idx="1424">
                  <c:v>5.9999999999999429E-2</c:v>
                </c:pt>
                <c:pt idx="1425">
                  <c:v>-8.0000000000000432E-2</c:v>
                </c:pt>
                <c:pt idx="1426">
                  <c:v>-0.44000000000000056</c:v>
                </c:pt>
                <c:pt idx="1427">
                  <c:v>-0.80000000000000071</c:v>
                </c:pt>
                <c:pt idx="1428">
                  <c:v>-2.0800000000000005</c:v>
                </c:pt>
                <c:pt idx="1429">
                  <c:v>-2.0800000000000005</c:v>
                </c:pt>
                <c:pt idx="1430">
                  <c:v>-2.1</c:v>
                </c:pt>
                <c:pt idx="1431">
                  <c:v>-2.2999999999999998</c:v>
                </c:pt>
                <c:pt idx="1432">
                  <c:v>-2.6199999999999997</c:v>
                </c:pt>
                <c:pt idx="1433">
                  <c:v>-2.2000000000000002</c:v>
                </c:pt>
                <c:pt idx="1434">
                  <c:v>-2.72</c:v>
                </c:pt>
                <c:pt idx="1435">
                  <c:v>-2.9200000000000004</c:v>
                </c:pt>
                <c:pt idx="1436">
                  <c:v>-2.8400000000000007</c:v>
                </c:pt>
                <c:pt idx="1437">
                  <c:v>-2.9000000000000008</c:v>
                </c:pt>
                <c:pt idx="1438">
                  <c:v>-3.22</c:v>
                </c:pt>
                <c:pt idx="1439">
                  <c:v>-2.72</c:v>
                </c:pt>
                <c:pt idx="1440">
                  <c:v>-2.46</c:v>
                </c:pt>
                <c:pt idx="1441">
                  <c:v>-1.9199999999999995</c:v>
                </c:pt>
                <c:pt idx="1442">
                  <c:v>-1.56</c:v>
                </c:pt>
                <c:pt idx="1443">
                  <c:v>-1.2000000000000006</c:v>
                </c:pt>
                <c:pt idx="1444">
                  <c:v>-0.94000000000000061</c:v>
                </c:pt>
                <c:pt idx="1445">
                  <c:v>-1.0600000000000016</c:v>
                </c:pt>
                <c:pt idx="1446">
                  <c:v>-1.4000000000000015</c:v>
                </c:pt>
                <c:pt idx="1447">
                  <c:v>-0.7000000000000014</c:v>
                </c:pt>
                <c:pt idx="1448">
                  <c:v>-6.0000000000001566E-2</c:v>
                </c:pt>
                <c:pt idx="1449">
                  <c:v>-0.24000000000000127</c:v>
                </c:pt>
                <c:pt idx="1450">
                  <c:v>0.15999999999999942</c:v>
                </c:pt>
                <c:pt idx="1451">
                  <c:v>0.41999999999999887</c:v>
                </c:pt>
                <c:pt idx="1452">
                  <c:v>0.13999999999999985</c:v>
                </c:pt>
                <c:pt idx="1453">
                  <c:v>-0.21999999999999958</c:v>
                </c:pt>
                <c:pt idx="1454">
                  <c:v>-0.31999999999999956</c:v>
                </c:pt>
                <c:pt idx="1455">
                  <c:v>-0.7</c:v>
                </c:pt>
                <c:pt idx="1456">
                  <c:v>-0.61999999999999955</c:v>
                </c:pt>
                <c:pt idx="1457">
                  <c:v>-0.92000000000000026</c:v>
                </c:pt>
                <c:pt idx="1458">
                  <c:v>-1.0799999999999996</c:v>
                </c:pt>
                <c:pt idx="1459">
                  <c:v>-0.96000000000000019</c:v>
                </c:pt>
                <c:pt idx="1460">
                  <c:v>-0.6</c:v>
                </c:pt>
                <c:pt idx="1461">
                  <c:v>-0.77999999999999969</c:v>
                </c:pt>
                <c:pt idx="1462">
                  <c:v>-0.89999999999999858</c:v>
                </c:pt>
                <c:pt idx="1463">
                  <c:v>-1.0399999999999991</c:v>
                </c:pt>
                <c:pt idx="1464">
                  <c:v>-1.379999999999999</c:v>
                </c:pt>
                <c:pt idx="1465">
                  <c:v>-1.6799999999999984</c:v>
                </c:pt>
                <c:pt idx="1466">
                  <c:v>-2.0599999999999987</c:v>
                </c:pt>
                <c:pt idx="1467">
                  <c:v>-1.9600000000000002</c:v>
                </c:pt>
                <c:pt idx="1468">
                  <c:v>-2.1599999999999993</c:v>
                </c:pt>
                <c:pt idx="1469">
                  <c:v>-1.8999999999999986</c:v>
                </c:pt>
                <c:pt idx="1470">
                  <c:v>-2.1599999999999988</c:v>
                </c:pt>
                <c:pt idx="1471">
                  <c:v>-1.9199999999999982</c:v>
                </c:pt>
                <c:pt idx="1472">
                  <c:v>-1.7799999999999976</c:v>
                </c:pt>
                <c:pt idx="1473">
                  <c:v>-1.5999999999999985</c:v>
                </c:pt>
                <c:pt idx="1474">
                  <c:v>-1.7199999999999989</c:v>
                </c:pt>
                <c:pt idx="1475">
                  <c:v>-1.2200000000000002</c:v>
                </c:pt>
                <c:pt idx="1476">
                  <c:v>-0.96000000000000085</c:v>
                </c:pt>
                <c:pt idx="1477">
                  <c:v>-0.74000000000000055</c:v>
                </c:pt>
                <c:pt idx="1478">
                  <c:v>-0.14000000000000057</c:v>
                </c:pt>
                <c:pt idx="1479">
                  <c:v>0.37999999999999828</c:v>
                </c:pt>
                <c:pt idx="1480">
                  <c:v>0.27999999999999903</c:v>
                </c:pt>
                <c:pt idx="1481">
                  <c:v>0.57999999999999896</c:v>
                </c:pt>
                <c:pt idx="1482">
                  <c:v>0.69999999999999929</c:v>
                </c:pt>
                <c:pt idx="1483">
                  <c:v>0.71999999999999953</c:v>
                </c:pt>
                <c:pt idx="1484">
                  <c:v>0.76000000000000012</c:v>
                </c:pt>
                <c:pt idx="1485">
                  <c:v>1.1200000000000003</c:v>
                </c:pt>
                <c:pt idx="1486">
                  <c:v>1.36</c:v>
                </c:pt>
                <c:pt idx="1487">
                  <c:v>1.6599999999999995</c:v>
                </c:pt>
                <c:pt idx="1488">
                  <c:v>1.8599999999999994</c:v>
                </c:pt>
                <c:pt idx="1489">
                  <c:v>2.3199999999999994</c:v>
                </c:pt>
                <c:pt idx="1490">
                  <c:v>2.94</c:v>
                </c:pt>
                <c:pt idx="1491">
                  <c:v>3.3200000000000003</c:v>
                </c:pt>
                <c:pt idx="1492">
                  <c:v>3.5</c:v>
                </c:pt>
                <c:pt idx="1493">
                  <c:v>3.6</c:v>
                </c:pt>
                <c:pt idx="1494">
                  <c:v>3.5999999999999992</c:v>
                </c:pt>
                <c:pt idx="1495">
                  <c:v>3.5599999999999996</c:v>
                </c:pt>
                <c:pt idx="1496">
                  <c:v>3.339999999999999</c:v>
                </c:pt>
                <c:pt idx="1497">
                  <c:v>3.0599999999999996</c:v>
                </c:pt>
                <c:pt idx="1498">
                  <c:v>3.2199999999999989</c:v>
                </c:pt>
                <c:pt idx="1499">
                  <c:v>3.1199999999999997</c:v>
                </c:pt>
                <c:pt idx="1500">
                  <c:v>2.5999999999999992</c:v>
                </c:pt>
                <c:pt idx="1501">
                  <c:v>2.1199999999999997</c:v>
                </c:pt>
                <c:pt idx="1502">
                  <c:v>2.0799999999999996</c:v>
                </c:pt>
                <c:pt idx="1503">
                  <c:v>1.7</c:v>
                </c:pt>
                <c:pt idx="1504">
                  <c:v>1.5800000000000005</c:v>
                </c:pt>
                <c:pt idx="1505">
                  <c:v>1.2600000000000009</c:v>
                </c:pt>
                <c:pt idx="1506">
                  <c:v>1.5400000000000005</c:v>
                </c:pt>
                <c:pt idx="1507">
                  <c:v>1.4400000000000006</c:v>
                </c:pt>
                <c:pt idx="1508">
                  <c:v>1.0200000000000007</c:v>
                </c:pt>
                <c:pt idx="1509">
                  <c:v>0.52000000000000068</c:v>
                </c:pt>
                <c:pt idx="1510">
                  <c:v>0.40000000000000069</c:v>
                </c:pt>
                <c:pt idx="1511">
                  <c:v>-0.25999999999999945</c:v>
                </c:pt>
                <c:pt idx="1512">
                  <c:v>-0.23999999999999949</c:v>
                </c:pt>
                <c:pt idx="1513">
                  <c:v>-5.9999999999999075E-2</c:v>
                </c:pt>
                <c:pt idx="1514">
                  <c:v>-0.33999999999999952</c:v>
                </c:pt>
                <c:pt idx="1515">
                  <c:v>-0.31999999999999956</c:v>
                </c:pt>
                <c:pt idx="1516">
                  <c:v>-7.9999999999999002E-2</c:v>
                </c:pt>
                <c:pt idx="1517">
                  <c:v>-0.27999999999999903</c:v>
                </c:pt>
                <c:pt idx="1518">
                  <c:v>-0.27999999999999936</c:v>
                </c:pt>
                <c:pt idx="1519">
                  <c:v>-0.33999999999999952</c:v>
                </c:pt>
                <c:pt idx="1520">
                  <c:v>-0.43999999999999984</c:v>
                </c:pt>
                <c:pt idx="1521">
                  <c:v>-0.76000000000000012</c:v>
                </c:pt>
                <c:pt idx="1522">
                  <c:v>-0.91999999999999993</c:v>
                </c:pt>
                <c:pt idx="1523">
                  <c:v>-1.02</c:v>
                </c:pt>
                <c:pt idx="1524">
                  <c:v>-0.6</c:v>
                </c:pt>
                <c:pt idx="1525">
                  <c:v>-0.61999999999999955</c:v>
                </c:pt>
                <c:pt idx="1526">
                  <c:v>-0.76000000000000012</c:v>
                </c:pt>
                <c:pt idx="1527">
                  <c:v>-0.86000000000000054</c:v>
                </c:pt>
                <c:pt idx="1528">
                  <c:v>-1.1800000000000004</c:v>
                </c:pt>
                <c:pt idx="1529">
                  <c:v>-1.7200000000000002</c:v>
                </c:pt>
                <c:pt idx="1530">
                  <c:v>-1.9800000000000004</c:v>
                </c:pt>
                <c:pt idx="1531">
                  <c:v>-1.9800000000000004</c:v>
                </c:pt>
                <c:pt idx="1532">
                  <c:v>-2.1800000000000002</c:v>
                </c:pt>
                <c:pt idx="1533">
                  <c:v>-2.0200000000000005</c:v>
                </c:pt>
                <c:pt idx="1534">
                  <c:v>-1.9400000000000002</c:v>
                </c:pt>
                <c:pt idx="1535">
                  <c:v>-2.1800000000000006</c:v>
                </c:pt>
                <c:pt idx="1536">
                  <c:v>-2.34</c:v>
                </c:pt>
                <c:pt idx="1537">
                  <c:v>-2.4799999999999995</c:v>
                </c:pt>
                <c:pt idx="1538">
                  <c:v>-2.5799999999999996</c:v>
                </c:pt>
                <c:pt idx="1539">
                  <c:v>-2.6399999999999997</c:v>
                </c:pt>
                <c:pt idx="1540">
                  <c:v>-2</c:v>
                </c:pt>
                <c:pt idx="1541">
                  <c:v>-1.64</c:v>
                </c:pt>
                <c:pt idx="1542">
                  <c:v>-1.3400000000000005</c:v>
                </c:pt>
                <c:pt idx="1543">
                  <c:v>-1.4000000000000008</c:v>
                </c:pt>
                <c:pt idx="1544">
                  <c:v>-1.0400000000000005</c:v>
                </c:pt>
                <c:pt idx="1545">
                  <c:v>-1.3200000000000003</c:v>
                </c:pt>
                <c:pt idx="1546">
                  <c:v>-1.4600000000000009</c:v>
                </c:pt>
                <c:pt idx="1547">
                  <c:v>-1.4400000000000006</c:v>
                </c:pt>
                <c:pt idx="1548">
                  <c:v>-1.1600000000000001</c:v>
                </c:pt>
                <c:pt idx="1549">
                  <c:v>-1.3399999999999999</c:v>
                </c:pt>
                <c:pt idx="1550">
                  <c:v>-1.1800000000000004</c:v>
                </c:pt>
                <c:pt idx="1551">
                  <c:v>-0.82000000000000028</c:v>
                </c:pt>
                <c:pt idx="1552">
                  <c:v>-1.2200000000000002</c:v>
                </c:pt>
                <c:pt idx="1553">
                  <c:v>-1.3399999999999999</c:v>
                </c:pt>
                <c:pt idx="1554">
                  <c:v>-1.3200000000000003</c:v>
                </c:pt>
                <c:pt idx="1555">
                  <c:v>-1.2199999999999995</c:v>
                </c:pt>
                <c:pt idx="1556">
                  <c:v>-1.3199999999999996</c:v>
                </c:pt>
                <c:pt idx="1557">
                  <c:v>-0.81999999999999884</c:v>
                </c:pt>
                <c:pt idx="1558">
                  <c:v>-0.23999999999999916</c:v>
                </c:pt>
                <c:pt idx="1559">
                  <c:v>0.12000000000000029</c:v>
                </c:pt>
                <c:pt idx="1560">
                  <c:v>3.9999999999999855E-2</c:v>
                </c:pt>
                <c:pt idx="1561">
                  <c:v>-0.13999999999999985</c:v>
                </c:pt>
                <c:pt idx="1562">
                  <c:v>-0.24000000000000057</c:v>
                </c:pt>
                <c:pt idx="1563">
                  <c:v>-0.90000000000000069</c:v>
                </c:pt>
                <c:pt idx="1564">
                  <c:v>-1.2800000000000005</c:v>
                </c:pt>
                <c:pt idx="1565">
                  <c:v>-1.2200000000000002</c:v>
                </c:pt>
                <c:pt idx="1566">
                  <c:v>-0.88000000000000045</c:v>
                </c:pt>
                <c:pt idx="1567">
                  <c:v>-0.5</c:v>
                </c:pt>
                <c:pt idx="1568">
                  <c:v>-0.13999999999999985</c:v>
                </c:pt>
                <c:pt idx="1569">
                  <c:v>0.26000000000000012</c:v>
                </c:pt>
                <c:pt idx="1570">
                  <c:v>0.26000000000000012</c:v>
                </c:pt>
                <c:pt idx="1571">
                  <c:v>0.23999999999999985</c:v>
                </c:pt>
                <c:pt idx="1572">
                  <c:v>0.67999999999999972</c:v>
                </c:pt>
                <c:pt idx="1573">
                  <c:v>0.59999999999999931</c:v>
                </c:pt>
                <c:pt idx="1574">
                  <c:v>-0.12000000000000029</c:v>
                </c:pt>
                <c:pt idx="1575">
                  <c:v>-1.4200000000000004</c:v>
                </c:pt>
                <c:pt idx="1576">
                  <c:v>-3.2</c:v>
                </c:pt>
                <c:pt idx="1577">
                  <c:v>-7.1400000000000006</c:v>
                </c:pt>
                <c:pt idx="1578">
                  <c:v>-8.2800000000000011</c:v>
                </c:pt>
                <c:pt idx="1579">
                  <c:v>-6.0600000000000005</c:v>
                </c:pt>
                <c:pt idx="1580">
                  <c:v>-2.7400000000000007</c:v>
                </c:pt>
                <c:pt idx="1581">
                  <c:v>1.579999999999999</c:v>
                </c:pt>
                <c:pt idx="1582">
                  <c:v>8.08</c:v>
                </c:pt>
                <c:pt idx="1583">
                  <c:v>9.8800000000000008</c:v>
                </c:pt>
                <c:pt idx="1584">
                  <c:v>7.8400000000000007</c:v>
                </c:pt>
                <c:pt idx="1585">
                  <c:v>4.8600000000000003</c:v>
                </c:pt>
                <c:pt idx="1586">
                  <c:v>1.7400000000000007</c:v>
                </c:pt>
                <c:pt idx="1587">
                  <c:v>-1.8</c:v>
                </c:pt>
                <c:pt idx="1588">
                  <c:v>-2.6599999999999993</c:v>
                </c:pt>
                <c:pt idx="1589">
                  <c:v>-2.7600000000000002</c:v>
                </c:pt>
                <c:pt idx="1590">
                  <c:v>-2.0799999999999996</c:v>
                </c:pt>
                <c:pt idx="1591">
                  <c:v>-1.64</c:v>
                </c:pt>
                <c:pt idx="1592">
                  <c:v>-1.2399999999999998</c:v>
                </c:pt>
                <c:pt idx="1593">
                  <c:v>-1.2000000000000006</c:v>
                </c:pt>
                <c:pt idx="1594">
                  <c:v>-0.72000000000000031</c:v>
                </c:pt>
                <c:pt idx="1595">
                  <c:v>-0.40000000000000069</c:v>
                </c:pt>
                <c:pt idx="1596">
                  <c:v>-0.50000000000000067</c:v>
                </c:pt>
                <c:pt idx="1597">
                  <c:v>-0.76000000000000012</c:v>
                </c:pt>
                <c:pt idx="1598">
                  <c:v>-0.93999999999999984</c:v>
                </c:pt>
                <c:pt idx="1599">
                  <c:v>-1.2800000000000005</c:v>
                </c:pt>
                <c:pt idx="1600">
                  <c:v>-1.2600000000000002</c:v>
                </c:pt>
                <c:pt idx="1601">
                  <c:v>-1.2200000000000002</c:v>
                </c:pt>
                <c:pt idx="1602">
                  <c:v>-1.3000000000000007</c:v>
                </c:pt>
                <c:pt idx="1603">
                  <c:v>-0.94000000000000061</c:v>
                </c:pt>
                <c:pt idx="1604">
                  <c:v>-1.0200000000000002</c:v>
                </c:pt>
                <c:pt idx="1605">
                  <c:v>-1.1600000000000001</c:v>
                </c:pt>
                <c:pt idx="1606">
                  <c:v>-1.2800000000000005</c:v>
                </c:pt>
                <c:pt idx="1607">
                  <c:v>-1.3200000000000003</c:v>
                </c:pt>
                <c:pt idx="1608">
                  <c:v>-1.3</c:v>
                </c:pt>
                <c:pt idx="1609">
                  <c:v>-1.2199999999999995</c:v>
                </c:pt>
                <c:pt idx="1610">
                  <c:v>-1.2600000000000002</c:v>
                </c:pt>
                <c:pt idx="1611">
                  <c:v>-1.679999999999999</c:v>
                </c:pt>
                <c:pt idx="1612">
                  <c:v>-1.6399999999999992</c:v>
                </c:pt>
                <c:pt idx="1613">
                  <c:v>-1.9799999999999991</c:v>
                </c:pt>
                <c:pt idx="1614">
                  <c:v>-2.0799999999999992</c:v>
                </c:pt>
                <c:pt idx="1615">
                  <c:v>-2.2599999999999989</c:v>
                </c:pt>
                <c:pt idx="1616">
                  <c:v>-2.34</c:v>
                </c:pt>
                <c:pt idx="1617">
                  <c:v>-2.1199999999999997</c:v>
                </c:pt>
                <c:pt idx="1618">
                  <c:v>-1.9799999999999998</c:v>
                </c:pt>
                <c:pt idx="1619">
                  <c:v>-2.04</c:v>
                </c:pt>
                <c:pt idx="1620">
                  <c:v>-2.4199999999999995</c:v>
                </c:pt>
                <c:pt idx="1621">
                  <c:v>-2.1799999999999988</c:v>
                </c:pt>
                <c:pt idx="1622">
                  <c:v>-2.6599999999999988</c:v>
                </c:pt>
                <c:pt idx="1623">
                  <c:v>-3.3999999999999995</c:v>
                </c:pt>
                <c:pt idx="1624">
                  <c:v>-3.6999999999999993</c:v>
                </c:pt>
                <c:pt idx="1625">
                  <c:v>-3.6799999999999997</c:v>
                </c:pt>
                <c:pt idx="1626">
                  <c:v>-3.9599999999999995</c:v>
                </c:pt>
                <c:pt idx="1627">
                  <c:v>-4.4000000000000004</c:v>
                </c:pt>
                <c:pt idx="1628">
                  <c:v>-4.74</c:v>
                </c:pt>
                <c:pt idx="1629">
                  <c:v>-4.92</c:v>
                </c:pt>
                <c:pt idx="1630">
                  <c:v>-5.4399999999999995</c:v>
                </c:pt>
                <c:pt idx="1631">
                  <c:v>-5.6</c:v>
                </c:pt>
                <c:pt idx="1632">
                  <c:v>-5.6599999999999993</c:v>
                </c:pt>
                <c:pt idx="1633">
                  <c:v>-5.6399999999999988</c:v>
                </c:pt>
                <c:pt idx="1634">
                  <c:v>-5.9399999999999995</c:v>
                </c:pt>
                <c:pt idx="1635">
                  <c:v>-5.9799999999999986</c:v>
                </c:pt>
                <c:pt idx="1636">
                  <c:v>-6.02</c:v>
                </c:pt>
                <c:pt idx="1637">
                  <c:v>-6.1</c:v>
                </c:pt>
                <c:pt idx="1638">
                  <c:v>-6.120000000000001</c:v>
                </c:pt>
                <c:pt idx="1639">
                  <c:v>-5.62</c:v>
                </c:pt>
                <c:pt idx="1640">
                  <c:v>-5.2400000000000011</c:v>
                </c:pt>
                <c:pt idx="1641">
                  <c:v>-5.3600000000000012</c:v>
                </c:pt>
                <c:pt idx="1642">
                  <c:v>-5.3000000000000016</c:v>
                </c:pt>
                <c:pt idx="1643">
                  <c:v>-4.9400000000000004</c:v>
                </c:pt>
                <c:pt idx="1644">
                  <c:v>-4.9000000000000012</c:v>
                </c:pt>
                <c:pt idx="1645">
                  <c:v>-4.62</c:v>
                </c:pt>
                <c:pt idx="1646">
                  <c:v>-4.080000000000001</c:v>
                </c:pt>
                <c:pt idx="1647">
                  <c:v>-3.5200000000000005</c:v>
                </c:pt>
                <c:pt idx="1648">
                  <c:v>-2.680000000000001</c:v>
                </c:pt>
                <c:pt idx="1649">
                  <c:v>-2.080000000000001</c:v>
                </c:pt>
                <c:pt idx="1650">
                  <c:v>-1.7600000000000022</c:v>
                </c:pt>
                <c:pt idx="1651">
                  <c:v>-1.1400000000000019</c:v>
                </c:pt>
                <c:pt idx="1652">
                  <c:v>-0.72000000000000175</c:v>
                </c:pt>
                <c:pt idx="1653">
                  <c:v>-0.60000000000000142</c:v>
                </c:pt>
                <c:pt idx="1654">
                  <c:v>-0.14000000000000057</c:v>
                </c:pt>
                <c:pt idx="1655">
                  <c:v>0.24000000000000057</c:v>
                </c:pt>
                <c:pt idx="1656">
                  <c:v>0.72000000000000175</c:v>
                </c:pt>
                <c:pt idx="1657">
                  <c:v>1.540000000000002</c:v>
                </c:pt>
                <c:pt idx="1658">
                  <c:v>2.2600000000000025</c:v>
                </c:pt>
                <c:pt idx="1659">
                  <c:v>2.3200000000000016</c:v>
                </c:pt>
                <c:pt idx="1660">
                  <c:v>3.0200000000000005</c:v>
                </c:pt>
                <c:pt idx="1661">
                  <c:v>3.5200000000000005</c:v>
                </c:pt>
                <c:pt idx="1662">
                  <c:v>3.6199999999999988</c:v>
                </c:pt>
                <c:pt idx="1663">
                  <c:v>3.5799999999999983</c:v>
                </c:pt>
                <c:pt idx="1664">
                  <c:v>3.8599999999999981</c:v>
                </c:pt>
                <c:pt idx="1665">
                  <c:v>4.1199999999999992</c:v>
                </c:pt>
                <c:pt idx="1666">
                  <c:v>4.759999999999998</c:v>
                </c:pt>
                <c:pt idx="1667">
                  <c:v>5.0199999999999987</c:v>
                </c:pt>
                <c:pt idx="1668">
                  <c:v>5.3199999999999985</c:v>
                </c:pt>
                <c:pt idx="1669">
                  <c:v>5.42</c:v>
                </c:pt>
                <c:pt idx="1670">
                  <c:v>4.9599999999999991</c:v>
                </c:pt>
                <c:pt idx="1671">
                  <c:v>4.22</c:v>
                </c:pt>
                <c:pt idx="1672">
                  <c:v>3.8599999999999994</c:v>
                </c:pt>
                <c:pt idx="1673">
                  <c:v>3.5200000000000005</c:v>
                </c:pt>
                <c:pt idx="1674">
                  <c:v>3.5199999999999996</c:v>
                </c:pt>
                <c:pt idx="1675">
                  <c:v>3.7</c:v>
                </c:pt>
                <c:pt idx="1676">
                  <c:v>3.4400000000000004</c:v>
                </c:pt>
                <c:pt idx="1677">
                  <c:v>3.2800000000000002</c:v>
                </c:pt>
                <c:pt idx="1678">
                  <c:v>2.8000000000000007</c:v>
                </c:pt>
                <c:pt idx="1679">
                  <c:v>2.4800000000000013</c:v>
                </c:pt>
                <c:pt idx="1680">
                  <c:v>1.8600000000000008</c:v>
                </c:pt>
                <c:pt idx="1681">
                  <c:v>1.2400000000000007</c:v>
                </c:pt>
                <c:pt idx="1682">
                  <c:v>0.86000000000000087</c:v>
                </c:pt>
                <c:pt idx="1683">
                  <c:v>0.96000000000000019</c:v>
                </c:pt>
                <c:pt idx="1684">
                  <c:v>0.42000000000000026</c:v>
                </c:pt>
                <c:pt idx="1685">
                  <c:v>0.70000000000000073</c:v>
                </c:pt>
                <c:pt idx="1686">
                  <c:v>0.92000000000000026</c:v>
                </c:pt>
                <c:pt idx="1687">
                  <c:v>1.0200000000000002</c:v>
                </c:pt>
                <c:pt idx="1688">
                  <c:v>0.82000000000000028</c:v>
                </c:pt>
                <c:pt idx="1689">
                  <c:v>0.76000000000000012</c:v>
                </c:pt>
                <c:pt idx="1690">
                  <c:v>0.67999999999999972</c:v>
                </c:pt>
                <c:pt idx="1691">
                  <c:v>0.61999999999999955</c:v>
                </c:pt>
                <c:pt idx="1692">
                  <c:v>0.51999999999999891</c:v>
                </c:pt>
                <c:pt idx="1693">
                  <c:v>0.37999999999999901</c:v>
                </c:pt>
                <c:pt idx="1694">
                  <c:v>0.43999999999999917</c:v>
                </c:pt>
                <c:pt idx="1695">
                  <c:v>0.15999999999999873</c:v>
                </c:pt>
                <c:pt idx="1696">
                  <c:v>-6.0000000000000851E-2</c:v>
                </c:pt>
                <c:pt idx="1697">
                  <c:v>3.9999999999999855E-2</c:v>
                </c:pt>
                <c:pt idx="1698">
                  <c:v>-7.999999999999971E-2</c:v>
                </c:pt>
                <c:pt idx="1699">
                  <c:v>-0.4</c:v>
                </c:pt>
                <c:pt idx="1700">
                  <c:v>-0.23999999999999985</c:v>
                </c:pt>
                <c:pt idx="1701">
                  <c:v>-0.26000000000000012</c:v>
                </c:pt>
                <c:pt idx="1702">
                  <c:v>-0.6</c:v>
                </c:pt>
                <c:pt idx="1703">
                  <c:v>-0.43999999999999984</c:v>
                </c:pt>
                <c:pt idx="1704">
                  <c:v>-0.2</c:v>
                </c:pt>
                <c:pt idx="1705">
                  <c:v>-0.81999999999999962</c:v>
                </c:pt>
                <c:pt idx="1706">
                  <c:v>-0.93999999999999917</c:v>
                </c:pt>
                <c:pt idx="1707">
                  <c:v>-0.8</c:v>
                </c:pt>
                <c:pt idx="1708">
                  <c:v>-1.1399999999999999</c:v>
                </c:pt>
                <c:pt idx="1709">
                  <c:v>-1.1199999999999997</c:v>
                </c:pt>
                <c:pt idx="1710">
                  <c:v>-0.59999999999999931</c:v>
                </c:pt>
                <c:pt idx="1711">
                  <c:v>-0.23999999999999916</c:v>
                </c:pt>
                <c:pt idx="1712">
                  <c:v>-0.47999999999999832</c:v>
                </c:pt>
                <c:pt idx="1713">
                  <c:v>-0.25999999999999873</c:v>
                </c:pt>
                <c:pt idx="1714">
                  <c:v>-0.41999999999999887</c:v>
                </c:pt>
                <c:pt idx="1715">
                  <c:v>-1.0599999999999994</c:v>
                </c:pt>
                <c:pt idx="1716">
                  <c:v>-1.3199999999999996</c:v>
                </c:pt>
                <c:pt idx="1717">
                  <c:v>-1.06</c:v>
                </c:pt>
                <c:pt idx="1718">
                  <c:v>-0.93999999999999984</c:v>
                </c:pt>
                <c:pt idx="1719">
                  <c:v>-0.8</c:v>
                </c:pt>
                <c:pt idx="1720">
                  <c:v>-0.31999999999999956</c:v>
                </c:pt>
                <c:pt idx="1721">
                  <c:v>-7.999999999999971E-2</c:v>
                </c:pt>
                <c:pt idx="1722">
                  <c:v>-0.21999999999999958</c:v>
                </c:pt>
                <c:pt idx="1723">
                  <c:v>-6.0000000000000143E-2</c:v>
                </c:pt>
                <c:pt idx="1724">
                  <c:v>0</c:v>
                </c:pt>
                <c:pt idx="1725">
                  <c:v>1.9999999999999574E-2</c:v>
                </c:pt>
                <c:pt idx="1726">
                  <c:v>-0.12000000000000029</c:v>
                </c:pt>
                <c:pt idx="1727">
                  <c:v>-0.36000000000000015</c:v>
                </c:pt>
                <c:pt idx="1728">
                  <c:v>-0.96000000000000019</c:v>
                </c:pt>
                <c:pt idx="1729">
                  <c:v>-1.06</c:v>
                </c:pt>
                <c:pt idx="1730">
                  <c:v>-1.1200000000000003</c:v>
                </c:pt>
                <c:pt idx="1731">
                  <c:v>-1.2000000000000006</c:v>
                </c:pt>
                <c:pt idx="1732">
                  <c:v>-0.86000000000000087</c:v>
                </c:pt>
                <c:pt idx="1733">
                  <c:v>-0.32000000000000062</c:v>
                </c:pt>
                <c:pt idx="1734">
                  <c:v>-0.24000000000000021</c:v>
                </c:pt>
                <c:pt idx="1735">
                  <c:v>-0.31999999999999995</c:v>
                </c:pt>
                <c:pt idx="1736">
                  <c:v>-0.59999999999999964</c:v>
                </c:pt>
                <c:pt idx="1737">
                  <c:v>-0.7199999999999992</c:v>
                </c:pt>
                <c:pt idx="1738">
                  <c:v>-0.79999999999999927</c:v>
                </c:pt>
                <c:pt idx="1739">
                  <c:v>-0.65999999999999948</c:v>
                </c:pt>
                <c:pt idx="1740">
                  <c:v>-0.4799999999999997</c:v>
                </c:pt>
                <c:pt idx="1741">
                  <c:v>-0.27999999999999969</c:v>
                </c:pt>
                <c:pt idx="1742">
                  <c:v>-0.40000000000000036</c:v>
                </c:pt>
                <c:pt idx="1743">
                  <c:v>-0.68000000000000038</c:v>
                </c:pt>
                <c:pt idx="1744">
                  <c:v>-1.0000000000000004</c:v>
                </c:pt>
                <c:pt idx="1745">
                  <c:v>-1.42</c:v>
                </c:pt>
                <c:pt idx="1746">
                  <c:v>-1.6599999999999997</c:v>
                </c:pt>
                <c:pt idx="1747">
                  <c:v>-1.6199999999999997</c:v>
                </c:pt>
                <c:pt idx="1748">
                  <c:v>-1.6399999999999995</c:v>
                </c:pt>
                <c:pt idx="1749">
                  <c:v>-1.0800000000000005</c:v>
                </c:pt>
                <c:pt idx="1750">
                  <c:v>-0.92000000000000026</c:v>
                </c:pt>
                <c:pt idx="1751">
                  <c:v>-0.48000000000000043</c:v>
                </c:pt>
                <c:pt idx="1752">
                  <c:v>-0.60000000000000075</c:v>
                </c:pt>
                <c:pt idx="1753">
                  <c:v>-0.52000000000000102</c:v>
                </c:pt>
                <c:pt idx="1754">
                  <c:v>-1.0800000000000005</c:v>
                </c:pt>
                <c:pt idx="1755">
                  <c:v>-1.3600000000000008</c:v>
                </c:pt>
                <c:pt idx="1756">
                  <c:v>-1.6400000000000012</c:v>
                </c:pt>
                <c:pt idx="1757">
                  <c:v>-1.5600000000000016</c:v>
                </c:pt>
                <c:pt idx="1758">
                  <c:v>-1.5000000000000013</c:v>
                </c:pt>
                <c:pt idx="1759">
                  <c:v>-1.1200000000000017</c:v>
                </c:pt>
                <c:pt idx="1760">
                  <c:v>-0.94000000000000128</c:v>
                </c:pt>
                <c:pt idx="1761">
                  <c:v>-0.86000000000000087</c:v>
                </c:pt>
                <c:pt idx="1762">
                  <c:v>-0.62000000000000033</c:v>
                </c:pt>
                <c:pt idx="1763">
                  <c:v>-0.73999999999999988</c:v>
                </c:pt>
                <c:pt idx="1764">
                  <c:v>-0.9199999999999996</c:v>
                </c:pt>
                <c:pt idx="1765">
                  <c:v>-0.65999999999999948</c:v>
                </c:pt>
                <c:pt idx="1766">
                  <c:v>-0.3999999999999993</c:v>
                </c:pt>
                <c:pt idx="1767">
                  <c:v>-0.53999999999999915</c:v>
                </c:pt>
                <c:pt idx="1768">
                  <c:v>-0.4799999999999997</c:v>
                </c:pt>
                <c:pt idx="1769">
                  <c:v>-0.8600000000000001</c:v>
                </c:pt>
                <c:pt idx="1770">
                  <c:v>-1.5200000000000009</c:v>
                </c:pt>
                <c:pt idx="1771">
                  <c:v>-3.0400000000000014</c:v>
                </c:pt>
                <c:pt idx="1772">
                  <c:v>-4.1800000000000015</c:v>
                </c:pt>
                <c:pt idx="1773">
                  <c:v>-4.7000000000000011</c:v>
                </c:pt>
                <c:pt idx="1774">
                  <c:v>-3.8000000000000007</c:v>
                </c:pt>
                <c:pt idx="1775">
                  <c:v>-2.08</c:v>
                </c:pt>
                <c:pt idx="1776">
                  <c:v>1.3799999999999997</c:v>
                </c:pt>
                <c:pt idx="1777">
                  <c:v>3.9799999999999995</c:v>
                </c:pt>
                <c:pt idx="1778">
                  <c:v>6.06</c:v>
                </c:pt>
                <c:pt idx="1779">
                  <c:v>5.38</c:v>
                </c:pt>
                <c:pt idx="1780">
                  <c:v>4.0200000000000005</c:v>
                </c:pt>
                <c:pt idx="1781">
                  <c:v>1.5799999999999996</c:v>
                </c:pt>
                <c:pt idx="1782">
                  <c:v>0.11999999999999922</c:v>
                </c:pt>
                <c:pt idx="1783">
                  <c:v>-1.3800000000000003</c:v>
                </c:pt>
                <c:pt idx="1784">
                  <c:v>-1.4600000000000004</c:v>
                </c:pt>
                <c:pt idx="1785">
                  <c:v>-1.1800000000000004</c:v>
                </c:pt>
                <c:pt idx="1786">
                  <c:v>-1.0399999999999998</c:v>
                </c:pt>
                <c:pt idx="1787">
                  <c:v>-1.2599999999999998</c:v>
                </c:pt>
                <c:pt idx="1788">
                  <c:v>-1.22</c:v>
                </c:pt>
                <c:pt idx="1789">
                  <c:v>-1.22</c:v>
                </c:pt>
                <c:pt idx="1790">
                  <c:v>-1.1000000000000003</c:v>
                </c:pt>
                <c:pt idx="1791">
                  <c:v>-1.3600000000000008</c:v>
                </c:pt>
                <c:pt idx="1792">
                  <c:v>-1.5400000000000005</c:v>
                </c:pt>
                <c:pt idx="1793">
                  <c:v>-1.6800000000000008</c:v>
                </c:pt>
                <c:pt idx="1794">
                  <c:v>-2.0400000000000005</c:v>
                </c:pt>
                <c:pt idx="1795">
                  <c:v>-2.4000000000000008</c:v>
                </c:pt>
                <c:pt idx="1796">
                  <c:v>-2.06</c:v>
                </c:pt>
                <c:pt idx="1797">
                  <c:v>-1.7200000000000002</c:v>
                </c:pt>
                <c:pt idx="1798">
                  <c:v>-1.8400000000000005</c:v>
                </c:pt>
                <c:pt idx="1799">
                  <c:v>-1.5000000000000007</c:v>
                </c:pt>
                <c:pt idx="1800">
                  <c:v>-1.7400000000000007</c:v>
                </c:pt>
                <c:pt idx="1801">
                  <c:v>-2.5200000000000009</c:v>
                </c:pt>
                <c:pt idx="1802">
                  <c:v>-3.2600000000000007</c:v>
                </c:pt>
                <c:pt idx="1803">
                  <c:v>-3.8</c:v>
                </c:pt>
                <c:pt idx="1804">
                  <c:v>-4.7</c:v>
                </c:pt>
                <c:pt idx="1805">
                  <c:v>-4.74</c:v>
                </c:pt>
                <c:pt idx="1806">
                  <c:v>-4.82</c:v>
                </c:pt>
                <c:pt idx="1807">
                  <c:v>-4.76</c:v>
                </c:pt>
                <c:pt idx="1808">
                  <c:v>-4.6000000000000005</c:v>
                </c:pt>
                <c:pt idx="1809">
                  <c:v>-4.0600000000000005</c:v>
                </c:pt>
                <c:pt idx="1810">
                  <c:v>-4.18</c:v>
                </c:pt>
                <c:pt idx="1811">
                  <c:v>-3.9399999999999991</c:v>
                </c:pt>
                <c:pt idx="1812">
                  <c:v>-3.9199999999999995</c:v>
                </c:pt>
                <c:pt idx="1813">
                  <c:v>-3.7999999999999994</c:v>
                </c:pt>
                <c:pt idx="1814">
                  <c:v>-3.9599999999999995</c:v>
                </c:pt>
                <c:pt idx="1815">
                  <c:v>-3.88</c:v>
                </c:pt>
                <c:pt idx="1816">
                  <c:v>-3.5199999999999996</c:v>
                </c:pt>
                <c:pt idx="1817">
                  <c:v>-3.339999999999999</c:v>
                </c:pt>
                <c:pt idx="1818">
                  <c:v>-3.1599999999999988</c:v>
                </c:pt>
                <c:pt idx="1819">
                  <c:v>-2.4799999999999991</c:v>
                </c:pt>
                <c:pt idx="1820">
                  <c:v>-1.7999999999999994</c:v>
                </c:pt>
                <c:pt idx="1821">
                  <c:v>-1.6799999999999997</c:v>
                </c:pt>
                <c:pt idx="1822">
                  <c:v>-1.2399999999999998</c:v>
                </c:pt>
                <c:pt idx="1823">
                  <c:v>-1.3</c:v>
                </c:pt>
                <c:pt idx="1824">
                  <c:v>-1.3400000000000005</c:v>
                </c:pt>
                <c:pt idx="1825">
                  <c:v>-1.5</c:v>
                </c:pt>
                <c:pt idx="1826">
                  <c:v>-1.3199999999999996</c:v>
                </c:pt>
                <c:pt idx="1827">
                  <c:v>-1.4</c:v>
                </c:pt>
                <c:pt idx="1828">
                  <c:v>-1.3</c:v>
                </c:pt>
                <c:pt idx="1829">
                  <c:v>-0.65999999999999948</c:v>
                </c:pt>
                <c:pt idx="1830">
                  <c:v>8.0000000000000432E-2</c:v>
                </c:pt>
                <c:pt idx="1831">
                  <c:v>0.24000000000000057</c:v>
                </c:pt>
                <c:pt idx="1832">
                  <c:v>0.84000000000000052</c:v>
                </c:pt>
                <c:pt idx="1833">
                  <c:v>1.5200000000000002</c:v>
                </c:pt>
                <c:pt idx="1834">
                  <c:v>1.1399999999999999</c:v>
                </c:pt>
                <c:pt idx="1835">
                  <c:v>0.93999999999999984</c:v>
                </c:pt>
                <c:pt idx="1836">
                  <c:v>1.0999999999999992</c:v>
                </c:pt>
                <c:pt idx="1837">
                  <c:v>0.77999999999999969</c:v>
                </c:pt>
                <c:pt idx="1838">
                  <c:v>0.4</c:v>
                </c:pt>
                <c:pt idx="1839">
                  <c:v>0.56000000000000016</c:v>
                </c:pt>
                <c:pt idx="1840">
                  <c:v>0.18000000000000044</c:v>
                </c:pt>
                <c:pt idx="1841">
                  <c:v>-5.9999999999999429E-2</c:v>
                </c:pt>
                <c:pt idx="1842">
                  <c:v>-0.1</c:v>
                </c:pt>
                <c:pt idx="1843">
                  <c:v>-0.18000000000000044</c:v>
                </c:pt>
                <c:pt idx="1844">
                  <c:v>-0.77999999999999969</c:v>
                </c:pt>
                <c:pt idx="1845">
                  <c:v>-1.2399999999999998</c:v>
                </c:pt>
                <c:pt idx="1846">
                  <c:v>-1.2799999999999998</c:v>
                </c:pt>
                <c:pt idx="1847">
                  <c:v>-1.5999999999999992</c:v>
                </c:pt>
                <c:pt idx="1848">
                  <c:v>-1.4799999999999991</c:v>
                </c:pt>
                <c:pt idx="1849">
                  <c:v>-1.4999999999999993</c:v>
                </c:pt>
                <c:pt idx="1850">
                  <c:v>-1.2399999999999998</c:v>
                </c:pt>
                <c:pt idx="1851">
                  <c:v>-1.4600000000000002</c:v>
                </c:pt>
                <c:pt idx="1852">
                  <c:v>-1.4</c:v>
                </c:pt>
                <c:pt idx="1853">
                  <c:v>-1.4600000000000002</c:v>
                </c:pt>
                <c:pt idx="1854">
                  <c:v>-1.06</c:v>
                </c:pt>
                <c:pt idx="1855">
                  <c:v>-0.96000000000000019</c:v>
                </c:pt>
                <c:pt idx="1856">
                  <c:v>-0.82000000000000028</c:v>
                </c:pt>
                <c:pt idx="1857">
                  <c:v>-0.64000000000000057</c:v>
                </c:pt>
                <c:pt idx="1858">
                  <c:v>-0.62000000000000099</c:v>
                </c:pt>
                <c:pt idx="1859">
                  <c:v>-0.44000000000000128</c:v>
                </c:pt>
                <c:pt idx="1860">
                  <c:v>-0.220000000000001</c:v>
                </c:pt>
                <c:pt idx="1861">
                  <c:v>-0.48000000000000115</c:v>
                </c:pt>
                <c:pt idx="1862">
                  <c:v>-4.000000000000057E-2</c:v>
                </c:pt>
                <c:pt idx="1863">
                  <c:v>-0.22000000000000028</c:v>
                </c:pt>
                <c:pt idx="1864">
                  <c:v>-0.68000000000000038</c:v>
                </c:pt>
                <c:pt idx="1865">
                  <c:v>-0.83999999999999986</c:v>
                </c:pt>
                <c:pt idx="1866">
                  <c:v>-0.37999999999999973</c:v>
                </c:pt>
                <c:pt idx="1867">
                  <c:v>-0.74000000000000055</c:v>
                </c:pt>
                <c:pt idx="1868">
                  <c:v>-0.5800000000000004</c:v>
                </c:pt>
                <c:pt idx="1869">
                  <c:v>-0.6</c:v>
                </c:pt>
                <c:pt idx="1870">
                  <c:v>-0.66000000000000081</c:v>
                </c:pt>
                <c:pt idx="1871">
                  <c:v>-0.68000000000000038</c:v>
                </c:pt>
                <c:pt idx="1872">
                  <c:v>-0.51999999999999957</c:v>
                </c:pt>
                <c:pt idx="1873">
                  <c:v>-0.67999999999999972</c:v>
                </c:pt>
                <c:pt idx="1874">
                  <c:v>-0.67999999999999972</c:v>
                </c:pt>
                <c:pt idx="1875">
                  <c:v>-0.63999999999999913</c:v>
                </c:pt>
                <c:pt idx="1876">
                  <c:v>-0.55999999999999939</c:v>
                </c:pt>
                <c:pt idx="1877">
                  <c:v>-0.7</c:v>
                </c:pt>
                <c:pt idx="1878">
                  <c:v>-0.26000000000000012</c:v>
                </c:pt>
                <c:pt idx="1879">
                  <c:v>0.11999999999999958</c:v>
                </c:pt>
                <c:pt idx="1880">
                  <c:v>-0.16000000000000086</c:v>
                </c:pt>
                <c:pt idx="1881">
                  <c:v>-0.88000000000000111</c:v>
                </c:pt>
                <c:pt idx="1882">
                  <c:v>-0.94000000000000061</c:v>
                </c:pt>
                <c:pt idx="1883">
                  <c:v>-1.3399999999999999</c:v>
                </c:pt>
                <c:pt idx="1884">
                  <c:v>-1.5599999999999994</c:v>
                </c:pt>
                <c:pt idx="1885">
                  <c:v>-1.4999999999999993</c:v>
                </c:pt>
                <c:pt idx="1886">
                  <c:v>-1.1999999999999986</c:v>
                </c:pt>
                <c:pt idx="1887">
                  <c:v>-1.6599999999999988</c:v>
                </c:pt>
                <c:pt idx="1888">
                  <c:v>-1.3999999999999992</c:v>
                </c:pt>
                <c:pt idx="1889">
                  <c:v>-1.5799999999999996</c:v>
                </c:pt>
                <c:pt idx="1890">
                  <c:v>-1.3799999999999997</c:v>
                </c:pt>
                <c:pt idx="1891">
                  <c:v>-1.1799999999999997</c:v>
                </c:pt>
                <c:pt idx="1892">
                  <c:v>-0.83999999999999986</c:v>
                </c:pt>
                <c:pt idx="1893">
                  <c:v>-1.2599999999999993</c:v>
                </c:pt>
                <c:pt idx="1894">
                  <c:v>-1.3399999999999992</c:v>
                </c:pt>
                <c:pt idx="1895">
                  <c:v>-1.8199999999999996</c:v>
                </c:pt>
                <c:pt idx="1896">
                  <c:v>-2.5400000000000005</c:v>
                </c:pt>
                <c:pt idx="1897">
                  <c:v>-3.3</c:v>
                </c:pt>
                <c:pt idx="1898">
                  <c:v>-3.6000000000000005</c:v>
                </c:pt>
                <c:pt idx="1899">
                  <c:v>-4.16</c:v>
                </c:pt>
                <c:pt idx="1900">
                  <c:v>-4.26</c:v>
                </c:pt>
                <c:pt idx="1901">
                  <c:v>-4.5799999999999992</c:v>
                </c:pt>
                <c:pt idx="1902">
                  <c:v>-4.6599999999999993</c:v>
                </c:pt>
                <c:pt idx="1903">
                  <c:v>-5.2999999999999989</c:v>
                </c:pt>
                <c:pt idx="1904">
                  <c:v>-5.5200000000000005</c:v>
                </c:pt>
                <c:pt idx="1905">
                  <c:v>-6.4600000000000009</c:v>
                </c:pt>
                <c:pt idx="1906">
                  <c:v>-6.6400000000000006</c:v>
                </c:pt>
                <c:pt idx="1907">
                  <c:v>-7</c:v>
                </c:pt>
                <c:pt idx="1908">
                  <c:v>-7.339999999999999</c:v>
                </c:pt>
                <c:pt idx="1909">
                  <c:v>-7.919999999999999</c:v>
                </c:pt>
                <c:pt idx="1910">
                  <c:v>-8.259999999999998</c:v>
                </c:pt>
                <c:pt idx="1911">
                  <c:v>-8.9799999999999986</c:v>
                </c:pt>
                <c:pt idx="1912">
                  <c:v>-9.26</c:v>
                </c:pt>
                <c:pt idx="1913">
                  <c:v>-9.3199999999999985</c:v>
                </c:pt>
                <c:pt idx="1914">
                  <c:v>-9.3199999999999985</c:v>
                </c:pt>
                <c:pt idx="1915">
                  <c:v>-9.0599999999999987</c:v>
                </c:pt>
                <c:pt idx="1916">
                  <c:v>-8.8199999999999985</c:v>
                </c:pt>
                <c:pt idx="1917">
                  <c:v>-9.08</c:v>
                </c:pt>
                <c:pt idx="1918">
                  <c:v>-9.120000000000001</c:v>
                </c:pt>
                <c:pt idx="1919">
                  <c:v>-8.6</c:v>
                </c:pt>
                <c:pt idx="1920">
                  <c:v>-8.1999999999999993</c:v>
                </c:pt>
                <c:pt idx="1921">
                  <c:v>-7.2600000000000007</c:v>
                </c:pt>
                <c:pt idx="1922">
                  <c:v>-5.94</c:v>
                </c:pt>
                <c:pt idx="1923">
                  <c:v>-4.4600000000000009</c:v>
                </c:pt>
                <c:pt idx="1924">
                  <c:v>-3.3400000000000021</c:v>
                </c:pt>
                <c:pt idx="1925">
                  <c:v>-1.5800000000000012</c:v>
                </c:pt>
                <c:pt idx="1926">
                  <c:v>-0.22000000000000169</c:v>
                </c:pt>
                <c:pt idx="1927">
                  <c:v>1.4399999999999991</c:v>
                </c:pt>
                <c:pt idx="1928">
                  <c:v>2.7999999999999985</c:v>
                </c:pt>
                <c:pt idx="1929">
                  <c:v>4.0999999999999988</c:v>
                </c:pt>
                <c:pt idx="1930">
                  <c:v>4.8399999999999981</c:v>
                </c:pt>
                <c:pt idx="1931">
                  <c:v>5.8599999999999977</c:v>
                </c:pt>
                <c:pt idx="1932">
                  <c:v>6.5599999999999978</c:v>
                </c:pt>
                <c:pt idx="1933">
                  <c:v>7.2999999999999989</c:v>
                </c:pt>
                <c:pt idx="1934">
                  <c:v>8.2399999999999984</c:v>
                </c:pt>
                <c:pt idx="1935">
                  <c:v>8.9999999999999982</c:v>
                </c:pt>
                <c:pt idx="1936">
                  <c:v>9.4599999999999991</c:v>
                </c:pt>
                <c:pt idx="1937">
                  <c:v>9.52</c:v>
                </c:pt>
                <c:pt idx="1938">
                  <c:v>9.6999999999999993</c:v>
                </c:pt>
                <c:pt idx="1939">
                  <c:v>9.4599999999999973</c:v>
                </c:pt>
                <c:pt idx="1940">
                  <c:v>9.16</c:v>
                </c:pt>
                <c:pt idx="1941">
                  <c:v>8.7799999999999994</c:v>
                </c:pt>
                <c:pt idx="1942">
                  <c:v>8.4600000000000009</c:v>
                </c:pt>
                <c:pt idx="1943">
                  <c:v>7.9600000000000009</c:v>
                </c:pt>
                <c:pt idx="1944">
                  <c:v>7.0600000000000005</c:v>
                </c:pt>
                <c:pt idx="1945">
                  <c:v>6.9</c:v>
                </c:pt>
                <c:pt idx="1946">
                  <c:v>6.3599999999999994</c:v>
                </c:pt>
                <c:pt idx="1947">
                  <c:v>5.8999999999999986</c:v>
                </c:pt>
                <c:pt idx="1948">
                  <c:v>4.9999999999999982</c:v>
                </c:pt>
                <c:pt idx="1949">
                  <c:v>4.879999999999999</c:v>
                </c:pt>
                <c:pt idx="1950">
                  <c:v>4.2999999999999989</c:v>
                </c:pt>
                <c:pt idx="1951">
                  <c:v>3.9199999999999995</c:v>
                </c:pt>
                <c:pt idx="1952">
                  <c:v>3.4799999999999995</c:v>
                </c:pt>
                <c:pt idx="1953">
                  <c:v>3.6</c:v>
                </c:pt>
                <c:pt idx="1954">
                  <c:v>3.2</c:v>
                </c:pt>
                <c:pt idx="1955">
                  <c:v>2.7</c:v>
                </c:pt>
                <c:pt idx="1956">
                  <c:v>2.54</c:v>
                </c:pt>
                <c:pt idx="1957">
                  <c:v>2.2000000000000002</c:v>
                </c:pt>
                <c:pt idx="1958">
                  <c:v>2</c:v>
                </c:pt>
                <c:pt idx="1959">
                  <c:v>1.6000000000000008</c:v>
                </c:pt>
                <c:pt idx="1960">
                  <c:v>1.06</c:v>
                </c:pt>
                <c:pt idx="1961">
                  <c:v>0.96000000000000019</c:v>
                </c:pt>
                <c:pt idx="1962">
                  <c:v>0.92000000000000026</c:v>
                </c:pt>
                <c:pt idx="1963">
                  <c:v>0.5</c:v>
                </c:pt>
                <c:pt idx="1964">
                  <c:v>0.15999999999999942</c:v>
                </c:pt>
                <c:pt idx="1965">
                  <c:v>-0.60000000000000075</c:v>
                </c:pt>
                <c:pt idx="1966">
                  <c:v>-2.5400000000000005</c:v>
                </c:pt>
                <c:pt idx="1967">
                  <c:v>-3.8200000000000003</c:v>
                </c:pt>
                <c:pt idx="1968">
                  <c:v>-6.3600000000000012</c:v>
                </c:pt>
                <c:pt idx="1969">
                  <c:v>-9.24</c:v>
                </c:pt>
                <c:pt idx="1970">
                  <c:v>-7.8600000000000012</c:v>
                </c:pt>
                <c:pt idx="1971">
                  <c:v>-4.620000000000001</c:v>
                </c:pt>
                <c:pt idx="1972">
                  <c:v>-2.080000000000001</c:v>
                </c:pt>
                <c:pt idx="1973">
                  <c:v>2.8999999999999995</c:v>
                </c:pt>
                <c:pt idx="1974">
                  <c:v>9.34</c:v>
                </c:pt>
                <c:pt idx="1975">
                  <c:v>9</c:v>
                </c:pt>
                <c:pt idx="1976">
                  <c:v>6.919999999999999</c:v>
                </c:pt>
                <c:pt idx="1977">
                  <c:v>4.5</c:v>
                </c:pt>
                <c:pt idx="1978">
                  <c:v>1.0800000000000005</c:v>
                </c:pt>
                <c:pt idx="1979">
                  <c:v>-2.5599999999999992</c:v>
                </c:pt>
                <c:pt idx="1980">
                  <c:v>-3.0599999999999992</c:v>
                </c:pt>
                <c:pt idx="1981">
                  <c:v>-2.899999999999999</c:v>
                </c:pt>
                <c:pt idx="1982">
                  <c:v>-2.419999999999999</c:v>
                </c:pt>
                <c:pt idx="1983">
                  <c:v>-1.7199999999999989</c:v>
                </c:pt>
                <c:pt idx="1984">
                  <c:v>-1.6999999999999988</c:v>
                </c:pt>
                <c:pt idx="1985">
                  <c:v>-1.8399999999999987</c:v>
                </c:pt>
                <c:pt idx="1986">
                  <c:v>-2.0599999999999992</c:v>
                </c:pt>
                <c:pt idx="1987">
                  <c:v>-1.7799999999999989</c:v>
                </c:pt>
                <c:pt idx="1988">
                  <c:v>-1.8799999999999997</c:v>
                </c:pt>
                <c:pt idx="1989">
                  <c:v>-1.6799999999999997</c:v>
                </c:pt>
                <c:pt idx="1990">
                  <c:v>-1.7200000000000002</c:v>
                </c:pt>
                <c:pt idx="1991">
                  <c:v>-1.5200000000000002</c:v>
                </c:pt>
                <c:pt idx="1992">
                  <c:v>-1.7200000000000002</c:v>
                </c:pt>
                <c:pt idx="1993">
                  <c:v>-1.7</c:v>
                </c:pt>
                <c:pt idx="1994">
                  <c:v>-1.3800000000000003</c:v>
                </c:pt>
                <c:pt idx="1995">
                  <c:v>-0.97999999999999976</c:v>
                </c:pt>
                <c:pt idx="1996">
                  <c:v>-1.2399999999999998</c:v>
                </c:pt>
                <c:pt idx="1997">
                  <c:v>-0.6399999999999999</c:v>
                </c:pt>
                <c:pt idx="1998">
                  <c:v>-0.27999999999999969</c:v>
                </c:pt>
                <c:pt idx="1999">
                  <c:v>-0.55999999999999939</c:v>
                </c:pt>
                <c:pt idx="2000">
                  <c:v>-0.82000000000000028</c:v>
                </c:pt>
                <c:pt idx="2001">
                  <c:v>-0.36000000000000015</c:v>
                </c:pt>
                <c:pt idx="2002">
                  <c:v>-0.46000000000000013</c:v>
                </c:pt>
                <c:pt idx="2003">
                  <c:v>-0.62000000000000033</c:v>
                </c:pt>
                <c:pt idx="2004">
                  <c:v>-0.50000000000000067</c:v>
                </c:pt>
                <c:pt idx="2005">
                  <c:v>0</c:v>
                </c:pt>
                <c:pt idx="2006">
                  <c:v>-0.3</c:v>
                </c:pt>
                <c:pt idx="2007">
                  <c:v>-0.42000000000000026</c:v>
                </c:pt>
                <c:pt idx="2008">
                  <c:v>-0.44000000000000056</c:v>
                </c:pt>
                <c:pt idx="2009">
                  <c:v>-0.46000000000000013</c:v>
                </c:pt>
                <c:pt idx="2010">
                  <c:v>-0.44000000000000056</c:v>
                </c:pt>
                <c:pt idx="2011">
                  <c:v>1.9999999999999574E-2</c:v>
                </c:pt>
                <c:pt idx="2012">
                  <c:v>-8.0000000000000432E-2</c:v>
                </c:pt>
                <c:pt idx="2013">
                  <c:v>-0.3</c:v>
                </c:pt>
                <c:pt idx="2014">
                  <c:v>-0.23999999999999985</c:v>
                </c:pt>
                <c:pt idx="2015">
                  <c:v>-0.43999999999999984</c:v>
                </c:pt>
                <c:pt idx="2016">
                  <c:v>-0.53999999999999981</c:v>
                </c:pt>
                <c:pt idx="2017">
                  <c:v>-0.66000000000000014</c:v>
                </c:pt>
                <c:pt idx="2018">
                  <c:v>-0.33999999999999986</c:v>
                </c:pt>
                <c:pt idx="2019">
                  <c:v>-0.62000000000000033</c:v>
                </c:pt>
                <c:pt idx="2020">
                  <c:v>-0.8600000000000001</c:v>
                </c:pt>
                <c:pt idx="2021">
                  <c:v>-0.96000000000000085</c:v>
                </c:pt>
                <c:pt idx="2022">
                  <c:v>-0.80000000000000071</c:v>
                </c:pt>
                <c:pt idx="2023">
                  <c:v>-1.0200000000000009</c:v>
                </c:pt>
                <c:pt idx="2024">
                  <c:v>-1.1600000000000008</c:v>
                </c:pt>
                <c:pt idx="2025">
                  <c:v>-0.80000000000000071</c:v>
                </c:pt>
                <c:pt idx="2026">
                  <c:v>-0.85999999999999976</c:v>
                </c:pt>
                <c:pt idx="2027">
                  <c:v>-1.3399999999999994</c:v>
                </c:pt>
                <c:pt idx="2028">
                  <c:v>-1.1199999999999992</c:v>
                </c:pt>
                <c:pt idx="2029">
                  <c:v>-0.89999999999999891</c:v>
                </c:pt>
                <c:pt idx="2030">
                  <c:v>-1.5999999999999992</c:v>
                </c:pt>
                <c:pt idx="2031">
                  <c:v>-1.5400000000000003</c:v>
                </c:pt>
                <c:pt idx="2032">
                  <c:v>-1.5400000000000003</c:v>
                </c:pt>
                <c:pt idx="2033">
                  <c:v>-2.4000000000000004</c:v>
                </c:pt>
                <c:pt idx="2034">
                  <c:v>-2.58</c:v>
                </c:pt>
                <c:pt idx="2035">
                  <c:v>-2.54</c:v>
                </c:pt>
                <c:pt idx="2036">
                  <c:v>-2.7199999999999989</c:v>
                </c:pt>
                <c:pt idx="2037">
                  <c:v>-2.7399999999999984</c:v>
                </c:pt>
                <c:pt idx="2038">
                  <c:v>-1.8799999999999983</c:v>
                </c:pt>
                <c:pt idx="2039">
                  <c:v>-1.819999999999999</c:v>
                </c:pt>
                <c:pt idx="2040">
                  <c:v>-1.7799999999999989</c:v>
                </c:pt>
                <c:pt idx="2041">
                  <c:v>-1.879999999999999</c:v>
                </c:pt>
                <c:pt idx="2042">
                  <c:v>-1.3599999999999994</c:v>
                </c:pt>
                <c:pt idx="2043">
                  <c:v>-1.8199999999999996</c:v>
                </c:pt>
                <c:pt idx="2044">
                  <c:v>-1.7399999999999991</c:v>
                </c:pt>
                <c:pt idx="2045">
                  <c:v>-1.3599999999999994</c:v>
                </c:pt>
                <c:pt idx="2046">
                  <c:v>-1.36</c:v>
                </c:pt>
                <c:pt idx="2047">
                  <c:v>-1.44</c:v>
                </c:pt>
                <c:pt idx="2048">
                  <c:v>-1.4200000000000004</c:v>
                </c:pt>
                <c:pt idx="2049">
                  <c:v>-1.5600000000000009</c:v>
                </c:pt>
                <c:pt idx="2050">
                  <c:v>-1.5200000000000002</c:v>
                </c:pt>
                <c:pt idx="2051">
                  <c:v>-1.7</c:v>
                </c:pt>
                <c:pt idx="2052">
                  <c:v>-1.9</c:v>
                </c:pt>
                <c:pt idx="2053">
                  <c:v>-1.8399999999999999</c:v>
                </c:pt>
                <c:pt idx="2054">
                  <c:v>-2.16</c:v>
                </c:pt>
                <c:pt idx="2055">
                  <c:v>-2.62</c:v>
                </c:pt>
                <c:pt idx="2056">
                  <c:v>-2.8200000000000003</c:v>
                </c:pt>
                <c:pt idx="2057">
                  <c:v>-3.180000000000001</c:v>
                </c:pt>
                <c:pt idx="2058">
                  <c:v>-3.8200000000000012</c:v>
                </c:pt>
                <c:pt idx="2059">
                  <c:v>-3.9800000000000004</c:v>
                </c:pt>
                <c:pt idx="2060">
                  <c:v>-4.2200000000000006</c:v>
                </c:pt>
                <c:pt idx="2061">
                  <c:v>-4.2000000000000011</c:v>
                </c:pt>
                <c:pt idx="2062">
                  <c:v>-4.58</c:v>
                </c:pt>
                <c:pt idx="2063">
                  <c:v>-4.62</c:v>
                </c:pt>
                <c:pt idx="2064">
                  <c:v>-5.0400000000000009</c:v>
                </c:pt>
                <c:pt idx="2065">
                  <c:v>-5.5200000000000014</c:v>
                </c:pt>
                <c:pt idx="2066">
                  <c:v>-5.78</c:v>
                </c:pt>
                <c:pt idx="2067">
                  <c:v>-5.5600000000000005</c:v>
                </c:pt>
                <c:pt idx="2068">
                  <c:v>-5.0999999999999996</c:v>
                </c:pt>
                <c:pt idx="2069">
                  <c:v>-4.6199999999999992</c:v>
                </c:pt>
                <c:pt idx="2070">
                  <c:v>-4.34</c:v>
                </c:pt>
                <c:pt idx="2071">
                  <c:v>-3.9400000000000004</c:v>
                </c:pt>
                <c:pt idx="2072">
                  <c:v>-3.3000000000000016</c:v>
                </c:pt>
                <c:pt idx="2073">
                  <c:v>-3.1400000000000006</c:v>
                </c:pt>
                <c:pt idx="2074">
                  <c:v>-2.9200000000000017</c:v>
                </c:pt>
                <c:pt idx="2075">
                  <c:v>-2.0400000000000005</c:v>
                </c:pt>
                <c:pt idx="2076">
                  <c:v>-1.8400000000000005</c:v>
                </c:pt>
                <c:pt idx="2077">
                  <c:v>-1.6599999999999995</c:v>
                </c:pt>
                <c:pt idx="2078">
                  <c:v>-1.3400000000000005</c:v>
                </c:pt>
                <c:pt idx="2079">
                  <c:v>-0.54000000000000059</c:v>
                </c:pt>
                <c:pt idx="2080">
                  <c:v>-0.38000000000000111</c:v>
                </c:pt>
                <c:pt idx="2081">
                  <c:v>-0.1200000000000017</c:v>
                </c:pt>
                <c:pt idx="2082">
                  <c:v>7.9999999999996879E-2</c:v>
                </c:pt>
                <c:pt idx="2083">
                  <c:v>0.19999999999999715</c:v>
                </c:pt>
                <c:pt idx="2084">
                  <c:v>0.27999999999999831</c:v>
                </c:pt>
                <c:pt idx="2085">
                  <c:v>0.43999999999999917</c:v>
                </c:pt>
                <c:pt idx="2086">
                  <c:v>0.87999999999999967</c:v>
                </c:pt>
                <c:pt idx="2087">
                  <c:v>1.1600000000000008</c:v>
                </c:pt>
                <c:pt idx="2088">
                  <c:v>1.2400000000000007</c:v>
                </c:pt>
                <c:pt idx="2089">
                  <c:v>1.4599999999999995</c:v>
                </c:pt>
                <c:pt idx="2090">
                  <c:v>1.819999999999999</c:v>
                </c:pt>
                <c:pt idx="2091">
                  <c:v>2</c:v>
                </c:pt>
                <c:pt idx="2092">
                  <c:v>2.3200000000000003</c:v>
                </c:pt>
                <c:pt idx="2093">
                  <c:v>2.8800000000000012</c:v>
                </c:pt>
                <c:pt idx="2094">
                  <c:v>3.3800000000000017</c:v>
                </c:pt>
                <c:pt idx="2095">
                  <c:v>3.4600000000000017</c:v>
                </c:pt>
                <c:pt idx="2096">
                  <c:v>3.120000000000001</c:v>
                </c:pt>
                <c:pt idx="2097">
                  <c:v>3.0000000000000009</c:v>
                </c:pt>
                <c:pt idx="2098">
                  <c:v>2.2399999999999998</c:v>
                </c:pt>
                <c:pt idx="2099">
                  <c:v>1.3399999999999999</c:v>
                </c:pt>
                <c:pt idx="2100">
                  <c:v>0.9199999999999996</c:v>
                </c:pt>
                <c:pt idx="2101">
                  <c:v>0.95999999999999941</c:v>
                </c:pt>
                <c:pt idx="2102">
                  <c:v>0.25999999999999945</c:v>
                </c:pt>
                <c:pt idx="2103">
                  <c:v>0.59999999999999931</c:v>
                </c:pt>
                <c:pt idx="2104">
                  <c:v>0.29999999999999927</c:v>
                </c:pt>
                <c:pt idx="2105">
                  <c:v>0.2</c:v>
                </c:pt>
                <c:pt idx="2106">
                  <c:v>2.0000000000000285E-2</c:v>
                </c:pt>
                <c:pt idx="2107">
                  <c:v>2.0000000000000285E-2</c:v>
                </c:pt>
                <c:pt idx="2108">
                  <c:v>-0.23999999999999916</c:v>
                </c:pt>
                <c:pt idx="2109">
                  <c:v>-0.27999999999999903</c:v>
                </c:pt>
                <c:pt idx="2110">
                  <c:v>-0.51999999999999891</c:v>
                </c:pt>
                <c:pt idx="2111">
                  <c:v>-0.41999999999999887</c:v>
                </c:pt>
                <c:pt idx="2112">
                  <c:v>-0.31999999999999884</c:v>
                </c:pt>
                <c:pt idx="2113">
                  <c:v>-0.7399999999999991</c:v>
                </c:pt>
                <c:pt idx="2114">
                  <c:v>-0.7999999999999986</c:v>
                </c:pt>
                <c:pt idx="2115">
                  <c:v>-0.65999999999999948</c:v>
                </c:pt>
                <c:pt idx="2116">
                  <c:v>-1.0799999999999996</c:v>
                </c:pt>
                <c:pt idx="2117">
                  <c:v>-1.0399999999999998</c:v>
                </c:pt>
                <c:pt idx="2118">
                  <c:v>-0.72000000000000031</c:v>
                </c:pt>
                <c:pt idx="2119">
                  <c:v>-0.90000000000000069</c:v>
                </c:pt>
                <c:pt idx="2120">
                  <c:v>-1.1200000000000003</c:v>
                </c:pt>
                <c:pt idx="2121">
                  <c:v>-1.0800000000000005</c:v>
                </c:pt>
                <c:pt idx="2122">
                  <c:v>-1.4200000000000004</c:v>
                </c:pt>
                <c:pt idx="2123">
                  <c:v>-1.2200000000000002</c:v>
                </c:pt>
                <c:pt idx="2124">
                  <c:v>-0.8</c:v>
                </c:pt>
                <c:pt idx="2125">
                  <c:v>-0.96000000000000019</c:v>
                </c:pt>
                <c:pt idx="2126">
                  <c:v>-0.92000000000000026</c:v>
                </c:pt>
                <c:pt idx="2127">
                  <c:v>-0.93999999999999984</c:v>
                </c:pt>
                <c:pt idx="2128">
                  <c:v>-1.4600000000000002</c:v>
                </c:pt>
                <c:pt idx="2129">
                  <c:v>-1.9400000000000006</c:v>
                </c:pt>
                <c:pt idx="2130">
                  <c:v>-1.920000000000001</c:v>
                </c:pt>
                <c:pt idx="2131">
                  <c:v>-2.0000000000000009</c:v>
                </c:pt>
                <c:pt idx="2132">
                  <c:v>-2.3200000000000012</c:v>
                </c:pt>
                <c:pt idx="2133">
                  <c:v>-2.2800000000000002</c:v>
                </c:pt>
                <c:pt idx="2134">
                  <c:v>-2.3800000000000003</c:v>
                </c:pt>
                <c:pt idx="2135">
                  <c:v>-2.5799999999999996</c:v>
                </c:pt>
                <c:pt idx="2136">
                  <c:v>-2.88</c:v>
                </c:pt>
                <c:pt idx="2137">
                  <c:v>-2.5799999999999996</c:v>
                </c:pt>
                <c:pt idx="2138">
                  <c:v>-3.1</c:v>
                </c:pt>
                <c:pt idx="2139">
                  <c:v>-3.0800000000000005</c:v>
                </c:pt>
                <c:pt idx="2140">
                  <c:v>-3.1400000000000006</c:v>
                </c:pt>
                <c:pt idx="2141">
                  <c:v>-2.8600000000000003</c:v>
                </c:pt>
                <c:pt idx="2142">
                  <c:v>-3.12</c:v>
                </c:pt>
                <c:pt idx="2143">
                  <c:v>-2.46</c:v>
                </c:pt>
                <c:pt idx="2144">
                  <c:v>-2.7199999999999998</c:v>
                </c:pt>
                <c:pt idx="2145">
                  <c:v>-3.0599999999999996</c:v>
                </c:pt>
                <c:pt idx="2146">
                  <c:v>-3.5799999999999996</c:v>
                </c:pt>
                <c:pt idx="2147">
                  <c:v>-3.879999999999999</c:v>
                </c:pt>
                <c:pt idx="2148">
                  <c:v>-4.6199999999999992</c:v>
                </c:pt>
                <c:pt idx="2149">
                  <c:v>-5.18</c:v>
                </c:pt>
                <c:pt idx="2150">
                  <c:v>-5.58</c:v>
                </c:pt>
                <c:pt idx="2151">
                  <c:v>-5.92</c:v>
                </c:pt>
                <c:pt idx="2152">
                  <c:v>-6.280000000000002</c:v>
                </c:pt>
                <c:pt idx="2153">
                  <c:v>-6.9600000000000026</c:v>
                </c:pt>
                <c:pt idx="2154">
                  <c:v>-7.5400000000000009</c:v>
                </c:pt>
                <c:pt idx="2155">
                  <c:v>-7.5600000000000005</c:v>
                </c:pt>
                <c:pt idx="2156">
                  <c:v>-7.8400000000000007</c:v>
                </c:pt>
                <c:pt idx="2157">
                  <c:v>-8.2799999999999994</c:v>
                </c:pt>
                <c:pt idx="2158">
                  <c:v>-8.1</c:v>
                </c:pt>
                <c:pt idx="2159">
                  <c:v>-7.76</c:v>
                </c:pt>
                <c:pt idx="2160">
                  <c:v>-7.94</c:v>
                </c:pt>
                <c:pt idx="2161">
                  <c:v>-7.9000000000000012</c:v>
                </c:pt>
                <c:pt idx="2162">
                  <c:v>-8.6800000000000033</c:v>
                </c:pt>
                <c:pt idx="2163">
                  <c:v>-9.6800000000000033</c:v>
                </c:pt>
                <c:pt idx="2164">
                  <c:v>-10.780000000000003</c:v>
                </c:pt>
                <c:pt idx="2165">
                  <c:v>-12.000000000000002</c:v>
                </c:pt>
                <c:pt idx="2166">
                  <c:v>-10.82</c:v>
                </c:pt>
                <c:pt idx="2167">
                  <c:v>-7.3999999999999986</c:v>
                </c:pt>
                <c:pt idx="2168">
                  <c:v>-3.3599999999999981</c:v>
                </c:pt>
                <c:pt idx="2169">
                  <c:v>1.3400000000000005</c:v>
                </c:pt>
                <c:pt idx="2170">
                  <c:v>6.580000000000001</c:v>
                </c:pt>
                <c:pt idx="2171">
                  <c:v>8.02</c:v>
                </c:pt>
                <c:pt idx="2172">
                  <c:v>6.9</c:v>
                </c:pt>
                <c:pt idx="2173">
                  <c:v>5.339999999999999</c:v>
                </c:pt>
                <c:pt idx="2174">
                  <c:v>3.4400000000000004</c:v>
                </c:pt>
                <c:pt idx="2175">
                  <c:v>0.95999999999999941</c:v>
                </c:pt>
                <c:pt idx="2176">
                  <c:v>0.15999999999999942</c:v>
                </c:pt>
                <c:pt idx="2177">
                  <c:v>0.71999999999999886</c:v>
                </c:pt>
                <c:pt idx="2178">
                  <c:v>1.4399999999999991</c:v>
                </c:pt>
                <c:pt idx="2179">
                  <c:v>1.8399999999999992</c:v>
                </c:pt>
                <c:pt idx="2180">
                  <c:v>2.2999999999999998</c:v>
                </c:pt>
                <c:pt idx="2181">
                  <c:v>2.7600000000000007</c:v>
                </c:pt>
                <c:pt idx="2182">
                  <c:v>2.9000000000000012</c:v>
                </c:pt>
                <c:pt idx="2183">
                  <c:v>2.740000000000002</c:v>
                </c:pt>
                <c:pt idx="2184">
                  <c:v>3</c:v>
                </c:pt>
                <c:pt idx="2185">
                  <c:v>3.3599999999999994</c:v>
                </c:pt>
                <c:pt idx="2186">
                  <c:v>3.2199999999999989</c:v>
                </c:pt>
                <c:pt idx="2187">
                  <c:v>3.5199999999999987</c:v>
                </c:pt>
                <c:pt idx="2188">
                  <c:v>3.8799999999999981</c:v>
                </c:pt>
                <c:pt idx="2189">
                  <c:v>4.12</c:v>
                </c:pt>
                <c:pt idx="2190">
                  <c:v>4.2600000000000007</c:v>
                </c:pt>
                <c:pt idx="2191">
                  <c:v>4.2600000000000025</c:v>
                </c:pt>
                <c:pt idx="2192">
                  <c:v>4.0600000000000005</c:v>
                </c:pt>
                <c:pt idx="2193">
                  <c:v>4.080000000000001</c:v>
                </c:pt>
                <c:pt idx="2194">
                  <c:v>4.2200000000000006</c:v>
                </c:pt>
                <c:pt idx="2195">
                  <c:v>4.72</c:v>
                </c:pt>
                <c:pt idx="2196">
                  <c:v>4.6599999999999984</c:v>
                </c:pt>
                <c:pt idx="2197">
                  <c:v>5.0999999999999996</c:v>
                </c:pt>
                <c:pt idx="2198">
                  <c:v>5.58</c:v>
                </c:pt>
                <c:pt idx="2199">
                  <c:v>5.62</c:v>
                </c:pt>
                <c:pt idx="2200">
                  <c:v>5.2200000000000006</c:v>
                </c:pt>
                <c:pt idx="2201">
                  <c:v>5.76</c:v>
                </c:pt>
                <c:pt idx="2202">
                  <c:v>5.42</c:v>
                </c:pt>
                <c:pt idx="2203">
                  <c:v>4.6399999999999997</c:v>
                </c:pt>
                <c:pt idx="2204">
                  <c:v>4.0199999999999996</c:v>
                </c:pt>
                <c:pt idx="2205">
                  <c:v>3.5800000000000005</c:v>
                </c:pt>
                <c:pt idx="2206">
                  <c:v>2.8200000000000003</c:v>
                </c:pt>
                <c:pt idx="2207">
                  <c:v>2.4400000000000013</c:v>
                </c:pt>
                <c:pt idx="2208">
                  <c:v>2.2200000000000011</c:v>
                </c:pt>
                <c:pt idx="2209">
                  <c:v>2.180000000000001</c:v>
                </c:pt>
                <c:pt idx="2210">
                  <c:v>1.5600000000000009</c:v>
                </c:pt>
                <c:pt idx="2211">
                  <c:v>1.420000000000001</c:v>
                </c:pt>
                <c:pt idx="2212">
                  <c:v>1.0000000000000007</c:v>
                </c:pt>
                <c:pt idx="2213">
                  <c:v>0.84000000000000052</c:v>
                </c:pt>
                <c:pt idx="2214">
                  <c:v>0.50000000000000067</c:v>
                </c:pt>
                <c:pt idx="2215">
                  <c:v>0.220000000000001</c:v>
                </c:pt>
                <c:pt idx="2216">
                  <c:v>-0.35999999999999871</c:v>
                </c:pt>
                <c:pt idx="2217">
                  <c:v>-0.87999999999999901</c:v>
                </c:pt>
                <c:pt idx="2218">
                  <c:v>-1.319999999999999</c:v>
                </c:pt>
                <c:pt idx="2219">
                  <c:v>-2.0199999999999996</c:v>
                </c:pt>
                <c:pt idx="2220">
                  <c:v>-2.6</c:v>
                </c:pt>
                <c:pt idx="2221">
                  <c:v>-2.96</c:v>
                </c:pt>
                <c:pt idx="2222">
                  <c:v>-3.16</c:v>
                </c:pt>
                <c:pt idx="2223">
                  <c:v>-3.7000000000000006</c:v>
                </c:pt>
                <c:pt idx="2224">
                  <c:v>-4.1000000000000005</c:v>
                </c:pt>
                <c:pt idx="2225">
                  <c:v>-4.2000000000000011</c:v>
                </c:pt>
                <c:pt idx="2226">
                  <c:v>-4.580000000000001</c:v>
                </c:pt>
                <c:pt idx="2227">
                  <c:v>-4.8400000000000016</c:v>
                </c:pt>
                <c:pt idx="2228">
                  <c:v>-5.1400000000000015</c:v>
                </c:pt>
                <c:pt idx="2229">
                  <c:v>-5.2800000000000011</c:v>
                </c:pt>
                <c:pt idx="2230">
                  <c:v>-5.8200000000000021</c:v>
                </c:pt>
                <c:pt idx="2231">
                  <c:v>-6.0200000000000014</c:v>
                </c:pt>
                <c:pt idx="2232">
                  <c:v>-6.4200000000000017</c:v>
                </c:pt>
                <c:pt idx="2233">
                  <c:v>-6.8400000000000007</c:v>
                </c:pt>
                <c:pt idx="2234">
                  <c:v>-7.38</c:v>
                </c:pt>
                <c:pt idx="2235">
                  <c:v>-7.2399999999999993</c:v>
                </c:pt>
                <c:pt idx="2236">
                  <c:v>-7.2</c:v>
                </c:pt>
                <c:pt idx="2237">
                  <c:v>-7.259999999999998</c:v>
                </c:pt>
                <c:pt idx="2238">
                  <c:v>-7.3799999999999981</c:v>
                </c:pt>
                <c:pt idx="2239">
                  <c:v>-7.1399999999999988</c:v>
                </c:pt>
                <c:pt idx="2240">
                  <c:v>-7.339999999999999</c:v>
                </c:pt>
                <c:pt idx="2241">
                  <c:v>-7.3599999999999977</c:v>
                </c:pt>
                <c:pt idx="2242">
                  <c:v>-7.2199999999999989</c:v>
                </c:pt>
                <c:pt idx="2243">
                  <c:v>-6.5</c:v>
                </c:pt>
                <c:pt idx="2244">
                  <c:v>-6.06</c:v>
                </c:pt>
                <c:pt idx="2245">
                  <c:v>-5.24</c:v>
                </c:pt>
                <c:pt idx="2246">
                  <c:v>-4.7200000000000006</c:v>
                </c:pt>
                <c:pt idx="2247">
                  <c:v>-4.0200000000000005</c:v>
                </c:pt>
                <c:pt idx="2248">
                  <c:v>-3.5399999999999991</c:v>
                </c:pt>
                <c:pt idx="2249">
                  <c:v>-3.2599999999999993</c:v>
                </c:pt>
                <c:pt idx="2250">
                  <c:v>-2.9599999999999982</c:v>
                </c:pt>
                <c:pt idx="2251">
                  <c:v>-2.5399999999999991</c:v>
                </c:pt>
                <c:pt idx="2252">
                  <c:v>-2.1399999999999992</c:v>
                </c:pt>
                <c:pt idx="2253">
                  <c:v>-1.6599999999999995</c:v>
                </c:pt>
                <c:pt idx="2254">
                  <c:v>-1.2999999999999985</c:v>
                </c:pt>
                <c:pt idx="2255">
                  <c:v>-0.89999999999999858</c:v>
                </c:pt>
                <c:pt idx="2256">
                  <c:v>-0.91999999999999882</c:v>
                </c:pt>
                <c:pt idx="2257">
                  <c:v>-0.67999999999999972</c:v>
                </c:pt>
                <c:pt idx="2258">
                  <c:v>-0.7</c:v>
                </c:pt>
                <c:pt idx="2259">
                  <c:v>1.9999999999998862E-2</c:v>
                </c:pt>
                <c:pt idx="2260">
                  <c:v>0.31999999999999884</c:v>
                </c:pt>
                <c:pt idx="2261">
                  <c:v>0.85999999999999943</c:v>
                </c:pt>
                <c:pt idx="2262">
                  <c:v>1.4</c:v>
                </c:pt>
                <c:pt idx="2263">
                  <c:v>1.5200000000000002</c:v>
                </c:pt>
                <c:pt idx="2264">
                  <c:v>1.0399999999999991</c:v>
                </c:pt>
                <c:pt idx="2265">
                  <c:v>0.81999999999999884</c:v>
                </c:pt>
                <c:pt idx="2266">
                  <c:v>0.75999999999999945</c:v>
                </c:pt>
                <c:pt idx="2267">
                  <c:v>0.57999999999999974</c:v>
                </c:pt>
                <c:pt idx="2268">
                  <c:v>0.45999999999999941</c:v>
                </c:pt>
                <c:pt idx="2269">
                  <c:v>0.78000000000000114</c:v>
                </c:pt>
                <c:pt idx="2270">
                  <c:v>0.60000000000000142</c:v>
                </c:pt>
                <c:pt idx="2271">
                  <c:v>0.48000000000000115</c:v>
                </c:pt>
                <c:pt idx="2272">
                  <c:v>6.0000000000000851E-2</c:v>
                </c:pt>
                <c:pt idx="2273">
                  <c:v>-0.27999999999999969</c:v>
                </c:pt>
                <c:pt idx="2274">
                  <c:v>-0.62000000000000033</c:v>
                </c:pt>
                <c:pt idx="2275">
                  <c:v>-0.88000000000000111</c:v>
                </c:pt>
                <c:pt idx="2276">
                  <c:v>-1.4200000000000017</c:v>
                </c:pt>
                <c:pt idx="2277">
                  <c:v>-1.7200000000000017</c:v>
                </c:pt>
                <c:pt idx="2278">
                  <c:v>-2.12</c:v>
                </c:pt>
                <c:pt idx="2279">
                  <c:v>-2.5600000000000009</c:v>
                </c:pt>
                <c:pt idx="2280">
                  <c:v>-2.88</c:v>
                </c:pt>
                <c:pt idx="2281">
                  <c:v>-2.6799999999999997</c:v>
                </c:pt>
                <c:pt idx="2282">
                  <c:v>-2.9599999999999995</c:v>
                </c:pt>
                <c:pt idx="2283">
                  <c:v>-2.7</c:v>
                </c:pt>
                <c:pt idx="2284">
                  <c:v>-2.5799999999999996</c:v>
                </c:pt>
                <c:pt idx="2285">
                  <c:v>-2.1799999999999997</c:v>
                </c:pt>
                <c:pt idx="2286">
                  <c:v>-2.1399999999999992</c:v>
                </c:pt>
                <c:pt idx="2287">
                  <c:v>-1.7799999999999983</c:v>
                </c:pt>
                <c:pt idx="2288">
                  <c:v>-1.2199999999999989</c:v>
                </c:pt>
                <c:pt idx="2289">
                  <c:v>-0.87999999999999834</c:v>
                </c:pt>
                <c:pt idx="2290">
                  <c:v>-0.77999999999999825</c:v>
                </c:pt>
                <c:pt idx="2291">
                  <c:v>-0.47999999999999832</c:v>
                </c:pt>
                <c:pt idx="2292">
                  <c:v>-3.9999999999999147E-2</c:v>
                </c:pt>
                <c:pt idx="2293">
                  <c:v>-1.9999999999998862E-2</c:v>
                </c:pt>
                <c:pt idx="2294">
                  <c:v>0.40000000000000141</c:v>
                </c:pt>
                <c:pt idx="2295">
                  <c:v>0.82000000000000028</c:v>
                </c:pt>
                <c:pt idx="2296">
                  <c:v>1.1400000000000006</c:v>
                </c:pt>
                <c:pt idx="2297">
                  <c:v>1.1799999999999997</c:v>
                </c:pt>
                <c:pt idx="2298">
                  <c:v>1.3200000000000003</c:v>
                </c:pt>
                <c:pt idx="2299">
                  <c:v>1.3200000000000003</c:v>
                </c:pt>
                <c:pt idx="2300">
                  <c:v>1.8400000000000005</c:v>
                </c:pt>
                <c:pt idx="2301">
                  <c:v>2</c:v>
                </c:pt>
                <c:pt idx="2302">
                  <c:v>2.160000000000001</c:v>
                </c:pt>
                <c:pt idx="2303">
                  <c:v>2</c:v>
                </c:pt>
                <c:pt idx="2304">
                  <c:v>2.0599999999999996</c:v>
                </c:pt>
                <c:pt idx="2305">
                  <c:v>1.2199999999999989</c:v>
                </c:pt>
                <c:pt idx="2306">
                  <c:v>0.51999999999999891</c:v>
                </c:pt>
                <c:pt idx="2307">
                  <c:v>0.11999999999999886</c:v>
                </c:pt>
                <c:pt idx="2308">
                  <c:v>-0.22000000000000028</c:v>
                </c:pt>
                <c:pt idx="2309">
                  <c:v>-0.92000000000000026</c:v>
                </c:pt>
                <c:pt idx="2310">
                  <c:v>-0.75999999999999945</c:v>
                </c:pt>
                <c:pt idx="2311">
                  <c:v>-1.4199999999999988</c:v>
                </c:pt>
                <c:pt idx="2312">
                  <c:v>-2.319999999999999</c:v>
                </c:pt>
                <c:pt idx="2313">
                  <c:v>-2.819999999999999</c:v>
                </c:pt>
                <c:pt idx="2314">
                  <c:v>-3.28</c:v>
                </c:pt>
                <c:pt idx="2315">
                  <c:v>-3.9599999999999995</c:v>
                </c:pt>
                <c:pt idx="2316">
                  <c:v>-4.1399999999999988</c:v>
                </c:pt>
                <c:pt idx="2317">
                  <c:v>-4.1399999999999988</c:v>
                </c:pt>
                <c:pt idx="2318">
                  <c:v>-4.3</c:v>
                </c:pt>
                <c:pt idx="2319">
                  <c:v>-4.1399999999999988</c:v>
                </c:pt>
                <c:pt idx="2320">
                  <c:v>-4.4599999999999991</c:v>
                </c:pt>
                <c:pt idx="2321">
                  <c:v>-3.9200000000000004</c:v>
                </c:pt>
                <c:pt idx="2322">
                  <c:v>-3.6400000000000006</c:v>
                </c:pt>
                <c:pt idx="2323">
                  <c:v>-3.2599999999999993</c:v>
                </c:pt>
                <c:pt idx="2324">
                  <c:v>-2.9599999999999995</c:v>
                </c:pt>
                <c:pt idx="2325">
                  <c:v>-2.2399999999999993</c:v>
                </c:pt>
                <c:pt idx="2326">
                  <c:v>-2.0399999999999991</c:v>
                </c:pt>
                <c:pt idx="2327">
                  <c:v>-1.4200000000000004</c:v>
                </c:pt>
                <c:pt idx="2328">
                  <c:v>-1.040000000000002</c:v>
                </c:pt>
                <c:pt idx="2329">
                  <c:v>-0.72000000000000308</c:v>
                </c:pt>
                <c:pt idx="2330">
                  <c:v>-0.70000000000000429</c:v>
                </c:pt>
                <c:pt idx="2331">
                  <c:v>-0.46000000000000368</c:v>
                </c:pt>
                <c:pt idx="2332">
                  <c:v>-0.22000000000000314</c:v>
                </c:pt>
                <c:pt idx="2333">
                  <c:v>-2.8421709430404009E-15</c:v>
                </c:pt>
                <c:pt idx="2334">
                  <c:v>-0.16000000000000086</c:v>
                </c:pt>
                <c:pt idx="2335">
                  <c:v>0.3</c:v>
                </c:pt>
                <c:pt idx="2336">
                  <c:v>0.43999999999999917</c:v>
                </c:pt>
                <c:pt idx="2337">
                  <c:v>0.41999999999999887</c:v>
                </c:pt>
                <c:pt idx="2338">
                  <c:v>0.46000000000000085</c:v>
                </c:pt>
                <c:pt idx="2339">
                  <c:v>0.87999999999999967</c:v>
                </c:pt>
                <c:pt idx="2340">
                  <c:v>0.82000000000000028</c:v>
                </c:pt>
                <c:pt idx="2341">
                  <c:v>0.94000000000000061</c:v>
                </c:pt>
                <c:pt idx="2342">
                  <c:v>0.64000000000000201</c:v>
                </c:pt>
                <c:pt idx="2343">
                  <c:v>0.52000000000000024</c:v>
                </c:pt>
                <c:pt idx="2344">
                  <c:v>0.24000000000000057</c:v>
                </c:pt>
                <c:pt idx="2345">
                  <c:v>-0.1</c:v>
                </c:pt>
                <c:pt idx="2346">
                  <c:v>-0.44000000000000056</c:v>
                </c:pt>
                <c:pt idx="2347">
                  <c:v>-0.20000000000000143</c:v>
                </c:pt>
                <c:pt idx="2348">
                  <c:v>-0.4</c:v>
                </c:pt>
                <c:pt idx="2349">
                  <c:v>-0.62000000000000033</c:v>
                </c:pt>
                <c:pt idx="2350">
                  <c:v>-0.78000000000000114</c:v>
                </c:pt>
                <c:pt idx="2351">
                  <c:v>-1.1600000000000008</c:v>
                </c:pt>
                <c:pt idx="2352">
                  <c:v>-1.5400000000000005</c:v>
                </c:pt>
                <c:pt idx="2353">
                  <c:v>-1.3800000000000012</c:v>
                </c:pt>
                <c:pt idx="2354">
                  <c:v>-1.4000000000000015</c:v>
                </c:pt>
                <c:pt idx="2355">
                  <c:v>-1.1400000000000006</c:v>
                </c:pt>
                <c:pt idx="2356">
                  <c:v>-1.180000000000001</c:v>
                </c:pt>
                <c:pt idx="2357">
                  <c:v>-1.5400000000000005</c:v>
                </c:pt>
                <c:pt idx="2358">
                  <c:v>-3.0200000000000018</c:v>
                </c:pt>
                <c:pt idx="2359">
                  <c:v>-4.74</c:v>
                </c:pt>
                <c:pt idx="2360">
                  <c:v>-6.62</c:v>
                </c:pt>
                <c:pt idx="2361">
                  <c:v>-6.6999999999999984</c:v>
                </c:pt>
                <c:pt idx="2362">
                  <c:v>-5.5999999999999988</c:v>
                </c:pt>
                <c:pt idx="2363">
                  <c:v>-3.0199999999999974</c:v>
                </c:pt>
                <c:pt idx="2364">
                  <c:v>0.1200000000000017</c:v>
                </c:pt>
                <c:pt idx="2365">
                  <c:v>3.7000000000000015</c:v>
                </c:pt>
                <c:pt idx="2366">
                  <c:v>5.160000000000001</c:v>
                </c:pt>
                <c:pt idx="2367">
                  <c:v>4.5600000000000005</c:v>
                </c:pt>
                <c:pt idx="2368">
                  <c:v>2.72</c:v>
                </c:pt>
                <c:pt idx="2369">
                  <c:v>0.95999999999999941</c:v>
                </c:pt>
                <c:pt idx="2370">
                  <c:v>-1.0600000000000009</c:v>
                </c:pt>
                <c:pt idx="2371">
                  <c:v>-2.3200000000000016</c:v>
                </c:pt>
                <c:pt idx="2372">
                  <c:v>-2.1000000000000028</c:v>
                </c:pt>
                <c:pt idx="2373">
                  <c:v>-1.4600000000000022</c:v>
                </c:pt>
                <c:pt idx="2374">
                  <c:v>-1.0600000000000009</c:v>
                </c:pt>
                <c:pt idx="2375">
                  <c:v>-0.54000000000000059</c:v>
                </c:pt>
                <c:pt idx="2376">
                  <c:v>-0.32000000000000028</c:v>
                </c:pt>
                <c:pt idx="2377">
                  <c:v>-0.45999999999999941</c:v>
                </c:pt>
                <c:pt idx="2378">
                  <c:v>-0.4799999999999997</c:v>
                </c:pt>
                <c:pt idx="2379">
                  <c:v>-0.4799999999999997</c:v>
                </c:pt>
                <c:pt idx="2380">
                  <c:v>-0.67999999999999972</c:v>
                </c:pt>
                <c:pt idx="2381">
                  <c:v>-0.3</c:v>
                </c:pt>
                <c:pt idx="2382">
                  <c:v>-0.4799999999999997</c:v>
                </c:pt>
                <c:pt idx="2383">
                  <c:v>-0.82000000000000028</c:v>
                </c:pt>
                <c:pt idx="2384">
                  <c:v>-0.52000000000000168</c:v>
                </c:pt>
                <c:pt idx="2385">
                  <c:v>-0.52000000000000168</c:v>
                </c:pt>
                <c:pt idx="2386">
                  <c:v>-0.7600000000000009</c:v>
                </c:pt>
                <c:pt idx="2387">
                  <c:v>-0.68000000000000116</c:v>
                </c:pt>
                <c:pt idx="2388">
                  <c:v>-0.54000000000000059</c:v>
                </c:pt>
                <c:pt idx="2389">
                  <c:v>-0.75999999999999945</c:v>
                </c:pt>
                <c:pt idx="2390">
                  <c:v>-1.0799999999999996</c:v>
                </c:pt>
                <c:pt idx="2391">
                  <c:v>-1.3</c:v>
                </c:pt>
                <c:pt idx="2392">
                  <c:v>-1.4600000000000009</c:v>
                </c:pt>
                <c:pt idx="2393">
                  <c:v>-1.7600000000000009</c:v>
                </c:pt>
                <c:pt idx="2394">
                  <c:v>-2.0600000000000009</c:v>
                </c:pt>
                <c:pt idx="2395">
                  <c:v>-2.160000000000001</c:v>
                </c:pt>
                <c:pt idx="2396">
                  <c:v>-2.0200000000000018</c:v>
                </c:pt>
                <c:pt idx="2397">
                  <c:v>-1.7</c:v>
                </c:pt>
                <c:pt idx="2398">
                  <c:v>-1.3200000000000003</c:v>
                </c:pt>
                <c:pt idx="2399">
                  <c:v>-1.4400000000000006</c:v>
                </c:pt>
                <c:pt idx="2400">
                  <c:v>-1.2799999999999998</c:v>
                </c:pt>
                <c:pt idx="2401">
                  <c:v>-1.6399999999999992</c:v>
                </c:pt>
                <c:pt idx="2402">
                  <c:v>-1.7200000000000002</c:v>
                </c:pt>
                <c:pt idx="2403">
                  <c:v>-1.7800000000000011</c:v>
                </c:pt>
                <c:pt idx="2404">
                  <c:v>-1.9</c:v>
                </c:pt>
                <c:pt idx="2405">
                  <c:v>-1.9800000000000011</c:v>
                </c:pt>
                <c:pt idx="2406">
                  <c:v>-2.2000000000000002</c:v>
                </c:pt>
                <c:pt idx="2407">
                  <c:v>-2.2799999999999998</c:v>
                </c:pt>
                <c:pt idx="2408">
                  <c:v>-2.2599999999999993</c:v>
                </c:pt>
                <c:pt idx="2409">
                  <c:v>-1.7799999999999998</c:v>
                </c:pt>
                <c:pt idx="2410">
                  <c:v>-1.7599999999999993</c:v>
                </c:pt>
                <c:pt idx="2411">
                  <c:v>-1.3200000000000003</c:v>
                </c:pt>
                <c:pt idx="2412">
                  <c:v>-1.4400000000000006</c:v>
                </c:pt>
                <c:pt idx="2413">
                  <c:v>-1.4399999999999991</c:v>
                </c:pt>
                <c:pt idx="2414">
                  <c:v>-1.3600000000000008</c:v>
                </c:pt>
                <c:pt idx="2415">
                  <c:v>-0.84000000000000052</c:v>
                </c:pt>
                <c:pt idx="2416">
                  <c:v>-0.28000000000000114</c:v>
                </c:pt>
                <c:pt idx="2417">
                  <c:v>-1.4210854715202005E-15</c:v>
                </c:pt>
                <c:pt idx="2418">
                  <c:v>7.9999999999998295E-2</c:v>
                </c:pt>
                <c:pt idx="2419">
                  <c:v>0</c:v>
                </c:pt>
                <c:pt idx="2420">
                  <c:v>5.9999999999999429E-2</c:v>
                </c:pt>
                <c:pt idx="2421">
                  <c:v>-0.7</c:v>
                </c:pt>
                <c:pt idx="2422">
                  <c:v>-0.63999999999999913</c:v>
                </c:pt>
                <c:pt idx="2423">
                  <c:v>-0.54000000000000059</c:v>
                </c:pt>
                <c:pt idx="2424">
                  <c:v>-0.14000000000000198</c:v>
                </c:pt>
                <c:pt idx="2425">
                  <c:v>-0.48000000000000254</c:v>
                </c:pt>
                <c:pt idx="2426">
                  <c:v>-0.14000000000000198</c:v>
                </c:pt>
                <c:pt idx="2427">
                  <c:v>-0.22000000000000314</c:v>
                </c:pt>
                <c:pt idx="2428">
                  <c:v>0.159999999999998</c:v>
                </c:pt>
                <c:pt idx="2429">
                  <c:v>1.9999999999998862E-2</c:v>
                </c:pt>
                <c:pt idx="2430">
                  <c:v>0.12000000000000029</c:v>
                </c:pt>
                <c:pt idx="2431">
                  <c:v>0.17999999999999972</c:v>
                </c:pt>
                <c:pt idx="2432">
                  <c:v>0.16000000000000086</c:v>
                </c:pt>
                <c:pt idx="2433">
                  <c:v>0.12000000000000029</c:v>
                </c:pt>
                <c:pt idx="2434">
                  <c:v>0.2</c:v>
                </c:pt>
                <c:pt idx="2435">
                  <c:v>0.49999999999999856</c:v>
                </c:pt>
                <c:pt idx="2436">
                  <c:v>0.51999999999999891</c:v>
                </c:pt>
                <c:pt idx="2437">
                  <c:v>0.73999999999999777</c:v>
                </c:pt>
                <c:pt idx="2438">
                  <c:v>0.33999999999999914</c:v>
                </c:pt>
                <c:pt idx="2439">
                  <c:v>0.37999999999999828</c:v>
                </c:pt>
                <c:pt idx="2440">
                  <c:v>0.33999999999999914</c:v>
                </c:pt>
                <c:pt idx="2441">
                  <c:v>0.67999999999999972</c:v>
                </c:pt>
                <c:pt idx="2442">
                  <c:v>0.7</c:v>
                </c:pt>
                <c:pt idx="2443">
                  <c:v>0.61999999999999889</c:v>
                </c:pt>
                <c:pt idx="2444">
                  <c:v>8.000000000000114E-2</c:v>
                </c:pt>
                <c:pt idx="2445">
                  <c:v>-0.27999999999999831</c:v>
                </c:pt>
                <c:pt idx="2446">
                  <c:v>-0.85999999999999943</c:v>
                </c:pt>
                <c:pt idx="2447">
                  <c:v>-0.75999999999999945</c:v>
                </c:pt>
                <c:pt idx="2448">
                  <c:v>-0.69999999999999862</c:v>
                </c:pt>
                <c:pt idx="2449">
                  <c:v>-5.9999999999999429E-2</c:v>
                </c:pt>
                <c:pt idx="2450">
                  <c:v>0.32000000000000028</c:v>
                </c:pt>
                <c:pt idx="2451">
                  <c:v>0.7000000000000014</c:v>
                </c:pt>
                <c:pt idx="2452">
                  <c:v>0.62000000000000166</c:v>
                </c:pt>
                <c:pt idx="2453">
                  <c:v>0.98000000000000109</c:v>
                </c:pt>
                <c:pt idx="2454">
                  <c:v>0.66000000000000081</c:v>
                </c:pt>
                <c:pt idx="2455">
                  <c:v>0.98000000000000109</c:v>
                </c:pt>
                <c:pt idx="2456">
                  <c:v>1.5600000000000009</c:v>
                </c:pt>
                <c:pt idx="2457">
                  <c:v>1.6200000000000003</c:v>
                </c:pt>
                <c:pt idx="2458">
                  <c:v>1.5800000000000012</c:v>
                </c:pt>
                <c:pt idx="2459">
                  <c:v>2.0000000000000013</c:v>
                </c:pt>
                <c:pt idx="2460">
                  <c:v>1.9600000000000015</c:v>
                </c:pt>
                <c:pt idx="2461">
                  <c:v>1.5800000000000012</c:v>
                </c:pt>
                <c:pt idx="2462">
                  <c:v>1.9000000000000021</c:v>
                </c:pt>
                <c:pt idx="2463">
                  <c:v>2.2200000000000011</c:v>
                </c:pt>
                <c:pt idx="2464">
                  <c:v>2.0000000000000009</c:v>
                </c:pt>
                <c:pt idx="2465">
                  <c:v>2.12</c:v>
                </c:pt>
                <c:pt idx="2466">
                  <c:v>2.2799999999999998</c:v>
                </c:pt>
                <c:pt idx="2467">
                  <c:v>2.4399999999999991</c:v>
                </c:pt>
                <c:pt idx="2468">
                  <c:v>2.2999999999999994</c:v>
                </c:pt>
                <c:pt idx="2469">
                  <c:v>2.339999999999999</c:v>
                </c:pt>
                <c:pt idx="2470">
                  <c:v>1.6599999999999988</c:v>
                </c:pt>
                <c:pt idx="2471">
                  <c:v>1.2199999999999995</c:v>
                </c:pt>
                <c:pt idx="2472">
                  <c:v>0.49999999999999928</c:v>
                </c:pt>
                <c:pt idx="2473">
                  <c:v>0.57999999999999974</c:v>
                </c:pt>
                <c:pt idx="2474">
                  <c:v>0.67999999999999972</c:v>
                </c:pt>
                <c:pt idx="2475">
                  <c:v>1.1200000000000003</c:v>
                </c:pt>
                <c:pt idx="2476">
                  <c:v>0.77999999999999969</c:v>
                </c:pt>
                <c:pt idx="2477">
                  <c:v>0.77999999999999969</c:v>
                </c:pt>
                <c:pt idx="2478">
                  <c:v>0.37999999999999973</c:v>
                </c:pt>
                <c:pt idx="2479">
                  <c:v>-0.32000000000000028</c:v>
                </c:pt>
                <c:pt idx="2480">
                  <c:v>-0.6399999999999999</c:v>
                </c:pt>
                <c:pt idx="2481">
                  <c:v>-0.17999999999999972</c:v>
                </c:pt>
                <c:pt idx="2482">
                  <c:v>-0.31999999999999884</c:v>
                </c:pt>
                <c:pt idx="2483">
                  <c:v>-0.43999999999999917</c:v>
                </c:pt>
                <c:pt idx="2484">
                  <c:v>-0.53999999999999915</c:v>
                </c:pt>
                <c:pt idx="2485">
                  <c:v>-0.76000000000000012</c:v>
                </c:pt>
                <c:pt idx="2486">
                  <c:v>-1.3</c:v>
                </c:pt>
                <c:pt idx="2487">
                  <c:v>-1.56</c:v>
                </c:pt>
                <c:pt idx="2488">
                  <c:v>-1.86</c:v>
                </c:pt>
                <c:pt idx="2489">
                  <c:v>-1.8</c:v>
                </c:pt>
                <c:pt idx="2490">
                  <c:v>-1.7399999999999991</c:v>
                </c:pt>
                <c:pt idx="2491">
                  <c:v>-1.3999999999999992</c:v>
                </c:pt>
                <c:pt idx="2492">
                  <c:v>-1.1799999999999997</c:v>
                </c:pt>
                <c:pt idx="2493">
                  <c:v>-0.89999999999999925</c:v>
                </c:pt>
                <c:pt idx="2494">
                  <c:v>-0.57999999999999974</c:v>
                </c:pt>
                <c:pt idx="2495">
                  <c:v>-0.56000000000000016</c:v>
                </c:pt>
                <c:pt idx="2496">
                  <c:v>-0.53999999999999981</c:v>
                </c:pt>
                <c:pt idx="2497">
                  <c:v>-0.73999999999999988</c:v>
                </c:pt>
                <c:pt idx="2498">
                  <c:v>-0.9</c:v>
                </c:pt>
                <c:pt idx="2499">
                  <c:v>-0.75999999999999945</c:v>
                </c:pt>
                <c:pt idx="2500">
                  <c:v>-0.67999999999999905</c:v>
                </c:pt>
                <c:pt idx="2501">
                  <c:v>-0.45999999999999941</c:v>
                </c:pt>
                <c:pt idx="2502">
                  <c:v>-0.13999999999999985</c:v>
                </c:pt>
                <c:pt idx="2503">
                  <c:v>0.3</c:v>
                </c:pt>
                <c:pt idx="2504">
                  <c:v>0.19999999999999929</c:v>
                </c:pt>
                <c:pt idx="2505">
                  <c:v>3.9999999999999147E-2</c:v>
                </c:pt>
                <c:pt idx="2506">
                  <c:v>-0.16000000000000086</c:v>
                </c:pt>
                <c:pt idx="2507">
                  <c:v>-0.3</c:v>
                </c:pt>
                <c:pt idx="2508">
                  <c:v>-0.42000000000000026</c:v>
                </c:pt>
                <c:pt idx="2509">
                  <c:v>-0.27999999999999969</c:v>
                </c:pt>
                <c:pt idx="2510">
                  <c:v>-0.25999999999999945</c:v>
                </c:pt>
                <c:pt idx="2511">
                  <c:v>-0.15999999999999942</c:v>
                </c:pt>
                <c:pt idx="2512">
                  <c:v>-0.3999999999999993</c:v>
                </c:pt>
                <c:pt idx="2513">
                  <c:v>-0.63999999999999913</c:v>
                </c:pt>
                <c:pt idx="2514">
                  <c:v>-0.51999999999999891</c:v>
                </c:pt>
                <c:pt idx="2515">
                  <c:v>-0.4799999999999997</c:v>
                </c:pt>
                <c:pt idx="2516">
                  <c:v>-1.1000000000000001</c:v>
                </c:pt>
                <c:pt idx="2517">
                  <c:v>-0.92000000000000104</c:v>
                </c:pt>
                <c:pt idx="2518">
                  <c:v>-0.7600000000000009</c:v>
                </c:pt>
                <c:pt idx="2519">
                  <c:v>-1.320000000000001</c:v>
                </c:pt>
                <c:pt idx="2520">
                  <c:v>-1.1600000000000008</c:v>
                </c:pt>
                <c:pt idx="2521">
                  <c:v>-0.8</c:v>
                </c:pt>
                <c:pt idx="2522">
                  <c:v>-0.85999999999999943</c:v>
                </c:pt>
                <c:pt idx="2523">
                  <c:v>-1.0599999999999994</c:v>
                </c:pt>
                <c:pt idx="2524">
                  <c:v>-0.9</c:v>
                </c:pt>
                <c:pt idx="2525">
                  <c:v>-0.97999999999999976</c:v>
                </c:pt>
                <c:pt idx="2526">
                  <c:v>-0.78000000000000047</c:v>
                </c:pt>
                <c:pt idx="2527">
                  <c:v>-4.000000000000057E-2</c:v>
                </c:pt>
                <c:pt idx="2528">
                  <c:v>0.35999999999999943</c:v>
                </c:pt>
                <c:pt idx="2529">
                  <c:v>0.46000000000000013</c:v>
                </c:pt>
                <c:pt idx="2530">
                  <c:v>0.36000000000000015</c:v>
                </c:pt>
                <c:pt idx="2531">
                  <c:v>0.88000000000000045</c:v>
                </c:pt>
                <c:pt idx="2532">
                  <c:v>0.82000000000000028</c:v>
                </c:pt>
                <c:pt idx="2533">
                  <c:v>1.2</c:v>
                </c:pt>
                <c:pt idx="2534">
                  <c:v>1.5799999999999996</c:v>
                </c:pt>
                <c:pt idx="2535">
                  <c:v>2.34</c:v>
                </c:pt>
                <c:pt idx="2536">
                  <c:v>2.1999999999999993</c:v>
                </c:pt>
                <c:pt idx="2537">
                  <c:v>2.1599999999999993</c:v>
                </c:pt>
                <c:pt idx="2538">
                  <c:v>2.3599999999999994</c:v>
                </c:pt>
                <c:pt idx="2539">
                  <c:v>2.38</c:v>
                </c:pt>
                <c:pt idx="2540">
                  <c:v>2.2399999999999998</c:v>
                </c:pt>
                <c:pt idx="2541">
                  <c:v>2.2600000000000002</c:v>
                </c:pt>
                <c:pt idx="2542">
                  <c:v>2.34</c:v>
                </c:pt>
                <c:pt idx="2543">
                  <c:v>1.9600000000000002</c:v>
                </c:pt>
                <c:pt idx="2544">
                  <c:v>1.7799999999999998</c:v>
                </c:pt>
                <c:pt idx="2545">
                  <c:v>1.8399999999999994</c:v>
                </c:pt>
                <c:pt idx="2546">
                  <c:v>1.7</c:v>
                </c:pt>
                <c:pt idx="2547">
                  <c:v>1.6400000000000006</c:v>
                </c:pt>
                <c:pt idx="2548">
                  <c:v>1.7600000000000002</c:v>
                </c:pt>
                <c:pt idx="2549">
                  <c:v>1.5600000000000005</c:v>
                </c:pt>
                <c:pt idx="2550">
                  <c:v>0.80000000000000038</c:v>
                </c:pt>
                <c:pt idx="2551">
                  <c:v>0.76000000000000012</c:v>
                </c:pt>
                <c:pt idx="2552">
                  <c:v>0.48000000000000009</c:v>
                </c:pt>
                <c:pt idx="2553">
                  <c:v>-9.9999999999999645E-2</c:v>
                </c:pt>
                <c:pt idx="2554">
                  <c:v>-0.33999999999999986</c:v>
                </c:pt>
                <c:pt idx="2555">
                  <c:v>-1.02</c:v>
                </c:pt>
                <c:pt idx="2556">
                  <c:v>-2.6599999999999997</c:v>
                </c:pt>
                <c:pt idx="2557">
                  <c:v>-3.88</c:v>
                </c:pt>
                <c:pt idx="2558">
                  <c:v>-4.18</c:v>
                </c:pt>
                <c:pt idx="2559">
                  <c:v>-3.3</c:v>
                </c:pt>
                <c:pt idx="2560">
                  <c:v>-1.56</c:v>
                </c:pt>
                <c:pt idx="2561">
                  <c:v>1.4199999999999995</c:v>
                </c:pt>
                <c:pt idx="2562">
                  <c:v>3.4799999999999995</c:v>
                </c:pt>
                <c:pt idx="2563">
                  <c:v>4.9599999999999991</c:v>
                </c:pt>
                <c:pt idx="2564">
                  <c:v>4.26</c:v>
                </c:pt>
                <c:pt idx="2565">
                  <c:v>3.0399999999999987</c:v>
                </c:pt>
                <c:pt idx="2566">
                  <c:v>0.81999999999999962</c:v>
                </c:pt>
                <c:pt idx="2567">
                  <c:v>-0.50000000000000033</c:v>
                </c:pt>
                <c:pt idx="2568">
                  <c:v>-2.12</c:v>
                </c:pt>
                <c:pt idx="2569">
                  <c:v>-2.2199999999999998</c:v>
                </c:pt>
                <c:pt idx="2570">
                  <c:v>-1.8999999999999997</c:v>
                </c:pt>
                <c:pt idx="2571">
                  <c:v>-1.3799999999999994</c:v>
                </c:pt>
                <c:pt idx="2572">
                  <c:v>-1.1799999999999993</c:v>
                </c:pt>
                <c:pt idx="2573">
                  <c:v>-0.89999999999999925</c:v>
                </c:pt>
                <c:pt idx="2574">
                  <c:v>-0.89999999999999925</c:v>
                </c:pt>
                <c:pt idx="2575">
                  <c:v>-1.2799999999999994</c:v>
                </c:pt>
                <c:pt idx="2576">
                  <c:v>-1.5599999999999994</c:v>
                </c:pt>
                <c:pt idx="2577">
                  <c:v>-1.4599999999999995</c:v>
                </c:pt>
                <c:pt idx="2578">
                  <c:v>-1.5199999999999996</c:v>
                </c:pt>
                <c:pt idx="2579">
                  <c:v>-1.7199999999999995</c:v>
                </c:pt>
                <c:pt idx="2580">
                  <c:v>-1.5199999999999996</c:v>
                </c:pt>
                <c:pt idx="2581">
                  <c:v>-1.2999999999999996</c:v>
                </c:pt>
                <c:pt idx="2582">
                  <c:v>-1.2799999999999998</c:v>
                </c:pt>
                <c:pt idx="2583">
                  <c:v>-0.7999999999999996</c:v>
                </c:pt>
                <c:pt idx="2584">
                  <c:v>-0.61999999999999955</c:v>
                </c:pt>
                <c:pt idx="2585">
                  <c:v>-0.59999999999999964</c:v>
                </c:pt>
                <c:pt idx="2586">
                  <c:v>-0.35999999999999976</c:v>
                </c:pt>
                <c:pt idx="2587">
                  <c:v>-0.21999999999999958</c:v>
                </c:pt>
                <c:pt idx="2588">
                  <c:v>-0.65999999999999981</c:v>
                </c:pt>
                <c:pt idx="2589">
                  <c:v>-0.49999999999999967</c:v>
                </c:pt>
                <c:pt idx="2590">
                  <c:v>-0.7999999999999996</c:v>
                </c:pt>
                <c:pt idx="2591">
                  <c:v>-0.97999999999999976</c:v>
                </c:pt>
                <c:pt idx="2592">
                  <c:v>-1.3</c:v>
                </c:pt>
                <c:pt idx="2593">
                  <c:v>-1.28</c:v>
                </c:pt>
                <c:pt idx="2594">
                  <c:v>-1.3400000000000003</c:v>
                </c:pt>
                <c:pt idx="2595">
                  <c:v>-0.7000000000000004</c:v>
                </c:pt>
                <c:pt idx="2596">
                  <c:v>-0.48000000000000009</c:v>
                </c:pt>
                <c:pt idx="2597">
                  <c:v>-0.41999999999999993</c:v>
                </c:pt>
                <c:pt idx="2598">
                  <c:v>-0.25999999999999979</c:v>
                </c:pt>
                <c:pt idx="2599">
                  <c:v>2.0000000000000285E-2</c:v>
                </c:pt>
                <c:pt idx="2600">
                  <c:v>-0.21999999999999958</c:v>
                </c:pt>
                <c:pt idx="2601">
                  <c:v>-0.37999999999999973</c:v>
                </c:pt>
                <c:pt idx="2602">
                  <c:v>-0.11999999999999993</c:v>
                </c:pt>
                <c:pt idx="2603">
                  <c:v>-5.999999999999979E-2</c:v>
                </c:pt>
                <c:pt idx="2604">
                  <c:v>-0.41999999999999993</c:v>
                </c:pt>
                <c:pt idx="2605">
                  <c:v>-0.54000000000000026</c:v>
                </c:pt>
                <c:pt idx="2606">
                  <c:v>-0.56000000000000016</c:v>
                </c:pt>
                <c:pt idx="2607">
                  <c:v>-0.68</c:v>
                </c:pt>
                <c:pt idx="2608">
                  <c:v>-0.88000000000000012</c:v>
                </c:pt>
                <c:pt idx="2609">
                  <c:v>-0.8</c:v>
                </c:pt>
                <c:pt idx="2610">
                  <c:v>-0.97999999999999976</c:v>
                </c:pt>
                <c:pt idx="2611">
                  <c:v>-1.0599999999999998</c:v>
                </c:pt>
                <c:pt idx="2612">
                  <c:v>-1.1199999999999997</c:v>
                </c:pt>
                <c:pt idx="2613">
                  <c:v>-1.1799999999999997</c:v>
                </c:pt>
                <c:pt idx="2614">
                  <c:v>-1.44</c:v>
                </c:pt>
                <c:pt idx="2615">
                  <c:v>-1.42</c:v>
                </c:pt>
                <c:pt idx="2616">
                  <c:v>-1.0599999999999998</c:v>
                </c:pt>
                <c:pt idx="2617">
                  <c:v>-1.1599999999999997</c:v>
                </c:pt>
                <c:pt idx="2618">
                  <c:v>-0.82</c:v>
                </c:pt>
                <c:pt idx="2619">
                  <c:v>-0.31999999999999995</c:v>
                </c:pt>
                <c:pt idx="2620">
                  <c:v>0.31999999999999995</c:v>
                </c:pt>
                <c:pt idx="2621">
                  <c:v>-0.16000000000000014</c:v>
                </c:pt>
                <c:pt idx="2622">
                  <c:v>3.9999999999999855E-2</c:v>
                </c:pt>
                <c:pt idx="2623">
                  <c:v>-0.21999999999999992</c:v>
                </c:pt>
                <c:pt idx="2624">
                  <c:v>-0.54000000000000026</c:v>
                </c:pt>
                <c:pt idx="2625">
                  <c:v>-0.94000000000000017</c:v>
                </c:pt>
                <c:pt idx="2626">
                  <c:v>-0.52000000000000024</c:v>
                </c:pt>
                <c:pt idx="2627">
                  <c:v>-0.76000000000000045</c:v>
                </c:pt>
                <c:pt idx="2628">
                  <c:v>-0.72000000000000064</c:v>
                </c:pt>
                <c:pt idx="2629">
                  <c:v>-0.66000000000000048</c:v>
                </c:pt>
                <c:pt idx="2630">
                  <c:v>-0.86000000000000054</c:v>
                </c:pt>
                <c:pt idx="2631">
                  <c:v>-1.3400000000000005</c:v>
                </c:pt>
                <c:pt idx="2632">
                  <c:v>-1.3000000000000003</c:v>
                </c:pt>
                <c:pt idx="2633">
                  <c:v>-0.94000000000000017</c:v>
                </c:pt>
                <c:pt idx="2634">
                  <c:v>-0.6</c:v>
                </c:pt>
                <c:pt idx="2635">
                  <c:v>-0.53999999999999981</c:v>
                </c:pt>
                <c:pt idx="2636">
                  <c:v>6.0000000000000143E-2</c:v>
                </c:pt>
                <c:pt idx="2637">
                  <c:v>0.10000000000000035</c:v>
                </c:pt>
                <c:pt idx="2638">
                  <c:v>-0.63999999999999946</c:v>
                </c:pt>
                <c:pt idx="2639">
                  <c:v>-0.97999999999999932</c:v>
                </c:pt>
                <c:pt idx="2640">
                  <c:v>-0.97999999999999932</c:v>
                </c:pt>
                <c:pt idx="2641">
                  <c:v>-1.5199999999999991</c:v>
                </c:pt>
                <c:pt idx="2642">
                  <c:v>-1.4599999999999995</c:v>
                </c:pt>
                <c:pt idx="2643">
                  <c:v>-1.2399999999999995</c:v>
                </c:pt>
                <c:pt idx="2644">
                  <c:v>-1.1999999999999997</c:v>
                </c:pt>
                <c:pt idx="2645">
                  <c:v>-1.3399999999999994</c:v>
                </c:pt>
                <c:pt idx="2646">
                  <c:v>-1.1599999999999997</c:v>
                </c:pt>
                <c:pt idx="2647">
                  <c:v>-1.1199999999999999</c:v>
                </c:pt>
                <c:pt idx="2648">
                  <c:v>-0.98000000000000009</c:v>
                </c:pt>
                <c:pt idx="2649">
                  <c:v>-1.1199999999999999</c:v>
                </c:pt>
                <c:pt idx="2650">
                  <c:v>-0.9</c:v>
                </c:pt>
                <c:pt idx="2651">
                  <c:v>-1.0599999999999998</c:v>
                </c:pt>
                <c:pt idx="2652">
                  <c:v>-1.3999999999999997</c:v>
                </c:pt>
                <c:pt idx="2653">
                  <c:v>-0.99999999999999967</c:v>
                </c:pt>
                <c:pt idx="2654">
                  <c:v>-0.85999999999999976</c:v>
                </c:pt>
                <c:pt idx="2655">
                  <c:v>-1</c:v>
                </c:pt>
                <c:pt idx="2656">
                  <c:v>-1.1000000000000001</c:v>
                </c:pt>
                <c:pt idx="2657">
                  <c:v>-0.78</c:v>
                </c:pt>
                <c:pt idx="2658">
                  <c:v>-1.02</c:v>
                </c:pt>
                <c:pt idx="2659">
                  <c:v>-1.08</c:v>
                </c:pt>
                <c:pt idx="2660">
                  <c:v>-1.0399999999999998</c:v>
                </c:pt>
                <c:pt idx="2661">
                  <c:v>-0.91999999999999993</c:v>
                </c:pt>
                <c:pt idx="2662">
                  <c:v>-0.91999999999999993</c:v>
                </c:pt>
                <c:pt idx="2663">
                  <c:v>-1.4600000000000002</c:v>
                </c:pt>
                <c:pt idx="2664">
                  <c:v>-1.6</c:v>
                </c:pt>
                <c:pt idx="2665">
                  <c:v>-1.4600000000000002</c:v>
                </c:pt>
                <c:pt idx="2666">
                  <c:v>-1.7400000000000002</c:v>
                </c:pt>
                <c:pt idx="2667">
                  <c:v>-1.9600000000000004</c:v>
                </c:pt>
                <c:pt idx="2668">
                  <c:v>-1.9800000000000004</c:v>
                </c:pt>
                <c:pt idx="2669">
                  <c:v>-1.9400000000000006</c:v>
                </c:pt>
                <c:pt idx="2670">
                  <c:v>-1.9000000000000004</c:v>
                </c:pt>
                <c:pt idx="2671">
                  <c:v>-1.7600000000000002</c:v>
                </c:pt>
                <c:pt idx="2672">
                  <c:v>-1.7399999999999998</c:v>
                </c:pt>
                <c:pt idx="2673">
                  <c:v>-1.08</c:v>
                </c:pt>
                <c:pt idx="2674">
                  <c:v>-1.0799999999999996</c:v>
                </c:pt>
                <c:pt idx="2675">
                  <c:v>-1.5399999999999998</c:v>
                </c:pt>
                <c:pt idx="2676">
                  <c:v>-1.56</c:v>
                </c:pt>
                <c:pt idx="2677">
                  <c:v>-1.7</c:v>
                </c:pt>
                <c:pt idx="2678">
                  <c:v>-2.0999999999999996</c:v>
                </c:pt>
                <c:pt idx="2679">
                  <c:v>-1.92</c:v>
                </c:pt>
                <c:pt idx="2680">
                  <c:v>-1.7799999999999998</c:v>
                </c:pt>
                <c:pt idx="2681">
                  <c:v>-1.6399999999999992</c:v>
                </c:pt>
                <c:pt idx="2682">
                  <c:v>-1.5599999999999992</c:v>
                </c:pt>
                <c:pt idx="2683">
                  <c:v>-1.579999999999999</c:v>
                </c:pt>
                <c:pt idx="2684">
                  <c:v>-1.6999999999999993</c:v>
                </c:pt>
                <c:pt idx="2685">
                  <c:v>-1.4199999999999993</c:v>
                </c:pt>
                <c:pt idx="2686">
                  <c:v>-1.4199999999999995</c:v>
                </c:pt>
                <c:pt idx="2687">
                  <c:v>-0.93999999999999984</c:v>
                </c:pt>
                <c:pt idx="2688">
                  <c:v>-0.80000000000000038</c:v>
                </c:pt>
                <c:pt idx="2689">
                  <c:v>-0.6399999999999999</c:v>
                </c:pt>
                <c:pt idx="2690">
                  <c:v>-0.84000000000000052</c:v>
                </c:pt>
                <c:pt idx="2691">
                  <c:v>-0.80000000000000038</c:v>
                </c:pt>
                <c:pt idx="2692">
                  <c:v>-1.2</c:v>
                </c:pt>
                <c:pt idx="2693">
                  <c:v>-1.1599999999999995</c:v>
                </c:pt>
                <c:pt idx="2694">
                  <c:v>-1.2199999999999995</c:v>
                </c:pt>
                <c:pt idx="2695">
                  <c:v>-1.1999999999999993</c:v>
                </c:pt>
                <c:pt idx="2696">
                  <c:v>-1.4999999999999993</c:v>
                </c:pt>
                <c:pt idx="2697">
                  <c:v>-1.4799999999999998</c:v>
                </c:pt>
                <c:pt idx="2698">
                  <c:v>-1.42</c:v>
                </c:pt>
                <c:pt idx="2699">
                  <c:v>-1.4</c:v>
                </c:pt>
                <c:pt idx="2700">
                  <c:v>-1.3</c:v>
                </c:pt>
                <c:pt idx="2701">
                  <c:v>-1.08</c:v>
                </c:pt>
                <c:pt idx="2702">
                  <c:v>-1.1000000000000001</c:v>
                </c:pt>
                <c:pt idx="2703">
                  <c:v>-0.72</c:v>
                </c:pt>
                <c:pt idx="2704">
                  <c:v>-0.5</c:v>
                </c:pt>
                <c:pt idx="2705">
                  <c:v>-0.5</c:v>
                </c:pt>
                <c:pt idx="2706">
                  <c:v>-0.24000000000000021</c:v>
                </c:pt>
                <c:pt idx="2707">
                  <c:v>-3.9999999999999855E-2</c:v>
                </c:pt>
                <c:pt idx="2708">
                  <c:v>-0.72000000000000031</c:v>
                </c:pt>
                <c:pt idx="2709">
                  <c:v>-1.02</c:v>
                </c:pt>
                <c:pt idx="2710">
                  <c:v>-1.0199999999999996</c:v>
                </c:pt>
                <c:pt idx="2711">
                  <c:v>-1.0199999999999996</c:v>
                </c:pt>
                <c:pt idx="2712">
                  <c:v>-1.08</c:v>
                </c:pt>
                <c:pt idx="2713">
                  <c:v>-0.95999999999999974</c:v>
                </c:pt>
                <c:pt idx="2714">
                  <c:v>-0.96000000000000019</c:v>
                </c:pt>
                <c:pt idx="2715">
                  <c:v>-0.78000000000000047</c:v>
                </c:pt>
                <c:pt idx="2716">
                  <c:v>-1.0400000000000005</c:v>
                </c:pt>
                <c:pt idx="2717">
                  <c:v>-1.0000000000000004</c:v>
                </c:pt>
                <c:pt idx="2718">
                  <c:v>-1.1400000000000001</c:v>
                </c:pt>
                <c:pt idx="2719">
                  <c:v>-0.96000000000000019</c:v>
                </c:pt>
                <c:pt idx="2720">
                  <c:v>-0.95999999999999974</c:v>
                </c:pt>
                <c:pt idx="2721">
                  <c:v>-0.89999999999999969</c:v>
                </c:pt>
                <c:pt idx="2722">
                  <c:v>-1.3199999999999996</c:v>
                </c:pt>
                <c:pt idx="2723">
                  <c:v>-1.3</c:v>
                </c:pt>
                <c:pt idx="2724">
                  <c:v>-1.7799999999999998</c:v>
                </c:pt>
                <c:pt idx="2725">
                  <c:v>-2.0000000000000004</c:v>
                </c:pt>
                <c:pt idx="2726">
                  <c:v>-1.9800000000000004</c:v>
                </c:pt>
                <c:pt idx="2727">
                  <c:v>-1.5400000000000005</c:v>
                </c:pt>
                <c:pt idx="2728">
                  <c:v>-1.3</c:v>
                </c:pt>
                <c:pt idx="2729">
                  <c:v>-0.84000000000000052</c:v>
                </c:pt>
                <c:pt idx="2730">
                  <c:v>-0.8</c:v>
                </c:pt>
                <c:pt idx="2731">
                  <c:v>-0.6399999999999999</c:v>
                </c:pt>
                <c:pt idx="2732">
                  <c:v>-0.77999999999999969</c:v>
                </c:pt>
                <c:pt idx="2733">
                  <c:v>-0.6399999999999999</c:v>
                </c:pt>
                <c:pt idx="2734">
                  <c:v>-1.0399999999999996</c:v>
                </c:pt>
                <c:pt idx="2735">
                  <c:v>-0.99999999999999967</c:v>
                </c:pt>
                <c:pt idx="2736">
                  <c:v>-0.99999999999999967</c:v>
                </c:pt>
                <c:pt idx="2737">
                  <c:v>-0.9399999999999995</c:v>
                </c:pt>
                <c:pt idx="2738">
                  <c:v>-0.9199999999999996</c:v>
                </c:pt>
                <c:pt idx="2739">
                  <c:v>-0.65999999999999948</c:v>
                </c:pt>
                <c:pt idx="2740">
                  <c:v>-0.47999999999999937</c:v>
                </c:pt>
                <c:pt idx="2741">
                  <c:v>-0.41999999999999921</c:v>
                </c:pt>
                <c:pt idx="2742">
                  <c:v>-0.19999999999999965</c:v>
                </c:pt>
                <c:pt idx="2743">
                  <c:v>-0.4599999999999998</c:v>
                </c:pt>
                <c:pt idx="2744">
                  <c:v>-0.43999999999999984</c:v>
                </c:pt>
                <c:pt idx="2745">
                  <c:v>-0.38000000000000006</c:v>
                </c:pt>
                <c:pt idx="2746">
                  <c:v>-0.44000000000000022</c:v>
                </c:pt>
                <c:pt idx="2747">
                  <c:v>-0.36000000000000015</c:v>
                </c:pt>
                <c:pt idx="2748">
                  <c:v>-8.0000000000000071E-2</c:v>
                </c:pt>
                <c:pt idx="2749">
                  <c:v>-1.9999999999999928E-2</c:v>
                </c:pt>
                <c:pt idx="2750">
                  <c:v>-0.58000000000000007</c:v>
                </c:pt>
                <c:pt idx="2751">
                  <c:v>-1.44</c:v>
                </c:pt>
                <c:pt idx="2752">
                  <c:v>-2.7399999999999998</c:v>
                </c:pt>
                <c:pt idx="2753">
                  <c:v>-4.0999999999999996</c:v>
                </c:pt>
                <c:pt idx="2754">
                  <c:v>-4.5</c:v>
                </c:pt>
                <c:pt idx="2755">
                  <c:v>-3.339999999999999</c:v>
                </c:pt>
                <c:pt idx="2756">
                  <c:v>-1.3400000000000005</c:v>
                </c:pt>
                <c:pt idx="2757">
                  <c:v>1.3799999999999994</c:v>
                </c:pt>
                <c:pt idx="2758">
                  <c:v>3.9399999999999991</c:v>
                </c:pt>
                <c:pt idx="2759">
                  <c:v>5.0999999999999988</c:v>
                </c:pt>
                <c:pt idx="2760">
                  <c:v>4.26</c:v>
                </c:pt>
                <c:pt idx="2761">
                  <c:v>2.7199999999999989</c:v>
                </c:pt>
                <c:pt idx="2762">
                  <c:v>0.87999999999999934</c:v>
                </c:pt>
                <c:pt idx="2763">
                  <c:v>-0.52000000000000024</c:v>
                </c:pt>
                <c:pt idx="2764">
                  <c:v>-1.4400000000000002</c:v>
                </c:pt>
                <c:pt idx="2765">
                  <c:v>-1.4600000000000004</c:v>
                </c:pt>
                <c:pt idx="2766">
                  <c:v>-1.4000000000000004</c:v>
                </c:pt>
                <c:pt idx="2767">
                  <c:v>-1.4600000000000002</c:v>
                </c:pt>
                <c:pt idx="2768">
                  <c:v>-1.3200000000000003</c:v>
                </c:pt>
                <c:pt idx="2769">
                  <c:v>-1.1199999999999999</c:v>
                </c:pt>
                <c:pt idx="2770">
                  <c:v>-1.1599999999999997</c:v>
                </c:pt>
                <c:pt idx="2771">
                  <c:v>-0.98000000000000009</c:v>
                </c:pt>
                <c:pt idx="2772">
                  <c:v>-0.66000000000000014</c:v>
                </c:pt>
                <c:pt idx="2773">
                  <c:v>-0.85999999999999976</c:v>
                </c:pt>
                <c:pt idx="2774">
                  <c:v>-1.2600000000000002</c:v>
                </c:pt>
                <c:pt idx="2775">
                  <c:v>-1.0399999999999998</c:v>
                </c:pt>
                <c:pt idx="2776">
                  <c:v>-0.85999999999999976</c:v>
                </c:pt>
                <c:pt idx="2777">
                  <c:v>-0.85999999999999976</c:v>
                </c:pt>
                <c:pt idx="2778">
                  <c:v>-0.6</c:v>
                </c:pt>
                <c:pt idx="2779">
                  <c:v>-0.29999999999999966</c:v>
                </c:pt>
                <c:pt idx="2780">
                  <c:v>-0.2</c:v>
                </c:pt>
                <c:pt idx="2781">
                  <c:v>-0.33999999999999986</c:v>
                </c:pt>
                <c:pt idx="2782">
                  <c:v>-0.43999999999999984</c:v>
                </c:pt>
                <c:pt idx="2783">
                  <c:v>-0.6399999999999999</c:v>
                </c:pt>
                <c:pt idx="2784">
                  <c:v>-0.6</c:v>
                </c:pt>
                <c:pt idx="2785">
                  <c:v>-0.57999999999999974</c:v>
                </c:pt>
                <c:pt idx="2786">
                  <c:v>-0.4799999999999997</c:v>
                </c:pt>
                <c:pt idx="2787">
                  <c:v>-0.29999999999999966</c:v>
                </c:pt>
                <c:pt idx="2788">
                  <c:v>-0.19999999999999965</c:v>
                </c:pt>
                <c:pt idx="2789">
                  <c:v>-0.21999999999999958</c:v>
                </c:pt>
                <c:pt idx="2790">
                  <c:v>-0.4799999999999997</c:v>
                </c:pt>
                <c:pt idx="2791">
                  <c:v>-0.6</c:v>
                </c:pt>
                <c:pt idx="2792">
                  <c:v>-0.76000000000000012</c:v>
                </c:pt>
                <c:pt idx="2793">
                  <c:v>-0.72</c:v>
                </c:pt>
                <c:pt idx="2794">
                  <c:v>-0.78</c:v>
                </c:pt>
                <c:pt idx="2795">
                  <c:v>-0.85999999999999976</c:v>
                </c:pt>
                <c:pt idx="2796">
                  <c:v>-0.85999999999999943</c:v>
                </c:pt>
                <c:pt idx="2797">
                  <c:v>-1.2599999999999993</c:v>
                </c:pt>
                <c:pt idx="2798">
                  <c:v>-1.2599999999999998</c:v>
                </c:pt>
                <c:pt idx="2799">
                  <c:v>-1.2799999999999998</c:v>
                </c:pt>
                <c:pt idx="2800">
                  <c:v>-0.8600000000000001</c:v>
                </c:pt>
                <c:pt idx="2801">
                  <c:v>-0.90000000000000036</c:v>
                </c:pt>
                <c:pt idx="2802">
                  <c:v>-0.68000000000000038</c:v>
                </c:pt>
                <c:pt idx="2803">
                  <c:v>-0.98000000000000043</c:v>
                </c:pt>
                <c:pt idx="2804">
                  <c:v>-1.0400000000000003</c:v>
                </c:pt>
                <c:pt idx="2805">
                  <c:v>-1.22</c:v>
                </c:pt>
                <c:pt idx="2806">
                  <c:v>-1.0199999999999996</c:v>
                </c:pt>
                <c:pt idx="2807">
                  <c:v>-1.0199999999999996</c:v>
                </c:pt>
                <c:pt idx="2808">
                  <c:v>-0.87999999999999934</c:v>
                </c:pt>
                <c:pt idx="2809">
                  <c:v>-0.77999999999999969</c:v>
                </c:pt>
                <c:pt idx="2810">
                  <c:v>-1.1399999999999999</c:v>
                </c:pt>
                <c:pt idx="2811">
                  <c:v>-1.5200000000000002</c:v>
                </c:pt>
                <c:pt idx="2812">
                  <c:v>-1.3800000000000003</c:v>
                </c:pt>
                <c:pt idx="2813">
                  <c:v>-1.4200000000000004</c:v>
                </c:pt>
                <c:pt idx="2814">
                  <c:v>-1.6800000000000002</c:v>
                </c:pt>
                <c:pt idx="2815">
                  <c:v>-1.5</c:v>
                </c:pt>
                <c:pt idx="2816">
                  <c:v>-1.3</c:v>
                </c:pt>
                <c:pt idx="2817">
                  <c:v>-1.3799999999999997</c:v>
                </c:pt>
                <c:pt idx="2818">
                  <c:v>-1.3799999999999997</c:v>
                </c:pt>
                <c:pt idx="2819">
                  <c:v>-1.1799999999999997</c:v>
                </c:pt>
                <c:pt idx="2820">
                  <c:v>-1.1000000000000001</c:v>
                </c:pt>
                <c:pt idx="2821">
                  <c:v>-0.93999999999999984</c:v>
                </c:pt>
                <c:pt idx="2822">
                  <c:v>-1.1600000000000001</c:v>
                </c:pt>
                <c:pt idx="2823">
                  <c:v>-0.84000000000000052</c:v>
                </c:pt>
                <c:pt idx="2824">
                  <c:v>-0.90000000000000069</c:v>
                </c:pt>
                <c:pt idx="2825">
                  <c:v>-0.64000000000000057</c:v>
                </c:pt>
                <c:pt idx="2826">
                  <c:v>-0.5600000000000005</c:v>
                </c:pt>
                <c:pt idx="2827">
                  <c:v>-0.46000000000000052</c:v>
                </c:pt>
                <c:pt idx="2828">
                  <c:v>-0.78</c:v>
                </c:pt>
                <c:pt idx="2829">
                  <c:v>-0.85999999999999976</c:v>
                </c:pt>
                <c:pt idx="2830">
                  <c:v>-1.02</c:v>
                </c:pt>
                <c:pt idx="2831">
                  <c:v>-0.9</c:v>
                </c:pt>
                <c:pt idx="2832">
                  <c:v>-0.48000000000000009</c:v>
                </c:pt>
                <c:pt idx="2833">
                  <c:v>-3.5527136788005011E-16</c:v>
                </c:pt>
                <c:pt idx="2834">
                  <c:v>7.9999999999999363E-2</c:v>
                </c:pt>
                <c:pt idx="2835">
                  <c:v>5.9999999999999429E-2</c:v>
                </c:pt>
                <c:pt idx="2836">
                  <c:v>-6.0000000000000851E-2</c:v>
                </c:pt>
                <c:pt idx="2837">
                  <c:v>-0.50000000000000033</c:v>
                </c:pt>
                <c:pt idx="2838">
                  <c:v>-1.0800000000000005</c:v>
                </c:pt>
                <c:pt idx="2839">
                  <c:v>-1.0200000000000002</c:v>
                </c:pt>
                <c:pt idx="2840">
                  <c:v>-1.2000000000000004</c:v>
                </c:pt>
                <c:pt idx="2841">
                  <c:v>-1.3800000000000001</c:v>
                </c:pt>
                <c:pt idx="2842">
                  <c:v>-1.1800000000000004</c:v>
                </c:pt>
                <c:pt idx="2843">
                  <c:v>-0.68</c:v>
                </c:pt>
                <c:pt idx="2844">
                  <c:v>-0.66000000000000014</c:v>
                </c:pt>
                <c:pt idx="2845">
                  <c:v>-0.88000000000000012</c:v>
                </c:pt>
                <c:pt idx="2846">
                  <c:v>-1.4999999999999996</c:v>
                </c:pt>
                <c:pt idx="2847">
                  <c:v>-1.8199999999999996</c:v>
                </c:pt>
                <c:pt idx="2848">
                  <c:v>-1.9799999999999998</c:v>
                </c:pt>
                <c:pt idx="2849">
                  <c:v>-1.8799999999999997</c:v>
                </c:pt>
                <c:pt idx="2850">
                  <c:v>-1.4199999999999995</c:v>
                </c:pt>
                <c:pt idx="2851">
                  <c:v>-0.58000000000000007</c:v>
                </c:pt>
                <c:pt idx="2852">
                  <c:v>-0.28000000000000008</c:v>
                </c:pt>
                <c:pt idx="2853">
                  <c:v>-0.36000000000000015</c:v>
                </c:pt>
                <c:pt idx="2854">
                  <c:v>-0.7000000000000004</c:v>
                </c:pt>
                <c:pt idx="2855">
                  <c:v>-0.76000000000000012</c:v>
                </c:pt>
                <c:pt idx="2856">
                  <c:v>-1.0599999999999998</c:v>
                </c:pt>
                <c:pt idx="2857">
                  <c:v>-0.83999999999999952</c:v>
                </c:pt>
                <c:pt idx="2858">
                  <c:v>-0.63999999999999946</c:v>
                </c:pt>
                <c:pt idx="2859">
                  <c:v>-0.37999999999999901</c:v>
                </c:pt>
                <c:pt idx="2860">
                  <c:v>-0.37999999999999901</c:v>
                </c:pt>
                <c:pt idx="2861">
                  <c:v>-0.19999999999999929</c:v>
                </c:pt>
                <c:pt idx="2862">
                  <c:v>-0.4199999999999996</c:v>
                </c:pt>
                <c:pt idx="2863">
                  <c:v>-0.4399999999999995</c:v>
                </c:pt>
                <c:pt idx="2864">
                  <c:v>-0.55999999999999983</c:v>
                </c:pt>
                <c:pt idx="2865">
                  <c:v>-0.7</c:v>
                </c:pt>
                <c:pt idx="2866">
                  <c:v>-1.1199999999999999</c:v>
                </c:pt>
                <c:pt idx="2867">
                  <c:v>-1.0199999999999996</c:v>
                </c:pt>
                <c:pt idx="2868">
                  <c:v>-1.1199999999999997</c:v>
                </c:pt>
                <c:pt idx="2869">
                  <c:v>-0.4199999999999996</c:v>
                </c:pt>
                <c:pt idx="2870">
                  <c:v>-1.9999999999999574E-2</c:v>
                </c:pt>
                <c:pt idx="2871">
                  <c:v>0.50000000000000033</c:v>
                </c:pt>
                <c:pt idx="2872">
                  <c:v>0.48000000000000009</c:v>
                </c:pt>
                <c:pt idx="2873">
                  <c:v>0.68</c:v>
                </c:pt>
                <c:pt idx="2874">
                  <c:v>-2.0000000000000285E-2</c:v>
                </c:pt>
                <c:pt idx="2875">
                  <c:v>-0.36000000000000015</c:v>
                </c:pt>
                <c:pt idx="2876">
                  <c:v>-0.36000000000000015</c:v>
                </c:pt>
                <c:pt idx="2877">
                  <c:v>-0.40000000000000036</c:v>
                </c:pt>
                <c:pt idx="2878">
                  <c:v>-0.5600000000000005</c:v>
                </c:pt>
                <c:pt idx="2879">
                  <c:v>-0.4</c:v>
                </c:pt>
                <c:pt idx="2880">
                  <c:v>-0.88000000000000012</c:v>
                </c:pt>
                <c:pt idx="2881">
                  <c:v>-0.8</c:v>
                </c:pt>
                <c:pt idx="2882">
                  <c:v>-0.72</c:v>
                </c:pt>
                <c:pt idx="2883">
                  <c:v>-0.97999999999999976</c:v>
                </c:pt>
                <c:pt idx="2884">
                  <c:v>-1.06</c:v>
                </c:pt>
                <c:pt idx="2885">
                  <c:v>-0.54000000000000026</c:v>
                </c:pt>
                <c:pt idx="2886">
                  <c:v>-0.54000000000000026</c:v>
                </c:pt>
                <c:pt idx="2887">
                  <c:v>-0.66000000000000014</c:v>
                </c:pt>
                <c:pt idx="2888">
                  <c:v>-0.82000000000000028</c:v>
                </c:pt>
                <c:pt idx="2889">
                  <c:v>-0.56000000000000016</c:v>
                </c:pt>
                <c:pt idx="2890">
                  <c:v>-0.44000000000000022</c:v>
                </c:pt>
                <c:pt idx="2891">
                  <c:v>-0.5800000000000004</c:v>
                </c:pt>
                <c:pt idx="2892">
                  <c:v>-0.50000000000000033</c:v>
                </c:pt>
                <c:pt idx="2893">
                  <c:v>-0.12000000000000029</c:v>
                </c:pt>
                <c:pt idx="2894">
                  <c:v>-0.5</c:v>
                </c:pt>
                <c:pt idx="2895">
                  <c:v>-0.85999999999999976</c:v>
                </c:pt>
                <c:pt idx="2896">
                  <c:v>-0.97999999999999976</c:v>
                </c:pt>
                <c:pt idx="2897">
                  <c:v>-0.89999999999999969</c:v>
                </c:pt>
                <c:pt idx="2898">
                  <c:v>-0.77999999999999969</c:v>
                </c:pt>
                <c:pt idx="2899">
                  <c:v>-0.55999999999999983</c:v>
                </c:pt>
                <c:pt idx="2900">
                  <c:v>-0.36000000000000015</c:v>
                </c:pt>
                <c:pt idx="2901">
                  <c:v>-0.3</c:v>
                </c:pt>
                <c:pt idx="2902">
                  <c:v>-6.0000000000000143E-2</c:v>
                </c:pt>
                <c:pt idx="2903">
                  <c:v>3.9999999999999855E-2</c:v>
                </c:pt>
                <c:pt idx="2904">
                  <c:v>-2.0000000000000285E-2</c:v>
                </c:pt>
                <c:pt idx="2905">
                  <c:v>0</c:v>
                </c:pt>
                <c:pt idx="2906">
                  <c:v>-0.44000000000000022</c:v>
                </c:pt>
                <c:pt idx="2907">
                  <c:v>-0.7</c:v>
                </c:pt>
                <c:pt idx="2908">
                  <c:v>-0.95999999999999974</c:v>
                </c:pt>
                <c:pt idx="2909">
                  <c:v>-1.0799999999999996</c:v>
                </c:pt>
                <c:pt idx="2910">
                  <c:v>-0.97999999999999976</c:v>
                </c:pt>
                <c:pt idx="2911">
                  <c:v>-0.83999999999999952</c:v>
                </c:pt>
                <c:pt idx="2912">
                  <c:v>-0.51999999999999957</c:v>
                </c:pt>
                <c:pt idx="2913">
                  <c:v>-0.35999999999999976</c:v>
                </c:pt>
                <c:pt idx="2914">
                  <c:v>-0.19999999999999965</c:v>
                </c:pt>
                <c:pt idx="2915">
                  <c:v>-0.15999999999999978</c:v>
                </c:pt>
                <c:pt idx="2916">
                  <c:v>0.14000000000000021</c:v>
                </c:pt>
                <c:pt idx="2917">
                  <c:v>-1.9999999999999928E-2</c:v>
                </c:pt>
                <c:pt idx="2918">
                  <c:v>0.18000000000000008</c:v>
                </c:pt>
                <c:pt idx="2919">
                  <c:v>0.2</c:v>
                </c:pt>
                <c:pt idx="2920">
                  <c:v>-3.9999999999999855E-2</c:v>
                </c:pt>
                <c:pt idx="2921">
                  <c:v>4.0000000000000216E-2</c:v>
                </c:pt>
                <c:pt idx="2922">
                  <c:v>-1.9999999999999928E-2</c:v>
                </c:pt>
                <c:pt idx="2923">
                  <c:v>-0.2</c:v>
                </c:pt>
                <c:pt idx="2924">
                  <c:v>-0.54000000000000026</c:v>
                </c:pt>
                <c:pt idx="2925">
                  <c:v>-0.38000000000000045</c:v>
                </c:pt>
                <c:pt idx="2926">
                  <c:v>-0.62000000000000033</c:v>
                </c:pt>
                <c:pt idx="2927">
                  <c:v>-0.95999999999999974</c:v>
                </c:pt>
                <c:pt idx="2928">
                  <c:v>-0.85999999999999976</c:v>
                </c:pt>
                <c:pt idx="2929">
                  <c:v>-0.55999999999999939</c:v>
                </c:pt>
                <c:pt idx="2930">
                  <c:v>-0.41999999999999921</c:v>
                </c:pt>
                <c:pt idx="2931">
                  <c:v>-0.33999999999999952</c:v>
                </c:pt>
                <c:pt idx="2932">
                  <c:v>-0.21999999999999992</c:v>
                </c:pt>
                <c:pt idx="2933">
                  <c:v>-0.6</c:v>
                </c:pt>
                <c:pt idx="2934">
                  <c:v>-0.52000000000000024</c:v>
                </c:pt>
                <c:pt idx="2935">
                  <c:v>-0.38000000000000045</c:v>
                </c:pt>
                <c:pt idx="2936">
                  <c:v>-0.34000000000000058</c:v>
                </c:pt>
                <c:pt idx="2937">
                  <c:v>-0.10000000000000035</c:v>
                </c:pt>
                <c:pt idx="2938">
                  <c:v>3.9999999999999855E-2</c:v>
                </c:pt>
                <c:pt idx="2939">
                  <c:v>0.1</c:v>
                </c:pt>
                <c:pt idx="2940">
                  <c:v>-0.14000000000000021</c:v>
                </c:pt>
                <c:pt idx="2941">
                  <c:v>-0.3</c:v>
                </c:pt>
                <c:pt idx="2942">
                  <c:v>-0.6</c:v>
                </c:pt>
                <c:pt idx="2943">
                  <c:v>-0.6</c:v>
                </c:pt>
                <c:pt idx="2944">
                  <c:v>-0.94000000000000017</c:v>
                </c:pt>
                <c:pt idx="2945">
                  <c:v>-1.3599999999999999</c:v>
                </c:pt>
                <c:pt idx="2946">
                  <c:v>-1.2799999999999998</c:v>
                </c:pt>
                <c:pt idx="2947">
                  <c:v>-1.92</c:v>
                </c:pt>
                <c:pt idx="2948">
                  <c:v>-3</c:v>
                </c:pt>
                <c:pt idx="2949">
                  <c:v>-3.8</c:v>
                </c:pt>
                <c:pt idx="2950">
                  <c:v>-4.54</c:v>
                </c:pt>
                <c:pt idx="2951">
                  <c:v>-4.82</c:v>
                </c:pt>
                <c:pt idx="2952">
                  <c:v>-3.9799999999999995</c:v>
                </c:pt>
                <c:pt idx="2953">
                  <c:v>-2.74</c:v>
                </c:pt>
                <c:pt idx="2954">
                  <c:v>-1.3399999999999999</c:v>
                </c:pt>
                <c:pt idx="2955">
                  <c:v>0.13999999999999985</c:v>
                </c:pt>
                <c:pt idx="2956">
                  <c:v>0.84000000000000019</c:v>
                </c:pt>
                <c:pt idx="2957">
                  <c:v>0.82000000000000028</c:v>
                </c:pt>
                <c:pt idx="2958">
                  <c:v>0.30000000000000038</c:v>
                </c:pt>
                <c:pt idx="2959">
                  <c:v>-0.51999999999999991</c:v>
                </c:pt>
                <c:pt idx="2960">
                  <c:v>-1.3800000000000001</c:v>
                </c:pt>
                <c:pt idx="2961">
                  <c:v>-1.56</c:v>
                </c:pt>
                <c:pt idx="2962">
                  <c:v>-1.6800000000000004</c:v>
                </c:pt>
                <c:pt idx="2963">
                  <c:v>-1.2000000000000004</c:v>
                </c:pt>
                <c:pt idx="2964">
                  <c:v>-0.90000000000000036</c:v>
                </c:pt>
                <c:pt idx="2965">
                  <c:v>-0.74000000000000021</c:v>
                </c:pt>
                <c:pt idx="2966">
                  <c:v>-0.88000000000000012</c:v>
                </c:pt>
                <c:pt idx="2967">
                  <c:v>-0.8600000000000001</c:v>
                </c:pt>
                <c:pt idx="2968">
                  <c:v>-1.0400000000000003</c:v>
                </c:pt>
                <c:pt idx="2969">
                  <c:v>-0.78</c:v>
                </c:pt>
                <c:pt idx="2970">
                  <c:v>-0.33999999999999986</c:v>
                </c:pt>
                <c:pt idx="2971">
                  <c:v>-0.6</c:v>
                </c:pt>
                <c:pt idx="2972">
                  <c:v>-0.8</c:v>
                </c:pt>
                <c:pt idx="2973">
                  <c:v>-0.78</c:v>
                </c:pt>
                <c:pt idx="2974">
                  <c:v>-0.98000000000000009</c:v>
                </c:pt>
                <c:pt idx="2975">
                  <c:v>-1.2800000000000005</c:v>
                </c:pt>
                <c:pt idx="2976">
                  <c:v>-1.3000000000000003</c:v>
                </c:pt>
                <c:pt idx="2977">
                  <c:v>-1.36</c:v>
                </c:pt>
                <c:pt idx="2978">
                  <c:v>-1.64</c:v>
                </c:pt>
                <c:pt idx="2979">
                  <c:v>-1.42</c:v>
                </c:pt>
                <c:pt idx="2980">
                  <c:v>-1.2599999999999998</c:v>
                </c:pt>
                <c:pt idx="2981">
                  <c:v>-1.1000000000000001</c:v>
                </c:pt>
                <c:pt idx="2982">
                  <c:v>-0.8600000000000001</c:v>
                </c:pt>
                <c:pt idx="2983">
                  <c:v>-0.76000000000000045</c:v>
                </c:pt>
                <c:pt idx="2984">
                  <c:v>-0.74000000000000021</c:v>
                </c:pt>
                <c:pt idx="2985">
                  <c:v>-0.78000000000000047</c:v>
                </c:pt>
                <c:pt idx="2986">
                  <c:v>-0.46000000000000052</c:v>
                </c:pt>
                <c:pt idx="2987">
                  <c:v>-0.48000000000000043</c:v>
                </c:pt>
                <c:pt idx="2988">
                  <c:v>-0.36000000000000015</c:v>
                </c:pt>
                <c:pt idx="2989">
                  <c:v>-0.42000000000000026</c:v>
                </c:pt>
                <c:pt idx="2990">
                  <c:v>-0.58000000000000007</c:v>
                </c:pt>
                <c:pt idx="2991">
                  <c:v>-0.6399999999999999</c:v>
                </c:pt>
                <c:pt idx="2992">
                  <c:v>-0.75999999999999979</c:v>
                </c:pt>
                <c:pt idx="2993">
                  <c:v>-0.85999999999999976</c:v>
                </c:pt>
                <c:pt idx="2994">
                  <c:v>-0.72</c:v>
                </c:pt>
                <c:pt idx="2995">
                  <c:v>-0.33999999999999986</c:v>
                </c:pt>
                <c:pt idx="2996">
                  <c:v>-0.87999999999999967</c:v>
                </c:pt>
                <c:pt idx="2997">
                  <c:v>-0.65999999999999981</c:v>
                </c:pt>
                <c:pt idx="2998">
                  <c:v>-0.58000000000000007</c:v>
                </c:pt>
                <c:pt idx="2999">
                  <c:v>-0.72000000000000031</c:v>
                </c:pt>
                <c:pt idx="3000">
                  <c:v>-1.2600000000000002</c:v>
                </c:pt>
                <c:pt idx="3001">
                  <c:v>-0.78000000000000047</c:v>
                </c:pt>
                <c:pt idx="3002">
                  <c:v>-0.76000000000000012</c:v>
                </c:pt>
                <c:pt idx="3003">
                  <c:v>-0.98000000000000009</c:v>
                </c:pt>
                <c:pt idx="3004">
                  <c:v>-1.4599999999999997</c:v>
                </c:pt>
                <c:pt idx="3005">
                  <c:v>-1.58</c:v>
                </c:pt>
                <c:pt idx="3006">
                  <c:v>-2.12</c:v>
                </c:pt>
                <c:pt idx="3007">
                  <c:v>-2.9000000000000004</c:v>
                </c:pt>
                <c:pt idx="3008">
                  <c:v>-3.2</c:v>
                </c:pt>
                <c:pt idx="3009">
                  <c:v>-2.9600000000000004</c:v>
                </c:pt>
                <c:pt idx="3010">
                  <c:v>-2.8200000000000003</c:v>
                </c:pt>
                <c:pt idx="3011">
                  <c:v>-2.5600000000000005</c:v>
                </c:pt>
                <c:pt idx="3012">
                  <c:v>-2.2200000000000002</c:v>
                </c:pt>
                <c:pt idx="3013">
                  <c:v>-1.8000000000000003</c:v>
                </c:pt>
                <c:pt idx="3014">
                  <c:v>-1.98</c:v>
                </c:pt>
                <c:pt idx="3015">
                  <c:v>-1.98</c:v>
                </c:pt>
                <c:pt idx="3016">
                  <c:v>-2.2399999999999998</c:v>
                </c:pt>
                <c:pt idx="3017">
                  <c:v>-2.08</c:v>
                </c:pt>
                <c:pt idx="3018">
                  <c:v>-2.1399999999999997</c:v>
                </c:pt>
                <c:pt idx="3019">
                  <c:v>-1.9800000000000004</c:v>
                </c:pt>
                <c:pt idx="3020">
                  <c:v>-1.8600000000000008</c:v>
                </c:pt>
                <c:pt idx="3021">
                  <c:v>-1.3800000000000003</c:v>
                </c:pt>
              </c:numCache>
            </c:numRef>
          </c:xVal>
          <c:yVal>
            <c:numRef>
              <c:f>'66L_1'!$A$2:$A$3029</c:f>
              <c:numCache>
                <c:formatCode>General</c:formatCode>
                <c:ptCount val="3028"/>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307.40000000000003</c:v>
                </c:pt>
                <c:pt idx="3025">
                  <c:v>307.50000000000006</c:v>
                </c:pt>
                <c:pt idx="3026">
                  <c:v>307.60000000000008</c:v>
                </c:pt>
                <c:pt idx="3027">
                  <c:v>307.7</c:v>
                </c:pt>
              </c:numCache>
            </c:numRef>
          </c:yVal>
          <c:smooth val="1"/>
          <c:extLst>
            <c:ext xmlns:c16="http://schemas.microsoft.com/office/drawing/2014/chart" uri="{C3380CC4-5D6E-409C-BE32-E72D297353CC}">
              <c16:uniqueId val="{00000003-B14A-44A4-92A9-EA99D02ED7C8}"/>
            </c:ext>
          </c:extLst>
        </c:ser>
        <c:ser>
          <c:idx val="3"/>
          <c:order val="4"/>
          <c:tx>
            <c:strRef>
              <c:f>'66L_1'!$S$1</c:f>
              <c:strCache>
                <c:ptCount val="1"/>
                <c:pt idx="0">
                  <c:v>Net Change</c:v>
                </c:pt>
              </c:strCache>
            </c:strRef>
          </c:tx>
          <c:spPr>
            <a:ln w="19050" cap="rnd">
              <a:solidFill>
                <a:srgbClr val="FF0000"/>
              </a:solidFill>
              <a:round/>
            </a:ln>
            <a:effectLst/>
          </c:spPr>
          <c:marker>
            <c:symbol val="none"/>
          </c:marker>
          <c:xVal>
            <c:numRef>
              <c:f>'66L_1'!$S$5:$S$3026</c:f>
              <c:numCache>
                <c:formatCode>General</c:formatCode>
                <c:ptCount val="3022"/>
                <c:pt idx="0">
                  <c:v>0.34000000000000058</c:v>
                </c:pt>
                <c:pt idx="1">
                  <c:v>0.36000000000000049</c:v>
                </c:pt>
                <c:pt idx="2">
                  <c:v>0.30000000000000038</c:v>
                </c:pt>
                <c:pt idx="3">
                  <c:v>2.0000000000000285E-2</c:v>
                </c:pt>
                <c:pt idx="4">
                  <c:v>-5.999999999999979E-2</c:v>
                </c:pt>
                <c:pt idx="5">
                  <c:v>-0.37999999999999973</c:v>
                </c:pt>
                <c:pt idx="6">
                  <c:v>-0.72</c:v>
                </c:pt>
                <c:pt idx="7">
                  <c:v>-0.68</c:v>
                </c:pt>
                <c:pt idx="8">
                  <c:v>-0.41999999999999993</c:v>
                </c:pt>
                <c:pt idx="9">
                  <c:v>-0.48000000000000009</c:v>
                </c:pt>
                <c:pt idx="10">
                  <c:v>1.9999999999999928E-2</c:v>
                </c:pt>
                <c:pt idx="11">
                  <c:v>0.34000000000000019</c:v>
                </c:pt>
                <c:pt idx="12">
                  <c:v>0.48000000000000009</c:v>
                </c:pt>
                <c:pt idx="13">
                  <c:v>0.73999999999999988</c:v>
                </c:pt>
                <c:pt idx="14">
                  <c:v>0.78</c:v>
                </c:pt>
                <c:pt idx="15">
                  <c:v>0.54000000000000026</c:v>
                </c:pt>
                <c:pt idx="16">
                  <c:v>0.26000000000000012</c:v>
                </c:pt>
                <c:pt idx="17">
                  <c:v>-0.29999999999999966</c:v>
                </c:pt>
                <c:pt idx="18">
                  <c:v>-0.29999999999999966</c:v>
                </c:pt>
                <c:pt idx="19">
                  <c:v>-0.29999999999999966</c:v>
                </c:pt>
                <c:pt idx="20">
                  <c:v>-0.31999999999999995</c:v>
                </c:pt>
                <c:pt idx="21">
                  <c:v>-0.41999999999999993</c:v>
                </c:pt>
                <c:pt idx="22">
                  <c:v>-0.4</c:v>
                </c:pt>
                <c:pt idx="23">
                  <c:v>-0.99999999999999967</c:v>
                </c:pt>
                <c:pt idx="24">
                  <c:v>-0.82</c:v>
                </c:pt>
                <c:pt idx="25">
                  <c:v>-0.56000000000000016</c:v>
                </c:pt>
                <c:pt idx="26">
                  <c:v>-0.61999999999999988</c:v>
                </c:pt>
                <c:pt idx="27">
                  <c:v>-0.2</c:v>
                </c:pt>
                <c:pt idx="28">
                  <c:v>7.999999999999971E-2</c:v>
                </c:pt>
                <c:pt idx="29">
                  <c:v>0.15999999999999978</c:v>
                </c:pt>
                <c:pt idx="30">
                  <c:v>-0.1</c:v>
                </c:pt>
                <c:pt idx="31">
                  <c:v>-0.26000000000000051</c:v>
                </c:pt>
                <c:pt idx="32">
                  <c:v>-0.80000000000000038</c:v>
                </c:pt>
                <c:pt idx="33">
                  <c:v>-0.90000000000000036</c:v>
                </c:pt>
                <c:pt idx="34">
                  <c:v>-1.4200000000000004</c:v>
                </c:pt>
                <c:pt idx="35">
                  <c:v>-1.4600000000000002</c:v>
                </c:pt>
                <c:pt idx="36">
                  <c:v>-0.9</c:v>
                </c:pt>
                <c:pt idx="37">
                  <c:v>-0.60000000000000031</c:v>
                </c:pt>
                <c:pt idx="38">
                  <c:v>-0.24000000000000021</c:v>
                </c:pt>
                <c:pt idx="39">
                  <c:v>0.21999999999999992</c:v>
                </c:pt>
                <c:pt idx="40">
                  <c:v>0.4799999999999997</c:v>
                </c:pt>
                <c:pt idx="41">
                  <c:v>0.3</c:v>
                </c:pt>
                <c:pt idx="42">
                  <c:v>0.5600000000000005</c:v>
                </c:pt>
                <c:pt idx="43">
                  <c:v>0.40000000000000036</c:v>
                </c:pt>
                <c:pt idx="44">
                  <c:v>0.14000000000000057</c:v>
                </c:pt>
                <c:pt idx="45">
                  <c:v>-5.9999999999999429E-2</c:v>
                </c:pt>
                <c:pt idx="46">
                  <c:v>-0.31999999999999956</c:v>
                </c:pt>
                <c:pt idx="47">
                  <c:v>-0.73999999999999988</c:v>
                </c:pt>
                <c:pt idx="48">
                  <c:v>-0.68</c:v>
                </c:pt>
                <c:pt idx="49">
                  <c:v>-0.46000000000000052</c:v>
                </c:pt>
                <c:pt idx="50">
                  <c:v>-0.5800000000000004</c:v>
                </c:pt>
                <c:pt idx="51">
                  <c:v>-0.52000000000000068</c:v>
                </c:pt>
                <c:pt idx="52">
                  <c:v>-0.24000000000000057</c:v>
                </c:pt>
                <c:pt idx="53">
                  <c:v>-0.36000000000000015</c:v>
                </c:pt>
                <c:pt idx="54">
                  <c:v>-1.06</c:v>
                </c:pt>
                <c:pt idx="55">
                  <c:v>-1.2600000000000002</c:v>
                </c:pt>
                <c:pt idx="56">
                  <c:v>-1.42</c:v>
                </c:pt>
                <c:pt idx="57">
                  <c:v>-1.6800000000000002</c:v>
                </c:pt>
                <c:pt idx="58">
                  <c:v>-1.9600000000000004</c:v>
                </c:pt>
                <c:pt idx="59">
                  <c:v>-2.08</c:v>
                </c:pt>
                <c:pt idx="60">
                  <c:v>-2.1800000000000002</c:v>
                </c:pt>
                <c:pt idx="61">
                  <c:v>-2.4400000000000004</c:v>
                </c:pt>
                <c:pt idx="62">
                  <c:v>-2.9200000000000004</c:v>
                </c:pt>
                <c:pt idx="63">
                  <c:v>-2.98</c:v>
                </c:pt>
                <c:pt idx="64">
                  <c:v>-3.08</c:v>
                </c:pt>
                <c:pt idx="65">
                  <c:v>-3.56</c:v>
                </c:pt>
                <c:pt idx="66">
                  <c:v>-3.6400000000000006</c:v>
                </c:pt>
                <c:pt idx="67">
                  <c:v>-3.6</c:v>
                </c:pt>
                <c:pt idx="68">
                  <c:v>-4.32</c:v>
                </c:pt>
                <c:pt idx="69">
                  <c:v>-4.1400000000000006</c:v>
                </c:pt>
                <c:pt idx="70">
                  <c:v>-4.3</c:v>
                </c:pt>
                <c:pt idx="71">
                  <c:v>-4.6799999999999988</c:v>
                </c:pt>
                <c:pt idx="72">
                  <c:v>-4.92</c:v>
                </c:pt>
                <c:pt idx="73">
                  <c:v>-4.6999999999999993</c:v>
                </c:pt>
                <c:pt idx="74">
                  <c:v>-4.9599999999999991</c:v>
                </c:pt>
                <c:pt idx="75">
                  <c:v>-4.2999999999999989</c:v>
                </c:pt>
                <c:pt idx="76">
                  <c:v>-3.5</c:v>
                </c:pt>
                <c:pt idx="77">
                  <c:v>-3.3200000000000003</c:v>
                </c:pt>
                <c:pt idx="78">
                  <c:v>-2.8400000000000007</c:v>
                </c:pt>
                <c:pt idx="79">
                  <c:v>-2.3400000000000007</c:v>
                </c:pt>
                <c:pt idx="80">
                  <c:v>-2.7000000000000015</c:v>
                </c:pt>
                <c:pt idx="81">
                  <c:v>-2.7400000000000011</c:v>
                </c:pt>
                <c:pt idx="82">
                  <c:v>-2.160000000000001</c:v>
                </c:pt>
                <c:pt idx="83">
                  <c:v>-2.0200000000000005</c:v>
                </c:pt>
                <c:pt idx="84">
                  <c:v>-1.8799999999999997</c:v>
                </c:pt>
                <c:pt idx="85">
                  <c:v>-0.75999999999999945</c:v>
                </c:pt>
                <c:pt idx="86">
                  <c:v>-0.13999999999999915</c:v>
                </c:pt>
                <c:pt idx="87">
                  <c:v>0.32000000000000028</c:v>
                </c:pt>
                <c:pt idx="88">
                  <c:v>0.65999999999999948</c:v>
                </c:pt>
                <c:pt idx="89">
                  <c:v>0.71999999999999886</c:v>
                </c:pt>
                <c:pt idx="90">
                  <c:v>0.7399999999999991</c:v>
                </c:pt>
                <c:pt idx="91">
                  <c:v>0.89999999999999925</c:v>
                </c:pt>
                <c:pt idx="92">
                  <c:v>1.1199999999999997</c:v>
                </c:pt>
                <c:pt idx="93">
                  <c:v>1.64</c:v>
                </c:pt>
                <c:pt idx="94">
                  <c:v>2.4</c:v>
                </c:pt>
                <c:pt idx="95">
                  <c:v>2.96</c:v>
                </c:pt>
                <c:pt idx="96">
                  <c:v>2.9799999999999995</c:v>
                </c:pt>
                <c:pt idx="97">
                  <c:v>3.38</c:v>
                </c:pt>
                <c:pt idx="98">
                  <c:v>3.46</c:v>
                </c:pt>
                <c:pt idx="99">
                  <c:v>3.4200000000000004</c:v>
                </c:pt>
                <c:pt idx="100">
                  <c:v>3.06</c:v>
                </c:pt>
                <c:pt idx="101">
                  <c:v>3.12</c:v>
                </c:pt>
                <c:pt idx="102">
                  <c:v>2.78</c:v>
                </c:pt>
                <c:pt idx="103">
                  <c:v>2.4599999999999995</c:v>
                </c:pt>
                <c:pt idx="104">
                  <c:v>2.0199999999999991</c:v>
                </c:pt>
                <c:pt idx="105">
                  <c:v>1.6199999999999992</c:v>
                </c:pt>
                <c:pt idx="106">
                  <c:v>1.2399999999999995</c:v>
                </c:pt>
                <c:pt idx="107">
                  <c:v>0.7</c:v>
                </c:pt>
                <c:pt idx="108">
                  <c:v>0.30000000000000038</c:v>
                </c:pt>
                <c:pt idx="109">
                  <c:v>-5.9999999999999429E-2</c:v>
                </c:pt>
                <c:pt idx="110">
                  <c:v>0.14000000000000057</c:v>
                </c:pt>
                <c:pt idx="111">
                  <c:v>-0.21999999999999922</c:v>
                </c:pt>
                <c:pt idx="112">
                  <c:v>-0.33999999999999952</c:v>
                </c:pt>
                <c:pt idx="113">
                  <c:v>-0.35999999999999976</c:v>
                </c:pt>
                <c:pt idx="114">
                  <c:v>-0.46000000000000013</c:v>
                </c:pt>
                <c:pt idx="115">
                  <c:v>-1.0399999999999998</c:v>
                </c:pt>
                <c:pt idx="116">
                  <c:v>-0.61999999999999988</c:v>
                </c:pt>
                <c:pt idx="117">
                  <c:v>-0.64000000000000024</c:v>
                </c:pt>
                <c:pt idx="118">
                  <c:v>-1.02</c:v>
                </c:pt>
                <c:pt idx="119">
                  <c:v>-1.0799999999999996</c:v>
                </c:pt>
                <c:pt idx="120">
                  <c:v>-1.1199999999999999</c:v>
                </c:pt>
                <c:pt idx="121">
                  <c:v>-1.36</c:v>
                </c:pt>
                <c:pt idx="122">
                  <c:v>-1.52</c:v>
                </c:pt>
                <c:pt idx="123">
                  <c:v>-0.98000000000000009</c:v>
                </c:pt>
                <c:pt idx="124">
                  <c:v>-0.51999999999999991</c:v>
                </c:pt>
                <c:pt idx="125">
                  <c:v>-0.6</c:v>
                </c:pt>
                <c:pt idx="126">
                  <c:v>-0.51999999999999991</c:v>
                </c:pt>
                <c:pt idx="127">
                  <c:v>-0.4</c:v>
                </c:pt>
                <c:pt idx="128">
                  <c:v>-0.7</c:v>
                </c:pt>
                <c:pt idx="129">
                  <c:v>-0.94000000000000017</c:v>
                </c:pt>
                <c:pt idx="130">
                  <c:v>-0.8</c:v>
                </c:pt>
                <c:pt idx="131">
                  <c:v>-1.1600000000000001</c:v>
                </c:pt>
                <c:pt idx="132">
                  <c:v>-1.4400000000000002</c:v>
                </c:pt>
                <c:pt idx="133">
                  <c:v>-1.5000000000000004</c:v>
                </c:pt>
                <c:pt idx="134">
                  <c:v>-1.4000000000000004</c:v>
                </c:pt>
                <c:pt idx="135">
                  <c:v>-1.1800000000000008</c:v>
                </c:pt>
                <c:pt idx="136">
                  <c:v>-0.94000000000000061</c:v>
                </c:pt>
                <c:pt idx="137">
                  <c:v>-0.38000000000000045</c:v>
                </c:pt>
                <c:pt idx="138">
                  <c:v>-0.5800000000000004</c:v>
                </c:pt>
                <c:pt idx="139">
                  <c:v>-0.78000000000000047</c:v>
                </c:pt>
                <c:pt idx="140">
                  <c:v>-1</c:v>
                </c:pt>
                <c:pt idx="141">
                  <c:v>-1</c:v>
                </c:pt>
                <c:pt idx="142">
                  <c:v>-1.5799999999999996</c:v>
                </c:pt>
                <c:pt idx="143">
                  <c:v>-1.4999999999999996</c:v>
                </c:pt>
                <c:pt idx="144">
                  <c:v>-1.7399999999999995</c:v>
                </c:pt>
                <c:pt idx="145">
                  <c:v>-1.7799999999999998</c:v>
                </c:pt>
                <c:pt idx="146">
                  <c:v>-1.8599999999999999</c:v>
                </c:pt>
                <c:pt idx="147">
                  <c:v>-1.78</c:v>
                </c:pt>
                <c:pt idx="148">
                  <c:v>-1.6</c:v>
                </c:pt>
                <c:pt idx="149">
                  <c:v>-1.2399999999999998</c:v>
                </c:pt>
                <c:pt idx="150">
                  <c:v>-1.3199999999999998</c:v>
                </c:pt>
                <c:pt idx="151">
                  <c:v>-0.82</c:v>
                </c:pt>
                <c:pt idx="152">
                  <c:v>-0.67999999999999972</c:v>
                </c:pt>
                <c:pt idx="153">
                  <c:v>-0.61999999999999988</c:v>
                </c:pt>
                <c:pt idx="154">
                  <c:v>-0.50000000000000033</c:v>
                </c:pt>
                <c:pt idx="155">
                  <c:v>-0.20000000000000034</c:v>
                </c:pt>
                <c:pt idx="156">
                  <c:v>-0.66000000000000014</c:v>
                </c:pt>
                <c:pt idx="157">
                  <c:v>-0.66000000000000014</c:v>
                </c:pt>
                <c:pt idx="158">
                  <c:v>-0.8600000000000001</c:v>
                </c:pt>
                <c:pt idx="159">
                  <c:v>-1.02</c:v>
                </c:pt>
                <c:pt idx="160">
                  <c:v>-0.98000000000000009</c:v>
                </c:pt>
                <c:pt idx="161">
                  <c:v>-1.0400000000000003</c:v>
                </c:pt>
                <c:pt idx="162">
                  <c:v>-0.96000000000000019</c:v>
                </c:pt>
                <c:pt idx="163">
                  <c:v>-1.0599999999999998</c:v>
                </c:pt>
                <c:pt idx="164">
                  <c:v>-1.1800000000000002</c:v>
                </c:pt>
                <c:pt idx="165">
                  <c:v>-1.1199999999999999</c:v>
                </c:pt>
                <c:pt idx="166">
                  <c:v>-0.78</c:v>
                </c:pt>
                <c:pt idx="167">
                  <c:v>-1.0200000000000002</c:v>
                </c:pt>
                <c:pt idx="168">
                  <c:v>-0.84000000000000052</c:v>
                </c:pt>
                <c:pt idx="169">
                  <c:v>-0.88000000000000045</c:v>
                </c:pt>
                <c:pt idx="170">
                  <c:v>-1.0200000000000007</c:v>
                </c:pt>
                <c:pt idx="171">
                  <c:v>-1.4800000000000004</c:v>
                </c:pt>
                <c:pt idx="172">
                  <c:v>-1.3800000000000003</c:v>
                </c:pt>
                <c:pt idx="173">
                  <c:v>-1.6600000000000001</c:v>
                </c:pt>
                <c:pt idx="174">
                  <c:v>-1.4600000000000002</c:v>
                </c:pt>
                <c:pt idx="175">
                  <c:v>-1.7999999999999996</c:v>
                </c:pt>
                <c:pt idx="176">
                  <c:v>-1.7399999999999995</c:v>
                </c:pt>
                <c:pt idx="177">
                  <c:v>-1.8399999999999994</c:v>
                </c:pt>
                <c:pt idx="178">
                  <c:v>-1.7599999999999998</c:v>
                </c:pt>
                <c:pt idx="179">
                  <c:v>-1.6999999999999997</c:v>
                </c:pt>
                <c:pt idx="180">
                  <c:v>-1.3</c:v>
                </c:pt>
                <c:pt idx="181">
                  <c:v>-1.1400000000000001</c:v>
                </c:pt>
                <c:pt idx="182">
                  <c:v>-1.06</c:v>
                </c:pt>
                <c:pt idx="183">
                  <c:v>-0.8600000000000001</c:v>
                </c:pt>
                <c:pt idx="184">
                  <c:v>-0.90000000000000036</c:v>
                </c:pt>
                <c:pt idx="185">
                  <c:v>-1.2000000000000004</c:v>
                </c:pt>
                <c:pt idx="186">
                  <c:v>-1.1400000000000006</c:v>
                </c:pt>
                <c:pt idx="187">
                  <c:v>-1.1000000000000008</c:v>
                </c:pt>
                <c:pt idx="188">
                  <c:v>-1.1800000000000004</c:v>
                </c:pt>
                <c:pt idx="189">
                  <c:v>-1.2600000000000002</c:v>
                </c:pt>
                <c:pt idx="190">
                  <c:v>-1.3599999999999999</c:v>
                </c:pt>
                <c:pt idx="191">
                  <c:v>-1.5799999999999994</c:v>
                </c:pt>
                <c:pt idx="192">
                  <c:v>-1.4799999999999993</c:v>
                </c:pt>
                <c:pt idx="193">
                  <c:v>-1.5999999999999996</c:v>
                </c:pt>
                <c:pt idx="194">
                  <c:v>-1.3199999999999998</c:v>
                </c:pt>
                <c:pt idx="195">
                  <c:v>-0.88000000000000012</c:v>
                </c:pt>
                <c:pt idx="196">
                  <c:v>-0.52000000000000024</c:v>
                </c:pt>
                <c:pt idx="197">
                  <c:v>-0.24000000000000021</c:v>
                </c:pt>
                <c:pt idx="198">
                  <c:v>-1.9999999999999928E-2</c:v>
                </c:pt>
                <c:pt idx="199">
                  <c:v>-0.57999999999999974</c:v>
                </c:pt>
                <c:pt idx="200">
                  <c:v>-2.2999999999999998</c:v>
                </c:pt>
                <c:pt idx="201">
                  <c:v>-3.54</c:v>
                </c:pt>
                <c:pt idx="202">
                  <c:v>-5.6</c:v>
                </c:pt>
                <c:pt idx="203">
                  <c:v>-7.8</c:v>
                </c:pt>
                <c:pt idx="204">
                  <c:v>-8.1</c:v>
                </c:pt>
                <c:pt idx="205">
                  <c:v>-5.88</c:v>
                </c:pt>
                <c:pt idx="206">
                  <c:v>-3.3000000000000007</c:v>
                </c:pt>
                <c:pt idx="207">
                  <c:v>7.9999999999999002E-2</c:v>
                </c:pt>
                <c:pt idx="208">
                  <c:v>4.0999999999999988</c:v>
                </c:pt>
                <c:pt idx="209">
                  <c:v>6.0999999999999988</c:v>
                </c:pt>
                <c:pt idx="210">
                  <c:v>5.0999999999999988</c:v>
                </c:pt>
                <c:pt idx="211">
                  <c:v>2.5999999999999996</c:v>
                </c:pt>
                <c:pt idx="212">
                  <c:v>0.7</c:v>
                </c:pt>
                <c:pt idx="213">
                  <c:v>-1.6799999999999997</c:v>
                </c:pt>
                <c:pt idx="214">
                  <c:v>-3.6799999999999997</c:v>
                </c:pt>
                <c:pt idx="215">
                  <c:v>-3.839999999999999</c:v>
                </c:pt>
                <c:pt idx="216">
                  <c:v>-3.7</c:v>
                </c:pt>
                <c:pt idx="217">
                  <c:v>-4.2799999999999994</c:v>
                </c:pt>
                <c:pt idx="218">
                  <c:v>-4.9799999999999995</c:v>
                </c:pt>
                <c:pt idx="219">
                  <c:v>-5.2200000000000006</c:v>
                </c:pt>
                <c:pt idx="220">
                  <c:v>-5.4</c:v>
                </c:pt>
                <c:pt idx="221">
                  <c:v>-5.78</c:v>
                </c:pt>
                <c:pt idx="222">
                  <c:v>-5.78</c:v>
                </c:pt>
                <c:pt idx="223">
                  <c:v>-4.74</c:v>
                </c:pt>
                <c:pt idx="224">
                  <c:v>-4.8199999999999985</c:v>
                </c:pt>
                <c:pt idx="225">
                  <c:v>-5.3599999999999985</c:v>
                </c:pt>
                <c:pt idx="226">
                  <c:v>-5.5799999999999992</c:v>
                </c:pt>
                <c:pt idx="227">
                  <c:v>-5.4399999999999995</c:v>
                </c:pt>
                <c:pt idx="228">
                  <c:v>-5.94</c:v>
                </c:pt>
                <c:pt idx="229">
                  <c:v>-6.120000000000001</c:v>
                </c:pt>
                <c:pt idx="230">
                  <c:v>-5.3600000000000012</c:v>
                </c:pt>
                <c:pt idx="231">
                  <c:v>-4.660000000000001</c:v>
                </c:pt>
                <c:pt idx="232">
                  <c:v>-4.3600000000000003</c:v>
                </c:pt>
                <c:pt idx="233">
                  <c:v>-4</c:v>
                </c:pt>
                <c:pt idx="234">
                  <c:v>-3.1399999999999992</c:v>
                </c:pt>
                <c:pt idx="235">
                  <c:v>-2.6799999999999997</c:v>
                </c:pt>
                <c:pt idx="236">
                  <c:v>-2.1999999999999993</c:v>
                </c:pt>
                <c:pt idx="237">
                  <c:v>-2.0399999999999991</c:v>
                </c:pt>
                <c:pt idx="238">
                  <c:v>-1.5799999999999983</c:v>
                </c:pt>
                <c:pt idx="239">
                  <c:v>-1.7</c:v>
                </c:pt>
                <c:pt idx="240">
                  <c:v>-1.4799999999999991</c:v>
                </c:pt>
                <c:pt idx="241">
                  <c:v>-1.6399999999999992</c:v>
                </c:pt>
                <c:pt idx="242">
                  <c:v>-1.4400000000000006</c:v>
                </c:pt>
                <c:pt idx="243">
                  <c:v>-1.2800000000000011</c:v>
                </c:pt>
                <c:pt idx="244">
                  <c:v>-0.5</c:v>
                </c:pt>
                <c:pt idx="245">
                  <c:v>-0.5</c:v>
                </c:pt>
                <c:pt idx="246">
                  <c:v>-0.17999999999999972</c:v>
                </c:pt>
                <c:pt idx="247">
                  <c:v>0.28000000000000114</c:v>
                </c:pt>
                <c:pt idx="248">
                  <c:v>0.32000000000000028</c:v>
                </c:pt>
                <c:pt idx="249">
                  <c:v>0.2</c:v>
                </c:pt>
                <c:pt idx="250">
                  <c:v>0.39999999999999858</c:v>
                </c:pt>
                <c:pt idx="251">
                  <c:v>0.83999999999999775</c:v>
                </c:pt>
                <c:pt idx="252">
                  <c:v>1.1599999999999966</c:v>
                </c:pt>
                <c:pt idx="253">
                  <c:v>1.259999999999998</c:v>
                </c:pt>
                <c:pt idx="254">
                  <c:v>1.459999999999998</c:v>
                </c:pt>
                <c:pt idx="255">
                  <c:v>1.6199999999999988</c:v>
                </c:pt>
                <c:pt idx="256">
                  <c:v>1.7199999999999989</c:v>
                </c:pt>
                <c:pt idx="257">
                  <c:v>1.6799999999999997</c:v>
                </c:pt>
                <c:pt idx="258">
                  <c:v>1.7999999999999985</c:v>
                </c:pt>
                <c:pt idx="259">
                  <c:v>2.1399999999999992</c:v>
                </c:pt>
                <c:pt idx="260">
                  <c:v>2.38</c:v>
                </c:pt>
                <c:pt idx="261">
                  <c:v>2.62</c:v>
                </c:pt>
                <c:pt idx="262">
                  <c:v>2.5200000000000005</c:v>
                </c:pt>
                <c:pt idx="263">
                  <c:v>2.3800000000000012</c:v>
                </c:pt>
                <c:pt idx="264">
                  <c:v>2.160000000000001</c:v>
                </c:pt>
                <c:pt idx="265">
                  <c:v>1.7600000000000009</c:v>
                </c:pt>
                <c:pt idx="266">
                  <c:v>1.7000000000000015</c:v>
                </c:pt>
                <c:pt idx="267">
                  <c:v>1.5200000000000018</c:v>
                </c:pt>
                <c:pt idx="268">
                  <c:v>1.7600000000000022</c:v>
                </c:pt>
                <c:pt idx="269">
                  <c:v>1.7600000000000022</c:v>
                </c:pt>
                <c:pt idx="270">
                  <c:v>1.9200000000000024</c:v>
                </c:pt>
                <c:pt idx="271">
                  <c:v>1.5000000000000022</c:v>
                </c:pt>
                <c:pt idx="272">
                  <c:v>1.7600000000000016</c:v>
                </c:pt>
                <c:pt idx="273">
                  <c:v>2.1399999999999997</c:v>
                </c:pt>
                <c:pt idx="274">
                  <c:v>2.1199999999999997</c:v>
                </c:pt>
                <c:pt idx="275">
                  <c:v>1.9399999999999991</c:v>
                </c:pt>
                <c:pt idx="276">
                  <c:v>2.1599999999999988</c:v>
                </c:pt>
                <c:pt idx="277">
                  <c:v>1.9399999999999984</c:v>
                </c:pt>
                <c:pt idx="278">
                  <c:v>1.6599999999999988</c:v>
                </c:pt>
                <c:pt idx="279">
                  <c:v>1.3599999999999988</c:v>
                </c:pt>
                <c:pt idx="280">
                  <c:v>1.2999999999999978</c:v>
                </c:pt>
                <c:pt idx="281">
                  <c:v>1.3599999999999981</c:v>
                </c:pt>
                <c:pt idx="282">
                  <c:v>1.3599999999999994</c:v>
                </c:pt>
                <c:pt idx="283">
                  <c:v>1.0599999999999994</c:v>
                </c:pt>
                <c:pt idx="284">
                  <c:v>1.2599999999999993</c:v>
                </c:pt>
                <c:pt idx="285">
                  <c:v>1.1400000000000006</c:v>
                </c:pt>
                <c:pt idx="286">
                  <c:v>1.0000000000000013</c:v>
                </c:pt>
                <c:pt idx="287">
                  <c:v>1.3400000000000012</c:v>
                </c:pt>
                <c:pt idx="288">
                  <c:v>1.6400000000000019</c:v>
                </c:pt>
                <c:pt idx="289">
                  <c:v>1.5600000000000009</c:v>
                </c:pt>
                <c:pt idx="290">
                  <c:v>1.94</c:v>
                </c:pt>
                <c:pt idx="291">
                  <c:v>2.1199999999999997</c:v>
                </c:pt>
                <c:pt idx="292">
                  <c:v>2.2799999999999998</c:v>
                </c:pt>
                <c:pt idx="293">
                  <c:v>2.3199999999999994</c:v>
                </c:pt>
                <c:pt idx="294">
                  <c:v>2.8000000000000007</c:v>
                </c:pt>
                <c:pt idx="295">
                  <c:v>2.9200000000000004</c:v>
                </c:pt>
                <c:pt idx="296">
                  <c:v>3.3999999999999995</c:v>
                </c:pt>
                <c:pt idx="297">
                  <c:v>3.319999999999999</c:v>
                </c:pt>
                <c:pt idx="298">
                  <c:v>3.78</c:v>
                </c:pt>
                <c:pt idx="299">
                  <c:v>4.08</c:v>
                </c:pt>
                <c:pt idx="300">
                  <c:v>4.120000000000001</c:v>
                </c:pt>
                <c:pt idx="301">
                  <c:v>4.3200000000000021</c:v>
                </c:pt>
                <c:pt idx="302">
                  <c:v>4.6200000000000019</c:v>
                </c:pt>
                <c:pt idx="303">
                  <c:v>5.0400000000000009</c:v>
                </c:pt>
                <c:pt idx="304">
                  <c:v>5.24</c:v>
                </c:pt>
                <c:pt idx="305">
                  <c:v>6.0400000000000009</c:v>
                </c:pt>
                <c:pt idx="306">
                  <c:v>5.8000000000000007</c:v>
                </c:pt>
                <c:pt idx="307">
                  <c:v>5.620000000000001</c:v>
                </c:pt>
                <c:pt idx="308">
                  <c:v>5.1000000000000014</c:v>
                </c:pt>
                <c:pt idx="309">
                  <c:v>4.7600000000000016</c:v>
                </c:pt>
                <c:pt idx="310">
                  <c:v>3.7600000000000007</c:v>
                </c:pt>
                <c:pt idx="311">
                  <c:v>3.1800000000000006</c:v>
                </c:pt>
                <c:pt idx="312">
                  <c:v>2.94</c:v>
                </c:pt>
                <c:pt idx="313">
                  <c:v>2.54</c:v>
                </c:pt>
                <c:pt idx="314">
                  <c:v>1.8399999999999992</c:v>
                </c:pt>
                <c:pt idx="315">
                  <c:v>1.8599999999999994</c:v>
                </c:pt>
                <c:pt idx="316">
                  <c:v>1.6999999999999993</c:v>
                </c:pt>
                <c:pt idx="317">
                  <c:v>1.0999999999999992</c:v>
                </c:pt>
                <c:pt idx="318">
                  <c:v>0.51999999999999891</c:v>
                </c:pt>
                <c:pt idx="319">
                  <c:v>0.13999999999999915</c:v>
                </c:pt>
                <c:pt idx="320">
                  <c:v>-0.84000000000000052</c:v>
                </c:pt>
                <c:pt idx="321">
                  <c:v>-1.0399999999999998</c:v>
                </c:pt>
                <c:pt idx="322">
                  <c:v>-1.44</c:v>
                </c:pt>
                <c:pt idx="323">
                  <c:v>-2.06</c:v>
                </c:pt>
                <c:pt idx="324">
                  <c:v>-2.44</c:v>
                </c:pt>
                <c:pt idx="325">
                  <c:v>-2.46</c:v>
                </c:pt>
                <c:pt idx="326">
                  <c:v>-2.8400000000000007</c:v>
                </c:pt>
                <c:pt idx="327">
                  <c:v>-3</c:v>
                </c:pt>
                <c:pt idx="328">
                  <c:v>-2.5999999999999992</c:v>
                </c:pt>
                <c:pt idx="329">
                  <c:v>-2.5999999999999992</c:v>
                </c:pt>
                <c:pt idx="330">
                  <c:v>-2.2599999999999993</c:v>
                </c:pt>
                <c:pt idx="331">
                  <c:v>-2.2599999999999993</c:v>
                </c:pt>
                <c:pt idx="332">
                  <c:v>-1.8799999999999997</c:v>
                </c:pt>
                <c:pt idx="333">
                  <c:v>-1.6600000000000001</c:v>
                </c:pt>
                <c:pt idx="334">
                  <c:v>-0.93999999999999984</c:v>
                </c:pt>
                <c:pt idx="335">
                  <c:v>-1.0999999999999992</c:v>
                </c:pt>
                <c:pt idx="336">
                  <c:v>-0.71999999999999886</c:v>
                </c:pt>
                <c:pt idx="337">
                  <c:v>-0.7399999999999991</c:v>
                </c:pt>
                <c:pt idx="338">
                  <c:v>-0.71999999999999886</c:v>
                </c:pt>
                <c:pt idx="339">
                  <c:v>-0.7999999999999986</c:v>
                </c:pt>
                <c:pt idx="340">
                  <c:v>-0.2999999999999986</c:v>
                </c:pt>
                <c:pt idx="341">
                  <c:v>-0.17999999999999972</c:v>
                </c:pt>
                <c:pt idx="342">
                  <c:v>0.24000000000000057</c:v>
                </c:pt>
                <c:pt idx="343">
                  <c:v>0.64000000000000057</c:v>
                </c:pt>
                <c:pt idx="344">
                  <c:v>0.8600000000000001</c:v>
                </c:pt>
                <c:pt idx="345">
                  <c:v>0.83999999999999986</c:v>
                </c:pt>
                <c:pt idx="346">
                  <c:v>0.92000000000000026</c:v>
                </c:pt>
                <c:pt idx="347">
                  <c:v>0.87999999999999967</c:v>
                </c:pt>
                <c:pt idx="348">
                  <c:v>0.87999999999999967</c:v>
                </c:pt>
                <c:pt idx="349">
                  <c:v>0.9199999999999996</c:v>
                </c:pt>
                <c:pt idx="350">
                  <c:v>1.1799999999999997</c:v>
                </c:pt>
                <c:pt idx="351">
                  <c:v>1.6600000000000001</c:v>
                </c:pt>
                <c:pt idx="352">
                  <c:v>1.8600000000000008</c:v>
                </c:pt>
                <c:pt idx="353">
                  <c:v>2.120000000000001</c:v>
                </c:pt>
                <c:pt idx="354">
                  <c:v>1.9800000000000011</c:v>
                </c:pt>
                <c:pt idx="355">
                  <c:v>1.8600000000000008</c:v>
                </c:pt>
                <c:pt idx="356">
                  <c:v>1.2000000000000006</c:v>
                </c:pt>
                <c:pt idx="357">
                  <c:v>0.82000000000000028</c:v>
                </c:pt>
                <c:pt idx="358">
                  <c:v>0.26000000000000012</c:v>
                </c:pt>
                <c:pt idx="359">
                  <c:v>-0.4</c:v>
                </c:pt>
                <c:pt idx="360">
                  <c:v>-1.3400000000000005</c:v>
                </c:pt>
                <c:pt idx="361">
                  <c:v>-1.620000000000001</c:v>
                </c:pt>
                <c:pt idx="362">
                  <c:v>-1.8400000000000012</c:v>
                </c:pt>
                <c:pt idx="363">
                  <c:v>-2.7600000000000016</c:v>
                </c:pt>
                <c:pt idx="364">
                  <c:v>-3.0800000000000018</c:v>
                </c:pt>
                <c:pt idx="365">
                  <c:v>-3.1400000000000015</c:v>
                </c:pt>
                <c:pt idx="366">
                  <c:v>-3.780000000000002</c:v>
                </c:pt>
                <c:pt idx="367">
                  <c:v>-4.5400000000000009</c:v>
                </c:pt>
                <c:pt idx="368">
                  <c:v>-4.6400000000000006</c:v>
                </c:pt>
                <c:pt idx="369">
                  <c:v>-4.74</c:v>
                </c:pt>
                <c:pt idx="370">
                  <c:v>-4.660000000000001</c:v>
                </c:pt>
                <c:pt idx="371">
                  <c:v>-4.5200000000000005</c:v>
                </c:pt>
                <c:pt idx="372">
                  <c:v>-4.1199999999999992</c:v>
                </c:pt>
                <c:pt idx="373">
                  <c:v>-3.6799999999999997</c:v>
                </c:pt>
                <c:pt idx="374">
                  <c:v>-3.3599999999999994</c:v>
                </c:pt>
                <c:pt idx="375">
                  <c:v>-3.4399999999999991</c:v>
                </c:pt>
                <c:pt idx="376">
                  <c:v>-3.1399999999999992</c:v>
                </c:pt>
                <c:pt idx="377">
                  <c:v>-3</c:v>
                </c:pt>
                <c:pt idx="378">
                  <c:v>-2.5600000000000009</c:v>
                </c:pt>
                <c:pt idx="379">
                  <c:v>-2.5400000000000005</c:v>
                </c:pt>
                <c:pt idx="380">
                  <c:v>-1.7800000000000011</c:v>
                </c:pt>
                <c:pt idx="381">
                  <c:v>-0.84000000000000052</c:v>
                </c:pt>
                <c:pt idx="382">
                  <c:v>-0.22000000000000169</c:v>
                </c:pt>
                <c:pt idx="383">
                  <c:v>-0.24000000000000057</c:v>
                </c:pt>
                <c:pt idx="384">
                  <c:v>0.4799999999999997</c:v>
                </c:pt>
                <c:pt idx="385">
                  <c:v>0.44000000000000056</c:v>
                </c:pt>
                <c:pt idx="386">
                  <c:v>0.35999999999999943</c:v>
                </c:pt>
                <c:pt idx="387">
                  <c:v>0.32000000000000028</c:v>
                </c:pt>
                <c:pt idx="388">
                  <c:v>0.37999999999999973</c:v>
                </c:pt>
                <c:pt idx="389">
                  <c:v>0.5</c:v>
                </c:pt>
                <c:pt idx="390">
                  <c:v>0.87999999999999967</c:v>
                </c:pt>
                <c:pt idx="391">
                  <c:v>0.86000000000000087</c:v>
                </c:pt>
                <c:pt idx="392">
                  <c:v>1.0400000000000005</c:v>
                </c:pt>
                <c:pt idx="393">
                  <c:v>1.680000000000001</c:v>
                </c:pt>
                <c:pt idx="394">
                  <c:v>1.6200000000000003</c:v>
                </c:pt>
                <c:pt idx="395">
                  <c:v>1.2200000000000002</c:v>
                </c:pt>
                <c:pt idx="396">
                  <c:v>4.000000000000057E-2</c:v>
                </c:pt>
                <c:pt idx="397">
                  <c:v>-1.4199999999999988</c:v>
                </c:pt>
                <c:pt idx="398">
                  <c:v>-2.9999999999999987</c:v>
                </c:pt>
                <c:pt idx="399">
                  <c:v>-3.4399999999999977</c:v>
                </c:pt>
                <c:pt idx="400">
                  <c:v>-2.8999999999999972</c:v>
                </c:pt>
                <c:pt idx="401">
                  <c:v>-0.19999999999999857</c:v>
                </c:pt>
                <c:pt idx="402">
                  <c:v>2.9400000000000004</c:v>
                </c:pt>
                <c:pt idx="403">
                  <c:v>5.8199999999999985</c:v>
                </c:pt>
                <c:pt idx="404">
                  <c:v>7.5399999999999974</c:v>
                </c:pt>
                <c:pt idx="405">
                  <c:v>7.8599999999999977</c:v>
                </c:pt>
                <c:pt idx="406">
                  <c:v>6.1</c:v>
                </c:pt>
                <c:pt idx="407">
                  <c:v>4.2200000000000006</c:v>
                </c:pt>
                <c:pt idx="408">
                  <c:v>2.3600000000000008</c:v>
                </c:pt>
                <c:pt idx="409">
                  <c:v>0.96000000000000085</c:v>
                </c:pt>
                <c:pt idx="410">
                  <c:v>2.0000000000000285E-2</c:v>
                </c:pt>
                <c:pt idx="411">
                  <c:v>-0.34000000000000197</c:v>
                </c:pt>
                <c:pt idx="412">
                  <c:v>-0.1200000000000017</c:v>
                </c:pt>
                <c:pt idx="413">
                  <c:v>0.159999999999998</c:v>
                </c:pt>
                <c:pt idx="414">
                  <c:v>0.1799999999999983</c:v>
                </c:pt>
                <c:pt idx="415">
                  <c:v>0.49999999999999856</c:v>
                </c:pt>
                <c:pt idx="416">
                  <c:v>1.0399999999999991</c:v>
                </c:pt>
                <c:pt idx="417">
                  <c:v>0.7399999999999991</c:v>
                </c:pt>
                <c:pt idx="418">
                  <c:v>0.52000000000000024</c:v>
                </c:pt>
                <c:pt idx="419">
                  <c:v>7.999999999999971E-2</c:v>
                </c:pt>
                <c:pt idx="420">
                  <c:v>-0.22000000000000028</c:v>
                </c:pt>
                <c:pt idx="421">
                  <c:v>-0.22000000000000028</c:v>
                </c:pt>
                <c:pt idx="422">
                  <c:v>0.24000000000000057</c:v>
                </c:pt>
                <c:pt idx="423">
                  <c:v>0.34000000000000058</c:v>
                </c:pt>
                <c:pt idx="424">
                  <c:v>0.8</c:v>
                </c:pt>
                <c:pt idx="425">
                  <c:v>0.81999999999999884</c:v>
                </c:pt>
                <c:pt idx="426">
                  <c:v>0.75999999999999945</c:v>
                </c:pt>
                <c:pt idx="427">
                  <c:v>0.31999999999999884</c:v>
                </c:pt>
                <c:pt idx="428">
                  <c:v>0.39999999999999858</c:v>
                </c:pt>
                <c:pt idx="429">
                  <c:v>0.55999999999999939</c:v>
                </c:pt>
                <c:pt idx="430">
                  <c:v>1.2399999999999991</c:v>
                </c:pt>
                <c:pt idx="431">
                  <c:v>1.319999999999999</c:v>
                </c:pt>
                <c:pt idx="432">
                  <c:v>1.6799999999999997</c:v>
                </c:pt>
                <c:pt idx="433">
                  <c:v>2.0599999999999996</c:v>
                </c:pt>
                <c:pt idx="434">
                  <c:v>1.9599999999999995</c:v>
                </c:pt>
                <c:pt idx="435">
                  <c:v>1.7400000000000007</c:v>
                </c:pt>
                <c:pt idx="436">
                  <c:v>2.0200000000000005</c:v>
                </c:pt>
                <c:pt idx="437">
                  <c:v>1.9799999999999998</c:v>
                </c:pt>
                <c:pt idx="438">
                  <c:v>1.4999999999999987</c:v>
                </c:pt>
                <c:pt idx="439">
                  <c:v>1.3399999999999992</c:v>
                </c:pt>
                <c:pt idx="440">
                  <c:v>1.3399999999999992</c:v>
                </c:pt>
                <c:pt idx="441">
                  <c:v>1.1199999999999988</c:v>
                </c:pt>
                <c:pt idx="442">
                  <c:v>1.1399999999999992</c:v>
                </c:pt>
                <c:pt idx="443">
                  <c:v>1</c:v>
                </c:pt>
                <c:pt idx="444">
                  <c:v>1.0399999999999991</c:v>
                </c:pt>
                <c:pt idx="445">
                  <c:v>0.7399999999999991</c:v>
                </c:pt>
                <c:pt idx="446">
                  <c:v>0.67999999999999972</c:v>
                </c:pt>
                <c:pt idx="447">
                  <c:v>0.55999999999999805</c:v>
                </c:pt>
                <c:pt idx="448">
                  <c:v>0.57999999999999829</c:v>
                </c:pt>
                <c:pt idx="449">
                  <c:v>0.67999999999999827</c:v>
                </c:pt>
                <c:pt idx="450">
                  <c:v>0.77999999999999825</c:v>
                </c:pt>
                <c:pt idx="451">
                  <c:v>0.55999999999999939</c:v>
                </c:pt>
                <c:pt idx="452">
                  <c:v>0.62000000000000033</c:v>
                </c:pt>
                <c:pt idx="453">
                  <c:v>0.67999999999999972</c:v>
                </c:pt>
                <c:pt idx="454">
                  <c:v>0.7</c:v>
                </c:pt>
                <c:pt idx="455">
                  <c:v>0.4799999999999997</c:v>
                </c:pt>
                <c:pt idx="456">
                  <c:v>0.47999999999999832</c:v>
                </c:pt>
                <c:pt idx="457">
                  <c:v>0.65999999999999803</c:v>
                </c:pt>
                <c:pt idx="458">
                  <c:v>0.43999999999999917</c:v>
                </c:pt>
                <c:pt idx="459">
                  <c:v>0.22000000000000028</c:v>
                </c:pt>
                <c:pt idx="460">
                  <c:v>0.1</c:v>
                </c:pt>
                <c:pt idx="461">
                  <c:v>-5.9999999999999429E-2</c:v>
                </c:pt>
                <c:pt idx="462">
                  <c:v>-0.45999999999999802</c:v>
                </c:pt>
                <c:pt idx="463">
                  <c:v>-0.63999999999999768</c:v>
                </c:pt>
                <c:pt idx="464">
                  <c:v>-0.69999999999999862</c:v>
                </c:pt>
                <c:pt idx="465">
                  <c:v>-0.91999999999999882</c:v>
                </c:pt>
                <c:pt idx="466">
                  <c:v>-1.0599999999999981</c:v>
                </c:pt>
                <c:pt idx="467">
                  <c:v>-1.1999999999999986</c:v>
                </c:pt>
                <c:pt idx="468">
                  <c:v>-1.1200000000000003</c:v>
                </c:pt>
                <c:pt idx="469">
                  <c:v>-1.2599999999999993</c:v>
                </c:pt>
                <c:pt idx="470">
                  <c:v>-0.83999999999999919</c:v>
                </c:pt>
                <c:pt idx="471">
                  <c:v>-0.97999999999999976</c:v>
                </c:pt>
                <c:pt idx="472">
                  <c:v>-1.0200000000000002</c:v>
                </c:pt>
                <c:pt idx="473">
                  <c:v>-1.3799999999999997</c:v>
                </c:pt>
                <c:pt idx="474">
                  <c:v>-1.2800000000000011</c:v>
                </c:pt>
                <c:pt idx="475">
                  <c:v>-1.5800000000000012</c:v>
                </c:pt>
                <c:pt idx="476">
                  <c:v>-1.3000000000000014</c:v>
                </c:pt>
                <c:pt idx="477">
                  <c:v>-1.680000000000001</c:v>
                </c:pt>
                <c:pt idx="478">
                  <c:v>-1.6600000000000008</c:v>
                </c:pt>
                <c:pt idx="479">
                  <c:v>-1.8600000000000008</c:v>
                </c:pt>
                <c:pt idx="480">
                  <c:v>-1.7</c:v>
                </c:pt>
                <c:pt idx="481">
                  <c:v>-1.9599999999999995</c:v>
                </c:pt>
                <c:pt idx="482">
                  <c:v>-1.2799999999999998</c:v>
                </c:pt>
                <c:pt idx="483">
                  <c:v>-0.65999999999999948</c:v>
                </c:pt>
                <c:pt idx="484">
                  <c:v>-0.55999999999999805</c:v>
                </c:pt>
                <c:pt idx="485">
                  <c:v>-0.69999999999999862</c:v>
                </c:pt>
                <c:pt idx="486">
                  <c:v>-0.55999999999999939</c:v>
                </c:pt>
                <c:pt idx="487">
                  <c:v>-0.7</c:v>
                </c:pt>
                <c:pt idx="488">
                  <c:v>-0.56000000000000083</c:v>
                </c:pt>
                <c:pt idx="489">
                  <c:v>-8.000000000000114E-2</c:v>
                </c:pt>
                <c:pt idx="490">
                  <c:v>0.1799999999999983</c:v>
                </c:pt>
                <c:pt idx="491">
                  <c:v>0.69999999999999862</c:v>
                </c:pt>
                <c:pt idx="492">
                  <c:v>0.65999999999999948</c:v>
                </c:pt>
                <c:pt idx="493">
                  <c:v>0.42000000000000026</c:v>
                </c:pt>
                <c:pt idx="494">
                  <c:v>0.21999999999999886</c:v>
                </c:pt>
                <c:pt idx="495">
                  <c:v>0.72000000000000031</c:v>
                </c:pt>
                <c:pt idx="496">
                  <c:v>0.45999999999999941</c:v>
                </c:pt>
                <c:pt idx="497">
                  <c:v>0.63999999999999913</c:v>
                </c:pt>
                <c:pt idx="498">
                  <c:v>1.0199999999999989</c:v>
                </c:pt>
                <c:pt idx="499">
                  <c:v>1.319999999999999</c:v>
                </c:pt>
                <c:pt idx="500">
                  <c:v>1.3199999999999974</c:v>
                </c:pt>
                <c:pt idx="501">
                  <c:v>1.2799999999999983</c:v>
                </c:pt>
                <c:pt idx="502">
                  <c:v>1.319999999999999</c:v>
                </c:pt>
                <c:pt idx="503">
                  <c:v>1.2399999999999991</c:v>
                </c:pt>
                <c:pt idx="504">
                  <c:v>0.85999999999999943</c:v>
                </c:pt>
                <c:pt idx="505">
                  <c:v>0.35999999999999943</c:v>
                </c:pt>
                <c:pt idx="506">
                  <c:v>0.7</c:v>
                </c:pt>
                <c:pt idx="507">
                  <c:v>0.74000000000000055</c:v>
                </c:pt>
                <c:pt idx="508">
                  <c:v>0.64000000000000057</c:v>
                </c:pt>
                <c:pt idx="509">
                  <c:v>0.94000000000000061</c:v>
                </c:pt>
                <c:pt idx="510">
                  <c:v>1.2400000000000007</c:v>
                </c:pt>
                <c:pt idx="511">
                  <c:v>1.1200000000000003</c:v>
                </c:pt>
                <c:pt idx="512">
                  <c:v>0.95999999999999941</c:v>
                </c:pt>
                <c:pt idx="513">
                  <c:v>1.4199999999999988</c:v>
                </c:pt>
                <c:pt idx="514">
                  <c:v>1.4799999999999998</c:v>
                </c:pt>
                <c:pt idx="515">
                  <c:v>1.4200000000000004</c:v>
                </c:pt>
                <c:pt idx="516">
                  <c:v>1.680000000000001</c:v>
                </c:pt>
                <c:pt idx="517">
                  <c:v>1.8800000000000012</c:v>
                </c:pt>
                <c:pt idx="518">
                  <c:v>2.12</c:v>
                </c:pt>
                <c:pt idx="519">
                  <c:v>2.5400000000000005</c:v>
                </c:pt>
                <c:pt idx="520">
                  <c:v>3.2600000000000007</c:v>
                </c:pt>
                <c:pt idx="521">
                  <c:v>3.2199999999999989</c:v>
                </c:pt>
                <c:pt idx="522">
                  <c:v>3.4399999999999977</c:v>
                </c:pt>
                <c:pt idx="523">
                  <c:v>3.0399999999999991</c:v>
                </c:pt>
                <c:pt idx="524">
                  <c:v>2.9599999999999982</c:v>
                </c:pt>
                <c:pt idx="525">
                  <c:v>2.8799999999999981</c:v>
                </c:pt>
                <c:pt idx="526">
                  <c:v>3.28</c:v>
                </c:pt>
                <c:pt idx="527">
                  <c:v>3.4600000000000009</c:v>
                </c:pt>
                <c:pt idx="528">
                  <c:v>3.9</c:v>
                </c:pt>
                <c:pt idx="529">
                  <c:v>3.7</c:v>
                </c:pt>
                <c:pt idx="530">
                  <c:v>3.8</c:v>
                </c:pt>
                <c:pt idx="531">
                  <c:v>3.6</c:v>
                </c:pt>
                <c:pt idx="532">
                  <c:v>3.4600000000000009</c:v>
                </c:pt>
                <c:pt idx="533">
                  <c:v>3.180000000000001</c:v>
                </c:pt>
                <c:pt idx="534">
                  <c:v>3.660000000000001</c:v>
                </c:pt>
                <c:pt idx="535">
                  <c:v>3.0599999999999996</c:v>
                </c:pt>
                <c:pt idx="536">
                  <c:v>2.5599999999999996</c:v>
                </c:pt>
                <c:pt idx="537">
                  <c:v>2.319999999999999</c:v>
                </c:pt>
                <c:pt idx="538">
                  <c:v>2.1599999999999993</c:v>
                </c:pt>
                <c:pt idx="539">
                  <c:v>1.3</c:v>
                </c:pt>
                <c:pt idx="540">
                  <c:v>1.0400000000000005</c:v>
                </c:pt>
                <c:pt idx="541">
                  <c:v>0.82000000000000028</c:v>
                </c:pt>
                <c:pt idx="542">
                  <c:v>0.66000000000000081</c:v>
                </c:pt>
                <c:pt idx="543">
                  <c:v>0.3</c:v>
                </c:pt>
                <c:pt idx="544">
                  <c:v>0.37999999999999973</c:v>
                </c:pt>
                <c:pt idx="545">
                  <c:v>0.32000000000000028</c:v>
                </c:pt>
                <c:pt idx="546">
                  <c:v>0.74000000000000055</c:v>
                </c:pt>
                <c:pt idx="547">
                  <c:v>0.77999999999999969</c:v>
                </c:pt>
                <c:pt idx="548">
                  <c:v>0.9</c:v>
                </c:pt>
                <c:pt idx="549">
                  <c:v>0.95999999999999941</c:v>
                </c:pt>
                <c:pt idx="550">
                  <c:v>1.5199999999999989</c:v>
                </c:pt>
                <c:pt idx="551">
                  <c:v>1.9399999999999977</c:v>
                </c:pt>
                <c:pt idx="552">
                  <c:v>2.5399999999999978</c:v>
                </c:pt>
                <c:pt idx="553">
                  <c:v>2.8799999999999981</c:v>
                </c:pt>
                <c:pt idx="554">
                  <c:v>3.4799999999999995</c:v>
                </c:pt>
                <c:pt idx="555">
                  <c:v>3.88</c:v>
                </c:pt>
                <c:pt idx="556">
                  <c:v>4.18</c:v>
                </c:pt>
                <c:pt idx="557">
                  <c:v>4.5600000000000005</c:v>
                </c:pt>
                <c:pt idx="558">
                  <c:v>5.0400000000000009</c:v>
                </c:pt>
                <c:pt idx="559">
                  <c:v>5.0600000000000005</c:v>
                </c:pt>
                <c:pt idx="560">
                  <c:v>4.7600000000000007</c:v>
                </c:pt>
                <c:pt idx="561">
                  <c:v>4.8200000000000021</c:v>
                </c:pt>
                <c:pt idx="562">
                  <c:v>4.5000000000000018</c:v>
                </c:pt>
                <c:pt idx="563">
                  <c:v>4.2600000000000007</c:v>
                </c:pt>
                <c:pt idx="564">
                  <c:v>4.0599999999999996</c:v>
                </c:pt>
                <c:pt idx="565">
                  <c:v>4.32</c:v>
                </c:pt>
                <c:pt idx="566">
                  <c:v>3.7400000000000007</c:v>
                </c:pt>
                <c:pt idx="567">
                  <c:v>3.2399999999999993</c:v>
                </c:pt>
                <c:pt idx="568">
                  <c:v>3.0999999999999988</c:v>
                </c:pt>
                <c:pt idx="569">
                  <c:v>2.9599999999999995</c:v>
                </c:pt>
                <c:pt idx="570">
                  <c:v>2.5599999999999996</c:v>
                </c:pt>
                <c:pt idx="571">
                  <c:v>2.4599999999999982</c:v>
                </c:pt>
                <c:pt idx="572">
                  <c:v>2.3399999999999976</c:v>
                </c:pt>
                <c:pt idx="573">
                  <c:v>2.319999999999999</c:v>
                </c:pt>
                <c:pt idx="574">
                  <c:v>2.0199999999999987</c:v>
                </c:pt>
                <c:pt idx="575">
                  <c:v>2.0399999999999978</c:v>
                </c:pt>
                <c:pt idx="576">
                  <c:v>2.2199999999999989</c:v>
                </c:pt>
                <c:pt idx="577">
                  <c:v>2.1599999999999993</c:v>
                </c:pt>
                <c:pt idx="578">
                  <c:v>1.6399999999999992</c:v>
                </c:pt>
                <c:pt idx="579">
                  <c:v>1.5399999999999991</c:v>
                </c:pt>
                <c:pt idx="580">
                  <c:v>1.3</c:v>
                </c:pt>
                <c:pt idx="581">
                  <c:v>1.0400000000000005</c:v>
                </c:pt>
                <c:pt idx="582">
                  <c:v>1</c:v>
                </c:pt>
                <c:pt idx="583">
                  <c:v>0.9</c:v>
                </c:pt>
                <c:pt idx="584">
                  <c:v>1</c:v>
                </c:pt>
                <c:pt idx="585">
                  <c:v>0.6</c:v>
                </c:pt>
                <c:pt idx="586">
                  <c:v>0.55999999999999939</c:v>
                </c:pt>
                <c:pt idx="587">
                  <c:v>0.98000000000000109</c:v>
                </c:pt>
                <c:pt idx="588">
                  <c:v>1.240000000000002</c:v>
                </c:pt>
                <c:pt idx="589">
                  <c:v>1.240000000000002</c:v>
                </c:pt>
                <c:pt idx="590">
                  <c:v>1.5600000000000009</c:v>
                </c:pt>
                <c:pt idx="591">
                  <c:v>0.58000000000000118</c:v>
                </c:pt>
                <c:pt idx="592">
                  <c:v>-1.0599999999999994</c:v>
                </c:pt>
                <c:pt idx="593">
                  <c:v>-2.7</c:v>
                </c:pt>
                <c:pt idx="594">
                  <c:v>-5.08</c:v>
                </c:pt>
                <c:pt idx="595">
                  <c:v>-6.1599999999999993</c:v>
                </c:pt>
                <c:pt idx="596">
                  <c:v>-3.9599999999999995</c:v>
                </c:pt>
                <c:pt idx="597">
                  <c:v>-0.37999999999999973</c:v>
                </c:pt>
                <c:pt idx="598">
                  <c:v>3.660000000000001</c:v>
                </c:pt>
                <c:pt idx="599">
                  <c:v>8.32</c:v>
                </c:pt>
                <c:pt idx="600">
                  <c:v>11.7</c:v>
                </c:pt>
                <c:pt idx="601">
                  <c:v>10.84</c:v>
                </c:pt>
                <c:pt idx="602">
                  <c:v>8.1399999999999988</c:v>
                </c:pt>
                <c:pt idx="603">
                  <c:v>5.2799999999999994</c:v>
                </c:pt>
                <c:pt idx="604">
                  <c:v>2.34</c:v>
                </c:pt>
                <c:pt idx="605">
                  <c:v>-0.13999999999999985</c:v>
                </c:pt>
                <c:pt idx="606">
                  <c:v>-0.53999999999999981</c:v>
                </c:pt>
                <c:pt idx="607">
                  <c:v>-0.26000000000000012</c:v>
                </c:pt>
                <c:pt idx="608">
                  <c:v>-8.000000000000114E-2</c:v>
                </c:pt>
                <c:pt idx="609">
                  <c:v>0.1799999999999983</c:v>
                </c:pt>
                <c:pt idx="610">
                  <c:v>0.15999999999999942</c:v>
                </c:pt>
                <c:pt idx="611">
                  <c:v>-0.37999999999999973</c:v>
                </c:pt>
                <c:pt idx="612">
                  <c:v>-0.42000000000000026</c:v>
                </c:pt>
                <c:pt idx="613">
                  <c:v>-0.2999999999999986</c:v>
                </c:pt>
                <c:pt idx="614">
                  <c:v>-7.999999999999971E-2</c:v>
                </c:pt>
                <c:pt idx="615">
                  <c:v>-0.15999999999999942</c:v>
                </c:pt>
                <c:pt idx="616">
                  <c:v>0.44000000000000056</c:v>
                </c:pt>
                <c:pt idx="617">
                  <c:v>0.7000000000000014</c:v>
                </c:pt>
                <c:pt idx="618">
                  <c:v>0.87999999999999967</c:v>
                </c:pt>
                <c:pt idx="619">
                  <c:v>0.7600000000000009</c:v>
                </c:pt>
                <c:pt idx="620">
                  <c:v>0.74000000000000055</c:v>
                </c:pt>
                <c:pt idx="621">
                  <c:v>0.78000000000000114</c:v>
                </c:pt>
                <c:pt idx="622">
                  <c:v>0.88000000000000111</c:v>
                </c:pt>
                <c:pt idx="623">
                  <c:v>1.0600000000000009</c:v>
                </c:pt>
                <c:pt idx="624">
                  <c:v>1.5200000000000002</c:v>
                </c:pt>
                <c:pt idx="625">
                  <c:v>2.0799999999999996</c:v>
                </c:pt>
                <c:pt idx="626">
                  <c:v>2.2199999999999975</c:v>
                </c:pt>
                <c:pt idx="627">
                  <c:v>2.3399999999999976</c:v>
                </c:pt>
                <c:pt idx="628">
                  <c:v>2.2799999999999985</c:v>
                </c:pt>
                <c:pt idx="629">
                  <c:v>2.259999999999998</c:v>
                </c:pt>
                <c:pt idx="630">
                  <c:v>1.9799999999999982</c:v>
                </c:pt>
                <c:pt idx="631">
                  <c:v>1.8400000000000005</c:v>
                </c:pt>
                <c:pt idx="632">
                  <c:v>1.9600000000000009</c:v>
                </c:pt>
                <c:pt idx="633">
                  <c:v>1.9400000000000006</c:v>
                </c:pt>
                <c:pt idx="634">
                  <c:v>1.8400000000000021</c:v>
                </c:pt>
                <c:pt idx="635">
                  <c:v>1.9600000000000009</c:v>
                </c:pt>
                <c:pt idx="636">
                  <c:v>2.0399999999999991</c:v>
                </c:pt>
                <c:pt idx="637">
                  <c:v>1.5799999999999983</c:v>
                </c:pt>
                <c:pt idx="638">
                  <c:v>1.3599999999999981</c:v>
                </c:pt>
                <c:pt idx="639">
                  <c:v>1.3799999999999983</c:v>
                </c:pt>
                <c:pt idx="640">
                  <c:v>1.459999999999998</c:v>
                </c:pt>
                <c:pt idx="641">
                  <c:v>1.5999999999999985</c:v>
                </c:pt>
                <c:pt idx="642">
                  <c:v>1.6999999999999986</c:v>
                </c:pt>
                <c:pt idx="643">
                  <c:v>1.8</c:v>
                </c:pt>
                <c:pt idx="644">
                  <c:v>1.9399999999999991</c:v>
                </c:pt>
                <c:pt idx="645">
                  <c:v>1.9</c:v>
                </c:pt>
                <c:pt idx="646">
                  <c:v>1.9</c:v>
                </c:pt>
                <c:pt idx="647">
                  <c:v>2.2200000000000002</c:v>
                </c:pt>
                <c:pt idx="648">
                  <c:v>2.6599999999999993</c:v>
                </c:pt>
                <c:pt idx="649">
                  <c:v>2.8</c:v>
                </c:pt>
                <c:pt idx="650">
                  <c:v>2.6799999999999997</c:v>
                </c:pt>
                <c:pt idx="651">
                  <c:v>1.9599999999999995</c:v>
                </c:pt>
                <c:pt idx="652">
                  <c:v>1.5599999999999994</c:v>
                </c:pt>
                <c:pt idx="653">
                  <c:v>0.97999999999999976</c:v>
                </c:pt>
                <c:pt idx="654">
                  <c:v>0.57999999999999829</c:v>
                </c:pt>
                <c:pt idx="655">
                  <c:v>0.5399999999999977</c:v>
                </c:pt>
                <c:pt idx="656">
                  <c:v>0.95999999999999797</c:v>
                </c:pt>
                <c:pt idx="657">
                  <c:v>0.97999999999999832</c:v>
                </c:pt>
                <c:pt idx="658">
                  <c:v>1.3999999999999986</c:v>
                </c:pt>
                <c:pt idx="659">
                  <c:v>2.0799999999999996</c:v>
                </c:pt>
                <c:pt idx="660">
                  <c:v>2.1400000000000019</c:v>
                </c:pt>
                <c:pt idx="661">
                  <c:v>1.9200000000000017</c:v>
                </c:pt>
                <c:pt idx="662">
                  <c:v>1.9600000000000022</c:v>
                </c:pt>
                <c:pt idx="663">
                  <c:v>1.7200000000000017</c:v>
                </c:pt>
                <c:pt idx="664">
                  <c:v>1.240000000000002</c:v>
                </c:pt>
                <c:pt idx="665">
                  <c:v>1.4600000000000009</c:v>
                </c:pt>
                <c:pt idx="666">
                  <c:v>1.5600000000000009</c:v>
                </c:pt>
                <c:pt idx="667">
                  <c:v>1.6200000000000003</c:v>
                </c:pt>
                <c:pt idx="668">
                  <c:v>1.5800000000000012</c:v>
                </c:pt>
                <c:pt idx="669">
                  <c:v>2.0200000000000005</c:v>
                </c:pt>
                <c:pt idx="670">
                  <c:v>2.12</c:v>
                </c:pt>
                <c:pt idx="671">
                  <c:v>2.5400000000000005</c:v>
                </c:pt>
                <c:pt idx="672">
                  <c:v>2.9600000000000009</c:v>
                </c:pt>
                <c:pt idx="673">
                  <c:v>3.2599999999999993</c:v>
                </c:pt>
                <c:pt idx="674">
                  <c:v>3.0399999999999991</c:v>
                </c:pt>
                <c:pt idx="675">
                  <c:v>2.38</c:v>
                </c:pt>
                <c:pt idx="676">
                  <c:v>1.7600000000000009</c:v>
                </c:pt>
                <c:pt idx="677">
                  <c:v>1.3600000000000008</c:v>
                </c:pt>
                <c:pt idx="678">
                  <c:v>0.84000000000000197</c:v>
                </c:pt>
                <c:pt idx="679">
                  <c:v>0.78000000000000258</c:v>
                </c:pt>
                <c:pt idx="680">
                  <c:v>0.66000000000000225</c:v>
                </c:pt>
                <c:pt idx="681">
                  <c:v>1.1400000000000006</c:v>
                </c:pt>
                <c:pt idx="682">
                  <c:v>0.92000000000000026</c:v>
                </c:pt>
                <c:pt idx="683">
                  <c:v>1.1000000000000001</c:v>
                </c:pt>
                <c:pt idx="684">
                  <c:v>0.55999999999999939</c:v>
                </c:pt>
                <c:pt idx="685">
                  <c:v>0.57999999999999829</c:v>
                </c:pt>
                <c:pt idx="686">
                  <c:v>0.21999999999999886</c:v>
                </c:pt>
                <c:pt idx="687">
                  <c:v>-0.14000000000000057</c:v>
                </c:pt>
                <c:pt idx="688">
                  <c:v>-0.3</c:v>
                </c:pt>
                <c:pt idx="689">
                  <c:v>-0.15999999999999942</c:v>
                </c:pt>
                <c:pt idx="690">
                  <c:v>6.0000000000002274E-2</c:v>
                </c:pt>
                <c:pt idx="691">
                  <c:v>-0.17999999999999688</c:v>
                </c:pt>
                <c:pt idx="692">
                  <c:v>-7.9999999999998295E-2</c:v>
                </c:pt>
                <c:pt idx="693">
                  <c:v>-0.25999999999999801</c:v>
                </c:pt>
                <c:pt idx="694">
                  <c:v>-0.41999999999999887</c:v>
                </c:pt>
                <c:pt idx="695">
                  <c:v>-0.7600000000000009</c:v>
                </c:pt>
                <c:pt idx="696">
                  <c:v>-0.84000000000000197</c:v>
                </c:pt>
                <c:pt idx="697">
                  <c:v>-1.040000000000002</c:v>
                </c:pt>
                <c:pt idx="698">
                  <c:v>-0.88000000000000256</c:v>
                </c:pt>
                <c:pt idx="699">
                  <c:v>-0.52000000000000168</c:v>
                </c:pt>
                <c:pt idx="700">
                  <c:v>-0.78000000000000114</c:v>
                </c:pt>
                <c:pt idx="701">
                  <c:v>-0.44000000000000056</c:v>
                </c:pt>
                <c:pt idx="702">
                  <c:v>-0.22000000000000028</c:v>
                </c:pt>
                <c:pt idx="703">
                  <c:v>5.9999999999999429E-2</c:v>
                </c:pt>
                <c:pt idx="704">
                  <c:v>9.9999999999998576E-2</c:v>
                </c:pt>
                <c:pt idx="705">
                  <c:v>1.2</c:v>
                </c:pt>
                <c:pt idx="706">
                  <c:v>1.7200000000000002</c:v>
                </c:pt>
                <c:pt idx="707">
                  <c:v>2.2000000000000002</c:v>
                </c:pt>
                <c:pt idx="708">
                  <c:v>2.38</c:v>
                </c:pt>
                <c:pt idx="709">
                  <c:v>2.4400000000000004</c:v>
                </c:pt>
                <c:pt idx="710">
                  <c:v>1.9599999999999995</c:v>
                </c:pt>
                <c:pt idx="711">
                  <c:v>1.1799999999999984</c:v>
                </c:pt>
                <c:pt idx="712">
                  <c:v>1.2799999999999998</c:v>
                </c:pt>
                <c:pt idx="713">
                  <c:v>0.77999999999999969</c:v>
                </c:pt>
                <c:pt idx="714">
                  <c:v>0.65999999999999948</c:v>
                </c:pt>
                <c:pt idx="715">
                  <c:v>0.7399999999999991</c:v>
                </c:pt>
                <c:pt idx="716">
                  <c:v>1.4799999999999998</c:v>
                </c:pt>
                <c:pt idx="717">
                  <c:v>1.2799999999999998</c:v>
                </c:pt>
                <c:pt idx="718">
                  <c:v>1.7200000000000002</c:v>
                </c:pt>
                <c:pt idx="719">
                  <c:v>1.5</c:v>
                </c:pt>
                <c:pt idx="720">
                  <c:v>1.3600000000000008</c:v>
                </c:pt>
                <c:pt idx="721">
                  <c:v>0.94000000000000061</c:v>
                </c:pt>
                <c:pt idx="722">
                  <c:v>0.93999999999999917</c:v>
                </c:pt>
                <c:pt idx="723">
                  <c:v>0.91999999999999882</c:v>
                </c:pt>
                <c:pt idx="724">
                  <c:v>0.85999999999999943</c:v>
                </c:pt>
                <c:pt idx="725">
                  <c:v>0.93999999999999917</c:v>
                </c:pt>
                <c:pt idx="726">
                  <c:v>1.3999999999999986</c:v>
                </c:pt>
                <c:pt idx="727">
                  <c:v>1.6599999999999995</c:v>
                </c:pt>
                <c:pt idx="728">
                  <c:v>1.3999999999999986</c:v>
                </c:pt>
                <c:pt idx="729">
                  <c:v>1.5999999999999985</c:v>
                </c:pt>
                <c:pt idx="730">
                  <c:v>1.819999999999999</c:v>
                </c:pt>
                <c:pt idx="731">
                  <c:v>1.2799999999999998</c:v>
                </c:pt>
                <c:pt idx="732">
                  <c:v>0.97999999999999976</c:v>
                </c:pt>
                <c:pt idx="733">
                  <c:v>0.88000000000000111</c:v>
                </c:pt>
                <c:pt idx="734">
                  <c:v>0.66000000000000081</c:v>
                </c:pt>
                <c:pt idx="735">
                  <c:v>1.4210854715202005E-15</c:v>
                </c:pt>
                <c:pt idx="736">
                  <c:v>-0.57999999999999974</c:v>
                </c:pt>
                <c:pt idx="737">
                  <c:v>-1.0200000000000002</c:v>
                </c:pt>
                <c:pt idx="738">
                  <c:v>-1.180000000000001</c:v>
                </c:pt>
                <c:pt idx="739">
                  <c:v>-1.3800000000000012</c:v>
                </c:pt>
                <c:pt idx="740">
                  <c:v>-1.3400000000000021</c:v>
                </c:pt>
                <c:pt idx="741">
                  <c:v>-1.4000000000000015</c:v>
                </c:pt>
                <c:pt idx="742">
                  <c:v>-1.680000000000001</c:v>
                </c:pt>
                <c:pt idx="743">
                  <c:v>-2.1</c:v>
                </c:pt>
                <c:pt idx="744">
                  <c:v>-2.5600000000000009</c:v>
                </c:pt>
                <c:pt idx="745">
                  <c:v>-2.7400000000000007</c:v>
                </c:pt>
                <c:pt idx="746">
                  <c:v>-2.5</c:v>
                </c:pt>
                <c:pt idx="747">
                  <c:v>-2.62</c:v>
                </c:pt>
                <c:pt idx="748">
                  <c:v>-2.8600000000000008</c:v>
                </c:pt>
                <c:pt idx="749">
                  <c:v>-2.9200000000000004</c:v>
                </c:pt>
                <c:pt idx="750">
                  <c:v>-3.1400000000000006</c:v>
                </c:pt>
                <c:pt idx="751">
                  <c:v>-3.5</c:v>
                </c:pt>
                <c:pt idx="752">
                  <c:v>-3.38</c:v>
                </c:pt>
                <c:pt idx="753">
                  <c:v>-3.38</c:v>
                </c:pt>
                <c:pt idx="754">
                  <c:v>-3.28</c:v>
                </c:pt>
                <c:pt idx="755">
                  <c:v>-3.0600000000000009</c:v>
                </c:pt>
                <c:pt idx="756">
                  <c:v>-3.0600000000000009</c:v>
                </c:pt>
                <c:pt idx="757">
                  <c:v>-3.4600000000000009</c:v>
                </c:pt>
                <c:pt idx="758">
                  <c:v>-2.8200000000000003</c:v>
                </c:pt>
                <c:pt idx="759">
                  <c:v>-2.2399999999999993</c:v>
                </c:pt>
                <c:pt idx="760">
                  <c:v>-2.079999999999997</c:v>
                </c:pt>
                <c:pt idx="761">
                  <c:v>-1.8799999999999983</c:v>
                </c:pt>
                <c:pt idx="762">
                  <c:v>-1.259999999999998</c:v>
                </c:pt>
                <c:pt idx="763">
                  <c:v>-1.3399999999999992</c:v>
                </c:pt>
                <c:pt idx="764">
                  <c:v>-1.1599999999999995</c:v>
                </c:pt>
                <c:pt idx="765">
                  <c:v>-0.87999999999999967</c:v>
                </c:pt>
                <c:pt idx="766">
                  <c:v>-0.5</c:v>
                </c:pt>
                <c:pt idx="767">
                  <c:v>-0.13999999999999915</c:v>
                </c:pt>
                <c:pt idx="768">
                  <c:v>2.0000000000001704E-2</c:v>
                </c:pt>
                <c:pt idx="769">
                  <c:v>3.9999999999999147E-2</c:v>
                </c:pt>
                <c:pt idx="770">
                  <c:v>-0.16000000000000228</c:v>
                </c:pt>
                <c:pt idx="771">
                  <c:v>-0.3</c:v>
                </c:pt>
                <c:pt idx="772">
                  <c:v>-0.54000000000000059</c:v>
                </c:pt>
                <c:pt idx="773">
                  <c:v>-0.9</c:v>
                </c:pt>
                <c:pt idx="774">
                  <c:v>-1.2999999999999972</c:v>
                </c:pt>
                <c:pt idx="775">
                  <c:v>-1.0999999999999972</c:v>
                </c:pt>
                <c:pt idx="776">
                  <c:v>-1.1400000000000006</c:v>
                </c:pt>
                <c:pt idx="777">
                  <c:v>-1.3</c:v>
                </c:pt>
                <c:pt idx="778">
                  <c:v>-0.92000000000000171</c:v>
                </c:pt>
                <c:pt idx="779">
                  <c:v>-0.64000000000000346</c:v>
                </c:pt>
                <c:pt idx="780">
                  <c:v>-0.70000000000000284</c:v>
                </c:pt>
                <c:pt idx="781">
                  <c:v>-0.3</c:v>
                </c:pt>
                <c:pt idx="782">
                  <c:v>-2.8421709430404009E-15</c:v>
                </c:pt>
                <c:pt idx="783">
                  <c:v>-0.16000000000000228</c:v>
                </c:pt>
                <c:pt idx="784">
                  <c:v>-0.45999999999999941</c:v>
                </c:pt>
                <c:pt idx="785">
                  <c:v>-1.1799999999999984</c:v>
                </c:pt>
                <c:pt idx="786">
                  <c:v>-1.4599999999999995</c:v>
                </c:pt>
                <c:pt idx="787">
                  <c:v>-1.7999999999999972</c:v>
                </c:pt>
                <c:pt idx="788">
                  <c:v>-2.6399999999999948</c:v>
                </c:pt>
                <c:pt idx="789">
                  <c:v>-3.4399999999999951</c:v>
                </c:pt>
                <c:pt idx="790">
                  <c:v>-3.1199999999999961</c:v>
                </c:pt>
                <c:pt idx="791">
                  <c:v>-2.9999999999999973</c:v>
                </c:pt>
                <c:pt idx="792">
                  <c:v>-1.7799999999999983</c:v>
                </c:pt>
                <c:pt idx="793">
                  <c:v>0.65999999999999948</c:v>
                </c:pt>
                <c:pt idx="794">
                  <c:v>3.0799999999999983</c:v>
                </c:pt>
                <c:pt idx="795">
                  <c:v>4.74</c:v>
                </c:pt>
                <c:pt idx="796">
                  <c:v>5</c:v>
                </c:pt>
                <c:pt idx="797">
                  <c:v>3.8400000000000007</c:v>
                </c:pt>
                <c:pt idx="798">
                  <c:v>2.3599999999999994</c:v>
                </c:pt>
                <c:pt idx="799">
                  <c:v>1.1199999999999988</c:v>
                </c:pt>
                <c:pt idx="800">
                  <c:v>0.57999999999999829</c:v>
                </c:pt>
                <c:pt idx="801">
                  <c:v>0.82000000000000173</c:v>
                </c:pt>
                <c:pt idx="802">
                  <c:v>1.5000000000000029</c:v>
                </c:pt>
                <c:pt idx="803">
                  <c:v>1.8800000000000039</c:v>
                </c:pt>
                <c:pt idx="804">
                  <c:v>2.2800000000000038</c:v>
                </c:pt>
                <c:pt idx="805">
                  <c:v>2.2600000000000025</c:v>
                </c:pt>
                <c:pt idx="806">
                  <c:v>2.1600000000000024</c:v>
                </c:pt>
                <c:pt idx="807">
                  <c:v>2.4</c:v>
                </c:pt>
                <c:pt idx="808">
                  <c:v>2.4599999999999995</c:v>
                </c:pt>
                <c:pt idx="809">
                  <c:v>2.319999999999999</c:v>
                </c:pt>
                <c:pt idx="810">
                  <c:v>1.9599999999999995</c:v>
                </c:pt>
                <c:pt idx="811">
                  <c:v>1.8799999999999983</c:v>
                </c:pt>
                <c:pt idx="812">
                  <c:v>1.6199999999999988</c:v>
                </c:pt>
                <c:pt idx="813">
                  <c:v>1.7199999999999989</c:v>
                </c:pt>
                <c:pt idx="814">
                  <c:v>1.7799999999999983</c:v>
                </c:pt>
                <c:pt idx="815">
                  <c:v>2.0799999999999983</c:v>
                </c:pt>
                <c:pt idx="816">
                  <c:v>2.1999999999999971</c:v>
                </c:pt>
                <c:pt idx="817">
                  <c:v>2.5599999999999965</c:v>
                </c:pt>
                <c:pt idx="818">
                  <c:v>2.9599999999999964</c:v>
                </c:pt>
                <c:pt idx="819">
                  <c:v>3.7199999999999989</c:v>
                </c:pt>
                <c:pt idx="820">
                  <c:v>4.099999999999997</c:v>
                </c:pt>
                <c:pt idx="821">
                  <c:v>4.8799999999999981</c:v>
                </c:pt>
                <c:pt idx="822">
                  <c:v>5.7199999999999989</c:v>
                </c:pt>
                <c:pt idx="823">
                  <c:v>5.94</c:v>
                </c:pt>
                <c:pt idx="824">
                  <c:v>6.2199999999999989</c:v>
                </c:pt>
                <c:pt idx="825">
                  <c:v>6.660000000000001</c:v>
                </c:pt>
                <c:pt idx="826">
                  <c:v>6.88</c:v>
                </c:pt>
                <c:pt idx="827">
                  <c:v>7.080000000000001</c:v>
                </c:pt>
                <c:pt idx="828">
                  <c:v>7.42</c:v>
                </c:pt>
                <c:pt idx="829">
                  <c:v>7.580000000000001</c:v>
                </c:pt>
                <c:pt idx="830">
                  <c:v>7.8400000000000007</c:v>
                </c:pt>
                <c:pt idx="831">
                  <c:v>8.0400000000000027</c:v>
                </c:pt>
                <c:pt idx="832">
                  <c:v>7.94</c:v>
                </c:pt>
                <c:pt idx="833">
                  <c:v>8.0000000000000018</c:v>
                </c:pt>
                <c:pt idx="834">
                  <c:v>7.6200000000000019</c:v>
                </c:pt>
                <c:pt idx="835">
                  <c:v>7.2200000000000015</c:v>
                </c:pt>
                <c:pt idx="836">
                  <c:v>6.6400000000000006</c:v>
                </c:pt>
                <c:pt idx="837">
                  <c:v>6.0400000000000018</c:v>
                </c:pt>
                <c:pt idx="838">
                  <c:v>5.3600000000000012</c:v>
                </c:pt>
                <c:pt idx="839">
                  <c:v>4.7</c:v>
                </c:pt>
                <c:pt idx="840">
                  <c:v>4.4399999999999995</c:v>
                </c:pt>
                <c:pt idx="841">
                  <c:v>4.4799999999999995</c:v>
                </c:pt>
                <c:pt idx="842">
                  <c:v>4.38</c:v>
                </c:pt>
                <c:pt idx="843">
                  <c:v>4.26</c:v>
                </c:pt>
                <c:pt idx="844">
                  <c:v>4.88</c:v>
                </c:pt>
                <c:pt idx="845">
                  <c:v>4.660000000000001</c:v>
                </c:pt>
                <c:pt idx="846">
                  <c:v>3.9600000000000009</c:v>
                </c:pt>
                <c:pt idx="847">
                  <c:v>3.3200000000000003</c:v>
                </c:pt>
                <c:pt idx="848">
                  <c:v>3.3200000000000016</c:v>
                </c:pt>
                <c:pt idx="849">
                  <c:v>2.8800000000000026</c:v>
                </c:pt>
                <c:pt idx="850">
                  <c:v>2.7600000000000025</c:v>
                </c:pt>
                <c:pt idx="851">
                  <c:v>2.7800000000000025</c:v>
                </c:pt>
                <c:pt idx="852">
                  <c:v>3.0200000000000018</c:v>
                </c:pt>
                <c:pt idx="853">
                  <c:v>2.7400000000000007</c:v>
                </c:pt>
                <c:pt idx="854">
                  <c:v>2.1199999999999988</c:v>
                </c:pt>
                <c:pt idx="855">
                  <c:v>2.1399999999999992</c:v>
                </c:pt>
                <c:pt idx="856">
                  <c:v>1.959999999999998</c:v>
                </c:pt>
                <c:pt idx="857">
                  <c:v>1.6599999999999995</c:v>
                </c:pt>
                <c:pt idx="858">
                  <c:v>1.4999999999999987</c:v>
                </c:pt>
                <c:pt idx="859">
                  <c:v>1.4399999999999991</c:v>
                </c:pt>
                <c:pt idx="860">
                  <c:v>0.97999999999999832</c:v>
                </c:pt>
                <c:pt idx="861">
                  <c:v>0.8</c:v>
                </c:pt>
                <c:pt idx="862">
                  <c:v>0.35999999999999943</c:v>
                </c:pt>
                <c:pt idx="863">
                  <c:v>-0.13999999999999915</c:v>
                </c:pt>
                <c:pt idx="864">
                  <c:v>-0.27999999999999969</c:v>
                </c:pt>
                <c:pt idx="865">
                  <c:v>-0.67999999999999972</c:v>
                </c:pt>
                <c:pt idx="866">
                  <c:v>-1.0200000000000002</c:v>
                </c:pt>
                <c:pt idx="867">
                  <c:v>-0.95999999999999941</c:v>
                </c:pt>
                <c:pt idx="868">
                  <c:v>-1.1600000000000008</c:v>
                </c:pt>
                <c:pt idx="869">
                  <c:v>-1.1600000000000008</c:v>
                </c:pt>
                <c:pt idx="870">
                  <c:v>-1.1600000000000008</c:v>
                </c:pt>
                <c:pt idx="871">
                  <c:v>-1.2200000000000002</c:v>
                </c:pt>
                <c:pt idx="872">
                  <c:v>-1.5600000000000023</c:v>
                </c:pt>
                <c:pt idx="873">
                  <c:v>-1.6200000000000003</c:v>
                </c:pt>
                <c:pt idx="874">
                  <c:v>-1.8400000000000005</c:v>
                </c:pt>
                <c:pt idx="875">
                  <c:v>-1.9599999999999995</c:v>
                </c:pt>
                <c:pt idx="876">
                  <c:v>-2.339999999999999</c:v>
                </c:pt>
                <c:pt idx="877">
                  <c:v>-2.0199999999999974</c:v>
                </c:pt>
                <c:pt idx="878">
                  <c:v>-1.5199999999999989</c:v>
                </c:pt>
                <c:pt idx="879">
                  <c:v>-1.4199999999999975</c:v>
                </c:pt>
                <c:pt idx="880">
                  <c:v>-1.319999999999999</c:v>
                </c:pt>
                <c:pt idx="881">
                  <c:v>-0.63999999999999913</c:v>
                </c:pt>
                <c:pt idx="882">
                  <c:v>-0.4</c:v>
                </c:pt>
                <c:pt idx="883">
                  <c:v>-0.67999999999999972</c:v>
                </c:pt>
                <c:pt idx="884">
                  <c:v>-0.83999999999999919</c:v>
                </c:pt>
                <c:pt idx="885">
                  <c:v>-0.51999999999999891</c:v>
                </c:pt>
                <c:pt idx="886">
                  <c:v>-0.77999999999999969</c:v>
                </c:pt>
                <c:pt idx="887">
                  <c:v>-0.71999999999999886</c:v>
                </c:pt>
                <c:pt idx="888">
                  <c:v>-0.39999999999999858</c:v>
                </c:pt>
                <c:pt idx="889">
                  <c:v>-3.9999999999999147E-2</c:v>
                </c:pt>
                <c:pt idx="890">
                  <c:v>0.18000000000000113</c:v>
                </c:pt>
                <c:pt idx="891">
                  <c:v>0.20000000000000143</c:v>
                </c:pt>
                <c:pt idx="892">
                  <c:v>1.4210854715202005E-15</c:v>
                </c:pt>
                <c:pt idx="893">
                  <c:v>-0.3</c:v>
                </c:pt>
                <c:pt idx="894">
                  <c:v>-0.38000000000000111</c:v>
                </c:pt>
                <c:pt idx="895">
                  <c:v>-0.98000000000000109</c:v>
                </c:pt>
                <c:pt idx="896">
                  <c:v>-0.96000000000000085</c:v>
                </c:pt>
                <c:pt idx="897">
                  <c:v>-1.2600000000000022</c:v>
                </c:pt>
                <c:pt idx="898">
                  <c:v>-1.3600000000000008</c:v>
                </c:pt>
                <c:pt idx="899">
                  <c:v>-1.5799999999999996</c:v>
                </c:pt>
                <c:pt idx="900">
                  <c:v>-1.6200000000000003</c:v>
                </c:pt>
                <c:pt idx="901">
                  <c:v>-1.7800000000000011</c:v>
                </c:pt>
                <c:pt idx="902">
                  <c:v>-1.5800000000000012</c:v>
                </c:pt>
                <c:pt idx="903">
                  <c:v>-1.5600000000000009</c:v>
                </c:pt>
                <c:pt idx="904">
                  <c:v>-1.5000000000000013</c:v>
                </c:pt>
                <c:pt idx="905">
                  <c:v>-1.3200000000000016</c:v>
                </c:pt>
                <c:pt idx="906">
                  <c:v>-0.92000000000000026</c:v>
                </c:pt>
                <c:pt idx="907">
                  <c:v>-0.91999999999999882</c:v>
                </c:pt>
                <c:pt idx="908">
                  <c:v>-0.35999999999999943</c:v>
                </c:pt>
                <c:pt idx="909">
                  <c:v>-7.9999999999998295E-2</c:v>
                </c:pt>
                <c:pt idx="910">
                  <c:v>0.26000000000000084</c:v>
                </c:pt>
                <c:pt idx="911">
                  <c:v>0.51999999999999891</c:v>
                </c:pt>
                <c:pt idx="912">
                  <c:v>0.69999999999999862</c:v>
                </c:pt>
                <c:pt idx="913">
                  <c:v>0.8799999999999969</c:v>
                </c:pt>
                <c:pt idx="914">
                  <c:v>0.97999999999999543</c:v>
                </c:pt>
                <c:pt idx="915">
                  <c:v>1.2799999999999983</c:v>
                </c:pt>
                <c:pt idx="916">
                  <c:v>1.4199999999999988</c:v>
                </c:pt>
                <c:pt idx="917">
                  <c:v>1.959999999999998</c:v>
                </c:pt>
                <c:pt idx="918">
                  <c:v>1.9400000000000006</c:v>
                </c:pt>
                <c:pt idx="919">
                  <c:v>2.3600000000000021</c:v>
                </c:pt>
                <c:pt idx="920">
                  <c:v>2.580000000000001</c:v>
                </c:pt>
                <c:pt idx="921">
                  <c:v>3.0400000000000036</c:v>
                </c:pt>
                <c:pt idx="922">
                  <c:v>3.3000000000000029</c:v>
                </c:pt>
                <c:pt idx="923">
                  <c:v>4.0000000000000027</c:v>
                </c:pt>
                <c:pt idx="924">
                  <c:v>4.1400000000000023</c:v>
                </c:pt>
                <c:pt idx="925">
                  <c:v>4.4000000000000012</c:v>
                </c:pt>
                <c:pt idx="926">
                  <c:v>4.6599999999999984</c:v>
                </c:pt>
                <c:pt idx="927">
                  <c:v>4.8199999999999985</c:v>
                </c:pt>
                <c:pt idx="928">
                  <c:v>5.1399999999999979</c:v>
                </c:pt>
                <c:pt idx="929">
                  <c:v>5.2799999999999985</c:v>
                </c:pt>
                <c:pt idx="930">
                  <c:v>5.4599999999999982</c:v>
                </c:pt>
                <c:pt idx="931">
                  <c:v>5.3999999999999986</c:v>
                </c:pt>
                <c:pt idx="932">
                  <c:v>5.6599999999999993</c:v>
                </c:pt>
                <c:pt idx="933">
                  <c:v>5.160000000000001</c:v>
                </c:pt>
                <c:pt idx="934">
                  <c:v>4.9799999999999995</c:v>
                </c:pt>
                <c:pt idx="935">
                  <c:v>5.0200000000000005</c:v>
                </c:pt>
                <c:pt idx="936">
                  <c:v>4.74</c:v>
                </c:pt>
                <c:pt idx="937">
                  <c:v>4</c:v>
                </c:pt>
                <c:pt idx="938">
                  <c:v>3.4799999999999995</c:v>
                </c:pt>
                <c:pt idx="939">
                  <c:v>3.38</c:v>
                </c:pt>
                <c:pt idx="940">
                  <c:v>2.6599999999999993</c:v>
                </c:pt>
                <c:pt idx="941">
                  <c:v>2.2800000000000011</c:v>
                </c:pt>
                <c:pt idx="942">
                  <c:v>1.9600000000000009</c:v>
                </c:pt>
                <c:pt idx="943">
                  <c:v>2.160000000000001</c:v>
                </c:pt>
                <c:pt idx="944">
                  <c:v>1.8400000000000005</c:v>
                </c:pt>
                <c:pt idx="945">
                  <c:v>1.7800000000000011</c:v>
                </c:pt>
                <c:pt idx="946">
                  <c:v>1.7</c:v>
                </c:pt>
                <c:pt idx="947">
                  <c:v>1.6599999999999995</c:v>
                </c:pt>
                <c:pt idx="948">
                  <c:v>1.1999999999999986</c:v>
                </c:pt>
                <c:pt idx="949">
                  <c:v>1.2599999999999993</c:v>
                </c:pt>
                <c:pt idx="950">
                  <c:v>0.7999999999999986</c:v>
                </c:pt>
                <c:pt idx="951">
                  <c:v>0.57999999999999829</c:v>
                </c:pt>
                <c:pt idx="952">
                  <c:v>0.7999999999999986</c:v>
                </c:pt>
                <c:pt idx="953">
                  <c:v>1.0199999999999989</c:v>
                </c:pt>
                <c:pt idx="954">
                  <c:v>1.1399999999999977</c:v>
                </c:pt>
                <c:pt idx="955">
                  <c:v>1.4999999999999987</c:v>
                </c:pt>
                <c:pt idx="956">
                  <c:v>1.7199999999999989</c:v>
                </c:pt>
                <c:pt idx="957">
                  <c:v>1.9199999999999988</c:v>
                </c:pt>
                <c:pt idx="958">
                  <c:v>2.3799999999999981</c:v>
                </c:pt>
                <c:pt idx="959">
                  <c:v>2.5799999999999983</c:v>
                </c:pt>
                <c:pt idx="960">
                  <c:v>3.0199999999999974</c:v>
                </c:pt>
                <c:pt idx="961">
                  <c:v>3.3799999999999968</c:v>
                </c:pt>
                <c:pt idx="962">
                  <c:v>3.579999999999997</c:v>
                </c:pt>
                <c:pt idx="963">
                  <c:v>3.4799999999999969</c:v>
                </c:pt>
                <c:pt idx="964">
                  <c:v>3.3399999999999976</c:v>
                </c:pt>
                <c:pt idx="965">
                  <c:v>2.8399999999999976</c:v>
                </c:pt>
                <c:pt idx="966">
                  <c:v>2.7399999999999993</c:v>
                </c:pt>
                <c:pt idx="967">
                  <c:v>2.4799999999999995</c:v>
                </c:pt>
                <c:pt idx="968">
                  <c:v>2.1400000000000006</c:v>
                </c:pt>
                <c:pt idx="969">
                  <c:v>1.8200000000000003</c:v>
                </c:pt>
                <c:pt idx="970">
                  <c:v>1.9800000000000011</c:v>
                </c:pt>
                <c:pt idx="971">
                  <c:v>1.680000000000001</c:v>
                </c:pt>
                <c:pt idx="972">
                  <c:v>1.7400000000000007</c:v>
                </c:pt>
                <c:pt idx="973">
                  <c:v>1.7799999999999998</c:v>
                </c:pt>
                <c:pt idx="974">
                  <c:v>1.5599999999999994</c:v>
                </c:pt>
                <c:pt idx="975">
                  <c:v>1.2599999999999993</c:v>
                </c:pt>
                <c:pt idx="976">
                  <c:v>0.93999999999999917</c:v>
                </c:pt>
                <c:pt idx="977">
                  <c:v>9.9999999999998576E-2</c:v>
                </c:pt>
                <c:pt idx="978">
                  <c:v>-0.28000000000000114</c:v>
                </c:pt>
                <c:pt idx="979">
                  <c:v>-5.9999999999999429E-2</c:v>
                </c:pt>
                <c:pt idx="980">
                  <c:v>-2.0000000000000285E-2</c:v>
                </c:pt>
                <c:pt idx="981">
                  <c:v>-0.12000000000000029</c:v>
                </c:pt>
                <c:pt idx="982">
                  <c:v>-0.71999999999999886</c:v>
                </c:pt>
                <c:pt idx="983">
                  <c:v>-2.1599999999999993</c:v>
                </c:pt>
                <c:pt idx="984">
                  <c:v>-3.9600000000000009</c:v>
                </c:pt>
                <c:pt idx="985">
                  <c:v>-6</c:v>
                </c:pt>
                <c:pt idx="986">
                  <c:v>-9.4599999999999991</c:v>
                </c:pt>
                <c:pt idx="987">
                  <c:v>-8.6999999999999993</c:v>
                </c:pt>
                <c:pt idx="988">
                  <c:v>-4.8600000000000012</c:v>
                </c:pt>
                <c:pt idx="989">
                  <c:v>-1.0600000000000009</c:v>
                </c:pt>
                <c:pt idx="990">
                  <c:v>2.5199999999999987</c:v>
                </c:pt>
                <c:pt idx="991">
                  <c:v>9.379999999999999</c:v>
                </c:pt>
                <c:pt idx="992">
                  <c:v>11.499999999999998</c:v>
                </c:pt>
                <c:pt idx="993">
                  <c:v>9.02</c:v>
                </c:pt>
                <c:pt idx="994">
                  <c:v>6.8000000000000016</c:v>
                </c:pt>
                <c:pt idx="995">
                  <c:v>5.0600000000000005</c:v>
                </c:pt>
                <c:pt idx="996">
                  <c:v>2.4</c:v>
                </c:pt>
                <c:pt idx="997">
                  <c:v>1.0400000000000005</c:v>
                </c:pt>
                <c:pt idx="998">
                  <c:v>1.6200000000000003</c:v>
                </c:pt>
                <c:pt idx="999">
                  <c:v>2.2599999999999993</c:v>
                </c:pt>
                <c:pt idx="1000">
                  <c:v>3.2</c:v>
                </c:pt>
                <c:pt idx="1001">
                  <c:v>3.680000000000001</c:v>
                </c:pt>
                <c:pt idx="1002">
                  <c:v>3.9200000000000004</c:v>
                </c:pt>
                <c:pt idx="1003">
                  <c:v>4.0600000000000005</c:v>
                </c:pt>
                <c:pt idx="1004">
                  <c:v>4.3600000000000012</c:v>
                </c:pt>
                <c:pt idx="1005">
                  <c:v>4.1400000000000023</c:v>
                </c:pt>
                <c:pt idx="1006">
                  <c:v>3.740000000000002</c:v>
                </c:pt>
                <c:pt idx="1007">
                  <c:v>3.6800000000000024</c:v>
                </c:pt>
                <c:pt idx="1008">
                  <c:v>3.7000000000000015</c:v>
                </c:pt>
                <c:pt idx="1009">
                  <c:v>3.5400000000000018</c:v>
                </c:pt>
                <c:pt idx="1010">
                  <c:v>3.2000000000000015</c:v>
                </c:pt>
                <c:pt idx="1011">
                  <c:v>3.2000000000000015</c:v>
                </c:pt>
                <c:pt idx="1012">
                  <c:v>2.8800000000000012</c:v>
                </c:pt>
                <c:pt idx="1013">
                  <c:v>3.0600000000000009</c:v>
                </c:pt>
                <c:pt idx="1014">
                  <c:v>2.9800000000000013</c:v>
                </c:pt>
                <c:pt idx="1015">
                  <c:v>3.4200000000000004</c:v>
                </c:pt>
                <c:pt idx="1016">
                  <c:v>3.12</c:v>
                </c:pt>
                <c:pt idx="1017">
                  <c:v>2.9</c:v>
                </c:pt>
                <c:pt idx="1018">
                  <c:v>2.6000000000000014</c:v>
                </c:pt>
                <c:pt idx="1019">
                  <c:v>2.5400000000000005</c:v>
                </c:pt>
                <c:pt idx="1020">
                  <c:v>2.4800000000000013</c:v>
                </c:pt>
                <c:pt idx="1021">
                  <c:v>3.2800000000000011</c:v>
                </c:pt>
                <c:pt idx="1022">
                  <c:v>4.0200000000000005</c:v>
                </c:pt>
                <c:pt idx="1023">
                  <c:v>4.3599999999999994</c:v>
                </c:pt>
                <c:pt idx="1024">
                  <c:v>4.76</c:v>
                </c:pt>
                <c:pt idx="1025">
                  <c:v>4.9599999999999991</c:v>
                </c:pt>
                <c:pt idx="1026">
                  <c:v>4.8599999999999994</c:v>
                </c:pt>
                <c:pt idx="1027">
                  <c:v>5.0200000000000005</c:v>
                </c:pt>
                <c:pt idx="1028">
                  <c:v>5.3600000000000012</c:v>
                </c:pt>
                <c:pt idx="1029">
                  <c:v>5.080000000000001</c:v>
                </c:pt>
                <c:pt idx="1030">
                  <c:v>5.4600000000000009</c:v>
                </c:pt>
                <c:pt idx="1031">
                  <c:v>5.44</c:v>
                </c:pt>
                <c:pt idx="1032">
                  <c:v>5.3</c:v>
                </c:pt>
                <c:pt idx="1033">
                  <c:v>4.9400000000000004</c:v>
                </c:pt>
                <c:pt idx="1034">
                  <c:v>5.2</c:v>
                </c:pt>
                <c:pt idx="1035">
                  <c:v>5.0400000000000009</c:v>
                </c:pt>
                <c:pt idx="1036">
                  <c:v>5.0999999999999996</c:v>
                </c:pt>
                <c:pt idx="1037">
                  <c:v>4.82</c:v>
                </c:pt>
                <c:pt idx="1038">
                  <c:v>4.68</c:v>
                </c:pt>
                <c:pt idx="1039">
                  <c:v>4.5399999999999991</c:v>
                </c:pt>
                <c:pt idx="1040">
                  <c:v>4.1399999999999988</c:v>
                </c:pt>
                <c:pt idx="1041">
                  <c:v>3.6799999999999997</c:v>
                </c:pt>
                <c:pt idx="1042">
                  <c:v>3.4799999999999995</c:v>
                </c:pt>
                <c:pt idx="1043">
                  <c:v>3.5199999999999987</c:v>
                </c:pt>
                <c:pt idx="1044">
                  <c:v>3.6</c:v>
                </c:pt>
                <c:pt idx="1045">
                  <c:v>3.5</c:v>
                </c:pt>
                <c:pt idx="1046">
                  <c:v>3.5400000000000005</c:v>
                </c:pt>
                <c:pt idx="1047">
                  <c:v>3.9600000000000009</c:v>
                </c:pt>
                <c:pt idx="1048">
                  <c:v>4.0600000000000023</c:v>
                </c:pt>
                <c:pt idx="1049">
                  <c:v>3.8800000000000026</c:v>
                </c:pt>
                <c:pt idx="1050">
                  <c:v>4.1800000000000024</c:v>
                </c:pt>
                <c:pt idx="1051">
                  <c:v>4.5400000000000009</c:v>
                </c:pt>
                <c:pt idx="1052">
                  <c:v>4.8800000000000017</c:v>
                </c:pt>
                <c:pt idx="1053">
                  <c:v>5.1200000000000019</c:v>
                </c:pt>
                <c:pt idx="1054">
                  <c:v>5.3800000000000008</c:v>
                </c:pt>
                <c:pt idx="1055">
                  <c:v>5.8800000000000008</c:v>
                </c:pt>
                <c:pt idx="1056">
                  <c:v>6.44</c:v>
                </c:pt>
                <c:pt idx="1057">
                  <c:v>6.3800000000000008</c:v>
                </c:pt>
                <c:pt idx="1058">
                  <c:v>6.6199999999999992</c:v>
                </c:pt>
                <c:pt idx="1059">
                  <c:v>6.6199999999999992</c:v>
                </c:pt>
                <c:pt idx="1060">
                  <c:v>6.26</c:v>
                </c:pt>
                <c:pt idx="1061">
                  <c:v>6.1</c:v>
                </c:pt>
                <c:pt idx="1062">
                  <c:v>5.94</c:v>
                </c:pt>
                <c:pt idx="1063">
                  <c:v>5.6400000000000006</c:v>
                </c:pt>
                <c:pt idx="1064">
                  <c:v>5.4600000000000009</c:v>
                </c:pt>
                <c:pt idx="1065">
                  <c:v>4.9600000000000009</c:v>
                </c:pt>
                <c:pt idx="1066">
                  <c:v>3.9</c:v>
                </c:pt>
                <c:pt idx="1067">
                  <c:v>3.2599999999999993</c:v>
                </c:pt>
                <c:pt idx="1068">
                  <c:v>2.5799999999999996</c:v>
                </c:pt>
                <c:pt idx="1069">
                  <c:v>2.3599999999999994</c:v>
                </c:pt>
                <c:pt idx="1070">
                  <c:v>2.6799999999999988</c:v>
                </c:pt>
                <c:pt idx="1071">
                  <c:v>3.04</c:v>
                </c:pt>
                <c:pt idx="1072">
                  <c:v>3.3199999999999994</c:v>
                </c:pt>
                <c:pt idx="1073">
                  <c:v>3.5199999999999987</c:v>
                </c:pt>
                <c:pt idx="1074">
                  <c:v>3.0799999999999992</c:v>
                </c:pt>
                <c:pt idx="1075">
                  <c:v>2.5999999999999992</c:v>
                </c:pt>
                <c:pt idx="1076">
                  <c:v>2.379999999999999</c:v>
                </c:pt>
                <c:pt idx="1077">
                  <c:v>1.8599999999999994</c:v>
                </c:pt>
                <c:pt idx="1078">
                  <c:v>1.44</c:v>
                </c:pt>
                <c:pt idx="1079">
                  <c:v>1.3399999999999999</c:v>
                </c:pt>
                <c:pt idx="1080">
                  <c:v>1.4600000000000002</c:v>
                </c:pt>
                <c:pt idx="1081">
                  <c:v>1.3000000000000007</c:v>
                </c:pt>
                <c:pt idx="1082">
                  <c:v>1.320000000000001</c:v>
                </c:pt>
                <c:pt idx="1083">
                  <c:v>1.0200000000000009</c:v>
                </c:pt>
                <c:pt idx="1084">
                  <c:v>1.1600000000000008</c:v>
                </c:pt>
                <c:pt idx="1085">
                  <c:v>0.9</c:v>
                </c:pt>
                <c:pt idx="1086">
                  <c:v>0.69999999999999929</c:v>
                </c:pt>
                <c:pt idx="1087">
                  <c:v>0.43999999999999917</c:v>
                </c:pt>
                <c:pt idx="1088">
                  <c:v>0.89999999999999925</c:v>
                </c:pt>
                <c:pt idx="1089">
                  <c:v>0.9199999999999996</c:v>
                </c:pt>
                <c:pt idx="1090">
                  <c:v>0.82000000000000028</c:v>
                </c:pt>
                <c:pt idx="1091">
                  <c:v>0.82000000000000095</c:v>
                </c:pt>
                <c:pt idx="1092">
                  <c:v>0.84000000000000052</c:v>
                </c:pt>
                <c:pt idx="1093">
                  <c:v>0.68000000000000038</c:v>
                </c:pt>
                <c:pt idx="1094">
                  <c:v>0.40000000000000069</c:v>
                </c:pt>
                <c:pt idx="1095">
                  <c:v>0.30000000000000071</c:v>
                </c:pt>
                <c:pt idx="1096">
                  <c:v>-6.0000000000000143E-2</c:v>
                </c:pt>
                <c:pt idx="1097">
                  <c:v>-1.9999999999999574E-2</c:v>
                </c:pt>
                <c:pt idx="1098">
                  <c:v>-0.43999999999999917</c:v>
                </c:pt>
                <c:pt idx="1099">
                  <c:v>-0.49999999999999928</c:v>
                </c:pt>
                <c:pt idx="1100">
                  <c:v>-0.93999999999999917</c:v>
                </c:pt>
                <c:pt idx="1101">
                  <c:v>-0.81999999999999884</c:v>
                </c:pt>
                <c:pt idx="1102">
                  <c:v>-0.87999999999999901</c:v>
                </c:pt>
                <c:pt idx="1103">
                  <c:v>-0.65999999999999948</c:v>
                </c:pt>
                <c:pt idx="1104">
                  <c:v>-0.6399999999999999</c:v>
                </c:pt>
                <c:pt idx="1105">
                  <c:v>-0.3</c:v>
                </c:pt>
                <c:pt idx="1106">
                  <c:v>-0.3</c:v>
                </c:pt>
                <c:pt idx="1107">
                  <c:v>-0.42000000000000026</c:v>
                </c:pt>
                <c:pt idx="1108">
                  <c:v>-0.26000000000000012</c:v>
                </c:pt>
                <c:pt idx="1109">
                  <c:v>-2.0000000000000285E-2</c:v>
                </c:pt>
                <c:pt idx="1110">
                  <c:v>0.27999999999999969</c:v>
                </c:pt>
                <c:pt idx="1111">
                  <c:v>0.55999999999999939</c:v>
                </c:pt>
                <c:pt idx="1112">
                  <c:v>0.9</c:v>
                </c:pt>
                <c:pt idx="1113">
                  <c:v>1.2</c:v>
                </c:pt>
                <c:pt idx="1114">
                  <c:v>1.1399999999999999</c:v>
                </c:pt>
                <c:pt idx="1115">
                  <c:v>1.5999999999999992</c:v>
                </c:pt>
                <c:pt idx="1116">
                  <c:v>1.9399999999999991</c:v>
                </c:pt>
                <c:pt idx="1117">
                  <c:v>2.379999999999999</c:v>
                </c:pt>
                <c:pt idx="1118">
                  <c:v>2.6199999999999988</c:v>
                </c:pt>
                <c:pt idx="1119">
                  <c:v>2.879999999999999</c:v>
                </c:pt>
                <c:pt idx="1120">
                  <c:v>2.5999999999999992</c:v>
                </c:pt>
                <c:pt idx="1121">
                  <c:v>2.7999999999999994</c:v>
                </c:pt>
                <c:pt idx="1122">
                  <c:v>2.88</c:v>
                </c:pt>
                <c:pt idx="1123">
                  <c:v>2.6799999999999997</c:v>
                </c:pt>
                <c:pt idx="1124">
                  <c:v>3.1</c:v>
                </c:pt>
                <c:pt idx="1125">
                  <c:v>3.2400000000000007</c:v>
                </c:pt>
                <c:pt idx="1126">
                  <c:v>3.120000000000001</c:v>
                </c:pt>
                <c:pt idx="1127">
                  <c:v>2.96</c:v>
                </c:pt>
                <c:pt idx="1128">
                  <c:v>3.06</c:v>
                </c:pt>
                <c:pt idx="1129">
                  <c:v>2.6</c:v>
                </c:pt>
                <c:pt idx="1130">
                  <c:v>2.2799999999999998</c:v>
                </c:pt>
                <c:pt idx="1131">
                  <c:v>1.8799999999999997</c:v>
                </c:pt>
                <c:pt idx="1132">
                  <c:v>1.5199999999999996</c:v>
                </c:pt>
                <c:pt idx="1133">
                  <c:v>1.1399999999999992</c:v>
                </c:pt>
                <c:pt idx="1134">
                  <c:v>1.1199999999999997</c:v>
                </c:pt>
                <c:pt idx="1135">
                  <c:v>1.0799999999999996</c:v>
                </c:pt>
                <c:pt idx="1136">
                  <c:v>0.77999999999999969</c:v>
                </c:pt>
                <c:pt idx="1137">
                  <c:v>0.92000000000000026</c:v>
                </c:pt>
                <c:pt idx="1138">
                  <c:v>0.72000000000000097</c:v>
                </c:pt>
                <c:pt idx="1139">
                  <c:v>0.72000000000000031</c:v>
                </c:pt>
                <c:pt idx="1140">
                  <c:v>0.46000000000000013</c:v>
                </c:pt>
                <c:pt idx="1141">
                  <c:v>0.74000000000000055</c:v>
                </c:pt>
                <c:pt idx="1142">
                  <c:v>0.5800000000000004</c:v>
                </c:pt>
                <c:pt idx="1143">
                  <c:v>0.88000000000000045</c:v>
                </c:pt>
                <c:pt idx="1144">
                  <c:v>0.76000000000000012</c:v>
                </c:pt>
                <c:pt idx="1145">
                  <c:v>1.3799999999999997</c:v>
                </c:pt>
                <c:pt idx="1146">
                  <c:v>1.5199999999999989</c:v>
                </c:pt>
                <c:pt idx="1147">
                  <c:v>1.9199999999999988</c:v>
                </c:pt>
                <c:pt idx="1148">
                  <c:v>2.0599999999999987</c:v>
                </c:pt>
                <c:pt idx="1149">
                  <c:v>2.1199999999999988</c:v>
                </c:pt>
                <c:pt idx="1150">
                  <c:v>1.679999999999999</c:v>
                </c:pt>
                <c:pt idx="1151">
                  <c:v>1.8</c:v>
                </c:pt>
                <c:pt idx="1152">
                  <c:v>1.4800000000000004</c:v>
                </c:pt>
                <c:pt idx="1153">
                  <c:v>1.3399999999999999</c:v>
                </c:pt>
                <c:pt idx="1154">
                  <c:v>1.2600000000000002</c:v>
                </c:pt>
                <c:pt idx="1155">
                  <c:v>1.5</c:v>
                </c:pt>
                <c:pt idx="1156">
                  <c:v>1.1799999999999997</c:v>
                </c:pt>
                <c:pt idx="1157">
                  <c:v>1.1399999999999992</c:v>
                </c:pt>
                <c:pt idx="1158">
                  <c:v>1.0799999999999996</c:v>
                </c:pt>
                <c:pt idx="1159">
                  <c:v>0.96000000000000019</c:v>
                </c:pt>
                <c:pt idx="1160">
                  <c:v>0.88000000000000045</c:v>
                </c:pt>
                <c:pt idx="1161">
                  <c:v>0.9</c:v>
                </c:pt>
                <c:pt idx="1162">
                  <c:v>1.2</c:v>
                </c:pt>
                <c:pt idx="1163">
                  <c:v>1.4800000000000004</c:v>
                </c:pt>
                <c:pt idx="1164">
                  <c:v>1.44</c:v>
                </c:pt>
                <c:pt idx="1165">
                  <c:v>1.44</c:v>
                </c:pt>
                <c:pt idx="1166">
                  <c:v>1.56</c:v>
                </c:pt>
                <c:pt idx="1167">
                  <c:v>1.2399999999999998</c:v>
                </c:pt>
                <c:pt idx="1168">
                  <c:v>0.7399999999999991</c:v>
                </c:pt>
                <c:pt idx="1169">
                  <c:v>0.71999999999999953</c:v>
                </c:pt>
                <c:pt idx="1170">
                  <c:v>0.43999999999999984</c:v>
                </c:pt>
                <c:pt idx="1171">
                  <c:v>0.13999999999999985</c:v>
                </c:pt>
                <c:pt idx="1172">
                  <c:v>0.28000000000000042</c:v>
                </c:pt>
                <c:pt idx="1173">
                  <c:v>0.62000000000000033</c:v>
                </c:pt>
                <c:pt idx="1174">
                  <c:v>0.83999999999999986</c:v>
                </c:pt>
                <c:pt idx="1175">
                  <c:v>0.9199999999999996</c:v>
                </c:pt>
                <c:pt idx="1176">
                  <c:v>1.1599999999999995</c:v>
                </c:pt>
                <c:pt idx="1177">
                  <c:v>1.0199999999999989</c:v>
                </c:pt>
                <c:pt idx="1178">
                  <c:v>0.75999999999999868</c:v>
                </c:pt>
                <c:pt idx="1179">
                  <c:v>9.9999999999998576E-2</c:v>
                </c:pt>
                <c:pt idx="1180">
                  <c:v>-0.60000000000000142</c:v>
                </c:pt>
                <c:pt idx="1181">
                  <c:v>-1.320000000000001</c:v>
                </c:pt>
                <c:pt idx="1182">
                  <c:v>-1.7600000000000009</c:v>
                </c:pt>
                <c:pt idx="1183">
                  <c:v>-0.92000000000000026</c:v>
                </c:pt>
                <c:pt idx="1184">
                  <c:v>0.36000000000000015</c:v>
                </c:pt>
                <c:pt idx="1185">
                  <c:v>1.9400000000000006</c:v>
                </c:pt>
                <c:pt idx="1186">
                  <c:v>3.8600000000000003</c:v>
                </c:pt>
                <c:pt idx="1187">
                  <c:v>4.5600000000000005</c:v>
                </c:pt>
                <c:pt idx="1188">
                  <c:v>3.8800000000000003</c:v>
                </c:pt>
                <c:pt idx="1189">
                  <c:v>3.22</c:v>
                </c:pt>
                <c:pt idx="1190">
                  <c:v>1.7799999999999998</c:v>
                </c:pt>
                <c:pt idx="1191">
                  <c:v>0.71999999999999953</c:v>
                </c:pt>
                <c:pt idx="1192">
                  <c:v>0.4</c:v>
                </c:pt>
                <c:pt idx="1193">
                  <c:v>0.23999999999999985</c:v>
                </c:pt>
                <c:pt idx="1194">
                  <c:v>0.61999999999999955</c:v>
                </c:pt>
                <c:pt idx="1195">
                  <c:v>1.2999999999999994</c:v>
                </c:pt>
                <c:pt idx="1196">
                  <c:v>1.0999999999999992</c:v>
                </c:pt>
                <c:pt idx="1197">
                  <c:v>1.3599999999999994</c:v>
                </c:pt>
                <c:pt idx="1198">
                  <c:v>1.0599999999999994</c:v>
                </c:pt>
                <c:pt idx="1199">
                  <c:v>0.73999999999999988</c:v>
                </c:pt>
                <c:pt idx="1200">
                  <c:v>0.44000000000000056</c:v>
                </c:pt>
                <c:pt idx="1201">
                  <c:v>0.44000000000000056</c:v>
                </c:pt>
                <c:pt idx="1202">
                  <c:v>0.26000000000000012</c:v>
                </c:pt>
                <c:pt idx="1203">
                  <c:v>0.57999999999999974</c:v>
                </c:pt>
                <c:pt idx="1204">
                  <c:v>0.77999999999999969</c:v>
                </c:pt>
                <c:pt idx="1205">
                  <c:v>0.99999999999999933</c:v>
                </c:pt>
                <c:pt idx="1206">
                  <c:v>1.1599999999999995</c:v>
                </c:pt>
                <c:pt idx="1207">
                  <c:v>0.95999999999999941</c:v>
                </c:pt>
                <c:pt idx="1208">
                  <c:v>1.0199999999999996</c:v>
                </c:pt>
                <c:pt idx="1209">
                  <c:v>1.0399999999999998</c:v>
                </c:pt>
                <c:pt idx="1210">
                  <c:v>1.2400000000000007</c:v>
                </c:pt>
                <c:pt idx="1211">
                  <c:v>1.320000000000001</c:v>
                </c:pt>
                <c:pt idx="1212">
                  <c:v>1.5800000000000012</c:v>
                </c:pt>
                <c:pt idx="1213">
                  <c:v>1.6200000000000017</c:v>
                </c:pt>
                <c:pt idx="1214">
                  <c:v>1.5000000000000013</c:v>
                </c:pt>
                <c:pt idx="1215">
                  <c:v>1.2600000000000009</c:v>
                </c:pt>
                <c:pt idx="1216">
                  <c:v>1.1600000000000008</c:v>
                </c:pt>
                <c:pt idx="1217">
                  <c:v>1.180000000000001</c:v>
                </c:pt>
                <c:pt idx="1218">
                  <c:v>1.2600000000000009</c:v>
                </c:pt>
                <c:pt idx="1219">
                  <c:v>1.5200000000000002</c:v>
                </c:pt>
                <c:pt idx="1220">
                  <c:v>1.8200000000000003</c:v>
                </c:pt>
                <c:pt idx="1221">
                  <c:v>1.94</c:v>
                </c:pt>
                <c:pt idx="1222">
                  <c:v>1.8</c:v>
                </c:pt>
                <c:pt idx="1223">
                  <c:v>1.7200000000000002</c:v>
                </c:pt>
                <c:pt idx="1224">
                  <c:v>1.2200000000000011</c:v>
                </c:pt>
                <c:pt idx="1225">
                  <c:v>1.0600000000000009</c:v>
                </c:pt>
                <c:pt idx="1226">
                  <c:v>0.8400000000000013</c:v>
                </c:pt>
                <c:pt idx="1227">
                  <c:v>0.88000000000000111</c:v>
                </c:pt>
                <c:pt idx="1228">
                  <c:v>0.74000000000000055</c:v>
                </c:pt>
                <c:pt idx="1229">
                  <c:v>0.93999999999999984</c:v>
                </c:pt>
                <c:pt idx="1230">
                  <c:v>1.0799999999999996</c:v>
                </c:pt>
                <c:pt idx="1231">
                  <c:v>1.1399999999999999</c:v>
                </c:pt>
                <c:pt idx="1232">
                  <c:v>1.1000000000000001</c:v>
                </c:pt>
                <c:pt idx="1233">
                  <c:v>1.3400000000000005</c:v>
                </c:pt>
                <c:pt idx="1234">
                  <c:v>1.2800000000000011</c:v>
                </c:pt>
                <c:pt idx="1235">
                  <c:v>0.96000000000000152</c:v>
                </c:pt>
                <c:pt idx="1236">
                  <c:v>0.86000000000000087</c:v>
                </c:pt>
                <c:pt idx="1237">
                  <c:v>0.94000000000000061</c:v>
                </c:pt>
                <c:pt idx="1238">
                  <c:v>0.82000000000000028</c:v>
                </c:pt>
                <c:pt idx="1239">
                  <c:v>1.2399999999999998</c:v>
                </c:pt>
                <c:pt idx="1240">
                  <c:v>1.3799999999999997</c:v>
                </c:pt>
                <c:pt idx="1241">
                  <c:v>1.2600000000000002</c:v>
                </c:pt>
                <c:pt idx="1242">
                  <c:v>1.2</c:v>
                </c:pt>
                <c:pt idx="1243">
                  <c:v>1.2</c:v>
                </c:pt>
                <c:pt idx="1244">
                  <c:v>0.70000000000000073</c:v>
                </c:pt>
                <c:pt idx="1245">
                  <c:v>0.70000000000000073</c:v>
                </c:pt>
                <c:pt idx="1246">
                  <c:v>0.68000000000000038</c:v>
                </c:pt>
                <c:pt idx="1247">
                  <c:v>0.36000000000000087</c:v>
                </c:pt>
                <c:pt idx="1248">
                  <c:v>0.42000000000000098</c:v>
                </c:pt>
                <c:pt idx="1249">
                  <c:v>0.72000000000000031</c:v>
                </c:pt>
                <c:pt idx="1250">
                  <c:v>0.5800000000000004</c:v>
                </c:pt>
                <c:pt idx="1251">
                  <c:v>0.6</c:v>
                </c:pt>
                <c:pt idx="1252">
                  <c:v>1.0599999999999994</c:v>
                </c:pt>
                <c:pt idx="1253">
                  <c:v>1.1599999999999988</c:v>
                </c:pt>
                <c:pt idx="1254">
                  <c:v>0.71999999999999886</c:v>
                </c:pt>
                <c:pt idx="1255">
                  <c:v>0.83999999999999919</c:v>
                </c:pt>
                <c:pt idx="1256">
                  <c:v>0.87999999999999967</c:v>
                </c:pt>
                <c:pt idx="1257">
                  <c:v>0.98000000000000043</c:v>
                </c:pt>
                <c:pt idx="1258">
                  <c:v>0.7600000000000009</c:v>
                </c:pt>
                <c:pt idx="1259">
                  <c:v>0.62000000000000099</c:v>
                </c:pt>
                <c:pt idx="1260">
                  <c:v>0.74000000000000055</c:v>
                </c:pt>
                <c:pt idx="1261">
                  <c:v>0.68000000000000038</c:v>
                </c:pt>
                <c:pt idx="1262">
                  <c:v>0.6</c:v>
                </c:pt>
                <c:pt idx="1263">
                  <c:v>0.5</c:v>
                </c:pt>
                <c:pt idx="1264">
                  <c:v>0.72000000000000031</c:v>
                </c:pt>
                <c:pt idx="1265">
                  <c:v>0.26000000000000012</c:v>
                </c:pt>
                <c:pt idx="1266">
                  <c:v>0.34000000000000058</c:v>
                </c:pt>
                <c:pt idx="1267">
                  <c:v>8.0000000000000432E-2</c:v>
                </c:pt>
                <c:pt idx="1268">
                  <c:v>0.3</c:v>
                </c:pt>
                <c:pt idx="1269">
                  <c:v>0.37999999999999973</c:v>
                </c:pt>
                <c:pt idx="1270">
                  <c:v>0.8600000000000001</c:v>
                </c:pt>
                <c:pt idx="1271">
                  <c:v>1.1799999999999997</c:v>
                </c:pt>
                <c:pt idx="1272">
                  <c:v>1.7199999999999995</c:v>
                </c:pt>
                <c:pt idx="1273">
                  <c:v>2.06</c:v>
                </c:pt>
                <c:pt idx="1274">
                  <c:v>2.3200000000000003</c:v>
                </c:pt>
                <c:pt idx="1275">
                  <c:v>2.34</c:v>
                </c:pt>
                <c:pt idx="1276">
                  <c:v>2.1599999999999993</c:v>
                </c:pt>
                <c:pt idx="1277">
                  <c:v>2.0999999999999992</c:v>
                </c:pt>
                <c:pt idx="1278">
                  <c:v>1.7599999999999987</c:v>
                </c:pt>
                <c:pt idx="1279">
                  <c:v>1.5999999999999985</c:v>
                </c:pt>
                <c:pt idx="1280">
                  <c:v>1.7799999999999989</c:v>
                </c:pt>
                <c:pt idx="1281">
                  <c:v>2.2599999999999993</c:v>
                </c:pt>
                <c:pt idx="1282">
                  <c:v>1.9599999999999995</c:v>
                </c:pt>
                <c:pt idx="1283">
                  <c:v>2.3600000000000003</c:v>
                </c:pt>
                <c:pt idx="1284">
                  <c:v>2.5200000000000005</c:v>
                </c:pt>
                <c:pt idx="1285">
                  <c:v>2.2000000000000002</c:v>
                </c:pt>
                <c:pt idx="1286">
                  <c:v>1.6800000000000004</c:v>
                </c:pt>
                <c:pt idx="1287">
                  <c:v>1.9600000000000009</c:v>
                </c:pt>
                <c:pt idx="1288">
                  <c:v>1.8800000000000012</c:v>
                </c:pt>
                <c:pt idx="1289">
                  <c:v>1.8400000000000012</c:v>
                </c:pt>
                <c:pt idx="1290">
                  <c:v>1.7800000000000011</c:v>
                </c:pt>
                <c:pt idx="1291">
                  <c:v>2.2800000000000011</c:v>
                </c:pt>
                <c:pt idx="1292">
                  <c:v>2.3400000000000012</c:v>
                </c:pt>
                <c:pt idx="1293">
                  <c:v>1.9600000000000009</c:v>
                </c:pt>
                <c:pt idx="1294">
                  <c:v>2.0600000000000009</c:v>
                </c:pt>
                <c:pt idx="1295">
                  <c:v>2.2800000000000002</c:v>
                </c:pt>
                <c:pt idx="1296">
                  <c:v>1.8199999999999996</c:v>
                </c:pt>
                <c:pt idx="1297">
                  <c:v>1.8399999999999992</c:v>
                </c:pt>
                <c:pt idx="1298">
                  <c:v>2.0399999999999991</c:v>
                </c:pt>
                <c:pt idx="1299">
                  <c:v>1.6199999999999988</c:v>
                </c:pt>
                <c:pt idx="1300">
                  <c:v>1.7399999999999998</c:v>
                </c:pt>
                <c:pt idx="1301">
                  <c:v>2.0200000000000005</c:v>
                </c:pt>
                <c:pt idx="1302">
                  <c:v>1.5000000000000007</c:v>
                </c:pt>
                <c:pt idx="1303">
                  <c:v>1.5200000000000002</c:v>
                </c:pt>
                <c:pt idx="1304">
                  <c:v>2.14</c:v>
                </c:pt>
                <c:pt idx="1305">
                  <c:v>2.2599999999999998</c:v>
                </c:pt>
                <c:pt idx="1306">
                  <c:v>1.7199999999999993</c:v>
                </c:pt>
                <c:pt idx="1307">
                  <c:v>2.0599999999999992</c:v>
                </c:pt>
                <c:pt idx="1308">
                  <c:v>1.9599999999999991</c:v>
                </c:pt>
                <c:pt idx="1309">
                  <c:v>1.6799999999999997</c:v>
                </c:pt>
                <c:pt idx="1310">
                  <c:v>1.1399999999999999</c:v>
                </c:pt>
                <c:pt idx="1311">
                  <c:v>1.2600000000000002</c:v>
                </c:pt>
                <c:pt idx="1312">
                  <c:v>1.2199999999999995</c:v>
                </c:pt>
                <c:pt idx="1313">
                  <c:v>1.1600000000000001</c:v>
                </c:pt>
                <c:pt idx="1314">
                  <c:v>1.0399999999999998</c:v>
                </c:pt>
                <c:pt idx="1315">
                  <c:v>1.1599999999999995</c:v>
                </c:pt>
                <c:pt idx="1316">
                  <c:v>1.3199999999999996</c:v>
                </c:pt>
                <c:pt idx="1317">
                  <c:v>0.82000000000000028</c:v>
                </c:pt>
                <c:pt idx="1318">
                  <c:v>0.8600000000000001</c:v>
                </c:pt>
                <c:pt idx="1319">
                  <c:v>0.7</c:v>
                </c:pt>
                <c:pt idx="1320">
                  <c:v>0.70000000000000073</c:v>
                </c:pt>
                <c:pt idx="1321">
                  <c:v>0.60000000000000075</c:v>
                </c:pt>
                <c:pt idx="1322">
                  <c:v>0.96000000000000085</c:v>
                </c:pt>
                <c:pt idx="1323">
                  <c:v>0.82000000000000028</c:v>
                </c:pt>
                <c:pt idx="1324">
                  <c:v>1</c:v>
                </c:pt>
                <c:pt idx="1325">
                  <c:v>0.9199999999999996</c:v>
                </c:pt>
                <c:pt idx="1326">
                  <c:v>1.0799999999999996</c:v>
                </c:pt>
                <c:pt idx="1327">
                  <c:v>0.9199999999999996</c:v>
                </c:pt>
                <c:pt idx="1328">
                  <c:v>1.3200000000000003</c:v>
                </c:pt>
                <c:pt idx="1329">
                  <c:v>1.0000000000000007</c:v>
                </c:pt>
                <c:pt idx="1330">
                  <c:v>1.0200000000000009</c:v>
                </c:pt>
                <c:pt idx="1331">
                  <c:v>0.88000000000000111</c:v>
                </c:pt>
                <c:pt idx="1332">
                  <c:v>0.86000000000000087</c:v>
                </c:pt>
                <c:pt idx="1333">
                  <c:v>0.80000000000000071</c:v>
                </c:pt>
                <c:pt idx="1334">
                  <c:v>1.3800000000000003</c:v>
                </c:pt>
                <c:pt idx="1335">
                  <c:v>1.2200000000000002</c:v>
                </c:pt>
                <c:pt idx="1336">
                  <c:v>1.1600000000000001</c:v>
                </c:pt>
                <c:pt idx="1337">
                  <c:v>1.0400000000000005</c:v>
                </c:pt>
                <c:pt idx="1338">
                  <c:v>0.56000000000000083</c:v>
                </c:pt>
                <c:pt idx="1339">
                  <c:v>4.000000000000057E-2</c:v>
                </c:pt>
                <c:pt idx="1340">
                  <c:v>0.24000000000000057</c:v>
                </c:pt>
                <c:pt idx="1341">
                  <c:v>0.52000000000000024</c:v>
                </c:pt>
                <c:pt idx="1342">
                  <c:v>0.51999999999999957</c:v>
                </c:pt>
                <c:pt idx="1343">
                  <c:v>0.6599999999999987</c:v>
                </c:pt>
                <c:pt idx="1344">
                  <c:v>0.81999999999999962</c:v>
                </c:pt>
                <c:pt idx="1345">
                  <c:v>0.85999999999999943</c:v>
                </c:pt>
                <c:pt idx="1346">
                  <c:v>0.6399999999999999</c:v>
                </c:pt>
                <c:pt idx="1347">
                  <c:v>1.0399999999999998</c:v>
                </c:pt>
                <c:pt idx="1348">
                  <c:v>1.0800000000000005</c:v>
                </c:pt>
                <c:pt idx="1349">
                  <c:v>1.36</c:v>
                </c:pt>
                <c:pt idx="1350">
                  <c:v>1.3199999999999996</c:v>
                </c:pt>
                <c:pt idx="1351">
                  <c:v>1.4</c:v>
                </c:pt>
                <c:pt idx="1352">
                  <c:v>1.1400000000000006</c:v>
                </c:pt>
                <c:pt idx="1353">
                  <c:v>1.1000000000000008</c:v>
                </c:pt>
                <c:pt idx="1354">
                  <c:v>0.56000000000000083</c:v>
                </c:pt>
                <c:pt idx="1355">
                  <c:v>0.30000000000000143</c:v>
                </c:pt>
                <c:pt idx="1356">
                  <c:v>0.10000000000000071</c:v>
                </c:pt>
                <c:pt idx="1357">
                  <c:v>0.42000000000000098</c:v>
                </c:pt>
                <c:pt idx="1358">
                  <c:v>0.44000000000000056</c:v>
                </c:pt>
                <c:pt idx="1359">
                  <c:v>0.62000000000000033</c:v>
                </c:pt>
                <c:pt idx="1360">
                  <c:v>0.44000000000000056</c:v>
                </c:pt>
                <c:pt idx="1361">
                  <c:v>0.28000000000000114</c:v>
                </c:pt>
                <c:pt idx="1362">
                  <c:v>-0.13999999999999915</c:v>
                </c:pt>
                <c:pt idx="1363">
                  <c:v>-5.9999999999998721E-2</c:v>
                </c:pt>
                <c:pt idx="1364">
                  <c:v>-0.25999999999999873</c:v>
                </c:pt>
                <c:pt idx="1365">
                  <c:v>-0.35999999999999943</c:v>
                </c:pt>
                <c:pt idx="1366">
                  <c:v>-0.71999999999999953</c:v>
                </c:pt>
                <c:pt idx="1367">
                  <c:v>-0.77999999999999969</c:v>
                </c:pt>
                <c:pt idx="1368">
                  <c:v>-1.64</c:v>
                </c:pt>
                <c:pt idx="1369">
                  <c:v>-1.9199999999999995</c:v>
                </c:pt>
                <c:pt idx="1370">
                  <c:v>-1.7999999999999985</c:v>
                </c:pt>
                <c:pt idx="1371">
                  <c:v>-1.5999999999999985</c:v>
                </c:pt>
                <c:pt idx="1372">
                  <c:v>-1.879999999999999</c:v>
                </c:pt>
                <c:pt idx="1373">
                  <c:v>-2.339999999999999</c:v>
                </c:pt>
                <c:pt idx="1374">
                  <c:v>-3.1599999999999993</c:v>
                </c:pt>
                <c:pt idx="1375">
                  <c:v>-4.6399999999999997</c:v>
                </c:pt>
                <c:pt idx="1376">
                  <c:v>-6.8599999999999994</c:v>
                </c:pt>
                <c:pt idx="1377">
                  <c:v>-8.84</c:v>
                </c:pt>
                <c:pt idx="1378">
                  <c:v>-9.6800000000000015</c:v>
                </c:pt>
                <c:pt idx="1379">
                  <c:v>-8.4000000000000021</c:v>
                </c:pt>
                <c:pt idx="1380">
                  <c:v>-5.4800000000000013</c:v>
                </c:pt>
                <c:pt idx="1381">
                  <c:v>-1.4800000000000004</c:v>
                </c:pt>
                <c:pt idx="1382">
                  <c:v>2.6799999999999988</c:v>
                </c:pt>
                <c:pt idx="1383">
                  <c:v>5.839999999999999</c:v>
                </c:pt>
                <c:pt idx="1384">
                  <c:v>5.8199999999999985</c:v>
                </c:pt>
                <c:pt idx="1385">
                  <c:v>4.0799999999999992</c:v>
                </c:pt>
                <c:pt idx="1386">
                  <c:v>1.8599999999999994</c:v>
                </c:pt>
                <c:pt idx="1387">
                  <c:v>-0.42000000000000026</c:v>
                </c:pt>
                <c:pt idx="1388">
                  <c:v>-1.9799999999999998</c:v>
                </c:pt>
                <c:pt idx="1389">
                  <c:v>-2.0799999999999996</c:v>
                </c:pt>
                <c:pt idx="1390">
                  <c:v>-1.4199999999999995</c:v>
                </c:pt>
                <c:pt idx="1391">
                  <c:v>-0.64000000000000057</c:v>
                </c:pt>
                <c:pt idx="1392">
                  <c:v>0.2</c:v>
                </c:pt>
                <c:pt idx="1393">
                  <c:v>0.97999999999999832</c:v>
                </c:pt>
                <c:pt idx="1394">
                  <c:v>1.0799999999999983</c:v>
                </c:pt>
                <c:pt idx="1395">
                  <c:v>1.1999999999999986</c:v>
                </c:pt>
                <c:pt idx="1396">
                  <c:v>1.7</c:v>
                </c:pt>
                <c:pt idx="1397">
                  <c:v>1.7799999999999998</c:v>
                </c:pt>
                <c:pt idx="1398">
                  <c:v>2.0200000000000018</c:v>
                </c:pt>
                <c:pt idx="1399">
                  <c:v>2.5600000000000023</c:v>
                </c:pt>
                <c:pt idx="1400">
                  <c:v>3.3200000000000016</c:v>
                </c:pt>
                <c:pt idx="1401">
                  <c:v>3.3800000000000012</c:v>
                </c:pt>
                <c:pt idx="1402">
                  <c:v>3.7200000000000011</c:v>
                </c:pt>
                <c:pt idx="1403">
                  <c:v>3.78</c:v>
                </c:pt>
                <c:pt idx="1404">
                  <c:v>3.94</c:v>
                </c:pt>
                <c:pt idx="1405">
                  <c:v>3.7800000000000002</c:v>
                </c:pt>
                <c:pt idx="1406">
                  <c:v>3.7</c:v>
                </c:pt>
                <c:pt idx="1407">
                  <c:v>3.9200000000000004</c:v>
                </c:pt>
                <c:pt idx="1408">
                  <c:v>4.0200000000000005</c:v>
                </c:pt>
                <c:pt idx="1409">
                  <c:v>4.12</c:v>
                </c:pt>
                <c:pt idx="1410">
                  <c:v>4.0200000000000005</c:v>
                </c:pt>
                <c:pt idx="1411">
                  <c:v>4.58</c:v>
                </c:pt>
                <c:pt idx="1412">
                  <c:v>4.5</c:v>
                </c:pt>
                <c:pt idx="1413">
                  <c:v>4.3400000000000007</c:v>
                </c:pt>
                <c:pt idx="1414">
                  <c:v>4.16</c:v>
                </c:pt>
                <c:pt idx="1415">
                  <c:v>4.1800000000000006</c:v>
                </c:pt>
                <c:pt idx="1416">
                  <c:v>3.7800000000000002</c:v>
                </c:pt>
                <c:pt idx="1417">
                  <c:v>3.1000000000000005</c:v>
                </c:pt>
                <c:pt idx="1418">
                  <c:v>2.84</c:v>
                </c:pt>
                <c:pt idx="1419">
                  <c:v>2.6</c:v>
                </c:pt>
                <c:pt idx="1420">
                  <c:v>2.04</c:v>
                </c:pt>
                <c:pt idx="1421">
                  <c:v>1.5</c:v>
                </c:pt>
                <c:pt idx="1422">
                  <c:v>1.3799999999999997</c:v>
                </c:pt>
                <c:pt idx="1423">
                  <c:v>1.0399999999999998</c:v>
                </c:pt>
                <c:pt idx="1424">
                  <c:v>0.4799999999999997</c:v>
                </c:pt>
                <c:pt idx="1425">
                  <c:v>7.9999999999999002E-2</c:v>
                </c:pt>
                <c:pt idx="1426">
                  <c:v>0.11999999999999886</c:v>
                </c:pt>
                <c:pt idx="1427">
                  <c:v>-0.14000000000000129</c:v>
                </c:pt>
                <c:pt idx="1428">
                  <c:v>-0.26000000000000084</c:v>
                </c:pt>
                <c:pt idx="1429">
                  <c:v>-0.46000000000000013</c:v>
                </c:pt>
                <c:pt idx="1430">
                  <c:v>-0.56000000000000016</c:v>
                </c:pt>
                <c:pt idx="1431">
                  <c:v>-1.2200000000000002</c:v>
                </c:pt>
                <c:pt idx="1432">
                  <c:v>-1.2399999999999998</c:v>
                </c:pt>
                <c:pt idx="1433">
                  <c:v>-1.6</c:v>
                </c:pt>
                <c:pt idx="1434">
                  <c:v>-1.7200000000000002</c:v>
                </c:pt>
                <c:pt idx="1435">
                  <c:v>-1.5799999999999996</c:v>
                </c:pt>
                <c:pt idx="1436">
                  <c:v>-0.9199999999999996</c:v>
                </c:pt>
                <c:pt idx="1437">
                  <c:v>-0.51999999999999957</c:v>
                </c:pt>
                <c:pt idx="1438">
                  <c:v>-9.9999999999999284E-2</c:v>
                </c:pt>
                <c:pt idx="1439">
                  <c:v>0.28000000000000042</c:v>
                </c:pt>
                <c:pt idx="1440">
                  <c:v>0.37999999999999973</c:v>
                </c:pt>
                <c:pt idx="1441">
                  <c:v>0.59999999999999931</c:v>
                </c:pt>
                <c:pt idx="1442">
                  <c:v>0.49999999999999928</c:v>
                </c:pt>
                <c:pt idx="1443">
                  <c:v>0.71999999999999886</c:v>
                </c:pt>
                <c:pt idx="1444">
                  <c:v>1.3399999999999985</c:v>
                </c:pt>
                <c:pt idx="1445">
                  <c:v>2.0799999999999983</c:v>
                </c:pt>
                <c:pt idx="1446">
                  <c:v>2.0599999999999987</c:v>
                </c:pt>
                <c:pt idx="1447">
                  <c:v>2.3399999999999985</c:v>
                </c:pt>
                <c:pt idx="1448">
                  <c:v>2.5799999999999983</c:v>
                </c:pt>
                <c:pt idx="1449">
                  <c:v>2.6799999999999988</c:v>
                </c:pt>
                <c:pt idx="1450">
                  <c:v>2.3199999999999994</c:v>
                </c:pt>
                <c:pt idx="1451">
                  <c:v>2.0999999999999992</c:v>
                </c:pt>
                <c:pt idx="1452">
                  <c:v>1.9399999999999991</c:v>
                </c:pt>
                <c:pt idx="1453">
                  <c:v>1.8999999999999992</c:v>
                </c:pt>
                <c:pt idx="1454">
                  <c:v>1.2399999999999991</c:v>
                </c:pt>
                <c:pt idx="1455">
                  <c:v>1.2399999999999991</c:v>
                </c:pt>
                <c:pt idx="1456">
                  <c:v>1.3799999999999997</c:v>
                </c:pt>
                <c:pt idx="1457">
                  <c:v>1.2399999999999998</c:v>
                </c:pt>
                <c:pt idx="1458">
                  <c:v>0.98000000000000043</c:v>
                </c:pt>
                <c:pt idx="1459">
                  <c:v>1.2600000000000009</c:v>
                </c:pt>
                <c:pt idx="1460">
                  <c:v>0.82000000000000095</c:v>
                </c:pt>
                <c:pt idx="1461">
                  <c:v>0.48000000000000043</c:v>
                </c:pt>
                <c:pt idx="1462">
                  <c:v>0.34000000000000058</c:v>
                </c:pt>
                <c:pt idx="1463">
                  <c:v>1.9999999999999574E-2</c:v>
                </c:pt>
                <c:pt idx="1464">
                  <c:v>-0.24000000000000057</c:v>
                </c:pt>
                <c:pt idx="1465">
                  <c:v>-0.22000000000000028</c:v>
                </c:pt>
                <c:pt idx="1466">
                  <c:v>-0.21999999999999886</c:v>
                </c:pt>
                <c:pt idx="1467">
                  <c:v>-7.9999999999999002E-2</c:v>
                </c:pt>
                <c:pt idx="1468">
                  <c:v>0.14000000000000129</c:v>
                </c:pt>
                <c:pt idx="1469">
                  <c:v>0.16000000000000014</c:v>
                </c:pt>
                <c:pt idx="1470">
                  <c:v>0.15999999999999942</c:v>
                </c:pt>
                <c:pt idx="1471">
                  <c:v>0.67999999999999827</c:v>
                </c:pt>
                <c:pt idx="1472">
                  <c:v>0.89999999999999858</c:v>
                </c:pt>
                <c:pt idx="1473">
                  <c:v>1.0599999999999994</c:v>
                </c:pt>
                <c:pt idx="1474">
                  <c:v>1.2800000000000005</c:v>
                </c:pt>
                <c:pt idx="1475">
                  <c:v>1.9800000000000004</c:v>
                </c:pt>
                <c:pt idx="1476">
                  <c:v>2.2000000000000002</c:v>
                </c:pt>
                <c:pt idx="1477">
                  <c:v>2.2000000000000002</c:v>
                </c:pt>
                <c:pt idx="1478">
                  <c:v>2.4999999999999991</c:v>
                </c:pt>
                <c:pt idx="1479">
                  <c:v>2.8599999999999994</c:v>
                </c:pt>
                <c:pt idx="1480">
                  <c:v>3.0599999999999996</c:v>
                </c:pt>
                <c:pt idx="1481">
                  <c:v>2.9200000000000004</c:v>
                </c:pt>
                <c:pt idx="1482">
                  <c:v>3.2600000000000002</c:v>
                </c:pt>
                <c:pt idx="1483">
                  <c:v>3.66</c:v>
                </c:pt>
                <c:pt idx="1484">
                  <c:v>3.8199999999999994</c:v>
                </c:pt>
                <c:pt idx="1485">
                  <c:v>3.84</c:v>
                </c:pt>
                <c:pt idx="1486">
                  <c:v>4.1999999999999993</c:v>
                </c:pt>
                <c:pt idx="1487">
                  <c:v>4.54</c:v>
                </c:pt>
                <c:pt idx="1488">
                  <c:v>4.3800000000000008</c:v>
                </c:pt>
                <c:pt idx="1489">
                  <c:v>4.74</c:v>
                </c:pt>
                <c:pt idx="1490">
                  <c:v>4.9200000000000008</c:v>
                </c:pt>
                <c:pt idx="1491">
                  <c:v>5.0000000000000009</c:v>
                </c:pt>
                <c:pt idx="1492">
                  <c:v>4.8400000000000007</c:v>
                </c:pt>
                <c:pt idx="1493">
                  <c:v>5.0999999999999996</c:v>
                </c:pt>
                <c:pt idx="1494">
                  <c:v>4.92</c:v>
                </c:pt>
                <c:pt idx="1495">
                  <c:v>4.9799999999999995</c:v>
                </c:pt>
                <c:pt idx="1496">
                  <c:v>4.76</c:v>
                </c:pt>
                <c:pt idx="1497">
                  <c:v>4.4000000000000004</c:v>
                </c:pt>
                <c:pt idx="1498">
                  <c:v>4.0999999999999996</c:v>
                </c:pt>
                <c:pt idx="1499">
                  <c:v>3.8800000000000003</c:v>
                </c:pt>
                <c:pt idx="1500">
                  <c:v>3.4200000000000004</c:v>
                </c:pt>
                <c:pt idx="1501">
                  <c:v>3.3200000000000003</c:v>
                </c:pt>
                <c:pt idx="1502">
                  <c:v>3.1400000000000006</c:v>
                </c:pt>
                <c:pt idx="1503">
                  <c:v>3.1600000000000006</c:v>
                </c:pt>
                <c:pt idx="1504">
                  <c:v>2.9400000000000004</c:v>
                </c:pt>
                <c:pt idx="1505">
                  <c:v>2.5400000000000005</c:v>
                </c:pt>
                <c:pt idx="1506">
                  <c:v>2.4800000000000009</c:v>
                </c:pt>
                <c:pt idx="1507">
                  <c:v>2.5200000000000005</c:v>
                </c:pt>
                <c:pt idx="1508">
                  <c:v>2.1000000000000005</c:v>
                </c:pt>
                <c:pt idx="1509">
                  <c:v>2.2000000000000002</c:v>
                </c:pt>
                <c:pt idx="1510">
                  <c:v>2.4000000000000004</c:v>
                </c:pt>
                <c:pt idx="1511">
                  <c:v>2.06</c:v>
                </c:pt>
                <c:pt idx="1512">
                  <c:v>1.8000000000000003</c:v>
                </c:pt>
                <c:pt idx="1513">
                  <c:v>1.8200000000000003</c:v>
                </c:pt>
                <c:pt idx="1514">
                  <c:v>1.6800000000000004</c:v>
                </c:pt>
                <c:pt idx="1515">
                  <c:v>1.8000000000000003</c:v>
                </c:pt>
                <c:pt idx="1516">
                  <c:v>2.0000000000000004</c:v>
                </c:pt>
                <c:pt idx="1517">
                  <c:v>2.14</c:v>
                </c:pt>
                <c:pt idx="1518">
                  <c:v>1.9</c:v>
                </c:pt>
                <c:pt idx="1519">
                  <c:v>1.4600000000000002</c:v>
                </c:pt>
                <c:pt idx="1520">
                  <c:v>1.2200000000000002</c:v>
                </c:pt>
                <c:pt idx="1521">
                  <c:v>0.88000000000000045</c:v>
                </c:pt>
                <c:pt idx="1522">
                  <c:v>0.66000000000000048</c:v>
                </c:pt>
                <c:pt idx="1523">
                  <c:v>0.42000000000000026</c:v>
                </c:pt>
                <c:pt idx="1524">
                  <c:v>0.4</c:v>
                </c:pt>
                <c:pt idx="1525">
                  <c:v>0.37999999999999973</c:v>
                </c:pt>
                <c:pt idx="1526">
                  <c:v>0.15999999999999978</c:v>
                </c:pt>
                <c:pt idx="1527">
                  <c:v>-0.10000000000000035</c:v>
                </c:pt>
                <c:pt idx="1528">
                  <c:v>0.13999999999999985</c:v>
                </c:pt>
                <c:pt idx="1529">
                  <c:v>-0.18000000000000008</c:v>
                </c:pt>
                <c:pt idx="1530">
                  <c:v>-8.0000000000000071E-2</c:v>
                </c:pt>
                <c:pt idx="1531">
                  <c:v>-0.1</c:v>
                </c:pt>
                <c:pt idx="1532">
                  <c:v>0.10000000000000035</c:v>
                </c:pt>
                <c:pt idx="1533">
                  <c:v>-0.4199999999999996</c:v>
                </c:pt>
                <c:pt idx="1534">
                  <c:v>-0.15999999999999942</c:v>
                </c:pt>
                <c:pt idx="1535">
                  <c:v>-0.45999999999999941</c:v>
                </c:pt>
                <c:pt idx="1536">
                  <c:v>-0.59999999999999931</c:v>
                </c:pt>
                <c:pt idx="1537">
                  <c:v>-0.31999999999999956</c:v>
                </c:pt>
                <c:pt idx="1538">
                  <c:v>4.000000000000057E-2</c:v>
                </c:pt>
                <c:pt idx="1539">
                  <c:v>0.28000000000000042</c:v>
                </c:pt>
                <c:pt idx="1540">
                  <c:v>0.26000000000000012</c:v>
                </c:pt>
                <c:pt idx="1541">
                  <c:v>0.8</c:v>
                </c:pt>
                <c:pt idx="1542">
                  <c:v>0.48000000000000043</c:v>
                </c:pt>
                <c:pt idx="1543">
                  <c:v>0.4799999999999997</c:v>
                </c:pt>
                <c:pt idx="1544">
                  <c:v>0.37999999999999973</c:v>
                </c:pt>
                <c:pt idx="1545">
                  <c:v>0.64000000000000057</c:v>
                </c:pt>
                <c:pt idx="1546">
                  <c:v>0.38000000000000045</c:v>
                </c:pt>
                <c:pt idx="1547">
                  <c:v>0.3</c:v>
                </c:pt>
                <c:pt idx="1548">
                  <c:v>0.76000000000000012</c:v>
                </c:pt>
                <c:pt idx="1549">
                  <c:v>0.48000000000000043</c:v>
                </c:pt>
                <c:pt idx="1550">
                  <c:v>0.33999999999999986</c:v>
                </c:pt>
                <c:pt idx="1551">
                  <c:v>0.53999999999999981</c:v>
                </c:pt>
                <c:pt idx="1552">
                  <c:v>0.83999999999999986</c:v>
                </c:pt>
                <c:pt idx="1553">
                  <c:v>0.34000000000000058</c:v>
                </c:pt>
                <c:pt idx="1554">
                  <c:v>0.64000000000000057</c:v>
                </c:pt>
                <c:pt idx="1555">
                  <c:v>0.88000000000000111</c:v>
                </c:pt>
                <c:pt idx="1556">
                  <c:v>1.1800000000000004</c:v>
                </c:pt>
                <c:pt idx="1557">
                  <c:v>1.1800000000000004</c:v>
                </c:pt>
                <c:pt idx="1558">
                  <c:v>1.4600000000000002</c:v>
                </c:pt>
                <c:pt idx="1559">
                  <c:v>1.5599999999999994</c:v>
                </c:pt>
                <c:pt idx="1560">
                  <c:v>1.7399999999999991</c:v>
                </c:pt>
                <c:pt idx="1561">
                  <c:v>1.5199999999999996</c:v>
                </c:pt>
                <c:pt idx="1562">
                  <c:v>1.6799999999999997</c:v>
                </c:pt>
                <c:pt idx="1563">
                  <c:v>1.9199999999999995</c:v>
                </c:pt>
                <c:pt idx="1564">
                  <c:v>2.12</c:v>
                </c:pt>
                <c:pt idx="1565">
                  <c:v>1.9000000000000008</c:v>
                </c:pt>
                <c:pt idx="1566">
                  <c:v>1.8800000000000003</c:v>
                </c:pt>
                <c:pt idx="1567">
                  <c:v>1.8400000000000005</c:v>
                </c:pt>
                <c:pt idx="1568">
                  <c:v>1.6200000000000003</c:v>
                </c:pt>
                <c:pt idx="1569">
                  <c:v>2.0799999999999996</c:v>
                </c:pt>
                <c:pt idx="1570">
                  <c:v>1.7599999999999987</c:v>
                </c:pt>
                <c:pt idx="1571">
                  <c:v>0.95999999999999941</c:v>
                </c:pt>
                <c:pt idx="1572">
                  <c:v>-0.24000000000000057</c:v>
                </c:pt>
                <c:pt idx="1573">
                  <c:v>-1.8800000000000003</c:v>
                </c:pt>
                <c:pt idx="1574">
                  <c:v>-5.7600000000000007</c:v>
                </c:pt>
                <c:pt idx="1575">
                  <c:v>-5.74</c:v>
                </c:pt>
                <c:pt idx="1576">
                  <c:v>-3.2600000000000007</c:v>
                </c:pt>
                <c:pt idx="1577">
                  <c:v>-0.20000000000000143</c:v>
                </c:pt>
                <c:pt idx="1578">
                  <c:v>3.819999999999999</c:v>
                </c:pt>
                <c:pt idx="1579">
                  <c:v>10.36</c:v>
                </c:pt>
                <c:pt idx="1580">
                  <c:v>11.379999999999999</c:v>
                </c:pt>
                <c:pt idx="1581">
                  <c:v>9.2199999999999989</c:v>
                </c:pt>
                <c:pt idx="1582">
                  <c:v>6.74</c:v>
                </c:pt>
                <c:pt idx="1583">
                  <c:v>4.0200000000000014</c:v>
                </c:pt>
                <c:pt idx="1584">
                  <c:v>0.38000000000000111</c:v>
                </c:pt>
                <c:pt idx="1585">
                  <c:v>-0.77999999999999903</c:v>
                </c:pt>
                <c:pt idx="1586">
                  <c:v>-0.73999999999999988</c:v>
                </c:pt>
                <c:pt idx="1587">
                  <c:v>-0.23999999999999985</c:v>
                </c:pt>
                <c:pt idx="1588">
                  <c:v>5.9999999999999429E-2</c:v>
                </c:pt>
                <c:pt idx="1589">
                  <c:v>0.45999999999999941</c:v>
                </c:pt>
                <c:pt idx="1590">
                  <c:v>0.93999999999999917</c:v>
                </c:pt>
                <c:pt idx="1591">
                  <c:v>1.2599999999999993</c:v>
                </c:pt>
                <c:pt idx="1592">
                  <c:v>1.0199999999999996</c:v>
                </c:pt>
                <c:pt idx="1593">
                  <c:v>1.06</c:v>
                </c:pt>
                <c:pt idx="1594">
                  <c:v>1.0400000000000005</c:v>
                </c:pt>
                <c:pt idx="1595">
                  <c:v>0.86000000000000087</c:v>
                </c:pt>
                <c:pt idx="1596">
                  <c:v>0.70000000000000073</c:v>
                </c:pt>
                <c:pt idx="1597">
                  <c:v>1.0800000000000012</c:v>
                </c:pt>
                <c:pt idx="1598">
                  <c:v>1.3600000000000008</c:v>
                </c:pt>
                <c:pt idx="1599">
                  <c:v>1.2</c:v>
                </c:pt>
                <c:pt idx="1600">
                  <c:v>1.5199999999999996</c:v>
                </c:pt>
                <c:pt idx="1601">
                  <c:v>1.4</c:v>
                </c:pt>
                <c:pt idx="1602">
                  <c:v>1.3599999999999994</c:v>
                </c:pt>
                <c:pt idx="1603">
                  <c:v>1.2799999999999989</c:v>
                </c:pt>
                <c:pt idx="1604">
                  <c:v>1.0399999999999998</c:v>
                </c:pt>
                <c:pt idx="1605">
                  <c:v>0.96000000000000085</c:v>
                </c:pt>
                <c:pt idx="1606">
                  <c:v>1.320000000000001</c:v>
                </c:pt>
                <c:pt idx="1607">
                  <c:v>1.1400000000000006</c:v>
                </c:pt>
                <c:pt idx="1608">
                  <c:v>0.60000000000000142</c:v>
                </c:pt>
                <c:pt idx="1609">
                  <c:v>0.82000000000000095</c:v>
                </c:pt>
                <c:pt idx="1610">
                  <c:v>0.52000000000000024</c:v>
                </c:pt>
                <c:pt idx="1611">
                  <c:v>0.38000000000000045</c:v>
                </c:pt>
                <c:pt idx="1612">
                  <c:v>0.2000000000000007</c:v>
                </c:pt>
                <c:pt idx="1613">
                  <c:v>0.12000000000000029</c:v>
                </c:pt>
                <c:pt idx="1614">
                  <c:v>0.22000000000000028</c:v>
                </c:pt>
                <c:pt idx="1615">
                  <c:v>-1.9999999999999574E-2</c:v>
                </c:pt>
                <c:pt idx="1616">
                  <c:v>-0.33999999999999986</c:v>
                </c:pt>
                <c:pt idx="1617">
                  <c:v>-0.61999999999999955</c:v>
                </c:pt>
                <c:pt idx="1618">
                  <c:v>-0.77999999999999969</c:v>
                </c:pt>
                <c:pt idx="1619">
                  <c:v>-1.1399999999999992</c:v>
                </c:pt>
                <c:pt idx="1620">
                  <c:v>-1.3999999999999992</c:v>
                </c:pt>
                <c:pt idx="1621">
                  <c:v>-1.64</c:v>
                </c:pt>
                <c:pt idx="1622">
                  <c:v>-1.7199999999999995</c:v>
                </c:pt>
                <c:pt idx="1623">
                  <c:v>-1.9399999999999991</c:v>
                </c:pt>
                <c:pt idx="1624">
                  <c:v>-2.2599999999999993</c:v>
                </c:pt>
                <c:pt idx="1625">
                  <c:v>-2.5599999999999996</c:v>
                </c:pt>
                <c:pt idx="1626">
                  <c:v>-2.5599999999999987</c:v>
                </c:pt>
                <c:pt idx="1627">
                  <c:v>-3.0799999999999996</c:v>
                </c:pt>
                <c:pt idx="1628">
                  <c:v>-3.2399999999999998</c:v>
                </c:pt>
                <c:pt idx="1629">
                  <c:v>-3.5</c:v>
                </c:pt>
                <c:pt idx="1630">
                  <c:v>-3.8999999999999995</c:v>
                </c:pt>
                <c:pt idx="1631">
                  <c:v>-4.24</c:v>
                </c:pt>
                <c:pt idx="1632">
                  <c:v>-4.38</c:v>
                </c:pt>
                <c:pt idx="1633">
                  <c:v>-4.5999999999999996</c:v>
                </c:pt>
                <c:pt idx="1634">
                  <c:v>-4.8199999999999994</c:v>
                </c:pt>
                <c:pt idx="1635">
                  <c:v>-4.76</c:v>
                </c:pt>
                <c:pt idx="1636">
                  <c:v>-4.5</c:v>
                </c:pt>
                <c:pt idx="1637">
                  <c:v>-4.1800000000000006</c:v>
                </c:pt>
                <c:pt idx="1638">
                  <c:v>-3.6799999999999997</c:v>
                </c:pt>
                <c:pt idx="1639">
                  <c:v>-3.2400000000000007</c:v>
                </c:pt>
                <c:pt idx="1640">
                  <c:v>-2.5000000000000013</c:v>
                </c:pt>
                <c:pt idx="1641">
                  <c:v>-2.3200000000000016</c:v>
                </c:pt>
                <c:pt idx="1642">
                  <c:v>-1.8200000000000003</c:v>
                </c:pt>
                <c:pt idx="1643">
                  <c:v>-1.6000000000000014</c:v>
                </c:pt>
                <c:pt idx="1644">
                  <c:v>-1.4400000000000006</c:v>
                </c:pt>
                <c:pt idx="1645">
                  <c:v>-0.9</c:v>
                </c:pt>
                <c:pt idx="1646">
                  <c:v>-0.27999999999999969</c:v>
                </c:pt>
                <c:pt idx="1647">
                  <c:v>3.9999999999999147E-2</c:v>
                </c:pt>
                <c:pt idx="1648">
                  <c:v>0.7</c:v>
                </c:pt>
                <c:pt idx="1649">
                  <c:v>1.3799999999999997</c:v>
                </c:pt>
                <c:pt idx="1650">
                  <c:v>1.4599999999999995</c:v>
                </c:pt>
                <c:pt idx="1651">
                  <c:v>1.7799999999999998</c:v>
                </c:pt>
                <c:pt idx="1652">
                  <c:v>2.6400000000000006</c:v>
                </c:pt>
                <c:pt idx="1653">
                  <c:v>2.9799999999999995</c:v>
                </c:pt>
                <c:pt idx="1654">
                  <c:v>3.5200000000000005</c:v>
                </c:pt>
                <c:pt idx="1655">
                  <c:v>3.9800000000000013</c:v>
                </c:pt>
                <c:pt idx="1656">
                  <c:v>4.3600000000000012</c:v>
                </c:pt>
                <c:pt idx="1657">
                  <c:v>4.5599999999999996</c:v>
                </c:pt>
                <c:pt idx="1658">
                  <c:v>5</c:v>
                </c:pt>
                <c:pt idx="1659">
                  <c:v>5.3999999999999986</c:v>
                </c:pt>
                <c:pt idx="1660">
                  <c:v>5.759999999999998</c:v>
                </c:pt>
                <c:pt idx="1661">
                  <c:v>5.7799999999999976</c:v>
                </c:pt>
                <c:pt idx="1662">
                  <c:v>6.1199999999999992</c:v>
                </c:pt>
                <c:pt idx="1663">
                  <c:v>6.6599999999999993</c:v>
                </c:pt>
                <c:pt idx="1664">
                  <c:v>6.7399999999999993</c:v>
                </c:pt>
                <c:pt idx="1665">
                  <c:v>6.8599999999999994</c:v>
                </c:pt>
                <c:pt idx="1666">
                  <c:v>6.8799999999999981</c:v>
                </c:pt>
                <c:pt idx="1667">
                  <c:v>6.6599999999999993</c:v>
                </c:pt>
                <c:pt idx="1668">
                  <c:v>6.3199999999999985</c:v>
                </c:pt>
                <c:pt idx="1669">
                  <c:v>6.1399999999999988</c:v>
                </c:pt>
                <c:pt idx="1670">
                  <c:v>6.12</c:v>
                </c:pt>
                <c:pt idx="1671">
                  <c:v>6.28</c:v>
                </c:pt>
                <c:pt idx="1672">
                  <c:v>6.0200000000000014</c:v>
                </c:pt>
                <c:pt idx="1673">
                  <c:v>5.8000000000000016</c:v>
                </c:pt>
                <c:pt idx="1674">
                  <c:v>5.2400000000000011</c:v>
                </c:pt>
                <c:pt idx="1675">
                  <c:v>4.7000000000000011</c:v>
                </c:pt>
                <c:pt idx="1676">
                  <c:v>4.1000000000000014</c:v>
                </c:pt>
                <c:pt idx="1677">
                  <c:v>3.620000000000001</c:v>
                </c:pt>
                <c:pt idx="1678">
                  <c:v>3.0200000000000005</c:v>
                </c:pt>
                <c:pt idx="1679">
                  <c:v>2.96</c:v>
                </c:pt>
                <c:pt idx="1680">
                  <c:v>2.4999999999999991</c:v>
                </c:pt>
                <c:pt idx="1681">
                  <c:v>1.9599999999999995</c:v>
                </c:pt>
                <c:pt idx="1682">
                  <c:v>2.0599999999999996</c:v>
                </c:pt>
                <c:pt idx="1683">
                  <c:v>2.0199999999999996</c:v>
                </c:pt>
                <c:pt idx="1684">
                  <c:v>2.06</c:v>
                </c:pt>
                <c:pt idx="1685">
                  <c:v>2.2000000000000002</c:v>
                </c:pt>
                <c:pt idx="1686">
                  <c:v>2.6</c:v>
                </c:pt>
                <c:pt idx="1687">
                  <c:v>2.7599999999999993</c:v>
                </c:pt>
                <c:pt idx="1688">
                  <c:v>2.5999999999999992</c:v>
                </c:pt>
                <c:pt idx="1689">
                  <c:v>2.4599999999999986</c:v>
                </c:pt>
                <c:pt idx="1690">
                  <c:v>2.4999999999999991</c:v>
                </c:pt>
                <c:pt idx="1691">
                  <c:v>2.359999999999999</c:v>
                </c:pt>
                <c:pt idx="1692">
                  <c:v>1.8199999999999992</c:v>
                </c:pt>
                <c:pt idx="1693">
                  <c:v>1.5999999999999996</c:v>
                </c:pt>
                <c:pt idx="1694">
                  <c:v>1.5399999999999998</c:v>
                </c:pt>
                <c:pt idx="1695">
                  <c:v>1.1800000000000002</c:v>
                </c:pt>
                <c:pt idx="1696">
                  <c:v>0.95999999999999974</c:v>
                </c:pt>
                <c:pt idx="1697">
                  <c:v>1.3800000000000001</c:v>
                </c:pt>
                <c:pt idx="1698">
                  <c:v>1.4999999999999996</c:v>
                </c:pt>
                <c:pt idx="1699">
                  <c:v>1.44</c:v>
                </c:pt>
                <c:pt idx="1700">
                  <c:v>1.56</c:v>
                </c:pt>
                <c:pt idx="1701">
                  <c:v>1.9</c:v>
                </c:pt>
                <c:pt idx="1702">
                  <c:v>1.5800000000000005</c:v>
                </c:pt>
                <c:pt idx="1703">
                  <c:v>1.420000000000001</c:v>
                </c:pt>
                <c:pt idx="1704">
                  <c:v>1.1200000000000003</c:v>
                </c:pt>
                <c:pt idx="1705">
                  <c:v>1.1600000000000001</c:v>
                </c:pt>
                <c:pt idx="1706">
                  <c:v>1.0800000000000005</c:v>
                </c:pt>
                <c:pt idx="1707">
                  <c:v>1.06</c:v>
                </c:pt>
                <c:pt idx="1708">
                  <c:v>1.3799999999999997</c:v>
                </c:pt>
                <c:pt idx="1709">
                  <c:v>1.4200000000000004</c:v>
                </c:pt>
                <c:pt idx="1710">
                  <c:v>1.5800000000000005</c:v>
                </c:pt>
                <c:pt idx="1711">
                  <c:v>1.44</c:v>
                </c:pt>
                <c:pt idx="1712">
                  <c:v>1.2199999999999995</c:v>
                </c:pt>
                <c:pt idx="1713">
                  <c:v>1.0799999999999996</c:v>
                </c:pt>
                <c:pt idx="1714">
                  <c:v>1.3799999999999997</c:v>
                </c:pt>
                <c:pt idx="1715">
                  <c:v>1.1599999999999995</c:v>
                </c:pt>
                <c:pt idx="1716">
                  <c:v>1.2</c:v>
                </c:pt>
                <c:pt idx="1717">
                  <c:v>1.06</c:v>
                </c:pt>
                <c:pt idx="1718">
                  <c:v>1.2399999999999998</c:v>
                </c:pt>
                <c:pt idx="1719">
                  <c:v>1.1799999999999997</c:v>
                </c:pt>
                <c:pt idx="1720">
                  <c:v>1.2799999999999998</c:v>
                </c:pt>
                <c:pt idx="1721">
                  <c:v>1.0799999999999996</c:v>
                </c:pt>
                <c:pt idx="1722">
                  <c:v>1.3399999999999999</c:v>
                </c:pt>
                <c:pt idx="1723">
                  <c:v>1.28</c:v>
                </c:pt>
                <c:pt idx="1724">
                  <c:v>1.1199999999999999</c:v>
                </c:pt>
                <c:pt idx="1725">
                  <c:v>1</c:v>
                </c:pt>
                <c:pt idx="1726">
                  <c:v>1.2599999999999998</c:v>
                </c:pt>
                <c:pt idx="1727">
                  <c:v>1.4599999999999995</c:v>
                </c:pt>
                <c:pt idx="1728">
                  <c:v>1.1599999999999995</c:v>
                </c:pt>
                <c:pt idx="1729">
                  <c:v>1.3999999999999992</c:v>
                </c:pt>
                <c:pt idx="1730">
                  <c:v>1.599999999999999</c:v>
                </c:pt>
                <c:pt idx="1731">
                  <c:v>1.6399999999999992</c:v>
                </c:pt>
                <c:pt idx="1732">
                  <c:v>1.2399999999999995</c:v>
                </c:pt>
                <c:pt idx="1733">
                  <c:v>1.2999999999999994</c:v>
                </c:pt>
                <c:pt idx="1734">
                  <c:v>1.1399999999999999</c:v>
                </c:pt>
                <c:pt idx="1735">
                  <c:v>1.1400000000000001</c:v>
                </c:pt>
                <c:pt idx="1736">
                  <c:v>1.1600000000000001</c:v>
                </c:pt>
                <c:pt idx="1737">
                  <c:v>1.5399999999999998</c:v>
                </c:pt>
                <c:pt idx="1738">
                  <c:v>1.7600000000000002</c:v>
                </c:pt>
                <c:pt idx="1739">
                  <c:v>1.7399999999999998</c:v>
                </c:pt>
                <c:pt idx="1740">
                  <c:v>1.2599999999999998</c:v>
                </c:pt>
                <c:pt idx="1741">
                  <c:v>1.02</c:v>
                </c:pt>
                <c:pt idx="1742">
                  <c:v>0.78000000000000047</c:v>
                </c:pt>
                <c:pt idx="1743">
                  <c:v>0.30000000000000038</c:v>
                </c:pt>
                <c:pt idx="1744">
                  <c:v>0.10000000000000035</c:v>
                </c:pt>
                <c:pt idx="1745">
                  <c:v>0.14000000000000021</c:v>
                </c:pt>
                <c:pt idx="1746">
                  <c:v>0.39999999999999963</c:v>
                </c:pt>
                <c:pt idx="1747">
                  <c:v>0.25999999999999945</c:v>
                </c:pt>
                <c:pt idx="1748">
                  <c:v>0.4799999999999997</c:v>
                </c:pt>
                <c:pt idx="1749">
                  <c:v>0.59999999999999964</c:v>
                </c:pt>
                <c:pt idx="1750">
                  <c:v>1.0799999999999996</c:v>
                </c:pt>
                <c:pt idx="1751">
                  <c:v>0.82</c:v>
                </c:pt>
                <c:pt idx="1752">
                  <c:v>0.82</c:v>
                </c:pt>
                <c:pt idx="1753">
                  <c:v>0.57999999999999974</c:v>
                </c:pt>
                <c:pt idx="1754">
                  <c:v>0.73999999999999955</c:v>
                </c:pt>
                <c:pt idx="1755">
                  <c:v>0.61999999999999955</c:v>
                </c:pt>
                <c:pt idx="1756">
                  <c:v>0.9199999999999996</c:v>
                </c:pt>
                <c:pt idx="1757">
                  <c:v>0.75999999999999945</c:v>
                </c:pt>
                <c:pt idx="1758">
                  <c:v>1.079999999999999</c:v>
                </c:pt>
                <c:pt idx="1759">
                  <c:v>1.079999999999999</c:v>
                </c:pt>
                <c:pt idx="1760">
                  <c:v>1.2999999999999994</c:v>
                </c:pt>
                <c:pt idx="1761">
                  <c:v>1.1999999999999993</c:v>
                </c:pt>
                <c:pt idx="1762">
                  <c:v>1.6599999999999995</c:v>
                </c:pt>
                <c:pt idx="1763">
                  <c:v>1.7800000000000005</c:v>
                </c:pt>
                <c:pt idx="1764">
                  <c:v>1.8800000000000003</c:v>
                </c:pt>
                <c:pt idx="1765">
                  <c:v>1.4799999999999998</c:v>
                </c:pt>
                <c:pt idx="1766">
                  <c:v>1.1999999999999993</c:v>
                </c:pt>
                <c:pt idx="1767">
                  <c:v>0.63999999999999913</c:v>
                </c:pt>
                <c:pt idx="1768">
                  <c:v>-0.56000000000000161</c:v>
                </c:pt>
                <c:pt idx="1769">
                  <c:v>-2.1600000000000015</c:v>
                </c:pt>
                <c:pt idx="1770">
                  <c:v>-2.9800000000000013</c:v>
                </c:pt>
                <c:pt idx="1771">
                  <c:v>-2.0000000000000009</c:v>
                </c:pt>
                <c:pt idx="1772">
                  <c:v>-0.18000000000000044</c:v>
                </c:pt>
                <c:pt idx="1773">
                  <c:v>3.1399999999999997</c:v>
                </c:pt>
                <c:pt idx="1774">
                  <c:v>6.2799999999999994</c:v>
                </c:pt>
                <c:pt idx="1775">
                  <c:v>8.6399999999999988</c:v>
                </c:pt>
                <c:pt idx="1776">
                  <c:v>7.76</c:v>
                </c:pt>
                <c:pt idx="1777">
                  <c:v>6.1799999999999979</c:v>
                </c:pt>
                <c:pt idx="1778">
                  <c:v>3.7399999999999993</c:v>
                </c:pt>
                <c:pt idx="1779">
                  <c:v>2.1199999999999997</c:v>
                </c:pt>
                <c:pt idx="1780">
                  <c:v>0.48000000000000009</c:v>
                </c:pt>
                <c:pt idx="1781">
                  <c:v>0.60000000000000031</c:v>
                </c:pt>
                <c:pt idx="1782">
                  <c:v>0.62000000000000033</c:v>
                </c:pt>
                <c:pt idx="1783">
                  <c:v>0.64000000000000057</c:v>
                </c:pt>
                <c:pt idx="1784">
                  <c:v>0.34000000000000058</c:v>
                </c:pt>
                <c:pt idx="1785">
                  <c:v>8.0000000000000432E-2</c:v>
                </c:pt>
                <c:pt idx="1786">
                  <c:v>-0.29999999999999966</c:v>
                </c:pt>
                <c:pt idx="1787">
                  <c:v>-5.999999999999979E-2</c:v>
                </c:pt>
                <c:pt idx="1788">
                  <c:v>-0.16000000000000014</c:v>
                </c:pt>
                <c:pt idx="1789">
                  <c:v>-0.38000000000000045</c:v>
                </c:pt>
                <c:pt idx="1790">
                  <c:v>-7.1054273576010023E-16</c:v>
                </c:pt>
                <c:pt idx="1791">
                  <c:v>0.35999999999999943</c:v>
                </c:pt>
                <c:pt idx="1792">
                  <c:v>7.999999999999971E-2</c:v>
                </c:pt>
                <c:pt idx="1793">
                  <c:v>0.1</c:v>
                </c:pt>
                <c:pt idx="1794">
                  <c:v>0.32000000000000028</c:v>
                </c:pt>
                <c:pt idx="1795">
                  <c:v>0.2</c:v>
                </c:pt>
                <c:pt idx="1796">
                  <c:v>6.0000000000000143E-2</c:v>
                </c:pt>
                <c:pt idx="1797">
                  <c:v>-0.36000000000000015</c:v>
                </c:pt>
                <c:pt idx="1798">
                  <c:v>-1.0200000000000002</c:v>
                </c:pt>
                <c:pt idx="1799">
                  <c:v>-1.5800000000000005</c:v>
                </c:pt>
                <c:pt idx="1800">
                  <c:v>-1.9799999999999998</c:v>
                </c:pt>
                <c:pt idx="1801">
                  <c:v>-2.7600000000000002</c:v>
                </c:pt>
                <c:pt idx="1802">
                  <c:v>-2.8</c:v>
                </c:pt>
                <c:pt idx="1803">
                  <c:v>-2.8</c:v>
                </c:pt>
                <c:pt idx="1804">
                  <c:v>-2.54</c:v>
                </c:pt>
                <c:pt idx="1805">
                  <c:v>-2.62</c:v>
                </c:pt>
                <c:pt idx="1806">
                  <c:v>-2.46</c:v>
                </c:pt>
                <c:pt idx="1807">
                  <c:v>-2.1399999999999997</c:v>
                </c:pt>
                <c:pt idx="1808">
                  <c:v>-1.7799999999999998</c:v>
                </c:pt>
                <c:pt idx="1809">
                  <c:v>-1.6799999999999997</c:v>
                </c:pt>
                <c:pt idx="1810">
                  <c:v>-1.56</c:v>
                </c:pt>
                <c:pt idx="1811">
                  <c:v>-1.7200000000000002</c:v>
                </c:pt>
                <c:pt idx="1812">
                  <c:v>-1.680000000000001</c:v>
                </c:pt>
                <c:pt idx="1813">
                  <c:v>-1.820000000000001</c:v>
                </c:pt>
                <c:pt idx="1814">
                  <c:v>-1.7600000000000009</c:v>
                </c:pt>
                <c:pt idx="1815">
                  <c:v>-1.3</c:v>
                </c:pt>
                <c:pt idx="1816">
                  <c:v>-0.83999999999999986</c:v>
                </c:pt>
                <c:pt idx="1817">
                  <c:v>-0.43999999999999984</c:v>
                </c:pt>
                <c:pt idx="1818">
                  <c:v>-7.999999999999971E-2</c:v>
                </c:pt>
                <c:pt idx="1819">
                  <c:v>8.0000000000000432E-2</c:v>
                </c:pt>
                <c:pt idx="1820">
                  <c:v>-0.12000000000000029</c:v>
                </c:pt>
                <c:pt idx="1821">
                  <c:v>-0.24000000000000057</c:v>
                </c:pt>
                <c:pt idx="1822">
                  <c:v>-0.36000000000000015</c:v>
                </c:pt>
                <c:pt idx="1823">
                  <c:v>0.23999999999999916</c:v>
                </c:pt>
                <c:pt idx="1824">
                  <c:v>0.67999999999999905</c:v>
                </c:pt>
                <c:pt idx="1825">
                  <c:v>0.95999999999999941</c:v>
                </c:pt>
                <c:pt idx="1826">
                  <c:v>1.9600000000000002</c:v>
                </c:pt>
                <c:pt idx="1827">
                  <c:v>2.2999999999999998</c:v>
                </c:pt>
                <c:pt idx="1828">
                  <c:v>2.2400000000000007</c:v>
                </c:pt>
                <c:pt idx="1829">
                  <c:v>2.3600000000000003</c:v>
                </c:pt>
                <c:pt idx="1830">
                  <c:v>3.2600000000000002</c:v>
                </c:pt>
                <c:pt idx="1831">
                  <c:v>3.2199999999999998</c:v>
                </c:pt>
                <c:pt idx="1832">
                  <c:v>3.4199999999999995</c:v>
                </c:pt>
                <c:pt idx="1833">
                  <c:v>3.5199999999999987</c:v>
                </c:pt>
                <c:pt idx="1834">
                  <c:v>3.5399999999999991</c:v>
                </c:pt>
                <c:pt idx="1835">
                  <c:v>2.6999999999999993</c:v>
                </c:pt>
                <c:pt idx="1836">
                  <c:v>2.9399999999999991</c:v>
                </c:pt>
                <c:pt idx="1837">
                  <c:v>2.54</c:v>
                </c:pt>
                <c:pt idx="1838">
                  <c:v>2.3800000000000003</c:v>
                </c:pt>
                <c:pt idx="1839">
                  <c:v>2.2400000000000007</c:v>
                </c:pt>
                <c:pt idx="1840">
                  <c:v>2.3600000000000003</c:v>
                </c:pt>
                <c:pt idx="1841">
                  <c:v>1.620000000000001</c:v>
                </c:pt>
                <c:pt idx="1842">
                  <c:v>1.2000000000000006</c:v>
                </c:pt>
                <c:pt idx="1843">
                  <c:v>1.1400000000000006</c:v>
                </c:pt>
                <c:pt idx="1844">
                  <c:v>0.90000000000000069</c:v>
                </c:pt>
                <c:pt idx="1845">
                  <c:v>0.78000000000000114</c:v>
                </c:pt>
                <c:pt idx="1846">
                  <c:v>0.58000000000000118</c:v>
                </c:pt>
                <c:pt idx="1847">
                  <c:v>0.94000000000000061</c:v>
                </c:pt>
                <c:pt idx="1848">
                  <c:v>1.1000000000000008</c:v>
                </c:pt>
                <c:pt idx="1849">
                  <c:v>1.1000000000000008</c:v>
                </c:pt>
                <c:pt idx="1850">
                  <c:v>1.1600000000000008</c:v>
                </c:pt>
                <c:pt idx="1851">
                  <c:v>1.3200000000000003</c:v>
                </c:pt>
                <c:pt idx="1852">
                  <c:v>1.06</c:v>
                </c:pt>
                <c:pt idx="1853">
                  <c:v>1.0200000000000002</c:v>
                </c:pt>
                <c:pt idx="1854">
                  <c:v>1.1000000000000001</c:v>
                </c:pt>
                <c:pt idx="1855">
                  <c:v>0.9199999999999996</c:v>
                </c:pt>
                <c:pt idx="1856">
                  <c:v>1.5799999999999996</c:v>
                </c:pt>
                <c:pt idx="1857">
                  <c:v>2.0400000000000005</c:v>
                </c:pt>
                <c:pt idx="1858">
                  <c:v>1.7800000000000005</c:v>
                </c:pt>
                <c:pt idx="1859">
                  <c:v>2.0200000000000009</c:v>
                </c:pt>
                <c:pt idx="1860">
                  <c:v>2.3400000000000012</c:v>
                </c:pt>
                <c:pt idx="1861">
                  <c:v>1.7000000000000006</c:v>
                </c:pt>
                <c:pt idx="1862">
                  <c:v>1.6800000000000004</c:v>
                </c:pt>
                <c:pt idx="1863">
                  <c:v>1.8399999999999999</c:v>
                </c:pt>
                <c:pt idx="1864">
                  <c:v>1.7599999999999987</c:v>
                </c:pt>
                <c:pt idx="1865">
                  <c:v>1.6799999999999984</c:v>
                </c:pt>
                <c:pt idx="1866">
                  <c:v>1.819999999999999</c:v>
                </c:pt>
                <c:pt idx="1867">
                  <c:v>1.6399999999999983</c:v>
                </c:pt>
                <c:pt idx="1868">
                  <c:v>1.4399999999999991</c:v>
                </c:pt>
                <c:pt idx="1869">
                  <c:v>1.3799999999999997</c:v>
                </c:pt>
                <c:pt idx="1870">
                  <c:v>1.2799999999999998</c:v>
                </c:pt>
                <c:pt idx="1871">
                  <c:v>0.9199999999999996</c:v>
                </c:pt>
                <c:pt idx="1872">
                  <c:v>0.92000000000000026</c:v>
                </c:pt>
                <c:pt idx="1873">
                  <c:v>1.0399999999999998</c:v>
                </c:pt>
                <c:pt idx="1874">
                  <c:v>0.87999999999999967</c:v>
                </c:pt>
                <c:pt idx="1875">
                  <c:v>1.2</c:v>
                </c:pt>
                <c:pt idx="1876">
                  <c:v>1.7799999999999998</c:v>
                </c:pt>
                <c:pt idx="1877">
                  <c:v>2.0599999999999996</c:v>
                </c:pt>
                <c:pt idx="1878">
                  <c:v>1.5399999999999991</c:v>
                </c:pt>
                <c:pt idx="1879">
                  <c:v>1.7799999999999998</c:v>
                </c:pt>
                <c:pt idx="1880">
                  <c:v>1.3</c:v>
                </c:pt>
                <c:pt idx="1881">
                  <c:v>1.1600000000000001</c:v>
                </c:pt>
                <c:pt idx="1882">
                  <c:v>0.72000000000000031</c:v>
                </c:pt>
                <c:pt idx="1883">
                  <c:v>1.320000000000001</c:v>
                </c:pt>
                <c:pt idx="1884">
                  <c:v>0.96000000000000085</c:v>
                </c:pt>
                <c:pt idx="1885">
                  <c:v>1.2400000000000007</c:v>
                </c:pt>
                <c:pt idx="1886">
                  <c:v>0.90000000000000069</c:v>
                </c:pt>
                <c:pt idx="1887">
                  <c:v>0.98000000000000043</c:v>
                </c:pt>
                <c:pt idx="1888">
                  <c:v>0.88000000000000045</c:v>
                </c:pt>
                <c:pt idx="1889">
                  <c:v>0.74000000000000055</c:v>
                </c:pt>
                <c:pt idx="1890">
                  <c:v>0.2000000000000007</c:v>
                </c:pt>
                <c:pt idx="1891">
                  <c:v>-0.31999999999999956</c:v>
                </c:pt>
                <c:pt idx="1892">
                  <c:v>-0.61999999999999955</c:v>
                </c:pt>
                <c:pt idx="1893">
                  <c:v>-1</c:v>
                </c:pt>
                <c:pt idx="1894">
                  <c:v>-1.4200000000000004</c:v>
                </c:pt>
                <c:pt idx="1895">
                  <c:v>-1.5800000000000012</c:v>
                </c:pt>
                <c:pt idx="1896">
                  <c:v>-1.2200000000000011</c:v>
                </c:pt>
                <c:pt idx="1897">
                  <c:v>-1.0800000000000012</c:v>
                </c:pt>
                <c:pt idx="1898">
                  <c:v>-1.8000000000000007</c:v>
                </c:pt>
                <c:pt idx="1899">
                  <c:v>-1.9000000000000015</c:v>
                </c:pt>
                <c:pt idx="1900">
                  <c:v>-2.1800000000000019</c:v>
                </c:pt>
                <c:pt idx="1901">
                  <c:v>-2.7600000000000025</c:v>
                </c:pt>
                <c:pt idx="1902">
                  <c:v>-3.9200000000000017</c:v>
                </c:pt>
                <c:pt idx="1903">
                  <c:v>-4.0200000000000031</c:v>
                </c:pt>
                <c:pt idx="1904">
                  <c:v>-4.4600000000000026</c:v>
                </c:pt>
                <c:pt idx="1905">
                  <c:v>-5.3200000000000021</c:v>
                </c:pt>
                <c:pt idx="1906">
                  <c:v>-5.8600000000000012</c:v>
                </c:pt>
                <c:pt idx="1907">
                  <c:v>-5.7600000000000007</c:v>
                </c:pt>
                <c:pt idx="1908">
                  <c:v>-6.2200000000000006</c:v>
                </c:pt>
                <c:pt idx="1909">
                  <c:v>-6.5400000000000009</c:v>
                </c:pt>
                <c:pt idx="1910">
                  <c:v>-6.0399999999999991</c:v>
                </c:pt>
                <c:pt idx="1911">
                  <c:v>-6.0399999999999991</c:v>
                </c:pt>
                <c:pt idx="1912">
                  <c:v>-6.2999999999999989</c:v>
                </c:pt>
                <c:pt idx="1913">
                  <c:v>-6.1799999999999971</c:v>
                </c:pt>
                <c:pt idx="1914">
                  <c:v>-6.3399999999999981</c:v>
                </c:pt>
                <c:pt idx="1915">
                  <c:v>-6.4799999999999986</c:v>
                </c:pt>
                <c:pt idx="1916">
                  <c:v>-5.8999999999999986</c:v>
                </c:pt>
                <c:pt idx="1917">
                  <c:v>-5.26</c:v>
                </c:pt>
                <c:pt idx="1918">
                  <c:v>-4.4400000000000004</c:v>
                </c:pt>
                <c:pt idx="1919">
                  <c:v>-3.12</c:v>
                </c:pt>
                <c:pt idx="1920">
                  <c:v>-1.9200000000000004</c:v>
                </c:pt>
                <c:pt idx="1921">
                  <c:v>-1.0000000000000013</c:v>
                </c:pt>
                <c:pt idx="1922">
                  <c:v>0.43999999999999917</c:v>
                </c:pt>
                <c:pt idx="1923">
                  <c:v>1.759999999999998</c:v>
                </c:pt>
                <c:pt idx="1924">
                  <c:v>2.8999999999999986</c:v>
                </c:pt>
                <c:pt idx="1925">
                  <c:v>4.2999999999999989</c:v>
                </c:pt>
                <c:pt idx="1926">
                  <c:v>5.5999999999999988</c:v>
                </c:pt>
                <c:pt idx="1927">
                  <c:v>6.5199999999999978</c:v>
                </c:pt>
                <c:pt idx="1928">
                  <c:v>7.7799999999999985</c:v>
                </c:pt>
                <c:pt idx="1929">
                  <c:v>8.7199999999999971</c:v>
                </c:pt>
                <c:pt idx="1930">
                  <c:v>9.0199999999999978</c:v>
                </c:pt>
                <c:pt idx="1931">
                  <c:v>10.02</c:v>
                </c:pt>
                <c:pt idx="1932">
                  <c:v>10.84</c:v>
                </c:pt>
                <c:pt idx="1933">
                  <c:v>11.139999999999999</c:v>
                </c:pt>
                <c:pt idx="1934">
                  <c:v>11.48</c:v>
                </c:pt>
                <c:pt idx="1935">
                  <c:v>11.8</c:v>
                </c:pt>
                <c:pt idx="1936">
                  <c:v>11.62</c:v>
                </c:pt>
                <c:pt idx="1937">
                  <c:v>11.16</c:v>
                </c:pt>
                <c:pt idx="1938">
                  <c:v>10.74</c:v>
                </c:pt>
                <c:pt idx="1939">
                  <c:v>10.4</c:v>
                </c:pt>
                <c:pt idx="1940">
                  <c:v>10.319999999999999</c:v>
                </c:pt>
                <c:pt idx="1941">
                  <c:v>9.3800000000000008</c:v>
                </c:pt>
                <c:pt idx="1942">
                  <c:v>9.2199999999999989</c:v>
                </c:pt>
                <c:pt idx="1943">
                  <c:v>8.8000000000000007</c:v>
                </c:pt>
                <c:pt idx="1944">
                  <c:v>7.8999999999999968</c:v>
                </c:pt>
                <c:pt idx="1945">
                  <c:v>6.8399999999999981</c:v>
                </c:pt>
                <c:pt idx="1946">
                  <c:v>6.7799999999999985</c:v>
                </c:pt>
                <c:pt idx="1947">
                  <c:v>6.3599999999999994</c:v>
                </c:pt>
                <c:pt idx="1948">
                  <c:v>5.92</c:v>
                </c:pt>
                <c:pt idx="1949">
                  <c:v>5.8999999999999995</c:v>
                </c:pt>
                <c:pt idx="1950">
                  <c:v>6.02</c:v>
                </c:pt>
                <c:pt idx="1951">
                  <c:v>5.4799999999999995</c:v>
                </c:pt>
                <c:pt idx="1952">
                  <c:v>5.24</c:v>
                </c:pt>
                <c:pt idx="1953">
                  <c:v>4.7</c:v>
                </c:pt>
                <c:pt idx="1954">
                  <c:v>4.16</c:v>
                </c:pt>
                <c:pt idx="1955">
                  <c:v>3.8200000000000003</c:v>
                </c:pt>
                <c:pt idx="1956">
                  <c:v>3.6800000000000006</c:v>
                </c:pt>
                <c:pt idx="1957">
                  <c:v>2.96</c:v>
                </c:pt>
                <c:pt idx="1958">
                  <c:v>3.4799999999999995</c:v>
                </c:pt>
                <c:pt idx="1959">
                  <c:v>3.680000000000001</c:v>
                </c:pt>
                <c:pt idx="1960">
                  <c:v>3.4200000000000004</c:v>
                </c:pt>
                <c:pt idx="1961">
                  <c:v>3.1599999999999997</c:v>
                </c:pt>
                <c:pt idx="1962">
                  <c:v>2.1800000000000002</c:v>
                </c:pt>
                <c:pt idx="1963">
                  <c:v>-7.999999999999971E-2</c:v>
                </c:pt>
                <c:pt idx="1964">
                  <c:v>-1.6800000000000002</c:v>
                </c:pt>
                <c:pt idx="1965">
                  <c:v>-4.3800000000000008</c:v>
                </c:pt>
                <c:pt idx="1966">
                  <c:v>-7.5200000000000005</c:v>
                </c:pt>
                <c:pt idx="1967">
                  <c:v>-6.16</c:v>
                </c:pt>
                <c:pt idx="1968">
                  <c:v>-2.9800000000000004</c:v>
                </c:pt>
                <c:pt idx="1969">
                  <c:v>-0.220000000000001</c:v>
                </c:pt>
                <c:pt idx="1970">
                  <c:v>4.5799999999999992</c:v>
                </c:pt>
                <c:pt idx="1971">
                  <c:v>10.899999999999999</c:v>
                </c:pt>
                <c:pt idx="1972">
                  <c:v>10.479999999999999</c:v>
                </c:pt>
                <c:pt idx="1973">
                  <c:v>8.379999999999999</c:v>
                </c:pt>
                <c:pt idx="1974">
                  <c:v>5.68</c:v>
                </c:pt>
                <c:pt idx="1975">
                  <c:v>2.7199999999999998</c:v>
                </c:pt>
                <c:pt idx="1976">
                  <c:v>-0.85999999999999976</c:v>
                </c:pt>
                <c:pt idx="1977">
                  <c:v>-1.58</c:v>
                </c:pt>
                <c:pt idx="1978">
                  <c:v>-1.1600000000000001</c:v>
                </c:pt>
                <c:pt idx="1979">
                  <c:v>-0.6</c:v>
                </c:pt>
                <c:pt idx="1980">
                  <c:v>-0.21999999999999958</c:v>
                </c:pt>
                <c:pt idx="1981">
                  <c:v>-0.21999999999999958</c:v>
                </c:pt>
                <c:pt idx="1982">
                  <c:v>-1.9999999999998862E-2</c:v>
                </c:pt>
                <c:pt idx="1983">
                  <c:v>-0.3399999999999988</c:v>
                </c:pt>
                <c:pt idx="1984">
                  <c:v>0.16000000000000086</c:v>
                </c:pt>
                <c:pt idx="1985">
                  <c:v>0.13999999999999985</c:v>
                </c:pt>
                <c:pt idx="1986">
                  <c:v>0.3</c:v>
                </c:pt>
                <c:pt idx="1987">
                  <c:v>0.13999999999999985</c:v>
                </c:pt>
                <c:pt idx="1988">
                  <c:v>0.33999999999999986</c:v>
                </c:pt>
                <c:pt idx="1989">
                  <c:v>0.2</c:v>
                </c:pt>
                <c:pt idx="1990">
                  <c:v>0.32000000000000028</c:v>
                </c:pt>
                <c:pt idx="1991">
                  <c:v>0.57999999999999974</c:v>
                </c:pt>
                <c:pt idx="1992">
                  <c:v>1.1000000000000001</c:v>
                </c:pt>
                <c:pt idx="1993">
                  <c:v>0.8600000000000001</c:v>
                </c:pt>
                <c:pt idx="1994">
                  <c:v>1.3399999999999999</c:v>
                </c:pt>
                <c:pt idx="1995">
                  <c:v>1.36</c:v>
                </c:pt>
                <c:pt idx="1996">
                  <c:v>1.1400000000000006</c:v>
                </c:pt>
                <c:pt idx="1997">
                  <c:v>1.0200000000000002</c:v>
                </c:pt>
                <c:pt idx="1998">
                  <c:v>1.5399999999999998</c:v>
                </c:pt>
                <c:pt idx="1999">
                  <c:v>1.5200000000000002</c:v>
                </c:pt>
                <c:pt idx="2000">
                  <c:v>1.7</c:v>
                </c:pt>
                <c:pt idx="2001">
                  <c:v>1.8200000000000003</c:v>
                </c:pt>
                <c:pt idx="2002">
                  <c:v>2.2200000000000002</c:v>
                </c:pt>
                <c:pt idx="2003">
                  <c:v>1.9600000000000002</c:v>
                </c:pt>
                <c:pt idx="2004">
                  <c:v>1.8599999999999999</c:v>
                </c:pt>
                <c:pt idx="2005">
                  <c:v>1.7399999999999995</c:v>
                </c:pt>
                <c:pt idx="2006">
                  <c:v>1.6799999999999993</c:v>
                </c:pt>
                <c:pt idx="2007">
                  <c:v>1.5599999999999992</c:v>
                </c:pt>
                <c:pt idx="2008">
                  <c:v>1.48</c:v>
                </c:pt>
                <c:pt idx="2009">
                  <c:v>1.56</c:v>
                </c:pt>
                <c:pt idx="2010">
                  <c:v>1.8400000000000005</c:v>
                </c:pt>
                <c:pt idx="2011">
                  <c:v>1.8400000000000005</c:v>
                </c:pt>
                <c:pt idx="2012">
                  <c:v>1.9000000000000008</c:v>
                </c:pt>
                <c:pt idx="2013">
                  <c:v>2.02</c:v>
                </c:pt>
                <c:pt idx="2014">
                  <c:v>1.5399999999999996</c:v>
                </c:pt>
                <c:pt idx="2015">
                  <c:v>1.42</c:v>
                </c:pt>
                <c:pt idx="2016">
                  <c:v>1.1199999999999999</c:v>
                </c:pt>
                <c:pt idx="2017">
                  <c:v>0.68</c:v>
                </c:pt>
                <c:pt idx="2018">
                  <c:v>0.61999999999999988</c:v>
                </c:pt>
                <c:pt idx="2019">
                  <c:v>0.64000000000000024</c:v>
                </c:pt>
                <c:pt idx="2020">
                  <c:v>0.57999999999999974</c:v>
                </c:pt>
                <c:pt idx="2021">
                  <c:v>0.8</c:v>
                </c:pt>
                <c:pt idx="2022">
                  <c:v>1.1599999999999997</c:v>
                </c:pt>
                <c:pt idx="2023">
                  <c:v>1.1400000000000001</c:v>
                </c:pt>
                <c:pt idx="2024">
                  <c:v>1.2000000000000004</c:v>
                </c:pt>
                <c:pt idx="2025">
                  <c:v>1.2200000000000002</c:v>
                </c:pt>
                <c:pt idx="2026">
                  <c:v>1.1000000000000001</c:v>
                </c:pt>
                <c:pt idx="2027">
                  <c:v>0.2</c:v>
                </c:pt>
                <c:pt idx="2028">
                  <c:v>-0.12000000000000063</c:v>
                </c:pt>
                <c:pt idx="2029">
                  <c:v>-0.36000000000000049</c:v>
                </c:pt>
                <c:pt idx="2030">
                  <c:v>-0.84000000000000019</c:v>
                </c:pt>
                <c:pt idx="2031">
                  <c:v>-1.1800000000000002</c:v>
                </c:pt>
                <c:pt idx="2032">
                  <c:v>-0.96000000000000019</c:v>
                </c:pt>
                <c:pt idx="2033">
                  <c:v>-0.99999999999999933</c:v>
                </c:pt>
                <c:pt idx="2034">
                  <c:v>-1.1199999999999988</c:v>
                </c:pt>
                <c:pt idx="2035">
                  <c:v>-0.85999999999999877</c:v>
                </c:pt>
                <c:pt idx="2036">
                  <c:v>-0.69999999999999929</c:v>
                </c:pt>
                <c:pt idx="2037">
                  <c:v>-0.7399999999999991</c:v>
                </c:pt>
                <c:pt idx="2038">
                  <c:v>-0.37999999999999901</c:v>
                </c:pt>
                <c:pt idx="2039">
                  <c:v>0.14000000000000057</c:v>
                </c:pt>
                <c:pt idx="2040">
                  <c:v>0.16000000000000086</c:v>
                </c:pt>
                <c:pt idx="2041">
                  <c:v>0.52000000000000168</c:v>
                </c:pt>
                <c:pt idx="2042">
                  <c:v>0.74000000000000132</c:v>
                </c:pt>
                <c:pt idx="2043">
                  <c:v>0.64000000000000057</c:v>
                </c:pt>
                <c:pt idx="2044">
                  <c:v>0.42000000000000026</c:v>
                </c:pt>
                <c:pt idx="2045">
                  <c:v>0.19999999999999929</c:v>
                </c:pt>
                <c:pt idx="2046">
                  <c:v>1.9999999999998862E-2</c:v>
                </c:pt>
                <c:pt idx="2047">
                  <c:v>0.11999999999999958</c:v>
                </c:pt>
                <c:pt idx="2048">
                  <c:v>-0.13999999999999985</c:v>
                </c:pt>
                <c:pt idx="2049">
                  <c:v>-0.17999999999999972</c:v>
                </c:pt>
                <c:pt idx="2050">
                  <c:v>-0.11999999999999958</c:v>
                </c:pt>
                <c:pt idx="2051">
                  <c:v>-0.66000000000000014</c:v>
                </c:pt>
                <c:pt idx="2052">
                  <c:v>-1</c:v>
                </c:pt>
                <c:pt idx="2053">
                  <c:v>-1.2200000000000002</c:v>
                </c:pt>
                <c:pt idx="2054">
                  <c:v>-1.4800000000000004</c:v>
                </c:pt>
                <c:pt idx="2055">
                  <c:v>-2.0200000000000005</c:v>
                </c:pt>
                <c:pt idx="2056">
                  <c:v>-2.0599999999999996</c:v>
                </c:pt>
                <c:pt idx="2057">
                  <c:v>-2.2399999999999998</c:v>
                </c:pt>
                <c:pt idx="2058">
                  <c:v>-2.1</c:v>
                </c:pt>
                <c:pt idx="2059">
                  <c:v>-2.2799999999999998</c:v>
                </c:pt>
                <c:pt idx="2060">
                  <c:v>-2.1399999999999997</c:v>
                </c:pt>
                <c:pt idx="2061">
                  <c:v>-2.7200000000000011</c:v>
                </c:pt>
                <c:pt idx="2062">
                  <c:v>-3.2800000000000002</c:v>
                </c:pt>
                <c:pt idx="2063">
                  <c:v>-3.54</c:v>
                </c:pt>
                <c:pt idx="2064">
                  <c:v>-3.6400000000000006</c:v>
                </c:pt>
                <c:pt idx="2065">
                  <c:v>-3.6799999999999997</c:v>
                </c:pt>
                <c:pt idx="2066">
                  <c:v>-3.1999999999999993</c:v>
                </c:pt>
                <c:pt idx="2067">
                  <c:v>-2.6800000000000006</c:v>
                </c:pt>
                <c:pt idx="2068">
                  <c:v>-2.0600000000000009</c:v>
                </c:pt>
                <c:pt idx="2069">
                  <c:v>-1.3400000000000005</c:v>
                </c:pt>
                <c:pt idx="2070">
                  <c:v>-0.7600000000000009</c:v>
                </c:pt>
                <c:pt idx="2071">
                  <c:v>-0.32000000000000028</c:v>
                </c:pt>
                <c:pt idx="2072">
                  <c:v>0.4</c:v>
                </c:pt>
                <c:pt idx="2073">
                  <c:v>0.4799999999999997</c:v>
                </c:pt>
                <c:pt idx="2074">
                  <c:v>0.67999999999999972</c:v>
                </c:pt>
                <c:pt idx="2075">
                  <c:v>0.8</c:v>
                </c:pt>
                <c:pt idx="2076">
                  <c:v>1.4399999999999991</c:v>
                </c:pt>
                <c:pt idx="2077">
                  <c:v>1.9599999999999995</c:v>
                </c:pt>
                <c:pt idx="2078">
                  <c:v>1.9799999999999998</c:v>
                </c:pt>
                <c:pt idx="2079">
                  <c:v>2.2599999999999993</c:v>
                </c:pt>
                <c:pt idx="2080">
                  <c:v>2.3599999999999981</c:v>
                </c:pt>
                <c:pt idx="2081">
                  <c:v>2.319999999999999</c:v>
                </c:pt>
                <c:pt idx="2082">
                  <c:v>2.2799999999999998</c:v>
                </c:pt>
                <c:pt idx="2083">
                  <c:v>2.4399999999999991</c:v>
                </c:pt>
                <c:pt idx="2084">
                  <c:v>2.3200000000000003</c:v>
                </c:pt>
                <c:pt idx="2085">
                  <c:v>2.4400000000000022</c:v>
                </c:pt>
                <c:pt idx="2086">
                  <c:v>2.660000000000001</c:v>
                </c:pt>
                <c:pt idx="2087">
                  <c:v>2.78</c:v>
                </c:pt>
                <c:pt idx="2088">
                  <c:v>3.180000000000001</c:v>
                </c:pt>
                <c:pt idx="2089">
                  <c:v>3.9000000000000008</c:v>
                </c:pt>
                <c:pt idx="2090">
                  <c:v>4.1400000000000006</c:v>
                </c:pt>
                <c:pt idx="2091">
                  <c:v>4.6000000000000014</c:v>
                </c:pt>
                <c:pt idx="2092">
                  <c:v>4.8400000000000016</c:v>
                </c:pt>
                <c:pt idx="2093">
                  <c:v>4.9600000000000009</c:v>
                </c:pt>
                <c:pt idx="2094">
                  <c:v>4.6400000000000006</c:v>
                </c:pt>
                <c:pt idx="2095">
                  <c:v>4.08</c:v>
                </c:pt>
                <c:pt idx="2096">
                  <c:v>3.5</c:v>
                </c:pt>
                <c:pt idx="2097">
                  <c:v>2.7599999999999993</c:v>
                </c:pt>
                <c:pt idx="2098">
                  <c:v>2.2199999999999998</c:v>
                </c:pt>
                <c:pt idx="2099">
                  <c:v>1.3399999999999999</c:v>
                </c:pt>
                <c:pt idx="2100">
                  <c:v>1.6199999999999997</c:v>
                </c:pt>
                <c:pt idx="2101">
                  <c:v>1.3399999999999992</c:v>
                </c:pt>
                <c:pt idx="2102">
                  <c:v>1.3199999999999996</c:v>
                </c:pt>
                <c:pt idx="2103">
                  <c:v>1.4799999999999998</c:v>
                </c:pt>
                <c:pt idx="2104">
                  <c:v>1.379999999999999</c:v>
                </c:pt>
                <c:pt idx="2105">
                  <c:v>1.3</c:v>
                </c:pt>
                <c:pt idx="2106">
                  <c:v>1.5200000000000002</c:v>
                </c:pt>
                <c:pt idx="2107">
                  <c:v>1.56</c:v>
                </c:pt>
                <c:pt idx="2108">
                  <c:v>1.2600000000000002</c:v>
                </c:pt>
                <c:pt idx="2109">
                  <c:v>1.4200000000000004</c:v>
                </c:pt>
                <c:pt idx="2110">
                  <c:v>1.0399999999999998</c:v>
                </c:pt>
                <c:pt idx="2111">
                  <c:v>0.62000000000000033</c:v>
                </c:pt>
                <c:pt idx="2112">
                  <c:v>0.6399999999999999</c:v>
                </c:pt>
                <c:pt idx="2113">
                  <c:v>0.57999999999999974</c:v>
                </c:pt>
                <c:pt idx="2114">
                  <c:v>1.0399999999999998</c:v>
                </c:pt>
                <c:pt idx="2115">
                  <c:v>1.4799999999999998</c:v>
                </c:pt>
                <c:pt idx="2116">
                  <c:v>1.6999999999999993</c:v>
                </c:pt>
                <c:pt idx="2117">
                  <c:v>1.6199999999999997</c:v>
                </c:pt>
                <c:pt idx="2118">
                  <c:v>1.6799999999999997</c:v>
                </c:pt>
                <c:pt idx="2119">
                  <c:v>1.1799999999999997</c:v>
                </c:pt>
                <c:pt idx="2120">
                  <c:v>0.9199999999999996</c:v>
                </c:pt>
                <c:pt idx="2121">
                  <c:v>0.97999999999999976</c:v>
                </c:pt>
                <c:pt idx="2122">
                  <c:v>0.56000000000000016</c:v>
                </c:pt>
                <c:pt idx="2123">
                  <c:v>0.53999999999999981</c:v>
                </c:pt>
                <c:pt idx="2124">
                  <c:v>0.3</c:v>
                </c:pt>
                <c:pt idx="2125">
                  <c:v>0.21999999999999958</c:v>
                </c:pt>
                <c:pt idx="2126">
                  <c:v>-0.220000000000001</c:v>
                </c:pt>
                <c:pt idx="2127">
                  <c:v>-0.18000000000000185</c:v>
                </c:pt>
                <c:pt idx="2128">
                  <c:v>-0.3400000000000013</c:v>
                </c:pt>
                <c:pt idx="2129">
                  <c:v>-0.40000000000000069</c:v>
                </c:pt>
                <c:pt idx="2130">
                  <c:v>-0.46000000000000013</c:v>
                </c:pt>
                <c:pt idx="2131">
                  <c:v>-0.57999999999999974</c:v>
                </c:pt>
                <c:pt idx="2132">
                  <c:v>-0.89999999999999858</c:v>
                </c:pt>
                <c:pt idx="2133">
                  <c:v>-1.2799999999999989</c:v>
                </c:pt>
                <c:pt idx="2134">
                  <c:v>-1.0199999999999996</c:v>
                </c:pt>
                <c:pt idx="2135">
                  <c:v>-1.3799999999999997</c:v>
                </c:pt>
                <c:pt idx="2136">
                  <c:v>-1.5200000000000002</c:v>
                </c:pt>
                <c:pt idx="2137">
                  <c:v>-1.5200000000000009</c:v>
                </c:pt>
                <c:pt idx="2138">
                  <c:v>-1.4000000000000008</c:v>
                </c:pt>
                <c:pt idx="2139">
                  <c:v>-1.620000000000001</c:v>
                </c:pt>
                <c:pt idx="2140">
                  <c:v>-1.2400000000000013</c:v>
                </c:pt>
                <c:pt idx="2141">
                  <c:v>-1.320000000000001</c:v>
                </c:pt>
                <c:pt idx="2142">
                  <c:v>-1.5200000000000002</c:v>
                </c:pt>
                <c:pt idx="2143">
                  <c:v>-1.94</c:v>
                </c:pt>
                <c:pt idx="2144">
                  <c:v>-2.0799999999999992</c:v>
                </c:pt>
                <c:pt idx="2145">
                  <c:v>-2.4999999999999987</c:v>
                </c:pt>
                <c:pt idx="2146">
                  <c:v>-3.0399999999999991</c:v>
                </c:pt>
                <c:pt idx="2147">
                  <c:v>-3.4599999999999995</c:v>
                </c:pt>
                <c:pt idx="2148">
                  <c:v>-3.660000000000001</c:v>
                </c:pt>
                <c:pt idx="2149">
                  <c:v>-4.1600000000000019</c:v>
                </c:pt>
                <c:pt idx="2150">
                  <c:v>-4.5800000000000018</c:v>
                </c:pt>
                <c:pt idx="2151">
                  <c:v>-5.0200000000000014</c:v>
                </c:pt>
                <c:pt idx="2152">
                  <c:v>-5.0600000000000023</c:v>
                </c:pt>
                <c:pt idx="2153">
                  <c:v>-5.3600000000000021</c:v>
                </c:pt>
                <c:pt idx="2154">
                  <c:v>-5.3600000000000021</c:v>
                </c:pt>
                <c:pt idx="2155">
                  <c:v>-5.7600000000000025</c:v>
                </c:pt>
                <c:pt idx="2156">
                  <c:v>-5.5600000000000005</c:v>
                </c:pt>
                <c:pt idx="2157">
                  <c:v>-5.5000000000000018</c:v>
                </c:pt>
                <c:pt idx="2158">
                  <c:v>-5.2800000000000011</c:v>
                </c:pt>
                <c:pt idx="2159">
                  <c:v>-6.5600000000000005</c:v>
                </c:pt>
                <c:pt idx="2160">
                  <c:v>-7.4000000000000012</c:v>
                </c:pt>
                <c:pt idx="2161">
                  <c:v>-8.4400000000000013</c:v>
                </c:pt>
                <c:pt idx="2162">
                  <c:v>-9.9</c:v>
                </c:pt>
                <c:pt idx="2163">
                  <c:v>-9.379999999999999</c:v>
                </c:pt>
                <c:pt idx="2164">
                  <c:v>-6.0399999999999974</c:v>
                </c:pt>
                <c:pt idx="2165">
                  <c:v>-2.2199999999999975</c:v>
                </c:pt>
                <c:pt idx="2166">
                  <c:v>2.2800000000000025</c:v>
                </c:pt>
                <c:pt idx="2167">
                  <c:v>7.2200000000000015</c:v>
                </c:pt>
                <c:pt idx="2168">
                  <c:v>9.2200000000000006</c:v>
                </c:pt>
                <c:pt idx="2169">
                  <c:v>7.9799999999999995</c:v>
                </c:pt>
                <c:pt idx="2170">
                  <c:v>6.5</c:v>
                </c:pt>
                <c:pt idx="2171">
                  <c:v>4.5200000000000005</c:v>
                </c:pt>
                <c:pt idx="2172">
                  <c:v>2.8599999999999994</c:v>
                </c:pt>
                <c:pt idx="2173">
                  <c:v>2</c:v>
                </c:pt>
                <c:pt idx="2174">
                  <c:v>2.8</c:v>
                </c:pt>
                <c:pt idx="2175">
                  <c:v>3.3800000000000012</c:v>
                </c:pt>
                <c:pt idx="2176">
                  <c:v>3.8200000000000003</c:v>
                </c:pt>
                <c:pt idx="2177">
                  <c:v>3.8800000000000012</c:v>
                </c:pt>
                <c:pt idx="2178">
                  <c:v>4.2</c:v>
                </c:pt>
                <c:pt idx="2179">
                  <c:v>4.18</c:v>
                </c:pt>
                <c:pt idx="2180">
                  <c:v>4.08</c:v>
                </c:pt>
                <c:pt idx="2181">
                  <c:v>4.419999999999999</c:v>
                </c:pt>
                <c:pt idx="2182">
                  <c:v>4.5399999999999991</c:v>
                </c:pt>
                <c:pt idx="2183">
                  <c:v>4.26</c:v>
                </c:pt>
                <c:pt idx="2184">
                  <c:v>4.62</c:v>
                </c:pt>
                <c:pt idx="2185">
                  <c:v>4.88</c:v>
                </c:pt>
                <c:pt idx="2186">
                  <c:v>4.9600000000000009</c:v>
                </c:pt>
                <c:pt idx="2187">
                  <c:v>5.3400000000000007</c:v>
                </c:pt>
                <c:pt idx="2188">
                  <c:v>5.4400000000000022</c:v>
                </c:pt>
                <c:pt idx="2189">
                  <c:v>5.2800000000000011</c:v>
                </c:pt>
                <c:pt idx="2190">
                  <c:v>5.4800000000000013</c:v>
                </c:pt>
                <c:pt idx="2191">
                  <c:v>5.8800000000000008</c:v>
                </c:pt>
                <c:pt idx="2192">
                  <c:v>6.0400000000000009</c:v>
                </c:pt>
                <c:pt idx="2193">
                  <c:v>6.1599999999999993</c:v>
                </c:pt>
                <c:pt idx="2194">
                  <c:v>6.6599999999999993</c:v>
                </c:pt>
                <c:pt idx="2195">
                  <c:v>6.8599999999999994</c:v>
                </c:pt>
                <c:pt idx="2196">
                  <c:v>6.7199999999999989</c:v>
                </c:pt>
                <c:pt idx="2197">
                  <c:v>6.7199999999999989</c:v>
                </c:pt>
                <c:pt idx="2198">
                  <c:v>7.08</c:v>
                </c:pt>
                <c:pt idx="2199">
                  <c:v>6.74</c:v>
                </c:pt>
                <c:pt idx="2200">
                  <c:v>6.34</c:v>
                </c:pt>
                <c:pt idx="2201">
                  <c:v>5.9599999999999991</c:v>
                </c:pt>
                <c:pt idx="2202">
                  <c:v>5.16</c:v>
                </c:pt>
                <c:pt idx="2203">
                  <c:v>4.4799999999999995</c:v>
                </c:pt>
                <c:pt idx="2204">
                  <c:v>3.7399999999999998</c:v>
                </c:pt>
                <c:pt idx="2205">
                  <c:v>3.6599999999999993</c:v>
                </c:pt>
                <c:pt idx="2206">
                  <c:v>3.2399999999999998</c:v>
                </c:pt>
                <c:pt idx="2207">
                  <c:v>2.8199999999999994</c:v>
                </c:pt>
                <c:pt idx="2208">
                  <c:v>2.56</c:v>
                </c:pt>
                <c:pt idx="2209">
                  <c:v>2.3600000000000003</c:v>
                </c:pt>
                <c:pt idx="2210">
                  <c:v>1.5000000000000007</c:v>
                </c:pt>
                <c:pt idx="2211">
                  <c:v>1.2600000000000009</c:v>
                </c:pt>
                <c:pt idx="2212">
                  <c:v>0.90000000000000069</c:v>
                </c:pt>
                <c:pt idx="2213">
                  <c:v>0.62000000000000099</c:v>
                </c:pt>
                <c:pt idx="2214">
                  <c:v>0.48000000000000115</c:v>
                </c:pt>
                <c:pt idx="2215">
                  <c:v>0.26000000000000012</c:v>
                </c:pt>
                <c:pt idx="2216">
                  <c:v>-0.22000000000000028</c:v>
                </c:pt>
                <c:pt idx="2217">
                  <c:v>-0.2</c:v>
                </c:pt>
                <c:pt idx="2218">
                  <c:v>-0.33999999999999986</c:v>
                </c:pt>
                <c:pt idx="2219">
                  <c:v>-0.52000000000000024</c:v>
                </c:pt>
                <c:pt idx="2220">
                  <c:v>-0.92000000000000026</c:v>
                </c:pt>
                <c:pt idx="2221">
                  <c:v>-1.2200000000000002</c:v>
                </c:pt>
                <c:pt idx="2222">
                  <c:v>-1.620000000000001</c:v>
                </c:pt>
                <c:pt idx="2223">
                  <c:v>-2.3200000000000016</c:v>
                </c:pt>
                <c:pt idx="2224">
                  <c:v>-2.7000000000000015</c:v>
                </c:pt>
                <c:pt idx="2225">
                  <c:v>-3.0000000000000013</c:v>
                </c:pt>
                <c:pt idx="2226">
                  <c:v>-2.9400000000000013</c:v>
                </c:pt>
                <c:pt idx="2227">
                  <c:v>-3.3000000000000007</c:v>
                </c:pt>
                <c:pt idx="2228">
                  <c:v>-3.3400000000000007</c:v>
                </c:pt>
                <c:pt idx="2229">
                  <c:v>-4.0200000000000005</c:v>
                </c:pt>
                <c:pt idx="2230">
                  <c:v>-4</c:v>
                </c:pt>
                <c:pt idx="2231">
                  <c:v>-4.8</c:v>
                </c:pt>
                <c:pt idx="2232">
                  <c:v>-5.14</c:v>
                </c:pt>
                <c:pt idx="2233">
                  <c:v>-5.18</c:v>
                </c:pt>
                <c:pt idx="2234">
                  <c:v>-4.919999999999999</c:v>
                </c:pt>
                <c:pt idx="2235">
                  <c:v>-5.4599999999999982</c:v>
                </c:pt>
                <c:pt idx="2236">
                  <c:v>-4.9399999999999995</c:v>
                </c:pt>
                <c:pt idx="2237">
                  <c:v>-4.6599999999999993</c:v>
                </c:pt>
                <c:pt idx="2238">
                  <c:v>-4.9399999999999995</c:v>
                </c:pt>
                <c:pt idx="2239">
                  <c:v>-4.9399999999999995</c:v>
                </c:pt>
                <c:pt idx="2240">
                  <c:v>-4.3400000000000007</c:v>
                </c:pt>
                <c:pt idx="2241">
                  <c:v>-4.1599999999999993</c:v>
                </c:pt>
                <c:pt idx="2242">
                  <c:v>-3.9599999999999995</c:v>
                </c:pt>
                <c:pt idx="2243">
                  <c:v>-3.1199999999999988</c:v>
                </c:pt>
                <c:pt idx="2244">
                  <c:v>-2.4200000000000004</c:v>
                </c:pt>
                <c:pt idx="2245">
                  <c:v>-1.7199999999999989</c:v>
                </c:pt>
                <c:pt idx="2246">
                  <c:v>-1.459999999999998</c:v>
                </c:pt>
                <c:pt idx="2247">
                  <c:v>-0.5399999999999977</c:v>
                </c:pt>
                <c:pt idx="2248">
                  <c:v>-0.35999999999999799</c:v>
                </c:pt>
                <c:pt idx="2249">
                  <c:v>-0.11999999999999744</c:v>
                </c:pt>
                <c:pt idx="2250">
                  <c:v>0.24000000000000199</c:v>
                </c:pt>
                <c:pt idx="2251">
                  <c:v>0.52000000000000168</c:v>
                </c:pt>
                <c:pt idx="2252">
                  <c:v>0.78000000000000114</c:v>
                </c:pt>
                <c:pt idx="2253">
                  <c:v>0.96000000000000085</c:v>
                </c:pt>
                <c:pt idx="2254">
                  <c:v>1.0600000000000009</c:v>
                </c:pt>
                <c:pt idx="2255">
                  <c:v>1.1600000000000008</c:v>
                </c:pt>
                <c:pt idx="2256">
                  <c:v>1.6400000000000006</c:v>
                </c:pt>
                <c:pt idx="2257">
                  <c:v>1.9400000000000006</c:v>
                </c:pt>
                <c:pt idx="2258">
                  <c:v>2.5399999999999991</c:v>
                </c:pt>
                <c:pt idx="2259">
                  <c:v>3.319999999999999</c:v>
                </c:pt>
                <c:pt idx="2260">
                  <c:v>3.4999999999999987</c:v>
                </c:pt>
                <c:pt idx="2261">
                  <c:v>3.3599999999999981</c:v>
                </c:pt>
                <c:pt idx="2262">
                  <c:v>3.1199999999999988</c:v>
                </c:pt>
                <c:pt idx="2263">
                  <c:v>3.0200000000000005</c:v>
                </c:pt>
                <c:pt idx="2264">
                  <c:v>2.6599999999999993</c:v>
                </c:pt>
                <c:pt idx="2265">
                  <c:v>2.6599999999999993</c:v>
                </c:pt>
                <c:pt idx="2266">
                  <c:v>2.8</c:v>
                </c:pt>
                <c:pt idx="2267">
                  <c:v>2.2200000000000002</c:v>
                </c:pt>
                <c:pt idx="2268">
                  <c:v>2.160000000000001</c:v>
                </c:pt>
                <c:pt idx="2269">
                  <c:v>1.6000000000000014</c:v>
                </c:pt>
                <c:pt idx="2270">
                  <c:v>1.1600000000000008</c:v>
                </c:pt>
                <c:pt idx="2271">
                  <c:v>0.88000000000000111</c:v>
                </c:pt>
                <c:pt idx="2272">
                  <c:v>1.1599999999999995</c:v>
                </c:pt>
                <c:pt idx="2273">
                  <c:v>0.37999999999999828</c:v>
                </c:pt>
                <c:pt idx="2274">
                  <c:v>0.41999999999999743</c:v>
                </c:pt>
                <c:pt idx="2275">
                  <c:v>0.59999999999999853</c:v>
                </c:pt>
                <c:pt idx="2276">
                  <c:v>0.25999999999999801</c:v>
                </c:pt>
                <c:pt idx="2277">
                  <c:v>-0.42000000000000026</c:v>
                </c:pt>
                <c:pt idx="2278">
                  <c:v>-0.37999999999999973</c:v>
                </c:pt>
                <c:pt idx="2279">
                  <c:v>-0.61999999999999889</c:v>
                </c:pt>
                <c:pt idx="2280">
                  <c:v>-1.1999999999999986</c:v>
                </c:pt>
                <c:pt idx="2281">
                  <c:v>-1.2399999999999991</c:v>
                </c:pt>
                <c:pt idx="2282">
                  <c:v>-0.7</c:v>
                </c:pt>
                <c:pt idx="2283">
                  <c:v>-0.4799999999999997</c:v>
                </c:pt>
                <c:pt idx="2284">
                  <c:v>-9.9999999999998576E-2</c:v>
                </c:pt>
                <c:pt idx="2285">
                  <c:v>0.6</c:v>
                </c:pt>
                <c:pt idx="2286">
                  <c:v>0.84000000000000052</c:v>
                </c:pt>
                <c:pt idx="2287">
                  <c:v>1.180000000000001</c:v>
                </c:pt>
                <c:pt idx="2288">
                  <c:v>1.5600000000000009</c:v>
                </c:pt>
                <c:pt idx="2289">
                  <c:v>1.7</c:v>
                </c:pt>
                <c:pt idx="2290">
                  <c:v>1.7799999999999998</c:v>
                </c:pt>
                <c:pt idx="2291">
                  <c:v>2.0200000000000005</c:v>
                </c:pt>
                <c:pt idx="2292">
                  <c:v>2.2799999999999998</c:v>
                </c:pt>
                <c:pt idx="2293">
                  <c:v>2.3200000000000003</c:v>
                </c:pt>
                <c:pt idx="2294">
                  <c:v>2.2799999999999998</c:v>
                </c:pt>
                <c:pt idx="2295">
                  <c:v>2.3800000000000012</c:v>
                </c:pt>
                <c:pt idx="2296">
                  <c:v>2.8800000000000012</c:v>
                </c:pt>
                <c:pt idx="2297">
                  <c:v>3.1400000000000019</c:v>
                </c:pt>
                <c:pt idx="2298">
                  <c:v>3.0600000000000009</c:v>
                </c:pt>
                <c:pt idx="2299">
                  <c:v>3.5000000000000013</c:v>
                </c:pt>
                <c:pt idx="2300">
                  <c:v>3.180000000000001</c:v>
                </c:pt>
                <c:pt idx="2301">
                  <c:v>2.680000000000001</c:v>
                </c:pt>
                <c:pt idx="2302">
                  <c:v>2.2000000000000002</c:v>
                </c:pt>
                <c:pt idx="2303">
                  <c:v>2.4200000000000004</c:v>
                </c:pt>
                <c:pt idx="2304">
                  <c:v>2.080000000000001</c:v>
                </c:pt>
                <c:pt idx="2305">
                  <c:v>2.0400000000000005</c:v>
                </c:pt>
                <c:pt idx="2306">
                  <c:v>1.6600000000000008</c:v>
                </c:pt>
                <c:pt idx="2307">
                  <c:v>1.0600000000000009</c:v>
                </c:pt>
                <c:pt idx="2308">
                  <c:v>4.000000000000057E-2</c:v>
                </c:pt>
                <c:pt idx="2309">
                  <c:v>-0.5</c:v>
                </c:pt>
                <c:pt idx="2310">
                  <c:v>-0.71999999999999886</c:v>
                </c:pt>
                <c:pt idx="2311">
                  <c:v>-0.94000000000000061</c:v>
                </c:pt>
                <c:pt idx="2312">
                  <c:v>-1.0400000000000005</c:v>
                </c:pt>
                <c:pt idx="2313">
                  <c:v>-1</c:v>
                </c:pt>
                <c:pt idx="2314">
                  <c:v>-1.4600000000000009</c:v>
                </c:pt>
                <c:pt idx="2315">
                  <c:v>-1.9200000000000017</c:v>
                </c:pt>
                <c:pt idx="2316">
                  <c:v>-2.0200000000000018</c:v>
                </c:pt>
                <c:pt idx="2317">
                  <c:v>-2.4400000000000004</c:v>
                </c:pt>
                <c:pt idx="2318">
                  <c:v>-2.2200000000000002</c:v>
                </c:pt>
                <c:pt idx="2319">
                  <c:v>-1.9599999999999995</c:v>
                </c:pt>
                <c:pt idx="2320">
                  <c:v>-1.4599999999999995</c:v>
                </c:pt>
                <c:pt idx="2321">
                  <c:v>-0.93999999999999773</c:v>
                </c:pt>
                <c:pt idx="2322">
                  <c:v>-0.33999999999999775</c:v>
                </c:pt>
                <c:pt idx="2323">
                  <c:v>-5.9999999999998013E-2</c:v>
                </c:pt>
                <c:pt idx="2324">
                  <c:v>6.0000000000000851E-2</c:v>
                </c:pt>
                <c:pt idx="2325">
                  <c:v>0.12000000000000029</c:v>
                </c:pt>
                <c:pt idx="2326">
                  <c:v>0.19999999999999857</c:v>
                </c:pt>
                <c:pt idx="2327">
                  <c:v>0.69999999999999718</c:v>
                </c:pt>
                <c:pt idx="2328">
                  <c:v>0.89999999999999714</c:v>
                </c:pt>
                <c:pt idx="2329">
                  <c:v>1.6799999999999984</c:v>
                </c:pt>
                <c:pt idx="2330">
                  <c:v>2.0799999999999983</c:v>
                </c:pt>
                <c:pt idx="2331">
                  <c:v>2.1</c:v>
                </c:pt>
                <c:pt idx="2332">
                  <c:v>2.080000000000001</c:v>
                </c:pt>
                <c:pt idx="2333">
                  <c:v>2.3000000000000016</c:v>
                </c:pt>
                <c:pt idx="2334">
                  <c:v>2.2400000000000007</c:v>
                </c:pt>
                <c:pt idx="2335">
                  <c:v>2.1600000000000024</c:v>
                </c:pt>
                <c:pt idx="2336">
                  <c:v>2.3800000000000012</c:v>
                </c:pt>
                <c:pt idx="2337">
                  <c:v>2.2400000000000007</c:v>
                </c:pt>
                <c:pt idx="2338">
                  <c:v>2.0400000000000005</c:v>
                </c:pt>
                <c:pt idx="2339">
                  <c:v>1.6200000000000017</c:v>
                </c:pt>
                <c:pt idx="2340">
                  <c:v>1.2800000000000011</c:v>
                </c:pt>
                <c:pt idx="2341">
                  <c:v>0.9600000000000023</c:v>
                </c:pt>
                <c:pt idx="2342">
                  <c:v>0.76000000000000223</c:v>
                </c:pt>
                <c:pt idx="2343">
                  <c:v>0.84000000000000197</c:v>
                </c:pt>
                <c:pt idx="2344">
                  <c:v>1.3200000000000016</c:v>
                </c:pt>
                <c:pt idx="2345">
                  <c:v>1.740000000000002</c:v>
                </c:pt>
                <c:pt idx="2346">
                  <c:v>1.7400000000000007</c:v>
                </c:pt>
                <c:pt idx="2347">
                  <c:v>1.7799999999999998</c:v>
                </c:pt>
                <c:pt idx="2348">
                  <c:v>1.5</c:v>
                </c:pt>
                <c:pt idx="2349">
                  <c:v>1.1799999999999997</c:v>
                </c:pt>
                <c:pt idx="2350">
                  <c:v>0.7399999999999991</c:v>
                </c:pt>
                <c:pt idx="2351">
                  <c:v>0.57999999999999974</c:v>
                </c:pt>
                <c:pt idx="2352">
                  <c:v>0.66000000000000081</c:v>
                </c:pt>
                <c:pt idx="2353">
                  <c:v>0.53999999999999915</c:v>
                </c:pt>
                <c:pt idx="2354">
                  <c:v>0.17999999999999972</c:v>
                </c:pt>
                <c:pt idx="2355">
                  <c:v>-0.88000000000000111</c:v>
                </c:pt>
                <c:pt idx="2356">
                  <c:v>-2.72</c:v>
                </c:pt>
                <c:pt idx="2357">
                  <c:v>-4.4600000000000009</c:v>
                </c:pt>
                <c:pt idx="2358">
                  <c:v>-5.5399999999999991</c:v>
                </c:pt>
                <c:pt idx="2359">
                  <c:v>-4.9399999999999995</c:v>
                </c:pt>
                <c:pt idx="2360">
                  <c:v>-2.4799999999999982</c:v>
                </c:pt>
                <c:pt idx="2361">
                  <c:v>0.80000000000000138</c:v>
                </c:pt>
                <c:pt idx="2362">
                  <c:v>4.0600000000000023</c:v>
                </c:pt>
                <c:pt idx="2363">
                  <c:v>6.3400000000000016</c:v>
                </c:pt>
                <c:pt idx="2364">
                  <c:v>6.1800000000000024</c:v>
                </c:pt>
                <c:pt idx="2365">
                  <c:v>4.1400000000000023</c:v>
                </c:pt>
                <c:pt idx="2366">
                  <c:v>2.5600000000000009</c:v>
                </c:pt>
                <c:pt idx="2367">
                  <c:v>0.92000000000000026</c:v>
                </c:pt>
                <c:pt idx="2368">
                  <c:v>-0.58000000000000118</c:v>
                </c:pt>
                <c:pt idx="2369">
                  <c:v>-0.54000000000000337</c:v>
                </c:pt>
                <c:pt idx="2370">
                  <c:v>9.9999999999997161E-2</c:v>
                </c:pt>
                <c:pt idx="2371">
                  <c:v>0.57999999999999829</c:v>
                </c:pt>
                <c:pt idx="2372">
                  <c:v>0.63999999999999913</c:v>
                </c:pt>
                <c:pt idx="2373">
                  <c:v>1.1599999999999995</c:v>
                </c:pt>
                <c:pt idx="2374">
                  <c:v>1.3000000000000014</c:v>
                </c:pt>
                <c:pt idx="2375">
                  <c:v>1.540000000000002</c:v>
                </c:pt>
                <c:pt idx="2376">
                  <c:v>1.3000000000000014</c:v>
                </c:pt>
                <c:pt idx="2377">
                  <c:v>1.4799999999999998</c:v>
                </c:pt>
                <c:pt idx="2378">
                  <c:v>1.5799999999999996</c:v>
                </c:pt>
                <c:pt idx="2379">
                  <c:v>1.3599999999999994</c:v>
                </c:pt>
                <c:pt idx="2380">
                  <c:v>1.3599999999999994</c:v>
                </c:pt>
                <c:pt idx="2381">
                  <c:v>1.6399999999999992</c:v>
                </c:pt>
                <c:pt idx="2382">
                  <c:v>1.2600000000000009</c:v>
                </c:pt>
                <c:pt idx="2383">
                  <c:v>0.94000000000000195</c:v>
                </c:pt>
                <c:pt idx="2384">
                  <c:v>0.78000000000000258</c:v>
                </c:pt>
                <c:pt idx="2385">
                  <c:v>0.74000000000000199</c:v>
                </c:pt>
                <c:pt idx="2386">
                  <c:v>0.6200000000000031</c:v>
                </c:pt>
                <c:pt idx="2387">
                  <c:v>0.66000000000000225</c:v>
                </c:pt>
                <c:pt idx="2388">
                  <c:v>0.60000000000000142</c:v>
                </c:pt>
                <c:pt idx="2389">
                  <c:v>0.62000000000000033</c:v>
                </c:pt>
                <c:pt idx="2390">
                  <c:v>0.45999999999999941</c:v>
                </c:pt>
                <c:pt idx="2391">
                  <c:v>0.45999999999999802</c:v>
                </c:pt>
                <c:pt idx="2392">
                  <c:v>0.5999999999999972</c:v>
                </c:pt>
                <c:pt idx="2393">
                  <c:v>0.71999999999999742</c:v>
                </c:pt>
                <c:pt idx="2394">
                  <c:v>0.89999999999999858</c:v>
                </c:pt>
                <c:pt idx="2395">
                  <c:v>0.53999999999999915</c:v>
                </c:pt>
                <c:pt idx="2396">
                  <c:v>0.37999999999999973</c:v>
                </c:pt>
                <c:pt idx="2397">
                  <c:v>0.66000000000000081</c:v>
                </c:pt>
                <c:pt idx="2398">
                  <c:v>0.24000000000000057</c:v>
                </c:pt>
                <c:pt idx="2399">
                  <c:v>0.17999999999999972</c:v>
                </c:pt>
                <c:pt idx="2400">
                  <c:v>0.35999999999999943</c:v>
                </c:pt>
                <c:pt idx="2401">
                  <c:v>5.9999999999999429E-2</c:v>
                </c:pt>
                <c:pt idx="2402">
                  <c:v>-0.26000000000000084</c:v>
                </c:pt>
                <c:pt idx="2403">
                  <c:v>-7.999999999999971E-2</c:v>
                </c:pt>
                <c:pt idx="2404">
                  <c:v>-0.21999999999999886</c:v>
                </c:pt>
                <c:pt idx="2405">
                  <c:v>-5.9999999999998013E-2</c:v>
                </c:pt>
                <c:pt idx="2406">
                  <c:v>0.30000000000000282</c:v>
                </c:pt>
                <c:pt idx="2407">
                  <c:v>0.40000000000000285</c:v>
                </c:pt>
                <c:pt idx="2408">
                  <c:v>0.84000000000000197</c:v>
                </c:pt>
                <c:pt idx="2409">
                  <c:v>0.72000000000000031</c:v>
                </c:pt>
                <c:pt idx="2410">
                  <c:v>0.77999999999999969</c:v>
                </c:pt>
                <c:pt idx="2411">
                  <c:v>1.0199999999999989</c:v>
                </c:pt>
                <c:pt idx="2412">
                  <c:v>1.1000000000000001</c:v>
                </c:pt>
                <c:pt idx="2413">
                  <c:v>1.1200000000000003</c:v>
                </c:pt>
                <c:pt idx="2414">
                  <c:v>1.3200000000000003</c:v>
                </c:pt>
                <c:pt idx="2415">
                  <c:v>1.1799999999999997</c:v>
                </c:pt>
                <c:pt idx="2416">
                  <c:v>1.1400000000000006</c:v>
                </c:pt>
                <c:pt idx="2417">
                  <c:v>1.4199999999999988</c:v>
                </c:pt>
                <c:pt idx="2418">
                  <c:v>1.2799999999999983</c:v>
                </c:pt>
                <c:pt idx="2419">
                  <c:v>1.5999999999999985</c:v>
                </c:pt>
                <c:pt idx="2420">
                  <c:v>1.8799999999999983</c:v>
                </c:pt>
                <c:pt idx="2421">
                  <c:v>2.1199999999999974</c:v>
                </c:pt>
                <c:pt idx="2422">
                  <c:v>1.579999999999997</c:v>
                </c:pt>
                <c:pt idx="2423">
                  <c:v>1.5399999999999978</c:v>
                </c:pt>
                <c:pt idx="2424">
                  <c:v>1.4199999999999975</c:v>
                </c:pt>
                <c:pt idx="2425">
                  <c:v>1.6799999999999984</c:v>
                </c:pt>
                <c:pt idx="2426">
                  <c:v>1.3999999999999972</c:v>
                </c:pt>
                <c:pt idx="2427">
                  <c:v>1.5399999999999978</c:v>
                </c:pt>
                <c:pt idx="2428">
                  <c:v>1.579999999999997</c:v>
                </c:pt>
                <c:pt idx="2429">
                  <c:v>1.4799999999999982</c:v>
                </c:pt>
                <c:pt idx="2430">
                  <c:v>1.2199999999999975</c:v>
                </c:pt>
                <c:pt idx="2431">
                  <c:v>1.3799999999999983</c:v>
                </c:pt>
                <c:pt idx="2432">
                  <c:v>1.6399999999999977</c:v>
                </c:pt>
                <c:pt idx="2433">
                  <c:v>1.6599999999999995</c:v>
                </c:pt>
                <c:pt idx="2434">
                  <c:v>1.6599999999999979</c:v>
                </c:pt>
                <c:pt idx="2435">
                  <c:v>1.6199999999999988</c:v>
                </c:pt>
                <c:pt idx="2436">
                  <c:v>1.4199999999999988</c:v>
                </c:pt>
                <c:pt idx="2437">
                  <c:v>1.2199999999999989</c:v>
                </c:pt>
                <c:pt idx="2438">
                  <c:v>1.4199999999999975</c:v>
                </c:pt>
                <c:pt idx="2439">
                  <c:v>1.459999999999998</c:v>
                </c:pt>
                <c:pt idx="2440">
                  <c:v>1.7199999999999989</c:v>
                </c:pt>
                <c:pt idx="2441">
                  <c:v>1.5599999999999994</c:v>
                </c:pt>
                <c:pt idx="2442">
                  <c:v>1.5600000000000009</c:v>
                </c:pt>
                <c:pt idx="2443">
                  <c:v>1.3800000000000012</c:v>
                </c:pt>
                <c:pt idx="2444">
                  <c:v>1.7</c:v>
                </c:pt>
                <c:pt idx="2445">
                  <c:v>1.3599999999999994</c:v>
                </c:pt>
                <c:pt idx="2446">
                  <c:v>1.819999999999999</c:v>
                </c:pt>
                <c:pt idx="2447">
                  <c:v>2.0199999999999974</c:v>
                </c:pt>
                <c:pt idx="2448">
                  <c:v>2.4399999999999977</c:v>
                </c:pt>
                <c:pt idx="2449">
                  <c:v>2.2999999999999985</c:v>
                </c:pt>
                <c:pt idx="2450">
                  <c:v>2.5399999999999991</c:v>
                </c:pt>
                <c:pt idx="2451">
                  <c:v>2.3200000000000003</c:v>
                </c:pt>
                <c:pt idx="2452">
                  <c:v>2.8200000000000016</c:v>
                </c:pt>
                <c:pt idx="2453">
                  <c:v>3.2400000000000011</c:v>
                </c:pt>
                <c:pt idx="2454">
                  <c:v>3.3400000000000012</c:v>
                </c:pt>
                <c:pt idx="2455">
                  <c:v>3.580000000000001</c:v>
                </c:pt>
                <c:pt idx="2456">
                  <c:v>3.8000000000000007</c:v>
                </c:pt>
                <c:pt idx="2457">
                  <c:v>3.6000000000000005</c:v>
                </c:pt>
                <c:pt idx="2458">
                  <c:v>3.120000000000001</c:v>
                </c:pt>
                <c:pt idx="2459">
                  <c:v>3.2400000000000011</c:v>
                </c:pt>
                <c:pt idx="2460">
                  <c:v>2.9000000000000008</c:v>
                </c:pt>
                <c:pt idx="2461">
                  <c:v>3.0800000000000005</c:v>
                </c:pt>
                <c:pt idx="2462">
                  <c:v>3.46</c:v>
                </c:pt>
                <c:pt idx="2463">
                  <c:v>3.6199999999999997</c:v>
                </c:pt>
                <c:pt idx="2464">
                  <c:v>3.6999999999999993</c:v>
                </c:pt>
                <c:pt idx="2465">
                  <c:v>4.1199999999999992</c:v>
                </c:pt>
                <c:pt idx="2466">
                  <c:v>3.8999999999999995</c:v>
                </c:pt>
                <c:pt idx="2467">
                  <c:v>2.919999999999999</c:v>
                </c:pt>
                <c:pt idx="2468">
                  <c:v>2.5999999999999992</c:v>
                </c:pt>
                <c:pt idx="2469">
                  <c:v>2.0199999999999996</c:v>
                </c:pt>
                <c:pt idx="2470">
                  <c:v>1.9599999999999995</c:v>
                </c:pt>
                <c:pt idx="2471">
                  <c:v>2.0799999999999996</c:v>
                </c:pt>
                <c:pt idx="2472">
                  <c:v>2.4400000000000004</c:v>
                </c:pt>
                <c:pt idx="2473">
                  <c:v>2.1400000000000006</c:v>
                </c:pt>
                <c:pt idx="2474">
                  <c:v>2.2000000000000006</c:v>
                </c:pt>
                <c:pt idx="2475">
                  <c:v>1.8000000000000007</c:v>
                </c:pt>
                <c:pt idx="2476">
                  <c:v>1.2</c:v>
                </c:pt>
                <c:pt idx="2477">
                  <c:v>1.1399999999999999</c:v>
                </c:pt>
                <c:pt idx="2478">
                  <c:v>1.2799999999999998</c:v>
                </c:pt>
                <c:pt idx="2479">
                  <c:v>1.4199999999999995</c:v>
                </c:pt>
                <c:pt idx="2480">
                  <c:v>1.1799999999999997</c:v>
                </c:pt>
                <c:pt idx="2481">
                  <c:v>1.2800000000000005</c:v>
                </c:pt>
                <c:pt idx="2482">
                  <c:v>0.87999999999999967</c:v>
                </c:pt>
                <c:pt idx="2483">
                  <c:v>0.82000000000000028</c:v>
                </c:pt>
                <c:pt idx="2484">
                  <c:v>0.76000000000000012</c:v>
                </c:pt>
                <c:pt idx="2485">
                  <c:v>0.64000000000000057</c:v>
                </c:pt>
                <c:pt idx="2486">
                  <c:v>0.42000000000000026</c:v>
                </c:pt>
                <c:pt idx="2487">
                  <c:v>0.50000000000000067</c:v>
                </c:pt>
                <c:pt idx="2488">
                  <c:v>0.66000000000000014</c:v>
                </c:pt>
                <c:pt idx="2489">
                  <c:v>0.22000000000000028</c:v>
                </c:pt>
                <c:pt idx="2490">
                  <c:v>0.37999999999999973</c:v>
                </c:pt>
                <c:pt idx="2491">
                  <c:v>0.75999999999999945</c:v>
                </c:pt>
                <c:pt idx="2492">
                  <c:v>1.1399999999999992</c:v>
                </c:pt>
                <c:pt idx="2493">
                  <c:v>1.0599999999999994</c:v>
                </c:pt>
                <c:pt idx="2494">
                  <c:v>1.3399999999999992</c:v>
                </c:pt>
                <c:pt idx="2495">
                  <c:v>1.5999999999999992</c:v>
                </c:pt>
                <c:pt idx="2496">
                  <c:v>1.7</c:v>
                </c:pt>
                <c:pt idx="2497">
                  <c:v>1.3200000000000003</c:v>
                </c:pt>
                <c:pt idx="2498">
                  <c:v>1.5799999999999996</c:v>
                </c:pt>
                <c:pt idx="2499">
                  <c:v>1.7199999999999995</c:v>
                </c:pt>
                <c:pt idx="2500">
                  <c:v>1.6399999999999992</c:v>
                </c:pt>
                <c:pt idx="2501">
                  <c:v>1.4599999999999986</c:v>
                </c:pt>
                <c:pt idx="2502">
                  <c:v>1.4599999999999986</c:v>
                </c:pt>
                <c:pt idx="2503">
                  <c:v>1.0599999999999987</c:v>
                </c:pt>
                <c:pt idx="2504">
                  <c:v>1.0599999999999994</c:v>
                </c:pt>
                <c:pt idx="2505">
                  <c:v>1.2199999999999995</c:v>
                </c:pt>
                <c:pt idx="2506">
                  <c:v>1.1200000000000003</c:v>
                </c:pt>
                <c:pt idx="2507">
                  <c:v>1.2800000000000005</c:v>
                </c:pt>
                <c:pt idx="2508">
                  <c:v>1.5200000000000009</c:v>
                </c:pt>
                <c:pt idx="2509">
                  <c:v>1.1400000000000012</c:v>
                </c:pt>
                <c:pt idx="2510">
                  <c:v>0.86000000000000154</c:v>
                </c:pt>
                <c:pt idx="2511">
                  <c:v>1.0800000000000012</c:v>
                </c:pt>
                <c:pt idx="2512">
                  <c:v>1.1600000000000008</c:v>
                </c:pt>
                <c:pt idx="2513">
                  <c:v>0.70000000000000073</c:v>
                </c:pt>
                <c:pt idx="2514">
                  <c:v>0.8600000000000001</c:v>
                </c:pt>
                <c:pt idx="2515">
                  <c:v>0.94000000000000061</c:v>
                </c:pt>
                <c:pt idx="2516">
                  <c:v>0.62000000000000099</c:v>
                </c:pt>
                <c:pt idx="2517">
                  <c:v>0.72000000000000097</c:v>
                </c:pt>
                <c:pt idx="2518">
                  <c:v>0.94000000000000128</c:v>
                </c:pt>
                <c:pt idx="2519">
                  <c:v>0.80000000000000071</c:v>
                </c:pt>
                <c:pt idx="2520">
                  <c:v>0.5800000000000004</c:v>
                </c:pt>
                <c:pt idx="2521">
                  <c:v>0.81999999999999962</c:v>
                </c:pt>
                <c:pt idx="2522">
                  <c:v>0.65999999999999948</c:v>
                </c:pt>
                <c:pt idx="2523">
                  <c:v>0.47999999999999898</c:v>
                </c:pt>
                <c:pt idx="2524">
                  <c:v>1.1199999999999997</c:v>
                </c:pt>
                <c:pt idx="2525">
                  <c:v>1.4399999999999991</c:v>
                </c:pt>
                <c:pt idx="2526">
                  <c:v>1.1799999999999997</c:v>
                </c:pt>
                <c:pt idx="2527">
                  <c:v>1.3200000000000003</c:v>
                </c:pt>
                <c:pt idx="2528">
                  <c:v>1.9200000000000004</c:v>
                </c:pt>
                <c:pt idx="2529">
                  <c:v>1.86</c:v>
                </c:pt>
                <c:pt idx="2530">
                  <c:v>2.1800000000000006</c:v>
                </c:pt>
                <c:pt idx="2531">
                  <c:v>2.8600000000000003</c:v>
                </c:pt>
                <c:pt idx="2532">
                  <c:v>3.3600000000000003</c:v>
                </c:pt>
                <c:pt idx="2533">
                  <c:v>3.7</c:v>
                </c:pt>
                <c:pt idx="2534">
                  <c:v>3.8199999999999994</c:v>
                </c:pt>
                <c:pt idx="2535">
                  <c:v>3.9599999999999995</c:v>
                </c:pt>
                <c:pt idx="2536">
                  <c:v>3.9999999999999991</c:v>
                </c:pt>
                <c:pt idx="2537">
                  <c:v>3.879999999999999</c:v>
                </c:pt>
                <c:pt idx="2538">
                  <c:v>3.8599999999999994</c:v>
                </c:pt>
                <c:pt idx="2539">
                  <c:v>3.88</c:v>
                </c:pt>
                <c:pt idx="2540">
                  <c:v>3.88</c:v>
                </c:pt>
                <c:pt idx="2541">
                  <c:v>3.54</c:v>
                </c:pt>
                <c:pt idx="2542">
                  <c:v>3.38</c:v>
                </c:pt>
                <c:pt idx="2543">
                  <c:v>2.9400000000000004</c:v>
                </c:pt>
                <c:pt idx="2544">
                  <c:v>3.0000000000000009</c:v>
                </c:pt>
                <c:pt idx="2545">
                  <c:v>2.9000000000000004</c:v>
                </c:pt>
                <c:pt idx="2546">
                  <c:v>2.7400000000000007</c:v>
                </c:pt>
                <c:pt idx="2547">
                  <c:v>2.1800000000000006</c:v>
                </c:pt>
                <c:pt idx="2548">
                  <c:v>2.0200000000000005</c:v>
                </c:pt>
                <c:pt idx="2549">
                  <c:v>1.7</c:v>
                </c:pt>
                <c:pt idx="2550">
                  <c:v>1.1000000000000003</c:v>
                </c:pt>
                <c:pt idx="2551">
                  <c:v>0.74000000000000021</c:v>
                </c:pt>
                <c:pt idx="2552">
                  <c:v>3.9999999999999855E-2</c:v>
                </c:pt>
                <c:pt idx="2553">
                  <c:v>-1.1800000000000004</c:v>
                </c:pt>
                <c:pt idx="2554">
                  <c:v>-2.46</c:v>
                </c:pt>
                <c:pt idx="2555">
                  <c:v>-3.3600000000000003</c:v>
                </c:pt>
                <c:pt idx="2556">
                  <c:v>-3.1000000000000005</c:v>
                </c:pt>
                <c:pt idx="2557">
                  <c:v>-1.22</c:v>
                </c:pt>
                <c:pt idx="2558">
                  <c:v>1.56</c:v>
                </c:pt>
                <c:pt idx="2559">
                  <c:v>4.0999999999999996</c:v>
                </c:pt>
                <c:pt idx="2560">
                  <c:v>6.12</c:v>
                </c:pt>
                <c:pt idx="2561">
                  <c:v>6.18</c:v>
                </c:pt>
                <c:pt idx="2562">
                  <c:v>4.62</c:v>
                </c:pt>
                <c:pt idx="2563">
                  <c:v>2.54</c:v>
                </c:pt>
                <c:pt idx="2564">
                  <c:v>0.75999999999999979</c:v>
                </c:pt>
                <c:pt idx="2565">
                  <c:v>-0.41999999999999993</c:v>
                </c:pt>
                <c:pt idx="2566">
                  <c:v>-0.78</c:v>
                </c:pt>
                <c:pt idx="2567">
                  <c:v>-0.38000000000000006</c:v>
                </c:pt>
                <c:pt idx="2568">
                  <c:v>6.0000000000000143E-2</c:v>
                </c:pt>
                <c:pt idx="2569">
                  <c:v>0.3</c:v>
                </c:pt>
                <c:pt idx="2570">
                  <c:v>0.37999999999999973</c:v>
                </c:pt>
                <c:pt idx="2571">
                  <c:v>0.6399999999999999</c:v>
                </c:pt>
                <c:pt idx="2572">
                  <c:v>0.51999999999999991</c:v>
                </c:pt>
                <c:pt idx="2573">
                  <c:v>0.13999999999999985</c:v>
                </c:pt>
                <c:pt idx="2574">
                  <c:v>0.16000000000000014</c:v>
                </c:pt>
                <c:pt idx="2575">
                  <c:v>8.0000000000000432E-2</c:v>
                </c:pt>
                <c:pt idx="2576">
                  <c:v>-0.13999999999999951</c:v>
                </c:pt>
                <c:pt idx="2577">
                  <c:v>-9.9999999999999645E-2</c:v>
                </c:pt>
                <c:pt idx="2578">
                  <c:v>0.12000000000000029</c:v>
                </c:pt>
                <c:pt idx="2579">
                  <c:v>0.31999999999999995</c:v>
                </c:pt>
                <c:pt idx="2580">
                  <c:v>0.7999999999999996</c:v>
                </c:pt>
                <c:pt idx="2581">
                  <c:v>0.97999999999999976</c:v>
                </c:pt>
                <c:pt idx="2582">
                  <c:v>0.91999999999999993</c:v>
                </c:pt>
                <c:pt idx="2583">
                  <c:v>0.93999999999999984</c:v>
                </c:pt>
                <c:pt idx="2584">
                  <c:v>0.84000000000000019</c:v>
                </c:pt>
                <c:pt idx="2585">
                  <c:v>0.20000000000000034</c:v>
                </c:pt>
                <c:pt idx="2586">
                  <c:v>0.38000000000000045</c:v>
                </c:pt>
                <c:pt idx="2587">
                  <c:v>0.52000000000000024</c:v>
                </c:pt>
                <c:pt idx="2588">
                  <c:v>0.44000000000000056</c:v>
                </c:pt>
                <c:pt idx="2589">
                  <c:v>0.38000000000000045</c:v>
                </c:pt>
                <c:pt idx="2590">
                  <c:v>0.56000000000000016</c:v>
                </c:pt>
                <c:pt idx="2591">
                  <c:v>0.6399999999999999</c:v>
                </c:pt>
                <c:pt idx="2592">
                  <c:v>0.81999999999999962</c:v>
                </c:pt>
                <c:pt idx="2593">
                  <c:v>1.2199999999999995</c:v>
                </c:pt>
                <c:pt idx="2594">
                  <c:v>1.3199999999999996</c:v>
                </c:pt>
                <c:pt idx="2595">
                  <c:v>1.64</c:v>
                </c:pt>
                <c:pt idx="2596">
                  <c:v>1.9600000000000002</c:v>
                </c:pt>
                <c:pt idx="2597">
                  <c:v>2.2000000000000002</c:v>
                </c:pt>
                <c:pt idx="2598">
                  <c:v>2.2000000000000002</c:v>
                </c:pt>
                <c:pt idx="2599">
                  <c:v>2.0200000000000005</c:v>
                </c:pt>
                <c:pt idx="2600">
                  <c:v>2.08</c:v>
                </c:pt>
                <c:pt idx="2601">
                  <c:v>1.8399999999999999</c:v>
                </c:pt>
                <c:pt idx="2602">
                  <c:v>1.5</c:v>
                </c:pt>
                <c:pt idx="2603">
                  <c:v>1.1199999999999999</c:v>
                </c:pt>
                <c:pt idx="2604">
                  <c:v>1.28</c:v>
                </c:pt>
                <c:pt idx="2605">
                  <c:v>0.78000000000000047</c:v>
                </c:pt>
                <c:pt idx="2606">
                  <c:v>0.74000000000000055</c:v>
                </c:pt>
                <c:pt idx="2607">
                  <c:v>0.18000000000000044</c:v>
                </c:pt>
                <c:pt idx="2608">
                  <c:v>0.40000000000000036</c:v>
                </c:pt>
                <c:pt idx="2609">
                  <c:v>-3.9999999999999501E-2</c:v>
                </c:pt>
                <c:pt idx="2610">
                  <c:v>-0.11999999999999958</c:v>
                </c:pt>
                <c:pt idx="2611">
                  <c:v>-0.27999999999999969</c:v>
                </c:pt>
                <c:pt idx="2612">
                  <c:v>-5.999999999999979E-2</c:v>
                </c:pt>
                <c:pt idx="2613">
                  <c:v>-1.9999999999999574E-2</c:v>
                </c:pt>
                <c:pt idx="2614">
                  <c:v>0.40000000000000036</c:v>
                </c:pt>
                <c:pt idx="2615">
                  <c:v>1.2</c:v>
                </c:pt>
                <c:pt idx="2616">
                  <c:v>1.3399999999999999</c:v>
                </c:pt>
                <c:pt idx="2617">
                  <c:v>2.06</c:v>
                </c:pt>
                <c:pt idx="2618">
                  <c:v>1.92</c:v>
                </c:pt>
                <c:pt idx="2619">
                  <c:v>1.9</c:v>
                </c:pt>
                <c:pt idx="2620">
                  <c:v>1.2200000000000002</c:v>
                </c:pt>
                <c:pt idx="2621">
                  <c:v>1.0400000000000003</c:v>
                </c:pt>
                <c:pt idx="2622">
                  <c:v>0.48000000000000009</c:v>
                </c:pt>
                <c:pt idx="2623">
                  <c:v>0.82</c:v>
                </c:pt>
                <c:pt idx="2624">
                  <c:v>0.69999999999999962</c:v>
                </c:pt>
                <c:pt idx="2625">
                  <c:v>0.85999999999999943</c:v>
                </c:pt>
                <c:pt idx="2626">
                  <c:v>0.65999999999999948</c:v>
                </c:pt>
                <c:pt idx="2627">
                  <c:v>0.53999999999999948</c:v>
                </c:pt>
                <c:pt idx="2628">
                  <c:v>0.19999999999999965</c:v>
                </c:pt>
                <c:pt idx="2629">
                  <c:v>0.23999999999999985</c:v>
                </c:pt>
                <c:pt idx="2630">
                  <c:v>0.5</c:v>
                </c:pt>
                <c:pt idx="2631">
                  <c:v>0.94000000000000017</c:v>
                </c:pt>
                <c:pt idx="2632">
                  <c:v>1.1800000000000002</c:v>
                </c:pt>
                <c:pt idx="2633">
                  <c:v>1.44</c:v>
                </c:pt>
                <c:pt idx="2634">
                  <c:v>1.4</c:v>
                </c:pt>
                <c:pt idx="2635">
                  <c:v>1.1199999999999999</c:v>
                </c:pt>
                <c:pt idx="2636">
                  <c:v>0.88000000000000012</c:v>
                </c:pt>
                <c:pt idx="2637">
                  <c:v>1.0400000000000003</c:v>
                </c:pt>
                <c:pt idx="2638">
                  <c:v>0.84000000000000052</c:v>
                </c:pt>
                <c:pt idx="2639">
                  <c:v>0.98000000000000009</c:v>
                </c:pt>
                <c:pt idx="2640">
                  <c:v>1.0200000000000002</c:v>
                </c:pt>
                <c:pt idx="2641">
                  <c:v>0.98000000000000043</c:v>
                </c:pt>
                <c:pt idx="2642">
                  <c:v>0.80000000000000038</c:v>
                </c:pt>
                <c:pt idx="2643">
                  <c:v>0.9</c:v>
                </c:pt>
                <c:pt idx="2644">
                  <c:v>0.8600000000000001</c:v>
                </c:pt>
                <c:pt idx="2645">
                  <c:v>1.02</c:v>
                </c:pt>
                <c:pt idx="2646">
                  <c:v>1.0599999999999998</c:v>
                </c:pt>
                <c:pt idx="2647">
                  <c:v>1.3799999999999997</c:v>
                </c:pt>
                <c:pt idx="2648">
                  <c:v>1.1199999999999999</c:v>
                </c:pt>
                <c:pt idx="2649">
                  <c:v>1.1800000000000002</c:v>
                </c:pt>
                <c:pt idx="2650">
                  <c:v>1.3400000000000003</c:v>
                </c:pt>
                <c:pt idx="2651">
                  <c:v>1.2400000000000002</c:v>
                </c:pt>
                <c:pt idx="2652">
                  <c:v>0.72000000000000031</c:v>
                </c:pt>
                <c:pt idx="2653">
                  <c:v>0.60000000000000031</c:v>
                </c:pt>
                <c:pt idx="2654">
                  <c:v>0.36000000000000049</c:v>
                </c:pt>
                <c:pt idx="2655">
                  <c:v>6.0000000000000497E-2</c:v>
                </c:pt>
                <c:pt idx="2656">
                  <c:v>0.10000000000000035</c:v>
                </c:pt>
                <c:pt idx="2657">
                  <c:v>0.32000000000000028</c:v>
                </c:pt>
                <c:pt idx="2658">
                  <c:v>0.46000000000000013</c:v>
                </c:pt>
                <c:pt idx="2659">
                  <c:v>0.31999999999999995</c:v>
                </c:pt>
                <c:pt idx="2660">
                  <c:v>-8.0000000000000432E-2</c:v>
                </c:pt>
                <c:pt idx="2661">
                  <c:v>-0.44000000000000056</c:v>
                </c:pt>
                <c:pt idx="2662">
                  <c:v>-0.48000000000000076</c:v>
                </c:pt>
                <c:pt idx="2663">
                  <c:v>-0.72000000000000064</c:v>
                </c:pt>
                <c:pt idx="2664">
                  <c:v>-0.7800000000000008</c:v>
                </c:pt>
                <c:pt idx="2665">
                  <c:v>-0.82000000000000062</c:v>
                </c:pt>
                <c:pt idx="2666">
                  <c:v>-0.5800000000000004</c:v>
                </c:pt>
                <c:pt idx="2667">
                  <c:v>-0.56000000000000016</c:v>
                </c:pt>
                <c:pt idx="2668">
                  <c:v>-0.36000000000000015</c:v>
                </c:pt>
                <c:pt idx="2669">
                  <c:v>-0.14000000000000021</c:v>
                </c:pt>
                <c:pt idx="2670">
                  <c:v>0</c:v>
                </c:pt>
                <c:pt idx="2671">
                  <c:v>0.2</c:v>
                </c:pt>
                <c:pt idx="2672">
                  <c:v>-0.23999999999999985</c:v>
                </c:pt>
                <c:pt idx="2673">
                  <c:v>4.0000000000000216E-2</c:v>
                </c:pt>
                <c:pt idx="2674">
                  <c:v>-0.19999999999999929</c:v>
                </c:pt>
                <c:pt idx="2675">
                  <c:v>-0.25999999999999945</c:v>
                </c:pt>
                <c:pt idx="2676">
                  <c:v>-0.23999999999999949</c:v>
                </c:pt>
                <c:pt idx="2677">
                  <c:v>2.0000000000000639E-2</c:v>
                </c:pt>
                <c:pt idx="2678">
                  <c:v>-0.37999999999999934</c:v>
                </c:pt>
                <c:pt idx="2679">
                  <c:v>0.14000000000000057</c:v>
                </c:pt>
                <c:pt idx="2680">
                  <c:v>0.22000000000000064</c:v>
                </c:pt>
                <c:pt idx="2681">
                  <c:v>0.2000000000000007</c:v>
                </c:pt>
                <c:pt idx="2682">
                  <c:v>0.2000000000000007</c:v>
                </c:pt>
                <c:pt idx="2683">
                  <c:v>0.46000000000000052</c:v>
                </c:pt>
                <c:pt idx="2684">
                  <c:v>0.36000000000000015</c:v>
                </c:pt>
                <c:pt idx="2685">
                  <c:v>0.78</c:v>
                </c:pt>
                <c:pt idx="2686">
                  <c:v>0.66000000000000014</c:v>
                </c:pt>
                <c:pt idx="2687">
                  <c:v>0.65999999999999981</c:v>
                </c:pt>
                <c:pt idx="2688">
                  <c:v>0.78</c:v>
                </c:pt>
                <c:pt idx="2689">
                  <c:v>0.68000000000000038</c:v>
                </c:pt>
                <c:pt idx="2690">
                  <c:v>0.74000000000000055</c:v>
                </c:pt>
                <c:pt idx="2691">
                  <c:v>0.92000000000000026</c:v>
                </c:pt>
                <c:pt idx="2692">
                  <c:v>1.1800000000000004</c:v>
                </c:pt>
                <c:pt idx="2693">
                  <c:v>0.92000000000000026</c:v>
                </c:pt>
                <c:pt idx="2694">
                  <c:v>1</c:v>
                </c:pt>
                <c:pt idx="2695">
                  <c:v>0.73999999999999988</c:v>
                </c:pt>
                <c:pt idx="2696">
                  <c:v>0.8</c:v>
                </c:pt>
                <c:pt idx="2697">
                  <c:v>0.72</c:v>
                </c:pt>
                <c:pt idx="2698">
                  <c:v>0.57999999999999974</c:v>
                </c:pt>
                <c:pt idx="2699">
                  <c:v>0.53999999999999981</c:v>
                </c:pt>
                <c:pt idx="2700">
                  <c:v>0.7</c:v>
                </c:pt>
                <c:pt idx="2701">
                  <c:v>0.56000000000000016</c:v>
                </c:pt>
                <c:pt idx="2702">
                  <c:v>0.78000000000000047</c:v>
                </c:pt>
                <c:pt idx="2703">
                  <c:v>0.88000000000000078</c:v>
                </c:pt>
                <c:pt idx="2704">
                  <c:v>1.0600000000000009</c:v>
                </c:pt>
                <c:pt idx="2705">
                  <c:v>0.60000000000000075</c:v>
                </c:pt>
                <c:pt idx="2706">
                  <c:v>0.72000000000000064</c:v>
                </c:pt>
                <c:pt idx="2707">
                  <c:v>0.42000000000000026</c:v>
                </c:pt>
                <c:pt idx="2708">
                  <c:v>0.38000000000000006</c:v>
                </c:pt>
                <c:pt idx="2709">
                  <c:v>0.13999999999999985</c:v>
                </c:pt>
                <c:pt idx="2710">
                  <c:v>0.28000000000000008</c:v>
                </c:pt>
                <c:pt idx="2711">
                  <c:v>0.14000000000000021</c:v>
                </c:pt>
                <c:pt idx="2712">
                  <c:v>8.0000000000000071E-2</c:v>
                </c:pt>
                <c:pt idx="2713">
                  <c:v>0.56000000000000016</c:v>
                </c:pt>
                <c:pt idx="2714">
                  <c:v>0.68000000000000038</c:v>
                </c:pt>
                <c:pt idx="2715">
                  <c:v>0.76000000000000012</c:v>
                </c:pt>
                <c:pt idx="2716">
                  <c:v>1.1600000000000001</c:v>
                </c:pt>
                <c:pt idx="2717">
                  <c:v>1.5400000000000003</c:v>
                </c:pt>
                <c:pt idx="2718">
                  <c:v>1.1200000000000003</c:v>
                </c:pt>
                <c:pt idx="2719">
                  <c:v>0.7</c:v>
                </c:pt>
                <c:pt idx="2720">
                  <c:v>0.84000000000000019</c:v>
                </c:pt>
                <c:pt idx="2721">
                  <c:v>0.26000000000000012</c:v>
                </c:pt>
                <c:pt idx="2722">
                  <c:v>-3.9999999999999855E-2</c:v>
                </c:pt>
                <c:pt idx="2723">
                  <c:v>-0.14000000000000021</c:v>
                </c:pt>
                <c:pt idx="2724">
                  <c:v>5.999999999999979E-2</c:v>
                </c:pt>
                <c:pt idx="2725">
                  <c:v>-2.0000000000000285E-2</c:v>
                </c:pt>
                <c:pt idx="2726">
                  <c:v>0.3999999999999993</c:v>
                </c:pt>
                <c:pt idx="2727">
                  <c:v>0.59999999999999964</c:v>
                </c:pt>
                <c:pt idx="2728">
                  <c:v>1.0399999999999998</c:v>
                </c:pt>
                <c:pt idx="2729">
                  <c:v>0.91999999999999993</c:v>
                </c:pt>
                <c:pt idx="2730">
                  <c:v>0.85999999999999976</c:v>
                </c:pt>
                <c:pt idx="2731">
                  <c:v>0.32000000000000028</c:v>
                </c:pt>
                <c:pt idx="2732">
                  <c:v>0.26000000000000012</c:v>
                </c:pt>
                <c:pt idx="2733">
                  <c:v>0.16000000000000014</c:v>
                </c:pt>
                <c:pt idx="2734">
                  <c:v>0.26000000000000012</c:v>
                </c:pt>
                <c:pt idx="2735">
                  <c:v>0.40000000000000036</c:v>
                </c:pt>
                <c:pt idx="2736">
                  <c:v>0.64000000000000024</c:v>
                </c:pt>
                <c:pt idx="2737">
                  <c:v>0.68000000000000038</c:v>
                </c:pt>
                <c:pt idx="2738">
                  <c:v>0.44000000000000056</c:v>
                </c:pt>
                <c:pt idx="2739">
                  <c:v>0.46000000000000052</c:v>
                </c:pt>
                <c:pt idx="2740">
                  <c:v>0.18000000000000044</c:v>
                </c:pt>
                <c:pt idx="2741">
                  <c:v>0.22000000000000028</c:v>
                </c:pt>
                <c:pt idx="2742">
                  <c:v>0.15999999999999978</c:v>
                </c:pt>
                <c:pt idx="2743">
                  <c:v>0.21999999999999958</c:v>
                </c:pt>
                <c:pt idx="2744">
                  <c:v>0.31999999999999956</c:v>
                </c:pt>
                <c:pt idx="2745">
                  <c:v>0.6399999999999999</c:v>
                </c:pt>
                <c:pt idx="2746">
                  <c:v>0.94000000000000017</c:v>
                </c:pt>
                <c:pt idx="2747">
                  <c:v>0.66000000000000048</c:v>
                </c:pt>
                <c:pt idx="2748">
                  <c:v>0.14000000000000021</c:v>
                </c:pt>
                <c:pt idx="2749">
                  <c:v>-0.77999999999999969</c:v>
                </c:pt>
                <c:pt idx="2750">
                  <c:v>-2.1199999999999997</c:v>
                </c:pt>
                <c:pt idx="2751">
                  <c:v>-2.96</c:v>
                </c:pt>
                <c:pt idx="2752">
                  <c:v>-2.1399999999999997</c:v>
                </c:pt>
                <c:pt idx="2753">
                  <c:v>-0.65999999999999981</c:v>
                </c:pt>
                <c:pt idx="2754">
                  <c:v>1.8399999999999999</c:v>
                </c:pt>
                <c:pt idx="2755">
                  <c:v>4.5999999999999996</c:v>
                </c:pt>
                <c:pt idx="2756">
                  <c:v>5.8599999999999994</c:v>
                </c:pt>
                <c:pt idx="2757">
                  <c:v>5.0799999999999992</c:v>
                </c:pt>
                <c:pt idx="2758">
                  <c:v>3.7599999999999993</c:v>
                </c:pt>
                <c:pt idx="2759">
                  <c:v>1.8599999999999999</c:v>
                </c:pt>
                <c:pt idx="2760">
                  <c:v>0.41999999999999993</c:v>
                </c:pt>
                <c:pt idx="2761">
                  <c:v>-0.41999999999999993</c:v>
                </c:pt>
                <c:pt idx="2762">
                  <c:v>-0.28000000000000042</c:v>
                </c:pt>
                <c:pt idx="2763">
                  <c:v>5.999999999999979E-2</c:v>
                </c:pt>
                <c:pt idx="2764">
                  <c:v>8.0000000000000071E-2</c:v>
                </c:pt>
                <c:pt idx="2765">
                  <c:v>0.18000000000000008</c:v>
                </c:pt>
                <c:pt idx="2766">
                  <c:v>0.31999999999999995</c:v>
                </c:pt>
                <c:pt idx="2767">
                  <c:v>0.34000000000000019</c:v>
                </c:pt>
                <c:pt idx="2768">
                  <c:v>0.7</c:v>
                </c:pt>
                <c:pt idx="2769">
                  <c:v>1.4199999999999995</c:v>
                </c:pt>
                <c:pt idx="2770">
                  <c:v>1.6199999999999997</c:v>
                </c:pt>
                <c:pt idx="2771">
                  <c:v>1.5599999999999994</c:v>
                </c:pt>
                <c:pt idx="2772">
                  <c:v>1.3599999999999994</c:v>
                </c:pt>
                <c:pt idx="2773">
                  <c:v>1.2199999999999995</c:v>
                </c:pt>
                <c:pt idx="2774">
                  <c:v>0.93999999999999984</c:v>
                </c:pt>
                <c:pt idx="2775">
                  <c:v>0.8</c:v>
                </c:pt>
                <c:pt idx="2776">
                  <c:v>0.7000000000000004</c:v>
                </c:pt>
                <c:pt idx="2777">
                  <c:v>1.0200000000000002</c:v>
                </c:pt>
                <c:pt idx="2778">
                  <c:v>0.82000000000000028</c:v>
                </c:pt>
                <c:pt idx="2779">
                  <c:v>0.82000000000000028</c:v>
                </c:pt>
                <c:pt idx="2780">
                  <c:v>0.56000000000000016</c:v>
                </c:pt>
                <c:pt idx="2781">
                  <c:v>0.7</c:v>
                </c:pt>
                <c:pt idx="2782">
                  <c:v>0.56000000000000016</c:v>
                </c:pt>
                <c:pt idx="2783">
                  <c:v>0.80000000000000038</c:v>
                </c:pt>
                <c:pt idx="2784">
                  <c:v>0.56000000000000016</c:v>
                </c:pt>
                <c:pt idx="2785">
                  <c:v>0.3</c:v>
                </c:pt>
                <c:pt idx="2786">
                  <c:v>0.33999999999999986</c:v>
                </c:pt>
                <c:pt idx="2787">
                  <c:v>0.31999999999999956</c:v>
                </c:pt>
                <c:pt idx="2788">
                  <c:v>0.4399999999999995</c:v>
                </c:pt>
                <c:pt idx="2789">
                  <c:v>0.61999999999999955</c:v>
                </c:pt>
                <c:pt idx="2790">
                  <c:v>0.95999999999999974</c:v>
                </c:pt>
                <c:pt idx="2791">
                  <c:v>0.8</c:v>
                </c:pt>
                <c:pt idx="2792">
                  <c:v>1.0000000000000004</c:v>
                </c:pt>
                <c:pt idx="2793">
                  <c:v>0.68000000000000038</c:v>
                </c:pt>
                <c:pt idx="2794">
                  <c:v>0.5800000000000004</c:v>
                </c:pt>
                <c:pt idx="2795">
                  <c:v>0.42000000000000026</c:v>
                </c:pt>
                <c:pt idx="2796">
                  <c:v>0.6</c:v>
                </c:pt>
                <c:pt idx="2797">
                  <c:v>0.31999999999999995</c:v>
                </c:pt>
                <c:pt idx="2798">
                  <c:v>0.5</c:v>
                </c:pt>
                <c:pt idx="2799">
                  <c:v>0.56000000000000016</c:v>
                </c:pt>
                <c:pt idx="2800">
                  <c:v>0.46000000000000013</c:v>
                </c:pt>
                <c:pt idx="2801">
                  <c:v>0.36000000000000049</c:v>
                </c:pt>
                <c:pt idx="2802">
                  <c:v>0.46000000000000052</c:v>
                </c:pt>
                <c:pt idx="2803">
                  <c:v>0.36000000000000049</c:v>
                </c:pt>
                <c:pt idx="2804">
                  <c:v>4.0000000000000216E-2</c:v>
                </c:pt>
                <c:pt idx="2805">
                  <c:v>0.36000000000000049</c:v>
                </c:pt>
                <c:pt idx="2806">
                  <c:v>0.14000000000000057</c:v>
                </c:pt>
                <c:pt idx="2807">
                  <c:v>0.20000000000000034</c:v>
                </c:pt>
                <c:pt idx="2808">
                  <c:v>0.1</c:v>
                </c:pt>
                <c:pt idx="2809">
                  <c:v>0.54000000000000026</c:v>
                </c:pt>
                <c:pt idx="2810">
                  <c:v>8.0000000000000071E-2</c:v>
                </c:pt>
                <c:pt idx="2811">
                  <c:v>3.9999999999999855E-2</c:v>
                </c:pt>
                <c:pt idx="2812">
                  <c:v>0.21999999999999992</c:v>
                </c:pt>
                <c:pt idx="2813">
                  <c:v>0.14000000000000021</c:v>
                </c:pt>
                <c:pt idx="2814">
                  <c:v>-8.0000000000000071E-2</c:v>
                </c:pt>
                <c:pt idx="2815">
                  <c:v>0.11999999999999993</c:v>
                </c:pt>
                <c:pt idx="2816">
                  <c:v>0.15999999999999978</c:v>
                </c:pt>
                <c:pt idx="2817">
                  <c:v>-4.0000000000000216E-2</c:v>
                </c:pt>
                <c:pt idx="2818">
                  <c:v>0.29999999999999966</c:v>
                </c:pt>
                <c:pt idx="2819">
                  <c:v>0.21999999999999958</c:v>
                </c:pt>
                <c:pt idx="2820">
                  <c:v>0.3999999999999993</c:v>
                </c:pt>
                <c:pt idx="2821">
                  <c:v>0.55999999999999939</c:v>
                </c:pt>
                <c:pt idx="2822">
                  <c:v>0.61999999999999922</c:v>
                </c:pt>
                <c:pt idx="2823">
                  <c:v>0.35999999999999943</c:v>
                </c:pt>
                <c:pt idx="2824">
                  <c:v>0.39999999999999963</c:v>
                </c:pt>
                <c:pt idx="2825">
                  <c:v>0.5</c:v>
                </c:pt>
                <c:pt idx="2826">
                  <c:v>0.38000000000000006</c:v>
                </c:pt>
                <c:pt idx="2827">
                  <c:v>0.38000000000000006</c:v>
                </c:pt>
                <c:pt idx="2828">
                  <c:v>0.4799999999999997</c:v>
                </c:pt>
                <c:pt idx="2829">
                  <c:v>0.83999999999999952</c:v>
                </c:pt>
                <c:pt idx="2830">
                  <c:v>0.91999999999999926</c:v>
                </c:pt>
                <c:pt idx="2831">
                  <c:v>1.0999999999999992</c:v>
                </c:pt>
                <c:pt idx="2832">
                  <c:v>1.1199999999999997</c:v>
                </c:pt>
                <c:pt idx="2833">
                  <c:v>0.85999999999999943</c:v>
                </c:pt>
                <c:pt idx="2834">
                  <c:v>0.5</c:v>
                </c:pt>
                <c:pt idx="2835">
                  <c:v>0.18000000000000008</c:v>
                </c:pt>
                <c:pt idx="2836">
                  <c:v>0.1</c:v>
                </c:pt>
                <c:pt idx="2837">
                  <c:v>3.9999999999999855E-2</c:v>
                </c:pt>
                <c:pt idx="2838">
                  <c:v>0.32000000000000028</c:v>
                </c:pt>
                <c:pt idx="2839">
                  <c:v>0.5</c:v>
                </c:pt>
                <c:pt idx="2840">
                  <c:v>0.82000000000000028</c:v>
                </c:pt>
                <c:pt idx="2841">
                  <c:v>1.1800000000000002</c:v>
                </c:pt>
                <c:pt idx="2842">
                  <c:v>1.2000000000000004</c:v>
                </c:pt>
                <c:pt idx="2843">
                  <c:v>0.66000000000000048</c:v>
                </c:pt>
                <c:pt idx="2844">
                  <c:v>0.32000000000000028</c:v>
                </c:pt>
                <c:pt idx="2845">
                  <c:v>0.44000000000000022</c:v>
                </c:pt>
                <c:pt idx="2846">
                  <c:v>8.0000000000000432E-2</c:v>
                </c:pt>
                <c:pt idx="2847">
                  <c:v>0.60000000000000031</c:v>
                </c:pt>
                <c:pt idx="2848">
                  <c:v>1.3</c:v>
                </c:pt>
                <c:pt idx="2849">
                  <c:v>1.36</c:v>
                </c:pt>
                <c:pt idx="2850">
                  <c:v>1.3199999999999998</c:v>
                </c:pt>
                <c:pt idx="2851">
                  <c:v>1.3199999999999998</c:v>
                </c:pt>
                <c:pt idx="2852">
                  <c:v>0.87999999999999967</c:v>
                </c:pt>
                <c:pt idx="2853">
                  <c:v>0.6</c:v>
                </c:pt>
                <c:pt idx="2854">
                  <c:v>0.98000000000000009</c:v>
                </c:pt>
                <c:pt idx="2855">
                  <c:v>0.6</c:v>
                </c:pt>
                <c:pt idx="2856">
                  <c:v>0.76000000000000012</c:v>
                </c:pt>
                <c:pt idx="2857">
                  <c:v>0.62000000000000033</c:v>
                </c:pt>
                <c:pt idx="2858">
                  <c:v>0.83999999999999986</c:v>
                </c:pt>
                <c:pt idx="2859">
                  <c:v>0.77999999999999969</c:v>
                </c:pt>
                <c:pt idx="2860">
                  <c:v>0.78</c:v>
                </c:pt>
                <c:pt idx="2861">
                  <c:v>0.43999999999999984</c:v>
                </c:pt>
                <c:pt idx="2862">
                  <c:v>0.53999999999999948</c:v>
                </c:pt>
                <c:pt idx="2863">
                  <c:v>0.4199999999999996</c:v>
                </c:pt>
                <c:pt idx="2864">
                  <c:v>0.61999999999999988</c:v>
                </c:pt>
                <c:pt idx="2865">
                  <c:v>0.41999999999999993</c:v>
                </c:pt>
                <c:pt idx="2866">
                  <c:v>0.87999999999999967</c:v>
                </c:pt>
                <c:pt idx="2867">
                  <c:v>1</c:v>
                </c:pt>
                <c:pt idx="2868">
                  <c:v>0.98000000000000043</c:v>
                </c:pt>
                <c:pt idx="2869">
                  <c:v>0.8600000000000001</c:v>
                </c:pt>
                <c:pt idx="2870">
                  <c:v>1.2399999999999998</c:v>
                </c:pt>
                <c:pt idx="2871">
                  <c:v>1.3199999999999998</c:v>
                </c:pt>
                <c:pt idx="2872">
                  <c:v>1.1800000000000002</c:v>
                </c:pt>
                <c:pt idx="2873">
                  <c:v>1.0599999999999998</c:v>
                </c:pt>
                <c:pt idx="2874">
                  <c:v>0.85999999999999976</c:v>
                </c:pt>
                <c:pt idx="2875">
                  <c:v>0.93999999999999984</c:v>
                </c:pt>
                <c:pt idx="2876">
                  <c:v>0.64000000000000024</c:v>
                </c:pt>
                <c:pt idx="2877">
                  <c:v>0.62000000000000033</c:v>
                </c:pt>
                <c:pt idx="2878">
                  <c:v>0.96000000000000052</c:v>
                </c:pt>
                <c:pt idx="2879">
                  <c:v>1.2400000000000007</c:v>
                </c:pt>
                <c:pt idx="2880">
                  <c:v>1.0800000000000007</c:v>
                </c:pt>
                <c:pt idx="2881">
                  <c:v>1.5600000000000005</c:v>
                </c:pt>
                <c:pt idx="2882">
                  <c:v>1.8000000000000003</c:v>
                </c:pt>
                <c:pt idx="2883">
                  <c:v>1.6199999999999999</c:v>
                </c:pt>
                <c:pt idx="2884">
                  <c:v>1.3599999999999999</c:v>
                </c:pt>
                <c:pt idx="2885">
                  <c:v>0.9199999999999996</c:v>
                </c:pt>
                <c:pt idx="2886">
                  <c:v>0.63999999999999946</c:v>
                </c:pt>
                <c:pt idx="2887">
                  <c:v>0.55999999999999939</c:v>
                </c:pt>
                <c:pt idx="2888">
                  <c:v>0.69999999999999962</c:v>
                </c:pt>
                <c:pt idx="2889">
                  <c:v>0.57999999999999974</c:v>
                </c:pt>
                <c:pt idx="2890">
                  <c:v>0.99999999999999967</c:v>
                </c:pt>
                <c:pt idx="2891">
                  <c:v>0.83999999999999986</c:v>
                </c:pt>
                <c:pt idx="2892">
                  <c:v>0.8</c:v>
                </c:pt>
                <c:pt idx="2893">
                  <c:v>0.7</c:v>
                </c:pt>
                <c:pt idx="2894">
                  <c:v>0.88000000000000012</c:v>
                </c:pt>
                <c:pt idx="2895">
                  <c:v>1.1400000000000001</c:v>
                </c:pt>
                <c:pt idx="2896">
                  <c:v>1.36</c:v>
                </c:pt>
                <c:pt idx="2897">
                  <c:v>1.4599999999999997</c:v>
                </c:pt>
                <c:pt idx="2898">
                  <c:v>1.5399999999999998</c:v>
                </c:pt>
                <c:pt idx="2899">
                  <c:v>1.5399999999999998</c:v>
                </c:pt>
                <c:pt idx="2900">
                  <c:v>1.6199999999999997</c:v>
                </c:pt>
                <c:pt idx="2901">
                  <c:v>1.3399999999999994</c:v>
                </c:pt>
                <c:pt idx="2902">
                  <c:v>0.93999999999999984</c:v>
                </c:pt>
                <c:pt idx="2903">
                  <c:v>0.83999999999999952</c:v>
                </c:pt>
                <c:pt idx="2904">
                  <c:v>0.9399999999999995</c:v>
                </c:pt>
                <c:pt idx="2905">
                  <c:v>0.72</c:v>
                </c:pt>
                <c:pt idx="2906">
                  <c:v>0.38000000000000006</c:v>
                </c:pt>
                <c:pt idx="2907">
                  <c:v>0.4</c:v>
                </c:pt>
                <c:pt idx="2908">
                  <c:v>0.32000000000000028</c:v>
                </c:pt>
                <c:pt idx="2909">
                  <c:v>0.28000000000000008</c:v>
                </c:pt>
                <c:pt idx="2910">
                  <c:v>0.21999999999999992</c:v>
                </c:pt>
                <c:pt idx="2911">
                  <c:v>0.48000000000000009</c:v>
                </c:pt>
                <c:pt idx="2912">
                  <c:v>0.75999999999999979</c:v>
                </c:pt>
                <c:pt idx="2913">
                  <c:v>0.83999999999999986</c:v>
                </c:pt>
                <c:pt idx="2914">
                  <c:v>0.98000000000000009</c:v>
                </c:pt>
                <c:pt idx="2915">
                  <c:v>1.28</c:v>
                </c:pt>
                <c:pt idx="2916">
                  <c:v>1.5</c:v>
                </c:pt>
                <c:pt idx="2917">
                  <c:v>1.2200000000000002</c:v>
                </c:pt>
                <c:pt idx="2918">
                  <c:v>1.4400000000000002</c:v>
                </c:pt>
                <c:pt idx="2919">
                  <c:v>1.4400000000000002</c:v>
                </c:pt>
                <c:pt idx="2920">
                  <c:v>1.1800000000000002</c:v>
                </c:pt>
                <c:pt idx="2921">
                  <c:v>1.2399999999999998</c:v>
                </c:pt>
                <c:pt idx="2922">
                  <c:v>1.5999999999999996</c:v>
                </c:pt>
                <c:pt idx="2923">
                  <c:v>1.42</c:v>
                </c:pt>
                <c:pt idx="2924">
                  <c:v>1.28</c:v>
                </c:pt>
                <c:pt idx="2925">
                  <c:v>1.42</c:v>
                </c:pt>
                <c:pt idx="2926">
                  <c:v>1.4400000000000002</c:v>
                </c:pt>
                <c:pt idx="2927">
                  <c:v>1.3800000000000003</c:v>
                </c:pt>
                <c:pt idx="2928">
                  <c:v>1.4400000000000002</c:v>
                </c:pt>
                <c:pt idx="2929">
                  <c:v>1.1400000000000001</c:v>
                </c:pt>
                <c:pt idx="2930">
                  <c:v>0.84000000000000052</c:v>
                </c:pt>
                <c:pt idx="2931">
                  <c:v>0.68000000000000038</c:v>
                </c:pt>
                <c:pt idx="2932">
                  <c:v>0.98000000000000043</c:v>
                </c:pt>
                <c:pt idx="2933">
                  <c:v>0.7000000000000004</c:v>
                </c:pt>
                <c:pt idx="2934">
                  <c:v>0.76000000000000045</c:v>
                </c:pt>
                <c:pt idx="2935">
                  <c:v>1.0200000000000002</c:v>
                </c:pt>
                <c:pt idx="2936">
                  <c:v>1.1200000000000003</c:v>
                </c:pt>
                <c:pt idx="2937">
                  <c:v>0.9</c:v>
                </c:pt>
                <c:pt idx="2938">
                  <c:v>0.83999999999999986</c:v>
                </c:pt>
                <c:pt idx="2939">
                  <c:v>0.71999999999999953</c:v>
                </c:pt>
                <c:pt idx="2940">
                  <c:v>0.27999999999999969</c:v>
                </c:pt>
                <c:pt idx="2941">
                  <c:v>1.9999999999999574E-2</c:v>
                </c:pt>
                <c:pt idx="2942">
                  <c:v>-0.74000000000000021</c:v>
                </c:pt>
                <c:pt idx="2943">
                  <c:v>-0.7</c:v>
                </c:pt>
                <c:pt idx="2944">
                  <c:v>-1.08</c:v>
                </c:pt>
                <c:pt idx="2945">
                  <c:v>-1.5</c:v>
                </c:pt>
                <c:pt idx="2946">
                  <c:v>-2.1599999999999997</c:v>
                </c:pt>
                <c:pt idx="2947">
                  <c:v>-2.76</c:v>
                </c:pt>
                <c:pt idx="2948">
                  <c:v>-3.1399999999999997</c:v>
                </c:pt>
                <c:pt idx="2949">
                  <c:v>-2.1999999999999997</c:v>
                </c:pt>
                <c:pt idx="2950">
                  <c:v>-1.1399999999999999</c:v>
                </c:pt>
                <c:pt idx="2951">
                  <c:v>0.20000000000000034</c:v>
                </c:pt>
                <c:pt idx="2952">
                  <c:v>1.8000000000000003</c:v>
                </c:pt>
                <c:pt idx="2953">
                  <c:v>2.8000000000000003</c:v>
                </c:pt>
                <c:pt idx="2954">
                  <c:v>2.72</c:v>
                </c:pt>
                <c:pt idx="2955">
                  <c:v>1.9600000000000002</c:v>
                </c:pt>
                <c:pt idx="2956">
                  <c:v>0.97999999999999976</c:v>
                </c:pt>
                <c:pt idx="2957">
                  <c:v>0.29999999999999966</c:v>
                </c:pt>
                <c:pt idx="2958">
                  <c:v>-0.18000000000000008</c:v>
                </c:pt>
                <c:pt idx="2959">
                  <c:v>-0.48000000000000009</c:v>
                </c:pt>
                <c:pt idx="2960">
                  <c:v>-0.21999999999999992</c:v>
                </c:pt>
                <c:pt idx="2961">
                  <c:v>0.16000000000000014</c:v>
                </c:pt>
                <c:pt idx="2962">
                  <c:v>0.30000000000000038</c:v>
                </c:pt>
                <c:pt idx="2963">
                  <c:v>0.56000000000000016</c:v>
                </c:pt>
                <c:pt idx="2964">
                  <c:v>0.7</c:v>
                </c:pt>
                <c:pt idx="2965">
                  <c:v>0.74000000000000021</c:v>
                </c:pt>
                <c:pt idx="2966">
                  <c:v>0.82000000000000028</c:v>
                </c:pt>
                <c:pt idx="2967">
                  <c:v>0.90000000000000036</c:v>
                </c:pt>
                <c:pt idx="2968">
                  <c:v>0.44000000000000022</c:v>
                </c:pt>
                <c:pt idx="2969">
                  <c:v>6.0000000000000143E-2</c:v>
                </c:pt>
                <c:pt idx="2970">
                  <c:v>0.23999999999999985</c:v>
                </c:pt>
                <c:pt idx="2971">
                  <c:v>1.9999999999999928E-2</c:v>
                </c:pt>
                <c:pt idx="2972">
                  <c:v>1.9999999999999574E-2</c:v>
                </c:pt>
                <c:pt idx="2973">
                  <c:v>0.23999999999999949</c:v>
                </c:pt>
                <c:pt idx="2974">
                  <c:v>0.57999999999999974</c:v>
                </c:pt>
                <c:pt idx="2975">
                  <c:v>0.35999999999999976</c:v>
                </c:pt>
                <c:pt idx="2976">
                  <c:v>0.49999999999999967</c:v>
                </c:pt>
                <c:pt idx="2977">
                  <c:v>0.51999999999999957</c:v>
                </c:pt>
                <c:pt idx="2978">
                  <c:v>0.4799999999999997</c:v>
                </c:pt>
                <c:pt idx="2979">
                  <c:v>0.37999999999999973</c:v>
                </c:pt>
                <c:pt idx="2980">
                  <c:v>0.33999999999999986</c:v>
                </c:pt>
                <c:pt idx="2981">
                  <c:v>0.6</c:v>
                </c:pt>
                <c:pt idx="2982">
                  <c:v>0.64000000000000024</c:v>
                </c:pt>
                <c:pt idx="2983">
                  <c:v>0.78</c:v>
                </c:pt>
                <c:pt idx="2984">
                  <c:v>0.83999999999999986</c:v>
                </c:pt>
                <c:pt idx="2985">
                  <c:v>1.3</c:v>
                </c:pt>
                <c:pt idx="2986">
                  <c:v>1.1400000000000001</c:v>
                </c:pt>
                <c:pt idx="2987">
                  <c:v>1.1800000000000002</c:v>
                </c:pt>
                <c:pt idx="2988">
                  <c:v>1.3200000000000003</c:v>
                </c:pt>
                <c:pt idx="2989">
                  <c:v>1.4200000000000004</c:v>
                </c:pt>
                <c:pt idx="2990">
                  <c:v>0.96000000000000019</c:v>
                </c:pt>
                <c:pt idx="2991">
                  <c:v>0.73999999999999988</c:v>
                </c:pt>
                <c:pt idx="2992">
                  <c:v>0.83999999999999986</c:v>
                </c:pt>
                <c:pt idx="2993">
                  <c:v>0.43999999999999984</c:v>
                </c:pt>
                <c:pt idx="2994">
                  <c:v>0.14000000000000021</c:v>
                </c:pt>
                <c:pt idx="2995">
                  <c:v>0.38000000000000006</c:v>
                </c:pt>
                <c:pt idx="2996">
                  <c:v>0.58000000000000007</c:v>
                </c:pt>
                <c:pt idx="2997">
                  <c:v>0.46000000000000013</c:v>
                </c:pt>
                <c:pt idx="2998">
                  <c:v>0.33999999999999986</c:v>
                </c:pt>
                <c:pt idx="2999">
                  <c:v>0.51999999999999957</c:v>
                </c:pt>
                <c:pt idx="3000">
                  <c:v>0.27999999999999969</c:v>
                </c:pt>
                <c:pt idx="3001">
                  <c:v>7.999999999999971E-2</c:v>
                </c:pt>
                <c:pt idx="3002">
                  <c:v>-0.22000000000000028</c:v>
                </c:pt>
                <c:pt idx="3003">
                  <c:v>-0.15999999999999978</c:v>
                </c:pt>
                <c:pt idx="3004">
                  <c:v>-0.51999999999999957</c:v>
                </c:pt>
                <c:pt idx="3005">
                  <c:v>-0.81999999999999962</c:v>
                </c:pt>
                <c:pt idx="3006">
                  <c:v>-0.59999999999999964</c:v>
                </c:pt>
                <c:pt idx="3007">
                  <c:v>-0.71999999999999953</c:v>
                </c:pt>
                <c:pt idx="3008">
                  <c:v>-0.35999999999999976</c:v>
                </c:pt>
                <c:pt idx="3009">
                  <c:v>-0.25999999999999979</c:v>
                </c:pt>
                <c:pt idx="3010">
                  <c:v>-8.0000000000000071E-2</c:v>
                </c:pt>
                <c:pt idx="3011">
                  <c:v>-0.31999999999999995</c:v>
                </c:pt>
                <c:pt idx="3012">
                  <c:v>1.9999999999999928E-2</c:v>
                </c:pt>
                <c:pt idx="3013">
                  <c:v>-0.42000000000000026</c:v>
                </c:pt>
                <c:pt idx="3014">
                  <c:v>-0.1600000000000005</c:v>
                </c:pt>
                <c:pt idx="3015">
                  <c:v>9.9999999999999645E-2</c:v>
                </c:pt>
                <c:pt idx="3016">
                  <c:v>0.13999999999999951</c:v>
                </c:pt>
                <c:pt idx="3017">
                  <c:v>0.15999999999999942</c:v>
                </c:pt>
                <c:pt idx="3018">
                  <c:v>0.39999999999999963</c:v>
                </c:pt>
                <c:pt idx="3019">
                  <c:v>0.21999999999999992</c:v>
                </c:pt>
                <c:pt idx="3020">
                  <c:v>0.31999999999999995</c:v>
                </c:pt>
                <c:pt idx="3021">
                  <c:v>0.48000000000000009</c:v>
                </c:pt>
              </c:numCache>
            </c:numRef>
          </c:xVal>
          <c:yVal>
            <c:numRef>
              <c:f>'66L_1'!$A$2:$A$3023</c:f>
              <c:numCache>
                <c:formatCode>General</c:formatCode>
                <c:ptCount val="302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numCache>
            </c:numRef>
          </c:yVal>
          <c:smooth val="1"/>
          <c:extLst>
            <c:ext xmlns:c16="http://schemas.microsoft.com/office/drawing/2014/chart" uri="{C3380CC4-5D6E-409C-BE32-E72D297353CC}">
              <c16:uniqueId val="{00000004-B14A-44A4-92A9-EA99D02ED7C8}"/>
            </c:ext>
          </c:extLst>
        </c:ser>
        <c:ser>
          <c:idx val="4"/>
          <c:order val="5"/>
          <c:tx>
            <c:strRef>
              <c:f>'66L_1'!$U$1</c:f>
              <c:strCache>
                <c:ptCount val="1"/>
                <c:pt idx="0">
                  <c:v>UPCUDEP</c:v>
                </c:pt>
              </c:strCache>
            </c:strRef>
          </c:tx>
          <c:spPr>
            <a:ln w="19050" cap="rnd">
              <a:solidFill>
                <a:schemeClr val="tx1"/>
              </a:solidFill>
              <a:round/>
            </a:ln>
            <a:effectLst/>
          </c:spPr>
          <c:marker>
            <c:symbol val="none"/>
          </c:marker>
          <c:xVal>
            <c:numRef>
              <c:f>'66L_1'!$V$4:$V$5</c:f>
              <c:numCache>
                <c:formatCode>General</c:formatCode>
                <c:ptCount val="2"/>
                <c:pt idx="0">
                  <c:v>-20</c:v>
                </c:pt>
                <c:pt idx="1">
                  <c:v>20</c:v>
                </c:pt>
              </c:numCache>
            </c:numRef>
          </c:xVal>
          <c:yVal>
            <c:numRef>
              <c:f>'66L_1'!$U$2:$U$3</c:f>
              <c:numCache>
                <c:formatCode>General</c:formatCode>
                <c:ptCount val="2"/>
                <c:pt idx="0">
                  <c:v>42</c:v>
                </c:pt>
                <c:pt idx="1">
                  <c:v>42</c:v>
                </c:pt>
              </c:numCache>
            </c:numRef>
          </c:yVal>
          <c:smooth val="1"/>
          <c:extLst>
            <c:ext xmlns:c16="http://schemas.microsoft.com/office/drawing/2014/chart" uri="{C3380CC4-5D6E-409C-BE32-E72D297353CC}">
              <c16:uniqueId val="{00000005-B14A-44A4-92A9-EA99D02ED7C8}"/>
            </c:ext>
          </c:extLst>
        </c:ser>
        <c:ser>
          <c:idx val="5"/>
          <c:order val="6"/>
          <c:tx>
            <c:strRef>
              <c:f>'66L_1'!$V$1</c:f>
              <c:strCache>
                <c:ptCount val="1"/>
                <c:pt idx="0">
                  <c:v>UPPCAQDEP</c:v>
                </c:pt>
              </c:strCache>
            </c:strRef>
          </c:tx>
          <c:spPr>
            <a:ln w="19050" cap="rnd">
              <a:solidFill>
                <a:schemeClr val="tx1"/>
              </a:solidFill>
              <a:round/>
            </a:ln>
            <a:effectLst/>
          </c:spPr>
          <c:marker>
            <c:symbol val="none"/>
          </c:marker>
          <c:xVal>
            <c:numRef>
              <c:f>'66L_1'!$V$4:$V$5</c:f>
              <c:numCache>
                <c:formatCode>General</c:formatCode>
                <c:ptCount val="2"/>
                <c:pt idx="0">
                  <c:v>-20</c:v>
                </c:pt>
                <c:pt idx="1">
                  <c:v>20</c:v>
                </c:pt>
              </c:numCache>
            </c:numRef>
          </c:xVal>
          <c:yVal>
            <c:numRef>
              <c:f>'66L_1'!$V$2:$V$3</c:f>
              <c:numCache>
                <c:formatCode>General</c:formatCode>
                <c:ptCount val="2"/>
                <c:pt idx="0">
                  <c:v>111</c:v>
                </c:pt>
                <c:pt idx="1">
                  <c:v>111</c:v>
                </c:pt>
              </c:numCache>
            </c:numRef>
          </c:yVal>
          <c:smooth val="1"/>
          <c:extLst>
            <c:ext xmlns:c16="http://schemas.microsoft.com/office/drawing/2014/chart" uri="{C3380CC4-5D6E-409C-BE32-E72D297353CC}">
              <c16:uniqueId val="{00000006-B14A-44A4-92A9-EA99D02ED7C8}"/>
            </c:ext>
          </c:extLst>
        </c:ser>
        <c:ser>
          <c:idx val="6"/>
          <c:order val="7"/>
          <c:tx>
            <c:strRef>
              <c:f>'66L_1'!$W$1</c:f>
              <c:strCache>
                <c:ptCount val="1"/>
                <c:pt idx="0">
                  <c:v>PCCUDEP</c:v>
                </c:pt>
              </c:strCache>
            </c:strRef>
          </c:tx>
          <c:spPr>
            <a:ln w="19050" cap="rnd">
              <a:solidFill>
                <a:schemeClr val="tx1"/>
              </a:solidFill>
              <a:round/>
            </a:ln>
            <a:effectLst/>
          </c:spPr>
          <c:marker>
            <c:symbol val="none"/>
          </c:marker>
          <c:xVal>
            <c:numRef>
              <c:f>'66L_1'!$V$4:$V$5</c:f>
              <c:numCache>
                <c:formatCode>General</c:formatCode>
                <c:ptCount val="2"/>
                <c:pt idx="0">
                  <c:v>-20</c:v>
                </c:pt>
                <c:pt idx="1">
                  <c:v>20</c:v>
                </c:pt>
              </c:numCache>
            </c:numRef>
          </c:xVal>
          <c:yVal>
            <c:numRef>
              <c:f>'66L_1'!$W$2:$W$3</c:f>
              <c:numCache>
                <c:formatCode>General</c:formatCode>
                <c:ptCount val="2"/>
                <c:pt idx="0">
                  <c:v>186</c:v>
                </c:pt>
                <c:pt idx="1">
                  <c:v>186</c:v>
                </c:pt>
              </c:numCache>
            </c:numRef>
          </c:yVal>
          <c:smooth val="1"/>
          <c:extLst>
            <c:ext xmlns:c16="http://schemas.microsoft.com/office/drawing/2014/chart" uri="{C3380CC4-5D6E-409C-BE32-E72D297353CC}">
              <c16:uniqueId val="{00000007-B14A-44A4-92A9-EA99D02ED7C8}"/>
            </c:ext>
          </c:extLst>
        </c:ser>
        <c:ser>
          <c:idx val="7"/>
          <c:order val="8"/>
          <c:tx>
            <c:strRef>
              <c:f>'66L_1'!$X$1</c:f>
              <c:strCache>
                <c:ptCount val="1"/>
                <c:pt idx="0">
                  <c:v>MIDAQDEP</c:v>
                </c:pt>
              </c:strCache>
            </c:strRef>
          </c:tx>
          <c:spPr>
            <a:ln w="19050" cap="rnd">
              <a:solidFill>
                <a:schemeClr val="tx1"/>
              </a:solidFill>
              <a:round/>
            </a:ln>
            <a:effectLst/>
          </c:spPr>
          <c:marker>
            <c:symbol val="none"/>
          </c:marker>
          <c:xVal>
            <c:numRef>
              <c:f>'66L_1'!$V$4:$V$5</c:f>
              <c:numCache>
                <c:formatCode>General</c:formatCode>
                <c:ptCount val="2"/>
                <c:pt idx="0">
                  <c:v>-20</c:v>
                </c:pt>
                <c:pt idx="1">
                  <c:v>20</c:v>
                </c:pt>
              </c:numCache>
            </c:numRef>
          </c:xVal>
          <c:yVal>
            <c:numRef>
              <c:f>'66L_1'!$X$2:$X$3</c:f>
              <c:numCache>
                <c:formatCode>General</c:formatCode>
                <c:ptCount val="2"/>
                <c:pt idx="0">
                  <c:v>200</c:v>
                </c:pt>
                <c:pt idx="1">
                  <c:v>200</c:v>
                </c:pt>
              </c:numCache>
            </c:numRef>
          </c:yVal>
          <c:smooth val="1"/>
          <c:extLst>
            <c:ext xmlns:c16="http://schemas.microsoft.com/office/drawing/2014/chart" uri="{C3380CC4-5D6E-409C-BE32-E72D297353CC}">
              <c16:uniqueId val="{00000008-B14A-44A4-92A9-EA99D02ED7C8}"/>
            </c:ext>
          </c:extLst>
        </c:ser>
        <c:ser>
          <c:idx val="8"/>
          <c:order val="9"/>
          <c:tx>
            <c:strRef>
              <c:f>'66L_1'!$Y$1</c:f>
              <c:strCache>
                <c:ptCount val="1"/>
                <c:pt idx="0">
                  <c:v>LOCUDEP</c:v>
                </c:pt>
              </c:strCache>
            </c:strRef>
          </c:tx>
          <c:spPr>
            <a:ln w="19050" cap="rnd">
              <a:solidFill>
                <a:schemeClr val="tx1"/>
              </a:solidFill>
              <a:round/>
            </a:ln>
            <a:effectLst/>
          </c:spPr>
          <c:marker>
            <c:symbol val="none"/>
          </c:marker>
          <c:xVal>
            <c:numRef>
              <c:f>'66L_1'!$V$4:$V$5</c:f>
              <c:numCache>
                <c:formatCode>General</c:formatCode>
                <c:ptCount val="2"/>
                <c:pt idx="0">
                  <c:v>-20</c:v>
                </c:pt>
                <c:pt idx="1">
                  <c:v>20</c:v>
                </c:pt>
              </c:numCache>
            </c:numRef>
          </c:xVal>
          <c:yVal>
            <c:numRef>
              <c:f>'66L_1'!$Y$2:$Y$3</c:f>
              <c:numCache>
                <c:formatCode>General</c:formatCode>
                <c:ptCount val="2"/>
                <c:pt idx="0">
                  <c:v>229</c:v>
                </c:pt>
                <c:pt idx="1">
                  <c:v>229</c:v>
                </c:pt>
              </c:numCache>
            </c:numRef>
          </c:yVal>
          <c:smooth val="1"/>
          <c:extLst>
            <c:ext xmlns:c16="http://schemas.microsoft.com/office/drawing/2014/chart" uri="{C3380CC4-5D6E-409C-BE32-E72D297353CC}">
              <c16:uniqueId val="{00000009-B14A-44A4-92A9-EA99D02ED7C8}"/>
            </c:ext>
          </c:extLst>
        </c:ser>
        <c:ser>
          <c:idx val="9"/>
          <c:order val="10"/>
          <c:tx>
            <c:strRef>
              <c:f>'66L_1'!$Z$1</c:f>
              <c:strCache>
                <c:ptCount val="1"/>
                <c:pt idx="0">
                  <c:v>LOAQDEP</c:v>
                </c:pt>
              </c:strCache>
            </c:strRef>
          </c:tx>
          <c:spPr>
            <a:ln w="19050" cap="rnd">
              <a:solidFill>
                <a:schemeClr val="tx1"/>
              </a:solidFill>
              <a:round/>
            </a:ln>
            <a:effectLst/>
          </c:spPr>
          <c:marker>
            <c:symbol val="none"/>
          </c:marker>
          <c:xVal>
            <c:numRef>
              <c:f>'66L_1'!$V$4:$V$5</c:f>
              <c:numCache>
                <c:formatCode>General</c:formatCode>
                <c:ptCount val="2"/>
                <c:pt idx="0">
                  <c:v>-20</c:v>
                </c:pt>
                <c:pt idx="1">
                  <c:v>20</c:v>
                </c:pt>
              </c:numCache>
            </c:numRef>
          </c:xVal>
          <c:yVal>
            <c:numRef>
              <c:f>'66L_1'!$Z$2:$Z$3</c:f>
              <c:numCache>
                <c:formatCode>General</c:formatCode>
                <c:ptCount val="2"/>
                <c:pt idx="0">
                  <c:v>251</c:v>
                </c:pt>
                <c:pt idx="1">
                  <c:v>251</c:v>
                </c:pt>
              </c:numCache>
            </c:numRef>
          </c:yVal>
          <c:smooth val="1"/>
          <c:extLst>
            <c:ext xmlns:c16="http://schemas.microsoft.com/office/drawing/2014/chart" uri="{C3380CC4-5D6E-409C-BE32-E72D297353CC}">
              <c16:uniqueId val="{0000000A-B14A-44A4-92A9-EA99D02ED7C8}"/>
            </c:ext>
          </c:extLst>
        </c:ser>
        <c:dLbls>
          <c:showLegendKey val="0"/>
          <c:showVal val="0"/>
          <c:showCatName val="0"/>
          <c:showSerName val="0"/>
          <c:showPercent val="0"/>
          <c:showBubbleSize val="0"/>
        </c:dLbls>
        <c:axId val="880386752"/>
        <c:axId val="880384128"/>
      </c:scatterChart>
      <c:valAx>
        <c:axId val="880386752"/>
        <c:scaling>
          <c:orientation val="minMax"/>
          <c:max val="20"/>
          <c:min val="-2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r>
                  <a:rPr lang="el-GR" sz="1200" b="0" i="0" baseline="0">
                    <a:effectLst/>
                  </a:rPr>
                  <a:t>Δ</a:t>
                </a:r>
                <a:r>
                  <a:rPr lang="en-US" sz="1200" b="0" i="0" baseline="0">
                    <a:effectLst/>
                  </a:rPr>
                  <a:t> Conductance (mS/m)</a:t>
                </a:r>
                <a:endParaRPr lang="en-US" sz="1200">
                  <a:effectLst/>
                </a:endParaRP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880384128"/>
        <c:crosses val="autoZero"/>
        <c:crossBetween val="midCat"/>
      </c:valAx>
      <c:valAx>
        <c:axId val="880384128"/>
        <c:scaling>
          <c:orientation val="maxMin"/>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880386752"/>
        <c:crosses val="autoZero"/>
        <c:crossBetween val="midCat"/>
      </c:valAx>
      <c:spPr>
        <a:noFill/>
        <a:ln>
          <a:noFill/>
        </a:ln>
        <a:effectLst/>
      </c:spPr>
    </c:plotArea>
    <c:legend>
      <c:legendPos val="r"/>
      <c:layout>
        <c:manualLayout>
          <c:xMode val="edge"/>
          <c:yMode val="edge"/>
          <c:x val="0.59920669166894869"/>
          <c:y val="0.40398410615339747"/>
          <c:w val="0.39835449588668759"/>
          <c:h val="0.11126130067074948"/>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3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sz="1400" b="1" i="0" baseline="0">
                <a:effectLst/>
              </a:rPr>
              <a:t>66L 1 </a:t>
            </a:r>
            <a:r>
              <a:rPr lang="el-GR" sz="1400" b="1" i="0" baseline="0">
                <a:effectLst/>
              </a:rPr>
              <a:t>Δ</a:t>
            </a:r>
            <a:r>
              <a:rPr lang="en-US" sz="1400" b="1" i="0" baseline="0">
                <a:effectLst/>
              </a:rPr>
              <a:t> in Conductance Over Time</a:t>
            </a:r>
            <a:endParaRPr lang="en-US" sz="1400">
              <a:effectLst/>
            </a:endParaRP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4.9798556430446193E-2"/>
          <c:y val="0.12695756780402451"/>
          <c:w val="0.90471522309711283"/>
          <c:h val="0.85040354330708678"/>
        </c:manualLayout>
      </c:layout>
      <c:scatterChart>
        <c:scatterStyle val="smoothMarker"/>
        <c:varyColors val="0"/>
        <c:ser>
          <c:idx val="0"/>
          <c:order val="0"/>
          <c:tx>
            <c:strRef>
              <c:f>'66L_1'!$M$1</c:f>
              <c:strCache>
                <c:ptCount val="1"/>
                <c:pt idx="0">
                  <c:v>2008-2016</c:v>
                </c:pt>
              </c:strCache>
            </c:strRef>
          </c:tx>
          <c:spPr>
            <a:ln w="12700" cap="rnd">
              <a:solidFill>
                <a:schemeClr val="accent1">
                  <a:lumMod val="40000"/>
                  <a:lumOff val="60000"/>
                </a:schemeClr>
              </a:solidFill>
              <a:round/>
            </a:ln>
            <a:effectLst/>
          </c:spPr>
          <c:marker>
            <c:symbol val="none"/>
          </c:marker>
          <c:xVal>
            <c:numRef>
              <c:f>'66L_1'!$M$2:$M$3021</c:f>
              <c:numCache>
                <c:formatCode>General</c:formatCode>
                <c:ptCount val="3020"/>
                <c:pt idx="3">
                  <c:v>1.3200000000000003</c:v>
                </c:pt>
                <c:pt idx="4">
                  <c:v>1.1400000000000001</c:v>
                </c:pt>
                <c:pt idx="5">
                  <c:v>1.02</c:v>
                </c:pt>
                <c:pt idx="6">
                  <c:v>0.99999999999999967</c:v>
                </c:pt>
                <c:pt idx="7">
                  <c:v>0.83999999999999952</c:v>
                </c:pt>
                <c:pt idx="8">
                  <c:v>0.71999999999999953</c:v>
                </c:pt>
                <c:pt idx="9">
                  <c:v>0.71999999999999953</c:v>
                </c:pt>
                <c:pt idx="10">
                  <c:v>0.9399999999999995</c:v>
                </c:pt>
                <c:pt idx="11">
                  <c:v>1.3400000000000003</c:v>
                </c:pt>
                <c:pt idx="12">
                  <c:v>1.3200000000000003</c:v>
                </c:pt>
                <c:pt idx="13">
                  <c:v>1.4400000000000006</c:v>
                </c:pt>
                <c:pt idx="14">
                  <c:v>1.5000000000000004</c:v>
                </c:pt>
                <c:pt idx="15">
                  <c:v>1.7600000000000002</c:v>
                </c:pt>
                <c:pt idx="16">
                  <c:v>1.6599999999999997</c:v>
                </c:pt>
                <c:pt idx="17">
                  <c:v>1.9</c:v>
                </c:pt>
                <c:pt idx="18">
                  <c:v>1.8599999999999999</c:v>
                </c:pt>
                <c:pt idx="19">
                  <c:v>1.3800000000000001</c:v>
                </c:pt>
                <c:pt idx="20">
                  <c:v>0.5600000000000005</c:v>
                </c:pt>
                <c:pt idx="21">
                  <c:v>0.96000000000000052</c:v>
                </c:pt>
                <c:pt idx="22">
                  <c:v>0.90000000000000036</c:v>
                </c:pt>
                <c:pt idx="23">
                  <c:v>0.94000000000000061</c:v>
                </c:pt>
                <c:pt idx="24">
                  <c:v>1.1800000000000004</c:v>
                </c:pt>
                <c:pt idx="25">
                  <c:v>1.6600000000000001</c:v>
                </c:pt>
                <c:pt idx="26">
                  <c:v>1.06</c:v>
                </c:pt>
                <c:pt idx="27">
                  <c:v>1.1800000000000002</c:v>
                </c:pt>
                <c:pt idx="28">
                  <c:v>1.52</c:v>
                </c:pt>
                <c:pt idx="29">
                  <c:v>1.8</c:v>
                </c:pt>
                <c:pt idx="30">
                  <c:v>1.8</c:v>
                </c:pt>
                <c:pt idx="31">
                  <c:v>1.8399999999999999</c:v>
                </c:pt>
                <c:pt idx="32">
                  <c:v>1.8799999999999997</c:v>
                </c:pt>
                <c:pt idx="33">
                  <c:v>1.7199999999999995</c:v>
                </c:pt>
                <c:pt idx="34">
                  <c:v>1.5599999999999994</c:v>
                </c:pt>
                <c:pt idx="35">
                  <c:v>1.3399999999999994</c:v>
                </c:pt>
                <c:pt idx="36">
                  <c:v>1.1799999999999997</c:v>
                </c:pt>
                <c:pt idx="37">
                  <c:v>0.69999999999999962</c:v>
                </c:pt>
                <c:pt idx="38">
                  <c:v>0.43999999999999984</c:v>
                </c:pt>
                <c:pt idx="39">
                  <c:v>0.83999999999999986</c:v>
                </c:pt>
                <c:pt idx="40">
                  <c:v>1.22</c:v>
                </c:pt>
                <c:pt idx="41">
                  <c:v>1.2599999999999998</c:v>
                </c:pt>
                <c:pt idx="42">
                  <c:v>1.6</c:v>
                </c:pt>
                <c:pt idx="43">
                  <c:v>1.64</c:v>
                </c:pt>
                <c:pt idx="44">
                  <c:v>1.2</c:v>
                </c:pt>
                <c:pt idx="45">
                  <c:v>1.3199999999999998</c:v>
                </c:pt>
                <c:pt idx="46">
                  <c:v>1.7</c:v>
                </c:pt>
                <c:pt idx="47">
                  <c:v>1.36</c:v>
                </c:pt>
                <c:pt idx="48">
                  <c:v>1.28</c:v>
                </c:pt>
                <c:pt idx="49">
                  <c:v>1.0399999999999998</c:v>
                </c:pt>
                <c:pt idx="50">
                  <c:v>0.83999999999999986</c:v>
                </c:pt>
                <c:pt idx="51">
                  <c:v>0.73999999999999955</c:v>
                </c:pt>
                <c:pt idx="52">
                  <c:v>1.0199999999999991</c:v>
                </c:pt>
                <c:pt idx="53">
                  <c:v>0.8599999999999991</c:v>
                </c:pt>
                <c:pt idx="54">
                  <c:v>1.1399999999999992</c:v>
                </c:pt>
                <c:pt idx="55">
                  <c:v>0.81999999999999917</c:v>
                </c:pt>
                <c:pt idx="56">
                  <c:v>0.63999999999999946</c:v>
                </c:pt>
                <c:pt idx="57">
                  <c:v>0.39999999999999963</c:v>
                </c:pt>
                <c:pt idx="58">
                  <c:v>0.85999999999999976</c:v>
                </c:pt>
                <c:pt idx="59">
                  <c:v>1.0399999999999998</c:v>
                </c:pt>
                <c:pt idx="60">
                  <c:v>1.3199999999999998</c:v>
                </c:pt>
                <c:pt idx="61">
                  <c:v>1.42</c:v>
                </c:pt>
                <c:pt idx="62">
                  <c:v>1.1600000000000001</c:v>
                </c:pt>
                <c:pt idx="63">
                  <c:v>1.1400000000000001</c:v>
                </c:pt>
                <c:pt idx="64">
                  <c:v>0.92000000000000026</c:v>
                </c:pt>
                <c:pt idx="65">
                  <c:v>0.80000000000000038</c:v>
                </c:pt>
                <c:pt idx="66">
                  <c:v>0.86000000000000054</c:v>
                </c:pt>
                <c:pt idx="67">
                  <c:v>1.1000000000000008</c:v>
                </c:pt>
                <c:pt idx="68">
                  <c:v>0.2000000000000007</c:v>
                </c:pt>
                <c:pt idx="69">
                  <c:v>0.44000000000000056</c:v>
                </c:pt>
                <c:pt idx="70">
                  <c:v>6.0000000000000851E-2</c:v>
                </c:pt>
                <c:pt idx="71">
                  <c:v>-0.75999999999999945</c:v>
                </c:pt>
                <c:pt idx="72">
                  <c:v>-1.1999999999999993</c:v>
                </c:pt>
                <c:pt idx="73">
                  <c:v>-1.2799999999999998</c:v>
                </c:pt>
                <c:pt idx="74">
                  <c:v>-1.8399999999999992</c:v>
                </c:pt>
                <c:pt idx="75">
                  <c:v>-2.0799999999999996</c:v>
                </c:pt>
                <c:pt idx="76">
                  <c:v>-2.0199999999999996</c:v>
                </c:pt>
                <c:pt idx="77">
                  <c:v>-1.8400000000000005</c:v>
                </c:pt>
                <c:pt idx="78">
                  <c:v>-1.2199999999999995</c:v>
                </c:pt>
                <c:pt idx="79">
                  <c:v>-1.1399999999999999</c:v>
                </c:pt>
                <c:pt idx="80">
                  <c:v>-1.06</c:v>
                </c:pt>
                <c:pt idx="81">
                  <c:v>-0.78000000000000047</c:v>
                </c:pt>
                <c:pt idx="82">
                  <c:v>-0.88000000000000045</c:v>
                </c:pt>
                <c:pt idx="83">
                  <c:v>-1.120000000000001</c:v>
                </c:pt>
                <c:pt idx="84">
                  <c:v>-0.96000000000000085</c:v>
                </c:pt>
                <c:pt idx="85">
                  <c:v>-0.62000000000000033</c:v>
                </c:pt>
                <c:pt idx="86">
                  <c:v>-0.76000000000000012</c:v>
                </c:pt>
                <c:pt idx="87">
                  <c:v>-0.57999999999999974</c:v>
                </c:pt>
                <c:pt idx="88">
                  <c:v>-0.66000000000000014</c:v>
                </c:pt>
                <c:pt idx="89">
                  <c:v>-0.68000000000000038</c:v>
                </c:pt>
                <c:pt idx="90">
                  <c:v>-0.80000000000000071</c:v>
                </c:pt>
                <c:pt idx="91">
                  <c:v>-0.60000000000000075</c:v>
                </c:pt>
                <c:pt idx="92">
                  <c:v>-0.48000000000000115</c:v>
                </c:pt>
                <c:pt idx="93">
                  <c:v>-0.36000000000000087</c:v>
                </c:pt>
                <c:pt idx="94">
                  <c:v>-0.26000000000000084</c:v>
                </c:pt>
                <c:pt idx="95">
                  <c:v>-0.28000000000000114</c:v>
                </c:pt>
                <c:pt idx="96">
                  <c:v>-0.50000000000000144</c:v>
                </c:pt>
                <c:pt idx="97">
                  <c:v>-0.36000000000000087</c:v>
                </c:pt>
                <c:pt idx="98">
                  <c:v>0.23999999999999985</c:v>
                </c:pt>
                <c:pt idx="99">
                  <c:v>0</c:v>
                </c:pt>
                <c:pt idx="100">
                  <c:v>0.32000000000000028</c:v>
                </c:pt>
                <c:pt idx="101">
                  <c:v>0.72000000000000031</c:v>
                </c:pt>
                <c:pt idx="102">
                  <c:v>0.58000000000000007</c:v>
                </c:pt>
                <c:pt idx="103">
                  <c:v>0.39999999999999963</c:v>
                </c:pt>
                <c:pt idx="104">
                  <c:v>0.75999999999999945</c:v>
                </c:pt>
                <c:pt idx="105">
                  <c:v>0.57999999999999974</c:v>
                </c:pt>
                <c:pt idx="106">
                  <c:v>0.46000000000000013</c:v>
                </c:pt>
                <c:pt idx="107">
                  <c:v>0.28000000000000008</c:v>
                </c:pt>
                <c:pt idx="108">
                  <c:v>-0.18000000000000008</c:v>
                </c:pt>
                <c:pt idx="109">
                  <c:v>-0.51999999999999991</c:v>
                </c:pt>
                <c:pt idx="110">
                  <c:v>-0.29999999999999966</c:v>
                </c:pt>
                <c:pt idx="111">
                  <c:v>-0.25999999999999945</c:v>
                </c:pt>
                <c:pt idx="112">
                  <c:v>-0.27999999999999903</c:v>
                </c:pt>
                <c:pt idx="113">
                  <c:v>0.18000000000000113</c:v>
                </c:pt>
                <c:pt idx="114">
                  <c:v>0.26000000000000123</c:v>
                </c:pt>
                <c:pt idx="115">
                  <c:v>-1.999999999999922E-2</c:v>
                </c:pt>
                <c:pt idx="116">
                  <c:v>2.0000000000000639E-2</c:v>
                </c:pt>
                <c:pt idx="117">
                  <c:v>0.40000000000000036</c:v>
                </c:pt>
                <c:pt idx="118">
                  <c:v>0.24000000000000021</c:v>
                </c:pt>
                <c:pt idx="119">
                  <c:v>0.64000000000000024</c:v>
                </c:pt>
                <c:pt idx="120">
                  <c:v>0.7</c:v>
                </c:pt>
                <c:pt idx="121">
                  <c:v>0.61999999999999988</c:v>
                </c:pt>
                <c:pt idx="122">
                  <c:v>0.23999999999999985</c:v>
                </c:pt>
                <c:pt idx="123">
                  <c:v>0.2</c:v>
                </c:pt>
                <c:pt idx="124">
                  <c:v>-0.1</c:v>
                </c:pt>
                <c:pt idx="125">
                  <c:v>-0.21999999999999992</c:v>
                </c:pt>
                <c:pt idx="126">
                  <c:v>-7.999999999999971E-2</c:v>
                </c:pt>
                <c:pt idx="127">
                  <c:v>-7.999999999999971E-2</c:v>
                </c:pt>
                <c:pt idx="128">
                  <c:v>-0.4</c:v>
                </c:pt>
                <c:pt idx="129">
                  <c:v>-0.16000000000000014</c:v>
                </c:pt>
                <c:pt idx="130">
                  <c:v>0.16000000000000014</c:v>
                </c:pt>
                <c:pt idx="131">
                  <c:v>-3.9999999999999855E-2</c:v>
                </c:pt>
                <c:pt idx="132">
                  <c:v>0.16000000000000014</c:v>
                </c:pt>
                <c:pt idx="133">
                  <c:v>0.44000000000000022</c:v>
                </c:pt>
                <c:pt idx="134">
                  <c:v>0.1</c:v>
                </c:pt>
                <c:pt idx="135">
                  <c:v>-4.0000000000000216E-2</c:v>
                </c:pt>
                <c:pt idx="136">
                  <c:v>0.11999999999999958</c:v>
                </c:pt>
                <c:pt idx="137">
                  <c:v>0.17999999999999972</c:v>
                </c:pt>
                <c:pt idx="138">
                  <c:v>0.49999999999999967</c:v>
                </c:pt>
                <c:pt idx="139">
                  <c:v>0.6</c:v>
                </c:pt>
                <c:pt idx="140">
                  <c:v>0.82000000000000028</c:v>
                </c:pt>
                <c:pt idx="141">
                  <c:v>0.72000000000000031</c:v>
                </c:pt>
                <c:pt idx="142">
                  <c:v>0.88000000000000045</c:v>
                </c:pt>
                <c:pt idx="143">
                  <c:v>0.54000000000000059</c:v>
                </c:pt>
                <c:pt idx="144">
                  <c:v>0.68000000000000038</c:v>
                </c:pt>
                <c:pt idx="145">
                  <c:v>0.44000000000000022</c:v>
                </c:pt>
                <c:pt idx="146">
                  <c:v>0.34000000000000019</c:v>
                </c:pt>
                <c:pt idx="147">
                  <c:v>0</c:v>
                </c:pt>
                <c:pt idx="148">
                  <c:v>0.18000000000000008</c:v>
                </c:pt>
                <c:pt idx="149">
                  <c:v>0.25999999999999979</c:v>
                </c:pt>
                <c:pt idx="150">
                  <c:v>0.25999999999999945</c:v>
                </c:pt>
                <c:pt idx="151">
                  <c:v>0.23999999999999949</c:v>
                </c:pt>
                <c:pt idx="152">
                  <c:v>0.55999999999999983</c:v>
                </c:pt>
                <c:pt idx="153">
                  <c:v>0.25999999999999979</c:v>
                </c:pt>
                <c:pt idx="154">
                  <c:v>0.21999999999999992</c:v>
                </c:pt>
                <c:pt idx="155">
                  <c:v>0.18000000000000044</c:v>
                </c:pt>
                <c:pt idx="156">
                  <c:v>0.48000000000000009</c:v>
                </c:pt>
                <c:pt idx="157">
                  <c:v>0.35999999999999976</c:v>
                </c:pt>
                <c:pt idx="158">
                  <c:v>0.69999999999999962</c:v>
                </c:pt>
                <c:pt idx="159">
                  <c:v>0.65999999999999981</c:v>
                </c:pt>
                <c:pt idx="160">
                  <c:v>0.53999999999999948</c:v>
                </c:pt>
                <c:pt idx="161">
                  <c:v>0.59999999999999964</c:v>
                </c:pt>
                <c:pt idx="162">
                  <c:v>1.02</c:v>
                </c:pt>
                <c:pt idx="163">
                  <c:v>0.75999999999999979</c:v>
                </c:pt>
                <c:pt idx="164">
                  <c:v>0.73999999999999955</c:v>
                </c:pt>
                <c:pt idx="165">
                  <c:v>0.55999999999999983</c:v>
                </c:pt>
                <c:pt idx="166">
                  <c:v>0.24000000000000021</c:v>
                </c:pt>
                <c:pt idx="167">
                  <c:v>-0.42000000000000026</c:v>
                </c:pt>
                <c:pt idx="168">
                  <c:v>-0.24000000000000021</c:v>
                </c:pt>
                <c:pt idx="169">
                  <c:v>-0.13999999999999985</c:v>
                </c:pt>
                <c:pt idx="170">
                  <c:v>-1.9999999999999928E-2</c:v>
                </c:pt>
                <c:pt idx="171">
                  <c:v>1.9999999999999928E-2</c:v>
                </c:pt>
                <c:pt idx="172">
                  <c:v>8.0000000000000071E-2</c:v>
                </c:pt>
                <c:pt idx="173">
                  <c:v>-0.13999999999999985</c:v>
                </c:pt>
                <c:pt idx="174">
                  <c:v>-0.2</c:v>
                </c:pt>
                <c:pt idx="175">
                  <c:v>0.13999999999999985</c:v>
                </c:pt>
                <c:pt idx="176">
                  <c:v>0.16000000000000014</c:v>
                </c:pt>
                <c:pt idx="177">
                  <c:v>0.42000000000000026</c:v>
                </c:pt>
                <c:pt idx="178">
                  <c:v>0.62000000000000066</c:v>
                </c:pt>
                <c:pt idx="179">
                  <c:v>0.56000000000000083</c:v>
                </c:pt>
                <c:pt idx="180">
                  <c:v>0.42000000000000098</c:v>
                </c:pt>
                <c:pt idx="181">
                  <c:v>0.66000000000000048</c:v>
                </c:pt>
                <c:pt idx="182">
                  <c:v>0.44000000000000056</c:v>
                </c:pt>
                <c:pt idx="183">
                  <c:v>0.52000000000000024</c:v>
                </c:pt>
                <c:pt idx="184">
                  <c:v>0.68</c:v>
                </c:pt>
                <c:pt idx="185">
                  <c:v>0.76000000000000012</c:v>
                </c:pt>
                <c:pt idx="186">
                  <c:v>0.6</c:v>
                </c:pt>
                <c:pt idx="187">
                  <c:v>0.67999999999999972</c:v>
                </c:pt>
                <c:pt idx="188">
                  <c:v>0.57999999999999974</c:v>
                </c:pt>
                <c:pt idx="189">
                  <c:v>0.51999999999999957</c:v>
                </c:pt>
                <c:pt idx="190">
                  <c:v>0.27999999999999936</c:v>
                </c:pt>
                <c:pt idx="191">
                  <c:v>0.3</c:v>
                </c:pt>
                <c:pt idx="192">
                  <c:v>0.34000000000000019</c:v>
                </c:pt>
                <c:pt idx="193">
                  <c:v>8.0000000000000432E-2</c:v>
                </c:pt>
                <c:pt idx="194">
                  <c:v>-5.9999999999999429E-2</c:v>
                </c:pt>
                <c:pt idx="195">
                  <c:v>0.36000000000000087</c:v>
                </c:pt>
                <c:pt idx="196">
                  <c:v>0.5600000000000005</c:v>
                </c:pt>
                <c:pt idx="197">
                  <c:v>0.78000000000000047</c:v>
                </c:pt>
                <c:pt idx="198">
                  <c:v>1.5</c:v>
                </c:pt>
                <c:pt idx="199">
                  <c:v>2.0999999999999996</c:v>
                </c:pt>
                <c:pt idx="200">
                  <c:v>2.1199999999999997</c:v>
                </c:pt>
                <c:pt idx="201">
                  <c:v>1.8199999999999996</c:v>
                </c:pt>
                <c:pt idx="202">
                  <c:v>1.4999999999999996</c:v>
                </c:pt>
                <c:pt idx="203">
                  <c:v>-0.32000000000000028</c:v>
                </c:pt>
                <c:pt idx="204">
                  <c:v>-0.83999999999999986</c:v>
                </c:pt>
                <c:pt idx="205">
                  <c:v>-1.0399999999999998</c:v>
                </c:pt>
                <c:pt idx="206">
                  <c:v>-2.1000000000000005</c:v>
                </c:pt>
                <c:pt idx="207">
                  <c:v>-0.26000000000000012</c:v>
                </c:pt>
                <c:pt idx="208">
                  <c:v>2.8600000000000003</c:v>
                </c:pt>
                <c:pt idx="209">
                  <c:v>3.04</c:v>
                </c:pt>
                <c:pt idx="210">
                  <c:v>3.0399999999999996</c:v>
                </c:pt>
                <c:pt idx="211">
                  <c:v>3.5200000000000005</c:v>
                </c:pt>
                <c:pt idx="212">
                  <c:v>1.64</c:v>
                </c:pt>
                <c:pt idx="213">
                  <c:v>1.9999999999999928E-2</c:v>
                </c:pt>
                <c:pt idx="214">
                  <c:v>-0.19999999999999965</c:v>
                </c:pt>
                <c:pt idx="215">
                  <c:v>-1.9999999999999574E-2</c:v>
                </c:pt>
                <c:pt idx="216">
                  <c:v>0.90000000000000069</c:v>
                </c:pt>
                <c:pt idx="217">
                  <c:v>0.80000000000000038</c:v>
                </c:pt>
                <c:pt idx="218">
                  <c:v>0.26000000000000012</c:v>
                </c:pt>
                <c:pt idx="219">
                  <c:v>7.999999999999971E-2</c:v>
                </c:pt>
                <c:pt idx="220">
                  <c:v>-0.36000000000000015</c:v>
                </c:pt>
                <c:pt idx="221">
                  <c:v>-1.1600000000000008</c:v>
                </c:pt>
                <c:pt idx="222">
                  <c:v>-1.4800000000000011</c:v>
                </c:pt>
                <c:pt idx="223">
                  <c:v>-1.2400000000000013</c:v>
                </c:pt>
                <c:pt idx="224">
                  <c:v>-1.180000000000001</c:v>
                </c:pt>
                <c:pt idx="225">
                  <c:v>-0.92000000000000104</c:v>
                </c:pt>
                <c:pt idx="226">
                  <c:v>-0.1</c:v>
                </c:pt>
                <c:pt idx="227">
                  <c:v>0.68000000000000038</c:v>
                </c:pt>
                <c:pt idx="228">
                  <c:v>0.60000000000000075</c:v>
                </c:pt>
                <c:pt idx="229">
                  <c:v>0.44000000000000056</c:v>
                </c:pt>
                <c:pt idx="230">
                  <c:v>0.76000000000000012</c:v>
                </c:pt>
                <c:pt idx="231">
                  <c:v>0.9199999999999996</c:v>
                </c:pt>
                <c:pt idx="232">
                  <c:v>0.63999999999999913</c:v>
                </c:pt>
                <c:pt idx="233">
                  <c:v>1.2399999999999991</c:v>
                </c:pt>
                <c:pt idx="234">
                  <c:v>1.5799999999999996</c:v>
                </c:pt>
                <c:pt idx="235">
                  <c:v>1.5000000000000007</c:v>
                </c:pt>
                <c:pt idx="236">
                  <c:v>0.9199999999999996</c:v>
                </c:pt>
                <c:pt idx="237">
                  <c:v>1.1000000000000001</c:v>
                </c:pt>
                <c:pt idx="238">
                  <c:v>1.0399999999999998</c:v>
                </c:pt>
                <c:pt idx="239">
                  <c:v>0.96000000000000019</c:v>
                </c:pt>
                <c:pt idx="240">
                  <c:v>0.94000000000000061</c:v>
                </c:pt>
                <c:pt idx="241">
                  <c:v>1.6200000000000017</c:v>
                </c:pt>
                <c:pt idx="242">
                  <c:v>1.4400000000000019</c:v>
                </c:pt>
                <c:pt idx="243">
                  <c:v>1.6000000000000028</c:v>
                </c:pt>
                <c:pt idx="244">
                  <c:v>1.5600000000000023</c:v>
                </c:pt>
                <c:pt idx="245">
                  <c:v>1.4400000000000006</c:v>
                </c:pt>
                <c:pt idx="246">
                  <c:v>1.1000000000000001</c:v>
                </c:pt>
                <c:pt idx="247">
                  <c:v>1.3799999999999997</c:v>
                </c:pt>
                <c:pt idx="248">
                  <c:v>1.3999999999999986</c:v>
                </c:pt>
                <c:pt idx="249">
                  <c:v>1.759999999999998</c:v>
                </c:pt>
                <c:pt idx="250">
                  <c:v>2.1999999999999984</c:v>
                </c:pt>
                <c:pt idx="251">
                  <c:v>2.4599999999999995</c:v>
                </c:pt>
                <c:pt idx="252">
                  <c:v>2.62</c:v>
                </c:pt>
                <c:pt idx="253">
                  <c:v>2.5200000000000005</c:v>
                </c:pt>
                <c:pt idx="254">
                  <c:v>2.5799999999999996</c:v>
                </c:pt>
                <c:pt idx="255">
                  <c:v>2.3999999999999986</c:v>
                </c:pt>
                <c:pt idx="256">
                  <c:v>2.0599999999999996</c:v>
                </c:pt>
                <c:pt idx="257">
                  <c:v>2.0799999999999983</c:v>
                </c:pt>
                <c:pt idx="258">
                  <c:v>2.2399999999999993</c:v>
                </c:pt>
                <c:pt idx="259">
                  <c:v>2.2000000000000002</c:v>
                </c:pt>
                <c:pt idx="260">
                  <c:v>2.0400000000000005</c:v>
                </c:pt>
                <c:pt idx="261">
                  <c:v>1.9999999999999987</c:v>
                </c:pt>
                <c:pt idx="262">
                  <c:v>2.2199999999999989</c:v>
                </c:pt>
                <c:pt idx="263">
                  <c:v>2.5199999999999987</c:v>
                </c:pt>
                <c:pt idx="264">
                  <c:v>2.5599999999999996</c:v>
                </c:pt>
                <c:pt idx="265">
                  <c:v>2.5799999999999996</c:v>
                </c:pt>
                <c:pt idx="266">
                  <c:v>2.5000000000000013</c:v>
                </c:pt>
                <c:pt idx="267">
                  <c:v>2.0800000000000027</c:v>
                </c:pt>
                <c:pt idx="268">
                  <c:v>1.5800000000000025</c:v>
                </c:pt>
                <c:pt idx="269">
                  <c:v>1.8600000000000023</c:v>
                </c:pt>
                <c:pt idx="270">
                  <c:v>1.8600000000000023</c:v>
                </c:pt>
                <c:pt idx="271">
                  <c:v>2.2600000000000025</c:v>
                </c:pt>
                <c:pt idx="272">
                  <c:v>2.3000000000000016</c:v>
                </c:pt>
                <c:pt idx="273">
                  <c:v>2.620000000000001</c:v>
                </c:pt>
                <c:pt idx="274">
                  <c:v>2.4200000000000008</c:v>
                </c:pt>
                <c:pt idx="275">
                  <c:v>2.6400000000000015</c:v>
                </c:pt>
                <c:pt idx="276">
                  <c:v>3.2000000000000006</c:v>
                </c:pt>
                <c:pt idx="277">
                  <c:v>3.46</c:v>
                </c:pt>
                <c:pt idx="278">
                  <c:v>2.8800000000000012</c:v>
                </c:pt>
                <c:pt idx="279">
                  <c:v>2.780000000000002</c:v>
                </c:pt>
                <c:pt idx="280">
                  <c:v>3.0600000000000014</c:v>
                </c:pt>
                <c:pt idx="281">
                  <c:v>2.6800000000000019</c:v>
                </c:pt>
                <c:pt idx="282">
                  <c:v>2.3800000000000017</c:v>
                </c:pt>
                <c:pt idx="283">
                  <c:v>2.6400000000000015</c:v>
                </c:pt>
                <c:pt idx="284">
                  <c:v>2.660000000000001</c:v>
                </c:pt>
                <c:pt idx="285">
                  <c:v>2.080000000000001</c:v>
                </c:pt>
                <c:pt idx="286">
                  <c:v>1.9</c:v>
                </c:pt>
                <c:pt idx="287">
                  <c:v>2.4400000000000004</c:v>
                </c:pt>
                <c:pt idx="288">
                  <c:v>2.2999999999999998</c:v>
                </c:pt>
                <c:pt idx="289">
                  <c:v>2.0799999999999996</c:v>
                </c:pt>
                <c:pt idx="290">
                  <c:v>2.56</c:v>
                </c:pt>
                <c:pt idx="291">
                  <c:v>2.5200000000000005</c:v>
                </c:pt>
                <c:pt idx="292">
                  <c:v>2.1399999999999992</c:v>
                </c:pt>
                <c:pt idx="293">
                  <c:v>2.1799999999999988</c:v>
                </c:pt>
                <c:pt idx="294">
                  <c:v>2.5799999999999992</c:v>
                </c:pt>
                <c:pt idx="295">
                  <c:v>2.7799999999999985</c:v>
                </c:pt>
                <c:pt idx="296">
                  <c:v>2.8399999999999985</c:v>
                </c:pt>
                <c:pt idx="297">
                  <c:v>2.8599999999999985</c:v>
                </c:pt>
                <c:pt idx="298">
                  <c:v>2.9399999999999991</c:v>
                </c:pt>
                <c:pt idx="299">
                  <c:v>3.2399999999999998</c:v>
                </c:pt>
                <c:pt idx="300">
                  <c:v>2.8800000000000003</c:v>
                </c:pt>
                <c:pt idx="301">
                  <c:v>3.3200000000000012</c:v>
                </c:pt>
                <c:pt idx="302">
                  <c:v>3.5200000000000018</c:v>
                </c:pt>
                <c:pt idx="303">
                  <c:v>3.4600000000000017</c:v>
                </c:pt>
                <c:pt idx="304">
                  <c:v>3.2800000000000011</c:v>
                </c:pt>
                <c:pt idx="305">
                  <c:v>3.3600000000000008</c:v>
                </c:pt>
                <c:pt idx="306">
                  <c:v>3.1400000000000006</c:v>
                </c:pt>
                <c:pt idx="307">
                  <c:v>3.4</c:v>
                </c:pt>
                <c:pt idx="308">
                  <c:v>3.96</c:v>
                </c:pt>
                <c:pt idx="309">
                  <c:v>3.54</c:v>
                </c:pt>
                <c:pt idx="310">
                  <c:v>3.5200000000000005</c:v>
                </c:pt>
                <c:pt idx="311">
                  <c:v>3.34</c:v>
                </c:pt>
                <c:pt idx="312">
                  <c:v>3.160000000000001</c:v>
                </c:pt>
                <c:pt idx="313">
                  <c:v>2.9400000000000004</c:v>
                </c:pt>
                <c:pt idx="314">
                  <c:v>3.1800000000000006</c:v>
                </c:pt>
                <c:pt idx="315">
                  <c:v>2.9799999999999995</c:v>
                </c:pt>
                <c:pt idx="316">
                  <c:v>2.8600000000000003</c:v>
                </c:pt>
                <c:pt idx="317">
                  <c:v>2.4199999999999995</c:v>
                </c:pt>
                <c:pt idx="318">
                  <c:v>2.4</c:v>
                </c:pt>
                <c:pt idx="319">
                  <c:v>2.2000000000000002</c:v>
                </c:pt>
                <c:pt idx="320">
                  <c:v>2.16</c:v>
                </c:pt>
                <c:pt idx="321">
                  <c:v>2.1799999999999997</c:v>
                </c:pt>
                <c:pt idx="322">
                  <c:v>2.1599999999999993</c:v>
                </c:pt>
                <c:pt idx="323">
                  <c:v>1.6399999999999992</c:v>
                </c:pt>
                <c:pt idx="324">
                  <c:v>1.6799999999999997</c:v>
                </c:pt>
                <c:pt idx="325">
                  <c:v>1.4799999999999998</c:v>
                </c:pt>
                <c:pt idx="326">
                  <c:v>1.1600000000000001</c:v>
                </c:pt>
                <c:pt idx="327">
                  <c:v>0.96000000000000085</c:v>
                </c:pt>
                <c:pt idx="328">
                  <c:v>1.0400000000000005</c:v>
                </c:pt>
                <c:pt idx="329">
                  <c:v>0.90000000000000069</c:v>
                </c:pt>
                <c:pt idx="330">
                  <c:v>0.98000000000000109</c:v>
                </c:pt>
                <c:pt idx="331">
                  <c:v>1.2600000000000009</c:v>
                </c:pt>
                <c:pt idx="332">
                  <c:v>1.64</c:v>
                </c:pt>
                <c:pt idx="333">
                  <c:v>1.5399999999999998</c:v>
                </c:pt>
                <c:pt idx="334">
                  <c:v>1.2999999999999994</c:v>
                </c:pt>
                <c:pt idx="335">
                  <c:v>1.4199999999999988</c:v>
                </c:pt>
                <c:pt idx="336">
                  <c:v>1.579999999999999</c:v>
                </c:pt>
                <c:pt idx="337">
                  <c:v>1.7599999999999993</c:v>
                </c:pt>
                <c:pt idx="338">
                  <c:v>1.9</c:v>
                </c:pt>
                <c:pt idx="339">
                  <c:v>2.2400000000000007</c:v>
                </c:pt>
                <c:pt idx="340">
                  <c:v>2.2800000000000002</c:v>
                </c:pt>
                <c:pt idx="341">
                  <c:v>2.2600000000000007</c:v>
                </c:pt>
                <c:pt idx="342">
                  <c:v>2.3400000000000012</c:v>
                </c:pt>
                <c:pt idx="343">
                  <c:v>2.080000000000001</c:v>
                </c:pt>
                <c:pt idx="344">
                  <c:v>1.9</c:v>
                </c:pt>
                <c:pt idx="345">
                  <c:v>2.0800000000000005</c:v>
                </c:pt>
                <c:pt idx="346">
                  <c:v>2.2000000000000006</c:v>
                </c:pt>
                <c:pt idx="347">
                  <c:v>2.0600000000000009</c:v>
                </c:pt>
                <c:pt idx="348">
                  <c:v>2.5400000000000005</c:v>
                </c:pt>
                <c:pt idx="349">
                  <c:v>2.8200000000000012</c:v>
                </c:pt>
                <c:pt idx="350">
                  <c:v>2.4600000000000009</c:v>
                </c:pt>
                <c:pt idx="351">
                  <c:v>2.1399999999999997</c:v>
                </c:pt>
                <c:pt idx="352">
                  <c:v>2.0599999999999996</c:v>
                </c:pt>
                <c:pt idx="353">
                  <c:v>1.7599999999999993</c:v>
                </c:pt>
                <c:pt idx="354">
                  <c:v>1.9799999999999998</c:v>
                </c:pt>
                <c:pt idx="355">
                  <c:v>2.16</c:v>
                </c:pt>
                <c:pt idx="356">
                  <c:v>2.4200000000000008</c:v>
                </c:pt>
                <c:pt idx="357">
                  <c:v>2.0400000000000014</c:v>
                </c:pt>
                <c:pt idx="358">
                  <c:v>2.6000000000000014</c:v>
                </c:pt>
                <c:pt idx="359">
                  <c:v>2.0000000000000013</c:v>
                </c:pt>
                <c:pt idx="360">
                  <c:v>2.0400000000000014</c:v>
                </c:pt>
                <c:pt idx="361">
                  <c:v>1.920000000000001</c:v>
                </c:pt>
                <c:pt idx="362">
                  <c:v>1.9400000000000006</c:v>
                </c:pt>
                <c:pt idx="363">
                  <c:v>0.9</c:v>
                </c:pt>
                <c:pt idx="364">
                  <c:v>1.3999999999999992</c:v>
                </c:pt>
                <c:pt idx="365">
                  <c:v>1.4199999999999988</c:v>
                </c:pt>
                <c:pt idx="366">
                  <c:v>0.91999999999999882</c:v>
                </c:pt>
                <c:pt idx="367">
                  <c:v>1.5599999999999994</c:v>
                </c:pt>
                <c:pt idx="368">
                  <c:v>2.2399999999999998</c:v>
                </c:pt>
                <c:pt idx="369">
                  <c:v>1.86</c:v>
                </c:pt>
                <c:pt idx="370">
                  <c:v>1.9200000000000004</c:v>
                </c:pt>
                <c:pt idx="371">
                  <c:v>1.9800000000000004</c:v>
                </c:pt>
                <c:pt idx="372">
                  <c:v>1.2799999999999998</c:v>
                </c:pt>
                <c:pt idx="373">
                  <c:v>1.4599999999999995</c:v>
                </c:pt>
                <c:pt idx="374">
                  <c:v>1.7599999999999993</c:v>
                </c:pt>
                <c:pt idx="375">
                  <c:v>1.4399999999999991</c:v>
                </c:pt>
                <c:pt idx="376">
                  <c:v>1.819999999999999</c:v>
                </c:pt>
                <c:pt idx="377">
                  <c:v>1.9199999999999988</c:v>
                </c:pt>
                <c:pt idx="378">
                  <c:v>1.5399999999999991</c:v>
                </c:pt>
                <c:pt idx="379">
                  <c:v>1.5</c:v>
                </c:pt>
                <c:pt idx="380">
                  <c:v>1.5800000000000012</c:v>
                </c:pt>
                <c:pt idx="381">
                  <c:v>1.8600000000000008</c:v>
                </c:pt>
                <c:pt idx="382">
                  <c:v>1.9200000000000017</c:v>
                </c:pt>
                <c:pt idx="383">
                  <c:v>2.2200000000000015</c:v>
                </c:pt>
                <c:pt idx="384">
                  <c:v>2.5400000000000005</c:v>
                </c:pt>
                <c:pt idx="385">
                  <c:v>2.4999999999999987</c:v>
                </c:pt>
                <c:pt idx="386">
                  <c:v>2.0999999999999988</c:v>
                </c:pt>
                <c:pt idx="387">
                  <c:v>2.4799999999999982</c:v>
                </c:pt>
                <c:pt idx="388">
                  <c:v>2.6999999999999984</c:v>
                </c:pt>
                <c:pt idx="389">
                  <c:v>2.5999999999999988</c:v>
                </c:pt>
                <c:pt idx="390">
                  <c:v>3.1399999999999992</c:v>
                </c:pt>
                <c:pt idx="391">
                  <c:v>3.3999999999999986</c:v>
                </c:pt>
                <c:pt idx="392">
                  <c:v>3.319999999999999</c:v>
                </c:pt>
                <c:pt idx="393">
                  <c:v>3.0599999999999978</c:v>
                </c:pt>
                <c:pt idx="394">
                  <c:v>2.8799999999999981</c:v>
                </c:pt>
                <c:pt idx="395">
                  <c:v>2.6399999999999992</c:v>
                </c:pt>
                <c:pt idx="396">
                  <c:v>3.0200000000000005</c:v>
                </c:pt>
                <c:pt idx="397">
                  <c:v>3.0599999999999996</c:v>
                </c:pt>
                <c:pt idx="398">
                  <c:v>3.1</c:v>
                </c:pt>
                <c:pt idx="399">
                  <c:v>2.6400000000000006</c:v>
                </c:pt>
                <c:pt idx="400">
                  <c:v>1.9200000000000004</c:v>
                </c:pt>
                <c:pt idx="401">
                  <c:v>1.0600000000000009</c:v>
                </c:pt>
                <c:pt idx="402">
                  <c:v>1.7200000000000017</c:v>
                </c:pt>
                <c:pt idx="403">
                  <c:v>2.4600000000000022</c:v>
                </c:pt>
                <c:pt idx="404">
                  <c:v>3.5400000000000018</c:v>
                </c:pt>
                <c:pt idx="405">
                  <c:v>4.0200000000000014</c:v>
                </c:pt>
                <c:pt idx="406">
                  <c:v>4.1800000000000015</c:v>
                </c:pt>
                <c:pt idx="407">
                  <c:v>3.180000000000001</c:v>
                </c:pt>
                <c:pt idx="408">
                  <c:v>2.5600000000000009</c:v>
                </c:pt>
                <c:pt idx="409">
                  <c:v>1.9200000000000017</c:v>
                </c:pt>
                <c:pt idx="410">
                  <c:v>2.0200000000000018</c:v>
                </c:pt>
                <c:pt idx="411">
                  <c:v>2.4800000000000013</c:v>
                </c:pt>
                <c:pt idx="412">
                  <c:v>2.7600000000000007</c:v>
                </c:pt>
                <c:pt idx="413">
                  <c:v>2.5200000000000005</c:v>
                </c:pt>
                <c:pt idx="414">
                  <c:v>2.3599999999999994</c:v>
                </c:pt>
                <c:pt idx="415">
                  <c:v>2.1599999999999993</c:v>
                </c:pt>
                <c:pt idx="416">
                  <c:v>2</c:v>
                </c:pt>
                <c:pt idx="417">
                  <c:v>2.0399999999999991</c:v>
                </c:pt>
                <c:pt idx="418">
                  <c:v>2.0399999999999991</c:v>
                </c:pt>
                <c:pt idx="419">
                  <c:v>2.339999999999999</c:v>
                </c:pt>
                <c:pt idx="420">
                  <c:v>2.6799999999999984</c:v>
                </c:pt>
                <c:pt idx="421">
                  <c:v>2.7999999999999985</c:v>
                </c:pt>
                <c:pt idx="422">
                  <c:v>2.5199999999999987</c:v>
                </c:pt>
                <c:pt idx="423">
                  <c:v>2.4599999999999995</c:v>
                </c:pt>
                <c:pt idx="424">
                  <c:v>2.2999999999999985</c:v>
                </c:pt>
                <c:pt idx="425">
                  <c:v>2.38</c:v>
                </c:pt>
                <c:pt idx="426">
                  <c:v>2.3599999999999994</c:v>
                </c:pt>
                <c:pt idx="427">
                  <c:v>2.5599999999999996</c:v>
                </c:pt>
                <c:pt idx="428">
                  <c:v>2.9599999999999982</c:v>
                </c:pt>
                <c:pt idx="429">
                  <c:v>3.0999999999999988</c:v>
                </c:pt>
                <c:pt idx="430">
                  <c:v>2.8599999999999981</c:v>
                </c:pt>
                <c:pt idx="431">
                  <c:v>2.3999999999999986</c:v>
                </c:pt>
                <c:pt idx="432">
                  <c:v>2.5999999999999988</c:v>
                </c:pt>
                <c:pt idx="433">
                  <c:v>2.4799999999999995</c:v>
                </c:pt>
                <c:pt idx="434">
                  <c:v>2.5</c:v>
                </c:pt>
                <c:pt idx="435">
                  <c:v>2.6400000000000006</c:v>
                </c:pt>
                <c:pt idx="436">
                  <c:v>3.1199999999999988</c:v>
                </c:pt>
                <c:pt idx="437">
                  <c:v>3.1599999999999993</c:v>
                </c:pt>
                <c:pt idx="438">
                  <c:v>3.4</c:v>
                </c:pt>
                <c:pt idx="439">
                  <c:v>3.5799999999999996</c:v>
                </c:pt>
                <c:pt idx="440">
                  <c:v>3.4599999999999995</c:v>
                </c:pt>
                <c:pt idx="441">
                  <c:v>3.28</c:v>
                </c:pt>
                <c:pt idx="442">
                  <c:v>3</c:v>
                </c:pt>
                <c:pt idx="443">
                  <c:v>2.9200000000000004</c:v>
                </c:pt>
                <c:pt idx="444">
                  <c:v>2.6400000000000006</c:v>
                </c:pt>
                <c:pt idx="445">
                  <c:v>2.7200000000000015</c:v>
                </c:pt>
                <c:pt idx="446">
                  <c:v>2.6400000000000019</c:v>
                </c:pt>
                <c:pt idx="447">
                  <c:v>2.8600000000000008</c:v>
                </c:pt>
                <c:pt idx="448">
                  <c:v>2.8</c:v>
                </c:pt>
                <c:pt idx="449">
                  <c:v>3.4</c:v>
                </c:pt>
                <c:pt idx="450">
                  <c:v>3.4999999999999987</c:v>
                </c:pt>
                <c:pt idx="451">
                  <c:v>3.819999999999999</c:v>
                </c:pt>
                <c:pt idx="452">
                  <c:v>3.7399999999999993</c:v>
                </c:pt>
                <c:pt idx="453">
                  <c:v>3.88</c:v>
                </c:pt>
                <c:pt idx="454">
                  <c:v>3.1799999999999997</c:v>
                </c:pt>
                <c:pt idx="455">
                  <c:v>2.9399999999999991</c:v>
                </c:pt>
                <c:pt idx="456">
                  <c:v>3.1199999999999988</c:v>
                </c:pt>
                <c:pt idx="457">
                  <c:v>2.9799999999999982</c:v>
                </c:pt>
                <c:pt idx="458">
                  <c:v>2.4199999999999973</c:v>
                </c:pt>
                <c:pt idx="459">
                  <c:v>2.4399999999999977</c:v>
                </c:pt>
                <c:pt idx="460">
                  <c:v>2.8999999999999986</c:v>
                </c:pt>
                <c:pt idx="461">
                  <c:v>2.0599999999999996</c:v>
                </c:pt>
                <c:pt idx="462">
                  <c:v>2.2200000000000002</c:v>
                </c:pt>
                <c:pt idx="463">
                  <c:v>2.4400000000000004</c:v>
                </c:pt>
                <c:pt idx="464">
                  <c:v>2.88</c:v>
                </c:pt>
                <c:pt idx="465">
                  <c:v>2.8800000000000012</c:v>
                </c:pt>
                <c:pt idx="466">
                  <c:v>3.1400000000000006</c:v>
                </c:pt>
                <c:pt idx="467">
                  <c:v>3.12</c:v>
                </c:pt>
                <c:pt idx="468">
                  <c:v>2.9399999999999991</c:v>
                </c:pt>
                <c:pt idx="469">
                  <c:v>2.3599999999999994</c:v>
                </c:pt>
                <c:pt idx="470">
                  <c:v>1.7799999999999983</c:v>
                </c:pt>
                <c:pt idx="471">
                  <c:v>1.7999999999999985</c:v>
                </c:pt>
                <c:pt idx="472">
                  <c:v>1.5599999999999994</c:v>
                </c:pt>
                <c:pt idx="473">
                  <c:v>1.8400000000000005</c:v>
                </c:pt>
                <c:pt idx="474">
                  <c:v>1.9400000000000006</c:v>
                </c:pt>
                <c:pt idx="475">
                  <c:v>2.1400000000000006</c:v>
                </c:pt>
                <c:pt idx="476">
                  <c:v>2.2400000000000007</c:v>
                </c:pt>
                <c:pt idx="477">
                  <c:v>2.6799999999999997</c:v>
                </c:pt>
                <c:pt idx="478">
                  <c:v>2.5400000000000005</c:v>
                </c:pt>
                <c:pt idx="479">
                  <c:v>2.6400000000000006</c:v>
                </c:pt>
                <c:pt idx="480">
                  <c:v>2.9200000000000004</c:v>
                </c:pt>
                <c:pt idx="481">
                  <c:v>3.0599999999999996</c:v>
                </c:pt>
                <c:pt idx="482">
                  <c:v>2.5</c:v>
                </c:pt>
                <c:pt idx="483">
                  <c:v>2.6</c:v>
                </c:pt>
                <c:pt idx="484">
                  <c:v>2.4600000000000009</c:v>
                </c:pt>
                <c:pt idx="485">
                  <c:v>2.3200000000000003</c:v>
                </c:pt>
                <c:pt idx="486">
                  <c:v>2.2000000000000015</c:v>
                </c:pt>
                <c:pt idx="487">
                  <c:v>2.5200000000000018</c:v>
                </c:pt>
                <c:pt idx="488">
                  <c:v>2.3600000000000008</c:v>
                </c:pt>
                <c:pt idx="489">
                  <c:v>2.4799999999999995</c:v>
                </c:pt>
                <c:pt idx="490">
                  <c:v>2.2000000000000002</c:v>
                </c:pt>
                <c:pt idx="491">
                  <c:v>2.38</c:v>
                </c:pt>
                <c:pt idx="492">
                  <c:v>2.5199999999999987</c:v>
                </c:pt>
                <c:pt idx="493">
                  <c:v>2.4999999999999987</c:v>
                </c:pt>
                <c:pt idx="494">
                  <c:v>2.6999999999999984</c:v>
                </c:pt>
                <c:pt idx="495">
                  <c:v>2.8599999999999981</c:v>
                </c:pt>
                <c:pt idx="496">
                  <c:v>2.8599999999999981</c:v>
                </c:pt>
                <c:pt idx="497">
                  <c:v>2.8199999999999976</c:v>
                </c:pt>
                <c:pt idx="498">
                  <c:v>3.1399999999999979</c:v>
                </c:pt>
                <c:pt idx="499">
                  <c:v>2.8799999999999981</c:v>
                </c:pt>
                <c:pt idx="500">
                  <c:v>3.2</c:v>
                </c:pt>
                <c:pt idx="501">
                  <c:v>3.22</c:v>
                </c:pt>
                <c:pt idx="502">
                  <c:v>3.1400000000000006</c:v>
                </c:pt>
                <c:pt idx="503">
                  <c:v>3.160000000000001</c:v>
                </c:pt>
                <c:pt idx="504">
                  <c:v>3.4000000000000012</c:v>
                </c:pt>
                <c:pt idx="505">
                  <c:v>3.0400000000000005</c:v>
                </c:pt>
                <c:pt idx="506">
                  <c:v>2.9400000000000004</c:v>
                </c:pt>
                <c:pt idx="507">
                  <c:v>3</c:v>
                </c:pt>
                <c:pt idx="508">
                  <c:v>2.819999999999999</c:v>
                </c:pt>
                <c:pt idx="509">
                  <c:v>2.7199999999999989</c:v>
                </c:pt>
                <c:pt idx="510">
                  <c:v>2.7599999999999993</c:v>
                </c:pt>
                <c:pt idx="511">
                  <c:v>2.7199999999999989</c:v>
                </c:pt>
                <c:pt idx="512">
                  <c:v>2.4599999999999995</c:v>
                </c:pt>
                <c:pt idx="513">
                  <c:v>2.7599999999999993</c:v>
                </c:pt>
                <c:pt idx="514">
                  <c:v>2.7799999999999985</c:v>
                </c:pt>
                <c:pt idx="515">
                  <c:v>2.8199999999999976</c:v>
                </c:pt>
                <c:pt idx="516">
                  <c:v>3.1199999999999974</c:v>
                </c:pt>
                <c:pt idx="517">
                  <c:v>3.259999999999998</c:v>
                </c:pt>
                <c:pt idx="518">
                  <c:v>2.6799999999999997</c:v>
                </c:pt>
                <c:pt idx="519">
                  <c:v>2.7600000000000007</c:v>
                </c:pt>
                <c:pt idx="520">
                  <c:v>2.5600000000000023</c:v>
                </c:pt>
                <c:pt idx="521">
                  <c:v>2.4600000000000022</c:v>
                </c:pt>
                <c:pt idx="522">
                  <c:v>2.7200000000000033</c:v>
                </c:pt>
                <c:pt idx="523">
                  <c:v>3.2400000000000033</c:v>
                </c:pt>
                <c:pt idx="524">
                  <c:v>3.3000000000000029</c:v>
                </c:pt>
                <c:pt idx="525">
                  <c:v>3.4200000000000017</c:v>
                </c:pt>
                <c:pt idx="526">
                  <c:v>3.0400000000000018</c:v>
                </c:pt>
                <c:pt idx="527">
                  <c:v>2.7</c:v>
                </c:pt>
                <c:pt idx="528">
                  <c:v>2.3599999999999994</c:v>
                </c:pt>
                <c:pt idx="529">
                  <c:v>2.1</c:v>
                </c:pt>
                <c:pt idx="530">
                  <c:v>2.2799999999999998</c:v>
                </c:pt>
                <c:pt idx="531">
                  <c:v>2.7199999999999989</c:v>
                </c:pt>
                <c:pt idx="532">
                  <c:v>2.6399999999999992</c:v>
                </c:pt>
                <c:pt idx="533">
                  <c:v>2.9999999999999987</c:v>
                </c:pt>
                <c:pt idx="534">
                  <c:v>3.1399999999999979</c:v>
                </c:pt>
                <c:pt idx="535">
                  <c:v>3.3999999999999986</c:v>
                </c:pt>
                <c:pt idx="536">
                  <c:v>3.2399999999999993</c:v>
                </c:pt>
                <c:pt idx="537">
                  <c:v>3.5399999999999991</c:v>
                </c:pt>
                <c:pt idx="538">
                  <c:v>3.2199999999999989</c:v>
                </c:pt>
                <c:pt idx="539">
                  <c:v>3.2</c:v>
                </c:pt>
                <c:pt idx="540">
                  <c:v>2.5600000000000009</c:v>
                </c:pt>
                <c:pt idx="541">
                  <c:v>2.4400000000000022</c:v>
                </c:pt>
                <c:pt idx="542">
                  <c:v>2.3200000000000029</c:v>
                </c:pt>
                <c:pt idx="543">
                  <c:v>2.4600000000000035</c:v>
                </c:pt>
                <c:pt idx="544">
                  <c:v>2.2200000000000033</c:v>
                </c:pt>
                <c:pt idx="545">
                  <c:v>2.3400000000000021</c:v>
                </c:pt>
                <c:pt idx="546">
                  <c:v>2.1</c:v>
                </c:pt>
                <c:pt idx="547">
                  <c:v>2.1199999999999988</c:v>
                </c:pt>
                <c:pt idx="548">
                  <c:v>2.1999999999999984</c:v>
                </c:pt>
                <c:pt idx="549">
                  <c:v>2.6999999999999984</c:v>
                </c:pt>
                <c:pt idx="550">
                  <c:v>2.8199999999999976</c:v>
                </c:pt>
                <c:pt idx="551">
                  <c:v>3.259999999999998</c:v>
                </c:pt>
                <c:pt idx="552">
                  <c:v>3.1599999999999979</c:v>
                </c:pt>
                <c:pt idx="553">
                  <c:v>3.0799999999999983</c:v>
                </c:pt>
                <c:pt idx="554">
                  <c:v>2.759999999999998</c:v>
                </c:pt>
                <c:pt idx="555">
                  <c:v>2.8799999999999981</c:v>
                </c:pt>
                <c:pt idx="556">
                  <c:v>2.7599999999999993</c:v>
                </c:pt>
                <c:pt idx="557">
                  <c:v>2.7600000000000007</c:v>
                </c:pt>
                <c:pt idx="558">
                  <c:v>2.9400000000000004</c:v>
                </c:pt>
                <c:pt idx="559">
                  <c:v>3.1</c:v>
                </c:pt>
                <c:pt idx="560">
                  <c:v>2.9800000000000013</c:v>
                </c:pt>
                <c:pt idx="561">
                  <c:v>3.1599999999999993</c:v>
                </c:pt>
                <c:pt idx="562">
                  <c:v>3.3799999999999981</c:v>
                </c:pt>
                <c:pt idx="563">
                  <c:v>2.6199999999999988</c:v>
                </c:pt>
                <c:pt idx="564">
                  <c:v>2.9799999999999995</c:v>
                </c:pt>
                <c:pt idx="565">
                  <c:v>3.1</c:v>
                </c:pt>
                <c:pt idx="566">
                  <c:v>3.0200000000000005</c:v>
                </c:pt>
                <c:pt idx="567">
                  <c:v>2.9600000000000009</c:v>
                </c:pt>
                <c:pt idx="568">
                  <c:v>3.4200000000000004</c:v>
                </c:pt>
                <c:pt idx="569">
                  <c:v>3.12</c:v>
                </c:pt>
                <c:pt idx="570">
                  <c:v>3.0399999999999991</c:v>
                </c:pt>
                <c:pt idx="571">
                  <c:v>2.8999999999999986</c:v>
                </c:pt>
                <c:pt idx="572">
                  <c:v>2.8599999999999981</c:v>
                </c:pt>
                <c:pt idx="573">
                  <c:v>3.1199999999999988</c:v>
                </c:pt>
                <c:pt idx="574">
                  <c:v>2.759999999999998</c:v>
                </c:pt>
                <c:pt idx="575">
                  <c:v>2.819999999999999</c:v>
                </c:pt>
                <c:pt idx="576">
                  <c:v>3.1</c:v>
                </c:pt>
                <c:pt idx="577">
                  <c:v>3.1400000000000006</c:v>
                </c:pt>
                <c:pt idx="578">
                  <c:v>2.9799999999999995</c:v>
                </c:pt>
                <c:pt idx="579">
                  <c:v>3.4</c:v>
                </c:pt>
                <c:pt idx="580">
                  <c:v>3.1799999999999997</c:v>
                </c:pt>
                <c:pt idx="581">
                  <c:v>2.5199999999999987</c:v>
                </c:pt>
                <c:pt idx="582">
                  <c:v>2.0999999999999988</c:v>
                </c:pt>
                <c:pt idx="583">
                  <c:v>1.8999999999999986</c:v>
                </c:pt>
                <c:pt idx="584">
                  <c:v>1.4999999999999987</c:v>
                </c:pt>
                <c:pt idx="585">
                  <c:v>1.7199999999999989</c:v>
                </c:pt>
                <c:pt idx="586">
                  <c:v>1.6200000000000003</c:v>
                </c:pt>
                <c:pt idx="587">
                  <c:v>1.9600000000000009</c:v>
                </c:pt>
                <c:pt idx="588">
                  <c:v>1.9200000000000004</c:v>
                </c:pt>
                <c:pt idx="589">
                  <c:v>2.0799999999999996</c:v>
                </c:pt>
                <c:pt idx="590">
                  <c:v>1.7799999999999998</c:v>
                </c:pt>
                <c:pt idx="591">
                  <c:v>2.1399999999999992</c:v>
                </c:pt>
                <c:pt idx="592">
                  <c:v>2.1199999999999988</c:v>
                </c:pt>
                <c:pt idx="593">
                  <c:v>2.5399999999999991</c:v>
                </c:pt>
                <c:pt idx="594">
                  <c:v>1.7400000000000007</c:v>
                </c:pt>
                <c:pt idx="595">
                  <c:v>1.6</c:v>
                </c:pt>
                <c:pt idx="596">
                  <c:v>1.3799999999999997</c:v>
                </c:pt>
                <c:pt idx="597">
                  <c:v>0.7</c:v>
                </c:pt>
                <c:pt idx="598">
                  <c:v>1.6</c:v>
                </c:pt>
                <c:pt idx="599">
                  <c:v>4.26</c:v>
                </c:pt>
                <c:pt idx="600">
                  <c:v>4.7</c:v>
                </c:pt>
                <c:pt idx="601">
                  <c:v>5.2600000000000007</c:v>
                </c:pt>
                <c:pt idx="602">
                  <c:v>5.8800000000000008</c:v>
                </c:pt>
                <c:pt idx="603">
                  <c:v>4.4200000000000017</c:v>
                </c:pt>
                <c:pt idx="604">
                  <c:v>2.7200000000000015</c:v>
                </c:pt>
                <c:pt idx="605">
                  <c:v>2.3800000000000012</c:v>
                </c:pt>
                <c:pt idx="606">
                  <c:v>2.5400000000000005</c:v>
                </c:pt>
                <c:pt idx="607">
                  <c:v>2.62</c:v>
                </c:pt>
                <c:pt idx="608">
                  <c:v>2.839999999999999</c:v>
                </c:pt>
                <c:pt idx="609">
                  <c:v>2.6199999999999988</c:v>
                </c:pt>
                <c:pt idx="610">
                  <c:v>2.7599999999999993</c:v>
                </c:pt>
                <c:pt idx="611">
                  <c:v>2.339999999999999</c:v>
                </c:pt>
                <c:pt idx="612">
                  <c:v>2.0799999999999983</c:v>
                </c:pt>
                <c:pt idx="613">
                  <c:v>2.1599999999999993</c:v>
                </c:pt>
                <c:pt idx="614">
                  <c:v>2.0200000000000005</c:v>
                </c:pt>
                <c:pt idx="615">
                  <c:v>1.8799999999999997</c:v>
                </c:pt>
                <c:pt idx="616">
                  <c:v>1.7</c:v>
                </c:pt>
                <c:pt idx="617">
                  <c:v>1.8599999999999994</c:v>
                </c:pt>
                <c:pt idx="618">
                  <c:v>1.6399999999999992</c:v>
                </c:pt>
                <c:pt idx="619">
                  <c:v>1.8999999999999986</c:v>
                </c:pt>
                <c:pt idx="620">
                  <c:v>1.9999999999999987</c:v>
                </c:pt>
                <c:pt idx="621">
                  <c:v>2.259999999999998</c:v>
                </c:pt>
                <c:pt idx="622">
                  <c:v>2.2199999999999989</c:v>
                </c:pt>
                <c:pt idx="623">
                  <c:v>2.7199999999999989</c:v>
                </c:pt>
                <c:pt idx="624">
                  <c:v>2.7599999999999993</c:v>
                </c:pt>
                <c:pt idx="625">
                  <c:v>2.9799999999999995</c:v>
                </c:pt>
                <c:pt idx="626">
                  <c:v>2.8599999999999994</c:v>
                </c:pt>
                <c:pt idx="627">
                  <c:v>2.5799999999999996</c:v>
                </c:pt>
                <c:pt idx="628">
                  <c:v>2.72</c:v>
                </c:pt>
                <c:pt idx="629">
                  <c:v>2.4599999999999995</c:v>
                </c:pt>
                <c:pt idx="630">
                  <c:v>2.4799999999999995</c:v>
                </c:pt>
                <c:pt idx="631">
                  <c:v>2.5400000000000005</c:v>
                </c:pt>
                <c:pt idx="632">
                  <c:v>2.7</c:v>
                </c:pt>
                <c:pt idx="633">
                  <c:v>2.12</c:v>
                </c:pt>
                <c:pt idx="634">
                  <c:v>2.1200000000000019</c:v>
                </c:pt>
                <c:pt idx="635">
                  <c:v>2.1200000000000019</c:v>
                </c:pt>
                <c:pt idx="636">
                  <c:v>2.0600000000000009</c:v>
                </c:pt>
                <c:pt idx="637">
                  <c:v>2.1000000000000014</c:v>
                </c:pt>
                <c:pt idx="638">
                  <c:v>2.2200000000000002</c:v>
                </c:pt>
                <c:pt idx="639">
                  <c:v>2.5399999999999991</c:v>
                </c:pt>
                <c:pt idx="640">
                  <c:v>2.1799999999999984</c:v>
                </c:pt>
                <c:pt idx="641">
                  <c:v>2.0999999999999988</c:v>
                </c:pt>
                <c:pt idx="642">
                  <c:v>2.6399999999999992</c:v>
                </c:pt>
                <c:pt idx="643">
                  <c:v>2.7999999999999985</c:v>
                </c:pt>
                <c:pt idx="644">
                  <c:v>2.8999999999999986</c:v>
                </c:pt>
                <c:pt idx="645">
                  <c:v>3.3999999999999986</c:v>
                </c:pt>
                <c:pt idx="646">
                  <c:v>3.6799999999999997</c:v>
                </c:pt>
                <c:pt idx="647">
                  <c:v>3.3999999999999986</c:v>
                </c:pt>
                <c:pt idx="648">
                  <c:v>3.3599999999999994</c:v>
                </c:pt>
                <c:pt idx="649">
                  <c:v>3.3200000000000003</c:v>
                </c:pt>
                <c:pt idx="650">
                  <c:v>3.3800000000000012</c:v>
                </c:pt>
                <c:pt idx="651">
                  <c:v>3.7</c:v>
                </c:pt>
                <c:pt idx="652">
                  <c:v>3.8800000000000012</c:v>
                </c:pt>
                <c:pt idx="653">
                  <c:v>3.62</c:v>
                </c:pt>
                <c:pt idx="654">
                  <c:v>3.1399999999999992</c:v>
                </c:pt>
                <c:pt idx="655">
                  <c:v>2.6199999999999988</c:v>
                </c:pt>
                <c:pt idx="656">
                  <c:v>2</c:v>
                </c:pt>
                <c:pt idx="657">
                  <c:v>1.5399999999999991</c:v>
                </c:pt>
                <c:pt idx="658">
                  <c:v>1.9199999999999988</c:v>
                </c:pt>
                <c:pt idx="659">
                  <c:v>2.1399999999999992</c:v>
                </c:pt>
                <c:pt idx="660">
                  <c:v>2.2199999999999989</c:v>
                </c:pt>
                <c:pt idx="661">
                  <c:v>2.8399999999999976</c:v>
                </c:pt>
                <c:pt idx="662">
                  <c:v>3.2999999999999972</c:v>
                </c:pt>
                <c:pt idx="663">
                  <c:v>3.3799999999999981</c:v>
                </c:pt>
                <c:pt idx="664">
                  <c:v>3.4399999999999977</c:v>
                </c:pt>
                <c:pt idx="665">
                  <c:v>3.4999999999999987</c:v>
                </c:pt>
                <c:pt idx="666">
                  <c:v>3.1199999999999988</c:v>
                </c:pt>
                <c:pt idx="667">
                  <c:v>3.1</c:v>
                </c:pt>
                <c:pt idx="668">
                  <c:v>3.1799999999999997</c:v>
                </c:pt>
                <c:pt idx="669">
                  <c:v>3.2</c:v>
                </c:pt>
                <c:pt idx="670">
                  <c:v>3.2599999999999993</c:v>
                </c:pt>
                <c:pt idx="671">
                  <c:v>3.1</c:v>
                </c:pt>
                <c:pt idx="672">
                  <c:v>3.6</c:v>
                </c:pt>
                <c:pt idx="673">
                  <c:v>3.22</c:v>
                </c:pt>
                <c:pt idx="674">
                  <c:v>3.3600000000000008</c:v>
                </c:pt>
                <c:pt idx="675">
                  <c:v>3.580000000000001</c:v>
                </c:pt>
                <c:pt idx="676">
                  <c:v>3.7800000000000011</c:v>
                </c:pt>
                <c:pt idx="677">
                  <c:v>3.1</c:v>
                </c:pt>
                <c:pt idx="678">
                  <c:v>3.2</c:v>
                </c:pt>
                <c:pt idx="679">
                  <c:v>2.5799999999999996</c:v>
                </c:pt>
                <c:pt idx="680">
                  <c:v>2.4599999999999995</c:v>
                </c:pt>
                <c:pt idx="681">
                  <c:v>2.1399999999999992</c:v>
                </c:pt>
                <c:pt idx="682">
                  <c:v>2.0400000000000005</c:v>
                </c:pt>
                <c:pt idx="683">
                  <c:v>1.9600000000000009</c:v>
                </c:pt>
                <c:pt idx="684">
                  <c:v>2.38</c:v>
                </c:pt>
                <c:pt idx="685">
                  <c:v>2.3200000000000003</c:v>
                </c:pt>
                <c:pt idx="686">
                  <c:v>2.78</c:v>
                </c:pt>
                <c:pt idx="687">
                  <c:v>2.9599999999999995</c:v>
                </c:pt>
                <c:pt idx="688">
                  <c:v>2.9599999999999982</c:v>
                </c:pt>
                <c:pt idx="689">
                  <c:v>3.0199999999999987</c:v>
                </c:pt>
                <c:pt idx="690">
                  <c:v>2.8999999999999986</c:v>
                </c:pt>
                <c:pt idx="691">
                  <c:v>2.6599999999999993</c:v>
                </c:pt>
                <c:pt idx="692">
                  <c:v>2.6</c:v>
                </c:pt>
                <c:pt idx="693">
                  <c:v>2.8400000000000021</c:v>
                </c:pt>
                <c:pt idx="694">
                  <c:v>2.8400000000000021</c:v>
                </c:pt>
                <c:pt idx="695">
                  <c:v>3.0000000000000013</c:v>
                </c:pt>
                <c:pt idx="696">
                  <c:v>2.9800000000000013</c:v>
                </c:pt>
                <c:pt idx="697">
                  <c:v>2.78</c:v>
                </c:pt>
                <c:pt idx="698">
                  <c:v>2.7999999999999985</c:v>
                </c:pt>
                <c:pt idx="699">
                  <c:v>2.6999999999999984</c:v>
                </c:pt>
                <c:pt idx="700">
                  <c:v>2.5199999999999987</c:v>
                </c:pt>
                <c:pt idx="701">
                  <c:v>2.6199999999999988</c:v>
                </c:pt>
                <c:pt idx="702">
                  <c:v>3.0799999999999996</c:v>
                </c:pt>
                <c:pt idx="703">
                  <c:v>2.2799999999999998</c:v>
                </c:pt>
                <c:pt idx="704">
                  <c:v>2.3599999999999994</c:v>
                </c:pt>
                <c:pt idx="705">
                  <c:v>2.3599999999999994</c:v>
                </c:pt>
                <c:pt idx="706">
                  <c:v>2.0399999999999991</c:v>
                </c:pt>
                <c:pt idx="707">
                  <c:v>1.5999999999999985</c:v>
                </c:pt>
                <c:pt idx="708">
                  <c:v>2.419999999999999</c:v>
                </c:pt>
                <c:pt idx="709">
                  <c:v>2.8</c:v>
                </c:pt>
                <c:pt idx="710">
                  <c:v>3.0200000000000005</c:v>
                </c:pt>
                <c:pt idx="711">
                  <c:v>3.3599999999999994</c:v>
                </c:pt>
                <c:pt idx="712">
                  <c:v>3.4799999999999995</c:v>
                </c:pt>
                <c:pt idx="713">
                  <c:v>2.9599999999999995</c:v>
                </c:pt>
                <c:pt idx="714">
                  <c:v>2.3999999999999986</c:v>
                </c:pt>
                <c:pt idx="715">
                  <c:v>2.4799999999999982</c:v>
                </c:pt>
                <c:pt idx="716">
                  <c:v>2.0999999999999988</c:v>
                </c:pt>
                <c:pt idx="717">
                  <c:v>1.9999999999999987</c:v>
                </c:pt>
                <c:pt idx="718">
                  <c:v>2.3999999999999986</c:v>
                </c:pt>
                <c:pt idx="719">
                  <c:v>2.6199999999999988</c:v>
                </c:pt>
                <c:pt idx="720">
                  <c:v>2.6599999999999993</c:v>
                </c:pt>
                <c:pt idx="721">
                  <c:v>2.9</c:v>
                </c:pt>
                <c:pt idx="722">
                  <c:v>2.9</c:v>
                </c:pt>
                <c:pt idx="723">
                  <c:v>2.8800000000000012</c:v>
                </c:pt>
                <c:pt idx="724">
                  <c:v>2.9</c:v>
                </c:pt>
                <c:pt idx="725">
                  <c:v>2.5399999999999991</c:v>
                </c:pt>
                <c:pt idx="726">
                  <c:v>2.6</c:v>
                </c:pt>
                <c:pt idx="727">
                  <c:v>2.2400000000000007</c:v>
                </c:pt>
                <c:pt idx="728">
                  <c:v>2.0799999999999996</c:v>
                </c:pt>
                <c:pt idx="729">
                  <c:v>2.2000000000000002</c:v>
                </c:pt>
                <c:pt idx="730">
                  <c:v>2.4600000000000009</c:v>
                </c:pt>
                <c:pt idx="731">
                  <c:v>2.7</c:v>
                </c:pt>
                <c:pt idx="732">
                  <c:v>3.22</c:v>
                </c:pt>
                <c:pt idx="733">
                  <c:v>3.3400000000000007</c:v>
                </c:pt>
                <c:pt idx="734">
                  <c:v>3.160000000000001</c:v>
                </c:pt>
                <c:pt idx="735">
                  <c:v>2.9799999999999995</c:v>
                </c:pt>
                <c:pt idx="736">
                  <c:v>2.7800000000000011</c:v>
                </c:pt>
                <c:pt idx="737">
                  <c:v>2.5799999999999996</c:v>
                </c:pt>
                <c:pt idx="738">
                  <c:v>2.2200000000000002</c:v>
                </c:pt>
                <c:pt idx="739">
                  <c:v>1.7400000000000007</c:v>
                </c:pt>
                <c:pt idx="740">
                  <c:v>1.7800000000000011</c:v>
                </c:pt>
                <c:pt idx="741">
                  <c:v>1.4599999999999995</c:v>
                </c:pt>
                <c:pt idx="742">
                  <c:v>1.4200000000000004</c:v>
                </c:pt>
                <c:pt idx="743">
                  <c:v>1.6199999999999988</c:v>
                </c:pt>
                <c:pt idx="744">
                  <c:v>1.7199999999999989</c:v>
                </c:pt>
                <c:pt idx="745">
                  <c:v>1.5999999999999985</c:v>
                </c:pt>
                <c:pt idx="746">
                  <c:v>1.6599999999999995</c:v>
                </c:pt>
                <c:pt idx="747">
                  <c:v>1.4199999999999988</c:v>
                </c:pt>
                <c:pt idx="748">
                  <c:v>1.3799999999999997</c:v>
                </c:pt>
                <c:pt idx="749">
                  <c:v>1.4600000000000009</c:v>
                </c:pt>
                <c:pt idx="750">
                  <c:v>1.3600000000000008</c:v>
                </c:pt>
                <c:pt idx="751">
                  <c:v>1.2000000000000015</c:v>
                </c:pt>
                <c:pt idx="752">
                  <c:v>1.3800000000000012</c:v>
                </c:pt>
                <c:pt idx="753">
                  <c:v>1.4200000000000004</c:v>
                </c:pt>
                <c:pt idx="754">
                  <c:v>1.4799999999999998</c:v>
                </c:pt>
                <c:pt idx="755">
                  <c:v>1.7400000000000007</c:v>
                </c:pt>
                <c:pt idx="756">
                  <c:v>1.9200000000000004</c:v>
                </c:pt>
                <c:pt idx="757">
                  <c:v>1.9200000000000004</c:v>
                </c:pt>
                <c:pt idx="758">
                  <c:v>1.9799999999999998</c:v>
                </c:pt>
                <c:pt idx="759">
                  <c:v>2.12</c:v>
                </c:pt>
                <c:pt idx="760">
                  <c:v>1.7</c:v>
                </c:pt>
                <c:pt idx="761">
                  <c:v>1.8200000000000003</c:v>
                </c:pt>
                <c:pt idx="762">
                  <c:v>2.12</c:v>
                </c:pt>
                <c:pt idx="763">
                  <c:v>1.9600000000000009</c:v>
                </c:pt>
                <c:pt idx="764">
                  <c:v>1.5599999999999994</c:v>
                </c:pt>
                <c:pt idx="765">
                  <c:v>1.9799999999999998</c:v>
                </c:pt>
                <c:pt idx="766">
                  <c:v>2.2000000000000002</c:v>
                </c:pt>
                <c:pt idx="767">
                  <c:v>2.2000000000000015</c:v>
                </c:pt>
                <c:pt idx="768">
                  <c:v>2.6200000000000019</c:v>
                </c:pt>
                <c:pt idx="769">
                  <c:v>2.9400000000000004</c:v>
                </c:pt>
                <c:pt idx="770">
                  <c:v>2.9600000000000022</c:v>
                </c:pt>
                <c:pt idx="771">
                  <c:v>2.7800000000000011</c:v>
                </c:pt>
                <c:pt idx="772">
                  <c:v>2.7399999999999993</c:v>
                </c:pt>
                <c:pt idx="773">
                  <c:v>2.1599999999999993</c:v>
                </c:pt>
                <c:pt idx="774">
                  <c:v>2.3800000000000012</c:v>
                </c:pt>
                <c:pt idx="775">
                  <c:v>2.3400000000000007</c:v>
                </c:pt>
                <c:pt idx="776">
                  <c:v>2.080000000000001</c:v>
                </c:pt>
                <c:pt idx="777">
                  <c:v>1.9200000000000017</c:v>
                </c:pt>
                <c:pt idx="778">
                  <c:v>2.080000000000001</c:v>
                </c:pt>
                <c:pt idx="779">
                  <c:v>1.9400000000000006</c:v>
                </c:pt>
                <c:pt idx="780">
                  <c:v>1.6599999999999995</c:v>
                </c:pt>
                <c:pt idx="781">
                  <c:v>2.0399999999999978</c:v>
                </c:pt>
                <c:pt idx="782">
                  <c:v>2.4599999999999964</c:v>
                </c:pt>
                <c:pt idx="783">
                  <c:v>2.6999999999999971</c:v>
                </c:pt>
                <c:pt idx="784">
                  <c:v>2.919999999999999</c:v>
                </c:pt>
                <c:pt idx="785">
                  <c:v>3.4399999999999977</c:v>
                </c:pt>
                <c:pt idx="786">
                  <c:v>3.4599999999999995</c:v>
                </c:pt>
                <c:pt idx="787">
                  <c:v>3.2000000000000028</c:v>
                </c:pt>
                <c:pt idx="788">
                  <c:v>2.4400000000000035</c:v>
                </c:pt>
                <c:pt idx="789">
                  <c:v>1.9800000000000011</c:v>
                </c:pt>
                <c:pt idx="790">
                  <c:v>1.6600000000000024</c:v>
                </c:pt>
                <c:pt idx="791">
                  <c:v>0.880000000000004</c:v>
                </c:pt>
                <c:pt idx="792">
                  <c:v>0.86000000000000232</c:v>
                </c:pt>
                <c:pt idx="793">
                  <c:v>1.8</c:v>
                </c:pt>
                <c:pt idx="794">
                  <c:v>2.6400000000000006</c:v>
                </c:pt>
                <c:pt idx="795">
                  <c:v>2.8800000000000012</c:v>
                </c:pt>
                <c:pt idx="796">
                  <c:v>3.5400000000000005</c:v>
                </c:pt>
                <c:pt idx="797">
                  <c:v>3.3800000000000012</c:v>
                </c:pt>
                <c:pt idx="798">
                  <c:v>3.2000000000000028</c:v>
                </c:pt>
                <c:pt idx="799">
                  <c:v>2.400000000000003</c:v>
                </c:pt>
                <c:pt idx="800">
                  <c:v>2.1800000000000042</c:v>
                </c:pt>
                <c:pt idx="801">
                  <c:v>2.2200000000000015</c:v>
                </c:pt>
                <c:pt idx="802">
                  <c:v>2.580000000000001</c:v>
                </c:pt>
                <c:pt idx="803">
                  <c:v>2.7400000000000007</c:v>
                </c:pt>
                <c:pt idx="804">
                  <c:v>3.2400000000000007</c:v>
                </c:pt>
                <c:pt idx="805">
                  <c:v>3.3</c:v>
                </c:pt>
                <c:pt idx="806">
                  <c:v>3.3200000000000016</c:v>
                </c:pt>
                <c:pt idx="807">
                  <c:v>3.2600000000000025</c:v>
                </c:pt>
                <c:pt idx="808">
                  <c:v>3.1800000000000042</c:v>
                </c:pt>
                <c:pt idx="809">
                  <c:v>2.8800000000000039</c:v>
                </c:pt>
                <c:pt idx="810">
                  <c:v>2.9400000000000004</c:v>
                </c:pt>
                <c:pt idx="811">
                  <c:v>2.8399999999999976</c:v>
                </c:pt>
                <c:pt idx="812">
                  <c:v>2.5799999999999956</c:v>
                </c:pt>
                <c:pt idx="813">
                  <c:v>2.3799999999999955</c:v>
                </c:pt>
                <c:pt idx="814">
                  <c:v>2.3999999999999972</c:v>
                </c:pt>
                <c:pt idx="815">
                  <c:v>2.4799999999999982</c:v>
                </c:pt>
                <c:pt idx="816">
                  <c:v>2.1799999999999984</c:v>
                </c:pt>
                <c:pt idx="817">
                  <c:v>2.3599999999999994</c:v>
                </c:pt>
                <c:pt idx="818">
                  <c:v>2.4</c:v>
                </c:pt>
                <c:pt idx="819">
                  <c:v>2.4999999999999973</c:v>
                </c:pt>
                <c:pt idx="820">
                  <c:v>2.2799999999999954</c:v>
                </c:pt>
                <c:pt idx="821">
                  <c:v>2.9999999999999973</c:v>
                </c:pt>
                <c:pt idx="822">
                  <c:v>3.3799999999999981</c:v>
                </c:pt>
                <c:pt idx="823">
                  <c:v>3.3399999999999976</c:v>
                </c:pt>
                <c:pt idx="824">
                  <c:v>3.4599999999999995</c:v>
                </c:pt>
                <c:pt idx="825">
                  <c:v>3.7200000000000015</c:v>
                </c:pt>
                <c:pt idx="826">
                  <c:v>3.3000000000000029</c:v>
                </c:pt>
                <c:pt idx="827">
                  <c:v>2.9800000000000013</c:v>
                </c:pt>
                <c:pt idx="828">
                  <c:v>3.3600000000000008</c:v>
                </c:pt>
                <c:pt idx="829">
                  <c:v>3.3200000000000003</c:v>
                </c:pt>
                <c:pt idx="830">
                  <c:v>3.4799999999999995</c:v>
                </c:pt>
                <c:pt idx="831">
                  <c:v>3.8599999999999994</c:v>
                </c:pt>
                <c:pt idx="832">
                  <c:v>4.0999999999999996</c:v>
                </c:pt>
                <c:pt idx="833">
                  <c:v>4.26</c:v>
                </c:pt>
                <c:pt idx="834">
                  <c:v>4.58</c:v>
                </c:pt>
                <c:pt idx="835">
                  <c:v>4.7</c:v>
                </c:pt>
                <c:pt idx="836">
                  <c:v>4.68</c:v>
                </c:pt>
                <c:pt idx="837">
                  <c:v>4.0200000000000005</c:v>
                </c:pt>
                <c:pt idx="838">
                  <c:v>3.5</c:v>
                </c:pt>
                <c:pt idx="839">
                  <c:v>3.0799999999999996</c:v>
                </c:pt>
                <c:pt idx="840">
                  <c:v>2.5799999999999996</c:v>
                </c:pt>
                <c:pt idx="841">
                  <c:v>2.1999999999999984</c:v>
                </c:pt>
                <c:pt idx="842">
                  <c:v>2.7199999999999975</c:v>
                </c:pt>
                <c:pt idx="843">
                  <c:v>2.9599999999999964</c:v>
                </c:pt>
                <c:pt idx="844">
                  <c:v>3.1399999999999979</c:v>
                </c:pt>
                <c:pt idx="845">
                  <c:v>3.3399999999999976</c:v>
                </c:pt>
                <c:pt idx="846">
                  <c:v>3.319999999999999</c:v>
                </c:pt>
                <c:pt idx="847">
                  <c:v>3.6599999999999993</c:v>
                </c:pt>
                <c:pt idx="848">
                  <c:v>3.4600000000000009</c:v>
                </c:pt>
                <c:pt idx="849">
                  <c:v>3.1</c:v>
                </c:pt>
                <c:pt idx="850">
                  <c:v>2.6</c:v>
                </c:pt>
                <c:pt idx="851">
                  <c:v>2.4200000000000004</c:v>
                </c:pt>
                <c:pt idx="852">
                  <c:v>1.540000000000002</c:v>
                </c:pt>
                <c:pt idx="853">
                  <c:v>1.5000000000000013</c:v>
                </c:pt>
                <c:pt idx="854">
                  <c:v>1.4000000000000015</c:v>
                </c:pt>
                <c:pt idx="855">
                  <c:v>1.9000000000000015</c:v>
                </c:pt>
                <c:pt idx="856">
                  <c:v>2.3400000000000007</c:v>
                </c:pt>
                <c:pt idx="857">
                  <c:v>2.0599999999999996</c:v>
                </c:pt>
                <c:pt idx="858">
                  <c:v>2.1400000000000006</c:v>
                </c:pt>
                <c:pt idx="859">
                  <c:v>2.3400000000000007</c:v>
                </c:pt>
                <c:pt idx="860">
                  <c:v>1.9000000000000015</c:v>
                </c:pt>
                <c:pt idx="861">
                  <c:v>1.6600000000000008</c:v>
                </c:pt>
                <c:pt idx="862">
                  <c:v>2.3600000000000008</c:v>
                </c:pt>
                <c:pt idx="863">
                  <c:v>2.3599999999999994</c:v>
                </c:pt>
                <c:pt idx="864">
                  <c:v>2.339999999999999</c:v>
                </c:pt>
                <c:pt idx="865">
                  <c:v>2.3399999999999976</c:v>
                </c:pt>
                <c:pt idx="866">
                  <c:v>2.1999999999999984</c:v>
                </c:pt>
                <c:pt idx="867">
                  <c:v>2.0599999999999978</c:v>
                </c:pt>
                <c:pt idx="868">
                  <c:v>1.7199999999999975</c:v>
                </c:pt>
                <c:pt idx="869">
                  <c:v>1.3999999999999986</c:v>
                </c:pt>
                <c:pt idx="870">
                  <c:v>1.3599999999999994</c:v>
                </c:pt>
                <c:pt idx="871">
                  <c:v>1.1799999999999984</c:v>
                </c:pt>
                <c:pt idx="872">
                  <c:v>1.4399999999999991</c:v>
                </c:pt>
                <c:pt idx="873">
                  <c:v>1.4</c:v>
                </c:pt>
                <c:pt idx="874">
                  <c:v>1.2799999999999998</c:v>
                </c:pt>
                <c:pt idx="875">
                  <c:v>1.4199999999999988</c:v>
                </c:pt>
                <c:pt idx="876">
                  <c:v>1.3799999999999997</c:v>
                </c:pt>
                <c:pt idx="877">
                  <c:v>1.1999999999999986</c:v>
                </c:pt>
                <c:pt idx="878">
                  <c:v>1.3599999999999994</c:v>
                </c:pt>
                <c:pt idx="879">
                  <c:v>1.5799999999999996</c:v>
                </c:pt>
                <c:pt idx="880">
                  <c:v>1.680000000000001</c:v>
                </c:pt>
                <c:pt idx="881">
                  <c:v>2.080000000000001</c:v>
                </c:pt>
                <c:pt idx="882">
                  <c:v>1.8200000000000016</c:v>
                </c:pt>
                <c:pt idx="883">
                  <c:v>1.8800000000000012</c:v>
                </c:pt>
                <c:pt idx="884">
                  <c:v>2.2200000000000002</c:v>
                </c:pt>
                <c:pt idx="885">
                  <c:v>2.3200000000000003</c:v>
                </c:pt>
                <c:pt idx="886">
                  <c:v>1.9200000000000004</c:v>
                </c:pt>
                <c:pt idx="887">
                  <c:v>2.0000000000000013</c:v>
                </c:pt>
                <c:pt idx="888">
                  <c:v>2.12</c:v>
                </c:pt>
                <c:pt idx="889">
                  <c:v>1.5400000000000005</c:v>
                </c:pt>
                <c:pt idx="890">
                  <c:v>1.6200000000000003</c:v>
                </c:pt>
                <c:pt idx="891">
                  <c:v>2</c:v>
                </c:pt>
                <c:pt idx="892">
                  <c:v>2.1799999999999997</c:v>
                </c:pt>
                <c:pt idx="893">
                  <c:v>2.080000000000001</c:v>
                </c:pt>
                <c:pt idx="894">
                  <c:v>2.2200000000000002</c:v>
                </c:pt>
                <c:pt idx="895">
                  <c:v>2.4</c:v>
                </c:pt>
                <c:pt idx="896">
                  <c:v>2.2200000000000002</c:v>
                </c:pt>
                <c:pt idx="897">
                  <c:v>1.9799999999999998</c:v>
                </c:pt>
                <c:pt idx="898">
                  <c:v>1.5399999999999991</c:v>
                </c:pt>
                <c:pt idx="899">
                  <c:v>1.6600000000000008</c:v>
                </c:pt>
                <c:pt idx="900">
                  <c:v>1</c:v>
                </c:pt>
                <c:pt idx="901">
                  <c:v>0.8</c:v>
                </c:pt>
                <c:pt idx="902">
                  <c:v>0.84000000000000052</c:v>
                </c:pt>
                <c:pt idx="903">
                  <c:v>1.3599999999999994</c:v>
                </c:pt>
                <c:pt idx="904">
                  <c:v>1.0399999999999978</c:v>
                </c:pt>
                <c:pt idx="905">
                  <c:v>1.3999999999999986</c:v>
                </c:pt>
                <c:pt idx="906">
                  <c:v>1.6799999999999984</c:v>
                </c:pt>
                <c:pt idx="907">
                  <c:v>1.8999999999999986</c:v>
                </c:pt>
                <c:pt idx="908">
                  <c:v>1.7599999999999993</c:v>
                </c:pt>
                <c:pt idx="909">
                  <c:v>2.160000000000001</c:v>
                </c:pt>
                <c:pt idx="910">
                  <c:v>2.1400000000000006</c:v>
                </c:pt>
                <c:pt idx="911">
                  <c:v>1.9799999999999998</c:v>
                </c:pt>
                <c:pt idx="912">
                  <c:v>1.7999999999999985</c:v>
                </c:pt>
                <c:pt idx="913">
                  <c:v>1.819999999999999</c:v>
                </c:pt>
                <c:pt idx="914">
                  <c:v>2.1399999999999979</c:v>
                </c:pt>
                <c:pt idx="915">
                  <c:v>2.0199999999999974</c:v>
                </c:pt>
                <c:pt idx="916">
                  <c:v>2.1599999999999979</c:v>
                </c:pt>
                <c:pt idx="917">
                  <c:v>2.3799999999999981</c:v>
                </c:pt>
                <c:pt idx="918">
                  <c:v>2.4599999999999995</c:v>
                </c:pt>
                <c:pt idx="919">
                  <c:v>2.4599999999999995</c:v>
                </c:pt>
                <c:pt idx="920">
                  <c:v>2.839999999999999</c:v>
                </c:pt>
                <c:pt idx="921">
                  <c:v>2.8400000000000007</c:v>
                </c:pt>
                <c:pt idx="922">
                  <c:v>2.7400000000000007</c:v>
                </c:pt>
                <c:pt idx="923">
                  <c:v>2.5599999999999996</c:v>
                </c:pt>
                <c:pt idx="924">
                  <c:v>2.3599999999999994</c:v>
                </c:pt>
                <c:pt idx="925">
                  <c:v>2.0200000000000005</c:v>
                </c:pt>
                <c:pt idx="926">
                  <c:v>2.62</c:v>
                </c:pt>
                <c:pt idx="927">
                  <c:v>3.12</c:v>
                </c:pt>
                <c:pt idx="928">
                  <c:v>3.28</c:v>
                </c:pt>
                <c:pt idx="929">
                  <c:v>3.339999999999999</c:v>
                </c:pt>
                <c:pt idx="930">
                  <c:v>3.4599999999999995</c:v>
                </c:pt>
                <c:pt idx="931">
                  <c:v>3.1399999999999979</c:v>
                </c:pt>
                <c:pt idx="932">
                  <c:v>2.5799999999999983</c:v>
                </c:pt>
                <c:pt idx="933">
                  <c:v>2.7399999999999993</c:v>
                </c:pt>
                <c:pt idx="934">
                  <c:v>2.7599999999999993</c:v>
                </c:pt>
                <c:pt idx="935">
                  <c:v>2.819999999999999</c:v>
                </c:pt>
                <c:pt idx="936">
                  <c:v>2.4400000000000004</c:v>
                </c:pt>
                <c:pt idx="937">
                  <c:v>2.5799999999999996</c:v>
                </c:pt>
                <c:pt idx="938">
                  <c:v>2.7999999999999985</c:v>
                </c:pt>
                <c:pt idx="939">
                  <c:v>2.6799999999999997</c:v>
                </c:pt>
                <c:pt idx="940">
                  <c:v>2.4599999999999995</c:v>
                </c:pt>
                <c:pt idx="941">
                  <c:v>2.5599999999999996</c:v>
                </c:pt>
                <c:pt idx="942">
                  <c:v>2.5</c:v>
                </c:pt>
                <c:pt idx="943">
                  <c:v>1.9400000000000006</c:v>
                </c:pt>
                <c:pt idx="944">
                  <c:v>1.9200000000000004</c:v>
                </c:pt>
                <c:pt idx="945">
                  <c:v>1.6799999999999997</c:v>
                </c:pt>
                <c:pt idx="946">
                  <c:v>1.6399999999999992</c:v>
                </c:pt>
                <c:pt idx="947">
                  <c:v>1.7599999999999993</c:v>
                </c:pt>
                <c:pt idx="948">
                  <c:v>2.2399999999999993</c:v>
                </c:pt>
                <c:pt idx="949">
                  <c:v>2.78</c:v>
                </c:pt>
                <c:pt idx="950">
                  <c:v>2.7600000000000007</c:v>
                </c:pt>
                <c:pt idx="951">
                  <c:v>2.88</c:v>
                </c:pt>
                <c:pt idx="952">
                  <c:v>2.88</c:v>
                </c:pt>
                <c:pt idx="953">
                  <c:v>2.5599999999999996</c:v>
                </c:pt>
                <c:pt idx="954">
                  <c:v>1.8999999999999986</c:v>
                </c:pt>
                <c:pt idx="955">
                  <c:v>2.4799999999999982</c:v>
                </c:pt>
                <c:pt idx="956">
                  <c:v>2.6599999999999993</c:v>
                </c:pt>
                <c:pt idx="957">
                  <c:v>2.4799999999999982</c:v>
                </c:pt>
                <c:pt idx="958">
                  <c:v>2.3599999999999994</c:v>
                </c:pt>
                <c:pt idx="959">
                  <c:v>2.5399999999999991</c:v>
                </c:pt>
                <c:pt idx="960">
                  <c:v>2.4599999999999995</c:v>
                </c:pt>
                <c:pt idx="961">
                  <c:v>2.419999999999999</c:v>
                </c:pt>
                <c:pt idx="962">
                  <c:v>2.7399999999999993</c:v>
                </c:pt>
                <c:pt idx="963">
                  <c:v>2.9399999999999977</c:v>
                </c:pt>
                <c:pt idx="964">
                  <c:v>2.9999999999999973</c:v>
                </c:pt>
                <c:pt idx="965">
                  <c:v>3.1799999999999971</c:v>
                </c:pt>
                <c:pt idx="966">
                  <c:v>3.079999999999997</c:v>
                </c:pt>
                <c:pt idx="967">
                  <c:v>2.5599999999999978</c:v>
                </c:pt>
                <c:pt idx="968">
                  <c:v>2.339999999999999</c:v>
                </c:pt>
                <c:pt idx="969">
                  <c:v>2.1799999999999997</c:v>
                </c:pt>
                <c:pt idx="970">
                  <c:v>1.7200000000000002</c:v>
                </c:pt>
                <c:pt idx="971">
                  <c:v>1.5200000000000002</c:v>
                </c:pt>
                <c:pt idx="972">
                  <c:v>1.6599999999999995</c:v>
                </c:pt>
                <c:pt idx="973">
                  <c:v>1.5599999999999994</c:v>
                </c:pt>
                <c:pt idx="974">
                  <c:v>1.7</c:v>
                </c:pt>
                <c:pt idx="975">
                  <c:v>1.9799999999999998</c:v>
                </c:pt>
                <c:pt idx="976">
                  <c:v>2.4</c:v>
                </c:pt>
                <c:pt idx="977">
                  <c:v>2</c:v>
                </c:pt>
                <c:pt idx="978">
                  <c:v>2.1599999999999993</c:v>
                </c:pt>
                <c:pt idx="979">
                  <c:v>1.9599999999999995</c:v>
                </c:pt>
                <c:pt idx="980">
                  <c:v>1.7399999999999991</c:v>
                </c:pt>
                <c:pt idx="981">
                  <c:v>1.2199999999999989</c:v>
                </c:pt>
                <c:pt idx="982">
                  <c:v>1.8799999999999997</c:v>
                </c:pt>
                <c:pt idx="983">
                  <c:v>2.1599999999999993</c:v>
                </c:pt>
                <c:pt idx="984">
                  <c:v>2.0200000000000005</c:v>
                </c:pt>
                <c:pt idx="985">
                  <c:v>1.5000000000000013</c:v>
                </c:pt>
                <c:pt idx="986">
                  <c:v>0.98000000000000109</c:v>
                </c:pt>
                <c:pt idx="987">
                  <c:v>0.97999999999999976</c:v>
                </c:pt>
                <c:pt idx="988">
                  <c:v>0.12000000000000029</c:v>
                </c:pt>
                <c:pt idx="989">
                  <c:v>-2.0599999999999996</c:v>
                </c:pt>
                <c:pt idx="990">
                  <c:v>1.3200000000000003</c:v>
                </c:pt>
                <c:pt idx="991">
                  <c:v>3.62</c:v>
                </c:pt>
                <c:pt idx="992">
                  <c:v>3.660000000000001</c:v>
                </c:pt>
                <c:pt idx="993">
                  <c:v>4.0400000000000009</c:v>
                </c:pt>
                <c:pt idx="994">
                  <c:v>5.9399999999999995</c:v>
                </c:pt>
                <c:pt idx="995">
                  <c:v>3.2999999999999985</c:v>
                </c:pt>
                <c:pt idx="996">
                  <c:v>1.6599999999999995</c:v>
                </c:pt>
                <c:pt idx="997">
                  <c:v>1.3200000000000003</c:v>
                </c:pt>
                <c:pt idx="998">
                  <c:v>1.7400000000000007</c:v>
                </c:pt>
                <c:pt idx="999">
                  <c:v>2.5</c:v>
                </c:pt>
                <c:pt idx="1000">
                  <c:v>2.3600000000000008</c:v>
                </c:pt>
                <c:pt idx="1001">
                  <c:v>2.7600000000000007</c:v>
                </c:pt>
                <c:pt idx="1002">
                  <c:v>2.5600000000000009</c:v>
                </c:pt>
                <c:pt idx="1003">
                  <c:v>2.3800000000000012</c:v>
                </c:pt>
                <c:pt idx="1004">
                  <c:v>2.7600000000000025</c:v>
                </c:pt>
                <c:pt idx="1005">
                  <c:v>3.22</c:v>
                </c:pt>
                <c:pt idx="1006">
                  <c:v>2.8600000000000008</c:v>
                </c:pt>
                <c:pt idx="1007">
                  <c:v>3.3</c:v>
                </c:pt>
                <c:pt idx="1008">
                  <c:v>3.6</c:v>
                </c:pt>
                <c:pt idx="1009">
                  <c:v>3.1</c:v>
                </c:pt>
                <c:pt idx="1010">
                  <c:v>2.8200000000000016</c:v>
                </c:pt>
                <c:pt idx="1011">
                  <c:v>3.1400000000000006</c:v>
                </c:pt>
                <c:pt idx="1012">
                  <c:v>3.4200000000000017</c:v>
                </c:pt>
                <c:pt idx="1013">
                  <c:v>3.1800000000000024</c:v>
                </c:pt>
                <c:pt idx="1014">
                  <c:v>2.9600000000000022</c:v>
                </c:pt>
                <c:pt idx="1015">
                  <c:v>2.7200000000000015</c:v>
                </c:pt>
                <c:pt idx="1016">
                  <c:v>2.740000000000002</c:v>
                </c:pt>
                <c:pt idx="1017">
                  <c:v>2.580000000000001</c:v>
                </c:pt>
                <c:pt idx="1018">
                  <c:v>2.5599999999999996</c:v>
                </c:pt>
                <c:pt idx="1019">
                  <c:v>2.38</c:v>
                </c:pt>
                <c:pt idx="1020">
                  <c:v>2.1799999999999997</c:v>
                </c:pt>
                <c:pt idx="1021">
                  <c:v>1.9</c:v>
                </c:pt>
                <c:pt idx="1022">
                  <c:v>1.6199999999999988</c:v>
                </c:pt>
                <c:pt idx="1023">
                  <c:v>1.6200000000000003</c:v>
                </c:pt>
                <c:pt idx="1024">
                  <c:v>2.080000000000001</c:v>
                </c:pt>
                <c:pt idx="1025">
                  <c:v>2.660000000000001</c:v>
                </c:pt>
                <c:pt idx="1026">
                  <c:v>2.9600000000000009</c:v>
                </c:pt>
                <c:pt idx="1027">
                  <c:v>3.0600000000000023</c:v>
                </c:pt>
                <c:pt idx="1028">
                  <c:v>3.2400000000000007</c:v>
                </c:pt>
                <c:pt idx="1029">
                  <c:v>3.5399999999999991</c:v>
                </c:pt>
                <c:pt idx="1030">
                  <c:v>3.4200000000000004</c:v>
                </c:pt>
                <c:pt idx="1031">
                  <c:v>3.180000000000001</c:v>
                </c:pt>
                <c:pt idx="1032">
                  <c:v>2.7400000000000007</c:v>
                </c:pt>
                <c:pt idx="1033">
                  <c:v>2.7800000000000011</c:v>
                </c:pt>
                <c:pt idx="1034">
                  <c:v>2.5000000000000013</c:v>
                </c:pt>
                <c:pt idx="1035">
                  <c:v>2.1400000000000006</c:v>
                </c:pt>
                <c:pt idx="1036">
                  <c:v>1.9200000000000004</c:v>
                </c:pt>
                <c:pt idx="1037">
                  <c:v>2.2799999999999998</c:v>
                </c:pt>
                <c:pt idx="1038">
                  <c:v>2.3200000000000003</c:v>
                </c:pt>
                <c:pt idx="1039">
                  <c:v>2.2799999999999998</c:v>
                </c:pt>
                <c:pt idx="1040">
                  <c:v>2.6599999999999993</c:v>
                </c:pt>
                <c:pt idx="1041">
                  <c:v>2.8599999999999994</c:v>
                </c:pt>
                <c:pt idx="1042">
                  <c:v>2.78</c:v>
                </c:pt>
                <c:pt idx="1043">
                  <c:v>2.3200000000000003</c:v>
                </c:pt>
                <c:pt idx="1044">
                  <c:v>2.1400000000000019</c:v>
                </c:pt>
                <c:pt idx="1045">
                  <c:v>1.6200000000000032</c:v>
                </c:pt>
                <c:pt idx="1046">
                  <c:v>1.5800000000000012</c:v>
                </c:pt>
                <c:pt idx="1047">
                  <c:v>1.5800000000000012</c:v>
                </c:pt>
                <c:pt idx="1048">
                  <c:v>1.6400000000000006</c:v>
                </c:pt>
                <c:pt idx="1049">
                  <c:v>1.7799999999999998</c:v>
                </c:pt>
                <c:pt idx="1050">
                  <c:v>2.5399999999999991</c:v>
                </c:pt>
                <c:pt idx="1051">
                  <c:v>2.5400000000000005</c:v>
                </c:pt>
                <c:pt idx="1052">
                  <c:v>2.3800000000000012</c:v>
                </c:pt>
                <c:pt idx="1053">
                  <c:v>2.6000000000000014</c:v>
                </c:pt>
                <c:pt idx="1054">
                  <c:v>2.8600000000000017</c:v>
                </c:pt>
                <c:pt idx="1055">
                  <c:v>2.6600000000000015</c:v>
                </c:pt>
                <c:pt idx="1056">
                  <c:v>2.7200000000000015</c:v>
                </c:pt>
                <c:pt idx="1057">
                  <c:v>3.3800000000000012</c:v>
                </c:pt>
                <c:pt idx="1058">
                  <c:v>3.2400000000000007</c:v>
                </c:pt>
                <c:pt idx="1059">
                  <c:v>3.2</c:v>
                </c:pt>
                <c:pt idx="1060">
                  <c:v>2.8599999999999994</c:v>
                </c:pt>
                <c:pt idx="1061">
                  <c:v>2.9999999999999987</c:v>
                </c:pt>
                <c:pt idx="1062">
                  <c:v>2.4999999999999991</c:v>
                </c:pt>
                <c:pt idx="1063">
                  <c:v>2.339999999999999</c:v>
                </c:pt>
                <c:pt idx="1064">
                  <c:v>2.4399999999999991</c:v>
                </c:pt>
                <c:pt idx="1065">
                  <c:v>2.6199999999999997</c:v>
                </c:pt>
                <c:pt idx="1066">
                  <c:v>2.44</c:v>
                </c:pt>
                <c:pt idx="1067">
                  <c:v>2.4599999999999995</c:v>
                </c:pt>
                <c:pt idx="1068">
                  <c:v>2.66</c:v>
                </c:pt>
                <c:pt idx="1069">
                  <c:v>1.9600000000000002</c:v>
                </c:pt>
                <c:pt idx="1070">
                  <c:v>1.7799999999999998</c:v>
                </c:pt>
                <c:pt idx="1071">
                  <c:v>1.2</c:v>
                </c:pt>
                <c:pt idx="1072">
                  <c:v>0.92000000000000026</c:v>
                </c:pt>
                <c:pt idx="1073">
                  <c:v>0.95999999999999941</c:v>
                </c:pt>
                <c:pt idx="1074">
                  <c:v>1.1399999999999999</c:v>
                </c:pt>
                <c:pt idx="1075">
                  <c:v>1.0399999999999998</c:v>
                </c:pt>
                <c:pt idx="1076">
                  <c:v>1.6199999999999997</c:v>
                </c:pt>
                <c:pt idx="1077">
                  <c:v>1.6599999999999995</c:v>
                </c:pt>
                <c:pt idx="1078">
                  <c:v>1.4</c:v>
                </c:pt>
                <c:pt idx="1079">
                  <c:v>1.3399999999999999</c:v>
                </c:pt>
                <c:pt idx="1080">
                  <c:v>1.4200000000000004</c:v>
                </c:pt>
                <c:pt idx="1081">
                  <c:v>0.98000000000000043</c:v>
                </c:pt>
                <c:pt idx="1082">
                  <c:v>0.82000000000000028</c:v>
                </c:pt>
                <c:pt idx="1083">
                  <c:v>0.98000000000000043</c:v>
                </c:pt>
                <c:pt idx="1084">
                  <c:v>0.96000000000000085</c:v>
                </c:pt>
                <c:pt idx="1085">
                  <c:v>0.68000000000000038</c:v>
                </c:pt>
                <c:pt idx="1086">
                  <c:v>0.7</c:v>
                </c:pt>
                <c:pt idx="1087">
                  <c:v>1.1599999999999995</c:v>
                </c:pt>
                <c:pt idx="1088">
                  <c:v>1.0199999999999989</c:v>
                </c:pt>
                <c:pt idx="1089">
                  <c:v>0.7999999999999986</c:v>
                </c:pt>
                <c:pt idx="1090">
                  <c:v>0.95999999999999874</c:v>
                </c:pt>
                <c:pt idx="1091">
                  <c:v>1.0999999999999992</c:v>
                </c:pt>
                <c:pt idx="1092">
                  <c:v>0.93999999999999984</c:v>
                </c:pt>
                <c:pt idx="1093">
                  <c:v>1.1000000000000008</c:v>
                </c:pt>
                <c:pt idx="1094">
                  <c:v>1.2800000000000005</c:v>
                </c:pt>
                <c:pt idx="1095">
                  <c:v>1.1400000000000006</c:v>
                </c:pt>
                <c:pt idx="1096">
                  <c:v>1.1600000000000001</c:v>
                </c:pt>
                <c:pt idx="1097">
                  <c:v>1.2800000000000005</c:v>
                </c:pt>
                <c:pt idx="1098">
                  <c:v>1.1000000000000001</c:v>
                </c:pt>
                <c:pt idx="1099">
                  <c:v>0.96000000000000019</c:v>
                </c:pt>
                <c:pt idx="1100">
                  <c:v>1.2400000000000007</c:v>
                </c:pt>
                <c:pt idx="1101">
                  <c:v>1.2200000000000011</c:v>
                </c:pt>
                <c:pt idx="1102">
                  <c:v>1.0400000000000014</c:v>
                </c:pt>
                <c:pt idx="1103">
                  <c:v>0.72000000000000097</c:v>
                </c:pt>
                <c:pt idx="1104">
                  <c:v>0.86000000000000087</c:v>
                </c:pt>
                <c:pt idx="1105">
                  <c:v>0.76000000000000012</c:v>
                </c:pt>
                <c:pt idx="1106">
                  <c:v>0.7</c:v>
                </c:pt>
                <c:pt idx="1107">
                  <c:v>0.7399999999999991</c:v>
                </c:pt>
                <c:pt idx="1108">
                  <c:v>0.87999999999999967</c:v>
                </c:pt>
                <c:pt idx="1109">
                  <c:v>0.96000000000000019</c:v>
                </c:pt>
                <c:pt idx="1110">
                  <c:v>0.83999999999999986</c:v>
                </c:pt>
                <c:pt idx="1111">
                  <c:v>0.96000000000000019</c:v>
                </c:pt>
                <c:pt idx="1112">
                  <c:v>0.82000000000000028</c:v>
                </c:pt>
                <c:pt idx="1113">
                  <c:v>1</c:v>
                </c:pt>
                <c:pt idx="1114">
                  <c:v>0.93999999999999984</c:v>
                </c:pt>
                <c:pt idx="1115">
                  <c:v>1.0200000000000002</c:v>
                </c:pt>
                <c:pt idx="1116">
                  <c:v>1.1199999999999997</c:v>
                </c:pt>
                <c:pt idx="1117">
                  <c:v>1.3399999999999999</c:v>
                </c:pt>
                <c:pt idx="1118">
                  <c:v>1.3799999999999997</c:v>
                </c:pt>
                <c:pt idx="1119">
                  <c:v>1.7199999999999995</c:v>
                </c:pt>
                <c:pt idx="1120">
                  <c:v>1.5599999999999994</c:v>
                </c:pt>
                <c:pt idx="1121">
                  <c:v>1.4</c:v>
                </c:pt>
                <c:pt idx="1122">
                  <c:v>1.4799999999999998</c:v>
                </c:pt>
                <c:pt idx="1123">
                  <c:v>1.4599999999999995</c:v>
                </c:pt>
                <c:pt idx="1124">
                  <c:v>1.3999999999999992</c:v>
                </c:pt>
                <c:pt idx="1125">
                  <c:v>1.94</c:v>
                </c:pt>
                <c:pt idx="1126">
                  <c:v>2.04</c:v>
                </c:pt>
                <c:pt idx="1127">
                  <c:v>2.1199999999999997</c:v>
                </c:pt>
                <c:pt idx="1128">
                  <c:v>2.5800000000000005</c:v>
                </c:pt>
                <c:pt idx="1129">
                  <c:v>2.62</c:v>
                </c:pt>
                <c:pt idx="1130">
                  <c:v>2.6399999999999997</c:v>
                </c:pt>
                <c:pt idx="1131">
                  <c:v>3.0599999999999996</c:v>
                </c:pt>
                <c:pt idx="1132">
                  <c:v>2.7599999999999993</c:v>
                </c:pt>
                <c:pt idx="1133">
                  <c:v>2.1799999999999988</c:v>
                </c:pt>
                <c:pt idx="1134">
                  <c:v>2.0799999999999992</c:v>
                </c:pt>
                <c:pt idx="1135">
                  <c:v>1.9599999999999986</c:v>
                </c:pt>
                <c:pt idx="1136">
                  <c:v>1.2799999999999989</c:v>
                </c:pt>
                <c:pt idx="1137">
                  <c:v>1.3199999999999996</c:v>
                </c:pt>
                <c:pt idx="1138">
                  <c:v>1.7199999999999995</c:v>
                </c:pt>
                <c:pt idx="1139">
                  <c:v>1.4999999999999993</c:v>
                </c:pt>
                <c:pt idx="1140">
                  <c:v>1.3799999999999997</c:v>
                </c:pt>
                <c:pt idx="1141">
                  <c:v>1.4199999999999995</c:v>
                </c:pt>
                <c:pt idx="1142">
                  <c:v>1.379999999999999</c:v>
                </c:pt>
                <c:pt idx="1143">
                  <c:v>1.179999999999999</c:v>
                </c:pt>
                <c:pt idx="1144">
                  <c:v>1.3599999999999994</c:v>
                </c:pt>
                <c:pt idx="1145">
                  <c:v>1.3</c:v>
                </c:pt>
                <c:pt idx="1146">
                  <c:v>1.5399999999999998</c:v>
                </c:pt>
                <c:pt idx="1147">
                  <c:v>1.94</c:v>
                </c:pt>
                <c:pt idx="1148">
                  <c:v>2.0599999999999996</c:v>
                </c:pt>
                <c:pt idx="1149">
                  <c:v>2.319999999999999</c:v>
                </c:pt>
                <c:pt idx="1150">
                  <c:v>2.5199999999999982</c:v>
                </c:pt>
                <c:pt idx="1151">
                  <c:v>2.5799999999999992</c:v>
                </c:pt>
                <c:pt idx="1152">
                  <c:v>2.0199999999999987</c:v>
                </c:pt>
                <c:pt idx="1153">
                  <c:v>1.6199999999999997</c:v>
                </c:pt>
                <c:pt idx="1154">
                  <c:v>1.5400000000000005</c:v>
                </c:pt>
                <c:pt idx="1155">
                  <c:v>1.2200000000000011</c:v>
                </c:pt>
                <c:pt idx="1156">
                  <c:v>1.4</c:v>
                </c:pt>
                <c:pt idx="1157">
                  <c:v>1.56</c:v>
                </c:pt>
                <c:pt idx="1158">
                  <c:v>1.8199999999999996</c:v>
                </c:pt>
                <c:pt idx="1159">
                  <c:v>1.4799999999999991</c:v>
                </c:pt>
                <c:pt idx="1160">
                  <c:v>1.4799999999999991</c:v>
                </c:pt>
                <c:pt idx="1161">
                  <c:v>1.2599999999999993</c:v>
                </c:pt>
                <c:pt idx="1162">
                  <c:v>1.1199999999999997</c:v>
                </c:pt>
                <c:pt idx="1163">
                  <c:v>1.1600000000000001</c:v>
                </c:pt>
                <c:pt idx="1164">
                  <c:v>1.3399999999999999</c:v>
                </c:pt>
                <c:pt idx="1165">
                  <c:v>1.4599999999999995</c:v>
                </c:pt>
                <c:pt idx="1166">
                  <c:v>1.4799999999999998</c:v>
                </c:pt>
                <c:pt idx="1167">
                  <c:v>1.4799999999999998</c:v>
                </c:pt>
                <c:pt idx="1168">
                  <c:v>1.2199999999999989</c:v>
                </c:pt>
                <c:pt idx="1169">
                  <c:v>1.3199999999999996</c:v>
                </c:pt>
                <c:pt idx="1170">
                  <c:v>1.0799999999999996</c:v>
                </c:pt>
                <c:pt idx="1171">
                  <c:v>0.97999999999999976</c:v>
                </c:pt>
                <c:pt idx="1172">
                  <c:v>0.93999999999999984</c:v>
                </c:pt>
                <c:pt idx="1173">
                  <c:v>1.36</c:v>
                </c:pt>
                <c:pt idx="1174">
                  <c:v>1.2</c:v>
                </c:pt>
                <c:pt idx="1175">
                  <c:v>1.2200000000000002</c:v>
                </c:pt>
                <c:pt idx="1176">
                  <c:v>1.36</c:v>
                </c:pt>
                <c:pt idx="1177">
                  <c:v>1.8399999999999999</c:v>
                </c:pt>
                <c:pt idx="1178">
                  <c:v>1.3</c:v>
                </c:pt>
                <c:pt idx="1179">
                  <c:v>1.2600000000000002</c:v>
                </c:pt>
                <c:pt idx="1180">
                  <c:v>1.3799999999999997</c:v>
                </c:pt>
                <c:pt idx="1181">
                  <c:v>1.0199999999999996</c:v>
                </c:pt>
                <c:pt idx="1182">
                  <c:v>0.3</c:v>
                </c:pt>
                <c:pt idx="1183">
                  <c:v>0.28000000000000042</c:v>
                </c:pt>
                <c:pt idx="1184">
                  <c:v>0.34000000000000058</c:v>
                </c:pt>
                <c:pt idx="1185">
                  <c:v>0.88000000000000045</c:v>
                </c:pt>
                <c:pt idx="1186">
                  <c:v>2.04</c:v>
                </c:pt>
                <c:pt idx="1187">
                  <c:v>2.8</c:v>
                </c:pt>
                <c:pt idx="1188">
                  <c:v>3.0799999999999996</c:v>
                </c:pt>
                <c:pt idx="1189">
                  <c:v>2.8999999999999995</c:v>
                </c:pt>
                <c:pt idx="1190">
                  <c:v>2.1799999999999997</c:v>
                </c:pt>
                <c:pt idx="1191">
                  <c:v>1.3000000000000007</c:v>
                </c:pt>
                <c:pt idx="1192">
                  <c:v>1.1400000000000006</c:v>
                </c:pt>
                <c:pt idx="1193">
                  <c:v>0.94000000000000061</c:v>
                </c:pt>
                <c:pt idx="1194">
                  <c:v>1.0200000000000002</c:v>
                </c:pt>
                <c:pt idx="1195">
                  <c:v>1.2600000000000002</c:v>
                </c:pt>
                <c:pt idx="1196">
                  <c:v>0.67999999999999972</c:v>
                </c:pt>
                <c:pt idx="1197">
                  <c:v>0.7399999999999991</c:v>
                </c:pt>
                <c:pt idx="1198">
                  <c:v>0.89999999999999858</c:v>
                </c:pt>
                <c:pt idx="1199">
                  <c:v>0.37999999999999828</c:v>
                </c:pt>
                <c:pt idx="1200">
                  <c:v>0.43999999999999845</c:v>
                </c:pt>
                <c:pt idx="1201">
                  <c:v>1.0399999999999985</c:v>
                </c:pt>
                <c:pt idx="1202">
                  <c:v>0.81999999999999884</c:v>
                </c:pt>
                <c:pt idx="1203">
                  <c:v>0.69999999999999929</c:v>
                </c:pt>
                <c:pt idx="1204">
                  <c:v>1.2199999999999995</c:v>
                </c:pt>
                <c:pt idx="1205">
                  <c:v>1.1399999999999992</c:v>
                </c:pt>
                <c:pt idx="1206">
                  <c:v>1.379999999999999</c:v>
                </c:pt>
                <c:pt idx="1207">
                  <c:v>1.4999999999999993</c:v>
                </c:pt>
                <c:pt idx="1208">
                  <c:v>1.6999999999999993</c:v>
                </c:pt>
                <c:pt idx="1209">
                  <c:v>1.7799999999999998</c:v>
                </c:pt>
                <c:pt idx="1210">
                  <c:v>1.56</c:v>
                </c:pt>
                <c:pt idx="1211">
                  <c:v>1.06</c:v>
                </c:pt>
                <c:pt idx="1212">
                  <c:v>0.76000000000000012</c:v>
                </c:pt>
                <c:pt idx="1213">
                  <c:v>0.64000000000000057</c:v>
                </c:pt>
                <c:pt idx="1214">
                  <c:v>0.42000000000000098</c:v>
                </c:pt>
                <c:pt idx="1215">
                  <c:v>0.38000000000000111</c:v>
                </c:pt>
                <c:pt idx="1216">
                  <c:v>0.7000000000000014</c:v>
                </c:pt>
                <c:pt idx="1217">
                  <c:v>0.98000000000000187</c:v>
                </c:pt>
                <c:pt idx="1218">
                  <c:v>1.300000000000002</c:v>
                </c:pt>
                <c:pt idx="1219">
                  <c:v>1.4600000000000015</c:v>
                </c:pt>
                <c:pt idx="1220">
                  <c:v>1.3400000000000012</c:v>
                </c:pt>
                <c:pt idx="1221">
                  <c:v>0.86000000000000154</c:v>
                </c:pt>
                <c:pt idx="1222">
                  <c:v>1.0000000000000007</c:v>
                </c:pt>
                <c:pt idx="1223">
                  <c:v>0.8</c:v>
                </c:pt>
                <c:pt idx="1224">
                  <c:v>0.6</c:v>
                </c:pt>
                <c:pt idx="1225">
                  <c:v>0.73999999999999988</c:v>
                </c:pt>
                <c:pt idx="1226">
                  <c:v>1.2399999999999998</c:v>
                </c:pt>
                <c:pt idx="1227">
                  <c:v>1.1200000000000003</c:v>
                </c:pt>
                <c:pt idx="1228">
                  <c:v>1.1000000000000008</c:v>
                </c:pt>
                <c:pt idx="1229">
                  <c:v>1.180000000000001</c:v>
                </c:pt>
                <c:pt idx="1230">
                  <c:v>1.2400000000000013</c:v>
                </c:pt>
                <c:pt idx="1231">
                  <c:v>0.90000000000000069</c:v>
                </c:pt>
                <c:pt idx="1232">
                  <c:v>0.76000000000000012</c:v>
                </c:pt>
                <c:pt idx="1233">
                  <c:v>0.83999999999999986</c:v>
                </c:pt>
                <c:pt idx="1234">
                  <c:v>0.93999999999999984</c:v>
                </c:pt>
                <c:pt idx="1235">
                  <c:v>1.5</c:v>
                </c:pt>
                <c:pt idx="1236">
                  <c:v>1.9400000000000006</c:v>
                </c:pt>
                <c:pt idx="1237">
                  <c:v>1.8400000000000005</c:v>
                </c:pt>
                <c:pt idx="1238">
                  <c:v>1.4400000000000006</c:v>
                </c:pt>
                <c:pt idx="1239">
                  <c:v>1.4600000000000002</c:v>
                </c:pt>
                <c:pt idx="1240">
                  <c:v>1.0800000000000005</c:v>
                </c:pt>
                <c:pt idx="1241">
                  <c:v>0.93999999999999984</c:v>
                </c:pt>
                <c:pt idx="1242">
                  <c:v>1.3799999999999997</c:v>
                </c:pt>
                <c:pt idx="1243">
                  <c:v>1.9799999999999998</c:v>
                </c:pt>
                <c:pt idx="1244">
                  <c:v>1.7799999999999998</c:v>
                </c:pt>
                <c:pt idx="1245">
                  <c:v>1.8999999999999992</c:v>
                </c:pt>
                <c:pt idx="1246">
                  <c:v>1.8199999999999996</c:v>
                </c:pt>
                <c:pt idx="1247">
                  <c:v>1.4400000000000006</c:v>
                </c:pt>
                <c:pt idx="1248">
                  <c:v>0.88000000000000045</c:v>
                </c:pt>
                <c:pt idx="1249">
                  <c:v>0.90000000000000069</c:v>
                </c:pt>
                <c:pt idx="1250">
                  <c:v>0.68000000000000116</c:v>
                </c:pt>
                <c:pt idx="1251">
                  <c:v>0.64000000000000123</c:v>
                </c:pt>
                <c:pt idx="1252">
                  <c:v>0.78000000000000047</c:v>
                </c:pt>
                <c:pt idx="1253">
                  <c:v>0.92000000000000026</c:v>
                </c:pt>
                <c:pt idx="1254">
                  <c:v>1.1199999999999997</c:v>
                </c:pt>
                <c:pt idx="1255">
                  <c:v>1.1599999999999988</c:v>
                </c:pt>
                <c:pt idx="1256">
                  <c:v>1.1399999999999983</c:v>
                </c:pt>
                <c:pt idx="1257">
                  <c:v>0.93999999999999839</c:v>
                </c:pt>
                <c:pt idx="1258">
                  <c:v>0.91999999999999882</c:v>
                </c:pt>
                <c:pt idx="1259">
                  <c:v>1.0599999999999994</c:v>
                </c:pt>
                <c:pt idx="1260">
                  <c:v>0.96000000000000019</c:v>
                </c:pt>
                <c:pt idx="1261">
                  <c:v>0.68000000000000038</c:v>
                </c:pt>
                <c:pt idx="1262">
                  <c:v>0.30000000000000071</c:v>
                </c:pt>
                <c:pt idx="1263">
                  <c:v>0.74000000000000055</c:v>
                </c:pt>
                <c:pt idx="1264">
                  <c:v>0.86000000000000087</c:v>
                </c:pt>
                <c:pt idx="1265">
                  <c:v>1.0000000000000007</c:v>
                </c:pt>
                <c:pt idx="1266">
                  <c:v>1.1400000000000006</c:v>
                </c:pt>
                <c:pt idx="1267">
                  <c:v>1.4400000000000006</c:v>
                </c:pt>
                <c:pt idx="1268">
                  <c:v>1.1400000000000006</c:v>
                </c:pt>
                <c:pt idx="1269">
                  <c:v>0.74000000000000055</c:v>
                </c:pt>
                <c:pt idx="1270">
                  <c:v>0.50000000000000067</c:v>
                </c:pt>
                <c:pt idx="1271">
                  <c:v>0.88000000000000045</c:v>
                </c:pt>
                <c:pt idx="1272">
                  <c:v>0.94000000000000061</c:v>
                </c:pt>
                <c:pt idx="1273">
                  <c:v>1.1000000000000008</c:v>
                </c:pt>
                <c:pt idx="1274">
                  <c:v>1.4200000000000004</c:v>
                </c:pt>
                <c:pt idx="1275">
                  <c:v>2.16</c:v>
                </c:pt>
                <c:pt idx="1276">
                  <c:v>2.0000000000000009</c:v>
                </c:pt>
                <c:pt idx="1277">
                  <c:v>2.4400000000000004</c:v>
                </c:pt>
                <c:pt idx="1278">
                  <c:v>2.0800000000000005</c:v>
                </c:pt>
                <c:pt idx="1279">
                  <c:v>1.5800000000000005</c:v>
                </c:pt>
                <c:pt idx="1280">
                  <c:v>1.1600000000000001</c:v>
                </c:pt>
                <c:pt idx="1281">
                  <c:v>1.2599999999999993</c:v>
                </c:pt>
                <c:pt idx="1282">
                  <c:v>1.1799999999999997</c:v>
                </c:pt>
                <c:pt idx="1283">
                  <c:v>1.7199999999999995</c:v>
                </c:pt>
                <c:pt idx="1284">
                  <c:v>1.7999999999999994</c:v>
                </c:pt>
                <c:pt idx="1285">
                  <c:v>1.7799999999999998</c:v>
                </c:pt>
                <c:pt idx="1286">
                  <c:v>1.9</c:v>
                </c:pt>
                <c:pt idx="1287">
                  <c:v>1.4800000000000004</c:v>
                </c:pt>
                <c:pt idx="1288">
                  <c:v>1.1400000000000006</c:v>
                </c:pt>
                <c:pt idx="1289">
                  <c:v>1.0600000000000009</c:v>
                </c:pt>
                <c:pt idx="1290">
                  <c:v>1.0800000000000005</c:v>
                </c:pt>
                <c:pt idx="1291">
                  <c:v>1.2200000000000011</c:v>
                </c:pt>
                <c:pt idx="1292">
                  <c:v>1.4</c:v>
                </c:pt>
                <c:pt idx="1293">
                  <c:v>1.3799999999999997</c:v>
                </c:pt>
                <c:pt idx="1294">
                  <c:v>2.06</c:v>
                </c:pt>
                <c:pt idx="1295">
                  <c:v>2.1800000000000006</c:v>
                </c:pt>
                <c:pt idx="1296">
                  <c:v>1.6800000000000004</c:v>
                </c:pt>
                <c:pt idx="1297">
                  <c:v>1.9000000000000008</c:v>
                </c:pt>
                <c:pt idx="1298">
                  <c:v>2.0800000000000005</c:v>
                </c:pt>
                <c:pt idx="1299">
                  <c:v>1.4600000000000002</c:v>
                </c:pt>
                <c:pt idx="1300">
                  <c:v>1.3800000000000003</c:v>
                </c:pt>
                <c:pt idx="1301">
                  <c:v>1.5599999999999994</c:v>
                </c:pt>
                <c:pt idx="1302">
                  <c:v>1.2199999999999995</c:v>
                </c:pt>
                <c:pt idx="1303">
                  <c:v>1.2800000000000005</c:v>
                </c:pt>
                <c:pt idx="1304">
                  <c:v>1.6400000000000006</c:v>
                </c:pt>
                <c:pt idx="1305">
                  <c:v>1.8</c:v>
                </c:pt>
                <c:pt idx="1306">
                  <c:v>2.0400000000000005</c:v>
                </c:pt>
                <c:pt idx="1307">
                  <c:v>2.2800000000000007</c:v>
                </c:pt>
                <c:pt idx="1308">
                  <c:v>2.2200000000000006</c:v>
                </c:pt>
                <c:pt idx="1309">
                  <c:v>1.8000000000000003</c:v>
                </c:pt>
                <c:pt idx="1310">
                  <c:v>1.8000000000000003</c:v>
                </c:pt>
                <c:pt idx="1311">
                  <c:v>1.3800000000000001</c:v>
                </c:pt>
                <c:pt idx="1312">
                  <c:v>1.1200000000000003</c:v>
                </c:pt>
                <c:pt idx="1313">
                  <c:v>0.96000000000000019</c:v>
                </c:pt>
                <c:pt idx="1314">
                  <c:v>1.1800000000000004</c:v>
                </c:pt>
                <c:pt idx="1315">
                  <c:v>0.74000000000000055</c:v>
                </c:pt>
                <c:pt idx="1316">
                  <c:v>0.90000000000000069</c:v>
                </c:pt>
                <c:pt idx="1317">
                  <c:v>1.1200000000000003</c:v>
                </c:pt>
                <c:pt idx="1318">
                  <c:v>1.1799999999999997</c:v>
                </c:pt>
                <c:pt idx="1319">
                  <c:v>1.1599999999999995</c:v>
                </c:pt>
                <c:pt idx="1320">
                  <c:v>1.1199999999999997</c:v>
                </c:pt>
                <c:pt idx="1321">
                  <c:v>0.97999999999999976</c:v>
                </c:pt>
                <c:pt idx="1322">
                  <c:v>0.77999999999999969</c:v>
                </c:pt>
                <c:pt idx="1323">
                  <c:v>0.64000000000000057</c:v>
                </c:pt>
                <c:pt idx="1324">
                  <c:v>0.84000000000000052</c:v>
                </c:pt>
                <c:pt idx="1325">
                  <c:v>1.2000000000000006</c:v>
                </c:pt>
                <c:pt idx="1326">
                  <c:v>1.5400000000000005</c:v>
                </c:pt>
                <c:pt idx="1327">
                  <c:v>1.6200000000000003</c:v>
                </c:pt>
                <c:pt idx="1328">
                  <c:v>1.8399999999999999</c:v>
                </c:pt>
                <c:pt idx="1329">
                  <c:v>1.7399999999999998</c:v>
                </c:pt>
                <c:pt idx="1330">
                  <c:v>1.5</c:v>
                </c:pt>
                <c:pt idx="1331">
                  <c:v>1.2200000000000002</c:v>
                </c:pt>
                <c:pt idx="1332">
                  <c:v>1.180000000000001</c:v>
                </c:pt>
                <c:pt idx="1333">
                  <c:v>1.0000000000000013</c:v>
                </c:pt>
                <c:pt idx="1334">
                  <c:v>1.0600000000000016</c:v>
                </c:pt>
                <c:pt idx="1335">
                  <c:v>0.74000000000000132</c:v>
                </c:pt>
                <c:pt idx="1336">
                  <c:v>0.92000000000000104</c:v>
                </c:pt>
                <c:pt idx="1337">
                  <c:v>1.0200000000000002</c:v>
                </c:pt>
                <c:pt idx="1338">
                  <c:v>1.1000000000000008</c:v>
                </c:pt>
                <c:pt idx="1339">
                  <c:v>1.0200000000000002</c:v>
                </c:pt>
                <c:pt idx="1340">
                  <c:v>1.0400000000000005</c:v>
                </c:pt>
                <c:pt idx="1341">
                  <c:v>0.96000000000000085</c:v>
                </c:pt>
                <c:pt idx="1342">
                  <c:v>0.60000000000000075</c:v>
                </c:pt>
                <c:pt idx="1343">
                  <c:v>0.52000000000000024</c:v>
                </c:pt>
                <c:pt idx="1344">
                  <c:v>0.62000000000000033</c:v>
                </c:pt>
                <c:pt idx="1345">
                  <c:v>0.7</c:v>
                </c:pt>
                <c:pt idx="1346">
                  <c:v>0.75999999999999945</c:v>
                </c:pt>
                <c:pt idx="1347">
                  <c:v>1.0799999999999996</c:v>
                </c:pt>
                <c:pt idx="1348">
                  <c:v>1.1999999999999993</c:v>
                </c:pt>
                <c:pt idx="1349">
                  <c:v>0.81999999999999962</c:v>
                </c:pt>
                <c:pt idx="1350">
                  <c:v>1.5199999999999996</c:v>
                </c:pt>
                <c:pt idx="1351">
                  <c:v>1.4200000000000004</c:v>
                </c:pt>
                <c:pt idx="1352">
                  <c:v>1.6600000000000008</c:v>
                </c:pt>
                <c:pt idx="1353">
                  <c:v>1.4600000000000009</c:v>
                </c:pt>
                <c:pt idx="1354">
                  <c:v>1.7600000000000009</c:v>
                </c:pt>
                <c:pt idx="1355">
                  <c:v>1.1800000000000004</c:v>
                </c:pt>
                <c:pt idx="1356">
                  <c:v>1.1000000000000001</c:v>
                </c:pt>
                <c:pt idx="1357">
                  <c:v>0.77999999999999969</c:v>
                </c:pt>
                <c:pt idx="1358">
                  <c:v>0.8600000000000001</c:v>
                </c:pt>
                <c:pt idx="1359">
                  <c:v>0.56000000000000016</c:v>
                </c:pt>
                <c:pt idx="1360">
                  <c:v>0.88000000000000045</c:v>
                </c:pt>
                <c:pt idx="1361">
                  <c:v>0.70000000000000073</c:v>
                </c:pt>
                <c:pt idx="1362">
                  <c:v>0.60000000000000075</c:v>
                </c:pt>
                <c:pt idx="1363">
                  <c:v>0.66000000000000081</c:v>
                </c:pt>
                <c:pt idx="1364">
                  <c:v>0.88000000000000111</c:v>
                </c:pt>
                <c:pt idx="1365">
                  <c:v>0.74000000000000132</c:v>
                </c:pt>
                <c:pt idx="1366">
                  <c:v>0.94000000000000128</c:v>
                </c:pt>
                <c:pt idx="1367">
                  <c:v>0.98000000000000043</c:v>
                </c:pt>
                <c:pt idx="1368">
                  <c:v>0.8600000000000001</c:v>
                </c:pt>
                <c:pt idx="1369">
                  <c:v>0.7</c:v>
                </c:pt>
                <c:pt idx="1370">
                  <c:v>0.67999999999999972</c:v>
                </c:pt>
                <c:pt idx="1371">
                  <c:v>0.13999999999999915</c:v>
                </c:pt>
                <c:pt idx="1372">
                  <c:v>0.17999999999999972</c:v>
                </c:pt>
                <c:pt idx="1373">
                  <c:v>0.37999999999999973</c:v>
                </c:pt>
                <c:pt idx="1374">
                  <c:v>0.4199999999999996</c:v>
                </c:pt>
                <c:pt idx="1375">
                  <c:v>0.29999999999999927</c:v>
                </c:pt>
                <c:pt idx="1376">
                  <c:v>0.11999999999999958</c:v>
                </c:pt>
                <c:pt idx="1377">
                  <c:v>-0.28000000000000042</c:v>
                </c:pt>
                <c:pt idx="1378">
                  <c:v>-1.3800000000000003</c:v>
                </c:pt>
                <c:pt idx="1379">
                  <c:v>-2.4000000000000008</c:v>
                </c:pt>
                <c:pt idx="1380">
                  <c:v>-2.7600000000000007</c:v>
                </c:pt>
                <c:pt idx="1381">
                  <c:v>-1.9600000000000009</c:v>
                </c:pt>
                <c:pt idx="1382">
                  <c:v>-2.0000000000000996E-2</c:v>
                </c:pt>
                <c:pt idx="1383">
                  <c:v>1.6199999999999997</c:v>
                </c:pt>
                <c:pt idx="1384">
                  <c:v>2.94</c:v>
                </c:pt>
                <c:pt idx="1385">
                  <c:v>2.8200000000000003</c:v>
                </c:pt>
                <c:pt idx="1386">
                  <c:v>2.3400000000000007</c:v>
                </c:pt>
                <c:pt idx="1387">
                  <c:v>0.56000000000000016</c:v>
                </c:pt>
                <c:pt idx="1388">
                  <c:v>-4.0000000000001278E-2</c:v>
                </c:pt>
                <c:pt idx="1389">
                  <c:v>-0.2000000000000007</c:v>
                </c:pt>
                <c:pt idx="1390">
                  <c:v>0.3</c:v>
                </c:pt>
                <c:pt idx="1391">
                  <c:v>0.44000000000000056</c:v>
                </c:pt>
                <c:pt idx="1392">
                  <c:v>0.58000000000000118</c:v>
                </c:pt>
                <c:pt idx="1393">
                  <c:v>0.98000000000000254</c:v>
                </c:pt>
                <c:pt idx="1394">
                  <c:v>0.90000000000000147</c:v>
                </c:pt>
                <c:pt idx="1395">
                  <c:v>1.2600000000000009</c:v>
                </c:pt>
                <c:pt idx="1396">
                  <c:v>1.9199999999999988</c:v>
                </c:pt>
                <c:pt idx="1397">
                  <c:v>1.959999999999998</c:v>
                </c:pt>
                <c:pt idx="1398">
                  <c:v>1.8799999999999968</c:v>
                </c:pt>
                <c:pt idx="1399">
                  <c:v>2.0399999999999978</c:v>
                </c:pt>
                <c:pt idx="1400">
                  <c:v>1.7399999999999978</c:v>
                </c:pt>
                <c:pt idx="1401">
                  <c:v>1.6599999999999995</c:v>
                </c:pt>
                <c:pt idx="1402">
                  <c:v>2.12</c:v>
                </c:pt>
                <c:pt idx="1403">
                  <c:v>2.0400000000000005</c:v>
                </c:pt>
                <c:pt idx="1404">
                  <c:v>2.12</c:v>
                </c:pt>
                <c:pt idx="1405">
                  <c:v>2.16</c:v>
                </c:pt>
                <c:pt idx="1406">
                  <c:v>2.2200000000000002</c:v>
                </c:pt>
                <c:pt idx="1407">
                  <c:v>2.2800000000000002</c:v>
                </c:pt>
                <c:pt idx="1408">
                  <c:v>2.5800000000000005</c:v>
                </c:pt>
                <c:pt idx="1409">
                  <c:v>2.6400000000000006</c:v>
                </c:pt>
                <c:pt idx="1410">
                  <c:v>2.8600000000000008</c:v>
                </c:pt>
                <c:pt idx="1411">
                  <c:v>2.5</c:v>
                </c:pt>
                <c:pt idx="1412">
                  <c:v>2.1599999999999993</c:v>
                </c:pt>
                <c:pt idx="1413">
                  <c:v>1.8</c:v>
                </c:pt>
                <c:pt idx="1414">
                  <c:v>1.9</c:v>
                </c:pt>
                <c:pt idx="1415">
                  <c:v>1.9599999999999995</c:v>
                </c:pt>
                <c:pt idx="1416">
                  <c:v>1.8799999999999997</c:v>
                </c:pt>
                <c:pt idx="1417">
                  <c:v>2.2200000000000002</c:v>
                </c:pt>
                <c:pt idx="1418">
                  <c:v>2.16</c:v>
                </c:pt>
                <c:pt idx="1419">
                  <c:v>2.34</c:v>
                </c:pt>
                <c:pt idx="1420">
                  <c:v>1.8400000000000005</c:v>
                </c:pt>
                <c:pt idx="1421">
                  <c:v>2.16</c:v>
                </c:pt>
                <c:pt idx="1422">
                  <c:v>1.9600000000000002</c:v>
                </c:pt>
                <c:pt idx="1423">
                  <c:v>1.56</c:v>
                </c:pt>
                <c:pt idx="1424">
                  <c:v>1.0399999999999998</c:v>
                </c:pt>
                <c:pt idx="1425">
                  <c:v>0.97999999999999976</c:v>
                </c:pt>
                <c:pt idx="1426">
                  <c:v>0.76000000000000012</c:v>
                </c:pt>
                <c:pt idx="1427">
                  <c:v>0.1</c:v>
                </c:pt>
                <c:pt idx="1428">
                  <c:v>0.19999999999999929</c:v>
                </c:pt>
                <c:pt idx="1429">
                  <c:v>0.37999999999999973</c:v>
                </c:pt>
                <c:pt idx="1430">
                  <c:v>0.83999999999999919</c:v>
                </c:pt>
                <c:pt idx="1431">
                  <c:v>0.9199999999999996</c:v>
                </c:pt>
                <c:pt idx="1432">
                  <c:v>0.95999999999999941</c:v>
                </c:pt>
                <c:pt idx="1433">
                  <c:v>0.66000000000000014</c:v>
                </c:pt>
                <c:pt idx="1434">
                  <c:v>0.28000000000000042</c:v>
                </c:pt>
                <c:pt idx="1435">
                  <c:v>2.0000000000000996E-2</c:v>
                </c:pt>
                <c:pt idx="1436">
                  <c:v>-0.33999999999999914</c:v>
                </c:pt>
                <c:pt idx="1437">
                  <c:v>-0.21999999999999886</c:v>
                </c:pt>
                <c:pt idx="1438">
                  <c:v>0.12000000000000099</c:v>
                </c:pt>
                <c:pt idx="1439">
                  <c:v>0.44000000000000056</c:v>
                </c:pt>
                <c:pt idx="1440">
                  <c:v>0.23999999999999985</c:v>
                </c:pt>
                <c:pt idx="1441">
                  <c:v>0.51999999999999957</c:v>
                </c:pt>
                <c:pt idx="1442">
                  <c:v>0.81999999999999962</c:v>
                </c:pt>
                <c:pt idx="1443">
                  <c:v>0.83999999999999919</c:v>
                </c:pt>
                <c:pt idx="1444">
                  <c:v>0.55999999999999939</c:v>
                </c:pt>
                <c:pt idx="1445">
                  <c:v>0.98000000000000043</c:v>
                </c:pt>
                <c:pt idx="1446">
                  <c:v>0.70000000000000073</c:v>
                </c:pt>
                <c:pt idx="1447">
                  <c:v>0.8600000000000001</c:v>
                </c:pt>
                <c:pt idx="1448">
                  <c:v>0.84000000000000052</c:v>
                </c:pt>
                <c:pt idx="1449">
                  <c:v>1</c:v>
                </c:pt>
                <c:pt idx="1450">
                  <c:v>1.1599999999999995</c:v>
                </c:pt>
                <c:pt idx="1451">
                  <c:v>1.579999999999999</c:v>
                </c:pt>
                <c:pt idx="1452">
                  <c:v>1.6799999999999997</c:v>
                </c:pt>
                <c:pt idx="1453">
                  <c:v>1.6600000000000001</c:v>
                </c:pt>
                <c:pt idx="1454">
                  <c:v>1.7800000000000005</c:v>
                </c:pt>
                <c:pt idx="1455">
                  <c:v>1.7200000000000002</c:v>
                </c:pt>
                <c:pt idx="1456">
                  <c:v>1.44</c:v>
                </c:pt>
                <c:pt idx="1457">
                  <c:v>1.2</c:v>
                </c:pt>
                <c:pt idx="1458">
                  <c:v>1.679999999999999</c:v>
                </c:pt>
                <c:pt idx="1459">
                  <c:v>1.679999999999999</c:v>
                </c:pt>
                <c:pt idx="1460">
                  <c:v>1.379999999999999</c:v>
                </c:pt>
                <c:pt idx="1461">
                  <c:v>1.5799999999999996</c:v>
                </c:pt>
                <c:pt idx="1462">
                  <c:v>1.8999999999999992</c:v>
                </c:pt>
                <c:pt idx="1463">
                  <c:v>1.6199999999999997</c:v>
                </c:pt>
                <c:pt idx="1464">
                  <c:v>1.5599999999999994</c:v>
                </c:pt>
                <c:pt idx="1465">
                  <c:v>1.2599999999999993</c:v>
                </c:pt>
                <c:pt idx="1466">
                  <c:v>1.0199999999999989</c:v>
                </c:pt>
                <c:pt idx="1467">
                  <c:v>0.65999999999999948</c:v>
                </c:pt>
                <c:pt idx="1468">
                  <c:v>0.6</c:v>
                </c:pt>
                <c:pt idx="1469">
                  <c:v>0.24000000000000057</c:v>
                </c:pt>
                <c:pt idx="1470">
                  <c:v>0.68000000000000116</c:v>
                </c:pt>
                <c:pt idx="1471">
                  <c:v>0.60000000000000142</c:v>
                </c:pt>
                <c:pt idx="1472">
                  <c:v>0.46000000000000085</c:v>
                </c:pt>
                <c:pt idx="1473">
                  <c:v>0.27999999999999969</c:v>
                </c:pt>
                <c:pt idx="1474">
                  <c:v>0.67999999999999972</c:v>
                </c:pt>
                <c:pt idx="1475">
                  <c:v>0.5</c:v>
                </c:pt>
                <c:pt idx="1476">
                  <c:v>0.42000000000000026</c:v>
                </c:pt>
                <c:pt idx="1477">
                  <c:v>0.68000000000000038</c:v>
                </c:pt>
                <c:pt idx="1478">
                  <c:v>0.80000000000000138</c:v>
                </c:pt>
                <c:pt idx="1479">
                  <c:v>0.7000000000000014</c:v>
                </c:pt>
                <c:pt idx="1480">
                  <c:v>0.72000000000000097</c:v>
                </c:pt>
                <c:pt idx="1481">
                  <c:v>1.4200000000000004</c:v>
                </c:pt>
                <c:pt idx="1482">
                  <c:v>1.6800000000000004</c:v>
                </c:pt>
                <c:pt idx="1483">
                  <c:v>1.8200000000000003</c:v>
                </c:pt>
                <c:pt idx="1484">
                  <c:v>2.2200000000000002</c:v>
                </c:pt>
                <c:pt idx="1485">
                  <c:v>2.6</c:v>
                </c:pt>
                <c:pt idx="1486">
                  <c:v>2.5000000000000009</c:v>
                </c:pt>
                <c:pt idx="1487">
                  <c:v>2.4</c:v>
                </c:pt>
                <c:pt idx="1488">
                  <c:v>2.44</c:v>
                </c:pt>
                <c:pt idx="1489">
                  <c:v>2.38</c:v>
                </c:pt>
                <c:pt idx="1490">
                  <c:v>2.2000000000000002</c:v>
                </c:pt>
                <c:pt idx="1491">
                  <c:v>1.9799999999999998</c:v>
                </c:pt>
                <c:pt idx="1492">
                  <c:v>2.0400000000000005</c:v>
                </c:pt>
                <c:pt idx="1493">
                  <c:v>1.9600000000000009</c:v>
                </c:pt>
                <c:pt idx="1494">
                  <c:v>1.9000000000000008</c:v>
                </c:pt>
                <c:pt idx="1495">
                  <c:v>1.7000000000000006</c:v>
                </c:pt>
                <c:pt idx="1496">
                  <c:v>1.8600000000000008</c:v>
                </c:pt>
                <c:pt idx="1497">
                  <c:v>1.8200000000000003</c:v>
                </c:pt>
                <c:pt idx="1498">
                  <c:v>2.2400000000000007</c:v>
                </c:pt>
                <c:pt idx="1499">
                  <c:v>2.3400000000000007</c:v>
                </c:pt>
                <c:pt idx="1500">
                  <c:v>2.4400000000000004</c:v>
                </c:pt>
                <c:pt idx="1501">
                  <c:v>2.2399999999999998</c:v>
                </c:pt>
                <c:pt idx="1502">
                  <c:v>2</c:v>
                </c:pt>
                <c:pt idx="1503">
                  <c:v>1.4799999999999998</c:v>
                </c:pt>
                <c:pt idx="1504">
                  <c:v>1.1399999999999992</c:v>
                </c:pt>
                <c:pt idx="1505">
                  <c:v>0.83999999999999919</c:v>
                </c:pt>
                <c:pt idx="1506">
                  <c:v>1.1399999999999995</c:v>
                </c:pt>
                <c:pt idx="1507">
                  <c:v>1.3599999999999999</c:v>
                </c:pt>
                <c:pt idx="1508">
                  <c:v>1.42</c:v>
                </c:pt>
                <c:pt idx="1509">
                  <c:v>1.7000000000000006</c:v>
                </c:pt>
                <c:pt idx="1510">
                  <c:v>2.3600000000000003</c:v>
                </c:pt>
                <c:pt idx="1511">
                  <c:v>2.0800000000000005</c:v>
                </c:pt>
                <c:pt idx="1512">
                  <c:v>1.78</c:v>
                </c:pt>
                <c:pt idx="1513">
                  <c:v>1.8399999999999999</c:v>
                </c:pt>
                <c:pt idx="1514">
                  <c:v>1.44</c:v>
                </c:pt>
                <c:pt idx="1515">
                  <c:v>1.1000000000000003</c:v>
                </c:pt>
                <c:pt idx="1516">
                  <c:v>0.88000000000000045</c:v>
                </c:pt>
                <c:pt idx="1517">
                  <c:v>1.1000000000000008</c:v>
                </c:pt>
                <c:pt idx="1518">
                  <c:v>1.1200000000000006</c:v>
                </c:pt>
                <c:pt idx="1519">
                  <c:v>1.6600000000000006</c:v>
                </c:pt>
                <c:pt idx="1520">
                  <c:v>1.5600000000000005</c:v>
                </c:pt>
                <c:pt idx="1521">
                  <c:v>1.8800000000000001</c:v>
                </c:pt>
                <c:pt idx="1522">
                  <c:v>1.4</c:v>
                </c:pt>
                <c:pt idx="1523">
                  <c:v>1.2200000000000002</c:v>
                </c:pt>
                <c:pt idx="1524">
                  <c:v>0.62000000000000033</c:v>
                </c:pt>
                <c:pt idx="1525">
                  <c:v>0.50000000000000033</c:v>
                </c:pt>
                <c:pt idx="1526">
                  <c:v>0.36000000000000049</c:v>
                </c:pt>
                <c:pt idx="1527">
                  <c:v>0.96000000000000052</c:v>
                </c:pt>
                <c:pt idx="1528">
                  <c:v>1.44</c:v>
                </c:pt>
                <c:pt idx="1529">
                  <c:v>1.42</c:v>
                </c:pt>
                <c:pt idx="1530">
                  <c:v>1.4599999999999997</c:v>
                </c:pt>
                <c:pt idx="1531">
                  <c:v>1.5</c:v>
                </c:pt>
                <c:pt idx="1532">
                  <c:v>1.2599999999999993</c:v>
                </c:pt>
                <c:pt idx="1533">
                  <c:v>1.1199999999999999</c:v>
                </c:pt>
                <c:pt idx="1534">
                  <c:v>1.5400000000000003</c:v>
                </c:pt>
                <c:pt idx="1535">
                  <c:v>1.8200000000000007</c:v>
                </c:pt>
                <c:pt idx="1536">
                  <c:v>1.6400000000000006</c:v>
                </c:pt>
                <c:pt idx="1537">
                  <c:v>1.4600000000000009</c:v>
                </c:pt>
                <c:pt idx="1538">
                  <c:v>1.420000000000001</c:v>
                </c:pt>
                <c:pt idx="1539">
                  <c:v>0.82000000000000095</c:v>
                </c:pt>
                <c:pt idx="1540">
                  <c:v>0.5800000000000004</c:v>
                </c:pt>
                <c:pt idx="1541">
                  <c:v>0.82000000000000028</c:v>
                </c:pt>
                <c:pt idx="1542">
                  <c:v>0.94000000000000061</c:v>
                </c:pt>
                <c:pt idx="1543">
                  <c:v>0.83999999999999986</c:v>
                </c:pt>
                <c:pt idx="1544">
                  <c:v>1.3999999999999992</c:v>
                </c:pt>
                <c:pt idx="1545">
                  <c:v>1.5399999999999998</c:v>
                </c:pt>
                <c:pt idx="1546">
                  <c:v>1.4599999999999995</c:v>
                </c:pt>
                <c:pt idx="1547">
                  <c:v>1.44</c:v>
                </c:pt>
                <c:pt idx="1548">
                  <c:v>1.2400000000000007</c:v>
                </c:pt>
                <c:pt idx="1549">
                  <c:v>0.88000000000000045</c:v>
                </c:pt>
                <c:pt idx="1550">
                  <c:v>0.78000000000000047</c:v>
                </c:pt>
                <c:pt idx="1551">
                  <c:v>0.70000000000000073</c:v>
                </c:pt>
                <c:pt idx="1552">
                  <c:v>0.60000000000000075</c:v>
                </c:pt>
                <c:pt idx="1553">
                  <c:v>0.88000000000000045</c:v>
                </c:pt>
                <c:pt idx="1554">
                  <c:v>1.1800000000000004</c:v>
                </c:pt>
                <c:pt idx="1555">
                  <c:v>1.2</c:v>
                </c:pt>
                <c:pt idx="1556">
                  <c:v>1.2600000000000002</c:v>
                </c:pt>
                <c:pt idx="1557">
                  <c:v>1.3199999999999996</c:v>
                </c:pt>
                <c:pt idx="1558">
                  <c:v>0.97999999999999976</c:v>
                </c:pt>
                <c:pt idx="1559">
                  <c:v>0.77999999999999969</c:v>
                </c:pt>
                <c:pt idx="1560">
                  <c:v>1.1200000000000003</c:v>
                </c:pt>
                <c:pt idx="1561">
                  <c:v>1.0800000000000005</c:v>
                </c:pt>
                <c:pt idx="1562">
                  <c:v>1.1800000000000004</c:v>
                </c:pt>
                <c:pt idx="1563">
                  <c:v>1.4800000000000004</c:v>
                </c:pt>
                <c:pt idx="1564">
                  <c:v>1.4600000000000009</c:v>
                </c:pt>
                <c:pt idx="1565">
                  <c:v>1.2000000000000006</c:v>
                </c:pt>
                <c:pt idx="1566">
                  <c:v>1.2600000000000009</c:v>
                </c:pt>
                <c:pt idx="1567">
                  <c:v>1.320000000000001</c:v>
                </c:pt>
                <c:pt idx="1568">
                  <c:v>1.320000000000001</c:v>
                </c:pt>
                <c:pt idx="1569">
                  <c:v>1.5200000000000009</c:v>
                </c:pt>
                <c:pt idx="1570">
                  <c:v>1.5800000000000005</c:v>
                </c:pt>
                <c:pt idx="1571">
                  <c:v>1.6600000000000001</c:v>
                </c:pt>
                <c:pt idx="1572">
                  <c:v>1.8</c:v>
                </c:pt>
                <c:pt idx="1573">
                  <c:v>1.3399999999999999</c:v>
                </c:pt>
                <c:pt idx="1574">
                  <c:v>-3.9999999999999855E-2</c:v>
                </c:pt>
                <c:pt idx="1575">
                  <c:v>-0.59999999999999931</c:v>
                </c:pt>
                <c:pt idx="1576">
                  <c:v>-1.0599999999999994</c:v>
                </c:pt>
                <c:pt idx="1577">
                  <c:v>-2.88</c:v>
                </c:pt>
                <c:pt idx="1578">
                  <c:v>-0.49999999999999928</c:v>
                </c:pt>
                <c:pt idx="1579">
                  <c:v>3.2</c:v>
                </c:pt>
                <c:pt idx="1580">
                  <c:v>4.2799999999999994</c:v>
                </c:pt>
                <c:pt idx="1581">
                  <c:v>4.5</c:v>
                </c:pt>
                <c:pt idx="1582">
                  <c:v>5.8</c:v>
                </c:pt>
                <c:pt idx="1583">
                  <c:v>3.4799999999999995</c:v>
                </c:pt>
                <c:pt idx="1584">
                  <c:v>0.64000000000000057</c:v>
                </c:pt>
                <c:pt idx="1585">
                  <c:v>-3.9999999999999147E-2</c:v>
                </c:pt>
                <c:pt idx="1586">
                  <c:v>-7.9999999999999002E-2</c:v>
                </c:pt>
                <c:pt idx="1587">
                  <c:v>4.0000000000001278E-2</c:v>
                </c:pt>
                <c:pt idx="1588">
                  <c:v>-0.13999999999999915</c:v>
                </c:pt>
                <c:pt idx="1589">
                  <c:v>6.0000000000000143E-2</c:v>
                </c:pt>
                <c:pt idx="1590">
                  <c:v>0</c:v>
                </c:pt>
                <c:pt idx="1591">
                  <c:v>-8.0000000000000432E-2</c:v>
                </c:pt>
                <c:pt idx="1592">
                  <c:v>0.1</c:v>
                </c:pt>
                <c:pt idx="1593">
                  <c:v>0.5800000000000004</c:v>
                </c:pt>
                <c:pt idx="1594">
                  <c:v>0.66000000000000014</c:v>
                </c:pt>
                <c:pt idx="1595">
                  <c:v>0.16000000000000014</c:v>
                </c:pt>
                <c:pt idx="1596">
                  <c:v>0.32000000000000101</c:v>
                </c:pt>
                <c:pt idx="1597">
                  <c:v>0.36000000000000087</c:v>
                </c:pt>
                <c:pt idx="1598">
                  <c:v>-9.9999999999999284E-2</c:v>
                </c:pt>
                <c:pt idx="1599">
                  <c:v>-0.23999999999999916</c:v>
                </c:pt>
                <c:pt idx="1600">
                  <c:v>0.60000000000000075</c:v>
                </c:pt>
                <c:pt idx="1601">
                  <c:v>0.6</c:v>
                </c:pt>
                <c:pt idx="1602">
                  <c:v>0.4799999999999997</c:v>
                </c:pt>
                <c:pt idx="1603">
                  <c:v>0.83999999999999919</c:v>
                </c:pt>
                <c:pt idx="1604">
                  <c:v>0.87999999999999967</c:v>
                </c:pt>
                <c:pt idx="1605">
                  <c:v>0.53999999999999915</c:v>
                </c:pt>
                <c:pt idx="1606">
                  <c:v>0.7399999999999991</c:v>
                </c:pt>
                <c:pt idx="1607">
                  <c:v>1.0199999999999996</c:v>
                </c:pt>
                <c:pt idx="1608">
                  <c:v>1.1400000000000006</c:v>
                </c:pt>
                <c:pt idx="1609">
                  <c:v>1.3800000000000003</c:v>
                </c:pt>
                <c:pt idx="1610">
                  <c:v>1.3000000000000007</c:v>
                </c:pt>
                <c:pt idx="1611">
                  <c:v>1.1400000000000012</c:v>
                </c:pt>
                <c:pt idx="1612">
                  <c:v>0.86000000000000087</c:v>
                </c:pt>
                <c:pt idx="1613">
                  <c:v>0.4</c:v>
                </c:pt>
                <c:pt idx="1614">
                  <c:v>0.36000000000000015</c:v>
                </c:pt>
                <c:pt idx="1615">
                  <c:v>0.5</c:v>
                </c:pt>
                <c:pt idx="1616">
                  <c:v>0.7</c:v>
                </c:pt>
                <c:pt idx="1617">
                  <c:v>0.76000000000000012</c:v>
                </c:pt>
                <c:pt idx="1618">
                  <c:v>0.84000000000000052</c:v>
                </c:pt>
                <c:pt idx="1619">
                  <c:v>0.66000000000000014</c:v>
                </c:pt>
                <c:pt idx="1620">
                  <c:v>0.40000000000000069</c:v>
                </c:pt>
                <c:pt idx="1621">
                  <c:v>-1.9999999999999574E-2</c:v>
                </c:pt>
                <c:pt idx="1622">
                  <c:v>-3.9999999999999147E-2</c:v>
                </c:pt>
                <c:pt idx="1623">
                  <c:v>7.1054273576010023E-16</c:v>
                </c:pt>
                <c:pt idx="1624">
                  <c:v>-0.17999999999999972</c:v>
                </c:pt>
                <c:pt idx="1625">
                  <c:v>-0.35999999999999943</c:v>
                </c:pt>
                <c:pt idx="1626">
                  <c:v>-0.49999999999999928</c:v>
                </c:pt>
                <c:pt idx="1627">
                  <c:v>-0.53999999999999981</c:v>
                </c:pt>
                <c:pt idx="1628">
                  <c:v>-0.4199999999999996</c:v>
                </c:pt>
                <c:pt idx="1629">
                  <c:v>0.12000000000000099</c:v>
                </c:pt>
                <c:pt idx="1630">
                  <c:v>0.18000000000000044</c:v>
                </c:pt>
                <c:pt idx="1631">
                  <c:v>0.32000000000000028</c:v>
                </c:pt>
                <c:pt idx="1632">
                  <c:v>0.10000000000000071</c:v>
                </c:pt>
                <c:pt idx="1633">
                  <c:v>8.000000000000114E-2</c:v>
                </c:pt>
                <c:pt idx="1634">
                  <c:v>-0.11999999999999886</c:v>
                </c:pt>
                <c:pt idx="1635">
                  <c:v>0.30000000000000143</c:v>
                </c:pt>
                <c:pt idx="1636">
                  <c:v>-5.9999999999998721E-2</c:v>
                </c:pt>
                <c:pt idx="1637">
                  <c:v>-0.159999999999998</c:v>
                </c:pt>
                <c:pt idx="1638">
                  <c:v>-0.37999999999999828</c:v>
                </c:pt>
                <c:pt idx="1639">
                  <c:v>-0.49999999999999856</c:v>
                </c:pt>
                <c:pt idx="1640">
                  <c:v>-1.0599999999999994</c:v>
                </c:pt>
                <c:pt idx="1641">
                  <c:v>-0.37999999999999828</c:v>
                </c:pt>
                <c:pt idx="1642">
                  <c:v>4.000000000000057E-2</c:v>
                </c:pt>
                <c:pt idx="1643">
                  <c:v>0.55999999999999939</c:v>
                </c:pt>
                <c:pt idx="1644">
                  <c:v>0.35999999999999943</c:v>
                </c:pt>
                <c:pt idx="1645">
                  <c:v>0.86000000000000087</c:v>
                </c:pt>
                <c:pt idx="1646">
                  <c:v>0.72000000000000031</c:v>
                </c:pt>
                <c:pt idx="1647">
                  <c:v>0.72000000000000031</c:v>
                </c:pt>
                <c:pt idx="1648">
                  <c:v>0.92000000000000171</c:v>
                </c:pt>
                <c:pt idx="1649">
                  <c:v>1.3400000000000021</c:v>
                </c:pt>
                <c:pt idx="1650">
                  <c:v>1.1600000000000008</c:v>
                </c:pt>
                <c:pt idx="1651">
                  <c:v>1.4000000000000015</c:v>
                </c:pt>
                <c:pt idx="1652">
                  <c:v>1.5800000000000012</c:v>
                </c:pt>
                <c:pt idx="1653">
                  <c:v>1.4200000000000004</c:v>
                </c:pt>
                <c:pt idx="1654">
                  <c:v>1.3200000000000003</c:v>
                </c:pt>
                <c:pt idx="1655">
                  <c:v>1.8800000000000012</c:v>
                </c:pt>
                <c:pt idx="1656">
                  <c:v>1.4599999999999995</c:v>
                </c:pt>
                <c:pt idx="1657">
                  <c:v>1.4200000000000004</c:v>
                </c:pt>
                <c:pt idx="1658">
                  <c:v>1.180000000000001</c:v>
                </c:pt>
                <c:pt idx="1659">
                  <c:v>1.7800000000000011</c:v>
                </c:pt>
                <c:pt idx="1660">
                  <c:v>1.7799999999999998</c:v>
                </c:pt>
                <c:pt idx="1661">
                  <c:v>2.0599999999999996</c:v>
                </c:pt>
                <c:pt idx="1662">
                  <c:v>2.0199999999999987</c:v>
                </c:pt>
                <c:pt idx="1663">
                  <c:v>2.4999999999999987</c:v>
                </c:pt>
                <c:pt idx="1664">
                  <c:v>2.1399999999999983</c:v>
                </c:pt>
                <c:pt idx="1665">
                  <c:v>2.1999999999999993</c:v>
                </c:pt>
                <c:pt idx="1666">
                  <c:v>2.7399999999999998</c:v>
                </c:pt>
                <c:pt idx="1667">
                  <c:v>2.94</c:v>
                </c:pt>
                <c:pt idx="1668">
                  <c:v>2.7199999999999998</c:v>
                </c:pt>
                <c:pt idx="1669">
                  <c:v>2.7999999999999994</c:v>
                </c:pt>
                <c:pt idx="1670">
                  <c:v>2.819999999999999</c:v>
                </c:pt>
                <c:pt idx="1671">
                  <c:v>2.7399999999999993</c:v>
                </c:pt>
                <c:pt idx="1672">
                  <c:v>2.5199999999999996</c:v>
                </c:pt>
                <c:pt idx="1673">
                  <c:v>2.3199999999999994</c:v>
                </c:pt>
                <c:pt idx="1674">
                  <c:v>2.2800000000000002</c:v>
                </c:pt>
                <c:pt idx="1675">
                  <c:v>1.9600000000000009</c:v>
                </c:pt>
                <c:pt idx="1676">
                  <c:v>1.6600000000000008</c:v>
                </c:pt>
                <c:pt idx="1677">
                  <c:v>1.3600000000000008</c:v>
                </c:pt>
                <c:pt idx="1678">
                  <c:v>1.5200000000000009</c:v>
                </c:pt>
                <c:pt idx="1679">
                  <c:v>1.0800000000000005</c:v>
                </c:pt>
                <c:pt idx="1680">
                  <c:v>1.1000000000000001</c:v>
                </c:pt>
                <c:pt idx="1681">
                  <c:v>0.83999999999999986</c:v>
                </c:pt>
                <c:pt idx="1682">
                  <c:v>1.1599999999999995</c:v>
                </c:pt>
                <c:pt idx="1683">
                  <c:v>0.69999999999999929</c:v>
                </c:pt>
                <c:pt idx="1684">
                  <c:v>0.49999999999999928</c:v>
                </c:pt>
                <c:pt idx="1685">
                  <c:v>0.23999999999999985</c:v>
                </c:pt>
                <c:pt idx="1686">
                  <c:v>0.36000000000000015</c:v>
                </c:pt>
                <c:pt idx="1687">
                  <c:v>7.1054273576010023E-16</c:v>
                </c:pt>
                <c:pt idx="1688">
                  <c:v>0.26000000000000084</c:v>
                </c:pt>
                <c:pt idx="1689">
                  <c:v>0.72000000000000097</c:v>
                </c:pt>
                <c:pt idx="1690">
                  <c:v>0.96000000000000085</c:v>
                </c:pt>
                <c:pt idx="1691">
                  <c:v>1.0000000000000007</c:v>
                </c:pt>
                <c:pt idx="1692">
                  <c:v>1.3800000000000003</c:v>
                </c:pt>
                <c:pt idx="1693">
                  <c:v>1.5600000000000005</c:v>
                </c:pt>
                <c:pt idx="1694">
                  <c:v>1.5200000000000007</c:v>
                </c:pt>
                <c:pt idx="1695">
                  <c:v>1.2000000000000004</c:v>
                </c:pt>
                <c:pt idx="1696">
                  <c:v>0.94000000000000095</c:v>
                </c:pt>
                <c:pt idx="1697">
                  <c:v>0.94000000000000061</c:v>
                </c:pt>
                <c:pt idx="1698">
                  <c:v>0.58000000000000007</c:v>
                </c:pt>
                <c:pt idx="1699">
                  <c:v>0.51999999999999991</c:v>
                </c:pt>
                <c:pt idx="1700">
                  <c:v>1.2200000000000006</c:v>
                </c:pt>
                <c:pt idx="1701">
                  <c:v>1.1999999999999997</c:v>
                </c:pt>
                <c:pt idx="1702">
                  <c:v>1.0199999999999996</c:v>
                </c:pt>
                <c:pt idx="1703">
                  <c:v>0.97999999999999976</c:v>
                </c:pt>
                <c:pt idx="1704">
                  <c:v>0.9</c:v>
                </c:pt>
                <c:pt idx="1705">
                  <c:v>0.55999999999999939</c:v>
                </c:pt>
                <c:pt idx="1706">
                  <c:v>0.7</c:v>
                </c:pt>
                <c:pt idx="1707">
                  <c:v>0.16000000000000014</c:v>
                </c:pt>
                <c:pt idx="1708">
                  <c:v>0.46000000000000013</c:v>
                </c:pt>
                <c:pt idx="1709">
                  <c:v>0.53999999999999981</c:v>
                </c:pt>
                <c:pt idx="1710">
                  <c:v>0.46000000000000013</c:v>
                </c:pt>
                <c:pt idx="1711">
                  <c:v>0.37999999999999973</c:v>
                </c:pt>
                <c:pt idx="1712">
                  <c:v>0.81999999999999962</c:v>
                </c:pt>
                <c:pt idx="1713">
                  <c:v>0.87999999999999967</c:v>
                </c:pt>
                <c:pt idx="1714">
                  <c:v>0.7399999999999991</c:v>
                </c:pt>
                <c:pt idx="1715">
                  <c:v>0.53999999999999915</c:v>
                </c:pt>
                <c:pt idx="1716">
                  <c:v>0.53999999999999948</c:v>
                </c:pt>
                <c:pt idx="1717">
                  <c:v>0.91999999999999993</c:v>
                </c:pt>
                <c:pt idx="1718">
                  <c:v>0.7999999999999996</c:v>
                </c:pt>
                <c:pt idx="1719">
                  <c:v>0.84000000000000019</c:v>
                </c:pt>
                <c:pt idx="1720">
                  <c:v>0.7</c:v>
                </c:pt>
                <c:pt idx="1721">
                  <c:v>0.8</c:v>
                </c:pt>
                <c:pt idx="1722">
                  <c:v>0.6399999999999999</c:v>
                </c:pt>
                <c:pt idx="1723">
                  <c:v>0.4</c:v>
                </c:pt>
                <c:pt idx="1724">
                  <c:v>0.6399999999999999</c:v>
                </c:pt>
                <c:pt idx="1725">
                  <c:v>0.73999999999999988</c:v>
                </c:pt>
                <c:pt idx="1726">
                  <c:v>0.93999999999999984</c:v>
                </c:pt>
                <c:pt idx="1727">
                  <c:v>0.9199999999999996</c:v>
                </c:pt>
                <c:pt idx="1728">
                  <c:v>1.3599999999999999</c:v>
                </c:pt>
                <c:pt idx="1729">
                  <c:v>1.0399999999999998</c:v>
                </c:pt>
                <c:pt idx="1730">
                  <c:v>1.2</c:v>
                </c:pt>
                <c:pt idx="1731">
                  <c:v>0.85999999999999976</c:v>
                </c:pt>
                <c:pt idx="1732">
                  <c:v>0.75999999999999979</c:v>
                </c:pt>
                <c:pt idx="1733">
                  <c:v>0.67999999999999972</c:v>
                </c:pt>
                <c:pt idx="1734">
                  <c:v>0.87999999999999967</c:v>
                </c:pt>
                <c:pt idx="1735">
                  <c:v>0.71999999999999953</c:v>
                </c:pt>
                <c:pt idx="1736">
                  <c:v>0.85999999999999943</c:v>
                </c:pt>
                <c:pt idx="1737">
                  <c:v>0.73999999999999955</c:v>
                </c:pt>
                <c:pt idx="1738">
                  <c:v>0.45999999999999941</c:v>
                </c:pt>
                <c:pt idx="1739">
                  <c:v>0.25999999999999945</c:v>
                </c:pt>
                <c:pt idx="1740">
                  <c:v>0.45999999999999941</c:v>
                </c:pt>
                <c:pt idx="1741">
                  <c:v>0.53999999999999981</c:v>
                </c:pt>
                <c:pt idx="1742">
                  <c:v>0.9</c:v>
                </c:pt>
                <c:pt idx="1743">
                  <c:v>0.9</c:v>
                </c:pt>
                <c:pt idx="1744">
                  <c:v>1.0200000000000002</c:v>
                </c:pt>
                <c:pt idx="1745">
                  <c:v>1.0800000000000005</c:v>
                </c:pt>
                <c:pt idx="1746">
                  <c:v>0.98000000000000009</c:v>
                </c:pt>
                <c:pt idx="1747">
                  <c:v>0.57999999999999974</c:v>
                </c:pt>
                <c:pt idx="1748">
                  <c:v>0.69999999999999962</c:v>
                </c:pt>
                <c:pt idx="1749">
                  <c:v>0.59999999999999931</c:v>
                </c:pt>
                <c:pt idx="1750">
                  <c:v>0.45999999999999908</c:v>
                </c:pt>
                <c:pt idx="1751">
                  <c:v>0.37999999999999934</c:v>
                </c:pt>
                <c:pt idx="1752">
                  <c:v>0.11999999999999958</c:v>
                </c:pt>
                <c:pt idx="1753">
                  <c:v>5.999999999999979E-2</c:v>
                </c:pt>
                <c:pt idx="1754">
                  <c:v>3.9999999999999855E-2</c:v>
                </c:pt>
                <c:pt idx="1755">
                  <c:v>-0.12000000000000029</c:v>
                </c:pt>
                <c:pt idx="1756">
                  <c:v>-0.62000000000000033</c:v>
                </c:pt>
                <c:pt idx="1757">
                  <c:v>-8.0000000000000071E-2</c:v>
                </c:pt>
                <c:pt idx="1758">
                  <c:v>-3.9999999999999855E-2</c:v>
                </c:pt>
                <c:pt idx="1759">
                  <c:v>3.5527136788005011E-16</c:v>
                </c:pt>
                <c:pt idx="1760">
                  <c:v>-7.9999999999999363E-2</c:v>
                </c:pt>
                <c:pt idx="1761">
                  <c:v>0.50000000000000067</c:v>
                </c:pt>
                <c:pt idx="1762">
                  <c:v>0.22000000000000028</c:v>
                </c:pt>
                <c:pt idx="1763">
                  <c:v>0.36000000000000015</c:v>
                </c:pt>
                <c:pt idx="1764">
                  <c:v>0.4</c:v>
                </c:pt>
                <c:pt idx="1765">
                  <c:v>0.51999999999999957</c:v>
                </c:pt>
                <c:pt idx="1766">
                  <c:v>0.43999999999999984</c:v>
                </c:pt>
                <c:pt idx="1767">
                  <c:v>0.73999999999999988</c:v>
                </c:pt>
                <c:pt idx="1768">
                  <c:v>0.49999999999999928</c:v>
                </c:pt>
                <c:pt idx="1769">
                  <c:v>0.25999999999999873</c:v>
                </c:pt>
                <c:pt idx="1770">
                  <c:v>1.9999999999998862E-2</c:v>
                </c:pt>
                <c:pt idx="1771">
                  <c:v>7.9999999999998295E-2</c:v>
                </c:pt>
                <c:pt idx="1772">
                  <c:v>-0.64000000000000201</c:v>
                </c:pt>
                <c:pt idx="1773">
                  <c:v>-0.22000000000000169</c:v>
                </c:pt>
                <c:pt idx="1774">
                  <c:v>1.2999999999999985</c:v>
                </c:pt>
                <c:pt idx="1775">
                  <c:v>2.4999999999999987</c:v>
                </c:pt>
                <c:pt idx="1776">
                  <c:v>2.6199999999999988</c:v>
                </c:pt>
                <c:pt idx="1777">
                  <c:v>3.1199999999999997</c:v>
                </c:pt>
                <c:pt idx="1778">
                  <c:v>2.54</c:v>
                </c:pt>
                <c:pt idx="1779">
                  <c:v>0.94000000000000017</c:v>
                </c:pt>
                <c:pt idx="1780">
                  <c:v>0.24000000000000057</c:v>
                </c:pt>
                <c:pt idx="1781">
                  <c:v>8.0000000000000432E-2</c:v>
                </c:pt>
                <c:pt idx="1782">
                  <c:v>8.0000000000000432E-2</c:v>
                </c:pt>
                <c:pt idx="1783">
                  <c:v>0.24000000000000057</c:v>
                </c:pt>
                <c:pt idx="1784">
                  <c:v>0.5800000000000004</c:v>
                </c:pt>
                <c:pt idx="1785">
                  <c:v>0.22000000000000064</c:v>
                </c:pt>
                <c:pt idx="1786">
                  <c:v>0.12000000000000063</c:v>
                </c:pt>
                <c:pt idx="1787">
                  <c:v>0.18000000000000044</c:v>
                </c:pt>
                <c:pt idx="1788">
                  <c:v>0.14000000000000021</c:v>
                </c:pt>
                <c:pt idx="1789">
                  <c:v>-3.9999999999999501E-2</c:v>
                </c:pt>
                <c:pt idx="1790">
                  <c:v>2.0000000000000285E-2</c:v>
                </c:pt>
                <c:pt idx="1791">
                  <c:v>0</c:v>
                </c:pt>
                <c:pt idx="1792">
                  <c:v>-1.9999999999999928E-2</c:v>
                </c:pt>
                <c:pt idx="1793">
                  <c:v>-1.9999999999999928E-2</c:v>
                </c:pt>
                <c:pt idx="1794">
                  <c:v>0.51999999999999957</c:v>
                </c:pt>
                <c:pt idx="1795">
                  <c:v>0.28000000000000008</c:v>
                </c:pt>
                <c:pt idx="1796">
                  <c:v>0.1600000000000005</c:v>
                </c:pt>
                <c:pt idx="1797">
                  <c:v>-0.27999999999999936</c:v>
                </c:pt>
                <c:pt idx="1798">
                  <c:v>4.000000000000057E-2</c:v>
                </c:pt>
                <c:pt idx="1799">
                  <c:v>-0.25999999999999873</c:v>
                </c:pt>
                <c:pt idx="1800">
                  <c:v>2.0000000000000996E-2</c:v>
                </c:pt>
                <c:pt idx="1801">
                  <c:v>2.0000000000000996E-2</c:v>
                </c:pt>
                <c:pt idx="1802">
                  <c:v>0.36000000000000087</c:v>
                </c:pt>
                <c:pt idx="1803">
                  <c:v>0.24000000000000127</c:v>
                </c:pt>
                <c:pt idx="1804">
                  <c:v>0.12000000000000029</c:v>
                </c:pt>
                <c:pt idx="1805">
                  <c:v>-3.9999999999999855E-2</c:v>
                </c:pt>
                <c:pt idx="1806">
                  <c:v>0.36000000000000015</c:v>
                </c:pt>
                <c:pt idx="1807">
                  <c:v>0.43999999999999984</c:v>
                </c:pt>
                <c:pt idx="1808">
                  <c:v>0.29999999999999927</c:v>
                </c:pt>
                <c:pt idx="1809">
                  <c:v>0.21999999999999958</c:v>
                </c:pt>
                <c:pt idx="1810">
                  <c:v>0.53999999999999981</c:v>
                </c:pt>
                <c:pt idx="1811">
                  <c:v>0.67999999999999972</c:v>
                </c:pt>
                <c:pt idx="1812">
                  <c:v>0.52000000000000024</c:v>
                </c:pt>
                <c:pt idx="1813">
                  <c:v>0.43999999999999984</c:v>
                </c:pt>
                <c:pt idx="1814">
                  <c:v>0.26000000000000012</c:v>
                </c:pt>
                <c:pt idx="1815">
                  <c:v>0.15999999999999942</c:v>
                </c:pt>
                <c:pt idx="1816">
                  <c:v>-0.46000000000000013</c:v>
                </c:pt>
                <c:pt idx="1817">
                  <c:v>0.15999999999999942</c:v>
                </c:pt>
                <c:pt idx="1818">
                  <c:v>0.52000000000000024</c:v>
                </c:pt>
                <c:pt idx="1819">
                  <c:v>0.92000000000000026</c:v>
                </c:pt>
                <c:pt idx="1820">
                  <c:v>1.1400000000000006</c:v>
                </c:pt>
                <c:pt idx="1821">
                  <c:v>1.6000000000000008</c:v>
                </c:pt>
                <c:pt idx="1822">
                  <c:v>1.0000000000000007</c:v>
                </c:pt>
                <c:pt idx="1823">
                  <c:v>0.7</c:v>
                </c:pt>
                <c:pt idx="1824">
                  <c:v>0.26000000000000012</c:v>
                </c:pt>
                <c:pt idx="1825">
                  <c:v>0.23999999999999985</c:v>
                </c:pt>
                <c:pt idx="1826">
                  <c:v>0.33999999999999914</c:v>
                </c:pt>
                <c:pt idx="1827">
                  <c:v>0.9199999999999996</c:v>
                </c:pt>
                <c:pt idx="1828">
                  <c:v>1.4199999999999995</c:v>
                </c:pt>
                <c:pt idx="1829">
                  <c:v>1.7799999999999998</c:v>
                </c:pt>
                <c:pt idx="1830">
                  <c:v>1.4</c:v>
                </c:pt>
                <c:pt idx="1831">
                  <c:v>1.06</c:v>
                </c:pt>
                <c:pt idx="1832">
                  <c:v>0.59999999999999931</c:v>
                </c:pt>
                <c:pt idx="1833">
                  <c:v>0.81999999999999962</c:v>
                </c:pt>
                <c:pt idx="1834">
                  <c:v>0.75999999999999945</c:v>
                </c:pt>
                <c:pt idx="1835">
                  <c:v>1.0399999999999991</c:v>
                </c:pt>
                <c:pt idx="1836">
                  <c:v>1.179999999999999</c:v>
                </c:pt>
                <c:pt idx="1837">
                  <c:v>1.4199999999999995</c:v>
                </c:pt>
                <c:pt idx="1838">
                  <c:v>0.9</c:v>
                </c:pt>
                <c:pt idx="1839">
                  <c:v>1.3199999999999996</c:v>
                </c:pt>
                <c:pt idx="1840">
                  <c:v>1.4</c:v>
                </c:pt>
                <c:pt idx="1841">
                  <c:v>1.6000000000000008</c:v>
                </c:pt>
                <c:pt idx="1842">
                  <c:v>1.4800000000000011</c:v>
                </c:pt>
                <c:pt idx="1843">
                  <c:v>1.4800000000000011</c:v>
                </c:pt>
                <c:pt idx="1844">
                  <c:v>1.2200000000000017</c:v>
                </c:pt>
                <c:pt idx="1845">
                  <c:v>1.1200000000000017</c:v>
                </c:pt>
                <c:pt idx="1846">
                  <c:v>0.96000000000000085</c:v>
                </c:pt>
                <c:pt idx="1847">
                  <c:v>1.0800000000000005</c:v>
                </c:pt>
                <c:pt idx="1848">
                  <c:v>1.0399999999999998</c:v>
                </c:pt>
                <c:pt idx="1849">
                  <c:v>1.1399999999999999</c:v>
                </c:pt>
                <c:pt idx="1850">
                  <c:v>1.3199999999999996</c:v>
                </c:pt>
                <c:pt idx="1851">
                  <c:v>1.3200000000000003</c:v>
                </c:pt>
                <c:pt idx="1852">
                  <c:v>1.1000000000000008</c:v>
                </c:pt>
                <c:pt idx="1853">
                  <c:v>1.0400000000000014</c:v>
                </c:pt>
                <c:pt idx="1854">
                  <c:v>0.74000000000000055</c:v>
                </c:pt>
                <c:pt idx="1855">
                  <c:v>0.12000000000000029</c:v>
                </c:pt>
                <c:pt idx="1856">
                  <c:v>0.23999999999999985</c:v>
                </c:pt>
                <c:pt idx="1857">
                  <c:v>0.49999999999999928</c:v>
                </c:pt>
                <c:pt idx="1858">
                  <c:v>0.61999999999999889</c:v>
                </c:pt>
                <c:pt idx="1859">
                  <c:v>1.079999999999999</c:v>
                </c:pt>
                <c:pt idx="1860">
                  <c:v>1.6799999999999997</c:v>
                </c:pt>
                <c:pt idx="1861">
                  <c:v>1.7</c:v>
                </c:pt>
                <c:pt idx="1862">
                  <c:v>1.3000000000000007</c:v>
                </c:pt>
                <c:pt idx="1863">
                  <c:v>1.5000000000000007</c:v>
                </c:pt>
                <c:pt idx="1864">
                  <c:v>1.2000000000000006</c:v>
                </c:pt>
                <c:pt idx="1865">
                  <c:v>1.06</c:v>
                </c:pt>
                <c:pt idx="1866">
                  <c:v>0.9199999999999996</c:v>
                </c:pt>
                <c:pt idx="1867">
                  <c:v>1.079999999999999</c:v>
                </c:pt>
                <c:pt idx="1868">
                  <c:v>0.91999999999999882</c:v>
                </c:pt>
                <c:pt idx="1869">
                  <c:v>1.1199999999999997</c:v>
                </c:pt>
                <c:pt idx="1870">
                  <c:v>1.4799999999999998</c:v>
                </c:pt>
                <c:pt idx="1871">
                  <c:v>1.36</c:v>
                </c:pt>
                <c:pt idx="1872">
                  <c:v>1.6199999999999997</c:v>
                </c:pt>
                <c:pt idx="1873">
                  <c:v>1.5999999999999992</c:v>
                </c:pt>
                <c:pt idx="1874">
                  <c:v>0.89999999999999858</c:v>
                </c:pt>
                <c:pt idx="1875">
                  <c:v>0.15999999999999873</c:v>
                </c:pt>
                <c:pt idx="1876">
                  <c:v>0.49999999999999856</c:v>
                </c:pt>
                <c:pt idx="1877">
                  <c:v>0.13999999999999915</c:v>
                </c:pt>
                <c:pt idx="1878">
                  <c:v>-6.0000000000000143E-2</c:v>
                </c:pt>
                <c:pt idx="1879">
                  <c:v>0.68000000000000038</c:v>
                </c:pt>
                <c:pt idx="1880">
                  <c:v>1.1600000000000001</c:v>
                </c:pt>
                <c:pt idx="1881">
                  <c:v>0.62000000000000033</c:v>
                </c:pt>
                <c:pt idx="1882">
                  <c:v>1.0400000000000005</c:v>
                </c:pt>
                <c:pt idx="1883">
                  <c:v>1.2000000000000006</c:v>
                </c:pt>
                <c:pt idx="1884">
                  <c:v>1.0800000000000005</c:v>
                </c:pt>
                <c:pt idx="1885">
                  <c:v>0.7600000000000009</c:v>
                </c:pt>
                <c:pt idx="1886">
                  <c:v>1.320000000000001</c:v>
                </c:pt>
                <c:pt idx="1887">
                  <c:v>0.90000000000000069</c:v>
                </c:pt>
                <c:pt idx="1888">
                  <c:v>0.74000000000000055</c:v>
                </c:pt>
                <c:pt idx="1889">
                  <c:v>0.66000000000000014</c:v>
                </c:pt>
                <c:pt idx="1890">
                  <c:v>0.87999999999999967</c:v>
                </c:pt>
                <c:pt idx="1891">
                  <c:v>0.6</c:v>
                </c:pt>
                <c:pt idx="1892">
                  <c:v>0.44000000000000056</c:v>
                </c:pt>
                <c:pt idx="1893">
                  <c:v>0.24000000000000057</c:v>
                </c:pt>
                <c:pt idx="1894">
                  <c:v>-0.37999999999999901</c:v>
                </c:pt>
                <c:pt idx="1895">
                  <c:v>-0.35999999999999871</c:v>
                </c:pt>
                <c:pt idx="1896">
                  <c:v>-0.29999999999999927</c:v>
                </c:pt>
                <c:pt idx="1897">
                  <c:v>-0.17999999999999972</c:v>
                </c:pt>
                <c:pt idx="1898">
                  <c:v>-0.30000000000000071</c:v>
                </c:pt>
                <c:pt idx="1899">
                  <c:v>0.47999999999999898</c:v>
                </c:pt>
                <c:pt idx="1900">
                  <c:v>0.49999999999999928</c:v>
                </c:pt>
                <c:pt idx="1901">
                  <c:v>-0.24000000000000057</c:v>
                </c:pt>
                <c:pt idx="1902">
                  <c:v>-8.0000000000000432E-2</c:v>
                </c:pt>
                <c:pt idx="1903">
                  <c:v>0.28000000000000042</c:v>
                </c:pt>
                <c:pt idx="1904">
                  <c:v>-0.29999999999999927</c:v>
                </c:pt>
                <c:pt idx="1905">
                  <c:v>-0.55999999999999872</c:v>
                </c:pt>
                <c:pt idx="1906">
                  <c:v>0.12000000000000029</c:v>
                </c:pt>
                <c:pt idx="1907">
                  <c:v>-2.0000000000000285E-2</c:v>
                </c:pt>
                <c:pt idx="1908">
                  <c:v>-0.46000000000000085</c:v>
                </c:pt>
                <c:pt idx="1909">
                  <c:v>-0.18000000000000113</c:v>
                </c:pt>
                <c:pt idx="1910">
                  <c:v>9.9999999999997161E-2</c:v>
                </c:pt>
                <c:pt idx="1911">
                  <c:v>-8.0000000000002555E-2</c:v>
                </c:pt>
                <c:pt idx="1912">
                  <c:v>-0.36000000000000226</c:v>
                </c:pt>
                <c:pt idx="1913">
                  <c:v>0.13999999999999915</c:v>
                </c:pt>
                <c:pt idx="1914">
                  <c:v>0.1</c:v>
                </c:pt>
                <c:pt idx="1915">
                  <c:v>-0.11999999999999886</c:v>
                </c:pt>
                <c:pt idx="1916">
                  <c:v>-0.21999999999999745</c:v>
                </c:pt>
                <c:pt idx="1917">
                  <c:v>-0.19999999999999715</c:v>
                </c:pt>
                <c:pt idx="1918">
                  <c:v>-0.25999999999999801</c:v>
                </c:pt>
                <c:pt idx="1919">
                  <c:v>-7.9999999999998295E-2</c:v>
                </c:pt>
                <c:pt idx="1920">
                  <c:v>0.1200000000000017</c:v>
                </c:pt>
                <c:pt idx="1921">
                  <c:v>4.000000000000057E-2</c:v>
                </c:pt>
                <c:pt idx="1922">
                  <c:v>0.44000000000000056</c:v>
                </c:pt>
                <c:pt idx="1923">
                  <c:v>0.68000000000000116</c:v>
                </c:pt>
                <c:pt idx="1924">
                  <c:v>0.77999999999999969</c:v>
                </c:pt>
                <c:pt idx="1925">
                  <c:v>0.93999999999999917</c:v>
                </c:pt>
                <c:pt idx="1926">
                  <c:v>1.819999999999999</c:v>
                </c:pt>
                <c:pt idx="1927">
                  <c:v>2.0599999999999996</c:v>
                </c:pt>
                <c:pt idx="1928">
                  <c:v>2.1199999999999988</c:v>
                </c:pt>
                <c:pt idx="1929">
                  <c:v>2</c:v>
                </c:pt>
                <c:pt idx="1930">
                  <c:v>2.1599999999999993</c:v>
                </c:pt>
                <c:pt idx="1931">
                  <c:v>2.0600000000000009</c:v>
                </c:pt>
                <c:pt idx="1932">
                  <c:v>2</c:v>
                </c:pt>
                <c:pt idx="1933">
                  <c:v>1.8599999999999994</c:v>
                </c:pt>
                <c:pt idx="1934">
                  <c:v>2.4200000000000004</c:v>
                </c:pt>
                <c:pt idx="1935">
                  <c:v>2.5000000000000013</c:v>
                </c:pt>
                <c:pt idx="1936">
                  <c:v>2.7600000000000007</c:v>
                </c:pt>
                <c:pt idx="1937">
                  <c:v>3.0200000000000018</c:v>
                </c:pt>
                <c:pt idx="1938">
                  <c:v>3.3200000000000016</c:v>
                </c:pt>
                <c:pt idx="1939">
                  <c:v>3.2600000000000007</c:v>
                </c:pt>
                <c:pt idx="1940">
                  <c:v>3.0799999999999996</c:v>
                </c:pt>
                <c:pt idx="1941">
                  <c:v>2.6799999999999988</c:v>
                </c:pt>
                <c:pt idx="1942">
                  <c:v>2.3199999999999981</c:v>
                </c:pt>
                <c:pt idx="1943">
                  <c:v>2.5399999999999983</c:v>
                </c:pt>
                <c:pt idx="1944">
                  <c:v>2.1999999999999984</c:v>
                </c:pt>
                <c:pt idx="1945">
                  <c:v>2.1599999999999993</c:v>
                </c:pt>
                <c:pt idx="1946">
                  <c:v>2.5</c:v>
                </c:pt>
                <c:pt idx="1947">
                  <c:v>2.5799999999999996</c:v>
                </c:pt>
                <c:pt idx="1948">
                  <c:v>2.0200000000000005</c:v>
                </c:pt>
                <c:pt idx="1949">
                  <c:v>2</c:v>
                </c:pt>
                <c:pt idx="1950">
                  <c:v>2.16</c:v>
                </c:pt>
                <c:pt idx="1951">
                  <c:v>1.8399999999999999</c:v>
                </c:pt>
                <c:pt idx="1952">
                  <c:v>1.8</c:v>
                </c:pt>
                <c:pt idx="1953">
                  <c:v>2.0799999999999996</c:v>
                </c:pt>
                <c:pt idx="1954">
                  <c:v>1.7800000000000005</c:v>
                </c:pt>
                <c:pt idx="1955">
                  <c:v>1.56</c:v>
                </c:pt>
                <c:pt idx="1956">
                  <c:v>1.1600000000000001</c:v>
                </c:pt>
                <c:pt idx="1957">
                  <c:v>1.0200000000000002</c:v>
                </c:pt>
                <c:pt idx="1958">
                  <c:v>0.92000000000000026</c:v>
                </c:pt>
                <c:pt idx="1959">
                  <c:v>1.3</c:v>
                </c:pt>
                <c:pt idx="1960">
                  <c:v>1.5200000000000002</c:v>
                </c:pt>
                <c:pt idx="1961">
                  <c:v>2.1600000000000006</c:v>
                </c:pt>
                <c:pt idx="1962">
                  <c:v>1.9800000000000009</c:v>
                </c:pt>
                <c:pt idx="1963">
                  <c:v>1.7400000000000009</c:v>
                </c:pt>
                <c:pt idx="1964">
                  <c:v>1.8000000000000007</c:v>
                </c:pt>
                <c:pt idx="1965">
                  <c:v>0.38000000000000078</c:v>
                </c:pt>
                <c:pt idx="1966">
                  <c:v>-0.17999999999999899</c:v>
                </c:pt>
                <c:pt idx="1967">
                  <c:v>0.16000000000000086</c:v>
                </c:pt>
                <c:pt idx="1968">
                  <c:v>-1.2599999999999993</c:v>
                </c:pt>
                <c:pt idx="1969">
                  <c:v>-2.12</c:v>
                </c:pt>
                <c:pt idx="1970">
                  <c:v>1.56</c:v>
                </c:pt>
                <c:pt idx="1971">
                  <c:v>2.1599999999999997</c:v>
                </c:pt>
                <c:pt idx="1972">
                  <c:v>1.8799999999999997</c:v>
                </c:pt>
                <c:pt idx="1973">
                  <c:v>2.5199999999999996</c:v>
                </c:pt>
                <c:pt idx="1974">
                  <c:v>3.0799999999999996</c:v>
                </c:pt>
                <c:pt idx="1975">
                  <c:v>0.29999999999999927</c:v>
                </c:pt>
                <c:pt idx="1976">
                  <c:v>-0.1600000000000005</c:v>
                </c:pt>
                <c:pt idx="1977">
                  <c:v>-4.000000000000057E-2</c:v>
                </c:pt>
                <c:pt idx="1978">
                  <c:v>0.6399999999999999</c:v>
                </c:pt>
                <c:pt idx="1979">
                  <c:v>0.6</c:v>
                </c:pt>
                <c:pt idx="1980">
                  <c:v>0.27999999999999969</c:v>
                </c:pt>
                <c:pt idx="1981">
                  <c:v>0.4399999999999995</c:v>
                </c:pt>
                <c:pt idx="1982">
                  <c:v>0.31999999999999995</c:v>
                </c:pt>
                <c:pt idx="1983">
                  <c:v>0.4599999999999998</c:v>
                </c:pt>
                <c:pt idx="1984">
                  <c:v>0.59999999999999964</c:v>
                </c:pt>
                <c:pt idx="1985">
                  <c:v>0.98000000000000009</c:v>
                </c:pt>
                <c:pt idx="1986">
                  <c:v>0.9</c:v>
                </c:pt>
                <c:pt idx="1987">
                  <c:v>1.1199999999999997</c:v>
                </c:pt>
                <c:pt idx="1988">
                  <c:v>1.1199999999999997</c:v>
                </c:pt>
                <c:pt idx="1989">
                  <c:v>0.9199999999999996</c:v>
                </c:pt>
                <c:pt idx="1990">
                  <c:v>0.7</c:v>
                </c:pt>
                <c:pt idx="1991">
                  <c:v>0.5800000000000004</c:v>
                </c:pt>
                <c:pt idx="1992">
                  <c:v>0.62000000000000033</c:v>
                </c:pt>
                <c:pt idx="1993">
                  <c:v>0.66000000000000014</c:v>
                </c:pt>
                <c:pt idx="1994">
                  <c:v>1.1000000000000001</c:v>
                </c:pt>
                <c:pt idx="1995">
                  <c:v>1.5799999999999996</c:v>
                </c:pt>
                <c:pt idx="1996">
                  <c:v>1.3999999999999992</c:v>
                </c:pt>
                <c:pt idx="1997">
                  <c:v>1.6399999999999992</c:v>
                </c:pt>
                <c:pt idx="1998">
                  <c:v>1.3999999999999992</c:v>
                </c:pt>
                <c:pt idx="1999">
                  <c:v>0.95999999999999941</c:v>
                </c:pt>
                <c:pt idx="2000">
                  <c:v>0.67999999999999972</c:v>
                </c:pt>
                <c:pt idx="2001">
                  <c:v>0.97999999999999976</c:v>
                </c:pt>
                <c:pt idx="2002">
                  <c:v>0.67999999999999972</c:v>
                </c:pt>
                <c:pt idx="2003">
                  <c:v>0.9199999999999996</c:v>
                </c:pt>
                <c:pt idx="2004">
                  <c:v>1.0200000000000002</c:v>
                </c:pt>
                <c:pt idx="2005">
                  <c:v>1.1599999999999995</c:v>
                </c:pt>
                <c:pt idx="2006">
                  <c:v>0.83999999999999919</c:v>
                </c:pt>
                <c:pt idx="2007">
                  <c:v>0.99999999999999967</c:v>
                </c:pt>
                <c:pt idx="2008">
                  <c:v>0.72</c:v>
                </c:pt>
                <c:pt idx="2009">
                  <c:v>0.85999999999999976</c:v>
                </c:pt>
                <c:pt idx="2010">
                  <c:v>0.5600000000000005</c:v>
                </c:pt>
                <c:pt idx="2011">
                  <c:v>0.42000000000000137</c:v>
                </c:pt>
                <c:pt idx="2012">
                  <c:v>0.36000000000000154</c:v>
                </c:pt>
                <c:pt idx="2013">
                  <c:v>0.68000000000000183</c:v>
                </c:pt>
                <c:pt idx="2014">
                  <c:v>0.440000000000002</c:v>
                </c:pt>
                <c:pt idx="2015">
                  <c:v>0.76000000000000156</c:v>
                </c:pt>
                <c:pt idx="2016">
                  <c:v>0.92000000000000137</c:v>
                </c:pt>
                <c:pt idx="2017">
                  <c:v>0.48000000000000076</c:v>
                </c:pt>
                <c:pt idx="2018">
                  <c:v>0.34000000000000058</c:v>
                </c:pt>
                <c:pt idx="2019">
                  <c:v>0.18000000000000044</c:v>
                </c:pt>
                <c:pt idx="2020">
                  <c:v>6.0000000000000851E-2</c:v>
                </c:pt>
                <c:pt idx="2021">
                  <c:v>6.0000000000000851E-2</c:v>
                </c:pt>
                <c:pt idx="2022">
                  <c:v>-7.9999999999999002E-2</c:v>
                </c:pt>
                <c:pt idx="2023">
                  <c:v>-0.13999999999999915</c:v>
                </c:pt>
                <c:pt idx="2024">
                  <c:v>-0.15999999999999942</c:v>
                </c:pt>
                <c:pt idx="2025">
                  <c:v>-0.33999999999999952</c:v>
                </c:pt>
                <c:pt idx="2026">
                  <c:v>0.2</c:v>
                </c:pt>
                <c:pt idx="2027">
                  <c:v>0.76000000000000012</c:v>
                </c:pt>
                <c:pt idx="2028">
                  <c:v>0.78</c:v>
                </c:pt>
                <c:pt idx="2029">
                  <c:v>1.0400000000000003</c:v>
                </c:pt>
                <c:pt idx="2030">
                  <c:v>0.67999999999999972</c:v>
                </c:pt>
                <c:pt idx="2031">
                  <c:v>0.15999999999999942</c:v>
                </c:pt>
                <c:pt idx="2032">
                  <c:v>-2.0000000000000996E-2</c:v>
                </c:pt>
                <c:pt idx="2033">
                  <c:v>-0.220000000000001</c:v>
                </c:pt>
                <c:pt idx="2034">
                  <c:v>-0.82000000000000095</c:v>
                </c:pt>
                <c:pt idx="2035">
                  <c:v>-0.26000000000000084</c:v>
                </c:pt>
                <c:pt idx="2036">
                  <c:v>-0.23999999999999985</c:v>
                </c:pt>
                <c:pt idx="2037">
                  <c:v>-0.43999999999999917</c:v>
                </c:pt>
                <c:pt idx="2038">
                  <c:v>-0.13999999999999915</c:v>
                </c:pt>
                <c:pt idx="2039">
                  <c:v>4.000000000000057E-2</c:v>
                </c:pt>
                <c:pt idx="2040">
                  <c:v>-5.9999999999998721E-2</c:v>
                </c:pt>
                <c:pt idx="2041">
                  <c:v>2.0000000000000996E-2</c:v>
                </c:pt>
                <c:pt idx="2042">
                  <c:v>0.38000000000000045</c:v>
                </c:pt>
                <c:pt idx="2043">
                  <c:v>0.46000000000000085</c:v>
                </c:pt>
                <c:pt idx="2044">
                  <c:v>0.98000000000000109</c:v>
                </c:pt>
                <c:pt idx="2045">
                  <c:v>1.06</c:v>
                </c:pt>
                <c:pt idx="2046">
                  <c:v>1.1799999999999997</c:v>
                </c:pt>
                <c:pt idx="2047">
                  <c:v>1.1000000000000001</c:v>
                </c:pt>
                <c:pt idx="2048">
                  <c:v>0.95999999999999941</c:v>
                </c:pt>
                <c:pt idx="2049">
                  <c:v>0.89999999999999925</c:v>
                </c:pt>
                <c:pt idx="2050">
                  <c:v>0.81999999999999962</c:v>
                </c:pt>
                <c:pt idx="2051">
                  <c:v>0.46000000000000013</c:v>
                </c:pt>
                <c:pt idx="2052">
                  <c:v>0.3</c:v>
                </c:pt>
                <c:pt idx="2053">
                  <c:v>7.999999999999971E-2</c:v>
                </c:pt>
                <c:pt idx="2054">
                  <c:v>-0.24000000000000057</c:v>
                </c:pt>
                <c:pt idx="2055">
                  <c:v>-0.33999999999999986</c:v>
                </c:pt>
                <c:pt idx="2056">
                  <c:v>-0.34000000000000058</c:v>
                </c:pt>
                <c:pt idx="2057">
                  <c:v>-0.40000000000000069</c:v>
                </c:pt>
                <c:pt idx="2058">
                  <c:v>-0.32000000000000028</c:v>
                </c:pt>
                <c:pt idx="2059">
                  <c:v>-0.4</c:v>
                </c:pt>
                <c:pt idx="2060">
                  <c:v>-0.18000000000000044</c:v>
                </c:pt>
                <c:pt idx="2061">
                  <c:v>0.17999999999999972</c:v>
                </c:pt>
                <c:pt idx="2062">
                  <c:v>0.27999999999999969</c:v>
                </c:pt>
                <c:pt idx="2063">
                  <c:v>0.29999999999999927</c:v>
                </c:pt>
                <c:pt idx="2064">
                  <c:v>0.49999999999999928</c:v>
                </c:pt>
                <c:pt idx="2065">
                  <c:v>7.999999999999971E-2</c:v>
                </c:pt>
                <c:pt idx="2066">
                  <c:v>-0.1</c:v>
                </c:pt>
                <c:pt idx="2067">
                  <c:v>-0.18000000000000044</c:v>
                </c:pt>
                <c:pt idx="2068">
                  <c:v>-0.4</c:v>
                </c:pt>
                <c:pt idx="2069">
                  <c:v>-0.4799999999999997</c:v>
                </c:pt>
                <c:pt idx="2070">
                  <c:v>-0.1</c:v>
                </c:pt>
                <c:pt idx="2071">
                  <c:v>-7.999999999999971E-2</c:v>
                </c:pt>
                <c:pt idx="2072">
                  <c:v>0.32000000000000028</c:v>
                </c:pt>
                <c:pt idx="2073">
                  <c:v>0.64000000000000057</c:v>
                </c:pt>
                <c:pt idx="2074">
                  <c:v>0.60000000000000142</c:v>
                </c:pt>
                <c:pt idx="2075">
                  <c:v>0.42000000000000026</c:v>
                </c:pt>
                <c:pt idx="2076">
                  <c:v>0.25999999999999945</c:v>
                </c:pt>
                <c:pt idx="2077">
                  <c:v>5.9999999999999429E-2</c:v>
                </c:pt>
                <c:pt idx="2078">
                  <c:v>-2.0000000000000285E-2</c:v>
                </c:pt>
                <c:pt idx="2079">
                  <c:v>0.35999999999999799</c:v>
                </c:pt>
                <c:pt idx="2080">
                  <c:v>0.7399999999999991</c:v>
                </c:pt>
                <c:pt idx="2081">
                  <c:v>1.1200000000000003</c:v>
                </c:pt>
                <c:pt idx="2082">
                  <c:v>1.5600000000000009</c:v>
                </c:pt>
                <c:pt idx="2083">
                  <c:v>1.9200000000000004</c:v>
                </c:pt>
                <c:pt idx="2084">
                  <c:v>1.6600000000000008</c:v>
                </c:pt>
                <c:pt idx="2085">
                  <c:v>1.6200000000000003</c:v>
                </c:pt>
                <c:pt idx="2086">
                  <c:v>1.3399999999999992</c:v>
                </c:pt>
                <c:pt idx="2087">
                  <c:v>0.75999999999999945</c:v>
                </c:pt>
                <c:pt idx="2088">
                  <c:v>0.57999999999999974</c:v>
                </c:pt>
                <c:pt idx="2089">
                  <c:v>1</c:v>
                </c:pt>
                <c:pt idx="2090">
                  <c:v>1</c:v>
                </c:pt>
                <c:pt idx="2091">
                  <c:v>1.2800000000000011</c:v>
                </c:pt>
                <c:pt idx="2092">
                  <c:v>2.1000000000000005</c:v>
                </c:pt>
                <c:pt idx="2093">
                  <c:v>1.8400000000000005</c:v>
                </c:pt>
                <c:pt idx="2094">
                  <c:v>1.6000000000000008</c:v>
                </c:pt>
                <c:pt idx="2095">
                  <c:v>1.5200000000000009</c:v>
                </c:pt>
                <c:pt idx="2096">
                  <c:v>1.64</c:v>
                </c:pt>
                <c:pt idx="2097">
                  <c:v>1.1200000000000003</c:v>
                </c:pt>
                <c:pt idx="2098">
                  <c:v>0.84000000000000052</c:v>
                </c:pt>
                <c:pt idx="2099">
                  <c:v>0.66000000000000014</c:v>
                </c:pt>
                <c:pt idx="2100">
                  <c:v>0.48000000000000043</c:v>
                </c:pt>
                <c:pt idx="2101">
                  <c:v>-3.9999999999999147E-2</c:v>
                </c:pt>
                <c:pt idx="2102">
                  <c:v>-0.43999999999999917</c:v>
                </c:pt>
                <c:pt idx="2103">
                  <c:v>0.16000000000000014</c:v>
                </c:pt>
                <c:pt idx="2104">
                  <c:v>6.0000000000000143E-2</c:v>
                </c:pt>
                <c:pt idx="2105">
                  <c:v>0.1</c:v>
                </c:pt>
                <c:pt idx="2106">
                  <c:v>0.42000000000000026</c:v>
                </c:pt>
                <c:pt idx="2107">
                  <c:v>0.2</c:v>
                </c:pt>
                <c:pt idx="2108">
                  <c:v>7.1054273576010023E-16</c:v>
                </c:pt>
                <c:pt idx="2109">
                  <c:v>0.36000000000000087</c:v>
                </c:pt>
                <c:pt idx="2110">
                  <c:v>0.40000000000000069</c:v>
                </c:pt>
                <c:pt idx="2111">
                  <c:v>0.14000000000000057</c:v>
                </c:pt>
                <c:pt idx="2112">
                  <c:v>0.22000000000000028</c:v>
                </c:pt>
                <c:pt idx="2113">
                  <c:v>0.12000000000000029</c:v>
                </c:pt>
                <c:pt idx="2114">
                  <c:v>-3.9999999999999855E-2</c:v>
                </c:pt>
                <c:pt idx="2115">
                  <c:v>-0.12000000000000029</c:v>
                </c:pt>
                <c:pt idx="2116">
                  <c:v>-0.22000000000000028</c:v>
                </c:pt>
                <c:pt idx="2117">
                  <c:v>0.4</c:v>
                </c:pt>
                <c:pt idx="2118">
                  <c:v>0.51999999999999957</c:v>
                </c:pt>
                <c:pt idx="2119">
                  <c:v>0.77999999999999969</c:v>
                </c:pt>
                <c:pt idx="2120">
                  <c:v>0.97999999999999976</c:v>
                </c:pt>
                <c:pt idx="2121">
                  <c:v>1.2799999999999998</c:v>
                </c:pt>
                <c:pt idx="2122">
                  <c:v>0.7399999999999991</c:v>
                </c:pt>
                <c:pt idx="2123">
                  <c:v>0.43999999999999917</c:v>
                </c:pt>
                <c:pt idx="2124">
                  <c:v>0.11999999999999886</c:v>
                </c:pt>
                <c:pt idx="2125">
                  <c:v>-0.36000000000000015</c:v>
                </c:pt>
                <c:pt idx="2126">
                  <c:v>-6.0000000000000143E-2</c:v>
                </c:pt>
                <c:pt idx="2127">
                  <c:v>0.18000000000000044</c:v>
                </c:pt>
                <c:pt idx="2128">
                  <c:v>0.6399999999999999</c:v>
                </c:pt>
                <c:pt idx="2129">
                  <c:v>0.71999999999999953</c:v>
                </c:pt>
                <c:pt idx="2130">
                  <c:v>0.73999999999999844</c:v>
                </c:pt>
                <c:pt idx="2131">
                  <c:v>0.39999999999999858</c:v>
                </c:pt>
                <c:pt idx="2132">
                  <c:v>0.35999999999999871</c:v>
                </c:pt>
                <c:pt idx="2133">
                  <c:v>0.17999999999999899</c:v>
                </c:pt>
                <c:pt idx="2134">
                  <c:v>-0.12000000000000029</c:v>
                </c:pt>
                <c:pt idx="2135">
                  <c:v>7.1054273576010023E-16</c:v>
                </c:pt>
                <c:pt idx="2136">
                  <c:v>-0.29999999999999927</c:v>
                </c:pt>
                <c:pt idx="2137">
                  <c:v>-0.13999999999999915</c:v>
                </c:pt>
                <c:pt idx="2138">
                  <c:v>-0.21999999999999886</c:v>
                </c:pt>
                <c:pt idx="2139">
                  <c:v>7.1054273576010023E-16</c:v>
                </c:pt>
                <c:pt idx="2140">
                  <c:v>0.37999999999999973</c:v>
                </c:pt>
                <c:pt idx="2141">
                  <c:v>0.7399999999999991</c:v>
                </c:pt>
                <c:pt idx="2142">
                  <c:v>0.53999999999999848</c:v>
                </c:pt>
                <c:pt idx="2143">
                  <c:v>0.83999999999999841</c:v>
                </c:pt>
                <c:pt idx="2144">
                  <c:v>0.65999999999999803</c:v>
                </c:pt>
                <c:pt idx="2145">
                  <c:v>0.33999999999999914</c:v>
                </c:pt>
                <c:pt idx="2146">
                  <c:v>1.9999999999999574E-2</c:v>
                </c:pt>
                <c:pt idx="2147">
                  <c:v>0.3</c:v>
                </c:pt>
                <c:pt idx="2148">
                  <c:v>-2.0000000000000285E-2</c:v>
                </c:pt>
                <c:pt idx="2149">
                  <c:v>0.1</c:v>
                </c:pt>
                <c:pt idx="2150">
                  <c:v>-0.17999999999999972</c:v>
                </c:pt>
                <c:pt idx="2151">
                  <c:v>-0.12000000000000029</c:v>
                </c:pt>
                <c:pt idx="2152">
                  <c:v>-0.22000000000000028</c:v>
                </c:pt>
                <c:pt idx="2153">
                  <c:v>-0.12000000000000029</c:v>
                </c:pt>
                <c:pt idx="2154">
                  <c:v>-2.0000000000000285E-2</c:v>
                </c:pt>
                <c:pt idx="2155">
                  <c:v>0.21999999999999886</c:v>
                </c:pt>
                <c:pt idx="2156">
                  <c:v>9.9999999999998576E-2</c:v>
                </c:pt>
                <c:pt idx="2157">
                  <c:v>-4.0000000000001992E-2</c:v>
                </c:pt>
                <c:pt idx="2158">
                  <c:v>-8.0000000000002555E-2</c:v>
                </c:pt>
                <c:pt idx="2159">
                  <c:v>-0.20000000000000143</c:v>
                </c:pt>
                <c:pt idx="2160">
                  <c:v>5.9999999999998013E-2</c:v>
                </c:pt>
                <c:pt idx="2161">
                  <c:v>0.21999999999999886</c:v>
                </c:pt>
                <c:pt idx="2162">
                  <c:v>-0.12000000000000029</c:v>
                </c:pt>
                <c:pt idx="2163">
                  <c:v>-0.15999999999999942</c:v>
                </c:pt>
                <c:pt idx="2164">
                  <c:v>-0.52000000000000024</c:v>
                </c:pt>
                <c:pt idx="2165">
                  <c:v>-0.2999999999999986</c:v>
                </c:pt>
                <c:pt idx="2166">
                  <c:v>0.56000000000000227</c:v>
                </c:pt>
                <c:pt idx="2167">
                  <c:v>1.040000000000002</c:v>
                </c:pt>
                <c:pt idx="2168">
                  <c:v>1.2800000000000011</c:v>
                </c:pt>
                <c:pt idx="2169">
                  <c:v>1.540000000000002</c:v>
                </c:pt>
                <c:pt idx="2170">
                  <c:v>0.86000000000000087</c:v>
                </c:pt>
                <c:pt idx="2171">
                  <c:v>0.25999999999999945</c:v>
                </c:pt>
                <c:pt idx="2172">
                  <c:v>-0.12000000000000029</c:v>
                </c:pt>
                <c:pt idx="2173">
                  <c:v>-7.999999999999971E-2</c:v>
                </c:pt>
                <c:pt idx="2174">
                  <c:v>1.9999999999998862E-2</c:v>
                </c:pt>
                <c:pt idx="2175">
                  <c:v>0.51999999999999891</c:v>
                </c:pt>
                <c:pt idx="2176">
                  <c:v>0.55999999999999939</c:v>
                </c:pt>
                <c:pt idx="2177">
                  <c:v>0.9</c:v>
                </c:pt>
                <c:pt idx="2178">
                  <c:v>0.68000000000000116</c:v>
                </c:pt>
                <c:pt idx="2179">
                  <c:v>0.94000000000000061</c:v>
                </c:pt>
                <c:pt idx="2180">
                  <c:v>0.92000000000000026</c:v>
                </c:pt>
                <c:pt idx="2181">
                  <c:v>0.87999999999999967</c:v>
                </c:pt>
                <c:pt idx="2182">
                  <c:v>1.1799999999999984</c:v>
                </c:pt>
                <c:pt idx="2183">
                  <c:v>1.2999999999999972</c:v>
                </c:pt>
                <c:pt idx="2184">
                  <c:v>1.259999999999998</c:v>
                </c:pt>
                <c:pt idx="2185">
                  <c:v>1.1399999999999992</c:v>
                </c:pt>
                <c:pt idx="2186">
                  <c:v>0.93999999999999917</c:v>
                </c:pt>
                <c:pt idx="2187">
                  <c:v>0.62000000000000033</c:v>
                </c:pt>
                <c:pt idx="2188">
                  <c:v>0.44000000000000056</c:v>
                </c:pt>
                <c:pt idx="2189">
                  <c:v>0.26000000000000084</c:v>
                </c:pt>
                <c:pt idx="2190">
                  <c:v>0.7</c:v>
                </c:pt>
                <c:pt idx="2191">
                  <c:v>0.74000000000000055</c:v>
                </c:pt>
                <c:pt idx="2192">
                  <c:v>0.64000000000000057</c:v>
                </c:pt>
                <c:pt idx="2193">
                  <c:v>0.72000000000000031</c:v>
                </c:pt>
                <c:pt idx="2194">
                  <c:v>0.96000000000000085</c:v>
                </c:pt>
                <c:pt idx="2195">
                  <c:v>0.36000000000000087</c:v>
                </c:pt>
                <c:pt idx="2196">
                  <c:v>0.32000000000000101</c:v>
                </c:pt>
                <c:pt idx="2197">
                  <c:v>0.52000000000000024</c:v>
                </c:pt>
                <c:pt idx="2198">
                  <c:v>0.46000000000000085</c:v>
                </c:pt>
                <c:pt idx="2199">
                  <c:v>0.46000000000000013</c:v>
                </c:pt>
                <c:pt idx="2200">
                  <c:v>0.8600000000000001</c:v>
                </c:pt>
                <c:pt idx="2201">
                  <c:v>1.06</c:v>
                </c:pt>
                <c:pt idx="2202">
                  <c:v>1.36</c:v>
                </c:pt>
                <c:pt idx="2203">
                  <c:v>1.6</c:v>
                </c:pt>
                <c:pt idx="2204">
                  <c:v>1.7</c:v>
                </c:pt>
                <c:pt idx="2205">
                  <c:v>1.56</c:v>
                </c:pt>
                <c:pt idx="2206">
                  <c:v>1.6199999999999997</c:v>
                </c:pt>
                <c:pt idx="2207">
                  <c:v>0.95999999999999941</c:v>
                </c:pt>
                <c:pt idx="2208">
                  <c:v>1.1199999999999988</c:v>
                </c:pt>
                <c:pt idx="2209">
                  <c:v>0.81999999999999884</c:v>
                </c:pt>
                <c:pt idx="2210">
                  <c:v>0.77999999999999903</c:v>
                </c:pt>
                <c:pt idx="2211">
                  <c:v>0.59999999999999931</c:v>
                </c:pt>
                <c:pt idx="2212">
                  <c:v>0.93999999999999984</c:v>
                </c:pt>
                <c:pt idx="2213">
                  <c:v>0.46000000000000085</c:v>
                </c:pt>
                <c:pt idx="2214">
                  <c:v>0.50000000000000067</c:v>
                </c:pt>
                <c:pt idx="2215">
                  <c:v>0.18000000000000044</c:v>
                </c:pt>
                <c:pt idx="2216">
                  <c:v>0.220000000000001</c:v>
                </c:pt>
                <c:pt idx="2217">
                  <c:v>0.22000000000000028</c:v>
                </c:pt>
                <c:pt idx="2218">
                  <c:v>7.999999999999971E-2</c:v>
                </c:pt>
                <c:pt idx="2219">
                  <c:v>0.22000000000000028</c:v>
                </c:pt>
                <c:pt idx="2220">
                  <c:v>0.72000000000000031</c:v>
                </c:pt>
                <c:pt idx="2221">
                  <c:v>0.93999999999999984</c:v>
                </c:pt>
                <c:pt idx="2222">
                  <c:v>1.1399999999999999</c:v>
                </c:pt>
                <c:pt idx="2223">
                  <c:v>1.4799999999999998</c:v>
                </c:pt>
                <c:pt idx="2224">
                  <c:v>1.7799999999999998</c:v>
                </c:pt>
                <c:pt idx="2225">
                  <c:v>1.7799999999999998</c:v>
                </c:pt>
                <c:pt idx="2226">
                  <c:v>1.3399999999999999</c:v>
                </c:pt>
                <c:pt idx="2227">
                  <c:v>1.1800000000000004</c:v>
                </c:pt>
                <c:pt idx="2228">
                  <c:v>1.2600000000000002</c:v>
                </c:pt>
                <c:pt idx="2229">
                  <c:v>0.83999999999999986</c:v>
                </c:pt>
                <c:pt idx="2230">
                  <c:v>0.9</c:v>
                </c:pt>
                <c:pt idx="2231">
                  <c:v>1.0399999999999998</c:v>
                </c:pt>
                <c:pt idx="2232">
                  <c:v>0.82000000000000028</c:v>
                </c:pt>
                <c:pt idx="2233">
                  <c:v>0.80000000000000071</c:v>
                </c:pt>
                <c:pt idx="2234">
                  <c:v>0.93999999999999984</c:v>
                </c:pt>
                <c:pt idx="2235">
                  <c:v>0.62000000000000033</c:v>
                </c:pt>
                <c:pt idx="2236">
                  <c:v>0.96000000000000085</c:v>
                </c:pt>
                <c:pt idx="2237">
                  <c:v>1.2800000000000011</c:v>
                </c:pt>
                <c:pt idx="2238">
                  <c:v>1.1200000000000017</c:v>
                </c:pt>
                <c:pt idx="2239">
                  <c:v>1.5000000000000013</c:v>
                </c:pt>
                <c:pt idx="2240">
                  <c:v>1.6200000000000003</c:v>
                </c:pt>
                <c:pt idx="2241">
                  <c:v>1.4399999999999991</c:v>
                </c:pt>
                <c:pt idx="2242">
                  <c:v>0.91999999999999882</c:v>
                </c:pt>
                <c:pt idx="2243">
                  <c:v>1.0599999999999981</c:v>
                </c:pt>
                <c:pt idx="2244">
                  <c:v>0.89999999999999858</c:v>
                </c:pt>
                <c:pt idx="2245">
                  <c:v>0.8</c:v>
                </c:pt>
                <c:pt idx="2246">
                  <c:v>0.92000000000000026</c:v>
                </c:pt>
                <c:pt idx="2247">
                  <c:v>1.5199999999999989</c:v>
                </c:pt>
                <c:pt idx="2248">
                  <c:v>1.8</c:v>
                </c:pt>
                <c:pt idx="2249">
                  <c:v>1.5200000000000002</c:v>
                </c:pt>
                <c:pt idx="2250">
                  <c:v>2.0399999999999991</c:v>
                </c:pt>
                <c:pt idx="2251">
                  <c:v>2.0200000000000005</c:v>
                </c:pt>
                <c:pt idx="2252">
                  <c:v>1.8400000000000021</c:v>
                </c:pt>
                <c:pt idx="2253">
                  <c:v>1.8000000000000014</c:v>
                </c:pt>
                <c:pt idx="2254">
                  <c:v>1.9800000000000011</c:v>
                </c:pt>
                <c:pt idx="2255">
                  <c:v>1.9200000000000004</c:v>
                </c:pt>
                <c:pt idx="2256">
                  <c:v>1.7200000000000002</c:v>
                </c:pt>
                <c:pt idx="2257">
                  <c:v>1.6200000000000003</c:v>
                </c:pt>
                <c:pt idx="2258">
                  <c:v>1.5200000000000002</c:v>
                </c:pt>
                <c:pt idx="2259">
                  <c:v>1.2200000000000002</c:v>
                </c:pt>
                <c:pt idx="2260">
                  <c:v>1.0000000000000013</c:v>
                </c:pt>
                <c:pt idx="2261">
                  <c:v>1.2599999999999993</c:v>
                </c:pt>
                <c:pt idx="2262">
                  <c:v>1.6999999999999986</c:v>
                </c:pt>
                <c:pt idx="2263">
                  <c:v>1.7799999999999983</c:v>
                </c:pt>
                <c:pt idx="2264">
                  <c:v>2.0799999999999996</c:v>
                </c:pt>
                <c:pt idx="2265">
                  <c:v>2.12</c:v>
                </c:pt>
                <c:pt idx="2266">
                  <c:v>2.5000000000000013</c:v>
                </c:pt>
                <c:pt idx="2267">
                  <c:v>2.1000000000000014</c:v>
                </c:pt>
                <c:pt idx="2268">
                  <c:v>2.160000000000001</c:v>
                </c:pt>
                <c:pt idx="2269">
                  <c:v>2.160000000000001</c:v>
                </c:pt>
                <c:pt idx="2270">
                  <c:v>1.9400000000000006</c:v>
                </c:pt>
                <c:pt idx="2271">
                  <c:v>1.6600000000000008</c:v>
                </c:pt>
                <c:pt idx="2272">
                  <c:v>1.7200000000000002</c:v>
                </c:pt>
                <c:pt idx="2273">
                  <c:v>1.5</c:v>
                </c:pt>
                <c:pt idx="2274">
                  <c:v>1.4599999999999995</c:v>
                </c:pt>
                <c:pt idx="2275">
                  <c:v>1.8599999999999981</c:v>
                </c:pt>
                <c:pt idx="2276">
                  <c:v>1.4999999999999987</c:v>
                </c:pt>
                <c:pt idx="2277">
                  <c:v>1.6799999999999984</c:v>
                </c:pt>
                <c:pt idx="2278">
                  <c:v>1.9799999999999998</c:v>
                </c:pt>
                <c:pt idx="2279">
                  <c:v>2.1799999999999997</c:v>
                </c:pt>
                <c:pt idx="2280">
                  <c:v>1.680000000000001</c:v>
                </c:pt>
                <c:pt idx="2281">
                  <c:v>1.7600000000000009</c:v>
                </c:pt>
                <c:pt idx="2282">
                  <c:v>1.2000000000000015</c:v>
                </c:pt>
                <c:pt idx="2283">
                  <c:v>0.82000000000000028</c:v>
                </c:pt>
                <c:pt idx="2284">
                  <c:v>0.65999999999999948</c:v>
                </c:pt>
                <c:pt idx="2285">
                  <c:v>0.99999999999999856</c:v>
                </c:pt>
                <c:pt idx="2286">
                  <c:v>1.2199999999999989</c:v>
                </c:pt>
                <c:pt idx="2287">
                  <c:v>1.7599999999999993</c:v>
                </c:pt>
                <c:pt idx="2288">
                  <c:v>2.1399999999999992</c:v>
                </c:pt>
                <c:pt idx="2289">
                  <c:v>2.0799999999999996</c:v>
                </c:pt>
                <c:pt idx="2290">
                  <c:v>2.1400000000000006</c:v>
                </c:pt>
                <c:pt idx="2291">
                  <c:v>2.2200000000000002</c:v>
                </c:pt>
                <c:pt idx="2292">
                  <c:v>2.0799999999999996</c:v>
                </c:pt>
                <c:pt idx="2293">
                  <c:v>1.8599999999999994</c:v>
                </c:pt>
                <c:pt idx="2294">
                  <c:v>1.9799999999999998</c:v>
                </c:pt>
                <c:pt idx="2295">
                  <c:v>2.0200000000000005</c:v>
                </c:pt>
                <c:pt idx="2296">
                  <c:v>1.8400000000000005</c:v>
                </c:pt>
                <c:pt idx="2297">
                  <c:v>1.5800000000000012</c:v>
                </c:pt>
                <c:pt idx="2298">
                  <c:v>1.7000000000000028</c:v>
                </c:pt>
                <c:pt idx="2299">
                  <c:v>1.3800000000000026</c:v>
                </c:pt>
                <c:pt idx="2300">
                  <c:v>1.4200000000000017</c:v>
                </c:pt>
                <c:pt idx="2301">
                  <c:v>1.0000000000000013</c:v>
                </c:pt>
                <c:pt idx="2302">
                  <c:v>1.1400000000000006</c:v>
                </c:pt>
                <c:pt idx="2303">
                  <c:v>0.72000000000000031</c:v>
                </c:pt>
                <c:pt idx="2304">
                  <c:v>0.7600000000000009</c:v>
                </c:pt>
                <c:pt idx="2305">
                  <c:v>0.88000000000000111</c:v>
                </c:pt>
                <c:pt idx="2306">
                  <c:v>1.4800000000000011</c:v>
                </c:pt>
                <c:pt idx="2307">
                  <c:v>1.540000000000002</c:v>
                </c:pt>
                <c:pt idx="2308">
                  <c:v>1.7000000000000015</c:v>
                </c:pt>
                <c:pt idx="2309">
                  <c:v>1.680000000000001</c:v>
                </c:pt>
                <c:pt idx="2310">
                  <c:v>0.8</c:v>
                </c:pt>
                <c:pt idx="2311">
                  <c:v>0.33999999999999914</c:v>
                </c:pt>
                <c:pt idx="2312">
                  <c:v>0.59999999999999853</c:v>
                </c:pt>
                <c:pt idx="2313">
                  <c:v>0.81999999999999884</c:v>
                </c:pt>
                <c:pt idx="2314">
                  <c:v>1.0999999999999985</c:v>
                </c:pt>
                <c:pt idx="2315">
                  <c:v>1.4999999999999987</c:v>
                </c:pt>
                <c:pt idx="2316">
                  <c:v>1.7399999999999991</c:v>
                </c:pt>
                <c:pt idx="2317">
                  <c:v>1.4999999999999987</c:v>
                </c:pt>
                <c:pt idx="2318">
                  <c:v>1.6199999999999988</c:v>
                </c:pt>
                <c:pt idx="2319">
                  <c:v>1.4999999999999987</c:v>
                </c:pt>
                <c:pt idx="2320">
                  <c:v>1.4599999999999995</c:v>
                </c:pt>
                <c:pt idx="2321">
                  <c:v>1.4599999999999995</c:v>
                </c:pt>
                <c:pt idx="2322">
                  <c:v>1.5</c:v>
                </c:pt>
                <c:pt idx="2323">
                  <c:v>1.5599999999999994</c:v>
                </c:pt>
                <c:pt idx="2324">
                  <c:v>1.6400000000000006</c:v>
                </c:pt>
                <c:pt idx="2325">
                  <c:v>2.0000000000000013</c:v>
                </c:pt>
                <c:pt idx="2326">
                  <c:v>1.9800000000000011</c:v>
                </c:pt>
                <c:pt idx="2327">
                  <c:v>1.3600000000000008</c:v>
                </c:pt>
                <c:pt idx="2328">
                  <c:v>1.0200000000000002</c:v>
                </c:pt>
                <c:pt idx="2329">
                  <c:v>1.0599999999999994</c:v>
                </c:pt>
                <c:pt idx="2330">
                  <c:v>1.259999999999998</c:v>
                </c:pt>
                <c:pt idx="2331">
                  <c:v>0.97999999999999832</c:v>
                </c:pt>
                <c:pt idx="2332">
                  <c:v>1.5599999999999994</c:v>
                </c:pt>
                <c:pt idx="2333">
                  <c:v>1.6</c:v>
                </c:pt>
                <c:pt idx="2334">
                  <c:v>1.6</c:v>
                </c:pt>
                <c:pt idx="2335">
                  <c:v>1.4000000000000015</c:v>
                </c:pt>
                <c:pt idx="2336">
                  <c:v>1.680000000000001</c:v>
                </c:pt>
                <c:pt idx="2337">
                  <c:v>1.7400000000000007</c:v>
                </c:pt>
                <c:pt idx="2338">
                  <c:v>2.0400000000000005</c:v>
                </c:pt>
                <c:pt idx="2339">
                  <c:v>1.9600000000000009</c:v>
                </c:pt>
                <c:pt idx="2340">
                  <c:v>1.7200000000000002</c:v>
                </c:pt>
                <c:pt idx="2341">
                  <c:v>1.6600000000000008</c:v>
                </c:pt>
                <c:pt idx="2342">
                  <c:v>1.540000000000002</c:v>
                </c:pt>
                <c:pt idx="2343">
                  <c:v>0.94000000000000195</c:v>
                </c:pt>
                <c:pt idx="2344">
                  <c:v>0.54000000000000203</c:v>
                </c:pt>
                <c:pt idx="2345">
                  <c:v>0.38000000000000111</c:v>
                </c:pt>
                <c:pt idx="2346">
                  <c:v>0.42000000000000171</c:v>
                </c:pt>
                <c:pt idx="2347">
                  <c:v>0.42000000000000171</c:v>
                </c:pt>
                <c:pt idx="2348">
                  <c:v>0.94000000000000195</c:v>
                </c:pt>
                <c:pt idx="2349">
                  <c:v>1.3400000000000005</c:v>
                </c:pt>
                <c:pt idx="2350">
                  <c:v>1.6400000000000006</c:v>
                </c:pt>
                <c:pt idx="2351">
                  <c:v>1.7799999999999998</c:v>
                </c:pt>
                <c:pt idx="2352">
                  <c:v>1.9399999999999991</c:v>
                </c:pt>
                <c:pt idx="2353">
                  <c:v>1.6599999999999995</c:v>
                </c:pt>
                <c:pt idx="2354">
                  <c:v>1.4600000000000009</c:v>
                </c:pt>
                <c:pt idx="2355">
                  <c:v>1.180000000000001</c:v>
                </c:pt>
                <c:pt idx="2356">
                  <c:v>0.7600000000000009</c:v>
                </c:pt>
                <c:pt idx="2357">
                  <c:v>0.80000000000000138</c:v>
                </c:pt>
                <c:pt idx="2358">
                  <c:v>0.68000000000000116</c:v>
                </c:pt>
                <c:pt idx="2359">
                  <c:v>0.32000000000000173</c:v>
                </c:pt>
                <c:pt idx="2360">
                  <c:v>0.40000000000000141</c:v>
                </c:pt>
                <c:pt idx="2361">
                  <c:v>0.42000000000000171</c:v>
                </c:pt>
                <c:pt idx="2362">
                  <c:v>0.42000000000000171</c:v>
                </c:pt>
                <c:pt idx="2363">
                  <c:v>0.72000000000000175</c:v>
                </c:pt>
                <c:pt idx="2364">
                  <c:v>1.2800000000000011</c:v>
                </c:pt>
                <c:pt idx="2365">
                  <c:v>1.4800000000000011</c:v>
                </c:pt>
                <c:pt idx="2366">
                  <c:v>1.6600000000000008</c:v>
                </c:pt>
                <c:pt idx="2367">
                  <c:v>1.9799999999999998</c:v>
                </c:pt>
                <c:pt idx="2368">
                  <c:v>1.6599999999999995</c:v>
                </c:pt>
                <c:pt idx="2369">
                  <c:v>1.2599999999999993</c:v>
                </c:pt>
                <c:pt idx="2370">
                  <c:v>1.2200000000000002</c:v>
                </c:pt>
                <c:pt idx="2371">
                  <c:v>0.7399999999999991</c:v>
                </c:pt>
                <c:pt idx="2372">
                  <c:v>0.45999999999999802</c:v>
                </c:pt>
                <c:pt idx="2373">
                  <c:v>0.53999999999999915</c:v>
                </c:pt>
                <c:pt idx="2374">
                  <c:v>0.97999999999999976</c:v>
                </c:pt>
                <c:pt idx="2375">
                  <c:v>0.87999999999999967</c:v>
                </c:pt>
                <c:pt idx="2376">
                  <c:v>1.3800000000000012</c:v>
                </c:pt>
                <c:pt idx="2377">
                  <c:v>1.6600000000000024</c:v>
                </c:pt>
                <c:pt idx="2378">
                  <c:v>1.740000000000002</c:v>
                </c:pt>
                <c:pt idx="2379">
                  <c:v>1.6600000000000008</c:v>
                </c:pt>
                <c:pt idx="2380">
                  <c:v>1.5599999999999994</c:v>
                </c:pt>
                <c:pt idx="2381">
                  <c:v>1.6799999999999984</c:v>
                </c:pt>
                <c:pt idx="2382">
                  <c:v>1.3399999999999976</c:v>
                </c:pt>
                <c:pt idx="2383">
                  <c:v>1.7999999999999972</c:v>
                </c:pt>
                <c:pt idx="2384">
                  <c:v>2.0399999999999978</c:v>
                </c:pt>
                <c:pt idx="2385">
                  <c:v>2.2999999999999998</c:v>
                </c:pt>
                <c:pt idx="2386">
                  <c:v>2.1400000000000006</c:v>
                </c:pt>
                <c:pt idx="2387">
                  <c:v>2.0000000000000013</c:v>
                </c:pt>
                <c:pt idx="2388">
                  <c:v>1.4600000000000022</c:v>
                </c:pt>
                <c:pt idx="2389">
                  <c:v>1.1200000000000017</c:v>
                </c:pt>
                <c:pt idx="2390">
                  <c:v>1.0200000000000018</c:v>
                </c:pt>
                <c:pt idx="2391">
                  <c:v>1.2800000000000025</c:v>
                </c:pt>
                <c:pt idx="2392">
                  <c:v>1.6200000000000017</c:v>
                </c:pt>
                <c:pt idx="2393">
                  <c:v>1.9</c:v>
                </c:pt>
                <c:pt idx="2394">
                  <c:v>2.3599999999999994</c:v>
                </c:pt>
                <c:pt idx="2395">
                  <c:v>2.3999999999999972</c:v>
                </c:pt>
                <c:pt idx="2396">
                  <c:v>2.3599999999999968</c:v>
                </c:pt>
                <c:pt idx="2397">
                  <c:v>2.1199999999999974</c:v>
                </c:pt>
                <c:pt idx="2398">
                  <c:v>1.6599999999999979</c:v>
                </c:pt>
                <c:pt idx="2399">
                  <c:v>1.4799999999999998</c:v>
                </c:pt>
                <c:pt idx="2400">
                  <c:v>1.7800000000000011</c:v>
                </c:pt>
                <c:pt idx="2401">
                  <c:v>1.180000000000001</c:v>
                </c:pt>
                <c:pt idx="2402">
                  <c:v>1.0400000000000005</c:v>
                </c:pt>
                <c:pt idx="2403">
                  <c:v>1.1200000000000003</c:v>
                </c:pt>
                <c:pt idx="2404">
                  <c:v>1.1199999999999988</c:v>
                </c:pt>
                <c:pt idx="2405">
                  <c:v>0.97999999999999976</c:v>
                </c:pt>
                <c:pt idx="2406">
                  <c:v>1.3599999999999994</c:v>
                </c:pt>
                <c:pt idx="2407">
                  <c:v>1.4799999999999998</c:v>
                </c:pt>
                <c:pt idx="2408">
                  <c:v>1.7800000000000011</c:v>
                </c:pt>
                <c:pt idx="2409">
                  <c:v>1.6200000000000017</c:v>
                </c:pt>
                <c:pt idx="2410">
                  <c:v>1.5400000000000005</c:v>
                </c:pt>
                <c:pt idx="2411">
                  <c:v>1.7</c:v>
                </c:pt>
                <c:pt idx="2412">
                  <c:v>1.4399999999999991</c:v>
                </c:pt>
                <c:pt idx="2413">
                  <c:v>1.5599999999999981</c:v>
                </c:pt>
                <c:pt idx="2414">
                  <c:v>1.8999999999999986</c:v>
                </c:pt>
                <c:pt idx="2415">
                  <c:v>1.7199999999999989</c:v>
                </c:pt>
                <c:pt idx="2416">
                  <c:v>1.7399999999999991</c:v>
                </c:pt>
                <c:pt idx="2417">
                  <c:v>1.9799999999999998</c:v>
                </c:pt>
                <c:pt idx="2418">
                  <c:v>1.4799999999999998</c:v>
                </c:pt>
                <c:pt idx="2419">
                  <c:v>1.0599999999999994</c:v>
                </c:pt>
                <c:pt idx="2420">
                  <c:v>1.1599999999999995</c:v>
                </c:pt>
                <c:pt idx="2421">
                  <c:v>1.1200000000000003</c:v>
                </c:pt>
                <c:pt idx="2422">
                  <c:v>1</c:v>
                </c:pt>
                <c:pt idx="2423">
                  <c:v>1.2799999999999998</c:v>
                </c:pt>
                <c:pt idx="2424">
                  <c:v>1.4</c:v>
                </c:pt>
                <c:pt idx="2425">
                  <c:v>1.1399999999999992</c:v>
                </c:pt>
                <c:pt idx="2426">
                  <c:v>0.99999999999999856</c:v>
                </c:pt>
                <c:pt idx="2427">
                  <c:v>1.1999999999999986</c:v>
                </c:pt>
                <c:pt idx="2428">
                  <c:v>1.319999999999999</c:v>
                </c:pt>
                <c:pt idx="2429">
                  <c:v>1.259999999999998</c:v>
                </c:pt>
                <c:pt idx="2430">
                  <c:v>0.99999999999999856</c:v>
                </c:pt>
                <c:pt idx="2431">
                  <c:v>0.91999999999999882</c:v>
                </c:pt>
                <c:pt idx="2432">
                  <c:v>1.0200000000000002</c:v>
                </c:pt>
                <c:pt idx="2433">
                  <c:v>0.8</c:v>
                </c:pt>
                <c:pt idx="2434">
                  <c:v>0.82000000000000028</c:v>
                </c:pt>
                <c:pt idx="2435">
                  <c:v>1.0799999999999996</c:v>
                </c:pt>
                <c:pt idx="2436">
                  <c:v>0.7600000000000009</c:v>
                </c:pt>
                <c:pt idx="2437">
                  <c:v>0.32000000000000028</c:v>
                </c:pt>
                <c:pt idx="2438">
                  <c:v>0.4799999999999997</c:v>
                </c:pt>
                <c:pt idx="2439">
                  <c:v>0.14000000000000057</c:v>
                </c:pt>
                <c:pt idx="2440">
                  <c:v>8.000000000000114E-2</c:v>
                </c:pt>
                <c:pt idx="2441">
                  <c:v>0.35999999999999943</c:v>
                </c:pt>
                <c:pt idx="2442">
                  <c:v>0.45999999999999941</c:v>
                </c:pt>
                <c:pt idx="2443">
                  <c:v>0.66000000000000081</c:v>
                </c:pt>
                <c:pt idx="2444">
                  <c:v>1.0200000000000002</c:v>
                </c:pt>
                <c:pt idx="2445">
                  <c:v>1.2799999999999998</c:v>
                </c:pt>
                <c:pt idx="2446">
                  <c:v>1.6200000000000003</c:v>
                </c:pt>
                <c:pt idx="2447">
                  <c:v>1.9399999999999991</c:v>
                </c:pt>
                <c:pt idx="2448">
                  <c:v>1.5399999999999991</c:v>
                </c:pt>
                <c:pt idx="2449">
                  <c:v>1.259999999999998</c:v>
                </c:pt>
                <c:pt idx="2450">
                  <c:v>1.1199999999999974</c:v>
                </c:pt>
                <c:pt idx="2451">
                  <c:v>1.1799999999999968</c:v>
                </c:pt>
                <c:pt idx="2452">
                  <c:v>1.2399999999999978</c:v>
                </c:pt>
                <c:pt idx="2453">
                  <c:v>1.1599999999999979</c:v>
                </c:pt>
                <c:pt idx="2454">
                  <c:v>1.2799999999999998</c:v>
                </c:pt>
                <c:pt idx="2455">
                  <c:v>1.6400000000000006</c:v>
                </c:pt>
                <c:pt idx="2456">
                  <c:v>1.5200000000000009</c:v>
                </c:pt>
                <c:pt idx="2457">
                  <c:v>1.2400000000000013</c:v>
                </c:pt>
                <c:pt idx="2458">
                  <c:v>1.5800000000000012</c:v>
                </c:pt>
                <c:pt idx="2459">
                  <c:v>1.6000000000000008</c:v>
                </c:pt>
                <c:pt idx="2460">
                  <c:v>1.5400000000000014</c:v>
                </c:pt>
                <c:pt idx="2461">
                  <c:v>1.5400000000000014</c:v>
                </c:pt>
                <c:pt idx="2462">
                  <c:v>1.3800000000000003</c:v>
                </c:pt>
                <c:pt idx="2463">
                  <c:v>0.57999999999999974</c:v>
                </c:pt>
                <c:pt idx="2464">
                  <c:v>0.53999999999999915</c:v>
                </c:pt>
                <c:pt idx="2465">
                  <c:v>0.53999999999999848</c:v>
                </c:pt>
                <c:pt idx="2466">
                  <c:v>0.53999999999999848</c:v>
                </c:pt>
                <c:pt idx="2467">
                  <c:v>0.63999999999999913</c:v>
                </c:pt>
                <c:pt idx="2468">
                  <c:v>1.6599999999999995</c:v>
                </c:pt>
                <c:pt idx="2469">
                  <c:v>1.8199999999999996</c:v>
                </c:pt>
                <c:pt idx="2470">
                  <c:v>1.6199999999999997</c:v>
                </c:pt>
                <c:pt idx="2471">
                  <c:v>1.5399999999999991</c:v>
                </c:pt>
                <c:pt idx="2472">
                  <c:v>1.6199999999999988</c:v>
                </c:pt>
                <c:pt idx="2473">
                  <c:v>1.2599999999999987</c:v>
                </c:pt>
                <c:pt idx="2474">
                  <c:v>1.3999999999999986</c:v>
                </c:pt>
                <c:pt idx="2475">
                  <c:v>1.179999999999999</c:v>
                </c:pt>
                <c:pt idx="2476">
                  <c:v>1.2199999999999995</c:v>
                </c:pt>
                <c:pt idx="2477">
                  <c:v>1.2399999999999998</c:v>
                </c:pt>
                <c:pt idx="2478">
                  <c:v>1.4199999999999995</c:v>
                </c:pt>
                <c:pt idx="2479">
                  <c:v>0.99999999999999933</c:v>
                </c:pt>
                <c:pt idx="2480">
                  <c:v>1.3199999999999996</c:v>
                </c:pt>
                <c:pt idx="2481">
                  <c:v>1.2599999999999993</c:v>
                </c:pt>
                <c:pt idx="2482">
                  <c:v>1.6999999999999993</c:v>
                </c:pt>
                <c:pt idx="2483">
                  <c:v>1.5199999999999996</c:v>
                </c:pt>
                <c:pt idx="2484">
                  <c:v>1.6800000000000004</c:v>
                </c:pt>
                <c:pt idx="2485">
                  <c:v>1.6</c:v>
                </c:pt>
                <c:pt idx="2486">
                  <c:v>1.8400000000000005</c:v>
                </c:pt>
                <c:pt idx="2487">
                  <c:v>1.4800000000000004</c:v>
                </c:pt>
                <c:pt idx="2488">
                  <c:v>1.5400000000000005</c:v>
                </c:pt>
                <c:pt idx="2489">
                  <c:v>1.8200000000000003</c:v>
                </c:pt>
                <c:pt idx="2490">
                  <c:v>1.9600000000000002</c:v>
                </c:pt>
                <c:pt idx="2491">
                  <c:v>1.94</c:v>
                </c:pt>
                <c:pt idx="2492">
                  <c:v>1.8</c:v>
                </c:pt>
                <c:pt idx="2493">
                  <c:v>1.9600000000000002</c:v>
                </c:pt>
                <c:pt idx="2494">
                  <c:v>1.6799999999999997</c:v>
                </c:pt>
                <c:pt idx="2495">
                  <c:v>1.8599999999999994</c:v>
                </c:pt>
                <c:pt idx="2496">
                  <c:v>1.5399999999999991</c:v>
                </c:pt>
                <c:pt idx="2497">
                  <c:v>1.7399999999999991</c:v>
                </c:pt>
                <c:pt idx="2498">
                  <c:v>1.819999999999999</c:v>
                </c:pt>
                <c:pt idx="2499">
                  <c:v>2.4399999999999991</c:v>
                </c:pt>
                <c:pt idx="2500">
                  <c:v>1.9199999999999995</c:v>
                </c:pt>
                <c:pt idx="2501">
                  <c:v>2.2199999999999998</c:v>
                </c:pt>
                <c:pt idx="2502">
                  <c:v>2.2999999999999994</c:v>
                </c:pt>
                <c:pt idx="2503">
                  <c:v>2.1399999999999992</c:v>
                </c:pt>
                <c:pt idx="2504">
                  <c:v>1.4799999999999991</c:v>
                </c:pt>
                <c:pt idx="2505">
                  <c:v>1.6399999999999992</c:v>
                </c:pt>
                <c:pt idx="2506">
                  <c:v>1.5599999999999987</c:v>
                </c:pt>
                <c:pt idx="2507">
                  <c:v>1.5999999999999992</c:v>
                </c:pt>
                <c:pt idx="2508">
                  <c:v>1.7</c:v>
                </c:pt>
                <c:pt idx="2509">
                  <c:v>1.6800000000000004</c:v>
                </c:pt>
                <c:pt idx="2510">
                  <c:v>2.1</c:v>
                </c:pt>
                <c:pt idx="2511">
                  <c:v>1.820000000000001</c:v>
                </c:pt>
                <c:pt idx="2512">
                  <c:v>1.3800000000000012</c:v>
                </c:pt>
                <c:pt idx="2513">
                  <c:v>1.320000000000001</c:v>
                </c:pt>
                <c:pt idx="2514">
                  <c:v>1.5600000000000009</c:v>
                </c:pt>
                <c:pt idx="2515">
                  <c:v>1.3200000000000016</c:v>
                </c:pt>
                <c:pt idx="2516">
                  <c:v>1.4600000000000015</c:v>
                </c:pt>
                <c:pt idx="2517">
                  <c:v>1.5400000000000014</c:v>
                </c:pt>
                <c:pt idx="2518">
                  <c:v>1.6000000000000014</c:v>
                </c:pt>
                <c:pt idx="2519">
                  <c:v>1.4000000000000015</c:v>
                </c:pt>
                <c:pt idx="2520">
                  <c:v>1.6400000000000006</c:v>
                </c:pt>
                <c:pt idx="2521">
                  <c:v>1.7600000000000002</c:v>
                </c:pt>
                <c:pt idx="2522">
                  <c:v>1.7199999999999995</c:v>
                </c:pt>
                <c:pt idx="2523">
                  <c:v>1.6199999999999997</c:v>
                </c:pt>
                <c:pt idx="2524">
                  <c:v>1.9599999999999995</c:v>
                </c:pt>
                <c:pt idx="2525">
                  <c:v>1.7599999999999993</c:v>
                </c:pt>
                <c:pt idx="2526">
                  <c:v>1.0599999999999994</c:v>
                </c:pt>
                <c:pt idx="2527">
                  <c:v>1.2799999999999998</c:v>
                </c:pt>
                <c:pt idx="2528">
                  <c:v>1.2399999999999991</c:v>
                </c:pt>
                <c:pt idx="2529">
                  <c:v>1.1399999999999992</c:v>
                </c:pt>
                <c:pt idx="2530">
                  <c:v>1.0799999999999996</c:v>
                </c:pt>
                <c:pt idx="2531">
                  <c:v>1.4600000000000002</c:v>
                </c:pt>
                <c:pt idx="2532">
                  <c:v>1.3200000000000003</c:v>
                </c:pt>
                <c:pt idx="2533">
                  <c:v>1.3800000000000003</c:v>
                </c:pt>
                <c:pt idx="2534">
                  <c:v>1.4400000000000006</c:v>
                </c:pt>
                <c:pt idx="2535">
                  <c:v>1.5400000000000005</c:v>
                </c:pt>
                <c:pt idx="2536">
                  <c:v>1.9800000000000004</c:v>
                </c:pt>
                <c:pt idx="2537">
                  <c:v>1.94</c:v>
                </c:pt>
                <c:pt idx="2538">
                  <c:v>1.4799999999999998</c:v>
                </c:pt>
                <c:pt idx="2539">
                  <c:v>1.2799999999999989</c:v>
                </c:pt>
                <c:pt idx="2540">
                  <c:v>1.2999999999999985</c:v>
                </c:pt>
                <c:pt idx="2541">
                  <c:v>1.2199999999999989</c:v>
                </c:pt>
                <c:pt idx="2542">
                  <c:v>1.2999999999999994</c:v>
                </c:pt>
                <c:pt idx="2543">
                  <c:v>1.7399999999999991</c:v>
                </c:pt>
                <c:pt idx="2544">
                  <c:v>1.8</c:v>
                </c:pt>
                <c:pt idx="2545">
                  <c:v>1.4600000000000002</c:v>
                </c:pt>
                <c:pt idx="2546">
                  <c:v>1.1799999999999997</c:v>
                </c:pt>
                <c:pt idx="2547">
                  <c:v>1.42</c:v>
                </c:pt>
                <c:pt idx="2548">
                  <c:v>1.2600000000000002</c:v>
                </c:pt>
                <c:pt idx="2549">
                  <c:v>1.2399999999999998</c:v>
                </c:pt>
                <c:pt idx="2550">
                  <c:v>1.5399999999999998</c:v>
                </c:pt>
                <c:pt idx="2551">
                  <c:v>1.72</c:v>
                </c:pt>
                <c:pt idx="2552">
                  <c:v>1.4799999999999998</c:v>
                </c:pt>
                <c:pt idx="2553">
                  <c:v>1.5599999999999998</c:v>
                </c:pt>
                <c:pt idx="2554">
                  <c:v>1.6199999999999999</c:v>
                </c:pt>
                <c:pt idx="2555">
                  <c:v>1.52</c:v>
                </c:pt>
                <c:pt idx="2556">
                  <c:v>1.3399999999999999</c:v>
                </c:pt>
                <c:pt idx="2557">
                  <c:v>1.4400000000000006</c:v>
                </c:pt>
                <c:pt idx="2558">
                  <c:v>0.86000000000000087</c:v>
                </c:pt>
                <c:pt idx="2559">
                  <c:v>0.24000000000000057</c:v>
                </c:pt>
                <c:pt idx="2560">
                  <c:v>0.26000000000000084</c:v>
                </c:pt>
                <c:pt idx="2561">
                  <c:v>0.68000000000000083</c:v>
                </c:pt>
                <c:pt idx="2562">
                  <c:v>0.8600000000000001</c:v>
                </c:pt>
                <c:pt idx="2563">
                  <c:v>1.3599999999999999</c:v>
                </c:pt>
                <c:pt idx="2564">
                  <c:v>1.98</c:v>
                </c:pt>
                <c:pt idx="2565">
                  <c:v>1.7599999999999998</c:v>
                </c:pt>
                <c:pt idx="2566">
                  <c:v>1.6599999999999997</c:v>
                </c:pt>
                <c:pt idx="2567">
                  <c:v>1.3199999999999998</c:v>
                </c:pt>
                <c:pt idx="2568">
                  <c:v>1.48</c:v>
                </c:pt>
                <c:pt idx="2569">
                  <c:v>1.22</c:v>
                </c:pt>
                <c:pt idx="2570">
                  <c:v>1.48</c:v>
                </c:pt>
                <c:pt idx="2571">
                  <c:v>1.3199999999999998</c:v>
                </c:pt>
                <c:pt idx="2572">
                  <c:v>1.6199999999999999</c:v>
                </c:pt>
                <c:pt idx="2573">
                  <c:v>1.3199999999999996</c:v>
                </c:pt>
                <c:pt idx="2574">
                  <c:v>1.6999999999999997</c:v>
                </c:pt>
                <c:pt idx="2575">
                  <c:v>1.5599999999999998</c:v>
                </c:pt>
                <c:pt idx="2576">
                  <c:v>1.3800000000000001</c:v>
                </c:pt>
                <c:pt idx="2577">
                  <c:v>1.1400000000000001</c:v>
                </c:pt>
                <c:pt idx="2578">
                  <c:v>1.4000000000000008</c:v>
                </c:pt>
                <c:pt idx="2579">
                  <c:v>1.4600000000000004</c:v>
                </c:pt>
                <c:pt idx="2580">
                  <c:v>1.6800000000000002</c:v>
                </c:pt>
                <c:pt idx="2581">
                  <c:v>1.6800000000000002</c:v>
                </c:pt>
                <c:pt idx="2582">
                  <c:v>1.9199999999999995</c:v>
                </c:pt>
                <c:pt idx="2583">
                  <c:v>1.9399999999999991</c:v>
                </c:pt>
                <c:pt idx="2584">
                  <c:v>1.7799999999999994</c:v>
                </c:pt>
                <c:pt idx="2585">
                  <c:v>1.4799999999999998</c:v>
                </c:pt>
                <c:pt idx="2586">
                  <c:v>1.6199999999999997</c:v>
                </c:pt>
                <c:pt idx="2587">
                  <c:v>1.5799999999999996</c:v>
                </c:pt>
                <c:pt idx="2588">
                  <c:v>1.4</c:v>
                </c:pt>
                <c:pt idx="2589">
                  <c:v>1.6800000000000002</c:v>
                </c:pt>
                <c:pt idx="2590">
                  <c:v>2.0599999999999996</c:v>
                </c:pt>
                <c:pt idx="2591">
                  <c:v>2.06</c:v>
                </c:pt>
                <c:pt idx="2592">
                  <c:v>1.9200000000000004</c:v>
                </c:pt>
                <c:pt idx="2593">
                  <c:v>2.0200000000000005</c:v>
                </c:pt>
                <c:pt idx="2594">
                  <c:v>1.8</c:v>
                </c:pt>
                <c:pt idx="2595">
                  <c:v>1.58</c:v>
                </c:pt>
                <c:pt idx="2596">
                  <c:v>1.5799999999999996</c:v>
                </c:pt>
                <c:pt idx="2597">
                  <c:v>1.9199999999999995</c:v>
                </c:pt>
                <c:pt idx="2598">
                  <c:v>2.0599999999999996</c:v>
                </c:pt>
                <c:pt idx="2599">
                  <c:v>2.2800000000000002</c:v>
                </c:pt>
                <c:pt idx="2600">
                  <c:v>2.9</c:v>
                </c:pt>
                <c:pt idx="2601">
                  <c:v>2.9</c:v>
                </c:pt>
                <c:pt idx="2602">
                  <c:v>2.2800000000000002</c:v>
                </c:pt>
                <c:pt idx="2603">
                  <c:v>2.2199999999999998</c:v>
                </c:pt>
                <c:pt idx="2604">
                  <c:v>2.0999999999999992</c:v>
                </c:pt>
                <c:pt idx="2605">
                  <c:v>1.4199999999999995</c:v>
                </c:pt>
                <c:pt idx="2606">
                  <c:v>1.3599999999999999</c:v>
                </c:pt>
                <c:pt idx="2607">
                  <c:v>1.6800000000000002</c:v>
                </c:pt>
                <c:pt idx="2608">
                  <c:v>1.5800000000000005</c:v>
                </c:pt>
                <c:pt idx="2609">
                  <c:v>1.8200000000000007</c:v>
                </c:pt>
                <c:pt idx="2610">
                  <c:v>1.6800000000000004</c:v>
                </c:pt>
                <c:pt idx="2611">
                  <c:v>2.1000000000000005</c:v>
                </c:pt>
                <c:pt idx="2612">
                  <c:v>1.9800000000000004</c:v>
                </c:pt>
                <c:pt idx="2613">
                  <c:v>1.9400000000000006</c:v>
                </c:pt>
                <c:pt idx="2614">
                  <c:v>1.7600000000000005</c:v>
                </c:pt>
                <c:pt idx="2615">
                  <c:v>2.1000000000000005</c:v>
                </c:pt>
                <c:pt idx="2616">
                  <c:v>1.6200000000000006</c:v>
                </c:pt>
                <c:pt idx="2617">
                  <c:v>2.04</c:v>
                </c:pt>
                <c:pt idx="2618">
                  <c:v>2.46</c:v>
                </c:pt>
                <c:pt idx="2619">
                  <c:v>2.3199999999999994</c:v>
                </c:pt>
                <c:pt idx="2620">
                  <c:v>2.1199999999999997</c:v>
                </c:pt>
                <c:pt idx="2621">
                  <c:v>2.2599999999999998</c:v>
                </c:pt>
                <c:pt idx="2622">
                  <c:v>1.6800000000000002</c:v>
                </c:pt>
                <c:pt idx="2623">
                  <c:v>1.2800000000000005</c:v>
                </c:pt>
                <c:pt idx="2624">
                  <c:v>0.98000000000000043</c:v>
                </c:pt>
                <c:pt idx="2625">
                  <c:v>1.0200000000000002</c:v>
                </c:pt>
                <c:pt idx="2626">
                  <c:v>1.0399999999999998</c:v>
                </c:pt>
                <c:pt idx="2627">
                  <c:v>1.1599999999999997</c:v>
                </c:pt>
                <c:pt idx="2628">
                  <c:v>1.2799999999999998</c:v>
                </c:pt>
                <c:pt idx="2629">
                  <c:v>1.3799999999999997</c:v>
                </c:pt>
                <c:pt idx="2630">
                  <c:v>1.0599999999999998</c:v>
                </c:pt>
                <c:pt idx="2631">
                  <c:v>0.94000000000000017</c:v>
                </c:pt>
                <c:pt idx="2632">
                  <c:v>1.1600000000000001</c:v>
                </c:pt>
                <c:pt idx="2633">
                  <c:v>1.1000000000000001</c:v>
                </c:pt>
                <c:pt idx="2634">
                  <c:v>1.1800000000000004</c:v>
                </c:pt>
                <c:pt idx="2635">
                  <c:v>1.5800000000000005</c:v>
                </c:pt>
                <c:pt idx="2636">
                  <c:v>1.7</c:v>
                </c:pt>
                <c:pt idx="2637">
                  <c:v>1.58</c:v>
                </c:pt>
                <c:pt idx="2638">
                  <c:v>1.64</c:v>
                </c:pt>
                <c:pt idx="2639">
                  <c:v>1.5999999999999996</c:v>
                </c:pt>
                <c:pt idx="2640">
                  <c:v>1.92</c:v>
                </c:pt>
                <c:pt idx="2641">
                  <c:v>2.1</c:v>
                </c:pt>
                <c:pt idx="2642">
                  <c:v>2.2399999999999998</c:v>
                </c:pt>
                <c:pt idx="2643">
                  <c:v>2.2400000000000002</c:v>
                </c:pt>
                <c:pt idx="2644">
                  <c:v>2.3600000000000003</c:v>
                </c:pt>
                <c:pt idx="2645">
                  <c:v>1.8800000000000001</c:v>
                </c:pt>
                <c:pt idx="2646">
                  <c:v>2.06</c:v>
                </c:pt>
                <c:pt idx="2647">
                  <c:v>1.8200000000000003</c:v>
                </c:pt>
                <c:pt idx="2648">
                  <c:v>1.6600000000000001</c:v>
                </c:pt>
                <c:pt idx="2649">
                  <c:v>1.5599999999999998</c:v>
                </c:pt>
                <c:pt idx="2650">
                  <c:v>1.8599999999999999</c:v>
                </c:pt>
                <c:pt idx="2651">
                  <c:v>1.42</c:v>
                </c:pt>
                <c:pt idx="2652">
                  <c:v>1.8399999999999999</c:v>
                </c:pt>
                <c:pt idx="2653">
                  <c:v>1.9599999999999997</c:v>
                </c:pt>
                <c:pt idx="2654">
                  <c:v>1.9</c:v>
                </c:pt>
                <c:pt idx="2655">
                  <c:v>1.7000000000000004</c:v>
                </c:pt>
                <c:pt idx="2656">
                  <c:v>1.6200000000000003</c:v>
                </c:pt>
                <c:pt idx="2657">
                  <c:v>1.3000000000000003</c:v>
                </c:pt>
                <c:pt idx="2658">
                  <c:v>1.2000000000000004</c:v>
                </c:pt>
                <c:pt idx="2659">
                  <c:v>1.1600000000000006</c:v>
                </c:pt>
                <c:pt idx="2660">
                  <c:v>1.2400000000000002</c:v>
                </c:pt>
                <c:pt idx="2661">
                  <c:v>1.3000000000000003</c:v>
                </c:pt>
                <c:pt idx="2662">
                  <c:v>1.1400000000000001</c:v>
                </c:pt>
                <c:pt idx="2663">
                  <c:v>1.36</c:v>
                </c:pt>
                <c:pt idx="2664">
                  <c:v>1.2399999999999998</c:v>
                </c:pt>
                <c:pt idx="2665">
                  <c:v>0.99999999999999967</c:v>
                </c:pt>
                <c:pt idx="2666">
                  <c:v>1.0799999999999996</c:v>
                </c:pt>
                <c:pt idx="2667">
                  <c:v>1.3599999999999999</c:v>
                </c:pt>
                <c:pt idx="2668">
                  <c:v>1.5</c:v>
                </c:pt>
                <c:pt idx="2669">
                  <c:v>1.6600000000000001</c:v>
                </c:pt>
                <c:pt idx="2670">
                  <c:v>1.8600000000000005</c:v>
                </c:pt>
                <c:pt idx="2671">
                  <c:v>1.6600000000000001</c:v>
                </c:pt>
                <c:pt idx="2672">
                  <c:v>1.6199999999999999</c:v>
                </c:pt>
                <c:pt idx="2673">
                  <c:v>1.2</c:v>
                </c:pt>
                <c:pt idx="2674">
                  <c:v>1.4999999999999996</c:v>
                </c:pt>
                <c:pt idx="2675">
                  <c:v>1.3399999999999994</c:v>
                </c:pt>
                <c:pt idx="2676">
                  <c:v>1.9799999999999998</c:v>
                </c:pt>
                <c:pt idx="2677">
                  <c:v>2.02</c:v>
                </c:pt>
                <c:pt idx="2678">
                  <c:v>1.8199999999999996</c:v>
                </c:pt>
                <c:pt idx="2679">
                  <c:v>1.6</c:v>
                </c:pt>
                <c:pt idx="2680">
                  <c:v>1.6800000000000002</c:v>
                </c:pt>
                <c:pt idx="2681">
                  <c:v>1.0400000000000003</c:v>
                </c:pt>
                <c:pt idx="2682">
                  <c:v>1.2200000000000002</c:v>
                </c:pt>
                <c:pt idx="2683">
                  <c:v>1.6000000000000003</c:v>
                </c:pt>
                <c:pt idx="2684">
                  <c:v>1.56</c:v>
                </c:pt>
                <c:pt idx="2685">
                  <c:v>1.56</c:v>
                </c:pt>
                <c:pt idx="2686">
                  <c:v>1.9600000000000002</c:v>
                </c:pt>
                <c:pt idx="2687">
                  <c:v>1.9</c:v>
                </c:pt>
                <c:pt idx="2688">
                  <c:v>1.98</c:v>
                </c:pt>
                <c:pt idx="2689">
                  <c:v>2.16</c:v>
                </c:pt>
                <c:pt idx="2690">
                  <c:v>2.0200000000000005</c:v>
                </c:pt>
                <c:pt idx="2691">
                  <c:v>2.1600000000000006</c:v>
                </c:pt>
                <c:pt idx="2692">
                  <c:v>2.1600000000000006</c:v>
                </c:pt>
                <c:pt idx="2693">
                  <c:v>2.140000000000001</c:v>
                </c:pt>
                <c:pt idx="2694">
                  <c:v>2.1800000000000006</c:v>
                </c:pt>
                <c:pt idx="2695">
                  <c:v>2.5000000000000004</c:v>
                </c:pt>
                <c:pt idx="2696">
                  <c:v>2.2000000000000002</c:v>
                </c:pt>
                <c:pt idx="2697">
                  <c:v>2.14</c:v>
                </c:pt>
                <c:pt idx="2698">
                  <c:v>1.9999999999999996</c:v>
                </c:pt>
                <c:pt idx="2699">
                  <c:v>1.78</c:v>
                </c:pt>
                <c:pt idx="2700">
                  <c:v>1.72</c:v>
                </c:pt>
                <c:pt idx="2701">
                  <c:v>1.6599999999999997</c:v>
                </c:pt>
                <c:pt idx="2702">
                  <c:v>1.42</c:v>
                </c:pt>
                <c:pt idx="2703">
                  <c:v>1.5200000000000002</c:v>
                </c:pt>
                <c:pt idx="2704">
                  <c:v>1.2600000000000005</c:v>
                </c:pt>
                <c:pt idx="2705">
                  <c:v>1.1600000000000008</c:v>
                </c:pt>
                <c:pt idx="2706">
                  <c:v>0.88000000000000078</c:v>
                </c:pt>
                <c:pt idx="2707">
                  <c:v>0.98000000000000109</c:v>
                </c:pt>
                <c:pt idx="2708">
                  <c:v>0.72000000000000064</c:v>
                </c:pt>
                <c:pt idx="2709">
                  <c:v>1.2600000000000005</c:v>
                </c:pt>
                <c:pt idx="2710">
                  <c:v>1.2400000000000002</c:v>
                </c:pt>
                <c:pt idx="2711">
                  <c:v>1.36</c:v>
                </c:pt>
                <c:pt idx="2712">
                  <c:v>1.3599999999999994</c:v>
                </c:pt>
                <c:pt idx="2713">
                  <c:v>1.5400000000000003</c:v>
                </c:pt>
                <c:pt idx="2714">
                  <c:v>1.3800000000000003</c:v>
                </c:pt>
                <c:pt idx="2715">
                  <c:v>1.0600000000000005</c:v>
                </c:pt>
                <c:pt idx="2716">
                  <c:v>1.6400000000000001</c:v>
                </c:pt>
                <c:pt idx="2717">
                  <c:v>1.820000000000001</c:v>
                </c:pt>
                <c:pt idx="2718">
                  <c:v>2.0000000000000009</c:v>
                </c:pt>
                <c:pt idx="2719">
                  <c:v>2.1800000000000006</c:v>
                </c:pt>
                <c:pt idx="2720">
                  <c:v>2.6000000000000005</c:v>
                </c:pt>
                <c:pt idx="2721">
                  <c:v>2.2400000000000011</c:v>
                </c:pt>
                <c:pt idx="2722">
                  <c:v>2.0400000000000005</c:v>
                </c:pt>
                <c:pt idx="2723">
                  <c:v>2.0200000000000005</c:v>
                </c:pt>
                <c:pt idx="2724">
                  <c:v>1.5000000000000004</c:v>
                </c:pt>
                <c:pt idx="2725">
                  <c:v>1.3000000000000003</c:v>
                </c:pt>
                <c:pt idx="2726">
                  <c:v>1.1000000000000001</c:v>
                </c:pt>
                <c:pt idx="2727">
                  <c:v>1.0400000000000003</c:v>
                </c:pt>
                <c:pt idx="2728">
                  <c:v>0.8600000000000001</c:v>
                </c:pt>
                <c:pt idx="2729">
                  <c:v>1.42</c:v>
                </c:pt>
                <c:pt idx="2730">
                  <c:v>1.3800000000000001</c:v>
                </c:pt>
                <c:pt idx="2731">
                  <c:v>1.7000000000000004</c:v>
                </c:pt>
                <c:pt idx="2732">
                  <c:v>1.4600000000000002</c:v>
                </c:pt>
                <c:pt idx="2733">
                  <c:v>1.52</c:v>
                </c:pt>
                <c:pt idx="2734">
                  <c:v>1.1200000000000003</c:v>
                </c:pt>
                <c:pt idx="2735">
                  <c:v>1.2800000000000005</c:v>
                </c:pt>
                <c:pt idx="2736">
                  <c:v>1.0600000000000005</c:v>
                </c:pt>
                <c:pt idx="2737">
                  <c:v>1.2400000000000002</c:v>
                </c:pt>
                <c:pt idx="2738">
                  <c:v>1.2400000000000002</c:v>
                </c:pt>
                <c:pt idx="2739">
                  <c:v>1.4</c:v>
                </c:pt>
                <c:pt idx="2740">
                  <c:v>1.3399999999999999</c:v>
                </c:pt>
                <c:pt idx="2741">
                  <c:v>1.2</c:v>
                </c:pt>
                <c:pt idx="2742">
                  <c:v>1.2400000000000002</c:v>
                </c:pt>
                <c:pt idx="2743">
                  <c:v>1.2600000000000002</c:v>
                </c:pt>
                <c:pt idx="2744">
                  <c:v>1.06</c:v>
                </c:pt>
                <c:pt idx="2745">
                  <c:v>0.82</c:v>
                </c:pt>
                <c:pt idx="2746">
                  <c:v>1.1399999999999999</c:v>
                </c:pt>
                <c:pt idx="2747">
                  <c:v>1.1399999999999999</c:v>
                </c:pt>
                <c:pt idx="2748">
                  <c:v>1.1000000000000001</c:v>
                </c:pt>
                <c:pt idx="2749">
                  <c:v>1.2600000000000002</c:v>
                </c:pt>
                <c:pt idx="2750">
                  <c:v>1.3400000000000003</c:v>
                </c:pt>
                <c:pt idx="2751">
                  <c:v>1.1999999999999997</c:v>
                </c:pt>
                <c:pt idx="2752">
                  <c:v>1.4199999999999995</c:v>
                </c:pt>
                <c:pt idx="2753">
                  <c:v>1.36</c:v>
                </c:pt>
                <c:pt idx="2754">
                  <c:v>1.44</c:v>
                </c:pt>
                <c:pt idx="2755">
                  <c:v>1.7999999999999996</c:v>
                </c:pt>
                <c:pt idx="2756">
                  <c:v>1.9599999999999997</c:v>
                </c:pt>
                <c:pt idx="2757">
                  <c:v>1.8399999999999999</c:v>
                </c:pt>
                <c:pt idx="2758">
                  <c:v>2.0199999999999996</c:v>
                </c:pt>
                <c:pt idx="2759">
                  <c:v>1.7999999999999996</c:v>
                </c:pt>
                <c:pt idx="2760">
                  <c:v>1.58</c:v>
                </c:pt>
                <c:pt idx="2761">
                  <c:v>1.4000000000000004</c:v>
                </c:pt>
                <c:pt idx="2762">
                  <c:v>1.5600000000000005</c:v>
                </c:pt>
                <c:pt idx="2763">
                  <c:v>1.7400000000000002</c:v>
                </c:pt>
                <c:pt idx="2764">
                  <c:v>1.7400000000000002</c:v>
                </c:pt>
                <c:pt idx="2765">
                  <c:v>1.7</c:v>
                </c:pt>
                <c:pt idx="2766">
                  <c:v>1.72</c:v>
                </c:pt>
                <c:pt idx="2767">
                  <c:v>1.3800000000000001</c:v>
                </c:pt>
                <c:pt idx="2768">
                  <c:v>1.2</c:v>
                </c:pt>
                <c:pt idx="2769">
                  <c:v>1.1000000000000001</c:v>
                </c:pt>
                <c:pt idx="2770">
                  <c:v>1.2400000000000002</c:v>
                </c:pt>
                <c:pt idx="2771">
                  <c:v>1.8800000000000003</c:v>
                </c:pt>
                <c:pt idx="2772">
                  <c:v>2.3600000000000003</c:v>
                </c:pt>
                <c:pt idx="2773">
                  <c:v>2.14</c:v>
                </c:pt>
                <c:pt idx="2774">
                  <c:v>2.2800000000000002</c:v>
                </c:pt>
                <c:pt idx="2775">
                  <c:v>2</c:v>
                </c:pt>
                <c:pt idx="2776">
                  <c:v>1.5</c:v>
                </c:pt>
                <c:pt idx="2777">
                  <c:v>1.28</c:v>
                </c:pt>
                <c:pt idx="2778">
                  <c:v>1.4</c:v>
                </c:pt>
                <c:pt idx="2779">
                  <c:v>1.06</c:v>
                </c:pt>
                <c:pt idx="2780">
                  <c:v>1.3200000000000003</c:v>
                </c:pt>
                <c:pt idx="2781">
                  <c:v>0.9</c:v>
                </c:pt>
                <c:pt idx="2782">
                  <c:v>0.8</c:v>
                </c:pt>
                <c:pt idx="2783">
                  <c:v>0.68</c:v>
                </c:pt>
                <c:pt idx="2784">
                  <c:v>1.0200000000000002</c:v>
                </c:pt>
                <c:pt idx="2785">
                  <c:v>0.88000000000000012</c:v>
                </c:pt>
                <c:pt idx="2786">
                  <c:v>1.0800000000000005</c:v>
                </c:pt>
                <c:pt idx="2787">
                  <c:v>0.92000000000000026</c:v>
                </c:pt>
                <c:pt idx="2788">
                  <c:v>0.50000000000000033</c:v>
                </c:pt>
                <c:pt idx="2789">
                  <c:v>0.76000000000000012</c:v>
                </c:pt>
                <c:pt idx="2790">
                  <c:v>0.93999999999999984</c:v>
                </c:pt>
                <c:pt idx="2791">
                  <c:v>1.1199999999999999</c:v>
                </c:pt>
                <c:pt idx="2792">
                  <c:v>1.0399999999999998</c:v>
                </c:pt>
                <c:pt idx="2793">
                  <c:v>1.2399999999999998</c:v>
                </c:pt>
                <c:pt idx="2794">
                  <c:v>1</c:v>
                </c:pt>
                <c:pt idx="2795">
                  <c:v>1.0800000000000005</c:v>
                </c:pt>
                <c:pt idx="2796">
                  <c:v>1.28</c:v>
                </c:pt>
                <c:pt idx="2797">
                  <c:v>1.6200000000000003</c:v>
                </c:pt>
                <c:pt idx="2798">
                  <c:v>1.7200000000000002</c:v>
                </c:pt>
                <c:pt idx="2799">
                  <c:v>2.1</c:v>
                </c:pt>
                <c:pt idx="2800">
                  <c:v>1.8399999999999999</c:v>
                </c:pt>
                <c:pt idx="2801">
                  <c:v>1.56</c:v>
                </c:pt>
                <c:pt idx="2802">
                  <c:v>1.4400000000000002</c:v>
                </c:pt>
                <c:pt idx="2803">
                  <c:v>1.4200000000000004</c:v>
                </c:pt>
                <c:pt idx="2804">
                  <c:v>1.1000000000000003</c:v>
                </c:pt>
                <c:pt idx="2805">
                  <c:v>1.1600000000000006</c:v>
                </c:pt>
                <c:pt idx="2806">
                  <c:v>1.0400000000000003</c:v>
                </c:pt>
                <c:pt idx="2807">
                  <c:v>0.9</c:v>
                </c:pt>
                <c:pt idx="2808">
                  <c:v>1.1399999999999999</c:v>
                </c:pt>
                <c:pt idx="2809">
                  <c:v>0.9</c:v>
                </c:pt>
                <c:pt idx="2810">
                  <c:v>1.1399999999999999</c:v>
                </c:pt>
                <c:pt idx="2811">
                  <c:v>1.3</c:v>
                </c:pt>
                <c:pt idx="2812">
                  <c:v>1.5400000000000003</c:v>
                </c:pt>
                <c:pt idx="2813">
                  <c:v>1.2000000000000004</c:v>
                </c:pt>
                <c:pt idx="2814">
                  <c:v>1.5400000000000003</c:v>
                </c:pt>
                <c:pt idx="2815">
                  <c:v>1.4600000000000002</c:v>
                </c:pt>
                <c:pt idx="2816">
                  <c:v>1.4400000000000002</c:v>
                </c:pt>
                <c:pt idx="2817">
                  <c:v>1.4600000000000002</c:v>
                </c:pt>
                <c:pt idx="2818">
                  <c:v>1.8199999999999998</c:v>
                </c:pt>
                <c:pt idx="2819">
                  <c:v>1.7599999999999998</c:v>
                </c:pt>
                <c:pt idx="2820">
                  <c:v>1.9199999999999995</c:v>
                </c:pt>
                <c:pt idx="2821">
                  <c:v>2.1199999999999997</c:v>
                </c:pt>
                <c:pt idx="2822">
                  <c:v>1.9799999999999993</c:v>
                </c:pt>
                <c:pt idx="2823">
                  <c:v>1.7799999999999994</c:v>
                </c:pt>
                <c:pt idx="2824">
                  <c:v>1.5599999999999998</c:v>
                </c:pt>
                <c:pt idx="2825">
                  <c:v>1.1399999999999999</c:v>
                </c:pt>
                <c:pt idx="2826">
                  <c:v>0.95999999999999974</c:v>
                </c:pt>
                <c:pt idx="2827">
                  <c:v>0.8</c:v>
                </c:pt>
                <c:pt idx="2828">
                  <c:v>1.2</c:v>
                </c:pt>
                <c:pt idx="2829">
                  <c:v>1.3199999999999998</c:v>
                </c:pt>
                <c:pt idx="2830">
                  <c:v>1.5399999999999998</c:v>
                </c:pt>
                <c:pt idx="2831">
                  <c:v>1.6199999999999999</c:v>
                </c:pt>
                <c:pt idx="2832">
                  <c:v>2.1800000000000002</c:v>
                </c:pt>
                <c:pt idx="2833">
                  <c:v>2.1</c:v>
                </c:pt>
                <c:pt idx="2834">
                  <c:v>2.1</c:v>
                </c:pt>
                <c:pt idx="2835">
                  <c:v>2.1000000000000005</c:v>
                </c:pt>
                <c:pt idx="2836">
                  <c:v>1.86</c:v>
                </c:pt>
                <c:pt idx="2837">
                  <c:v>1.5</c:v>
                </c:pt>
                <c:pt idx="2838">
                  <c:v>1.2200000000000002</c:v>
                </c:pt>
                <c:pt idx="2839">
                  <c:v>1.0400000000000003</c:v>
                </c:pt>
                <c:pt idx="2840">
                  <c:v>1.2399999999999998</c:v>
                </c:pt>
                <c:pt idx="2841">
                  <c:v>1.4600000000000002</c:v>
                </c:pt>
                <c:pt idx="2842">
                  <c:v>1.6600000000000001</c:v>
                </c:pt>
                <c:pt idx="2843">
                  <c:v>1.8400000000000003</c:v>
                </c:pt>
                <c:pt idx="2844">
                  <c:v>2.16</c:v>
                </c:pt>
                <c:pt idx="2845">
                  <c:v>1.8000000000000003</c:v>
                </c:pt>
                <c:pt idx="2846">
                  <c:v>1.6200000000000003</c:v>
                </c:pt>
                <c:pt idx="2847">
                  <c:v>1.3800000000000001</c:v>
                </c:pt>
                <c:pt idx="2848">
                  <c:v>1.1800000000000002</c:v>
                </c:pt>
                <c:pt idx="2849">
                  <c:v>0.93999999999999984</c:v>
                </c:pt>
                <c:pt idx="2850">
                  <c:v>1.2799999999999998</c:v>
                </c:pt>
                <c:pt idx="2851">
                  <c:v>1.6399999999999995</c:v>
                </c:pt>
                <c:pt idx="2852">
                  <c:v>1.6199999999999997</c:v>
                </c:pt>
                <c:pt idx="2853">
                  <c:v>2.0199999999999996</c:v>
                </c:pt>
                <c:pt idx="2854">
                  <c:v>2.1800000000000002</c:v>
                </c:pt>
                <c:pt idx="2855">
                  <c:v>1.92</c:v>
                </c:pt>
                <c:pt idx="2856">
                  <c:v>1.6</c:v>
                </c:pt>
                <c:pt idx="2857">
                  <c:v>1.56</c:v>
                </c:pt>
                <c:pt idx="2858">
                  <c:v>1.1399999999999999</c:v>
                </c:pt>
                <c:pt idx="2859">
                  <c:v>1.1599999999999997</c:v>
                </c:pt>
                <c:pt idx="2860">
                  <c:v>1</c:v>
                </c:pt>
                <c:pt idx="2861">
                  <c:v>1.0599999999999998</c:v>
                </c:pt>
                <c:pt idx="2862">
                  <c:v>1.4599999999999997</c:v>
                </c:pt>
                <c:pt idx="2863">
                  <c:v>1.6600000000000001</c:v>
                </c:pt>
                <c:pt idx="2864">
                  <c:v>1.48</c:v>
                </c:pt>
                <c:pt idx="2865">
                  <c:v>1.9</c:v>
                </c:pt>
                <c:pt idx="2866">
                  <c:v>1.56</c:v>
                </c:pt>
                <c:pt idx="2867">
                  <c:v>1.52</c:v>
                </c:pt>
                <c:pt idx="2868">
                  <c:v>1.0399999999999998</c:v>
                </c:pt>
                <c:pt idx="2869">
                  <c:v>1.0599999999999998</c:v>
                </c:pt>
                <c:pt idx="2870">
                  <c:v>1.0999999999999996</c:v>
                </c:pt>
                <c:pt idx="2871">
                  <c:v>1.52</c:v>
                </c:pt>
                <c:pt idx="2872">
                  <c:v>1.1000000000000003</c:v>
                </c:pt>
                <c:pt idx="2873">
                  <c:v>1.78</c:v>
                </c:pt>
                <c:pt idx="2874">
                  <c:v>2.0599999999999996</c:v>
                </c:pt>
                <c:pt idx="2875">
                  <c:v>1.8</c:v>
                </c:pt>
                <c:pt idx="2876">
                  <c:v>1.7</c:v>
                </c:pt>
                <c:pt idx="2877">
                  <c:v>1.8199999999999998</c:v>
                </c:pt>
                <c:pt idx="2878">
                  <c:v>1.5399999999999998</c:v>
                </c:pt>
                <c:pt idx="2879">
                  <c:v>1.3200000000000003</c:v>
                </c:pt>
                <c:pt idx="2880">
                  <c:v>1.5600000000000005</c:v>
                </c:pt>
                <c:pt idx="2881">
                  <c:v>1.4000000000000004</c:v>
                </c:pt>
                <c:pt idx="2882">
                  <c:v>1.4200000000000004</c:v>
                </c:pt>
                <c:pt idx="2883">
                  <c:v>1.2600000000000005</c:v>
                </c:pt>
                <c:pt idx="2884">
                  <c:v>1.5200000000000002</c:v>
                </c:pt>
                <c:pt idx="2885">
                  <c:v>1.28</c:v>
                </c:pt>
                <c:pt idx="2886">
                  <c:v>1.5</c:v>
                </c:pt>
                <c:pt idx="2887">
                  <c:v>1.44</c:v>
                </c:pt>
                <c:pt idx="2888">
                  <c:v>1.4599999999999997</c:v>
                </c:pt>
                <c:pt idx="2889">
                  <c:v>1.3399999999999999</c:v>
                </c:pt>
                <c:pt idx="2890">
                  <c:v>1.4600000000000002</c:v>
                </c:pt>
                <c:pt idx="2891">
                  <c:v>1.56</c:v>
                </c:pt>
                <c:pt idx="2892">
                  <c:v>1.5200000000000002</c:v>
                </c:pt>
                <c:pt idx="2893">
                  <c:v>1.6200000000000003</c:v>
                </c:pt>
                <c:pt idx="2894">
                  <c:v>1.7200000000000002</c:v>
                </c:pt>
                <c:pt idx="2895">
                  <c:v>1.86</c:v>
                </c:pt>
                <c:pt idx="2896">
                  <c:v>1.6600000000000001</c:v>
                </c:pt>
                <c:pt idx="2897">
                  <c:v>1.8399999999999999</c:v>
                </c:pt>
                <c:pt idx="2898">
                  <c:v>2.1</c:v>
                </c:pt>
                <c:pt idx="2899">
                  <c:v>2.02</c:v>
                </c:pt>
                <c:pt idx="2900">
                  <c:v>1.7599999999999998</c:v>
                </c:pt>
                <c:pt idx="2901">
                  <c:v>1.8</c:v>
                </c:pt>
                <c:pt idx="2902">
                  <c:v>1.7</c:v>
                </c:pt>
                <c:pt idx="2903">
                  <c:v>1.7999999999999996</c:v>
                </c:pt>
                <c:pt idx="2904">
                  <c:v>1.6199999999999997</c:v>
                </c:pt>
                <c:pt idx="2905">
                  <c:v>1.7199999999999995</c:v>
                </c:pt>
                <c:pt idx="2906">
                  <c:v>1.9199999999999993</c:v>
                </c:pt>
                <c:pt idx="2907">
                  <c:v>1.9599999999999995</c:v>
                </c:pt>
                <c:pt idx="2908">
                  <c:v>1.8399999999999999</c:v>
                </c:pt>
                <c:pt idx="2909">
                  <c:v>1.8199999999999998</c:v>
                </c:pt>
                <c:pt idx="2910">
                  <c:v>1.58</c:v>
                </c:pt>
                <c:pt idx="2911">
                  <c:v>1.2000000000000004</c:v>
                </c:pt>
                <c:pt idx="2912">
                  <c:v>1.2000000000000004</c:v>
                </c:pt>
                <c:pt idx="2913">
                  <c:v>1.1000000000000003</c:v>
                </c:pt>
                <c:pt idx="2914">
                  <c:v>1.1800000000000004</c:v>
                </c:pt>
                <c:pt idx="2915">
                  <c:v>1.36</c:v>
                </c:pt>
                <c:pt idx="2916">
                  <c:v>1.4200000000000004</c:v>
                </c:pt>
                <c:pt idx="2917">
                  <c:v>1.6600000000000001</c:v>
                </c:pt>
                <c:pt idx="2918">
                  <c:v>1.56</c:v>
                </c:pt>
                <c:pt idx="2919">
                  <c:v>1.4400000000000002</c:v>
                </c:pt>
                <c:pt idx="2920">
                  <c:v>1.5800000000000005</c:v>
                </c:pt>
                <c:pt idx="2921">
                  <c:v>2.04</c:v>
                </c:pt>
                <c:pt idx="2922">
                  <c:v>2.12</c:v>
                </c:pt>
                <c:pt idx="2923">
                  <c:v>1.9600000000000002</c:v>
                </c:pt>
                <c:pt idx="2924">
                  <c:v>2.2000000000000002</c:v>
                </c:pt>
                <c:pt idx="2925">
                  <c:v>1.92</c:v>
                </c:pt>
                <c:pt idx="2926">
                  <c:v>1.6</c:v>
                </c:pt>
                <c:pt idx="2927">
                  <c:v>1.36</c:v>
                </c:pt>
                <c:pt idx="2928">
                  <c:v>1.4599999999999997</c:v>
                </c:pt>
                <c:pt idx="2929">
                  <c:v>1.1799999999999997</c:v>
                </c:pt>
                <c:pt idx="2930">
                  <c:v>1.0799999999999996</c:v>
                </c:pt>
                <c:pt idx="2931">
                  <c:v>1.3999999999999997</c:v>
                </c:pt>
                <c:pt idx="2932">
                  <c:v>1.3999999999999997</c:v>
                </c:pt>
                <c:pt idx="2933">
                  <c:v>1.4600000000000002</c:v>
                </c:pt>
                <c:pt idx="2934">
                  <c:v>1.4200000000000004</c:v>
                </c:pt>
                <c:pt idx="2935">
                  <c:v>1.4800000000000004</c:v>
                </c:pt>
                <c:pt idx="2936">
                  <c:v>0.84000000000000052</c:v>
                </c:pt>
                <c:pt idx="2937">
                  <c:v>0.66000000000000048</c:v>
                </c:pt>
                <c:pt idx="2938">
                  <c:v>0.90000000000000036</c:v>
                </c:pt>
                <c:pt idx="2939">
                  <c:v>1.0800000000000005</c:v>
                </c:pt>
                <c:pt idx="2940">
                  <c:v>1.0000000000000004</c:v>
                </c:pt>
                <c:pt idx="2941">
                  <c:v>1.1600000000000001</c:v>
                </c:pt>
                <c:pt idx="2942">
                  <c:v>1.2600000000000002</c:v>
                </c:pt>
                <c:pt idx="2943">
                  <c:v>0.88000000000000012</c:v>
                </c:pt>
                <c:pt idx="2944">
                  <c:v>0.91999999999999993</c:v>
                </c:pt>
                <c:pt idx="2945">
                  <c:v>1.0599999999999998</c:v>
                </c:pt>
                <c:pt idx="2946">
                  <c:v>1.3599999999999999</c:v>
                </c:pt>
                <c:pt idx="2947">
                  <c:v>1.1799999999999997</c:v>
                </c:pt>
                <c:pt idx="2948">
                  <c:v>1.4199999999999995</c:v>
                </c:pt>
                <c:pt idx="2949">
                  <c:v>1.1799999999999997</c:v>
                </c:pt>
                <c:pt idx="2950">
                  <c:v>1.1799999999999997</c:v>
                </c:pt>
                <c:pt idx="2951">
                  <c:v>1.2599999999999998</c:v>
                </c:pt>
                <c:pt idx="2952">
                  <c:v>1.44</c:v>
                </c:pt>
                <c:pt idx="2953">
                  <c:v>1.72</c:v>
                </c:pt>
                <c:pt idx="2954">
                  <c:v>1.8399999999999999</c:v>
                </c:pt>
                <c:pt idx="2955">
                  <c:v>2.1</c:v>
                </c:pt>
                <c:pt idx="2956">
                  <c:v>1.92</c:v>
                </c:pt>
                <c:pt idx="2957">
                  <c:v>2</c:v>
                </c:pt>
                <c:pt idx="2958">
                  <c:v>1.7399999999999998</c:v>
                </c:pt>
                <c:pt idx="2959">
                  <c:v>1.72</c:v>
                </c:pt>
                <c:pt idx="2960">
                  <c:v>1.4600000000000002</c:v>
                </c:pt>
                <c:pt idx="2961">
                  <c:v>1.4600000000000002</c:v>
                </c:pt>
                <c:pt idx="2962">
                  <c:v>1.36</c:v>
                </c:pt>
                <c:pt idx="2963">
                  <c:v>1.1200000000000003</c:v>
                </c:pt>
                <c:pt idx="2964">
                  <c:v>1.1600000000000001</c:v>
                </c:pt>
                <c:pt idx="2965">
                  <c:v>1.2399999999999998</c:v>
                </c:pt>
                <c:pt idx="2966">
                  <c:v>1.4999999999999996</c:v>
                </c:pt>
                <c:pt idx="2967">
                  <c:v>1.6199999999999997</c:v>
                </c:pt>
                <c:pt idx="2968">
                  <c:v>1.6799999999999997</c:v>
                </c:pt>
                <c:pt idx="2969">
                  <c:v>1.7199999999999995</c:v>
                </c:pt>
                <c:pt idx="2970">
                  <c:v>1.7399999999999998</c:v>
                </c:pt>
                <c:pt idx="2971">
                  <c:v>1.3199999999999998</c:v>
                </c:pt>
                <c:pt idx="2972">
                  <c:v>1.0599999999999998</c:v>
                </c:pt>
                <c:pt idx="2973">
                  <c:v>1.3399999999999999</c:v>
                </c:pt>
                <c:pt idx="2974">
                  <c:v>0.88000000000000012</c:v>
                </c:pt>
                <c:pt idx="2975">
                  <c:v>1.0799999999999996</c:v>
                </c:pt>
                <c:pt idx="2976">
                  <c:v>1.3999999999999997</c:v>
                </c:pt>
                <c:pt idx="2977">
                  <c:v>1.7599999999999998</c:v>
                </c:pt>
                <c:pt idx="2978">
                  <c:v>1.6199999999999997</c:v>
                </c:pt>
                <c:pt idx="2979">
                  <c:v>2.0999999999999992</c:v>
                </c:pt>
                <c:pt idx="2980">
                  <c:v>1.8999999999999992</c:v>
                </c:pt>
                <c:pt idx="2981">
                  <c:v>1.6399999999999995</c:v>
                </c:pt>
                <c:pt idx="2982">
                  <c:v>1.6199999999999997</c:v>
                </c:pt>
                <c:pt idx="2983">
                  <c:v>1.5799999999999996</c:v>
                </c:pt>
                <c:pt idx="2984">
                  <c:v>1.8599999999999999</c:v>
                </c:pt>
                <c:pt idx="2985">
                  <c:v>1.8</c:v>
                </c:pt>
                <c:pt idx="2986">
                  <c:v>2.12</c:v>
                </c:pt>
                <c:pt idx="2987">
                  <c:v>2.1599999999999997</c:v>
                </c:pt>
                <c:pt idx="2988">
                  <c:v>2.5</c:v>
                </c:pt>
                <c:pt idx="2989">
                  <c:v>2.3400000000000003</c:v>
                </c:pt>
                <c:pt idx="2990">
                  <c:v>2.38</c:v>
                </c:pt>
                <c:pt idx="2991">
                  <c:v>2.04</c:v>
                </c:pt>
                <c:pt idx="2992">
                  <c:v>1.9600000000000002</c:v>
                </c:pt>
                <c:pt idx="2993">
                  <c:v>1.52</c:v>
                </c:pt>
                <c:pt idx="2994">
                  <c:v>1.3</c:v>
                </c:pt>
                <c:pt idx="2995">
                  <c:v>1.3199999999999998</c:v>
                </c:pt>
                <c:pt idx="2996">
                  <c:v>1.52</c:v>
                </c:pt>
                <c:pt idx="2997">
                  <c:v>1.2200000000000002</c:v>
                </c:pt>
                <c:pt idx="2998">
                  <c:v>1.1800000000000002</c:v>
                </c:pt>
                <c:pt idx="2999">
                  <c:v>1.3200000000000003</c:v>
                </c:pt>
                <c:pt idx="3000">
                  <c:v>1.6600000000000001</c:v>
                </c:pt>
                <c:pt idx="3001">
                  <c:v>1.2599999999999998</c:v>
                </c:pt>
                <c:pt idx="3002">
                  <c:v>1.5999999999999992</c:v>
                </c:pt>
                <c:pt idx="3003">
                  <c:v>1.8599999999999994</c:v>
                </c:pt>
                <c:pt idx="3004">
                  <c:v>1.7399999999999991</c:v>
                </c:pt>
                <c:pt idx="3005">
                  <c:v>1.5199999999999996</c:v>
                </c:pt>
                <c:pt idx="3006">
                  <c:v>2.06</c:v>
                </c:pt>
                <c:pt idx="3007">
                  <c:v>2.2400000000000002</c:v>
                </c:pt>
                <c:pt idx="3008">
                  <c:v>2.14</c:v>
                </c:pt>
                <c:pt idx="3009">
                  <c:v>2.2400000000000002</c:v>
                </c:pt>
                <c:pt idx="3010">
                  <c:v>1.92</c:v>
                </c:pt>
                <c:pt idx="3011">
                  <c:v>2.02</c:v>
                </c:pt>
                <c:pt idx="3012">
                  <c:v>1.7</c:v>
                </c:pt>
                <c:pt idx="3013">
                  <c:v>1.4599999999999997</c:v>
                </c:pt>
                <c:pt idx="3014">
                  <c:v>1.1799999999999997</c:v>
                </c:pt>
                <c:pt idx="3015">
                  <c:v>1.7399999999999998</c:v>
                </c:pt>
                <c:pt idx="3016">
                  <c:v>1.4799999999999998</c:v>
                </c:pt>
                <c:pt idx="3017">
                  <c:v>1.64</c:v>
                </c:pt>
                <c:pt idx="3018">
                  <c:v>1.7399999999999998</c:v>
                </c:pt>
                <c:pt idx="3019">
                  <c:v>1.8599999999999999</c:v>
                </c:pt>
              </c:numCache>
            </c:numRef>
          </c:xVal>
          <c:yVal>
            <c:numRef>
              <c:f>'66L_1'!$A$2:$A$3021</c:f>
              <c:numCache>
                <c:formatCode>General</c:formatCode>
                <c:ptCount val="3020"/>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numCache>
            </c:numRef>
          </c:yVal>
          <c:smooth val="1"/>
          <c:extLst>
            <c:ext xmlns:c16="http://schemas.microsoft.com/office/drawing/2014/chart" uri="{C3380CC4-5D6E-409C-BE32-E72D297353CC}">
              <c16:uniqueId val="{00000000-B0BC-44FD-A290-F00331184B13}"/>
            </c:ext>
          </c:extLst>
        </c:ser>
        <c:ser>
          <c:idx val="1"/>
          <c:order val="1"/>
          <c:tx>
            <c:strRef>
              <c:f>'66L_1'!$N$1</c:f>
              <c:strCache>
                <c:ptCount val="1"/>
                <c:pt idx="0">
                  <c:v>2016-2017</c:v>
                </c:pt>
              </c:strCache>
            </c:strRef>
          </c:tx>
          <c:spPr>
            <a:ln w="12700" cap="rnd">
              <a:solidFill>
                <a:schemeClr val="accent2">
                  <a:lumMod val="40000"/>
                  <a:lumOff val="60000"/>
                </a:schemeClr>
              </a:solidFill>
              <a:round/>
            </a:ln>
            <a:effectLst/>
          </c:spPr>
          <c:marker>
            <c:symbol val="none"/>
          </c:marker>
          <c:xVal>
            <c:numRef>
              <c:f>'66L_1'!$N$2:$N$3021</c:f>
              <c:numCache>
                <c:formatCode>General</c:formatCode>
                <c:ptCount val="3020"/>
                <c:pt idx="3">
                  <c:v>-1.2799999999999994</c:v>
                </c:pt>
                <c:pt idx="4">
                  <c:v>-1.5799999999999996</c:v>
                </c:pt>
                <c:pt idx="5">
                  <c:v>-1.4799999999999993</c:v>
                </c:pt>
                <c:pt idx="6">
                  <c:v>-1.6399999999999995</c:v>
                </c:pt>
                <c:pt idx="7">
                  <c:v>-1.4399999999999995</c:v>
                </c:pt>
                <c:pt idx="8">
                  <c:v>-1.5599999999999998</c:v>
                </c:pt>
                <c:pt idx="9">
                  <c:v>-1.6599999999999997</c:v>
                </c:pt>
                <c:pt idx="10">
                  <c:v>-1.8</c:v>
                </c:pt>
                <c:pt idx="11">
                  <c:v>-1.8600000000000005</c:v>
                </c:pt>
                <c:pt idx="12">
                  <c:v>-1.8400000000000005</c:v>
                </c:pt>
                <c:pt idx="13">
                  <c:v>-2.0600000000000005</c:v>
                </c:pt>
                <c:pt idx="14">
                  <c:v>-2.06</c:v>
                </c:pt>
                <c:pt idx="15">
                  <c:v>-2.36</c:v>
                </c:pt>
                <c:pt idx="16">
                  <c:v>-2.1599999999999993</c:v>
                </c:pt>
                <c:pt idx="17">
                  <c:v>-2.3999999999999995</c:v>
                </c:pt>
                <c:pt idx="18">
                  <c:v>-2.3799999999999994</c:v>
                </c:pt>
                <c:pt idx="19">
                  <c:v>-2.1199999999999997</c:v>
                </c:pt>
                <c:pt idx="20">
                  <c:v>-1.78</c:v>
                </c:pt>
                <c:pt idx="21">
                  <c:v>-2.2800000000000002</c:v>
                </c:pt>
                <c:pt idx="22">
                  <c:v>-2.58</c:v>
                </c:pt>
                <c:pt idx="23">
                  <c:v>-2.54</c:v>
                </c:pt>
                <c:pt idx="24">
                  <c:v>-2.38</c:v>
                </c:pt>
                <c:pt idx="25">
                  <c:v>-2.58</c:v>
                </c:pt>
                <c:pt idx="26">
                  <c:v>-2.2399999999999998</c:v>
                </c:pt>
                <c:pt idx="27">
                  <c:v>-1.92</c:v>
                </c:pt>
                <c:pt idx="28">
                  <c:v>-1.9</c:v>
                </c:pt>
                <c:pt idx="29">
                  <c:v>-2.62</c:v>
                </c:pt>
                <c:pt idx="30">
                  <c:v>-2.4</c:v>
                </c:pt>
                <c:pt idx="31">
                  <c:v>-2.66</c:v>
                </c:pt>
                <c:pt idx="32">
                  <c:v>-2.76</c:v>
                </c:pt>
                <c:pt idx="33">
                  <c:v>-3.0999999999999996</c:v>
                </c:pt>
                <c:pt idx="34">
                  <c:v>-2.88</c:v>
                </c:pt>
                <c:pt idx="35">
                  <c:v>-2.92</c:v>
                </c:pt>
                <c:pt idx="36">
                  <c:v>-2.3600000000000003</c:v>
                </c:pt>
                <c:pt idx="37">
                  <c:v>-2.3200000000000003</c:v>
                </c:pt>
                <c:pt idx="38">
                  <c:v>-2.04</c:v>
                </c:pt>
                <c:pt idx="39">
                  <c:v>-2.08</c:v>
                </c:pt>
                <c:pt idx="40">
                  <c:v>-2.48</c:v>
                </c:pt>
                <c:pt idx="41">
                  <c:v>-2.7800000000000002</c:v>
                </c:pt>
                <c:pt idx="42">
                  <c:v>-2.7199999999999998</c:v>
                </c:pt>
                <c:pt idx="43">
                  <c:v>-2.6399999999999997</c:v>
                </c:pt>
                <c:pt idx="44">
                  <c:v>-2.6599999999999997</c:v>
                </c:pt>
                <c:pt idx="45">
                  <c:v>-2.5599999999999996</c:v>
                </c:pt>
                <c:pt idx="46">
                  <c:v>-2.6999999999999993</c:v>
                </c:pt>
                <c:pt idx="47">
                  <c:v>-2.2799999999999998</c:v>
                </c:pt>
                <c:pt idx="48">
                  <c:v>-2.2000000000000002</c:v>
                </c:pt>
                <c:pt idx="49">
                  <c:v>-1.94</c:v>
                </c:pt>
                <c:pt idx="50">
                  <c:v>-1.8800000000000001</c:v>
                </c:pt>
                <c:pt idx="51">
                  <c:v>-1.9</c:v>
                </c:pt>
                <c:pt idx="52">
                  <c:v>-2.5799999999999996</c:v>
                </c:pt>
                <c:pt idx="53">
                  <c:v>-2.6199999999999992</c:v>
                </c:pt>
                <c:pt idx="54">
                  <c:v>-2.6799999999999993</c:v>
                </c:pt>
                <c:pt idx="55">
                  <c:v>-2.2999999999999998</c:v>
                </c:pt>
                <c:pt idx="56">
                  <c:v>-2.0599999999999996</c:v>
                </c:pt>
                <c:pt idx="57">
                  <c:v>-1.8199999999999998</c:v>
                </c:pt>
                <c:pt idx="58">
                  <c:v>-1.9000000000000004</c:v>
                </c:pt>
                <c:pt idx="59">
                  <c:v>-1.8600000000000005</c:v>
                </c:pt>
                <c:pt idx="60">
                  <c:v>-1.8600000000000005</c:v>
                </c:pt>
                <c:pt idx="61">
                  <c:v>-2.0000000000000009</c:v>
                </c:pt>
                <c:pt idx="62">
                  <c:v>-1.840000000000001</c:v>
                </c:pt>
                <c:pt idx="63">
                  <c:v>-1.9400000000000006</c:v>
                </c:pt>
                <c:pt idx="64">
                  <c:v>-2.2000000000000006</c:v>
                </c:pt>
                <c:pt idx="65">
                  <c:v>-2.5400000000000009</c:v>
                </c:pt>
                <c:pt idx="66">
                  <c:v>-2.5000000000000009</c:v>
                </c:pt>
                <c:pt idx="67">
                  <c:v>-2.8400000000000007</c:v>
                </c:pt>
                <c:pt idx="68">
                  <c:v>-2.2800000000000011</c:v>
                </c:pt>
                <c:pt idx="69">
                  <c:v>-2.160000000000001</c:v>
                </c:pt>
                <c:pt idx="70">
                  <c:v>-1.600000000000001</c:v>
                </c:pt>
                <c:pt idx="71">
                  <c:v>-0.86000000000000054</c:v>
                </c:pt>
                <c:pt idx="72">
                  <c:v>0.13999999999999915</c:v>
                </c:pt>
                <c:pt idx="73">
                  <c:v>0.19999999999999929</c:v>
                </c:pt>
                <c:pt idx="74">
                  <c:v>0.89999999999999925</c:v>
                </c:pt>
                <c:pt idx="75">
                  <c:v>0.55999999999999939</c:v>
                </c:pt>
                <c:pt idx="76">
                  <c:v>0.15999999999999873</c:v>
                </c:pt>
                <c:pt idx="77">
                  <c:v>-0.12000000000000099</c:v>
                </c:pt>
                <c:pt idx="78">
                  <c:v>-0.62000000000000166</c:v>
                </c:pt>
                <c:pt idx="79">
                  <c:v>-0.74000000000000199</c:v>
                </c:pt>
                <c:pt idx="80">
                  <c:v>-0.62000000000000166</c:v>
                </c:pt>
                <c:pt idx="81">
                  <c:v>-0.78000000000000114</c:v>
                </c:pt>
                <c:pt idx="82">
                  <c:v>-0.70000000000000073</c:v>
                </c:pt>
                <c:pt idx="83">
                  <c:v>-0.42000000000000026</c:v>
                </c:pt>
                <c:pt idx="84">
                  <c:v>-0.4799999999999997</c:v>
                </c:pt>
                <c:pt idx="85">
                  <c:v>-0.1</c:v>
                </c:pt>
                <c:pt idx="86">
                  <c:v>0.22000000000000028</c:v>
                </c:pt>
                <c:pt idx="87">
                  <c:v>6.0000000000000143E-2</c:v>
                </c:pt>
                <c:pt idx="88">
                  <c:v>0.46000000000000013</c:v>
                </c:pt>
                <c:pt idx="89">
                  <c:v>0.34000000000000058</c:v>
                </c:pt>
                <c:pt idx="90">
                  <c:v>6.0000000000000851E-2</c:v>
                </c:pt>
                <c:pt idx="91">
                  <c:v>-0.11999999999999958</c:v>
                </c:pt>
                <c:pt idx="92">
                  <c:v>-9.9999999999999284E-2</c:v>
                </c:pt>
                <c:pt idx="93">
                  <c:v>-0.33999999999999914</c:v>
                </c:pt>
                <c:pt idx="94">
                  <c:v>-0.29999999999999927</c:v>
                </c:pt>
                <c:pt idx="95">
                  <c:v>4.000000000000057E-2</c:v>
                </c:pt>
                <c:pt idx="96">
                  <c:v>0.58000000000000118</c:v>
                </c:pt>
                <c:pt idx="97">
                  <c:v>0.26000000000000084</c:v>
                </c:pt>
                <c:pt idx="98">
                  <c:v>-9.9999999999999284E-2</c:v>
                </c:pt>
                <c:pt idx="99">
                  <c:v>-0.1</c:v>
                </c:pt>
                <c:pt idx="100">
                  <c:v>-0.22000000000000028</c:v>
                </c:pt>
                <c:pt idx="101">
                  <c:v>-0.46000000000000013</c:v>
                </c:pt>
                <c:pt idx="102">
                  <c:v>-6.0000000000000143E-2</c:v>
                </c:pt>
                <c:pt idx="103">
                  <c:v>-6.0000000000000143E-2</c:v>
                </c:pt>
                <c:pt idx="104">
                  <c:v>-0.51999999999999957</c:v>
                </c:pt>
                <c:pt idx="105">
                  <c:v>-0.7199999999999992</c:v>
                </c:pt>
                <c:pt idx="106">
                  <c:v>-1.1399999999999995</c:v>
                </c:pt>
                <c:pt idx="107">
                  <c:v>-1.2599999999999993</c:v>
                </c:pt>
                <c:pt idx="108">
                  <c:v>-1.0799999999999994</c:v>
                </c:pt>
                <c:pt idx="109">
                  <c:v>-0.53999999999999948</c:v>
                </c:pt>
                <c:pt idx="110">
                  <c:v>-0.95999999999999974</c:v>
                </c:pt>
                <c:pt idx="111">
                  <c:v>-1.08</c:v>
                </c:pt>
                <c:pt idx="112">
                  <c:v>-1.0200000000000002</c:v>
                </c:pt>
                <c:pt idx="113">
                  <c:v>-0.88000000000000045</c:v>
                </c:pt>
                <c:pt idx="114">
                  <c:v>-1.0400000000000005</c:v>
                </c:pt>
                <c:pt idx="115">
                  <c:v>-0.72000000000000031</c:v>
                </c:pt>
                <c:pt idx="116">
                  <c:v>-0.5800000000000004</c:v>
                </c:pt>
                <c:pt idx="117">
                  <c:v>-0.98000000000000043</c:v>
                </c:pt>
                <c:pt idx="118">
                  <c:v>-1.1000000000000001</c:v>
                </c:pt>
                <c:pt idx="119">
                  <c:v>-1.1800000000000002</c:v>
                </c:pt>
                <c:pt idx="120">
                  <c:v>-1.1400000000000001</c:v>
                </c:pt>
                <c:pt idx="121">
                  <c:v>-1.1199999999999999</c:v>
                </c:pt>
                <c:pt idx="122">
                  <c:v>-0.85999999999999976</c:v>
                </c:pt>
                <c:pt idx="123">
                  <c:v>-0.96000000000000019</c:v>
                </c:pt>
                <c:pt idx="124">
                  <c:v>-0.64000000000000024</c:v>
                </c:pt>
                <c:pt idx="125">
                  <c:v>-0.78</c:v>
                </c:pt>
                <c:pt idx="126">
                  <c:v>-0.80000000000000038</c:v>
                </c:pt>
                <c:pt idx="127">
                  <c:v>-0.76000000000000045</c:v>
                </c:pt>
                <c:pt idx="128">
                  <c:v>-0.32000000000000028</c:v>
                </c:pt>
                <c:pt idx="129">
                  <c:v>-0.5</c:v>
                </c:pt>
                <c:pt idx="130">
                  <c:v>-0.68</c:v>
                </c:pt>
                <c:pt idx="131">
                  <c:v>-0.72</c:v>
                </c:pt>
                <c:pt idx="132">
                  <c:v>-0.6</c:v>
                </c:pt>
                <c:pt idx="133">
                  <c:v>-1.08</c:v>
                </c:pt>
                <c:pt idx="134">
                  <c:v>-1.22</c:v>
                </c:pt>
                <c:pt idx="135">
                  <c:v>-1.1000000000000001</c:v>
                </c:pt>
                <c:pt idx="136">
                  <c:v>-1.08</c:v>
                </c:pt>
                <c:pt idx="137">
                  <c:v>-1.2399999999999998</c:v>
                </c:pt>
                <c:pt idx="138">
                  <c:v>-1.2599999999999998</c:v>
                </c:pt>
                <c:pt idx="139">
                  <c:v>-1.1000000000000001</c:v>
                </c:pt>
                <c:pt idx="140">
                  <c:v>-0.8</c:v>
                </c:pt>
                <c:pt idx="141">
                  <c:v>-0.8</c:v>
                </c:pt>
                <c:pt idx="142">
                  <c:v>-1.1000000000000003</c:v>
                </c:pt>
                <c:pt idx="143">
                  <c:v>-1.1000000000000003</c:v>
                </c:pt>
                <c:pt idx="144">
                  <c:v>-1.1000000000000003</c:v>
                </c:pt>
                <c:pt idx="145">
                  <c:v>-1.4</c:v>
                </c:pt>
                <c:pt idx="146">
                  <c:v>-1.4</c:v>
                </c:pt>
                <c:pt idx="147">
                  <c:v>-1.2799999999999998</c:v>
                </c:pt>
                <c:pt idx="148">
                  <c:v>-1.1000000000000001</c:v>
                </c:pt>
                <c:pt idx="149">
                  <c:v>-1.3999999999999997</c:v>
                </c:pt>
                <c:pt idx="150">
                  <c:v>-1.6599999999999997</c:v>
                </c:pt>
                <c:pt idx="151">
                  <c:v>-1.2399999999999998</c:v>
                </c:pt>
                <c:pt idx="152">
                  <c:v>-1.1199999999999999</c:v>
                </c:pt>
                <c:pt idx="153">
                  <c:v>-1.2999999999999996</c:v>
                </c:pt>
                <c:pt idx="154">
                  <c:v>-1.2799999999999998</c:v>
                </c:pt>
                <c:pt idx="155">
                  <c:v>-1.1000000000000001</c:v>
                </c:pt>
                <c:pt idx="156">
                  <c:v>-1.8199999999999996</c:v>
                </c:pt>
                <c:pt idx="157">
                  <c:v>-1.8999999999999997</c:v>
                </c:pt>
                <c:pt idx="158">
                  <c:v>-1.92</c:v>
                </c:pt>
                <c:pt idx="159">
                  <c:v>-1.8800000000000001</c:v>
                </c:pt>
                <c:pt idx="160">
                  <c:v>-1.5799999999999996</c:v>
                </c:pt>
                <c:pt idx="161">
                  <c:v>-1.52</c:v>
                </c:pt>
                <c:pt idx="162">
                  <c:v>-2.04</c:v>
                </c:pt>
                <c:pt idx="163">
                  <c:v>-1.94</c:v>
                </c:pt>
                <c:pt idx="164">
                  <c:v>-1.72</c:v>
                </c:pt>
                <c:pt idx="165">
                  <c:v>-1.8200000000000003</c:v>
                </c:pt>
                <c:pt idx="166">
                  <c:v>-1.4600000000000004</c:v>
                </c:pt>
                <c:pt idx="167">
                  <c:v>-0.96000000000000019</c:v>
                </c:pt>
                <c:pt idx="168">
                  <c:v>-0.92000000000000026</c:v>
                </c:pt>
                <c:pt idx="169">
                  <c:v>-1.3400000000000003</c:v>
                </c:pt>
                <c:pt idx="170">
                  <c:v>-1.44</c:v>
                </c:pt>
                <c:pt idx="171">
                  <c:v>-1.6199999999999999</c:v>
                </c:pt>
                <c:pt idx="172">
                  <c:v>-1.44</c:v>
                </c:pt>
                <c:pt idx="173">
                  <c:v>-1.48</c:v>
                </c:pt>
                <c:pt idx="174">
                  <c:v>-1.1399999999999999</c:v>
                </c:pt>
                <c:pt idx="175">
                  <c:v>-0.93999999999999984</c:v>
                </c:pt>
                <c:pt idx="176">
                  <c:v>-1.0599999999999998</c:v>
                </c:pt>
                <c:pt idx="177">
                  <c:v>-1.06</c:v>
                </c:pt>
                <c:pt idx="178">
                  <c:v>-1.1600000000000001</c:v>
                </c:pt>
                <c:pt idx="179">
                  <c:v>-1.3200000000000007</c:v>
                </c:pt>
                <c:pt idx="180">
                  <c:v>-1.640000000000001</c:v>
                </c:pt>
                <c:pt idx="181">
                  <c:v>-1.7400000000000009</c:v>
                </c:pt>
                <c:pt idx="182">
                  <c:v>-1.8000000000000007</c:v>
                </c:pt>
                <c:pt idx="183">
                  <c:v>-1.8000000000000003</c:v>
                </c:pt>
                <c:pt idx="184">
                  <c:v>-2.0000000000000004</c:v>
                </c:pt>
                <c:pt idx="185">
                  <c:v>-1.9000000000000004</c:v>
                </c:pt>
                <c:pt idx="186">
                  <c:v>-1.6800000000000002</c:v>
                </c:pt>
                <c:pt idx="187">
                  <c:v>-1.7</c:v>
                </c:pt>
                <c:pt idx="188">
                  <c:v>-1.7600000000000002</c:v>
                </c:pt>
                <c:pt idx="189">
                  <c:v>-1.64</c:v>
                </c:pt>
                <c:pt idx="190">
                  <c:v>-1.4599999999999997</c:v>
                </c:pt>
                <c:pt idx="191">
                  <c:v>-1.6000000000000003</c:v>
                </c:pt>
                <c:pt idx="192">
                  <c:v>-1.8000000000000003</c:v>
                </c:pt>
                <c:pt idx="193">
                  <c:v>-1.7200000000000002</c:v>
                </c:pt>
                <c:pt idx="194">
                  <c:v>-1.6600000000000001</c:v>
                </c:pt>
                <c:pt idx="195">
                  <c:v>-1.9400000000000006</c:v>
                </c:pt>
                <c:pt idx="196">
                  <c:v>-1.8400000000000003</c:v>
                </c:pt>
                <c:pt idx="197">
                  <c:v>-1.7000000000000004</c:v>
                </c:pt>
                <c:pt idx="198">
                  <c:v>-2.0200000000000005</c:v>
                </c:pt>
                <c:pt idx="199">
                  <c:v>-2.3400000000000003</c:v>
                </c:pt>
                <c:pt idx="200">
                  <c:v>-2.1999999999999997</c:v>
                </c:pt>
                <c:pt idx="201">
                  <c:v>-1.6999999999999997</c:v>
                </c:pt>
                <c:pt idx="202">
                  <c:v>-1.9599999999999997</c:v>
                </c:pt>
                <c:pt idx="203">
                  <c:v>-1.3</c:v>
                </c:pt>
                <c:pt idx="204">
                  <c:v>-0.9</c:v>
                </c:pt>
                <c:pt idx="205">
                  <c:v>-1.3200000000000003</c:v>
                </c:pt>
                <c:pt idx="206">
                  <c:v>-1.1199999999999999</c:v>
                </c:pt>
                <c:pt idx="207">
                  <c:v>-0.89999999999999969</c:v>
                </c:pt>
                <c:pt idx="208">
                  <c:v>-2.7399999999999998</c:v>
                </c:pt>
                <c:pt idx="209">
                  <c:v>-2.9</c:v>
                </c:pt>
                <c:pt idx="210">
                  <c:v>-2.3199999999999998</c:v>
                </c:pt>
                <c:pt idx="211">
                  <c:v>-2.72</c:v>
                </c:pt>
                <c:pt idx="212">
                  <c:v>-2.8800000000000003</c:v>
                </c:pt>
                <c:pt idx="213">
                  <c:v>-1.2400000000000002</c:v>
                </c:pt>
                <c:pt idx="214">
                  <c:v>-1.2200000000000002</c:v>
                </c:pt>
                <c:pt idx="215">
                  <c:v>-1.2400000000000002</c:v>
                </c:pt>
                <c:pt idx="216">
                  <c:v>-1.5400000000000005</c:v>
                </c:pt>
                <c:pt idx="217">
                  <c:v>-1.1800000000000002</c:v>
                </c:pt>
                <c:pt idx="218">
                  <c:v>-0.9</c:v>
                </c:pt>
                <c:pt idx="219">
                  <c:v>-0.74000000000000021</c:v>
                </c:pt>
                <c:pt idx="220">
                  <c:v>-0.65999999999999981</c:v>
                </c:pt>
                <c:pt idx="221">
                  <c:v>-0.37999999999999934</c:v>
                </c:pt>
                <c:pt idx="222">
                  <c:v>-0.17999999999999972</c:v>
                </c:pt>
                <c:pt idx="223">
                  <c:v>-0.15999999999999942</c:v>
                </c:pt>
                <c:pt idx="224">
                  <c:v>-0.17999999999999899</c:v>
                </c:pt>
                <c:pt idx="225">
                  <c:v>-0.37999999999999901</c:v>
                </c:pt>
                <c:pt idx="226">
                  <c:v>-7.9999999999999002E-2</c:v>
                </c:pt>
                <c:pt idx="227">
                  <c:v>-0.59999999999999853</c:v>
                </c:pt>
                <c:pt idx="228">
                  <c:v>-0.83999999999999841</c:v>
                </c:pt>
                <c:pt idx="229">
                  <c:v>-1.1199999999999988</c:v>
                </c:pt>
                <c:pt idx="230">
                  <c:v>-1.2999999999999994</c:v>
                </c:pt>
                <c:pt idx="231">
                  <c:v>-1.6999999999999993</c:v>
                </c:pt>
                <c:pt idx="232">
                  <c:v>-1.8199999999999996</c:v>
                </c:pt>
                <c:pt idx="233">
                  <c:v>-2.2400000000000007</c:v>
                </c:pt>
                <c:pt idx="234">
                  <c:v>-1.7600000000000009</c:v>
                </c:pt>
                <c:pt idx="235">
                  <c:v>-1.6000000000000014</c:v>
                </c:pt>
                <c:pt idx="236">
                  <c:v>-1.5200000000000009</c:v>
                </c:pt>
                <c:pt idx="237">
                  <c:v>-1.0600000000000009</c:v>
                </c:pt>
                <c:pt idx="238">
                  <c:v>-0.9</c:v>
                </c:pt>
                <c:pt idx="239">
                  <c:v>-0.81999999999999962</c:v>
                </c:pt>
                <c:pt idx="240">
                  <c:v>-0.8600000000000001</c:v>
                </c:pt>
                <c:pt idx="241">
                  <c:v>-0.8</c:v>
                </c:pt>
                <c:pt idx="242">
                  <c:v>-0.7600000000000009</c:v>
                </c:pt>
                <c:pt idx="243">
                  <c:v>-0.48000000000000115</c:v>
                </c:pt>
                <c:pt idx="244">
                  <c:v>-0.6</c:v>
                </c:pt>
                <c:pt idx="245">
                  <c:v>-0.19999999999999857</c:v>
                </c:pt>
                <c:pt idx="246">
                  <c:v>-5.9999999999999429E-2</c:v>
                </c:pt>
                <c:pt idx="247">
                  <c:v>-3.9999999999997725E-2</c:v>
                </c:pt>
                <c:pt idx="248">
                  <c:v>-0.47999999999999687</c:v>
                </c:pt>
                <c:pt idx="249">
                  <c:v>-0.83999999999999775</c:v>
                </c:pt>
                <c:pt idx="250">
                  <c:v>-1.459999999999998</c:v>
                </c:pt>
                <c:pt idx="251">
                  <c:v>-1.9799999999999982</c:v>
                </c:pt>
                <c:pt idx="252">
                  <c:v>-2.339999999999999</c:v>
                </c:pt>
                <c:pt idx="253">
                  <c:v>-1.9599999999999995</c:v>
                </c:pt>
                <c:pt idx="254">
                  <c:v>-1.5399999999999991</c:v>
                </c:pt>
                <c:pt idx="255">
                  <c:v>-0.81999999999999884</c:v>
                </c:pt>
                <c:pt idx="256">
                  <c:v>-0.45999999999999941</c:v>
                </c:pt>
                <c:pt idx="257">
                  <c:v>-0.13999999999999915</c:v>
                </c:pt>
                <c:pt idx="258">
                  <c:v>-0.5</c:v>
                </c:pt>
                <c:pt idx="259">
                  <c:v>-0.67999999999999972</c:v>
                </c:pt>
                <c:pt idx="260">
                  <c:v>-0.93999999999999917</c:v>
                </c:pt>
                <c:pt idx="261">
                  <c:v>-0.91999999999999749</c:v>
                </c:pt>
                <c:pt idx="262">
                  <c:v>-1.1799999999999984</c:v>
                </c:pt>
                <c:pt idx="263">
                  <c:v>-1.5599999999999981</c:v>
                </c:pt>
                <c:pt idx="264">
                  <c:v>-1.8599999999999994</c:v>
                </c:pt>
                <c:pt idx="265">
                  <c:v>-1.9400000000000006</c:v>
                </c:pt>
                <c:pt idx="266">
                  <c:v>-1.8600000000000023</c:v>
                </c:pt>
                <c:pt idx="267">
                  <c:v>-1.7600000000000022</c:v>
                </c:pt>
                <c:pt idx="268">
                  <c:v>-1.0200000000000018</c:v>
                </c:pt>
                <c:pt idx="269">
                  <c:v>-0.7</c:v>
                </c:pt>
                <c:pt idx="270">
                  <c:v>-0.43999999999999917</c:v>
                </c:pt>
                <c:pt idx="271">
                  <c:v>-0.51999999999999891</c:v>
                </c:pt>
                <c:pt idx="272">
                  <c:v>-0.25999999999999801</c:v>
                </c:pt>
                <c:pt idx="273">
                  <c:v>-0.39999999999999858</c:v>
                </c:pt>
                <c:pt idx="274">
                  <c:v>-0.53999999999999915</c:v>
                </c:pt>
                <c:pt idx="275">
                  <c:v>-0.87999999999999967</c:v>
                </c:pt>
                <c:pt idx="276">
                  <c:v>-1.2799999999999998</c:v>
                </c:pt>
                <c:pt idx="277">
                  <c:v>-1.7600000000000009</c:v>
                </c:pt>
                <c:pt idx="278">
                  <c:v>-1.3800000000000012</c:v>
                </c:pt>
                <c:pt idx="279">
                  <c:v>-1.0800000000000025</c:v>
                </c:pt>
                <c:pt idx="280">
                  <c:v>-1.5800000000000025</c:v>
                </c:pt>
                <c:pt idx="281">
                  <c:v>-1.3800000000000026</c:v>
                </c:pt>
                <c:pt idx="282">
                  <c:v>-1.3200000000000016</c:v>
                </c:pt>
                <c:pt idx="283">
                  <c:v>-1.4800000000000026</c:v>
                </c:pt>
                <c:pt idx="284">
                  <c:v>-1.9600000000000022</c:v>
                </c:pt>
                <c:pt idx="285">
                  <c:v>-1.2000000000000015</c:v>
                </c:pt>
                <c:pt idx="286">
                  <c:v>-1.2400000000000007</c:v>
                </c:pt>
                <c:pt idx="287">
                  <c:v>-1.2800000000000011</c:v>
                </c:pt>
                <c:pt idx="288">
                  <c:v>-1.2599999999999993</c:v>
                </c:pt>
                <c:pt idx="289">
                  <c:v>-0.95999999999999797</c:v>
                </c:pt>
                <c:pt idx="290">
                  <c:v>-1.2999999999999985</c:v>
                </c:pt>
                <c:pt idx="291">
                  <c:v>-1.1999999999999986</c:v>
                </c:pt>
                <c:pt idx="292">
                  <c:v>-1.3599999999999981</c:v>
                </c:pt>
                <c:pt idx="293">
                  <c:v>-1.5399999999999991</c:v>
                </c:pt>
                <c:pt idx="294">
                  <c:v>-1.7799999999999998</c:v>
                </c:pt>
                <c:pt idx="295">
                  <c:v>-1.9399999999999991</c:v>
                </c:pt>
                <c:pt idx="296">
                  <c:v>-1.9199999999999988</c:v>
                </c:pt>
                <c:pt idx="297">
                  <c:v>-1.7999999999999985</c:v>
                </c:pt>
                <c:pt idx="298">
                  <c:v>-1.9999999999999987</c:v>
                </c:pt>
                <c:pt idx="299">
                  <c:v>-1.9599999999999995</c:v>
                </c:pt>
                <c:pt idx="300">
                  <c:v>-1.7600000000000002</c:v>
                </c:pt>
                <c:pt idx="301">
                  <c:v>-2.2000000000000006</c:v>
                </c:pt>
                <c:pt idx="302">
                  <c:v>-2.180000000000001</c:v>
                </c:pt>
                <c:pt idx="303">
                  <c:v>-2.1800000000000006</c:v>
                </c:pt>
                <c:pt idx="304">
                  <c:v>-2.2000000000000002</c:v>
                </c:pt>
                <c:pt idx="305">
                  <c:v>-2.06</c:v>
                </c:pt>
                <c:pt idx="306">
                  <c:v>-1.7399999999999998</c:v>
                </c:pt>
                <c:pt idx="307">
                  <c:v>-1.8</c:v>
                </c:pt>
                <c:pt idx="308">
                  <c:v>-1.8</c:v>
                </c:pt>
                <c:pt idx="309">
                  <c:v>-1.5199999999999996</c:v>
                </c:pt>
                <c:pt idx="310">
                  <c:v>-1.9799999999999998</c:v>
                </c:pt>
                <c:pt idx="311">
                  <c:v>-1.8999999999999992</c:v>
                </c:pt>
                <c:pt idx="312">
                  <c:v>-1.8599999999999994</c:v>
                </c:pt>
                <c:pt idx="313">
                  <c:v>-1.9799999999999998</c:v>
                </c:pt>
                <c:pt idx="314">
                  <c:v>-2.5199999999999996</c:v>
                </c:pt>
                <c:pt idx="315">
                  <c:v>-2.6199999999999997</c:v>
                </c:pt>
                <c:pt idx="316">
                  <c:v>-2.7199999999999998</c:v>
                </c:pt>
                <c:pt idx="317">
                  <c:v>-2.54</c:v>
                </c:pt>
                <c:pt idx="318">
                  <c:v>-2.6799999999999997</c:v>
                </c:pt>
                <c:pt idx="319">
                  <c:v>-2.5400000000000005</c:v>
                </c:pt>
                <c:pt idx="320">
                  <c:v>-2.3600000000000003</c:v>
                </c:pt>
                <c:pt idx="321">
                  <c:v>-2.8200000000000003</c:v>
                </c:pt>
                <c:pt idx="322">
                  <c:v>-2.9</c:v>
                </c:pt>
                <c:pt idx="323">
                  <c:v>-2.6799999999999997</c:v>
                </c:pt>
                <c:pt idx="324">
                  <c:v>-2.4999999999999991</c:v>
                </c:pt>
                <c:pt idx="325">
                  <c:v>-2.2399999999999993</c:v>
                </c:pt>
                <c:pt idx="326">
                  <c:v>-1.7199999999999995</c:v>
                </c:pt>
                <c:pt idx="327">
                  <c:v>-1.4799999999999998</c:v>
                </c:pt>
                <c:pt idx="328">
                  <c:v>-1.3</c:v>
                </c:pt>
                <c:pt idx="329">
                  <c:v>-1.2</c:v>
                </c:pt>
                <c:pt idx="330">
                  <c:v>-1.1000000000000008</c:v>
                </c:pt>
                <c:pt idx="331">
                  <c:v>-1.0800000000000005</c:v>
                </c:pt>
                <c:pt idx="332">
                  <c:v>-1.5799999999999996</c:v>
                </c:pt>
                <c:pt idx="333">
                  <c:v>-1.3999999999999992</c:v>
                </c:pt>
                <c:pt idx="334">
                  <c:v>-1.3599999999999988</c:v>
                </c:pt>
                <c:pt idx="335">
                  <c:v>-1.7399999999999984</c:v>
                </c:pt>
                <c:pt idx="336">
                  <c:v>-1.9399999999999984</c:v>
                </c:pt>
                <c:pt idx="337">
                  <c:v>-1.8399999999999985</c:v>
                </c:pt>
                <c:pt idx="338">
                  <c:v>-2.0399999999999991</c:v>
                </c:pt>
                <c:pt idx="339">
                  <c:v>-2.06</c:v>
                </c:pt>
                <c:pt idx="340">
                  <c:v>-1.8799999999999997</c:v>
                </c:pt>
                <c:pt idx="341">
                  <c:v>-1.7799999999999998</c:v>
                </c:pt>
                <c:pt idx="342">
                  <c:v>-1.9600000000000002</c:v>
                </c:pt>
                <c:pt idx="343">
                  <c:v>-1.56</c:v>
                </c:pt>
                <c:pt idx="344">
                  <c:v>-1.6399999999999992</c:v>
                </c:pt>
                <c:pt idx="345">
                  <c:v>-1.7399999999999998</c:v>
                </c:pt>
                <c:pt idx="346">
                  <c:v>-1.9400000000000006</c:v>
                </c:pt>
                <c:pt idx="347">
                  <c:v>-1.8400000000000005</c:v>
                </c:pt>
                <c:pt idx="348">
                  <c:v>-2.5800000000000005</c:v>
                </c:pt>
                <c:pt idx="349">
                  <c:v>-2.9800000000000004</c:v>
                </c:pt>
                <c:pt idx="350">
                  <c:v>-2.8000000000000007</c:v>
                </c:pt>
                <c:pt idx="351">
                  <c:v>-2.66</c:v>
                </c:pt>
                <c:pt idx="352">
                  <c:v>-2.4800000000000004</c:v>
                </c:pt>
                <c:pt idx="353">
                  <c:v>-2.2600000000000002</c:v>
                </c:pt>
                <c:pt idx="354">
                  <c:v>-2.0600000000000009</c:v>
                </c:pt>
                <c:pt idx="355">
                  <c:v>-2.2800000000000002</c:v>
                </c:pt>
                <c:pt idx="356">
                  <c:v>-2.4000000000000008</c:v>
                </c:pt>
                <c:pt idx="357">
                  <c:v>-2.5200000000000009</c:v>
                </c:pt>
                <c:pt idx="358">
                  <c:v>-2.8600000000000008</c:v>
                </c:pt>
                <c:pt idx="359">
                  <c:v>-2.6000000000000005</c:v>
                </c:pt>
                <c:pt idx="360">
                  <c:v>-2.2800000000000002</c:v>
                </c:pt>
                <c:pt idx="361">
                  <c:v>-2.0800000000000005</c:v>
                </c:pt>
                <c:pt idx="362">
                  <c:v>-1.7199999999999995</c:v>
                </c:pt>
                <c:pt idx="363">
                  <c:v>-0.95999999999999941</c:v>
                </c:pt>
                <c:pt idx="364">
                  <c:v>-1.2399999999999991</c:v>
                </c:pt>
                <c:pt idx="365">
                  <c:v>-1.5599999999999994</c:v>
                </c:pt>
                <c:pt idx="366">
                  <c:v>-1.3199999999999996</c:v>
                </c:pt>
                <c:pt idx="367">
                  <c:v>-1.9400000000000006</c:v>
                </c:pt>
                <c:pt idx="368">
                  <c:v>-2.4000000000000008</c:v>
                </c:pt>
                <c:pt idx="369">
                  <c:v>-2.120000000000001</c:v>
                </c:pt>
                <c:pt idx="370">
                  <c:v>-2.080000000000001</c:v>
                </c:pt>
                <c:pt idx="371">
                  <c:v>-2.120000000000001</c:v>
                </c:pt>
                <c:pt idx="372">
                  <c:v>-1.4200000000000004</c:v>
                </c:pt>
                <c:pt idx="373">
                  <c:v>-1.3</c:v>
                </c:pt>
                <c:pt idx="374">
                  <c:v>-1.6399999999999992</c:v>
                </c:pt>
                <c:pt idx="375">
                  <c:v>-1.2999999999999985</c:v>
                </c:pt>
                <c:pt idx="376">
                  <c:v>-1.5999999999999985</c:v>
                </c:pt>
                <c:pt idx="377">
                  <c:v>-1.9399999999999977</c:v>
                </c:pt>
                <c:pt idx="378">
                  <c:v>-1.7199999999999989</c:v>
                </c:pt>
                <c:pt idx="379">
                  <c:v>-1.7799999999999998</c:v>
                </c:pt>
                <c:pt idx="380">
                  <c:v>-1.8800000000000012</c:v>
                </c:pt>
                <c:pt idx="381">
                  <c:v>-1.8400000000000005</c:v>
                </c:pt>
                <c:pt idx="382">
                  <c:v>-1.7600000000000022</c:v>
                </c:pt>
                <c:pt idx="383">
                  <c:v>-2.080000000000001</c:v>
                </c:pt>
                <c:pt idx="384">
                  <c:v>-1.9000000000000015</c:v>
                </c:pt>
                <c:pt idx="385">
                  <c:v>-2.0399999999999991</c:v>
                </c:pt>
                <c:pt idx="386">
                  <c:v>-1.6999999999999986</c:v>
                </c:pt>
                <c:pt idx="387">
                  <c:v>-1.759999999999998</c:v>
                </c:pt>
                <c:pt idx="388">
                  <c:v>-1.7999999999999985</c:v>
                </c:pt>
                <c:pt idx="389">
                  <c:v>-1.6799999999999984</c:v>
                </c:pt>
                <c:pt idx="390">
                  <c:v>-1.6399999999999992</c:v>
                </c:pt>
                <c:pt idx="391">
                  <c:v>-2.1</c:v>
                </c:pt>
                <c:pt idx="392">
                  <c:v>-2.1599999999999993</c:v>
                </c:pt>
                <c:pt idx="393">
                  <c:v>-1.9399999999999991</c:v>
                </c:pt>
                <c:pt idx="394">
                  <c:v>-1.8799999999999997</c:v>
                </c:pt>
                <c:pt idx="395">
                  <c:v>-2.0600000000000009</c:v>
                </c:pt>
                <c:pt idx="396">
                  <c:v>-2.3000000000000016</c:v>
                </c:pt>
                <c:pt idx="397">
                  <c:v>-2.5200000000000018</c:v>
                </c:pt>
                <c:pt idx="398">
                  <c:v>-2.740000000000002</c:v>
                </c:pt>
                <c:pt idx="399">
                  <c:v>-2.3200000000000016</c:v>
                </c:pt>
                <c:pt idx="400">
                  <c:v>-1.8600000000000008</c:v>
                </c:pt>
                <c:pt idx="401">
                  <c:v>-1.3800000000000012</c:v>
                </c:pt>
                <c:pt idx="402">
                  <c:v>-0.88000000000000111</c:v>
                </c:pt>
                <c:pt idx="403">
                  <c:v>-1.240000000000002</c:v>
                </c:pt>
                <c:pt idx="404">
                  <c:v>-1.9600000000000022</c:v>
                </c:pt>
                <c:pt idx="405">
                  <c:v>-2.2600000000000025</c:v>
                </c:pt>
                <c:pt idx="406">
                  <c:v>-2.2200000000000015</c:v>
                </c:pt>
                <c:pt idx="407">
                  <c:v>-1.8200000000000016</c:v>
                </c:pt>
                <c:pt idx="408">
                  <c:v>-1.3200000000000003</c:v>
                </c:pt>
                <c:pt idx="409">
                  <c:v>-1.0200000000000002</c:v>
                </c:pt>
                <c:pt idx="410">
                  <c:v>-1</c:v>
                </c:pt>
                <c:pt idx="411">
                  <c:v>-1.1000000000000001</c:v>
                </c:pt>
                <c:pt idx="412">
                  <c:v>-1.3400000000000005</c:v>
                </c:pt>
                <c:pt idx="413">
                  <c:v>-1.2400000000000007</c:v>
                </c:pt>
                <c:pt idx="414">
                  <c:v>-1.1200000000000003</c:v>
                </c:pt>
                <c:pt idx="415">
                  <c:v>-0.8</c:v>
                </c:pt>
                <c:pt idx="416">
                  <c:v>-0.9</c:v>
                </c:pt>
                <c:pt idx="417">
                  <c:v>-1.1799999999999997</c:v>
                </c:pt>
                <c:pt idx="418">
                  <c:v>-1.1200000000000003</c:v>
                </c:pt>
                <c:pt idx="419">
                  <c:v>-1.6400000000000006</c:v>
                </c:pt>
                <c:pt idx="420">
                  <c:v>-2.0400000000000005</c:v>
                </c:pt>
                <c:pt idx="421">
                  <c:v>-1.8200000000000003</c:v>
                </c:pt>
                <c:pt idx="422">
                  <c:v>-1.8</c:v>
                </c:pt>
                <c:pt idx="423">
                  <c:v>-1.5399999999999991</c:v>
                </c:pt>
                <c:pt idx="424">
                  <c:v>-1.0999999999999985</c:v>
                </c:pt>
                <c:pt idx="425">
                  <c:v>-1.0199999999999989</c:v>
                </c:pt>
                <c:pt idx="426">
                  <c:v>-1.1399999999999992</c:v>
                </c:pt>
                <c:pt idx="427">
                  <c:v>-1.0799999999999996</c:v>
                </c:pt>
                <c:pt idx="428">
                  <c:v>-1.8</c:v>
                </c:pt>
                <c:pt idx="429">
                  <c:v>-1.9600000000000009</c:v>
                </c:pt>
                <c:pt idx="430">
                  <c:v>-2.0200000000000005</c:v>
                </c:pt>
                <c:pt idx="431">
                  <c:v>-1.7400000000000007</c:v>
                </c:pt>
                <c:pt idx="432">
                  <c:v>-1.8799999999999997</c:v>
                </c:pt>
                <c:pt idx="433">
                  <c:v>-1.6</c:v>
                </c:pt>
                <c:pt idx="434">
                  <c:v>-1.3599999999999994</c:v>
                </c:pt>
                <c:pt idx="435">
                  <c:v>-1.2799999999999998</c:v>
                </c:pt>
                <c:pt idx="436">
                  <c:v>-1.5999999999999985</c:v>
                </c:pt>
                <c:pt idx="437">
                  <c:v>-1.7599999999999993</c:v>
                </c:pt>
                <c:pt idx="438">
                  <c:v>-1.7799999999999998</c:v>
                </c:pt>
                <c:pt idx="439">
                  <c:v>-1.6200000000000003</c:v>
                </c:pt>
                <c:pt idx="440">
                  <c:v>-1.5400000000000005</c:v>
                </c:pt>
                <c:pt idx="441">
                  <c:v>-1.7000000000000015</c:v>
                </c:pt>
                <c:pt idx="442">
                  <c:v>-1.3800000000000012</c:v>
                </c:pt>
                <c:pt idx="443">
                  <c:v>-1.4800000000000011</c:v>
                </c:pt>
                <c:pt idx="444">
                  <c:v>-1.7400000000000007</c:v>
                </c:pt>
                <c:pt idx="445">
                  <c:v>-1.6000000000000014</c:v>
                </c:pt>
                <c:pt idx="446">
                  <c:v>-1.3600000000000008</c:v>
                </c:pt>
                <c:pt idx="447">
                  <c:v>-1.5200000000000002</c:v>
                </c:pt>
                <c:pt idx="448">
                  <c:v>-1.1599999999999995</c:v>
                </c:pt>
                <c:pt idx="449">
                  <c:v>-1.6199999999999988</c:v>
                </c:pt>
                <c:pt idx="450">
                  <c:v>-1.9199999999999988</c:v>
                </c:pt>
                <c:pt idx="451">
                  <c:v>-2.0199999999999987</c:v>
                </c:pt>
                <c:pt idx="452">
                  <c:v>-1.8599999999999994</c:v>
                </c:pt>
                <c:pt idx="453">
                  <c:v>-2.4</c:v>
                </c:pt>
                <c:pt idx="454">
                  <c:v>-2.1599999999999993</c:v>
                </c:pt>
                <c:pt idx="455">
                  <c:v>-1.8599999999999981</c:v>
                </c:pt>
                <c:pt idx="456">
                  <c:v>-1.8599999999999981</c:v>
                </c:pt>
                <c:pt idx="457">
                  <c:v>-1.9799999999999969</c:v>
                </c:pt>
                <c:pt idx="458">
                  <c:v>-1.2399999999999962</c:v>
                </c:pt>
                <c:pt idx="459">
                  <c:v>-0.85999999999999799</c:v>
                </c:pt>
                <c:pt idx="460">
                  <c:v>-1.0599999999999994</c:v>
                </c:pt>
                <c:pt idx="461">
                  <c:v>-0.87999999999999967</c:v>
                </c:pt>
                <c:pt idx="462">
                  <c:v>-1.0599999999999994</c:v>
                </c:pt>
                <c:pt idx="463">
                  <c:v>-1.6400000000000006</c:v>
                </c:pt>
                <c:pt idx="464">
                  <c:v>-1.9599999999999995</c:v>
                </c:pt>
                <c:pt idx="465">
                  <c:v>-2.2199999999999989</c:v>
                </c:pt>
                <c:pt idx="466">
                  <c:v>-2.2999999999999985</c:v>
                </c:pt>
                <c:pt idx="467">
                  <c:v>-2.2200000000000002</c:v>
                </c:pt>
                <c:pt idx="468">
                  <c:v>-2.1199999999999988</c:v>
                </c:pt>
                <c:pt idx="469">
                  <c:v>-1.8999999999999986</c:v>
                </c:pt>
                <c:pt idx="470">
                  <c:v>-1.7399999999999978</c:v>
                </c:pt>
                <c:pt idx="471">
                  <c:v>-1.8799999999999983</c:v>
                </c:pt>
                <c:pt idx="472">
                  <c:v>-1.7399999999999978</c:v>
                </c:pt>
                <c:pt idx="473">
                  <c:v>-1.4799999999999998</c:v>
                </c:pt>
                <c:pt idx="474">
                  <c:v>-1.6</c:v>
                </c:pt>
                <c:pt idx="475">
                  <c:v>-1.6600000000000008</c:v>
                </c:pt>
                <c:pt idx="476">
                  <c:v>-1.8000000000000014</c:v>
                </c:pt>
                <c:pt idx="477">
                  <c:v>-1.9200000000000017</c:v>
                </c:pt>
                <c:pt idx="478">
                  <c:v>-2.240000000000002</c:v>
                </c:pt>
                <c:pt idx="479">
                  <c:v>-2.1200000000000019</c:v>
                </c:pt>
                <c:pt idx="480">
                  <c:v>-2.0600000000000009</c:v>
                </c:pt>
                <c:pt idx="481">
                  <c:v>-1.819999999999999</c:v>
                </c:pt>
                <c:pt idx="482">
                  <c:v>-1.2999999999999985</c:v>
                </c:pt>
                <c:pt idx="483">
                  <c:v>-1.2999999999999972</c:v>
                </c:pt>
                <c:pt idx="484">
                  <c:v>-1.5999999999999985</c:v>
                </c:pt>
                <c:pt idx="485">
                  <c:v>-1.4799999999999982</c:v>
                </c:pt>
                <c:pt idx="486">
                  <c:v>-1.4799999999999998</c:v>
                </c:pt>
                <c:pt idx="487">
                  <c:v>-1.9799999999999998</c:v>
                </c:pt>
                <c:pt idx="488">
                  <c:v>-1.8</c:v>
                </c:pt>
                <c:pt idx="489">
                  <c:v>-1.6799999999999984</c:v>
                </c:pt>
                <c:pt idx="490">
                  <c:v>-1.7199999999999989</c:v>
                </c:pt>
                <c:pt idx="491">
                  <c:v>-1.9799999999999982</c:v>
                </c:pt>
                <c:pt idx="492">
                  <c:v>-1.9399999999999977</c:v>
                </c:pt>
                <c:pt idx="493">
                  <c:v>-2.0599999999999978</c:v>
                </c:pt>
                <c:pt idx="494">
                  <c:v>-2.3399999999999976</c:v>
                </c:pt>
                <c:pt idx="495">
                  <c:v>-2.5199999999999974</c:v>
                </c:pt>
                <c:pt idx="496">
                  <c:v>-2.759999999999998</c:v>
                </c:pt>
                <c:pt idx="497">
                  <c:v>-2.9399999999999977</c:v>
                </c:pt>
                <c:pt idx="498">
                  <c:v>-3.1399999999999979</c:v>
                </c:pt>
                <c:pt idx="499">
                  <c:v>-2.9399999999999991</c:v>
                </c:pt>
                <c:pt idx="500">
                  <c:v>-2.8800000000000012</c:v>
                </c:pt>
                <c:pt idx="501">
                  <c:v>-2.7800000000000011</c:v>
                </c:pt>
                <c:pt idx="502">
                  <c:v>-2.4400000000000022</c:v>
                </c:pt>
                <c:pt idx="503">
                  <c:v>-1.7200000000000017</c:v>
                </c:pt>
                <c:pt idx="504">
                  <c:v>-1.9000000000000015</c:v>
                </c:pt>
                <c:pt idx="505">
                  <c:v>-1.4799999999999998</c:v>
                </c:pt>
                <c:pt idx="506">
                  <c:v>-1.0400000000000005</c:v>
                </c:pt>
                <c:pt idx="507">
                  <c:v>-1.2200000000000002</c:v>
                </c:pt>
                <c:pt idx="508">
                  <c:v>-1.8599999999999994</c:v>
                </c:pt>
                <c:pt idx="509">
                  <c:v>-1.7399999999999991</c:v>
                </c:pt>
                <c:pt idx="510">
                  <c:v>-2.1599999999999993</c:v>
                </c:pt>
                <c:pt idx="511">
                  <c:v>-2.1399999999999979</c:v>
                </c:pt>
                <c:pt idx="512">
                  <c:v>-2.1199999999999974</c:v>
                </c:pt>
                <c:pt idx="513">
                  <c:v>-2.0199999999999974</c:v>
                </c:pt>
                <c:pt idx="514">
                  <c:v>-1.5399999999999978</c:v>
                </c:pt>
                <c:pt idx="515">
                  <c:v>-1.6799999999999984</c:v>
                </c:pt>
                <c:pt idx="516">
                  <c:v>-2.1799999999999984</c:v>
                </c:pt>
                <c:pt idx="517">
                  <c:v>-2.2999999999999985</c:v>
                </c:pt>
                <c:pt idx="518">
                  <c:v>-2.1799999999999997</c:v>
                </c:pt>
                <c:pt idx="519">
                  <c:v>-2.5399999999999991</c:v>
                </c:pt>
                <c:pt idx="520">
                  <c:v>-2</c:v>
                </c:pt>
                <c:pt idx="521">
                  <c:v>-1.3800000000000012</c:v>
                </c:pt>
                <c:pt idx="522">
                  <c:v>-1.2600000000000022</c:v>
                </c:pt>
                <c:pt idx="523">
                  <c:v>-1.6200000000000032</c:v>
                </c:pt>
                <c:pt idx="524">
                  <c:v>-1.9000000000000044</c:v>
                </c:pt>
                <c:pt idx="525">
                  <c:v>-1.9000000000000028</c:v>
                </c:pt>
                <c:pt idx="526">
                  <c:v>-1.7200000000000017</c:v>
                </c:pt>
                <c:pt idx="527">
                  <c:v>-1.5200000000000002</c:v>
                </c:pt>
                <c:pt idx="528">
                  <c:v>-1.2399999999999991</c:v>
                </c:pt>
                <c:pt idx="529">
                  <c:v>-0.57999999999999974</c:v>
                </c:pt>
                <c:pt idx="530">
                  <c:v>-0.9</c:v>
                </c:pt>
                <c:pt idx="531">
                  <c:v>-1.2200000000000002</c:v>
                </c:pt>
                <c:pt idx="532">
                  <c:v>-1.5799999999999996</c:v>
                </c:pt>
                <c:pt idx="533">
                  <c:v>-1.4799999999999998</c:v>
                </c:pt>
                <c:pt idx="534">
                  <c:v>-1.9999999999999987</c:v>
                </c:pt>
                <c:pt idx="535">
                  <c:v>-2.0999999999999988</c:v>
                </c:pt>
                <c:pt idx="536">
                  <c:v>-2.0599999999999978</c:v>
                </c:pt>
                <c:pt idx="537">
                  <c:v>-1.8599999999999981</c:v>
                </c:pt>
                <c:pt idx="538">
                  <c:v>-2.0799999999999983</c:v>
                </c:pt>
                <c:pt idx="539">
                  <c:v>-2.0599999999999978</c:v>
                </c:pt>
                <c:pt idx="540">
                  <c:v>-1.8399999999999992</c:v>
                </c:pt>
                <c:pt idx="541">
                  <c:v>-1.6400000000000006</c:v>
                </c:pt>
                <c:pt idx="542">
                  <c:v>-1.540000000000002</c:v>
                </c:pt>
                <c:pt idx="543">
                  <c:v>-1.4600000000000022</c:v>
                </c:pt>
                <c:pt idx="544">
                  <c:v>-1.3200000000000032</c:v>
                </c:pt>
                <c:pt idx="545">
                  <c:v>-1.5600000000000009</c:v>
                </c:pt>
                <c:pt idx="546">
                  <c:v>-1.5599999999999994</c:v>
                </c:pt>
                <c:pt idx="547">
                  <c:v>-1.5999999999999985</c:v>
                </c:pt>
                <c:pt idx="548">
                  <c:v>-1.9199999999999988</c:v>
                </c:pt>
                <c:pt idx="549">
                  <c:v>-2.0399999999999978</c:v>
                </c:pt>
                <c:pt idx="550">
                  <c:v>-1.8799999999999983</c:v>
                </c:pt>
                <c:pt idx="551">
                  <c:v>-1.9399999999999991</c:v>
                </c:pt>
                <c:pt idx="552">
                  <c:v>-2.2000000000000002</c:v>
                </c:pt>
                <c:pt idx="553">
                  <c:v>-1.6399999999999992</c:v>
                </c:pt>
                <c:pt idx="554">
                  <c:v>-1.4</c:v>
                </c:pt>
                <c:pt idx="555">
                  <c:v>-1.2</c:v>
                </c:pt>
                <c:pt idx="556">
                  <c:v>-1.680000000000001</c:v>
                </c:pt>
                <c:pt idx="557">
                  <c:v>-1.2800000000000011</c:v>
                </c:pt>
                <c:pt idx="558">
                  <c:v>-1.4400000000000019</c:v>
                </c:pt>
                <c:pt idx="559">
                  <c:v>-1.5000000000000013</c:v>
                </c:pt>
                <c:pt idx="560">
                  <c:v>-1.6000000000000014</c:v>
                </c:pt>
                <c:pt idx="561">
                  <c:v>-1.5</c:v>
                </c:pt>
                <c:pt idx="562">
                  <c:v>-1.5799999999999996</c:v>
                </c:pt>
                <c:pt idx="563">
                  <c:v>-1.3799999999999997</c:v>
                </c:pt>
                <c:pt idx="564">
                  <c:v>-1.6200000000000003</c:v>
                </c:pt>
                <c:pt idx="565">
                  <c:v>-1.9000000000000015</c:v>
                </c:pt>
                <c:pt idx="566">
                  <c:v>-1.9800000000000011</c:v>
                </c:pt>
                <c:pt idx="567">
                  <c:v>-2.2600000000000025</c:v>
                </c:pt>
                <c:pt idx="568">
                  <c:v>-2.3000000000000016</c:v>
                </c:pt>
                <c:pt idx="569">
                  <c:v>-2.7200000000000015</c:v>
                </c:pt>
                <c:pt idx="570">
                  <c:v>-2.62</c:v>
                </c:pt>
                <c:pt idx="571">
                  <c:v>-2.1799999999999997</c:v>
                </c:pt>
                <c:pt idx="572">
                  <c:v>-2.0399999999999978</c:v>
                </c:pt>
                <c:pt idx="573">
                  <c:v>-2.2399999999999975</c:v>
                </c:pt>
                <c:pt idx="574">
                  <c:v>-1.6199999999999974</c:v>
                </c:pt>
                <c:pt idx="575">
                  <c:v>-1.6799999999999984</c:v>
                </c:pt>
                <c:pt idx="576">
                  <c:v>-2.1999999999999984</c:v>
                </c:pt>
                <c:pt idx="577">
                  <c:v>-2.2199999999999989</c:v>
                </c:pt>
                <c:pt idx="578">
                  <c:v>-2.1599999999999993</c:v>
                </c:pt>
                <c:pt idx="579">
                  <c:v>-2.2399999999999993</c:v>
                </c:pt>
                <c:pt idx="580">
                  <c:v>-1.9799999999999982</c:v>
                </c:pt>
                <c:pt idx="581">
                  <c:v>-1.4199999999999988</c:v>
                </c:pt>
                <c:pt idx="582">
                  <c:v>-1.1799999999999997</c:v>
                </c:pt>
                <c:pt idx="583">
                  <c:v>-0.89999999999999858</c:v>
                </c:pt>
                <c:pt idx="584">
                  <c:v>-0.51999999999999746</c:v>
                </c:pt>
                <c:pt idx="585">
                  <c:v>-0.63999999999999913</c:v>
                </c:pt>
                <c:pt idx="586">
                  <c:v>-0.22000000000000028</c:v>
                </c:pt>
                <c:pt idx="587">
                  <c:v>-0.14000000000000057</c:v>
                </c:pt>
                <c:pt idx="588">
                  <c:v>-0.32000000000000028</c:v>
                </c:pt>
                <c:pt idx="589">
                  <c:v>-0.56000000000000083</c:v>
                </c:pt>
                <c:pt idx="590">
                  <c:v>-0.24000000000000057</c:v>
                </c:pt>
                <c:pt idx="591">
                  <c:v>-0.67999999999999972</c:v>
                </c:pt>
                <c:pt idx="592">
                  <c:v>-1.1599999999999995</c:v>
                </c:pt>
                <c:pt idx="593">
                  <c:v>-1.6</c:v>
                </c:pt>
                <c:pt idx="594">
                  <c:v>-1.4000000000000015</c:v>
                </c:pt>
                <c:pt idx="595">
                  <c:v>-1.6400000000000006</c:v>
                </c:pt>
                <c:pt idx="596">
                  <c:v>-1.7400000000000007</c:v>
                </c:pt>
                <c:pt idx="597">
                  <c:v>-1.2200000000000002</c:v>
                </c:pt>
                <c:pt idx="598">
                  <c:v>-0.7000000000000014</c:v>
                </c:pt>
                <c:pt idx="599">
                  <c:v>-1.6600000000000008</c:v>
                </c:pt>
                <c:pt idx="600">
                  <c:v>-1.6800000000000019</c:v>
                </c:pt>
                <c:pt idx="601">
                  <c:v>-1.8800000000000026</c:v>
                </c:pt>
                <c:pt idx="602">
                  <c:v>-2.2200000000000033</c:v>
                </c:pt>
                <c:pt idx="603">
                  <c:v>-2.1600000000000024</c:v>
                </c:pt>
                <c:pt idx="604">
                  <c:v>-1.7600000000000022</c:v>
                </c:pt>
                <c:pt idx="605">
                  <c:v>-1.4800000000000018</c:v>
                </c:pt>
                <c:pt idx="606">
                  <c:v>-1.4200000000000004</c:v>
                </c:pt>
                <c:pt idx="607">
                  <c:v>-1.3</c:v>
                </c:pt>
                <c:pt idx="608">
                  <c:v>-1</c:v>
                </c:pt>
                <c:pt idx="609">
                  <c:v>-0.77999999999999969</c:v>
                </c:pt>
                <c:pt idx="610">
                  <c:v>-0.91999999999999882</c:v>
                </c:pt>
                <c:pt idx="611">
                  <c:v>-0.55999999999999939</c:v>
                </c:pt>
                <c:pt idx="612">
                  <c:v>-0.37999999999999973</c:v>
                </c:pt>
                <c:pt idx="613">
                  <c:v>-0.85999999999999943</c:v>
                </c:pt>
                <c:pt idx="614">
                  <c:v>-0.4799999999999997</c:v>
                </c:pt>
                <c:pt idx="615">
                  <c:v>-0.54000000000000059</c:v>
                </c:pt>
                <c:pt idx="616">
                  <c:v>-0.57999999999999974</c:v>
                </c:pt>
                <c:pt idx="617">
                  <c:v>-0.99999999999999856</c:v>
                </c:pt>
                <c:pt idx="618">
                  <c:v>-0.83999999999999775</c:v>
                </c:pt>
                <c:pt idx="619">
                  <c:v>-0.89999999999999714</c:v>
                </c:pt>
                <c:pt idx="620">
                  <c:v>-0.93999999999999628</c:v>
                </c:pt>
                <c:pt idx="621">
                  <c:v>-1.2599999999999967</c:v>
                </c:pt>
                <c:pt idx="622">
                  <c:v>-0.95999999999999663</c:v>
                </c:pt>
                <c:pt idx="623">
                  <c:v>-1.3399999999999976</c:v>
                </c:pt>
                <c:pt idx="624">
                  <c:v>-1.4199999999999975</c:v>
                </c:pt>
                <c:pt idx="625">
                  <c:v>-1.1599999999999979</c:v>
                </c:pt>
                <c:pt idx="626">
                  <c:v>-0.93999999999999917</c:v>
                </c:pt>
                <c:pt idx="627">
                  <c:v>-0.37999999999999973</c:v>
                </c:pt>
                <c:pt idx="628">
                  <c:v>-0.27999999999999969</c:v>
                </c:pt>
                <c:pt idx="629">
                  <c:v>-0.26000000000000084</c:v>
                </c:pt>
                <c:pt idx="630">
                  <c:v>-0.36000000000000087</c:v>
                </c:pt>
                <c:pt idx="631">
                  <c:v>-0.44000000000000056</c:v>
                </c:pt>
                <c:pt idx="632">
                  <c:v>-1.0200000000000002</c:v>
                </c:pt>
                <c:pt idx="633">
                  <c:v>-0.86000000000000087</c:v>
                </c:pt>
                <c:pt idx="634">
                  <c:v>-1.2600000000000009</c:v>
                </c:pt>
                <c:pt idx="635">
                  <c:v>-1.5200000000000002</c:v>
                </c:pt>
                <c:pt idx="636">
                  <c:v>-1.4200000000000004</c:v>
                </c:pt>
                <c:pt idx="637">
                  <c:v>-1.5599999999999994</c:v>
                </c:pt>
                <c:pt idx="638">
                  <c:v>-1.2999999999999985</c:v>
                </c:pt>
                <c:pt idx="639">
                  <c:v>-1.0599999999999981</c:v>
                </c:pt>
                <c:pt idx="640">
                  <c:v>-1.0599999999999981</c:v>
                </c:pt>
                <c:pt idx="641">
                  <c:v>-0.99999999999999856</c:v>
                </c:pt>
                <c:pt idx="642">
                  <c:v>-0.95999999999999941</c:v>
                </c:pt>
                <c:pt idx="643">
                  <c:v>-1.3799999999999997</c:v>
                </c:pt>
                <c:pt idx="644">
                  <c:v>-1.1799999999999997</c:v>
                </c:pt>
                <c:pt idx="645">
                  <c:v>-1.1799999999999997</c:v>
                </c:pt>
                <c:pt idx="646">
                  <c:v>-1.3799999999999997</c:v>
                </c:pt>
                <c:pt idx="647">
                  <c:v>-1.3</c:v>
                </c:pt>
                <c:pt idx="648">
                  <c:v>-1</c:v>
                </c:pt>
                <c:pt idx="649">
                  <c:v>-1.3600000000000008</c:v>
                </c:pt>
                <c:pt idx="650">
                  <c:v>-1.3200000000000016</c:v>
                </c:pt>
                <c:pt idx="651">
                  <c:v>-1.3800000000000012</c:v>
                </c:pt>
                <c:pt idx="652">
                  <c:v>-1.6400000000000019</c:v>
                </c:pt>
                <c:pt idx="653">
                  <c:v>-1.7000000000000015</c:v>
                </c:pt>
                <c:pt idx="654">
                  <c:v>-1.6</c:v>
                </c:pt>
                <c:pt idx="655">
                  <c:v>-1.5799999999999996</c:v>
                </c:pt>
                <c:pt idx="656">
                  <c:v>-1.6</c:v>
                </c:pt>
                <c:pt idx="657">
                  <c:v>-1.319999999999999</c:v>
                </c:pt>
                <c:pt idx="658">
                  <c:v>-1.5399999999999991</c:v>
                </c:pt>
                <c:pt idx="659">
                  <c:v>-1.5799999999999996</c:v>
                </c:pt>
                <c:pt idx="660">
                  <c:v>-1.3200000000000003</c:v>
                </c:pt>
                <c:pt idx="661">
                  <c:v>-1.4199999999999988</c:v>
                </c:pt>
                <c:pt idx="662">
                  <c:v>-1.4799999999999982</c:v>
                </c:pt>
                <c:pt idx="663">
                  <c:v>-1.8199999999999974</c:v>
                </c:pt>
                <c:pt idx="664">
                  <c:v>-2.079999999999997</c:v>
                </c:pt>
                <c:pt idx="665">
                  <c:v>-2.4399999999999964</c:v>
                </c:pt>
                <c:pt idx="666">
                  <c:v>-2.4599999999999964</c:v>
                </c:pt>
                <c:pt idx="667">
                  <c:v>-2.579999999999997</c:v>
                </c:pt>
                <c:pt idx="668">
                  <c:v>-2.4599999999999982</c:v>
                </c:pt>
                <c:pt idx="669">
                  <c:v>-1.8799999999999983</c:v>
                </c:pt>
                <c:pt idx="670">
                  <c:v>-1.459999999999998</c:v>
                </c:pt>
                <c:pt idx="671">
                  <c:v>-0.93999999999999917</c:v>
                </c:pt>
                <c:pt idx="672">
                  <c:v>-1.2599999999999993</c:v>
                </c:pt>
                <c:pt idx="673">
                  <c:v>-0.83999999999999919</c:v>
                </c:pt>
                <c:pt idx="674">
                  <c:v>-0.95999999999999941</c:v>
                </c:pt>
                <c:pt idx="675">
                  <c:v>-1.0599999999999994</c:v>
                </c:pt>
                <c:pt idx="676">
                  <c:v>-1.3200000000000003</c:v>
                </c:pt>
                <c:pt idx="677">
                  <c:v>-1.0400000000000005</c:v>
                </c:pt>
                <c:pt idx="678">
                  <c:v>-1.1799999999999997</c:v>
                </c:pt>
                <c:pt idx="679">
                  <c:v>-0.89999999999999858</c:v>
                </c:pt>
                <c:pt idx="680">
                  <c:v>-1.2399999999999991</c:v>
                </c:pt>
                <c:pt idx="681">
                  <c:v>-1.2799999999999983</c:v>
                </c:pt>
                <c:pt idx="682">
                  <c:v>-0.93999999999999773</c:v>
                </c:pt>
                <c:pt idx="683">
                  <c:v>-1.3799999999999983</c:v>
                </c:pt>
                <c:pt idx="684">
                  <c:v>-1.5599999999999994</c:v>
                </c:pt>
                <c:pt idx="685">
                  <c:v>-1.4</c:v>
                </c:pt>
                <c:pt idx="686">
                  <c:v>-1.6</c:v>
                </c:pt>
                <c:pt idx="687">
                  <c:v>-1.8000000000000014</c:v>
                </c:pt>
                <c:pt idx="688">
                  <c:v>-1.5600000000000009</c:v>
                </c:pt>
                <c:pt idx="689">
                  <c:v>-1.8600000000000008</c:v>
                </c:pt>
                <c:pt idx="690">
                  <c:v>-1.8599999999999994</c:v>
                </c:pt>
                <c:pt idx="691">
                  <c:v>-1.7399999999999991</c:v>
                </c:pt>
                <c:pt idx="692">
                  <c:v>-1.6399999999999992</c:v>
                </c:pt>
                <c:pt idx="693">
                  <c:v>-1.5400000000000005</c:v>
                </c:pt>
                <c:pt idx="694">
                  <c:v>-1.5599999999999994</c:v>
                </c:pt>
                <c:pt idx="695">
                  <c:v>-1.3799999999999997</c:v>
                </c:pt>
                <c:pt idx="696">
                  <c:v>-1.3799999999999997</c:v>
                </c:pt>
                <c:pt idx="697">
                  <c:v>-1.5999999999999985</c:v>
                </c:pt>
                <c:pt idx="698">
                  <c:v>-1.5599999999999981</c:v>
                </c:pt>
                <c:pt idx="699">
                  <c:v>-1.4199999999999988</c:v>
                </c:pt>
                <c:pt idx="700">
                  <c:v>-1.8799999999999997</c:v>
                </c:pt>
                <c:pt idx="701">
                  <c:v>-2.0599999999999996</c:v>
                </c:pt>
                <c:pt idx="702">
                  <c:v>-1.8400000000000005</c:v>
                </c:pt>
                <c:pt idx="703">
                  <c:v>-1.5200000000000002</c:v>
                </c:pt>
                <c:pt idx="704">
                  <c:v>-1.5600000000000009</c:v>
                </c:pt>
                <c:pt idx="705">
                  <c:v>-1.3000000000000014</c:v>
                </c:pt>
                <c:pt idx="706">
                  <c:v>-1.0800000000000012</c:v>
                </c:pt>
                <c:pt idx="707">
                  <c:v>-0.84000000000000052</c:v>
                </c:pt>
                <c:pt idx="708">
                  <c:v>-0.8</c:v>
                </c:pt>
                <c:pt idx="709">
                  <c:v>-0.86000000000000087</c:v>
                </c:pt>
                <c:pt idx="710">
                  <c:v>-0.7600000000000009</c:v>
                </c:pt>
                <c:pt idx="711">
                  <c:v>-0.66000000000000081</c:v>
                </c:pt>
                <c:pt idx="712">
                  <c:v>-0.80000000000000138</c:v>
                </c:pt>
                <c:pt idx="713">
                  <c:v>-1.0400000000000034</c:v>
                </c:pt>
                <c:pt idx="714">
                  <c:v>-1.3400000000000021</c:v>
                </c:pt>
                <c:pt idx="715">
                  <c:v>-1.6200000000000003</c:v>
                </c:pt>
                <c:pt idx="716">
                  <c:v>-1.8799999999999997</c:v>
                </c:pt>
                <c:pt idx="717">
                  <c:v>-1.9599999999999995</c:v>
                </c:pt>
                <c:pt idx="718">
                  <c:v>-2.0799999999999983</c:v>
                </c:pt>
                <c:pt idx="719">
                  <c:v>-1.8999999999999986</c:v>
                </c:pt>
                <c:pt idx="720">
                  <c:v>-1.8</c:v>
                </c:pt>
                <c:pt idx="721">
                  <c:v>-1.6600000000000008</c:v>
                </c:pt>
                <c:pt idx="722">
                  <c:v>-1.7200000000000002</c:v>
                </c:pt>
                <c:pt idx="723">
                  <c:v>-1.7200000000000017</c:v>
                </c:pt>
                <c:pt idx="724">
                  <c:v>-1.6400000000000006</c:v>
                </c:pt>
                <c:pt idx="725">
                  <c:v>-1.5</c:v>
                </c:pt>
                <c:pt idx="726">
                  <c:v>-1.7400000000000007</c:v>
                </c:pt>
                <c:pt idx="727">
                  <c:v>-1.8200000000000003</c:v>
                </c:pt>
                <c:pt idx="728">
                  <c:v>-1.7199999999999989</c:v>
                </c:pt>
                <c:pt idx="729">
                  <c:v>-1.6799999999999997</c:v>
                </c:pt>
                <c:pt idx="730">
                  <c:v>-1.7</c:v>
                </c:pt>
                <c:pt idx="731">
                  <c:v>-1.8399999999999992</c:v>
                </c:pt>
                <c:pt idx="732">
                  <c:v>-1.8799999999999997</c:v>
                </c:pt>
                <c:pt idx="733">
                  <c:v>-1.9</c:v>
                </c:pt>
                <c:pt idx="734">
                  <c:v>-1.8599999999999994</c:v>
                </c:pt>
                <c:pt idx="735">
                  <c:v>-1.819999999999999</c:v>
                </c:pt>
                <c:pt idx="736">
                  <c:v>-1.3400000000000005</c:v>
                </c:pt>
                <c:pt idx="737">
                  <c:v>-1.0599999999999994</c:v>
                </c:pt>
                <c:pt idx="738">
                  <c:v>-1.2200000000000002</c:v>
                </c:pt>
                <c:pt idx="739">
                  <c:v>-1.1600000000000008</c:v>
                </c:pt>
                <c:pt idx="740">
                  <c:v>-1.0600000000000009</c:v>
                </c:pt>
                <c:pt idx="741">
                  <c:v>-0.7399999999999991</c:v>
                </c:pt>
                <c:pt idx="742">
                  <c:v>-0.82000000000000028</c:v>
                </c:pt>
                <c:pt idx="743">
                  <c:v>-0.63999999999999913</c:v>
                </c:pt>
                <c:pt idx="744">
                  <c:v>-0.55999999999999939</c:v>
                </c:pt>
                <c:pt idx="745">
                  <c:v>-0.69999999999999862</c:v>
                </c:pt>
                <c:pt idx="746">
                  <c:v>-1.1399999999999992</c:v>
                </c:pt>
                <c:pt idx="747">
                  <c:v>-1.2199999999999989</c:v>
                </c:pt>
                <c:pt idx="748">
                  <c:v>-1.3</c:v>
                </c:pt>
                <c:pt idx="749">
                  <c:v>-1.1799999999999997</c:v>
                </c:pt>
                <c:pt idx="750">
                  <c:v>-0.96000000000000085</c:v>
                </c:pt>
                <c:pt idx="751">
                  <c:v>-0.86000000000000087</c:v>
                </c:pt>
                <c:pt idx="752">
                  <c:v>-1.0200000000000002</c:v>
                </c:pt>
                <c:pt idx="753">
                  <c:v>-1.0799999999999983</c:v>
                </c:pt>
                <c:pt idx="754">
                  <c:v>-1.3999999999999986</c:v>
                </c:pt>
                <c:pt idx="755">
                  <c:v>-1.6599999999999979</c:v>
                </c:pt>
                <c:pt idx="756">
                  <c:v>-1.8399999999999992</c:v>
                </c:pt>
                <c:pt idx="757">
                  <c:v>-1.4599999999999995</c:v>
                </c:pt>
                <c:pt idx="758">
                  <c:v>-1.1000000000000001</c:v>
                </c:pt>
                <c:pt idx="759">
                  <c:v>-0.96000000000000085</c:v>
                </c:pt>
                <c:pt idx="760">
                  <c:v>-0.98000000000000109</c:v>
                </c:pt>
                <c:pt idx="761">
                  <c:v>-1</c:v>
                </c:pt>
                <c:pt idx="762">
                  <c:v>-1.1799999999999997</c:v>
                </c:pt>
                <c:pt idx="763">
                  <c:v>-1.4799999999999998</c:v>
                </c:pt>
                <c:pt idx="764">
                  <c:v>-1.319999999999999</c:v>
                </c:pt>
                <c:pt idx="765">
                  <c:v>-1.3400000000000005</c:v>
                </c:pt>
                <c:pt idx="766">
                  <c:v>-1.3800000000000012</c:v>
                </c:pt>
                <c:pt idx="767">
                  <c:v>-1.6000000000000028</c:v>
                </c:pt>
                <c:pt idx="768">
                  <c:v>-1.7000000000000028</c:v>
                </c:pt>
                <c:pt idx="769">
                  <c:v>-1.9800000000000011</c:v>
                </c:pt>
                <c:pt idx="770">
                  <c:v>-2.0599999999999996</c:v>
                </c:pt>
                <c:pt idx="771">
                  <c:v>-1.9399999999999977</c:v>
                </c:pt>
                <c:pt idx="772">
                  <c:v>-2.0599999999999965</c:v>
                </c:pt>
                <c:pt idx="773">
                  <c:v>-1.3599999999999965</c:v>
                </c:pt>
                <c:pt idx="774">
                  <c:v>-1.1799999999999984</c:v>
                </c:pt>
                <c:pt idx="775">
                  <c:v>-1.319999999999999</c:v>
                </c:pt>
                <c:pt idx="776">
                  <c:v>-1</c:v>
                </c:pt>
                <c:pt idx="777">
                  <c:v>-0.81999999999999884</c:v>
                </c:pt>
                <c:pt idx="778">
                  <c:v>-1.1599999999999995</c:v>
                </c:pt>
                <c:pt idx="779">
                  <c:v>-1.180000000000001</c:v>
                </c:pt>
                <c:pt idx="780">
                  <c:v>-0.6</c:v>
                </c:pt>
                <c:pt idx="781">
                  <c:v>-0.63999999999999768</c:v>
                </c:pt>
                <c:pt idx="782">
                  <c:v>-0.63999999999999768</c:v>
                </c:pt>
                <c:pt idx="783">
                  <c:v>-0.81999999999999884</c:v>
                </c:pt>
                <c:pt idx="784">
                  <c:v>-0.81999999999999884</c:v>
                </c:pt>
                <c:pt idx="785">
                  <c:v>-1.4</c:v>
                </c:pt>
                <c:pt idx="786">
                  <c:v>-1.7600000000000022</c:v>
                </c:pt>
                <c:pt idx="787">
                  <c:v>-1.7600000000000051</c:v>
                </c:pt>
                <c:pt idx="788">
                  <c:v>-1.280000000000004</c:v>
                </c:pt>
                <c:pt idx="789">
                  <c:v>-0.92000000000000171</c:v>
                </c:pt>
                <c:pt idx="790">
                  <c:v>-0.42000000000000171</c:v>
                </c:pt>
                <c:pt idx="791">
                  <c:v>0.13999999999999774</c:v>
                </c:pt>
                <c:pt idx="792">
                  <c:v>0.34000000000000058</c:v>
                </c:pt>
                <c:pt idx="793">
                  <c:v>-3.9999999999997725E-2</c:v>
                </c:pt>
                <c:pt idx="794">
                  <c:v>-0.5399999999999977</c:v>
                </c:pt>
                <c:pt idx="795">
                  <c:v>-0.71999999999999886</c:v>
                </c:pt>
                <c:pt idx="796">
                  <c:v>-0.95999999999999941</c:v>
                </c:pt>
                <c:pt idx="797">
                  <c:v>-0.84000000000000052</c:v>
                </c:pt>
                <c:pt idx="798">
                  <c:v>-0.9600000000000023</c:v>
                </c:pt>
                <c:pt idx="799">
                  <c:v>-0.58000000000000396</c:v>
                </c:pt>
                <c:pt idx="800">
                  <c:v>-0.36000000000000226</c:v>
                </c:pt>
                <c:pt idx="801">
                  <c:v>-0.34000000000000058</c:v>
                </c:pt>
                <c:pt idx="802">
                  <c:v>-0.8</c:v>
                </c:pt>
                <c:pt idx="803">
                  <c:v>-0.81999999999999884</c:v>
                </c:pt>
                <c:pt idx="804">
                  <c:v>-1.019999999999996</c:v>
                </c:pt>
                <c:pt idx="805">
                  <c:v>-1.2399999999999978</c:v>
                </c:pt>
                <c:pt idx="806">
                  <c:v>-1.6599999999999995</c:v>
                </c:pt>
                <c:pt idx="807">
                  <c:v>-1.4800000000000011</c:v>
                </c:pt>
                <c:pt idx="808">
                  <c:v>-1.7200000000000017</c:v>
                </c:pt>
                <c:pt idx="809">
                  <c:v>-1.8600000000000023</c:v>
                </c:pt>
                <c:pt idx="810">
                  <c:v>-2</c:v>
                </c:pt>
                <c:pt idx="811">
                  <c:v>-1.7999999999999972</c:v>
                </c:pt>
                <c:pt idx="812">
                  <c:v>-1.6199999999999961</c:v>
                </c:pt>
                <c:pt idx="813">
                  <c:v>-1.2399999999999978</c:v>
                </c:pt>
                <c:pt idx="814">
                  <c:v>-1</c:v>
                </c:pt>
                <c:pt idx="815">
                  <c:v>-0.8</c:v>
                </c:pt>
                <c:pt idx="816">
                  <c:v>-0.4</c:v>
                </c:pt>
                <c:pt idx="817">
                  <c:v>-0.8</c:v>
                </c:pt>
                <c:pt idx="818">
                  <c:v>-0.75999999999999945</c:v>
                </c:pt>
                <c:pt idx="819">
                  <c:v>-1.1399999999999977</c:v>
                </c:pt>
                <c:pt idx="820">
                  <c:v>-1.2399999999999978</c:v>
                </c:pt>
                <c:pt idx="821">
                  <c:v>-2.1</c:v>
                </c:pt>
                <c:pt idx="822">
                  <c:v>-1.9</c:v>
                </c:pt>
                <c:pt idx="823">
                  <c:v>-1.9400000000000006</c:v>
                </c:pt>
                <c:pt idx="824">
                  <c:v>-1.4600000000000022</c:v>
                </c:pt>
                <c:pt idx="825">
                  <c:v>-1.1400000000000035</c:v>
                </c:pt>
                <c:pt idx="826">
                  <c:v>-0.64000000000000346</c:v>
                </c:pt>
                <c:pt idx="827">
                  <c:v>-0.42000000000000171</c:v>
                </c:pt>
                <c:pt idx="828">
                  <c:v>-0.7000000000000014</c:v>
                </c:pt>
                <c:pt idx="829">
                  <c:v>-0.95999999999999941</c:v>
                </c:pt>
                <c:pt idx="830">
                  <c:v>-1.3599999999999981</c:v>
                </c:pt>
                <c:pt idx="831">
                  <c:v>-1.759999999999998</c:v>
                </c:pt>
                <c:pt idx="832">
                  <c:v>-1.9</c:v>
                </c:pt>
                <c:pt idx="833">
                  <c:v>-2.0799999999999996</c:v>
                </c:pt>
                <c:pt idx="834">
                  <c:v>-2.4799999999999995</c:v>
                </c:pt>
                <c:pt idx="835">
                  <c:v>-2.38</c:v>
                </c:pt>
                <c:pt idx="836">
                  <c:v>-2.0799999999999996</c:v>
                </c:pt>
                <c:pt idx="837">
                  <c:v>-1.9</c:v>
                </c:pt>
                <c:pt idx="838">
                  <c:v>-1.3799999999999983</c:v>
                </c:pt>
                <c:pt idx="839">
                  <c:v>-0.7999999999999986</c:v>
                </c:pt>
                <c:pt idx="840">
                  <c:v>-0.93999999999999917</c:v>
                </c:pt>
                <c:pt idx="841">
                  <c:v>-0.97999999999999832</c:v>
                </c:pt>
                <c:pt idx="842">
                  <c:v>-1.6999999999999971</c:v>
                </c:pt>
                <c:pt idx="843">
                  <c:v>-2.0399999999999978</c:v>
                </c:pt>
                <c:pt idx="844">
                  <c:v>-2.1399999999999992</c:v>
                </c:pt>
                <c:pt idx="845">
                  <c:v>-2.0799999999999983</c:v>
                </c:pt>
                <c:pt idx="846">
                  <c:v>-1.9399999999999991</c:v>
                </c:pt>
                <c:pt idx="847">
                  <c:v>-1.4200000000000004</c:v>
                </c:pt>
                <c:pt idx="848">
                  <c:v>-1.2600000000000009</c:v>
                </c:pt>
                <c:pt idx="849">
                  <c:v>-1.5600000000000009</c:v>
                </c:pt>
                <c:pt idx="850">
                  <c:v>-1.4600000000000022</c:v>
                </c:pt>
                <c:pt idx="851">
                  <c:v>-1.3800000000000026</c:v>
                </c:pt>
                <c:pt idx="852">
                  <c:v>-0.9600000000000023</c:v>
                </c:pt>
                <c:pt idx="853">
                  <c:v>-0.68000000000000116</c:v>
                </c:pt>
                <c:pt idx="854">
                  <c:v>-0.1</c:v>
                </c:pt>
                <c:pt idx="855">
                  <c:v>-0.37999999999999973</c:v>
                </c:pt>
                <c:pt idx="856">
                  <c:v>-0.59999999999999853</c:v>
                </c:pt>
                <c:pt idx="857">
                  <c:v>-0.7399999999999991</c:v>
                </c:pt>
                <c:pt idx="858">
                  <c:v>-1.2200000000000002</c:v>
                </c:pt>
                <c:pt idx="859">
                  <c:v>-1.8000000000000014</c:v>
                </c:pt>
                <c:pt idx="860">
                  <c:v>-1.2600000000000009</c:v>
                </c:pt>
                <c:pt idx="861">
                  <c:v>-1.1200000000000003</c:v>
                </c:pt>
                <c:pt idx="862">
                  <c:v>-1.5399999999999991</c:v>
                </c:pt>
                <c:pt idx="863">
                  <c:v>-1.2599999999999993</c:v>
                </c:pt>
                <c:pt idx="864">
                  <c:v>-1.0999999999999985</c:v>
                </c:pt>
                <c:pt idx="865">
                  <c:v>-0.97999999999999832</c:v>
                </c:pt>
                <c:pt idx="866">
                  <c:v>-0.67999999999999972</c:v>
                </c:pt>
                <c:pt idx="867">
                  <c:v>-0.63999999999999913</c:v>
                </c:pt>
                <c:pt idx="868">
                  <c:v>-0.31999999999999884</c:v>
                </c:pt>
                <c:pt idx="869">
                  <c:v>-7.999999999999971E-2</c:v>
                </c:pt>
                <c:pt idx="870">
                  <c:v>-0.27999999999999969</c:v>
                </c:pt>
                <c:pt idx="871">
                  <c:v>-0.37999999999999828</c:v>
                </c:pt>
                <c:pt idx="872">
                  <c:v>-0.2</c:v>
                </c:pt>
                <c:pt idx="873">
                  <c:v>-6.0000000000000851E-2</c:v>
                </c:pt>
                <c:pt idx="874">
                  <c:v>0.23999999999999916</c:v>
                </c:pt>
                <c:pt idx="875">
                  <c:v>-0.1200000000000017</c:v>
                </c:pt>
                <c:pt idx="876">
                  <c:v>-0.26000000000000228</c:v>
                </c:pt>
                <c:pt idx="877">
                  <c:v>-0.30000000000000143</c:v>
                </c:pt>
                <c:pt idx="878">
                  <c:v>-0.60000000000000142</c:v>
                </c:pt>
                <c:pt idx="879">
                  <c:v>-1.1600000000000008</c:v>
                </c:pt>
                <c:pt idx="880">
                  <c:v>-0.96000000000000085</c:v>
                </c:pt>
                <c:pt idx="881">
                  <c:v>-1.2800000000000011</c:v>
                </c:pt>
                <c:pt idx="882">
                  <c:v>-1.1200000000000003</c:v>
                </c:pt>
                <c:pt idx="883">
                  <c:v>-1.0799999999999996</c:v>
                </c:pt>
                <c:pt idx="884">
                  <c:v>-1.0199999999999989</c:v>
                </c:pt>
                <c:pt idx="885">
                  <c:v>-0.97999999999999976</c:v>
                </c:pt>
                <c:pt idx="886">
                  <c:v>-0.8</c:v>
                </c:pt>
                <c:pt idx="887">
                  <c:v>-0.88000000000000111</c:v>
                </c:pt>
                <c:pt idx="888">
                  <c:v>-1.2400000000000007</c:v>
                </c:pt>
                <c:pt idx="889">
                  <c:v>-1.1600000000000008</c:v>
                </c:pt>
                <c:pt idx="890">
                  <c:v>-1.5599999999999994</c:v>
                </c:pt>
                <c:pt idx="891">
                  <c:v>-1.7799999999999983</c:v>
                </c:pt>
                <c:pt idx="892">
                  <c:v>-2.3199999999999976</c:v>
                </c:pt>
                <c:pt idx="893">
                  <c:v>-2.0399999999999978</c:v>
                </c:pt>
                <c:pt idx="894">
                  <c:v>-2.2399999999999975</c:v>
                </c:pt>
                <c:pt idx="895">
                  <c:v>-2.2799999999999985</c:v>
                </c:pt>
                <c:pt idx="896">
                  <c:v>-2</c:v>
                </c:pt>
                <c:pt idx="897">
                  <c:v>-1.4200000000000017</c:v>
                </c:pt>
                <c:pt idx="898">
                  <c:v>-1.5000000000000013</c:v>
                </c:pt>
                <c:pt idx="899">
                  <c:v>-1.3400000000000021</c:v>
                </c:pt>
                <c:pt idx="900">
                  <c:v>-0.94000000000000195</c:v>
                </c:pt>
                <c:pt idx="901">
                  <c:v>-0.60000000000000142</c:v>
                </c:pt>
                <c:pt idx="902">
                  <c:v>-0.78000000000000114</c:v>
                </c:pt>
                <c:pt idx="903">
                  <c:v>-1.1200000000000003</c:v>
                </c:pt>
                <c:pt idx="904">
                  <c:v>-1.0599999999999994</c:v>
                </c:pt>
                <c:pt idx="905">
                  <c:v>-1.1200000000000003</c:v>
                </c:pt>
                <c:pt idx="906">
                  <c:v>-1.3</c:v>
                </c:pt>
                <c:pt idx="907">
                  <c:v>-1.4599999999999995</c:v>
                </c:pt>
                <c:pt idx="908">
                  <c:v>-1.2</c:v>
                </c:pt>
                <c:pt idx="909">
                  <c:v>-1.5400000000000005</c:v>
                </c:pt>
                <c:pt idx="910">
                  <c:v>-1.6799999999999997</c:v>
                </c:pt>
                <c:pt idx="911">
                  <c:v>-1.819999999999999</c:v>
                </c:pt>
                <c:pt idx="912">
                  <c:v>-1.3799999999999968</c:v>
                </c:pt>
                <c:pt idx="913">
                  <c:v>-1.2799999999999969</c:v>
                </c:pt>
                <c:pt idx="914">
                  <c:v>-1.079999999999997</c:v>
                </c:pt>
                <c:pt idx="915">
                  <c:v>-1.0399999999999963</c:v>
                </c:pt>
                <c:pt idx="916">
                  <c:v>-0.75999999999999657</c:v>
                </c:pt>
                <c:pt idx="917">
                  <c:v>-0.93999999999999773</c:v>
                </c:pt>
                <c:pt idx="918">
                  <c:v>-1.0799999999999983</c:v>
                </c:pt>
                <c:pt idx="919">
                  <c:v>-1.1799999999999984</c:v>
                </c:pt>
                <c:pt idx="920">
                  <c:v>-1.2799999999999983</c:v>
                </c:pt>
                <c:pt idx="921">
                  <c:v>-1.319999999999999</c:v>
                </c:pt>
                <c:pt idx="922">
                  <c:v>-1.3799999999999983</c:v>
                </c:pt>
                <c:pt idx="923">
                  <c:v>-1.1599999999999966</c:v>
                </c:pt>
                <c:pt idx="924">
                  <c:v>-0.71999999999999598</c:v>
                </c:pt>
                <c:pt idx="925">
                  <c:v>-0.27999999999999686</c:v>
                </c:pt>
                <c:pt idx="926">
                  <c:v>-0.83999999999999775</c:v>
                </c:pt>
                <c:pt idx="927">
                  <c:v>-1.0599999999999994</c:v>
                </c:pt>
                <c:pt idx="928">
                  <c:v>-0.96000000000000085</c:v>
                </c:pt>
                <c:pt idx="929">
                  <c:v>-1.5600000000000009</c:v>
                </c:pt>
                <c:pt idx="930">
                  <c:v>-1.8200000000000003</c:v>
                </c:pt>
                <c:pt idx="931">
                  <c:v>-1.3399999999999992</c:v>
                </c:pt>
                <c:pt idx="932">
                  <c:v>-0.69999999999999862</c:v>
                </c:pt>
                <c:pt idx="933">
                  <c:v>-1.3</c:v>
                </c:pt>
                <c:pt idx="934">
                  <c:v>-1.0799999999999996</c:v>
                </c:pt>
                <c:pt idx="935">
                  <c:v>-1.0599999999999994</c:v>
                </c:pt>
                <c:pt idx="936">
                  <c:v>-1.1400000000000006</c:v>
                </c:pt>
                <c:pt idx="937">
                  <c:v>-1.9600000000000009</c:v>
                </c:pt>
                <c:pt idx="938">
                  <c:v>-2.0399999999999991</c:v>
                </c:pt>
                <c:pt idx="939">
                  <c:v>-1.8600000000000008</c:v>
                </c:pt>
                <c:pt idx="940">
                  <c:v>-1.8200000000000016</c:v>
                </c:pt>
                <c:pt idx="941">
                  <c:v>-1.8400000000000021</c:v>
                </c:pt>
                <c:pt idx="942">
                  <c:v>-1.5000000000000013</c:v>
                </c:pt>
                <c:pt idx="943">
                  <c:v>-0.92000000000000171</c:v>
                </c:pt>
                <c:pt idx="944">
                  <c:v>-1.0400000000000005</c:v>
                </c:pt>
                <c:pt idx="945">
                  <c:v>-1.0799999999999996</c:v>
                </c:pt>
                <c:pt idx="946">
                  <c:v>-0.7399999999999991</c:v>
                </c:pt>
                <c:pt idx="947">
                  <c:v>-0.7</c:v>
                </c:pt>
                <c:pt idx="948">
                  <c:v>-0.45999999999999941</c:v>
                </c:pt>
                <c:pt idx="949">
                  <c:v>-0.52000000000000024</c:v>
                </c:pt>
                <c:pt idx="950">
                  <c:v>-0.12000000000000029</c:v>
                </c:pt>
                <c:pt idx="951">
                  <c:v>-0.4799999999999997</c:v>
                </c:pt>
                <c:pt idx="952">
                  <c:v>-0.25999999999999945</c:v>
                </c:pt>
                <c:pt idx="953">
                  <c:v>-0.7</c:v>
                </c:pt>
                <c:pt idx="954">
                  <c:v>-0.5</c:v>
                </c:pt>
                <c:pt idx="955">
                  <c:v>-0.7000000000000014</c:v>
                </c:pt>
                <c:pt idx="956">
                  <c:v>-1.040000000000002</c:v>
                </c:pt>
                <c:pt idx="957">
                  <c:v>-1.1200000000000017</c:v>
                </c:pt>
                <c:pt idx="958">
                  <c:v>-0.9600000000000023</c:v>
                </c:pt>
                <c:pt idx="959">
                  <c:v>-0.98000000000000109</c:v>
                </c:pt>
                <c:pt idx="960">
                  <c:v>-1.2800000000000011</c:v>
                </c:pt>
                <c:pt idx="961">
                  <c:v>-0.77999999999999969</c:v>
                </c:pt>
                <c:pt idx="962">
                  <c:v>-1.2</c:v>
                </c:pt>
                <c:pt idx="963">
                  <c:v>-1.1599999999999995</c:v>
                </c:pt>
                <c:pt idx="964">
                  <c:v>-1.1000000000000001</c:v>
                </c:pt>
                <c:pt idx="965">
                  <c:v>-1.1599999999999995</c:v>
                </c:pt>
                <c:pt idx="966">
                  <c:v>-1.5</c:v>
                </c:pt>
                <c:pt idx="967">
                  <c:v>-0.84000000000000052</c:v>
                </c:pt>
                <c:pt idx="968">
                  <c:v>-0.88000000000000111</c:v>
                </c:pt>
                <c:pt idx="969">
                  <c:v>-0.68000000000000116</c:v>
                </c:pt>
                <c:pt idx="970">
                  <c:v>-0.12000000000000029</c:v>
                </c:pt>
                <c:pt idx="971">
                  <c:v>0.3</c:v>
                </c:pt>
                <c:pt idx="972">
                  <c:v>-1.9999999999998862E-2</c:v>
                </c:pt>
                <c:pt idx="973">
                  <c:v>4.0000000000001992E-2</c:v>
                </c:pt>
                <c:pt idx="974">
                  <c:v>8.0000000000002555E-2</c:v>
                </c:pt>
                <c:pt idx="975">
                  <c:v>-5.9999999999998013E-2</c:v>
                </c:pt>
                <c:pt idx="976">
                  <c:v>-0.39999999999999858</c:v>
                </c:pt>
                <c:pt idx="977">
                  <c:v>-0.33999999999999914</c:v>
                </c:pt>
                <c:pt idx="978">
                  <c:v>-0.2999999999999986</c:v>
                </c:pt>
                <c:pt idx="979">
                  <c:v>-0.55999999999999939</c:v>
                </c:pt>
                <c:pt idx="980">
                  <c:v>-0.92000000000000026</c:v>
                </c:pt>
                <c:pt idx="981">
                  <c:v>-0.37999999999999973</c:v>
                </c:pt>
                <c:pt idx="982">
                  <c:v>-0.37999999999999973</c:v>
                </c:pt>
                <c:pt idx="983">
                  <c:v>-0.5</c:v>
                </c:pt>
                <c:pt idx="984">
                  <c:v>-0.35999999999999943</c:v>
                </c:pt>
                <c:pt idx="985">
                  <c:v>-0.21999999999999886</c:v>
                </c:pt>
                <c:pt idx="986">
                  <c:v>8.000000000000114E-2</c:v>
                </c:pt>
                <c:pt idx="987">
                  <c:v>0.16000000000000086</c:v>
                </c:pt>
                <c:pt idx="988">
                  <c:v>0.35999999999999943</c:v>
                </c:pt>
                <c:pt idx="989">
                  <c:v>1.3999999999999986</c:v>
                </c:pt>
                <c:pt idx="990">
                  <c:v>1.1199999999999988</c:v>
                </c:pt>
                <c:pt idx="991">
                  <c:v>-0.60000000000000142</c:v>
                </c:pt>
                <c:pt idx="992">
                  <c:v>-0.48000000000000115</c:v>
                </c:pt>
                <c:pt idx="993">
                  <c:v>-0.52000000000000024</c:v>
                </c:pt>
                <c:pt idx="994">
                  <c:v>-1.5799999999999996</c:v>
                </c:pt>
                <c:pt idx="995">
                  <c:v>-1.6399999999999992</c:v>
                </c:pt>
                <c:pt idx="996">
                  <c:v>-0.62000000000000033</c:v>
                </c:pt>
                <c:pt idx="997">
                  <c:v>-0.97999999999999976</c:v>
                </c:pt>
                <c:pt idx="998">
                  <c:v>-1.1400000000000006</c:v>
                </c:pt>
                <c:pt idx="999">
                  <c:v>-1.3200000000000003</c:v>
                </c:pt>
                <c:pt idx="1000">
                  <c:v>-0.94000000000000061</c:v>
                </c:pt>
                <c:pt idx="1001">
                  <c:v>-1.2</c:v>
                </c:pt>
                <c:pt idx="1002">
                  <c:v>-0.94000000000000061</c:v>
                </c:pt>
                <c:pt idx="1003">
                  <c:v>-0.75999999999999945</c:v>
                </c:pt>
                <c:pt idx="1004">
                  <c:v>-1</c:v>
                </c:pt>
                <c:pt idx="1005">
                  <c:v>-1.0200000000000002</c:v>
                </c:pt>
                <c:pt idx="1006">
                  <c:v>-0.68000000000000116</c:v>
                </c:pt>
                <c:pt idx="1007">
                  <c:v>-0.74000000000000055</c:v>
                </c:pt>
                <c:pt idx="1008">
                  <c:v>-1</c:v>
                </c:pt>
                <c:pt idx="1009">
                  <c:v>-0.67999999999999972</c:v>
                </c:pt>
                <c:pt idx="1010">
                  <c:v>-0.4799999999999997</c:v>
                </c:pt>
                <c:pt idx="1011">
                  <c:v>-0.43999999999999773</c:v>
                </c:pt>
                <c:pt idx="1012">
                  <c:v>-1.0199999999999989</c:v>
                </c:pt>
                <c:pt idx="1013">
                  <c:v>-0.96000000000000085</c:v>
                </c:pt>
                <c:pt idx="1014">
                  <c:v>-0.87999999999999967</c:v>
                </c:pt>
                <c:pt idx="1015">
                  <c:v>-1.0399999999999991</c:v>
                </c:pt>
                <c:pt idx="1016">
                  <c:v>-1.0200000000000002</c:v>
                </c:pt>
                <c:pt idx="1017">
                  <c:v>-0.63999999999999913</c:v>
                </c:pt>
                <c:pt idx="1018">
                  <c:v>-0.45999999999999802</c:v>
                </c:pt>
                <c:pt idx="1019">
                  <c:v>-0.39999999999999858</c:v>
                </c:pt>
                <c:pt idx="1020">
                  <c:v>-0.11999999999999886</c:v>
                </c:pt>
                <c:pt idx="1021">
                  <c:v>4.000000000000057E-2</c:v>
                </c:pt>
                <c:pt idx="1022">
                  <c:v>0.30000000000000143</c:v>
                </c:pt>
                <c:pt idx="1023">
                  <c:v>0.56000000000000083</c:v>
                </c:pt>
                <c:pt idx="1024">
                  <c:v>0.7399999999999991</c:v>
                </c:pt>
                <c:pt idx="1025">
                  <c:v>0.47999999999999832</c:v>
                </c:pt>
                <c:pt idx="1026">
                  <c:v>3.9999999999999147E-2</c:v>
                </c:pt>
                <c:pt idx="1027">
                  <c:v>-6.0000000000002274E-2</c:v>
                </c:pt>
                <c:pt idx="1028">
                  <c:v>-0.50000000000000144</c:v>
                </c:pt>
                <c:pt idx="1029">
                  <c:v>-0.9</c:v>
                </c:pt>
                <c:pt idx="1030">
                  <c:v>-0.84000000000000052</c:v>
                </c:pt>
                <c:pt idx="1031">
                  <c:v>-0.7600000000000009</c:v>
                </c:pt>
                <c:pt idx="1032">
                  <c:v>-0.64000000000000057</c:v>
                </c:pt>
                <c:pt idx="1033">
                  <c:v>-0.86000000000000087</c:v>
                </c:pt>
                <c:pt idx="1034">
                  <c:v>-0.60000000000000142</c:v>
                </c:pt>
                <c:pt idx="1035">
                  <c:v>-0.2</c:v>
                </c:pt>
                <c:pt idx="1036">
                  <c:v>0.27999999999999969</c:v>
                </c:pt>
                <c:pt idx="1037">
                  <c:v>0.23999999999999916</c:v>
                </c:pt>
                <c:pt idx="1038">
                  <c:v>0.4799999999999997</c:v>
                </c:pt>
                <c:pt idx="1039">
                  <c:v>0.42000000000000026</c:v>
                </c:pt>
                <c:pt idx="1040">
                  <c:v>0.1</c:v>
                </c:pt>
                <c:pt idx="1041">
                  <c:v>-0.3</c:v>
                </c:pt>
                <c:pt idx="1042">
                  <c:v>-0.41999999999999887</c:v>
                </c:pt>
                <c:pt idx="1043">
                  <c:v>-0.15999999999999942</c:v>
                </c:pt>
                <c:pt idx="1044">
                  <c:v>-0.22000000000000028</c:v>
                </c:pt>
                <c:pt idx="1045">
                  <c:v>-4.000000000000057E-2</c:v>
                </c:pt>
                <c:pt idx="1046">
                  <c:v>-0.2</c:v>
                </c:pt>
                <c:pt idx="1047">
                  <c:v>-2.0000000000000285E-2</c:v>
                </c:pt>
                <c:pt idx="1048">
                  <c:v>-0.22000000000000028</c:v>
                </c:pt>
                <c:pt idx="1049">
                  <c:v>-0.51999999999999891</c:v>
                </c:pt>
                <c:pt idx="1050">
                  <c:v>-1.1399999999999992</c:v>
                </c:pt>
                <c:pt idx="1051">
                  <c:v>-1.1799999999999997</c:v>
                </c:pt>
                <c:pt idx="1052">
                  <c:v>-1.1399999999999992</c:v>
                </c:pt>
                <c:pt idx="1053">
                  <c:v>-1.5599999999999994</c:v>
                </c:pt>
                <c:pt idx="1054">
                  <c:v>-1.5800000000000012</c:v>
                </c:pt>
                <c:pt idx="1055">
                  <c:v>-1.4200000000000004</c:v>
                </c:pt>
                <c:pt idx="1056">
                  <c:v>-1.0799999999999996</c:v>
                </c:pt>
                <c:pt idx="1057">
                  <c:v>-1.6200000000000003</c:v>
                </c:pt>
                <c:pt idx="1058">
                  <c:v>-0.88000000000000045</c:v>
                </c:pt>
                <c:pt idx="1059">
                  <c:v>-0.77999999999999903</c:v>
                </c:pt>
                <c:pt idx="1060">
                  <c:v>-0.57999999999999896</c:v>
                </c:pt>
                <c:pt idx="1061">
                  <c:v>-0.43999999999999845</c:v>
                </c:pt>
                <c:pt idx="1062">
                  <c:v>0.12000000000000099</c:v>
                </c:pt>
                <c:pt idx="1063">
                  <c:v>-0.11999999999999886</c:v>
                </c:pt>
                <c:pt idx="1064">
                  <c:v>-0.4199999999999996</c:v>
                </c:pt>
                <c:pt idx="1065">
                  <c:v>-0.36000000000000015</c:v>
                </c:pt>
                <c:pt idx="1066">
                  <c:v>-0.74000000000000055</c:v>
                </c:pt>
                <c:pt idx="1067">
                  <c:v>-0.8600000000000001</c:v>
                </c:pt>
                <c:pt idx="1068">
                  <c:v>-1.1400000000000006</c:v>
                </c:pt>
                <c:pt idx="1069">
                  <c:v>-0.72000000000000031</c:v>
                </c:pt>
                <c:pt idx="1070">
                  <c:v>-0.67999999999999972</c:v>
                </c:pt>
                <c:pt idx="1071">
                  <c:v>-0.2</c:v>
                </c:pt>
                <c:pt idx="1072">
                  <c:v>0.17999999999999972</c:v>
                </c:pt>
                <c:pt idx="1073">
                  <c:v>0.40000000000000069</c:v>
                </c:pt>
                <c:pt idx="1074">
                  <c:v>0.52000000000000024</c:v>
                </c:pt>
                <c:pt idx="1075">
                  <c:v>0.32000000000000028</c:v>
                </c:pt>
                <c:pt idx="1076">
                  <c:v>-0.1</c:v>
                </c:pt>
                <c:pt idx="1077">
                  <c:v>-0.56000000000000016</c:v>
                </c:pt>
                <c:pt idx="1078">
                  <c:v>-0.62000000000000033</c:v>
                </c:pt>
                <c:pt idx="1079">
                  <c:v>-0.66000000000000014</c:v>
                </c:pt>
                <c:pt idx="1080">
                  <c:v>-0.60000000000000075</c:v>
                </c:pt>
                <c:pt idx="1081">
                  <c:v>-0.44000000000000056</c:v>
                </c:pt>
                <c:pt idx="1082">
                  <c:v>-2.0000000000000285E-2</c:v>
                </c:pt>
                <c:pt idx="1083">
                  <c:v>-7.1054273576010023E-16</c:v>
                </c:pt>
                <c:pt idx="1084">
                  <c:v>0.11999999999999886</c:v>
                </c:pt>
                <c:pt idx="1085">
                  <c:v>0.43999999999999917</c:v>
                </c:pt>
                <c:pt idx="1086">
                  <c:v>0.4199999999999996</c:v>
                </c:pt>
                <c:pt idx="1087">
                  <c:v>-0.18000000000000044</c:v>
                </c:pt>
                <c:pt idx="1088">
                  <c:v>-0.12000000000000029</c:v>
                </c:pt>
                <c:pt idx="1089">
                  <c:v>-2.0000000000000285E-2</c:v>
                </c:pt>
                <c:pt idx="1090">
                  <c:v>-0.33999999999999986</c:v>
                </c:pt>
                <c:pt idx="1091">
                  <c:v>-0.22000000000000028</c:v>
                </c:pt>
                <c:pt idx="1092">
                  <c:v>-0.1</c:v>
                </c:pt>
                <c:pt idx="1093">
                  <c:v>-0.34000000000000058</c:v>
                </c:pt>
                <c:pt idx="1094">
                  <c:v>-0.67999999999999972</c:v>
                </c:pt>
                <c:pt idx="1095">
                  <c:v>-0.54000000000000059</c:v>
                </c:pt>
                <c:pt idx="1096">
                  <c:v>-0.87999999999999967</c:v>
                </c:pt>
                <c:pt idx="1097">
                  <c:v>-0.77999999999999969</c:v>
                </c:pt>
                <c:pt idx="1098">
                  <c:v>-0.51999999999999957</c:v>
                </c:pt>
                <c:pt idx="1099">
                  <c:v>-0.36000000000000015</c:v>
                </c:pt>
                <c:pt idx="1100">
                  <c:v>-0.53999999999999981</c:v>
                </c:pt>
                <c:pt idx="1101">
                  <c:v>-0.24000000000000057</c:v>
                </c:pt>
                <c:pt idx="1102">
                  <c:v>-0.30000000000000143</c:v>
                </c:pt>
                <c:pt idx="1103">
                  <c:v>-0.46000000000000085</c:v>
                </c:pt>
                <c:pt idx="1104">
                  <c:v>-0.44000000000000056</c:v>
                </c:pt>
                <c:pt idx="1105">
                  <c:v>-0.26000000000000012</c:v>
                </c:pt>
                <c:pt idx="1106">
                  <c:v>-0.12000000000000029</c:v>
                </c:pt>
                <c:pt idx="1107">
                  <c:v>0.12000000000000029</c:v>
                </c:pt>
                <c:pt idx="1108">
                  <c:v>0.31999999999999956</c:v>
                </c:pt>
                <c:pt idx="1109">
                  <c:v>0.29999999999999927</c:v>
                </c:pt>
                <c:pt idx="1110">
                  <c:v>0.23999999999999916</c:v>
                </c:pt>
                <c:pt idx="1111">
                  <c:v>3.9999999999999147E-2</c:v>
                </c:pt>
                <c:pt idx="1112">
                  <c:v>-0.12000000000000029</c:v>
                </c:pt>
                <c:pt idx="1113">
                  <c:v>-0.26000000000000012</c:v>
                </c:pt>
                <c:pt idx="1114">
                  <c:v>-0.32000000000000028</c:v>
                </c:pt>
                <c:pt idx="1115">
                  <c:v>-0.26000000000000012</c:v>
                </c:pt>
                <c:pt idx="1116">
                  <c:v>-0.35999999999999943</c:v>
                </c:pt>
                <c:pt idx="1117">
                  <c:v>-0.28000000000000042</c:v>
                </c:pt>
                <c:pt idx="1118">
                  <c:v>-0.18000000000000044</c:v>
                </c:pt>
                <c:pt idx="1119">
                  <c:v>-0.54000000000000059</c:v>
                </c:pt>
                <c:pt idx="1120">
                  <c:v>-0.66000000000000081</c:v>
                </c:pt>
                <c:pt idx="1121">
                  <c:v>-0.32000000000000173</c:v>
                </c:pt>
                <c:pt idx="1122">
                  <c:v>-0.32000000000000101</c:v>
                </c:pt>
                <c:pt idx="1123">
                  <c:v>-0.38000000000000045</c:v>
                </c:pt>
                <c:pt idx="1124">
                  <c:v>0.2</c:v>
                </c:pt>
                <c:pt idx="1125">
                  <c:v>0.2</c:v>
                </c:pt>
                <c:pt idx="1126">
                  <c:v>-0.27999999999999969</c:v>
                </c:pt>
                <c:pt idx="1127">
                  <c:v>-0.45999999999999941</c:v>
                </c:pt>
                <c:pt idx="1128">
                  <c:v>-0.73999999999999988</c:v>
                </c:pt>
                <c:pt idx="1129">
                  <c:v>-0.9199999999999996</c:v>
                </c:pt>
                <c:pt idx="1130">
                  <c:v>-1.0199999999999996</c:v>
                </c:pt>
                <c:pt idx="1131">
                  <c:v>-0.99999999999999933</c:v>
                </c:pt>
                <c:pt idx="1132">
                  <c:v>-0.93999999999999984</c:v>
                </c:pt>
                <c:pt idx="1133">
                  <c:v>-0.56000000000000016</c:v>
                </c:pt>
                <c:pt idx="1134">
                  <c:v>-0.78000000000000047</c:v>
                </c:pt>
                <c:pt idx="1135">
                  <c:v>-0.78000000000000047</c:v>
                </c:pt>
                <c:pt idx="1136">
                  <c:v>-0.62000000000000099</c:v>
                </c:pt>
                <c:pt idx="1137">
                  <c:v>-0.34000000000000058</c:v>
                </c:pt>
                <c:pt idx="1138">
                  <c:v>-0.7</c:v>
                </c:pt>
                <c:pt idx="1139">
                  <c:v>-0.6</c:v>
                </c:pt>
                <c:pt idx="1140">
                  <c:v>-0.57999999999999974</c:v>
                </c:pt>
                <c:pt idx="1141">
                  <c:v>-0.69999999999999929</c:v>
                </c:pt>
                <c:pt idx="1142">
                  <c:v>-1.0199999999999996</c:v>
                </c:pt>
                <c:pt idx="1143">
                  <c:v>-0.9</c:v>
                </c:pt>
                <c:pt idx="1144">
                  <c:v>-0.9</c:v>
                </c:pt>
                <c:pt idx="1145">
                  <c:v>-0.50000000000000067</c:v>
                </c:pt>
                <c:pt idx="1146">
                  <c:v>-0.18000000000000044</c:v>
                </c:pt>
                <c:pt idx="1147">
                  <c:v>-0.52000000000000024</c:v>
                </c:pt>
                <c:pt idx="1148">
                  <c:v>-0.21999999999999958</c:v>
                </c:pt>
                <c:pt idx="1149">
                  <c:v>-0.35999999999999943</c:v>
                </c:pt>
                <c:pt idx="1150">
                  <c:v>-0.55999999999999872</c:v>
                </c:pt>
                <c:pt idx="1151">
                  <c:v>-0.51999999999999957</c:v>
                </c:pt>
                <c:pt idx="1152">
                  <c:v>0.16000000000000014</c:v>
                </c:pt>
                <c:pt idx="1153">
                  <c:v>0.13999999999999915</c:v>
                </c:pt>
                <c:pt idx="1154">
                  <c:v>0.41999999999999887</c:v>
                </c:pt>
                <c:pt idx="1155">
                  <c:v>0.31999999999999884</c:v>
                </c:pt>
                <c:pt idx="1156">
                  <c:v>-6.0000000000000143E-2</c:v>
                </c:pt>
                <c:pt idx="1157">
                  <c:v>-0.46000000000000013</c:v>
                </c:pt>
                <c:pt idx="1158">
                  <c:v>-0.59999999999999931</c:v>
                </c:pt>
                <c:pt idx="1159">
                  <c:v>-0.57999999999999896</c:v>
                </c:pt>
                <c:pt idx="1160">
                  <c:v>-0.53999999999999981</c:v>
                </c:pt>
                <c:pt idx="1161">
                  <c:v>-0.46000000000000013</c:v>
                </c:pt>
                <c:pt idx="1162">
                  <c:v>-0.36000000000000015</c:v>
                </c:pt>
                <c:pt idx="1163">
                  <c:v>-0.32000000000000028</c:v>
                </c:pt>
                <c:pt idx="1164">
                  <c:v>-0.52000000000000024</c:v>
                </c:pt>
                <c:pt idx="1165">
                  <c:v>-0.27999999999999969</c:v>
                </c:pt>
                <c:pt idx="1166">
                  <c:v>-0.26000000000000012</c:v>
                </c:pt>
                <c:pt idx="1167">
                  <c:v>6.0000000000000143E-2</c:v>
                </c:pt>
                <c:pt idx="1168">
                  <c:v>0.12000000000000029</c:v>
                </c:pt>
                <c:pt idx="1169">
                  <c:v>0.3</c:v>
                </c:pt>
                <c:pt idx="1170">
                  <c:v>0.2</c:v>
                </c:pt>
                <c:pt idx="1171">
                  <c:v>0.36000000000000015</c:v>
                </c:pt>
                <c:pt idx="1172">
                  <c:v>0.16000000000000014</c:v>
                </c:pt>
                <c:pt idx="1173">
                  <c:v>-0.1</c:v>
                </c:pt>
                <c:pt idx="1174">
                  <c:v>-0.19999999999999929</c:v>
                </c:pt>
                <c:pt idx="1175">
                  <c:v>-9.9999999999999284E-2</c:v>
                </c:pt>
                <c:pt idx="1176">
                  <c:v>-0.11999999999999958</c:v>
                </c:pt>
                <c:pt idx="1177">
                  <c:v>-0.4199999999999996</c:v>
                </c:pt>
                <c:pt idx="1178">
                  <c:v>4.000000000000057E-2</c:v>
                </c:pt>
                <c:pt idx="1179">
                  <c:v>0.17999999999999972</c:v>
                </c:pt>
                <c:pt idx="1180">
                  <c:v>-6.0000000000000143E-2</c:v>
                </c:pt>
                <c:pt idx="1181">
                  <c:v>7.999999999999971E-2</c:v>
                </c:pt>
                <c:pt idx="1182">
                  <c:v>0.49999999999999928</c:v>
                </c:pt>
                <c:pt idx="1183">
                  <c:v>0.49999999999999856</c:v>
                </c:pt>
                <c:pt idx="1184">
                  <c:v>0.53999999999999915</c:v>
                </c:pt>
                <c:pt idx="1185">
                  <c:v>0.61999999999999955</c:v>
                </c:pt>
                <c:pt idx="1186">
                  <c:v>6.0000000000000143E-2</c:v>
                </c:pt>
                <c:pt idx="1187">
                  <c:v>-0.53999999999999981</c:v>
                </c:pt>
                <c:pt idx="1188">
                  <c:v>-1.0399999999999991</c:v>
                </c:pt>
                <c:pt idx="1189">
                  <c:v>-1.0999999999999992</c:v>
                </c:pt>
                <c:pt idx="1190">
                  <c:v>-1.2799999999999998</c:v>
                </c:pt>
                <c:pt idx="1191">
                  <c:v>-0.87999999999999967</c:v>
                </c:pt>
                <c:pt idx="1192">
                  <c:v>-0.3999999999999993</c:v>
                </c:pt>
                <c:pt idx="1193">
                  <c:v>-0.25999999999999945</c:v>
                </c:pt>
                <c:pt idx="1194">
                  <c:v>-0.19999999999999929</c:v>
                </c:pt>
                <c:pt idx="1195">
                  <c:v>7.1054273576010023E-16</c:v>
                </c:pt>
                <c:pt idx="1196">
                  <c:v>0.50000000000000067</c:v>
                </c:pt>
                <c:pt idx="1197">
                  <c:v>0.44000000000000056</c:v>
                </c:pt>
                <c:pt idx="1198">
                  <c:v>0.44000000000000056</c:v>
                </c:pt>
                <c:pt idx="1199">
                  <c:v>0.60000000000000075</c:v>
                </c:pt>
                <c:pt idx="1200">
                  <c:v>0.48000000000000043</c:v>
                </c:pt>
                <c:pt idx="1201">
                  <c:v>-0.31999999999999956</c:v>
                </c:pt>
                <c:pt idx="1202">
                  <c:v>-0.35999999999999943</c:v>
                </c:pt>
                <c:pt idx="1203">
                  <c:v>-0.33999999999999914</c:v>
                </c:pt>
                <c:pt idx="1204">
                  <c:v>-0.53999999999999915</c:v>
                </c:pt>
                <c:pt idx="1205">
                  <c:v>-0.57999999999999896</c:v>
                </c:pt>
                <c:pt idx="1206">
                  <c:v>-0.27999999999999903</c:v>
                </c:pt>
                <c:pt idx="1207">
                  <c:v>-0.31999999999999956</c:v>
                </c:pt>
                <c:pt idx="1208">
                  <c:v>-0.17999999999999972</c:v>
                </c:pt>
                <c:pt idx="1209">
                  <c:v>-0.28000000000000042</c:v>
                </c:pt>
                <c:pt idx="1210">
                  <c:v>-0.36000000000000087</c:v>
                </c:pt>
                <c:pt idx="1211">
                  <c:v>-0.42000000000000098</c:v>
                </c:pt>
                <c:pt idx="1212">
                  <c:v>-0.10000000000000071</c:v>
                </c:pt>
                <c:pt idx="1213">
                  <c:v>-0.10000000000000071</c:v>
                </c:pt>
                <c:pt idx="1214">
                  <c:v>0.13999999999999915</c:v>
                </c:pt>
                <c:pt idx="1215">
                  <c:v>0.45999999999999941</c:v>
                </c:pt>
                <c:pt idx="1216">
                  <c:v>0.23999999999999985</c:v>
                </c:pt>
                <c:pt idx="1217">
                  <c:v>-0.18000000000000044</c:v>
                </c:pt>
                <c:pt idx="1218">
                  <c:v>-0.54000000000000126</c:v>
                </c:pt>
                <c:pt idx="1219">
                  <c:v>-1.0200000000000002</c:v>
                </c:pt>
                <c:pt idx="1220">
                  <c:v>-0.83999999999999986</c:v>
                </c:pt>
                <c:pt idx="1221">
                  <c:v>-0.44000000000000056</c:v>
                </c:pt>
                <c:pt idx="1222">
                  <c:v>-0.34000000000000058</c:v>
                </c:pt>
                <c:pt idx="1223">
                  <c:v>-0.21999999999999958</c:v>
                </c:pt>
                <c:pt idx="1224">
                  <c:v>0.13999999999999985</c:v>
                </c:pt>
                <c:pt idx="1225">
                  <c:v>0.1</c:v>
                </c:pt>
                <c:pt idx="1226">
                  <c:v>-0.36000000000000015</c:v>
                </c:pt>
                <c:pt idx="1227">
                  <c:v>-0.51999999999999957</c:v>
                </c:pt>
                <c:pt idx="1228">
                  <c:v>-0.36000000000000015</c:v>
                </c:pt>
                <c:pt idx="1229">
                  <c:v>-0.32000000000000028</c:v>
                </c:pt>
                <c:pt idx="1230">
                  <c:v>-0.70000000000000073</c:v>
                </c:pt>
                <c:pt idx="1231">
                  <c:v>-0.16000000000000014</c:v>
                </c:pt>
                <c:pt idx="1232">
                  <c:v>0.2</c:v>
                </c:pt>
                <c:pt idx="1233">
                  <c:v>0.36000000000000015</c:v>
                </c:pt>
                <c:pt idx="1234">
                  <c:v>0.3</c:v>
                </c:pt>
                <c:pt idx="1235">
                  <c:v>0.27999999999999969</c:v>
                </c:pt>
                <c:pt idx="1236">
                  <c:v>-0.2000000000000007</c:v>
                </c:pt>
                <c:pt idx="1237">
                  <c:v>-8.000000000000114E-2</c:v>
                </c:pt>
                <c:pt idx="1238">
                  <c:v>-0.28000000000000114</c:v>
                </c:pt>
                <c:pt idx="1239">
                  <c:v>-0.46000000000000085</c:v>
                </c:pt>
                <c:pt idx="1240">
                  <c:v>-0.62000000000000099</c:v>
                </c:pt>
                <c:pt idx="1241">
                  <c:v>-0.36000000000000015</c:v>
                </c:pt>
                <c:pt idx="1242">
                  <c:v>-0.8600000000000001</c:v>
                </c:pt>
                <c:pt idx="1243">
                  <c:v>-0.8</c:v>
                </c:pt>
                <c:pt idx="1244">
                  <c:v>-0.4</c:v>
                </c:pt>
                <c:pt idx="1245">
                  <c:v>-0.11999999999999958</c:v>
                </c:pt>
                <c:pt idx="1246">
                  <c:v>0.17999999999999972</c:v>
                </c:pt>
                <c:pt idx="1247">
                  <c:v>0.65999999999999948</c:v>
                </c:pt>
                <c:pt idx="1248">
                  <c:v>0.75999999999999945</c:v>
                </c:pt>
                <c:pt idx="1249">
                  <c:v>0.3999999999999993</c:v>
                </c:pt>
                <c:pt idx="1250">
                  <c:v>0.29999999999999927</c:v>
                </c:pt>
                <c:pt idx="1251">
                  <c:v>0.17999999999999899</c:v>
                </c:pt>
                <c:pt idx="1252">
                  <c:v>-8.0000000000000432E-2</c:v>
                </c:pt>
                <c:pt idx="1253">
                  <c:v>0.15999999999999942</c:v>
                </c:pt>
                <c:pt idx="1254">
                  <c:v>-2.0000000000000285E-2</c:v>
                </c:pt>
                <c:pt idx="1255">
                  <c:v>7.999999999999971E-2</c:v>
                </c:pt>
                <c:pt idx="1256">
                  <c:v>6.0000000000000143E-2</c:v>
                </c:pt>
                <c:pt idx="1257">
                  <c:v>0.33999999999999986</c:v>
                </c:pt>
                <c:pt idx="1258">
                  <c:v>0.16000000000000014</c:v>
                </c:pt>
                <c:pt idx="1259">
                  <c:v>0.16000000000000014</c:v>
                </c:pt>
                <c:pt idx="1260">
                  <c:v>0.3</c:v>
                </c:pt>
                <c:pt idx="1261">
                  <c:v>0.4</c:v>
                </c:pt>
                <c:pt idx="1262">
                  <c:v>0.4199999999999996</c:v>
                </c:pt>
                <c:pt idx="1263">
                  <c:v>0.33999999999999914</c:v>
                </c:pt>
                <c:pt idx="1264">
                  <c:v>0.39999999999999858</c:v>
                </c:pt>
                <c:pt idx="1265">
                  <c:v>0.21999999999999886</c:v>
                </c:pt>
                <c:pt idx="1266">
                  <c:v>5.9999999999999429E-2</c:v>
                </c:pt>
                <c:pt idx="1267">
                  <c:v>-0.16000000000000014</c:v>
                </c:pt>
                <c:pt idx="1268">
                  <c:v>-0.4799999999999997</c:v>
                </c:pt>
                <c:pt idx="1269">
                  <c:v>7.1054273576010023E-16</c:v>
                </c:pt>
                <c:pt idx="1270">
                  <c:v>2.0000000000000285E-2</c:v>
                </c:pt>
                <c:pt idx="1271">
                  <c:v>-0.32000000000000028</c:v>
                </c:pt>
                <c:pt idx="1272">
                  <c:v>-0.32000000000000028</c:v>
                </c:pt>
                <c:pt idx="1273">
                  <c:v>-8.0000000000000432E-2</c:v>
                </c:pt>
                <c:pt idx="1274">
                  <c:v>-0.32000000000000028</c:v>
                </c:pt>
                <c:pt idx="1275">
                  <c:v>-0.27999999999999969</c:v>
                </c:pt>
                <c:pt idx="1276">
                  <c:v>0.2</c:v>
                </c:pt>
                <c:pt idx="1277">
                  <c:v>6.0000000000000143E-2</c:v>
                </c:pt>
                <c:pt idx="1278">
                  <c:v>0.53999999999999981</c:v>
                </c:pt>
                <c:pt idx="1279">
                  <c:v>0.59999999999999931</c:v>
                </c:pt>
                <c:pt idx="1280">
                  <c:v>0.51999999999999891</c:v>
                </c:pt>
                <c:pt idx="1281">
                  <c:v>0.27999999999999969</c:v>
                </c:pt>
                <c:pt idx="1282">
                  <c:v>0.25999999999999945</c:v>
                </c:pt>
                <c:pt idx="1283">
                  <c:v>-0.36000000000000015</c:v>
                </c:pt>
                <c:pt idx="1284">
                  <c:v>-7.999999999999971E-2</c:v>
                </c:pt>
                <c:pt idx="1285">
                  <c:v>-0.53999999999999981</c:v>
                </c:pt>
                <c:pt idx="1286">
                  <c:v>-0.67999999999999972</c:v>
                </c:pt>
                <c:pt idx="1287">
                  <c:v>-0.43999999999999984</c:v>
                </c:pt>
                <c:pt idx="1288">
                  <c:v>-0.33999999999999986</c:v>
                </c:pt>
                <c:pt idx="1289">
                  <c:v>-0.75999999999999945</c:v>
                </c:pt>
                <c:pt idx="1290">
                  <c:v>-0.31999999999999884</c:v>
                </c:pt>
                <c:pt idx="1291">
                  <c:v>-0.61999999999999955</c:v>
                </c:pt>
                <c:pt idx="1292">
                  <c:v>-0.55999999999999872</c:v>
                </c:pt>
                <c:pt idx="1293">
                  <c:v>-0.53999999999999848</c:v>
                </c:pt>
                <c:pt idx="1294">
                  <c:v>-0.49999999999999928</c:v>
                </c:pt>
                <c:pt idx="1295">
                  <c:v>-0.45999999999999941</c:v>
                </c:pt>
                <c:pt idx="1296">
                  <c:v>0.18000000000000044</c:v>
                </c:pt>
                <c:pt idx="1297">
                  <c:v>0.17999999999999972</c:v>
                </c:pt>
                <c:pt idx="1298">
                  <c:v>0.4799999999999997</c:v>
                </c:pt>
                <c:pt idx="1299">
                  <c:v>0.66000000000000014</c:v>
                </c:pt>
                <c:pt idx="1300">
                  <c:v>0.65999999999999948</c:v>
                </c:pt>
                <c:pt idx="1301">
                  <c:v>0.27999999999999969</c:v>
                </c:pt>
                <c:pt idx="1302">
                  <c:v>0.13999999999999985</c:v>
                </c:pt>
                <c:pt idx="1303">
                  <c:v>-0.28000000000000114</c:v>
                </c:pt>
                <c:pt idx="1304">
                  <c:v>-0.46000000000000157</c:v>
                </c:pt>
                <c:pt idx="1305">
                  <c:v>-0.56000000000000083</c:v>
                </c:pt>
                <c:pt idx="1306">
                  <c:v>-0.56000000000000083</c:v>
                </c:pt>
                <c:pt idx="1307">
                  <c:v>-0.48000000000000115</c:v>
                </c:pt>
                <c:pt idx="1308">
                  <c:v>-0.46000000000000085</c:v>
                </c:pt>
                <c:pt idx="1309">
                  <c:v>-0.48000000000000043</c:v>
                </c:pt>
                <c:pt idx="1310">
                  <c:v>-0.56000000000000016</c:v>
                </c:pt>
                <c:pt idx="1311">
                  <c:v>-2.0000000000000285E-2</c:v>
                </c:pt>
                <c:pt idx="1312">
                  <c:v>-4.000000000000057E-2</c:v>
                </c:pt>
                <c:pt idx="1313">
                  <c:v>0.35999999999999943</c:v>
                </c:pt>
                <c:pt idx="1314">
                  <c:v>0.57999999999999896</c:v>
                </c:pt>
                <c:pt idx="1315">
                  <c:v>0.67999999999999827</c:v>
                </c:pt>
                <c:pt idx="1316">
                  <c:v>1.9999999999998151E-2</c:v>
                </c:pt>
                <c:pt idx="1317">
                  <c:v>-8.000000000000114E-2</c:v>
                </c:pt>
                <c:pt idx="1318">
                  <c:v>-0.40000000000000069</c:v>
                </c:pt>
                <c:pt idx="1319">
                  <c:v>-0.56000000000000016</c:v>
                </c:pt>
                <c:pt idx="1320">
                  <c:v>-0.51999999999999957</c:v>
                </c:pt>
                <c:pt idx="1321">
                  <c:v>-3.9999999999999147E-2</c:v>
                </c:pt>
                <c:pt idx="1322">
                  <c:v>7.1054273576010023E-16</c:v>
                </c:pt>
                <c:pt idx="1323">
                  <c:v>0.16000000000000014</c:v>
                </c:pt>
                <c:pt idx="1324">
                  <c:v>-1.9999999999999574E-2</c:v>
                </c:pt>
                <c:pt idx="1325">
                  <c:v>-0.13999999999999985</c:v>
                </c:pt>
                <c:pt idx="1326">
                  <c:v>-0.48000000000000043</c:v>
                </c:pt>
                <c:pt idx="1327">
                  <c:v>-0.46000000000000013</c:v>
                </c:pt>
                <c:pt idx="1328">
                  <c:v>-0.4799999999999997</c:v>
                </c:pt>
                <c:pt idx="1329">
                  <c:v>-0.3</c:v>
                </c:pt>
                <c:pt idx="1330">
                  <c:v>-4.000000000000057E-2</c:v>
                </c:pt>
                <c:pt idx="1331">
                  <c:v>0.27999999999999969</c:v>
                </c:pt>
                <c:pt idx="1332">
                  <c:v>-0.12000000000000099</c:v>
                </c:pt>
                <c:pt idx="1333">
                  <c:v>-0.38000000000000111</c:v>
                </c:pt>
                <c:pt idx="1334">
                  <c:v>-0.58000000000000118</c:v>
                </c:pt>
                <c:pt idx="1335">
                  <c:v>-0.26000000000000012</c:v>
                </c:pt>
                <c:pt idx="1336">
                  <c:v>-0.2</c:v>
                </c:pt>
                <c:pt idx="1337">
                  <c:v>0.10000000000000071</c:v>
                </c:pt>
                <c:pt idx="1338">
                  <c:v>0.34000000000000058</c:v>
                </c:pt>
                <c:pt idx="1339">
                  <c:v>0.60000000000000075</c:v>
                </c:pt>
                <c:pt idx="1340">
                  <c:v>0.33999999999999986</c:v>
                </c:pt>
                <c:pt idx="1341">
                  <c:v>-6.0000000000000143E-2</c:v>
                </c:pt>
                <c:pt idx="1342">
                  <c:v>0.11999999999999958</c:v>
                </c:pt>
                <c:pt idx="1343">
                  <c:v>0.53999999999999981</c:v>
                </c:pt>
                <c:pt idx="1344">
                  <c:v>0.37999999999999973</c:v>
                </c:pt>
                <c:pt idx="1345">
                  <c:v>0.4</c:v>
                </c:pt>
                <c:pt idx="1346">
                  <c:v>0.32000000000000028</c:v>
                </c:pt>
                <c:pt idx="1347">
                  <c:v>0.12000000000000029</c:v>
                </c:pt>
                <c:pt idx="1348">
                  <c:v>-0.35999999999999943</c:v>
                </c:pt>
                <c:pt idx="1349">
                  <c:v>-3.9999999999999147E-2</c:v>
                </c:pt>
                <c:pt idx="1350">
                  <c:v>-0.57999999999999896</c:v>
                </c:pt>
                <c:pt idx="1351">
                  <c:v>-0.4799999999999997</c:v>
                </c:pt>
                <c:pt idx="1352">
                  <c:v>-0.22000000000000028</c:v>
                </c:pt>
                <c:pt idx="1353">
                  <c:v>-0.12000000000000099</c:v>
                </c:pt>
                <c:pt idx="1354">
                  <c:v>-0.36000000000000087</c:v>
                </c:pt>
                <c:pt idx="1355">
                  <c:v>0.11999999999999958</c:v>
                </c:pt>
                <c:pt idx="1356">
                  <c:v>0.28000000000000042</c:v>
                </c:pt>
                <c:pt idx="1357">
                  <c:v>-3.9999999999999147E-2</c:v>
                </c:pt>
                <c:pt idx="1358">
                  <c:v>-1.9999999999998862E-2</c:v>
                </c:pt>
                <c:pt idx="1359">
                  <c:v>0.2000000000000007</c:v>
                </c:pt>
                <c:pt idx="1360">
                  <c:v>6.0000000000000851E-2</c:v>
                </c:pt>
                <c:pt idx="1361">
                  <c:v>0.2</c:v>
                </c:pt>
                <c:pt idx="1362">
                  <c:v>0.4799999999999997</c:v>
                </c:pt>
                <c:pt idx="1363">
                  <c:v>0.35999999999999943</c:v>
                </c:pt>
                <c:pt idx="1364">
                  <c:v>-0.12000000000000099</c:v>
                </c:pt>
                <c:pt idx="1365">
                  <c:v>7.9999999999998295E-2</c:v>
                </c:pt>
                <c:pt idx="1366">
                  <c:v>3.999999999999844E-2</c:v>
                </c:pt>
                <c:pt idx="1367">
                  <c:v>0.27999999999999903</c:v>
                </c:pt>
                <c:pt idx="1368">
                  <c:v>0.55999999999999872</c:v>
                </c:pt>
                <c:pt idx="1369">
                  <c:v>0.83999999999999919</c:v>
                </c:pt>
                <c:pt idx="1370">
                  <c:v>0.61999999999999955</c:v>
                </c:pt>
                <c:pt idx="1371">
                  <c:v>0.9</c:v>
                </c:pt>
                <c:pt idx="1372">
                  <c:v>0.62000000000000033</c:v>
                </c:pt>
                <c:pt idx="1373">
                  <c:v>0.58000000000000118</c:v>
                </c:pt>
                <c:pt idx="1374">
                  <c:v>0.38000000000000111</c:v>
                </c:pt>
                <c:pt idx="1375">
                  <c:v>0.92000000000000104</c:v>
                </c:pt>
                <c:pt idx="1376">
                  <c:v>0.90000000000000147</c:v>
                </c:pt>
                <c:pt idx="1377">
                  <c:v>1.1600000000000008</c:v>
                </c:pt>
                <c:pt idx="1378">
                  <c:v>1.4400000000000006</c:v>
                </c:pt>
                <c:pt idx="1379">
                  <c:v>2.2600000000000007</c:v>
                </c:pt>
                <c:pt idx="1380">
                  <c:v>1.920000000000001</c:v>
                </c:pt>
                <c:pt idx="1381">
                  <c:v>1.6800000000000004</c:v>
                </c:pt>
                <c:pt idx="1382">
                  <c:v>0.58000000000000118</c:v>
                </c:pt>
                <c:pt idx="1383">
                  <c:v>-0.31999999999999884</c:v>
                </c:pt>
                <c:pt idx="1384">
                  <c:v>-1.0399999999999991</c:v>
                </c:pt>
                <c:pt idx="1385">
                  <c:v>-0.61999999999999955</c:v>
                </c:pt>
                <c:pt idx="1386">
                  <c:v>-0.31999999999999956</c:v>
                </c:pt>
                <c:pt idx="1387">
                  <c:v>0.51999999999999957</c:v>
                </c:pt>
                <c:pt idx="1388">
                  <c:v>1.0000000000000007</c:v>
                </c:pt>
                <c:pt idx="1389">
                  <c:v>0.82000000000000095</c:v>
                </c:pt>
                <c:pt idx="1390">
                  <c:v>0.2</c:v>
                </c:pt>
                <c:pt idx="1391">
                  <c:v>-0.38000000000000111</c:v>
                </c:pt>
                <c:pt idx="1392">
                  <c:v>-0.14000000000000057</c:v>
                </c:pt>
                <c:pt idx="1393">
                  <c:v>-0.30000000000000143</c:v>
                </c:pt>
                <c:pt idx="1394">
                  <c:v>-0.24000000000000057</c:v>
                </c:pt>
                <c:pt idx="1395">
                  <c:v>-0.23999999999999916</c:v>
                </c:pt>
                <c:pt idx="1396">
                  <c:v>-0.21999999999999745</c:v>
                </c:pt>
                <c:pt idx="1397">
                  <c:v>-0.55999999999999661</c:v>
                </c:pt>
                <c:pt idx="1398">
                  <c:v>-0.55999999999999661</c:v>
                </c:pt>
                <c:pt idx="1399">
                  <c:v>-0.45999999999999802</c:v>
                </c:pt>
                <c:pt idx="1400">
                  <c:v>-0.23999999999999772</c:v>
                </c:pt>
                <c:pt idx="1401">
                  <c:v>-0.51999999999999891</c:v>
                </c:pt>
                <c:pt idx="1402">
                  <c:v>-0.75999999999999945</c:v>
                </c:pt>
                <c:pt idx="1403">
                  <c:v>-0.7399999999999991</c:v>
                </c:pt>
                <c:pt idx="1404">
                  <c:v>-0.75999999999999945</c:v>
                </c:pt>
                <c:pt idx="1405">
                  <c:v>-0.82000000000000028</c:v>
                </c:pt>
                <c:pt idx="1406">
                  <c:v>-0.74000000000000055</c:v>
                </c:pt>
                <c:pt idx="1407">
                  <c:v>-0.8400000000000013</c:v>
                </c:pt>
                <c:pt idx="1408">
                  <c:v>-1.0200000000000018</c:v>
                </c:pt>
                <c:pt idx="1409">
                  <c:v>-1.1000000000000014</c:v>
                </c:pt>
                <c:pt idx="1410">
                  <c:v>-1.6400000000000012</c:v>
                </c:pt>
                <c:pt idx="1411">
                  <c:v>-1.1600000000000001</c:v>
                </c:pt>
                <c:pt idx="1412">
                  <c:v>-0.53999999999999981</c:v>
                </c:pt>
                <c:pt idx="1413">
                  <c:v>-0.5</c:v>
                </c:pt>
                <c:pt idx="1414">
                  <c:v>0.12000000000000029</c:v>
                </c:pt>
                <c:pt idx="1415">
                  <c:v>0.38000000000000045</c:v>
                </c:pt>
                <c:pt idx="1416">
                  <c:v>0.12000000000000029</c:v>
                </c:pt>
                <c:pt idx="1417">
                  <c:v>-0.22000000000000028</c:v>
                </c:pt>
                <c:pt idx="1418">
                  <c:v>-0.16000000000000014</c:v>
                </c:pt>
                <c:pt idx="1419">
                  <c:v>-0.88000000000000045</c:v>
                </c:pt>
                <c:pt idx="1420">
                  <c:v>-0.56000000000000083</c:v>
                </c:pt>
                <c:pt idx="1421">
                  <c:v>-0.70000000000000073</c:v>
                </c:pt>
                <c:pt idx="1422">
                  <c:v>-0.62000000000000033</c:v>
                </c:pt>
                <c:pt idx="1423">
                  <c:v>-0.44000000000000056</c:v>
                </c:pt>
                <c:pt idx="1424">
                  <c:v>-0.2</c:v>
                </c:pt>
                <c:pt idx="1425">
                  <c:v>-0.17999999999999972</c:v>
                </c:pt>
                <c:pt idx="1426">
                  <c:v>0.36000000000000015</c:v>
                </c:pt>
                <c:pt idx="1427">
                  <c:v>0.51999999999999957</c:v>
                </c:pt>
                <c:pt idx="1428">
                  <c:v>0.73999999999999988</c:v>
                </c:pt>
                <c:pt idx="1429">
                  <c:v>0.73999999999999988</c:v>
                </c:pt>
                <c:pt idx="1430">
                  <c:v>0.6</c:v>
                </c:pt>
                <c:pt idx="1431">
                  <c:v>0.45999999999999941</c:v>
                </c:pt>
                <c:pt idx="1432">
                  <c:v>0.64000000000000057</c:v>
                </c:pt>
                <c:pt idx="1433">
                  <c:v>0.66000000000000014</c:v>
                </c:pt>
                <c:pt idx="1434">
                  <c:v>0.81999999999999962</c:v>
                </c:pt>
                <c:pt idx="1435">
                  <c:v>1.079999999999999</c:v>
                </c:pt>
                <c:pt idx="1436">
                  <c:v>0.93999999999999917</c:v>
                </c:pt>
                <c:pt idx="1437">
                  <c:v>0.89999999999999858</c:v>
                </c:pt>
                <c:pt idx="1438">
                  <c:v>0.7399999999999991</c:v>
                </c:pt>
                <c:pt idx="1439">
                  <c:v>0.69999999999999929</c:v>
                </c:pt>
                <c:pt idx="1440">
                  <c:v>0.68000000000000038</c:v>
                </c:pt>
                <c:pt idx="1441">
                  <c:v>0.70000000000000073</c:v>
                </c:pt>
                <c:pt idx="1442">
                  <c:v>0.48000000000000043</c:v>
                </c:pt>
                <c:pt idx="1443">
                  <c:v>0.28000000000000042</c:v>
                </c:pt>
                <c:pt idx="1444">
                  <c:v>0.5800000000000004</c:v>
                </c:pt>
                <c:pt idx="1445">
                  <c:v>0.13999999999999985</c:v>
                </c:pt>
                <c:pt idx="1446">
                  <c:v>0.3999999999999993</c:v>
                </c:pt>
                <c:pt idx="1447">
                  <c:v>0.4199999999999996</c:v>
                </c:pt>
                <c:pt idx="1448">
                  <c:v>0.55999999999999939</c:v>
                </c:pt>
                <c:pt idx="1449">
                  <c:v>0.35999999999999943</c:v>
                </c:pt>
                <c:pt idx="1450">
                  <c:v>0.3999999999999993</c:v>
                </c:pt>
                <c:pt idx="1451">
                  <c:v>-0.16000000000000014</c:v>
                </c:pt>
                <c:pt idx="1452">
                  <c:v>-0.22000000000000028</c:v>
                </c:pt>
                <c:pt idx="1453">
                  <c:v>-0.46000000000000085</c:v>
                </c:pt>
                <c:pt idx="1454">
                  <c:v>-0.70000000000000073</c:v>
                </c:pt>
                <c:pt idx="1455">
                  <c:v>-0.70000000000000073</c:v>
                </c:pt>
                <c:pt idx="1456">
                  <c:v>-0.36000000000000087</c:v>
                </c:pt>
                <c:pt idx="1457">
                  <c:v>-0.52000000000000102</c:v>
                </c:pt>
                <c:pt idx="1458">
                  <c:v>-0.48000000000000043</c:v>
                </c:pt>
                <c:pt idx="1459">
                  <c:v>-0.7</c:v>
                </c:pt>
                <c:pt idx="1460">
                  <c:v>-0.61999999999999955</c:v>
                </c:pt>
                <c:pt idx="1461">
                  <c:v>-0.57999999999999974</c:v>
                </c:pt>
                <c:pt idx="1462">
                  <c:v>-0.31999999999999956</c:v>
                </c:pt>
                <c:pt idx="1463">
                  <c:v>-0.21999999999999958</c:v>
                </c:pt>
                <c:pt idx="1464">
                  <c:v>0.2</c:v>
                </c:pt>
                <c:pt idx="1465">
                  <c:v>0.57999999999999974</c:v>
                </c:pt>
                <c:pt idx="1466">
                  <c:v>0.57999999999999974</c:v>
                </c:pt>
                <c:pt idx="1467">
                  <c:v>0.35999999999999943</c:v>
                </c:pt>
                <c:pt idx="1468">
                  <c:v>0.35999999999999871</c:v>
                </c:pt>
                <c:pt idx="1469">
                  <c:v>0.37999999999999901</c:v>
                </c:pt>
                <c:pt idx="1470">
                  <c:v>0.25999999999999873</c:v>
                </c:pt>
                <c:pt idx="1471">
                  <c:v>0.57999999999999896</c:v>
                </c:pt>
                <c:pt idx="1472">
                  <c:v>0.59999999999999853</c:v>
                </c:pt>
                <c:pt idx="1473">
                  <c:v>0.52000000000000024</c:v>
                </c:pt>
                <c:pt idx="1474">
                  <c:v>0.23999999999999916</c:v>
                </c:pt>
                <c:pt idx="1475">
                  <c:v>-4.000000000000057E-2</c:v>
                </c:pt>
                <c:pt idx="1476">
                  <c:v>5.9999999999999429E-2</c:v>
                </c:pt>
                <c:pt idx="1477">
                  <c:v>0.27999999999999969</c:v>
                </c:pt>
                <c:pt idx="1478">
                  <c:v>0.79999999999999927</c:v>
                </c:pt>
                <c:pt idx="1479">
                  <c:v>1.1000000000000001</c:v>
                </c:pt>
                <c:pt idx="1480">
                  <c:v>1.1200000000000003</c:v>
                </c:pt>
                <c:pt idx="1481">
                  <c:v>0.40000000000000069</c:v>
                </c:pt>
                <c:pt idx="1482">
                  <c:v>0.18000000000000113</c:v>
                </c:pt>
                <c:pt idx="1483">
                  <c:v>-0.15999999999999942</c:v>
                </c:pt>
                <c:pt idx="1484">
                  <c:v>-0.59999999999999931</c:v>
                </c:pt>
                <c:pt idx="1485">
                  <c:v>-0.73999999999999988</c:v>
                </c:pt>
                <c:pt idx="1486">
                  <c:v>-0.78000000000000047</c:v>
                </c:pt>
                <c:pt idx="1487">
                  <c:v>-0.66000000000000014</c:v>
                </c:pt>
                <c:pt idx="1488">
                  <c:v>-0.56000000000000016</c:v>
                </c:pt>
                <c:pt idx="1489">
                  <c:v>-0.54000000000000059</c:v>
                </c:pt>
                <c:pt idx="1490">
                  <c:v>-0.6</c:v>
                </c:pt>
                <c:pt idx="1491">
                  <c:v>-0.53999999999999981</c:v>
                </c:pt>
                <c:pt idx="1492">
                  <c:v>-0.7</c:v>
                </c:pt>
                <c:pt idx="1493">
                  <c:v>-0.73999999999999988</c:v>
                </c:pt>
                <c:pt idx="1494">
                  <c:v>-0.51999999999999957</c:v>
                </c:pt>
                <c:pt idx="1495">
                  <c:v>-0.2</c:v>
                </c:pt>
                <c:pt idx="1496">
                  <c:v>-0.36000000000000015</c:v>
                </c:pt>
                <c:pt idx="1497">
                  <c:v>-0.51999999999999957</c:v>
                </c:pt>
                <c:pt idx="1498">
                  <c:v>-0.82000000000000028</c:v>
                </c:pt>
                <c:pt idx="1499">
                  <c:v>-1.06</c:v>
                </c:pt>
                <c:pt idx="1500">
                  <c:v>-1.1600000000000001</c:v>
                </c:pt>
                <c:pt idx="1501">
                  <c:v>-0.65999999999999948</c:v>
                </c:pt>
                <c:pt idx="1502">
                  <c:v>-0.43999999999999984</c:v>
                </c:pt>
                <c:pt idx="1503">
                  <c:v>-0.17999999999999972</c:v>
                </c:pt>
                <c:pt idx="1504">
                  <c:v>0.2000000000000007</c:v>
                </c:pt>
                <c:pt idx="1505">
                  <c:v>0.60000000000000075</c:v>
                </c:pt>
                <c:pt idx="1506">
                  <c:v>6.0000000000000497E-2</c:v>
                </c:pt>
                <c:pt idx="1507">
                  <c:v>0.10000000000000035</c:v>
                </c:pt>
                <c:pt idx="1508">
                  <c:v>-5.999999999999979E-2</c:v>
                </c:pt>
                <c:pt idx="1509">
                  <c:v>-0.14000000000000021</c:v>
                </c:pt>
                <c:pt idx="1510">
                  <c:v>-0.95999999999999974</c:v>
                </c:pt>
                <c:pt idx="1511">
                  <c:v>-0.62000000000000033</c:v>
                </c:pt>
                <c:pt idx="1512">
                  <c:v>-0.26000000000000012</c:v>
                </c:pt>
                <c:pt idx="1513">
                  <c:v>-0.23999999999999985</c:v>
                </c:pt>
                <c:pt idx="1514">
                  <c:v>-3.9999999999999855E-2</c:v>
                </c:pt>
                <c:pt idx="1515">
                  <c:v>0.49999999999999967</c:v>
                </c:pt>
                <c:pt idx="1516">
                  <c:v>0.4599999999999998</c:v>
                </c:pt>
                <c:pt idx="1517">
                  <c:v>0.23999999999999949</c:v>
                </c:pt>
                <c:pt idx="1518">
                  <c:v>9.9999999999999645E-2</c:v>
                </c:pt>
                <c:pt idx="1519">
                  <c:v>-0.1600000000000005</c:v>
                </c:pt>
                <c:pt idx="1520">
                  <c:v>-0.28000000000000042</c:v>
                </c:pt>
                <c:pt idx="1521">
                  <c:v>-0.12000000000000029</c:v>
                </c:pt>
                <c:pt idx="1522">
                  <c:v>-0.16000000000000014</c:v>
                </c:pt>
                <c:pt idx="1523">
                  <c:v>1.9999999999999574E-2</c:v>
                </c:pt>
                <c:pt idx="1524">
                  <c:v>5.999999999999979E-2</c:v>
                </c:pt>
                <c:pt idx="1525">
                  <c:v>5.999999999999979E-2</c:v>
                </c:pt>
                <c:pt idx="1526">
                  <c:v>9.9999999999999645E-2</c:v>
                </c:pt>
                <c:pt idx="1527">
                  <c:v>-0.46000000000000052</c:v>
                </c:pt>
                <c:pt idx="1528">
                  <c:v>-0.55999999999999983</c:v>
                </c:pt>
                <c:pt idx="1529">
                  <c:v>-0.4</c:v>
                </c:pt>
                <c:pt idx="1530">
                  <c:v>-0.17999999999999972</c:v>
                </c:pt>
                <c:pt idx="1531">
                  <c:v>-0.37999999999999973</c:v>
                </c:pt>
                <c:pt idx="1532">
                  <c:v>-0.13999999999999915</c:v>
                </c:pt>
                <c:pt idx="1533">
                  <c:v>-1.9999999999999574E-2</c:v>
                </c:pt>
                <c:pt idx="1534">
                  <c:v>-0.4</c:v>
                </c:pt>
                <c:pt idx="1535">
                  <c:v>-0.2000000000000007</c:v>
                </c:pt>
                <c:pt idx="1536">
                  <c:v>-0.16000000000000086</c:v>
                </c:pt>
                <c:pt idx="1537">
                  <c:v>0.21999999999999886</c:v>
                </c:pt>
                <c:pt idx="1538">
                  <c:v>-2.0000000000001704E-2</c:v>
                </c:pt>
                <c:pt idx="1539">
                  <c:v>0.51999999999999891</c:v>
                </c:pt>
                <c:pt idx="1540">
                  <c:v>0.17999999999999972</c:v>
                </c:pt>
                <c:pt idx="1541">
                  <c:v>8.0000000000000432E-2</c:v>
                </c:pt>
                <c:pt idx="1542">
                  <c:v>0.40000000000000069</c:v>
                </c:pt>
                <c:pt idx="1543">
                  <c:v>0.44000000000000128</c:v>
                </c:pt>
                <c:pt idx="1544">
                  <c:v>-9.9999999999998576E-2</c:v>
                </c:pt>
                <c:pt idx="1545">
                  <c:v>-0.11999999999999886</c:v>
                </c:pt>
                <c:pt idx="1546">
                  <c:v>8.000000000000114E-2</c:v>
                </c:pt>
                <c:pt idx="1547">
                  <c:v>-0.19999999999999929</c:v>
                </c:pt>
                <c:pt idx="1548">
                  <c:v>0.32000000000000028</c:v>
                </c:pt>
                <c:pt idx="1549">
                  <c:v>0.68000000000000038</c:v>
                </c:pt>
                <c:pt idx="1550">
                  <c:v>0.38000000000000045</c:v>
                </c:pt>
                <c:pt idx="1551">
                  <c:v>0.36000000000000015</c:v>
                </c:pt>
                <c:pt idx="1552">
                  <c:v>0.37999999999999973</c:v>
                </c:pt>
                <c:pt idx="1553">
                  <c:v>-6.0000000000000143E-2</c:v>
                </c:pt>
                <c:pt idx="1554">
                  <c:v>-0.1</c:v>
                </c:pt>
                <c:pt idx="1555">
                  <c:v>0.4199999999999996</c:v>
                </c:pt>
                <c:pt idx="1556">
                  <c:v>0.45999999999999941</c:v>
                </c:pt>
                <c:pt idx="1557">
                  <c:v>0.2</c:v>
                </c:pt>
                <c:pt idx="1558">
                  <c:v>0.36000000000000015</c:v>
                </c:pt>
                <c:pt idx="1559">
                  <c:v>0.51999999999999957</c:v>
                </c:pt>
                <c:pt idx="1560">
                  <c:v>-0.14000000000000057</c:v>
                </c:pt>
                <c:pt idx="1561">
                  <c:v>-6.0000000000000851E-2</c:v>
                </c:pt>
                <c:pt idx="1562">
                  <c:v>-1.4210854715202005E-15</c:v>
                </c:pt>
                <c:pt idx="1563">
                  <c:v>5.9999999999998721E-2</c:v>
                </c:pt>
                <c:pt idx="1564">
                  <c:v>-8.000000000000114E-2</c:v>
                </c:pt>
                <c:pt idx="1565">
                  <c:v>0.35999999999999943</c:v>
                </c:pt>
                <c:pt idx="1566">
                  <c:v>0.31999999999999956</c:v>
                </c:pt>
                <c:pt idx="1567">
                  <c:v>3.9999999999999855E-2</c:v>
                </c:pt>
                <c:pt idx="1568">
                  <c:v>-7.999999999999971E-2</c:v>
                </c:pt>
                <c:pt idx="1569">
                  <c:v>-0.53999999999999981</c:v>
                </c:pt>
                <c:pt idx="1570">
                  <c:v>-0.6399999999999999</c:v>
                </c:pt>
                <c:pt idx="1571">
                  <c:v>-1.0799999999999996</c:v>
                </c:pt>
                <c:pt idx="1572">
                  <c:v>-0.77999999999999969</c:v>
                </c:pt>
                <c:pt idx="1573">
                  <c:v>-0.84000000000000052</c:v>
                </c:pt>
                <c:pt idx="1574">
                  <c:v>0.45999999999999941</c:v>
                </c:pt>
                <c:pt idx="1575">
                  <c:v>1.079999999999999</c:v>
                </c:pt>
                <c:pt idx="1576">
                  <c:v>1.3399999999999992</c:v>
                </c:pt>
                <c:pt idx="1577">
                  <c:v>2.6199999999999997</c:v>
                </c:pt>
                <c:pt idx="1578">
                  <c:v>1.8799999999999997</c:v>
                </c:pt>
                <c:pt idx="1579">
                  <c:v>-1.3</c:v>
                </c:pt>
                <c:pt idx="1580">
                  <c:v>-2.38</c:v>
                </c:pt>
                <c:pt idx="1581">
                  <c:v>-2.4599999999999995</c:v>
                </c:pt>
                <c:pt idx="1582">
                  <c:v>-3.4199999999999995</c:v>
                </c:pt>
                <c:pt idx="1583">
                  <c:v>-2.4799999999999995</c:v>
                </c:pt>
                <c:pt idx="1584">
                  <c:v>0.13999999999999985</c:v>
                </c:pt>
                <c:pt idx="1585">
                  <c:v>1.2</c:v>
                </c:pt>
                <c:pt idx="1586">
                  <c:v>1.6199999999999997</c:v>
                </c:pt>
                <c:pt idx="1587">
                  <c:v>1.3799999999999997</c:v>
                </c:pt>
                <c:pt idx="1588">
                  <c:v>1.6600000000000001</c:v>
                </c:pt>
                <c:pt idx="1589">
                  <c:v>1.2600000000000002</c:v>
                </c:pt>
                <c:pt idx="1590">
                  <c:v>0.73999999999999988</c:v>
                </c:pt>
                <c:pt idx="1591">
                  <c:v>0.5</c:v>
                </c:pt>
                <c:pt idx="1592">
                  <c:v>0.4799999999999997</c:v>
                </c:pt>
                <c:pt idx="1593">
                  <c:v>0.15999999999999942</c:v>
                </c:pt>
                <c:pt idx="1594">
                  <c:v>0.17999999999999972</c:v>
                </c:pt>
                <c:pt idx="1595">
                  <c:v>0.4799999999999997</c:v>
                </c:pt>
                <c:pt idx="1596">
                  <c:v>0.45999999999999941</c:v>
                </c:pt>
                <c:pt idx="1597">
                  <c:v>0.31999999999999956</c:v>
                </c:pt>
                <c:pt idx="1598">
                  <c:v>0.72000000000000031</c:v>
                </c:pt>
                <c:pt idx="1599">
                  <c:v>0.68000000000000038</c:v>
                </c:pt>
                <c:pt idx="1600">
                  <c:v>0.16000000000000086</c:v>
                </c:pt>
                <c:pt idx="1601">
                  <c:v>0.48000000000000115</c:v>
                </c:pt>
                <c:pt idx="1602">
                  <c:v>0.64000000000000057</c:v>
                </c:pt>
                <c:pt idx="1603">
                  <c:v>0.14000000000000057</c:v>
                </c:pt>
                <c:pt idx="1604">
                  <c:v>0.12000000000000029</c:v>
                </c:pt>
                <c:pt idx="1605">
                  <c:v>0.52000000000000024</c:v>
                </c:pt>
                <c:pt idx="1606">
                  <c:v>7.999999999999971E-2</c:v>
                </c:pt>
                <c:pt idx="1607">
                  <c:v>-0.23999999999999985</c:v>
                </c:pt>
                <c:pt idx="1608">
                  <c:v>-0.24000000000000057</c:v>
                </c:pt>
                <c:pt idx="1609">
                  <c:v>-0.14000000000000057</c:v>
                </c:pt>
                <c:pt idx="1610">
                  <c:v>-4.000000000000057E-2</c:v>
                </c:pt>
                <c:pt idx="1611">
                  <c:v>0.11999999999999958</c:v>
                </c:pt>
                <c:pt idx="1612">
                  <c:v>0.5</c:v>
                </c:pt>
                <c:pt idx="1613">
                  <c:v>0.74000000000000055</c:v>
                </c:pt>
                <c:pt idx="1614">
                  <c:v>0.60000000000000075</c:v>
                </c:pt>
                <c:pt idx="1615">
                  <c:v>0.5800000000000004</c:v>
                </c:pt>
                <c:pt idx="1616">
                  <c:v>0.42000000000000026</c:v>
                </c:pt>
                <c:pt idx="1617">
                  <c:v>0.4799999999999997</c:v>
                </c:pt>
                <c:pt idx="1618">
                  <c:v>0.3999999999999993</c:v>
                </c:pt>
                <c:pt idx="1619">
                  <c:v>0.63999999999999913</c:v>
                </c:pt>
                <c:pt idx="1620">
                  <c:v>0.67999999999999905</c:v>
                </c:pt>
                <c:pt idx="1621">
                  <c:v>0.97999999999999898</c:v>
                </c:pt>
                <c:pt idx="1622">
                  <c:v>1.0399999999999991</c:v>
                </c:pt>
                <c:pt idx="1623">
                  <c:v>0.97999999999999976</c:v>
                </c:pt>
                <c:pt idx="1624">
                  <c:v>1.0399999999999998</c:v>
                </c:pt>
                <c:pt idx="1625">
                  <c:v>1.0199999999999996</c:v>
                </c:pt>
                <c:pt idx="1626">
                  <c:v>1.0599999999999994</c:v>
                </c:pt>
                <c:pt idx="1627">
                  <c:v>0.9</c:v>
                </c:pt>
                <c:pt idx="1628">
                  <c:v>0.9199999999999996</c:v>
                </c:pt>
                <c:pt idx="1629">
                  <c:v>0.6399999999999999</c:v>
                </c:pt>
                <c:pt idx="1630">
                  <c:v>0.6399999999999999</c:v>
                </c:pt>
                <c:pt idx="1631">
                  <c:v>0.42000000000000026</c:v>
                </c:pt>
                <c:pt idx="1632">
                  <c:v>0.43999999999999917</c:v>
                </c:pt>
                <c:pt idx="1633">
                  <c:v>0.33999999999999914</c:v>
                </c:pt>
                <c:pt idx="1634">
                  <c:v>0.51999999999999891</c:v>
                </c:pt>
                <c:pt idx="1635">
                  <c:v>0.13999999999999915</c:v>
                </c:pt>
                <c:pt idx="1636">
                  <c:v>0.67999999999999972</c:v>
                </c:pt>
                <c:pt idx="1637">
                  <c:v>0.7</c:v>
                </c:pt>
                <c:pt idx="1638">
                  <c:v>1.0200000000000002</c:v>
                </c:pt>
                <c:pt idx="1639">
                  <c:v>1.1200000000000003</c:v>
                </c:pt>
                <c:pt idx="1640">
                  <c:v>1.9200000000000004</c:v>
                </c:pt>
                <c:pt idx="1641">
                  <c:v>1.2799999999999998</c:v>
                </c:pt>
                <c:pt idx="1642">
                  <c:v>1.2</c:v>
                </c:pt>
                <c:pt idx="1643">
                  <c:v>0.95999999999999941</c:v>
                </c:pt>
                <c:pt idx="1644">
                  <c:v>1.2400000000000007</c:v>
                </c:pt>
                <c:pt idx="1645">
                  <c:v>0.42000000000000026</c:v>
                </c:pt>
                <c:pt idx="1646">
                  <c:v>0.52000000000000024</c:v>
                </c:pt>
                <c:pt idx="1647">
                  <c:v>0.26000000000000084</c:v>
                </c:pt>
                <c:pt idx="1648">
                  <c:v>-0.21999999999999886</c:v>
                </c:pt>
                <c:pt idx="1649">
                  <c:v>-0.85999999999999943</c:v>
                </c:pt>
                <c:pt idx="1650">
                  <c:v>-0.71999999999999886</c:v>
                </c:pt>
                <c:pt idx="1651">
                  <c:v>-0.4799999999999997</c:v>
                </c:pt>
                <c:pt idx="1652">
                  <c:v>-0.32000000000000028</c:v>
                </c:pt>
                <c:pt idx="1653">
                  <c:v>2.0000000000000285E-2</c:v>
                </c:pt>
                <c:pt idx="1654">
                  <c:v>0.35999999999999943</c:v>
                </c:pt>
                <c:pt idx="1655">
                  <c:v>0.27999999999999831</c:v>
                </c:pt>
                <c:pt idx="1656">
                  <c:v>1.9999999999998862E-2</c:v>
                </c:pt>
                <c:pt idx="1657">
                  <c:v>-0.20000000000000143</c:v>
                </c:pt>
                <c:pt idx="1658">
                  <c:v>-0.14000000000000198</c:v>
                </c:pt>
                <c:pt idx="1659">
                  <c:v>-0.58000000000000118</c:v>
                </c:pt>
                <c:pt idx="1660">
                  <c:v>-0.67999999999999972</c:v>
                </c:pt>
                <c:pt idx="1661">
                  <c:v>-0.63999999999999913</c:v>
                </c:pt>
                <c:pt idx="1662">
                  <c:v>-0.31999999999999884</c:v>
                </c:pt>
                <c:pt idx="1663">
                  <c:v>-0.37999999999999828</c:v>
                </c:pt>
                <c:pt idx="1664">
                  <c:v>-0.35999999999999871</c:v>
                </c:pt>
                <c:pt idx="1665">
                  <c:v>-0.43999999999999917</c:v>
                </c:pt>
                <c:pt idx="1666">
                  <c:v>-0.93999999999999917</c:v>
                </c:pt>
                <c:pt idx="1667">
                  <c:v>-1.1399999999999992</c:v>
                </c:pt>
                <c:pt idx="1668">
                  <c:v>-0.93999999999999984</c:v>
                </c:pt>
                <c:pt idx="1669">
                  <c:v>-1.2</c:v>
                </c:pt>
                <c:pt idx="1670">
                  <c:v>-1.2999999999999994</c:v>
                </c:pt>
                <c:pt idx="1671">
                  <c:v>-0.93999999999999984</c:v>
                </c:pt>
                <c:pt idx="1672">
                  <c:v>-1.2200000000000002</c:v>
                </c:pt>
                <c:pt idx="1673">
                  <c:v>-1.1000000000000001</c:v>
                </c:pt>
                <c:pt idx="1674">
                  <c:v>-0.8600000000000001</c:v>
                </c:pt>
                <c:pt idx="1675">
                  <c:v>-0.36000000000000015</c:v>
                </c:pt>
                <c:pt idx="1676">
                  <c:v>-0.31999999999999956</c:v>
                </c:pt>
                <c:pt idx="1677">
                  <c:v>-3.9999999999999147E-2</c:v>
                </c:pt>
                <c:pt idx="1678">
                  <c:v>-0.37999999999999901</c:v>
                </c:pt>
                <c:pt idx="1679">
                  <c:v>-0.15999999999999873</c:v>
                </c:pt>
                <c:pt idx="1680">
                  <c:v>-0.29999999999999927</c:v>
                </c:pt>
                <c:pt idx="1681">
                  <c:v>-3.9999999999999855E-2</c:v>
                </c:pt>
                <c:pt idx="1682">
                  <c:v>3.9999999999999855E-2</c:v>
                </c:pt>
                <c:pt idx="1683">
                  <c:v>0.15999999999999942</c:v>
                </c:pt>
                <c:pt idx="1684">
                  <c:v>0.55999999999999939</c:v>
                </c:pt>
                <c:pt idx="1685">
                  <c:v>0.51999999999999891</c:v>
                </c:pt>
                <c:pt idx="1686">
                  <c:v>0.43999999999999917</c:v>
                </c:pt>
                <c:pt idx="1687">
                  <c:v>0.59999999999999931</c:v>
                </c:pt>
                <c:pt idx="1688">
                  <c:v>0.69999999999999929</c:v>
                </c:pt>
                <c:pt idx="1689">
                  <c:v>0.25999999999999873</c:v>
                </c:pt>
                <c:pt idx="1690">
                  <c:v>0.23999999999999916</c:v>
                </c:pt>
                <c:pt idx="1691">
                  <c:v>-7.1054273576010023E-16</c:v>
                </c:pt>
                <c:pt idx="1692">
                  <c:v>-0.24000000000000057</c:v>
                </c:pt>
                <c:pt idx="1693">
                  <c:v>-0.26000000000000084</c:v>
                </c:pt>
                <c:pt idx="1694">
                  <c:v>-0.44000000000000056</c:v>
                </c:pt>
                <c:pt idx="1695">
                  <c:v>-4.000000000000057E-2</c:v>
                </c:pt>
                <c:pt idx="1696">
                  <c:v>0.17999999999999899</c:v>
                </c:pt>
                <c:pt idx="1697">
                  <c:v>0.43999999999999917</c:v>
                </c:pt>
                <c:pt idx="1698">
                  <c:v>0.56000000000000016</c:v>
                </c:pt>
                <c:pt idx="1699">
                  <c:v>1.0000000000000007</c:v>
                </c:pt>
                <c:pt idx="1700">
                  <c:v>0.80000000000000071</c:v>
                </c:pt>
                <c:pt idx="1701">
                  <c:v>0.82000000000000095</c:v>
                </c:pt>
                <c:pt idx="1702">
                  <c:v>0.86000000000000087</c:v>
                </c:pt>
                <c:pt idx="1703">
                  <c:v>0.90000000000000069</c:v>
                </c:pt>
                <c:pt idx="1704">
                  <c:v>0.83999999999999986</c:v>
                </c:pt>
                <c:pt idx="1705">
                  <c:v>0.5800000000000004</c:v>
                </c:pt>
                <c:pt idx="1706">
                  <c:v>0.34000000000000058</c:v>
                </c:pt>
                <c:pt idx="1707">
                  <c:v>0.64000000000000057</c:v>
                </c:pt>
                <c:pt idx="1708">
                  <c:v>0.62000000000000033</c:v>
                </c:pt>
                <c:pt idx="1709">
                  <c:v>0.68000000000000038</c:v>
                </c:pt>
                <c:pt idx="1710">
                  <c:v>0.75999999999999945</c:v>
                </c:pt>
                <c:pt idx="1711">
                  <c:v>1.0799999999999996</c:v>
                </c:pt>
                <c:pt idx="1712">
                  <c:v>0.67999999999999972</c:v>
                </c:pt>
                <c:pt idx="1713">
                  <c:v>0.43999999999999984</c:v>
                </c:pt>
                <c:pt idx="1714">
                  <c:v>0.32000000000000028</c:v>
                </c:pt>
                <c:pt idx="1715">
                  <c:v>0.32000000000000028</c:v>
                </c:pt>
                <c:pt idx="1716">
                  <c:v>0.39999999999999963</c:v>
                </c:pt>
                <c:pt idx="1717">
                  <c:v>0.35999999999999976</c:v>
                </c:pt>
                <c:pt idx="1718">
                  <c:v>0.31999999999999995</c:v>
                </c:pt>
                <c:pt idx="1719">
                  <c:v>0.41999999999999993</c:v>
                </c:pt>
                <c:pt idx="1720">
                  <c:v>0.64000000000000057</c:v>
                </c:pt>
                <c:pt idx="1721">
                  <c:v>0.68000000000000038</c:v>
                </c:pt>
                <c:pt idx="1722">
                  <c:v>0.72000000000000031</c:v>
                </c:pt>
                <c:pt idx="1723">
                  <c:v>0.72000000000000031</c:v>
                </c:pt>
                <c:pt idx="1724">
                  <c:v>0.14000000000000021</c:v>
                </c:pt>
                <c:pt idx="1725">
                  <c:v>0.11999999999999993</c:v>
                </c:pt>
                <c:pt idx="1726">
                  <c:v>-0.43999999999999984</c:v>
                </c:pt>
                <c:pt idx="1727">
                  <c:v>-0.85999999999999976</c:v>
                </c:pt>
                <c:pt idx="1728">
                  <c:v>-0.88000000000000012</c:v>
                </c:pt>
                <c:pt idx="1729">
                  <c:v>-0.4</c:v>
                </c:pt>
                <c:pt idx="1730">
                  <c:v>-0.25999999999999979</c:v>
                </c:pt>
                <c:pt idx="1731">
                  <c:v>0.12000000000000029</c:v>
                </c:pt>
                <c:pt idx="1732">
                  <c:v>0.5600000000000005</c:v>
                </c:pt>
                <c:pt idx="1733">
                  <c:v>0.76000000000000045</c:v>
                </c:pt>
                <c:pt idx="1734">
                  <c:v>0.60000000000000031</c:v>
                </c:pt>
                <c:pt idx="1735">
                  <c:v>0.28000000000000042</c:v>
                </c:pt>
                <c:pt idx="1736">
                  <c:v>0.22000000000000064</c:v>
                </c:pt>
                <c:pt idx="1737">
                  <c:v>0.2000000000000007</c:v>
                </c:pt>
                <c:pt idx="1738">
                  <c:v>6.0000000000000497E-2</c:v>
                </c:pt>
                <c:pt idx="1739">
                  <c:v>0.38000000000000078</c:v>
                </c:pt>
                <c:pt idx="1740">
                  <c:v>0.2000000000000007</c:v>
                </c:pt>
                <c:pt idx="1741">
                  <c:v>0.34000000000000058</c:v>
                </c:pt>
                <c:pt idx="1742">
                  <c:v>0.26000000000000051</c:v>
                </c:pt>
                <c:pt idx="1743">
                  <c:v>0.38000000000000045</c:v>
                </c:pt>
                <c:pt idx="1744">
                  <c:v>0.21999999999999992</c:v>
                </c:pt>
                <c:pt idx="1745">
                  <c:v>0.3</c:v>
                </c:pt>
                <c:pt idx="1746">
                  <c:v>0.12000000000000029</c:v>
                </c:pt>
                <c:pt idx="1747">
                  <c:v>0.38000000000000045</c:v>
                </c:pt>
                <c:pt idx="1748">
                  <c:v>0.54000000000000059</c:v>
                </c:pt>
                <c:pt idx="1749">
                  <c:v>0.60000000000000075</c:v>
                </c:pt>
                <c:pt idx="1750">
                  <c:v>0.66000000000000048</c:v>
                </c:pt>
                <c:pt idx="1751">
                  <c:v>0.74000000000000021</c:v>
                </c:pt>
                <c:pt idx="1752">
                  <c:v>0.88000000000000012</c:v>
                </c:pt>
                <c:pt idx="1753">
                  <c:v>0.85999999999999976</c:v>
                </c:pt>
                <c:pt idx="1754">
                  <c:v>0.82</c:v>
                </c:pt>
                <c:pt idx="1755">
                  <c:v>1.2600000000000005</c:v>
                </c:pt>
                <c:pt idx="1756">
                  <c:v>1.5600000000000009</c:v>
                </c:pt>
                <c:pt idx="1757">
                  <c:v>1.2600000000000002</c:v>
                </c:pt>
                <c:pt idx="1758">
                  <c:v>1.0800000000000005</c:v>
                </c:pt>
                <c:pt idx="1759">
                  <c:v>1.1400000000000001</c:v>
                </c:pt>
                <c:pt idx="1760">
                  <c:v>0.63999999999999946</c:v>
                </c:pt>
                <c:pt idx="1761">
                  <c:v>0.2999999999999986</c:v>
                </c:pt>
                <c:pt idx="1762">
                  <c:v>0.4199999999999996</c:v>
                </c:pt>
                <c:pt idx="1763">
                  <c:v>0.59999999999999931</c:v>
                </c:pt>
                <c:pt idx="1764">
                  <c:v>0.53999999999999915</c:v>
                </c:pt>
                <c:pt idx="1765">
                  <c:v>0.9199999999999996</c:v>
                </c:pt>
                <c:pt idx="1766">
                  <c:v>0.6399999999999999</c:v>
                </c:pt>
                <c:pt idx="1767">
                  <c:v>0.29999999999999927</c:v>
                </c:pt>
                <c:pt idx="1768">
                  <c:v>6.0000000000000143E-2</c:v>
                </c:pt>
                <c:pt idx="1769">
                  <c:v>0.24000000000000057</c:v>
                </c:pt>
                <c:pt idx="1770">
                  <c:v>0.56000000000000083</c:v>
                </c:pt>
                <c:pt idx="1771">
                  <c:v>0.80000000000000138</c:v>
                </c:pt>
                <c:pt idx="1772">
                  <c:v>1.3000000000000014</c:v>
                </c:pt>
                <c:pt idx="1773">
                  <c:v>1.180000000000001</c:v>
                </c:pt>
                <c:pt idx="1774">
                  <c:v>0.24000000000000127</c:v>
                </c:pt>
                <c:pt idx="1775">
                  <c:v>-0.61999999999999889</c:v>
                </c:pt>
                <c:pt idx="1776">
                  <c:v>-0.5799999999999994</c:v>
                </c:pt>
                <c:pt idx="1777">
                  <c:v>-0.73999999999999955</c:v>
                </c:pt>
                <c:pt idx="1778">
                  <c:v>-0.41999999999999993</c:v>
                </c:pt>
                <c:pt idx="1779">
                  <c:v>0.37999999999999973</c:v>
                </c:pt>
                <c:pt idx="1780">
                  <c:v>0.89999999999999925</c:v>
                </c:pt>
                <c:pt idx="1781">
                  <c:v>1.0199999999999991</c:v>
                </c:pt>
                <c:pt idx="1782">
                  <c:v>1.2999999999999996</c:v>
                </c:pt>
                <c:pt idx="1783">
                  <c:v>1.1999999999999997</c:v>
                </c:pt>
                <c:pt idx="1784">
                  <c:v>1.0799999999999996</c:v>
                </c:pt>
                <c:pt idx="1785">
                  <c:v>0.7999999999999996</c:v>
                </c:pt>
                <c:pt idx="1786">
                  <c:v>0.68</c:v>
                </c:pt>
                <c:pt idx="1787">
                  <c:v>0.11999999999999958</c:v>
                </c:pt>
                <c:pt idx="1788">
                  <c:v>-2.0000000000000285E-2</c:v>
                </c:pt>
                <c:pt idx="1789">
                  <c:v>-3.5527136788005011E-16</c:v>
                </c:pt>
                <c:pt idx="1790">
                  <c:v>8.0000000000000071E-2</c:v>
                </c:pt>
                <c:pt idx="1791">
                  <c:v>0.11999999999999993</c:v>
                </c:pt>
                <c:pt idx="1792">
                  <c:v>0.1</c:v>
                </c:pt>
                <c:pt idx="1793">
                  <c:v>0.35999999999999976</c:v>
                </c:pt>
                <c:pt idx="1794">
                  <c:v>0.48000000000000043</c:v>
                </c:pt>
                <c:pt idx="1795">
                  <c:v>0.82</c:v>
                </c:pt>
                <c:pt idx="1796">
                  <c:v>0.98000000000000009</c:v>
                </c:pt>
                <c:pt idx="1797">
                  <c:v>1.42</c:v>
                </c:pt>
                <c:pt idx="1798">
                  <c:v>1</c:v>
                </c:pt>
                <c:pt idx="1799">
                  <c:v>1.2799999999999989</c:v>
                </c:pt>
                <c:pt idx="1800">
                  <c:v>1.0999999999999992</c:v>
                </c:pt>
                <c:pt idx="1801">
                  <c:v>0.97999999999999898</c:v>
                </c:pt>
                <c:pt idx="1802">
                  <c:v>0.71999999999999886</c:v>
                </c:pt>
                <c:pt idx="1803">
                  <c:v>0.7999999999999986</c:v>
                </c:pt>
                <c:pt idx="1804">
                  <c:v>0.33999999999999914</c:v>
                </c:pt>
                <c:pt idx="1805">
                  <c:v>5.9999999999999429E-2</c:v>
                </c:pt>
                <c:pt idx="1806">
                  <c:v>-0.22000000000000028</c:v>
                </c:pt>
                <c:pt idx="1807">
                  <c:v>-0.23999999999999985</c:v>
                </c:pt>
                <c:pt idx="1808">
                  <c:v>-0.29999999999999927</c:v>
                </c:pt>
                <c:pt idx="1809">
                  <c:v>2.0000000000000285E-2</c:v>
                </c:pt>
                <c:pt idx="1810">
                  <c:v>0.27999999999999969</c:v>
                </c:pt>
                <c:pt idx="1811">
                  <c:v>0.25999999999999945</c:v>
                </c:pt>
                <c:pt idx="1812">
                  <c:v>0.37999999999999901</c:v>
                </c:pt>
                <c:pt idx="1813">
                  <c:v>0.55999999999999939</c:v>
                </c:pt>
                <c:pt idx="1814">
                  <c:v>0.45999999999999941</c:v>
                </c:pt>
                <c:pt idx="1815">
                  <c:v>0.37999999999999973</c:v>
                </c:pt>
                <c:pt idx="1816">
                  <c:v>0.79999999999999927</c:v>
                </c:pt>
                <c:pt idx="1817">
                  <c:v>0.53999999999999981</c:v>
                </c:pt>
                <c:pt idx="1818">
                  <c:v>0.51999999999999891</c:v>
                </c:pt>
                <c:pt idx="1819">
                  <c:v>0.17999999999999899</c:v>
                </c:pt>
                <c:pt idx="1820">
                  <c:v>5.9999999999998721E-2</c:v>
                </c:pt>
                <c:pt idx="1821">
                  <c:v>-0.2000000000000007</c:v>
                </c:pt>
                <c:pt idx="1822">
                  <c:v>0.31999999999999956</c:v>
                </c:pt>
                <c:pt idx="1823">
                  <c:v>0.12000000000000029</c:v>
                </c:pt>
                <c:pt idx="1824">
                  <c:v>0.16000000000000014</c:v>
                </c:pt>
                <c:pt idx="1825">
                  <c:v>-3.9999999999999147E-2</c:v>
                </c:pt>
                <c:pt idx="1826">
                  <c:v>0.26000000000000084</c:v>
                </c:pt>
                <c:pt idx="1827">
                  <c:v>-0.25999999999999945</c:v>
                </c:pt>
                <c:pt idx="1828">
                  <c:v>-9.9999999999999284E-2</c:v>
                </c:pt>
                <c:pt idx="1829">
                  <c:v>0.30000000000000071</c:v>
                </c:pt>
                <c:pt idx="1830">
                  <c:v>0.5800000000000004</c:v>
                </c:pt>
                <c:pt idx="1831">
                  <c:v>0.50000000000000067</c:v>
                </c:pt>
                <c:pt idx="1832">
                  <c:v>0.74000000000000055</c:v>
                </c:pt>
                <c:pt idx="1833">
                  <c:v>0.8</c:v>
                </c:pt>
                <c:pt idx="1834">
                  <c:v>0.8</c:v>
                </c:pt>
                <c:pt idx="1835">
                  <c:v>1.0799999999999996</c:v>
                </c:pt>
                <c:pt idx="1836">
                  <c:v>1.1799999999999997</c:v>
                </c:pt>
                <c:pt idx="1837">
                  <c:v>0.89999999999999925</c:v>
                </c:pt>
                <c:pt idx="1838">
                  <c:v>0.79999999999999927</c:v>
                </c:pt>
                <c:pt idx="1839">
                  <c:v>0.4199999999999996</c:v>
                </c:pt>
                <c:pt idx="1840">
                  <c:v>-0.12000000000000029</c:v>
                </c:pt>
                <c:pt idx="1841">
                  <c:v>-0.30000000000000071</c:v>
                </c:pt>
                <c:pt idx="1842">
                  <c:v>9.9999999999999284E-2</c:v>
                </c:pt>
                <c:pt idx="1843">
                  <c:v>0.37999999999999901</c:v>
                </c:pt>
                <c:pt idx="1844">
                  <c:v>0.49999999999999928</c:v>
                </c:pt>
                <c:pt idx="1845">
                  <c:v>0.51999999999999891</c:v>
                </c:pt>
                <c:pt idx="1846">
                  <c:v>0.45999999999999941</c:v>
                </c:pt>
                <c:pt idx="1847">
                  <c:v>0.1</c:v>
                </c:pt>
                <c:pt idx="1848">
                  <c:v>-5.9999999999999429E-2</c:v>
                </c:pt>
                <c:pt idx="1849">
                  <c:v>-0.51999999999999957</c:v>
                </c:pt>
                <c:pt idx="1850">
                  <c:v>-0.65999999999999948</c:v>
                </c:pt>
                <c:pt idx="1851">
                  <c:v>-0.27999999999999969</c:v>
                </c:pt>
                <c:pt idx="1852">
                  <c:v>-0.17999999999999972</c:v>
                </c:pt>
                <c:pt idx="1853">
                  <c:v>-0.2</c:v>
                </c:pt>
                <c:pt idx="1854">
                  <c:v>2.0000000000000285E-2</c:v>
                </c:pt>
                <c:pt idx="1855">
                  <c:v>0.78000000000000047</c:v>
                </c:pt>
                <c:pt idx="1856">
                  <c:v>0.60000000000000075</c:v>
                </c:pt>
                <c:pt idx="1857">
                  <c:v>0.30000000000000071</c:v>
                </c:pt>
                <c:pt idx="1858">
                  <c:v>0.12000000000000099</c:v>
                </c:pt>
                <c:pt idx="1859">
                  <c:v>0.30000000000000071</c:v>
                </c:pt>
                <c:pt idx="1860">
                  <c:v>-0.35999999999999943</c:v>
                </c:pt>
                <c:pt idx="1861">
                  <c:v>-0.6</c:v>
                </c:pt>
                <c:pt idx="1862">
                  <c:v>-0.14000000000000057</c:v>
                </c:pt>
                <c:pt idx="1863">
                  <c:v>-0.36000000000000087</c:v>
                </c:pt>
                <c:pt idx="1864">
                  <c:v>-0.38000000000000111</c:v>
                </c:pt>
                <c:pt idx="1865">
                  <c:v>0.15999999999999942</c:v>
                </c:pt>
                <c:pt idx="1866">
                  <c:v>0.15999999999999942</c:v>
                </c:pt>
                <c:pt idx="1867">
                  <c:v>0.3999999999999993</c:v>
                </c:pt>
                <c:pt idx="1868">
                  <c:v>0.9199999999999996</c:v>
                </c:pt>
                <c:pt idx="1869">
                  <c:v>1.0399999999999991</c:v>
                </c:pt>
                <c:pt idx="1870">
                  <c:v>0.39999999999999858</c:v>
                </c:pt>
                <c:pt idx="1871">
                  <c:v>0.2999999999999986</c:v>
                </c:pt>
                <c:pt idx="1872">
                  <c:v>-0.18000000000000044</c:v>
                </c:pt>
                <c:pt idx="1873">
                  <c:v>-6.0000000000000143E-2</c:v>
                </c:pt>
                <c:pt idx="1874">
                  <c:v>-5.9999999999999429E-2</c:v>
                </c:pt>
                <c:pt idx="1875">
                  <c:v>0.7600000000000009</c:v>
                </c:pt>
                <c:pt idx="1876">
                  <c:v>0.66000000000000081</c:v>
                </c:pt>
                <c:pt idx="1877">
                  <c:v>0.94000000000000061</c:v>
                </c:pt>
                <c:pt idx="1878">
                  <c:v>0.8600000000000001</c:v>
                </c:pt>
                <c:pt idx="1879">
                  <c:v>0.6</c:v>
                </c:pt>
                <c:pt idx="1880">
                  <c:v>-5.9999999999999429E-2</c:v>
                </c:pt>
                <c:pt idx="1881">
                  <c:v>0.14000000000000057</c:v>
                </c:pt>
                <c:pt idx="1882">
                  <c:v>-0.11999999999999958</c:v>
                </c:pt>
                <c:pt idx="1883">
                  <c:v>-0.37999999999999973</c:v>
                </c:pt>
                <c:pt idx="1884">
                  <c:v>-0.17999999999999972</c:v>
                </c:pt>
                <c:pt idx="1885">
                  <c:v>0.23999999999999916</c:v>
                </c:pt>
                <c:pt idx="1886">
                  <c:v>0.29999999999999927</c:v>
                </c:pt>
                <c:pt idx="1887">
                  <c:v>0.57999999999999896</c:v>
                </c:pt>
                <c:pt idx="1888">
                  <c:v>0.65999999999999948</c:v>
                </c:pt>
                <c:pt idx="1889">
                  <c:v>0.43999999999999984</c:v>
                </c:pt>
                <c:pt idx="1890">
                  <c:v>0.34000000000000058</c:v>
                </c:pt>
                <c:pt idx="1891">
                  <c:v>0.38000000000000045</c:v>
                </c:pt>
                <c:pt idx="1892">
                  <c:v>0.54000000000000059</c:v>
                </c:pt>
                <c:pt idx="1893">
                  <c:v>0.7</c:v>
                </c:pt>
                <c:pt idx="1894">
                  <c:v>1.3599999999999994</c:v>
                </c:pt>
                <c:pt idx="1895">
                  <c:v>1.2399999999999991</c:v>
                </c:pt>
                <c:pt idx="1896">
                  <c:v>1.1599999999999995</c:v>
                </c:pt>
                <c:pt idx="1897">
                  <c:v>1.0199999999999996</c:v>
                </c:pt>
                <c:pt idx="1898">
                  <c:v>1.0200000000000002</c:v>
                </c:pt>
                <c:pt idx="1899">
                  <c:v>0.76000000000000012</c:v>
                </c:pt>
                <c:pt idx="1900">
                  <c:v>0.9</c:v>
                </c:pt>
                <c:pt idx="1901">
                  <c:v>1.4399999999999991</c:v>
                </c:pt>
                <c:pt idx="1902">
                  <c:v>1.319999999999999</c:v>
                </c:pt>
                <c:pt idx="1903">
                  <c:v>1.6399999999999983</c:v>
                </c:pt>
                <c:pt idx="1904">
                  <c:v>1.7599999999999987</c:v>
                </c:pt>
                <c:pt idx="1905">
                  <c:v>1.5999999999999979</c:v>
                </c:pt>
                <c:pt idx="1906">
                  <c:v>0.93999999999999917</c:v>
                </c:pt>
                <c:pt idx="1907">
                  <c:v>0.95999999999999941</c:v>
                </c:pt>
                <c:pt idx="1908">
                  <c:v>0.8</c:v>
                </c:pt>
                <c:pt idx="1909">
                  <c:v>0.64000000000000057</c:v>
                </c:pt>
                <c:pt idx="1910">
                  <c:v>0.9000000000000028</c:v>
                </c:pt>
                <c:pt idx="1911">
                  <c:v>1.1800000000000026</c:v>
                </c:pt>
                <c:pt idx="1912">
                  <c:v>1.4400000000000019</c:v>
                </c:pt>
                <c:pt idx="1913">
                  <c:v>1.4600000000000009</c:v>
                </c:pt>
                <c:pt idx="1914">
                  <c:v>1.4400000000000006</c:v>
                </c:pt>
                <c:pt idx="1915">
                  <c:v>1.3799999999999997</c:v>
                </c:pt>
                <c:pt idx="1916">
                  <c:v>1.4199999999999988</c:v>
                </c:pt>
                <c:pt idx="1917">
                  <c:v>1.319999999999999</c:v>
                </c:pt>
                <c:pt idx="1918">
                  <c:v>1.2</c:v>
                </c:pt>
                <c:pt idx="1919">
                  <c:v>1.2199999999999989</c:v>
                </c:pt>
                <c:pt idx="1920">
                  <c:v>1.1599999999999995</c:v>
                </c:pt>
                <c:pt idx="1921">
                  <c:v>1.5200000000000002</c:v>
                </c:pt>
                <c:pt idx="1922">
                  <c:v>1.4</c:v>
                </c:pt>
                <c:pt idx="1923">
                  <c:v>1.3999999999999986</c:v>
                </c:pt>
                <c:pt idx="1924">
                  <c:v>1.3799999999999997</c:v>
                </c:pt>
                <c:pt idx="1925">
                  <c:v>1.2399999999999991</c:v>
                </c:pt>
                <c:pt idx="1926">
                  <c:v>0.35999999999999943</c:v>
                </c:pt>
                <c:pt idx="1927">
                  <c:v>0.17999999999999972</c:v>
                </c:pt>
                <c:pt idx="1928">
                  <c:v>-0.11999999999999886</c:v>
                </c:pt>
                <c:pt idx="1929">
                  <c:v>-3.9999999999999147E-2</c:v>
                </c:pt>
                <c:pt idx="1930">
                  <c:v>-0.17999999999999972</c:v>
                </c:pt>
                <c:pt idx="1931">
                  <c:v>1.9999999999998862E-2</c:v>
                </c:pt>
                <c:pt idx="1932">
                  <c:v>0.17999999999999972</c:v>
                </c:pt>
                <c:pt idx="1933">
                  <c:v>0.23999999999999916</c:v>
                </c:pt>
                <c:pt idx="1934">
                  <c:v>-0.10000000000000142</c:v>
                </c:pt>
                <c:pt idx="1935">
                  <c:v>-8.000000000000114E-2</c:v>
                </c:pt>
                <c:pt idx="1936">
                  <c:v>-6.0000000000000851E-2</c:v>
                </c:pt>
                <c:pt idx="1937">
                  <c:v>-0.54000000000000203</c:v>
                </c:pt>
                <c:pt idx="1938">
                  <c:v>-0.7000000000000014</c:v>
                </c:pt>
                <c:pt idx="1939">
                  <c:v>-0.58000000000000118</c:v>
                </c:pt>
                <c:pt idx="1940">
                  <c:v>-0.72000000000000031</c:v>
                </c:pt>
                <c:pt idx="1941">
                  <c:v>-0.67999999999999972</c:v>
                </c:pt>
                <c:pt idx="1942">
                  <c:v>-9.9999999999998576E-2</c:v>
                </c:pt>
                <c:pt idx="1943">
                  <c:v>-1.9999999999998862E-2</c:v>
                </c:pt>
                <c:pt idx="1944">
                  <c:v>-9.9999999999998576E-2</c:v>
                </c:pt>
                <c:pt idx="1945">
                  <c:v>6.0000000000000143E-2</c:v>
                </c:pt>
                <c:pt idx="1946">
                  <c:v>0.1</c:v>
                </c:pt>
                <c:pt idx="1947">
                  <c:v>-0.23999999999999985</c:v>
                </c:pt>
                <c:pt idx="1948">
                  <c:v>-0.16000000000000014</c:v>
                </c:pt>
                <c:pt idx="1949">
                  <c:v>0.17999999999999972</c:v>
                </c:pt>
                <c:pt idx="1950">
                  <c:v>0.23999999999999985</c:v>
                </c:pt>
                <c:pt idx="1951">
                  <c:v>0.2</c:v>
                </c:pt>
                <c:pt idx="1952">
                  <c:v>0.15999999999999942</c:v>
                </c:pt>
                <c:pt idx="1953">
                  <c:v>0.13999999999999915</c:v>
                </c:pt>
                <c:pt idx="1954">
                  <c:v>-0.10000000000000071</c:v>
                </c:pt>
                <c:pt idx="1955">
                  <c:v>-7.1054273576010023E-16</c:v>
                </c:pt>
                <c:pt idx="1956">
                  <c:v>0.29999999999999927</c:v>
                </c:pt>
                <c:pt idx="1957">
                  <c:v>0.43999999999999917</c:v>
                </c:pt>
                <c:pt idx="1958">
                  <c:v>0.59999999999999931</c:v>
                </c:pt>
                <c:pt idx="1959">
                  <c:v>0.75999999999999945</c:v>
                </c:pt>
                <c:pt idx="1960">
                  <c:v>0.3999999999999993</c:v>
                </c:pt>
                <c:pt idx="1961">
                  <c:v>-0.10000000000000071</c:v>
                </c:pt>
                <c:pt idx="1962">
                  <c:v>0.27999999999999969</c:v>
                </c:pt>
                <c:pt idx="1963">
                  <c:v>0.15999999999999978</c:v>
                </c:pt>
                <c:pt idx="1964">
                  <c:v>-0.22000000000000064</c:v>
                </c:pt>
                <c:pt idx="1965">
                  <c:v>0.46000000000000013</c:v>
                </c:pt>
                <c:pt idx="1966">
                  <c:v>0.78000000000000047</c:v>
                </c:pt>
                <c:pt idx="1967">
                  <c:v>0.36000000000000015</c:v>
                </c:pt>
                <c:pt idx="1968">
                  <c:v>0.24000000000000021</c:v>
                </c:pt>
                <c:pt idx="1969">
                  <c:v>1.0200000000000007</c:v>
                </c:pt>
                <c:pt idx="1970">
                  <c:v>0.52000000000000024</c:v>
                </c:pt>
                <c:pt idx="1971">
                  <c:v>0.26000000000000012</c:v>
                </c:pt>
                <c:pt idx="1972">
                  <c:v>0.40000000000000036</c:v>
                </c:pt>
                <c:pt idx="1973">
                  <c:v>1.1400000000000006</c:v>
                </c:pt>
                <c:pt idx="1974">
                  <c:v>0.60000000000000075</c:v>
                </c:pt>
                <c:pt idx="1975">
                  <c:v>0.80000000000000071</c:v>
                </c:pt>
                <c:pt idx="1976">
                  <c:v>0.88000000000000045</c:v>
                </c:pt>
                <c:pt idx="1977">
                  <c:v>0.8600000000000001</c:v>
                </c:pt>
                <c:pt idx="1978">
                  <c:v>0.2</c:v>
                </c:pt>
                <c:pt idx="1979">
                  <c:v>0.4399999999999995</c:v>
                </c:pt>
                <c:pt idx="1980">
                  <c:v>0.51999999999999991</c:v>
                </c:pt>
                <c:pt idx="1981">
                  <c:v>0.3</c:v>
                </c:pt>
                <c:pt idx="1982">
                  <c:v>0.10000000000000035</c:v>
                </c:pt>
                <c:pt idx="1983">
                  <c:v>0.10000000000000071</c:v>
                </c:pt>
                <c:pt idx="1984">
                  <c:v>-0.29999999999999893</c:v>
                </c:pt>
                <c:pt idx="1985">
                  <c:v>-0.51999999999999924</c:v>
                </c:pt>
                <c:pt idx="1986">
                  <c:v>-9.9999999999999284E-2</c:v>
                </c:pt>
                <c:pt idx="1987">
                  <c:v>7.1054273576010023E-16</c:v>
                </c:pt>
                <c:pt idx="1988">
                  <c:v>-0.1</c:v>
                </c:pt>
                <c:pt idx="1989">
                  <c:v>0.4</c:v>
                </c:pt>
                <c:pt idx="1990">
                  <c:v>0.65999999999999948</c:v>
                </c:pt>
                <c:pt idx="1991">
                  <c:v>0.83999999999999986</c:v>
                </c:pt>
                <c:pt idx="1992">
                  <c:v>0.93999999999999984</c:v>
                </c:pt>
                <c:pt idx="1993">
                  <c:v>1.0800000000000005</c:v>
                </c:pt>
                <c:pt idx="1994">
                  <c:v>0.40000000000000069</c:v>
                </c:pt>
                <c:pt idx="1995">
                  <c:v>0.220000000000001</c:v>
                </c:pt>
                <c:pt idx="1996">
                  <c:v>-0.23999999999999916</c:v>
                </c:pt>
                <c:pt idx="1997">
                  <c:v>-0.55999999999999939</c:v>
                </c:pt>
                <c:pt idx="1998">
                  <c:v>-0.33999999999999986</c:v>
                </c:pt>
                <c:pt idx="1999">
                  <c:v>0.1</c:v>
                </c:pt>
                <c:pt idx="2000">
                  <c:v>0.32000000000000028</c:v>
                </c:pt>
                <c:pt idx="2001">
                  <c:v>0.56000000000000016</c:v>
                </c:pt>
                <c:pt idx="2002">
                  <c:v>1.1000000000000008</c:v>
                </c:pt>
                <c:pt idx="2003">
                  <c:v>1.2200000000000011</c:v>
                </c:pt>
                <c:pt idx="2004">
                  <c:v>1.3200000000000003</c:v>
                </c:pt>
                <c:pt idx="2005">
                  <c:v>1.2200000000000002</c:v>
                </c:pt>
                <c:pt idx="2006">
                  <c:v>1.4600000000000009</c:v>
                </c:pt>
                <c:pt idx="2007">
                  <c:v>0.93999999999999984</c:v>
                </c:pt>
                <c:pt idx="2008">
                  <c:v>0.67999999999999972</c:v>
                </c:pt>
                <c:pt idx="2009">
                  <c:v>0.23999999999999985</c:v>
                </c:pt>
                <c:pt idx="2010">
                  <c:v>0.11999999999999958</c:v>
                </c:pt>
                <c:pt idx="2011">
                  <c:v>7.9999999999999002E-2</c:v>
                </c:pt>
                <c:pt idx="2012">
                  <c:v>0.49999999999999928</c:v>
                </c:pt>
                <c:pt idx="2013">
                  <c:v>0.53999999999999915</c:v>
                </c:pt>
                <c:pt idx="2014">
                  <c:v>0.67999999999999905</c:v>
                </c:pt>
                <c:pt idx="2015">
                  <c:v>0.71999999999999953</c:v>
                </c:pt>
                <c:pt idx="2016">
                  <c:v>0.51999999999999957</c:v>
                </c:pt>
                <c:pt idx="2017">
                  <c:v>0.4</c:v>
                </c:pt>
                <c:pt idx="2018">
                  <c:v>0.28000000000000008</c:v>
                </c:pt>
                <c:pt idx="2019">
                  <c:v>0.46000000000000052</c:v>
                </c:pt>
                <c:pt idx="2020">
                  <c:v>0.25999999999999979</c:v>
                </c:pt>
                <c:pt idx="2021">
                  <c:v>0.19999999999999965</c:v>
                </c:pt>
                <c:pt idx="2022">
                  <c:v>0.41999999999999921</c:v>
                </c:pt>
                <c:pt idx="2023">
                  <c:v>0.65999999999999948</c:v>
                </c:pt>
                <c:pt idx="2024">
                  <c:v>0.65999999999999948</c:v>
                </c:pt>
                <c:pt idx="2025">
                  <c:v>1.2399999999999998</c:v>
                </c:pt>
                <c:pt idx="2026">
                  <c:v>0.94000000000000061</c:v>
                </c:pt>
                <c:pt idx="2027">
                  <c:v>0.62000000000000099</c:v>
                </c:pt>
                <c:pt idx="2028">
                  <c:v>0.5800000000000004</c:v>
                </c:pt>
                <c:pt idx="2029">
                  <c:v>0.76000000000000012</c:v>
                </c:pt>
                <c:pt idx="2030">
                  <c:v>0.46000000000000013</c:v>
                </c:pt>
                <c:pt idx="2031">
                  <c:v>0.87999999999999967</c:v>
                </c:pt>
                <c:pt idx="2032">
                  <c:v>1.0799999999999996</c:v>
                </c:pt>
                <c:pt idx="2033">
                  <c:v>1.1200000000000003</c:v>
                </c:pt>
                <c:pt idx="2034">
                  <c:v>1.2400000000000007</c:v>
                </c:pt>
                <c:pt idx="2035">
                  <c:v>0.98000000000000043</c:v>
                </c:pt>
                <c:pt idx="2036">
                  <c:v>0.96000000000000019</c:v>
                </c:pt>
                <c:pt idx="2037">
                  <c:v>1.06</c:v>
                </c:pt>
                <c:pt idx="2038">
                  <c:v>0.9</c:v>
                </c:pt>
                <c:pt idx="2039">
                  <c:v>0.8600000000000001</c:v>
                </c:pt>
                <c:pt idx="2040">
                  <c:v>1.0199999999999996</c:v>
                </c:pt>
                <c:pt idx="2041">
                  <c:v>0.57999999999999974</c:v>
                </c:pt>
                <c:pt idx="2042">
                  <c:v>-0.13999999999999985</c:v>
                </c:pt>
                <c:pt idx="2043">
                  <c:v>-0.17999999999999972</c:v>
                </c:pt>
                <c:pt idx="2044">
                  <c:v>-0.61999999999999955</c:v>
                </c:pt>
                <c:pt idx="2045">
                  <c:v>-0.53999999999999915</c:v>
                </c:pt>
                <c:pt idx="2046">
                  <c:v>-0.33999999999999914</c:v>
                </c:pt>
                <c:pt idx="2047">
                  <c:v>-6.0000000000000143E-2</c:v>
                </c:pt>
                <c:pt idx="2048">
                  <c:v>-8.0000000000000432E-2</c:v>
                </c:pt>
                <c:pt idx="2049">
                  <c:v>-2.0000000000000285E-2</c:v>
                </c:pt>
                <c:pt idx="2050">
                  <c:v>0</c:v>
                </c:pt>
                <c:pt idx="2051">
                  <c:v>0.4199999999999996</c:v>
                </c:pt>
                <c:pt idx="2052">
                  <c:v>0.66000000000000014</c:v>
                </c:pt>
                <c:pt idx="2053">
                  <c:v>0.88000000000000045</c:v>
                </c:pt>
                <c:pt idx="2054">
                  <c:v>0.97999999999999976</c:v>
                </c:pt>
                <c:pt idx="2055">
                  <c:v>1.079999999999999</c:v>
                </c:pt>
                <c:pt idx="2056">
                  <c:v>0.81999999999999962</c:v>
                </c:pt>
                <c:pt idx="2057">
                  <c:v>0.8</c:v>
                </c:pt>
                <c:pt idx="2058">
                  <c:v>0.71999999999999953</c:v>
                </c:pt>
                <c:pt idx="2059">
                  <c:v>0.92000000000000026</c:v>
                </c:pt>
                <c:pt idx="2060">
                  <c:v>0.72000000000000097</c:v>
                </c:pt>
                <c:pt idx="2061">
                  <c:v>0.82000000000000095</c:v>
                </c:pt>
                <c:pt idx="2062">
                  <c:v>0.98000000000000043</c:v>
                </c:pt>
                <c:pt idx="2063">
                  <c:v>1.1400000000000006</c:v>
                </c:pt>
                <c:pt idx="2064">
                  <c:v>0.76000000000000012</c:v>
                </c:pt>
                <c:pt idx="2065">
                  <c:v>1.0599999999999994</c:v>
                </c:pt>
                <c:pt idx="2066">
                  <c:v>0.9199999999999996</c:v>
                </c:pt>
                <c:pt idx="2067">
                  <c:v>0.77999999999999903</c:v>
                </c:pt>
                <c:pt idx="2068">
                  <c:v>0.72000000000000031</c:v>
                </c:pt>
                <c:pt idx="2069">
                  <c:v>0.9</c:v>
                </c:pt>
                <c:pt idx="2070">
                  <c:v>0.57999999999999974</c:v>
                </c:pt>
                <c:pt idx="2071">
                  <c:v>0.87999999999999967</c:v>
                </c:pt>
                <c:pt idx="2072">
                  <c:v>0.78000000000000114</c:v>
                </c:pt>
                <c:pt idx="2073">
                  <c:v>0.55999999999999939</c:v>
                </c:pt>
                <c:pt idx="2074">
                  <c:v>0.77999999999999969</c:v>
                </c:pt>
                <c:pt idx="2075">
                  <c:v>0.96000000000000085</c:v>
                </c:pt>
                <c:pt idx="2076">
                  <c:v>0.80000000000000138</c:v>
                </c:pt>
                <c:pt idx="2077">
                  <c:v>0.98000000000000109</c:v>
                </c:pt>
                <c:pt idx="2078">
                  <c:v>1.1000000000000014</c:v>
                </c:pt>
                <c:pt idx="2079">
                  <c:v>0.88000000000000111</c:v>
                </c:pt>
                <c:pt idx="2080">
                  <c:v>0.52000000000000168</c:v>
                </c:pt>
                <c:pt idx="2081">
                  <c:v>0.32000000000000028</c:v>
                </c:pt>
                <c:pt idx="2082">
                  <c:v>0.13999999999999915</c:v>
                </c:pt>
                <c:pt idx="2083">
                  <c:v>0.13999999999999915</c:v>
                </c:pt>
                <c:pt idx="2084">
                  <c:v>0.35999999999999943</c:v>
                </c:pt>
                <c:pt idx="2085">
                  <c:v>0.53999999999999915</c:v>
                </c:pt>
                <c:pt idx="2086">
                  <c:v>0.65999999999999948</c:v>
                </c:pt>
                <c:pt idx="2087">
                  <c:v>0.83999999999999919</c:v>
                </c:pt>
                <c:pt idx="2088">
                  <c:v>0.51999999999999957</c:v>
                </c:pt>
                <c:pt idx="2089">
                  <c:v>-2.0000000000000996E-2</c:v>
                </c:pt>
                <c:pt idx="2090">
                  <c:v>-0.26000000000000156</c:v>
                </c:pt>
                <c:pt idx="2091">
                  <c:v>-0.30000000000000143</c:v>
                </c:pt>
                <c:pt idx="2092">
                  <c:v>-0.70000000000000073</c:v>
                </c:pt>
                <c:pt idx="2093">
                  <c:v>-0.56000000000000083</c:v>
                </c:pt>
                <c:pt idx="2094">
                  <c:v>-0.50000000000000067</c:v>
                </c:pt>
                <c:pt idx="2095">
                  <c:v>-0.2000000000000007</c:v>
                </c:pt>
                <c:pt idx="2096">
                  <c:v>-0.48000000000000043</c:v>
                </c:pt>
                <c:pt idx="2097">
                  <c:v>-0.44000000000000056</c:v>
                </c:pt>
                <c:pt idx="2098">
                  <c:v>-0.26000000000000084</c:v>
                </c:pt>
                <c:pt idx="2099">
                  <c:v>-2.0000000000000285E-2</c:v>
                </c:pt>
                <c:pt idx="2100">
                  <c:v>-0.56000000000000083</c:v>
                </c:pt>
                <c:pt idx="2101">
                  <c:v>-0.30000000000000143</c:v>
                </c:pt>
                <c:pt idx="2102">
                  <c:v>-0.3400000000000013</c:v>
                </c:pt>
                <c:pt idx="2103">
                  <c:v>-0.64000000000000057</c:v>
                </c:pt>
                <c:pt idx="2104">
                  <c:v>-0.50000000000000067</c:v>
                </c:pt>
                <c:pt idx="2105">
                  <c:v>-0.14000000000000057</c:v>
                </c:pt>
                <c:pt idx="2106">
                  <c:v>-8.0000000000000432E-2</c:v>
                </c:pt>
                <c:pt idx="2107">
                  <c:v>0.43999999999999917</c:v>
                </c:pt>
                <c:pt idx="2108">
                  <c:v>0.63999999999999846</c:v>
                </c:pt>
                <c:pt idx="2109">
                  <c:v>0.59999999999999853</c:v>
                </c:pt>
                <c:pt idx="2110">
                  <c:v>0.95999999999999874</c:v>
                </c:pt>
                <c:pt idx="2111">
                  <c:v>0.93999999999999839</c:v>
                </c:pt>
                <c:pt idx="2112">
                  <c:v>0.79999999999999927</c:v>
                </c:pt>
                <c:pt idx="2113">
                  <c:v>0.9199999999999996</c:v>
                </c:pt>
                <c:pt idx="2114">
                  <c:v>0.55999999999999939</c:v>
                </c:pt>
                <c:pt idx="2115">
                  <c:v>0.3</c:v>
                </c:pt>
                <c:pt idx="2116">
                  <c:v>0.52000000000000024</c:v>
                </c:pt>
                <c:pt idx="2117">
                  <c:v>0.45999999999999941</c:v>
                </c:pt>
                <c:pt idx="2118">
                  <c:v>0.3</c:v>
                </c:pt>
                <c:pt idx="2119">
                  <c:v>0.43999999999999984</c:v>
                </c:pt>
                <c:pt idx="2120">
                  <c:v>0.5</c:v>
                </c:pt>
                <c:pt idx="2121">
                  <c:v>0.48000000000000043</c:v>
                </c:pt>
                <c:pt idx="2122">
                  <c:v>0.42000000000000098</c:v>
                </c:pt>
                <c:pt idx="2123">
                  <c:v>0.38000000000000045</c:v>
                </c:pt>
                <c:pt idx="2124">
                  <c:v>0.60000000000000075</c:v>
                </c:pt>
                <c:pt idx="2125">
                  <c:v>0.83999999999999986</c:v>
                </c:pt>
                <c:pt idx="2126">
                  <c:v>0.4</c:v>
                </c:pt>
                <c:pt idx="2127">
                  <c:v>0.23999999999999985</c:v>
                </c:pt>
                <c:pt idx="2128">
                  <c:v>0.33999999999999986</c:v>
                </c:pt>
                <c:pt idx="2129">
                  <c:v>0.17999999999999972</c:v>
                </c:pt>
                <c:pt idx="2130">
                  <c:v>-7.999999999999971E-2</c:v>
                </c:pt>
                <c:pt idx="2131">
                  <c:v>0.16000000000000014</c:v>
                </c:pt>
                <c:pt idx="2132">
                  <c:v>-3.9999999999999855E-2</c:v>
                </c:pt>
                <c:pt idx="2133">
                  <c:v>7.1054273576010023E-16</c:v>
                </c:pt>
                <c:pt idx="2134">
                  <c:v>0.14000000000000057</c:v>
                </c:pt>
                <c:pt idx="2135">
                  <c:v>0.32000000000000028</c:v>
                </c:pt>
                <c:pt idx="2136">
                  <c:v>0.32000000000000028</c:v>
                </c:pt>
                <c:pt idx="2137">
                  <c:v>0.82000000000000028</c:v>
                </c:pt>
                <c:pt idx="2138">
                  <c:v>0.89999999999999925</c:v>
                </c:pt>
                <c:pt idx="2139">
                  <c:v>0.75999999999999945</c:v>
                </c:pt>
                <c:pt idx="2140">
                  <c:v>0.1</c:v>
                </c:pt>
                <c:pt idx="2141">
                  <c:v>-3.9999999999999855E-2</c:v>
                </c:pt>
                <c:pt idx="2142">
                  <c:v>-0.17999999999999972</c:v>
                </c:pt>
                <c:pt idx="2143">
                  <c:v>-0.29999999999999927</c:v>
                </c:pt>
                <c:pt idx="2144">
                  <c:v>-0.17999999999999899</c:v>
                </c:pt>
                <c:pt idx="2145">
                  <c:v>0.44000000000000056</c:v>
                </c:pt>
                <c:pt idx="2146">
                  <c:v>0.46000000000000085</c:v>
                </c:pt>
                <c:pt idx="2147">
                  <c:v>0.44000000000000056</c:v>
                </c:pt>
                <c:pt idx="2148">
                  <c:v>0.52000000000000168</c:v>
                </c:pt>
                <c:pt idx="2149">
                  <c:v>0.50000000000000144</c:v>
                </c:pt>
                <c:pt idx="2150">
                  <c:v>0.50000000000000144</c:v>
                </c:pt>
                <c:pt idx="2151">
                  <c:v>0.82000000000000173</c:v>
                </c:pt>
                <c:pt idx="2152">
                  <c:v>0.88000000000000256</c:v>
                </c:pt>
                <c:pt idx="2153">
                  <c:v>1.0400000000000005</c:v>
                </c:pt>
                <c:pt idx="2154">
                  <c:v>1</c:v>
                </c:pt>
                <c:pt idx="2155">
                  <c:v>0.81999999999999884</c:v>
                </c:pt>
                <c:pt idx="2156">
                  <c:v>0.75999999999999801</c:v>
                </c:pt>
                <c:pt idx="2157">
                  <c:v>0.85999999999999799</c:v>
                </c:pt>
                <c:pt idx="2158">
                  <c:v>0.49999999999999856</c:v>
                </c:pt>
                <c:pt idx="2159">
                  <c:v>0.51999999999999891</c:v>
                </c:pt>
                <c:pt idx="2160">
                  <c:v>0.37999999999999973</c:v>
                </c:pt>
                <c:pt idx="2161">
                  <c:v>0.45999999999999941</c:v>
                </c:pt>
                <c:pt idx="2162">
                  <c:v>-0.14000000000000057</c:v>
                </c:pt>
                <c:pt idx="2163">
                  <c:v>-0.26000000000000084</c:v>
                </c:pt>
                <c:pt idx="2164">
                  <c:v>-0.32000000000000028</c:v>
                </c:pt>
                <c:pt idx="2165">
                  <c:v>-0.6</c:v>
                </c:pt>
                <c:pt idx="2166">
                  <c:v>-0.62000000000000033</c:v>
                </c:pt>
                <c:pt idx="2167">
                  <c:v>-2.0000000000000285E-2</c:v>
                </c:pt>
                <c:pt idx="2168">
                  <c:v>0.24000000000000057</c:v>
                </c:pt>
                <c:pt idx="2169">
                  <c:v>0.3</c:v>
                </c:pt>
                <c:pt idx="2170">
                  <c:v>1.0799999999999996</c:v>
                </c:pt>
                <c:pt idx="2171">
                  <c:v>1.0000000000000013</c:v>
                </c:pt>
                <c:pt idx="2172">
                  <c:v>1.1200000000000003</c:v>
                </c:pt>
                <c:pt idx="2173">
                  <c:v>1.4</c:v>
                </c:pt>
                <c:pt idx="2174">
                  <c:v>1.5600000000000009</c:v>
                </c:pt>
                <c:pt idx="2175">
                  <c:v>1.4400000000000006</c:v>
                </c:pt>
                <c:pt idx="2176">
                  <c:v>1.1400000000000006</c:v>
                </c:pt>
                <c:pt idx="2177">
                  <c:v>0.88000000000000111</c:v>
                </c:pt>
                <c:pt idx="2178">
                  <c:v>0.72000000000000031</c:v>
                </c:pt>
                <c:pt idx="2179">
                  <c:v>0.54000000000000059</c:v>
                </c:pt>
                <c:pt idx="2180">
                  <c:v>0.14000000000000198</c:v>
                </c:pt>
                <c:pt idx="2181">
                  <c:v>8.000000000000114E-2</c:v>
                </c:pt>
                <c:pt idx="2182">
                  <c:v>-0.33999999999999914</c:v>
                </c:pt>
                <c:pt idx="2183">
                  <c:v>-0.55999999999999805</c:v>
                </c:pt>
                <c:pt idx="2184">
                  <c:v>-0.43999999999999917</c:v>
                </c:pt>
                <c:pt idx="2185">
                  <c:v>-0.1</c:v>
                </c:pt>
                <c:pt idx="2186">
                  <c:v>2.0000000000000285E-2</c:v>
                </c:pt>
                <c:pt idx="2187">
                  <c:v>0.5</c:v>
                </c:pt>
                <c:pt idx="2188">
                  <c:v>0.86000000000000087</c:v>
                </c:pt>
                <c:pt idx="2189">
                  <c:v>0.94000000000000061</c:v>
                </c:pt>
                <c:pt idx="2190">
                  <c:v>0.48000000000000115</c:v>
                </c:pt>
                <c:pt idx="2191">
                  <c:v>0.48000000000000115</c:v>
                </c:pt>
                <c:pt idx="2192">
                  <c:v>0.64000000000000201</c:v>
                </c:pt>
                <c:pt idx="2193">
                  <c:v>0.50000000000000144</c:v>
                </c:pt>
                <c:pt idx="2194">
                  <c:v>0.4600000000000023</c:v>
                </c:pt>
                <c:pt idx="2195">
                  <c:v>1.1200000000000017</c:v>
                </c:pt>
                <c:pt idx="2196">
                  <c:v>1.4000000000000008</c:v>
                </c:pt>
                <c:pt idx="2197">
                  <c:v>1.3</c:v>
                </c:pt>
                <c:pt idx="2198">
                  <c:v>1.2799999999999989</c:v>
                </c:pt>
                <c:pt idx="2199">
                  <c:v>1.379999999999999</c:v>
                </c:pt>
                <c:pt idx="2200">
                  <c:v>1.0399999999999991</c:v>
                </c:pt>
                <c:pt idx="2201">
                  <c:v>0.71999999999999953</c:v>
                </c:pt>
                <c:pt idx="2202">
                  <c:v>0.36000000000000015</c:v>
                </c:pt>
                <c:pt idx="2203">
                  <c:v>0.12000000000000029</c:v>
                </c:pt>
                <c:pt idx="2204">
                  <c:v>-0.26000000000000012</c:v>
                </c:pt>
                <c:pt idx="2205">
                  <c:v>-0.22000000000000028</c:v>
                </c:pt>
                <c:pt idx="2206">
                  <c:v>-0.3</c:v>
                </c:pt>
                <c:pt idx="2207">
                  <c:v>-8.0000000000000432E-2</c:v>
                </c:pt>
                <c:pt idx="2208">
                  <c:v>-0.17999999999999972</c:v>
                </c:pt>
                <c:pt idx="2209">
                  <c:v>-0.11999999999999958</c:v>
                </c:pt>
                <c:pt idx="2210">
                  <c:v>-0.19999999999999929</c:v>
                </c:pt>
                <c:pt idx="2211">
                  <c:v>0.14000000000000057</c:v>
                </c:pt>
                <c:pt idx="2212">
                  <c:v>-0.13999999999999915</c:v>
                </c:pt>
                <c:pt idx="2213">
                  <c:v>-0.16000000000000014</c:v>
                </c:pt>
                <c:pt idx="2214">
                  <c:v>0.12000000000000029</c:v>
                </c:pt>
                <c:pt idx="2215">
                  <c:v>0.36000000000000015</c:v>
                </c:pt>
                <c:pt idx="2216">
                  <c:v>0.31999999999999956</c:v>
                </c:pt>
                <c:pt idx="2217">
                  <c:v>0.57999999999999974</c:v>
                </c:pt>
                <c:pt idx="2218">
                  <c:v>0.96000000000000019</c:v>
                </c:pt>
                <c:pt idx="2219">
                  <c:v>0.73999999999999988</c:v>
                </c:pt>
                <c:pt idx="2220">
                  <c:v>0.43999999999999984</c:v>
                </c:pt>
                <c:pt idx="2221">
                  <c:v>0.24000000000000057</c:v>
                </c:pt>
                <c:pt idx="2222">
                  <c:v>-0.11999999999999958</c:v>
                </c:pt>
                <c:pt idx="2223">
                  <c:v>-0.53999999999999981</c:v>
                </c:pt>
                <c:pt idx="2224">
                  <c:v>-0.92000000000000026</c:v>
                </c:pt>
                <c:pt idx="2225">
                  <c:v>-0.82000000000000028</c:v>
                </c:pt>
                <c:pt idx="2226">
                  <c:v>-1.0000000000000007</c:v>
                </c:pt>
                <c:pt idx="2227">
                  <c:v>-0.90000000000000069</c:v>
                </c:pt>
                <c:pt idx="2228">
                  <c:v>-1.06</c:v>
                </c:pt>
                <c:pt idx="2229">
                  <c:v>-0.83999999999999986</c:v>
                </c:pt>
                <c:pt idx="2230">
                  <c:v>-1.2</c:v>
                </c:pt>
                <c:pt idx="2231">
                  <c:v>-0.77999999999999969</c:v>
                </c:pt>
                <c:pt idx="2232">
                  <c:v>-0.63999999999999913</c:v>
                </c:pt>
                <c:pt idx="2233">
                  <c:v>-0.3999999999999993</c:v>
                </c:pt>
                <c:pt idx="2234">
                  <c:v>-0.53999999999999848</c:v>
                </c:pt>
                <c:pt idx="2235">
                  <c:v>-0.29999999999999927</c:v>
                </c:pt>
                <c:pt idx="2236">
                  <c:v>-0.95999999999999941</c:v>
                </c:pt>
                <c:pt idx="2237">
                  <c:v>-1.0200000000000002</c:v>
                </c:pt>
                <c:pt idx="2238">
                  <c:v>-1.0200000000000002</c:v>
                </c:pt>
                <c:pt idx="2239">
                  <c:v>-1.1000000000000001</c:v>
                </c:pt>
                <c:pt idx="2240">
                  <c:v>-0.95999999999999797</c:v>
                </c:pt>
                <c:pt idx="2241">
                  <c:v>-0.83999999999999775</c:v>
                </c:pt>
                <c:pt idx="2242">
                  <c:v>-0.67999999999999683</c:v>
                </c:pt>
                <c:pt idx="2243">
                  <c:v>-0.83999999999999775</c:v>
                </c:pt>
                <c:pt idx="2244">
                  <c:v>-0.89999999999999858</c:v>
                </c:pt>
                <c:pt idx="2245">
                  <c:v>-1.0200000000000002</c:v>
                </c:pt>
                <c:pt idx="2246">
                  <c:v>-0.95999999999999941</c:v>
                </c:pt>
                <c:pt idx="2247">
                  <c:v>-1.1199999999999988</c:v>
                </c:pt>
                <c:pt idx="2248">
                  <c:v>-1.1999999999999986</c:v>
                </c:pt>
                <c:pt idx="2249">
                  <c:v>-0.63999999999999768</c:v>
                </c:pt>
                <c:pt idx="2250">
                  <c:v>-0.47999999999999687</c:v>
                </c:pt>
                <c:pt idx="2251">
                  <c:v>-0.33999999999999914</c:v>
                </c:pt>
                <c:pt idx="2252">
                  <c:v>-0.12000000000000029</c:v>
                </c:pt>
                <c:pt idx="2253">
                  <c:v>-0.45999999999999941</c:v>
                </c:pt>
                <c:pt idx="2254">
                  <c:v>-0.9</c:v>
                </c:pt>
                <c:pt idx="2255">
                  <c:v>-1.3</c:v>
                </c:pt>
                <c:pt idx="2256">
                  <c:v>-1.2999999999999985</c:v>
                </c:pt>
                <c:pt idx="2257">
                  <c:v>-1.2799999999999998</c:v>
                </c:pt>
                <c:pt idx="2258">
                  <c:v>-0.7</c:v>
                </c:pt>
                <c:pt idx="2259">
                  <c:v>-0.15999999999999942</c:v>
                </c:pt>
                <c:pt idx="2260">
                  <c:v>0.37999999999999973</c:v>
                </c:pt>
                <c:pt idx="2261">
                  <c:v>0.42000000000000026</c:v>
                </c:pt>
                <c:pt idx="2262">
                  <c:v>0.14000000000000057</c:v>
                </c:pt>
                <c:pt idx="2263">
                  <c:v>-7.999999999999971E-2</c:v>
                </c:pt>
                <c:pt idx="2264">
                  <c:v>-0.440000000000002</c:v>
                </c:pt>
                <c:pt idx="2265">
                  <c:v>-0.56000000000000083</c:v>
                </c:pt>
                <c:pt idx="2266">
                  <c:v>-0.78000000000000114</c:v>
                </c:pt>
                <c:pt idx="2267">
                  <c:v>-0.68000000000000116</c:v>
                </c:pt>
                <c:pt idx="2268">
                  <c:v>-0.34000000000000058</c:v>
                </c:pt>
                <c:pt idx="2269">
                  <c:v>-0.45999999999999941</c:v>
                </c:pt>
                <c:pt idx="2270">
                  <c:v>-0.75999999999999945</c:v>
                </c:pt>
                <c:pt idx="2271">
                  <c:v>-0.84000000000000052</c:v>
                </c:pt>
                <c:pt idx="2272">
                  <c:v>-1.0399999999999991</c:v>
                </c:pt>
                <c:pt idx="2273">
                  <c:v>-1.2599999999999993</c:v>
                </c:pt>
                <c:pt idx="2274">
                  <c:v>-1.2200000000000002</c:v>
                </c:pt>
                <c:pt idx="2275">
                  <c:v>-1.4600000000000009</c:v>
                </c:pt>
                <c:pt idx="2276">
                  <c:v>-1.1400000000000006</c:v>
                </c:pt>
                <c:pt idx="2277">
                  <c:v>-1.2600000000000009</c:v>
                </c:pt>
                <c:pt idx="2278">
                  <c:v>-1.1600000000000008</c:v>
                </c:pt>
                <c:pt idx="2279">
                  <c:v>-1.4799999999999998</c:v>
                </c:pt>
                <c:pt idx="2280">
                  <c:v>-1.0599999999999994</c:v>
                </c:pt>
                <c:pt idx="2281">
                  <c:v>-0.97999999999999976</c:v>
                </c:pt>
                <c:pt idx="2282">
                  <c:v>-0.52000000000000024</c:v>
                </c:pt>
                <c:pt idx="2283">
                  <c:v>-0.53999999999999915</c:v>
                </c:pt>
                <c:pt idx="2284">
                  <c:v>-0.53999999999999915</c:v>
                </c:pt>
                <c:pt idx="2285">
                  <c:v>-0.97999999999999976</c:v>
                </c:pt>
                <c:pt idx="2286">
                  <c:v>-1.0799999999999996</c:v>
                </c:pt>
                <c:pt idx="2287">
                  <c:v>-1.6599999999999995</c:v>
                </c:pt>
                <c:pt idx="2288">
                  <c:v>-1.7200000000000002</c:v>
                </c:pt>
                <c:pt idx="2289">
                  <c:v>-1.4800000000000011</c:v>
                </c:pt>
                <c:pt idx="2290">
                  <c:v>-1.2200000000000017</c:v>
                </c:pt>
                <c:pt idx="2291">
                  <c:v>-1.3200000000000016</c:v>
                </c:pt>
                <c:pt idx="2292">
                  <c:v>-1.180000000000001</c:v>
                </c:pt>
                <c:pt idx="2293">
                  <c:v>-1.1400000000000006</c:v>
                </c:pt>
                <c:pt idx="2294">
                  <c:v>-0.93999999999999917</c:v>
                </c:pt>
                <c:pt idx="2295">
                  <c:v>-1.1799999999999984</c:v>
                </c:pt>
                <c:pt idx="2296">
                  <c:v>-1.1599999999999979</c:v>
                </c:pt>
                <c:pt idx="2297">
                  <c:v>-0.93999999999999917</c:v>
                </c:pt>
                <c:pt idx="2298">
                  <c:v>-0.97999999999999976</c:v>
                </c:pt>
                <c:pt idx="2299">
                  <c:v>-0.66000000000000081</c:v>
                </c:pt>
                <c:pt idx="2300">
                  <c:v>-0.54000000000000059</c:v>
                </c:pt>
                <c:pt idx="2301">
                  <c:v>-0.22000000000000028</c:v>
                </c:pt>
                <c:pt idx="2302">
                  <c:v>-0.12000000000000029</c:v>
                </c:pt>
                <c:pt idx="2303">
                  <c:v>0.15999999999999942</c:v>
                </c:pt>
                <c:pt idx="2304">
                  <c:v>-0.18000000000000113</c:v>
                </c:pt>
                <c:pt idx="2305">
                  <c:v>-0.32000000000000173</c:v>
                </c:pt>
                <c:pt idx="2306">
                  <c:v>-0.86000000000000232</c:v>
                </c:pt>
                <c:pt idx="2307">
                  <c:v>-0.88000000000000111</c:v>
                </c:pt>
                <c:pt idx="2308">
                  <c:v>-0.94000000000000061</c:v>
                </c:pt>
                <c:pt idx="2309">
                  <c:v>-1.1399999999999992</c:v>
                </c:pt>
                <c:pt idx="2310">
                  <c:v>-0.91999999999999882</c:v>
                </c:pt>
                <c:pt idx="2311">
                  <c:v>-0.39999999999999858</c:v>
                </c:pt>
                <c:pt idx="2312">
                  <c:v>-0.55999999999999939</c:v>
                </c:pt>
                <c:pt idx="2313">
                  <c:v>-0.65999999999999948</c:v>
                </c:pt>
                <c:pt idx="2314">
                  <c:v>-0.57999999999999974</c:v>
                </c:pt>
                <c:pt idx="2315">
                  <c:v>-0.31999999999999884</c:v>
                </c:pt>
                <c:pt idx="2316">
                  <c:v>-0.67999999999999827</c:v>
                </c:pt>
                <c:pt idx="2317">
                  <c:v>-0.51999999999999746</c:v>
                </c:pt>
                <c:pt idx="2318">
                  <c:v>-0.77999999999999825</c:v>
                </c:pt>
                <c:pt idx="2319">
                  <c:v>-0.77999999999999825</c:v>
                </c:pt>
                <c:pt idx="2320">
                  <c:v>-0.77999999999999825</c:v>
                </c:pt>
                <c:pt idx="2321">
                  <c:v>-0.7999999999999986</c:v>
                </c:pt>
                <c:pt idx="2322">
                  <c:v>-0.97999999999999832</c:v>
                </c:pt>
                <c:pt idx="2323">
                  <c:v>-0.65999999999999803</c:v>
                </c:pt>
                <c:pt idx="2324">
                  <c:v>-0.53999999999999915</c:v>
                </c:pt>
                <c:pt idx="2325">
                  <c:v>-0.7600000000000009</c:v>
                </c:pt>
                <c:pt idx="2326">
                  <c:v>-0.57999999999999974</c:v>
                </c:pt>
                <c:pt idx="2327">
                  <c:v>-0.36000000000000087</c:v>
                </c:pt>
                <c:pt idx="2328">
                  <c:v>-0.54000000000000059</c:v>
                </c:pt>
                <c:pt idx="2329">
                  <c:v>-0.62000000000000033</c:v>
                </c:pt>
                <c:pt idx="2330">
                  <c:v>-0.87999999999999834</c:v>
                </c:pt>
                <c:pt idx="2331">
                  <c:v>-0.62000000000000033</c:v>
                </c:pt>
                <c:pt idx="2332">
                  <c:v>-0.67999999999999972</c:v>
                </c:pt>
                <c:pt idx="2333">
                  <c:v>-0.52000000000000024</c:v>
                </c:pt>
                <c:pt idx="2334">
                  <c:v>-0.53999999999999915</c:v>
                </c:pt>
                <c:pt idx="2335">
                  <c:v>-0.30000000000000143</c:v>
                </c:pt>
                <c:pt idx="2336">
                  <c:v>-0.26000000000000084</c:v>
                </c:pt>
                <c:pt idx="2337">
                  <c:v>-0.30000000000000143</c:v>
                </c:pt>
                <c:pt idx="2338">
                  <c:v>-0.7</c:v>
                </c:pt>
                <c:pt idx="2339">
                  <c:v>-0.7600000000000009</c:v>
                </c:pt>
                <c:pt idx="2340">
                  <c:v>-0.74000000000000055</c:v>
                </c:pt>
                <c:pt idx="2341">
                  <c:v>-1.0400000000000005</c:v>
                </c:pt>
                <c:pt idx="2342">
                  <c:v>-0.96000000000000085</c:v>
                </c:pt>
                <c:pt idx="2343">
                  <c:v>-0.22000000000000169</c:v>
                </c:pt>
                <c:pt idx="2344">
                  <c:v>-1.4210854715202005E-15</c:v>
                </c:pt>
                <c:pt idx="2345">
                  <c:v>0.45999999999999941</c:v>
                </c:pt>
                <c:pt idx="2346">
                  <c:v>0.61999999999999889</c:v>
                </c:pt>
                <c:pt idx="2347">
                  <c:v>0.65999999999999948</c:v>
                </c:pt>
                <c:pt idx="2348">
                  <c:v>0.65999999999999948</c:v>
                </c:pt>
                <c:pt idx="2349">
                  <c:v>0.37999999999999973</c:v>
                </c:pt>
                <c:pt idx="2350">
                  <c:v>5.9999999999999429E-2</c:v>
                </c:pt>
                <c:pt idx="2351">
                  <c:v>4.000000000000057E-2</c:v>
                </c:pt>
                <c:pt idx="2352">
                  <c:v>-7.999999999999971E-2</c:v>
                </c:pt>
                <c:pt idx="2353">
                  <c:v>-0.74000000000000055</c:v>
                </c:pt>
                <c:pt idx="2354">
                  <c:v>-0.6</c:v>
                </c:pt>
                <c:pt idx="2355">
                  <c:v>-0.61999999999999889</c:v>
                </c:pt>
                <c:pt idx="2356">
                  <c:v>-0.42000000000000026</c:v>
                </c:pt>
                <c:pt idx="2357">
                  <c:v>-0.72000000000000031</c:v>
                </c:pt>
                <c:pt idx="2358">
                  <c:v>-0.54000000000000059</c:v>
                </c:pt>
                <c:pt idx="2359">
                  <c:v>-0.74000000000000199</c:v>
                </c:pt>
                <c:pt idx="2360">
                  <c:v>-0.64000000000000201</c:v>
                </c:pt>
                <c:pt idx="2361">
                  <c:v>-0.78000000000000114</c:v>
                </c:pt>
                <c:pt idx="2362">
                  <c:v>-0.1200000000000017</c:v>
                </c:pt>
                <c:pt idx="2363">
                  <c:v>0.21999999999999886</c:v>
                </c:pt>
                <c:pt idx="2364">
                  <c:v>0.31999999999999884</c:v>
                </c:pt>
                <c:pt idx="2365">
                  <c:v>-0.18000000000000113</c:v>
                </c:pt>
                <c:pt idx="2366">
                  <c:v>-0.30000000000000143</c:v>
                </c:pt>
                <c:pt idx="2367">
                  <c:v>-0.92000000000000026</c:v>
                </c:pt>
                <c:pt idx="2368">
                  <c:v>-1.2400000000000007</c:v>
                </c:pt>
                <c:pt idx="2369">
                  <c:v>-0.84000000000000052</c:v>
                </c:pt>
                <c:pt idx="2370">
                  <c:v>-0.48000000000000254</c:v>
                </c:pt>
                <c:pt idx="2371">
                  <c:v>-0.18000000000000113</c:v>
                </c:pt>
                <c:pt idx="2372">
                  <c:v>5.9999999999999429E-2</c:v>
                </c:pt>
                <c:pt idx="2373">
                  <c:v>0.11999999999999886</c:v>
                </c:pt>
                <c:pt idx="2374">
                  <c:v>-4.000000000000057E-2</c:v>
                </c:pt>
                <c:pt idx="2375">
                  <c:v>-7.999999999999971E-2</c:v>
                </c:pt>
                <c:pt idx="2376">
                  <c:v>-0.24000000000000057</c:v>
                </c:pt>
                <c:pt idx="2377">
                  <c:v>-0.30000000000000143</c:v>
                </c:pt>
                <c:pt idx="2378">
                  <c:v>-0.36000000000000087</c:v>
                </c:pt>
                <c:pt idx="2379">
                  <c:v>-0.56000000000000083</c:v>
                </c:pt>
                <c:pt idx="2380">
                  <c:v>-0.52000000000000024</c:v>
                </c:pt>
                <c:pt idx="2381">
                  <c:v>-0.93999999999999917</c:v>
                </c:pt>
                <c:pt idx="2382">
                  <c:v>-0.95999999999999797</c:v>
                </c:pt>
                <c:pt idx="2383">
                  <c:v>-0.8799999999999969</c:v>
                </c:pt>
                <c:pt idx="2384">
                  <c:v>-0.83999999999999631</c:v>
                </c:pt>
                <c:pt idx="2385">
                  <c:v>-1.2399999999999978</c:v>
                </c:pt>
                <c:pt idx="2386">
                  <c:v>-1.1199999999999988</c:v>
                </c:pt>
                <c:pt idx="2387">
                  <c:v>-1.1000000000000001</c:v>
                </c:pt>
                <c:pt idx="2388">
                  <c:v>-0.92000000000000171</c:v>
                </c:pt>
                <c:pt idx="2389">
                  <c:v>-1.040000000000002</c:v>
                </c:pt>
                <c:pt idx="2390">
                  <c:v>-0.86000000000000087</c:v>
                </c:pt>
                <c:pt idx="2391">
                  <c:v>-0.60000000000000142</c:v>
                </c:pt>
                <c:pt idx="2392">
                  <c:v>-0.48000000000000115</c:v>
                </c:pt>
                <c:pt idx="2393">
                  <c:v>-0.7399999999999991</c:v>
                </c:pt>
                <c:pt idx="2394">
                  <c:v>-0.65999999999999948</c:v>
                </c:pt>
                <c:pt idx="2395">
                  <c:v>-0.39999999999999858</c:v>
                </c:pt>
                <c:pt idx="2396">
                  <c:v>-0.91999999999999749</c:v>
                </c:pt>
                <c:pt idx="2397">
                  <c:v>-0.99999999999999711</c:v>
                </c:pt>
                <c:pt idx="2398">
                  <c:v>-0.83999999999999775</c:v>
                </c:pt>
                <c:pt idx="2399">
                  <c:v>-0.67999999999999827</c:v>
                </c:pt>
                <c:pt idx="2400">
                  <c:v>-1</c:v>
                </c:pt>
                <c:pt idx="2401">
                  <c:v>-0.22000000000000028</c:v>
                </c:pt>
                <c:pt idx="2402">
                  <c:v>-0.12000000000000029</c:v>
                </c:pt>
                <c:pt idx="2403">
                  <c:v>2.0000000000000285E-2</c:v>
                </c:pt>
                <c:pt idx="2404">
                  <c:v>-0.13999999999999915</c:v>
                </c:pt>
                <c:pt idx="2405">
                  <c:v>-0.19999999999999857</c:v>
                </c:pt>
                <c:pt idx="2406">
                  <c:v>-0.55999999999999805</c:v>
                </c:pt>
                <c:pt idx="2407">
                  <c:v>-0.69999999999999862</c:v>
                </c:pt>
                <c:pt idx="2408">
                  <c:v>-0.77999999999999969</c:v>
                </c:pt>
                <c:pt idx="2409">
                  <c:v>-0.55999999999999939</c:v>
                </c:pt>
                <c:pt idx="2410">
                  <c:v>-0.23999999999999916</c:v>
                </c:pt>
                <c:pt idx="2411">
                  <c:v>-0.33999999999999914</c:v>
                </c:pt>
                <c:pt idx="2412">
                  <c:v>-3.9999999999999147E-2</c:v>
                </c:pt>
                <c:pt idx="2413">
                  <c:v>-0.61999999999999889</c:v>
                </c:pt>
                <c:pt idx="2414">
                  <c:v>-0.99999999999999856</c:v>
                </c:pt>
                <c:pt idx="2415">
                  <c:v>-0.97999999999999832</c:v>
                </c:pt>
                <c:pt idx="2416">
                  <c:v>-1.4199999999999988</c:v>
                </c:pt>
                <c:pt idx="2417">
                  <c:v>-1.5999999999999985</c:v>
                </c:pt>
                <c:pt idx="2418">
                  <c:v>-0.89999999999999858</c:v>
                </c:pt>
                <c:pt idx="2419">
                  <c:v>-0.45999999999999941</c:v>
                </c:pt>
                <c:pt idx="2420">
                  <c:v>-0.46000000000000085</c:v>
                </c:pt>
                <c:pt idx="2421">
                  <c:v>0.1799999999999983</c:v>
                </c:pt>
                <c:pt idx="2422">
                  <c:v>0.39999999999999858</c:v>
                </c:pt>
                <c:pt idx="2423">
                  <c:v>0.2999999999999986</c:v>
                </c:pt>
                <c:pt idx="2424">
                  <c:v>0.33999999999999914</c:v>
                </c:pt>
                <c:pt idx="2425">
                  <c:v>0.36000000000000087</c:v>
                </c:pt>
                <c:pt idx="2426">
                  <c:v>0.22000000000000169</c:v>
                </c:pt>
                <c:pt idx="2427">
                  <c:v>-0.27999999999999831</c:v>
                </c:pt>
                <c:pt idx="2428">
                  <c:v>-0.69999999999999862</c:v>
                </c:pt>
                <c:pt idx="2429">
                  <c:v>-0.95999999999999941</c:v>
                </c:pt>
                <c:pt idx="2430">
                  <c:v>-0.6</c:v>
                </c:pt>
                <c:pt idx="2431">
                  <c:v>-0.67999999999999972</c:v>
                </c:pt>
                <c:pt idx="2432">
                  <c:v>-0.56000000000000083</c:v>
                </c:pt>
                <c:pt idx="2433">
                  <c:v>-0.24000000000000057</c:v>
                </c:pt>
                <c:pt idx="2434">
                  <c:v>-0.1</c:v>
                </c:pt>
                <c:pt idx="2435">
                  <c:v>-0.35999999999999943</c:v>
                </c:pt>
                <c:pt idx="2436">
                  <c:v>3.9999999999999147E-2</c:v>
                </c:pt>
                <c:pt idx="2437">
                  <c:v>0.27999999999999969</c:v>
                </c:pt>
                <c:pt idx="2438">
                  <c:v>2.0000000000000285E-2</c:v>
                </c:pt>
                <c:pt idx="2439">
                  <c:v>-2.0000000000000285E-2</c:v>
                </c:pt>
                <c:pt idx="2440">
                  <c:v>-4.0000000000001992E-2</c:v>
                </c:pt>
                <c:pt idx="2441">
                  <c:v>-0.58000000000000118</c:v>
                </c:pt>
                <c:pt idx="2442">
                  <c:v>-0.56000000000000083</c:v>
                </c:pt>
                <c:pt idx="2443">
                  <c:v>-0.36000000000000087</c:v>
                </c:pt>
                <c:pt idx="2444">
                  <c:v>-0.74000000000000055</c:v>
                </c:pt>
                <c:pt idx="2445">
                  <c:v>-0.83999999999999919</c:v>
                </c:pt>
                <c:pt idx="2446">
                  <c:v>-0.67999999999999972</c:v>
                </c:pt>
                <c:pt idx="2447">
                  <c:v>-0.62000000000000033</c:v>
                </c:pt>
                <c:pt idx="2448">
                  <c:v>-0.30000000000000143</c:v>
                </c:pt>
                <c:pt idx="2449">
                  <c:v>0.25999999999999945</c:v>
                </c:pt>
                <c:pt idx="2450">
                  <c:v>0.37999999999999973</c:v>
                </c:pt>
                <c:pt idx="2451">
                  <c:v>0.54000000000000059</c:v>
                </c:pt>
                <c:pt idx="2452">
                  <c:v>0.10000000000000142</c:v>
                </c:pt>
                <c:pt idx="2453">
                  <c:v>0.18000000000000113</c:v>
                </c:pt>
                <c:pt idx="2454">
                  <c:v>-0.14000000000000057</c:v>
                </c:pt>
                <c:pt idx="2455">
                  <c:v>-0.20000000000000143</c:v>
                </c:pt>
                <c:pt idx="2456">
                  <c:v>-0.14000000000000198</c:v>
                </c:pt>
                <c:pt idx="2457">
                  <c:v>0.159999999999998</c:v>
                </c:pt>
                <c:pt idx="2458">
                  <c:v>-0.10000000000000142</c:v>
                </c:pt>
                <c:pt idx="2459">
                  <c:v>-8.0000000000000432E-2</c:v>
                </c:pt>
                <c:pt idx="2460">
                  <c:v>-0.14000000000000057</c:v>
                </c:pt>
                <c:pt idx="2461">
                  <c:v>-0.5</c:v>
                </c:pt>
                <c:pt idx="2462">
                  <c:v>-0.24000000000000057</c:v>
                </c:pt>
                <c:pt idx="2463">
                  <c:v>0</c:v>
                </c:pt>
                <c:pt idx="2464">
                  <c:v>-1.9999999999999574E-2</c:v>
                </c:pt>
                <c:pt idx="2465">
                  <c:v>8.000000000000114E-2</c:v>
                </c:pt>
                <c:pt idx="2466">
                  <c:v>0.32000000000000101</c:v>
                </c:pt>
                <c:pt idx="2467">
                  <c:v>0.14000000000000057</c:v>
                </c:pt>
                <c:pt idx="2468">
                  <c:v>-0.4</c:v>
                </c:pt>
                <c:pt idx="2469">
                  <c:v>-0.33999999999999986</c:v>
                </c:pt>
                <c:pt idx="2470">
                  <c:v>-0.52000000000000024</c:v>
                </c:pt>
                <c:pt idx="2471">
                  <c:v>-0.78000000000000047</c:v>
                </c:pt>
                <c:pt idx="2472">
                  <c:v>-0.83999999999999986</c:v>
                </c:pt>
                <c:pt idx="2473">
                  <c:v>-0.6</c:v>
                </c:pt>
                <c:pt idx="2474">
                  <c:v>-0.5</c:v>
                </c:pt>
                <c:pt idx="2475">
                  <c:v>-0.11999999999999958</c:v>
                </c:pt>
                <c:pt idx="2476">
                  <c:v>-0.33999999999999914</c:v>
                </c:pt>
                <c:pt idx="2477">
                  <c:v>-0.21999999999999886</c:v>
                </c:pt>
                <c:pt idx="2478">
                  <c:v>-0.23999999999999844</c:v>
                </c:pt>
                <c:pt idx="2479">
                  <c:v>6.0000000000001566E-2</c:v>
                </c:pt>
                <c:pt idx="2480">
                  <c:v>-0.11999999999999886</c:v>
                </c:pt>
                <c:pt idx="2481">
                  <c:v>0.30000000000000071</c:v>
                </c:pt>
                <c:pt idx="2482">
                  <c:v>-0.1</c:v>
                </c:pt>
                <c:pt idx="2483">
                  <c:v>-0.55999999999999939</c:v>
                </c:pt>
                <c:pt idx="2484">
                  <c:v>-0.83999999999999986</c:v>
                </c:pt>
                <c:pt idx="2485">
                  <c:v>-1</c:v>
                </c:pt>
                <c:pt idx="2486">
                  <c:v>-0.9</c:v>
                </c:pt>
                <c:pt idx="2487">
                  <c:v>-0.73999999999999988</c:v>
                </c:pt>
                <c:pt idx="2488">
                  <c:v>-0.52000000000000024</c:v>
                </c:pt>
                <c:pt idx="2489">
                  <c:v>-0.96000000000000085</c:v>
                </c:pt>
                <c:pt idx="2490">
                  <c:v>-1.1000000000000008</c:v>
                </c:pt>
                <c:pt idx="2491">
                  <c:v>-1.0600000000000009</c:v>
                </c:pt>
                <c:pt idx="2492">
                  <c:v>-1.3000000000000007</c:v>
                </c:pt>
                <c:pt idx="2493">
                  <c:v>-1.180000000000001</c:v>
                </c:pt>
                <c:pt idx="2494">
                  <c:v>-0.66000000000000014</c:v>
                </c:pt>
                <c:pt idx="2495">
                  <c:v>-0.6</c:v>
                </c:pt>
                <c:pt idx="2496">
                  <c:v>-0.4</c:v>
                </c:pt>
                <c:pt idx="2497">
                  <c:v>-0.12000000000000029</c:v>
                </c:pt>
                <c:pt idx="2498">
                  <c:v>-0.21999999999999958</c:v>
                </c:pt>
                <c:pt idx="2499">
                  <c:v>-0.61999999999999955</c:v>
                </c:pt>
                <c:pt idx="2500">
                  <c:v>-0.55999999999999939</c:v>
                </c:pt>
                <c:pt idx="2501">
                  <c:v>-1.0999999999999992</c:v>
                </c:pt>
                <c:pt idx="2502">
                  <c:v>-1.4199999999999988</c:v>
                </c:pt>
                <c:pt idx="2503">
                  <c:v>-1.2799999999999989</c:v>
                </c:pt>
                <c:pt idx="2504">
                  <c:v>-1.079999999999999</c:v>
                </c:pt>
                <c:pt idx="2505">
                  <c:v>-1.1199999999999988</c:v>
                </c:pt>
                <c:pt idx="2506">
                  <c:v>-1.2799999999999983</c:v>
                </c:pt>
                <c:pt idx="2507">
                  <c:v>-0.93999999999999839</c:v>
                </c:pt>
                <c:pt idx="2508">
                  <c:v>-0.99999999999999933</c:v>
                </c:pt>
                <c:pt idx="2509">
                  <c:v>-0.75999999999999945</c:v>
                </c:pt>
                <c:pt idx="2510">
                  <c:v>-0.79999999999999927</c:v>
                </c:pt>
                <c:pt idx="2511">
                  <c:v>-0.2</c:v>
                </c:pt>
                <c:pt idx="2512">
                  <c:v>-0.5</c:v>
                </c:pt>
                <c:pt idx="2513">
                  <c:v>-0.53999999999999981</c:v>
                </c:pt>
                <c:pt idx="2514">
                  <c:v>-0.92000000000000026</c:v>
                </c:pt>
                <c:pt idx="2515">
                  <c:v>-0.72000000000000097</c:v>
                </c:pt>
                <c:pt idx="2516">
                  <c:v>-1.0000000000000007</c:v>
                </c:pt>
                <c:pt idx="2517">
                  <c:v>-0.7600000000000009</c:v>
                </c:pt>
                <c:pt idx="2518">
                  <c:v>-0.92000000000000026</c:v>
                </c:pt>
                <c:pt idx="2519">
                  <c:v>-0.52000000000000024</c:v>
                </c:pt>
                <c:pt idx="2520">
                  <c:v>-0.87999999999999967</c:v>
                </c:pt>
                <c:pt idx="2521">
                  <c:v>-1.0599999999999994</c:v>
                </c:pt>
                <c:pt idx="2522">
                  <c:v>-0.69999999999999929</c:v>
                </c:pt>
                <c:pt idx="2523">
                  <c:v>-0.45999999999999941</c:v>
                </c:pt>
                <c:pt idx="2524">
                  <c:v>-0.75999999999999945</c:v>
                </c:pt>
                <c:pt idx="2525">
                  <c:v>-0.61999999999999955</c:v>
                </c:pt>
                <c:pt idx="2526">
                  <c:v>-0.36000000000000015</c:v>
                </c:pt>
                <c:pt idx="2527">
                  <c:v>-0.83999999999999986</c:v>
                </c:pt>
                <c:pt idx="2528">
                  <c:v>-1.06</c:v>
                </c:pt>
                <c:pt idx="2529">
                  <c:v>-1.2600000000000002</c:v>
                </c:pt>
                <c:pt idx="2530">
                  <c:v>-1</c:v>
                </c:pt>
                <c:pt idx="2531">
                  <c:v>-0.98000000000000043</c:v>
                </c:pt>
                <c:pt idx="2532">
                  <c:v>-0.70000000000000073</c:v>
                </c:pt>
                <c:pt idx="2533">
                  <c:v>-0.48000000000000043</c:v>
                </c:pt>
                <c:pt idx="2534">
                  <c:v>-0.28000000000000042</c:v>
                </c:pt>
                <c:pt idx="2535">
                  <c:v>-0.60000000000000075</c:v>
                </c:pt>
                <c:pt idx="2536">
                  <c:v>-0.72000000000000031</c:v>
                </c:pt>
                <c:pt idx="2537">
                  <c:v>-0.76000000000000012</c:v>
                </c:pt>
                <c:pt idx="2538">
                  <c:v>-0.53999999999999981</c:v>
                </c:pt>
                <c:pt idx="2539">
                  <c:v>-0.45999999999999941</c:v>
                </c:pt>
                <c:pt idx="2540">
                  <c:v>-0.43999999999999917</c:v>
                </c:pt>
                <c:pt idx="2541">
                  <c:v>-0.43999999999999917</c:v>
                </c:pt>
                <c:pt idx="2542">
                  <c:v>-0.3999999999999993</c:v>
                </c:pt>
                <c:pt idx="2543">
                  <c:v>-0.63999999999999913</c:v>
                </c:pt>
                <c:pt idx="2544">
                  <c:v>-0.63999999999999946</c:v>
                </c:pt>
                <c:pt idx="2545">
                  <c:v>-0.4199999999999996</c:v>
                </c:pt>
                <c:pt idx="2546">
                  <c:v>-0.23999999999999949</c:v>
                </c:pt>
                <c:pt idx="2547">
                  <c:v>-0.49999999999999967</c:v>
                </c:pt>
                <c:pt idx="2548">
                  <c:v>-0.4</c:v>
                </c:pt>
                <c:pt idx="2549">
                  <c:v>-0.51999999999999991</c:v>
                </c:pt>
                <c:pt idx="2550">
                  <c:v>-0.82</c:v>
                </c:pt>
                <c:pt idx="2551">
                  <c:v>-1.3</c:v>
                </c:pt>
                <c:pt idx="2552">
                  <c:v>-1.1999999999999997</c:v>
                </c:pt>
                <c:pt idx="2553">
                  <c:v>-1.7399999999999995</c:v>
                </c:pt>
                <c:pt idx="2554">
                  <c:v>-2.0599999999999996</c:v>
                </c:pt>
                <c:pt idx="2555">
                  <c:v>-2.2999999999999998</c:v>
                </c:pt>
                <c:pt idx="2556">
                  <c:v>-1.9</c:v>
                </c:pt>
                <c:pt idx="2557">
                  <c:v>-1.8400000000000003</c:v>
                </c:pt>
                <c:pt idx="2558">
                  <c:v>-0.50000000000000067</c:v>
                </c:pt>
                <c:pt idx="2559">
                  <c:v>0.89999999999999969</c:v>
                </c:pt>
                <c:pt idx="2560">
                  <c:v>1.4199999999999995</c:v>
                </c:pt>
                <c:pt idx="2561">
                  <c:v>1.0599999999999998</c:v>
                </c:pt>
                <c:pt idx="2562">
                  <c:v>0.8</c:v>
                </c:pt>
                <c:pt idx="2563">
                  <c:v>-0.37999999999999973</c:v>
                </c:pt>
                <c:pt idx="2564">
                  <c:v>-1.5399999999999998</c:v>
                </c:pt>
                <c:pt idx="2565">
                  <c:v>-1.44</c:v>
                </c:pt>
                <c:pt idx="2566">
                  <c:v>-1.22</c:v>
                </c:pt>
                <c:pt idx="2567">
                  <c:v>-0.78</c:v>
                </c:pt>
                <c:pt idx="2568">
                  <c:v>-0.48000000000000009</c:v>
                </c:pt>
                <c:pt idx="2569">
                  <c:v>-0.38000000000000006</c:v>
                </c:pt>
                <c:pt idx="2570">
                  <c:v>-0.68</c:v>
                </c:pt>
                <c:pt idx="2571">
                  <c:v>-0.58000000000000007</c:v>
                </c:pt>
                <c:pt idx="2572">
                  <c:v>-0.92000000000000026</c:v>
                </c:pt>
                <c:pt idx="2573">
                  <c:v>-1.0400000000000003</c:v>
                </c:pt>
                <c:pt idx="2574">
                  <c:v>-1.36</c:v>
                </c:pt>
                <c:pt idx="2575">
                  <c:v>-1.4400000000000002</c:v>
                </c:pt>
                <c:pt idx="2576">
                  <c:v>-1.1800000000000004</c:v>
                </c:pt>
                <c:pt idx="2577">
                  <c:v>-1.0200000000000002</c:v>
                </c:pt>
                <c:pt idx="2578">
                  <c:v>-0.82000000000000062</c:v>
                </c:pt>
                <c:pt idx="2579">
                  <c:v>-0.64000000000000057</c:v>
                </c:pt>
                <c:pt idx="2580">
                  <c:v>-0.76000000000000012</c:v>
                </c:pt>
                <c:pt idx="2581">
                  <c:v>-1.06</c:v>
                </c:pt>
                <c:pt idx="2582">
                  <c:v>-0.98000000000000009</c:v>
                </c:pt>
                <c:pt idx="2583">
                  <c:v>-1.1399999999999999</c:v>
                </c:pt>
                <c:pt idx="2584">
                  <c:v>-1.0399999999999998</c:v>
                </c:pt>
                <c:pt idx="2585">
                  <c:v>-0.72</c:v>
                </c:pt>
                <c:pt idx="2586">
                  <c:v>-0.6399999999999999</c:v>
                </c:pt>
                <c:pt idx="2587">
                  <c:v>-0.91999999999999993</c:v>
                </c:pt>
                <c:pt idx="2588">
                  <c:v>-1.1199999999999999</c:v>
                </c:pt>
                <c:pt idx="2589">
                  <c:v>-1.2400000000000002</c:v>
                </c:pt>
                <c:pt idx="2590">
                  <c:v>-1.4200000000000004</c:v>
                </c:pt>
                <c:pt idx="2591">
                  <c:v>-1.7000000000000004</c:v>
                </c:pt>
                <c:pt idx="2592">
                  <c:v>-1.4000000000000004</c:v>
                </c:pt>
                <c:pt idx="2593">
                  <c:v>-1.0000000000000004</c:v>
                </c:pt>
                <c:pt idx="2594">
                  <c:v>-0.7</c:v>
                </c:pt>
                <c:pt idx="2595">
                  <c:v>-0.36000000000000015</c:v>
                </c:pt>
                <c:pt idx="2596">
                  <c:v>-5.999999999999979E-2</c:v>
                </c:pt>
                <c:pt idx="2597">
                  <c:v>-0.17999999999999972</c:v>
                </c:pt>
                <c:pt idx="2598">
                  <c:v>-0.65999999999999981</c:v>
                </c:pt>
                <c:pt idx="2599">
                  <c:v>-1.0399999999999998</c:v>
                </c:pt>
                <c:pt idx="2600">
                  <c:v>-1.7399999999999998</c:v>
                </c:pt>
                <c:pt idx="2601">
                  <c:v>-1.7599999999999998</c:v>
                </c:pt>
                <c:pt idx="2602">
                  <c:v>-1.6199999999999997</c:v>
                </c:pt>
                <c:pt idx="2603">
                  <c:v>-1.1199999999999992</c:v>
                </c:pt>
                <c:pt idx="2604">
                  <c:v>-0.93999999999999917</c:v>
                </c:pt>
                <c:pt idx="2605">
                  <c:v>-0.27999999999999903</c:v>
                </c:pt>
                <c:pt idx="2606">
                  <c:v>-0.23999999999999916</c:v>
                </c:pt>
                <c:pt idx="2607">
                  <c:v>-0.37999999999999934</c:v>
                </c:pt>
                <c:pt idx="2608">
                  <c:v>-0.49999999999999967</c:v>
                </c:pt>
                <c:pt idx="2609">
                  <c:v>-0.59999999999999964</c:v>
                </c:pt>
                <c:pt idx="2610">
                  <c:v>-0.93999999999999984</c:v>
                </c:pt>
                <c:pt idx="2611">
                  <c:v>-1.3800000000000001</c:v>
                </c:pt>
                <c:pt idx="2612">
                  <c:v>-1.4400000000000002</c:v>
                </c:pt>
                <c:pt idx="2613">
                  <c:v>-1.4800000000000004</c:v>
                </c:pt>
                <c:pt idx="2614">
                  <c:v>-1.6600000000000006</c:v>
                </c:pt>
                <c:pt idx="2615">
                  <c:v>-1.8000000000000003</c:v>
                </c:pt>
                <c:pt idx="2616">
                  <c:v>-1.4200000000000004</c:v>
                </c:pt>
                <c:pt idx="2617">
                  <c:v>-1.52</c:v>
                </c:pt>
                <c:pt idx="2618">
                  <c:v>-1.3999999999999997</c:v>
                </c:pt>
                <c:pt idx="2619">
                  <c:v>-0.95999999999999941</c:v>
                </c:pt>
                <c:pt idx="2620">
                  <c:v>-0.13999999999999951</c:v>
                </c:pt>
                <c:pt idx="2621">
                  <c:v>-0.31999999999999956</c:v>
                </c:pt>
                <c:pt idx="2622">
                  <c:v>0.2</c:v>
                </c:pt>
                <c:pt idx="2623">
                  <c:v>0.25999999999999979</c:v>
                </c:pt>
                <c:pt idx="2624">
                  <c:v>0.19999999999999965</c:v>
                </c:pt>
                <c:pt idx="2625">
                  <c:v>-0.62000000000000033</c:v>
                </c:pt>
                <c:pt idx="2626">
                  <c:v>-0.6</c:v>
                </c:pt>
                <c:pt idx="2627">
                  <c:v>-0.78</c:v>
                </c:pt>
                <c:pt idx="2628">
                  <c:v>-0.91999999999999993</c:v>
                </c:pt>
                <c:pt idx="2629">
                  <c:v>-0.9</c:v>
                </c:pt>
                <c:pt idx="2630">
                  <c:v>-0.25999999999999979</c:v>
                </c:pt>
                <c:pt idx="2631">
                  <c:v>0.11999999999999993</c:v>
                </c:pt>
                <c:pt idx="2632">
                  <c:v>-7.999999999999971E-2</c:v>
                </c:pt>
                <c:pt idx="2633">
                  <c:v>-0.13999999999999985</c:v>
                </c:pt>
                <c:pt idx="2634">
                  <c:v>-0.41999999999999993</c:v>
                </c:pt>
                <c:pt idx="2635">
                  <c:v>-0.62000000000000033</c:v>
                </c:pt>
                <c:pt idx="2636">
                  <c:v>-0.91999999999999993</c:v>
                </c:pt>
                <c:pt idx="2637">
                  <c:v>-1.1399999999999999</c:v>
                </c:pt>
                <c:pt idx="2638">
                  <c:v>-1.0199999999999996</c:v>
                </c:pt>
                <c:pt idx="2639">
                  <c:v>-0.75999999999999945</c:v>
                </c:pt>
                <c:pt idx="2640">
                  <c:v>-1.0399999999999996</c:v>
                </c:pt>
                <c:pt idx="2641">
                  <c:v>-1.1799999999999997</c:v>
                </c:pt>
                <c:pt idx="2642">
                  <c:v>-0.76000000000000012</c:v>
                </c:pt>
                <c:pt idx="2643">
                  <c:v>-0.76000000000000012</c:v>
                </c:pt>
                <c:pt idx="2644">
                  <c:v>-0.76000000000000045</c:v>
                </c:pt>
                <c:pt idx="2645">
                  <c:v>-0.64000000000000024</c:v>
                </c:pt>
                <c:pt idx="2646">
                  <c:v>-0.72000000000000031</c:v>
                </c:pt>
                <c:pt idx="2647">
                  <c:v>-0.7</c:v>
                </c:pt>
                <c:pt idx="2648">
                  <c:v>-0.56000000000000016</c:v>
                </c:pt>
                <c:pt idx="2649">
                  <c:v>-0.75999999999999979</c:v>
                </c:pt>
                <c:pt idx="2650">
                  <c:v>-0.78</c:v>
                </c:pt>
                <c:pt idx="2651">
                  <c:v>-0.66000000000000014</c:v>
                </c:pt>
                <c:pt idx="2652">
                  <c:v>-1.1000000000000001</c:v>
                </c:pt>
                <c:pt idx="2653">
                  <c:v>-1.02</c:v>
                </c:pt>
                <c:pt idx="2654">
                  <c:v>-0.9</c:v>
                </c:pt>
                <c:pt idx="2655">
                  <c:v>-0.91999999999999993</c:v>
                </c:pt>
                <c:pt idx="2656">
                  <c:v>-0.67999999999999972</c:v>
                </c:pt>
                <c:pt idx="2657">
                  <c:v>-0.65999999999999981</c:v>
                </c:pt>
                <c:pt idx="2658">
                  <c:v>-1.1199999999999997</c:v>
                </c:pt>
                <c:pt idx="2659">
                  <c:v>-0.75999999999999979</c:v>
                </c:pt>
                <c:pt idx="2660">
                  <c:v>-0.77999999999999969</c:v>
                </c:pt>
                <c:pt idx="2661">
                  <c:v>-0.85999999999999976</c:v>
                </c:pt>
                <c:pt idx="2662">
                  <c:v>-0.78</c:v>
                </c:pt>
                <c:pt idx="2663">
                  <c:v>-0.84000000000000019</c:v>
                </c:pt>
                <c:pt idx="2664">
                  <c:v>-1.1200000000000003</c:v>
                </c:pt>
                <c:pt idx="2665">
                  <c:v>-1.1600000000000001</c:v>
                </c:pt>
                <c:pt idx="2666">
                  <c:v>-1.3000000000000003</c:v>
                </c:pt>
                <c:pt idx="2667">
                  <c:v>-1.36</c:v>
                </c:pt>
                <c:pt idx="2668">
                  <c:v>-1.4200000000000004</c:v>
                </c:pt>
                <c:pt idx="2669">
                  <c:v>-1.3199999999999998</c:v>
                </c:pt>
                <c:pt idx="2670">
                  <c:v>-1.2200000000000002</c:v>
                </c:pt>
                <c:pt idx="2671">
                  <c:v>-0.8</c:v>
                </c:pt>
                <c:pt idx="2672">
                  <c:v>-0.8</c:v>
                </c:pt>
                <c:pt idx="2673">
                  <c:v>-0.58000000000000007</c:v>
                </c:pt>
                <c:pt idx="2674">
                  <c:v>-1.08</c:v>
                </c:pt>
                <c:pt idx="2675">
                  <c:v>-1.1199999999999999</c:v>
                </c:pt>
                <c:pt idx="2676">
                  <c:v>-1.7399999999999998</c:v>
                </c:pt>
                <c:pt idx="2677">
                  <c:v>-1.7599999999999998</c:v>
                </c:pt>
                <c:pt idx="2678">
                  <c:v>-1.6199999999999997</c:v>
                </c:pt>
                <c:pt idx="2679">
                  <c:v>-1.4600000000000002</c:v>
                </c:pt>
                <c:pt idx="2680">
                  <c:v>-1.3199999999999998</c:v>
                </c:pt>
                <c:pt idx="2681">
                  <c:v>-1.3000000000000003</c:v>
                </c:pt>
                <c:pt idx="2682">
                  <c:v>-1.0000000000000004</c:v>
                </c:pt>
                <c:pt idx="2683">
                  <c:v>-1.2400000000000007</c:v>
                </c:pt>
                <c:pt idx="2684">
                  <c:v>-0.91999999999999993</c:v>
                </c:pt>
                <c:pt idx="2685">
                  <c:v>-0.9</c:v>
                </c:pt>
                <c:pt idx="2686">
                  <c:v>-0.82</c:v>
                </c:pt>
                <c:pt idx="2687">
                  <c:v>-1.08</c:v>
                </c:pt>
                <c:pt idx="2688">
                  <c:v>-0.95999999999999974</c:v>
                </c:pt>
                <c:pt idx="2689">
                  <c:v>-1.3199999999999998</c:v>
                </c:pt>
                <c:pt idx="2690">
                  <c:v>-1.2</c:v>
                </c:pt>
                <c:pt idx="2691">
                  <c:v>-1.0400000000000003</c:v>
                </c:pt>
                <c:pt idx="2692">
                  <c:v>-0.9</c:v>
                </c:pt>
                <c:pt idx="2693">
                  <c:v>-0.90000000000000036</c:v>
                </c:pt>
                <c:pt idx="2694">
                  <c:v>-0.62000000000000033</c:v>
                </c:pt>
                <c:pt idx="2695">
                  <c:v>-1.0800000000000005</c:v>
                </c:pt>
                <c:pt idx="2696">
                  <c:v>-1.1200000000000003</c:v>
                </c:pt>
                <c:pt idx="2697">
                  <c:v>-1.0600000000000005</c:v>
                </c:pt>
                <c:pt idx="2698">
                  <c:v>-0.8600000000000001</c:v>
                </c:pt>
                <c:pt idx="2699">
                  <c:v>-0.8600000000000001</c:v>
                </c:pt>
                <c:pt idx="2700">
                  <c:v>-0.83999999999999986</c:v>
                </c:pt>
                <c:pt idx="2701">
                  <c:v>-0.95999999999999974</c:v>
                </c:pt>
                <c:pt idx="2702">
                  <c:v>-0.9199999999999996</c:v>
                </c:pt>
                <c:pt idx="2703">
                  <c:v>-1.3799999999999997</c:v>
                </c:pt>
                <c:pt idx="2704">
                  <c:v>-1.1600000000000001</c:v>
                </c:pt>
                <c:pt idx="2705">
                  <c:v>-0.74000000000000055</c:v>
                </c:pt>
                <c:pt idx="2706">
                  <c:v>-0.42000000000000026</c:v>
                </c:pt>
                <c:pt idx="2707">
                  <c:v>-0.2800000000000008</c:v>
                </c:pt>
                <c:pt idx="2708">
                  <c:v>7.9999999999999363E-2</c:v>
                </c:pt>
                <c:pt idx="2709">
                  <c:v>-0.24000000000000057</c:v>
                </c:pt>
                <c:pt idx="2710">
                  <c:v>-0.5800000000000004</c:v>
                </c:pt>
                <c:pt idx="2711">
                  <c:v>-0.80000000000000038</c:v>
                </c:pt>
                <c:pt idx="2712">
                  <c:v>-1.2399999999999998</c:v>
                </c:pt>
                <c:pt idx="2713">
                  <c:v>-1.2600000000000002</c:v>
                </c:pt>
                <c:pt idx="2714">
                  <c:v>-1.08</c:v>
                </c:pt>
                <c:pt idx="2715">
                  <c:v>-0.6</c:v>
                </c:pt>
                <c:pt idx="2716">
                  <c:v>-0.78</c:v>
                </c:pt>
                <c:pt idx="2717">
                  <c:v>-0.80000000000000071</c:v>
                </c:pt>
                <c:pt idx="2718">
                  <c:v>-1.0200000000000009</c:v>
                </c:pt>
                <c:pt idx="2719">
                  <c:v>-1.320000000000001</c:v>
                </c:pt>
                <c:pt idx="2720">
                  <c:v>-1.620000000000001</c:v>
                </c:pt>
                <c:pt idx="2721">
                  <c:v>-1.3000000000000012</c:v>
                </c:pt>
                <c:pt idx="2722">
                  <c:v>-1.1200000000000006</c:v>
                </c:pt>
                <c:pt idx="2723">
                  <c:v>-1.2200000000000002</c:v>
                </c:pt>
                <c:pt idx="2724">
                  <c:v>-0.96000000000000019</c:v>
                </c:pt>
                <c:pt idx="2725">
                  <c:v>-1.06</c:v>
                </c:pt>
                <c:pt idx="2726">
                  <c:v>-1</c:v>
                </c:pt>
                <c:pt idx="2727">
                  <c:v>-0.82000000000000028</c:v>
                </c:pt>
                <c:pt idx="2728">
                  <c:v>-0.44000000000000022</c:v>
                </c:pt>
                <c:pt idx="2729">
                  <c:v>-0.68</c:v>
                </c:pt>
                <c:pt idx="2730">
                  <c:v>-0.46000000000000013</c:v>
                </c:pt>
                <c:pt idx="2731">
                  <c:v>-0.44000000000000022</c:v>
                </c:pt>
                <c:pt idx="2732">
                  <c:v>-0.41999999999999993</c:v>
                </c:pt>
                <c:pt idx="2733">
                  <c:v>-0.51999999999999991</c:v>
                </c:pt>
                <c:pt idx="2734">
                  <c:v>-0.28000000000000008</c:v>
                </c:pt>
                <c:pt idx="2735">
                  <c:v>-0.46000000000000013</c:v>
                </c:pt>
                <c:pt idx="2736">
                  <c:v>-0.50000000000000033</c:v>
                </c:pt>
                <c:pt idx="2737">
                  <c:v>-0.62000000000000033</c:v>
                </c:pt>
                <c:pt idx="2738">
                  <c:v>-0.80000000000000038</c:v>
                </c:pt>
                <c:pt idx="2739">
                  <c:v>-0.88000000000000045</c:v>
                </c:pt>
                <c:pt idx="2740">
                  <c:v>-0.72000000000000031</c:v>
                </c:pt>
                <c:pt idx="2741">
                  <c:v>-0.64000000000000024</c:v>
                </c:pt>
                <c:pt idx="2742">
                  <c:v>-0.82000000000000028</c:v>
                </c:pt>
                <c:pt idx="2743">
                  <c:v>-0.84000000000000019</c:v>
                </c:pt>
                <c:pt idx="2744">
                  <c:v>-0.64000000000000024</c:v>
                </c:pt>
                <c:pt idx="2745">
                  <c:v>-0.52000000000000024</c:v>
                </c:pt>
                <c:pt idx="2746">
                  <c:v>-0.80000000000000038</c:v>
                </c:pt>
                <c:pt idx="2747">
                  <c:v>-0.42000000000000065</c:v>
                </c:pt>
                <c:pt idx="2748">
                  <c:v>-0.28000000000000042</c:v>
                </c:pt>
                <c:pt idx="2749">
                  <c:v>-0.20000000000000034</c:v>
                </c:pt>
                <c:pt idx="2750">
                  <c:v>-0.42000000000000026</c:v>
                </c:pt>
                <c:pt idx="2751">
                  <c:v>-0.32000000000000028</c:v>
                </c:pt>
                <c:pt idx="2752">
                  <c:v>-0.83999999999999986</c:v>
                </c:pt>
                <c:pt idx="2753">
                  <c:v>-0.94000000000000017</c:v>
                </c:pt>
                <c:pt idx="2754">
                  <c:v>-0.74000000000000021</c:v>
                </c:pt>
                <c:pt idx="2755">
                  <c:v>-0.48000000000000009</c:v>
                </c:pt>
                <c:pt idx="2756">
                  <c:v>-0.59999999999999964</c:v>
                </c:pt>
                <c:pt idx="2757">
                  <c:v>-0.4799999999999997</c:v>
                </c:pt>
                <c:pt idx="2758">
                  <c:v>-0.49999999999999967</c:v>
                </c:pt>
                <c:pt idx="2759">
                  <c:v>-0.9199999999999996</c:v>
                </c:pt>
                <c:pt idx="2760">
                  <c:v>-1.2199999999999995</c:v>
                </c:pt>
                <c:pt idx="2761">
                  <c:v>-1.1399999999999999</c:v>
                </c:pt>
                <c:pt idx="2762">
                  <c:v>-1.08</c:v>
                </c:pt>
                <c:pt idx="2763">
                  <c:v>-1.1599999999999997</c:v>
                </c:pt>
                <c:pt idx="2764">
                  <c:v>-1.2599999999999998</c:v>
                </c:pt>
                <c:pt idx="2765">
                  <c:v>-0.96000000000000019</c:v>
                </c:pt>
                <c:pt idx="2766">
                  <c:v>-1</c:v>
                </c:pt>
                <c:pt idx="2767">
                  <c:v>-0.8</c:v>
                </c:pt>
                <c:pt idx="2768">
                  <c:v>-0.6</c:v>
                </c:pt>
                <c:pt idx="2769">
                  <c:v>-0.68</c:v>
                </c:pt>
                <c:pt idx="2770">
                  <c:v>-1.0399999999999998</c:v>
                </c:pt>
                <c:pt idx="2771">
                  <c:v>-1.3200000000000003</c:v>
                </c:pt>
                <c:pt idx="2772">
                  <c:v>-1.4</c:v>
                </c:pt>
                <c:pt idx="2773">
                  <c:v>-1.2000000000000004</c:v>
                </c:pt>
                <c:pt idx="2774">
                  <c:v>-1.1000000000000003</c:v>
                </c:pt>
                <c:pt idx="2775">
                  <c:v>-0.86000000000000054</c:v>
                </c:pt>
                <c:pt idx="2776">
                  <c:v>-0.68000000000000038</c:v>
                </c:pt>
                <c:pt idx="2777">
                  <c:v>-0.5800000000000004</c:v>
                </c:pt>
                <c:pt idx="2778">
                  <c:v>-0.8</c:v>
                </c:pt>
                <c:pt idx="2779">
                  <c:v>-0.38000000000000006</c:v>
                </c:pt>
                <c:pt idx="2780">
                  <c:v>-0.53999999999999981</c:v>
                </c:pt>
                <c:pt idx="2781">
                  <c:v>-1.9999999999999574E-2</c:v>
                </c:pt>
                <c:pt idx="2782">
                  <c:v>0.26000000000000051</c:v>
                </c:pt>
                <c:pt idx="2783">
                  <c:v>0.4</c:v>
                </c:pt>
                <c:pt idx="2784">
                  <c:v>-0.16000000000000014</c:v>
                </c:pt>
                <c:pt idx="2785">
                  <c:v>-0.14000000000000021</c:v>
                </c:pt>
                <c:pt idx="2786">
                  <c:v>-0.30000000000000038</c:v>
                </c:pt>
                <c:pt idx="2787">
                  <c:v>-0.98000000000000043</c:v>
                </c:pt>
                <c:pt idx="2788">
                  <c:v>-0.64000000000000024</c:v>
                </c:pt>
                <c:pt idx="2789">
                  <c:v>-0.68</c:v>
                </c:pt>
                <c:pt idx="2790">
                  <c:v>-0.95999999999999974</c:v>
                </c:pt>
                <c:pt idx="2791">
                  <c:v>-0.97999999999999976</c:v>
                </c:pt>
                <c:pt idx="2792">
                  <c:v>-0.53999999999999981</c:v>
                </c:pt>
                <c:pt idx="2793">
                  <c:v>-0.83999999999999986</c:v>
                </c:pt>
                <c:pt idx="2794">
                  <c:v>-0.75999999999999979</c:v>
                </c:pt>
                <c:pt idx="2795">
                  <c:v>-0.38000000000000006</c:v>
                </c:pt>
                <c:pt idx="2796">
                  <c:v>-0.73999999999999988</c:v>
                </c:pt>
                <c:pt idx="2797">
                  <c:v>-1.0399999999999998</c:v>
                </c:pt>
                <c:pt idx="2798">
                  <c:v>-1.2</c:v>
                </c:pt>
                <c:pt idx="2799">
                  <c:v>-1.3</c:v>
                </c:pt>
                <c:pt idx="2800">
                  <c:v>-1.6</c:v>
                </c:pt>
                <c:pt idx="2801">
                  <c:v>-1.3200000000000003</c:v>
                </c:pt>
                <c:pt idx="2802">
                  <c:v>-1.2400000000000002</c:v>
                </c:pt>
                <c:pt idx="2803">
                  <c:v>-1.0200000000000002</c:v>
                </c:pt>
                <c:pt idx="2804">
                  <c:v>-0.64000000000000024</c:v>
                </c:pt>
                <c:pt idx="2805">
                  <c:v>-0.7000000000000004</c:v>
                </c:pt>
                <c:pt idx="2806">
                  <c:v>-0.56000000000000016</c:v>
                </c:pt>
                <c:pt idx="2807">
                  <c:v>-0.7</c:v>
                </c:pt>
                <c:pt idx="2808">
                  <c:v>-0.75999999999999979</c:v>
                </c:pt>
                <c:pt idx="2809">
                  <c:v>-0.75999999999999979</c:v>
                </c:pt>
                <c:pt idx="2810">
                  <c:v>-0.57999999999999974</c:v>
                </c:pt>
                <c:pt idx="2811">
                  <c:v>-0.4</c:v>
                </c:pt>
                <c:pt idx="2812">
                  <c:v>-0.48000000000000009</c:v>
                </c:pt>
                <c:pt idx="2813">
                  <c:v>-0.62000000000000033</c:v>
                </c:pt>
                <c:pt idx="2814">
                  <c:v>-0.96000000000000052</c:v>
                </c:pt>
                <c:pt idx="2815">
                  <c:v>-0.76000000000000045</c:v>
                </c:pt>
                <c:pt idx="2816">
                  <c:v>-1.3200000000000003</c:v>
                </c:pt>
                <c:pt idx="2817">
                  <c:v>-1.1000000000000008</c:v>
                </c:pt>
                <c:pt idx="2818">
                  <c:v>-1.1400000000000006</c:v>
                </c:pt>
                <c:pt idx="2819">
                  <c:v>-0.98000000000000043</c:v>
                </c:pt>
                <c:pt idx="2820">
                  <c:v>-1.22</c:v>
                </c:pt>
                <c:pt idx="2821">
                  <c:v>-1.1600000000000001</c:v>
                </c:pt>
                <c:pt idx="2822">
                  <c:v>-1.0999999999999996</c:v>
                </c:pt>
                <c:pt idx="2823">
                  <c:v>-0.85999999999999943</c:v>
                </c:pt>
                <c:pt idx="2824">
                  <c:v>-0.51999999999999957</c:v>
                </c:pt>
                <c:pt idx="2825">
                  <c:v>-1.9999999999999928E-2</c:v>
                </c:pt>
                <c:pt idx="2826">
                  <c:v>-0.19999999999999965</c:v>
                </c:pt>
                <c:pt idx="2827">
                  <c:v>0.12000000000000029</c:v>
                </c:pt>
                <c:pt idx="2828">
                  <c:v>0.10000000000000035</c:v>
                </c:pt>
                <c:pt idx="2829">
                  <c:v>-0.17999999999999972</c:v>
                </c:pt>
                <c:pt idx="2830">
                  <c:v>-0.37999999999999973</c:v>
                </c:pt>
                <c:pt idx="2831">
                  <c:v>-8.0000000000000071E-2</c:v>
                </c:pt>
                <c:pt idx="2832">
                  <c:v>-0.66000000000000048</c:v>
                </c:pt>
                <c:pt idx="2833">
                  <c:v>-0.98000000000000076</c:v>
                </c:pt>
                <c:pt idx="2834">
                  <c:v>-0.86000000000000054</c:v>
                </c:pt>
                <c:pt idx="2835">
                  <c:v>-1.1000000000000003</c:v>
                </c:pt>
                <c:pt idx="2836">
                  <c:v>-1.1000000000000003</c:v>
                </c:pt>
                <c:pt idx="2837">
                  <c:v>-0.72</c:v>
                </c:pt>
                <c:pt idx="2838">
                  <c:v>-0.53999999999999981</c:v>
                </c:pt>
                <c:pt idx="2839">
                  <c:v>-0.54000000000000026</c:v>
                </c:pt>
                <c:pt idx="2840">
                  <c:v>-0.74000000000000021</c:v>
                </c:pt>
                <c:pt idx="2841">
                  <c:v>-0.66000000000000014</c:v>
                </c:pt>
                <c:pt idx="2842">
                  <c:v>-0.62000000000000033</c:v>
                </c:pt>
                <c:pt idx="2843">
                  <c:v>-0.54000000000000026</c:v>
                </c:pt>
                <c:pt idx="2844">
                  <c:v>-0.51999999999999991</c:v>
                </c:pt>
                <c:pt idx="2845">
                  <c:v>-0.1</c:v>
                </c:pt>
                <c:pt idx="2846">
                  <c:v>-0.35999999999999976</c:v>
                </c:pt>
                <c:pt idx="2847">
                  <c:v>-0.65999999999999981</c:v>
                </c:pt>
                <c:pt idx="2848">
                  <c:v>-0.6</c:v>
                </c:pt>
                <c:pt idx="2849">
                  <c:v>-0.67999999999999972</c:v>
                </c:pt>
                <c:pt idx="2850">
                  <c:v>-0.67999999999999972</c:v>
                </c:pt>
                <c:pt idx="2851">
                  <c:v>-0.57999999999999974</c:v>
                </c:pt>
                <c:pt idx="2852">
                  <c:v>-0.49999999999999967</c:v>
                </c:pt>
                <c:pt idx="2853">
                  <c:v>-0.89999999999999969</c:v>
                </c:pt>
                <c:pt idx="2854">
                  <c:v>-1.1199999999999999</c:v>
                </c:pt>
                <c:pt idx="2855">
                  <c:v>-1.0799999999999996</c:v>
                </c:pt>
                <c:pt idx="2856">
                  <c:v>-0.83999999999999986</c:v>
                </c:pt>
                <c:pt idx="2857">
                  <c:v>-0.43999999999999984</c:v>
                </c:pt>
                <c:pt idx="2858">
                  <c:v>-0.35999999999999976</c:v>
                </c:pt>
                <c:pt idx="2859">
                  <c:v>-0.35999999999999976</c:v>
                </c:pt>
                <c:pt idx="2860">
                  <c:v>-0.18000000000000008</c:v>
                </c:pt>
                <c:pt idx="2861">
                  <c:v>-0.51999999999999991</c:v>
                </c:pt>
                <c:pt idx="2862">
                  <c:v>-1</c:v>
                </c:pt>
                <c:pt idx="2863">
                  <c:v>-0.9</c:v>
                </c:pt>
                <c:pt idx="2864">
                  <c:v>-0.64000000000000024</c:v>
                </c:pt>
                <c:pt idx="2865">
                  <c:v>-1.36</c:v>
                </c:pt>
                <c:pt idx="2866">
                  <c:v>-0.96000000000000019</c:v>
                </c:pt>
                <c:pt idx="2867">
                  <c:v>-0.83999999999999986</c:v>
                </c:pt>
                <c:pt idx="2868">
                  <c:v>-0.4799999999999997</c:v>
                </c:pt>
                <c:pt idx="2869">
                  <c:v>-0.49999999999999967</c:v>
                </c:pt>
                <c:pt idx="2870">
                  <c:v>-0.27999999999999936</c:v>
                </c:pt>
                <c:pt idx="2871">
                  <c:v>-0.59999999999999964</c:v>
                </c:pt>
                <c:pt idx="2872">
                  <c:v>-8.0000000000000071E-2</c:v>
                </c:pt>
                <c:pt idx="2873">
                  <c:v>-0.64000000000000024</c:v>
                </c:pt>
                <c:pt idx="2874">
                  <c:v>-0.6399999999999999</c:v>
                </c:pt>
                <c:pt idx="2875">
                  <c:v>-0.6</c:v>
                </c:pt>
                <c:pt idx="2876">
                  <c:v>-0.78</c:v>
                </c:pt>
                <c:pt idx="2877">
                  <c:v>-1.2399999999999998</c:v>
                </c:pt>
                <c:pt idx="2878">
                  <c:v>-0.97999999999999976</c:v>
                </c:pt>
                <c:pt idx="2879">
                  <c:v>-1.06</c:v>
                </c:pt>
                <c:pt idx="2880">
                  <c:v>-0.76000000000000045</c:v>
                </c:pt>
                <c:pt idx="2881">
                  <c:v>-0.16000000000000014</c:v>
                </c:pt>
                <c:pt idx="2882">
                  <c:v>-0.12000000000000029</c:v>
                </c:pt>
                <c:pt idx="2883">
                  <c:v>-0.18000000000000044</c:v>
                </c:pt>
                <c:pt idx="2884">
                  <c:v>-0.1</c:v>
                </c:pt>
                <c:pt idx="2885">
                  <c:v>-0.29999999999999966</c:v>
                </c:pt>
                <c:pt idx="2886">
                  <c:v>-0.77999999999999969</c:v>
                </c:pt>
                <c:pt idx="2887">
                  <c:v>-0.7999999999999996</c:v>
                </c:pt>
                <c:pt idx="2888">
                  <c:v>-0.99999999999999967</c:v>
                </c:pt>
                <c:pt idx="2889">
                  <c:v>-1.1000000000000001</c:v>
                </c:pt>
                <c:pt idx="2890">
                  <c:v>-1.1200000000000003</c:v>
                </c:pt>
                <c:pt idx="2891">
                  <c:v>-1.1600000000000001</c:v>
                </c:pt>
                <c:pt idx="2892">
                  <c:v>-1.1400000000000001</c:v>
                </c:pt>
                <c:pt idx="2893">
                  <c:v>-0.98000000000000009</c:v>
                </c:pt>
                <c:pt idx="2894">
                  <c:v>-1.1600000000000001</c:v>
                </c:pt>
                <c:pt idx="2895">
                  <c:v>-1.2200000000000002</c:v>
                </c:pt>
                <c:pt idx="2896">
                  <c:v>-0.82000000000000062</c:v>
                </c:pt>
                <c:pt idx="2897">
                  <c:v>-1.1000000000000003</c:v>
                </c:pt>
                <c:pt idx="2898">
                  <c:v>-1.1600000000000006</c:v>
                </c:pt>
                <c:pt idx="2899">
                  <c:v>-0.74000000000000021</c:v>
                </c:pt>
                <c:pt idx="2900">
                  <c:v>-0.46000000000000013</c:v>
                </c:pt>
                <c:pt idx="2901">
                  <c:v>-0.54000000000000026</c:v>
                </c:pt>
                <c:pt idx="2902">
                  <c:v>-0.34000000000000019</c:v>
                </c:pt>
                <c:pt idx="2903">
                  <c:v>-0.61999999999999988</c:v>
                </c:pt>
                <c:pt idx="2904">
                  <c:v>-0.6399999999999999</c:v>
                </c:pt>
                <c:pt idx="2905">
                  <c:v>-0.95999999999999941</c:v>
                </c:pt>
                <c:pt idx="2906">
                  <c:v>-1.2999999999999994</c:v>
                </c:pt>
                <c:pt idx="2907">
                  <c:v>-1.2799999999999994</c:v>
                </c:pt>
                <c:pt idx="2908">
                  <c:v>-1.0799999999999996</c:v>
                </c:pt>
                <c:pt idx="2909">
                  <c:v>-1.44</c:v>
                </c:pt>
                <c:pt idx="2910">
                  <c:v>-1.5</c:v>
                </c:pt>
                <c:pt idx="2911">
                  <c:v>-1.02</c:v>
                </c:pt>
                <c:pt idx="2912">
                  <c:v>-0.72000000000000031</c:v>
                </c:pt>
                <c:pt idx="2913">
                  <c:v>-0.78</c:v>
                </c:pt>
                <c:pt idx="2914">
                  <c:v>-0.98000000000000009</c:v>
                </c:pt>
                <c:pt idx="2915">
                  <c:v>-0.82000000000000028</c:v>
                </c:pt>
                <c:pt idx="2916">
                  <c:v>-1.0000000000000004</c:v>
                </c:pt>
                <c:pt idx="2917">
                  <c:v>-1.3399999999999999</c:v>
                </c:pt>
                <c:pt idx="2918">
                  <c:v>-1.1400000000000001</c:v>
                </c:pt>
                <c:pt idx="2919">
                  <c:v>-0.84000000000000019</c:v>
                </c:pt>
                <c:pt idx="2920">
                  <c:v>-0.8600000000000001</c:v>
                </c:pt>
                <c:pt idx="2921">
                  <c:v>-1.22</c:v>
                </c:pt>
                <c:pt idx="2922">
                  <c:v>-1.1000000000000001</c:v>
                </c:pt>
                <c:pt idx="2923">
                  <c:v>-0.97999999999999976</c:v>
                </c:pt>
                <c:pt idx="2924">
                  <c:v>-0.89999999999999969</c:v>
                </c:pt>
                <c:pt idx="2925">
                  <c:v>-0.65999999999999981</c:v>
                </c:pt>
                <c:pt idx="2926">
                  <c:v>-0.41999999999999993</c:v>
                </c:pt>
                <c:pt idx="2927">
                  <c:v>-0.44000000000000022</c:v>
                </c:pt>
                <c:pt idx="2928">
                  <c:v>-0.68</c:v>
                </c:pt>
                <c:pt idx="2929">
                  <c:v>-0.43999999999999984</c:v>
                </c:pt>
                <c:pt idx="2930">
                  <c:v>-0.57999999999999974</c:v>
                </c:pt>
                <c:pt idx="2931">
                  <c:v>-0.87999999999999967</c:v>
                </c:pt>
                <c:pt idx="2932">
                  <c:v>-1.2799999999999998</c:v>
                </c:pt>
                <c:pt idx="2933">
                  <c:v>-1.1199999999999999</c:v>
                </c:pt>
                <c:pt idx="2934">
                  <c:v>-1.1600000000000001</c:v>
                </c:pt>
                <c:pt idx="2935">
                  <c:v>-0.76000000000000012</c:v>
                </c:pt>
                <c:pt idx="2936">
                  <c:v>-4.0000000000000216E-2</c:v>
                </c:pt>
                <c:pt idx="2937">
                  <c:v>0.48000000000000009</c:v>
                </c:pt>
                <c:pt idx="2938">
                  <c:v>0.6399999999999999</c:v>
                </c:pt>
                <c:pt idx="2939">
                  <c:v>0.71999999999999953</c:v>
                </c:pt>
                <c:pt idx="2940">
                  <c:v>0.67999999999999938</c:v>
                </c:pt>
                <c:pt idx="2941">
                  <c:v>0.35999999999999943</c:v>
                </c:pt>
                <c:pt idx="2942">
                  <c:v>-6.0000000000000851E-2</c:v>
                </c:pt>
                <c:pt idx="2943">
                  <c:v>-0.24000000000000057</c:v>
                </c:pt>
                <c:pt idx="2944">
                  <c:v>-0.92000000000000026</c:v>
                </c:pt>
                <c:pt idx="2945">
                  <c:v>-1.3399999999999999</c:v>
                </c:pt>
                <c:pt idx="2946">
                  <c:v>-1.64</c:v>
                </c:pt>
                <c:pt idx="2947">
                  <c:v>-1.44</c:v>
                </c:pt>
                <c:pt idx="2948">
                  <c:v>-1.5199999999999996</c:v>
                </c:pt>
                <c:pt idx="2949">
                  <c:v>-0.89999999999999969</c:v>
                </c:pt>
                <c:pt idx="2950">
                  <c:v>-0.95999999999999941</c:v>
                </c:pt>
                <c:pt idx="2951">
                  <c:v>-0.69999999999999929</c:v>
                </c:pt>
                <c:pt idx="2952">
                  <c:v>-0.63999999999999913</c:v>
                </c:pt>
                <c:pt idx="2953">
                  <c:v>-0.63999999999999946</c:v>
                </c:pt>
                <c:pt idx="2954">
                  <c:v>-0.87999999999999934</c:v>
                </c:pt>
                <c:pt idx="2955">
                  <c:v>-0.97999999999999976</c:v>
                </c:pt>
                <c:pt idx="2956">
                  <c:v>-0.97999999999999976</c:v>
                </c:pt>
                <c:pt idx="2957">
                  <c:v>-1.2</c:v>
                </c:pt>
                <c:pt idx="2958">
                  <c:v>-1.0599999999999998</c:v>
                </c:pt>
                <c:pt idx="2959">
                  <c:v>-1.0400000000000003</c:v>
                </c:pt>
                <c:pt idx="2960">
                  <c:v>-0.96000000000000052</c:v>
                </c:pt>
                <c:pt idx="2961">
                  <c:v>-1.3600000000000005</c:v>
                </c:pt>
                <c:pt idx="2962">
                  <c:v>-0.8600000000000001</c:v>
                </c:pt>
                <c:pt idx="2963">
                  <c:v>-0.7000000000000004</c:v>
                </c:pt>
                <c:pt idx="2964">
                  <c:v>-0.51999999999999991</c:v>
                </c:pt>
                <c:pt idx="2965">
                  <c:v>-0.29999999999999966</c:v>
                </c:pt>
                <c:pt idx="2966">
                  <c:v>0.10000000000000035</c:v>
                </c:pt>
                <c:pt idx="2967">
                  <c:v>-0.53999999999999981</c:v>
                </c:pt>
                <c:pt idx="2968">
                  <c:v>-0.7999999999999996</c:v>
                </c:pt>
                <c:pt idx="2969">
                  <c:v>-0.93999999999999984</c:v>
                </c:pt>
                <c:pt idx="2970">
                  <c:v>-1.42</c:v>
                </c:pt>
                <c:pt idx="2971">
                  <c:v>-1.5399999999999998</c:v>
                </c:pt>
                <c:pt idx="2972">
                  <c:v>-1.4199999999999995</c:v>
                </c:pt>
                <c:pt idx="2973">
                  <c:v>-1.1799999999999997</c:v>
                </c:pt>
                <c:pt idx="2974">
                  <c:v>-0.97999999999999976</c:v>
                </c:pt>
                <c:pt idx="2975">
                  <c:v>-0.71999999999999953</c:v>
                </c:pt>
                <c:pt idx="2976">
                  <c:v>-0.51999999999999957</c:v>
                </c:pt>
                <c:pt idx="2977">
                  <c:v>-0.49999999999999967</c:v>
                </c:pt>
                <c:pt idx="2978">
                  <c:v>-0.81999999999999962</c:v>
                </c:pt>
                <c:pt idx="2979">
                  <c:v>-1.0399999999999996</c:v>
                </c:pt>
                <c:pt idx="2980">
                  <c:v>-0.81999999999999962</c:v>
                </c:pt>
                <c:pt idx="2981">
                  <c:v>-0.59999999999999964</c:v>
                </c:pt>
                <c:pt idx="2982">
                  <c:v>-0.57999999999999974</c:v>
                </c:pt>
                <c:pt idx="2983">
                  <c:v>-0.53999999999999981</c:v>
                </c:pt>
                <c:pt idx="2984">
                  <c:v>-0.6399999999999999</c:v>
                </c:pt>
                <c:pt idx="2985">
                  <c:v>-0.78</c:v>
                </c:pt>
                <c:pt idx="2986">
                  <c:v>-1.36</c:v>
                </c:pt>
                <c:pt idx="2987">
                  <c:v>-1.4000000000000004</c:v>
                </c:pt>
                <c:pt idx="2988">
                  <c:v>-1.5000000000000004</c:v>
                </c:pt>
                <c:pt idx="2989">
                  <c:v>-1.28</c:v>
                </c:pt>
                <c:pt idx="2990">
                  <c:v>-1.0599999999999998</c:v>
                </c:pt>
                <c:pt idx="2991">
                  <c:v>-0.65999999999999981</c:v>
                </c:pt>
                <c:pt idx="2992">
                  <c:v>-0.55999999999999939</c:v>
                </c:pt>
                <c:pt idx="2993">
                  <c:v>-0.53999999999999948</c:v>
                </c:pt>
                <c:pt idx="2994">
                  <c:v>-0.49999999999999967</c:v>
                </c:pt>
                <c:pt idx="2995">
                  <c:v>-0.53999999999999981</c:v>
                </c:pt>
                <c:pt idx="2996">
                  <c:v>-0.76000000000000012</c:v>
                </c:pt>
                <c:pt idx="2997">
                  <c:v>-0.72000000000000031</c:v>
                </c:pt>
                <c:pt idx="2998">
                  <c:v>-0.3</c:v>
                </c:pt>
                <c:pt idx="2999">
                  <c:v>-0.60000000000000031</c:v>
                </c:pt>
                <c:pt idx="3000">
                  <c:v>-1.2600000000000002</c:v>
                </c:pt>
                <c:pt idx="3001">
                  <c:v>-1.0999999999999996</c:v>
                </c:pt>
                <c:pt idx="3002">
                  <c:v>-1.1999999999999997</c:v>
                </c:pt>
                <c:pt idx="3003">
                  <c:v>-1.4799999999999998</c:v>
                </c:pt>
                <c:pt idx="3004">
                  <c:v>-1.2199999999999995</c:v>
                </c:pt>
                <c:pt idx="3005">
                  <c:v>-0.95999999999999974</c:v>
                </c:pt>
                <c:pt idx="3006">
                  <c:v>-1.1800000000000002</c:v>
                </c:pt>
                <c:pt idx="3007">
                  <c:v>-1.3799999999999997</c:v>
                </c:pt>
                <c:pt idx="3008">
                  <c:v>-1.1599999999999997</c:v>
                </c:pt>
                <c:pt idx="3009">
                  <c:v>-1.1799999999999997</c:v>
                </c:pt>
                <c:pt idx="3010">
                  <c:v>-0.77999999999999936</c:v>
                </c:pt>
                <c:pt idx="3011">
                  <c:v>-0.77999999999999936</c:v>
                </c:pt>
                <c:pt idx="3012">
                  <c:v>-0.35999999999999976</c:v>
                </c:pt>
                <c:pt idx="3013">
                  <c:v>-0.19999999999999965</c:v>
                </c:pt>
                <c:pt idx="3014">
                  <c:v>3.5527136788005011E-16</c:v>
                </c:pt>
                <c:pt idx="3015">
                  <c:v>-0.4599999999999998</c:v>
                </c:pt>
                <c:pt idx="3016">
                  <c:v>-0.4</c:v>
                </c:pt>
                <c:pt idx="3017">
                  <c:v>-0.2</c:v>
                </c:pt>
                <c:pt idx="3018">
                  <c:v>-0.32000000000000028</c:v>
                </c:pt>
                <c:pt idx="3019">
                  <c:v>-0.74000000000000021</c:v>
                </c:pt>
              </c:numCache>
            </c:numRef>
          </c:xVal>
          <c:yVal>
            <c:numRef>
              <c:f>'66L_1'!$A$2:$A$3021</c:f>
              <c:numCache>
                <c:formatCode>General</c:formatCode>
                <c:ptCount val="3020"/>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numCache>
            </c:numRef>
          </c:yVal>
          <c:smooth val="1"/>
          <c:extLst>
            <c:ext xmlns:c16="http://schemas.microsoft.com/office/drawing/2014/chart" uri="{C3380CC4-5D6E-409C-BE32-E72D297353CC}">
              <c16:uniqueId val="{00000001-B0BC-44FD-A290-F00331184B13}"/>
            </c:ext>
          </c:extLst>
        </c:ser>
        <c:ser>
          <c:idx val="2"/>
          <c:order val="2"/>
          <c:tx>
            <c:strRef>
              <c:f>'66L_1'!$O$1</c:f>
              <c:strCache>
                <c:ptCount val="1"/>
                <c:pt idx="0">
                  <c:v>2017-2018</c:v>
                </c:pt>
              </c:strCache>
            </c:strRef>
          </c:tx>
          <c:spPr>
            <a:ln w="12700" cap="rnd">
              <a:solidFill>
                <a:schemeClr val="accent6">
                  <a:lumMod val="40000"/>
                  <a:lumOff val="60000"/>
                </a:schemeClr>
              </a:solidFill>
              <a:round/>
            </a:ln>
            <a:effectLst/>
          </c:spPr>
          <c:marker>
            <c:symbol val="none"/>
          </c:marker>
          <c:xVal>
            <c:numRef>
              <c:f>'66L_1'!$O$2:$O$3021</c:f>
              <c:numCache>
                <c:formatCode>General</c:formatCode>
                <c:ptCount val="3020"/>
                <c:pt idx="3">
                  <c:v>0.57999999999999974</c:v>
                </c:pt>
                <c:pt idx="4">
                  <c:v>0.98000000000000009</c:v>
                </c:pt>
                <c:pt idx="5">
                  <c:v>0.91999999999999993</c:v>
                </c:pt>
                <c:pt idx="6">
                  <c:v>0.78</c:v>
                </c:pt>
                <c:pt idx="7">
                  <c:v>0.64000000000000024</c:v>
                </c:pt>
                <c:pt idx="8">
                  <c:v>0.78000000000000047</c:v>
                </c:pt>
                <c:pt idx="9">
                  <c:v>0.88000000000000012</c:v>
                </c:pt>
                <c:pt idx="10">
                  <c:v>0.74000000000000021</c:v>
                </c:pt>
                <c:pt idx="11">
                  <c:v>0.32000000000000028</c:v>
                </c:pt>
                <c:pt idx="12">
                  <c:v>8.0000000000000432E-2</c:v>
                </c:pt>
                <c:pt idx="13">
                  <c:v>0.41999999999999993</c:v>
                </c:pt>
                <c:pt idx="14">
                  <c:v>5.999999999999979E-2</c:v>
                </c:pt>
                <c:pt idx="15">
                  <c:v>0.19999999999999965</c:v>
                </c:pt>
                <c:pt idx="16">
                  <c:v>0.25999999999999945</c:v>
                </c:pt>
                <c:pt idx="17">
                  <c:v>0.27999999999999903</c:v>
                </c:pt>
                <c:pt idx="18">
                  <c:v>-6.0000000000000497E-2</c:v>
                </c:pt>
                <c:pt idx="19">
                  <c:v>0.11999999999999993</c:v>
                </c:pt>
                <c:pt idx="20">
                  <c:v>0.18000000000000008</c:v>
                </c:pt>
                <c:pt idx="21">
                  <c:v>0.41999999999999993</c:v>
                </c:pt>
                <c:pt idx="22">
                  <c:v>0.9</c:v>
                </c:pt>
                <c:pt idx="23">
                  <c:v>1.0399999999999998</c:v>
                </c:pt>
                <c:pt idx="24">
                  <c:v>0.57999999999999974</c:v>
                </c:pt>
                <c:pt idx="25">
                  <c:v>0.6399999999999999</c:v>
                </c:pt>
                <c:pt idx="26">
                  <c:v>0.53999999999999981</c:v>
                </c:pt>
                <c:pt idx="27">
                  <c:v>0.2</c:v>
                </c:pt>
                <c:pt idx="28">
                  <c:v>-0.13999999999999985</c:v>
                </c:pt>
                <c:pt idx="29">
                  <c:v>0.42000000000000026</c:v>
                </c:pt>
                <c:pt idx="30">
                  <c:v>0.2</c:v>
                </c:pt>
                <c:pt idx="31">
                  <c:v>0.54000000000000026</c:v>
                </c:pt>
                <c:pt idx="32">
                  <c:v>0.5</c:v>
                </c:pt>
                <c:pt idx="33">
                  <c:v>0.87999999999999967</c:v>
                </c:pt>
                <c:pt idx="34">
                  <c:v>0.4599999999999998</c:v>
                </c:pt>
                <c:pt idx="35">
                  <c:v>0.35999999999999976</c:v>
                </c:pt>
                <c:pt idx="36">
                  <c:v>-0.21999999999999992</c:v>
                </c:pt>
                <c:pt idx="37">
                  <c:v>-7.999999999999971E-2</c:v>
                </c:pt>
                <c:pt idx="38">
                  <c:v>-0.15999999999999978</c:v>
                </c:pt>
                <c:pt idx="39">
                  <c:v>0.16000000000000014</c:v>
                </c:pt>
                <c:pt idx="40">
                  <c:v>0.44000000000000022</c:v>
                </c:pt>
                <c:pt idx="41">
                  <c:v>0.9</c:v>
                </c:pt>
                <c:pt idx="42">
                  <c:v>0.82</c:v>
                </c:pt>
                <c:pt idx="43">
                  <c:v>0.61999999999999988</c:v>
                </c:pt>
                <c:pt idx="44">
                  <c:v>0.75999999999999979</c:v>
                </c:pt>
                <c:pt idx="45">
                  <c:v>0.7999999999999996</c:v>
                </c:pt>
                <c:pt idx="46">
                  <c:v>0.57999999999999974</c:v>
                </c:pt>
                <c:pt idx="47">
                  <c:v>0.18000000000000008</c:v>
                </c:pt>
                <c:pt idx="48">
                  <c:v>0.46000000000000052</c:v>
                </c:pt>
                <c:pt idx="49">
                  <c:v>0.18000000000000044</c:v>
                </c:pt>
                <c:pt idx="50">
                  <c:v>3.5527136788005011E-16</c:v>
                </c:pt>
                <c:pt idx="51">
                  <c:v>-5.999999999999979E-2</c:v>
                </c:pt>
                <c:pt idx="52">
                  <c:v>0.53999999999999981</c:v>
                </c:pt>
                <c:pt idx="53">
                  <c:v>0.35999999999999943</c:v>
                </c:pt>
                <c:pt idx="54">
                  <c:v>0.4399999999999995</c:v>
                </c:pt>
                <c:pt idx="55">
                  <c:v>0.4599999999999998</c:v>
                </c:pt>
                <c:pt idx="56">
                  <c:v>0.72</c:v>
                </c:pt>
                <c:pt idx="57">
                  <c:v>0.78</c:v>
                </c:pt>
                <c:pt idx="58">
                  <c:v>0.78000000000000047</c:v>
                </c:pt>
                <c:pt idx="59">
                  <c:v>0.68000000000000038</c:v>
                </c:pt>
                <c:pt idx="60">
                  <c:v>0.64000000000000024</c:v>
                </c:pt>
                <c:pt idx="61">
                  <c:v>0.38000000000000045</c:v>
                </c:pt>
                <c:pt idx="62">
                  <c:v>-7.9999999999999363E-2</c:v>
                </c:pt>
                <c:pt idx="63">
                  <c:v>4.0000000000000216E-2</c:v>
                </c:pt>
                <c:pt idx="64">
                  <c:v>0.3</c:v>
                </c:pt>
                <c:pt idx="65">
                  <c:v>0.42000000000000026</c:v>
                </c:pt>
                <c:pt idx="66">
                  <c:v>0.42000000000000026</c:v>
                </c:pt>
                <c:pt idx="67">
                  <c:v>1</c:v>
                </c:pt>
                <c:pt idx="68">
                  <c:v>0.78</c:v>
                </c:pt>
                <c:pt idx="69">
                  <c:v>1.3400000000000005</c:v>
                </c:pt>
                <c:pt idx="70">
                  <c:v>1.4200000000000006</c:v>
                </c:pt>
                <c:pt idx="71">
                  <c:v>1.72</c:v>
                </c:pt>
                <c:pt idx="72">
                  <c:v>1.44</c:v>
                </c:pt>
                <c:pt idx="73">
                  <c:v>1.9600000000000002</c:v>
                </c:pt>
                <c:pt idx="74">
                  <c:v>0.93999999999999984</c:v>
                </c:pt>
                <c:pt idx="75">
                  <c:v>0.9</c:v>
                </c:pt>
                <c:pt idx="76">
                  <c:v>1.2000000000000006</c:v>
                </c:pt>
                <c:pt idx="77">
                  <c:v>1.0000000000000013</c:v>
                </c:pt>
                <c:pt idx="78">
                  <c:v>0.72000000000000175</c:v>
                </c:pt>
                <c:pt idx="79">
                  <c:v>0.82000000000000173</c:v>
                </c:pt>
                <c:pt idx="80">
                  <c:v>0.76000000000000156</c:v>
                </c:pt>
                <c:pt idx="81">
                  <c:v>0.72000000000000175</c:v>
                </c:pt>
                <c:pt idx="82">
                  <c:v>0.82000000000000095</c:v>
                </c:pt>
                <c:pt idx="83">
                  <c:v>1.1000000000000008</c:v>
                </c:pt>
                <c:pt idx="84">
                  <c:v>1.0400000000000005</c:v>
                </c:pt>
                <c:pt idx="85">
                  <c:v>0.54000000000000059</c:v>
                </c:pt>
                <c:pt idx="86">
                  <c:v>6.0000000000000143E-2</c:v>
                </c:pt>
                <c:pt idx="87">
                  <c:v>-0.49999999999999928</c:v>
                </c:pt>
                <c:pt idx="88">
                  <c:v>-1.1199999999999988</c:v>
                </c:pt>
                <c:pt idx="89">
                  <c:v>-1.2199999999999989</c:v>
                </c:pt>
                <c:pt idx="90">
                  <c:v>-0.69999999999999929</c:v>
                </c:pt>
                <c:pt idx="91">
                  <c:v>-0.71999999999999953</c:v>
                </c:pt>
                <c:pt idx="92">
                  <c:v>-0.72000000000000031</c:v>
                </c:pt>
                <c:pt idx="93">
                  <c:v>-0.8400000000000013</c:v>
                </c:pt>
                <c:pt idx="94">
                  <c:v>-0.82000000000000095</c:v>
                </c:pt>
                <c:pt idx="95">
                  <c:v>-1.320000000000001</c:v>
                </c:pt>
                <c:pt idx="96">
                  <c:v>-1.8400000000000005</c:v>
                </c:pt>
                <c:pt idx="97">
                  <c:v>-1.3200000000000003</c:v>
                </c:pt>
                <c:pt idx="98">
                  <c:v>-0.92000000000000026</c:v>
                </c:pt>
                <c:pt idx="99">
                  <c:v>-0.74000000000000055</c:v>
                </c:pt>
                <c:pt idx="100">
                  <c:v>-0.6</c:v>
                </c:pt>
                <c:pt idx="101">
                  <c:v>-0.32000000000000028</c:v>
                </c:pt>
                <c:pt idx="102">
                  <c:v>-0.12000000000000063</c:v>
                </c:pt>
                <c:pt idx="103">
                  <c:v>-0.3</c:v>
                </c:pt>
                <c:pt idx="104">
                  <c:v>-0.26000000000000012</c:v>
                </c:pt>
                <c:pt idx="105">
                  <c:v>-0.12000000000000063</c:v>
                </c:pt>
                <c:pt idx="106">
                  <c:v>0.17999999999999935</c:v>
                </c:pt>
                <c:pt idx="107">
                  <c:v>-0.12000000000000029</c:v>
                </c:pt>
                <c:pt idx="108">
                  <c:v>3.9999999999999501E-2</c:v>
                </c:pt>
                <c:pt idx="109">
                  <c:v>-0.12000000000000029</c:v>
                </c:pt>
                <c:pt idx="110">
                  <c:v>-0.18000000000000044</c:v>
                </c:pt>
                <c:pt idx="111">
                  <c:v>-0.14000000000000021</c:v>
                </c:pt>
                <c:pt idx="112">
                  <c:v>-0.32000000000000028</c:v>
                </c:pt>
                <c:pt idx="113">
                  <c:v>-0.26000000000000012</c:v>
                </c:pt>
                <c:pt idx="114">
                  <c:v>5.999999999999979E-2</c:v>
                </c:pt>
                <c:pt idx="115">
                  <c:v>0.21999999999999992</c:v>
                </c:pt>
                <c:pt idx="116">
                  <c:v>0.18000000000000008</c:v>
                </c:pt>
                <c:pt idx="117">
                  <c:v>0.46000000000000013</c:v>
                </c:pt>
                <c:pt idx="118">
                  <c:v>0.43999999999999984</c:v>
                </c:pt>
                <c:pt idx="119">
                  <c:v>8.0000000000000071E-2</c:v>
                </c:pt>
                <c:pt idx="120">
                  <c:v>8.0000000000000432E-2</c:v>
                </c:pt>
                <c:pt idx="121">
                  <c:v>-5.999999999999979E-2</c:v>
                </c:pt>
                <c:pt idx="122">
                  <c:v>-8.0000000000000071E-2</c:v>
                </c:pt>
                <c:pt idx="123">
                  <c:v>-0.43999999999999984</c:v>
                </c:pt>
                <c:pt idx="124">
                  <c:v>-0.33999999999999986</c:v>
                </c:pt>
                <c:pt idx="125">
                  <c:v>-0.34000000000000019</c:v>
                </c:pt>
                <c:pt idx="126">
                  <c:v>-0.42000000000000026</c:v>
                </c:pt>
                <c:pt idx="127">
                  <c:v>-0.21999999999999992</c:v>
                </c:pt>
                <c:pt idx="128">
                  <c:v>-0.1</c:v>
                </c:pt>
                <c:pt idx="129">
                  <c:v>-0.26000000000000012</c:v>
                </c:pt>
                <c:pt idx="130">
                  <c:v>0.17999999999999972</c:v>
                </c:pt>
                <c:pt idx="131">
                  <c:v>0.13999999999999985</c:v>
                </c:pt>
                <c:pt idx="132">
                  <c:v>-0.12000000000000029</c:v>
                </c:pt>
                <c:pt idx="133">
                  <c:v>-2.0000000000000285E-2</c:v>
                </c:pt>
                <c:pt idx="134">
                  <c:v>7.999999999999971E-2</c:v>
                </c:pt>
                <c:pt idx="135">
                  <c:v>-0.48000000000000009</c:v>
                </c:pt>
                <c:pt idx="136">
                  <c:v>-0.33999999999999986</c:v>
                </c:pt>
                <c:pt idx="137">
                  <c:v>-0.18000000000000008</c:v>
                </c:pt>
                <c:pt idx="138">
                  <c:v>-0.26000000000000012</c:v>
                </c:pt>
                <c:pt idx="139">
                  <c:v>-0.1</c:v>
                </c:pt>
                <c:pt idx="140">
                  <c:v>-0.26000000000000012</c:v>
                </c:pt>
                <c:pt idx="141">
                  <c:v>-0.16000000000000014</c:v>
                </c:pt>
                <c:pt idx="142">
                  <c:v>-0.2</c:v>
                </c:pt>
                <c:pt idx="143">
                  <c:v>-0.1</c:v>
                </c:pt>
                <c:pt idx="144">
                  <c:v>-0.33999999999999986</c:v>
                </c:pt>
                <c:pt idx="145">
                  <c:v>-0.11999999999999993</c:v>
                </c:pt>
                <c:pt idx="146">
                  <c:v>-0.30000000000000038</c:v>
                </c:pt>
                <c:pt idx="147">
                  <c:v>-0.52000000000000024</c:v>
                </c:pt>
                <c:pt idx="148">
                  <c:v>-0.52000000000000024</c:v>
                </c:pt>
                <c:pt idx="149">
                  <c:v>-0.54000000000000059</c:v>
                </c:pt>
                <c:pt idx="150">
                  <c:v>-0.40000000000000036</c:v>
                </c:pt>
                <c:pt idx="151">
                  <c:v>-0.38000000000000006</c:v>
                </c:pt>
                <c:pt idx="152">
                  <c:v>-0.52000000000000024</c:v>
                </c:pt>
                <c:pt idx="153">
                  <c:v>-0.48000000000000043</c:v>
                </c:pt>
                <c:pt idx="154">
                  <c:v>-0.18000000000000044</c:v>
                </c:pt>
                <c:pt idx="155">
                  <c:v>-0.18000000000000044</c:v>
                </c:pt>
                <c:pt idx="156">
                  <c:v>9.9999999999999284E-2</c:v>
                </c:pt>
                <c:pt idx="157">
                  <c:v>0.55999999999999939</c:v>
                </c:pt>
                <c:pt idx="158">
                  <c:v>0.29999999999999966</c:v>
                </c:pt>
                <c:pt idx="159">
                  <c:v>0.37999999999999973</c:v>
                </c:pt>
                <c:pt idx="160">
                  <c:v>0.31999999999999956</c:v>
                </c:pt>
                <c:pt idx="161">
                  <c:v>9.9999999999999645E-2</c:v>
                </c:pt>
                <c:pt idx="162">
                  <c:v>0.17999999999999972</c:v>
                </c:pt>
                <c:pt idx="163">
                  <c:v>0.4199999999999996</c:v>
                </c:pt>
                <c:pt idx="164">
                  <c:v>0.23999999999999985</c:v>
                </c:pt>
                <c:pt idx="165">
                  <c:v>0.3</c:v>
                </c:pt>
                <c:pt idx="166">
                  <c:v>4.0000000000000216E-2</c:v>
                </c:pt>
                <c:pt idx="167">
                  <c:v>-0.13999999999999951</c:v>
                </c:pt>
                <c:pt idx="168">
                  <c:v>-0.4399999999999995</c:v>
                </c:pt>
                <c:pt idx="169">
                  <c:v>-0.31999999999999995</c:v>
                </c:pt>
                <c:pt idx="170">
                  <c:v>-0.36000000000000015</c:v>
                </c:pt>
                <c:pt idx="171">
                  <c:v>-0.12000000000000029</c:v>
                </c:pt>
                <c:pt idx="172">
                  <c:v>-0.12000000000000063</c:v>
                </c:pt>
                <c:pt idx="173">
                  <c:v>-2.0000000000000285E-2</c:v>
                </c:pt>
                <c:pt idx="174">
                  <c:v>-0.38000000000000045</c:v>
                </c:pt>
                <c:pt idx="175">
                  <c:v>-0.5800000000000004</c:v>
                </c:pt>
                <c:pt idx="176">
                  <c:v>-0.30000000000000071</c:v>
                </c:pt>
                <c:pt idx="177">
                  <c:v>-0.66000000000000048</c:v>
                </c:pt>
                <c:pt idx="178">
                  <c:v>-0.64000000000000057</c:v>
                </c:pt>
                <c:pt idx="179">
                  <c:v>-0.16000000000000014</c:v>
                </c:pt>
                <c:pt idx="180">
                  <c:v>0.26000000000000012</c:v>
                </c:pt>
                <c:pt idx="181">
                  <c:v>4.000000000000057E-2</c:v>
                </c:pt>
                <c:pt idx="182">
                  <c:v>0.24000000000000057</c:v>
                </c:pt>
                <c:pt idx="183">
                  <c:v>0.22000000000000028</c:v>
                </c:pt>
                <c:pt idx="184">
                  <c:v>0.20000000000000034</c:v>
                </c:pt>
                <c:pt idx="185">
                  <c:v>-0.17999999999999972</c:v>
                </c:pt>
                <c:pt idx="186">
                  <c:v>-0.13999999999999985</c:v>
                </c:pt>
                <c:pt idx="187">
                  <c:v>0.18000000000000008</c:v>
                </c:pt>
                <c:pt idx="188">
                  <c:v>0.52000000000000024</c:v>
                </c:pt>
                <c:pt idx="189">
                  <c:v>0.2</c:v>
                </c:pt>
                <c:pt idx="190">
                  <c:v>0.26000000000000012</c:v>
                </c:pt>
                <c:pt idx="191">
                  <c:v>0.14000000000000021</c:v>
                </c:pt>
                <c:pt idx="192">
                  <c:v>-8.0000000000000071E-2</c:v>
                </c:pt>
                <c:pt idx="193">
                  <c:v>-0.34000000000000019</c:v>
                </c:pt>
                <c:pt idx="194">
                  <c:v>-0.18000000000000008</c:v>
                </c:pt>
                <c:pt idx="195">
                  <c:v>5.999999999999979E-2</c:v>
                </c:pt>
                <c:pt idx="196">
                  <c:v>-0.12000000000000029</c:v>
                </c:pt>
                <c:pt idx="197">
                  <c:v>-0.31999999999999995</c:v>
                </c:pt>
                <c:pt idx="198">
                  <c:v>-0.23999999999999985</c:v>
                </c:pt>
                <c:pt idx="199">
                  <c:v>-0.35999999999999976</c:v>
                </c:pt>
                <c:pt idx="200">
                  <c:v>-0.48000000000000009</c:v>
                </c:pt>
                <c:pt idx="201">
                  <c:v>-0.58000000000000007</c:v>
                </c:pt>
                <c:pt idx="202">
                  <c:v>0.11999999999999993</c:v>
                </c:pt>
                <c:pt idx="203">
                  <c:v>0.71999999999999953</c:v>
                </c:pt>
                <c:pt idx="204">
                  <c:v>0.69999999999999929</c:v>
                </c:pt>
                <c:pt idx="205">
                  <c:v>1.0399999999999998</c:v>
                </c:pt>
                <c:pt idx="206">
                  <c:v>1.2399999999999998</c:v>
                </c:pt>
                <c:pt idx="207">
                  <c:v>-1.6400000000000001</c:v>
                </c:pt>
                <c:pt idx="208">
                  <c:v>-2.8</c:v>
                </c:pt>
                <c:pt idx="209">
                  <c:v>-2.82</c:v>
                </c:pt>
                <c:pt idx="210">
                  <c:v>-2.9000000000000004</c:v>
                </c:pt>
                <c:pt idx="211">
                  <c:v>-2.4</c:v>
                </c:pt>
                <c:pt idx="212">
                  <c:v>0.18000000000000008</c:v>
                </c:pt>
                <c:pt idx="213">
                  <c:v>0.54000000000000026</c:v>
                </c:pt>
                <c:pt idx="214">
                  <c:v>0.60000000000000031</c:v>
                </c:pt>
                <c:pt idx="215">
                  <c:v>0.24000000000000021</c:v>
                </c:pt>
                <c:pt idx="216">
                  <c:v>-0.4399999999999995</c:v>
                </c:pt>
                <c:pt idx="217">
                  <c:v>-0.39999999999999963</c:v>
                </c:pt>
                <c:pt idx="218">
                  <c:v>-0.15999999999999978</c:v>
                </c:pt>
                <c:pt idx="219">
                  <c:v>0.3</c:v>
                </c:pt>
                <c:pt idx="220">
                  <c:v>0.41999999999999993</c:v>
                </c:pt>
                <c:pt idx="221">
                  <c:v>0.98000000000000009</c:v>
                </c:pt>
                <c:pt idx="222">
                  <c:v>1</c:v>
                </c:pt>
                <c:pt idx="223">
                  <c:v>1.06</c:v>
                </c:pt>
                <c:pt idx="224">
                  <c:v>1.1600000000000001</c:v>
                </c:pt>
                <c:pt idx="225">
                  <c:v>1.3399999999999999</c:v>
                </c:pt>
                <c:pt idx="226">
                  <c:v>0.93999999999999917</c:v>
                </c:pt>
                <c:pt idx="227">
                  <c:v>1.0199999999999989</c:v>
                </c:pt>
                <c:pt idx="228">
                  <c:v>1.4999999999999987</c:v>
                </c:pt>
                <c:pt idx="229">
                  <c:v>1.2599999999999987</c:v>
                </c:pt>
                <c:pt idx="230">
                  <c:v>1.5199999999999989</c:v>
                </c:pt>
                <c:pt idx="231">
                  <c:v>1.4999999999999993</c:v>
                </c:pt>
                <c:pt idx="232">
                  <c:v>1.5399999999999998</c:v>
                </c:pt>
                <c:pt idx="233">
                  <c:v>1.4000000000000008</c:v>
                </c:pt>
                <c:pt idx="234">
                  <c:v>1.1000000000000008</c:v>
                </c:pt>
                <c:pt idx="235">
                  <c:v>0.68000000000000116</c:v>
                </c:pt>
                <c:pt idx="236">
                  <c:v>0.98000000000000109</c:v>
                </c:pt>
                <c:pt idx="237">
                  <c:v>0.72000000000000097</c:v>
                </c:pt>
                <c:pt idx="238">
                  <c:v>0.69999999999999929</c:v>
                </c:pt>
                <c:pt idx="239">
                  <c:v>0.81999999999999817</c:v>
                </c:pt>
                <c:pt idx="240">
                  <c:v>0.81999999999999817</c:v>
                </c:pt>
                <c:pt idx="241">
                  <c:v>0.79999999999999716</c:v>
                </c:pt>
                <c:pt idx="242">
                  <c:v>0.8799999999999969</c:v>
                </c:pt>
                <c:pt idx="243">
                  <c:v>0.31999999999999745</c:v>
                </c:pt>
                <c:pt idx="244">
                  <c:v>0.13999999999999774</c:v>
                </c:pt>
                <c:pt idx="245">
                  <c:v>5.9999999999996591E-2</c:v>
                </c:pt>
                <c:pt idx="246">
                  <c:v>-0.34000000000000197</c:v>
                </c:pt>
                <c:pt idx="247">
                  <c:v>-0.70000000000000284</c:v>
                </c:pt>
                <c:pt idx="248">
                  <c:v>-0.54000000000000337</c:v>
                </c:pt>
                <c:pt idx="249">
                  <c:v>-0.20000000000000284</c:v>
                </c:pt>
                <c:pt idx="250">
                  <c:v>-0.16000000000000228</c:v>
                </c:pt>
                <c:pt idx="251">
                  <c:v>0.23999999999999772</c:v>
                </c:pt>
                <c:pt idx="252">
                  <c:v>0.7999999999999986</c:v>
                </c:pt>
                <c:pt idx="253">
                  <c:v>0.83999999999999919</c:v>
                </c:pt>
                <c:pt idx="254">
                  <c:v>0.43999999999999917</c:v>
                </c:pt>
                <c:pt idx="255">
                  <c:v>0.42000000000000026</c:v>
                </c:pt>
                <c:pt idx="256">
                  <c:v>0.72000000000000031</c:v>
                </c:pt>
                <c:pt idx="257">
                  <c:v>-3.9999999999999147E-2</c:v>
                </c:pt>
                <c:pt idx="258">
                  <c:v>-0.25999999999999945</c:v>
                </c:pt>
                <c:pt idx="259">
                  <c:v>-0.23999999999999916</c:v>
                </c:pt>
                <c:pt idx="260">
                  <c:v>-6.0000000000000851E-2</c:v>
                </c:pt>
                <c:pt idx="261">
                  <c:v>-0.50000000000000144</c:v>
                </c:pt>
                <c:pt idx="262">
                  <c:v>-0.18000000000000113</c:v>
                </c:pt>
                <c:pt idx="263">
                  <c:v>0.43999999999999917</c:v>
                </c:pt>
                <c:pt idx="264">
                  <c:v>0.75999999999999945</c:v>
                </c:pt>
                <c:pt idx="265">
                  <c:v>0.46000000000000085</c:v>
                </c:pt>
                <c:pt idx="266">
                  <c:v>0.14000000000000198</c:v>
                </c:pt>
                <c:pt idx="267">
                  <c:v>0.24000000000000057</c:v>
                </c:pt>
                <c:pt idx="268">
                  <c:v>-0.3</c:v>
                </c:pt>
                <c:pt idx="269">
                  <c:v>-0.78000000000000114</c:v>
                </c:pt>
                <c:pt idx="270">
                  <c:v>-0.92000000000000171</c:v>
                </c:pt>
                <c:pt idx="271">
                  <c:v>-0.52000000000000168</c:v>
                </c:pt>
                <c:pt idx="272">
                  <c:v>-0.64000000000000057</c:v>
                </c:pt>
                <c:pt idx="273">
                  <c:v>-0.57999999999999974</c:v>
                </c:pt>
                <c:pt idx="274">
                  <c:v>-0.2999999999999986</c:v>
                </c:pt>
                <c:pt idx="275">
                  <c:v>-3.9999999999999147E-2</c:v>
                </c:pt>
                <c:pt idx="276">
                  <c:v>-7.999999999999971E-2</c:v>
                </c:pt>
                <c:pt idx="277">
                  <c:v>0.24000000000000057</c:v>
                </c:pt>
                <c:pt idx="278">
                  <c:v>-7.999999999999971E-2</c:v>
                </c:pt>
                <c:pt idx="279">
                  <c:v>-5.9999999999999429E-2</c:v>
                </c:pt>
                <c:pt idx="280">
                  <c:v>0.32000000000000028</c:v>
                </c:pt>
                <c:pt idx="281">
                  <c:v>0.55999999999999939</c:v>
                </c:pt>
                <c:pt idx="282">
                  <c:v>0.41999999999999887</c:v>
                </c:pt>
                <c:pt idx="283">
                  <c:v>0.84000000000000052</c:v>
                </c:pt>
                <c:pt idx="284">
                  <c:v>0.97999999999999976</c:v>
                </c:pt>
                <c:pt idx="285">
                  <c:v>0.54000000000000059</c:v>
                </c:pt>
                <c:pt idx="286">
                  <c:v>0.60000000000000142</c:v>
                </c:pt>
                <c:pt idx="287">
                  <c:v>0.54000000000000203</c:v>
                </c:pt>
                <c:pt idx="288">
                  <c:v>0.24000000000000057</c:v>
                </c:pt>
                <c:pt idx="289">
                  <c:v>0.28000000000000114</c:v>
                </c:pt>
                <c:pt idx="290">
                  <c:v>0.4</c:v>
                </c:pt>
                <c:pt idx="291">
                  <c:v>0.1</c:v>
                </c:pt>
                <c:pt idx="292">
                  <c:v>0.41999999999999887</c:v>
                </c:pt>
                <c:pt idx="293">
                  <c:v>0.51999999999999957</c:v>
                </c:pt>
                <c:pt idx="294">
                  <c:v>0.33999999999999986</c:v>
                </c:pt>
                <c:pt idx="295">
                  <c:v>0.10000000000000071</c:v>
                </c:pt>
                <c:pt idx="296">
                  <c:v>0</c:v>
                </c:pt>
                <c:pt idx="297">
                  <c:v>-0.17999999999999972</c:v>
                </c:pt>
                <c:pt idx="298">
                  <c:v>3.9999999999999855E-2</c:v>
                </c:pt>
                <c:pt idx="299">
                  <c:v>1.9999999999999574E-2</c:v>
                </c:pt>
                <c:pt idx="300">
                  <c:v>0.15999999999999942</c:v>
                </c:pt>
                <c:pt idx="301">
                  <c:v>0.33999999999999986</c:v>
                </c:pt>
                <c:pt idx="302">
                  <c:v>0.16000000000000014</c:v>
                </c:pt>
                <c:pt idx="303">
                  <c:v>3.9999999999999855E-2</c:v>
                </c:pt>
                <c:pt idx="304">
                  <c:v>0.11999999999999958</c:v>
                </c:pt>
                <c:pt idx="305">
                  <c:v>2.0000000000000285E-2</c:v>
                </c:pt>
                <c:pt idx="306">
                  <c:v>-0.26000000000000012</c:v>
                </c:pt>
                <c:pt idx="307">
                  <c:v>-0.16000000000000014</c:v>
                </c:pt>
                <c:pt idx="308">
                  <c:v>6.0000000000000143E-2</c:v>
                </c:pt>
                <c:pt idx="309">
                  <c:v>-0.23999999999999985</c:v>
                </c:pt>
                <c:pt idx="310">
                  <c:v>-3.9999999999999855E-2</c:v>
                </c:pt>
                <c:pt idx="311">
                  <c:v>6.0000000000000143E-2</c:v>
                </c:pt>
                <c:pt idx="312">
                  <c:v>-2.0000000000000285E-2</c:v>
                </c:pt>
                <c:pt idx="313">
                  <c:v>-0.12000000000000029</c:v>
                </c:pt>
                <c:pt idx="314">
                  <c:v>0.3999999999999993</c:v>
                </c:pt>
                <c:pt idx="315">
                  <c:v>0.79999999999999927</c:v>
                </c:pt>
                <c:pt idx="316">
                  <c:v>1.0399999999999991</c:v>
                </c:pt>
                <c:pt idx="317">
                  <c:v>0.9</c:v>
                </c:pt>
                <c:pt idx="318">
                  <c:v>1.0599999999999994</c:v>
                </c:pt>
                <c:pt idx="319">
                  <c:v>1.2800000000000005</c:v>
                </c:pt>
                <c:pt idx="320">
                  <c:v>0.93999999999999984</c:v>
                </c:pt>
                <c:pt idx="321">
                  <c:v>1.3799999999999997</c:v>
                </c:pt>
                <c:pt idx="322">
                  <c:v>1.6599999999999995</c:v>
                </c:pt>
                <c:pt idx="323">
                  <c:v>1.7</c:v>
                </c:pt>
                <c:pt idx="324">
                  <c:v>1.4399999999999991</c:v>
                </c:pt>
                <c:pt idx="325">
                  <c:v>1.2999999999999994</c:v>
                </c:pt>
                <c:pt idx="326">
                  <c:v>0.65999999999999948</c:v>
                </c:pt>
                <c:pt idx="327">
                  <c:v>0.51999999999999957</c:v>
                </c:pt>
                <c:pt idx="328">
                  <c:v>0.37999999999999973</c:v>
                </c:pt>
                <c:pt idx="329">
                  <c:v>5.9999999999999429E-2</c:v>
                </c:pt>
                <c:pt idx="330">
                  <c:v>-0.18000000000000044</c:v>
                </c:pt>
                <c:pt idx="331">
                  <c:v>-3.9999999999999855E-2</c:v>
                </c:pt>
                <c:pt idx="332">
                  <c:v>3.9999999999999855E-2</c:v>
                </c:pt>
                <c:pt idx="333">
                  <c:v>-0.16000000000000014</c:v>
                </c:pt>
                <c:pt idx="334">
                  <c:v>0.1</c:v>
                </c:pt>
                <c:pt idx="335">
                  <c:v>0.52000000000000024</c:v>
                </c:pt>
                <c:pt idx="336">
                  <c:v>0.36000000000000015</c:v>
                </c:pt>
                <c:pt idx="337">
                  <c:v>0.3</c:v>
                </c:pt>
                <c:pt idx="338">
                  <c:v>0.3</c:v>
                </c:pt>
                <c:pt idx="339">
                  <c:v>0.22000000000000028</c:v>
                </c:pt>
                <c:pt idx="340">
                  <c:v>-0.1</c:v>
                </c:pt>
                <c:pt idx="341">
                  <c:v>-0.28000000000000042</c:v>
                </c:pt>
                <c:pt idx="342">
                  <c:v>-0.28000000000000042</c:v>
                </c:pt>
                <c:pt idx="343">
                  <c:v>-0.2</c:v>
                </c:pt>
                <c:pt idx="344">
                  <c:v>-0.1</c:v>
                </c:pt>
                <c:pt idx="345">
                  <c:v>0.24000000000000057</c:v>
                </c:pt>
                <c:pt idx="346">
                  <c:v>0.48000000000000115</c:v>
                </c:pt>
                <c:pt idx="347">
                  <c:v>0.54000000000000126</c:v>
                </c:pt>
                <c:pt idx="348">
                  <c:v>0.70000000000000073</c:v>
                </c:pt>
                <c:pt idx="349">
                  <c:v>0.64000000000000057</c:v>
                </c:pt>
                <c:pt idx="350">
                  <c:v>0.32000000000000028</c:v>
                </c:pt>
                <c:pt idx="351">
                  <c:v>0.16000000000000014</c:v>
                </c:pt>
                <c:pt idx="352">
                  <c:v>0.18000000000000044</c:v>
                </c:pt>
                <c:pt idx="353">
                  <c:v>4.000000000000057E-2</c:v>
                </c:pt>
                <c:pt idx="354">
                  <c:v>-5.9999999999998721E-2</c:v>
                </c:pt>
                <c:pt idx="355">
                  <c:v>0.12000000000000099</c:v>
                </c:pt>
                <c:pt idx="356">
                  <c:v>0.44000000000000128</c:v>
                </c:pt>
                <c:pt idx="357">
                  <c:v>0.50000000000000144</c:v>
                </c:pt>
                <c:pt idx="358">
                  <c:v>0.60000000000000142</c:v>
                </c:pt>
                <c:pt idx="359">
                  <c:v>0.7600000000000009</c:v>
                </c:pt>
                <c:pt idx="360">
                  <c:v>0.52000000000000024</c:v>
                </c:pt>
                <c:pt idx="361">
                  <c:v>0.57999999999999974</c:v>
                </c:pt>
                <c:pt idx="362">
                  <c:v>0.35999999999999943</c:v>
                </c:pt>
                <c:pt idx="363">
                  <c:v>0.13999999999999915</c:v>
                </c:pt>
                <c:pt idx="364">
                  <c:v>0.21999999999999958</c:v>
                </c:pt>
                <c:pt idx="365">
                  <c:v>0.6</c:v>
                </c:pt>
                <c:pt idx="366">
                  <c:v>0.46000000000000013</c:v>
                </c:pt>
                <c:pt idx="367">
                  <c:v>0.53999999999999981</c:v>
                </c:pt>
                <c:pt idx="368">
                  <c:v>1.0799999999999996</c:v>
                </c:pt>
                <c:pt idx="369">
                  <c:v>0.95999999999999941</c:v>
                </c:pt>
                <c:pt idx="370">
                  <c:v>0.9199999999999996</c:v>
                </c:pt>
                <c:pt idx="371">
                  <c:v>1.0800000000000005</c:v>
                </c:pt>
                <c:pt idx="372">
                  <c:v>1.4600000000000009</c:v>
                </c:pt>
                <c:pt idx="373">
                  <c:v>1.2200000000000002</c:v>
                </c:pt>
                <c:pt idx="374">
                  <c:v>1.4599999999999995</c:v>
                </c:pt>
                <c:pt idx="375">
                  <c:v>1.3200000000000003</c:v>
                </c:pt>
                <c:pt idx="376">
                  <c:v>1.1799999999999997</c:v>
                </c:pt>
                <c:pt idx="377">
                  <c:v>1.0999999999999985</c:v>
                </c:pt>
                <c:pt idx="378">
                  <c:v>0.87999999999999967</c:v>
                </c:pt>
                <c:pt idx="379">
                  <c:v>0.96000000000000085</c:v>
                </c:pt>
                <c:pt idx="380">
                  <c:v>1.0800000000000012</c:v>
                </c:pt>
                <c:pt idx="381">
                  <c:v>0.94000000000000061</c:v>
                </c:pt>
                <c:pt idx="382">
                  <c:v>0.78000000000000258</c:v>
                </c:pt>
                <c:pt idx="383">
                  <c:v>1.1200000000000017</c:v>
                </c:pt>
                <c:pt idx="384">
                  <c:v>1.0200000000000018</c:v>
                </c:pt>
                <c:pt idx="385">
                  <c:v>1.3400000000000005</c:v>
                </c:pt>
                <c:pt idx="386">
                  <c:v>1.4</c:v>
                </c:pt>
                <c:pt idx="387">
                  <c:v>1.1799999999999997</c:v>
                </c:pt>
                <c:pt idx="388">
                  <c:v>0.83999999999999919</c:v>
                </c:pt>
                <c:pt idx="389">
                  <c:v>0.55999999999999939</c:v>
                </c:pt>
                <c:pt idx="390">
                  <c:v>0.3</c:v>
                </c:pt>
                <c:pt idx="391">
                  <c:v>0.44000000000000056</c:v>
                </c:pt>
                <c:pt idx="392">
                  <c:v>0.75999999999999945</c:v>
                </c:pt>
                <c:pt idx="393">
                  <c:v>0.77999999999999969</c:v>
                </c:pt>
                <c:pt idx="394">
                  <c:v>0.53999999999999915</c:v>
                </c:pt>
                <c:pt idx="395">
                  <c:v>0.33999999999999914</c:v>
                </c:pt>
                <c:pt idx="396">
                  <c:v>0.12000000000000029</c:v>
                </c:pt>
                <c:pt idx="397">
                  <c:v>0.34000000000000058</c:v>
                </c:pt>
                <c:pt idx="398">
                  <c:v>0.80000000000000138</c:v>
                </c:pt>
                <c:pt idx="399">
                  <c:v>0.94000000000000195</c:v>
                </c:pt>
                <c:pt idx="400">
                  <c:v>0.84000000000000197</c:v>
                </c:pt>
                <c:pt idx="401">
                  <c:v>1.0600000000000023</c:v>
                </c:pt>
                <c:pt idx="402">
                  <c:v>-0.69999999999999862</c:v>
                </c:pt>
                <c:pt idx="403">
                  <c:v>-1.6399999999999977</c:v>
                </c:pt>
                <c:pt idx="404">
                  <c:v>-1.4399999999999977</c:v>
                </c:pt>
                <c:pt idx="405">
                  <c:v>-1.0399999999999991</c:v>
                </c:pt>
                <c:pt idx="406">
                  <c:v>-0.92000000000000026</c:v>
                </c:pt>
                <c:pt idx="407">
                  <c:v>0.14000000000000057</c:v>
                </c:pt>
                <c:pt idx="408">
                  <c:v>0.61999999999999889</c:v>
                </c:pt>
                <c:pt idx="409">
                  <c:v>0.59999999999999853</c:v>
                </c:pt>
                <c:pt idx="410">
                  <c:v>0.33999999999999914</c:v>
                </c:pt>
                <c:pt idx="411">
                  <c:v>-0.30000000000000143</c:v>
                </c:pt>
                <c:pt idx="412">
                  <c:v>-8.000000000000114E-2</c:v>
                </c:pt>
                <c:pt idx="413">
                  <c:v>7.999999999999971E-2</c:v>
                </c:pt>
                <c:pt idx="414">
                  <c:v>1.9999999999998862E-2</c:v>
                </c:pt>
                <c:pt idx="415">
                  <c:v>-0.18000000000000113</c:v>
                </c:pt>
                <c:pt idx="416">
                  <c:v>0.41999999999999887</c:v>
                </c:pt>
                <c:pt idx="417">
                  <c:v>0.33999999999999914</c:v>
                </c:pt>
                <c:pt idx="418">
                  <c:v>0.13999999999999915</c:v>
                </c:pt>
                <c:pt idx="419">
                  <c:v>0.53999999999999915</c:v>
                </c:pt>
                <c:pt idx="420">
                  <c:v>0.67999999999999972</c:v>
                </c:pt>
                <c:pt idx="421">
                  <c:v>0.26000000000000084</c:v>
                </c:pt>
                <c:pt idx="422">
                  <c:v>0.24000000000000057</c:v>
                </c:pt>
                <c:pt idx="423">
                  <c:v>0.22000000000000028</c:v>
                </c:pt>
                <c:pt idx="424">
                  <c:v>-5.9999999999998013E-2</c:v>
                </c:pt>
                <c:pt idx="425">
                  <c:v>-0.21999999999999886</c:v>
                </c:pt>
                <c:pt idx="426">
                  <c:v>-0.15999999999999942</c:v>
                </c:pt>
                <c:pt idx="427">
                  <c:v>-0.31999999999999884</c:v>
                </c:pt>
                <c:pt idx="428">
                  <c:v>-0.19999999999999857</c:v>
                </c:pt>
                <c:pt idx="429">
                  <c:v>-0.35999999999999943</c:v>
                </c:pt>
                <c:pt idx="430">
                  <c:v>-0.15999999999999942</c:v>
                </c:pt>
                <c:pt idx="431">
                  <c:v>-5.9999999999999429E-2</c:v>
                </c:pt>
                <c:pt idx="432">
                  <c:v>0.17999999999999972</c:v>
                </c:pt>
                <c:pt idx="433">
                  <c:v>0.11999999999999886</c:v>
                </c:pt>
                <c:pt idx="434">
                  <c:v>-0.26000000000000228</c:v>
                </c:pt>
                <c:pt idx="435">
                  <c:v>-0.60000000000000142</c:v>
                </c:pt>
                <c:pt idx="436">
                  <c:v>-0.34000000000000197</c:v>
                </c:pt>
                <c:pt idx="437">
                  <c:v>-1.4210854715202005E-15</c:v>
                </c:pt>
                <c:pt idx="438">
                  <c:v>-0.26000000000000084</c:v>
                </c:pt>
                <c:pt idx="439">
                  <c:v>-0.23999999999999916</c:v>
                </c:pt>
                <c:pt idx="440">
                  <c:v>-0.43999999999999917</c:v>
                </c:pt>
                <c:pt idx="441">
                  <c:v>-0.47999999999999832</c:v>
                </c:pt>
                <c:pt idx="442">
                  <c:v>-1.0199999999999989</c:v>
                </c:pt>
                <c:pt idx="443">
                  <c:v>-0.53999999999999915</c:v>
                </c:pt>
                <c:pt idx="444">
                  <c:v>-0.1</c:v>
                </c:pt>
                <c:pt idx="445">
                  <c:v>7.999999999999971E-2</c:v>
                </c:pt>
                <c:pt idx="446">
                  <c:v>-0.28000000000000114</c:v>
                </c:pt>
                <c:pt idx="447">
                  <c:v>-0.26000000000000084</c:v>
                </c:pt>
                <c:pt idx="448">
                  <c:v>-0.88000000000000111</c:v>
                </c:pt>
                <c:pt idx="449">
                  <c:v>-0.76000000000000223</c:v>
                </c:pt>
                <c:pt idx="450">
                  <c:v>-0.38000000000000111</c:v>
                </c:pt>
                <c:pt idx="451">
                  <c:v>-0.16000000000000086</c:v>
                </c:pt>
                <c:pt idx="452">
                  <c:v>-2.0000000000001704E-2</c:v>
                </c:pt>
                <c:pt idx="453">
                  <c:v>0.37999999999999828</c:v>
                </c:pt>
                <c:pt idx="454">
                  <c:v>0.33999999999999914</c:v>
                </c:pt>
                <c:pt idx="455">
                  <c:v>0.159999999999998</c:v>
                </c:pt>
                <c:pt idx="456">
                  <c:v>9.9999999999997161E-2</c:v>
                </c:pt>
                <c:pt idx="457">
                  <c:v>9.9999999999997161E-2</c:v>
                </c:pt>
                <c:pt idx="458">
                  <c:v>-0.24000000000000199</c:v>
                </c:pt>
                <c:pt idx="459">
                  <c:v>-0.72000000000000175</c:v>
                </c:pt>
                <c:pt idx="460">
                  <c:v>-0.72000000000000175</c:v>
                </c:pt>
                <c:pt idx="461">
                  <c:v>-0.66000000000000081</c:v>
                </c:pt>
                <c:pt idx="462">
                  <c:v>-0.28000000000000114</c:v>
                </c:pt>
                <c:pt idx="463">
                  <c:v>9.9999999999998576E-2</c:v>
                </c:pt>
                <c:pt idx="464">
                  <c:v>0.11999999999999886</c:v>
                </c:pt>
                <c:pt idx="465">
                  <c:v>0.33999999999999775</c:v>
                </c:pt>
                <c:pt idx="466">
                  <c:v>0.45999999999999802</c:v>
                </c:pt>
                <c:pt idx="467">
                  <c:v>0.43999999999999917</c:v>
                </c:pt>
                <c:pt idx="468">
                  <c:v>0.63999999999999913</c:v>
                </c:pt>
                <c:pt idx="469">
                  <c:v>0.91999999999999882</c:v>
                </c:pt>
                <c:pt idx="470">
                  <c:v>1.2799999999999998</c:v>
                </c:pt>
                <c:pt idx="471">
                  <c:v>1.319999999999999</c:v>
                </c:pt>
                <c:pt idx="472">
                  <c:v>1.0799999999999983</c:v>
                </c:pt>
                <c:pt idx="473">
                  <c:v>0.57999999999999974</c:v>
                </c:pt>
                <c:pt idx="474">
                  <c:v>0.7</c:v>
                </c:pt>
                <c:pt idx="475">
                  <c:v>0.4</c:v>
                </c:pt>
                <c:pt idx="476">
                  <c:v>0.42000000000000171</c:v>
                </c:pt>
                <c:pt idx="477">
                  <c:v>0.4600000000000023</c:v>
                </c:pt>
                <c:pt idx="478">
                  <c:v>0.82000000000000173</c:v>
                </c:pt>
                <c:pt idx="479">
                  <c:v>0.88000000000000111</c:v>
                </c:pt>
                <c:pt idx="480">
                  <c:v>0.7000000000000014</c:v>
                </c:pt>
                <c:pt idx="481">
                  <c:v>0.15999999999999942</c:v>
                </c:pt>
                <c:pt idx="482">
                  <c:v>-0.22000000000000169</c:v>
                </c:pt>
                <c:pt idx="483">
                  <c:v>-0.12000000000000313</c:v>
                </c:pt>
                <c:pt idx="484">
                  <c:v>-2.8421709430404009E-15</c:v>
                </c:pt>
                <c:pt idx="485">
                  <c:v>7.9999999999996879E-2</c:v>
                </c:pt>
                <c:pt idx="486">
                  <c:v>0.49999999999999856</c:v>
                </c:pt>
                <c:pt idx="487">
                  <c:v>0.59999999999999853</c:v>
                </c:pt>
                <c:pt idx="488">
                  <c:v>0.87999999999999967</c:v>
                </c:pt>
                <c:pt idx="489">
                  <c:v>1.0199999999999989</c:v>
                </c:pt>
                <c:pt idx="490">
                  <c:v>1.1399999999999992</c:v>
                </c:pt>
                <c:pt idx="491">
                  <c:v>1.1199999999999974</c:v>
                </c:pt>
                <c:pt idx="492">
                  <c:v>1.1399999999999977</c:v>
                </c:pt>
                <c:pt idx="493">
                  <c:v>0.79999999999999716</c:v>
                </c:pt>
                <c:pt idx="494">
                  <c:v>0.55999999999999805</c:v>
                </c:pt>
                <c:pt idx="495">
                  <c:v>0.39999999999999714</c:v>
                </c:pt>
                <c:pt idx="496">
                  <c:v>0.59999999999999853</c:v>
                </c:pt>
                <c:pt idx="497">
                  <c:v>0.85999999999999943</c:v>
                </c:pt>
                <c:pt idx="498">
                  <c:v>0.94000000000000061</c:v>
                </c:pt>
                <c:pt idx="499">
                  <c:v>1.0800000000000012</c:v>
                </c:pt>
                <c:pt idx="500">
                  <c:v>1.1800000000000026</c:v>
                </c:pt>
                <c:pt idx="501">
                  <c:v>1.2800000000000025</c:v>
                </c:pt>
                <c:pt idx="502">
                  <c:v>1.0600000000000023</c:v>
                </c:pt>
                <c:pt idx="503">
                  <c:v>0.34000000000000058</c:v>
                </c:pt>
                <c:pt idx="504">
                  <c:v>-0.1</c:v>
                </c:pt>
                <c:pt idx="505">
                  <c:v>-0.32000000000000173</c:v>
                </c:pt>
                <c:pt idx="506">
                  <c:v>-0.52000000000000168</c:v>
                </c:pt>
                <c:pt idx="507">
                  <c:v>-0.68000000000000116</c:v>
                </c:pt>
                <c:pt idx="508">
                  <c:v>-0.26000000000000084</c:v>
                </c:pt>
                <c:pt idx="509">
                  <c:v>-0.1200000000000017</c:v>
                </c:pt>
                <c:pt idx="510">
                  <c:v>0</c:v>
                </c:pt>
                <c:pt idx="511">
                  <c:v>-0.44000000000000056</c:v>
                </c:pt>
                <c:pt idx="512">
                  <c:v>-2.0000000000001704E-2</c:v>
                </c:pt>
                <c:pt idx="513">
                  <c:v>-0.20000000000000143</c:v>
                </c:pt>
                <c:pt idx="514">
                  <c:v>-0.52000000000000024</c:v>
                </c:pt>
                <c:pt idx="515">
                  <c:v>-0.57999999999999974</c:v>
                </c:pt>
                <c:pt idx="516">
                  <c:v>-7.999999999999971E-2</c:v>
                </c:pt>
                <c:pt idx="517">
                  <c:v>-7.999999999999971E-2</c:v>
                </c:pt>
                <c:pt idx="518">
                  <c:v>0.26000000000000084</c:v>
                </c:pt>
                <c:pt idx="519">
                  <c:v>0.25999999999999945</c:v>
                </c:pt>
                <c:pt idx="520">
                  <c:v>0.53999999999999915</c:v>
                </c:pt>
                <c:pt idx="521">
                  <c:v>0.2</c:v>
                </c:pt>
                <c:pt idx="522">
                  <c:v>0.12000000000000029</c:v>
                </c:pt>
                <c:pt idx="523">
                  <c:v>0.18000000000000113</c:v>
                </c:pt>
                <c:pt idx="524">
                  <c:v>0.4600000000000023</c:v>
                </c:pt>
                <c:pt idx="525">
                  <c:v>-0.15999999999999942</c:v>
                </c:pt>
                <c:pt idx="526">
                  <c:v>-0.46000000000000085</c:v>
                </c:pt>
                <c:pt idx="527">
                  <c:v>-0.82000000000000028</c:v>
                </c:pt>
                <c:pt idx="528">
                  <c:v>-0.98000000000000254</c:v>
                </c:pt>
                <c:pt idx="529">
                  <c:v>-1.4000000000000015</c:v>
                </c:pt>
                <c:pt idx="530">
                  <c:v>-1.2799999999999998</c:v>
                </c:pt>
                <c:pt idx="531">
                  <c:v>-1.2199999999999989</c:v>
                </c:pt>
                <c:pt idx="532">
                  <c:v>-0.85999999999999943</c:v>
                </c:pt>
                <c:pt idx="533">
                  <c:v>-1.1199999999999988</c:v>
                </c:pt>
                <c:pt idx="534">
                  <c:v>-0.53999999999999915</c:v>
                </c:pt>
                <c:pt idx="535">
                  <c:v>-0.27999999999999969</c:v>
                </c:pt>
                <c:pt idx="536">
                  <c:v>-0.1</c:v>
                </c:pt>
                <c:pt idx="537">
                  <c:v>-0.14000000000000057</c:v>
                </c:pt>
                <c:pt idx="538">
                  <c:v>0.14000000000000057</c:v>
                </c:pt>
                <c:pt idx="539">
                  <c:v>0.19999999999999857</c:v>
                </c:pt>
                <c:pt idx="540">
                  <c:v>0.31999999999999884</c:v>
                </c:pt>
                <c:pt idx="541">
                  <c:v>0.51999999999999891</c:v>
                </c:pt>
                <c:pt idx="542">
                  <c:v>0.34000000000000058</c:v>
                </c:pt>
                <c:pt idx="543">
                  <c:v>0.4799999999999997</c:v>
                </c:pt>
                <c:pt idx="544">
                  <c:v>0.48000000000000115</c:v>
                </c:pt>
                <c:pt idx="545">
                  <c:v>0.77999999999999969</c:v>
                </c:pt>
                <c:pt idx="546">
                  <c:v>1.0399999999999991</c:v>
                </c:pt>
                <c:pt idx="547">
                  <c:v>1.1799999999999984</c:v>
                </c:pt>
                <c:pt idx="548">
                  <c:v>1.319999999999999</c:v>
                </c:pt>
                <c:pt idx="549">
                  <c:v>1.2399999999999978</c:v>
                </c:pt>
                <c:pt idx="550">
                  <c:v>0.69999999999999862</c:v>
                </c:pt>
                <c:pt idx="551">
                  <c:v>-1.4210854715202005E-15</c:v>
                </c:pt>
                <c:pt idx="552">
                  <c:v>1.9999999999998862E-2</c:v>
                </c:pt>
                <c:pt idx="553">
                  <c:v>-0.54000000000000203</c:v>
                </c:pt>
                <c:pt idx="554">
                  <c:v>-0.88000000000000111</c:v>
                </c:pt>
                <c:pt idx="555">
                  <c:v>-1.0600000000000009</c:v>
                </c:pt>
                <c:pt idx="556">
                  <c:v>-0.33999999999999914</c:v>
                </c:pt>
                <c:pt idx="557">
                  <c:v>-0.53999999999999915</c:v>
                </c:pt>
                <c:pt idx="558">
                  <c:v>-0.41999999999999743</c:v>
                </c:pt>
                <c:pt idx="559">
                  <c:v>-0.25999999999999801</c:v>
                </c:pt>
                <c:pt idx="560">
                  <c:v>0.22000000000000169</c:v>
                </c:pt>
                <c:pt idx="561">
                  <c:v>-1.9999999999998862E-2</c:v>
                </c:pt>
                <c:pt idx="562">
                  <c:v>-0.159999999999998</c:v>
                </c:pt>
                <c:pt idx="563">
                  <c:v>0.10000000000000142</c:v>
                </c:pt>
                <c:pt idx="564">
                  <c:v>0.10000000000000142</c:v>
                </c:pt>
                <c:pt idx="565">
                  <c:v>-0.39999999999999858</c:v>
                </c:pt>
                <c:pt idx="566">
                  <c:v>-0.47999999999999832</c:v>
                </c:pt>
                <c:pt idx="567">
                  <c:v>-0.57999999999999829</c:v>
                </c:pt>
                <c:pt idx="568">
                  <c:v>-0.93999999999999773</c:v>
                </c:pt>
                <c:pt idx="569">
                  <c:v>-1.079999999999997</c:v>
                </c:pt>
                <c:pt idx="570">
                  <c:v>-0.99999999999999711</c:v>
                </c:pt>
                <c:pt idx="571">
                  <c:v>-1.2399999999999978</c:v>
                </c:pt>
                <c:pt idx="572">
                  <c:v>-0.85999999999999943</c:v>
                </c:pt>
                <c:pt idx="573">
                  <c:v>-0.82000000000000173</c:v>
                </c:pt>
                <c:pt idx="574">
                  <c:v>-0.56000000000000083</c:v>
                </c:pt>
                <c:pt idx="575">
                  <c:v>-0.52000000000000168</c:v>
                </c:pt>
                <c:pt idx="576">
                  <c:v>-0.32000000000000173</c:v>
                </c:pt>
                <c:pt idx="577">
                  <c:v>-0.24000000000000199</c:v>
                </c:pt>
                <c:pt idx="578">
                  <c:v>-2.0000000000000285E-2</c:v>
                </c:pt>
                <c:pt idx="579">
                  <c:v>0.15999999999999942</c:v>
                </c:pt>
                <c:pt idx="580">
                  <c:v>0.32000000000000028</c:v>
                </c:pt>
                <c:pt idx="581">
                  <c:v>0.32000000000000028</c:v>
                </c:pt>
                <c:pt idx="582">
                  <c:v>0.34000000000000197</c:v>
                </c:pt>
                <c:pt idx="583">
                  <c:v>0.28000000000000114</c:v>
                </c:pt>
                <c:pt idx="584">
                  <c:v>-0.32000000000000028</c:v>
                </c:pt>
                <c:pt idx="585">
                  <c:v>-0.35999999999999943</c:v>
                </c:pt>
                <c:pt idx="586">
                  <c:v>-0.61999999999999889</c:v>
                </c:pt>
                <c:pt idx="587">
                  <c:v>-0.81999999999999884</c:v>
                </c:pt>
                <c:pt idx="588">
                  <c:v>-1.1399999999999992</c:v>
                </c:pt>
                <c:pt idx="589">
                  <c:v>-0.83999999999999919</c:v>
                </c:pt>
                <c:pt idx="590">
                  <c:v>-0.97999999999999976</c:v>
                </c:pt>
                <c:pt idx="591">
                  <c:v>-0.64000000000000057</c:v>
                </c:pt>
                <c:pt idx="592">
                  <c:v>-0.42000000000000171</c:v>
                </c:pt>
                <c:pt idx="593">
                  <c:v>0.45999999999999802</c:v>
                </c:pt>
                <c:pt idx="594">
                  <c:v>1.2399999999999991</c:v>
                </c:pt>
                <c:pt idx="595">
                  <c:v>1.8599999999999994</c:v>
                </c:pt>
                <c:pt idx="596">
                  <c:v>2.1</c:v>
                </c:pt>
                <c:pt idx="597">
                  <c:v>2.12</c:v>
                </c:pt>
                <c:pt idx="598">
                  <c:v>-0.49999999999999856</c:v>
                </c:pt>
                <c:pt idx="599">
                  <c:v>-2.1799999999999984</c:v>
                </c:pt>
                <c:pt idx="600">
                  <c:v>-2.8999999999999986</c:v>
                </c:pt>
                <c:pt idx="601">
                  <c:v>-3.0799999999999992</c:v>
                </c:pt>
                <c:pt idx="602">
                  <c:v>-2.7399999999999984</c:v>
                </c:pt>
                <c:pt idx="603">
                  <c:v>-0.31999999999999956</c:v>
                </c:pt>
                <c:pt idx="604">
                  <c:v>0.78000000000000047</c:v>
                </c:pt>
                <c:pt idx="605">
                  <c:v>1.2200000000000011</c:v>
                </c:pt>
                <c:pt idx="606">
                  <c:v>0.98000000000000109</c:v>
                </c:pt>
                <c:pt idx="607">
                  <c:v>0.54000000000000059</c:v>
                </c:pt>
                <c:pt idx="608">
                  <c:v>-0.23999999999999772</c:v>
                </c:pt>
                <c:pt idx="609">
                  <c:v>-0.159999999999998</c:v>
                </c:pt>
                <c:pt idx="610">
                  <c:v>-0.13999999999999915</c:v>
                </c:pt>
                <c:pt idx="611">
                  <c:v>-0.1</c:v>
                </c:pt>
                <c:pt idx="612">
                  <c:v>-0.13999999999999915</c:v>
                </c:pt>
                <c:pt idx="613">
                  <c:v>0.43999999999999917</c:v>
                </c:pt>
                <c:pt idx="614">
                  <c:v>0.35999999999999943</c:v>
                </c:pt>
                <c:pt idx="615">
                  <c:v>0.56000000000000083</c:v>
                </c:pt>
                <c:pt idx="616">
                  <c:v>0.78000000000000114</c:v>
                </c:pt>
                <c:pt idx="617">
                  <c:v>0.96000000000000085</c:v>
                </c:pt>
                <c:pt idx="618">
                  <c:v>0.86000000000000087</c:v>
                </c:pt>
                <c:pt idx="619">
                  <c:v>0.74000000000000055</c:v>
                </c:pt>
                <c:pt idx="620">
                  <c:v>0.82000000000000028</c:v>
                </c:pt>
                <c:pt idx="621">
                  <c:v>1.0400000000000005</c:v>
                </c:pt>
                <c:pt idx="622">
                  <c:v>0.75999999999999945</c:v>
                </c:pt>
                <c:pt idx="623">
                  <c:v>1.0200000000000002</c:v>
                </c:pt>
                <c:pt idx="624">
                  <c:v>1.0599999999999994</c:v>
                </c:pt>
                <c:pt idx="625">
                  <c:v>0.53999999999999915</c:v>
                </c:pt>
                <c:pt idx="626">
                  <c:v>0.1</c:v>
                </c:pt>
                <c:pt idx="627">
                  <c:v>0.17999999999999972</c:v>
                </c:pt>
                <c:pt idx="628">
                  <c:v>-0.3</c:v>
                </c:pt>
                <c:pt idx="629">
                  <c:v>-0.3</c:v>
                </c:pt>
                <c:pt idx="630">
                  <c:v>-0.32000000000000028</c:v>
                </c:pt>
                <c:pt idx="631">
                  <c:v>-0.18000000000000113</c:v>
                </c:pt>
                <c:pt idx="632">
                  <c:v>-4.000000000000057E-2</c:v>
                </c:pt>
                <c:pt idx="633">
                  <c:v>0.17999999999999972</c:v>
                </c:pt>
                <c:pt idx="634">
                  <c:v>0.72000000000000031</c:v>
                </c:pt>
                <c:pt idx="635">
                  <c:v>1.0599999999999994</c:v>
                </c:pt>
                <c:pt idx="636">
                  <c:v>0.85999999999999943</c:v>
                </c:pt>
                <c:pt idx="637">
                  <c:v>0.81999999999999884</c:v>
                </c:pt>
                <c:pt idx="638">
                  <c:v>0.77999999999999825</c:v>
                </c:pt>
                <c:pt idx="639">
                  <c:v>0.41999999999999743</c:v>
                </c:pt>
                <c:pt idx="640">
                  <c:v>0.27999999999999831</c:v>
                </c:pt>
                <c:pt idx="641">
                  <c:v>0.33999999999999914</c:v>
                </c:pt>
                <c:pt idx="642">
                  <c:v>0.13999999999999915</c:v>
                </c:pt>
                <c:pt idx="643">
                  <c:v>0.27999999999999969</c:v>
                </c:pt>
                <c:pt idx="644">
                  <c:v>-0.23999999999999916</c:v>
                </c:pt>
                <c:pt idx="645">
                  <c:v>-3.9999999999999147E-2</c:v>
                </c:pt>
                <c:pt idx="646">
                  <c:v>0.24000000000000057</c:v>
                </c:pt>
                <c:pt idx="647">
                  <c:v>0.64000000000000201</c:v>
                </c:pt>
                <c:pt idx="648">
                  <c:v>0.50000000000000144</c:v>
                </c:pt>
                <c:pt idx="649">
                  <c:v>1.0800000000000012</c:v>
                </c:pt>
                <c:pt idx="650">
                  <c:v>0.94000000000000195</c:v>
                </c:pt>
                <c:pt idx="651">
                  <c:v>0.90000000000000147</c:v>
                </c:pt>
                <c:pt idx="652">
                  <c:v>0.96000000000000085</c:v>
                </c:pt>
                <c:pt idx="653">
                  <c:v>0.78000000000000114</c:v>
                </c:pt>
                <c:pt idx="654">
                  <c:v>0.72000000000000031</c:v>
                </c:pt>
                <c:pt idx="655">
                  <c:v>0.67999999999999972</c:v>
                </c:pt>
                <c:pt idx="656">
                  <c:v>0.72000000000000031</c:v>
                </c:pt>
                <c:pt idx="657">
                  <c:v>0.4799999999999997</c:v>
                </c:pt>
                <c:pt idx="658">
                  <c:v>0.62000000000000033</c:v>
                </c:pt>
                <c:pt idx="659">
                  <c:v>0.68000000000000116</c:v>
                </c:pt>
                <c:pt idx="660">
                  <c:v>0.7600000000000009</c:v>
                </c:pt>
                <c:pt idx="661">
                  <c:v>0.67999999999999972</c:v>
                </c:pt>
                <c:pt idx="662">
                  <c:v>0.74000000000000055</c:v>
                </c:pt>
                <c:pt idx="663">
                  <c:v>0.97999999999999976</c:v>
                </c:pt>
                <c:pt idx="664">
                  <c:v>0.85999999999999943</c:v>
                </c:pt>
                <c:pt idx="665">
                  <c:v>0.75999999999999945</c:v>
                </c:pt>
                <c:pt idx="666">
                  <c:v>0.7399999999999991</c:v>
                </c:pt>
                <c:pt idx="667">
                  <c:v>0.59999999999999853</c:v>
                </c:pt>
                <c:pt idx="668">
                  <c:v>0.51999999999999891</c:v>
                </c:pt>
                <c:pt idx="669">
                  <c:v>0.43999999999999917</c:v>
                </c:pt>
                <c:pt idx="670">
                  <c:v>0.23999999999999916</c:v>
                </c:pt>
                <c:pt idx="671">
                  <c:v>0</c:v>
                </c:pt>
                <c:pt idx="672">
                  <c:v>0.27999999999999969</c:v>
                </c:pt>
                <c:pt idx="673">
                  <c:v>0.4</c:v>
                </c:pt>
                <c:pt idx="674">
                  <c:v>0.14000000000000057</c:v>
                </c:pt>
                <c:pt idx="675">
                  <c:v>-5.9999999999999429E-2</c:v>
                </c:pt>
                <c:pt idx="676">
                  <c:v>4.0000000000001992E-2</c:v>
                </c:pt>
                <c:pt idx="677">
                  <c:v>0.16000000000000369</c:v>
                </c:pt>
                <c:pt idx="678">
                  <c:v>-0.3799999999999969</c:v>
                </c:pt>
                <c:pt idx="679">
                  <c:v>-0.25999999999999801</c:v>
                </c:pt>
                <c:pt idx="680">
                  <c:v>0.32000000000000173</c:v>
                </c:pt>
                <c:pt idx="681">
                  <c:v>0.3</c:v>
                </c:pt>
                <c:pt idx="682">
                  <c:v>-4.0000000000001992E-2</c:v>
                </c:pt>
                <c:pt idx="683">
                  <c:v>0.73999999999999777</c:v>
                </c:pt>
                <c:pt idx="684">
                  <c:v>0.61999999999999889</c:v>
                </c:pt>
                <c:pt idx="685">
                  <c:v>0.25999999999999945</c:v>
                </c:pt>
                <c:pt idx="686">
                  <c:v>0.6</c:v>
                </c:pt>
                <c:pt idx="687">
                  <c:v>0.62000000000000166</c:v>
                </c:pt>
                <c:pt idx="688">
                  <c:v>0.26000000000000084</c:v>
                </c:pt>
                <c:pt idx="689">
                  <c:v>0.72000000000000031</c:v>
                </c:pt>
                <c:pt idx="690">
                  <c:v>1.0799999999999996</c:v>
                </c:pt>
                <c:pt idx="691">
                  <c:v>1.2200000000000002</c:v>
                </c:pt>
                <c:pt idx="692">
                  <c:v>1.2599999999999993</c:v>
                </c:pt>
                <c:pt idx="693">
                  <c:v>1.4400000000000006</c:v>
                </c:pt>
                <c:pt idx="694">
                  <c:v>1.4599999999999995</c:v>
                </c:pt>
                <c:pt idx="695">
                  <c:v>1.2399999999999991</c:v>
                </c:pt>
                <c:pt idx="696">
                  <c:v>1.0999999999999985</c:v>
                </c:pt>
                <c:pt idx="697">
                  <c:v>1.259999999999998</c:v>
                </c:pt>
                <c:pt idx="698">
                  <c:v>0.91999999999999749</c:v>
                </c:pt>
                <c:pt idx="699">
                  <c:v>0.69999999999999862</c:v>
                </c:pt>
                <c:pt idx="700">
                  <c:v>0.93999999999999917</c:v>
                </c:pt>
                <c:pt idx="701">
                  <c:v>0.7399999999999991</c:v>
                </c:pt>
                <c:pt idx="702">
                  <c:v>0.4</c:v>
                </c:pt>
                <c:pt idx="703">
                  <c:v>0.85999999999999943</c:v>
                </c:pt>
                <c:pt idx="704">
                  <c:v>0.85999999999999943</c:v>
                </c:pt>
                <c:pt idx="705">
                  <c:v>1.0400000000000005</c:v>
                </c:pt>
                <c:pt idx="706">
                  <c:v>1.4800000000000011</c:v>
                </c:pt>
                <c:pt idx="707">
                  <c:v>1.6000000000000014</c:v>
                </c:pt>
                <c:pt idx="708">
                  <c:v>1.1000000000000014</c:v>
                </c:pt>
                <c:pt idx="709">
                  <c:v>1.2800000000000011</c:v>
                </c:pt>
                <c:pt idx="710">
                  <c:v>0.66000000000000081</c:v>
                </c:pt>
                <c:pt idx="711">
                  <c:v>0</c:v>
                </c:pt>
                <c:pt idx="712">
                  <c:v>0.1</c:v>
                </c:pt>
                <c:pt idx="713">
                  <c:v>0.50000000000000144</c:v>
                </c:pt>
                <c:pt idx="714">
                  <c:v>0.54000000000000059</c:v>
                </c:pt>
                <c:pt idx="715">
                  <c:v>0.93999999999999917</c:v>
                </c:pt>
                <c:pt idx="716">
                  <c:v>1.5799999999999983</c:v>
                </c:pt>
                <c:pt idx="717">
                  <c:v>1.6599999999999979</c:v>
                </c:pt>
                <c:pt idx="718">
                  <c:v>1.5199999999999974</c:v>
                </c:pt>
                <c:pt idx="719">
                  <c:v>1.5599999999999981</c:v>
                </c:pt>
                <c:pt idx="720">
                  <c:v>1.5199999999999989</c:v>
                </c:pt>
                <c:pt idx="721">
                  <c:v>1.1600000000000008</c:v>
                </c:pt>
                <c:pt idx="722">
                  <c:v>0.85999999999999943</c:v>
                </c:pt>
                <c:pt idx="723">
                  <c:v>0.9</c:v>
                </c:pt>
                <c:pt idx="724">
                  <c:v>0.8</c:v>
                </c:pt>
                <c:pt idx="725">
                  <c:v>0.63999999999999913</c:v>
                </c:pt>
                <c:pt idx="726">
                  <c:v>0.99999999999999856</c:v>
                </c:pt>
                <c:pt idx="727">
                  <c:v>1.4</c:v>
                </c:pt>
                <c:pt idx="728">
                  <c:v>1.3</c:v>
                </c:pt>
                <c:pt idx="729">
                  <c:v>1.2600000000000009</c:v>
                </c:pt>
                <c:pt idx="730">
                  <c:v>1.5600000000000009</c:v>
                </c:pt>
                <c:pt idx="731">
                  <c:v>1.4200000000000004</c:v>
                </c:pt>
                <c:pt idx="732">
                  <c:v>1.3</c:v>
                </c:pt>
                <c:pt idx="733">
                  <c:v>1.3599999999999994</c:v>
                </c:pt>
                <c:pt idx="734">
                  <c:v>1.3999999999999986</c:v>
                </c:pt>
                <c:pt idx="735">
                  <c:v>1.319999999999999</c:v>
                </c:pt>
                <c:pt idx="736">
                  <c:v>0.82000000000000028</c:v>
                </c:pt>
                <c:pt idx="737">
                  <c:v>0.8</c:v>
                </c:pt>
                <c:pt idx="738">
                  <c:v>1.2000000000000015</c:v>
                </c:pt>
                <c:pt idx="739">
                  <c:v>1.2600000000000009</c:v>
                </c:pt>
                <c:pt idx="740">
                  <c:v>1.0800000000000012</c:v>
                </c:pt>
                <c:pt idx="741">
                  <c:v>1.1399999999999992</c:v>
                </c:pt>
                <c:pt idx="742">
                  <c:v>1.2599999999999993</c:v>
                </c:pt>
                <c:pt idx="743">
                  <c:v>1.0999999999999985</c:v>
                </c:pt>
                <c:pt idx="744">
                  <c:v>1.3399999999999992</c:v>
                </c:pt>
                <c:pt idx="745">
                  <c:v>1.6399999999999992</c:v>
                </c:pt>
                <c:pt idx="746">
                  <c:v>1.8200000000000003</c:v>
                </c:pt>
                <c:pt idx="747">
                  <c:v>1.6599999999999995</c:v>
                </c:pt>
                <c:pt idx="748">
                  <c:v>1.6</c:v>
                </c:pt>
                <c:pt idx="749">
                  <c:v>1.0799999999999996</c:v>
                </c:pt>
                <c:pt idx="750">
                  <c:v>0.74000000000000055</c:v>
                </c:pt>
                <c:pt idx="751">
                  <c:v>0.72000000000000031</c:v>
                </c:pt>
                <c:pt idx="752">
                  <c:v>0.96000000000000085</c:v>
                </c:pt>
                <c:pt idx="753">
                  <c:v>0.91999999999999882</c:v>
                </c:pt>
                <c:pt idx="754">
                  <c:v>1.2399999999999991</c:v>
                </c:pt>
                <c:pt idx="755">
                  <c:v>1.3999999999999986</c:v>
                </c:pt>
                <c:pt idx="756">
                  <c:v>1.6999999999999986</c:v>
                </c:pt>
                <c:pt idx="757">
                  <c:v>1.6199999999999988</c:v>
                </c:pt>
                <c:pt idx="758">
                  <c:v>1.4200000000000004</c:v>
                </c:pt>
                <c:pt idx="759">
                  <c:v>1.1400000000000006</c:v>
                </c:pt>
                <c:pt idx="760">
                  <c:v>1.3400000000000005</c:v>
                </c:pt>
                <c:pt idx="761">
                  <c:v>1.1599999999999995</c:v>
                </c:pt>
                <c:pt idx="762">
                  <c:v>0.83999999999999919</c:v>
                </c:pt>
                <c:pt idx="763">
                  <c:v>1.0400000000000005</c:v>
                </c:pt>
                <c:pt idx="764">
                  <c:v>1.2200000000000017</c:v>
                </c:pt>
                <c:pt idx="765">
                  <c:v>0.92000000000000315</c:v>
                </c:pt>
                <c:pt idx="766">
                  <c:v>0.94000000000000483</c:v>
                </c:pt>
                <c:pt idx="767">
                  <c:v>1.4200000000000046</c:v>
                </c:pt>
                <c:pt idx="768">
                  <c:v>1.5600000000000023</c:v>
                </c:pt>
                <c:pt idx="769">
                  <c:v>1.8200000000000016</c:v>
                </c:pt>
                <c:pt idx="770">
                  <c:v>2.2599999999999993</c:v>
                </c:pt>
                <c:pt idx="771">
                  <c:v>2.4799999999999982</c:v>
                </c:pt>
                <c:pt idx="772">
                  <c:v>2.3799999999999981</c:v>
                </c:pt>
                <c:pt idx="773">
                  <c:v>1.6199999999999988</c:v>
                </c:pt>
                <c:pt idx="774">
                  <c:v>1.3599999999999994</c:v>
                </c:pt>
                <c:pt idx="775">
                  <c:v>1.2599999999999993</c:v>
                </c:pt>
                <c:pt idx="776">
                  <c:v>0.7</c:v>
                </c:pt>
                <c:pt idx="777">
                  <c:v>0.57999999999999829</c:v>
                </c:pt>
                <c:pt idx="778">
                  <c:v>0.99999999999999711</c:v>
                </c:pt>
                <c:pt idx="779">
                  <c:v>0.93999999999999773</c:v>
                </c:pt>
                <c:pt idx="780">
                  <c:v>0.5999999999999972</c:v>
                </c:pt>
                <c:pt idx="781">
                  <c:v>0.81999999999999607</c:v>
                </c:pt>
                <c:pt idx="782">
                  <c:v>0.97999999999999832</c:v>
                </c:pt>
                <c:pt idx="783">
                  <c:v>0.91999999999999882</c:v>
                </c:pt>
                <c:pt idx="784">
                  <c:v>0.89999999999999714</c:v>
                </c:pt>
                <c:pt idx="785">
                  <c:v>1.1999999999999971</c:v>
                </c:pt>
                <c:pt idx="786">
                  <c:v>1.5799999999999983</c:v>
                </c:pt>
                <c:pt idx="787">
                  <c:v>1.3</c:v>
                </c:pt>
                <c:pt idx="788">
                  <c:v>1.6</c:v>
                </c:pt>
                <c:pt idx="789">
                  <c:v>1.5799999999999983</c:v>
                </c:pt>
                <c:pt idx="790">
                  <c:v>1.6</c:v>
                </c:pt>
                <c:pt idx="791">
                  <c:v>1.8400000000000005</c:v>
                </c:pt>
                <c:pt idx="792">
                  <c:v>1.6</c:v>
                </c:pt>
                <c:pt idx="793">
                  <c:v>0.85999999999999943</c:v>
                </c:pt>
                <c:pt idx="794">
                  <c:v>4.000000000000057E-2</c:v>
                </c:pt>
                <c:pt idx="795">
                  <c:v>-0.5</c:v>
                </c:pt>
                <c:pt idx="796">
                  <c:v>-1.1599999999999995</c:v>
                </c:pt>
                <c:pt idx="797">
                  <c:v>-1.0000000000000029</c:v>
                </c:pt>
                <c:pt idx="798">
                  <c:v>-0.35999999999999943</c:v>
                </c:pt>
                <c:pt idx="799">
                  <c:v>2.8421709430404009E-15</c:v>
                </c:pt>
                <c:pt idx="800">
                  <c:v>2.8421709430404009E-15</c:v>
                </c:pt>
                <c:pt idx="801">
                  <c:v>-0.29999999999999716</c:v>
                </c:pt>
                <c:pt idx="802">
                  <c:v>-5.9999999999996591E-2</c:v>
                </c:pt>
                <c:pt idx="803">
                  <c:v>-0.33999999999999775</c:v>
                </c:pt>
                <c:pt idx="804">
                  <c:v>-0.22000000000000169</c:v>
                </c:pt>
                <c:pt idx="805">
                  <c:v>4.000000000000057E-2</c:v>
                </c:pt>
                <c:pt idx="806">
                  <c:v>0.25999999999999945</c:v>
                </c:pt>
                <c:pt idx="807">
                  <c:v>0.30000000000000282</c:v>
                </c:pt>
                <c:pt idx="808">
                  <c:v>0.52000000000000168</c:v>
                </c:pt>
                <c:pt idx="809">
                  <c:v>1.0800000000000041</c:v>
                </c:pt>
                <c:pt idx="810">
                  <c:v>0.84000000000000052</c:v>
                </c:pt>
                <c:pt idx="811">
                  <c:v>1.1400000000000006</c:v>
                </c:pt>
                <c:pt idx="812">
                  <c:v>1.1000000000000001</c:v>
                </c:pt>
                <c:pt idx="813">
                  <c:v>1.1400000000000006</c:v>
                </c:pt>
                <c:pt idx="814">
                  <c:v>1.0200000000000018</c:v>
                </c:pt>
                <c:pt idx="815">
                  <c:v>1.180000000000001</c:v>
                </c:pt>
                <c:pt idx="816">
                  <c:v>0.72000000000000175</c:v>
                </c:pt>
                <c:pt idx="817">
                  <c:v>0.86000000000000232</c:v>
                </c:pt>
                <c:pt idx="818">
                  <c:v>0.32000000000000173</c:v>
                </c:pt>
                <c:pt idx="819">
                  <c:v>-0.1799999999999983</c:v>
                </c:pt>
                <c:pt idx="820">
                  <c:v>-0.29999999999999716</c:v>
                </c:pt>
                <c:pt idx="821">
                  <c:v>8.0000000000003985E-2</c:v>
                </c:pt>
                <c:pt idx="822">
                  <c:v>-0.45999999999999941</c:v>
                </c:pt>
                <c:pt idx="823">
                  <c:v>-0.11999999999999886</c:v>
                </c:pt>
                <c:pt idx="824">
                  <c:v>-0.41999999999999887</c:v>
                </c:pt>
                <c:pt idx="825">
                  <c:v>-0.63999999999999768</c:v>
                </c:pt>
                <c:pt idx="826">
                  <c:v>-0.8</c:v>
                </c:pt>
                <c:pt idx="827">
                  <c:v>-0.95999999999999941</c:v>
                </c:pt>
                <c:pt idx="828">
                  <c:v>-0.97999999999999976</c:v>
                </c:pt>
                <c:pt idx="829">
                  <c:v>-0.60000000000000142</c:v>
                </c:pt>
                <c:pt idx="830">
                  <c:v>-0.38000000000000256</c:v>
                </c:pt>
                <c:pt idx="831">
                  <c:v>5.9999999999998013E-2</c:v>
                </c:pt>
                <c:pt idx="832">
                  <c:v>-2.0000000000000285E-2</c:v>
                </c:pt>
                <c:pt idx="833">
                  <c:v>-0.12000000000000029</c:v>
                </c:pt>
                <c:pt idx="834">
                  <c:v>-0.25999999999999945</c:v>
                </c:pt>
                <c:pt idx="835">
                  <c:v>-0.25999999999999945</c:v>
                </c:pt>
                <c:pt idx="836">
                  <c:v>-0.71999999999999886</c:v>
                </c:pt>
                <c:pt idx="837">
                  <c:v>-0.2999999999999986</c:v>
                </c:pt>
                <c:pt idx="838">
                  <c:v>-0.3</c:v>
                </c:pt>
                <c:pt idx="839">
                  <c:v>-0.28000000000000114</c:v>
                </c:pt>
                <c:pt idx="840">
                  <c:v>-0.16000000000000086</c:v>
                </c:pt>
                <c:pt idx="841">
                  <c:v>-6.0000000000000851E-2</c:v>
                </c:pt>
                <c:pt idx="842">
                  <c:v>-1.4210854715202005E-15</c:v>
                </c:pt>
                <c:pt idx="843">
                  <c:v>0.37999999999999973</c:v>
                </c:pt>
                <c:pt idx="844">
                  <c:v>0.46000000000000085</c:v>
                </c:pt>
                <c:pt idx="845">
                  <c:v>0.52000000000000024</c:v>
                </c:pt>
                <c:pt idx="846">
                  <c:v>0.32000000000000028</c:v>
                </c:pt>
                <c:pt idx="847">
                  <c:v>0.2</c:v>
                </c:pt>
                <c:pt idx="848">
                  <c:v>-6.0000000000000851E-2</c:v>
                </c:pt>
                <c:pt idx="849">
                  <c:v>0.41999999999999887</c:v>
                </c:pt>
                <c:pt idx="850">
                  <c:v>0.5</c:v>
                </c:pt>
                <c:pt idx="851">
                  <c:v>0.62000000000000033</c:v>
                </c:pt>
                <c:pt idx="852">
                  <c:v>0.65999999999999948</c:v>
                </c:pt>
                <c:pt idx="853">
                  <c:v>0.63999999999999913</c:v>
                </c:pt>
                <c:pt idx="854">
                  <c:v>0.31999999999999884</c:v>
                </c:pt>
                <c:pt idx="855">
                  <c:v>7.9999999999998295E-2</c:v>
                </c:pt>
                <c:pt idx="856">
                  <c:v>5.9999999999996591E-2</c:v>
                </c:pt>
                <c:pt idx="857">
                  <c:v>0.23999999999999772</c:v>
                </c:pt>
                <c:pt idx="858">
                  <c:v>0.57999999999999829</c:v>
                </c:pt>
                <c:pt idx="859">
                  <c:v>0.77999999999999969</c:v>
                </c:pt>
                <c:pt idx="860">
                  <c:v>0.77999999999999969</c:v>
                </c:pt>
                <c:pt idx="861">
                  <c:v>0.97999999999999976</c:v>
                </c:pt>
                <c:pt idx="862">
                  <c:v>0.81999999999999884</c:v>
                </c:pt>
                <c:pt idx="863">
                  <c:v>0.75999999999999945</c:v>
                </c:pt>
                <c:pt idx="864">
                  <c:v>0.97999999999999832</c:v>
                </c:pt>
                <c:pt idx="865">
                  <c:v>0.71999999999999886</c:v>
                </c:pt>
                <c:pt idx="866">
                  <c:v>0.4799999999999997</c:v>
                </c:pt>
                <c:pt idx="867">
                  <c:v>0.67999999999999972</c:v>
                </c:pt>
                <c:pt idx="868">
                  <c:v>0.27999999999999969</c:v>
                </c:pt>
                <c:pt idx="869">
                  <c:v>2.0000000000000285E-2</c:v>
                </c:pt>
                <c:pt idx="870">
                  <c:v>0.7</c:v>
                </c:pt>
                <c:pt idx="871">
                  <c:v>0.95999999999999941</c:v>
                </c:pt>
                <c:pt idx="872">
                  <c:v>0.84000000000000052</c:v>
                </c:pt>
                <c:pt idx="873">
                  <c:v>1.1000000000000014</c:v>
                </c:pt>
                <c:pt idx="874">
                  <c:v>1.1600000000000008</c:v>
                </c:pt>
                <c:pt idx="875">
                  <c:v>1.2200000000000017</c:v>
                </c:pt>
                <c:pt idx="876">
                  <c:v>1.1400000000000019</c:v>
                </c:pt>
                <c:pt idx="877">
                  <c:v>1.1200000000000017</c:v>
                </c:pt>
                <c:pt idx="878">
                  <c:v>1.1400000000000006</c:v>
                </c:pt>
                <c:pt idx="879">
                  <c:v>1.2600000000000009</c:v>
                </c:pt>
                <c:pt idx="880">
                  <c:v>1.2599999999999993</c:v>
                </c:pt>
                <c:pt idx="881">
                  <c:v>1.6599999999999995</c:v>
                </c:pt>
                <c:pt idx="882">
                  <c:v>1.7399999999999991</c:v>
                </c:pt>
                <c:pt idx="883">
                  <c:v>1.5799999999999996</c:v>
                </c:pt>
                <c:pt idx="884">
                  <c:v>1.5999999999999985</c:v>
                </c:pt>
                <c:pt idx="885">
                  <c:v>1.4</c:v>
                </c:pt>
                <c:pt idx="886">
                  <c:v>1</c:v>
                </c:pt>
                <c:pt idx="887">
                  <c:v>0.87999999999999967</c:v>
                </c:pt>
                <c:pt idx="888">
                  <c:v>1.0199999999999989</c:v>
                </c:pt>
                <c:pt idx="889">
                  <c:v>1.1000000000000001</c:v>
                </c:pt>
                <c:pt idx="890">
                  <c:v>1.3399999999999992</c:v>
                </c:pt>
                <c:pt idx="891">
                  <c:v>1.2599999999999993</c:v>
                </c:pt>
                <c:pt idx="892">
                  <c:v>1.6599999999999995</c:v>
                </c:pt>
                <c:pt idx="893">
                  <c:v>1.7599999999999993</c:v>
                </c:pt>
                <c:pt idx="894">
                  <c:v>1.5799999999999996</c:v>
                </c:pt>
                <c:pt idx="895">
                  <c:v>1.6</c:v>
                </c:pt>
                <c:pt idx="896">
                  <c:v>1.8600000000000008</c:v>
                </c:pt>
                <c:pt idx="897">
                  <c:v>1.7000000000000015</c:v>
                </c:pt>
                <c:pt idx="898">
                  <c:v>1.8200000000000016</c:v>
                </c:pt>
                <c:pt idx="899">
                  <c:v>1.9000000000000015</c:v>
                </c:pt>
                <c:pt idx="900">
                  <c:v>1.740000000000002</c:v>
                </c:pt>
                <c:pt idx="901">
                  <c:v>1.5200000000000018</c:v>
                </c:pt>
                <c:pt idx="902">
                  <c:v>1.6000000000000014</c:v>
                </c:pt>
                <c:pt idx="903">
                  <c:v>1.6400000000000006</c:v>
                </c:pt>
                <c:pt idx="904">
                  <c:v>1.5799999999999996</c:v>
                </c:pt>
                <c:pt idx="905">
                  <c:v>1.3</c:v>
                </c:pt>
                <c:pt idx="906">
                  <c:v>1.1400000000000006</c:v>
                </c:pt>
                <c:pt idx="907">
                  <c:v>0.96000000000000085</c:v>
                </c:pt>
                <c:pt idx="908">
                  <c:v>0.6800000000000026</c:v>
                </c:pt>
                <c:pt idx="909">
                  <c:v>0.82000000000000317</c:v>
                </c:pt>
                <c:pt idx="910">
                  <c:v>1.420000000000003</c:v>
                </c:pt>
                <c:pt idx="911">
                  <c:v>1.8200000000000016</c:v>
                </c:pt>
                <c:pt idx="912">
                  <c:v>1.7200000000000002</c:v>
                </c:pt>
                <c:pt idx="913">
                  <c:v>2.0399999999999991</c:v>
                </c:pt>
                <c:pt idx="914">
                  <c:v>1.9999999999999987</c:v>
                </c:pt>
                <c:pt idx="915">
                  <c:v>1.579999999999997</c:v>
                </c:pt>
                <c:pt idx="916">
                  <c:v>1.0999999999999972</c:v>
                </c:pt>
                <c:pt idx="917">
                  <c:v>0.85999999999999943</c:v>
                </c:pt>
                <c:pt idx="918">
                  <c:v>0.7</c:v>
                </c:pt>
                <c:pt idx="919">
                  <c:v>0.94000000000000061</c:v>
                </c:pt>
                <c:pt idx="920">
                  <c:v>1.1200000000000017</c:v>
                </c:pt>
                <c:pt idx="921">
                  <c:v>1.2200000000000017</c:v>
                </c:pt>
                <c:pt idx="922">
                  <c:v>1.6400000000000006</c:v>
                </c:pt>
                <c:pt idx="923">
                  <c:v>1.2199999999999989</c:v>
                </c:pt>
                <c:pt idx="924">
                  <c:v>0.65999999999999948</c:v>
                </c:pt>
                <c:pt idx="925">
                  <c:v>0.21999999999999886</c:v>
                </c:pt>
                <c:pt idx="926">
                  <c:v>0.2999999999999986</c:v>
                </c:pt>
                <c:pt idx="927">
                  <c:v>-0.26000000000000084</c:v>
                </c:pt>
                <c:pt idx="928">
                  <c:v>-0.23999999999999916</c:v>
                </c:pt>
                <c:pt idx="929">
                  <c:v>0.12000000000000029</c:v>
                </c:pt>
                <c:pt idx="930">
                  <c:v>0.45999999999999941</c:v>
                </c:pt>
                <c:pt idx="931">
                  <c:v>0.34000000000000058</c:v>
                </c:pt>
                <c:pt idx="932">
                  <c:v>0.17999999999999972</c:v>
                </c:pt>
                <c:pt idx="933">
                  <c:v>0.94000000000000061</c:v>
                </c:pt>
                <c:pt idx="934">
                  <c:v>0.72000000000000031</c:v>
                </c:pt>
                <c:pt idx="935">
                  <c:v>0.72000000000000175</c:v>
                </c:pt>
                <c:pt idx="936">
                  <c:v>0.94000000000000195</c:v>
                </c:pt>
                <c:pt idx="937">
                  <c:v>1.9200000000000017</c:v>
                </c:pt>
                <c:pt idx="938">
                  <c:v>1.7</c:v>
                </c:pt>
                <c:pt idx="939">
                  <c:v>1.5800000000000012</c:v>
                </c:pt>
                <c:pt idx="940">
                  <c:v>1.3600000000000008</c:v>
                </c:pt>
                <c:pt idx="941">
                  <c:v>1.3799999999999997</c:v>
                </c:pt>
                <c:pt idx="942">
                  <c:v>0.95999999999999941</c:v>
                </c:pt>
                <c:pt idx="943">
                  <c:v>0.55999999999999939</c:v>
                </c:pt>
                <c:pt idx="944">
                  <c:v>0.63999999999999913</c:v>
                </c:pt>
                <c:pt idx="945">
                  <c:v>0.91999999999999882</c:v>
                </c:pt>
                <c:pt idx="946">
                  <c:v>0.65999999999999948</c:v>
                </c:pt>
                <c:pt idx="947">
                  <c:v>0.6</c:v>
                </c:pt>
                <c:pt idx="948">
                  <c:v>0.32000000000000028</c:v>
                </c:pt>
                <c:pt idx="949">
                  <c:v>5.9999999999999429E-2</c:v>
                </c:pt>
                <c:pt idx="950">
                  <c:v>-0.32000000000000173</c:v>
                </c:pt>
                <c:pt idx="951">
                  <c:v>3.9999999999997725E-2</c:v>
                </c:pt>
                <c:pt idx="952">
                  <c:v>0.11999999999999886</c:v>
                </c:pt>
                <c:pt idx="953">
                  <c:v>0.32000000000000028</c:v>
                </c:pt>
                <c:pt idx="954">
                  <c:v>0.50000000000000144</c:v>
                </c:pt>
                <c:pt idx="955">
                  <c:v>0.42000000000000315</c:v>
                </c:pt>
                <c:pt idx="956">
                  <c:v>8.0000000000003985E-2</c:v>
                </c:pt>
                <c:pt idx="957">
                  <c:v>0.12000000000000313</c:v>
                </c:pt>
                <c:pt idx="958">
                  <c:v>0.38000000000000256</c:v>
                </c:pt>
                <c:pt idx="959">
                  <c:v>0.32000000000000173</c:v>
                </c:pt>
                <c:pt idx="960">
                  <c:v>0.48000000000000115</c:v>
                </c:pt>
                <c:pt idx="961">
                  <c:v>0.4799999999999997</c:v>
                </c:pt>
                <c:pt idx="962">
                  <c:v>0.57999999999999974</c:v>
                </c:pt>
                <c:pt idx="963">
                  <c:v>0.37999999999999973</c:v>
                </c:pt>
                <c:pt idx="964">
                  <c:v>0.54000000000000059</c:v>
                </c:pt>
                <c:pt idx="965">
                  <c:v>0.66000000000000081</c:v>
                </c:pt>
                <c:pt idx="966">
                  <c:v>1.180000000000001</c:v>
                </c:pt>
                <c:pt idx="967">
                  <c:v>0.98000000000000109</c:v>
                </c:pt>
                <c:pt idx="968">
                  <c:v>1.0400000000000005</c:v>
                </c:pt>
                <c:pt idx="969">
                  <c:v>0.86000000000000087</c:v>
                </c:pt>
                <c:pt idx="970">
                  <c:v>0.46000000000000085</c:v>
                </c:pt>
                <c:pt idx="971">
                  <c:v>-9.9999999999998576E-2</c:v>
                </c:pt>
                <c:pt idx="972">
                  <c:v>-0.13999999999999915</c:v>
                </c:pt>
                <c:pt idx="973">
                  <c:v>-5.9999999999999429E-2</c:v>
                </c:pt>
                <c:pt idx="974">
                  <c:v>-0.16000000000000086</c:v>
                </c:pt>
                <c:pt idx="975">
                  <c:v>-2.0000000000001704E-2</c:v>
                </c:pt>
                <c:pt idx="976">
                  <c:v>-1.4210854715202005E-15</c:v>
                </c:pt>
                <c:pt idx="977">
                  <c:v>0.33999999999999914</c:v>
                </c:pt>
                <c:pt idx="978">
                  <c:v>0.2999999999999986</c:v>
                </c:pt>
                <c:pt idx="979">
                  <c:v>0.65999999999999948</c:v>
                </c:pt>
                <c:pt idx="980">
                  <c:v>1.180000000000001</c:v>
                </c:pt>
                <c:pt idx="981">
                  <c:v>1.0200000000000002</c:v>
                </c:pt>
                <c:pt idx="982">
                  <c:v>0.84000000000000052</c:v>
                </c:pt>
                <c:pt idx="983">
                  <c:v>0.74000000000000199</c:v>
                </c:pt>
                <c:pt idx="984">
                  <c:v>0.84000000000000052</c:v>
                </c:pt>
                <c:pt idx="985">
                  <c:v>1.1000000000000001</c:v>
                </c:pt>
                <c:pt idx="986">
                  <c:v>1.9599999999999995</c:v>
                </c:pt>
                <c:pt idx="987">
                  <c:v>1.2400000000000007</c:v>
                </c:pt>
                <c:pt idx="988">
                  <c:v>2.3599999999999994</c:v>
                </c:pt>
                <c:pt idx="989">
                  <c:v>3.4600000000000009</c:v>
                </c:pt>
                <c:pt idx="990">
                  <c:v>0.67999999999999972</c:v>
                </c:pt>
                <c:pt idx="991">
                  <c:v>0</c:v>
                </c:pt>
                <c:pt idx="992">
                  <c:v>0.49999999999999856</c:v>
                </c:pt>
                <c:pt idx="993">
                  <c:v>-0.62000000000000033</c:v>
                </c:pt>
                <c:pt idx="994">
                  <c:v>-1.7800000000000011</c:v>
                </c:pt>
                <c:pt idx="995">
                  <c:v>0.63999999999999913</c:v>
                </c:pt>
                <c:pt idx="996">
                  <c:v>0.87999999999999967</c:v>
                </c:pt>
                <c:pt idx="997">
                  <c:v>1.1999999999999986</c:v>
                </c:pt>
                <c:pt idx="998">
                  <c:v>1.2399999999999991</c:v>
                </c:pt>
                <c:pt idx="999">
                  <c:v>0.92000000000000026</c:v>
                </c:pt>
                <c:pt idx="1000">
                  <c:v>0.57999999999999974</c:v>
                </c:pt>
                <c:pt idx="1001">
                  <c:v>0.22000000000000028</c:v>
                </c:pt>
                <c:pt idx="1002">
                  <c:v>-0.19999999999999857</c:v>
                </c:pt>
                <c:pt idx="1003">
                  <c:v>-0.45999999999999941</c:v>
                </c:pt>
                <c:pt idx="1004">
                  <c:v>-0.45999999999999941</c:v>
                </c:pt>
                <c:pt idx="1005">
                  <c:v>-0.49999999999999856</c:v>
                </c:pt>
                <c:pt idx="1006">
                  <c:v>-0.33999999999999914</c:v>
                </c:pt>
                <c:pt idx="1007">
                  <c:v>-0.37999999999999973</c:v>
                </c:pt>
                <c:pt idx="1008">
                  <c:v>-0.14000000000000057</c:v>
                </c:pt>
                <c:pt idx="1009">
                  <c:v>-6.0000000000000851E-2</c:v>
                </c:pt>
                <c:pt idx="1010">
                  <c:v>-0.14000000000000057</c:v>
                </c:pt>
                <c:pt idx="1011">
                  <c:v>-2.0000000000001704E-2</c:v>
                </c:pt>
                <c:pt idx="1012">
                  <c:v>0.33999999999999914</c:v>
                </c:pt>
                <c:pt idx="1013">
                  <c:v>0.26000000000000084</c:v>
                </c:pt>
                <c:pt idx="1014">
                  <c:v>0.22000000000000028</c:v>
                </c:pt>
                <c:pt idx="1015">
                  <c:v>0.65999999999999948</c:v>
                </c:pt>
                <c:pt idx="1016">
                  <c:v>0.4</c:v>
                </c:pt>
                <c:pt idx="1017">
                  <c:v>0.3</c:v>
                </c:pt>
                <c:pt idx="1018">
                  <c:v>0.3</c:v>
                </c:pt>
                <c:pt idx="1019">
                  <c:v>0.41999999999999887</c:v>
                </c:pt>
                <c:pt idx="1020">
                  <c:v>0.2</c:v>
                </c:pt>
                <c:pt idx="1021">
                  <c:v>0.34000000000000058</c:v>
                </c:pt>
                <c:pt idx="1022">
                  <c:v>0.33999999999999914</c:v>
                </c:pt>
                <c:pt idx="1023">
                  <c:v>-4.0000000000001992E-2</c:v>
                </c:pt>
                <c:pt idx="1024">
                  <c:v>-0.22000000000000028</c:v>
                </c:pt>
                <c:pt idx="1025">
                  <c:v>-0.26000000000000084</c:v>
                </c:pt>
                <c:pt idx="1026">
                  <c:v>-0.38000000000000111</c:v>
                </c:pt>
                <c:pt idx="1027">
                  <c:v>-0.52000000000000024</c:v>
                </c:pt>
                <c:pt idx="1028">
                  <c:v>-0.15999999999999942</c:v>
                </c:pt>
                <c:pt idx="1029">
                  <c:v>-0.15999999999999942</c:v>
                </c:pt>
                <c:pt idx="1030">
                  <c:v>-0.47999999999999832</c:v>
                </c:pt>
                <c:pt idx="1031">
                  <c:v>-0.21999999999999886</c:v>
                </c:pt>
                <c:pt idx="1032">
                  <c:v>-0.2999999999999986</c:v>
                </c:pt>
                <c:pt idx="1033">
                  <c:v>4.000000000000057E-2</c:v>
                </c:pt>
                <c:pt idx="1034">
                  <c:v>7.999999999999971E-2</c:v>
                </c:pt>
                <c:pt idx="1035">
                  <c:v>0.23999999999999772</c:v>
                </c:pt>
                <c:pt idx="1036">
                  <c:v>-0.24000000000000199</c:v>
                </c:pt>
                <c:pt idx="1037">
                  <c:v>1.9999999999998862E-2</c:v>
                </c:pt>
                <c:pt idx="1038">
                  <c:v>-0.32000000000000173</c:v>
                </c:pt>
                <c:pt idx="1039">
                  <c:v>-0.50000000000000144</c:v>
                </c:pt>
                <c:pt idx="1040">
                  <c:v>-0.4</c:v>
                </c:pt>
                <c:pt idx="1041">
                  <c:v>-0.13999999999999915</c:v>
                </c:pt>
                <c:pt idx="1042">
                  <c:v>-2.0000000000000285E-2</c:v>
                </c:pt>
                <c:pt idx="1043">
                  <c:v>0.4</c:v>
                </c:pt>
                <c:pt idx="1044">
                  <c:v>0.52000000000000024</c:v>
                </c:pt>
                <c:pt idx="1045">
                  <c:v>0.53999999999999915</c:v>
                </c:pt>
                <c:pt idx="1046">
                  <c:v>0.91999999999999882</c:v>
                </c:pt>
                <c:pt idx="1047">
                  <c:v>0.61999999999999889</c:v>
                </c:pt>
                <c:pt idx="1048">
                  <c:v>0.31999999999999884</c:v>
                </c:pt>
                <c:pt idx="1049">
                  <c:v>0.47999999999999832</c:v>
                </c:pt>
                <c:pt idx="1050">
                  <c:v>0.53999999999999915</c:v>
                </c:pt>
                <c:pt idx="1051">
                  <c:v>0.3</c:v>
                </c:pt>
                <c:pt idx="1052">
                  <c:v>0.37999999999999973</c:v>
                </c:pt>
                <c:pt idx="1053">
                  <c:v>0.7600000000000009</c:v>
                </c:pt>
                <c:pt idx="1054">
                  <c:v>0.94000000000000195</c:v>
                </c:pt>
                <c:pt idx="1055">
                  <c:v>1.1600000000000008</c:v>
                </c:pt>
                <c:pt idx="1056">
                  <c:v>0.93999999999999984</c:v>
                </c:pt>
                <c:pt idx="1057">
                  <c:v>1.2199999999999995</c:v>
                </c:pt>
                <c:pt idx="1058">
                  <c:v>0.49999999999999928</c:v>
                </c:pt>
                <c:pt idx="1059">
                  <c:v>0.19999999999999787</c:v>
                </c:pt>
                <c:pt idx="1060">
                  <c:v>-0.24000000000000127</c:v>
                </c:pt>
                <c:pt idx="1061">
                  <c:v>-0.28000000000000114</c:v>
                </c:pt>
                <c:pt idx="1062">
                  <c:v>-0.5</c:v>
                </c:pt>
                <c:pt idx="1063">
                  <c:v>-0.56000000000000016</c:v>
                </c:pt>
                <c:pt idx="1064">
                  <c:v>-0.33999999999999914</c:v>
                </c:pt>
                <c:pt idx="1065">
                  <c:v>-0.25999999999999873</c:v>
                </c:pt>
                <c:pt idx="1066">
                  <c:v>0.10000000000000142</c:v>
                </c:pt>
                <c:pt idx="1067">
                  <c:v>6.0000000000000851E-2</c:v>
                </c:pt>
                <c:pt idx="1068">
                  <c:v>0.40000000000000069</c:v>
                </c:pt>
                <c:pt idx="1069">
                  <c:v>0.53999999999999981</c:v>
                </c:pt>
                <c:pt idx="1070">
                  <c:v>0.53999999999999915</c:v>
                </c:pt>
                <c:pt idx="1071">
                  <c:v>0.27999999999999903</c:v>
                </c:pt>
                <c:pt idx="1072">
                  <c:v>-0.2000000000000007</c:v>
                </c:pt>
                <c:pt idx="1073">
                  <c:v>-0.26000000000000084</c:v>
                </c:pt>
                <c:pt idx="1074">
                  <c:v>-0.46000000000000013</c:v>
                </c:pt>
                <c:pt idx="1075">
                  <c:v>-0.32000000000000028</c:v>
                </c:pt>
                <c:pt idx="1076">
                  <c:v>-0.1</c:v>
                </c:pt>
                <c:pt idx="1077">
                  <c:v>0.57999999999999974</c:v>
                </c:pt>
                <c:pt idx="1078">
                  <c:v>0.77999999999999969</c:v>
                </c:pt>
                <c:pt idx="1079">
                  <c:v>1.0399999999999991</c:v>
                </c:pt>
                <c:pt idx="1080">
                  <c:v>1.3</c:v>
                </c:pt>
                <c:pt idx="1081">
                  <c:v>1.3399999999999999</c:v>
                </c:pt>
                <c:pt idx="1082">
                  <c:v>1.2399999999999998</c:v>
                </c:pt>
                <c:pt idx="1083">
                  <c:v>1.5</c:v>
                </c:pt>
                <c:pt idx="1084">
                  <c:v>1.0600000000000009</c:v>
                </c:pt>
                <c:pt idx="1085">
                  <c:v>0.32000000000000101</c:v>
                </c:pt>
                <c:pt idx="1086">
                  <c:v>0.14000000000000129</c:v>
                </c:pt>
                <c:pt idx="1087">
                  <c:v>0.14000000000000198</c:v>
                </c:pt>
                <c:pt idx="1088">
                  <c:v>2.1316282072803005E-15</c:v>
                </c:pt>
                <c:pt idx="1089">
                  <c:v>-1.9999999999998151E-2</c:v>
                </c:pt>
                <c:pt idx="1090">
                  <c:v>0.66000000000000081</c:v>
                </c:pt>
                <c:pt idx="1091">
                  <c:v>0.88000000000000045</c:v>
                </c:pt>
                <c:pt idx="1092">
                  <c:v>0.81999999999999962</c:v>
                </c:pt>
                <c:pt idx="1093">
                  <c:v>0.61999999999999955</c:v>
                </c:pt>
                <c:pt idx="1094">
                  <c:v>1.0599999999999994</c:v>
                </c:pt>
                <c:pt idx="1095">
                  <c:v>0.82000000000000028</c:v>
                </c:pt>
                <c:pt idx="1096">
                  <c:v>1</c:v>
                </c:pt>
                <c:pt idx="1097">
                  <c:v>0.83999999999999986</c:v>
                </c:pt>
                <c:pt idx="1098">
                  <c:v>1.2</c:v>
                </c:pt>
                <c:pt idx="1099">
                  <c:v>1.0799999999999996</c:v>
                </c:pt>
                <c:pt idx="1100">
                  <c:v>1.319999999999999</c:v>
                </c:pt>
                <c:pt idx="1101">
                  <c:v>1.2199999999999989</c:v>
                </c:pt>
                <c:pt idx="1102">
                  <c:v>1.5199999999999996</c:v>
                </c:pt>
                <c:pt idx="1103">
                  <c:v>1.7799999999999989</c:v>
                </c:pt>
                <c:pt idx="1104">
                  <c:v>1.7599999999999993</c:v>
                </c:pt>
                <c:pt idx="1105">
                  <c:v>1.7</c:v>
                </c:pt>
                <c:pt idx="1106">
                  <c:v>1.4600000000000009</c:v>
                </c:pt>
                <c:pt idx="1107">
                  <c:v>1.0800000000000012</c:v>
                </c:pt>
                <c:pt idx="1108">
                  <c:v>0.62000000000000166</c:v>
                </c:pt>
                <c:pt idx="1109">
                  <c:v>0.3400000000000013</c:v>
                </c:pt>
                <c:pt idx="1110">
                  <c:v>0.10000000000000142</c:v>
                </c:pt>
                <c:pt idx="1111">
                  <c:v>0.36000000000000087</c:v>
                </c:pt>
                <c:pt idx="1112">
                  <c:v>0.76000000000000012</c:v>
                </c:pt>
                <c:pt idx="1113">
                  <c:v>0.8600000000000001</c:v>
                </c:pt>
                <c:pt idx="1114">
                  <c:v>1.2000000000000006</c:v>
                </c:pt>
                <c:pt idx="1115">
                  <c:v>1.3200000000000003</c:v>
                </c:pt>
                <c:pt idx="1116">
                  <c:v>1.2600000000000002</c:v>
                </c:pt>
                <c:pt idx="1117">
                  <c:v>0.92000000000000104</c:v>
                </c:pt>
                <c:pt idx="1118">
                  <c:v>0.58000000000000118</c:v>
                </c:pt>
                <c:pt idx="1119">
                  <c:v>0.42000000000000098</c:v>
                </c:pt>
                <c:pt idx="1120">
                  <c:v>0.42000000000000098</c:v>
                </c:pt>
                <c:pt idx="1121">
                  <c:v>6.0000000000001566E-2</c:v>
                </c:pt>
                <c:pt idx="1122">
                  <c:v>0.14000000000000057</c:v>
                </c:pt>
                <c:pt idx="1123">
                  <c:v>0.46000000000000013</c:v>
                </c:pt>
                <c:pt idx="1124">
                  <c:v>0.43999999999999984</c:v>
                </c:pt>
                <c:pt idx="1125">
                  <c:v>0.42000000000000026</c:v>
                </c:pt>
                <c:pt idx="1126">
                  <c:v>0.8</c:v>
                </c:pt>
                <c:pt idx="1127">
                  <c:v>0.96000000000000019</c:v>
                </c:pt>
                <c:pt idx="1128">
                  <c:v>0.8</c:v>
                </c:pt>
                <c:pt idx="1129">
                  <c:v>0.85999999999999943</c:v>
                </c:pt>
                <c:pt idx="1130">
                  <c:v>0.79999999999999927</c:v>
                </c:pt>
                <c:pt idx="1131">
                  <c:v>0.51999999999999891</c:v>
                </c:pt>
                <c:pt idx="1132">
                  <c:v>0.67999999999999972</c:v>
                </c:pt>
                <c:pt idx="1133">
                  <c:v>0.9</c:v>
                </c:pt>
                <c:pt idx="1134">
                  <c:v>1.0800000000000005</c:v>
                </c:pt>
                <c:pt idx="1135">
                  <c:v>1.1600000000000001</c:v>
                </c:pt>
                <c:pt idx="1136">
                  <c:v>1.5600000000000009</c:v>
                </c:pt>
                <c:pt idx="1137">
                  <c:v>1.1600000000000001</c:v>
                </c:pt>
                <c:pt idx="1138">
                  <c:v>1.1199999999999997</c:v>
                </c:pt>
                <c:pt idx="1139">
                  <c:v>1.0399999999999998</c:v>
                </c:pt>
                <c:pt idx="1140">
                  <c:v>1.1799999999999997</c:v>
                </c:pt>
                <c:pt idx="1141">
                  <c:v>1.1599999999999995</c:v>
                </c:pt>
                <c:pt idx="1142">
                  <c:v>1.5199999999999996</c:v>
                </c:pt>
                <c:pt idx="1143">
                  <c:v>1.4200000000000004</c:v>
                </c:pt>
                <c:pt idx="1144">
                  <c:v>1.3800000000000003</c:v>
                </c:pt>
                <c:pt idx="1145">
                  <c:v>0.88000000000000111</c:v>
                </c:pt>
                <c:pt idx="1146">
                  <c:v>0.38000000000000111</c:v>
                </c:pt>
                <c:pt idx="1147">
                  <c:v>0.62000000000000099</c:v>
                </c:pt>
                <c:pt idx="1148">
                  <c:v>0.72000000000000031</c:v>
                </c:pt>
                <c:pt idx="1149">
                  <c:v>0.74000000000000055</c:v>
                </c:pt>
                <c:pt idx="1150">
                  <c:v>0.93999999999999984</c:v>
                </c:pt>
                <c:pt idx="1151">
                  <c:v>1.2600000000000002</c:v>
                </c:pt>
                <c:pt idx="1152">
                  <c:v>0.74000000000000055</c:v>
                </c:pt>
                <c:pt idx="1153">
                  <c:v>0.68000000000000116</c:v>
                </c:pt>
                <c:pt idx="1154">
                  <c:v>0.34000000000000058</c:v>
                </c:pt>
                <c:pt idx="1155">
                  <c:v>0.46000000000000085</c:v>
                </c:pt>
                <c:pt idx="1156">
                  <c:v>0.33999999999999986</c:v>
                </c:pt>
                <c:pt idx="1157">
                  <c:v>0.4</c:v>
                </c:pt>
                <c:pt idx="1158">
                  <c:v>0.51999999999999957</c:v>
                </c:pt>
                <c:pt idx="1159">
                  <c:v>0.75999999999999945</c:v>
                </c:pt>
                <c:pt idx="1160">
                  <c:v>0.85999999999999943</c:v>
                </c:pt>
                <c:pt idx="1161">
                  <c:v>1.1000000000000001</c:v>
                </c:pt>
                <c:pt idx="1162">
                  <c:v>1.4799999999999998</c:v>
                </c:pt>
                <c:pt idx="1163">
                  <c:v>1.2</c:v>
                </c:pt>
                <c:pt idx="1164">
                  <c:v>1.3200000000000003</c:v>
                </c:pt>
                <c:pt idx="1165">
                  <c:v>1.2800000000000005</c:v>
                </c:pt>
                <c:pt idx="1166">
                  <c:v>1.1800000000000004</c:v>
                </c:pt>
                <c:pt idx="1167">
                  <c:v>0.66000000000000014</c:v>
                </c:pt>
                <c:pt idx="1168">
                  <c:v>0.8</c:v>
                </c:pt>
                <c:pt idx="1169">
                  <c:v>0.6</c:v>
                </c:pt>
                <c:pt idx="1170">
                  <c:v>0.45999999999999941</c:v>
                </c:pt>
                <c:pt idx="1171">
                  <c:v>0.45999999999999941</c:v>
                </c:pt>
                <c:pt idx="1172">
                  <c:v>0.77999999999999903</c:v>
                </c:pt>
                <c:pt idx="1173">
                  <c:v>0.55999999999999939</c:v>
                </c:pt>
                <c:pt idx="1174">
                  <c:v>0.63999999999999913</c:v>
                </c:pt>
                <c:pt idx="1175">
                  <c:v>0.75999999999999945</c:v>
                </c:pt>
                <c:pt idx="1176">
                  <c:v>0.59999999999999931</c:v>
                </c:pt>
                <c:pt idx="1177">
                  <c:v>0.43999999999999984</c:v>
                </c:pt>
                <c:pt idx="1178">
                  <c:v>0.37999999999999973</c:v>
                </c:pt>
                <c:pt idx="1179">
                  <c:v>0.5</c:v>
                </c:pt>
                <c:pt idx="1180">
                  <c:v>0.76000000000000012</c:v>
                </c:pt>
                <c:pt idx="1181">
                  <c:v>1.0000000000000007</c:v>
                </c:pt>
                <c:pt idx="1182">
                  <c:v>1.3200000000000003</c:v>
                </c:pt>
                <c:pt idx="1183">
                  <c:v>1.7600000000000002</c:v>
                </c:pt>
                <c:pt idx="1184">
                  <c:v>1.6</c:v>
                </c:pt>
                <c:pt idx="1185">
                  <c:v>1</c:v>
                </c:pt>
                <c:pt idx="1186">
                  <c:v>0.3</c:v>
                </c:pt>
                <c:pt idx="1187">
                  <c:v>-9.9999999999999284E-2</c:v>
                </c:pt>
                <c:pt idx="1188">
                  <c:v>-0.29999999999999927</c:v>
                </c:pt>
                <c:pt idx="1189">
                  <c:v>-0.29999999999999927</c:v>
                </c:pt>
                <c:pt idx="1190">
                  <c:v>0.26000000000000012</c:v>
                </c:pt>
                <c:pt idx="1191">
                  <c:v>0.85999999999999943</c:v>
                </c:pt>
                <c:pt idx="1192">
                  <c:v>1.0199999999999989</c:v>
                </c:pt>
                <c:pt idx="1193">
                  <c:v>1.3599999999999988</c:v>
                </c:pt>
                <c:pt idx="1194">
                  <c:v>1.5399999999999991</c:v>
                </c:pt>
                <c:pt idx="1195">
                  <c:v>1.3199999999999996</c:v>
                </c:pt>
                <c:pt idx="1196">
                  <c:v>0.96000000000000019</c:v>
                </c:pt>
                <c:pt idx="1197">
                  <c:v>0.92000000000000026</c:v>
                </c:pt>
                <c:pt idx="1198">
                  <c:v>0.74000000000000055</c:v>
                </c:pt>
                <c:pt idx="1199">
                  <c:v>0.6</c:v>
                </c:pt>
                <c:pt idx="1200">
                  <c:v>0.60000000000000075</c:v>
                </c:pt>
                <c:pt idx="1201">
                  <c:v>0.96000000000000085</c:v>
                </c:pt>
                <c:pt idx="1202">
                  <c:v>1.1400000000000006</c:v>
                </c:pt>
                <c:pt idx="1203">
                  <c:v>0.73999999999999988</c:v>
                </c:pt>
                <c:pt idx="1204">
                  <c:v>0.53999999999999981</c:v>
                </c:pt>
                <c:pt idx="1205">
                  <c:v>0.65999999999999948</c:v>
                </c:pt>
                <c:pt idx="1206">
                  <c:v>0.57999999999999896</c:v>
                </c:pt>
                <c:pt idx="1207">
                  <c:v>0.51999999999999957</c:v>
                </c:pt>
                <c:pt idx="1208">
                  <c:v>0.57999999999999974</c:v>
                </c:pt>
                <c:pt idx="1209">
                  <c:v>0.93999999999999984</c:v>
                </c:pt>
                <c:pt idx="1210">
                  <c:v>0.76000000000000012</c:v>
                </c:pt>
                <c:pt idx="1211">
                  <c:v>0.96000000000000019</c:v>
                </c:pt>
                <c:pt idx="1212">
                  <c:v>1</c:v>
                </c:pt>
                <c:pt idx="1213">
                  <c:v>1.5</c:v>
                </c:pt>
                <c:pt idx="1214">
                  <c:v>1.06</c:v>
                </c:pt>
                <c:pt idx="1215">
                  <c:v>1.1199999999999997</c:v>
                </c:pt>
                <c:pt idx="1216">
                  <c:v>0.99999999999999933</c:v>
                </c:pt>
                <c:pt idx="1217">
                  <c:v>0.75999999999999945</c:v>
                </c:pt>
                <c:pt idx="1218">
                  <c:v>0.3</c:v>
                </c:pt>
                <c:pt idx="1219">
                  <c:v>0.65999999999999948</c:v>
                </c:pt>
                <c:pt idx="1220">
                  <c:v>0.45999999999999941</c:v>
                </c:pt>
                <c:pt idx="1221">
                  <c:v>0.7</c:v>
                </c:pt>
                <c:pt idx="1222">
                  <c:v>0.8</c:v>
                </c:pt>
                <c:pt idx="1223">
                  <c:v>1.2399999999999998</c:v>
                </c:pt>
                <c:pt idx="1224">
                  <c:v>0.96000000000000085</c:v>
                </c:pt>
                <c:pt idx="1225">
                  <c:v>0.82000000000000095</c:v>
                </c:pt>
                <c:pt idx="1226">
                  <c:v>0.58000000000000118</c:v>
                </c:pt>
                <c:pt idx="1227">
                  <c:v>0.7600000000000009</c:v>
                </c:pt>
                <c:pt idx="1228">
                  <c:v>0.220000000000001</c:v>
                </c:pt>
                <c:pt idx="1229">
                  <c:v>0.42000000000000026</c:v>
                </c:pt>
                <c:pt idx="1230">
                  <c:v>0.90000000000000069</c:v>
                </c:pt>
                <c:pt idx="1231">
                  <c:v>0.96000000000000085</c:v>
                </c:pt>
                <c:pt idx="1232">
                  <c:v>0.78000000000000047</c:v>
                </c:pt>
                <c:pt idx="1233">
                  <c:v>0.77999999999999969</c:v>
                </c:pt>
                <c:pt idx="1234">
                  <c:v>0.96000000000000019</c:v>
                </c:pt>
                <c:pt idx="1235">
                  <c:v>0.43999999999999984</c:v>
                </c:pt>
                <c:pt idx="1236">
                  <c:v>0.61999999999999955</c:v>
                </c:pt>
                <c:pt idx="1237">
                  <c:v>0.62000000000000033</c:v>
                </c:pt>
                <c:pt idx="1238">
                  <c:v>0.90000000000000069</c:v>
                </c:pt>
                <c:pt idx="1239">
                  <c:v>0.84000000000000052</c:v>
                </c:pt>
                <c:pt idx="1240">
                  <c:v>1.5600000000000009</c:v>
                </c:pt>
                <c:pt idx="1241">
                  <c:v>1.56</c:v>
                </c:pt>
                <c:pt idx="1242">
                  <c:v>1.86</c:v>
                </c:pt>
                <c:pt idx="1243">
                  <c:v>1.6600000000000001</c:v>
                </c:pt>
                <c:pt idx="1244">
                  <c:v>1.1600000000000001</c:v>
                </c:pt>
                <c:pt idx="1245">
                  <c:v>0.65999999999999948</c:v>
                </c:pt>
                <c:pt idx="1246">
                  <c:v>0.18000000000000044</c:v>
                </c:pt>
                <c:pt idx="1247">
                  <c:v>-0.71999999999999953</c:v>
                </c:pt>
                <c:pt idx="1248">
                  <c:v>-0.43999999999999984</c:v>
                </c:pt>
                <c:pt idx="1249">
                  <c:v>-0.33999999999999986</c:v>
                </c:pt>
                <c:pt idx="1250">
                  <c:v>-0.31999999999999956</c:v>
                </c:pt>
                <c:pt idx="1251">
                  <c:v>-0.2</c:v>
                </c:pt>
                <c:pt idx="1252">
                  <c:v>0.3</c:v>
                </c:pt>
                <c:pt idx="1253">
                  <c:v>8.0000000000000432E-2</c:v>
                </c:pt>
                <c:pt idx="1254">
                  <c:v>0.64000000000000057</c:v>
                </c:pt>
                <c:pt idx="1255">
                  <c:v>0.48000000000000043</c:v>
                </c:pt>
                <c:pt idx="1256">
                  <c:v>0.68000000000000038</c:v>
                </c:pt>
                <c:pt idx="1257">
                  <c:v>0.62000000000000033</c:v>
                </c:pt>
                <c:pt idx="1258">
                  <c:v>0.83999999999999986</c:v>
                </c:pt>
                <c:pt idx="1259">
                  <c:v>0.83999999999999986</c:v>
                </c:pt>
                <c:pt idx="1260">
                  <c:v>1.4200000000000004</c:v>
                </c:pt>
                <c:pt idx="1261">
                  <c:v>1.3</c:v>
                </c:pt>
                <c:pt idx="1262">
                  <c:v>1.1000000000000001</c:v>
                </c:pt>
                <c:pt idx="1263">
                  <c:v>0.66000000000000081</c:v>
                </c:pt>
                <c:pt idx="1264">
                  <c:v>0.30000000000000071</c:v>
                </c:pt>
                <c:pt idx="1265">
                  <c:v>7.1054273576010023E-16</c:v>
                </c:pt>
                <c:pt idx="1266">
                  <c:v>2.0000000000000285E-2</c:v>
                </c:pt>
                <c:pt idx="1267">
                  <c:v>0.44000000000000056</c:v>
                </c:pt>
                <c:pt idx="1268">
                  <c:v>0.4</c:v>
                </c:pt>
                <c:pt idx="1269">
                  <c:v>0.23999999999999985</c:v>
                </c:pt>
                <c:pt idx="1270">
                  <c:v>0.17999999999999972</c:v>
                </c:pt>
                <c:pt idx="1271">
                  <c:v>0.38000000000000045</c:v>
                </c:pt>
                <c:pt idx="1272">
                  <c:v>0.67999999999999972</c:v>
                </c:pt>
                <c:pt idx="1273">
                  <c:v>0.83999999999999986</c:v>
                </c:pt>
                <c:pt idx="1274">
                  <c:v>0.97999999999999976</c:v>
                </c:pt>
                <c:pt idx="1275">
                  <c:v>0.97999999999999898</c:v>
                </c:pt>
                <c:pt idx="1276">
                  <c:v>0.69999999999999929</c:v>
                </c:pt>
                <c:pt idx="1277">
                  <c:v>-0.13999999999999985</c:v>
                </c:pt>
                <c:pt idx="1278">
                  <c:v>-1.9999999999999574E-2</c:v>
                </c:pt>
                <c:pt idx="1279">
                  <c:v>-9.9999999999999284E-2</c:v>
                </c:pt>
                <c:pt idx="1280">
                  <c:v>-5.9999999999998721E-2</c:v>
                </c:pt>
                <c:pt idx="1281">
                  <c:v>-0.11999999999999958</c:v>
                </c:pt>
                <c:pt idx="1282">
                  <c:v>0.37999999999999973</c:v>
                </c:pt>
                <c:pt idx="1283">
                  <c:v>0.47999999999999898</c:v>
                </c:pt>
                <c:pt idx="1284">
                  <c:v>0.59999999999999931</c:v>
                </c:pt>
                <c:pt idx="1285">
                  <c:v>1.0199999999999996</c:v>
                </c:pt>
                <c:pt idx="1286">
                  <c:v>1.0399999999999998</c:v>
                </c:pt>
                <c:pt idx="1287">
                  <c:v>0.98000000000000043</c:v>
                </c:pt>
                <c:pt idx="1288">
                  <c:v>0.88000000000000045</c:v>
                </c:pt>
                <c:pt idx="1289">
                  <c:v>1.1799999999999997</c:v>
                </c:pt>
                <c:pt idx="1290">
                  <c:v>0.9199999999999996</c:v>
                </c:pt>
                <c:pt idx="1291">
                  <c:v>1.2999999999999994</c:v>
                </c:pt>
                <c:pt idx="1292">
                  <c:v>1.3399999999999985</c:v>
                </c:pt>
                <c:pt idx="1293">
                  <c:v>1.5599999999999987</c:v>
                </c:pt>
                <c:pt idx="1294">
                  <c:v>1.0999999999999992</c:v>
                </c:pt>
                <c:pt idx="1295">
                  <c:v>0.83999999999999919</c:v>
                </c:pt>
                <c:pt idx="1296">
                  <c:v>0.4799999999999997</c:v>
                </c:pt>
                <c:pt idx="1297">
                  <c:v>0.50000000000000067</c:v>
                </c:pt>
                <c:pt idx="1298">
                  <c:v>-3.9999999999999147E-2</c:v>
                </c:pt>
                <c:pt idx="1299">
                  <c:v>0.16000000000000014</c:v>
                </c:pt>
                <c:pt idx="1300">
                  <c:v>0.16000000000000014</c:v>
                </c:pt>
                <c:pt idx="1301">
                  <c:v>0.46000000000000013</c:v>
                </c:pt>
                <c:pt idx="1302">
                  <c:v>0.51999999999999957</c:v>
                </c:pt>
                <c:pt idx="1303">
                  <c:v>1.1000000000000001</c:v>
                </c:pt>
                <c:pt idx="1304">
                  <c:v>1.320000000000001</c:v>
                </c:pt>
                <c:pt idx="1305">
                  <c:v>1.7000000000000015</c:v>
                </c:pt>
                <c:pt idx="1306">
                  <c:v>1.4800000000000011</c:v>
                </c:pt>
                <c:pt idx="1307">
                  <c:v>1.180000000000001</c:v>
                </c:pt>
                <c:pt idx="1308">
                  <c:v>1.3000000000000007</c:v>
                </c:pt>
                <c:pt idx="1309">
                  <c:v>1.3799999999999997</c:v>
                </c:pt>
                <c:pt idx="1310">
                  <c:v>1.319999999999999</c:v>
                </c:pt>
                <c:pt idx="1311">
                  <c:v>0.99999999999999933</c:v>
                </c:pt>
                <c:pt idx="1312">
                  <c:v>1.0199999999999996</c:v>
                </c:pt>
                <c:pt idx="1313">
                  <c:v>0.21999999999999958</c:v>
                </c:pt>
                <c:pt idx="1314">
                  <c:v>-0.25999999999999945</c:v>
                </c:pt>
                <c:pt idx="1315">
                  <c:v>-0.27999999999999903</c:v>
                </c:pt>
                <c:pt idx="1316">
                  <c:v>0.3400000000000013</c:v>
                </c:pt>
                <c:pt idx="1317">
                  <c:v>0.56000000000000083</c:v>
                </c:pt>
                <c:pt idx="1318">
                  <c:v>1.2400000000000007</c:v>
                </c:pt>
                <c:pt idx="1319">
                  <c:v>1.4600000000000002</c:v>
                </c:pt>
                <c:pt idx="1320">
                  <c:v>1.36</c:v>
                </c:pt>
                <c:pt idx="1321">
                  <c:v>0.67999999999999972</c:v>
                </c:pt>
                <c:pt idx="1322">
                  <c:v>0.52000000000000024</c:v>
                </c:pt>
                <c:pt idx="1323">
                  <c:v>0.32000000000000101</c:v>
                </c:pt>
                <c:pt idx="1324">
                  <c:v>0.54000000000000059</c:v>
                </c:pt>
                <c:pt idx="1325">
                  <c:v>0.50000000000000067</c:v>
                </c:pt>
                <c:pt idx="1326">
                  <c:v>0.7600000000000009</c:v>
                </c:pt>
                <c:pt idx="1327">
                  <c:v>0.78000000000000047</c:v>
                </c:pt>
                <c:pt idx="1328">
                  <c:v>0.95999999999999941</c:v>
                </c:pt>
                <c:pt idx="1329">
                  <c:v>0.87999999999999967</c:v>
                </c:pt>
                <c:pt idx="1330">
                  <c:v>0.96000000000000019</c:v>
                </c:pt>
                <c:pt idx="1331">
                  <c:v>0.97999999999999976</c:v>
                </c:pt>
                <c:pt idx="1332">
                  <c:v>1.4200000000000004</c:v>
                </c:pt>
                <c:pt idx="1333">
                  <c:v>1.2000000000000006</c:v>
                </c:pt>
                <c:pt idx="1334">
                  <c:v>1.0600000000000009</c:v>
                </c:pt>
                <c:pt idx="1335">
                  <c:v>0.87999999999999967</c:v>
                </c:pt>
                <c:pt idx="1336">
                  <c:v>0.87999999999999967</c:v>
                </c:pt>
                <c:pt idx="1337">
                  <c:v>0.85999999999999877</c:v>
                </c:pt>
                <c:pt idx="1338">
                  <c:v>0.71999999999999886</c:v>
                </c:pt>
                <c:pt idx="1339">
                  <c:v>0.37999999999999901</c:v>
                </c:pt>
                <c:pt idx="1340">
                  <c:v>0.37999999999999973</c:v>
                </c:pt>
                <c:pt idx="1341">
                  <c:v>0.51999999999999957</c:v>
                </c:pt>
                <c:pt idx="1342">
                  <c:v>0.3</c:v>
                </c:pt>
                <c:pt idx="1343">
                  <c:v>0.11999999999999958</c:v>
                </c:pt>
                <c:pt idx="1344">
                  <c:v>0.49999999999999928</c:v>
                </c:pt>
                <c:pt idx="1345">
                  <c:v>0.61999999999999889</c:v>
                </c:pt>
                <c:pt idx="1346">
                  <c:v>0.69999999999999862</c:v>
                </c:pt>
                <c:pt idx="1347">
                  <c:v>0.59999999999999931</c:v>
                </c:pt>
                <c:pt idx="1348">
                  <c:v>0.85999999999999943</c:v>
                </c:pt>
                <c:pt idx="1349">
                  <c:v>0.49999999999999928</c:v>
                </c:pt>
                <c:pt idx="1350">
                  <c:v>0.65999999999999948</c:v>
                </c:pt>
                <c:pt idx="1351">
                  <c:v>0.72000000000000031</c:v>
                </c:pt>
                <c:pt idx="1352">
                  <c:v>0.5</c:v>
                </c:pt>
                <c:pt idx="1353">
                  <c:v>0.66000000000000081</c:v>
                </c:pt>
                <c:pt idx="1354">
                  <c:v>1.0200000000000009</c:v>
                </c:pt>
                <c:pt idx="1355">
                  <c:v>1.0200000000000009</c:v>
                </c:pt>
                <c:pt idx="1356">
                  <c:v>0.88000000000000045</c:v>
                </c:pt>
                <c:pt idx="1357">
                  <c:v>1.2800000000000005</c:v>
                </c:pt>
                <c:pt idx="1358">
                  <c:v>1.3599999999999994</c:v>
                </c:pt>
                <c:pt idx="1359">
                  <c:v>1.1599999999999995</c:v>
                </c:pt>
                <c:pt idx="1360">
                  <c:v>0.89999999999999925</c:v>
                </c:pt>
                <c:pt idx="1361">
                  <c:v>0.8</c:v>
                </c:pt>
                <c:pt idx="1362">
                  <c:v>0.77999999999999969</c:v>
                </c:pt>
                <c:pt idx="1363">
                  <c:v>0.6399999999999999</c:v>
                </c:pt>
                <c:pt idx="1364">
                  <c:v>0.73999999999999988</c:v>
                </c:pt>
                <c:pt idx="1365">
                  <c:v>0.74000000000000055</c:v>
                </c:pt>
                <c:pt idx="1366">
                  <c:v>0.92000000000000026</c:v>
                </c:pt>
                <c:pt idx="1367">
                  <c:v>0.62000000000000033</c:v>
                </c:pt>
                <c:pt idx="1368">
                  <c:v>0.16000000000000086</c:v>
                </c:pt>
                <c:pt idx="1369">
                  <c:v>0.52000000000000102</c:v>
                </c:pt>
                <c:pt idx="1370">
                  <c:v>0.74000000000000055</c:v>
                </c:pt>
                <c:pt idx="1371">
                  <c:v>0.62000000000000033</c:v>
                </c:pt>
                <c:pt idx="1372">
                  <c:v>0.68000000000000038</c:v>
                </c:pt>
                <c:pt idx="1373">
                  <c:v>0.92000000000000026</c:v>
                </c:pt>
                <c:pt idx="1374">
                  <c:v>1</c:v>
                </c:pt>
                <c:pt idx="1375">
                  <c:v>0.78000000000000047</c:v>
                </c:pt>
                <c:pt idx="1376">
                  <c:v>0.8</c:v>
                </c:pt>
                <c:pt idx="1377">
                  <c:v>1.3599999999999994</c:v>
                </c:pt>
                <c:pt idx="1378">
                  <c:v>2.0999999999999992</c:v>
                </c:pt>
                <c:pt idx="1379">
                  <c:v>2.2000000000000002</c:v>
                </c:pt>
                <c:pt idx="1380">
                  <c:v>2.7600000000000002</c:v>
                </c:pt>
                <c:pt idx="1381">
                  <c:v>2.6400000000000015</c:v>
                </c:pt>
                <c:pt idx="1382">
                  <c:v>1.5400000000000005</c:v>
                </c:pt>
                <c:pt idx="1383">
                  <c:v>0.6</c:v>
                </c:pt>
                <c:pt idx="1384">
                  <c:v>-4.000000000000057E-2</c:v>
                </c:pt>
                <c:pt idx="1385">
                  <c:v>-0.28000000000000114</c:v>
                </c:pt>
                <c:pt idx="1386">
                  <c:v>-0.26000000000000084</c:v>
                </c:pt>
                <c:pt idx="1387">
                  <c:v>0.50000000000000144</c:v>
                </c:pt>
                <c:pt idx="1388">
                  <c:v>0.86000000000000087</c:v>
                </c:pt>
                <c:pt idx="1389">
                  <c:v>1.1000000000000001</c:v>
                </c:pt>
                <c:pt idx="1390">
                  <c:v>1</c:v>
                </c:pt>
                <c:pt idx="1391">
                  <c:v>1.5399999999999991</c:v>
                </c:pt>
                <c:pt idx="1392">
                  <c:v>1.4799999999999969</c:v>
                </c:pt>
                <c:pt idx="1393">
                  <c:v>1.259999999999998</c:v>
                </c:pt>
                <c:pt idx="1394">
                  <c:v>1.1799999999999984</c:v>
                </c:pt>
                <c:pt idx="1395">
                  <c:v>1.1999999999999971</c:v>
                </c:pt>
                <c:pt idx="1396">
                  <c:v>0.71999999999999742</c:v>
                </c:pt>
                <c:pt idx="1397">
                  <c:v>0.7999999999999986</c:v>
                </c:pt>
                <c:pt idx="1398">
                  <c:v>0.93999999999999917</c:v>
                </c:pt>
                <c:pt idx="1399">
                  <c:v>1.0400000000000005</c:v>
                </c:pt>
                <c:pt idx="1400">
                  <c:v>1.1200000000000017</c:v>
                </c:pt>
                <c:pt idx="1401">
                  <c:v>1.4400000000000019</c:v>
                </c:pt>
                <c:pt idx="1402">
                  <c:v>1.1400000000000019</c:v>
                </c:pt>
                <c:pt idx="1403">
                  <c:v>1.2600000000000009</c:v>
                </c:pt>
                <c:pt idx="1404">
                  <c:v>0.97999999999999976</c:v>
                </c:pt>
                <c:pt idx="1405">
                  <c:v>0.48000000000000043</c:v>
                </c:pt>
                <c:pt idx="1406">
                  <c:v>0.23999999999999985</c:v>
                </c:pt>
                <c:pt idx="1407">
                  <c:v>0.42000000000000026</c:v>
                </c:pt>
                <c:pt idx="1408">
                  <c:v>0.46000000000000013</c:v>
                </c:pt>
                <c:pt idx="1409">
                  <c:v>0.54000000000000059</c:v>
                </c:pt>
                <c:pt idx="1410">
                  <c:v>1.2599999999999993</c:v>
                </c:pt>
                <c:pt idx="1411">
                  <c:v>1.179999999999999</c:v>
                </c:pt>
                <c:pt idx="1412">
                  <c:v>0.85999999999999877</c:v>
                </c:pt>
                <c:pt idx="1413">
                  <c:v>0.81999999999999962</c:v>
                </c:pt>
                <c:pt idx="1414">
                  <c:v>0.43999999999999917</c:v>
                </c:pt>
                <c:pt idx="1415">
                  <c:v>-4.000000000000057E-2</c:v>
                </c:pt>
                <c:pt idx="1416">
                  <c:v>0.16000000000000014</c:v>
                </c:pt>
                <c:pt idx="1417">
                  <c:v>0.46000000000000013</c:v>
                </c:pt>
                <c:pt idx="1418">
                  <c:v>0.5</c:v>
                </c:pt>
                <c:pt idx="1419">
                  <c:v>1.1800000000000004</c:v>
                </c:pt>
                <c:pt idx="1420">
                  <c:v>1.2800000000000011</c:v>
                </c:pt>
                <c:pt idx="1421">
                  <c:v>1.2800000000000005</c:v>
                </c:pt>
                <c:pt idx="1422">
                  <c:v>1.2600000000000002</c:v>
                </c:pt>
                <c:pt idx="1423">
                  <c:v>0.80000000000000071</c:v>
                </c:pt>
                <c:pt idx="1424">
                  <c:v>0.60000000000000075</c:v>
                </c:pt>
                <c:pt idx="1425">
                  <c:v>0.66000000000000014</c:v>
                </c:pt>
                <c:pt idx="1426">
                  <c:v>0.36000000000000015</c:v>
                </c:pt>
                <c:pt idx="1427">
                  <c:v>0.66000000000000081</c:v>
                </c:pt>
                <c:pt idx="1428">
                  <c:v>1.2200000000000002</c:v>
                </c:pt>
                <c:pt idx="1429">
                  <c:v>1.0799999999999996</c:v>
                </c:pt>
                <c:pt idx="1430">
                  <c:v>0.51999999999999957</c:v>
                </c:pt>
                <c:pt idx="1431">
                  <c:v>0.66000000000000014</c:v>
                </c:pt>
                <c:pt idx="1432">
                  <c:v>0.55999999999999939</c:v>
                </c:pt>
                <c:pt idx="1433">
                  <c:v>0.31999999999999956</c:v>
                </c:pt>
                <c:pt idx="1434">
                  <c:v>0.4</c:v>
                </c:pt>
                <c:pt idx="1435">
                  <c:v>0.5800000000000004</c:v>
                </c:pt>
                <c:pt idx="1436">
                  <c:v>0.64000000000000057</c:v>
                </c:pt>
                <c:pt idx="1437">
                  <c:v>0.50000000000000067</c:v>
                </c:pt>
                <c:pt idx="1438">
                  <c:v>0.78000000000000047</c:v>
                </c:pt>
                <c:pt idx="1439">
                  <c:v>0.66000000000000081</c:v>
                </c:pt>
                <c:pt idx="1440">
                  <c:v>1.0200000000000002</c:v>
                </c:pt>
                <c:pt idx="1441">
                  <c:v>0.6</c:v>
                </c:pt>
                <c:pt idx="1442">
                  <c:v>0.54000000000000059</c:v>
                </c:pt>
                <c:pt idx="1443">
                  <c:v>0.46000000000000085</c:v>
                </c:pt>
                <c:pt idx="1444">
                  <c:v>0.4</c:v>
                </c:pt>
                <c:pt idx="1445">
                  <c:v>0.44000000000000056</c:v>
                </c:pt>
                <c:pt idx="1446">
                  <c:v>1.0200000000000002</c:v>
                </c:pt>
                <c:pt idx="1447">
                  <c:v>0.76000000000000012</c:v>
                </c:pt>
                <c:pt idx="1448">
                  <c:v>0.73999999999999988</c:v>
                </c:pt>
                <c:pt idx="1449">
                  <c:v>0.94000000000000061</c:v>
                </c:pt>
                <c:pt idx="1450">
                  <c:v>0.62000000000000033</c:v>
                </c:pt>
                <c:pt idx="1451">
                  <c:v>0.74000000000000055</c:v>
                </c:pt>
                <c:pt idx="1452">
                  <c:v>1.0799999999999996</c:v>
                </c:pt>
                <c:pt idx="1453">
                  <c:v>1.3399999999999999</c:v>
                </c:pt>
                <c:pt idx="1454">
                  <c:v>1.3399999999999992</c:v>
                </c:pt>
                <c:pt idx="1455">
                  <c:v>1.6199999999999997</c:v>
                </c:pt>
                <c:pt idx="1456">
                  <c:v>1.44</c:v>
                </c:pt>
                <c:pt idx="1457">
                  <c:v>1.4800000000000004</c:v>
                </c:pt>
                <c:pt idx="1458">
                  <c:v>1.1200000000000003</c:v>
                </c:pt>
                <c:pt idx="1459">
                  <c:v>1.3600000000000008</c:v>
                </c:pt>
                <c:pt idx="1460">
                  <c:v>1.0800000000000005</c:v>
                </c:pt>
                <c:pt idx="1461">
                  <c:v>0.76000000000000012</c:v>
                </c:pt>
                <c:pt idx="1462">
                  <c:v>0.57999999999999974</c:v>
                </c:pt>
                <c:pt idx="1463">
                  <c:v>0.46000000000000013</c:v>
                </c:pt>
                <c:pt idx="1464">
                  <c:v>0.1</c:v>
                </c:pt>
                <c:pt idx="1465">
                  <c:v>0.17999999999999972</c:v>
                </c:pt>
                <c:pt idx="1466">
                  <c:v>0.4799999999999997</c:v>
                </c:pt>
                <c:pt idx="1467">
                  <c:v>0.70000000000000073</c:v>
                </c:pt>
                <c:pt idx="1468">
                  <c:v>0.98000000000000043</c:v>
                </c:pt>
                <c:pt idx="1469">
                  <c:v>1.06</c:v>
                </c:pt>
                <c:pt idx="1470">
                  <c:v>1.1399999999999999</c:v>
                </c:pt>
                <c:pt idx="1471">
                  <c:v>0.87999999999999901</c:v>
                </c:pt>
                <c:pt idx="1472">
                  <c:v>0.87999999999999834</c:v>
                </c:pt>
                <c:pt idx="1473">
                  <c:v>0.95999999999999797</c:v>
                </c:pt>
                <c:pt idx="1474">
                  <c:v>1.4799999999999982</c:v>
                </c:pt>
                <c:pt idx="1475">
                  <c:v>1.6599999999999995</c:v>
                </c:pt>
                <c:pt idx="1476">
                  <c:v>1.5400000000000005</c:v>
                </c:pt>
                <c:pt idx="1477">
                  <c:v>1.0600000000000009</c:v>
                </c:pt>
                <c:pt idx="1478">
                  <c:v>0.52000000000000024</c:v>
                </c:pt>
                <c:pt idx="1479">
                  <c:v>2.0000000000000285E-2</c:v>
                </c:pt>
                <c:pt idx="1480">
                  <c:v>7.999999999999971E-2</c:v>
                </c:pt>
                <c:pt idx="1481">
                  <c:v>9.9999999999999284E-2</c:v>
                </c:pt>
                <c:pt idx="1482">
                  <c:v>0.2999999999999986</c:v>
                </c:pt>
                <c:pt idx="1483">
                  <c:v>0.67999999999999905</c:v>
                </c:pt>
                <c:pt idx="1484">
                  <c:v>0.53999999999999915</c:v>
                </c:pt>
                <c:pt idx="1485">
                  <c:v>0.27999999999999969</c:v>
                </c:pt>
                <c:pt idx="1486">
                  <c:v>0.57999999999999974</c:v>
                </c:pt>
                <c:pt idx="1487">
                  <c:v>0.42000000000000026</c:v>
                </c:pt>
                <c:pt idx="1488">
                  <c:v>0.10000000000000071</c:v>
                </c:pt>
                <c:pt idx="1489">
                  <c:v>4.000000000000057E-2</c:v>
                </c:pt>
                <c:pt idx="1490">
                  <c:v>0</c:v>
                </c:pt>
                <c:pt idx="1491">
                  <c:v>-0.37999999999999973</c:v>
                </c:pt>
                <c:pt idx="1492">
                  <c:v>-0.1</c:v>
                </c:pt>
                <c:pt idx="1493">
                  <c:v>0.1</c:v>
                </c:pt>
                <c:pt idx="1494">
                  <c:v>2.0000000000000285E-2</c:v>
                </c:pt>
                <c:pt idx="1495">
                  <c:v>-0.21999999999999958</c:v>
                </c:pt>
                <c:pt idx="1496">
                  <c:v>0.26000000000000012</c:v>
                </c:pt>
                <c:pt idx="1497">
                  <c:v>0.56000000000000016</c:v>
                </c:pt>
                <c:pt idx="1498">
                  <c:v>0.34000000000000058</c:v>
                </c:pt>
                <c:pt idx="1499">
                  <c:v>0.36000000000000015</c:v>
                </c:pt>
                <c:pt idx="1500">
                  <c:v>0.52000000000000024</c:v>
                </c:pt>
                <c:pt idx="1501">
                  <c:v>0.4</c:v>
                </c:pt>
                <c:pt idx="1502">
                  <c:v>0.24000000000000057</c:v>
                </c:pt>
                <c:pt idx="1503">
                  <c:v>0.42000000000000026</c:v>
                </c:pt>
                <c:pt idx="1504">
                  <c:v>0.4</c:v>
                </c:pt>
                <c:pt idx="1505">
                  <c:v>0.43999999999999984</c:v>
                </c:pt>
                <c:pt idx="1506">
                  <c:v>0.41999999999999993</c:v>
                </c:pt>
                <c:pt idx="1507">
                  <c:v>3.9999999999999501E-2</c:v>
                </c:pt>
                <c:pt idx="1508">
                  <c:v>0.15999999999999978</c:v>
                </c:pt>
                <c:pt idx="1509">
                  <c:v>0.39999999999999963</c:v>
                </c:pt>
                <c:pt idx="1510">
                  <c:v>0.7199999999999992</c:v>
                </c:pt>
                <c:pt idx="1511">
                  <c:v>0.9</c:v>
                </c:pt>
                <c:pt idx="1512">
                  <c:v>0.91999999999999993</c:v>
                </c:pt>
                <c:pt idx="1513">
                  <c:v>0.85999999999999943</c:v>
                </c:pt>
                <c:pt idx="1514">
                  <c:v>0.99999999999999967</c:v>
                </c:pt>
                <c:pt idx="1515">
                  <c:v>0.51999999999999991</c:v>
                </c:pt>
                <c:pt idx="1516">
                  <c:v>0.55999999999999905</c:v>
                </c:pt>
                <c:pt idx="1517">
                  <c:v>0.61999999999999922</c:v>
                </c:pt>
                <c:pt idx="1518">
                  <c:v>0.85999999999999943</c:v>
                </c:pt>
                <c:pt idx="1519">
                  <c:v>0.83999999999999986</c:v>
                </c:pt>
                <c:pt idx="1520">
                  <c:v>1.3</c:v>
                </c:pt>
                <c:pt idx="1521">
                  <c:v>0.90000000000000036</c:v>
                </c:pt>
                <c:pt idx="1522">
                  <c:v>1.1400000000000001</c:v>
                </c:pt>
                <c:pt idx="1523">
                  <c:v>1.0000000000000004</c:v>
                </c:pt>
                <c:pt idx="1524">
                  <c:v>0.80000000000000038</c:v>
                </c:pt>
                <c:pt idx="1525">
                  <c:v>0.72</c:v>
                </c:pt>
                <c:pt idx="1526">
                  <c:v>0.72000000000000031</c:v>
                </c:pt>
                <c:pt idx="1527">
                  <c:v>0.76000000000000045</c:v>
                </c:pt>
                <c:pt idx="1528">
                  <c:v>0.68</c:v>
                </c:pt>
                <c:pt idx="1529">
                  <c:v>0.8600000000000001</c:v>
                </c:pt>
                <c:pt idx="1530">
                  <c:v>0.6</c:v>
                </c:pt>
                <c:pt idx="1531">
                  <c:v>1</c:v>
                </c:pt>
                <c:pt idx="1532">
                  <c:v>0.87999999999999967</c:v>
                </c:pt>
                <c:pt idx="1533">
                  <c:v>0.83999999999999986</c:v>
                </c:pt>
                <c:pt idx="1534">
                  <c:v>0.7</c:v>
                </c:pt>
                <c:pt idx="1535">
                  <c:v>0.66000000000000081</c:v>
                </c:pt>
                <c:pt idx="1536">
                  <c:v>0.44000000000000056</c:v>
                </c:pt>
                <c:pt idx="1537">
                  <c:v>0.64000000000000057</c:v>
                </c:pt>
                <c:pt idx="1538">
                  <c:v>0.72000000000000097</c:v>
                </c:pt>
                <c:pt idx="1539">
                  <c:v>0.70000000000000073</c:v>
                </c:pt>
                <c:pt idx="1540">
                  <c:v>0.92000000000000026</c:v>
                </c:pt>
                <c:pt idx="1541">
                  <c:v>0.77999999999999969</c:v>
                </c:pt>
                <c:pt idx="1542">
                  <c:v>0.27999999999999969</c:v>
                </c:pt>
                <c:pt idx="1543">
                  <c:v>0.37999999999999973</c:v>
                </c:pt>
                <c:pt idx="1544">
                  <c:v>0.53999999999999981</c:v>
                </c:pt>
                <c:pt idx="1545">
                  <c:v>0.37999999999999973</c:v>
                </c:pt>
                <c:pt idx="1546">
                  <c:v>0.4</c:v>
                </c:pt>
                <c:pt idx="1547">
                  <c:v>0.57999999999999974</c:v>
                </c:pt>
                <c:pt idx="1548">
                  <c:v>0.23999999999999985</c:v>
                </c:pt>
                <c:pt idx="1549">
                  <c:v>0.15999999999999942</c:v>
                </c:pt>
                <c:pt idx="1550">
                  <c:v>0.31999999999999956</c:v>
                </c:pt>
                <c:pt idx="1551">
                  <c:v>0.51999999999999957</c:v>
                </c:pt>
                <c:pt idx="1552">
                  <c:v>0.72000000000000031</c:v>
                </c:pt>
                <c:pt idx="1553">
                  <c:v>0.85999999999999943</c:v>
                </c:pt>
                <c:pt idx="1554">
                  <c:v>0.77999999999999969</c:v>
                </c:pt>
                <c:pt idx="1555">
                  <c:v>0.43999999999999984</c:v>
                </c:pt>
                <c:pt idx="1556">
                  <c:v>-5.9999999999999429E-2</c:v>
                </c:pt>
                <c:pt idx="1557">
                  <c:v>-6.0000000000000143E-2</c:v>
                </c:pt>
                <c:pt idx="1558">
                  <c:v>-0.21999999999999958</c:v>
                </c:pt>
                <c:pt idx="1559">
                  <c:v>-0.23999999999999916</c:v>
                </c:pt>
                <c:pt idx="1560">
                  <c:v>0.16000000000000086</c:v>
                </c:pt>
                <c:pt idx="1561">
                  <c:v>0.5800000000000004</c:v>
                </c:pt>
                <c:pt idx="1562">
                  <c:v>0.62000000000000099</c:v>
                </c:pt>
                <c:pt idx="1563">
                  <c:v>1.1000000000000008</c:v>
                </c:pt>
                <c:pt idx="1564">
                  <c:v>1.4200000000000004</c:v>
                </c:pt>
                <c:pt idx="1565">
                  <c:v>1.3399999999999999</c:v>
                </c:pt>
                <c:pt idx="1566">
                  <c:v>1.2199999999999995</c:v>
                </c:pt>
                <c:pt idx="1567">
                  <c:v>1.2599999999999993</c:v>
                </c:pt>
                <c:pt idx="1568">
                  <c:v>0.79999999999999927</c:v>
                </c:pt>
                <c:pt idx="1569">
                  <c:v>0.63999999999999913</c:v>
                </c:pt>
                <c:pt idx="1570">
                  <c:v>0.6399999999999999</c:v>
                </c:pt>
                <c:pt idx="1571">
                  <c:v>0.8</c:v>
                </c:pt>
                <c:pt idx="1572">
                  <c:v>0.37999999999999973</c:v>
                </c:pt>
                <c:pt idx="1573">
                  <c:v>0.66000000000000014</c:v>
                </c:pt>
                <c:pt idx="1574">
                  <c:v>0.66000000000000014</c:v>
                </c:pt>
                <c:pt idx="1575">
                  <c:v>0.7</c:v>
                </c:pt>
                <c:pt idx="1576">
                  <c:v>1.0399999999999998</c:v>
                </c:pt>
                <c:pt idx="1577">
                  <c:v>1.64</c:v>
                </c:pt>
                <c:pt idx="1578">
                  <c:v>1.1599999999999995</c:v>
                </c:pt>
                <c:pt idx="1579">
                  <c:v>0.89999999999999925</c:v>
                </c:pt>
                <c:pt idx="1580">
                  <c:v>0.63999999999999913</c:v>
                </c:pt>
                <c:pt idx="1581">
                  <c:v>0.19999999999999929</c:v>
                </c:pt>
                <c:pt idx="1582">
                  <c:v>-0.10000000000000071</c:v>
                </c:pt>
                <c:pt idx="1583">
                  <c:v>0.5</c:v>
                </c:pt>
                <c:pt idx="1584">
                  <c:v>0.6</c:v>
                </c:pt>
                <c:pt idx="1585">
                  <c:v>0.71999999999999953</c:v>
                </c:pt>
                <c:pt idx="1586">
                  <c:v>0.73999999999999988</c:v>
                </c:pt>
                <c:pt idx="1587">
                  <c:v>0.76000000000000012</c:v>
                </c:pt>
                <c:pt idx="1588">
                  <c:v>0.35999999999999943</c:v>
                </c:pt>
                <c:pt idx="1589">
                  <c:v>0.7</c:v>
                </c:pt>
                <c:pt idx="1590">
                  <c:v>1.1000000000000001</c:v>
                </c:pt>
                <c:pt idx="1591">
                  <c:v>1.2799999999999998</c:v>
                </c:pt>
                <c:pt idx="1592">
                  <c:v>1.1199999999999997</c:v>
                </c:pt>
                <c:pt idx="1593">
                  <c:v>1.4</c:v>
                </c:pt>
                <c:pt idx="1594">
                  <c:v>1.1399999999999999</c:v>
                </c:pt>
                <c:pt idx="1595">
                  <c:v>0.78000000000000047</c:v>
                </c:pt>
                <c:pt idx="1596">
                  <c:v>0.78000000000000047</c:v>
                </c:pt>
                <c:pt idx="1597">
                  <c:v>1.1200000000000003</c:v>
                </c:pt>
                <c:pt idx="1598">
                  <c:v>1.1799999999999997</c:v>
                </c:pt>
                <c:pt idx="1599">
                  <c:v>1.5399999999999998</c:v>
                </c:pt>
                <c:pt idx="1600">
                  <c:v>1.5799999999999996</c:v>
                </c:pt>
                <c:pt idx="1601">
                  <c:v>1.5</c:v>
                </c:pt>
                <c:pt idx="1602">
                  <c:v>1.3800000000000003</c:v>
                </c:pt>
                <c:pt idx="1603">
                  <c:v>1.4800000000000004</c:v>
                </c:pt>
                <c:pt idx="1604">
                  <c:v>1.4200000000000004</c:v>
                </c:pt>
                <c:pt idx="1605">
                  <c:v>1.4600000000000002</c:v>
                </c:pt>
                <c:pt idx="1606">
                  <c:v>1.7400000000000007</c:v>
                </c:pt>
                <c:pt idx="1607">
                  <c:v>1.5800000000000005</c:v>
                </c:pt>
                <c:pt idx="1608">
                  <c:v>1.3600000000000008</c:v>
                </c:pt>
                <c:pt idx="1609">
                  <c:v>1.3000000000000007</c:v>
                </c:pt>
                <c:pt idx="1610">
                  <c:v>1.1400000000000006</c:v>
                </c:pt>
                <c:pt idx="1611">
                  <c:v>1.0199999999999996</c:v>
                </c:pt>
                <c:pt idx="1612">
                  <c:v>1.0999999999999992</c:v>
                </c:pt>
                <c:pt idx="1613">
                  <c:v>1.3599999999999988</c:v>
                </c:pt>
                <c:pt idx="1614">
                  <c:v>1.4999999999999987</c:v>
                </c:pt>
                <c:pt idx="1615">
                  <c:v>1.379999999999999</c:v>
                </c:pt>
                <c:pt idx="1616">
                  <c:v>1.3399999999999999</c:v>
                </c:pt>
                <c:pt idx="1617">
                  <c:v>1.1000000000000001</c:v>
                </c:pt>
                <c:pt idx="1618">
                  <c:v>0.72000000000000031</c:v>
                </c:pt>
                <c:pt idx="1619">
                  <c:v>0.40000000000000069</c:v>
                </c:pt>
                <c:pt idx="1620">
                  <c:v>0.72000000000000031</c:v>
                </c:pt>
                <c:pt idx="1621">
                  <c:v>0.43999999999999984</c:v>
                </c:pt>
                <c:pt idx="1622">
                  <c:v>0.51999999999999957</c:v>
                </c:pt>
                <c:pt idx="1623">
                  <c:v>1.0199999999999996</c:v>
                </c:pt>
                <c:pt idx="1624">
                  <c:v>1.1999999999999993</c:v>
                </c:pt>
                <c:pt idx="1625">
                  <c:v>1.3</c:v>
                </c:pt>
                <c:pt idx="1626">
                  <c:v>1.4600000000000002</c:v>
                </c:pt>
                <c:pt idx="1627">
                  <c:v>1.7800000000000005</c:v>
                </c:pt>
                <c:pt idx="1628">
                  <c:v>1.6800000000000004</c:v>
                </c:pt>
                <c:pt idx="1629">
                  <c:v>1.6</c:v>
                </c:pt>
                <c:pt idx="1630">
                  <c:v>1.5399999999999991</c:v>
                </c:pt>
                <c:pt idx="1631">
                  <c:v>1.6199999999999988</c:v>
                </c:pt>
                <c:pt idx="1632">
                  <c:v>1.6199999999999997</c:v>
                </c:pt>
                <c:pt idx="1633">
                  <c:v>1.319999999999999</c:v>
                </c:pt>
                <c:pt idx="1634">
                  <c:v>1.2999999999999994</c:v>
                </c:pt>
                <c:pt idx="1635">
                  <c:v>1.1599999999999988</c:v>
                </c:pt>
                <c:pt idx="1636">
                  <c:v>0.7999999999999986</c:v>
                </c:pt>
                <c:pt idx="1637">
                  <c:v>0.73999999999999777</c:v>
                </c:pt>
                <c:pt idx="1638">
                  <c:v>0.71999999999999886</c:v>
                </c:pt>
                <c:pt idx="1639">
                  <c:v>0.49999999999999856</c:v>
                </c:pt>
                <c:pt idx="1640">
                  <c:v>0.2</c:v>
                </c:pt>
                <c:pt idx="1641">
                  <c:v>0.77999999999999969</c:v>
                </c:pt>
                <c:pt idx="1642">
                  <c:v>0.82000000000000028</c:v>
                </c:pt>
                <c:pt idx="1643">
                  <c:v>0.92000000000000026</c:v>
                </c:pt>
                <c:pt idx="1644">
                  <c:v>0.97999999999999976</c:v>
                </c:pt>
                <c:pt idx="1645">
                  <c:v>1.5199999999999989</c:v>
                </c:pt>
                <c:pt idx="1646">
                  <c:v>1.2399999999999991</c:v>
                </c:pt>
                <c:pt idx="1647">
                  <c:v>1.0999999999999985</c:v>
                </c:pt>
                <c:pt idx="1648">
                  <c:v>1.0799999999999983</c:v>
                </c:pt>
                <c:pt idx="1649">
                  <c:v>1.319999999999999</c:v>
                </c:pt>
                <c:pt idx="1650">
                  <c:v>1.3599999999999994</c:v>
                </c:pt>
                <c:pt idx="1651">
                  <c:v>0.92000000000000026</c:v>
                </c:pt>
                <c:pt idx="1652">
                  <c:v>0.84000000000000052</c:v>
                </c:pt>
                <c:pt idx="1653">
                  <c:v>0.62000000000000033</c:v>
                </c:pt>
                <c:pt idx="1654">
                  <c:v>0.24000000000000057</c:v>
                </c:pt>
                <c:pt idx="1655">
                  <c:v>0.24000000000000057</c:v>
                </c:pt>
                <c:pt idx="1656">
                  <c:v>0.77999999999999969</c:v>
                </c:pt>
                <c:pt idx="1657">
                  <c:v>0.75999999999999945</c:v>
                </c:pt>
                <c:pt idx="1658">
                  <c:v>0.67999999999999972</c:v>
                </c:pt>
                <c:pt idx="1659">
                  <c:v>0.83999999999999919</c:v>
                </c:pt>
                <c:pt idx="1660">
                  <c:v>0.43999999999999917</c:v>
                </c:pt>
                <c:pt idx="1661">
                  <c:v>5.9999999999999429E-2</c:v>
                </c:pt>
                <c:pt idx="1662">
                  <c:v>7.999999999999971E-2</c:v>
                </c:pt>
                <c:pt idx="1663">
                  <c:v>5.9999999999999429E-2</c:v>
                </c:pt>
                <c:pt idx="1664">
                  <c:v>0.13999999999999985</c:v>
                </c:pt>
                <c:pt idx="1665">
                  <c:v>0.23999999999999985</c:v>
                </c:pt>
                <c:pt idx="1666">
                  <c:v>0.1</c:v>
                </c:pt>
                <c:pt idx="1667">
                  <c:v>-8.0000000000000432E-2</c:v>
                </c:pt>
                <c:pt idx="1668">
                  <c:v>-0.23999999999999985</c:v>
                </c:pt>
                <c:pt idx="1669">
                  <c:v>-0.13999999999999985</c:v>
                </c:pt>
                <c:pt idx="1670">
                  <c:v>0.17999999999999972</c:v>
                </c:pt>
                <c:pt idx="1671">
                  <c:v>0.3</c:v>
                </c:pt>
                <c:pt idx="1672">
                  <c:v>0.98000000000000043</c:v>
                </c:pt>
                <c:pt idx="1673">
                  <c:v>1.3800000000000003</c:v>
                </c:pt>
                <c:pt idx="1674">
                  <c:v>1.3400000000000005</c:v>
                </c:pt>
                <c:pt idx="1675">
                  <c:v>0.72000000000000031</c:v>
                </c:pt>
                <c:pt idx="1676">
                  <c:v>1.0199999999999996</c:v>
                </c:pt>
                <c:pt idx="1677">
                  <c:v>0.63999999999999913</c:v>
                </c:pt>
                <c:pt idx="1678">
                  <c:v>0.75999999999999868</c:v>
                </c:pt>
                <c:pt idx="1679">
                  <c:v>0.69999999999999862</c:v>
                </c:pt>
                <c:pt idx="1680">
                  <c:v>0.95999999999999941</c:v>
                </c:pt>
                <c:pt idx="1681">
                  <c:v>0.97999999999999976</c:v>
                </c:pt>
                <c:pt idx="1682">
                  <c:v>0.9</c:v>
                </c:pt>
                <c:pt idx="1683">
                  <c:v>0.68000000000000038</c:v>
                </c:pt>
                <c:pt idx="1684">
                  <c:v>0.48000000000000043</c:v>
                </c:pt>
                <c:pt idx="1685">
                  <c:v>0.6</c:v>
                </c:pt>
                <c:pt idx="1686">
                  <c:v>0.3</c:v>
                </c:pt>
                <c:pt idx="1687">
                  <c:v>0.43999999999999984</c:v>
                </c:pt>
                <c:pt idx="1688">
                  <c:v>0.4199999999999996</c:v>
                </c:pt>
                <c:pt idx="1689">
                  <c:v>0.8600000000000001</c:v>
                </c:pt>
                <c:pt idx="1690">
                  <c:v>0.87999999999999967</c:v>
                </c:pt>
                <c:pt idx="1691">
                  <c:v>0.97999999999999976</c:v>
                </c:pt>
                <c:pt idx="1692">
                  <c:v>0.8</c:v>
                </c:pt>
                <c:pt idx="1693">
                  <c:v>0.82000000000000028</c:v>
                </c:pt>
                <c:pt idx="1694">
                  <c:v>0.83999999999999986</c:v>
                </c:pt>
                <c:pt idx="1695">
                  <c:v>0.50000000000000067</c:v>
                </c:pt>
                <c:pt idx="1696">
                  <c:v>0.54000000000000059</c:v>
                </c:pt>
                <c:pt idx="1697">
                  <c:v>0.12000000000000029</c:v>
                </c:pt>
                <c:pt idx="1698">
                  <c:v>0.11999999999999958</c:v>
                </c:pt>
                <c:pt idx="1699">
                  <c:v>-0.16000000000000086</c:v>
                </c:pt>
                <c:pt idx="1700">
                  <c:v>-0.40000000000000141</c:v>
                </c:pt>
                <c:pt idx="1701">
                  <c:v>-0.26000000000000084</c:v>
                </c:pt>
                <c:pt idx="1702">
                  <c:v>0.15999999999999942</c:v>
                </c:pt>
                <c:pt idx="1703">
                  <c:v>0.11999999999999958</c:v>
                </c:pt>
                <c:pt idx="1704">
                  <c:v>0.36000000000000015</c:v>
                </c:pt>
                <c:pt idx="1705">
                  <c:v>1.2600000000000002</c:v>
                </c:pt>
                <c:pt idx="1706">
                  <c:v>1.3199999999999996</c:v>
                </c:pt>
                <c:pt idx="1707">
                  <c:v>1.1199999999999997</c:v>
                </c:pt>
                <c:pt idx="1708">
                  <c:v>1.2199999999999995</c:v>
                </c:pt>
                <c:pt idx="1709">
                  <c:v>0.97999999999999976</c:v>
                </c:pt>
                <c:pt idx="1710">
                  <c:v>0.43999999999999984</c:v>
                </c:pt>
                <c:pt idx="1711">
                  <c:v>0.15999999999999942</c:v>
                </c:pt>
                <c:pt idx="1712">
                  <c:v>0.3999999999999993</c:v>
                </c:pt>
                <c:pt idx="1713">
                  <c:v>0.51999999999999957</c:v>
                </c:pt>
                <c:pt idx="1714">
                  <c:v>0.79999999999999927</c:v>
                </c:pt>
                <c:pt idx="1715">
                  <c:v>1.4199999999999995</c:v>
                </c:pt>
                <c:pt idx="1716">
                  <c:v>1.4600000000000002</c:v>
                </c:pt>
                <c:pt idx="1717">
                  <c:v>1.1600000000000001</c:v>
                </c:pt>
                <c:pt idx="1718">
                  <c:v>0.97999999999999976</c:v>
                </c:pt>
                <c:pt idx="1719">
                  <c:v>0.73999999999999988</c:v>
                </c:pt>
                <c:pt idx="1720">
                  <c:v>3.9999999999999147E-2</c:v>
                </c:pt>
                <c:pt idx="1721">
                  <c:v>-0.16000000000000086</c:v>
                </c:pt>
                <c:pt idx="1722">
                  <c:v>3.9999999999999147E-2</c:v>
                </c:pt>
                <c:pt idx="1723">
                  <c:v>0.21999999999999958</c:v>
                </c:pt>
                <c:pt idx="1724">
                  <c:v>0.29999999999999966</c:v>
                </c:pt>
                <c:pt idx="1725">
                  <c:v>0.46000000000000052</c:v>
                </c:pt>
                <c:pt idx="1726">
                  <c:v>0.90000000000000036</c:v>
                </c:pt>
                <c:pt idx="1727">
                  <c:v>1.4200000000000004</c:v>
                </c:pt>
                <c:pt idx="1728">
                  <c:v>1.4800000000000004</c:v>
                </c:pt>
                <c:pt idx="1729">
                  <c:v>1.6800000000000002</c:v>
                </c:pt>
                <c:pt idx="1730">
                  <c:v>1.6399999999999995</c:v>
                </c:pt>
                <c:pt idx="1731">
                  <c:v>1.3800000000000001</c:v>
                </c:pt>
                <c:pt idx="1732">
                  <c:v>0.93999999999999984</c:v>
                </c:pt>
                <c:pt idx="1733">
                  <c:v>0.47999999999999937</c:v>
                </c:pt>
                <c:pt idx="1734">
                  <c:v>0.3999999999999993</c:v>
                </c:pt>
                <c:pt idx="1735">
                  <c:v>0.55999999999999939</c:v>
                </c:pt>
                <c:pt idx="1736">
                  <c:v>0.81999999999999884</c:v>
                </c:pt>
                <c:pt idx="1737">
                  <c:v>0.91999999999999882</c:v>
                </c:pt>
                <c:pt idx="1738">
                  <c:v>1.4199999999999995</c:v>
                </c:pt>
                <c:pt idx="1739">
                  <c:v>1.1799999999999993</c:v>
                </c:pt>
                <c:pt idx="1740">
                  <c:v>1.3599999999999994</c:v>
                </c:pt>
                <c:pt idx="1741">
                  <c:v>1.1599999999999995</c:v>
                </c:pt>
                <c:pt idx="1742">
                  <c:v>0.97999999999999976</c:v>
                </c:pt>
                <c:pt idx="1743">
                  <c:v>0.65999999999999981</c:v>
                </c:pt>
                <c:pt idx="1744">
                  <c:v>0.78</c:v>
                </c:pt>
                <c:pt idx="1745">
                  <c:v>0.82</c:v>
                </c:pt>
                <c:pt idx="1746">
                  <c:v>0.85999999999999976</c:v>
                </c:pt>
                <c:pt idx="1747">
                  <c:v>0.75999999999999979</c:v>
                </c:pt>
                <c:pt idx="1748">
                  <c:v>0.53999999999999948</c:v>
                </c:pt>
                <c:pt idx="1749">
                  <c:v>0.28000000000000008</c:v>
                </c:pt>
                <c:pt idx="1750">
                  <c:v>6.0000000000000143E-2</c:v>
                </c:pt>
                <c:pt idx="1751">
                  <c:v>-0.15999999999999942</c:v>
                </c:pt>
                <c:pt idx="1752">
                  <c:v>0.2000000000000007</c:v>
                </c:pt>
                <c:pt idx="1753">
                  <c:v>0.68000000000000116</c:v>
                </c:pt>
                <c:pt idx="1754">
                  <c:v>1.0400000000000005</c:v>
                </c:pt>
                <c:pt idx="1755">
                  <c:v>1.0400000000000005</c:v>
                </c:pt>
                <c:pt idx="1756">
                  <c:v>1.2800000000000005</c:v>
                </c:pt>
                <c:pt idx="1757">
                  <c:v>1.120000000000001</c:v>
                </c:pt>
                <c:pt idx="1758">
                  <c:v>1.0800000000000005</c:v>
                </c:pt>
                <c:pt idx="1759">
                  <c:v>0.90000000000000069</c:v>
                </c:pt>
                <c:pt idx="1760">
                  <c:v>1.1400000000000006</c:v>
                </c:pt>
                <c:pt idx="1761">
                  <c:v>1.1400000000000006</c:v>
                </c:pt>
                <c:pt idx="1762">
                  <c:v>1.0599999999999994</c:v>
                </c:pt>
                <c:pt idx="1763">
                  <c:v>1.0799999999999996</c:v>
                </c:pt>
                <c:pt idx="1764">
                  <c:v>1.1799999999999997</c:v>
                </c:pt>
                <c:pt idx="1765">
                  <c:v>0.87999999999999967</c:v>
                </c:pt>
                <c:pt idx="1766">
                  <c:v>1.1000000000000001</c:v>
                </c:pt>
                <c:pt idx="1767">
                  <c:v>1.3800000000000003</c:v>
                </c:pt>
                <c:pt idx="1768">
                  <c:v>1.4</c:v>
                </c:pt>
                <c:pt idx="1769">
                  <c:v>1.56</c:v>
                </c:pt>
                <c:pt idx="1770">
                  <c:v>1.5800000000000005</c:v>
                </c:pt>
                <c:pt idx="1771">
                  <c:v>1.6</c:v>
                </c:pt>
                <c:pt idx="1772">
                  <c:v>1.36</c:v>
                </c:pt>
                <c:pt idx="1773">
                  <c:v>0.76000000000000012</c:v>
                </c:pt>
                <c:pt idx="1774">
                  <c:v>0.26000000000000012</c:v>
                </c:pt>
                <c:pt idx="1775">
                  <c:v>1.9999999999999928E-2</c:v>
                </c:pt>
                <c:pt idx="1776">
                  <c:v>-0.27999999999999969</c:v>
                </c:pt>
                <c:pt idx="1777">
                  <c:v>-7.999999999999971E-2</c:v>
                </c:pt>
                <c:pt idx="1778">
                  <c:v>0.46000000000000052</c:v>
                </c:pt>
                <c:pt idx="1779">
                  <c:v>1.06</c:v>
                </c:pt>
                <c:pt idx="1780">
                  <c:v>1.0200000000000002</c:v>
                </c:pt>
                <c:pt idx="1781">
                  <c:v>1.0600000000000005</c:v>
                </c:pt>
                <c:pt idx="1782">
                  <c:v>0.62000000000000033</c:v>
                </c:pt>
                <c:pt idx="1783">
                  <c:v>0.42000000000000026</c:v>
                </c:pt>
                <c:pt idx="1784">
                  <c:v>0.40000000000000069</c:v>
                </c:pt>
                <c:pt idx="1785">
                  <c:v>0.78000000000000047</c:v>
                </c:pt>
                <c:pt idx="1786">
                  <c:v>0.87999999999999967</c:v>
                </c:pt>
                <c:pt idx="1787">
                  <c:v>1.3000000000000003</c:v>
                </c:pt>
                <c:pt idx="1788">
                  <c:v>1.1800000000000004</c:v>
                </c:pt>
                <c:pt idx="1789">
                  <c:v>0.96000000000000019</c:v>
                </c:pt>
                <c:pt idx="1790">
                  <c:v>0.94000000000000017</c:v>
                </c:pt>
                <c:pt idx="1791">
                  <c:v>1.0800000000000007</c:v>
                </c:pt>
                <c:pt idx="1792">
                  <c:v>1.08</c:v>
                </c:pt>
                <c:pt idx="1793">
                  <c:v>1.3400000000000003</c:v>
                </c:pt>
                <c:pt idx="1794">
                  <c:v>1.4</c:v>
                </c:pt>
                <c:pt idx="1795">
                  <c:v>1.3800000000000003</c:v>
                </c:pt>
                <c:pt idx="1796">
                  <c:v>1.0199999999999996</c:v>
                </c:pt>
                <c:pt idx="1797">
                  <c:v>0.9</c:v>
                </c:pt>
                <c:pt idx="1798">
                  <c:v>1</c:v>
                </c:pt>
                <c:pt idx="1799">
                  <c:v>0.54000000000000059</c:v>
                </c:pt>
                <c:pt idx="1800">
                  <c:v>0.26000000000000012</c:v>
                </c:pt>
                <c:pt idx="1801">
                  <c:v>0.50000000000000067</c:v>
                </c:pt>
                <c:pt idx="1802">
                  <c:v>0.60000000000000075</c:v>
                </c:pt>
                <c:pt idx="1803">
                  <c:v>0.78000000000000047</c:v>
                </c:pt>
                <c:pt idx="1804">
                  <c:v>1.4800000000000004</c:v>
                </c:pt>
                <c:pt idx="1805">
                  <c:v>1.9200000000000004</c:v>
                </c:pt>
                <c:pt idx="1806">
                  <c:v>1.8800000000000003</c:v>
                </c:pt>
                <c:pt idx="1807">
                  <c:v>2.0200000000000005</c:v>
                </c:pt>
                <c:pt idx="1808">
                  <c:v>1.9800000000000004</c:v>
                </c:pt>
                <c:pt idx="1809">
                  <c:v>1.36</c:v>
                </c:pt>
                <c:pt idx="1810">
                  <c:v>1.2200000000000002</c:v>
                </c:pt>
                <c:pt idx="1811">
                  <c:v>1.2200000000000002</c:v>
                </c:pt>
                <c:pt idx="1812">
                  <c:v>1.3400000000000005</c:v>
                </c:pt>
                <c:pt idx="1813">
                  <c:v>1.2399999999999998</c:v>
                </c:pt>
                <c:pt idx="1814">
                  <c:v>1.5199999999999996</c:v>
                </c:pt>
                <c:pt idx="1815">
                  <c:v>1.6599999999999995</c:v>
                </c:pt>
                <c:pt idx="1816">
                  <c:v>1.3599999999999994</c:v>
                </c:pt>
                <c:pt idx="1817">
                  <c:v>0.87999999999999901</c:v>
                </c:pt>
                <c:pt idx="1818">
                  <c:v>0.81999999999999962</c:v>
                </c:pt>
                <c:pt idx="1819">
                  <c:v>0.53999999999999981</c:v>
                </c:pt>
                <c:pt idx="1820">
                  <c:v>0.16000000000000014</c:v>
                </c:pt>
                <c:pt idx="1821">
                  <c:v>0.2</c:v>
                </c:pt>
                <c:pt idx="1822">
                  <c:v>0</c:v>
                </c:pt>
                <c:pt idx="1823">
                  <c:v>0.35999999999999943</c:v>
                </c:pt>
                <c:pt idx="1824">
                  <c:v>0.67999999999999972</c:v>
                </c:pt>
                <c:pt idx="1825">
                  <c:v>0.93999999999999917</c:v>
                </c:pt>
                <c:pt idx="1826">
                  <c:v>0.95999999999999874</c:v>
                </c:pt>
                <c:pt idx="1827">
                  <c:v>1.4199999999999988</c:v>
                </c:pt>
                <c:pt idx="1828">
                  <c:v>0.93999999999999917</c:v>
                </c:pt>
                <c:pt idx="1829">
                  <c:v>0.53999999999999915</c:v>
                </c:pt>
                <c:pt idx="1830">
                  <c:v>0.23999999999999916</c:v>
                </c:pt>
                <c:pt idx="1831">
                  <c:v>0.43999999999999917</c:v>
                </c:pt>
                <c:pt idx="1832">
                  <c:v>0.17999999999999972</c:v>
                </c:pt>
                <c:pt idx="1833">
                  <c:v>0.12000000000000029</c:v>
                </c:pt>
                <c:pt idx="1834">
                  <c:v>0.52000000000000024</c:v>
                </c:pt>
                <c:pt idx="1835">
                  <c:v>0.36000000000000087</c:v>
                </c:pt>
                <c:pt idx="1836">
                  <c:v>6.0000000000000851E-2</c:v>
                </c:pt>
                <c:pt idx="1837">
                  <c:v>0.44000000000000056</c:v>
                </c:pt>
                <c:pt idx="1838">
                  <c:v>0.6</c:v>
                </c:pt>
                <c:pt idx="1839">
                  <c:v>0.6399999999999999</c:v>
                </c:pt>
                <c:pt idx="1840">
                  <c:v>1.0799999999999996</c:v>
                </c:pt>
                <c:pt idx="1841">
                  <c:v>1.1399999999999999</c:v>
                </c:pt>
                <c:pt idx="1842">
                  <c:v>0.76000000000000012</c:v>
                </c:pt>
                <c:pt idx="1843">
                  <c:v>0.68000000000000038</c:v>
                </c:pt>
                <c:pt idx="1844">
                  <c:v>0.67999999999999972</c:v>
                </c:pt>
                <c:pt idx="1845">
                  <c:v>0.8</c:v>
                </c:pt>
                <c:pt idx="1846">
                  <c:v>1</c:v>
                </c:pt>
                <c:pt idx="1847">
                  <c:v>1.3199999999999996</c:v>
                </c:pt>
                <c:pt idx="1848">
                  <c:v>1.2799999999999998</c:v>
                </c:pt>
                <c:pt idx="1849">
                  <c:v>1.4600000000000002</c:v>
                </c:pt>
                <c:pt idx="1850">
                  <c:v>1.5200000000000002</c:v>
                </c:pt>
                <c:pt idx="1851">
                  <c:v>1.5200000000000002</c:v>
                </c:pt>
                <c:pt idx="1852">
                  <c:v>1.5799999999999996</c:v>
                </c:pt>
                <c:pt idx="1853">
                  <c:v>1.7799999999999998</c:v>
                </c:pt>
                <c:pt idx="1854">
                  <c:v>1.6199999999999997</c:v>
                </c:pt>
                <c:pt idx="1855">
                  <c:v>1.1199999999999997</c:v>
                </c:pt>
                <c:pt idx="1856">
                  <c:v>1</c:v>
                </c:pt>
                <c:pt idx="1857">
                  <c:v>0.94000000000000061</c:v>
                </c:pt>
                <c:pt idx="1858">
                  <c:v>0.80000000000000071</c:v>
                </c:pt>
                <c:pt idx="1859">
                  <c:v>0.64000000000000123</c:v>
                </c:pt>
                <c:pt idx="1860">
                  <c:v>0.94000000000000128</c:v>
                </c:pt>
                <c:pt idx="1861">
                  <c:v>1.1600000000000015</c:v>
                </c:pt>
                <c:pt idx="1862">
                  <c:v>0.90000000000000147</c:v>
                </c:pt>
                <c:pt idx="1863">
                  <c:v>1.4200000000000017</c:v>
                </c:pt>
                <c:pt idx="1864">
                  <c:v>1.5600000000000016</c:v>
                </c:pt>
                <c:pt idx="1865">
                  <c:v>1.3000000000000007</c:v>
                </c:pt>
                <c:pt idx="1866">
                  <c:v>1.1400000000000006</c:v>
                </c:pt>
                <c:pt idx="1867">
                  <c:v>1.0200000000000009</c:v>
                </c:pt>
                <c:pt idx="1868">
                  <c:v>0.42000000000000026</c:v>
                </c:pt>
                <c:pt idx="1869">
                  <c:v>0.26000000000000012</c:v>
                </c:pt>
                <c:pt idx="1870">
                  <c:v>0.42000000000000098</c:v>
                </c:pt>
                <c:pt idx="1871">
                  <c:v>0.46000000000000085</c:v>
                </c:pt>
                <c:pt idx="1872">
                  <c:v>0.46000000000000013</c:v>
                </c:pt>
                <c:pt idx="1873">
                  <c:v>0.42000000000000026</c:v>
                </c:pt>
                <c:pt idx="1874">
                  <c:v>0.76000000000000012</c:v>
                </c:pt>
                <c:pt idx="1875">
                  <c:v>0.6399999999999999</c:v>
                </c:pt>
                <c:pt idx="1876">
                  <c:v>0.43999999999999984</c:v>
                </c:pt>
                <c:pt idx="1877">
                  <c:v>0.5</c:v>
                </c:pt>
                <c:pt idx="1878">
                  <c:v>0.66000000000000014</c:v>
                </c:pt>
                <c:pt idx="1879">
                  <c:v>0.37999999999999973</c:v>
                </c:pt>
                <c:pt idx="1880">
                  <c:v>1.1199999999999997</c:v>
                </c:pt>
                <c:pt idx="1881">
                  <c:v>1.6599999999999995</c:v>
                </c:pt>
                <c:pt idx="1882">
                  <c:v>1.7999999999999994</c:v>
                </c:pt>
                <c:pt idx="1883">
                  <c:v>1.819999999999999</c:v>
                </c:pt>
                <c:pt idx="1884">
                  <c:v>1.819999999999999</c:v>
                </c:pt>
                <c:pt idx="1885">
                  <c:v>1.2199999999999995</c:v>
                </c:pt>
                <c:pt idx="1886">
                  <c:v>0.89999999999999925</c:v>
                </c:pt>
                <c:pt idx="1887">
                  <c:v>1.1399999999999999</c:v>
                </c:pt>
                <c:pt idx="1888">
                  <c:v>1.2399999999999998</c:v>
                </c:pt>
                <c:pt idx="1889">
                  <c:v>1.3800000000000003</c:v>
                </c:pt>
                <c:pt idx="1890">
                  <c:v>1.1399999999999999</c:v>
                </c:pt>
                <c:pt idx="1891">
                  <c:v>1.0799999999999996</c:v>
                </c:pt>
                <c:pt idx="1892">
                  <c:v>0.59999999999999931</c:v>
                </c:pt>
                <c:pt idx="1893">
                  <c:v>0.51999999999999957</c:v>
                </c:pt>
                <c:pt idx="1894">
                  <c:v>3.9999999999999147E-2</c:v>
                </c:pt>
                <c:pt idx="1895">
                  <c:v>0.31999999999999956</c:v>
                </c:pt>
                <c:pt idx="1896">
                  <c:v>0.68000000000000038</c:v>
                </c:pt>
                <c:pt idx="1897">
                  <c:v>1.0399999999999998</c:v>
                </c:pt>
                <c:pt idx="1898">
                  <c:v>1.3</c:v>
                </c:pt>
                <c:pt idx="1899">
                  <c:v>1.7</c:v>
                </c:pt>
                <c:pt idx="1900">
                  <c:v>1.7799999999999989</c:v>
                </c:pt>
                <c:pt idx="1901">
                  <c:v>1.5799999999999996</c:v>
                </c:pt>
                <c:pt idx="1902">
                  <c:v>1.5199999999999996</c:v>
                </c:pt>
                <c:pt idx="1903">
                  <c:v>1.1999999999999986</c:v>
                </c:pt>
                <c:pt idx="1904">
                  <c:v>1.2999999999999985</c:v>
                </c:pt>
                <c:pt idx="1905">
                  <c:v>1.5</c:v>
                </c:pt>
                <c:pt idx="1906">
                  <c:v>1.5599999999999981</c:v>
                </c:pt>
                <c:pt idx="1907">
                  <c:v>1.5999999999999985</c:v>
                </c:pt>
                <c:pt idx="1908">
                  <c:v>1.6799999999999984</c:v>
                </c:pt>
                <c:pt idx="1909">
                  <c:v>1.5999999999999985</c:v>
                </c:pt>
                <c:pt idx="1910">
                  <c:v>1.4999999999999971</c:v>
                </c:pt>
                <c:pt idx="1911">
                  <c:v>1.6599999999999979</c:v>
                </c:pt>
                <c:pt idx="1912">
                  <c:v>1.6399999999999992</c:v>
                </c:pt>
                <c:pt idx="1913">
                  <c:v>1.6799999999999997</c:v>
                </c:pt>
                <c:pt idx="1914">
                  <c:v>1.7399999999999991</c:v>
                </c:pt>
                <c:pt idx="1915">
                  <c:v>1.5</c:v>
                </c:pt>
                <c:pt idx="1916">
                  <c:v>1.4400000000000006</c:v>
                </c:pt>
                <c:pt idx="1917">
                  <c:v>1.6200000000000003</c:v>
                </c:pt>
                <c:pt idx="1918">
                  <c:v>1.7</c:v>
                </c:pt>
                <c:pt idx="1919">
                  <c:v>1.5600000000000009</c:v>
                </c:pt>
                <c:pt idx="1920">
                  <c:v>1.6599999999999995</c:v>
                </c:pt>
                <c:pt idx="1921">
                  <c:v>1.2599999999999993</c:v>
                </c:pt>
                <c:pt idx="1922">
                  <c:v>0.97999999999999976</c:v>
                </c:pt>
                <c:pt idx="1923">
                  <c:v>0.46000000000000085</c:v>
                </c:pt>
                <c:pt idx="1924">
                  <c:v>0.18000000000000113</c:v>
                </c:pt>
                <c:pt idx="1925">
                  <c:v>-0.159999999999998</c:v>
                </c:pt>
                <c:pt idx="1926">
                  <c:v>-0.19999999999999857</c:v>
                </c:pt>
                <c:pt idx="1927">
                  <c:v>-0.77999999999999969</c:v>
                </c:pt>
                <c:pt idx="1928">
                  <c:v>-0.5</c:v>
                </c:pt>
                <c:pt idx="1929">
                  <c:v>-0.46000000000000085</c:v>
                </c:pt>
                <c:pt idx="1930">
                  <c:v>-0.3</c:v>
                </c:pt>
                <c:pt idx="1931">
                  <c:v>-0.15999999999999942</c:v>
                </c:pt>
                <c:pt idx="1932">
                  <c:v>-2.0000000000000285E-2</c:v>
                </c:pt>
                <c:pt idx="1933">
                  <c:v>-0.37999999999999973</c:v>
                </c:pt>
                <c:pt idx="1934">
                  <c:v>-0.53999999999999915</c:v>
                </c:pt>
                <c:pt idx="1935">
                  <c:v>-0.57999999999999974</c:v>
                </c:pt>
                <c:pt idx="1936">
                  <c:v>-1.0200000000000002</c:v>
                </c:pt>
                <c:pt idx="1937">
                  <c:v>-0.51999999999999891</c:v>
                </c:pt>
                <c:pt idx="1938">
                  <c:v>-0.51999999999999891</c:v>
                </c:pt>
                <c:pt idx="1939">
                  <c:v>-0.51999999999999891</c:v>
                </c:pt>
                <c:pt idx="1940">
                  <c:v>-0.35999999999999943</c:v>
                </c:pt>
                <c:pt idx="1941">
                  <c:v>-3.9999999999999147E-2</c:v>
                </c:pt>
                <c:pt idx="1942">
                  <c:v>-0.27999999999999969</c:v>
                </c:pt>
                <c:pt idx="1943">
                  <c:v>-0.16000000000000086</c:v>
                </c:pt>
                <c:pt idx="1944">
                  <c:v>0.21999999999999886</c:v>
                </c:pt>
                <c:pt idx="1945">
                  <c:v>9.9999999999999284E-2</c:v>
                </c:pt>
                <c:pt idx="1946">
                  <c:v>-0.16000000000000086</c:v>
                </c:pt>
                <c:pt idx="1947">
                  <c:v>-0.34000000000000058</c:v>
                </c:pt>
                <c:pt idx="1948">
                  <c:v>-2.0000000000000285E-2</c:v>
                </c:pt>
                <c:pt idx="1949">
                  <c:v>-0.27999999999999969</c:v>
                </c:pt>
                <c:pt idx="1950">
                  <c:v>-0.33999999999999986</c:v>
                </c:pt>
                <c:pt idx="1951">
                  <c:v>-3.9999999999999855E-2</c:v>
                </c:pt>
                <c:pt idx="1952">
                  <c:v>0.46000000000000013</c:v>
                </c:pt>
                <c:pt idx="1953">
                  <c:v>0.2000000000000007</c:v>
                </c:pt>
                <c:pt idx="1954">
                  <c:v>0.6</c:v>
                </c:pt>
                <c:pt idx="1955">
                  <c:v>0.98000000000000043</c:v>
                </c:pt>
                <c:pt idx="1956">
                  <c:v>0.70000000000000073</c:v>
                </c:pt>
                <c:pt idx="1957">
                  <c:v>0.50000000000000067</c:v>
                </c:pt>
                <c:pt idx="1958">
                  <c:v>0.30000000000000071</c:v>
                </c:pt>
                <c:pt idx="1959">
                  <c:v>2.0000000000000285E-2</c:v>
                </c:pt>
                <c:pt idx="1960">
                  <c:v>-1.9999999999999574E-2</c:v>
                </c:pt>
                <c:pt idx="1961">
                  <c:v>0.46000000000000013</c:v>
                </c:pt>
                <c:pt idx="1962">
                  <c:v>0.5</c:v>
                </c:pt>
                <c:pt idx="1963">
                  <c:v>1.0199999999999996</c:v>
                </c:pt>
                <c:pt idx="1964">
                  <c:v>1.4200000000000004</c:v>
                </c:pt>
                <c:pt idx="1965">
                  <c:v>1.94</c:v>
                </c:pt>
                <c:pt idx="1966">
                  <c:v>1.8599999999999994</c:v>
                </c:pt>
                <c:pt idx="1967">
                  <c:v>1.6199999999999997</c:v>
                </c:pt>
                <c:pt idx="1968">
                  <c:v>3</c:v>
                </c:pt>
                <c:pt idx="1969">
                  <c:v>2.8199999999999994</c:v>
                </c:pt>
                <c:pt idx="1970">
                  <c:v>-0.38000000000000045</c:v>
                </c:pt>
                <c:pt idx="1971">
                  <c:v>-0.78</c:v>
                </c:pt>
                <c:pt idx="1972">
                  <c:v>-0.42000000000000026</c:v>
                </c:pt>
                <c:pt idx="1973">
                  <c:v>-1.9800000000000009</c:v>
                </c:pt>
                <c:pt idx="1974">
                  <c:v>-2.1200000000000006</c:v>
                </c:pt>
                <c:pt idx="1975">
                  <c:v>0.37999999999999934</c:v>
                </c:pt>
                <c:pt idx="1976">
                  <c:v>0.7399999999999991</c:v>
                </c:pt>
                <c:pt idx="1977">
                  <c:v>0.35999999999999976</c:v>
                </c:pt>
                <c:pt idx="1978">
                  <c:v>0.7999999999999996</c:v>
                </c:pt>
                <c:pt idx="1979">
                  <c:v>0.65999999999999981</c:v>
                </c:pt>
                <c:pt idx="1980">
                  <c:v>0.67999999999999938</c:v>
                </c:pt>
                <c:pt idx="1981">
                  <c:v>0.99999999999999933</c:v>
                </c:pt>
                <c:pt idx="1982">
                  <c:v>1.3999999999999986</c:v>
                </c:pt>
                <c:pt idx="1983">
                  <c:v>0.93999999999999884</c:v>
                </c:pt>
                <c:pt idx="1984">
                  <c:v>1.1799999999999986</c:v>
                </c:pt>
                <c:pt idx="1985">
                  <c:v>1.359999999999999</c:v>
                </c:pt>
                <c:pt idx="1986">
                  <c:v>0.9199999999999996</c:v>
                </c:pt>
                <c:pt idx="1987">
                  <c:v>0.81999999999999962</c:v>
                </c:pt>
                <c:pt idx="1988">
                  <c:v>1</c:v>
                </c:pt>
                <c:pt idx="1989">
                  <c:v>0.66000000000000014</c:v>
                </c:pt>
                <c:pt idx="1990">
                  <c:v>0.50000000000000067</c:v>
                </c:pt>
                <c:pt idx="1991">
                  <c:v>0.43999999999999984</c:v>
                </c:pt>
                <c:pt idx="1992">
                  <c:v>0.36000000000000015</c:v>
                </c:pt>
                <c:pt idx="1993">
                  <c:v>0.27999999999999969</c:v>
                </c:pt>
                <c:pt idx="1994">
                  <c:v>0.45999999999999941</c:v>
                </c:pt>
                <c:pt idx="1995">
                  <c:v>0.27999999999999903</c:v>
                </c:pt>
                <c:pt idx="1996">
                  <c:v>0.93999999999999984</c:v>
                </c:pt>
                <c:pt idx="1997">
                  <c:v>0.9</c:v>
                </c:pt>
                <c:pt idx="1998">
                  <c:v>0.5800000000000004</c:v>
                </c:pt>
                <c:pt idx="1999">
                  <c:v>0.64000000000000057</c:v>
                </c:pt>
                <c:pt idx="2000">
                  <c:v>0.84000000000000052</c:v>
                </c:pt>
                <c:pt idx="2001">
                  <c:v>0.36000000000000015</c:v>
                </c:pt>
                <c:pt idx="2002">
                  <c:v>0.2</c:v>
                </c:pt>
                <c:pt idx="2003">
                  <c:v>0.17999999999999972</c:v>
                </c:pt>
                <c:pt idx="2004">
                  <c:v>-1.9999999999999574E-2</c:v>
                </c:pt>
                <c:pt idx="2005">
                  <c:v>-0.15999999999999942</c:v>
                </c:pt>
                <c:pt idx="2006">
                  <c:v>-3.9999999999999855E-2</c:v>
                </c:pt>
                <c:pt idx="2007">
                  <c:v>0.34000000000000058</c:v>
                </c:pt>
                <c:pt idx="2008">
                  <c:v>0.78000000000000047</c:v>
                </c:pt>
                <c:pt idx="2009">
                  <c:v>1.0399999999999998</c:v>
                </c:pt>
                <c:pt idx="2010">
                  <c:v>1.3199999999999996</c:v>
                </c:pt>
                <c:pt idx="2011">
                  <c:v>0.96000000000000019</c:v>
                </c:pt>
                <c:pt idx="2012">
                  <c:v>0.77999999999999969</c:v>
                </c:pt>
                <c:pt idx="2013">
                  <c:v>0.9199999999999996</c:v>
                </c:pt>
                <c:pt idx="2014">
                  <c:v>0.95999999999999941</c:v>
                </c:pt>
                <c:pt idx="2015">
                  <c:v>0.85999999999999943</c:v>
                </c:pt>
                <c:pt idx="2016">
                  <c:v>1.1199999999999988</c:v>
                </c:pt>
                <c:pt idx="2017">
                  <c:v>1.319999999999999</c:v>
                </c:pt>
                <c:pt idx="2018">
                  <c:v>1.1399999999999992</c:v>
                </c:pt>
                <c:pt idx="2019">
                  <c:v>1.0999999999999992</c:v>
                </c:pt>
                <c:pt idx="2020">
                  <c:v>1.2199999999999995</c:v>
                </c:pt>
                <c:pt idx="2021">
                  <c:v>1.3200000000000003</c:v>
                </c:pt>
                <c:pt idx="2022">
                  <c:v>1.1000000000000008</c:v>
                </c:pt>
                <c:pt idx="2023">
                  <c:v>1.0800000000000005</c:v>
                </c:pt>
                <c:pt idx="2024">
                  <c:v>1.4600000000000009</c:v>
                </c:pt>
                <c:pt idx="2025">
                  <c:v>1.06</c:v>
                </c:pt>
                <c:pt idx="2026">
                  <c:v>0.85999999999999943</c:v>
                </c:pt>
                <c:pt idx="2027">
                  <c:v>1.1599999999999988</c:v>
                </c:pt>
                <c:pt idx="2028">
                  <c:v>0.97999999999999898</c:v>
                </c:pt>
                <c:pt idx="2029">
                  <c:v>0.19999999999999857</c:v>
                </c:pt>
                <c:pt idx="2030">
                  <c:v>0.65999999999999948</c:v>
                </c:pt>
                <c:pt idx="2031">
                  <c:v>0.38000000000000045</c:v>
                </c:pt>
                <c:pt idx="2032">
                  <c:v>0.12000000000000099</c:v>
                </c:pt>
                <c:pt idx="2033">
                  <c:v>0.66000000000000081</c:v>
                </c:pt>
                <c:pt idx="2034">
                  <c:v>0.98000000000000043</c:v>
                </c:pt>
                <c:pt idx="2035">
                  <c:v>0.8600000000000001</c:v>
                </c:pt>
                <c:pt idx="2036">
                  <c:v>0.99999999999999933</c:v>
                </c:pt>
                <c:pt idx="2037">
                  <c:v>0.99999999999999856</c:v>
                </c:pt>
                <c:pt idx="2038">
                  <c:v>0.25999999999999873</c:v>
                </c:pt>
                <c:pt idx="2039">
                  <c:v>0.21999999999999886</c:v>
                </c:pt>
                <c:pt idx="2040">
                  <c:v>7.9999999999999002E-2</c:v>
                </c:pt>
                <c:pt idx="2041">
                  <c:v>0.89999999999999925</c:v>
                </c:pt>
                <c:pt idx="2042">
                  <c:v>1.2599999999999993</c:v>
                </c:pt>
                <c:pt idx="2043">
                  <c:v>1.6999999999999993</c:v>
                </c:pt>
                <c:pt idx="2044">
                  <c:v>1.8999999999999992</c:v>
                </c:pt>
                <c:pt idx="2045">
                  <c:v>1.5799999999999996</c:v>
                </c:pt>
                <c:pt idx="2046">
                  <c:v>1.1600000000000001</c:v>
                </c:pt>
                <c:pt idx="2047">
                  <c:v>0.82000000000000028</c:v>
                </c:pt>
                <c:pt idx="2048">
                  <c:v>0.74000000000000055</c:v>
                </c:pt>
                <c:pt idx="2049">
                  <c:v>0.70000000000000073</c:v>
                </c:pt>
                <c:pt idx="2050">
                  <c:v>0.82000000000000028</c:v>
                </c:pt>
                <c:pt idx="2051">
                  <c:v>0.68000000000000038</c:v>
                </c:pt>
                <c:pt idx="2052">
                  <c:v>0.76000000000000012</c:v>
                </c:pt>
                <c:pt idx="2053">
                  <c:v>0.76000000000000012</c:v>
                </c:pt>
                <c:pt idx="2054">
                  <c:v>0.7600000000000009</c:v>
                </c:pt>
                <c:pt idx="2055">
                  <c:v>0.88000000000000111</c:v>
                </c:pt>
                <c:pt idx="2056">
                  <c:v>1.120000000000001</c:v>
                </c:pt>
                <c:pt idx="2057">
                  <c:v>1.3000000000000014</c:v>
                </c:pt>
                <c:pt idx="2058">
                  <c:v>1.4000000000000015</c:v>
                </c:pt>
                <c:pt idx="2059">
                  <c:v>1.4000000000000008</c:v>
                </c:pt>
                <c:pt idx="2060">
                  <c:v>1.44</c:v>
                </c:pt>
                <c:pt idx="2061">
                  <c:v>1.1000000000000001</c:v>
                </c:pt>
                <c:pt idx="2062">
                  <c:v>1.0399999999999998</c:v>
                </c:pt>
                <c:pt idx="2063">
                  <c:v>1.0400000000000005</c:v>
                </c:pt>
                <c:pt idx="2064">
                  <c:v>1.06</c:v>
                </c:pt>
                <c:pt idx="2065">
                  <c:v>1.1000000000000014</c:v>
                </c:pt>
                <c:pt idx="2066">
                  <c:v>1.420000000000001</c:v>
                </c:pt>
                <c:pt idx="2067">
                  <c:v>1.3200000000000016</c:v>
                </c:pt>
                <c:pt idx="2068">
                  <c:v>1.1000000000000001</c:v>
                </c:pt>
                <c:pt idx="2069">
                  <c:v>1</c:v>
                </c:pt>
                <c:pt idx="2070">
                  <c:v>1.1799999999999997</c:v>
                </c:pt>
                <c:pt idx="2071">
                  <c:v>1.0799999999999996</c:v>
                </c:pt>
                <c:pt idx="2072">
                  <c:v>0.85999999999999943</c:v>
                </c:pt>
                <c:pt idx="2073">
                  <c:v>1.1799999999999997</c:v>
                </c:pt>
                <c:pt idx="2074">
                  <c:v>1.2200000000000002</c:v>
                </c:pt>
                <c:pt idx="2075">
                  <c:v>1.0599999999999994</c:v>
                </c:pt>
                <c:pt idx="2076">
                  <c:v>1.2599999999999993</c:v>
                </c:pt>
                <c:pt idx="2077">
                  <c:v>1.2999999999999985</c:v>
                </c:pt>
                <c:pt idx="2078">
                  <c:v>1.0599999999999994</c:v>
                </c:pt>
                <c:pt idx="2079">
                  <c:v>0.74000000000000055</c:v>
                </c:pt>
                <c:pt idx="2080">
                  <c:v>1.0799999999999996</c:v>
                </c:pt>
                <c:pt idx="2081">
                  <c:v>0.66000000000000081</c:v>
                </c:pt>
                <c:pt idx="2082">
                  <c:v>0.48000000000000254</c:v>
                </c:pt>
                <c:pt idx="2083">
                  <c:v>0.10000000000000142</c:v>
                </c:pt>
                <c:pt idx="2084">
                  <c:v>2.0000000000000285E-2</c:v>
                </c:pt>
                <c:pt idx="2085">
                  <c:v>-0.31999999999999884</c:v>
                </c:pt>
                <c:pt idx="2086">
                  <c:v>-0.43999999999999917</c:v>
                </c:pt>
                <c:pt idx="2087">
                  <c:v>-0.43999999999999917</c:v>
                </c:pt>
                <c:pt idx="2088">
                  <c:v>0.10000000000000213</c:v>
                </c:pt>
                <c:pt idx="2089">
                  <c:v>0.22000000000000242</c:v>
                </c:pt>
                <c:pt idx="2090">
                  <c:v>0.22000000000000242</c:v>
                </c:pt>
                <c:pt idx="2091">
                  <c:v>0.20000000000000143</c:v>
                </c:pt>
                <c:pt idx="2092">
                  <c:v>0.18000000000000044</c:v>
                </c:pt>
                <c:pt idx="2093">
                  <c:v>-2.0000000000000285E-2</c:v>
                </c:pt>
                <c:pt idx="2094">
                  <c:v>0.11999999999999958</c:v>
                </c:pt>
                <c:pt idx="2095">
                  <c:v>6.0000000000000143E-2</c:v>
                </c:pt>
                <c:pt idx="2096">
                  <c:v>0.68000000000000038</c:v>
                </c:pt>
                <c:pt idx="2097">
                  <c:v>0.96000000000000019</c:v>
                </c:pt>
                <c:pt idx="2098">
                  <c:v>1.2600000000000002</c:v>
                </c:pt>
                <c:pt idx="2099">
                  <c:v>1.5200000000000002</c:v>
                </c:pt>
                <c:pt idx="2100">
                  <c:v>1.9200000000000004</c:v>
                </c:pt>
                <c:pt idx="2101">
                  <c:v>1.6000000000000008</c:v>
                </c:pt>
                <c:pt idx="2102">
                  <c:v>1.8600000000000008</c:v>
                </c:pt>
                <c:pt idx="2103">
                  <c:v>1.5000000000000007</c:v>
                </c:pt>
                <c:pt idx="2104">
                  <c:v>1.4800000000000004</c:v>
                </c:pt>
                <c:pt idx="2105">
                  <c:v>1.1600000000000001</c:v>
                </c:pt>
                <c:pt idx="2106">
                  <c:v>1.1199999999999997</c:v>
                </c:pt>
                <c:pt idx="2107">
                  <c:v>0.71999999999999953</c:v>
                </c:pt>
                <c:pt idx="2108">
                  <c:v>0.9</c:v>
                </c:pt>
                <c:pt idx="2109">
                  <c:v>0.83999999999999986</c:v>
                </c:pt>
                <c:pt idx="2110">
                  <c:v>0.71999999999999953</c:v>
                </c:pt>
                <c:pt idx="2111">
                  <c:v>0.6</c:v>
                </c:pt>
                <c:pt idx="2112">
                  <c:v>0.71999999999999953</c:v>
                </c:pt>
                <c:pt idx="2113">
                  <c:v>0.7399999999999991</c:v>
                </c:pt>
                <c:pt idx="2114">
                  <c:v>0.89999999999999925</c:v>
                </c:pt>
                <c:pt idx="2115">
                  <c:v>1.1199999999999997</c:v>
                </c:pt>
                <c:pt idx="2116">
                  <c:v>1.3599999999999994</c:v>
                </c:pt>
                <c:pt idx="2117">
                  <c:v>1.2200000000000002</c:v>
                </c:pt>
                <c:pt idx="2118">
                  <c:v>1.3800000000000003</c:v>
                </c:pt>
                <c:pt idx="2119">
                  <c:v>1.3800000000000003</c:v>
                </c:pt>
                <c:pt idx="2120">
                  <c:v>1.2600000000000002</c:v>
                </c:pt>
                <c:pt idx="2121">
                  <c:v>1</c:v>
                </c:pt>
                <c:pt idx="2122">
                  <c:v>1.44</c:v>
                </c:pt>
                <c:pt idx="2123">
                  <c:v>1.3200000000000003</c:v>
                </c:pt>
                <c:pt idx="2124">
                  <c:v>1.06</c:v>
                </c:pt>
                <c:pt idx="2125">
                  <c:v>1.0400000000000005</c:v>
                </c:pt>
                <c:pt idx="2126">
                  <c:v>1.1200000000000003</c:v>
                </c:pt>
                <c:pt idx="2127">
                  <c:v>0.81999999999999962</c:v>
                </c:pt>
                <c:pt idx="2128">
                  <c:v>0.7</c:v>
                </c:pt>
                <c:pt idx="2129">
                  <c:v>0.82000000000000028</c:v>
                </c:pt>
                <c:pt idx="2130">
                  <c:v>1.0800000000000005</c:v>
                </c:pt>
                <c:pt idx="2131">
                  <c:v>1.1000000000000008</c:v>
                </c:pt>
                <c:pt idx="2132">
                  <c:v>1.6000000000000014</c:v>
                </c:pt>
                <c:pt idx="2133">
                  <c:v>1.6400000000000006</c:v>
                </c:pt>
                <c:pt idx="2134">
                  <c:v>1.7800000000000005</c:v>
                </c:pt>
                <c:pt idx="2135">
                  <c:v>1.36</c:v>
                </c:pt>
                <c:pt idx="2136">
                  <c:v>1.5799999999999996</c:v>
                </c:pt>
                <c:pt idx="2137">
                  <c:v>0.87999999999999901</c:v>
                </c:pt>
                <c:pt idx="2138">
                  <c:v>1.0399999999999998</c:v>
                </c:pt>
                <c:pt idx="2139">
                  <c:v>0.8</c:v>
                </c:pt>
                <c:pt idx="2140">
                  <c:v>1.1399999999999999</c:v>
                </c:pt>
                <c:pt idx="2141">
                  <c:v>0.76000000000000012</c:v>
                </c:pt>
                <c:pt idx="2142">
                  <c:v>1.1400000000000006</c:v>
                </c:pt>
                <c:pt idx="2143">
                  <c:v>0.67999999999999972</c:v>
                </c:pt>
                <c:pt idx="2144">
                  <c:v>0.9199999999999996</c:v>
                </c:pt>
                <c:pt idx="2145">
                  <c:v>0.75999999999999945</c:v>
                </c:pt>
                <c:pt idx="2146">
                  <c:v>1.1599999999999995</c:v>
                </c:pt>
                <c:pt idx="2147">
                  <c:v>1.0599999999999994</c:v>
                </c:pt>
                <c:pt idx="2148">
                  <c:v>1.6199999999999988</c:v>
                </c:pt>
                <c:pt idx="2149">
                  <c:v>1.5399999999999991</c:v>
                </c:pt>
                <c:pt idx="2150">
                  <c:v>1.7999999999999985</c:v>
                </c:pt>
                <c:pt idx="2151">
                  <c:v>1.5599999999999981</c:v>
                </c:pt>
                <c:pt idx="2152">
                  <c:v>1.459999999999998</c:v>
                </c:pt>
                <c:pt idx="2153">
                  <c:v>1.4599999999999995</c:v>
                </c:pt>
                <c:pt idx="2154">
                  <c:v>1.5399999999999991</c:v>
                </c:pt>
                <c:pt idx="2155">
                  <c:v>1.4600000000000009</c:v>
                </c:pt>
                <c:pt idx="2156">
                  <c:v>1.6200000000000017</c:v>
                </c:pt>
                <c:pt idx="2157">
                  <c:v>2.1000000000000014</c:v>
                </c:pt>
                <c:pt idx="2158">
                  <c:v>1.9200000000000017</c:v>
                </c:pt>
                <c:pt idx="2159">
                  <c:v>1.8800000000000012</c:v>
                </c:pt>
                <c:pt idx="2160">
                  <c:v>2.0000000000000013</c:v>
                </c:pt>
                <c:pt idx="2161">
                  <c:v>1.9400000000000019</c:v>
                </c:pt>
                <c:pt idx="2162">
                  <c:v>2.3800000000000026</c:v>
                </c:pt>
                <c:pt idx="2163">
                  <c:v>2.7000000000000015</c:v>
                </c:pt>
                <c:pt idx="2164">
                  <c:v>3.180000000000001</c:v>
                </c:pt>
                <c:pt idx="2165">
                  <c:v>3</c:v>
                </c:pt>
                <c:pt idx="2166">
                  <c:v>1.5</c:v>
                </c:pt>
                <c:pt idx="2167">
                  <c:v>0.33999999999999914</c:v>
                </c:pt>
                <c:pt idx="2168">
                  <c:v>-0.38000000000000111</c:v>
                </c:pt>
                <c:pt idx="2169">
                  <c:v>-0.9</c:v>
                </c:pt>
                <c:pt idx="2170">
                  <c:v>-1.3</c:v>
                </c:pt>
                <c:pt idx="2171">
                  <c:v>-6.0000000000000851E-2</c:v>
                </c:pt>
                <c:pt idx="2172">
                  <c:v>7.999999999999971E-2</c:v>
                </c:pt>
                <c:pt idx="2173">
                  <c:v>-0.15999999999999942</c:v>
                </c:pt>
                <c:pt idx="2174">
                  <c:v>-0.5</c:v>
                </c:pt>
                <c:pt idx="2175">
                  <c:v>-5.9999999999999429E-2</c:v>
                </c:pt>
                <c:pt idx="2176">
                  <c:v>0.14000000000000057</c:v>
                </c:pt>
                <c:pt idx="2177">
                  <c:v>0.3</c:v>
                </c:pt>
                <c:pt idx="2178">
                  <c:v>0.54000000000000059</c:v>
                </c:pt>
                <c:pt idx="2179">
                  <c:v>0.5</c:v>
                </c:pt>
                <c:pt idx="2180">
                  <c:v>0.51999999999999891</c:v>
                </c:pt>
                <c:pt idx="2181">
                  <c:v>0.47999999999999832</c:v>
                </c:pt>
                <c:pt idx="2182">
                  <c:v>0.43999999999999917</c:v>
                </c:pt>
                <c:pt idx="2183">
                  <c:v>0.59999999999999853</c:v>
                </c:pt>
                <c:pt idx="2184">
                  <c:v>0.6</c:v>
                </c:pt>
                <c:pt idx="2185">
                  <c:v>0.14000000000000057</c:v>
                </c:pt>
                <c:pt idx="2186">
                  <c:v>8.000000000000114E-2</c:v>
                </c:pt>
                <c:pt idx="2187">
                  <c:v>-1.9999999999998862E-2</c:v>
                </c:pt>
                <c:pt idx="2188">
                  <c:v>-0.3</c:v>
                </c:pt>
                <c:pt idx="2189">
                  <c:v>-0.36000000000000087</c:v>
                </c:pt>
                <c:pt idx="2190">
                  <c:v>-0.10000000000000142</c:v>
                </c:pt>
                <c:pt idx="2191">
                  <c:v>-4.0000000000001992E-2</c:v>
                </c:pt>
                <c:pt idx="2192">
                  <c:v>-6.0000000000002274E-2</c:v>
                </c:pt>
                <c:pt idx="2193">
                  <c:v>0.1799999999999983</c:v>
                </c:pt>
                <c:pt idx="2194">
                  <c:v>0.23999999999999772</c:v>
                </c:pt>
                <c:pt idx="2195">
                  <c:v>-0.16000000000000156</c:v>
                </c:pt>
                <c:pt idx="2196">
                  <c:v>-0.220000000000001</c:v>
                </c:pt>
                <c:pt idx="2197">
                  <c:v>-0.26000000000000084</c:v>
                </c:pt>
                <c:pt idx="2198">
                  <c:v>-0.46000000000000013</c:v>
                </c:pt>
                <c:pt idx="2199">
                  <c:v>-0.73999999999999988</c:v>
                </c:pt>
                <c:pt idx="2200">
                  <c:v>-0.4</c:v>
                </c:pt>
                <c:pt idx="2201">
                  <c:v>-0.46000000000000013</c:v>
                </c:pt>
                <c:pt idx="2202">
                  <c:v>-0.4</c:v>
                </c:pt>
                <c:pt idx="2203">
                  <c:v>-2.0000000000000285E-2</c:v>
                </c:pt>
                <c:pt idx="2204">
                  <c:v>0.5</c:v>
                </c:pt>
                <c:pt idx="2205">
                  <c:v>0.23999999999999985</c:v>
                </c:pt>
                <c:pt idx="2206">
                  <c:v>0.33999999999999986</c:v>
                </c:pt>
                <c:pt idx="2207">
                  <c:v>0.4199999999999996</c:v>
                </c:pt>
                <c:pt idx="2208">
                  <c:v>0.49999999999999928</c:v>
                </c:pt>
                <c:pt idx="2209">
                  <c:v>0.35999999999999943</c:v>
                </c:pt>
                <c:pt idx="2210">
                  <c:v>0.67999999999999905</c:v>
                </c:pt>
                <c:pt idx="2211">
                  <c:v>0.3999999999999993</c:v>
                </c:pt>
                <c:pt idx="2212">
                  <c:v>0.55999999999999872</c:v>
                </c:pt>
                <c:pt idx="2213">
                  <c:v>0.35999999999999943</c:v>
                </c:pt>
                <c:pt idx="2214">
                  <c:v>0.13999999999999915</c:v>
                </c:pt>
                <c:pt idx="2215">
                  <c:v>0.13999999999999915</c:v>
                </c:pt>
                <c:pt idx="2216">
                  <c:v>0.43999999999999917</c:v>
                </c:pt>
                <c:pt idx="2217">
                  <c:v>0.56000000000000016</c:v>
                </c:pt>
                <c:pt idx="2218">
                  <c:v>0.53999999999999915</c:v>
                </c:pt>
                <c:pt idx="2219">
                  <c:v>0.83999999999999919</c:v>
                </c:pt>
                <c:pt idx="2220">
                  <c:v>1.2399999999999998</c:v>
                </c:pt>
                <c:pt idx="2221">
                  <c:v>1.44</c:v>
                </c:pt>
                <c:pt idx="2222">
                  <c:v>1.6199999999999997</c:v>
                </c:pt>
                <c:pt idx="2223">
                  <c:v>1.8400000000000005</c:v>
                </c:pt>
                <c:pt idx="2224">
                  <c:v>2.0200000000000009</c:v>
                </c:pt>
                <c:pt idx="2225">
                  <c:v>1.6200000000000003</c:v>
                </c:pt>
                <c:pt idx="2226">
                  <c:v>1.9200000000000004</c:v>
                </c:pt>
                <c:pt idx="2227">
                  <c:v>1.86</c:v>
                </c:pt>
                <c:pt idx="2228">
                  <c:v>1.94</c:v>
                </c:pt>
                <c:pt idx="2229">
                  <c:v>2.34</c:v>
                </c:pt>
                <c:pt idx="2230">
                  <c:v>2.8200000000000012</c:v>
                </c:pt>
                <c:pt idx="2231">
                  <c:v>2.4200000000000004</c:v>
                </c:pt>
                <c:pt idx="2232">
                  <c:v>2.2200000000000002</c:v>
                </c:pt>
                <c:pt idx="2233">
                  <c:v>2.4399999999999991</c:v>
                </c:pt>
                <c:pt idx="2234">
                  <c:v>2.1799999999999984</c:v>
                </c:pt>
                <c:pt idx="2235">
                  <c:v>1.7799999999999983</c:v>
                </c:pt>
                <c:pt idx="2236">
                  <c:v>2.0199999999999987</c:v>
                </c:pt>
                <c:pt idx="2237">
                  <c:v>2.0799999999999983</c:v>
                </c:pt>
                <c:pt idx="2238">
                  <c:v>1.819999999999999</c:v>
                </c:pt>
                <c:pt idx="2239">
                  <c:v>1.7999999999999985</c:v>
                </c:pt>
                <c:pt idx="2240">
                  <c:v>2.0199999999999974</c:v>
                </c:pt>
                <c:pt idx="2241">
                  <c:v>1.8199999999999974</c:v>
                </c:pt>
                <c:pt idx="2242">
                  <c:v>2.0399999999999978</c:v>
                </c:pt>
                <c:pt idx="2243">
                  <c:v>1.9399999999999991</c:v>
                </c:pt>
                <c:pt idx="2244">
                  <c:v>1.9</c:v>
                </c:pt>
                <c:pt idx="2245">
                  <c:v>1.5000000000000013</c:v>
                </c:pt>
                <c:pt idx="2246">
                  <c:v>1.6400000000000006</c:v>
                </c:pt>
                <c:pt idx="2247">
                  <c:v>1.2</c:v>
                </c:pt>
                <c:pt idx="2248">
                  <c:v>1.2199999999999989</c:v>
                </c:pt>
                <c:pt idx="2249">
                  <c:v>0.91999999999999882</c:v>
                </c:pt>
                <c:pt idx="2250">
                  <c:v>0.85999999999999799</c:v>
                </c:pt>
                <c:pt idx="2251">
                  <c:v>0.5</c:v>
                </c:pt>
                <c:pt idx="2252">
                  <c:v>0.3</c:v>
                </c:pt>
                <c:pt idx="2253">
                  <c:v>0.55999999999999939</c:v>
                </c:pt>
                <c:pt idx="2254">
                  <c:v>0.7399999999999991</c:v>
                </c:pt>
                <c:pt idx="2255">
                  <c:v>1.0599999999999994</c:v>
                </c:pt>
                <c:pt idx="2256">
                  <c:v>1.459999999999998</c:v>
                </c:pt>
                <c:pt idx="2257">
                  <c:v>1.4</c:v>
                </c:pt>
                <c:pt idx="2258">
                  <c:v>1.0400000000000005</c:v>
                </c:pt>
                <c:pt idx="2259">
                  <c:v>0.56000000000000083</c:v>
                </c:pt>
                <c:pt idx="2260">
                  <c:v>0.24000000000000057</c:v>
                </c:pt>
                <c:pt idx="2261">
                  <c:v>0</c:v>
                </c:pt>
                <c:pt idx="2262">
                  <c:v>7.999999999999971E-2</c:v>
                </c:pt>
                <c:pt idx="2263">
                  <c:v>0.27999999999999969</c:v>
                </c:pt>
                <c:pt idx="2264">
                  <c:v>0.68000000000000116</c:v>
                </c:pt>
                <c:pt idx="2265">
                  <c:v>0.74000000000000055</c:v>
                </c:pt>
                <c:pt idx="2266">
                  <c:v>0.54000000000000059</c:v>
                </c:pt>
                <c:pt idx="2267">
                  <c:v>0.65999999999999948</c:v>
                </c:pt>
                <c:pt idx="2268">
                  <c:v>0.37999999999999973</c:v>
                </c:pt>
                <c:pt idx="2269">
                  <c:v>0.31999999999999745</c:v>
                </c:pt>
                <c:pt idx="2270">
                  <c:v>0.43999999999999773</c:v>
                </c:pt>
                <c:pt idx="2271">
                  <c:v>0.85999999999999943</c:v>
                </c:pt>
                <c:pt idx="2272">
                  <c:v>0.85999999999999943</c:v>
                </c:pt>
                <c:pt idx="2273">
                  <c:v>1.2</c:v>
                </c:pt>
                <c:pt idx="2274">
                  <c:v>1.2600000000000022</c:v>
                </c:pt>
                <c:pt idx="2275">
                  <c:v>1.6400000000000035</c:v>
                </c:pt>
                <c:pt idx="2276">
                  <c:v>1.4400000000000019</c:v>
                </c:pt>
                <c:pt idx="2277">
                  <c:v>1.7200000000000017</c:v>
                </c:pt>
                <c:pt idx="2278">
                  <c:v>1.9</c:v>
                </c:pt>
                <c:pt idx="2279">
                  <c:v>2.1199999999999988</c:v>
                </c:pt>
                <c:pt idx="2280">
                  <c:v>1.8399999999999976</c:v>
                </c:pt>
                <c:pt idx="2281">
                  <c:v>1.5199999999999989</c:v>
                </c:pt>
                <c:pt idx="2282">
                  <c:v>1.6599999999999995</c:v>
                </c:pt>
                <c:pt idx="2283">
                  <c:v>1.2200000000000002</c:v>
                </c:pt>
                <c:pt idx="2284">
                  <c:v>1.2200000000000002</c:v>
                </c:pt>
                <c:pt idx="2285">
                  <c:v>1.4600000000000009</c:v>
                </c:pt>
                <c:pt idx="2286">
                  <c:v>1.5200000000000002</c:v>
                </c:pt>
                <c:pt idx="2287">
                  <c:v>1.5799999999999996</c:v>
                </c:pt>
                <c:pt idx="2288">
                  <c:v>1.4</c:v>
                </c:pt>
                <c:pt idx="2289">
                  <c:v>1.1200000000000003</c:v>
                </c:pt>
                <c:pt idx="2290">
                  <c:v>1.0400000000000005</c:v>
                </c:pt>
                <c:pt idx="2291">
                  <c:v>1.1400000000000006</c:v>
                </c:pt>
                <c:pt idx="2292">
                  <c:v>0.84000000000000052</c:v>
                </c:pt>
                <c:pt idx="2293">
                  <c:v>1.0799999999999996</c:v>
                </c:pt>
                <c:pt idx="2294">
                  <c:v>0.57999999999999829</c:v>
                </c:pt>
                <c:pt idx="2295">
                  <c:v>0.61999999999999744</c:v>
                </c:pt>
                <c:pt idx="2296">
                  <c:v>0.49999999999999717</c:v>
                </c:pt>
                <c:pt idx="2297">
                  <c:v>0.45999999999999802</c:v>
                </c:pt>
                <c:pt idx="2298">
                  <c:v>0.33999999999999775</c:v>
                </c:pt>
                <c:pt idx="2299">
                  <c:v>0.83999999999999919</c:v>
                </c:pt>
                <c:pt idx="2300">
                  <c:v>0.42000000000000026</c:v>
                </c:pt>
                <c:pt idx="2301">
                  <c:v>0.27999999999999969</c:v>
                </c:pt>
                <c:pt idx="2302">
                  <c:v>0.32000000000000028</c:v>
                </c:pt>
                <c:pt idx="2303">
                  <c:v>0.30000000000000143</c:v>
                </c:pt>
                <c:pt idx="2304">
                  <c:v>4.0000000000001992E-2</c:v>
                </c:pt>
                <c:pt idx="2305">
                  <c:v>0.42000000000000171</c:v>
                </c:pt>
                <c:pt idx="2306">
                  <c:v>1.2800000000000025</c:v>
                </c:pt>
                <c:pt idx="2307">
                  <c:v>1.3000000000000014</c:v>
                </c:pt>
                <c:pt idx="2308">
                  <c:v>1.5</c:v>
                </c:pt>
                <c:pt idx="2309">
                  <c:v>2.0399999999999991</c:v>
                </c:pt>
                <c:pt idx="2310">
                  <c:v>1.9399999999999991</c:v>
                </c:pt>
                <c:pt idx="2311">
                  <c:v>1.5199999999999989</c:v>
                </c:pt>
                <c:pt idx="2312">
                  <c:v>1.7799999999999998</c:v>
                </c:pt>
                <c:pt idx="2313">
                  <c:v>1.9400000000000006</c:v>
                </c:pt>
                <c:pt idx="2314">
                  <c:v>1.8200000000000003</c:v>
                </c:pt>
                <c:pt idx="2315">
                  <c:v>1.7399999999999991</c:v>
                </c:pt>
                <c:pt idx="2316">
                  <c:v>2.0799999999999983</c:v>
                </c:pt>
                <c:pt idx="2317">
                  <c:v>1.6999999999999971</c:v>
                </c:pt>
                <c:pt idx="2318">
                  <c:v>1.5399999999999978</c:v>
                </c:pt>
                <c:pt idx="2319">
                  <c:v>1.3999999999999972</c:v>
                </c:pt>
                <c:pt idx="2320">
                  <c:v>1.3399999999999976</c:v>
                </c:pt>
                <c:pt idx="2321">
                  <c:v>1.0399999999999991</c:v>
                </c:pt>
                <c:pt idx="2322">
                  <c:v>1.1599999999999995</c:v>
                </c:pt>
                <c:pt idx="2323">
                  <c:v>0.89999999999999858</c:v>
                </c:pt>
                <c:pt idx="2324">
                  <c:v>0.92000000000000026</c:v>
                </c:pt>
                <c:pt idx="2325">
                  <c:v>0.66000000000000081</c:v>
                </c:pt>
                <c:pt idx="2326">
                  <c:v>0.57999999999999974</c:v>
                </c:pt>
                <c:pt idx="2327">
                  <c:v>0.48000000000000115</c:v>
                </c:pt>
                <c:pt idx="2328">
                  <c:v>0.6800000000000026</c:v>
                </c:pt>
                <c:pt idx="2329">
                  <c:v>0.48000000000000254</c:v>
                </c:pt>
                <c:pt idx="2330">
                  <c:v>1.0200000000000018</c:v>
                </c:pt>
                <c:pt idx="2331">
                  <c:v>1.0000000000000029</c:v>
                </c:pt>
                <c:pt idx="2332">
                  <c:v>1.0200000000000018</c:v>
                </c:pt>
                <c:pt idx="2333">
                  <c:v>1.0000000000000013</c:v>
                </c:pt>
                <c:pt idx="2334">
                  <c:v>1.2</c:v>
                </c:pt>
                <c:pt idx="2335">
                  <c:v>0.68000000000000116</c:v>
                </c:pt>
                <c:pt idx="2336">
                  <c:v>0.440000000000002</c:v>
                </c:pt>
                <c:pt idx="2337">
                  <c:v>0.38000000000000256</c:v>
                </c:pt>
                <c:pt idx="2338">
                  <c:v>0.36000000000000087</c:v>
                </c:pt>
                <c:pt idx="2339">
                  <c:v>0.30000000000000143</c:v>
                </c:pt>
                <c:pt idx="2340">
                  <c:v>0.44000000000000056</c:v>
                </c:pt>
                <c:pt idx="2341">
                  <c:v>0.4799999999999997</c:v>
                </c:pt>
                <c:pt idx="2342">
                  <c:v>0.39999999999999858</c:v>
                </c:pt>
                <c:pt idx="2343">
                  <c:v>4.000000000000057E-2</c:v>
                </c:pt>
                <c:pt idx="2344">
                  <c:v>0.18000000000000113</c:v>
                </c:pt>
                <c:pt idx="2345">
                  <c:v>2.0000000000001704E-2</c:v>
                </c:pt>
                <c:pt idx="2346">
                  <c:v>0.24000000000000199</c:v>
                </c:pt>
                <c:pt idx="2347">
                  <c:v>0.440000000000002</c:v>
                </c:pt>
                <c:pt idx="2348">
                  <c:v>0.54000000000000059</c:v>
                </c:pt>
                <c:pt idx="2349">
                  <c:v>0.64000000000000057</c:v>
                </c:pt>
                <c:pt idx="2350">
                  <c:v>0.86000000000000087</c:v>
                </c:pt>
                <c:pt idx="2351">
                  <c:v>0.84000000000000052</c:v>
                </c:pt>
                <c:pt idx="2352">
                  <c:v>0.86000000000000087</c:v>
                </c:pt>
                <c:pt idx="2353">
                  <c:v>1.2000000000000015</c:v>
                </c:pt>
                <c:pt idx="2354">
                  <c:v>1.1200000000000003</c:v>
                </c:pt>
                <c:pt idx="2355">
                  <c:v>1.2399999999999991</c:v>
                </c:pt>
                <c:pt idx="2356">
                  <c:v>1.3799999999999997</c:v>
                </c:pt>
                <c:pt idx="2357">
                  <c:v>1.6399999999999992</c:v>
                </c:pt>
                <c:pt idx="2358">
                  <c:v>2</c:v>
                </c:pt>
                <c:pt idx="2359">
                  <c:v>2.4400000000000004</c:v>
                </c:pt>
                <c:pt idx="2360">
                  <c:v>2.4</c:v>
                </c:pt>
                <c:pt idx="2361">
                  <c:v>1.5199999999999989</c:v>
                </c:pt>
                <c:pt idx="2362">
                  <c:v>0.35999999999999943</c:v>
                </c:pt>
                <c:pt idx="2363">
                  <c:v>-0.40000000000000141</c:v>
                </c:pt>
                <c:pt idx="2364">
                  <c:v>-0.92000000000000026</c:v>
                </c:pt>
                <c:pt idx="2365">
                  <c:v>-0.93999999999999917</c:v>
                </c:pt>
                <c:pt idx="2366">
                  <c:v>-0.1799999999999983</c:v>
                </c:pt>
                <c:pt idx="2367">
                  <c:v>0.56000000000000227</c:v>
                </c:pt>
                <c:pt idx="2368">
                  <c:v>1.0000000000000029</c:v>
                </c:pt>
                <c:pt idx="2369">
                  <c:v>1.1800000000000026</c:v>
                </c:pt>
                <c:pt idx="2370">
                  <c:v>1.2400000000000033</c:v>
                </c:pt>
                <c:pt idx="2371">
                  <c:v>1.1800000000000026</c:v>
                </c:pt>
                <c:pt idx="2372">
                  <c:v>1.040000000000002</c:v>
                </c:pt>
                <c:pt idx="2373">
                  <c:v>0.90000000000000147</c:v>
                </c:pt>
                <c:pt idx="2374">
                  <c:v>0.7</c:v>
                </c:pt>
                <c:pt idx="2375">
                  <c:v>0.37999999999999973</c:v>
                </c:pt>
                <c:pt idx="2376">
                  <c:v>0.33999999999999914</c:v>
                </c:pt>
                <c:pt idx="2377">
                  <c:v>0.4</c:v>
                </c:pt>
                <c:pt idx="2378">
                  <c:v>0.64000000000000057</c:v>
                </c:pt>
                <c:pt idx="2379">
                  <c:v>0.68000000000000116</c:v>
                </c:pt>
                <c:pt idx="2380">
                  <c:v>1.1200000000000003</c:v>
                </c:pt>
                <c:pt idx="2381">
                  <c:v>1.1400000000000006</c:v>
                </c:pt>
                <c:pt idx="2382">
                  <c:v>1.4599999999999995</c:v>
                </c:pt>
                <c:pt idx="2383">
                  <c:v>1.2599999999999993</c:v>
                </c:pt>
                <c:pt idx="2384">
                  <c:v>0.95999999999999941</c:v>
                </c:pt>
                <c:pt idx="2385">
                  <c:v>0.72000000000000031</c:v>
                </c:pt>
                <c:pt idx="2386">
                  <c:v>0.68000000000000116</c:v>
                </c:pt>
                <c:pt idx="2387">
                  <c:v>0.56000000000000227</c:v>
                </c:pt>
                <c:pt idx="2388">
                  <c:v>0.74000000000000199</c:v>
                </c:pt>
                <c:pt idx="2389">
                  <c:v>1.3000000000000029</c:v>
                </c:pt>
                <c:pt idx="2390">
                  <c:v>1.5800000000000012</c:v>
                </c:pt>
                <c:pt idx="2391">
                  <c:v>1.2200000000000002</c:v>
                </c:pt>
                <c:pt idx="2392">
                  <c:v>0.94000000000000061</c:v>
                </c:pt>
                <c:pt idx="2393">
                  <c:v>1.0599999999999994</c:v>
                </c:pt>
                <c:pt idx="2394">
                  <c:v>0.81999999999999884</c:v>
                </c:pt>
                <c:pt idx="2395">
                  <c:v>0.75999999999999945</c:v>
                </c:pt>
                <c:pt idx="2396">
                  <c:v>1.3</c:v>
                </c:pt>
                <c:pt idx="2397">
                  <c:v>1.4799999999999982</c:v>
                </c:pt>
                <c:pt idx="2398">
                  <c:v>1.0399999999999991</c:v>
                </c:pt>
                <c:pt idx="2399">
                  <c:v>1.0199999999999989</c:v>
                </c:pt>
                <c:pt idx="2400">
                  <c:v>1.1599999999999995</c:v>
                </c:pt>
                <c:pt idx="2401">
                  <c:v>0.91999999999999882</c:v>
                </c:pt>
                <c:pt idx="2402">
                  <c:v>0.97999999999999976</c:v>
                </c:pt>
                <c:pt idx="2403">
                  <c:v>1</c:v>
                </c:pt>
                <c:pt idx="2404">
                  <c:v>0.97999999999999976</c:v>
                </c:pt>
                <c:pt idx="2405">
                  <c:v>0.93999999999999917</c:v>
                </c:pt>
                <c:pt idx="2406">
                  <c:v>1.319999999999999</c:v>
                </c:pt>
                <c:pt idx="2407">
                  <c:v>1.2799999999999998</c:v>
                </c:pt>
                <c:pt idx="2408">
                  <c:v>1.2</c:v>
                </c:pt>
                <c:pt idx="2409">
                  <c:v>1.0200000000000002</c:v>
                </c:pt>
                <c:pt idx="2410">
                  <c:v>0.86000000000000087</c:v>
                </c:pt>
                <c:pt idx="2411">
                  <c:v>0.80000000000000138</c:v>
                </c:pt>
                <c:pt idx="2412">
                  <c:v>0.7600000000000009</c:v>
                </c:pt>
                <c:pt idx="2413">
                  <c:v>1.2799999999999998</c:v>
                </c:pt>
                <c:pt idx="2414">
                  <c:v>1.4799999999999998</c:v>
                </c:pt>
                <c:pt idx="2415">
                  <c:v>1.2</c:v>
                </c:pt>
                <c:pt idx="2416">
                  <c:v>1.0800000000000012</c:v>
                </c:pt>
                <c:pt idx="2417">
                  <c:v>0.94000000000000061</c:v>
                </c:pt>
                <c:pt idx="2418">
                  <c:v>0.52000000000000024</c:v>
                </c:pt>
                <c:pt idx="2419">
                  <c:v>0.54000000000000059</c:v>
                </c:pt>
                <c:pt idx="2420">
                  <c:v>0.66000000000000081</c:v>
                </c:pt>
                <c:pt idx="2421">
                  <c:v>0.67999999999999972</c:v>
                </c:pt>
                <c:pt idx="2422">
                  <c:v>0.83999999999999919</c:v>
                </c:pt>
                <c:pt idx="2423">
                  <c:v>0.84000000000000052</c:v>
                </c:pt>
                <c:pt idx="2424">
                  <c:v>0.52000000000000024</c:v>
                </c:pt>
                <c:pt idx="2425">
                  <c:v>0.55999999999999939</c:v>
                </c:pt>
                <c:pt idx="2426">
                  <c:v>0.45999999999999941</c:v>
                </c:pt>
                <c:pt idx="2427">
                  <c:v>0.72000000000000031</c:v>
                </c:pt>
                <c:pt idx="2428">
                  <c:v>0.9</c:v>
                </c:pt>
                <c:pt idx="2429">
                  <c:v>1.0799999999999996</c:v>
                </c:pt>
                <c:pt idx="2430">
                  <c:v>1.0199999999999989</c:v>
                </c:pt>
                <c:pt idx="2431">
                  <c:v>1.1599999999999979</c:v>
                </c:pt>
                <c:pt idx="2432">
                  <c:v>0.85999999999999799</c:v>
                </c:pt>
                <c:pt idx="2433">
                  <c:v>0.5399999999999977</c:v>
                </c:pt>
                <c:pt idx="2434">
                  <c:v>0.45999999999999802</c:v>
                </c:pt>
                <c:pt idx="2435">
                  <c:v>0.41999999999999887</c:v>
                </c:pt>
                <c:pt idx="2436">
                  <c:v>0.34000000000000058</c:v>
                </c:pt>
                <c:pt idx="2437">
                  <c:v>0.32000000000000028</c:v>
                </c:pt>
                <c:pt idx="2438">
                  <c:v>0.77999999999999969</c:v>
                </c:pt>
                <c:pt idx="2439">
                  <c:v>0.92000000000000026</c:v>
                </c:pt>
                <c:pt idx="2440">
                  <c:v>0.84000000000000052</c:v>
                </c:pt>
                <c:pt idx="2441">
                  <c:v>0.95999999999999941</c:v>
                </c:pt>
                <c:pt idx="2442">
                  <c:v>0.85999999999999943</c:v>
                </c:pt>
                <c:pt idx="2443">
                  <c:v>0.8</c:v>
                </c:pt>
                <c:pt idx="2444">
                  <c:v>1.1999999999999986</c:v>
                </c:pt>
                <c:pt idx="2445">
                  <c:v>1.3999999999999986</c:v>
                </c:pt>
                <c:pt idx="2446">
                  <c:v>1.3</c:v>
                </c:pt>
                <c:pt idx="2447">
                  <c:v>1.1400000000000006</c:v>
                </c:pt>
                <c:pt idx="2448">
                  <c:v>0.82000000000000028</c:v>
                </c:pt>
                <c:pt idx="2449">
                  <c:v>0.36000000000000087</c:v>
                </c:pt>
                <c:pt idx="2450">
                  <c:v>0.2</c:v>
                </c:pt>
                <c:pt idx="2451">
                  <c:v>1.9999999999998862E-2</c:v>
                </c:pt>
                <c:pt idx="2452">
                  <c:v>0.33999999999999775</c:v>
                </c:pt>
                <c:pt idx="2453">
                  <c:v>0.21999999999999886</c:v>
                </c:pt>
                <c:pt idx="2454">
                  <c:v>0.52000000000000024</c:v>
                </c:pt>
                <c:pt idx="2455">
                  <c:v>0.40000000000000141</c:v>
                </c:pt>
                <c:pt idx="2456">
                  <c:v>0.30000000000000143</c:v>
                </c:pt>
                <c:pt idx="2457">
                  <c:v>0.32000000000000173</c:v>
                </c:pt>
                <c:pt idx="2458">
                  <c:v>0.52000000000000024</c:v>
                </c:pt>
                <c:pt idx="2459">
                  <c:v>0.27999999999999903</c:v>
                </c:pt>
                <c:pt idx="2460">
                  <c:v>0.23999999999999844</c:v>
                </c:pt>
                <c:pt idx="2461">
                  <c:v>0.49999999999999856</c:v>
                </c:pt>
                <c:pt idx="2462">
                  <c:v>0.19999999999999929</c:v>
                </c:pt>
                <c:pt idx="2463">
                  <c:v>0.1</c:v>
                </c:pt>
                <c:pt idx="2464">
                  <c:v>0.56000000000000016</c:v>
                </c:pt>
                <c:pt idx="2465">
                  <c:v>0.72000000000000031</c:v>
                </c:pt>
                <c:pt idx="2466">
                  <c:v>0.48000000000000043</c:v>
                </c:pt>
                <c:pt idx="2467">
                  <c:v>0.48000000000000043</c:v>
                </c:pt>
                <c:pt idx="2468">
                  <c:v>0.56000000000000083</c:v>
                </c:pt>
                <c:pt idx="2469">
                  <c:v>8.0000000000000432E-2</c:v>
                </c:pt>
                <c:pt idx="2470">
                  <c:v>0.16000000000000086</c:v>
                </c:pt>
                <c:pt idx="2471">
                  <c:v>0.62000000000000099</c:v>
                </c:pt>
                <c:pt idx="2472">
                  <c:v>0.74000000000000132</c:v>
                </c:pt>
                <c:pt idx="2473">
                  <c:v>0.72000000000000097</c:v>
                </c:pt>
                <c:pt idx="2474">
                  <c:v>0.50000000000000144</c:v>
                </c:pt>
                <c:pt idx="2475">
                  <c:v>0.26000000000000084</c:v>
                </c:pt>
                <c:pt idx="2476">
                  <c:v>0.48000000000000043</c:v>
                </c:pt>
                <c:pt idx="2477">
                  <c:v>0.4</c:v>
                </c:pt>
                <c:pt idx="2478">
                  <c:v>0.23999999999999985</c:v>
                </c:pt>
                <c:pt idx="2479">
                  <c:v>0.45999999999999941</c:v>
                </c:pt>
                <c:pt idx="2480">
                  <c:v>0.57999999999999896</c:v>
                </c:pt>
                <c:pt idx="2481">
                  <c:v>-0.10000000000000071</c:v>
                </c:pt>
                <c:pt idx="2482">
                  <c:v>0.13999999999999915</c:v>
                </c:pt>
                <c:pt idx="2483">
                  <c:v>0.6599999999999987</c:v>
                </c:pt>
                <c:pt idx="2484">
                  <c:v>0.97999999999999898</c:v>
                </c:pt>
                <c:pt idx="2485">
                  <c:v>1.0399999999999998</c:v>
                </c:pt>
                <c:pt idx="2486">
                  <c:v>1.1799999999999997</c:v>
                </c:pt>
                <c:pt idx="2487">
                  <c:v>1.5799999999999996</c:v>
                </c:pt>
                <c:pt idx="2488">
                  <c:v>1.4800000000000004</c:v>
                </c:pt>
                <c:pt idx="2489">
                  <c:v>1.3600000000000008</c:v>
                </c:pt>
                <c:pt idx="2490">
                  <c:v>1.3800000000000003</c:v>
                </c:pt>
                <c:pt idx="2491">
                  <c:v>1.1800000000000004</c:v>
                </c:pt>
                <c:pt idx="2492">
                  <c:v>0.90000000000000069</c:v>
                </c:pt>
                <c:pt idx="2493">
                  <c:v>0.5</c:v>
                </c:pt>
                <c:pt idx="2494">
                  <c:v>0.31999999999999956</c:v>
                </c:pt>
                <c:pt idx="2495">
                  <c:v>0.43999999999999984</c:v>
                </c:pt>
                <c:pt idx="2496">
                  <c:v>0.46000000000000013</c:v>
                </c:pt>
                <c:pt idx="2497">
                  <c:v>0.46000000000000013</c:v>
                </c:pt>
                <c:pt idx="2498">
                  <c:v>0.9</c:v>
                </c:pt>
                <c:pt idx="2499">
                  <c:v>0.6399999999999999</c:v>
                </c:pt>
                <c:pt idx="2500">
                  <c:v>0.63999999999999913</c:v>
                </c:pt>
                <c:pt idx="2501">
                  <c:v>0.91999999999999882</c:v>
                </c:pt>
                <c:pt idx="2502">
                  <c:v>0.97999999999999898</c:v>
                </c:pt>
                <c:pt idx="2503">
                  <c:v>0.47999999999999898</c:v>
                </c:pt>
                <c:pt idx="2504">
                  <c:v>0.85999999999999943</c:v>
                </c:pt>
                <c:pt idx="2505">
                  <c:v>0.89999999999999925</c:v>
                </c:pt>
                <c:pt idx="2506">
                  <c:v>0.93999999999999917</c:v>
                </c:pt>
                <c:pt idx="2507">
                  <c:v>0.69999999999999862</c:v>
                </c:pt>
                <c:pt idx="2508">
                  <c:v>0.93999999999999917</c:v>
                </c:pt>
                <c:pt idx="2509">
                  <c:v>0.47999999999999898</c:v>
                </c:pt>
                <c:pt idx="2510">
                  <c:v>0.23999999999999916</c:v>
                </c:pt>
                <c:pt idx="2511">
                  <c:v>5.9999999999999429E-2</c:v>
                </c:pt>
                <c:pt idx="2512">
                  <c:v>0.65999999999999948</c:v>
                </c:pt>
                <c:pt idx="2513">
                  <c:v>0.71999999999999953</c:v>
                </c:pt>
                <c:pt idx="2514">
                  <c:v>0.95999999999999941</c:v>
                </c:pt>
                <c:pt idx="2515">
                  <c:v>1.0399999999999998</c:v>
                </c:pt>
                <c:pt idx="2516">
                  <c:v>1.3399999999999999</c:v>
                </c:pt>
                <c:pt idx="2517">
                  <c:v>1.0000000000000007</c:v>
                </c:pt>
                <c:pt idx="2518">
                  <c:v>1.0200000000000002</c:v>
                </c:pt>
                <c:pt idx="2519">
                  <c:v>1.0600000000000009</c:v>
                </c:pt>
                <c:pt idx="2520">
                  <c:v>1.120000000000001</c:v>
                </c:pt>
                <c:pt idx="2521">
                  <c:v>1.0400000000000005</c:v>
                </c:pt>
                <c:pt idx="2522">
                  <c:v>0.6399999999999999</c:v>
                </c:pt>
                <c:pt idx="2523">
                  <c:v>0.4799999999999997</c:v>
                </c:pt>
                <c:pt idx="2524">
                  <c:v>0.51999999999999957</c:v>
                </c:pt>
                <c:pt idx="2525">
                  <c:v>0.49999999999999928</c:v>
                </c:pt>
                <c:pt idx="2526">
                  <c:v>0.56000000000000016</c:v>
                </c:pt>
                <c:pt idx="2527">
                  <c:v>0.72000000000000031</c:v>
                </c:pt>
                <c:pt idx="2528">
                  <c:v>0.90000000000000069</c:v>
                </c:pt>
                <c:pt idx="2529">
                  <c:v>0.84000000000000052</c:v>
                </c:pt>
                <c:pt idx="2530">
                  <c:v>0.88000000000000045</c:v>
                </c:pt>
                <c:pt idx="2531">
                  <c:v>0.56000000000000016</c:v>
                </c:pt>
                <c:pt idx="2532">
                  <c:v>0.42000000000000026</c:v>
                </c:pt>
                <c:pt idx="2533">
                  <c:v>8.0000000000000432E-2</c:v>
                </c:pt>
                <c:pt idx="2534">
                  <c:v>0.12000000000000029</c:v>
                </c:pt>
                <c:pt idx="2535">
                  <c:v>8.0000000000000432E-2</c:v>
                </c:pt>
                <c:pt idx="2536">
                  <c:v>0.24000000000000057</c:v>
                </c:pt>
                <c:pt idx="2537">
                  <c:v>0.48000000000000043</c:v>
                </c:pt>
                <c:pt idx="2538">
                  <c:v>0.66000000000000014</c:v>
                </c:pt>
                <c:pt idx="2539">
                  <c:v>0.8</c:v>
                </c:pt>
                <c:pt idx="2540">
                  <c:v>0.77999999999999969</c:v>
                </c:pt>
                <c:pt idx="2541">
                  <c:v>0.81999999999999962</c:v>
                </c:pt>
                <c:pt idx="2542">
                  <c:v>0.6399999999999999</c:v>
                </c:pt>
                <c:pt idx="2543">
                  <c:v>0.81999999999999962</c:v>
                </c:pt>
                <c:pt idx="2544">
                  <c:v>0.59999999999999964</c:v>
                </c:pt>
                <c:pt idx="2545">
                  <c:v>0.5</c:v>
                </c:pt>
                <c:pt idx="2546">
                  <c:v>0.3</c:v>
                </c:pt>
                <c:pt idx="2547">
                  <c:v>0.43999999999999984</c:v>
                </c:pt>
                <c:pt idx="2548">
                  <c:v>0.28000000000000008</c:v>
                </c:pt>
                <c:pt idx="2549">
                  <c:v>0.46000000000000013</c:v>
                </c:pt>
                <c:pt idx="2550">
                  <c:v>0.66000000000000014</c:v>
                </c:pt>
                <c:pt idx="2551">
                  <c:v>0.84000000000000019</c:v>
                </c:pt>
                <c:pt idx="2552">
                  <c:v>0.93999999999999984</c:v>
                </c:pt>
                <c:pt idx="2553">
                  <c:v>1.3799999999999997</c:v>
                </c:pt>
                <c:pt idx="2554">
                  <c:v>1.52</c:v>
                </c:pt>
                <c:pt idx="2555">
                  <c:v>1.8399999999999999</c:v>
                </c:pt>
                <c:pt idx="2556">
                  <c:v>2.0399999999999996</c:v>
                </c:pt>
                <c:pt idx="2557">
                  <c:v>1.8199999999999996</c:v>
                </c:pt>
                <c:pt idx="2558">
                  <c:v>0.4599999999999998</c:v>
                </c:pt>
                <c:pt idx="2559">
                  <c:v>-0.94000000000000061</c:v>
                </c:pt>
                <c:pt idx="2560">
                  <c:v>-1.3400000000000003</c:v>
                </c:pt>
                <c:pt idx="2561">
                  <c:v>-1.6</c:v>
                </c:pt>
                <c:pt idx="2562">
                  <c:v>-1.0399999999999998</c:v>
                </c:pt>
                <c:pt idx="2563">
                  <c:v>0.18000000000000044</c:v>
                </c:pt>
                <c:pt idx="2564">
                  <c:v>1.4800000000000004</c:v>
                </c:pt>
                <c:pt idx="2565">
                  <c:v>1.2600000000000005</c:v>
                </c:pt>
                <c:pt idx="2566">
                  <c:v>1.2800000000000005</c:v>
                </c:pt>
                <c:pt idx="2567">
                  <c:v>0.72000000000000031</c:v>
                </c:pt>
                <c:pt idx="2568">
                  <c:v>0.7</c:v>
                </c:pt>
                <c:pt idx="2569">
                  <c:v>0.6</c:v>
                </c:pt>
                <c:pt idx="2570">
                  <c:v>0.71999999999999953</c:v>
                </c:pt>
                <c:pt idx="2571">
                  <c:v>0.69999999999999962</c:v>
                </c:pt>
                <c:pt idx="2572">
                  <c:v>0.77999999999999969</c:v>
                </c:pt>
                <c:pt idx="2573">
                  <c:v>0.99999999999999967</c:v>
                </c:pt>
                <c:pt idx="2574">
                  <c:v>1.1999999999999997</c:v>
                </c:pt>
                <c:pt idx="2575">
                  <c:v>1.6799999999999997</c:v>
                </c:pt>
                <c:pt idx="2576">
                  <c:v>1.4999999999999996</c:v>
                </c:pt>
                <c:pt idx="2577">
                  <c:v>1.4999999999999996</c:v>
                </c:pt>
                <c:pt idx="2578">
                  <c:v>1.02</c:v>
                </c:pt>
                <c:pt idx="2579">
                  <c:v>0.76000000000000012</c:v>
                </c:pt>
                <c:pt idx="2580">
                  <c:v>0.5</c:v>
                </c:pt>
                <c:pt idx="2581">
                  <c:v>0.8</c:v>
                </c:pt>
                <c:pt idx="2582">
                  <c:v>0.66000000000000014</c:v>
                </c:pt>
                <c:pt idx="2583">
                  <c:v>0.8</c:v>
                </c:pt>
                <c:pt idx="2584">
                  <c:v>0.85999999999999976</c:v>
                </c:pt>
                <c:pt idx="2585">
                  <c:v>0.75999999999999979</c:v>
                </c:pt>
                <c:pt idx="2586">
                  <c:v>0.31999999999999995</c:v>
                </c:pt>
                <c:pt idx="2587">
                  <c:v>0.4</c:v>
                </c:pt>
                <c:pt idx="2588">
                  <c:v>0.58000000000000007</c:v>
                </c:pt>
                <c:pt idx="2589">
                  <c:v>0.44000000000000022</c:v>
                </c:pt>
                <c:pt idx="2590">
                  <c:v>0.68000000000000038</c:v>
                </c:pt>
                <c:pt idx="2591">
                  <c:v>1.0600000000000005</c:v>
                </c:pt>
                <c:pt idx="2592">
                  <c:v>1.1600000000000006</c:v>
                </c:pt>
                <c:pt idx="2593">
                  <c:v>0.82000000000000028</c:v>
                </c:pt>
                <c:pt idx="2594">
                  <c:v>0.88000000000000012</c:v>
                </c:pt>
                <c:pt idx="2595">
                  <c:v>0.3</c:v>
                </c:pt>
                <c:pt idx="2596">
                  <c:v>0.17999999999999972</c:v>
                </c:pt>
                <c:pt idx="2597">
                  <c:v>-3.5527136788005011E-16</c:v>
                </c:pt>
                <c:pt idx="2598">
                  <c:v>0.49999999999999967</c:v>
                </c:pt>
                <c:pt idx="2599">
                  <c:v>0.69999999999999962</c:v>
                </c:pt>
                <c:pt idx="2600">
                  <c:v>1.2599999999999998</c:v>
                </c:pt>
                <c:pt idx="2601">
                  <c:v>1.44</c:v>
                </c:pt>
                <c:pt idx="2602">
                  <c:v>1.4799999999999998</c:v>
                </c:pt>
                <c:pt idx="2603">
                  <c:v>1.0399999999999996</c:v>
                </c:pt>
                <c:pt idx="2604">
                  <c:v>1.0999999999999996</c:v>
                </c:pt>
                <c:pt idx="2605">
                  <c:v>0.89999999999999969</c:v>
                </c:pt>
                <c:pt idx="2606">
                  <c:v>0.55999999999999939</c:v>
                </c:pt>
                <c:pt idx="2607">
                  <c:v>0.65999999999999948</c:v>
                </c:pt>
                <c:pt idx="2608">
                  <c:v>0.57999999999999974</c:v>
                </c:pt>
                <c:pt idx="2609">
                  <c:v>0.31999999999999956</c:v>
                </c:pt>
                <c:pt idx="2610">
                  <c:v>0.4199999999999996</c:v>
                </c:pt>
                <c:pt idx="2611">
                  <c:v>0.73999999999999988</c:v>
                </c:pt>
                <c:pt idx="2612">
                  <c:v>0.53999999999999981</c:v>
                </c:pt>
                <c:pt idx="2613">
                  <c:v>0.6</c:v>
                </c:pt>
                <c:pt idx="2614">
                  <c:v>1.06</c:v>
                </c:pt>
                <c:pt idx="2615">
                  <c:v>1.0599999999999998</c:v>
                </c:pt>
                <c:pt idx="2616">
                  <c:v>0.83999999999999986</c:v>
                </c:pt>
                <c:pt idx="2617">
                  <c:v>1.0399999999999998</c:v>
                </c:pt>
                <c:pt idx="2618">
                  <c:v>0.95999999999999974</c:v>
                </c:pt>
                <c:pt idx="2619">
                  <c:v>0.29999999999999966</c:v>
                </c:pt>
                <c:pt idx="2620">
                  <c:v>-0.23999999999999985</c:v>
                </c:pt>
                <c:pt idx="2621">
                  <c:v>0.13999999999999985</c:v>
                </c:pt>
                <c:pt idx="2622">
                  <c:v>-1.9999999999999928E-2</c:v>
                </c:pt>
                <c:pt idx="2623">
                  <c:v>-0.1</c:v>
                </c:pt>
                <c:pt idx="2624">
                  <c:v>0.40000000000000036</c:v>
                </c:pt>
                <c:pt idx="2625">
                  <c:v>1.0200000000000002</c:v>
                </c:pt>
                <c:pt idx="2626">
                  <c:v>0.90000000000000036</c:v>
                </c:pt>
                <c:pt idx="2627">
                  <c:v>1.0800000000000005</c:v>
                </c:pt>
                <c:pt idx="2628">
                  <c:v>1.2200000000000002</c:v>
                </c:pt>
                <c:pt idx="2629">
                  <c:v>0.84000000000000019</c:v>
                </c:pt>
                <c:pt idx="2630">
                  <c:v>0.6</c:v>
                </c:pt>
                <c:pt idx="2631">
                  <c:v>0.48000000000000009</c:v>
                </c:pt>
                <c:pt idx="2632">
                  <c:v>0.4599999999999998</c:v>
                </c:pt>
                <c:pt idx="2633">
                  <c:v>0.48000000000000009</c:v>
                </c:pt>
                <c:pt idx="2634">
                  <c:v>0.77999999999999969</c:v>
                </c:pt>
                <c:pt idx="2635">
                  <c:v>0.75999999999999979</c:v>
                </c:pt>
                <c:pt idx="2636">
                  <c:v>0.59999999999999964</c:v>
                </c:pt>
                <c:pt idx="2637">
                  <c:v>0.85999999999999943</c:v>
                </c:pt>
                <c:pt idx="2638">
                  <c:v>1.1399999999999992</c:v>
                </c:pt>
                <c:pt idx="2639">
                  <c:v>1.0199999999999991</c:v>
                </c:pt>
                <c:pt idx="2640">
                  <c:v>1.1399999999999992</c:v>
                </c:pt>
                <c:pt idx="2641">
                  <c:v>1.4399999999999995</c:v>
                </c:pt>
                <c:pt idx="2642">
                  <c:v>0.95999999999999974</c:v>
                </c:pt>
                <c:pt idx="2643">
                  <c:v>0.77999999999999969</c:v>
                </c:pt>
                <c:pt idx="2644">
                  <c:v>0.58000000000000007</c:v>
                </c:pt>
                <c:pt idx="2645">
                  <c:v>0.9</c:v>
                </c:pt>
                <c:pt idx="2646">
                  <c:v>0.72</c:v>
                </c:pt>
                <c:pt idx="2647">
                  <c:v>0.85999999999999976</c:v>
                </c:pt>
                <c:pt idx="2648">
                  <c:v>0.9</c:v>
                </c:pt>
                <c:pt idx="2649">
                  <c:v>1.3799999999999997</c:v>
                </c:pt>
                <c:pt idx="2650">
                  <c:v>1.2</c:v>
                </c:pt>
                <c:pt idx="2651">
                  <c:v>1.42</c:v>
                </c:pt>
                <c:pt idx="2652">
                  <c:v>1.8399999999999999</c:v>
                </c:pt>
                <c:pt idx="2653">
                  <c:v>1.4</c:v>
                </c:pt>
                <c:pt idx="2654">
                  <c:v>1.1000000000000001</c:v>
                </c:pt>
                <c:pt idx="2655">
                  <c:v>0.93999999999999984</c:v>
                </c:pt>
                <c:pt idx="2656">
                  <c:v>0.75999999999999979</c:v>
                </c:pt>
                <c:pt idx="2657">
                  <c:v>0.5</c:v>
                </c:pt>
                <c:pt idx="2658">
                  <c:v>0.99999999999999967</c:v>
                </c:pt>
                <c:pt idx="2659">
                  <c:v>0.77999999999999969</c:v>
                </c:pt>
                <c:pt idx="2660">
                  <c:v>0.89999999999999969</c:v>
                </c:pt>
                <c:pt idx="2661">
                  <c:v>0.9399999999999995</c:v>
                </c:pt>
                <c:pt idx="2662">
                  <c:v>0.87999999999999967</c:v>
                </c:pt>
                <c:pt idx="2663">
                  <c:v>0.85999999999999976</c:v>
                </c:pt>
                <c:pt idx="2664">
                  <c:v>1.0399999999999998</c:v>
                </c:pt>
                <c:pt idx="2665">
                  <c:v>1.1399999999999999</c:v>
                </c:pt>
                <c:pt idx="2666">
                  <c:v>1.2400000000000002</c:v>
                </c:pt>
                <c:pt idx="2667">
                  <c:v>1.1800000000000002</c:v>
                </c:pt>
                <c:pt idx="2668">
                  <c:v>1.08</c:v>
                </c:pt>
                <c:pt idx="2669">
                  <c:v>1.02</c:v>
                </c:pt>
                <c:pt idx="2670">
                  <c:v>0.7</c:v>
                </c:pt>
                <c:pt idx="2671">
                  <c:v>0.53999999999999981</c:v>
                </c:pt>
                <c:pt idx="2672">
                  <c:v>0.77999999999999969</c:v>
                </c:pt>
                <c:pt idx="2673">
                  <c:v>0.46000000000000013</c:v>
                </c:pt>
                <c:pt idx="2674">
                  <c:v>0.8600000000000001</c:v>
                </c:pt>
                <c:pt idx="2675">
                  <c:v>1.0800000000000005</c:v>
                </c:pt>
                <c:pt idx="2676">
                  <c:v>1.3600000000000005</c:v>
                </c:pt>
                <c:pt idx="2677">
                  <c:v>1.2400000000000007</c:v>
                </c:pt>
                <c:pt idx="2678">
                  <c:v>1.6400000000000001</c:v>
                </c:pt>
                <c:pt idx="2679">
                  <c:v>1.5400000000000005</c:v>
                </c:pt>
                <c:pt idx="2680">
                  <c:v>1.4400000000000002</c:v>
                </c:pt>
                <c:pt idx="2681">
                  <c:v>1.52</c:v>
                </c:pt>
                <c:pt idx="2682">
                  <c:v>1.4799999999999998</c:v>
                </c:pt>
                <c:pt idx="2683">
                  <c:v>1.44</c:v>
                </c:pt>
                <c:pt idx="2684">
                  <c:v>1.2599999999999998</c:v>
                </c:pt>
                <c:pt idx="2685">
                  <c:v>0.95999999999999974</c:v>
                </c:pt>
                <c:pt idx="2686">
                  <c:v>0.73999999999999988</c:v>
                </c:pt>
                <c:pt idx="2687">
                  <c:v>0.48000000000000009</c:v>
                </c:pt>
                <c:pt idx="2688">
                  <c:v>0.56000000000000016</c:v>
                </c:pt>
                <c:pt idx="2689">
                  <c:v>0.4599999999999998</c:v>
                </c:pt>
                <c:pt idx="2690">
                  <c:v>0.68</c:v>
                </c:pt>
                <c:pt idx="2691">
                  <c:v>0.46000000000000013</c:v>
                </c:pt>
                <c:pt idx="2692">
                  <c:v>0.61999999999999988</c:v>
                </c:pt>
                <c:pt idx="2693">
                  <c:v>0.65999999999999948</c:v>
                </c:pt>
                <c:pt idx="2694">
                  <c:v>0.57999999999999974</c:v>
                </c:pt>
                <c:pt idx="2695">
                  <c:v>0.95999999999999974</c:v>
                </c:pt>
                <c:pt idx="2696">
                  <c:v>1.3399999999999994</c:v>
                </c:pt>
                <c:pt idx="2697">
                  <c:v>1.4</c:v>
                </c:pt>
                <c:pt idx="2698">
                  <c:v>1.0200000000000002</c:v>
                </c:pt>
                <c:pt idx="2699">
                  <c:v>1.28</c:v>
                </c:pt>
                <c:pt idx="2700">
                  <c:v>1.1399999999999999</c:v>
                </c:pt>
                <c:pt idx="2701">
                  <c:v>0.95999999999999974</c:v>
                </c:pt>
                <c:pt idx="2702">
                  <c:v>1.1399999999999995</c:v>
                </c:pt>
                <c:pt idx="2703">
                  <c:v>1.2799999999999994</c:v>
                </c:pt>
                <c:pt idx="2704">
                  <c:v>0.95999999999999974</c:v>
                </c:pt>
                <c:pt idx="2705">
                  <c:v>0.8600000000000001</c:v>
                </c:pt>
                <c:pt idx="2706">
                  <c:v>0.66000000000000048</c:v>
                </c:pt>
                <c:pt idx="2707">
                  <c:v>0.40000000000000036</c:v>
                </c:pt>
                <c:pt idx="2708">
                  <c:v>0.52000000000000102</c:v>
                </c:pt>
                <c:pt idx="2709">
                  <c:v>0.72000000000000064</c:v>
                </c:pt>
                <c:pt idx="2710">
                  <c:v>0.78</c:v>
                </c:pt>
                <c:pt idx="2711">
                  <c:v>0.83999999999999986</c:v>
                </c:pt>
                <c:pt idx="2712">
                  <c:v>1.1000000000000003</c:v>
                </c:pt>
                <c:pt idx="2713">
                  <c:v>0.95999999999999974</c:v>
                </c:pt>
                <c:pt idx="2714">
                  <c:v>0.8</c:v>
                </c:pt>
                <c:pt idx="2715">
                  <c:v>0.4</c:v>
                </c:pt>
                <c:pt idx="2716">
                  <c:v>0.74000000000000055</c:v>
                </c:pt>
                <c:pt idx="2717">
                  <c:v>0.66000000000000048</c:v>
                </c:pt>
                <c:pt idx="2718">
                  <c:v>0.9200000000000006</c:v>
                </c:pt>
                <c:pt idx="2719">
                  <c:v>1.2600000000000005</c:v>
                </c:pt>
                <c:pt idx="2720">
                  <c:v>1.5200000000000002</c:v>
                </c:pt>
                <c:pt idx="2721">
                  <c:v>1.08</c:v>
                </c:pt>
                <c:pt idx="2722">
                  <c:v>1.0999999999999996</c:v>
                </c:pt>
                <c:pt idx="2723">
                  <c:v>1.3399999999999999</c:v>
                </c:pt>
                <c:pt idx="2724">
                  <c:v>1.4999999999999996</c:v>
                </c:pt>
                <c:pt idx="2725">
                  <c:v>1.7200000000000002</c:v>
                </c:pt>
                <c:pt idx="2726">
                  <c:v>1.7400000000000002</c:v>
                </c:pt>
                <c:pt idx="2727">
                  <c:v>1.3800000000000003</c:v>
                </c:pt>
                <c:pt idx="2728">
                  <c:v>0.85999999999999976</c:v>
                </c:pt>
                <c:pt idx="2729">
                  <c:v>0.5</c:v>
                </c:pt>
                <c:pt idx="2730">
                  <c:v>0.4799999999999997</c:v>
                </c:pt>
                <c:pt idx="2731">
                  <c:v>0.4199999999999996</c:v>
                </c:pt>
                <c:pt idx="2732">
                  <c:v>0.65999999999999948</c:v>
                </c:pt>
                <c:pt idx="2733">
                  <c:v>0.49999999999999967</c:v>
                </c:pt>
                <c:pt idx="2734">
                  <c:v>0.51999999999999957</c:v>
                </c:pt>
                <c:pt idx="2735">
                  <c:v>0.4399999999999995</c:v>
                </c:pt>
                <c:pt idx="2736">
                  <c:v>0.59999999999999964</c:v>
                </c:pt>
                <c:pt idx="2737">
                  <c:v>0.57999999999999974</c:v>
                </c:pt>
                <c:pt idx="2738">
                  <c:v>0.88000000000000012</c:v>
                </c:pt>
                <c:pt idx="2739">
                  <c:v>0.78</c:v>
                </c:pt>
                <c:pt idx="2740">
                  <c:v>0.54000000000000026</c:v>
                </c:pt>
                <c:pt idx="2741">
                  <c:v>0.3</c:v>
                </c:pt>
                <c:pt idx="2742">
                  <c:v>0.24000000000000021</c:v>
                </c:pt>
                <c:pt idx="2743">
                  <c:v>0.22000000000000028</c:v>
                </c:pt>
                <c:pt idx="2744">
                  <c:v>0.24000000000000021</c:v>
                </c:pt>
                <c:pt idx="2745">
                  <c:v>0.24000000000000021</c:v>
                </c:pt>
                <c:pt idx="2746">
                  <c:v>0.32000000000000028</c:v>
                </c:pt>
                <c:pt idx="2747">
                  <c:v>-3.9999999999999501E-2</c:v>
                </c:pt>
                <c:pt idx="2748">
                  <c:v>-9.9999999999999645E-2</c:v>
                </c:pt>
                <c:pt idx="2749">
                  <c:v>-9.9999999999999645E-2</c:v>
                </c:pt>
                <c:pt idx="2750">
                  <c:v>0.32000000000000062</c:v>
                </c:pt>
                <c:pt idx="2751">
                  <c:v>0.70000000000000073</c:v>
                </c:pt>
                <c:pt idx="2752">
                  <c:v>1.3800000000000003</c:v>
                </c:pt>
                <c:pt idx="2753">
                  <c:v>1.5600000000000005</c:v>
                </c:pt>
                <c:pt idx="2754">
                  <c:v>0.84000000000000097</c:v>
                </c:pt>
                <c:pt idx="2755">
                  <c:v>-0.11999999999999922</c:v>
                </c:pt>
                <c:pt idx="2756">
                  <c:v>-0.67999999999999938</c:v>
                </c:pt>
                <c:pt idx="2757">
                  <c:v>-0.89999999999999969</c:v>
                </c:pt>
                <c:pt idx="2758">
                  <c:v>-0.85999999999999976</c:v>
                </c:pt>
                <c:pt idx="2759">
                  <c:v>-0.11999999999999993</c:v>
                </c:pt>
                <c:pt idx="2760">
                  <c:v>0.4599999999999998</c:v>
                </c:pt>
                <c:pt idx="2761">
                  <c:v>0.77999999999999969</c:v>
                </c:pt>
                <c:pt idx="2762">
                  <c:v>0.5</c:v>
                </c:pt>
                <c:pt idx="2763">
                  <c:v>0.35999999999999976</c:v>
                </c:pt>
                <c:pt idx="2764">
                  <c:v>0.53999999999999981</c:v>
                </c:pt>
                <c:pt idx="2765">
                  <c:v>0.44000000000000022</c:v>
                </c:pt>
                <c:pt idx="2766">
                  <c:v>0.74000000000000021</c:v>
                </c:pt>
                <c:pt idx="2767">
                  <c:v>0.96000000000000019</c:v>
                </c:pt>
                <c:pt idx="2768">
                  <c:v>0.90000000000000036</c:v>
                </c:pt>
                <c:pt idx="2769">
                  <c:v>1.02</c:v>
                </c:pt>
                <c:pt idx="2770">
                  <c:v>1.2999999999999996</c:v>
                </c:pt>
                <c:pt idx="2771">
                  <c:v>1.1199999999999999</c:v>
                </c:pt>
                <c:pt idx="2772">
                  <c:v>1.1199999999999997</c:v>
                </c:pt>
                <c:pt idx="2773">
                  <c:v>1.5399999999999996</c:v>
                </c:pt>
                <c:pt idx="2774">
                  <c:v>1.64</c:v>
                </c:pt>
                <c:pt idx="2775">
                  <c:v>1.2599999999999998</c:v>
                </c:pt>
                <c:pt idx="2776">
                  <c:v>1.2599999999999998</c:v>
                </c:pt>
                <c:pt idx="2777">
                  <c:v>1.1000000000000001</c:v>
                </c:pt>
                <c:pt idx="2778">
                  <c:v>0.8</c:v>
                </c:pt>
                <c:pt idx="2779">
                  <c:v>0.31999999999999995</c:v>
                </c:pt>
                <c:pt idx="2780">
                  <c:v>0.43999999999999984</c:v>
                </c:pt>
                <c:pt idx="2781">
                  <c:v>0.27999999999999969</c:v>
                </c:pt>
                <c:pt idx="2782">
                  <c:v>0.19999999999999965</c:v>
                </c:pt>
                <c:pt idx="2783">
                  <c:v>0.11999999999999993</c:v>
                </c:pt>
                <c:pt idx="2784">
                  <c:v>0.43999999999999984</c:v>
                </c:pt>
                <c:pt idx="2785">
                  <c:v>0.4</c:v>
                </c:pt>
                <c:pt idx="2786">
                  <c:v>0.5</c:v>
                </c:pt>
                <c:pt idx="2787">
                  <c:v>0.91999999999999993</c:v>
                </c:pt>
                <c:pt idx="2788">
                  <c:v>0.63999999999999946</c:v>
                </c:pt>
                <c:pt idx="2789">
                  <c:v>0.47999999999999937</c:v>
                </c:pt>
                <c:pt idx="2790">
                  <c:v>0.81999999999999917</c:v>
                </c:pt>
                <c:pt idx="2791">
                  <c:v>0.89999999999999925</c:v>
                </c:pt>
                <c:pt idx="2792">
                  <c:v>0.87999999999999967</c:v>
                </c:pt>
                <c:pt idx="2793">
                  <c:v>1.2799999999999998</c:v>
                </c:pt>
                <c:pt idx="2794">
                  <c:v>1.3399999999999999</c:v>
                </c:pt>
                <c:pt idx="2795">
                  <c:v>1.1599999999999997</c:v>
                </c:pt>
                <c:pt idx="2796">
                  <c:v>0.99999999999999967</c:v>
                </c:pt>
                <c:pt idx="2797">
                  <c:v>1.2599999999999993</c:v>
                </c:pt>
                <c:pt idx="2798">
                  <c:v>1.1599999999999997</c:v>
                </c:pt>
                <c:pt idx="2799">
                  <c:v>1.0799999999999996</c:v>
                </c:pt>
                <c:pt idx="2800">
                  <c:v>0.94000000000000017</c:v>
                </c:pt>
                <c:pt idx="2801">
                  <c:v>1.1600000000000006</c:v>
                </c:pt>
                <c:pt idx="2802">
                  <c:v>1.0400000000000005</c:v>
                </c:pt>
                <c:pt idx="2803">
                  <c:v>1.0400000000000005</c:v>
                </c:pt>
                <c:pt idx="2804">
                  <c:v>0.94000000000000061</c:v>
                </c:pt>
                <c:pt idx="2805">
                  <c:v>1.2200000000000002</c:v>
                </c:pt>
                <c:pt idx="2806">
                  <c:v>0.9</c:v>
                </c:pt>
                <c:pt idx="2807">
                  <c:v>0.85999999999999976</c:v>
                </c:pt>
                <c:pt idx="2808">
                  <c:v>0.85999999999999976</c:v>
                </c:pt>
                <c:pt idx="2809">
                  <c:v>0.78</c:v>
                </c:pt>
                <c:pt idx="2810">
                  <c:v>0.78</c:v>
                </c:pt>
                <c:pt idx="2811">
                  <c:v>0.72000000000000031</c:v>
                </c:pt>
                <c:pt idx="2812">
                  <c:v>0.86000000000000054</c:v>
                </c:pt>
                <c:pt idx="2813">
                  <c:v>0.92000000000000026</c:v>
                </c:pt>
                <c:pt idx="2814">
                  <c:v>1.1400000000000001</c:v>
                </c:pt>
                <c:pt idx="2815">
                  <c:v>1.0200000000000002</c:v>
                </c:pt>
                <c:pt idx="2816">
                  <c:v>1.3200000000000003</c:v>
                </c:pt>
                <c:pt idx="2817">
                  <c:v>0.94000000000000017</c:v>
                </c:pt>
                <c:pt idx="2818">
                  <c:v>0.82000000000000028</c:v>
                </c:pt>
                <c:pt idx="2819">
                  <c:v>0.56000000000000016</c:v>
                </c:pt>
                <c:pt idx="2820">
                  <c:v>0.36000000000000015</c:v>
                </c:pt>
                <c:pt idx="2821">
                  <c:v>0.28000000000000008</c:v>
                </c:pt>
                <c:pt idx="2822">
                  <c:v>0.5</c:v>
                </c:pt>
                <c:pt idx="2823">
                  <c:v>0.31999999999999995</c:v>
                </c:pt>
                <c:pt idx="2824">
                  <c:v>0.41999999999999993</c:v>
                </c:pt>
                <c:pt idx="2825">
                  <c:v>0.13999999999999985</c:v>
                </c:pt>
                <c:pt idx="2826">
                  <c:v>0.15999999999999978</c:v>
                </c:pt>
                <c:pt idx="2827">
                  <c:v>-6.0000000000000143E-2</c:v>
                </c:pt>
                <c:pt idx="2828">
                  <c:v>-2.0000000000000285E-2</c:v>
                </c:pt>
                <c:pt idx="2829">
                  <c:v>9.9999999999999645E-2</c:v>
                </c:pt>
                <c:pt idx="2830">
                  <c:v>0.23999999999999985</c:v>
                </c:pt>
                <c:pt idx="2831">
                  <c:v>-0.16000000000000014</c:v>
                </c:pt>
                <c:pt idx="2832">
                  <c:v>-0.2</c:v>
                </c:pt>
                <c:pt idx="2833">
                  <c:v>-0.19999999999999965</c:v>
                </c:pt>
                <c:pt idx="2834">
                  <c:v>-0.21999999999999958</c:v>
                </c:pt>
                <c:pt idx="2835">
                  <c:v>6.0000000000000143E-2</c:v>
                </c:pt>
                <c:pt idx="2836">
                  <c:v>0.1600000000000005</c:v>
                </c:pt>
                <c:pt idx="2837">
                  <c:v>0.22000000000000028</c:v>
                </c:pt>
                <c:pt idx="2838">
                  <c:v>0.58000000000000007</c:v>
                </c:pt>
                <c:pt idx="2839">
                  <c:v>0.62000000000000033</c:v>
                </c:pt>
                <c:pt idx="2840">
                  <c:v>0.74000000000000055</c:v>
                </c:pt>
                <c:pt idx="2841">
                  <c:v>0.90000000000000036</c:v>
                </c:pt>
                <c:pt idx="2842">
                  <c:v>0.64000000000000057</c:v>
                </c:pt>
                <c:pt idx="2843">
                  <c:v>0.20000000000000034</c:v>
                </c:pt>
                <c:pt idx="2844">
                  <c:v>0.2</c:v>
                </c:pt>
                <c:pt idx="2845">
                  <c:v>0.38000000000000006</c:v>
                </c:pt>
                <c:pt idx="2846">
                  <c:v>0.89999999999999969</c:v>
                </c:pt>
                <c:pt idx="2847">
                  <c:v>1.4199999999999995</c:v>
                </c:pt>
                <c:pt idx="2848">
                  <c:v>1.8399999999999999</c:v>
                </c:pt>
                <c:pt idx="2849">
                  <c:v>1.7</c:v>
                </c:pt>
                <c:pt idx="2850">
                  <c:v>1.42</c:v>
                </c:pt>
                <c:pt idx="2851">
                  <c:v>0.82000000000000028</c:v>
                </c:pt>
                <c:pt idx="2852">
                  <c:v>0.52000000000000024</c:v>
                </c:pt>
                <c:pt idx="2853">
                  <c:v>0.56000000000000016</c:v>
                </c:pt>
                <c:pt idx="2854">
                  <c:v>0.96000000000000019</c:v>
                </c:pt>
                <c:pt idx="2855">
                  <c:v>0.7999999999999996</c:v>
                </c:pt>
                <c:pt idx="2856">
                  <c:v>0.89999999999999969</c:v>
                </c:pt>
                <c:pt idx="2857">
                  <c:v>0.69999999999999929</c:v>
                </c:pt>
                <c:pt idx="2858">
                  <c:v>0.45999999999999941</c:v>
                </c:pt>
                <c:pt idx="2859">
                  <c:v>0.33999999999999914</c:v>
                </c:pt>
                <c:pt idx="2860">
                  <c:v>0.17999999999999935</c:v>
                </c:pt>
                <c:pt idx="2861">
                  <c:v>0.49999999999999928</c:v>
                </c:pt>
                <c:pt idx="2862">
                  <c:v>0.73999999999999955</c:v>
                </c:pt>
                <c:pt idx="2863">
                  <c:v>0.45999999999999941</c:v>
                </c:pt>
                <c:pt idx="2864">
                  <c:v>0.15999999999999978</c:v>
                </c:pt>
                <c:pt idx="2865">
                  <c:v>0.69999999999999962</c:v>
                </c:pt>
                <c:pt idx="2866">
                  <c:v>0.9399999999999995</c:v>
                </c:pt>
                <c:pt idx="2867">
                  <c:v>0.95999999999999941</c:v>
                </c:pt>
                <c:pt idx="2868">
                  <c:v>0.97999999999999932</c:v>
                </c:pt>
                <c:pt idx="2869">
                  <c:v>0.7399999999999991</c:v>
                </c:pt>
                <c:pt idx="2870">
                  <c:v>0.19999999999999929</c:v>
                </c:pt>
                <c:pt idx="2871">
                  <c:v>-0.44000000000000022</c:v>
                </c:pt>
                <c:pt idx="2872">
                  <c:v>-0.64000000000000024</c:v>
                </c:pt>
                <c:pt idx="2873">
                  <c:v>-0.58000000000000007</c:v>
                </c:pt>
                <c:pt idx="2874">
                  <c:v>-7.999999999999971E-2</c:v>
                </c:pt>
                <c:pt idx="2875">
                  <c:v>0.34000000000000019</c:v>
                </c:pt>
                <c:pt idx="2876">
                  <c:v>0.5</c:v>
                </c:pt>
                <c:pt idx="2877">
                  <c:v>0.68</c:v>
                </c:pt>
                <c:pt idx="2878">
                  <c:v>0.94000000000000017</c:v>
                </c:pt>
                <c:pt idx="2879">
                  <c:v>0.78</c:v>
                </c:pt>
                <c:pt idx="2880">
                  <c:v>0.7000000000000004</c:v>
                </c:pt>
                <c:pt idx="2881">
                  <c:v>0.52000000000000024</c:v>
                </c:pt>
                <c:pt idx="2882">
                  <c:v>0.66000000000000048</c:v>
                </c:pt>
                <c:pt idx="2883">
                  <c:v>0.98000000000000043</c:v>
                </c:pt>
                <c:pt idx="2884">
                  <c:v>1.2000000000000004</c:v>
                </c:pt>
                <c:pt idx="2885">
                  <c:v>1.36</c:v>
                </c:pt>
                <c:pt idx="2886">
                  <c:v>1.44</c:v>
                </c:pt>
                <c:pt idx="2887">
                  <c:v>1.3799999999999997</c:v>
                </c:pt>
                <c:pt idx="2888">
                  <c:v>1.2799999999999998</c:v>
                </c:pt>
                <c:pt idx="2889">
                  <c:v>0.95999999999999974</c:v>
                </c:pt>
                <c:pt idx="2890">
                  <c:v>0.65999999999999981</c:v>
                </c:pt>
                <c:pt idx="2891">
                  <c:v>0.88000000000000012</c:v>
                </c:pt>
                <c:pt idx="2892">
                  <c:v>0.7</c:v>
                </c:pt>
                <c:pt idx="2893">
                  <c:v>0.4799999999999997</c:v>
                </c:pt>
                <c:pt idx="2894">
                  <c:v>0.77999999999999969</c:v>
                </c:pt>
                <c:pt idx="2895">
                  <c:v>1.02</c:v>
                </c:pt>
                <c:pt idx="2896">
                  <c:v>0.84000000000000019</c:v>
                </c:pt>
                <c:pt idx="2897">
                  <c:v>1.0400000000000003</c:v>
                </c:pt>
                <c:pt idx="2898">
                  <c:v>0.98000000000000043</c:v>
                </c:pt>
                <c:pt idx="2899">
                  <c:v>0.64000000000000024</c:v>
                </c:pt>
                <c:pt idx="2900">
                  <c:v>0.52000000000000024</c:v>
                </c:pt>
                <c:pt idx="2901">
                  <c:v>0.58000000000000007</c:v>
                </c:pt>
                <c:pt idx="2902">
                  <c:v>0.24000000000000021</c:v>
                </c:pt>
                <c:pt idx="2903">
                  <c:v>0.4</c:v>
                </c:pt>
                <c:pt idx="2904">
                  <c:v>0.38000000000000006</c:v>
                </c:pt>
                <c:pt idx="2905">
                  <c:v>0.17999999999999972</c:v>
                </c:pt>
                <c:pt idx="2906">
                  <c:v>0.65999999999999981</c:v>
                </c:pt>
                <c:pt idx="2907">
                  <c:v>0.95999999999999941</c:v>
                </c:pt>
                <c:pt idx="2908">
                  <c:v>0.9199999999999996</c:v>
                </c:pt>
                <c:pt idx="2909">
                  <c:v>1.0799999999999996</c:v>
                </c:pt>
                <c:pt idx="2910">
                  <c:v>1.2999999999999996</c:v>
                </c:pt>
                <c:pt idx="2911">
                  <c:v>0.97999999999999932</c:v>
                </c:pt>
                <c:pt idx="2912">
                  <c:v>0.31999999999999956</c:v>
                </c:pt>
                <c:pt idx="2913">
                  <c:v>0.25999999999999945</c:v>
                </c:pt>
                <c:pt idx="2914">
                  <c:v>0.47999999999999937</c:v>
                </c:pt>
                <c:pt idx="2915">
                  <c:v>0.37999999999999973</c:v>
                </c:pt>
                <c:pt idx="2916">
                  <c:v>0.27999999999999969</c:v>
                </c:pt>
                <c:pt idx="2917">
                  <c:v>0.67999999999999972</c:v>
                </c:pt>
                <c:pt idx="2918">
                  <c:v>0.68</c:v>
                </c:pt>
                <c:pt idx="2919">
                  <c:v>0.7</c:v>
                </c:pt>
                <c:pt idx="2920">
                  <c:v>0.53999999999999981</c:v>
                </c:pt>
                <c:pt idx="2921">
                  <c:v>0.57999999999999974</c:v>
                </c:pt>
                <c:pt idx="2922">
                  <c:v>0.43999999999999984</c:v>
                </c:pt>
                <c:pt idx="2923">
                  <c:v>0.39999999999999963</c:v>
                </c:pt>
                <c:pt idx="2924">
                  <c:v>0.4799999999999997</c:v>
                </c:pt>
                <c:pt idx="2925">
                  <c:v>0.72</c:v>
                </c:pt>
                <c:pt idx="2926">
                  <c:v>0.8600000000000001</c:v>
                </c:pt>
                <c:pt idx="2927">
                  <c:v>1.3199999999999998</c:v>
                </c:pt>
                <c:pt idx="2928">
                  <c:v>1.5</c:v>
                </c:pt>
                <c:pt idx="2929">
                  <c:v>1.2599999999999998</c:v>
                </c:pt>
                <c:pt idx="2930">
                  <c:v>1.2999999999999996</c:v>
                </c:pt>
                <c:pt idx="2931">
                  <c:v>1.2599999999999998</c:v>
                </c:pt>
                <c:pt idx="2932">
                  <c:v>1.2400000000000002</c:v>
                </c:pt>
                <c:pt idx="2933">
                  <c:v>1.1000000000000003</c:v>
                </c:pt>
                <c:pt idx="2934">
                  <c:v>0.94000000000000061</c:v>
                </c:pt>
                <c:pt idx="2935">
                  <c:v>0.64000000000000057</c:v>
                </c:pt>
                <c:pt idx="2936">
                  <c:v>0.24000000000000057</c:v>
                </c:pt>
                <c:pt idx="2937">
                  <c:v>-0.27999999999999969</c:v>
                </c:pt>
                <c:pt idx="2938">
                  <c:v>-0.55999999999999983</c:v>
                </c:pt>
                <c:pt idx="2939">
                  <c:v>-0.77999999999999969</c:v>
                </c:pt>
                <c:pt idx="2940">
                  <c:v>-0.63999999999999946</c:v>
                </c:pt>
                <c:pt idx="2941">
                  <c:v>-0.37999999999999973</c:v>
                </c:pt>
                <c:pt idx="2942">
                  <c:v>0.12000000000000029</c:v>
                </c:pt>
                <c:pt idx="2943">
                  <c:v>0.24000000000000021</c:v>
                </c:pt>
                <c:pt idx="2944">
                  <c:v>0.96000000000000019</c:v>
                </c:pt>
                <c:pt idx="2945">
                  <c:v>0.89999999999999969</c:v>
                </c:pt>
                <c:pt idx="2946">
                  <c:v>0.85999999999999976</c:v>
                </c:pt>
                <c:pt idx="2947">
                  <c:v>1.1000000000000001</c:v>
                </c:pt>
                <c:pt idx="2948">
                  <c:v>1.6</c:v>
                </c:pt>
                <c:pt idx="2949">
                  <c:v>1.36</c:v>
                </c:pt>
                <c:pt idx="2950">
                  <c:v>1.5599999999999998</c:v>
                </c:pt>
                <c:pt idx="2951">
                  <c:v>1.1199999999999999</c:v>
                </c:pt>
                <c:pt idx="2952">
                  <c:v>0.97999999999999976</c:v>
                </c:pt>
                <c:pt idx="2953">
                  <c:v>0.51999999999999991</c:v>
                </c:pt>
                <c:pt idx="2954">
                  <c:v>0.57999999999999974</c:v>
                </c:pt>
                <c:pt idx="2955">
                  <c:v>0.54000000000000026</c:v>
                </c:pt>
                <c:pt idx="2956">
                  <c:v>1.02</c:v>
                </c:pt>
                <c:pt idx="2957">
                  <c:v>1.1000000000000001</c:v>
                </c:pt>
                <c:pt idx="2958">
                  <c:v>0.97999999999999976</c:v>
                </c:pt>
                <c:pt idx="2959">
                  <c:v>0.82</c:v>
                </c:pt>
                <c:pt idx="2960">
                  <c:v>1.1800000000000002</c:v>
                </c:pt>
                <c:pt idx="2961">
                  <c:v>1.2800000000000005</c:v>
                </c:pt>
                <c:pt idx="2962">
                  <c:v>0.7000000000000004</c:v>
                </c:pt>
                <c:pt idx="2963">
                  <c:v>0.5600000000000005</c:v>
                </c:pt>
                <c:pt idx="2964">
                  <c:v>0.42000000000000026</c:v>
                </c:pt>
                <c:pt idx="2965">
                  <c:v>0.10000000000000035</c:v>
                </c:pt>
                <c:pt idx="2966">
                  <c:v>-0.15999999999999978</c:v>
                </c:pt>
                <c:pt idx="2967">
                  <c:v>0.48000000000000043</c:v>
                </c:pt>
                <c:pt idx="2968">
                  <c:v>0.90000000000000036</c:v>
                </c:pt>
                <c:pt idx="2969">
                  <c:v>0.82000000000000062</c:v>
                </c:pt>
                <c:pt idx="2970">
                  <c:v>0.92000000000000026</c:v>
                </c:pt>
                <c:pt idx="2971">
                  <c:v>1.2600000000000002</c:v>
                </c:pt>
                <c:pt idx="2972">
                  <c:v>1.22</c:v>
                </c:pt>
                <c:pt idx="2973">
                  <c:v>0.85999999999999976</c:v>
                </c:pt>
                <c:pt idx="2974">
                  <c:v>1.0999999999999996</c:v>
                </c:pt>
                <c:pt idx="2975">
                  <c:v>0.93999999999999984</c:v>
                </c:pt>
                <c:pt idx="2976">
                  <c:v>0.65999999999999981</c:v>
                </c:pt>
                <c:pt idx="2977">
                  <c:v>0.67999999999999972</c:v>
                </c:pt>
                <c:pt idx="2978">
                  <c:v>1.1999999999999997</c:v>
                </c:pt>
                <c:pt idx="2979">
                  <c:v>0.85999999999999976</c:v>
                </c:pt>
                <c:pt idx="2980">
                  <c:v>0.69999999999999962</c:v>
                </c:pt>
                <c:pt idx="2981">
                  <c:v>0.53999999999999981</c:v>
                </c:pt>
                <c:pt idx="2982">
                  <c:v>0.2</c:v>
                </c:pt>
                <c:pt idx="2983">
                  <c:v>6.0000000000000497E-2</c:v>
                </c:pt>
                <c:pt idx="2984">
                  <c:v>0.12000000000000029</c:v>
                </c:pt>
                <c:pt idx="2985">
                  <c:v>0.40000000000000069</c:v>
                </c:pt>
                <c:pt idx="2986">
                  <c:v>0.48000000000000076</c:v>
                </c:pt>
                <c:pt idx="2987">
                  <c:v>0.56000000000000083</c:v>
                </c:pt>
                <c:pt idx="2988">
                  <c:v>0.66000000000000048</c:v>
                </c:pt>
                <c:pt idx="2989">
                  <c:v>0.50000000000000033</c:v>
                </c:pt>
                <c:pt idx="2990">
                  <c:v>0.43999999999999984</c:v>
                </c:pt>
                <c:pt idx="2991">
                  <c:v>0.57999999999999974</c:v>
                </c:pt>
                <c:pt idx="2992">
                  <c:v>0.77999999999999936</c:v>
                </c:pt>
                <c:pt idx="2993">
                  <c:v>0.83999999999999952</c:v>
                </c:pt>
                <c:pt idx="2994">
                  <c:v>0.65999999999999948</c:v>
                </c:pt>
                <c:pt idx="2995">
                  <c:v>0.39999999999999963</c:v>
                </c:pt>
                <c:pt idx="2996">
                  <c:v>0.55999999999999983</c:v>
                </c:pt>
                <c:pt idx="2997">
                  <c:v>0.3</c:v>
                </c:pt>
                <c:pt idx="2998">
                  <c:v>8.0000000000000071E-2</c:v>
                </c:pt>
                <c:pt idx="2999">
                  <c:v>0.5800000000000004</c:v>
                </c:pt>
                <c:pt idx="3000">
                  <c:v>1.3200000000000003</c:v>
                </c:pt>
                <c:pt idx="3001">
                  <c:v>0.96000000000000019</c:v>
                </c:pt>
                <c:pt idx="3002">
                  <c:v>0.88000000000000012</c:v>
                </c:pt>
                <c:pt idx="3003">
                  <c:v>0.88000000000000012</c:v>
                </c:pt>
                <c:pt idx="3004">
                  <c:v>1.02</c:v>
                </c:pt>
                <c:pt idx="3005">
                  <c:v>0.8</c:v>
                </c:pt>
                <c:pt idx="3006">
                  <c:v>1.08</c:v>
                </c:pt>
                <c:pt idx="3007">
                  <c:v>1.5200000000000002</c:v>
                </c:pt>
                <c:pt idx="3008">
                  <c:v>1.4000000000000004</c:v>
                </c:pt>
                <c:pt idx="3009">
                  <c:v>1.3000000000000003</c:v>
                </c:pt>
                <c:pt idx="3010">
                  <c:v>0.96000000000000019</c:v>
                </c:pt>
                <c:pt idx="3011">
                  <c:v>0.96000000000000019</c:v>
                </c:pt>
                <c:pt idx="3012">
                  <c:v>0.62000000000000033</c:v>
                </c:pt>
                <c:pt idx="3013">
                  <c:v>0.46000000000000013</c:v>
                </c:pt>
                <c:pt idx="3014">
                  <c:v>0.48000000000000009</c:v>
                </c:pt>
                <c:pt idx="3015">
                  <c:v>0.72</c:v>
                </c:pt>
                <c:pt idx="3016">
                  <c:v>0.73999999999999988</c:v>
                </c:pt>
                <c:pt idx="3017">
                  <c:v>0.4799999999999997</c:v>
                </c:pt>
                <c:pt idx="3018">
                  <c:v>0.82</c:v>
                </c:pt>
                <c:pt idx="3019">
                  <c:v>1.0000000000000004</c:v>
                </c:pt>
              </c:numCache>
            </c:numRef>
          </c:xVal>
          <c:yVal>
            <c:numRef>
              <c:f>'66L_1'!$A$2:$A$3021</c:f>
              <c:numCache>
                <c:formatCode>General</c:formatCode>
                <c:ptCount val="3020"/>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numCache>
            </c:numRef>
          </c:yVal>
          <c:smooth val="1"/>
          <c:extLst>
            <c:ext xmlns:c16="http://schemas.microsoft.com/office/drawing/2014/chart" uri="{C3380CC4-5D6E-409C-BE32-E72D297353CC}">
              <c16:uniqueId val="{00000002-B0BC-44FD-A290-F00331184B13}"/>
            </c:ext>
          </c:extLst>
        </c:ser>
        <c:ser>
          <c:idx val="10"/>
          <c:order val="3"/>
          <c:tx>
            <c:strRef>
              <c:f>'66L_1'!$P$1</c:f>
              <c:strCache>
                <c:ptCount val="1"/>
                <c:pt idx="0">
                  <c:v>2018-2019</c:v>
                </c:pt>
              </c:strCache>
            </c:strRef>
          </c:tx>
          <c:spPr>
            <a:ln w="12700" cap="rnd">
              <a:solidFill>
                <a:schemeClr val="bg2">
                  <a:lumMod val="75000"/>
                </a:schemeClr>
              </a:solidFill>
              <a:round/>
            </a:ln>
            <a:effectLst/>
          </c:spPr>
          <c:marker>
            <c:symbol val="none"/>
          </c:marker>
          <c:xVal>
            <c:numRef>
              <c:f>'66L_1'!$P$2:$P$3023</c:f>
              <c:numCache>
                <c:formatCode>General</c:formatCode>
                <c:ptCount val="3022"/>
                <c:pt idx="3">
                  <c:v>-0.28000000000000008</c:v>
                </c:pt>
                <c:pt idx="4">
                  <c:v>-0.18000000000000008</c:v>
                </c:pt>
                <c:pt idx="5">
                  <c:v>-0.16000000000000014</c:v>
                </c:pt>
                <c:pt idx="6">
                  <c:v>-0.11999999999999993</c:v>
                </c:pt>
                <c:pt idx="7">
                  <c:v>-0.1</c:v>
                </c:pt>
                <c:pt idx="8">
                  <c:v>-0.31999999999999995</c:v>
                </c:pt>
                <c:pt idx="9">
                  <c:v>-0.65999999999999981</c:v>
                </c:pt>
                <c:pt idx="10">
                  <c:v>-0.55999999999999983</c:v>
                </c:pt>
                <c:pt idx="11">
                  <c:v>-0.21999999999999992</c:v>
                </c:pt>
                <c:pt idx="12">
                  <c:v>-4.0000000000000216E-2</c:v>
                </c:pt>
                <c:pt idx="13">
                  <c:v>0.21999999999999992</c:v>
                </c:pt>
                <c:pt idx="14">
                  <c:v>0.84000000000000019</c:v>
                </c:pt>
                <c:pt idx="15">
                  <c:v>0.88000000000000012</c:v>
                </c:pt>
                <c:pt idx="16">
                  <c:v>0.98000000000000009</c:v>
                </c:pt>
                <c:pt idx="17">
                  <c:v>1.0000000000000004</c:v>
                </c:pt>
                <c:pt idx="18">
                  <c:v>1.1200000000000003</c:v>
                </c:pt>
                <c:pt idx="19">
                  <c:v>0.87999999999999967</c:v>
                </c:pt>
                <c:pt idx="20">
                  <c:v>0.73999999999999988</c:v>
                </c:pt>
                <c:pt idx="21">
                  <c:v>0.6</c:v>
                </c:pt>
                <c:pt idx="22">
                  <c:v>0.48000000000000009</c:v>
                </c:pt>
                <c:pt idx="23">
                  <c:v>0.23999999999999985</c:v>
                </c:pt>
                <c:pt idx="24">
                  <c:v>0.2</c:v>
                </c:pt>
                <c:pt idx="25">
                  <c:v>-0.11999999999999993</c:v>
                </c:pt>
                <c:pt idx="26">
                  <c:v>-0.35999999999999976</c:v>
                </c:pt>
                <c:pt idx="27">
                  <c:v>-0.28000000000000008</c:v>
                </c:pt>
                <c:pt idx="28">
                  <c:v>-4.0000000000000216E-2</c:v>
                </c:pt>
                <c:pt idx="29">
                  <c:v>-0.21999999999999992</c:v>
                </c:pt>
                <c:pt idx="30">
                  <c:v>0.2</c:v>
                </c:pt>
                <c:pt idx="31">
                  <c:v>0.35999999999999976</c:v>
                </c:pt>
                <c:pt idx="32">
                  <c:v>0.53999999999999981</c:v>
                </c:pt>
                <c:pt idx="33">
                  <c:v>0.40000000000000036</c:v>
                </c:pt>
                <c:pt idx="34">
                  <c:v>0.6</c:v>
                </c:pt>
                <c:pt idx="35">
                  <c:v>0.42000000000000026</c:v>
                </c:pt>
                <c:pt idx="36">
                  <c:v>0.5</c:v>
                </c:pt>
                <c:pt idx="37">
                  <c:v>0.28000000000000008</c:v>
                </c:pt>
                <c:pt idx="38">
                  <c:v>0.3</c:v>
                </c:pt>
                <c:pt idx="39">
                  <c:v>0.18000000000000008</c:v>
                </c:pt>
                <c:pt idx="40">
                  <c:v>0.21999999999999958</c:v>
                </c:pt>
                <c:pt idx="41">
                  <c:v>0.38000000000000006</c:v>
                </c:pt>
                <c:pt idx="42">
                  <c:v>0.51999999999999991</c:v>
                </c:pt>
                <c:pt idx="43">
                  <c:v>0.85999999999999976</c:v>
                </c:pt>
                <c:pt idx="44">
                  <c:v>1</c:v>
                </c:pt>
                <c:pt idx="45">
                  <c:v>1.0000000000000004</c:v>
                </c:pt>
                <c:pt idx="46">
                  <c:v>0.82</c:v>
                </c:pt>
                <c:pt idx="47">
                  <c:v>0.88000000000000012</c:v>
                </c:pt>
                <c:pt idx="48">
                  <c:v>0.4</c:v>
                </c:pt>
                <c:pt idx="49">
                  <c:v>0.4</c:v>
                </c:pt>
                <c:pt idx="50">
                  <c:v>0.3</c:v>
                </c:pt>
                <c:pt idx="51">
                  <c:v>0.54000000000000026</c:v>
                </c:pt>
                <c:pt idx="52">
                  <c:v>0.56000000000000016</c:v>
                </c:pt>
                <c:pt idx="53">
                  <c:v>0.82000000000000028</c:v>
                </c:pt>
                <c:pt idx="54">
                  <c:v>0.58000000000000007</c:v>
                </c:pt>
                <c:pt idx="55">
                  <c:v>0.78</c:v>
                </c:pt>
                <c:pt idx="56">
                  <c:v>0.34000000000000019</c:v>
                </c:pt>
                <c:pt idx="57">
                  <c:v>-0.41999999999999993</c:v>
                </c:pt>
                <c:pt idx="58">
                  <c:v>-1</c:v>
                </c:pt>
                <c:pt idx="59">
                  <c:v>-1.2799999999999998</c:v>
                </c:pt>
                <c:pt idx="60">
                  <c:v>-1.7799999999999998</c:v>
                </c:pt>
                <c:pt idx="61">
                  <c:v>-1.7600000000000002</c:v>
                </c:pt>
                <c:pt idx="62">
                  <c:v>-1.3199999999999998</c:v>
                </c:pt>
                <c:pt idx="63">
                  <c:v>-1.42</c:v>
                </c:pt>
                <c:pt idx="64">
                  <c:v>-1.4599999999999997</c:v>
                </c:pt>
                <c:pt idx="65">
                  <c:v>-1.6</c:v>
                </c:pt>
                <c:pt idx="66">
                  <c:v>-1.7599999999999998</c:v>
                </c:pt>
                <c:pt idx="67">
                  <c:v>-2.34</c:v>
                </c:pt>
                <c:pt idx="68">
                  <c:v>-2.2599999999999998</c:v>
                </c:pt>
                <c:pt idx="69">
                  <c:v>-3.2600000000000002</c:v>
                </c:pt>
                <c:pt idx="70">
                  <c:v>-3.4799999999999995</c:v>
                </c:pt>
                <c:pt idx="71">
                  <c:v>-4.42</c:v>
                </c:pt>
                <c:pt idx="72">
                  <c:v>-4.5200000000000005</c:v>
                </c:pt>
                <c:pt idx="73">
                  <c:v>-5.18</c:v>
                </c:pt>
                <c:pt idx="74">
                  <c:v>-4.68</c:v>
                </c:pt>
                <c:pt idx="75">
                  <c:v>-4.2999999999999989</c:v>
                </c:pt>
                <c:pt idx="76">
                  <c:v>-4.0399999999999991</c:v>
                </c:pt>
                <c:pt idx="77">
                  <c:v>-3.9999999999999991</c:v>
                </c:pt>
                <c:pt idx="78">
                  <c:v>-3.1799999999999997</c:v>
                </c:pt>
                <c:pt idx="79">
                  <c:v>-2.44</c:v>
                </c:pt>
                <c:pt idx="80">
                  <c:v>-2.4</c:v>
                </c:pt>
                <c:pt idx="81">
                  <c:v>-2.0000000000000009</c:v>
                </c:pt>
                <c:pt idx="82">
                  <c:v>-1.5800000000000005</c:v>
                </c:pt>
                <c:pt idx="83">
                  <c:v>-2.2600000000000007</c:v>
                </c:pt>
                <c:pt idx="84">
                  <c:v>-2.3400000000000012</c:v>
                </c:pt>
                <c:pt idx="85">
                  <c:v>-1.9800000000000011</c:v>
                </c:pt>
                <c:pt idx="86">
                  <c:v>-1.5400000000000005</c:v>
                </c:pt>
                <c:pt idx="87">
                  <c:v>-0.86000000000000087</c:v>
                </c:pt>
                <c:pt idx="88">
                  <c:v>0.55999999999999939</c:v>
                </c:pt>
                <c:pt idx="89">
                  <c:v>1.4199999999999995</c:v>
                </c:pt>
                <c:pt idx="90">
                  <c:v>1.7599999999999993</c:v>
                </c:pt>
                <c:pt idx="91">
                  <c:v>2.0999999999999992</c:v>
                </c:pt>
                <c:pt idx="92">
                  <c:v>2.0199999999999996</c:v>
                </c:pt>
                <c:pt idx="93">
                  <c:v>2.2800000000000002</c:v>
                </c:pt>
                <c:pt idx="94">
                  <c:v>2.2800000000000002</c:v>
                </c:pt>
                <c:pt idx="95">
                  <c:v>2.680000000000001</c:v>
                </c:pt>
                <c:pt idx="96">
                  <c:v>3.4000000000000008</c:v>
                </c:pt>
                <c:pt idx="97">
                  <c:v>3.8200000000000003</c:v>
                </c:pt>
                <c:pt idx="98">
                  <c:v>3.7399999999999998</c:v>
                </c:pt>
                <c:pt idx="99">
                  <c:v>3.8200000000000003</c:v>
                </c:pt>
                <c:pt idx="100">
                  <c:v>3.88</c:v>
                </c:pt>
                <c:pt idx="101">
                  <c:v>3.5200000000000005</c:v>
                </c:pt>
                <c:pt idx="102">
                  <c:v>3.0200000000000009</c:v>
                </c:pt>
                <c:pt idx="103">
                  <c:v>3.0200000000000005</c:v>
                </c:pt>
                <c:pt idx="104">
                  <c:v>3.14</c:v>
                </c:pt>
                <c:pt idx="105">
                  <c:v>3.04</c:v>
                </c:pt>
                <c:pt idx="106">
                  <c:v>2.9599999999999995</c:v>
                </c:pt>
                <c:pt idx="107">
                  <c:v>3.1199999999999988</c:v>
                </c:pt>
                <c:pt idx="108">
                  <c:v>2.839999999999999</c:v>
                </c:pt>
                <c:pt idx="109">
                  <c:v>2.419999999999999</c:v>
                </c:pt>
                <c:pt idx="110">
                  <c:v>2.1399999999999997</c:v>
                </c:pt>
                <c:pt idx="111">
                  <c:v>1.78</c:v>
                </c:pt>
                <c:pt idx="112">
                  <c:v>1.56</c:v>
                </c:pt>
                <c:pt idx="113">
                  <c:v>1.1000000000000001</c:v>
                </c:pt>
                <c:pt idx="114">
                  <c:v>0.50000000000000033</c:v>
                </c:pt>
                <c:pt idx="115">
                  <c:v>0.18000000000000008</c:v>
                </c:pt>
                <c:pt idx="116">
                  <c:v>1.9999999999999928E-2</c:v>
                </c:pt>
                <c:pt idx="117">
                  <c:v>-0.34000000000000019</c:v>
                </c:pt>
                <c:pt idx="118">
                  <c:v>-0.61999999999999988</c:v>
                </c:pt>
                <c:pt idx="119">
                  <c:v>-0.16000000000000014</c:v>
                </c:pt>
                <c:pt idx="120">
                  <c:v>-0.28000000000000042</c:v>
                </c:pt>
                <c:pt idx="121">
                  <c:v>-0.46000000000000013</c:v>
                </c:pt>
                <c:pt idx="122">
                  <c:v>-0.37999999999999973</c:v>
                </c:pt>
                <c:pt idx="123">
                  <c:v>8.0000000000000071E-2</c:v>
                </c:pt>
                <c:pt idx="124">
                  <c:v>-0.28000000000000008</c:v>
                </c:pt>
                <c:pt idx="125">
                  <c:v>-0.17999999999999972</c:v>
                </c:pt>
                <c:pt idx="126">
                  <c:v>0.32000000000000028</c:v>
                </c:pt>
                <c:pt idx="127">
                  <c:v>0.54000000000000026</c:v>
                </c:pt>
                <c:pt idx="128">
                  <c:v>0.22000000000000028</c:v>
                </c:pt>
                <c:pt idx="129">
                  <c:v>0.40000000000000036</c:v>
                </c:pt>
                <c:pt idx="130">
                  <c:v>-5.999999999999979E-2</c:v>
                </c:pt>
                <c:pt idx="131">
                  <c:v>-8.0000000000000071E-2</c:v>
                </c:pt>
                <c:pt idx="132">
                  <c:v>-0.38000000000000006</c:v>
                </c:pt>
                <c:pt idx="133">
                  <c:v>-0.13999999999999985</c:v>
                </c:pt>
                <c:pt idx="134">
                  <c:v>-0.11999999999999993</c:v>
                </c:pt>
                <c:pt idx="135">
                  <c:v>0.18000000000000008</c:v>
                </c:pt>
                <c:pt idx="136">
                  <c:v>-0.2</c:v>
                </c:pt>
                <c:pt idx="137">
                  <c:v>-0.16000000000000014</c:v>
                </c:pt>
                <c:pt idx="138">
                  <c:v>-0.1600000000000005</c:v>
                </c:pt>
                <c:pt idx="139">
                  <c:v>-0.34000000000000058</c:v>
                </c:pt>
                <c:pt idx="140">
                  <c:v>-0.14000000000000057</c:v>
                </c:pt>
                <c:pt idx="141">
                  <c:v>-0.34000000000000058</c:v>
                </c:pt>
                <c:pt idx="142">
                  <c:v>-0.36000000000000049</c:v>
                </c:pt>
                <c:pt idx="143">
                  <c:v>-0.34000000000000019</c:v>
                </c:pt>
                <c:pt idx="144">
                  <c:v>-0.24000000000000021</c:v>
                </c:pt>
                <c:pt idx="145">
                  <c:v>-0.5</c:v>
                </c:pt>
                <c:pt idx="146">
                  <c:v>-0.13999999999999951</c:v>
                </c:pt>
                <c:pt idx="147">
                  <c:v>6.0000000000000497E-2</c:v>
                </c:pt>
                <c:pt idx="148">
                  <c:v>-0.33999999999999952</c:v>
                </c:pt>
                <c:pt idx="149">
                  <c:v>-0.17999999999999935</c:v>
                </c:pt>
                <c:pt idx="150">
                  <c:v>2.0000000000000639E-2</c:v>
                </c:pt>
                <c:pt idx="151">
                  <c:v>-0.21999999999999958</c:v>
                </c:pt>
                <c:pt idx="152">
                  <c:v>-0.15999999999999942</c:v>
                </c:pt>
                <c:pt idx="153">
                  <c:v>0.20000000000000034</c:v>
                </c:pt>
                <c:pt idx="154">
                  <c:v>0.42000000000000026</c:v>
                </c:pt>
                <c:pt idx="155">
                  <c:v>0.42000000000000026</c:v>
                </c:pt>
                <c:pt idx="156">
                  <c:v>0.62000000000000033</c:v>
                </c:pt>
                <c:pt idx="157">
                  <c:v>0.48000000000000009</c:v>
                </c:pt>
                <c:pt idx="158">
                  <c:v>0.72000000000000031</c:v>
                </c:pt>
                <c:pt idx="159">
                  <c:v>0.18000000000000044</c:v>
                </c:pt>
                <c:pt idx="160">
                  <c:v>6.0000000000000497E-2</c:v>
                </c:pt>
                <c:pt idx="161">
                  <c:v>-3.9999999999999501E-2</c:v>
                </c:pt>
                <c:pt idx="162">
                  <c:v>-0.17999999999999935</c:v>
                </c:pt>
                <c:pt idx="163">
                  <c:v>-0.21999999999999958</c:v>
                </c:pt>
                <c:pt idx="164">
                  <c:v>-0.29999999999999966</c:v>
                </c:pt>
                <c:pt idx="165">
                  <c:v>3.5527136788005011E-16</c:v>
                </c:pt>
                <c:pt idx="166">
                  <c:v>0.12000000000000029</c:v>
                </c:pt>
                <c:pt idx="167">
                  <c:v>0.33999999999999986</c:v>
                </c:pt>
                <c:pt idx="168">
                  <c:v>0.48000000000000009</c:v>
                </c:pt>
                <c:pt idx="169">
                  <c:v>1.02</c:v>
                </c:pt>
                <c:pt idx="170">
                  <c:v>0.7999999999999996</c:v>
                </c:pt>
                <c:pt idx="171">
                  <c:v>0.87999999999999967</c:v>
                </c:pt>
                <c:pt idx="172">
                  <c:v>0.6</c:v>
                </c:pt>
                <c:pt idx="173">
                  <c:v>0.61999999999999955</c:v>
                </c:pt>
                <c:pt idx="174">
                  <c:v>0.23999999999999985</c:v>
                </c:pt>
                <c:pt idx="175">
                  <c:v>0</c:v>
                </c:pt>
                <c:pt idx="176">
                  <c:v>-0.4599999999999998</c:v>
                </c:pt>
                <c:pt idx="177">
                  <c:v>-0.15999999999999978</c:v>
                </c:pt>
                <c:pt idx="178">
                  <c:v>-0.61999999999999955</c:v>
                </c:pt>
                <c:pt idx="179">
                  <c:v>-0.81999999999999962</c:v>
                </c:pt>
                <c:pt idx="180">
                  <c:v>-0.87999999999999967</c:v>
                </c:pt>
                <c:pt idx="181">
                  <c:v>-0.72</c:v>
                </c:pt>
                <c:pt idx="182">
                  <c:v>-0.58000000000000007</c:v>
                </c:pt>
                <c:pt idx="183">
                  <c:v>-0.24000000000000021</c:v>
                </c:pt>
                <c:pt idx="184">
                  <c:v>-2.0000000000000285E-2</c:v>
                </c:pt>
                <c:pt idx="185">
                  <c:v>0.25999999999999979</c:v>
                </c:pt>
                <c:pt idx="186">
                  <c:v>0.35999999999999976</c:v>
                </c:pt>
                <c:pt idx="187">
                  <c:v>-6.0000000000000143E-2</c:v>
                </c:pt>
                <c:pt idx="188">
                  <c:v>-0.54000000000000026</c:v>
                </c:pt>
                <c:pt idx="189">
                  <c:v>-0.22000000000000028</c:v>
                </c:pt>
                <c:pt idx="190">
                  <c:v>-0.18000000000000044</c:v>
                </c:pt>
                <c:pt idx="191">
                  <c:v>-2.0000000000000285E-2</c:v>
                </c:pt>
                <c:pt idx="192">
                  <c:v>0.28000000000000008</c:v>
                </c:pt>
                <c:pt idx="193">
                  <c:v>0.62000000000000033</c:v>
                </c:pt>
                <c:pt idx="194">
                  <c:v>0.32000000000000028</c:v>
                </c:pt>
                <c:pt idx="195">
                  <c:v>4.000000000000057E-2</c:v>
                </c:pt>
                <c:pt idx="196">
                  <c:v>-0.19999999999999965</c:v>
                </c:pt>
                <c:pt idx="197">
                  <c:v>-8.0000000000000071E-2</c:v>
                </c:pt>
                <c:pt idx="198">
                  <c:v>-0.11999999999999993</c:v>
                </c:pt>
                <c:pt idx="199">
                  <c:v>8.0000000000000071E-2</c:v>
                </c:pt>
                <c:pt idx="200">
                  <c:v>0.31999999999999995</c:v>
                </c:pt>
                <c:pt idx="201">
                  <c:v>0.44000000000000022</c:v>
                </c:pt>
                <c:pt idx="202">
                  <c:v>-0.23999999999999949</c:v>
                </c:pt>
                <c:pt idx="203">
                  <c:v>-1.3999999999999992</c:v>
                </c:pt>
                <c:pt idx="204">
                  <c:v>-2.4999999999999991</c:v>
                </c:pt>
                <c:pt idx="205">
                  <c:v>-4.2799999999999994</c:v>
                </c:pt>
                <c:pt idx="206">
                  <c:v>-5.8199999999999994</c:v>
                </c:pt>
                <c:pt idx="207">
                  <c:v>-5.3</c:v>
                </c:pt>
                <c:pt idx="208">
                  <c:v>-3.2</c:v>
                </c:pt>
                <c:pt idx="209">
                  <c:v>-0.61999999999999988</c:v>
                </c:pt>
                <c:pt idx="210">
                  <c:v>2.2599999999999993</c:v>
                </c:pt>
                <c:pt idx="211">
                  <c:v>5.6999999999999993</c:v>
                </c:pt>
                <c:pt idx="212">
                  <c:v>7.1599999999999993</c:v>
                </c:pt>
                <c:pt idx="213">
                  <c:v>5.7799999999999994</c:v>
                </c:pt>
                <c:pt idx="214">
                  <c:v>3.4200000000000004</c:v>
                </c:pt>
                <c:pt idx="215">
                  <c:v>1.7199999999999995</c:v>
                </c:pt>
                <c:pt idx="216">
                  <c:v>-0.60000000000000031</c:v>
                </c:pt>
                <c:pt idx="217">
                  <c:v>-2.9000000000000004</c:v>
                </c:pt>
                <c:pt idx="218">
                  <c:v>-3.04</c:v>
                </c:pt>
                <c:pt idx="219">
                  <c:v>-3.339999999999999</c:v>
                </c:pt>
                <c:pt idx="220">
                  <c:v>-3.6799999999999997</c:v>
                </c:pt>
                <c:pt idx="221">
                  <c:v>-4.42</c:v>
                </c:pt>
                <c:pt idx="222">
                  <c:v>-4.5599999999999996</c:v>
                </c:pt>
                <c:pt idx="223">
                  <c:v>-5.0600000000000005</c:v>
                </c:pt>
                <c:pt idx="224">
                  <c:v>-5.580000000000001</c:v>
                </c:pt>
                <c:pt idx="225">
                  <c:v>-5.82</c:v>
                </c:pt>
                <c:pt idx="226">
                  <c:v>-5.5</c:v>
                </c:pt>
                <c:pt idx="227">
                  <c:v>-5.92</c:v>
                </c:pt>
                <c:pt idx="228">
                  <c:v>-6.6199999999999992</c:v>
                </c:pt>
                <c:pt idx="229">
                  <c:v>-6.1599999999999993</c:v>
                </c:pt>
                <c:pt idx="230">
                  <c:v>-6.419999999999999</c:v>
                </c:pt>
                <c:pt idx="231">
                  <c:v>-6.6599999999999993</c:v>
                </c:pt>
                <c:pt idx="232">
                  <c:v>-6.4800000000000013</c:v>
                </c:pt>
                <c:pt idx="233">
                  <c:v>-5.76</c:v>
                </c:pt>
                <c:pt idx="234">
                  <c:v>-5.58</c:v>
                </c:pt>
                <c:pt idx="235">
                  <c:v>-4.9400000000000004</c:v>
                </c:pt>
                <c:pt idx="236">
                  <c:v>-4.38</c:v>
                </c:pt>
                <c:pt idx="237">
                  <c:v>-3.8999999999999995</c:v>
                </c:pt>
                <c:pt idx="238">
                  <c:v>-3.5199999999999987</c:v>
                </c:pt>
                <c:pt idx="239">
                  <c:v>-3.1599999999999979</c:v>
                </c:pt>
                <c:pt idx="240">
                  <c:v>-2.9399999999999977</c:v>
                </c:pt>
                <c:pt idx="241">
                  <c:v>-3.1999999999999971</c:v>
                </c:pt>
                <c:pt idx="242">
                  <c:v>-3.259999999999998</c:v>
                </c:pt>
                <c:pt idx="243">
                  <c:v>-2.9199999999999982</c:v>
                </c:pt>
                <c:pt idx="244">
                  <c:v>-2.7399999999999993</c:v>
                </c:pt>
                <c:pt idx="245">
                  <c:v>-2.7399999999999993</c:v>
                </c:pt>
                <c:pt idx="246">
                  <c:v>-1.9799999999999998</c:v>
                </c:pt>
                <c:pt idx="247">
                  <c:v>-1.1399999999999992</c:v>
                </c:pt>
                <c:pt idx="248">
                  <c:v>-0.87999999999999834</c:v>
                </c:pt>
                <c:pt idx="249">
                  <c:v>-0.89999999999999714</c:v>
                </c:pt>
                <c:pt idx="250">
                  <c:v>-0.29999999999999716</c:v>
                </c:pt>
                <c:pt idx="251">
                  <c:v>-0.39999999999999858</c:v>
                </c:pt>
                <c:pt idx="252">
                  <c:v>-0.87999999999999967</c:v>
                </c:pt>
                <c:pt idx="253">
                  <c:v>-1.0000000000000013</c:v>
                </c:pt>
                <c:pt idx="254">
                  <c:v>-0.64000000000000201</c:v>
                </c:pt>
                <c:pt idx="255">
                  <c:v>-0.84000000000000341</c:v>
                </c:pt>
                <c:pt idx="256">
                  <c:v>-1.0600000000000023</c:v>
                </c:pt>
                <c:pt idx="257">
                  <c:v>-0.440000000000002</c:v>
                </c:pt>
                <c:pt idx="258">
                  <c:v>0.13999999999999915</c:v>
                </c:pt>
                <c:pt idx="259">
                  <c:v>0.43999999999999773</c:v>
                </c:pt>
                <c:pt idx="260">
                  <c:v>0.63999999999999913</c:v>
                </c:pt>
                <c:pt idx="261">
                  <c:v>1.2199999999999989</c:v>
                </c:pt>
                <c:pt idx="262">
                  <c:v>1.2799999999999998</c:v>
                </c:pt>
                <c:pt idx="263">
                  <c:v>0.97999999999999976</c:v>
                </c:pt>
                <c:pt idx="264">
                  <c:v>1.1600000000000008</c:v>
                </c:pt>
                <c:pt idx="265">
                  <c:v>1.4200000000000004</c:v>
                </c:pt>
                <c:pt idx="266">
                  <c:v>1.6</c:v>
                </c:pt>
                <c:pt idx="267">
                  <c:v>1.6</c:v>
                </c:pt>
                <c:pt idx="268">
                  <c:v>1.5</c:v>
                </c:pt>
                <c:pt idx="269">
                  <c:v>1.3200000000000003</c:v>
                </c:pt>
                <c:pt idx="270">
                  <c:v>1.0200000000000002</c:v>
                </c:pt>
                <c:pt idx="271">
                  <c:v>0.54000000000000059</c:v>
                </c:pt>
                <c:pt idx="272">
                  <c:v>0.35999999999999943</c:v>
                </c:pt>
                <c:pt idx="273">
                  <c:v>0.27999999999999969</c:v>
                </c:pt>
                <c:pt idx="274">
                  <c:v>-8.000000000000114E-2</c:v>
                </c:pt>
                <c:pt idx="275">
                  <c:v>3.9999999999999147E-2</c:v>
                </c:pt>
                <c:pt idx="276">
                  <c:v>0.2999999999999986</c:v>
                </c:pt>
                <c:pt idx="277">
                  <c:v>0.17999999999999972</c:v>
                </c:pt>
                <c:pt idx="278">
                  <c:v>0.51999999999999891</c:v>
                </c:pt>
                <c:pt idx="279">
                  <c:v>0.51999999999999891</c:v>
                </c:pt>
                <c:pt idx="280">
                  <c:v>0.13999999999999915</c:v>
                </c:pt>
                <c:pt idx="281">
                  <c:v>-0.2</c:v>
                </c:pt>
                <c:pt idx="282">
                  <c:v>-0.12000000000000029</c:v>
                </c:pt>
                <c:pt idx="283">
                  <c:v>-0.7000000000000014</c:v>
                </c:pt>
                <c:pt idx="284">
                  <c:v>-0.32000000000000028</c:v>
                </c:pt>
                <c:pt idx="285">
                  <c:v>-6.0000000000000851E-2</c:v>
                </c:pt>
                <c:pt idx="286">
                  <c:v>-0.20000000000000143</c:v>
                </c:pt>
                <c:pt idx="287">
                  <c:v>-0.440000000000002</c:v>
                </c:pt>
                <c:pt idx="288">
                  <c:v>-0.14000000000000057</c:v>
                </c:pt>
                <c:pt idx="289">
                  <c:v>-0.40000000000000141</c:v>
                </c:pt>
                <c:pt idx="290">
                  <c:v>-0.32000000000000028</c:v>
                </c:pt>
                <c:pt idx="291">
                  <c:v>0.22000000000000028</c:v>
                </c:pt>
                <c:pt idx="292">
                  <c:v>0.36000000000000087</c:v>
                </c:pt>
                <c:pt idx="293">
                  <c:v>0.78000000000000047</c:v>
                </c:pt>
                <c:pt idx="294">
                  <c:v>0.98000000000000043</c:v>
                </c:pt>
                <c:pt idx="295">
                  <c:v>1.3399999999999999</c:v>
                </c:pt>
                <c:pt idx="296">
                  <c:v>1.4</c:v>
                </c:pt>
                <c:pt idx="297">
                  <c:v>1.9200000000000004</c:v>
                </c:pt>
                <c:pt idx="298">
                  <c:v>1.94</c:v>
                </c:pt>
                <c:pt idx="299">
                  <c:v>2.0999999999999992</c:v>
                </c:pt>
                <c:pt idx="300">
                  <c:v>2.0399999999999991</c:v>
                </c:pt>
                <c:pt idx="301">
                  <c:v>2.3199999999999994</c:v>
                </c:pt>
                <c:pt idx="302">
                  <c:v>2.5799999999999992</c:v>
                </c:pt>
                <c:pt idx="303">
                  <c:v>2.8</c:v>
                </c:pt>
                <c:pt idx="304">
                  <c:v>3.120000000000001</c:v>
                </c:pt>
                <c:pt idx="305">
                  <c:v>3.3000000000000007</c:v>
                </c:pt>
                <c:pt idx="306">
                  <c:v>3.9</c:v>
                </c:pt>
                <c:pt idx="307">
                  <c:v>3.8000000000000007</c:v>
                </c:pt>
                <c:pt idx="308">
                  <c:v>3.8200000000000003</c:v>
                </c:pt>
                <c:pt idx="309">
                  <c:v>4.0200000000000005</c:v>
                </c:pt>
                <c:pt idx="310">
                  <c:v>4.12</c:v>
                </c:pt>
                <c:pt idx="311">
                  <c:v>3.6000000000000005</c:v>
                </c:pt>
                <c:pt idx="312">
                  <c:v>3.4800000000000004</c:v>
                </c:pt>
                <c:pt idx="313">
                  <c:v>2.9200000000000004</c:v>
                </c:pt>
                <c:pt idx="314">
                  <c:v>2.12</c:v>
                </c:pt>
                <c:pt idx="315">
                  <c:v>1.7800000000000005</c:v>
                </c:pt>
                <c:pt idx="316">
                  <c:v>1.36</c:v>
                </c:pt>
                <c:pt idx="317">
                  <c:v>1.0599999999999994</c:v>
                </c:pt>
                <c:pt idx="318">
                  <c:v>1.0799999999999996</c:v>
                </c:pt>
                <c:pt idx="319">
                  <c:v>0.75999999999999945</c:v>
                </c:pt>
                <c:pt idx="320">
                  <c:v>0.35999999999999943</c:v>
                </c:pt>
                <c:pt idx="321">
                  <c:v>-0.22000000000000028</c:v>
                </c:pt>
                <c:pt idx="322">
                  <c:v>-0.77999999999999969</c:v>
                </c:pt>
                <c:pt idx="323">
                  <c:v>-1.5</c:v>
                </c:pt>
                <c:pt idx="324">
                  <c:v>-1.6599999999999995</c:v>
                </c:pt>
                <c:pt idx="325">
                  <c:v>-1.9799999999999998</c:v>
                </c:pt>
                <c:pt idx="326">
                  <c:v>-2.16</c:v>
                </c:pt>
                <c:pt idx="327">
                  <c:v>-2.4400000000000004</c:v>
                </c:pt>
                <c:pt idx="328">
                  <c:v>-2.5800000000000005</c:v>
                </c:pt>
                <c:pt idx="329">
                  <c:v>-2.6000000000000005</c:v>
                </c:pt>
                <c:pt idx="330">
                  <c:v>-2.7</c:v>
                </c:pt>
                <c:pt idx="331">
                  <c:v>-2.7399999999999998</c:v>
                </c:pt>
                <c:pt idx="332">
                  <c:v>-2.6999999999999993</c:v>
                </c:pt>
                <c:pt idx="333">
                  <c:v>-2.2399999999999998</c:v>
                </c:pt>
                <c:pt idx="334">
                  <c:v>-2.2999999999999998</c:v>
                </c:pt>
                <c:pt idx="335">
                  <c:v>-2.0800000000000005</c:v>
                </c:pt>
                <c:pt idx="336">
                  <c:v>-1.6600000000000008</c:v>
                </c:pt>
                <c:pt idx="337">
                  <c:v>-1.1600000000000008</c:v>
                </c:pt>
                <c:pt idx="338">
                  <c:v>-1.2600000000000002</c:v>
                </c:pt>
                <c:pt idx="339">
                  <c:v>-1.1199999999999997</c:v>
                </c:pt>
                <c:pt idx="340">
                  <c:v>-1.0399999999999998</c:v>
                </c:pt>
                <c:pt idx="341">
                  <c:v>-0.9199999999999996</c:v>
                </c:pt>
                <c:pt idx="342">
                  <c:v>-0.89999999999999925</c:v>
                </c:pt>
                <c:pt idx="343">
                  <c:v>-0.61999999999999955</c:v>
                </c:pt>
                <c:pt idx="344">
                  <c:v>-0.34000000000000058</c:v>
                </c:pt>
                <c:pt idx="345">
                  <c:v>-0.34000000000000058</c:v>
                </c:pt>
                <c:pt idx="346">
                  <c:v>-0.10000000000000071</c:v>
                </c:pt>
                <c:pt idx="347">
                  <c:v>9.9999999999998576E-2</c:v>
                </c:pt>
                <c:pt idx="348">
                  <c:v>0.17999999999999899</c:v>
                </c:pt>
                <c:pt idx="349">
                  <c:v>0.43999999999999917</c:v>
                </c:pt>
                <c:pt idx="350">
                  <c:v>0.89999999999999925</c:v>
                </c:pt>
                <c:pt idx="351">
                  <c:v>1.2399999999999998</c:v>
                </c:pt>
                <c:pt idx="352">
                  <c:v>1.1600000000000001</c:v>
                </c:pt>
                <c:pt idx="353">
                  <c:v>1.64</c:v>
                </c:pt>
                <c:pt idx="354">
                  <c:v>1.8</c:v>
                </c:pt>
                <c:pt idx="355">
                  <c:v>1.86</c:v>
                </c:pt>
                <c:pt idx="356">
                  <c:v>1.6599999999999995</c:v>
                </c:pt>
                <c:pt idx="357">
                  <c:v>1.9599999999999995</c:v>
                </c:pt>
                <c:pt idx="358">
                  <c:v>1.5199999999999989</c:v>
                </c:pt>
                <c:pt idx="359">
                  <c:v>1.0399999999999991</c:v>
                </c:pt>
                <c:pt idx="360">
                  <c:v>0.53999999999999915</c:v>
                </c:pt>
                <c:pt idx="361">
                  <c:v>-0.16000000000000014</c:v>
                </c:pt>
                <c:pt idx="362">
                  <c:v>-0.98000000000000043</c:v>
                </c:pt>
                <c:pt idx="363">
                  <c:v>-1.4200000000000004</c:v>
                </c:pt>
                <c:pt idx="364">
                  <c:v>-2.0000000000000009</c:v>
                </c:pt>
                <c:pt idx="365">
                  <c:v>-2.3000000000000007</c:v>
                </c:pt>
                <c:pt idx="366">
                  <c:v>-2.8200000000000012</c:v>
                </c:pt>
                <c:pt idx="367">
                  <c:v>-3.2400000000000007</c:v>
                </c:pt>
                <c:pt idx="368">
                  <c:v>-4.0600000000000005</c:v>
                </c:pt>
                <c:pt idx="369">
                  <c:v>-4.4800000000000004</c:v>
                </c:pt>
                <c:pt idx="370">
                  <c:v>-5.3</c:v>
                </c:pt>
                <c:pt idx="371">
                  <c:v>-5.58</c:v>
                </c:pt>
                <c:pt idx="372">
                  <c:v>-6.0600000000000005</c:v>
                </c:pt>
                <c:pt idx="373">
                  <c:v>-6.0400000000000009</c:v>
                </c:pt>
                <c:pt idx="374">
                  <c:v>-6.1</c:v>
                </c:pt>
                <c:pt idx="375">
                  <c:v>-5.58</c:v>
                </c:pt>
                <c:pt idx="376">
                  <c:v>-5.08</c:v>
                </c:pt>
                <c:pt idx="377">
                  <c:v>-4.4399999999999995</c:v>
                </c:pt>
                <c:pt idx="378">
                  <c:v>-4.1399999999999988</c:v>
                </c:pt>
                <c:pt idx="379">
                  <c:v>-3.8200000000000003</c:v>
                </c:pt>
                <c:pt idx="380">
                  <c:v>-3.7800000000000011</c:v>
                </c:pt>
                <c:pt idx="381">
                  <c:v>-3.5200000000000018</c:v>
                </c:pt>
                <c:pt idx="382">
                  <c:v>-3.4800000000000026</c:v>
                </c:pt>
                <c:pt idx="383">
                  <c:v>-3.0400000000000036</c:v>
                </c:pt>
                <c:pt idx="384">
                  <c:v>-2.5000000000000013</c:v>
                </c:pt>
                <c:pt idx="385">
                  <c:v>-2.0200000000000018</c:v>
                </c:pt>
                <c:pt idx="386">
                  <c:v>-2.0400000000000005</c:v>
                </c:pt>
                <c:pt idx="387">
                  <c:v>-1.4200000000000004</c:v>
                </c:pt>
                <c:pt idx="388">
                  <c:v>-1.2999999999999985</c:v>
                </c:pt>
                <c:pt idx="389">
                  <c:v>-1.1200000000000003</c:v>
                </c:pt>
                <c:pt idx="390">
                  <c:v>-1.4799999999999998</c:v>
                </c:pt>
                <c:pt idx="391">
                  <c:v>-1.3599999999999994</c:v>
                </c:pt>
                <c:pt idx="392">
                  <c:v>-1.4199999999999988</c:v>
                </c:pt>
                <c:pt idx="393">
                  <c:v>-1.0199999999999989</c:v>
                </c:pt>
                <c:pt idx="394">
                  <c:v>-0.67999999999999683</c:v>
                </c:pt>
                <c:pt idx="395">
                  <c:v>0.12000000000000313</c:v>
                </c:pt>
                <c:pt idx="396">
                  <c:v>0.84000000000000197</c:v>
                </c:pt>
                <c:pt idx="397">
                  <c:v>0.74000000000000199</c:v>
                </c:pt>
                <c:pt idx="398">
                  <c:v>6.0000000000000851E-2</c:v>
                </c:pt>
                <c:pt idx="399">
                  <c:v>-1.2200000000000002</c:v>
                </c:pt>
                <c:pt idx="400">
                  <c:v>-2.3200000000000003</c:v>
                </c:pt>
                <c:pt idx="401">
                  <c:v>-3.7400000000000007</c:v>
                </c:pt>
                <c:pt idx="402">
                  <c:v>-3.5799999999999996</c:v>
                </c:pt>
                <c:pt idx="403">
                  <c:v>-2.4799999999999995</c:v>
                </c:pt>
                <c:pt idx="404">
                  <c:v>-0.34000000000000058</c:v>
                </c:pt>
                <c:pt idx="405">
                  <c:v>2.2200000000000002</c:v>
                </c:pt>
                <c:pt idx="406">
                  <c:v>4.7799999999999994</c:v>
                </c:pt>
                <c:pt idx="407">
                  <c:v>6.0399999999999974</c:v>
                </c:pt>
                <c:pt idx="408">
                  <c:v>5.9999999999999982</c:v>
                </c:pt>
                <c:pt idx="409">
                  <c:v>4.5999999999999996</c:v>
                </c:pt>
                <c:pt idx="410">
                  <c:v>2.8599999999999994</c:v>
                </c:pt>
                <c:pt idx="411">
                  <c:v>1.2800000000000011</c:v>
                </c:pt>
                <c:pt idx="412">
                  <c:v>-0.37999999999999828</c:v>
                </c:pt>
                <c:pt idx="413">
                  <c:v>-1.3399999999999992</c:v>
                </c:pt>
                <c:pt idx="414">
                  <c:v>-1.6</c:v>
                </c:pt>
                <c:pt idx="415">
                  <c:v>-1.3</c:v>
                </c:pt>
                <c:pt idx="416">
                  <c:v>-1.3600000000000008</c:v>
                </c:pt>
                <c:pt idx="417">
                  <c:v>-1.0200000000000002</c:v>
                </c:pt>
                <c:pt idx="418">
                  <c:v>-0.55999999999999939</c:v>
                </c:pt>
                <c:pt idx="419">
                  <c:v>-0.19999999999999857</c:v>
                </c:pt>
                <c:pt idx="420">
                  <c:v>-0.57999999999999829</c:v>
                </c:pt>
                <c:pt idx="421">
                  <c:v>-0.71999999999999886</c:v>
                </c:pt>
                <c:pt idx="422">
                  <c:v>-0.87999999999999967</c:v>
                </c:pt>
                <c:pt idx="423">
                  <c:v>-1.3600000000000008</c:v>
                </c:pt>
                <c:pt idx="424">
                  <c:v>-1.3600000000000023</c:v>
                </c:pt>
                <c:pt idx="425">
                  <c:v>-0.90000000000000147</c:v>
                </c:pt>
                <c:pt idx="426">
                  <c:v>-0.72000000000000031</c:v>
                </c:pt>
                <c:pt idx="427">
                  <c:v>-0.36000000000000087</c:v>
                </c:pt>
                <c:pt idx="428">
                  <c:v>-0.14000000000000057</c:v>
                </c:pt>
                <c:pt idx="429">
                  <c:v>-1.9999999999998862E-2</c:v>
                </c:pt>
                <c:pt idx="430">
                  <c:v>-0.35999999999999943</c:v>
                </c:pt>
                <c:pt idx="431">
                  <c:v>-0.2</c:v>
                </c:pt>
                <c:pt idx="432">
                  <c:v>-0.33999999999999914</c:v>
                </c:pt>
                <c:pt idx="433">
                  <c:v>0.24000000000000057</c:v>
                </c:pt>
                <c:pt idx="434">
                  <c:v>0.44000000000000056</c:v>
                </c:pt>
                <c:pt idx="435">
                  <c:v>0.92000000000000026</c:v>
                </c:pt>
                <c:pt idx="436">
                  <c:v>0.88000000000000111</c:v>
                </c:pt>
                <c:pt idx="437">
                  <c:v>0.56000000000000083</c:v>
                </c:pt>
                <c:pt idx="438">
                  <c:v>0.38000000000000111</c:v>
                </c:pt>
                <c:pt idx="439">
                  <c:v>0.3</c:v>
                </c:pt>
                <c:pt idx="440">
                  <c:v>0.5</c:v>
                </c:pt>
                <c:pt idx="441">
                  <c:v>0.39999999999999858</c:v>
                </c:pt>
                <c:pt idx="442">
                  <c:v>0.7399999999999991</c:v>
                </c:pt>
                <c:pt idx="443">
                  <c:v>0.43999999999999917</c:v>
                </c:pt>
                <c:pt idx="444">
                  <c:v>0.31999999999999884</c:v>
                </c:pt>
                <c:pt idx="445">
                  <c:v>-6.0000000000000851E-2</c:v>
                </c:pt>
                <c:pt idx="446">
                  <c:v>0</c:v>
                </c:pt>
                <c:pt idx="447">
                  <c:v>-4.000000000000057E-2</c:v>
                </c:pt>
                <c:pt idx="448">
                  <c:v>-2.0000000000000285E-2</c:v>
                </c:pt>
                <c:pt idx="449">
                  <c:v>-0.33999999999999914</c:v>
                </c:pt>
                <c:pt idx="450">
                  <c:v>-0.64000000000000057</c:v>
                </c:pt>
                <c:pt idx="451">
                  <c:v>-1.0600000000000009</c:v>
                </c:pt>
                <c:pt idx="452">
                  <c:v>-1.1799999999999997</c:v>
                </c:pt>
                <c:pt idx="453">
                  <c:v>-1.0799999999999996</c:v>
                </c:pt>
                <c:pt idx="454">
                  <c:v>-0.8</c:v>
                </c:pt>
                <c:pt idx="455">
                  <c:v>-0.61999999999999889</c:v>
                </c:pt>
                <c:pt idx="456">
                  <c:v>-0.67999999999999827</c:v>
                </c:pt>
                <c:pt idx="457">
                  <c:v>-0.39999999999999858</c:v>
                </c:pt>
                <c:pt idx="458">
                  <c:v>-0.45999999999999941</c:v>
                </c:pt>
                <c:pt idx="459">
                  <c:v>-0.37999999999999973</c:v>
                </c:pt>
                <c:pt idx="460">
                  <c:v>-0.45999999999999941</c:v>
                </c:pt>
                <c:pt idx="461">
                  <c:v>-7.999999999999971E-2</c:v>
                </c:pt>
                <c:pt idx="462">
                  <c:v>-0.65999999999999948</c:v>
                </c:pt>
                <c:pt idx="463">
                  <c:v>-0.7999999999999986</c:v>
                </c:pt>
                <c:pt idx="464">
                  <c:v>-1.0999999999999985</c:v>
                </c:pt>
                <c:pt idx="465">
                  <c:v>-1.459999999999998</c:v>
                </c:pt>
                <c:pt idx="466">
                  <c:v>-1.9399999999999977</c:v>
                </c:pt>
                <c:pt idx="467">
                  <c:v>-2.0399999999999978</c:v>
                </c:pt>
                <c:pt idx="468">
                  <c:v>-2.3799999999999981</c:v>
                </c:pt>
                <c:pt idx="469">
                  <c:v>-2.4399999999999977</c:v>
                </c:pt>
                <c:pt idx="470">
                  <c:v>-2.5199999999999987</c:v>
                </c:pt>
                <c:pt idx="471">
                  <c:v>-2.3599999999999994</c:v>
                </c:pt>
                <c:pt idx="472">
                  <c:v>-2.1599999999999993</c:v>
                </c:pt>
                <c:pt idx="473">
                  <c:v>-1.7799999999999998</c:v>
                </c:pt>
                <c:pt idx="474">
                  <c:v>-2.0200000000000005</c:v>
                </c:pt>
                <c:pt idx="475">
                  <c:v>-1.9</c:v>
                </c:pt>
                <c:pt idx="476">
                  <c:v>-2.2400000000000007</c:v>
                </c:pt>
                <c:pt idx="477">
                  <c:v>-2.5000000000000013</c:v>
                </c:pt>
                <c:pt idx="478">
                  <c:v>-2.7000000000000015</c:v>
                </c:pt>
                <c:pt idx="479">
                  <c:v>-2.7000000000000015</c:v>
                </c:pt>
                <c:pt idx="480">
                  <c:v>-3.240000000000002</c:v>
                </c:pt>
                <c:pt idx="481">
                  <c:v>-3.0600000000000009</c:v>
                </c:pt>
                <c:pt idx="482">
                  <c:v>-2.8400000000000007</c:v>
                </c:pt>
                <c:pt idx="483">
                  <c:v>-2.88</c:v>
                </c:pt>
                <c:pt idx="484">
                  <c:v>-2.819999999999999</c:v>
                </c:pt>
                <c:pt idx="485">
                  <c:v>-2.1999999999999984</c:v>
                </c:pt>
                <c:pt idx="486">
                  <c:v>-1.8799999999999997</c:v>
                </c:pt>
                <c:pt idx="487">
                  <c:v>-1.6999999999999986</c:v>
                </c:pt>
                <c:pt idx="488">
                  <c:v>-2.1399999999999992</c:v>
                </c:pt>
                <c:pt idx="489">
                  <c:v>-2.38</c:v>
                </c:pt>
                <c:pt idx="490">
                  <c:v>-2.3200000000000003</c:v>
                </c:pt>
                <c:pt idx="491">
                  <c:v>-2.0799999999999996</c:v>
                </c:pt>
                <c:pt idx="492">
                  <c:v>-1.8</c:v>
                </c:pt>
                <c:pt idx="493">
                  <c:v>-1.0599999999999994</c:v>
                </c:pt>
                <c:pt idx="494">
                  <c:v>-0.22000000000000028</c:v>
                </c:pt>
                <c:pt idx="495">
                  <c:v>-7.9999999999998295E-2</c:v>
                </c:pt>
                <c:pt idx="496">
                  <c:v>-0.27999999999999831</c:v>
                </c:pt>
                <c:pt idx="497">
                  <c:v>-0.52000000000000024</c:v>
                </c:pt>
                <c:pt idx="498">
                  <c:v>-0.22000000000000028</c:v>
                </c:pt>
                <c:pt idx="499">
                  <c:v>-0.56000000000000083</c:v>
                </c:pt>
                <c:pt idx="500">
                  <c:v>-0.86000000000000232</c:v>
                </c:pt>
                <c:pt idx="501">
                  <c:v>-0.70000000000000284</c:v>
                </c:pt>
                <c:pt idx="502">
                  <c:v>-0.440000000000002</c:v>
                </c:pt>
                <c:pt idx="503">
                  <c:v>-0.4600000000000023</c:v>
                </c:pt>
                <c:pt idx="504">
                  <c:v>-0.1200000000000017</c:v>
                </c:pt>
                <c:pt idx="505">
                  <c:v>7.999999999999971E-2</c:v>
                </c:pt>
                <c:pt idx="506">
                  <c:v>-0.13999999999999915</c:v>
                </c:pt>
                <c:pt idx="507">
                  <c:v>-0.23999999999999916</c:v>
                </c:pt>
                <c:pt idx="508">
                  <c:v>-0.33999999999999914</c:v>
                </c:pt>
                <c:pt idx="509">
                  <c:v>-0.159999999999998</c:v>
                </c:pt>
                <c:pt idx="510">
                  <c:v>0.14000000000000057</c:v>
                </c:pt>
                <c:pt idx="511">
                  <c:v>0.5</c:v>
                </c:pt>
                <c:pt idx="512">
                  <c:v>0.62000000000000033</c:v>
                </c:pt>
                <c:pt idx="513">
                  <c:v>0.7</c:v>
                </c:pt>
                <c:pt idx="514">
                  <c:v>0.4</c:v>
                </c:pt>
                <c:pt idx="515">
                  <c:v>0.4</c:v>
                </c:pt>
                <c:pt idx="516">
                  <c:v>0.55999999999999939</c:v>
                </c:pt>
                <c:pt idx="517">
                  <c:v>0.6</c:v>
                </c:pt>
                <c:pt idx="518">
                  <c:v>0.65999999999999948</c:v>
                </c:pt>
                <c:pt idx="519">
                  <c:v>1.2</c:v>
                </c:pt>
                <c:pt idx="520">
                  <c:v>0.77999999999999969</c:v>
                </c:pt>
                <c:pt idx="521">
                  <c:v>0.83999999999999919</c:v>
                </c:pt>
                <c:pt idx="522">
                  <c:v>0.95999999999999941</c:v>
                </c:pt>
                <c:pt idx="523">
                  <c:v>1.4599999999999995</c:v>
                </c:pt>
                <c:pt idx="524">
                  <c:v>1.3599999999999981</c:v>
                </c:pt>
                <c:pt idx="525">
                  <c:v>2.0799999999999983</c:v>
                </c:pt>
                <c:pt idx="526">
                  <c:v>2.1799999999999997</c:v>
                </c:pt>
                <c:pt idx="527">
                  <c:v>2.5999999999999988</c:v>
                </c:pt>
                <c:pt idx="528">
                  <c:v>2.7400000000000007</c:v>
                </c:pt>
                <c:pt idx="529">
                  <c:v>3.160000000000001</c:v>
                </c:pt>
                <c:pt idx="530">
                  <c:v>3.3600000000000008</c:v>
                </c:pt>
                <c:pt idx="531">
                  <c:v>3.62</c:v>
                </c:pt>
                <c:pt idx="532">
                  <c:v>3.5</c:v>
                </c:pt>
                <c:pt idx="533">
                  <c:v>3.4</c:v>
                </c:pt>
                <c:pt idx="534">
                  <c:v>3</c:v>
                </c:pt>
                <c:pt idx="535">
                  <c:v>2.4400000000000004</c:v>
                </c:pt>
                <c:pt idx="536">
                  <c:v>2.1</c:v>
                </c:pt>
                <c:pt idx="537">
                  <c:v>2.12</c:v>
                </c:pt>
                <c:pt idx="538">
                  <c:v>1.7799999999999983</c:v>
                </c:pt>
                <c:pt idx="539">
                  <c:v>1.2199999999999989</c:v>
                </c:pt>
                <c:pt idx="540">
                  <c:v>1.2799999999999983</c:v>
                </c:pt>
                <c:pt idx="541">
                  <c:v>0.83999999999999919</c:v>
                </c:pt>
                <c:pt idx="542">
                  <c:v>0.1799999999999983</c:v>
                </c:pt>
                <c:pt idx="543">
                  <c:v>-0.44000000000000056</c:v>
                </c:pt>
                <c:pt idx="544">
                  <c:v>-0.56000000000000083</c:v>
                </c:pt>
                <c:pt idx="545">
                  <c:v>-0.9</c:v>
                </c:pt>
                <c:pt idx="546">
                  <c:v>-1.2799999999999998</c:v>
                </c:pt>
                <c:pt idx="547">
                  <c:v>-1.319999999999999</c:v>
                </c:pt>
                <c:pt idx="548">
                  <c:v>-1.2799999999999983</c:v>
                </c:pt>
                <c:pt idx="549">
                  <c:v>-1.1599999999999979</c:v>
                </c:pt>
                <c:pt idx="550">
                  <c:v>-0.85999999999999799</c:v>
                </c:pt>
                <c:pt idx="551">
                  <c:v>-0.41999999999999743</c:v>
                </c:pt>
                <c:pt idx="552">
                  <c:v>-1.9999999999997443E-2</c:v>
                </c:pt>
                <c:pt idx="553">
                  <c:v>0.62000000000000166</c:v>
                </c:pt>
                <c:pt idx="554">
                  <c:v>1.4600000000000009</c:v>
                </c:pt>
                <c:pt idx="555">
                  <c:v>1.9200000000000004</c:v>
                </c:pt>
                <c:pt idx="556">
                  <c:v>2.1399999999999992</c:v>
                </c:pt>
                <c:pt idx="557">
                  <c:v>2.5399999999999991</c:v>
                </c:pt>
                <c:pt idx="558">
                  <c:v>2.7999999999999985</c:v>
                </c:pt>
                <c:pt idx="559">
                  <c:v>2.839999999999999</c:v>
                </c:pt>
                <c:pt idx="560">
                  <c:v>2.9599999999999995</c:v>
                </c:pt>
                <c:pt idx="561">
                  <c:v>3.4</c:v>
                </c:pt>
                <c:pt idx="562">
                  <c:v>3.4200000000000004</c:v>
                </c:pt>
                <c:pt idx="563">
                  <c:v>3.4200000000000004</c:v>
                </c:pt>
                <c:pt idx="564">
                  <c:v>3.3600000000000008</c:v>
                </c:pt>
                <c:pt idx="565">
                  <c:v>3.7000000000000015</c:v>
                </c:pt>
                <c:pt idx="566">
                  <c:v>3.7</c:v>
                </c:pt>
                <c:pt idx="567">
                  <c:v>3.9399999999999991</c:v>
                </c:pt>
                <c:pt idx="568">
                  <c:v>4.1399999999999988</c:v>
                </c:pt>
                <c:pt idx="569">
                  <c:v>4.419999999999999</c:v>
                </c:pt>
                <c:pt idx="570">
                  <c:v>3.8199999999999976</c:v>
                </c:pt>
                <c:pt idx="571">
                  <c:v>3.6199999999999974</c:v>
                </c:pt>
                <c:pt idx="572">
                  <c:v>2.9999999999999987</c:v>
                </c:pt>
                <c:pt idx="573">
                  <c:v>2.5</c:v>
                </c:pt>
                <c:pt idx="574">
                  <c:v>1.8799999999999983</c:v>
                </c:pt>
                <c:pt idx="575">
                  <c:v>1.7199999999999989</c:v>
                </c:pt>
                <c:pt idx="576">
                  <c:v>1.7399999999999991</c:v>
                </c:pt>
                <c:pt idx="577">
                  <c:v>1.3399999999999992</c:v>
                </c:pt>
                <c:pt idx="578">
                  <c:v>1.2399999999999978</c:v>
                </c:pt>
                <c:pt idx="579">
                  <c:v>0.89999999999999858</c:v>
                </c:pt>
                <c:pt idx="580">
                  <c:v>0.63999999999999768</c:v>
                </c:pt>
                <c:pt idx="581">
                  <c:v>0.21999999999999886</c:v>
                </c:pt>
                <c:pt idx="582">
                  <c:v>0.27999999999999831</c:v>
                </c:pt>
                <c:pt idx="583">
                  <c:v>1.9999999999998862E-2</c:v>
                </c:pt>
                <c:pt idx="584">
                  <c:v>0.37999999999999973</c:v>
                </c:pt>
                <c:pt idx="585">
                  <c:v>0.27999999999999969</c:v>
                </c:pt>
                <c:pt idx="586">
                  <c:v>0.11999999999999886</c:v>
                </c:pt>
                <c:pt idx="587">
                  <c:v>-1.4210854715202005E-15</c:v>
                </c:pt>
                <c:pt idx="588">
                  <c:v>0.13999999999999915</c:v>
                </c:pt>
                <c:pt idx="589">
                  <c:v>-0.12000000000000029</c:v>
                </c:pt>
                <c:pt idx="590">
                  <c:v>0.42000000000000171</c:v>
                </c:pt>
                <c:pt idx="591">
                  <c:v>0.42000000000000315</c:v>
                </c:pt>
                <c:pt idx="592">
                  <c:v>0.70000000000000429</c:v>
                </c:pt>
                <c:pt idx="593">
                  <c:v>0.16000000000000369</c:v>
                </c:pt>
                <c:pt idx="594">
                  <c:v>-0.99999999999999711</c:v>
                </c:pt>
                <c:pt idx="595">
                  <c:v>-2.8799999999999981</c:v>
                </c:pt>
                <c:pt idx="596">
                  <c:v>-4.4399999999999995</c:v>
                </c:pt>
                <c:pt idx="597">
                  <c:v>-6.68</c:v>
                </c:pt>
                <c:pt idx="598">
                  <c:v>-6.56</c:v>
                </c:pt>
                <c:pt idx="599">
                  <c:v>-4.38</c:v>
                </c:pt>
                <c:pt idx="600">
                  <c:v>-0.49999999999999928</c:v>
                </c:pt>
                <c:pt idx="601">
                  <c:v>3.3600000000000017</c:v>
                </c:pt>
                <c:pt idx="602">
                  <c:v>7.4</c:v>
                </c:pt>
                <c:pt idx="603">
                  <c:v>9.7600000000000016</c:v>
                </c:pt>
                <c:pt idx="604">
                  <c:v>9.1</c:v>
                </c:pt>
                <c:pt idx="605">
                  <c:v>6.0199999999999987</c:v>
                </c:pt>
                <c:pt idx="606">
                  <c:v>3.1799999999999975</c:v>
                </c:pt>
                <c:pt idx="607">
                  <c:v>0.47999999999999898</c:v>
                </c:pt>
                <c:pt idx="608">
                  <c:v>-1.7400000000000013</c:v>
                </c:pt>
                <c:pt idx="609">
                  <c:v>-2.2200000000000011</c:v>
                </c:pt>
                <c:pt idx="610">
                  <c:v>-1.9600000000000015</c:v>
                </c:pt>
                <c:pt idx="611">
                  <c:v>-1.7600000000000009</c:v>
                </c:pt>
                <c:pt idx="612">
                  <c:v>-1.3800000000000012</c:v>
                </c:pt>
                <c:pt idx="613">
                  <c:v>-1.5799999999999996</c:v>
                </c:pt>
                <c:pt idx="614">
                  <c:v>-2.2799999999999998</c:v>
                </c:pt>
                <c:pt idx="615">
                  <c:v>-2.3200000000000003</c:v>
                </c:pt>
                <c:pt idx="616">
                  <c:v>-2.2000000000000002</c:v>
                </c:pt>
                <c:pt idx="617">
                  <c:v>-1.9000000000000015</c:v>
                </c:pt>
                <c:pt idx="618">
                  <c:v>-1.8200000000000016</c:v>
                </c:pt>
                <c:pt idx="619">
                  <c:v>-1.3000000000000014</c:v>
                </c:pt>
                <c:pt idx="620">
                  <c:v>-1.180000000000001</c:v>
                </c:pt>
                <c:pt idx="621">
                  <c:v>-1.1600000000000024</c:v>
                </c:pt>
                <c:pt idx="622">
                  <c:v>-1.2600000000000009</c:v>
                </c:pt>
                <c:pt idx="623">
                  <c:v>-1.6600000000000008</c:v>
                </c:pt>
                <c:pt idx="624">
                  <c:v>-1.6200000000000003</c:v>
                </c:pt>
                <c:pt idx="625">
                  <c:v>-1.4799999999999998</c:v>
                </c:pt>
                <c:pt idx="626">
                  <c:v>-0.95999999999999941</c:v>
                </c:pt>
                <c:pt idx="627">
                  <c:v>-0.85999999999999943</c:v>
                </c:pt>
                <c:pt idx="628">
                  <c:v>-6.0000000000000851E-2</c:v>
                </c:pt>
                <c:pt idx="629">
                  <c:v>0.31999999999999884</c:v>
                </c:pt>
                <c:pt idx="630">
                  <c:v>0.53999999999999915</c:v>
                </c:pt>
                <c:pt idx="631">
                  <c:v>0.35999999999999943</c:v>
                </c:pt>
                <c:pt idx="632">
                  <c:v>0.61999999999999889</c:v>
                </c:pt>
                <c:pt idx="633">
                  <c:v>0.53999999999999915</c:v>
                </c:pt>
                <c:pt idx="634">
                  <c:v>0.25999999999999945</c:v>
                </c:pt>
                <c:pt idx="635">
                  <c:v>0.3</c:v>
                </c:pt>
                <c:pt idx="636">
                  <c:v>0.44000000000000056</c:v>
                </c:pt>
                <c:pt idx="637">
                  <c:v>0.48000000000000115</c:v>
                </c:pt>
                <c:pt idx="638">
                  <c:v>0.26000000000000084</c:v>
                </c:pt>
                <c:pt idx="639">
                  <c:v>0.14000000000000057</c:v>
                </c:pt>
                <c:pt idx="640">
                  <c:v>0.17999999999999972</c:v>
                </c:pt>
                <c:pt idx="641">
                  <c:v>-8.000000000000114E-2</c:v>
                </c:pt>
                <c:pt idx="642">
                  <c:v>-0.44000000000000056</c:v>
                </c:pt>
                <c:pt idx="643">
                  <c:v>-0.24000000000000057</c:v>
                </c:pt>
                <c:pt idx="644">
                  <c:v>0.11999999999999886</c:v>
                </c:pt>
                <c:pt idx="645">
                  <c:v>-0.48000000000000115</c:v>
                </c:pt>
                <c:pt idx="646">
                  <c:v>-0.74000000000000055</c:v>
                </c:pt>
                <c:pt idx="647">
                  <c:v>-0.80000000000000138</c:v>
                </c:pt>
                <c:pt idx="648">
                  <c:v>-0.96000000000000085</c:v>
                </c:pt>
                <c:pt idx="649">
                  <c:v>-1.1400000000000006</c:v>
                </c:pt>
                <c:pt idx="650">
                  <c:v>-0.78000000000000114</c:v>
                </c:pt>
                <c:pt idx="651">
                  <c:v>-0.56000000000000083</c:v>
                </c:pt>
                <c:pt idx="652">
                  <c:v>-0.4</c:v>
                </c:pt>
                <c:pt idx="653">
                  <c:v>-2.0000000000000285E-2</c:v>
                </c:pt>
                <c:pt idx="654">
                  <c:v>-0.3</c:v>
                </c:pt>
                <c:pt idx="655">
                  <c:v>-0.15999999999999942</c:v>
                </c:pt>
                <c:pt idx="656">
                  <c:v>-0.14000000000000057</c:v>
                </c:pt>
                <c:pt idx="657">
                  <c:v>-0.1200000000000017</c:v>
                </c:pt>
                <c:pt idx="658">
                  <c:v>-0.4600000000000023</c:v>
                </c:pt>
                <c:pt idx="659">
                  <c:v>-0.28000000000000258</c:v>
                </c:pt>
                <c:pt idx="660">
                  <c:v>-0.68000000000000116</c:v>
                </c:pt>
                <c:pt idx="661">
                  <c:v>-0.7</c:v>
                </c:pt>
                <c:pt idx="662">
                  <c:v>-0.4799999999999997</c:v>
                </c:pt>
                <c:pt idx="663">
                  <c:v>-0.39999999999999858</c:v>
                </c:pt>
                <c:pt idx="664">
                  <c:v>-0.2999999999999986</c:v>
                </c:pt>
                <c:pt idx="665">
                  <c:v>0.14000000000000057</c:v>
                </c:pt>
                <c:pt idx="666">
                  <c:v>0.32000000000000028</c:v>
                </c:pt>
                <c:pt idx="667">
                  <c:v>0.12000000000000029</c:v>
                </c:pt>
                <c:pt idx="668">
                  <c:v>0.22000000000000028</c:v>
                </c:pt>
                <c:pt idx="669">
                  <c:v>-0.2</c:v>
                </c:pt>
                <c:pt idx="670">
                  <c:v>-0.42000000000000026</c:v>
                </c:pt>
                <c:pt idx="671">
                  <c:v>-0.57999999999999974</c:v>
                </c:pt>
                <c:pt idx="672">
                  <c:v>-0.6</c:v>
                </c:pt>
                <c:pt idx="673">
                  <c:v>-0.66000000000000081</c:v>
                </c:pt>
                <c:pt idx="674">
                  <c:v>-1.4210854715202005E-15</c:v>
                </c:pt>
                <c:pt idx="675">
                  <c:v>0.49999999999999856</c:v>
                </c:pt>
                <c:pt idx="676">
                  <c:v>0.75999999999999657</c:v>
                </c:pt>
                <c:pt idx="677">
                  <c:v>0.81999999999999607</c:v>
                </c:pt>
                <c:pt idx="678">
                  <c:v>0.73999999999999633</c:v>
                </c:pt>
                <c:pt idx="679">
                  <c:v>0.33999999999999775</c:v>
                </c:pt>
                <c:pt idx="680">
                  <c:v>-0.18000000000000113</c:v>
                </c:pt>
                <c:pt idx="681">
                  <c:v>-0.31999999999999884</c:v>
                </c:pt>
                <c:pt idx="682">
                  <c:v>-0.27999999999999831</c:v>
                </c:pt>
                <c:pt idx="683">
                  <c:v>-0.65999999999999803</c:v>
                </c:pt>
                <c:pt idx="684">
                  <c:v>-0.2999999999999986</c:v>
                </c:pt>
                <c:pt idx="685">
                  <c:v>-0.25999999999999945</c:v>
                </c:pt>
                <c:pt idx="686">
                  <c:v>-0.67999999999999972</c:v>
                </c:pt>
                <c:pt idx="687">
                  <c:v>-1.2200000000000002</c:v>
                </c:pt>
                <c:pt idx="688">
                  <c:v>-1.0799999999999996</c:v>
                </c:pt>
                <c:pt idx="689">
                  <c:v>-1.6599999999999995</c:v>
                </c:pt>
                <c:pt idx="690">
                  <c:v>-2.2599999999999993</c:v>
                </c:pt>
                <c:pt idx="691">
                  <c:v>-2.4400000000000004</c:v>
                </c:pt>
                <c:pt idx="692">
                  <c:v>-2.38</c:v>
                </c:pt>
                <c:pt idx="693">
                  <c:v>-2.6799999999999997</c:v>
                </c:pt>
                <c:pt idx="694">
                  <c:v>-2.919999999999999</c:v>
                </c:pt>
                <c:pt idx="695">
                  <c:v>-2.9399999999999991</c:v>
                </c:pt>
                <c:pt idx="696">
                  <c:v>-2.9599999999999982</c:v>
                </c:pt>
                <c:pt idx="697">
                  <c:v>-2.8599999999999981</c:v>
                </c:pt>
                <c:pt idx="698">
                  <c:v>-2.919999999999999</c:v>
                </c:pt>
                <c:pt idx="699">
                  <c:v>-2.8200000000000003</c:v>
                </c:pt>
                <c:pt idx="700">
                  <c:v>-2.62</c:v>
                </c:pt>
                <c:pt idx="701">
                  <c:v>-2.180000000000001</c:v>
                </c:pt>
                <c:pt idx="702">
                  <c:v>-2.160000000000001</c:v>
                </c:pt>
                <c:pt idx="703">
                  <c:v>-2.4</c:v>
                </c:pt>
                <c:pt idx="704">
                  <c:v>-2.0999999999999988</c:v>
                </c:pt>
                <c:pt idx="705">
                  <c:v>-2.319999999999999</c:v>
                </c:pt>
                <c:pt idx="706">
                  <c:v>-2.38</c:v>
                </c:pt>
                <c:pt idx="707">
                  <c:v>-2.2600000000000007</c:v>
                </c:pt>
                <c:pt idx="708">
                  <c:v>-1.5200000000000002</c:v>
                </c:pt>
                <c:pt idx="709">
                  <c:v>-1.5</c:v>
                </c:pt>
                <c:pt idx="710">
                  <c:v>-0.72000000000000031</c:v>
                </c:pt>
                <c:pt idx="711">
                  <c:v>-0.31999999999999884</c:v>
                </c:pt>
                <c:pt idx="712">
                  <c:v>-0.33999999999999775</c:v>
                </c:pt>
                <c:pt idx="713">
                  <c:v>-0.45999999999999802</c:v>
                </c:pt>
                <c:pt idx="714">
                  <c:v>-0.41999999999999887</c:v>
                </c:pt>
                <c:pt idx="715">
                  <c:v>-0.51999999999999746</c:v>
                </c:pt>
                <c:pt idx="716">
                  <c:v>-1.0199999999999974</c:v>
                </c:pt>
                <c:pt idx="717">
                  <c:v>-1.0399999999999978</c:v>
                </c:pt>
                <c:pt idx="718">
                  <c:v>-1.0999999999999985</c:v>
                </c:pt>
                <c:pt idx="719">
                  <c:v>-0.7999999999999986</c:v>
                </c:pt>
                <c:pt idx="720">
                  <c:v>-1.0999999999999985</c:v>
                </c:pt>
                <c:pt idx="721">
                  <c:v>-0.67999999999999972</c:v>
                </c:pt>
                <c:pt idx="722">
                  <c:v>-0.53999999999999915</c:v>
                </c:pt>
                <c:pt idx="723">
                  <c:v>-0.69999999999999862</c:v>
                </c:pt>
                <c:pt idx="724">
                  <c:v>-1.1199999999999988</c:v>
                </c:pt>
                <c:pt idx="725">
                  <c:v>-0.7399999999999991</c:v>
                </c:pt>
                <c:pt idx="726">
                  <c:v>-0.93999999999999917</c:v>
                </c:pt>
                <c:pt idx="727">
                  <c:v>-0.96000000000000085</c:v>
                </c:pt>
                <c:pt idx="728">
                  <c:v>-0.72000000000000175</c:v>
                </c:pt>
                <c:pt idx="729">
                  <c:v>-0.38000000000000256</c:v>
                </c:pt>
                <c:pt idx="730">
                  <c:v>-0.66000000000000225</c:v>
                </c:pt>
                <c:pt idx="731">
                  <c:v>-0.88000000000000256</c:v>
                </c:pt>
                <c:pt idx="732">
                  <c:v>-1.040000000000002</c:v>
                </c:pt>
                <c:pt idx="733">
                  <c:v>-0.98000000000000109</c:v>
                </c:pt>
                <c:pt idx="734">
                  <c:v>-1.4200000000000004</c:v>
                </c:pt>
                <c:pt idx="735">
                  <c:v>-1.5</c:v>
                </c:pt>
                <c:pt idx="736">
                  <c:v>-1.3799999999999997</c:v>
                </c:pt>
                <c:pt idx="737">
                  <c:v>-1.6599999999999995</c:v>
                </c:pt>
                <c:pt idx="738">
                  <c:v>-2.2000000000000002</c:v>
                </c:pt>
                <c:pt idx="739">
                  <c:v>-2.4200000000000004</c:v>
                </c:pt>
                <c:pt idx="740">
                  <c:v>-2.8200000000000016</c:v>
                </c:pt>
                <c:pt idx="741">
                  <c:v>-3.0400000000000005</c:v>
                </c:pt>
                <c:pt idx="742">
                  <c:v>-3.2400000000000007</c:v>
                </c:pt>
                <c:pt idx="743">
                  <c:v>-3.4200000000000004</c:v>
                </c:pt>
                <c:pt idx="744">
                  <c:v>-3.9</c:v>
                </c:pt>
                <c:pt idx="745">
                  <c:v>-4.2200000000000006</c:v>
                </c:pt>
                <c:pt idx="746">
                  <c:v>-4.4400000000000004</c:v>
                </c:pt>
                <c:pt idx="747">
                  <c:v>-4.42</c:v>
                </c:pt>
                <c:pt idx="748">
                  <c:v>-4.42</c:v>
                </c:pt>
                <c:pt idx="749">
                  <c:v>-3.8600000000000008</c:v>
                </c:pt>
                <c:pt idx="750">
                  <c:v>-3.7600000000000007</c:v>
                </c:pt>
                <c:pt idx="751">
                  <c:v>-3.9200000000000017</c:v>
                </c:pt>
                <c:pt idx="752">
                  <c:v>-4.240000000000002</c:v>
                </c:pt>
                <c:pt idx="753">
                  <c:v>-4.4000000000000012</c:v>
                </c:pt>
                <c:pt idx="754">
                  <c:v>-4.82</c:v>
                </c:pt>
                <c:pt idx="755">
                  <c:v>-4.8600000000000012</c:v>
                </c:pt>
                <c:pt idx="756">
                  <c:v>-5.1599999999999993</c:v>
                </c:pt>
                <c:pt idx="757">
                  <c:v>-5.3599999999999994</c:v>
                </c:pt>
                <c:pt idx="758">
                  <c:v>-5.3600000000000012</c:v>
                </c:pt>
                <c:pt idx="759">
                  <c:v>-5.3600000000000012</c:v>
                </c:pt>
                <c:pt idx="760">
                  <c:v>-5.5200000000000005</c:v>
                </c:pt>
                <c:pt idx="761">
                  <c:v>-4.8</c:v>
                </c:pt>
                <c:pt idx="762">
                  <c:v>-4.0199999999999987</c:v>
                </c:pt>
                <c:pt idx="763">
                  <c:v>-3.5999999999999988</c:v>
                </c:pt>
                <c:pt idx="764">
                  <c:v>-3.3400000000000007</c:v>
                </c:pt>
                <c:pt idx="765">
                  <c:v>-2.8200000000000003</c:v>
                </c:pt>
                <c:pt idx="766">
                  <c:v>-3.1000000000000028</c:v>
                </c:pt>
                <c:pt idx="767">
                  <c:v>-3.1800000000000024</c:v>
                </c:pt>
                <c:pt idx="768">
                  <c:v>-3.3600000000000008</c:v>
                </c:pt>
                <c:pt idx="769">
                  <c:v>-3.2800000000000011</c:v>
                </c:pt>
                <c:pt idx="770">
                  <c:v>-3.3000000000000016</c:v>
                </c:pt>
                <c:pt idx="771">
                  <c:v>-3.3</c:v>
                </c:pt>
                <c:pt idx="772">
                  <c:v>-3.0200000000000018</c:v>
                </c:pt>
                <c:pt idx="773">
                  <c:v>-2.5800000000000041</c:v>
                </c:pt>
                <c:pt idx="774">
                  <c:v>-2.8600000000000021</c:v>
                </c:pt>
                <c:pt idx="775">
                  <c:v>-2.8200000000000016</c:v>
                </c:pt>
                <c:pt idx="776">
                  <c:v>-2.680000000000001</c:v>
                </c:pt>
                <c:pt idx="777">
                  <c:v>-2.9799999999999982</c:v>
                </c:pt>
                <c:pt idx="778">
                  <c:v>-3.019999999999996</c:v>
                </c:pt>
                <c:pt idx="779">
                  <c:v>-2.8399999999999976</c:v>
                </c:pt>
                <c:pt idx="780">
                  <c:v>-2.9599999999999964</c:v>
                </c:pt>
                <c:pt idx="781">
                  <c:v>-3.1399999999999979</c:v>
                </c:pt>
                <c:pt idx="782">
                  <c:v>-3.4400000000000004</c:v>
                </c:pt>
                <c:pt idx="783">
                  <c:v>-3.5</c:v>
                </c:pt>
                <c:pt idx="784">
                  <c:v>-3.2999999999999972</c:v>
                </c:pt>
                <c:pt idx="785">
                  <c:v>-3.2399999999999975</c:v>
                </c:pt>
                <c:pt idx="786">
                  <c:v>-3.4399999999999977</c:v>
                </c:pt>
                <c:pt idx="787">
                  <c:v>-3.1999999999999971</c:v>
                </c:pt>
                <c:pt idx="788">
                  <c:v>-3.9399999999999977</c:v>
                </c:pt>
                <c:pt idx="789">
                  <c:v>-4.099999999999997</c:v>
                </c:pt>
                <c:pt idx="790">
                  <c:v>-4.6399999999999979</c:v>
                </c:pt>
                <c:pt idx="791">
                  <c:v>-5.4999999999999973</c:v>
                </c:pt>
                <c:pt idx="792">
                  <c:v>-6.2399999999999975</c:v>
                </c:pt>
                <c:pt idx="793">
                  <c:v>-5.7399999999999975</c:v>
                </c:pt>
                <c:pt idx="794">
                  <c:v>-5.1400000000000006</c:v>
                </c:pt>
                <c:pt idx="795">
                  <c:v>-3.4400000000000004</c:v>
                </c:pt>
                <c:pt idx="796">
                  <c:v>-0.76000000000000223</c:v>
                </c:pt>
                <c:pt idx="797">
                  <c:v>1.5400000000000005</c:v>
                </c:pt>
                <c:pt idx="798">
                  <c:v>2.8599999999999994</c:v>
                </c:pt>
                <c:pt idx="799">
                  <c:v>3.1799999999999984</c:v>
                </c:pt>
                <c:pt idx="800">
                  <c:v>2.019999999999996</c:v>
                </c:pt>
                <c:pt idx="801">
                  <c:v>0.77999999999999547</c:v>
                </c:pt>
                <c:pt idx="802">
                  <c:v>-0.60000000000000564</c:v>
                </c:pt>
                <c:pt idx="803">
                  <c:v>-1.0000000000000058</c:v>
                </c:pt>
                <c:pt idx="804">
                  <c:v>-1.180000000000001</c:v>
                </c:pt>
                <c:pt idx="805">
                  <c:v>-0.6</c:v>
                </c:pt>
                <c:pt idx="806">
                  <c:v>-3.9999999999997725E-2</c:v>
                </c:pt>
                <c:pt idx="807">
                  <c:v>0.2</c:v>
                </c:pt>
                <c:pt idx="808">
                  <c:v>0.27999999999999831</c:v>
                </c:pt>
                <c:pt idx="809">
                  <c:v>5.9999999999996591E-2</c:v>
                </c:pt>
                <c:pt idx="810">
                  <c:v>0.61999999999999889</c:v>
                </c:pt>
                <c:pt idx="811">
                  <c:v>0.27999999999999831</c:v>
                </c:pt>
                <c:pt idx="812">
                  <c:v>0.25999999999999945</c:v>
                </c:pt>
                <c:pt idx="813">
                  <c:v>-0.31999999999999884</c:v>
                </c:pt>
                <c:pt idx="814">
                  <c:v>-0.54000000000000059</c:v>
                </c:pt>
                <c:pt idx="815">
                  <c:v>-1.2400000000000007</c:v>
                </c:pt>
                <c:pt idx="816">
                  <c:v>-0.78000000000000114</c:v>
                </c:pt>
                <c:pt idx="817">
                  <c:v>-0.64000000000000346</c:v>
                </c:pt>
                <c:pt idx="818">
                  <c:v>0.11999999999999603</c:v>
                </c:pt>
                <c:pt idx="819">
                  <c:v>1.019999999999996</c:v>
                </c:pt>
                <c:pt idx="820">
                  <c:v>1.8199999999999961</c:v>
                </c:pt>
                <c:pt idx="821">
                  <c:v>1.9799999999999955</c:v>
                </c:pt>
                <c:pt idx="822">
                  <c:v>2.7</c:v>
                </c:pt>
                <c:pt idx="823">
                  <c:v>2.819999999999999</c:v>
                </c:pt>
                <c:pt idx="824">
                  <c:v>3.3</c:v>
                </c:pt>
                <c:pt idx="825">
                  <c:v>3.7799999999999985</c:v>
                </c:pt>
                <c:pt idx="826">
                  <c:v>4.080000000000001</c:v>
                </c:pt>
                <c:pt idx="827">
                  <c:v>4.6199999999999992</c:v>
                </c:pt>
                <c:pt idx="828">
                  <c:v>4.9800000000000013</c:v>
                </c:pt>
                <c:pt idx="829">
                  <c:v>5.12</c:v>
                </c:pt>
                <c:pt idx="830">
                  <c:v>5.3400000000000016</c:v>
                </c:pt>
                <c:pt idx="831">
                  <c:v>5.2600000000000007</c:v>
                </c:pt>
                <c:pt idx="832">
                  <c:v>5.4000000000000012</c:v>
                </c:pt>
                <c:pt idx="833">
                  <c:v>5.7800000000000011</c:v>
                </c:pt>
                <c:pt idx="834">
                  <c:v>6.2000000000000011</c:v>
                </c:pt>
                <c:pt idx="835">
                  <c:v>5.88</c:v>
                </c:pt>
                <c:pt idx="836">
                  <c:v>6.12</c:v>
                </c:pt>
                <c:pt idx="837">
                  <c:v>5.8</c:v>
                </c:pt>
                <c:pt idx="838">
                  <c:v>5.4</c:v>
                </c:pt>
                <c:pt idx="839">
                  <c:v>4.6400000000000006</c:v>
                </c:pt>
                <c:pt idx="840">
                  <c:v>4.5600000000000023</c:v>
                </c:pt>
                <c:pt idx="841">
                  <c:v>4.2000000000000011</c:v>
                </c:pt>
                <c:pt idx="842">
                  <c:v>3.680000000000001</c:v>
                </c:pt>
                <c:pt idx="843">
                  <c:v>3.1400000000000006</c:v>
                </c:pt>
                <c:pt idx="844">
                  <c:v>3.0200000000000005</c:v>
                </c:pt>
                <c:pt idx="845">
                  <c:v>2.6</c:v>
                </c:pt>
                <c:pt idx="846">
                  <c:v>2.5599999999999996</c:v>
                </c:pt>
                <c:pt idx="847">
                  <c:v>2.4400000000000004</c:v>
                </c:pt>
                <c:pt idx="848">
                  <c:v>2.5200000000000018</c:v>
                </c:pt>
                <c:pt idx="849">
                  <c:v>2.0000000000000027</c:v>
                </c:pt>
                <c:pt idx="850">
                  <c:v>1.6800000000000026</c:v>
                </c:pt>
                <c:pt idx="851">
                  <c:v>1.6600000000000037</c:v>
                </c:pt>
                <c:pt idx="852">
                  <c:v>1.6400000000000035</c:v>
                </c:pt>
                <c:pt idx="853">
                  <c:v>1.3000000000000029</c:v>
                </c:pt>
                <c:pt idx="854">
                  <c:v>1.1600000000000024</c:v>
                </c:pt>
                <c:pt idx="855">
                  <c:v>1.4200000000000017</c:v>
                </c:pt>
                <c:pt idx="856">
                  <c:v>0.94000000000000195</c:v>
                </c:pt>
                <c:pt idx="857">
                  <c:v>0.56000000000000083</c:v>
                </c:pt>
                <c:pt idx="858">
                  <c:v>0.64000000000000057</c:v>
                </c:pt>
                <c:pt idx="859">
                  <c:v>0.63999999999999913</c:v>
                </c:pt>
                <c:pt idx="860">
                  <c:v>0.23999999999999916</c:v>
                </c:pt>
                <c:pt idx="861">
                  <c:v>-2.0000000000001704E-2</c:v>
                </c:pt>
                <c:pt idx="862">
                  <c:v>-0.20000000000000143</c:v>
                </c:pt>
                <c:pt idx="863">
                  <c:v>-0.88000000000000111</c:v>
                </c:pt>
                <c:pt idx="864">
                  <c:v>-1.4199999999999988</c:v>
                </c:pt>
                <c:pt idx="865">
                  <c:v>-1.7199999999999989</c:v>
                </c:pt>
                <c:pt idx="866">
                  <c:v>-2.1399999999999979</c:v>
                </c:pt>
                <c:pt idx="867">
                  <c:v>-2.3799999999999981</c:v>
                </c:pt>
                <c:pt idx="868">
                  <c:v>-2.3599999999999981</c:v>
                </c:pt>
                <c:pt idx="869">
                  <c:v>-2.3599999999999994</c:v>
                </c:pt>
                <c:pt idx="870">
                  <c:v>-2.7399999999999993</c:v>
                </c:pt>
                <c:pt idx="871">
                  <c:v>-2.9200000000000004</c:v>
                </c:pt>
                <c:pt idx="872">
                  <c:v>-3.2400000000000007</c:v>
                </c:pt>
                <c:pt idx="873">
                  <c:v>-3.6000000000000014</c:v>
                </c:pt>
                <c:pt idx="874">
                  <c:v>-3.9</c:v>
                </c:pt>
                <c:pt idx="875">
                  <c:v>-4.080000000000001</c:v>
                </c:pt>
                <c:pt idx="876">
                  <c:v>-3.88</c:v>
                </c:pt>
                <c:pt idx="877">
                  <c:v>-3.8599999999999994</c:v>
                </c:pt>
                <c:pt idx="878">
                  <c:v>-3.8599999999999981</c:v>
                </c:pt>
                <c:pt idx="879">
                  <c:v>-4.0199999999999987</c:v>
                </c:pt>
                <c:pt idx="880">
                  <c:v>-3.9999999999999973</c:v>
                </c:pt>
                <c:pt idx="881">
                  <c:v>-3.9799999999999982</c:v>
                </c:pt>
                <c:pt idx="882">
                  <c:v>-3.8599999999999981</c:v>
                </c:pt>
                <c:pt idx="883">
                  <c:v>-3.7</c:v>
                </c:pt>
                <c:pt idx="884">
                  <c:v>-3.4399999999999991</c:v>
                </c:pt>
                <c:pt idx="885">
                  <c:v>-3.1400000000000006</c:v>
                </c:pt>
                <c:pt idx="886">
                  <c:v>-2.8</c:v>
                </c:pt>
                <c:pt idx="887">
                  <c:v>-2.839999999999999</c:v>
                </c:pt>
                <c:pt idx="888">
                  <c:v>-2.4199999999999973</c:v>
                </c:pt>
                <c:pt idx="889">
                  <c:v>-2.2599999999999993</c:v>
                </c:pt>
                <c:pt idx="890">
                  <c:v>-2.1199999999999988</c:v>
                </c:pt>
                <c:pt idx="891">
                  <c:v>-1.8799999999999997</c:v>
                </c:pt>
                <c:pt idx="892">
                  <c:v>-1.5600000000000009</c:v>
                </c:pt>
                <c:pt idx="893">
                  <c:v>-1.6200000000000017</c:v>
                </c:pt>
                <c:pt idx="894">
                  <c:v>-1.3600000000000008</c:v>
                </c:pt>
                <c:pt idx="895">
                  <c:v>-1.7200000000000002</c:v>
                </c:pt>
                <c:pt idx="896">
                  <c:v>-2.3800000000000012</c:v>
                </c:pt>
                <c:pt idx="897">
                  <c:v>-2.6400000000000006</c:v>
                </c:pt>
                <c:pt idx="898">
                  <c:v>-2.8400000000000007</c:v>
                </c:pt>
                <c:pt idx="899">
                  <c:v>-3.180000000000001</c:v>
                </c:pt>
                <c:pt idx="900">
                  <c:v>-3.0600000000000023</c:v>
                </c:pt>
                <c:pt idx="901">
                  <c:v>-3.080000000000001</c:v>
                </c:pt>
                <c:pt idx="902">
                  <c:v>-3.2400000000000007</c:v>
                </c:pt>
                <c:pt idx="903">
                  <c:v>-3.5</c:v>
                </c:pt>
                <c:pt idx="904">
                  <c:v>-3.339999999999999</c:v>
                </c:pt>
                <c:pt idx="905">
                  <c:v>-3.1599999999999993</c:v>
                </c:pt>
                <c:pt idx="906">
                  <c:v>-3.0799999999999996</c:v>
                </c:pt>
                <c:pt idx="907">
                  <c:v>-2.9000000000000012</c:v>
                </c:pt>
                <c:pt idx="908">
                  <c:v>-2.5600000000000036</c:v>
                </c:pt>
                <c:pt idx="909">
                  <c:v>-2.3600000000000039</c:v>
                </c:pt>
                <c:pt idx="910">
                  <c:v>-2.8000000000000029</c:v>
                </c:pt>
                <c:pt idx="911">
                  <c:v>-2.3400000000000021</c:v>
                </c:pt>
                <c:pt idx="912">
                  <c:v>-2.2200000000000002</c:v>
                </c:pt>
                <c:pt idx="913">
                  <c:v>-2.3200000000000003</c:v>
                </c:pt>
                <c:pt idx="914">
                  <c:v>-2.5400000000000005</c:v>
                </c:pt>
                <c:pt idx="915">
                  <c:v>-1.8599999999999994</c:v>
                </c:pt>
                <c:pt idx="916">
                  <c:v>-1.6200000000000017</c:v>
                </c:pt>
                <c:pt idx="917">
                  <c:v>-1.3200000000000045</c:v>
                </c:pt>
                <c:pt idx="918">
                  <c:v>-0.80000000000000282</c:v>
                </c:pt>
                <c:pt idx="919">
                  <c:v>-0.80000000000000282</c:v>
                </c:pt>
                <c:pt idx="920">
                  <c:v>-0.72000000000000453</c:v>
                </c:pt>
                <c:pt idx="921">
                  <c:v>-0.80000000000000282</c:v>
                </c:pt>
                <c:pt idx="922">
                  <c:v>-0.64000000000000057</c:v>
                </c:pt>
                <c:pt idx="923">
                  <c:v>-4.000000000000057E-2</c:v>
                </c:pt>
                <c:pt idx="924">
                  <c:v>0.74000000000000055</c:v>
                </c:pt>
                <c:pt idx="925">
                  <c:v>1.3400000000000005</c:v>
                </c:pt>
                <c:pt idx="926">
                  <c:v>1.9200000000000017</c:v>
                </c:pt>
                <c:pt idx="927">
                  <c:v>2.3400000000000021</c:v>
                </c:pt>
                <c:pt idx="928">
                  <c:v>2.3200000000000016</c:v>
                </c:pt>
                <c:pt idx="929">
                  <c:v>2.7599999999999993</c:v>
                </c:pt>
                <c:pt idx="930">
                  <c:v>2.72</c:v>
                </c:pt>
                <c:pt idx="931">
                  <c:v>2.9999999999999987</c:v>
                </c:pt>
                <c:pt idx="932">
                  <c:v>3.2199999999999989</c:v>
                </c:pt>
                <c:pt idx="933">
                  <c:v>3.0799999999999983</c:v>
                </c:pt>
                <c:pt idx="934">
                  <c:v>2.9999999999999987</c:v>
                </c:pt>
                <c:pt idx="935">
                  <c:v>3.1799999999999984</c:v>
                </c:pt>
                <c:pt idx="936">
                  <c:v>2.919999999999999</c:v>
                </c:pt>
                <c:pt idx="937">
                  <c:v>2.4399999999999991</c:v>
                </c:pt>
                <c:pt idx="938">
                  <c:v>2.5600000000000009</c:v>
                </c:pt>
                <c:pt idx="939">
                  <c:v>2.3400000000000007</c:v>
                </c:pt>
                <c:pt idx="940">
                  <c:v>2.0000000000000013</c:v>
                </c:pt>
                <c:pt idx="941">
                  <c:v>1.3800000000000026</c:v>
                </c:pt>
                <c:pt idx="942">
                  <c:v>1.4200000000000017</c:v>
                </c:pt>
                <c:pt idx="943">
                  <c:v>1.0800000000000012</c:v>
                </c:pt>
                <c:pt idx="944">
                  <c:v>0.76000000000000223</c:v>
                </c:pt>
                <c:pt idx="945">
                  <c:v>0.440000000000002</c:v>
                </c:pt>
                <c:pt idx="946">
                  <c:v>0.60000000000000142</c:v>
                </c:pt>
                <c:pt idx="947">
                  <c:v>0.18000000000000113</c:v>
                </c:pt>
                <c:pt idx="948">
                  <c:v>-0.31999999999999884</c:v>
                </c:pt>
                <c:pt idx="949">
                  <c:v>-0.61999999999999889</c:v>
                </c:pt>
                <c:pt idx="950">
                  <c:v>-0.65999999999999948</c:v>
                </c:pt>
                <c:pt idx="951">
                  <c:v>-1.2399999999999991</c:v>
                </c:pt>
                <c:pt idx="952">
                  <c:v>-1.4799999999999998</c:v>
                </c:pt>
                <c:pt idx="953">
                  <c:v>-1.3800000000000012</c:v>
                </c:pt>
                <c:pt idx="954">
                  <c:v>-1.3200000000000016</c:v>
                </c:pt>
                <c:pt idx="955">
                  <c:v>-1.4000000000000015</c:v>
                </c:pt>
                <c:pt idx="956">
                  <c:v>-0.6800000000000026</c:v>
                </c:pt>
                <c:pt idx="957">
                  <c:v>-0.34000000000000197</c:v>
                </c:pt>
                <c:pt idx="958">
                  <c:v>-0.28000000000000114</c:v>
                </c:pt>
                <c:pt idx="959">
                  <c:v>-0.16000000000000086</c:v>
                </c:pt>
                <c:pt idx="960">
                  <c:v>0.25999999999999945</c:v>
                </c:pt>
                <c:pt idx="961">
                  <c:v>0.25999999999999945</c:v>
                </c:pt>
                <c:pt idx="962">
                  <c:v>0.45999999999999941</c:v>
                </c:pt>
                <c:pt idx="963">
                  <c:v>0.85999999999999943</c:v>
                </c:pt>
                <c:pt idx="964">
                  <c:v>0.93999999999999917</c:v>
                </c:pt>
                <c:pt idx="965">
                  <c:v>0.89999999999999858</c:v>
                </c:pt>
                <c:pt idx="966">
                  <c:v>0.71999999999999886</c:v>
                </c:pt>
                <c:pt idx="967">
                  <c:v>0.63999999999999913</c:v>
                </c:pt>
                <c:pt idx="968">
                  <c:v>0.33999999999999914</c:v>
                </c:pt>
                <c:pt idx="969">
                  <c:v>0.37999999999999973</c:v>
                </c:pt>
                <c:pt idx="970">
                  <c:v>0.41999999999999887</c:v>
                </c:pt>
                <c:pt idx="971">
                  <c:v>0.41999999999999887</c:v>
                </c:pt>
                <c:pt idx="972">
                  <c:v>0.31999999999999884</c:v>
                </c:pt>
                <c:pt idx="973">
                  <c:v>0.43999999999999917</c:v>
                </c:pt>
                <c:pt idx="974">
                  <c:v>5.9999999999999429E-2</c:v>
                </c:pt>
                <c:pt idx="975">
                  <c:v>-0.15999999999999942</c:v>
                </c:pt>
                <c:pt idx="976">
                  <c:v>-0.22000000000000028</c:v>
                </c:pt>
                <c:pt idx="977">
                  <c:v>-0.44000000000000056</c:v>
                </c:pt>
                <c:pt idx="978">
                  <c:v>-0.9</c:v>
                </c:pt>
                <c:pt idx="979">
                  <c:v>-1.1200000000000003</c:v>
                </c:pt>
                <c:pt idx="980">
                  <c:v>-1.9000000000000015</c:v>
                </c:pt>
                <c:pt idx="981">
                  <c:v>-2.1400000000000006</c:v>
                </c:pt>
                <c:pt idx="982">
                  <c:v>-2.4</c:v>
                </c:pt>
                <c:pt idx="983">
                  <c:v>-2.4200000000000017</c:v>
                </c:pt>
                <c:pt idx="984">
                  <c:v>-2.6200000000000019</c:v>
                </c:pt>
                <c:pt idx="985">
                  <c:v>-3.1000000000000014</c:v>
                </c:pt>
                <c:pt idx="986">
                  <c:v>-5.1800000000000015</c:v>
                </c:pt>
                <c:pt idx="987">
                  <c:v>-6.3400000000000016</c:v>
                </c:pt>
                <c:pt idx="988">
                  <c:v>-8.84</c:v>
                </c:pt>
                <c:pt idx="989">
                  <c:v>-12.26</c:v>
                </c:pt>
                <c:pt idx="990">
                  <c:v>-11.819999999999999</c:v>
                </c:pt>
                <c:pt idx="991">
                  <c:v>-7.88</c:v>
                </c:pt>
                <c:pt idx="992">
                  <c:v>-4.7399999999999993</c:v>
                </c:pt>
                <c:pt idx="993">
                  <c:v>-0.38000000000000111</c:v>
                </c:pt>
                <c:pt idx="994">
                  <c:v>6.8</c:v>
                </c:pt>
                <c:pt idx="995">
                  <c:v>9.1999999999999993</c:v>
                </c:pt>
                <c:pt idx="996">
                  <c:v>7.1000000000000014</c:v>
                </c:pt>
                <c:pt idx="997">
                  <c:v>5.2600000000000025</c:v>
                </c:pt>
                <c:pt idx="998">
                  <c:v>3.2200000000000015</c:v>
                </c:pt>
                <c:pt idx="999">
                  <c:v>0.3</c:v>
                </c:pt>
                <c:pt idx="1000">
                  <c:v>-0.95999999999999941</c:v>
                </c:pt>
                <c:pt idx="1001">
                  <c:v>-0.16000000000000086</c:v>
                </c:pt>
                <c:pt idx="1002">
                  <c:v>0.83999999999999775</c:v>
                </c:pt>
                <c:pt idx="1003">
                  <c:v>2.0399999999999978</c:v>
                </c:pt>
                <c:pt idx="1004">
                  <c:v>2.3799999999999981</c:v>
                </c:pt>
                <c:pt idx="1005">
                  <c:v>2.2199999999999989</c:v>
                </c:pt>
                <c:pt idx="1006">
                  <c:v>2.2200000000000002</c:v>
                </c:pt>
                <c:pt idx="1007">
                  <c:v>2.180000000000001</c:v>
                </c:pt>
                <c:pt idx="1008">
                  <c:v>1.6800000000000026</c:v>
                </c:pt>
                <c:pt idx="1009">
                  <c:v>1.3800000000000026</c:v>
                </c:pt>
                <c:pt idx="1010">
                  <c:v>1.4800000000000011</c:v>
                </c:pt>
                <c:pt idx="1011">
                  <c:v>1.0200000000000002</c:v>
                </c:pt>
                <c:pt idx="1012">
                  <c:v>0.8</c:v>
                </c:pt>
                <c:pt idx="1013">
                  <c:v>0.71999999999999886</c:v>
                </c:pt>
                <c:pt idx="1014">
                  <c:v>0.89999999999999858</c:v>
                </c:pt>
                <c:pt idx="1015">
                  <c:v>0.53999999999999915</c:v>
                </c:pt>
                <c:pt idx="1016">
                  <c:v>0.93999999999999917</c:v>
                </c:pt>
                <c:pt idx="1017">
                  <c:v>0.7399999999999991</c:v>
                </c:pt>
                <c:pt idx="1018">
                  <c:v>1.0199999999999989</c:v>
                </c:pt>
                <c:pt idx="1019">
                  <c:v>0.72000000000000031</c:v>
                </c:pt>
                <c:pt idx="1020">
                  <c:v>0.63999999999999913</c:v>
                </c:pt>
                <c:pt idx="1021">
                  <c:v>0.32000000000000028</c:v>
                </c:pt>
                <c:pt idx="1022">
                  <c:v>0.28000000000000114</c:v>
                </c:pt>
                <c:pt idx="1023">
                  <c:v>0.34000000000000197</c:v>
                </c:pt>
                <c:pt idx="1024">
                  <c:v>0.68000000000000116</c:v>
                </c:pt>
                <c:pt idx="1025">
                  <c:v>1.1400000000000019</c:v>
                </c:pt>
                <c:pt idx="1026">
                  <c:v>1.7400000000000007</c:v>
                </c:pt>
                <c:pt idx="1027">
                  <c:v>2.2799999999999998</c:v>
                </c:pt>
                <c:pt idx="1028">
                  <c:v>2.38</c:v>
                </c:pt>
                <c:pt idx="1029">
                  <c:v>2.38</c:v>
                </c:pt>
                <c:pt idx="1030">
                  <c:v>2.919999999999999</c:v>
                </c:pt>
                <c:pt idx="1031">
                  <c:v>3.1599999999999993</c:v>
                </c:pt>
                <c:pt idx="1032">
                  <c:v>3.28</c:v>
                </c:pt>
                <c:pt idx="1033">
                  <c:v>3.5</c:v>
                </c:pt>
                <c:pt idx="1034">
                  <c:v>3.4600000000000009</c:v>
                </c:pt>
                <c:pt idx="1035">
                  <c:v>3.1200000000000019</c:v>
                </c:pt>
                <c:pt idx="1036">
                  <c:v>2.9800000000000026</c:v>
                </c:pt>
                <c:pt idx="1037">
                  <c:v>2.6600000000000024</c:v>
                </c:pt>
                <c:pt idx="1038">
                  <c:v>2.5600000000000023</c:v>
                </c:pt>
                <c:pt idx="1039">
                  <c:v>2.9000000000000012</c:v>
                </c:pt>
                <c:pt idx="1040">
                  <c:v>2.4600000000000009</c:v>
                </c:pt>
                <c:pt idx="1041">
                  <c:v>2.2599999999999993</c:v>
                </c:pt>
                <c:pt idx="1042">
                  <c:v>2.1999999999999984</c:v>
                </c:pt>
                <c:pt idx="1043">
                  <c:v>1.5799999999999983</c:v>
                </c:pt>
                <c:pt idx="1044">
                  <c:v>1.2399999999999978</c:v>
                </c:pt>
                <c:pt idx="1045">
                  <c:v>1.3599999999999981</c:v>
                </c:pt>
                <c:pt idx="1046">
                  <c:v>1.2199999999999989</c:v>
                </c:pt>
                <c:pt idx="1047">
                  <c:v>1.4200000000000004</c:v>
                </c:pt>
                <c:pt idx="1048">
                  <c:v>1.7600000000000009</c:v>
                </c:pt>
                <c:pt idx="1049">
                  <c:v>1.8000000000000014</c:v>
                </c:pt>
                <c:pt idx="1050">
                  <c:v>2.0200000000000018</c:v>
                </c:pt>
                <c:pt idx="1051">
                  <c:v>2.4000000000000012</c:v>
                </c:pt>
                <c:pt idx="1052">
                  <c:v>2.2600000000000007</c:v>
                </c:pt>
                <c:pt idx="1053">
                  <c:v>2.38</c:v>
                </c:pt>
                <c:pt idx="1054">
                  <c:v>2.319999999999999</c:v>
                </c:pt>
                <c:pt idx="1055">
                  <c:v>2.4799999999999995</c:v>
                </c:pt>
                <c:pt idx="1056">
                  <c:v>2.54</c:v>
                </c:pt>
                <c:pt idx="1057">
                  <c:v>2.4000000000000008</c:v>
                </c:pt>
                <c:pt idx="1058">
                  <c:v>3.0200000000000009</c:v>
                </c:pt>
                <c:pt idx="1059">
                  <c:v>3.8200000000000025</c:v>
                </c:pt>
                <c:pt idx="1060">
                  <c:v>4.3400000000000016</c:v>
                </c:pt>
                <c:pt idx="1061">
                  <c:v>4.3400000000000007</c:v>
                </c:pt>
                <c:pt idx="1062">
                  <c:v>4.4999999999999991</c:v>
                </c:pt>
                <c:pt idx="1063">
                  <c:v>4.5999999999999996</c:v>
                </c:pt>
                <c:pt idx="1064">
                  <c:v>4.42</c:v>
                </c:pt>
                <c:pt idx="1065">
                  <c:v>3.94</c:v>
                </c:pt>
                <c:pt idx="1066">
                  <c:v>3.84</c:v>
                </c:pt>
                <c:pt idx="1067">
                  <c:v>3.8000000000000007</c:v>
                </c:pt>
                <c:pt idx="1068">
                  <c:v>3.0400000000000005</c:v>
                </c:pt>
                <c:pt idx="1069">
                  <c:v>2.12</c:v>
                </c:pt>
                <c:pt idx="1070">
                  <c:v>1.6200000000000003</c:v>
                </c:pt>
                <c:pt idx="1071">
                  <c:v>1.3000000000000007</c:v>
                </c:pt>
                <c:pt idx="1072">
                  <c:v>1.4600000000000002</c:v>
                </c:pt>
                <c:pt idx="1073">
                  <c:v>1.5799999999999996</c:v>
                </c:pt>
                <c:pt idx="1074">
                  <c:v>1.8399999999999999</c:v>
                </c:pt>
                <c:pt idx="1075">
                  <c:v>2.2799999999999998</c:v>
                </c:pt>
                <c:pt idx="1076">
                  <c:v>2.0999999999999992</c:v>
                </c:pt>
                <c:pt idx="1077">
                  <c:v>1.4</c:v>
                </c:pt>
                <c:pt idx="1078">
                  <c:v>1.0399999999999998</c:v>
                </c:pt>
                <c:pt idx="1079">
                  <c:v>0.66000000000000014</c:v>
                </c:pt>
                <c:pt idx="1080">
                  <c:v>-0.26000000000000012</c:v>
                </c:pt>
                <c:pt idx="1081">
                  <c:v>-0.43999999999999984</c:v>
                </c:pt>
                <c:pt idx="1082">
                  <c:v>-0.7</c:v>
                </c:pt>
                <c:pt idx="1083">
                  <c:v>-1.0199999999999996</c:v>
                </c:pt>
                <c:pt idx="1084">
                  <c:v>-0.83999999999999986</c:v>
                </c:pt>
                <c:pt idx="1085">
                  <c:v>-0.11999999999999958</c:v>
                </c:pt>
                <c:pt idx="1086">
                  <c:v>-0.23999999999999985</c:v>
                </c:pt>
                <c:pt idx="1087">
                  <c:v>3.9999999999999855E-2</c:v>
                </c:pt>
                <c:pt idx="1088">
                  <c:v>-7.1054273576010023E-16</c:v>
                </c:pt>
                <c:pt idx="1089">
                  <c:v>-6.0000000000000851E-2</c:v>
                </c:pt>
                <c:pt idx="1090">
                  <c:v>-0.84000000000000052</c:v>
                </c:pt>
                <c:pt idx="1091">
                  <c:v>-0.8600000000000001</c:v>
                </c:pt>
                <c:pt idx="1092">
                  <c:v>-0.73999999999999988</c:v>
                </c:pt>
                <c:pt idx="1093">
                  <c:v>-0.55999999999999939</c:v>
                </c:pt>
                <c:pt idx="1094">
                  <c:v>-0.83999999999999919</c:v>
                </c:pt>
                <c:pt idx="1095">
                  <c:v>-0.57999999999999974</c:v>
                </c:pt>
                <c:pt idx="1096">
                  <c:v>-0.6</c:v>
                </c:pt>
                <c:pt idx="1097">
                  <c:v>-0.93999999999999984</c:v>
                </c:pt>
                <c:pt idx="1098">
                  <c:v>-1.4799999999999998</c:v>
                </c:pt>
                <c:pt idx="1099">
                  <c:v>-1.7399999999999998</c:v>
                </c:pt>
                <c:pt idx="1100">
                  <c:v>-2.0399999999999991</c:v>
                </c:pt>
                <c:pt idx="1101">
                  <c:v>-2.6399999999999983</c:v>
                </c:pt>
                <c:pt idx="1102">
                  <c:v>-2.7599999999999989</c:v>
                </c:pt>
                <c:pt idx="1103">
                  <c:v>-2.9799999999999982</c:v>
                </c:pt>
                <c:pt idx="1104">
                  <c:v>-2.9999999999999987</c:v>
                </c:pt>
                <c:pt idx="1105">
                  <c:v>-3.0799999999999992</c:v>
                </c:pt>
                <c:pt idx="1106">
                  <c:v>-2.7</c:v>
                </c:pt>
                <c:pt idx="1107">
                  <c:v>-2.5800000000000005</c:v>
                </c:pt>
                <c:pt idx="1108">
                  <c:v>-2.120000000000001</c:v>
                </c:pt>
                <c:pt idx="1109">
                  <c:v>-1.9000000000000008</c:v>
                </c:pt>
                <c:pt idx="1110">
                  <c:v>-1.6000000000000008</c:v>
                </c:pt>
                <c:pt idx="1111">
                  <c:v>-1.6200000000000003</c:v>
                </c:pt>
                <c:pt idx="1112">
                  <c:v>-1.4800000000000004</c:v>
                </c:pt>
                <c:pt idx="1113">
                  <c:v>-1.3200000000000003</c:v>
                </c:pt>
                <c:pt idx="1114">
                  <c:v>-1.2600000000000009</c:v>
                </c:pt>
                <c:pt idx="1115">
                  <c:v>-1.1800000000000004</c:v>
                </c:pt>
                <c:pt idx="1116">
                  <c:v>-0.82000000000000028</c:v>
                </c:pt>
                <c:pt idx="1117">
                  <c:v>-0.84000000000000052</c:v>
                </c:pt>
                <c:pt idx="1118">
                  <c:v>-0.18000000000000113</c:v>
                </c:pt>
                <c:pt idx="1119">
                  <c:v>0.33999999999999914</c:v>
                </c:pt>
                <c:pt idx="1120">
                  <c:v>1.0599999999999994</c:v>
                </c:pt>
                <c:pt idx="1121">
                  <c:v>1.4799999999999991</c:v>
                </c:pt>
                <c:pt idx="1122">
                  <c:v>1.5799999999999996</c:v>
                </c:pt>
                <c:pt idx="1123">
                  <c:v>1.06</c:v>
                </c:pt>
                <c:pt idx="1124">
                  <c:v>0.76000000000000012</c:v>
                </c:pt>
                <c:pt idx="1125">
                  <c:v>0.31999999999999956</c:v>
                </c:pt>
                <c:pt idx="1126">
                  <c:v>0.11999999999999958</c:v>
                </c:pt>
                <c:pt idx="1127">
                  <c:v>0.4799999999999997</c:v>
                </c:pt>
                <c:pt idx="1128">
                  <c:v>0.6</c:v>
                </c:pt>
                <c:pt idx="1129">
                  <c:v>0.56000000000000083</c:v>
                </c:pt>
                <c:pt idx="1130">
                  <c:v>0.54000000000000059</c:v>
                </c:pt>
                <c:pt idx="1131">
                  <c:v>0.48000000000000115</c:v>
                </c:pt>
                <c:pt idx="1132">
                  <c:v>0.10000000000000071</c:v>
                </c:pt>
                <c:pt idx="1133">
                  <c:v>-0.23999999999999916</c:v>
                </c:pt>
                <c:pt idx="1134">
                  <c:v>-0.49999999999999928</c:v>
                </c:pt>
                <c:pt idx="1135">
                  <c:v>-0.81999999999999884</c:v>
                </c:pt>
                <c:pt idx="1136">
                  <c:v>-1.0799999999999996</c:v>
                </c:pt>
                <c:pt idx="1137">
                  <c:v>-1.0199999999999996</c:v>
                </c:pt>
                <c:pt idx="1138">
                  <c:v>-1.0599999999999994</c:v>
                </c:pt>
                <c:pt idx="1139">
                  <c:v>-1.1599999999999995</c:v>
                </c:pt>
                <c:pt idx="1140">
                  <c:v>-1.0599999999999994</c:v>
                </c:pt>
                <c:pt idx="1141">
                  <c:v>-1.1599999999999988</c:v>
                </c:pt>
                <c:pt idx="1142">
                  <c:v>-1.1599999999999988</c:v>
                </c:pt>
                <c:pt idx="1143">
                  <c:v>-1.2399999999999991</c:v>
                </c:pt>
                <c:pt idx="1144">
                  <c:v>-1.0999999999999992</c:v>
                </c:pt>
                <c:pt idx="1145">
                  <c:v>-1.1000000000000001</c:v>
                </c:pt>
                <c:pt idx="1146">
                  <c:v>-0.8600000000000001</c:v>
                </c:pt>
                <c:pt idx="1147">
                  <c:v>-1.2800000000000005</c:v>
                </c:pt>
                <c:pt idx="1148">
                  <c:v>-1.1800000000000004</c:v>
                </c:pt>
                <c:pt idx="1149">
                  <c:v>-1.180000000000001</c:v>
                </c:pt>
                <c:pt idx="1150">
                  <c:v>-0.98000000000000043</c:v>
                </c:pt>
                <c:pt idx="1151">
                  <c:v>-1.2600000000000009</c:v>
                </c:pt>
                <c:pt idx="1152">
                  <c:v>-0.80000000000000071</c:v>
                </c:pt>
                <c:pt idx="1153">
                  <c:v>-0.7600000000000009</c:v>
                </c:pt>
                <c:pt idx="1154">
                  <c:v>-0.5</c:v>
                </c:pt>
                <c:pt idx="1155">
                  <c:v>-0.52000000000000024</c:v>
                </c:pt>
                <c:pt idx="1156">
                  <c:v>-0.33999999999999986</c:v>
                </c:pt>
                <c:pt idx="1157">
                  <c:v>-0.23999999999999985</c:v>
                </c:pt>
                <c:pt idx="1158">
                  <c:v>-0.23999999999999985</c:v>
                </c:pt>
                <c:pt idx="1159">
                  <c:v>-0.4799999999999997</c:v>
                </c:pt>
                <c:pt idx="1160">
                  <c:v>-0.65999999999999948</c:v>
                </c:pt>
                <c:pt idx="1161">
                  <c:v>-0.81999999999999962</c:v>
                </c:pt>
                <c:pt idx="1162">
                  <c:v>-1.2799999999999989</c:v>
                </c:pt>
                <c:pt idx="1163">
                  <c:v>-1.1599999999999995</c:v>
                </c:pt>
                <c:pt idx="1164">
                  <c:v>-1.2399999999999998</c:v>
                </c:pt>
                <c:pt idx="1165">
                  <c:v>-1.2600000000000002</c:v>
                </c:pt>
                <c:pt idx="1166">
                  <c:v>-0.9199999999999996</c:v>
                </c:pt>
                <c:pt idx="1167">
                  <c:v>-0.76000000000000012</c:v>
                </c:pt>
                <c:pt idx="1168">
                  <c:v>-0.69999999999999929</c:v>
                </c:pt>
                <c:pt idx="1169">
                  <c:v>-0.65999999999999948</c:v>
                </c:pt>
                <c:pt idx="1170">
                  <c:v>-0.49999999999999928</c:v>
                </c:pt>
                <c:pt idx="1171">
                  <c:v>-1.06</c:v>
                </c:pt>
                <c:pt idx="1172">
                  <c:v>-1.1599999999999995</c:v>
                </c:pt>
                <c:pt idx="1173">
                  <c:v>-1.3799999999999997</c:v>
                </c:pt>
                <c:pt idx="1174">
                  <c:v>-1.5</c:v>
                </c:pt>
                <c:pt idx="1175">
                  <c:v>-1.6</c:v>
                </c:pt>
                <c:pt idx="1176">
                  <c:v>-1.2199999999999995</c:v>
                </c:pt>
                <c:pt idx="1177">
                  <c:v>-1.0200000000000002</c:v>
                </c:pt>
                <c:pt idx="1178">
                  <c:v>-0.80000000000000071</c:v>
                </c:pt>
                <c:pt idx="1179">
                  <c:v>-0.78000000000000047</c:v>
                </c:pt>
                <c:pt idx="1180">
                  <c:v>-1.0600000000000009</c:v>
                </c:pt>
                <c:pt idx="1181">
                  <c:v>-1.3400000000000012</c:v>
                </c:pt>
                <c:pt idx="1182">
                  <c:v>-2.0200000000000009</c:v>
                </c:pt>
                <c:pt idx="1183">
                  <c:v>-3.1400000000000006</c:v>
                </c:pt>
                <c:pt idx="1184">
                  <c:v>-3.8000000000000007</c:v>
                </c:pt>
                <c:pt idx="1185">
                  <c:v>-4.2600000000000007</c:v>
                </c:pt>
                <c:pt idx="1186">
                  <c:v>-3.3200000000000003</c:v>
                </c:pt>
                <c:pt idx="1187">
                  <c:v>-1.8000000000000007</c:v>
                </c:pt>
                <c:pt idx="1188">
                  <c:v>0.19999999999999929</c:v>
                </c:pt>
                <c:pt idx="1189">
                  <c:v>2.3599999999999994</c:v>
                </c:pt>
                <c:pt idx="1190">
                  <c:v>3.4</c:v>
                </c:pt>
                <c:pt idx="1191">
                  <c:v>2.6</c:v>
                </c:pt>
                <c:pt idx="1192">
                  <c:v>1.4600000000000002</c:v>
                </c:pt>
                <c:pt idx="1193">
                  <c:v>-0.26000000000000012</c:v>
                </c:pt>
                <c:pt idx="1194">
                  <c:v>-1.6400000000000006</c:v>
                </c:pt>
                <c:pt idx="1195">
                  <c:v>-2.1800000000000006</c:v>
                </c:pt>
                <c:pt idx="1196">
                  <c:v>-1.9000000000000008</c:v>
                </c:pt>
                <c:pt idx="1197">
                  <c:v>-1.4800000000000004</c:v>
                </c:pt>
                <c:pt idx="1198">
                  <c:v>-0.78000000000000047</c:v>
                </c:pt>
                <c:pt idx="1199">
                  <c:v>-0.4799999999999997</c:v>
                </c:pt>
                <c:pt idx="1200">
                  <c:v>-0.16000000000000014</c:v>
                </c:pt>
                <c:pt idx="1201">
                  <c:v>-0.62000000000000033</c:v>
                </c:pt>
                <c:pt idx="1202">
                  <c:v>-0.8600000000000001</c:v>
                </c:pt>
                <c:pt idx="1203">
                  <c:v>-0.65999999999999948</c:v>
                </c:pt>
                <c:pt idx="1204">
                  <c:v>-0.77999999999999969</c:v>
                </c:pt>
                <c:pt idx="1205">
                  <c:v>-0.95999999999999941</c:v>
                </c:pt>
                <c:pt idx="1206">
                  <c:v>-1.0999999999999992</c:v>
                </c:pt>
                <c:pt idx="1207">
                  <c:v>-0.9199999999999996</c:v>
                </c:pt>
                <c:pt idx="1208">
                  <c:v>-1.1000000000000001</c:v>
                </c:pt>
                <c:pt idx="1209">
                  <c:v>-1.2799999999999998</c:v>
                </c:pt>
                <c:pt idx="1210">
                  <c:v>-1</c:v>
                </c:pt>
                <c:pt idx="1211">
                  <c:v>-0.57999999999999974</c:v>
                </c:pt>
                <c:pt idx="1212">
                  <c:v>-0.61999999999999955</c:v>
                </c:pt>
                <c:pt idx="1213">
                  <c:v>-0.79999999999999927</c:v>
                </c:pt>
                <c:pt idx="1214">
                  <c:v>-0.29999999999999927</c:v>
                </c:pt>
                <c:pt idx="1215">
                  <c:v>-0.37999999999999901</c:v>
                </c:pt>
                <c:pt idx="1216">
                  <c:v>-0.31999999999999884</c:v>
                </c:pt>
                <c:pt idx="1217">
                  <c:v>-5.9999999999999429E-2</c:v>
                </c:pt>
                <c:pt idx="1218">
                  <c:v>0.2</c:v>
                </c:pt>
                <c:pt idx="1219">
                  <c:v>6.0000000000000143E-2</c:v>
                </c:pt>
                <c:pt idx="1220">
                  <c:v>0.22000000000000028</c:v>
                </c:pt>
                <c:pt idx="1221">
                  <c:v>0.13999999999999985</c:v>
                </c:pt>
                <c:pt idx="1222">
                  <c:v>6.0000000000000143E-2</c:v>
                </c:pt>
                <c:pt idx="1223">
                  <c:v>0</c:v>
                </c:pt>
                <c:pt idx="1224">
                  <c:v>0.23999999999999916</c:v>
                </c:pt>
                <c:pt idx="1225">
                  <c:v>0.13999999999999915</c:v>
                </c:pt>
                <c:pt idx="1226">
                  <c:v>0.25999999999999945</c:v>
                </c:pt>
                <c:pt idx="1227">
                  <c:v>-0.14000000000000057</c:v>
                </c:pt>
                <c:pt idx="1228">
                  <c:v>9.9999999999999284E-2</c:v>
                </c:pt>
                <c:pt idx="1229">
                  <c:v>-0.43999999999999984</c:v>
                </c:pt>
                <c:pt idx="1230">
                  <c:v>-0.56000000000000016</c:v>
                </c:pt>
                <c:pt idx="1231">
                  <c:v>-0.96000000000000085</c:v>
                </c:pt>
                <c:pt idx="1232">
                  <c:v>-0.80000000000000071</c:v>
                </c:pt>
                <c:pt idx="1233">
                  <c:v>-0.9</c:v>
                </c:pt>
                <c:pt idx="1234">
                  <c:v>-1.06</c:v>
                </c:pt>
                <c:pt idx="1235">
                  <c:v>-1.1199999999999997</c:v>
                </c:pt>
                <c:pt idx="1236">
                  <c:v>-1.0199999999999989</c:v>
                </c:pt>
                <c:pt idx="1237">
                  <c:v>-1.0999999999999985</c:v>
                </c:pt>
                <c:pt idx="1238">
                  <c:v>-1.0999999999999985</c:v>
                </c:pt>
                <c:pt idx="1239">
                  <c:v>-0.97999999999999898</c:v>
                </c:pt>
                <c:pt idx="1240">
                  <c:v>-1.0799999999999996</c:v>
                </c:pt>
                <c:pt idx="1241">
                  <c:v>-1.3199999999999996</c:v>
                </c:pt>
                <c:pt idx="1242">
                  <c:v>-1.1399999999999999</c:v>
                </c:pt>
                <c:pt idx="1243">
                  <c:v>-1.4600000000000002</c:v>
                </c:pt>
                <c:pt idx="1244">
                  <c:v>-1.2799999999999998</c:v>
                </c:pt>
                <c:pt idx="1245">
                  <c:v>-1.2399999999999991</c:v>
                </c:pt>
                <c:pt idx="1246">
                  <c:v>-0.97999999999999976</c:v>
                </c:pt>
                <c:pt idx="1247">
                  <c:v>-0.67999999999999972</c:v>
                </c:pt>
                <c:pt idx="1248">
                  <c:v>-0.49999999999999928</c:v>
                </c:pt>
                <c:pt idx="1249">
                  <c:v>-0.27999999999999969</c:v>
                </c:pt>
                <c:pt idx="1250">
                  <c:v>-0.3</c:v>
                </c:pt>
                <c:pt idx="1251">
                  <c:v>-0.19999999999999929</c:v>
                </c:pt>
                <c:pt idx="1252">
                  <c:v>-0.27999999999999969</c:v>
                </c:pt>
                <c:pt idx="1253">
                  <c:v>-0.57999999999999974</c:v>
                </c:pt>
                <c:pt idx="1254">
                  <c:v>-1.1399999999999999</c:v>
                </c:pt>
                <c:pt idx="1255">
                  <c:v>-0.65999999999999948</c:v>
                </c:pt>
                <c:pt idx="1256">
                  <c:v>-0.72000000000000031</c:v>
                </c:pt>
                <c:pt idx="1257">
                  <c:v>-1.1799999999999997</c:v>
                </c:pt>
                <c:pt idx="1258">
                  <c:v>-1.0799999999999996</c:v>
                </c:pt>
                <c:pt idx="1259">
                  <c:v>-1.1799999999999997</c:v>
                </c:pt>
                <c:pt idx="1260">
                  <c:v>-1.7</c:v>
                </c:pt>
                <c:pt idx="1261">
                  <c:v>-1.6199999999999997</c:v>
                </c:pt>
                <c:pt idx="1262">
                  <c:v>-1.1999999999999993</c:v>
                </c:pt>
                <c:pt idx="1263">
                  <c:v>-1</c:v>
                </c:pt>
                <c:pt idx="1264">
                  <c:v>-0.87999999999999967</c:v>
                </c:pt>
                <c:pt idx="1265">
                  <c:v>-0.62000000000000033</c:v>
                </c:pt>
                <c:pt idx="1266">
                  <c:v>-0.72000000000000031</c:v>
                </c:pt>
                <c:pt idx="1267">
                  <c:v>-1.0000000000000007</c:v>
                </c:pt>
                <c:pt idx="1268">
                  <c:v>-0.80000000000000071</c:v>
                </c:pt>
                <c:pt idx="1269">
                  <c:v>-0.64000000000000057</c:v>
                </c:pt>
                <c:pt idx="1270">
                  <c:v>-0.62000000000000033</c:v>
                </c:pt>
                <c:pt idx="1271">
                  <c:v>-0.64000000000000057</c:v>
                </c:pt>
                <c:pt idx="1272">
                  <c:v>-0.92000000000000026</c:v>
                </c:pt>
                <c:pt idx="1273">
                  <c:v>-1</c:v>
                </c:pt>
                <c:pt idx="1274">
                  <c:v>-0.9</c:v>
                </c:pt>
                <c:pt idx="1275">
                  <c:v>-1.1399999999999999</c:v>
                </c:pt>
                <c:pt idx="1276">
                  <c:v>-0.83999999999999986</c:v>
                </c:pt>
                <c:pt idx="1277">
                  <c:v>-4.000000000000057E-2</c:v>
                </c:pt>
                <c:pt idx="1278">
                  <c:v>-0.26000000000000084</c:v>
                </c:pt>
                <c:pt idx="1279">
                  <c:v>7.9999999999999002E-2</c:v>
                </c:pt>
                <c:pt idx="1280">
                  <c:v>0.47999999999999898</c:v>
                </c:pt>
                <c:pt idx="1281">
                  <c:v>0.33999999999999914</c:v>
                </c:pt>
                <c:pt idx="1282">
                  <c:v>-0.22000000000000028</c:v>
                </c:pt>
                <c:pt idx="1283">
                  <c:v>-5.9999999999999429E-2</c:v>
                </c:pt>
                <c:pt idx="1284">
                  <c:v>-5.9999999999999429E-2</c:v>
                </c:pt>
                <c:pt idx="1285">
                  <c:v>-0.3</c:v>
                </c:pt>
                <c:pt idx="1286">
                  <c:v>0.1</c:v>
                </c:pt>
                <c:pt idx="1287">
                  <c:v>0.49999999999999928</c:v>
                </c:pt>
                <c:pt idx="1288">
                  <c:v>0.51999999999999891</c:v>
                </c:pt>
                <c:pt idx="1289">
                  <c:v>0.19999999999999929</c:v>
                </c:pt>
                <c:pt idx="1290">
                  <c:v>0.27999999999999969</c:v>
                </c:pt>
                <c:pt idx="1291">
                  <c:v>-1.9999999999999574E-2</c:v>
                </c:pt>
                <c:pt idx="1292">
                  <c:v>-0.33999999999999841</c:v>
                </c:pt>
                <c:pt idx="1293">
                  <c:v>-0.61999999999999889</c:v>
                </c:pt>
                <c:pt idx="1294">
                  <c:v>-0.37999999999999901</c:v>
                </c:pt>
                <c:pt idx="1295">
                  <c:v>-0.21999999999999886</c:v>
                </c:pt>
                <c:pt idx="1296">
                  <c:v>-0.37999999999999973</c:v>
                </c:pt>
                <c:pt idx="1297">
                  <c:v>-0.52000000000000024</c:v>
                </c:pt>
                <c:pt idx="1298">
                  <c:v>-0.24000000000000057</c:v>
                </c:pt>
                <c:pt idx="1299">
                  <c:v>-0.46000000000000085</c:v>
                </c:pt>
                <c:pt idx="1300">
                  <c:v>-0.36000000000000087</c:v>
                </c:pt>
                <c:pt idx="1301">
                  <c:v>-0.26000000000000012</c:v>
                </c:pt>
                <c:pt idx="1302">
                  <c:v>-0.26000000000000012</c:v>
                </c:pt>
                <c:pt idx="1303">
                  <c:v>-0.35999999999999943</c:v>
                </c:pt>
                <c:pt idx="1304">
                  <c:v>-0.4799999999999997</c:v>
                </c:pt>
                <c:pt idx="1305">
                  <c:v>-1.44</c:v>
                </c:pt>
                <c:pt idx="1306">
                  <c:v>-1.4400000000000006</c:v>
                </c:pt>
                <c:pt idx="1307">
                  <c:v>-0.84000000000000052</c:v>
                </c:pt>
                <c:pt idx="1308">
                  <c:v>-0.80000000000000071</c:v>
                </c:pt>
                <c:pt idx="1309">
                  <c:v>-0.98000000000000043</c:v>
                </c:pt>
                <c:pt idx="1310">
                  <c:v>-0.5</c:v>
                </c:pt>
                <c:pt idx="1311">
                  <c:v>-0.4</c:v>
                </c:pt>
                <c:pt idx="1312">
                  <c:v>-0.4199999999999996</c:v>
                </c:pt>
                <c:pt idx="1313">
                  <c:v>-0.3999999999999993</c:v>
                </c:pt>
                <c:pt idx="1314">
                  <c:v>-0.23999999999999985</c:v>
                </c:pt>
                <c:pt idx="1315">
                  <c:v>7.999999999999971E-2</c:v>
                </c:pt>
                <c:pt idx="1316">
                  <c:v>-0.1</c:v>
                </c:pt>
                <c:pt idx="1317">
                  <c:v>-0.56000000000000016</c:v>
                </c:pt>
                <c:pt idx="1318">
                  <c:v>-0.8600000000000001</c:v>
                </c:pt>
                <c:pt idx="1319">
                  <c:v>-0.73999999999999988</c:v>
                </c:pt>
                <c:pt idx="1320">
                  <c:v>-1.1399999999999999</c:v>
                </c:pt>
                <c:pt idx="1321">
                  <c:v>-0.76000000000000012</c:v>
                </c:pt>
                <c:pt idx="1322">
                  <c:v>-0.60000000000000075</c:v>
                </c:pt>
                <c:pt idx="1323">
                  <c:v>-0.42000000000000098</c:v>
                </c:pt>
                <c:pt idx="1324">
                  <c:v>-0.7600000000000009</c:v>
                </c:pt>
                <c:pt idx="1325">
                  <c:v>-0.60000000000000075</c:v>
                </c:pt>
                <c:pt idx="1326">
                  <c:v>-1.0000000000000007</c:v>
                </c:pt>
                <c:pt idx="1327">
                  <c:v>-0.94000000000000061</c:v>
                </c:pt>
                <c:pt idx="1328">
                  <c:v>-1.4</c:v>
                </c:pt>
                <c:pt idx="1329">
                  <c:v>-1.2399999999999998</c:v>
                </c:pt>
                <c:pt idx="1330">
                  <c:v>-1.5</c:v>
                </c:pt>
                <c:pt idx="1331">
                  <c:v>-1.1599999999999995</c:v>
                </c:pt>
                <c:pt idx="1332">
                  <c:v>-1.4799999999999998</c:v>
                </c:pt>
                <c:pt idx="1333">
                  <c:v>-0.8</c:v>
                </c:pt>
                <c:pt idx="1334">
                  <c:v>-0.66000000000000014</c:v>
                </c:pt>
                <c:pt idx="1335">
                  <c:v>-0.5</c:v>
                </c:pt>
                <c:pt idx="1336">
                  <c:v>-0.8</c:v>
                </c:pt>
                <c:pt idx="1337">
                  <c:v>-0.59999999999999931</c:v>
                </c:pt>
                <c:pt idx="1338">
                  <c:v>-0.93999999999999984</c:v>
                </c:pt>
                <c:pt idx="1339">
                  <c:v>-0.83999999999999986</c:v>
                </c:pt>
                <c:pt idx="1340">
                  <c:v>-0.71999999999999953</c:v>
                </c:pt>
                <c:pt idx="1341">
                  <c:v>-0.85999999999999943</c:v>
                </c:pt>
                <c:pt idx="1342">
                  <c:v>-0.97999999999999976</c:v>
                </c:pt>
                <c:pt idx="1343">
                  <c:v>-0.93999999999999917</c:v>
                </c:pt>
                <c:pt idx="1344">
                  <c:v>-0.97999999999999898</c:v>
                </c:pt>
                <c:pt idx="1345">
                  <c:v>-1.1999999999999993</c:v>
                </c:pt>
                <c:pt idx="1346">
                  <c:v>-1.1199999999999997</c:v>
                </c:pt>
                <c:pt idx="1347">
                  <c:v>-0.97999999999999976</c:v>
                </c:pt>
                <c:pt idx="1348">
                  <c:v>-0.83999999999999986</c:v>
                </c:pt>
                <c:pt idx="1349">
                  <c:v>-0.6399999999999999</c:v>
                </c:pt>
                <c:pt idx="1350">
                  <c:v>-0.56000000000000016</c:v>
                </c:pt>
                <c:pt idx="1351">
                  <c:v>-0.5800000000000004</c:v>
                </c:pt>
                <c:pt idx="1352">
                  <c:v>-0.5800000000000004</c:v>
                </c:pt>
                <c:pt idx="1353">
                  <c:v>-0.68000000000000116</c:v>
                </c:pt>
                <c:pt idx="1354">
                  <c:v>-1.0200000000000009</c:v>
                </c:pt>
                <c:pt idx="1355">
                  <c:v>-1.1800000000000004</c:v>
                </c:pt>
                <c:pt idx="1356">
                  <c:v>-1.1600000000000001</c:v>
                </c:pt>
                <c:pt idx="1357">
                  <c:v>-1.4600000000000002</c:v>
                </c:pt>
                <c:pt idx="1358">
                  <c:v>-1.8999999999999992</c:v>
                </c:pt>
                <c:pt idx="1359">
                  <c:v>-1.8199999999999996</c:v>
                </c:pt>
                <c:pt idx="1360">
                  <c:v>-1.4199999999999995</c:v>
                </c:pt>
                <c:pt idx="1361">
                  <c:v>-1.2600000000000002</c:v>
                </c:pt>
                <c:pt idx="1362">
                  <c:v>-1.2399999999999998</c:v>
                </c:pt>
                <c:pt idx="1363">
                  <c:v>-1.2199999999999995</c:v>
                </c:pt>
                <c:pt idx="1364">
                  <c:v>-1.2199999999999989</c:v>
                </c:pt>
                <c:pt idx="1365">
                  <c:v>-1.6999999999999993</c:v>
                </c:pt>
                <c:pt idx="1366">
                  <c:v>-1.9599999999999986</c:v>
                </c:pt>
                <c:pt idx="1367">
                  <c:v>-2.1399999999999983</c:v>
                </c:pt>
                <c:pt idx="1368">
                  <c:v>-1.9399999999999991</c:v>
                </c:pt>
                <c:pt idx="1369">
                  <c:v>-2.78</c:v>
                </c:pt>
                <c:pt idx="1370">
                  <c:v>-2.8199999999999994</c:v>
                </c:pt>
                <c:pt idx="1371">
                  <c:v>-3.2999999999999994</c:v>
                </c:pt>
                <c:pt idx="1372">
                  <c:v>-3.4</c:v>
                </c:pt>
                <c:pt idx="1373">
                  <c:v>-3.6799999999999997</c:v>
                </c:pt>
                <c:pt idx="1374">
                  <c:v>-3.3999999999999995</c:v>
                </c:pt>
                <c:pt idx="1375">
                  <c:v>-3.88</c:v>
                </c:pt>
                <c:pt idx="1376">
                  <c:v>-4.16</c:v>
                </c:pt>
                <c:pt idx="1377">
                  <c:v>-5.3999999999999995</c:v>
                </c:pt>
                <c:pt idx="1378">
                  <c:v>-6.8</c:v>
                </c:pt>
                <c:pt idx="1379">
                  <c:v>-8.92</c:v>
                </c:pt>
                <c:pt idx="1380">
                  <c:v>-10.760000000000002</c:v>
                </c:pt>
                <c:pt idx="1381">
                  <c:v>-12.040000000000001</c:v>
                </c:pt>
                <c:pt idx="1382">
                  <c:v>-10.5</c:v>
                </c:pt>
                <c:pt idx="1383">
                  <c:v>-7.38</c:v>
                </c:pt>
                <c:pt idx="1384">
                  <c:v>-3.3400000000000007</c:v>
                </c:pt>
                <c:pt idx="1385">
                  <c:v>0.75999999999999945</c:v>
                </c:pt>
                <c:pt idx="1386">
                  <c:v>4.0799999999999992</c:v>
                </c:pt>
                <c:pt idx="1387">
                  <c:v>4.2399999999999975</c:v>
                </c:pt>
                <c:pt idx="1388">
                  <c:v>2.2599999999999989</c:v>
                </c:pt>
                <c:pt idx="1389">
                  <c:v>0.13999999999999915</c:v>
                </c:pt>
                <c:pt idx="1390">
                  <c:v>-1.9200000000000004</c:v>
                </c:pt>
                <c:pt idx="1391">
                  <c:v>-3.5799999999999983</c:v>
                </c:pt>
                <c:pt idx="1392">
                  <c:v>-3.9999999999999973</c:v>
                </c:pt>
                <c:pt idx="1393">
                  <c:v>-3.3599999999999985</c:v>
                </c:pt>
                <c:pt idx="1394">
                  <c:v>-2.4799999999999995</c:v>
                </c:pt>
                <c:pt idx="1395">
                  <c:v>-2.0199999999999987</c:v>
                </c:pt>
                <c:pt idx="1396">
                  <c:v>-1.4400000000000006</c:v>
                </c:pt>
                <c:pt idx="1397">
                  <c:v>-1.1200000000000017</c:v>
                </c:pt>
                <c:pt idx="1398">
                  <c:v>-1.0600000000000009</c:v>
                </c:pt>
                <c:pt idx="1399">
                  <c:v>-0.92000000000000026</c:v>
                </c:pt>
                <c:pt idx="1400">
                  <c:v>-0.84000000000000197</c:v>
                </c:pt>
                <c:pt idx="1401">
                  <c:v>-0.56000000000000083</c:v>
                </c:pt>
                <c:pt idx="1402">
                  <c:v>5.9999999999999429E-2</c:v>
                </c:pt>
                <c:pt idx="1403">
                  <c:v>0.75999999999999945</c:v>
                </c:pt>
                <c:pt idx="1404">
                  <c:v>1.0400000000000005</c:v>
                </c:pt>
                <c:pt idx="1405">
                  <c:v>1.9000000000000008</c:v>
                </c:pt>
                <c:pt idx="1406">
                  <c:v>2.06</c:v>
                </c:pt>
                <c:pt idx="1407">
                  <c:v>2.0800000000000005</c:v>
                </c:pt>
                <c:pt idx="1408">
                  <c:v>1.7600000000000016</c:v>
                </c:pt>
                <c:pt idx="1409">
                  <c:v>1.6200000000000003</c:v>
                </c:pt>
                <c:pt idx="1410">
                  <c:v>1.4400000000000013</c:v>
                </c:pt>
                <c:pt idx="1411">
                  <c:v>1.5000000000000013</c:v>
                </c:pt>
                <c:pt idx="1412">
                  <c:v>1.6400000000000019</c:v>
                </c:pt>
                <c:pt idx="1413">
                  <c:v>1.9000000000000008</c:v>
                </c:pt>
                <c:pt idx="1414">
                  <c:v>2.120000000000001</c:v>
                </c:pt>
                <c:pt idx="1415">
                  <c:v>2.2000000000000006</c:v>
                </c:pt>
                <c:pt idx="1416">
                  <c:v>2.1800000000000006</c:v>
                </c:pt>
                <c:pt idx="1417">
                  <c:v>1.7</c:v>
                </c:pt>
                <c:pt idx="1418">
                  <c:v>1.6800000000000004</c:v>
                </c:pt>
                <c:pt idx="1419">
                  <c:v>1.1400000000000006</c:v>
                </c:pt>
                <c:pt idx="1420">
                  <c:v>0.53999999999999981</c:v>
                </c:pt>
                <c:pt idx="1421">
                  <c:v>0.1</c:v>
                </c:pt>
                <c:pt idx="1422">
                  <c:v>0</c:v>
                </c:pt>
                <c:pt idx="1423">
                  <c:v>0.11999999999999958</c:v>
                </c:pt>
                <c:pt idx="1424">
                  <c:v>5.9999999999999429E-2</c:v>
                </c:pt>
                <c:pt idx="1425">
                  <c:v>-8.0000000000000432E-2</c:v>
                </c:pt>
                <c:pt idx="1426">
                  <c:v>-0.44000000000000056</c:v>
                </c:pt>
                <c:pt idx="1427">
                  <c:v>-0.80000000000000071</c:v>
                </c:pt>
                <c:pt idx="1428">
                  <c:v>-2.0800000000000005</c:v>
                </c:pt>
                <c:pt idx="1429">
                  <c:v>-2.0800000000000005</c:v>
                </c:pt>
                <c:pt idx="1430">
                  <c:v>-2.1</c:v>
                </c:pt>
                <c:pt idx="1431">
                  <c:v>-2.2999999999999998</c:v>
                </c:pt>
                <c:pt idx="1432">
                  <c:v>-2.6199999999999997</c:v>
                </c:pt>
                <c:pt idx="1433">
                  <c:v>-2.2000000000000002</c:v>
                </c:pt>
                <c:pt idx="1434">
                  <c:v>-2.72</c:v>
                </c:pt>
                <c:pt idx="1435">
                  <c:v>-2.9200000000000004</c:v>
                </c:pt>
                <c:pt idx="1436">
                  <c:v>-2.8400000000000007</c:v>
                </c:pt>
                <c:pt idx="1437">
                  <c:v>-2.9000000000000008</c:v>
                </c:pt>
                <c:pt idx="1438">
                  <c:v>-3.22</c:v>
                </c:pt>
                <c:pt idx="1439">
                  <c:v>-2.72</c:v>
                </c:pt>
                <c:pt idx="1440">
                  <c:v>-2.46</c:v>
                </c:pt>
                <c:pt idx="1441">
                  <c:v>-1.9199999999999995</c:v>
                </c:pt>
                <c:pt idx="1442">
                  <c:v>-1.56</c:v>
                </c:pt>
                <c:pt idx="1443">
                  <c:v>-1.2000000000000006</c:v>
                </c:pt>
                <c:pt idx="1444">
                  <c:v>-0.94000000000000061</c:v>
                </c:pt>
                <c:pt idx="1445">
                  <c:v>-1.0600000000000016</c:v>
                </c:pt>
                <c:pt idx="1446">
                  <c:v>-1.4000000000000015</c:v>
                </c:pt>
                <c:pt idx="1447">
                  <c:v>-0.7000000000000014</c:v>
                </c:pt>
                <c:pt idx="1448">
                  <c:v>-6.0000000000001566E-2</c:v>
                </c:pt>
                <c:pt idx="1449">
                  <c:v>-0.24000000000000127</c:v>
                </c:pt>
                <c:pt idx="1450">
                  <c:v>0.15999999999999942</c:v>
                </c:pt>
                <c:pt idx="1451">
                  <c:v>0.41999999999999887</c:v>
                </c:pt>
                <c:pt idx="1452">
                  <c:v>0.13999999999999985</c:v>
                </c:pt>
                <c:pt idx="1453">
                  <c:v>-0.21999999999999958</c:v>
                </c:pt>
                <c:pt idx="1454">
                  <c:v>-0.31999999999999956</c:v>
                </c:pt>
                <c:pt idx="1455">
                  <c:v>-0.7</c:v>
                </c:pt>
                <c:pt idx="1456">
                  <c:v>-0.61999999999999955</c:v>
                </c:pt>
                <c:pt idx="1457">
                  <c:v>-0.92000000000000026</c:v>
                </c:pt>
                <c:pt idx="1458">
                  <c:v>-1.0799999999999996</c:v>
                </c:pt>
                <c:pt idx="1459">
                  <c:v>-0.96000000000000019</c:v>
                </c:pt>
                <c:pt idx="1460">
                  <c:v>-0.6</c:v>
                </c:pt>
                <c:pt idx="1461">
                  <c:v>-0.77999999999999969</c:v>
                </c:pt>
                <c:pt idx="1462">
                  <c:v>-0.89999999999999858</c:v>
                </c:pt>
                <c:pt idx="1463">
                  <c:v>-1.0399999999999991</c:v>
                </c:pt>
                <c:pt idx="1464">
                  <c:v>-1.379999999999999</c:v>
                </c:pt>
                <c:pt idx="1465">
                  <c:v>-1.6799999999999984</c:v>
                </c:pt>
                <c:pt idx="1466">
                  <c:v>-2.0599999999999987</c:v>
                </c:pt>
                <c:pt idx="1467">
                  <c:v>-1.9600000000000002</c:v>
                </c:pt>
                <c:pt idx="1468">
                  <c:v>-2.1599999999999993</c:v>
                </c:pt>
                <c:pt idx="1469">
                  <c:v>-1.8999999999999986</c:v>
                </c:pt>
                <c:pt idx="1470">
                  <c:v>-2.1599999999999988</c:v>
                </c:pt>
                <c:pt idx="1471">
                  <c:v>-1.9199999999999982</c:v>
                </c:pt>
                <c:pt idx="1472">
                  <c:v>-1.7799999999999976</c:v>
                </c:pt>
                <c:pt idx="1473">
                  <c:v>-1.5999999999999985</c:v>
                </c:pt>
                <c:pt idx="1474">
                  <c:v>-1.7199999999999989</c:v>
                </c:pt>
                <c:pt idx="1475">
                  <c:v>-1.2200000000000002</c:v>
                </c:pt>
                <c:pt idx="1476">
                  <c:v>-0.96000000000000085</c:v>
                </c:pt>
                <c:pt idx="1477">
                  <c:v>-0.74000000000000055</c:v>
                </c:pt>
                <c:pt idx="1478">
                  <c:v>-0.14000000000000057</c:v>
                </c:pt>
                <c:pt idx="1479">
                  <c:v>0.37999999999999828</c:v>
                </c:pt>
                <c:pt idx="1480">
                  <c:v>0.27999999999999903</c:v>
                </c:pt>
                <c:pt idx="1481">
                  <c:v>0.57999999999999896</c:v>
                </c:pt>
                <c:pt idx="1482">
                  <c:v>0.69999999999999929</c:v>
                </c:pt>
                <c:pt idx="1483">
                  <c:v>0.71999999999999953</c:v>
                </c:pt>
                <c:pt idx="1484">
                  <c:v>0.76000000000000012</c:v>
                </c:pt>
                <c:pt idx="1485">
                  <c:v>1.1200000000000003</c:v>
                </c:pt>
                <c:pt idx="1486">
                  <c:v>1.36</c:v>
                </c:pt>
                <c:pt idx="1487">
                  <c:v>1.6599999999999995</c:v>
                </c:pt>
                <c:pt idx="1488">
                  <c:v>1.8599999999999994</c:v>
                </c:pt>
                <c:pt idx="1489">
                  <c:v>2.3199999999999994</c:v>
                </c:pt>
                <c:pt idx="1490">
                  <c:v>2.94</c:v>
                </c:pt>
                <c:pt idx="1491">
                  <c:v>3.3200000000000003</c:v>
                </c:pt>
                <c:pt idx="1492">
                  <c:v>3.5</c:v>
                </c:pt>
                <c:pt idx="1493">
                  <c:v>3.6</c:v>
                </c:pt>
                <c:pt idx="1494">
                  <c:v>3.5999999999999992</c:v>
                </c:pt>
                <c:pt idx="1495">
                  <c:v>3.5599999999999996</c:v>
                </c:pt>
                <c:pt idx="1496">
                  <c:v>3.339999999999999</c:v>
                </c:pt>
                <c:pt idx="1497">
                  <c:v>3.0599999999999996</c:v>
                </c:pt>
                <c:pt idx="1498">
                  <c:v>3.2199999999999989</c:v>
                </c:pt>
                <c:pt idx="1499">
                  <c:v>3.1199999999999997</c:v>
                </c:pt>
                <c:pt idx="1500">
                  <c:v>2.5999999999999992</c:v>
                </c:pt>
                <c:pt idx="1501">
                  <c:v>2.1199999999999997</c:v>
                </c:pt>
                <c:pt idx="1502">
                  <c:v>2.0799999999999996</c:v>
                </c:pt>
                <c:pt idx="1503">
                  <c:v>1.7</c:v>
                </c:pt>
                <c:pt idx="1504">
                  <c:v>1.5800000000000005</c:v>
                </c:pt>
                <c:pt idx="1505">
                  <c:v>1.2600000000000009</c:v>
                </c:pt>
                <c:pt idx="1506">
                  <c:v>1.5400000000000005</c:v>
                </c:pt>
                <c:pt idx="1507">
                  <c:v>1.4400000000000006</c:v>
                </c:pt>
                <c:pt idx="1508">
                  <c:v>1.0200000000000007</c:v>
                </c:pt>
                <c:pt idx="1509">
                  <c:v>0.52000000000000068</c:v>
                </c:pt>
                <c:pt idx="1510">
                  <c:v>0.40000000000000069</c:v>
                </c:pt>
                <c:pt idx="1511">
                  <c:v>-0.25999999999999945</c:v>
                </c:pt>
                <c:pt idx="1512">
                  <c:v>-0.23999999999999949</c:v>
                </c:pt>
                <c:pt idx="1513">
                  <c:v>-5.9999999999999075E-2</c:v>
                </c:pt>
                <c:pt idx="1514">
                  <c:v>-0.33999999999999952</c:v>
                </c:pt>
                <c:pt idx="1515">
                  <c:v>-0.31999999999999956</c:v>
                </c:pt>
                <c:pt idx="1516">
                  <c:v>-7.9999999999999002E-2</c:v>
                </c:pt>
                <c:pt idx="1517">
                  <c:v>-0.27999999999999903</c:v>
                </c:pt>
                <c:pt idx="1518">
                  <c:v>-0.27999999999999936</c:v>
                </c:pt>
                <c:pt idx="1519">
                  <c:v>-0.33999999999999952</c:v>
                </c:pt>
                <c:pt idx="1520">
                  <c:v>-0.43999999999999984</c:v>
                </c:pt>
                <c:pt idx="1521">
                  <c:v>-0.76000000000000012</c:v>
                </c:pt>
                <c:pt idx="1522">
                  <c:v>-0.91999999999999993</c:v>
                </c:pt>
                <c:pt idx="1523">
                  <c:v>-1.02</c:v>
                </c:pt>
                <c:pt idx="1524">
                  <c:v>-0.6</c:v>
                </c:pt>
                <c:pt idx="1525">
                  <c:v>-0.61999999999999955</c:v>
                </c:pt>
                <c:pt idx="1526">
                  <c:v>-0.76000000000000012</c:v>
                </c:pt>
                <c:pt idx="1527">
                  <c:v>-0.86000000000000054</c:v>
                </c:pt>
                <c:pt idx="1528">
                  <c:v>-1.1800000000000004</c:v>
                </c:pt>
                <c:pt idx="1529">
                  <c:v>-1.7200000000000002</c:v>
                </c:pt>
                <c:pt idx="1530">
                  <c:v>-1.9800000000000004</c:v>
                </c:pt>
                <c:pt idx="1531">
                  <c:v>-1.9800000000000004</c:v>
                </c:pt>
                <c:pt idx="1532">
                  <c:v>-2.1800000000000002</c:v>
                </c:pt>
                <c:pt idx="1533">
                  <c:v>-2.0200000000000005</c:v>
                </c:pt>
                <c:pt idx="1534">
                  <c:v>-1.9400000000000002</c:v>
                </c:pt>
                <c:pt idx="1535">
                  <c:v>-2.1800000000000006</c:v>
                </c:pt>
                <c:pt idx="1536">
                  <c:v>-2.34</c:v>
                </c:pt>
                <c:pt idx="1537">
                  <c:v>-2.4799999999999995</c:v>
                </c:pt>
                <c:pt idx="1538">
                  <c:v>-2.5799999999999996</c:v>
                </c:pt>
                <c:pt idx="1539">
                  <c:v>-2.6399999999999997</c:v>
                </c:pt>
                <c:pt idx="1540">
                  <c:v>-2</c:v>
                </c:pt>
                <c:pt idx="1541">
                  <c:v>-1.64</c:v>
                </c:pt>
                <c:pt idx="1542">
                  <c:v>-1.3400000000000005</c:v>
                </c:pt>
                <c:pt idx="1543">
                  <c:v>-1.4000000000000008</c:v>
                </c:pt>
                <c:pt idx="1544">
                  <c:v>-1.0400000000000005</c:v>
                </c:pt>
                <c:pt idx="1545">
                  <c:v>-1.3200000000000003</c:v>
                </c:pt>
                <c:pt idx="1546">
                  <c:v>-1.4600000000000009</c:v>
                </c:pt>
                <c:pt idx="1547">
                  <c:v>-1.4400000000000006</c:v>
                </c:pt>
                <c:pt idx="1548">
                  <c:v>-1.1600000000000001</c:v>
                </c:pt>
                <c:pt idx="1549">
                  <c:v>-1.3399999999999999</c:v>
                </c:pt>
                <c:pt idx="1550">
                  <c:v>-1.1800000000000004</c:v>
                </c:pt>
                <c:pt idx="1551">
                  <c:v>-0.82000000000000028</c:v>
                </c:pt>
                <c:pt idx="1552">
                  <c:v>-1.2200000000000002</c:v>
                </c:pt>
                <c:pt idx="1553">
                  <c:v>-1.3399999999999999</c:v>
                </c:pt>
                <c:pt idx="1554">
                  <c:v>-1.3200000000000003</c:v>
                </c:pt>
                <c:pt idx="1555">
                  <c:v>-1.2199999999999995</c:v>
                </c:pt>
                <c:pt idx="1556">
                  <c:v>-1.3199999999999996</c:v>
                </c:pt>
                <c:pt idx="1557">
                  <c:v>-0.81999999999999884</c:v>
                </c:pt>
                <c:pt idx="1558">
                  <c:v>-0.23999999999999916</c:v>
                </c:pt>
                <c:pt idx="1559">
                  <c:v>0.12000000000000029</c:v>
                </c:pt>
                <c:pt idx="1560">
                  <c:v>3.9999999999999855E-2</c:v>
                </c:pt>
                <c:pt idx="1561">
                  <c:v>-0.13999999999999985</c:v>
                </c:pt>
                <c:pt idx="1562">
                  <c:v>-0.24000000000000057</c:v>
                </c:pt>
                <c:pt idx="1563">
                  <c:v>-0.90000000000000069</c:v>
                </c:pt>
                <c:pt idx="1564">
                  <c:v>-1.2800000000000005</c:v>
                </c:pt>
                <c:pt idx="1565">
                  <c:v>-1.2200000000000002</c:v>
                </c:pt>
                <c:pt idx="1566">
                  <c:v>-0.88000000000000045</c:v>
                </c:pt>
                <c:pt idx="1567">
                  <c:v>-0.5</c:v>
                </c:pt>
                <c:pt idx="1568">
                  <c:v>-0.13999999999999985</c:v>
                </c:pt>
                <c:pt idx="1569">
                  <c:v>0.26000000000000012</c:v>
                </c:pt>
                <c:pt idx="1570">
                  <c:v>0.26000000000000012</c:v>
                </c:pt>
                <c:pt idx="1571">
                  <c:v>0.23999999999999985</c:v>
                </c:pt>
                <c:pt idx="1572">
                  <c:v>0.67999999999999972</c:v>
                </c:pt>
                <c:pt idx="1573">
                  <c:v>0.59999999999999931</c:v>
                </c:pt>
                <c:pt idx="1574">
                  <c:v>-0.12000000000000029</c:v>
                </c:pt>
                <c:pt idx="1575">
                  <c:v>-1.4200000000000004</c:v>
                </c:pt>
                <c:pt idx="1576">
                  <c:v>-3.2</c:v>
                </c:pt>
                <c:pt idx="1577">
                  <c:v>-7.1400000000000006</c:v>
                </c:pt>
                <c:pt idx="1578">
                  <c:v>-8.2800000000000011</c:v>
                </c:pt>
                <c:pt idx="1579">
                  <c:v>-6.0600000000000005</c:v>
                </c:pt>
                <c:pt idx="1580">
                  <c:v>-2.7400000000000007</c:v>
                </c:pt>
                <c:pt idx="1581">
                  <c:v>1.579999999999999</c:v>
                </c:pt>
                <c:pt idx="1582">
                  <c:v>8.08</c:v>
                </c:pt>
                <c:pt idx="1583">
                  <c:v>9.8800000000000008</c:v>
                </c:pt>
                <c:pt idx="1584">
                  <c:v>7.8400000000000007</c:v>
                </c:pt>
                <c:pt idx="1585">
                  <c:v>4.8600000000000003</c:v>
                </c:pt>
                <c:pt idx="1586">
                  <c:v>1.7400000000000007</c:v>
                </c:pt>
                <c:pt idx="1587">
                  <c:v>-1.8</c:v>
                </c:pt>
                <c:pt idx="1588">
                  <c:v>-2.6599999999999993</c:v>
                </c:pt>
                <c:pt idx="1589">
                  <c:v>-2.7600000000000002</c:v>
                </c:pt>
                <c:pt idx="1590">
                  <c:v>-2.0799999999999996</c:v>
                </c:pt>
                <c:pt idx="1591">
                  <c:v>-1.64</c:v>
                </c:pt>
                <c:pt idx="1592">
                  <c:v>-1.2399999999999998</c:v>
                </c:pt>
                <c:pt idx="1593">
                  <c:v>-1.2000000000000006</c:v>
                </c:pt>
                <c:pt idx="1594">
                  <c:v>-0.72000000000000031</c:v>
                </c:pt>
                <c:pt idx="1595">
                  <c:v>-0.40000000000000069</c:v>
                </c:pt>
                <c:pt idx="1596">
                  <c:v>-0.50000000000000067</c:v>
                </c:pt>
                <c:pt idx="1597">
                  <c:v>-0.76000000000000012</c:v>
                </c:pt>
                <c:pt idx="1598">
                  <c:v>-0.93999999999999984</c:v>
                </c:pt>
                <c:pt idx="1599">
                  <c:v>-1.2800000000000005</c:v>
                </c:pt>
                <c:pt idx="1600">
                  <c:v>-1.2600000000000002</c:v>
                </c:pt>
                <c:pt idx="1601">
                  <c:v>-1.2200000000000002</c:v>
                </c:pt>
                <c:pt idx="1602">
                  <c:v>-1.3000000000000007</c:v>
                </c:pt>
                <c:pt idx="1603">
                  <c:v>-0.94000000000000061</c:v>
                </c:pt>
                <c:pt idx="1604">
                  <c:v>-1.0200000000000002</c:v>
                </c:pt>
                <c:pt idx="1605">
                  <c:v>-1.1600000000000001</c:v>
                </c:pt>
                <c:pt idx="1606">
                  <c:v>-1.2800000000000005</c:v>
                </c:pt>
                <c:pt idx="1607">
                  <c:v>-1.3200000000000003</c:v>
                </c:pt>
                <c:pt idx="1608">
                  <c:v>-1.3</c:v>
                </c:pt>
                <c:pt idx="1609">
                  <c:v>-1.2199999999999995</c:v>
                </c:pt>
                <c:pt idx="1610">
                  <c:v>-1.2600000000000002</c:v>
                </c:pt>
                <c:pt idx="1611">
                  <c:v>-1.679999999999999</c:v>
                </c:pt>
                <c:pt idx="1612">
                  <c:v>-1.6399999999999992</c:v>
                </c:pt>
                <c:pt idx="1613">
                  <c:v>-1.9799999999999991</c:v>
                </c:pt>
                <c:pt idx="1614">
                  <c:v>-2.0799999999999992</c:v>
                </c:pt>
                <c:pt idx="1615">
                  <c:v>-2.2599999999999989</c:v>
                </c:pt>
                <c:pt idx="1616">
                  <c:v>-2.34</c:v>
                </c:pt>
                <c:pt idx="1617">
                  <c:v>-2.1199999999999997</c:v>
                </c:pt>
                <c:pt idx="1618">
                  <c:v>-1.9799999999999998</c:v>
                </c:pt>
                <c:pt idx="1619">
                  <c:v>-2.04</c:v>
                </c:pt>
                <c:pt idx="1620">
                  <c:v>-2.4199999999999995</c:v>
                </c:pt>
                <c:pt idx="1621">
                  <c:v>-2.1799999999999988</c:v>
                </c:pt>
                <c:pt idx="1622">
                  <c:v>-2.6599999999999988</c:v>
                </c:pt>
                <c:pt idx="1623">
                  <c:v>-3.3999999999999995</c:v>
                </c:pt>
                <c:pt idx="1624">
                  <c:v>-3.6999999999999993</c:v>
                </c:pt>
                <c:pt idx="1625">
                  <c:v>-3.6799999999999997</c:v>
                </c:pt>
                <c:pt idx="1626">
                  <c:v>-3.9599999999999995</c:v>
                </c:pt>
                <c:pt idx="1627">
                  <c:v>-4.4000000000000004</c:v>
                </c:pt>
                <c:pt idx="1628">
                  <c:v>-4.74</c:v>
                </c:pt>
                <c:pt idx="1629">
                  <c:v>-4.92</c:v>
                </c:pt>
                <c:pt idx="1630">
                  <c:v>-5.4399999999999995</c:v>
                </c:pt>
                <c:pt idx="1631">
                  <c:v>-5.6</c:v>
                </c:pt>
                <c:pt idx="1632">
                  <c:v>-5.6599999999999993</c:v>
                </c:pt>
                <c:pt idx="1633">
                  <c:v>-5.6399999999999988</c:v>
                </c:pt>
                <c:pt idx="1634">
                  <c:v>-5.9399999999999995</c:v>
                </c:pt>
                <c:pt idx="1635">
                  <c:v>-5.9799999999999986</c:v>
                </c:pt>
                <c:pt idx="1636">
                  <c:v>-6.02</c:v>
                </c:pt>
                <c:pt idx="1637">
                  <c:v>-6.1</c:v>
                </c:pt>
                <c:pt idx="1638">
                  <c:v>-6.120000000000001</c:v>
                </c:pt>
                <c:pt idx="1639">
                  <c:v>-5.62</c:v>
                </c:pt>
                <c:pt idx="1640">
                  <c:v>-5.2400000000000011</c:v>
                </c:pt>
                <c:pt idx="1641">
                  <c:v>-5.3600000000000012</c:v>
                </c:pt>
                <c:pt idx="1642">
                  <c:v>-5.3000000000000016</c:v>
                </c:pt>
                <c:pt idx="1643">
                  <c:v>-4.9400000000000004</c:v>
                </c:pt>
                <c:pt idx="1644">
                  <c:v>-4.9000000000000012</c:v>
                </c:pt>
                <c:pt idx="1645">
                  <c:v>-4.62</c:v>
                </c:pt>
                <c:pt idx="1646">
                  <c:v>-4.080000000000001</c:v>
                </c:pt>
                <c:pt idx="1647">
                  <c:v>-3.5200000000000005</c:v>
                </c:pt>
                <c:pt idx="1648">
                  <c:v>-2.680000000000001</c:v>
                </c:pt>
                <c:pt idx="1649">
                  <c:v>-2.080000000000001</c:v>
                </c:pt>
                <c:pt idx="1650">
                  <c:v>-1.7600000000000022</c:v>
                </c:pt>
                <c:pt idx="1651">
                  <c:v>-1.1400000000000019</c:v>
                </c:pt>
                <c:pt idx="1652">
                  <c:v>-0.72000000000000175</c:v>
                </c:pt>
                <c:pt idx="1653">
                  <c:v>-0.60000000000000142</c:v>
                </c:pt>
                <c:pt idx="1654">
                  <c:v>-0.14000000000000057</c:v>
                </c:pt>
                <c:pt idx="1655">
                  <c:v>0.24000000000000057</c:v>
                </c:pt>
                <c:pt idx="1656">
                  <c:v>0.72000000000000175</c:v>
                </c:pt>
                <c:pt idx="1657">
                  <c:v>1.540000000000002</c:v>
                </c:pt>
                <c:pt idx="1658">
                  <c:v>2.2600000000000025</c:v>
                </c:pt>
                <c:pt idx="1659">
                  <c:v>2.3200000000000016</c:v>
                </c:pt>
                <c:pt idx="1660">
                  <c:v>3.0200000000000005</c:v>
                </c:pt>
                <c:pt idx="1661">
                  <c:v>3.5200000000000005</c:v>
                </c:pt>
                <c:pt idx="1662">
                  <c:v>3.6199999999999988</c:v>
                </c:pt>
                <c:pt idx="1663">
                  <c:v>3.5799999999999983</c:v>
                </c:pt>
                <c:pt idx="1664">
                  <c:v>3.8599999999999981</c:v>
                </c:pt>
                <c:pt idx="1665">
                  <c:v>4.1199999999999992</c:v>
                </c:pt>
                <c:pt idx="1666">
                  <c:v>4.759999999999998</c:v>
                </c:pt>
                <c:pt idx="1667">
                  <c:v>5.0199999999999987</c:v>
                </c:pt>
                <c:pt idx="1668">
                  <c:v>5.3199999999999985</c:v>
                </c:pt>
                <c:pt idx="1669">
                  <c:v>5.42</c:v>
                </c:pt>
                <c:pt idx="1670">
                  <c:v>4.9599999999999991</c:v>
                </c:pt>
                <c:pt idx="1671">
                  <c:v>4.22</c:v>
                </c:pt>
                <c:pt idx="1672">
                  <c:v>3.8599999999999994</c:v>
                </c:pt>
                <c:pt idx="1673">
                  <c:v>3.5200000000000005</c:v>
                </c:pt>
                <c:pt idx="1674">
                  <c:v>3.5199999999999996</c:v>
                </c:pt>
                <c:pt idx="1675">
                  <c:v>3.7</c:v>
                </c:pt>
                <c:pt idx="1676">
                  <c:v>3.4400000000000004</c:v>
                </c:pt>
                <c:pt idx="1677">
                  <c:v>3.2800000000000002</c:v>
                </c:pt>
                <c:pt idx="1678">
                  <c:v>2.8000000000000007</c:v>
                </c:pt>
                <c:pt idx="1679">
                  <c:v>2.4800000000000013</c:v>
                </c:pt>
                <c:pt idx="1680">
                  <c:v>1.8600000000000008</c:v>
                </c:pt>
                <c:pt idx="1681">
                  <c:v>1.2400000000000007</c:v>
                </c:pt>
                <c:pt idx="1682">
                  <c:v>0.86000000000000087</c:v>
                </c:pt>
                <c:pt idx="1683">
                  <c:v>0.96000000000000019</c:v>
                </c:pt>
                <c:pt idx="1684">
                  <c:v>0.42000000000000026</c:v>
                </c:pt>
                <c:pt idx="1685">
                  <c:v>0.70000000000000073</c:v>
                </c:pt>
                <c:pt idx="1686">
                  <c:v>0.92000000000000026</c:v>
                </c:pt>
                <c:pt idx="1687">
                  <c:v>1.0200000000000002</c:v>
                </c:pt>
                <c:pt idx="1688">
                  <c:v>0.82000000000000028</c:v>
                </c:pt>
                <c:pt idx="1689">
                  <c:v>0.76000000000000012</c:v>
                </c:pt>
                <c:pt idx="1690">
                  <c:v>0.67999999999999972</c:v>
                </c:pt>
                <c:pt idx="1691">
                  <c:v>0.61999999999999955</c:v>
                </c:pt>
                <c:pt idx="1692">
                  <c:v>0.51999999999999891</c:v>
                </c:pt>
                <c:pt idx="1693">
                  <c:v>0.37999999999999901</c:v>
                </c:pt>
                <c:pt idx="1694">
                  <c:v>0.43999999999999917</c:v>
                </c:pt>
                <c:pt idx="1695">
                  <c:v>0.15999999999999873</c:v>
                </c:pt>
                <c:pt idx="1696">
                  <c:v>-6.0000000000000851E-2</c:v>
                </c:pt>
                <c:pt idx="1697">
                  <c:v>3.9999999999999855E-2</c:v>
                </c:pt>
                <c:pt idx="1698">
                  <c:v>-7.999999999999971E-2</c:v>
                </c:pt>
                <c:pt idx="1699">
                  <c:v>-0.4</c:v>
                </c:pt>
                <c:pt idx="1700">
                  <c:v>-0.23999999999999985</c:v>
                </c:pt>
                <c:pt idx="1701">
                  <c:v>-0.26000000000000012</c:v>
                </c:pt>
                <c:pt idx="1702">
                  <c:v>-0.6</c:v>
                </c:pt>
                <c:pt idx="1703">
                  <c:v>-0.43999999999999984</c:v>
                </c:pt>
                <c:pt idx="1704">
                  <c:v>-0.2</c:v>
                </c:pt>
                <c:pt idx="1705">
                  <c:v>-0.81999999999999962</c:v>
                </c:pt>
                <c:pt idx="1706">
                  <c:v>-0.93999999999999917</c:v>
                </c:pt>
                <c:pt idx="1707">
                  <c:v>-0.8</c:v>
                </c:pt>
                <c:pt idx="1708">
                  <c:v>-1.1399999999999999</c:v>
                </c:pt>
                <c:pt idx="1709">
                  <c:v>-1.1199999999999997</c:v>
                </c:pt>
                <c:pt idx="1710">
                  <c:v>-0.59999999999999931</c:v>
                </c:pt>
                <c:pt idx="1711">
                  <c:v>-0.23999999999999916</c:v>
                </c:pt>
                <c:pt idx="1712">
                  <c:v>-0.47999999999999832</c:v>
                </c:pt>
                <c:pt idx="1713">
                  <c:v>-0.25999999999999873</c:v>
                </c:pt>
                <c:pt idx="1714">
                  <c:v>-0.41999999999999887</c:v>
                </c:pt>
                <c:pt idx="1715">
                  <c:v>-1.0599999999999994</c:v>
                </c:pt>
                <c:pt idx="1716">
                  <c:v>-1.3199999999999996</c:v>
                </c:pt>
                <c:pt idx="1717">
                  <c:v>-1.06</c:v>
                </c:pt>
                <c:pt idx="1718">
                  <c:v>-0.93999999999999984</c:v>
                </c:pt>
                <c:pt idx="1719">
                  <c:v>-0.8</c:v>
                </c:pt>
                <c:pt idx="1720">
                  <c:v>-0.31999999999999956</c:v>
                </c:pt>
                <c:pt idx="1721">
                  <c:v>-7.999999999999971E-2</c:v>
                </c:pt>
                <c:pt idx="1722">
                  <c:v>-0.21999999999999958</c:v>
                </c:pt>
                <c:pt idx="1723">
                  <c:v>-6.0000000000000143E-2</c:v>
                </c:pt>
                <c:pt idx="1724">
                  <c:v>0</c:v>
                </c:pt>
                <c:pt idx="1725">
                  <c:v>1.9999999999999574E-2</c:v>
                </c:pt>
                <c:pt idx="1726">
                  <c:v>-0.12000000000000029</c:v>
                </c:pt>
                <c:pt idx="1727">
                  <c:v>-0.36000000000000015</c:v>
                </c:pt>
                <c:pt idx="1728">
                  <c:v>-0.96000000000000019</c:v>
                </c:pt>
                <c:pt idx="1729">
                  <c:v>-1.06</c:v>
                </c:pt>
                <c:pt idx="1730">
                  <c:v>-1.1200000000000003</c:v>
                </c:pt>
                <c:pt idx="1731">
                  <c:v>-1.2000000000000006</c:v>
                </c:pt>
                <c:pt idx="1732">
                  <c:v>-0.86000000000000087</c:v>
                </c:pt>
                <c:pt idx="1733">
                  <c:v>-0.32000000000000062</c:v>
                </c:pt>
                <c:pt idx="1734">
                  <c:v>-0.24000000000000021</c:v>
                </c:pt>
                <c:pt idx="1735">
                  <c:v>-0.31999999999999995</c:v>
                </c:pt>
                <c:pt idx="1736">
                  <c:v>-0.59999999999999964</c:v>
                </c:pt>
                <c:pt idx="1737">
                  <c:v>-0.7199999999999992</c:v>
                </c:pt>
                <c:pt idx="1738">
                  <c:v>-0.79999999999999927</c:v>
                </c:pt>
                <c:pt idx="1739">
                  <c:v>-0.65999999999999948</c:v>
                </c:pt>
                <c:pt idx="1740">
                  <c:v>-0.4799999999999997</c:v>
                </c:pt>
                <c:pt idx="1741">
                  <c:v>-0.27999999999999969</c:v>
                </c:pt>
                <c:pt idx="1742">
                  <c:v>-0.40000000000000036</c:v>
                </c:pt>
                <c:pt idx="1743">
                  <c:v>-0.68000000000000038</c:v>
                </c:pt>
                <c:pt idx="1744">
                  <c:v>-1.0000000000000004</c:v>
                </c:pt>
                <c:pt idx="1745">
                  <c:v>-1.42</c:v>
                </c:pt>
                <c:pt idx="1746">
                  <c:v>-1.6599999999999997</c:v>
                </c:pt>
                <c:pt idx="1747">
                  <c:v>-1.6199999999999997</c:v>
                </c:pt>
                <c:pt idx="1748">
                  <c:v>-1.6399999999999995</c:v>
                </c:pt>
                <c:pt idx="1749">
                  <c:v>-1.0800000000000005</c:v>
                </c:pt>
                <c:pt idx="1750">
                  <c:v>-0.92000000000000026</c:v>
                </c:pt>
                <c:pt idx="1751">
                  <c:v>-0.48000000000000043</c:v>
                </c:pt>
                <c:pt idx="1752">
                  <c:v>-0.60000000000000075</c:v>
                </c:pt>
                <c:pt idx="1753">
                  <c:v>-0.52000000000000102</c:v>
                </c:pt>
                <c:pt idx="1754">
                  <c:v>-1.0800000000000005</c:v>
                </c:pt>
                <c:pt idx="1755">
                  <c:v>-1.3600000000000008</c:v>
                </c:pt>
                <c:pt idx="1756">
                  <c:v>-1.6400000000000012</c:v>
                </c:pt>
                <c:pt idx="1757">
                  <c:v>-1.5600000000000016</c:v>
                </c:pt>
                <c:pt idx="1758">
                  <c:v>-1.5000000000000013</c:v>
                </c:pt>
                <c:pt idx="1759">
                  <c:v>-1.1200000000000017</c:v>
                </c:pt>
                <c:pt idx="1760">
                  <c:v>-0.94000000000000128</c:v>
                </c:pt>
                <c:pt idx="1761">
                  <c:v>-0.86000000000000087</c:v>
                </c:pt>
                <c:pt idx="1762">
                  <c:v>-0.62000000000000033</c:v>
                </c:pt>
                <c:pt idx="1763">
                  <c:v>-0.73999999999999988</c:v>
                </c:pt>
                <c:pt idx="1764">
                  <c:v>-0.9199999999999996</c:v>
                </c:pt>
                <c:pt idx="1765">
                  <c:v>-0.65999999999999948</c:v>
                </c:pt>
                <c:pt idx="1766">
                  <c:v>-0.3999999999999993</c:v>
                </c:pt>
                <c:pt idx="1767">
                  <c:v>-0.53999999999999915</c:v>
                </c:pt>
                <c:pt idx="1768">
                  <c:v>-0.4799999999999997</c:v>
                </c:pt>
                <c:pt idx="1769">
                  <c:v>-0.8600000000000001</c:v>
                </c:pt>
                <c:pt idx="1770">
                  <c:v>-1.5200000000000009</c:v>
                </c:pt>
                <c:pt idx="1771">
                  <c:v>-3.0400000000000014</c:v>
                </c:pt>
                <c:pt idx="1772">
                  <c:v>-4.1800000000000015</c:v>
                </c:pt>
                <c:pt idx="1773">
                  <c:v>-4.7000000000000011</c:v>
                </c:pt>
                <c:pt idx="1774">
                  <c:v>-3.8000000000000007</c:v>
                </c:pt>
                <c:pt idx="1775">
                  <c:v>-2.08</c:v>
                </c:pt>
                <c:pt idx="1776">
                  <c:v>1.3799999999999997</c:v>
                </c:pt>
                <c:pt idx="1777">
                  <c:v>3.9799999999999995</c:v>
                </c:pt>
                <c:pt idx="1778">
                  <c:v>6.06</c:v>
                </c:pt>
                <c:pt idx="1779">
                  <c:v>5.38</c:v>
                </c:pt>
                <c:pt idx="1780">
                  <c:v>4.0200000000000005</c:v>
                </c:pt>
                <c:pt idx="1781">
                  <c:v>1.5799999999999996</c:v>
                </c:pt>
                <c:pt idx="1782">
                  <c:v>0.11999999999999922</c:v>
                </c:pt>
                <c:pt idx="1783">
                  <c:v>-1.3800000000000003</c:v>
                </c:pt>
                <c:pt idx="1784">
                  <c:v>-1.4600000000000004</c:v>
                </c:pt>
                <c:pt idx="1785">
                  <c:v>-1.1800000000000004</c:v>
                </c:pt>
                <c:pt idx="1786">
                  <c:v>-1.0399999999999998</c:v>
                </c:pt>
                <c:pt idx="1787">
                  <c:v>-1.2599999999999998</c:v>
                </c:pt>
                <c:pt idx="1788">
                  <c:v>-1.22</c:v>
                </c:pt>
                <c:pt idx="1789">
                  <c:v>-1.22</c:v>
                </c:pt>
                <c:pt idx="1790">
                  <c:v>-1.1000000000000003</c:v>
                </c:pt>
                <c:pt idx="1791">
                  <c:v>-1.3600000000000008</c:v>
                </c:pt>
                <c:pt idx="1792">
                  <c:v>-1.5400000000000005</c:v>
                </c:pt>
                <c:pt idx="1793">
                  <c:v>-1.6800000000000008</c:v>
                </c:pt>
                <c:pt idx="1794">
                  <c:v>-2.0400000000000005</c:v>
                </c:pt>
                <c:pt idx="1795">
                  <c:v>-2.4000000000000008</c:v>
                </c:pt>
                <c:pt idx="1796">
                  <c:v>-2.06</c:v>
                </c:pt>
                <c:pt idx="1797">
                  <c:v>-1.7200000000000002</c:v>
                </c:pt>
                <c:pt idx="1798">
                  <c:v>-1.8400000000000005</c:v>
                </c:pt>
                <c:pt idx="1799">
                  <c:v>-1.5000000000000007</c:v>
                </c:pt>
                <c:pt idx="1800">
                  <c:v>-1.7400000000000007</c:v>
                </c:pt>
                <c:pt idx="1801">
                  <c:v>-2.5200000000000009</c:v>
                </c:pt>
                <c:pt idx="1802">
                  <c:v>-3.2600000000000007</c:v>
                </c:pt>
                <c:pt idx="1803">
                  <c:v>-3.8</c:v>
                </c:pt>
                <c:pt idx="1804">
                  <c:v>-4.7</c:v>
                </c:pt>
                <c:pt idx="1805">
                  <c:v>-4.74</c:v>
                </c:pt>
                <c:pt idx="1806">
                  <c:v>-4.82</c:v>
                </c:pt>
                <c:pt idx="1807">
                  <c:v>-4.76</c:v>
                </c:pt>
                <c:pt idx="1808">
                  <c:v>-4.6000000000000005</c:v>
                </c:pt>
                <c:pt idx="1809">
                  <c:v>-4.0600000000000005</c:v>
                </c:pt>
                <c:pt idx="1810">
                  <c:v>-4.18</c:v>
                </c:pt>
                <c:pt idx="1811">
                  <c:v>-3.9399999999999991</c:v>
                </c:pt>
                <c:pt idx="1812">
                  <c:v>-3.9199999999999995</c:v>
                </c:pt>
                <c:pt idx="1813">
                  <c:v>-3.7999999999999994</c:v>
                </c:pt>
                <c:pt idx="1814">
                  <c:v>-3.9599999999999995</c:v>
                </c:pt>
                <c:pt idx="1815">
                  <c:v>-3.88</c:v>
                </c:pt>
                <c:pt idx="1816">
                  <c:v>-3.5199999999999996</c:v>
                </c:pt>
                <c:pt idx="1817">
                  <c:v>-3.339999999999999</c:v>
                </c:pt>
                <c:pt idx="1818">
                  <c:v>-3.1599999999999988</c:v>
                </c:pt>
                <c:pt idx="1819">
                  <c:v>-2.4799999999999991</c:v>
                </c:pt>
                <c:pt idx="1820">
                  <c:v>-1.7999999999999994</c:v>
                </c:pt>
                <c:pt idx="1821">
                  <c:v>-1.6799999999999997</c:v>
                </c:pt>
                <c:pt idx="1822">
                  <c:v>-1.2399999999999998</c:v>
                </c:pt>
                <c:pt idx="1823">
                  <c:v>-1.3</c:v>
                </c:pt>
                <c:pt idx="1824">
                  <c:v>-1.3400000000000005</c:v>
                </c:pt>
                <c:pt idx="1825">
                  <c:v>-1.5</c:v>
                </c:pt>
                <c:pt idx="1826">
                  <c:v>-1.3199999999999996</c:v>
                </c:pt>
                <c:pt idx="1827">
                  <c:v>-1.4</c:v>
                </c:pt>
                <c:pt idx="1828">
                  <c:v>-1.3</c:v>
                </c:pt>
                <c:pt idx="1829">
                  <c:v>-0.65999999999999948</c:v>
                </c:pt>
                <c:pt idx="1830">
                  <c:v>8.0000000000000432E-2</c:v>
                </c:pt>
                <c:pt idx="1831">
                  <c:v>0.24000000000000057</c:v>
                </c:pt>
                <c:pt idx="1832">
                  <c:v>0.84000000000000052</c:v>
                </c:pt>
                <c:pt idx="1833">
                  <c:v>1.5200000000000002</c:v>
                </c:pt>
                <c:pt idx="1834">
                  <c:v>1.1399999999999999</c:v>
                </c:pt>
                <c:pt idx="1835">
                  <c:v>0.93999999999999984</c:v>
                </c:pt>
                <c:pt idx="1836">
                  <c:v>1.0999999999999992</c:v>
                </c:pt>
                <c:pt idx="1837">
                  <c:v>0.77999999999999969</c:v>
                </c:pt>
                <c:pt idx="1838">
                  <c:v>0.4</c:v>
                </c:pt>
                <c:pt idx="1839">
                  <c:v>0.56000000000000016</c:v>
                </c:pt>
                <c:pt idx="1840">
                  <c:v>0.18000000000000044</c:v>
                </c:pt>
                <c:pt idx="1841">
                  <c:v>-5.9999999999999429E-2</c:v>
                </c:pt>
                <c:pt idx="1842">
                  <c:v>-0.1</c:v>
                </c:pt>
                <c:pt idx="1843">
                  <c:v>-0.18000000000000044</c:v>
                </c:pt>
                <c:pt idx="1844">
                  <c:v>-0.77999999999999969</c:v>
                </c:pt>
                <c:pt idx="1845">
                  <c:v>-1.2399999999999998</c:v>
                </c:pt>
                <c:pt idx="1846">
                  <c:v>-1.2799999999999998</c:v>
                </c:pt>
                <c:pt idx="1847">
                  <c:v>-1.5999999999999992</c:v>
                </c:pt>
                <c:pt idx="1848">
                  <c:v>-1.4799999999999991</c:v>
                </c:pt>
                <c:pt idx="1849">
                  <c:v>-1.4999999999999993</c:v>
                </c:pt>
                <c:pt idx="1850">
                  <c:v>-1.2399999999999998</c:v>
                </c:pt>
                <c:pt idx="1851">
                  <c:v>-1.4600000000000002</c:v>
                </c:pt>
                <c:pt idx="1852">
                  <c:v>-1.4</c:v>
                </c:pt>
                <c:pt idx="1853">
                  <c:v>-1.4600000000000002</c:v>
                </c:pt>
                <c:pt idx="1854">
                  <c:v>-1.06</c:v>
                </c:pt>
                <c:pt idx="1855">
                  <c:v>-0.96000000000000019</c:v>
                </c:pt>
                <c:pt idx="1856">
                  <c:v>-0.82000000000000028</c:v>
                </c:pt>
                <c:pt idx="1857">
                  <c:v>-0.64000000000000057</c:v>
                </c:pt>
                <c:pt idx="1858">
                  <c:v>-0.62000000000000099</c:v>
                </c:pt>
                <c:pt idx="1859">
                  <c:v>-0.44000000000000128</c:v>
                </c:pt>
                <c:pt idx="1860">
                  <c:v>-0.220000000000001</c:v>
                </c:pt>
                <c:pt idx="1861">
                  <c:v>-0.48000000000000115</c:v>
                </c:pt>
                <c:pt idx="1862">
                  <c:v>-4.000000000000057E-2</c:v>
                </c:pt>
                <c:pt idx="1863">
                  <c:v>-0.22000000000000028</c:v>
                </c:pt>
                <c:pt idx="1864">
                  <c:v>-0.68000000000000038</c:v>
                </c:pt>
                <c:pt idx="1865">
                  <c:v>-0.83999999999999986</c:v>
                </c:pt>
                <c:pt idx="1866">
                  <c:v>-0.37999999999999973</c:v>
                </c:pt>
                <c:pt idx="1867">
                  <c:v>-0.74000000000000055</c:v>
                </c:pt>
                <c:pt idx="1868">
                  <c:v>-0.5800000000000004</c:v>
                </c:pt>
                <c:pt idx="1869">
                  <c:v>-0.6</c:v>
                </c:pt>
                <c:pt idx="1870">
                  <c:v>-0.66000000000000081</c:v>
                </c:pt>
                <c:pt idx="1871">
                  <c:v>-0.68000000000000038</c:v>
                </c:pt>
                <c:pt idx="1872">
                  <c:v>-0.51999999999999957</c:v>
                </c:pt>
                <c:pt idx="1873">
                  <c:v>-0.67999999999999972</c:v>
                </c:pt>
                <c:pt idx="1874">
                  <c:v>-0.67999999999999972</c:v>
                </c:pt>
                <c:pt idx="1875">
                  <c:v>-0.63999999999999913</c:v>
                </c:pt>
                <c:pt idx="1876">
                  <c:v>-0.55999999999999939</c:v>
                </c:pt>
                <c:pt idx="1877">
                  <c:v>-0.7</c:v>
                </c:pt>
                <c:pt idx="1878">
                  <c:v>-0.26000000000000012</c:v>
                </c:pt>
                <c:pt idx="1879">
                  <c:v>0.11999999999999958</c:v>
                </c:pt>
                <c:pt idx="1880">
                  <c:v>-0.16000000000000086</c:v>
                </c:pt>
                <c:pt idx="1881">
                  <c:v>-0.88000000000000111</c:v>
                </c:pt>
                <c:pt idx="1882">
                  <c:v>-0.94000000000000061</c:v>
                </c:pt>
                <c:pt idx="1883">
                  <c:v>-1.3399999999999999</c:v>
                </c:pt>
                <c:pt idx="1884">
                  <c:v>-1.5599999999999994</c:v>
                </c:pt>
                <c:pt idx="1885">
                  <c:v>-1.4999999999999993</c:v>
                </c:pt>
                <c:pt idx="1886">
                  <c:v>-1.1999999999999986</c:v>
                </c:pt>
                <c:pt idx="1887">
                  <c:v>-1.6599999999999988</c:v>
                </c:pt>
                <c:pt idx="1888">
                  <c:v>-1.3999999999999992</c:v>
                </c:pt>
                <c:pt idx="1889">
                  <c:v>-1.5799999999999996</c:v>
                </c:pt>
                <c:pt idx="1890">
                  <c:v>-1.3799999999999997</c:v>
                </c:pt>
                <c:pt idx="1891">
                  <c:v>-1.1799999999999997</c:v>
                </c:pt>
                <c:pt idx="1892">
                  <c:v>-0.83999999999999986</c:v>
                </c:pt>
                <c:pt idx="1893">
                  <c:v>-1.2599999999999993</c:v>
                </c:pt>
                <c:pt idx="1894">
                  <c:v>-1.3399999999999992</c:v>
                </c:pt>
                <c:pt idx="1895">
                  <c:v>-1.8199999999999996</c:v>
                </c:pt>
                <c:pt idx="1896">
                  <c:v>-2.5400000000000005</c:v>
                </c:pt>
                <c:pt idx="1897">
                  <c:v>-3.3</c:v>
                </c:pt>
                <c:pt idx="1898">
                  <c:v>-3.6000000000000005</c:v>
                </c:pt>
                <c:pt idx="1899">
                  <c:v>-4.16</c:v>
                </c:pt>
                <c:pt idx="1900">
                  <c:v>-4.26</c:v>
                </c:pt>
                <c:pt idx="1901">
                  <c:v>-4.5799999999999992</c:v>
                </c:pt>
                <c:pt idx="1902">
                  <c:v>-4.6599999999999993</c:v>
                </c:pt>
                <c:pt idx="1903">
                  <c:v>-5.2999999999999989</c:v>
                </c:pt>
                <c:pt idx="1904">
                  <c:v>-5.5200000000000005</c:v>
                </c:pt>
                <c:pt idx="1905">
                  <c:v>-6.4600000000000009</c:v>
                </c:pt>
                <c:pt idx="1906">
                  <c:v>-6.6400000000000006</c:v>
                </c:pt>
                <c:pt idx="1907">
                  <c:v>-7</c:v>
                </c:pt>
                <c:pt idx="1908">
                  <c:v>-7.339999999999999</c:v>
                </c:pt>
                <c:pt idx="1909">
                  <c:v>-7.919999999999999</c:v>
                </c:pt>
                <c:pt idx="1910">
                  <c:v>-8.259999999999998</c:v>
                </c:pt>
                <c:pt idx="1911">
                  <c:v>-8.9799999999999986</c:v>
                </c:pt>
                <c:pt idx="1912">
                  <c:v>-9.26</c:v>
                </c:pt>
                <c:pt idx="1913">
                  <c:v>-9.3199999999999985</c:v>
                </c:pt>
                <c:pt idx="1914">
                  <c:v>-9.3199999999999985</c:v>
                </c:pt>
                <c:pt idx="1915">
                  <c:v>-9.0599999999999987</c:v>
                </c:pt>
                <c:pt idx="1916">
                  <c:v>-8.8199999999999985</c:v>
                </c:pt>
                <c:pt idx="1917">
                  <c:v>-9.08</c:v>
                </c:pt>
                <c:pt idx="1918">
                  <c:v>-9.120000000000001</c:v>
                </c:pt>
                <c:pt idx="1919">
                  <c:v>-8.6</c:v>
                </c:pt>
                <c:pt idx="1920">
                  <c:v>-8.1999999999999993</c:v>
                </c:pt>
                <c:pt idx="1921">
                  <c:v>-7.2600000000000007</c:v>
                </c:pt>
                <c:pt idx="1922">
                  <c:v>-5.94</c:v>
                </c:pt>
                <c:pt idx="1923">
                  <c:v>-4.4600000000000009</c:v>
                </c:pt>
                <c:pt idx="1924">
                  <c:v>-3.3400000000000021</c:v>
                </c:pt>
                <c:pt idx="1925">
                  <c:v>-1.5800000000000012</c:v>
                </c:pt>
                <c:pt idx="1926">
                  <c:v>-0.22000000000000169</c:v>
                </c:pt>
                <c:pt idx="1927">
                  <c:v>1.4399999999999991</c:v>
                </c:pt>
                <c:pt idx="1928">
                  <c:v>2.7999999999999985</c:v>
                </c:pt>
                <c:pt idx="1929">
                  <c:v>4.0999999999999988</c:v>
                </c:pt>
                <c:pt idx="1930">
                  <c:v>4.8399999999999981</c:v>
                </c:pt>
                <c:pt idx="1931">
                  <c:v>5.8599999999999977</c:v>
                </c:pt>
                <c:pt idx="1932">
                  <c:v>6.5599999999999978</c:v>
                </c:pt>
                <c:pt idx="1933">
                  <c:v>7.2999999999999989</c:v>
                </c:pt>
                <c:pt idx="1934">
                  <c:v>8.2399999999999984</c:v>
                </c:pt>
                <c:pt idx="1935">
                  <c:v>8.9999999999999982</c:v>
                </c:pt>
                <c:pt idx="1936">
                  <c:v>9.4599999999999991</c:v>
                </c:pt>
                <c:pt idx="1937">
                  <c:v>9.52</c:v>
                </c:pt>
                <c:pt idx="1938">
                  <c:v>9.6999999999999993</c:v>
                </c:pt>
                <c:pt idx="1939">
                  <c:v>9.4599999999999973</c:v>
                </c:pt>
                <c:pt idx="1940">
                  <c:v>9.16</c:v>
                </c:pt>
                <c:pt idx="1941">
                  <c:v>8.7799999999999994</c:v>
                </c:pt>
                <c:pt idx="1942">
                  <c:v>8.4600000000000009</c:v>
                </c:pt>
                <c:pt idx="1943">
                  <c:v>7.9600000000000009</c:v>
                </c:pt>
                <c:pt idx="1944">
                  <c:v>7.0600000000000005</c:v>
                </c:pt>
                <c:pt idx="1945">
                  <c:v>6.9</c:v>
                </c:pt>
                <c:pt idx="1946">
                  <c:v>6.3599999999999994</c:v>
                </c:pt>
                <c:pt idx="1947">
                  <c:v>5.8999999999999986</c:v>
                </c:pt>
                <c:pt idx="1948">
                  <c:v>4.9999999999999982</c:v>
                </c:pt>
                <c:pt idx="1949">
                  <c:v>4.879999999999999</c:v>
                </c:pt>
                <c:pt idx="1950">
                  <c:v>4.2999999999999989</c:v>
                </c:pt>
                <c:pt idx="1951">
                  <c:v>3.9199999999999995</c:v>
                </c:pt>
                <c:pt idx="1952">
                  <c:v>3.4799999999999995</c:v>
                </c:pt>
                <c:pt idx="1953">
                  <c:v>3.6</c:v>
                </c:pt>
                <c:pt idx="1954">
                  <c:v>3.2</c:v>
                </c:pt>
                <c:pt idx="1955">
                  <c:v>2.7</c:v>
                </c:pt>
                <c:pt idx="1956">
                  <c:v>2.54</c:v>
                </c:pt>
                <c:pt idx="1957">
                  <c:v>2.2000000000000002</c:v>
                </c:pt>
                <c:pt idx="1958">
                  <c:v>2</c:v>
                </c:pt>
                <c:pt idx="1959">
                  <c:v>1.6000000000000008</c:v>
                </c:pt>
                <c:pt idx="1960">
                  <c:v>1.06</c:v>
                </c:pt>
                <c:pt idx="1961">
                  <c:v>0.96000000000000019</c:v>
                </c:pt>
                <c:pt idx="1962">
                  <c:v>0.92000000000000026</c:v>
                </c:pt>
                <c:pt idx="1963">
                  <c:v>0.5</c:v>
                </c:pt>
                <c:pt idx="1964">
                  <c:v>0.15999999999999942</c:v>
                </c:pt>
                <c:pt idx="1965">
                  <c:v>-0.60000000000000075</c:v>
                </c:pt>
                <c:pt idx="1966">
                  <c:v>-2.5400000000000005</c:v>
                </c:pt>
                <c:pt idx="1967">
                  <c:v>-3.8200000000000003</c:v>
                </c:pt>
                <c:pt idx="1968">
                  <c:v>-6.3600000000000012</c:v>
                </c:pt>
                <c:pt idx="1969">
                  <c:v>-9.24</c:v>
                </c:pt>
                <c:pt idx="1970">
                  <c:v>-7.8600000000000012</c:v>
                </c:pt>
                <c:pt idx="1971">
                  <c:v>-4.620000000000001</c:v>
                </c:pt>
                <c:pt idx="1972">
                  <c:v>-2.080000000000001</c:v>
                </c:pt>
                <c:pt idx="1973">
                  <c:v>2.8999999999999995</c:v>
                </c:pt>
                <c:pt idx="1974">
                  <c:v>9.34</c:v>
                </c:pt>
                <c:pt idx="1975">
                  <c:v>9</c:v>
                </c:pt>
                <c:pt idx="1976">
                  <c:v>6.919999999999999</c:v>
                </c:pt>
                <c:pt idx="1977">
                  <c:v>4.5</c:v>
                </c:pt>
                <c:pt idx="1978">
                  <c:v>1.0800000000000005</c:v>
                </c:pt>
                <c:pt idx="1979">
                  <c:v>-2.5599999999999992</c:v>
                </c:pt>
                <c:pt idx="1980">
                  <c:v>-3.0599999999999992</c:v>
                </c:pt>
                <c:pt idx="1981">
                  <c:v>-2.899999999999999</c:v>
                </c:pt>
                <c:pt idx="1982">
                  <c:v>-2.419999999999999</c:v>
                </c:pt>
                <c:pt idx="1983">
                  <c:v>-1.7199999999999989</c:v>
                </c:pt>
                <c:pt idx="1984">
                  <c:v>-1.6999999999999988</c:v>
                </c:pt>
                <c:pt idx="1985">
                  <c:v>-1.8399999999999987</c:v>
                </c:pt>
                <c:pt idx="1986">
                  <c:v>-2.0599999999999992</c:v>
                </c:pt>
                <c:pt idx="1987">
                  <c:v>-1.7799999999999989</c:v>
                </c:pt>
                <c:pt idx="1988">
                  <c:v>-1.8799999999999997</c:v>
                </c:pt>
                <c:pt idx="1989">
                  <c:v>-1.6799999999999997</c:v>
                </c:pt>
                <c:pt idx="1990">
                  <c:v>-1.7200000000000002</c:v>
                </c:pt>
                <c:pt idx="1991">
                  <c:v>-1.5200000000000002</c:v>
                </c:pt>
                <c:pt idx="1992">
                  <c:v>-1.7200000000000002</c:v>
                </c:pt>
                <c:pt idx="1993">
                  <c:v>-1.7</c:v>
                </c:pt>
                <c:pt idx="1994">
                  <c:v>-1.3800000000000003</c:v>
                </c:pt>
                <c:pt idx="1995">
                  <c:v>-0.97999999999999976</c:v>
                </c:pt>
                <c:pt idx="1996">
                  <c:v>-1.2399999999999998</c:v>
                </c:pt>
                <c:pt idx="1997">
                  <c:v>-0.6399999999999999</c:v>
                </c:pt>
                <c:pt idx="1998">
                  <c:v>-0.27999999999999969</c:v>
                </c:pt>
                <c:pt idx="1999">
                  <c:v>-0.55999999999999939</c:v>
                </c:pt>
                <c:pt idx="2000">
                  <c:v>-0.82000000000000028</c:v>
                </c:pt>
                <c:pt idx="2001">
                  <c:v>-0.36000000000000015</c:v>
                </c:pt>
                <c:pt idx="2002">
                  <c:v>-0.46000000000000013</c:v>
                </c:pt>
                <c:pt idx="2003">
                  <c:v>-0.62000000000000033</c:v>
                </c:pt>
                <c:pt idx="2004">
                  <c:v>-0.50000000000000067</c:v>
                </c:pt>
                <c:pt idx="2005">
                  <c:v>0</c:v>
                </c:pt>
                <c:pt idx="2006">
                  <c:v>-0.3</c:v>
                </c:pt>
                <c:pt idx="2007">
                  <c:v>-0.42000000000000026</c:v>
                </c:pt>
                <c:pt idx="2008">
                  <c:v>-0.44000000000000056</c:v>
                </c:pt>
                <c:pt idx="2009">
                  <c:v>-0.46000000000000013</c:v>
                </c:pt>
                <c:pt idx="2010">
                  <c:v>-0.44000000000000056</c:v>
                </c:pt>
                <c:pt idx="2011">
                  <c:v>1.9999999999999574E-2</c:v>
                </c:pt>
                <c:pt idx="2012">
                  <c:v>-8.0000000000000432E-2</c:v>
                </c:pt>
                <c:pt idx="2013">
                  <c:v>-0.3</c:v>
                </c:pt>
                <c:pt idx="2014">
                  <c:v>-0.23999999999999985</c:v>
                </c:pt>
                <c:pt idx="2015">
                  <c:v>-0.43999999999999984</c:v>
                </c:pt>
                <c:pt idx="2016">
                  <c:v>-0.53999999999999981</c:v>
                </c:pt>
                <c:pt idx="2017">
                  <c:v>-0.66000000000000014</c:v>
                </c:pt>
                <c:pt idx="2018">
                  <c:v>-0.33999999999999986</c:v>
                </c:pt>
                <c:pt idx="2019">
                  <c:v>-0.62000000000000033</c:v>
                </c:pt>
                <c:pt idx="2020">
                  <c:v>-0.8600000000000001</c:v>
                </c:pt>
                <c:pt idx="2021">
                  <c:v>-0.96000000000000085</c:v>
                </c:pt>
                <c:pt idx="2022">
                  <c:v>-0.80000000000000071</c:v>
                </c:pt>
                <c:pt idx="2023">
                  <c:v>-1.0200000000000009</c:v>
                </c:pt>
                <c:pt idx="2024">
                  <c:v>-1.1600000000000008</c:v>
                </c:pt>
                <c:pt idx="2025">
                  <c:v>-0.80000000000000071</c:v>
                </c:pt>
                <c:pt idx="2026">
                  <c:v>-0.85999999999999976</c:v>
                </c:pt>
                <c:pt idx="2027">
                  <c:v>-1.3399999999999994</c:v>
                </c:pt>
                <c:pt idx="2028">
                  <c:v>-1.1199999999999992</c:v>
                </c:pt>
                <c:pt idx="2029">
                  <c:v>-0.89999999999999891</c:v>
                </c:pt>
                <c:pt idx="2030">
                  <c:v>-1.5999999999999992</c:v>
                </c:pt>
                <c:pt idx="2031">
                  <c:v>-1.5400000000000003</c:v>
                </c:pt>
                <c:pt idx="2032">
                  <c:v>-1.5400000000000003</c:v>
                </c:pt>
                <c:pt idx="2033">
                  <c:v>-2.4000000000000004</c:v>
                </c:pt>
                <c:pt idx="2034">
                  <c:v>-2.58</c:v>
                </c:pt>
                <c:pt idx="2035">
                  <c:v>-2.54</c:v>
                </c:pt>
                <c:pt idx="2036">
                  <c:v>-2.7199999999999989</c:v>
                </c:pt>
                <c:pt idx="2037">
                  <c:v>-2.7399999999999984</c:v>
                </c:pt>
                <c:pt idx="2038">
                  <c:v>-1.8799999999999983</c:v>
                </c:pt>
                <c:pt idx="2039">
                  <c:v>-1.819999999999999</c:v>
                </c:pt>
                <c:pt idx="2040">
                  <c:v>-1.7799999999999989</c:v>
                </c:pt>
                <c:pt idx="2041">
                  <c:v>-1.879999999999999</c:v>
                </c:pt>
                <c:pt idx="2042">
                  <c:v>-1.3599999999999994</c:v>
                </c:pt>
                <c:pt idx="2043">
                  <c:v>-1.8199999999999996</c:v>
                </c:pt>
                <c:pt idx="2044">
                  <c:v>-1.7399999999999991</c:v>
                </c:pt>
                <c:pt idx="2045">
                  <c:v>-1.3599999999999994</c:v>
                </c:pt>
                <c:pt idx="2046">
                  <c:v>-1.36</c:v>
                </c:pt>
                <c:pt idx="2047">
                  <c:v>-1.44</c:v>
                </c:pt>
                <c:pt idx="2048">
                  <c:v>-1.4200000000000004</c:v>
                </c:pt>
                <c:pt idx="2049">
                  <c:v>-1.5600000000000009</c:v>
                </c:pt>
                <c:pt idx="2050">
                  <c:v>-1.5200000000000002</c:v>
                </c:pt>
                <c:pt idx="2051">
                  <c:v>-1.7</c:v>
                </c:pt>
                <c:pt idx="2052">
                  <c:v>-1.9</c:v>
                </c:pt>
                <c:pt idx="2053">
                  <c:v>-1.8399999999999999</c:v>
                </c:pt>
                <c:pt idx="2054">
                  <c:v>-2.16</c:v>
                </c:pt>
                <c:pt idx="2055">
                  <c:v>-2.62</c:v>
                </c:pt>
                <c:pt idx="2056">
                  <c:v>-2.8200000000000003</c:v>
                </c:pt>
                <c:pt idx="2057">
                  <c:v>-3.180000000000001</c:v>
                </c:pt>
                <c:pt idx="2058">
                  <c:v>-3.8200000000000012</c:v>
                </c:pt>
                <c:pt idx="2059">
                  <c:v>-3.9800000000000004</c:v>
                </c:pt>
                <c:pt idx="2060">
                  <c:v>-4.2200000000000006</c:v>
                </c:pt>
                <c:pt idx="2061">
                  <c:v>-4.2000000000000011</c:v>
                </c:pt>
                <c:pt idx="2062">
                  <c:v>-4.58</c:v>
                </c:pt>
                <c:pt idx="2063">
                  <c:v>-4.62</c:v>
                </c:pt>
                <c:pt idx="2064">
                  <c:v>-5.0400000000000009</c:v>
                </c:pt>
                <c:pt idx="2065">
                  <c:v>-5.5200000000000014</c:v>
                </c:pt>
                <c:pt idx="2066">
                  <c:v>-5.78</c:v>
                </c:pt>
                <c:pt idx="2067">
                  <c:v>-5.5600000000000005</c:v>
                </c:pt>
                <c:pt idx="2068">
                  <c:v>-5.0999999999999996</c:v>
                </c:pt>
                <c:pt idx="2069">
                  <c:v>-4.6199999999999992</c:v>
                </c:pt>
                <c:pt idx="2070">
                  <c:v>-4.34</c:v>
                </c:pt>
                <c:pt idx="2071">
                  <c:v>-3.9400000000000004</c:v>
                </c:pt>
                <c:pt idx="2072">
                  <c:v>-3.3000000000000016</c:v>
                </c:pt>
                <c:pt idx="2073">
                  <c:v>-3.1400000000000006</c:v>
                </c:pt>
                <c:pt idx="2074">
                  <c:v>-2.9200000000000017</c:v>
                </c:pt>
                <c:pt idx="2075">
                  <c:v>-2.0400000000000005</c:v>
                </c:pt>
                <c:pt idx="2076">
                  <c:v>-1.8400000000000005</c:v>
                </c:pt>
                <c:pt idx="2077">
                  <c:v>-1.6599999999999995</c:v>
                </c:pt>
                <c:pt idx="2078">
                  <c:v>-1.3400000000000005</c:v>
                </c:pt>
                <c:pt idx="2079">
                  <c:v>-0.54000000000000059</c:v>
                </c:pt>
                <c:pt idx="2080">
                  <c:v>-0.38000000000000111</c:v>
                </c:pt>
                <c:pt idx="2081">
                  <c:v>-0.1200000000000017</c:v>
                </c:pt>
                <c:pt idx="2082">
                  <c:v>7.9999999999996879E-2</c:v>
                </c:pt>
                <c:pt idx="2083">
                  <c:v>0.19999999999999715</c:v>
                </c:pt>
                <c:pt idx="2084">
                  <c:v>0.27999999999999831</c:v>
                </c:pt>
                <c:pt idx="2085">
                  <c:v>0.43999999999999917</c:v>
                </c:pt>
                <c:pt idx="2086">
                  <c:v>0.87999999999999967</c:v>
                </c:pt>
                <c:pt idx="2087">
                  <c:v>1.1600000000000008</c:v>
                </c:pt>
                <c:pt idx="2088">
                  <c:v>1.2400000000000007</c:v>
                </c:pt>
                <c:pt idx="2089">
                  <c:v>1.4599999999999995</c:v>
                </c:pt>
                <c:pt idx="2090">
                  <c:v>1.819999999999999</c:v>
                </c:pt>
                <c:pt idx="2091">
                  <c:v>2</c:v>
                </c:pt>
                <c:pt idx="2092">
                  <c:v>2.3200000000000003</c:v>
                </c:pt>
                <c:pt idx="2093">
                  <c:v>2.8800000000000012</c:v>
                </c:pt>
                <c:pt idx="2094">
                  <c:v>3.3800000000000017</c:v>
                </c:pt>
                <c:pt idx="2095">
                  <c:v>3.4600000000000017</c:v>
                </c:pt>
                <c:pt idx="2096">
                  <c:v>3.120000000000001</c:v>
                </c:pt>
                <c:pt idx="2097">
                  <c:v>3.0000000000000009</c:v>
                </c:pt>
                <c:pt idx="2098">
                  <c:v>2.2399999999999998</c:v>
                </c:pt>
                <c:pt idx="2099">
                  <c:v>1.3399999999999999</c:v>
                </c:pt>
                <c:pt idx="2100">
                  <c:v>0.9199999999999996</c:v>
                </c:pt>
                <c:pt idx="2101">
                  <c:v>0.95999999999999941</c:v>
                </c:pt>
                <c:pt idx="2102">
                  <c:v>0.25999999999999945</c:v>
                </c:pt>
                <c:pt idx="2103">
                  <c:v>0.59999999999999931</c:v>
                </c:pt>
                <c:pt idx="2104">
                  <c:v>0.29999999999999927</c:v>
                </c:pt>
                <c:pt idx="2105">
                  <c:v>0.2</c:v>
                </c:pt>
                <c:pt idx="2106">
                  <c:v>2.0000000000000285E-2</c:v>
                </c:pt>
                <c:pt idx="2107">
                  <c:v>2.0000000000000285E-2</c:v>
                </c:pt>
                <c:pt idx="2108">
                  <c:v>-0.23999999999999916</c:v>
                </c:pt>
                <c:pt idx="2109">
                  <c:v>-0.27999999999999903</c:v>
                </c:pt>
                <c:pt idx="2110">
                  <c:v>-0.51999999999999891</c:v>
                </c:pt>
                <c:pt idx="2111">
                  <c:v>-0.41999999999999887</c:v>
                </c:pt>
                <c:pt idx="2112">
                  <c:v>-0.31999999999999884</c:v>
                </c:pt>
                <c:pt idx="2113">
                  <c:v>-0.7399999999999991</c:v>
                </c:pt>
                <c:pt idx="2114">
                  <c:v>-0.7999999999999986</c:v>
                </c:pt>
                <c:pt idx="2115">
                  <c:v>-0.65999999999999948</c:v>
                </c:pt>
                <c:pt idx="2116">
                  <c:v>-1.0799999999999996</c:v>
                </c:pt>
                <c:pt idx="2117">
                  <c:v>-1.0399999999999998</c:v>
                </c:pt>
                <c:pt idx="2118">
                  <c:v>-0.72000000000000031</c:v>
                </c:pt>
                <c:pt idx="2119">
                  <c:v>-0.90000000000000069</c:v>
                </c:pt>
                <c:pt idx="2120">
                  <c:v>-1.1200000000000003</c:v>
                </c:pt>
                <c:pt idx="2121">
                  <c:v>-1.0800000000000005</c:v>
                </c:pt>
                <c:pt idx="2122">
                  <c:v>-1.4200000000000004</c:v>
                </c:pt>
                <c:pt idx="2123">
                  <c:v>-1.2200000000000002</c:v>
                </c:pt>
                <c:pt idx="2124">
                  <c:v>-0.8</c:v>
                </c:pt>
                <c:pt idx="2125">
                  <c:v>-0.96000000000000019</c:v>
                </c:pt>
                <c:pt idx="2126">
                  <c:v>-0.92000000000000026</c:v>
                </c:pt>
                <c:pt idx="2127">
                  <c:v>-0.93999999999999984</c:v>
                </c:pt>
                <c:pt idx="2128">
                  <c:v>-1.4600000000000002</c:v>
                </c:pt>
                <c:pt idx="2129">
                  <c:v>-1.9400000000000006</c:v>
                </c:pt>
                <c:pt idx="2130">
                  <c:v>-1.920000000000001</c:v>
                </c:pt>
                <c:pt idx="2131">
                  <c:v>-2.0000000000000009</c:v>
                </c:pt>
                <c:pt idx="2132">
                  <c:v>-2.3200000000000012</c:v>
                </c:pt>
                <c:pt idx="2133">
                  <c:v>-2.2800000000000002</c:v>
                </c:pt>
                <c:pt idx="2134">
                  <c:v>-2.3800000000000003</c:v>
                </c:pt>
                <c:pt idx="2135">
                  <c:v>-2.5799999999999996</c:v>
                </c:pt>
                <c:pt idx="2136">
                  <c:v>-2.88</c:v>
                </c:pt>
                <c:pt idx="2137">
                  <c:v>-2.5799999999999996</c:v>
                </c:pt>
                <c:pt idx="2138">
                  <c:v>-3.1</c:v>
                </c:pt>
                <c:pt idx="2139">
                  <c:v>-3.0800000000000005</c:v>
                </c:pt>
                <c:pt idx="2140">
                  <c:v>-3.1400000000000006</c:v>
                </c:pt>
                <c:pt idx="2141">
                  <c:v>-2.8600000000000003</c:v>
                </c:pt>
                <c:pt idx="2142">
                  <c:v>-3.12</c:v>
                </c:pt>
                <c:pt idx="2143">
                  <c:v>-2.46</c:v>
                </c:pt>
                <c:pt idx="2144">
                  <c:v>-2.7199999999999998</c:v>
                </c:pt>
                <c:pt idx="2145">
                  <c:v>-3.0599999999999996</c:v>
                </c:pt>
                <c:pt idx="2146">
                  <c:v>-3.5799999999999996</c:v>
                </c:pt>
                <c:pt idx="2147">
                  <c:v>-3.879999999999999</c:v>
                </c:pt>
                <c:pt idx="2148">
                  <c:v>-4.6199999999999992</c:v>
                </c:pt>
                <c:pt idx="2149">
                  <c:v>-5.18</c:v>
                </c:pt>
                <c:pt idx="2150">
                  <c:v>-5.58</c:v>
                </c:pt>
                <c:pt idx="2151">
                  <c:v>-5.92</c:v>
                </c:pt>
                <c:pt idx="2152">
                  <c:v>-6.280000000000002</c:v>
                </c:pt>
                <c:pt idx="2153">
                  <c:v>-6.9600000000000026</c:v>
                </c:pt>
                <c:pt idx="2154">
                  <c:v>-7.5400000000000009</c:v>
                </c:pt>
                <c:pt idx="2155">
                  <c:v>-7.5600000000000005</c:v>
                </c:pt>
                <c:pt idx="2156">
                  <c:v>-7.8400000000000007</c:v>
                </c:pt>
                <c:pt idx="2157">
                  <c:v>-8.2799999999999994</c:v>
                </c:pt>
                <c:pt idx="2158">
                  <c:v>-8.1</c:v>
                </c:pt>
                <c:pt idx="2159">
                  <c:v>-7.76</c:v>
                </c:pt>
                <c:pt idx="2160">
                  <c:v>-7.94</c:v>
                </c:pt>
                <c:pt idx="2161">
                  <c:v>-7.9000000000000012</c:v>
                </c:pt>
                <c:pt idx="2162">
                  <c:v>-8.6800000000000033</c:v>
                </c:pt>
                <c:pt idx="2163">
                  <c:v>-9.6800000000000033</c:v>
                </c:pt>
                <c:pt idx="2164">
                  <c:v>-10.780000000000003</c:v>
                </c:pt>
                <c:pt idx="2165">
                  <c:v>-12.000000000000002</c:v>
                </c:pt>
                <c:pt idx="2166">
                  <c:v>-10.82</c:v>
                </c:pt>
                <c:pt idx="2167">
                  <c:v>-7.3999999999999986</c:v>
                </c:pt>
                <c:pt idx="2168">
                  <c:v>-3.3599999999999981</c:v>
                </c:pt>
                <c:pt idx="2169">
                  <c:v>1.3400000000000005</c:v>
                </c:pt>
                <c:pt idx="2170">
                  <c:v>6.580000000000001</c:v>
                </c:pt>
                <c:pt idx="2171">
                  <c:v>8.02</c:v>
                </c:pt>
                <c:pt idx="2172">
                  <c:v>6.9</c:v>
                </c:pt>
                <c:pt idx="2173">
                  <c:v>5.339999999999999</c:v>
                </c:pt>
                <c:pt idx="2174">
                  <c:v>3.4400000000000004</c:v>
                </c:pt>
                <c:pt idx="2175">
                  <c:v>0.95999999999999941</c:v>
                </c:pt>
                <c:pt idx="2176">
                  <c:v>0.15999999999999942</c:v>
                </c:pt>
                <c:pt idx="2177">
                  <c:v>0.71999999999999886</c:v>
                </c:pt>
                <c:pt idx="2178">
                  <c:v>1.4399999999999991</c:v>
                </c:pt>
                <c:pt idx="2179">
                  <c:v>1.8399999999999992</c:v>
                </c:pt>
                <c:pt idx="2180">
                  <c:v>2.2999999999999998</c:v>
                </c:pt>
                <c:pt idx="2181">
                  <c:v>2.7600000000000007</c:v>
                </c:pt>
                <c:pt idx="2182">
                  <c:v>2.9000000000000012</c:v>
                </c:pt>
                <c:pt idx="2183">
                  <c:v>2.740000000000002</c:v>
                </c:pt>
                <c:pt idx="2184">
                  <c:v>3</c:v>
                </c:pt>
                <c:pt idx="2185">
                  <c:v>3.3599999999999994</c:v>
                </c:pt>
                <c:pt idx="2186">
                  <c:v>3.2199999999999989</c:v>
                </c:pt>
                <c:pt idx="2187">
                  <c:v>3.5199999999999987</c:v>
                </c:pt>
                <c:pt idx="2188">
                  <c:v>3.8799999999999981</c:v>
                </c:pt>
                <c:pt idx="2189">
                  <c:v>4.12</c:v>
                </c:pt>
                <c:pt idx="2190">
                  <c:v>4.2600000000000007</c:v>
                </c:pt>
                <c:pt idx="2191">
                  <c:v>4.2600000000000025</c:v>
                </c:pt>
                <c:pt idx="2192">
                  <c:v>4.0600000000000005</c:v>
                </c:pt>
                <c:pt idx="2193">
                  <c:v>4.080000000000001</c:v>
                </c:pt>
                <c:pt idx="2194">
                  <c:v>4.2200000000000006</c:v>
                </c:pt>
                <c:pt idx="2195">
                  <c:v>4.72</c:v>
                </c:pt>
                <c:pt idx="2196">
                  <c:v>4.6599999999999984</c:v>
                </c:pt>
                <c:pt idx="2197">
                  <c:v>5.0999999999999996</c:v>
                </c:pt>
                <c:pt idx="2198">
                  <c:v>5.58</c:v>
                </c:pt>
                <c:pt idx="2199">
                  <c:v>5.62</c:v>
                </c:pt>
                <c:pt idx="2200">
                  <c:v>5.2200000000000006</c:v>
                </c:pt>
                <c:pt idx="2201">
                  <c:v>5.76</c:v>
                </c:pt>
                <c:pt idx="2202">
                  <c:v>5.42</c:v>
                </c:pt>
                <c:pt idx="2203">
                  <c:v>4.6399999999999997</c:v>
                </c:pt>
                <c:pt idx="2204">
                  <c:v>4.0199999999999996</c:v>
                </c:pt>
                <c:pt idx="2205">
                  <c:v>3.5800000000000005</c:v>
                </c:pt>
                <c:pt idx="2206">
                  <c:v>2.8200000000000003</c:v>
                </c:pt>
                <c:pt idx="2207">
                  <c:v>2.4400000000000013</c:v>
                </c:pt>
                <c:pt idx="2208">
                  <c:v>2.2200000000000011</c:v>
                </c:pt>
                <c:pt idx="2209">
                  <c:v>2.180000000000001</c:v>
                </c:pt>
                <c:pt idx="2210">
                  <c:v>1.5600000000000009</c:v>
                </c:pt>
                <c:pt idx="2211">
                  <c:v>1.420000000000001</c:v>
                </c:pt>
                <c:pt idx="2212">
                  <c:v>1.0000000000000007</c:v>
                </c:pt>
                <c:pt idx="2213">
                  <c:v>0.84000000000000052</c:v>
                </c:pt>
                <c:pt idx="2214">
                  <c:v>0.50000000000000067</c:v>
                </c:pt>
                <c:pt idx="2215">
                  <c:v>0.220000000000001</c:v>
                </c:pt>
                <c:pt idx="2216">
                  <c:v>-0.35999999999999871</c:v>
                </c:pt>
                <c:pt idx="2217">
                  <c:v>-0.87999999999999901</c:v>
                </c:pt>
                <c:pt idx="2218">
                  <c:v>-1.319999999999999</c:v>
                </c:pt>
                <c:pt idx="2219">
                  <c:v>-2.0199999999999996</c:v>
                </c:pt>
                <c:pt idx="2220">
                  <c:v>-2.6</c:v>
                </c:pt>
                <c:pt idx="2221">
                  <c:v>-2.96</c:v>
                </c:pt>
                <c:pt idx="2222">
                  <c:v>-3.16</c:v>
                </c:pt>
                <c:pt idx="2223">
                  <c:v>-3.7000000000000006</c:v>
                </c:pt>
                <c:pt idx="2224">
                  <c:v>-4.1000000000000005</c:v>
                </c:pt>
                <c:pt idx="2225">
                  <c:v>-4.2000000000000011</c:v>
                </c:pt>
                <c:pt idx="2226">
                  <c:v>-4.580000000000001</c:v>
                </c:pt>
                <c:pt idx="2227">
                  <c:v>-4.8400000000000016</c:v>
                </c:pt>
                <c:pt idx="2228">
                  <c:v>-5.1400000000000015</c:v>
                </c:pt>
                <c:pt idx="2229">
                  <c:v>-5.2800000000000011</c:v>
                </c:pt>
                <c:pt idx="2230">
                  <c:v>-5.8200000000000021</c:v>
                </c:pt>
                <c:pt idx="2231">
                  <c:v>-6.0200000000000014</c:v>
                </c:pt>
                <c:pt idx="2232">
                  <c:v>-6.4200000000000017</c:v>
                </c:pt>
                <c:pt idx="2233">
                  <c:v>-6.8400000000000007</c:v>
                </c:pt>
                <c:pt idx="2234">
                  <c:v>-7.38</c:v>
                </c:pt>
                <c:pt idx="2235">
                  <c:v>-7.2399999999999993</c:v>
                </c:pt>
                <c:pt idx="2236">
                  <c:v>-7.2</c:v>
                </c:pt>
                <c:pt idx="2237">
                  <c:v>-7.259999999999998</c:v>
                </c:pt>
                <c:pt idx="2238">
                  <c:v>-7.3799999999999981</c:v>
                </c:pt>
                <c:pt idx="2239">
                  <c:v>-7.1399999999999988</c:v>
                </c:pt>
                <c:pt idx="2240">
                  <c:v>-7.339999999999999</c:v>
                </c:pt>
                <c:pt idx="2241">
                  <c:v>-7.3599999999999977</c:v>
                </c:pt>
                <c:pt idx="2242">
                  <c:v>-7.2199999999999989</c:v>
                </c:pt>
                <c:pt idx="2243">
                  <c:v>-6.5</c:v>
                </c:pt>
                <c:pt idx="2244">
                  <c:v>-6.06</c:v>
                </c:pt>
                <c:pt idx="2245">
                  <c:v>-5.24</c:v>
                </c:pt>
                <c:pt idx="2246">
                  <c:v>-4.7200000000000006</c:v>
                </c:pt>
                <c:pt idx="2247">
                  <c:v>-4.0200000000000005</c:v>
                </c:pt>
                <c:pt idx="2248">
                  <c:v>-3.5399999999999991</c:v>
                </c:pt>
                <c:pt idx="2249">
                  <c:v>-3.2599999999999993</c:v>
                </c:pt>
                <c:pt idx="2250">
                  <c:v>-2.9599999999999982</c:v>
                </c:pt>
                <c:pt idx="2251">
                  <c:v>-2.5399999999999991</c:v>
                </c:pt>
                <c:pt idx="2252">
                  <c:v>-2.1399999999999992</c:v>
                </c:pt>
                <c:pt idx="2253">
                  <c:v>-1.6599999999999995</c:v>
                </c:pt>
                <c:pt idx="2254">
                  <c:v>-1.2999999999999985</c:v>
                </c:pt>
                <c:pt idx="2255">
                  <c:v>-0.89999999999999858</c:v>
                </c:pt>
                <c:pt idx="2256">
                  <c:v>-0.91999999999999882</c:v>
                </c:pt>
                <c:pt idx="2257">
                  <c:v>-0.67999999999999972</c:v>
                </c:pt>
                <c:pt idx="2258">
                  <c:v>-0.7</c:v>
                </c:pt>
                <c:pt idx="2259">
                  <c:v>1.9999999999998862E-2</c:v>
                </c:pt>
                <c:pt idx="2260">
                  <c:v>0.31999999999999884</c:v>
                </c:pt>
                <c:pt idx="2261">
                  <c:v>0.85999999999999943</c:v>
                </c:pt>
                <c:pt idx="2262">
                  <c:v>1.4</c:v>
                </c:pt>
                <c:pt idx="2263">
                  <c:v>1.5200000000000002</c:v>
                </c:pt>
                <c:pt idx="2264">
                  <c:v>1.0399999999999991</c:v>
                </c:pt>
                <c:pt idx="2265">
                  <c:v>0.81999999999999884</c:v>
                </c:pt>
                <c:pt idx="2266">
                  <c:v>0.75999999999999945</c:v>
                </c:pt>
                <c:pt idx="2267">
                  <c:v>0.57999999999999974</c:v>
                </c:pt>
                <c:pt idx="2268">
                  <c:v>0.45999999999999941</c:v>
                </c:pt>
                <c:pt idx="2269">
                  <c:v>0.78000000000000114</c:v>
                </c:pt>
                <c:pt idx="2270">
                  <c:v>0.60000000000000142</c:v>
                </c:pt>
                <c:pt idx="2271">
                  <c:v>0.48000000000000115</c:v>
                </c:pt>
                <c:pt idx="2272">
                  <c:v>6.0000000000000851E-2</c:v>
                </c:pt>
                <c:pt idx="2273">
                  <c:v>-0.27999999999999969</c:v>
                </c:pt>
                <c:pt idx="2274">
                  <c:v>-0.62000000000000033</c:v>
                </c:pt>
                <c:pt idx="2275">
                  <c:v>-0.88000000000000111</c:v>
                </c:pt>
                <c:pt idx="2276">
                  <c:v>-1.4200000000000017</c:v>
                </c:pt>
                <c:pt idx="2277">
                  <c:v>-1.7200000000000017</c:v>
                </c:pt>
                <c:pt idx="2278">
                  <c:v>-2.12</c:v>
                </c:pt>
                <c:pt idx="2279">
                  <c:v>-2.5600000000000009</c:v>
                </c:pt>
                <c:pt idx="2280">
                  <c:v>-2.88</c:v>
                </c:pt>
                <c:pt idx="2281">
                  <c:v>-2.6799999999999997</c:v>
                </c:pt>
                <c:pt idx="2282">
                  <c:v>-2.9599999999999995</c:v>
                </c:pt>
                <c:pt idx="2283">
                  <c:v>-2.7</c:v>
                </c:pt>
                <c:pt idx="2284">
                  <c:v>-2.5799999999999996</c:v>
                </c:pt>
                <c:pt idx="2285">
                  <c:v>-2.1799999999999997</c:v>
                </c:pt>
                <c:pt idx="2286">
                  <c:v>-2.1399999999999992</c:v>
                </c:pt>
                <c:pt idx="2287">
                  <c:v>-1.7799999999999983</c:v>
                </c:pt>
                <c:pt idx="2288">
                  <c:v>-1.2199999999999989</c:v>
                </c:pt>
                <c:pt idx="2289">
                  <c:v>-0.87999999999999834</c:v>
                </c:pt>
                <c:pt idx="2290">
                  <c:v>-0.77999999999999825</c:v>
                </c:pt>
                <c:pt idx="2291">
                  <c:v>-0.47999999999999832</c:v>
                </c:pt>
                <c:pt idx="2292">
                  <c:v>-3.9999999999999147E-2</c:v>
                </c:pt>
                <c:pt idx="2293">
                  <c:v>-1.9999999999998862E-2</c:v>
                </c:pt>
                <c:pt idx="2294">
                  <c:v>0.40000000000000141</c:v>
                </c:pt>
                <c:pt idx="2295">
                  <c:v>0.82000000000000028</c:v>
                </c:pt>
                <c:pt idx="2296">
                  <c:v>1.1400000000000006</c:v>
                </c:pt>
                <c:pt idx="2297">
                  <c:v>1.1799999999999997</c:v>
                </c:pt>
                <c:pt idx="2298">
                  <c:v>1.3200000000000003</c:v>
                </c:pt>
                <c:pt idx="2299">
                  <c:v>1.3200000000000003</c:v>
                </c:pt>
                <c:pt idx="2300">
                  <c:v>1.8400000000000005</c:v>
                </c:pt>
                <c:pt idx="2301">
                  <c:v>2</c:v>
                </c:pt>
                <c:pt idx="2302">
                  <c:v>2.160000000000001</c:v>
                </c:pt>
                <c:pt idx="2303">
                  <c:v>2</c:v>
                </c:pt>
                <c:pt idx="2304">
                  <c:v>2.0599999999999996</c:v>
                </c:pt>
                <c:pt idx="2305">
                  <c:v>1.2199999999999989</c:v>
                </c:pt>
                <c:pt idx="2306">
                  <c:v>0.51999999999999891</c:v>
                </c:pt>
                <c:pt idx="2307">
                  <c:v>0.11999999999999886</c:v>
                </c:pt>
                <c:pt idx="2308">
                  <c:v>-0.22000000000000028</c:v>
                </c:pt>
                <c:pt idx="2309">
                  <c:v>-0.92000000000000026</c:v>
                </c:pt>
                <c:pt idx="2310">
                  <c:v>-0.75999999999999945</c:v>
                </c:pt>
                <c:pt idx="2311">
                  <c:v>-1.4199999999999988</c:v>
                </c:pt>
                <c:pt idx="2312">
                  <c:v>-2.319999999999999</c:v>
                </c:pt>
                <c:pt idx="2313">
                  <c:v>-2.819999999999999</c:v>
                </c:pt>
                <c:pt idx="2314">
                  <c:v>-3.28</c:v>
                </c:pt>
                <c:pt idx="2315">
                  <c:v>-3.9599999999999995</c:v>
                </c:pt>
                <c:pt idx="2316">
                  <c:v>-4.1399999999999988</c:v>
                </c:pt>
                <c:pt idx="2317">
                  <c:v>-4.1399999999999988</c:v>
                </c:pt>
                <c:pt idx="2318">
                  <c:v>-4.3</c:v>
                </c:pt>
                <c:pt idx="2319">
                  <c:v>-4.1399999999999988</c:v>
                </c:pt>
                <c:pt idx="2320">
                  <c:v>-4.4599999999999991</c:v>
                </c:pt>
                <c:pt idx="2321">
                  <c:v>-3.9200000000000004</c:v>
                </c:pt>
                <c:pt idx="2322">
                  <c:v>-3.6400000000000006</c:v>
                </c:pt>
                <c:pt idx="2323">
                  <c:v>-3.2599999999999993</c:v>
                </c:pt>
                <c:pt idx="2324">
                  <c:v>-2.9599999999999995</c:v>
                </c:pt>
                <c:pt idx="2325">
                  <c:v>-2.2399999999999993</c:v>
                </c:pt>
                <c:pt idx="2326">
                  <c:v>-2.0399999999999991</c:v>
                </c:pt>
                <c:pt idx="2327">
                  <c:v>-1.4200000000000004</c:v>
                </c:pt>
                <c:pt idx="2328">
                  <c:v>-1.040000000000002</c:v>
                </c:pt>
                <c:pt idx="2329">
                  <c:v>-0.72000000000000308</c:v>
                </c:pt>
                <c:pt idx="2330">
                  <c:v>-0.70000000000000429</c:v>
                </c:pt>
                <c:pt idx="2331">
                  <c:v>-0.46000000000000368</c:v>
                </c:pt>
                <c:pt idx="2332">
                  <c:v>-0.22000000000000314</c:v>
                </c:pt>
                <c:pt idx="2333">
                  <c:v>-2.8421709430404009E-15</c:v>
                </c:pt>
                <c:pt idx="2334">
                  <c:v>-0.16000000000000086</c:v>
                </c:pt>
                <c:pt idx="2335">
                  <c:v>0.3</c:v>
                </c:pt>
                <c:pt idx="2336">
                  <c:v>0.43999999999999917</c:v>
                </c:pt>
                <c:pt idx="2337">
                  <c:v>0.41999999999999887</c:v>
                </c:pt>
                <c:pt idx="2338">
                  <c:v>0.46000000000000085</c:v>
                </c:pt>
                <c:pt idx="2339">
                  <c:v>0.87999999999999967</c:v>
                </c:pt>
                <c:pt idx="2340">
                  <c:v>0.82000000000000028</c:v>
                </c:pt>
                <c:pt idx="2341">
                  <c:v>0.94000000000000061</c:v>
                </c:pt>
                <c:pt idx="2342">
                  <c:v>0.64000000000000201</c:v>
                </c:pt>
                <c:pt idx="2343">
                  <c:v>0.52000000000000024</c:v>
                </c:pt>
                <c:pt idx="2344">
                  <c:v>0.24000000000000057</c:v>
                </c:pt>
                <c:pt idx="2345">
                  <c:v>-0.1</c:v>
                </c:pt>
                <c:pt idx="2346">
                  <c:v>-0.44000000000000056</c:v>
                </c:pt>
                <c:pt idx="2347">
                  <c:v>-0.20000000000000143</c:v>
                </c:pt>
                <c:pt idx="2348">
                  <c:v>-0.4</c:v>
                </c:pt>
                <c:pt idx="2349">
                  <c:v>-0.62000000000000033</c:v>
                </c:pt>
                <c:pt idx="2350">
                  <c:v>-0.78000000000000114</c:v>
                </c:pt>
                <c:pt idx="2351">
                  <c:v>-1.1600000000000008</c:v>
                </c:pt>
                <c:pt idx="2352">
                  <c:v>-1.5400000000000005</c:v>
                </c:pt>
                <c:pt idx="2353">
                  <c:v>-1.3800000000000012</c:v>
                </c:pt>
                <c:pt idx="2354">
                  <c:v>-1.4000000000000015</c:v>
                </c:pt>
                <c:pt idx="2355">
                  <c:v>-1.1400000000000006</c:v>
                </c:pt>
                <c:pt idx="2356">
                  <c:v>-1.180000000000001</c:v>
                </c:pt>
                <c:pt idx="2357">
                  <c:v>-1.5400000000000005</c:v>
                </c:pt>
                <c:pt idx="2358">
                  <c:v>-3.0200000000000018</c:v>
                </c:pt>
                <c:pt idx="2359">
                  <c:v>-4.74</c:v>
                </c:pt>
                <c:pt idx="2360">
                  <c:v>-6.62</c:v>
                </c:pt>
                <c:pt idx="2361">
                  <c:v>-6.6999999999999984</c:v>
                </c:pt>
                <c:pt idx="2362">
                  <c:v>-5.5999999999999988</c:v>
                </c:pt>
                <c:pt idx="2363">
                  <c:v>-3.0199999999999974</c:v>
                </c:pt>
                <c:pt idx="2364">
                  <c:v>0.1200000000000017</c:v>
                </c:pt>
                <c:pt idx="2365">
                  <c:v>3.7000000000000015</c:v>
                </c:pt>
                <c:pt idx="2366">
                  <c:v>5.160000000000001</c:v>
                </c:pt>
                <c:pt idx="2367">
                  <c:v>4.5600000000000005</c:v>
                </c:pt>
                <c:pt idx="2368">
                  <c:v>2.72</c:v>
                </c:pt>
                <c:pt idx="2369">
                  <c:v>0.95999999999999941</c:v>
                </c:pt>
                <c:pt idx="2370">
                  <c:v>-1.0600000000000009</c:v>
                </c:pt>
                <c:pt idx="2371">
                  <c:v>-2.3200000000000016</c:v>
                </c:pt>
                <c:pt idx="2372">
                  <c:v>-2.1000000000000028</c:v>
                </c:pt>
                <c:pt idx="2373">
                  <c:v>-1.4600000000000022</c:v>
                </c:pt>
                <c:pt idx="2374">
                  <c:v>-1.0600000000000009</c:v>
                </c:pt>
                <c:pt idx="2375">
                  <c:v>-0.54000000000000059</c:v>
                </c:pt>
                <c:pt idx="2376">
                  <c:v>-0.32000000000000028</c:v>
                </c:pt>
                <c:pt idx="2377">
                  <c:v>-0.45999999999999941</c:v>
                </c:pt>
                <c:pt idx="2378">
                  <c:v>-0.4799999999999997</c:v>
                </c:pt>
                <c:pt idx="2379">
                  <c:v>-0.4799999999999997</c:v>
                </c:pt>
                <c:pt idx="2380">
                  <c:v>-0.67999999999999972</c:v>
                </c:pt>
                <c:pt idx="2381">
                  <c:v>-0.3</c:v>
                </c:pt>
                <c:pt idx="2382">
                  <c:v>-0.4799999999999997</c:v>
                </c:pt>
                <c:pt idx="2383">
                  <c:v>-0.82000000000000028</c:v>
                </c:pt>
                <c:pt idx="2384">
                  <c:v>-0.52000000000000168</c:v>
                </c:pt>
                <c:pt idx="2385">
                  <c:v>-0.52000000000000168</c:v>
                </c:pt>
                <c:pt idx="2386">
                  <c:v>-0.7600000000000009</c:v>
                </c:pt>
                <c:pt idx="2387">
                  <c:v>-0.68000000000000116</c:v>
                </c:pt>
                <c:pt idx="2388">
                  <c:v>-0.54000000000000059</c:v>
                </c:pt>
                <c:pt idx="2389">
                  <c:v>-0.75999999999999945</c:v>
                </c:pt>
                <c:pt idx="2390">
                  <c:v>-1.0799999999999996</c:v>
                </c:pt>
                <c:pt idx="2391">
                  <c:v>-1.3</c:v>
                </c:pt>
                <c:pt idx="2392">
                  <c:v>-1.4600000000000009</c:v>
                </c:pt>
                <c:pt idx="2393">
                  <c:v>-1.7600000000000009</c:v>
                </c:pt>
                <c:pt idx="2394">
                  <c:v>-2.0600000000000009</c:v>
                </c:pt>
                <c:pt idx="2395">
                  <c:v>-2.160000000000001</c:v>
                </c:pt>
                <c:pt idx="2396">
                  <c:v>-2.0200000000000018</c:v>
                </c:pt>
                <c:pt idx="2397">
                  <c:v>-1.7</c:v>
                </c:pt>
                <c:pt idx="2398">
                  <c:v>-1.3200000000000003</c:v>
                </c:pt>
                <c:pt idx="2399">
                  <c:v>-1.4400000000000006</c:v>
                </c:pt>
                <c:pt idx="2400">
                  <c:v>-1.2799999999999998</c:v>
                </c:pt>
                <c:pt idx="2401">
                  <c:v>-1.6399999999999992</c:v>
                </c:pt>
                <c:pt idx="2402">
                  <c:v>-1.7200000000000002</c:v>
                </c:pt>
                <c:pt idx="2403">
                  <c:v>-1.7800000000000011</c:v>
                </c:pt>
                <c:pt idx="2404">
                  <c:v>-1.9</c:v>
                </c:pt>
                <c:pt idx="2405">
                  <c:v>-1.9800000000000011</c:v>
                </c:pt>
                <c:pt idx="2406">
                  <c:v>-2.2000000000000002</c:v>
                </c:pt>
                <c:pt idx="2407">
                  <c:v>-2.2799999999999998</c:v>
                </c:pt>
                <c:pt idx="2408">
                  <c:v>-2.2599999999999993</c:v>
                </c:pt>
                <c:pt idx="2409">
                  <c:v>-1.7799999999999998</c:v>
                </c:pt>
                <c:pt idx="2410">
                  <c:v>-1.7599999999999993</c:v>
                </c:pt>
                <c:pt idx="2411">
                  <c:v>-1.3200000000000003</c:v>
                </c:pt>
                <c:pt idx="2412">
                  <c:v>-1.4400000000000006</c:v>
                </c:pt>
                <c:pt idx="2413">
                  <c:v>-1.4399999999999991</c:v>
                </c:pt>
                <c:pt idx="2414">
                  <c:v>-1.3600000000000008</c:v>
                </c:pt>
                <c:pt idx="2415">
                  <c:v>-0.84000000000000052</c:v>
                </c:pt>
                <c:pt idx="2416">
                  <c:v>-0.28000000000000114</c:v>
                </c:pt>
                <c:pt idx="2417">
                  <c:v>-1.4210854715202005E-15</c:v>
                </c:pt>
                <c:pt idx="2418">
                  <c:v>7.9999999999998295E-2</c:v>
                </c:pt>
                <c:pt idx="2419">
                  <c:v>0</c:v>
                </c:pt>
                <c:pt idx="2420">
                  <c:v>5.9999999999999429E-2</c:v>
                </c:pt>
                <c:pt idx="2421">
                  <c:v>-0.7</c:v>
                </c:pt>
                <c:pt idx="2422">
                  <c:v>-0.63999999999999913</c:v>
                </c:pt>
                <c:pt idx="2423">
                  <c:v>-0.54000000000000059</c:v>
                </c:pt>
                <c:pt idx="2424">
                  <c:v>-0.14000000000000198</c:v>
                </c:pt>
                <c:pt idx="2425">
                  <c:v>-0.48000000000000254</c:v>
                </c:pt>
                <c:pt idx="2426">
                  <c:v>-0.14000000000000198</c:v>
                </c:pt>
                <c:pt idx="2427">
                  <c:v>-0.22000000000000314</c:v>
                </c:pt>
                <c:pt idx="2428">
                  <c:v>0.159999999999998</c:v>
                </c:pt>
                <c:pt idx="2429">
                  <c:v>1.9999999999998862E-2</c:v>
                </c:pt>
                <c:pt idx="2430">
                  <c:v>0.12000000000000029</c:v>
                </c:pt>
                <c:pt idx="2431">
                  <c:v>0.17999999999999972</c:v>
                </c:pt>
                <c:pt idx="2432">
                  <c:v>0.16000000000000086</c:v>
                </c:pt>
                <c:pt idx="2433">
                  <c:v>0.12000000000000029</c:v>
                </c:pt>
                <c:pt idx="2434">
                  <c:v>0.2</c:v>
                </c:pt>
                <c:pt idx="2435">
                  <c:v>0.49999999999999856</c:v>
                </c:pt>
                <c:pt idx="2436">
                  <c:v>0.51999999999999891</c:v>
                </c:pt>
                <c:pt idx="2437">
                  <c:v>0.73999999999999777</c:v>
                </c:pt>
                <c:pt idx="2438">
                  <c:v>0.33999999999999914</c:v>
                </c:pt>
                <c:pt idx="2439">
                  <c:v>0.37999999999999828</c:v>
                </c:pt>
                <c:pt idx="2440">
                  <c:v>0.33999999999999914</c:v>
                </c:pt>
                <c:pt idx="2441">
                  <c:v>0.67999999999999972</c:v>
                </c:pt>
                <c:pt idx="2442">
                  <c:v>0.7</c:v>
                </c:pt>
                <c:pt idx="2443">
                  <c:v>0.61999999999999889</c:v>
                </c:pt>
                <c:pt idx="2444">
                  <c:v>8.000000000000114E-2</c:v>
                </c:pt>
                <c:pt idx="2445">
                  <c:v>-0.27999999999999831</c:v>
                </c:pt>
                <c:pt idx="2446">
                  <c:v>-0.85999999999999943</c:v>
                </c:pt>
                <c:pt idx="2447">
                  <c:v>-0.75999999999999945</c:v>
                </c:pt>
                <c:pt idx="2448">
                  <c:v>-0.69999999999999862</c:v>
                </c:pt>
                <c:pt idx="2449">
                  <c:v>-5.9999999999999429E-2</c:v>
                </c:pt>
                <c:pt idx="2450">
                  <c:v>0.32000000000000028</c:v>
                </c:pt>
                <c:pt idx="2451">
                  <c:v>0.7000000000000014</c:v>
                </c:pt>
                <c:pt idx="2452">
                  <c:v>0.62000000000000166</c:v>
                </c:pt>
                <c:pt idx="2453">
                  <c:v>0.98000000000000109</c:v>
                </c:pt>
                <c:pt idx="2454">
                  <c:v>0.66000000000000081</c:v>
                </c:pt>
                <c:pt idx="2455">
                  <c:v>0.98000000000000109</c:v>
                </c:pt>
                <c:pt idx="2456">
                  <c:v>1.5600000000000009</c:v>
                </c:pt>
                <c:pt idx="2457">
                  <c:v>1.6200000000000003</c:v>
                </c:pt>
                <c:pt idx="2458">
                  <c:v>1.5800000000000012</c:v>
                </c:pt>
                <c:pt idx="2459">
                  <c:v>2.0000000000000013</c:v>
                </c:pt>
                <c:pt idx="2460">
                  <c:v>1.9600000000000015</c:v>
                </c:pt>
                <c:pt idx="2461">
                  <c:v>1.5800000000000012</c:v>
                </c:pt>
                <c:pt idx="2462">
                  <c:v>1.9000000000000021</c:v>
                </c:pt>
                <c:pt idx="2463">
                  <c:v>2.2200000000000011</c:v>
                </c:pt>
                <c:pt idx="2464">
                  <c:v>2.0000000000000009</c:v>
                </c:pt>
                <c:pt idx="2465">
                  <c:v>2.12</c:v>
                </c:pt>
                <c:pt idx="2466">
                  <c:v>2.2799999999999998</c:v>
                </c:pt>
                <c:pt idx="2467">
                  <c:v>2.4399999999999991</c:v>
                </c:pt>
                <c:pt idx="2468">
                  <c:v>2.2999999999999994</c:v>
                </c:pt>
                <c:pt idx="2469">
                  <c:v>2.339999999999999</c:v>
                </c:pt>
                <c:pt idx="2470">
                  <c:v>1.6599999999999988</c:v>
                </c:pt>
                <c:pt idx="2471">
                  <c:v>1.2199999999999995</c:v>
                </c:pt>
                <c:pt idx="2472">
                  <c:v>0.49999999999999928</c:v>
                </c:pt>
                <c:pt idx="2473">
                  <c:v>0.57999999999999974</c:v>
                </c:pt>
                <c:pt idx="2474">
                  <c:v>0.67999999999999972</c:v>
                </c:pt>
                <c:pt idx="2475">
                  <c:v>1.1200000000000003</c:v>
                </c:pt>
                <c:pt idx="2476">
                  <c:v>0.77999999999999969</c:v>
                </c:pt>
                <c:pt idx="2477">
                  <c:v>0.77999999999999969</c:v>
                </c:pt>
                <c:pt idx="2478">
                  <c:v>0.37999999999999973</c:v>
                </c:pt>
                <c:pt idx="2479">
                  <c:v>-0.32000000000000028</c:v>
                </c:pt>
                <c:pt idx="2480">
                  <c:v>-0.6399999999999999</c:v>
                </c:pt>
                <c:pt idx="2481">
                  <c:v>-0.17999999999999972</c:v>
                </c:pt>
                <c:pt idx="2482">
                  <c:v>-0.31999999999999884</c:v>
                </c:pt>
                <c:pt idx="2483">
                  <c:v>-0.43999999999999917</c:v>
                </c:pt>
                <c:pt idx="2484">
                  <c:v>-0.53999999999999915</c:v>
                </c:pt>
                <c:pt idx="2485">
                  <c:v>-0.76000000000000012</c:v>
                </c:pt>
                <c:pt idx="2486">
                  <c:v>-1.3</c:v>
                </c:pt>
                <c:pt idx="2487">
                  <c:v>-1.56</c:v>
                </c:pt>
                <c:pt idx="2488">
                  <c:v>-1.86</c:v>
                </c:pt>
                <c:pt idx="2489">
                  <c:v>-1.8</c:v>
                </c:pt>
                <c:pt idx="2490">
                  <c:v>-1.7399999999999991</c:v>
                </c:pt>
                <c:pt idx="2491">
                  <c:v>-1.3999999999999992</c:v>
                </c:pt>
                <c:pt idx="2492">
                  <c:v>-1.1799999999999997</c:v>
                </c:pt>
                <c:pt idx="2493">
                  <c:v>-0.89999999999999925</c:v>
                </c:pt>
                <c:pt idx="2494">
                  <c:v>-0.57999999999999974</c:v>
                </c:pt>
                <c:pt idx="2495">
                  <c:v>-0.56000000000000016</c:v>
                </c:pt>
                <c:pt idx="2496">
                  <c:v>-0.53999999999999981</c:v>
                </c:pt>
                <c:pt idx="2497">
                  <c:v>-0.73999999999999988</c:v>
                </c:pt>
                <c:pt idx="2498">
                  <c:v>-0.9</c:v>
                </c:pt>
                <c:pt idx="2499">
                  <c:v>-0.75999999999999945</c:v>
                </c:pt>
                <c:pt idx="2500">
                  <c:v>-0.67999999999999905</c:v>
                </c:pt>
                <c:pt idx="2501">
                  <c:v>-0.45999999999999941</c:v>
                </c:pt>
                <c:pt idx="2502">
                  <c:v>-0.13999999999999985</c:v>
                </c:pt>
                <c:pt idx="2503">
                  <c:v>0.3</c:v>
                </c:pt>
                <c:pt idx="2504">
                  <c:v>0.19999999999999929</c:v>
                </c:pt>
                <c:pt idx="2505">
                  <c:v>3.9999999999999147E-2</c:v>
                </c:pt>
                <c:pt idx="2506">
                  <c:v>-0.16000000000000086</c:v>
                </c:pt>
                <c:pt idx="2507">
                  <c:v>-0.3</c:v>
                </c:pt>
                <c:pt idx="2508">
                  <c:v>-0.42000000000000026</c:v>
                </c:pt>
                <c:pt idx="2509">
                  <c:v>-0.27999999999999969</c:v>
                </c:pt>
                <c:pt idx="2510">
                  <c:v>-0.25999999999999945</c:v>
                </c:pt>
                <c:pt idx="2511">
                  <c:v>-0.15999999999999942</c:v>
                </c:pt>
                <c:pt idx="2512">
                  <c:v>-0.3999999999999993</c:v>
                </c:pt>
                <c:pt idx="2513">
                  <c:v>-0.63999999999999913</c:v>
                </c:pt>
                <c:pt idx="2514">
                  <c:v>-0.51999999999999891</c:v>
                </c:pt>
                <c:pt idx="2515">
                  <c:v>-0.4799999999999997</c:v>
                </c:pt>
                <c:pt idx="2516">
                  <c:v>-1.1000000000000001</c:v>
                </c:pt>
                <c:pt idx="2517">
                  <c:v>-0.92000000000000104</c:v>
                </c:pt>
                <c:pt idx="2518">
                  <c:v>-0.7600000000000009</c:v>
                </c:pt>
                <c:pt idx="2519">
                  <c:v>-1.320000000000001</c:v>
                </c:pt>
                <c:pt idx="2520">
                  <c:v>-1.1600000000000008</c:v>
                </c:pt>
                <c:pt idx="2521">
                  <c:v>-0.8</c:v>
                </c:pt>
                <c:pt idx="2522">
                  <c:v>-0.85999999999999943</c:v>
                </c:pt>
                <c:pt idx="2523">
                  <c:v>-1.0599999999999994</c:v>
                </c:pt>
                <c:pt idx="2524">
                  <c:v>-0.9</c:v>
                </c:pt>
                <c:pt idx="2525">
                  <c:v>-0.97999999999999976</c:v>
                </c:pt>
                <c:pt idx="2526">
                  <c:v>-0.78000000000000047</c:v>
                </c:pt>
                <c:pt idx="2527">
                  <c:v>-4.000000000000057E-2</c:v>
                </c:pt>
                <c:pt idx="2528">
                  <c:v>0.35999999999999943</c:v>
                </c:pt>
                <c:pt idx="2529">
                  <c:v>0.46000000000000013</c:v>
                </c:pt>
                <c:pt idx="2530">
                  <c:v>0.36000000000000015</c:v>
                </c:pt>
                <c:pt idx="2531">
                  <c:v>0.88000000000000045</c:v>
                </c:pt>
                <c:pt idx="2532">
                  <c:v>0.82000000000000028</c:v>
                </c:pt>
                <c:pt idx="2533">
                  <c:v>1.2</c:v>
                </c:pt>
                <c:pt idx="2534">
                  <c:v>1.5799999999999996</c:v>
                </c:pt>
                <c:pt idx="2535">
                  <c:v>2.34</c:v>
                </c:pt>
                <c:pt idx="2536">
                  <c:v>2.1999999999999993</c:v>
                </c:pt>
                <c:pt idx="2537">
                  <c:v>2.1599999999999993</c:v>
                </c:pt>
                <c:pt idx="2538">
                  <c:v>2.3599999999999994</c:v>
                </c:pt>
                <c:pt idx="2539">
                  <c:v>2.38</c:v>
                </c:pt>
                <c:pt idx="2540">
                  <c:v>2.2399999999999998</c:v>
                </c:pt>
                <c:pt idx="2541">
                  <c:v>2.2600000000000002</c:v>
                </c:pt>
                <c:pt idx="2542">
                  <c:v>2.34</c:v>
                </c:pt>
                <c:pt idx="2543">
                  <c:v>1.9600000000000002</c:v>
                </c:pt>
                <c:pt idx="2544">
                  <c:v>1.7799999999999998</c:v>
                </c:pt>
                <c:pt idx="2545">
                  <c:v>1.8399999999999994</c:v>
                </c:pt>
                <c:pt idx="2546">
                  <c:v>1.7</c:v>
                </c:pt>
                <c:pt idx="2547">
                  <c:v>1.6400000000000006</c:v>
                </c:pt>
                <c:pt idx="2548">
                  <c:v>1.7600000000000002</c:v>
                </c:pt>
                <c:pt idx="2549">
                  <c:v>1.5600000000000005</c:v>
                </c:pt>
                <c:pt idx="2550">
                  <c:v>0.80000000000000038</c:v>
                </c:pt>
                <c:pt idx="2551">
                  <c:v>0.76000000000000012</c:v>
                </c:pt>
                <c:pt idx="2552">
                  <c:v>0.48000000000000009</c:v>
                </c:pt>
                <c:pt idx="2553">
                  <c:v>-9.9999999999999645E-2</c:v>
                </c:pt>
                <c:pt idx="2554">
                  <c:v>-0.33999999999999986</c:v>
                </c:pt>
                <c:pt idx="2555">
                  <c:v>-1.02</c:v>
                </c:pt>
                <c:pt idx="2556">
                  <c:v>-2.6599999999999997</c:v>
                </c:pt>
                <c:pt idx="2557">
                  <c:v>-3.88</c:v>
                </c:pt>
                <c:pt idx="2558">
                  <c:v>-4.18</c:v>
                </c:pt>
                <c:pt idx="2559">
                  <c:v>-3.3</c:v>
                </c:pt>
                <c:pt idx="2560">
                  <c:v>-1.56</c:v>
                </c:pt>
                <c:pt idx="2561">
                  <c:v>1.4199999999999995</c:v>
                </c:pt>
                <c:pt idx="2562">
                  <c:v>3.4799999999999995</c:v>
                </c:pt>
                <c:pt idx="2563">
                  <c:v>4.9599999999999991</c:v>
                </c:pt>
                <c:pt idx="2564">
                  <c:v>4.26</c:v>
                </c:pt>
                <c:pt idx="2565">
                  <c:v>3.0399999999999987</c:v>
                </c:pt>
                <c:pt idx="2566">
                  <c:v>0.81999999999999962</c:v>
                </c:pt>
                <c:pt idx="2567">
                  <c:v>-0.50000000000000033</c:v>
                </c:pt>
                <c:pt idx="2568">
                  <c:v>-2.12</c:v>
                </c:pt>
                <c:pt idx="2569">
                  <c:v>-2.2199999999999998</c:v>
                </c:pt>
                <c:pt idx="2570">
                  <c:v>-1.8999999999999997</c:v>
                </c:pt>
                <c:pt idx="2571">
                  <c:v>-1.3799999999999994</c:v>
                </c:pt>
                <c:pt idx="2572">
                  <c:v>-1.1799999999999993</c:v>
                </c:pt>
                <c:pt idx="2573">
                  <c:v>-0.89999999999999925</c:v>
                </c:pt>
                <c:pt idx="2574">
                  <c:v>-0.89999999999999925</c:v>
                </c:pt>
                <c:pt idx="2575">
                  <c:v>-1.2799999999999994</c:v>
                </c:pt>
                <c:pt idx="2576">
                  <c:v>-1.5599999999999994</c:v>
                </c:pt>
                <c:pt idx="2577">
                  <c:v>-1.4599999999999995</c:v>
                </c:pt>
                <c:pt idx="2578">
                  <c:v>-1.5199999999999996</c:v>
                </c:pt>
                <c:pt idx="2579">
                  <c:v>-1.7199999999999995</c:v>
                </c:pt>
                <c:pt idx="2580">
                  <c:v>-1.5199999999999996</c:v>
                </c:pt>
                <c:pt idx="2581">
                  <c:v>-1.2999999999999996</c:v>
                </c:pt>
                <c:pt idx="2582">
                  <c:v>-1.2799999999999998</c:v>
                </c:pt>
                <c:pt idx="2583">
                  <c:v>-0.7999999999999996</c:v>
                </c:pt>
                <c:pt idx="2584">
                  <c:v>-0.61999999999999955</c:v>
                </c:pt>
                <c:pt idx="2585">
                  <c:v>-0.59999999999999964</c:v>
                </c:pt>
                <c:pt idx="2586">
                  <c:v>-0.35999999999999976</c:v>
                </c:pt>
                <c:pt idx="2587">
                  <c:v>-0.21999999999999958</c:v>
                </c:pt>
                <c:pt idx="2588">
                  <c:v>-0.65999999999999981</c:v>
                </c:pt>
                <c:pt idx="2589">
                  <c:v>-0.49999999999999967</c:v>
                </c:pt>
                <c:pt idx="2590">
                  <c:v>-0.7999999999999996</c:v>
                </c:pt>
                <c:pt idx="2591">
                  <c:v>-0.97999999999999976</c:v>
                </c:pt>
                <c:pt idx="2592">
                  <c:v>-1.3</c:v>
                </c:pt>
                <c:pt idx="2593">
                  <c:v>-1.28</c:v>
                </c:pt>
                <c:pt idx="2594">
                  <c:v>-1.3400000000000003</c:v>
                </c:pt>
                <c:pt idx="2595">
                  <c:v>-0.7000000000000004</c:v>
                </c:pt>
                <c:pt idx="2596">
                  <c:v>-0.48000000000000009</c:v>
                </c:pt>
                <c:pt idx="2597">
                  <c:v>-0.41999999999999993</c:v>
                </c:pt>
                <c:pt idx="2598">
                  <c:v>-0.25999999999999979</c:v>
                </c:pt>
                <c:pt idx="2599">
                  <c:v>2.0000000000000285E-2</c:v>
                </c:pt>
                <c:pt idx="2600">
                  <c:v>-0.21999999999999958</c:v>
                </c:pt>
                <c:pt idx="2601">
                  <c:v>-0.37999999999999973</c:v>
                </c:pt>
                <c:pt idx="2602">
                  <c:v>-0.11999999999999993</c:v>
                </c:pt>
                <c:pt idx="2603">
                  <c:v>-5.999999999999979E-2</c:v>
                </c:pt>
                <c:pt idx="2604">
                  <c:v>-0.41999999999999993</c:v>
                </c:pt>
                <c:pt idx="2605">
                  <c:v>-0.54000000000000026</c:v>
                </c:pt>
                <c:pt idx="2606">
                  <c:v>-0.56000000000000016</c:v>
                </c:pt>
                <c:pt idx="2607">
                  <c:v>-0.68</c:v>
                </c:pt>
                <c:pt idx="2608">
                  <c:v>-0.88000000000000012</c:v>
                </c:pt>
                <c:pt idx="2609">
                  <c:v>-0.8</c:v>
                </c:pt>
                <c:pt idx="2610">
                  <c:v>-0.97999999999999976</c:v>
                </c:pt>
                <c:pt idx="2611">
                  <c:v>-1.0599999999999998</c:v>
                </c:pt>
                <c:pt idx="2612">
                  <c:v>-1.1199999999999997</c:v>
                </c:pt>
                <c:pt idx="2613">
                  <c:v>-1.1799999999999997</c:v>
                </c:pt>
                <c:pt idx="2614">
                  <c:v>-1.44</c:v>
                </c:pt>
                <c:pt idx="2615">
                  <c:v>-1.42</c:v>
                </c:pt>
                <c:pt idx="2616">
                  <c:v>-1.0599999999999998</c:v>
                </c:pt>
                <c:pt idx="2617">
                  <c:v>-1.1599999999999997</c:v>
                </c:pt>
                <c:pt idx="2618">
                  <c:v>-0.82</c:v>
                </c:pt>
                <c:pt idx="2619">
                  <c:v>-0.31999999999999995</c:v>
                </c:pt>
                <c:pt idx="2620">
                  <c:v>0.31999999999999995</c:v>
                </c:pt>
                <c:pt idx="2621">
                  <c:v>-0.16000000000000014</c:v>
                </c:pt>
                <c:pt idx="2622">
                  <c:v>3.9999999999999855E-2</c:v>
                </c:pt>
                <c:pt idx="2623">
                  <c:v>-0.21999999999999992</c:v>
                </c:pt>
                <c:pt idx="2624">
                  <c:v>-0.54000000000000026</c:v>
                </c:pt>
                <c:pt idx="2625">
                  <c:v>-0.94000000000000017</c:v>
                </c:pt>
                <c:pt idx="2626">
                  <c:v>-0.52000000000000024</c:v>
                </c:pt>
                <c:pt idx="2627">
                  <c:v>-0.76000000000000045</c:v>
                </c:pt>
                <c:pt idx="2628">
                  <c:v>-0.72000000000000064</c:v>
                </c:pt>
                <c:pt idx="2629">
                  <c:v>-0.66000000000000048</c:v>
                </c:pt>
                <c:pt idx="2630">
                  <c:v>-0.86000000000000054</c:v>
                </c:pt>
                <c:pt idx="2631">
                  <c:v>-1.3400000000000005</c:v>
                </c:pt>
                <c:pt idx="2632">
                  <c:v>-1.3000000000000003</c:v>
                </c:pt>
                <c:pt idx="2633">
                  <c:v>-0.94000000000000017</c:v>
                </c:pt>
                <c:pt idx="2634">
                  <c:v>-0.6</c:v>
                </c:pt>
                <c:pt idx="2635">
                  <c:v>-0.53999999999999981</c:v>
                </c:pt>
                <c:pt idx="2636">
                  <c:v>6.0000000000000143E-2</c:v>
                </c:pt>
                <c:pt idx="2637">
                  <c:v>0.10000000000000035</c:v>
                </c:pt>
                <c:pt idx="2638">
                  <c:v>-0.63999999999999946</c:v>
                </c:pt>
                <c:pt idx="2639">
                  <c:v>-0.97999999999999932</c:v>
                </c:pt>
                <c:pt idx="2640">
                  <c:v>-0.97999999999999932</c:v>
                </c:pt>
                <c:pt idx="2641">
                  <c:v>-1.5199999999999991</c:v>
                </c:pt>
                <c:pt idx="2642">
                  <c:v>-1.4599999999999995</c:v>
                </c:pt>
                <c:pt idx="2643">
                  <c:v>-1.2399999999999995</c:v>
                </c:pt>
                <c:pt idx="2644">
                  <c:v>-1.1999999999999997</c:v>
                </c:pt>
                <c:pt idx="2645">
                  <c:v>-1.3399999999999994</c:v>
                </c:pt>
                <c:pt idx="2646">
                  <c:v>-1.1599999999999997</c:v>
                </c:pt>
                <c:pt idx="2647">
                  <c:v>-1.1199999999999999</c:v>
                </c:pt>
                <c:pt idx="2648">
                  <c:v>-0.98000000000000009</c:v>
                </c:pt>
                <c:pt idx="2649">
                  <c:v>-1.1199999999999999</c:v>
                </c:pt>
                <c:pt idx="2650">
                  <c:v>-0.9</c:v>
                </c:pt>
                <c:pt idx="2651">
                  <c:v>-1.0599999999999998</c:v>
                </c:pt>
                <c:pt idx="2652">
                  <c:v>-1.3999999999999997</c:v>
                </c:pt>
                <c:pt idx="2653">
                  <c:v>-0.99999999999999967</c:v>
                </c:pt>
                <c:pt idx="2654">
                  <c:v>-0.85999999999999976</c:v>
                </c:pt>
                <c:pt idx="2655">
                  <c:v>-1</c:v>
                </c:pt>
                <c:pt idx="2656">
                  <c:v>-1.1000000000000001</c:v>
                </c:pt>
                <c:pt idx="2657">
                  <c:v>-0.78</c:v>
                </c:pt>
                <c:pt idx="2658">
                  <c:v>-1.02</c:v>
                </c:pt>
                <c:pt idx="2659">
                  <c:v>-1.08</c:v>
                </c:pt>
                <c:pt idx="2660">
                  <c:v>-1.0399999999999998</c:v>
                </c:pt>
                <c:pt idx="2661">
                  <c:v>-0.91999999999999993</c:v>
                </c:pt>
                <c:pt idx="2662">
                  <c:v>-0.91999999999999993</c:v>
                </c:pt>
                <c:pt idx="2663">
                  <c:v>-1.4600000000000002</c:v>
                </c:pt>
                <c:pt idx="2664">
                  <c:v>-1.6</c:v>
                </c:pt>
                <c:pt idx="2665">
                  <c:v>-1.4600000000000002</c:v>
                </c:pt>
                <c:pt idx="2666">
                  <c:v>-1.7400000000000002</c:v>
                </c:pt>
                <c:pt idx="2667">
                  <c:v>-1.9600000000000004</c:v>
                </c:pt>
                <c:pt idx="2668">
                  <c:v>-1.9800000000000004</c:v>
                </c:pt>
                <c:pt idx="2669">
                  <c:v>-1.9400000000000006</c:v>
                </c:pt>
                <c:pt idx="2670">
                  <c:v>-1.9000000000000004</c:v>
                </c:pt>
                <c:pt idx="2671">
                  <c:v>-1.7600000000000002</c:v>
                </c:pt>
                <c:pt idx="2672">
                  <c:v>-1.7399999999999998</c:v>
                </c:pt>
                <c:pt idx="2673">
                  <c:v>-1.08</c:v>
                </c:pt>
                <c:pt idx="2674">
                  <c:v>-1.0799999999999996</c:v>
                </c:pt>
                <c:pt idx="2675">
                  <c:v>-1.5399999999999998</c:v>
                </c:pt>
                <c:pt idx="2676">
                  <c:v>-1.56</c:v>
                </c:pt>
                <c:pt idx="2677">
                  <c:v>-1.7</c:v>
                </c:pt>
                <c:pt idx="2678">
                  <c:v>-2.0999999999999996</c:v>
                </c:pt>
                <c:pt idx="2679">
                  <c:v>-1.92</c:v>
                </c:pt>
                <c:pt idx="2680">
                  <c:v>-1.7799999999999998</c:v>
                </c:pt>
                <c:pt idx="2681">
                  <c:v>-1.6399999999999992</c:v>
                </c:pt>
                <c:pt idx="2682">
                  <c:v>-1.5599999999999992</c:v>
                </c:pt>
                <c:pt idx="2683">
                  <c:v>-1.579999999999999</c:v>
                </c:pt>
                <c:pt idx="2684">
                  <c:v>-1.6999999999999993</c:v>
                </c:pt>
                <c:pt idx="2685">
                  <c:v>-1.4199999999999993</c:v>
                </c:pt>
                <c:pt idx="2686">
                  <c:v>-1.4199999999999995</c:v>
                </c:pt>
                <c:pt idx="2687">
                  <c:v>-0.93999999999999984</c:v>
                </c:pt>
                <c:pt idx="2688">
                  <c:v>-0.80000000000000038</c:v>
                </c:pt>
                <c:pt idx="2689">
                  <c:v>-0.6399999999999999</c:v>
                </c:pt>
                <c:pt idx="2690">
                  <c:v>-0.84000000000000052</c:v>
                </c:pt>
                <c:pt idx="2691">
                  <c:v>-0.80000000000000038</c:v>
                </c:pt>
                <c:pt idx="2692">
                  <c:v>-1.2</c:v>
                </c:pt>
                <c:pt idx="2693">
                  <c:v>-1.1599999999999995</c:v>
                </c:pt>
                <c:pt idx="2694">
                  <c:v>-1.2199999999999995</c:v>
                </c:pt>
                <c:pt idx="2695">
                  <c:v>-1.1999999999999993</c:v>
                </c:pt>
                <c:pt idx="2696">
                  <c:v>-1.4999999999999993</c:v>
                </c:pt>
                <c:pt idx="2697">
                  <c:v>-1.4799999999999998</c:v>
                </c:pt>
                <c:pt idx="2698">
                  <c:v>-1.42</c:v>
                </c:pt>
                <c:pt idx="2699">
                  <c:v>-1.4</c:v>
                </c:pt>
                <c:pt idx="2700">
                  <c:v>-1.3</c:v>
                </c:pt>
                <c:pt idx="2701">
                  <c:v>-1.08</c:v>
                </c:pt>
                <c:pt idx="2702">
                  <c:v>-1.1000000000000001</c:v>
                </c:pt>
                <c:pt idx="2703">
                  <c:v>-0.72</c:v>
                </c:pt>
                <c:pt idx="2704">
                  <c:v>-0.5</c:v>
                </c:pt>
                <c:pt idx="2705">
                  <c:v>-0.5</c:v>
                </c:pt>
                <c:pt idx="2706">
                  <c:v>-0.24000000000000021</c:v>
                </c:pt>
                <c:pt idx="2707">
                  <c:v>-3.9999999999999855E-2</c:v>
                </c:pt>
                <c:pt idx="2708">
                  <c:v>-0.72000000000000031</c:v>
                </c:pt>
                <c:pt idx="2709">
                  <c:v>-1.02</c:v>
                </c:pt>
                <c:pt idx="2710">
                  <c:v>-1.0199999999999996</c:v>
                </c:pt>
                <c:pt idx="2711">
                  <c:v>-1.0199999999999996</c:v>
                </c:pt>
                <c:pt idx="2712">
                  <c:v>-1.08</c:v>
                </c:pt>
                <c:pt idx="2713">
                  <c:v>-0.95999999999999974</c:v>
                </c:pt>
                <c:pt idx="2714">
                  <c:v>-0.96000000000000019</c:v>
                </c:pt>
                <c:pt idx="2715">
                  <c:v>-0.78000000000000047</c:v>
                </c:pt>
                <c:pt idx="2716">
                  <c:v>-1.0400000000000005</c:v>
                </c:pt>
                <c:pt idx="2717">
                  <c:v>-1.0000000000000004</c:v>
                </c:pt>
                <c:pt idx="2718">
                  <c:v>-1.1400000000000001</c:v>
                </c:pt>
                <c:pt idx="2719">
                  <c:v>-0.96000000000000019</c:v>
                </c:pt>
                <c:pt idx="2720">
                  <c:v>-0.95999999999999974</c:v>
                </c:pt>
                <c:pt idx="2721">
                  <c:v>-0.89999999999999969</c:v>
                </c:pt>
                <c:pt idx="2722">
                  <c:v>-1.3199999999999996</c:v>
                </c:pt>
                <c:pt idx="2723">
                  <c:v>-1.3</c:v>
                </c:pt>
                <c:pt idx="2724">
                  <c:v>-1.7799999999999998</c:v>
                </c:pt>
                <c:pt idx="2725">
                  <c:v>-2.0000000000000004</c:v>
                </c:pt>
                <c:pt idx="2726">
                  <c:v>-1.9800000000000004</c:v>
                </c:pt>
                <c:pt idx="2727">
                  <c:v>-1.5400000000000005</c:v>
                </c:pt>
                <c:pt idx="2728">
                  <c:v>-1.3</c:v>
                </c:pt>
                <c:pt idx="2729">
                  <c:v>-0.84000000000000052</c:v>
                </c:pt>
                <c:pt idx="2730">
                  <c:v>-0.8</c:v>
                </c:pt>
                <c:pt idx="2731">
                  <c:v>-0.6399999999999999</c:v>
                </c:pt>
                <c:pt idx="2732">
                  <c:v>-0.77999999999999969</c:v>
                </c:pt>
                <c:pt idx="2733">
                  <c:v>-0.6399999999999999</c:v>
                </c:pt>
                <c:pt idx="2734">
                  <c:v>-1.0399999999999996</c:v>
                </c:pt>
                <c:pt idx="2735">
                  <c:v>-0.99999999999999967</c:v>
                </c:pt>
                <c:pt idx="2736">
                  <c:v>-0.99999999999999967</c:v>
                </c:pt>
                <c:pt idx="2737">
                  <c:v>-0.9399999999999995</c:v>
                </c:pt>
                <c:pt idx="2738">
                  <c:v>-0.9199999999999996</c:v>
                </c:pt>
                <c:pt idx="2739">
                  <c:v>-0.65999999999999948</c:v>
                </c:pt>
                <c:pt idx="2740">
                  <c:v>-0.47999999999999937</c:v>
                </c:pt>
                <c:pt idx="2741">
                  <c:v>-0.41999999999999921</c:v>
                </c:pt>
                <c:pt idx="2742">
                  <c:v>-0.19999999999999965</c:v>
                </c:pt>
                <c:pt idx="2743">
                  <c:v>-0.4599999999999998</c:v>
                </c:pt>
                <c:pt idx="2744">
                  <c:v>-0.43999999999999984</c:v>
                </c:pt>
                <c:pt idx="2745">
                  <c:v>-0.38000000000000006</c:v>
                </c:pt>
                <c:pt idx="2746">
                  <c:v>-0.44000000000000022</c:v>
                </c:pt>
                <c:pt idx="2747">
                  <c:v>-0.36000000000000015</c:v>
                </c:pt>
                <c:pt idx="2748">
                  <c:v>-8.0000000000000071E-2</c:v>
                </c:pt>
                <c:pt idx="2749">
                  <c:v>-1.9999999999999928E-2</c:v>
                </c:pt>
                <c:pt idx="2750">
                  <c:v>-0.58000000000000007</c:v>
                </c:pt>
                <c:pt idx="2751">
                  <c:v>-1.44</c:v>
                </c:pt>
                <c:pt idx="2752">
                  <c:v>-2.7399999999999998</c:v>
                </c:pt>
                <c:pt idx="2753">
                  <c:v>-4.0999999999999996</c:v>
                </c:pt>
                <c:pt idx="2754">
                  <c:v>-4.5</c:v>
                </c:pt>
                <c:pt idx="2755">
                  <c:v>-3.339999999999999</c:v>
                </c:pt>
                <c:pt idx="2756">
                  <c:v>-1.3400000000000005</c:v>
                </c:pt>
                <c:pt idx="2757">
                  <c:v>1.3799999999999994</c:v>
                </c:pt>
                <c:pt idx="2758">
                  <c:v>3.9399999999999991</c:v>
                </c:pt>
                <c:pt idx="2759">
                  <c:v>5.0999999999999988</c:v>
                </c:pt>
                <c:pt idx="2760">
                  <c:v>4.26</c:v>
                </c:pt>
                <c:pt idx="2761">
                  <c:v>2.7199999999999989</c:v>
                </c:pt>
                <c:pt idx="2762">
                  <c:v>0.87999999999999934</c:v>
                </c:pt>
                <c:pt idx="2763">
                  <c:v>-0.52000000000000024</c:v>
                </c:pt>
                <c:pt idx="2764">
                  <c:v>-1.4400000000000002</c:v>
                </c:pt>
                <c:pt idx="2765">
                  <c:v>-1.4600000000000004</c:v>
                </c:pt>
                <c:pt idx="2766">
                  <c:v>-1.4000000000000004</c:v>
                </c:pt>
                <c:pt idx="2767">
                  <c:v>-1.4600000000000002</c:v>
                </c:pt>
                <c:pt idx="2768">
                  <c:v>-1.3200000000000003</c:v>
                </c:pt>
                <c:pt idx="2769">
                  <c:v>-1.1199999999999999</c:v>
                </c:pt>
                <c:pt idx="2770">
                  <c:v>-1.1599999999999997</c:v>
                </c:pt>
                <c:pt idx="2771">
                  <c:v>-0.98000000000000009</c:v>
                </c:pt>
                <c:pt idx="2772">
                  <c:v>-0.66000000000000014</c:v>
                </c:pt>
                <c:pt idx="2773">
                  <c:v>-0.85999999999999976</c:v>
                </c:pt>
                <c:pt idx="2774">
                  <c:v>-1.2600000000000002</c:v>
                </c:pt>
                <c:pt idx="2775">
                  <c:v>-1.0399999999999998</c:v>
                </c:pt>
                <c:pt idx="2776">
                  <c:v>-0.85999999999999976</c:v>
                </c:pt>
                <c:pt idx="2777">
                  <c:v>-0.85999999999999976</c:v>
                </c:pt>
                <c:pt idx="2778">
                  <c:v>-0.6</c:v>
                </c:pt>
                <c:pt idx="2779">
                  <c:v>-0.29999999999999966</c:v>
                </c:pt>
                <c:pt idx="2780">
                  <c:v>-0.2</c:v>
                </c:pt>
                <c:pt idx="2781">
                  <c:v>-0.33999999999999986</c:v>
                </c:pt>
                <c:pt idx="2782">
                  <c:v>-0.43999999999999984</c:v>
                </c:pt>
                <c:pt idx="2783">
                  <c:v>-0.6399999999999999</c:v>
                </c:pt>
                <c:pt idx="2784">
                  <c:v>-0.6</c:v>
                </c:pt>
                <c:pt idx="2785">
                  <c:v>-0.57999999999999974</c:v>
                </c:pt>
                <c:pt idx="2786">
                  <c:v>-0.4799999999999997</c:v>
                </c:pt>
                <c:pt idx="2787">
                  <c:v>-0.29999999999999966</c:v>
                </c:pt>
                <c:pt idx="2788">
                  <c:v>-0.19999999999999965</c:v>
                </c:pt>
                <c:pt idx="2789">
                  <c:v>-0.21999999999999958</c:v>
                </c:pt>
                <c:pt idx="2790">
                  <c:v>-0.4799999999999997</c:v>
                </c:pt>
                <c:pt idx="2791">
                  <c:v>-0.6</c:v>
                </c:pt>
                <c:pt idx="2792">
                  <c:v>-0.76000000000000012</c:v>
                </c:pt>
                <c:pt idx="2793">
                  <c:v>-0.72</c:v>
                </c:pt>
                <c:pt idx="2794">
                  <c:v>-0.78</c:v>
                </c:pt>
                <c:pt idx="2795">
                  <c:v>-0.85999999999999976</c:v>
                </c:pt>
                <c:pt idx="2796">
                  <c:v>-0.85999999999999943</c:v>
                </c:pt>
                <c:pt idx="2797">
                  <c:v>-1.2599999999999993</c:v>
                </c:pt>
                <c:pt idx="2798">
                  <c:v>-1.2599999999999998</c:v>
                </c:pt>
                <c:pt idx="2799">
                  <c:v>-1.2799999999999998</c:v>
                </c:pt>
                <c:pt idx="2800">
                  <c:v>-0.8600000000000001</c:v>
                </c:pt>
                <c:pt idx="2801">
                  <c:v>-0.90000000000000036</c:v>
                </c:pt>
                <c:pt idx="2802">
                  <c:v>-0.68000000000000038</c:v>
                </c:pt>
                <c:pt idx="2803">
                  <c:v>-0.98000000000000043</c:v>
                </c:pt>
                <c:pt idx="2804">
                  <c:v>-1.0400000000000003</c:v>
                </c:pt>
                <c:pt idx="2805">
                  <c:v>-1.22</c:v>
                </c:pt>
                <c:pt idx="2806">
                  <c:v>-1.0199999999999996</c:v>
                </c:pt>
                <c:pt idx="2807">
                  <c:v>-1.0199999999999996</c:v>
                </c:pt>
                <c:pt idx="2808">
                  <c:v>-0.87999999999999934</c:v>
                </c:pt>
                <c:pt idx="2809">
                  <c:v>-0.77999999999999969</c:v>
                </c:pt>
                <c:pt idx="2810">
                  <c:v>-1.1399999999999999</c:v>
                </c:pt>
                <c:pt idx="2811">
                  <c:v>-1.5200000000000002</c:v>
                </c:pt>
                <c:pt idx="2812">
                  <c:v>-1.3800000000000003</c:v>
                </c:pt>
                <c:pt idx="2813">
                  <c:v>-1.4200000000000004</c:v>
                </c:pt>
                <c:pt idx="2814">
                  <c:v>-1.6800000000000002</c:v>
                </c:pt>
                <c:pt idx="2815">
                  <c:v>-1.5</c:v>
                </c:pt>
                <c:pt idx="2816">
                  <c:v>-1.3</c:v>
                </c:pt>
                <c:pt idx="2817">
                  <c:v>-1.3799999999999997</c:v>
                </c:pt>
                <c:pt idx="2818">
                  <c:v>-1.3799999999999997</c:v>
                </c:pt>
                <c:pt idx="2819">
                  <c:v>-1.1799999999999997</c:v>
                </c:pt>
                <c:pt idx="2820">
                  <c:v>-1.1000000000000001</c:v>
                </c:pt>
                <c:pt idx="2821">
                  <c:v>-0.93999999999999984</c:v>
                </c:pt>
                <c:pt idx="2822">
                  <c:v>-1.1600000000000001</c:v>
                </c:pt>
                <c:pt idx="2823">
                  <c:v>-0.84000000000000052</c:v>
                </c:pt>
                <c:pt idx="2824">
                  <c:v>-0.90000000000000069</c:v>
                </c:pt>
                <c:pt idx="2825">
                  <c:v>-0.64000000000000057</c:v>
                </c:pt>
                <c:pt idx="2826">
                  <c:v>-0.5600000000000005</c:v>
                </c:pt>
                <c:pt idx="2827">
                  <c:v>-0.46000000000000052</c:v>
                </c:pt>
                <c:pt idx="2828">
                  <c:v>-0.78</c:v>
                </c:pt>
                <c:pt idx="2829">
                  <c:v>-0.85999999999999976</c:v>
                </c:pt>
                <c:pt idx="2830">
                  <c:v>-1.02</c:v>
                </c:pt>
                <c:pt idx="2831">
                  <c:v>-0.9</c:v>
                </c:pt>
                <c:pt idx="2832">
                  <c:v>-0.48000000000000009</c:v>
                </c:pt>
                <c:pt idx="2833">
                  <c:v>-3.5527136788005011E-16</c:v>
                </c:pt>
                <c:pt idx="2834">
                  <c:v>7.9999999999999363E-2</c:v>
                </c:pt>
                <c:pt idx="2835">
                  <c:v>5.9999999999999429E-2</c:v>
                </c:pt>
                <c:pt idx="2836">
                  <c:v>-6.0000000000000851E-2</c:v>
                </c:pt>
                <c:pt idx="2837">
                  <c:v>-0.50000000000000033</c:v>
                </c:pt>
                <c:pt idx="2838">
                  <c:v>-1.0800000000000005</c:v>
                </c:pt>
                <c:pt idx="2839">
                  <c:v>-1.0200000000000002</c:v>
                </c:pt>
                <c:pt idx="2840">
                  <c:v>-1.2000000000000004</c:v>
                </c:pt>
                <c:pt idx="2841">
                  <c:v>-1.3800000000000001</c:v>
                </c:pt>
                <c:pt idx="2842">
                  <c:v>-1.1800000000000004</c:v>
                </c:pt>
                <c:pt idx="2843">
                  <c:v>-0.68</c:v>
                </c:pt>
                <c:pt idx="2844">
                  <c:v>-0.66000000000000014</c:v>
                </c:pt>
                <c:pt idx="2845">
                  <c:v>-0.88000000000000012</c:v>
                </c:pt>
                <c:pt idx="2846">
                  <c:v>-1.4999999999999996</c:v>
                </c:pt>
                <c:pt idx="2847">
                  <c:v>-1.8199999999999996</c:v>
                </c:pt>
                <c:pt idx="2848">
                  <c:v>-1.9799999999999998</c:v>
                </c:pt>
                <c:pt idx="2849">
                  <c:v>-1.8799999999999997</c:v>
                </c:pt>
                <c:pt idx="2850">
                  <c:v>-1.4199999999999995</c:v>
                </c:pt>
                <c:pt idx="2851">
                  <c:v>-0.58000000000000007</c:v>
                </c:pt>
                <c:pt idx="2852">
                  <c:v>-0.28000000000000008</c:v>
                </c:pt>
                <c:pt idx="2853">
                  <c:v>-0.36000000000000015</c:v>
                </c:pt>
                <c:pt idx="2854">
                  <c:v>-0.7000000000000004</c:v>
                </c:pt>
                <c:pt idx="2855">
                  <c:v>-0.76000000000000012</c:v>
                </c:pt>
                <c:pt idx="2856">
                  <c:v>-1.0599999999999998</c:v>
                </c:pt>
                <c:pt idx="2857">
                  <c:v>-0.83999999999999952</c:v>
                </c:pt>
                <c:pt idx="2858">
                  <c:v>-0.63999999999999946</c:v>
                </c:pt>
                <c:pt idx="2859">
                  <c:v>-0.37999999999999901</c:v>
                </c:pt>
                <c:pt idx="2860">
                  <c:v>-0.37999999999999901</c:v>
                </c:pt>
                <c:pt idx="2861">
                  <c:v>-0.19999999999999929</c:v>
                </c:pt>
                <c:pt idx="2862">
                  <c:v>-0.4199999999999996</c:v>
                </c:pt>
                <c:pt idx="2863">
                  <c:v>-0.4399999999999995</c:v>
                </c:pt>
                <c:pt idx="2864">
                  <c:v>-0.55999999999999983</c:v>
                </c:pt>
                <c:pt idx="2865">
                  <c:v>-0.7</c:v>
                </c:pt>
                <c:pt idx="2866">
                  <c:v>-1.1199999999999999</c:v>
                </c:pt>
                <c:pt idx="2867">
                  <c:v>-1.0199999999999996</c:v>
                </c:pt>
                <c:pt idx="2868">
                  <c:v>-1.1199999999999997</c:v>
                </c:pt>
                <c:pt idx="2869">
                  <c:v>-0.4199999999999996</c:v>
                </c:pt>
                <c:pt idx="2870">
                  <c:v>-1.9999999999999574E-2</c:v>
                </c:pt>
                <c:pt idx="2871">
                  <c:v>0.50000000000000033</c:v>
                </c:pt>
                <c:pt idx="2872">
                  <c:v>0.48000000000000009</c:v>
                </c:pt>
                <c:pt idx="2873">
                  <c:v>0.68</c:v>
                </c:pt>
                <c:pt idx="2874">
                  <c:v>-2.0000000000000285E-2</c:v>
                </c:pt>
                <c:pt idx="2875">
                  <c:v>-0.36000000000000015</c:v>
                </c:pt>
                <c:pt idx="2876">
                  <c:v>-0.36000000000000015</c:v>
                </c:pt>
                <c:pt idx="2877">
                  <c:v>-0.40000000000000036</c:v>
                </c:pt>
                <c:pt idx="2878">
                  <c:v>-0.5600000000000005</c:v>
                </c:pt>
                <c:pt idx="2879">
                  <c:v>-0.4</c:v>
                </c:pt>
                <c:pt idx="2880">
                  <c:v>-0.88000000000000012</c:v>
                </c:pt>
                <c:pt idx="2881">
                  <c:v>-0.8</c:v>
                </c:pt>
                <c:pt idx="2882">
                  <c:v>-0.72</c:v>
                </c:pt>
                <c:pt idx="2883">
                  <c:v>-0.97999999999999976</c:v>
                </c:pt>
                <c:pt idx="2884">
                  <c:v>-1.06</c:v>
                </c:pt>
                <c:pt idx="2885">
                  <c:v>-0.54000000000000026</c:v>
                </c:pt>
                <c:pt idx="2886">
                  <c:v>-0.54000000000000026</c:v>
                </c:pt>
                <c:pt idx="2887">
                  <c:v>-0.66000000000000014</c:v>
                </c:pt>
                <c:pt idx="2888">
                  <c:v>-0.82000000000000028</c:v>
                </c:pt>
                <c:pt idx="2889">
                  <c:v>-0.56000000000000016</c:v>
                </c:pt>
                <c:pt idx="2890">
                  <c:v>-0.44000000000000022</c:v>
                </c:pt>
                <c:pt idx="2891">
                  <c:v>-0.5800000000000004</c:v>
                </c:pt>
                <c:pt idx="2892">
                  <c:v>-0.50000000000000033</c:v>
                </c:pt>
                <c:pt idx="2893">
                  <c:v>-0.12000000000000029</c:v>
                </c:pt>
                <c:pt idx="2894">
                  <c:v>-0.5</c:v>
                </c:pt>
                <c:pt idx="2895">
                  <c:v>-0.85999999999999976</c:v>
                </c:pt>
                <c:pt idx="2896">
                  <c:v>-0.97999999999999976</c:v>
                </c:pt>
                <c:pt idx="2897">
                  <c:v>-0.89999999999999969</c:v>
                </c:pt>
                <c:pt idx="2898">
                  <c:v>-0.77999999999999969</c:v>
                </c:pt>
                <c:pt idx="2899">
                  <c:v>-0.55999999999999983</c:v>
                </c:pt>
                <c:pt idx="2900">
                  <c:v>-0.36000000000000015</c:v>
                </c:pt>
                <c:pt idx="2901">
                  <c:v>-0.3</c:v>
                </c:pt>
                <c:pt idx="2902">
                  <c:v>-6.0000000000000143E-2</c:v>
                </c:pt>
                <c:pt idx="2903">
                  <c:v>3.9999999999999855E-2</c:v>
                </c:pt>
                <c:pt idx="2904">
                  <c:v>-2.0000000000000285E-2</c:v>
                </c:pt>
                <c:pt idx="2905">
                  <c:v>0</c:v>
                </c:pt>
                <c:pt idx="2906">
                  <c:v>-0.44000000000000022</c:v>
                </c:pt>
                <c:pt idx="2907">
                  <c:v>-0.7</c:v>
                </c:pt>
                <c:pt idx="2908">
                  <c:v>-0.95999999999999974</c:v>
                </c:pt>
                <c:pt idx="2909">
                  <c:v>-1.0799999999999996</c:v>
                </c:pt>
                <c:pt idx="2910">
                  <c:v>-0.97999999999999976</c:v>
                </c:pt>
                <c:pt idx="2911">
                  <c:v>-0.83999999999999952</c:v>
                </c:pt>
                <c:pt idx="2912">
                  <c:v>-0.51999999999999957</c:v>
                </c:pt>
                <c:pt idx="2913">
                  <c:v>-0.35999999999999976</c:v>
                </c:pt>
                <c:pt idx="2914">
                  <c:v>-0.19999999999999965</c:v>
                </c:pt>
                <c:pt idx="2915">
                  <c:v>-0.15999999999999978</c:v>
                </c:pt>
                <c:pt idx="2916">
                  <c:v>0.14000000000000021</c:v>
                </c:pt>
                <c:pt idx="2917">
                  <c:v>-1.9999999999999928E-2</c:v>
                </c:pt>
                <c:pt idx="2918">
                  <c:v>0.18000000000000008</c:v>
                </c:pt>
                <c:pt idx="2919">
                  <c:v>0.2</c:v>
                </c:pt>
                <c:pt idx="2920">
                  <c:v>-3.9999999999999855E-2</c:v>
                </c:pt>
                <c:pt idx="2921">
                  <c:v>4.0000000000000216E-2</c:v>
                </c:pt>
                <c:pt idx="2922">
                  <c:v>-1.9999999999999928E-2</c:v>
                </c:pt>
                <c:pt idx="2923">
                  <c:v>-0.2</c:v>
                </c:pt>
                <c:pt idx="2924">
                  <c:v>-0.54000000000000026</c:v>
                </c:pt>
                <c:pt idx="2925">
                  <c:v>-0.38000000000000045</c:v>
                </c:pt>
                <c:pt idx="2926">
                  <c:v>-0.62000000000000033</c:v>
                </c:pt>
                <c:pt idx="2927">
                  <c:v>-0.95999999999999974</c:v>
                </c:pt>
                <c:pt idx="2928">
                  <c:v>-0.85999999999999976</c:v>
                </c:pt>
                <c:pt idx="2929">
                  <c:v>-0.55999999999999939</c:v>
                </c:pt>
                <c:pt idx="2930">
                  <c:v>-0.41999999999999921</c:v>
                </c:pt>
                <c:pt idx="2931">
                  <c:v>-0.33999999999999952</c:v>
                </c:pt>
                <c:pt idx="2932">
                  <c:v>-0.21999999999999992</c:v>
                </c:pt>
                <c:pt idx="2933">
                  <c:v>-0.6</c:v>
                </c:pt>
                <c:pt idx="2934">
                  <c:v>-0.52000000000000024</c:v>
                </c:pt>
                <c:pt idx="2935">
                  <c:v>-0.38000000000000045</c:v>
                </c:pt>
                <c:pt idx="2936">
                  <c:v>-0.34000000000000058</c:v>
                </c:pt>
                <c:pt idx="2937">
                  <c:v>-0.10000000000000035</c:v>
                </c:pt>
                <c:pt idx="2938">
                  <c:v>3.9999999999999855E-2</c:v>
                </c:pt>
                <c:pt idx="2939">
                  <c:v>0.1</c:v>
                </c:pt>
                <c:pt idx="2940">
                  <c:v>-0.14000000000000021</c:v>
                </c:pt>
                <c:pt idx="2941">
                  <c:v>-0.3</c:v>
                </c:pt>
                <c:pt idx="2942">
                  <c:v>-0.6</c:v>
                </c:pt>
                <c:pt idx="2943">
                  <c:v>-0.6</c:v>
                </c:pt>
                <c:pt idx="2944">
                  <c:v>-0.94000000000000017</c:v>
                </c:pt>
                <c:pt idx="2945">
                  <c:v>-1.3599999999999999</c:v>
                </c:pt>
                <c:pt idx="2946">
                  <c:v>-1.2799999999999998</c:v>
                </c:pt>
                <c:pt idx="2947">
                  <c:v>-1.92</c:v>
                </c:pt>
                <c:pt idx="2948">
                  <c:v>-3</c:v>
                </c:pt>
                <c:pt idx="2949">
                  <c:v>-3.8</c:v>
                </c:pt>
                <c:pt idx="2950">
                  <c:v>-4.54</c:v>
                </c:pt>
                <c:pt idx="2951">
                  <c:v>-4.82</c:v>
                </c:pt>
                <c:pt idx="2952">
                  <c:v>-3.9799999999999995</c:v>
                </c:pt>
                <c:pt idx="2953">
                  <c:v>-2.74</c:v>
                </c:pt>
                <c:pt idx="2954">
                  <c:v>-1.3399999999999999</c:v>
                </c:pt>
                <c:pt idx="2955">
                  <c:v>0.13999999999999985</c:v>
                </c:pt>
                <c:pt idx="2956">
                  <c:v>0.84000000000000019</c:v>
                </c:pt>
                <c:pt idx="2957">
                  <c:v>0.82000000000000028</c:v>
                </c:pt>
                <c:pt idx="2958">
                  <c:v>0.30000000000000038</c:v>
                </c:pt>
                <c:pt idx="2959">
                  <c:v>-0.51999999999999991</c:v>
                </c:pt>
                <c:pt idx="2960">
                  <c:v>-1.3800000000000001</c:v>
                </c:pt>
                <c:pt idx="2961">
                  <c:v>-1.56</c:v>
                </c:pt>
                <c:pt idx="2962">
                  <c:v>-1.6800000000000004</c:v>
                </c:pt>
                <c:pt idx="2963">
                  <c:v>-1.2000000000000004</c:v>
                </c:pt>
                <c:pt idx="2964">
                  <c:v>-0.90000000000000036</c:v>
                </c:pt>
                <c:pt idx="2965">
                  <c:v>-0.74000000000000021</c:v>
                </c:pt>
                <c:pt idx="2966">
                  <c:v>-0.88000000000000012</c:v>
                </c:pt>
                <c:pt idx="2967">
                  <c:v>-0.8600000000000001</c:v>
                </c:pt>
                <c:pt idx="2968">
                  <c:v>-1.0400000000000003</c:v>
                </c:pt>
                <c:pt idx="2969">
                  <c:v>-0.78</c:v>
                </c:pt>
                <c:pt idx="2970">
                  <c:v>-0.33999999999999986</c:v>
                </c:pt>
                <c:pt idx="2971">
                  <c:v>-0.6</c:v>
                </c:pt>
                <c:pt idx="2972">
                  <c:v>-0.8</c:v>
                </c:pt>
                <c:pt idx="2973">
                  <c:v>-0.78</c:v>
                </c:pt>
                <c:pt idx="2974">
                  <c:v>-0.98000000000000009</c:v>
                </c:pt>
                <c:pt idx="2975">
                  <c:v>-1.2800000000000005</c:v>
                </c:pt>
                <c:pt idx="2976">
                  <c:v>-1.3000000000000003</c:v>
                </c:pt>
                <c:pt idx="2977">
                  <c:v>-1.36</c:v>
                </c:pt>
                <c:pt idx="2978">
                  <c:v>-1.64</c:v>
                </c:pt>
                <c:pt idx="2979">
                  <c:v>-1.42</c:v>
                </c:pt>
                <c:pt idx="2980">
                  <c:v>-1.2599999999999998</c:v>
                </c:pt>
                <c:pt idx="2981">
                  <c:v>-1.1000000000000001</c:v>
                </c:pt>
                <c:pt idx="2982">
                  <c:v>-0.8600000000000001</c:v>
                </c:pt>
                <c:pt idx="2983">
                  <c:v>-0.76000000000000045</c:v>
                </c:pt>
                <c:pt idx="2984">
                  <c:v>-0.74000000000000021</c:v>
                </c:pt>
                <c:pt idx="2985">
                  <c:v>-0.78000000000000047</c:v>
                </c:pt>
                <c:pt idx="2986">
                  <c:v>-0.46000000000000052</c:v>
                </c:pt>
                <c:pt idx="2987">
                  <c:v>-0.48000000000000043</c:v>
                </c:pt>
                <c:pt idx="2988">
                  <c:v>-0.36000000000000015</c:v>
                </c:pt>
                <c:pt idx="2989">
                  <c:v>-0.42000000000000026</c:v>
                </c:pt>
                <c:pt idx="2990">
                  <c:v>-0.58000000000000007</c:v>
                </c:pt>
                <c:pt idx="2991">
                  <c:v>-0.6399999999999999</c:v>
                </c:pt>
                <c:pt idx="2992">
                  <c:v>-0.75999999999999979</c:v>
                </c:pt>
                <c:pt idx="2993">
                  <c:v>-0.85999999999999976</c:v>
                </c:pt>
                <c:pt idx="2994">
                  <c:v>-0.72</c:v>
                </c:pt>
                <c:pt idx="2995">
                  <c:v>-0.33999999999999986</c:v>
                </c:pt>
                <c:pt idx="2996">
                  <c:v>-0.87999999999999967</c:v>
                </c:pt>
                <c:pt idx="2997">
                  <c:v>-0.65999999999999981</c:v>
                </c:pt>
                <c:pt idx="2998">
                  <c:v>-0.58000000000000007</c:v>
                </c:pt>
                <c:pt idx="2999">
                  <c:v>-0.72000000000000031</c:v>
                </c:pt>
                <c:pt idx="3000">
                  <c:v>-1.2600000000000002</c:v>
                </c:pt>
                <c:pt idx="3001">
                  <c:v>-0.78000000000000047</c:v>
                </c:pt>
                <c:pt idx="3002">
                  <c:v>-0.76000000000000012</c:v>
                </c:pt>
                <c:pt idx="3003">
                  <c:v>-0.98000000000000009</c:v>
                </c:pt>
                <c:pt idx="3004">
                  <c:v>-1.4599999999999997</c:v>
                </c:pt>
                <c:pt idx="3005">
                  <c:v>-1.58</c:v>
                </c:pt>
                <c:pt idx="3006">
                  <c:v>-2.12</c:v>
                </c:pt>
                <c:pt idx="3007">
                  <c:v>-2.9000000000000004</c:v>
                </c:pt>
                <c:pt idx="3008">
                  <c:v>-3.2</c:v>
                </c:pt>
                <c:pt idx="3009">
                  <c:v>-2.9600000000000004</c:v>
                </c:pt>
                <c:pt idx="3010">
                  <c:v>-2.8200000000000003</c:v>
                </c:pt>
                <c:pt idx="3011">
                  <c:v>-2.5600000000000005</c:v>
                </c:pt>
                <c:pt idx="3012">
                  <c:v>-2.2200000000000002</c:v>
                </c:pt>
                <c:pt idx="3013">
                  <c:v>-1.8000000000000003</c:v>
                </c:pt>
                <c:pt idx="3014">
                  <c:v>-1.98</c:v>
                </c:pt>
                <c:pt idx="3015">
                  <c:v>-1.98</c:v>
                </c:pt>
                <c:pt idx="3016">
                  <c:v>-2.2399999999999998</c:v>
                </c:pt>
                <c:pt idx="3017">
                  <c:v>-2.08</c:v>
                </c:pt>
                <c:pt idx="3018">
                  <c:v>-2.1399999999999997</c:v>
                </c:pt>
                <c:pt idx="3019">
                  <c:v>-1.9800000000000004</c:v>
                </c:pt>
                <c:pt idx="3020">
                  <c:v>-1.8600000000000008</c:v>
                </c:pt>
                <c:pt idx="3021">
                  <c:v>-1.3800000000000003</c:v>
                </c:pt>
              </c:numCache>
            </c:numRef>
          </c:xVal>
          <c:yVal>
            <c:numRef>
              <c:f>'66L_1'!$A$2:$A$3029</c:f>
              <c:numCache>
                <c:formatCode>General</c:formatCode>
                <c:ptCount val="3028"/>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307.40000000000003</c:v>
                </c:pt>
                <c:pt idx="3025">
                  <c:v>307.50000000000006</c:v>
                </c:pt>
                <c:pt idx="3026">
                  <c:v>307.60000000000008</c:v>
                </c:pt>
                <c:pt idx="3027">
                  <c:v>307.7</c:v>
                </c:pt>
              </c:numCache>
            </c:numRef>
          </c:yVal>
          <c:smooth val="1"/>
          <c:extLst>
            <c:ext xmlns:c16="http://schemas.microsoft.com/office/drawing/2014/chart" uri="{C3380CC4-5D6E-409C-BE32-E72D297353CC}">
              <c16:uniqueId val="{00000003-B0BC-44FD-A290-F00331184B13}"/>
            </c:ext>
          </c:extLst>
        </c:ser>
        <c:ser>
          <c:idx val="3"/>
          <c:order val="4"/>
          <c:tx>
            <c:strRef>
              <c:f>'66L_1'!$S$1</c:f>
              <c:strCache>
                <c:ptCount val="1"/>
                <c:pt idx="0">
                  <c:v>Net Change</c:v>
                </c:pt>
              </c:strCache>
            </c:strRef>
          </c:tx>
          <c:spPr>
            <a:ln w="19050" cap="rnd">
              <a:solidFill>
                <a:srgbClr val="FF0000"/>
              </a:solidFill>
              <a:round/>
            </a:ln>
            <a:effectLst/>
          </c:spPr>
          <c:marker>
            <c:symbol val="none"/>
          </c:marker>
          <c:xVal>
            <c:numRef>
              <c:f>'66L_1'!$S$5:$S$3026</c:f>
              <c:numCache>
                <c:formatCode>General</c:formatCode>
                <c:ptCount val="3022"/>
                <c:pt idx="0">
                  <c:v>0.34000000000000058</c:v>
                </c:pt>
                <c:pt idx="1">
                  <c:v>0.36000000000000049</c:v>
                </c:pt>
                <c:pt idx="2">
                  <c:v>0.30000000000000038</c:v>
                </c:pt>
                <c:pt idx="3">
                  <c:v>2.0000000000000285E-2</c:v>
                </c:pt>
                <c:pt idx="4">
                  <c:v>-5.999999999999979E-2</c:v>
                </c:pt>
                <c:pt idx="5">
                  <c:v>-0.37999999999999973</c:v>
                </c:pt>
                <c:pt idx="6">
                  <c:v>-0.72</c:v>
                </c:pt>
                <c:pt idx="7">
                  <c:v>-0.68</c:v>
                </c:pt>
                <c:pt idx="8">
                  <c:v>-0.41999999999999993</c:v>
                </c:pt>
                <c:pt idx="9">
                  <c:v>-0.48000000000000009</c:v>
                </c:pt>
                <c:pt idx="10">
                  <c:v>1.9999999999999928E-2</c:v>
                </c:pt>
                <c:pt idx="11">
                  <c:v>0.34000000000000019</c:v>
                </c:pt>
                <c:pt idx="12">
                  <c:v>0.48000000000000009</c:v>
                </c:pt>
                <c:pt idx="13">
                  <c:v>0.73999999999999988</c:v>
                </c:pt>
                <c:pt idx="14">
                  <c:v>0.78</c:v>
                </c:pt>
                <c:pt idx="15">
                  <c:v>0.54000000000000026</c:v>
                </c:pt>
                <c:pt idx="16">
                  <c:v>0.26000000000000012</c:v>
                </c:pt>
                <c:pt idx="17">
                  <c:v>-0.29999999999999966</c:v>
                </c:pt>
                <c:pt idx="18">
                  <c:v>-0.29999999999999966</c:v>
                </c:pt>
                <c:pt idx="19">
                  <c:v>-0.29999999999999966</c:v>
                </c:pt>
                <c:pt idx="20">
                  <c:v>-0.31999999999999995</c:v>
                </c:pt>
                <c:pt idx="21">
                  <c:v>-0.41999999999999993</c:v>
                </c:pt>
                <c:pt idx="22">
                  <c:v>-0.4</c:v>
                </c:pt>
                <c:pt idx="23">
                  <c:v>-0.99999999999999967</c:v>
                </c:pt>
                <c:pt idx="24">
                  <c:v>-0.82</c:v>
                </c:pt>
                <c:pt idx="25">
                  <c:v>-0.56000000000000016</c:v>
                </c:pt>
                <c:pt idx="26">
                  <c:v>-0.61999999999999988</c:v>
                </c:pt>
                <c:pt idx="27">
                  <c:v>-0.2</c:v>
                </c:pt>
                <c:pt idx="28">
                  <c:v>7.999999999999971E-2</c:v>
                </c:pt>
                <c:pt idx="29">
                  <c:v>0.15999999999999978</c:v>
                </c:pt>
                <c:pt idx="30">
                  <c:v>-0.1</c:v>
                </c:pt>
                <c:pt idx="31">
                  <c:v>-0.26000000000000051</c:v>
                </c:pt>
                <c:pt idx="32">
                  <c:v>-0.80000000000000038</c:v>
                </c:pt>
                <c:pt idx="33">
                  <c:v>-0.90000000000000036</c:v>
                </c:pt>
                <c:pt idx="34">
                  <c:v>-1.4200000000000004</c:v>
                </c:pt>
                <c:pt idx="35">
                  <c:v>-1.4600000000000002</c:v>
                </c:pt>
                <c:pt idx="36">
                  <c:v>-0.9</c:v>
                </c:pt>
                <c:pt idx="37">
                  <c:v>-0.60000000000000031</c:v>
                </c:pt>
                <c:pt idx="38">
                  <c:v>-0.24000000000000021</c:v>
                </c:pt>
                <c:pt idx="39">
                  <c:v>0.21999999999999992</c:v>
                </c:pt>
                <c:pt idx="40">
                  <c:v>0.4799999999999997</c:v>
                </c:pt>
                <c:pt idx="41">
                  <c:v>0.3</c:v>
                </c:pt>
                <c:pt idx="42">
                  <c:v>0.5600000000000005</c:v>
                </c:pt>
                <c:pt idx="43">
                  <c:v>0.40000000000000036</c:v>
                </c:pt>
                <c:pt idx="44">
                  <c:v>0.14000000000000057</c:v>
                </c:pt>
                <c:pt idx="45">
                  <c:v>-5.9999999999999429E-2</c:v>
                </c:pt>
                <c:pt idx="46">
                  <c:v>-0.31999999999999956</c:v>
                </c:pt>
                <c:pt idx="47">
                  <c:v>-0.73999999999999988</c:v>
                </c:pt>
                <c:pt idx="48">
                  <c:v>-0.68</c:v>
                </c:pt>
                <c:pt idx="49">
                  <c:v>-0.46000000000000052</c:v>
                </c:pt>
                <c:pt idx="50">
                  <c:v>-0.5800000000000004</c:v>
                </c:pt>
                <c:pt idx="51">
                  <c:v>-0.52000000000000068</c:v>
                </c:pt>
                <c:pt idx="52">
                  <c:v>-0.24000000000000057</c:v>
                </c:pt>
                <c:pt idx="53">
                  <c:v>-0.36000000000000015</c:v>
                </c:pt>
                <c:pt idx="54">
                  <c:v>-1.06</c:v>
                </c:pt>
                <c:pt idx="55">
                  <c:v>-1.2600000000000002</c:v>
                </c:pt>
                <c:pt idx="56">
                  <c:v>-1.42</c:v>
                </c:pt>
                <c:pt idx="57">
                  <c:v>-1.6800000000000002</c:v>
                </c:pt>
                <c:pt idx="58">
                  <c:v>-1.9600000000000004</c:v>
                </c:pt>
                <c:pt idx="59">
                  <c:v>-2.08</c:v>
                </c:pt>
                <c:pt idx="60">
                  <c:v>-2.1800000000000002</c:v>
                </c:pt>
                <c:pt idx="61">
                  <c:v>-2.4400000000000004</c:v>
                </c:pt>
                <c:pt idx="62">
                  <c:v>-2.9200000000000004</c:v>
                </c:pt>
                <c:pt idx="63">
                  <c:v>-2.98</c:v>
                </c:pt>
                <c:pt idx="64">
                  <c:v>-3.08</c:v>
                </c:pt>
                <c:pt idx="65">
                  <c:v>-3.56</c:v>
                </c:pt>
                <c:pt idx="66">
                  <c:v>-3.6400000000000006</c:v>
                </c:pt>
                <c:pt idx="67">
                  <c:v>-3.6</c:v>
                </c:pt>
                <c:pt idx="68">
                  <c:v>-4.32</c:v>
                </c:pt>
                <c:pt idx="69">
                  <c:v>-4.1400000000000006</c:v>
                </c:pt>
                <c:pt idx="70">
                  <c:v>-4.3</c:v>
                </c:pt>
                <c:pt idx="71">
                  <c:v>-4.6799999999999988</c:v>
                </c:pt>
                <c:pt idx="72">
                  <c:v>-4.92</c:v>
                </c:pt>
                <c:pt idx="73">
                  <c:v>-4.6999999999999993</c:v>
                </c:pt>
                <c:pt idx="74">
                  <c:v>-4.9599999999999991</c:v>
                </c:pt>
                <c:pt idx="75">
                  <c:v>-4.2999999999999989</c:v>
                </c:pt>
                <c:pt idx="76">
                  <c:v>-3.5</c:v>
                </c:pt>
                <c:pt idx="77">
                  <c:v>-3.3200000000000003</c:v>
                </c:pt>
                <c:pt idx="78">
                  <c:v>-2.8400000000000007</c:v>
                </c:pt>
                <c:pt idx="79">
                  <c:v>-2.3400000000000007</c:v>
                </c:pt>
                <c:pt idx="80">
                  <c:v>-2.7000000000000015</c:v>
                </c:pt>
                <c:pt idx="81">
                  <c:v>-2.7400000000000011</c:v>
                </c:pt>
                <c:pt idx="82">
                  <c:v>-2.160000000000001</c:v>
                </c:pt>
                <c:pt idx="83">
                  <c:v>-2.0200000000000005</c:v>
                </c:pt>
                <c:pt idx="84">
                  <c:v>-1.8799999999999997</c:v>
                </c:pt>
                <c:pt idx="85">
                  <c:v>-0.75999999999999945</c:v>
                </c:pt>
                <c:pt idx="86">
                  <c:v>-0.13999999999999915</c:v>
                </c:pt>
                <c:pt idx="87">
                  <c:v>0.32000000000000028</c:v>
                </c:pt>
                <c:pt idx="88">
                  <c:v>0.65999999999999948</c:v>
                </c:pt>
                <c:pt idx="89">
                  <c:v>0.71999999999999886</c:v>
                </c:pt>
                <c:pt idx="90">
                  <c:v>0.7399999999999991</c:v>
                </c:pt>
                <c:pt idx="91">
                  <c:v>0.89999999999999925</c:v>
                </c:pt>
                <c:pt idx="92">
                  <c:v>1.1199999999999997</c:v>
                </c:pt>
                <c:pt idx="93">
                  <c:v>1.64</c:v>
                </c:pt>
                <c:pt idx="94">
                  <c:v>2.4</c:v>
                </c:pt>
                <c:pt idx="95">
                  <c:v>2.96</c:v>
                </c:pt>
                <c:pt idx="96">
                  <c:v>2.9799999999999995</c:v>
                </c:pt>
                <c:pt idx="97">
                  <c:v>3.38</c:v>
                </c:pt>
                <c:pt idx="98">
                  <c:v>3.46</c:v>
                </c:pt>
                <c:pt idx="99">
                  <c:v>3.4200000000000004</c:v>
                </c:pt>
                <c:pt idx="100">
                  <c:v>3.06</c:v>
                </c:pt>
                <c:pt idx="101">
                  <c:v>3.12</c:v>
                </c:pt>
                <c:pt idx="102">
                  <c:v>2.78</c:v>
                </c:pt>
                <c:pt idx="103">
                  <c:v>2.4599999999999995</c:v>
                </c:pt>
                <c:pt idx="104">
                  <c:v>2.0199999999999991</c:v>
                </c:pt>
                <c:pt idx="105">
                  <c:v>1.6199999999999992</c:v>
                </c:pt>
                <c:pt idx="106">
                  <c:v>1.2399999999999995</c:v>
                </c:pt>
                <c:pt idx="107">
                  <c:v>0.7</c:v>
                </c:pt>
                <c:pt idx="108">
                  <c:v>0.30000000000000038</c:v>
                </c:pt>
                <c:pt idx="109">
                  <c:v>-5.9999999999999429E-2</c:v>
                </c:pt>
                <c:pt idx="110">
                  <c:v>0.14000000000000057</c:v>
                </c:pt>
                <c:pt idx="111">
                  <c:v>-0.21999999999999922</c:v>
                </c:pt>
                <c:pt idx="112">
                  <c:v>-0.33999999999999952</c:v>
                </c:pt>
                <c:pt idx="113">
                  <c:v>-0.35999999999999976</c:v>
                </c:pt>
                <c:pt idx="114">
                  <c:v>-0.46000000000000013</c:v>
                </c:pt>
                <c:pt idx="115">
                  <c:v>-1.0399999999999998</c:v>
                </c:pt>
                <c:pt idx="116">
                  <c:v>-0.61999999999999988</c:v>
                </c:pt>
                <c:pt idx="117">
                  <c:v>-0.64000000000000024</c:v>
                </c:pt>
                <c:pt idx="118">
                  <c:v>-1.02</c:v>
                </c:pt>
                <c:pt idx="119">
                  <c:v>-1.0799999999999996</c:v>
                </c:pt>
                <c:pt idx="120">
                  <c:v>-1.1199999999999999</c:v>
                </c:pt>
                <c:pt idx="121">
                  <c:v>-1.36</c:v>
                </c:pt>
                <c:pt idx="122">
                  <c:v>-1.52</c:v>
                </c:pt>
                <c:pt idx="123">
                  <c:v>-0.98000000000000009</c:v>
                </c:pt>
                <c:pt idx="124">
                  <c:v>-0.51999999999999991</c:v>
                </c:pt>
                <c:pt idx="125">
                  <c:v>-0.6</c:v>
                </c:pt>
                <c:pt idx="126">
                  <c:v>-0.51999999999999991</c:v>
                </c:pt>
                <c:pt idx="127">
                  <c:v>-0.4</c:v>
                </c:pt>
                <c:pt idx="128">
                  <c:v>-0.7</c:v>
                </c:pt>
                <c:pt idx="129">
                  <c:v>-0.94000000000000017</c:v>
                </c:pt>
                <c:pt idx="130">
                  <c:v>-0.8</c:v>
                </c:pt>
                <c:pt idx="131">
                  <c:v>-1.1600000000000001</c:v>
                </c:pt>
                <c:pt idx="132">
                  <c:v>-1.4400000000000002</c:v>
                </c:pt>
                <c:pt idx="133">
                  <c:v>-1.5000000000000004</c:v>
                </c:pt>
                <c:pt idx="134">
                  <c:v>-1.4000000000000004</c:v>
                </c:pt>
                <c:pt idx="135">
                  <c:v>-1.1800000000000008</c:v>
                </c:pt>
                <c:pt idx="136">
                  <c:v>-0.94000000000000061</c:v>
                </c:pt>
                <c:pt idx="137">
                  <c:v>-0.38000000000000045</c:v>
                </c:pt>
                <c:pt idx="138">
                  <c:v>-0.5800000000000004</c:v>
                </c:pt>
                <c:pt idx="139">
                  <c:v>-0.78000000000000047</c:v>
                </c:pt>
                <c:pt idx="140">
                  <c:v>-1</c:v>
                </c:pt>
                <c:pt idx="141">
                  <c:v>-1</c:v>
                </c:pt>
                <c:pt idx="142">
                  <c:v>-1.5799999999999996</c:v>
                </c:pt>
                <c:pt idx="143">
                  <c:v>-1.4999999999999996</c:v>
                </c:pt>
                <c:pt idx="144">
                  <c:v>-1.7399999999999995</c:v>
                </c:pt>
                <c:pt idx="145">
                  <c:v>-1.7799999999999998</c:v>
                </c:pt>
                <c:pt idx="146">
                  <c:v>-1.8599999999999999</c:v>
                </c:pt>
                <c:pt idx="147">
                  <c:v>-1.78</c:v>
                </c:pt>
                <c:pt idx="148">
                  <c:v>-1.6</c:v>
                </c:pt>
                <c:pt idx="149">
                  <c:v>-1.2399999999999998</c:v>
                </c:pt>
                <c:pt idx="150">
                  <c:v>-1.3199999999999998</c:v>
                </c:pt>
                <c:pt idx="151">
                  <c:v>-0.82</c:v>
                </c:pt>
                <c:pt idx="152">
                  <c:v>-0.67999999999999972</c:v>
                </c:pt>
                <c:pt idx="153">
                  <c:v>-0.61999999999999988</c:v>
                </c:pt>
                <c:pt idx="154">
                  <c:v>-0.50000000000000033</c:v>
                </c:pt>
                <c:pt idx="155">
                  <c:v>-0.20000000000000034</c:v>
                </c:pt>
                <c:pt idx="156">
                  <c:v>-0.66000000000000014</c:v>
                </c:pt>
                <c:pt idx="157">
                  <c:v>-0.66000000000000014</c:v>
                </c:pt>
                <c:pt idx="158">
                  <c:v>-0.8600000000000001</c:v>
                </c:pt>
                <c:pt idx="159">
                  <c:v>-1.02</c:v>
                </c:pt>
                <c:pt idx="160">
                  <c:v>-0.98000000000000009</c:v>
                </c:pt>
                <c:pt idx="161">
                  <c:v>-1.0400000000000003</c:v>
                </c:pt>
                <c:pt idx="162">
                  <c:v>-0.96000000000000019</c:v>
                </c:pt>
                <c:pt idx="163">
                  <c:v>-1.0599999999999998</c:v>
                </c:pt>
                <c:pt idx="164">
                  <c:v>-1.1800000000000002</c:v>
                </c:pt>
                <c:pt idx="165">
                  <c:v>-1.1199999999999999</c:v>
                </c:pt>
                <c:pt idx="166">
                  <c:v>-0.78</c:v>
                </c:pt>
                <c:pt idx="167">
                  <c:v>-1.0200000000000002</c:v>
                </c:pt>
                <c:pt idx="168">
                  <c:v>-0.84000000000000052</c:v>
                </c:pt>
                <c:pt idx="169">
                  <c:v>-0.88000000000000045</c:v>
                </c:pt>
                <c:pt idx="170">
                  <c:v>-1.0200000000000007</c:v>
                </c:pt>
                <c:pt idx="171">
                  <c:v>-1.4800000000000004</c:v>
                </c:pt>
                <c:pt idx="172">
                  <c:v>-1.3800000000000003</c:v>
                </c:pt>
                <c:pt idx="173">
                  <c:v>-1.6600000000000001</c:v>
                </c:pt>
                <c:pt idx="174">
                  <c:v>-1.4600000000000002</c:v>
                </c:pt>
                <c:pt idx="175">
                  <c:v>-1.7999999999999996</c:v>
                </c:pt>
                <c:pt idx="176">
                  <c:v>-1.7399999999999995</c:v>
                </c:pt>
                <c:pt idx="177">
                  <c:v>-1.8399999999999994</c:v>
                </c:pt>
                <c:pt idx="178">
                  <c:v>-1.7599999999999998</c:v>
                </c:pt>
                <c:pt idx="179">
                  <c:v>-1.6999999999999997</c:v>
                </c:pt>
                <c:pt idx="180">
                  <c:v>-1.3</c:v>
                </c:pt>
                <c:pt idx="181">
                  <c:v>-1.1400000000000001</c:v>
                </c:pt>
                <c:pt idx="182">
                  <c:v>-1.06</c:v>
                </c:pt>
                <c:pt idx="183">
                  <c:v>-0.8600000000000001</c:v>
                </c:pt>
                <c:pt idx="184">
                  <c:v>-0.90000000000000036</c:v>
                </c:pt>
                <c:pt idx="185">
                  <c:v>-1.2000000000000004</c:v>
                </c:pt>
                <c:pt idx="186">
                  <c:v>-1.1400000000000006</c:v>
                </c:pt>
                <c:pt idx="187">
                  <c:v>-1.1000000000000008</c:v>
                </c:pt>
                <c:pt idx="188">
                  <c:v>-1.1800000000000004</c:v>
                </c:pt>
                <c:pt idx="189">
                  <c:v>-1.2600000000000002</c:v>
                </c:pt>
                <c:pt idx="190">
                  <c:v>-1.3599999999999999</c:v>
                </c:pt>
                <c:pt idx="191">
                  <c:v>-1.5799999999999994</c:v>
                </c:pt>
                <c:pt idx="192">
                  <c:v>-1.4799999999999993</c:v>
                </c:pt>
                <c:pt idx="193">
                  <c:v>-1.5999999999999996</c:v>
                </c:pt>
                <c:pt idx="194">
                  <c:v>-1.3199999999999998</c:v>
                </c:pt>
                <c:pt idx="195">
                  <c:v>-0.88000000000000012</c:v>
                </c:pt>
                <c:pt idx="196">
                  <c:v>-0.52000000000000024</c:v>
                </c:pt>
                <c:pt idx="197">
                  <c:v>-0.24000000000000021</c:v>
                </c:pt>
                <c:pt idx="198">
                  <c:v>-1.9999999999999928E-2</c:v>
                </c:pt>
                <c:pt idx="199">
                  <c:v>-0.57999999999999974</c:v>
                </c:pt>
                <c:pt idx="200">
                  <c:v>-2.2999999999999998</c:v>
                </c:pt>
                <c:pt idx="201">
                  <c:v>-3.54</c:v>
                </c:pt>
                <c:pt idx="202">
                  <c:v>-5.6</c:v>
                </c:pt>
                <c:pt idx="203">
                  <c:v>-7.8</c:v>
                </c:pt>
                <c:pt idx="204">
                  <c:v>-8.1</c:v>
                </c:pt>
                <c:pt idx="205">
                  <c:v>-5.88</c:v>
                </c:pt>
                <c:pt idx="206">
                  <c:v>-3.3000000000000007</c:v>
                </c:pt>
                <c:pt idx="207">
                  <c:v>7.9999999999999002E-2</c:v>
                </c:pt>
                <c:pt idx="208">
                  <c:v>4.0999999999999988</c:v>
                </c:pt>
                <c:pt idx="209">
                  <c:v>6.0999999999999988</c:v>
                </c:pt>
                <c:pt idx="210">
                  <c:v>5.0999999999999988</c:v>
                </c:pt>
                <c:pt idx="211">
                  <c:v>2.5999999999999996</c:v>
                </c:pt>
                <c:pt idx="212">
                  <c:v>0.7</c:v>
                </c:pt>
                <c:pt idx="213">
                  <c:v>-1.6799999999999997</c:v>
                </c:pt>
                <c:pt idx="214">
                  <c:v>-3.6799999999999997</c:v>
                </c:pt>
                <c:pt idx="215">
                  <c:v>-3.839999999999999</c:v>
                </c:pt>
                <c:pt idx="216">
                  <c:v>-3.7</c:v>
                </c:pt>
                <c:pt idx="217">
                  <c:v>-4.2799999999999994</c:v>
                </c:pt>
                <c:pt idx="218">
                  <c:v>-4.9799999999999995</c:v>
                </c:pt>
                <c:pt idx="219">
                  <c:v>-5.2200000000000006</c:v>
                </c:pt>
                <c:pt idx="220">
                  <c:v>-5.4</c:v>
                </c:pt>
                <c:pt idx="221">
                  <c:v>-5.78</c:v>
                </c:pt>
                <c:pt idx="222">
                  <c:v>-5.78</c:v>
                </c:pt>
                <c:pt idx="223">
                  <c:v>-4.74</c:v>
                </c:pt>
                <c:pt idx="224">
                  <c:v>-4.8199999999999985</c:v>
                </c:pt>
                <c:pt idx="225">
                  <c:v>-5.3599999999999985</c:v>
                </c:pt>
                <c:pt idx="226">
                  <c:v>-5.5799999999999992</c:v>
                </c:pt>
                <c:pt idx="227">
                  <c:v>-5.4399999999999995</c:v>
                </c:pt>
                <c:pt idx="228">
                  <c:v>-5.94</c:v>
                </c:pt>
                <c:pt idx="229">
                  <c:v>-6.120000000000001</c:v>
                </c:pt>
                <c:pt idx="230">
                  <c:v>-5.3600000000000012</c:v>
                </c:pt>
                <c:pt idx="231">
                  <c:v>-4.660000000000001</c:v>
                </c:pt>
                <c:pt idx="232">
                  <c:v>-4.3600000000000003</c:v>
                </c:pt>
                <c:pt idx="233">
                  <c:v>-4</c:v>
                </c:pt>
                <c:pt idx="234">
                  <c:v>-3.1399999999999992</c:v>
                </c:pt>
                <c:pt idx="235">
                  <c:v>-2.6799999999999997</c:v>
                </c:pt>
                <c:pt idx="236">
                  <c:v>-2.1999999999999993</c:v>
                </c:pt>
                <c:pt idx="237">
                  <c:v>-2.0399999999999991</c:v>
                </c:pt>
                <c:pt idx="238">
                  <c:v>-1.5799999999999983</c:v>
                </c:pt>
                <c:pt idx="239">
                  <c:v>-1.7</c:v>
                </c:pt>
                <c:pt idx="240">
                  <c:v>-1.4799999999999991</c:v>
                </c:pt>
                <c:pt idx="241">
                  <c:v>-1.6399999999999992</c:v>
                </c:pt>
                <c:pt idx="242">
                  <c:v>-1.4400000000000006</c:v>
                </c:pt>
                <c:pt idx="243">
                  <c:v>-1.2800000000000011</c:v>
                </c:pt>
                <c:pt idx="244">
                  <c:v>-0.5</c:v>
                </c:pt>
                <c:pt idx="245">
                  <c:v>-0.5</c:v>
                </c:pt>
                <c:pt idx="246">
                  <c:v>-0.17999999999999972</c:v>
                </c:pt>
                <c:pt idx="247">
                  <c:v>0.28000000000000114</c:v>
                </c:pt>
                <c:pt idx="248">
                  <c:v>0.32000000000000028</c:v>
                </c:pt>
                <c:pt idx="249">
                  <c:v>0.2</c:v>
                </c:pt>
                <c:pt idx="250">
                  <c:v>0.39999999999999858</c:v>
                </c:pt>
                <c:pt idx="251">
                  <c:v>0.83999999999999775</c:v>
                </c:pt>
                <c:pt idx="252">
                  <c:v>1.1599999999999966</c:v>
                </c:pt>
                <c:pt idx="253">
                  <c:v>1.259999999999998</c:v>
                </c:pt>
                <c:pt idx="254">
                  <c:v>1.459999999999998</c:v>
                </c:pt>
                <c:pt idx="255">
                  <c:v>1.6199999999999988</c:v>
                </c:pt>
                <c:pt idx="256">
                  <c:v>1.7199999999999989</c:v>
                </c:pt>
                <c:pt idx="257">
                  <c:v>1.6799999999999997</c:v>
                </c:pt>
                <c:pt idx="258">
                  <c:v>1.7999999999999985</c:v>
                </c:pt>
                <c:pt idx="259">
                  <c:v>2.1399999999999992</c:v>
                </c:pt>
                <c:pt idx="260">
                  <c:v>2.38</c:v>
                </c:pt>
                <c:pt idx="261">
                  <c:v>2.62</c:v>
                </c:pt>
                <c:pt idx="262">
                  <c:v>2.5200000000000005</c:v>
                </c:pt>
                <c:pt idx="263">
                  <c:v>2.3800000000000012</c:v>
                </c:pt>
                <c:pt idx="264">
                  <c:v>2.160000000000001</c:v>
                </c:pt>
                <c:pt idx="265">
                  <c:v>1.7600000000000009</c:v>
                </c:pt>
                <c:pt idx="266">
                  <c:v>1.7000000000000015</c:v>
                </c:pt>
                <c:pt idx="267">
                  <c:v>1.5200000000000018</c:v>
                </c:pt>
                <c:pt idx="268">
                  <c:v>1.7600000000000022</c:v>
                </c:pt>
                <c:pt idx="269">
                  <c:v>1.7600000000000022</c:v>
                </c:pt>
                <c:pt idx="270">
                  <c:v>1.9200000000000024</c:v>
                </c:pt>
                <c:pt idx="271">
                  <c:v>1.5000000000000022</c:v>
                </c:pt>
                <c:pt idx="272">
                  <c:v>1.7600000000000016</c:v>
                </c:pt>
                <c:pt idx="273">
                  <c:v>2.1399999999999997</c:v>
                </c:pt>
                <c:pt idx="274">
                  <c:v>2.1199999999999997</c:v>
                </c:pt>
                <c:pt idx="275">
                  <c:v>1.9399999999999991</c:v>
                </c:pt>
                <c:pt idx="276">
                  <c:v>2.1599999999999988</c:v>
                </c:pt>
                <c:pt idx="277">
                  <c:v>1.9399999999999984</c:v>
                </c:pt>
                <c:pt idx="278">
                  <c:v>1.6599999999999988</c:v>
                </c:pt>
                <c:pt idx="279">
                  <c:v>1.3599999999999988</c:v>
                </c:pt>
                <c:pt idx="280">
                  <c:v>1.2999999999999978</c:v>
                </c:pt>
                <c:pt idx="281">
                  <c:v>1.3599999999999981</c:v>
                </c:pt>
                <c:pt idx="282">
                  <c:v>1.3599999999999994</c:v>
                </c:pt>
                <c:pt idx="283">
                  <c:v>1.0599999999999994</c:v>
                </c:pt>
                <c:pt idx="284">
                  <c:v>1.2599999999999993</c:v>
                </c:pt>
                <c:pt idx="285">
                  <c:v>1.1400000000000006</c:v>
                </c:pt>
                <c:pt idx="286">
                  <c:v>1.0000000000000013</c:v>
                </c:pt>
                <c:pt idx="287">
                  <c:v>1.3400000000000012</c:v>
                </c:pt>
                <c:pt idx="288">
                  <c:v>1.6400000000000019</c:v>
                </c:pt>
                <c:pt idx="289">
                  <c:v>1.5600000000000009</c:v>
                </c:pt>
                <c:pt idx="290">
                  <c:v>1.94</c:v>
                </c:pt>
                <c:pt idx="291">
                  <c:v>2.1199999999999997</c:v>
                </c:pt>
                <c:pt idx="292">
                  <c:v>2.2799999999999998</c:v>
                </c:pt>
                <c:pt idx="293">
                  <c:v>2.3199999999999994</c:v>
                </c:pt>
                <c:pt idx="294">
                  <c:v>2.8000000000000007</c:v>
                </c:pt>
                <c:pt idx="295">
                  <c:v>2.9200000000000004</c:v>
                </c:pt>
                <c:pt idx="296">
                  <c:v>3.3999999999999995</c:v>
                </c:pt>
                <c:pt idx="297">
                  <c:v>3.319999999999999</c:v>
                </c:pt>
                <c:pt idx="298">
                  <c:v>3.78</c:v>
                </c:pt>
                <c:pt idx="299">
                  <c:v>4.08</c:v>
                </c:pt>
                <c:pt idx="300">
                  <c:v>4.120000000000001</c:v>
                </c:pt>
                <c:pt idx="301">
                  <c:v>4.3200000000000021</c:v>
                </c:pt>
                <c:pt idx="302">
                  <c:v>4.6200000000000019</c:v>
                </c:pt>
                <c:pt idx="303">
                  <c:v>5.0400000000000009</c:v>
                </c:pt>
                <c:pt idx="304">
                  <c:v>5.24</c:v>
                </c:pt>
                <c:pt idx="305">
                  <c:v>6.0400000000000009</c:v>
                </c:pt>
                <c:pt idx="306">
                  <c:v>5.8000000000000007</c:v>
                </c:pt>
                <c:pt idx="307">
                  <c:v>5.620000000000001</c:v>
                </c:pt>
                <c:pt idx="308">
                  <c:v>5.1000000000000014</c:v>
                </c:pt>
                <c:pt idx="309">
                  <c:v>4.7600000000000016</c:v>
                </c:pt>
                <c:pt idx="310">
                  <c:v>3.7600000000000007</c:v>
                </c:pt>
                <c:pt idx="311">
                  <c:v>3.1800000000000006</c:v>
                </c:pt>
                <c:pt idx="312">
                  <c:v>2.94</c:v>
                </c:pt>
                <c:pt idx="313">
                  <c:v>2.54</c:v>
                </c:pt>
                <c:pt idx="314">
                  <c:v>1.8399999999999992</c:v>
                </c:pt>
                <c:pt idx="315">
                  <c:v>1.8599999999999994</c:v>
                </c:pt>
                <c:pt idx="316">
                  <c:v>1.6999999999999993</c:v>
                </c:pt>
                <c:pt idx="317">
                  <c:v>1.0999999999999992</c:v>
                </c:pt>
                <c:pt idx="318">
                  <c:v>0.51999999999999891</c:v>
                </c:pt>
                <c:pt idx="319">
                  <c:v>0.13999999999999915</c:v>
                </c:pt>
                <c:pt idx="320">
                  <c:v>-0.84000000000000052</c:v>
                </c:pt>
                <c:pt idx="321">
                  <c:v>-1.0399999999999998</c:v>
                </c:pt>
                <c:pt idx="322">
                  <c:v>-1.44</c:v>
                </c:pt>
                <c:pt idx="323">
                  <c:v>-2.06</c:v>
                </c:pt>
                <c:pt idx="324">
                  <c:v>-2.44</c:v>
                </c:pt>
                <c:pt idx="325">
                  <c:v>-2.46</c:v>
                </c:pt>
                <c:pt idx="326">
                  <c:v>-2.8400000000000007</c:v>
                </c:pt>
                <c:pt idx="327">
                  <c:v>-3</c:v>
                </c:pt>
                <c:pt idx="328">
                  <c:v>-2.5999999999999992</c:v>
                </c:pt>
                <c:pt idx="329">
                  <c:v>-2.5999999999999992</c:v>
                </c:pt>
                <c:pt idx="330">
                  <c:v>-2.2599999999999993</c:v>
                </c:pt>
                <c:pt idx="331">
                  <c:v>-2.2599999999999993</c:v>
                </c:pt>
                <c:pt idx="332">
                  <c:v>-1.8799999999999997</c:v>
                </c:pt>
                <c:pt idx="333">
                  <c:v>-1.6600000000000001</c:v>
                </c:pt>
                <c:pt idx="334">
                  <c:v>-0.93999999999999984</c:v>
                </c:pt>
                <c:pt idx="335">
                  <c:v>-1.0999999999999992</c:v>
                </c:pt>
                <c:pt idx="336">
                  <c:v>-0.71999999999999886</c:v>
                </c:pt>
                <c:pt idx="337">
                  <c:v>-0.7399999999999991</c:v>
                </c:pt>
                <c:pt idx="338">
                  <c:v>-0.71999999999999886</c:v>
                </c:pt>
                <c:pt idx="339">
                  <c:v>-0.7999999999999986</c:v>
                </c:pt>
                <c:pt idx="340">
                  <c:v>-0.2999999999999986</c:v>
                </c:pt>
                <c:pt idx="341">
                  <c:v>-0.17999999999999972</c:v>
                </c:pt>
                <c:pt idx="342">
                  <c:v>0.24000000000000057</c:v>
                </c:pt>
                <c:pt idx="343">
                  <c:v>0.64000000000000057</c:v>
                </c:pt>
                <c:pt idx="344">
                  <c:v>0.8600000000000001</c:v>
                </c:pt>
                <c:pt idx="345">
                  <c:v>0.83999999999999986</c:v>
                </c:pt>
                <c:pt idx="346">
                  <c:v>0.92000000000000026</c:v>
                </c:pt>
                <c:pt idx="347">
                  <c:v>0.87999999999999967</c:v>
                </c:pt>
                <c:pt idx="348">
                  <c:v>0.87999999999999967</c:v>
                </c:pt>
                <c:pt idx="349">
                  <c:v>0.9199999999999996</c:v>
                </c:pt>
                <c:pt idx="350">
                  <c:v>1.1799999999999997</c:v>
                </c:pt>
                <c:pt idx="351">
                  <c:v>1.6600000000000001</c:v>
                </c:pt>
                <c:pt idx="352">
                  <c:v>1.8600000000000008</c:v>
                </c:pt>
                <c:pt idx="353">
                  <c:v>2.120000000000001</c:v>
                </c:pt>
                <c:pt idx="354">
                  <c:v>1.9800000000000011</c:v>
                </c:pt>
                <c:pt idx="355">
                  <c:v>1.8600000000000008</c:v>
                </c:pt>
                <c:pt idx="356">
                  <c:v>1.2000000000000006</c:v>
                </c:pt>
                <c:pt idx="357">
                  <c:v>0.82000000000000028</c:v>
                </c:pt>
                <c:pt idx="358">
                  <c:v>0.26000000000000012</c:v>
                </c:pt>
                <c:pt idx="359">
                  <c:v>-0.4</c:v>
                </c:pt>
                <c:pt idx="360">
                  <c:v>-1.3400000000000005</c:v>
                </c:pt>
                <c:pt idx="361">
                  <c:v>-1.620000000000001</c:v>
                </c:pt>
                <c:pt idx="362">
                  <c:v>-1.8400000000000012</c:v>
                </c:pt>
                <c:pt idx="363">
                  <c:v>-2.7600000000000016</c:v>
                </c:pt>
                <c:pt idx="364">
                  <c:v>-3.0800000000000018</c:v>
                </c:pt>
                <c:pt idx="365">
                  <c:v>-3.1400000000000015</c:v>
                </c:pt>
                <c:pt idx="366">
                  <c:v>-3.780000000000002</c:v>
                </c:pt>
                <c:pt idx="367">
                  <c:v>-4.5400000000000009</c:v>
                </c:pt>
                <c:pt idx="368">
                  <c:v>-4.6400000000000006</c:v>
                </c:pt>
                <c:pt idx="369">
                  <c:v>-4.74</c:v>
                </c:pt>
                <c:pt idx="370">
                  <c:v>-4.660000000000001</c:v>
                </c:pt>
                <c:pt idx="371">
                  <c:v>-4.5200000000000005</c:v>
                </c:pt>
                <c:pt idx="372">
                  <c:v>-4.1199999999999992</c:v>
                </c:pt>
                <c:pt idx="373">
                  <c:v>-3.6799999999999997</c:v>
                </c:pt>
                <c:pt idx="374">
                  <c:v>-3.3599999999999994</c:v>
                </c:pt>
                <c:pt idx="375">
                  <c:v>-3.4399999999999991</c:v>
                </c:pt>
                <c:pt idx="376">
                  <c:v>-3.1399999999999992</c:v>
                </c:pt>
                <c:pt idx="377">
                  <c:v>-3</c:v>
                </c:pt>
                <c:pt idx="378">
                  <c:v>-2.5600000000000009</c:v>
                </c:pt>
                <c:pt idx="379">
                  <c:v>-2.5400000000000005</c:v>
                </c:pt>
                <c:pt idx="380">
                  <c:v>-1.7800000000000011</c:v>
                </c:pt>
                <c:pt idx="381">
                  <c:v>-0.84000000000000052</c:v>
                </c:pt>
                <c:pt idx="382">
                  <c:v>-0.22000000000000169</c:v>
                </c:pt>
                <c:pt idx="383">
                  <c:v>-0.24000000000000057</c:v>
                </c:pt>
                <c:pt idx="384">
                  <c:v>0.4799999999999997</c:v>
                </c:pt>
                <c:pt idx="385">
                  <c:v>0.44000000000000056</c:v>
                </c:pt>
                <c:pt idx="386">
                  <c:v>0.35999999999999943</c:v>
                </c:pt>
                <c:pt idx="387">
                  <c:v>0.32000000000000028</c:v>
                </c:pt>
                <c:pt idx="388">
                  <c:v>0.37999999999999973</c:v>
                </c:pt>
                <c:pt idx="389">
                  <c:v>0.5</c:v>
                </c:pt>
                <c:pt idx="390">
                  <c:v>0.87999999999999967</c:v>
                </c:pt>
                <c:pt idx="391">
                  <c:v>0.86000000000000087</c:v>
                </c:pt>
                <c:pt idx="392">
                  <c:v>1.0400000000000005</c:v>
                </c:pt>
                <c:pt idx="393">
                  <c:v>1.680000000000001</c:v>
                </c:pt>
                <c:pt idx="394">
                  <c:v>1.6200000000000003</c:v>
                </c:pt>
                <c:pt idx="395">
                  <c:v>1.2200000000000002</c:v>
                </c:pt>
                <c:pt idx="396">
                  <c:v>4.000000000000057E-2</c:v>
                </c:pt>
                <c:pt idx="397">
                  <c:v>-1.4199999999999988</c:v>
                </c:pt>
                <c:pt idx="398">
                  <c:v>-2.9999999999999987</c:v>
                </c:pt>
                <c:pt idx="399">
                  <c:v>-3.4399999999999977</c:v>
                </c:pt>
                <c:pt idx="400">
                  <c:v>-2.8999999999999972</c:v>
                </c:pt>
                <c:pt idx="401">
                  <c:v>-0.19999999999999857</c:v>
                </c:pt>
                <c:pt idx="402">
                  <c:v>2.9400000000000004</c:v>
                </c:pt>
                <c:pt idx="403">
                  <c:v>5.8199999999999985</c:v>
                </c:pt>
                <c:pt idx="404">
                  <c:v>7.5399999999999974</c:v>
                </c:pt>
                <c:pt idx="405">
                  <c:v>7.8599999999999977</c:v>
                </c:pt>
                <c:pt idx="406">
                  <c:v>6.1</c:v>
                </c:pt>
                <c:pt idx="407">
                  <c:v>4.2200000000000006</c:v>
                </c:pt>
                <c:pt idx="408">
                  <c:v>2.3600000000000008</c:v>
                </c:pt>
                <c:pt idx="409">
                  <c:v>0.96000000000000085</c:v>
                </c:pt>
                <c:pt idx="410">
                  <c:v>2.0000000000000285E-2</c:v>
                </c:pt>
                <c:pt idx="411">
                  <c:v>-0.34000000000000197</c:v>
                </c:pt>
                <c:pt idx="412">
                  <c:v>-0.1200000000000017</c:v>
                </c:pt>
                <c:pt idx="413">
                  <c:v>0.159999999999998</c:v>
                </c:pt>
                <c:pt idx="414">
                  <c:v>0.1799999999999983</c:v>
                </c:pt>
                <c:pt idx="415">
                  <c:v>0.49999999999999856</c:v>
                </c:pt>
                <c:pt idx="416">
                  <c:v>1.0399999999999991</c:v>
                </c:pt>
                <c:pt idx="417">
                  <c:v>0.7399999999999991</c:v>
                </c:pt>
                <c:pt idx="418">
                  <c:v>0.52000000000000024</c:v>
                </c:pt>
                <c:pt idx="419">
                  <c:v>7.999999999999971E-2</c:v>
                </c:pt>
                <c:pt idx="420">
                  <c:v>-0.22000000000000028</c:v>
                </c:pt>
                <c:pt idx="421">
                  <c:v>-0.22000000000000028</c:v>
                </c:pt>
                <c:pt idx="422">
                  <c:v>0.24000000000000057</c:v>
                </c:pt>
                <c:pt idx="423">
                  <c:v>0.34000000000000058</c:v>
                </c:pt>
                <c:pt idx="424">
                  <c:v>0.8</c:v>
                </c:pt>
                <c:pt idx="425">
                  <c:v>0.81999999999999884</c:v>
                </c:pt>
                <c:pt idx="426">
                  <c:v>0.75999999999999945</c:v>
                </c:pt>
                <c:pt idx="427">
                  <c:v>0.31999999999999884</c:v>
                </c:pt>
                <c:pt idx="428">
                  <c:v>0.39999999999999858</c:v>
                </c:pt>
                <c:pt idx="429">
                  <c:v>0.55999999999999939</c:v>
                </c:pt>
                <c:pt idx="430">
                  <c:v>1.2399999999999991</c:v>
                </c:pt>
                <c:pt idx="431">
                  <c:v>1.319999999999999</c:v>
                </c:pt>
                <c:pt idx="432">
                  <c:v>1.6799999999999997</c:v>
                </c:pt>
                <c:pt idx="433">
                  <c:v>2.0599999999999996</c:v>
                </c:pt>
                <c:pt idx="434">
                  <c:v>1.9599999999999995</c:v>
                </c:pt>
                <c:pt idx="435">
                  <c:v>1.7400000000000007</c:v>
                </c:pt>
                <c:pt idx="436">
                  <c:v>2.0200000000000005</c:v>
                </c:pt>
                <c:pt idx="437">
                  <c:v>1.9799999999999998</c:v>
                </c:pt>
                <c:pt idx="438">
                  <c:v>1.4999999999999987</c:v>
                </c:pt>
                <c:pt idx="439">
                  <c:v>1.3399999999999992</c:v>
                </c:pt>
                <c:pt idx="440">
                  <c:v>1.3399999999999992</c:v>
                </c:pt>
                <c:pt idx="441">
                  <c:v>1.1199999999999988</c:v>
                </c:pt>
                <c:pt idx="442">
                  <c:v>1.1399999999999992</c:v>
                </c:pt>
                <c:pt idx="443">
                  <c:v>1</c:v>
                </c:pt>
                <c:pt idx="444">
                  <c:v>1.0399999999999991</c:v>
                </c:pt>
                <c:pt idx="445">
                  <c:v>0.7399999999999991</c:v>
                </c:pt>
                <c:pt idx="446">
                  <c:v>0.67999999999999972</c:v>
                </c:pt>
                <c:pt idx="447">
                  <c:v>0.55999999999999805</c:v>
                </c:pt>
                <c:pt idx="448">
                  <c:v>0.57999999999999829</c:v>
                </c:pt>
                <c:pt idx="449">
                  <c:v>0.67999999999999827</c:v>
                </c:pt>
                <c:pt idx="450">
                  <c:v>0.77999999999999825</c:v>
                </c:pt>
                <c:pt idx="451">
                  <c:v>0.55999999999999939</c:v>
                </c:pt>
                <c:pt idx="452">
                  <c:v>0.62000000000000033</c:v>
                </c:pt>
                <c:pt idx="453">
                  <c:v>0.67999999999999972</c:v>
                </c:pt>
                <c:pt idx="454">
                  <c:v>0.7</c:v>
                </c:pt>
                <c:pt idx="455">
                  <c:v>0.4799999999999997</c:v>
                </c:pt>
                <c:pt idx="456">
                  <c:v>0.47999999999999832</c:v>
                </c:pt>
                <c:pt idx="457">
                  <c:v>0.65999999999999803</c:v>
                </c:pt>
                <c:pt idx="458">
                  <c:v>0.43999999999999917</c:v>
                </c:pt>
                <c:pt idx="459">
                  <c:v>0.22000000000000028</c:v>
                </c:pt>
                <c:pt idx="460">
                  <c:v>0.1</c:v>
                </c:pt>
                <c:pt idx="461">
                  <c:v>-5.9999999999999429E-2</c:v>
                </c:pt>
                <c:pt idx="462">
                  <c:v>-0.45999999999999802</c:v>
                </c:pt>
                <c:pt idx="463">
                  <c:v>-0.63999999999999768</c:v>
                </c:pt>
                <c:pt idx="464">
                  <c:v>-0.69999999999999862</c:v>
                </c:pt>
                <c:pt idx="465">
                  <c:v>-0.91999999999999882</c:v>
                </c:pt>
                <c:pt idx="466">
                  <c:v>-1.0599999999999981</c:v>
                </c:pt>
                <c:pt idx="467">
                  <c:v>-1.1999999999999986</c:v>
                </c:pt>
                <c:pt idx="468">
                  <c:v>-1.1200000000000003</c:v>
                </c:pt>
                <c:pt idx="469">
                  <c:v>-1.2599999999999993</c:v>
                </c:pt>
                <c:pt idx="470">
                  <c:v>-0.83999999999999919</c:v>
                </c:pt>
                <c:pt idx="471">
                  <c:v>-0.97999999999999976</c:v>
                </c:pt>
                <c:pt idx="472">
                  <c:v>-1.0200000000000002</c:v>
                </c:pt>
                <c:pt idx="473">
                  <c:v>-1.3799999999999997</c:v>
                </c:pt>
                <c:pt idx="474">
                  <c:v>-1.2800000000000011</c:v>
                </c:pt>
                <c:pt idx="475">
                  <c:v>-1.5800000000000012</c:v>
                </c:pt>
                <c:pt idx="476">
                  <c:v>-1.3000000000000014</c:v>
                </c:pt>
                <c:pt idx="477">
                  <c:v>-1.680000000000001</c:v>
                </c:pt>
                <c:pt idx="478">
                  <c:v>-1.6600000000000008</c:v>
                </c:pt>
                <c:pt idx="479">
                  <c:v>-1.8600000000000008</c:v>
                </c:pt>
                <c:pt idx="480">
                  <c:v>-1.7</c:v>
                </c:pt>
                <c:pt idx="481">
                  <c:v>-1.9599999999999995</c:v>
                </c:pt>
                <c:pt idx="482">
                  <c:v>-1.2799999999999998</c:v>
                </c:pt>
                <c:pt idx="483">
                  <c:v>-0.65999999999999948</c:v>
                </c:pt>
                <c:pt idx="484">
                  <c:v>-0.55999999999999805</c:v>
                </c:pt>
                <c:pt idx="485">
                  <c:v>-0.69999999999999862</c:v>
                </c:pt>
                <c:pt idx="486">
                  <c:v>-0.55999999999999939</c:v>
                </c:pt>
                <c:pt idx="487">
                  <c:v>-0.7</c:v>
                </c:pt>
                <c:pt idx="488">
                  <c:v>-0.56000000000000083</c:v>
                </c:pt>
                <c:pt idx="489">
                  <c:v>-8.000000000000114E-2</c:v>
                </c:pt>
                <c:pt idx="490">
                  <c:v>0.1799999999999983</c:v>
                </c:pt>
                <c:pt idx="491">
                  <c:v>0.69999999999999862</c:v>
                </c:pt>
                <c:pt idx="492">
                  <c:v>0.65999999999999948</c:v>
                </c:pt>
                <c:pt idx="493">
                  <c:v>0.42000000000000026</c:v>
                </c:pt>
                <c:pt idx="494">
                  <c:v>0.21999999999999886</c:v>
                </c:pt>
                <c:pt idx="495">
                  <c:v>0.72000000000000031</c:v>
                </c:pt>
                <c:pt idx="496">
                  <c:v>0.45999999999999941</c:v>
                </c:pt>
                <c:pt idx="497">
                  <c:v>0.63999999999999913</c:v>
                </c:pt>
                <c:pt idx="498">
                  <c:v>1.0199999999999989</c:v>
                </c:pt>
                <c:pt idx="499">
                  <c:v>1.319999999999999</c:v>
                </c:pt>
                <c:pt idx="500">
                  <c:v>1.3199999999999974</c:v>
                </c:pt>
                <c:pt idx="501">
                  <c:v>1.2799999999999983</c:v>
                </c:pt>
                <c:pt idx="502">
                  <c:v>1.319999999999999</c:v>
                </c:pt>
                <c:pt idx="503">
                  <c:v>1.2399999999999991</c:v>
                </c:pt>
                <c:pt idx="504">
                  <c:v>0.85999999999999943</c:v>
                </c:pt>
                <c:pt idx="505">
                  <c:v>0.35999999999999943</c:v>
                </c:pt>
                <c:pt idx="506">
                  <c:v>0.7</c:v>
                </c:pt>
                <c:pt idx="507">
                  <c:v>0.74000000000000055</c:v>
                </c:pt>
                <c:pt idx="508">
                  <c:v>0.64000000000000057</c:v>
                </c:pt>
                <c:pt idx="509">
                  <c:v>0.94000000000000061</c:v>
                </c:pt>
                <c:pt idx="510">
                  <c:v>1.2400000000000007</c:v>
                </c:pt>
                <c:pt idx="511">
                  <c:v>1.1200000000000003</c:v>
                </c:pt>
                <c:pt idx="512">
                  <c:v>0.95999999999999941</c:v>
                </c:pt>
                <c:pt idx="513">
                  <c:v>1.4199999999999988</c:v>
                </c:pt>
                <c:pt idx="514">
                  <c:v>1.4799999999999998</c:v>
                </c:pt>
                <c:pt idx="515">
                  <c:v>1.4200000000000004</c:v>
                </c:pt>
                <c:pt idx="516">
                  <c:v>1.680000000000001</c:v>
                </c:pt>
                <c:pt idx="517">
                  <c:v>1.8800000000000012</c:v>
                </c:pt>
                <c:pt idx="518">
                  <c:v>2.12</c:v>
                </c:pt>
                <c:pt idx="519">
                  <c:v>2.5400000000000005</c:v>
                </c:pt>
                <c:pt idx="520">
                  <c:v>3.2600000000000007</c:v>
                </c:pt>
                <c:pt idx="521">
                  <c:v>3.2199999999999989</c:v>
                </c:pt>
                <c:pt idx="522">
                  <c:v>3.4399999999999977</c:v>
                </c:pt>
                <c:pt idx="523">
                  <c:v>3.0399999999999991</c:v>
                </c:pt>
                <c:pt idx="524">
                  <c:v>2.9599999999999982</c:v>
                </c:pt>
                <c:pt idx="525">
                  <c:v>2.8799999999999981</c:v>
                </c:pt>
                <c:pt idx="526">
                  <c:v>3.28</c:v>
                </c:pt>
                <c:pt idx="527">
                  <c:v>3.4600000000000009</c:v>
                </c:pt>
                <c:pt idx="528">
                  <c:v>3.9</c:v>
                </c:pt>
                <c:pt idx="529">
                  <c:v>3.7</c:v>
                </c:pt>
                <c:pt idx="530">
                  <c:v>3.8</c:v>
                </c:pt>
                <c:pt idx="531">
                  <c:v>3.6</c:v>
                </c:pt>
                <c:pt idx="532">
                  <c:v>3.4600000000000009</c:v>
                </c:pt>
                <c:pt idx="533">
                  <c:v>3.180000000000001</c:v>
                </c:pt>
                <c:pt idx="534">
                  <c:v>3.660000000000001</c:v>
                </c:pt>
                <c:pt idx="535">
                  <c:v>3.0599999999999996</c:v>
                </c:pt>
                <c:pt idx="536">
                  <c:v>2.5599999999999996</c:v>
                </c:pt>
                <c:pt idx="537">
                  <c:v>2.319999999999999</c:v>
                </c:pt>
                <c:pt idx="538">
                  <c:v>2.1599999999999993</c:v>
                </c:pt>
                <c:pt idx="539">
                  <c:v>1.3</c:v>
                </c:pt>
                <c:pt idx="540">
                  <c:v>1.0400000000000005</c:v>
                </c:pt>
                <c:pt idx="541">
                  <c:v>0.82000000000000028</c:v>
                </c:pt>
                <c:pt idx="542">
                  <c:v>0.66000000000000081</c:v>
                </c:pt>
                <c:pt idx="543">
                  <c:v>0.3</c:v>
                </c:pt>
                <c:pt idx="544">
                  <c:v>0.37999999999999973</c:v>
                </c:pt>
                <c:pt idx="545">
                  <c:v>0.32000000000000028</c:v>
                </c:pt>
                <c:pt idx="546">
                  <c:v>0.74000000000000055</c:v>
                </c:pt>
                <c:pt idx="547">
                  <c:v>0.77999999999999969</c:v>
                </c:pt>
                <c:pt idx="548">
                  <c:v>0.9</c:v>
                </c:pt>
                <c:pt idx="549">
                  <c:v>0.95999999999999941</c:v>
                </c:pt>
                <c:pt idx="550">
                  <c:v>1.5199999999999989</c:v>
                </c:pt>
                <c:pt idx="551">
                  <c:v>1.9399999999999977</c:v>
                </c:pt>
                <c:pt idx="552">
                  <c:v>2.5399999999999978</c:v>
                </c:pt>
                <c:pt idx="553">
                  <c:v>2.8799999999999981</c:v>
                </c:pt>
                <c:pt idx="554">
                  <c:v>3.4799999999999995</c:v>
                </c:pt>
                <c:pt idx="555">
                  <c:v>3.88</c:v>
                </c:pt>
                <c:pt idx="556">
                  <c:v>4.18</c:v>
                </c:pt>
                <c:pt idx="557">
                  <c:v>4.5600000000000005</c:v>
                </c:pt>
                <c:pt idx="558">
                  <c:v>5.0400000000000009</c:v>
                </c:pt>
                <c:pt idx="559">
                  <c:v>5.0600000000000005</c:v>
                </c:pt>
                <c:pt idx="560">
                  <c:v>4.7600000000000007</c:v>
                </c:pt>
                <c:pt idx="561">
                  <c:v>4.8200000000000021</c:v>
                </c:pt>
                <c:pt idx="562">
                  <c:v>4.5000000000000018</c:v>
                </c:pt>
                <c:pt idx="563">
                  <c:v>4.2600000000000007</c:v>
                </c:pt>
                <c:pt idx="564">
                  <c:v>4.0599999999999996</c:v>
                </c:pt>
                <c:pt idx="565">
                  <c:v>4.32</c:v>
                </c:pt>
                <c:pt idx="566">
                  <c:v>3.7400000000000007</c:v>
                </c:pt>
                <c:pt idx="567">
                  <c:v>3.2399999999999993</c:v>
                </c:pt>
                <c:pt idx="568">
                  <c:v>3.0999999999999988</c:v>
                </c:pt>
                <c:pt idx="569">
                  <c:v>2.9599999999999995</c:v>
                </c:pt>
                <c:pt idx="570">
                  <c:v>2.5599999999999996</c:v>
                </c:pt>
                <c:pt idx="571">
                  <c:v>2.4599999999999982</c:v>
                </c:pt>
                <c:pt idx="572">
                  <c:v>2.3399999999999976</c:v>
                </c:pt>
                <c:pt idx="573">
                  <c:v>2.319999999999999</c:v>
                </c:pt>
                <c:pt idx="574">
                  <c:v>2.0199999999999987</c:v>
                </c:pt>
                <c:pt idx="575">
                  <c:v>2.0399999999999978</c:v>
                </c:pt>
                <c:pt idx="576">
                  <c:v>2.2199999999999989</c:v>
                </c:pt>
                <c:pt idx="577">
                  <c:v>2.1599999999999993</c:v>
                </c:pt>
                <c:pt idx="578">
                  <c:v>1.6399999999999992</c:v>
                </c:pt>
                <c:pt idx="579">
                  <c:v>1.5399999999999991</c:v>
                </c:pt>
                <c:pt idx="580">
                  <c:v>1.3</c:v>
                </c:pt>
                <c:pt idx="581">
                  <c:v>1.0400000000000005</c:v>
                </c:pt>
                <c:pt idx="582">
                  <c:v>1</c:v>
                </c:pt>
                <c:pt idx="583">
                  <c:v>0.9</c:v>
                </c:pt>
                <c:pt idx="584">
                  <c:v>1</c:v>
                </c:pt>
                <c:pt idx="585">
                  <c:v>0.6</c:v>
                </c:pt>
                <c:pt idx="586">
                  <c:v>0.55999999999999939</c:v>
                </c:pt>
                <c:pt idx="587">
                  <c:v>0.98000000000000109</c:v>
                </c:pt>
                <c:pt idx="588">
                  <c:v>1.240000000000002</c:v>
                </c:pt>
                <c:pt idx="589">
                  <c:v>1.240000000000002</c:v>
                </c:pt>
                <c:pt idx="590">
                  <c:v>1.5600000000000009</c:v>
                </c:pt>
                <c:pt idx="591">
                  <c:v>0.58000000000000118</c:v>
                </c:pt>
                <c:pt idx="592">
                  <c:v>-1.0599999999999994</c:v>
                </c:pt>
                <c:pt idx="593">
                  <c:v>-2.7</c:v>
                </c:pt>
                <c:pt idx="594">
                  <c:v>-5.08</c:v>
                </c:pt>
                <c:pt idx="595">
                  <c:v>-6.1599999999999993</c:v>
                </c:pt>
                <c:pt idx="596">
                  <c:v>-3.9599999999999995</c:v>
                </c:pt>
                <c:pt idx="597">
                  <c:v>-0.37999999999999973</c:v>
                </c:pt>
                <c:pt idx="598">
                  <c:v>3.660000000000001</c:v>
                </c:pt>
                <c:pt idx="599">
                  <c:v>8.32</c:v>
                </c:pt>
                <c:pt idx="600">
                  <c:v>11.7</c:v>
                </c:pt>
                <c:pt idx="601">
                  <c:v>10.84</c:v>
                </c:pt>
                <c:pt idx="602">
                  <c:v>8.1399999999999988</c:v>
                </c:pt>
                <c:pt idx="603">
                  <c:v>5.2799999999999994</c:v>
                </c:pt>
                <c:pt idx="604">
                  <c:v>2.34</c:v>
                </c:pt>
                <c:pt idx="605">
                  <c:v>-0.13999999999999985</c:v>
                </c:pt>
                <c:pt idx="606">
                  <c:v>-0.53999999999999981</c:v>
                </c:pt>
                <c:pt idx="607">
                  <c:v>-0.26000000000000012</c:v>
                </c:pt>
                <c:pt idx="608">
                  <c:v>-8.000000000000114E-2</c:v>
                </c:pt>
                <c:pt idx="609">
                  <c:v>0.1799999999999983</c:v>
                </c:pt>
                <c:pt idx="610">
                  <c:v>0.15999999999999942</c:v>
                </c:pt>
                <c:pt idx="611">
                  <c:v>-0.37999999999999973</c:v>
                </c:pt>
                <c:pt idx="612">
                  <c:v>-0.42000000000000026</c:v>
                </c:pt>
                <c:pt idx="613">
                  <c:v>-0.2999999999999986</c:v>
                </c:pt>
                <c:pt idx="614">
                  <c:v>-7.999999999999971E-2</c:v>
                </c:pt>
                <c:pt idx="615">
                  <c:v>-0.15999999999999942</c:v>
                </c:pt>
                <c:pt idx="616">
                  <c:v>0.44000000000000056</c:v>
                </c:pt>
                <c:pt idx="617">
                  <c:v>0.7000000000000014</c:v>
                </c:pt>
                <c:pt idx="618">
                  <c:v>0.87999999999999967</c:v>
                </c:pt>
                <c:pt idx="619">
                  <c:v>0.7600000000000009</c:v>
                </c:pt>
                <c:pt idx="620">
                  <c:v>0.74000000000000055</c:v>
                </c:pt>
                <c:pt idx="621">
                  <c:v>0.78000000000000114</c:v>
                </c:pt>
                <c:pt idx="622">
                  <c:v>0.88000000000000111</c:v>
                </c:pt>
                <c:pt idx="623">
                  <c:v>1.0600000000000009</c:v>
                </c:pt>
                <c:pt idx="624">
                  <c:v>1.5200000000000002</c:v>
                </c:pt>
                <c:pt idx="625">
                  <c:v>2.0799999999999996</c:v>
                </c:pt>
                <c:pt idx="626">
                  <c:v>2.2199999999999975</c:v>
                </c:pt>
                <c:pt idx="627">
                  <c:v>2.3399999999999976</c:v>
                </c:pt>
                <c:pt idx="628">
                  <c:v>2.2799999999999985</c:v>
                </c:pt>
                <c:pt idx="629">
                  <c:v>2.259999999999998</c:v>
                </c:pt>
                <c:pt idx="630">
                  <c:v>1.9799999999999982</c:v>
                </c:pt>
                <c:pt idx="631">
                  <c:v>1.8400000000000005</c:v>
                </c:pt>
                <c:pt idx="632">
                  <c:v>1.9600000000000009</c:v>
                </c:pt>
                <c:pt idx="633">
                  <c:v>1.9400000000000006</c:v>
                </c:pt>
                <c:pt idx="634">
                  <c:v>1.8400000000000021</c:v>
                </c:pt>
                <c:pt idx="635">
                  <c:v>1.9600000000000009</c:v>
                </c:pt>
                <c:pt idx="636">
                  <c:v>2.0399999999999991</c:v>
                </c:pt>
                <c:pt idx="637">
                  <c:v>1.5799999999999983</c:v>
                </c:pt>
                <c:pt idx="638">
                  <c:v>1.3599999999999981</c:v>
                </c:pt>
                <c:pt idx="639">
                  <c:v>1.3799999999999983</c:v>
                </c:pt>
                <c:pt idx="640">
                  <c:v>1.459999999999998</c:v>
                </c:pt>
                <c:pt idx="641">
                  <c:v>1.5999999999999985</c:v>
                </c:pt>
                <c:pt idx="642">
                  <c:v>1.6999999999999986</c:v>
                </c:pt>
                <c:pt idx="643">
                  <c:v>1.8</c:v>
                </c:pt>
                <c:pt idx="644">
                  <c:v>1.9399999999999991</c:v>
                </c:pt>
                <c:pt idx="645">
                  <c:v>1.9</c:v>
                </c:pt>
                <c:pt idx="646">
                  <c:v>1.9</c:v>
                </c:pt>
                <c:pt idx="647">
                  <c:v>2.2200000000000002</c:v>
                </c:pt>
                <c:pt idx="648">
                  <c:v>2.6599999999999993</c:v>
                </c:pt>
                <c:pt idx="649">
                  <c:v>2.8</c:v>
                </c:pt>
                <c:pt idx="650">
                  <c:v>2.6799999999999997</c:v>
                </c:pt>
                <c:pt idx="651">
                  <c:v>1.9599999999999995</c:v>
                </c:pt>
                <c:pt idx="652">
                  <c:v>1.5599999999999994</c:v>
                </c:pt>
                <c:pt idx="653">
                  <c:v>0.97999999999999976</c:v>
                </c:pt>
                <c:pt idx="654">
                  <c:v>0.57999999999999829</c:v>
                </c:pt>
                <c:pt idx="655">
                  <c:v>0.5399999999999977</c:v>
                </c:pt>
                <c:pt idx="656">
                  <c:v>0.95999999999999797</c:v>
                </c:pt>
                <c:pt idx="657">
                  <c:v>0.97999999999999832</c:v>
                </c:pt>
                <c:pt idx="658">
                  <c:v>1.3999999999999986</c:v>
                </c:pt>
                <c:pt idx="659">
                  <c:v>2.0799999999999996</c:v>
                </c:pt>
                <c:pt idx="660">
                  <c:v>2.1400000000000019</c:v>
                </c:pt>
                <c:pt idx="661">
                  <c:v>1.9200000000000017</c:v>
                </c:pt>
                <c:pt idx="662">
                  <c:v>1.9600000000000022</c:v>
                </c:pt>
                <c:pt idx="663">
                  <c:v>1.7200000000000017</c:v>
                </c:pt>
                <c:pt idx="664">
                  <c:v>1.240000000000002</c:v>
                </c:pt>
                <c:pt idx="665">
                  <c:v>1.4600000000000009</c:v>
                </c:pt>
                <c:pt idx="666">
                  <c:v>1.5600000000000009</c:v>
                </c:pt>
                <c:pt idx="667">
                  <c:v>1.6200000000000003</c:v>
                </c:pt>
                <c:pt idx="668">
                  <c:v>1.5800000000000012</c:v>
                </c:pt>
                <c:pt idx="669">
                  <c:v>2.0200000000000005</c:v>
                </c:pt>
                <c:pt idx="670">
                  <c:v>2.12</c:v>
                </c:pt>
                <c:pt idx="671">
                  <c:v>2.5400000000000005</c:v>
                </c:pt>
                <c:pt idx="672">
                  <c:v>2.9600000000000009</c:v>
                </c:pt>
                <c:pt idx="673">
                  <c:v>3.2599999999999993</c:v>
                </c:pt>
                <c:pt idx="674">
                  <c:v>3.0399999999999991</c:v>
                </c:pt>
                <c:pt idx="675">
                  <c:v>2.38</c:v>
                </c:pt>
                <c:pt idx="676">
                  <c:v>1.7600000000000009</c:v>
                </c:pt>
                <c:pt idx="677">
                  <c:v>1.3600000000000008</c:v>
                </c:pt>
                <c:pt idx="678">
                  <c:v>0.84000000000000197</c:v>
                </c:pt>
                <c:pt idx="679">
                  <c:v>0.78000000000000258</c:v>
                </c:pt>
                <c:pt idx="680">
                  <c:v>0.66000000000000225</c:v>
                </c:pt>
                <c:pt idx="681">
                  <c:v>1.1400000000000006</c:v>
                </c:pt>
                <c:pt idx="682">
                  <c:v>0.92000000000000026</c:v>
                </c:pt>
                <c:pt idx="683">
                  <c:v>1.1000000000000001</c:v>
                </c:pt>
                <c:pt idx="684">
                  <c:v>0.55999999999999939</c:v>
                </c:pt>
                <c:pt idx="685">
                  <c:v>0.57999999999999829</c:v>
                </c:pt>
                <c:pt idx="686">
                  <c:v>0.21999999999999886</c:v>
                </c:pt>
                <c:pt idx="687">
                  <c:v>-0.14000000000000057</c:v>
                </c:pt>
                <c:pt idx="688">
                  <c:v>-0.3</c:v>
                </c:pt>
                <c:pt idx="689">
                  <c:v>-0.15999999999999942</c:v>
                </c:pt>
                <c:pt idx="690">
                  <c:v>6.0000000000002274E-2</c:v>
                </c:pt>
                <c:pt idx="691">
                  <c:v>-0.17999999999999688</c:v>
                </c:pt>
                <c:pt idx="692">
                  <c:v>-7.9999999999998295E-2</c:v>
                </c:pt>
                <c:pt idx="693">
                  <c:v>-0.25999999999999801</c:v>
                </c:pt>
                <c:pt idx="694">
                  <c:v>-0.41999999999999887</c:v>
                </c:pt>
                <c:pt idx="695">
                  <c:v>-0.7600000000000009</c:v>
                </c:pt>
                <c:pt idx="696">
                  <c:v>-0.84000000000000197</c:v>
                </c:pt>
                <c:pt idx="697">
                  <c:v>-1.040000000000002</c:v>
                </c:pt>
                <c:pt idx="698">
                  <c:v>-0.88000000000000256</c:v>
                </c:pt>
                <c:pt idx="699">
                  <c:v>-0.52000000000000168</c:v>
                </c:pt>
                <c:pt idx="700">
                  <c:v>-0.78000000000000114</c:v>
                </c:pt>
                <c:pt idx="701">
                  <c:v>-0.44000000000000056</c:v>
                </c:pt>
                <c:pt idx="702">
                  <c:v>-0.22000000000000028</c:v>
                </c:pt>
                <c:pt idx="703">
                  <c:v>5.9999999999999429E-2</c:v>
                </c:pt>
                <c:pt idx="704">
                  <c:v>9.9999999999998576E-2</c:v>
                </c:pt>
                <c:pt idx="705">
                  <c:v>1.2</c:v>
                </c:pt>
                <c:pt idx="706">
                  <c:v>1.7200000000000002</c:v>
                </c:pt>
                <c:pt idx="707">
                  <c:v>2.2000000000000002</c:v>
                </c:pt>
                <c:pt idx="708">
                  <c:v>2.38</c:v>
                </c:pt>
                <c:pt idx="709">
                  <c:v>2.4400000000000004</c:v>
                </c:pt>
                <c:pt idx="710">
                  <c:v>1.9599999999999995</c:v>
                </c:pt>
                <c:pt idx="711">
                  <c:v>1.1799999999999984</c:v>
                </c:pt>
                <c:pt idx="712">
                  <c:v>1.2799999999999998</c:v>
                </c:pt>
                <c:pt idx="713">
                  <c:v>0.77999999999999969</c:v>
                </c:pt>
                <c:pt idx="714">
                  <c:v>0.65999999999999948</c:v>
                </c:pt>
                <c:pt idx="715">
                  <c:v>0.7399999999999991</c:v>
                </c:pt>
                <c:pt idx="716">
                  <c:v>1.4799999999999998</c:v>
                </c:pt>
                <c:pt idx="717">
                  <c:v>1.2799999999999998</c:v>
                </c:pt>
                <c:pt idx="718">
                  <c:v>1.7200000000000002</c:v>
                </c:pt>
                <c:pt idx="719">
                  <c:v>1.5</c:v>
                </c:pt>
                <c:pt idx="720">
                  <c:v>1.3600000000000008</c:v>
                </c:pt>
                <c:pt idx="721">
                  <c:v>0.94000000000000061</c:v>
                </c:pt>
                <c:pt idx="722">
                  <c:v>0.93999999999999917</c:v>
                </c:pt>
                <c:pt idx="723">
                  <c:v>0.91999999999999882</c:v>
                </c:pt>
                <c:pt idx="724">
                  <c:v>0.85999999999999943</c:v>
                </c:pt>
                <c:pt idx="725">
                  <c:v>0.93999999999999917</c:v>
                </c:pt>
                <c:pt idx="726">
                  <c:v>1.3999999999999986</c:v>
                </c:pt>
                <c:pt idx="727">
                  <c:v>1.6599999999999995</c:v>
                </c:pt>
                <c:pt idx="728">
                  <c:v>1.3999999999999986</c:v>
                </c:pt>
                <c:pt idx="729">
                  <c:v>1.5999999999999985</c:v>
                </c:pt>
                <c:pt idx="730">
                  <c:v>1.819999999999999</c:v>
                </c:pt>
                <c:pt idx="731">
                  <c:v>1.2799999999999998</c:v>
                </c:pt>
                <c:pt idx="732">
                  <c:v>0.97999999999999976</c:v>
                </c:pt>
                <c:pt idx="733">
                  <c:v>0.88000000000000111</c:v>
                </c:pt>
                <c:pt idx="734">
                  <c:v>0.66000000000000081</c:v>
                </c:pt>
                <c:pt idx="735">
                  <c:v>1.4210854715202005E-15</c:v>
                </c:pt>
                <c:pt idx="736">
                  <c:v>-0.57999999999999974</c:v>
                </c:pt>
                <c:pt idx="737">
                  <c:v>-1.0200000000000002</c:v>
                </c:pt>
                <c:pt idx="738">
                  <c:v>-1.180000000000001</c:v>
                </c:pt>
                <c:pt idx="739">
                  <c:v>-1.3800000000000012</c:v>
                </c:pt>
                <c:pt idx="740">
                  <c:v>-1.3400000000000021</c:v>
                </c:pt>
                <c:pt idx="741">
                  <c:v>-1.4000000000000015</c:v>
                </c:pt>
                <c:pt idx="742">
                  <c:v>-1.680000000000001</c:v>
                </c:pt>
                <c:pt idx="743">
                  <c:v>-2.1</c:v>
                </c:pt>
                <c:pt idx="744">
                  <c:v>-2.5600000000000009</c:v>
                </c:pt>
                <c:pt idx="745">
                  <c:v>-2.7400000000000007</c:v>
                </c:pt>
                <c:pt idx="746">
                  <c:v>-2.5</c:v>
                </c:pt>
                <c:pt idx="747">
                  <c:v>-2.62</c:v>
                </c:pt>
                <c:pt idx="748">
                  <c:v>-2.8600000000000008</c:v>
                </c:pt>
                <c:pt idx="749">
                  <c:v>-2.9200000000000004</c:v>
                </c:pt>
                <c:pt idx="750">
                  <c:v>-3.1400000000000006</c:v>
                </c:pt>
                <c:pt idx="751">
                  <c:v>-3.5</c:v>
                </c:pt>
                <c:pt idx="752">
                  <c:v>-3.38</c:v>
                </c:pt>
                <c:pt idx="753">
                  <c:v>-3.38</c:v>
                </c:pt>
                <c:pt idx="754">
                  <c:v>-3.28</c:v>
                </c:pt>
                <c:pt idx="755">
                  <c:v>-3.0600000000000009</c:v>
                </c:pt>
                <c:pt idx="756">
                  <c:v>-3.0600000000000009</c:v>
                </c:pt>
                <c:pt idx="757">
                  <c:v>-3.4600000000000009</c:v>
                </c:pt>
                <c:pt idx="758">
                  <c:v>-2.8200000000000003</c:v>
                </c:pt>
                <c:pt idx="759">
                  <c:v>-2.2399999999999993</c:v>
                </c:pt>
                <c:pt idx="760">
                  <c:v>-2.079999999999997</c:v>
                </c:pt>
                <c:pt idx="761">
                  <c:v>-1.8799999999999983</c:v>
                </c:pt>
                <c:pt idx="762">
                  <c:v>-1.259999999999998</c:v>
                </c:pt>
                <c:pt idx="763">
                  <c:v>-1.3399999999999992</c:v>
                </c:pt>
                <c:pt idx="764">
                  <c:v>-1.1599999999999995</c:v>
                </c:pt>
                <c:pt idx="765">
                  <c:v>-0.87999999999999967</c:v>
                </c:pt>
                <c:pt idx="766">
                  <c:v>-0.5</c:v>
                </c:pt>
                <c:pt idx="767">
                  <c:v>-0.13999999999999915</c:v>
                </c:pt>
                <c:pt idx="768">
                  <c:v>2.0000000000001704E-2</c:v>
                </c:pt>
                <c:pt idx="769">
                  <c:v>3.9999999999999147E-2</c:v>
                </c:pt>
                <c:pt idx="770">
                  <c:v>-0.16000000000000228</c:v>
                </c:pt>
                <c:pt idx="771">
                  <c:v>-0.3</c:v>
                </c:pt>
                <c:pt idx="772">
                  <c:v>-0.54000000000000059</c:v>
                </c:pt>
                <c:pt idx="773">
                  <c:v>-0.9</c:v>
                </c:pt>
                <c:pt idx="774">
                  <c:v>-1.2999999999999972</c:v>
                </c:pt>
                <c:pt idx="775">
                  <c:v>-1.0999999999999972</c:v>
                </c:pt>
                <c:pt idx="776">
                  <c:v>-1.1400000000000006</c:v>
                </c:pt>
                <c:pt idx="777">
                  <c:v>-1.3</c:v>
                </c:pt>
                <c:pt idx="778">
                  <c:v>-0.92000000000000171</c:v>
                </c:pt>
                <c:pt idx="779">
                  <c:v>-0.64000000000000346</c:v>
                </c:pt>
                <c:pt idx="780">
                  <c:v>-0.70000000000000284</c:v>
                </c:pt>
                <c:pt idx="781">
                  <c:v>-0.3</c:v>
                </c:pt>
                <c:pt idx="782">
                  <c:v>-2.8421709430404009E-15</c:v>
                </c:pt>
                <c:pt idx="783">
                  <c:v>-0.16000000000000228</c:v>
                </c:pt>
                <c:pt idx="784">
                  <c:v>-0.45999999999999941</c:v>
                </c:pt>
                <c:pt idx="785">
                  <c:v>-1.1799999999999984</c:v>
                </c:pt>
                <c:pt idx="786">
                  <c:v>-1.4599999999999995</c:v>
                </c:pt>
                <c:pt idx="787">
                  <c:v>-1.7999999999999972</c:v>
                </c:pt>
                <c:pt idx="788">
                  <c:v>-2.6399999999999948</c:v>
                </c:pt>
                <c:pt idx="789">
                  <c:v>-3.4399999999999951</c:v>
                </c:pt>
                <c:pt idx="790">
                  <c:v>-3.1199999999999961</c:v>
                </c:pt>
                <c:pt idx="791">
                  <c:v>-2.9999999999999973</c:v>
                </c:pt>
                <c:pt idx="792">
                  <c:v>-1.7799999999999983</c:v>
                </c:pt>
                <c:pt idx="793">
                  <c:v>0.65999999999999948</c:v>
                </c:pt>
                <c:pt idx="794">
                  <c:v>3.0799999999999983</c:v>
                </c:pt>
                <c:pt idx="795">
                  <c:v>4.74</c:v>
                </c:pt>
                <c:pt idx="796">
                  <c:v>5</c:v>
                </c:pt>
                <c:pt idx="797">
                  <c:v>3.8400000000000007</c:v>
                </c:pt>
                <c:pt idx="798">
                  <c:v>2.3599999999999994</c:v>
                </c:pt>
                <c:pt idx="799">
                  <c:v>1.1199999999999988</c:v>
                </c:pt>
                <c:pt idx="800">
                  <c:v>0.57999999999999829</c:v>
                </c:pt>
                <c:pt idx="801">
                  <c:v>0.82000000000000173</c:v>
                </c:pt>
                <c:pt idx="802">
                  <c:v>1.5000000000000029</c:v>
                </c:pt>
                <c:pt idx="803">
                  <c:v>1.8800000000000039</c:v>
                </c:pt>
                <c:pt idx="804">
                  <c:v>2.2800000000000038</c:v>
                </c:pt>
                <c:pt idx="805">
                  <c:v>2.2600000000000025</c:v>
                </c:pt>
                <c:pt idx="806">
                  <c:v>2.1600000000000024</c:v>
                </c:pt>
                <c:pt idx="807">
                  <c:v>2.4</c:v>
                </c:pt>
                <c:pt idx="808">
                  <c:v>2.4599999999999995</c:v>
                </c:pt>
                <c:pt idx="809">
                  <c:v>2.319999999999999</c:v>
                </c:pt>
                <c:pt idx="810">
                  <c:v>1.9599999999999995</c:v>
                </c:pt>
                <c:pt idx="811">
                  <c:v>1.8799999999999983</c:v>
                </c:pt>
                <c:pt idx="812">
                  <c:v>1.6199999999999988</c:v>
                </c:pt>
                <c:pt idx="813">
                  <c:v>1.7199999999999989</c:v>
                </c:pt>
                <c:pt idx="814">
                  <c:v>1.7799999999999983</c:v>
                </c:pt>
                <c:pt idx="815">
                  <c:v>2.0799999999999983</c:v>
                </c:pt>
                <c:pt idx="816">
                  <c:v>2.1999999999999971</c:v>
                </c:pt>
                <c:pt idx="817">
                  <c:v>2.5599999999999965</c:v>
                </c:pt>
                <c:pt idx="818">
                  <c:v>2.9599999999999964</c:v>
                </c:pt>
                <c:pt idx="819">
                  <c:v>3.7199999999999989</c:v>
                </c:pt>
                <c:pt idx="820">
                  <c:v>4.099999999999997</c:v>
                </c:pt>
                <c:pt idx="821">
                  <c:v>4.8799999999999981</c:v>
                </c:pt>
                <c:pt idx="822">
                  <c:v>5.7199999999999989</c:v>
                </c:pt>
                <c:pt idx="823">
                  <c:v>5.94</c:v>
                </c:pt>
                <c:pt idx="824">
                  <c:v>6.2199999999999989</c:v>
                </c:pt>
                <c:pt idx="825">
                  <c:v>6.660000000000001</c:v>
                </c:pt>
                <c:pt idx="826">
                  <c:v>6.88</c:v>
                </c:pt>
                <c:pt idx="827">
                  <c:v>7.080000000000001</c:v>
                </c:pt>
                <c:pt idx="828">
                  <c:v>7.42</c:v>
                </c:pt>
                <c:pt idx="829">
                  <c:v>7.580000000000001</c:v>
                </c:pt>
                <c:pt idx="830">
                  <c:v>7.8400000000000007</c:v>
                </c:pt>
                <c:pt idx="831">
                  <c:v>8.0400000000000027</c:v>
                </c:pt>
                <c:pt idx="832">
                  <c:v>7.94</c:v>
                </c:pt>
                <c:pt idx="833">
                  <c:v>8.0000000000000018</c:v>
                </c:pt>
                <c:pt idx="834">
                  <c:v>7.6200000000000019</c:v>
                </c:pt>
                <c:pt idx="835">
                  <c:v>7.2200000000000015</c:v>
                </c:pt>
                <c:pt idx="836">
                  <c:v>6.6400000000000006</c:v>
                </c:pt>
                <c:pt idx="837">
                  <c:v>6.0400000000000018</c:v>
                </c:pt>
                <c:pt idx="838">
                  <c:v>5.3600000000000012</c:v>
                </c:pt>
                <c:pt idx="839">
                  <c:v>4.7</c:v>
                </c:pt>
                <c:pt idx="840">
                  <c:v>4.4399999999999995</c:v>
                </c:pt>
                <c:pt idx="841">
                  <c:v>4.4799999999999995</c:v>
                </c:pt>
                <c:pt idx="842">
                  <c:v>4.38</c:v>
                </c:pt>
                <c:pt idx="843">
                  <c:v>4.26</c:v>
                </c:pt>
                <c:pt idx="844">
                  <c:v>4.88</c:v>
                </c:pt>
                <c:pt idx="845">
                  <c:v>4.660000000000001</c:v>
                </c:pt>
                <c:pt idx="846">
                  <c:v>3.9600000000000009</c:v>
                </c:pt>
                <c:pt idx="847">
                  <c:v>3.3200000000000003</c:v>
                </c:pt>
                <c:pt idx="848">
                  <c:v>3.3200000000000016</c:v>
                </c:pt>
                <c:pt idx="849">
                  <c:v>2.8800000000000026</c:v>
                </c:pt>
                <c:pt idx="850">
                  <c:v>2.7600000000000025</c:v>
                </c:pt>
                <c:pt idx="851">
                  <c:v>2.7800000000000025</c:v>
                </c:pt>
                <c:pt idx="852">
                  <c:v>3.0200000000000018</c:v>
                </c:pt>
                <c:pt idx="853">
                  <c:v>2.7400000000000007</c:v>
                </c:pt>
                <c:pt idx="854">
                  <c:v>2.1199999999999988</c:v>
                </c:pt>
                <c:pt idx="855">
                  <c:v>2.1399999999999992</c:v>
                </c:pt>
                <c:pt idx="856">
                  <c:v>1.959999999999998</c:v>
                </c:pt>
                <c:pt idx="857">
                  <c:v>1.6599999999999995</c:v>
                </c:pt>
                <c:pt idx="858">
                  <c:v>1.4999999999999987</c:v>
                </c:pt>
                <c:pt idx="859">
                  <c:v>1.4399999999999991</c:v>
                </c:pt>
                <c:pt idx="860">
                  <c:v>0.97999999999999832</c:v>
                </c:pt>
                <c:pt idx="861">
                  <c:v>0.8</c:v>
                </c:pt>
                <c:pt idx="862">
                  <c:v>0.35999999999999943</c:v>
                </c:pt>
                <c:pt idx="863">
                  <c:v>-0.13999999999999915</c:v>
                </c:pt>
                <c:pt idx="864">
                  <c:v>-0.27999999999999969</c:v>
                </c:pt>
                <c:pt idx="865">
                  <c:v>-0.67999999999999972</c:v>
                </c:pt>
                <c:pt idx="866">
                  <c:v>-1.0200000000000002</c:v>
                </c:pt>
                <c:pt idx="867">
                  <c:v>-0.95999999999999941</c:v>
                </c:pt>
                <c:pt idx="868">
                  <c:v>-1.1600000000000008</c:v>
                </c:pt>
                <c:pt idx="869">
                  <c:v>-1.1600000000000008</c:v>
                </c:pt>
                <c:pt idx="870">
                  <c:v>-1.1600000000000008</c:v>
                </c:pt>
                <c:pt idx="871">
                  <c:v>-1.2200000000000002</c:v>
                </c:pt>
                <c:pt idx="872">
                  <c:v>-1.5600000000000023</c:v>
                </c:pt>
                <c:pt idx="873">
                  <c:v>-1.6200000000000003</c:v>
                </c:pt>
                <c:pt idx="874">
                  <c:v>-1.8400000000000005</c:v>
                </c:pt>
                <c:pt idx="875">
                  <c:v>-1.9599999999999995</c:v>
                </c:pt>
                <c:pt idx="876">
                  <c:v>-2.339999999999999</c:v>
                </c:pt>
                <c:pt idx="877">
                  <c:v>-2.0199999999999974</c:v>
                </c:pt>
                <c:pt idx="878">
                  <c:v>-1.5199999999999989</c:v>
                </c:pt>
                <c:pt idx="879">
                  <c:v>-1.4199999999999975</c:v>
                </c:pt>
                <c:pt idx="880">
                  <c:v>-1.319999999999999</c:v>
                </c:pt>
                <c:pt idx="881">
                  <c:v>-0.63999999999999913</c:v>
                </c:pt>
                <c:pt idx="882">
                  <c:v>-0.4</c:v>
                </c:pt>
                <c:pt idx="883">
                  <c:v>-0.67999999999999972</c:v>
                </c:pt>
                <c:pt idx="884">
                  <c:v>-0.83999999999999919</c:v>
                </c:pt>
                <c:pt idx="885">
                  <c:v>-0.51999999999999891</c:v>
                </c:pt>
                <c:pt idx="886">
                  <c:v>-0.77999999999999969</c:v>
                </c:pt>
                <c:pt idx="887">
                  <c:v>-0.71999999999999886</c:v>
                </c:pt>
                <c:pt idx="888">
                  <c:v>-0.39999999999999858</c:v>
                </c:pt>
                <c:pt idx="889">
                  <c:v>-3.9999999999999147E-2</c:v>
                </c:pt>
                <c:pt idx="890">
                  <c:v>0.18000000000000113</c:v>
                </c:pt>
                <c:pt idx="891">
                  <c:v>0.20000000000000143</c:v>
                </c:pt>
                <c:pt idx="892">
                  <c:v>1.4210854715202005E-15</c:v>
                </c:pt>
                <c:pt idx="893">
                  <c:v>-0.3</c:v>
                </c:pt>
                <c:pt idx="894">
                  <c:v>-0.38000000000000111</c:v>
                </c:pt>
                <c:pt idx="895">
                  <c:v>-0.98000000000000109</c:v>
                </c:pt>
                <c:pt idx="896">
                  <c:v>-0.96000000000000085</c:v>
                </c:pt>
                <c:pt idx="897">
                  <c:v>-1.2600000000000022</c:v>
                </c:pt>
                <c:pt idx="898">
                  <c:v>-1.3600000000000008</c:v>
                </c:pt>
                <c:pt idx="899">
                  <c:v>-1.5799999999999996</c:v>
                </c:pt>
                <c:pt idx="900">
                  <c:v>-1.6200000000000003</c:v>
                </c:pt>
                <c:pt idx="901">
                  <c:v>-1.7800000000000011</c:v>
                </c:pt>
                <c:pt idx="902">
                  <c:v>-1.5800000000000012</c:v>
                </c:pt>
                <c:pt idx="903">
                  <c:v>-1.5600000000000009</c:v>
                </c:pt>
                <c:pt idx="904">
                  <c:v>-1.5000000000000013</c:v>
                </c:pt>
                <c:pt idx="905">
                  <c:v>-1.3200000000000016</c:v>
                </c:pt>
                <c:pt idx="906">
                  <c:v>-0.92000000000000026</c:v>
                </c:pt>
                <c:pt idx="907">
                  <c:v>-0.91999999999999882</c:v>
                </c:pt>
                <c:pt idx="908">
                  <c:v>-0.35999999999999943</c:v>
                </c:pt>
                <c:pt idx="909">
                  <c:v>-7.9999999999998295E-2</c:v>
                </c:pt>
                <c:pt idx="910">
                  <c:v>0.26000000000000084</c:v>
                </c:pt>
                <c:pt idx="911">
                  <c:v>0.51999999999999891</c:v>
                </c:pt>
                <c:pt idx="912">
                  <c:v>0.69999999999999862</c:v>
                </c:pt>
                <c:pt idx="913">
                  <c:v>0.8799999999999969</c:v>
                </c:pt>
                <c:pt idx="914">
                  <c:v>0.97999999999999543</c:v>
                </c:pt>
                <c:pt idx="915">
                  <c:v>1.2799999999999983</c:v>
                </c:pt>
                <c:pt idx="916">
                  <c:v>1.4199999999999988</c:v>
                </c:pt>
                <c:pt idx="917">
                  <c:v>1.959999999999998</c:v>
                </c:pt>
                <c:pt idx="918">
                  <c:v>1.9400000000000006</c:v>
                </c:pt>
                <c:pt idx="919">
                  <c:v>2.3600000000000021</c:v>
                </c:pt>
                <c:pt idx="920">
                  <c:v>2.580000000000001</c:v>
                </c:pt>
                <c:pt idx="921">
                  <c:v>3.0400000000000036</c:v>
                </c:pt>
                <c:pt idx="922">
                  <c:v>3.3000000000000029</c:v>
                </c:pt>
                <c:pt idx="923">
                  <c:v>4.0000000000000027</c:v>
                </c:pt>
                <c:pt idx="924">
                  <c:v>4.1400000000000023</c:v>
                </c:pt>
                <c:pt idx="925">
                  <c:v>4.4000000000000012</c:v>
                </c:pt>
                <c:pt idx="926">
                  <c:v>4.6599999999999984</c:v>
                </c:pt>
                <c:pt idx="927">
                  <c:v>4.8199999999999985</c:v>
                </c:pt>
                <c:pt idx="928">
                  <c:v>5.1399999999999979</c:v>
                </c:pt>
                <c:pt idx="929">
                  <c:v>5.2799999999999985</c:v>
                </c:pt>
                <c:pt idx="930">
                  <c:v>5.4599999999999982</c:v>
                </c:pt>
                <c:pt idx="931">
                  <c:v>5.3999999999999986</c:v>
                </c:pt>
                <c:pt idx="932">
                  <c:v>5.6599999999999993</c:v>
                </c:pt>
                <c:pt idx="933">
                  <c:v>5.160000000000001</c:v>
                </c:pt>
                <c:pt idx="934">
                  <c:v>4.9799999999999995</c:v>
                </c:pt>
                <c:pt idx="935">
                  <c:v>5.0200000000000005</c:v>
                </c:pt>
                <c:pt idx="936">
                  <c:v>4.74</c:v>
                </c:pt>
                <c:pt idx="937">
                  <c:v>4</c:v>
                </c:pt>
                <c:pt idx="938">
                  <c:v>3.4799999999999995</c:v>
                </c:pt>
                <c:pt idx="939">
                  <c:v>3.38</c:v>
                </c:pt>
                <c:pt idx="940">
                  <c:v>2.6599999999999993</c:v>
                </c:pt>
                <c:pt idx="941">
                  <c:v>2.2800000000000011</c:v>
                </c:pt>
                <c:pt idx="942">
                  <c:v>1.9600000000000009</c:v>
                </c:pt>
                <c:pt idx="943">
                  <c:v>2.160000000000001</c:v>
                </c:pt>
                <c:pt idx="944">
                  <c:v>1.8400000000000005</c:v>
                </c:pt>
                <c:pt idx="945">
                  <c:v>1.7800000000000011</c:v>
                </c:pt>
                <c:pt idx="946">
                  <c:v>1.7</c:v>
                </c:pt>
                <c:pt idx="947">
                  <c:v>1.6599999999999995</c:v>
                </c:pt>
                <c:pt idx="948">
                  <c:v>1.1999999999999986</c:v>
                </c:pt>
                <c:pt idx="949">
                  <c:v>1.2599999999999993</c:v>
                </c:pt>
                <c:pt idx="950">
                  <c:v>0.7999999999999986</c:v>
                </c:pt>
                <c:pt idx="951">
                  <c:v>0.57999999999999829</c:v>
                </c:pt>
                <c:pt idx="952">
                  <c:v>0.7999999999999986</c:v>
                </c:pt>
                <c:pt idx="953">
                  <c:v>1.0199999999999989</c:v>
                </c:pt>
                <c:pt idx="954">
                  <c:v>1.1399999999999977</c:v>
                </c:pt>
                <c:pt idx="955">
                  <c:v>1.4999999999999987</c:v>
                </c:pt>
                <c:pt idx="956">
                  <c:v>1.7199999999999989</c:v>
                </c:pt>
                <c:pt idx="957">
                  <c:v>1.9199999999999988</c:v>
                </c:pt>
                <c:pt idx="958">
                  <c:v>2.3799999999999981</c:v>
                </c:pt>
                <c:pt idx="959">
                  <c:v>2.5799999999999983</c:v>
                </c:pt>
                <c:pt idx="960">
                  <c:v>3.0199999999999974</c:v>
                </c:pt>
                <c:pt idx="961">
                  <c:v>3.3799999999999968</c:v>
                </c:pt>
                <c:pt idx="962">
                  <c:v>3.579999999999997</c:v>
                </c:pt>
                <c:pt idx="963">
                  <c:v>3.4799999999999969</c:v>
                </c:pt>
                <c:pt idx="964">
                  <c:v>3.3399999999999976</c:v>
                </c:pt>
                <c:pt idx="965">
                  <c:v>2.8399999999999976</c:v>
                </c:pt>
                <c:pt idx="966">
                  <c:v>2.7399999999999993</c:v>
                </c:pt>
                <c:pt idx="967">
                  <c:v>2.4799999999999995</c:v>
                </c:pt>
                <c:pt idx="968">
                  <c:v>2.1400000000000006</c:v>
                </c:pt>
                <c:pt idx="969">
                  <c:v>1.8200000000000003</c:v>
                </c:pt>
                <c:pt idx="970">
                  <c:v>1.9800000000000011</c:v>
                </c:pt>
                <c:pt idx="971">
                  <c:v>1.680000000000001</c:v>
                </c:pt>
                <c:pt idx="972">
                  <c:v>1.7400000000000007</c:v>
                </c:pt>
                <c:pt idx="973">
                  <c:v>1.7799999999999998</c:v>
                </c:pt>
                <c:pt idx="974">
                  <c:v>1.5599999999999994</c:v>
                </c:pt>
                <c:pt idx="975">
                  <c:v>1.2599999999999993</c:v>
                </c:pt>
                <c:pt idx="976">
                  <c:v>0.93999999999999917</c:v>
                </c:pt>
                <c:pt idx="977">
                  <c:v>9.9999999999998576E-2</c:v>
                </c:pt>
                <c:pt idx="978">
                  <c:v>-0.28000000000000114</c:v>
                </c:pt>
                <c:pt idx="979">
                  <c:v>-5.9999999999999429E-2</c:v>
                </c:pt>
                <c:pt idx="980">
                  <c:v>-2.0000000000000285E-2</c:v>
                </c:pt>
                <c:pt idx="981">
                  <c:v>-0.12000000000000029</c:v>
                </c:pt>
                <c:pt idx="982">
                  <c:v>-0.71999999999999886</c:v>
                </c:pt>
                <c:pt idx="983">
                  <c:v>-2.1599999999999993</c:v>
                </c:pt>
                <c:pt idx="984">
                  <c:v>-3.9600000000000009</c:v>
                </c:pt>
                <c:pt idx="985">
                  <c:v>-6</c:v>
                </c:pt>
                <c:pt idx="986">
                  <c:v>-9.4599999999999991</c:v>
                </c:pt>
                <c:pt idx="987">
                  <c:v>-8.6999999999999993</c:v>
                </c:pt>
                <c:pt idx="988">
                  <c:v>-4.8600000000000012</c:v>
                </c:pt>
                <c:pt idx="989">
                  <c:v>-1.0600000000000009</c:v>
                </c:pt>
                <c:pt idx="990">
                  <c:v>2.5199999999999987</c:v>
                </c:pt>
                <c:pt idx="991">
                  <c:v>9.379999999999999</c:v>
                </c:pt>
                <c:pt idx="992">
                  <c:v>11.499999999999998</c:v>
                </c:pt>
                <c:pt idx="993">
                  <c:v>9.02</c:v>
                </c:pt>
                <c:pt idx="994">
                  <c:v>6.8000000000000016</c:v>
                </c:pt>
                <c:pt idx="995">
                  <c:v>5.0600000000000005</c:v>
                </c:pt>
                <c:pt idx="996">
                  <c:v>2.4</c:v>
                </c:pt>
                <c:pt idx="997">
                  <c:v>1.0400000000000005</c:v>
                </c:pt>
                <c:pt idx="998">
                  <c:v>1.6200000000000003</c:v>
                </c:pt>
                <c:pt idx="999">
                  <c:v>2.2599999999999993</c:v>
                </c:pt>
                <c:pt idx="1000">
                  <c:v>3.2</c:v>
                </c:pt>
                <c:pt idx="1001">
                  <c:v>3.680000000000001</c:v>
                </c:pt>
                <c:pt idx="1002">
                  <c:v>3.9200000000000004</c:v>
                </c:pt>
                <c:pt idx="1003">
                  <c:v>4.0600000000000005</c:v>
                </c:pt>
                <c:pt idx="1004">
                  <c:v>4.3600000000000012</c:v>
                </c:pt>
                <c:pt idx="1005">
                  <c:v>4.1400000000000023</c:v>
                </c:pt>
                <c:pt idx="1006">
                  <c:v>3.740000000000002</c:v>
                </c:pt>
                <c:pt idx="1007">
                  <c:v>3.6800000000000024</c:v>
                </c:pt>
                <c:pt idx="1008">
                  <c:v>3.7000000000000015</c:v>
                </c:pt>
                <c:pt idx="1009">
                  <c:v>3.5400000000000018</c:v>
                </c:pt>
                <c:pt idx="1010">
                  <c:v>3.2000000000000015</c:v>
                </c:pt>
                <c:pt idx="1011">
                  <c:v>3.2000000000000015</c:v>
                </c:pt>
                <c:pt idx="1012">
                  <c:v>2.8800000000000012</c:v>
                </c:pt>
                <c:pt idx="1013">
                  <c:v>3.0600000000000009</c:v>
                </c:pt>
                <c:pt idx="1014">
                  <c:v>2.9800000000000013</c:v>
                </c:pt>
                <c:pt idx="1015">
                  <c:v>3.4200000000000004</c:v>
                </c:pt>
                <c:pt idx="1016">
                  <c:v>3.12</c:v>
                </c:pt>
                <c:pt idx="1017">
                  <c:v>2.9</c:v>
                </c:pt>
                <c:pt idx="1018">
                  <c:v>2.6000000000000014</c:v>
                </c:pt>
                <c:pt idx="1019">
                  <c:v>2.5400000000000005</c:v>
                </c:pt>
                <c:pt idx="1020">
                  <c:v>2.4800000000000013</c:v>
                </c:pt>
                <c:pt idx="1021">
                  <c:v>3.2800000000000011</c:v>
                </c:pt>
                <c:pt idx="1022">
                  <c:v>4.0200000000000005</c:v>
                </c:pt>
                <c:pt idx="1023">
                  <c:v>4.3599999999999994</c:v>
                </c:pt>
                <c:pt idx="1024">
                  <c:v>4.76</c:v>
                </c:pt>
                <c:pt idx="1025">
                  <c:v>4.9599999999999991</c:v>
                </c:pt>
                <c:pt idx="1026">
                  <c:v>4.8599999999999994</c:v>
                </c:pt>
                <c:pt idx="1027">
                  <c:v>5.0200000000000005</c:v>
                </c:pt>
                <c:pt idx="1028">
                  <c:v>5.3600000000000012</c:v>
                </c:pt>
                <c:pt idx="1029">
                  <c:v>5.080000000000001</c:v>
                </c:pt>
                <c:pt idx="1030">
                  <c:v>5.4600000000000009</c:v>
                </c:pt>
                <c:pt idx="1031">
                  <c:v>5.44</c:v>
                </c:pt>
                <c:pt idx="1032">
                  <c:v>5.3</c:v>
                </c:pt>
                <c:pt idx="1033">
                  <c:v>4.9400000000000004</c:v>
                </c:pt>
                <c:pt idx="1034">
                  <c:v>5.2</c:v>
                </c:pt>
                <c:pt idx="1035">
                  <c:v>5.0400000000000009</c:v>
                </c:pt>
                <c:pt idx="1036">
                  <c:v>5.0999999999999996</c:v>
                </c:pt>
                <c:pt idx="1037">
                  <c:v>4.82</c:v>
                </c:pt>
                <c:pt idx="1038">
                  <c:v>4.68</c:v>
                </c:pt>
                <c:pt idx="1039">
                  <c:v>4.5399999999999991</c:v>
                </c:pt>
                <c:pt idx="1040">
                  <c:v>4.1399999999999988</c:v>
                </c:pt>
                <c:pt idx="1041">
                  <c:v>3.6799999999999997</c:v>
                </c:pt>
                <c:pt idx="1042">
                  <c:v>3.4799999999999995</c:v>
                </c:pt>
                <c:pt idx="1043">
                  <c:v>3.5199999999999987</c:v>
                </c:pt>
                <c:pt idx="1044">
                  <c:v>3.6</c:v>
                </c:pt>
                <c:pt idx="1045">
                  <c:v>3.5</c:v>
                </c:pt>
                <c:pt idx="1046">
                  <c:v>3.5400000000000005</c:v>
                </c:pt>
                <c:pt idx="1047">
                  <c:v>3.9600000000000009</c:v>
                </c:pt>
                <c:pt idx="1048">
                  <c:v>4.0600000000000023</c:v>
                </c:pt>
                <c:pt idx="1049">
                  <c:v>3.8800000000000026</c:v>
                </c:pt>
                <c:pt idx="1050">
                  <c:v>4.1800000000000024</c:v>
                </c:pt>
                <c:pt idx="1051">
                  <c:v>4.5400000000000009</c:v>
                </c:pt>
                <c:pt idx="1052">
                  <c:v>4.8800000000000017</c:v>
                </c:pt>
                <c:pt idx="1053">
                  <c:v>5.1200000000000019</c:v>
                </c:pt>
                <c:pt idx="1054">
                  <c:v>5.3800000000000008</c:v>
                </c:pt>
                <c:pt idx="1055">
                  <c:v>5.8800000000000008</c:v>
                </c:pt>
                <c:pt idx="1056">
                  <c:v>6.44</c:v>
                </c:pt>
                <c:pt idx="1057">
                  <c:v>6.3800000000000008</c:v>
                </c:pt>
                <c:pt idx="1058">
                  <c:v>6.6199999999999992</c:v>
                </c:pt>
                <c:pt idx="1059">
                  <c:v>6.6199999999999992</c:v>
                </c:pt>
                <c:pt idx="1060">
                  <c:v>6.26</c:v>
                </c:pt>
                <c:pt idx="1061">
                  <c:v>6.1</c:v>
                </c:pt>
                <c:pt idx="1062">
                  <c:v>5.94</c:v>
                </c:pt>
                <c:pt idx="1063">
                  <c:v>5.6400000000000006</c:v>
                </c:pt>
                <c:pt idx="1064">
                  <c:v>5.4600000000000009</c:v>
                </c:pt>
                <c:pt idx="1065">
                  <c:v>4.9600000000000009</c:v>
                </c:pt>
                <c:pt idx="1066">
                  <c:v>3.9</c:v>
                </c:pt>
                <c:pt idx="1067">
                  <c:v>3.2599999999999993</c:v>
                </c:pt>
                <c:pt idx="1068">
                  <c:v>2.5799999999999996</c:v>
                </c:pt>
                <c:pt idx="1069">
                  <c:v>2.3599999999999994</c:v>
                </c:pt>
                <c:pt idx="1070">
                  <c:v>2.6799999999999988</c:v>
                </c:pt>
                <c:pt idx="1071">
                  <c:v>3.04</c:v>
                </c:pt>
                <c:pt idx="1072">
                  <c:v>3.3199999999999994</c:v>
                </c:pt>
                <c:pt idx="1073">
                  <c:v>3.5199999999999987</c:v>
                </c:pt>
                <c:pt idx="1074">
                  <c:v>3.0799999999999992</c:v>
                </c:pt>
                <c:pt idx="1075">
                  <c:v>2.5999999999999992</c:v>
                </c:pt>
                <c:pt idx="1076">
                  <c:v>2.379999999999999</c:v>
                </c:pt>
                <c:pt idx="1077">
                  <c:v>1.8599999999999994</c:v>
                </c:pt>
                <c:pt idx="1078">
                  <c:v>1.44</c:v>
                </c:pt>
                <c:pt idx="1079">
                  <c:v>1.3399999999999999</c:v>
                </c:pt>
                <c:pt idx="1080">
                  <c:v>1.4600000000000002</c:v>
                </c:pt>
                <c:pt idx="1081">
                  <c:v>1.3000000000000007</c:v>
                </c:pt>
                <c:pt idx="1082">
                  <c:v>1.320000000000001</c:v>
                </c:pt>
                <c:pt idx="1083">
                  <c:v>1.0200000000000009</c:v>
                </c:pt>
                <c:pt idx="1084">
                  <c:v>1.1600000000000008</c:v>
                </c:pt>
                <c:pt idx="1085">
                  <c:v>0.9</c:v>
                </c:pt>
                <c:pt idx="1086">
                  <c:v>0.69999999999999929</c:v>
                </c:pt>
                <c:pt idx="1087">
                  <c:v>0.43999999999999917</c:v>
                </c:pt>
                <c:pt idx="1088">
                  <c:v>0.89999999999999925</c:v>
                </c:pt>
                <c:pt idx="1089">
                  <c:v>0.9199999999999996</c:v>
                </c:pt>
                <c:pt idx="1090">
                  <c:v>0.82000000000000028</c:v>
                </c:pt>
                <c:pt idx="1091">
                  <c:v>0.82000000000000095</c:v>
                </c:pt>
                <c:pt idx="1092">
                  <c:v>0.84000000000000052</c:v>
                </c:pt>
                <c:pt idx="1093">
                  <c:v>0.68000000000000038</c:v>
                </c:pt>
                <c:pt idx="1094">
                  <c:v>0.40000000000000069</c:v>
                </c:pt>
                <c:pt idx="1095">
                  <c:v>0.30000000000000071</c:v>
                </c:pt>
                <c:pt idx="1096">
                  <c:v>-6.0000000000000143E-2</c:v>
                </c:pt>
                <c:pt idx="1097">
                  <c:v>-1.9999999999999574E-2</c:v>
                </c:pt>
                <c:pt idx="1098">
                  <c:v>-0.43999999999999917</c:v>
                </c:pt>
                <c:pt idx="1099">
                  <c:v>-0.49999999999999928</c:v>
                </c:pt>
                <c:pt idx="1100">
                  <c:v>-0.93999999999999917</c:v>
                </c:pt>
                <c:pt idx="1101">
                  <c:v>-0.81999999999999884</c:v>
                </c:pt>
                <c:pt idx="1102">
                  <c:v>-0.87999999999999901</c:v>
                </c:pt>
                <c:pt idx="1103">
                  <c:v>-0.65999999999999948</c:v>
                </c:pt>
                <c:pt idx="1104">
                  <c:v>-0.6399999999999999</c:v>
                </c:pt>
                <c:pt idx="1105">
                  <c:v>-0.3</c:v>
                </c:pt>
                <c:pt idx="1106">
                  <c:v>-0.3</c:v>
                </c:pt>
                <c:pt idx="1107">
                  <c:v>-0.42000000000000026</c:v>
                </c:pt>
                <c:pt idx="1108">
                  <c:v>-0.26000000000000012</c:v>
                </c:pt>
                <c:pt idx="1109">
                  <c:v>-2.0000000000000285E-2</c:v>
                </c:pt>
                <c:pt idx="1110">
                  <c:v>0.27999999999999969</c:v>
                </c:pt>
                <c:pt idx="1111">
                  <c:v>0.55999999999999939</c:v>
                </c:pt>
                <c:pt idx="1112">
                  <c:v>0.9</c:v>
                </c:pt>
                <c:pt idx="1113">
                  <c:v>1.2</c:v>
                </c:pt>
                <c:pt idx="1114">
                  <c:v>1.1399999999999999</c:v>
                </c:pt>
                <c:pt idx="1115">
                  <c:v>1.5999999999999992</c:v>
                </c:pt>
                <c:pt idx="1116">
                  <c:v>1.9399999999999991</c:v>
                </c:pt>
                <c:pt idx="1117">
                  <c:v>2.379999999999999</c:v>
                </c:pt>
                <c:pt idx="1118">
                  <c:v>2.6199999999999988</c:v>
                </c:pt>
                <c:pt idx="1119">
                  <c:v>2.879999999999999</c:v>
                </c:pt>
                <c:pt idx="1120">
                  <c:v>2.5999999999999992</c:v>
                </c:pt>
                <c:pt idx="1121">
                  <c:v>2.7999999999999994</c:v>
                </c:pt>
                <c:pt idx="1122">
                  <c:v>2.88</c:v>
                </c:pt>
                <c:pt idx="1123">
                  <c:v>2.6799999999999997</c:v>
                </c:pt>
                <c:pt idx="1124">
                  <c:v>3.1</c:v>
                </c:pt>
                <c:pt idx="1125">
                  <c:v>3.2400000000000007</c:v>
                </c:pt>
                <c:pt idx="1126">
                  <c:v>3.120000000000001</c:v>
                </c:pt>
                <c:pt idx="1127">
                  <c:v>2.96</c:v>
                </c:pt>
                <c:pt idx="1128">
                  <c:v>3.06</c:v>
                </c:pt>
                <c:pt idx="1129">
                  <c:v>2.6</c:v>
                </c:pt>
                <c:pt idx="1130">
                  <c:v>2.2799999999999998</c:v>
                </c:pt>
                <c:pt idx="1131">
                  <c:v>1.8799999999999997</c:v>
                </c:pt>
                <c:pt idx="1132">
                  <c:v>1.5199999999999996</c:v>
                </c:pt>
                <c:pt idx="1133">
                  <c:v>1.1399999999999992</c:v>
                </c:pt>
                <c:pt idx="1134">
                  <c:v>1.1199999999999997</c:v>
                </c:pt>
                <c:pt idx="1135">
                  <c:v>1.0799999999999996</c:v>
                </c:pt>
                <c:pt idx="1136">
                  <c:v>0.77999999999999969</c:v>
                </c:pt>
                <c:pt idx="1137">
                  <c:v>0.92000000000000026</c:v>
                </c:pt>
                <c:pt idx="1138">
                  <c:v>0.72000000000000097</c:v>
                </c:pt>
                <c:pt idx="1139">
                  <c:v>0.72000000000000031</c:v>
                </c:pt>
                <c:pt idx="1140">
                  <c:v>0.46000000000000013</c:v>
                </c:pt>
                <c:pt idx="1141">
                  <c:v>0.74000000000000055</c:v>
                </c:pt>
                <c:pt idx="1142">
                  <c:v>0.5800000000000004</c:v>
                </c:pt>
                <c:pt idx="1143">
                  <c:v>0.88000000000000045</c:v>
                </c:pt>
                <c:pt idx="1144">
                  <c:v>0.76000000000000012</c:v>
                </c:pt>
                <c:pt idx="1145">
                  <c:v>1.3799999999999997</c:v>
                </c:pt>
                <c:pt idx="1146">
                  <c:v>1.5199999999999989</c:v>
                </c:pt>
                <c:pt idx="1147">
                  <c:v>1.9199999999999988</c:v>
                </c:pt>
                <c:pt idx="1148">
                  <c:v>2.0599999999999987</c:v>
                </c:pt>
                <c:pt idx="1149">
                  <c:v>2.1199999999999988</c:v>
                </c:pt>
                <c:pt idx="1150">
                  <c:v>1.679999999999999</c:v>
                </c:pt>
                <c:pt idx="1151">
                  <c:v>1.8</c:v>
                </c:pt>
                <c:pt idx="1152">
                  <c:v>1.4800000000000004</c:v>
                </c:pt>
                <c:pt idx="1153">
                  <c:v>1.3399999999999999</c:v>
                </c:pt>
                <c:pt idx="1154">
                  <c:v>1.2600000000000002</c:v>
                </c:pt>
                <c:pt idx="1155">
                  <c:v>1.5</c:v>
                </c:pt>
                <c:pt idx="1156">
                  <c:v>1.1799999999999997</c:v>
                </c:pt>
                <c:pt idx="1157">
                  <c:v>1.1399999999999992</c:v>
                </c:pt>
                <c:pt idx="1158">
                  <c:v>1.0799999999999996</c:v>
                </c:pt>
                <c:pt idx="1159">
                  <c:v>0.96000000000000019</c:v>
                </c:pt>
                <c:pt idx="1160">
                  <c:v>0.88000000000000045</c:v>
                </c:pt>
                <c:pt idx="1161">
                  <c:v>0.9</c:v>
                </c:pt>
                <c:pt idx="1162">
                  <c:v>1.2</c:v>
                </c:pt>
                <c:pt idx="1163">
                  <c:v>1.4800000000000004</c:v>
                </c:pt>
                <c:pt idx="1164">
                  <c:v>1.44</c:v>
                </c:pt>
                <c:pt idx="1165">
                  <c:v>1.44</c:v>
                </c:pt>
                <c:pt idx="1166">
                  <c:v>1.56</c:v>
                </c:pt>
                <c:pt idx="1167">
                  <c:v>1.2399999999999998</c:v>
                </c:pt>
                <c:pt idx="1168">
                  <c:v>0.7399999999999991</c:v>
                </c:pt>
                <c:pt idx="1169">
                  <c:v>0.71999999999999953</c:v>
                </c:pt>
                <c:pt idx="1170">
                  <c:v>0.43999999999999984</c:v>
                </c:pt>
                <c:pt idx="1171">
                  <c:v>0.13999999999999985</c:v>
                </c:pt>
                <c:pt idx="1172">
                  <c:v>0.28000000000000042</c:v>
                </c:pt>
                <c:pt idx="1173">
                  <c:v>0.62000000000000033</c:v>
                </c:pt>
                <c:pt idx="1174">
                  <c:v>0.83999999999999986</c:v>
                </c:pt>
                <c:pt idx="1175">
                  <c:v>0.9199999999999996</c:v>
                </c:pt>
                <c:pt idx="1176">
                  <c:v>1.1599999999999995</c:v>
                </c:pt>
                <c:pt idx="1177">
                  <c:v>1.0199999999999989</c:v>
                </c:pt>
                <c:pt idx="1178">
                  <c:v>0.75999999999999868</c:v>
                </c:pt>
                <c:pt idx="1179">
                  <c:v>9.9999999999998576E-2</c:v>
                </c:pt>
                <c:pt idx="1180">
                  <c:v>-0.60000000000000142</c:v>
                </c:pt>
                <c:pt idx="1181">
                  <c:v>-1.320000000000001</c:v>
                </c:pt>
                <c:pt idx="1182">
                  <c:v>-1.7600000000000009</c:v>
                </c:pt>
                <c:pt idx="1183">
                  <c:v>-0.92000000000000026</c:v>
                </c:pt>
                <c:pt idx="1184">
                  <c:v>0.36000000000000015</c:v>
                </c:pt>
                <c:pt idx="1185">
                  <c:v>1.9400000000000006</c:v>
                </c:pt>
                <c:pt idx="1186">
                  <c:v>3.8600000000000003</c:v>
                </c:pt>
                <c:pt idx="1187">
                  <c:v>4.5600000000000005</c:v>
                </c:pt>
                <c:pt idx="1188">
                  <c:v>3.8800000000000003</c:v>
                </c:pt>
                <c:pt idx="1189">
                  <c:v>3.22</c:v>
                </c:pt>
                <c:pt idx="1190">
                  <c:v>1.7799999999999998</c:v>
                </c:pt>
                <c:pt idx="1191">
                  <c:v>0.71999999999999953</c:v>
                </c:pt>
                <c:pt idx="1192">
                  <c:v>0.4</c:v>
                </c:pt>
                <c:pt idx="1193">
                  <c:v>0.23999999999999985</c:v>
                </c:pt>
                <c:pt idx="1194">
                  <c:v>0.61999999999999955</c:v>
                </c:pt>
                <c:pt idx="1195">
                  <c:v>1.2999999999999994</c:v>
                </c:pt>
                <c:pt idx="1196">
                  <c:v>1.0999999999999992</c:v>
                </c:pt>
                <c:pt idx="1197">
                  <c:v>1.3599999999999994</c:v>
                </c:pt>
                <c:pt idx="1198">
                  <c:v>1.0599999999999994</c:v>
                </c:pt>
                <c:pt idx="1199">
                  <c:v>0.73999999999999988</c:v>
                </c:pt>
                <c:pt idx="1200">
                  <c:v>0.44000000000000056</c:v>
                </c:pt>
                <c:pt idx="1201">
                  <c:v>0.44000000000000056</c:v>
                </c:pt>
                <c:pt idx="1202">
                  <c:v>0.26000000000000012</c:v>
                </c:pt>
                <c:pt idx="1203">
                  <c:v>0.57999999999999974</c:v>
                </c:pt>
                <c:pt idx="1204">
                  <c:v>0.77999999999999969</c:v>
                </c:pt>
                <c:pt idx="1205">
                  <c:v>0.99999999999999933</c:v>
                </c:pt>
                <c:pt idx="1206">
                  <c:v>1.1599999999999995</c:v>
                </c:pt>
                <c:pt idx="1207">
                  <c:v>0.95999999999999941</c:v>
                </c:pt>
                <c:pt idx="1208">
                  <c:v>1.0199999999999996</c:v>
                </c:pt>
                <c:pt idx="1209">
                  <c:v>1.0399999999999998</c:v>
                </c:pt>
                <c:pt idx="1210">
                  <c:v>1.2400000000000007</c:v>
                </c:pt>
                <c:pt idx="1211">
                  <c:v>1.320000000000001</c:v>
                </c:pt>
                <c:pt idx="1212">
                  <c:v>1.5800000000000012</c:v>
                </c:pt>
                <c:pt idx="1213">
                  <c:v>1.6200000000000017</c:v>
                </c:pt>
                <c:pt idx="1214">
                  <c:v>1.5000000000000013</c:v>
                </c:pt>
                <c:pt idx="1215">
                  <c:v>1.2600000000000009</c:v>
                </c:pt>
                <c:pt idx="1216">
                  <c:v>1.1600000000000008</c:v>
                </c:pt>
                <c:pt idx="1217">
                  <c:v>1.180000000000001</c:v>
                </c:pt>
                <c:pt idx="1218">
                  <c:v>1.2600000000000009</c:v>
                </c:pt>
                <c:pt idx="1219">
                  <c:v>1.5200000000000002</c:v>
                </c:pt>
                <c:pt idx="1220">
                  <c:v>1.8200000000000003</c:v>
                </c:pt>
                <c:pt idx="1221">
                  <c:v>1.94</c:v>
                </c:pt>
                <c:pt idx="1222">
                  <c:v>1.8</c:v>
                </c:pt>
                <c:pt idx="1223">
                  <c:v>1.7200000000000002</c:v>
                </c:pt>
                <c:pt idx="1224">
                  <c:v>1.2200000000000011</c:v>
                </c:pt>
                <c:pt idx="1225">
                  <c:v>1.0600000000000009</c:v>
                </c:pt>
                <c:pt idx="1226">
                  <c:v>0.8400000000000013</c:v>
                </c:pt>
                <c:pt idx="1227">
                  <c:v>0.88000000000000111</c:v>
                </c:pt>
                <c:pt idx="1228">
                  <c:v>0.74000000000000055</c:v>
                </c:pt>
                <c:pt idx="1229">
                  <c:v>0.93999999999999984</c:v>
                </c:pt>
                <c:pt idx="1230">
                  <c:v>1.0799999999999996</c:v>
                </c:pt>
                <c:pt idx="1231">
                  <c:v>1.1399999999999999</c:v>
                </c:pt>
                <c:pt idx="1232">
                  <c:v>1.1000000000000001</c:v>
                </c:pt>
                <c:pt idx="1233">
                  <c:v>1.3400000000000005</c:v>
                </c:pt>
                <c:pt idx="1234">
                  <c:v>1.2800000000000011</c:v>
                </c:pt>
                <c:pt idx="1235">
                  <c:v>0.96000000000000152</c:v>
                </c:pt>
                <c:pt idx="1236">
                  <c:v>0.86000000000000087</c:v>
                </c:pt>
                <c:pt idx="1237">
                  <c:v>0.94000000000000061</c:v>
                </c:pt>
                <c:pt idx="1238">
                  <c:v>0.82000000000000028</c:v>
                </c:pt>
                <c:pt idx="1239">
                  <c:v>1.2399999999999998</c:v>
                </c:pt>
                <c:pt idx="1240">
                  <c:v>1.3799999999999997</c:v>
                </c:pt>
                <c:pt idx="1241">
                  <c:v>1.2600000000000002</c:v>
                </c:pt>
                <c:pt idx="1242">
                  <c:v>1.2</c:v>
                </c:pt>
                <c:pt idx="1243">
                  <c:v>1.2</c:v>
                </c:pt>
                <c:pt idx="1244">
                  <c:v>0.70000000000000073</c:v>
                </c:pt>
                <c:pt idx="1245">
                  <c:v>0.70000000000000073</c:v>
                </c:pt>
                <c:pt idx="1246">
                  <c:v>0.68000000000000038</c:v>
                </c:pt>
                <c:pt idx="1247">
                  <c:v>0.36000000000000087</c:v>
                </c:pt>
                <c:pt idx="1248">
                  <c:v>0.42000000000000098</c:v>
                </c:pt>
                <c:pt idx="1249">
                  <c:v>0.72000000000000031</c:v>
                </c:pt>
                <c:pt idx="1250">
                  <c:v>0.5800000000000004</c:v>
                </c:pt>
                <c:pt idx="1251">
                  <c:v>0.6</c:v>
                </c:pt>
                <c:pt idx="1252">
                  <c:v>1.0599999999999994</c:v>
                </c:pt>
                <c:pt idx="1253">
                  <c:v>1.1599999999999988</c:v>
                </c:pt>
                <c:pt idx="1254">
                  <c:v>0.71999999999999886</c:v>
                </c:pt>
                <c:pt idx="1255">
                  <c:v>0.83999999999999919</c:v>
                </c:pt>
                <c:pt idx="1256">
                  <c:v>0.87999999999999967</c:v>
                </c:pt>
                <c:pt idx="1257">
                  <c:v>0.98000000000000043</c:v>
                </c:pt>
                <c:pt idx="1258">
                  <c:v>0.7600000000000009</c:v>
                </c:pt>
                <c:pt idx="1259">
                  <c:v>0.62000000000000099</c:v>
                </c:pt>
                <c:pt idx="1260">
                  <c:v>0.74000000000000055</c:v>
                </c:pt>
                <c:pt idx="1261">
                  <c:v>0.68000000000000038</c:v>
                </c:pt>
                <c:pt idx="1262">
                  <c:v>0.6</c:v>
                </c:pt>
                <c:pt idx="1263">
                  <c:v>0.5</c:v>
                </c:pt>
                <c:pt idx="1264">
                  <c:v>0.72000000000000031</c:v>
                </c:pt>
                <c:pt idx="1265">
                  <c:v>0.26000000000000012</c:v>
                </c:pt>
                <c:pt idx="1266">
                  <c:v>0.34000000000000058</c:v>
                </c:pt>
                <c:pt idx="1267">
                  <c:v>8.0000000000000432E-2</c:v>
                </c:pt>
                <c:pt idx="1268">
                  <c:v>0.3</c:v>
                </c:pt>
                <c:pt idx="1269">
                  <c:v>0.37999999999999973</c:v>
                </c:pt>
                <c:pt idx="1270">
                  <c:v>0.8600000000000001</c:v>
                </c:pt>
                <c:pt idx="1271">
                  <c:v>1.1799999999999997</c:v>
                </c:pt>
                <c:pt idx="1272">
                  <c:v>1.7199999999999995</c:v>
                </c:pt>
                <c:pt idx="1273">
                  <c:v>2.06</c:v>
                </c:pt>
                <c:pt idx="1274">
                  <c:v>2.3200000000000003</c:v>
                </c:pt>
                <c:pt idx="1275">
                  <c:v>2.34</c:v>
                </c:pt>
                <c:pt idx="1276">
                  <c:v>2.1599999999999993</c:v>
                </c:pt>
                <c:pt idx="1277">
                  <c:v>2.0999999999999992</c:v>
                </c:pt>
                <c:pt idx="1278">
                  <c:v>1.7599999999999987</c:v>
                </c:pt>
                <c:pt idx="1279">
                  <c:v>1.5999999999999985</c:v>
                </c:pt>
                <c:pt idx="1280">
                  <c:v>1.7799999999999989</c:v>
                </c:pt>
                <c:pt idx="1281">
                  <c:v>2.2599999999999993</c:v>
                </c:pt>
                <c:pt idx="1282">
                  <c:v>1.9599999999999995</c:v>
                </c:pt>
                <c:pt idx="1283">
                  <c:v>2.3600000000000003</c:v>
                </c:pt>
                <c:pt idx="1284">
                  <c:v>2.5200000000000005</c:v>
                </c:pt>
                <c:pt idx="1285">
                  <c:v>2.2000000000000002</c:v>
                </c:pt>
                <c:pt idx="1286">
                  <c:v>1.6800000000000004</c:v>
                </c:pt>
                <c:pt idx="1287">
                  <c:v>1.9600000000000009</c:v>
                </c:pt>
                <c:pt idx="1288">
                  <c:v>1.8800000000000012</c:v>
                </c:pt>
                <c:pt idx="1289">
                  <c:v>1.8400000000000012</c:v>
                </c:pt>
                <c:pt idx="1290">
                  <c:v>1.7800000000000011</c:v>
                </c:pt>
                <c:pt idx="1291">
                  <c:v>2.2800000000000011</c:v>
                </c:pt>
                <c:pt idx="1292">
                  <c:v>2.3400000000000012</c:v>
                </c:pt>
                <c:pt idx="1293">
                  <c:v>1.9600000000000009</c:v>
                </c:pt>
                <c:pt idx="1294">
                  <c:v>2.0600000000000009</c:v>
                </c:pt>
                <c:pt idx="1295">
                  <c:v>2.2800000000000002</c:v>
                </c:pt>
                <c:pt idx="1296">
                  <c:v>1.8199999999999996</c:v>
                </c:pt>
                <c:pt idx="1297">
                  <c:v>1.8399999999999992</c:v>
                </c:pt>
                <c:pt idx="1298">
                  <c:v>2.0399999999999991</c:v>
                </c:pt>
                <c:pt idx="1299">
                  <c:v>1.6199999999999988</c:v>
                </c:pt>
                <c:pt idx="1300">
                  <c:v>1.7399999999999998</c:v>
                </c:pt>
                <c:pt idx="1301">
                  <c:v>2.0200000000000005</c:v>
                </c:pt>
                <c:pt idx="1302">
                  <c:v>1.5000000000000007</c:v>
                </c:pt>
                <c:pt idx="1303">
                  <c:v>1.5200000000000002</c:v>
                </c:pt>
                <c:pt idx="1304">
                  <c:v>2.14</c:v>
                </c:pt>
                <c:pt idx="1305">
                  <c:v>2.2599999999999998</c:v>
                </c:pt>
                <c:pt idx="1306">
                  <c:v>1.7199999999999993</c:v>
                </c:pt>
                <c:pt idx="1307">
                  <c:v>2.0599999999999992</c:v>
                </c:pt>
                <c:pt idx="1308">
                  <c:v>1.9599999999999991</c:v>
                </c:pt>
                <c:pt idx="1309">
                  <c:v>1.6799999999999997</c:v>
                </c:pt>
                <c:pt idx="1310">
                  <c:v>1.1399999999999999</c:v>
                </c:pt>
                <c:pt idx="1311">
                  <c:v>1.2600000000000002</c:v>
                </c:pt>
                <c:pt idx="1312">
                  <c:v>1.2199999999999995</c:v>
                </c:pt>
                <c:pt idx="1313">
                  <c:v>1.1600000000000001</c:v>
                </c:pt>
                <c:pt idx="1314">
                  <c:v>1.0399999999999998</c:v>
                </c:pt>
                <c:pt idx="1315">
                  <c:v>1.1599999999999995</c:v>
                </c:pt>
                <c:pt idx="1316">
                  <c:v>1.3199999999999996</c:v>
                </c:pt>
                <c:pt idx="1317">
                  <c:v>0.82000000000000028</c:v>
                </c:pt>
                <c:pt idx="1318">
                  <c:v>0.8600000000000001</c:v>
                </c:pt>
                <c:pt idx="1319">
                  <c:v>0.7</c:v>
                </c:pt>
                <c:pt idx="1320">
                  <c:v>0.70000000000000073</c:v>
                </c:pt>
                <c:pt idx="1321">
                  <c:v>0.60000000000000075</c:v>
                </c:pt>
                <c:pt idx="1322">
                  <c:v>0.96000000000000085</c:v>
                </c:pt>
                <c:pt idx="1323">
                  <c:v>0.82000000000000028</c:v>
                </c:pt>
                <c:pt idx="1324">
                  <c:v>1</c:v>
                </c:pt>
                <c:pt idx="1325">
                  <c:v>0.9199999999999996</c:v>
                </c:pt>
                <c:pt idx="1326">
                  <c:v>1.0799999999999996</c:v>
                </c:pt>
                <c:pt idx="1327">
                  <c:v>0.9199999999999996</c:v>
                </c:pt>
                <c:pt idx="1328">
                  <c:v>1.3200000000000003</c:v>
                </c:pt>
                <c:pt idx="1329">
                  <c:v>1.0000000000000007</c:v>
                </c:pt>
                <c:pt idx="1330">
                  <c:v>1.0200000000000009</c:v>
                </c:pt>
                <c:pt idx="1331">
                  <c:v>0.88000000000000111</c:v>
                </c:pt>
                <c:pt idx="1332">
                  <c:v>0.86000000000000087</c:v>
                </c:pt>
                <c:pt idx="1333">
                  <c:v>0.80000000000000071</c:v>
                </c:pt>
                <c:pt idx="1334">
                  <c:v>1.3800000000000003</c:v>
                </c:pt>
                <c:pt idx="1335">
                  <c:v>1.2200000000000002</c:v>
                </c:pt>
                <c:pt idx="1336">
                  <c:v>1.1600000000000001</c:v>
                </c:pt>
                <c:pt idx="1337">
                  <c:v>1.0400000000000005</c:v>
                </c:pt>
                <c:pt idx="1338">
                  <c:v>0.56000000000000083</c:v>
                </c:pt>
                <c:pt idx="1339">
                  <c:v>4.000000000000057E-2</c:v>
                </c:pt>
                <c:pt idx="1340">
                  <c:v>0.24000000000000057</c:v>
                </c:pt>
                <c:pt idx="1341">
                  <c:v>0.52000000000000024</c:v>
                </c:pt>
                <c:pt idx="1342">
                  <c:v>0.51999999999999957</c:v>
                </c:pt>
                <c:pt idx="1343">
                  <c:v>0.6599999999999987</c:v>
                </c:pt>
                <c:pt idx="1344">
                  <c:v>0.81999999999999962</c:v>
                </c:pt>
                <c:pt idx="1345">
                  <c:v>0.85999999999999943</c:v>
                </c:pt>
                <c:pt idx="1346">
                  <c:v>0.6399999999999999</c:v>
                </c:pt>
                <c:pt idx="1347">
                  <c:v>1.0399999999999998</c:v>
                </c:pt>
                <c:pt idx="1348">
                  <c:v>1.0800000000000005</c:v>
                </c:pt>
                <c:pt idx="1349">
                  <c:v>1.36</c:v>
                </c:pt>
                <c:pt idx="1350">
                  <c:v>1.3199999999999996</c:v>
                </c:pt>
                <c:pt idx="1351">
                  <c:v>1.4</c:v>
                </c:pt>
                <c:pt idx="1352">
                  <c:v>1.1400000000000006</c:v>
                </c:pt>
                <c:pt idx="1353">
                  <c:v>1.1000000000000008</c:v>
                </c:pt>
                <c:pt idx="1354">
                  <c:v>0.56000000000000083</c:v>
                </c:pt>
                <c:pt idx="1355">
                  <c:v>0.30000000000000143</c:v>
                </c:pt>
                <c:pt idx="1356">
                  <c:v>0.10000000000000071</c:v>
                </c:pt>
                <c:pt idx="1357">
                  <c:v>0.42000000000000098</c:v>
                </c:pt>
                <c:pt idx="1358">
                  <c:v>0.44000000000000056</c:v>
                </c:pt>
                <c:pt idx="1359">
                  <c:v>0.62000000000000033</c:v>
                </c:pt>
                <c:pt idx="1360">
                  <c:v>0.44000000000000056</c:v>
                </c:pt>
                <c:pt idx="1361">
                  <c:v>0.28000000000000114</c:v>
                </c:pt>
                <c:pt idx="1362">
                  <c:v>-0.13999999999999915</c:v>
                </c:pt>
                <c:pt idx="1363">
                  <c:v>-5.9999999999998721E-2</c:v>
                </c:pt>
                <c:pt idx="1364">
                  <c:v>-0.25999999999999873</c:v>
                </c:pt>
                <c:pt idx="1365">
                  <c:v>-0.35999999999999943</c:v>
                </c:pt>
                <c:pt idx="1366">
                  <c:v>-0.71999999999999953</c:v>
                </c:pt>
                <c:pt idx="1367">
                  <c:v>-0.77999999999999969</c:v>
                </c:pt>
                <c:pt idx="1368">
                  <c:v>-1.64</c:v>
                </c:pt>
                <c:pt idx="1369">
                  <c:v>-1.9199999999999995</c:v>
                </c:pt>
                <c:pt idx="1370">
                  <c:v>-1.7999999999999985</c:v>
                </c:pt>
                <c:pt idx="1371">
                  <c:v>-1.5999999999999985</c:v>
                </c:pt>
                <c:pt idx="1372">
                  <c:v>-1.879999999999999</c:v>
                </c:pt>
                <c:pt idx="1373">
                  <c:v>-2.339999999999999</c:v>
                </c:pt>
                <c:pt idx="1374">
                  <c:v>-3.1599999999999993</c:v>
                </c:pt>
                <c:pt idx="1375">
                  <c:v>-4.6399999999999997</c:v>
                </c:pt>
                <c:pt idx="1376">
                  <c:v>-6.8599999999999994</c:v>
                </c:pt>
                <c:pt idx="1377">
                  <c:v>-8.84</c:v>
                </c:pt>
                <c:pt idx="1378">
                  <c:v>-9.6800000000000015</c:v>
                </c:pt>
                <c:pt idx="1379">
                  <c:v>-8.4000000000000021</c:v>
                </c:pt>
                <c:pt idx="1380">
                  <c:v>-5.4800000000000013</c:v>
                </c:pt>
                <c:pt idx="1381">
                  <c:v>-1.4800000000000004</c:v>
                </c:pt>
                <c:pt idx="1382">
                  <c:v>2.6799999999999988</c:v>
                </c:pt>
                <c:pt idx="1383">
                  <c:v>5.839999999999999</c:v>
                </c:pt>
                <c:pt idx="1384">
                  <c:v>5.8199999999999985</c:v>
                </c:pt>
                <c:pt idx="1385">
                  <c:v>4.0799999999999992</c:v>
                </c:pt>
                <c:pt idx="1386">
                  <c:v>1.8599999999999994</c:v>
                </c:pt>
                <c:pt idx="1387">
                  <c:v>-0.42000000000000026</c:v>
                </c:pt>
                <c:pt idx="1388">
                  <c:v>-1.9799999999999998</c:v>
                </c:pt>
                <c:pt idx="1389">
                  <c:v>-2.0799999999999996</c:v>
                </c:pt>
                <c:pt idx="1390">
                  <c:v>-1.4199999999999995</c:v>
                </c:pt>
                <c:pt idx="1391">
                  <c:v>-0.64000000000000057</c:v>
                </c:pt>
                <c:pt idx="1392">
                  <c:v>0.2</c:v>
                </c:pt>
                <c:pt idx="1393">
                  <c:v>0.97999999999999832</c:v>
                </c:pt>
                <c:pt idx="1394">
                  <c:v>1.0799999999999983</c:v>
                </c:pt>
                <c:pt idx="1395">
                  <c:v>1.1999999999999986</c:v>
                </c:pt>
                <c:pt idx="1396">
                  <c:v>1.7</c:v>
                </c:pt>
                <c:pt idx="1397">
                  <c:v>1.7799999999999998</c:v>
                </c:pt>
                <c:pt idx="1398">
                  <c:v>2.0200000000000018</c:v>
                </c:pt>
                <c:pt idx="1399">
                  <c:v>2.5600000000000023</c:v>
                </c:pt>
                <c:pt idx="1400">
                  <c:v>3.3200000000000016</c:v>
                </c:pt>
                <c:pt idx="1401">
                  <c:v>3.3800000000000012</c:v>
                </c:pt>
                <c:pt idx="1402">
                  <c:v>3.7200000000000011</c:v>
                </c:pt>
                <c:pt idx="1403">
                  <c:v>3.78</c:v>
                </c:pt>
                <c:pt idx="1404">
                  <c:v>3.94</c:v>
                </c:pt>
                <c:pt idx="1405">
                  <c:v>3.7800000000000002</c:v>
                </c:pt>
                <c:pt idx="1406">
                  <c:v>3.7</c:v>
                </c:pt>
                <c:pt idx="1407">
                  <c:v>3.9200000000000004</c:v>
                </c:pt>
                <c:pt idx="1408">
                  <c:v>4.0200000000000005</c:v>
                </c:pt>
                <c:pt idx="1409">
                  <c:v>4.12</c:v>
                </c:pt>
                <c:pt idx="1410">
                  <c:v>4.0200000000000005</c:v>
                </c:pt>
                <c:pt idx="1411">
                  <c:v>4.58</c:v>
                </c:pt>
                <c:pt idx="1412">
                  <c:v>4.5</c:v>
                </c:pt>
                <c:pt idx="1413">
                  <c:v>4.3400000000000007</c:v>
                </c:pt>
                <c:pt idx="1414">
                  <c:v>4.16</c:v>
                </c:pt>
                <c:pt idx="1415">
                  <c:v>4.1800000000000006</c:v>
                </c:pt>
                <c:pt idx="1416">
                  <c:v>3.7800000000000002</c:v>
                </c:pt>
                <c:pt idx="1417">
                  <c:v>3.1000000000000005</c:v>
                </c:pt>
                <c:pt idx="1418">
                  <c:v>2.84</c:v>
                </c:pt>
                <c:pt idx="1419">
                  <c:v>2.6</c:v>
                </c:pt>
                <c:pt idx="1420">
                  <c:v>2.04</c:v>
                </c:pt>
                <c:pt idx="1421">
                  <c:v>1.5</c:v>
                </c:pt>
                <c:pt idx="1422">
                  <c:v>1.3799999999999997</c:v>
                </c:pt>
                <c:pt idx="1423">
                  <c:v>1.0399999999999998</c:v>
                </c:pt>
                <c:pt idx="1424">
                  <c:v>0.4799999999999997</c:v>
                </c:pt>
                <c:pt idx="1425">
                  <c:v>7.9999999999999002E-2</c:v>
                </c:pt>
                <c:pt idx="1426">
                  <c:v>0.11999999999999886</c:v>
                </c:pt>
                <c:pt idx="1427">
                  <c:v>-0.14000000000000129</c:v>
                </c:pt>
                <c:pt idx="1428">
                  <c:v>-0.26000000000000084</c:v>
                </c:pt>
                <c:pt idx="1429">
                  <c:v>-0.46000000000000013</c:v>
                </c:pt>
                <c:pt idx="1430">
                  <c:v>-0.56000000000000016</c:v>
                </c:pt>
                <c:pt idx="1431">
                  <c:v>-1.2200000000000002</c:v>
                </c:pt>
                <c:pt idx="1432">
                  <c:v>-1.2399999999999998</c:v>
                </c:pt>
                <c:pt idx="1433">
                  <c:v>-1.6</c:v>
                </c:pt>
                <c:pt idx="1434">
                  <c:v>-1.7200000000000002</c:v>
                </c:pt>
                <c:pt idx="1435">
                  <c:v>-1.5799999999999996</c:v>
                </c:pt>
                <c:pt idx="1436">
                  <c:v>-0.9199999999999996</c:v>
                </c:pt>
                <c:pt idx="1437">
                  <c:v>-0.51999999999999957</c:v>
                </c:pt>
                <c:pt idx="1438">
                  <c:v>-9.9999999999999284E-2</c:v>
                </c:pt>
                <c:pt idx="1439">
                  <c:v>0.28000000000000042</c:v>
                </c:pt>
                <c:pt idx="1440">
                  <c:v>0.37999999999999973</c:v>
                </c:pt>
                <c:pt idx="1441">
                  <c:v>0.59999999999999931</c:v>
                </c:pt>
                <c:pt idx="1442">
                  <c:v>0.49999999999999928</c:v>
                </c:pt>
                <c:pt idx="1443">
                  <c:v>0.71999999999999886</c:v>
                </c:pt>
                <c:pt idx="1444">
                  <c:v>1.3399999999999985</c:v>
                </c:pt>
                <c:pt idx="1445">
                  <c:v>2.0799999999999983</c:v>
                </c:pt>
                <c:pt idx="1446">
                  <c:v>2.0599999999999987</c:v>
                </c:pt>
                <c:pt idx="1447">
                  <c:v>2.3399999999999985</c:v>
                </c:pt>
                <c:pt idx="1448">
                  <c:v>2.5799999999999983</c:v>
                </c:pt>
                <c:pt idx="1449">
                  <c:v>2.6799999999999988</c:v>
                </c:pt>
                <c:pt idx="1450">
                  <c:v>2.3199999999999994</c:v>
                </c:pt>
                <c:pt idx="1451">
                  <c:v>2.0999999999999992</c:v>
                </c:pt>
                <c:pt idx="1452">
                  <c:v>1.9399999999999991</c:v>
                </c:pt>
                <c:pt idx="1453">
                  <c:v>1.8999999999999992</c:v>
                </c:pt>
                <c:pt idx="1454">
                  <c:v>1.2399999999999991</c:v>
                </c:pt>
                <c:pt idx="1455">
                  <c:v>1.2399999999999991</c:v>
                </c:pt>
                <c:pt idx="1456">
                  <c:v>1.3799999999999997</c:v>
                </c:pt>
                <c:pt idx="1457">
                  <c:v>1.2399999999999998</c:v>
                </c:pt>
                <c:pt idx="1458">
                  <c:v>0.98000000000000043</c:v>
                </c:pt>
                <c:pt idx="1459">
                  <c:v>1.2600000000000009</c:v>
                </c:pt>
                <c:pt idx="1460">
                  <c:v>0.82000000000000095</c:v>
                </c:pt>
                <c:pt idx="1461">
                  <c:v>0.48000000000000043</c:v>
                </c:pt>
                <c:pt idx="1462">
                  <c:v>0.34000000000000058</c:v>
                </c:pt>
                <c:pt idx="1463">
                  <c:v>1.9999999999999574E-2</c:v>
                </c:pt>
                <c:pt idx="1464">
                  <c:v>-0.24000000000000057</c:v>
                </c:pt>
                <c:pt idx="1465">
                  <c:v>-0.22000000000000028</c:v>
                </c:pt>
                <c:pt idx="1466">
                  <c:v>-0.21999999999999886</c:v>
                </c:pt>
                <c:pt idx="1467">
                  <c:v>-7.9999999999999002E-2</c:v>
                </c:pt>
                <c:pt idx="1468">
                  <c:v>0.14000000000000129</c:v>
                </c:pt>
                <c:pt idx="1469">
                  <c:v>0.16000000000000014</c:v>
                </c:pt>
                <c:pt idx="1470">
                  <c:v>0.15999999999999942</c:v>
                </c:pt>
                <c:pt idx="1471">
                  <c:v>0.67999999999999827</c:v>
                </c:pt>
                <c:pt idx="1472">
                  <c:v>0.89999999999999858</c:v>
                </c:pt>
                <c:pt idx="1473">
                  <c:v>1.0599999999999994</c:v>
                </c:pt>
                <c:pt idx="1474">
                  <c:v>1.2800000000000005</c:v>
                </c:pt>
                <c:pt idx="1475">
                  <c:v>1.9800000000000004</c:v>
                </c:pt>
                <c:pt idx="1476">
                  <c:v>2.2000000000000002</c:v>
                </c:pt>
                <c:pt idx="1477">
                  <c:v>2.2000000000000002</c:v>
                </c:pt>
                <c:pt idx="1478">
                  <c:v>2.4999999999999991</c:v>
                </c:pt>
                <c:pt idx="1479">
                  <c:v>2.8599999999999994</c:v>
                </c:pt>
                <c:pt idx="1480">
                  <c:v>3.0599999999999996</c:v>
                </c:pt>
                <c:pt idx="1481">
                  <c:v>2.9200000000000004</c:v>
                </c:pt>
                <c:pt idx="1482">
                  <c:v>3.2600000000000002</c:v>
                </c:pt>
                <c:pt idx="1483">
                  <c:v>3.66</c:v>
                </c:pt>
                <c:pt idx="1484">
                  <c:v>3.8199999999999994</c:v>
                </c:pt>
                <c:pt idx="1485">
                  <c:v>3.84</c:v>
                </c:pt>
                <c:pt idx="1486">
                  <c:v>4.1999999999999993</c:v>
                </c:pt>
                <c:pt idx="1487">
                  <c:v>4.54</c:v>
                </c:pt>
                <c:pt idx="1488">
                  <c:v>4.3800000000000008</c:v>
                </c:pt>
                <c:pt idx="1489">
                  <c:v>4.74</c:v>
                </c:pt>
                <c:pt idx="1490">
                  <c:v>4.9200000000000008</c:v>
                </c:pt>
                <c:pt idx="1491">
                  <c:v>5.0000000000000009</c:v>
                </c:pt>
                <c:pt idx="1492">
                  <c:v>4.8400000000000007</c:v>
                </c:pt>
                <c:pt idx="1493">
                  <c:v>5.0999999999999996</c:v>
                </c:pt>
                <c:pt idx="1494">
                  <c:v>4.92</c:v>
                </c:pt>
                <c:pt idx="1495">
                  <c:v>4.9799999999999995</c:v>
                </c:pt>
                <c:pt idx="1496">
                  <c:v>4.76</c:v>
                </c:pt>
                <c:pt idx="1497">
                  <c:v>4.4000000000000004</c:v>
                </c:pt>
                <c:pt idx="1498">
                  <c:v>4.0999999999999996</c:v>
                </c:pt>
                <c:pt idx="1499">
                  <c:v>3.8800000000000003</c:v>
                </c:pt>
                <c:pt idx="1500">
                  <c:v>3.4200000000000004</c:v>
                </c:pt>
                <c:pt idx="1501">
                  <c:v>3.3200000000000003</c:v>
                </c:pt>
                <c:pt idx="1502">
                  <c:v>3.1400000000000006</c:v>
                </c:pt>
                <c:pt idx="1503">
                  <c:v>3.1600000000000006</c:v>
                </c:pt>
                <c:pt idx="1504">
                  <c:v>2.9400000000000004</c:v>
                </c:pt>
                <c:pt idx="1505">
                  <c:v>2.5400000000000005</c:v>
                </c:pt>
                <c:pt idx="1506">
                  <c:v>2.4800000000000009</c:v>
                </c:pt>
                <c:pt idx="1507">
                  <c:v>2.5200000000000005</c:v>
                </c:pt>
                <c:pt idx="1508">
                  <c:v>2.1000000000000005</c:v>
                </c:pt>
                <c:pt idx="1509">
                  <c:v>2.2000000000000002</c:v>
                </c:pt>
                <c:pt idx="1510">
                  <c:v>2.4000000000000004</c:v>
                </c:pt>
                <c:pt idx="1511">
                  <c:v>2.06</c:v>
                </c:pt>
                <c:pt idx="1512">
                  <c:v>1.8000000000000003</c:v>
                </c:pt>
                <c:pt idx="1513">
                  <c:v>1.8200000000000003</c:v>
                </c:pt>
                <c:pt idx="1514">
                  <c:v>1.6800000000000004</c:v>
                </c:pt>
                <c:pt idx="1515">
                  <c:v>1.8000000000000003</c:v>
                </c:pt>
                <c:pt idx="1516">
                  <c:v>2.0000000000000004</c:v>
                </c:pt>
                <c:pt idx="1517">
                  <c:v>2.14</c:v>
                </c:pt>
                <c:pt idx="1518">
                  <c:v>1.9</c:v>
                </c:pt>
                <c:pt idx="1519">
                  <c:v>1.4600000000000002</c:v>
                </c:pt>
                <c:pt idx="1520">
                  <c:v>1.2200000000000002</c:v>
                </c:pt>
                <c:pt idx="1521">
                  <c:v>0.88000000000000045</c:v>
                </c:pt>
                <c:pt idx="1522">
                  <c:v>0.66000000000000048</c:v>
                </c:pt>
                <c:pt idx="1523">
                  <c:v>0.42000000000000026</c:v>
                </c:pt>
                <c:pt idx="1524">
                  <c:v>0.4</c:v>
                </c:pt>
                <c:pt idx="1525">
                  <c:v>0.37999999999999973</c:v>
                </c:pt>
                <c:pt idx="1526">
                  <c:v>0.15999999999999978</c:v>
                </c:pt>
                <c:pt idx="1527">
                  <c:v>-0.10000000000000035</c:v>
                </c:pt>
                <c:pt idx="1528">
                  <c:v>0.13999999999999985</c:v>
                </c:pt>
                <c:pt idx="1529">
                  <c:v>-0.18000000000000008</c:v>
                </c:pt>
                <c:pt idx="1530">
                  <c:v>-8.0000000000000071E-2</c:v>
                </c:pt>
                <c:pt idx="1531">
                  <c:v>-0.1</c:v>
                </c:pt>
                <c:pt idx="1532">
                  <c:v>0.10000000000000035</c:v>
                </c:pt>
                <c:pt idx="1533">
                  <c:v>-0.4199999999999996</c:v>
                </c:pt>
                <c:pt idx="1534">
                  <c:v>-0.15999999999999942</c:v>
                </c:pt>
                <c:pt idx="1535">
                  <c:v>-0.45999999999999941</c:v>
                </c:pt>
                <c:pt idx="1536">
                  <c:v>-0.59999999999999931</c:v>
                </c:pt>
                <c:pt idx="1537">
                  <c:v>-0.31999999999999956</c:v>
                </c:pt>
                <c:pt idx="1538">
                  <c:v>4.000000000000057E-2</c:v>
                </c:pt>
                <c:pt idx="1539">
                  <c:v>0.28000000000000042</c:v>
                </c:pt>
                <c:pt idx="1540">
                  <c:v>0.26000000000000012</c:v>
                </c:pt>
                <c:pt idx="1541">
                  <c:v>0.8</c:v>
                </c:pt>
                <c:pt idx="1542">
                  <c:v>0.48000000000000043</c:v>
                </c:pt>
                <c:pt idx="1543">
                  <c:v>0.4799999999999997</c:v>
                </c:pt>
                <c:pt idx="1544">
                  <c:v>0.37999999999999973</c:v>
                </c:pt>
                <c:pt idx="1545">
                  <c:v>0.64000000000000057</c:v>
                </c:pt>
                <c:pt idx="1546">
                  <c:v>0.38000000000000045</c:v>
                </c:pt>
                <c:pt idx="1547">
                  <c:v>0.3</c:v>
                </c:pt>
                <c:pt idx="1548">
                  <c:v>0.76000000000000012</c:v>
                </c:pt>
                <c:pt idx="1549">
                  <c:v>0.48000000000000043</c:v>
                </c:pt>
                <c:pt idx="1550">
                  <c:v>0.33999999999999986</c:v>
                </c:pt>
                <c:pt idx="1551">
                  <c:v>0.53999999999999981</c:v>
                </c:pt>
                <c:pt idx="1552">
                  <c:v>0.83999999999999986</c:v>
                </c:pt>
                <c:pt idx="1553">
                  <c:v>0.34000000000000058</c:v>
                </c:pt>
                <c:pt idx="1554">
                  <c:v>0.64000000000000057</c:v>
                </c:pt>
                <c:pt idx="1555">
                  <c:v>0.88000000000000111</c:v>
                </c:pt>
                <c:pt idx="1556">
                  <c:v>1.1800000000000004</c:v>
                </c:pt>
                <c:pt idx="1557">
                  <c:v>1.1800000000000004</c:v>
                </c:pt>
                <c:pt idx="1558">
                  <c:v>1.4600000000000002</c:v>
                </c:pt>
                <c:pt idx="1559">
                  <c:v>1.5599999999999994</c:v>
                </c:pt>
                <c:pt idx="1560">
                  <c:v>1.7399999999999991</c:v>
                </c:pt>
                <c:pt idx="1561">
                  <c:v>1.5199999999999996</c:v>
                </c:pt>
                <c:pt idx="1562">
                  <c:v>1.6799999999999997</c:v>
                </c:pt>
                <c:pt idx="1563">
                  <c:v>1.9199999999999995</c:v>
                </c:pt>
                <c:pt idx="1564">
                  <c:v>2.12</c:v>
                </c:pt>
                <c:pt idx="1565">
                  <c:v>1.9000000000000008</c:v>
                </c:pt>
                <c:pt idx="1566">
                  <c:v>1.8800000000000003</c:v>
                </c:pt>
                <c:pt idx="1567">
                  <c:v>1.8400000000000005</c:v>
                </c:pt>
                <c:pt idx="1568">
                  <c:v>1.6200000000000003</c:v>
                </c:pt>
                <c:pt idx="1569">
                  <c:v>2.0799999999999996</c:v>
                </c:pt>
                <c:pt idx="1570">
                  <c:v>1.7599999999999987</c:v>
                </c:pt>
                <c:pt idx="1571">
                  <c:v>0.95999999999999941</c:v>
                </c:pt>
                <c:pt idx="1572">
                  <c:v>-0.24000000000000057</c:v>
                </c:pt>
                <c:pt idx="1573">
                  <c:v>-1.8800000000000003</c:v>
                </c:pt>
                <c:pt idx="1574">
                  <c:v>-5.7600000000000007</c:v>
                </c:pt>
                <c:pt idx="1575">
                  <c:v>-5.74</c:v>
                </c:pt>
                <c:pt idx="1576">
                  <c:v>-3.2600000000000007</c:v>
                </c:pt>
                <c:pt idx="1577">
                  <c:v>-0.20000000000000143</c:v>
                </c:pt>
                <c:pt idx="1578">
                  <c:v>3.819999999999999</c:v>
                </c:pt>
                <c:pt idx="1579">
                  <c:v>10.36</c:v>
                </c:pt>
                <c:pt idx="1580">
                  <c:v>11.379999999999999</c:v>
                </c:pt>
                <c:pt idx="1581">
                  <c:v>9.2199999999999989</c:v>
                </c:pt>
                <c:pt idx="1582">
                  <c:v>6.74</c:v>
                </c:pt>
                <c:pt idx="1583">
                  <c:v>4.0200000000000014</c:v>
                </c:pt>
                <c:pt idx="1584">
                  <c:v>0.38000000000000111</c:v>
                </c:pt>
                <c:pt idx="1585">
                  <c:v>-0.77999999999999903</c:v>
                </c:pt>
                <c:pt idx="1586">
                  <c:v>-0.73999999999999988</c:v>
                </c:pt>
                <c:pt idx="1587">
                  <c:v>-0.23999999999999985</c:v>
                </c:pt>
                <c:pt idx="1588">
                  <c:v>5.9999999999999429E-2</c:v>
                </c:pt>
                <c:pt idx="1589">
                  <c:v>0.45999999999999941</c:v>
                </c:pt>
                <c:pt idx="1590">
                  <c:v>0.93999999999999917</c:v>
                </c:pt>
                <c:pt idx="1591">
                  <c:v>1.2599999999999993</c:v>
                </c:pt>
                <c:pt idx="1592">
                  <c:v>1.0199999999999996</c:v>
                </c:pt>
                <c:pt idx="1593">
                  <c:v>1.06</c:v>
                </c:pt>
                <c:pt idx="1594">
                  <c:v>1.0400000000000005</c:v>
                </c:pt>
                <c:pt idx="1595">
                  <c:v>0.86000000000000087</c:v>
                </c:pt>
                <c:pt idx="1596">
                  <c:v>0.70000000000000073</c:v>
                </c:pt>
                <c:pt idx="1597">
                  <c:v>1.0800000000000012</c:v>
                </c:pt>
                <c:pt idx="1598">
                  <c:v>1.3600000000000008</c:v>
                </c:pt>
                <c:pt idx="1599">
                  <c:v>1.2</c:v>
                </c:pt>
                <c:pt idx="1600">
                  <c:v>1.5199999999999996</c:v>
                </c:pt>
                <c:pt idx="1601">
                  <c:v>1.4</c:v>
                </c:pt>
                <c:pt idx="1602">
                  <c:v>1.3599999999999994</c:v>
                </c:pt>
                <c:pt idx="1603">
                  <c:v>1.2799999999999989</c:v>
                </c:pt>
                <c:pt idx="1604">
                  <c:v>1.0399999999999998</c:v>
                </c:pt>
                <c:pt idx="1605">
                  <c:v>0.96000000000000085</c:v>
                </c:pt>
                <c:pt idx="1606">
                  <c:v>1.320000000000001</c:v>
                </c:pt>
                <c:pt idx="1607">
                  <c:v>1.1400000000000006</c:v>
                </c:pt>
                <c:pt idx="1608">
                  <c:v>0.60000000000000142</c:v>
                </c:pt>
                <c:pt idx="1609">
                  <c:v>0.82000000000000095</c:v>
                </c:pt>
                <c:pt idx="1610">
                  <c:v>0.52000000000000024</c:v>
                </c:pt>
                <c:pt idx="1611">
                  <c:v>0.38000000000000045</c:v>
                </c:pt>
                <c:pt idx="1612">
                  <c:v>0.2000000000000007</c:v>
                </c:pt>
                <c:pt idx="1613">
                  <c:v>0.12000000000000029</c:v>
                </c:pt>
                <c:pt idx="1614">
                  <c:v>0.22000000000000028</c:v>
                </c:pt>
                <c:pt idx="1615">
                  <c:v>-1.9999999999999574E-2</c:v>
                </c:pt>
                <c:pt idx="1616">
                  <c:v>-0.33999999999999986</c:v>
                </c:pt>
                <c:pt idx="1617">
                  <c:v>-0.61999999999999955</c:v>
                </c:pt>
                <c:pt idx="1618">
                  <c:v>-0.77999999999999969</c:v>
                </c:pt>
                <c:pt idx="1619">
                  <c:v>-1.1399999999999992</c:v>
                </c:pt>
                <c:pt idx="1620">
                  <c:v>-1.3999999999999992</c:v>
                </c:pt>
                <c:pt idx="1621">
                  <c:v>-1.64</c:v>
                </c:pt>
                <c:pt idx="1622">
                  <c:v>-1.7199999999999995</c:v>
                </c:pt>
                <c:pt idx="1623">
                  <c:v>-1.9399999999999991</c:v>
                </c:pt>
                <c:pt idx="1624">
                  <c:v>-2.2599999999999993</c:v>
                </c:pt>
                <c:pt idx="1625">
                  <c:v>-2.5599999999999996</c:v>
                </c:pt>
                <c:pt idx="1626">
                  <c:v>-2.5599999999999987</c:v>
                </c:pt>
                <c:pt idx="1627">
                  <c:v>-3.0799999999999996</c:v>
                </c:pt>
                <c:pt idx="1628">
                  <c:v>-3.2399999999999998</c:v>
                </c:pt>
                <c:pt idx="1629">
                  <c:v>-3.5</c:v>
                </c:pt>
                <c:pt idx="1630">
                  <c:v>-3.8999999999999995</c:v>
                </c:pt>
                <c:pt idx="1631">
                  <c:v>-4.24</c:v>
                </c:pt>
                <c:pt idx="1632">
                  <c:v>-4.38</c:v>
                </c:pt>
                <c:pt idx="1633">
                  <c:v>-4.5999999999999996</c:v>
                </c:pt>
                <c:pt idx="1634">
                  <c:v>-4.8199999999999994</c:v>
                </c:pt>
                <c:pt idx="1635">
                  <c:v>-4.76</c:v>
                </c:pt>
                <c:pt idx="1636">
                  <c:v>-4.5</c:v>
                </c:pt>
                <c:pt idx="1637">
                  <c:v>-4.1800000000000006</c:v>
                </c:pt>
                <c:pt idx="1638">
                  <c:v>-3.6799999999999997</c:v>
                </c:pt>
                <c:pt idx="1639">
                  <c:v>-3.2400000000000007</c:v>
                </c:pt>
                <c:pt idx="1640">
                  <c:v>-2.5000000000000013</c:v>
                </c:pt>
                <c:pt idx="1641">
                  <c:v>-2.3200000000000016</c:v>
                </c:pt>
                <c:pt idx="1642">
                  <c:v>-1.8200000000000003</c:v>
                </c:pt>
                <c:pt idx="1643">
                  <c:v>-1.6000000000000014</c:v>
                </c:pt>
                <c:pt idx="1644">
                  <c:v>-1.4400000000000006</c:v>
                </c:pt>
                <c:pt idx="1645">
                  <c:v>-0.9</c:v>
                </c:pt>
                <c:pt idx="1646">
                  <c:v>-0.27999999999999969</c:v>
                </c:pt>
                <c:pt idx="1647">
                  <c:v>3.9999999999999147E-2</c:v>
                </c:pt>
                <c:pt idx="1648">
                  <c:v>0.7</c:v>
                </c:pt>
                <c:pt idx="1649">
                  <c:v>1.3799999999999997</c:v>
                </c:pt>
                <c:pt idx="1650">
                  <c:v>1.4599999999999995</c:v>
                </c:pt>
                <c:pt idx="1651">
                  <c:v>1.7799999999999998</c:v>
                </c:pt>
                <c:pt idx="1652">
                  <c:v>2.6400000000000006</c:v>
                </c:pt>
                <c:pt idx="1653">
                  <c:v>2.9799999999999995</c:v>
                </c:pt>
                <c:pt idx="1654">
                  <c:v>3.5200000000000005</c:v>
                </c:pt>
                <c:pt idx="1655">
                  <c:v>3.9800000000000013</c:v>
                </c:pt>
                <c:pt idx="1656">
                  <c:v>4.3600000000000012</c:v>
                </c:pt>
                <c:pt idx="1657">
                  <c:v>4.5599999999999996</c:v>
                </c:pt>
                <c:pt idx="1658">
                  <c:v>5</c:v>
                </c:pt>
                <c:pt idx="1659">
                  <c:v>5.3999999999999986</c:v>
                </c:pt>
                <c:pt idx="1660">
                  <c:v>5.759999999999998</c:v>
                </c:pt>
                <c:pt idx="1661">
                  <c:v>5.7799999999999976</c:v>
                </c:pt>
                <c:pt idx="1662">
                  <c:v>6.1199999999999992</c:v>
                </c:pt>
                <c:pt idx="1663">
                  <c:v>6.6599999999999993</c:v>
                </c:pt>
                <c:pt idx="1664">
                  <c:v>6.7399999999999993</c:v>
                </c:pt>
                <c:pt idx="1665">
                  <c:v>6.8599999999999994</c:v>
                </c:pt>
                <c:pt idx="1666">
                  <c:v>6.8799999999999981</c:v>
                </c:pt>
                <c:pt idx="1667">
                  <c:v>6.6599999999999993</c:v>
                </c:pt>
                <c:pt idx="1668">
                  <c:v>6.3199999999999985</c:v>
                </c:pt>
                <c:pt idx="1669">
                  <c:v>6.1399999999999988</c:v>
                </c:pt>
                <c:pt idx="1670">
                  <c:v>6.12</c:v>
                </c:pt>
                <c:pt idx="1671">
                  <c:v>6.28</c:v>
                </c:pt>
                <c:pt idx="1672">
                  <c:v>6.0200000000000014</c:v>
                </c:pt>
                <c:pt idx="1673">
                  <c:v>5.8000000000000016</c:v>
                </c:pt>
                <c:pt idx="1674">
                  <c:v>5.2400000000000011</c:v>
                </c:pt>
                <c:pt idx="1675">
                  <c:v>4.7000000000000011</c:v>
                </c:pt>
                <c:pt idx="1676">
                  <c:v>4.1000000000000014</c:v>
                </c:pt>
                <c:pt idx="1677">
                  <c:v>3.620000000000001</c:v>
                </c:pt>
                <c:pt idx="1678">
                  <c:v>3.0200000000000005</c:v>
                </c:pt>
                <c:pt idx="1679">
                  <c:v>2.96</c:v>
                </c:pt>
                <c:pt idx="1680">
                  <c:v>2.4999999999999991</c:v>
                </c:pt>
                <c:pt idx="1681">
                  <c:v>1.9599999999999995</c:v>
                </c:pt>
                <c:pt idx="1682">
                  <c:v>2.0599999999999996</c:v>
                </c:pt>
                <c:pt idx="1683">
                  <c:v>2.0199999999999996</c:v>
                </c:pt>
                <c:pt idx="1684">
                  <c:v>2.06</c:v>
                </c:pt>
                <c:pt idx="1685">
                  <c:v>2.2000000000000002</c:v>
                </c:pt>
                <c:pt idx="1686">
                  <c:v>2.6</c:v>
                </c:pt>
                <c:pt idx="1687">
                  <c:v>2.7599999999999993</c:v>
                </c:pt>
                <c:pt idx="1688">
                  <c:v>2.5999999999999992</c:v>
                </c:pt>
                <c:pt idx="1689">
                  <c:v>2.4599999999999986</c:v>
                </c:pt>
                <c:pt idx="1690">
                  <c:v>2.4999999999999991</c:v>
                </c:pt>
                <c:pt idx="1691">
                  <c:v>2.359999999999999</c:v>
                </c:pt>
                <c:pt idx="1692">
                  <c:v>1.8199999999999992</c:v>
                </c:pt>
                <c:pt idx="1693">
                  <c:v>1.5999999999999996</c:v>
                </c:pt>
                <c:pt idx="1694">
                  <c:v>1.5399999999999998</c:v>
                </c:pt>
                <c:pt idx="1695">
                  <c:v>1.1800000000000002</c:v>
                </c:pt>
                <c:pt idx="1696">
                  <c:v>0.95999999999999974</c:v>
                </c:pt>
                <c:pt idx="1697">
                  <c:v>1.3800000000000001</c:v>
                </c:pt>
                <c:pt idx="1698">
                  <c:v>1.4999999999999996</c:v>
                </c:pt>
                <c:pt idx="1699">
                  <c:v>1.44</c:v>
                </c:pt>
                <c:pt idx="1700">
                  <c:v>1.56</c:v>
                </c:pt>
                <c:pt idx="1701">
                  <c:v>1.9</c:v>
                </c:pt>
                <c:pt idx="1702">
                  <c:v>1.5800000000000005</c:v>
                </c:pt>
                <c:pt idx="1703">
                  <c:v>1.420000000000001</c:v>
                </c:pt>
                <c:pt idx="1704">
                  <c:v>1.1200000000000003</c:v>
                </c:pt>
                <c:pt idx="1705">
                  <c:v>1.1600000000000001</c:v>
                </c:pt>
                <c:pt idx="1706">
                  <c:v>1.0800000000000005</c:v>
                </c:pt>
                <c:pt idx="1707">
                  <c:v>1.06</c:v>
                </c:pt>
                <c:pt idx="1708">
                  <c:v>1.3799999999999997</c:v>
                </c:pt>
                <c:pt idx="1709">
                  <c:v>1.4200000000000004</c:v>
                </c:pt>
                <c:pt idx="1710">
                  <c:v>1.5800000000000005</c:v>
                </c:pt>
                <c:pt idx="1711">
                  <c:v>1.44</c:v>
                </c:pt>
                <c:pt idx="1712">
                  <c:v>1.2199999999999995</c:v>
                </c:pt>
                <c:pt idx="1713">
                  <c:v>1.0799999999999996</c:v>
                </c:pt>
                <c:pt idx="1714">
                  <c:v>1.3799999999999997</c:v>
                </c:pt>
                <c:pt idx="1715">
                  <c:v>1.1599999999999995</c:v>
                </c:pt>
                <c:pt idx="1716">
                  <c:v>1.2</c:v>
                </c:pt>
                <c:pt idx="1717">
                  <c:v>1.06</c:v>
                </c:pt>
                <c:pt idx="1718">
                  <c:v>1.2399999999999998</c:v>
                </c:pt>
                <c:pt idx="1719">
                  <c:v>1.1799999999999997</c:v>
                </c:pt>
                <c:pt idx="1720">
                  <c:v>1.2799999999999998</c:v>
                </c:pt>
                <c:pt idx="1721">
                  <c:v>1.0799999999999996</c:v>
                </c:pt>
                <c:pt idx="1722">
                  <c:v>1.3399999999999999</c:v>
                </c:pt>
                <c:pt idx="1723">
                  <c:v>1.28</c:v>
                </c:pt>
                <c:pt idx="1724">
                  <c:v>1.1199999999999999</c:v>
                </c:pt>
                <c:pt idx="1725">
                  <c:v>1</c:v>
                </c:pt>
                <c:pt idx="1726">
                  <c:v>1.2599999999999998</c:v>
                </c:pt>
                <c:pt idx="1727">
                  <c:v>1.4599999999999995</c:v>
                </c:pt>
                <c:pt idx="1728">
                  <c:v>1.1599999999999995</c:v>
                </c:pt>
                <c:pt idx="1729">
                  <c:v>1.3999999999999992</c:v>
                </c:pt>
                <c:pt idx="1730">
                  <c:v>1.599999999999999</c:v>
                </c:pt>
                <c:pt idx="1731">
                  <c:v>1.6399999999999992</c:v>
                </c:pt>
                <c:pt idx="1732">
                  <c:v>1.2399999999999995</c:v>
                </c:pt>
                <c:pt idx="1733">
                  <c:v>1.2999999999999994</c:v>
                </c:pt>
                <c:pt idx="1734">
                  <c:v>1.1399999999999999</c:v>
                </c:pt>
                <c:pt idx="1735">
                  <c:v>1.1400000000000001</c:v>
                </c:pt>
                <c:pt idx="1736">
                  <c:v>1.1600000000000001</c:v>
                </c:pt>
                <c:pt idx="1737">
                  <c:v>1.5399999999999998</c:v>
                </c:pt>
                <c:pt idx="1738">
                  <c:v>1.7600000000000002</c:v>
                </c:pt>
                <c:pt idx="1739">
                  <c:v>1.7399999999999998</c:v>
                </c:pt>
                <c:pt idx="1740">
                  <c:v>1.2599999999999998</c:v>
                </c:pt>
                <c:pt idx="1741">
                  <c:v>1.02</c:v>
                </c:pt>
                <c:pt idx="1742">
                  <c:v>0.78000000000000047</c:v>
                </c:pt>
                <c:pt idx="1743">
                  <c:v>0.30000000000000038</c:v>
                </c:pt>
                <c:pt idx="1744">
                  <c:v>0.10000000000000035</c:v>
                </c:pt>
                <c:pt idx="1745">
                  <c:v>0.14000000000000021</c:v>
                </c:pt>
                <c:pt idx="1746">
                  <c:v>0.39999999999999963</c:v>
                </c:pt>
                <c:pt idx="1747">
                  <c:v>0.25999999999999945</c:v>
                </c:pt>
                <c:pt idx="1748">
                  <c:v>0.4799999999999997</c:v>
                </c:pt>
                <c:pt idx="1749">
                  <c:v>0.59999999999999964</c:v>
                </c:pt>
                <c:pt idx="1750">
                  <c:v>1.0799999999999996</c:v>
                </c:pt>
                <c:pt idx="1751">
                  <c:v>0.82</c:v>
                </c:pt>
                <c:pt idx="1752">
                  <c:v>0.82</c:v>
                </c:pt>
                <c:pt idx="1753">
                  <c:v>0.57999999999999974</c:v>
                </c:pt>
                <c:pt idx="1754">
                  <c:v>0.73999999999999955</c:v>
                </c:pt>
                <c:pt idx="1755">
                  <c:v>0.61999999999999955</c:v>
                </c:pt>
                <c:pt idx="1756">
                  <c:v>0.9199999999999996</c:v>
                </c:pt>
                <c:pt idx="1757">
                  <c:v>0.75999999999999945</c:v>
                </c:pt>
                <c:pt idx="1758">
                  <c:v>1.079999999999999</c:v>
                </c:pt>
                <c:pt idx="1759">
                  <c:v>1.079999999999999</c:v>
                </c:pt>
                <c:pt idx="1760">
                  <c:v>1.2999999999999994</c:v>
                </c:pt>
                <c:pt idx="1761">
                  <c:v>1.1999999999999993</c:v>
                </c:pt>
                <c:pt idx="1762">
                  <c:v>1.6599999999999995</c:v>
                </c:pt>
                <c:pt idx="1763">
                  <c:v>1.7800000000000005</c:v>
                </c:pt>
                <c:pt idx="1764">
                  <c:v>1.8800000000000003</c:v>
                </c:pt>
                <c:pt idx="1765">
                  <c:v>1.4799999999999998</c:v>
                </c:pt>
                <c:pt idx="1766">
                  <c:v>1.1999999999999993</c:v>
                </c:pt>
                <c:pt idx="1767">
                  <c:v>0.63999999999999913</c:v>
                </c:pt>
                <c:pt idx="1768">
                  <c:v>-0.56000000000000161</c:v>
                </c:pt>
                <c:pt idx="1769">
                  <c:v>-2.1600000000000015</c:v>
                </c:pt>
                <c:pt idx="1770">
                  <c:v>-2.9800000000000013</c:v>
                </c:pt>
                <c:pt idx="1771">
                  <c:v>-2.0000000000000009</c:v>
                </c:pt>
                <c:pt idx="1772">
                  <c:v>-0.18000000000000044</c:v>
                </c:pt>
                <c:pt idx="1773">
                  <c:v>3.1399999999999997</c:v>
                </c:pt>
                <c:pt idx="1774">
                  <c:v>6.2799999999999994</c:v>
                </c:pt>
                <c:pt idx="1775">
                  <c:v>8.6399999999999988</c:v>
                </c:pt>
                <c:pt idx="1776">
                  <c:v>7.76</c:v>
                </c:pt>
                <c:pt idx="1777">
                  <c:v>6.1799999999999979</c:v>
                </c:pt>
                <c:pt idx="1778">
                  <c:v>3.7399999999999993</c:v>
                </c:pt>
                <c:pt idx="1779">
                  <c:v>2.1199999999999997</c:v>
                </c:pt>
                <c:pt idx="1780">
                  <c:v>0.48000000000000009</c:v>
                </c:pt>
                <c:pt idx="1781">
                  <c:v>0.60000000000000031</c:v>
                </c:pt>
                <c:pt idx="1782">
                  <c:v>0.62000000000000033</c:v>
                </c:pt>
                <c:pt idx="1783">
                  <c:v>0.64000000000000057</c:v>
                </c:pt>
                <c:pt idx="1784">
                  <c:v>0.34000000000000058</c:v>
                </c:pt>
                <c:pt idx="1785">
                  <c:v>8.0000000000000432E-2</c:v>
                </c:pt>
                <c:pt idx="1786">
                  <c:v>-0.29999999999999966</c:v>
                </c:pt>
                <c:pt idx="1787">
                  <c:v>-5.999999999999979E-2</c:v>
                </c:pt>
                <c:pt idx="1788">
                  <c:v>-0.16000000000000014</c:v>
                </c:pt>
                <c:pt idx="1789">
                  <c:v>-0.38000000000000045</c:v>
                </c:pt>
                <c:pt idx="1790">
                  <c:v>-7.1054273576010023E-16</c:v>
                </c:pt>
                <c:pt idx="1791">
                  <c:v>0.35999999999999943</c:v>
                </c:pt>
                <c:pt idx="1792">
                  <c:v>7.999999999999971E-2</c:v>
                </c:pt>
                <c:pt idx="1793">
                  <c:v>0.1</c:v>
                </c:pt>
                <c:pt idx="1794">
                  <c:v>0.32000000000000028</c:v>
                </c:pt>
                <c:pt idx="1795">
                  <c:v>0.2</c:v>
                </c:pt>
                <c:pt idx="1796">
                  <c:v>6.0000000000000143E-2</c:v>
                </c:pt>
                <c:pt idx="1797">
                  <c:v>-0.36000000000000015</c:v>
                </c:pt>
                <c:pt idx="1798">
                  <c:v>-1.0200000000000002</c:v>
                </c:pt>
                <c:pt idx="1799">
                  <c:v>-1.5800000000000005</c:v>
                </c:pt>
                <c:pt idx="1800">
                  <c:v>-1.9799999999999998</c:v>
                </c:pt>
                <c:pt idx="1801">
                  <c:v>-2.7600000000000002</c:v>
                </c:pt>
                <c:pt idx="1802">
                  <c:v>-2.8</c:v>
                </c:pt>
                <c:pt idx="1803">
                  <c:v>-2.8</c:v>
                </c:pt>
                <c:pt idx="1804">
                  <c:v>-2.54</c:v>
                </c:pt>
                <c:pt idx="1805">
                  <c:v>-2.62</c:v>
                </c:pt>
                <c:pt idx="1806">
                  <c:v>-2.46</c:v>
                </c:pt>
                <c:pt idx="1807">
                  <c:v>-2.1399999999999997</c:v>
                </c:pt>
                <c:pt idx="1808">
                  <c:v>-1.7799999999999998</c:v>
                </c:pt>
                <c:pt idx="1809">
                  <c:v>-1.6799999999999997</c:v>
                </c:pt>
                <c:pt idx="1810">
                  <c:v>-1.56</c:v>
                </c:pt>
                <c:pt idx="1811">
                  <c:v>-1.7200000000000002</c:v>
                </c:pt>
                <c:pt idx="1812">
                  <c:v>-1.680000000000001</c:v>
                </c:pt>
                <c:pt idx="1813">
                  <c:v>-1.820000000000001</c:v>
                </c:pt>
                <c:pt idx="1814">
                  <c:v>-1.7600000000000009</c:v>
                </c:pt>
                <c:pt idx="1815">
                  <c:v>-1.3</c:v>
                </c:pt>
                <c:pt idx="1816">
                  <c:v>-0.83999999999999986</c:v>
                </c:pt>
                <c:pt idx="1817">
                  <c:v>-0.43999999999999984</c:v>
                </c:pt>
                <c:pt idx="1818">
                  <c:v>-7.999999999999971E-2</c:v>
                </c:pt>
                <c:pt idx="1819">
                  <c:v>8.0000000000000432E-2</c:v>
                </c:pt>
                <c:pt idx="1820">
                  <c:v>-0.12000000000000029</c:v>
                </c:pt>
                <c:pt idx="1821">
                  <c:v>-0.24000000000000057</c:v>
                </c:pt>
                <c:pt idx="1822">
                  <c:v>-0.36000000000000015</c:v>
                </c:pt>
                <c:pt idx="1823">
                  <c:v>0.23999999999999916</c:v>
                </c:pt>
                <c:pt idx="1824">
                  <c:v>0.67999999999999905</c:v>
                </c:pt>
                <c:pt idx="1825">
                  <c:v>0.95999999999999941</c:v>
                </c:pt>
                <c:pt idx="1826">
                  <c:v>1.9600000000000002</c:v>
                </c:pt>
                <c:pt idx="1827">
                  <c:v>2.2999999999999998</c:v>
                </c:pt>
                <c:pt idx="1828">
                  <c:v>2.2400000000000007</c:v>
                </c:pt>
                <c:pt idx="1829">
                  <c:v>2.3600000000000003</c:v>
                </c:pt>
                <c:pt idx="1830">
                  <c:v>3.2600000000000002</c:v>
                </c:pt>
                <c:pt idx="1831">
                  <c:v>3.2199999999999998</c:v>
                </c:pt>
                <c:pt idx="1832">
                  <c:v>3.4199999999999995</c:v>
                </c:pt>
                <c:pt idx="1833">
                  <c:v>3.5199999999999987</c:v>
                </c:pt>
                <c:pt idx="1834">
                  <c:v>3.5399999999999991</c:v>
                </c:pt>
                <c:pt idx="1835">
                  <c:v>2.6999999999999993</c:v>
                </c:pt>
                <c:pt idx="1836">
                  <c:v>2.9399999999999991</c:v>
                </c:pt>
                <c:pt idx="1837">
                  <c:v>2.54</c:v>
                </c:pt>
                <c:pt idx="1838">
                  <c:v>2.3800000000000003</c:v>
                </c:pt>
                <c:pt idx="1839">
                  <c:v>2.2400000000000007</c:v>
                </c:pt>
                <c:pt idx="1840">
                  <c:v>2.3600000000000003</c:v>
                </c:pt>
                <c:pt idx="1841">
                  <c:v>1.620000000000001</c:v>
                </c:pt>
                <c:pt idx="1842">
                  <c:v>1.2000000000000006</c:v>
                </c:pt>
                <c:pt idx="1843">
                  <c:v>1.1400000000000006</c:v>
                </c:pt>
                <c:pt idx="1844">
                  <c:v>0.90000000000000069</c:v>
                </c:pt>
                <c:pt idx="1845">
                  <c:v>0.78000000000000114</c:v>
                </c:pt>
                <c:pt idx="1846">
                  <c:v>0.58000000000000118</c:v>
                </c:pt>
                <c:pt idx="1847">
                  <c:v>0.94000000000000061</c:v>
                </c:pt>
                <c:pt idx="1848">
                  <c:v>1.1000000000000008</c:v>
                </c:pt>
                <c:pt idx="1849">
                  <c:v>1.1000000000000008</c:v>
                </c:pt>
                <c:pt idx="1850">
                  <c:v>1.1600000000000008</c:v>
                </c:pt>
                <c:pt idx="1851">
                  <c:v>1.3200000000000003</c:v>
                </c:pt>
                <c:pt idx="1852">
                  <c:v>1.06</c:v>
                </c:pt>
                <c:pt idx="1853">
                  <c:v>1.0200000000000002</c:v>
                </c:pt>
                <c:pt idx="1854">
                  <c:v>1.1000000000000001</c:v>
                </c:pt>
                <c:pt idx="1855">
                  <c:v>0.9199999999999996</c:v>
                </c:pt>
                <c:pt idx="1856">
                  <c:v>1.5799999999999996</c:v>
                </c:pt>
                <c:pt idx="1857">
                  <c:v>2.0400000000000005</c:v>
                </c:pt>
                <c:pt idx="1858">
                  <c:v>1.7800000000000005</c:v>
                </c:pt>
                <c:pt idx="1859">
                  <c:v>2.0200000000000009</c:v>
                </c:pt>
                <c:pt idx="1860">
                  <c:v>2.3400000000000012</c:v>
                </c:pt>
                <c:pt idx="1861">
                  <c:v>1.7000000000000006</c:v>
                </c:pt>
                <c:pt idx="1862">
                  <c:v>1.6800000000000004</c:v>
                </c:pt>
                <c:pt idx="1863">
                  <c:v>1.8399999999999999</c:v>
                </c:pt>
                <c:pt idx="1864">
                  <c:v>1.7599999999999987</c:v>
                </c:pt>
                <c:pt idx="1865">
                  <c:v>1.6799999999999984</c:v>
                </c:pt>
                <c:pt idx="1866">
                  <c:v>1.819999999999999</c:v>
                </c:pt>
                <c:pt idx="1867">
                  <c:v>1.6399999999999983</c:v>
                </c:pt>
                <c:pt idx="1868">
                  <c:v>1.4399999999999991</c:v>
                </c:pt>
                <c:pt idx="1869">
                  <c:v>1.3799999999999997</c:v>
                </c:pt>
                <c:pt idx="1870">
                  <c:v>1.2799999999999998</c:v>
                </c:pt>
                <c:pt idx="1871">
                  <c:v>0.9199999999999996</c:v>
                </c:pt>
                <c:pt idx="1872">
                  <c:v>0.92000000000000026</c:v>
                </c:pt>
                <c:pt idx="1873">
                  <c:v>1.0399999999999998</c:v>
                </c:pt>
                <c:pt idx="1874">
                  <c:v>0.87999999999999967</c:v>
                </c:pt>
                <c:pt idx="1875">
                  <c:v>1.2</c:v>
                </c:pt>
                <c:pt idx="1876">
                  <c:v>1.7799999999999998</c:v>
                </c:pt>
                <c:pt idx="1877">
                  <c:v>2.0599999999999996</c:v>
                </c:pt>
                <c:pt idx="1878">
                  <c:v>1.5399999999999991</c:v>
                </c:pt>
                <c:pt idx="1879">
                  <c:v>1.7799999999999998</c:v>
                </c:pt>
                <c:pt idx="1880">
                  <c:v>1.3</c:v>
                </c:pt>
                <c:pt idx="1881">
                  <c:v>1.1600000000000001</c:v>
                </c:pt>
                <c:pt idx="1882">
                  <c:v>0.72000000000000031</c:v>
                </c:pt>
                <c:pt idx="1883">
                  <c:v>1.320000000000001</c:v>
                </c:pt>
                <c:pt idx="1884">
                  <c:v>0.96000000000000085</c:v>
                </c:pt>
                <c:pt idx="1885">
                  <c:v>1.2400000000000007</c:v>
                </c:pt>
                <c:pt idx="1886">
                  <c:v>0.90000000000000069</c:v>
                </c:pt>
                <c:pt idx="1887">
                  <c:v>0.98000000000000043</c:v>
                </c:pt>
                <c:pt idx="1888">
                  <c:v>0.88000000000000045</c:v>
                </c:pt>
                <c:pt idx="1889">
                  <c:v>0.74000000000000055</c:v>
                </c:pt>
                <c:pt idx="1890">
                  <c:v>0.2000000000000007</c:v>
                </c:pt>
                <c:pt idx="1891">
                  <c:v>-0.31999999999999956</c:v>
                </c:pt>
                <c:pt idx="1892">
                  <c:v>-0.61999999999999955</c:v>
                </c:pt>
                <c:pt idx="1893">
                  <c:v>-1</c:v>
                </c:pt>
                <c:pt idx="1894">
                  <c:v>-1.4200000000000004</c:v>
                </c:pt>
                <c:pt idx="1895">
                  <c:v>-1.5800000000000012</c:v>
                </c:pt>
                <c:pt idx="1896">
                  <c:v>-1.2200000000000011</c:v>
                </c:pt>
                <c:pt idx="1897">
                  <c:v>-1.0800000000000012</c:v>
                </c:pt>
                <c:pt idx="1898">
                  <c:v>-1.8000000000000007</c:v>
                </c:pt>
                <c:pt idx="1899">
                  <c:v>-1.9000000000000015</c:v>
                </c:pt>
                <c:pt idx="1900">
                  <c:v>-2.1800000000000019</c:v>
                </c:pt>
                <c:pt idx="1901">
                  <c:v>-2.7600000000000025</c:v>
                </c:pt>
                <c:pt idx="1902">
                  <c:v>-3.9200000000000017</c:v>
                </c:pt>
                <c:pt idx="1903">
                  <c:v>-4.0200000000000031</c:v>
                </c:pt>
                <c:pt idx="1904">
                  <c:v>-4.4600000000000026</c:v>
                </c:pt>
                <c:pt idx="1905">
                  <c:v>-5.3200000000000021</c:v>
                </c:pt>
                <c:pt idx="1906">
                  <c:v>-5.8600000000000012</c:v>
                </c:pt>
                <c:pt idx="1907">
                  <c:v>-5.7600000000000007</c:v>
                </c:pt>
                <c:pt idx="1908">
                  <c:v>-6.2200000000000006</c:v>
                </c:pt>
                <c:pt idx="1909">
                  <c:v>-6.5400000000000009</c:v>
                </c:pt>
                <c:pt idx="1910">
                  <c:v>-6.0399999999999991</c:v>
                </c:pt>
                <c:pt idx="1911">
                  <c:v>-6.0399999999999991</c:v>
                </c:pt>
                <c:pt idx="1912">
                  <c:v>-6.2999999999999989</c:v>
                </c:pt>
                <c:pt idx="1913">
                  <c:v>-6.1799999999999971</c:v>
                </c:pt>
                <c:pt idx="1914">
                  <c:v>-6.3399999999999981</c:v>
                </c:pt>
                <c:pt idx="1915">
                  <c:v>-6.4799999999999986</c:v>
                </c:pt>
                <c:pt idx="1916">
                  <c:v>-5.8999999999999986</c:v>
                </c:pt>
                <c:pt idx="1917">
                  <c:v>-5.26</c:v>
                </c:pt>
                <c:pt idx="1918">
                  <c:v>-4.4400000000000004</c:v>
                </c:pt>
                <c:pt idx="1919">
                  <c:v>-3.12</c:v>
                </c:pt>
                <c:pt idx="1920">
                  <c:v>-1.9200000000000004</c:v>
                </c:pt>
                <c:pt idx="1921">
                  <c:v>-1.0000000000000013</c:v>
                </c:pt>
                <c:pt idx="1922">
                  <c:v>0.43999999999999917</c:v>
                </c:pt>
                <c:pt idx="1923">
                  <c:v>1.759999999999998</c:v>
                </c:pt>
                <c:pt idx="1924">
                  <c:v>2.8999999999999986</c:v>
                </c:pt>
                <c:pt idx="1925">
                  <c:v>4.2999999999999989</c:v>
                </c:pt>
                <c:pt idx="1926">
                  <c:v>5.5999999999999988</c:v>
                </c:pt>
                <c:pt idx="1927">
                  <c:v>6.5199999999999978</c:v>
                </c:pt>
                <c:pt idx="1928">
                  <c:v>7.7799999999999985</c:v>
                </c:pt>
                <c:pt idx="1929">
                  <c:v>8.7199999999999971</c:v>
                </c:pt>
                <c:pt idx="1930">
                  <c:v>9.0199999999999978</c:v>
                </c:pt>
                <c:pt idx="1931">
                  <c:v>10.02</c:v>
                </c:pt>
                <c:pt idx="1932">
                  <c:v>10.84</c:v>
                </c:pt>
                <c:pt idx="1933">
                  <c:v>11.139999999999999</c:v>
                </c:pt>
                <c:pt idx="1934">
                  <c:v>11.48</c:v>
                </c:pt>
                <c:pt idx="1935">
                  <c:v>11.8</c:v>
                </c:pt>
                <c:pt idx="1936">
                  <c:v>11.62</c:v>
                </c:pt>
                <c:pt idx="1937">
                  <c:v>11.16</c:v>
                </c:pt>
                <c:pt idx="1938">
                  <c:v>10.74</c:v>
                </c:pt>
                <c:pt idx="1939">
                  <c:v>10.4</c:v>
                </c:pt>
                <c:pt idx="1940">
                  <c:v>10.319999999999999</c:v>
                </c:pt>
                <c:pt idx="1941">
                  <c:v>9.3800000000000008</c:v>
                </c:pt>
                <c:pt idx="1942">
                  <c:v>9.2199999999999989</c:v>
                </c:pt>
                <c:pt idx="1943">
                  <c:v>8.8000000000000007</c:v>
                </c:pt>
                <c:pt idx="1944">
                  <c:v>7.8999999999999968</c:v>
                </c:pt>
                <c:pt idx="1945">
                  <c:v>6.8399999999999981</c:v>
                </c:pt>
                <c:pt idx="1946">
                  <c:v>6.7799999999999985</c:v>
                </c:pt>
                <c:pt idx="1947">
                  <c:v>6.3599999999999994</c:v>
                </c:pt>
                <c:pt idx="1948">
                  <c:v>5.92</c:v>
                </c:pt>
                <c:pt idx="1949">
                  <c:v>5.8999999999999995</c:v>
                </c:pt>
                <c:pt idx="1950">
                  <c:v>6.02</c:v>
                </c:pt>
                <c:pt idx="1951">
                  <c:v>5.4799999999999995</c:v>
                </c:pt>
                <c:pt idx="1952">
                  <c:v>5.24</c:v>
                </c:pt>
                <c:pt idx="1953">
                  <c:v>4.7</c:v>
                </c:pt>
                <c:pt idx="1954">
                  <c:v>4.16</c:v>
                </c:pt>
                <c:pt idx="1955">
                  <c:v>3.8200000000000003</c:v>
                </c:pt>
                <c:pt idx="1956">
                  <c:v>3.6800000000000006</c:v>
                </c:pt>
                <c:pt idx="1957">
                  <c:v>2.96</c:v>
                </c:pt>
                <c:pt idx="1958">
                  <c:v>3.4799999999999995</c:v>
                </c:pt>
                <c:pt idx="1959">
                  <c:v>3.680000000000001</c:v>
                </c:pt>
                <c:pt idx="1960">
                  <c:v>3.4200000000000004</c:v>
                </c:pt>
                <c:pt idx="1961">
                  <c:v>3.1599999999999997</c:v>
                </c:pt>
                <c:pt idx="1962">
                  <c:v>2.1800000000000002</c:v>
                </c:pt>
                <c:pt idx="1963">
                  <c:v>-7.999999999999971E-2</c:v>
                </c:pt>
                <c:pt idx="1964">
                  <c:v>-1.6800000000000002</c:v>
                </c:pt>
                <c:pt idx="1965">
                  <c:v>-4.3800000000000008</c:v>
                </c:pt>
                <c:pt idx="1966">
                  <c:v>-7.5200000000000005</c:v>
                </c:pt>
                <c:pt idx="1967">
                  <c:v>-6.16</c:v>
                </c:pt>
                <c:pt idx="1968">
                  <c:v>-2.9800000000000004</c:v>
                </c:pt>
                <c:pt idx="1969">
                  <c:v>-0.220000000000001</c:v>
                </c:pt>
                <c:pt idx="1970">
                  <c:v>4.5799999999999992</c:v>
                </c:pt>
                <c:pt idx="1971">
                  <c:v>10.899999999999999</c:v>
                </c:pt>
                <c:pt idx="1972">
                  <c:v>10.479999999999999</c:v>
                </c:pt>
                <c:pt idx="1973">
                  <c:v>8.379999999999999</c:v>
                </c:pt>
                <c:pt idx="1974">
                  <c:v>5.68</c:v>
                </c:pt>
                <c:pt idx="1975">
                  <c:v>2.7199999999999998</c:v>
                </c:pt>
                <c:pt idx="1976">
                  <c:v>-0.85999999999999976</c:v>
                </c:pt>
                <c:pt idx="1977">
                  <c:v>-1.58</c:v>
                </c:pt>
                <c:pt idx="1978">
                  <c:v>-1.1600000000000001</c:v>
                </c:pt>
                <c:pt idx="1979">
                  <c:v>-0.6</c:v>
                </c:pt>
                <c:pt idx="1980">
                  <c:v>-0.21999999999999958</c:v>
                </c:pt>
                <c:pt idx="1981">
                  <c:v>-0.21999999999999958</c:v>
                </c:pt>
                <c:pt idx="1982">
                  <c:v>-1.9999999999998862E-2</c:v>
                </c:pt>
                <c:pt idx="1983">
                  <c:v>-0.3399999999999988</c:v>
                </c:pt>
                <c:pt idx="1984">
                  <c:v>0.16000000000000086</c:v>
                </c:pt>
                <c:pt idx="1985">
                  <c:v>0.13999999999999985</c:v>
                </c:pt>
                <c:pt idx="1986">
                  <c:v>0.3</c:v>
                </c:pt>
                <c:pt idx="1987">
                  <c:v>0.13999999999999985</c:v>
                </c:pt>
                <c:pt idx="1988">
                  <c:v>0.33999999999999986</c:v>
                </c:pt>
                <c:pt idx="1989">
                  <c:v>0.2</c:v>
                </c:pt>
                <c:pt idx="1990">
                  <c:v>0.32000000000000028</c:v>
                </c:pt>
                <c:pt idx="1991">
                  <c:v>0.57999999999999974</c:v>
                </c:pt>
                <c:pt idx="1992">
                  <c:v>1.1000000000000001</c:v>
                </c:pt>
                <c:pt idx="1993">
                  <c:v>0.8600000000000001</c:v>
                </c:pt>
                <c:pt idx="1994">
                  <c:v>1.3399999999999999</c:v>
                </c:pt>
                <c:pt idx="1995">
                  <c:v>1.36</c:v>
                </c:pt>
                <c:pt idx="1996">
                  <c:v>1.1400000000000006</c:v>
                </c:pt>
                <c:pt idx="1997">
                  <c:v>1.0200000000000002</c:v>
                </c:pt>
                <c:pt idx="1998">
                  <c:v>1.5399999999999998</c:v>
                </c:pt>
                <c:pt idx="1999">
                  <c:v>1.5200000000000002</c:v>
                </c:pt>
                <c:pt idx="2000">
                  <c:v>1.7</c:v>
                </c:pt>
                <c:pt idx="2001">
                  <c:v>1.8200000000000003</c:v>
                </c:pt>
                <c:pt idx="2002">
                  <c:v>2.2200000000000002</c:v>
                </c:pt>
                <c:pt idx="2003">
                  <c:v>1.9600000000000002</c:v>
                </c:pt>
                <c:pt idx="2004">
                  <c:v>1.8599999999999999</c:v>
                </c:pt>
                <c:pt idx="2005">
                  <c:v>1.7399999999999995</c:v>
                </c:pt>
                <c:pt idx="2006">
                  <c:v>1.6799999999999993</c:v>
                </c:pt>
                <c:pt idx="2007">
                  <c:v>1.5599999999999992</c:v>
                </c:pt>
                <c:pt idx="2008">
                  <c:v>1.48</c:v>
                </c:pt>
                <c:pt idx="2009">
                  <c:v>1.56</c:v>
                </c:pt>
                <c:pt idx="2010">
                  <c:v>1.8400000000000005</c:v>
                </c:pt>
                <c:pt idx="2011">
                  <c:v>1.8400000000000005</c:v>
                </c:pt>
                <c:pt idx="2012">
                  <c:v>1.9000000000000008</c:v>
                </c:pt>
                <c:pt idx="2013">
                  <c:v>2.02</c:v>
                </c:pt>
                <c:pt idx="2014">
                  <c:v>1.5399999999999996</c:v>
                </c:pt>
                <c:pt idx="2015">
                  <c:v>1.42</c:v>
                </c:pt>
                <c:pt idx="2016">
                  <c:v>1.1199999999999999</c:v>
                </c:pt>
                <c:pt idx="2017">
                  <c:v>0.68</c:v>
                </c:pt>
                <c:pt idx="2018">
                  <c:v>0.61999999999999988</c:v>
                </c:pt>
                <c:pt idx="2019">
                  <c:v>0.64000000000000024</c:v>
                </c:pt>
                <c:pt idx="2020">
                  <c:v>0.57999999999999974</c:v>
                </c:pt>
                <c:pt idx="2021">
                  <c:v>0.8</c:v>
                </c:pt>
                <c:pt idx="2022">
                  <c:v>1.1599999999999997</c:v>
                </c:pt>
                <c:pt idx="2023">
                  <c:v>1.1400000000000001</c:v>
                </c:pt>
                <c:pt idx="2024">
                  <c:v>1.2000000000000004</c:v>
                </c:pt>
                <c:pt idx="2025">
                  <c:v>1.2200000000000002</c:v>
                </c:pt>
                <c:pt idx="2026">
                  <c:v>1.1000000000000001</c:v>
                </c:pt>
                <c:pt idx="2027">
                  <c:v>0.2</c:v>
                </c:pt>
                <c:pt idx="2028">
                  <c:v>-0.12000000000000063</c:v>
                </c:pt>
                <c:pt idx="2029">
                  <c:v>-0.36000000000000049</c:v>
                </c:pt>
                <c:pt idx="2030">
                  <c:v>-0.84000000000000019</c:v>
                </c:pt>
                <c:pt idx="2031">
                  <c:v>-1.1800000000000002</c:v>
                </c:pt>
                <c:pt idx="2032">
                  <c:v>-0.96000000000000019</c:v>
                </c:pt>
                <c:pt idx="2033">
                  <c:v>-0.99999999999999933</c:v>
                </c:pt>
                <c:pt idx="2034">
                  <c:v>-1.1199999999999988</c:v>
                </c:pt>
                <c:pt idx="2035">
                  <c:v>-0.85999999999999877</c:v>
                </c:pt>
                <c:pt idx="2036">
                  <c:v>-0.69999999999999929</c:v>
                </c:pt>
                <c:pt idx="2037">
                  <c:v>-0.7399999999999991</c:v>
                </c:pt>
                <c:pt idx="2038">
                  <c:v>-0.37999999999999901</c:v>
                </c:pt>
                <c:pt idx="2039">
                  <c:v>0.14000000000000057</c:v>
                </c:pt>
                <c:pt idx="2040">
                  <c:v>0.16000000000000086</c:v>
                </c:pt>
                <c:pt idx="2041">
                  <c:v>0.52000000000000168</c:v>
                </c:pt>
                <c:pt idx="2042">
                  <c:v>0.74000000000000132</c:v>
                </c:pt>
                <c:pt idx="2043">
                  <c:v>0.64000000000000057</c:v>
                </c:pt>
                <c:pt idx="2044">
                  <c:v>0.42000000000000026</c:v>
                </c:pt>
                <c:pt idx="2045">
                  <c:v>0.19999999999999929</c:v>
                </c:pt>
                <c:pt idx="2046">
                  <c:v>1.9999999999998862E-2</c:v>
                </c:pt>
                <c:pt idx="2047">
                  <c:v>0.11999999999999958</c:v>
                </c:pt>
                <c:pt idx="2048">
                  <c:v>-0.13999999999999985</c:v>
                </c:pt>
                <c:pt idx="2049">
                  <c:v>-0.17999999999999972</c:v>
                </c:pt>
                <c:pt idx="2050">
                  <c:v>-0.11999999999999958</c:v>
                </c:pt>
                <c:pt idx="2051">
                  <c:v>-0.66000000000000014</c:v>
                </c:pt>
                <c:pt idx="2052">
                  <c:v>-1</c:v>
                </c:pt>
                <c:pt idx="2053">
                  <c:v>-1.2200000000000002</c:v>
                </c:pt>
                <c:pt idx="2054">
                  <c:v>-1.4800000000000004</c:v>
                </c:pt>
                <c:pt idx="2055">
                  <c:v>-2.0200000000000005</c:v>
                </c:pt>
                <c:pt idx="2056">
                  <c:v>-2.0599999999999996</c:v>
                </c:pt>
                <c:pt idx="2057">
                  <c:v>-2.2399999999999998</c:v>
                </c:pt>
                <c:pt idx="2058">
                  <c:v>-2.1</c:v>
                </c:pt>
                <c:pt idx="2059">
                  <c:v>-2.2799999999999998</c:v>
                </c:pt>
                <c:pt idx="2060">
                  <c:v>-2.1399999999999997</c:v>
                </c:pt>
                <c:pt idx="2061">
                  <c:v>-2.7200000000000011</c:v>
                </c:pt>
                <c:pt idx="2062">
                  <c:v>-3.2800000000000002</c:v>
                </c:pt>
                <c:pt idx="2063">
                  <c:v>-3.54</c:v>
                </c:pt>
                <c:pt idx="2064">
                  <c:v>-3.6400000000000006</c:v>
                </c:pt>
                <c:pt idx="2065">
                  <c:v>-3.6799999999999997</c:v>
                </c:pt>
                <c:pt idx="2066">
                  <c:v>-3.1999999999999993</c:v>
                </c:pt>
                <c:pt idx="2067">
                  <c:v>-2.6800000000000006</c:v>
                </c:pt>
                <c:pt idx="2068">
                  <c:v>-2.0600000000000009</c:v>
                </c:pt>
                <c:pt idx="2069">
                  <c:v>-1.3400000000000005</c:v>
                </c:pt>
                <c:pt idx="2070">
                  <c:v>-0.7600000000000009</c:v>
                </c:pt>
                <c:pt idx="2071">
                  <c:v>-0.32000000000000028</c:v>
                </c:pt>
                <c:pt idx="2072">
                  <c:v>0.4</c:v>
                </c:pt>
                <c:pt idx="2073">
                  <c:v>0.4799999999999997</c:v>
                </c:pt>
                <c:pt idx="2074">
                  <c:v>0.67999999999999972</c:v>
                </c:pt>
                <c:pt idx="2075">
                  <c:v>0.8</c:v>
                </c:pt>
                <c:pt idx="2076">
                  <c:v>1.4399999999999991</c:v>
                </c:pt>
                <c:pt idx="2077">
                  <c:v>1.9599999999999995</c:v>
                </c:pt>
                <c:pt idx="2078">
                  <c:v>1.9799999999999998</c:v>
                </c:pt>
                <c:pt idx="2079">
                  <c:v>2.2599999999999993</c:v>
                </c:pt>
                <c:pt idx="2080">
                  <c:v>2.3599999999999981</c:v>
                </c:pt>
                <c:pt idx="2081">
                  <c:v>2.319999999999999</c:v>
                </c:pt>
                <c:pt idx="2082">
                  <c:v>2.2799999999999998</c:v>
                </c:pt>
                <c:pt idx="2083">
                  <c:v>2.4399999999999991</c:v>
                </c:pt>
                <c:pt idx="2084">
                  <c:v>2.3200000000000003</c:v>
                </c:pt>
                <c:pt idx="2085">
                  <c:v>2.4400000000000022</c:v>
                </c:pt>
                <c:pt idx="2086">
                  <c:v>2.660000000000001</c:v>
                </c:pt>
                <c:pt idx="2087">
                  <c:v>2.78</c:v>
                </c:pt>
                <c:pt idx="2088">
                  <c:v>3.180000000000001</c:v>
                </c:pt>
                <c:pt idx="2089">
                  <c:v>3.9000000000000008</c:v>
                </c:pt>
                <c:pt idx="2090">
                  <c:v>4.1400000000000006</c:v>
                </c:pt>
                <c:pt idx="2091">
                  <c:v>4.6000000000000014</c:v>
                </c:pt>
                <c:pt idx="2092">
                  <c:v>4.8400000000000016</c:v>
                </c:pt>
                <c:pt idx="2093">
                  <c:v>4.9600000000000009</c:v>
                </c:pt>
                <c:pt idx="2094">
                  <c:v>4.6400000000000006</c:v>
                </c:pt>
                <c:pt idx="2095">
                  <c:v>4.08</c:v>
                </c:pt>
                <c:pt idx="2096">
                  <c:v>3.5</c:v>
                </c:pt>
                <c:pt idx="2097">
                  <c:v>2.7599999999999993</c:v>
                </c:pt>
                <c:pt idx="2098">
                  <c:v>2.2199999999999998</c:v>
                </c:pt>
                <c:pt idx="2099">
                  <c:v>1.3399999999999999</c:v>
                </c:pt>
                <c:pt idx="2100">
                  <c:v>1.6199999999999997</c:v>
                </c:pt>
                <c:pt idx="2101">
                  <c:v>1.3399999999999992</c:v>
                </c:pt>
                <c:pt idx="2102">
                  <c:v>1.3199999999999996</c:v>
                </c:pt>
                <c:pt idx="2103">
                  <c:v>1.4799999999999998</c:v>
                </c:pt>
                <c:pt idx="2104">
                  <c:v>1.379999999999999</c:v>
                </c:pt>
                <c:pt idx="2105">
                  <c:v>1.3</c:v>
                </c:pt>
                <c:pt idx="2106">
                  <c:v>1.5200000000000002</c:v>
                </c:pt>
                <c:pt idx="2107">
                  <c:v>1.56</c:v>
                </c:pt>
                <c:pt idx="2108">
                  <c:v>1.2600000000000002</c:v>
                </c:pt>
                <c:pt idx="2109">
                  <c:v>1.4200000000000004</c:v>
                </c:pt>
                <c:pt idx="2110">
                  <c:v>1.0399999999999998</c:v>
                </c:pt>
                <c:pt idx="2111">
                  <c:v>0.62000000000000033</c:v>
                </c:pt>
                <c:pt idx="2112">
                  <c:v>0.6399999999999999</c:v>
                </c:pt>
                <c:pt idx="2113">
                  <c:v>0.57999999999999974</c:v>
                </c:pt>
                <c:pt idx="2114">
                  <c:v>1.0399999999999998</c:v>
                </c:pt>
                <c:pt idx="2115">
                  <c:v>1.4799999999999998</c:v>
                </c:pt>
                <c:pt idx="2116">
                  <c:v>1.6999999999999993</c:v>
                </c:pt>
                <c:pt idx="2117">
                  <c:v>1.6199999999999997</c:v>
                </c:pt>
                <c:pt idx="2118">
                  <c:v>1.6799999999999997</c:v>
                </c:pt>
                <c:pt idx="2119">
                  <c:v>1.1799999999999997</c:v>
                </c:pt>
                <c:pt idx="2120">
                  <c:v>0.9199999999999996</c:v>
                </c:pt>
                <c:pt idx="2121">
                  <c:v>0.97999999999999976</c:v>
                </c:pt>
                <c:pt idx="2122">
                  <c:v>0.56000000000000016</c:v>
                </c:pt>
                <c:pt idx="2123">
                  <c:v>0.53999999999999981</c:v>
                </c:pt>
                <c:pt idx="2124">
                  <c:v>0.3</c:v>
                </c:pt>
                <c:pt idx="2125">
                  <c:v>0.21999999999999958</c:v>
                </c:pt>
                <c:pt idx="2126">
                  <c:v>-0.220000000000001</c:v>
                </c:pt>
                <c:pt idx="2127">
                  <c:v>-0.18000000000000185</c:v>
                </c:pt>
                <c:pt idx="2128">
                  <c:v>-0.3400000000000013</c:v>
                </c:pt>
                <c:pt idx="2129">
                  <c:v>-0.40000000000000069</c:v>
                </c:pt>
                <c:pt idx="2130">
                  <c:v>-0.46000000000000013</c:v>
                </c:pt>
                <c:pt idx="2131">
                  <c:v>-0.57999999999999974</c:v>
                </c:pt>
                <c:pt idx="2132">
                  <c:v>-0.89999999999999858</c:v>
                </c:pt>
                <c:pt idx="2133">
                  <c:v>-1.2799999999999989</c:v>
                </c:pt>
                <c:pt idx="2134">
                  <c:v>-1.0199999999999996</c:v>
                </c:pt>
                <c:pt idx="2135">
                  <c:v>-1.3799999999999997</c:v>
                </c:pt>
                <c:pt idx="2136">
                  <c:v>-1.5200000000000002</c:v>
                </c:pt>
                <c:pt idx="2137">
                  <c:v>-1.5200000000000009</c:v>
                </c:pt>
                <c:pt idx="2138">
                  <c:v>-1.4000000000000008</c:v>
                </c:pt>
                <c:pt idx="2139">
                  <c:v>-1.620000000000001</c:v>
                </c:pt>
                <c:pt idx="2140">
                  <c:v>-1.2400000000000013</c:v>
                </c:pt>
                <c:pt idx="2141">
                  <c:v>-1.320000000000001</c:v>
                </c:pt>
                <c:pt idx="2142">
                  <c:v>-1.5200000000000002</c:v>
                </c:pt>
                <c:pt idx="2143">
                  <c:v>-1.94</c:v>
                </c:pt>
                <c:pt idx="2144">
                  <c:v>-2.0799999999999992</c:v>
                </c:pt>
                <c:pt idx="2145">
                  <c:v>-2.4999999999999987</c:v>
                </c:pt>
                <c:pt idx="2146">
                  <c:v>-3.0399999999999991</c:v>
                </c:pt>
                <c:pt idx="2147">
                  <c:v>-3.4599999999999995</c:v>
                </c:pt>
                <c:pt idx="2148">
                  <c:v>-3.660000000000001</c:v>
                </c:pt>
                <c:pt idx="2149">
                  <c:v>-4.1600000000000019</c:v>
                </c:pt>
                <c:pt idx="2150">
                  <c:v>-4.5800000000000018</c:v>
                </c:pt>
                <c:pt idx="2151">
                  <c:v>-5.0200000000000014</c:v>
                </c:pt>
                <c:pt idx="2152">
                  <c:v>-5.0600000000000023</c:v>
                </c:pt>
                <c:pt idx="2153">
                  <c:v>-5.3600000000000021</c:v>
                </c:pt>
                <c:pt idx="2154">
                  <c:v>-5.3600000000000021</c:v>
                </c:pt>
                <c:pt idx="2155">
                  <c:v>-5.7600000000000025</c:v>
                </c:pt>
                <c:pt idx="2156">
                  <c:v>-5.5600000000000005</c:v>
                </c:pt>
                <c:pt idx="2157">
                  <c:v>-5.5000000000000018</c:v>
                </c:pt>
                <c:pt idx="2158">
                  <c:v>-5.2800000000000011</c:v>
                </c:pt>
                <c:pt idx="2159">
                  <c:v>-6.5600000000000005</c:v>
                </c:pt>
                <c:pt idx="2160">
                  <c:v>-7.4000000000000012</c:v>
                </c:pt>
                <c:pt idx="2161">
                  <c:v>-8.4400000000000013</c:v>
                </c:pt>
                <c:pt idx="2162">
                  <c:v>-9.9</c:v>
                </c:pt>
                <c:pt idx="2163">
                  <c:v>-9.379999999999999</c:v>
                </c:pt>
                <c:pt idx="2164">
                  <c:v>-6.0399999999999974</c:v>
                </c:pt>
                <c:pt idx="2165">
                  <c:v>-2.2199999999999975</c:v>
                </c:pt>
                <c:pt idx="2166">
                  <c:v>2.2800000000000025</c:v>
                </c:pt>
                <c:pt idx="2167">
                  <c:v>7.2200000000000015</c:v>
                </c:pt>
                <c:pt idx="2168">
                  <c:v>9.2200000000000006</c:v>
                </c:pt>
                <c:pt idx="2169">
                  <c:v>7.9799999999999995</c:v>
                </c:pt>
                <c:pt idx="2170">
                  <c:v>6.5</c:v>
                </c:pt>
                <c:pt idx="2171">
                  <c:v>4.5200000000000005</c:v>
                </c:pt>
                <c:pt idx="2172">
                  <c:v>2.8599999999999994</c:v>
                </c:pt>
                <c:pt idx="2173">
                  <c:v>2</c:v>
                </c:pt>
                <c:pt idx="2174">
                  <c:v>2.8</c:v>
                </c:pt>
                <c:pt idx="2175">
                  <c:v>3.3800000000000012</c:v>
                </c:pt>
                <c:pt idx="2176">
                  <c:v>3.8200000000000003</c:v>
                </c:pt>
                <c:pt idx="2177">
                  <c:v>3.8800000000000012</c:v>
                </c:pt>
                <c:pt idx="2178">
                  <c:v>4.2</c:v>
                </c:pt>
                <c:pt idx="2179">
                  <c:v>4.18</c:v>
                </c:pt>
                <c:pt idx="2180">
                  <c:v>4.08</c:v>
                </c:pt>
                <c:pt idx="2181">
                  <c:v>4.419999999999999</c:v>
                </c:pt>
                <c:pt idx="2182">
                  <c:v>4.5399999999999991</c:v>
                </c:pt>
                <c:pt idx="2183">
                  <c:v>4.26</c:v>
                </c:pt>
                <c:pt idx="2184">
                  <c:v>4.62</c:v>
                </c:pt>
                <c:pt idx="2185">
                  <c:v>4.88</c:v>
                </c:pt>
                <c:pt idx="2186">
                  <c:v>4.9600000000000009</c:v>
                </c:pt>
                <c:pt idx="2187">
                  <c:v>5.3400000000000007</c:v>
                </c:pt>
                <c:pt idx="2188">
                  <c:v>5.4400000000000022</c:v>
                </c:pt>
                <c:pt idx="2189">
                  <c:v>5.2800000000000011</c:v>
                </c:pt>
                <c:pt idx="2190">
                  <c:v>5.4800000000000013</c:v>
                </c:pt>
                <c:pt idx="2191">
                  <c:v>5.8800000000000008</c:v>
                </c:pt>
                <c:pt idx="2192">
                  <c:v>6.0400000000000009</c:v>
                </c:pt>
                <c:pt idx="2193">
                  <c:v>6.1599999999999993</c:v>
                </c:pt>
                <c:pt idx="2194">
                  <c:v>6.6599999999999993</c:v>
                </c:pt>
                <c:pt idx="2195">
                  <c:v>6.8599999999999994</c:v>
                </c:pt>
                <c:pt idx="2196">
                  <c:v>6.7199999999999989</c:v>
                </c:pt>
                <c:pt idx="2197">
                  <c:v>6.7199999999999989</c:v>
                </c:pt>
                <c:pt idx="2198">
                  <c:v>7.08</c:v>
                </c:pt>
                <c:pt idx="2199">
                  <c:v>6.74</c:v>
                </c:pt>
                <c:pt idx="2200">
                  <c:v>6.34</c:v>
                </c:pt>
                <c:pt idx="2201">
                  <c:v>5.9599999999999991</c:v>
                </c:pt>
                <c:pt idx="2202">
                  <c:v>5.16</c:v>
                </c:pt>
                <c:pt idx="2203">
                  <c:v>4.4799999999999995</c:v>
                </c:pt>
                <c:pt idx="2204">
                  <c:v>3.7399999999999998</c:v>
                </c:pt>
                <c:pt idx="2205">
                  <c:v>3.6599999999999993</c:v>
                </c:pt>
                <c:pt idx="2206">
                  <c:v>3.2399999999999998</c:v>
                </c:pt>
                <c:pt idx="2207">
                  <c:v>2.8199999999999994</c:v>
                </c:pt>
                <c:pt idx="2208">
                  <c:v>2.56</c:v>
                </c:pt>
                <c:pt idx="2209">
                  <c:v>2.3600000000000003</c:v>
                </c:pt>
                <c:pt idx="2210">
                  <c:v>1.5000000000000007</c:v>
                </c:pt>
                <c:pt idx="2211">
                  <c:v>1.2600000000000009</c:v>
                </c:pt>
                <c:pt idx="2212">
                  <c:v>0.90000000000000069</c:v>
                </c:pt>
                <c:pt idx="2213">
                  <c:v>0.62000000000000099</c:v>
                </c:pt>
                <c:pt idx="2214">
                  <c:v>0.48000000000000115</c:v>
                </c:pt>
                <c:pt idx="2215">
                  <c:v>0.26000000000000012</c:v>
                </c:pt>
                <c:pt idx="2216">
                  <c:v>-0.22000000000000028</c:v>
                </c:pt>
                <c:pt idx="2217">
                  <c:v>-0.2</c:v>
                </c:pt>
                <c:pt idx="2218">
                  <c:v>-0.33999999999999986</c:v>
                </c:pt>
                <c:pt idx="2219">
                  <c:v>-0.52000000000000024</c:v>
                </c:pt>
                <c:pt idx="2220">
                  <c:v>-0.92000000000000026</c:v>
                </c:pt>
                <c:pt idx="2221">
                  <c:v>-1.2200000000000002</c:v>
                </c:pt>
                <c:pt idx="2222">
                  <c:v>-1.620000000000001</c:v>
                </c:pt>
                <c:pt idx="2223">
                  <c:v>-2.3200000000000016</c:v>
                </c:pt>
                <c:pt idx="2224">
                  <c:v>-2.7000000000000015</c:v>
                </c:pt>
                <c:pt idx="2225">
                  <c:v>-3.0000000000000013</c:v>
                </c:pt>
                <c:pt idx="2226">
                  <c:v>-2.9400000000000013</c:v>
                </c:pt>
                <c:pt idx="2227">
                  <c:v>-3.3000000000000007</c:v>
                </c:pt>
                <c:pt idx="2228">
                  <c:v>-3.3400000000000007</c:v>
                </c:pt>
                <c:pt idx="2229">
                  <c:v>-4.0200000000000005</c:v>
                </c:pt>
                <c:pt idx="2230">
                  <c:v>-4</c:v>
                </c:pt>
                <c:pt idx="2231">
                  <c:v>-4.8</c:v>
                </c:pt>
                <c:pt idx="2232">
                  <c:v>-5.14</c:v>
                </c:pt>
                <c:pt idx="2233">
                  <c:v>-5.18</c:v>
                </c:pt>
                <c:pt idx="2234">
                  <c:v>-4.919999999999999</c:v>
                </c:pt>
                <c:pt idx="2235">
                  <c:v>-5.4599999999999982</c:v>
                </c:pt>
                <c:pt idx="2236">
                  <c:v>-4.9399999999999995</c:v>
                </c:pt>
                <c:pt idx="2237">
                  <c:v>-4.6599999999999993</c:v>
                </c:pt>
                <c:pt idx="2238">
                  <c:v>-4.9399999999999995</c:v>
                </c:pt>
                <c:pt idx="2239">
                  <c:v>-4.9399999999999995</c:v>
                </c:pt>
                <c:pt idx="2240">
                  <c:v>-4.3400000000000007</c:v>
                </c:pt>
                <c:pt idx="2241">
                  <c:v>-4.1599999999999993</c:v>
                </c:pt>
                <c:pt idx="2242">
                  <c:v>-3.9599999999999995</c:v>
                </c:pt>
                <c:pt idx="2243">
                  <c:v>-3.1199999999999988</c:v>
                </c:pt>
                <c:pt idx="2244">
                  <c:v>-2.4200000000000004</c:v>
                </c:pt>
                <c:pt idx="2245">
                  <c:v>-1.7199999999999989</c:v>
                </c:pt>
                <c:pt idx="2246">
                  <c:v>-1.459999999999998</c:v>
                </c:pt>
                <c:pt idx="2247">
                  <c:v>-0.5399999999999977</c:v>
                </c:pt>
                <c:pt idx="2248">
                  <c:v>-0.35999999999999799</c:v>
                </c:pt>
                <c:pt idx="2249">
                  <c:v>-0.11999999999999744</c:v>
                </c:pt>
                <c:pt idx="2250">
                  <c:v>0.24000000000000199</c:v>
                </c:pt>
                <c:pt idx="2251">
                  <c:v>0.52000000000000168</c:v>
                </c:pt>
                <c:pt idx="2252">
                  <c:v>0.78000000000000114</c:v>
                </c:pt>
                <c:pt idx="2253">
                  <c:v>0.96000000000000085</c:v>
                </c:pt>
                <c:pt idx="2254">
                  <c:v>1.0600000000000009</c:v>
                </c:pt>
                <c:pt idx="2255">
                  <c:v>1.1600000000000008</c:v>
                </c:pt>
                <c:pt idx="2256">
                  <c:v>1.6400000000000006</c:v>
                </c:pt>
                <c:pt idx="2257">
                  <c:v>1.9400000000000006</c:v>
                </c:pt>
                <c:pt idx="2258">
                  <c:v>2.5399999999999991</c:v>
                </c:pt>
                <c:pt idx="2259">
                  <c:v>3.319999999999999</c:v>
                </c:pt>
                <c:pt idx="2260">
                  <c:v>3.4999999999999987</c:v>
                </c:pt>
                <c:pt idx="2261">
                  <c:v>3.3599999999999981</c:v>
                </c:pt>
                <c:pt idx="2262">
                  <c:v>3.1199999999999988</c:v>
                </c:pt>
                <c:pt idx="2263">
                  <c:v>3.0200000000000005</c:v>
                </c:pt>
                <c:pt idx="2264">
                  <c:v>2.6599999999999993</c:v>
                </c:pt>
                <c:pt idx="2265">
                  <c:v>2.6599999999999993</c:v>
                </c:pt>
                <c:pt idx="2266">
                  <c:v>2.8</c:v>
                </c:pt>
                <c:pt idx="2267">
                  <c:v>2.2200000000000002</c:v>
                </c:pt>
                <c:pt idx="2268">
                  <c:v>2.160000000000001</c:v>
                </c:pt>
                <c:pt idx="2269">
                  <c:v>1.6000000000000014</c:v>
                </c:pt>
                <c:pt idx="2270">
                  <c:v>1.1600000000000008</c:v>
                </c:pt>
                <c:pt idx="2271">
                  <c:v>0.88000000000000111</c:v>
                </c:pt>
                <c:pt idx="2272">
                  <c:v>1.1599999999999995</c:v>
                </c:pt>
                <c:pt idx="2273">
                  <c:v>0.37999999999999828</c:v>
                </c:pt>
                <c:pt idx="2274">
                  <c:v>0.41999999999999743</c:v>
                </c:pt>
                <c:pt idx="2275">
                  <c:v>0.59999999999999853</c:v>
                </c:pt>
                <c:pt idx="2276">
                  <c:v>0.25999999999999801</c:v>
                </c:pt>
                <c:pt idx="2277">
                  <c:v>-0.42000000000000026</c:v>
                </c:pt>
                <c:pt idx="2278">
                  <c:v>-0.37999999999999973</c:v>
                </c:pt>
                <c:pt idx="2279">
                  <c:v>-0.61999999999999889</c:v>
                </c:pt>
                <c:pt idx="2280">
                  <c:v>-1.1999999999999986</c:v>
                </c:pt>
                <c:pt idx="2281">
                  <c:v>-1.2399999999999991</c:v>
                </c:pt>
                <c:pt idx="2282">
                  <c:v>-0.7</c:v>
                </c:pt>
                <c:pt idx="2283">
                  <c:v>-0.4799999999999997</c:v>
                </c:pt>
                <c:pt idx="2284">
                  <c:v>-9.9999999999998576E-2</c:v>
                </c:pt>
                <c:pt idx="2285">
                  <c:v>0.6</c:v>
                </c:pt>
                <c:pt idx="2286">
                  <c:v>0.84000000000000052</c:v>
                </c:pt>
                <c:pt idx="2287">
                  <c:v>1.180000000000001</c:v>
                </c:pt>
                <c:pt idx="2288">
                  <c:v>1.5600000000000009</c:v>
                </c:pt>
                <c:pt idx="2289">
                  <c:v>1.7</c:v>
                </c:pt>
                <c:pt idx="2290">
                  <c:v>1.7799999999999998</c:v>
                </c:pt>
                <c:pt idx="2291">
                  <c:v>2.0200000000000005</c:v>
                </c:pt>
                <c:pt idx="2292">
                  <c:v>2.2799999999999998</c:v>
                </c:pt>
                <c:pt idx="2293">
                  <c:v>2.3200000000000003</c:v>
                </c:pt>
                <c:pt idx="2294">
                  <c:v>2.2799999999999998</c:v>
                </c:pt>
                <c:pt idx="2295">
                  <c:v>2.3800000000000012</c:v>
                </c:pt>
                <c:pt idx="2296">
                  <c:v>2.8800000000000012</c:v>
                </c:pt>
                <c:pt idx="2297">
                  <c:v>3.1400000000000019</c:v>
                </c:pt>
                <c:pt idx="2298">
                  <c:v>3.0600000000000009</c:v>
                </c:pt>
                <c:pt idx="2299">
                  <c:v>3.5000000000000013</c:v>
                </c:pt>
                <c:pt idx="2300">
                  <c:v>3.180000000000001</c:v>
                </c:pt>
                <c:pt idx="2301">
                  <c:v>2.680000000000001</c:v>
                </c:pt>
                <c:pt idx="2302">
                  <c:v>2.2000000000000002</c:v>
                </c:pt>
                <c:pt idx="2303">
                  <c:v>2.4200000000000004</c:v>
                </c:pt>
                <c:pt idx="2304">
                  <c:v>2.080000000000001</c:v>
                </c:pt>
                <c:pt idx="2305">
                  <c:v>2.0400000000000005</c:v>
                </c:pt>
                <c:pt idx="2306">
                  <c:v>1.6600000000000008</c:v>
                </c:pt>
                <c:pt idx="2307">
                  <c:v>1.0600000000000009</c:v>
                </c:pt>
                <c:pt idx="2308">
                  <c:v>4.000000000000057E-2</c:v>
                </c:pt>
                <c:pt idx="2309">
                  <c:v>-0.5</c:v>
                </c:pt>
                <c:pt idx="2310">
                  <c:v>-0.71999999999999886</c:v>
                </c:pt>
                <c:pt idx="2311">
                  <c:v>-0.94000000000000061</c:v>
                </c:pt>
                <c:pt idx="2312">
                  <c:v>-1.0400000000000005</c:v>
                </c:pt>
                <c:pt idx="2313">
                  <c:v>-1</c:v>
                </c:pt>
                <c:pt idx="2314">
                  <c:v>-1.4600000000000009</c:v>
                </c:pt>
                <c:pt idx="2315">
                  <c:v>-1.9200000000000017</c:v>
                </c:pt>
                <c:pt idx="2316">
                  <c:v>-2.0200000000000018</c:v>
                </c:pt>
                <c:pt idx="2317">
                  <c:v>-2.4400000000000004</c:v>
                </c:pt>
                <c:pt idx="2318">
                  <c:v>-2.2200000000000002</c:v>
                </c:pt>
                <c:pt idx="2319">
                  <c:v>-1.9599999999999995</c:v>
                </c:pt>
                <c:pt idx="2320">
                  <c:v>-1.4599999999999995</c:v>
                </c:pt>
                <c:pt idx="2321">
                  <c:v>-0.93999999999999773</c:v>
                </c:pt>
                <c:pt idx="2322">
                  <c:v>-0.33999999999999775</c:v>
                </c:pt>
                <c:pt idx="2323">
                  <c:v>-5.9999999999998013E-2</c:v>
                </c:pt>
                <c:pt idx="2324">
                  <c:v>6.0000000000000851E-2</c:v>
                </c:pt>
                <c:pt idx="2325">
                  <c:v>0.12000000000000029</c:v>
                </c:pt>
                <c:pt idx="2326">
                  <c:v>0.19999999999999857</c:v>
                </c:pt>
                <c:pt idx="2327">
                  <c:v>0.69999999999999718</c:v>
                </c:pt>
                <c:pt idx="2328">
                  <c:v>0.89999999999999714</c:v>
                </c:pt>
                <c:pt idx="2329">
                  <c:v>1.6799999999999984</c:v>
                </c:pt>
                <c:pt idx="2330">
                  <c:v>2.0799999999999983</c:v>
                </c:pt>
                <c:pt idx="2331">
                  <c:v>2.1</c:v>
                </c:pt>
                <c:pt idx="2332">
                  <c:v>2.080000000000001</c:v>
                </c:pt>
                <c:pt idx="2333">
                  <c:v>2.3000000000000016</c:v>
                </c:pt>
                <c:pt idx="2334">
                  <c:v>2.2400000000000007</c:v>
                </c:pt>
                <c:pt idx="2335">
                  <c:v>2.1600000000000024</c:v>
                </c:pt>
                <c:pt idx="2336">
                  <c:v>2.3800000000000012</c:v>
                </c:pt>
                <c:pt idx="2337">
                  <c:v>2.2400000000000007</c:v>
                </c:pt>
                <c:pt idx="2338">
                  <c:v>2.0400000000000005</c:v>
                </c:pt>
                <c:pt idx="2339">
                  <c:v>1.6200000000000017</c:v>
                </c:pt>
                <c:pt idx="2340">
                  <c:v>1.2800000000000011</c:v>
                </c:pt>
                <c:pt idx="2341">
                  <c:v>0.9600000000000023</c:v>
                </c:pt>
                <c:pt idx="2342">
                  <c:v>0.76000000000000223</c:v>
                </c:pt>
                <c:pt idx="2343">
                  <c:v>0.84000000000000197</c:v>
                </c:pt>
                <c:pt idx="2344">
                  <c:v>1.3200000000000016</c:v>
                </c:pt>
                <c:pt idx="2345">
                  <c:v>1.740000000000002</c:v>
                </c:pt>
                <c:pt idx="2346">
                  <c:v>1.7400000000000007</c:v>
                </c:pt>
                <c:pt idx="2347">
                  <c:v>1.7799999999999998</c:v>
                </c:pt>
                <c:pt idx="2348">
                  <c:v>1.5</c:v>
                </c:pt>
                <c:pt idx="2349">
                  <c:v>1.1799999999999997</c:v>
                </c:pt>
                <c:pt idx="2350">
                  <c:v>0.7399999999999991</c:v>
                </c:pt>
                <c:pt idx="2351">
                  <c:v>0.57999999999999974</c:v>
                </c:pt>
                <c:pt idx="2352">
                  <c:v>0.66000000000000081</c:v>
                </c:pt>
                <c:pt idx="2353">
                  <c:v>0.53999999999999915</c:v>
                </c:pt>
                <c:pt idx="2354">
                  <c:v>0.17999999999999972</c:v>
                </c:pt>
                <c:pt idx="2355">
                  <c:v>-0.88000000000000111</c:v>
                </c:pt>
                <c:pt idx="2356">
                  <c:v>-2.72</c:v>
                </c:pt>
                <c:pt idx="2357">
                  <c:v>-4.4600000000000009</c:v>
                </c:pt>
                <c:pt idx="2358">
                  <c:v>-5.5399999999999991</c:v>
                </c:pt>
                <c:pt idx="2359">
                  <c:v>-4.9399999999999995</c:v>
                </c:pt>
                <c:pt idx="2360">
                  <c:v>-2.4799999999999982</c:v>
                </c:pt>
                <c:pt idx="2361">
                  <c:v>0.80000000000000138</c:v>
                </c:pt>
                <c:pt idx="2362">
                  <c:v>4.0600000000000023</c:v>
                </c:pt>
                <c:pt idx="2363">
                  <c:v>6.3400000000000016</c:v>
                </c:pt>
                <c:pt idx="2364">
                  <c:v>6.1800000000000024</c:v>
                </c:pt>
                <c:pt idx="2365">
                  <c:v>4.1400000000000023</c:v>
                </c:pt>
                <c:pt idx="2366">
                  <c:v>2.5600000000000009</c:v>
                </c:pt>
                <c:pt idx="2367">
                  <c:v>0.92000000000000026</c:v>
                </c:pt>
                <c:pt idx="2368">
                  <c:v>-0.58000000000000118</c:v>
                </c:pt>
                <c:pt idx="2369">
                  <c:v>-0.54000000000000337</c:v>
                </c:pt>
                <c:pt idx="2370">
                  <c:v>9.9999999999997161E-2</c:v>
                </c:pt>
                <c:pt idx="2371">
                  <c:v>0.57999999999999829</c:v>
                </c:pt>
                <c:pt idx="2372">
                  <c:v>0.63999999999999913</c:v>
                </c:pt>
                <c:pt idx="2373">
                  <c:v>1.1599999999999995</c:v>
                </c:pt>
                <c:pt idx="2374">
                  <c:v>1.3000000000000014</c:v>
                </c:pt>
                <c:pt idx="2375">
                  <c:v>1.540000000000002</c:v>
                </c:pt>
                <c:pt idx="2376">
                  <c:v>1.3000000000000014</c:v>
                </c:pt>
                <c:pt idx="2377">
                  <c:v>1.4799999999999998</c:v>
                </c:pt>
                <c:pt idx="2378">
                  <c:v>1.5799999999999996</c:v>
                </c:pt>
                <c:pt idx="2379">
                  <c:v>1.3599999999999994</c:v>
                </c:pt>
                <c:pt idx="2380">
                  <c:v>1.3599999999999994</c:v>
                </c:pt>
                <c:pt idx="2381">
                  <c:v>1.6399999999999992</c:v>
                </c:pt>
                <c:pt idx="2382">
                  <c:v>1.2600000000000009</c:v>
                </c:pt>
                <c:pt idx="2383">
                  <c:v>0.94000000000000195</c:v>
                </c:pt>
                <c:pt idx="2384">
                  <c:v>0.78000000000000258</c:v>
                </c:pt>
                <c:pt idx="2385">
                  <c:v>0.74000000000000199</c:v>
                </c:pt>
                <c:pt idx="2386">
                  <c:v>0.6200000000000031</c:v>
                </c:pt>
                <c:pt idx="2387">
                  <c:v>0.66000000000000225</c:v>
                </c:pt>
                <c:pt idx="2388">
                  <c:v>0.60000000000000142</c:v>
                </c:pt>
                <c:pt idx="2389">
                  <c:v>0.62000000000000033</c:v>
                </c:pt>
                <c:pt idx="2390">
                  <c:v>0.45999999999999941</c:v>
                </c:pt>
                <c:pt idx="2391">
                  <c:v>0.45999999999999802</c:v>
                </c:pt>
                <c:pt idx="2392">
                  <c:v>0.5999999999999972</c:v>
                </c:pt>
                <c:pt idx="2393">
                  <c:v>0.71999999999999742</c:v>
                </c:pt>
                <c:pt idx="2394">
                  <c:v>0.89999999999999858</c:v>
                </c:pt>
                <c:pt idx="2395">
                  <c:v>0.53999999999999915</c:v>
                </c:pt>
                <c:pt idx="2396">
                  <c:v>0.37999999999999973</c:v>
                </c:pt>
                <c:pt idx="2397">
                  <c:v>0.66000000000000081</c:v>
                </c:pt>
                <c:pt idx="2398">
                  <c:v>0.24000000000000057</c:v>
                </c:pt>
                <c:pt idx="2399">
                  <c:v>0.17999999999999972</c:v>
                </c:pt>
                <c:pt idx="2400">
                  <c:v>0.35999999999999943</c:v>
                </c:pt>
                <c:pt idx="2401">
                  <c:v>5.9999999999999429E-2</c:v>
                </c:pt>
                <c:pt idx="2402">
                  <c:v>-0.26000000000000084</c:v>
                </c:pt>
                <c:pt idx="2403">
                  <c:v>-7.999999999999971E-2</c:v>
                </c:pt>
                <c:pt idx="2404">
                  <c:v>-0.21999999999999886</c:v>
                </c:pt>
                <c:pt idx="2405">
                  <c:v>-5.9999999999998013E-2</c:v>
                </c:pt>
                <c:pt idx="2406">
                  <c:v>0.30000000000000282</c:v>
                </c:pt>
                <c:pt idx="2407">
                  <c:v>0.40000000000000285</c:v>
                </c:pt>
                <c:pt idx="2408">
                  <c:v>0.84000000000000197</c:v>
                </c:pt>
                <c:pt idx="2409">
                  <c:v>0.72000000000000031</c:v>
                </c:pt>
                <c:pt idx="2410">
                  <c:v>0.77999999999999969</c:v>
                </c:pt>
                <c:pt idx="2411">
                  <c:v>1.0199999999999989</c:v>
                </c:pt>
                <c:pt idx="2412">
                  <c:v>1.1000000000000001</c:v>
                </c:pt>
                <c:pt idx="2413">
                  <c:v>1.1200000000000003</c:v>
                </c:pt>
                <c:pt idx="2414">
                  <c:v>1.3200000000000003</c:v>
                </c:pt>
                <c:pt idx="2415">
                  <c:v>1.1799999999999997</c:v>
                </c:pt>
                <c:pt idx="2416">
                  <c:v>1.1400000000000006</c:v>
                </c:pt>
                <c:pt idx="2417">
                  <c:v>1.4199999999999988</c:v>
                </c:pt>
                <c:pt idx="2418">
                  <c:v>1.2799999999999983</c:v>
                </c:pt>
                <c:pt idx="2419">
                  <c:v>1.5999999999999985</c:v>
                </c:pt>
                <c:pt idx="2420">
                  <c:v>1.8799999999999983</c:v>
                </c:pt>
                <c:pt idx="2421">
                  <c:v>2.1199999999999974</c:v>
                </c:pt>
                <c:pt idx="2422">
                  <c:v>1.579999999999997</c:v>
                </c:pt>
                <c:pt idx="2423">
                  <c:v>1.5399999999999978</c:v>
                </c:pt>
                <c:pt idx="2424">
                  <c:v>1.4199999999999975</c:v>
                </c:pt>
                <c:pt idx="2425">
                  <c:v>1.6799999999999984</c:v>
                </c:pt>
                <c:pt idx="2426">
                  <c:v>1.3999999999999972</c:v>
                </c:pt>
                <c:pt idx="2427">
                  <c:v>1.5399999999999978</c:v>
                </c:pt>
                <c:pt idx="2428">
                  <c:v>1.579999999999997</c:v>
                </c:pt>
                <c:pt idx="2429">
                  <c:v>1.4799999999999982</c:v>
                </c:pt>
                <c:pt idx="2430">
                  <c:v>1.2199999999999975</c:v>
                </c:pt>
                <c:pt idx="2431">
                  <c:v>1.3799999999999983</c:v>
                </c:pt>
                <c:pt idx="2432">
                  <c:v>1.6399999999999977</c:v>
                </c:pt>
                <c:pt idx="2433">
                  <c:v>1.6599999999999995</c:v>
                </c:pt>
                <c:pt idx="2434">
                  <c:v>1.6599999999999979</c:v>
                </c:pt>
                <c:pt idx="2435">
                  <c:v>1.6199999999999988</c:v>
                </c:pt>
                <c:pt idx="2436">
                  <c:v>1.4199999999999988</c:v>
                </c:pt>
                <c:pt idx="2437">
                  <c:v>1.2199999999999989</c:v>
                </c:pt>
                <c:pt idx="2438">
                  <c:v>1.4199999999999975</c:v>
                </c:pt>
                <c:pt idx="2439">
                  <c:v>1.459999999999998</c:v>
                </c:pt>
                <c:pt idx="2440">
                  <c:v>1.7199999999999989</c:v>
                </c:pt>
                <c:pt idx="2441">
                  <c:v>1.5599999999999994</c:v>
                </c:pt>
                <c:pt idx="2442">
                  <c:v>1.5600000000000009</c:v>
                </c:pt>
                <c:pt idx="2443">
                  <c:v>1.3800000000000012</c:v>
                </c:pt>
                <c:pt idx="2444">
                  <c:v>1.7</c:v>
                </c:pt>
                <c:pt idx="2445">
                  <c:v>1.3599999999999994</c:v>
                </c:pt>
                <c:pt idx="2446">
                  <c:v>1.819999999999999</c:v>
                </c:pt>
                <c:pt idx="2447">
                  <c:v>2.0199999999999974</c:v>
                </c:pt>
                <c:pt idx="2448">
                  <c:v>2.4399999999999977</c:v>
                </c:pt>
                <c:pt idx="2449">
                  <c:v>2.2999999999999985</c:v>
                </c:pt>
                <c:pt idx="2450">
                  <c:v>2.5399999999999991</c:v>
                </c:pt>
                <c:pt idx="2451">
                  <c:v>2.3200000000000003</c:v>
                </c:pt>
                <c:pt idx="2452">
                  <c:v>2.8200000000000016</c:v>
                </c:pt>
                <c:pt idx="2453">
                  <c:v>3.2400000000000011</c:v>
                </c:pt>
                <c:pt idx="2454">
                  <c:v>3.3400000000000012</c:v>
                </c:pt>
                <c:pt idx="2455">
                  <c:v>3.580000000000001</c:v>
                </c:pt>
                <c:pt idx="2456">
                  <c:v>3.8000000000000007</c:v>
                </c:pt>
                <c:pt idx="2457">
                  <c:v>3.6000000000000005</c:v>
                </c:pt>
                <c:pt idx="2458">
                  <c:v>3.120000000000001</c:v>
                </c:pt>
                <c:pt idx="2459">
                  <c:v>3.2400000000000011</c:v>
                </c:pt>
                <c:pt idx="2460">
                  <c:v>2.9000000000000008</c:v>
                </c:pt>
                <c:pt idx="2461">
                  <c:v>3.0800000000000005</c:v>
                </c:pt>
                <c:pt idx="2462">
                  <c:v>3.46</c:v>
                </c:pt>
                <c:pt idx="2463">
                  <c:v>3.6199999999999997</c:v>
                </c:pt>
                <c:pt idx="2464">
                  <c:v>3.6999999999999993</c:v>
                </c:pt>
                <c:pt idx="2465">
                  <c:v>4.1199999999999992</c:v>
                </c:pt>
                <c:pt idx="2466">
                  <c:v>3.8999999999999995</c:v>
                </c:pt>
                <c:pt idx="2467">
                  <c:v>2.919999999999999</c:v>
                </c:pt>
                <c:pt idx="2468">
                  <c:v>2.5999999999999992</c:v>
                </c:pt>
                <c:pt idx="2469">
                  <c:v>2.0199999999999996</c:v>
                </c:pt>
                <c:pt idx="2470">
                  <c:v>1.9599999999999995</c:v>
                </c:pt>
                <c:pt idx="2471">
                  <c:v>2.0799999999999996</c:v>
                </c:pt>
                <c:pt idx="2472">
                  <c:v>2.4400000000000004</c:v>
                </c:pt>
                <c:pt idx="2473">
                  <c:v>2.1400000000000006</c:v>
                </c:pt>
                <c:pt idx="2474">
                  <c:v>2.2000000000000006</c:v>
                </c:pt>
                <c:pt idx="2475">
                  <c:v>1.8000000000000007</c:v>
                </c:pt>
                <c:pt idx="2476">
                  <c:v>1.2</c:v>
                </c:pt>
                <c:pt idx="2477">
                  <c:v>1.1399999999999999</c:v>
                </c:pt>
                <c:pt idx="2478">
                  <c:v>1.2799999999999998</c:v>
                </c:pt>
                <c:pt idx="2479">
                  <c:v>1.4199999999999995</c:v>
                </c:pt>
                <c:pt idx="2480">
                  <c:v>1.1799999999999997</c:v>
                </c:pt>
                <c:pt idx="2481">
                  <c:v>1.2800000000000005</c:v>
                </c:pt>
                <c:pt idx="2482">
                  <c:v>0.87999999999999967</c:v>
                </c:pt>
                <c:pt idx="2483">
                  <c:v>0.82000000000000028</c:v>
                </c:pt>
                <c:pt idx="2484">
                  <c:v>0.76000000000000012</c:v>
                </c:pt>
                <c:pt idx="2485">
                  <c:v>0.64000000000000057</c:v>
                </c:pt>
                <c:pt idx="2486">
                  <c:v>0.42000000000000026</c:v>
                </c:pt>
                <c:pt idx="2487">
                  <c:v>0.50000000000000067</c:v>
                </c:pt>
                <c:pt idx="2488">
                  <c:v>0.66000000000000014</c:v>
                </c:pt>
                <c:pt idx="2489">
                  <c:v>0.22000000000000028</c:v>
                </c:pt>
                <c:pt idx="2490">
                  <c:v>0.37999999999999973</c:v>
                </c:pt>
                <c:pt idx="2491">
                  <c:v>0.75999999999999945</c:v>
                </c:pt>
                <c:pt idx="2492">
                  <c:v>1.1399999999999992</c:v>
                </c:pt>
                <c:pt idx="2493">
                  <c:v>1.0599999999999994</c:v>
                </c:pt>
                <c:pt idx="2494">
                  <c:v>1.3399999999999992</c:v>
                </c:pt>
                <c:pt idx="2495">
                  <c:v>1.5999999999999992</c:v>
                </c:pt>
                <c:pt idx="2496">
                  <c:v>1.7</c:v>
                </c:pt>
                <c:pt idx="2497">
                  <c:v>1.3200000000000003</c:v>
                </c:pt>
                <c:pt idx="2498">
                  <c:v>1.5799999999999996</c:v>
                </c:pt>
                <c:pt idx="2499">
                  <c:v>1.7199999999999995</c:v>
                </c:pt>
                <c:pt idx="2500">
                  <c:v>1.6399999999999992</c:v>
                </c:pt>
                <c:pt idx="2501">
                  <c:v>1.4599999999999986</c:v>
                </c:pt>
                <c:pt idx="2502">
                  <c:v>1.4599999999999986</c:v>
                </c:pt>
                <c:pt idx="2503">
                  <c:v>1.0599999999999987</c:v>
                </c:pt>
                <c:pt idx="2504">
                  <c:v>1.0599999999999994</c:v>
                </c:pt>
                <c:pt idx="2505">
                  <c:v>1.2199999999999995</c:v>
                </c:pt>
                <c:pt idx="2506">
                  <c:v>1.1200000000000003</c:v>
                </c:pt>
                <c:pt idx="2507">
                  <c:v>1.2800000000000005</c:v>
                </c:pt>
                <c:pt idx="2508">
                  <c:v>1.5200000000000009</c:v>
                </c:pt>
                <c:pt idx="2509">
                  <c:v>1.1400000000000012</c:v>
                </c:pt>
                <c:pt idx="2510">
                  <c:v>0.86000000000000154</c:v>
                </c:pt>
                <c:pt idx="2511">
                  <c:v>1.0800000000000012</c:v>
                </c:pt>
                <c:pt idx="2512">
                  <c:v>1.1600000000000008</c:v>
                </c:pt>
                <c:pt idx="2513">
                  <c:v>0.70000000000000073</c:v>
                </c:pt>
                <c:pt idx="2514">
                  <c:v>0.8600000000000001</c:v>
                </c:pt>
                <c:pt idx="2515">
                  <c:v>0.94000000000000061</c:v>
                </c:pt>
                <c:pt idx="2516">
                  <c:v>0.62000000000000099</c:v>
                </c:pt>
                <c:pt idx="2517">
                  <c:v>0.72000000000000097</c:v>
                </c:pt>
                <c:pt idx="2518">
                  <c:v>0.94000000000000128</c:v>
                </c:pt>
                <c:pt idx="2519">
                  <c:v>0.80000000000000071</c:v>
                </c:pt>
                <c:pt idx="2520">
                  <c:v>0.5800000000000004</c:v>
                </c:pt>
                <c:pt idx="2521">
                  <c:v>0.81999999999999962</c:v>
                </c:pt>
                <c:pt idx="2522">
                  <c:v>0.65999999999999948</c:v>
                </c:pt>
                <c:pt idx="2523">
                  <c:v>0.47999999999999898</c:v>
                </c:pt>
                <c:pt idx="2524">
                  <c:v>1.1199999999999997</c:v>
                </c:pt>
                <c:pt idx="2525">
                  <c:v>1.4399999999999991</c:v>
                </c:pt>
                <c:pt idx="2526">
                  <c:v>1.1799999999999997</c:v>
                </c:pt>
                <c:pt idx="2527">
                  <c:v>1.3200000000000003</c:v>
                </c:pt>
                <c:pt idx="2528">
                  <c:v>1.9200000000000004</c:v>
                </c:pt>
                <c:pt idx="2529">
                  <c:v>1.86</c:v>
                </c:pt>
                <c:pt idx="2530">
                  <c:v>2.1800000000000006</c:v>
                </c:pt>
                <c:pt idx="2531">
                  <c:v>2.8600000000000003</c:v>
                </c:pt>
                <c:pt idx="2532">
                  <c:v>3.3600000000000003</c:v>
                </c:pt>
                <c:pt idx="2533">
                  <c:v>3.7</c:v>
                </c:pt>
                <c:pt idx="2534">
                  <c:v>3.8199999999999994</c:v>
                </c:pt>
                <c:pt idx="2535">
                  <c:v>3.9599999999999995</c:v>
                </c:pt>
                <c:pt idx="2536">
                  <c:v>3.9999999999999991</c:v>
                </c:pt>
                <c:pt idx="2537">
                  <c:v>3.879999999999999</c:v>
                </c:pt>
                <c:pt idx="2538">
                  <c:v>3.8599999999999994</c:v>
                </c:pt>
                <c:pt idx="2539">
                  <c:v>3.88</c:v>
                </c:pt>
                <c:pt idx="2540">
                  <c:v>3.88</c:v>
                </c:pt>
                <c:pt idx="2541">
                  <c:v>3.54</c:v>
                </c:pt>
                <c:pt idx="2542">
                  <c:v>3.38</c:v>
                </c:pt>
                <c:pt idx="2543">
                  <c:v>2.9400000000000004</c:v>
                </c:pt>
                <c:pt idx="2544">
                  <c:v>3.0000000000000009</c:v>
                </c:pt>
                <c:pt idx="2545">
                  <c:v>2.9000000000000004</c:v>
                </c:pt>
                <c:pt idx="2546">
                  <c:v>2.7400000000000007</c:v>
                </c:pt>
                <c:pt idx="2547">
                  <c:v>2.1800000000000006</c:v>
                </c:pt>
                <c:pt idx="2548">
                  <c:v>2.0200000000000005</c:v>
                </c:pt>
                <c:pt idx="2549">
                  <c:v>1.7</c:v>
                </c:pt>
                <c:pt idx="2550">
                  <c:v>1.1000000000000003</c:v>
                </c:pt>
                <c:pt idx="2551">
                  <c:v>0.74000000000000021</c:v>
                </c:pt>
                <c:pt idx="2552">
                  <c:v>3.9999999999999855E-2</c:v>
                </c:pt>
                <c:pt idx="2553">
                  <c:v>-1.1800000000000004</c:v>
                </c:pt>
                <c:pt idx="2554">
                  <c:v>-2.46</c:v>
                </c:pt>
                <c:pt idx="2555">
                  <c:v>-3.3600000000000003</c:v>
                </c:pt>
                <c:pt idx="2556">
                  <c:v>-3.1000000000000005</c:v>
                </c:pt>
                <c:pt idx="2557">
                  <c:v>-1.22</c:v>
                </c:pt>
                <c:pt idx="2558">
                  <c:v>1.56</c:v>
                </c:pt>
                <c:pt idx="2559">
                  <c:v>4.0999999999999996</c:v>
                </c:pt>
                <c:pt idx="2560">
                  <c:v>6.12</c:v>
                </c:pt>
                <c:pt idx="2561">
                  <c:v>6.18</c:v>
                </c:pt>
                <c:pt idx="2562">
                  <c:v>4.62</c:v>
                </c:pt>
                <c:pt idx="2563">
                  <c:v>2.54</c:v>
                </c:pt>
                <c:pt idx="2564">
                  <c:v>0.75999999999999979</c:v>
                </c:pt>
                <c:pt idx="2565">
                  <c:v>-0.41999999999999993</c:v>
                </c:pt>
                <c:pt idx="2566">
                  <c:v>-0.78</c:v>
                </c:pt>
                <c:pt idx="2567">
                  <c:v>-0.38000000000000006</c:v>
                </c:pt>
                <c:pt idx="2568">
                  <c:v>6.0000000000000143E-2</c:v>
                </c:pt>
                <c:pt idx="2569">
                  <c:v>0.3</c:v>
                </c:pt>
                <c:pt idx="2570">
                  <c:v>0.37999999999999973</c:v>
                </c:pt>
                <c:pt idx="2571">
                  <c:v>0.6399999999999999</c:v>
                </c:pt>
                <c:pt idx="2572">
                  <c:v>0.51999999999999991</c:v>
                </c:pt>
                <c:pt idx="2573">
                  <c:v>0.13999999999999985</c:v>
                </c:pt>
                <c:pt idx="2574">
                  <c:v>0.16000000000000014</c:v>
                </c:pt>
                <c:pt idx="2575">
                  <c:v>8.0000000000000432E-2</c:v>
                </c:pt>
                <c:pt idx="2576">
                  <c:v>-0.13999999999999951</c:v>
                </c:pt>
                <c:pt idx="2577">
                  <c:v>-9.9999999999999645E-2</c:v>
                </c:pt>
                <c:pt idx="2578">
                  <c:v>0.12000000000000029</c:v>
                </c:pt>
                <c:pt idx="2579">
                  <c:v>0.31999999999999995</c:v>
                </c:pt>
                <c:pt idx="2580">
                  <c:v>0.7999999999999996</c:v>
                </c:pt>
                <c:pt idx="2581">
                  <c:v>0.97999999999999976</c:v>
                </c:pt>
                <c:pt idx="2582">
                  <c:v>0.91999999999999993</c:v>
                </c:pt>
                <c:pt idx="2583">
                  <c:v>0.93999999999999984</c:v>
                </c:pt>
                <c:pt idx="2584">
                  <c:v>0.84000000000000019</c:v>
                </c:pt>
                <c:pt idx="2585">
                  <c:v>0.20000000000000034</c:v>
                </c:pt>
                <c:pt idx="2586">
                  <c:v>0.38000000000000045</c:v>
                </c:pt>
                <c:pt idx="2587">
                  <c:v>0.52000000000000024</c:v>
                </c:pt>
                <c:pt idx="2588">
                  <c:v>0.44000000000000056</c:v>
                </c:pt>
                <c:pt idx="2589">
                  <c:v>0.38000000000000045</c:v>
                </c:pt>
                <c:pt idx="2590">
                  <c:v>0.56000000000000016</c:v>
                </c:pt>
                <c:pt idx="2591">
                  <c:v>0.6399999999999999</c:v>
                </c:pt>
                <c:pt idx="2592">
                  <c:v>0.81999999999999962</c:v>
                </c:pt>
                <c:pt idx="2593">
                  <c:v>1.2199999999999995</c:v>
                </c:pt>
                <c:pt idx="2594">
                  <c:v>1.3199999999999996</c:v>
                </c:pt>
                <c:pt idx="2595">
                  <c:v>1.64</c:v>
                </c:pt>
                <c:pt idx="2596">
                  <c:v>1.9600000000000002</c:v>
                </c:pt>
                <c:pt idx="2597">
                  <c:v>2.2000000000000002</c:v>
                </c:pt>
                <c:pt idx="2598">
                  <c:v>2.2000000000000002</c:v>
                </c:pt>
                <c:pt idx="2599">
                  <c:v>2.0200000000000005</c:v>
                </c:pt>
                <c:pt idx="2600">
                  <c:v>2.08</c:v>
                </c:pt>
                <c:pt idx="2601">
                  <c:v>1.8399999999999999</c:v>
                </c:pt>
                <c:pt idx="2602">
                  <c:v>1.5</c:v>
                </c:pt>
                <c:pt idx="2603">
                  <c:v>1.1199999999999999</c:v>
                </c:pt>
                <c:pt idx="2604">
                  <c:v>1.28</c:v>
                </c:pt>
                <c:pt idx="2605">
                  <c:v>0.78000000000000047</c:v>
                </c:pt>
                <c:pt idx="2606">
                  <c:v>0.74000000000000055</c:v>
                </c:pt>
                <c:pt idx="2607">
                  <c:v>0.18000000000000044</c:v>
                </c:pt>
                <c:pt idx="2608">
                  <c:v>0.40000000000000036</c:v>
                </c:pt>
                <c:pt idx="2609">
                  <c:v>-3.9999999999999501E-2</c:v>
                </c:pt>
                <c:pt idx="2610">
                  <c:v>-0.11999999999999958</c:v>
                </c:pt>
                <c:pt idx="2611">
                  <c:v>-0.27999999999999969</c:v>
                </c:pt>
                <c:pt idx="2612">
                  <c:v>-5.999999999999979E-2</c:v>
                </c:pt>
                <c:pt idx="2613">
                  <c:v>-1.9999999999999574E-2</c:v>
                </c:pt>
                <c:pt idx="2614">
                  <c:v>0.40000000000000036</c:v>
                </c:pt>
                <c:pt idx="2615">
                  <c:v>1.2</c:v>
                </c:pt>
                <c:pt idx="2616">
                  <c:v>1.3399999999999999</c:v>
                </c:pt>
                <c:pt idx="2617">
                  <c:v>2.06</c:v>
                </c:pt>
                <c:pt idx="2618">
                  <c:v>1.92</c:v>
                </c:pt>
                <c:pt idx="2619">
                  <c:v>1.9</c:v>
                </c:pt>
                <c:pt idx="2620">
                  <c:v>1.2200000000000002</c:v>
                </c:pt>
                <c:pt idx="2621">
                  <c:v>1.0400000000000003</c:v>
                </c:pt>
                <c:pt idx="2622">
                  <c:v>0.48000000000000009</c:v>
                </c:pt>
                <c:pt idx="2623">
                  <c:v>0.82</c:v>
                </c:pt>
                <c:pt idx="2624">
                  <c:v>0.69999999999999962</c:v>
                </c:pt>
                <c:pt idx="2625">
                  <c:v>0.85999999999999943</c:v>
                </c:pt>
                <c:pt idx="2626">
                  <c:v>0.65999999999999948</c:v>
                </c:pt>
                <c:pt idx="2627">
                  <c:v>0.53999999999999948</c:v>
                </c:pt>
                <c:pt idx="2628">
                  <c:v>0.19999999999999965</c:v>
                </c:pt>
                <c:pt idx="2629">
                  <c:v>0.23999999999999985</c:v>
                </c:pt>
                <c:pt idx="2630">
                  <c:v>0.5</c:v>
                </c:pt>
                <c:pt idx="2631">
                  <c:v>0.94000000000000017</c:v>
                </c:pt>
                <c:pt idx="2632">
                  <c:v>1.1800000000000002</c:v>
                </c:pt>
                <c:pt idx="2633">
                  <c:v>1.44</c:v>
                </c:pt>
                <c:pt idx="2634">
                  <c:v>1.4</c:v>
                </c:pt>
                <c:pt idx="2635">
                  <c:v>1.1199999999999999</c:v>
                </c:pt>
                <c:pt idx="2636">
                  <c:v>0.88000000000000012</c:v>
                </c:pt>
                <c:pt idx="2637">
                  <c:v>1.0400000000000003</c:v>
                </c:pt>
                <c:pt idx="2638">
                  <c:v>0.84000000000000052</c:v>
                </c:pt>
                <c:pt idx="2639">
                  <c:v>0.98000000000000009</c:v>
                </c:pt>
                <c:pt idx="2640">
                  <c:v>1.0200000000000002</c:v>
                </c:pt>
                <c:pt idx="2641">
                  <c:v>0.98000000000000043</c:v>
                </c:pt>
                <c:pt idx="2642">
                  <c:v>0.80000000000000038</c:v>
                </c:pt>
                <c:pt idx="2643">
                  <c:v>0.9</c:v>
                </c:pt>
                <c:pt idx="2644">
                  <c:v>0.8600000000000001</c:v>
                </c:pt>
                <c:pt idx="2645">
                  <c:v>1.02</c:v>
                </c:pt>
                <c:pt idx="2646">
                  <c:v>1.0599999999999998</c:v>
                </c:pt>
                <c:pt idx="2647">
                  <c:v>1.3799999999999997</c:v>
                </c:pt>
                <c:pt idx="2648">
                  <c:v>1.1199999999999999</c:v>
                </c:pt>
                <c:pt idx="2649">
                  <c:v>1.1800000000000002</c:v>
                </c:pt>
                <c:pt idx="2650">
                  <c:v>1.3400000000000003</c:v>
                </c:pt>
                <c:pt idx="2651">
                  <c:v>1.2400000000000002</c:v>
                </c:pt>
                <c:pt idx="2652">
                  <c:v>0.72000000000000031</c:v>
                </c:pt>
                <c:pt idx="2653">
                  <c:v>0.60000000000000031</c:v>
                </c:pt>
                <c:pt idx="2654">
                  <c:v>0.36000000000000049</c:v>
                </c:pt>
                <c:pt idx="2655">
                  <c:v>6.0000000000000497E-2</c:v>
                </c:pt>
                <c:pt idx="2656">
                  <c:v>0.10000000000000035</c:v>
                </c:pt>
                <c:pt idx="2657">
                  <c:v>0.32000000000000028</c:v>
                </c:pt>
                <c:pt idx="2658">
                  <c:v>0.46000000000000013</c:v>
                </c:pt>
                <c:pt idx="2659">
                  <c:v>0.31999999999999995</c:v>
                </c:pt>
                <c:pt idx="2660">
                  <c:v>-8.0000000000000432E-2</c:v>
                </c:pt>
                <c:pt idx="2661">
                  <c:v>-0.44000000000000056</c:v>
                </c:pt>
                <c:pt idx="2662">
                  <c:v>-0.48000000000000076</c:v>
                </c:pt>
                <c:pt idx="2663">
                  <c:v>-0.72000000000000064</c:v>
                </c:pt>
                <c:pt idx="2664">
                  <c:v>-0.7800000000000008</c:v>
                </c:pt>
                <c:pt idx="2665">
                  <c:v>-0.82000000000000062</c:v>
                </c:pt>
                <c:pt idx="2666">
                  <c:v>-0.5800000000000004</c:v>
                </c:pt>
                <c:pt idx="2667">
                  <c:v>-0.56000000000000016</c:v>
                </c:pt>
                <c:pt idx="2668">
                  <c:v>-0.36000000000000015</c:v>
                </c:pt>
                <c:pt idx="2669">
                  <c:v>-0.14000000000000021</c:v>
                </c:pt>
                <c:pt idx="2670">
                  <c:v>0</c:v>
                </c:pt>
                <c:pt idx="2671">
                  <c:v>0.2</c:v>
                </c:pt>
                <c:pt idx="2672">
                  <c:v>-0.23999999999999985</c:v>
                </c:pt>
                <c:pt idx="2673">
                  <c:v>4.0000000000000216E-2</c:v>
                </c:pt>
                <c:pt idx="2674">
                  <c:v>-0.19999999999999929</c:v>
                </c:pt>
                <c:pt idx="2675">
                  <c:v>-0.25999999999999945</c:v>
                </c:pt>
                <c:pt idx="2676">
                  <c:v>-0.23999999999999949</c:v>
                </c:pt>
                <c:pt idx="2677">
                  <c:v>2.0000000000000639E-2</c:v>
                </c:pt>
                <c:pt idx="2678">
                  <c:v>-0.37999999999999934</c:v>
                </c:pt>
                <c:pt idx="2679">
                  <c:v>0.14000000000000057</c:v>
                </c:pt>
                <c:pt idx="2680">
                  <c:v>0.22000000000000064</c:v>
                </c:pt>
                <c:pt idx="2681">
                  <c:v>0.2000000000000007</c:v>
                </c:pt>
                <c:pt idx="2682">
                  <c:v>0.2000000000000007</c:v>
                </c:pt>
                <c:pt idx="2683">
                  <c:v>0.46000000000000052</c:v>
                </c:pt>
                <c:pt idx="2684">
                  <c:v>0.36000000000000015</c:v>
                </c:pt>
                <c:pt idx="2685">
                  <c:v>0.78</c:v>
                </c:pt>
                <c:pt idx="2686">
                  <c:v>0.66000000000000014</c:v>
                </c:pt>
                <c:pt idx="2687">
                  <c:v>0.65999999999999981</c:v>
                </c:pt>
                <c:pt idx="2688">
                  <c:v>0.78</c:v>
                </c:pt>
                <c:pt idx="2689">
                  <c:v>0.68000000000000038</c:v>
                </c:pt>
                <c:pt idx="2690">
                  <c:v>0.74000000000000055</c:v>
                </c:pt>
                <c:pt idx="2691">
                  <c:v>0.92000000000000026</c:v>
                </c:pt>
                <c:pt idx="2692">
                  <c:v>1.1800000000000004</c:v>
                </c:pt>
                <c:pt idx="2693">
                  <c:v>0.92000000000000026</c:v>
                </c:pt>
                <c:pt idx="2694">
                  <c:v>1</c:v>
                </c:pt>
                <c:pt idx="2695">
                  <c:v>0.73999999999999988</c:v>
                </c:pt>
                <c:pt idx="2696">
                  <c:v>0.8</c:v>
                </c:pt>
                <c:pt idx="2697">
                  <c:v>0.72</c:v>
                </c:pt>
                <c:pt idx="2698">
                  <c:v>0.57999999999999974</c:v>
                </c:pt>
                <c:pt idx="2699">
                  <c:v>0.53999999999999981</c:v>
                </c:pt>
                <c:pt idx="2700">
                  <c:v>0.7</c:v>
                </c:pt>
                <c:pt idx="2701">
                  <c:v>0.56000000000000016</c:v>
                </c:pt>
                <c:pt idx="2702">
                  <c:v>0.78000000000000047</c:v>
                </c:pt>
                <c:pt idx="2703">
                  <c:v>0.88000000000000078</c:v>
                </c:pt>
                <c:pt idx="2704">
                  <c:v>1.0600000000000009</c:v>
                </c:pt>
                <c:pt idx="2705">
                  <c:v>0.60000000000000075</c:v>
                </c:pt>
                <c:pt idx="2706">
                  <c:v>0.72000000000000064</c:v>
                </c:pt>
                <c:pt idx="2707">
                  <c:v>0.42000000000000026</c:v>
                </c:pt>
                <c:pt idx="2708">
                  <c:v>0.38000000000000006</c:v>
                </c:pt>
                <c:pt idx="2709">
                  <c:v>0.13999999999999985</c:v>
                </c:pt>
                <c:pt idx="2710">
                  <c:v>0.28000000000000008</c:v>
                </c:pt>
                <c:pt idx="2711">
                  <c:v>0.14000000000000021</c:v>
                </c:pt>
                <c:pt idx="2712">
                  <c:v>8.0000000000000071E-2</c:v>
                </c:pt>
                <c:pt idx="2713">
                  <c:v>0.56000000000000016</c:v>
                </c:pt>
                <c:pt idx="2714">
                  <c:v>0.68000000000000038</c:v>
                </c:pt>
                <c:pt idx="2715">
                  <c:v>0.76000000000000012</c:v>
                </c:pt>
                <c:pt idx="2716">
                  <c:v>1.1600000000000001</c:v>
                </c:pt>
                <c:pt idx="2717">
                  <c:v>1.5400000000000003</c:v>
                </c:pt>
                <c:pt idx="2718">
                  <c:v>1.1200000000000003</c:v>
                </c:pt>
                <c:pt idx="2719">
                  <c:v>0.7</c:v>
                </c:pt>
                <c:pt idx="2720">
                  <c:v>0.84000000000000019</c:v>
                </c:pt>
                <c:pt idx="2721">
                  <c:v>0.26000000000000012</c:v>
                </c:pt>
                <c:pt idx="2722">
                  <c:v>-3.9999999999999855E-2</c:v>
                </c:pt>
                <c:pt idx="2723">
                  <c:v>-0.14000000000000021</c:v>
                </c:pt>
                <c:pt idx="2724">
                  <c:v>5.999999999999979E-2</c:v>
                </c:pt>
                <c:pt idx="2725">
                  <c:v>-2.0000000000000285E-2</c:v>
                </c:pt>
                <c:pt idx="2726">
                  <c:v>0.3999999999999993</c:v>
                </c:pt>
                <c:pt idx="2727">
                  <c:v>0.59999999999999964</c:v>
                </c:pt>
                <c:pt idx="2728">
                  <c:v>1.0399999999999998</c:v>
                </c:pt>
                <c:pt idx="2729">
                  <c:v>0.91999999999999993</c:v>
                </c:pt>
                <c:pt idx="2730">
                  <c:v>0.85999999999999976</c:v>
                </c:pt>
                <c:pt idx="2731">
                  <c:v>0.32000000000000028</c:v>
                </c:pt>
                <c:pt idx="2732">
                  <c:v>0.26000000000000012</c:v>
                </c:pt>
                <c:pt idx="2733">
                  <c:v>0.16000000000000014</c:v>
                </c:pt>
                <c:pt idx="2734">
                  <c:v>0.26000000000000012</c:v>
                </c:pt>
                <c:pt idx="2735">
                  <c:v>0.40000000000000036</c:v>
                </c:pt>
                <c:pt idx="2736">
                  <c:v>0.64000000000000024</c:v>
                </c:pt>
                <c:pt idx="2737">
                  <c:v>0.68000000000000038</c:v>
                </c:pt>
                <c:pt idx="2738">
                  <c:v>0.44000000000000056</c:v>
                </c:pt>
                <c:pt idx="2739">
                  <c:v>0.46000000000000052</c:v>
                </c:pt>
                <c:pt idx="2740">
                  <c:v>0.18000000000000044</c:v>
                </c:pt>
                <c:pt idx="2741">
                  <c:v>0.22000000000000028</c:v>
                </c:pt>
                <c:pt idx="2742">
                  <c:v>0.15999999999999978</c:v>
                </c:pt>
                <c:pt idx="2743">
                  <c:v>0.21999999999999958</c:v>
                </c:pt>
                <c:pt idx="2744">
                  <c:v>0.31999999999999956</c:v>
                </c:pt>
                <c:pt idx="2745">
                  <c:v>0.6399999999999999</c:v>
                </c:pt>
                <c:pt idx="2746">
                  <c:v>0.94000000000000017</c:v>
                </c:pt>
                <c:pt idx="2747">
                  <c:v>0.66000000000000048</c:v>
                </c:pt>
                <c:pt idx="2748">
                  <c:v>0.14000000000000021</c:v>
                </c:pt>
                <c:pt idx="2749">
                  <c:v>-0.77999999999999969</c:v>
                </c:pt>
                <c:pt idx="2750">
                  <c:v>-2.1199999999999997</c:v>
                </c:pt>
                <c:pt idx="2751">
                  <c:v>-2.96</c:v>
                </c:pt>
                <c:pt idx="2752">
                  <c:v>-2.1399999999999997</c:v>
                </c:pt>
                <c:pt idx="2753">
                  <c:v>-0.65999999999999981</c:v>
                </c:pt>
                <c:pt idx="2754">
                  <c:v>1.8399999999999999</c:v>
                </c:pt>
                <c:pt idx="2755">
                  <c:v>4.5999999999999996</c:v>
                </c:pt>
                <c:pt idx="2756">
                  <c:v>5.8599999999999994</c:v>
                </c:pt>
                <c:pt idx="2757">
                  <c:v>5.0799999999999992</c:v>
                </c:pt>
                <c:pt idx="2758">
                  <c:v>3.7599999999999993</c:v>
                </c:pt>
                <c:pt idx="2759">
                  <c:v>1.8599999999999999</c:v>
                </c:pt>
                <c:pt idx="2760">
                  <c:v>0.41999999999999993</c:v>
                </c:pt>
                <c:pt idx="2761">
                  <c:v>-0.41999999999999993</c:v>
                </c:pt>
                <c:pt idx="2762">
                  <c:v>-0.28000000000000042</c:v>
                </c:pt>
                <c:pt idx="2763">
                  <c:v>5.999999999999979E-2</c:v>
                </c:pt>
                <c:pt idx="2764">
                  <c:v>8.0000000000000071E-2</c:v>
                </c:pt>
                <c:pt idx="2765">
                  <c:v>0.18000000000000008</c:v>
                </c:pt>
                <c:pt idx="2766">
                  <c:v>0.31999999999999995</c:v>
                </c:pt>
                <c:pt idx="2767">
                  <c:v>0.34000000000000019</c:v>
                </c:pt>
                <c:pt idx="2768">
                  <c:v>0.7</c:v>
                </c:pt>
                <c:pt idx="2769">
                  <c:v>1.4199999999999995</c:v>
                </c:pt>
                <c:pt idx="2770">
                  <c:v>1.6199999999999997</c:v>
                </c:pt>
                <c:pt idx="2771">
                  <c:v>1.5599999999999994</c:v>
                </c:pt>
                <c:pt idx="2772">
                  <c:v>1.3599999999999994</c:v>
                </c:pt>
                <c:pt idx="2773">
                  <c:v>1.2199999999999995</c:v>
                </c:pt>
                <c:pt idx="2774">
                  <c:v>0.93999999999999984</c:v>
                </c:pt>
                <c:pt idx="2775">
                  <c:v>0.8</c:v>
                </c:pt>
                <c:pt idx="2776">
                  <c:v>0.7000000000000004</c:v>
                </c:pt>
                <c:pt idx="2777">
                  <c:v>1.0200000000000002</c:v>
                </c:pt>
                <c:pt idx="2778">
                  <c:v>0.82000000000000028</c:v>
                </c:pt>
                <c:pt idx="2779">
                  <c:v>0.82000000000000028</c:v>
                </c:pt>
                <c:pt idx="2780">
                  <c:v>0.56000000000000016</c:v>
                </c:pt>
                <c:pt idx="2781">
                  <c:v>0.7</c:v>
                </c:pt>
                <c:pt idx="2782">
                  <c:v>0.56000000000000016</c:v>
                </c:pt>
                <c:pt idx="2783">
                  <c:v>0.80000000000000038</c:v>
                </c:pt>
                <c:pt idx="2784">
                  <c:v>0.56000000000000016</c:v>
                </c:pt>
                <c:pt idx="2785">
                  <c:v>0.3</c:v>
                </c:pt>
                <c:pt idx="2786">
                  <c:v>0.33999999999999986</c:v>
                </c:pt>
                <c:pt idx="2787">
                  <c:v>0.31999999999999956</c:v>
                </c:pt>
                <c:pt idx="2788">
                  <c:v>0.4399999999999995</c:v>
                </c:pt>
                <c:pt idx="2789">
                  <c:v>0.61999999999999955</c:v>
                </c:pt>
                <c:pt idx="2790">
                  <c:v>0.95999999999999974</c:v>
                </c:pt>
                <c:pt idx="2791">
                  <c:v>0.8</c:v>
                </c:pt>
                <c:pt idx="2792">
                  <c:v>1.0000000000000004</c:v>
                </c:pt>
                <c:pt idx="2793">
                  <c:v>0.68000000000000038</c:v>
                </c:pt>
                <c:pt idx="2794">
                  <c:v>0.5800000000000004</c:v>
                </c:pt>
                <c:pt idx="2795">
                  <c:v>0.42000000000000026</c:v>
                </c:pt>
                <c:pt idx="2796">
                  <c:v>0.6</c:v>
                </c:pt>
                <c:pt idx="2797">
                  <c:v>0.31999999999999995</c:v>
                </c:pt>
                <c:pt idx="2798">
                  <c:v>0.5</c:v>
                </c:pt>
                <c:pt idx="2799">
                  <c:v>0.56000000000000016</c:v>
                </c:pt>
                <c:pt idx="2800">
                  <c:v>0.46000000000000013</c:v>
                </c:pt>
                <c:pt idx="2801">
                  <c:v>0.36000000000000049</c:v>
                </c:pt>
                <c:pt idx="2802">
                  <c:v>0.46000000000000052</c:v>
                </c:pt>
                <c:pt idx="2803">
                  <c:v>0.36000000000000049</c:v>
                </c:pt>
                <c:pt idx="2804">
                  <c:v>4.0000000000000216E-2</c:v>
                </c:pt>
                <c:pt idx="2805">
                  <c:v>0.36000000000000049</c:v>
                </c:pt>
                <c:pt idx="2806">
                  <c:v>0.14000000000000057</c:v>
                </c:pt>
                <c:pt idx="2807">
                  <c:v>0.20000000000000034</c:v>
                </c:pt>
                <c:pt idx="2808">
                  <c:v>0.1</c:v>
                </c:pt>
                <c:pt idx="2809">
                  <c:v>0.54000000000000026</c:v>
                </c:pt>
                <c:pt idx="2810">
                  <c:v>8.0000000000000071E-2</c:v>
                </c:pt>
                <c:pt idx="2811">
                  <c:v>3.9999999999999855E-2</c:v>
                </c:pt>
                <c:pt idx="2812">
                  <c:v>0.21999999999999992</c:v>
                </c:pt>
                <c:pt idx="2813">
                  <c:v>0.14000000000000021</c:v>
                </c:pt>
                <c:pt idx="2814">
                  <c:v>-8.0000000000000071E-2</c:v>
                </c:pt>
                <c:pt idx="2815">
                  <c:v>0.11999999999999993</c:v>
                </c:pt>
                <c:pt idx="2816">
                  <c:v>0.15999999999999978</c:v>
                </c:pt>
                <c:pt idx="2817">
                  <c:v>-4.0000000000000216E-2</c:v>
                </c:pt>
                <c:pt idx="2818">
                  <c:v>0.29999999999999966</c:v>
                </c:pt>
                <c:pt idx="2819">
                  <c:v>0.21999999999999958</c:v>
                </c:pt>
                <c:pt idx="2820">
                  <c:v>0.3999999999999993</c:v>
                </c:pt>
                <c:pt idx="2821">
                  <c:v>0.55999999999999939</c:v>
                </c:pt>
                <c:pt idx="2822">
                  <c:v>0.61999999999999922</c:v>
                </c:pt>
                <c:pt idx="2823">
                  <c:v>0.35999999999999943</c:v>
                </c:pt>
                <c:pt idx="2824">
                  <c:v>0.39999999999999963</c:v>
                </c:pt>
                <c:pt idx="2825">
                  <c:v>0.5</c:v>
                </c:pt>
                <c:pt idx="2826">
                  <c:v>0.38000000000000006</c:v>
                </c:pt>
                <c:pt idx="2827">
                  <c:v>0.38000000000000006</c:v>
                </c:pt>
                <c:pt idx="2828">
                  <c:v>0.4799999999999997</c:v>
                </c:pt>
                <c:pt idx="2829">
                  <c:v>0.83999999999999952</c:v>
                </c:pt>
                <c:pt idx="2830">
                  <c:v>0.91999999999999926</c:v>
                </c:pt>
                <c:pt idx="2831">
                  <c:v>1.0999999999999992</c:v>
                </c:pt>
                <c:pt idx="2832">
                  <c:v>1.1199999999999997</c:v>
                </c:pt>
                <c:pt idx="2833">
                  <c:v>0.85999999999999943</c:v>
                </c:pt>
                <c:pt idx="2834">
                  <c:v>0.5</c:v>
                </c:pt>
                <c:pt idx="2835">
                  <c:v>0.18000000000000008</c:v>
                </c:pt>
                <c:pt idx="2836">
                  <c:v>0.1</c:v>
                </c:pt>
                <c:pt idx="2837">
                  <c:v>3.9999999999999855E-2</c:v>
                </c:pt>
                <c:pt idx="2838">
                  <c:v>0.32000000000000028</c:v>
                </c:pt>
                <c:pt idx="2839">
                  <c:v>0.5</c:v>
                </c:pt>
                <c:pt idx="2840">
                  <c:v>0.82000000000000028</c:v>
                </c:pt>
                <c:pt idx="2841">
                  <c:v>1.1800000000000002</c:v>
                </c:pt>
                <c:pt idx="2842">
                  <c:v>1.2000000000000004</c:v>
                </c:pt>
                <c:pt idx="2843">
                  <c:v>0.66000000000000048</c:v>
                </c:pt>
                <c:pt idx="2844">
                  <c:v>0.32000000000000028</c:v>
                </c:pt>
                <c:pt idx="2845">
                  <c:v>0.44000000000000022</c:v>
                </c:pt>
                <c:pt idx="2846">
                  <c:v>8.0000000000000432E-2</c:v>
                </c:pt>
                <c:pt idx="2847">
                  <c:v>0.60000000000000031</c:v>
                </c:pt>
                <c:pt idx="2848">
                  <c:v>1.3</c:v>
                </c:pt>
                <c:pt idx="2849">
                  <c:v>1.36</c:v>
                </c:pt>
                <c:pt idx="2850">
                  <c:v>1.3199999999999998</c:v>
                </c:pt>
                <c:pt idx="2851">
                  <c:v>1.3199999999999998</c:v>
                </c:pt>
                <c:pt idx="2852">
                  <c:v>0.87999999999999967</c:v>
                </c:pt>
                <c:pt idx="2853">
                  <c:v>0.6</c:v>
                </c:pt>
                <c:pt idx="2854">
                  <c:v>0.98000000000000009</c:v>
                </c:pt>
                <c:pt idx="2855">
                  <c:v>0.6</c:v>
                </c:pt>
                <c:pt idx="2856">
                  <c:v>0.76000000000000012</c:v>
                </c:pt>
                <c:pt idx="2857">
                  <c:v>0.62000000000000033</c:v>
                </c:pt>
                <c:pt idx="2858">
                  <c:v>0.83999999999999986</c:v>
                </c:pt>
                <c:pt idx="2859">
                  <c:v>0.77999999999999969</c:v>
                </c:pt>
                <c:pt idx="2860">
                  <c:v>0.78</c:v>
                </c:pt>
                <c:pt idx="2861">
                  <c:v>0.43999999999999984</c:v>
                </c:pt>
                <c:pt idx="2862">
                  <c:v>0.53999999999999948</c:v>
                </c:pt>
                <c:pt idx="2863">
                  <c:v>0.4199999999999996</c:v>
                </c:pt>
                <c:pt idx="2864">
                  <c:v>0.61999999999999988</c:v>
                </c:pt>
                <c:pt idx="2865">
                  <c:v>0.41999999999999993</c:v>
                </c:pt>
                <c:pt idx="2866">
                  <c:v>0.87999999999999967</c:v>
                </c:pt>
                <c:pt idx="2867">
                  <c:v>1</c:v>
                </c:pt>
                <c:pt idx="2868">
                  <c:v>0.98000000000000043</c:v>
                </c:pt>
                <c:pt idx="2869">
                  <c:v>0.8600000000000001</c:v>
                </c:pt>
                <c:pt idx="2870">
                  <c:v>1.2399999999999998</c:v>
                </c:pt>
                <c:pt idx="2871">
                  <c:v>1.3199999999999998</c:v>
                </c:pt>
                <c:pt idx="2872">
                  <c:v>1.1800000000000002</c:v>
                </c:pt>
                <c:pt idx="2873">
                  <c:v>1.0599999999999998</c:v>
                </c:pt>
                <c:pt idx="2874">
                  <c:v>0.85999999999999976</c:v>
                </c:pt>
                <c:pt idx="2875">
                  <c:v>0.93999999999999984</c:v>
                </c:pt>
                <c:pt idx="2876">
                  <c:v>0.64000000000000024</c:v>
                </c:pt>
                <c:pt idx="2877">
                  <c:v>0.62000000000000033</c:v>
                </c:pt>
                <c:pt idx="2878">
                  <c:v>0.96000000000000052</c:v>
                </c:pt>
                <c:pt idx="2879">
                  <c:v>1.2400000000000007</c:v>
                </c:pt>
                <c:pt idx="2880">
                  <c:v>1.0800000000000007</c:v>
                </c:pt>
                <c:pt idx="2881">
                  <c:v>1.5600000000000005</c:v>
                </c:pt>
                <c:pt idx="2882">
                  <c:v>1.8000000000000003</c:v>
                </c:pt>
                <c:pt idx="2883">
                  <c:v>1.6199999999999999</c:v>
                </c:pt>
                <c:pt idx="2884">
                  <c:v>1.3599999999999999</c:v>
                </c:pt>
                <c:pt idx="2885">
                  <c:v>0.9199999999999996</c:v>
                </c:pt>
                <c:pt idx="2886">
                  <c:v>0.63999999999999946</c:v>
                </c:pt>
                <c:pt idx="2887">
                  <c:v>0.55999999999999939</c:v>
                </c:pt>
                <c:pt idx="2888">
                  <c:v>0.69999999999999962</c:v>
                </c:pt>
                <c:pt idx="2889">
                  <c:v>0.57999999999999974</c:v>
                </c:pt>
                <c:pt idx="2890">
                  <c:v>0.99999999999999967</c:v>
                </c:pt>
                <c:pt idx="2891">
                  <c:v>0.83999999999999986</c:v>
                </c:pt>
                <c:pt idx="2892">
                  <c:v>0.8</c:v>
                </c:pt>
                <c:pt idx="2893">
                  <c:v>0.7</c:v>
                </c:pt>
                <c:pt idx="2894">
                  <c:v>0.88000000000000012</c:v>
                </c:pt>
                <c:pt idx="2895">
                  <c:v>1.1400000000000001</c:v>
                </c:pt>
                <c:pt idx="2896">
                  <c:v>1.36</c:v>
                </c:pt>
                <c:pt idx="2897">
                  <c:v>1.4599999999999997</c:v>
                </c:pt>
                <c:pt idx="2898">
                  <c:v>1.5399999999999998</c:v>
                </c:pt>
                <c:pt idx="2899">
                  <c:v>1.5399999999999998</c:v>
                </c:pt>
                <c:pt idx="2900">
                  <c:v>1.6199999999999997</c:v>
                </c:pt>
                <c:pt idx="2901">
                  <c:v>1.3399999999999994</c:v>
                </c:pt>
                <c:pt idx="2902">
                  <c:v>0.93999999999999984</c:v>
                </c:pt>
                <c:pt idx="2903">
                  <c:v>0.83999999999999952</c:v>
                </c:pt>
                <c:pt idx="2904">
                  <c:v>0.9399999999999995</c:v>
                </c:pt>
                <c:pt idx="2905">
                  <c:v>0.72</c:v>
                </c:pt>
                <c:pt idx="2906">
                  <c:v>0.38000000000000006</c:v>
                </c:pt>
                <c:pt idx="2907">
                  <c:v>0.4</c:v>
                </c:pt>
                <c:pt idx="2908">
                  <c:v>0.32000000000000028</c:v>
                </c:pt>
                <c:pt idx="2909">
                  <c:v>0.28000000000000008</c:v>
                </c:pt>
                <c:pt idx="2910">
                  <c:v>0.21999999999999992</c:v>
                </c:pt>
                <c:pt idx="2911">
                  <c:v>0.48000000000000009</c:v>
                </c:pt>
                <c:pt idx="2912">
                  <c:v>0.75999999999999979</c:v>
                </c:pt>
                <c:pt idx="2913">
                  <c:v>0.83999999999999986</c:v>
                </c:pt>
                <c:pt idx="2914">
                  <c:v>0.98000000000000009</c:v>
                </c:pt>
                <c:pt idx="2915">
                  <c:v>1.28</c:v>
                </c:pt>
                <c:pt idx="2916">
                  <c:v>1.5</c:v>
                </c:pt>
                <c:pt idx="2917">
                  <c:v>1.2200000000000002</c:v>
                </c:pt>
                <c:pt idx="2918">
                  <c:v>1.4400000000000002</c:v>
                </c:pt>
                <c:pt idx="2919">
                  <c:v>1.4400000000000002</c:v>
                </c:pt>
                <c:pt idx="2920">
                  <c:v>1.1800000000000002</c:v>
                </c:pt>
                <c:pt idx="2921">
                  <c:v>1.2399999999999998</c:v>
                </c:pt>
                <c:pt idx="2922">
                  <c:v>1.5999999999999996</c:v>
                </c:pt>
                <c:pt idx="2923">
                  <c:v>1.42</c:v>
                </c:pt>
                <c:pt idx="2924">
                  <c:v>1.28</c:v>
                </c:pt>
                <c:pt idx="2925">
                  <c:v>1.42</c:v>
                </c:pt>
                <c:pt idx="2926">
                  <c:v>1.4400000000000002</c:v>
                </c:pt>
                <c:pt idx="2927">
                  <c:v>1.3800000000000003</c:v>
                </c:pt>
                <c:pt idx="2928">
                  <c:v>1.4400000000000002</c:v>
                </c:pt>
                <c:pt idx="2929">
                  <c:v>1.1400000000000001</c:v>
                </c:pt>
                <c:pt idx="2930">
                  <c:v>0.84000000000000052</c:v>
                </c:pt>
                <c:pt idx="2931">
                  <c:v>0.68000000000000038</c:v>
                </c:pt>
                <c:pt idx="2932">
                  <c:v>0.98000000000000043</c:v>
                </c:pt>
                <c:pt idx="2933">
                  <c:v>0.7000000000000004</c:v>
                </c:pt>
                <c:pt idx="2934">
                  <c:v>0.76000000000000045</c:v>
                </c:pt>
                <c:pt idx="2935">
                  <c:v>1.0200000000000002</c:v>
                </c:pt>
                <c:pt idx="2936">
                  <c:v>1.1200000000000003</c:v>
                </c:pt>
                <c:pt idx="2937">
                  <c:v>0.9</c:v>
                </c:pt>
                <c:pt idx="2938">
                  <c:v>0.83999999999999986</c:v>
                </c:pt>
                <c:pt idx="2939">
                  <c:v>0.71999999999999953</c:v>
                </c:pt>
                <c:pt idx="2940">
                  <c:v>0.27999999999999969</c:v>
                </c:pt>
                <c:pt idx="2941">
                  <c:v>1.9999999999999574E-2</c:v>
                </c:pt>
                <c:pt idx="2942">
                  <c:v>-0.74000000000000021</c:v>
                </c:pt>
                <c:pt idx="2943">
                  <c:v>-0.7</c:v>
                </c:pt>
                <c:pt idx="2944">
                  <c:v>-1.08</c:v>
                </c:pt>
                <c:pt idx="2945">
                  <c:v>-1.5</c:v>
                </c:pt>
                <c:pt idx="2946">
                  <c:v>-2.1599999999999997</c:v>
                </c:pt>
                <c:pt idx="2947">
                  <c:v>-2.76</c:v>
                </c:pt>
                <c:pt idx="2948">
                  <c:v>-3.1399999999999997</c:v>
                </c:pt>
                <c:pt idx="2949">
                  <c:v>-2.1999999999999997</c:v>
                </c:pt>
                <c:pt idx="2950">
                  <c:v>-1.1399999999999999</c:v>
                </c:pt>
                <c:pt idx="2951">
                  <c:v>0.20000000000000034</c:v>
                </c:pt>
                <c:pt idx="2952">
                  <c:v>1.8000000000000003</c:v>
                </c:pt>
                <c:pt idx="2953">
                  <c:v>2.8000000000000003</c:v>
                </c:pt>
                <c:pt idx="2954">
                  <c:v>2.72</c:v>
                </c:pt>
                <c:pt idx="2955">
                  <c:v>1.9600000000000002</c:v>
                </c:pt>
                <c:pt idx="2956">
                  <c:v>0.97999999999999976</c:v>
                </c:pt>
                <c:pt idx="2957">
                  <c:v>0.29999999999999966</c:v>
                </c:pt>
                <c:pt idx="2958">
                  <c:v>-0.18000000000000008</c:v>
                </c:pt>
                <c:pt idx="2959">
                  <c:v>-0.48000000000000009</c:v>
                </c:pt>
                <c:pt idx="2960">
                  <c:v>-0.21999999999999992</c:v>
                </c:pt>
                <c:pt idx="2961">
                  <c:v>0.16000000000000014</c:v>
                </c:pt>
                <c:pt idx="2962">
                  <c:v>0.30000000000000038</c:v>
                </c:pt>
                <c:pt idx="2963">
                  <c:v>0.56000000000000016</c:v>
                </c:pt>
                <c:pt idx="2964">
                  <c:v>0.7</c:v>
                </c:pt>
                <c:pt idx="2965">
                  <c:v>0.74000000000000021</c:v>
                </c:pt>
                <c:pt idx="2966">
                  <c:v>0.82000000000000028</c:v>
                </c:pt>
                <c:pt idx="2967">
                  <c:v>0.90000000000000036</c:v>
                </c:pt>
                <c:pt idx="2968">
                  <c:v>0.44000000000000022</c:v>
                </c:pt>
                <c:pt idx="2969">
                  <c:v>6.0000000000000143E-2</c:v>
                </c:pt>
                <c:pt idx="2970">
                  <c:v>0.23999999999999985</c:v>
                </c:pt>
                <c:pt idx="2971">
                  <c:v>1.9999999999999928E-2</c:v>
                </c:pt>
                <c:pt idx="2972">
                  <c:v>1.9999999999999574E-2</c:v>
                </c:pt>
                <c:pt idx="2973">
                  <c:v>0.23999999999999949</c:v>
                </c:pt>
                <c:pt idx="2974">
                  <c:v>0.57999999999999974</c:v>
                </c:pt>
                <c:pt idx="2975">
                  <c:v>0.35999999999999976</c:v>
                </c:pt>
                <c:pt idx="2976">
                  <c:v>0.49999999999999967</c:v>
                </c:pt>
                <c:pt idx="2977">
                  <c:v>0.51999999999999957</c:v>
                </c:pt>
                <c:pt idx="2978">
                  <c:v>0.4799999999999997</c:v>
                </c:pt>
                <c:pt idx="2979">
                  <c:v>0.37999999999999973</c:v>
                </c:pt>
                <c:pt idx="2980">
                  <c:v>0.33999999999999986</c:v>
                </c:pt>
                <c:pt idx="2981">
                  <c:v>0.6</c:v>
                </c:pt>
                <c:pt idx="2982">
                  <c:v>0.64000000000000024</c:v>
                </c:pt>
                <c:pt idx="2983">
                  <c:v>0.78</c:v>
                </c:pt>
                <c:pt idx="2984">
                  <c:v>0.83999999999999986</c:v>
                </c:pt>
                <c:pt idx="2985">
                  <c:v>1.3</c:v>
                </c:pt>
                <c:pt idx="2986">
                  <c:v>1.1400000000000001</c:v>
                </c:pt>
                <c:pt idx="2987">
                  <c:v>1.1800000000000002</c:v>
                </c:pt>
                <c:pt idx="2988">
                  <c:v>1.3200000000000003</c:v>
                </c:pt>
                <c:pt idx="2989">
                  <c:v>1.4200000000000004</c:v>
                </c:pt>
                <c:pt idx="2990">
                  <c:v>0.96000000000000019</c:v>
                </c:pt>
                <c:pt idx="2991">
                  <c:v>0.73999999999999988</c:v>
                </c:pt>
                <c:pt idx="2992">
                  <c:v>0.83999999999999986</c:v>
                </c:pt>
                <c:pt idx="2993">
                  <c:v>0.43999999999999984</c:v>
                </c:pt>
                <c:pt idx="2994">
                  <c:v>0.14000000000000021</c:v>
                </c:pt>
                <c:pt idx="2995">
                  <c:v>0.38000000000000006</c:v>
                </c:pt>
                <c:pt idx="2996">
                  <c:v>0.58000000000000007</c:v>
                </c:pt>
                <c:pt idx="2997">
                  <c:v>0.46000000000000013</c:v>
                </c:pt>
                <c:pt idx="2998">
                  <c:v>0.33999999999999986</c:v>
                </c:pt>
                <c:pt idx="2999">
                  <c:v>0.51999999999999957</c:v>
                </c:pt>
                <c:pt idx="3000">
                  <c:v>0.27999999999999969</c:v>
                </c:pt>
                <c:pt idx="3001">
                  <c:v>7.999999999999971E-2</c:v>
                </c:pt>
                <c:pt idx="3002">
                  <c:v>-0.22000000000000028</c:v>
                </c:pt>
                <c:pt idx="3003">
                  <c:v>-0.15999999999999978</c:v>
                </c:pt>
                <c:pt idx="3004">
                  <c:v>-0.51999999999999957</c:v>
                </c:pt>
                <c:pt idx="3005">
                  <c:v>-0.81999999999999962</c:v>
                </c:pt>
                <c:pt idx="3006">
                  <c:v>-0.59999999999999964</c:v>
                </c:pt>
                <c:pt idx="3007">
                  <c:v>-0.71999999999999953</c:v>
                </c:pt>
                <c:pt idx="3008">
                  <c:v>-0.35999999999999976</c:v>
                </c:pt>
                <c:pt idx="3009">
                  <c:v>-0.25999999999999979</c:v>
                </c:pt>
                <c:pt idx="3010">
                  <c:v>-8.0000000000000071E-2</c:v>
                </c:pt>
                <c:pt idx="3011">
                  <c:v>-0.31999999999999995</c:v>
                </c:pt>
                <c:pt idx="3012">
                  <c:v>1.9999999999999928E-2</c:v>
                </c:pt>
                <c:pt idx="3013">
                  <c:v>-0.42000000000000026</c:v>
                </c:pt>
                <c:pt idx="3014">
                  <c:v>-0.1600000000000005</c:v>
                </c:pt>
                <c:pt idx="3015">
                  <c:v>9.9999999999999645E-2</c:v>
                </c:pt>
                <c:pt idx="3016">
                  <c:v>0.13999999999999951</c:v>
                </c:pt>
                <c:pt idx="3017">
                  <c:v>0.15999999999999942</c:v>
                </c:pt>
                <c:pt idx="3018">
                  <c:v>0.39999999999999963</c:v>
                </c:pt>
                <c:pt idx="3019">
                  <c:v>0.21999999999999992</c:v>
                </c:pt>
                <c:pt idx="3020">
                  <c:v>0.31999999999999995</c:v>
                </c:pt>
                <c:pt idx="3021">
                  <c:v>0.48000000000000009</c:v>
                </c:pt>
              </c:numCache>
            </c:numRef>
          </c:xVal>
          <c:yVal>
            <c:numRef>
              <c:f>'66L_1'!$A$2:$A$3023</c:f>
              <c:numCache>
                <c:formatCode>General</c:formatCode>
                <c:ptCount val="302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numCache>
            </c:numRef>
          </c:yVal>
          <c:smooth val="1"/>
          <c:extLst>
            <c:ext xmlns:c16="http://schemas.microsoft.com/office/drawing/2014/chart" uri="{C3380CC4-5D6E-409C-BE32-E72D297353CC}">
              <c16:uniqueId val="{00000004-B0BC-44FD-A290-F00331184B13}"/>
            </c:ext>
          </c:extLst>
        </c:ser>
        <c:ser>
          <c:idx val="4"/>
          <c:order val="5"/>
          <c:tx>
            <c:strRef>
              <c:f>'66L_1'!$U$1</c:f>
              <c:strCache>
                <c:ptCount val="1"/>
                <c:pt idx="0">
                  <c:v>UPCUDEP</c:v>
                </c:pt>
              </c:strCache>
            </c:strRef>
          </c:tx>
          <c:spPr>
            <a:ln w="19050" cap="rnd">
              <a:solidFill>
                <a:schemeClr val="tx1"/>
              </a:solidFill>
              <a:round/>
            </a:ln>
            <a:effectLst/>
          </c:spPr>
          <c:marker>
            <c:symbol val="none"/>
          </c:marker>
          <c:xVal>
            <c:numRef>
              <c:f>'66L_1'!$V$4:$V$5</c:f>
              <c:numCache>
                <c:formatCode>General</c:formatCode>
                <c:ptCount val="2"/>
                <c:pt idx="0">
                  <c:v>-20</c:v>
                </c:pt>
                <c:pt idx="1">
                  <c:v>20</c:v>
                </c:pt>
              </c:numCache>
            </c:numRef>
          </c:xVal>
          <c:yVal>
            <c:numRef>
              <c:f>'66L_1'!$U$2:$U$3</c:f>
              <c:numCache>
                <c:formatCode>General</c:formatCode>
                <c:ptCount val="2"/>
                <c:pt idx="0">
                  <c:v>42</c:v>
                </c:pt>
                <c:pt idx="1">
                  <c:v>42</c:v>
                </c:pt>
              </c:numCache>
            </c:numRef>
          </c:yVal>
          <c:smooth val="1"/>
          <c:extLst>
            <c:ext xmlns:c16="http://schemas.microsoft.com/office/drawing/2014/chart" uri="{C3380CC4-5D6E-409C-BE32-E72D297353CC}">
              <c16:uniqueId val="{00000005-B0BC-44FD-A290-F00331184B13}"/>
            </c:ext>
          </c:extLst>
        </c:ser>
        <c:ser>
          <c:idx val="5"/>
          <c:order val="6"/>
          <c:tx>
            <c:strRef>
              <c:f>'66L_1'!$V$1</c:f>
              <c:strCache>
                <c:ptCount val="1"/>
                <c:pt idx="0">
                  <c:v>UPPCAQDEP</c:v>
                </c:pt>
              </c:strCache>
            </c:strRef>
          </c:tx>
          <c:spPr>
            <a:ln w="19050" cap="rnd">
              <a:solidFill>
                <a:schemeClr val="tx1"/>
              </a:solidFill>
              <a:round/>
            </a:ln>
            <a:effectLst/>
          </c:spPr>
          <c:marker>
            <c:symbol val="none"/>
          </c:marker>
          <c:xVal>
            <c:numRef>
              <c:f>'66L_1'!$V$4:$V$5</c:f>
              <c:numCache>
                <c:formatCode>General</c:formatCode>
                <c:ptCount val="2"/>
                <c:pt idx="0">
                  <c:v>-20</c:v>
                </c:pt>
                <c:pt idx="1">
                  <c:v>20</c:v>
                </c:pt>
              </c:numCache>
            </c:numRef>
          </c:xVal>
          <c:yVal>
            <c:numRef>
              <c:f>'66L_1'!$V$2:$V$3</c:f>
              <c:numCache>
                <c:formatCode>General</c:formatCode>
                <c:ptCount val="2"/>
                <c:pt idx="0">
                  <c:v>111</c:v>
                </c:pt>
                <c:pt idx="1">
                  <c:v>111</c:v>
                </c:pt>
              </c:numCache>
            </c:numRef>
          </c:yVal>
          <c:smooth val="1"/>
          <c:extLst>
            <c:ext xmlns:c16="http://schemas.microsoft.com/office/drawing/2014/chart" uri="{C3380CC4-5D6E-409C-BE32-E72D297353CC}">
              <c16:uniqueId val="{00000006-B0BC-44FD-A290-F00331184B13}"/>
            </c:ext>
          </c:extLst>
        </c:ser>
        <c:ser>
          <c:idx val="6"/>
          <c:order val="7"/>
          <c:tx>
            <c:strRef>
              <c:f>'66L_1'!$W$1</c:f>
              <c:strCache>
                <c:ptCount val="1"/>
                <c:pt idx="0">
                  <c:v>PCCUDEP</c:v>
                </c:pt>
              </c:strCache>
            </c:strRef>
          </c:tx>
          <c:spPr>
            <a:ln w="19050" cap="rnd">
              <a:solidFill>
                <a:schemeClr val="tx1"/>
              </a:solidFill>
              <a:round/>
            </a:ln>
            <a:effectLst/>
          </c:spPr>
          <c:marker>
            <c:symbol val="none"/>
          </c:marker>
          <c:xVal>
            <c:numRef>
              <c:f>'66L_1'!$V$4:$V$5</c:f>
              <c:numCache>
                <c:formatCode>General</c:formatCode>
                <c:ptCount val="2"/>
                <c:pt idx="0">
                  <c:v>-20</c:v>
                </c:pt>
                <c:pt idx="1">
                  <c:v>20</c:v>
                </c:pt>
              </c:numCache>
            </c:numRef>
          </c:xVal>
          <c:yVal>
            <c:numRef>
              <c:f>'66L_1'!$W$2:$W$3</c:f>
              <c:numCache>
                <c:formatCode>General</c:formatCode>
                <c:ptCount val="2"/>
                <c:pt idx="0">
                  <c:v>186</c:v>
                </c:pt>
                <c:pt idx="1">
                  <c:v>186</c:v>
                </c:pt>
              </c:numCache>
            </c:numRef>
          </c:yVal>
          <c:smooth val="1"/>
          <c:extLst>
            <c:ext xmlns:c16="http://schemas.microsoft.com/office/drawing/2014/chart" uri="{C3380CC4-5D6E-409C-BE32-E72D297353CC}">
              <c16:uniqueId val="{00000007-B0BC-44FD-A290-F00331184B13}"/>
            </c:ext>
          </c:extLst>
        </c:ser>
        <c:ser>
          <c:idx val="7"/>
          <c:order val="8"/>
          <c:tx>
            <c:strRef>
              <c:f>'66L_1'!$X$1</c:f>
              <c:strCache>
                <c:ptCount val="1"/>
                <c:pt idx="0">
                  <c:v>MIDAQDEP</c:v>
                </c:pt>
              </c:strCache>
            </c:strRef>
          </c:tx>
          <c:spPr>
            <a:ln w="19050" cap="rnd">
              <a:solidFill>
                <a:schemeClr val="tx1"/>
              </a:solidFill>
              <a:round/>
            </a:ln>
            <a:effectLst/>
          </c:spPr>
          <c:marker>
            <c:symbol val="none"/>
          </c:marker>
          <c:xVal>
            <c:numRef>
              <c:f>'66L_1'!$V$4:$V$5</c:f>
              <c:numCache>
                <c:formatCode>General</c:formatCode>
                <c:ptCount val="2"/>
                <c:pt idx="0">
                  <c:v>-20</c:v>
                </c:pt>
                <c:pt idx="1">
                  <c:v>20</c:v>
                </c:pt>
              </c:numCache>
            </c:numRef>
          </c:xVal>
          <c:yVal>
            <c:numRef>
              <c:f>'66L_1'!$X$2:$X$3</c:f>
              <c:numCache>
                <c:formatCode>General</c:formatCode>
                <c:ptCount val="2"/>
                <c:pt idx="0">
                  <c:v>200</c:v>
                </c:pt>
                <c:pt idx="1">
                  <c:v>200</c:v>
                </c:pt>
              </c:numCache>
            </c:numRef>
          </c:yVal>
          <c:smooth val="1"/>
          <c:extLst>
            <c:ext xmlns:c16="http://schemas.microsoft.com/office/drawing/2014/chart" uri="{C3380CC4-5D6E-409C-BE32-E72D297353CC}">
              <c16:uniqueId val="{00000008-B0BC-44FD-A290-F00331184B13}"/>
            </c:ext>
          </c:extLst>
        </c:ser>
        <c:ser>
          <c:idx val="8"/>
          <c:order val="9"/>
          <c:tx>
            <c:strRef>
              <c:f>'66L_1'!$Y$1</c:f>
              <c:strCache>
                <c:ptCount val="1"/>
                <c:pt idx="0">
                  <c:v>LOCUDEP</c:v>
                </c:pt>
              </c:strCache>
            </c:strRef>
          </c:tx>
          <c:spPr>
            <a:ln w="19050" cap="rnd">
              <a:solidFill>
                <a:schemeClr val="tx1"/>
              </a:solidFill>
              <a:round/>
            </a:ln>
            <a:effectLst/>
          </c:spPr>
          <c:marker>
            <c:symbol val="none"/>
          </c:marker>
          <c:xVal>
            <c:numRef>
              <c:f>'66L_1'!$V$4:$V$5</c:f>
              <c:numCache>
                <c:formatCode>General</c:formatCode>
                <c:ptCount val="2"/>
                <c:pt idx="0">
                  <c:v>-20</c:v>
                </c:pt>
                <c:pt idx="1">
                  <c:v>20</c:v>
                </c:pt>
              </c:numCache>
            </c:numRef>
          </c:xVal>
          <c:yVal>
            <c:numRef>
              <c:f>'66L_1'!$Y$2:$Y$3</c:f>
              <c:numCache>
                <c:formatCode>General</c:formatCode>
                <c:ptCount val="2"/>
                <c:pt idx="0">
                  <c:v>229</c:v>
                </c:pt>
                <c:pt idx="1">
                  <c:v>229</c:v>
                </c:pt>
              </c:numCache>
            </c:numRef>
          </c:yVal>
          <c:smooth val="1"/>
          <c:extLst>
            <c:ext xmlns:c16="http://schemas.microsoft.com/office/drawing/2014/chart" uri="{C3380CC4-5D6E-409C-BE32-E72D297353CC}">
              <c16:uniqueId val="{00000009-B0BC-44FD-A290-F00331184B13}"/>
            </c:ext>
          </c:extLst>
        </c:ser>
        <c:ser>
          <c:idx val="9"/>
          <c:order val="10"/>
          <c:tx>
            <c:strRef>
              <c:f>'66L_1'!$Z$1</c:f>
              <c:strCache>
                <c:ptCount val="1"/>
                <c:pt idx="0">
                  <c:v>LOAQDEP</c:v>
                </c:pt>
              </c:strCache>
            </c:strRef>
          </c:tx>
          <c:spPr>
            <a:ln w="19050" cap="rnd">
              <a:solidFill>
                <a:schemeClr val="tx1"/>
              </a:solidFill>
              <a:round/>
            </a:ln>
            <a:effectLst/>
          </c:spPr>
          <c:marker>
            <c:symbol val="none"/>
          </c:marker>
          <c:xVal>
            <c:numRef>
              <c:f>'66L_1'!$V$4:$V$5</c:f>
              <c:numCache>
                <c:formatCode>General</c:formatCode>
                <c:ptCount val="2"/>
                <c:pt idx="0">
                  <c:v>-20</c:v>
                </c:pt>
                <c:pt idx="1">
                  <c:v>20</c:v>
                </c:pt>
              </c:numCache>
            </c:numRef>
          </c:xVal>
          <c:yVal>
            <c:numRef>
              <c:f>'66L_1'!$Z$2:$Z$3</c:f>
              <c:numCache>
                <c:formatCode>General</c:formatCode>
                <c:ptCount val="2"/>
                <c:pt idx="0">
                  <c:v>251</c:v>
                </c:pt>
                <c:pt idx="1">
                  <c:v>251</c:v>
                </c:pt>
              </c:numCache>
            </c:numRef>
          </c:yVal>
          <c:smooth val="1"/>
          <c:extLst>
            <c:ext xmlns:c16="http://schemas.microsoft.com/office/drawing/2014/chart" uri="{C3380CC4-5D6E-409C-BE32-E72D297353CC}">
              <c16:uniqueId val="{0000000A-B0BC-44FD-A290-F00331184B13}"/>
            </c:ext>
          </c:extLst>
        </c:ser>
        <c:dLbls>
          <c:showLegendKey val="0"/>
          <c:showVal val="0"/>
          <c:showCatName val="0"/>
          <c:showSerName val="0"/>
          <c:showPercent val="0"/>
          <c:showBubbleSize val="0"/>
        </c:dLbls>
        <c:axId val="880386752"/>
        <c:axId val="880384128"/>
      </c:scatterChart>
      <c:valAx>
        <c:axId val="880386752"/>
        <c:scaling>
          <c:orientation val="minMax"/>
          <c:max val="20"/>
          <c:min val="-2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r>
                  <a:rPr lang="el-GR" sz="1200" b="0" i="0" baseline="0">
                    <a:effectLst/>
                  </a:rPr>
                  <a:t>Δ</a:t>
                </a:r>
                <a:r>
                  <a:rPr lang="en-US" sz="1200" b="0" i="0" baseline="0">
                    <a:effectLst/>
                  </a:rPr>
                  <a:t> Conductance (mS/m)</a:t>
                </a:r>
                <a:endParaRPr lang="en-US" sz="1200">
                  <a:effectLst/>
                </a:endParaRPr>
              </a:p>
            </c:rich>
          </c:tx>
          <c:overlay val="0"/>
          <c:spPr>
            <a:noFill/>
            <a:ln>
              <a:noFill/>
            </a:ln>
            <a:effectLst/>
          </c:spPr>
          <c:txPr>
            <a:bodyPr rot="0" spcFirstLastPara="1" vertOverflow="ellipsis" vert="horz" wrap="square" anchor="ctr" anchorCtr="1"/>
            <a:lstStyle/>
            <a:p>
              <a:pPr>
                <a:defRPr sz="12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880384128"/>
        <c:crosses val="autoZero"/>
        <c:crossBetween val="midCat"/>
      </c:valAx>
      <c:valAx>
        <c:axId val="880384128"/>
        <c:scaling>
          <c:orientation val="maxMin"/>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crossAx val="880386752"/>
        <c:crosses val="autoZero"/>
        <c:crossBetween val="midCat"/>
      </c:valAx>
      <c:spPr>
        <a:noFill/>
        <a:ln>
          <a:noFill/>
        </a:ln>
        <a:effectLst/>
      </c:spPr>
    </c:plotArea>
    <c:legend>
      <c:legendPos val="r"/>
      <c:layout>
        <c:manualLayout>
          <c:xMode val="edge"/>
          <c:yMode val="edge"/>
          <c:x val="0.59920669166894869"/>
          <c:y val="0.40398410615339747"/>
          <c:w val="0.39835449588668759"/>
          <c:h val="0.11126130067074948"/>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3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r>
              <a:rPr lang="en-US" b="1">
                <a:solidFill>
                  <a:sysClr val="windowText" lastClr="000000"/>
                </a:solidFill>
              </a:rPr>
              <a:t>67M 14 Conductance with Depth</a:t>
            </a:r>
          </a:p>
        </c:rich>
      </c:tx>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0.16863117520146048"/>
          <c:y val="0.12340926134233221"/>
          <c:w val="0.77680208006786033"/>
          <c:h val="0.85476534183227093"/>
        </c:manualLayout>
      </c:layout>
      <c:scatterChart>
        <c:scatterStyle val="smoothMarker"/>
        <c:varyColors val="0"/>
        <c:ser>
          <c:idx val="0"/>
          <c:order val="0"/>
          <c:tx>
            <c:strRef>
              <c:f>'67M14'!$B$1</c:f>
              <c:strCache>
                <c:ptCount val="1"/>
                <c:pt idx="0">
                  <c:v>2008</c:v>
                </c:pt>
              </c:strCache>
            </c:strRef>
          </c:tx>
          <c:spPr>
            <a:ln w="12700" cap="rnd">
              <a:solidFill>
                <a:schemeClr val="accent1"/>
              </a:solidFill>
              <a:round/>
            </a:ln>
            <a:effectLst/>
          </c:spPr>
          <c:marker>
            <c:symbol val="none"/>
          </c:marker>
          <c:xVal>
            <c:numRef>
              <c:f>'67M14'!$B$2:$B$2673</c:f>
              <c:numCache>
                <c:formatCode>General</c:formatCode>
                <c:ptCount val="2672"/>
                <c:pt idx="2">
                  <c:v>0.6</c:v>
                </c:pt>
                <c:pt idx="3">
                  <c:v>1.1000000000000001</c:v>
                </c:pt>
                <c:pt idx="4">
                  <c:v>1.5</c:v>
                </c:pt>
                <c:pt idx="5">
                  <c:v>2.2999999999999998</c:v>
                </c:pt>
                <c:pt idx="6">
                  <c:v>2.2000000000000002</c:v>
                </c:pt>
                <c:pt idx="7">
                  <c:v>2.5</c:v>
                </c:pt>
                <c:pt idx="8">
                  <c:v>2.5</c:v>
                </c:pt>
                <c:pt idx="9">
                  <c:v>2.2999999999999998</c:v>
                </c:pt>
                <c:pt idx="10">
                  <c:v>1.8</c:v>
                </c:pt>
                <c:pt idx="11">
                  <c:v>1.7</c:v>
                </c:pt>
                <c:pt idx="12">
                  <c:v>1.8</c:v>
                </c:pt>
                <c:pt idx="13">
                  <c:v>1.7</c:v>
                </c:pt>
                <c:pt idx="14">
                  <c:v>2</c:v>
                </c:pt>
                <c:pt idx="15">
                  <c:v>2.9</c:v>
                </c:pt>
                <c:pt idx="16">
                  <c:v>3.4</c:v>
                </c:pt>
                <c:pt idx="17">
                  <c:v>3.5</c:v>
                </c:pt>
                <c:pt idx="18">
                  <c:v>3</c:v>
                </c:pt>
                <c:pt idx="19">
                  <c:v>2.4</c:v>
                </c:pt>
                <c:pt idx="20">
                  <c:v>1.3</c:v>
                </c:pt>
                <c:pt idx="21">
                  <c:v>1.8</c:v>
                </c:pt>
                <c:pt idx="22">
                  <c:v>1.4</c:v>
                </c:pt>
                <c:pt idx="23">
                  <c:v>1</c:v>
                </c:pt>
                <c:pt idx="24">
                  <c:v>0.5</c:v>
                </c:pt>
                <c:pt idx="25">
                  <c:v>0.6</c:v>
                </c:pt>
                <c:pt idx="26">
                  <c:v>1.3</c:v>
                </c:pt>
                <c:pt idx="27">
                  <c:v>1.9</c:v>
                </c:pt>
                <c:pt idx="28">
                  <c:v>2.6</c:v>
                </c:pt>
                <c:pt idx="29">
                  <c:v>2.5</c:v>
                </c:pt>
                <c:pt idx="30">
                  <c:v>2.5</c:v>
                </c:pt>
                <c:pt idx="31">
                  <c:v>0.9</c:v>
                </c:pt>
                <c:pt idx="32">
                  <c:v>2.2999999999999998</c:v>
                </c:pt>
                <c:pt idx="33">
                  <c:v>2.4</c:v>
                </c:pt>
                <c:pt idx="34">
                  <c:v>0.9</c:v>
                </c:pt>
                <c:pt idx="35">
                  <c:v>1</c:v>
                </c:pt>
                <c:pt idx="36">
                  <c:v>0.7</c:v>
                </c:pt>
                <c:pt idx="37">
                  <c:v>1.1000000000000001</c:v>
                </c:pt>
                <c:pt idx="38">
                  <c:v>1.6</c:v>
                </c:pt>
                <c:pt idx="39">
                  <c:v>1.4</c:v>
                </c:pt>
                <c:pt idx="40">
                  <c:v>0.9</c:v>
                </c:pt>
                <c:pt idx="41">
                  <c:v>1.2</c:v>
                </c:pt>
                <c:pt idx="42">
                  <c:v>1</c:v>
                </c:pt>
                <c:pt idx="43">
                  <c:v>0.7</c:v>
                </c:pt>
                <c:pt idx="44">
                  <c:v>1.1000000000000001</c:v>
                </c:pt>
                <c:pt idx="45">
                  <c:v>0.4</c:v>
                </c:pt>
                <c:pt idx="46">
                  <c:v>1.3</c:v>
                </c:pt>
                <c:pt idx="47">
                  <c:v>1.6</c:v>
                </c:pt>
                <c:pt idx="48">
                  <c:v>1.1000000000000001</c:v>
                </c:pt>
                <c:pt idx="49">
                  <c:v>1.8</c:v>
                </c:pt>
                <c:pt idx="50">
                  <c:v>1.5</c:v>
                </c:pt>
                <c:pt idx="51">
                  <c:v>1.5</c:v>
                </c:pt>
                <c:pt idx="52">
                  <c:v>1.4</c:v>
                </c:pt>
                <c:pt idx="53">
                  <c:v>0.5</c:v>
                </c:pt>
                <c:pt idx="54">
                  <c:v>0.6</c:v>
                </c:pt>
                <c:pt idx="55">
                  <c:v>1.4</c:v>
                </c:pt>
                <c:pt idx="56">
                  <c:v>1.6</c:v>
                </c:pt>
                <c:pt idx="57">
                  <c:v>2.2000000000000002</c:v>
                </c:pt>
                <c:pt idx="58">
                  <c:v>2.2999999999999998</c:v>
                </c:pt>
                <c:pt idx="59">
                  <c:v>2.6</c:v>
                </c:pt>
                <c:pt idx="60">
                  <c:v>2.7</c:v>
                </c:pt>
                <c:pt idx="61">
                  <c:v>3</c:v>
                </c:pt>
                <c:pt idx="62">
                  <c:v>2.1</c:v>
                </c:pt>
                <c:pt idx="63">
                  <c:v>2.2000000000000002</c:v>
                </c:pt>
                <c:pt idx="64">
                  <c:v>2.5</c:v>
                </c:pt>
                <c:pt idx="65">
                  <c:v>1.5</c:v>
                </c:pt>
                <c:pt idx="66">
                  <c:v>2</c:v>
                </c:pt>
                <c:pt idx="67">
                  <c:v>2.5</c:v>
                </c:pt>
                <c:pt idx="68">
                  <c:v>2.5</c:v>
                </c:pt>
                <c:pt idx="69">
                  <c:v>3.2</c:v>
                </c:pt>
                <c:pt idx="70">
                  <c:v>2.7</c:v>
                </c:pt>
                <c:pt idx="71">
                  <c:v>1.9</c:v>
                </c:pt>
                <c:pt idx="72">
                  <c:v>2.7</c:v>
                </c:pt>
                <c:pt idx="73">
                  <c:v>1.4</c:v>
                </c:pt>
                <c:pt idx="74">
                  <c:v>2.1</c:v>
                </c:pt>
                <c:pt idx="75">
                  <c:v>1.7</c:v>
                </c:pt>
                <c:pt idx="76">
                  <c:v>1</c:v>
                </c:pt>
                <c:pt idx="77">
                  <c:v>1.6</c:v>
                </c:pt>
                <c:pt idx="78">
                  <c:v>2.2000000000000002</c:v>
                </c:pt>
                <c:pt idx="79">
                  <c:v>1.2</c:v>
                </c:pt>
                <c:pt idx="80">
                  <c:v>2.2999999999999998</c:v>
                </c:pt>
                <c:pt idx="81">
                  <c:v>2</c:v>
                </c:pt>
                <c:pt idx="82">
                  <c:v>2</c:v>
                </c:pt>
                <c:pt idx="83">
                  <c:v>2.6</c:v>
                </c:pt>
                <c:pt idx="84">
                  <c:v>3</c:v>
                </c:pt>
                <c:pt idx="85">
                  <c:v>2.4</c:v>
                </c:pt>
                <c:pt idx="86">
                  <c:v>2.4</c:v>
                </c:pt>
                <c:pt idx="87">
                  <c:v>2.4</c:v>
                </c:pt>
                <c:pt idx="88">
                  <c:v>1.9</c:v>
                </c:pt>
                <c:pt idx="89">
                  <c:v>2.4</c:v>
                </c:pt>
                <c:pt idx="90">
                  <c:v>2.6</c:v>
                </c:pt>
                <c:pt idx="91">
                  <c:v>2.2000000000000002</c:v>
                </c:pt>
                <c:pt idx="92">
                  <c:v>3.4</c:v>
                </c:pt>
                <c:pt idx="93">
                  <c:v>2.6</c:v>
                </c:pt>
                <c:pt idx="94">
                  <c:v>2.9</c:v>
                </c:pt>
                <c:pt idx="95">
                  <c:v>3.4</c:v>
                </c:pt>
                <c:pt idx="96">
                  <c:v>3.1</c:v>
                </c:pt>
                <c:pt idx="97">
                  <c:v>4.0999999999999996</c:v>
                </c:pt>
                <c:pt idx="98">
                  <c:v>3.7</c:v>
                </c:pt>
                <c:pt idx="99">
                  <c:v>3.7</c:v>
                </c:pt>
                <c:pt idx="100">
                  <c:v>3.7</c:v>
                </c:pt>
                <c:pt idx="101">
                  <c:v>3.8</c:v>
                </c:pt>
                <c:pt idx="102">
                  <c:v>4.2</c:v>
                </c:pt>
                <c:pt idx="103">
                  <c:v>3.6</c:v>
                </c:pt>
                <c:pt idx="104">
                  <c:v>3.5</c:v>
                </c:pt>
                <c:pt idx="105">
                  <c:v>4.4000000000000004</c:v>
                </c:pt>
                <c:pt idx="106">
                  <c:v>3.1</c:v>
                </c:pt>
                <c:pt idx="107">
                  <c:v>4</c:v>
                </c:pt>
                <c:pt idx="108">
                  <c:v>4.0999999999999996</c:v>
                </c:pt>
                <c:pt idx="109">
                  <c:v>4.8</c:v>
                </c:pt>
                <c:pt idx="110">
                  <c:v>5.0999999999999996</c:v>
                </c:pt>
                <c:pt idx="111">
                  <c:v>5.3</c:v>
                </c:pt>
                <c:pt idx="112">
                  <c:v>4.7</c:v>
                </c:pt>
                <c:pt idx="113">
                  <c:v>3</c:v>
                </c:pt>
                <c:pt idx="114">
                  <c:v>0.1</c:v>
                </c:pt>
                <c:pt idx="115">
                  <c:v>-1.8</c:v>
                </c:pt>
                <c:pt idx="116">
                  <c:v>-3.6</c:v>
                </c:pt>
                <c:pt idx="117">
                  <c:v>-4.4000000000000004</c:v>
                </c:pt>
                <c:pt idx="118">
                  <c:v>-2.1</c:v>
                </c:pt>
                <c:pt idx="119">
                  <c:v>2</c:v>
                </c:pt>
                <c:pt idx="120">
                  <c:v>5.8</c:v>
                </c:pt>
                <c:pt idx="121">
                  <c:v>6</c:v>
                </c:pt>
                <c:pt idx="122">
                  <c:v>6.5</c:v>
                </c:pt>
                <c:pt idx="123">
                  <c:v>6.6</c:v>
                </c:pt>
                <c:pt idx="124">
                  <c:v>5.5</c:v>
                </c:pt>
                <c:pt idx="125">
                  <c:v>6.4</c:v>
                </c:pt>
                <c:pt idx="126">
                  <c:v>4.9000000000000004</c:v>
                </c:pt>
                <c:pt idx="127">
                  <c:v>5.3</c:v>
                </c:pt>
                <c:pt idx="128">
                  <c:v>3</c:v>
                </c:pt>
                <c:pt idx="129">
                  <c:v>1</c:v>
                </c:pt>
                <c:pt idx="130">
                  <c:v>-1.1000000000000001</c:v>
                </c:pt>
                <c:pt idx="131">
                  <c:v>-2.2999999999999998</c:v>
                </c:pt>
                <c:pt idx="132">
                  <c:v>-3.8</c:v>
                </c:pt>
                <c:pt idx="133">
                  <c:v>-2.9</c:v>
                </c:pt>
                <c:pt idx="134">
                  <c:v>0.2</c:v>
                </c:pt>
                <c:pt idx="135">
                  <c:v>3.9</c:v>
                </c:pt>
                <c:pt idx="136">
                  <c:v>6.2</c:v>
                </c:pt>
                <c:pt idx="137">
                  <c:v>5.5</c:v>
                </c:pt>
                <c:pt idx="138">
                  <c:v>4.3</c:v>
                </c:pt>
                <c:pt idx="139">
                  <c:v>4.2</c:v>
                </c:pt>
                <c:pt idx="140">
                  <c:v>4.5</c:v>
                </c:pt>
                <c:pt idx="141">
                  <c:v>3.3</c:v>
                </c:pt>
                <c:pt idx="142">
                  <c:v>3.8</c:v>
                </c:pt>
                <c:pt idx="143">
                  <c:v>3.1</c:v>
                </c:pt>
                <c:pt idx="144">
                  <c:v>3.2</c:v>
                </c:pt>
                <c:pt idx="145">
                  <c:v>3.9</c:v>
                </c:pt>
                <c:pt idx="146">
                  <c:v>3.4</c:v>
                </c:pt>
                <c:pt idx="147">
                  <c:v>3.9</c:v>
                </c:pt>
                <c:pt idx="148">
                  <c:v>3.7</c:v>
                </c:pt>
                <c:pt idx="149">
                  <c:v>3.6</c:v>
                </c:pt>
                <c:pt idx="150">
                  <c:v>2.6</c:v>
                </c:pt>
                <c:pt idx="151">
                  <c:v>2.4</c:v>
                </c:pt>
                <c:pt idx="152">
                  <c:v>3</c:v>
                </c:pt>
                <c:pt idx="153">
                  <c:v>2.1</c:v>
                </c:pt>
                <c:pt idx="154">
                  <c:v>2</c:v>
                </c:pt>
                <c:pt idx="155">
                  <c:v>2.9</c:v>
                </c:pt>
                <c:pt idx="156">
                  <c:v>3.2</c:v>
                </c:pt>
                <c:pt idx="157">
                  <c:v>3.6</c:v>
                </c:pt>
                <c:pt idx="158">
                  <c:v>3.3</c:v>
                </c:pt>
                <c:pt idx="159">
                  <c:v>3.2</c:v>
                </c:pt>
                <c:pt idx="160">
                  <c:v>3.7</c:v>
                </c:pt>
                <c:pt idx="161">
                  <c:v>3.8</c:v>
                </c:pt>
                <c:pt idx="162">
                  <c:v>3.8</c:v>
                </c:pt>
                <c:pt idx="163">
                  <c:v>4</c:v>
                </c:pt>
                <c:pt idx="164">
                  <c:v>3.6</c:v>
                </c:pt>
                <c:pt idx="165">
                  <c:v>3.9</c:v>
                </c:pt>
                <c:pt idx="166">
                  <c:v>3.8</c:v>
                </c:pt>
                <c:pt idx="167">
                  <c:v>3.1</c:v>
                </c:pt>
                <c:pt idx="168">
                  <c:v>1.9</c:v>
                </c:pt>
                <c:pt idx="169">
                  <c:v>1.3</c:v>
                </c:pt>
                <c:pt idx="170">
                  <c:v>0</c:v>
                </c:pt>
                <c:pt idx="171">
                  <c:v>-0.6</c:v>
                </c:pt>
                <c:pt idx="172">
                  <c:v>0.4</c:v>
                </c:pt>
                <c:pt idx="173">
                  <c:v>0.4</c:v>
                </c:pt>
                <c:pt idx="174">
                  <c:v>1.7</c:v>
                </c:pt>
                <c:pt idx="175">
                  <c:v>1.7</c:v>
                </c:pt>
                <c:pt idx="176">
                  <c:v>3</c:v>
                </c:pt>
                <c:pt idx="177">
                  <c:v>1.8</c:v>
                </c:pt>
                <c:pt idx="178">
                  <c:v>2.6</c:v>
                </c:pt>
                <c:pt idx="179">
                  <c:v>3.6</c:v>
                </c:pt>
                <c:pt idx="180">
                  <c:v>4</c:v>
                </c:pt>
                <c:pt idx="181">
                  <c:v>5.0999999999999996</c:v>
                </c:pt>
                <c:pt idx="182">
                  <c:v>2.2000000000000002</c:v>
                </c:pt>
                <c:pt idx="183">
                  <c:v>-1.6</c:v>
                </c:pt>
                <c:pt idx="184">
                  <c:v>-9.5</c:v>
                </c:pt>
                <c:pt idx="185">
                  <c:v>-21.3</c:v>
                </c:pt>
                <c:pt idx="186">
                  <c:v>-34.200000000000003</c:v>
                </c:pt>
                <c:pt idx="187">
                  <c:v>-44.3</c:v>
                </c:pt>
                <c:pt idx="188">
                  <c:v>-50.8</c:v>
                </c:pt>
                <c:pt idx="189">
                  <c:v>-50.8</c:v>
                </c:pt>
                <c:pt idx="190">
                  <c:v>-39.700000000000003</c:v>
                </c:pt>
                <c:pt idx="191">
                  <c:v>-19.100000000000001</c:v>
                </c:pt>
                <c:pt idx="192">
                  <c:v>0.3</c:v>
                </c:pt>
                <c:pt idx="193">
                  <c:v>15.2</c:v>
                </c:pt>
                <c:pt idx="194">
                  <c:v>23.5</c:v>
                </c:pt>
                <c:pt idx="195">
                  <c:v>23</c:v>
                </c:pt>
                <c:pt idx="196">
                  <c:v>17.3</c:v>
                </c:pt>
                <c:pt idx="197">
                  <c:v>11.4</c:v>
                </c:pt>
                <c:pt idx="198">
                  <c:v>6.3</c:v>
                </c:pt>
                <c:pt idx="199">
                  <c:v>5.4</c:v>
                </c:pt>
                <c:pt idx="200">
                  <c:v>4.5</c:v>
                </c:pt>
                <c:pt idx="201">
                  <c:v>4.8</c:v>
                </c:pt>
                <c:pt idx="202">
                  <c:v>4.8</c:v>
                </c:pt>
                <c:pt idx="203">
                  <c:v>4.3</c:v>
                </c:pt>
                <c:pt idx="204">
                  <c:v>4.9000000000000004</c:v>
                </c:pt>
                <c:pt idx="205">
                  <c:v>3.8</c:v>
                </c:pt>
                <c:pt idx="206">
                  <c:v>4</c:v>
                </c:pt>
                <c:pt idx="207">
                  <c:v>3.1</c:v>
                </c:pt>
                <c:pt idx="208">
                  <c:v>2.6</c:v>
                </c:pt>
                <c:pt idx="209">
                  <c:v>2.5</c:v>
                </c:pt>
                <c:pt idx="210">
                  <c:v>2.7</c:v>
                </c:pt>
                <c:pt idx="211">
                  <c:v>2.8</c:v>
                </c:pt>
                <c:pt idx="212">
                  <c:v>3</c:v>
                </c:pt>
                <c:pt idx="213">
                  <c:v>2.4</c:v>
                </c:pt>
                <c:pt idx="214">
                  <c:v>2.2999999999999998</c:v>
                </c:pt>
                <c:pt idx="215">
                  <c:v>3.4</c:v>
                </c:pt>
                <c:pt idx="216">
                  <c:v>1.9</c:v>
                </c:pt>
                <c:pt idx="217">
                  <c:v>2.1</c:v>
                </c:pt>
                <c:pt idx="218">
                  <c:v>1.7</c:v>
                </c:pt>
                <c:pt idx="219">
                  <c:v>2.4</c:v>
                </c:pt>
                <c:pt idx="220">
                  <c:v>2.2000000000000002</c:v>
                </c:pt>
                <c:pt idx="221">
                  <c:v>4.4000000000000004</c:v>
                </c:pt>
                <c:pt idx="222">
                  <c:v>2.4</c:v>
                </c:pt>
                <c:pt idx="223">
                  <c:v>3.1</c:v>
                </c:pt>
                <c:pt idx="224">
                  <c:v>3.1</c:v>
                </c:pt>
                <c:pt idx="225">
                  <c:v>2.2000000000000002</c:v>
                </c:pt>
                <c:pt idx="226">
                  <c:v>3.2</c:v>
                </c:pt>
                <c:pt idx="227">
                  <c:v>1.6</c:v>
                </c:pt>
                <c:pt idx="228">
                  <c:v>3.1</c:v>
                </c:pt>
                <c:pt idx="229">
                  <c:v>2.6</c:v>
                </c:pt>
                <c:pt idx="230">
                  <c:v>3.7</c:v>
                </c:pt>
                <c:pt idx="231">
                  <c:v>2.7</c:v>
                </c:pt>
                <c:pt idx="232">
                  <c:v>4.0999999999999996</c:v>
                </c:pt>
                <c:pt idx="233">
                  <c:v>4</c:v>
                </c:pt>
                <c:pt idx="234">
                  <c:v>3.1</c:v>
                </c:pt>
                <c:pt idx="235">
                  <c:v>3.2</c:v>
                </c:pt>
                <c:pt idx="236">
                  <c:v>3.3</c:v>
                </c:pt>
                <c:pt idx="237">
                  <c:v>4.5999999999999996</c:v>
                </c:pt>
                <c:pt idx="238">
                  <c:v>2.8</c:v>
                </c:pt>
                <c:pt idx="239">
                  <c:v>2.9</c:v>
                </c:pt>
                <c:pt idx="240">
                  <c:v>4</c:v>
                </c:pt>
                <c:pt idx="241">
                  <c:v>4.0999999999999996</c:v>
                </c:pt>
                <c:pt idx="242">
                  <c:v>2.2000000000000002</c:v>
                </c:pt>
                <c:pt idx="243">
                  <c:v>3.4</c:v>
                </c:pt>
                <c:pt idx="244">
                  <c:v>2.5</c:v>
                </c:pt>
                <c:pt idx="245">
                  <c:v>3.6</c:v>
                </c:pt>
                <c:pt idx="246">
                  <c:v>4.5999999999999996</c:v>
                </c:pt>
                <c:pt idx="247">
                  <c:v>4.8</c:v>
                </c:pt>
                <c:pt idx="248">
                  <c:v>3.4</c:v>
                </c:pt>
                <c:pt idx="249">
                  <c:v>3.9</c:v>
                </c:pt>
                <c:pt idx="250">
                  <c:v>3.7</c:v>
                </c:pt>
                <c:pt idx="251">
                  <c:v>3.7</c:v>
                </c:pt>
                <c:pt idx="252">
                  <c:v>3.8</c:v>
                </c:pt>
                <c:pt idx="253">
                  <c:v>4.5</c:v>
                </c:pt>
                <c:pt idx="254">
                  <c:v>4.7</c:v>
                </c:pt>
                <c:pt idx="255">
                  <c:v>5.3</c:v>
                </c:pt>
                <c:pt idx="256">
                  <c:v>4.4000000000000004</c:v>
                </c:pt>
                <c:pt idx="257">
                  <c:v>3.5</c:v>
                </c:pt>
                <c:pt idx="258">
                  <c:v>6</c:v>
                </c:pt>
                <c:pt idx="259">
                  <c:v>4.5</c:v>
                </c:pt>
                <c:pt idx="260">
                  <c:v>3.7</c:v>
                </c:pt>
                <c:pt idx="261">
                  <c:v>5</c:v>
                </c:pt>
                <c:pt idx="262">
                  <c:v>4.8</c:v>
                </c:pt>
                <c:pt idx="263">
                  <c:v>5.3</c:v>
                </c:pt>
                <c:pt idx="264">
                  <c:v>4.9000000000000004</c:v>
                </c:pt>
                <c:pt idx="265">
                  <c:v>5.5</c:v>
                </c:pt>
                <c:pt idx="266">
                  <c:v>4.8</c:v>
                </c:pt>
                <c:pt idx="267">
                  <c:v>5.5</c:v>
                </c:pt>
                <c:pt idx="268">
                  <c:v>5.0999999999999996</c:v>
                </c:pt>
                <c:pt idx="269">
                  <c:v>4.5999999999999996</c:v>
                </c:pt>
                <c:pt idx="270">
                  <c:v>4.8</c:v>
                </c:pt>
                <c:pt idx="271">
                  <c:v>5.8</c:v>
                </c:pt>
                <c:pt idx="272">
                  <c:v>4.9000000000000004</c:v>
                </c:pt>
                <c:pt idx="273">
                  <c:v>4.5</c:v>
                </c:pt>
                <c:pt idx="274">
                  <c:v>5.0999999999999996</c:v>
                </c:pt>
                <c:pt idx="275">
                  <c:v>4.4000000000000004</c:v>
                </c:pt>
                <c:pt idx="276">
                  <c:v>4.3</c:v>
                </c:pt>
                <c:pt idx="277">
                  <c:v>3.6</c:v>
                </c:pt>
                <c:pt idx="278">
                  <c:v>2.5</c:v>
                </c:pt>
                <c:pt idx="279">
                  <c:v>2.7</c:v>
                </c:pt>
                <c:pt idx="280">
                  <c:v>4.0999999999999996</c:v>
                </c:pt>
                <c:pt idx="281">
                  <c:v>4.2</c:v>
                </c:pt>
                <c:pt idx="282">
                  <c:v>5.2</c:v>
                </c:pt>
                <c:pt idx="283">
                  <c:v>6.3</c:v>
                </c:pt>
                <c:pt idx="284">
                  <c:v>4.9000000000000004</c:v>
                </c:pt>
                <c:pt idx="285">
                  <c:v>4</c:v>
                </c:pt>
                <c:pt idx="286">
                  <c:v>5</c:v>
                </c:pt>
                <c:pt idx="287">
                  <c:v>4.4000000000000004</c:v>
                </c:pt>
                <c:pt idx="288">
                  <c:v>4.4000000000000004</c:v>
                </c:pt>
                <c:pt idx="289">
                  <c:v>3.3</c:v>
                </c:pt>
                <c:pt idx="290">
                  <c:v>3.4</c:v>
                </c:pt>
                <c:pt idx="291">
                  <c:v>3.8</c:v>
                </c:pt>
                <c:pt idx="292">
                  <c:v>3.8</c:v>
                </c:pt>
                <c:pt idx="293">
                  <c:v>5</c:v>
                </c:pt>
                <c:pt idx="294">
                  <c:v>5.2</c:v>
                </c:pt>
                <c:pt idx="295">
                  <c:v>5.2</c:v>
                </c:pt>
                <c:pt idx="296">
                  <c:v>4.3</c:v>
                </c:pt>
                <c:pt idx="297">
                  <c:v>5.5</c:v>
                </c:pt>
                <c:pt idx="298">
                  <c:v>5.8</c:v>
                </c:pt>
                <c:pt idx="299">
                  <c:v>5</c:v>
                </c:pt>
                <c:pt idx="300">
                  <c:v>5.3</c:v>
                </c:pt>
                <c:pt idx="301">
                  <c:v>4.5</c:v>
                </c:pt>
                <c:pt idx="302">
                  <c:v>4.9000000000000004</c:v>
                </c:pt>
                <c:pt idx="303">
                  <c:v>4.7</c:v>
                </c:pt>
                <c:pt idx="304">
                  <c:v>4.5999999999999996</c:v>
                </c:pt>
                <c:pt idx="305">
                  <c:v>4</c:v>
                </c:pt>
                <c:pt idx="306">
                  <c:v>4.0999999999999996</c:v>
                </c:pt>
                <c:pt idx="307">
                  <c:v>4.5999999999999996</c:v>
                </c:pt>
                <c:pt idx="308">
                  <c:v>5</c:v>
                </c:pt>
                <c:pt idx="309">
                  <c:v>4.2</c:v>
                </c:pt>
                <c:pt idx="310">
                  <c:v>5.0999999999999996</c:v>
                </c:pt>
                <c:pt idx="311">
                  <c:v>5.2</c:v>
                </c:pt>
                <c:pt idx="312">
                  <c:v>6</c:v>
                </c:pt>
                <c:pt idx="313">
                  <c:v>6.1</c:v>
                </c:pt>
                <c:pt idx="314">
                  <c:v>5.4</c:v>
                </c:pt>
                <c:pt idx="315">
                  <c:v>5.6</c:v>
                </c:pt>
                <c:pt idx="316">
                  <c:v>4.7</c:v>
                </c:pt>
                <c:pt idx="317">
                  <c:v>5.5</c:v>
                </c:pt>
                <c:pt idx="318">
                  <c:v>4.5</c:v>
                </c:pt>
                <c:pt idx="319">
                  <c:v>3.7</c:v>
                </c:pt>
                <c:pt idx="320">
                  <c:v>1.1000000000000001</c:v>
                </c:pt>
                <c:pt idx="321">
                  <c:v>1.1000000000000001</c:v>
                </c:pt>
                <c:pt idx="322">
                  <c:v>2.7</c:v>
                </c:pt>
                <c:pt idx="323">
                  <c:v>4.9000000000000004</c:v>
                </c:pt>
                <c:pt idx="324">
                  <c:v>4.3</c:v>
                </c:pt>
                <c:pt idx="325">
                  <c:v>3.4</c:v>
                </c:pt>
                <c:pt idx="326">
                  <c:v>2</c:v>
                </c:pt>
                <c:pt idx="327">
                  <c:v>0.6</c:v>
                </c:pt>
                <c:pt idx="328">
                  <c:v>-1.8</c:v>
                </c:pt>
                <c:pt idx="329">
                  <c:v>-2.1</c:v>
                </c:pt>
                <c:pt idx="330">
                  <c:v>-2.9</c:v>
                </c:pt>
                <c:pt idx="331">
                  <c:v>-2.9</c:v>
                </c:pt>
                <c:pt idx="332">
                  <c:v>-2.7</c:v>
                </c:pt>
                <c:pt idx="333">
                  <c:v>-2.9</c:v>
                </c:pt>
                <c:pt idx="334">
                  <c:v>-1.7</c:v>
                </c:pt>
                <c:pt idx="335">
                  <c:v>-0.2</c:v>
                </c:pt>
                <c:pt idx="336">
                  <c:v>1.8</c:v>
                </c:pt>
                <c:pt idx="337">
                  <c:v>1.8</c:v>
                </c:pt>
                <c:pt idx="338">
                  <c:v>2.4</c:v>
                </c:pt>
                <c:pt idx="339">
                  <c:v>5.5</c:v>
                </c:pt>
                <c:pt idx="340">
                  <c:v>6.7</c:v>
                </c:pt>
                <c:pt idx="341">
                  <c:v>10.199999999999999</c:v>
                </c:pt>
                <c:pt idx="342">
                  <c:v>10.6</c:v>
                </c:pt>
                <c:pt idx="343">
                  <c:v>10.6</c:v>
                </c:pt>
                <c:pt idx="344">
                  <c:v>9</c:v>
                </c:pt>
                <c:pt idx="345">
                  <c:v>6.1</c:v>
                </c:pt>
                <c:pt idx="346">
                  <c:v>5.9</c:v>
                </c:pt>
                <c:pt idx="347">
                  <c:v>6.5</c:v>
                </c:pt>
                <c:pt idx="348">
                  <c:v>5.6</c:v>
                </c:pt>
                <c:pt idx="349">
                  <c:v>3.7</c:v>
                </c:pt>
                <c:pt idx="350">
                  <c:v>5</c:v>
                </c:pt>
                <c:pt idx="351">
                  <c:v>5.5</c:v>
                </c:pt>
                <c:pt idx="352">
                  <c:v>5.0999999999999996</c:v>
                </c:pt>
                <c:pt idx="353">
                  <c:v>5.3</c:v>
                </c:pt>
                <c:pt idx="354">
                  <c:v>3.6</c:v>
                </c:pt>
                <c:pt idx="355">
                  <c:v>2.4</c:v>
                </c:pt>
                <c:pt idx="356">
                  <c:v>-0.8</c:v>
                </c:pt>
                <c:pt idx="357">
                  <c:v>-0.6</c:v>
                </c:pt>
                <c:pt idx="358">
                  <c:v>-0.9</c:v>
                </c:pt>
                <c:pt idx="359">
                  <c:v>-0.4</c:v>
                </c:pt>
                <c:pt idx="360">
                  <c:v>-0.1</c:v>
                </c:pt>
                <c:pt idx="361">
                  <c:v>-0.4</c:v>
                </c:pt>
                <c:pt idx="362">
                  <c:v>1.8</c:v>
                </c:pt>
                <c:pt idx="363">
                  <c:v>2</c:v>
                </c:pt>
                <c:pt idx="364">
                  <c:v>0.6</c:v>
                </c:pt>
                <c:pt idx="365">
                  <c:v>-0.3</c:v>
                </c:pt>
                <c:pt idx="366">
                  <c:v>-1.6</c:v>
                </c:pt>
                <c:pt idx="367">
                  <c:v>1.6</c:v>
                </c:pt>
                <c:pt idx="368">
                  <c:v>5.3</c:v>
                </c:pt>
                <c:pt idx="369">
                  <c:v>7.9</c:v>
                </c:pt>
                <c:pt idx="370">
                  <c:v>10.8</c:v>
                </c:pt>
                <c:pt idx="371">
                  <c:v>11.8</c:v>
                </c:pt>
                <c:pt idx="372">
                  <c:v>10.7</c:v>
                </c:pt>
                <c:pt idx="373">
                  <c:v>6.1</c:v>
                </c:pt>
                <c:pt idx="374">
                  <c:v>2.5</c:v>
                </c:pt>
                <c:pt idx="375">
                  <c:v>0.6</c:v>
                </c:pt>
                <c:pt idx="376">
                  <c:v>-1.3</c:v>
                </c:pt>
                <c:pt idx="377">
                  <c:v>-2.5</c:v>
                </c:pt>
                <c:pt idx="378">
                  <c:v>-0.7</c:v>
                </c:pt>
                <c:pt idx="379">
                  <c:v>2.2000000000000002</c:v>
                </c:pt>
                <c:pt idx="380">
                  <c:v>4.8</c:v>
                </c:pt>
                <c:pt idx="381">
                  <c:v>4.7</c:v>
                </c:pt>
                <c:pt idx="382">
                  <c:v>4.4000000000000004</c:v>
                </c:pt>
                <c:pt idx="383">
                  <c:v>3</c:v>
                </c:pt>
                <c:pt idx="384">
                  <c:v>3.2</c:v>
                </c:pt>
                <c:pt idx="385">
                  <c:v>4.7</c:v>
                </c:pt>
                <c:pt idx="386">
                  <c:v>5.7</c:v>
                </c:pt>
                <c:pt idx="387">
                  <c:v>6</c:v>
                </c:pt>
                <c:pt idx="388">
                  <c:v>6.7</c:v>
                </c:pt>
                <c:pt idx="389">
                  <c:v>5.8</c:v>
                </c:pt>
                <c:pt idx="390">
                  <c:v>5.5</c:v>
                </c:pt>
                <c:pt idx="391">
                  <c:v>5</c:v>
                </c:pt>
                <c:pt idx="392">
                  <c:v>5.7</c:v>
                </c:pt>
                <c:pt idx="393">
                  <c:v>4.7</c:v>
                </c:pt>
                <c:pt idx="394">
                  <c:v>5.0999999999999996</c:v>
                </c:pt>
                <c:pt idx="395">
                  <c:v>3.6</c:v>
                </c:pt>
                <c:pt idx="396">
                  <c:v>4.4000000000000004</c:v>
                </c:pt>
                <c:pt idx="397">
                  <c:v>4.4000000000000004</c:v>
                </c:pt>
                <c:pt idx="398">
                  <c:v>4.8</c:v>
                </c:pt>
                <c:pt idx="399">
                  <c:v>4.2</c:v>
                </c:pt>
                <c:pt idx="400">
                  <c:v>4.8</c:v>
                </c:pt>
                <c:pt idx="401">
                  <c:v>4.5999999999999996</c:v>
                </c:pt>
                <c:pt idx="402">
                  <c:v>4.4000000000000004</c:v>
                </c:pt>
                <c:pt idx="403">
                  <c:v>5.2</c:v>
                </c:pt>
                <c:pt idx="404">
                  <c:v>3.9</c:v>
                </c:pt>
                <c:pt idx="405">
                  <c:v>5.3</c:v>
                </c:pt>
                <c:pt idx="406">
                  <c:v>5.2</c:v>
                </c:pt>
                <c:pt idx="407">
                  <c:v>4.4000000000000004</c:v>
                </c:pt>
                <c:pt idx="408">
                  <c:v>5</c:v>
                </c:pt>
                <c:pt idx="409">
                  <c:v>4.5999999999999996</c:v>
                </c:pt>
                <c:pt idx="410">
                  <c:v>5.6</c:v>
                </c:pt>
                <c:pt idx="411">
                  <c:v>5.4</c:v>
                </c:pt>
                <c:pt idx="412">
                  <c:v>5.0999999999999996</c:v>
                </c:pt>
                <c:pt idx="413">
                  <c:v>5.6</c:v>
                </c:pt>
                <c:pt idx="414">
                  <c:v>4.9000000000000004</c:v>
                </c:pt>
                <c:pt idx="415">
                  <c:v>5.2</c:v>
                </c:pt>
                <c:pt idx="416">
                  <c:v>5.5</c:v>
                </c:pt>
                <c:pt idx="417">
                  <c:v>5.2</c:v>
                </c:pt>
                <c:pt idx="418">
                  <c:v>5.9</c:v>
                </c:pt>
                <c:pt idx="419">
                  <c:v>4.3</c:v>
                </c:pt>
                <c:pt idx="420">
                  <c:v>6.2</c:v>
                </c:pt>
                <c:pt idx="421">
                  <c:v>5.0999999999999996</c:v>
                </c:pt>
                <c:pt idx="422">
                  <c:v>5.3</c:v>
                </c:pt>
                <c:pt idx="423">
                  <c:v>5</c:v>
                </c:pt>
                <c:pt idx="424">
                  <c:v>6.5</c:v>
                </c:pt>
                <c:pt idx="425">
                  <c:v>5.5</c:v>
                </c:pt>
                <c:pt idx="426">
                  <c:v>5.9</c:v>
                </c:pt>
                <c:pt idx="427">
                  <c:v>6.3</c:v>
                </c:pt>
                <c:pt idx="428">
                  <c:v>5</c:v>
                </c:pt>
                <c:pt idx="429">
                  <c:v>4.4000000000000004</c:v>
                </c:pt>
                <c:pt idx="430">
                  <c:v>4.0999999999999996</c:v>
                </c:pt>
                <c:pt idx="431">
                  <c:v>4.4000000000000004</c:v>
                </c:pt>
                <c:pt idx="432">
                  <c:v>4.5</c:v>
                </c:pt>
                <c:pt idx="433">
                  <c:v>6</c:v>
                </c:pt>
                <c:pt idx="434">
                  <c:v>6.6</c:v>
                </c:pt>
                <c:pt idx="435">
                  <c:v>6.6</c:v>
                </c:pt>
                <c:pt idx="436">
                  <c:v>6.3</c:v>
                </c:pt>
                <c:pt idx="437">
                  <c:v>6.5</c:v>
                </c:pt>
                <c:pt idx="438">
                  <c:v>6.9</c:v>
                </c:pt>
                <c:pt idx="439">
                  <c:v>6.6</c:v>
                </c:pt>
                <c:pt idx="440">
                  <c:v>6</c:v>
                </c:pt>
                <c:pt idx="441">
                  <c:v>6.3</c:v>
                </c:pt>
                <c:pt idx="442">
                  <c:v>5.8</c:v>
                </c:pt>
                <c:pt idx="443">
                  <c:v>7</c:v>
                </c:pt>
                <c:pt idx="444">
                  <c:v>6.4</c:v>
                </c:pt>
                <c:pt idx="445">
                  <c:v>6.7</c:v>
                </c:pt>
                <c:pt idx="446">
                  <c:v>6.3</c:v>
                </c:pt>
                <c:pt idx="447">
                  <c:v>6.3</c:v>
                </c:pt>
                <c:pt idx="448">
                  <c:v>6.2</c:v>
                </c:pt>
                <c:pt idx="449">
                  <c:v>6.3</c:v>
                </c:pt>
                <c:pt idx="450">
                  <c:v>5.7</c:v>
                </c:pt>
                <c:pt idx="451">
                  <c:v>6.7</c:v>
                </c:pt>
                <c:pt idx="452">
                  <c:v>6.1</c:v>
                </c:pt>
                <c:pt idx="453">
                  <c:v>5.5</c:v>
                </c:pt>
                <c:pt idx="454">
                  <c:v>6.6</c:v>
                </c:pt>
                <c:pt idx="455">
                  <c:v>6.9</c:v>
                </c:pt>
                <c:pt idx="456">
                  <c:v>6.3</c:v>
                </c:pt>
                <c:pt idx="457">
                  <c:v>7.1</c:v>
                </c:pt>
                <c:pt idx="458">
                  <c:v>6.5</c:v>
                </c:pt>
                <c:pt idx="459">
                  <c:v>7</c:v>
                </c:pt>
                <c:pt idx="460">
                  <c:v>6.9</c:v>
                </c:pt>
                <c:pt idx="461">
                  <c:v>6.8</c:v>
                </c:pt>
                <c:pt idx="462">
                  <c:v>7.2</c:v>
                </c:pt>
                <c:pt idx="463">
                  <c:v>7.1</c:v>
                </c:pt>
                <c:pt idx="464">
                  <c:v>6.6</c:v>
                </c:pt>
                <c:pt idx="465">
                  <c:v>7.2</c:v>
                </c:pt>
                <c:pt idx="466">
                  <c:v>6.9</c:v>
                </c:pt>
                <c:pt idx="467">
                  <c:v>7.6</c:v>
                </c:pt>
                <c:pt idx="468">
                  <c:v>7.2</c:v>
                </c:pt>
                <c:pt idx="469">
                  <c:v>8.3000000000000007</c:v>
                </c:pt>
                <c:pt idx="470">
                  <c:v>7.4</c:v>
                </c:pt>
                <c:pt idx="471">
                  <c:v>7.3</c:v>
                </c:pt>
                <c:pt idx="472">
                  <c:v>6</c:v>
                </c:pt>
                <c:pt idx="473">
                  <c:v>7.2</c:v>
                </c:pt>
                <c:pt idx="474">
                  <c:v>7.2</c:v>
                </c:pt>
                <c:pt idx="475">
                  <c:v>7.3</c:v>
                </c:pt>
                <c:pt idx="476">
                  <c:v>8.1</c:v>
                </c:pt>
                <c:pt idx="477">
                  <c:v>7.2</c:v>
                </c:pt>
                <c:pt idx="478">
                  <c:v>6.9</c:v>
                </c:pt>
                <c:pt idx="479">
                  <c:v>8.3000000000000007</c:v>
                </c:pt>
                <c:pt idx="480">
                  <c:v>7.3</c:v>
                </c:pt>
                <c:pt idx="481">
                  <c:v>7.7</c:v>
                </c:pt>
                <c:pt idx="482">
                  <c:v>6.5</c:v>
                </c:pt>
                <c:pt idx="483">
                  <c:v>7.3</c:v>
                </c:pt>
                <c:pt idx="484">
                  <c:v>6.5</c:v>
                </c:pt>
                <c:pt idx="485">
                  <c:v>7.5</c:v>
                </c:pt>
                <c:pt idx="486">
                  <c:v>7.6</c:v>
                </c:pt>
                <c:pt idx="487">
                  <c:v>6.2</c:v>
                </c:pt>
                <c:pt idx="488">
                  <c:v>6.9</c:v>
                </c:pt>
                <c:pt idx="489">
                  <c:v>7</c:v>
                </c:pt>
                <c:pt idx="490">
                  <c:v>8</c:v>
                </c:pt>
                <c:pt idx="491">
                  <c:v>7.2</c:v>
                </c:pt>
                <c:pt idx="492">
                  <c:v>7.4</c:v>
                </c:pt>
                <c:pt idx="493">
                  <c:v>6.9</c:v>
                </c:pt>
                <c:pt idx="494">
                  <c:v>6.3</c:v>
                </c:pt>
                <c:pt idx="495">
                  <c:v>7.6</c:v>
                </c:pt>
                <c:pt idx="496">
                  <c:v>7.2</c:v>
                </c:pt>
                <c:pt idx="497">
                  <c:v>7.1</c:v>
                </c:pt>
                <c:pt idx="498">
                  <c:v>6.9</c:v>
                </c:pt>
                <c:pt idx="499">
                  <c:v>7.4</c:v>
                </c:pt>
                <c:pt idx="500">
                  <c:v>6.7</c:v>
                </c:pt>
                <c:pt idx="501">
                  <c:v>7.3</c:v>
                </c:pt>
                <c:pt idx="502">
                  <c:v>8.1999999999999993</c:v>
                </c:pt>
                <c:pt idx="503">
                  <c:v>7.9</c:v>
                </c:pt>
                <c:pt idx="504">
                  <c:v>7.7</c:v>
                </c:pt>
                <c:pt idx="505">
                  <c:v>5.9</c:v>
                </c:pt>
                <c:pt idx="506">
                  <c:v>6.8</c:v>
                </c:pt>
                <c:pt idx="507">
                  <c:v>8</c:v>
                </c:pt>
                <c:pt idx="508">
                  <c:v>7.9</c:v>
                </c:pt>
                <c:pt idx="509">
                  <c:v>7.9</c:v>
                </c:pt>
                <c:pt idx="510">
                  <c:v>8</c:v>
                </c:pt>
                <c:pt idx="511">
                  <c:v>6.5</c:v>
                </c:pt>
                <c:pt idx="512">
                  <c:v>7.8</c:v>
                </c:pt>
                <c:pt idx="513">
                  <c:v>7.7</c:v>
                </c:pt>
                <c:pt idx="514">
                  <c:v>7.8</c:v>
                </c:pt>
                <c:pt idx="515">
                  <c:v>8.1999999999999993</c:v>
                </c:pt>
                <c:pt idx="516">
                  <c:v>7.5</c:v>
                </c:pt>
                <c:pt idx="517">
                  <c:v>8.4</c:v>
                </c:pt>
                <c:pt idx="518">
                  <c:v>9</c:v>
                </c:pt>
                <c:pt idx="519">
                  <c:v>9.5</c:v>
                </c:pt>
                <c:pt idx="520">
                  <c:v>9.3000000000000007</c:v>
                </c:pt>
                <c:pt idx="521">
                  <c:v>7.8</c:v>
                </c:pt>
                <c:pt idx="522">
                  <c:v>8.5</c:v>
                </c:pt>
                <c:pt idx="523">
                  <c:v>9.3000000000000007</c:v>
                </c:pt>
                <c:pt idx="524">
                  <c:v>8.5</c:v>
                </c:pt>
                <c:pt idx="525">
                  <c:v>8.1</c:v>
                </c:pt>
                <c:pt idx="526">
                  <c:v>9.9</c:v>
                </c:pt>
                <c:pt idx="527">
                  <c:v>9.8000000000000007</c:v>
                </c:pt>
                <c:pt idx="528">
                  <c:v>9.9</c:v>
                </c:pt>
                <c:pt idx="529">
                  <c:v>8.8000000000000007</c:v>
                </c:pt>
                <c:pt idx="530">
                  <c:v>8.9</c:v>
                </c:pt>
                <c:pt idx="531">
                  <c:v>7.6</c:v>
                </c:pt>
                <c:pt idx="532">
                  <c:v>8.5</c:v>
                </c:pt>
                <c:pt idx="533">
                  <c:v>8.1</c:v>
                </c:pt>
                <c:pt idx="534">
                  <c:v>9.3000000000000007</c:v>
                </c:pt>
                <c:pt idx="535">
                  <c:v>7.6</c:v>
                </c:pt>
                <c:pt idx="536">
                  <c:v>7.5</c:v>
                </c:pt>
                <c:pt idx="537">
                  <c:v>8.5</c:v>
                </c:pt>
                <c:pt idx="538">
                  <c:v>8</c:v>
                </c:pt>
                <c:pt idx="539">
                  <c:v>9.3000000000000007</c:v>
                </c:pt>
                <c:pt idx="540">
                  <c:v>10</c:v>
                </c:pt>
                <c:pt idx="541">
                  <c:v>8.3000000000000007</c:v>
                </c:pt>
                <c:pt idx="542">
                  <c:v>8</c:v>
                </c:pt>
                <c:pt idx="543">
                  <c:v>7.6</c:v>
                </c:pt>
                <c:pt idx="544">
                  <c:v>8.9</c:v>
                </c:pt>
                <c:pt idx="545">
                  <c:v>7.9</c:v>
                </c:pt>
                <c:pt idx="546">
                  <c:v>9</c:v>
                </c:pt>
                <c:pt idx="547">
                  <c:v>9.1</c:v>
                </c:pt>
                <c:pt idx="548">
                  <c:v>6.9</c:v>
                </c:pt>
                <c:pt idx="549">
                  <c:v>6.5</c:v>
                </c:pt>
                <c:pt idx="550">
                  <c:v>6.5</c:v>
                </c:pt>
                <c:pt idx="551">
                  <c:v>6.6</c:v>
                </c:pt>
                <c:pt idx="552">
                  <c:v>9.5</c:v>
                </c:pt>
                <c:pt idx="553">
                  <c:v>11.1</c:v>
                </c:pt>
                <c:pt idx="554">
                  <c:v>11.9</c:v>
                </c:pt>
                <c:pt idx="555">
                  <c:v>13.1</c:v>
                </c:pt>
                <c:pt idx="556">
                  <c:v>13.6</c:v>
                </c:pt>
                <c:pt idx="557">
                  <c:v>12.9</c:v>
                </c:pt>
                <c:pt idx="558">
                  <c:v>13.6</c:v>
                </c:pt>
                <c:pt idx="559">
                  <c:v>16.399999999999999</c:v>
                </c:pt>
                <c:pt idx="560">
                  <c:v>16.3</c:v>
                </c:pt>
                <c:pt idx="561">
                  <c:v>16</c:v>
                </c:pt>
                <c:pt idx="562">
                  <c:v>17.600000000000001</c:v>
                </c:pt>
                <c:pt idx="563">
                  <c:v>17.2</c:v>
                </c:pt>
                <c:pt idx="564">
                  <c:v>17.8</c:v>
                </c:pt>
                <c:pt idx="565">
                  <c:v>18.600000000000001</c:v>
                </c:pt>
                <c:pt idx="566">
                  <c:v>17.600000000000001</c:v>
                </c:pt>
                <c:pt idx="567">
                  <c:v>18.399999999999999</c:v>
                </c:pt>
                <c:pt idx="568">
                  <c:v>18.399999999999999</c:v>
                </c:pt>
                <c:pt idx="569">
                  <c:v>16.600000000000001</c:v>
                </c:pt>
                <c:pt idx="570">
                  <c:v>17.600000000000001</c:v>
                </c:pt>
                <c:pt idx="571">
                  <c:v>18.600000000000001</c:v>
                </c:pt>
                <c:pt idx="572">
                  <c:v>18.600000000000001</c:v>
                </c:pt>
                <c:pt idx="573">
                  <c:v>18.899999999999999</c:v>
                </c:pt>
                <c:pt idx="574">
                  <c:v>19.7</c:v>
                </c:pt>
                <c:pt idx="575">
                  <c:v>18.5</c:v>
                </c:pt>
                <c:pt idx="576">
                  <c:v>19.600000000000001</c:v>
                </c:pt>
                <c:pt idx="577">
                  <c:v>20.3</c:v>
                </c:pt>
                <c:pt idx="578">
                  <c:v>19.600000000000001</c:v>
                </c:pt>
                <c:pt idx="579">
                  <c:v>19.3</c:v>
                </c:pt>
                <c:pt idx="580">
                  <c:v>20.5</c:v>
                </c:pt>
                <c:pt idx="581">
                  <c:v>20</c:v>
                </c:pt>
                <c:pt idx="582">
                  <c:v>19.600000000000001</c:v>
                </c:pt>
                <c:pt idx="583">
                  <c:v>18.3</c:v>
                </c:pt>
                <c:pt idx="584">
                  <c:v>18.899999999999999</c:v>
                </c:pt>
                <c:pt idx="585">
                  <c:v>20.399999999999999</c:v>
                </c:pt>
                <c:pt idx="586">
                  <c:v>19.8</c:v>
                </c:pt>
                <c:pt idx="587">
                  <c:v>20</c:v>
                </c:pt>
                <c:pt idx="588">
                  <c:v>19.5</c:v>
                </c:pt>
                <c:pt idx="589">
                  <c:v>20.399999999999999</c:v>
                </c:pt>
                <c:pt idx="590">
                  <c:v>20.6</c:v>
                </c:pt>
                <c:pt idx="591">
                  <c:v>20.399999999999999</c:v>
                </c:pt>
                <c:pt idx="592">
                  <c:v>20.3</c:v>
                </c:pt>
                <c:pt idx="593">
                  <c:v>20.2</c:v>
                </c:pt>
                <c:pt idx="594">
                  <c:v>18.5</c:v>
                </c:pt>
                <c:pt idx="595">
                  <c:v>18.100000000000001</c:v>
                </c:pt>
                <c:pt idx="596">
                  <c:v>16.2</c:v>
                </c:pt>
                <c:pt idx="597">
                  <c:v>12.3</c:v>
                </c:pt>
                <c:pt idx="598">
                  <c:v>11.6</c:v>
                </c:pt>
                <c:pt idx="599">
                  <c:v>9</c:v>
                </c:pt>
                <c:pt idx="600">
                  <c:v>5</c:v>
                </c:pt>
                <c:pt idx="601">
                  <c:v>5.7</c:v>
                </c:pt>
                <c:pt idx="602">
                  <c:v>7.1</c:v>
                </c:pt>
                <c:pt idx="603">
                  <c:v>6.8</c:v>
                </c:pt>
                <c:pt idx="604">
                  <c:v>8.1</c:v>
                </c:pt>
                <c:pt idx="605">
                  <c:v>10.199999999999999</c:v>
                </c:pt>
                <c:pt idx="606">
                  <c:v>12.4</c:v>
                </c:pt>
                <c:pt idx="607">
                  <c:v>14.5</c:v>
                </c:pt>
                <c:pt idx="608">
                  <c:v>17.600000000000001</c:v>
                </c:pt>
                <c:pt idx="609">
                  <c:v>19.899999999999999</c:v>
                </c:pt>
                <c:pt idx="610">
                  <c:v>19.399999999999999</c:v>
                </c:pt>
                <c:pt idx="611">
                  <c:v>17.2</c:v>
                </c:pt>
                <c:pt idx="612">
                  <c:v>18.600000000000001</c:v>
                </c:pt>
                <c:pt idx="613">
                  <c:v>21.1</c:v>
                </c:pt>
                <c:pt idx="614">
                  <c:v>21.5</c:v>
                </c:pt>
                <c:pt idx="615">
                  <c:v>20.9</c:v>
                </c:pt>
                <c:pt idx="616">
                  <c:v>19.8</c:v>
                </c:pt>
                <c:pt idx="617">
                  <c:v>20.399999999999999</c:v>
                </c:pt>
                <c:pt idx="618">
                  <c:v>20.399999999999999</c:v>
                </c:pt>
                <c:pt idx="619">
                  <c:v>19.600000000000001</c:v>
                </c:pt>
                <c:pt idx="620">
                  <c:v>19.399999999999999</c:v>
                </c:pt>
                <c:pt idx="621">
                  <c:v>19.2</c:v>
                </c:pt>
                <c:pt idx="622">
                  <c:v>18.600000000000001</c:v>
                </c:pt>
                <c:pt idx="623">
                  <c:v>18.600000000000001</c:v>
                </c:pt>
                <c:pt idx="624">
                  <c:v>19.2</c:v>
                </c:pt>
                <c:pt idx="625">
                  <c:v>19.899999999999999</c:v>
                </c:pt>
                <c:pt idx="626">
                  <c:v>18.600000000000001</c:v>
                </c:pt>
                <c:pt idx="627">
                  <c:v>18.3</c:v>
                </c:pt>
                <c:pt idx="628">
                  <c:v>17.600000000000001</c:v>
                </c:pt>
                <c:pt idx="629">
                  <c:v>17</c:v>
                </c:pt>
                <c:pt idx="630">
                  <c:v>17.899999999999999</c:v>
                </c:pt>
                <c:pt idx="631">
                  <c:v>17.899999999999999</c:v>
                </c:pt>
                <c:pt idx="632">
                  <c:v>18.2</c:v>
                </c:pt>
                <c:pt idx="633">
                  <c:v>18.399999999999999</c:v>
                </c:pt>
                <c:pt idx="634">
                  <c:v>17.399999999999999</c:v>
                </c:pt>
                <c:pt idx="635">
                  <c:v>16.7</c:v>
                </c:pt>
                <c:pt idx="636">
                  <c:v>15.4</c:v>
                </c:pt>
                <c:pt idx="637">
                  <c:v>15.7</c:v>
                </c:pt>
                <c:pt idx="638">
                  <c:v>14.4</c:v>
                </c:pt>
                <c:pt idx="639">
                  <c:v>13.7</c:v>
                </c:pt>
                <c:pt idx="640">
                  <c:v>14.4</c:v>
                </c:pt>
                <c:pt idx="641">
                  <c:v>13.8</c:v>
                </c:pt>
                <c:pt idx="642">
                  <c:v>11.7</c:v>
                </c:pt>
                <c:pt idx="643">
                  <c:v>12.1</c:v>
                </c:pt>
                <c:pt idx="644">
                  <c:v>12.9</c:v>
                </c:pt>
                <c:pt idx="645">
                  <c:v>13.4</c:v>
                </c:pt>
                <c:pt idx="646">
                  <c:v>16.2</c:v>
                </c:pt>
                <c:pt idx="647">
                  <c:v>16</c:v>
                </c:pt>
                <c:pt idx="648">
                  <c:v>16.5</c:v>
                </c:pt>
                <c:pt idx="649">
                  <c:v>16.399999999999999</c:v>
                </c:pt>
                <c:pt idx="650">
                  <c:v>16.5</c:v>
                </c:pt>
                <c:pt idx="651">
                  <c:v>16.899999999999999</c:v>
                </c:pt>
                <c:pt idx="652">
                  <c:v>15.1</c:v>
                </c:pt>
                <c:pt idx="653">
                  <c:v>14.2</c:v>
                </c:pt>
                <c:pt idx="654">
                  <c:v>15.7</c:v>
                </c:pt>
                <c:pt idx="655">
                  <c:v>14.6</c:v>
                </c:pt>
                <c:pt idx="656">
                  <c:v>16.3</c:v>
                </c:pt>
                <c:pt idx="657">
                  <c:v>15.9</c:v>
                </c:pt>
                <c:pt idx="658">
                  <c:v>16.7</c:v>
                </c:pt>
                <c:pt idx="659">
                  <c:v>16.8</c:v>
                </c:pt>
                <c:pt idx="660">
                  <c:v>16.2</c:v>
                </c:pt>
                <c:pt idx="661">
                  <c:v>16.2</c:v>
                </c:pt>
                <c:pt idx="662">
                  <c:v>15.5</c:v>
                </c:pt>
                <c:pt idx="663">
                  <c:v>14.8</c:v>
                </c:pt>
                <c:pt idx="664">
                  <c:v>16.2</c:v>
                </c:pt>
                <c:pt idx="665">
                  <c:v>16.899999999999999</c:v>
                </c:pt>
                <c:pt idx="666">
                  <c:v>16.399999999999999</c:v>
                </c:pt>
                <c:pt idx="667">
                  <c:v>16.2</c:v>
                </c:pt>
                <c:pt idx="668">
                  <c:v>15.2</c:v>
                </c:pt>
                <c:pt idx="669">
                  <c:v>15.8</c:v>
                </c:pt>
                <c:pt idx="670">
                  <c:v>18.100000000000001</c:v>
                </c:pt>
                <c:pt idx="671">
                  <c:v>17.2</c:v>
                </c:pt>
                <c:pt idx="672">
                  <c:v>17.5</c:v>
                </c:pt>
                <c:pt idx="673">
                  <c:v>16.399999999999999</c:v>
                </c:pt>
                <c:pt idx="674">
                  <c:v>16.5</c:v>
                </c:pt>
                <c:pt idx="675">
                  <c:v>15.9</c:v>
                </c:pt>
                <c:pt idx="676">
                  <c:v>14.4</c:v>
                </c:pt>
                <c:pt idx="677">
                  <c:v>14.2</c:v>
                </c:pt>
                <c:pt idx="678">
                  <c:v>15</c:v>
                </c:pt>
                <c:pt idx="679">
                  <c:v>15.4</c:v>
                </c:pt>
                <c:pt idx="680">
                  <c:v>15.9</c:v>
                </c:pt>
                <c:pt idx="681">
                  <c:v>16.7</c:v>
                </c:pt>
                <c:pt idx="682">
                  <c:v>15.6</c:v>
                </c:pt>
                <c:pt idx="683">
                  <c:v>14.6</c:v>
                </c:pt>
                <c:pt idx="684">
                  <c:v>16.100000000000001</c:v>
                </c:pt>
                <c:pt idx="685">
                  <c:v>15.4</c:v>
                </c:pt>
                <c:pt idx="686">
                  <c:v>16.8</c:v>
                </c:pt>
                <c:pt idx="687">
                  <c:v>18.899999999999999</c:v>
                </c:pt>
                <c:pt idx="688">
                  <c:v>19.3</c:v>
                </c:pt>
                <c:pt idx="689">
                  <c:v>17.3</c:v>
                </c:pt>
                <c:pt idx="690">
                  <c:v>18.7</c:v>
                </c:pt>
                <c:pt idx="691">
                  <c:v>18.8</c:v>
                </c:pt>
                <c:pt idx="692">
                  <c:v>18.600000000000001</c:v>
                </c:pt>
                <c:pt idx="693">
                  <c:v>20.3</c:v>
                </c:pt>
                <c:pt idx="694">
                  <c:v>19.399999999999999</c:v>
                </c:pt>
                <c:pt idx="695">
                  <c:v>20.8</c:v>
                </c:pt>
                <c:pt idx="696">
                  <c:v>18.899999999999999</c:v>
                </c:pt>
                <c:pt idx="697">
                  <c:v>20.399999999999999</c:v>
                </c:pt>
                <c:pt idx="698">
                  <c:v>19.3</c:v>
                </c:pt>
                <c:pt idx="699">
                  <c:v>18.2</c:v>
                </c:pt>
                <c:pt idx="700">
                  <c:v>19.600000000000001</c:v>
                </c:pt>
                <c:pt idx="701">
                  <c:v>20.5</c:v>
                </c:pt>
                <c:pt idx="702">
                  <c:v>20.5</c:v>
                </c:pt>
                <c:pt idx="703">
                  <c:v>20.5</c:v>
                </c:pt>
                <c:pt idx="704">
                  <c:v>21.2</c:v>
                </c:pt>
                <c:pt idx="705">
                  <c:v>21.1</c:v>
                </c:pt>
                <c:pt idx="706">
                  <c:v>20.399999999999999</c:v>
                </c:pt>
                <c:pt idx="707">
                  <c:v>22</c:v>
                </c:pt>
                <c:pt idx="708">
                  <c:v>21</c:v>
                </c:pt>
                <c:pt idx="709">
                  <c:v>22.4</c:v>
                </c:pt>
                <c:pt idx="710">
                  <c:v>21.5</c:v>
                </c:pt>
                <c:pt idx="711">
                  <c:v>20.7</c:v>
                </c:pt>
                <c:pt idx="712">
                  <c:v>19.3</c:v>
                </c:pt>
                <c:pt idx="713">
                  <c:v>19</c:v>
                </c:pt>
                <c:pt idx="714">
                  <c:v>22.3</c:v>
                </c:pt>
                <c:pt idx="715">
                  <c:v>25.6</c:v>
                </c:pt>
                <c:pt idx="716">
                  <c:v>28.3</c:v>
                </c:pt>
                <c:pt idx="717">
                  <c:v>28.2</c:v>
                </c:pt>
                <c:pt idx="718">
                  <c:v>26.4</c:v>
                </c:pt>
                <c:pt idx="719">
                  <c:v>25</c:v>
                </c:pt>
                <c:pt idx="720">
                  <c:v>19.7</c:v>
                </c:pt>
                <c:pt idx="721">
                  <c:v>16</c:v>
                </c:pt>
                <c:pt idx="722">
                  <c:v>15.6</c:v>
                </c:pt>
                <c:pt idx="723">
                  <c:v>17.100000000000001</c:v>
                </c:pt>
                <c:pt idx="724">
                  <c:v>20.100000000000001</c:v>
                </c:pt>
                <c:pt idx="725">
                  <c:v>21.4</c:v>
                </c:pt>
                <c:pt idx="726">
                  <c:v>25.4</c:v>
                </c:pt>
                <c:pt idx="727">
                  <c:v>29.4</c:v>
                </c:pt>
                <c:pt idx="728">
                  <c:v>31.1</c:v>
                </c:pt>
                <c:pt idx="729">
                  <c:v>30.8</c:v>
                </c:pt>
                <c:pt idx="730">
                  <c:v>31</c:v>
                </c:pt>
                <c:pt idx="731">
                  <c:v>29.2</c:v>
                </c:pt>
                <c:pt idx="732">
                  <c:v>28.4</c:v>
                </c:pt>
                <c:pt idx="733">
                  <c:v>26.8</c:v>
                </c:pt>
                <c:pt idx="734">
                  <c:v>26.1</c:v>
                </c:pt>
                <c:pt idx="735">
                  <c:v>23.1</c:v>
                </c:pt>
                <c:pt idx="736">
                  <c:v>22.4</c:v>
                </c:pt>
                <c:pt idx="737">
                  <c:v>23.7</c:v>
                </c:pt>
                <c:pt idx="738">
                  <c:v>27.3</c:v>
                </c:pt>
                <c:pt idx="739">
                  <c:v>31.1</c:v>
                </c:pt>
                <c:pt idx="740">
                  <c:v>32.9</c:v>
                </c:pt>
                <c:pt idx="741">
                  <c:v>33.700000000000003</c:v>
                </c:pt>
                <c:pt idx="742">
                  <c:v>32.9</c:v>
                </c:pt>
                <c:pt idx="743">
                  <c:v>32.200000000000003</c:v>
                </c:pt>
                <c:pt idx="744">
                  <c:v>30.4</c:v>
                </c:pt>
                <c:pt idx="745">
                  <c:v>28.9</c:v>
                </c:pt>
                <c:pt idx="746">
                  <c:v>28.2</c:v>
                </c:pt>
                <c:pt idx="747">
                  <c:v>29.4</c:v>
                </c:pt>
                <c:pt idx="748">
                  <c:v>26.4</c:v>
                </c:pt>
                <c:pt idx="749">
                  <c:v>29</c:v>
                </c:pt>
                <c:pt idx="750">
                  <c:v>28.1</c:v>
                </c:pt>
                <c:pt idx="751">
                  <c:v>26.3</c:v>
                </c:pt>
                <c:pt idx="752">
                  <c:v>25.5</c:v>
                </c:pt>
                <c:pt idx="753">
                  <c:v>25.5</c:v>
                </c:pt>
                <c:pt idx="754">
                  <c:v>23.4</c:v>
                </c:pt>
                <c:pt idx="755">
                  <c:v>22.6</c:v>
                </c:pt>
                <c:pt idx="756">
                  <c:v>21.4</c:v>
                </c:pt>
                <c:pt idx="757">
                  <c:v>23.1</c:v>
                </c:pt>
                <c:pt idx="758">
                  <c:v>22.2</c:v>
                </c:pt>
                <c:pt idx="759">
                  <c:v>21.3</c:v>
                </c:pt>
                <c:pt idx="760">
                  <c:v>17.600000000000001</c:v>
                </c:pt>
                <c:pt idx="761">
                  <c:v>19.2</c:v>
                </c:pt>
                <c:pt idx="762">
                  <c:v>18.8</c:v>
                </c:pt>
                <c:pt idx="763">
                  <c:v>19.899999999999999</c:v>
                </c:pt>
                <c:pt idx="764">
                  <c:v>18.100000000000001</c:v>
                </c:pt>
                <c:pt idx="765">
                  <c:v>18.399999999999999</c:v>
                </c:pt>
                <c:pt idx="766">
                  <c:v>17.100000000000001</c:v>
                </c:pt>
                <c:pt idx="767">
                  <c:v>16.600000000000001</c:v>
                </c:pt>
                <c:pt idx="768">
                  <c:v>15.2</c:v>
                </c:pt>
                <c:pt idx="769">
                  <c:v>18.5</c:v>
                </c:pt>
                <c:pt idx="770">
                  <c:v>19.100000000000001</c:v>
                </c:pt>
                <c:pt idx="771">
                  <c:v>18.5</c:v>
                </c:pt>
                <c:pt idx="772">
                  <c:v>16.899999999999999</c:v>
                </c:pt>
                <c:pt idx="773">
                  <c:v>16.600000000000001</c:v>
                </c:pt>
                <c:pt idx="774">
                  <c:v>18.100000000000001</c:v>
                </c:pt>
                <c:pt idx="775">
                  <c:v>18.7</c:v>
                </c:pt>
                <c:pt idx="776">
                  <c:v>17.5</c:v>
                </c:pt>
                <c:pt idx="777">
                  <c:v>18.3</c:v>
                </c:pt>
                <c:pt idx="778">
                  <c:v>18.100000000000001</c:v>
                </c:pt>
                <c:pt idx="779">
                  <c:v>20.7</c:v>
                </c:pt>
                <c:pt idx="780">
                  <c:v>19.7</c:v>
                </c:pt>
                <c:pt idx="781">
                  <c:v>20.100000000000001</c:v>
                </c:pt>
                <c:pt idx="782">
                  <c:v>19.899999999999999</c:v>
                </c:pt>
                <c:pt idx="783">
                  <c:v>18.7</c:v>
                </c:pt>
                <c:pt idx="784">
                  <c:v>18.8</c:v>
                </c:pt>
                <c:pt idx="785">
                  <c:v>18.100000000000001</c:v>
                </c:pt>
                <c:pt idx="786">
                  <c:v>20.6</c:v>
                </c:pt>
                <c:pt idx="787">
                  <c:v>21.1</c:v>
                </c:pt>
                <c:pt idx="788">
                  <c:v>21.7</c:v>
                </c:pt>
                <c:pt idx="789">
                  <c:v>21.9</c:v>
                </c:pt>
                <c:pt idx="790">
                  <c:v>19.8</c:v>
                </c:pt>
                <c:pt idx="791">
                  <c:v>20.3</c:v>
                </c:pt>
                <c:pt idx="792">
                  <c:v>19</c:v>
                </c:pt>
                <c:pt idx="793">
                  <c:v>18.5</c:v>
                </c:pt>
                <c:pt idx="794">
                  <c:v>19.8</c:v>
                </c:pt>
                <c:pt idx="795">
                  <c:v>18.899999999999999</c:v>
                </c:pt>
                <c:pt idx="796">
                  <c:v>19.8</c:v>
                </c:pt>
                <c:pt idx="797">
                  <c:v>18.7</c:v>
                </c:pt>
                <c:pt idx="798">
                  <c:v>18</c:v>
                </c:pt>
                <c:pt idx="799">
                  <c:v>16.5</c:v>
                </c:pt>
                <c:pt idx="800">
                  <c:v>18.399999999999999</c:v>
                </c:pt>
                <c:pt idx="801">
                  <c:v>18.3</c:v>
                </c:pt>
                <c:pt idx="802">
                  <c:v>18.2</c:v>
                </c:pt>
                <c:pt idx="803">
                  <c:v>17.899999999999999</c:v>
                </c:pt>
                <c:pt idx="804">
                  <c:v>18</c:v>
                </c:pt>
                <c:pt idx="805">
                  <c:v>20.2</c:v>
                </c:pt>
                <c:pt idx="806">
                  <c:v>18.3</c:v>
                </c:pt>
                <c:pt idx="807">
                  <c:v>21.2</c:v>
                </c:pt>
                <c:pt idx="808">
                  <c:v>21.5</c:v>
                </c:pt>
                <c:pt idx="809">
                  <c:v>20.9</c:v>
                </c:pt>
                <c:pt idx="810">
                  <c:v>20.8</c:v>
                </c:pt>
                <c:pt idx="811">
                  <c:v>21.1</c:v>
                </c:pt>
                <c:pt idx="812">
                  <c:v>21.2</c:v>
                </c:pt>
                <c:pt idx="813">
                  <c:v>21.1</c:v>
                </c:pt>
                <c:pt idx="814">
                  <c:v>21.1</c:v>
                </c:pt>
                <c:pt idx="815">
                  <c:v>20.8</c:v>
                </c:pt>
                <c:pt idx="816">
                  <c:v>22.4</c:v>
                </c:pt>
                <c:pt idx="817">
                  <c:v>22.3</c:v>
                </c:pt>
                <c:pt idx="818">
                  <c:v>21.8</c:v>
                </c:pt>
                <c:pt idx="819">
                  <c:v>21.5</c:v>
                </c:pt>
                <c:pt idx="820">
                  <c:v>20.5</c:v>
                </c:pt>
                <c:pt idx="821">
                  <c:v>22.2</c:v>
                </c:pt>
                <c:pt idx="822">
                  <c:v>21.9</c:v>
                </c:pt>
                <c:pt idx="823">
                  <c:v>20.3</c:v>
                </c:pt>
                <c:pt idx="824">
                  <c:v>20.100000000000001</c:v>
                </c:pt>
                <c:pt idx="825">
                  <c:v>20.2</c:v>
                </c:pt>
                <c:pt idx="826">
                  <c:v>20.100000000000001</c:v>
                </c:pt>
                <c:pt idx="827">
                  <c:v>21.1</c:v>
                </c:pt>
                <c:pt idx="828">
                  <c:v>21.6</c:v>
                </c:pt>
                <c:pt idx="829">
                  <c:v>21.4</c:v>
                </c:pt>
                <c:pt idx="830">
                  <c:v>19.5</c:v>
                </c:pt>
                <c:pt idx="831">
                  <c:v>20.3</c:v>
                </c:pt>
                <c:pt idx="832">
                  <c:v>18.7</c:v>
                </c:pt>
                <c:pt idx="833">
                  <c:v>19.899999999999999</c:v>
                </c:pt>
                <c:pt idx="834">
                  <c:v>20.8</c:v>
                </c:pt>
                <c:pt idx="835">
                  <c:v>20.9</c:v>
                </c:pt>
                <c:pt idx="836">
                  <c:v>20.3</c:v>
                </c:pt>
                <c:pt idx="837">
                  <c:v>21.1</c:v>
                </c:pt>
                <c:pt idx="838">
                  <c:v>20.7</c:v>
                </c:pt>
                <c:pt idx="839">
                  <c:v>20.5</c:v>
                </c:pt>
                <c:pt idx="840">
                  <c:v>19.399999999999999</c:v>
                </c:pt>
                <c:pt idx="841">
                  <c:v>20.399999999999999</c:v>
                </c:pt>
                <c:pt idx="842">
                  <c:v>19.600000000000001</c:v>
                </c:pt>
                <c:pt idx="843">
                  <c:v>19.7</c:v>
                </c:pt>
                <c:pt idx="844">
                  <c:v>19.5</c:v>
                </c:pt>
                <c:pt idx="845">
                  <c:v>20.5</c:v>
                </c:pt>
                <c:pt idx="846">
                  <c:v>19.8</c:v>
                </c:pt>
                <c:pt idx="847">
                  <c:v>19.100000000000001</c:v>
                </c:pt>
                <c:pt idx="848">
                  <c:v>19.600000000000001</c:v>
                </c:pt>
                <c:pt idx="849">
                  <c:v>19.399999999999999</c:v>
                </c:pt>
                <c:pt idx="850">
                  <c:v>18.399999999999999</c:v>
                </c:pt>
                <c:pt idx="851">
                  <c:v>18</c:v>
                </c:pt>
                <c:pt idx="852">
                  <c:v>18.600000000000001</c:v>
                </c:pt>
                <c:pt idx="853">
                  <c:v>17.600000000000001</c:v>
                </c:pt>
                <c:pt idx="854">
                  <c:v>18</c:v>
                </c:pt>
                <c:pt idx="855">
                  <c:v>17.5</c:v>
                </c:pt>
                <c:pt idx="856">
                  <c:v>19.100000000000001</c:v>
                </c:pt>
                <c:pt idx="857">
                  <c:v>17.7</c:v>
                </c:pt>
                <c:pt idx="858">
                  <c:v>17.8</c:v>
                </c:pt>
                <c:pt idx="859">
                  <c:v>16.7</c:v>
                </c:pt>
                <c:pt idx="860">
                  <c:v>17.3</c:v>
                </c:pt>
                <c:pt idx="861">
                  <c:v>17</c:v>
                </c:pt>
                <c:pt idx="862">
                  <c:v>18</c:v>
                </c:pt>
                <c:pt idx="863">
                  <c:v>18</c:v>
                </c:pt>
                <c:pt idx="864">
                  <c:v>16</c:v>
                </c:pt>
                <c:pt idx="865">
                  <c:v>16.399999999999999</c:v>
                </c:pt>
                <c:pt idx="866">
                  <c:v>17.5</c:v>
                </c:pt>
                <c:pt idx="867">
                  <c:v>15.8</c:v>
                </c:pt>
                <c:pt idx="868">
                  <c:v>15.5</c:v>
                </c:pt>
                <c:pt idx="869">
                  <c:v>16.2</c:v>
                </c:pt>
                <c:pt idx="870">
                  <c:v>15.5</c:v>
                </c:pt>
                <c:pt idx="871">
                  <c:v>15.8</c:v>
                </c:pt>
                <c:pt idx="872">
                  <c:v>16.399999999999999</c:v>
                </c:pt>
                <c:pt idx="873">
                  <c:v>15</c:v>
                </c:pt>
                <c:pt idx="874">
                  <c:v>14.3</c:v>
                </c:pt>
                <c:pt idx="875">
                  <c:v>14.7</c:v>
                </c:pt>
                <c:pt idx="876">
                  <c:v>13.7</c:v>
                </c:pt>
                <c:pt idx="877">
                  <c:v>14</c:v>
                </c:pt>
                <c:pt idx="878">
                  <c:v>13.4</c:v>
                </c:pt>
                <c:pt idx="879">
                  <c:v>13.3</c:v>
                </c:pt>
                <c:pt idx="880">
                  <c:v>13.1</c:v>
                </c:pt>
                <c:pt idx="881">
                  <c:v>12.8</c:v>
                </c:pt>
                <c:pt idx="882">
                  <c:v>11.5</c:v>
                </c:pt>
                <c:pt idx="883">
                  <c:v>11.7</c:v>
                </c:pt>
                <c:pt idx="884">
                  <c:v>12.2</c:v>
                </c:pt>
                <c:pt idx="885">
                  <c:v>12.1</c:v>
                </c:pt>
                <c:pt idx="886">
                  <c:v>10.9</c:v>
                </c:pt>
                <c:pt idx="887">
                  <c:v>11.3</c:v>
                </c:pt>
                <c:pt idx="888">
                  <c:v>9.1</c:v>
                </c:pt>
                <c:pt idx="889">
                  <c:v>8.3000000000000007</c:v>
                </c:pt>
                <c:pt idx="890">
                  <c:v>9.4</c:v>
                </c:pt>
                <c:pt idx="891">
                  <c:v>8.8000000000000007</c:v>
                </c:pt>
                <c:pt idx="892">
                  <c:v>8.1999999999999993</c:v>
                </c:pt>
                <c:pt idx="893">
                  <c:v>7.7</c:v>
                </c:pt>
                <c:pt idx="894">
                  <c:v>8.3000000000000007</c:v>
                </c:pt>
                <c:pt idx="895">
                  <c:v>8.8000000000000007</c:v>
                </c:pt>
                <c:pt idx="896">
                  <c:v>8</c:v>
                </c:pt>
                <c:pt idx="897">
                  <c:v>9.3000000000000007</c:v>
                </c:pt>
                <c:pt idx="898">
                  <c:v>8.8000000000000007</c:v>
                </c:pt>
                <c:pt idx="899">
                  <c:v>9.9</c:v>
                </c:pt>
                <c:pt idx="900">
                  <c:v>7.8</c:v>
                </c:pt>
                <c:pt idx="901">
                  <c:v>9.5</c:v>
                </c:pt>
                <c:pt idx="902">
                  <c:v>8.1999999999999993</c:v>
                </c:pt>
                <c:pt idx="903">
                  <c:v>8.6999999999999993</c:v>
                </c:pt>
                <c:pt idx="904">
                  <c:v>10.3</c:v>
                </c:pt>
                <c:pt idx="905">
                  <c:v>9.1999999999999993</c:v>
                </c:pt>
                <c:pt idx="906">
                  <c:v>9.3000000000000007</c:v>
                </c:pt>
                <c:pt idx="907">
                  <c:v>9.6999999999999993</c:v>
                </c:pt>
                <c:pt idx="908">
                  <c:v>9.5</c:v>
                </c:pt>
                <c:pt idx="909">
                  <c:v>8.6</c:v>
                </c:pt>
                <c:pt idx="910">
                  <c:v>7.9</c:v>
                </c:pt>
                <c:pt idx="911">
                  <c:v>8</c:v>
                </c:pt>
                <c:pt idx="912">
                  <c:v>7.9</c:v>
                </c:pt>
                <c:pt idx="913">
                  <c:v>10</c:v>
                </c:pt>
                <c:pt idx="914">
                  <c:v>11.1</c:v>
                </c:pt>
                <c:pt idx="915">
                  <c:v>9.9</c:v>
                </c:pt>
                <c:pt idx="916">
                  <c:v>8.5</c:v>
                </c:pt>
                <c:pt idx="917">
                  <c:v>8.8000000000000007</c:v>
                </c:pt>
                <c:pt idx="918">
                  <c:v>9.4</c:v>
                </c:pt>
                <c:pt idx="919">
                  <c:v>9.1999999999999993</c:v>
                </c:pt>
                <c:pt idx="920">
                  <c:v>8.8000000000000007</c:v>
                </c:pt>
                <c:pt idx="921">
                  <c:v>8.6</c:v>
                </c:pt>
                <c:pt idx="922">
                  <c:v>10.3</c:v>
                </c:pt>
                <c:pt idx="923">
                  <c:v>9</c:v>
                </c:pt>
                <c:pt idx="924">
                  <c:v>10.7</c:v>
                </c:pt>
                <c:pt idx="925">
                  <c:v>9.6999999999999993</c:v>
                </c:pt>
                <c:pt idx="926">
                  <c:v>9.6</c:v>
                </c:pt>
                <c:pt idx="927">
                  <c:v>9.4</c:v>
                </c:pt>
                <c:pt idx="928">
                  <c:v>8.9</c:v>
                </c:pt>
                <c:pt idx="929">
                  <c:v>10</c:v>
                </c:pt>
                <c:pt idx="930">
                  <c:v>8.4</c:v>
                </c:pt>
                <c:pt idx="931">
                  <c:v>10.1</c:v>
                </c:pt>
                <c:pt idx="932">
                  <c:v>10.9</c:v>
                </c:pt>
                <c:pt idx="933">
                  <c:v>11.1</c:v>
                </c:pt>
                <c:pt idx="934">
                  <c:v>10.9</c:v>
                </c:pt>
                <c:pt idx="935">
                  <c:v>11.3</c:v>
                </c:pt>
                <c:pt idx="936">
                  <c:v>11</c:v>
                </c:pt>
                <c:pt idx="937">
                  <c:v>11.2</c:v>
                </c:pt>
                <c:pt idx="938">
                  <c:v>10.8</c:v>
                </c:pt>
                <c:pt idx="939">
                  <c:v>11.8</c:v>
                </c:pt>
                <c:pt idx="940">
                  <c:v>11.8</c:v>
                </c:pt>
                <c:pt idx="941">
                  <c:v>12.4</c:v>
                </c:pt>
                <c:pt idx="942">
                  <c:v>12.7</c:v>
                </c:pt>
                <c:pt idx="943">
                  <c:v>13.7</c:v>
                </c:pt>
                <c:pt idx="944">
                  <c:v>12.9</c:v>
                </c:pt>
                <c:pt idx="945">
                  <c:v>13.6</c:v>
                </c:pt>
                <c:pt idx="946">
                  <c:v>14.8</c:v>
                </c:pt>
                <c:pt idx="947">
                  <c:v>15.6</c:v>
                </c:pt>
                <c:pt idx="948">
                  <c:v>15</c:v>
                </c:pt>
                <c:pt idx="949">
                  <c:v>14.6</c:v>
                </c:pt>
                <c:pt idx="950">
                  <c:v>14</c:v>
                </c:pt>
                <c:pt idx="951">
                  <c:v>16.2</c:v>
                </c:pt>
                <c:pt idx="952">
                  <c:v>16.7</c:v>
                </c:pt>
                <c:pt idx="953">
                  <c:v>14.5</c:v>
                </c:pt>
                <c:pt idx="954">
                  <c:v>14.8</c:v>
                </c:pt>
                <c:pt idx="955">
                  <c:v>14.2</c:v>
                </c:pt>
                <c:pt idx="956">
                  <c:v>15.8</c:v>
                </c:pt>
                <c:pt idx="957">
                  <c:v>16.3</c:v>
                </c:pt>
                <c:pt idx="958">
                  <c:v>17.3</c:v>
                </c:pt>
                <c:pt idx="959">
                  <c:v>19.3</c:v>
                </c:pt>
                <c:pt idx="960">
                  <c:v>19.8</c:v>
                </c:pt>
                <c:pt idx="961">
                  <c:v>21.6</c:v>
                </c:pt>
                <c:pt idx="962">
                  <c:v>22.7</c:v>
                </c:pt>
                <c:pt idx="963">
                  <c:v>21.9</c:v>
                </c:pt>
                <c:pt idx="964">
                  <c:v>23.4</c:v>
                </c:pt>
                <c:pt idx="965">
                  <c:v>22.5</c:v>
                </c:pt>
                <c:pt idx="966">
                  <c:v>23.6</c:v>
                </c:pt>
                <c:pt idx="967">
                  <c:v>24.4</c:v>
                </c:pt>
                <c:pt idx="968">
                  <c:v>24.3</c:v>
                </c:pt>
                <c:pt idx="969">
                  <c:v>23.7</c:v>
                </c:pt>
                <c:pt idx="970">
                  <c:v>24.3</c:v>
                </c:pt>
                <c:pt idx="971">
                  <c:v>25.5</c:v>
                </c:pt>
                <c:pt idx="972">
                  <c:v>26.6</c:v>
                </c:pt>
                <c:pt idx="973">
                  <c:v>26.4</c:v>
                </c:pt>
                <c:pt idx="974">
                  <c:v>25.7</c:v>
                </c:pt>
                <c:pt idx="975">
                  <c:v>26.8</c:v>
                </c:pt>
                <c:pt idx="976">
                  <c:v>27</c:v>
                </c:pt>
                <c:pt idx="977">
                  <c:v>27.4</c:v>
                </c:pt>
                <c:pt idx="978">
                  <c:v>27.6</c:v>
                </c:pt>
                <c:pt idx="979">
                  <c:v>28.8</c:v>
                </c:pt>
                <c:pt idx="980">
                  <c:v>29.1</c:v>
                </c:pt>
                <c:pt idx="981">
                  <c:v>28.3</c:v>
                </c:pt>
                <c:pt idx="982">
                  <c:v>29.5</c:v>
                </c:pt>
                <c:pt idx="983">
                  <c:v>29.4</c:v>
                </c:pt>
                <c:pt idx="984">
                  <c:v>30</c:v>
                </c:pt>
                <c:pt idx="985">
                  <c:v>30.4</c:v>
                </c:pt>
                <c:pt idx="986">
                  <c:v>29.9</c:v>
                </c:pt>
                <c:pt idx="987">
                  <c:v>29.5</c:v>
                </c:pt>
                <c:pt idx="988">
                  <c:v>31.6</c:v>
                </c:pt>
                <c:pt idx="989">
                  <c:v>31.7</c:v>
                </c:pt>
                <c:pt idx="990">
                  <c:v>30.5</c:v>
                </c:pt>
                <c:pt idx="991">
                  <c:v>31.5</c:v>
                </c:pt>
                <c:pt idx="992">
                  <c:v>30.9</c:v>
                </c:pt>
                <c:pt idx="993">
                  <c:v>30.5</c:v>
                </c:pt>
                <c:pt idx="994">
                  <c:v>31.8</c:v>
                </c:pt>
                <c:pt idx="995">
                  <c:v>32.799999999999997</c:v>
                </c:pt>
                <c:pt idx="996">
                  <c:v>30.6</c:v>
                </c:pt>
                <c:pt idx="997">
                  <c:v>32.700000000000003</c:v>
                </c:pt>
                <c:pt idx="998">
                  <c:v>32.299999999999997</c:v>
                </c:pt>
                <c:pt idx="999">
                  <c:v>32.9</c:v>
                </c:pt>
                <c:pt idx="1000">
                  <c:v>32.4</c:v>
                </c:pt>
                <c:pt idx="1001">
                  <c:v>33.1</c:v>
                </c:pt>
                <c:pt idx="1002">
                  <c:v>32.9</c:v>
                </c:pt>
                <c:pt idx="1003">
                  <c:v>32.5</c:v>
                </c:pt>
                <c:pt idx="1004">
                  <c:v>33.299999999999997</c:v>
                </c:pt>
                <c:pt idx="1005">
                  <c:v>32.4</c:v>
                </c:pt>
                <c:pt idx="1006">
                  <c:v>33.4</c:v>
                </c:pt>
                <c:pt idx="1007">
                  <c:v>33.6</c:v>
                </c:pt>
                <c:pt idx="1008">
                  <c:v>34.299999999999997</c:v>
                </c:pt>
                <c:pt idx="1009">
                  <c:v>34.200000000000003</c:v>
                </c:pt>
                <c:pt idx="1010">
                  <c:v>34.6</c:v>
                </c:pt>
                <c:pt idx="1011">
                  <c:v>33.799999999999997</c:v>
                </c:pt>
                <c:pt idx="1012">
                  <c:v>33.799999999999997</c:v>
                </c:pt>
                <c:pt idx="1013">
                  <c:v>31.6</c:v>
                </c:pt>
                <c:pt idx="1014">
                  <c:v>30.5</c:v>
                </c:pt>
                <c:pt idx="1015">
                  <c:v>33.200000000000003</c:v>
                </c:pt>
                <c:pt idx="1016">
                  <c:v>34.1</c:v>
                </c:pt>
                <c:pt idx="1017">
                  <c:v>34.200000000000003</c:v>
                </c:pt>
                <c:pt idx="1018">
                  <c:v>32.5</c:v>
                </c:pt>
                <c:pt idx="1019">
                  <c:v>34.1</c:v>
                </c:pt>
                <c:pt idx="1020">
                  <c:v>35</c:v>
                </c:pt>
                <c:pt idx="1021">
                  <c:v>35.5</c:v>
                </c:pt>
                <c:pt idx="1022">
                  <c:v>35.6</c:v>
                </c:pt>
                <c:pt idx="1023">
                  <c:v>35.799999999999997</c:v>
                </c:pt>
                <c:pt idx="1024">
                  <c:v>35.1</c:v>
                </c:pt>
                <c:pt idx="1025">
                  <c:v>34.4</c:v>
                </c:pt>
                <c:pt idx="1026">
                  <c:v>33.6</c:v>
                </c:pt>
                <c:pt idx="1027">
                  <c:v>34.4</c:v>
                </c:pt>
                <c:pt idx="1028">
                  <c:v>34.299999999999997</c:v>
                </c:pt>
                <c:pt idx="1029">
                  <c:v>35.6</c:v>
                </c:pt>
                <c:pt idx="1030">
                  <c:v>37.200000000000003</c:v>
                </c:pt>
                <c:pt idx="1031">
                  <c:v>36.5</c:v>
                </c:pt>
                <c:pt idx="1032">
                  <c:v>35.9</c:v>
                </c:pt>
                <c:pt idx="1033">
                  <c:v>35.200000000000003</c:v>
                </c:pt>
                <c:pt idx="1034">
                  <c:v>36.200000000000003</c:v>
                </c:pt>
                <c:pt idx="1035">
                  <c:v>36.200000000000003</c:v>
                </c:pt>
                <c:pt idx="1036">
                  <c:v>36.4</c:v>
                </c:pt>
                <c:pt idx="1037">
                  <c:v>36.5</c:v>
                </c:pt>
                <c:pt idx="1038">
                  <c:v>36.200000000000003</c:v>
                </c:pt>
                <c:pt idx="1039">
                  <c:v>35.200000000000003</c:v>
                </c:pt>
                <c:pt idx="1040">
                  <c:v>34.799999999999997</c:v>
                </c:pt>
                <c:pt idx="1041">
                  <c:v>34.799999999999997</c:v>
                </c:pt>
                <c:pt idx="1042">
                  <c:v>33.6</c:v>
                </c:pt>
                <c:pt idx="1043">
                  <c:v>34.6</c:v>
                </c:pt>
                <c:pt idx="1044">
                  <c:v>34.9</c:v>
                </c:pt>
                <c:pt idx="1045">
                  <c:v>33.200000000000003</c:v>
                </c:pt>
                <c:pt idx="1046">
                  <c:v>33.299999999999997</c:v>
                </c:pt>
                <c:pt idx="1047">
                  <c:v>32.299999999999997</c:v>
                </c:pt>
                <c:pt idx="1048">
                  <c:v>31.5</c:v>
                </c:pt>
                <c:pt idx="1049">
                  <c:v>33.1</c:v>
                </c:pt>
                <c:pt idx="1050">
                  <c:v>31.7</c:v>
                </c:pt>
                <c:pt idx="1051">
                  <c:v>32.1</c:v>
                </c:pt>
                <c:pt idx="1052">
                  <c:v>30.8</c:v>
                </c:pt>
                <c:pt idx="1053">
                  <c:v>32.1</c:v>
                </c:pt>
                <c:pt idx="1054">
                  <c:v>32.4</c:v>
                </c:pt>
                <c:pt idx="1055">
                  <c:v>32.799999999999997</c:v>
                </c:pt>
                <c:pt idx="1056">
                  <c:v>31.9</c:v>
                </c:pt>
                <c:pt idx="1057">
                  <c:v>30.5</c:v>
                </c:pt>
                <c:pt idx="1058">
                  <c:v>30.8</c:v>
                </c:pt>
                <c:pt idx="1059">
                  <c:v>31.1</c:v>
                </c:pt>
                <c:pt idx="1060">
                  <c:v>31</c:v>
                </c:pt>
                <c:pt idx="1061">
                  <c:v>30.4</c:v>
                </c:pt>
                <c:pt idx="1062">
                  <c:v>31.8</c:v>
                </c:pt>
                <c:pt idx="1063">
                  <c:v>30.8</c:v>
                </c:pt>
                <c:pt idx="1064">
                  <c:v>29.6</c:v>
                </c:pt>
                <c:pt idx="1065">
                  <c:v>30.9</c:v>
                </c:pt>
                <c:pt idx="1066">
                  <c:v>30.3</c:v>
                </c:pt>
                <c:pt idx="1067">
                  <c:v>30.8</c:v>
                </c:pt>
                <c:pt idx="1068">
                  <c:v>30.1</c:v>
                </c:pt>
                <c:pt idx="1069">
                  <c:v>28.8</c:v>
                </c:pt>
                <c:pt idx="1070">
                  <c:v>29.2</c:v>
                </c:pt>
                <c:pt idx="1071">
                  <c:v>29.2</c:v>
                </c:pt>
                <c:pt idx="1072">
                  <c:v>29.9</c:v>
                </c:pt>
                <c:pt idx="1073">
                  <c:v>30.1</c:v>
                </c:pt>
                <c:pt idx="1074">
                  <c:v>29.1</c:v>
                </c:pt>
                <c:pt idx="1075">
                  <c:v>30.5</c:v>
                </c:pt>
                <c:pt idx="1076">
                  <c:v>30.4</c:v>
                </c:pt>
                <c:pt idx="1077">
                  <c:v>28</c:v>
                </c:pt>
                <c:pt idx="1078">
                  <c:v>29.9</c:v>
                </c:pt>
                <c:pt idx="1079">
                  <c:v>28.5</c:v>
                </c:pt>
                <c:pt idx="1080">
                  <c:v>28.9</c:v>
                </c:pt>
                <c:pt idx="1081">
                  <c:v>27.9</c:v>
                </c:pt>
                <c:pt idx="1082">
                  <c:v>27.7</c:v>
                </c:pt>
                <c:pt idx="1083">
                  <c:v>27.5</c:v>
                </c:pt>
                <c:pt idx="1084">
                  <c:v>27.5</c:v>
                </c:pt>
                <c:pt idx="1085">
                  <c:v>27.2</c:v>
                </c:pt>
                <c:pt idx="1086">
                  <c:v>27</c:v>
                </c:pt>
                <c:pt idx="1087">
                  <c:v>27.6</c:v>
                </c:pt>
                <c:pt idx="1088">
                  <c:v>27.6</c:v>
                </c:pt>
                <c:pt idx="1089">
                  <c:v>27.8</c:v>
                </c:pt>
                <c:pt idx="1090">
                  <c:v>26.9</c:v>
                </c:pt>
                <c:pt idx="1091">
                  <c:v>26.1</c:v>
                </c:pt>
                <c:pt idx="1092">
                  <c:v>27.3</c:v>
                </c:pt>
                <c:pt idx="1093">
                  <c:v>26.9</c:v>
                </c:pt>
                <c:pt idx="1094">
                  <c:v>27.7</c:v>
                </c:pt>
                <c:pt idx="1095">
                  <c:v>27.5</c:v>
                </c:pt>
                <c:pt idx="1096">
                  <c:v>27.1</c:v>
                </c:pt>
                <c:pt idx="1097">
                  <c:v>27.5</c:v>
                </c:pt>
                <c:pt idx="1098">
                  <c:v>28.2</c:v>
                </c:pt>
                <c:pt idx="1099">
                  <c:v>27.8</c:v>
                </c:pt>
                <c:pt idx="1100">
                  <c:v>26.8</c:v>
                </c:pt>
                <c:pt idx="1101">
                  <c:v>27.3</c:v>
                </c:pt>
                <c:pt idx="1102">
                  <c:v>27.8</c:v>
                </c:pt>
                <c:pt idx="1103">
                  <c:v>28.1</c:v>
                </c:pt>
                <c:pt idx="1104">
                  <c:v>27.6</c:v>
                </c:pt>
                <c:pt idx="1105">
                  <c:v>28.6</c:v>
                </c:pt>
                <c:pt idx="1106">
                  <c:v>29.3</c:v>
                </c:pt>
                <c:pt idx="1107">
                  <c:v>28.6</c:v>
                </c:pt>
                <c:pt idx="1108">
                  <c:v>29</c:v>
                </c:pt>
                <c:pt idx="1109">
                  <c:v>30.5</c:v>
                </c:pt>
                <c:pt idx="1110">
                  <c:v>30.4</c:v>
                </c:pt>
                <c:pt idx="1111">
                  <c:v>31.2</c:v>
                </c:pt>
                <c:pt idx="1112">
                  <c:v>33.9</c:v>
                </c:pt>
                <c:pt idx="1113">
                  <c:v>34.200000000000003</c:v>
                </c:pt>
                <c:pt idx="1114">
                  <c:v>34.299999999999997</c:v>
                </c:pt>
                <c:pt idx="1115">
                  <c:v>34.4</c:v>
                </c:pt>
                <c:pt idx="1116">
                  <c:v>35.5</c:v>
                </c:pt>
                <c:pt idx="1117">
                  <c:v>35.6</c:v>
                </c:pt>
                <c:pt idx="1118">
                  <c:v>36.9</c:v>
                </c:pt>
                <c:pt idx="1119">
                  <c:v>37.9</c:v>
                </c:pt>
                <c:pt idx="1120">
                  <c:v>38.6</c:v>
                </c:pt>
                <c:pt idx="1121">
                  <c:v>38.4</c:v>
                </c:pt>
                <c:pt idx="1122">
                  <c:v>39.200000000000003</c:v>
                </c:pt>
                <c:pt idx="1123">
                  <c:v>39</c:v>
                </c:pt>
                <c:pt idx="1124">
                  <c:v>39.9</c:v>
                </c:pt>
                <c:pt idx="1125">
                  <c:v>38.5</c:v>
                </c:pt>
                <c:pt idx="1126">
                  <c:v>40.4</c:v>
                </c:pt>
                <c:pt idx="1127">
                  <c:v>41</c:v>
                </c:pt>
                <c:pt idx="1128">
                  <c:v>42</c:v>
                </c:pt>
                <c:pt idx="1129">
                  <c:v>40.6</c:v>
                </c:pt>
                <c:pt idx="1130">
                  <c:v>41.6</c:v>
                </c:pt>
                <c:pt idx="1131">
                  <c:v>40.5</c:v>
                </c:pt>
                <c:pt idx="1132">
                  <c:v>41.6</c:v>
                </c:pt>
                <c:pt idx="1133">
                  <c:v>42</c:v>
                </c:pt>
                <c:pt idx="1134">
                  <c:v>42</c:v>
                </c:pt>
                <c:pt idx="1135">
                  <c:v>41.4</c:v>
                </c:pt>
                <c:pt idx="1136">
                  <c:v>41.4</c:v>
                </c:pt>
                <c:pt idx="1137">
                  <c:v>42.6</c:v>
                </c:pt>
                <c:pt idx="1138">
                  <c:v>43.3</c:v>
                </c:pt>
                <c:pt idx="1139">
                  <c:v>42.9</c:v>
                </c:pt>
                <c:pt idx="1140">
                  <c:v>42.6</c:v>
                </c:pt>
                <c:pt idx="1141">
                  <c:v>41.6</c:v>
                </c:pt>
                <c:pt idx="1142">
                  <c:v>41.4</c:v>
                </c:pt>
                <c:pt idx="1143">
                  <c:v>43.3</c:v>
                </c:pt>
                <c:pt idx="1144">
                  <c:v>41</c:v>
                </c:pt>
                <c:pt idx="1145">
                  <c:v>41.9</c:v>
                </c:pt>
                <c:pt idx="1146">
                  <c:v>41</c:v>
                </c:pt>
                <c:pt idx="1147">
                  <c:v>42.5</c:v>
                </c:pt>
                <c:pt idx="1148">
                  <c:v>41.8</c:v>
                </c:pt>
                <c:pt idx="1149">
                  <c:v>41.2</c:v>
                </c:pt>
                <c:pt idx="1150">
                  <c:v>42.3</c:v>
                </c:pt>
                <c:pt idx="1151">
                  <c:v>42.4</c:v>
                </c:pt>
                <c:pt idx="1152">
                  <c:v>40.6</c:v>
                </c:pt>
                <c:pt idx="1153">
                  <c:v>39.4</c:v>
                </c:pt>
                <c:pt idx="1154">
                  <c:v>40.6</c:v>
                </c:pt>
                <c:pt idx="1155">
                  <c:v>40</c:v>
                </c:pt>
                <c:pt idx="1156">
                  <c:v>40.5</c:v>
                </c:pt>
                <c:pt idx="1157">
                  <c:v>40.9</c:v>
                </c:pt>
                <c:pt idx="1158">
                  <c:v>39.4</c:v>
                </c:pt>
                <c:pt idx="1159">
                  <c:v>38.5</c:v>
                </c:pt>
                <c:pt idx="1160">
                  <c:v>40.1</c:v>
                </c:pt>
                <c:pt idx="1161">
                  <c:v>39.6</c:v>
                </c:pt>
                <c:pt idx="1162">
                  <c:v>40.4</c:v>
                </c:pt>
                <c:pt idx="1163">
                  <c:v>39.200000000000003</c:v>
                </c:pt>
                <c:pt idx="1164">
                  <c:v>38.200000000000003</c:v>
                </c:pt>
                <c:pt idx="1165">
                  <c:v>39.299999999999997</c:v>
                </c:pt>
                <c:pt idx="1166">
                  <c:v>38.5</c:v>
                </c:pt>
                <c:pt idx="1167">
                  <c:v>40.1</c:v>
                </c:pt>
                <c:pt idx="1168">
                  <c:v>40</c:v>
                </c:pt>
                <c:pt idx="1169">
                  <c:v>38.6</c:v>
                </c:pt>
                <c:pt idx="1170">
                  <c:v>38</c:v>
                </c:pt>
                <c:pt idx="1171">
                  <c:v>39.200000000000003</c:v>
                </c:pt>
                <c:pt idx="1172">
                  <c:v>38.4</c:v>
                </c:pt>
                <c:pt idx="1173">
                  <c:v>37.5</c:v>
                </c:pt>
                <c:pt idx="1174">
                  <c:v>35.799999999999997</c:v>
                </c:pt>
                <c:pt idx="1175">
                  <c:v>36.200000000000003</c:v>
                </c:pt>
                <c:pt idx="1176">
                  <c:v>34.200000000000003</c:v>
                </c:pt>
                <c:pt idx="1177">
                  <c:v>34.4</c:v>
                </c:pt>
                <c:pt idx="1178">
                  <c:v>32.6</c:v>
                </c:pt>
                <c:pt idx="1179">
                  <c:v>31.1</c:v>
                </c:pt>
                <c:pt idx="1180">
                  <c:v>30.3</c:v>
                </c:pt>
                <c:pt idx="1181">
                  <c:v>29.3</c:v>
                </c:pt>
                <c:pt idx="1182">
                  <c:v>28</c:v>
                </c:pt>
                <c:pt idx="1183">
                  <c:v>26.7</c:v>
                </c:pt>
                <c:pt idx="1184">
                  <c:v>25.9</c:v>
                </c:pt>
                <c:pt idx="1185">
                  <c:v>25.6</c:v>
                </c:pt>
                <c:pt idx="1186">
                  <c:v>23.9</c:v>
                </c:pt>
                <c:pt idx="1187">
                  <c:v>23.9</c:v>
                </c:pt>
                <c:pt idx="1188">
                  <c:v>22.3</c:v>
                </c:pt>
                <c:pt idx="1189">
                  <c:v>21.5</c:v>
                </c:pt>
                <c:pt idx="1190">
                  <c:v>19.399999999999999</c:v>
                </c:pt>
                <c:pt idx="1191">
                  <c:v>18</c:v>
                </c:pt>
                <c:pt idx="1192">
                  <c:v>19.600000000000001</c:v>
                </c:pt>
                <c:pt idx="1193">
                  <c:v>17.600000000000001</c:v>
                </c:pt>
                <c:pt idx="1194">
                  <c:v>17.2</c:v>
                </c:pt>
                <c:pt idx="1195">
                  <c:v>17.3</c:v>
                </c:pt>
                <c:pt idx="1196">
                  <c:v>15.5</c:v>
                </c:pt>
                <c:pt idx="1197">
                  <c:v>17.399999999999999</c:v>
                </c:pt>
                <c:pt idx="1198">
                  <c:v>17.5</c:v>
                </c:pt>
                <c:pt idx="1199">
                  <c:v>15.8</c:v>
                </c:pt>
                <c:pt idx="1200">
                  <c:v>16.3</c:v>
                </c:pt>
                <c:pt idx="1201">
                  <c:v>14.7</c:v>
                </c:pt>
                <c:pt idx="1202">
                  <c:v>14.8</c:v>
                </c:pt>
                <c:pt idx="1203">
                  <c:v>15.3</c:v>
                </c:pt>
                <c:pt idx="1204">
                  <c:v>14.3</c:v>
                </c:pt>
                <c:pt idx="1205">
                  <c:v>13.8</c:v>
                </c:pt>
                <c:pt idx="1206">
                  <c:v>14.2</c:v>
                </c:pt>
                <c:pt idx="1207">
                  <c:v>14.4</c:v>
                </c:pt>
                <c:pt idx="1208">
                  <c:v>14.8</c:v>
                </c:pt>
                <c:pt idx="1209">
                  <c:v>14.3</c:v>
                </c:pt>
                <c:pt idx="1210">
                  <c:v>12.7</c:v>
                </c:pt>
                <c:pt idx="1211">
                  <c:v>13</c:v>
                </c:pt>
                <c:pt idx="1212">
                  <c:v>12.2</c:v>
                </c:pt>
                <c:pt idx="1213">
                  <c:v>13.2</c:v>
                </c:pt>
                <c:pt idx="1214">
                  <c:v>12.6</c:v>
                </c:pt>
                <c:pt idx="1215">
                  <c:v>13.1</c:v>
                </c:pt>
                <c:pt idx="1216">
                  <c:v>12.6</c:v>
                </c:pt>
                <c:pt idx="1217">
                  <c:v>11.9</c:v>
                </c:pt>
                <c:pt idx="1218">
                  <c:v>12.6</c:v>
                </c:pt>
                <c:pt idx="1219">
                  <c:v>12.2</c:v>
                </c:pt>
                <c:pt idx="1220">
                  <c:v>12.4</c:v>
                </c:pt>
                <c:pt idx="1221">
                  <c:v>11.8</c:v>
                </c:pt>
                <c:pt idx="1222">
                  <c:v>11.3</c:v>
                </c:pt>
                <c:pt idx="1223">
                  <c:v>11.1</c:v>
                </c:pt>
                <c:pt idx="1224">
                  <c:v>11.6</c:v>
                </c:pt>
                <c:pt idx="1225">
                  <c:v>11.9</c:v>
                </c:pt>
                <c:pt idx="1226">
                  <c:v>11.9</c:v>
                </c:pt>
                <c:pt idx="1227">
                  <c:v>12.8</c:v>
                </c:pt>
                <c:pt idx="1228">
                  <c:v>11.8</c:v>
                </c:pt>
                <c:pt idx="1229">
                  <c:v>11.8</c:v>
                </c:pt>
                <c:pt idx="1230">
                  <c:v>11</c:v>
                </c:pt>
                <c:pt idx="1231">
                  <c:v>11</c:v>
                </c:pt>
                <c:pt idx="1232">
                  <c:v>12.6</c:v>
                </c:pt>
                <c:pt idx="1233">
                  <c:v>11.6</c:v>
                </c:pt>
                <c:pt idx="1234">
                  <c:v>12.2</c:v>
                </c:pt>
                <c:pt idx="1235">
                  <c:v>12.7</c:v>
                </c:pt>
                <c:pt idx="1236">
                  <c:v>11.3</c:v>
                </c:pt>
                <c:pt idx="1237">
                  <c:v>12</c:v>
                </c:pt>
                <c:pt idx="1238">
                  <c:v>11.5</c:v>
                </c:pt>
                <c:pt idx="1239">
                  <c:v>11.8</c:v>
                </c:pt>
                <c:pt idx="1240">
                  <c:v>12.2</c:v>
                </c:pt>
                <c:pt idx="1241">
                  <c:v>10.7</c:v>
                </c:pt>
                <c:pt idx="1242">
                  <c:v>12.3</c:v>
                </c:pt>
                <c:pt idx="1243">
                  <c:v>11.9</c:v>
                </c:pt>
                <c:pt idx="1244">
                  <c:v>11.5</c:v>
                </c:pt>
                <c:pt idx="1245">
                  <c:v>12</c:v>
                </c:pt>
                <c:pt idx="1246">
                  <c:v>12.1</c:v>
                </c:pt>
                <c:pt idx="1247">
                  <c:v>12.2</c:v>
                </c:pt>
                <c:pt idx="1248">
                  <c:v>11.3</c:v>
                </c:pt>
                <c:pt idx="1249">
                  <c:v>12.2</c:v>
                </c:pt>
                <c:pt idx="1250">
                  <c:v>13</c:v>
                </c:pt>
                <c:pt idx="1251">
                  <c:v>12.7</c:v>
                </c:pt>
                <c:pt idx="1252">
                  <c:v>12.4</c:v>
                </c:pt>
                <c:pt idx="1253">
                  <c:v>12.9</c:v>
                </c:pt>
                <c:pt idx="1254">
                  <c:v>12.7</c:v>
                </c:pt>
                <c:pt idx="1255">
                  <c:v>13</c:v>
                </c:pt>
                <c:pt idx="1256">
                  <c:v>11.6</c:v>
                </c:pt>
                <c:pt idx="1257">
                  <c:v>12.3</c:v>
                </c:pt>
                <c:pt idx="1258">
                  <c:v>12.7</c:v>
                </c:pt>
                <c:pt idx="1259">
                  <c:v>12.6</c:v>
                </c:pt>
                <c:pt idx="1260">
                  <c:v>12.7</c:v>
                </c:pt>
                <c:pt idx="1261">
                  <c:v>13.3</c:v>
                </c:pt>
                <c:pt idx="1262">
                  <c:v>13.3</c:v>
                </c:pt>
                <c:pt idx="1263">
                  <c:v>13.1</c:v>
                </c:pt>
                <c:pt idx="1264">
                  <c:v>12.5</c:v>
                </c:pt>
                <c:pt idx="1265">
                  <c:v>12.2</c:v>
                </c:pt>
                <c:pt idx="1266">
                  <c:v>12.1</c:v>
                </c:pt>
                <c:pt idx="1267">
                  <c:v>13.3</c:v>
                </c:pt>
                <c:pt idx="1268">
                  <c:v>13.5</c:v>
                </c:pt>
                <c:pt idx="1269">
                  <c:v>14.2</c:v>
                </c:pt>
                <c:pt idx="1270">
                  <c:v>12.3</c:v>
                </c:pt>
                <c:pt idx="1271">
                  <c:v>13</c:v>
                </c:pt>
                <c:pt idx="1272">
                  <c:v>13.3</c:v>
                </c:pt>
                <c:pt idx="1273">
                  <c:v>13.4</c:v>
                </c:pt>
                <c:pt idx="1274">
                  <c:v>11.7</c:v>
                </c:pt>
                <c:pt idx="1275">
                  <c:v>13.2</c:v>
                </c:pt>
                <c:pt idx="1276">
                  <c:v>12.9</c:v>
                </c:pt>
                <c:pt idx="1277">
                  <c:v>12.8</c:v>
                </c:pt>
                <c:pt idx="1278">
                  <c:v>15.2</c:v>
                </c:pt>
                <c:pt idx="1279">
                  <c:v>14.2</c:v>
                </c:pt>
                <c:pt idx="1280">
                  <c:v>13.9</c:v>
                </c:pt>
                <c:pt idx="1281">
                  <c:v>14.4</c:v>
                </c:pt>
                <c:pt idx="1282">
                  <c:v>13.6</c:v>
                </c:pt>
                <c:pt idx="1283">
                  <c:v>15</c:v>
                </c:pt>
                <c:pt idx="1284">
                  <c:v>14.7</c:v>
                </c:pt>
                <c:pt idx="1285">
                  <c:v>13.6</c:v>
                </c:pt>
                <c:pt idx="1286">
                  <c:v>15</c:v>
                </c:pt>
                <c:pt idx="1287">
                  <c:v>14</c:v>
                </c:pt>
                <c:pt idx="1288">
                  <c:v>14.2</c:v>
                </c:pt>
                <c:pt idx="1289">
                  <c:v>13.7</c:v>
                </c:pt>
                <c:pt idx="1290">
                  <c:v>13.5</c:v>
                </c:pt>
                <c:pt idx="1291">
                  <c:v>14.1</c:v>
                </c:pt>
                <c:pt idx="1292">
                  <c:v>15.3</c:v>
                </c:pt>
                <c:pt idx="1293">
                  <c:v>13.4</c:v>
                </c:pt>
                <c:pt idx="1294">
                  <c:v>14.2</c:v>
                </c:pt>
                <c:pt idx="1295">
                  <c:v>15.6</c:v>
                </c:pt>
                <c:pt idx="1296">
                  <c:v>13.8</c:v>
                </c:pt>
                <c:pt idx="1297">
                  <c:v>13.6</c:v>
                </c:pt>
                <c:pt idx="1298">
                  <c:v>13.5</c:v>
                </c:pt>
                <c:pt idx="1299">
                  <c:v>13.9</c:v>
                </c:pt>
                <c:pt idx="1300">
                  <c:v>13.7</c:v>
                </c:pt>
                <c:pt idx="1301">
                  <c:v>14.7</c:v>
                </c:pt>
                <c:pt idx="1302">
                  <c:v>13.8</c:v>
                </c:pt>
                <c:pt idx="1303">
                  <c:v>13.4</c:v>
                </c:pt>
                <c:pt idx="1304">
                  <c:v>13.2</c:v>
                </c:pt>
                <c:pt idx="1305">
                  <c:v>14.5</c:v>
                </c:pt>
                <c:pt idx="1306">
                  <c:v>13.5</c:v>
                </c:pt>
                <c:pt idx="1307">
                  <c:v>13.4</c:v>
                </c:pt>
                <c:pt idx="1308">
                  <c:v>12.2</c:v>
                </c:pt>
                <c:pt idx="1309">
                  <c:v>13.2</c:v>
                </c:pt>
                <c:pt idx="1310">
                  <c:v>13.4</c:v>
                </c:pt>
                <c:pt idx="1311">
                  <c:v>14</c:v>
                </c:pt>
                <c:pt idx="1312">
                  <c:v>13.6</c:v>
                </c:pt>
                <c:pt idx="1313">
                  <c:v>13.8</c:v>
                </c:pt>
                <c:pt idx="1314">
                  <c:v>14.8</c:v>
                </c:pt>
                <c:pt idx="1315">
                  <c:v>12.8</c:v>
                </c:pt>
                <c:pt idx="1316">
                  <c:v>12.9</c:v>
                </c:pt>
                <c:pt idx="1317">
                  <c:v>14.1</c:v>
                </c:pt>
                <c:pt idx="1318">
                  <c:v>13.5</c:v>
                </c:pt>
                <c:pt idx="1319">
                  <c:v>14.1</c:v>
                </c:pt>
                <c:pt idx="1320">
                  <c:v>13.2</c:v>
                </c:pt>
                <c:pt idx="1321">
                  <c:v>13.2</c:v>
                </c:pt>
                <c:pt idx="1322">
                  <c:v>12.8</c:v>
                </c:pt>
                <c:pt idx="1323">
                  <c:v>13.9</c:v>
                </c:pt>
                <c:pt idx="1324">
                  <c:v>13.2</c:v>
                </c:pt>
                <c:pt idx="1325">
                  <c:v>13.7</c:v>
                </c:pt>
                <c:pt idx="1326">
                  <c:v>14</c:v>
                </c:pt>
                <c:pt idx="1327">
                  <c:v>14</c:v>
                </c:pt>
                <c:pt idx="1328">
                  <c:v>15.2</c:v>
                </c:pt>
                <c:pt idx="1329">
                  <c:v>14.4</c:v>
                </c:pt>
                <c:pt idx="1330">
                  <c:v>14.3</c:v>
                </c:pt>
                <c:pt idx="1331">
                  <c:v>14.1</c:v>
                </c:pt>
                <c:pt idx="1332">
                  <c:v>14.7</c:v>
                </c:pt>
                <c:pt idx="1333">
                  <c:v>13.7</c:v>
                </c:pt>
                <c:pt idx="1334">
                  <c:v>14.9</c:v>
                </c:pt>
                <c:pt idx="1335">
                  <c:v>13.8</c:v>
                </c:pt>
                <c:pt idx="1336">
                  <c:v>13.2</c:v>
                </c:pt>
                <c:pt idx="1337">
                  <c:v>15.4</c:v>
                </c:pt>
                <c:pt idx="1338">
                  <c:v>15.6</c:v>
                </c:pt>
                <c:pt idx="1339">
                  <c:v>14.9</c:v>
                </c:pt>
                <c:pt idx="1340">
                  <c:v>14.5</c:v>
                </c:pt>
                <c:pt idx="1341">
                  <c:v>15.9</c:v>
                </c:pt>
                <c:pt idx="1342">
                  <c:v>15.1</c:v>
                </c:pt>
                <c:pt idx="1343">
                  <c:v>14.5</c:v>
                </c:pt>
                <c:pt idx="1344">
                  <c:v>15.3</c:v>
                </c:pt>
                <c:pt idx="1345">
                  <c:v>16.899999999999999</c:v>
                </c:pt>
                <c:pt idx="1346">
                  <c:v>16.2</c:v>
                </c:pt>
                <c:pt idx="1347">
                  <c:v>16.899999999999999</c:v>
                </c:pt>
                <c:pt idx="1348">
                  <c:v>17</c:v>
                </c:pt>
                <c:pt idx="1349">
                  <c:v>15.8</c:v>
                </c:pt>
                <c:pt idx="1350">
                  <c:v>16.8</c:v>
                </c:pt>
                <c:pt idx="1351">
                  <c:v>17.5</c:v>
                </c:pt>
                <c:pt idx="1352">
                  <c:v>17.3</c:v>
                </c:pt>
                <c:pt idx="1353">
                  <c:v>19.2</c:v>
                </c:pt>
                <c:pt idx="1354">
                  <c:v>18.8</c:v>
                </c:pt>
                <c:pt idx="1355">
                  <c:v>19.100000000000001</c:v>
                </c:pt>
                <c:pt idx="1356">
                  <c:v>19.5</c:v>
                </c:pt>
                <c:pt idx="1357">
                  <c:v>20.5</c:v>
                </c:pt>
                <c:pt idx="1358">
                  <c:v>22.7</c:v>
                </c:pt>
                <c:pt idx="1359">
                  <c:v>22.4</c:v>
                </c:pt>
                <c:pt idx="1360">
                  <c:v>22.8</c:v>
                </c:pt>
                <c:pt idx="1361">
                  <c:v>23.5</c:v>
                </c:pt>
                <c:pt idx="1362">
                  <c:v>24.1</c:v>
                </c:pt>
                <c:pt idx="1363">
                  <c:v>25.4</c:v>
                </c:pt>
                <c:pt idx="1364">
                  <c:v>27.2</c:v>
                </c:pt>
                <c:pt idx="1365">
                  <c:v>28</c:v>
                </c:pt>
                <c:pt idx="1366">
                  <c:v>28.7</c:v>
                </c:pt>
                <c:pt idx="1367">
                  <c:v>29.7</c:v>
                </c:pt>
                <c:pt idx="1368">
                  <c:v>29.7</c:v>
                </c:pt>
                <c:pt idx="1369">
                  <c:v>31.6</c:v>
                </c:pt>
                <c:pt idx="1370">
                  <c:v>32</c:v>
                </c:pt>
                <c:pt idx="1371">
                  <c:v>33.299999999999997</c:v>
                </c:pt>
                <c:pt idx="1372">
                  <c:v>34.799999999999997</c:v>
                </c:pt>
                <c:pt idx="1373">
                  <c:v>35.200000000000003</c:v>
                </c:pt>
                <c:pt idx="1374">
                  <c:v>35.799999999999997</c:v>
                </c:pt>
                <c:pt idx="1375">
                  <c:v>36.5</c:v>
                </c:pt>
                <c:pt idx="1376">
                  <c:v>36.5</c:v>
                </c:pt>
                <c:pt idx="1377">
                  <c:v>37.6</c:v>
                </c:pt>
                <c:pt idx="1378">
                  <c:v>37.5</c:v>
                </c:pt>
                <c:pt idx="1379">
                  <c:v>38</c:v>
                </c:pt>
                <c:pt idx="1380">
                  <c:v>37.799999999999997</c:v>
                </c:pt>
                <c:pt idx="1381">
                  <c:v>38.6</c:v>
                </c:pt>
                <c:pt idx="1382">
                  <c:v>39.5</c:v>
                </c:pt>
                <c:pt idx="1383">
                  <c:v>39.700000000000003</c:v>
                </c:pt>
                <c:pt idx="1384">
                  <c:v>39.9</c:v>
                </c:pt>
                <c:pt idx="1385">
                  <c:v>40.200000000000003</c:v>
                </c:pt>
                <c:pt idx="1386">
                  <c:v>40.299999999999997</c:v>
                </c:pt>
                <c:pt idx="1387">
                  <c:v>42.3</c:v>
                </c:pt>
                <c:pt idx="1388">
                  <c:v>42.7</c:v>
                </c:pt>
                <c:pt idx="1389">
                  <c:v>41.7</c:v>
                </c:pt>
                <c:pt idx="1390">
                  <c:v>42.1</c:v>
                </c:pt>
                <c:pt idx="1391">
                  <c:v>41</c:v>
                </c:pt>
                <c:pt idx="1392">
                  <c:v>42</c:v>
                </c:pt>
                <c:pt idx="1393">
                  <c:v>43.7</c:v>
                </c:pt>
                <c:pt idx="1394">
                  <c:v>43.3</c:v>
                </c:pt>
                <c:pt idx="1395">
                  <c:v>42</c:v>
                </c:pt>
                <c:pt idx="1396">
                  <c:v>43.6</c:v>
                </c:pt>
                <c:pt idx="1397">
                  <c:v>42.5</c:v>
                </c:pt>
                <c:pt idx="1398">
                  <c:v>42.6</c:v>
                </c:pt>
                <c:pt idx="1399">
                  <c:v>44.3</c:v>
                </c:pt>
                <c:pt idx="1400">
                  <c:v>43.8</c:v>
                </c:pt>
                <c:pt idx="1401">
                  <c:v>45.3</c:v>
                </c:pt>
                <c:pt idx="1402">
                  <c:v>44.7</c:v>
                </c:pt>
                <c:pt idx="1403">
                  <c:v>43.4</c:v>
                </c:pt>
                <c:pt idx="1404">
                  <c:v>45</c:v>
                </c:pt>
                <c:pt idx="1405">
                  <c:v>45.7</c:v>
                </c:pt>
                <c:pt idx="1406">
                  <c:v>44.4</c:v>
                </c:pt>
                <c:pt idx="1407">
                  <c:v>44.7</c:v>
                </c:pt>
                <c:pt idx="1408">
                  <c:v>44.1</c:v>
                </c:pt>
                <c:pt idx="1409">
                  <c:v>46</c:v>
                </c:pt>
                <c:pt idx="1410">
                  <c:v>46.1</c:v>
                </c:pt>
                <c:pt idx="1411">
                  <c:v>46</c:v>
                </c:pt>
                <c:pt idx="1412">
                  <c:v>45.9</c:v>
                </c:pt>
                <c:pt idx="1413">
                  <c:v>45.4</c:v>
                </c:pt>
                <c:pt idx="1414">
                  <c:v>46.4</c:v>
                </c:pt>
                <c:pt idx="1415">
                  <c:v>47.2</c:v>
                </c:pt>
                <c:pt idx="1416">
                  <c:v>46.7</c:v>
                </c:pt>
                <c:pt idx="1417">
                  <c:v>47.6</c:v>
                </c:pt>
                <c:pt idx="1418">
                  <c:v>47.7</c:v>
                </c:pt>
                <c:pt idx="1419">
                  <c:v>48.1</c:v>
                </c:pt>
                <c:pt idx="1420">
                  <c:v>47.1</c:v>
                </c:pt>
                <c:pt idx="1421">
                  <c:v>47.9</c:v>
                </c:pt>
                <c:pt idx="1422">
                  <c:v>48.2</c:v>
                </c:pt>
                <c:pt idx="1423">
                  <c:v>47.7</c:v>
                </c:pt>
                <c:pt idx="1424">
                  <c:v>48</c:v>
                </c:pt>
                <c:pt idx="1425">
                  <c:v>47.8</c:v>
                </c:pt>
                <c:pt idx="1426">
                  <c:v>49.3</c:v>
                </c:pt>
                <c:pt idx="1427">
                  <c:v>48.8</c:v>
                </c:pt>
                <c:pt idx="1428">
                  <c:v>49.8</c:v>
                </c:pt>
                <c:pt idx="1429">
                  <c:v>49.7</c:v>
                </c:pt>
                <c:pt idx="1430">
                  <c:v>49.5</c:v>
                </c:pt>
                <c:pt idx="1431">
                  <c:v>48.6</c:v>
                </c:pt>
                <c:pt idx="1432">
                  <c:v>49.6</c:v>
                </c:pt>
                <c:pt idx="1433">
                  <c:v>48.7</c:v>
                </c:pt>
                <c:pt idx="1434">
                  <c:v>50.3</c:v>
                </c:pt>
                <c:pt idx="1435">
                  <c:v>48.5</c:v>
                </c:pt>
                <c:pt idx="1436">
                  <c:v>48.8</c:v>
                </c:pt>
                <c:pt idx="1437">
                  <c:v>48.2</c:v>
                </c:pt>
                <c:pt idx="1438">
                  <c:v>48.2</c:v>
                </c:pt>
                <c:pt idx="1439">
                  <c:v>49.3</c:v>
                </c:pt>
                <c:pt idx="1440">
                  <c:v>48.6</c:v>
                </c:pt>
                <c:pt idx="1441">
                  <c:v>49.2</c:v>
                </c:pt>
                <c:pt idx="1442">
                  <c:v>49.4</c:v>
                </c:pt>
                <c:pt idx="1443">
                  <c:v>50</c:v>
                </c:pt>
                <c:pt idx="1444">
                  <c:v>51.3</c:v>
                </c:pt>
                <c:pt idx="1445">
                  <c:v>50.3</c:v>
                </c:pt>
                <c:pt idx="1446">
                  <c:v>52.4</c:v>
                </c:pt>
                <c:pt idx="1447">
                  <c:v>51.6</c:v>
                </c:pt>
                <c:pt idx="1448">
                  <c:v>53.3</c:v>
                </c:pt>
                <c:pt idx="1449">
                  <c:v>53.2</c:v>
                </c:pt>
                <c:pt idx="1450">
                  <c:v>54.2</c:v>
                </c:pt>
                <c:pt idx="1451">
                  <c:v>54.4</c:v>
                </c:pt>
                <c:pt idx="1452">
                  <c:v>55.4</c:v>
                </c:pt>
                <c:pt idx="1453">
                  <c:v>56.9</c:v>
                </c:pt>
                <c:pt idx="1454">
                  <c:v>58.6</c:v>
                </c:pt>
                <c:pt idx="1455">
                  <c:v>58.7</c:v>
                </c:pt>
                <c:pt idx="1456">
                  <c:v>61.2</c:v>
                </c:pt>
                <c:pt idx="1457">
                  <c:v>62.6</c:v>
                </c:pt>
                <c:pt idx="1458">
                  <c:v>64.099999999999994</c:v>
                </c:pt>
                <c:pt idx="1459">
                  <c:v>63.3</c:v>
                </c:pt>
                <c:pt idx="1460">
                  <c:v>64.7</c:v>
                </c:pt>
                <c:pt idx="1461">
                  <c:v>67.3</c:v>
                </c:pt>
                <c:pt idx="1462">
                  <c:v>68.3</c:v>
                </c:pt>
                <c:pt idx="1463">
                  <c:v>68.099999999999994</c:v>
                </c:pt>
                <c:pt idx="1464">
                  <c:v>70.599999999999994</c:v>
                </c:pt>
                <c:pt idx="1465">
                  <c:v>72.7</c:v>
                </c:pt>
                <c:pt idx="1466">
                  <c:v>70.7</c:v>
                </c:pt>
                <c:pt idx="1467">
                  <c:v>74.599999999999994</c:v>
                </c:pt>
                <c:pt idx="1468">
                  <c:v>75</c:v>
                </c:pt>
                <c:pt idx="1469">
                  <c:v>76.599999999999994</c:v>
                </c:pt>
                <c:pt idx="1470">
                  <c:v>78.2</c:v>
                </c:pt>
                <c:pt idx="1471">
                  <c:v>78.3</c:v>
                </c:pt>
                <c:pt idx="1472">
                  <c:v>79.900000000000006</c:v>
                </c:pt>
                <c:pt idx="1473">
                  <c:v>81.3</c:v>
                </c:pt>
                <c:pt idx="1474">
                  <c:v>82.7</c:v>
                </c:pt>
                <c:pt idx="1475">
                  <c:v>82.3</c:v>
                </c:pt>
                <c:pt idx="1476">
                  <c:v>82.6</c:v>
                </c:pt>
                <c:pt idx="1477">
                  <c:v>83.7</c:v>
                </c:pt>
                <c:pt idx="1478">
                  <c:v>85.2</c:v>
                </c:pt>
                <c:pt idx="1479">
                  <c:v>85.2</c:v>
                </c:pt>
                <c:pt idx="1480">
                  <c:v>85.5</c:v>
                </c:pt>
                <c:pt idx="1481">
                  <c:v>86.1</c:v>
                </c:pt>
                <c:pt idx="1482">
                  <c:v>87.1</c:v>
                </c:pt>
                <c:pt idx="1483">
                  <c:v>87.1</c:v>
                </c:pt>
                <c:pt idx="1484">
                  <c:v>87.5</c:v>
                </c:pt>
                <c:pt idx="1485">
                  <c:v>88.2</c:v>
                </c:pt>
                <c:pt idx="1486">
                  <c:v>87.7</c:v>
                </c:pt>
                <c:pt idx="1487">
                  <c:v>87.5</c:v>
                </c:pt>
                <c:pt idx="1488">
                  <c:v>88</c:v>
                </c:pt>
                <c:pt idx="1489">
                  <c:v>88.1</c:v>
                </c:pt>
                <c:pt idx="1490">
                  <c:v>87.7</c:v>
                </c:pt>
                <c:pt idx="1491">
                  <c:v>88.3</c:v>
                </c:pt>
                <c:pt idx="1492">
                  <c:v>87.9</c:v>
                </c:pt>
                <c:pt idx="1493">
                  <c:v>88</c:v>
                </c:pt>
                <c:pt idx="1494">
                  <c:v>86.4</c:v>
                </c:pt>
                <c:pt idx="1495">
                  <c:v>87.5</c:v>
                </c:pt>
                <c:pt idx="1496">
                  <c:v>85.9</c:v>
                </c:pt>
                <c:pt idx="1497">
                  <c:v>86</c:v>
                </c:pt>
                <c:pt idx="1498">
                  <c:v>87.3</c:v>
                </c:pt>
                <c:pt idx="1499">
                  <c:v>85.4</c:v>
                </c:pt>
                <c:pt idx="1500">
                  <c:v>85.5</c:v>
                </c:pt>
                <c:pt idx="1501">
                  <c:v>86</c:v>
                </c:pt>
                <c:pt idx="1502">
                  <c:v>84.3</c:v>
                </c:pt>
                <c:pt idx="1503">
                  <c:v>85.2</c:v>
                </c:pt>
                <c:pt idx="1504">
                  <c:v>83.8</c:v>
                </c:pt>
                <c:pt idx="1505">
                  <c:v>84.5</c:v>
                </c:pt>
                <c:pt idx="1506">
                  <c:v>82.3</c:v>
                </c:pt>
                <c:pt idx="1507">
                  <c:v>83.8</c:v>
                </c:pt>
                <c:pt idx="1508">
                  <c:v>82.8</c:v>
                </c:pt>
                <c:pt idx="1509">
                  <c:v>80.8</c:v>
                </c:pt>
                <c:pt idx="1510">
                  <c:v>81.3</c:v>
                </c:pt>
                <c:pt idx="1511">
                  <c:v>81.900000000000006</c:v>
                </c:pt>
                <c:pt idx="1512">
                  <c:v>80.099999999999994</c:v>
                </c:pt>
                <c:pt idx="1513">
                  <c:v>79.900000000000006</c:v>
                </c:pt>
                <c:pt idx="1514">
                  <c:v>80.7</c:v>
                </c:pt>
                <c:pt idx="1515">
                  <c:v>81.2</c:v>
                </c:pt>
                <c:pt idx="1516">
                  <c:v>80.3</c:v>
                </c:pt>
                <c:pt idx="1517">
                  <c:v>80.400000000000006</c:v>
                </c:pt>
                <c:pt idx="1518">
                  <c:v>80.099999999999994</c:v>
                </c:pt>
                <c:pt idx="1519">
                  <c:v>81.2</c:v>
                </c:pt>
                <c:pt idx="1520">
                  <c:v>81.5</c:v>
                </c:pt>
                <c:pt idx="1521">
                  <c:v>79.599999999999994</c:v>
                </c:pt>
                <c:pt idx="1522">
                  <c:v>81.400000000000006</c:v>
                </c:pt>
                <c:pt idx="1523">
                  <c:v>80.599999999999994</c:v>
                </c:pt>
                <c:pt idx="1524">
                  <c:v>81.5</c:v>
                </c:pt>
                <c:pt idx="1525">
                  <c:v>81</c:v>
                </c:pt>
                <c:pt idx="1526">
                  <c:v>80.3</c:v>
                </c:pt>
                <c:pt idx="1527">
                  <c:v>80.2</c:v>
                </c:pt>
                <c:pt idx="1528">
                  <c:v>79.900000000000006</c:v>
                </c:pt>
                <c:pt idx="1529">
                  <c:v>80.2</c:v>
                </c:pt>
                <c:pt idx="1530">
                  <c:v>78.3</c:v>
                </c:pt>
                <c:pt idx="1531">
                  <c:v>78.400000000000006</c:v>
                </c:pt>
                <c:pt idx="1532">
                  <c:v>77.099999999999994</c:v>
                </c:pt>
                <c:pt idx="1533">
                  <c:v>75</c:v>
                </c:pt>
                <c:pt idx="1534">
                  <c:v>72.8</c:v>
                </c:pt>
                <c:pt idx="1535">
                  <c:v>72.8</c:v>
                </c:pt>
                <c:pt idx="1536">
                  <c:v>71.8</c:v>
                </c:pt>
                <c:pt idx="1537">
                  <c:v>71.3</c:v>
                </c:pt>
                <c:pt idx="1538">
                  <c:v>68.599999999999994</c:v>
                </c:pt>
                <c:pt idx="1539">
                  <c:v>66.3</c:v>
                </c:pt>
                <c:pt idx="1540">
                  <c:v>66.099999999999994</c:v>
                </c:pt>
                <c:pt idx="1541">
                  <c:v>62.9</c:v>
                </c:pt>
                <c:pt idx="1542">
                  <c:v>62.2</c:v>
                </c:pt>
                <c:pt idx="1543">
                  <c:v>60.6</c:v>
                </c:pt>
                <c:pt idx="1544">
                  <c:v>58.1</c:v>
                </c:pt>
                <c:pt idx="1545">
                  <c:v>57.1</c:v>
                </c:pt>
                <c:pt idx="1546">
                  <c:v>55.9</c:v>
                </c:pt>
                <c:pt idx="1547">
                  <c:v>53</c:v>
                </c:pt>
                <c:pt idx="1548">
                  <c:v>52.6</c:v>
                </c:pt>
                <c:pt idx="1549">
                  <c:v>50.1</c:v>
                </c:pt>
                <c:pt idx="1550">
                  <c:v>48.3</c:v>
                </c:pt>
                <c:pt idx="1551">
                  <c:v>48.3</c:v>
                </c:pt>
                <c:pt idx="1552">
                  <c:v>46.4</c:v>
                </c:pt>
                <c:pt idx="1553">
                  <c:v>45.8</c:v>
                </c:pt>
                <c:pt idx="1554">
                  <c:v>44.8</c:v>
                </c:pt>
                <c:pt idx="1555">
                  <c:v>42.8</c:v>
                </c:pt>
                <c:pt idx="1556">
                  <c:v>42.3</c:v>
                </c:pt>
                <c:pt idx="1557">
                  <c:v>40.799999999999997</c:v>
                </c:pt>
                <c:pt idx="1558">
                  <c:v>37.6</c:v>
                </c:pt>
                <c:pt idx="1559">
                  <c:v>38.200000000000003</c:v>
                </c:pt>
                <c:pt idx="1560">
                  <c:v>36.9</c:v>
                </c:pt>
                <c:pt idx="1561">
                  <c:v>36.1</c:v>
                </c:pt>
                <c:pt idx="1562">
                  <c:v>35.5</c:v>
                </c:pt>
                <c:pt idx="1563">
                  <c:v>33.4</c:v>
                </c:pt>
                <c:pt idx="1564">
                  <c:v>33.299999999999997</c:v>
                </c:pt>
                <c:pt idx="1565">
                  <c:v>32.1</c:v>
                </c:pt>
                <c:pt idx="1566">
                  <c:v>31.9</c:v>
                </c:pt>
                <c:pt idx="1567">
                  <c:v>30.1</c:v>
                </c:pt>
                <c:pt idx="1568">
                  <c:v>29.4</c:v>
                </c:pt>
                <c:pt idx="1569">
                  <c:v>29.3</c:v>
                </c:pt>
                <c:pt idx="1570">
                  <c:v>27.5</c:v>
                </c:pt>
                <c:pt idx="1571">
                  <c:v>28.1</c:v>
                </c:pt>
                <c:pt idx="1572">
                  <c:v>26.9</c:v>
                </c:pt>
                <c:pt idx="1573">
                  <c:v>28.3</c:v>
                </c:pt>
                <c:pt idx="1574">
                  <c:v>27.2</c:v>
                </c:pt>
                <c:pt idx="1575">
                  <c:v>25.2</c:v>
                </c:pt>
                <c:pt idx="1576">
                  <c:v>25.3</c:v>
                </c:pt>
                <c:pt idx="1577">
                  <c:v>24.1</c:v>
                </c:pt>
                <c:pt idx="1578">
                  <c:v>23.8</c:v>
                </c:pt>
                <c:pt idx="1579">
                  <c:v>23.6</c:v>
                </c:pt>
                <c:pt idx="1580">
                  <c:v>23.6</c:v>
                </c:pt>
                <c:pt idx="1581">
                  <c:v>21.9</c:v>
                </c:pt>
                <c:pt idx="1582">
                  <c:v>23.2</c:v>
                </c:pt>
                <c:pt idx="1583">
                  <c:v>22.2</c:v>
                </c:pt>
                <c:pt idx="1584">
                  <c:v>21.8</c:v>
                </c:pt>
                <c:pt idx="1585">
                  <c:v>21.7</c:v>
                </c:pt>
                <c:pt idx="1586">
                  <c:v>22.1</c:v>
                </c:pt>
                <c:pt idx="1587">
                  <c:v>22</c:v>
                </c:pt>
                <c:pt idx="1588">
                  <c:v>20.399999999999999</c:v>
                </c:pt>
                <c:pt idx="1589">
                  <c:v>20.5</c:v>
                </c:pt>
                <c:pt idx="1590">
                  <c:v>20.5</c:v>
                </c:pt>
                <c:pt idx="1591">
                  <c:v>20.399999999999999</c:v>
                </c:pt>
                <c:pt idx="1592">
                  <c:v>20</c:v>
                </c:pt>
                <c:pt idx="1593">
                  <c:v>19.2</c:v>
                </c:pt>
                <c:pt idx="1594">
                  <c:v>20.2</c:v>
                </c:pt>
                <c:pt idx="1595">
                  <c:v>19.399999999999999</c:v>
                </c:pt>
                <c:pt idx="1596">
                  <c:v>19.399999999999999</c:v>
                </c:pt>
                <c:pt idx="1597">
                  <c:v>18.5</c:v>
                </c:pt>
                <c:pt idx="1598">
                  <c:v>18</c:v>
                </c:pt>
                <c:pt idx="1599">
                  <c:v>18.899999999999999</c:v>
                </c:pt>
                <c:pt idx="1600">
                  <c:v>18</c:v>
                </c:pt>
                <c:pt idx="1601">
                  <c:v>18.2</c:v>
                </c:pt>
                <c:pt idx="1602">
                  <c:v>17.3</c:v>
                </c:pt>
                <c:pt idx="1603">
                  <c:v>17.5</c:v>
                </c:pt>
                <c:pt idx="1604">
                  <c:v>17.100000000000001</c:v>
                </c:pt>
                <c:pt idx="1605">
                  <c:v>17.100000000000001</c:v>
                </c:pt>
                <c:pt idx="1606">
                  <c:v>16.3</c:v>
                </c:pt>
                <c:pt idx="1607">
                  <c:v>18.3</c:v>
                </c:pt>
                <c:pt idx="1608">
                  <c:v>16.3</c:v>
                </c:pt>
                <c:pt idx="1609">
                  <c:v>17.3</c:v>
                </c:pt>
                <c:pt idx="1610">
                  <c:v>16.5</c:v>
                </c:pt>
                <c:pt idx="1611">
                  <c:v>16</c:v>
                </c:pt>
                <c:pt idx="1612">
                  <c:v>16.7</c:v>
                </c:pt>
                <c:pt idx="1613">
                  <c:v>15.1</c:v>
                </c:pt>
                <c:pt idx="1614">
                  <c:v>15.7</c:v>
                </c:pt>
                <c:pt idx="1615">
                  <c:v>14.6</c:v>
                </c:pt>
                <c:pt idx="1616">
                  <c:v>16.100000000000001</c:v>
                </c:pt>
                <c:pt idx="1617">
                  <c:v>16.100000000000001</c:v>
                </c:pt>
                <c:pt idx="1618">
                  <c:v>15.2</c:v>
                </c:pt>
                <c:pt idx="1619">
                  <c:v>15.8</c:v>
                </c:pt>
                <c:pt idx="1620">
                  <c:v>15</c:v>
                </c:pt>
                <c:pt idx="1621">
                  <c:v>15.7</c:v>
                </c:pt>
                <c:pt idx="1622">
                  <c:v>14.8</c:v>
                </c:pt>
                <c:pt idx="1623">
                  <c:v>14.7</c:v>
                </c:pt>
                <c:pt idx="1624">
                  <c:v>15.3</c:v>
                </c:pt>
                <c:pt idx="1625">
                  <c:v>14.7</c:v>
                </c:pt>
                <c:pt idx="1626">
                  <c:v>13.2</c:v>
                </c:pt>
                <c:pt idx="1627">
                  <c:v>14.4</c:v>
                </c:pt>
                <c:pt idx="1628">
                  <c:v>13.5</c:v>
                </c:pt>
                <c:pt idx="1629">
                  <c:v>14.2</c:v>
                </c:pt>
                <c:pt idx="1630">
                  <c:v>12.2</c:v>
                </c:pt>
                <c:pt idx="1631">
                  <c:v>14.4</c:v>
                </c:pt>
                <c:pt idx="1632">
                  <c:v>13.4</c:v>
                </c:pt>
                <c:pt idx="1633">
                  <c:v>15.8</c:v>
                </c:pt>
                <c:pt idx="1634">
                  <c:v>13.8</c:v>
                </c:pt>
                <c:pt idx="1635">
                  <c:v>13.9</c:v>
                </c:pt>
                <c:pt idx="1636">
                  <c:v>12.7</c:v>
                </c:pt>
                <c:pt idx="1637">
                  <c:v>14.1</c:v>
                </c:pt>
                <c:pt idx="1638">
                  <c:v>14.3</c:v>
                </c:pt>
                <c:pt idx="1639">
                  <c:v>13.2</c:v>
                </c:pt>
                <c:pt idx="1640">
                  <c:v>13.7</c:v>
                </c:pt>
                <c:pt idx="1641">
                  <c:v>14.8</c:v>
                </c:pt>
                <c:pt idx="1642">
                  <c:v>14.5</c:v>
                </c:pt>
                <c:pt idx="1643">
                  <c:v>14.9</c:v>
                </c:pt>
                <c:pt idx="1644">
                  <c:v>14.8</c:v>
                </c:pt>
                <c:pt idx="1645">
                  <c:v>14.2</c:v>
                </c:pt>
                <c:pt idx="1646">
                  <c:v>14.8</c:v>
                </c:pt>
                <c:pt idx="1647">
                  <c:v>15.9</c:v>
                </c:pt>
                <c:pt idx="1648">
                  <c:v>15</c:v>
                </c:pt>
                <c:pt idx="1649">
                  <c:v>14.5</c:v>
                </c:pt>
                <c:pt idx="1650">
                  <c:v>14.9</c:v>
                </c:pt>
                <c:pt idx="1651">
                  <c:v>15</c:v>
                </c:pt>
                <c:pt idx="1652">
                  <c:v>14.4</c:v>
                </c:pt>
                <c:pt idx="1653">
                  <c:v>15.6</c:v>
                </c:pt>
                <c:pt idx="1654">
                  <c:v>15.3</c:v>
                </c:pt>
                <c:pt idx="1655">
                  <c:v>13.9</c:v>
                </c:pt>
                <c:pt idx="1656">
                  <c:v>15.3</c:v>
                </c:pt>
                <c:pt idx="1657">
                  <c:v>14.6</c:v>
                </c:pt>
                <c:pt idx="1658">
                  <c:v>16.100000000000001</c:v>
                </c:pt>
                <c:pt idx="1659">
                  <c:v>14.5</c:v>
                </c:pt>
                <c:pt idx="1660">
                  <c:v>15.6</c:v>
                </c:pt>
                <c:pt idx="1661">
                  <c:v>15.7</c:v>
                </c:pt>
                <c:pt idx="1662">
                  <c:v>15</c:v>
                </c:pt>
                <c:pt idx="1663">
                  <c:v>15.7</c:v>
                </c:pt>
                <c:pt idx="1664">
                  <c:v>15.9</c:v>
                </c:pt>
                <c:pt idx="1665">
                  <c:v>15.3</c:v>
                </c:pt>
                <c:pt idx="1666">
                  <c:v>15</c:v>
                </c:pt>
                <c:pt idx="1667">
                  <c:v>14.3</c:v>
                </c:pt>
                <c:pt idx="1668">
                  <c:v>14.6</c:v>
                </c:pt>
                <c:pt idx="1669">
                  <c:v>16.7</c:v>
                </c:pt>
                <c:pt idx="1670">
                  <c:v>15.8</c:v>
                </c:pt>
                <c:pt idx="1671">
                  <c:v>16.100000000000001</c:v>
                </c:pt>
                <c:pt idx="1672">
                  <c:v>16.5</c:v>
                </c:pt>
                <c:pt idx="1673">
                  <c:v>16.100000000000001</c:v>
                </c:pt>
                <c:pt idx="1674">
                  <c:v>15.8</c:v>
                </c:pt>
                <c:pt idx="1675">
                  <c:v>15.5</c:v>
                </c:pt>
                <c:pt idx="1676">
                  <c:v>16</c:v>
                </c:pt>
                <c:pt idx="1677">
                  <c:v>15.4</c:v>
                </c:pt>
                <c:pt idx="1678">
                  <c:v>16</c:v>
                </c:pt>
                <c:pt idx="1679">
                  <c:v>15.4</c:v>
                </c:pt>
                <c:pt idx="1680">
                  <c:v>15.4</c:v>
                </c:pt>
                <c:pt idx="1681">
                  <c:v>15.7</c:v>
                </c:pt>
                <c:pt idx="1682">
                  <c:v>15.4</c:v>
                </c:pt>
                <c:pt idx="1683">
                  <c:v>14.9</c:v>
                </c:pt>
                <c:pt idx="1684">
                  <c:v>15.5</c:v>
                </c:pt>
                <c:pt idx="1685">
                  <c:v>15.9</c:v>
                </c:pt>
                <c:pt idx="1686">
                  <c:v>13.8</c:v>
                </c:pt>
                <c:pt idx="1687">
                  <c:v>15.2</c:v>
                </c:pt>
                <c:pt idx="1688">
                  <c:v>15.2</c:v>
                </c:pt>
                <c:pt idx="1689">
                  <c:v>14.4</c:v>
                </c:pt>
                <c:pt idx="1690">
                  <c:v>15.4</c:v>
                </c:pt>
                <c:pt idx="1691">
                  <c:v>14.7</c:v>
                </c:pt>
                <c:pt idx="1692">
                  <c:v>14.2</c:v>
                </c:pt>
                <c:pt idx="1693">
                  <c:v>13.2</c:v>
                </c:pt>
                <c:pt idx="1694">
                  <c:v>13.8</c:v>
                </c:pt>
                <c:pt idx="1695">
                  <c:v>14.1</c:v>
                </c:pt>
                <c:pt idx="1696">
                  <c:v>13</c:v>
                </c:pt>
                <c:pt idx="1697">
                  <c:v>13.8</c:v>
                </c:pt>
                <c:pt idx="1698">
                  <c:v>12.8</c:v>
                </c:pt>
                <c:pt idx="1699">
                  <c:v>12.9</c:v>
                </c:pt>
                <c:pt idx="1700">
                  <c:v>13.1</c:v>
                </c:pt>
                <c:pt idx="1701">
                  <c:v>11.9</c:v>
                </c:pt>
                <c:pt idx="1702">
                  <c:v>13.4</c:v>
                </c:pt>
                <c:pt idx="1703">
                  <c:v>13.1</c:v>
                </c:pt>
                <c:pt idx="1704">
                  <c:v>11.4</c:v>
                </c:pt>
                <c:pt idx="1705">
                  <c:v>12</c:v>
                </c:pt>
                <c:pt idx="1706">
                  <c:v>13.1</c:v>
                </c:pt>
                <c:pt idx="1707">
                  <c:v>12</c:v>
                </c:pt>
                <c:pt idx="1708">
                  <c:v>12.5</c:v>
                </c:pt>
                <c:pt idx="1709">
                  <c:v>12.7</c:v>
                </c:pt>
                <c:pt idx="1710">
                  <c:v>13.7</c:v>
                </c:pt>
                <c:pt idx="1711">
                  <c:v>11.4</c:v>
                </c:pt>
                <c:pt idx="1712">
                  <c:v>12.6</c:v>
                </c:pt>
                <c:pt idx="1713">
                  <c:v>12.3</c:v>
                </c:pt>
                <c:pt idx="1714">
                  <c:v>11</c:v>
                </c:pt>
                <c:pt idx="1715">
                  <c:v>12</c:v>
                </c:pt>
                <c:pt idx="1716">
                  <c:v>13</c:v>
                </c:pt>
                <c:pt idx="1717">
                  <c:v>11.3</c:v>
                </c:pt>
                <c:pt idx="1718">
                  <c:v>11.3</c:v>
                </c:pt>
                <c:pt idx="1719">
                  <c:v>11.7</c:v>
                </c:pt>
                <c:pt idx="1720">
                  <c:v>11.8</c:v>
                </c:pt>
                <c:pt idx="1721">
                  <c:v>11.6</c:v>
                </c:pt>
                <c:pt idx="1722">
                  <c:v>10.1</c:v>
                </c:pt>
                <c:pt idx="1723">
                  <c:v>10.7</c:v>
                </c:pt>
                <c:pt idx="1724">
                  <c:v>10.4</c:v>
                </c:pt>
                <c:pt idx="1725">
                  <c:v>11.7</c:v>
                </c:pt>
                <c:pt idx="1726">
                  <c:v>11.6</c:v>
                </c:pt>
                <c:pt idx="1727">
                  <c:v>11.2</c:v>
                </c:pt>
                <c:pt idx="1728">
                  <c:v>11.6</c:v>
                </c:pt>
                <c:pt idx="1729">
                  <c:v>10.6</c:v>
                </c:pt>
                <c:pt idx="1730">
                  <c:v>11.6</c:v>
                </c:pt>
                <c:pt idx="1731">
                  <c:v>10.7</c:v>
                </c:pt>
                <c:pt idx="1732">
                  <c:v>10.8</c:v>
                </c:pt>
                <c:pt idx="1733">
                  <c:v>10.199999999999999</c:v>
                </c:pt>
                <c:pt idx="1734">
                  <c:v>10</c:v>
                </c:pt>
                <c:pt idx="1735">
                  <c:v>11</c:v>
                </c:pt>
                <c:pt idx="1736">
                  <c:v>9.6999999999999993</c:v>
                </c:pt>
                <c:pt idx="1737">
                  <c:v>10.8</c:v>
                </c:pt>
                <c:pt idx="1738">
                  <c:v>11</c:v>
                </c:pt>
                <c:pt idx="1739">
                  <c:v>10.8</c:v>
                </c:pt>
                <c:pt idx="1740">
                  <c:v>10.3</c:v>
                </c:pt>
                <c:pt idx="1741">
                  <c:v>10.9</c:v>
                </c:pt>
                <c:pt idx="1742">
                  <c:v>11.6</c:v>
                </c:pt>
                <c:pt idx="1743">
                  <c:v>11.2</c:v>
                </c:pt>
                <c:pt idx="1744">
                  <c:v>11.8</c:v>
                </c:pt>
                <c:pt idx="1745">
                  <c:v>9.6</c:v>
                </c:pt>
                <c:pt idx="1746">
                  <c:v>11</c:v>
                </c:pt>
                <c:pt idx="1747">
                  <c:v>11.3</c:v>
                </c:pt>
                <c:pt idx="1748">
                  <c:v>10.5</c:v>
                </c:pt>
                <c:pt idx="1749">
                  <c:v>10.9</c:v>
                </c:pt>
                <c:pt idx="1750">
                  <c:v>11</c:v>
                </c:pt>
                <c:pt idx="1751">
                  <c:v>11.8</c:v>
                </c:pt>
                <c:pt idx="1752">
                  <c:v>11.5</c:v>
                </c:pt>
                <c:pt idx="1753">
                  <c:v>11.6</c:v>
                </c:pt>
                <c:pt idx="1754">
                  <c:v>11.1</c:v>
                </c:pt>
                <c:pt idx="1755">
                  <c:v>12.3</c:v>
                </c:pt>
                <c:pt idx="1756">
                  <c:v>12.3</c:v>
                </c:pt>
                <c:pt idx="1757">
                  <c:v>11.9</c:v>
                </c:pt>
                <c:pt idx="1758">
                  <c:v>12.6</c:v>
                </c:pt>
                <c:pt idx="1759">
                  <c:v>13.6</c:v>
                </c:pt>
                <c:pt idx="1760">
                  <c:v>12.6</c:v>
                </c:pt>
                <c:pt idx="1761">
                  <c:v>12.6</c:v>
                </c:pt>
                <c:pt idx="1762">
                  <c:v>13.5</c:v>
                </c:pt>
                <c:pt idx="1763">
                  <c:v>13.2</c:v>
                </c:pt>
                <c:pt idx="1764">
                  <c:v>12.8</c:v>
                </c:pt>
                <c:pt idx="1765">
                  <c:v>12.8</c:v>
                </c:pt>
                <c:pt idx="1766">
                  <c:v>13.3</c:v>
                </c:pt>
                <c:pt idx="1767">
                  <c:v>12.3</c:v>
                </c:pt>
                <c:pt idx="1768">
                  <c:v>13.3</c:v>
                </c:pt>
                <c:pt idx="1769">
                  <c:v>12.5</c:v>
                </c:pt>
                <c:pt idx="1770">
                  <c:v>12.4</c:v>
                </c:pt>
                <c:pt idx="1771">
                  <c:v>12.9</c:v>
                </c:pt>
                <c:pt idx="1772">
                  <c:v>12.1</c:v>
                </c:pt>
                <c:pt idx="1773">
                  <c:v>11.9</c:v>
                </c:pt>
                <c:pt idx="1774">
                  <c:v>12.5</c:v>
                </c:pt>
                <c:pt idx="1775">
                  <c:v>14.5</c:v>
                </c:pt>
                <c:pt idx="1776">
                  <c:v>13.1</c:v>
                </c:pt>
                <c:pt idx="1777">
                  <c:v>14</c:v>
                </c:pt>
                <c:pt idx="1778">
                  <c:v>13.2</c:v>
                </c:pt>
                <c:pt idx="1779">
                  <c:v>14</c:v>
                </c:pt>
                <c:pt idx="1780">
                  <c:v>13.3</c:v>
                </c:pt>
                <c:pt idx="1781">
                  <c:v>14.1</c:v>
                </c:pt>
                <c:pt idx="1782">
                  <c:v>13.7</c:v>
                </c:pt>
                <c:pt idx="1783">
                  <c:v>13.6</c:v>
                </c:pt>
                <c:pt idx="1784">
                  <c:v>16.399999999999999</c:v>
                </c:pt>
                <c:pt idx="1785">
                  <c:v>16.100000000000001</c:v>
                </c:pt>
                <c:pt idx="1786">
                  <c:v>18.2</c:v>
                </c:pt>
                <c:pt idx="1787">
                  <c:v>16.7</c:v>
                </c:pt>
                <c:pt idx="1788">
                  <c:v>19.100000000000001</c:v>
                </c:pt>
                <c:pt idx="1789">
                  <c:v>20.6</c:v>
                </c:pt>
                <c:pt idx="1790">
                  <c:v>21.3</c:v>
                </c:pt>
                <c:pt idx="1791">
                  <c:v>21.1</c:v>
                </c:pt>
                <c:pt idx="1792">
                  <c:v>21.1</c:v>
                </c:pt>
                <c:pt idx="1793">
                  <c:v>21.8</c:v>
                </c:pt>
                <c:pt idx="1794">
                  <c:v>24.5</c:v>
                </c:pt>
                <c:pt idx="1795">
                  <c:v>24.5</c:v>
                </c:pt>
                <c:pt idx="1796">
                  <c:v>26.7</c:v>
                </c:pt>
                <c:pt idx="1797">
                  <c:v>25.2</c:v>
                </c:pt>
                <c:pt idx="1798">
                  <c:v>27.3</c:v>
                </c:pt>
                <c:pt idx="1799">
                  <c:v>25.4</c:v>
                </c:pt>
                <c:pt idx="1800">
                  <c:v>24.4</c:v>
                </c:pt>
                <c:pt idx="1801">
                  <c:v>23.5</c:v>
                </c:pt>
                <c:pt idx="1802">
                  <c:v>23.2</c:v>
                </c:pt>
                <c:pt idx="1803">
                  <c:v>22.5</c:v>
                </c:pt>
                <c:pt idx="1804">
                  <c:v>21.9</c:v>
                </c:pt>
                <c:pt idx="1805">
                  <c:v>21.3</c:v>
                </c:pt>
                <c:pt idx="1806">
                  <c:v>20.7</c:v>
                </c:pt>
                <c:pt idx="1807">
                  <c:v>21.5</c:v>
                </c:pt>
                <c:pt idx="1808">
                  <c:v>18.7</c:v>
                </c:pt>
                <c:pt idx="1809">
                  <c:v>17.5</c:v>
                </c:pt>
                <c:pt idx="1810">
                  <c:v>17.5</c:v>
                </c:pt>
                <c:pt idx="1811">
                  <c:v>17.100000000000001</c:v>
                </c:pt>
                <c:pt idx="1812">
                  <c:v>17.2</c:v>
                </c:pt>
                <c:pt idx="1813">
                  <c:v>16.8</c:v>
                </c:pt>
                <c:pt idx="1814">
                  <c:v>15.8</c:v>
                </c:pt>
                <c:pt idx="1815">
                  <c:v>17.8</c:v>
                </c:pt>
                <c:pt idx="1816">
                  <c:v>16.899999999999999</c:v>
                </c:pt>
                <c:pt idx="1817">
                  <c:v>17.3</c:v>
                </c:pt>
                <c:pt idx="1818">
                  <c:v>16.8</c:v>
                </c:pt>
                <c:pt idx="1819">
                  <c:v>16.600000000000001</c:v>
                </c:pt>
                <c:pt idx="1820">
                  <c:v>17.2</c:v>
                </c:pt>
                <c:pt idx="1821">
                  <c:v>17</c:v>
                </c:pt>
                <c:pt idx="1822">
                  <c:v>17.8</c:v>
                </c:pt>
                <c:pt idx="1823">
                  <c:v>17.5</c:v>
                </c:pt>
                <c:pt idx="1824">
                  <c:v>18.399999999999999</c:v>
                </c:pt>
                <c:pt idx="1825">
                  <c:v>18.600000000000001</c:v>
                </c:pt>
                <c:pt idx="1826">
                  <c:v>20.5</c:v>
                </c:pt>
                <c:pt idx="1827">
                  <c:v>21.5</c:v>
                </c:pt>
                <c:pt idx="1828">
                  <c:v>21.6</c:v>
                </c:pt>
                <c:pt idx="1829">
                  <c:v>21.9</c:v>
                </c:pt>
                <c:pt idx="1830">
                  <c:v>24.2</c:v>
                </c:pt>
                <c:pt idx="1831">
                  <c:v>23.7</c:v>
                </c:pt>
                <c:pt idx="1832">
                  <c:v>23.1</c:v>
                </c:pt>
                <c:pt idx="1833">
                  <c:v>24</c:v>
                </c:pt>
                <c:pt idx="1834">
                  <c:v>23.2</c:v>
                </c:pt>
                <c:pt idx="1835">
                  <c:v>23.8</c:v>
                </c:pt>
                <c:pt idx="1836">
                  <c:v>24.4</c:v>
                </c:pt>
                <c:pt idx="1837">
                  <c:v>24.8</c:v>
                </c:pt>
                <c:pt idx="1838">
                  <c:v>25.1</c:v>
                </c:pt>
                <c:pt idx="1839">
                  <c:v>25.2</c:v>
                </c:pt>
                <c:pt idx="1840">
                  <c:v>25.1</c:v>
                </c:pt>
                <c:pt idx="1841">
                  <c:v>25.3</c:v>
                </c:pt>
                <c:pt idx="1842">
                  <c:v>26.5</c:v>
                </c:pt>
                <c:pt idx="1843">
                  <c:v>26.7</c:v>
                </c:pt>
                <c:pt idx="1844">
                  <c:v>25.6</c:v>
                </c:pt>
                <c:pt idx="1845">
                  <c:v>25.8</c:v>
                </c:pt>
                <c:pt idx="1846">
                  <c:v>25.4</c:v>
                </c:pt>
                <c:pt idx="1847">
                  <c:v>25.7</c:v>
                </c:pt>
                <c:pt idx="1848">
                  <c:v>24.3</c:v>
                </c:pt>
                <c:pt idx="1849">
                  <c:v>24.6</c:v>
                </c:pt>
                <c:pt idx="1850">
                  <c:v>24.3</c:v>
                </c:pt>
                <c:pt idx="1851">
                  <c:v>24.9</c:v>
                </c:pt>
                <c:pt idx="1852">
                  <c:v>26.5</c:v>
                </c:pt>
                <c:pt idx="1853">
                  <c:v>25.3</c:v>
                </c:pt>
                <c:pt idx="1854">
                  <c:v>25.5</c:v>
                </c:pt>
                <c:pt idx="1855">
                  <c:v>25.8</c:v>
                </c:pt>
                <c:pt idx="1856">
                  <c:v>25.7</c:v>
                </c:pt>
                <c:pt idx="1857">
                  <c:v>25.7</c:v>
                </c:pt>
                <c:pt idx="1858">
                  <c:v>26.2</c:v>
                </c:pt>
                <c:pt idx="1859">
                  <c:v>26.5</c:v>
                </c:pt>
                <c:pt idx="1860">
                  <c:v>25.6</c:v>
                </c:pt>
                <c:pt idx="1861">
                  <c:v>24.4</c:v>
                </c:pt>
                <c:pt idx="1862">
                  <c:v>25.6</c:v>
                </c:pt>
                <c:pt idx="1863">
                  <c:v>26.3</c:v>
                </c:pt>
                <c:pt idx="1864">
                  <c:v>26</c:v>
                </c:pt>
                <c:pt idx="1865">
                  <c:v>25.5</c:v>
                </c:pt>
                <c:pt idx="1866">
                  <c:v>25.4</c:v>
                </c:pt>
                <c:pt idx="1867">
                  <c:v>25.4</c:v>
                </c:pt>
                <c:pt idx="1868">
                  <c:v>26.8</c:v>
                </c:pt>
                <c:pt idx="1869">
                  <c:v>27.2</c:v>
                </c:pt>
                <c:pt idx="1870">
                  <c:v>26.3</c:v>
                </c:pt>
                <c:pt idx="1871">
                  <c:v>25.4</c:v>
                </c:pt>
                <c:pt idx="1872">
                  <c:v>25.4</c:v>
                </c:pt>
                <c:pt idx="1873">
                  <c:v>26.1</c:v>
                </c:pt>
                <c:pt idx="1874">
                  <c:v>27.1</c:v>
                </c:pt>
                <c:pt idx="1875">
                  <c:v>26.1</c:v>
                </c:pt>
                <c:pt idx="1876">
                  <c:v>25.5</c:v>
                </c:pt>
                <c:pt idx="1877">
                  <c:v>25.4</c:v>
                </c:pt>
                <c:pt idx="1878">
                  <c:v>26.5</c:v>
                </c:pt>
                <c:pt idx="1879">
                  <c:v>24.5</c:v>
                </c:pt>
                <c:pt idx="1880">
                  <c:v>25.3</c:v>
                </c:pt>
                <c:pt idx="1881">
                  <c:v>24.9</c:v>
                </c:pt>
                <c:pt idx="1882">
                  <c:v>25</c:v>
                </c:pt>
                <c:pt idx="1883">
                  <c:v>25.7</c:v>
                </c:pt>
                <c:pt idx="1884">
                  <c:v>26.1</c:v>
                </c:pt>
                <c:pt idx="1885">
                  <c:v>25.5</c:v>
                </c:pt>
                <c:pt idx="1886">
                  <c:v>24.9</c:v>
                </c:pt>
                <c:pt idx="1887">
                  <c:v>24.7</c:v>
                </c:pt>
                <c:pt idx="1888">
                  <c:v>26</c:v>
                </c:pt>
                <c:pt idx="1889">
                  <c:v>25.4</c:v>
                </c:pt>
                <c:pt idx="1890">
                  <c:v>25.6</c:v>
                </c:pt>
                <c:pt idx="1891">
                  <c:v>25.5</c:v>
                </c:pt>
                <c:pt idx="1892">
                  <c:v>26</c:v>
                </c:pt>
                <c:pt idx="1893">
                  <c:v>25.6</c:v>
                </c:pt>
                <c:pt idx="1894">
                  <c:v>26.3</c:v>
                </c:pt>
                <c:pt idx="1895">
                  <c:v>23.4</c:v>
                </c:pt>
                <c:pt idx="1896">
                  <c:v>24.1</c:v>
                </c:pt>
                <c:pt idx="1897">
                  <c:v>25.3</c:v>
                </c:pt>
                <c:pt idx="1898">
                  <c:v>25.9</c:v>
                </c:pt>
                <c:pt idx="1899">
                  <c:v>27</c:v>
                </c:pt>
                <c:pt idx="1900">
                  <c:v>26.9</c:v>
                </c:pt>
                <c:pt idx="1901">
                  <c:v>28.1</c:v>
                </c:pt>
                <c:pt idx="1902">
                  <c:v>25.6</c:v>
                </c:pt>
                <c:pt idx="1903">
                  <c:v>26.4</c:v>
                </c:pt>
                <c:pt idx="1904">
                  <c:v>26.1</c:v>
                </c:pt>
                <c:pt idx="1905">
                  <c:v>28.5</c:v>
                </c:pt>
                <c:pt idx="1906">
                  <c:v>27.1</c:v>
                </c:pt>
                <c:pt idx="1907">
                  <c:v>26.4</c:v>
                </c:pt>
                <c:pt idx="1908">
                  <c:v>26.2</c:v>
                </c:pt>
                <c:pt idx="1909">
                  <c:v>26.2</c:v>
                </c:pt>
                <c:pt idx="1910">
                  <c:v>27.2</c:v>
                </c:pt>
                <c:pt idx="1911">
                  <c:v>26.8</c:v>
                </c:pt>
                <c:pt idx="1912">
                  <c:v>25.2</c:v>
                </c:pt>
                <c:pt idx="1913">
                  <c:v>26.5</c:v>
                </c:pt>
                <c:pt idx="1914">
                  <c:v>25.1</c:v>
                </c:pt>
                <c:pt idx="1915">
                  <c:v>25.5</c:v>
                </c:pt>
                <c:pt idx="1916">
                  <c:v>25.1</c:v>
                </c:pt>
                <c:pt idx="1917">
                  <c:v>25.4</c:v>
                </c:pt>
                <c:pt idx="1918">
                  <c:v>23.5</c:v>
                </c:pt>
                <c:pt idx="1919">
                  <c:v>25.3</c:v>
                </c:pt>
                <c:pt idx="1920">
                  <c:v>23.9</c:v>
                </c:pt>
                <c:pt idx="1921">
                  <c:v>24.4</c:v>
                </c:pt>
                <c:pt idx="1922">
                  <c:v>23.9</c:v>
                </c:pt>
                <c:pt idx="1923">
                  <c:v>23.6</c:v>
                </c:pt>
                <c:pt idx="1924">
                  <c:v>23.7</c:v>
                </c:pt>
                <c:pt idx="1925">
                  <c:v>24.1</c:v>
                </c:pt>
                <c:pt idx="1926">
                  <c:v>24.5</c:v>
                </c:pt>
                <c:pt idx="1927">
                  <c:v>22.9</c:v>
                </c:pt>
                <c:pt idx="1928">
                  <c:v>22.7</c:v>
                </c:pt>
                <c:pt idx="1929">
                  <c:v>21.7</c:v>
                </c:pt>
                <c:pt idx="1930">
                  <c:v>21.7</c:v>
                </c:pt>
                <c:pt idx="1931">
                  <c:v>22.3</c:v>
                </c:pt>
                <c:pt idx="1932">
                  <c:v>23.1</c:v>
                </c:pt>
                <c:pt idx="1933">
                  <c:v>23.2</c:v>
                </c:pt>
                <c:pt idx="1934">
                  <c:v>22.4</c:v>
                </c:pt>
                <c:pt idx="1935">
                  <c:v>22</c:v>
                </c:pt>
                <c:pt idx="1936">
                  <c:v>22</c:v>
                </c:pt>
                <c:pt idx="1937">
                  <c:v>21.1</c:v>
                </c:pt>
                <c:pt idx="1938">
                  <c:v>21.2</c:v>
                </c:pt>
                <c:pt idx="1939">
                  <c:v>21.9</c:v>
                </c:pt>
                <c:pt idx="1940">
                  <c:v>21</c:v>
                </c:pt>
                <c:pt idx="1941">
                  <c:v>20.9</c:v>
                </c:pt>
                <c:pt idx="1942">
                  <c:v>21</c:v>
                </c:pt>
                <c:pt idx="1943">
                  <c:v>20.8</c:v>
                </c:pt>
                <c:pt idx="1944">
                  <c:v>20.399999999999999</c:v>
                </c:pt>
                <c:pt idx="1945">
                  <c:v>20.5</c:v>
                </c:pt>
                <c:pt idx="1946">
                  <c:v>20.5</c:v>
                </c:pt>
                <c:pt idx="1947">
                  <c:v>21.4</c:v>
                </c:pt>
                <c:pt idx="1948">
                  <c:v>20.8</c:v>
                </c:pt>
                <c:pt idx="1949">
                  <c:v>21.5</c:v>
                </c:pt>
                <c:pt idx="1950">
                  <c:v>20.6</c:v>
                </c:pt>
                <c:pt idx="1951">
                  <c:v>23.1</c:v>
                </c:pt>
                <c:pt idx="1952">
                  <c:v>22.3</c:v>
                </c:pt>
                <c:pt idx="1953">
                  <c:v>22.4</c:v>
                </c:pt>
                <c:pt idx="1954">
                  <c:v>22.3</c:v>
                </c:pt>
                <c:pt idx="1955">
                  <c:v>23.2</c:v>
                </c:pt>
                <c:pt idx="1956">
                  <c:v>22.2</c:v>
                </c:pt>
                <c:pt idx="1957">
                  <c:v>23.4</c:v>
                </c:pt>
                <c:pt idx="1958">
                  <c:v>24</c:v>
                </c:pt>
                <c:pt idx="1959">
                  <c:v>22.2</c:v>
                </c:pt>
                <c:pt idx="1960">
                  <c:v>24.6</c:v>
                </c:pt>
                <c:pt idx="1961">
                  <c:v>24.3</c:v>
                </c:pt>
                <c:pt idx="1962">
                  <c:v>24.8</c:v>
                </c:pt>
                <c:pt idx="1963">
                  <c:v>23.7</c:v>
                </c:pt>
                <c:pt idx="1964">
                  <c:v>24.4</c:v>
                </c:pt>
                <c:pt idx="1965">
                  <c:v>23.1</c:v>
                </c:pt>
                <c:pt idx="1966">
                  <c:v>24.3</c:v>
                </c:pt>
                <c:pt idx="1967">
                  <c:v>25.3</c:v>
                </c:pt>
                <c:pt idx="1968">
                  <c:v>25.3</c:v>
                </c:pt>
                <c:pt idx="1969">
                  <c:v>26.4</c:v>
                </c:pt>
                <c:pt idx="1970">
                  <c:v>25.6</c:v>
                </c:pt>
                <c:pt idx="1971">
                  <c:v>24.4</c:v>
                </c:pt>
                <c:pt idx="1972">
                  <c:v>25.6</c:v>
                </c:pt>
                <c:pt idx="1973">
                  <c:v>24.7</c:v>
                </c:pt>
                <c:pt idx="1974">
                  <c:v>25</c:v>
                </c:pt>
                <c:pt idx="1975">
                  <c:v>24.7</c:v>
                </c:pt>
                <c:pt idx="1976">
                  <c:v>24.8</c:v>
                </c:pt>
                <c:pt idx="1977">
                  <c:v>25</c:v>
                </c:pt>
                <c:pt idx="1978">
                  <c:v>24.2</c:v>
                </c:pt>
                <c:pt idx="1979">
                  <c:v>23.8</c:v>
                </c:pt>
                <c:pt idx="1980">
                  <c:v>25.1</c:v>
                </c:pt>
                <c:pt idx="1981">
                  <c:v>24</c:v>
                </c:pt>
                <c:pt idx="1982">
                  <c:v>23.6</c:v>
                </c:pt>
                <c:pt idx="1983">
                  <c:v>24.2</c:v>
                </c:pt>
                <c:pt idx="1984">
                  <c:v>23.5</c:v>
                </c:pt>
                <c:pt idx="1985">
                  <c:v>24.6</c:v>
                </c:pt>
                <c:pt idx="1986">
                  <c:v>24.6</c:v>
                </c:pt>
                <c:pt idx="1987">
                  <c:v>25.5</c:v>
                </c:pt>
                <c:pt idx="1988">
                  <c:v>23.6</c:v>
                </c:pt>
                <c:pt idx="1989">
                  <c:v>24.3</c:v>
                </c:pt>
                <c:pt idx="1990">
                  <c:v>24.6</c:v>
                </c:pt>
                <c:pt idx="1991">
                  <c:v>23.3</c:v>
                </c:pt>
                <c:pt idx="1992">
                  <c:v>24.7</c:v>
                </c:pt>
                <c:pt idx="1993">
                  <c:v>22.9</c:v>
                </c:pt>
                <c:pt idx="1994">
                  <c:v>23.5</c:v>
                </c:pt>
                <c:pt idx="1995">
                  <c:v>24.2</c:v>
                </c:pt>
                <c:pt idx="1996">
                  <c:v>23.5</c:v>
                </c:pt>
                <c:pt idx="1997">
                  <c:v>23.6</c:v>
                </c:pt>
                <c:pt idx="1998">
                  <c:v>22.6</c:v>
                </c:pt>
                <c:pt idx="1999">
                  <c:v>24</c:v>
                </c:pt>
                <c:pt idx="2000">
                  <c:v>22.8</c:v>
                </c:pt>
                <c:pt idx="2001">
                  <c:v>22.9</c:v>
                </c:pt>
                <c:pt idx="2002">
                  <c:v>22.9</c:v>
                </c:pt>
                <c:pt idx="2003">
                  <c:v>23.4</c:v>
                </c:pt>
                <c:pt idx="2004">
                  <c:v>22.5</c:v>
                </c:pt>
                <c:pt idx="2005">
                  <c:v>23</c:v>
                </c:pt>
                <c:pt idx="2006">
                  <c:v>23.3</c:v>
                </c:pt>
                <c:pt idx="2007">
                  <c:v>24</c:v>
                </c:pt>
                <c:pt idx="2008">
                  <c:v>23.7</c:v>
                </c:pt>
                <c:pt idx="2009">
                  <c:v>22.9</c:v>
                </c:pt>
                <c:pt idx="2010">
                  <c:v>22.8</c:v>
                </c:pt>
                <c:pt idx="2011">
                  <c:v>22.3</c:v>
                </c:pt>
                <c:pt idx="2012">
                  <c:v>23.4</c:v>
                </c:pt>
                <c:pt idx="2013">
                  <c:v>23.8</c:v>
                </c:pt>
                <c:pt idx="2014">
                  <c:v>24.1</c:v>
                </c:pt>
                <c:pt idx="2015">
                  <c:v>24</c:v>
                </c:pt>
                <c:pt idx="2016">
                  <c:v>25</c:v>
                </c:pt>
                <c:pt idx="2017">
                  <c:v>24.7</c:v>
                </c:pt>
                <c:pt idx="2018">
                  <c:v>25.4</c:v>
                </c:pt>
                <c:pt idx="2019">
                  <c:v>25.5</c:v>
                </c:pt>
                <c:pt idx="2020">
                  <c:v>23.7</c:v>
                </c:pt>
                <c:pt idx="2021">
                  <c:v>25.4</c:v>
                </c:pt>
                <c:pt idx="2022">
                  <c:v>25.3</c:v>
                </c:pt>
                <c:pt idx="2023">
                  <c:v>26.4</c:v>
                </c:pt>
                <c:pt idx="2024">
                  <c:v>26.3</c:v>
                </c:pt>
                <c:pt idx="2025">
                  <c:v>26.8</c:v>
                </c:pt>
                <c:pt idx="2026">
                  <c:v>28.2</c:v>
                </c:pt>
                <c:pt idx="2027">
                  <c:v>28.1</c:v>
                </c:pt>
                <c:pt idx="2028">
                  <c:v>27.4</c:v>
                </c:pt>
                <c:pt idx="2029">
                  <c:v>28.7</c:v>
                </c:pt>
                <c:pt idx="2030">
                  <c:v>28.9</c:v>
                </c:pt>
                <c:pt idx="2031">
                  <c:v>28.5</c:v>
                </c:pt>
                <c:pt idx="2032">
                  <c:v>28.9</c:v>
                </c:pt>
                <c:pt idx="2033">
                  <c:v>29.8</c:v>
                </c:pt>
                <c:pt idx="2034">
                  <c:v>28.9</c:v>
                </c:pt>
                <c:pt idx="2035">
                  <c:v>29.2</c:v>
                </c:pt>
                <c:pt idx="2036">
                  <c:v>29.9</c:v>
                </c:pt>
                <c:pt idx="2037">
                  <c:v>29.3</c:v>
                </c:pt>
                <c:pt idx="2038">
                  <c:v>29.5</c:v>
                </c:pt>
                <c:pt idx="2039">
                  <c:v>30.2</c:v>
                </c:pt>
                <c:pt idx="2040">
                  <c:v>30</c:v>
                </c:pt>
                <c:pt idx="2041">
                  <c:v>30.1</c:v>
                </c:pt>
                <c:pt idx="2042">
                  <c:v>29.9</c:v>
                </c:pt>
                <c:pt idx="2043">
                  <c:v>30.2</c:v>
                </c:pt>
                <c:pt idx="2044">
                  <c:v>30.9</c:v>
                </c:pt>
                <c:pt idx="2045">
                  <c:v>29.7</c:v>
                </c:pt>
                <c:pt idx="2046">
                  <c:v>31.5</c:v>
                </c:pt>
                <c:pt idx="2047">
                  <c:v>30.6</c:v>
                </c:pt>
                <c:pt idx="2048">
                  <c:v>28.9</c:v>
                </c:pt>
                <c:pt idx="2049">
                  <c:v>27.9</c:v>
                </c:pt>
                <c:pt idx="2050">
                  <c:v>27.4</c:v>
                </c:pt>
                <c:pt idx="2051">
                  <c:v>27.2</c:v>
                </c:pt>
                <c:pt idx="2052">
                  <c:v>28.1</c:v>
                </c:pt>
                <c:pt idx="2053">
                  <c:v>27.4</c:v>
                </c:pt>
                <c:pt idx="2054">
                  <c:v>27.3</c:v>
                </c:pt>
                <c:pt idx="2055">
                  <c:v>27.4</c:v>
                </c:pt>
                <c:pt idx="2056">
                  <c:v>29.3</c:v>
                </c:pt>
                <c:pt idx="2057">
                  <c:v>30.6</c:v>
                </c:pt>
                <c:pt idx="2058">
                  <c:v>31.2</c:v>
                </c:pt>
                <c:pt idx="2059">
                  <c:v>31.2</c:v>
                </c:pt>
                <c:pt idx="2060">
                  <c:v>30.5</c:v>
                </c:pt>
                <c:pt idx="2061">
                  <c:v>29.9</c:v>
                </c:pt>
                <c:pt idx="2062">
                  <c:v>30.6</c:v>
                </c:pt>
                <c:pt idx="2063">
                  <c:v>29.6</c:v>
                </c:pt>
                <c:pt idx="2064">
                  <c:v>28.3</c:v>
                </c:pt>
                <c:pt idx="2065">
                  <c:v>29.8</c:v>
                </c:pt>
                <c:pt idx="2066">
                  <c:v>30.1</c:v>
                </c:pt>
                <c:pt idx="2067">
                  <c:v>29</c:v>
                </c:pt>
                <c:pt idx="2068">
                  <c:v>28.2</c:v>
                </c:pt>
                <c:pt idx="2069">
                  <c:v>28.8</c:v>
                </c:pt>
                <c:pt idx="2070">
                  <c:v>28</c:v>
                </c:pt>
                <c:pt idx="2071">
                  <c:v>29.1</c:v>
                </c:pt>
                <c:pt idx="2072">
                  <c:v>28.4</c:v>
                </c:pt>
                <c:pt idx="2073">
                  <c:v>28.2</c:v>
                </c:pt>
                <c:pt idx="2074">
                  <c:v>28</c:v>
                </c:pt>
                <c:pt idx="2075">
                  <c:v>27.9</c:v>
                </c:pt>
                <c:pt idx="2076">
                  <c:v>27.7</c:v>
                </c:pt>
                <c:pt idx="2077">
                  <c:v>27.5</c:v>
                </c:pt>
                <c:pt idx="2078">
                  <c:v>26.2</c:v>
                </c:pt>
                <c:pt idx="2079">
                  <c:v>26.3</c:v>
                </c:pt>
                <c:pt idx="2080">
                  <c:v>26</c:v>
                </c:pt>
                <c:pt idx="2081">
                  <c:v>25.7</c:v>
                </c:pt>
                <c:pt idx="2082">
                  <c:v>24.6</c:v>
                </c:pt>
                <c:pt idx="2083">
                  <c:v>23.7</c:v>
                </c:pt>
                <c:pt idx="2084">
                  <c:v>24.7</c:v>
                </c:pt>
                <c:pt idx="2085">
                  <c:v>23.2</c:v>
                </c:pt>
                <c:pt idx="2086">
                  <c:v>23.5</c:v>
                </c:pt>
                <c:pt idx="2087">
                  <c:v>23.2</c:v>
                </c:pt>
                <c:pt idx="2088">
                  <c:v>23.1</c:v>
                </c:pt>
                <c:pt idx="2089">
                  <c:v>23.3</c:v>
                </c:pt>
                <c:pt idx="2090">
                  <c:v>22.5</c:v>
                </c:pt>
                <c:pt idx="2091">
                  <c:v>23</c:v>
                </c:pt>
                <c:pt idx="2092">
                  <c:v>23.6</c:v>
                </c:pt>
                <c:pt idx="2093">
                  <c:v>23.2</c:v>
                </c:pt>
                <c:pt idx="2094">
                  <c:v>23.4</c:v>
                </c:pt>
                <c:pt idx="2095">
                  <c:v>24.3</c:v>
                </c:pt>
                <c:pt idx="2096">
                  <c:v>25.1</c:v>
                </c:pt>
                <c:pt idx="2097">
                  <c:v>23.7</c:v>
                </c:pt>
                <c:pt idx="2098">
                  <c:v>24.3</c:v>
                </c:pt>
                <c:pt idx="2099">
                  <c:v>23.8</c:v>
                </c:pt>
                <c:pt idx="2100">
                  <c:v>23.8</c:v>
                </c:pt>
                <c:pt idx="2101">
                  <c:v>24</c:v>
                </c:pt>
                <c:pt idx="2102">
                  <c:v>23.7</c:v>
                </c:pt>
                <c:pt idx="2103">
                  <c:v>25.8</c:v>
                </c:pt>
                <c:pt idx="2104">
                  <c:v>26.5</c:v>
                </c:pt>
                <c:pt idx="2105">
                  <c:v>26.1</c:v>
                </c:pt>
                <c:pt idx="2106">
                  <c:v>26.1</c:v>
                </c:pt>
                <c:pt idx="2107">
                  <c:v>27.3</c:v>
                </c:pt>
                <c:pt idx="2108">
                  <c:v>28.3</c:v>
                </c:pt>
                <c:pt idx="2109">
                  <c:v>28.2</c:v>
                </c:pt>
                <c:pt idx="2110">
                  <c:v>29.8</c:v>
                </c:pt>
                <c:pt idx="2111">
                  <c:v>30.1</c:v>
                </c:pt>
                <c:pt idx="2112">
                  <c:v>31.4</c:v>
                </c:pt>
                <c:pt idx="2113">
                  <c:v>30.1</c:v>
                </c:pt>
                <c:pt idx="2114">
                  <c:v>31.8</c:v>
                </c:pt>
                <c:pt idx="2115">
                  <c:v>31</c:v>
                </c:pt>
                <c:pt idx="2116">
                  <c:v>32.200000000000003</c:v>
                </c:pt>
                <c:pt idx="2117">
                  <c:v>32.5</c:v>
                </c:pt>
                <c:pt idx="2118">
                  <c:v>33.1</c:v>
                </c:pt>
                <c:pt idx="2119">
                  <c:v>32.4</c:v>
                </c:pt>
                <c:pt idx="2120">
                  <c:v>32.4</c:v>
                </c:pt>
                <c:pt idx="2121">
                  <c:v>31.6</c:v>
                </c:pt>
                <c:pt idx="2122">
                  <c:v>32.799999999999997</c:v>
                </c:pt>
                <c:pt idx="2123">
                  <c:v>32.299999999999997</c:v>
                </c:pt>
                <c:pt idx="2124">
                  <c:v>31.5</c:v>
                </c:pt>
                <c:pt idx="2125">
                  <c:v>30.6</c:v>
                </c:pt>
                <c:pt idx="2126">
                  <c:v>30.3</c:v>
                </c:pt>
                <c:pt idx="2127">
                  <c:v>30.4</c:v>
                </c:pt>
                <c:pt idx="2128">
                  <c:v>30.8</c:v>
                </c:pt>
                <c:pt idx="2129">
                  <c:v>28.9</c:v>
                </c:pt>
                <c:pt idx="2130">
                  <c:v>29</c:v>
                </c:pt>
                <c:pt idx="2131">
                  <c:v>28.3</c:v>
                </c:pt>
                <c:pt idx="2132">
                  <c:v>29.5</c:v>
                </c:pt>
                <c:pt idx="2133">
                  <c:v>27.5</c:v>
                </c:pt>
                <c:pt idx="2134">
                  <c:v>26.4</c:v>
                </c:pt>
                <c:pt idx="2135">
                  <c:v>27.1</c:v>
                </c:pt>
                <c:pt idx="2136">
                  <c:v>26</c:v>
                </c:pt>
                <c:pt idx="2137">
                  <c:v>26.6</c:v>
                </c:pt>
                <c:pt idx="2138">
                  <c:v>24.9</c:v>
                </c:pt>
                <c:pt idx="2139">
                  <c:v>25.6</c:v>
                </c:pt>
                <c:pt idx="2140">
                  <c:v>24.2</c:v>
                </c:pt>
                <c:pt idx="2141">
                  <c:v>24.2</c:v>
                </c:pt>
                <c:pt idx="2142">
                  <c:v>23.4</c:v>
                </c:pt>
                <c:pt idx="2143">
                  <c:v>23.9</c:v>
                </c:pt>
                <c:pt idx="2144">
                  <c:v>23.3</c:v>
                </c:pt>
                <c:pt idx="2145">
                  <c:v>24</c:v>
                </c:pt>
                <c:pt idx="2146">
                  <c:v>23</c:v>
                </c:pt>
                <c:pt idx="2147">
                  <c:v>22.7</c:v>
                </c:pt>
                <c:pt idx="2148">
                  <c:v>22.8</c:v>
                </c:pt>
                <c:pt idx="2149">
                  <c:v>22.3</c:v>
                </c:pt>
                <c:pt idx="2150">
                  <c:v>21.8</c:v>
                </c:pt>
                <c:pt idx="2151">
                  <c:v>21.8</c:v>
                </c:pt>
                <c:pt idx="2152">
                  <c:v>21.2</c:v>
                </c:pt>
                <c:pt idx="2153">
                  <c:v>21.9</c:v>
                </c:pt>
                <c:pt idx="2154">
                  <c:v>21.4</c:v>
                </c:pt>
                <c:pt idx="2155">
                  <c:v>20.6</c:v>
                </c:pt>
                <c:pt idx="2156">
                  <c:v>19.100000000000001</c:v>
                </c:pt>
                <c:pt idx="2157">
                  <c:v>19.3</c:v>
                </c:pt>
                <c:pt idx="2158">
                  <c:v>20</c:v>
                </c:pt>
                <c:pt idx="2159">
                  <c:v>18.899999999999999</c:v>
                </c:pt>
                <c:pt idx="2160">
                  <c:v>19.8</c:v>
                </c:pt>
                <c:pt idx="2161">
                  <c:v>17.8</c:v>
                </c:pt>
                <c:pt idx="2162">
                  <c:v>18.600000000000001</c:v>
                </c:pt>
                <c:pt idx="2163">
                  <c:v>18.2</c:v>
                </c:pt>
                <c:pt idx="2164">
                  <c:v>18.5</c:v>
                </c:pt>
                <c:pt idx="2165">
                  <c:v>16.2</c:v>
                </c:pt>
                <c:pt idx="2166">
                  <c:v>17.8</c:v>
                </c:pt>
                <c:pt idx="2167">
                  <c:v>16.100000000000001</c:v>
                </c:pt>
                <c:pt idx="2168">
                  <c:v>16.899999999999999</c:v>
                </c:pt>
                <c:pt idx="2169">
                  <c:v>15.1</c:v>
                </c:pt>
                <c:pt idx="2170">
                  <c:v>15.8</c:v>
                </c:pt>
                <c:pt idx="2171">
                  <c:v>16.5</c:v>
                </c:pt>
                <c:pt idx="2172">
                  <c:v>17.3</c:v>
                </c:pt>
                <c:pt idx="2173">
                  <c:v>15.4</c:v>
                </c:pt>
                <c:pt idx="2174">
                  <c:v>15.4</c:v>
                </c:pt>
                <c:pt idx="2175">
                  <c:v>14.9</c:v>
                </c:pt>
                <c:pt idx="2176">
                  <c:v>16.5</c:v>
                </c:pt>
                <c:pt idx="2177">
                  <c:v>16</c:v>
                </c:pt>
                <c:pt idx="2178">
                  <c:v>16.5</c:v>
                </c:pt>
                <c:pt idx="2179">
                  <c:v>14.6</c:v>
                </c:pt>
                <c:pt idx="2180">
                  <c:v>16.3</c:v>
                </c:pt>
                <c:pt idx="2181">
                  <c:v>14.6</c:v>
                </c:pt>
                <c:pt idx="2182">
                  <c:v>15.7</c:v>
                </c:pt>
                <c:pt idx="2183">
                  <c:v>15.9</c:v>
                </c:pt>
                <c:pt idx="2184">
                  <c:v>16.5</c:v>
                </c:pt>
                <c:pt idx="2185">
                  <c:v>14.9</c:v>
                </c:pt>
                <c:pt idx="2186">
                  <c:v>15.3</c:v>
                </c:pt>
                <c:pt idx="2187">
                  <c:v>15.3</c:v>
                </c:pt>
                <c:pt idx="2188">
                  <c:v>16.399999999999999</c:v>
                </c:pt>
                <c:pt idx="2189">
                  <c:v>15.9</c:v>
                </c:pt>
                <c:pt idx="2190">
                  <c:v>15.8</c:v>
                </c:pt>
                <c:pt idx="2191">
                  <c:v>17.600000000000001</c:v>
                </c:pt>
                <c:pt idx="2192">
                  <c:v>16.600000000000001</c:v>
                </c:pt>
                <c:pt idx="2193">
                  <c:v>16.7</c:v>
                </c:pt>
                <c:pt idx="2194">
                  <c:v>18.399999999999999</c:v>
                </c:pt>
                <c:pt idx="2195">
                  <c:v>17.100000000000001</c:v>
                </c:pt>
                <c:pt idx="2196">
                  <c:v>16.5</c:v>
                </c:pt>
                <c:pt idx="2197">
                  <c:v>18.2</c:v>
                </c:pt>
                <c:pt idx="2198">
                  <c:v>17.3</c:v>
                </c:pt>
                <c:pt idx="2199">
                  <c:v>17.2</c:v>
                </c:pt>
                <c:pt idx="2200">
                  <c:v>17.7</c:v>
                </c:pt>
                <c:pt idx="2201">
                  <c:v>19.100000000000001</c:v>
                </c:pt>
                <c:pt idx="2202">
                  <c:v>18.100000000000001</c:v>
                </c:pt>
                <c:pt idx="2203">
                  <c:v>19.600000000000001</c:v>
                </c:pt>
                <c:pt idx="2204">
                  <c:v>19.7</c:v>
                </c:pt>
                <c:pt idx="2205">
                  <c:v>20.5</c:v>
                </c:pt>
                <c:pt idx="2206">
                  <c:v>19.7</c:v>
                </c:pt>
                <c:pt idx="2207">
                  <c:v>19.399999999999999</c:v>
                </c:pt>
                <c:pt idx="2208">
                  <c:v>19.2</c:v>
                </c:pt>
                <c:pt idx="2209">
                  <c:v>19.899999999999999</c:v>
                </c:pt>
                <c:pt idx="2210">
                  <c:v>18.8</c:v>
                </c:pt>
                <c:pt idx="2211">
                  <c:v>21</c:v>
                </c:pt>
                <c:pt idx="2212">
                  <c:v>19.3</c:v>
                </c:pt>
                <c:pt idx="2213">
                  <c:v>20</c:v>
                </c:pt>
                <c:pt idx="2214">
                  <c:v>20.5</c:v>
                </c:pt>
                <c:pt idx="2215">
                  <c:v>21.2</c:v>
                </c:pt>
                <c:pt idx="2216">
                  <c:v>21.3</c:v>
                </c:pt>
                <c:pt idx="2217">
                  <c:v>20.2</c:v>
                </c:pt>
                <c:pt idx="2218">
                  <c:v>20.2</c:v>
                </c:pt>
                <c:pt idx="2219">
                  <c:v>20.399999999999999</c:v>
                </c:pt>
                <c:pt idx="2220">
                  <c:v>20</c:v>
                </c:pt>
                <c:pt idx="2221">
                  <c:v>20.5</c:v>
                </c:pt>
                <c:pt idx="2222">
                  <c:v>20.3</c:v>
                </c:pt>
                <c:pt idx="2223">
                  <c:v>20.2</c:v>
                </c:pt>
                <c:pt idx="2224">
                  <c:v>20.8</c:v>
                </c:pt>
                <c:pt idx="2225">
                  <c:v>18.600000000000001</c:v>
                </c:pt>
                <c:pt idx="2226">
                  <c:v>19.899999999999999</c:v>
                </c:pt>
                <c:pt idx="2227">
                  <c:v>20.2</c:v>
                </c:pt>
                <c:pt idx="2228">
                  <c:v>19.5</c:v>
                </c:pt>
                <c:pt idx="2229">
                  <c:v>19.5</c:v>
                </c:pt>
                <c:pt idx="2230">
                  <c:v>18.8</c:v>
                </c:pt>
                <c:pt idx="2231">
                  <c:v>18.399999999999999</c:v>
                </c:pt>
                <c:pt idx="2232">
                  <c:v>18.2</c:v>
                </c:pt>
                <c:pt idx="2233">
                  <c:v>18.8</c:v>
                </c:pt>
                <c:pt idx="2234">
                  <c:v>18.100000000000001</c:v>
                </c:pt>
                <c:pt idx="2235">
                  <c:v>16.5</c:v>
                </c:pt>
                <c:pt idx="2236">
                  <c:v>17.399999999999999</c:v>
                </c:pt>
                <c:pt idx="2237">
                  <c:v>16.3</c:v>
                </c:pt>
                <c:pt idx="2238">
                  <c:v>17.399999999999999</c:v>
                </c:pt>
                <c:pt idx="2239">
                  <c:v>17.2</c:v>
                </c:pt>
                <c:pt idx="2240">
                  <c:v>15.9</c:v>
                </c:pt>
                <c:pt idx="2241">
                  <c:v>16.8</c:v>
                </c:pt>
                <c:pt idx="2242">
                  <c:v>16</c:v>
                </c:pt>
                <c:pt idx="2243">
                  <c:v>16.3</c:v>
                </c:pt>
                <c:pt idx="2244">
                  <c:v>15.4</c:v>
                </c:pt>
                <c:pt idx="2245">
                  <c:v>15.7</c:v>
                </c:pt>
                <c:pt idx="2246">
                  <c:v>15.2</c:v>
                </c:pt>
                <c:pt idx="2247">
                  <c:v>14.7</c:v>
                </c:pt>
                <c:pt idx="2248">
                  <c:v>14.8</c:v>
                </c:pt>
                <c:pt idx="2249">
                  <c:v>14</c:v>
                </c:pt>
                <c:pt idx="2250">
                  <c:v>13.7</c:v>
                </c:pt>
                <c:pt idx="2251">
                  <c:v>14.7</c:v>
                </c:pt>
                <c:pt idx="2252">
                  <c:v>13.9</c:v>
                </c:pt>
                <c:pt idx="2253">
                  <c:v>14.7</c:v>
                </c:pt>
                <c:pt idx="2254">
                  <c:v>14.5</c:v>
                </c:pt>
                <c:pt idx="2255">
                  <c:v>14.3</c:v>
                </c:pt>
                <c:pt idx="2256">
                  <c:v>14.3</c:v>
                </c:pt>
                <c:pt idx="2257">
                  <c:v>13.8</c:v>
                </c:pt>
                <c:pt idx="2258">
                  <c:v>12.5</c:v>
                </c:pt>
                <c:pt idx="2259">
                  <c:v>14.3</c:v>
                </c:pt>
                <c:pt idx="2260">
                  <c:v>13.2</c:v>
                </c:pt>
                <c:pt idx="2261">
                  <c:v>14.3</c:v>
                </c:pt>
                <c:pt idx="2262">
                  <c:v>13.1</c:v>
                </c:pt>
                <c:pt idx="2263">
                  <c:v>13.7</c:v>
                </c:pt>
                <c:pt idx="2264">
                  <c:v>13.2</c:v>
                </c:pt>
                <c:pt idx="2265">
                  <c:v>13.6</c:v>
                </c:pt>
                <c:pt idx="2266">
                  <c:v>13.4</c:v>
                </c:pt>
                <c:pt idx="2267">
                  <c:v>12.5</c:v>
                </c:pt>
                <c:pt idx="2268">
                  <c:v>12.3</c:v>
                </c:pt>
                <c:pt idx="2269">
                  <c:v>13</c:v>
                </c:pt>
                <c:pt idx="2270">
                  <c:v>14.1</c:v>
                </c:pt>
                <c:pt idx="2271">
                  <c:v>14.8</c:v>
                </c:pt>
                <c:pt idx="2272">
                  <c:v>14.1</c:v>
                </c:pt>
                <c:pt idx="2273">
                  <c:v>13.5</c:v>
                </c:pt>
                <c:pt idx="2274">
                  <c:v>13.7</c:v>
                </c:pt>
                <c:pt idx="2275">
                  <c:v>14.3</c:v>
                </c:pt>
                <c:pt idx="2276">
                  <c:v>13.2</c:v>
                </c:pt>
                <c:pt idx="2277">
                  <c:v>14.9</c:v>
                </c:pt>
                <c:pt idx="2278">
                  <c:v>13.6</c:v>
                </c:pt>
                <c:pt idx="2279">
                  <c:v>14.6</c:v>
                </c:pt>
                <c:pt idx="2280">
                  <c:v>14.2</c:v>
                </c:pt>
                <c:pt idx="2281">
                  <c:v>14.9</c:v>
                </c:pt>
                <c:pt idx="2282">
                  <c:v>14.5</c:v>
                </c:pt>
                <c:pt idx="2283">
                  <c:v>16.399999999999999</c:v>
                </c:pt>
                <c:pt idx="2284">
                  <c:v>16.3</c:v>
                </c:pt>
                <c:pt idx="2285">
                  <c:v>15.4</c:v>
                </c:pt>
                <c:pt idx="2286">
                  <c:v>14.7</c:v>
                </c:pt>
                <c:pt idx="2287">
                  <c:v>14.5</c:v>
                </c:pt>
                <c:pt idx="2288">
                  <c:v>15</c:v>
                </c:pt>
                <c:pt idx="2289">
                  <c:v>13.6</c:v>
                </c:pt>
                <c:pt idx="2290">
                  <c:v>14.9</c:v>
                </c:pt>
                <c:pt idx="2291">
                  <c:v>15.3</c:v>
                </c:pt>
                <c:pt idx="2292">
                  <c:v>15.5</c:v>
                </c:pt>
                <c:pt idx="2293">
                  <c:v>14.6</c:v>
                </c:pt>
                <c:pt idx="2294">
                  <c:v>14.9</c:v>
                </c:pt>
                <c:pt idx="2295">
                  <c:v>15</c:v>
                </c:pt>
                <c:pt idx="2296">
                  <c:v>15.9</c:v>
                </c:pt>
                <c:pt idx="2297">
                  <c:v>15.1</c:v>
                </c:pt>
                <c:pt idx="2298">
                  <c:v>15.4</c:v>
                </c:pt>
                <c:pt idx="2299">
                  <c:v>15.3</c:v>
                </c:pt>
                <c:pt idx="2300">
                  <c:v>14</c:v>
                </c:pt>
                <c:pt idx="2301">
                  <c:v>16</c:v>
                </c:pt>
                <c:pt idx="2302">
                  <c:v>15.9</c:v>
                </c:pt>
                <c:pt idx="2303">
                  <c:v>15.1</c:v>
                </c:pt>
                <c:pt idx="2304">
                  <c:v>13.8</c:v>
                </c:pt>
                <c:pt idx="2305">
                  <c:v>14.4</c:v>
                </c:pt>
                <c:pt idx="2306">
                  <c:v>14.9</c:v>
                </c:pt>
                <c:pt idx="2307">
                  <c:v>13.5</c:v>
                </c:pt>
                <c:pt idx="2308">
                  <c:v>14.6</c:v>
                </c:pt>
                <c:pt idx="2309">
                  <c:v>14.5</c:v>
                </c:pt>
                <c:pt idx="2310">
                  <c:v>14.3</c:v>
                </c:pt>
                <c:pt idx="2311">
                  <c:v>15.3</c:v>
                </c:pt>
                <c:pt idx="2312">
                  <c:v>14.9</c:v>
                </c:pt>
                <c:pt idx="2313">
                  <c:v>14.6</c:v>
                </c:pt>
                <c:pt idx="2314">
                  <c:v>16</c:v>
                </c:pt>
                <c:pt idx="2315">
                  <c:v>14.5</c:v>
                </c:pt>
                <c:pt idx="2316">
                  <c:v>14.5</c:v>
                </c:pt>
                <c:pt idx="2317">
                  <c:v>14.8</c:v>
                </c:pt>
                <c:pt idx="2318">
                  <c:v>15</c:v>
                </c:pt>
                <c:pt idx="2319">
                  <c:v>15.5</c:v>
                </c:pt>
                <c:pt idx="2320">
                  <c:v>15.9</c:v>
                </c:pt>
                <c:pt idx="2321">
                  <c:v>16.600000000000001</c:v>
                </c:pt>
                <c:pt idx="2322">
                  <c:v>15.8</c:v>
                </c:pt>
                <c:pt idx="2323">
                  <c:v>15</c:v>
                </c:pt>
                <c:pt idx="2324">
                  <c:v>16.5</c:v>
                </c:pt>
                <c:pt idx="2325">
                  <c:v>15.9</c:v>
                </c:pt>
                <c:pt idx="2326">
                  <c:v>15.6</c:v>
                </c:pt>
                <c:pt idx="2327">
                  <c:v>15.8</c:v>
                </c:pt>
                <c:pt idx="2328">
                  <c:v>15.6</c:v>
                </c:pt>
                <c:pt idx="2329">
                  <c:v>16.600000000000001</c:v>
                </c:pt>
                <c:pt idx="2330">
                  <c:v>16.8</c:v>
                </c:pt>
                <c:pt idx="2331">
                  <c:v>16.100000000000001</c:v>
                </c:pt>
                <c:pt idx="2332">
                  <c:v>15.7</c:v>
                </c:pt>
                <c:pt idx="2333">
                  <c:v>16.3</c:v>
                </c:pt>
                <c:pt idx="2334">
                  <c:v>15</c:v>
                </c:pt>
                <c:pt idx="2335">
                  <c:v>16.600000000000001</c:v>
                </c:pt>
                <c:pt idx="2336">
                  <c:v>15.6</c:v>
                </c:pt>
                <c:pt idx="2337">
                  <c:v>15.8</c:v>
                </c:pt>
                <c:pt idx="2338">
                  <c:v>16.2</c:v>
                </c:pt>
                <c:pt idx="2339">
                  <c:v>14.2</c:v>
                </c:pt>
                <c:pt idx="2340">
                  <c:v>14.7</c:v>
                </c:pt>
                <c:pt idx="2341">
                  <c:v>15.3</c:v>
                </c:pt>
                <c:pt idx="2342">
                  <c:v>15.4</c:v>
                </c:pt>
                <c:pt idx="2343">
                  <c:v>14.4</c:v>
                </c:pt>
                <c:pt idx="2344">
                  <c:v>15.4</c:v>
                </c:pt>
                <c:pt idx="2345">
                  <c:v>15.8</c:v>
                </c:pt>
                <c:pt idx="2346">
                  <c:v>15</c:v>
                </c:pt>
                <c:pt idx="2347">
                  <c:v>15.5</c:v>
                </c:pt>
                <c:pt idx="2348">
                  <c:v>16</c:v>
                </c:pt>
                <c:pt idx="2349">
                  <c:v>16.5</c:v>
                </c:pt>
                <c:pt idx="2350">
                  <c:v>16.5</c:v>
                </c:pt>
                <c:pt idx="2351">
                  <c:v>16.7</c:v>
                </c:pt>
                <c:pt idx="2352">
                  <c:v>16.3</c:v>
                </c:pt>
                <c:pt idx="2353">
                  <c:v>16.5</c:v>
                </c:pt>
                <c:pt idx="2354">
                  <c:v>16.5</c:v>
                </c:pt>
                <c:pt idx="2355">
                  <c:v>17.2</c:v>
                </c:pt>
                <c:pt idx="2356">
                  <c:v>17.399999999999999</c:v>
                </c:pt>
                <c:pt idx="2357">
                  <c:v>16.5</c:v>
                </c:pt>
                <c:pt idx="2358">
                  <c:v>17.3</c:v>
                </c:pt>
                <c:pt idx="2359">
                  <c:v>17.5</c:v>
                </c:pt>
                <c:pt idx="2360">
                  <c:v>16.899999999999999</c:v>
                </c:pt>
                <c:pt idx="2361">
                  <c:v>18.2</c:v>
                </c:pt>
                <c:pt idx="2362">
                  <c:v>16.399999999999999</c:v>
                </c:pt>
                <c:pt idx="2363">
                  <c:v>17.8</c:v>
                </c:pt>
                <c:pt idx="2364">
                  <c:v>17.7</c:v>
                </c:pt>
                <c:pt idx="2365">
                  <c:v>17.3</c:v>
                </c:pt>
                <c:pt idx="2366">
                  <c:v>16.600000000000001</c:v>
                </c:pt>
                <c:pt idx="2367">
                  <c:v>17.399999999999999</c:v>
                </c:pt>
                <c:pt idx="2368">
                  <c:v>17.7</c:v>
                </c:pt>
                <c:pt idx="2369">
                  <c:v>17.5</c:v>
                </c:pt>
                <c:pt idx="2370">
                  <c:v>18.3</c:v>
                </c:pt>
                <c:pt idx="2371">
                  <c:v>17.3</c:v>
                </c:pt>
                <c:pt idx="2372">
                  <c:v>18</c:v>
                </c:pt>
                <c:pt idx="2373">
                  <c:v>17.8</c:v>
                </c:pt>
                <c:pt idx="2374">
                  <c:v>17.899999999999999</c:v>
                </c:pt>
                <c:pt idx="2375">
                  <c:v>18.3</c:v>
                </c:pt>
                <c:pt idx="2376">
                  <c:v>16.899999999999999</c:v>
                </c:pt>
                <c:pt idx="2377">
                  <c:v>17.600000000000001</c:v>
                </c:pt>
                <c:pt idx="2378">
                  <c:v>18.399999999999999</c:v>
                </c:pt>
                <c:pt idx="2379">
                  <c:v>18.5</c:v>
                </c:pt>
                <c:pt idx="2380">
                  <c:v>18.5</c:v>
                </c:pt>
                <c:pt idx="2381">
                  <c:v>18.2</c:v>
                </c:pt>
                <c:pt idx="2382">
                  <c:v>18</c:v>
                </c:pt>
                <c:pt idx="2383">
                  <c:v>18.8</c:v>
                </c:pt>
                <c:pt idx="2384">
                  <c:v>18.2</c:v>
                </c:pt>
                <c:pt idx="2385">
                  <c:v>20.8</c:v>
                </c:pt>
                <c:pt idx="2386">
                  <c:v>19.899999999999999</c:v>
                </c:pt>
                <c:pt idx="2387">
                  <c:v>19.100000000000001</c:v>
                </c:pt>
                <c:pt idx="2388">
                  <c:v>18.8</c:v>
                </c:pt>
                <c:pt idx="2389">
                  <c:v>20.5</c:v>
                </c:pt>
                <c:pt idx="2390">
                  <c:v>19.2</c:v>
                </c:pt>
                <c:pt idx="2391">
                  <c:v>19.3</c:v>
                </c:pt>
                <c:pt idx="2392">
                  <c:v>20.7</c:v>
                </c:pt>
                <c:pt idx="2393">
                  <c:v>18.7</c:v>
                </c:pt>
                <c:pt idx="2394">
                  <c:v>20</c:v>
                </c:pt>
                <c:pt idx="2395">
                  <c:v>19.5</c:v>
                </c:pt>
                <c:pt idx="2396">
                  <c:v>19.600000000000001</c:v>
                </c:pt>
                <c:pt idx="2397">
                  <c:v>17.899999999999999</c:v>
                </c:pt>
                <c:pt idx="2398">
                  <c:v>18.3</c:v>
                </c:pt>
                <c:pt idx="2399">
                  <c:v>18.899999999999999</c:v>
                </c:pt>
                <c:pt idx="2400">
                  <c:v>19.100000000000001</c:v>
                </c:pt>
                <c:pt idx="2401">
                  <c:v>19</c:v>
                </c:pt>
                <c:pt idx="2402">
                  <c:v>18.8</c:v>
                </c:pt>
                <c:pt idx="2403">
                  <c:v>18.7</c:v>
                </c:pt>
                <c:pt idx="2404">
                  <c:v>18.100000000000001</c:v>
                </c:pt>
                <c:pt idx="2405">
                  <c:v>19.7</c:v>
                </c:pt>
                <c:pt idx="2406">
                  <c:v>18.7</c:v>
                </c:pt>
                <c:pt idx="2407">
                  <c:v>18</c:v>
                </c:pt>
                <c:pt idx="2408">
                  <c:v>18.3</c:v>
                </c:pt>
                <c:pt idx="2409">
                  <c:v>18.2</c:v>
                </c:pt>
                <c:pt idx="2410">
                  <c:v>18.3</c:v>
                </c:pt>
                <c:pt idx="2411">
                  <c:v>19.600000000000001</c:v>
                </c:pt>
                <c:pt idx="2412">
                  <c:v>20.7</c:v>
                </c:pt>
                <c:pt idx="2413">
                  <c:v>18.399999999999999</c:v>
                </c:pt>
                <c:pt idx="2414">
                  <c:v>18.8</c:v>
                </c:pt>
                <c:pt idx="2415">
                  <c:v>18.399999999999999</c:v>
                </c:pt>
                <c:pt idx="2416">
                  <c:v>19.2</c:v>
                </c:pt>
                <c:pt idx="2417">
                  <c:v>18.399999999999999</c:v>
                </c:pt>
                <c:pt idx="2418">
                  <c:v>18.100000000000001</c:v>
                </c:pt>
                <c:pt idx="2419">
                  <c:v>18.3</c:v>
                </c:pt>
                <c:pt idx="2420">
                  <c:v>19.8</c:v>
                </c:pt>
                <c:pt idx="2421">
                  <c:v>19.100000000000001</c:v>
                </c:pt>
                <c:pt idx="2422">
                  <c:v>18.2</c:v>
                </c:pt>
                <c:pt idx="2423">
                  <c:v>18.899999999999999</c:v>
                </c:pt>
                <c:pt idx="2424">
                  <c:v>19.100000000000001</c:v>
                </c:pt>
                <c:pt idx="2425">
                  <c:v>19.8</c:v>
                </c:pt>
                <c:pt idx="2426">
                  <c:v>20.2</c:v>
                </c:pt>
                <c:pt idx="2427">
                  <c:v>19.399999999999999</c:v>
                </c:pt>
                <c:pt idx="2428">
                  <c:v>19.899999999999999</c:v>
                </c:pt>
                <c:pt idx="2429">
                  <c:v>21.3</c:v>
                </c:pt>
                <c:pt idx="2430">
                  <c:v>20.3</c:v>
                </c:pt>
                <c:pt idx="2431">
                  <c:v>19.5</c:v>
                </c:pt>
                <c:pt idx="2432">
                  <c:v>19.8</c:v>
                </c:pt>
                <c:pt idx="2433">
                  <c:v>20</c:v>
                </c:pt>
                <c:pt idx="2434">
                  <c:v>20.6</c:v>
                </c:pt>
                <c:pt idx="2435">
                  <c:v>21.2</c:v>
                </c:pt>
                <c:pt idx="2436">
                  <c:v>19.8</c:v>
                </c:pt>
                <c:pt idx="2437">
                  <c:v>20.8</c:v>
                </c:pt>
                <c:pt idx="2438">
                  <c:v>20.6</c:v>
                </c:pt>
                <c:pt idx="2439">
                  <c:v>20.9</c:v>
                </c:pt>
                <c:pt idx="2440">
                  <c:v>19.5</c:v>
                </c:pt>
                <c:pt idx="2441">
                  <c:v>20.6</c:v>
                </c:pt>
                <c:pt idx="2442">
                  <c:v>19.8</c:v>
                </c:pt>
                <c:pt idx="2443">
                  <c:v>19.8</c:v>
                </c:pt>
                <c:pt idx="2444">
                  <c:v>19.7</c:v>
                </c:pt>
                <c:pt idx="2445">
                  <c:v>18.600000000000001</c:v>
                </c:pt>
                <c:pt idx="2446">
                  <c:v>18.8</c:v>
                </c:pt>
                <c:pt idx="2447">
                  <c:v>18.5</c:v>
                </c:pt>
                <c:pt idx="2448">
                  <c:v>18.600000000000001</c:v>
                </c:pt>
                <c:pt idx="2449">
                  <c:v>19.2</c:v>
                </c:pt>
                <c:pt idx="2450">
                  <c:v>19.899999999999999</c:v>
                </c:pt>
                <c:pt idx="2451">
                  <c:v>18.899999999999999</c:v>
                </c:pt>
                <c:pt idx="2452">
                  <c:v>18.2</c:v>
                </c:pt>
                <c:pt idx="2453">
                  <c:v>18.600000000000001</c:v>
                </c:pt>
                <c:pt idx="2454">
                  <c:v>18.5</c:v>
                </c:pt>
                <c:pt idx="2455">
                  <c:v>18.5</c:v>
                </c:pt>
                <c:pt idx="2456">
                  <c:v>18.600000000000001</c:v>
                </c:pt>
                <c:pt idx="2457">
                  <c:v>17.8</c:v>
                </c:pt>
                <c:pt idx="2458">
                  <c:v>18.7</c:v>
                </c:pt>
                <c:pt idx="2459">
                  <c:v>18.8</c:v>
                </c:pt>
                <c:pt idx="2460">
                  <c:v>18</c:v>
                </c:pt>
                <c:pt idx="2461">
                  <c:v>19.7</c:v>
                </c:pt>
                <c:pt idx="2462">
                  <c:v>19.100000000000001</c:v>
                </c:pt>
                <c:pt idx="2463">
                  <c:v>20.100000000000001</c:v>
                </c:pt>
                <c:pt idx="2464">
                  <c:v>18</c:v>
                </c:pt>
                <c:pt idx="2465">
                  <c:v>18.399999999999999</c:v>
                </c:pt>
                <c:pt idx="2466">
                  <c:v>19.8</c:v>
                </c:pt>
                <c:pt idx="2467">
                  <c:v>18.399999999999999</c:v>
                </c:pt>
                <c:pt idx="2468">
                  <c:v>18.899999999999999</c:v>
                </c:pt>
                <c:pt idx="2469">
                  <c:v>20.2</c:v>
                </c:pt>
                <c:pt idx="2470">
                  <c:v>19.3</c:v>
                </c:pt>
                <c:pt idx="2471">
                  <c:v>19.2</c:v>
                </c:pt>
                <c:pt idx="2472">
                  <c:v>20.100000000000001</c:v>
                </c:pt>
                <c:pt idx="2473">
                  <c:v>20.6</c:v>
                </c:pt>
                <c:pt idx="2474">
                  <c:v>21.8</c:v>
                </c:pt>
                <c:pt idx="2475">
                  <c:v>21.5</c:v>
                </c:pt>
                <c:pt idx="2476">
                  <c:v>21.5</c:v>
                </c:pt>
                <c:pt idx="2477">
                  <c:v>21.1</c:v>
                </c:pt>
                <c:pt idx="2478">
                  <c:v>22</c:v>
                </c:pt>
                <c:pt idx="2479">
                  <c:v>21.4</c:v>
                </c:pt>
                <c:pt idx="2480">
                  <c:v>21.5</c:v>
                </c:pt>
                <c:pt idx="2481">
                  <c:v>22.9</c:v>
                </c:pt>
                <c:pt idx="2482">
                  <c:v>22.2</c:v>
                </c:pt>
                <c:pt idx="2483">
                  <c:v>23.6</c:v>
                </c:pt>
                <c:pt idx="2484">
                  <c:v>25.3</c:v>
                </c:pt>
                <c:pt idx="2485">
                  <c:v>25.1</c:v>
                </c:pt>
                <c:pt idx="2486">
                  <c:v>25.5</c:v>
                </c:pt>
                <c:pt idx="2487">
                  <c:v>26.4</c:v>
                </c:pt>
                <c:pt idx="2488">
                  <c:v>27.2</c:v>
                </c:pt>
                <c:pt idx="2489">
                  <c:v>28.1</c:v>
                </c:pt>
                <c:pt idx="2490">
                  <c:v>29.2</c:v>
                </c:pt>
                <c:pt idx="2491">
                  <c:v>30.4</c:v>
                </c:pt>
                <c:pt idx="2492">
                  <c:v>30.5</c:v>
                </c:pt>
                <c:pt idx="2493">
                  <c:v>31.1</c:v>
                </c:pt>
                <c:pt idx="2494">
                  <c:v>33.299999999999997</c:v>
                </c:pt>
                <c:pt idx="2495">
                  <c:v>33</c:v>
                </c:pt>
                <c:pt idx="2496">
                  <c:v>34</c:v>
                </c:pt>
                <c:pt idx="2497">
                  <c:v>35.5</c:v>
                </c:pt>
                <c:pt idx="2498">
                  <c:v>36.9</c:v>
                </c:pt>
                <c:pt idx="2499">
                  <c:v>37.6</c:v>
                </c:pt>
                <c:pt idx="2500">
                  <c:v>38.5</c:v>
                </c:pt>
                <c:pt idx="2501">
                  <c:v>38.5</c:v>
                </c:pt>
                <c:pt idx="2502">
                  <c:v>39.200000000000003</c:v>
                </c:pt>
                <c:pt idx="2503">
                  <c:v>39.700000000000003</c:v>
                </c:pt>
                <c:pt idx="2504">
                  <c:v>38.4</c:v>
                </c:pt>
                <c:pt idx="2505">
                  <c:v>38.799999999999997</c:v>
                </c:pt>
                <c:pt idx="2506">
                  <c:v>38.5</c:v>
                </c:pt>
                <c:pt idx="2507">
                  <c:v>37.4</c:v>
                </c:pt>
                <c:pt idx="2508">
                  <c:v>37.299999999999997</c:v>
                </c:pt>
                <c:pt idx="2509">
                  <c:v>37.5</c:v>
                </c:pt>
                <c:pt idx="2510">
                  <c:v>35.6</c:v>
                </c:pt>
                <c:pt idx="2511">
                  <c:v>36</c:v>
                </c:pt>
                <c:pt idx="2512">
                  <c:v>35.299999999999997</c:v>
                </c:pt>
                <c:pt idx="2513">
                  <c:v>34.299999999999997</c:v>
                </c:pt>
                <c:pt idx="2514">
                  <c:v>33</c:v>
                </c:pt>
                <c:pt idx="2515">
                  <c:v>33.200000000000003</c:v>
                </c:pt>
                <c:pt idx="2516">
                  <c:v>33.6</c:v>
                </c:pt>
                <c:pt idx="2517">
                  <c:v>32.1</c:v>
                </c:pt>
                <c:pt idx="2518">
                  <c:v>31.1</c:v>
                </c:pt>
                <c:pt idx="2519">
                  <c:v>32.1</c:v>
                </c:pt>
                <c:pt idx="2520">
                  <c:v>29.8</c:v>
                </c:pt>
                <c:pt idx="2521">
                  <c:v>31</c:v>
                </c:pt>
                <c:pt idx="2522">
                  <c:v>31.2</c:v>
                </c:pt>
                <c:pt idx="2523">
                  <c:v>30.5</c:v>
                </c:pt>
                <c:pt idx="2524">
                  <c:v>31.9</c:v>
                </c:pt>
                <c:pt idx="2525">
                  <c:v>31.3</c:v>
                </c:pt>
                <c:pt idx="2526">
                  <c:v>31.5</c:v>
                </c:pt>
                <c:pt idx="2527">
                  <c:v>30.9</c:v>
                </c:pt>
                <c:pt idx="2528">
                  <c:v>31.6</c:v>
                </c:pt>
                <c:pt idx="2529">
                  <c:v>32</c:v>
                </c:pt>
                <c:pt idx="2530">
                  <c:v>31.3</c:v>
                </c:pt>
                <c:pt idx="2531">
                  <c:v>31.9</c:v>
                </c:pt>
                <c:pt idx="2532">
                  <c:v>32.1</c:v>
                </c:pt>
                <c:pt idx="2533">
                  <c:v>31.3</c:v>
                </c:pt>
                <c:pt idx="2534">
                  <c:v>31.5</c:v>
                </c:pt>
                <c:pt idx="2535">
                  <c:v>31.9</c:v>
                </c:pt>
                <c:pt idx="2536">
                  <c:v>32.4</c:v>
                </c:pt>
                <c:pt idx="2537">
                  <c:v>30.7</c:v>
                </c:pt>
                <c:pt idx="2538">
                  <c:v>31.9</c:v>
                </c:pt>
                <c:pt idx="2539">
                  <c:v>33.200000000000003</c:v>
                </c:pt>
                <c:pt idx="2540">
                  <c:v>32.700000000000003</c:v>
                </c:pt>
                <c:pt idx="2541">
                  <c:v>32.1</c:v>
                </c:pt>
                <c:pt idx="2542">
                  <c:v>33</c:v>
                </c:pt>
                <c:pt idx="2543">
                  <c:v>32.200000000000003</c:v>
                </c:pt>
                <c:pt idx="2544">
                  <c:v>33.799999999999997</c:v>
                </c:pt>
                <c:pt idx="2545">
                  <c:v>32</c:v>
                </c:pt>
                <c:pt idx="2546">
                  <c:v>32.4</c:v>
                </c:pt>
                <c:pt idx="2547">
                  <c:v>32.9</c:v>
                </c:pt>
                <c:pt idx="2548">
                  <c:v>34.1</c:v>
                </c:pt>
                <c:pt idx="2549">
                  <c:v>33</c:v>
                </c:pt>
                <c:pt idx="2550">
                  <c:v>32.700000000000003</c:v>
                </c:pt>
                <c:pt idx="2551">
                  <c:v>32.200000000000003</c:v>
                </c:pt>
                <c:pt idx="2552">
                  <c:v>32.6</c:v>
                </c:pt>
                <c:pt idx="2553">
                  <c:v>32.799999999999997</c:v>
                </c:pt>
                <c:pt idx="2554">
                  <c:v>33</c:v>
                </c:pt>
                <c:pt idx="2555">
                  <c:v>34.4</c:v>
                </c:pt>
                <c:pt idx="2556">
                  <c:v>32.6</c:v>
                </c:pt>
                <c:pt idx="2557">
                  <c:v>32.1</c:v>
                </c:pt>
                <c:pt idx="2558">
                  <c:v>34.1</c:v>
                </c:pt>
                <c:pt idx="2559">
                  <c:v>32.700000000000003</c:v>
                </c:pt>
                <c:pt idx="2560">
                  <c:v>34.1</c:v>
                </c:pt>
                <c:pt idx="2561">
                  <c:v>34</c:v>
                </c:pt>
                <c:pt idx="2562">
                  <c:v>34.200000000000003</c:v>
                </c:pt>
                <c:pt idx="2563">
                  <c:v>34.4</c:v>
                </c:pt>
                <c:pt idx="2564">
                  <c:v>34.200000000000003</c:v>
                </c:pt>
                <c:pt idx="2565">
                  <c:v>33.6</c:v>
                </c:pt>
                <c:pt idx="2566">
                  <c:v>34.4</c:v>
                </c:pt>
                <c:pt idx="2567">
                  <c:v>33.5</c:v>
                </c:pt>
                <c:pt idx="2568">
                  <c:v>34.700000000000003</c:v>
                </c:pt>
                <c:pt idx="2569">
                  <c:v>34.6</c:v>
                </c:pt>
                <c:pt idx="2570">
                  <c:v>34.799999999999997</c:v>
                </c:pt>
                <c:pt idx="2571">
                  <c:v>33.4</c:v>
                </c:pt>
                <c:pt idx="2572">
                  <c:v>34.1</c:v>
                </c:pt>
                <c:pt idx="2573">
                  <c:v>34.200000000000003</c:v>
                </c:pt>
                <c:pt idx="2574">
                  <c:v>34.299999999999997</c:v>
                </c:pt>
                <c:pt idx="2575">
                  <c:v>33.799999999999997</c:v>
                </c:pt>
                <c:pt idx="2576">
                  <c:v>33.200000000000003</c:v>
                </c:pt>
                <c:pt idx="2577">
                  <c:v>34</c:v>
                </c:pt>
                <c:pt idx="2578">
                  <c:v>34.6</c:v>
                </c:pt>
                <c:pt idx="2579">
                  <c:v>35.1</c:v>
                </c:pt>
                <c:pt idx="2580">
                  <c:v>34.799999999999997</c:v>
                </c:pt>
                <c:pt idx="2581">
                  <c:v>34.9</c:v>
                </c:pt>
                <c:pt idx="2582">
                  <c:v>35</c:v>
                </c:pt>
                <c:pt idx="2583">
                  <c:v>34.9</c:v>
                </c:pt>
                <c:pt idx="2584">
                  <c:v>34.1</c:v>
                </c:pt>
                <c:pt idx="2585">
                  <c:v>35.1</c:v>
                </c:pt>
                <c:pt idx="2586">
                  <c:v>33.4</c:v>
                </c:pt>
                <c:pt idx="2587">
                  <c:v>35.299999999999997</c:v>
                </c:pt>
                <c:pt idx="2588">
                  <c:v>34.200000000000003</c:v>
                </c:pt>
                <c:pt idx="2589">
                  <c:v>34.4</c:v>
                </c:pt>
                <c:pt idx="2590">
                  <c:v>33.5</c:v>
                </c:pt>
                <c:pt idx="2591">
                  <c:v>34.200000000000003</c:v>
                </c:pt>
                <c:pt idx="2592">
                  <c:v>33.700000000000003</c:v>
                </c:pt>
                <c:pt idx="2593">
                  <c:v>34.9</c:v>
                </c:pt>
                <c:pt idx="2594">
                  <c:v>35.4</c:v>
                </c:pt>
                <c:pt idx="2595">
                  <c:v>34.4</c:v>
                </c:pt>
                <c:pt idx="2596">
                  <c:v>35.6</c:v>
                </c:pt>
                <c:pt idx="2597">
                  <c:v>35.200000000000003</c:v>
                </c:pt>
                <c:pt idx="2598">
                  <c:v>33.9</c:v>
                </c:pt>
                <c:pt idx="2599">
                  <c:v>34.4</c:v>
                </c:pt>
                <c:pt idx="2600">
                  <c:v>34.799999999999997</c:v>
                </c:pt>
                <c:pt idx="2601">
                  <c:v>35.4</c:v>
                </c:pt>
                <c:pt idx="2602">
                  <c:v>34.700000000000003</c:v>
                </c:pt>
                <c:pt idx="2603">
                  <c:v>33.9</c:v>
                </c:pt>
                <c:pt idx="2604">
                  <c:v>33.299999999999997</c:v>
                </c:pt>
                <c:pt idx="2605">
                  <c:v>33.9</c:v>
                </c:pt>
                <c:pt idx="2606">
                  <c:v>34.799999999999997</c:v>
                </c:pt>
                <c:pt idx="2607">
                  <c:v>34.200000000000003</c:v>
                </c:pt>
                <c:pt idx="2608">
                  <c:v>34.1</c:v>
                </c:pt>
                <c:pt idx="2609">
                  <c:v>33.299999999999997</c:v>
                </c:pt>
                <c:pt idx="2610">
                  <c:v>33.299999999999997</c:v>
                </c:pt>
                <c:pt idx="2611">
                  <c:v>32.4</c:v>
                </c:pt>
                <c:pt idx="2612">
                  <c:v>32.200000000000003</c:v>
                </c:pt>
                <c:pt idx="2613">
                  <c:v>32</c:v>
                </c:pt>
                <c:pt idx="2614">
                  <c:v>30.9</c:v>
                </c:pt>
                <c:pt idx="2615">
                  <c:v>30.5</c:v>
                </c:pt>
                <c:pt idx="2616">
                  <c:v>29.7</c:v>
                </c:pt>
                <c:pt idx="2617">
                  <c:v>28.7</c:v>
                </c:pt>
                <c:pt idx="2618">
                  <c:v>28.6</c:v>
                </c:pt>
                <c:pt idx="2619">
                  <c:v>28.3</c:v>
                </c:pt>
                <c:pt idx="2620">
                  <c:v>26.7</c:v>
                </c:pt>
                <c:pt idx="2621">
                  <c:v>25.9</c:v>
                </c:pt>
                <c:pt idx="2622">
                  <c:v>25.4</c:v>
                </c:pt>
                <c:pt idx="2623">
                  <c:v>25.9</c:v>
                </c:pt>
                <c:pt idx="2624">
                  <c:v>24.5</c:v>
                </c:pt>
                <c:pt idx="2625">
                  <c:v>24.3</c:v>
                </c:pt>
                <c:pt idx="2626">
                  <c:v>23.7</c:v>
                </c:pt>
                <c:pt idx="2627">
                  <c:v>23.4</c:v>
                </c:pt>
                <c:pt idx="2628">
                  <c:v>23.3</c:v>
                </c:pt>
                <c:pt idx="2629">
                  <c:v>22.7</c:v>
                </c:pt>
                <c:pt idx="2630">
                  <c:v>23</c:v>
                </c:pt>
                <c:pt idx="2631">
                  <c:v>23</c:v>
                </c:pt>
                <c:pt idx="2632">
                  <c:v>22.1</c:v>
                </c:pt>
                <c:pt idx="2633">
                  <c:v>21</c:v>
                </c:pt>
                <c:pt idx="2634">
                  <c:v>22.1</c:v>
                </c:pt>
                <c:pt idx="2635">
                  <c:v>21.1</c:v>
                </c:pt>
                <c:pt idx="2636">
                  <c:v>21.8</c:v>
                </c:pt>
                <c:pt idx="2637">
                  <c:v>20.6</c:v>
                </c:pt>
                <c:pt idx="2638">
                  <c:v>21.3</c:v>
                </c:pt>
                <c:pt idx="2639">
                  <c:v>20.2</c:v>
                </c:pt>
                <c:pt idx="2640">
                  <c:v>20.7</c:v>
                </c:pt>
                <c:pt idx="2641">
                  <c:v>20.9</c:v>
                </c:pt>
                <c:pt idx="2642">
                  <c:v>20.399999999999999</c:v>
                </c:pt>
                <c:pt idx="2643">
                  <c:v>19.600000000000001</c:v>
                </c:pt>
                <c:pt idx="2644">
                  <c:v>20.100000000000001</c:v>
                </c:pt>
                <c:pt idx="2645">
                  <c:v>19.5</c:v>
                </c:pt>
                <c:pt idx="2646">
                  <c:v>19.899999999999999</c:v>
                </c:pt>
                <c:pt idx="2647">
                  <c:v>21</c:v>
                </c:pt>
                <c:pt idx="2648">
                  <c:v>19.7</c:v>
                </c:pt>
                <c:pt idx="2649">
                  <c:v>21.2</c:v>
                </c:pt>
                <c:pt idx="2650">
                  <c:v>20.3</c:v>
                </c:pt>
                <c:pt idx="2651">
                  <c:v>20.3</c:v>
                </c:pt>
                <c:pt idx="2652">
                  <c:v>21.4</c:v>
                </c:pt>
                <c:pt idx="2653">
                  <c:v>21</c:v>
                </c:pt>
                <c:pt idx="2654">
                  <c:v>20.9</c:v>
                </c:pt>
                <c:pt idx="2655">
                  <c:v>21.2</c:v>
                </c:pt>
                <c:pt idx="2656">
                  <c:v>21.9</c:v>
                </c:pt>
                <c:pt idx="2657">
                  <c:v>21.5</c:v>
                </c:pt>
                <c:pt idx="2658">
                  <c:v>21.8</c:v>
                </c:pt>
                <c:pt idx="2659">
                  <c:v>24.6</c:v>
                </c:pt>
                <c:pt idx="2660">
                  <c:v>23.4</c:v>
                </c:pt>
                <c:pt idx="2661">
                  <c:v>24.6</c:v>
                </c:pt>
                <c:pt idx="2662">
                  <c:v>24.6</c:v>
                </c:pt>
                <c:pt idx="2663">
                  <c:v>25.2</c:v>
                </c:pt>
                <c:pt idx="2664">
                  <c:v>24.7</c:v>
                </c:pt>
                <c:pt idx="2665">
                  <c:v>24</c:v>
                </c:pt>
                <c:pt idx="2666">
                  <c:v>25.3</c:v>
                </c:pt>
                <c:pt idx="2667">
                  <c:v>26.4</c:v>
                </c:pt>
                <c:pt idx="2668">
                  <c:v>27.1</c:v>
                </c:pt>
                <c:pt idx="2669">
                  <c:v>27</c:v>
                </c:pt>
                <c:pt idx="2670">
                  <c:v>27.2</c:v>
                </c:pt>
                <c:pt idx="2671">
                  <c:v>27.2</c:v>
                </c:pt>
              </c:numCache>
            </c:numRef>
          </c:xVal>
          <c:yVal>
            <c:numRef>
              <c:f>'67M14'!$A$2:$A$2673</c:f>
              <c:numCache>
                <c:formatCode>General</c:formatCode>
                <c:ptCount val="267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numCache>
            </c:numRef>
          </c:yVal>
          <c:smooth val="1"/>
          <c:extLst>
            <c:ext xmlns:c16="http://schemas.microsoft.com/office/drawing/2014/chart" uri="{C3380CC4-5D6E-409C-BE32-E72D297353CC}">
              <c16:uniqueId val="{00000000-424E-40DB-A0FF-17C8C7CB6139}"/>
            </c:ext>
          </c:extLst>
        </c:ser>
        <c:ser>
          <c:idx val="1"/>
          <c:order val="1"/>
          <c:tx>
            <c:strRef>
              <c:f>'67M14'!$C$1</c:f>
              <c:strCache>
                <c:ptCount val="1"/>
                <c:pt idx="0">
                  <c:v>2016</c:v>
                </c:pt>
              </c:strCache>
            </c:strRef>
          </c:tx>
          <c:spPr>
            <a:ln w="3175" cap="rnd">
              <a:solidFill>
                <a:schemeClr val="accent2"/>
              </a:solidFill>
              <a:round/>
            </a:ln>
            <a:effectLst/>
          </c:spPr>
          <c:marker>
            <c:symbol val="none"/>
          </c:marker>
          <c:xVal>
            <c:numRef>
              <c:f>'67M14'!$C$2:$C$2673</c:f>
              <c:numCache>
                <c:formatCode>General</c:formatCode>
                <c:ptCount val="2672"/>
                <c:pt idx="2">
                  <c:v>4.5</c:v>
                </c:pt>
                <c:pt idx="3">
                  <c:v>4.4000000000000004</c:v>
                </c:pt>
                <c:pt idx="4">
                  <c:v>3.9</c:v>
                </c:pt>
                <c:pt idx="5">
                  <c:v>4.7</c:v>
                </c:pt>
                <c:pt idx="6">
                  <c:v>5.2</c:v>
                </c:pt>
                <c:pt idx="7">
                  <c:v>5.0999999999999996</c:v>
                </c:pt>
                <c:pt idx="8">
                  <c:v>3.4</c:v>
                </c:pt>
                <c:pt idx="9">
                  <c:v>4.5999999999999996</c:v>
                </c:pt>
                <c:pt idx="10">
                  <c:v>3</c:v>
                </c:pt>
                <c:pt idx="11">
                  <c:v>3.5</c:v>
                </c:pt>
                <c:pt idx="12">
                  <c:v>3.3</c:v>
                </c:pt>
                <c:pt idx="13">
                  <c:v>3.3</c:v>
                </c:pt>
                <c:pt idx="14">
                  <c:v>3.5</c:v>
                </c:pt>
                <c:pt idx="15">
                  <c:v>2.1</c:v>
                </c:pt>
                <c:pt idx="16">
                  <c:v>3.5</c:v>
                </c:pt>
                <c:pt idx="17">
                  <c:v>4.2</c:v>
                </c:pt>
                <c:pt idx="18">
                  <c:v>4.9000000000000004</c:v>
                </c:pt>
                <c:pt idx="19">
                  <c:v>5.2</c:v>
                </c:pt>
                <c:pt idx="20">
                  <c:v>6.7</c:v>
                </c:pt>
                <c:pt idx="21">
                  <c:v>4.9000000000000004</c:v>
                </c:pt>
                <c:pt idx="22">
                  <c:v>4.2</c:v>
                </c:pt>
                <c:pt idx="23">
                  <c:v>5</c:v>
                </c:pt>
                <c:pt idx="24">
                  <c:v>3.7</c:v>
                </c:pt>
                <c:pt idx="25">
                  <c:v>4.9000000000000004</c:v>
                </c:pt>
                <c:pt idx="26">
                  <c:v>4.2</c:v>
                </c:pt>
                <c:pt idx="27">
                  <c:v>4.4000000000000004</c:v>
                </c:pt>
                <c:pt idx="28">
                  <c:v>3.5</c:v>
                </c:pt>
                <c:pt idx="29">
                  <c:v>4.9000000000000004</c:v>
                </c:pt>
                <c:pt idx="30">
                  <c:v>3.7</c:v>
                </c:pt>
                <c:pt idx="31">
                  <c:v>4.2</c:v>
                </c:pt>
                <c:pt idx="32">
                  <c:v>3.9</c:v>
                </c:pt>
                <c:pt idx="33">
                  <c:v>4.5</c:v>
                </c:pt>
                <c:pt idx="34">
                  <c:v>3.1</c:v>
                </c:pt>
                <c:pt idx="35">
                  <c:v>4</c:v>
                </c:pt>
                <c:pt idx="36">
                  <c:v>3.5</c:v>
                </c:pt>
                <c:pt idx="37">
                  <c:v>3.4</c:v>
                </c:pt>
                <c:pt idx="38">
                  <c:v>1.5</c:v>
                </c:pt>
                <c:pt idx="39">
                  <c:v>2.8</c:v>
                </c:pt>
                <c:pt idx="40">
                  <c:v>3.7</c:v>
                </c:pt>
                <c:pt idx="41">
                  <c:v>3.7</c:v>
                </c:pt>
                <c:pt idx="42">
                  <c:v>3.9</c:v>
                </c:pt>
                <c:pt idx="43">
                  <c:v>4.2</c:v>
                </c:pt>
                <c:pt idx="44">
                  <c:v>4.4000000000000004</c:v>
                </c:pt>
                <c:pt idx="45">
                  <c:v>3.6</c:v>
                </c:pt>
                <c:pt idx="46">
                  <c:v>4</c:v>
                </c:pt>
                <c:pt idx="47">
                  <c:v>4.5</c:v>
                </c:pt>
                <c:pt idx="48">
                  <c:v>4.3</c:v>
                </c:pt>
                <c:pt idx="49">
                  <c:v>4.3</c:v>
                </c:pt>
                <c:pt idx="50">
                  <c:v>4.8</c:v>
                </c:pt>
                <c:pt idx="51">
                  <c:v>3.8</c:v>
                </c:pt>
                <c:pt idx="52">
                  <c:v>4.3</c:v>
                </c:pt>
                <c:pt idx="53">
                  <c:v>3.7</c:v>
                </c:pt>
                <c:pt idx="54">
                  <c:v>5</c:v>
                </c:pt>
                <c:pt idx="55">
                  <c:v>4.7</c:v>
                </c:pt>
                <c:pt idx="56">
                  <c:v>4.5999999999999996</c:v>
                </c:pt>
                <c:pt idx="57">
                  <c:v>3.9</c:v>
                </c:pt>
                <c:pt idx="58">
                  <c:v>5</c:v>
                </c:pt>
                <c:pt idx="59">
                  <c:v>5.9</c:v>
                </c:pt>
                <c:pt idx="60">
                  <c:v>5.4</c:v>
                </c:pt>
                <c:pt idx="61">
                  <c:v>7</c:v>
                </c:pt>
                <c:pt idx="62">
                  <c:v>5.9</c:v>
                </c:pt>
                <c:pt idx="63">
                  <c:v>5.0999999999999996</c:v>
                </c:pt>
                <c:pt idx="64">
                  <c:v>5.5</c:v>
                </c:pt>
                <c:pt idx="65">
                  <c:v>3.4</c:v>
                </c:pt>
                <c:pt idx="66">
                  <c:v>3.9</c:v>
                </c:pt>
                <c:pt idx="67">
                  <c:v>6.1</c:v>
                </c:pt>
                <c:pt idx="68">
                  <c:v>6.6</c:v>
                </c:pt>
                <c:pt idx="69">
                  <c:v>5</c:v>
                </c:pt>
                <c:pt idx="70">
                  <c:v>6.4</c:v>
                </c:pt>
                <c:pt idx="71">
                  <c:v>6.1</c:v>
                </c:pt>
                <c:pt idx="72">
                  <c:v>6</c:v>
                </c:pt>
                <c:pt idx="73">
                  <c:v>4.9000000000000004</c:v>
                </c:pt>
                <c:pt idx="74">
                  <c:v>6.4</c:v>
                </c:pt>
                <c:pt idx="75">
                  <c:v>4.8</c:v>
                </c:pt>
                <c:pt idx="76">
                  <c:v>4.8</c:v>
                </c:pt>
                <c:pt idx="77">
                  <c:v>4.5</c:v>
                </c:pt>
                <c:pt idx="78">
                  <c:v>5.2</c:v>
                </c:pt>
                <c:pt idx="79">
                  <c:v>4.8</c:v>
                </c:pt>
                <c:pt idx="80">
                  <c:v>4.3</c:v>
                </c:pt>
                <c:pt idx="81">
                  <c:v>6</c:v>
                </c:pt>
                <c:pt idx="82">
                  <c:v>5.9</c:v>
                </c:pt>
                <c:pt idx="83">
                  <c:v>7</c:v>
                </c:pt>
                <c:pt idx="84">
                  <c:v>5.9</c:v>
                </c:pt>
                <c:pt idx="85">
                  <c:v>5.7</c:v>
                </c:pt>
                <c:pt idx="86">
                  <c:v>6.7</c:v>
                </c:pt>
                <c:pt idx="87">
                  <c:v>6.3</c:v>
                </c:pt>
                <c:pt idx="88">
                  <c:v>7.2</c:v>
                </c:pt>
                <c:pt idx="89">
                  <c:v>6.8</c:v>
                </c:pt>
                <c:pt idx="90">
                  <c:v>6.9</c:v>
                </c:pt>
                <c:pt idx="91">
                  <c:v>6.6</c:v>
                </c:pt>
                <c:pt idx="92">
                  <c:v>6.2</c:v>
                </c:pt>
                <c:pt idx="93">
                  <c:v>5.6</c:v>
                </c:pt>
                <c:pt idx="94">
                  <c:v>6.3</c:v>
                </c:pt>
                <c:pt idx="95">
                  <c:v>7.4</c:v>
                </c:pt>
                <c:pt idx="96">
                  <c:v>7</c:v>
                </c:pt>
                <c:pt idx="97">
                  <c:v>6.4</c:v>
                </c:pt>
                <c:pt idx="98">
                  <c:v>5.8</c:v>
                </c:pt>
                <c:pt idx="99">
                  <c:v>6.8</c:v>
                </c:pt>
                <c:pt idx="100">
                  <c:v>6</c:v>
                </c:pt>
                <c:pt idx="101">
                  <c:v>6</c:v>
                </c:pt>
                <c:pt idx="102">
                  <c:v>6.1</c:v>
                </c:pt>
                <c:pt idx="103">
                  <c:v>5.9</c:v>
                </c:pt>
                <c:pt idx="104">
                  <c:v>6</c:v>
                </c:pt>
                <c:pt idx="105">
                  <c:v>6.1</c:v>
                </c:pt>
                <c:pt idx="106">
                  <c:v>5.7</c:v>
                </c:pt>
                <c:pt idx="107">
                  <c:v>6.1</c:v>
                </c:pt>
                <c:pt idx="108">
                  <c:v>6.2</c:v>
                </c:pt>
                <c:pt idx="109">
                  <c:v>6</c:v>
                </c:pt>
                <c:pt idx="110">
                  <c:v>6.8</c:v>
                </c:pt>
                <c:pt idx="111">
                  <c:v>6.8</c:v>
                </c:pt>
                <c:pt idx="112">
                  <c:v>7.4</c:v>
                </c:pt>
                <c:pt idx="113">
                  <c:v>6.2</c:v>
                </c:pt>
                <c:pt idx="114">
                  <c:v>4.4000000000000004</c:v>
                </c:pt>
                <c:pt idx="115">
                  <c:v>1.8</c:v>
                </c:pt>
                <c:pt idx="116">
                  <c:v>-0.9</c:v>
                </c:pt>
                <c:pt idx="117">
                  <c:v>-3.8</c:v>
                </c:pt>
                <c:pt idx="118">
                  <c:v>-6.8</c:v>
                </c:pt>
                <c:pt idx="119">
                  <c:v>-3.8</c:v>
                </c:pt>
                <c:pt idx="120">
                  <c:v>1.8</c:v>
                </c:pt>
                <c:pt idx="121">
                  <c:v>7.5</c:v>
                </c:pt>
                <c:pt idx="122">
                  <c:v>8.3000000000000007</c:v>
                </c:pt>
                <c:pt idx="123">
                  <c:v>8.8000000000000007</c:v>
                </c:pt>
                <c:pt idx="124">
                  <c:v>8.4</c:v>
                </c:pt>
                <c:pt idx="125">
                  <c:v>7.4</c:v>
                </c:pt>
                <c:pt idx="126">
                  <c:v>7.7</c:v>
                </c:pt>
                <c:pt idx="127">
                  <c:v>7.5</c:v>
                </c:pt>
                <c:pt idx="128">
                  <c:v>6.6</c:v>
                </c:pt>
                <c:pt idx="129">
                  <c:v>4.9000000000000004</c:v>
                </c:pt>
                <c:pt idx="130">
                  <c:v>4.0999999999999996</c:v>
                </c:pt>
                <c:pt idx="131">
                  <c:v>2.5</c:v>
                </c:pt>
                <c:pt idx="132">
                  <c:v>0.4</c:v>
                </c:pt>
                <c:pt idx="133">
                  <c:v>-0.6</c:v>
                </c:pt>
                <c:pt idx="134">
                  <c:v>3.6</c:v>
                </c:pt>
                <c:pt idx="135">
                  <c:v>5.6</c:v>
                </c:pt>
                <c:pt idx="136">
                  <c:v>7.8</c:v>
                </c:pt>
                <c:pt idx="137">
                  <c:v>8.1</c:v>
                </c:pt>
                <c:pt idx="138">
                  <c:v>7.8</c:v>
                </c:pt>
                <c:pt idx="139">
                  <c:v>6.2</c:v>
                </c:pt>
                <c:pt idx="140">
                  <c:v>6.4</c:v>
                </c:pt>
                <c:pt idx="141">
                  <c:v>6</c:v>
                </c:pt>
                <c:pt idx="142">
                  <c:v>6.2</c:v>
                </c:pt>
                <c:pt idx="143">
                  <c:v>6.1</c:v>
                </c:pt>
                <c:pt idx="144">
                  <c:v>6.9</c:v>
                </c:pt>
                <c:pt idx="145">
                  <c:v>6.2</c:v>
                </c:pt>
                <c:pt idx="146">
                  <c:v>6.1</c:v>
                </c:pt>
                <c:pt idx="147">
                  <c:v>5.8</c:v>
                </c:pt>
                <c:pt idx="148">
                  <c:v>5.6</c:v>
                </c:pt>
                <c:pt idx="149">
                  <c:v>5.7</c:v>
                </c:pt>
                <c:pt idx="150">
                  <c:v>5.9</c:v>
                </c:pt>
                <c:pt idx="151">
                  <c:v>5.5</c:v>
                </c:pt>
                <c:pt idx="152">
                  <c:v>5.2</c:v>
                </c:pt>
                <c:pt idx="153">
                  <c:v>5.4</c:v>
                </c:pt>
                <c:pt idx="154">
                  <c:v>4.9000000000000004</c:v>
                </c:pt>
                <c:pt idx="155">
                  <c:v>4.8</c:v>
                </c:pt>
                <c:pt idx="156">
                  <c:v>4.2</c:v>
                </c:pt>
                <c:pt idx="157">
                  <c:v>5.2</c:v>
                </c:pt>
                <c:pt idx="158">
                  <c:v>4.8</c:v>
                </c:pt>
                <c:pt idx="159">
                  <c:v>7.2</c:v>
                </c:pt>
                <c:pt idx="160">
                  <c:v>6.5</c:v>
                </c:pt>
                <c:pt idx="161">
                  <c:v>5.3</c:v>
                </c:pt>
                <c:pt idx="162">
                  <c:v>5.5</c:v>
                </c:pt>
                <c:pt idx="163">
                  <c:v>6</c:v>
                </c:pt>
                <c:pt idx="164">
                  <c:v>7.2</c:v>
                </c:pt>
                <c:pt idx="165">
                  <c:v>5.7</c:v>
                </c:pt>
                <c:pt idx="166">
                  <c:v>5.7</c:v>
                </c:pt>
                <c:pt idx="167">
                  <c:v>6.3</c:v>
                </c:pt>
                <c:pt idx="168">
                  <c:v>5</c:v>
                </c:pt>
                <c:pt idx="169">
                  <c:v>6</c:v>
                </c:pt>
                <c:pt idx="170">
                  <c:v>3.1</c:v>
                </c:pt>
                <c:pt idx="171">
                  <c:v>2</c:v>
                </c:pt>
                <c:pt idx="172">
                  <c:v>1.1000000000000001</c:v>
                </c:pt>
                <c:pt idx="173">
                  <c:v>-1.5</c:v>
                </c:pt>
                <c:pt idx="174">
                  <c:v>-0.9</c:v>
                </c:pt>
                <c:pt idx="175">
                  <c:v>1.6</c:v>
                </c:pt>
                <c:pt idx="176">
                  <c:v>4.5</c:v>
                </c:pt>
                <c:pt idx="177">
                  <c:v>5.3</c:v>
                </c:pt>
                <c:pt idx="178">
                  <c:v>5.6</c:v>
                </c:pt>
                <c:pt idx="179">
                  <c:v>5.0999999999999996</c:v>
                </c:pt>
                <c:pt idx="180">
                  <c:v>5.7</c:v>
                </c:pt>
                <c:pt idx="181">
                  <c:v>6.9</c:v>
                </c:pt>
                <c:pt idx="182">
                  <c:v>6.5</c:v>
                </c:pt>
                <c:pt idx="183">
                  <c:v>7.4</c:v>
                </c:pt>
                <c:pt idx="184">
                  <c:v>6.1</c:v>
                </c:pt>
                <c:pt idx="185">
                  <c:v>0.6</c:v>
                </c:pt>
                <c:pt idx="186">
                  <c:v>-6.9</c:v>
                </c:pt>
                <c:pt idx="187">
                  <c:v>-15.6</c:v>
                </c:pt>
                <c:pt idx="188">
                  <c:v>-32.799999999999997</c:v>
                </c:pt>
                <c:pt idx="189">
                  <c:v>-36.6</c:v>
                </c:pt>
                <c:pt idx="190">
                  <c:v>-42.2</c:v>
                </c:pt>
                <c:pt idx="191">
                  <c:v>-38.4</c:v>
                </c:pt>
                <c:pt idx="192">
                  <c:v>-28.2</c:v>
                </c:pt>
                <c:pt idx="193">
                  <c:v>-4.2</c:v>
                </c:pt>
                <c:pt idx="194">
                  <c:v>19.399999999999999</c:v>
                </c:pt>
                <c:pt idx="195">
                  <c:v>26.6</c:v>
                </c:pt>
                <c:pt idx="196">
                  <c:v>26.2</c:v>
                </c:pt>
                <c:pt idx="197">
                  <c:v>20.100000000000001</c:v>
                </c:pt>
                <c:pt idx="198">
                  <c:v>15.1</c:v>
                </c:pt>
                <c:pt idx="199">
                  <c:v>10</c:v>
                </c:pt>
                <c:pt idx="200">
                  <c:v>9.4</c:v>
                </c:pt>
                <c:pt idx="201">
                  <c:v>7.8</c:v>
                </c:pt>
                <c:pt idx="202">
                  <c:v>8.3000000000000007</c:v>
                </c:pt>
                <c:pt idx="203">
                  <c:v>6.6</c:v>
                </c:pt>
                <c:pt idx="204">
                  <c:v>6.1</c:v>
                </c:pt>
                <c:pt idx="205">
                  <c:v>6.5</c:v>
                </c:pt>
                <c:pt idx="206">
                  <c:v>7.2</c:v>
                </c:pt>
                <c:pt idx="207">
                  <c:v>6.4</c:v>
                </c:pt>
                <c:pt idx="208">
                  <c:v>6.1</c:v>
                </c:pt>
                <c:pt idx="209">
                  <c:v>4.8</c:v>
                </c:pt>
                <c:pt idx="210">
                  <c:v>5.5</c:v>
                </c:pt>
                <c:pt idx="211">
                  <c:v>5.0999999999999996</c:v>
                </c:pt>
                <c:pt idx="212">
                  <c:v>3.7</c:v>
                </c:pt>
                <c:pt idx="213">
                  <c:v>4.9000000000000004</c:v>
                </c:pt>
                <c:pt idx="214">
                  <c:v>5.2</c:v>
                </c:pt>
                <c:pt idx="215">
                  <c:v>5.5</c:v>
                </c:pt>
                <c:pt idx="216">
                  <c:v>4.5999999999999996</c:v>
                </c:pt>
                <c:pt idx="217">
                  <c:v>4.5</c:v>
                </c:pt>
                <c:pt idx="218">
                  <c:v>4.2</c:v>
                </c:pt>
                <c:pt idx="219">
                  <c:v>4.7</c:v>
                </c:pt>
                <c:pt idx="220">
                  <c:v>4.7</c:v>
                </c:pt>
                <c:pt idx="221">
                  <c:v>3.7</c:v>
                </c:pt>
                <c:pt idx="222">
                  <c:v>5.6</c:v>
                </c:pt>
                <c:pt idx="223">
                  <c:v>6</c:v>
                </c:pt>
                <c:pt idx="224">
                  <c:v>6.4</c:v>
                </c:pt>
                <c:pt idx="225">
                  <c:v>6</c:v>
                </c:pt>
                <c:pt idx="226">
                  <c:v>6.2</c:v>
                </c:pt>
                <c:pt idx="227">
                  <c:v>5</c:v>
                </c:pt>
                <c:pt idx="228">
                  <c:v>4</c:v>
                </c:pt>
                <c:pt idx="229">
                  <c:v>4.5</c:v>
                </c:pt>
                <c:pt idx="230">
                  <c:v>4.2</c:v>
                </c:pt>
                <c:pt idx="231">
                  <c:v>5.2</c:v>
                </c:pt>
                <c:pt idx="232">
                  <c:v>7</c:v>
                </c:pt>
                <c:pt idx="233">
                  <c:v>5.6</c:v>
                </c:pt>
                <c:pt idx="234">
                  <c:v>5.8</c:v>
                </c:pt>
                <c:pt idx="235">
                  <c:v>6.7</c:v>
                </c:pt>
                <c:pt idx="236">
                  <c:v>5.6</c:v>
                </c:pt>
                <c:pt idx="237">
                  <c:v>4.8</c:v>
                </c:pt>
                <c:pt idx="238">
                  <c:v>6.5</c:v>
                </c:pt>
                <c:pt idx="239">
                  <c:v>6.3</c:v>
                </c:pt>
                <c:pt idx="240">
                  <c:v>5.9</c:v>
                </c:pt>
                <c:pt idx="241">
                  <c:v>6</c:v>
                </c:pt>
                <c:pt idx="242">
                  <c:v>6.4</c:v>
                </c:pt>
                <c:pt idx="243">
                  <c:v>6</c:v>
                </c:pt>
                <c:pt idx="244">
                  <c:v>6.4</c:v>
                </c:pt>
                <c:pt idx="245">
                  <c:v>6.9</c:v>
                </c:pt>
                <c:pt idx="246">
                  <c:v>5.3</c:v>
                </c:pt>
                <c:pt idx="247">
                  <c:v>5.7</c:v>
                </c:pt>
                <c:pt idx="248">
                  <c:v>4.9000000000000004</c:v>
                </c:pt>
                <c:pt idx="249">
                  <c:v>6.8</c:v>
                </c:pt>
                <c:pt idx="250">
                  <c:v>7.5</c:v>
                </c:pt>
                <c:pt idx="251">
                  <c:v>7.7</c:v>
                </c:pt>
                <c:pt idx="252">
                  <c:v>6.6</c:v>
                </c:pt>
                <c:pt idx="253">
                  <c:v>5.6</c:v>
                </c:pt>
                <c:pt idx="254">
                  <c:v>7.2</c:v>
                </c:pt>
                <c:pt idx="255">
                  <c:v>7.6</c:v>
                </c:pt>
                <c:pt idx="256">
                  <c:v>7</c:v>
                </c:pt>
                <c:pt idx="257">
                  <c:v>7</c:v>
                </c:pt>
                <c:pt idx="258">
                  <c:v>6.5</c:v>
                </c:pt>
                <c:pt idx="259">
                  <c:v>7</c:v>
                </c:pt>
                <c:pt idx="260">
                  <c:v>8.6999999999999993</c:v>
                </c:pt>
                <c:pt idx="261">
                  <c:v>7.1</c:v>
                </c:pt>
                <c:pt idx="262">
                  <c:v>6.4</c:v>
                </c:pt>
                <c:pt idx="263">
                  <c:v>7.5</c:v>
                </c:pt>
                <c:pt idx="264">
                  <c:v>6.8</c:v>
                </c:pt>
                <c:pt idx="265">
                  <c:v>8.4</c:v>
                </c:pt>
                <c:pt idx="266">
                  <c:v>7.5</c:v>
                </c:pt>
                <c:pt idx="267">
                  <c:v>7.1</c:v>
                </c:pt>
                <c:pt idx="268">
                  <c:v>8.5</c:v>
                </c:pt>
                <c:pt idx="269">
                  <c:v>8.1</c:v>
                </c:pt>
                <c:pt idx="270">
                  <c:v>7.8</c:v>
                </c:pt>
                <c:pt idx="271">
                  <c:v>8.1</c:v>
                </c:pt>
                <c:pt idx="272">
                  <c:v>7</c:v>
                </c:pt>
                <c:pt idx="273">
                  <c:v>7.9</c:v>
                </c:pt>
                <c:pt idx="274">
                  <c:v>7</c:v>
                </c:pt>
                <c:pt idx="275">
                  <c:v>6.3</c:v>
                </c:pt>
                <c:pt idx="276">
                  <c:v>6.4</c:v>
                </c:pt>
                <c:pt idx="277">
                  <c:v>5.9</c:v>
                </c:pt>
                <c:pt idx="278">
                  <c:v>5.4</c:v>
                </c:pt>
                <c:pt idx="279">
                  <c:v>5.5</c:v>
                </c:pt>
                <c:pt idx="280">
                  <c:v>3.3</c:v>
                </c:pt>
                <c:pt idx="281">
                  <c:v>0.3</c:v>
                </c:pt>
                <c:pt idx="282">
                  <c:v>3.1</c:v>
                </c:pt>
                <c:pt idx="283">
                  <c:v>7.1</c:v>
                </c:pt>
                <c:pt idx="284">
                  <c:v>9.5</c:v>
                </c:pt>
                <c:pt idx="285">
                  <c:v>8.1999999999999993</c:v>
                </c:pt>
                <c:pt idx="286">
                  <c:v>7.9</c:v>
                </c:pt>
                <c:pt idx="287">
                  <c:v>7.5</c:v>
                </c:pt>
                <c:pt idx="288">
                  <c:v>6.6</c:v>
                </c:pt>
                <c:pt idx="289">
                  <c:v>7.1</c:v>
                </c:pt>
                <c:pt idx="290">
                  <c:v>6.1</c:v>
                </c:pt>
                <c:pt idx="291">
                  <c:v>6.8</c:v>
                </c:pt>
                <c:pt idx="292">
                  <c:v>7.4</c:v>
                </c:pt>
                <c:pt idx="293">
                  <c:v>7.4</c:v>
                </c:pt>
                <c:pt idx="294">
                  <c:v>6.9</c:v>
                </c:pt>
                <c:pt idx="295">
                  <c:v>7</c:v>
                </c:pt>
                <c:pt idx="296">
                  <c:v>7.1</c:v>
                </c:pt>
                <c:pt idx="297">
                  <c:v>7.3</c:v>
                </c:pt>
                <c:pt idx="298">
                  <c:v>6.9</c:v>
                </c:pt>
                <c:pt idx="299">
                  <c:v>6.9</c:v>
                </c:pt>
                <c:pt idx="300">
                  <c:v>7.6</c:v>
                </c:pt>
                <c:pt idx="301">
                  <c:v>7.3</c:v>
                </c:pt>
                <c:pt idx="302">
                  <c:v>7.1</c:v>
                </c:pt>
                <c:pt idx="303">
                  <c:v>5.3</c:v>
                </c:pt>
                <c:pt idx="304">
                  <c:v>5.7</c:v>
                </c:pt>
                <c:pt idx="305">
                  <c:v>6.3</c:v>
                </c:pt>
                <c:pt idx="306">
                  <c:v>6</c:v>
                </c:pt>
                <c:pt idx="307">
                  <c:v>7.3</c:v>
                </c:pt>
                <c:pt idx="308">
                  <c:v>7.9</c:v>
                </c:pt>
                <c:pt idx="309">
                  <c:v>8.8000000000000007</c:v>
                </c:pt>
                <c:pt idx="310">
                  <c:v>9.3000000000000007</c:v>
                </c:pt>
                <c:pt idx="311">
                  <c:v>8.1</c:v>
                </c:pt>
                <c:pt idx="312">
                  <c:v>8.1</c:v>
                </c:pt>
                <c:pt idx="313">
                  <c:v>7.3</c:v>
                </c:pt>
                <c:pt idx="314">
                  <c:v>7.8</c:v>
                </c:pt>
                <c:pt idx="315">
                  <c:v>9.1</c:v>
                </c:pt>
                <c:pt idx="316">
                  <c:v>9.6999999999999993</c:v>
                </c:pt>
                <c:pt idx="317">
                  <c:v>8.1999999999999993</c:v>
                </c:pt>
                <c:pt idx="318">
                  <c:v>8.6</c:v>
                </c:pt>
                <c:pt idx="319">
                  <c:v>7.4</c:v>
                </c:pt>
                <c:pt idx="320">
                  <c:v>4.8</c:v>
                </c:pt>
                <c:pt idx="321">
                  <c:v>2.4</c:v>
                </c:pt>
                <c:pt idx="322">
                  <c:v>2.4</c:v>
                </c:pt>
                <c:pt idx="323">
                  <c:v>3.8</c:v>
                </c:pt>
                <c:pt idx="324">
                  <c:v>7.4</c:v>
                </c:pt>
                <c:pt idx="325">
                  <c:v>10.6</c:v>
                </c:pt>
                <c:pt idx="326">
                  <c:v>10.6</c:v>
                </c:pt>
                <c:pt idx="327">
                  <c:v>10.5</c:v>
                </c:pt>
                <c:pt idx="328">
                  <c:v>8.1</c:v>
                </c:pt>
                <c:pt idx="329">
                  <c:v>6.8</c:v>
                </c:pt>
                <c:pt idx="330">
                  <c:v>4</c:v>
                </c:pt>
                <c:pt idx="331">
                  <c:v>2.5</c:v>
                </c:pt>
                <c:pt idx="332">
                  <c:v>1.6</c:v>
                </c:pt>
                <c:pt idx="333">
                  <c:v>-0.6</c:v>
                </c:pt>
                <c:pt idx="334">
                  <c:v>0.1</c:v>
                </c:pt>
                <c:pt idx="335">
                  <c:v>-0.6</c:v>
                </c:pt>
                <c:pt idx="336">
                  <c:v>0.1</c:v>
                </c:pt>
                <c:pt idx="337">
                  <c:v>3.3</c:v>
                </c:pt>
                <c:pt idx="338">
                  <c:v>2.7</c:v>
                </c:pt>
                <c:pt idx="339">
                  <c:v>3.1</c:v>
                </c:pt>
                <c:pt idx="340">
                  <c:v>6.2</c:v>
                </c:pt>
                <c:pt idx="341">
                  <c:v>8</c:v>
                </c:pt>
                <c:pt idx="342">
                  <c:v>10.5</c:v>
                </c:pt>
                <c:pt idx="343">
                  <c:v>10</c:v>
                </c:pt>
                <c:pt idx="344">
                  <c:v>9.9</c:v>
                </c:pt>
                <c:pt idx="345">
                  <c:v>9.3000000000000007</c:v>
                </c:pt>
                <c:pt idx="346">
                  <c:v>7.1</c:v>
                </c:pt>
                <c:pt idx="347">
                  <c:v>2.2999999999999998</c:v>
                </c:pt>
                <c:pt idx="348">
                  <c:v>4.5999999999999996</c:v>
                </c:pt>
                <c:pt idx="349">
                  <c:v>6.8</c:v>
                </c:pt>
                <c:pt idx="350">
                  <c:v>6.6</c:v>
                </c:pt>
                <c:pt idx="351">
                  <c:v>8.6</c:v>
                </c:pt>
                <c:pt idx="352">
                  <c:v>7.9</c:v>
                </c:pt>
                <c:pt idx="353">
                  <c:v>8.6999999999999993</c:v>
                </c:pt>
                <c:pt idx="354">
                  <c:v>8.8000000000000007</c:v>
                </c:pt>
                <c:pt idx="355">
                  <c:v>10.199999999999999</c:v>
                </c:pt>
                <c:pt idx="356">
                  <c:v>8.5</c:v>
                </c:pt>
                <c:pt idx="357">
                  <c:v>7.3</c:v>
                </c:pt>
                <c:pt idx="358">
                  <c:v>5.8</c:v>
                </c:pt>
                <c:pt idx="359">
                  <c:v>7.1</c:v>
                </c:pt>
                <c:pt idx="360">
                  <c:v>9</c:v>
                </c:pt>
                <c:pt idx="361">
                  <c:v>9.1999999999999993</c:v>
                </c:pt>
                <c:pt idx="362">
                  <c:v>9.6999999999999993</c:v>
                </c:pt>
                <c:pt idx="363">
                  <c:v>9.6</c:v>
                </c:pt>
                <c:pt idx="364">
                  <c:v>7.2</c:v>
                </c:pt>
                <c:pt idx="365">
                  <c:v>5.4</c:v>
                </c:pt>
                <c:pt idx="366">
                  <c:v>2.7</c:v>
                </c:pt>
                <c:pt idx="367">
                  <c:v>3</c:v>
                </c:pt>
                <c:pt idx="368">
                  <c:v>4</c:v>
                </c:pt>
                <c:pt idx="369">
                  <c:v>8.3000000000000007</c:v>
                </c:pt>
                <c:pt idx="370">
                  <c:v>12.1</c:v>
                </c:pt>
                <c:pt idx="371">
                  <c:v>13.6</c:v>
                </c:pt>
                <c:pt idx="372">
                  <c:v>13.9</c:v>
                </c:pt>
                <c:pt idx="373">
                  <c:v>9.3000000000000007</c:v>
                </c:pt>
                <c:pt idx="374">
                  <c:v>5.0999999999999996</c:v>
                </c:pt>
                <c:pt idx="375">
                  <c:v>2.2999999999999998</c:v>
                </c:pt>
                <c:pt idx="376">
                  <c:v>4.4000000000000004</c:v>
                </c:pt>
                <c:pt idx="377">
                  <c:v>5.0999999999999996</c:v>
                </c:pt>
                <c:pt idx="378">
                  <c:v>6</c:v>
                </c:pt>
                <c:pt idx="379">
                  <c:v>6.2</c:v>
                </c:pt>
                <c:pt idx="380">
                  <c:v>7</c:v>
                </c:pt>
                <c:pt idx="381">
                  <c:v>7</c:v>
                </c:pt>
                <c:pt idx="382">
                  <c:v>8.1</c:v>
                </c:pt>
                <c:pt idx="383">
                  <c:v>7.1</c:v>
                </c:pt>
                <c:pt idx="384">
                  <c:v>5.6</c:v>
                </c:pt>
                <c:pt idx="385">
                  <c:v>5.9</c:v>
                </c:pt>
                <c:pt idx="386">
                  <c:v>6.1</c:v>
                </c:pt>
                <c:pt idx="387">
                  <c:v>7.6</c:v>
                </c:pt>
                <c:pt idx="388">
                  <c:v>7.8</c:v>
                </c:pt>
                <c:pt idx="389">
                  <c:v>8</c:v>
                </c:pt>
                <c:pt idx="390">
                  <c:v>9</c:v>
                </c:pt>
                <c:pt idx="391">
                  <c:v>8.5</c:v>
                </c:pt>
                <c:pt idx="392">
                  <c:v>7.1</c:v>
                </c:pt>
                <c:pt idx="393">
                  <c:v>8</c:v>
                </c:pt>
                <c:pt idx="394">
                  <c:v>7.1</c:v>
                </c:pt>
                <c:pt idx="395">
                  <c:v>6.7</c:v>
                </c:pt>
                <c:pt idx="396">
                  <c:v>6.7</c:v>
                </c:pt>
                <c:pt idx="397">
                  <c:v>7</c:v>
                </c:pt>
                <c:pt idx="398">
                  <c:v>6.6</c:v>
                </c:pt>
                <c:pt idx="399">
                  <c:v>6.8</c:v>
                </c:pt>
                <c:pt idx="400">
                  <c:v>7.6</c:v>
                </c:pt>
                <c:pt idx="401">
                  <c:v>8</c:v>
                </c:pt>
                <c:pt idx="402">
                  <c:v>6.4</c:v>
                </c:pt>
                <c:pt idx="403">
                  <c:v>7.2</c:v>
                </c:pt>
                <c:pt idx="404">
                  <c:v>8.1</c:v>
                </c:pt>
                <c:pt idx="405">
                  <c:v>8.1999999999999993</c:v>
                </c:pt>
                <c:pt idx="406">
                  <c:v>7</c:v>
                </c:pt>
                <c:pt idx="407">
                  <c:v>6.7</c:v>
                </c:pt>
                <c:pt idx="408">
                  <c:v>6.2</c:v>
                </c:pt>
                <c:pt idx="409">
                  <c:v>8.1999999999999993</c:v>
                </c:pt>
                <c:pt idx="410">
                  <c:v>8.3000000000000007</c:v>
                </c:pt>
                <c:pt idx="411">
                  <c:v>7.6</c:v>
                </c:pt>
                <c:pt idx="412">
                  <c:v>7.8</c:v>
                </c:pt>
                <c:pt idx="413">
                  <c:v>8.6999999999999993</c:v>
                </c:pt>
                <c:pt idx="414">
                  <c:v>9.1999999999999993</c:v>
                </c:pt>
                <c:pt idx="415">
                  <c:v>7.4</c:v>
                </c:pt>
                <c:pt idx="416">
                  <c:v>7.6</c:v>
                </c:pt>
                <c:pt idx="417">
                  <c:v>8.1999999999999993</c:v>
                </c:pt>
                <c:pt idx="418">
                  <c:v>7.6</c:v>
                </c:pt>
                <c:pt idx="419">
                  <c:v>7.3</c:v>
                </c:pt>
                <c:pt idx="420">
                  <c:v>7.3</c:v>
                </c:pt>
                <c:pt idx="421">
                  <c:v>8.4</c:v>
                </c:pt>
                <c:pt idx="422">
                  <c:v>8.1</c:v>
                </c:pt>
                <c:pt idx="423">
                  <c:v>8.3000000000000007</c:v>
                </c:pt>
                <c:pt idx="424">
                  <c:v>9</c:v>
                </c:pt>
                <c:pt idx="425">
                  <c:v>8.8000000000000007</c:v>
                </c:pt>
                <c:pt idx="426">
                  <c:v>9.3000000000000007</c:v>
                </c:pt>
                <c:pt idx="427">
                  <c:v>8.6</c:v>
                </c:pt>
                <c:pt idx="428">
                  <c:v>8.8000000000000007</c:v>
                </c:pt>
                <c:pt idx="429">
                  <c:v>8.6999999999999993</c:v>
                </c:pt>
                <c:pt idx="430">
                  <c:v>7.2</c:v>
                </c:pt>
                <c:pt idx="431">
                  <c:v>7.1</c:v>
                </c:pt>
                <c:pt idx="432">
                  <c:v>8.1</c:v>
                </c:pt>
                <c:pt idx="433">
                  <c:v>9.5</c:v>
                </c:pt>
                <c:pt idx="434">
                  <c:v>7.9</c:v>
                </c:pt>
                <c:pt idx="435">
                  <c:v>9.9</c:v>
                </c:pt>
                <c:pt idx="436">
                  <c:v>9.6999999999999993</c:v>
                </c:pt>
                <c:pt idx="437">
                  <c:v>9.5</c:v>
                </c:pt>
                <c:pt idx="438">
                  <c:v>9.6999999999999993</c:v>
                </c:pt>
                <c:pt idx="439">
                  <c:v>8.8000000000000007</c:v>
                </c:pt>
                <c:pt idx="440">
                  <c:v>9.6</c:v>
                </c:pt>
                <c:pt idx="441">
                  <c:v>8.9</c:v>
                </c:pt>
                <c:pt idx="442">
                  <c:v>8.6999999999999993</c:v>
                </c:pt>
                <c:pt idx="443">
                  <c:v>9.3000000000000007</c:v>
                </c:pt>
                <c:pt idx="444">
                  <c:v>9.1</c:v>
                </c:pt>
                <c:pt idx="445">
                  <c:v>9.8000000000000007</c:v>
                </c:pt>
                <c:pt idx="446">
                  <c:v>8.9</c:v>
                </c:pt>
                <c:pt idx="447">
                  <c:v>9.3000000000000007</c:v>
                </c:pt>
                <c:pt idx="448">
                  <c:v>9.4</c:v>
                </c:pt>
                <c:pt idx="449">
                  <c:v>8.1999999999999993</c:v>
                </c:pt>
                <c:pt idx="450">
                  <c:v>9</c:v>
                </c:pt>
                <c:pt idx="451">
                  <c:v>9</c:v>
                </c:pt>
                <c:pt idx="452">
                  <c:v>8.9</c:v>
                </c:pt>
                <c:pt idx="453">
                  <c:v>10.3</c:v>
                </c:pt>
                <c:pt idx="454">
                  <c:v>8.1</c:v>
                </c:pt>
                <c:pt idx="455">
                  <c:v>9.6</c:v>
                </c:pt>
                <c:pt idx="456">
                  <c:v>10.1</c:v>
                </c:pt>
                <c:pt idx="457">
                  <c:v>9.5</c:v>
                </c:pt>
                <c:pt idx="458">
                  <c:v>10.7</c:v>
                </c:pt>
                <c:pt idx="459">
                  <c:v>10.199999999999999</c:v>
                </c:pt>
                <c:pt idx="460">
                  <c:v>9</c:v>
                </c:pt>
                <c:pt idx="461">
                  <c:v>9.8000000000000007</c:v>
                </c:pt>
                <c:pt idx="462">
                  <c:v>9.4</c:v>
                </c:pt>
                <c:pt idx="463">
                  <c:v>9.3000000000000007</c:v>
                </c:pt>
                <c:pt idx="464">
                  <c:v>9.6999999999999993</c:v>
                </c:pt>
                <c:pt idx="465">
                  <c:v>8.6</c:v>
                </c:pt>
                <c:pt idx="466">
                  <c:v>9.4</c:v>
                </c:pt>
                <c:pt idx="467">
                  <c:v>9.8000000000000007</c:v>
                </c:pt>
                <c:pt idx="468">
                  <c:v>9.9</c:v>
                </c:pt>
                <c:pt idx="469">
                  <c:v>9</c:v>
                </c:pt>
                <c:pt idx="470">
                  <c:v>9.6999999999999993</c:v>
                </c:pt>
                <c:pt idx="471">
                  <c:v>9.6999999999999993</c:v>
                </c:pt>
                <c:pt idx="472">
                  <c:v>9.8000000000000007</c:v>
                </c:pt>
                <c:pt idx="473">
                  <c:v>9.9</c:v>
                </c:pt>
                <c:pt idx="474">
                  <c:v>10.9</c:v>
                </c:pt>
                <c:pt idx="475">
                  <c:v>10.6</c:v>
                </c:pt>
                <c:pt idx="476">
                  <c:v>10.3</c:v>
                </c:pt>
                <c:pt idx="477">
                  <c:v>9.6999999999999993</c:v>
                </c:pt>
                <c:pt idx="478">
                  <c:v>9.8000000000000007</c:v>
                </c:pt>
                <c:pt idx="479">
                  <c:v>10.6</c:v>
                </c:pt>
                <c:pt idx="480">
                  <c:v>10.6</c:v>
                </c:pt>
                <c:pt idx="481">
                  <c:v>9.9</c:v>
                </c:pt>
                <c:pt idx="482">
                  <c:v>9.9</c:v>
                </c:pt>
                <c:pt idx="483">
                  <c:v>10.3</c:v>
                </c:pt>
                <c:pt idx="484">
                  <c:v>10.7</c:v>
                </c:pt>
                <c:pt idx="485">
                  <c:v>10.5</c:v>
                </c:pt>
                <c:pt idx="486">
                  <c:v>10.4</c:v>
                </c:pt>
                <c:pt idx="487">
                  <c:v>10.199999999999999</c:v>
                </c:pt>
                <c:pt idx="488">
                  <c:v>10.7</c:v>
                </c:pt>
                <c:pt idx="489">
                  <c:v>9.6999999999999993</c:v>
                </c:pt>
                <c:pt idx="490">
                  <c:v>11.1</c:v>
                </c:pt>
                <c:pt idx="491">
                  <c:v>10.1</c:v>
                </c:pt>
                <c:pt idx="492">
                  <c:v>9.6999999999999993</c:v>
                </c:pt>
                <c:pt idx="493">
                  <c:v>9.6999999999999993</c:v>
                </c:pt>
                <c:pt idx="494">
                  <c:v>11.1</c:v>
                </c:pt>
                <c:pt idx="495">
                  <c:v>11</c:v>
                </c:pt>
                <c:pt idx="496">
                  <c:v>10.9</c:v>
                </c:pt>
                <c:pt idx="497">
                  <c:v>10.1</c:v>
                </c:pt>
                <c:pt idx="498">
                  <c:v>9.9</c:v>
                </c:pt>
                <c:pt idx="499">
                  <c:v>10.6</c:v>
                </c:pt>
                <c:pt idx="500">
                  <c:v>9.6</c:v>
                </c:pt>
                <c:pt idx="501">
                  <c:v>10.9</c:v>
                </c:pt>
                <c:pt idx="502">
                  <c:v>10.8</c:v>
                </c:pt>
                <c:pt idx="503">
                  <c:v>9.8000000000000007</c:v>
                </c:pt>
                <c:pt idx="504">
                  <c:v>11.3</c:v>
                </c:pt>
                <c:pt idx="505">
                  <c:v>10.9</c:v>
                </c:pt>
                <c:pt idx="506">
                  <c:v>11.8</c:v>
                </c:pt>
                <c:pt idx="507">
                  <c:v>11</c:v>
                </c:pt>
                <c:pt idx="508">
                  <c:v>10.9</c:v>
                </c:pt>
                <c:pt idx="509">
                  <c:v>10.6</c:v>
                </c:pt>
                <c:pt idx="510">
                  <c:v>11.2</c:v>
                </c:pt>
                <c:pt idx="511">
                  <c:v>11</c:v>
                </c:pt>
                <c:pt idx="512">
                  <c:v>11</c:v>
                </c:pt>
                <c:pt idx="513">
                  <c:v>10.6</c:v>
                </c:pt>
                <c:pt idx="514">
                  <c:v>11.4</c:v>
                </c:pt>
                <c:pt idx="515">
                  <c:v>11.4</c:v>
                </c:pt>
                <c:pt idx="516">
                  <c:v>12.3</c:v>
                </c:pt>
                <c:pt idx="517">
                  <c:v>12.8</c:v>
                </c:pt>
                <c:pt idx="518">
                  <c:v>11.8</c:v>
                </c:pt>
                <c:pt idx="519">
                  <c:v>11.9</c:v>
                </c:pt>
                <c:pt idx="520">
                  <c:v>12.3</c:v>
                </c:pt>
                <c:pt idx="521">
                  <c:v>12</c:v>
                </c:pt>
                <c:pt idx="522">
                  <c:v>13.7</c:v>
                </c:pt>
                <c:pt idx="523">
                  <c:v>11</c:v>
                </c:pt>
                <c:pt idx="524">
                  <c:v>12.1</c:v>
                </c:pt>
                <c:pt idx="525">
                  <c:v>11.9</c:v>
                </c:pt>
                <c:pt idx="526">
                  <c:v>13</c:v>
                </c:pt>
                <c:pt idx="527">
                  <c:v>13.2</c:v>
                </c:pt>
                <c:pt idx="528">
                  <c:v>11.5</c:v>
                </c:pt>
                <c:pt idx="529">
                  <c:v>12.8</c:v>
                </c:pt>
                <c:pt idx="530">
                  <c:v>12.7</c:v>
                </c:pt>
                <c:pt idx="531">
                  <c:v>11.6</c:v>
                </c:pt>
                <c:pt idx="532">
                  <c:v>12.8</c:v>
                </c:pt>
                <c:pt idx="533">
                  <c:v>11.7</c:v>
                </c:pt>
                <c:pt idx="534">
                  <c:v>11.5</c:v>
                </c:pt>
                <c:pt idx="535">
                  <c:v>11.2</c:v>
                </c:pt>
                <c:pt idx="536">
                  <c:v>11.4</c:v>
                </c:pt>
                <c:pt idx="537">
                  <c:v>11.2</c:v>
                </c:pt>
                <c:pt idx="538">
                  <c:v>12</c:v>
                </c:pt>
                <c:pt idx="539">
                  <c:v>11.8</c:v>
                </c:pt>
                <c:pt idx="540">
                  <c:v>14</c:v>
                </c:pt>
                <c:pt idx="541">
                  <c:v>13.5</c:v>
                </c:pt>
                <c:pt idx="542">
                  <c:v>14.4</c:v>
                </c:pt>
                <c:pt idx="543">
                  <c:v>12.9</c:v>
                </c:pt>
                <c:pt idx="544">
                  <c:v>12.7</c:v>
                </c:pt>
                <c:pt idx="545">
                  <c:v>12.8</c:v>
                </c:pt>
                <c:pt idx="546">
                  <c:v>12.7</c:v>
                </c:pt>
                <c:pt idx="547">
                  <c:v>12.7</c:v>
                </c:pt>
                <c:pt idx="548">
                  <c:v>12.5</c:v>
                </c:pt>
                <c:pt idx="549">
                  <c:v>11.6</c:v>
                </c:pt>
                <c:pt idx="550">
                  <c:v>11.1</c:v>
                </c:pt>
                <c:pt idx="551">
                  <c:v>12.4</c:v>
                </c:pt>
                <c:pt idx="552">
                  <c:v>12.5</c:v>
                </c:pt>
                <c:pt idx="553">
                  <c:v>14.6</c:v>
                </c:pt>
                <c:pt idx="554">
                  <c:v>15.1</c:v>
                </c:pt>
                <c:pt idx="555">
                  <c:v>16.100000000000001</c:v>
                </c:pt>
                <c:pt idx="556">
                  <c:v>15.6</c:v>
                </c:pt>
                <c:pt idx="557">
                  <c:v>15.1</c:v>
                </c:pt>
                <c:pt idx="558">
                  <c:v>16.2</c:v>
                </c:pt>
                <c:pt idx="559">
                  <c:v>16.399999999999999</c:v>
                </c:pt>
                <c:pt idx="560">
                  <c:v>19</c:v>
                </c:pt>
                <c:pt idx="561">
                  <c:v>19.3</c:v>
                </c:pt>
                <c:pt idx="562">
                  <c:v>20.9</c:v>
                </c:pt>
                <c:pt idx="563">
                  <c:v>20.6</c:v>
                </c:pt>
                <c:pt idx="564">
                  <c:v>19.5</c:v>
                </c:pt>
                <c:pt idx="565">
                  <c:v>21.2</c:v>
                </c:pt>
                <c:pt idx="566">
                  <c:v>21.3</c:v>
                </c:pt>
                <c:pt idx="567">
                  <c:v>20</c:v>
                </c:pt>
                <c:pt idx="568">
                  <c:v>22.7</c:v>
                </c:pt>
                <c:pt idx="569">
                  <c:v>23.1</c:v>
                </c:pt>
                <c:pt idx="570">
                  <c:v>21.4</c:v>
                </c:pt>
                <c:pt idx="571">
                  <c:v>21.8</c:v>
                </c:pt>
                <c:pt idx="572">
                  <c:v>21.8</c:v>
                </c:pt>
                <c:pt idx="573">
                  <c:v>22</c:v>
                </c:pt>
                <c:pt idx="574">
                  <c:v>23.9</c:v>
                </c:pt>
                <c:pt idx="575">
                  <c:v>22.8</c:v>
                </c:pt>
                <c:pt idx="576">
                  <c:v>22.6</c:v>
                </c:pt>
                <c:pt idx="577">
                  <c:v>22.5</c:v>
                </c:pt>
                <c:pt idx="578">
                  <c:v>22.6</c:v>
                </c:pt>
                <c:pt idx="579">
                  <c:v>22.8</c:v>
                </c:pt>
                <c:pt idx="580">
                  <c:v>22.3</c:v>
                </c:pt>
                <c:pt idx="581">
                  <c:v>24.2</c:v>
                </c:pt>
                <c:pt idx="582">
                  <c:v>23.9</c:v>
                </c:pt>
                <c:pt idx="583">
                  <c:v>23.4</c:v>
                </c:pt>
                <c:pt idx="584">
                  <c:v>23.9</c:v>
                </c:pt>
                <c:pt idx="585">
                  <c:v>24.8</c:v>
                </c:pt>
                <c:pt idx="586">
                  <c:v>22.4</c:v>
                </c:pt>
                <c:pt idx="587">
                  <c:v>21.9</c:v>
                </c:pt>
                <c:pt idx="588">
                  <c:v>22.8</c:v>
                </c:pt>
                <c:pt idx="589">
                  <c:v>24.1</c:v>
                </c:pt>
                <c:pt idx="590">
                  <c:v>22.8</c:v>
                </c:pt>
                <c:pt idx="591">
                  <c:v>23.4</c:v>
                </c:pt>
                <c:pt idx="592">
                  <c:v>23.8</c:v>
                </c:pt>
                <c:pt idx="593">
                  <c:v>23.4</c:v>
                </c:pt>
                <c:pt idx="594">
                  <c:v>24.2</c:v>
                </c:pt>
                <c:pt idx="595">
                  <c:v>22.9</c:v>
                </c:pt>
                <c:pt idx="596">
                  <c:v>22.6</c:v>
                </c:pt>
                <c:pt idx="597">
                  <c:v>20.399999999999999</c:v>
                </c:pt>
                <c:pt idx="598">
                  <c:v>17.8</c:v>
                </c:pt>
                <c:pt idx="599">
                  <c:v>15.1</c:v>
                </c:pt>
                <c:pt idx="600">
                  <c:v>13.2</c:v>
                </c:pt>
                <c:pt idx="601">
                  <c:v>10</c:v>
                </c:pt>
                <c:pt idx="602">
                  <c:v>10.9</c:v>
                </c:pt>
                <c:pt idx="603">
                  <c:v>11.7</c:v>
                </c:pt>
                <c:pt idx="604">
                  <c:v>13.6</c:v>
                </c:pt>
                <c:pt idx="605">
                  <c:v>14.1</c:v>
                </c:pt>
                <c:pt idx="606">
                  <c:v>13.2</c:v>
                </c:pt>
                <c:pt idx="607">
                  <c:v>17.2</c:v>
                </c:pt>
                <c:pt idx="608">
                  <c:v>18.399999999999999</c:v>
                </c:pt>
                <c:pt idx="609">
                  <c:v>21.6</c:v>
                </c:pt>
                <c:pt idx="610">
                  <c:v>22.4</c:v>
                </c:pt>
                <c:pt idx="611">
                  <c:v>21.5</c:v>
                </c:pt>
                <c:pt idx="612">
                  <c:v>21.4</c:v>
                </c:pt>
                <c:pt idx="613">
                  <c:v>21.1</c:v>
                </c:pt>
                <c:pt idx="614">
                  <c:v>23.2</c:v>
                </c:pt>
                <c:pt idx="615">
                  <c:v>24.8</c:v>
                </c:pt>
                <c:pt idx="616">
                  <c:v>23.8</c:v>
                </c:pt>
                <c:pt idx="617">
                  <c:v>23.9</c:v>
                </c:pt>
                <c:pt idx="618">
                  <c:v>22.8</c:v>
                </c:pt>
                <c:pt idx="619">
                  <c:v>22.3</c:v>
                </c:pt>
                <c:pt idx="620">
                  <c:v>22.7</c:v>
                </c:pt>
                <c:pt idx="621">
                  <c:v>22.3</c:v>
                </c:pt>
                <c:pt idx="622">
                  <c:v>21.6</c:v>
                </c:pt>
                <c:pt idx="623">
                  <c:v>21.6</c:v>
                </c:pt>
                <c:pt idx="624">
                  <c:v>21.6</c:v>
                </c:pt>
                <c:pt idx="625">
                  <c:v>22.8</c:v>
                </c:pt>
                <c:pt idx="626">
                  <c:v>22.8</c:v>
                </c:pt>
                <c:pt idx="627">
                  <c:v>21.8</c:v>
                </c:pt>
                <c:pt idx="628">
                  <c:v>22</c:v>
                </c:pt>
                <c:pt idx="629">
                  <c:v>20.7</c:v>
                </c:pt>
                <c:pt idx="630">
                  <c:v>20.9</c:v>
                </c:pt>
                <c:pt idx="631">
                  <c:v>21.1</c:v>
                </c:pt>
                <c:pt idx="632">
                  <c:v>22.1</c:v>
                </c:pt>
                <c:pt idx="633">
                  <c:v>19.3</c:v>
                </c:pt>
                <c:pt idx="634">
                  <c:v>21.2</c:v>
                </c:pt>
                <c:pt idx="635">
                  <c:v>21.7</c:v>
                </c:pt>
                <c:pt idx="636">
                  <c:v>20.399999999999999</c:v>
                </c:pt>
                <c:pt idx="637">
                  <c:v>18.8</c:v>
                </c:pt>
                <c:pt idx="638">
                  <c:v>17.7</c:v>
                </c:pt>
                <c:pt idx="639">
                  <c:v>16.899999999999999</c:v>
                </c:pt>
                <c:pt idx="640">
                  <c:v>18.100000000000001</c:v>
                </c:pt>
                <c:pt idx="641">
                  <c:v>16.600000000000001</c:v>
                </c:pt>
                <c:pt idx="642">
                  <c:v>15.5</c:v>
                </c:pt>
                <c:pt idx="643">
                  <c:v>16.399999999999999</c:v>
                </c:pt>
                <c:pt idx="644">
                  <c:v>15.2</c:v>
                </c:pt>
                <c:pt idx="645">
                  <c:v>15.8</c:v>
                </c:pt>
                <c:pt idx="646">
                  <c:v>17.399999999999999</c:v>
                </c:pt>
                <c:pt idx="647">
                  <c:v>18.899999999999999</c:v>
                </c:pt>
                <c:pt idx="648">
                  <c:v>20.399999999999999</c:v>
                </c:pt>
                <c:pt idx="649">
                  <c:v>19.600000000000001</c:v>
                </c:pt>
                <c:pt idx="650">
                  <c:v>20.399999999999999</c:v>
                </c:pt>
                <c:pt idx="651">
                  <c:v>19.600000000000001</c:v>
                </c:pt>
                <c:pt idx="652">
                  <c:v>19.2</c:v>
                </c:pt>
                <c:pt idx="653">
                  <c:v>18.2</c:v>
                </c:pt>
                <c:pt idx="654">
                  <c:v>19</c:v>
                </c:pt>
                <c:pt idx="655">
                  <c:v>17.7</c:v>
                </c:pt>
                <c:pt idx="656">
                  <c:v>19</c:v>
                </c:pt>
                <c:pt idx="657">
                  <c:v>18.8</c:v>
                </c:pt>
                <c:pt idx="658">
                  <c:v>20.2</c:v>
                </c:pt>
                <c:pt idx="659">
                  <c:v>20.6</c:v>
                </c:pt>
                <c:pt idx="660">
                  <c:v>19.3</c:v>
                </c:pt>
                <c:pt idx="661">
                  <c:v>19.7</c:v>
                </c:pt>
                <c:pt idx="662">
                  <c:v>19.399999999999999</c:v>
                </c:pt>
                <c:pt idx="663">
                  <c:v>19</c:v>
                </c:pt>
                <c:pt idx="664">
                  <c:v>19.8</c:v>
                </c:pt>
                <c:pt idx="665">
                  <c:v>18.5</c:v>
                </c:pt>
                <c:pt idx="666">
                  <c:v>18.7</c:v>
                </c:pt>
                <c:pt idx="667">
                  <c:v>19</c:v>
                </c:pt>
                <c:pt idx="668">
                  <c:v>19.5</c:v>
                </c:pt>
                <c:pt idx="669">
                  <c:v>19.100000000000001</c:v>
                </c:pt>
                <c:pt idx="670">
                  <c:v>20.2</c:v>
                </c:pt>
                <c:pt idx="671">
                  <c:v>19.600000000000001</c:v>
                </c:pt>
                <c:pt idx="672">
                  <c:v>19.7</c:v>
                </c:pt>
                <c:pt idx="673">
                  <c:v>19.3</c:v>
                </c:pt>
                <c:pt idx="674">
                  <c:v>18.7</c:v>
                </c:pt>
                <c:pt idx="675">
                  <c:v>18.899999999999999</c:v>
                </c:pt>
                <c:pt idx="676">
                  <c:v>18.7</c:v>
                </c:pt>
                <c:pt idx="677">
                  <c:v>17.600000000000001</c:v>
                </c:pt>
                <c:pt idx="678">
                  <c:v>18.2</c:v>
                </c:pt>
                <c:pt idx="679">
                  <c:v>18.5</c:v>
                </c:pt>
                <c:pt idx="680">
                  <c:v>18.8</c:v>
                </c:pt>
                <c:pt idx="681">
                  <c:v>19.600000000000001</c:v>
                </c:pt>
                <c:pt idx="682">
                  <c:v>18.3</c:v>
                </c:pt>
                <c:pt idx="683">
                  <c:v>18.899999999999999</c:v>
                </c:pt>
                <c:pt idx="684">
                  <c:v>18.899999999999999</c:v>
                </c:pt>
                <c:pt idx="685">
                  <c:v>18.7</c:v>
                </c:pt>
                <c:pt idx="686">
                  <c:v>19.2</c:v>
                </c:pt>
                <c:pt idx="687">
                  <c:v>18.899999999999999</c:v>
                </c:pt>
                <c:pt idx="688">
                  <c:v>22.3</c:v>
                </c:pt>
                <c:pt idx="689">
                  <c:v>22.7</c:v>
                </c:pt>
                <c:pt idx="690">
                  <c:v>22.7</c:v>
                </c:pt>
                <c:pt idx="691">
                  <c:v>23.3</c:v>
                </c:pt>
                <c:pt idx="692">
                  <c:v>21.9</c:v>
                </c:pt>
                <c:pt idx="693">
                  <c:v>23.1</c:v>
                </c:pt>
                <c:pt idx="694">
                  <c:v>22.8</c:v>
                </c:pt>
                <c:pt idx="695">
                  <c:v>22.8</c:v>
                </c:pt>
                <c:pt idx="696">
                  <c:v>24.1</c:v>
                </c:pt>
                <c:pt idx="697">
                  <c:v>23</c:v>
                </c:pt>
                <c:pt idx="698">
                  <c:v>23.7</c:v>
                </c:pt>
                <c:pt idx="699">
                  <c:v>23.8</c:v>
                </c:pt>
                <c:pt idx="700">
                  <c:v>23</c:v>
                </c:pt>
                <c:pt idx="701">
                  <c:v>23.4</c:v>
                </c:pt>
                <c:pt idx="702">
                  <c:v>24</c:v>
                </c:pt>
                <c:pt idx="703">
                  <c:v>23.8</c:v>
                </c:pt>
                <c:pt idx="704">
                  <c:v>24.8</c:v>
                </c:pt>
                <c:pt idx="705">
                  <c:v>24.5</c:v>
                </c:pt>
                <c:pt idx="706">
                  <c:v>24.7</c:v>
                </c:pt>
                <c:pt idx="707">
                  <c:v>26.4</c:v>
                </c:pt>
                <c:pt idx="708">
                  <c:v>26</c:v>
                </c:pt>
                <c:pt idx="709">
                  <c:v>24.7</c:v>
                </c:pt>
                <c:pt idx="710">
                  <c:v>23.6</c:v>
                </c:pt>
                <c:pt idx="711">
                  <c:v>24.5</c:v>
                </c:pt>
                <c:pt idx="712">
                  <c:v>24</c:v>
                </c:pt>
                <c:pt idx="713">
                  <c:v>23.5</c:v>
                </c:pt>
                <c:pt idx="714">
                  <c:v>23.7</c:v>
                </c:pt>
                <c:pt idx="715">
                  <c:v>27.2</c:v>
                </c:pt>
                <c:pt idx="716">
                  <c:v>29.8</c:v>
                </c:pt>
                <c:pt idx="717">
                  <c:v>30.1</c:v>
                </c:pt>
                <c:pt idx="718">
                  <c:v>29.1</c:v>
                </c:pt>
                <c:pt idx="719">
                  <c:v>29.9</c:v>
                </c:pt>
                <c:pt idx="720">
                  <c:v>27</c:v>
                </c:pt>
                <c:pt idx="721">
                  <c:v>20.6</c:v>
                </c:pt>
                <c:pt idx="722">
                  <c:v>17.899999999999999</c:v>
                </c:pt>
                <c:pt idx="723">
                  <c:v>17.899999999999999</c:v>
                </c:pt>
                <c:pt idx="724">
                  <c:v>20.399999999999999</c:v>
                </c:pt>
                <c:pt idx="725">
                  <c:v>23.3</c:v>
                </c:pt>
                <c:pt idx="726">
                  <c:v>25.6</c:v>
                </c:pt>
                <c:pt idx="727">
                  <c:v>30</c:v>
                </c:pt>
                <c:pt idx="728">
                  <c:v>33.1</c:v>
                </c:pt>
                <c:pt idx="729">
                  <c:v>34</c:v>
                </c:pt>
                <c:pt idx="730">
                  <c:v>32.700000000000003</c:v>
                </c:pt>
                <c:pt idx="731">
                  <c:v>32.5</c:v>
                </c:pt>
                <c:pt idx="732">
                  <c:v>30.5</c:v>
                </c:pt>
                <c:pt idx="733">
                  <c:v>29.4</c:v>
                </c:pt>
                <c:pt idx="734">
                  <c:v>29.1</c:v>
                </c:pt>
                <c:pt idx="735">
                  <c:v>27.6</c:v>
                </c:pt>
                <c:pt idx="736">
                  <c:v>24.4</c:v>
                </c:pt>
                <c:pt idx="737">
                  <c:v>23.4</c:v>
                </c:pt>
                <c:pt idx="738">
                  <c:v>27.1</c:v>
                </c:pt>
                <c:pt idx="739">
                  <c:v>32.1</c:v>
                </c:pt>
                <c:pt idx="740">
                  <c:v>33.299999999999997</c:v>
                </c:pt>
                <c:pt idx="741">
                  <c:v>35.700000000000003</c:v>
                </c:pt>
                <c:pt idx="742">
                  <c:v>35.200000000000003</c:v>
                </c:pt>
                <c:pt idx="743">
                  <c:v>33.4</c:v>
                </c:pt>
                <c:pt idx="744">
                  <c:v>32.5</c:v>
                </c:pt>
                <c:pt idx="745">
                  <c:v>30.3</c:v>
                </c:pt>
                <c:pt idx="746">
                  <c:v>27.7</c:v>
                </c:pt>
                <c:pt idx="747">
                  <c:v>27.6</c:v>
                </c:pt>
                <c:pt idx="748">
                  <c:v>29.5</c:v>
                </c:pt>
                <c:pt idx="749">
                  <c:v>29</c:v>
                </c:pt>
                <c:pt idx="750">
                  <c:v>29</c:v>
                </c:pt>
                <c:pt idx="751">
                  <c:v>29.2</c:v>
                </c:pt>
                <c:pt idx="752">
                  <c:v>29.8</c:v>
                </c:pt>
                <c:pt idx="753">
                  <c:v>26.5</c:v>
                </c:pt>
                <c:pt idx="754">
                  <c:v>27.4</c:v>
                </c:pt>
                <c:pt idx="755">
                  <c:v>25.9</c:v>
                </c:pt>
                <c:pt idx="756">
                  <c:v>24.4</c:v>
                </c:pt>
                <c:pt idx="757">
                  <c:v>25</c:v>
                </c:pt>
                <c:pt idx="758">
                  <c:v>23.8</c:v>
                </c:pt>
                <c:pt idx="759">
                  <c:v>21.4</c:v>
                </c:pt>
                <c:pt idx="760">
                  <c:v>19.399999999999999</c:v>
                </c:pt>
                <c:pt idx="761">
                  <c:v>17.899999999999999</c:v>
                </c:pt>
                <c:pt idx="762">
                  <c:v>19.600000000000001</c:v>
                </c:pt>
                <c:pt idx="763">
                  <c:v>20.100000000000001</c:v>
                </c:pt>
                <c:pt idx="764">
                  <c:v>19.100000000000001</c:v>
                </c:pt>
                <c:pt idx="765">
                  <c:v>17.600000000000001</c:v>
                </c:pt>
                <c:pt idx="766">
                  <c:v>16.5</c:v>
                </c:pt>
                <c:pt idx="767">
                  <c:v>14.5</c:v>
                </c:pt>
                <c:pt idx="768">
                  <c:v>14.2</c:v>
                </c:pt>
                <c:pt idx="769">
                  <c:v>16.100000000000001</c:v>
                </c:pt>
                <c:pt idx="770">
                  <c:v>17.3</c:v>
                </c:pt>
                <c:pt idx="771">
                  <c:v>18.2</c:v>
                </c:pt>
                <c:pt idx="772">
                  <c:v>19.2</c:v>
                </c:pt>
                <c:pt idx="773">
                  <c:v>17.3</c:v>
                </c:pt>
                <c:pt idx="774">
                  <c:v>17.8</c:v>
                </c:pt>
                <c:pt idx="775">
                  <c:v>17.3</c:v>
                </c:pt>
                <c:pt idx="776">
                  <c:v>18.399999999999999</c:v>
                </c:pt>
                <c:pt idx="777">
                  <c:v>19.100000000000001</c:v>
                </c:pt>
                <c:pt idx="778">
                  <c:v>21.1</c:v>
                </c:pt>
                <c:pt idx="779">
                  <c:v>20.6</c:v>
                </c:pt>
                <c:pt idx="780">
                  <c:v>22.2</c:v>
                </c:pt>
                <c:pt idx="781">
                  <c:v>23.2</c:v>
                </c:pt>
                <c:pt idx="782">
                  <c:v>22.4</c:v>
                </c:pt>
                <c:pt idx="783">
                  <c:v>20.5</c:v>
                </c:pt>
                <c:pt idx="784">
                  <c:v>21.5</c:v>
                </c:pt>
                <c:pt idx="785">
                  <c:v>20.6</c:v>
                </c:pt>
                <c:pt idx="786">
                  <c:v>20.9</c:v>
                </c:pt>
                <c:pt idx="787">
                  <c:v>21.7</c:v>
                </c:pt>
                <c:pt idx="788">
                  <c:v>23.7</c:v>
                </c:pt>
                <c:pt idx="789">
                  <c:v>25.1</c:v>
                </c:pt>
                <c:pt idx="790">
                  <c:v>25</c:v>
                </c:pt>
                <c:pt idx="791">
                  <c:v>24.1</c:v>
                </c:pt>
                <c:pt idx="792">
                  <c:v>23.8</c:v>
                </c:pt>
                <c:pt idx="793">
                  <c:v>23</c:v>
                </c:pt>
                <c:pt idx="794">
                  <c:v>23.4</c:v>
                </c:pt>
                <c:pt idx="795">
                  <c:v>21.5</c:v>
                </c:pt>
                <c:pt idx="796">
                  <c:v>22.6</c:v>
                </c:pt>
                <c:pt idx="797">
                  <c:v>21.9</c:v>
                </c:pt>
                <c:pt idx="798">
                  <c:v>22</c:v>
                </c:pt>
                <c:pt idx="799">
                  <c:v>21.3</c:v>
                </c:pt>
                <c:pt idx="800">
                  <c:v>20.2</c:v>
                </c:pt>
                <c:pt idx="801">
                  <c:v>22.5</c:v>
                </c:pt>
                <c:pt idx="802">
                  <c:v>20.9</c:v>
                </c:pt>
                <c:pt idx="803">
                  <c:v>21.1</c:v>
                </c:pt>
                <c:pt idx="804">
                  <c:v>20.8</c:v>
                </c:pt>
                <c:pt idx="805">
                  <c:v>21.4</c:v>
                </c:pt>
                <c:pt idx="806">
                  <c:v>24.9</c:v>
                </c:pt>
                <c:pt idx="807">
                  <c:v>24.3</c:v>
                </c:pt>
                <c:pt idx="808">
                  <c:v>25.5</c:v>
                </c:pt>
                <c:pt idx="809">
                  <c:v>25.7</c:v>
                </c:pt>
                <c:pt idx="810">
                  <c:v>25.6</c:v>
                </c:pt>
                <c:pt idx="811">
                  <c:v>23.8</c:v>
                </c:pt>
                <c:pt idx="812">
                  <c:v>24.3</c:v>
                </c:pt>
                <c:pt idx="813">
                  <c:v>24.4</c:v>
                </c:pt>
                <c:pt idx="814">
                  <c:v>23.9</c:v>
                </c:pt>
                <c:pt idx="815">
                  <c:v>25.6</c:v>
                </c:pt>
                <c:pt idx="816">
                  <c:v>25</c:v>
                </c:pt>
                <c:pt idx="817">
                  <c:v>26</c:v>
                </c:pt>
                <c:pt idx="818">
                  <c:v>25.8</c:v>
                </c:pt>
                <c:pt idx="819">
                  <c:v>26</c:v>
                </c:pt>
                <c:pt idx="820">
                  <c:v>25.4</c:v>
                </c:pt>
                <c:pt idx="821">
                  <c:v>25</c:v>
                </c:pt>
                <c:pt idx="822">
                  <c:v>25.1</c:v>
                </c:pt>
                <c:pt idx="823">
                  <c:v>25.4</c:v>
                </c:pt>
                <c:pt idx="824">
                  <c:v>23.1</c:v>
                </c:pt>
                <c:pt idx="825">
                  <c:v>23.3</c:v>
                </c:pt>
                <c:pt idx="826">
                  <c:v>22.9</c:v>
                </c:pt>
                <c:pt idx="827">
                  <c:v>23.4</c:v>
                </c:pt>
                <c:pt idx="828">
                  <c:v>25.4</c:v>
                </c:pt>
                <c:pt idx="829">
                  <c:v>24.3</c:v>
                </c:pt>
                <c:pt idx="830">
                  <c:v>24.9</c:v>
                </c:pt>
                <c:pt idx="831">
                  <c:v>24.6</c:v>
                </c:pt>
                <c:pt idx="832">
                  <c:v>24.4</c:v>
                </c:pt>
                <c:pt idx="833">
                  <c:v>23.3</c:v>
                </c:pt>
                <c:pt idx="834">
                  <c:v>24.9</c:v>
                </c:pt>
                <c:pt idx="835">
                  <c:v>25.2</c:v>
                </c:pt>
                <c:pt idx="836">
                  <c:v>25.2</c:v>
                </c:pt>
                <c:pt idx="837">
                  <c:v>24.4</c:v>
                </c:pt>
                <c:pt idx="838">
                  <c:v>24.4</c:v>
                </c:pt>
                <c:pt idx="839">
                  <c:v>22.8</c:v>
                </c:pt>
                <c:pt idx="840">
                  <c:v>23.8</c:v>
                </c:pt>
                <c:pt idx="841">
                  <c:v>24.7</c:v>
                </c:pt>
                <c:pt idx="842">
                  <c:v>23.4</c:v>
                </c:pt>
                <c:pt idx="843">
                  <c:v>22.6</c:v>
                </c:pt>
                <c:pt idx="844">
                  <c:v>22.7</c:v>
                </c:pt>
                <c:pt idx="845">
                  <c:v>22.9</c:v>
                </c:pt>
                <c:pt idx="846">
                  <c:v>24</c:v>
                </c:pt>
                <c:pt idx="847">
                  <c:v>22.9</c:v>
                </c:pt>
                <c:pt idx="848">
                  <c:v>21.1</c:v>
                </c:pt>
                <c:pt idx="849">
                  <c:v>22.6</c:v>
                </c:pt>
                <c:pt idx="850">
                  <c:v>22.4</c:v>
                </c:pt>
                <c:pt idx="851">
                  <c:v>22.8</c:v>
                </c:pt>
                <c:pt idx="852">
                  <c:v>21.9</c:v>
                </c:pt>
                <c:pt idx="853">
                  <c:v>21.8</c:v>
                </c:pt>
                <c:pt idx="854">
                  <c:v>21.1</c:v>
                </c:pt>
                <c:pt idx="855">
                  <c:v>22.3</c:v>
                </c:pt>
                <c:pt idx="856">
                  <c:v>22.5</c:v>
                </c:pt>
                <c:pt idx="857">
                  <c:v>20.8</c:v>
                </c:pt>
                <c:pt idx="858">
                  <c:v>19.899999999999999</c:v>
                </c:pt>
                <c:pt idx="859">
                  <c:v>19.2</c:v>
                </c:pt>
                <c:pt idx="860">
                  <c:v>20.9</c:v>
                </c:pt>
                <c:pt idx="861">
                  <c:v>21.1</c:v>
                </c:pt>
                <c:pt idx="862">
                  <c:v>20.5</c:v>
                </c:pt>
                <c:pt idx="863">
                  <c:v>20.5</c:v>
                </c:pt>
                <c:pt idx="864">
                  <c:v>20.9</c:v>
                </c:pt>
                <c:pt idx="865">
                  <c:v>19.5</c:v>
                </c:pt>
                <c:pt idx="866">
                  <c:v>19.600000000000001</c:v>
                </c:pt>
                <c:pt idx="867">
                  <c:v>19.7</c:v>
                </c:pt>
                <c:pt idx="868">
                  <c:v>20.100000000000001</c:v>
                </c:pt>
                <c:pt idx="869">
                  <c:v>18.8</c:v>
                </c:pt>
                <c:pt idx="870">
                  <c:v>18.899999999999999</c:v>
                </c:pt>
                <c:pt idx="871">
                  <c:v>19.399999999999999</c:v>
                </c:pt>
                <c:pt idx="872">
                  <c:v>19.100000000000001</c:v>
                </c:pt>
                <c:pt idx="873">
                  <c:v>20.5</c:v>
                </c:pt>
                <c:pt idx="874">
                  <c:v>18.399999999999999</c:v>
                </c:pt>
                <c:pt idx="875">
                  <c:v>18.100000000000001</c:v>
                </c:pt>
                <c:pt idx="876">
                  <c:v>18.2</c:v>
                </c:pt>
                <c:pt idx="877">
                  <c:v>18</c:v>
                </c:pt>
                <c:pt idx="878">
                  <c:v>16.2</c:v>
                </c:pt>
                <c:pt idx="879">
                  <c:v>16.600000000000001</c:v>
                </c:pt>
                <c:pt idx="880">
                  <c:v>16</c:v>
                </c:pt>
                <c:pt idx="881">
                  <c:v>16.600000000000001</c:v>
                </c:pt>
                <c:pt idx="882">
                  <c:v>14.6</c:v>
                </c:pt>
                <c:pt idx="883">
                  <c:v>14.7</c:v>
                </c:pt>
                <c:pt idx="884">
                  <c:v>15.9</c:v>
                </c:pt>
                <c:pt idx="885">
                  <c:v>15.1</c:v>
                </c:pt>
                <c:pt idx="886">
                  <c:v>14.4</c:v>
                </c:pt>
                <c:pt idx="887">
                  <c:v>15</c:v>
                </c:pt>
                <c:pt idx="888">
                  <c:v>12</c:v>
                </c:pt>
                <c:pt idx="889">
                  <c:v>13.8</c:v>
                </c:pt>
                <c:pt idx="890">
                  <c:v>12.6</c:v>
                </c:pt>
                <c:pt idx="891">
                  <c:v>13.5</c:v>
                </c:pt>
                <c:pt idx="892">
                  <c:v>13.7</c:v>
                </c:pt>
                <c:pt idx="893">
                  <c:v>13</c:v>
                </c:pt>
                <c:pt idx="894">
                  <c:v>13.3</c:v>
                </c:pt>
                <c:pt idx="895">
                  <c:v>10.8</c:v>
                </c:pt>
                <c:pt idx="896">
                  <c:v>13.2</c:v>
                </c:pt>
                <c:pt idx="897">
                  <c:v>13</c:v>
                </c:pt>
                <c:pt idx="898">
                  <c:v>13.8</c:v>
                </c:pt>
                <c:pt idx="899">
                  <c:v>11.9</c:v>
                </c:pt>
                <c:pt idx="900">
                  <c:v>12.5</c:v>
                </c:pt>
                <c:pt idx="901">
                  <c:v>13.5</c:v>
                </c:pt>
                <c:pt idx="902">
                  <c:v>13</c:v>
                </c:pt>
                <c:pt idx="903">
                  <c:v>12.5</c:v>
                </c:pt>
                <c:pt idx="904">
                  <c:v>13.3</c:v>
                </c:pt>
                <c:pt idx="905">
                  <c:v>12.5</c:v>
                </c:pt>
                <c:pt idx="906">
                  <c:v>12.6</c:v>
                </c:pt>
                <c:pt idx="907">
                  <c:v>13.1</c:v>
                </c:pt>
                <c:pt idx="908">
                  <c:v>12.3</c:v>
                </c:pt>
                <c:pt idx="909">
                  <c:v>12.6</c:v>
                </c:pt>
                <c:pt idx="910">
                  <c:v>12.7</c:v>
                </c:pt>
                <c:pt idx="911">
                  <c:v>11.7</c:v>
                </c:pt>
                <c:pt idx="912">
                  <c:v>12.5</c:v>
                </c:pt>
                <c:pt idx="913">
                  <c:v>12.1</c:v>
                </c:pt>
                <c:pt idx="914">
                  <c:v>12.6</c:v>
                </c:pt>
                <c:pt idx="915">
                  <c:v>12.9</c:v>
                </c:pt>
                <c:pt idx="916">
                  <c:v>13.2</c:v>
                </c:pt>
                <c:pt idx="917">
                  <c:v>13.9</c:v>
                </c:pt>
                <c:pt idx="918">
                  <c:v>12.7</c:v>
                </c:pt>
                <c:pt idx="919">
                  <c:v>11.9</c:v>
                </c:pt>
                <c:pt idx="920">
                  <c:v>11.1</c:v>
                </c:pt>
                <c:pt idx="921">
                  <c:v>10.9</c:v>
                </c:pt>
                <c:pt idx="922">
                  <c:v>12.6</c:v>
                </c:pt>
                <c:pt idx="923">
                  <c:v>12.2</c:v>
                </c:pt>
                <c:pt idx="924">
                  <c:v>11.7</c:v>
                </c:pt>
                <c:pt idx="925">
                  <c:v>12.9</c:v>
                </c:pt>
                <c:pt idx="926">
                  <c:v>14.4</c:v>
                </c:pt>
                <c:pt idx="927">
                  <c:v>12.8</c:v>
                </c:pt>
                <c:pt idx="928">
                  <c:v>13.3</c:v>
                </c:pt>
                <c:pt idx="929">
                  <c:v>14</c:v>
                </c:pt>
                <c:pt idx="930">
                  <c:v>12.8</c:v>
                </c:pt>
                <c:pt idx="931">
                  <c:v>13.5</c:v>
                </c:pt>
                <c:pt idx="932">
                  <c:v>13.9</c:v>
                </c:pt>
                <c:pt idx="933">
                  <c:v>13.6</c:v>
                </c:pt>
                <c:pt idx="934">
                  <c:v>13.6</c:v>
                </c:pt>
                <c:pt idx="935">
                  <c:v>13.3</c:v>
                </c:pt>
                <c:pt idx="936">
                  <c:v>13.3</c:v>
                </c:pt>
                <c:pt idx="937">
                  <c:v>13.4</c:v>
                </c:pt>
                <c:pt idx="938">
                  <c:v>14.1</c:v>
                </c:pt>
                <c:pt idx="939">
                  <c:v>14.3</c:v>
                </c:pt>
                <c:pt idx="940">
                  <c:v>14.5</c:v>
                </c:pt>
                <c:pt idx="941">
                  <c:v>14.6</c:v>
                </c:pt>
                <c:pt idx="942">
                  <c:v>15.1</c:v>
                </c:pt>
                <c:pt idx="943">
                  <c:v>15.9</c:v>
                </c:pt>
                <c:pt idx="944">
                  <c:v>15.4</c:v>
                </c:pt>
                <c:pt idx="945">
                  <c:v>15.8</c:v>
                </c:pt>
                <c:pt idx="946">
                  <c:v>16.8</c:v>
                </c:pt>
                <c:pt idx="947">
                  <c:v>17.5</c:v>
                </c:pt>
                <c:pt idx="948">
                  <c:v>17.7</c:v>
                </c:pt>
                <c:pt idx="949">
                  <c:v>18.2</c:v>
                </c:pt>
                <c:pt idx="950">
                  <c:v>17.8</c:v>
                </c:pt>
                <c:pt idx="951">
                  <c:v>19.399999999999999</c:v>
                </c:pt>
                <c:pt idx="952">
                  <c:v>18.7</c:v>
                </c:pt>
                <c:pt idx="953">
                  <c:v>18.3</c:v>
                </c:pt>
                <c:pt idx="954">
                  <c:v>18.3</c:v>
                </c:pt>
                <c:pt idx="955">
                  <c:v>17.7</c:v>
                </c:pt>
                <c:pt idx="956">
                  <c:v>16.8</c:v>
                </c:pt>
                <c:pt idx="957">
                  <c:v>17.399999999999999</c:v>
                </c:pt>
                <c:pt idx="958">
                  <c:v>18.2</c:v>
                </c:pt>
                <c:pt idx="959">
                  <c:v>19.2</c:v>
                </c:pt>
                <c:pt idx="960">
                  <c:v>20.8</c:v>
                </c:pt>
                <c:pt idx="961">
                  <c:v>23.2</c:v>
                </c:pt>
                <c:pt idx="962">
                  <c:v>24</c:v>
                </c:pt>
                <c:pt idx="963">
                  <c:v>24.9</c:v>
                </c:pt>
                <c:pt idx="964">
                  <c:v>24.8</c:v>
                </c:pt>
                <c:pt idx="965">
                  <c:v>24.9</c:v>
                </c:pt>
                <c:pt idx="966">
                  <c:v>25.2</c:v>
                </c:pt>
                <c:pt idx="967">
                  <c:v>26.2</c:v>
                </c:pt>
                <c:pt idx="968">
                  <c:v>26.2</c:v>
                </c:pt>
                <c:pt idx="969">
                  <c:v>27</c:v>
                </c:pt>
                <c:pt idx="970">
                  <c:v>26.5</c:v>
                </c:pt>
                <c:pt idx="971">
                  <c:v>27.9</c:v>
                </c:pt>
                <c:pt idx="972">
                  <c:v>27.9</c:v>
                </c:pt>
                <c:pt idx="973">
                  <c:v>29.1</c:v>
                </c:pt>
                <c:pt idx="974">
                  <c:v>30</c:v>
                </c:pt>
                <c:pt idx="975">
                  <c:v>28.2</c:v>
                </c:pt>
                <c:pt idx="976">
                  <c:v>28.7</c:v>
                </c:pt>
                <c:pt idx="977">
                  <c:v>28.5</c:v>
                </c:pt>
                <c:pt idx="978">
                  <c:v>30.2</c:v>
                </c:pt>
                <c:pt idx="979">
                  <c:v>30.5</c:v>
                </c:pt>
                <c:pt idx="980">
                  <c:v>30</c:v>
                </c:pt>
                <c:pt idx="981">
                  <c:v>32</c:v>
                </c:pt>
                <c:pt idx="982">
                  <c:v>30.5</c:v>
                </c:pt>
                <c:pt idx="983">
                  <c:v>30.9</c:v>
                </c:pt>
                <c:pt idx="984">
                  <c:v>31.3</c:v>
                </c:pt>
                <c:pt idx="985">
                  <c:v>30.9</c:v>
                </c:pt>
                <c:pt idx="986">
                  <c:v>31.6</c:v>
                </c:pt>
                <c:pt idx="987">
                  <c:v>31.6</c:v>
                </c:pt>
                <c:pt idx="988">
                  <c:v>31.9</c:v>
                </c:pt>
                <c:pt idx="989">
                  <c:v>32.200000000000003</c:v>
                </c:pt>
                <c:pt idx="990">
                  <c:v>32.799999999999997</c:v>
                </c:pt>
                <c:pt idx="991">
                  <c:v>32.9</c:v>
                </c:pt>
                <c:pt idx="992">
                  <c:v>32</c:v>
                </c:pt>
                <c:pt idx="993">
                  <c:v>33.299999999999997</c:v>
                </c:pt>
                <c:pt idx="994">
                  <c:v>32.200000000000003</c:v>
                </c:pt>
                <c:pt idx="995">
                  <c:v>31.8</c:v>
                </c:pt>
                <c:pt idx="996">
                  <c:v>32.9</c:v>
                </c:pt>
                <c:pt idx="997">
                  <c:v>33.6</c:v>
                </c:pt>
                <c:pt idx="998">
                  <c:v>33.1</c:v>
                </c:pt>
                <c:pt idx="999">
                  <c:v>33.1</c:v>
                </c:pt>
                <c:pt idx="1000">
                  <c:v>33.9</c:v>
                </c:pt>
                <c:pt idx="1001">
                  <c:v>33.5</c:v>
                </c:pt>
                <c:pt idx="1002">
                  <c:v>34.6</c:v>
                </c:pt>
                <c:pt idx="1003">
                  <c:v>35.700000000000003</c:v>
                </c:pt>
                <c:pt idx="1004">
                  <c:v>35.1</c:v>
                </c:pt>
                <c:pt idx="1005">
                  <c:v>34.200000000000003</c:v>
                </c:pt>
                <c:pt idx="1006">
                  <c:v>35.799999999999997</c:v>
                </c:pt>
                <c:pt idx="1007">
                  <c:v>34.4</c:v>
                </c:pt>
                <c:pt idx="1008">
                  <c:v>34.4</c:v>
                </c:pt>
                <c:pt idx="1009">
                  <c:v>37.9</c:v>
                </c:pt>
                <c:pt idx="1010">
                  <c:v>34.6</c:v>
                </c:pt>
                <c:pt idx="1011">
                  <c:v>35.299999999999997</c:v>
                </c:pt>
                <c:pt idx="1012">
                  <c:v>35.4</c:v>
                </c:pt>
                <c:pt idx="1013">
                  <c:v>35.6</c:v>
                </c:pt>
                <c:pt idx="1014">
                  <c:v>33.6</c:v>
                </c:pt>
                <c:pt idx="1015">
                  <c:v>34.1</c:v>
                </c:pt>
                <c:pt idx="1016">
                  <c:v>32.700000000000003</c:v>
                </c:pt>
                <c:pt idx="1017">
                  <c:v>34.5</c:v>
                </c:pt>
                <c:pt idx="1018">
                  <c:v>34.299999999999997</c:v>
                </c:pt>
                <c:pt idx="1019">
                  <c:v>34.9</c:v>
                </c:pt>
                <c:pt idx="1020">
                  <c:v>35.4</c:v>
                </c:pt>
                <c:pt idx="1021">
                  <c:v>36.5</c:v>
                </c:pt>
                <c:pt idx="1022">
                  <c:v>37.700000000000003</c:v>
                </c:pt>
                <c:pt idx="1023">
                  <c:v>37.9</c:v>
                </c:pt>
                <c:pt idx="1024">
                  <c:v>37</c:v>
                </c:pt>
                <c:pt idx="1025">
                  <c:v>37.299999999999997</c:v>
                </c:pt>
                <c:pt idx="1026">
                  <c:v>36.5</c:v>
                </c:pt>
                <c:pt idx="1027">
                  <c:v>36.799999999999997</c:v>
                </c:pt>
                <c:pt idx="1028">
                  <c:v>36.1</c:v>
                </c:pt>
                <c:pt idx="1029">
                  <c:v>36.799999999999997</c:v>
                </c:pt>
                <c:pt idx="1030">
                  <c:v>37.4</c:v>
                </c:pt>
                <c:pt idx="1031">
                  <c:v>37.200000000000003</c:v>
                </c:pt>
                <c:pt idx="1032">
                  <c:v>38.1</c:v>
                </c:pt>
                <c:pt idx="1033">
                  <c:v>37.9</c:v>
                </c:pt>
                <c:pt idx="1034">
                  <c:v>38.5</c:v>
                </c:pt>
                <c:pt idx="1035">
                  <c:v>38.299999999999997</c:v>
                </c:pt>
                <c:pt idx="1036">
                  <c:v>38.200000000000003</c:v>
                </c:pt>
                <c:pt idx="1037">
                  <c:v>37.6</c:v>
                </c:pt>
                <c:pt idx="1038">
                  <c:v>38.5</c:v>
                </c:pt>
                <c:pt idx="1039">
                  <c:v>38.299999999999997</c:v>
                </c:pt>
                <c:pt idx="1040">
                  <c:v>36.200000000000003</c:v>
                </c:pt>
                <c:pt idx="1041">
                  <c:v>36.5</c:v>
                </c:pt>
                <c:pt idx="1042">
                  <c:v>36.4</c:v>
                </c:pt>
                <c:pt idx="1043">
                  <c:v>35.700000000000003</c:v>
                </c:pt>
                <c:pt idx="1044">
                  <c:v>36.5</c:v>
                </c:pt>
                <c:pt idx="1045">
                  <c:v>37.299999999999997</c:v>
                </c:pt>
                <c:pt idx="1046">
                  <c:v>34.4</c:v>
                </c:pt>
                <c:pt idx="1047">
                  <c:v>35.200000000000003</c:v>
                </c:pt>
                <c:pt idx="1048">
                  <c:v>34</c:v>
                </c:pt>
                <c:pt idx="1049">
                  <c:v>34.6</c:v>
                </c:pt>
                <c:pt idx="1050">
                  <c:v>33.700000000000003</c:v>
                </c:pt>
                <c:pt idx="1051">
                  <c:v>35.700000000000003</c:v>
                </c:pt>
                <c:pt idx="1052">
                  <c:v>34.799999999999997</c:v>
                </c:pt>
                <c:pt idx="1053">
                  <c:v>33.9</c:v>
                </c:pt>
                <c:pt idx="1054">
                  <c:v>34.700000000000003</c:v>
                </c:pt>
                <c:pt idx="1055">
                  <c:v>33.9</c:v>
                </c:pt>
                <c:pt idx="1056">
                  <c:v>33.9</c:v>
                </c:pt>
                <c:pt idx="1057">
                  <c:v>33.700000000000003</c:v>
                </c:pt>
                <c:pt idx="1058">
                  <c:v>33.4</c:v>
                </c:pt>
                <c:pt idx="1059">
                  <c:v>33.700000000000003</c:v>
                </c:pt>
                <c:pt idx="1060">
                  <c:v>33.5</c:v>
                </c:pt>
                <c:pt idx="1061">
                  <c:v>33</c:v>
                </c:pt>
                <c:pt idx="1062">
                  <c:v>35</c:v>
                </c:pt>
                <c:pt idx="1063">
                  <c:v>33.200000000000003</c:v>
                </c:pt>
                <c:pt idx="1064">
                  <c:v>32.9</c:v>
                </c:pt>
                <c:pt idx="1065">
                  <c:v>32.4</c:v>
                </c:pt>
                <c:pt idx="1066">
                  <c:v>33.1</c:v>
                </c:pt>
                <c:pt idx="1067">
                  <c:v>32.4</c:v>
                </c:pt>
                <c:pt idx="1068">
                  <c:v>33.4</c:v>
                </c:pt>
                <c:pt idx="1069">
                  <c:v>33.200000000000003</c:v>
                </c:pt>
                <c:pt idx="1070">
                  <c:v>32.299999999999997</c:v>
                </c:pt>
                <c:pt idx="1071">
                  <c:v>32.1</c:v>
                </c:pt>
                <c:pt idx="1072">
                  <c:v>33.200000000000003</c:v>
                </c:pt>
                <c:pt idx="1073">
                  <c:v>33.200000000000003</c:v>
                </c:pt>
                <c:pt idx="1074">
                  <c:v>32.5</c:v>
                </c:pt>
                <c:pt idx="1075">
                  <c:v>32.299999999999997</c:v>
                </c:pt>
                <c:pt idx="1076">
                  <c:v>32.5</c:v>
                </c:pt>
                <c:pt idx="1077">
                  <c:v>32.1</c:v>
                </c:pt>
                <c:pt idx="1078">
                  <c:v>31.5</c:v>
                </c:pt>
                <c:pt idx="1079">
                  <c:v>32.200000000000003</c:v>
                </c:pt>
                <c:pt idx="1080">
                  <c:v>32.4</c:v>
                </c:pt>
                <c:pt idx="1081">
                  <c:v>32.4</c:v>
                </c:pt>
                <c:pt idx="1082">
                  <c:v>30.8</c:v>
                </c:pt>
                <c:pt idx="1083">
                  <c:v>31.5</c:v>
                </c:pt>
                <c:pt idx="1084">
                  <c:v>31.3</c:v>
                </c:pt>
                <c:pt idx="1085">
                  <c:v>31.4</c:v>
                </c:pt>
                <c:pt idx="1086">
                  <c:v>32.200000000000003</c:v>
                </c:pt>
                <c:pt idx="1087">
                  <c:v>30.5</c:v>
                </c:pt>
                <c:pt idx="1088">
                  <c:v>30</c:v>
                </c:pt>
                <c:pt idx="1089">
                  <c:v>31.1</c:v>
                </c:pt>
                <c:pt idx="1090">
                  <c:v>29.7</c:v>
                </c:pt>
                <c:pt idx="1091">
                  <c:v>27.6</c:v>
                </c:pt>
                <c:pt idx="1092">
                  <c:v>30.1</c:v>
                </c:pt>
                <c:pt idx="1093">
                  <c:v>29.8</c:v>
                </c:pt>
                <c:pt idx="1094">
                  <c:v>29.2</c:v>
                </c:pt>
                <c:pt idx="1095">
                  <c:v>29.6</c:v>
                </c:pt>
                <c:pt idx="1096">
                  <c:v>29.9</c:v>
                </c:pt>
                <c:pt idx="1097">
                  <c:v>30.7</c:v>
                </c:pt>
                <c:pt idx="1098">
                  <c:v>30.6</c:v>
                </c:pt>
                <c:pt idx="1099">
                  <c:v>30</c:v>
                </c:pt>
                <c:pt idx="1100">
                  <c:v>28.3</c:v>
                </c:pt>
                <c:pt idx="1101">
                  <c:v>29.1</c:v>
                </c:pt>
                <c:pt idx="1102">
                  <c:v>29.4</c:v>
                </c:pt>
                <c:pt idx="1103">
                  <c:v>29.5</c:v>
                </c:pt>
                <c:pt idx="1104">
                  <c:v>30.2</c:v>
                </c:pt>
                <c:pt idx="1105">
                  <c:v>30.4</c:v>
                </c:pt>
                <c:pt idx="1106">
                  <c:v>32.299999999999997</c:v>
                </c:pt>
                <c:pt idx="1107">
                  <c:v>31.8</c:v>
                </c:pt>
                <c:pt idx="1108">
                  <c:v>33.1</c:v>
                </c:pt>
                <c:pt idx="1109">
                  <c:v>33.1</c:v>
                </c:pt>
                <c:pt idx="1110">
                  <c:v>33.5</c:v>
                </c:pt>
                <c:pt idx="1111">
                  <c:v>33.200000000000003</c:v>
                </c:pt>
                <c:pt idx="1112">
                  <c:v>35.1</c:v>
                </c:pt>
                <c:pt idx="1113">
                  <c:v>35</c:v>
                </c:pt>
                <c:pt idx="1114">
                  <c:v>35.700000000000003</c:v>
                </c:pt>
                <c:pt idx="1115">
                  <c:v>36.4</c:v>
                </c:pt>
                <c:pt idx="1116">
                  <c:v>38.5</c:v>
                </c:pt>
                <c:pt idx="1117">
                  <c:v>38</c:v>
                </c:pt>
                <c:pt idx="1118">
                  <c:v>39.299999999999997</c:v>
                </c:pt>
                <c:pt idx="1119">
                  <c:v>37.799999999999997</c:v>
                </c:pt>
                <c:pt idx="1120">
                  <c:v>40.1</c:v>
                </c:pt>
                <c:pt idx="1121">
                  <c:v>40.4</c:v>
                </c:pt>
                <c:pt idx="1122">
                  <c:v>41.2</c:v>
                </c:pt>
                <c:pt idx="1123">
                  <c:v>42.1</c:v>
                </c:pt>
                <c:pt idx="1124">
                  <c:v>41.9</c:v>
                </c:pt>
                <c:pt idx="1125">
                  <c:v>43.1</c:v>
                </c:pt>
                <c:pt idx="1126">
                  <c:v>43.2</c:v>
                </c:pt>
                <c:pt idx="1127">
                  <c:v>44.3</c:v>
                </c:pt>
                <c:pt idx="1128">
                  <c:v>43.8</c:v>
                </c:pt>
                <c:pt idx="1129">
                  <c:v>43.5</c:v>
                </c:pt>
                <c:pt idx="1130">
                  <c:v>43.9</c:v>
                </c:pt>
                <c:pt idx="1131">
                  <c:v>44.1</c:v>
                </c:pt>
                <c:pt idx="1132">
                  <c:v>43.1</c:v>
                </c:pt>
                <c:pt idx="1133">
                  <c:v>44.4</c:v>
                </c:pt>
                <c:pt idx="1134">
                  <c:v>43.3</c:v>
                </c:pt>
                <c:pt idx="1135">
                  <c:v>45.3</c:v>
                </c:pt>
                <c:pt idx="1136">
                  <c:v>44.6</c:v>
                </c:pt>
                <c:pt idx="1137">
                  <c:v>45.5</c:v>
                </c:pt>
                <c:pt idx="1138">
                  <c:v>44.7</c:v>
                </c:pt>
                <c:pt idx="1139">
                  <c:v>44.5</c:v>
                </c:pt>
                <c:pt idx="1140">
                  <c:v>45.4</c:v>
                </c:pt>
                <c:pt idx="1141">
                  <c:v>44.8</c:v>
                </c:pt>
                <c:pt idx="1142">
                  <c:v>45.3</c:v>
                </c:pt>
                <c:pt idx="1143">
                  <c:v>45</c:v>
                </c:pt>
                <c:pt idx="1144">
                  <c:v>43.6</c:v>
                </c:pt>
                <c:pt idx="1145">
                  <c:v>44</c:v>
                </c:pt>
                <c:pt idx="1146">
                  <c:v>45.5</c:v>
                </c:pt>
                <c:pt idx="1147">
                  <c:v>44.8</c:v>
                </c:pt>
                <c:pt idx="1148">
                  <c:v>46.8</c:v>
                </c:pt>
                <c:pt idx="1149">
                  <c:v>45.1</c:v>
                </c:pt>
                <c:pt idx="1150">
                  <c:v>44.4</c:v>
                </c:pt>
                <c:pt idx="1151">
                  <c:v>44.3</c:v>
                </c:pt>
                <c:pt idx="1152">
                  <c:v>44.9</c:v>
                </c:pt>
                <c:pt idx="1153">
                  <c:v>44.3</c:v>
                </c:pt>
                <c:pt idx="1154">
                  <c:v>44.9</c:v>
                </c:pt>
                <c:pt idx="1155">
                  <c:v>44</c:v>
                </c:pt>
                <c:pt idx="1156">
                  <c:v>43.3</c:v>
                </c:pt>
                <c:pt idx="1157">
                  <c:v>41.8</c:v>
                </c:pt>
                <c:pt idx="1158">
                  <c:v>42.1</c:v>
                </c:pt>
                <c:pt idx="1159">
                  <c:v>42.2</c:v>
                </c:pt>
                <c:pt idx="1160">
                  <c:v>42.5</c:v>
                </c:pt>
                <c:pt idx="1161">
                  <c:v>42</c:v>
                </c:pt>
                <c:pt idx="1162">
                  <c:v>43.1</c:v>
                </c:pt>
                <c:pt idx="1163">
                  <c:v>42.3</c:v>
                </c:pt>
                <c:pt idx="1164">
                  <c:v>42</c:v>
                </c:pt>
                <c:pt idx="1165">
                  <c:v>42.3</c:v>
                </c:pt>
                <c:pt idx="1166">
                  <c:v>41.2</c:v>
                </c:pt>
                <c:pt idx="1167">
                  <c:v>40.700000000000003</c:v>
                </c:pt>
                <c:pt idx="1168">
                  <c:v>41.7</c:v>
                </c:pt>
                <c:pt idx="1169">
                  <c:v>41.4</c:v>
                </c:pt>
                <c:pt idx="1170">
                  <c:v>42.1</c:v>
                </c:pt>
                <c:pt idx="1171">
                  <c:v>41.5</c:v>
                </c:pt>
                <c:pt idx="1172">
                  <c:v>40.9</c:v>
                </c:pt>
                <c:pt idx="1173">
                  <c:v>41.4</c:v>
                </c:pt>
                <c:pt idx="1174">
                  <c:v>40.700000000000003</c:v>
                </c:pt>
                <c:pt idx="1175">
                  <c:v>39</c:v>
                </c:pt>
                <c:pt idx="1176">
                  <c:v>38.9</c:v>
                </c:pt>
                <c:pt idx="1177">
                  <c:v>37.799999999999997</c:v>
                </c:pt>
                <c:pt idx="1178">
                  <c:v>37.4</c:v>
                </c:pt>
                <c:pt idx="1179">
                  <c:v>35.6</c:v>
                </c:pt>
                <c:pt idx="1180">
                  <c:v>34.799999999999997</c:v>
                </c:pt>
                <c:pt idx="1181">
                  <c:v>33.700000000000003</c:v>
                </c:pt>
                <c:pt idx="1182">
                  <c:v>31.4</c:v>
                </c:pt>
                <c:pt idx="1183">
                  <c:v>30</c:v>
                </c:pt>
                <c:pt idx="1184">
                  <c:v>29.1</c:v>
                </c:pt>
                <c:pt idx="1185">
                  <c:v>28.5</c:v>
                </c:pt>
                <c:pt idx="1186">
                  <c:v>29.3</c:v>
                </c:pt>
                <c:pt idx="1187">
                  <c:v>27.4</c:v>
                </c:pt>
                <c:pt idx="1188">
                  <c:v>25.7</c:v>
                </c:pt>
                <c:pt idx="1189">
                  <c:v>24.4</c:v>
                </c:pt>
                <c:pt idx="1190">
                  <c:v>23.8</c:v>
                </c:pt>
                <c:pt idx="1191">
                  <c:v>22.2</c:v>
                </c:pt>
                <c:pt idx="1192">
                  <c:v>22</c:v>
                </c:pt>
                <c:pt idx="1193">
                  <c:v>21.7</c:v>
                </c:pt>
                <c:pt idx="1194">
                  <c:v>20.100000000000001</c:v>
                </c:pt>
                <c:pt idx="1195">
                  <c:v>20.3</c:v>
                </c:pt>
                <c:pt idx="1196">
                  <c:v>20.3</c:v>
                </c:pt>
                <c:pt idx="1197">
                  <c:v>19.5</c:v>
                </c:pt>
                <c:pt idx="1198">
                  <c:v>18.399999999999999</c:v>
                </c:pt>
                <c:pt idx="1199">
                  <c:v>19</c:v>
                </c:pt>
                <c:pt idx="1200">
                  <c:v>17.7</c:v>
                </c:pt>
                <c:pt idx="1201">
                  <c:v>18.100000000000001</c:v>
                </c:pt>
                <c:pt idx="1202">
                  <c:v>19.3</c:v>
                </c:pt>
                <c:pt idx="1203">
                  <c:v>18.8</c:v>
                </c:pt>
                <c:pt idx="1204">
                  <c:v>16.8</c:v>
                </c:pt>
                <c:pt idx="1205">
                  <c:v>17.600000000000001</c:v>
                </c:pt>
                <c:pt idx="1206">
                  <c:v>17.5</c:v>
                </c:pt>
                <c:pt idx="1207">
                  <c:v>15.7</c:v>
                </c:pt>
                <c:pt idx="1208">
                  <c:v>15.8</c:v>
                </c:pt>
                <c:pt idx="1209">
                  <c:v>16.8</c:v>
                </c:pt>
                <c:pt idx="1210">
                  <c:v>16</c:v>
                </c:pt>
                <c:pt idx="1211">
                  <c:v>15.6</c:v>
                </c:pt>
                <c:pt idx="1212">
                  <c:v>16</c:v>
                </c:pt>
                <c:pt idx="1213">
                  <c:v>14.5</c:v>
                </c:pt>
                <c:pt idx="1214">
                  <c:v>15</c:v>
                </c:pt>
                <c:pt idx="1215">
                  <c:v>14.6</c:v>
                </c:pt>
                <c:pt idx="1216">
                  <c:v>14.7</c:v>
                </c:pt>
                <c:pt idx="1217">
                  <c:v>14.8</c:v>
                </c:pt>
                <c:pt idx="1218">
                  <c:v>15.9</c:v>
                </c:pt>
                <c:pt idx="1219">
                  <c:v>14.8</c:v>
                </c:pt>
                <c:pt idx="1220">
                  <c:v>14.4</c:v>
                </c:pt>
                <c:pt idx="1221">
                  <c:v>15.6</c:v>
                </c:pt>
                <c:pt idx="1222">
                  <c:v>14.1</c:v>
                </c:pt>
                <c:pt idx="1223">
                  <c:v>15.3</c:v>
                </c:pt>
                <c:pt idx="1224">
                  <c:v>14.8</c:v>
                </c:pt>
                <c:pt idx="1225">
                  <c:v>14.6</c:v>
                </c:pt>
                <c:pt idx="1226">
                  <c:v>15.3</c:v>
                </c:pt>
                <c:pt idx="1227">
                  <c:v>13.2</c:v>
                </c:pt>
                <c:pt idx="1228">
                  <c:v>13.3</c:v>
                </c:pt>
                <c:pt idx="1229">
                  <c:v>13.2</c:v>
                </c:pt>
                <c:pt idx="1230">
                  <c:v>13.5</c:v>
                </c:pt>
                <c:pt idx="1231">
                  <c:v>13.7</c:v>
                </c:pt>
                <c:pt idx="1232">
                  <c:v>13.9</c:v>
                </c:pt>
                <c:pt idx="1233">
                  <c:v>15.2</c:v>
                </c:pt>
                <c:pt idx="1234">
                  <c:v>14.1</c:v>
                </c:pt>
                <c:pt idx="1235">
                  <c:v>13.3</c:v>
                </c:pt>
                <c:pt idx="1236">
                  <c:v>14.8</c:v>
                </c:pt>
                <c:pt idx="1237">
                  <c:v>14.2</c:v>
                </c:pt>
                <c:pt idx="1238">
                  <c:v>15.1</c:v>
                </c:pt>
                <c:pt idx="1239">
                  <c:v>14</c:v>
                </c:pt>
                <c:pt idx="1240">
                  <c:v>13.8</c:v>
                </c:pt>
                <c:pt idx="1241">
                  <c:v>14.2</c:v>
                </c:pt>
                <c:pt idx="1242">
                  <c:v>14.3</c:v>
                </c:pt>
                <c:pt idx="1243">
                  <c:v>13.7</c:v>
                </c:pt>
                <c:pt idx="1244">
                  <c:v>14.6</c:v>
                </c:pt>
                <c:pt idx="1245">
                  <c:v>13.7</c:v>
                </c:pt>
                <c:pt idx="1246">
                  <c:v>14.4</c:v>
                </c:pt>
                <c:pt idx="1247">
                  <c:v>13</c:v>
                </c:pt>
                <c:pt idx="1248">
                  <c:v>13.7</c:v>
                </c:pt>
                <c:pt idx="1249">
                  <c:v>14.5</c:v>
                </c:pt>
                <c:pt idx="1250">
                  <c:v>14.7</c:v>
                </c:pt>
                <c:pt idx="1251">
                  <c:v>15.2</c:v>
                </c:pt>
                <c:pt idx="1252">
                  <c:v>14</c:v>
                </c:pt>
                <c:pt idx="1253">
                  <c:v>14.6</c:v>
                </c:pt>
                <c:pt idx="1254">
                  <c:v>14.4</c:v>
                </c:pt>
                <c:pt idx="1255">
                  <c:v>14.3</c:v>
                </c:pt>
                <c:pt idx="1256">
                  <c:v>14.9</c:v>
                </c:pt>
                <c:pt idx="1257">
                  <c:v>15</c:v>
                </c:pt>
                <c:pt idx="1258">
                  <c:v>14.6</c:v>
                </c:pt>
                <c:pt idx="1259">
                  <c:v>14.3</c:v>
                </c:pt>
                <c:pt idx="1260">
                  <c:v>15.6</c:v>
                </c:pt>
                <c:pt idx="1261">
                  <c:v>14.7</c:v>
                </c:pt>
                <c:pt idx="1262">
                  <c:v>14.7</c:v>
                </c:pt>
                <c:pt idx="1263">
                  <c:v>14.2</c:v>
                </c:pt>
                <c:pt idx="1264">
                  <c:v>14.4</c:v>
                </c:pt>
                <c:pt idx="1265">
                  <c:v>15</c:v>
                </c:pt>
                <c:pt idx="1266">
                  <c:v>16.7</c:v>
                </c:pt>
                <c:pt idx="1267">
                  <c:v>15.6</c:v>
                </c:pt>
                <c:pt idx="1268">
                  <c:v>15.1</c:v>
                </c:pt>
                <c:pt idx="1269">
                  <c:v>15.6</c:v>
                </c:pt>
                <c:pt idx="1270">
                  <c:v>15</c:v>
                </c:pt>
                <c:pt idx="1271">
                  <c:v>15.2</c:v>
                </c:pt>
                <c:pt idx="1272">
                  <c:v>16</c:v>
                </c:pt>
                <c:pt idx="1273">
                  <c:v>14.6</c:v>
                </c:pt>
                <c:pt idx="1274">
                  <c:v>16</c:v>
                </c:pt>
                <c:pt idx="1275">
                  <c:v>15.7</c:v>
                </c:pt>
                <c:pt idx="1276">
                  <c:v>16</c:v>
                </c:pt>
                <c:pt idx="1277">
                  <c:v>15.8</c:v>
                </c:pt>
                <c:pt idx="1278">
                  <c:v>15.8</c:v>
                </c:pt>
                <c:pt idx="1279">
                  <c:v>16.100000000000001</c:v>
                </c:pt>
                <c:pt idx="1280">
                  <c:v>15.9</c:v>
                </c:pt>
                <c:pt idx="1281">
                  <c:v>15.8</c:v>
                </c:pt>
                <c:pt idx="1282">
                  <c:v>14.8</c:v>
                </c:pt>
                <c:pt idx="1283">
                  <c:v>16.899999999999999</c:v>
                </c:pt>
                <c:pt idx="1284">
                  <c:v>16.100000000000001</c:v>
                </c:pt>
                <c:pt idx="1285">
                  <c:v>16.2</c:v>
                </c:pt>
                <c:pt idx="1286">
                  <c:v>16.3</c:v>
                </c:pt>
                <c:pt idx="1287">
                  <c:v>17.2</c:v>
                </c:pt>
                <c:pt idx="1288">
                  <c:v>16.7</c:v>
                </c:pt>
                <c:pt idx="1289">
                  <c:v>16.399999999999999</c:v>
                </c:pt>
                <c:pt idx="1290">
                  <c:v>16.2</c:v>
                </c:pt>
                <c:pt idx="1291">
                  <c:v>15.7</c:v>
                </c:pt>
                <c:pt idx="1292">
                  <c:v>16.100000000000001</c:v>
                </c:pt>
                <c:pt idx="1293">
                  <c:v>17.100000000000001</c:v>
                </c:pt>
                <c:pt idx="1294">
                  <c:v>15.7</c:v>
                </c:pt>
                <c:pt idx="1295">
                  <c:v>16.399999999999999</c:v>
                </c:pt>
                <c:pt idx="1296">
                  <c:v>17.399999999999999</c:v>
                </c:pt>
                <c:pt idx="1297">
                  <c:v>15</c:v>
                </c:pt>
                <c:pt idx="1298">
                  <c:v>17.100000000000001</c:v>
                </c:pt>
                <c:pt idx="1299">
                  <c:v>16.8</c:v>
                </c:pt>
                <c:pt idx="1300">
                  <c:v>16.8</c:v>
                </c:pt>
                <c:pt idx="1301">
                  <c:v>15.9</c:v>
                </c:pt>
                <c:pt idx="1302">
                  <c:v>14.9</c:v>
                </c:pt>
                <c:pt idx="1303">
                  <c:v>16.100000000000001</c:v>
                </c:pt>
                <c:pt idx="1304">
                  <c:v>16.100000000000001</c:v>
                </c:pt>
                <c:pt idx="1305">
                  <c:v>15.6</c:v>
                </c:pt>
                <c:pt idx="1306">
                  <c:v>15</c:v>
                </c:pt>
                <c:pt idx="1307">
                  <c:v>14.1</c:v>
                </c:pt>
                <c:pt idx="1308">
                  <c:v>14.8</c:v>
                </c:pt>
                <c:pt idx="1309">
                  <c:v>14.8</c:v>
                </c:pt>
                <c:pt idx="1310">
                  <c:v>15.9</c:v>
                </c:pt>
                <c:pt idx="1311">
                  <c:v>15.4</c:v>
                </c:pt>
                <c:pt idx="1312">
                  <c:v>15.1</c:v>
                </c:pt>
                <c:pt idx="1313">
                  <c:v>15.4</c:v>
                </c:pt>
                <c:pt idx="1314">
                  <c:v>15.5</c:v>
                </c:pt>
                <c:pt idx="1315">
                  <c:v>16.2</c:v>
                </c:pt>
                <c:pt idx="1316">
                  <c:v>16.2</c:v>
                </c:pt>
                <c:pt idx="1317">
                  <c:v>16.100000000000001</c:v>
                </c:pt>
                <c:pt idx="1318">
                  <c:v>15.5</c:v>
                </c:pt>
                <c:pt idx="1319">
                  <c:v>16.2</c:v>
                </c:pt>
                <c:pt idx="1320">
                  <c:v>15.5</c:v>
                </c:pt>
                <c:pt idx="1321">
                  <c:v>15.1</c:v>
                </c:pt>
                <c:pt idx="1322">
                  <c:v>15.2</c:v>
                </c:pt>
                <c:pt idx="1323">
                  <c:v>14.6</c:v>
                </c:pt>
                <c:pt idx="1324">
                  <c:v>16.2</c:v>
                </c:pt>
                <c:pt idx="1325">
                  <c:v>16.2</c:v>
                </c:pt>
                <c:pt idx="1326">
                  <c:v>17</c:v>
                </c:pt>
                <c:pt idx="1327">
                  <c:v>15.8</c:v>
                </c:pt>
                <c:pt idx="1328">
                  <c:v>14.9</c:v>
                </c:pt>
                <c:pt idx="1329">
                  <c:v>15.7</c:v>
                </c:pt>
                <c:pt idx="1330">
                  <c:v>14.8</c:v>
                </c:pt>
                <c:pt idx="1331">
                  <c:v>16.3</c:v>
                </c:pt>
                <c:pt idx="1332">
                  <c:v>14.7</c:v>
                </c:pt>
                <c:pt idx="1333">
                  <c:v>17.600000000000001</c:v>
                </c:pt>
                <c:pt idx="1334">
                  <c:v>15.6</c:v>
                </c:pt>
                <c:pt idx="1335">
                  <c:v>15.6</c:v>
                </c:pt>
                <c:pt idx="1336">
                  <c:v>16.5</c:v>
                </c:pt>
                <c:pt idx="1337">
                  <c:v>17.600000000000001</c:v>
                </c:pt>
                <c:pt idx="1338">
                  <c:v>16.5</c:v>
                </c:pt>
                <c:pt idx="1339">
                  <c:v>16.899999999999999</c:v>
                </c:pt>
                <c:pt idx="1340">
                  <c:v>17.2</c:v>
                </c:pt>
                <c:pt idx="1341">
                  <c:v>16.3</c:v>
                </c:pt>
                <c:pt idx="1342">
                  <c:v>17.100000000000001</c:v>
                </c:pt>
                <c:pt idx="1343">
                  <c:v>14.8</c:v>
                </c:pt>
                <c:pt idx="1344">
                  <c:v>16</c:v>
                </c:pt>
                <c:pt idx="1345">
                  <c:v>16.3</c:v>
                </c:pt>
                <c:pt idx="1346">
                  <c:v>16</c:v>
                </c:pt>
                <c:pt idx="1347">
                  <c:v>18.100000000000001</c:v>
                </c:pt>
                <c:pt idx="1348">
                  <c:v>18</c:v>
                </c:pt>
                <c:pt idx="1349">
                  <c:v>18.8</c:v>
                </c:pt>
                <c:pt idx="1350">
                  <c:v>18</c:v>
                </c:pt>
                <c:pt idx="1351">
                  <c:v>17.8</c:v>
                </c:pt>
                <c:pt idx="1352">
                  <c:v>20</c:v>
                </c:pt>
                <c:pt idx="1353">
                  <c:v>20</c:v>
                </c:pt>
                <c:pt idx="1354">
                  <c:v>19.7</c:v>
                </c:pt>
                <c:pt idx="1355">
                  <c:v>20.100000000000001</c:v>
                </c:pt>
                <c:pt idx="1356">
                  <c:v>21.5</c:v>
                </c:pt>
                <c:pt idx="1357">
                  <c:v>22.3</c:v>
                </c:pt>
                <c:pt idx="1358">
                  <c:v>22.2</c:v>
                </c:pt>
                <c:pt idx="1359">
                  <c:v>22.8</c:v>
                </c:pt>
                <c:pt idx="1360">
                  <c:v>23.7</c:v>
                </c:pt>
                <c:pt idx="1361">
                  <c:v>25.7</c:v>
                </c:pt>
                <c:pt idx="1362">
                  <c:v>25.5</c:v>
                </c:pt>
                <c:pt idx="1363">
                  <c:v>27.6</c:v>
                </c:pt>
                <c:pt idx="1364">
                  <c:v>27.2</c:v>
                </c:pt>
                <c:pt idx="1365">
                  <c:v>28.8</c:v>
                </c:pt>
                <c:pt idx="1366">
                  <c:v>29.1</c:v>
                </c:pt>
                <c:pt idx="1367">
                  <c:v>30.5</c:v>
                </c:pt>
                <c:pt idx="1368">
                  <c:v>30.9</c:v>
                </c:pt>
                <c:pt idx="1369">
                  <c:v>31.8</c:v>
                </c:pt>
                <c:pt idx="1370">
                  <c:v>33.6</c:v>
                </c:pt>
                <c:pt idx="1371">
                  <c:v>32.799999999999997</c:v>
                </c:pt>
                <c:pt idx="1372">
                  <c:v>34.799999999999997</c:v>
                </c:pt>
                <c:pt idx="1373">
                  <c:v>34.6</c:v>
                </c:pt>
                <c:pt idx="1374">
                  <c:v>37.299999999999997</c:v>
                </c:pt>
                <c:pt idx="1375">
                  <c:v>35.799999999999997</c:v>
                </c:pt>
                <c:pt idx="1376">
                  <c:v>36.799999999999997</c:v>
                </c:pt>
                <c:pt idx="1377">
                  <c:v>38.299999999999997</c:v>
                </c:pt>
                <c:pt idx="1378">
                  <c:v>39.299999999999997</c:v>
                </c:pt>
                <c:pt idx="1379">
                  <c:v>39</c:v>
                </c:pt>
                <c:pt idx="1380">
                  <c:v>40.299999999999997</c:v>
                </c:pt>
                <c:pt idx="1381">
                  <c:v>39.9</c:v>
                </c:pt>
                <c:pt idx="1382">
                  <c:v>39.299999999999997</c:v>
                </c:pt>
                <c:pt idx="1383">
                  <c:v>40.799999999999997</c:v>
                </c:pt>
                <c:pt idx="1384">
                  <c:v>39.799999999999997</c:v>
                </c:pt>
                <c:pt idx="1385">
                  <c:v>42.4</c:v>
                </c:pt>
                <c:pt idx="1386">
                  <c:v>42.8</c:v>
                </c:pt>
                <c:pt idx="1387">
                  <c:v>40.5</c:v>
                </c:pt>
                <c:pt idx="1388">
                  <c:v>43.5</c:v>
                </c:pt>
                <c:pt idx="1389">
                  <c:v>43</c:v>
                </c:pt>
                <c:pt idx="1390">
                  <c:v>42.7</c:v>
                </c:pt>
                <c:pt idx="1391">
                  <c:v>41.8</c:v>
                </c:pt>
                <c:pt idx="1392">
                  <c:v>42.4</c:v>
                </c:pt>
                <c:pt idx="1393">
                  <c:v>43.9</c:v>
                </c:pt>
                <c:pt idx="1394">
                  <c:v>46.3</c:v>
                </c:pt>
                <c:pt idx="1395">
                  <c:v>44.3</c:v>
                </c:pt>
                <c:pt idx="1396">
                  <c:v>44.7</c:v>
                </c:pt>
                <c:pt idx="1397">
                  <c:v>45.2</c:v>
                </c:pt>
                <c:pt idx="1398">
                  <c:v>44.8</c:v>
                </c:pt>
                <c:pt idx="1399">
                  <c:v>44.3</c:v>
                </c:pt>
                <c:pt idx="1400">
                  <c:v>45.3</c:v>
                </c:pt>
                <c:pt idx="1401">
                  <c:v>46</c:v>
                </c:pt>
                <c:pt idx="1402">
                  <c:v>44.8</c:v>
                </c:pt>
                <c:pt idx="1403">
                  <c:v>45.4</c:v>
                </c:pt>
                <c:pt idx="1404">
                  <c:v>46.1</c:v>
                </c:pt>
                <c:pt idx="1405">
                  <c:v>45.7</c:v>
                </c:pt>
                <c:pt idx="1406">
                  <c:v>45.8</c:v>
                </c:pt>
                <c:pt idx="1407">
                  <c:v>46.4</c:v>
                </c:pt>
                <c:pt idx="1408">
                  <c:v>45.4</c:v>
                </c:pt>
                <c:pt idx="1409">
                  <c:v>47.2</c:v>
                </c:pt>
                <c:pt idx="1410">
                  <c:v>47.3</c:v>
                </c:pt>
                <c:pt idx="1411">
                  <c:v>47.6</c:v>
                </c:pt>
                <c:pt idx="1412">
                  <c:v>48.1</c:v>
                </c:pt>
                <c:pt idx="1413">
                  <c:v>46.3</c:v>
                </c:pt>
                <c:pt idx="1414">
                  <c:v>47.4</c:v>
                </c:pt>
                <c:pt idx="1415">
                  <c:v>47.7</c:v>
                </c:pt>
                <c:pt idx="1416">
                  <c:v>47.5</c:v>
                </c:pt>
                <c:pt idx="1417">
                  <c:v>48.3</c:v>
                </c:pt>
                <c:pt idx="1418">
                  <c:v>49.1</c:v>
                </c:pt>
                <c:pt idx="1419">
                  <c:v>49</c:v>
                </c:pt>
                <c:pt idx="1420">
                  <c:v>48.5</c:v>
                </c:pt>
                <c:pt idx="1421">
                  <c:v>48.8</c:v>
                </c:pt>
                <c:pt idx="1422">
                  <c:v>48.7</c:v>
                </c:pt>
                <c:pt idx="1423">
                  <c:v>50.1</c:v>
                </c:pt>
                <c:pt idx="1424">
                  <c:v>50.4</c:v>
                </c:pt>
                <c:pt idx="1425">
                  <c:v>51.1</c:v>
                </c:pt>
                <c:pt idx="1426">
                  <c:v>50.3</c:v>
                </c:pt>
                <c:pt idx="1427">
                  <c:v>51</c:v>
                </c:pt>
                <c:pt idx="1428">
                  <c:v>50.2</c:v>
                </c:pt>
                <c:pt idx="1429">
                  <c:v>50.8</c:v>
                </c:pt>
                <c:pt idx="1430">
                  <c:v>50.5</c:v>
                </c:pt>
                <c:pt idx="1431">
                  <c:v>50.4</c:v>
                </c:pt>
                <c:pt idx="1432">
                  <c:v>50.4</c:v>
                </c:pt>
                <c:pt idx="1433">
                  <c:v>49.2</c:v>
                </c:pt>
                <c:pt idx="1434">
                  <c:v>49.5</c:v>
                </c:pt>
                <c:pt idx="1435">
                  <c:v>50.1</c:v>
                </c:pt>
                <c:pt idx="1436">
                  <c:v>50.6</c:v>
                </c:pt>
                <c:pt idx="1437">
                  <c:v>51</c:v>
                </c:pt>
                <c:pt idx="1438">
                  <c:v>48.6</c:v>
                </c:pt>
                <c:pt idx="1439">
                  <c:v>49.8</c:v>
                </c:pt>
                <c:pt idx="1440">
                  <c:v>50.1</c:v>
                </c:pt>
                <c:pt idx="1441">
                  <c:v>51</c:v>
                </c:pt>
                <c:pt idx="1442">
                  <c:v>50.7</c:v>
                </c:pt>
                <c:pt idx="1443">
                  <c:v>50.4</c:v>
                </c:pt>
                <c:pt idx="1444">
                  <c:v>51.1</c:v>
                </c:pt>
                <c:pt idx="1445">
                  <c:v>50.7</c:v>
                </c:pt>
                <c:pt idx="1446">
                  <c:v>51.9</c:v>
                </c:pt>
                <c:pt idx="1447">
                  <c:v>53.1</c:v>
                </c:pt>
                <c:pt idx="1448">
                  <c:v>53.3</c:v>
                </c:pt>
                <c:pt idx="1449">
                  <c:v>53.9</c:v>
                </c:pt>
                <c:pt idx="1450">
                  <c:v>55.4</c:v>
                </c:pt>
                <c:pt idx="1451">
                  <c:v>55.4</c:v>
                </c:pt>
                <c:pt idx="1452">
                  <c:v>56.6</c:v>
                </c:pt>
                <c:pt idx="1453">
                  <c:v>56.8</c:v>
                </c:pt>
                <c:pt idx="1454">
                  <c:v>58</c:v>
                </c:pt>
                <c:pt idx="1455">
                  <c:v>58.9</c:v>
                </c:pt>
                <c:pt idx="1456">
                  <c:v>60</c:v>
                </c:pt>
                <c:pt idx="1457">
                  <c:v>61</c:v>
                </c:pt>
                <c:pt idx="1458">
                  <c:v>63</c:v>
                </c:pt>
                <c:pt idx="1459">
                  <c:v>65.099999999999994</c:v>
                </c:pt>
                <c:pt idx="1460">
                  <c:v>66</c:v>
                </c:pt>
                <c:pt idx="1461">
                  <c:v>66.7</c:v>
                </c:pt>
                <c:pt idx="1462">
                  <c:v>67.8</c:v>
                </c:pt>
                <c:pt idx="1463">
                  <c:v>68.099999999999994</c:v>
                </c:pt>
                <c:pt idx="1464">
                  <c:v>69.599999999999994</c:v>
                </c:pt>
                <c:pt idx="1465">
                  <c:v>72.5</c:v>
                </c:pt>
                <c:pt idx="1466">
                  <c:v>72.900000000000006</c:v>
                </c:pt>
                <c:pt idx="1467">
                  <c:v>73.8</c:v>
                </c:pt>
                <c:pt idx="1468">
                  <c:v>74.7</c:v>
                </c:pt>
                <c:pt idx="1469">
                  <c:v>75.2</c:v>
                </c:pt>
                <c:pt idx="1470">
                  <c:v>77.099999999999994</c:v>
                </c:pt>
                <c:pt idx="1471">
                  <c:v>79.8</c:v>
                </c:pt>
                <c:pt idx="1472">
                  <c:v>79.7</c:v>
                </c:pt>
                <c:pt idx="1473">
                  <c:v>81.7</c:v>
                </c:pt>
                <c:pt idx="1474">
                  <c:v>80.900000000000006</c:v>
                </c:pt>
                <c:pt idx="1475">
                  <c:v>82.1</c:v>
                </c:pt>
                <c:pt idx="1476">
                  <c:v>83.3</c:v>
                </c:pt>
                <c:pt idx="1477">
                  <c:v>85.1</c:v>
                </c:pt>
                <c:pt idx="1478">
                  <c:v>85.1</c:v>
                </c:pt>
                <c:pt idx="1479">
                  <c:v>85.4</c:v>
                </c:pt>
                <c:pt idx="1480">
                  <c:v>87</c:v>
                </c:pt>
                <c:pt idx="1481">
                  <c:v>87.5</c:v>
                </c:pt>
                <c:pt idx="1482">
                  <c:v>88.4</c:v>
                </c:pt>
                <c:pt idx="1483">
                  <c:v>87.1</c:v>
                </c:pt>
                <c:pt idx="1484">
                  <c:v>88.8</c:v>
                </c:pt>
                <c:pt idx="1485">
                  <c:v>89.3</c:v>
                </c:pt>
                <c:pt idx="1486">
                  <c:v>88.4</c:v>
                </c:pt>
                <c:pt idx="1487">
                  <c:v>88.9</c:v>
                </c:pt>
                <c:pt idx="1488">
                  <c:v>88.9</c:v>
                </c:pt>
                <c:pt idx="1489">
                  <c:v>89.2</c:v>
                </c:pt>
                <c:pt idx="1490">
                  <c:v>89.2</c:v>
                </c:pt>
                <c:pt idx="1491">
                  <c:v>89.7</c:v>
                </c:pt>
                <c:pt idx="1492">
                  <c:v>89.7</c:v>
                </c:pt>
                <c:pt idx="1493">
                  <c:v>88.7</c:v>
                </c:pt>
                <c:pt idx="1494">
                  <c:v>89</c:v>
                </c:pt>
                <c:pt idx="1495">
                  <c:v>89</c:v>
                </c:pt>
                <c:pt idx="1496">
                  <c:v>88.5</c:v>
                </c:pt>
                <c:pt idx="1497">
                  <c:v>87.4</c:v>
                </c:pt>
                <c:pt idx="1498">
                  <c:v>88.1</c:v>
                </c:pt>
                <c:pt idx="1499">
                  <c:v>88.2</c:v>
                </c:pt>
                <c:pt idx="1500">
                  <c:v>87.6</c:v>
                </c:pt>
                <c:pt idx="1501">
                  <c:v>86.9</c:v>
                </c:pt>
                <c:pt idx="1502">
                  <c:v>86.7</c:v>
                </c:pt>
                <c:pt idx="1503">
                  <c:v>86.5</c:v>
                </c:pt>
                <c:pt idx="1504">
                  <c:v>86.8</c:v>
                </c:pt>
                <c:pt idx="1505">
                  <c:v>84.4</c:v>
                </c:pt>
                <c:pt idx="1506">
                  <c:v>86.2</c:v>
                </c:pt>
                <c:pt idx="1507">
                  <c:v>84.3</c:v>
                </c:pt>
                <c:pt idx="1508">
                  <c:v>84.6</c:v>
                </c:pt>
                <c:pt idx="1509">
                  <c:v>83.7</c:v>
                </c:pt>
                <c:pt idx="1510">
                  <c:v>84.7</c:v>
                </c:pt>
                <c:pt idx="1511">
                  <c:v>82.9</c:v>
                </c:pt>
                <c:pt idx="1512">
                  <c:v>82.5</c:v>
                </c:pt>
                <c:pt idx="1513">
                  <c:v>82.7</c:v>
                </c:pt>
                <c:pt idx="1514">
                  <c:v>81.2</c:v>
                </c:pt>
                <c:pt idx="1515">
                  <c:v>81.3</c:v>
                </c:pt>
                <c:pt idx="1516">
                  <c:v>80.900000000000006</c:v>
                </c:pt>
                <c:pt idx="1517">
                  <c:v>81.599999999999994</c:v>
                </c:pt>
                <c:pt idx="1518">
                  <c:v>81.400000000000006</c:v>
                </c:pt>
                <c:pt idx="1519">
                  <c:v>82</c:v>
                </c:pt>
                <c:pt idx="1520">
                  <c:v>83.2</c:v>
                </c:pt>
                <c:pt idx="1521">
                  <c:v>82</c:v>
                </c:pt>
                <c:pt idx="1522">
                  <c:v>81.7</c:v>
                </c:pt>
                <c:pt idx="1523">
                  <c:v>82.5</c:v>
                </c:pt>
                <c:pt idx="1524">
                  <c:v>82.5</c:v>
                </c:pt>
                <c:pt idx="1525">
                  <c:v>81.099999999999994</c:v>
                </c:pt>
                <c:pt idx="1526">
                  <c:v>81.5</c:v>
                </c:pt>
                <c:pt idx="1527">
                  <c:v>82.1</c:v>
                </c:pt>
                <c:pt idx="1528">
                  <c:v>80.8</c:v>
                </c:pt>
                <c:pt idx="1529">
                  <c:v>81.599999999999994</c:v>
                </c:pt>
                <c:pt idx="1530">
                  <c:v>80.900000000000006</c:v>
                </c:pt>
                <c:pt idx="1531">
                  <c:v>78.8</c:v>
                </c:pt>
                <c:pt idx="1532">
                  <c:v>80.099999999999994</c:v>
                </c:pt>
                <c:pt idx="1533">
                  <c:v>78</c:v>
                </c:pt>
                <c:pt idx="1534">
                  <c:v>78.099999999999994</c:v>
                </c:pt>
                <c:pt idx="1535">
                  <c:v>76.2</c:v>
                </c:pt>
                <c:pt idx="1536">
                  <c:v>75.8</c:v>
                </c:pt>
                <c:pt idx="1537">
                  <c:v>74.5</c:v>
                </c:pt>
                <c:pt idx="1538">
                  <c:v>72.5</c:v>
                </c:pt>
                <c:pt idx="1539">
                  <c:v>70.3</c:v>
                </c:pt>
                <c:pt idx="1540">
                  <c:v>69</c:v>
                </c:pt>
                <c:pt idx="1541">
                  <c:v>67.599999999999994</c:v>
                </c:pt>
                <c:pt idx="1542">
                  <c:v>66.3</c:v>
                </c:pt>
                <c:pt idx="1543">
                  <c:v>62.7</c:v>
                </c:pt>
                <c:pt idx="1544">
                  <c:v>61.1</c:v>
                </c:pt>
                <c:pt idx="1545">
                  <c:v>60.4</c:v>
                </c:pt>
                <c:pt idx="1546">
                  <c:v>59.9</c:v>
                </c:pt>
                <c:pt idx="1547">
                  <c:v>57.4</c:v>
                </c:pt>
                <c:pt idx="1548">
                  <c:v>55.4</c:v>
                </c:pt>
                <c:pt idx="1549">
                  <c:v>55.9</c:v>
                </c:pt>
                <c:pt idx="1550">
                  <c:v>53.5</c:v>
                </c:pt>
                <c:pt idx="1551">
                  <c:v>51.2</c:v>
                </c:pt>
                <c:pt idx="1552">
                  <c:v>49.9</c:v>
                </c:pt>
                <c:pt idx="1553">
                  <c:v>47.5</c:v>
                </c:pt>
                <c:pt idx="1554">
                  <c:v>46.8</c:v>
                </c:pt>
                <c:pt idx="1555">
                  <c:v>45.3</c:v>
                </c:pt>
                <c:pt idx="1556">
                  <c:v>44.2</c:v>
                </c:pt>
                <c:pt idx="1557">
                  <c:v>43.6</c:v>
                </c:pt>
                <c:pt idx="1558">
                  <c:v>42.5</c:v>
                </c:pt>
                <c:pt idx="1559">
                  <c:v>40.6</c:v>
                </c:pt>
                <c:pt idx="1560">
                  <c:v>38.6</c:v>
                </c:pt>
                <c:pt idx="1561">
                  <c:v>39.200000000000003</c:v>
                </c:pt>
                <c:pt idx="1562">
                  <c:v>36.9</c:v>
                </c:pt>
                <c:pt idx="1563">
                  <c:v>35.700000000000003</c:v>
                </c:pt>
                <c:pt idx="1564">
                  <c:v>35.299999999999997</c:v>
                </c:pt>
                <c:pt idx="1565">
                  <c:v>33.1</c:v>
                </c:pt>
                <c:pt idx="1566">
                  <c:v>34</c:v>
                </c:pt>
                <c:pt idx="1567">
                  <c:v>33.4</c:v>
                </c:pt>
                <c:pt idx="1568">
                  <c:v>32</c:v>
                </c:pt>
                <c:pt idx="1569">
                  <c:v>30</c:v>
                </c:pt>
                <c:pt idx="1570">
                  <c:v>30.5</c:v>
                </c:pt>
                <c:pt idx="1571">
                  <c:v>28.6</c:v>
                </c:pt>
                <c:pt idx="1572">
                  <c:v>28.7</c:v>
                </c:pt>
                <c:pt idx="1573">
                  <c:v>28.4</c:v>
                </c:pt>
                <c:pt idx="1574">
                  <c:v>28.5</c:v>
                </c:pt>
                <c:pt idx="1575">
                  <c:v>27.3</c:v>
                </c:pt>
                <c:pt idx="1576">
                  <c:v>27.2</c:v>
                </c:pt>
                <c:pt idx="1577">
                  <c:v>26.2</c:v>
                </c:pt>
                <c:pt idx="1578">
                  <c:v>26</c:v>
                </c:pt>
                <c:pt idx="1579">
                  <c:v>25.9</c:v>
                </c:pt>
                <c:pt idx="1580">
                  <c:v>24.8</c:v>
                </c:pt>
                <c:pt idx="1581">
                  <c:v>24.4</c:v>
                </c:pt>
                <c:pt idx="1582">
                  <c:v>24.6</c:v>
                </c:pt>
                <c:pt idx="1583">
                  <c:v>23.3</c:v>
                </c:pt>
                <c:pt idx="1584">
                  <c:v>24.2</c:v>
                </c:pt>
                <c:pt idx="1585">
                  <c:v>23.2</c:v>
                </c:pt>
                <c:pt idx="1586">
                  <c:v>23.8</c:v>
                </c:pt>
                <c:pt idx="1587">
                  <c:v>22.5</c:v>
                </c:pt>
                <c:pt idx="1588">
                  <c:v>23</c:v>
                </c:pt>
                <c:pt idx="1589">
                  <c:v>22.2</c:v>
                </c:pt>
                <c:pt idx="1590">
                  <c:v>21.1</c:v>
                </c:pt>
                <c:pt idx="1591">
                  <c:v>21.5</c:v>
                </c:pt>
                <c:pt idx="1592">
                  <c:v>20.9</c:v>
                </c:pt>
                <c:pt idx="1593">
                  <c:v>21.3</c:v>
                </c:pt>
                <c:pt idx="1594">
                  <c:v>19.899999999999999</c:v>
                </c:pt>
                <c:pt idx="1595">
                  <c:v>21.1</c:v>
                </c:pt>
                <c:pt idx="1596">
                  <c:v>20.399999999999999</c:v>
                </c:pt>
                <c:pt idx="1597">
                  <c:v>20.399999999999999</c:v>
                </c:pt>
                <c:pt idx="1598">
                  <c:v>21.2</c:v>
                </c:pt>
                <c:pt idx="1599">
                  <c:v>18.899999999999999</c:v>
                </c:pt>
                <c:pt idx="1600">
                  <c:v>20.3</c:v>
                </c:pt>
                <c:pt idx="1601">
                  <c:v>19.399999999999999</c:v>
                </c:pt>
                <c:pt idx="1602">
                  <c:v>19.600000000000001</c:v>
                </c:pt>
                <c:pt idx="1603">
                  <c:v>18.3</c:v>
                </c:pt>
                <c:pt idx="1604">
                  <c:v>19.399999999999999</c:v>
                </c:pt>
                <c:pt idx="1605">
                  <c:v>18.3</c:v>
                </c:pt>
                <c:pt idx="1606">
                  <c:v>18.3</c:v>
                </c:pt>
                <c:pt idx="1607">
                  <c:v>19</c:v>
                </c:pt>
                <c:pt idx="1608">
                  <c:v>18.3</c:v>
                </c:pt>
                <c:pt idx="1609">
                  <c:v>18.399999999999999</c:v>
                </c:pt>
                <c:pt idx="1610">
                  <c:v>18</c:v>
                </c:pt>
                <c:pt idx="1611">
                  <c:v>17.100000000000001</c:v>
                </c:pt>
                <c:pt idx="1612">
                  <c:v>18.3</c:v>
                </c:pt>
                <c:pt idx="1613">
                  <c:v>18.3</c:v>
                </c:pt>
                <c:pt idx="1614">
                  <c:v>18.5</c:v>
                </c:pt>
                <c:pt idx="1615">
                  <c:v>18</c:v>
                </c:pt>
                <c:pt idx="1616">
                  <c:v>16.600000000000001</c:v>
                </c:pt>
                <c:pt idx="1617">
                  <c:v>17.8</c:v>
                </c:pt>
                <c:pt idx="1618">
                  <c:v>16.899999999999999</c:v>
                </c:pt>
                <c:pt idx="1619">
                  <c:v>16.8</c:v>
                </c:pt>
                <c:pt idx="1620">
                  <c:v>15.7</c:v>
                </c:pt>
                <c:pt idx="1621">
                  <c:v>16.5</c:v>
                </c:pt>
                <c:pt idx="1622">
                  <c:v>16</c:v>
                </c:pt>
                <c:pt idx="1623">
                  <c:v>16.7</c:v>
                </c:pt>
                <c:pt idx="1624">
                  <c:v>15.7</c:v>
                </c:pt>
                <c:pt idx="1625">
                  <c:v>15.5</c:v>
                </c:pt>
                <c:pt idx="1626">
                  <c:v>16</c:v>
                </c:pt>
                <c:pt idx="1627">
                  <c:v>15.5</c:v>
                </c:pt>
                <c:pt idx="1628">
                  <c:v>14.8</c:v>
                </c:pt>
                <c:pt idx="1629">
                  <c:v>15.4</c:v>
                </c:pt>
                <c:pt idx="1630">
                  <c:v>16.5</c:v>
                </c:pt>
                <c:pt idx="1631">
                  <c:v>15.6</c:v>
                </c:pt>
                <c:pt idx="1632">
                  <c:v>13.6</c:v>
                </c:pt>
                <c:pt idx="1633">
                  <c:v>14.6</c:v>
                </c:pt>
                <c:pt idx="1634">
                  <c:v>14.8</c:v>
                </c:pt>
                <c:pt idx="1635">
                  <c:v>15.3</c:v>
                </c:pt>
                <c:pt idx="1636">
                  <c:v>15.9</c:v>
                </c:pt>
                <c:pt idx="1637">
                  <c:v>15.7</c:v>
                </c:pt>
                <c:pt idx="1638">
                  <c:v>15.2</c:v>
                </c:pt>
                <c:pt idx="1639">
                  <c:v>15.7</c:v>
                </c:pt>
                <c:pt idx="1640">
                  <c:v>14.6</c:v>
                </c:pt>
                <c:pt idx="1641">
                  <c:v>15.1</c:v>
                </c:pt>
                <c:pt idx="1642">
                  <c:v>14.4</c:v>
                </c:pt>
                <c:pt idx="1643">
                  <c:v>15</c:v>
                </c:pt>
                <c:pt idx="1644">
                  <c:v>15.6</c:v>
                </c:pt>
                <c:pt idx="1645">
                  <c:v>15.1</c:v>
                </c:pt>
                <c:pt idx="1646">
                  <c:v>15.1</c:v>
                </c:pt>
                <c:pt idx="1647">
                  <c:v>16.3</c:v>
                </c:pt>
                <c:pt idx="1648">
                  <c:v>16.600000000000001</c:v>
                </c:pt>
                <c:pt idx="1649">
                  <c:v>16.8</c:v>
                </c:pt>
                <c:pt idx="1650">
                  <c:v>16.5</c:v>
                </c:pt>
                <c:pt idx="1651">
                  <c:v>15.9</c:v>
                </c:pt>
                <c:pt idx="1652">
                  <c:v>16</c:v>
                </c:pt>
                <c:pt idx="1653">
                  <c:v>15.7</c:v>
                </c:pt>
                <c:pt idx="1654">
                  <c:v>13.8</c:v>
                </c:pt>
                <c:pt idx="1655">
                  <c:v>15.5</c:v>
                </c:pt>
                <c:pt idx="1656">
                  <c:v>15.6</c:v>
                </c:pt>
                <c:pt idx="1657">
                  <c:v>17.399999999999999</c:v>
                </c:pt>
                <c:pt idx="1658">
                  <c:v>15.6</c:v>
                </c:pt>
                <c:pt idx="1659">
                  <c:v>16.5</c:v>
                </c:pt>
                <c:pt idx="1660">
                  <c:v>15.7</c:v>
                </c:pt>
                <c:pt idx="1661">
                  <c:v>16</c:v>
                </c:pt>
                <c:pt idx="1662">
                  <c:v>16.7</c:v>
                </c:pt>
                <c:pt idx="1663">
                  <c:v>15.4</c:v>
                </c:pt>
                <c:pt idx="1664">
                  <c:v>16.8</c:v>
                </c:pt>
                <c:pt idx="1665">
                  <c:v>16.100000000000001</c:v>
                </c:pt>
                <c:pt idx="1666">
                  <c:v>16.2</c:v>
                </c:pt>
                <c:pt idx="1667">
                  <c:v>16.2</c:v>
                </c:pt>
                <c:pt idx="1668">
                  <c:v>17.399999999999999</c:v>
                </c:pt>
                <c:pt idx="1669">
                  <c:v>16.600000000000001</c:v>
                </c:pt>
                <c:pt idx="1670">
                  <c:v>17</c:v>
                </c:pt>
                <c:pt idx="1671">
                  <c:v>16.5</c:v>
                </c:pt>
                <c:pt idx="1672">
                  <c:v>17.899999999999999</c:v>
                </c:pt>
                <c:pt idx="1673">
                  <c:v>15.8</c:v>
                </c:pt>
                <c:pt idx="1674">
                  <c:v>16</c:v>
                </c:pt>
                <c:pt idx="1675">
                  <c:v>17.600000000000001</c:v>
                </c:pt>
                <c:pt idx="1676">
                  <c:v>16.399999999999999</c:v>
                </c:pt>
                <c:pt idx="1677">
                  <c:v>16.399999999999999</c:v>
                </c:pt>
                <c:pt idx="1678">
                  <c:v>16.2</c:v>
                </c:pt>
                <c:pt idx="1679">
                  <c:v>17</c:v>
                </c:pt>
                <c:pt idx="1680">
                  <c:v>16.899999999999999</c:v>
                </c:pt>
                <c:pt idx="1681">
                  <c:v>16.399999999999999</c:v>
                </c:pt>
                <c:pt idx="1682">
                  <c:v>16.399999999999999</c:v>
                </c:pt>
                <c:pt idx="1683">
                  <c:v>16.3</c:v>
                </c:pt>
                <c:pt idx="1684">
                  <c:v>16.899999999999999</c:v>
                </c:pt>
                <c:pt idx="1685">
                  <c:v>16.8</c:v>
                </c:pt>
                <c:pt idx="1686">
                  <c:v>16.5</c:v>
                </c:pt>
                <c:pt idx="1687">
                  <c:v>16.8</c:v>
                </c:pt>
                <c:pt idx="1688">
                  <c:v>16.899999999999999</c:v>
                </c:pt>
                <c:pt idx="1689">
                  <c:v>17.3</c:v>
                </c:pt>
                <c:pt idx="1690">
                  <c:v>15.2</c:v>
                </c:pt>
                <c:pt idx="1691">
                  <c:v>16.399999999999999</c:v>
                </c:pt>
                <c:pt idx="1692">
                  <c:v>17.7</c:v>
                </c:pt>
                <c:pt idx="1693">
                  <c:v>16.399999999999999</c:v>
                </c:pt>
                <c:pt idx="1694">
                  <c:v>14.3</c:v>
                </c:pt>
                <c:pt idx="1695">
                  <c:v>15.7</c:v>
                </c:pt>
                <c:pt idx="1696">
                  <c:v>16.3</c:v>
                </c:pt>
                <c:pt idx="1697">
                  <c:v>15.3</c:v>
                </c:pt>
                <c:pt idx="1698">
                  <c:v>15.5</c:v>
                </c:pt>
                <c:pt idx="1699">
                  <c:v>14.9</c:v>
                </c:pt>
                <c:pt idx="1700">
                  <c:v>14.4</c:v>
                </c:pt>
                <c:pt idx="1701">
                  <c:v>16</c:v>
                </c:pt>
                <c:pt idx="1702">
                  <c:v>11.1</c:v>
                </c:pt>
                <c:pt idx="1703">
                  <c:v>14.4</c:v>
                </c:pt>
                <c:pt idx="1704">
                  <c:v>13.5</c:v>
                </c:pt>
                <c:pt idx="1705">
                  <c:v>14.1</c:v>
                </c:pt>
                <c:pt idx="1706">
                  <c:v>14.4</c:v>
                </c:pt>
                <c:pt idx="1707">
                  <c:v>14</c:v>
                </c:pt>
                <c:pt idx="1708">
                  <c:v>13.7</c:v>
                </c:pt>
                <c:pt idx="1709">
                  <c:v>12.6</c:v>
                </c:pt>
                <c:pt idx="1710">
                  <c:v>13.4</c:v>
                </c:pt>
                <c:pt idx="1711">
                  <c:v>12.6</c:v>
                </c:pt>
                <c:pt idx="1712">
                  <c:v>13</c:v>
                </c:pt>
                <c:pt idx="1713">
                  <c:v>13.3</c:v>
                </c:pt>
                <c:pt idx="1714">
                  <c:v>12.7</c:v>
                </c:pt>
                <c:pt idx="1715">
                  <c:v>13</c:v>
                </c:pt>
                <c:pt idx="1716">
                  <c:v>14.4</c:v>
                </c:pt>
                <c:pt idx="1717">
                  <c:v>11.4</c:v>
                </c:pt>
                <c:pt idx="1718">
                  <c:v>12</c:v>
                </c:pt>
                <c:pt idx="1719">
                  <c:v>12.1</c:v>
                </c:pt>
                <c:pt idx="1720">
                  <c:v>12.3</c:v>
                </c:pt>
                <c:pt idx="1721">
                  <c:v>12.3</c:v>
                </c:pt>
                <c:pt idx="1722">
                  <c:v>11.7</c:v>
                </c:pt>
                <c:pt idx="1723">
                  <c:v>12.3</c:v>
                </c:pt>
                <c:pt idx="1724">
                  <c:v>12</c:v>
                </c:pt>
                <c:pt idx="1725">
                  <c:v>11.9</c:v>
                </c:pt>
                <c:pt idx="1726">
                  <c:v>12.2</c:v>
                </c:pt>
                <c:pt idx="1727">
                  <c:v>12.2</c:v>
                </c:pt>
                <c:pt idx="1728">
                  <c:v>11.9</c:v>
                </c:pt>
                <c:pt idx="1729">
                  <c:v>11.1</c:v>
                </c:pt>
                <c:pt idx="1730">
                  <c:v>12.3</c:v>
                </c:pt>
                <c:pt idx="1731">
                  <c:v>11.5</c:v>
                </c:pt>
                <c:pt idx="1732">
                  <c:v>11.7</c:v>
                </c:pt>
                <c:pt idx="1733">
                  <c:v>11.9</c:v>
                </c:pt>
                <c:pt idx="1734">
                  <c:v>12</c:v>
                </c:pt>
                <c:pt idx="1735">
                  <c:v>12.4</c:v>
                </c:pt>
                <c:pt idx="1736">
                  <c:v>11.8</c:v>
                </c:pt>
                <c:pt idx="1737">
                  <c:v>12.2</c:v>
                </c:pt>
                <c:pt idx="1738">
                  <c:v>11.7</c:v>
                </c:pt>
                <c:pt idx="1739">
                  <c:v>13</c:v>
                </c:pt>
                <c:pt idx="1740">
                  <c:v>11.8</c:v>
                </c:pt>
                <c:pt idx="1741">
                  <c:v>14.2</c:v>
                </c:pt>
                <c:pt idx="1742">
                  <c:v>12.3</c:v>
                </c:pt>
                <c:pt idx="1743">
                  <c:v>12.2</c:v>
                </c:pt>
                <c:pt idx="1744">
                  <c:v>13</c:v>
                </c:pt>
                <c:pt idx="1745">
                  <c:v>13.2</c:v>
                </c:pt>
                <c:pt idx="1746">
                  <c:v>11.5</c:v>
                </c:pt>
                <c:pt idx="1747">
                  <c:v>11.7</c:v>
                </c:pt>
                <c:pt idx="1748">
                  <c:v>12.9</c:v>
                </c:pt>
                <c:pt idx="1749">
                  <c:v>12.6</c:v>
                </c:pt>
                <c:pt idx="1750">
                  <c:v>13.4</c:v>
                </c:pt>
                <c:pt idx="1751">
                  <c:v>13.4</c:v>
                </c:pt>
                <c:pt idx="1752">
                  <c:v>12.9</c:v>
                </c:pt>
                <c:pt idx="1753">
                  <c:v>11.9</c:v>
                </c:pt>
                <c:pt idx="1754">
                  <c:v>12.8</c:v>
                </c:pt>
                <c:pt idx="1755">
                  <c:v>13.2</c:v>
                </c:pt>
                <c:pt idx="1756">
                  <c:v>13.7</c:v>
                </c:pt>
                <c:pt idx="1757">
                  <c:v>13.6</c:v>
                </c:pt>
                <c:pt idx="1758">
                  <c:v>12.9</c:v>
                </c:pt>
                <c:pt idx="1759">
                  <c:v>12.5</c:v>
                </c:pt>
                <c:pt idx="1760">
                  <c:v>13.7</c:v>
                </c:pt>
                <c:pt idx="1761">
                  <c:v>13.4</c:v>
                </c:pt>
                <c:pt idx="1762">
                  <c:v>14.1</c:v>
                </c:pt>
                <c:pt idx="1763">
                  <c:v>15.3</c:v>
                </c:pt>
                <c:pt idx="1764">
                  <c:v>14.2</c:v>
                </c:pt>
                <c:pt idx="1765">
                  <c:v>13</c:v>
                </c:pt>
                <c:pt idx="1766">
                  <c:v>14.5</c:v>
                </c:pt>
                <c:pt idx="1767">
                  <c:v>14.7</c:v>
                </c:pt>
                <c:pt idx="1768">
                  <c:v>15</c:v>
                </c:pt>
                <c:pt idx="1769">
                  <c:v>15.2</c:v>
                </c:pt>
                <c:pt idx="1770">
                  <c:v>15.2</c:v>
                </c:pt>
                <c:pt idx="1771">
                  <c:v>13.9</c:v>
                </c:pt>
                <c:pt idx="1772">
                  <c:v>13.1</c:v>
                </c:pt>
                <c:pt idx="1773">
                  <c:v>14.1</c:v>
                </c:pt>
                <c:pt idx="1774">
                  <c:v>14.3</c:v>
                </c:pt>
                <c:pt idx="1775">
                  <c:v>13.7</c:v>
                </c:pt>
                <c:pt idx="1776">
                  <c:v>14.7</c:v>
                </c:pt>
                <c:pt idx="1777">
                  <c:v>13.9</c:v>
                </c:pt>
                <c:pt idx="1778">
                  <c:v>13.8</c:v>
                </c:pt>
                <c:pt idx="1779">
                  <c:v>14</c:v>
                </c:pt>
                <c:pt idx="1780">
                  <c:v>14.1</c:v>
                </c:pt>
                <c:pt idx="1781">
                  <c:v>14.6</c:v>
                </c:pt>
                <c:pt idx="1782">
                  <c:v>15.5</c:v>
                </c:pt>
                <c:pt idx="1783">
                  <c:v>14.4</c:v>
                </c:pt>
                <c:pt idx="1784">
                  <c:v>16.600000000000001</c:v>
                </c:pt>
                <c:pt idx="1785">
                  <c:v>16.600000000000001</c:v>
                </c:pt>
                <c:pt idx="1786">
                  <c:v>17.600000000000001</c:v>
                </c:pt>
                <c:pt idx="1787">
                  <c:v>17.5</c:v>
                </c:pt>
                <c:pt idx="1788">
                  <c:v>19.7</c:v>
                </c:pt>
                <c:pt idx="1789">
                  <c:v>19.3</c:v>
                </c:pt>
                <c:pt idx="1790">
                  <c:v>20.3</c:v>
                </c:pt>
                <c:pt idx="1791">
                  <c:v>21.6</c:v>
                </c:pt>
                <c:pt idx="1792">
                  <c:v>22.2</c:v>
                </c:pt>
                <c:pt idx="1793">
                  <c:v>22.6</c:v>
                </c:pt>
                <c:pt idx="1794">
                  <c:v>23.5</c:v>
                </c:pt>
                <c:pt idx="1795">
                  <c:v>24.3</c:v>
                </c:pt>
                <c:pt idx="1796">
                  <c:v>26.6</c:v>
                </c:pt>
                <c:pt idx="1797">
                  <c:v>27.1</c:v>
                </c:pt>
                <c:pt idx="1798">
                  <c:v>26.7</c:v>
                </c:pt>
                <c:pt idx="1799">
                  <c:v>26.7</c:v>
                </c:pt>
                <c:pt idx="1800">
                  <c:v>27.5</c:v>
                </c:pt>
                <c:pt idx="1801">
                  <c:v>25.9</c:v>
                </c:pt>
                <c:pt idx="1802">
                  <c:v>26.4</c:v>
                </c:pt>
                <c:pt idx="1803">
                  <c:v>24.6</c:v>
                </c:pt>
                <c:pt idx="1804">
                  <c:v>24.5</c:v>
                </c:pt>
                <c:pt idx="1805">
                  <c:v>23.3</c:v>
                </c:pt>
                <c:pt idx="1806">
                  <c:v>23.5</c:v>
                </c:pt>
                <c:pt idx="1807">
                  <c:v>20.6</c:v>
                </c:pt>
                <c:pt idx="1808">
                  <c:v>21.2</c:v>
                </c:pt>
                <c:pt idx="1809">
                  <c:v>21</c:v>
                </c:pt>
                <c:pt idx="1810">
                  <c:v>21</c:v>
                </c:pt>
                <c:pt idx="1811">
                  <c:v>19.3</c:v>
                </c:pt>
                <c:pt idx="1812">
                  <c:v>18.399999999999999</c:v>
                </c:pt>
                <c:pt idx="1813">
                  <c:v>17.399999999999999</c:v>
                </c:pt>
                <c:pt idx="1814">
                  <c:v>17.3</c:v>
                </c:pt>
                <c:pt idx="1815">
                  <c:v>16.8</c:v>
                </c:pt>
                <c:pt idx="1816">
                  <c:v>17.100000000000001</c:v>
                </c:pt>
                <c:pt idx="1817">
                  <c:v>17</c:v>
                </c:pt>
                <c:pt idx="1818">
                  <c:v>17.3</c:v>
                </c:pt>
                <c:pt idx="1819">
                  <c:v>18.399999999999999</c:v>
                </c:pt>
                <c:pt idx="1820">
                  <c:v>17.399999999999999</c:v>
                </c:pt>
                <c:pt idx="1821">
                  <c:v>17.2</c:v>
                </c:pt>
                <c:pt idx="1822">
                  <c:v>19.7</c:v>
                </c:pt>
                <c:pt idx="1823">
                  <c:v>18.5</c:v>
                </c:pt>
                <c:pt idx="1824">
                  <c:v>19.600000000000001</c:v>
                </c:pt>
                <c:pt idx="1825">
                  <c:v>19.399999999999999</c:v>
                </c:pt>
                <c:pt idx="1826">
                  <c:v>21</c:v>
                </c:pt>
                <c:pt idx="1827">
                  <c:v>21.4</c:v>
                </c:pt>
                <c:pt idx="1828">
                  <c:v>21.4</c:v>
                </c:pt>
                <c:pt idx="1829">
                  <c:v>22.7</c:v>
                </c:pt>
                <c:pt idx="1830">
                  <c:v>24.2</c:v>
                </c:pt>
                <c:pt idx="1831">
                  <c:v>24</c:v>
                </c:pt>
                <c:pt idx="1832">
                  <c:v>24.7</c:v>
                </c:pt>
                <c:pt idx="1833">
                  <c:v>24.7</c:v>
                </c:pt>
                <c:pt idx="1834">
                  <c:v>24.6</c:v>
                </c:pt>
                <c:pt idx="1835">
                  <c:v>24.2</c:v>
                </c:pt>
                <c:pt idx="1836">
                  <c:v>25.2</c:v>
                </c:pt>
                <c:pt idx="1837">
                  <c:v>25.9</c:v>
                </c:pt>
                <c:pt idx="1838">
                  <c:v>26.2</c:v>
                </c:pt>
                <c:pt idx="1839">
                  <c:v>26</c:v>
                </c:pt>
                <c:pt idx="1840">
                  <c:v>27.8</c:v>
                </c:pt>
                <c:pt idx="1841">
                  <c:v>25.8</c:v>
                </c:pt>
                <c:pt idx="1842">
                  <c:v>26.7</c:v>
                </c:pt>
                <c:pt idx="1843">
                  <c:v>25.9</c:v>
                </c:pt>
                <c:pt idx="1844">
                  <c:v>27.5</c:v>
                </c:pt>
                <c:pt idx="1845">
                  <c:v>26.4</c:v>
                </c:pt>
                <c:pt idx="1846">
                  <c:v>26.4</c:v>
                </c:pt>
                <c:pt idx="1847">
                  <c:v>26.1</c:v>
                </c:pt>
                <c:pt idx="1848">
                  <c:v>25.5</c:v>
                </c:pt>
                <c:pt idx="1849">
                  <c:v>27.2</c:v>
                </c:pt>
                <c:pt idx="1850">
                  <c:v>26.5</c:v>
                </c:pt>
                <c:pt idx="1851">
                  <c:v>27.5</c:v>
                </c:pt>
                <c:pt idx="1852">
                  <c:v>27.1</c:v>
                </c:pt>
                <c:pt idx="1853">
                  <c:v>27</c:v>
                </c:pt>
                <c:pt idx="1854">
                  <c:v>27.6</c:v>
                </c:pt>
                <c:pt idx="1855">
                  <c:v>27.6</c:v>
                </c:pt>
                <c:pt idx="1856">
                  <c:v>27.2</c:v>
                </c:pt>
                <c:pt idx="1857">
                  <c:v>27</c:v>
                </c:pt>
                <c:pt idx="1858">
                  <c:v>27.6</c:v>
                </c:pt>
                <c:pt idx="1859">
                  <c:v>27.4</c:v>
                </c:pt>
                <c:pt idx="1860">
                  <c:v>26.7</c:v>
                </c:pt>
                <c:pt idx="1861">
                  <c:v>26.6</c:v>
                </c:pt>
                <c:pt idx="1862">
                  <c:v>27.5</c:v>
                </c:pt>
                <c:pt idx="1863">
                  <c:v>27.1</c:v>
                </c:pt>
                <c:pt idx="1864">
                  <c:v>27.2</c:v>
                </c:pt>
                <c:pt idx="1865">
                  <c:v>27.1</c:v>
                </c:pt>
                <c:pt idx="1866">
                  <c:v>26.8</c:v>
                </c:pt>
                <c:pt idx="1867">
                  <c:v>27.2</c:v>
                </c:pt>
                <c:pt idx="1868">
                  <c:v>27.5</c:v>
                </c:pt>
                <c:pt idx="1869">
                  <c:v>27</c:v>
                </c:pt>
                <c:pt idx="1870">
                  <c:v>27.2</c:v>
                </c:pt>
                <c:pt idx="1871">
                  <c:v>27.9</c:v>
                </c:pt>
                <c:pt idx="1872">
                  <c:v>27.6</c:v>
                </c:pt>
                <c:pt idx="1873">
                  <c:v>26.5</c:v>
                </c:pt>
                <c:pt idx="1874">
                  <c:v>26.8</c:v>
                </c:pt>
                <c:pt idx="1875">
                  <c:v>27.6</c:v>
                </c:pt>
                <c:pt idx="1876">
                  <c:v>27.1</c:v>
                </c:pt>
                <c:pt idx="1877">
                  <c:v>27.3</c:v>
                </c:pt>
                <c:pt idx="1878">
                  <c:v>28</c:v>
                </c:pt>
                <c:pt idx="1879">
                  <c:v>27.9</c:v>
                </c:pt>
                <c:pt idx="1880">
                  <c:v>26.4</c:v>
                </c:pt>
                <c:pt idx="1881">
                  <c:v>26.4</c:v>
                </c:pt>
                <c:pt idx="1882">
                  <c:v>26</c:v>
                </c:pt>
                <c:pt idx="1883">
                  <c:v>25.8</c:v>
                </c:pt>
                <c:pt idx="1884">
                  <c:v>28</c:v>
                </c:pt>
                <c:pt idx="1885">
                  <c:v>26.6</c:v>
                </c:pt>
                <c:pt idx="1886">
                  <c:v>26.6</c:v>
                </c:pt>
                <c:pt idx="1887">
                  <c:v>26.7</c:v>
                </c:pt>
                <c:pt idx="1888">
                  <c:v>25</c:v>
                </c:pt>
                <c:pt idx="1889">
                  <c:v>26.9</c:v>
                </c:pt>
                <c:pt idx="1890">
                  <c:v>27.5</c:v>
                </c:pt>
                <c:pt idx="1891">
                  <c:v>28.2</c:v>
                </c:pt>
                <c:pt idx="1892">
                  <c:v>26.9</c:v>
                </c:pt>
                <c:pt idx="1893">
                  <c:v>28.3</c:v>
                </c:pt>
                <c:pt idx="1894">
                  <c:v>26.4</c:v>
                </c:pt>
                <c:pt idx="1895">
                  <c:v>26</c:v>
                </c:pt>
                <c:pt idx="1896">
                  <c:v>25.4</c:v>
                </c:pt>
                <c:pt idx="1897">
                  <c:v>25.6</c:v>
                </c:pt>
                <c:pt idx="1898">
                  <c:v>25.8</c:v>
                </c:pt>
                <c:pt idx="1899">
                  <c:v>26.8</c:v>
                </c:pt>
                <c:pt idx="1900">
                  <c:v>27.3</c:v>
                </c:pt>
                <c:pt idx="1901">
                  <c:v>28.9</c:v>
                </c:pt>
                <c:pt idx="1902">
                  <c:v>27.8</c:v>
                </c:pt>
                <c:pt idx="1903">
                  <c:v>27.3</c:v>
                </c:pt>
                <c:pt idx="1904">
                  <c:v>28.3</c:v>
                </c:pt>
                <c:pt idx="1905">
                  <c:v>28</c:v>
                </c:pt>
                <c:pt idx="1906">
                  <c:v>29.7</c:v>
                </c:pt>
                <c:pt idx="1907">
                  <c:v>27.3</c:v>
                </c:pt>
                <c:pt idx="1908">
                  <c:v>27.6</c:v>
                </c:pt>
                <c:pt idx="1909">
                  <c:v>27.5</c:v>
                </c:pt>
                <c:pt idx="1910">
                  <c:v>27.4</c:v>
                </c:pt>
                <c:pt idx="1911">
                  <c:v>27.1</c:v>
                </c:pt>
                <c:pt idx="1912">
                  <c:v>27.5</c:v>
                </c:pt>
                <c:pt idx="1913">
                  <c:v>26.9</c:v>
                </c:pt>
                <c:pt idx="1914">
                  <c:v>27</c:v>
                </c:pt>
                <c:pt idx="1915">
                  <c:v>27.4</c:v>
                </c:pt>
                <c:pt idx="1916">
                  <c:v>26.3</c:v>
                </c:pt>
                <c:pt idx="1917">
                  <c:v>27.4</c:v>
                </c:pt>
                <c:pt idx="1918">
                  <c:v>27.6</c:v>
                </c:pt>
                <c:pt idx="1919">
                  <c:v>24.4</c:v>
                </c:pt>
                <c:pt idx="1920">
                  <c:v>24.7</c:v>
                </c:pt>
                <c:pt idx="1921">
                  <c:v>26</c:v>
                </c:pt>
                <c:pt idx="1922">
                  <c:v>26.7</c:v>
                </c:pt>
                <c:pt idx="1923">
                  <c:v>24.5</c:v>
                </c:pt>
                <c:pt idx="1924">
                  <c:v>24.7</c:v>
                </c:pt>
                <c:pt idx="1925">
                  <c:v>24.9</c:v>
                </c:pt>
                <c:pt idx="1926">
                  <c:v>23.9</c:v>
                </c:pt>
                <c:pt idx="1927">
                  <c:v>24.5</c:v>
                </c:pt>
                <c:pt idx="1928">
                  <c:v>24.1</c:v>
                </c:pt>
                <c:pt idx="1929">
                  <c:v>22.7</c:v>
                </c:pt>
                <c:pt idx="1930">
                  <c:v>23.7</c:v>
                </c:pt>
                <c:pt idx="1931">
                  <c:v>22.4</c:v>
                </c:pt>
                <c:pt idx="1932">
                  <c:v>22</c:v>
                </c:pt>
                <c:pt idx="1933">
                  <c:v>23.1</c:v>
                </c:pt>
                <c:pt idx="1934">
                  <c:v>22.4</c:v>
                </c:pt>
                <c:pt idx="1935">
                  <c:v>23.1</c:v>
                </c:pt>
                <c:pt idx="1936">
                  <c:v>23.7</c:v>
                </c:pt>
                <c:pt idx="1937">
                  <c:v>24.5</c:v>
                </c:pt>
                <c:pt idx="1938">
                  <c:v>22.6</c:v>
                </c:pt>
                <c:pt idx="1939">
                  <c:v>21.2</c:v>
                </c:pt>
                <c:pt idx="1940">
                  <c:v>21.7</c:v>
                </c:pt>
                <c:pt idx="1941">
                  <c:v>20.7</c:v>
                </c:pt>
                <c:pt idx="1942">
                  <c:v>21.7</c:v>
                </c:pt>
                <c:pt idx="1943">
                  <c:v>20.5</c:v>
                </c:pt>
                <c:pt idx="1944">
                  <c:v>22</c:v>
                </c:pt>
                <c:pt idx="1945">
                  <c:v>22</c:v>
                </c:pt>
                <c:pt idx="1946">
                  <c:v>22.2</c:v>
                </c:pt>
                <c:pt idx="1947">
                  <c:v>22.9</c:v>
                </c:pt>
                <c:pt idx="1948">
                  <c:v>22.7</c:v>
                </c:pt>
                <c:pt idx="1949">
                  <c:v>23.3</c:v>
                </c:pt>
                <c:pt idx="1950">
                  <c:v>22.4</c:v>
                </c:pt>
                <c:pt idx="1951">
                  <c:v>23</c:v>
                </c:pt>
                <c:pt idx="1952">
                  <c:v>23.4</c:v>
                </c:pt>
                <c:pt idx="1953">
                  <c:v>23.6</c:v>
                </c:pt>
                <c:pt idx="1954">
                  <c:v>23</c:v>
                </c:pt>
                <c:pt idx="1955">
                  <c:v>23.2</c:v>
                </c:pt>
                <c:pt idx="1956">
                  <c:v>24.5</c:v>
                </c:pt>
                <c:pt idx="1957">
                  <c:v>23.5</c:v>
                </c:pt>
                <c:pt idx="1958">
                  <c:v>25.1</c:v>
                </c:pt>
                <c:pt idx="1959">
                  <c:v>25.2</c:v>
                </c:pt>
                <c:pt idx="1960">
                  <c:v>25.5</c:v>
                </c:pt>
                <c:pt idx="1961">
                  <c:v>25.7</c:v>
                </c:pt>
                <c:pt idx="1962">
                  <c:v>25.1</c:v>
                </c:pt>
                <c:pt idx="1963">
                  <c:v>23.9</c:v>
                </c:pt>
                <c:pt idx="1964">
                  <c:v>25.2</c:v>
                </c:pt>
                <c:pt idx="1965">
                  <c:v>26.2</c:v>
                </c:pt>
                <c:pt idx="1966">
                  <c:v>25.3</c:v>
                </c:pt>
                <c:pt idx="1967">
                  <c:v>26.1</c:v>
                </c:pt>
                <c:pt idx="1968">
                  <c:v>27.2</c:v>
                </c:pt>
                <c:pt idx="1969">
                  <c:v>25.3</c:v>
                </c:pt>
                <c:pt idx="1970">
                  <c:v>27.4</c:v>
                </c:pt>
                <c:pt idx="1971">
                  <c:v>27.7</c:v>
                </c:pt>
                <c:pt idx="1972">
                  <c:v>27.3</c:v>
                </c:pt>
                <c:pt idx="1973">
                  <c:v>27</c:v>
                </c:pt>
                <c:pt idx="1974">
                  <c:v>26.7</c:v>
                </c:pt>
                <c:pt idx="1975">
                  <c:v>26.3</c:v>
                </c:pt>
                <c:pt idx="1976">
                  <c:v>25.9</c:v>
                </c:pt>
                <c:pt idx="1977">
                  <c:v>26.3</c:v>
                </c:pt>
                <c:pt idx="1978">
                  <c:v>26</c:v>
                </c:pt>
                <c:pt idx="1979">
                  <c:v>26.5</c:v>
                </c:pt>
                <c:pt idx="1980">
                  <c:v>25.9</c:v>
                </c:pt>
                <c:pt idx="1981">
                  <c:v>26.8</c:v>
                </c:pt>
                <c:pt idx="1982">
                  <c:v>26.3</c:v>
                </c:pt>
                <c:pt idx="1983">
                  <c:v>26.2</c:v>
                </c:pt>
                <c:pt idx="1984">
                  <c:v>26.1</c:v>
                </c:pt>
                <c:pt idx="1985">
                  <c:v>24.2</c:v>
                </c:pt>
                <c:pt idx="1986">
                  <c:v>25.6</c:v>
                </c:pt>
                <c:pt idx="1987">
                  <c:v>25.4</c:v>
                </c:pt>
                <c:pt idx="1988">
                  <c:v>25.9</c:v>
                </c:pt>
                <c:pt idx="1989">
                  <c:v>26</c:v>
                </c:pt>
                <c:pt idx="1990">
                  <c:v>24.3</c:v>
                </c:pt>
                <c:pt idx="1991">
                  <c:v>26.9</c:v>
                </c:pt>
                <c:pt idx="1992">
                  <c:v>26</c:v>
                </c:pt>
                <c:pt idx="1993">
                  <c:v>25.4</c:v>
                </c:pt>
                <c:pt idx="1994">
                  <c:v>25.3</c:v>
                </c:pt>
                <c:pt idx="1995">
                  <c:v>25.1</c:v>
                </c:pt>
                <c:pt idx="1996">
                  <c:v>25.5</c:v>
                </c:pt>
                <c:pt idx="1997">
                  <c:v>25.1</c:v>
                </c:pt>
                <c:pt idx="1998">
                  <c:v>24</c:v>
                </c:pt>
                <c:pt idx="1999">
                  <c:v>24.9</c:v>
                </c:pt>
                <c:pt idx="2000">
                  <c:v>25.3</c:v>
                </c:pt>
                <c:pt idx="2001">
                  <c:v>24.6</c:v>
                </c:pt>
                <c:pt idx="2002">
                  <c:v>25</c:v>
                </c:pt>
                <c:pt idx="2003">
                  <c:v>25.7</c:v>
                </c:pt>
                <c:pt idx="2004">
                  <c:v>24.7</c:v>
                </c:pt>
                <c:pt idx="2005">
                  <c:v>25</c:v>
                </c:pt>
                <c:pt idx="2006">
                  <c:v>24.1</c:v>
                </c:pt>
                <c:pt idx="2007">
                  <c:v>24.7</c:v>
                </c:pt>
                <c:pt idx="2008">
                  <c:v>25.7</c:v>
                </c:pt>
                <c:pt idx="2009">
                  <c:v>24.9</c:v>
                </c:pt>
                <c:pt idx="2010">
                  <c:v>24.2</c:v>
                </c:pt>
                <c:pt idx="2011">
                  <c:v>25.7</c:v>
                </c:pt>
                <c:pt idx="2012">
                  <c:v>25.1</c:v>
                </c:pt>
                <c:pt idx="2013">
                  <c:v>25.2</c:v>
                </c:pt>
                <c:pt idx="2014">
                  <c:v>26</c:v>
                </c:pt>
                <c:pt idx="2015">
                  <c:v>26.5</c:v>
                </c:pt>
                <c:pt idx="2016">
                  <c:v>26.5</c:v>
                </c:pt>
                <c:pt idx="2017">
                  <c:v>25.8</c:v>
                </c:pt>
                <c:pt idx="2018">
                  <c:v>26.3</c:v>
                </c:pt>
                <c:pt idx="2019">
                  <c:v>27.3</c:v>
                </c:pt>
                <c:pt idx="2020">
                  <c:v>26.2</c:v>
                </c:pt>
                <c:pt idx="2021">
                  <c:v>28.2</c:v>
                </c:pt>
                <c:pt idx="2022">
                  <c:v>27</c:v>
                </c:pt>
                <c:pt idx="2023">
                  <c:v>27.4</c:v>
                </c:pt>
                <c:pt idx="2024">
                  <c:v>27.6</c:v>
                </c:pt>
                <c:pt idx="2025">
                  <c:v>27.6</c:v>
                </c:pt>
                <c:pt idx="2026">
                  <c:v>28.2</c:v>
                </c:pt>
                <c:pt idx="2027">
                  <c:v>27.5</c:v>
                </c:pt>
                <c:pt idx="2028">
                  <c:v>27.8</c:v>
                </c:pt>
                <c:pt idx="2029">
                  <c:v>29</c:v>
                </c:pt>
                <c:pt idx="2030">
                  <c:v>29.1</c:v>
                </c:pt>
                <c:pt idx="2031">
                  <c:v>29.8</c:v>
                </c:pt>
                <c:pt idx="2032">
                  <c:v>29.3</c:v>
                </c:pt>
                <c:pt idx="2033">
                  <c:v>29.2</c:v>
                </c:pt>
                <c:pt idx="2034">
                  <c:v>31</c:v>
                </c:pt>
                <c:pt idx="2035">
                  <c:v>29.7</c:v>
                </c:pt>
                <c:pt idx="2036">
                  <c:v>32.4</c:v>
                </c:pt>
                <c:pt idx="2037">
                  <c:v>31.1</c:v>
                </c:pt>
                <c:pt idx="2038">
                  <c:v>29.6</c:v>
                </c:pt>
                <c:pt idx="2039">
                  <c:v>30.1</c:v>
                </c:pt>
                <c:pt idx="2040">
                  <c:v>31.1</c:v>
                </c:pt>
                <c:pt idx="2041">
                  <c:v>31.3</c:v>
                </c:pt>
                <c:pt idx="2042">
                  <c:v>32.1</c:v>
                </c:pt>
                <c:pt idx="2043">
                  <c:v>30.9</c:v>
                </c:pt>
                <c:pt idx="2044">
                  <c:v>32.6</c:v>
                </c:pt>
                <c:pt idx="2045">
                  <c:v>31.9</c:v>
                </c:pt>
                <c:pt idx="2046">
                  <c:v>32.299999999999997</c:v>
                </c:pt>
                <c:pt idx="2047">
                  <c:v>31.4</c:v>
                </c:pt>
                <c:pt idx="2048">
                  <c:v>31.2</c:v>
                </c:pt>
                <c:pt idx="2049">
                  <c:v>31</c:v>
                </c:pt>
                <c:pt idx="2050">
                  <c:v>28.6</c:v>
                </c:pt>
                <c:pt idx="2051">
                  <c:v>28.4</c:v>
                </c:pt>
                <c:pt idx="2052">
                  <c:v>28.7</c:v>
                </c:pt>
                <c:pt idx="2053">
                  <c:v>28.9</c:v>
                </c:pt>
                <c:pt idx="2054">
                  <c:v>29.7</c:v>
                </c:pt>
                <c:pt idx="2055">
                  <c:v>28.9</c:v>
                </c:pt>
                <c:pt idx="2056">
                  <c:v>29.9</c:v>
                </c:pt>
                <c:pt idx="2057">
                  <c:v>30.4</c:v>
                </c:pt>
                <c:pt idx="2058">
                  <c:v>32</c:v>
                </c:pt>
                <c:pt idx="2059">
                  <c:v>32.799999999999997</c:v>
                </c:pt>
                <c:pt idx="2060">
                  <c:v>33.700000000000003</c:v>
                </c:pt>
                <c:pt idx="2061">
                  <c:v>31.5</c:v>
                </c:pt>
                <c:pt idx="2062">
                  <c:v>31.7</c:v>
                </c:pt>
                <c:pt idx="2063">
                  <c:v>31.7</c:v>
                </c:pt>
                <c:pt idx="2064">
                  <c:v>31.5</c:v>
                </c:pt>
                <c:pt idx="2065">
                  <c:v>32.200000000000003</c:v>
                </c:pt>
                <c:pt idx="2066">
                  <c:v>31.5</c:v>
                </c:pt>
                <c:pt idx="2067">
                  <c:v>31.1</c:v>
                </c:pt>
                <c:pt idx="2068">
                  <c:v>30.6</c:v>
                </c:pt>
                <c:pt idx="2069">
                  <c:v>30.1</c:v>
                </c:pt>
                <c:pt idx="2070">
                  <c:v>30.1</c:v>
                </c:pt>
                <c:pt idx="2071">
                  <c:v>30.1</c:v>
                </c:pt>
                <c:pt idx="2072">
                  <c:v>30.8</c:v>
                </c:pt>
                <c:pt idx="2073">
                  <c:v>29.3</c:v>
                </c:pt>
                <c:pt idx="2074">
                  <c:v>28</c:v>
                </c:pt>
                <c:pt idx="2075">
                  <c:v>30</c:v>
                </c:pt>
                <c:pt idx="2076">
                  <c:v>28</c:v>
                </c:pt>
                <c:pt idx="2077">
                  <c:v>28.6</c:v>
                </c:pt>
                <c:pt idx="2078">
                  <c:v>29.8</c:v>
                </c:pt>
                <c:pt idx="2079">
                  <c:v>27.5</c:v>
                </c:pt>
                <c:pt idx="2080">
                  <c:v>28.1</c:v>
                </c:pt>
                <c:pt idx="2081">
                  <c:v>27.8</c:v>
                </c:pt>
                <c:pt idx="2082">
                  <c:v>26.2</c:v>
                </c:pt>
                <c:pt idx="2083">
                  <c:v>26.2</c:v>
                </c:pt>
                <c:pt idx="2084">
                  <c:v>25.5</c:v>
                </c:pt>
                <c:pt idx="2085">
                  <c:v>25.9</c:v>
                </c:pt>
                <c:pt idx="2086">
                  <c:v>26</c:v>
                </c:pt>
                <c:pt idx="2087">
                  <c:v>26.2</c:v>
                </c:pt>
                <c:pt idx="2088">
                  <c:v>25.8</c:v>
                </c:pt>
                <c:pt idx="2089">
                  <c:v>25.4</c:v>
                </c:pt>
                <c:pt idx="2090">
                  <c:v>23.7</c:v>
                </c:pt>
                <c:pt idx="2091">
                  <c:v>23.8</c:v>
                </c:pt>
                <c:pt idx="2092">
                  <c:v>24.7</c:v>
                </c:pt>
                <c:pt idx="2093">
                  <c:v>24.3</c:v>
                </c:pt>
                <c:pt idx="2094">
                  <c:v>24.9</c:v>
                </c:pt>
                <c:pt idx="2095">
                  <c:v>23.3</c:v>
                </c:pt>
                <c:pt idx="2096">
                  <c:v>25.6</c:v>
                </c:pt>
                <c:pt idx="2097">
                  <c:v>24.5</c:v>
                </c:pt>
                <c:pt idx="2098">
                  <c:v>25.2</c:v>
                </c:pt>
                <c:pt idx="2099">
                  <c:v>23.6</c:v>
                </c:pt>
                <c:pt idx="2100">
                  <c:v>24.4</c:v>
                </c:pt>
                <c:pt idx="2101">
                  <c:v>26.7</c:v>
                </c:pt>
                <c:pt idx="2102">
                  <c:v>26.1</c:v>
                </c:pt>
                <c:pt idx="2103">
                  <c:v>25.7</c:v>
                </c:pt>
                <c:pt idx="2104">
                  <c:v>26.9</c:v>
                </c:pt>
                <c:pt idx="2105">
                  <c:v>27.7</c:v>
                </c:pt>
                <c:pt idx="2106">
                  <c:v>27</c:v>
                </c:pt>
                <c:pt idx="2107">
                  <c:v>28.5</c:v>
                </c:pt>
                <c:pt idx="2108">
                  <c:v>27.1</c:v>
                </c:pt>
                <c:pt idx="2109">
                  <c:v>28.4</c:v>
                </c:pt>
                <c:pt idx="2110">
                  <c:v>28.2</c:v>
                </c:pt>
                <c:pt idx="2111">
                  <c:v>29.4</c:v>
                </c:pt>
                <c:pt idx="2112">
                  <c:v>31.1</c:v>
                </c:pt>
                <c:pt idx="2113">
                  <c:v>31.1</c:v>
                </c:pt>
                <c:pt idx="2114">
                  <c:v>32.700000000000003</c:v>
                </c:pt>
                <c:pt idx="2115">
                  <c:v>31.2</c:v>
                </c:pt>
                <c:pt idx="2116">
                  <c:v>31.5</c:v>
                </c:pt>
                <c:pt idx="2117">
                  <c:v>33.6</c:v>
                </c:pt>
                <c:pt idx="2118">
                  <c:v>32.700000000000003</c:v>
                </c:pt>
                <c:pt idx="2119">
                  <c:v>33.6</c:v>
                </c:pt>
                <c:pt idx="2120">
                  <c:v>34.6</c:v>
                </c:pt>
                <c:pt idx="2121">
                  <c:v>34.700000000000003</c:v>
                </c:pt>
                <c:pt idx="2122">
                  <c:v>33</c:v>
                </c:pt>
                <c:pt idx="2123">
                  <c:v>33.1</c:v>
                </c:pt>
                <c:pt idx="2124">
                  <c:v>33.9</c:v>
                </c:pt>
                <c:pt idx="2125">
                  <c:v>32.4</c:v>
                </c:pt>
                <c:pt idx="2126">
                  <c:v>32.5</c:v>
                </c:pt>
                <c:pt idx="2127">
                  <c:v>32.6</c:v>
                </c:pt>
                <c:pt idx="2128">
                  <c:v>31.9</c:v>
                </c:pt>
                <c:pt idx="2129">
                  <c:v>31.7</c:v>
                </c:pt>
                <c:pt idx="2130">
                  <c:v>30</c:v>
                </c:pt>
                <c:pt idx="2131">
                  <c:v>29.8</c:v>
                </c:pt>
                <c:pt idx="2132">
                  <c:v>29.9</c:v>
                </c:pt>
                <c:pt idx="2133">
                  <c:v>29.5</c:v>
                </c:pt>
                <c:pt idx="2134">
                  <c:v>28.9</c:v>
                </c:pt>
                <c:pt idx="2135">
                  <c:v>29.1</c:v>
                </c:pt>
                <c:pt idx="2136">
                  <c:v>28.2</c:v>
                </c:pt>
                <c:pt idx="2137">
                  <c:v>27.8</c:v>
                </c:pt>
                <c:pt idx="2138">
                  <c:v>27.3</c:v>
                </c:pt>
                <c:pt idx="2139">
                  <c:v>27.8</c:v>
                </c:pt>
                <c:pt idx="2140">
                  <c:v>27.9</c:v>
                </c:pt>
                <c:pt idx="2141">
                  <c:v>27.7</c:v>
                </c:pt>
                <c:pt idx="2142">
                  <c:v>25.9</c:v>
                </c:pt>
                <c:pt idx="2143">
                  <c:v>25.8</c:v>
                </c:pt>
                <c:pt idx="2144">
                  <c:v>25.6</c:v>
                </c:pt>
                <c:pt idx="2145">
                  <c:v>24.5</c:v>
                </c:pt>
                <c:pt idx="2146">
                  <c:v>24</c:v>
                </c:pt>
                <c:pt idx="2147">
                  <c:v>24</c:v>
                </c:pt>
                <c:pt idx="2148">
                  <c:v>23.4</c:v>
                </c:pt>
                <c:pt idx="2149">
                  <c:v>24</c:v>
                </c:pt>
                <c:pt idx="2150">
                  <c:v>24.4</c:v>
                </c:pt>
                <c:pt idx="2151">
                  <c:v>24.3</c:v>
                </c:pt>
                <c:pt idx="2152">
                  <c:v>22.3</c:v>
                </c:pt>
                <c:pt idx="2153">
                  <c:v>22.3</c:v>
                </c:pt>
                <c:pt idx="2154">
                  <c:v>22.3</c:v>
                </c:pt>
                <c:pt idx="2155">
                  <c:v>24.2</c:v>
                </c:pt>
                <c:pt idx="2156">
                  <c:v>23.5</c:v>
                </c:pt>
                <c:pt idx="2157">
                  <c:v>23</c:v>
                </c:pt>
                <c:pt idx="2158">
                  <c:v>20.9</c:v>
                </c:pt>
                <c:pt idx="2159">
                  <c:v>21.4</c:v>
                </c:pt>
                <c:pt idx="2160">
                  <c:v>20.5</c:v>
                </c:pt>
                <c:pt idx="2161">
                  <c:v>20.399999999999999</c:v>
                </c:pt>
                <c:pt idx="2162">
                  <c:v>20.3</c:v>
                </c:pt>
                <c:pt idx="2163">
                  <c:v>19.7</c:v>
                </c:pt>
                <c:pt idx="2164">
                  <c:v>20.100000000000001</c:v>
                </c:pt>
                <c:pt idx="2165">
                  <c:v>19.600000000000001</c:v>
                </c:pt>
                <c:pt idx="2166">
                  <c:v>18</c:v>
                </c:pt>
                <c:pt idx="2167">
                  <c:v>17</c:v>
                </c:pt>
                <c:pt idx="2168">
                  <c:v>18</c:v>
                </c:pt>
                <c:pt idx="2169">
                  <c:v>17.3</c:v>
                </c:pt>
                <c:pt idx="2170">
                  <c:v>17.3</c:v>
                </c:pt>
                <c:pt idx="2171">
                  <c:v>17.7</c:v>
                </c:pt>
                <c:pt idx="2172">
                  <c:v>17.7</c:v>
                </c:pt>
                <c:pt idx="2173">
                  <c:v>17.3</c:v>
                </c:pt>
                <c:pt idx="2174">
                  <c:v>17.3</c:v>
                </c:pt>
                <c:pt idx="2175">
                  <c:v>18.3</c:v>
                </c:pt>
                <c:pt idx="2176">
                  <c:v>18.100000000000001</c:v>
                </c:pt>
                <c:pt idx="2177">
                  <c:v>16.600000000000001</c:v>
                </c:pt>
                <c:pt idx="2178">
                  <c:v>16.399999999999999</c:v>
                </c:pt>
                <c:pt idx="2179">
                  <c:v>16</c:v>
                </c:pt>
                <c:pt idx="2180">
                  <c:v>17.5</c:v>
                </c:pt>
                <c:pt idx="2181">
                  <c:v>16.899999999999999</c:v>
                </c:pt>
                <c:pt idx="2182">
                  <c:v>17.899999999999999</c:v>
                </c:pt>
                <c:pt idx="2183">
                  <c:v>17</c:v>
                </c:pt>
                <c:pt idx="2184">
                  <c:v>17.899999999999999</c:v>
                </c:pt>
                <c:pt idx="2185">
                  <c:v>18.5</c:v>
                </c:pt>
                <c:pt idx="2186">
                  <c:v>17.7</c:v>
                </c:pt>
                <c:pt idx="2187">
                  <c:v>18.3</c:v>
                </c:pt>
                <c:pt idx="2188">
                  <c:v>18</c:v>
                </c:pt>
                <c:pt idx="2189">
                  <c:v>17</c:v>
                </c:pt>
                <c:pt idx="2190">
                  <c:v>18.5</c:v>
                </c:pt>
                <c:pt idx="2191">
                  <c:v>17.7</c:v>
                </c:pt>
                <c:pt idx="2192">
                  <c:v>18.600000000000001</c:v>
                </c:pt>
                <c:pt idx="2193">
                  <c:v>17.7</c:v>
                </c:pt>
                <c:pt idx="2194">
                  <c:v>18.2</c:v>
                </c:pt>
                <c:pt idx="2195">
                  <c:v>18.7</c:v>
                </c:pt>
                <c:pt idx="2196">
                  <c:v>18.8</c:v>
                </c:pt>
                <c:pt idx="2197">
                  <c:v>19.8</c:v>
                </c:pt>
                <c:pt idx="2198">
                  <c:v>20.3</c:v>
                </c:pt>
                <c:pt idx="2199">
                  <c:v>20.3</c:v>
                </c:pt>
                <c:pt idx="2200">
                  <c:v>19.399999999999999</c:v>
                </c:pt>
                <c:pt idx="2201">
                  <c:v>19.7</c:v>
                </c:pt>
                <c:pt idx="2202">
                  <c:v>19.899999999999999</c:v>
                </c:pt>
                <c:pt idx="2203">
                  <c:v>21.2</c:v>
                </c:pt>
                <c:pt idx="2204">
                  <c:v>20.3</c:v>
                </c:pt>
                <c:pt idx="2205">
                  <c:v>20.7</c:v>
                </c:pt>
                <c:pt idx="2206">
                  <c:v>21.5</c:v>
                </c:pt>
                <c:pt idx="2207">
                  <c:v>20.399999999999999</c:v>
                </c:pt>
                <c:pt idx="2208">
                  <c:v>21</c:v>
                </c:pt>
                <c:pt idx="2209">
                  <c:v>21</c:v>
                </c:pt>
                <c:pt idx="2210">
                  <c:v>21</c:v>
                </c:pt>
                <c:pt idx="2211">
                  <c:v>21.1</c:v>
                </c:pt>
                <c:pt idx="2212">
                  <c:v>20.7</c:v>
                </c:pt>
                <c:pt idx="2213">
                  <c:v>21.8</c:v>
                </c:pt>
                <c:pt idx="2214">
                  <c:v>21.8</c:v>
                </c:pt>
                <c:pt idx="2215">
                  <c:v>21.6</c:v>
                </c:pt>
                <c:pt idx="2216">
                  <c:v>22.9</c:v>
                </c:pt>
                <c:pt idx="2217">
                  <c:v>22.9</c:v>
                </c:pt>
                <c:pt idx="2218">
                  <c:v>22.1</c:v>
                </c:pt>
                <c:pt idx="2219">
                  <c:v>21.9</c:v>
                </c:pt>
                <c:pt idx="2220">
                  <c:v>22.6</c:v>
                </c:pt>
                <c:pt idx="2221">
                  <c:v>22.3</c:v>
                </c:pt>
                <c:pt idx="2222">
                  <c:v>22.2</c:v>
                </c:pt>
                <c:pt idx="2223">
                  <c:v>22.5</c:v>
                </c:pt>
                <c:pt idx="2224">
                  <c:v>22.3</c:v>
                </c:pt>
                <c:pt idx="2225">
                  <c:v>21.6</c:v>
                </c:pt>
                <c:pt idx="2226">
                  <c:v>21.2</c:v>
                </c:pt>
                <c:pt idx="2227">
                  <c:v>20.9</c:v>
                </c:pt>
                <c:pt idx="2228">
                  <c:v>22.3</c:v>
                </c:pt>
                <c:pt idx="2229">
                  <c:v>20.6</c:v>
                </c:pt>
                <c:pt idx="2230">
                  <c:v>20.399999999999999</c:v>
                </c:pt>
                <c:pt idx="2231">
                  <c:v>21.5</c:v>
                </c:pt>
                <c:pt idx="2232">
                  <c:v>21</c:v>
                </c:pt>
                <c:pt idx="2233">
                  <c:v>21.7</c:v>
                </c:pt>
                <c:pt idx="2234">
                  <c:v>20.8</c:v>
                </c:pt>
                <c:pt idx="2235">
                  <c:v>19.5</c:v>
                </c:pt>
                <c:pt idx="2236">
                  <c:v>20.6</c:v>
                </c:pt>
                <c:pt idx="2237">
                  <c:v>18.899999999999999</c:v>
                </c:pt>
                <c:pt idx="2238">
                  <c:v>19.899999999999999</c:v>
                </c:pt>
                <c:pt idx="2239">
                  <c:v>19.100000000000001</c:v>
                </c:pt>
                <c:pt idx="2240">
                  <c:v>17.3</c:v>
                </c:pt>
                <c:pt idx="2241">
                  <c:v>19.5</c:v>
                </c:pt>
                <c:pt idx="2242">
                  <c:v>18.8</c:v>
                </c:pt>
                <c:pt idx="2243">
                  <c:v>18</c:v>
                </c:pt>
                <c:pt idx="2244">
                  <c:v>18.600000000000001</c:v>
                </c:pt>
                <c:pt idx="2245">
                  <c:v>17.5</c:v>
                </c:pt>
                <c:pt idx="2246">
                  <c:v>17.7</c:v>
                </c:pt>
                <c:pt idx="2247">
                  <c:v>17.100000000000001</c:v>
                </c:pt>
                <c:pt idx="2248">
                  <c:v>17.399999999999999</c:v>
                </c:pt>
                <c:pt idx="2249">
                  <c:v>17.2</c:v>
                </c:pt>
                <c:pt idx="2250">
                  <c:v>16.8</c:v>
                </c:pt>
                <c:pt idx="2251">
                  <c:v>17.2</c:v>
                </c:pt>
                <c:pt idx="2252">
                  <c:v>16.3</c:v>
                </c:pt>
                <c:pt idx="2253">
                  <c:v>16.399999999999999</c:v>
                </c:pt>
                <c:pt idx="2254">
                  <c:v>17.899999999999999</c:v>
                </c:pt>
                <c:pt idx="2255">
                  <c:v>15.5</c:v>
                </c:pt>
                <c:pt idx="2256">
                  <c:v>15.8</c:v>
                </c:pt>
                <c:pt idx="2257">
                  <c:v>15.8</c:v>
                </c:pt>
                <c:pt idx="2258">
                  <c:v>16.2</c:v>
                </c:pt>
                <c:pt idx="2259">
                  <c:v>15.8</c:v>
                </c:pt>
                <c:pt idx="2260">
                  <c:v>15.6</c:v>
                </c:pt>
                <c:pt idx="2261">
                  <c:v>16.399999999999999</c:v>
                </c:pt>
                <c:pt idx="2262">
                  <c:v>16.3</c:v>
                </c:pt>
                <c:pt idx="2263">
                  <c:v>16.600000000000001</c:v>
                </c:pt>
                <c:pt idx="2264">
                  <c:v>16.600000000000001</c:v>
                </c:pt>
                <c:pt idx="2265">
                  <c:v>15.6</c:v>
                </c:pt>
                <c:pt idx="2266">
                  <c:v>15.5</c:v>
                </c:pt>
                <c:pt idx="2267">
                  <c:v>15.6</c:v>
                </c:pt>
                <c:pt idx="2268">
                  <c:v>14.4</c:v>
                </c:pt>
                <c:pt idx="2269">
                  <c:v>16.100000000000001</c:v>
                </c:pt>
                <c:pt idx="2270">
                  <c:v>17.2</c:v>
                </c:pt>
                <c:pt idx="2271">
                  <c:v>16.7</c:v>
                </c:pt>
                <c:pt idx="2272">
                  <c:v>17</c:v>
                </c:pt>
                <c:pt idx="2273">
                  <c:v>16.100000000000001</c:v>
                </c:pt>
                <c:pt idx="2274">
                  <c:v>16.5</c:v>
                </c:pt>
                <c:pt idx="2275">
                  <c:v>17.2</c:v>
                </c:pt>
                <c:pt idx="2276">
                  <c:v>17.399999999999999</c:v>
                </c:pt>
                <c:pt idx="2277">
                  <c:v>17</c:v>
                </c:pt>
                <c:pt idx="2278">
                  <c:v>17.7</c:v>
                </c:pt>
                <c:pt idx="2279">
                  <c:v>17.8</c:v>
                </c:pt>
                <c:pt idx="2280">
                  <c:v>18.600000000000001</c:v>
                </c:pt>
                <c:pt idx="2281">
                  <c:v>17.100000000000001</c:v>
                </c:pt>
                <c:pt idx="2282">
                  <c:v>17.5</c:v>
                </c:pt>
                <c:pt idx="2283">
                  <c:v>18</c:v>
                </c:pt>
                <c:pt idx="2284">
                  <c:v>17.399999999999999</c:v>
                </c:pt>
                <c:pt idx="2285">
                  <c:v>16.5</c:v>
                </c:pt>
                <c:pt idx="2286">
                  <c:v>17.100000000000001</c:v>
                </c:pt>
                <c:pt idx="2287">
                  <c:v>17.399999999999999</c:v>
                </c:pt>
                <c:pt idx="2288">
                  <c:v>17</c:v>
                </c:pt>
                <c:pt idx="2289">
                  <c:v>17.8</c:v>
                </c:pt>
                <c:pt idx="2290">
                  <c:v>16.7</c:v>
                </c:pt>
                <c:pt idx="2291">
                  <c:v>16.5</c:v>
                </c:pt>
                <c:pt idx="2292">
                  <c:v>16.5</c:v>
                </c:pt>
                <c:pt idx="2293">
                  <c:v>18.7</c:v>
                </c:pt>
                <c:pt idx="2294">
                  <c:v>16.7</c:v>
                </c:pt>
                <c:pt idx="2295">
                  <c:v>16</c:v>
                </c:pt>
                <c:pt idx="2296">
                  <c:v>15.9</c:v>
                </c:pt>
                <c:pt idx="2297">
                  <c:v>16.899999999999999</c:v>
                </c:pt>
                <c:pt idx="2298">
                  <c:v>17.2</c:v>
                </c:pt>
                <c:pt idx="2299">
                  <c:v>16.5</c:v>
                </c:pt>
                <c:pt idx="2300">
                  <c:v>16.899999999999999</c:v>
                </c:pt>
                <c:pt idx="2301">
                  <c:v>16.3</c:v>
                </c:pt>
                <c:pt idx="2302">
                  <c:v>17.7</c:v>
                </c:pt>
                <c:pt idx="2303">
                  <c:v>16.7</c:v>
                </c:pt>
                <c:pt idx="2304">
                  <c:v>16.600000000000001</c:v>
                </c:pt>
                <c:pt idx="2305">
                  <c:v>16.600000000000001</c:v>
                </c:pt>
                <c:pt idx="2306">
                  <c:v>16.100000000000001</c:v>
                </c:pt>
                <c:pt idx="2307">
                  <c:v>17.8</c:v>
                </c:pt>
                <c:pt idx="2308">
                  <c:v>15.8</c:v>
                </c:pt>
                <c:pt idx="2309">
                  <c:v>17</c:v>
                </c:pt>
                <c:pt idx="2310">
                  <c:v>16.8</c:v>
                </c:pt>
                <c:pt idx="2311">
                  <c:v>17.399999999999999</c:v>
                </c:pt>
                <c:pt idx="2312">
                  <c:v>17.100000000000001</c:v>
                </c:pt>
                <c:pt idx="2313">
                  <c:v>18</c:v>
                </c:pt>
                <c:pt idx="2314">
                  <c:v>17.399999999999999</c:v>
                </c:pt>
                <c:pt idx="2315">
                  <c:v>17.600000000000001</c:v>
                </c:pt>
                <c:pt idx="2316">
                  <c:v>16.5</c:v>
                </c:pt>
                <c:pt idx="2317">
                  <c:v>17.5</c:v>
                </c:pt>
                <c:pt idx="2318">
                  <c:v>18</c:v>
                </c:pt>
                <c:pt idx="2319">
                  <c:v>17.600000000000001</c:v>
                </c:pt>
                <c:pt idx="2320">
                  <c:v>17</c:v>
                </c:pt>
                <c:pt idx="2321">
                  <c:v>18</c:v>
                </c:pt>
                <c:pt idx="2322">
                  <c:v>17.5</c:v>
                </c:pt>
                <c:pt idx="2323">
                  <c:v>17.8</c:v>
                </c:pt>
                <c:pt idx="2324">
                  <c:v>18.2</c:v>
                </c:pt>
                <c:pt idx="2325">
                  <c:v>17.600000000000001</c:v>
                </c:pt>
                <c:pt idx="2326">
                  <c:v>17.3</c:v>
                </c:pt>
                <c:pt idx="2327">
                  <c:v>16.899999999999999</c:v>
                </c:pt>
                <c:pt idx="2328">
                  <c:v>18.3</c:v>
                </c:pt>
                <c:pt idx="2329">
                  <c:v>17</c:v>
                </c:pt>
                <c:pt idx="2330">
                  <c:v>18.7</c:v>
                </c:pt>
                <c:pt idx="2331">
                  <c:v>18.2</c:v>
                </c:pt>
                <c:pt idx="2332">
                  <c:v>19.2</c:v>
                </c:pt>
                <c:pt idx="2333">
                  <c:v>18.5</c:v>
                </c:pt>
                <c:pt idx="2334">
                  <c:v>18.7</c:v>
                </c:pt>
                <c:pt idx="2335">
                  <c:v>17.8</c:v>
                </c:pt>
                <c:pt idx="2336">
                  <c:v>18.100000000000001</c:v>
                </c:pt>
                <c:pt idx="2337">
                  <c:v>19</c:v>
                </c:pt>
                <c:pt idx="2338">
                  <c:v>17</c:v>
                </c:pt>
                <c:pt idx="2339">
                  <c:v>17.2</c:v>
                </c:pt>
                <c:pt idx="2340">
                  <c:v>16.8</c:v>
                </c:pt>
                <c:pt idx="2341">
                  <c:v>16.899999999999999</c:v>
                </c:pt>
                <c:pt idx="2342">
                  <c:v>17.399999999999999</c:v>
                </c:pt>
                <c:pt idx="2343">
                  <c:v>16.8</c:v>
                </c:pt>
                <c:pt idx="2344">
                  <c:v>16.3</c:v>
                </c:pt>
                <c:pt idx="2345">
                  <c:v>17.3</c:v>
                </c:pt>
                <c:pt idx="2346">
                  <c:v>17.7</c:v>
                </c:pt>
                <c:pt idx="2347">
                  <c:v>16.7</c:v>
                </c:pt>
                <c:pt idx="2348">
                  <c:v>18.2</c:v>
                </c:pt>
                <c:pt idx="2349">
                  <c:v>17.8</c:v>
                </c:pt>
                <c:pt idx="2350">
                  <c:v>17.5</c:v>
                </c:pt>
                <c:pt idx="2351">
                  <c:v>18</c:v>
                </c:pt>
                <c:pt idx="2352">
                  <c:v>19.5</c:v>
                </c:pt>
                <c:pt idx="2353">
                  <c:v>18</c:v>
                </c:pt>
                <c:pt idx="2354">
                  <c:v>19.3</c:v>
                </c:pt>
                <c:pt idx="2355">
                  <c:v>18.399999999999999</c:v>
                </c:pt>
                <c:pt idx="2356">
                  <c:v>19.899999999999999</c:v>
                </c:pt>
                <c:pt idx="2357">
                  <c:v>19.8</c:v>
                </c:pt>
                <c:pt idx="2358">
                  <c:v>20</c:v>
                </c:pt>
                <c:pt idx="2359">
                  <c:v>19.899999999999999</c:v>
                </c:pt>
                <c:pt idx="2360">
                  <c:v>18.899999999999999</c:v>
                </c:pt>
                <c:pt idx="2361">
                  <c:v>20.100000000000001</c:v>
                </c:pt>
                <c:pt idx="2362">
                  <c:v>20.6</c:v>
                </c:pt>
                <c:pt idx="2363">
                  <c:v>19.600000000000001</c:v>
                </c:pt>
                <c:pt idx="2364">
                  <c:v>20.5</c:v>
                </c:pt>
                <c:pt idx="2365">
                  <c:v>20.2</c:v>
                </c:pt>
                <c:pt idx="2366">
                  <c:v>19.899999999999999</c:v>
                </c:pt>
                <c:pt idx="2367">
                  <c:v>19.2</c:v>
                </c:pt>
                <c:pt idx="2368">
                  <c:v>19.8</c:v>
                </c:pt>
                <c:pt idx="2369">
                  <c:v>19.8</c:v>
                </c:pt>
                <c:pt idx="2370">
                  <c:v>19.7</c:v>
                </c:pt>
                <c:pt idx="2371">
                  <c:v>21</c:v>
                </c:pt>
                <c:pt idx="2372">
                  <c:v>20.3</c:v>
                </c:pt>
                <c:pt idx="2373">
                  <c:v>18.899999999999999</c:v>
                </c:pt>
                <c:pt idx="2374">
                  <c:v>20.2</c:v>
                </c:pt>
                <c:pt idx="2375">
                  <c:v>20.2</c:v>
                </c:pt>
                <c:pt idx="2376">
                  <c:v>20.7</c:v>
                </c:pt>
                <c:pt idx="2377">
                  <c:v>20.7</c:v>
                </c:pt>
                <c:pt idx="2378">
                  <c:v>20.3</c:v>
                </c:pt>
                <c:pt idx="2379">
                  <c:v>20.6</c:v>
                </c:pt>
                <c:pt idx="2380">
                  <c:v>20.8</c:v>
                </c:pt>
                <c:pt idx="2381">
                  <c:v>22.2</c:v>
                </c:pt>
                <c:pt idx="2382">
                  <c:v>20.6</c:v>
                </c:pt>
                <c:pt idx="2383">
                  <c:v>20.8</c:v>
                </c:pt>
                <c:pt idx="2384">
                  <c:v>20.6</c:v>
                </c:pt>
                <c:pt idx="2385">
                  <c:v>20.6</c:v>
                </c:pt>
                <c:pt idx="2386">
                  <c:v>21</c:v>
                </c:pt>
                <c:pt idx="2387">
                  <c:v>20.7</c:v>
                </c:pt>
                <c:pt idx="2388">
                  <c:v>21</c:v>
                </c:pt>
                <c:pt idx="2389">
                  <c:v>22.8</c:v>
                </c:pt>
                <c:pt idx="2390">
                  <c:v>21.2</c:v>
                </c:pt>
                <c:pt idx="2391">
                  <c:v>22.4</c:v>
                </c:pt>
                <c:pt idx="2392">
                  <c:v>23</c:v>
                </c:pt>
                <c:pt idx="2393">
                  <c:v>22.2</c:v>
                </c:pt>
                <c:pt idx="2394">
                  <c:v>21.8</c:v>
                </c:pt>
                <c:pt idx="2395">
                  <c:v>22.2</c:v>
                </c:pt>
                <c:pt idx="2396">
                  <c:v>21.7</c:v>
                </c:pt>
                <c:pt idx="2397">
                  <c:v>21.8</c:v>
                </c:pt>
                <c:pt idx="2398">
                  <c:v>21.2</c:v>
                </c:pt>
                <c:pt idx="2399">
                  <c:v>19.8</c:v>
                </c:pt>
                <c:pt idx="2400">
                  <c:v>21.1</c:v>
                </c:pt>
                <c:pt idx="2401">
                  <c:v>20.5</c:v>
                </c:pt>
                <c:pt idx="2402">
                  <c:v>21.3</c:v>
                </c:pt>
                <c:pt idx="2403">
                  <c:v>20.8</c:v>
                </c:pt>
                <c:pt idx="2404">
                  <c:v>21.2</c:v>
                </c:pt>
                <c:pt idx="2405">
                  <c:v>21.5</c:v>
                </c:pt>
                <c:pt idx="2406">
                  <c:v>21.1</c:v>
                </c:pt>
                <c:pt idx="2407">
                  <c:v>21.2</c:v>
                </c:pt>
                <c:pt idx="2408">
                  <c:v>21.3</c:v>
                </c:pt>
                <c:pt idx="2409">
                  <c:v>21.7</c:v>
                </c:pt>
                <c:pt idx="2410">
                  <c:v>21.2</c:v>
                </c:pt>
                <c:pt idx="2411">
                  <c:v>22</c:v>
                </c:pt>
                <c:pt idx="2412">
                  <c:v>20.9</c:v>
                </c:pt>
                <c:pt idx="2413">
                  <c:v>21</c:v>
                </c:pt>
                <c:pt idx="2414">
                  <c:v>21.3</c:v>
                </c:pt>
                <c:pt idx="2415">
                  <c:v>21.4</c:v>
                </c:pt>
                <c:pt idx="2416">
                  <c:v>21.3</c:v>
                </c:pt>
                <c:pt idx="2417">
                  <c:v>22.3</c:v>
                </c:pt>
                <c:pt idx="2418">
                  <c:v>21.3</c:v>
                </c:pt>
                <c:pt idx="2419">
                  <c:v>22.2</c:v>
                </c:pt>
                <c:pt idx="2420">
                  <c:v>22.2</c:v>
                </c:pt>
                <c:pt idx="2421">
                  <c:v>22.8</c:v>
                </c:pt>
                <c:pt idx="2422">
                  <c:v>23.3</c:v>
                </c:pt>
                <c:pt idx="2423">
                  <c:v>23.1</c:v>
                </c:pt>
                <c:pt idx="2424">
                  <c:v>22.9</c:v>
                </c:pt>
                <c:pt idx="2425">
                  <c:v>23.9</c:v>
                </c:pt>
                <c:pt idx="2426">
                  <c:v>24.1</c:v>
                </c:pt>
                <c:pt idx="2427">
                  <c:v>23.1</c:v>
                </c:pt>
                <c:pt idx="2428">
                  <c:v>22.2</c:v>
                </c:pt>
                <c:pt idx="2429">
                  <c:v>23.3</c:v>
                </c:pt>
                <c:pt idx="2430">
                  <c:v>25.3</c:v>
                </c:pt>
                <c:pt idx="2431">
                  <c:v>24.1</c:v>
                </c:pt>
                <c:pt idx="2432">
                  <c:v>24.3</c:v>
                </c:pt>
                <c:pt idx="2433">
                  <c:v>25.2</c:v>
                </c:pt>
                <c:pt idx="2434">
                  <c:v>25.6</c:v>
                </c:pt>
                <c:pt idx="2435">
                  <c:v>24.8</c:v>
                </c:pt>
                <c:pt idx="2436">
                  <c:v>24.6</c:v>
                </c:pt>
                <c:pt idx="2437">
                  <c:v>25.8</c:v>
                </c:pt>
                <c:pt idx="2438">
                  <c:v>24.1</c:v>
                </c:pt>
                <c:pt idx="2439">
                  <c:v>24.7</c:v>
                </c:pt>
                <c:pt idx="2440">
                  <c:v>25.5</c:v>
                </c:pt>
                <c:pt idx="2441">
                  <c:v>24.2</c:v>
                </c:pt>
                <c:pt idx="2442">
                  <c:v>23.8</c:v>
                </c:pt>
                <c:pt idx="2443">
                  <c:v>24.9</c:v>
                </c:pt>
                <c:pt idx="2444">
                  <c:v>25.4</c:v>
                </c:pt>
                <c:pt idx="2445">
                  <c:v>25.4</c:v>
                </c:pt>
                <c:pt idx="2446">
                  <c:v>24.4</c:v>
                </c:pt>
                <c:pt idx="2447">
                  <c:v>24.5</c:v>
                </c:pt>
                <c:pt idx="2448">
                  <c:v>24.2</c:v>
                </c:pt>
                <c:pt idx="2449">
                  <c:v>24</c:v>
                </c:pt>
                <c:pt idx="2450">
                  <c:v>24.8</c:v>
                </c:pt>
                <c:pt idx="2451">
                  <c:v>24.7</c:v>
                </c:pt>
                <c:pt idx="2452">
                  <c:v>24.9</c:v>
                </c:pt>
                <c:pt idx="2453">
                  <c:v>23.9</c:v>
                </c:pt>
                <c:pt idx="2454">
                  <c:v>24.9</c:v>
                </c:pt>
                <c:pt idx="2455">
                  <c:v>24.4</c:v>
                </c:pt>
                <c:pt idx="2456">
                  <c:v>24.4</c:v>
                </c:pt>
                <c:pt idx="2457">
                  <c:v>26.2</c:v>
                </c:pt>
                <c:pt idx="2458">
                  <c:v>24.7</c:v>
                </c:pt>
                <c:pt idx="2459">
                  <c:v>25.6</c:v>
                </c:pt>
                <c:pt idx="2460">
                  <c:v>25</c:v>
                </c:pt>
                <c:pt idx="2461">
                  <c:v>25.4</c:v>
                </c:pt>
                <c:pt idx="2462">
                  <c:v>23.4</c:v>
                </c:pt>
                <c:pt idx="2463">
                  <c:v>25.4</c:v>
                </c:pt>
                <c:pt idx="2464">
                  <c:v>26.1</c:v>
                </c:pt>
                <c:pt idx="2465">
                  <c:v>25</c:v>
                </c:pt>
                <c:pt idx="2466">
                  <c:v>24.4</c:v>
                </c:pt>
                <c:pt idx="2467">
                  <c:v>26.1</c:v>
                </c:pt>
                <c:pt idx="2468">
                  <c:v>26.3</c:v>
                </c:pt>
                <c:pt idx="2469">
                  <c:v>26.5</c:v>
                </c:pt>
                <c:pt idx="2470">
                  <c:v>28.1</c:v>
                </c:pt>
                <c:pt idx="2471">
                  <c:v>27.5</c:v>
                </c:pt>
                <c:pt idx="2472">
                  <c:v>26.8</c:v>
                </c:pt>
                <c:pt idx="2473">
                  <c:v>27.4</c:v>
                </c:pt>
                <c:pt idx="2474">
                  <c:v>27.6</c:v>
                </c:pt>
                <c:pt idx="2475">
                  <c:v>29.8</c:v>
                </c:pt>
                <c:pt idx="2476">
                  <c:v>28.1</c:v>
                </c:pt>
                <c:pt idx="2477">
                  <c:v>29.3</c:v>
                </c:pt>
                <c:pt idx="2478">
                  <c:v>29.4</c:v>
                </c:pt>
                <c:pt idx="2479">
                  <c:v>29.4</c:v>
                </c:pt>
                <c:pt idx="2480">
                  <c:v>29.2</c:v>
                </c:pt>
                <c:pt idx="2481">
                  <c:v>30.6</c:v>
                </c:pt>
                <c:pt idx="2482">
                  <c:v>32.4</c:v>
                </c:pt>
                <c:pt idx="2483">
                  <c:v>34.5</c:v>
                </c:pt>
                <c:pt idx="2484">
                  <c:v>33.6</c:v>
                </c:pt>
                <c:pt idx="2485">
                  <c:v>34.799999999999997</c:v>
                </c:pt>
                <c:pt idx="2486">
                  <c:v>34.700000000000003</c:v>
                </c:pt>
                <c:pt idx="2487">
                  <c:v>34.200000000000003</c:v>
                </c:pt>
                <c:pt idx="2488">
                  <c:v>36.799999999999997</c:v>
                </c:pt>
                <c:pt idx="2489">
                  <c:v>38.299999999999997</c:v>
                </c:pt>
                <c:pt idx="2490">
                  <c:v>37.700000000000003</c:v>
                </c:pt>
                <c:pt idx="2491">
                  <c:v>38.700000000000003</c:v>
                </c:pt>
                <c:pt idx="2492">
                  <c:v>41.2</c:v>
                </c:pt>
                <c:pt idx="2493">
                  <c:v>41.5</c:v>
                </c:pt>
                <c:pt idx="2494">
                  <c:v>41.7</c:v>
                </c:pt>
                <c:pt idx="2495">
                  <c:v>44.7</c:v>
                </c:pt>
                <c:pt idx="2496">
                  <c:v>44.3</c:v>
                </c:pt>
                <c:pt idx="2497">
                  <c:v>46.2</c:v>
                </c:pt>
                <c:pt idx="2498">
                  <c:v>47.5</c:v>
                </c:pt>
                <c:pt idx="2499">
                  <c:v>48.3</c:v>
                </c:pt>
                <c:pt idx="2500">
                  <c:v>49.8</c:v>
                </c:pt>
                <c:pt idx="2501">
                  <c:v>51.5</c:v>
                </c:pt>
                <c:pt idx="2502">
                  <c:v>51.2</c:v>
                </c:pt>
                <c:pt idx="2503">
                  <c:v>51.5</c:v>
                </c:pt>
                <c:pt idx="2504">
                  <c:v>53</c:v>
                </c:pt>
                <c:pt idx="2505">
                  <c:v>54.2</c:v>
                </c:pt>
                <c:pt idx="2506">
                  <c:v>52.3</c:v>
                </c:pt>
                <c:pt idx="2507">
                  <c:v>52.7</c:v>
                </c:pt>
                <c:pt idx="2508">
                  <c:v>51.6</c:v>
                </c:pt>
                <c:pt idx="2509">
                  <c:v>50.7</c:v>
                </c:pt>
                <c:pt idx="2510">
                  <c:v>50.1</c:v>
                </c:pt>
                <c:pt idx="2511">
                  <c:v>49.8</c:v>
                </c:pt>
                <c:pt idx="2512">
                  <c:v>49</c:v>
                </c:pt>
                <c:pt idx="2513">
                  <c:v>48.1</c:v>
                </c:pt>
                <c:pt idx="2514">
                  <c:v>48.6</c:v>
                </c:pt>
                <c:pt idx="2515">
                  <c:v>49.8</c:v>
                </c:pt>
                <c:pt idx="2516">
                  <c:v>50</c:v>
                </c:pt>
                <c:pt idx="2517">
                  <c:v>48.5</c:v>
                </c:pt>
                <c:pt idx="2518">
                  <c:v>47</c:v>
                </c:pt>
                <c:pt idx="2519">
                  <c:v>47.2</c:v>
                </c:pt>
                <c:pt idx="2520">
                  <c:v>49</c:v>
                </c:pt>
                <c:pt idx="2521">
                  <c:v>47.3</c:v>
                </c:pt>
                <c:pt idx="2522">
                  <c:v>46.4</c:v>
                </c:pt>
                <c:pt idx="2523">
                  <c:v>45.5</c:v>
                </c:pt>
                <c:pt idx="2524">
                  <c:v>47.6</c:v>
                </c:pt>
                <c:pt idx="2525">
                  <c:v>47.6</c:v>
                </c:pt>
                <c:pt idx="2526">
                  <c:v>48.5</c:v>
                </c:pt>
                <c:pt idx="2527">
                  <c:v>45.4</c:v>
                </c:pt>
                <c:pt idx="2528">
                  <c:v>46.7</c:v>
                </c:pt>
                <c:pt idx="2529">
                  <c:v>48.4</c:v>
                </c:pt>
                <c:pt idx="2530">
                  <c:v>46.8</c:v>
                </c:pt>
                <c:pt idx="2531">
                  <c:v>48.1</c:v>
                </c:pt>
                <c:pt idx="2532">
                  <c:v>49</c:v>
                </c:pt>
                <c:pt idx="2533">
                  <c:v>47.7</c:v>
                </c:pt>
                <c:pt idx="2534">
                  <c:v>47.4</c:v>
                </c:pt>
                <c:pt idx="2535">
                  <c:v>47.6</c:v>
                </c:pt>
                <c:pt idx="2536">
                  <c:v>48.9</c:v>
                </c:pt>
                <c:pt idx="2537">
                  <c:v>47.7</c:v>
                </c:pt>
                <c:pt idx="2538">
                  <c:v>48</c:v>
                </c:pt>
                <c:pt idx="2539">
                  <c:v>47.5</c:v>
                </c:pt>
                <c:pt idx="2540">
                  <c:v>47.8</c:v>
                </c:pt>
                <c:pt idx="2541">
                  <c:v>47.2</c:v>
                </c:pt>
                <c:pt idx="2542">
                  <c:v>49.1</c:v>
                </c:pt>
                <c:pt idx="2543">
                  <c:v>48.8</c:v>
                </c:pt>
                <c:pt idx="2544">
                  <c:v>48.3</c:v>
                </c:pt>
                <c:pt idx="2545">
                  <c:v>47</c:v>
                </c:pt>
                <c:pt idx="2546">
                  <c:v>49.1</c:v>
                </c:pt>
                <c:pt idx="2547">
                  <c:v>49.1</c:v>
                </c:pt>
                <c:pt idx="2548">
                  <c:v>47.9</c:v>
                </c:pt>
                <c:pt idx="2549">
                  <c:v>48.6</c:v>
                </c:pt>
                <c:pt idx="2550">
                  <c:v>47.6</c:v>
                </c:pt>
                <c:pt idx="2551">
                  <c:v>47.4</c:v>
                </c:pt>
                <c:pt idx="2552">
                  <c:v>48.6</c:v>
                </c:pt>
                <c:pt idx="2553">
                  <c:v>48.5</c:v>
                </c:pt>
                <c:pt idx="2554">
                  <c:v>48.5</c:v>
                </c:pt>
                <c:pt idx="2555">
                  <c:v>46.7</c:v>
                </c:pt>
                <c:pt idx="2556">
                  <c:v>48.8</c:v>
                </c:pt>
                <c:pt idx="2557">
                  <c:v>47.6</c:v>
                </c:pt>
                <c:pt idx="2558">
                  <c:v>48.8</c:v>
                </c:pt>
                <c:pt idx="2559">
                  <c:v>48.4</c:v>
                </c:pt>
                <c:pt idx="2560">
                  <c:v>48.8</c:v>
                </c:pt>
                <c:pt idx="2561">
                  <c:v>48.6</c:v>
                </c:pt>
                <c:pt idx="2562">
                  <c:v>48.3</c:v>
                </c:pt>
                <c:pt idx="2563">
                  <c:v>49</c:v>
                </c:pt>
                <c:pt idx="2564">
                  <c:v>49.8</c:v>
                </c:pt>
                <c:pt idx="2565">
                  <c:v>47.8</c:v>
                </c:pt>
                <c:pt idx="2566">
                  <c:v>48.7</c:v>
                </c:pt>
                <c:pt idx="2567">
                  <c:v>49.6</c:v>
                </c:pt>
                <c:pt idx="2568">
                  <c:v>49.5</c:v>
                </c:pt>
                <c:pt idx="2569">
                  <c:v>48.9</c:v>
                </c:pt>
                <c:pt idx="2570">
                  <c:v>48.4</c:v>
                </c:pt>
                <c:pt idx="2571">
                  <c:v>48.5</c:v>
                </c:pt>
                <c:pt idx="2572">
                  <c:v>48.7</c:v>
                </c:pt>
                <c:pt idx="2573">
                  <c:v>48</c:v>
                </c:pt>
                <c:pt idx="2574">
                  <c:v>48.4</c:v>
                </c:pt>
                <c:pt idx="2575">
                  <c:v>48.9</c:v>
                </c:pt>
                <c:pt idx="2576">
                  <c:v>49.5</c:v>
                </c:pt>
                <c:pt idx="2577">
                  <c:v>47.8</c:v>
                </c:pt>
                <c:pt idx="2578">
                  <c:v>48.6</c:v>
                </c:pt>
                <c:pt idx="2579">
                  <c:v>48.8</c:v>
                </c:pt>
                <c:pt idx="2580">
                  <c:v>48.4</c:v>
                </c:pt>
                <c:pt idx="2581">
                  <c:v>48.9</c:v>
                </c:pt>
                <c:pt idx="2582">
                  <c:v>49.2</c:v>
                </c:pt>
                <c:pt idx="2583">
                  <c:v>48.9</c:v>
                </c:pt>
                <c:pt idx="2584">
                  <c:v>48.7</c:v>
                </c:pt>
                <c:pt idx="2585">
                  <c:v>50</c:v>
                </c:pt>
                <c:pt idx="2586">
                  <c:v>48.1</c:v>
                </c:pt>
                <c:pt idx="2587">
                  <c:v>49.7</c:v>
                </c:pt>
                <c:pt idx="2588">
                  <c:v>47.6</c:v>
                </c:pt>
                <c:pt idx="2589">
                  <c:v>48.4</c:v>
                </c:pt>
                <c:pt idx="2590">
                  <c:v>47.9</c:v>
                </c:pt>
                <c:pt idx="2591">
                  <c:v>48.1</c:v>
                </c:pt>
                <c:pt idx="2592">
                  <c:v>47.9</c:v>
                </c:pt>
                <c:pt idx="2593">
                  <c:v>47.2</c:v>
                </c:pt>
                <c:pt idx="2594">
                  <c:v>47.5</c:v>
                </c:pt>
                <c:pt idx="2595">
                  <c:v>48.4</c:v>
                </c:pt>
                <c:pt idx="2596">
                  <c:v>47.1</c:v>
                </c:pt>
                <c:pt idx="2597">
                  <c:v>47.2</c:v>
                </c:pt>
                <c:pt idx="2598">
                  <c:v>47.6</c:v>
                </c:pt>
                <c:pt idx="2599">
                  <c:v>47.6</c:v>
                </c:pt>
                <c:pt idx="2600">
                  <c:v>47.4</c:v>
                </c:pt>
                <c:pt idx="2601">
                  <c:v>48.4</c:v>
                </c:pt>
                <c:pt idx="2602">
                  <c:v>47.3</c:v>
                </c:pt>
                <c:pt idx="2603">
                  <c:v>46.3</c:v>
                </c:pt>
                <c:pt idx="2604">
                  <c:v>47.8</c:v>
                </c:pt>
                <c:pt idx="2605">
                  <c:v>46.5</c:v>
                </c:pt>
                <c:pt idx="2606">
                  <c:v>46.1</c:v>
                </c:pt>
                <c:pt idx="2607">
                  <c:v>46.9</c:v>
                </c:pt>
                <c:pt idx="2608">
                  <c:v>45.9</c:v>
                </c:pt>
                <c:pt idx="2609">
                  <c:v>45.2</c:v>
                </c:pt>
                <c:pt idx="2610">
                  <c:v>45.2</c:v>
                </c:pt>
                <c:pt idx="2611">
                  <c:v>44.5</c:v>
                </c:pt>
                <c:pt idx="2612">
                  <c:v>43.7</c:v>
                </c:pt>
                <c:pt idx="2613">
                  <c:v>43.1</c:v>
                </c:pt>
                <c:pt idx="2614">
                  <c:v>41.9</c:v>
                </c:pt>
                <c:pt idx="2615">
                  <c:v>41.6</c:v>
                </c:pt>
                <c:pt idx="2616">
                  <c:v>40.4</c:v>
                </c:pt>
                <c:pt idx="2617">
                  <c:v>40</c:v>
                </c:pt>
                <c:pt idx="2618">
                  <c:v>39.299999999999997</c:v>
                </c:pt>
                <c:pt idx="2619">
                  <c:v>38</c:v>
                </c:pt>
                <c:pt idx="2620">
                  <c:v>35.9</c:v>
                </c:pt>
                <c:pt idx="2621">
                  <c:v>36.5</c:v>
                </c:pt>
                <c:pt idx="2622">
                  <c:v>34.6</c:v>
                </c:pt>
                <c:pt idx="2623">
                  <c:v>34.1</c:v>
                </c:pt>
                <c:pt idx="2624">
                  <c:v>33.1</c:v>
                </c:pt>
                <c:pt idx="2625">
                  <c:v>34</c:v>
                </c:pt>
                <c:pt idx="2626">
                  <c:v>34.1</c:v>
                </c:pt>
                <c:pt idx="2627">
                  <c:v>32.200000000000003</c:v>
                </c:pt>
                <c:pt idx="2628">
                  <c:v>31.6</c:v>
                </c:pt>
                <c:pt idx="2629">
                  <c:v>31.4</c:v>
                </c:pt>
                <c:pt idx="2630">
                  <c:v>32.6</c:v>
                </c:pt>
                <c:pt idx="2631">
                  <c:v>31.5</c:v>
                </c:pt>
                <c:pt idx="2632">
                  <c:v>30.9</c:v>
                </c:pt>
                <c:pt idx="2633">
                  <c:v>30.8</c:v>
                </c:pt>
                <c:pt idx="2634">
                  <c:v>30.8</c:v>
                </c:pt>
                <c:pt idx="2635">
                  <c:v>30.4</c:v>
                </c:pt>
                <c:pt idx="2636">
                  <c:v>29.9</c:v>
                </c:pt>
                <c:pt idx="2637">
                  <c:v>29.8</c:v>
                </c:pt>
                <c:pt idx="2638">
                  <c:v>30.4</c:v>
                </c:pt>
                <c:pt idx="2639">
                  <c:v>29.4</c:v>
                </c:pt>
                <c:pt idx="2640">
                  <c:v>29.4</c:v>
                </c:pt>
                <c:pt idx="2641">
                  <c:v>29</c:v>
                </c:pt>
                <c:pt idx="2642">
                  <c:v>29.5</c:v>
                </c:pt>
                <c:pt idx="2643">
                  <c:v>28.3</c:v>
                </c:pt>
                <c:pt idx="2644">
                  <c:v>29.9</c:v>
                </c:pt>
                <c:pt idx="2645">
                  <c:v>29.5</c:v>
                </c:pt>
                <c:pt idx="2646">
                  <c:v>28.7</c:v>
                </c:pt>
                <c:pt idx="2647">
                  <c:v>28.7</c:v>
                </c:pt>
                <c:pt idx="2648">
                  <c:v>30</c:v>
                </c:pt>
                <c:pt idx="2649">
                  <c:v>28.4</c:v>
                </c:pt>
                <c:pt idx="2650">
                  <c:v>30</c:v>
                </c:pt>
                <c:pt idx="2651">
                  <c:v>29.9</c:v>
                </c:pt>
                <c:pt idx="2652">
                  <c:v>30.5</c:v>
                </c:pt>
                <c:pt idx="2653">
                  <c:v>30.2</c:v>
                </c:pt>
                <c:pt idx="2654">
                  <c:v>30.5</c:v>
                </c:pt>
                <c:pt idx="2655">
                  <c:v>30.7</c:v>
                </c:pt>
                <c:pt idx="2656">
                  <c:v>30.3</c:v>
                </c:pt>
                <c:pt idx="2657">
                  <c:v>31.6</c:v>
                </c:pt>
                <c:pt idx="2658">
                  <c:v>31.2</c:v>
                </c:pt>
                <c:pt idx="2659">
                  <c:v>32</c:v>
                </c:pt>
                <c:pt idx="2660">
                  <c:v>32.1</c:v>
                </c:pt>
                <c:pt idx="2661">
                  <c:v>33</c:v>
                </c:pt>
                <c:pt idx="2662">
                  <c:v>34.299999999999997</c:v>
                </c:pt>
                <c:pt idx="2663">
                  <c:v>34</c:v>
                </c:pt>
                <c:pt idx="2664">
                  <c:v>34.5</c:v>
                </c:pt>
                <c:pt idx="2665">
                  <c:v>34.799999999999997</c:v>
                </c:pt>
                <c:pt idx="2666">
                  <c:v>35.5</c:v>
                </c:pt>
                <c:pt idx="2667">
                  <c:v>36.700000000000003</c:v>
                </c:pt>
                <c:pt idx="2668">
                  <c:v>37.200000000000003</c:v>
                </c:pt>
                <c:pt idx="2669">
                  <c:v>37.200000000000003</c:v>
                </c:pt>
                <c:pt idx="2670">
                  <c:v>38.6</c:v>
                </c:pt>
                <c:pt idx="2671">
                  <c:v>38.700000000000003</c:v>
                </c:pt>
              </c:numCache>
            </c:numRef>
          </c:xVal>
          <c:yVal>
            <c:numRef>
              <c:f>'67M14'!$A$2:$A$2673</c:f>
              <c:numCache>
                <c:formatCode>General</c:formatCode>
                <c:ptCount val="267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numCache>
            </c:numRef>
          </c:yVal>
          <c:smooth val="1"/>
          <c:extLst>
            <c:ext xmlns:c16="http://schemas.microsoft.com/office/drawing/2014/chart" uri="{C3380CC4-5D6E-409C-BE32-E72D297353CC}">
              <c16:uniqueId val="{00000001-424E-40DB-A0FF-17C8C7CB6139}"/>
            </c:ext>
          </c:extLst>
        </c:ser>
        <c:ser>
          <c:idx val="2"/>
          <c:order val="2"/>
          <c:tx>
            <c:strRef>
              <c:f>'67M14'!$D$1</c:f>
              <c:strCache>
                <c:ptCount val="1"/>
                <c:pt idx="0">
                  <c:v>2017</c:v>
                </c:pt>
              </c:strCache>
            </c:strRef>
          </c:tx>
          <c:spPr>
            <a:ln w="12700" cap="rnd">
              <a:solidFill>
                <a:schemeClr val="accent3"/>
              </a:solidFill>
              <a:round/>
            </a:ln>
            <a:effectLst/>
          </c:spPr>
          <c:marker>
            <c:symbol val="none"/>
          </c:marker>
          <c:xVal>
            <c:numRef>
              <c:f>'67M14'!$D$2:$D$2673</c:f>
              <c:numCache>
                <c:formatCode>General</c:formatCode>
                <c:ptCount val="2672"/>
                <c:pt idx="1">
                  <c:v>2</c:v>
                </c:pt>
                <c:pt idx="2">
                  <c:v>2.2000000000000002</c:v>
                </c:pt>
                <c:pt idx="3">
                  <c:v>4</c:v>
                </c:pt>
                <c:pt idx="4">
                  <c:v>3.9</c:v>
                </c:pt>
                <c:pt idx="5">
                  <c:v>4.7</c:v>
                </c:pt>
                <c:pt idx="6">
                  <c:v>4.5999999999999996</c:v>
                </c:pt>
                <c:pt idx="7">
                  <c:v>4.9000000000000004</c:v>
                </c:pt>
                <c:pt idx="8">
                  <c:v>5.2</c:v>
                </c:pt>
                <c:pt idx="9">
                  <c:v>5</c:v>
                </c:pt>
                <c:pt idx="10">
                  <c:v>4.5</c:v>
                </c:pt>
                <c:pt idx="11">
                  <c:v>4.0999999999999996</c:v>
                </c:pt>
                <c:pt idx="12">
                  <c:v>3.4</c:v>
                </c:pt>
                <c:pt idx="13">
                  <c:v>4</c:v>
                </c:pt>
                <c:pt idx="14">
                  <c:v>6</c:v>
                </c:pt>
                <c:pt idx="15">
                  <c:v>5.4</c:v>
                </c:pt>
                <c:pt idx="16">
                  <c:v>5.2</c:v>
                </c:pt>
                <c:pt idx="17">
                  <c:v>6.2</c:v>
                </c:pt>
                <c:pt idx="18">
                  <c:v>6.7</c:v>
                </c:pt>
                <c:pt idx="19">
                  <c:v>4.3</c:v>
                </c:pt>
                <c:pt idx="20">
                  <c:v>3.5</c:v>
                </c:pt>
                <c:pt idx="21">
                  <c:v>5</c:v>
                </c:pt>
                <c:pt idx="22">
                  <c:v>5.4</c:v>
                </c:pt>
                <c:pt idx="23">
                  <c:v>3.7</c:v>
                </c:pt>
                <c:pt idx="24">
                  <c:v>3.7</c:v>
                </c:pt>
                <c:pt idx="25">
                  <c:v>3.2</c:v>
                </c:pt>
                <c:pt idx="26">
                  <c:v>2.8</c:v>
                </c:pt>
                <c:pt idx="27">
                  <c:v>3.8</c:v>
                </c:pt>
                <c:pt idx="28">
                  <c:v>4</c:v>
                </c:pt>
                <c:pt idx="29">
                  <c:v>3.9</c:v>
                </c:pt>
                <c:pt idx="30">
                  <c:v>2.4</c:v>
                </c:pt>
                <c:pt idx="31">
                  <c:v>2.1</c:v>
                </c:pt>
                <c:pt idx="32">
                  <c:v>2.6</c:v>
                </c:pt>
                <c:pt idx="33">
                  <c:v>3.2</c:v>
                </c:pt>
                <c:pt idx="34">
                  <c:v>2.2999999999999998</c:v>
                </c:pt>
                <c:pt idx="35">
                  <c:v>2.1</c:v>
                </c:pt>
                <c:pt idx="36">
                  <c:v>2.9</c:v>
                </c:pt>
                <c:pt idx="37">
                  <c:v>2.6</c:v>
                </c:pt>
                <c:pt idx="38">
                  <c:v>2.7</c:v>
                </c:pt>
                <c:pt idx="39">
                  <c:v>3.8</c:v>
                </c:pt>
                <c:pt idx="40">
                  <c:v>3.5</c:v>
                </c:pt>
                <c:pt idx="41">
                  <c:v>2.2999999999999998</c:v>
                </c:pt>
                <c:pt idx="42">
                  <c:v>2.8</c:v>
                </c:pt>
                <c:pt idx="43">
                  <c:v>2.2000000000000002</c:v>
                </c:pt>
                <c:pt idx="44">
                  <c:v>3.3</c:v>
                </c:pt>
                <c:pt idx="45">
                  <c:v>3</c:v>
                </c:pt>
                <c:pt idx="46">
                  <c:v>2.9</c:v>
                </c:pt>
                <c:pt idx="47">
                  <c:v>3.5</c:v>
                </c:pt>
                <c:pt idx="48">
                  <c:v>3.6</c:v>
                </c:pt>
                <c:pt idx="49">
                  <c:v>4.4000000000000004</c:v>
                </c:pt>
                <c:pt idx="50">
                  <c:v>4.8</c:v>
                </c:pt>
                <c:pt idx="51">
                  <c:v>3.6</c:v>
                </c:pt>
                <c:pt idx="52">
                  <c:v>3.5</c:v>
                </c:pt>
                <c:pt idx="53">
                  <c:v>2</c:v>
                </c:pt>
                <c:pt idx="54">
                  <c:v>2.2000000000000002</c:v>
                </c:pt>
                <c:pt idx="55">
                  <c:v>2.6</c:v>
                </c:pt>
                <c:pt idx="56">
                  <c:v>3.5</c:v>
                </c:pt>
                <c:pt idx="57">
                  <c:v>5</c:v>
                </c:pt>
                <c:pt idx="58">
                  <c:v>5</c:v>
                </c:pt>
                <c:pt idx="59">
                  <c:v>5.6</c:v>
                </c:pt>
                <c:pt idx="60">
                  <c:v>4.9000000000000004</c:v>
                </c:pt>
                <c:pt idx="61">
                  <c:v>5.5</c:v>
                </c:pt>
                <c:pt idx="62">
                  <c:v>4.5</c:v>
                </c:pt>
                <c:pt idx="63">
                  <c:v>4.2</c:v>
                </c:pt>
                <c:pt idx="64">
                  <c:v>4.5</c:v>
                </c:pt>
                <c:pt idx="65">
                  <c:v>5.4</c:v>
                </c:pt>
                <c:pt idx="66">
                  <c:v>4</c:v>
                </c:pt>
                <c:pt idx="67">
                  <c:v>4.9000000000000004</c:v>
                </c:pt>
                <c:pt idx="68">
                  <c:v>4.7</c:v>
                </c:pt>
                <c:pt idx="69">
                  <c:v>3.9</c:v>
                </c:pt>
                <c:pt idx="70">
                  <c:v>5.0999999999999996</c:v>
                </c:pt>
                <c:pt idx="71">
                  <c:v>4.5</c:v>
                </c:pt>
                <c:pt idx="72">
                  <c:v>4.5999999999999996</c:v>
                </c:pt>
                <c:pt idx="73">
                  <c:v>4.5</c:v>
                </c:pt>
                <c:pt idx="74">
                  <c:v>4.7</c:v>
                </c:pt>
                <c:pt idx="75">
                  <c:v>3.9</c:v>
                </c:pt>
                <c:pt idx="76">
                  <c:v>3.4</c:v>
                </c:pt>
                <c:pt idx="77">
                  <c:v>3.3</c:v>
                </c:pt>
                <c:pt idx="78">
                  <c:v>3.9</c:v>
                </c:pt>
                <c:pt idx="79">
                  <c:v>3.2</c:v>
                </c:pt>
                <c:pt idx="80">
                  <c:v>4.3</c:v>
                </c:pt>
                <c:pt idx="81">
                  <c:v>4.9000000000000004</c:v>
                </c:pt>
                <c:pt idx="82">
                  <c:v>4.8</c:v>
                </c:pt>
                <c:pt idx="83">
                  <c:v>4.5999999999999996</c:v>
                </c:pt>
                <c:pt idx="84">
                  <c:v>5.6</c:v>
                </c:pt>
                <c:pt idx="85">
                  <c:v>6.5</c:v>
                </c:pt>
                <c:pt idx="86">
                  <c:v>5.4</c:v>
                </c:pt>
                <c:pt idx="87">
                  <c:v>6</c:v>
                </c:pt>
                <c:pt idx="88">
                  <c:v>4.9000000000000004</c:v>
                </c:pt>
                <c:pt idx="89">
                  <c:v>5.7</c:v>
                </c:pt>
                <c:pt idx="90">
                  <c:v>4.8</c:v>
                </c:pt>
                <c:pt idx="91">
                  <c:v>4.7</c:v>
                </c:pt>
                <c:pt idx="92">
                  <c:v>6.4</c:v>
                </c:pt>
                <c:pt idx="93">
                  <c:v>6.2</c:v>
                </c:pt>
                <c:pt idx="94">
                  <c:v>5.6</c:v>
                </c:pt>
                <c:pt idx="95">
                  <c:v>5.4</c:v>
                </c:pt>
                <c:pt idx="96">
                  <c:v>5.6</c:v>
                </c:pt>
                <c:pt idx="97">
                  <c:v>6</c:v>
                </c:pt>
                <c:pt idx="98">
                  <c:v>5.0999999999999996</c:v>
                </c:pt>
                <c:pt idx="99">
                  <c:v>6</c:v>
                </c:pt>
                <c:pt idx="100">
                  <c:v>6</c:v>
                </c:pt>
                <c:pt idx="101">
                  <c:v>5.9</c:v>
                </c:pt>
                <c:pt idx="102">
                  <c:v>5.8</c:v>
                </c:pt>
                <c:pt idx="103">
                  <c:v>6.5</c:v>
                </c:pt>
                <c:pt idx="104">
                  <c:v>6.3</c:v>
                </c:pt>
                <c:pt idx="105">
                  <c:v>6.4</c:v>
                </c:pt>
                <c:pt idx="106">
                  <c:v>5.7</c:v>
                </c:pt>
                <c:pt idx="107">
                  <c:v>6.4</c:v>
                </c:pt>
                <c:pt idx="108">
                  <c:v>6.3</c:v>
                </c:pt>
                <c:pt idx="109">
                  <c:v>7.8</c:v>
                </c:pt>
                <c:pt idx="110">
                  <c:v>8.1999999999999993</c:v>
                </c:pt>
                <c:pt idx="111">
                  <c:v>6.3</c:v>
                </c:pt>
                <c:pt idx="112">
                  <c:v>6.1</c:v>
                </c:pt>
                <c:pt idx="113">
                  <c:v>3.5</c:v>
                </c:pt>
                <c:pt idx="114">
                  <c:v>0.8</c:v>
                </c:pt>
                <c:pt idx="115">
                  <c:v>-1.7</c:v>
                </c:pt>
                <c:pt idx="116">
                  <c:v>-3.3</c:v>
                </c:pt>
                <c:pt idx="117">
                  <c:v>-4.0999999999999996</c:v>
                </c:pt>
                <c:pt idx="118">
                  <c:v>-2.2999999999999998</c:v>
                </c:pt>
                <c:pt idx="119">
                  <c:v>2.9</c:v>
                </c:pt>
                <c:pt idx="120">
                  <c:v>6.5</c:v>
                </c:pt>
                <c:pt idx="121">
                  <c:v>7.8</c:v>
                </c:pt>
                <c:pt idx="122">
                  <c:v>10.1</c:v>
                </c:pt>
                <c:pt idx="123">
                  <c:v>8.5</c:v>
                </c:pt>
                <c:pt idx="124">
                  <c:v>8.5</c:v>
                </c:pt>
                <c:pt idx="125">
                  <c:v>7</c:v>
                </c:pt>
                <c:pt idx="126">
                  <c:v>5.2</c:v>
                </c:pt>
                <c:pt idx="127">
                  <c:v>7</c:v>
                </c:pt>
                <c:pt idx="128">
                  <c:v>5</c:v>
                </c:pt>
                <c:pt idx="129">
                  <c:v>2.5</c:v>
                </c:pt>
                <c:pt idx="130">
                  <c:v>0.6</c:v>
                </c:pt>
                <c:pt idx="131">
                  <c:v>-1</c:v>
                </c:pt>
                <c:pt idx="132">
                  <c:v>-3.2</c:v>
                </c:pt>
                <c:pt idx="133">
                  <c:v>-0.4</c:v>
                </c:pt>
                <c:pt idx="134">
                  <c:v>2.7</c:v>
                </c:pt>
                <c:pt idx="135">
                  <c:v>6.9</c:v>
                </c:pt>
                <c:pt idx="136">
                  <c:v>7.8</c:v>
                </c:pt>
                <c:pt idx="137">
                  <c:v>7.3</c:v>
                </c:pt>
                <c:pt idx="138">
                  <c:v>6.7</c:v>
                </c:pt>
                <c:pt idx="139">
                  <c:v>6.5</c:v>
                </c:pt>
                <c:pt idx="140">
                  <c:v>6.6</c:v>
                </c:pt>
                <c:pt idx="141">
                  <c:v>5.3</c:v>
                </c:pt>
                <c:pt idx="142">
                  <c:v>5.6</c:v>
                </c:pt>
                <c:pt idx="143">
                  <c:v>4.5</c:v>
                </c:pt>
                <c:pt idx="144">
                  <c:v>5.0999999999999996</c:v>
                </c:pt>
                <c:pt idx="145">
                  <c:v>4.8</c:v>
                </c:pt>
                <c:pt idx="146">
                  <c:v>3.6</c:v>
                </c:pt>
                <c:pt idx="147">
                  <c:v>4.0999999999999996</c:v>
                </c:pt>
                <c:pt idx="148">
                  <c:v>4.8</c:v>
                </c:pt>
                <c:pt idx="149">
                  <c:v>3.5</c:v>
                </c:pt>
                <c:pt idx="150">
                  <c:v>4.3</c:v>
                </c:pt>
                <c:pt idx="151">
                  <c:v>3.4</c:v>
                </c:pt>
                <c:pt idx="152">
                  <c:v>5</c:v>
                </c:pt>
                <c:pt idx="153">
                  <c:v>3.6</c:v>
                </c:pt>
                <c:pt idx="154">
                  <c:v>4.5</c:v>
                </c:pt>
                <c:pt idx="155">
                  <c:v>4.2</c:v>
                </c:pt>
                <c:pt idx="156">
                  <c:v>4</c:v>
                </c:pt>
                <c:pt idx="157">
                  <c:v>5.4</c:v>
                </c:pt>
                <c:pt idx="158">
                  <c:v>5.4</c:v>
                </c:pt>
                <c:pt idx="159">
                  <c:v>5</c:v>
                </c:pt>
                <c:pt idx="160">
                  <c:v>4.5</c:v>
                </c:pt>
                <c:pt idx="161">
                  <c:v>3.5</c:v>
                </c:pt>
                <c:pt idx="162">
                  <c:v>5.6</c:v>
                </c:pt>
                <c:pt idx="163">
                  <c:v>5.6</c:v>
                </c:pt>
                <c:pt idx="164">
                  <c:v>4.2</c:v>
                </c:pt>
                <c:pt idx="165">
                  <c:v>5</c:v>
                </c:pt>
                <c:pt idx="166">
                  <c:v>5</c:v>
                </c:pt>
                <c:pt idx="167">
                  <c:v>4.3</c:v>
                </c:pt>
                <c:pt idx="168">
                  <c:v>3</c:v>
                </c:pt>
                <c:pt idx="169">
                  <c:v>2.7</c:v>
                </c:pt>
                <c:pt idx="170">
                  <c:v>1.5</c:v>
                </c:pt>
                <c:pt idx="171">
                  <c:v>-0.3</c:v>
                </c:pt>
                <c:pt idx="172">
                  <c:v>-0.6</c:v>
                </c:pt>
                <c:pt idx="173">
                  <c:v>0.4</c:v>
                </c:pt>
                <c:pt idx="174">
                  <c:v>3</c:v>
                </c:pt>
                <c:pt idx="175">
                  <c:v>4.7</c:v>
                </c:pt>
                <c:pt idx="176">
                  <c:v>4.5</c:v>
                </c:pt>
                <c:pt idx="177">
                  <c:v>4.3</c:v>
                </c:pt>
                <c:pt idx="178">
                  <c:v>5</c:v>
                </c:pt>
                <c:pt idx="179">
                  <c:v>5</c:v>
                </c:pt>
                <c:pt idx="180">
                  <c:v>7.1</c:v>
                </c:pt>
                <c:pt idx="181">
                  <c:v>5.5</c:v>
                </c:pt>
                <c:pt idx="182">
                  <c:v>3.6</c:v>
                </c:pt>
                <c:pt idx="183">
                  <c:v>-0.8</c:v>
                </c:pt>
                <c:pt idx="184">
                  <c:v>-7.3</c:v>
                </c:pt>
                <c:pt idx="185">
                  <c:v>-14.8</c:v>
                </c:pt>
                <c:pt idx="186">
                  <c:v>-28.3</c:v>
                </c:pt>
                <c:pt idx="187">
                  <c:v>-35.799999999999997</c:v>
                </c:pt>
                <c:pt idx="188">
                  <c:v>-43.6</c:v>
                </c:pt>
                <c:pt idx="189">
                  <c:v>-41.8</c:v>
                </c:pt>
                <c:pt idx="190">
                  <c:v>-29</c:v>
                </c:pt>
                <c:pt idx="191">
                  <c:v>-9.4</c:v>
                </c:pt>
                <c:pt idx="192">
                  <c:v>5.9</c:v>
                </c:pt>
                <c:pt idx="193">
                  <c:v>19.899999999999999</c:v>
                </c:pt>
                <c:pt idx="194">
                  <c:v>26.2</c:v>
                </c:pt>
                <c:pt idx="195">
                  <c:v>23.8</c:v>
                </c:pt>
                <c:pt idx="196">
                  <c:v>18.100000000000001</c:v>
                </c:pt>
                <c:pt idx="197">
                  <c:v>11.2</c:v>
                </c:pt>
                <c:pt idx="198">
                  <c:v>8.3000000000000007</c:v>
                </c:pt>
                <c:pt idx="199">
                  <c:v>5.9</c:v>
                </c:pt>
                <c:pt idx="200">
                  <c:v>6.8</c:v>
                </c:pt>
                <c:pt idx="201">
                  <c:v>6.3</c:v>
                </c:pt>
                <c:pt idx="202">
                  <c:v>7.1</c:v>
                </c:pt>
                <c:pt idx="203">
                  <c:v>7.9</c:v>
                </c:pt>
                <c:pt idx="204">
                  <c:v>5.4</c:v>
                </c:pt>
                <c:pt idx="205">
                  <c:v>5.6</c:v>
                </c:pt>
                <c:pt idx="206">
                  <c:v>6.5</c:v>
                </c:pt>
                <c:pt idx="207">
                  <c:v>5.8</c:v>
                </c:pt>
                <c:pt idx="208">
                  <c:v>4.7</c:v>
                </c:pt>
                <c:pt idx="209">
                  <c:v>4.7</c:v>
                </c:pt>
                <c:pt idx="210">
                  <c:v>5.8</c:v>
                </c:pt>
                <c:pt idx="211">
                  <c:v>4.3</c:v>
                </c:pt>
                <c:pt idx="212">
                  <c:v>4.0999999999999996</c:v>
                </c:pt>
                <c:pt idx="213">
                  <c:v>3.9</c:v>
                </c:pt>
                <c:pt idx="214">
                  <c:v>4.4000000000000004</c:v>
                </c:pt>
                <c:pt idx="215">
                  <c:v>4</c:v>
                </c:pt>
                <c:pt idx="216">
                  <c:v>4.3</c:v>
                </c:pt>
                <c:pt idx="217">
                  <c:v>3.6</c:v>
                </c:pt>
                <c:pt idx="218">
                  <c:v>3.6</c:v>
                </c:pt>
                <c:pt idx="219">
                  <c:v>4.5</c:v>
                </c:pt>
                <c:pt idx="220">
                  <c:v>4.4000000000000004</c:v>
                </c:pt>
                <c:pt idx="221">
                  <c:v>5.2</c:v>
                </c:pt>
                <c:pt idx="222">
                  <c:v>5.5</c:v>
                </c:pt>
                <c:pt idx="223">
                  <c:v>5.3</c:v>
                </c:pt>
                <c:pt idx="224">
                  <c:v>4.5</c:v>
                </c:pt>
                <c:pt idx="225">
                  <c:v>4.5999999999999996</c:v>
                </c:pt>
                <c:pt idx="226">
                  <c:v>3.9</c:v>
                </c:pt>
                <c:pt idx="227">
                  <c:v>4.2</c:v>
                </c:pt>
                <c:pt idx="228">
                  <c:v>5.0999999999999996</c:v>
                </c:pt>
                <c:pt idx="229">
                  <c:v>3.7</c:v>
                </c:pt>
                <c:pt idx="230">
                  <c:v>4.4000000000000004</c:v>
                </c:pt>
                <c:pt idx="231">
                  <c:v>4.7</c:v>
                </c:pt>
                <c:pt idx="232">
                  <c:v>4.5999999999999996</c:v>
                </c:pt>
                <c:pt idx="233">
                  <c:v>4.5</c:v>
                </c:pt>
                <c:pt idx="234">
                  <c:v>4.2</c:v>
                </c:pt>
                <c:pt idx="235">
                  <c:v>5.4</c:v>
                </c:pt>
                <c:pt idx="236">
                  <c:v>5.5</c:v>
                </c:pt>
                <c:pt idx="237">
                  <c:v>5.8</c:v>
                </c:pt>
                <c:pt idx="238">
                  <c:v>5.3</c:v>
                </c:pt>
                <c:pt idx="239">
                  <c:v>5</c:v>
                </c:pt>
                <c:pt idx="240">
                  <c:v>5.0999999999999996</c:v>
                </c:pt>
                <c:pt idx="241">
                  <c:v>5.4</c:v>
                </c:pt>
                <c:pt idx="242">
                  <c:v>5.5</c:v>
                </c:pt>
                <c:pt idx="243">
                  <c:v>4.5</c:v>
                </c:pt>
                <c:pt idx="244">
                  <c:v>5.0999999999999996</c:v>
                </c:pt>
                <c:pt idx="245">
                  <c:v>5.2</c:v>
                </c:pt>
                <c:pt idx="246">
                  <c:v>5.6</c:v>
                </c:pt>
                <c:pt idx="247">
                  <c:v>5.6</c:v>
                </c:pt>
                <c:pt idx="248">
                  <c:v>5.9</c:v>
                </c:pt>
                <c:pt idx="249">
                  <c:v>6.2</c:v>
                </c:pt>
                <c:pt idx="250">
                  <c:v>5.4</c:v>
                </c:pt>
                <c:pt idx="251">
                  <c:v>6.3</c:v>
                </c:pt>
                <c:pt idx="252">
                  <c:v>6.4</c:v>
                </c:pt>
                <c:pt idx="253">
                  <c:v>6.9</c:v>
                </c:pt>
                <c:pt idx="254">
                  <c:v>6.5</c:v>
                </c:pt>
                <c:pt idx="255">
                  <c:v>5.7</c:v>
                </c:pt>
                <c:pt idx="256">
                  <c:v>6.6</c:v>
                </c:pt>
                <c:pt idx="257">
                  <c:v>6.5</c:v>
                </c:pt>
                <c:pt idx="258">
                  <c:v>6.6</c:v>
                </c:pt>
                <c:pt idx="259">
                  <c:v>7.5</c:v>
                </c:pt>
                <c:pt idx="260">
                  <c:v>6.7</c:v>
                </c:pt>
                <c:pt idx="261">
                  <c:v>6.8</c:v>
                </c:pt>
                <c:pt idx="262">
                  <c:v>7.1</c:v>
                </c:pt>
                <c:pt idx="263">
                  <c:v>7.4</c:v>
                </c:pt>
                <c:pt idx="264">
                  <c:v>6.3</c:v>
                </c:pt>
                <c:pt idx="265">
                  <c:v>6.9</c:v>
                </c:pt>
                <c:pt idx="266">
                  <c:v>6.6</c:v>
                </c:pt>
                <c:pt idx="267">
                  <c:v>6.7</c:v>
                </c:pt>
                <c:pt idx="268">
                  <c:v>8.1</c:v>
                </c:pt>
                <c:pt idx="269">
                  <c:v>8.6999999999999993</c:v>
                </c:pt>
                <c:pt idx="270">
                  <c:v>8.1999999999999993</c:v>
                </c:pt>
                <c:pt idx="271">
                  <c:v>6.9</c:v>
                </c:pt>
                <c:pt idx="272">
                  <c:v>7.4</c:v>
                </c:pt>
                <c:pt idx="273">
                  <c:v>7.7</c:v>
                </c:pt>
                <c:pt idx="274">
                  <c:v>7.1</c:v>
                </c:pt>
                <c:pt idx="275">
                  <c:v>6.9</c:v>
                </c:pt>
                <c:pt idx="276">
                  <c:v>6.2</c:v>
                </c:pt>
                <c:pt idx="277">
                  <c:v>4.5999999999999996</c:v>
                </c:pt>
                <c:pt idx="278">
                  <c:v>3.9</c:v>
                </c:pt>
                <c:pt idx="279">
                  <c:v>2.8</c:v>
                </c:pt>
                <c:pt idx="280">
                  <c:v>3.6</c:v>
                </c:pt>
                <c:pt idx="281">
                  <c:v>6.3</c:v>
                </c:pt>
                <c:pt idx="282">
                  <c:v>7.7</c:v>
                </c:pt>
                <c:pt idx="283">
                  <c:v>7.8</c:v>
                </c:pt>
                <c:pt idx="284">
                  <c:v>8.1</c:v>
                </c:pt>
                <c:pt idx="285">
                  <c:v>7.3</c:v>
                </c:pt>
                <c:pt idx="286">
                  <c:v>7.2</c:v>
                </c:pt>
                <c:pt idx="287">
                  <c:v>6.2</c:v>
                </c:pt>
                <c:pt idx="288">
                  <c:v>6.5</c:v>
                </c:pt>
                <c:pt idx="289">
                  <c:v>6.3</c:v>
                </c:pt>
                <c:pt idx="290">
                  <c:v>5.3</c:v>
                </c:pt>
                <c:pt idx="291">
                  <c:v>5.4</c:v>
                </c:pt>
                <c:pt idx="292">
                  <c:v>6.3</c:v>
                </c:pt>
                <c:pt idx="293">
                  <c:v>5.4</c:v>
                </c:pt>
                <c:pt idx="294">
                  <c:v>7.3</c:v>
                </c:pt>
                <c:pt idx="295">
                  <c:v>6.1</c:v>
                </c:pt>
                <c:pt idx="296">
                  <c:v>6.1</c:v>
                </c:pt>
                <c:pt idx="297">
                  <c:v>6.9</c:v>
                </c:pt>
                <c:pt idx="298">
                  <c:v>8.6</c:v>
                </c:pt>
                <c:pt idx="299">
                  <c:v>6.4</c:v>
                </c:pt>
                <c:pt idx="300">
                  <c:v>6.7</c:v>
                </c:pt>
                <c:pt idx="301">
                  <c:v>7.4</c:v>
                </c:pt>
                <c:pt idx="302">
                  <c:v>6.4</c:v>
                </c:pt>
                <c:pt idx="303">
                  <c:v>6.5</c:v>
                </c:pt>
                <c:pt idx="304">
                  <c:v>6.4</c:v>
                </c:pt>
                <c:pt idx="305">
                  <c:v>6.6</c:v>
                </c:pt>
                <c:pt idx="306">
                  <c:v>7.6</c:v>
                </c:pt>
                <c:pt idx="307">
                  <c:v>6.4</c:v>
                </c:pt>
                <c:pt idx="308">
                  <c:v>7.2</c:v>
                </c:pt>
                <c:pt idx="309">
                  <c:v>6.7</c:v>
                </c:pt>
                <c:pt idx="310">
                  <c:v>7.7</c:v>
                </c:pt>
                <c:pt idx="311">
                  <c:v>7.3</c:v>
                </c:pt>
                <c:pt idx="312">
                  <c:v>8.1</c:v>
                </c:pt>
                <c:pt idx="313">
                  <c:v>6.8</c:v>
                </c:pt>
                <c:pt idx="314">
                  <c:v>7.9</c:v>
                </c:pt>
                <c:pt idx="315">
                  <c:v>7.2</c:v>
                </c:pt>
                <c:pt idx="316">
                  <c:v>8.1</c:v>
                </c:pt>
                <c:pt idx="317">
                  <c:v>6.6</c:v>
                </c:pt>
                <c:pt idx="318">
                  <c:v>8.5</c:v>
                </c:pt>
                <c:pt idx="319">
                  <c:v>6.2</c:v>
                </c:pt>
                <c:pt idx="320">
                  <c:v>4.0999999999999996</c:v>
                </c:pt>
                <c:pt idx="321">
                  <c:v>4.4000000000000004</c:v>
                </c:pt>
                <c:pt idx="322">
                  <c:v>5.6</c:v>
                </c:pt>
                <c:pt idx="323">
                  <c:v>7.7</c:v>
                </c:pt>
                <c:pt idx="324">
                  <c:v>8</c:v>
                </c:pt>
                <c:pt idx="325">
                  <c:v>8.1999999999999993</c:v>
                </c:pt>
                <c:pt idx="326">
                  <c:v>5.8</c:v>
                </c:pt>
                <c:pt idx="327">
                  <c:v>3.6</c:v>
                </c:pt>
                <c:pt idx="328">
                  <c:v>1.4</c:v>
                </c:pt>
                <c:pt idx="329">
                  <c:v>2</c:v>
                </c:pt>
                <c:pt idx="330">
                  <c:v>1.4</c:v>
                </c:pt>
                <c:pt idx="331">
                  <c:v>1</c:v>
                </c:pt>
                <c:pt idx="332">
                  <c:v>0.1</c:v>
                </c:pt>
                <c:pt idx="333">
                  <c:v>0.9</c:v>
                </c:pt>
                <c:pt idx="334">
                  <c:v>2</c:v>
                </c:pt>
                <c:pt idx="335">
                  <c:v>4.0999999999999996</c:v>
                </c:pt>
                <c:pt idx="336">
                  <c:v>5.8</c:v>
                </c:pt>
                <c:pt idx="337">
                  <c:v>6.7</c:v>
                </c:pt>
                <c:pt idx="338">
                  <c:v>6.5</c:v>
                </c:pt>
                <c:pt idx="339">
                  <c:v>9.1999999999999993</c:v>
                </c:pt>
                <c:pt idx="340">
                  <c:v>11.2</c:v>
                </c:pt>
                <c:pt idx="341">
                  <c:v>11.3</c:v>
                </c:pt>
                <c:pt idx="342">
                  <c:v>12.6</c:v>
                </c:pt>
                <c:pt idx="343">
                  <c:v>12.3</c:v>
                </c:pt>
                <c:pt idx="344">
                  <c:v>10.7</c:v>
                </c:pt>
                <c:pt idx="345">
                  <c:v>7.8</c:v>
                </c:pt>
                <c:pt idx="346">
                  <c:v>7.7</c:v>
                </c:pt>
                <c:pt idx="347">
                  <c:v>9.5</c:v>
                </c:pt>
                <c:pt idx="348">
                  <c:v>8.9</c:v>
                </c:pt>
                <c:pt idx="349">
                  <c:v>7.9</c:v>
                </c:pt>
                <c:pt idx="350">
                  <c:v>7.9</c:v>
                </c:pt>
                <c:pt idx="351">
                  <c:v>9.1</c:v>
                </c:pt>
                <c:pt idx="352">
                  <c:v>9.8000000000000007</c:v>
                </c:pt>
                <c:pt idx="353">
                  <c:v>8.6999999999999993</c:v>
                </c:pt>
                <c:pt idx="354">
                  <c:v>6.9</c:v>
                </c:pt>
                <c:pt idx="355">
                  <c:v>4.5</c:v>
                </c:pt>
                <c:pt idx="356">
                  <c:v>2.9</c:v>
                </c:pt>
                <c:pt idx="357">
                  <c:v>4.4000000000000004</c:v>
                </c:pt>
                <c:pt idx="358">
                  <c:v>3.9</c:v>
                </c:pt>
                <c:pt idx="359">
                  <c:v>3.4</c:v>
                </c:pt>
                <c:pt idx="360">
                  <c:v>3.7</c:v>
                </c:pt>
                <c:pt idx="361">
                  <c:v>3.9</c:v>
                </c:pt>
                <c:pt idx="362">
                  <c:v>5.2</c:v>
                </c:pt>
                <c:pt idx="363">
                  <c:v>5.6</c:v>
                </c:pt>
                <c:pt idx="364">
                  <c:v>3.7</c:v>
                </c:pt>
                <c:pt idx="365">
                  <c:v>2.2999999999999998</c:v>
                </c:pt>
                <c:pt idx="366">
                  <c:v>3.1</c:v>
                </c:pt>
                <c:pt idx="367">
                  <c:v>5</c:v>
                </c:pt>
                <c:pt idx="368">
                  <c:v>8.5</c:v>
                </c:pt>
                <c:pt idx="369">
                  <c:v>12.4</c:v>
                </c:pt>
                <c:pt idx="370">
                  <c:v>14.3</c:v>
                </c:pt>
                <c:pt idx="371">
                  <c:v>13.9</c:v>
                </c:pt>
                <c:pt idx="372">
                  <c:v>9.8000000000000007</c:v>
                </c:pt>
                <c:pt idx="373">
                  <c:v>4.9000000000000004</c:v>
                </c:pt>
                <c:pt idx="374">
                  <c:v>2.9</c:v>
                </c:pt>
                <c:pt idx="375">
                  <c:v>1.4</c:v>
                </c:pt>
                <c:pt idx="376">
                  <c:v>1.4</c:v>
                </c:pt>
                <c:pt idx="377">
                  <c:v>0.8</c:v>
                </c:pt>
                <c:pt idx="378">
                  <c:v>3.1</c:v>
                </c:pt>
                <c:pt idx="379">
                  <c:v>5.4</c:v>
                </c:pt>
                <c:pt idx="380">
                  <c:v>7.1</c:v>
                </c:pt>
                <c:pt idx="381">
                  <c:v>7.4</c:v>
                </c:pt>
                <c:pt idx="382">
                  <c:v>5.9</c:v>
                </c:pt>
                <c:pt idx="383">
                  <c:v>4.5999999999999996</c:v>
                </c:pt>
                <c:pt idx="384">
                  <c:v>5.3</c:v>
                </c:pt>
                <c:pt idx="385">
                  <c:v>6.8</c:v>
                </c:pt>
                <c:pt idx="386">
                  <c:v>6.6</c:v>
                </c:pt>
                <c:pt idx="387">
                  <c:v>8.9</c:v>
                </c:pt>
                <c:pt idx="388">
                  <c:v>9.1</c:v>
                </c:pt>
                <c:pt idx="389">
                  <c:v>8.6</c:v>
                </c:pt>
                <c:pt idx="390">
                  <c:v>9.4</c:v>
                </c:pt>
                <c:pt idx="391">
                  <c:v>7.6</c:v>
                </c:pt>
                <c:pt idx="392">
                  <c:v>7.3</c:v>
                </c:pt>
                <c:pt idx="393">
                  <c:v>6.7</c:v>
                </c:pt>
                <c:pt idx="394">
                  <c:v>6.7</c:v>
                </c:pt>
                <c:pt idx="395">
                  <c:v>6.8</c:v>
                </c:pt>
                <c:pt idx="396">
                  <c:v>6.6</c:v>
                </c:pt>
                <c:pt idx="397">
                  <c:v>6</c:v>
                </c:pt>
                <c:pt idx="398">
                  <c:v>6.2</c:v>
                </c:pt>
                <c:pt idx="399">
                  <c:v>7.5</c:v>
                </c:pt>
                <c:pt idx="400">
                  <c:v>6.7</c:v>
                </c:pt>
                <c:pt idx="401">
                  <c:v>5.7</c:v>
                </c:pt>
                <c:pt idx="402">
                  <c:v>7.1</c:v>
                </c:pt>
                <c:pt idx="403">
                  <c:v>5.5</c:v>
                </c:pt>
                <c:pt idx="404">
                  <c:v>7.6</c:v>
                </c:pt>
                <c:pt idx="405">
                  <c:v>6.9</c:v>
                </c:pt>
                <c:pt idx="406">
                  <c:v>6.2</c:v>
                </c:pt>
                <c:pt idx="407">
                  <c:v>6.7</c:v>
                </c:pt>
                <c:pt idx="408">
                  <c:v>7.2</c:v>
                </c:pt>
                <c:pt idx="409">
                  <c:v>8.1</c:v>
                </c:pt>
                <c:pt idx="410">
                  <c:v>7.8</c:v>
                </c:pt>
                <c:pt idx="411">
                  <c:v>7.9</c:v>
                </c:pt>
                <c:pt idx="412">
                  <c:v>7.6</c:v>
                </c:pt>
                <c:pt idx="413">
                  <c:v>7</c:v>
                </c:pt>
                <c:pt idx="414">
                  <c:v>8.4</c:v>
                </c:pt>
                <c:pt idx="415">
                  <c:v>6.8</c:v>
                </c:pt>
                <c:pt idx="416">
                  <c:v>7.5</c:v>
                </c:pt>
                <c:pt idx="417">
                  <c:v>7.8</c:v>
                </c:pt>
                <c:pt idx="418">
                  <c:v>7.6</c:v>
                </c:pt>
                <c:pt idx="419">
                  <c:v>7.7</c:v>
                </c:pt>
                <c:pt idx="420">
                  <c:v>7.9</c:v>
                </c:pt>
                <c:pt idx="421">
                  <c:v>7.9</c:v>
                </c:pt>
                <c:pt idx="422">
                  <c:v>9.1999999999999993</c:v>
                </c:pt>
                <c:pt idx="423">
                  <c:v>8.4</c:v>
                </c:pt>
                <c:pt idx="424">
                  <c:v>8.9</c:v>
                </c:pt>
                <c:pt idx="425">
                  <c:v>9.4</c:v>
                </c:pt>
                <c:pt idx="426">
                  <c:v>7.8</c:v>
                </c:pt>
                <c:pt idx="427">
                  <c:v>8</c:v>
                </c:pt>
                <c:pt idx="428">
                  <c:v>7.8</c:v>
                </c:pt>
                <c:pt idx="429">
                  <c:v>6.9</c:v>
                </c:pt>
                <c:pt idx="430">
                  <c:v>6.4</c:v>
                </c:pt>
                <c:pt idx="431">
                  <c:v>6.9</c:v>
                </c:pt>
                <c:pt idx="432">
                  <c:v>7.6</c:v>
                </c:pt>
                <c:pt idx="433">
                  <c:v>8.8000000000000007</c:v>
                </c:pt>
                <c:pt idx="434">
                  <c:v>9.1</c:v>
                </c:pt>
                <c:pt idx="435">
                  <c:v>9.6</c:v>
                </c:pt>
                <c:pt idx="436">
                  <c:v>9</c:v>
                </c:pt>
                <c:pt idx="437">
                  <c:v>9.9</c:v>
                </c:pt>
                <c:pt idx="438">
                  <c:v>8.6</c:v>
                </c:pt>
                <c:pt idx="439">
                  <c:v>8.9</c:v>
                </c:pt>
                <c:pt idx="440">
                  <c:v>8.1</c:v>
                </c:pt>
                <c:pt idx="441">
                  <c:v>9.5</c:v>
                </c:pt>
                <c:pt idx="442">
                  <c:v>9</c:v>
                </c:pt>
                <c:pt idx="443">
                  <c:v>8.4</c:v>
                </c:pt>
                <c:pt idx="444">
                  <c:v>8.6999999999999993</c:v>
                </c:pt>
                <c:pt idx="445">
                  <c:v>9.1999999999999993</c:v>
                </c:pt>
                <c:pt idx="446">
                  <c:v>8.8000000000000007</c:v>
                </c:pt>
                <c:pt idx="447">
                  <c:v>8.9</c:v>
                </c:pt>
                <c:pt idx="448">
                  <c:v>9.3000000000000007</c:v>
                </c:pt>
                <c:pt idx="449">
                  <c:v>9.6</c:v>
                </c:pt>
                <c:pt idx="450">
                  <c:v>8.8000000000000007</c:v>
                </c:pt>
                <c:pt idx="451">
                  <c:v>8.1999999999999993</c:v>
                </c:pt>
                <c:pt idx="452">
                  <c:v>9.4</c:v>
                </c:pt>
                <c:pt idx="453">
                  <c:v>8.5</c:v>
                </c:pt>
                <c:pt idx="454">
                  <c:v>7.7</c:v>
                </c:pt>
                <c:pt idx="455">
                  <c:v>8.3000000000000007</c:v>
                </c:pt>
                <c:pt idx="456">
                  <c:v>9.1</c:v>
                </c:pt>
                <c:pt idx="457">
                  <c:v>10.1</c:v>
                </c:pt>
                <c:pt idx="458">
                  <c:v>8.5</c:v>
                </c:pt>
                <c:pt idx="459">
                  <c:v>8.9</c:v>
                </c:pt>
                <c:pt idx="460">
                  <c:v>8.8000000000000007</c:v>
                </c:pt>
                <c:pt idx="461">
                  <c:v>7.2</c:v>
                </c:pt>
                <c:pt idx="462">
                  <c:v>10.1</c:v>
                </c:pt>
                <c:pt idx="463">
                  <c:v>10</c:v>
                </c:pt>
                <c:pt idx="464">
                  <c:v>9.4</c:v>
                </c:pt>
                <c:pt idx="465">
                  <c:v>9.5</c:v>
                </c:pt>
                <c:pt idx="466">
                  <c:v>8.9</c:v>
                </c:pt>
                <c:pt idx="467">
                  <c:v>9</c:v>
                </c:pt>
                <c:pt idx="468">
                  <c:v>9.3000000000000007</c:v>
                </c:pt>
                <c:pt idx="469">
                  <c:v>9.1999999999999993</c:v>
                </c:pt>
                <c:pt idx="470">
                  <c:v>9.4</c:v>
                </c:pt>
                <c:pt idx="471">
                  <c:v>8.6</c:v>
                </c:pt>
                <c:pt idx="472">
                  <c:v>9</c:v>
                </c:pt>
                <c:pt idx="473">
                  <c:v>9.4</c:v>
                </c:pt>
                <c:pt idx="474">
                  <c:v>9.5</c:v>
                </c:pt>
                <c:pt idx="475">
                  <c:v>8.9</c:v>
                </c:pt>
                <c:pt idx="476">
                  <c:v>8.4</c:v>
                </c:pt>
                <c:pt idx="477">
                  <c:v>8.6</c:v>
                </c:pt>
                <c:pt idx="478">
                  <c:v>9</c:v>
                </c:pt>
                <c:pt idx="479">
                  <c:v>10.1</c:v>
                </c:pt>
                <c:pt idx="480">
                  <c:v>10.199999999999999</c:v>
                </c:pt>
                <c:pt idx="481">
                  <c:v>8.9</c:v>
                </c:pt>
                <c:pt idx="482">
                  <c:v>10.4</c:v>
                </c:pt>
                <c:pt idx="483">
                  <c:v>9.6</c:v>
                </c:pt>
                <c:pt idx="484">
                  <c:v>8.9</c:v>
                </c:pt>
                <c:pt idx="485">
                  <c:v>9.5</c:v>
                </c:pt>
                <c:pt idx="486">
                  <c:v>9.1999999999999993</c:v>
                </c:pt>
                <c:pt idx="487">
                  <c:v>9.8000000000000007</c:v>
                </c:pt>
                <c:pt idx="488">
                  <c:v>8.6</c:v>
                </c:pt>
                <c:pt idx="489">
                  <c:v>9.1</c:v>
                </c:pt>
                <c:pt idx="490">
                  <c:v>9.3000000000000007</c:v>
                </c:pt>
                <c:pt idx="491">
                  <c:v>10</c:v>
                </c:pt>
                <c:pt idx="492">
                  <c:v>9.1</c:v>
                </c:pt>
                <c:pt idx="493">
                  <c:v>10.1</c:v>
                </c:pt>
                <c:pt idx="494">
                  <c:v>10.6</c:v>
                </c:pt>
                <c:pt idx="495">
                  <c:v>10.1</c:v>
                </c:pt>
                <c:pt idx="496">
                  <c:v>8.8000000000000007</c:v>
                </c:pt>
                <c:pt idx="497">
                  <c:v>9.1999999999999993</c:v>
                </c:pt>
                <c:pt idx="498">
                  <c:v>9.1999999999999993</c:v>
                </c:pt>
                <c:pt idx="499">
                  <c:v>8.5</c:v>
                </c:pt>
                <c:pt idx="500">
                  <c:v>9.6999999999999993</c:v>
                </c:pt>
                <c:pt idx="501">
                  <c:v>10.199999999999999</c:v>
                </c:pt>
                <c:pt idx="502">
                  <c:v>9.3000000000000007</c:v>
                </c:pt>
                <c:pt idx="503">
                  <c:v>11.2</c:v>
                </c:pt>
                <c:pt idx="504">
                  <c:v>9.8000000000000007</c:v>
                </c:pt>
                <c:pt idx="505">
                  <c:v>10.3</c:v>
                </c:pt>
                <c:pt idx="506">
                  <c:v>9.4</c:v>
                </c:pt>
                <c:pt idx="507">
                  <c:v>10.8</c:v>
                </c:pt>
                <c:pt idx="508">
                  <c:v>10.4</c:v>
                </c:pt>
                <c:pt idx="509">
                  <c:v>8.9</c:v>
                </c:pt>
                <c:pt idx="510">
                  <c:v>10</c:v>
                </c:pt>
                <c:pt idx="511">
                  <c:v>9.6999999999999993</c:v>
                </c:pt>
                <c:pt idx="512">
                  <c:v>11.2</c:v>
                </c:pt>
                <c:pt idx="513">
                  <c:v>10.5</c:v>
                </c:pt>
                <c:pt idx="514">
                  <c:v>10.1</c:v>
                </c:pt>
                <c:pt idx="515">
                  <c:v>10.5</c:v>
                </c:pt>
                <c:pt idx="516">
                  <c:v>10.3</c:v>
                </c:pt>
                <c:pt idx="517">
                  <c:v>10.7</c:v>
                </c:pt>
                <c:pt idx="518">
                  <c:v>12.4</c:v>
                </c:pt>
                <c:pt idx="519">
                  <c:v>12.1</c:v>
                </c:pt>
                <c:pt idx="520">
                  <c:v>11.2</c:v>
                </c:pt>
                <c:pt idx="521">
                  <c:v>11.5</c:v>
                </c:pt>
                <c:pt idx="522">
                  <c:v>11.1</c:v>
                </c:pt>
                <c:pt idx="523">
                  <c:v>11.1</c:v>
                </c:pt>
                <c:pt idx="524">
                  <c:v>12.2</c:v>
                </c:pt>
                <c:pt idx="525">
                  <c:v>11.3</c:v>
                </c:pt>
                <c:pt idx="526">
                  <c:v>11.2</c:v>
                </c:pt>
                <c:pt idx="527">
                  <c:v>12.3</c:v>
                </c:pt>
                <c:pt idx="528">
                  <c:v>11.6</c:v>
                </c:pt>
                <c:pt idx="529">
                  <c:v>12</c:v>
                </c:pt>
                <c:pt idx="530">
                  <c:v>10.199999999999999</c:v>
                </c:pt>
                <c:pt idx="531">
                  <c:v>11.6</c:v>
                </c:pt>
                <c:pt idx="532">
                  <c:v>11.9</c:v>
                </c:pt>
                <c:pt idx="533">
                  <c:v>11.3</c:v>
                </c:pt>
                <c:pt idx="534">
                  <c:v>10.8</c:v>
                </c:pt>
                <c:pt idx="535">
                  <c:v>10.1</c:v>
                </c:pt>
                <c:pt idx="536">
                  <c:v>11.3</c:v>
                </c:pt>
                <c:pt idx="537">
                  <c:v>11.4</c:v>
                </c:pt>
                <c:pt idx="538">
                  <c:v>10.3</c:v>
                </c:pt>
                <c:pt idx="539">
                  <c:v>10.9</c:v>
                </c:pt>
                <c:pt idx="540">
                  <c:v>11.9</c:v>
                </c:pt>
                <c:pt idx="541">
                  <c:v>10.8</c:v>
                </c:pt>
                <c:pt idx="542">
                  <c:v>10.4</c:v>
                </c:pt>
                <c:pt idx="543">
                  <c:v>12</c:v>
                </c:pt>
                <c:pt idx="544">
                  <c:v>10.5</c:v>
                </c:pt>
                <c:pt idx="545">
                  <c:v>11</c:v>
                </c:pt>
                <c:pt idx="546">
                  <c:v>11.2</c:v>
                </c:pt>
                <c:pt idx="547">
                  <c:v>10.5</c:v>
                </c:pt>
                <c:pt idx="548">
                  <c:v>9.5</c:v>
                </c:pt>
                <c:pt idx="549">
                  <c:v>8.8000000000000007</c:v>
                </c:pt>
                <c:pt idx="550">
                  <c:v>8.9</c:v>
                </c:pt>
                <c:pt idx="551">
                  <c:v>10.8</c:v>
                </c:pt>
                <c:pt idx="552">
                  <c:v>13.5</c:v>
                </c:pt>
                <c:pt idx="553">
                  <c:v>13.9</c:v>
                </c:pt>
                <c:pt idx="554">
                  <c:v>13.6</c:v>
                </c:pt>
                <c:pt idx="555">
                  <c:v>13.8</c:v>
                </c:pt>
                <c:pt idx="556">
                  <c:v>13.3</c:v>
                </c:pt>
                <c:pt idx="557">
                  <c:v>15.4</c:v>
                </c:pt>
                <c:pt idx="558">
                  <c:v>17</c:v>
                </c:pt>
                <c:pt idx="559">
                  <c:v>17.3</c:v>
                </c:pt>
                <c:pt idx="560">
                  <c:v>18.899999999999999</c:v>
                </c:pt>
                <c:pt idx="561">
                  <c:v>18.7</c:v>
                </c:pt>
                <c:pt idx="562">
                  <c:v>19.3</c:v>
                </c:pt>
                <c:pt idx="563">
                  <c:v>18.600000000000001</c:v>
                </c:pt>
                <c:pt idx="564">
                  <c:v>19.2</c:v>
                </c:pt>
                <c:pt idx="565">
                  <c:v>19.8</c:v>
                </c:pt>
                <c:pt idx="566">
                  <c:v>20.399999999999999</c:v>
                </c:pt>
                <c:pt idx="567">
                  <c:v>20.8</c:v>
                </c:pt>
                <c:pt idx="568">
                  <c:v>20.9</c:v>
                </c:pt>
                <c:pt idx="569">
                  <c:v>20.3</c:v>
                </c:pt>
                <c:pt idx="570">
                  <c:v>21.2</c:v>
                </c:pt>
                <c:pt idx="571">
                  <c:v>20.6</c:v>
                </c:pt>
                <c:pt idx="572">
                  <c:v>21.5</c:v>
                </c:pt>
                <c:pt idx="573">
                  <c:v>21.1</c:v>
                </c:pt>
                <c:pt idx="574">
                  <c:v>20.9</c:v>
                </c:pt>
                <c:pt idx="575">
                  <c:v>22.2</c:v>
                </c:pt>
                <c:pt idx="576">
                  <c:v>22.2</c:v>
                </c:pt>
                <c:pt idx="577">
                  <c:v>22</c:v>
                </c:pt>
                <c:pt idx="578">
                  <c:v>21.2</c:v>
                </c:pt>
                <c:pt idx="579">
                  <c:v>22.5</c:v>
                </c:pt>
                <c:pt idx="580">
                  <c:v>20.399999999999999</c:v>
                </c:pt>
                <c:pt idx="581">
                  <c:v>23</c:v>
                </c:pt>
                <c:pt idx="582">
                  <c:v>23.4</c:v>
                </c:pt>
                <c:pt idx="583">
                  <c:v>22.1</c:v>
                </c:pt>
                <c:pt idx="584">
                  <c:v>22</c:v>
                </c:pt>
                <c:pt idx="585">
                  <c:v>23.3</c:v>
                </c:pt>
                <c:pt idx="586">
                  <c:v>21.2</c:v>
                </c:pt>
                <c:pt idx="587">
                  <c:v>22.4</c:v>
                </c:pt>
                <c:pt idx="588">
                  <c:v>23.4</c:v>
                </c:pt>
                <c:pt idx="589">
                  <c:v>23.5</c:v>
                </c:pt>
                <c:pt idx="590">
                  <c:v>22.9</c:v>
                </c:pt>
                <c:pt idx="591">
                  <c:v>22.6</c:v>
                </c:pt>
                <c:pt idx="592">
                  <c:v>23.4</c:v>
                </c:pt>
                <c:pt idx="593">
                  <c:v>22.1</c:v>
                </c:pt>
                <c:pt idx="594">
                  <c:v>22.1</c:v>
                </c:pt>
                <c:pt idx="595">
                  <c:v>20.9</c:v>
                </c:pt>
                <c:pt idx="596">
                  <c:v>19.100000000000001</c:v>
                </c:pt>
                <c:pt idx="597">
                  <c:v>15.1</c:v>
                </c:pt>
                <c:pt idx="598">
                  <c:v>12</c:v>
                </c:pt>
                <c:pt idx="599">
                  <c:v>9.4</c:v>
                </c:pt>
                <c:pt idx="600">
                  <c:v>7.4</c:v>
                </c:pt>
                <c:pt idx="601">
                  <c:v>6.6</c:v>
                </c:pt>
                <c:pt idx="602">
                  <c:v>8.9</c:v>
                </c:pt>
                <c:pt idx="603">
                  <c:v>11</c:v>
                </c:pt>
                <c:pt idx="604">
                  <c:v>11.8</c:v>
                </c:pt>
                <c:pt idx="605">
                  <c:v>12.2</c:v>
                </c:pt>
                <c:pt idx="606">
                  <c:v>16.100000000000001</c:v>
                </c:pt>
                <c:pt idx="607">
                  <c:v>18.399999999999999</c:v>
                </c:pt>
                <c:pt idx="608">
                  <c:v>20</c:v>
                </c:pt>
                <c:pt idx="609">
                  <c:v>22.6</c:v>
                </c:pt>
                <c:pt idx="610">
                  <c:v>20.9</c:v>
                </c:pt>
                <c:pt idx="611">
                  <c:v>20.2</c:v>
                </c:pt>
                <c:pt idx="612">
                  <c:v>20.8</c:v>
                </c:pt>
                <c:pt idx="613">
                  <c:v>23.4</c:v>
                </c:pt>
                <c:pt idx="614">
                  <c:v>23.7</c:v>
                </c:pt>
                <c:pt idx="615">
                  <c:v>23.5</c:v>
                </c:pt>
                <c:pt idx="616">
                  <c:v>21.8</c:v>
                </c:pt>
                <c:pt idx="617">
                  <c:v>21.7</c:v>
                </c:pt>
                <c:pt idx="618">
                  <c:v>20.6</c:v>
                </c:pt>
                <c:pt idx="619">
                  <c:v>21.5</c:v>
                </c:pt>
                <c:pt idx="620">
                  <c:v>21.2</c:v>
                </c:pt>
                <c:pt idx="621">
                  <c:v>21.2</c:v>
                </c:pt>
                <c:pt idx="622">
                  <c:v>19.8</c:v>
                </c:pt>
                <c:pt idx="623">
                  <c:v>20.5</c:v>
                </c:pt>
                <c:pt idx="624">
                  <c:v>20.2</c:v>
                </c:pt>
                <c:pt idx="625">
                  <c:v>21.2</c:v>
                </c:pt>
                <c:pt idx="626">
                  <c:v>21.8</c:v>
                </c:pt>
                <c:pt idx="627">
                  <c:v>20.8</c:v>
                </c:pt>
                <c:pt idx="628">
                  <c:v>21.2</c:v>
                </c:pt>
                <c:pt idx="629">
                  <c:v>20</c:v>
                </c:pt>
                <c:pt idx="630">
                  <c:v>19.7</c:v>
                </c:pt>
                <c:pt idx="631">
                  <c:v>19.2</c:v>
                </c:pt>
                <c:pt idx="632">
                  <c:v>20.399999999999999</c:v>
                </c:pt>
                <c:pt idx="633">
                  <c:v>19.600000000000001</c:v>
                </c:pt>
                <c:pt idx="634">
                  <c:v>20.2</c:v>
                </c:pt>
                <c:pt idx="635">
                  <c:v>18.600000000000001</c:v>
                </c:pt>
                <c:pt idx="636">
                  <c:v>17.399999999999999</c:v>
                </c:pt>
                <c:pt idx="637">
                  <c:v>16.600000000000001</c:v>
                </c:pt>
                <c:pt idx="638">
                  <c:v>14.5</c:v>
                </c:pt>
                <c:pt idx="639">
                  <c:v>17.100000000000001</c:v>
                </c:pt>
                <c:pt idx="640">
                  <c:v>17.3</c:v>
                </c:pt>
                <c:pt idx="641">
                  <c:v>15.4</c:v>
                </c:pt>
                <c:pt idx="642">
                  <c:v>15.1</c:v>
                </c:pt>
                <c:pt idx="643">
                  <c:v>15.4</c:v>
                </c:pt>
                <c:pt idx="644">
                  <c:v>15</c:v>
                </c:pt>
                <c:pt idx="645">
                  <c:v>15.8</c:v>
                </c:pt>
                <c:pt idx="646">
                  <c:v>18.100000000000001</c:v>
                </c:pt>
                <c:pt idx="647">
                  <c:v>18.399999999999999</c:v>
                </c:pt>
                <c:pt idx="648">
                  <c:v>19.8</c:v>
                </c:pt>
                <c:pt idx="649">
                  <c:v>19.5</c:v>
                </c:pt>
                <c:pt idx="650">
                  <c:v>19.100000000000001</c:v>
                </c:pt>
                <c:pt idx="651">
                  <c:v>18.7</c:v>
                </c:pt>
                <c:pt idx="652">
                  <c:v>17.899999999999999</c:v>
                </c:pt>
                <c:pt idx="653">
                  <c:v>17.5</c:v>
                </c:pt>
                <c:pt idx="654">
                  <c:v>16.8</c:v>
                </c:pt>
                <c:pt idx="655">
                  <c:v>17</c:v>
                </c:pt>
                <c:pt idx="656">
                  <c:v>17.600000000000001</c:v>
                </c:pt>
                <c:pt idx="657">
                  <c:v>18.8</c:v>
                </c:pt>
                <c:pt idx="658">
                  <c:v>19</c:v>
                </c:pt>
                <c:pt idx="659">
                  <c:v>19</c:v>
                </c:pt>
                <c:pt idx="660">
                  <c:v>18.399999999999999</c:v>
                </c:pt>
                <c:pt idx="661">
                  <c:v>18.3</c:v>
                </c:pt>
                <c:pt idx="662">
                  <c:v>18.899999999999999</c:v>
                </c:pt>
                <c:pt idx="663">
                  <c:v>20.6</c:v>
                </c:pt>
                <c:pt idx="664">
                  <c:v>19.2</c:v>
                </c:pt>
                <c:pt idx="665">
                  <c:v>18.600000000000001</c:v>
                </c:pt>
                <c:pt idx="666">
                  <c:v>18.7</c:v>
                </c:pt>
                <c:pt idx="667">
                  <c:v>18.899999999999999</c:v>
                </c:pt>
                <c:pt idx="668">
                  <c:v>18.5</c:v>
                </c:pt>
                <c:pt idx="669">
                  <c:v>17.100000000000001</c:v>
                </c:pt>
                <c:pt idx="670">
                  <c:v>18.3</c:v>
                </c:pt>
                <c:pt idx="671">
                  <c:v>18.3</c:v>
                </c:pt>
                <c:pt idx="672">
                  <c:v>18.3</c:v>
                </c:pt>
                <c:pt idx="673">
                  <c:v>18.2</c:v>
                </c:pt>
                <c:pt idx="674">
                  <c:v>16.899999999999999</c:v>
                </c:pt>
                <c:pt idx="675">
                  <c:v>18</c:v>
                </c:pt>
                <c:pt idx="676">
                  <c:v>17.399999999999999</c:v>
                </c:pt>
                <c:pt idx="677">
                  <c:v>15.4</c:v>
                </c:pt>
                <c:pt idx="678">
                  <c:v>16.100000000000001</c:v>
                </c:pt>
                <c:pt idx="679">
                  <c:v>17.5</c:v>
                </c:pt>
                <c:pt idx="680">
                  <c:v>17.8</c:v>
                </c:pt>
                <c:pt idx="681">
                  <c:v>19.399999999999999</c:v>
                </c:pt>
                <c:pt idx="682">
                  <c:v>19.2</c:v>
                </c:pt>
                <c:pt idx="683">
                  <c:v>17.600000000000001</c:v>
                </c:pt>
                <c:pt idx="684">
                  <c:v>16.899999999999999</c:v>
                </c:pt>
                <c:pt idx="685">
                  <c:v>17</c:v>
                </c:pt>
                <c:pt idx="686">
                  <c:v>19.100000000000001</c:v>
                </c:pt>
                <c:pt idx="687">
                  <c:v>21.1</c:v>
                </c:pt>
                <c:pt idx="688">
                  <c:v>20.100000000000001</c:v>
                </c:pt>
                <c:pt idx="689">
                  <c:v>21.3</c:v>
                </c:pt>
                <c:pt idx="690">
                  <c:v>20.8</c:v>
                </c:pt>
                <c:pt idx="691">
                  <c:v>22.6</c:v>
                </c:pt>
                <c:pt idx="692">
                  <c:v>22.5</c:v>
                </c:pt>
                <c:pt idx="693">
                  <c:v>22.5</c:v>
                </c:pt>
                <c:pt idx="694">
                  <c:v>21.9</c:v>
                </c:pt>
                <c:pt idx="695">
                  <c:v>21.6</c:v>
                </c:pt>
                <c:pt idx="696">
                  <c:v>22.6</c:v>
                </c:pt>
                <c:pt idx="697">
                  <c:v>22.5</c:v>
                </c:pt>
                <c:pt idx="698">
                  <c:v>21.7</c:v>
                </c:pt>
                <c:pt idx="699">
                  <c:v>21.8</c:v>
                </c:pt>
                <c:pt idx="700">
                  <c:v>21</c:v>
                </c:pt>
                <c:pt idx="701">
                  <c:v>23.3</c:v>
                </c:pt>
                <c:pt idx="702">
                  <c:v>24.1</c:v>
                </c:pt>
                <c:pt idx="703">
                  <c:v>23.9</c:v>
                </c:pt>
                <c:pt idx="704">
                  <c:v>23.9</c:v>
                </c:pt>
                <c:pt idx="705">
                  <c:v>23.1</c:v>
                </c:pt>
                <c:pt idx="706">
                  <c:v>24.1</c:v>
                </c:pt>
                <c:pt idx="707">
                  <c:v>23.2</c:v>
                </c:pt>
                <c:pt idx="708">
                  <c:v>23.1</c:v>
                </c:pt>
                <c:pt idx="709">
                  <c:v>24.3</c:v>
                </c:pt>
                <c:pt idx="710">
                  <c:v>23.3</c:v>
                </c:pt>
                <c:pt idx="711">
                  <c:v>23.2</c:v>
                </c:pt>
                <c:pt idx="712">
                  <c:v>22.4</c:v>
                </c:pt>
                <c:pt idx="713">
                  <c:v>22.2</c:v>
                </c:pt>
                <c:pt idx="714">
                  <c:v>25.2</c:v>
                </c:pt>
                <c:pt idx="715">
                  <c:v>29.8</c:v>
                </c:pt>
                <c:pt idx="716">
                  <c:v>31.7</c:v>
                </c:pt>
                <c:pt idx="717">
                  <c:v>28.9</c:v>
                </c:pt>
                <c:pt idx="718">
                  <c:v>27.4</c:v>
                </c:pt>
                <c:pt idx="719">
                  <c:v>26.2</c:v>
                </c:pt>
                <c:pt idx="720">
                  <c:v>21.4</c:v>
                </c:pt>
                <c:pt idx="721">
                  <c:v>15.1</c:v>
                </c:pt>
                <c:pt idx="722">
                  <c:v>13.9</c:v>
                </c:pt>
                <c:pt idx="723">
                  <c:v>17.899999999999999</c:v>
                </c:pt>
                <c:pt idx="724">
                  <c:v>21.3</c:v>
                </c:pt>
                <c:pt idx="725">
                  <c:v>22.8</c:v>
                </c:pt>
                <c:pt idx="726">
                  <c:v>26.6</c:v>
                </c:pt>
                <c:pt idx="727">
                  <c:v>29.2</c:v>
                </c:pt>
                <c:pt idx="728">
                  <c:v>32</c:v>
                </c:pt>
                <c:pt idx="729">
                  <c:v>32.4</c:v>
                </c:pt>
                <c:pt idx="730">
                  <c:v>31</c:v>
                </c:pt>
                <c:pt idx="731">
                  <c:v>29.9</c:v>
                </c:pt>
                <c:pt idx="732">
                  <c:v>29.2</c:v>
                </c:pt>
                <c:pt idx="733">
                  <c:v>27.8</c:v>
                </c:pt>
                <c:pt idx="734">
                  <c:v>27.1</c:v>
                </c:pt>
                <c:pt idx="735">
                  <c:v>23.8</c:v>
                </c:pt>
                <c:pt idx="736">
                  <c:v>22.9</c:v>
                </c:pt>
                <c:pt idx="737">
                  <c:v>24.8</c:v>
                </c:pt>
                <c:pt idx="738">
                  <c:v>28.5</c:v>
                </c:pt>
                <c:pt idx="739">
                  <c:v>32.5</c:v>
                </c:pt>
                <c:pt idx="740">
                  <c:v>34.200000000000003</c:v>
                </c:pt>
                <c:pt idx="741">
                  <c:v>35.299999999999997</c:v>
                </c:pt>
                <c:pt idx="742">
                  <c:v>33</c:v>
                </c:pt>
                <c:pt idx="743">
                  <c:v>33</c:v>
                </c:pt>
                <c:pt idx="744">
                  <c:v>31.1</c:v>
                </c:pt>
                <c:pt idx="745">
                  <c:v>31.2</c:v>
                </c:pt>
                <c:pt idx="746">
                  <c:v>29.9</c:v>
                </c:pt>
                <c:pt idx="747">
                  <c:v>30.2</c:v>
                </c:pt>
                <c:pt idx="748">
                  <c:v>29.2</c:v>
                </c:pt>
                <c:pt idx="749">
                  <c:v>29</c:v>
                </c:pt>
                <c:pt idx="750">
                  <c:v>28.9</c:v>
                </c:pt>
                <c:pt idx="751">
                  <c:v>28.5</c:v>
                </c:pt>
                <c:pt idx="752">
                  <c:v>28.1</c:v>
                </c:pt>
                <c:pt idx="753">
                  <c:v>25.9</c:v>
                </c:pt>
                <c:pt idx="754">
                  <c:v>24.5</c:v>
                </c:pt>
                <c:pt idx="755">
                  <c:v>23.4</c:v>
                </c:pt>
                <c:pt idx="756">
                  <c:v>23.6</c:v>
                </c:pt>
                <c:pt idx="757">
                  <c:v>23.9</c:v>
                </c:pt>
                <c:pt idx="758">
                  <c:v>24.5</c:v>
                </c:pt>
                <c:pt idx="759">
                  <c:v>20.399999999999999</c:v>
                </c:pt>
                <c:pt idx="760">
                  <c:v>18.899999999999999</c:v>
                </c:pt>
                <c:pt idx="761">
                  <c:v>20.5</c:v>
                </c:pt>
                <c:pt idx="762">
                  <c:v>20.7</c:v>
                </c:pt>
                <c:pt idx="763">
                  <c:v>20.399999999999999</c:v>
                </c:pt>
                <c:pt idx="764">
                  <c:v>18.2</c:v>
                </c:pt>
                <c:pt idx="765">
                  <c:v>18.399999999999999</c:v>
                </c:pt>
                <c:pt idx="766">
                  <c:v>18.5</c:v>
                </c:pt>
                <c:pt idx="767">
                  <c:v>17.2</c:v>
                </c:pt>
                <c:pt idx="768">
                  <c:v>17.600000000000001</c:v>
                </c:pt>
                <c:pt idx="769">
                  <c:v>18.8</c:v>
                </c:pt>
                <c:pt idx="770">
                  <c:v>19.7</c:v>
                </c:pt>
                <c:pt idx="771">
                  <c:v>19</c:v>
                </c:pt>
                <c:pt idx="772">
                  <c:v>18.399999999999999</c:v>
                </c:pt>
                <c:pt idx="773">
                  <c:v>18.100000000000001</c:v>
                </c:pt>
                <c:pt idx="774">
                  <c:v>17.399999999999999</c:v>
                </c:pt>
                <c:pt idx="775">
                  <c:v>18.7</c:v>
                </c:pt>
                <c:pt idx="776">
                  <c:v>20.100000000000001</c:v>
                </c:pt>
                <c:pt idx="777">
                  <c:v>19.8</c:v>
                </c:pt>
                <c:pt idx="778">
                  <c:v>21</c:v>
                </c:pt>
                <c:pt idx="779">
                  <c:v>22.6</c:v>
                </c:pt>
                <c:pt idx="780">
                  <c:v>23</c:v>
                </c:pt>
                <c:pt idx="781">
                  <c:v>23.1</c:v>
                </c:pt>
                <c:pt idx="782">
                  <c:v>23.5</c:v>
                </c:pt>
                <c:pt idx="783">
                  <c:v>21.3</c:v>
                </c:pt>
                <c:pt idx="784">
                  <c:v>21.3</c:v>
                </c:pt>
                <c:pt idx="785">
                  <c:v>20.5</c:v>
                </c:pt>
                <c:pt idx="786">
                  <c:v>22.3</c:v>
                </c:pt>
                <c:pt idx="787">
                  <c:v>23.5</c:v>
                </c:pt>
                <c:pt idx="788">
                  <c:v>23.9</c:v>
                </c:pt>
                <c:pt idx="789">
                  <c:v>24</c:v>
                </c:pt>
                <c:pt idx="790">
                  <c:v>23.4</c:v>
                </c:pt>
                <c:pt idx="791">
                  <c:v>23.4</c:v>
                </c:pt>
                <c:pt idx="792">
                  <c:v>23.3</c:v>
                </c:pt>
                <c:pt idx="793">
                  <c:v>21.6</c:v>
                </c:pt>
                <c:pt idx="794">
                  <c:v>21.2</c:v>
                </c:pt>
                <c:pt idx="795">
                  <c:v>23.1</c:v>
                </c:pt>
                <c:pt idx="796">
                  <c:v>21</c:v>
                </c:pt>
                <c:pt idx="797">
                  <c:v>22.6</c:v>
                </c:pt>
                <c:pt idx="798">
                  <c:v>21.2</c:v>
                </c:pt>
                <c:pt idx="799">
                  <c:v>19.399999999999999</c:v>
                </c:pt>
                <c:pt idx="800">
                  <c:v>19.3</c:v>
                </c:pt>
                <c:pt idx="801">
                  <c:v>20.5</c:v>
                </c:pt>
                <c:pt idx="802">
                  <c:v>19.399999999999999</c:v>
                </c:pt>
                <c:pt idx="803">
                  <c:v>20.8</c:v>
                </c:pt>
                <c:pt idx="804">
                  <c:v>21</c:v>
                </c:pt>
                <c:pt idx="805">
                  <c:v>22.6</c:v>
                </c:pt>
                <c:pt idx="806">
                  <c:v>23</c:v>
                </c:pt>
                <c:pt idx="807">
                  <c:v>23.2</c:v>
                </c:pt>
                <c:pt idx="808">
                  <c:v>24.2</c:v>
                </c:pt>
                <c:pt idx="809">
                  <c:v>23.7</c:v>
                </c:pt>
                <c:pt idx="810">
                  <c:v>23.1</c:v>
                </c:pt>
                <c:pt idx="811">
                  <c:v>22.8</c:v>
                </c:pt>
                <c:pt idx="812">
                  <c:v>23.6</c:v>
                </c:pt>
                <c:pt idx="813">
                  <c:v>24.6</c:v>
                </c:pt>
                <c:pt idx="814">
                  <c:v>23.4</c:v>
                </c:pt>
                <c:pt idx="815">
                  <c:v>25.3</c:v>
                </c:pt>
                <c:pt idx="816">
                  <c:v>23.9</c:v>
                </c:pt>
                <c:pt idx="817">
                  <c:v>24.9</c:v>
                </c:pt>
                <c:pt idx="818">
                  <c:v>24.8</c:v>
                </c:pt>
                <c:pt idx="819">
                  <c:v>24.6</c:v>
                </c:pt>
                <c:pt idx="820">
                  <c:v>22.1</c:v>
                </c:pt>
                <c:pt idx="821">
                  <c:v>25.1</c:v>
                </c:pt>
                <c:pt idx="822">
                  <c:v>24.9</c:v>
                </c:pt>
                <c:pt idx="823">
                  <c:v>24.5</c:v>
                </c:pt>
                <c:pt idx="824">
                  <c:v>23.2</c:v>
                </c:pt>
                <c:pt idx="825">
                  <c:v>22.1</c:v>
                </c:pt>
                <c:pt idx="826">
                  <c:v>23.4</c:v>
                </c:pt>
                <c:pt idx="827">
                  <c:v>24.4</c:v>
                </c:pt>
                <c:pt idx="828">
                  <c:v>24.3</c:v>
                </c:pt>
                <c:pt idx="829">
                  <c:v>24.4</c:v>
                </c:pt>
                <c:pt idx="830">
                  <c:v>22.8</c:v>
                </c:pt>
                <c:pt idx="831">
                  <c:v>21.5</c:v>
                </c:pt>
                <c:pt idx="832">
                  <c:v>22.4</c:v>
                </c:pt>
                <c:pt idx="833">
                  <c:v>22.3</c:v>
                </c:pt>
                <c:pt idx="834">
                  <c:v>25</c:v>
                </c:pt>
                <c:pt idx="835">
                  <c:v>23</c:v>
                </c:pt>
                <c:pt idx="836">
                  <c:v>22.9</c:v>
                </c:pt>
                <c:pt idx="837">
                  <c:v>22.2</c:v>
                </c:pt>
                <c:pt idx="838">
                  <c:v>21.8</c:v>
                </c:pt>
                <c:pt idx="839">
                  <c:v>21.6</c:v>
                </c:pt>
                <c:pt idx="840">
                  <c:v>22.6</c:v>
                </c:pt>
                <c:pt idx="841">
                  <c:v>23</c:v>
                </c:pt>
                <c:pt idx="842">
                  <c:v>22.2</c:v>
                </c:pt>
                <c:pt idx="843">
                  <c:v>20.100000000000001</c:v>
                </c:pt>
                <c:pt idx="844">
                  <c:v>20.9</c:v>
                </c:pt>
                <c:pt idx="845">
                  <c:v>22.6</c:v>
                </c:pt>
                <c:pt idx="846">
                  <c:v>22.2</c:v>
                </c:pt>
                <c:pt idx="847">
                  <c:v>21.8</c:v>
                </c:pt>
                <c:pt idx="848">
                  <c:v>20.6</c:v>
                </c:pt>
                <c:pt idx="849">
                  <c:v>21.7</c:v>
                </c:pt>
                <c:pt idx="850">
                  <c:v>21.2</c:v>
                </c:pt>
                <c:pt idx="851">
                  <c:v>21.8</c:v>
                </c:pt>
                <c:pt idx="852">
                  <c:v>19.3</c:v>
                </c:pt>
                <c:pt idx="853">
                  <c:v>21.2</c:v>
                </c:pt>
                <c:pt idx="854">
                  <c:v>20.8</c:v>
                </c:pt>
                <c:pt idx="855">
                  <c:v>20.3</c:v>
                </c:pt>
                <c:pt idx="856">
                  <c:v>21.4</c:v>
                </c:pt>
                <c:pt idx="857">
                  <c:v>20.3</c:v>
                </c:pt>
                <c:pt idx="858">
                  <c:v>18.899999999999999</c:v>
                </c:pt>
                <c:pt idx="859">
                  <c:v>20.6</c:v>
                </c:pt>
                <c:pt idx="860">
                  <c:v>20.100000000000001</c:v>
                </c:pt>
                <c:pt idx="861">
                  <c:v>21.5</c:v>
                </c:pt>
                <c:pt idx="862">
                  <c:v>19.600000000000001</c:v>
                </c:pt>
                <c:pt idx="863">
                  <c:v>20.7</c:v>
                </c:pt>
                <c:pt idx="864">
                  <c:v>17.399999999999999</c:v>
                </c:pt>
                <c:pt idx="865">
                  <c:v>18.2</c:v>
                </c:pt>
                <c:pt idx="866">
                  <c:v>18.8</c:v>
                </c:pt>
                <c:pt idx="867">
                  <c:v>19.3</c:v>
                </c:pt>
                <c:pt idx="868">
                  <c:v>18.5</c:v>
                </c:pt>
                <c:pt idx="869">
                  <c:v>17.7</c:v>
                </c:pt>
                <c:pt idx="870">
                  <c:v>18.899999999999999</c:v>
                </c:pt>
                <c:pt idx="871">
                  <c:v>17.5</c:v>
                </c:pt>
                <c:pt idx="872">
                  <c:v>18.899999999999999</c:v>
                </c:pt>
                <c:pt idx="873">
                  <c:v>16.8</c:v>
                </c:pt>
                <c:pt idx="874">
                  <c:v>18</c:v>
                </c:pt>
                <c:pt idx="875">
                  <c:v>15.9</c:v>
                </c:pt>
                <c:pt idx="876">
                  <c:v>17.399999999999999</c:v>
                </c:pt>
                <c:pt idx="877">
                  <c:v>16.899999999999999</c:v>
                </c:pt>
                <c:pt idx="878">
                  <c:v>15.6</c:v>
                </c:pt>
                <c:pt idx="879">
                  <c:v>15.8</c:v>
                </c:pt>
                <c:pt idx="880">
                  <c:v>15.5</c:v>
                </c:pt>
                <c:pt idx="881">
                  <c:v>14.4</c:v>
                </c:pt>
                <c:pt idx="882">
                  <c:v>14.9</c:v>
                </c:pt>
                <c:pt idx="883">
                  <c:v>13.5</c:v>
                </c:pt>
                <c:pt idx="884">
                  <c:v>14.2</c:v>
                </c:pt>
                <c:pt idx="885">
                  <c:v>14.5</c:v>
                </c:pt>
                <c:pt idx="886">
                  <c:v>14</c:v>
                </c:pt>
                <c:pt idx="887">
                  <c:v>13.2</c:v>
                </c:pt>
                <c:pt idx="888">
                  <c:v>12.5</c:v>
                </c:pt>
                <c:pt idx="889">
                  <c:v>13.2</c:v>
                </c:pt>
                <c:pt idx="890">
                  <c:v>12</c:v>
                </c:pt>
                <c:pt idx="891">
                  <c:v>12.8</c:v>
                </c:pt>
                <c:pt idx="892">
                  <c:v>13.6</c:v>
                </c:pt>
                <c:pt idx="893">
                  <c:v>11</c:v>
                </c:pt>
                <c:pt idx="894">
                  <c:v>11.6</c:v>
                </c:pt>
                <c:pt idx="895">
                  <c:v>11.8</c:v>
                </c:pt>
                <c:pt idx="896">
                  <c:v>12.6</c:v>
                </c:pt>
                <c:pt idx="897">
                  <c:v>12.4</c:v>
                </c:pt>
                <c:pt idx="898">
                  <c:v>12.1</c:v>
                </c:pt>
                <c:pt idx="899">
                  <c:v>12.4</c:v>
                </c:pt>
                <c:pt idx="900">
                  <c:v>11.4</c:v>
                </c:pt>
                <c:pt idx="901">
                  <c:v>11.8</c:v>
                </c:pt>
                <c:pt idx="902">
                  <c:v>11.5</c:v>
                </c:pt>
                <c:pt idx="903">
                  <c:v>11.8</c:v>
                </c:pt>
                <c:pt idx="904">
                  <c:v>11.4</c:v>
                </c:pt>
                <c:pt idx="905">
                  <c:v>11</c:v>
                </c:pt>
                <c:pt idx="906">
                  <c:v>11.7</c:v>
                </c:pt>
                <c:pt idx="907">
                  <c:v>12.2</c:v>
                </c:pt>
                <c:pt idx="908">
                  <c:v>10.8</c:v>
                </c:pt>
                <c:pt idx="909">
                  <c:v>12.2</c:v>
                </c:pt>
                <c:pt idx="910">
                  <c:v>11.4</c:v>
                </c:pt>
                <c:pt idx="911">
                  <c:v>11.8</c:v>
                </c:pt>
                <c:pt idx="912">
                  <c:v>11</c:v>
                </c:pt>
                <c:pt idx="913">
                  <c:v>12.2</c:v>
                </c:pt>
                <c:pt idx="914">
                  <c:v>12.9</c:v>
                </c:pt>
                <c:pt idx="915">
                  <c:v>12.8</c:v>
                </c:pt>
                <c:pt idx="916">
                  <c:v>12</c:v>
                </c:pt>
                <c:pt idx="917">
                  <c:v>12.1</c:v>
                </c:pt>
                <c:pt idx="918">
                  <c:v>11.2</c:v>
                </c:pt>
                <c:pt idx="919">
                  <c:v>11.4</c:v>
                </c:pt>
                <c:pt idx="920">
                  <c:v>11.1</c:v>
                </c:pt>
                <c:pt idx="921">
                  <c:v>12.5</c:v>
                </c:pt>
                <c:pt idx="922">
                  <c:v>11.4</c:v>
                </c:pt>
                <c:pt idx="923">
                  <c:v>11.8</c:v>
                </c:pt>
                <c:pt idx="924">
                  <c:v>12.8</c:v>
                </c:pt>
                <c:pt idx="925">
                  <c:v>12.1</c:v>
                </c:pt>
                <c:pt idx="926">
                  <c:v>12.6</c:v>
                </c:pt>
                <c:pt idx="927">
                  <c:v>12.9</c:v>
                </c:pt>
                <c:pt idx="928">
                  <c:v>13</c:v>
                </c:pt>
                <c:pt idx="929">
                  <c:v>13.3</c:v>
                </c:pt>
                <c:pt idx="930">
                  <c:v>13.2</c:v>
                </c:pt>
                <c:pt idx="931">
                  <c:v>12.2</c:v>
                </c:pt>
                <c:pt idx="932">
                  <c:v>12.6</c:v>
                </c:pt>
                <c:pt idx="933">
                  <c:v>12.5</c:v>
                </c:pt>
                <c:pt idx="934">
                  <c:v>13.5</c:v>
                </c:pt>
                <c:pt idx="935">
                  <c:v>13.3</c:v>
                </c:pt>
                <c:pt idx="936">
                  <c:v>13.2</c:v>
                </c:pt>
                <c:pt idx="937">
                  <c:v>13.9</c:v>
                </c:pt>
                <c:pt idx="938">
                  <c:v>14.5</c:v>
                </c:pt>
                <c:pt idx="939">
                  <c:v>14.3</c:v>
                </c:pt>
                <c:pt idx="940">
                  <c:v>16.100000000000001</c:v>
                </c:pt>
                <c:pt idx="941">
                  <c:v>17.100000000000001</c:v>
                </c:pt>
                <c:pt idx="942">
                  <c:v>16.5</c:v>
                </c:pt>
                <c:pt idx="943">
                  <c:v>15.6</c:v>
                </c:pt>
                <c:pt idx="944">
                  <c:v>16.5</c:v>
                </c:pt>
                <c:pt idx="945">
                  <c:v>17.5</c:v>
                </c:pt>
                <c:pt idx="946">
                  <c:v>15.9</c:v>
                </c:pt>
                <c:pt idx="947">
                  <c:v>15.7</c:v>
                </c:pt>
                <c:pt idx="948">
                  <c:v>17</c:v>
                </c:pt>
                <c:pt idx="949">
                  <c:v>17.8</c:v>
                </c:pt>
                <c:pt idx="950">
                  <c:v>17.899999999999999</c:v>
                </c:pt>
                <c:pt idx="951">
                  <c:v>17.7</c:v>
                </c:pt>
                <c:pt idx="952">
                  <c:v>16.899999999999999</c:v>
                </c:pt>
                <c:pt idx="953">
                  <c:v>18.7</c:v>
                </c:pt>
                <c:pt idx="954">
                  <c:v>16.899999999999999</c:v>
                </c:pt>
                <c:pt idx="955">
                  <c:v>16.7</c:v>
                </c:pt>
                <c:pt idx="956">
                  <c:v>18.100000000000001</c:v>
                </c:pt>
                <c:pt idx="957">
                  <c:v>18.399999999999999</c:v>
                </c:pt>
                <c:pt idx="958">
                  <c:v>18.7</c:v>
                </c:pt>
                <c:pt idx="959">
                  <c:v>20.8</c:v>
                </c:pt>
                <c:pt idx="960">
                  <c:v>23.2</c:v>
                </c:pt>
                <c:pt idx="961">
                  <c:v>24.5</c:v>
                </c:pt>
                <c:pt idx="962">
                  <c:v>23.8</c:v>
                </c:pt>
                <c:pt idx="963">
                  <c:v>23.9</c:v>
                </c:pt>
                <c:pt idx="964">
                  <c:v>25.1</c:v>
                </c:pt>
                <c:pt idx="965">
                  <c:v>25.1</c:v>
                </c:pt>
                <c:pt idx="966">
                  <c:v>25.3</c:v>
                </c:pt>
                <c:pt idx="967">
                  <c:v>26.6</c:v>
                </c:pt>
                <c:pt idx="968">
                  <c:v>26</c:v>
                </c:pt>
                <c:pt idx="969">
                  <c:v>26.6</c:v>
                </c:pt>
                <c:pt idx="970">
                  <c:v>27</c:v>
                </c:pt>
                <c:pt idx="971">
                  <c:v>28.2</c:v>
                </c:pt>
                <c:pt idx="972">
                  <c:v>27.8</c:v>
                </c:pt>
                <c:pt idx="973">
                  <c:v>28.8</c:v>
                </c:pt>
                <c:pt idx="974">
                  <c:v>29.6</c:v>
                </c:pt>
                <c:pt idx="975">
                  <c:v>29.8</c:v>
                </c:pt>
                <c:pt idx="976">
                  <c:v>28.8</c:v>
                </c:pt>
                <c:pt idx="977">
                  <c:v>30</c:v>
                </c:pt>
                <c:pt idx="978">
                  <c:v>30.6</c:v>
                </c:pt>
                <c:pt idx="979">
                  <c:v>31.1</c:v>
                </c:pt>
                <c:pt idx="980">
                  <c:v>31.1</c:v>
                </c:pt>
                <c:pt idx="981">
                  <c:v>30.2</c:v>
                </c:pt>
                <c:pt idx="982">
                  <c:v>30.7</c:v>
                </c:pt>
                <c:pt idx="983">
                  <c:v>31.4</c:v>
                </c:pt>
                <c:pt idx="984">
                  <c:v>32.299999999999997</c:v>
                </c:pt>
                <c:pt idx="985">
                  <c:v>31.5</c:v>
                </c:pt>
                <c:pt idx="986">
                  <c:v>32.299999999999997</c:v>
                </c:pt>
                <c:pt idx="987">
                  <c:v>32.700000000000003</c:v>
                </c:pt>
                <c:pt idx="988">
                  <c:v>32.9</c:v>
                </c:pt>
                <c:pt idx="989">
                  <c:v>32.799999999999997</c:v>
                </c:pt>
                <c:pt idx="990">
                  <c:v>34.1</c:v>
                </c:pt>
                <c:pt idx="991">
                  <c:v>33</c:v>
                </c:pt>
                <c:pt idx="992">
                  <c:v>33.4</c:v>
                </c:pt>
                <c:pt idx="993">
                  <c:v>32.4</c:v>
                </c:pt>
                <c:pt idx="994">
                  <c:v>34.5</c:v>
                </c:pt>
                <c:pt idx="995">
                  <c:v>34.200000000000003</c:v>
                </c:pt>
                <c:pt idx="996">
                  <c:v>34.200000000000003</c:v>
                </c:pt>
                <c:pt idx="997">
                  <c:v>32.9</c:v>
                </c:pt>
                <c:pt idx="998">
                  <c:v>34.4</c:v>
                </c:pt>
                <c:pt idx="999">
                  <c:v>34.5</c:v>
                </c:pt>
                <c:pt idx="1000">
                  <c:v>34.299999999999997</c:v>
                </c:pt>
                <c:pt idx="1001">
                  <c:v>35.200000000000003</c:v>
                </c:pt>
                <c:pt idx="1002">
                  <c:v>34.9</c:v>
                </c:pt>
                <c:pt idx="1003">
                  <c:v>33.5</c:v>
                </c:pt>
                <c:pt idx="1004">
                  <c:v>34.9</c:v>
                </c:pt>
                <c:pt idx="1005">
                  <c:v>36.4</c:v>
                </c:pt>
                <c:pt idx="1006">
                  <c:v>35.4</c:v>
                </c:pt>
                <c:pt idx="1007">
                  <c:v>36.700000000000003</c:v>
                </c:pt>
                <c:pt idx="1008">
                  <c:v>36.9</c:v>
                </c:pt>
                <c:pt idx="1009">
                  <c:v>36</c:v>
                </c:pt>
                <c:pt idx="1010">
                  <c:v>37.1</c:v>
                </c:pt>
                <c:pt idx="1011">
                  <c:v>36.700000000000003</c:v>
                </c:pt>
                <c:pt idx="1012">
                  <c:v>35.799999999999997</c:v>
                </c:pt>
                <c:pt idx="1013">
                  <c:v>34.6</c:v>
                </c:pt>
                <c:pt idx="1014">
                  <c:v>34</c:v>
                </c:pt>
                <c:pt idx="1015">
                  <c:v>34.200000000000003</c:v>
                </c:pt>
                <c:pt idx="1016">
                  <c:v>35.6</c:v>
                </c:pt>
                <c:pt idx="1017">
                  <c:v>34.700000000000003</c:v>
                </c:pt>
                <c:pt idx="1018">
                  <c:v>35.799999999999997</c:v>
                </c:pt>
                <c:pt idx="1019">
                  <c:v>34.799999999999997</c:v>
                </c:pt>
                <c:pt idx="1020">
                  <c:v>38.4</c:v>
                </c:pt>
                <c:pt idx="1021">
                  <c:v>39.299999999999997</c:v>
                </c:pt>
                <c:pt idx="1022">
                  <c:v>38.6</c:v>
                </c:pt>
                <c:pt idx="1023">
                  <c:v>38.799999999999997</c:v>
                </c:pt>
                <c:pt idx="1024">
                  <c:v>37.9</c:v>
                </c:pt>
                <c:pt idx="1025">
                  <c:v>38.1</c:v>
                </c:pt>
                <c:pt idx="1026">
                  <c:v>38.4</c:v>
                </c:pt>
                <c:pt idx="1027">
                  <c:v>37.1</c:v>
                </c:pt>
                <c:pt idx="1028">
                  <c:v>37.799999999999997</c:v>
                </c:pt>
                <c:pt idx="1029">
                  <c:v>37.6</c:v>
                </c:pt>
                <c:pt idx="1030">
                  <c:v>39</c:v>
                </c:pt>
                <c:pt idx="1031">
                  <c:v>39.5</c:v>
                </c:pt>
                <c:pt idx="1032">
                  <c:v>39.4</c:v>
                </c:pt>
                <c:pt idx="1033">
                  <c:v>39.1</c:v>
                </c:pt>
                <c:pt idx="1034">
                  <c:v>39.299999999999997</c:v>
                </c:pt>
                <c:pt idx="1035">
                  <c:v>38.9</c:v>
                </c:pt>
                <c:pt idx="1036">
                  <c:v>38.299999999999997</c:v>
                </c:pt>
                <c:pt idx="1037">
                  <c:v>38.1</c:v>
                </c:pt>
                <c:pt idx="1038">
                  <c:v>38.9</c:v>
                </c:pt>
                <c:pt idx="1039">
                  <c:v>38.299999999999997</c:v>
                </c:pt>
                <c:pt idx="1040">
                  <c:v>37.6</c:v>
                </c:pt>
                <c:pt idx="1041">
                  <c:v>38.5</c:v>
                </c:pt>
                <c:pt idx="1042">
                  <c:v>38.4</c:v>
                </c:pt>
                <c:pt idx="1043">
                  <c:v>37.200000000000003</c:v>
                </c:pt>
                <c:pt idx="1044">
                  <c:v>35.9</c:v>
                </c:pt>
                <c:pt idx="1045">
                  <c:v>36.200000000000003</c:v>
                </c:pt>
                <c:pt idx="1046">
                  <c:v>36.4</c:v>
                </c:pt>
                <c:pt idx="1047">
                  <c:v>36.6</c:v>
                </c:pt>
                <c:pt idx="1048">
                  <c:v>34.700000000000003</c:v>
                </c:pt>
                <c:pt idx="1049">
                  <c:v>36.6</c:v>
                </c:pt>
                <c:pt idx="1050">
                  <c:v>35.9</c:v>
                </c:pt>
                <c:pt idx="1051">
                  <c:v>34.9</c:v>
                </c:pt>
                <c:pt idx="1052">
                  <c:v>35.4</c:v>
                </c:pt>
                <c:pt idx="1053">
                  <c:v>34.9</c:v>
                </c:pt>
                <c:pt idx="1054">
                  <c:v>35.700000000000003</c:v>
                </c:pt>
                <c:pt idx="1055">
                  <c:v>34.1</c:v>
                </c:pt>
                <c:pt idx="1056">
                  <c:v>35.4</c:v>
                </c:pt>
                <c:pt idx="1057">
                  <c:v>33.700000000000003</c:v>
                </c:pt>
                <c:pt idx="1058">
                  <c:v>34.6</c:v>
                </c:pt>
                <c:pt idx="1059">
                  <c:v>33.5</c:v>
                </c:pt>
                <c:pt idx="1060">
                  <c:v>34.200000000000003</c:v>
                </c:pt>
                <c:pt idx="1061">
                  <c:v>33.5</c:v>
                </c:pt>
                <c:pt idx="1062">
                  <c:v>33.6</c:v>
                </c:pt>
                <c:pt idx="1063">
                  <c:v>33</c:v>
                </c:pt>
                <c:pt idx="1064">
                  <c:v>33.299999999999997</c:v>
                </c:pt>
                <c:pt idx="1065">
                  <c:v>33.200000000000003</c:v>
                </c:pt>
                <c:pt idx="1066">
                  <c:v>33.1</c:v>
                </c:pt>
                <c:pt idx="1067">
                  <c:v>33.9</c:v>
                </c:pt>
                <c:pt idx="1068">
                  <c:v>31.6</c:v>
                </c:pt>
                <c:pt idx="1069">
                  <c:v>33.4</c:v>
                </c:pt>
                <c:pt idx="1070">
                  <c:v>32.9</c:v>
                </c:pt>
                <c:pt idx="1071">
                  <c:v>33.1</c:v>
                </c:pt>
                <c:pt idx="1072">
                  <c:v>32.5</c:v>
                </c:pt>
                <c:pt idx="1073">
                  <c:v>32.200000000000003</c:v>
                </c:pt>
                <c:pt idx="1074">
                  <c:v>32.700000000000003</c:v>
                </c:pt>
                <c:pt idx="1075">
                  <c:v>32.5</c:v>
                </c:pt>
                <c:pt idx="1076">
                  <c:v>32.4</c:v>
                </c:pt>
                <c:pt idx="1077">
                  <c:v>31.4</c:v>
                </c:pt>
                <c:pt idx="1078">
                  <c:v>32.6</c:v>
                </c:pt>
                <c:pt idx="1079">
                  <c:v>31.9</c:v>
                </c:pt>
                <c:pt idx="1080">
                  <c:v>30.9</c:v>
                </c:pt>
                <c:pt idx="1081">
                  <c:v>32.700000000000003</c:v>
                </c:pt>
                <c:pt idx="1082">
                  <c:v>30.6</c:v>
                </c:pt>
                <c:pt idx="1083">
                  <c:v>31.4</c:v>
                </c:pt>
                <c:pt idx="1084">
                  <c:v>30.6</c:v>
                </c:pt>
                <c:pt idx="1085">
                  <c:v>30.5</c:v>
                </c:pt>
                <c:pt idx="1086">
                  <c:v>31.4</c:v>
                </c:pt>
                <c:pt idx="1087">
                  <c:v>31</c:v>
                </c:pt>
                <c:pt idx="1088">
                  <c:v>30.4</c:v>
                </c:pt>
                <c:pt idx="1089">
                  <c:v>29.1</c:v>
                </c:pt>
                <c:pt idx="1090">
                  <c:v>29.9</c:v>
                </c:pt>
                <c:pt idx="1091">
                  <c:v>28.6</c:v>
                </c:pt>
                <c:pt idx="1092">
                  <c:v>30.1</c:v>
                </c:pt>
                <c:pt idx="1093">
                  <c:v>29.9</c:v>
                </c:pt>
                <c:pt idx="1094">
                  <c:v>30.7</c:v>
                </c:pt>
                <c:pt idx="1095">
                  <c:v>30.3</c:v>
                </c:pt>
                <c:pt idx="1096">
                  <c:v>30.6</c:v>
                </c:pt>
                <c:pt idx="1097">
                  <c:v>30.8</c:v>
                </c:pt>
                <c:pt idx="1098">
                  <c:v>30</c:v>
                </c:pt>
                <c:pt idx="1099">
                  <c:v>30.1</c:v>
                </c:pt>
                <c:pt idx="1100">
                  <c:v>29.1</c:v>
                </c:pt>
                <c:pt idx="1101">
                  <c:v>29.3</c:v>
                </c:pt>
                <c:pt idx="1102">
                  <c:v>30.5</c:v>
                </c:pt>
                <c:pt idx="1103">
                  <c:v>31.5</c:v>
                </c:pt>
                <c:pt idx="1104">
                  <c:v>30.4</c:v>
                </c:pt>
                <c:pt idx="1105">
                  <c:v>32.9</c:v>
                </c:pt>
                <c:pt idx="1106">
                  <c:v>33.299999999999997</c:v>
                </c:pt>
                <c:pt idx="1107">
                  <c:v>32</c:v>
                </c:pt>
                <c:pt idx="1108">
                  <c:v>34.4</c:v>
                </c:pt>
                <c:pt idx="1109">
                  <c:v>33.5</c:v>
                </c:pt>
                <c:pt idx="1110">
                  <c:v>33.5</c:v>
                </c:pt>
                <c:pt idx="1111">
                  <c:v>34.6</c:v>
                </c:pt>
                <c:pt idx="1112">
                  <c:v>36.6</c:v>
                </c:pt>
                <c:pt idx="1113">
                  <c:v>37</c:v>
                </c:pt>
                <c:pt idx="1114">
                  <c:v>37.200000000000003</c:v>
                </c:pt>
                <c:pt idx="1115">
                  <c:v>37.9</c:v>
                </c:pt>
                <c:pt idx="1116">
                  <c:v>38.6</c:v>
                </c:pt>
                <c:pt idx="1117">
                  <c:v>37.700000000000003</c:v>
                </c:pt>
                <c:pt idx="1118">
                  <c:v>40.700000000000003</c:v>
                </c:pt>
                <c:pt idx="1119">
                  <c:v>40.799999999999997</c:v>
                </c:pt>
                <c:pt idx="1120">
                  <c:v>41.3</c:v>
                </c:pt>
                <c:pt idx="1121">
                  <c:v>42.6</c:v>
                </c:pt>
                <c:pt idx="1122">
                  <c:v>42.8</c:v>
                </c:pt>
                <c:pt idx="1123">
                  <c:v>43.9</c:v>
                </c:pt>
                <c:pt idx="1124">
                  <c:v>43.6</c:v>
                </c:pt>
                <c:pt idx="1125">
                  <c:v>43.2</c:v>
                </c:pt>
                <c:pt idx="1126">
                  <c:v>43.9</c:v>
                </c:pt>
                <c:pt idx="1127">
                  <c:v>43.9</c:v>
                </c:pt>
                <c:pt idx="1128">
                  <c:v>44.8</c:v>
                </c:pt>
                <c:pt idx="1129">
                  <c:v>44.5</c:v>
                </c:pt>
                <c:pt idx="1130">
                  <c:v>44.4</c:v>
                </c:pt>
                <c:pt idx="1131">
                  <c:v>44.2</c:v>
                </c:pt>
                <c:pt idx="1132">
                  <c:v>44.8</c:v>
                </c:pt>
                <c:pt idx="1133">
                  <c:v>44.4</c:v>
                </c:pt>
                <c:pt idx="1134">
                  <c:v>44</c:v>
                </c:pt>
                <c:pt idx="1135">
                  <c:v>44.8</c:v>
                </c:pt>
                <c:pt idx="1136">
                  <c:v>45.1</c:v>
                </c:pt>
                <c:pt idx="1137">
                  <c:v>45.2</c:v>
                </c:pt>
                <c:pt idx="1138">
                  <c:v>44.3</c:v>
                </c:pt>
                <c:pt idx="1139">
                  <c:v>44.7</c:v>
                </c:pt>
                <c:pt idx="1140">
                  <c:v>46.2</c:v>
                </c:pt>
                <c:pt idx="1141">
                  <c:v>44.7</c:v>
                </c:pt>
                <c:pt idx="1142">
                  <c:v>45.1</c:v>
                </c:pt>
                <c:pt idx="1143">
                  <c:v>45.4</c:v>
                </c:pt>
                <c:pt idx="1144">
                  <c:v>43.1</c:v>
                </c:pt>
                <c:pt idx="1145">
                  <c:v>44.9</c:v>
                </c:pt>
                <c:pt idx="1146">
                  <c:v>46.4</c:v>
                </c:pt>
                <c:pt idx="1147">
                  <c:v>45.3</c:v>
                </c:pt>
                <c:pt idx="1148">
                  <c:v>43.8</c:v>
                </c:pt>
                <c:pt idx="1149">
                  <c:v>44.7</c:v>
                </c:pt>
                <c:pt idx="1150">
                  <c:v>45.1</c:v>
                </c:pt>
                <c:pt idx="1151">
                  <c:v>45.2</c:v>
                </c:pt>
                <c:pt idx="1152">
                  <c:v>44.4</c:v>
                </c:pt>
                <c:pt idx="1153">
                  <c:v>44.3</c:v>
                </c:pt>
                <c:pt idx="1154">
                  <c:v>43.9</c:v>
                </c:pt>
                <c:pt idx="1155">
                  <c:v>44</c:v>
                </c:pt>
                <c:pt idx="1156">
                  <c:v>43.7</c:v>
                </c:pt>
                <c:pt idx="1157">
                  <c:v>44.1</c:v>
                </c:pt>
                <c:pt idx="1158">
                  <c:v>41.2</c:v>
                </c:pt>
                <c:pt idx="1159">
                  <c:v>41</c:v>
                </c:pt>
                <c:pt idx="1160">
                  <c:v>42.6</c:v>
                </c:pt>
                <c:pt idx="1161">
                  <c:v>43.2</c:v>
                </c:pt>
                <c:pt idx="1162">
                  <c:v>42.8</c:v>
                </c:pt>
                <c:pt idx="1163">
                  <c:v>42</c:v>
                </c:pt>
                <c:pt idx="1164">
                  <c:v>40.6</c:v>
                </c:pt>
                <c:pt idx="1165">
                  <c:v>41.3</c:v>
                </c:pt>
                <c:pt idx="1166">
                  <c:v>41.9</c:v>
                </c:pt>
                <c:pt idx="1167">
                  <c:v>40.799999999999997</c:v>
                </c:pt>
                <c:pt idx="1168">
                  <c:v>41.9</c:v>
                </c:pt>
                <c:pt idx="1169">
                  <c:v>42.6</c:v>
                </c:pt>
                <c:pt idx="1170">
                  <c:v>41.5</c:v>
                </c:pt>
                <c:pt idx="1171">
                  <c:v>41.8</c:v>
                </c:pt>
                <c:pt idx="1172">
                  <c:v>41.1</c:v>
                </c:pt>
                <c:pt idx="1173">
                  <c:v>40.9</c:v>
                </c:pt>
                <c:pt idx="1174">
                  <c:v>38.200000000000003</c:v>
                </c:pt>
                <c:pt idx="1175">
                  <c:v>39.200000000000003</c:v>
                </c:pt>
                <c:pt idx="1176">
                  <c:v>38.299999999999997</c:v>
                </c:pt>
                <c:pt idx="1177">
                  <c:v>37.6</c:v>
                </c:pt>
                <c:pt idx="1178">
                  <c:v>35.6</c:v>
                </c:pt>
                <c:pt idx="1179">
                  <c:v>35.6</c:v>
                </c:pt>
                <c:pt idx="1180">
                  <c:v>33.799999999999997</c:v>
                </c:pt>
                <c:pt idx="1181">
                  <c:v>32.6</c:v>
                </c:pt>
                <c:pt idx="1182">
                  <c:v>30.3</c:v>
                </c:pt>
                <c:pt idx="1183">
                  <c:v>29.7</c:v>
                </c:pt>
                <c:pt idx="1184">
                  <c:v>27.5</c:v>
                </c:pt>
                <c:pt idx="1185">
                  <c:v>28.8</c:v>
                </c:pt>
                <c:pt idx="1186">
                  <c:v>26.6</c:v>
                </c:pt>
                <c:pt idx="1187">
                  <c:v>25.8</c:v>
                </c:pt>
                <c:pt idx="1188">
                  <c:v>23.7</c:v>
                </c:pt>
                <c:pt idx="1189">
                  <c:v>23</c:v>
                </c:pt>
                <c:pt idx="1190">
                  <c:v>22.5</c:v>
                </c:pt>
                <c:pt idx="1191">
                  <c:v>21.6</c:v>
                </c:pt>
                <c:pt idx="1192">
                  <c:v>21.5</c:v>
                </c:pt>
                <c:pt idx="1193">
                  <c:v>20.5</c:v>
                </c:pt>
                <c:pt idx="1194">
                  <c:v>19.100000000000001</c:v>
                </c:pt>
                <c:pt idx="1195">
                  <c:v>18.7</c:v>
                </c:pt>
                <c:pt idx="1196">
                  <c:v>17.5</c:v>
                </c:pt>
                <c:pt idx="1197">
                  <c:v>18.7</c:v>
                </c:pt>
                <c:pt idx="1198">
                  <c:v>20.2</c:v>
                </c:pt>
                <c:pt idx="1199">
                  <c:v>17.8</c:v>
                </c:pt>
                <c:pt idx="1200">
                  <c:v>18.100000000000001</c:v>
                </c:pt>
                <c:pt idx="1201">
                  <c:v>18</c:v>
                </c:pt>
                <c:pt idx="1202">
                  <c:v>17.2</c:v>
                </c:pt>
                <c:pt idx="1203">
                  <c:v>17.600000000000001</c:v>
                </c:pt>
                <c:pt idx="1204">
                  <c:v>16.8</c:v>
                </c:pt>
                <c:pt idx="1205">
                  <c:v>16.899999999999999</c:v>
                </c:pt>
                <c:pt idx="1206">
                  <c:v>16.3</c:v>
                </c:pt>
                <c:pt idx="1207">
                  <c:v>16.3</c:v>
                </c:pt>
                <c:pt idx="1208">
                  <c:v>16.3</c:v>
                </c:pt>
                <c:pt idx="1209">
                  <c:v>16.3</c:v>
                </c:pt>
                <c:pt idx="1210">
                  <c:v>17</c:v>
                </c:pt>
                <c:pt idx="1211">
                  <c:v>16</c:v>
                </c:pt>
                <c:pt idx="1212">
                  <c:v>16</c:v>
                </c:pt>
                <c:pt idx="1213">
                  <c:v>15.6</c:v>
                </c:pt>
                <c:pt idx="1214">
                  <c:v>16</c:v>
                </c:pt>
                <c:pt idx="1215">
                  <c:v>16.5</c:v>
                </c:pt>
                <c:pt idx="1216">
                  <c:v>16.100000000000001</c:v>
                </c:pt>
                <c:pt idx="1217">
                  <c:v>15.3</c:v>
                </c:pt>
                <c:pt idx="1218">
                  <c:v>16</c:v>
                </c:pt>
                <c:pt idx="1219">
                  <c:v>14.8</c:v>
                </c:pt>
                <c:pt idx="1220">
                  <c:v>15</c:v>
                </c:pt>
                <c:pt idx="1221">
                  <c:v>15.3</c:v>
                </c:pt>
                <c:pt idx="1222">
                  <c:v>14.7</c:v>
                </c:pt>
                <c:pt idx="1223">
                  <c:v>14.7</c:v>
                </c:pt>
                <c:pt idx="1224">
                  <c:v>14.8</c:v>
                </c:pt>
                <c:pt idx="1225">
                  <c:v>15.2</c:v>
                </c:pt>
                <c:pt idx="1226">
                  <c:v>14.1</c:v>
                </c:pt>
                <c:pt idx="1227">
                  <c:v>13.8</c:v>
                </c:pt>
                <c:pt idx="1228">
                  <c:v>13.9</c:v>
                </c:pt>
                <c:pt idx="1229">
                  <c:v>14.5</c:v>
                </c:pt>
                <c:pt idx="1230">
                  <c:v>13.9</c:v>
                </c:pt>
                <c:pt idx="1231">
                  <c:v>12.9</c:v>
                </c:pt>
                <c:pt idx="1232">
                  <c:v>14.5</c:v>
                </c:pt>
                <c:pt idx="1233">
                  <c:v>13.3</c:v>
                </c:pt>
                <c:pt idx="1234">
                  <c:v>13.6</c:v>
                </c:pt>
                <c:pt idx="1235">
                  <c:v>14</c:v>
                </c:pt>
                <c:pt idx="1236">
                  <c:v>14</c:v>
                </c:pt>
                <c:pt idx="1237">
                  <c:v>13.8</c:v>
                </c:pt>
                <c:pt idx="1238">
                  <c:v>14.6</c:v>
                </c:pt>
                <c:pt idx="1239">
                  <c:v>14.7</c:v>
                </c:pt>
                <c:pt idx="1240">
                  <c:v>13.8</c:v>
                </c:pt>
                <c:pt idx="1241">
                  <c:v>14.9</c:v>
                </c:pt>
                <c:pt idx="1242">
                  <c:v>14.8</c:v>
                </c:pt>
                <c:pt idx="1243">
                  <c:v>15.6</c:v>
                </c:pt>
                <c:pt idx="1244">
                  <c:v>14.2</c:v>
                </c:pt>
                <c:pt idx="1245">
                  <c:v>13.9</c:v>
                </c:pt>
                <c:pt idx="1246">
                  <c:v>13.8</c:v>
                </c:pt>
                <c:pt idx="1247">
                  <c:v>14.3</c:v>
                </c:pt>
                <c:pt idx="1248">
                  <c:v>15.2</c:v>
                </c:pt>
                <c:pt idx="1249">
                  <c:v>14.4</c:v>
                </c:pt>
                <c:pt idx="1250">
                  <c:v>15.4</c:v>
                </c:pt>
                <c:pt idx="1251">
                  <c:v>14.1</c:v>
                </c:pt>
                <c:pt idx="1252">
                  <c:v>14.5</c:v>
                </c:pt>
                <c:pt idx="1253">
                  <c:v>15.1</c:v>
                </c:pt>
                <c:pt idx="1254">
                  <c:v>16</c:v>
                </c:pt>
                <c:pt idx="1255">
                  <c:v>15.4</c:v>
                </c:pt>
                <c:pt idx="1256">
                  <c:v>15.3</c:v>
                </c:pt>
                <c:pt idx="1257">
                  <c:v>15.9</c:v>
                </c:pt>
                <c:pt idx="1258">
                  <c:v>16.3</c:v>
                </c:pt>
                <c:pt idx="1259">
                  <c:v>16.100000000000001</c:v>
                </c:pt>
                <c:pt idx="1260">
                  <c:v>15.9</c:v>
                </c:pt>
                <c:pt idx="1261">
                  <c:v>15.7</c:v>
                </c:pt>
                <c:pt idx="1262">
                  <c:v>15.4</c:v>
                </c:pt>
                <c:pt idx="1263">
                  <c:v>16.5</c:v>
                </c:pt>
                <c:pt idx="1264">
                  <c:v>16.2</c:v>
                </c:pt>
                <c:pt idx="1265">
                  <c:v>15.6</c:v>
                </c:pt>
                <c:pt idx="1266">
                  <c:v>15.8</c:v>
                </c:pt>
                <c:pt idx="1267">
                  <c:v>15.6</c:v>
                </c:pt>
                <c:pt idx="1268">
                  <c:v>15</c:v>
                </c:pt>
                <c:pt idx="1269">
                  <c:v>15.9</c:v>
                </c:pt>
                <c:pt idx="1270">
                  <c:v>15.6</c:v>
                </c:pt>
                <c:pt idx="1271">
                  <c:v>15.9</c:v>
                </c:pt>
                <c:pt idx="1272">
                  <c:v>14.2</c:v>
                </c:pt>
                <c:pt idx="1273">
                  <c:v>15.6</c:v>
                </c:pt>
                <c:pt idx="1274">
                  <c:v>16.100000000000001</c:v>
                </c:pt>
                <c:pt idx="1275">
                  <c:v>16.600000000000001</c:v>
                </c:pt>
                <c:pt idx="1276">
                  <c:v>17.399999999999999</c:v>
                </c:pt>
                <c:pt idx="1277">
                  <c:v>15.9</c:v>
                </c:pt>
                <c:pt idx="1278">
                  <c:v>16</c:v>
                </c:pt>
                <c:pt idx="1279">
                  <c:v>15.4</c:v>
                </c:pt>
                <c:pt idx="1280">
                  <c:v>16.899999999999999</c:v>
                </c:pt>
                <c:pt idx="1281">
                  <c:v>16.600000000000001</c:v>
                </c:pt>
                <c:pt idx="1282">
                  <c:v>15.2</c:v>
                </c:pt>
                <c:pt idx="1283">
                  <c:v>16.899999999999999</c:v>
                </c:pt>
                <c:pt idx="1284">
                  <c:v>17.3</c:v>
                </c:pt>
                <c:pt idx="1285">
                  <c:v>16.3</c:v>
                </c:pt>
                <c:pt idx="1286">
                  <c:v>17.399999999999999</c:v>
                </c:pt>
                <c:pt idx="1287">
                  <c:v>17.600000000000001</c:v>
                </c:pt>
                <c:pt idx="1288">
                  <c:v>18.3</c:v>
                </c:pt>
                <c:pt idx="1289">
                  <c:v>18.100000000000001</c:v>
                </c:pt>
                <c:pt idx="1290">
                  <c:v>16.5</c:v>
                </c:pt>
                <c:pt idx="1291">
                  <c:v>16.5</c:v>
                </c:pt>
                <c:pt idx="1292">
                  <c:v>17.5</c:v>
                </c:pt>
                <c:pt idx="1293">
                  <c:v>18.100000000000001</c:v>
                </c:pt>
                <c:pt idx="1294">
                  <c:v>17.399999999999999</c:v>
                </c:pt>
                <c:pt idx="1295">
                  <c:v>16.7</c:v>
                </c:pt>
                <c:pt idx="1296">
                  <c:v>16.8</c:v>
                </c:pt>
                <c:pt idx="1297">
                  <c:v>16.8</c:v>
                </c:pt>
                <c:pt idx="1298">
                  <c:v>17.7</c:v>
                </c:pt>
                <c:pt idx="1299">
                  <c:v>17.5</c:v>
                </c:pt>
                <c:pt idx="1300">
                  <c:v>16.7</c:v>
                </c:pt>
                <c:pt idx="1301">
                  <c:v>15.8</c:v>
                </c:pt>
                <c:pt idx="1302">
                  <c:v>17</c:v>
                </c:pt>
                <c:pt idx="1303">
                  <c:v>14.7</c:v>
                </c:pt>
                <c:pt idx="1304">
                  <c:v>15.8</c:v>
                </c:pt>
                <c:pt idx="1305">
                  <c:v>16.600000000000001</c:v>
                </c:pt>
                <c:pt idx="1306">
                  <c:v>16.7</c:v>
                </c:pt>
                <c:pt idx="1307">
                  <c:v>15.5</c:v>
                </c:pt>
                <c:pt idx="1308">
                  <c:v>16</c:v>
                </c:pt>
                <c:pt idx="1309">
                  <c:v>16.100000000000001</c:v>
                </c:pt>
                <c:pt idx="1310">
                  <c:v>15.3</c:v>
                </c:pt>
                <c:pt idx="1311">
                  <c:v>16.3</c:v>
                </c:pt>
                <c:pt idx="1312">
                  <c:v>17.100000000000001</c:v>
                </c:pt>
                <c:pt idx="1313">
                  <c:v>16.600000000000001</c:v>
                </c:pt>
                <c:pt idx="1314">
                  <c:v>16.8</c:v>
                </c:pt>
                <c:pt idx="1315">
                  <c:v>15.8</c:v>
                </c:pt>
                <c:pt idx="1316">
                  <c:v>16.5</c:v>
                </c:pt>
                <c:pt idx="1317">
                  <c:v>17.600000000000001</c:v>
                </c:pt>
                <c:pt idx="1318">
                  <c:v>16.3</c:v>
                </c:pt>
                <c:pt idx="1319">
                  <c:v>16</c:v>
                </c:pt>
                <c:pt idx="1320">
                  <c:v>15.9</c:v>
                </c:pt>
                <c:pt idx="1321">
                  <c:v>16.899999999999999</c:v>
                </c:pt>
                <c:pt idx="1322">
                  <c:v>16.5</c:v>
                </c:pt>
                <c:pt idx="1323">
                  <c:v>17.100000000000001</c:v>
                </c:pt>
                <c:pt idx="1324">
                  <c:v>15.3</c:v>
                </c:pt>
                <c:pt idx="1325">
                  <c:v>16.7</c:v>
                </c:pt>
                <c:pt idx="1326">
                  <c:v>16.7</c:v>
                </c:pt>
                <c:pt idx="1327">
                  <c:v>16.899999999999999</c:v>
                </c:pt>
                <c:pt idx="1328">
                  <c:v>16.100000000000001</c:v>
                </c:pt>
                <c:pt idx="1329">
                  <c:v>16.899999999999999</c:v>
                </c:pt>
                <c:pt idx="1330">
                  <c:v>17.5</c:v>
                </c:pt>
                <c:pt idx="1331">
                  <c:v>16.2</c:v>
                </c:pt>
                <c:pt idx="1332">
                  <c:v>16.2</c:v>
                </c:pt>
                <c:pt idx="1333">
                  <c:v>16.399999999999999</c:v>
                </c:pt>
                <c:pt idx="1334">
                  <c:v>17.399999999999999</c:v>
                </c:pt>
                <c:pt idx="1335">
                  <c:v>18</c:v>
                </c:pt>
                <c:pt idx="1336">
                  <c:v>17.2</c:v>
                </c:pt>
                <c:pt idx="1337">
                  <c:v>18</c:v>
                </c:pt>
                <c:pt idx="1338">
                  <c:v>18.600000000000001</c:v>
                </c:pt>
                <c:pt idx="1339">
                  <c:v>16</c:v>
                </c:pt>
                <c:pt idx="1340">
                  <c:v>18.100000000000001</c:v>
                </c:pt>
                <c:pt idx="1341">
                  <c:v>17.600000000000001</c:v>
                </c:pt>
                <c:pt idx="1342">
                  <c:v>17.7</c:v>
                </c:pt>
                <c:pt idx="1343">
                  <c:v>18.2</c:v>
                </c:pt>
                <c:pt idx="1344">
                  <c:v>18.2</c:v>
                </c:pt>
                <c:pt idx="1345">
                  <c:v>18</c:v>
                </c:pt>
                <c:pt idx="1346">
                  <c:v>18</c:v>
                </c:pt>
                <c:pt idx="1347">
                  <c:v>19.600000000000001</c:v>
                </c:pt>
                <c:pt idx="1348">
                  <c:v>19</c:v>
                </c:pt>
                <c:pt idx="1349">
                  <c:v>18.8</c:v>
                </c:pt>
                <c:pt idx="1350">
                  <c:v>19.899999999999999</c:v>
                </c:pt>
                <c:pt idx="1351">
                  <c:v>20.9</c:v>
                </c:pt>
                <c:pt idx="1352">
                  <c:v>21.1</c:v>
                </c:pt>
                <c:pt idx="1353">
                  <c:v>21</c:v>
                </c:pt>
                <c:pt idx="1354">
                  <c:v>22.6</c:v>
                </c:pt>
                <c:pt idx="1355">
                  <c:v>22.9</c:v>
                </c:pt>
                <c:pt idx="1356">
                  <c:v>23.7</c:v>
                </c:pt>
                <c:pt idx="1357">
                  <c:v>23.9</c:v>
                </c:pt>
                <c:pt idx="1358">
                  <c:v>25.2</c:v>
                </c:pt>
                <c:pt idx="1359">
                  <c:v>25.6</c:v>
                </c:pt>
                <c:pt idx="1360">
                  <c:v>26.5</c:v>
                </c:pt>
                <c:pt idx="1361">
                  <c:v>26.9</c:v>
                </c:pt>
                <c:pt idx="1362">
                  <c:v>27.5</c:v>
                </c:pt>
                <c:pt idx="1363">
                  <c:v>29.2</c:v>
                </c:pt>
                <c:pt idx="1364">
                  <c:v>29.2</c:v>
                </c:pt>
                <c:pt idx="1365">
                  <c:v>30.8</c:v>
                </c:pt>
                <c:pt idx="1366">
                  <c:v>31.4</c:v>
                </c:pt>
                <c:pt idx="1367">
                  <c:v>33.200000000000003</c:v>
                </c:pt>
                <c:pt idx="1368">
                  <c:v>32.9</c:v>
                </c:pt>
                <c:pt idx="1369">
                  <c:v>35.299999999999997</c:v>
                </c:pt>
                <c:pt idx="1370">
                  <c:v>35.700000000000003</c:v>
                </c:pt>
                <c:pt idx="1371">
                  <c:v>35</c:v>
                </c:pt>
                <c:pt idx="1372">
                  <c:v>37.6</c:v>
                </c:pt>
                <c:pt idx="1373">
                  <c:v>37.6</c:v>
                </c:pt>
                <c:pt idx="1374">
                  <c:v>37</c:v>
                </c:pt>
                <c:pt idx="1375">
                  <c:v>38.200000000000003</c:v>
                </c:pt>
                <c:pt idx="1376">
                  <c:v>39.6</c:v>
                </c:pt>
                <c:pt idx="1377">
                  <c:v>38.4</c:v>
                </c:pt>
                <c:pt idx="1378">
                  <c:v>40.4</c:v>
                </c:pt>
                <c:pt idx="1379">
                  <c:v>42</c:v>
                </c:pt>
                <c:pt idx="1380">
                  <c:v>41.4</c:v>
                </c:pt>
                <c:pt idx="1381">
                  <c:v>40.299999999999997</c:v>
                </c:pt>
                <c:pt idx="1382">
                  <c:v>41.4</c:v>
                </c:pt>
                <c:pt idx="1383">
                  <c:v>42.1</c:v>
                </c:pt>
                <c:pt idx="1384">
                  <c:v>42.8</c:v>
                </c:pt>
                <c:pt idx="1385">
                  <c:v>43.4</c:v>
                </c:pt>
                <c:pt idx="1386">
                  <c:v>43.2</c:v>
                </c:pt>
                <c:pt idx="1387">
                  <c:v>43.2</c:v>
                </c:pt>
                <c:pt idx="1388">
                  <c:v>44.3</c:v>
                </c:pt>
                <c:pt idx="1389">
                  <c:v>43.8</c:v>
                </c:pt>
                <c:pt idx="1390">
                  <c:v>44.5</c:v>
                </c:pt>
                <c:pt idx="1391">
                  <c:v>45.6</c:v>
                </c:pt>
                <c:pt idx="1392">
                  <c:v>45.9</c:v>
                </c:pt>
                <c:pt idx="1393">
                  <c:v>45.5</c:v>
                </c:pt>
                <c:pt idx="1394">
                  <c:v>45</c:v>
                </c:pt>
                <c:pt idx="1395">
                  <c:v>46.8</c:v>
                </c:pt>
                <c:pt idx="1396">
                  <c:v>44.8</c:v>
                </c:pt>
                <c:pt idx="1397">
                  <c:v>45.8</c:v>
                </c:pt>
                <c:pt idx="1398">
                  <c:v>46.2</c:v>
                </c:pt>
                <c:pt idx="1399">
                  <c:v>46.4</c:v>
                </c:pt>
                <c:pt idx="1400">
                  <c:v>46.9</c:v>
                </c:pt>
                <c:pt idx="1401">
                  <c:v>46.7</c:v>
                </c:pt>
                <c:pt idx="1402">
                  <c:v>45.6</c:v>
                </c:pt>
                <c:pt idx="1403">
                  <c:v>46.3</c:v>
                </c:pt>
                <c:pt idx="1404">
                  <c:v>47.2</c:v>
                </c:pt>
                <c:pt idx="1405">
                  <c:v>46.6</c:v>
                </c:pt>
                <c:pt idx="1406">
                  <c:v>48.7</c:v>
                </c:pt>
                <c:pt idx="1407">
                  <c:v>48.5</c:v>
                </c:pt>
                <c:pt idx="1408">
                  <c:v>48.5</c:v>
                </c:pt>
                <c:pt idx="1409">
                  <c:v>48.5</c:v>
                </c:pt>
                <c:pt idx="1410">
                  <c:v>48.1</c:v>
                </c:pt>
                <c:pt idx="1411">
                  <c:v>49.2</c:v>
                </c:pt>
                <c:pt idx="1412">
                  <c:v>49.3</c:v>
                </c:pt>
                <c:pt idx="1413">
                  <c:v>49.1</c:v>
                </c:pt>
                <c:pt idx="1414">
                  <c:v>50</c:v>
                </c:pt>
                <c:pt idx="1415">
                  <c:v>49.4</c:v>
                </c:pt>
                <c:pt idx="1416">
                  <c:v>49.2</c:v>
                </c:pt>
                <c:pt idx="1417">
                  <c:v>49.3</c:v>
                </c:pt>
                <c:pt idx="1418">
                  <c:v>50.8</c:v>
                </c:pt>
                <c:pt idx="1419">
                  <c:v>49.8</c:v>
                </c:pt>
                <c:pt idx="1420">
                  <c:v>50.9</c:v>
                </c:pt>
                <c:pt idx="1421">
                  <c:v>49.6</c:v>
                </c:pt>
                <c:pt idx="1422">
                  <c:v>51</c:v>
                </c:pt>
                <c:pt idx="1423">
                  <c:v>50.5</c:v>
                </c:pt>
                <c:pt idx="1424">
                  <c:v>50.5</c:v>
                </c:pt>
                <c:pt idx="1425">
                  <c:v>51.4</c:v>
                </c:pt>
                <c:pt idx="1426">
                  <c:v>52.7</c:v>
                </c:pt>
                <c:pt idx="1427">
                  <c:v>51.3</c:v>
                </c:pt>
                <c:pt idx="1428">
                  <c:v>52.8</c:v>
                </c:pt>
                <c:pt idx="1429">
                  <c:v>52.5</c:v>
                </c:pt>
                <c:pt idx="1430">
                  <c:v>50.2</c:v>
                </c:pt>
                <c:pt idx="1431">
                  <c:v>51.6</c:v>
                </c:pt>
                <c:pt idx="1432">
                  <c:v>52.9</c:v>
                </c:pt>
                <c:pt idx="1433">
                  <c:v>50.6</c:v>
                </c:pt>
                <c:pt idx="1434">
                  <c:v>50.6</c:v>
                </c:pt>
                <c:pt idx="1435">
                  <c:v>51.3</c:v>
                </c:pt>
                <c:pt idx="1436">
                  <c:v>51.3</c:v>
                </c:pt>
                <c:pt idx="1437">
                  <c:v>51.6</c:v>
                </c:pt>
                <c:pt idx="1438">
                  <c:v>52.8</c:v>
                </c:pt>
                <c:pt idx="1439">
                  <c:v>52.4</c:v>
                </c:pt>
                <c:pt idx="1440">
                  <c:v>52.3</c:v>
                </c:pt>
                <c:pt idx="1441">
                  <c:v>51</c:v>
                </c:pt>
                <c:pt idx="1442">
                  <c:v>51.9</c:v>
                </c:pt>
                <c:pt idx="1443">
                  <c:v>52.7</c:v>
                </c:pt>
                <c:pt idx="1444">
                  <c:v>52.9</c:v>
                </c:pt>
                <c:pt idx="1445">
                  <c:v>53.8</c:v>
                </c:pt>
                <c:pt idx="1446">
                  <c:v>53.5</c:v>
                </c:pt>
                <c:pt idx="1447">
                  <c:v>55.3</c:v>
                </c:pt>
                <c:pt idx="1448">
                  <c:v>57</c:v>
                </c:pt>
                <c:pt idx="1449">
                  <c:v>56.3</c:v>
                </c:pt>
                <c:pt idx="1450">
                  <c:v>56.9</c:v>
                </c:pt>
                <c:pt idx="1451">
                  <c:v>58.8</c:v>
                </c:pt>
                <c:pt idx="1452">
                  <c:v>59.3</c:v>
                </c:pt>
                <c:pt idx="1453">
                  <c:v>61.6</c:v>
                </c:pt>
                <c:pt idx="1454">
                  <c:v>61.9</c:v>
                </c:pt>
                <c:pt idx="1455">
                  <c:v>62.4</c:v>
                </c:pt>
                <c:pt idx="1456">
                  <c:v>62.6</c:v>
                </c:pt>
                <c:pt idx="1457">
                  <c:v>64.599999999999994</c:v>
                </c:pt>
                <c:pt idx="1458">
                  <c:v>66.599999999999994</c:v>
                </c:pt>
                <c:pt idx="1459">
                  <c:v>66.5</c:v>
                </c:pt>
                <c:pt idx="1460">
                  <c:v>68.8</c:v>
                </c:pt>
                <c:pt idx="1461">
                  <c:v>68.8</c:v>
                </c:pt>
                <c:pt idx="1462">
                  <c:v>70.5</c:v>
                </c:pt>
                <c:pt idx="1463">
                  <c:v>72.599999999999994</c:v>
                </c:pt>
                <c:pt idx="1464">
                  <c:v>73.2</c:v>
                </c:pt>
                <c:pt idx="1465">
                  <c:v>74.599999999999994</c:v>
                </c:pt>
                <c:pt idx="1466">
                  <c:v>76.400000000000006</c:v>
                </c:pt>
                <c:pt idx="1467">
                  <c:v>78</c:v>
                </c:pt>
                <c:pt idx="1468">
                  <c:v>78.8</c:v>
                </c:pt>
                <c:pt idx="1469">
                  <c:v>80.5</c:v>
                </c:pt>
                <c:pt idx="1470">
                  <c:v>82</c:v>
                </c:pt>
                <c:pt idx="1471">
                  <c:v>81.2</c:v>
                </c:pt>
                <c:pt idx="1472">
                  <c:v>83.7</c:v>
                </c:pt>
                <c:pt idx="1473">
                  <c:v>84.4</c:v>
                </c:pt>
                <c:pt idx="1474">
                  <c:v>85</c:v>
                </c:pt>
                <c:pt idx="1475">
                  <c:v>85.7</c:v>
                </c:pt>
                <c:pt idx="1476">
                  <c:v>85.7</c:v>
                </c:pt>
                <c:pt idx="1477">
                  <c:v>87.1</c:v>
                </c:pt>
                <c:pt idx="1478">
                  <c:v>88.9</c:v>
                </c:pt>
                <c:pt idx="1479">
                  <c:v>89</c:v>
                </c:pt>
                <c:pt idx="1480">
                  <c:v>88.4</c:v>
                </c:pt>
                <c:pt idx="1481">
                  <c:v>89</c:v>
                </c:pt>
                <c:pt idx="1482">
                  <c:v>89.5</c:v>
                </c:pt>
                <c:pt idx="1483">
                  <c:v>89.7</c:v>
                </c:pt>
                <c:pt idx="1484">
                  <c:v>89.5</c:v>
                </c:pt>
                <c:pt idx="1485">
                  <c:v>90.6</c:v>
                </c:pt>
                <c:pt idx="1486">
                  <c:v>90</c:v>
                </c:pt>
                <c:pt idx="1487">
                  <c:v>91.3</c:v>
                </c:pt>
                <c:pt idx="1488">
                  <c:v>89.5</c:v>
                </c:pt>
                <c:pt idx="1489">
                  <c:v>89.8</c:v>
                </c:pt>
                <c:pt idx="1490">
                  <c:v>91.5</c:v>
                </c:pt>
                <c:pt idx="1491">
                  <c:v>90.5</c:v>
                </c:pt>
                <c:pt idx="1492">
                  <c:v>90.6</c:v>
                </c:pt>
                <c:pt idx="1493">
                  <c:v>89.3</c:v>
                </c:pt>
                <c:pt idx="1494">
                  <c:v>90.5</c:v>
                </c:pt>
                <c:pt idx="1495">
                  <c:v>89.4</c:v>
                </c:pt>
                <c:pt idx="1496">
                  <c:v>88.3</c:v>
                </c:pt>
                <c:pt idx="1497">
                  <c:v>88.5</c:v>
                </c:pt>
                <c:pt idx="1498">
                  <c:v>88.1</c:v>
                </c:pt>
                <c:pt idx="1499">
                  <c:v>91</c:v>
                </c:pt>
                <c:pt idx="1500">
                  <c:v>89.2</c:v>
                </c:pt>
                <c:pt idx="1501">
                  <c:v>88.3</c:v>
                </c:pt>
                <c:pt idx="1502">
                  <c:v>87</c:v>
                </c:pt>
                <c:pt idx="1503">
                  <c:v>87.2</c:v>
                </c:pt>
                <c:pt idx="1504">
                  <c:v>85.7</c:v>
                </c:pt>
                <c:pt idx="1505">
                  <c:v>85.6</c:v>
                </c:pt>
                <c:pt idx="1506">
                  <c:v>86.7</c:v>
                </c:pt>
                <c:pt idx="1507">
                  <c:v>87.9</c:v>
                </c:pt>
                <c:pt idx="1508">
                  <c:v>86.2</c:v>
                </c:pt>
                <c:pt idx="1509">
                  <c:v>85.7</c:v>
                </c:pt>
                <c:pt idx="1510">
                  <c:v>84.3</c:v>
                </c:pt>
                <c:pt idx="1511">
                  <c:v>84.4</c:v>
                </c:pt>
                <c:pt idx="1512">
                  <c:v>83.8</c:v>
                </c:pt>
                <c:pt idx="1513">
                  <c:v>83.7</c:v>
                </c:pt>
                <c:pt idx="1514">
                  <c:v>83.8</c:v>
                </c:pt>
                <c:pt idx="1515">
                  <c:v>85.5</c:v>
                </c:pt>
                <c:pt idx="1516">
                  <c:v>84.1</c:v>
                </c:pt>
                <c:pt idx="1517">
                  <c:v>83.7</c:v>
                </c:pt>
                <c:pt idx="1518">
                  <c:v>83.3</c:v>
                </c:pt>
                <c:pt idx="1519">
                  <c:v>84.2</c:v>
                </c:pt>
                <c:pt idx="1520">
                  <c:v>84.1</c:v>
                </c:pt>
                <c:pt idx="1521">
                  <c:v>84.2</c:v>
                </c:pt>
                <c:pt idx="1522">
                  <c:v>83.9</c:v>
                </c:pt>
                <c:pt idx="1523">
                  <c:v>83.1</c:v>
                </c:pt>
                <c:pt idx="1524">
                  <c:v>84.6</c:v>
                </c:pt>
                <c:pt idx="1525">
                  <c:v>83.4</c:v>
                </c:pt>
                <c:pt idx="1526">
                  <c:v>82.9</c:v>
                </c:pt>
                <c:pt idx="1527">
                  <c:v>83.5</c:v>
                </c:pt>
                <c:pt idx="1528">
                  <c:v>82.4</c:v>
                </c:pt>
                <c:pt idx="1529">
                  <c:v>81.900000000000006</c:v>
                </c:pt>
                <c:pt idx="1530">
                  <c:v>81.3</c:v>
                </c:pt>
                <c:pt idx="1531">
                  <c:v>80.2</c:v>
                </c:pt>
                <c:pt idx="1532">
                  <c:v>80.2</c:v>
                </c:pt>
                <c:pt idx="1533">
                  <c:v>78.599999999999994</c:v>
                </c:pt>
                <c:pt idx="1534">
                  <c:v>77.2</c:v>
                </c:pt>
                <c:pt idx="1535">
                  <c:v>74.400000000000006</c:v>
                </c:pt>
                <c:pt idx="1536">
                  <c:v>73.8</c:v>
                </c:pt>
                <c:pt idx="1537">
                  <c:v>71.7</c:v>
                </c:pt>
                <c:pt idx="1538">
                  <c:v>71.2</c:v>
                </c:pt>
                <c:pt idx="1539">
                  <c:v>69.599999999999994</c:v>
                </c:pt>
                <c:pt idx="1540">
                  <c:v>67.3</c:v>
                </c:pt>
                <c:pt idx="1541">
                  <c:v>66</c:v>
                </c:pt>
                <c:pt idx="1542">
                  <c:v>62.6</c:v>
                </c:pt>
                <c:pt idx="1543">
                  <c:v>63.2</c:v>
                </c:pt>
                <c:pt idx="1544">
                  <c:v>61.2</c:v>
                </c:pt>
                <c:pt idx="1545">
                  <c:v>59.6</c:v>
                </c:pt>
                <c:pt idx="1546">
                  <c:v>57.5</c:v>
                </c:pt>
                <c:pt idx="1547">
                  <c:v>56.6</c:v>
                </c:pt>
                <c:pt idx="1548">
                  <c:v>55.3</c:v>
                </c:pt>
                <c:pt idx="1549">
                  <c:v>52.4</c:v>
                </c:pt>
                <c:pt idx="1550">
                  <c:v>52.8</c:v>
                </c:pt>
                <c:pt idx="1551">
                  <c:v>49.4</c:v>
                </c:pt>
                <c:pt idx="1552">
                  <c:v>47.9</c:v>
                </c:pt>
                <c:pt idx="1553">
                  <c:v>47.7</c:v>
                </c:pt>
                <c:pt idx="1554">
                  <c:v>45.9</c:v>
                </c:pt>
                <c:pt idx="1555">
                  <c:v>45.5</c:v>
                </c:pt>
                <c:pt idx="1556">
                  <c:v>44.6</c:v>
                </c:pt>
                <c:pt idx="1557">
                  <c:v>44</c:v>
                </c:pt>
                <c:pt idx="1558">
                  <c:v>42</c:v>
                </c:pt>
                <c:pt idx="1559">
                  <c:v>41.2</c:v>
                </c:pt>
                <c:pt idx="1560">
                  <c:v>39.5</c:v>
                </c:pt>
                <c:pt idx="1561">
                  <c:v>38</c:v>
                </c:pt>
                <c:pt idx="1562">
                  <c:v>37.299999999999997</c:v>
                </c:pt>
                <c:pt idx="1563">
                  <c:v>35.700000000000003</c:v>
                </c:pt>
                <c:pt idx="1564">
                  <c:v>35.9</c:v>
                </c:pt>
                <c:pt idx="1565">
                  <c:v>34.4</c:v>
                </c:pt>
                <c:pt idx="1566">
                  <c:v>34.299999999999997</c:v>
                </c:pt>
                <c:pt idx="1567">
                  <c:v>33.799999999999997</c:v>
                </c:pt>
                <c:pt idx="1568">
                  <c:v>32.799999999999997</c:v>
                </c:pt>
                <c:pt idx="1569">
                  <c:v>30.9</c:v>
                </c:pt>
                <c:pt idx="1570">
                  <c:v>31.8</c:v>
                </c:pt>
                <c:pt idx="1571">
                  <c:v>30.6</c:v>
                </c:pt>
                <c:pt idx="1572">
                  <c:v>30.8</c:v>
                </c:pt>
                <c:pt idx="1573">
                  <c:v>28.9</c:v>
                </c:pt>
                <c:pt idx="1574">
                  <c:v>27.7</c:v>
                </c:pt>
                <c:pt idx="1575">
                  <c:v>27.6</c:v>
                </c:pt>
                <c:pt idx="1576">
                  <c:v>29.2</c:v>
                </c:pt>
                <c:pt idx="1577">
                  <c:v>26.6</c:v>
                </c:pt>
                <c:pt idx="1578">
                  <c:v>26.3</c:v>
                </c:pt>
                <c:pt idx="1579">
                  <c:v>27.2</c:v>
                </c:pt>
                <c:pt idx="1580">
                  <c:v>26.6</c:v>
                </c:pt>
                <c:pt idx="1581">
                  <c:v>26.4</c:v>
                </c:pt>
                <c:pt idx="1582">
                  <c:v>25.2</c:v>
                </c:pt>
                <c:pt idx="1583">
                  <c:v>24.9</c:v>
                </c:pt>
                <c:pt idx="1584">
                  <c:v>24.2</c:v>
                </c:pt>
                <c:pt idx="1585">
                  <c:v>25</c:v>
                </c:pt>
                <c:pt idx="1586">
                  <c:v>23</c:v>
                </c:pt>
                <c:pt idx="1587">
                  <c:v>24.6</c:v>
                </c:pt>
                <c:pt idx="1588">
                  <c:v>23.8</c:v>
                </c:pt>
                <c:pt idx="1589">
                  <c:v>24</c:v>
                </c:pt>
                <c:pt idx="1590">
                  <c:v>24.3</c:v>
                </c:pt>
                <c:pt idx="1591">
                  <c:v>23</c:v>
                </c:pt>
                <c:pt idx="1592">
                  <c:v>22.7</c:v>
                </c:pt>
                <c:pt idx="1593">
                  <c:v>22.4</c:v>
                </c:pt>
                <c:pt idx="1594">
                  <c:v>21.3</c:v>
                </c:pt>
                <c:pt idx="1595">
                  <c:v>21.7</c:v>
                </c:pt>
                <c:pt idx="1596">
                  <c:v>22.3</c:v>
                </c:pt>
                <c:pt idx="1597">
                  <c:v>21.3</c:v>
                </c:pt>
                <c:pt idx="1598">
                  <c:v>20.9</c:v>
                </c:pt>
                <c:pt idx="1599">
                  <c:v>21.8</c:v>
                </c:pt>
                <c:pt idx="1600">
                  <c:v>20.399999999999999</c:v>
                </c:pt>
                <c:pt idx="1601">
                  <c:v>19.8</c:v>
                </c:pt>
                <c:pt idx="1602">
                  <c:v>20</c:v>
                </c:pt>
                <c:pt idx="1603">
                  <c:v>20.8</c:v>
                </c:pt>
                <c:pt idx="1604">
                  <c:v>20.3</c:v>
                </c:pt>
                <c:pt idx="1605">
                  <c:v>20.399999999999999</c:v>
                </c:pt>
                <c:pt idx="1606">
                  <c:v>20.3</c:v>
                </c:pt>
                <c:pt idx="1607">
                  <c:v>19.5</c:v>
                </c:pt>
                <c:pt idx="1608">
                  <c:v>20.5</c:v>
                </c:pt>
                <c:pt idx="1609">
                  <c:v>19.3</c:v>
                </c:pt>
                <c:pt idx="1610">
                  <c:v>20.7</c:v>
                </c:pt>
                <c:pt idx="1611">
                  <c:v>19</c:v>
                </c:pt>
                <c:pt idx="1612">
                  <c:v>19</c:v>
                </c:pt>
                <c:pt idx="1613">
                  <c:v>18.5</c:v>
                </c:pt>
                <c:pt idx="1614">
                  <c:v>18.8</c:v>
                </c:pt>
                <c:pt idx="1615">
                  <c:v>18.399999999999999</c:v>
                </c:pt>
                <c:pt idx="1616">
                  <c:v>18</c:v>
                </c:pt>
                <c:pt idx="1617">
                  <c:v>17.100000000000001</c:v>
                </c:pt>
                <c:pt idx="1618">
                  <c:v>18.2</c:v>
                </c:pt>
                <c:pt idx="1619">
                  <c:v>17.7</c:v>
                </c:pt>
                <c:pt idx="1620">
                  <c:v>17.899999999999999</c:v>
                </c:pt>
                <c:pt idx="1621">
                  <c:v>17.600000000000001</c:v>
                </c:pt>
                <c:pt idx="1622">
                  <c:v>17.8</c:v>
                </c:pt>
                <c:pt idx="1623">
                  <c:v>17.2</c:v>
                </c:pt>
                <c:pt idx="1624">
                  <c:v>17.3</c:v>
                </c:pt>
                <c:pt idx="1625">
                  <c:v>16.7</c:v>
                </c:pt>
                <c:pt idx="1626">
                  <c:v>17.5</c:v>
                </c:pt>
                <c:pt idx="1627">
                  <c:v>17.8</c:v>
                </c:pt>
                <c:pt idx="1628">
                  <c:v>16.5</c:v>
                </c:pt>
                <c:pt idx="1629">
                  <c:v>16.399999999999999</c:v>
                </c:pt>
                <c:pt idx="1630">
                  <c:v>15</c:v>
                </c:pt>
                <c:pt idx="1631">
                  <c:v>16.7</c:v>
                </c:pt>
                <c:pt idx="1632">
                  <c:v>15.6</c:v>
                </c:pt>
                <c:pt idx="1633">
                  <c:v>16.899999999999999</c:v>
                </c:pt>
                <c:pt idx="1634">
                  <c:v>16.5</c:v>
                </c:pt>
                <c:pt idx="1635">
                  <c:v>17</c:v>
                </c:pt>
                <c:pt idx="1636">
                  <c:v>16.2</c:v>
                </c:pt>
                <c:pt idx="1637">
                  <c:v>16</c:v>
                </c:pt>
                <c:pt idx="1638">
                  <c:v>16.3</c:v>
                </c:pt>
                <c:pt idx="1639">
                  <c:v>16.8</c:v>
                </c:pt>
                <c:pt idx="1640">
                  <c:v>16.100000000000001</c:v>
                </c:pt>
                <c:pt idx="1641">
                  <c:v>16.5</c:v>
                </c:pt>
                <c:pt idx="1642">
                  <c:v>16.7</c:v>
                </c:pt>
                <c:pt idx="1643">
                  <c:v>17.5</c:v>
                </c:pt>
                <c:pt idx="1644">
                  <c:v>17.8</c:v>
                </c:pt>
                <c:pt idx="1645">
                  <c:v>17.100000000000001</c:v>
                </c:pt>
                <c:pt idx="1646">
                  <c:v>17.2</c:v>
                </c:pt>
                <c:pt idx="1647">
                  <c:v>17.399999999999999</c:v>
                </c:pt>
                <c:pt idx="1648">
                  <c:v>16.7</c:v>
                </c:pt>
                <c:pt idx="1649">
                  <c:v>16.8</c:v>
                </c:pt>
                <c:pt idx="1650">
                  <c:v>17.899999999999999</c:v>
                </c:pt>
                <c:pt idx="1651">
                  <c:v>17.8</c:v>
                </c:pt>
                <c:pt idx="1652">
                  <c:v>16.7</c:v>
                </c:pt>
                <c:pt idx="1653">
                  <c:v>17.600000000000001</c:v>
                </c:pt>
                <c:pt idx="1654">
                  <c:v>17.8</c:v>
                </c:pt>
                <c:pt idx="1655">
                  <c:v>17.399999999999999</c:v>
                </c:pt>
                <c:pt idx="1656">
                  <c:v>17.5</c:v>
                </c:pt>
                <c:pt idx="1657">
                  <c:v>20.3</c:v>
                </c:pt>
                <c:pt idx="1658">
                  <c:v>18.2</c:v>
                </c:pt>
                <c:pt idx="1659">
                  <c:v>17.399999999999999</c:v>
                </c:pt>
                <c:pt idx="1660">
                  <c:v>16.5</c:v>
                </c:pt>
                <c:pt idx="1661">
                  <c:v>17.8</c:v>
                </c:pt>
                <c:pt idx="1662">
                  <c:v>18.600000000000001</c:v>
                </c:pt>
                <c:pt idx="1663">
                  <c:v>17.600000000000001</c:v>
                </c:pt>
                <c:pt idx="1664">
                  <c:v>17.5</c:v>
                </c:pt>
                <c:pt idx="1665">
                  <c:v>16.7</c:v>
                </c:pt>
                <c:pt idx="1666">
                  <c:v>18.5</c:v>
                </c:pt>
                <c:pt idx="1667">
                  <c:v>18.5</c:v>
                </c:pt>
                <c:pt idx="1668">
                  <c:v>17.899999999999999</c:v>
                </c:pt>
                <c:pt idx="1669">
                  <c:v>18.8</c:v>
                </c:pt>
                <c:pt idx="1670">
                  <c:v>18</c:v>
                </c:pt>
                <c:pt idx="1671">
                  <c:v>17.899999999999999</c:v>
                </c:pt>
                <c:pt idx="1672">
                  <c:v>18.100000000000001</c:v>
                </c:pt>
                <c:pt idx="1673">
                  <c:v>17.899999999999999</c:v>
                </c:pt>
                <c:pt idx="1674">
                  <c:v>18.100000000000001</c:v>
                </c:pt>
                <c:pt idx="1675">
                  <c:v>17.8</c:v>
                </c:pt>
                <c:pt idx="1676">
                  <c:v>18.2</c:v>
                </c:pt>
                <c:pt idx="1677">
                  <c:v>18.100000000000001</c:v>
                </c:pt>
                <c:pt idx="1678">
                  <c:v>18.2</c:v>
                </c:pt>
                <c:pt idx="1679">
                  <c:v>18</c:v>
                </c:pt>
                <c:pt idx="1680">
                  <c:v>18.600000000000001</c:v>
                </c:pt>
                <c:pt idx="1681">
                  <c:v>16.600000000000001</c:v>
                </c:pt>
                <c:pt idx="1682">
                  <c:v>16.600000000000001</c:v>
                </c:pt>
                <c:pt idx="1683">
                  <c:v>18.5</c:v>
                </c:pt>
                <c:pt idx="1684">
                  <c:v>17.600000000000001</c:v>
                </c:pt>
                <c:pt idx="1685">
                  <c:v>19.3</c:v>
                </c:pt>
                <c:pt idx="1686">
                  <c:v>18.100000000000001</c:v>
                </c:pt>
                <c:pt idx="1687">
                  <c:v>17.600000000000001</c:v>
                </c:pt>
                <c:pt idx="1688">
                  <c:v>17.100000000000001</c:v>
                </c:pt>
                <c:pt idx="1689">
                  <c:v>17.8</c:v>
                </c:pt>
                <c:pt idx="1690">
                  <c:v>17.100000000000001</c:v>
                </c:pt>
                <c:pt idx="1691">
                  <c:v>17.7</c:v>
                </c:pt>
                <c:pt idx="1692">
                  <c:v>16.399999999999999</c:v>
                </c:pt>
                <c:pt idx="1693">
                  <c:v>17.899999999999999</c:v>
                </c:pt>
                <c:pt idx="1694">
                  <c:v>17</c:v>
                </c:pt>
                <c:pt idx="1695">
                  <c:v>15.5</c:v>
                </c:pt>
                <c:pt idx="1696">
                  <c:v>15.6</c:v>
                </c:pt>
                <c:pt idx="1697">
                  <c:v>16.100000000000001</c:v>
                </c:pt>
                <c:pt idx="1698">
                  <c:v>17</c:v>
                </c:pt>
                <c:pt idx="1699">
                  <c:v>15.8</c:v>
                </c:pt>
                <c:pt idx="1700">
                  <c:v>16</c:v>
                </c:pt>
                <c:pt idx="1701">
                  <c:v>14.9</c:v>
                </c:pt>
                <c:pt idx="1702">
                  <c:v>14.7</c:v>
                </c:pt>
                <c:pt idx="1703">
                  <c:v>15.5</c:v>
                </c:pt>
                <c:pt idx="1704">
                  <c:v>14.4</c:v>
                </c:pt>
                <c:pt idx="1705">
                  <c:v>14.6</c:v>
                </c:pt>
                <c:pt idx="1706">
                  <c:v>15.7</c:v>
                </c:pt>
                <c:pt idx="1707">
                  <c:v>14.6</c:v>
                </c:pt>
                <c:pt idx="1708">
                  <c:v>15.1</c:v>
                </c:pt>
                <c:pt idx="1709">
                  <c:v>15.5</c:v>
                </c:pt>
                <c:pt idx="1710">
                  <c:v>14.8</c:v>
                </c:pt>
                <c:pt idx="1711">
                  <c:v>14.5</c:v>
                </c:pt>
                <c:pt idx="1712">
                  <c:v>15</c:v>
                </c:pt>
                <c:pt idx="1713">
                  <c:v>15.3</c:v>
                </c:pt>
                <c:pt idx="1714">
                  <c:v>14.8</c:v>
                </c:pt>
                <c:pt idx="1715">
                  <c:v>13.9</c:v>
                </c:pt>
                <c:pt idx="1716">
                  <c:v>14.1</c:v>
                </c:pt>
                <c:pt idx="1717">
                  <c:v>13.1</c:v>
                </c:pt>
                <c:pt idx="1718">
                  <c:v>13.9</c:v>
                </c:pt>
                <c:pt idx="1719">
                  <c:v>15</c:v>
                </c:pt>
                <c:pt idx="1720">
                  <c:v>14.7</c:v>
                </c:pt>
                <c:pt idx="1721">
                  <c:v>13.7</c:v>
                </c:pt>
                <c:pt idx="1722">
                  <c:v>13.9</c:v>
                </c:pt>
                <c:pt idx="1723">
                  <c:v>14.7</c:v>
                </c:pt>
                <c:pt idx="1724">
                  <c:v>12.9</c:v>
                </c:pt>
                <c:pt idx="1725">
                  <c:v>13.1</c:v>
                </c:pt>
                <c:pt idx="1726">
                  <c:v>13.7</c:v>
                </c:pt>
                <c:pt idx="1727">
                  <c:v>14.2</c:v>
                </c:pt>
                <c:pt idx="1728">
                  <c:v>12.7</c:v>
                </c:pt>
                <c:pt idx="1729">
                  <c:v>14.3</c:v>
                </c:pt>
                <c:pt idx="1730">
                  <c:v>13</c:v>
                </c:pt>
                <c:pt idx="1731">
                  <c:v>13.1</c:v>
                </c:pt>
                <c:pt idx="1732">
                  <c:v>13.4</c:v>
                </c:pt>
                <c:pt idx="1733">
                  <c:v>12.7</c:v>
                </c:pt>
                <c:pt idx="1734">
                  <c:v>14.1</c:v>
                </c:pt>
                <c:pt idx="1735">
                  <c:v>13.6</c:v>
                </c:pt>
                <c:pt idx="1736">
                  <c:v>14.2</c:v>
                </c:pt>
                <c:pt idx="1737">
                  <c:v>13.9</c:v>
                </c:pt>
                <c:pt idx="1738">
                  <c:v>13.8</c:v>
                </c:pt>
                <c:pt idx="1739">
                  <c:v>13.6</c:v>
                </c:pt>
                <c:pt idx="1740">
                  <c:v>13.3</c:v>
                </c:pt>
                <c:pt idx="1741">
                  <c:v>14.3</c:v>
                </c:pt>
                <c:pt idx="1742">
                  <c:v>14.9</c:v>
                </c:pt>
                <c:pt idx="1743">
                  <c:v>14.3</c:v>
                </c:pt>
                <c:pt idx="1744">
                  <c:v>14</c:v>
                </c:pt>
                <c:pt idx="1745">
                  <c:v>14.7</c:v>
                </c:pt>
                <c:pt idx="1746">
                  <c:v>14</c:v>
                </c:pt>
                <c:pt idx="1747">
                  <c:v>14.3</c:v>
                </c:pt>
                <c:pt idx="1748">
                  <c:v>14.1</c:v>
                </c:pt>
                <c:pt idx="1749">
                  <c:v>15.1</c:v>
                </c:pt>
                <c:pt idx="1750">
                  <c:v>13.8</c:v>
                </c:pt>
                <c:pt idx="1751">
                  <c:v>14.3</c:v>
                </c:pt>
                <c:pt idx="1752">
                  <c:v>14</c:v>
                </c:pt>
                <c:pt idx="1753">
                  <c:v>13.8</c:v>
                </c:pt>
                <c:pt idx="1754">
                  <c:v>14.8</c:v>
                </c:pt>
                <c:pt idx="1755">
                  <c:v>14.8</c:v>
                </c:pt>
                <c:pt idx="1756">
                  <c:v>13.1</c:v>
                </c:pt>
                <c:pt idx="1757">
                  <c:v>14.8</c:v>
                </c:pt>
                <c:pt idx="1758">
                  <c:v>14.5</c:v>
                </c:pt>
                <c:pt idx="1759">
                  <c:v>15.5</c:v>
                </c:pt>
                <c:pt idx="1760">
                  <c:v>16.100000000000001</c:v>
                </c:pt>
                <c:pt idx="1761">
                  <c:v>16.399999999999999</c:v>
                </c:pt>
                <c:pt idx="1762">
                  <c:v>15.6</c:v>
                </c:pt>
                <c:pt idx="1763">
                  <c:v>15.7</c:v>
                </c:pt>
                <c:pt idx="1764">
                  <c:v>15.6</c:v>
                </c:pt>
                <c:pt idx="1765">
                  <c:v>14.6</c:v>
                </c:pt>
                <c:pt idx="1766">
                  <c:v>15.3</c:v>
                </c:pt>
                <c:pt idx="1767">
                  <c:v>14.5</c:v>
                </c:pt>
                <c:pt idx="1768">
                  <c:v>16.5</c:v>
                </c:pt>
                <c:pt idx="1769">
                  <c:v>14.8</c:v>
                </c:pt>
                <c:pt idx="1770">
                  <c:v>14.9</c:v>
                </c:pt>
                <c:pt idx="1771">
                  <c:v>14.6</c:v>
                </c:pt>
                <c:pt idx="1772">
                  <c:v>14.2</c:v>
                </c:pt>
                <c:pt idx="1773">
                  <c:v>15.1</c:v>
                </c:pt>
                <c:pt idx="1774">
                  <c:v>15.1</c:v>
                </c:pt>
                <c:pt idx="1775">
                  <c:v>15.5</c:v>
                </c:pt>
                <c:pt idx="1776">
                  <c:v>14.8</c:v>
                </c:pt>
                <c:pt idx="1777">
                  <c:v>15.4</c:v>
                </c:pt>
                <c:pt idx="1778">
                  <c:v>15.9</c:v>
                </c:pt>
                <c:pt idx="1779">
                  <c:v>14.9</c:v>
                </c:pt>
                <c:pt idx="1780">
                  <c:v>16</c:v>
                </c:pt>
                <c:pt idx="1781">
                  <c:v>15.6</c:v>
                </c:pt>
                <c:pt idx="1782">
                  <c:v>16.100000000000001</c:v>
                </c:pt>
                <c:pt idx="1783">
                  <c:v>17.5</c:v>
                </c:pt>
                <c:pt idx="1784">
                  <c:v>18</c:v>
                </c:pt>
                <c:pt idx="1785">
                  <c:v>18.100000000000001</c:v>
                </c:pt>
                <c:pt idx="1786">
                  <c:v>20.3</c:v>
                </c:pt>
                <c:pt idx="1787">
                  <c:v>23</c:v>
                </c:pt>
                <c:pt idx="1788">
                  <c:v>21.2</c:v>
                </c:pt>
                <c:pt idx="1789">
                  <c:v>23.3</c:v>
                </c:pt>
                <c:pt idx="1790">
                  <c:v>22.1</c:v>
                </c:pt>
                <c:pt idx="1791">
                  <c:v>23.1</c:v>
                </c:pt>
                <c:pt idx="1792">
                  <c:v>24.2</c:v>
                </c:pt>
                <c:pt idx="1793">
                  <c:v>25</c:v>
                </c:pt>
                <c:pt idx="1794">
                  <c:v>27.5</c:v>
                </c:pt>
                <c:pt idx="1795">
                  <c:v>27</c:v>
                </c:pt>
                <c:pt idx="1796">
                  <c:v>27.7</c:v>
                </c:pt>
                <c:pt idx="1797">
                  <c:v>29</c:v>
                </c:pt>
                <c:pt idx="1798">
                  <c:v>29.7</c:v>
                </c:pt>
                <c:pt idx="1799">
                  <c:v>28.2</c:v>
                </c:pt>
                <c:pt idx="1800">
                  <c:v>27.1</c:v>
                </c:pt>
                <c:pt idx="1801">
                  <c:v>25.8</c:v>
                </c:pt>
                <c:pt idx="1802">
                  <c:v>26.4</c:v>
                </c:pt>
                <c:pt idx="1803">
                  <c:v>24.3</c:v>
                </c:pt>
                <c:pt idx="1804">
                  <c:v>23.2</c:v>
                </c:pt>
                <c:pt idx="1805">
                  <c:v>23.7</c:v>
                </c:pt>
                <c:pt idx="1806">
                  <c:v>23.8</c:v>
                </c:pt>
                <c:pt idx="1807">
                  <c:v>21.7</c:v>
                </c:pt>
                <c:pt idx="1808">
                  <c:v>21.3</c:v>
                </c:pt>
                <c:pt idx="1809">
                  <c:v>19</c:v>
                </c:pt>
                <c:pt idx="1810">
                  <c:v>19.8</c:v>
                </c:pt>
                <c:pt idx="1811">
                  <c:v>18.7</c:v>
                </c:pt>
                <c:pt idx="1812">
                  <c:v>18.7</c:v>
                </c:pt>
                <c:pt idx="1813">
                  <c:v>18.5</c:v>
                </c:pt>
                <c:pt idx="1814">
                  <c:v>18.2</c:v>
                </c:pt>
                <c:pt idx="1815">
                  <c:v>17.5</c:v>
                </c:pt>
                <c:pt idx="1816">
                  <c:v>18.899999999999999</c:v>
                </c:pt>
                <c:pt idx="1817">
                  <c:v>19.5</c:v>
                </c:pt>
                <c:pt idx="1818">
                  <c:v>19</c:v>
                </c:pt>
                <c:pt idx="1819">
                  <c:v>18.8</c:v>
                </c:pt>
                <c:pt idx="1820">
                  <c:v>19.5</c:v>
                </c:pt>
                <c:pt idx="1821">
                  <c:v>20.8</c:v>
                </c:pt>
                <c:pt idx="1822">
                  <c:v>20.2</c:v>
                </c:pt>
                <c:pt idx="1823">
                  <c:v>20.5</c:v>
                </c:pt>
                <c:pt idx="1824">
                  <c:v>20</c:v>
                </c:pt>
                <c:pt idx="1825">
                  <c:v>20.399999999999999</c:v>
                </c:pt>
                <c:pt idx="1826">
                  <c:v>23.4</c:v>
                </c:pt>
                <c:pt idx="1827">
                  <c:v>22.8</c:v>
                </c:pt>
                <c:pt idx="1828">
                  <c:v>25.5</c:v>
                </c:pt>
                <c:pt idx="1829">
                  <c:v>25.4</c:v>
                </c:pt>
                <c:pt idx="1830">
                  <c:v>24.9</c:v>
                </c:pt>
                <c:pt idx="1831">
                  <c:v>26.4</c:v>
                </c:pt>
                <c:pt idx="1832">
                  <c:v>25.8</c:v>
                </c:pt>
                <c:pt idx="1833">
                  <c:v>25.7</c:v>
                </c:pt>
                <c:pt idx="1834">
                  <c:v>25.4</c:v>
                </c:pt>
                <c:pt idx="1835">
                  <c:v>26.6</c:v>
                </c:pt>
                <c:pt idx="1836">
                  <c:v>26.3</c:v>
                </c:pt>
                <c:pt idx="1837">
                  <c:v>26.7</c:v>
                </c:pt>
                <c:pt idx="1838">
                  <c:v>26.6</c:v>
                </c:pt>
                <c:pt idx="1839">
                  <c:v>29</c:v>
                </c:pt>
                <c:pt idx="1840">
                  <c:v>27.9</c:v>
                </c:pt>
                <c:pt idx="1841">
                  <c:v>28.3</c:v>
                </c:pt>
                <c:pt idx="1842">
                  <c:v>27.5</c:v>
                </c:pt>
                <c:pt idx="1843">
                  <c:v>28.3</c:v>
                </c:pt>
                <c:pt idx="1844">
                  <c:v>25.8</c:v>
                </c:pt>
                <c:pt idx="1845">
                  <c:v>27.7</c:v>
                </c:pt>
                <c:pt idx="1846">
                  <c:v>26.7</c:v>
                </c:pt>
                <c:pt idx="1847">
                  <c:v>27.8</c:v>
                </c:pt>
                <c:pt idx="1848">
                  <c:v>28</c:v>
                </c:pt>
                <c:pt idx="1849">
                  <c:v>27.8</c:v>
                </c:pt>
                <c:pt idx="1850">
                  <c:v>27.2</c:v>
                </c:pt>
                <c:pt idx="1851">
                  <c:v>27.8</c:v>
                </c:pt>
                <c:pt idx="1852">
                  <c:v>27.4</c:v>
                </c:pt>
                <c:pt idx="1853">
                  <c:v>28.6</c:v>
                </c:pt>
                <c:pt idx="1854">
                  <c:v>26.6</c:v>
                </c:pt>
                <c:pt idx="1855">
                  <c:v>29</c:v>
                </c:pt>
                <c:pt idx="1856">
                  <c:v>28.3</c:v>
                </c:pt>
                <c:pt idx="1857">
                  <c:v>28.7</c:v>
                </c:pt>
                <c:pt idx="1858">
                  <c:v>28.2</c:v>
                </c:pt>
                <c:pt idx="1859">
                  <c:v>27.5</c:v>
                </c:pt>
                <c:pt idx="1860">
                  <c:v>27.6</c:v>
                </c:pt>
                <c:pt idx="1861">
                  <c:v>27.9</c:v>
                </c:pt>
                <c:pt idx="1862">
                  <c:v>29.1</c:v>
                </c:pt>
                <c:pt idx="1863">
                  <c:v>28.1</c:v>
                </c:pt>
                <c:pt idx="1864">
                  <c:v>28.8</c:v>
                </c:pt>
                <c:pt idx="1865">
                  <c:v>28.3</c:v>
                </c:pt>
                <c:pt idx="1866">
                  <c:v>27.4</c:v>
                </c:pt>
                <c:pt idx="1867">
                  <c:v>28.7</c:v>
                </c:pt>
                <c:pt idx="1868">
                  <c:v>28.9</c:v>
                </c:pt>
                <c:pt idx="1869">
                  <c:v>29.5</c:v>
                </c:pt>
                <c:pt idx="1870">
                  <c:v>28.7</c:v>
                </c:pt>
                <c:pt idx="1871">
                  <c:v>28.3</c:v>
                </c:pt>
                <c:pt idx="1872">
                  <c:v>29.5</c:v>
                </c:pt>
                <c:pt idx="1873">
                  <c:v>28.3</c:v>
                </c:pt>
                <c:pt idx="1874">
                  <c:v>28.8</c:v>
                </c:pt>
                <c:pt idx="1875">
                  <c:v>27.9</c:v>
                </c:pt>
                <c:pt idx="1876">
                  <c:v>27.7</c:v>
                </c:pt>
                <c:pt idx="1877">
                  <c:v>28.4</c:v>
                </c:pt>
                <c:pt idx="1878">
                  <c:v>29.1</c:v>
                </c:pt>
                <c:pt idx="1879">
                  <c:v>27.5</c:v>
                </c:pt>
                <c:pt idx="1880">
                  <c:v>27.8</c:v>
                </c:pt>
                <c:pt idx="1881">
                  <c:v>29.5</c:v>
                </c:pt>
                <c:pt idx="1882">
                  <c:v>27.6</c:v>
                </c:pt>
                <c:pt idx="1883">
                  <c:v>28.2</c:v>
                </c:pt>
                <c:pt idx="1884">
                  <c:v>28.2</c:v>
                </c:pt>
                <c:pt idx="1885">
                  <c:v>27</c:v>
                </c:pt>
                <c:pt idx="1886">
                  <c:v>28.5</c:v>
                </c:pt>
                <c:pt idx="1887">
                  <c:v>27.7</c:v>
                </c:pt>
                <c:pt idx="1888">
                  <c:v>28.5</c:v>
                </c:pt>
                <c:pt idx="1889">
                  <c:v>27.4</c:v>
                </c:pt>
                <c:pt idx="1890">
                  <c:v>28</c:v>
                </c:pt>
                <c:pt idx="1891">
                  <c:v>28.3</c:v>
                </c:pt>
                <c:pt idx="1892">
                  <c:v>28.4</c:v>
                </c:pt>
                <c:pt idx="1893">
                  <c:v>28.6</c:v>
                </c:pt>
                <c:pt idx="1894">
                  <c:v>28.3</c:v>
                </c:pt>
                <c:pt idx="1895">
                  <c:v>26.9</c:v>
                </c:pt>
                <c:pt idx="1896">
                  <c:v>27.2</c:v>
                </c:pt>
                <c:pt idx="1897">
                  <c:v>27.8</c:v>
                </c:pt>
                <c:pt idx="1898">
                  <c:v>28.4</c:v>
                </c:pt>
                <c:pt idx="1899">
                  <c:v>30.7</c:v>
                </c:pt>
                <c:pt idx="1900">
                  <c:v>27.7</c:v>
                </c:pt>
                <c:pt idx="1901">
                  <c:v>29.3</c:v>
                </c:pt>
                <c:pt idx="1902">
                  <c:v>29.2</c:v>
                </c:pt>
                <c:pt idx="1903">
                  <c:v>27.9</c:v>
                </c:pt>
                <c:pt idx="1904">
                  <c:v>30.1</c:v>
                </c:pt>
                <c:pt idx="1905">
                  <c:v>31.4</c:v>
                </c:pt>
                <c:pt idx="1906">
                  <c:v>30.1</c:v>
                </c:pt>
                <c:pt idx="1907">
                  <c:v>30.8</c:v>
                </c:pt>
                <c:pt idx="1908">
                  <c:v>29.2</c:v>
                </c:pt>
                <c:pt idx="1909">
                  <c:v>28.7</c:v>
                </c:pt>
                <c:pt idx="1910">
                  <c:v>29.3</c:v>
                </c:pt>
                <c:pt idx="1911">
                  <c:v>28.2</c:v>
                </c:pt>
                <c:pt idx="1912">
                  <c:v>27.7</c:v>
                </c:pt>
                <c:pt idx="1913">
                  <c:v>27.9</c:v>
                </c:pt>
                <c:pt idx="1914">
                  <c:v>27.9</c:v>
                </c:pt>
                <c:pt idx="1915">
                  <c:v>28.7</c:v>
                </c:pt>
                <c:pt idx="1916">
                  <c:v>28</c:v>
                </c:pt>
                <c:pt idx="1917">
                  <c:v>27.1</c:v>
                </c:pt>
                <c:pt idx="1918">
                  <c:v>27.4</c:v>
                </c:pt>
                <c:pt idx="1919">
                  <c:v>26.7</c:v>
                </c:pt>
                <c:pt idx="1920">
                  <c:v>27.5</c:v>
                </c:pt>
                <c:pt idx="1921">
                  <c:v>27.1</c:v>
                </c:pt>
                <c:pt idx="1922">
                  <c:v>27.2</c:v>
                </c:pt>
                <c:pt idx="1923">
                  <c:v>26.2</c:v>
                </c:pt>
                <c:pt idx="1924">
                  <c:v>25.9</c:v>
                </c:pt>
                <c:pt idx="1925">
                  <c:v>26.3</c:v>
                </c:pt>
                <c:pt idx="1926">
                  <c:v>25.3</c:v>
                </c:pt>
                <c:pt idx="1927">
                  <c:v>25.8</c:v>
                </c:pt>
                <c:pt idx="1928">
                  <c:v>26.4</c:v>
                </c:pt>
                <c:pt idx="1929">
                  <c:v>25</c:v>
                </c:pt>
                <c:pt idx="1930">
                  <c:v>24.6</c:v>
                </c:pt>
                <c:pt idx="1931">
                  <c:v>24.7</c:v>
                </c:pt>
                <c:pt idx="1932">
                  <c:v>24.2</c:v>
                </c:pt>
                <c:pt idx="1933">
                  <c:v>24.7</c:v>
                </c:pt>
                <c:pt idx="1934">
                  <c:v>24.7</c:v>
                </c:pt>
                <c:pt idx="1935">
                  <c:v>24.1</c:v>
                </c:pt>
                <c:pt idx="1936">
                  <c:v>23.5</c:v>
                </c:pt>
                <c:pt idx="1937">
                  <c:v>24.8</c:v>
                </c:pt>
                <c:pt idx="1938">
                  <c:v>23.7</c:v>
                </c:pt>
                <c:pt idx="1939">
                  <c:v>24.6</c:v>
                </c:pt>
                <c:pt idx="1940">
                  <c:v>23.3</c:v>
                </c:pt>
                <c:pt idx="1941">
                  <c:v>23.6</c:v>
                </c:pt>
                <c:pt idx="1942">
                  <c:v>22.8</c:v>
                </c:pt>
                <c:pt idx="1943">
                  <c:v>22.5</c:v>
                </c:pt>
                <c:pt idx="1944">
                  <c:v>22.7</c:v>
                </c:pt>
                <c:pt idx="1945">
                  <c:v>22.4</c:v>
                </c:pt>
                <c:pt idx="1946">
                  <c:v>23.9</c:v>
                </c:pt>
                <c:pt idx="1947">
                  <c:v>24.3</c:v>
                </c:pt>
                <c:pt idx="1948">
                  <c:v>24.7</c:v>
                </c:pt>
                <c:pt idx="1949">
                  <c:v>23.1</c:v>
                </c:pt>
                <c:pt idx="1950">
                  <c:v>23.1</c:v>
                </c:pt>
                <c:pt idx="1951">
                  <c:v>24.8</c:v>
                </c:pt>
                <c:pt idx="1952">
                  <c:v>24.3</c:v>
                </c:pt>
                <c:pt idx="1953">
                  <c:v>25</c:v>
                </c:pt>
                <c:pt idx="1954">
                  <c:v>24.6</c:v>
                </c:pt>
                <c:pt idx="1955">
                  <c:v>25</c:v>
                </c:pt>
                <c:pt idx="1956">
                  <c:v>25.5</c:v>
                </c:pt>
                <c:pt idx="1957">
                  <c:v>25.7</c:v>
                </c:pt>
                <c:pt idx="1958">
                  <c:v>24.3</c:v>
                </c:pt>
                <c:pt idx="1959">
                  <c:v>26</c:v>
                </c:pt>
                <c:pt idx="1960">
                  <c:v>25.8</c:v>
                </c:pt>
                <c:pt idx="1961">
                  <c:v>25.8</c:v>
                </c:pt>
                <c:pt idx="1962">
                  <c:v>26</c:v>
                </c:pt>
                <c:pt idx="1963">
                  <c:v>25.7</c:v>
                </c:pt>
                <c:pt idx="1964">
                  <c:v>26.7</c:v>
                </c:pt>
                <c:pt idx="1965">
                  <c:v>26.5</c:v>
                </c:pt>
                <c:pt idx="1966">
                  <c:v>26.6</c:v>
                </c:pt>
                <c:pt idx="1967">
                  <c:v>26.3</c:v>
                </c:pt>
                <c:pt idx="1968">
                  <c:v>27</c:v>
                </c:pt>
                <c:pt idx="1969">
                  <c:v>27.3</c:v>
                </c:pt>
                <c:pt idx="1970">
                  <c:v>27.8</c:v>
                </c:pt>
                <c:pt idx="1971">
                  <c:v>26.9</c:v>
                </c:pt>
                <c:pt idx="1972">
                  <c:v>28.4</c:v>
                </c:pt>
                <c:pt idx="1973">
                  <c:v>26.7</c:v>
                </c:pt>
                <c:pt idx="1974">
                  <c:v>26.7</c:v>
                </c:pt>
                <c:pt idx="1975">
                  <c:v>26.5</c:v>
                </c:pt>
                <c:pt idx="1976">
                  <c:v>25.7</c:v>
                </c:pt>
                <c:pt idx="1977">
                  <c:v>26.6</c:v>
                </c:pt>
                <c:pt idx="1978">
                  <c:v>26.4</c:v>
                </c:pt>
                <c:pt idx="1979">
                  <c:v>27</c:v>
                </c:pt>
                <c:pt idx="1980">
                  <c:v>26.8</c:v>
                </c:pt>
                <c:pt idx="1981">
                  <c:v>24.9</c:v>
                </c:pt>
                <c:pt idx="1982">
                  <c:v>26.4</c:v>
                </c:pt>
                <c:pt idx="1983">
                  <c:v>26.8</c:v>
                </c:pt>
                <c:pt idx="1984">
                  <c:v>27.1</c:v>
                </c:pt>
                <c:pt idx="1985">
                  <c:v>26.3</c:v>
                </c:pt>
                <c:pt idx="1986">
                  <c:v>26</c:v>
                </c:pt>
                <c:pt idx="1987">
                  <c:v>26.1</c:v>
                </c:pt>
                <c:pt idx="1988">
                  <c:v>26</c:v>
                </c:pt>
                <c:pt idx="1989">
                  <c:v>25.5</c:v>
                </c:pt>
                <c:pt idx="1990">
                  <c:v>25.9</c:v>
                </c:pt>
                <c:pt idx="1991">
                  <c:v>24.8</c:v>
                </c:pt>
                <c:pt idx="1992">
                  <c:v>25.5</c:v>
                </c:pt>
                <c:pt idx="1993">
                  <c:v>25.9</c:v>
                </c:pt>
                <c:pt idx="1994">
                  <c:v>25.8</c:v>
                </c:pt>
                <c:pt idx="1995">
                  <c:v>25.2</c:v>
                </c:pt>
                <c:pt idx="1996">
                  <c:v>24.5</c:v>
                </c:pt>
                <c:pt idx="1997">
                  <c:v>24.9</c:v>
                </c:pt>
                <c:pt idx="1998">
                  <c:v>24.9</c:v>
                </c:pt>
                <c:pt idx="1999">
                  <c:v>24.2</c:v>
                </c:pt>
                <c:pt idx="2000">
                  <c:v>25.4</c:v>
                </c:pt>
                <c:pt idx="2001">
                  <c:v>25.4</c:v>
                </c:pt>
                <c:pt idx="2002">
                  <c:v>25.3</c:v>
                </c:pt>
                <c:pt idx="2003">
                  <c:v>24.1</c:v>
                </c:pt>
                <c:pt idx="2004">
                  <c:v>24.9</c:v>
                </c:pt>
                <c:pt idx="2005">
                  <c:v>26.7</c:v>
                </c:pt>
                <c:pt idx="2006">
                  <c:v>25.3</c:v>
                </c:pt>
                <c:pt idx="2007">
                  <c:v>26</c:v>
                </c:pt>
                <c:pt idx="2008">
                  <c:v>25</c:v>
                </c:pt>
                <c:pt idx="2009">
                  <c:v>25.1</c:v>
                </c:pt>
                <c:pt idx="2010">
                  <c:v>26</c:v>
                </c:pt>
                <c:pt idx="2011">
                  <c:v>25.4</c:v>
                </c:pt>
                <c:pt idx="2012">
                  <c:v>26.3</c:v>
                </c:pt>
                <c:pt idx="2013">
                  <c:v>26.2</c:v>
                </c:pt>
                <c:pt idx="2014">
                  <c:v>26.2</c:v>
                </c:pt>
                <c:pt idx="2015">
                  <c:v>26.3</c:v>
                </c:pt>
                <c:pt idx="2016">
                  <c:v>26.2</c:v>
                </c:pt>
                <c:pt idx="2017">
                  <c:v>27</c:v>
                </c:pt>
                <c:pt idx="2018">
                  <c:v>27.2</c:v>
                </c:pt>
                <c:pt idx="2019">
                  <c:v>27.4</c:v>
                </c:pt>
                <c:pt idx="2020">
                  <c:v>27.8</c:v>
                </c:pt>
                <c:pt idx="2021">
                  <c:v>27.6</c:v>
                </c:pt>
                <c:pt idx="2022">
                  <c:v>27.9</c:v>
                </c:pt>
                <c:pt idx="2023">
                  <c:v>27.6</c:v>
                </c:pt>
                <c:pt idx="2024">
                  <c:v>29</c:v>
                </c:pt>
                <c:pt idx="2025">
                  <c:v>28.5</c:v>
                </c:pt>
                <c:pt idx="2026">
                  <c:v>29.6</c:v>
                </c:pt>
                <c:pt idx="2027">
                  <c:v>29.7</c:v>
                </c:pt>
                <c:pt idx="2028">
                  <c:v>30</c:v>
                </c:pt>
                <c:pt idx="2029">
                  <c:v>30.5</c:v>
                </c:pt>
                <c:pt idx="2030">
                  <c:v>31.4</c:v>
                </c:pt>
                <c:pt idx="2031">
                  <c:v>31.5</c:v>
                </c:pt>
                <c:pt idx="2032">
                  <c:v>30.7</c:v>
                </c:pt>
                <c:pt idx="2033">
                  <c:v>31.9</c:v>
                </c:pt>
                <c:pt idx="2034">
                  <c:v>30.7</c:v>
                </c:pt>
                <c:pt idx="2035">
                  <c:v>32</c:v>
                </c:pt>
                <c:pt idx="2036">
                  <c:v>30.3</c:v>
                </c:pt>
                <c:pt idx="2037">
                  <c:v>31.9</c:v>
                </c:pt>
                <c:pt idx="2038">
                  <c:v>32</c:v>
                </c:pt>
                <c:pt idx="2039">
                  <c:v>33</c:v>
                </c:pt>
                <c:pt idx="2040">
                  <c:v>32</c:v>
                </c:pt>
                <c:pt idx="2041">
                  <c:v>32.4</c:v>
                </c:pt>
                <c:pt idx="2042">
                  <c:v>32.4</c:v>
                </c:pt>
                <c:pt idx="2043">
                  <c:v>33.1</c:v>
                </c:pt>
                <c:pt idx="2044">
                  <c:v>33.200000000000003</c:v>
                </c:pt>
                <c:pt idx="2045">
                  <c:v>31.7</c:v>
                </c:pt>
                <c:pt idx="2046">
                  <c:v>32.299999999999997</c:v>
                </c:pt>
                <c:pt idx="2047">
                  <c:v>32.299999999999997</c:v>
                </c:pt>
                <c:pt idx="2048">
                  <c:v>31.3</c:v>
                </c:pt>
                <c:pt idx="2049">
                  <c:v>31</c:v>
                </c:pt>
                <c:pt idx="2050">
                  <c:v>29.8</c:v>
                </c:pt>
                <c:pt idx="2051">
                  <c:v>30.5</c:v>
                </c:pt>
                <c:pt idx="2052">
                  <c:v>29.7</c:v>
                </c:pt>
                <c:pt idx="2053">
                  <c:v>30.3</c:v>
                </c:pt>
                <c:pt idx="2054">
                  <c:v>31.4</c:v>
                </c:pt>
                <c:pt idx="2055">
                  <c:v>30.7</c:v>
                </c:pt>
                <c:pt idx="2056">
                  <c:v>32</c:v>
                </c:pt>
                <c:pt idx="2057">
                  <c:v>33.1</c:v>
                </c:pt>
                <c:pt idx="2058">
                  <c:v>33.1</c:v>
                </c:pt>
                <c:pt idx="2059">
                  <c:v>32.6</c:v>
                </c:pt>
                <c:pt idx="2060">
                  <c:v>32.799999999999997</c:v>
                </c:pt>
                <c:pt idx="2061">
                  <c:v>32.700000000000003</c:v>
                </c:pt>
                <c:pt idx="2062">
                  <c:v>31.3</c:v>
                </c:pt>
                <c:pt idx="2063">
                  <c:v>32.1</c:v>
                </c:pt>
                <c:pt idx="2064">
                  <c:v>32</c:v>
                </c:pt>
                <c:pt idx="2065">
                  <c:v>32.200000000000003</c:v>
                </c:pt>
                <c:pt idx="2066">
                  <c:v>31.6</c:v>
                </c:pt>
                <c:pt idx="2067">
                  <c:v>31.2</c:v>
                </c:pt>
                <c:pt idx="2068">
                  <c:v>31</c:v>
                </c:pt>
                <c:pt idx="2069">
                  <c:v>30.2</c:v>
                </c:pt>
                <c:pt idx="2070">
                  <c:v>30.4</c:v>
                </c:pt>
                <c:pt idx="2071">
                  <c:v>30.7</c:v>
                </c:pt>
                <c:pt idx="2072">
                  <c:v>29.6</c:v>
                </c:pt>
                <c:pt idx="2073">
                  <c:v>30</c:v>
                </c:pt>
                <c:pt idx="2074">
                  <c:v>30.4</c:v>
                </c:pt>
                <c:pt idx="2075">
                  <c:v>30.2</c:v>
                </c:pt>
                <c:pt idx="2076">
                  <c:v>30.3</c:v>
                </c:pt>
                <c:pt idx="2077">
                  <c:v>29</c:v>
                </c:pt>
                <c:pt idx="2078">
                  <c:v>28.4</c:v>
                </c:pt>
                <c:pt idx="2079">
                  <c:v>28.6</c:v>
                </c:pt>
                <c:pt idx="2080">
                  <c:v>27.5</c:v>
                </c:pt>
                <c:pt idx="2081">
                  <c:v>29</c:v>
                </c:pt>
                <c:pt idx="2082">
                  <c:v>26.8</c:v>
                </c:pt>
                <c:pt idx="2083">
                  <c:v>27.3</c:v>
                </c:pt>
                <c:pt idx="2084">
                  <c:v>27.2</c:v>
                </c:pt>
                <c:pt idx="2085">
                  <c:v>26.9</c:v>
                </c:pt>
                <c:pt idx="2086">
                  <c:v>24.9</c:v>
                </c:pt>
                <c:pt idx="2087">
                  <c:v>26.3</c:v>
                </c:pt>
                <c:pt idx="2088">
                  <c:v>25.8</c:v>
                </c:pt>
                <c:pt idx="2089">
                  <c:v>25.4</c:v>
                </c:pt>
                <c:pt idx="2090">
                  <c:v>25.2</c:v>
                </c:pt>
                <c:pt idx="2091">
                  <c:v>25.2</c:v>
                </c:pt>
                <c:pt idx="2092">
                  <c:v>25.1</c:v>
                </c:pt>
                <c:pt idx="2093">
                  <c:v>26.4</c:v>
                </c:pt>
                <c:pt idx="2094">
                  <c:v>25.6</c:v>
                </c:pt>
                <c:pt idx="2095">
                  <c:v>25.3</c:v>
                </c:pt>
                <c:pt idx="2096">
                  <c:v>25.2</c:v>
                </c:pt>
                <c:pt idx="2097">
                  <c:v>25.4</c:v>
                </c:pt>
                <c:pt idx="2098">
                  <c:v>24.6</c:v>
                </c:pt>
                <c:pt idx="2099">
                  <c:v>25.4</c:v>
                </c:pt>
                <c:pt idx="2100">
                  <c:v>26</c:v>
                </c:pt>
                <c:pt idx="2101">
                  <c:v>26.5</c:v>
                </c:pt>
                <c:pt idx="2102">
                  <c:v>26.9</c:v>
                </c:pt>
                <c:pt idx="2103">
                  <c:v>26.9</c:v>
                </c:pt>
                <c:pt idx="2104">
                  <c:v>28.2</c:v>
                </c:pt>
                <c:pt idx="2105">
                  <c:v>28.7</c:v>
                </c:pt>
                <c:pt idx="2106">
                  <c:v>27.9</c:v>
                </c:pt>
                <c:pt idx="2107">
                  <c:v>27.8</c:v>
                </c:pt>
                <c:pt idx="2108">
                  <c:v>28.8</c:v>
                </c:pt>
                <c:pt idx="2109">
                  <c:v>30.2</c:v>
                </c:pt>
                <c:pt idx="2110">
                  <c:v>30.1</c:v>
                </c:pt>
                <c:pt idx="2111">
                  <c:v>30.7</c:v>
                </c:pt>
                <c:pt idx="2112">
                  <c:v>31.6</c:v>
                </c:pt>
                <c:pt idx="2113">
                  <c:v>31.5</c:v>
                </c:pt>
                <c:pt idx="2114">
                  <c:v>32.9</c:v>
                </c:pt>
                <c:pt idx="2115">
                  <c:v>33.4</c:v>
                </c:pt>
                <c:pt idx="2116">
                  <c:v>34.200000000000003</c:v>
                </c:pt>
                <c:pt idx="2117">
                  <c:v>33.200000000000003</c:v>
                </c:pt>
                <c:pt idx="2118">
                  <c:v>34.299999999999997</c:v>
                </c:pt>
                <c:pt idx="2119">
                  <c:v>34.700000000000003</c:v>
                </c:pt>
                <c:pt idx="2120">
                  <c:v>33.6</c:v>
                </c:pt>
                <c:pt idx="2121">
                  <c:v>33.6</c:v>
                </c:pt>
                <c:pt idx="2122">
                  <c:v>33.299999999999997</c:v>
                </c:pt>
                <c:pt idx="2123">
                  <c:v>33.6</c:v>
                </c:pt>
                <c:pt idx="2124">
                  <c:v>33.299999999999997</c:v>
                </c:pt>
                <c:pt idx="2125">
                  <c:v>32.700000000000003</c:v>
                </c:pt>
                <c:pt idx="2126">
                  <c:v>32.5</c:v>
                </c:pt>
                <c:pt idx="2127">
                  <c:v>32.1</c:v>
                </c:pt>
                <c:pt idx="2128">
                  <c:v>30.8</c:v>
                </c:pt>
                <c:pt idx="2129">
                  <c:v>30.3</c:v>
                </c:pt>
                <c:pt idx="2130">
                  <c:v>30.8</c:v>
                </c:pt>
                <c:pt idx="2131">
                  <c:v>30.9</c:v>
                </c:pt>
                <c:pt idx="2132">
                  <c:v>29.9</c:v>
                </c:pt>
                <c:pt idx="2133">
                  <c:v>29.4</c:v>
                </c:pt>
                <c:pt idx="2134">
                  <c:v>28.9</c:v>
                </c:pt>
                <c:pt idx="2135">
                  <c:v>29</c:v>
                </c:pt>
                <c:pt idx="2136">
                  <c:v>27.7</c:v>
                </c:pt>
                <c:pt idx="2137">
                  <c:v>28.8</c:v>
                </c:pt>
                <c:pt idx="2138">
                  <c:v>28.4</c:v>
                </c:pt>
                <c:pt idx="2139">
                  <c:v>26.1</c:v>
                </c:pt>
                <c:pt idx="2140">
                  <c:v>26.2</c:v>
                </c:pt>
                <c:pt idx="2141">
                  <c:v>26.2</c:v>
                </c:pt>
                <c:pt idx="2142">
                  <c:v>25.4</c:v>
                </c:pt>
                <c:pt idx="2143">
                  <c:v>27.3</c:v>
                </c:pt>
                <c:pt idx="2144">
                  <c:v>26.7</c:v>
                </c:pt>
                <c:pt idx="2145">
                  <c:v>24.5</c:v>
                </c:pt>
                <c:pt idx="2146">
                  <c:v>25.3</c:v>
                </c:pt>
                <c:pt idx="2147">
                  <c:v>24.1</c:v>
                </c:pt>
                <c:pt idx="2148">
                  <c:v>24</c:v>
                </c:pt>
                <c:pt idx="2149">
                  <c:v>25.2</c:v>
                </c:pt>
                <c:pt idx="2150">
                  <c:v>23.9</c:v>
                </c:pt>
                <c:pt idx="2151">
                  <c:v>23.1</c:v>
                </c:pt>
                <c:pt idx="2152">
                  <c:v>24.9</c:v>
                </c:pt>
                <c:pt idx="2153">
                  <c:v>23.4</c:v>
                </c:pt>
                <c:pt idx="2154">
                  <c:v>22</c:v>
                </c:pt>
                <c:pt idx="2155">
                  <c:v>23.1</c:v>
                </c:pt>
                <c:pt idx="2156">
                  <c:v>22</c:v>
                </c:pt>
                <c:pt idx="2157">
                  <c:v>22.1</c:v>
                </c:pt>
                <c:pt idx="2158">
                  <c:v>21.4</c:v>
                </c:pt>
                <c:pt idx="2159">
                  <c:v>21.8</c:v>
                </c:pt>
                <c:pt idx="2160">
                  <c:v>20.3</c:v>
                </c:pt>
                <c:pt idx="2161">
                  <c:v>20.6</c:v>
                </c:pt>
                <c:pt idx="2162">
                  <c:v>19.8</c:v>
                </c:pt>
                <c:pt idx="2163">
                  <c:v>19.899999999999999</c:v>
                </c:pt>
                <c:pt idx="2164">
                  <c:v>21.1</c:v>
                </c:pt>
                <c:pt idx="2165">
                  <c:v>19.399999999999999</c:v>
                </c:pt>
                <c:pt idx="2166">
                  <c:v>17.5</c:v>
                </c:pt>
                <c:pt idx="2167">
                  <c:v>17</c:v>
                </c:pt>
                <c:pt idx="2168">
                  <c:v>17.7</c:v>
                </c:pt>
                <c:pt idx="2169">
                  <c:v>16.600000000000001</c:v>
                </c:pt>
                <c:pt idx="2170">
                  <c:v>17.7</c:v>
                </c:pt>
                <c:pt idx="2171">
                  <c:v>19.100000000000001</c:v>
                </c:pt>
                <c:pt idx="2172">
                  <c:v>17.100000000000001</c:v>
                </c:pt>
                <c:pt idx="2173">
                  <c:v>18.8</c:v>
                </c:pt>
                <c:pt idx="2174">
                  <c:v>17</c:v>
                </c:pt>
                <c:pt idx="2175">
                  <c:v>16.5</c:v>
                </c:pt>
                <c:pt idx="2176">
                  <c:v>17.100000000000001</c:v>
                </c:pt>
                <c:pt idx="2177">
                  <c:v>17.8</c:v>
                </c:pt>
                <c:pt idx="2178">
                  <c:v>18.899999999999999</c:v>
                </c:pt>
                <c:pt idx="2179">
                  <c:v>16.8</c:v>
                </c:pt>
                <c:pt idx="2180">
                  <c:v>17.100000000000001</c:v>
                </c:pt>
                <c:pt idx="2181">
                  <c:v>17</c:v>
                </c:pt>
                <c:pt idx="2182">
                  <c:v>16.3</c:v>
                </c:pt>
                <c:pt idx="2183">
                  <c:v>17.600000000000001</c:v>
                </c:pt>
                <c:pt idx="2184">
                  <c:v>17.2</c:v>
                </c:pt>
                <c:pt idx="2185">
                  <c:v>18.399999999999999</c:v>
                </c:pt>
                <c:pt idx="2186">
                  <c:v>17.8</c:v>
                </c:pt>
                <c:pt idx="2187">
                  <c:v>19</c:v>
                </c:pt>
                <c:pt idx="2188">
                  <c:v>18.7</c:v>
                </c:pt>
                <c:pt idx="2189">
                  <c:v>17.899999999999999</c:v>
                </c:pt>
                <c:pt idx="2190">
                  <c:v>17.7</c:v>
                </c:pt>
                <c:pt idx="2191">
                  <c:v>18.8</c:v>
                </c:pt>
                <c:pt idx="2192">
                  <c:v>19.7</c:v>
                </c:pt>
                <c:pt idx="2193">
                  <c:v>18.899999999999999</c:v>
                </c:pt>
                <c:pt idx="2194">
                  <c:v>19.5</c:v>
                </c:pt>
                <c:pt idx="2195">
                  <c:v>18.7</c:v>
                </c:pt>
                <c:pt idx="2196">
                  <c:v>19.399999999999999</c:v>
                </c:pt>
                <c:pt idx="2197">
                  <c:v>19.2</c:v>
                </c:pt>
                <c:pt idx="2198">
                  <c:v>19.2</c:v>
                </c:pt>
                <c:pt idx="2199">
                  <c:v>19</c:v>
                </c:pt>
                <c:pt idx="2200">
                  <c:v>19.3</c:v>
                </c:pt>
                <c:pt idx="2201">
                  <c:v>19.600000000000001</c:v>
                </c:pt>
                <c:pt idx="2202">
                  <c:v>19.8</c:v>
                </c:pt>
                <c:pt idx="2203">
                  <c:v>19.2</c:v>
                </c:pt>
                <c:pt idx="2204">
                  <c:v>19.899999999999999</c:v>
                </c:pt>
                <c:pt idx="2205">
                  <c:v>20.6</c:v>
                </c:pt>
                <c:pt idx="2206">
                  <c:v>20.399999999999999</c:v>
                </c:pt>
                <c:pt idx="2207">
                  <c:v>21</c:v>
                </c:pt>
                <c:pt idx="2208">
                  <c:v>22</c:v>
                </c:pt>
                <c:pt idx="2209">
                  <c:v>21.2</c:v>
                </c:pt>
                <c:pt idx="2210">
                  <c:v>21.9</c:v>
                </c:pt>
                <c:pt idx="2211">
                  <c:v>21.8</c:v>
                </c:pt>
                <c:pt idx="2212">
                  <c:v>20.5</c:v>
                </c:pt>
                <c:pt idx="2213">
                  <c:v>21</c:v>
                </c:pt>
                <c:pt idx="2214">
                  <c:v>21</c:v>
                </c:pt>
                <c:pt idx="2215">
                  <c:v>21.3</c:v>
                </c:pt>
                <c:pt idx="2216">
                  <c:v>23.1</c:v>
                </c:pt>
                <c:pt idx="2217">
                  <c:v>21.2</c:v>
                </c:pt>
                <c:pt idx="2218">
                  <c:v>22</c:v>
                </c:pt>
                <c:pt idx="2219">
                  <c:v>22.2</c:v>
                </c:pt>
                <c:pt idx="2220">
                  <c:v>21.6</c:v>
                </c:pt>
                <c:pt idx="2221">
                  <c:v>21.9</c:v>
                </c:pt>
                <c:pt idx="2222">
                  <c:v>22.8</c:v>
                </c:pt>
                <c:pt idx="2223">
                  <c:v>22.6</c:v>
                </c:pt>
                <c:pt idx="2224">
                  <c:v>23.1</c:v>
                </c:pt>
                <c:pt idx="2225">
                  <c:v>22.1</c:v>
                </c:pt>
                <c:pt idx="2226">
                  <c:v>22.4</c:v>
                </c:pt>
                <c:pt idx="2227">
                  <c:v>22.4</c:v>
                </c:pt>
                <c:pt idx="2228">
                  <c:v>22.6</c:v>
                </c:pt>
                <c:pt idx="2229">
                  <c:v>21.2</c:v>
                </c:pt>
                <c:pt idx="2230">
                  <c:v>20.9</c:v>
                </c:pt>
                <c:pt idx="2231">
                  <c:v>21</c:v>
                </c:pt>
                <c:pt idx="2232">
                  <c:v>21.4</c:v>
                </c:pt>
                <c:pt idx="2233">
                  <c:v>20.5</c:v>
                </c:pt>
                <c:pt idx="2234">
                  <c:v>20.3</c:v>
                </c:pt>
                <c:pt idx="2235">
                  <c:v>19.8</c:v>
                </c:pt>
                <c:pt idx="2236">
                  <c:v>20.399999999999999</c:v>
                </c:pt>
                <c:pt idx="2237">
                  <c:v>20.399999999999999</c:v>
                </c:pt>
                <c:pt idx="2238">
                  <c:v>19.899999999999999</c:v>
                </c:pt>
                <c:pt idx="2239">
                  <c:v>19.5</c:v>
                </c:pt>
                <c:pt idx="2240">
                  <c:v>19.3</c:v>
                </c:pt>
                <c:pt idx="2241">
                  <c:v>18.3</c:v>
                </c:pt>
                <c:pt idx="2242">
                  <c:v>17.100000000000001</c:v>
                </c:pt>
                <c:pt idx="2243">
                  <c:v>18.7</c:v>
                </c:pt>
                <c:pt idx="2244">
                  <c:v>19</c:v>
                </c:pt>
                <c:pt idx="2245">
                  <c:v>18.2</c:v>
                </c:pt>
                <c:pt idx="2246">
                  <c:v>17.2</c:v>
                </c:pt>
                <c:pt idx="2247">
                  <c:v>16.899999999999999</c:v>
                </c:pt>
                <c:pt idx="2248">
                  <c:v>18.100000000000001</c:v>
                </c:pt>
                <c:pt idx="2249">
                  <c:v>18.100000000000001</c:v>
                </c:pt>
                <c:pt idx="2250">
                  <c:v>16.3</c:v>
                </c:pt>
                <c:pt idx="2251">
                  <c:v>17.100000000000001</c:v>
                </c:pt>
                <c:pt idx="2252">
                  <c:v>16.7</c:v>
                </c:pt>
                <c:pt idx="2253">
                  <c:v>17.100000000000001</c:v>
                </c:pt>
                <c:pt idx="2254">
                  <c:v>18.5</c:v>
                </c:pt>
                <c:pt idx="2255">
                  <c:v>17.5</c:v>
                </c:pt>
                <c:pt idx="2256">
                  <c:v>17</c:v>
                </c:pt>
                <c:pt idx="2257">
                  <c:v>15.9</c:v>
                </c:pt>
                <c:pt idx="2258">
                  <c:v>16.899999999999999</c:v>
                </c:pt>
                <c:pt idx="2259">
                  <c:v>16.600000000000001</c:v>
                </c:pt>
                <c:pt idx="2260">
                  <c:v>17</c:v>
                </c:pt>
                <c:pt idx="2261">
                  <c:v>17.2</c:v>
                </c:pt>
                <c:pt idx="2262">
                  <c:v>16.5</c:v>
                </c:pt>
                <c:pt idx="2263">
                  <c:v>16.5</c:v>
                </c:pt>
                <c:pt idx="2264">
                  <c:v>16.600000000000001</c:v>
                </c:pt>
                <c:pt idx="2265">
                  <c:v>17.5</c:v>
                </c:pt>
                <c:pt idx="2266">
                  <c:v>16.8</c:v>
                </c:pt>
                <c:pt idx="2267">
                  <c:v>16</c:v>
                </c:pt>
                <c:pt idx="2268">
                  <c:v>16.3</c:v>
                </c:pt>
                <c:pt idx="2269">
                  <c:v>17.3</c:v>
                </c:pt>
                <c:pt idx="2270">
                  <c:v>17.3</c:v>
                </c:pt>
                <c:pt idx="2271">
                  <c:v>16.100000000000001</c:v>
                </c:pt>
                <c:pt idx="2272">
                  <c:v>17.5</c:v>
                </c:pt>
                <c:pt idx="2273">
                  <c:v>16.600000000000001</c:v>
                </c:pt>
                <c:pt idx="2274">
                  <c:v>17.2</c:v>
                </c:pt>
                <c:pt idx="2275">
                  <c:v>16.100000000000001</c:v>
                </c:pt>
                <c:pt idx="2276">
                  <c:v>16.600000000000001</c:v>
                </c:pt>
                <c:pt idx="2277">
                  <c:v>17.100000000000001</c:v>
                </c:pt>
                <c:pt idx="2278">
                  <c:v>18.399999999999999</c:v>
                </c:pt>
                <c:pt idx="2279">
                  <c:v>16.8</c:v>
                </c:pt>
                <c:pt idx="2280">
                  <c:v>17.100000000000001</c:v>
                </c:pt>
                <c:pt idx="2281">
                  <c:v>17.399999999999999</c:v>
                </c:pt>
                <c:pt idx="2282">
                  <c:v>16.899999999999999</c:v>
                </c:pt>
                <c:pt idx="2283">
                  <c:v>18.600000000000001</c:v>
                </c:pt>
                <c:pt idx="2284">
                  <c:v>17.899999999999999</c:v>
                </c:pt>
                <c:pt idx="2285">
                  <c:v>18.3</c:v>
                </c:pt>
                <c:pt idx="2286">
                  <c:v>18.899999999999999</c:v>
                </c:pt>
                <c:pt idx="2287">
                  <c:v>18.8</c:v>
                </c:pt>
                <c:pt idx="2288">
                  <c:v>17.5</c:v>
                </c:pt>
                <c:pt idx="2289">
                  <c:v>18.5</c:v>
                </c:pt>
                <c:pt idx="2290">
                  <c:v>18</c:v>
                </c:pt>
                <c:pt idx="2291">
                  <c:v>17.8</c:v>
                </c:pt>
                <c:pt idx="2292">
                  <c:v>19.899999999999999</c:v>
                </c:pt>
                <c:pt idx="2293">
                  <c:v>18.100000000000001</c:v>
                </c:pt>
                <c:pt idx="2294">
                  <c:v>18.3</c:v>
                </c:pt>
                <c:pt idx="2295">
                  <c:v>18.100000000000001</c:v>
                </c:pt>
                <c:pt idx="2296">
                  <c:v>16.5</c:v>
                </c:pt>
                <c:pt idx="2297">
                  <c:v>18.8</c:v>
                </c:pt>
                <c:pt idx="2298">
                  <c:v>18.3</c:v>
                </c:pt>
                <c:pt idx="2299">
                  <c:v>17.2</c:v>
                </c:pt>
                <c:pt idx="2300">
                  <c:v>17.2</c:v>
                </c:pt>
                <c:pt idx="2301">
                  <c:v>17.5</c:v>
                </c:pt>
                <c:pt idx="2302">
                  <c:v>18.3</c:v>
                </c:pt>
                <c:pt idx="2303">
                  <c:v>17.899999999999999</c:v>
                </c:pt>
                <c:pt idx="2304">
                  <c:v>17.5</c:v>
                </c:pt>
                <c:pt idx="2305">
                  <c:v>17.2</c:v>
                </c:pt>
                <c:pt idx="2306">
                  <c:v>17.399999999999999</c:v>
                </c:pt>
                <c:pt idx="2307">
                  <c:v>17</c:v>
                </c:pt>
                <c:pt idx="2308">
                  <c:v>18</c:v>
                </c:pt>
                <c:pt idx="2309">
                  <c:v>17.3</c:v>
                </c:pt>
                <c:pt idx="2310">
                  <c:v>17.3</c:v>
                </c:pt>
                <c:pt idx="2311">
                  <c:v>17.600000000000001</c:v>
                </c:pt>
                <c:pt idx="2312">
                  <c:v>17.399999999999999</c:v>
                </c:pt>
                <c:pt idx="2313">
                  <c:v>17.5</c:v>
                </c:pt>
                <c:pt idx="2314">
                  <c:v>18.2</c:v>
                </c:pt>
                <c:pt idx="2315">
                  <c:v>19.100000000000001</c:v>
                </c:pt>
                <c:pt idx="2316">
                  <c:v>17.899999999999999</c:v>
                </c:pt>
                <c:pt idx="2317">
                  <c:v>18.3</c:v>
                </c:pt>
                <c:pt idx="2318">
                  <c:v>18.3</c:v>
                </c:pt>
                <c:pt idx="2319">
                  <c:v>19.2</c:v>
                </c:pt>
                <c:pt idx="2320">
                  <c:v>18.600000000000001</c:v>
                </c:pt>
                <c:pt idx="2321">
                  <c:v>18.8</c:v>
                </c:pt>
                <c:pt idx="2322">
                  <c:v>18.2</c:v>
                </c:pt>
                <c:pt idx="2323">
                  <c:v>19.100000000000001</c:v>
                </c:pt>
                <c:pt idx="2324">
                  <c:v>18.3</c:v>
                </c:pt>
                <c:pt idx="2325">
                  <c:v>18</c:v>
                </c:pt>
                <c:pt idx="2326">
                  <c:v>18.399999999999999</c:v>
                </c:pt>
                <c:pt idx="2327">
                  <c:v>19</c:v>
                </c:pt>
                <c:pt idx="2328">
                  <c:v>20.3</c:v>
                </c:pt>
                <c:pt idx="2329">
                  <c:v>19.399999999999999</c:v>
                </c:pt>
                <c:pt idx="2330">
                  <c:v>20</c:v>
                </c:pt>
                <c:pt idx="2331">
                  <c:v>19.7</c:v>
                </c:pt>
                <c:pt idx="2332">
                  <c:v>19</c:v>
                </c:pt>
                <c:pt idx="2333">
                  <c:v>18.899999999999999</c:v>
                </c:pt>
                <c:pt idx="2334">
                  <c:v>19.3</c:v>
                </c:pt>
                <c:pt idx="2335">
                  <c:v>18.5</c:v>
                </c:pt>
                <c:pt idx="2336">
                  <c:v>18.8</c:v>
                </c:pt>
                <c:pt idx="2337">
                  <c:v>17.8</c:v>
                </c:pt>
                <c:pt idx="2338">
                  <c:v>18.3</c:v>
                </c:pt>
                <c:pt idx="2339">
                  <c:v>18.2</c:v>
                </c:pt>
                <c:pt idx="2340">
                  <c:v>18.2</c:v>
                </c:pt>
                <c:pt idx="2341">
                  <c:v>17.600000000000001</c:v>
                </c:pt>
                <c:pt idx="2342">
                  <c:v>18.7</c:v>
                </c:pt>
                <c:pt idx="2343">
                  <c:v>18.899999999999999</c:v>
                </c:pt>
                <c:pt idx="2344">
                  <c:v>17.7</c:v>
                </c:pt>
                <c:pt idx="2345">
                  <c:v>18.600000000000001</c:v>
                </c:pt>
                <c:pt idx="2346">
                  <c:v>18.7</c:v>
                </c:pt>
                <c:pt idx="2347">
                  <c:v>19.5</c:v>
                </c:pt>
                <c:pt idx="2348">
                  <c:v>18.7</c:v>
                </c:pt>
                <c:pt idx="2349">
                  <c:v>19</c:v>
                </c:pt>
                <c:pt idx="2350">
                  <c:v>19.3</c:v>
                </c:pt>
                <c:pt idx="2351">
                  <c:v>20.8</c:v>
                </c:pt>
                <c:pt idx="2352">
                  <c:v>18.8</c:v>
                </c:pt>
                <c:pt idx="2353">
                  <c:v>21.3</c:v>
                </c:pt>
                <c:pt idx="2354">
                  <c:v>21.4</c:v>
                </c:pt>
                <c:pt idx="2355">
                  <c:v>19.600000000000001</c:v>
                </c:pt>
                <c:pt idx="2356">
                  <c:v>19.399999999999999</c:v>
                </c:pt>
                <c:pt idx="2357">
                  <c:v>20.100000000000001</c:v>
                </c:pt>
                <c:pt idx="2358">
                  <c:v>20.9</c:v>
                </c:pt>
                <c:pt idx="2359">
                  <c:v>20.399999999999999</c:v>
                </c:pt>
                <c:pt idx="2360">
                  <c:v>21.7</c:v>
                </c:pt>
                <c:pt idx="2361">
                  <c:v>21.9</c:v>
                </c:pt>
                <c:pt idx="2362">
                  <c:v>20.7</c:v>
                </c:pt>
                <c:pt idx="2363">
                  <c:v>20.9</c:v>
                </c:pt>
                <c:pt idx="2364">
                  <c:v>21.2</c:v>
                </c:pt>
                <c:pt idx="2365">
                  <c:v>21.3</c:v>
                </c:pt>
                <c:pt idx="2366">
                  <c:v>21.2</c:v>
                </c:pt>
                <c:pt idx="2367">
                  <c:v>20.9</c:v>
                </c:pt>
                <c:pt idx="2368">
                  <c:v>20.6</c:v>
                </c:pt>
                <c:pt idx="2369">
                  <c:v>21.8</c:v>
                </c:pt>
                <c:pt idx="2370">
                  <c:v>21.9</c:v>
                </c:pt>
                <c:pt idx="2371">
                  <c:v>20.7</c:v>
                </c:pt>
                <c:pt idx="2372">
                  <c:v>20.2</c:v>
                </c:pt>
                <c:pt idx="2373">
                  <c:v>22.6</c:v>
                </c:pt>
                <c:pt idx="2374">
                  <c:v>20.399999999999999</c:v>
                </c:pt>
                <c:pt idx="2375">
                  <c:v>20.8</c:v>
                </c:pt>
                <c:pt idx="2376">
                  <c:v>22.5</c:v>
                </c:pt>
                <c:pt idx="2377">
                  <c:v>21.5</c:v>
                </c:pt>
                <c:pt idx="2378">
                  <c:v>21.2</c:v>
                </c:pt>
                <c:pt idx="2379">
                  <c:v>21.3</c:v>
                </c:pt>
                <c:pt idx="2380">
                  <c:v>22.5</c:v>
                </c:pt>
                <c:pt idx="2381">
                  <c:v>23.5</c:v>
                </c:pt>
                <c:pt idx="2382">
                  <c:v>25.3</c:v>
                </c:pt>
                <c:pt idx="2383">
                  <c:v>22.9</c:v>
                </c:pt>
                <c:pt idx="2384">
                  <c:v>22.1</c:v>
                </c:pt>
                <c:pt idx="2385">
                  <c:v>23.3</c:v>
                </c:pt>
                <c:pt idx="2386">
                  <c:v>21.3</c:v>
                </c:pt>
                <c:pt idx="2387">
                  <c:v>21.4</c:v>
                </c:pt>
                <c:pt idx="2388">
                  <c:v>21.5</c:v>
                </c:pt>
                <c:pt idx="2389">
                  <c:v>23.3</c:v>
                </c:pt>
                <c:pt idx="2390">
                  <c:v>23.3</c:v>
                </c:pt>
                <c:pt idx="2391">
                  <c:v>22.2</c:v>
                </c:pt>
                <c:pt idx="2392">
                  <c:v>22.8</c:v>
                </c:pt>
                <c:pt idx="2393">
                  <c:v>23.6</c:v>
                </c:pt>
                <c:pt idx="2394">
                  <c:v>22.7</c:v>
                </c:pt>
                <c:pt idx="2395">
                  <c:v>22.5</c:v>
                </c:pt>
                <c:pt idx="2396">
                  <c:v>23</c:v>
                </c:pt>
                <c:pt idx="2397">
                  <c:v>22.1</c:v>
                </c:pt>
                <c:pt idx="2398">
                  <c:v>22.8</c:v>
                </c:pt>
                <c:pt idx="2399">
                  <c:v>23.1</c:v>
                </c:pt>
                <c:pt idx="2400">
                  <c:v>24.2</c:v>
                </c:pt>
                <c:pt idx="2401">
                  <c:v>23.5</c:v>
                </c:pt>
                <c:pt idx="2402">
                  <c:v>22.8</c:v>
                </c:pt>
                <c:pt idx="2403">
                  <c:v>23.3</c:v>
                </c:pt>
                <c:pt idx="2404">
                  <c:v>22.7</c:v>
                </c:pt>
                <c:pt idx="2405">
                  <c:v>23</c:v>
                </c:pt>
                <c:pt idx="2406">
                  <c:v>23</c:v>
                </c:pt>
                <c:pt idx="2407">
                  <c:v>22.9</c:v>
                </c:pt>
                <c:pt idx="2408">
                  <c:v>22.3</c:v>
                </c:pt>
                <c:pt idx="2409">
                  <c:v>22.2</c:v>
                </c:pt>
                <c:pt idx="2410">
                  <c:v>23.7</c:v>
                </c:pt>
                <c:pt idx="2411">
                  <c:v>23.9</c:v>
                </c:pt>
                <c:pt idx="2412">
                  <c:v>23.2</c:v>
                </c:pt>
                <c:pt idx="2413">
                  <c:v>22.3</c:v>
                </c:pt>
                <c:pt idx="2414">
                  <c:v>23.7</c:v>
                </c:pt>
                <c:pt idx="2415">
                  <c:v>22.8</c:v>
                </c:pt>
                <c:pt idx="2416">
                  <c:v>24.1</c:v>
                </c:pt>
                <c:pt idx="2417">
                  <c:v>24.5</c:v>
                </c:pt>
                <c:pt idx="2418">
                  <c:v>23.5</c:v>
                </c:pt>
                <c:pt idx="2419">
                  <c:v>23.6</c:v>
                </c:pt>
                <c:pt idx="2420">
                  <c:v>24.5</c:v>
                </c:pt>
                <c:pt idx="2421">
                  <c:v>23.4</c:v>
                </c:pt>
                <c:pt idx="2422">
                  <c:v>24.3</c:v>
                </c:pt>
                <c:pt idx="2423">
                  <c:v>24</c:v>
                </c:pt>
                <c:pt idx="2424">
                  <c:v>25.6</c:v>
                </c:pt>
                <c:pt idx="2425">
                  <c:v>24.8</c:v>
                </c:pt>
                <c:pt idx="2426">
                  <c:v>25.7</c:v>
                </c:pt>
                <c:pt idx="2427">
                  <c:v>25.6</c:v>
                </c:pt>
                <c:pt idx="2428">
                  <c:v>26.2</c:v>
                </c:pt>
                <c:pt idx="2429">
                  <c:v>25.2</c:v>
                </c:pt>
                <c:pt idx="2430">
                  <c:v>25.9</c:v>
                </c:pt>
                <c:pt idx="2431">
                  <c:v>26.9</c:v>
                </c:pt>
                <c:pt idx="2432">
                  <c:v>25.8</c:v>
                </c:pt>
                <c:pt idx="2433">
                  <c:v>26.3</c:v>
                </c:pt>
                <c:pt idx="2434">
                  <c:v>26.5</c:v>
                </c:pt>
                <c:pt idx="2435">
                  <c:v>26.7</c:v>
                </c:pt>
                <c:pt idx="2436">
                  <c:v>26.2</c:v>
                </c:pt>
                <c:pt idx="2437">
                  <c:v>25.9</c:v>
                </c:pt>
                <c:pt idx="2438">
                  <c:v>25.3</c:v>
                </c:pt>
                <c:pt idx="2439">
                  <c:v>26.3</c:v>
                </c:pt>
                <c:pt idx="2440">
                  <c:v>27.5</c:v>
                </c:pt>
                <c:pt idx="2441">
                  <c:v>26.9</c:v>
                </c:pt>
                <c:pt idx="2442">
                  <c:v>25.7</c:v>
                </c:pt>
                <c:pt idx="2443">
                  <c:v>25.8</c:v>
                </c:pt>
                <c:pt idx="2444">
                  <c:v>26</c:v>
                </c:pt>
                <c:pt idx="2445">
                  <c:v>26</c:v>
                </c:pt>
                <c:pt idx="2446">
                  <c:v>26.8</c:v>
                </c:pt>
                <c:pt idx="2447">
                  <c:v>26.6</c:v>
                </c:pt>
                <c:pt idx="2448">
                  <c:v>24.4</c:v>
                </c:pt>
                <c:pt idx="2449">
                  <c:v>25.9</c:v>
                </c:pt>
                <c:pt idx="2450">
                  <c:v>25.6</c:v>
                </c:pt>
                <c:pt idx="2451">
                  <c:v>26</c:v>
                </c:pt>
                <c:pt idx="2452">
                  <c:v>26.6</c:v>
                </c:pt>
                <c:pt idx="2453">
                  <c:v>26.4</c:v>
                </c:pt>
                <c:pt idx="2454">
                  <c:v>26.6</c:v>
                </c:pt>
                <c:pt idx="2455">
                  <c:v>26.3</c:v>
                </c:pt>
                <c:pt idx="2456">
                  <c:v>26.7</c:v>
                </c:pt>
                <c:pt idx="2457">
                  <c:v>26.9</c:v>
                </c:pt>
                <c:pt idx="2458">
                  <c:v>25.1</c:v>
                </c:pt>
                <c:pt idx="2459">
                  <c:v>25.6</c:v>
                </c:pt>
                <c:pt idx="2460">
                  <c:v>26.6</c:v>
                </c:pt>
                <c:pt idx="2461">
                  <c:v>27</c:v>
                </c:pt>
                <c:pt idx="2462">
                  <c:v>27.3</c:v>
                </c:pt>
                <c:pt idx="2463">
                  <c:v>27.4</c:v>
                </c:pt>
                <c:pt idx="2464">
                  <c:v>27.3</c:v>
                </c:pt>
                <c:pt idx="2465">
                  <c:v>27.8</c:v>
                </c:pt>
                <c:pt idx="2466">
                  <c:v>27.8</c:v>
                </c:pt>
                <c:pt idx="2467">
                  <c:v>27.2</c:v>
                </c:pt>
                <c:pt idx="2468">
                  <c:v>27.7</c:v>
                </c:pt>
                <c:pt idx="2469">
                  <c:v>27.6</c:v>
                </c:pt>
                <c:pt idx="2470">
                  <c:v>28.3</c:v>
                </c:pt>
                <c:pt idx="2471">
                  <c:v>29.9</c:v>
                </c:pt>
                <c:pt idx="2472">
                  <c:v>29.8</c:v>
                </c:pt>
                <c:pt idx="2473">
                  <c:v>30.6</c:v>
                </c:pt>
                <c:pt idx="2474">
                  <c:v>29.8</c:v>
                </c:pt>
                <c:pt idx="2475">
                  <c:v>30.8</c:v>
                </c:pt>
                <c:pt idx="2476">
                  <c:v>30.2</c:v>
                </c:pt>
                <c:pt idx="2477">
                  <c:v>30.7</c:v>
                </c:pt>
                <c:pt idx="2478">
                  <c:v>31.4</c:v>
                </c:pt>
                <c:pt idx="2479">
                  <c:v>31.7</c:v>
                </c:pt>
                <c:pt idx="2480">
                  <c:v>31.4</c:v>
                </c:pt>
                <c:pt idx="2481">
                  <c:v>32.6</c:v>
                </c:pt>
                <c:pt idx="2482">
                  <c:v>34.1</c:v>
                </c:pt>
                <c:pt idx="2483">
                  <c:v>34</c:v>
                </c:pt>
                <c:pt idx="2484">
                  <c:v>35.1</c:v>
                </c:pt>
                <c:pt idx="2485">
                  <c:v>36.299999999999997</c:v>
                </c:pt>
                <c:pt idx="2486">
                  <c:v>36.5</c:v>
                </c:pt>
                <c:pt idx="2487">
                  <c:v>38.299999999999997</c:v>
                </c:pt>
                <c:pt idx="2488">
                  <c:v>38</c:v>
                </c:pt>
                <c:pt idx="2489">
                  <c:v>38.299999999999997</c:v>
                </c:pt>
                <c:pt idx="2490">
                  <c:v>39.700000000000003</c:v>
                </c:pt>
                <c:pt idx="2491">
                  <c:v>41.9</c:v>
                </c:pt>
                <c:pt idx="2492">
                  <c:v>43.6</c:v>
                </c:pt>
                <c:pt idx="2493">
                  <c:v>43.5</c:v>
                </c:pt>
                <c:pt idx="2494">
                  <c:v>44.6</c:v>
                </c:pt>
                <c:pt idx="2495">
                  <c:v>47</c:v>
                </c:pt>
                <c:pt idx="2496">
                  <c:v>47.6</c:v>
                </c:pt>
                <c:pt idx="2497">
                  <c:v>49.3</c:v>
                </c:pt>
                <c:pt idx="2498">
                  <c:v>49.5</c:v>
                </c:pt>
                <c:pt idx="2499">
                  <c:v>51.1</c:v>
                </c:pt>
                <c:pt idx="2500">
                  <c:v>51.8</c:v>
                </c:pt>
                <c:pt idx="2501">
                  <c:v>52.4</c:v>
                </c:pt>
                <c:pt idx="2502">
                  <c:v>54.3</c:v>
                </c:pt>
                <c:pt idx="2503">
                  <c:v>54.2</c:v>
                </c:pt>
                <c:pt idx="2504">
                  <c:v>54.8</c:v>
                </c:pt>
                <c:pt idx="2505">
                  <c:v>54.4</c:v>
                </c:pt>
                <c:pt idx="2506">
                  <c:v>54.3</c:v>
                </c:pt>
                <c:pt idx="2507">
                  <c:v>53.5</c:v>
                </c:pt>
                <c:pt idx="2508">
                  <c:v>52.2</c:v>
                </c:pt>
                <c:pt idx="2509">
                  <c:v>51.6</c:v>
                </c:pt>
                <c:pt idx="2510">
                  <c:v>53.6</c:v>
                </c:pt>
                <c:pt idx="2511">
                  <c:v>50.8</c:v>
                </c:pt>
                <c:pt idx="2512">
                  <c:v>52.2</c:v>
                </c:pt>
                <c:pt idx="2513">
                  <c:v>51.5</c:v>
                </c:pt>
                <c:pt idx="2514">
                  <c:v>51</c:v>
                </c:pt>
                <c:pt idx="2515">
                  <c:v>50.1</c:v>
                </c:pt>
                <c:pt idx="2516">
                  <c:v>48.2</c:v>
                </c:pt>
                <c:pt idx="2517">
                  <c:v>48.5</c:v>
                </c:pt>
                <c:pt idx="2518">
                  <c:v>47.8</c:v>
                </c:pt>
                <c:pt idx="2519">
                  <c:v>49.1</c:v>
                </c:pt>
                <c:pt idx="2520">
                  <c:v>48.2</c:v>
                </c:pt>
                <c:pt idx="2521">
                  <c:v>47.6</c:v>
                </c:pt>
                <c:pt idx="2522">
                  <c:v>48.4</c:v>
                </c:pt>
                <c:pt idx="2523">
                  <c:v>47.7</c:v>
                </c:pt>
                <c:pt idx="2524">
                  <c:v>48.2</c:v>
                </c:pt>
                <c:pt idx="2525">
                  <c:v>48.8</c:v>
                </c:pt>
                <c:pt idx="2526">
                  <c:v>48.1</c:v>
                </c:pt>
                <c:pt idx="2527">
                  <c:v>48.5</c:v>
                </c:pt>
                <c:pt idx="2528">
                  <c:v>48</c:v>
                </c:pt>
                <c:pt idx="2529">
                  <c:v>48.9</c:v>
                </c:pt>
                <c:pt idx="2530">
                  <c:v>50</c:v>
                </c:pt>
                <c:pt idx="2531">
                  <c:v>48.3</c:v>
                </c:pt>
                <c:pt idx="2532">
                  <c:v>48.6</c:v>
                </c:pt>
                <c:pt idx="2533">
                  <c:v>47.6</c:v>
                </c:pt>
                <c:pt idx="2534">
                  <c:v>49</c:v>
                </c:pt>
                <c:pt idx="2535">
                  <c:v>48.1</c:v>
                </c:pt>
                <c:pt idx="2536">
                  <c:v>48.9</c:v>
                </c:pt>
                <c:pt idx="2537">
                  <c:v>49.4</c:v>
                </c:pt>
                <c:pt idx="2538">
                  <c:v>49</c:v>
                </c:pt>
                <c:pt idx="2539">
                  <c:v>49.8</c:v>
                </c:pt>
                <c:pt idx="2540">
                  <c:v>49.4</c:v>
                </c:pt>
                <c:pt idx="2541">
                  <c:v>49</c:v>
                </c:pt>
                <c:pt idx="2542">
                  <c:v>49.5</c:v>
                </c:pt>
                <c:pt idx="2543">
                  <c:v>49.5</c:v>
                </c:pt>
                <c:pt idx="2544">
                  <c:v>49</c:v>
                </c:pt>
                <c:pt idx="2545">
                  <c:v>50</c:v>
                </c:pt>
                <c:pt idx="2546">
                  <c:v>49.3</c:v>
                </c:pt>
                <c:pt idx="2547">
                  <c:v>48.7</c:v>
                </c:pt>
                <c:pt idx="2548">
                  <c:v>50.2</c:v>
                </c:pt>
                <c:pt idx="2549">
                  <c:v>49.8</c:v>
                </c:pt>
                <c:pt idx="2550">
                  <c:v>49.6</c:v>
                </c:pt>
                <c:pt idx="2551">
                  <c:v>48.8</c:v>
                </c:pt>
                <c:pt idx="2552">
                  <c:v>49.9</c:v>
                </c:pt>
                <c:pt idx="2553">
                  <c:v>49.8</c:v>
                </c:pt>
                <c:pt idx="2554">
                  <c:v>50.4</c:v>
                </c:pt>
                <c:pt idx="2555">
                  <c:v>50.2</c:v>
                </c:pt>
                <c:pt idx="2556">
                  <c:v>48.8</c:v>
                </c:pt>
                <c:pt idx="2557">
                  <c:v>49.9</c:v>
                </c:pt>
                <c:pt idx="2558">
                  <c:v>50.4</c:v>
                </c:pt>
                <c:pt idx="2559">
                  <c:v>49.8</c:v>
                </c:pt>
                <c:pt idx="2560">
                  <c:v>51.5</c:v>
                </c:pt>
                <c:pt idx="2561">
                  <c:v>50.6</c:v>
                </c:pt>
                <c:pt idx="2562">
                  <c:v>51</c:v>
                </c:pt>
                <c:pt idx="2563">
                  <c:v>51</c:v>
                </c:pt>
                <c:pt idx="2564">
                  <c:v>50.1</c:v>
                </c:pt>
                <c:pt idx="2565">
                  <c:v>49.2</c:v>
                </c:pt>
                <c:pt idx="2566">
                  <c:v>51.2</c:v>
                </c:pt>
                <c:pt idx="2567">
                  <c:v>49.2</c:v>
                </c:pt>
                <c:pt idx="2568">
                  <c:v>51.1</c:v>
                </c:pt>
                <c:pt idx="2569">
                  <c:v>50</c:v>
                </c:pt>
                <c:pt idx="2570">
                  <c:v>50.4</c:v>
                </c:pt>
                <c:pt idx="2571">
                  <c:v>49.1</c:v>
                </c:pt>
                <c:pt idx="2572">
                  <c:v>49.4</c:v>
                </c:pt>
                <c:pt idx="2573">
                  <c:v>50.5</c:v>
                </c:pt>
                <c:pt idx="2574">
                  <c:v>49.9</c:v>
                </c:pt>
                <c:pt idx="2575">
                  <c:v>49.5</c:v>
                </c:pt>
                <c:pt idx="2576">
                  <c:v>49.8</c:v>
                </c:pt>
                <c:pt idx="2577">
                  <c:v>51.3</c:v>
                </c:pt>
                <c:pt idx="2578">
                  <c:v>50.4</c:v>
                </c:pt>
                <c:pt idx="2579">
                  <c:v>49.7</c:v>
                </c:pt>
                <c:pt idx="2580">
                  <c:v>50</c:v>
                </c:pt>
                <c:pt idx="2581">
                  <c:v>49.7</c:v>
                </c:pt>
                <c:pt idx="2582">
                  <c:v>50.7</c:v>
                </c:pt>
                <c:pt idx="2583">
                  <c:v>50.2</c:v>
                </c:pt>
                <c:pt idx="2584">
                  <c:v>49.1</c:v>
                </c:pt>
                <c:pt idx="2585">
                  <c:v>50</c:v>
                </c:pt>
                <c:pt idx="2586">
                  <c:v>50.2</c:v>
                </c:pt>
                <c:pt idx="2587">
                  <c:v>48.9</c:v>
                </c:pt>
                <c:pt idx="2588">
                  <c:v>49.6</c:v>
                </c:pt>
                <c:pt idx="2589">
                  <c:v>49.4</c:v>
                </c:pt>
                <c:pt idx="2590">
                  <c:v>50.5</c:v>
                </c:pt>
                <c:pt idx="2591">
                  <c:v>49.7</c:v>
                </c:pt>
                <c:pt idx="2592">
                  <c:v>49</c:v>
                </c:pt>
                <c:pt idx="2593">
                  <c:v>49.3</c:v>
                </c:pt>
                <c:pt idx="2594">
                  <c:v>49.8</c:v>
                </c:pt>
                <c:pt idx="2595">
                  <c:v>49.5</c:v>
                </c:pt>
                <c:pt idx="2596">
                  <c:v>48.2</c:v>
                </c:pt>
                <c:pt idx="2597">
                  <c:v>48.6</c:v>
                </c:pt>
                <c:pt idx="2598">
                  <c:v>48.7</c:v>
                </c:pt>
                <c:pt idx="2599">
                  <c:v>49.5</c:v>
                </c:pt>
                <c:pt idx="2600">
                  <c:v>49.3</c:v>
                </c:pt>
                <c:pt idx="2601">
                  <c:v>50</c:v>
                </c:pt>
                <c:pt idx="2602">
                  <c:v>49.4</c:v>
                </c:pt>
                <c:pt idx="2603">
                  <c:v>48.6</c:v>
                </c:pt>
                <c:pt idx="2604">
                  <c:v>48.1</c:v>
                </c:pt>
                <c:pt idx="2605">
                  <c:v>47.7</c:v>
                </c:pt>
                <c:pt idx="2606">
                  <c:v>47.3</c:v>
                </c:pt>
                <c:pt idx="2607">
                  <c:v>47</c:v>
                </c:pt>
                <c:pt idx="2608">
                  <c:v>47.6</c:v>
                </c:pt>
                <c:pt idx="2609">
                  <c:v>47.6</c:v>
                </c:pt>
                <c:pt idx="2610">
                  <c:v>45.6</c:v>
                </c:pt>
                <c:pt idx="2611">
                  <c:v>45.9</c:v>
                </c:pt>
                <c:pt idx="2612">
                  <c:v>45.6</c:v>
                </c:pt>
                <c:pt idx="2613">
                  <c:v>44.8</c:v>
                </c:pt>
                <c:pt idx="2614">
                  <c:v>43</c:v>
                </c:pt>
                <c:pt idx="2615">
                  <c:v>42.6</c:v>
                </c:pt>
                <c:pt idx="2616">
                  <c:v>42.5</c:v>
                </c:pt>
                <c:pt idx="2617">
                  <c:v>41.5</c:v>
                </c:pt>
                <c:pt idx="2618">
                  <c:v>41.1</c:v>
                </c:pt>
                <c:pt idx="2619">
                  <c:v>39.5</c:v>
                </c:pt>
                <c:pt idx="2620">
                  <c:v>37.5</c:v>
                </c:pt>
                <c:pt idx="2621">
                  <c:v>36.6</c:v>
                </c:pt>
                <c:pt idx="2622">
                  <c:v>37</c:v>
                </c:pt>
                <c:pt idx="2623">
                  <c:v>36.200000000000003</c:v>
                </c:pt>
                <c:pt idx="2624">
                  <c:v>35.299999999999997</c:v>
                </c:pt>
                <c:pt idx="2625">
                  <c:v>34.5</c:v>
                </c:pt>
                <c:pt idx="2626">
                  <c:v>34.5</c:v>
                </c:pt>
                <c:pt idx="2627">
                  <c:v>34.299999999999997</c:v>
                </c:pt>
                <c:pt idx="2628">
                  <c:v>33.4</c:v>
                </c:pt>
                <c:pt idx="2629">
                  <c:v>32.9</c:v>
                </c:pt>
                <c:pt idx="2630">
                  <c:v>32</c:v>
                </c:pt>
                <c:pt idx="2631">
                  <c:v>32</c:v>
                </c:pt>
                <c:pt idx="2632">
                  <c:v>32.5</c:v>
                </c:pt>
                <c:pt idx="2633">
                  <c:v>30.8</c:v>
                </c:pt>
                <c:pt idx="2634">
                  <c:v>30.4</c:v>
                </c:pt>
                <c:pt idx="2635">
                  <c:v>32.1</c:v>
                </c:pt>
                <c:pt idx="2636">
                  <c:v>30.5</c:v>
                </c:pt>
                <c:pt idx="2637">
                  <c:v>30.3</c:v>
                </c:pt>
                <c:pt idx="2638">
                  <c:v>30.2</c:v>
                </c:pt>
                <c:pt idx="2639">
                  <c:v>30.5</c:v>
                </c:pt>
                <c:pt idx="2640">
                  <c:v>30.8</c:v>
                </c:pt>
                <c:pt idx="2641">
                  <c:v>29.5</c:v>
                </c:pt>
                <c:pt idx="2642">
                  <c:v>29.6</c:v>
                </c:pt>
                <c:pt idx="2643">
                  <c:v>31.1</c:v>
                </c:pt>
                <c:pt idx="2644">
                  <c:v>31.1</c:v>
                </c:pt>
                <c:pt idx="2645">
                  <c:v>30.3</c:v>
                </c:pt>
                <c:pt idx="2646">
                  <c:v>29.9</c:v>
                </c:pt>
                <c:pt idx="2647">
                  <c:v>30.8</c:v>
                </c:pt>
                <c:pt idx="2648">
                  <c:v>32</c:v>
                </c:pt>
                <c:pt idx="2649">
                  <c:v>30.4</c:v>
                </c:pt>
                <c:pt idx="2650">
                  <c:v>31.9</c:v>
                </c:pt>
                <c:pt idx="2651">
                  <c:v>30.2</c:v>
                </c:pt>
                <c:pt idx="2652">
                  <c:v>31.4</c:v>
                </c:pt>
                <c:pt idx="2653">
                  <c:v>31.9</c:v>
                </c:pt>
                <c:pt idx="2654">
                  <c:v>32</c:v>
                </c:pt>
                <c:pt idx="2655">
                  <c:v>32.299999999999997</c:v>
                </c:pt>
                <c:pt idx="2656">
                  <c:v>31.7</c:v>
                </c:pt>
                <c:pt idx="2657">
                  <c:v>34.9</c:v>
                </c:pt>
                <c:pt idx="2658">
                  <c:v>34.200000000000003</c:v>
                </c:pt>
                <c:pt idx="2659">
                  <c:v>36</c:v>
                </c:pt>
                <c:pt idx="2660">
                  <c:v>35.200000000000003</c:v>
                </c:pt>
                <c:pt idx="2661">
                  <c:v>35.5</c:v>
                </c:pt>
                <c:pt idx="2662">
                  <c:v>35.299999999999997</c:v>
                </c:pt>
                <c:pt idx="2663">
                  <c:v>37.1</c:v>
                </c:pt>
                <c:pt idx="2664">
                  <c:v>36</c:v>
                </c:pt>
                <c:pt idx="2665">
                  <c:v>37.5</c:v>
                </c:pt>
                <c:pt idx="2666">
                  <c:v>38.299999999999997</c:v>
                </c:pt>
                <c:pt idx="2667">
                  <c:v>38.200000000000003</c:v>
                </c:pt>
                <c:pt idx="2668">
                  <c:v>38.200000000000003</c:v>
                </c:pt>
                <c:pt idx="2669">
                  <c:v>39.1</c:v>
                </c:pt>
                <c:pt idx="2670">
                  <c:v>39.9</c:v>
                </c:pt>
                <c:pt idx="2671">
                  <c:v>39.299999999999997</c:v>
                </c:pt>
              </c:numCache>
            </c:numRef>
          </c:xVal>
          <c:yVal>
            <c:numRef>
              <c:f>'67M14'!$A$2:$A$2673</c:f>
              <c:numCache>
                <c:formatCode>General</c:formatCode>
                <c:ptCount val="267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numCache>
            </c:numRef>
          </c:yVal>
          <c:smooth val="1"/>
          <c:extLst>
            <c:ext xmlns:c16="http://schemas.microsoft.com/office/drawing/2014/chart" uri="{C3380CC4-5D6E-409C-BE32-E72D297353CC}">
              <c16:uniqueId val="{00000002-424E-40DB-A0FF-17C8C7CB6139}"/>
            </c:ext>
          </c:extLst>
        </c:ser>
        <c:ser>
          <c:idx val="3"/>
          <c:order val="3"/>
          <c:tx>
            <c:strRef>
              <c:f>'67M14'!$E$1</c:f>
              <c:strCache>
                <c:ptCount val="1"/>
                <c:pt idx="0">
                  <c:v>2018</c:v>
                </c:pt>
              </c:strCache>
            </c:strRef>
          </c:tx>
          <c:spPr>
            <a:ln w="12700" cap="rnd">
              <a:solidFill>
                <a:schemeClr val="accent4"/>
              </a:solidFill>
              <a:round/>
            </a:ln>
            <a:effectLst/>
          </c:spPr>
          <c:marker>
            <c:symbol val="none"/>
          </c:marker>
          <c:xVal>
            <c:numRef>
              <c:f>'67M14'!$E$2:$E$2675</c:f>
              <c:numCache>
                <c:formatCode>General</c:formatCode>
                <c:ptCount val="2674"/>
                <c:pt idx="11">
                  <c:v>4.9000000000000004</c:v>
                </c:pt>
                <c:pt idx="12">
                  <c:v>4.8</c:v>
                </c:pt>
                <c:pt idx="13">
                  <c:v>4.5</c:v>
                </c:pt>
                <c:pt idx="14">
                  <c:v>4.5999999999999996</c:v>
                </c:pt>
                <c:pt idx="15">
                  <c:v>3.9</c:v>
                </c:pt>
                <c:pt idx="16">
                  <c:v>5.0999999999999996</c:v>
                </c:pt>
                <c:pt idx="17">
                  <c:v>5.5</c:v>
                </c:pt>
                <c:pt idx="18">
                  <c:v>5.7</c:v>
                </c:pt>
                <c:pt idx="19">
                  <c:v>5.5</c:v>
                </c:pt>
                <c:pt idx="20">
                  <c:v>5</c:v>
                </c:pt>
                <c:pt idx="21">
                  <c:v>5</c:v>
                </c:pt>
                <c:pt idx="22">
                  <c:v>5.0999999999999996</c:v>
                </c:pt>
                <c:pt idx="23">
                  <c:v>4.5</c:v>
                </c:pt>
                <c:pt idx="24">
                  <c:v>4.4000000000000004</c:v>
                </c:pt>
                <c:pt idx="25">
                  <c:v>3.6</c:v>
                </c:pt>
                <c:pt idx="26">
                  <c:v>3.3</c:v>
                </c:pt>
                <c:pt idx="27">
                  <c:v>3.2</c:v>
                </c:pt>
                <c:pt idx="28">
                  <c:v>4.0999999999999996</c:v>
                </c:pt>
                <c:pt idx="29">
                  <c:v>4.2</c:v>
                </c:pt>
                <c:pt idx="30">
                  <c:v>4.9000000000000004</c:v>
                </c:pt>
                <c:pt idx="31">
                  <c:v>3.5</c:v>
                </c:pt>
                <c:pt idx="32">
                  <c:v>3.4</c:v>
                </c:pt>
                <c:pt idx="33">
                  <c:v>3.9</c:v>
                </c:pt>
                <c:pt idx="34">
                  <c:v>3.6</c:v>
                </c:pt>
                <c:pt idx="35">
                  <c:v>3.2</c:v>
                </c:pt>
                <c:pt idx="36">
                  <c:v>2.1</c:v>
                </c:pt>
                <c:pt idx="37">
                  <c:v>4</c:v>
                </c:pt>
                <c:pt idx="38">
                  <c:v>3.3</c:v>
                </c:pt>
                <c:pt idx="39">
                  <c:v>4</c:v>
                </c:pt>
                <c:pt idx="40">
                  <c:v>4.5</c:v>
                </c:pt>
                <c:pt idx="41">
                  <c:v>4.0999999999999996</c:v>
                </c:pt>
                <c:pt idx="42">
                  <c:v>3.5</c:v>
                </c:pt>
                <c:pt idx="43">
                  <c:v>3.5</c:v>
                </c:pt>
                <c:pt idx="44">
                  <c:v>3.3</c:v>
                </c:pt>
                <c:pt idx="45">
                  <c:v>3.6</c:v>
                </c:pt>
                <c:pt idx="46">
                  <c:v>3.6</c:v>
                </c:pt>
                <c:pt idx="47">
                  <c:v>3.4</c:v>
                </c:pt>
                <c:pt idx="48">
                  <c:v>4.5999999999999996</c:v>
                </c:pt>
                <c:pt idx="49">
                  <c:v>4.5999999999999996</c:v>
                </c:pt>
                <c:pt idx="50">
                  <c:v>3.8</c:v>
                </c:pt>
                <c:pt idx="51">
                  <c:v>4.5</c:v>
                </c:pt>
                <c:pt idx="52">
                  <c:v>4.2</c:v>
                </c:pt>
                <c:pt idx="53">
                  <c:v>4.3</c:v>
                </c:pt>
                <c:pt idx="54">
                  <c:v>4.0999999999999996</c:v>
                </c:pt>
                <c:pt idx="55">
                  <c:v>3.2</c:v>
                </c:pt>
                <c:pt idx="56">
                  <c:v>3.5</c:v>
                </c:pt>
                <c:pt idx="57">
                  <c:v>4.0999999999999996</c:v>
                </c:pt>
                <c:pt idx="58">
                  <c:v>4.9000000000000004</c:v>
                </c:pt>
                <c:pt idx="59">
                  <c:v>6.8</c:v>
                </c:pt>
                <c:pt idx="60">
                  <c:v>6</c:v>
                </c:pt>
                <c:pt idx="61">
                  <c:v>6</c:v>
                </c:pt>
                <c:pt idx="62">
                  <c:v>6.7</c:v>
                </c:pt>
                <c:pt idx="63">
                  <c:v>5.4</c:v>
                </c:pt>
                <c:pt idx="64">
                  <c:v>5.0999999999999996</c:v>
                </c:pt>
                <c:pt idx="65">
                  <c:v>4.5</c:v>
                </c:pt>
                <c:pt idx="66">
                  <c:v>4.8</c:v>
                </c:pt>
                <c:pt idx="67">
                  <c:v>5.7</c:v>
                </c:pt>
                <c:pt idx="68">
                  <c:v>5</c:v>
                </c:pt>
                <c:pt idx="69">
                  <c:v>5.3</c:v>
                </c:pt>
                <c:pt idx="70">
                  <c:v>6.2</c:v>
                </c:pt>
                <c:pt idx="71">
                  <c:v>5.7</c:v>
                </c:pt>
                <c:pt idx="72">
                  <c:v>6.7</c:v>
                </c:pt>
                <c:pt idx="73">
                  <c:v>5.8</c:v>
                </c:pt>
                <c:pt idx="74">
                  <c:v>6</c:v>
                </c:pt>
                <c:pt idx="75">
                  <c:v>6.2</c:v>
                </c:pt>
                <c:pt idx="76">
                  <c:v>5.6</c:v>
                </c:pt>
                <c:pt idx="77">
                  <c:v>6</c:v>
                </c:pt>
                <c:pt idx="78">
                  <c:v>5.3</c:v>
                </c:pt>
                <c:pt idx="79">
                  <c:v>5.2</c:v>
                </c:pt>
                <c:pt idx="80">
                  <c:v>5.7</c:v>
                </c:pt>
                <c:pt idx="81">
                  <c:v>6.4</c:v>
                </c:pt>
                <c:pt idx="82">
                  <c:v>6.8</c:v>
                </c:pt>
                <c:pt idx="83">
                  <c:v>6.1</c:v>
                </c:pt>
                <c:pt idx="84">
                  <c:v>7.3</c:v>
                </c:pt>
                <c:pt idx="85">
                  <c:v>7.2</c:v>
                </c:pt>
                <c:pt idx="86">
                  <c:v>7.4</c:v>
                </c:pt>
                <c:pt idx="87">
                  <c:v>6.3</c:v>
                </c:pt>
                <c:pt idx="88">
                  <c:v>5.8</c:v>
                </c:pt>
                <c:pt idx="89">
                  <c:v>6.3</c:v>
                </c:pt>
                <c:pt idx="90">
                  <c:v>5.4</c:v>
                </c:pt>
                <c:pt idx="91">
                  <c:v>6.8</c:v>
                </c:pt>
                <c:pt idx="92">
                  <c:v>6.6</c:v>
                </c:pt>
                <c:pt idx="93">
                  <c:v>7.9</c:v>
                </c:pt>
                <c:pt idx="94">
                  <c:v>6.1</c:v>
                </c:pt>
                <c:pt idx="95">
                  <c:v>6.1</c:v>
                </c:pt>
                <c:pt idx="96">
                  <c:v>7.1</c:v>
                </c:pt>
                <c:pt idx="97">
                  <c:v>6</c:v>
                </c:pt>
                <c:pt idx="98">
                  <c:v>5.6</c:v>
                </c:pt>
                <c:pt idx="99">
                  <c:v>6.7</c:v>
                </c:pt>
                <c:pt idx="100">
                  <c:v>7.7</c:v>
                </c:pt>
                <c:pt idx="101">
                  <c:v>6.2</c:v>
                </c:pt>
                <c:pt idx="102">
                  <c:v>5.6</c:v>
                </c:pt>
                <c:pt idx="103">
                  <c:v>7.4</c:v>
                </c:pt>
                <c:pt idx="104">
                  <c:v>6.1</c:v>
                </c:pt>
                <c:pt idx="105">
                  <c:v>6.3</c:v>
                </c:pt>
                <c:pt idx="106">
                  <c:v>5.7</c:v>
                </c:pt>
                <c:pt idx="107">
                  <c:v>6.6</c:v>
                </c:pt>
                <c:pt idx="108">
                  <c:v>6.8</c:v>
                </c:pt>
                <c:pt idx="109">
                  <c:v>7.5</c:v>
                </c:pt>
                <c:pt idx="110">
                  <c:v>7.2</c:v>
                </c:pt>
                <c:pt idx="111">
                  <c:v>7.6</c:v>
                </c:pt>
                <c:pt idx="112">
                  <c:v>6.6</c:v>
                </c:pt>
                <c:pt idx="113">
                  <c:v>6.5</c:v>
                </c:pt>
                <c:pt idx="114">
                  <c:v>4.5999999999999996</c:v>
                </c:pt>
                <c:pt idx="115">
                  <c:v>1.2</c:v>
                </c:pt>
                <c:pt idx="116">
                  <c:v>-1</c:v>
                </c:pt>
                <c:pt idx="117">
                  <c:v>-3.5</c:v>
                </c:pt>
                <c:pt idx="118">
                  <c:v>-3.2</c:v>
                </c:pt>
                <c:pt idx="119">
                  <c:v>0.1</c:v>
                </c:pt>
                <c:pt idx="120">
                  <c:v>4.0999999999999996</c:v>
                </c:pt>
                <c:pt idx="121">
                  <c:v>7.6</c:v>
                </c:pt>
                <c:pt idx="122">
                  <c:v>8.5</c:v>
                </c:pt>
                <c:pt idx="123">
                  <c:v>8.4</c:v>
                </c:pt>
                <c:pt idx="124">
                  <c:v>7.5</c:v>
                </c:pt>
                <c:pt idx="125">
                  <c:v>8.5</c:v>
                </c:pt>
                <c:pt idx="126">
                  <c:v>7</c:v>
                </c:pt>
                <c:pt idx="127">
                  <c:v>5.7</c:v>
                </c:pt>
                <c:pt idx="128">
                  <c:v>6.2</c:v>
                </c:pt>
                <c:pt idx="129">
                  <c:v>4.4000000000000004</c:v>
                </c:pt>
                <c:pt idx="130">
                  <c:v>1.9</c:v>
                </c:pt>
                <c:pt idx="131">
                  <c:v>0.1</c:v>
                </c:pt>
                <c:pt idx="132">
                  <c:v>-1.4</c:v>
                </c:pt>
                <c:pt idx="133">
                  <c:v>-0.3</c:v>
                </c:pt>
                <c:pt idx="134">
                  <c:v>0.1</c:v>
                </c:pt>
                <c:pt idx="135">
                  <c:v>4</c:v>
                </c:pt>
                <c:pt idx="136">
                  <c:v>7</c:v>
                </c:pt>
                <c:pt idx="137">
                  <c:v>8</c:v>
                </c:pt>
                <c:pt idx="138">
                  <c:v>7.1</c:v>
                </c:pt>
                <c:pt idx="139">
                  <c:v>5.9</c:v>
                </c:pt>
                <c:pt idx="140">
                  <c:v>6.3</c:v>
                </c:pt>
                <c:pt idx="141">
                  <c:v>6.8</c:v>
                </c:pt>
                <c:pt idx="142">
                  <c:v>6.4</c:v>
                </c:pt>
                <c:pt idx="143">
                  <c:v>5.5</c:v>
                </c:pt>
                <c:pt idx="144">
                  <c:v>5.3</c:v>
                </c:pt>
                <c:pt idx="145">
                  <c:v>6</c:v>
                </c:pt>
                <c:pt idx="146">
                  <c:v>3.5</c:v>
                </c:pt>
                <c:pt idx="147">
                  <c:v>5</c:v>
                </c:pt>
                <c:pt idx="148">
                  <c:v>5.5</c:v>
                </c:pt>
                <c:pt idx="149">
                  <c:v>4.9000000000000004</c:v>
                </c:pt>
                <c:pt idx="150">
                  <c:v>5.2</c:v>
                </c:pt>
                <c:pt idx="151">
                  <c:v>5</c:v>
                </c:pt>
                <c:pt idx="152">
                  <c:v>4.5</c:v>
                </c:pt>
                <c:pt idx="153">
                  <c:v>4.9000000000000004</c:v>
                </c:pt>
                <c:pt idx="154">
                  <c:v>5</c:v>
                </c:pt>
                <c:pt idx="155">
                  <c:v>4.9000000000000004</c:v>
                </c:pt>
                <c:pt idx="156">
                  <c:v>5.0999999999999996</c:v>
                </c:pt>
                <c:pt idx="157">
                  <c:v>5.5</c:v>
                </c:pt>
                <c:pt idx="158">
                  <c:v>5.2</c:v>
                </c:pt>
                <c:pt idx="159">
                  <c:v>5.7</c:v>
                </c:pt>
                <c:pt idx="160">
                  <c:v>4.9000000000000004</c:v>
                </c:pt>
                <c:pt idx="161">
                  <c:v>4.8</c:v>
                </c:pt>
                <c:pt idx="162">
                  <c:v>5.9</c:v>
                </c:pt>
                <c:pt idx="163">
                  <c:v>5.3</c:v>
                </c:pt>
                <c:pt idx="164">
                  <c:v>5.4</c:v>
                </c:pt>
                <c:pt idx="165">
                  <c:v>5.9</c:v>
                </c:pt>
                <c:pt idx="166">
                  <c:v>6.2</c:v>
                </c:pt>
                <c:pt idx="167">
                  <c:v>6.2</c:v>
                </c:pt>
                <c:pt idx="168">
                  <c:v>6.9</c:v>
                </c:pt>
                <c:pt idx="169">
                  <c:v>5</c:v>
                </c:pt>
                <c:pt idx="170">
                  <c:v>2.2000000000000002</c:v>
                </c:pt>
                <c:pt idx="171">
                  <c:v>1.4</c:v>
                </c:pt>
                <c:pt idx="172">
                  <c:v>0.7</c:v>
                </c:pt>
                <c:pt idx="173">
                  <c:v>-0.2</c:v>
                </c:pt>
                <c:pt idx="174">
                  <c:v>0.4</c:v>
                </c:pt>
                <c:pt idx="175">
                  <c:v>3.4</c:v>
                </c:pt>
                <c:pt idx="176">
                  <c:v>4.5</c:v>
                </c:pt>
                <c:pt idx="177">
                  <c:v>4.5999999999999996</c:v>
                </c:pt>
                <c:pt idx="178">
                  <c:v>6.9</c:v>
                </c:pt>
                <c:pt idx="179">
                  <c:v>5.2</c:v>
                </c:pt>
                <c:pt idx="180">
                  <c:v>5.5</c:v>
                </c:pt>
                <c:pt idx="181">
                  <c:v>7.2</c:v>
                </c:pt>
                <c:pt idx="182">
                  <c:v>6.7</c:v>
                </c:pt>
                <c:pt idx="183">
                  <c:v>5.5</c:v>
                </c:pt>
                <c:pt idx="184">
                  <c:v>0.9</c:v>
                </c:pt>
                <c:pt idx="185">
                  <c:v>-5.6</c:v>
                </c:pt>
                <c:pt idx="186">
                  <c:v>-14.9</c:v>
                </c:pt>
                <c:pt idx="187">
                  <c:v>-26</c:v>
                </c:pt>
                <c:pt idx="188">
                  <c:v>-34.9</c:v>
                </c:pt>
                <c:pt idx="189">
                  <c:v>-38.6</c:v>
                </c:pt>
                <c:pt idx="190">
                  <c:v>-32.6</c:v>
                </c:pt>
                <c:pt idx="191">
                  <c:v>-22.1</c:v>
                </c:pt>
                <c:pt idx="192">
                  <c:v>-3.8</c:v>
                </c:pt>
                <c:pt idx="193">
                  <c:v>13.6</c:v>
                </c:pt>
                <c:pt idx="194">
                  <c:v>24.1</c:v>
                </c:pt>
                <c:pt idx="195">
                  <c:v>25.9</c:v>
                </c:pt>
                <c:pt idx="196">
                  <c:v>22.6</c:v>
                </c:pt>
                <c:pt idx="197">
                  <c:v>15.9</c:v>
                </c:pt>
                <c:pt idx="198">
                  <c:v>10.8</c:v>
                </c:pt>
                <c:pt idx="199">
                  <c:v>7.1</c:v>
                </c:pt>
                <c:pt idx="200">
                  <c:v>6.9</c:v>
                </c:pt>
                <c:pt idx="201">
                  <c:v>7.3</c:v>
                </c:pt>
                <c:pt idx="202">
                  <c:v>6.6</c:v>
                </c:pt>
                <c:pt idx="203">
                  <c:v>7.9</c:v>
                </c:pt>
                <c:pt idx="204">
                  <c:v>5.7</c:v>
                </c:pt>
                <c:pt idx="205">
                  <c:v>6.5</c:v>
                </c:pt>
                <c:pt idx="206">
                  <c:v>6.4</c:v>
                </c:pt>
                <c:pt idx="207">
                  <c:v>6.1</c:v>
                </c:pt>
                <c:pt idx="208">
                  <c:v>5.0999999999999996</c:v>
                </c:pt>
                <c:pt idx="209">
                  <c:v>4.2</c:v>
                </c:pt>
                <c:pt idx="210">
                  <c:v>4.8</c:v>
                </c:pt>
                <c:pt idx="211">
                  <c:v>4.2</c:v>
                </c:pt>
                <c:pt idx="212">
                  <c:v>5.7</c:v>
                </c:pt>
                <c:pt idx="213">
                  <c:v>5.0999999999999996</c:v>
                </c:pt>
                <c:pt idx="214">
                  <c:v>4.4000000000000004</c:v>
                </c:pt>
                <c:pt idx="215">
                  <c:v>4.5999999999999996</c:v>
                </c:pt>
                <c:pt idx="216">
                  <c:v>5.4</c:v>
                </c:pt>
                <c:pt idx="217">
                  <c:v>4</c:v>
                </c:pt>
                <c:pt idx="218">
                  <c:v>5.2</c:v>
                </c:pt>
                <c:pt idx="219">
                  <c:v>4.8</c:v>
                </c:pt>
                <c:pt idx="220">
                  <c:v>4.2</c:v>
                </c:pt>
                <c:pt idx="221">
                  <c:v>4.4000000000000004</c:v>
                </c:pt>
                <c:pt idx="222">
                  <c:v>4.8</c:v>
                </c:pt>
                <c:pt idx="223">
                  <c:v>6.2</c:v>
                </c:pt>
                <c:pt idx="224">
                  <c:v>6</c:v>
                </c:pt>
                <c:pt idx="225">
                  <c:v>5.6</c:v>
                </c:pt>
                <c:pt idx="226">
                  <c:v>5.7</c:v>
                </c:pt>
                <c:pt idx="227">
                  <c:v>3.9</c:v>
                </c:pt>
                <c:pt idx="228">
                  <c:v>4.5</c:v>
                </c:pt>
                <c:pt idx="229">
                  <c:v>5</c:v>
                </c:pt>
                <c:pt idx="230">
                  <c:v>5.3</c:v>
                </c:pt>
                <c:pt idx="231">
                  <c:v>5.6</c:v>
                </c:pt>
                <c:pt idx="232">
                  <c:v>4.8</c:v>
                </c:pt>
                <c:pt idx="233">
                  <c:v>6.2</c:v>
                </c:pt>
                <c:pt idx="234">
                  <c:v>5.2</c:v>
                </c:pt>
                <c:pt idx="235">
                  <c:v>6.6</c:v>
                </c:pt>
                <c:pt idx="236">
                  <c:v>6.2</c:v>
                </c:pt>
                <c:pt idx="237">
                  <c:v>5.0999999999999996</c:v>
                </c:pt>
                <c:pt idx="238">
                  <c:v>6.2</c:v>
                </c:pt>
                <c:pt idx="239">
                  <c:v>6.9</c:v>
                </c:pt>
                <c:pt idx="240">
                  <c:v>6.5</c:v>
                </c:pt>
                <c:pt idx="241">
                  <c:v>5.4</c:v>
                </c:pt>
                <c:pt idx="242">
                  <c:v>5.3</c:v>
                </c:pt>
                <c:pt idx="243">
                  <c:v>5.8</c:v>
                </c:pt>
                <c:pt idx="244">
                  <c:v>5.2</c:v>
                </c:pt>
                <c:pt idx="245">
                  <c:v>5.7</c:v>
                </c:pt>
                <c:pt idx="246">
                  <c:v>6.4</c:v>
                </c:pt>
                <c:pt idx="247">
                  <c:v>6.3</c:v>
                </c:pt>
                <c:pt idx="248">
                  <c:v>6.2</c:v>
                </c:pt>
                <c:pt idx="249">
                  <c:v>6</c:v>
                </c:pt>
                <c:pt idx="250">
                  <c:v>6.4</c:v>
                </c:pt>
                <c:pt idx="251">
                  <c:v>6.5</c:v>
                </c:pt>
                <c:pt idx="252">
                  <c:v>6.8</c:v>
                </c:pt>
                <c:pt idx="253">
                  <c:v>6.4</c:v>
                </c:pt>
                <c:pt idx="254">
                  <c:v>7.2</c:v>
                </c:pt>
                <c:pt idx="255">
                  <c:v>6.5</c:v>
                </c:pt>
                <c:pt idx="256">
                  <c:v>7.3</c:v>
                </c:pt>
                <c:pt idx="257">
                  <c:v>5.6</c:v>
                </c:pt>
                <c:pt idx="258">
                  <c:v>7.6</c:v>
                </c:pt>
                <c:pt idx="259">
                  <c:v>8.1</c:v>
                </c:pt>
                <c:pt idx="260">
                  <c:v>8</c:v>
                </c:pt>
                <c:pt idx="261">
                  <c:v>8</c:v>
                </c:pt>
                <c:pt idx="262">
                  <c:v>8.1999999999999993</c:v>
                </c:pt>
                <c:pt idx="263">
                  <c:v>7.3</c:v>
                </c:pt>
                <c:pt idx="264">
                  <c:v>8</c:v>
                </c:pt>
                <c:pt idx="265">
                  <c:v>7.6</c:v>
                </c:pt>
                <c:pt idx="266">
                  <c:v>9.1</c:v>
                </c:pt>
                <c:pt idx="267">
                  <c:v>7.6</c:v>
                </c:pt>
                <c:pt idx="268">
                  <c:v>7.4</c:v>
                </c:pt>
                <c:pt idx="269">
                  <c:v>7.7</c:v>
                </c:pt>
                <c:pt idx="270">
                  <c:v>8.6</c:v>
                </c:pt>
                <c:pt idx="271">
                  <c:v>8.1</c:v>
                </c:pt>
                <c:pt idx="272">
                  <c:v>7.4</c:v>
                </c:pt>
                <c:pt idx="273">
                  <c:v>8</c:v>
                </c:pt>
                <c:pt idx="274">
                  <c:v>7.6</c:v>
                </c:pt>
                <c:pt idx="275">
                  <c:v>7.6</c:v>
                </c:pt>
                <c:pt idx="276">
                  <c:v>6</c:v>
                </c:pt>
                <c:pt idx="277">
                  <c:v>6.2</c:v>
                </c:pt>
                <c:pt idx="278">
                  <c:v>6.4</c:v>
                </c:pt>
                <c:pt idx="279">
                  <c:v>4.5</c:v>
                </c:pt>
                <c:pt idx="280">
                  <c:v>4</c:v>
                </c:pt>
                <c:pt idx="281">
                  <c:v>3.6</c:v>
                </c:pt>
                <c:pt idx="282">
                  <c:v>6.5</c:v>
                </c:pt>
                <c:pt idx="283">
                  <c:v>7.9</c:v>
                </c:pt>
                <c:pt idx="284">
                  <c:v>8.1999999999999993</c:v>
                </c:pt>
                <c:pt idx="285">
                  <c:v>7.5</c:v>
                </c:pt>
                <c:pt idx="286">
                  <c:v>7.2</c:v>
                </c:pt>
                <c:pt idx="287">
                  <c:v>6.7</c:v>
                </c:pt>
                <c:pt idx="288">
                  <c:v>6.5</c:v>
                </c:pt>
                <c:pt idx="289">
                  <c:v>5.9</c:v>
                </c:pt>
                <c:pt idx="290">
                  <c:v>6.6</c:v>
                </c:pt>
                <c:pt idx="291">
                  <c:v>6.3</c:v>
                </c:pt>
                <c:pt idx="292">
                  <c:v>6.3</c:v>
                </c:pt>
                <c:pt idx="293">
                  <c:v>5.9</c:v>
                </c:pt>
                <c:pt idx="294">
                  <c:v>6.6</c:v>
                </c:pt>
                <c:pt idx="295">
                  <c:v>7.3</c:v>
                </c:pt>
                <c:pt idx="296">
                  <c:v>7.7</c:v>
                </c:pt>
                <c:pt idx="297">
                  <c:v>7.5</c:v>
                </c:pt>
                <c:pt idx="298">
                  <c:v>8</c:v>
                </c:pt>
                <c:pt idx="299">
                  <c:v>8.1</c:v>
                </c:pt>
                <c:pt idx="300">
                  <c:v>7.3</c:v>
                </c:pt>
                <c:pt idx="301">
                  <c:v>6.7</c:v>
                </c:pt>
                <c:pt idx="302">
                  <c:v>7.8</c:v>
                </c:pt>
                <c:pt idx="303">
                  <c:v>7.8</c:v>
                </c:pt>
                <c:pt idx="304">
                  <c:v>6.7</c:v>
                </c:pt>
                <c:pt idx="305">
                  <c:v>5.2</c:v>
                </c:pt>
                <c:pt idx="306">
                  <c:v>6.7</c:v>
                </c:pt>
                <c:pt idx="307">
                  <c:v>6.9</c:v>
                </c:pt>
                <c:pt idx="308">
                  <c:v>7.5</c:v>
                </c:pt>
                <c:pt idx="309">
                  <c:v>8</c:v>
                </c:pt>
                <c:pt idx="310">
                  <c:v>8.1</c:v>
                </c:pt>
                <c:pt idx="311">
                  <c:v>7.9</c:v>
                </c:pt>
                <c:pt idx="312">
                  <c:v>7.4</c:v>
                </c:pt>
                <c:pt idx="313">
                  <c:v>7.3</c:v>
                </c:pt>
                <c:pt idx="314">
                  <c:v>9.1</c:v>
                </c:pt>
                <c:pt idx="315">
                  <c:v>8.9</c:v>
                </c:pt>
                <c:pt idx="316">
                  <c:v>8.4</c:v>
                </c:pt>
                <c:pt idx="317">
                  <c:v>9.3000000000000007</c:v>
                </c:pt>
                <c:pt idx="318">
                  <c:v>7.5</c:v>
                </c:pt>
                <c:pt idx="319">
                  <c:v>6.2</c:v>
                </c:pt>
                <c:pt idx="320">
                  <c:v>5.8</c:v>
                </c:pt>
                <c:pt idx="321">
                  <c:v>5</c:v>
                </c:pt>
                <c:pt idx="322">
                  <c:v>5.0999999999999996</c:v>
                </c:pt>
                <c:pt idx="323">
                  <c:v>6.9</c:v>
                </c:pt>
                <c:pt idx="324">
                  <c:v>8.3000000000000007</c:v>
                </c:pt>
                <c:pt idx="325">
                  <c:v>8.4</c:v>
                </c:pt>
                <c:pt idx="326">
                  <c:v>9.1999999999999993</c:v>
                </c:pt>
                <c:pt idx="327">
                  <c:v>7.8</c:v>
                </c:pt>
                <c:pt idx="328">
                  <c:v>4.4000000000000004</c:v>
                </c:pt>
                <c:pt idx="329">
                  <c:v>4</c:v>
                </c:pt>
                <c:pt idx="330">
                  <c:v>3.7</c:v>
                </c:pt>
                <c:pt idx="331">
                  <c:v>3.3</c:v>
                </c:pt>
                <c:pt idx="332">
                  <c:v>2.4</c:v>
                </c:pt>
                <c:pt idx="333">
                  <c:v>1.8</c:v>
                </c:pt>
                <c:pt idx="334">
                  <c:v>2.5</c:v>
                </c:pt>
                <c:pt idx="335">
                  <c:v>4.2</c:v>
                </c:pt>
                <c:pt idx="336">
                  <c:v>5.3</c:v>
                </c:pt>
                <c:pt idx="337">
                  <c:v>6.9</c:v>
                </c:pt>
                <c:pt idx="338">
                  <c:v>8.6999999999999993</c:v>
                </c:pt>
                <c:pt idx="339">
                  <c:v>10.1</c:v>
                </c:pt>
                <c:pt idx="340">
                  <c:v>10.7</c:v>
                </c:pt>
                <c:pt idx="341">
                  <c:v>12.4</c:v>
                </c:pt>
                <c:pt idx="342">
                  <c:v>13.2</c:v>
                </c:pt>
                <c:pt idx="343">
                  <c:v>13.9</c:v>
                </c:pt>
                <c:pt idx="344">
                  <c:v>10.6</c:v>
                </c:pt>
                <c:pt idx="345">
                  <c:v>11.1</c:v>
                </c:pt>
                <c:pt idx="346">
                  <c:v>8.3000000000000007</c:v>
                </c:pt>
                <c:pt idx="347">
                  <c:v>8</c:v>
                </c:pt>
                <c:pt idx="348">
                  <c:v>8.8000000000000007</c:v>
                </c:pt>
                <c:pt idx="349">
                  <c:v>9.1</c:v>
                </c:pt>
                <c:pt idx="350">
                  <c:v>9.3000000000000007</c:v>
                </c:pt>
                <c:pt idx="351">
                  <c:v>8.3000000000000007</c:v>
                </c:pt>
                <c:pt idx="352">
                  <c:v>10.4</c:v>
                </c:pt>
                <c:pt idx="353">
                  <c:v>9.3000000000000007</c:v>
                </c:pt>
                <c:pt idx="354">
                  <c:v>9.1</c:v>
                </c:pt>
                <c:pt idx="355">
                  <c:v>7.8</c:v>
                </c:pt>
                <c:pt idx="356">
                  <c:v>6.9</c:v>
                </c:pt>
                <c:pt idx="357">
                  <c:v>5.5</c:v>
                </c:pt>
                <c:pt idx="358">
                  <c:v>5.5</c:v>
                </c:pt>
                <c:pt idx="359">
                  <c:v>4.5</c:v>
                </c:pt>
                <c:pt idx="360">
                  <c:v>4</c:v>
                </c:pt>
                <c:pt idx="361">
                  <c:v>5.5</c:v>
                </c:pt>
                <c:pt idx="362">
                  <c:v>7.2</c:v>
                </c:pt>
                <c:pt idx="363">
                  <c:v>8.1</c:v>
                </c:pt>
                <c:pt idx="364">
                  <c:v>7.1</c:v>
                </c:pt>
                <c:pt idx="365">
                  <c:v>6.6</c:v>
                </c:pt>
                <c:pt idx="366">
                  <c:v>3.1</c:v>
                </c:pt>
                <c:pt idx="367">
                  <c:v>-5.2</c:v>
                </c:pt>
                <c:pt idx="368">
                  <c:v>4.5</c:v>
                </c:pt>
                <c:pt idx="369">
                  <c:v>8.5</c:v>
                </c:pt>
                <c:pt idx="370">
                  <c:v>12.8</c:v>
                </c:pt>
                <c:pt idx="371">
                  <c:v>13.4</c:v>
                </c:pt>
                <c:pt idx="372">
                  <c:v>14.5</c:v>
                </c:pt>
                <c:pt idx="373">
                  <c:v>10.199999999999999</c:v>
                </c:pt>
                <c:pt idx="374">
                  <c:v>6.3</c:v>
                </c:pt>
                <c:pt idx="375">
                  <c:v>3.6</c:v>
                </c:pt>
                <c:pt idx="376">
                  <c:v>2.2000000000000002</c:v>
                </c:pt>
                <c:pt idx="377">
                  <c:v>1.2</c:v>
                </c:pt>
                <c:pt idx="378">
                  <c:v>2.6</c:v>
                </c:pt>
                <c:pt idx="379">
                  <c:v>4.0999999999999996</c:v>
                </c:pt>
                <c:pt idx="380">
                  <c:v>7</c:v>
                </c:pt>
                <c:pt idx="381">
                  <c:v>6.9</c:v>
                </c:pt>
                <c:pt idx="382">
                  <c:v>7.2</c:v>
                </c:pt>
                <c:pt idx="383">
                  <c:v>6.9</c:v>
                </c:pt>
                <c:pt idx="384">
                  <c:v>6.7</c:v>
                </c:pt>
                <c:pt idx="385">
                  <c:v>6.7</c:v>
                </c:pt>
                <c:pt idx="386">
                  <c:v>8</c:v>
                </c:pt>
                <c:pt idx="387">
                  <c:v>8</c:v>
                </c:pt>
                <c:pt idx="388">
                  <c:v>8.5</c:v>
                </c:pt>
                <c:pt idx="389">
                  <c:v>9.1</c:v>
                </c:pt>
                <c:pt idx="390">
                  <c:v>8.9</c:v>
                </c:pt>
                <c:pt idx="391">
                  <c:v>7.8</c:v>
                </c:pt>
                <c:pt idx="392">
                  <c:v>6.8</c:v>
                </c:pt>
                <c:pt idx="393">
                  <c:v>7.4</c:v>
                </c:pt>
                <c:pt idx="394">
                  <c:v>8.1</c:v>
                </c:pt>
                <c:pt idx="395">
                  <c:v>6.9</c:v>
                </c:pt>
                <c:pt idx="396">
                  <c:v>6.9</c:v>
                </c:pt>
                <c:pt idx="397">
                  <c:v>5.8</c:v>
                </c:pt>
                <c:pt idx="398">
                  <c:v>6.3</c:v>
                </c:pt>
                <c:pt idx="399">
                  <c:v>5.6</c:v>
                </c:pt>
                <c:pt idx="400">
                  <c:v>6.6</c:v>
                </c:pt>
                <c:pt idx="401">
                  <c:v>7.4</c:v>
                </c:pt>
                <c:pt idx="402">
                  <c:v>9</c:v>
                </c:pt>
                <c:pt idx="403">
                  <c:v>7.1</c:v>
                </c:pt>
                <c:pt idx="404">
                  <c:v>6.8</c:v>
                </c:pt>
                <c:pt idx="405">
                  <c:v>7.8</c:v>
                </c:pt>
                <c:pt idx="406">
                  <c:v>7.2</c:v>
                </c:pt>
                <c:pt idx="407">
                  <c:v>7.3</c:v>
                </c:pt>
                <c:pt idx="408">
                  <c:v>7.8</c:v>
                </c:pt>
                <c:pt idx="409">
                  <c:v>7.7</c:v>
                </c:pt>
                <c:pt idx="410">
                  <c:v>7.2</c:v>
                </c:pt>
                <c:pt idx="411">
                  <c:v>7.7</c:v>
                </c:pt>
                <c:pt idx="412">
                  <c:v>7.2</c:v>
                </c:pt>
                <c:pt idx="413">
                  <c:v>8.9</c:v>
                </c:pt>
                <c:pt idx="414">
                  <c:v>7.4</c:v>
                </c:pt>
                <c:pt idx="415">
                  <c:v>7.7</c:v>
                </c:pt>
                <c:pt idx="416">
                  <c:v>8.5</c:v>
                </c:pt>
                <c:pt idx="417">
                  <c:v>7.7</c:v>
                </c:pt>
                <c:pt idx="418">
                  <c:v>7.4</c:v>
                </c:pt>
                <c:pt idx="419">
                  <c:v>8.3000000000000007</c:v>
                </c:pt>
                <c:pt idx="420">
                  <c:v>7.8</c:v>
                </c:pt>
                <c:pt idx="421">
                  <c:v>7.5</c:v>
                </c:pt>
                <c:pt idx="422">
                  <c:v>8.1999999999999993</c:v>
                </c:pt>
                <c:pt idx="423">
                  <c:v>8.4</c:v>
                </c:pt>
                <c:pt idx="424">
                  <c:v>8.8000000000000007</c:v>
                </c:pt>
                <c:pt idx="425">
                  <c:v>7.9</c:v>
                </c:pt>
                <c:pt idx="426">
                  <c:v>8.4</c:v>
                </c:pt>
                <c:pt idx="427">
                  <c:v>8.1</c:v>
                </c:pt>
                <c:pt idx="428">
                  <c:v>8.4</c:v>
                </c:pt>
                <c:pt idx="429">
                  <c:v>7.2</c:v>
                </c:pt>
                <c:pt idx="430">
                  <c:v>6.9</c:v>
                </c:pt>
                <c:pt idx="431">
                  <c:v>6.6</c:v>
                </c:pt>
                <c:pt idx="432">
                  <c:v>6.8</c:v>
                </c:pt>
                <c:pt idx="433">
                  <c:v>9.4</c:v>
                </c:pt>
                <c:pt idx="434">
                  <c:v>9.1</c:v>
                </c:pt>
                <c:pt idx="435">
                  <c:v>9.5</c:v>
                </c:pt>
                <c:pt idx="436">
                  <c:v>9.5</c:v>
                </c:pt>
                <c:pt idx="437">
                  <c:v>8.4</c:v>
                </c:pt>
                <c:pt idx="438">
                  <c:v>8.3000000000000007</c:v>
                </c:pt>
                <c:pt idx="439">
                  <c:v>8.6</c:v>
                </c:pt>
                <c:pt idx="440">
                  <c:v>10</c:v>
                </c:pt>
                <c:pt idx="441">
                  <c:v>9.9</c:v>
                </c:pt>
                <c:pt idx="442">
                  <c:v>7.9</c:v>
                </c:pt>
                <c:pt idx="443">
                  <c:v>8.9</c:v>
                </c:pt>
                <c:pt idx="444">
                  <c:v>9.4</c:v>
                </c:pt>
                <c:pt idx="445">
                  <c:v>9.8000000000000007</c:v>
                </c:pt>
                <c:pt idx="446">
                  <c:v>8.8000000000000007</c:v>
                </c:pt>
                <c:pt idx="447">
                  <c:v>9.1</c:v>
                </c:pt>
                <c:pt idx="448">
                  <c:v>9</c:v>
                </c:pt>
                <c:pt idx="449">
                  <c:v>9</c:v>
                </c:pt>
                <c:pt idx="450">
                  <c:v>8.6</c:v>
                </c:pt>
                <c:pt idx="451">
                  <c:v>8.9</c:v>
                </c:pt>
                <c:pt idx="452">
                  <c:v>9.4</c:v>
                </c:pt>
                <c:pt idx="453">
                  <c:v>9.4</c:v>
                </c:pt>
                <c:pt idx="454">
                  <c:v>9.1</c:v>
                </c:pt>
                <c:pt idx="455">
                  <c:v>10.9</c:v>
                </c:pt>
                <c:pt idx="456">
                  <c:v>8.3000000000000007</c:v>
                </c:pt>
                <c:pt idx="457">
                  <c:v>9.1999999999999993</c:v>
                </c:pt>
                <c:pt idx="458">
                  <c:v>9.1999999999999993</c:v>
                </c:pt>
                <c:pt idx="459">
                  <c:v>9.6999999999999993</c:v>
                </c:pt>
                <c:pt idx="460">
                  <c:v>9.1</c:v>
                </c:pt>
                <c:pt idx="461">
                  <c:v>9</c:v>
                </c:pt>
                <c:pt idx="462">
                  <c:v>8.6999999999999993</c:v>
                </c:pt>
                <c:pt idx="463">
                  <c:v>9.8000000000000007</c:v>
                </c:pt>
                <c:pt idx="464">
                  <c:v>8.9</c:v>
                </c:pt>
                <c:pt idx="465">
                  <c:v>10</c:v>
                </c:pt>
                <c:pt idx="466">
                  <c:v>9.4</c:v>
                </c:pt>
                <c:pt idx="467">
                  <c:v>9.6</c:v>
                </c:pt>
                <c:pt idx="468">
                  <c:v>10</c:v>
                </c:pt>
                <c:pt idx="469">
                  <c:v>10</c:v>
                </c:pt>
                <c:pt idx="470">
                  <c:v>8.5</c:v>
                </c:pt>
                <c:pt idx="471">
                  <c:v>9.1</c:v>
                </c:pt>
                <c:pt idx="472">
                  <c:v>9.4</c:v>
                </c:pt>
                <c:pt idx="473">
                  <c:v>9.6</c:v>
                </c:pt>
                <c:pt idx="474">
                  <c:v>9.8000000000000007</c:v>
                </c:pt>
                <c:pt idx="475">
                  <c:v>8.6999999999999993</c:v>
                </c:pt>
                <c:pt idx="476">
                  <c:v>9.8000000000000007</c:v>
                </c:pt>
                <c:pt idx="477">
                  <c:v>9.4</c:v>
                </c:pt>
                <c:pt idx="478">
                  <c:v>11.6</c:v>
                </c:pt>
                <c:pt idx="479">
                  <c:v>8.6</c:v>
                </c:pt>
                <c:pt idx="480">
                  <c:v>8.6</c:v>
                </c:pt>
                <c:pt idx="481">
                  <c:v>8.6999999999999993</c:v>
                </c:pt>
                <c:pt idx="482">
                  <c:v>10.199999999999999</c:v>
                </c:pt>
                <c:pt idx="483">
                  <c:v>9</c:v>
                </c:pt>
                <c:pt idx="484">
                  <c:v>8.8000000000000007</c:v>
                </c:pt>
                <c:pt idx="485">
                  <c:v>9.6999999999999993</c:v>
                </c:pt>
                <c:pt idx="486">
                  <c:v>9.6</c:v>
                </c:pt>
                <c:pt idx="487">
                  <c:v>9.8000000000000007</c:v>
                </c:pt>
                <c:pt idx="488">
                  <c:v>8.9</c:v>
                </c:pt>
                <c:pt idx="489">
                  <c:v>10.3</c:v>
                </c:pt>
                <c:pt idx="490">
                  <c:v>8.4</c:v>
                </c:pt>
                <c:pt idx="491">
                  <c:v>7.7</c:v>
                </c:pt>
                <c:pt idx="492">
                  <c:v>8.6999999999999993</c:v>
                </c:pt>
                <c:pt idx="493">
                  <c:v>9.8000000000000007</c:v>
                </c:pt>
                <c:pt idx="494">
                  <c:v>10.1</c:v>
                </c:pt>
                <c:pt idx="495">
                  <c:v>10.9</c:v>
                </c:pt>
                <c:pt idx="496">
                  <c:v>9.3000000000000007</c:v>
                </c:pt>
                <c:pt idx="497">
                  <c:v>10.3</c:v>
                </c:pt>
                <c:pt idx="498">
                  <c:v>9.4</c:v>
                </c:pt>
                <c:pt idx="499">
                  <c:v>11</c:v>
                </c:pt>
                <c:pt idx="500">
                  <c:v>9.1</c:v>
                </c:pt>
                <c:pt idx="501">
                  <c:v>9.6999999999999993</c:v>
                </c:pt>
                <c:pt idx="502">
                  <c:v>9</c:v>
                </c:pt>
                <c:pt idx="503">
                  <c:v>9.9</c:v>
                </c:pt>
                <c:pt idx="504">
                  <c:v>10.4</c:v>
                </c:pt>
                <c:pt idx="505">
                  <c:v>10.3</c:v>
                </c:pt>
                <c:pt idx="506">
                  <c:v>9.3000000000000007</c:v>
                </c:pt>
                <c:pt idx="507">
                  <c:v>10</c:v>
                </c:pt>
                <c:pt idx="508">
                  <c:v>9.5</c:v>
                </c:pt>
                <c:pt idx="509">
                  <c:v>8.8000000000000007</c:v>
                </c:pt>
                <c:pt idx="510">
                  <c:v>9.8000000000000007</c:v>
                </c:pt>
                <c:pt idx="511">
                  <c:v>9.1</c:v>
                </c:pt>
                <c:pt idx="512">
                  <c:v>10</c:v>
                </c:pt>
                <c:pt idx="513">
                  <c:v>10.8</c:v>
                </c:pt>
                <c:pt idx="514">
                  <c:v>10.9</c:v>
                </c:pt>
                <c:pt idx="515">
                  <c:v>10.9</c:v>
                </c:pt>
                <c:pt idx="516">
                  <c:v>12</c:v>
                </c:pt>
                <c:pt idx="517">
                  <c:v>11.8</c:v>
                </c:pt>
                <c:pt idx="518">
                  <c:v>10.5</c:v>
                </c:pt>
                <c:pt idx="519">
                  <c:v>11.6</c:v>
                </c:pt>
                <c:pt idx="520">
                  <c:v>11.5</c:v>
                </c:pt>
                <c:pt idx="521">
                  <c:v>12.7</c:v>
                </c:pt>
                <c:pt idx="522">
                  <c:v>11.6</c:v>
                </c:pt>
                <c:pt idx="523">
                  <c:v>11.7</c:v>
                </c:pt>
                <c:pt idx="524">
                  <c:v>12.2</c:v>
                </c:pt>
                <c:pt idx="525">
                  <c:v>11.5</c:v>
                </c:pt>
                <c:pt idx="526">
                  <c:v>11.9</c:v>
                </c:pt>
                <c:pt idx="527">
                  <c:v>11.6</c:v>
                </c:pt>
                <c:pt idx="528">
                  <c:v>11.7</c:v>
                </c:pt>
                <c:pt idx="529">
                  <c:v>11.7</c:v>
                </c:pt>
                <c:pt idx="530">
                  <c:v>12.2</c:v>
                </c:pt>
                <c:pt idx="531">
                  <c:v>13.5</c:v>
                </c:pt>
                <c:pt idx="532">
                  <c:v>13</c:v>
                </c:pt>
                <c:pt idx="533">
                  <c:v>12.6</c:v>
                </c:pt>
                <c:pt idx="534">
                  <c:v>11.6</c:v>
                </c:pt>
                <c:pt idx="535">
                  <c:v>11.9</c:v>
                </c:pt>
                <c:pt idx="536">
                  <c:v>11.2</c:v>
                </c:pt>
                <c:pt idx="537">
                  <c:v>11.7</c:v>
                </c:pt>
                <c:pt idx="538">
                  <c:v>11.4</c:v>
                </c:pt>
                <c:pt idx="539">
                  <c:v>11.8</c:v>
                </c:pt>
                <c:pt idx="540">
                  <c:v>11.8</c:v>
                </c:pt>
                <c:pt idx="541">
                  <c:v>12.6</c:v>
                </c:pt>
                <c:pt idx="542">
                  <c:v>11.5</c:v>
                </c:pt>
                <c:pt idx="543">
                  <c:v>12.3</c:v>
                </c:pt>
                <c:pt idx="544">
                  <c:v>12.6</c:v>
                </c:pt>
                <c:pt idx="545">
                  <c:v>13</c:v>
                </c:pt>
                <c:pt idx="546">
                  <c:v>11.5</c:v>
                </c:pt>
                <c:pt idx="547">
                  <c:v>10.6</c:v>
                </c:pt>
                <c:pt idx="548">
                  <c:v>11.8</c:v>
                </c:pt>
                <c:pt idx="549">
                  <c:v>10.8</c:v>
                </c:pt>
                <c:pt idx="550">
                  <c:v>10.199999999999999</c:v>
                </c:pt>
                <c:pt idx="551">
                  <c:v>11.2</c:v>
                </c:pt>
                <c:pt idx="552">
                  <c:v>12</c:v>
                </c:pt>
                <c:pt idx="553">
                  <c:v>13.9</c:v>
                </c:pt>
                <c:pt idx="554">
                  <c:v>15.2</c:v>
                </c:pt>
                <c:pt idx="555">
                  <c:v>15.9</c:v>
                </c:pt>
                <c:pt idx="556">
                  <c:v>15.6</c:v>
                </c:pt>
                <c:pt idx="557">
                  <c:v>14.7</c:v>
                </c:pt>
                <c:pt idx="558">
                  <c:v>16</c:v>
                </c:pt>
                <c:pt idx="559">
                  <c:v>17.399999999999999</c:v>
                </c:pt>
                <c:pt idx="560">
                  <c:v>18.399999999999999</c:v>
                </c:pt>
                <c:pt idx="561">
                  <c:v>19.5</c:v>
                </c:pt>
                <c:pt idx="562">
                  <c:v>20.5</c:v>
                </c:pt>
                <c:pt idx="563">
                  <c:v>20.6</c:v>
                </c:pt>
                <c:pt idx="564">
                  <c:v>21.3</c:v>
                </c:pt>
                <c:pt idx="565">
                  <c:v>19.7</c:v>
                </c:pt>
                <c:pt idx="566">
                  <c:v>21.1</c:v>
                </c:pt>
                <c:pt idx="567">
                  <c:v>20.8</c:v>
                </c:pt>
                <c:pt idx="568">
                  <c:v>21.5</c:v>
                </c:pt>
                <c:pt idx="569">
                  <c:v>21.4</c:v>
                </c:pt>
                <c:pt idx="570">
                  <c:v>22.3</c:v>
                </c:pt>
                <c:pt idx="571">
                  <c:v>21.7</c:v>
                </c:pt>
                <c:pt idx="572">
                  <c:v>22.2</c:v>
                </c:pt>
                <c:pt idx="573">
                  <c:v>21.8</c:v>
                </c:pt>
                <c:pt idx="574">
                  <c:v>22.8</c:v>
                </c:pt>
                <c:pt idx="575">
                  <c:v>22.6</c:v>
                </c:pt>
                <c:pt idx="576">
                  <c:v>22.2</c:v>
                </c:pt>
                <c:pt idx="577">
                  <c:v>22.4</c:v>
                </c:pt>
                <c:pt idx="578">
                  <c:v>23.7</c:v>
                </c:pt>
                <c:pt idx="579">
                  <c:v>23.5</c:v>
                </c:pt>
                <c:pt idx="580">
                  <c:v>23.5</c:v>
                </c:pt>
                <c:pt idx="581">
                  <c:v>23.2</c:v>
                </c:pt>
                <c:pt idx="582">
                  <c:v>24.1</c:v>
                </c:pt>
                <c:pt idx="583">
                  <c:v>23.1</c:v>
                </c:pt>
                <c:pt idx="584">
                  <c:v>23.2</c:v>
                </c:pt>
                <c:pt idx="585">
                  <c:v>22.5</c:v>
                </c:pt>
                <c:pt idx="586">
                  <c:v>23.2</c:v>
                </c:pt>
                <c:pt idx="587">
                  <c:v>22.9</c:v>
                </c:pt>
                <c:pt idx="588">
                  <c:v>23.7</c:v>
                </c:pt>
                <c:pt idx="589">
                  <c:v>23</c:v>
                </c:pt>
                <c:pt idx="590">
                  <c:v>23.5</c:v>
                </c:pt>
                <c:pt idx="591">
                  <c:v>23.6</c:v>
                </c:pt>
                <c:pt idx="592">
                  <c:v>24.8</c:v>
                </c:pt>
                <c:pt idx="593">
                  <c:v>23.6</c:v>
                </c:pt>
                <c:pt idx="594">
                  <c:v>22.7</c:v>
                </c:pt>
                <c:pt idx="595">
                  <c:v>23.4</c:v>
                </c:pt>
                <c:pt idx="596">
                  <c:v>22</c:v>
                </c:pt>
                <c:pt idx="597">
                  <c:v>18.100000000000001</c:v>
                </c:pt>
                <c:pt idx="598">
                  <c:v>15.8</c:v>
                </c:pt>
                <c:pt idx="599">
                  <c:v>13.3</c:v>
                </c:pt>
                <c:pt idx="600">
                  <c:v>11.2</c:v>
                </c:pt>
                <c:pt idx="601">
                  <c:v>9.5</c:v>
                </c:pt>
                <c:pt idx="602">
                  <c:v>10.1</c:v>
                </c:pt>
                <c:pt idx="603">
                  <c:v>12.2</c:v>
                </c:pt>
                <c:pt idx="604">
                  <c:v>13.3</c:v>
                </c:pt>
                <c:pt idx="605">
                  <c:v>14.8</c:v>
                </c:pt>
                <c:pt idx="606">
                  <c:v>15.7</c:v>
                </c:pt>
                <c:pt idx="607">
                  <c:v>18.100000000000001</c:v>
                </c:pt>
                <c:pt idx="608">
                  <c:v>20.100000000000001</c:v>
                </c:pt>
                <c:pt idx="609">
                  <c:v>23.5</c:v>
                </c:pt>
                <c:pt idx="610">
                  <c:v>22</c:v>
                </c:pt>
                <c:pt idx="611">
                  <c:v>22.4</c:v>
                </c:pt>
                <c:pt idx="612">
                  <c:v>21</c:v>
                </c:pt>
                <c:pt idx="613">
                  <c:v>22.2</c:v>
                </c:pt>
                <c:pt idx="614">
                  <c:v>23.9</c:v>
                </c:pt>
                <c:pt idx="615">
                  <c:v>24.1</c:v>
                </c:pt>
                <c:pt idx="616">
                  <c:v>23.4</c:v>
                </c:pt>
                <c:pt idx="617">
                  <c:v>24.3</c:v>
                </c:pt>
                <c:pt idx="618">
                  <c:v>22.6</c:v>
                </c:pt>
                <c:pt idx="619">
                  <c:v>22.4</c:v>
                </c:pt>
                <c:pt idx="620">
                  <c:v>21.2</c:v>
                </c:pt>
                <c:pt idx="621">
                  <c:v>21.2</c:v>
                </c:pt>
                <c:pt idx="622">
                  <c:v>23</c:v>
                </c:pt>
                <c:pt idx="623">
                  <c:v>22</c:v>
                </c:pt>
                <c:pt idx="624">
                  <c:v>21.3</c:v>
                </c:pt>
                <c:pt idx="625">
                  <c:v>22.4</c:v>
                </c:pt>
                <c:pt idx="626">
                  <c:v>21.4</c:v>
                </c:pt>
                <c:pt idx="627">
                  <c:v>21.3</c:v>
                </c:pt>
                <c:pt idx="628">
                  <c:v>22.6</c:v>
                </c:pt>
                <c:pt idx="629">
                  <c:v>21.4</c:v>
                </c:pt>
                <c:pt idx="630">
                  <c:v>21.2</c:v>
                </c:pt>
                <c:pt idx="631">
                  <c:v>20.8</c:v>
                </c:pt>
                <c:pt idx="632">
                  <c:v>21.3</c:v>
                </c:pt>
                <c:pt idx="633">
                  <c:v>22.6</c:v>
                </c:pt>
                <c:pt idx="634">
                  <c:v>20.9</c:v>
                </c:pt>
                <c:pt idx="635">
                  <c:v>20.5</c:v>
                </c:pt>
                <c:pt idx="636">
                  <c:v>20.8</c:v>
                </c:pt>
                <c:pt idx="637">
                  <c:v>19</c:v>
                </c:pt>
                <c:pt idx="638">
                  <c:v>18</c:v>
                </c:pt>
                <c:pt idx="639">
                  <c:v>16.8</c:v>
                </c:pt>
                <c:pt idx="640">
                  <c:v>17.399999999999999</c:v>
                </c:pt>
                <c:pt idx="641">
                  <c:v>16.399999999999999</c:v>
                </c:pt>
                <c:pt idx="642">
                  <c:v>15.3</c:v>
                </c:pt>
                <c:pt idx="643">
                  <c:v>15</c:v>
                </c:pt>
                <c:pt idx="644">
                  <c:v>15.3</c:v>
                </c:pt>
                <c:pt idx="645">
                  <c:v>14.9</c:v>
                </c:pt>
                <c:pt idx="646">
                  <c:v>16.2</c:v>
                </c:pt>
                <c:pt idx="647">
                  <c:v>19.2</c:v>
                </c:pt>
                <c:pt idx="648">
                  <c:v>19.5</c:v>
                </c:pt>
                <c:pt idx="649">
                  <c:v>18.399999999999999</c:v>
                </c:pt>
                <c:pt idx="650">
                  <c:v>19.7</c:v>
                </c:pt>
                <c:pt idx="651">
                  <c:v>20.399999999999999</c:v>
                </c:pt>
                <c:pt idx="652">
                  <c:v>20.5</c:v>
                </c:pt>
                <c:pt idx="653">
                  <c:v>18.7</c:v>
                </c:pt>
                <c:pt idx="654">
                  <c:v>16.8</c:v>
                </c:pt>
                <c:pt idx="655">
                  <c:v>18.899999999999999</c:v>
                </c:pt>
                <c:pt idx="656">
                  <c:v>18</c:v>
                </c:pt>
                <c:pt idx="657">
                  <c:v>18.8</c:v>
                </c:pt>
                <c:pt idx="658">
                  <c:v>19.7</c:v>
                </c:pt>
                <c:pt idx="659">
                  <c:v>19.600000000000001</c:v>
                </c:pt>
                <c:pt idx="660">
                  <c:v>19.3</c:v>
                </c:pt>
                <c:pt idx="661">
                  <c:v>19.899999999999999</c:v>
                </c:pt>
                <c:pt idx="662">
                  <c:v>19.600000000000001</c:v>
                </c:pt>
                <c:pt idx="663">
                  <c:v>19.2</c:v>
                </c:pt>
                <c:pt idx="664">
                  <c:v>19.3</c:v>
                </c:pt>
                <c:pt idx="665">
                  <c:v>18.899999999999999</c:v>
                </c:pt>
                <c:pt idx="666">
                  <c:v>19.3</c:v>
                </c:pt>
                <c:pt idx="667">
                  <c:v>19</c:v>
                </c:pt>
                <c:pt idx="668">
                  <c:v>18.7</c:v>
                </c:pt>
                <c:pt idx="669">
                  <c:v>20</c:v>
                </c:pt>
                <c:pt idx="670">
                  <c:v>19.899999999999999</c:v>
                </c:pt>
                <c:pt idx="671">
                  <c:v>19.3</c:v>
                </c:pt>
                <c:pt idx="672">
                  <c:v>20.7</c:v>
                </c:pt>
                <c:pt idx="673">
                  <c:v>19.8</c:v>
                </c:pt>
                <c:pt idx="674">
                  <c:v>19.100000000000001</c:v>
                </c:pt>
                <c:pt idx="675">
                  <c:v>18.3</c:v>
                </c:pt>
                <c:pt idx="676">
                  <c:v>17.899999999999999</c:v>
                </c:pt>
                <c:pt idx="677">
                  <c:v>18.399999999999999</c:v>
                </c:pt>
                <c:pt idx="678">
                  <c:v>16.399999999999999</c:v>
                </c:pt>
                <c:pt idx="679">
                  <c:v>17</c:v>
                </c:pt>
                <c:pt idx="680">
                  <c:v>18.100000000000001</c:v>
                </c:pt>
                <c:pt idx="681">
                  <c:v>19.2</c:v>
                </c:pt>
                <c:pt idx="682">
                  <c:v>19</c:v>
                </c:pt>
                <c:pt idx="683">
                  <c:v>18.100000000000001</c:v>
                </c:pt>
                <c:pt idx="684">
                  <c:v>18.3</c:v>
                </c:pt>
                <c:pt idx="685">
                  <c:v>18.899999999999999</c:v>
                </c:pt>
                <c:pt idx="686">
                  <c:v>19.399999999999999</c:v>
                </c:pt>
                <c:pt idx="687">
                  <c:v>20.5</c:v>
                </c:pt>
                <c:pt idx="688">
                  <c:v>21.6</c:v>
                </c:pt>
                <c:pt idx="689">
                  <c:v>21.9</c:v>
                </c:pt>
                <c:pt idx="690">
                  <c:v>22.4</c:v>
                </c:pt>
                <c:pt idx="691">
                  <c:v>23.2</c:v>
                </c:pt>
                <c:pt idx="692">
                  <c:v>22</c:v>
                </c:pt>
                <c:pt idx="693">
                  <c:v>23</c:v>
                </c:pt>
                <c:pt idx="694">
                  <c:v>23.2</c:v>
                </c:pt>
                <c:pt idx="695">
                  <c:v>22.5</c:v>
                </c:pt>
                <c:pt idx="696">
                  <c:v>22.2</c:v>
                </c:pt>
                <c:pt idx="697">
                  <c:v>22.8</c:v>
                </c:pt>
                <c:pt idx="698">
                  <c:v>23.5</c:v>
                </c:pt>
                <c:pt idx="699">
                  <c:v>23.5</c:v>
                </c:pt>
                <c:pt idx="700">
                  <c:v>22.8</c:v>
                </c:pt>
                <c:pt idx="701">
                  <c:v>23.6</c:v>
                </c:pt>
                <c:pt idx="702">
                  <c:v>23.1</c:v>
                </c:pt>
                <c:pt idx="703">
                  <c:v>22.6</c:v>
                </c:pt>
                <c:pt idx="704">
                  <c:v>24.2</c:v>
                </c:pt>
                <c:pt idx="705">
                  <c:v>24.1</c:v>
                </c:pt>
                <c:pt idx="706">
                  <c:v>25.5</c:v>
                </c:pt>
                <c:pt idx="707">
                  <c:v>24.5</c:v>
                </c:pt>
                <c:pt idx="708">
                  <c:v>25</c:v>
                </c:pt>
                <c:pt idx="709">
                  <c:v>24.1</c:v>
                </c:pt>
                <c:pt idx="710">
                  <c:v>25.7</c:v>
                </c:pt>
                <c:pt idx="711">
                  <c:v>24.1</c:v>
                </c:pt>
                <c:pt idx="712">
                  <c:v>24.3</c:v>
                </c:pt>
                <c:pt idx="713">
                  <c:v>22.6</c:v>
                </c:pt>
                <c:pt idx="714">
                  <c:v>23.9</c:v>
                </c:pt>
                <c:pt idx="715">
                  <c:v>25.3</c:v>
                </c:pt>
                <c:pt idx="716">
                  <c:v>29.3</c:v>
                </c:pt>
                <c:pt idx="717">
                  <c:v>30.6</c:v>
                </c:pt>
                <c:pt idx="718">
                  <c:v>30.3</c:v>
                </c:pt>
                <c:pt idx="719">
                  <c:v>29.3</c:v>
                </c:pt>
                <c:pt idx="720">
                  <c:v>26.8</c:v>
                </c:pt>
                <c:pt idx="721">
                  <c:v>20.9</c:v>
                </c:pt>
                <c:pt idx="722">
                  <c:v>18.100000000000001</c:v>
                </c:pt>
                <c:pt idx="723">
                  <c:v>16.2</c:v>
                </c:pt>
                <c:pt idx="724">
                  <c:v>18</c:v>
                </c:pt>
                <c:pt idx="725">
                  <c:v>22</c:v>
                </c:pt>
                <c:pt idx="726">
                  <c:v>24.4</c:v>
                </c:pt>
                <c:pt idx="727">
                  <c:v>28.1</c:v>
                </c:pt>
                <c:pt idx="728">
                  <c:v>32.200000000000003</c:v>
                </c:pt>
                <c:pt idx="729">
                  <c:v>32.799999999999997</c:v>
                </c:pt>
                <c:pt idx="730">
                  <c:v>34.1</c:v>
                </c:pt>
                <c:pt idx="731">
                  <c:v>33.1</c:v>
                </c:pt>
                <c:pt idx="732">
                  <c:v>30.5</c:v>
                </c:pt>
                <c:pt idx="733">
                  <c:v>29.6</c:v>
                </c:pt>
                <c:pt idx="734">
                  <c:v>28.2</c:v>
                </c:pt>
                <c:pt idx="735">
                  <c:v>27.1</c:v>
                </c:pt>
                <c:pt idx="736">
                  <c:v>24.4</c:v>
                </c:pt>
                <c:pt idx="737">
                  <c:v>23.2</c:v>
                </c:pt>
                <c:pt idx="738">
                  <c:v>25.9</c:v>
                </c:pt>
                <c:pt idx="739">
                  <c:v>29.7</c:v>
                </c:pt>
                <c:pt idx="740">
                  <c:v>33.200000000000003</c:v>
                </c:pt>
                <c:pt idx="741">
                  <c:v>35.799999999999997</c:v>
                </c:pt>
                <c:pt idx="742">
                  <c:v>36</c:v>
                </c:pt>
                <c:pt idx="743">
                  <c:v>36</c:v>
                </c:pt>
                <c:pt idx="744">
                  <c:v>33.799999999999997</c:v>
                </c:pt>
                <c:pt idx="745">
                  <c:v>33.200000000000003</c:v>
                </c:pt>
                <c:pt idx="746">
                  <c:v>30.7</c:v>
                </c:pt>
                <c:pt idx="747">
                  <c:v>31.1</c:v>
                </c:pt>
                <c:pt idx="748">
                  <c:v>30.7</c:v>
                </c:pt>
                <c:pt idx="749">
                  <c:v>29.9</c:v>
                </c:pt>
                <c:pt idx="750">
                  <c:v>31.2</c:v>
                </c:pt>
                <c:pt idx="751">
                  <c:v>30.3</c:v>
                </c:pt>
                <c:pt idx="752">
                  <c:v>29.1</c:v>
                </c:pt>
                <c:pt idx="753">
                  <c:v>28.4</c:v>
                </c:pt>
                <c:pt idx="754">
                  <c:v>28</c:v>
                </c:pt>
                <c:pt idx="755">
                  <c:v>26.5</c:v>
                </c:pt>
                <c:pt idx="756">
                  <c:v>24.3</c:v>
                </c:pt>
                <c:pt idx="757">
                  <c:v>25.5</c:v>
                </c:pt>
                <c:pt idx="758">
                  <c:v>26.5</c:v>
                </c:pt>
                <c:pt idx="759">
                  <c:v>24.7</c:v>
                </c:pt>
                <c:pt idx="760">
                  <c:v>23.1</c:v>
                </c:pt>
                <c:pt idx="761">
                  <c:v>19.8</c:v>
                </c:pt>
                <c:pt idx="762">
                  <c:v>21.1</c:v>
                </c:pt>
                <c:pt idx="763">
                  <c:v>22.1</c:v>
                </c:pt>
                <c:pt idx="764">
                  <c:v>23.2</c:v>
                </c:pt>
                <c:pt idx="765">
                  <c:v>20.5</c:v>
                </c:pt>
                <c:pt idx="766">
                  <c:v>21.9</c:v>
                </c:pt>
                <c:pt idx="767">
                  <c:v>19.399999999999999</c:v>
                </c:pt>
                <c:pt idx="768">
                  <c:v>19.8</c:v>
                </c:pt>
                <c:pt idx="769">
                  <c:v>19.600000000000001</c:v>
                </c:pt>
                <c:pt idx="770">
                  <c:v>19.5</c:v>
                </c:pt>
                <c:pt idx="771">
                  <c:v>21.9</c:v>
                </c:pt>
                <c:pt idx="772">
                  <c:v>21.5</c:v>
                </c:pt>
                <c:pt idx="773">
                  <c:v>19.5</c:v>
                </c:pt>
                <c:pt idx="774">
                  <c:v>18.8</c:v>
                </c:pt>
                <c:pt idx="775">
                  <c:v>19.3</c:v>
                </c:pt>
                <c:pt idx="776">
                  <c:v>20.2</c:v>
                </c:pt>
                <c:pt idx="777">
                  <c:v>20.6</c:v>
                </c:pt>
                <c:pt idx="778">
                  <c:v>20.6</c:v>
                </c:pt>
                <c:pt idx="779">
                  <c:v>22.2</c:v>
                </c:pt>
                <c:pt idx="780">
                  <c:v>22.9</c:v>
                </c:pt>
                <c:pt idx="781">
                  <c:v>23.6</c:v>
                </c:pt>
                <c:pt idx="782">
                  <c:v>23.2</c:v>
                </c:pt>
                <c:pt idx="783">
                  <c:v>23.2</c:v>
                </c:pt>
                <c:pt idx="784">
                  <c:v>22.8</c:v>
                </c:pt>
                <c:pt idx="785">
                  <c:v>22.4</c:v>
                </c:pt>
                <c:pt idx="786">
                  <c:v>23.2</c:v>
                </c:pt>
                <c:pt idx="787">
                  <c:v>24.9</c:v>
                </c:pt>
                <c:pt idx="788">
                  <c:v>25.3</c:v>
                </c:pt>
                <c:pt idx="789">
                  <c:v>25.4</c:v>
                </c:pt>
                <c:pt idx="790">
                  <c:v>25.4</c:v>
                </c:pt>
                <c:pt idx="791">
                  <c:v>24.1</c:v>
                </c:pt>
                <c:pt idx="792">
                  <c:v>22.8</c:v>
                </c:pt>
                <c:pt idx="793">
                  <c:v>22.6</c:v>
                </c:pt>
                <c:pt idx="794">
                  <c:v>23.7</c:v>
                </c:pt>
                <c:pt idx="795">
                  <c:v>23.6</c:v>
                </c:pt>
                <c:pt idx="796">
                  <c:v>22.3</c:v>
                </c:pt>
                <c:pt idx="797">
                  <c:v>23.8</c:v>
                </c:pt>
                <c:pt idx="798">
                  <c:v>22.2</c:v>
                </c:pt>
                <c:pt idx="799">
                  <c:v>21.4</c:v>
                </c:pt>
                <c:pt idx="800">
                  <c:v>21.5</c:v>
                </c:pt>
                <c:pt idx="801">
                  <c:v>21.1</c:v>
                </c:pt>
                <c:pt idx="802">
                  <c:v>21.5</c:v>
                </c:pt>
                <c:pt idx="803">
                  <c:v>22.1</c:v>
                </c:pt>
                <c:pt idx="804">
                  <c:v>20.7</c:v>
                </c:pt>
                <c:pt idx="805">
                  <c:v>22.6</c:v>
                </c:pt>
                <c:pt idx="806">
                  <c:v>23.3</c:v>
                </c:pt>
                <c:pt idx="807">
                  <c:v>24.5</c:v>
                </c:pt>
                <c:pt idx="808">
                  <c:v>24</c:v>
                </c:pt>
                <c:pt idx="809">
                  <c:v>26</c:v>
                </c:pt>
                <c:pt idx="810">
                  <c:v>24.2</c:v>
                </c:pt>
                <c:pt idx="811">
                  <c:v>23.9</c:v>
                </c:pt>
                <c:pt idx="812">
                  <c:v>24.1</c:v>
                </c:pt>
                <c:pt idx="813">
                  <c:v>24.5</c:v>
                </c:pt>
                <c:pt idx="814">
                  <c:v>25.3</c:v>
                </c:pt>
                <c:pt idx="815">
                  <c:v>25.7</c:v>
                </c:pt>
                <c:pt idx="816">
                  <c:v>25.5</c:v>
                </c:pt>
                <c:pt idx="817">
                  <c:v>25</c:v>
                </c:pt>
                <c:pt idx="818">
                  <c:v>26</c:v>
                </c:pt>
                <c:pt idx="819">
                  <c:v>26.2</c:v>
                </c:pt>
                <c:pt idx="820">
                  <c:v>24.6</c:v>
                </c:pt>
                <c:pt idx="821">
                  <c:v>24.9</c:v>
                </c:pt>
                <c:pt idx="822">
                  <c:v>24.8</c:v>
                </c:pt>
                <c:pt idx="823">
                  <c:v>24.6</c:v>
                </c:pt>
                <c:pt idx="824">
                  <c:v>23.3</c:v>
                </c:pt>
                <c:pt idx="825">
                  <c:v>21.2</c:v>
                </c:pt>
                <c:pt idx="826">
                  <c:v>22.4</c:v>
                </c:pt>
                <c:pt idx="827">
                  <c:v>23.5</c:v>
                </c:pt>
                <c:pt idx="828">
                  <c:v>25.1</c:v>
                </c:pt>
                <c:pt idx="829">
                  <c:v>24.8</c:v>
                </c:pt>
                <c:pt idx="830">
                  <c:v>25</c:v>
                </c:pt>
                <c:pt idx="831">
                  <c:v>23.6</c:v>
                </c:pt>
                <c:pt idx="832">
                  <c:v>23.1</c:v>
                </c:pt>
                <c:pt idx="833">
                  <c:v>22.4</c:v>
                </c:pt>
                <c:pt idx="834">
                  <c:v>23.8</c:v>
                </c:pt>
                <c:pt idx="835">
                  <c:v>25</c:v>
                </c:pt>
                <c:pt idx="836">
                  <c:v>23.2</c:v>
                </c:pt>
                <c:pt idx="837">
                  <c:v>23.4</c:v>
                </c:pt>
                <c:pt idx="838">
                  <c:v>23.4</c:v>
                </c:pt>
                <c:pt idx="839">
                  <c:v>23.8</c:v>
                </c:pt>
                <c:pt idx="840">
                  <c:v>23.5</c:v>
                </c:pt>
                <c:pt idx="841">
                  <c:v>23</c:v>
                </c:pt>
                <c:pt idx="842">
                  <c:v>23.2</c:v>
                </c:pt>
                <c:pt idx="843">
                  <c:v>23</c:v>
                </c:pt>
                <c:pt idx="844">
                  <c:v>21.7</c:v>
                </c:pt>
                <c:pt idx="845">
                  <c:v>22.6</c:v>
                </c:pt>
                <c:pt idx="846">
                  <c:v>24.4</c:v>
                </c:pt>
                <c:pt idx="847">
                  <c:v>22.3</c:v>
                </c:pt>
                <c:pt idx="848">
                  <c:v>22.7</c:v>
                </c:pt>
                <c:pt idx="849">
                  <c:v>23.2</c:v>
                </c:pt>
                <c:pt idx="850">
                  <c:v>22.3</c:v>
                </c:pt>
                <c:pt idx="851">
                  <c:v>22.1</c:v>
                </c:pt>
                <c:pt idx="852">
                  <c:v>22.1</c:v>
                </c:pt>
                <c:pt idx="853">
                  <c:v>21.8</c:v>
                </c:pt>
                <c:pt idx="854">
                  <c:v>21.7</c:v>
                </c:pt>
                <c:pt idx="855">
                  <c:v>21.4</c:v>
                </c:pt>
                <c:pt idx="856">
                  <c:v>20.7</c:v>
                </c:pt>
                <c:pt idx="857">
                  <c:v>20.8</c:v>
                </c:pt>
                <c:pt idx="858">
                  <c:v>22.4</c:v>
                </c:pt>
                <c:pt idx="859">
                  <c:v>20.6</c:v>
                </c:pt>
                <c:pt idx="860">
                  <c:v>19.899999999999999</c:v>
                </c:pt>
                <c:pt idx="861">
                  <c:v>20.2</c:v>
                </c:pt>
                <c:pt idx="862">
                  <c:v>20.3</c:v>
                </c:pt>
                <c:pt idx="863">
                  <c:v>20.5</c:v>
                </c:pt>
                <c:pt idx="864">
                  <c:v>20.100000000000001</c:v>
                </c:pt>
                <c:pt idx="865">
                  <c:v>20.7</c:v>
                </c:pt>
                <c:pt idx="866">
                  <c:v>20.100000000000001</c:v>
                </c:pt>
                <c:pt idx="867">
                  <c:v>20.2</c:v>
                </c:pt>
                <c:pt idx="868">
                  <c:v>19.899999999999999</c:v>
                </c:pt>
                <c:pt idx="869">
                  <c:v>19.8</c:v>
                </c:pt>
                <c:pt idx="870">
                  <c:v>20</c:v>
                </c:pt>
                <c:pt idx="871">
                  <c:v>18</c:v>
                </c:pt>
                <c:pt idx="872">
                  <c:v>19.2</c:v>
                </c:pt>
                <c:pt idx="873">
                  <c:v>20.8</c:v>
                </c:pt>
                <c:pt idx="874">
                  <c:v>20.2</c:v>
                </c:pt>
                <c:pt idx="875">
                  <c:v>18.399999999999999</c:v>
                </c:pt>
                <c:pt idx="876">
                  <c:v>18.8</c:v>
                </c:pt>
                <c:pt idx="877">
                  <c:v>17.7</c:v>
                </c:pt>
                <c:pt idx="878">
                  <c:v>16.7</c:v>
                </c:pt>
                <c:pt idx="879">
                  <c:v>16.2</c:v>
                </c:pt>
                <c:pt idx="880">
                  <c:v>17.3</c:v>
                </c:pt>
                <c:pt idx="881">
                  <c:v>16.3</c:v>
                </c:pt>
                <c:pt idx="882">
                  <c:v>16.5</c:v>
                </c:pt>
                <c:pt idx="883">
                  <c:v>16.2</c:v>
                </c:pt>
                <c:pt idx="884">
                  <c:v>15</c:v>
                </c:pt>
                <c:pt idx="885">
                  <c:v>15.4</c:v>
                </c:pt>
                <c:pt idx="886">
                  <c:v>15.5</c:v>
                </c:pt>
                <c:pt idx="887">
                  <c:v>13.7</c:v>
                </c:pt>
                <c:pt idx="888">
                  <c:v>14.1</c:v>
                </c:pt>
                <c:pt idx="889">
                  <c:v>14.7</c:v>
                </c:pt>
                <c:pt idx="890">
                  <c:v>13.5</c:v>
                </c:pt>
                <c:pt idx="891">
                  <c:v>13</c:v>
                </c:pt>
                <c:pt idx="892">
                  <c:v>13.2</c:v>
                </c:pt>
                <c:pt idx="893">
                  <c:v>12.7</c:v>
                </c:pt>
                <c:pt idx="894">
                  <c:v>13.6</c:v>
                </c:pt>
                <c:pt idx="895">
                  <c:v>13.5</c:v>
                </c:pt>
                <c:pt idx="896">
                  <c:v>12.8</c:v>
                </c:pt>
                <c:pt idx="897">
                  <c:v>12.2</c:v>
                </c:pt>
                <c:pt idx="898">
                  <c:v>13.7</c:v>
                </c:pt>
                <c:pt idx="899">
                  <c:v>13.3</c:v>
                </c:pt>
                <c:pt idx="900">
                  <c:v>13</c:v>
                </c:pt>
                <c:pt idx="901">
                  <c:v>11.9</c:v>
                </c:pt>
                <c:pt idx="902">
                  <c:v>12.3</c:v>
                </c:pt>
                <c:pt idx="903">
                  <c:v>12.8</c:v>
                </c:pt>
                <c:pt idx="904">
                  <c:v>13</c:v>
                </c:pt>
                <c:pt idx="905">
                  <c:v>12.6</c:v>
                </c:pt>
                <c:pt idx="906">
                  <c:v>11.9</c:v>
                </c:pt>
                <c:pt idx="907">
                  <c:v>14.3</c:v>
                </c:pt>
                <c:pt idx="908">
                  <c:v>12.9</c:v>
                </c:pt>
                <c:pt idx="909">
                  <c:v>12.3</c:v>
                </c:pt>
                <c:pt idx="910">
                  <c:v>12.8</c:v>
                </c:pt>
                <c:pt idx="911">
                  <c:v>12.9</c:v>
                </c:pt>
                <c:pt idx="912">
                  <c:v>12.4</c:v>
                </c:pt>
                <c:pt idx="913">
                  <c:v>13.8</c:v>
                </c:pt>
                <c:pt idx="914">
                  <c:v>13.3</c:v>
                </c:pt>
                <c:pt idx="915">
                  <c:v>12</c:v>
                </c:pt>
                <c:pt idx="916">
                  <c:v>11.9</c:v>
                </c:pt>
                <c:pt idx="917">
                  <c:v>13.5</c:v>
                </c:pt>
                <c:pt idx="918">
                  <c:v>12.7</c:v>
                </c:pt>
                <c:pt idx="919">
                  <c:v>12.2</c:v>
                </c:pt>
                <c:pt idx="920">
                  <c:v>12.4</c:v>
                </c:pt>
                <c:pt idx="921">
                  <c:v>11.9</c:v>
                </c:pt>
                <c:pt idx="922">
                  <c:v>12.1</c:v>
                </c:pt>
                <c:pt idx="923">
                  <c:v>12.7</c:v>
                </c:pt>
                <c:pt idx="924">
                  <c:v>13</c:v>
                </c:pt>
                <c:pt idx="925">
                  <c:v>13.7</c:v>
                </c:pt>
                <c:pt idx="926">
                  <c:v>14.4</c:v>
                </c:pt>
                <c:pt idx="927">
                  <c:v>13.5</c:v>
                </c:pt>
                <c:pt idx="928">
                  <c:v>15</c:v>
                </c:pt>
                <c:pt idx="929">
                  <c:v>15</c:v>
                </c:pt>
                <c:pt idx="930">
                  <c:v>13.7</c:v>
                </c:pt>
                <c:pt idx="931">
                  <c:v>14.6</c:v>
                </c:pt>
                <c:pt idx="932">
                  <c:v>14.1</c:v>
                </c:pt>
                <c:pt idx="933">
                  <c:v>15.2</c:v>
                </c:pt>
                <c:pt idx="934">
                  <c:v>13.9</c:v>
                </c:pt>
                <c:pt idx="935">
                  <c:v>13.6</c:v>
                </c:pt>
                <c:pt idx="936">
                  <c:v>15.4</c:v>
                </c:pt>
                <c:pt idx="937">
                  <c:v>14.5</c:v>
                </c:pt>
                <c:pt idx="938">
                  <c:v>15.1</c:v>
                </c:pt>
                <c:pt idx="939">
                  <c:v>15.4</c:v>
                </c:pt>
                <c:pt idx="940">
                  <c:v>14.3</c:v>
                </c:pt>
                <c:pt idx="941">
                  <c:v>15.6</c:v>
                </c:pt>
                <c:pt idx="942">
                  <c:v>16.3</c:v>
                </c:pt>
                <c:pt idx="943">
                  <c:v>16.100000000000001</c:v>
                </c:pt>
                <c:pt idx="944">
                  <c:v>16.399999999999999</c:v>
                </c:pt>
                <c:pt idx="945">
                  <c:v>17.5</c:v>
                </c:pt>
                <c:pt idx="946">
                  <c:v>18</c:v>
                </c:pt>
                <c:pt idx="947">
                  <c:v>18.3</c:v>
                </c:pt>
                <c:pt idx="948">
                  <c:v>17.7</c:v>
                </c:pt>
                <c:pt idx="949">
                  <c:v>17.3</c:v>
                </c:pt>
                <c:pt idx="950">
                  <c:v>19.3</c:v>
                </c:pt>
                <c:pt idx="951">
                  <c:v>18.2</c:v>
                </c:pt>
                <c:pt idx="952">
                  <c:v>19</c:v>
                </c:pt>
                <c:pt idx="953">
                  <c:v>19.600000000000001</c:v>
                </c:pt>
                <c:pt idx="954">
                  <c:v>17.7</c:v>
                </c:pt>
                <c:pt idx="955">
                  <c:v>17.899999999999999</c:v>
                </c:pt>
                <c:pt idx="956">
                  <c:v>18.3</c:v>
                </c:pt>
                <c:pt idx="957">
                  <c:v>18.399999999999999</c:v>
                </c:pt>
                <c:pt idx="958">
                  <c:v>19.899999999999999</c:v>
                </c:pt>
                <c:pt idx="959">
                  <c:v>21.5</c:v>
                </c:pt>
                <c:pt idx="960">
                  <c:v>21.3</c:v>
                </c:pt>
                <c:pt idx="961">
                  <c:v>23.4</c:v>
                </c:pt>
                <c:pt idx="962">
                  <c:v>25.4</c:v>
                </c:pt>
                <c:pt idx="963">
                  <c:v>24</c:v>
                </c:pt>
                <c:pt idx="964">
                  <c:v>25.1</c:v>
                </c:pt>
                <c:pt idx="965">
                  <c:v>27.4</c:v>
                </c:pt>
                <c:pt idx="966">
                  <c:v>27.4</c:v>
                </c:pt>
                <c:pt idx="967">
                  <c:v>26.7</c:v>
                </c:pt>
                <c:pt idx="968">
                  <c:v>26.7</c:v>
                </c:pt>
                <c:pt idx="969">
                  <c:v>28</c:v>
                </c:pt>
                <c:pt idx="970">
                  <c:v>28.9</c:v>
                </c:pt>
                <c:pt idx="971">
                  <c:v>29.3</c:v>
                </c:pt>
                <c:pt idx="972">
                  <c:v>28.7</c:v>
                </c:pt>
                <c:pt idx="973">
                  <c:v>28.1</c:v>
                </c:pt>
                <c:pt idx="974">
                  <c:v>28.6</c:v>
                </c:pt>
                <c:pt idx="975">
                  <c:v>30.8</c:v>
                </c:pt>
                <c:pt idx="976">
                  <c:v>30.6</c:v>
                </c:pt>
                <c:pt idx="977">
                  <c:v>30.4</c:v>
                </c:pt>
                <c:pt idx="978">
                  <c:v>30.3</c:v>
                </c:pt>
                <c:pt idx="979">
                  <c:v>32.6</c:v>
                </c:pt>
                <c:pt idx="980">
                  <c:v>32.200000000000003</c:v>
                </c:pt>
                <c:pt idx="981">
                  <c:v>32.299999999999997</c:v>
                </c:pt>
                <c:pt idx="982">
                  <c:v>32.5</c:v>
                </c:pt>
                <c:pt idx="983">
                  <c:v>32</c:v>
                </c:pt>
                <c:pt idx="984">
                  <c:v>33.700000000000003</c:v>
                </c:pt>
                <c:pt idx="985">
                  <c:v>33.299999999999997</c:v>
                </c:pt>
                <c:pt idx="986">
                  <c:v>32.6</c:v>
                </c:pt>
                <c:pt idx="987">
                  <c:v>34.200000000000003</c:v>
                </c:pt>
                <c:pt idx="988">
                  <c:v>34.9</c:v>
                </c:pt>
                <c:pt idx="989">
                  <c:v>33.700000000000003</c:v>
                </c:pt>
                <c:pt idx="990">
                  <c:v>33.4</c:v>
                </c:pt>
                <c:pt idx="991">
                  <c:v>36.200000000000003</c:v>
                </c:pt>
                <c:pt idx="992">
                  <c:v>35</c:v>
                </c:pt>
                <c:pt idx="993">
                  <c:v>34.700000000000003</c:v>
                </c:pt>
                <c:pt idx="994">
                  <c:v>34</c:v>
                </c:pt>
                <c:pt idx="995">
                  <c:v>34</c:v>
                </c:pt>
                <c:pt idx="996">
                  <c:v>34.1</c:v>
                </c:pt>
                <c:pt idx="997">
                  <c:v>34</c:v>
                </c:pt>
                <c:pt idx="998">
                  <c:v>34.299999999999997</c:v>
                </c:pt>
                <c:pt idx="999">
                  <c:v>33.5</c:v>
                </c:pt>
                <c:pt idx="1000">
                  <c:v>35.1</c:v>
                </c:pt>
                <c:pt idx="1001">
                  <c:v>36.1</c:v>
                </c:pt>
                <c:pt idx="1002">
                  <c:v>37</c:v>
                </c:pt>
                <c:pt idx="1003">
                  <c:v>36.4</c:v>
                </c:pt>
                <c:pt idx="1004">
                  <c:v>35.9</c:v>
                </c:pt>
                <c:pt idx="1005">
                  <c:v>36.5</c:v>
                </c:pt>
                <c:pt idx="1006">
                  <c:v>36.9</c:v>
                </c:pt>
                <c:pt idx="1007">
                  <c:v>36.700000000000003</c:v>
                </c:pt>
                <c:pt idx="1008">
                  <c:v>37.200000000000003</c:v>
                </c:pt>
                <c:pt idx="1009">
                  <c:v>37.5</c:v>
                </c:pt>
                <c:pt idx="1010">
                  <c:v>38.1</c:v>
                </c:pt>
                <c:pt idx="1011">
                  <c:v>36.5</c:v>
                </c:pt>
                <c:pt idx="1012">
                  <c:v>37.4</c:v>
                </c:pt>
                <c:pt idx="1013">
                  <c:v>38.1</c:v>
                </c:pt>
                <c:pt idx="1014">
                  <c:v>35.700000000000003</c:v>
                </c:pt>
                <c:pt idx="1015">
                  <c:v>36.799999999999997</c:v>
                </c:pt>
                <c:pt idx="1016">
                  <c:v>33.299999999999997</c:v>
                </c:pt>
                <c:pt idx="1017">
                  <c:v>37.299999999999997</c:v>
                </c:pt>
                <c:pt idx="1018">
                  <c:v>34.4</c:v>
                </c:pt>
                <c:pt idx="1019">
                  <c:v>35.5</c:v>
                </c:pt>
                <c:pt idx="1020">
                  <c:v>36.5</c:v>
                </c:pt>
                <c:pt idx="1021">
                  <c:v>38.5</c:v>
                </c:pt>
                <c:pt idx="1022">
                  <c:v>39.299999999999997</c:v>
                </c:pt>
                <c:pt idx="1023">
                  <c:v>38.6</c:v>
                </c:pt>
                <c:pt idx="1024">
                  <c:v>39.799999999999997</c:v>
                </c:pt>
                <c:pt idx="1025">
                  <c:v>39.799999999999997</c:v>
                </c:pt>
                <c:pt idx="1026">
                  <c:v>39.9</c:v>
                </c:pt>
                <c:pt idx="1027">
                  <c:v>39.299999999999997</c:v>
                </c:pt>
                <c:pt idx="1028">
                  <c:v>38.1</c:v>
                </c:pt>
                <c:pt idx="1029">
                  <c:v>38.299999999999997</c:v>
                </c:pt>
                <c:pt idx="1030">
                  <c:v>38.700000000000003</c:v>
                </c:pt>
                <c:pt idx="1031">
                  <c:v>39.200000000000003</c:v>
                </c:pt>
                <c:pt idx="1032">
                  <c:v>38.299999999999997</c:v>
                </c:pt>
                <c:pt idx="1033">
                  <c:v>39</c:v>
                </c:pt>
                <c:pt idx="1034">
                  <c:v>39.5</c:v>
                </c:pt>
                <c:pt idx="1035">
                  <c:v>39.200000000000003</c:v>
                </c:pt>
                <c:pt idx="1036">
                  <c:v>39.4</c:v>
                </c:pt>
                <c:pt idx="1037">
                  <c:v>40.1</c:v>
                </c:pt>
                <c:pt idx="1038">
                  <c:v>40.200000000000003</c:v>
                </c:pt>
                <c:pt idx="1039">
                  <c:v>39.200000000000003</c:v>
                </c:pt>
                <c:pt idx="1040">
                  <c:v>38.799999999999997</c:v>
                </c:pt>
                <c:pt idx="1041">
                  <c:v>38.700000000000003</c:v>
                </c:pt>
                <c:pt idx="1042">
                  <c:v>39.700000000000003</c:v>
                </c:pt>
                <c:pt idx="1043">
                  <c:v>38.4</c:v>
                </c:pt>
                <c:pt idx="1044">
                  <c:v>38.5</c:v>
                </c:pt>
                <c:pt idx="1045">
                  <c:v>37.799999999999997</c:v>
                </c:pt>
                <c:pt idx="1046">
                  <c:v>36.6</c:v>
                </c:pt>
                <c:pt idx="1047">
                  <c:v>35.700000000000003</c:v>
                </c:pt>
                <c:pt idx="1048">
                  <c:v>37.6</c:v>
                </c:pt>
                <c:pt idx="1049">
                  <c:v>38</c:v>
                </c:pt>
                <c:pt idx="1050">
                  <c:v>35.700000000000003</c:v>
                </c:pt>
                <c:pt idx="1051">
                  <c:v>36</c:v>
                </c:pt>
                <c:pt idx="1052">
                  <c:v>36.1</c:v>
                </c:pt>
                <c:pt idx="1053">
                  <c:v>35</c:v>
                </c:pt>
                <c:pt idx="1054">
                  <c:v>36.6</c:v>
                </c:pt>
                <c:pt idx="1055">
                  <c:v>37.5</c:v>
                </c:pt>
                <c:pt idx="1056">
                  <c:v>35.6</c:v>
                </c:pt>
                <c:pt idx="1057">
                  <c:v>35.4</c:v>
                </c:pt>
                <c:pt idx="1058">
                  <c:v>35</c:v>
                </c:pt>
                <c:pt idx="1059">
                  <c:v>35</c:v>
                </c:pt>
                <c:pt idx="1060">
                  <c:v>35</c:v>
                </c:pt>
                <c:pt idx="1061">
                  <c:v>34.1</c:v>
                </c:pt>
                <c:pt idx="1062">
                  <c:v>33.299999999999997</c:v>
                </c:pt>
                <c:pt idx="1063">
                  <c:v>34.700000000000003</c:v>
                </c:pt>
                <c:pt idx="1064">
                  <c:v>34.1</c:v>
                </c:pt>
                <c:pt idx="1065">
                  <c:v>35</c:v>
                </c:pt>
                <c:pt idx="1066">
                  <c:v>34.5</c:v>
                </c:pt>
                <c:pt idx="1067">
                  <c:v>34.6</c:v>
                </c:pt>
                <c:pt idx="1068">
                  <c:v>33.6</c:v>
                </c:pt>
                <c:pt idx="1069">
                  <c:v>34.799999999999997</c:v>
                </c:pt>
                <c:pt idx="1070">
                  <c:v>33.799999999999997</c:v>
                </c:pt>
                <c:pt idx="1071">
                  <c:v>33.4</c:v>
                </c:pt>
                <c:pt idx="1072">
                  <c:v>32.4</c:v>
                </c:pt>
                <c:pt idx="1073">
                  <c:v>33.5</c:v>
                </c:pt>
                <c:pt idx="1074">
                  <c:v>33.9</c:v>
                </c:pt>
                <c:pt idx="1075">
                  <c:v>33</c:v>
                </c:pt>
                <c:pt idx="1076">
                  <c:v>33.700000000000003</c:v>
                </c:pt>
                <c:pt idx="1077">
                  <c:v>32.9</c:v>
                </c:pt>
                <c:pt idx="1078">
                  <c:v>32.5</c:v>
                </c:pt>
                <c:pt idx="1079">
                  <c:v>33.700000000000003</c:v>
                </c:pt>
                <c:pt idx="1080">
                  <c:v>32.5</c:v>
                </c:pt>
                <c:pt idx="1081">
                  <c:v>32.4</c:v>
                </c:pt>
                <c:pt idx="1082">
                  <c:v>31.7</c:v>
                </c:pt>
                <c:pt idx="1083">
                  <c:v>32.200000000000003</c:v>
                </c:pt>
                <c:pt idx="1084">
                  <c:v>32.1</c:v>
                </c:pt>
                <c:pt idx="1085">
                  <c:v>32.700000000000003</c:v>
                </c:pt>
                <c:pt idx="1086">
                  <c:v>32.6</c:v>
                </c:pt>
                <c:pt idx="1087">
                  <c:v>31.5</c:v>
                </c:pt>
                <c:pt idx="1088">
                  <c:v>30</c:v>
                </c:pt>
                <c:pt idx="1089">
                  <c:v>31</c:v>
                </c:pt>
                <c:pt idx="1090">
                  <c:v>30.6</c:v>
                </c:pt>
                <c:pt idx="1091">
                  <c:v>30.2</c:v>
                </c:pt>
                <c:pt idx="1092">
                  <c:v>30.1</c:v>
                </c:pt>
                <c:pt idx="1093">
                  <c:v>29.1</c:v>
                </c:pt>
                <c:pt idx="1094">
                  <c:v>30.4</c:v>
                </c:pt>
                <c:pt idx="1095">
                  <c:v>31.5</c:v>
                </c:pt>
                <c:pt idx="1096">
                  <c:v>31.1</c:v>
                </c:pt>
                <c:pt idx="1097">
                  <c:v>30.8</c:v>
                </c:pt>
                <c:pt idx="1098">
                  <c:v>30.5</c:v>
                </c:pt>
                <c:pt idx="1099">
                  <c:v>30.6</c:v>
                </c:pt>
                <c:pt idx="1100">
                  <c:v>30.2</c:v>
                </c:pt>
                <c:pt idx="1101">
                  <c:v>31.8</c:v>
                </c:pt>
                <c:pt idx="1102">
                  <c:v>31.3</c:v>
                </c:pt>
                <c:pt idx="1103">
                  <c:v>32.200000000000003</c:v>
                </c:pt>
                <c:pt idx="1104">
                  <c:v>30.6</c:v>
                </c:pt>
                <c:pt idx="1105">
                  <c:v>32.200000000000003</c:v>
                </c:pt>
                <c:pt idx="1106">
                  <c:v>34.6</c:v>
                </c:pt>
                <c:pt idx="1107">
                  <c:v>33.1</c:v>
                </c:pt>
                <c:pt idx="1108">
                  <c:v>33.799999999999997</c:v>
                </c:pt>
                <c:pt idx="1109">
                  <c:v>34.299999999999997</c:v>
                </c:pt>
                <c:pt idx="1110">
                  <c:v>33.700000000000003</c:v>
                </c:pt>
                <c:pt idx="1111">
                  <c:v>34.1</c:v>
                </c:pt>
                <c:pt idx="1112">
                  <c:v>36</c:v>
                </c:pt>
                <c:pt idx="1113">
                  <c:v>36.6</c:v>
                </c:pt>
                <c:pt idx="1114">
                  <c:v>38.1</c:v>
                </c:pt>
                <c:pt idx="1115">
                  <c:v>37.6</c:v>
                </c:pt>
                <c:pt idx="1116">
                  <c:v>38.299999999999997</c:v>
                </c:pt>
                <c:pt idx="1117">
                  <c:v>39.200000000000003</c:v>
                </c:pt>
                <c:pt idx="1118">
                  <c:v>39.299999999999997</c:v>
                </c:pt>
                <c:pt idx="1119">
                  <c:v>40</c:v>
                </c:pt>
                <c:pt idx="1120">
                  <c:v>42.9</c:v>
                </c:pt>
                <c:pt idx="1121">
                  <c:v>42.6</c:v>
                </c:pt>
                <c:pt idx="1122">
                  <c:v>42.7</c:v>
                </c:pt>
                <c:pt idx="1123">
                  <c:v>43.6</c:v>
                </c:pt>
                <c:pt idx="1124">
                  <c:v>43.8</c:v>
                </c:pt>
                <c:pt idx="1125">
                  <c:v>44.3</c:v>
                </c:pt>
                <c:pt idx="1126">
                  <c:v>45.3</c:v>
                </c:pt>
                <c:pt idx="1127">
                  <c:v>44.8</c:v>
                </c:pt>
                <c:pt idx="1128">
                  <c:v>45.7</c:v>
                </c:pt>
                <c:pt idx="1129">
                  <c:v>45.4</c:v>
                </c:pt>
                <c:pt idx="1130">
                  <c:v>45.6</c:v>
                </c:pt>
                <c:pt idx="1131">
                  <c:v>45.4</c:v>
                </c:pt>
                <c:pt idx="1132">
                  <c:v>44.4</c:v>
                </c:pt>
                <c:pt idx="1133">
                  <c:v>45.8</c:v>
                </c:pt>
                <c:pt idx="1134">
                  <c:v>45.5</c:v>
                </c:pt>
                <c:pt idx="1135">
                  <c:v>46.3</c:v>
                </c:pt>
                <c:pt idx="1136">
                  <c:v>46.4</c:v>
                </c:pt>
                <c:pt idx="1137">
                  <c:v>46.3</c:v>
                </c:pt>
                <c:pt idx="1138">
                  <c:v>45.3</c:v>
                </c:pt>
                <c:pt idx="1139">
                  <c:v>45.4</c:v>
                </c:pt>
                <c:pt idx="1140">
                  <c:v>45.2</c:v>
                </c:pt>
                <c:pt idx="1141">
                  <c:v>46.4</c:v>
                </c:pt>
                <c:pt idx="1142">
                  <c:v>46.5</c:v>
                </c:pt>
                <c:pt idx="1143">
                  <c:v>46.6</c:v>
                </c:pt>
                <c:pt idx="1144">
                  <c:v>46.2</c:v>
                </c:pt>
                <c:pt idx="1145">
                  <c:v>47.3</c:v>
                </c:pt>
                <c:pt idx="1146">
                  <c:v>46.2</c:v>
                </c:pt>
                <c:pt idx="1147">
                  <c:v>45.4</c:v>
                </c:pt>
                <c:pt idx="1148">
                  <c:v>46.7</c:v>
                </c:pt>
                <c:pt idx="1149">
                  <c:v>47.1</c:v>
                </c:pt>
                <c:pt idx="1150">
                  <c:v>46.4</c:v>
                </c:pt>
                <c:pt idx="1151">
                  <c:v>45.9</c:v>
                </c:pt>
                <c:pt idx="1152">
                  <c:v>45</c:v>
                </c:pt>
                <c:pt idx="1153">
                  <c:v>44.5</c:v>
                </c:pt>
                <c:pt idx="1154">
                  <c:v>45</c:v>
                </c:pt>
                <c:pt idx="1155">
                  <c:v>43.8</c:v>
                </c:pt>
                <c:pt idx="1156">
                  <c:v>44.1</c:v>
                </c:pt>
                <c:pt idx="1157">
                  <c:v>43.9</c:v>
                </c:pt>
                <c:pt idx="1158">
                  <c:v>43.5</c:v>
                </c:pt>
                <c:pt idx="1159">
                  <c:v>43.9</c:v>
                </c:pt>
                <c:pt idx="1160">
                  <c:v>43.3</c:v>
                </c:pt>
                <c:pt idx="1161">
                  <c:v>44.3</c:v>
                </c:pt>
                <c:pt idx="1162">
                  <c:v>44.3</c:v>
                </c:pt>
                <c:pt idx="1163">
                  <c:v>43.1</c:v>
                </c:pt>
                <c:pt idx="1164">
                  <c:v>42.5</c:v>
                </c:pt>
                <c:pt idx="1165">
                  <c:v>41.6</c:v>
                </c:pt>
                <c:pt idx="1166">
                  <c:v>42.4</c:v>
                </c:pt>
                <c:pt idx="1167">
                  <c:v>42.6</c:v>
                </c:pt>
                <c:pt idx="1168">
                  <c:v>42.3</c:v>
                </c:pt>
                <c:pt idx="1169">
                  <c:v>42.3</c:v>
                </c:pt>
                <c:pt idx="1170">
                  <c:v>42.5</c:v>
                </c:pt>
                <c:pt idx="1171">
                  <c:v>43.1</c:v>
                </c:pt>
                <c:pt idx="1172">
                  <c:v>42.8</c:v>
                </c:pt>
                <c:pt idx="1173">
                  <c:v>41.4</c:v>
                </c:pt>
                <c:pt idx="1174">
                  <c:v>41.7</c:v>
                </c:pt>
                <c:pt idx="1175">
                  <c:v>40.200000000000003</c:v>
                </c:pt>
                <c:pt idx="1176">
                  <c:v>39.6</c:v>
                </c:pt>
                <c:pt idx="1177">
                  <c:v>39.9</c:v>
                </c:pt>
                <c:pt idx="1178">
                  <c:v>37.4</c:v>
                </c:pt>
                <c:pt idx="1179">
                  <c:v>37</c:v>
                </c:pt>
                <c:pt idx="1180">
                  <c:v>35.1</c:v>
                </c:pt>
                <c:pt idx="1181">
                  <c:v>35.1</c:v>
                </c:pt>
                <c:pt idx="1182">
                  <c:v>33.5</c:v>
                </c:pt>
                <c:pt idx="1183">
                  <c:v>32.299999999999997</c:v>
                </c:pt>
                <c:pt idx="1184">
                  <c:v>31.3</c:v>
                </c:pt>
                <c:pt idx="1185">
                  <c:v>30.3</c:v>
                </c:pt>
                <c:pt idx="1186">
                  <c:v>29.2</c:v>
                </c:pt>
                <c:pt idx="1187">
                  <c:v>28.3</c:v>
                </c:pt>
                <c:pt idx="1188">
                  <c:v>26.6</c:v>
                </c:pt>
                <c:pt idx="1189">
                  <c:v>26</c:v>
                </c:pt>
                <c:pt idx="1190">
                  <c:v>24.7</c:v>
                </c:pt>
                <c:pt idx="1191">
                  <c:v>23.2</c:v>
                </c:pt>
                <c:pt idx="1192">
                  <c:v>22.4</c:v>
                </c:pt>
                <c:pt idx="1193">
                  <c:v>21.4</c:v>
                </c:pt>
                <c:pt idx="1194">
                  <c:v>21.3</c:v>
                </c:pt>
                <c:pt idx="1195">
                  <c:v>21.1</c:v>
                </c:pt>
                <c:pt idx="1196">
                  <c:v>20.2</c:v>
                </c:pt>
                <c:pt idx="1197">
                  <c:v>20.2</c:v>
                </c:pt>
                <c:pt idx="1198">
                  <c:v>20.5</c:v>
                </c:pt>
                <c:pt idx="1199">
                  <c:v>19.399999999999999</c:v>
                </c:pt>
                <c:pt idx="1200">
                  <c:v>18.899999999999999</c:v>
                </c:pt>
                <c:pt idx="1201">
                  <c:v>19.8</c:v>
                </c:pt>
                <c:pt idx="1202">
                  <c:v>19.3</c:v>
                </c:pt>
                <c:pt idx="1203">
                  <c:v>18.600000000000001</c:v>
                </c:pt>
                <c:pt idx="1204">
                  <c:v>19.100000000000001</c:v>
                </c:pt>
                <c:pt idx="1205">
                  <c:v>17.8</c:v>
                </c:pt>
                <c:pt idx="1206">
                  <c:v>17.7</c:v>
                </c:pt>
                <c:pt idx="1207">
                  <c:v>16.3</c:v>
                </c:pt>
                <c:pt idx="1208">
                  <c:v>17.3</c:v>
                </c:pt>
                <c:pt idx="1209">
                  <c:v>16.899999999999999</c:v>
                </c:pt>
                <c:pt idx="1210">
                  <c:v>16.100000000000001</c:v>
                </c:pt>
                <c:pt idx="1211">
                  <c:v>17.600000000000001</c:v>
                </c:pt>
                <c:pt idx="1212">
                  <c:v>18.2</c:v>
                </c:pt>
                <c:pt idx="1213">
                  <c:v>16.7</c:v>
                </c:pt>
                <c:pt idx="1214">
                  <c:v>16.7</c:v>
                </c:pt>
                <c:pt idx="1215">
                  <c:v>16.100000000000001</c:v>
                </c:pt>
                <c:pt idx="1216">
                  <c:v>16.600000000000001</c:v>
                </c:pt>
                <c:pt idx="1217">
                  <c:v>16.2</c:v>
                </c:pt>
                <c:pt idx="1218">
                  <c:v>17.3</c:v>
                </c:pt>
                <c:pt idx="1219">
                  <c:v>17</c:v>
                </c:pt>
                <c:pt idx="1220">
                  <c:v>14.9</c:v>
                </c:pt>
                <c:pt idx="1221">
                  <c:v>15.1</c:v>
                </c:pt>
                <c:pt idx="1222">
                  <c:v>14.8</c:v>
                </c:pt>
                <c:pt idx="1223">
                  <c:v>14.8</c:v>
                </c:pt>
                <c:pt idx="1224">
                  <c:v>15.6</c:v>
                </c:pt>
                <c:pt idx="1225">
                  <c:v>14.7</c:v>
                </c:pt>
                <c:pt idx="1226">
                  <c:v>15.9</c:v>
                </c:pt>
                <c:pt idx="1227">
                  <c:v>14.7</c:v>
                </c:pt>
                <c:pt idx="1228">
                  <c:v>15.2</c:v>
                </c:pt>
                <c:pt idx="1229">
                  <c:v>15.9</c:v>
                </c:pt>
                <c:pt idx="1230">
                  <c:v>15.6</c:v>
                </c:pt>
                <c:pt idx="1231">
                  <c:v>14.8</c:v>
                </c:pt>
                <c:pt idx="1232">
                  <c:v>15.8</c:v>
                </c:pt>
                <c:pt idx="1233">
                  <c:v>15.7</c:v>
                </c:pt>
                <c:pt idx="1234">
                  <c:v>14.8</c:v>
                </c:pt>
                <c:pt idx="1235">
                  <c:v>15.1</c:v>
                </c:pt>
                <c:pt idx="1236">
                  <c:v>15.7</c:v>
                </c:pt>
                <c:pt idx="1237">
                  <c:v>14.8</c:v>
                </c:pt>
                <c:pt idx="1238">
                  <c:v>15.7</c:v>
                </c:pt>
                <c:pt idx="1239">
                  <c:v>15.3</c:v>
                </c:pt>
                <c:pt idx="1240">
                  <c:v>16</c:v>
                </c:pt>
                <c:pt idx="1241">
                  <c:v>15.6</c:v>
                </c:pt>
                <c:pt idx="1242">
                  <c:v>16.100000000000001</c:v>
                </c:pt>
                <c:pt idx="1243">
                  <c:v>16.399999999999999</c:v>
                </c:pt>
                <c:pt idx="1244">
                  <c:v>16.399999999999999</c:v>
                </c:pt>
                <c:pt idx="1245">
                  <c:v>15.6</c:v>
                </c:pt>
                <c:pt idx="1246">
                  <c:v>15.8</c:v>
                </c:pt>
                <c:pt idx="1247">
                  <c:v>15.1</c:v>
                </c:pt>
                <c:pt idx="1248">
                  <c:v>15.2</c:v>
                </c:pt>
                <c:pt idx="1249">
                  <c:v>16.2</c:v>
                </c:pt>
                <c:pt idx="1250">
                  <c:v>16.2</c:v>
                </c:pt>
                <c:pt idx="1251">
                  <c:v>15.9</c:v>
                </c:pt>
                <c:pt idx="1252">
                  <c:v>15.9</c:v>
                </c:pt>
                <c:pt idx="1253">
                  <c:v>16.3</c:v>
                </c:pt>
                <c:pt idx="1254">
                  <c:v>16.399999999999999</c:v>
                </c:pt>
                <c:pt idx="1255">
                  <c:v>15.5</c:v>
                </c:pt>
                <c:pt idx="1256">
                  <c:v>16.899999999999999</c:v>
                </c:pt>
                <c:pt idx="1257">
                  <c:v>17.2</c:v>
                </c:pt>
                <c:pt idx="1258">
                  <c:v>18</c:v>
                </c:pt>
                <c:pt idx="1259">
                  <c:v>16.2</c:v>
                </c:pt>
                <c:pt idx="1260">
                  <c:v>15.8</c:v>
                </c:pt>
                <c:pt idx="1261">
                  <c:v>15.9</c:v>
                </c:pt>
                <c:pt idx="1262">
                  <c:v>17.7</c:v>
                </c:pt>
                <c:pt idx="1263">
                  <c:v>16.7</c:v>
                </c:pt>
                <c:pt idx="1264">
                  <c:v>16.2</c:v>
                </c:pt>
                <c:pt idx="1265">
                  <c:v>16.100000000000001</c:v>
                </c:pt>
                <c:pt idx="1266">
                  <c:v>16.399999999999999</c:v>
                </c:pt>
                <c:pt idx="1267">
                  <c:v>17.2</c:v>
                </c:pt>
                <c:pt idx="1268">
                  <c:v>16.100000000000001</c:v>
                </c:pt>
                <c:pt idx="1269">
                  <c:v>16.2</c:v>
                </c:pt>
                <c:pt idx="1270">
                  <c:v>16.600000000000001</c:v>
                </c:pt>
                <c:pt idx="1271">
                  <c:v>17.100000000000001</c:v>
                </c:pt>
                <c:pt idx="1272">
                  <c:v>16</c:v>
                </c:pt>
                <c:pt idx="1273">
                  <c:v>16.399999999999999</c:v>
                </c:pt>
                <c:pt idx="1274">
                  <c:v>16.7</c:v>
                </c:pt>
                <c:pt idx="1275">
                  <c:v>17.600000000000001</c:v>
                </c:pt>
                <c:pt idx="1276">
                  <c:v>16.5</c:v>
                </c:pt>
                <c:pt idx="1277">
                  <c:v>16.5</c:v>
                </c:pt>
                <c:pt idx="1278">
                  <c:v>18.100000000000001</c:v>
                </c:pt>
                <c:pt idx="1279">
                  <c:v>17.2</c:v>
                </c:pt>
                <c:pt idx="1280">
                  <c:v>17.399999999999999</c:v>
                </c:pt>
                <c:pt idx="1281">
                  <c:v>17.399999999999999</c:v>
                </c:pt>
                <c:pt idx="1282">
                  <c:v>16.5</c:v>
                </c:pt>
                <c:pt idx="1283">
                  <c:v>17.600000000000001</c:v>
                </c:pt>
                <c:pt idx="1284">
                  <c:v>18.8</c:v>
                </c:pt>
                <c:pt idx="1285">
                  <c:v>17.100000000000001</c:v>
                </c:pt>
                <c:pt idx="1286">
                  <c:v>16.3</c:v>
                </c:pt>
                <c:pt idx="1287">
                  <c:v>17.2</c:v>
                </c:pt>
                <c:pt idx="1288">
                  <c:v>19.2</c:v>
                </c:pt>
                <c:pt idx="1289">
                  <c:v>17.600000000000001</c:v>
                </c:pt>
                <c:pt idx="1290">
                  <c:v>17</c:v>
                </c:pt>
                <c:pt idx="1291">
                  <c:v>18.8</c:v>
                </c:pt>
                <c:pt idx="1292">
                  <c:v>18</c:v>
                </c:pt>
                <c:pt idx="1293">
                  <c:v>17.899999999999999</c:v>
                </c:pt>
                <c:pt idx="1294">
                  <c:v>19</c:v>
                </c:pt>
                <c:pt idx="1295">
                  <c:v>18</c:v>
                </c:pt>
                <c:pt idx="1296">
                  <c:v>17.899999999999999</c:v>
                </c:pt>
                <c:pt idx="1297">
                  <c:v>18.2</c:v>
                </c:pt>
                <c:pt idx="1298">
                  <c:v>19</c:v>
                </c:pt>
                <c:pt idx="1299">
                  <c:v>18.5</c:v>
                </c:pt>
                <c:pt idx="1300">
                  <c:v>18.600000000000001</c:v>
                </c:pt>
                <c:pt idx="1301">
                  <c:v>17.100000000000001</c:v>
                </c:pt>
                <c:pt idx="1302">
                  <c:v>17.5</c:v>
                </c:pt>
                <c:pt idx="1303">
                  <c:v>17.600000000000001</c:v>
                </c:pt>
                <c:pt idx="1304">
                  <c:v>17.7</c:v>
                </c:pt>
                <c:pt idx="1305">
                  <c:v>17.8</c:v>
                </c:pt>
                <c:pt idx="1306">
                  <c:v>15.8</c:v>
                </c:pt>
                <c:pt idx="1307">
                  <c:v>17.8</c:v>
                </c:pt>
                <c:pt idx="1308">
                  <c:v>17.7</c:v>
                </c:pt>
                <c:pt idx="1309">
                  <c:v>17.399999999999999</c:v>
                </c:pt>
                <c:pt idx="1310">
                  <c:v>17.8</c:v>
                </c:pt>
                <c:pt idx="1311">
                  <c:v>18.100000000000001</c:v>
                </c:pt>
                <c:pt idx="1312">
                  <c:v>17.399999999999999</c:v>
                </c:pt>
                <c:pt idx="1313">
                  <c:v>16.100000000000001</c:v>
                </c:pt>
                <c:pt idx="1314">
                  <c:v>16.8</c:v>
                </c:pt>
                <c:pt idx="1315">
                  <c:v>17.3</c:v>
                </c:pt>
                <c:pt idx="1316">
                  <c:v>16.7</c:v>
                </c:pt>
                <c:pt idx="1317">
                  <c:v>16.7</c:v>
                </c:pt>
                <c:pt idx="1318">
                  <c:v>15.7</c:v>
                </c:pt>
                <c:pt idx="1319">
                  <c:v>16.899999999999999</c:v>
                </c:pt>
                <c:pt idx="1320">
                  <c:v>16.2</c:v>
                </c:pt>
                <c:pt idx="1321">
                  <c:v>16.899999999999999</c:v>
                </c:pt>
                <c:pt idx="1322">
                  <c:v>16.5</c:v>
                </c:pt>
                <c:pt idx="1323">
                  <c:v>16.5</c:v>
                </c:pt>
                <c:pt idx="1324">
                  <c:v>18</c:v>
                </c:pt>
                <c:pt idx="1325">
                  <c:v>16.5</c:v>
                </c:pt>
                <c:pt idx="1326">
                  <c:v>18.600000000000001</c:v>
                </c:pt>
                <c:pt idx="1327">
                  <c:v>17.899999999999999</c:v>
                </c:pt>
                <c:pt idx="1328">
                  <c:v>17.3</c:v>
                </c:pt>
                <c:pt idx="1329">
                  <c:v>17.2</c:v>
                </c:pt>
                <c:pt idx="1330">
                  <c:v>17.7</c:v>
                </c:pt>
                <c:pt idx="1331">
                  <c:v>19.2</c:v>
                </c:pt>
                <c:pt idx="1332">
                  <c:v>19.100000000000001</c:v>
                </c:pt>
                <c:pt idx="1333">
                  <c:v>17.100000000000001</c:v>
                </c:pt>
                <c:pt idx="1334">
                  <c:v>17.5</c:v>
                </c:pt>
                <c:pt idx="1335">
                  <c:v>17.8</c:v>
                </c:pt>
                <c:pt idx="1336">
                  <c:v>18.2</c:v>
                </c:pt>
                <c:pt idx="1337">
                  <c:v>19.2</c:v>
                </c:pt>
                <c:pt idx="1338">
                  <c:v>17.7</c:v>
                </c:pt>
                <c:pt idx="1339">
                  <c:v>19.3</c:v>
                </c:pt>
                <c:pt idx="1340">
                  <c:v>18.600000000000001</c:v>
                </c:pt>
                <c:pt idx="1341">
                  <c:v>18.2</c:v>
                </c:pt>
                <c:pt idx="1342">
                  <c:v>18.399999999999999</c:v>
                </c:pt>
                <c:pt idx="1343">
                  <c:v>18.8</c:v>
                </c:pt>
                <c:pt idx="1344">
                  <c:v>19.600000000000001</c:v>
                </c:pt>
                <c:pt idx="1345">
                  <c:v>20.6</c:v>
                </c:pt>
                <c:pt idx="1346">
                  <c:v>19.399999999999999</c:v>
                </c:pt>
                <c:pt idx="1347">
                  <c:v>19.600000000000001</c:v>
                </c:pt>
                <c:pt idx="1348">
                  <c:v>18</c:v>
                </c:pt>
                <c:pt idx="1349">
                  <c:v>19</c:v>
                </c:pt>
                <c:pt idx="1350">
                  <c:v>20.6</c:v>
                </c:pt>
                <c:pt idx="1351">
                  <c:v>21.3</c:v>
                </c:pt>
                <c:pt idx="1352">
                  <c:v>20.9</c:v>
                </c:pt>
                <c:pt idx="1353">
                  <c:v>22.4</c:v>
                </c:pt>
                <c:pt idx="1354">
                  <c:v>22.3</c:v>
                </c:pt>
                <c:pt idx="1355">
                  <c:v>22.4</c:v>
                </c:pt>
                <c:pt idx="1356">
                  <c:v>23.8</c:v>
                </c:pt>
                <c:pt idx="1357">
                  <c:v>23.2</c:v>
                </c:pt>
                <c:pt idx="1358">
                  <c:v>23.8</c:v>
                </c:pt>
                <c:pt idx="1359">
                  <c:v>24.8</c:v>
                </c:pt>
                <c:pt idx="1360">
                  <c:v>26.1</c:v>
                </c:pt>
                <c:pt idx="1361">
                  <c:v>26.1</c:v>
                </c:pt>
                <c:pt idx="1362">
                  <c:v>27.6</c:v>
                </c:pt>
                <c:pt idx="1363">
                  <c:v>27.8</c:v>
                </c:pt>
                <c:pt idx="1364">
                  <c:v>28.8</c:v>
                </c:pt>
                <c:pt idx="1365">
                  <c:v>29.6</c:v>
                </c:pt>
                <c:pt idx="1366">
                  <c:v>30.1</c:v>
                </c:pt>
                <c:pt idx="1367">
                  <c:v>32.5</c:v>
                </c:pt>
                <c:pt idx="1368">
                  <c:v>31.4</c:v>
                </c:pt>
                <c:pt idx="1369">
                  <c:v>35.700000000000003</c:v>
                </c:pt>
                <c:pt idx="1370">
                  <c:v>35</c:v>
                </c:pt>
                <c:pt idx="1371">
                  <c:v>35.200000000000003</c:v>
                </c:pt>
                <c:pt idx="1372">
                  <c:v>36.6</c:v>
                </c:pt>
                <c:pt idx="1373">
                  <c:v>38.5</c:v>
                </c:pt>
                <c:pt idx="1374">
                  <c:v>38</c:v>
                </c:pt>
                <c:pt idx="1375">
                  <c:v>39.299999999999997</c:v>
                </c:pt>
                <c:pt idx="1376">
                  <c:v>38.5</c:v>
                </c:pt>
                <c:pt idx="1377">
                  <c:v>38.9</c:v>
                </c:pt>
                <c:pt idx="1378">
                  <c:v>40.4</c:v>
                </c:pt>
                <c:pt idx="1379">
                  <c:v>40.799999999999997</c:v>
                </c:pt>
                <c:pt idx="1380">
                  <c:v>42.6</c:v>
                </c:pt>
                <c:pt idx="1381">
                  <c:v>41.4</c:v>
                </c:pt>
                <c:pt idx="1382">
                  <c:v>41.9</c:v>
                </c:pt>
                <c:pt idx="1383">
                  <c:v>43.7</c:v>
                </c:pt>
                <c:pt idx="1384">
                  <c:v>43.8</c:v>
                </c:pt>
                <c:pt idx="1385">
                  <c:v>43.4</c:v>
                </c:pt>
                <c:pt idx="1386">
                  <c:v>44</c:v>
                </c:pt>
                <c:pt idx="1387">
                  <c:v>43.1</c:v>
                </c:pt>
                <c:pt idx="1388">
                  <c:v>43.1</c:v>
                </c:pt>
                <c:pt idx="1389">
                  <c:v>44.6</c:v>
                </c:pt>
                <c:pt idx="1390">
                  <c:v>45.9</c:v>
                </c:pt>
                <c:pt idx="1391">
                  <c:v>45.6</c:v>
                </c:pt>
                <c:pt idx="1392">
                  <c:v>44.9</c:v>
                </c:pt>
                <c:pt idx="1393">
                  <c:v>45.8</c:v>
                </c:pt>
                <c:pt idx="1394">
                  <c:v>46.2</c:v>
                </c:pt>
                <c:pt idx="1395">
                  <c:v>46.9</c:v>
                </c:pt>
                <c:pt idx="1396">
                  <c:v>46.2</c:v>
                </c:pt>
                <c:pt idx="1397">
                  <c:v>47.3</c:v>
                </c:pt>
                <c:pt idx="1398">
                  <c:v>46.6</c:v>
                </c:pt>
                <c:pt idx="1399">
                  <c:v>46.4</c:v>
                </c:pt>
                <c:pt idx="1400">
                  <c:v>46.1</c:v>
                </c:pt>
                <c:pt idx="1401">
                  <c:v>47.1</c:v>
                </c:pt>
                <c:pt idx="1402">
                  <c:v>46.1</c:v>
                </c:pt>
                <c:pt idx="1403">
                  <c:v>47.7</c:v>
                </c:pt>
                <c:pt idx="1404">
                  <c:v>48.1</c:v>
                </c:pt>
                <c:pt idx="1405">
                  <c:v>47.1</c:v>
                </c:pt>
                <c:pt idx="1406">
                  <c:v>48.5</c:v>
                </c:pt>
                <c:pt idx="1407">
                  <c:v>47.8</c:v>
                </c:pt>
                <c:pt idx="1408">
                  <c:v>47.6</c:v>
                </c:pt>
                <c:pt idx="1409">
                  <c:v>49</c:v>
                </c:pt>
                <c:pt idx="1410">
                  <c:v>48.5</c:v>
                </c:pt>
                <c:pt idx="1411">
                  <c:v>50.8</c:v>
                </c:pt>
                <c:pt idx="1412">
                  <c:v>48.6</c:v>
                </c:pt>
                <c:pt idx="1413">
                  <c:v>49.6</c:v>
                </c:pt>
                <c:pt idx="1414">
                  <c:v>49.1</c:v>
                </c:pt>
                <c:pt idx="1415">
                  <c:v>49.8</c:v>
                </c:pt>
                <c:pt idx="1416">
                  <c:v>49.9</c:v>
                </c:pt>
                <c:pt idx="1417">
                  <c:v>49.7</c:v>
                </c:pt>
                <c:pt idx="1418">
                  <c:v>49.4</c:v>
                </c:pt>
                <c:pt idx="1419">
                  <c:v>50.6</c:v>
                </c:pt>
                <c:pt idx="1420">
                  <c:v>50.8</c:v>
                </c:pt>
                <c:pt idx="1421">
                  <c:v>50.6</c:v>
                </c:pt>
                <c:pt idx="1422">
                  <c:v>51.8</c:v>
                </c:pt>
                <c:pt idx="1423">
                  <c:v>50.8</c:v>
                </c:pt>
                <c:pt idx="1424">
                  <c:v>51.3</c:v>
                </c:pt>
                <c:pt idx="1425">
                  <c:v>52</c:v>
                </c:pt>
                <c:pt idx="1426">
                  <c:v>53.1</c:v>
                </c:pt>
                <c:pt idx="1427">
                  <c:v>53</c:v>
                </c:pt>
                <c:pt idx="1428">
                  <c:v>52.5</c:v>
                </c:pt>
                <c:pt idx="1429">
                  <c:v>51.4</c:v>
                </c:pt>
                <c:pt idx="1430">
                  <c:v>53.4</c:v>
                </c:pt>
                <c:pt idx="1431">
                  <c:v>53.7</c:v>
                </c:pt>
                <c:pt idx="1432">
                  <c:v>51.6</c:v>
                </c:pt>
                <c:pt idx="1433">
                  <c:v>50.8</c:v>
                </c:pt>
                <c:pt idx="1434">
                  <c:v>52.9</c:v>
                </c:pt>
                <c:pt idx="1435">
                  <c:v>52.1</c:v>
                </c:pt>
                <c:pt idx="1436">
                  <c:v>51.9</c:v>
                </c:pt>
                <c:pt idx="1437">
                  <c:v>53.3</c:v>
                </c:pt>
                <c:pt idx="1438">
                  <c:v>51.4</c:v>
                </c:pt>
                <c:pt idx="1439">
                  <c:v>51.9</c:v>
                </c:pt>
                <c:pt idx="1440">
                  <c:v>52.4</c:v>
                </c:pt>
                <c:pt idx="1441">
                  <c:v>52.2</c:v>
                </c:pt>
                <c:pt idx="1442">
                  <c:v>52.2</c:v>
                </c:pt>
                <c:pt idx="1443">
                  <c:v>52.8</c:v>
                </c:pt>
                <c:pt idx="1444">
                  <c:v>53</c:v>
                </c:pt>
                <c:pt idx="1445">
                  <c:v>53.5</c:v>
                </c:pt>
                <c:pt idx="1446">
                  <c:v>52.8</c:v>
                </c:pt>
                <c:pt idx="1447">
                  <c:v>54.1</c:v>
                </c:pt>
                <c:pt idx="1448">
                  <c:v>55.2</c:v>
                </c:pt>
                <c:pt idx="1449">
                  <c:v>56.5</c:v>
                </c:pt>
                <c:pt idx="1450">
                  <c:v>56.9</c:v>
                </c:pt>
                <c:pt idx="1451">
                  <c:v>58.4</c:v>
                </c:pt>
                <c:pt idx="1452">
                  <c:v>59.2</c:v>
                </c:pt>
                <c:pt idx="1453">
                  <c:v>59.1</c:v>
                </c:pt>
                <c:pt idx="1454">
                  <c:v>61.8</c:v>
                </c:pt>
                <c:pt idx="1455">
                  <c:v>62</c:v>
                </c:pt>
                <c:pt idx="1456">
                  <c:v>63.4</c:v>
                </c:pt>
                <c:pt idx="1457">
                  <c:v>63.6</c:v>
                </c:pt>
                <c:pt idx="1458">
                  <c:v>65.099999999999994</c:v>
                </c:pt>
                <c:pt idx="1459">
                  <c:v>67.3</c:v>
                </c:pt>
                <c:pt idx="1460">
                  <c:v>67.3</c:v>
                </c:pt>
                <c:pt idx="1461">
                  <c:v>68.2</c:v>
                </c:pt>
                <c:pt idx="1462">
                  <c:v>68.599999999999994</c:v>
                </c:pt>
                <c:pt idx="1463">
                  <c:v>70.8</c:v>
                </c:pt>
                <c:pt idx="1464">
                  <c:v>72.3</c:v>
                </c:pt>
                <c:pt idx="1465">
                  <c:v>73.8</c:v>
                </c:pt>
                <c:pt idx="1466">
                  <c:v>75.599999999999994</c:v>
                </c:pt>
                <c:pt idx="1467">
                  <c:v>75.8</c:v>
                </c:pt>
                <c:pt idx="1468">
                  <c:v>77.7</c:v>
                </c:pt>
                <c:pt idx="1469">
                  <c:v>79</c:v>
                </c:pt>
                <c:pt idx="1470">
                  <c:v>80.099999999999994</c:v>
                </c:pt>
                <c:pt idx="1471">
                  <c:v>80.5</c:v>
                </c:pt>
                <c:pt idx="1472">
                  <c:v>82.8</c:v>
                </c:pt>
                <c:pt idx="1473">
                  <c:v>83.5</c:v>
                </c:pt>
                <c:pt idx="1474">
                  <c:v>84.1</c:v>
                </c:pt>
                <c:pt idx="1475">
                  <c:v>85.9</c:v>
                </c:pt>
                <c:pt idx="1476">
                  <c:v>85.5</c:v>
                </c:pt>
                <c:pt idx="1477">
                  <c:v>85.9</c:v>
                </c:pt>
                <c:pt idx="1478">
                  <c:v>87.3</c:v>
                </c:pt>
                <c:pt idx="1479">
                  <c:v>87.6</c:v>
                </c:pt>
                <c:pt idx="1480">
                  <c:v>89.5</c:v>
                </c:pt>
                <c:pt idx="1481">
                  <c:v>88.7</c:v>
                </c:pt>
                <c:pt idx="1482">
                  <c:v>91.1</c:v>
                </c:pt>
                <c:pt idx="1483">
                  <c:v>91.1</c:v>
                </c:pt>
                <c:pt idx="1484">
                  <c:v>90.8</c:v>
                </c:pt>
                <c:pt idx="1485">
                  <c:v>91.8</c:v>
                </c:pt>
                <c:pt idx="1486">
                  <c:v>93</c:v>
                </c:pt>
                <c:pt idx="1487">
                  <c:v>92.1</c:v>
                </c:pt>
                <c:pt idx="1488">
                  <c:v>93</c:v>
                </c:pt>
                <c:pt idx="1489">
                  <c:v>91.4</c:v>
                </c:pt>
                <c:pt idx="1490">
                  <c:v>91.7</c:v>
                </c:pt>
                <c:pt idx="1491">
                  <c:v>91.6</c:v>
                </c:pt>
                <c:pt idx="1492">
                  <c:v>92.5</c:v>
                </c:pt>
                <c:pt idx="1493">
                  <c:v>91</c:v>
                </c:pt>
                <c:pt idx="1494">
                  <c:v>90.2</c:v>
                </c:pt>
                <c:pt idx="1495">
                  <c:v>90</c:v>
                </c:pt>
                <c:pt idx="1496">
                  <c:v>90.8</c:v>
                </c:pt>
                <c:pt idx="1497">
                  <c:v>89.7</c:v>
                </c:pt>
                <c:pt idx="1498">
                  <c:v>90</c:v>
                </c:pt>
                <c:pt idx="1499">
                  <c:v>90.5</c:v>
                </c:pt>
                <c:pt idx="1500">
                  <c:v>90</c:v>
                </c:pt>
                <c:pt idx="1501">
                  <c:v>90</c:v>
                </c:pt>
                <c:pt idx="1502">
                  <c:v>89.7</c:v>
                </c:pt>
                <c:pt idx="1503">
                  <c:v>88.9</c:v>
                </c:pt>
                <c:pt idx="1504">
                  <c:v>90.6</c:v>
                </c:pt>
                <c:pt idx="1505">
                  <c:v>89.3</c:v>
                </c:pt>
                <c:pt idx="1506">
                  <c:v>88.3</c:v>
                </c:pt>
                <c:pt idx="1507">
                  <c:v>87.9</c:v>
                </c:pt>
                <c:pt idx="1508">
                  <c:v>87</c:v>
                </c:pt>
                <c:pt idx="1509">
                  <c:v>86.2</c:v>
                </c:pt>
                <c:pt idx="1510">
                  <c:v>86.4</c:v>
                </c:pt>
                <c:pt idx="1511">
                  <c:v>86.7</c:v>
                </c:pt>
                <c:pt idx="1512">
                  <c:v>85.8</c:v>
                </c:pt>
                <c:pt idx="1513">
                  <c:v>84.8</c:v>
                </c:pt>
                <c:pt idx="1514">
                  <c:v>85.2</c:v>
                </c:pt>
                <c:pt idx="1515">
                  <c:v>85.4</c:v>
                </c:pt>
                <c:pt idx="1516">
                  <c:v>84.5</c:v>
                </c:pt>
                <c:pt idx="1517">
                  <c:v>85.6</c:v>
                </c:pt>
                <c:pt idx="1518">
                  <c:v>85.9</c:v>
                </c:pt>
                <c:pt idx="1519">
                  <c:v>85.8</c:v>
                </c:pt>
                <c:pt idx="1520">
                  <c:v>85</c:v>
                </c:pt>
                <c:pt idx="1521">
                  <c:v>84.9</c:v>
                </c:pt>
                <c:pt idx="1522">
                  <c:v>85.3</c:v>
                </c:pt>
                <c:pt idx="1523">
                  <c:v>85</c:v>
                </c:pt>
                <c:pt idx="1524">
                  <c:v>85.2</c:v>
                </c:pt>
                <c:pt idx="1525">
                  <c:v>84</c:v>
                </c:pt>
                <c:pt idx="1526">
                  <c:v>83.8</c:v>
                </c:pt>
                <c:pt idx="1527">
                  <c:v>84.5</c:v>
                </c:pt>
                <c:pt idx="1528">
                  <c:v>83.6</c:v>
                </c:pt>
                <c:pt idx="1529">
                  <c:v>83.6</c:v>
                </c:pt>
                <c:pt idx="1530">
                  <c:v>82.4</c:v>
                </c:pt>
                <c:pt idx="1531">
                  <c:v>83.3</c:v>
                </c:pt>
                <c:pt idx="1532">
                  <c:v>82</c:v>
                </c:pt>
                <c:pt idx="1533">
                  <c:v>80.7</c:v>
                </c:pt>
                <c:pt idx="1534">
                  <c:v>78.8</c:v>
                </c:pt>
                <c:pt idx="1535">
                  <c:v>79.2</c:v>
                </c:pt>
                <c:pt idx="1536">
                  <c:v>77.3</c:v>
                </c:pt>
                <c:pt idx="1537">
                  <c:v>76.3</c:v>
                </c:pt>
                <c:pt idx="1538">
                  <c:v>73.7</c:v>
                </c:pt>
                <c:pt idx="1539">
                  <c:v>73</c:v>
                </c:pt>
                <c:pt idx="1540">
                  <c:v>70.8</c:v>
                </c:pt>
                <c:pt idx="1541">
                  <c:v>68.599999999999994</c:v>
                </c:pt>
                <c:pt idx="1542">
                  <c:v>68.400000000000006</c:v>
                </c:pt>
                <c:pt idx="1543">
                  <c:v>66.900000000000006</c:v>
                </c:pt>
                <c:pt idx="1544">
                  <c:v>64.099999999999994</c:v>
                </c:pt>
                <c:pt idx="1545">
                  <c:v>63.1</c:v>
                </c:pt>
                <c:pt idx="1546">
                  <c:v>61</c:v>
                </c:pt>
                <c:pt idx="1547">
                  <c:v>58.2</c:v>
                </c:pt>
                <c:pt idx="1548">
                  <c:v>59.1</c:v>
                </c:pt>
                <c:pt idx="1549">
                  <c:v>56.3</c:v>
                </c:pt>
                <c:pt idx="1550">
                  <c:v>54.2</c:v>
                </c:pt>
                <c:pt idx="1551">
                  <c:v>54.1</c:v>
                </c:pt>
                <c:pt idx="1552">
                  <c:v>52.3</c:v>
                </c:pt>
                <c:pt idx="1553">
                  <c:v>51.7</c:v>
                </c:pt>
                <c:pt idx="1554">
                  <c:v>48.9</c:v>
                </c:pt>
                <c:pt idx="1555">
                  <c:v>48.1</c:v>
                </c:pt>
                <c:pt idx="1556">
                  <c:v>46.8</c:v>
                </c:pt>
                <c:pt idx="1557">
                  <c:v>45.1</c:v>
                </c:pt>
                <c:pt idx="1558">
                  <c:v>44.1</c:v>
                </c:pt>
                <c:pt idx="1559">
                  <c:v>42.6</c:v>
                </c:pt>
                <c:pt idx="1560">
                  <c:v>41.2</c:v>
                </c:pt>
                <c:pt idx="1561">
                  <c:v>40.6</c:v>
                </c:pt>
                <c:pt idx="1562">
                  <c:v>39.9</c:v>
                </c:pt>
                <c:pt idx="1563">
                  <c:v>38.4</c:v>
                </c:pt>
                <c:pt idx="1564">
                  <c:v>38</c:v>
                </c:pt>
                <c:pt idx="1565">
                  <c:v>37.200000000000003</c:v>
                </c:pt>
                <c:pt idx="1566">
                  <c:v>35.4</c:v>
                </c:pt>
                <c:pt idx="1567">
                  <c:v>35</c:v>
                </c:pt>
                <c:pt idx="1568">
                  <c:v>34.299999999999997</c:v>
                </c:pt>
                <c:pt idx="1569">
                  <c:v>33.5</c:v>
                </c:pt>
                <c:pt idx="1570">
                  <c:v>32.6</c:v>
                </c:pt>
                <c:pt idx="1571">
                  <c:v>31.4</c:v>
                </c:pt>
                <c:pt idx="1572">
                  <c:v>31.1</c:v>
                </c:pt>
                <c:pt idx="1573">
                  <c:v>31</c:v>
                </c:pt>
                <c:pt idx="1574">
                  <c:v>29.8</c:v>
                </c:pt>
                <c:pt idx="1575">
                  <c:v>29.9</c:v>
                </c:pt>
                <c:pt idx="1576">
                  <c:v>28.3</c:v>
                </c:pt>
                <c:pt idx="1577">
                  <c:v>28.5</c:v>
                </c:pt>
                <c:pt idx="1578">
                  <c:v>28.8</c:v>
                </c:pt>
                <c:pt idx="1579">
                  <c:v>27</c:v>
                </c:pt>
                <c:pt idx="1580">
                  <c:v>29</c:v>
                </c:pt>
                <c:pt idx="1581">
                  <c:v>27.7</c:v>
                </c:pt>
                <c:pt idx="1582">
                  <c:v>27.3</c:v>
                </c:pt>
                <c:pt idx="1583">
                  <c:v>25.7</c:v>
                </c:pt>
                <c:pt idx="1584">
                  <c:v>26.2</c:v>
                </c:pt>
                <c:pt idx="1585">
                  <c:v>26.1</c:v>
                </c:pt>
                <c:pt idx="1586">
                  <c:v>25.3</c:v>
                </c:pt>
                <c:pt idx="1587">
                  <c:v>24.5</c:v>
                </c:pt>
                <c:pt idx="1588">
                  <c:v>25.4</c:v>
                </c:pt>
                <c:pt idx="1589">
                  <c:v>25</c:v>
                </c:pt>
                <c:pt idx="1590">
                  <c:v>25.6</c:v>
                </c:pt>
                <c:pt idx="1591">
                  <c:v>24</c:v>
                </c:pt>
                <c:pt idx="1592">
                  <c:v>22.9</c:v>
                </c:pt>
                <c:pt idx="1593">
                  <c:v>23.3</c:v>
                </c:pt>
                <c:pt idx="1594">
                  <c:v>23.2</c:v>
                </c:pt>
                <c:pt idx="1595">
                  <c:v>23.5</c:v>
                </c:pt>
                <c:pt idx="1596">
                  <c:v>24</c:v>
                </c:pt>
                <c:pt idx="1597">
                  <c:v>22.8</c:v>
                </c:pt>
                <c:pt idx="1598">
                  <c:v>22.6</c:v>
                </c:pt>
                <c:pt idx="1599">
                  <c:v>22.6</c:v>
                </c:pt>
                <c:pt idx="1600">
                  <c:v>22.6</c:v>
                </c:pt>
                <c:pt idx="1601">
                  <c:v>23.5</c:v>
                </c:pt>
                <c:pt idx="1602">
                  <c:v>22.6</c:v>
                </c:pt>
                <c:pt idx="1603">
                  <c:v>22.5</c:v>
                </c:pt>
                <c:pt idx="1604">
                  <c:v>20.2</c:v>
                </c:pt>
                <c:pt idx="1605">
                  <c:v>21.4</c:v>
                </c:pt>
                <c:pt idx="1606">
                  <c:v>21.6</c:v>
                </c:pt>
                <c:pt idx="1607">
                  <c:v>20.3</c:v>
                </c:pt>
                <c:pt idx="1608">
                  <c:v>19.100000000000001</c:v>
                </c:pt>
                <c:pt idx="1609">
                  <c:v>20.9</c:v>
                </c:pt>
                <c:pt idx="1610">
                  <c:v>20.100000000000001</c:v>
                </c:pt>
                <c:pt idx="1611">
                  <c:v>20.3</c:v>
                </c:pt>
                <c:pt idx="1612">
                  <c:v>21.1</c:v>
                </c:pt>
                <c:pt idx="1613">
                  <c:v>18.899999999999999</c:v>
                </c:pt>
                <c:pt idx="1614">
                  <c:v>19.399999999999999</c:v>
                </c:pt>
                <c:pt idx="1615">
                  <c:v>19.600000000000001</c:v>
                </c:pt>
                <c:pt idx="1616">
                  <c:v>19</c:v>
                </c:pt>
                <c:pt idx="1617">
                  <c:v>20.5</c:v>
                </c:pt>
                <c:pt idx="1618">
                  <c:v>19.100000000000001</c:v>
                </c:pt>
                <c:pt idx="1619">
                  <c:v>18.7</c:v>
                </c:pt>
                <c:pt idx="1620">
                  <c:v>17.600000000000001</c:v>
                </c:pt>
                <c:pt idx="1621">
                  <c:v>18</c:v>
                </c:pt>
                <c:pt idx="1622">
                  <c:v>17.899999999999999</c:v>
                </c:pt>
                <c:pt idx="1623">
                  <c:v>17.5</c:v>
                </c:pt>
                <c:pt idx="1624">
                  <c:v>17.7</c:v>
                </c:pt>
                <c:pt idx="1625">
                  <c:v>17.8</c:v>
                </c:pt>
                <c:pt idx="1626">
                  <c:v>19.5</c:v>
                </c:pt>
                <c:pt idx="1627">
                  <c:v>17.100000000000001</c:v>
                </c:pt>
                <c:pt idx="1628">
                  <c:v>17.600000000000001</c:v>
                </c:pt>
                <c:pt idx="1629">
                  <c:v>17.8</c:v>
                </c:pt>
                <c:pt idx="1630">
                  <c:v>16.8</c:v>
                </c:pt>
                <c:pt idx="1631">
                  <c:v>16.600000000000001</c:v>
                </c:pt>
                <c:pt idx="1632">
                  <c:v>16.899999999999999</c:v>
                </c:pt>
                <c:pt idx="1633">
                  <c:v>17.600000000000001</c:v>
                </c:pt>
                <c:pt idx="1634">
                  <c:v>17.399999999999999</c:v>
                </c:pt>
                <c:pt idx="1635">
                  <c:v>17.7</c:v>
                </c:pt>
                <c:pt idx="1636">
                  <c:v>17.5</c:v>
                </c:pt>
                <c:pt idx="1637">
                  <c:v>17</c:v>
                </c:pt>
                <c:pt idx="1638">
                  <c:v>17.7</c:v>
                </c:pt>
                <c:pt idx="1639">
                  <c:v>18.5</c:v>
                </c:pt>
                <c:pt idx="1640">
                  <c:v>17.2</c:v>
                </c:pt>
                <c:pt idx="1641">
                  <c:v>17.600000000000001</c:v>
                </c:pt>
                <c:pt idx="1642">
                  <c:v>17.399999999999999</c:v>
                </c:pt>
                <c:pt idx="1643">
                  <c:v>17.8</c:v>
                </c:pt>
                <c:pt idx="1644">
                  <c:v>16.399999999999999</c:v>
                </c:pt>
                <c:pt idx="1645">
                  <c:v>17.8</c:v>
                </c:pt>
                <c:pt idx="1646">
                  <c:v>16.8</c:v>
                </c:pt>
                <c:pt idx="1647">
                  <c:v>17.100000000000001</c:v>
                </c:pt>
                <c:pt idx="1648">
                  <c:v>18.399999999999999</c:v>
                </c:pt>
                <c:pt idx="1649">
                  <c:v>19.2</c:v>
                </c:pt>
                <c:pt idx="1650">
                  <c:v>18.100000000000001</c:v>
                </c:pt>
                <c:pt idx="1651">
                  <c:v>17.3</c:v>
                </c:pt>
                <c:pt idx="1652">
                  <c:v>18</c:v>
                </c:pt>
                <c:pt idx="1653">
                  <c:v>18.5</c:v>
                </c:pt>
                <c:pt idx="1654">
                  <c:v>18.5</c:v>
                </c:pt>
                <c:pt idx="1655">
                  <c:v>17.8</c:v>
                </c:pt>
                <c:pt idx="1656">
                  <c:v>17.8</c:v>
                </c:pt>
                <c:pt idx="1657">
                  <c:v>18.100000000000001</c:v>
                </c:pt>
                <c:pt idx="1658">
                  <c:v>18.100000000000001</c:v>
                </c:pt>
                <c:pt idx="1659">
                  <c:v>18.7</c:v>
                </c:pt>
                <c:pt idx="1660">
                  <c:v>19.3</c:v>
                </c:pt>
                <c:pt idx="1661">
                  <c:v>18.7</c:v>
                </c:pt>
                <c:pt idx="1662">
                  <c:v>19.899999999999999</c:v>
                </c:pt>
                <c:pt idx="1663">
                  <c:v>18.399999999999999</c:v>
                </c:pt>
                <c:pt idx="1664">
                  <c:v>18.100000000000001</c:v>
                </c:pt>
                <c:pt idx="1665">
                  <c:v>18.8</c:v>
                </c:pt>
                <c:pt idx="1666">
                  <c:v>16.899999999999999</c:v>
                </c:pt>
                <c:pt idx="1667">
                  <c:v>18.3</c:v>
                </c:pt>
                <c:pt idx="1668">
                  <c:v>18.3</c:v>
                </c:pt>
                <c:pt idx="1669">
                  <c:v>18.5</c:v>
                </c:pt>
                <c:pt idx="1670">
                  <c:v>18.600000000000001</c:v>
                </c:pt>
                <c:pt idx="1671">
                  <c:v>19.100000000000001</c:v>
                </c:pt>
                <c:pt idx="1672">
                  <c:v>19.399999999999999</c:v>
                </c:pt>
                <c:pt idx="1673">
                  <c:v>18.899999999999999</c:v>
                </c:pt>
                <c:pt idx="1674">
                  <c:v>19.2</c:v>
                </c:pt>
                <c:pt idx="1675">
                  <c:v>19.100000000000001</c:v>
                </c:pt>
                <c:pt idx="1676">
                  <c:v>19.2</c:v>
                </c:pt>
                <c:pt idx="1677">
                  <c:v>18.600000000000001</c:v>
                </c:pt>
                <c:pt idx="1678">
                  <c:v>20.100000000000001</c:v>
                </c:pt>
                <c:pt idx="1679">
                  <c:v>19.2</c:v>
                </c:pt>
                <c:pt idx="1680">
                  <c:v>17.8</c:v>
                </c:pt>
                <c:pt idx="1681">
                  <c:v>19.100000000000001</c:v>
                </c:pt>
                <c:pt idx="1682">
                  <c:v>18.899999999999999</c:v>
                </c:pt>
                <c:pt idx="1683">
                  <c:v>18.2</c:v>
                </c:pt>
                <c:pt idx="1684">
                  <c:v>18.8</c:v>
                </c:pt>
                <c:pt idx="1685">
                  <c:v>19.399999999999999</c:v>
                </c:pt>
                <c:pt idx="1686">
                  <c:v>18.8</c:v>
                </c:pt>
                <c:pt idx="1687">
                  <c:v>17.899999999999999</c:v>
                </c:pt>
                <c:pt idx="1688">
                  <c:v>17.8</c:v>
                </c:pt>
                <c:pt idx="1689">
                  <c:v>18.3</c:v>
                </c:pt>
                <c:pt idx="1690">
                  <c:v>18.8</c:v>
                </c:pt>
                <c:pt idx="1691">
                  <c:v>18.8</c:v>
                </c:pt>
                <c:pt idx="1692">
                  <c:v>16.899999999999999</c:v>
                </c:pt>
                <c:pt idx="1693">
                  <c:v>17.5</c:v>
                </c:pt>
                <c:pt idx="1694">
                  <c:v>16.2</c:v>
                </c:pt>
                <c:pt idx="1695">
                  <c:v>18.3</c:v>
                </c:pt>
                <c:pt idx="1696">
                  <c:v>17.5</c:v>
                </c:pt>
                <c:pt idx="1697">
                  <c:v>17.7</c:v>
                </c:pt>
                <c:pt idx="1698">
                  <c:v>17.100000000000001</c:v>
                </c:pt>
                <c:pt idx="1699">
                  <c:v>17.7</c:v>
                </c:pt>
                <c:pt idx="1700">
                  <c:v>16.600000000000001</c:v>
                </c:pt>
                <c:pt idx="1701">
                  <c:v>16.2</c:v>
                </c:pt>
                <c:pt idx="1702">
                  <c:v>16.899999999999999</c:v>
                </c:pt>
                <c:pt idx="1703">
                  <c:v>16</c:v>
                </c:pt>
                <c:pt idx="1704">
                  <c:v>17.7</c:v>
                </c:pt>
                <c:pt idx="1705">
                  <c:v>15.4</c:v>
                </c:pt>
                <c:pt idx="1706">
                  <c:v>16.100000000000001</c:v>
                </c:pt>
                <c:pt idx="1707">
                  <c:v>16.3</c:v>
                </c:pt>
                <c:pt idx="1708">
                  <c:v>15.5</c:v>
                </c:pt>
                <c:pt idx="1709">
                  <c:v>14.2</c:v>
                </c:pt>
                <c:pt idx="1710">
                  <c:v>14.5</c:v>
                </c:pt>
                <c:pt idx="1711">
                  <c:v>16.600000000000001</c:v>
                </c:pt>
                <c:pt idx="1712">
                  <c:v>15.5</c:v>
                </c:pt>
                <c:pt idx="1713">
                  <c:v>15.1</c:v>
                </c:pt>
                <c:pt idx="1714">
                  <c:v>14.6</c:v>
                </c:pt>
                <c:pt idx="1715">
                  <c:v>15.9</c:v>
                </c:pt>
                <c:pt idx="1716">
                  <c:v>15.1</c:v>
                </c:pt>
                <c:pt idx="1717">
                  <c:v>14.9</c:v>
                </c:pt>
                <c:pt idx="1718">
                  <c:v>15.3</c:v>
                </c:pt>
                <c:pt idx="1719">
                  <c:v>13.5</c:v>
                </c:pt>
                <c:pt idx="1720">
                  <c:v>16.7</c:v>
                </c:pt>
                <c:pt idx="1721">
                  <c:v>16</c:v>
                </c:pt>
                <c:pt idx="1722">
                  <c:v>15.1</c:v>
                </c:pt>
                <c:pt idx="1723">
                  <c:v>14.1</c:v>
                </c:pt>
                <c:pt idx="1724">
                  <c:v>14.2</c:v>
                </c:pt>
                <c:pt idx="1725">
                  <c:v>14.1</c:v>
                </c:pt>
                <c:pt idx="1726">
                  <c:v>13</c:v>
                </c:pt>
                <c:pt idx="1727">
                  <c:v>14.2</c:v>
                </c:pt>
                <c:pt idx="1728">
                  <c:v>15</c:v>
                </c:pt>
                <c:pt idx="1729">
                  <c:v>13.9</c:v>
                </c:pt>
                <c:pt idx="1730">
                  <c:v>13.3</c:v>
                </c:pt>
                <c:pt idx="1731">
                  <c:v>14.9</c:v>
                </c:pt>
                <c:pt idx="1732">
                  <c:v>14.3</c:v>
                </c:pt>
                <c:pt idx="1733">
                  <c:v>13.2</c:v>
                </c:pt>
                <c:pt idx="1734">
                  <c:v>14.5</c:v>
                </c:pt>
                <c:pt idx="1735">
                  <c:v>14</c:v>
                </c:pt>
                <c:pt idx="1736">
                  <c:v>14</c:v>
                </c:pt>
                <c:pt idx="1737">
                  <c:v>14.3</c:v>
                </c:pt>
                <c:pt idx="1738">
                  <c:v>15.2</c:v>
                </c:pt>
                <c:pt idx="1739">
                  <c:v>14.6</c:v>
                </c:pt>
                <c:pt idx="1740">
                  <c:v>14.3</c:v>
                </c:pt>
                <c:pt idx="1741">
                  <c:v>14.2</c:v>
                </c:pt>
                <c:pt idx="1742">
                  <c:v>15</c:v>
                </c:pt>
                <c:pt idx="1743">
                  <c:v>13.9</c:v>
                </c:pt>
                <c:pt idx="1744">
                  <c:v>14.8</c:v>
                </c:pt>
                <c:pt idx="1745">
                  <c:v>13.9</c:v>
                </c:pt>
                <c:pt idx="1746">
                  <c:v>14.3</c:v>
                </c:pt>
                <c:pt idx="1747">
                  <c:v>15.7</c:v>
                </c:pt>
                <c:pt idx="1748">
                  <c:v>13.2</c:v>
                </c:pt>
                <c:pt idx="1749">
                  <c:v>16</c:v>
                </c:pt>
                <c:pt idx="1750">
                  <c:v>14.9</c:v>
                </c:pt>
                <c:pt idx="1751">
                  <c:v>15.1</c:v>
                </c:pt>
                <c:pt idx="1752">
                  <c:v>15.5</c:v>
                </c:pt>
                <c:pt idx="1753">
                  <c:v>16</c:v>
                </c:pt>
                <c:pt idx="1754">
                  <c:v>15</c:v>
                </c:pt>
                <c:pt idx="1755">
                  <c:v>15.7</c:v>
                </c:pt>
                <c:pt idx="1756">
                  <c:v>15</c:v>
                </c:pt>
                <c:pt idx="1757">
                  <c:v>14.6</c:v>
                </c:pt>
                <c:pt idx="1758">
                  <c:v>16.2</c:v>
                </c:pt>
                <c:pt idx="1759">
                  <c:v>16.399999999999999</c:v>
                </c:pt>
                <c:pt idx="1760">
                  <c:v>16</c:v>
                </c:pt>
                <c:pt idx="1761">
                  <c:v>16.3</c:v>
                </c:pt>
                <c:pt idx="1762">
                  <c:v>16</c:v>
                </c:pt>
                <c:pt idx="1763">
                  <c:v>16.2</c:v>
                </c:pt>
                <c:pt idx="1764">
                  <c:v>16.600000000000001</c:v>
                </c:pt>
                <c:pt idx="1765">
                  <c:v>16.600000000000001</c:v>
                </c:pt>
                <c:pt idx="1766">
                  <c:v>15.9</c:v>
                </c:pt>
                <c:pt idx="1767">
                  <c:v>16.5</c:v>
                </c:pt>
                <c:pt idx="1768">
                  <c:v>16</c:v>
                </c:pt>
                <c:pt idx="1769">
                  <c:v>16.600000000000001</c:v>
                </c:pt>
                <c:pt idx="1770">
                  <c:v>16.5</c:v>
                </c:pt>
                <c:pt idx="1771">
                  <c:v>15.7</c:v>
                </c:pt>
                <c:pt idx="1772">
                  <c:v>16.5</c:v>
                </c:pt>
                <c:pt idx="1773">
                  <c:v>15.3</c:v>
                </c:pt>
                <c:pt idx="1774">
                  <c:v>14.3</c:v>
                </c:pt>
                <c:pt idx="1775">
                  <c:v>15.5</c:v>
                </c:pt>
                <c:pt idx="1776">
                  <c:v>16.7</c:v>
                </c:pt>
                <c:pt idx="1777">
                  <c:v>17.399999999999999</c:v>
                </c:pt>
                <c:pt idx="1778">
                  <c:v>16.2</c:v>
                </c:pt>
                <c:pt idx="1779">
                  <c:v>17.3</c:v>
                </c:pt>
                <c:pt idx="1780">
                  <c:v>16.8</c:v>
                </c:pt>
                <c:pt idx="1781">
                  <c:v>16.7</c:v>
                </c:pt>
                <c:pt idx="1782">
                  <c:v>16</c:v>
                </c:pt>
                <c:pt idx="1783">
                  <c:v>17.8</c:v>
                </c:pt>
                <c:pt idx="1784">
                  <c:v>17.899999999999999</c:v>
                </c:pt>
                <c:pt idx="1785">
                  <c:v>18.399999999999999</c:v>
                </c:pt>
                <c:pt idx="1786">
                  <c:v>19.100000000000001</c:v>
                </c:pt>
                <c:pt idx="1787">
                  <c:v>21.8</c:v>
                </c:pt>
                <c:pt idx="1788">
                  <c:v>21.8</c:v>
                </c:pt>
                <c:pt idx="1789">
                  <c:v>22.5</c:v>
                </c:pt>
                <c:pt idx="1790">
                  <c:v>22.7</c:v>
                </c:pt>
                <c:pt idx="1791">
                  <c:v>24.1</c:v>
                </c:pt>
                <c:pt idx="1792">
                  <c:v>24</c:v>
                </c:pt>
                <c:pt idx="1793">
                  <c:v>25.8</c:v>
                </c:pt>
                <c:pt idx="1794">
                  <c:v>25.7</c:v>
                </c:pt>
                <c:pt idx="1795">
                  <c:v>25.6</c:v>
                </c:pt>
                <c:pt idx="1796">
                  <c:v>27.3</c:v>
                </c:pt>
                <c:pt idx="1797">
                  <c:v>28.9</c:v>
                </c:pt>
                <c:pt idx="1798">
                  <c:v>30</c:v>
                </c:pt>
                <c:pt idx="1799">
                  <c:v>29.9</c:v>
                </c:pt>
                <c:pt idx="1800">
                  <c:v>30.3</c:v>
                </c:pt>
                <c:pt idx="1801">
                  <c:v>29.3</c:v>
                </c:pt>
                <c:pt idx="1802">
                  <c:v>29.3</c:v>
                </c:pt>
                <c:pt idx="1803">
                  <c:v>27.1</c:v>
                </c:pt>
                <c:pt idx="1804">
                  <c:v>25.8</c:v>
                </c:pt>
                <c:pt idx="1805">
                  <c:v>25.5</c:v>
                </c:pt>
                <c:pt idx="1806">
                  <c:v>25.3</c:v>
                </c:pt>
                <c:pt idx="1807">
                  <c:v>22.1</c:v>
                </c:pt>
                <c:pt idx="1808">
                  <c:v>23.5</c:v>
                </c:pt>
                <c:pt idx="1809">
                  <c:v>21.6</c:v>
                </c:pt>
                <c:pt idx="1810">
                  <c:v>21.8</c:v>
                </c:pt>
                <c:pt idx="1811">
                  <c:v>21.2</c:v>
                </c:pt>
                <c:pt idx="1812">
                  <c:v>19.5</c:v>
                </c:pt>
                <c:pt idx="1813">
                  <c:v>18.399999999999999</c:v>
                </c:pt>
                <c:pt idx="1814">
                  <c:v>19.7</c:v>
                </c:pt>
                <c:pt idx="1815">
                  <c:v>19</c:v>
                </c:pt>
                <c:pt idx="1816">
                  <c:v>19.8</c:v>
                </c:pt>
                <c:pt idx="1817">
                  <c:v>19.899999999999999</c:v>
                </c:pt>
                <c:pt idx="1818">
                  <c:v>19.7</c:v>
                </c:pt>
                <c:pt idx="1819">
                  <c:v>20.6</c:v>
                </c:pt>
                <c:pt idx="1820">
                  <c:v>19.2</c:v>
                </c:pt>
                <c:pt idx="1821">
                  <c:v>20.3</c:v>
                </c:pt>
                <c:pt idx="1822">
                  <c:v>20.3</c:v>
                </c:pt>
                <c:pt idx="1823">
                  <c:v>22</c:v>
                </c:pt>
                <c:pt idx="1824">
                  <c:v>21.5</c:v>
                </c:pt>
                <c:pt idx="1825">
                  <c:v>22.8</c:v>
                </c:pt>
                <c:pt idx="1826">
                  <c:v>22.3</c:v>
                </c:pt>
                <c:pt idx="1827">
                  <c:v>24.3</c:v>
                </c:pt>
                <c:pt idx="1828">
                  <c:v>24.2</c:v>
                </c:pt>
                <c:pt idx="1829">
                  <c:v>23.8</c:v>
                </c:pt>
                <c:pt idx="1830">
                  <c:v>26</c:v>
                </c:pt>
                <c:pt idx="1831">
                  <c:v>26.2</c:v>
                </c:pt>
                <c:pt idx="1832">
                  <c:v>27</c:v>
                </c:pt>
                <c:pt idx="1833">
                  <c:v>28.2</c:v>
                </c:pt>
                <c:pt idx="1834">
                  <c:v>27.2</c:v>
                </c:pt>
                <c:pt idx="1835">
                  <c:v>27.9</c:v>
                </c:pt>
                <c:pt idx="1836">
                  <c:v>27.4</c:v>
                </c:pt>
                <c:pt idx="1837">
                  <c:v>29.1</c:v>
                </c:pt>
                <c:pt idx="1838">
                  <c:v>29.1</c:v>
                </c:pt>
                <c:pt idx="1839">
                  <c:v>28.2</c:v>
                </c:pt>
                <c:pt idx="1840">
                  <c:v>28.2</c:v>
                </c:pt>
                <c:pt idx="1841">
                  <c:v>29.1</c:v>
                </c:pt>
                <c:pt idx="1842">
                  <c:v>28.5</c:v>
                </c:pt>
                <c:pt idx="1843">
                  <c:v>28.9</c:v>
                </c:pt>
                <c:pt idx="1844">
                  <c:v>29.8</c:v>
                </c:pt>
                <c:pt idx="1845">
                  <c:v>29.3</c:v>
                </c:pt>
                <c:pt idx="1846">
                  <c:v>28.2</c:v>
                </c:pt>
                <c:pt idx="1847">
                  <c:v>28.4</c:v>
                </c:pt>
                <c:pt idx="1848">
                  <c:v>29.5</c:v>
                </c:pt>
                <c:pt idx="1849">
                  <c:v>28.6</c:v>
                </c:pt>
                <c:pt idx="1850">
                  <c:v>28.8</c:v>
                </c:pt>
                <c:pt idx="1851">
                  <c:v>30</c:v>
                </c:pt>
                <c:pt idx="1852">
                  <c:v>28</c:v>
                </c:pt>
                <c:pt idx="1853">
                  <c:v>29.5</c:v>
                </c:pt>
                <c:pt idx="1854">
                  <c:v>28.8</c:v>
                </c:pt>
                <c:pt idx="1855">
                  <c:v>29.6</c:v>
                </c:pt>
                <c:pt idx="1856">
                  <c:v>28.8</c:v>
                </c:pt>
                <c:pt idx="1857">
                  <c:v>29.3</c:v>
                </c:pt>
                <c:pt idx="1858">
                  <c:v>27.9</c:v>
                </c:pt>
                <c:pt idx="1859">
                  <c:v>28.5</c:v>
                </c:pt>
                <c:pt idx="1860">
                  <c:v>28.7</c:v>
                </c:pt>
                <c:pt idx="1861">
                  <c:v>29.7</c:v>
                </c:pt>
                <c:pt idx="1862">
                  <c:v>29.2</c:v>
                </c:pt>
                <c:pt idx="1863">
                  <c:v>29.9</c:v>
                </c:pt>
                <c:pt idx="1864">
                  <c:v>28.3</c:v>
                </c:pt>
                <c:pt idx="1865">
                  <c:v>29.3</c:v>
                </c:pt>
                <c:pt idx="1866">
                  <c:v>30.5</c:v>
                </c:pt>
                <c:pt idx="1867">
                  <c:v>29.8</c:v>
                </c:pt>
                <c:pt idx="1868">
                  <c:v>29.8</c:v>
                </c:pt>
                <c:pt idx="1869">
                  <c:v>29.6</c:v>
                </c:pt>
                <c:pt idx="1870">
                  <c:v>29.5</c:v>
                </c:pt>
                <c:pt idx="1871">
                  <c:v>29.2</c:v>
                </c:pt>
                <c:pt idx="1872">
                  <c:v>29.9</c:v>
                </c:pt>
                <c:pt idx="1873">
                  <c:v>28.9</c:v>
                </c:pt>
                <c:pt idx="1874">
                  <c:v>30</c:v>
                </c:pt>
                <c:pt idx="1875">
                  <c:v>29.5</c:v>
                </c:pt>
                <c:pt idx="1876">
                  <c:v>30.5</c:v>
                </c:pt>
                <c:pt idx="1877">
                  <c:v>29.4</c:v>
                </c:pt>
                <c:pt idx="1878">
                  <c:v>28.1</c:v>
                </c:pt>
                <c:pt idx="1879">
                  <c:v>29.9</c:v>
                </c:pt>
                <c:pt idx="1880">
                  <c:v>29.9</c:v>
                </c:pt>
                <c:pt idx="1881">
                  <c:v>29.8</c:v>
                </c:pt>
                <c:pt idx="1882">
                  <c:v>28.7</c:v>
                </c:pt>
                <c:pt idx="1883">
                  <c:v>29.3</c:v>
                </c:pt>
                <c:pt idx="1884">
                  <c:v>28.7</c:v>
                </c:pt>
                <c:pt idx="1885">
                  <c:v>29</c:v>
                </c:pt>
                <c:pt idx="1886">
                  <c:v>29.2</c:v>
                </c:pt>
                <c:pt idx="1887">
                  <c:v>29.9</c:v>
                </c:pt>
                <c:pt idx="1888">
                  <c:v>29.3</c:v>
                </c:pt>
                <c:pt idx="1889">
                  <c:v>29.6</c:v>
                </c:pt>
                <c:pt idx="1890">
                  <c:v>29.3</c:v>
                </c:pt>
                <c:pt idx="1891">
                  <c:v>29.2</c:v>
                </c:pt>
                <c:pt idx="1892">
                  <c:v>29</c:v>
                </c:pt>
                <c:pt idx="1893">
                  <c:v>28.8</c:v>
                </c:pt>
                <c:pt idx="1894">
                  <c:v>29.6</c:v>
                </c:pt>
                <c:pt idx="1895">
                  <c:v>28.5</c:v>
                </c:pt>
                <c:pt idx="1896">
                  <c:v>28.6</c:v>
                </c:pt>
                <c:pt idx="1897">
                  <c:v>27.9</c:v>
                </c:pt>
                <c:pt idx="1898">
                  <c:v>28.4</c:v>
                </c:pt>
                <c:pt idx="1899">
                  <c:v>29</c:v>
                </c:pt>
                <c:pt idx="1900">
                  <c:v>30.3</c:v>
                </c:pt>
                <c:pt idx="1901">
                  <c:v>32</c:v>
                </c:pt>
                <c:pt idx="1902">
                  <c:v>30.2</c:v>
                </c:pt>
                <c:pt idx="1903">
                  <c:v>29.6</c:v>
                </c:pt>
                <c:pt idx="1904">
                  <c:v>29.6</c:v>
                </c:pt>
                <c:pt idx="1905">
                  <c:v>31.5</c:v>
                </c:pt>
                <c:pt idx="1906">
                  <c:v>29.4</c:v>
                </c:pt>
                <c:pt idx="1907">
                  <c:v>31.1</c:v>
                </c:pt>
                <c:pt idx="1908">
                  <c:v>30</c:v>
                </c:pt>
                <c:pt idx="1909">
                  <c:v>29.5</c:v>
                </c:pt>
                <c:pt idx="1910">
                  <c:v>30.5</c:v>
                </c:pt>
                <c:pt idx="1911">
                  <c:v>29.9</c:v>
                </c:pt>
                <c:pt idx="1912">
                  <c:v>28.9</c:v>
                </c:pt>
                <c:pt idx="1913">
                  <c:v>29.7</c:v>
                </c:pt>
                <c:pt idx="1914">
                  <c:v>29.1</c:v>
                </c:pt>
                <c:pt idx="1915">
                  <c:v>29.8</c:v>
                </c:pt>
                <c:pt idx="1916">
                  <c:v>28.5</c:v>
                </c:pt>
                <c:pt idx="1917">
                  <c:v>27.9</c:v>
                </c:pt>
                <c:pt idx="1918">
                  <c:v>29.2</c:v>
                </c:pt>
                <c:pt idx="1919">
                  <c:v>28.3</c:v>
                </c:pt>
                <c:pt idx="1920">
                  <c:v>28.4</c:v>
                </c:pt>
                <c:pt idx="1921">
                  <c:v>27.8</c:v>
                </c:pt>
                <c:pt idx="1922">
                  <c:v>28.1</c:v>
                </c:pt>
                <c:pt idx="1923">
                  <c:v>28</c:v>
                </c:pt>
                <c:pt idx="1924">
                  <c:v>26.6</c:v>
                </c:pt>
                <c:pt idx="1925">
                  <c:v>26.6</c:v>
                </c:pt>
                <c:pt idx="1926">
                  <c:v>25.6</c:v>
                </c:pt>
                <c:pt idx="1927">
                  <c:v>26.6</c:v>
                </c:pt>
                <c:pt idx="1928">
                  <c:v>27</c:v>
                </c:pt>
                <c:pt idx="1929">
                  <c:v>27.5</c:v>
                </c:pt>
                <c:pt idx="1930">
                  <c:v>27.8</c:v>
                </c:pt>
                <c:pt idx="1931">
                  <c:v>25.1</c:v>
                </c:pt>
                <c:pt idx="1932">
                  <c:v>24.3</c:v>
                </c:pt>
                <c:pt idx="1933">
                  <c:v>24.7</c:v>
                </c:pt>
                <c:pt idx="1934">
                  <c:v>25.7</c:v>
                </c:pt>
                <c:pt idx="1935">
                  <c:v>25.7</c:v>
                </c:pt>
                <c:pt idx="1936">
                  <c:v>24.4</c:v>
                </c:pt>
                <c:pt idx="1937">
                  <c:v>24.7</c:v>
                </c:pt>
                <c:pt idx="1938">
                  <c:v>25</c:v>
                </c:pt>
                <c:pt idx="1939">
                  <c:v>24.5</c:v>
                </c:pt>
                <c:pt idx="1940">
                  <c:v>24.9</c:v>
                </c:pt>
                <c:pt idx="1941">
                  <c:v>23.9</c:v>
                </c:pt>
                <c:pt idx="1942">
                  <c:v>23.3</c:v>
                </c:pt>
                <c:pt idx="1943">
                  <c:v>24.2</c:v>
                </c:pt>
                <c:pt idx="1944">
                  <c:v>23.2</c:v>
                </c:pt>
                <c:pt idx="1945">
                  <c:v>23.7</c:v>
                </c:pt>
                <c:pt idx="1946">
                  <c:v>25</c:v>
                </c:pt>
                <c:pt idx="1947">
                  <c:v>24.3</c:v>
                </c:pt>
                <c:pt idx="1948">
                  <c:v>25.2</c:v>
                </c:pt>
                <c:pt idx="1949">
                  <c:v>25.5</c:v>
                </c:pt>
                <c:pt idx="1950">
                  <c:v>24.4</c:v>
                </c:pt>
                <c:pt idx="1951">
                  <c:v>23.8</c:v>
                </c:pt>
                <c:pt idx="1952">
                  <c:v>24.6</c:v>
                </c:pt>
                <c:pt idx="1953">
                  <c:v>25.1</c:v>
                </c:pt>
                <c:pt idx="1954">
                  <c:v>26.7</c:v>
                </c:pt>
                <c:pt idx="1955">
                  <c:v>26.6</c:v>
                </c:pt>
                <c:pt idx="1956">
                  <c:v>26</c:v>
                </c:pt>
                <c:pt idx="1957">
                  <c:v>26.6</c:v>
                </c:pt>
                <c:pt idx="1958">
                  <c:v>25.7</c:v>
                </c:pt>
                <c:pt idx="1959">
                  <c:v>27.9</c:v>
                </c:pt>
                <c:pt idx="1960">
                  <c:v>27.8</c:v>
                </c:pt>
                <c:pt idx="1961">
                  <c:v>26.2</c:v>
                </c:pt>
                <c:pt idx="1962">
                  <c:v>26.4</c:v>
                </c:pt>
                <c:pt idx="1963">
                  <c:v>26.7</c:v>
                </c:pt>
                <c:pt idx="1964">
                  <c:v>27.3</c:v>
                </c:pt>
                <c:pt idx="1965">
                  <c:v>27.2</c:v>
                </c:pt>
                <c:pt idx="1966">
                  <c:v>28.5</c:v>
                </c:pt>
                <c:pt idx="1967">
                  <c:v>26.8</c:v>
                </c:pt>
                <c:pt idx="1968">
                  <c:v>27.6</c:v>
                </c:pt>
                <c:pt idx="1969">
                  <c:v>28.8</c:v>
                </c:pt>
                <c:pt idx="1970">
                  <c:v>28</c:v>
                </c:pt>
                <c:pt idx="1971">
                  <c:v>28</c:v>
                </c:pt>
                <c:pt idx="1972">
                  <c:v>29.7</c:v>
                </c:pt>
                <c:pt idx="1973">
                  <c:v>28.1</c:v>
                </c:pt>
                <c:pt idx="1974">
                  <c:v>29</c:v>
                </c:pt>
                <c:pt idx="1975">
                  <c:v>29.5</c:v>
                </c:pt>
                <c:pt idx="1976">
                  <c:v>28.1</c:v>
                </c:pt>
                <c:pt idx="1977">
                  <c:v>27.9</c:v>
                </c:pt>
                <c:pt idx="1978">
                  <c:v>27.7</c:v>
                </c:pt>
                <c:pt idx="1979">
                  <c:v>27.4</c:v>
                </c:pt>
                <c:pt idx="1980">
                  <c:v>27.9</c:v>
                </c:pt>
                <c:pt idx="1981">
                  <c:v>26.4</c:v>
                </c:pt>
                <c:pt idx="1982">
                  <c:v>27.8</c:v>
                </c:pt>
                <c:pt idx="1983">
                  <c:v>28</c:v>
                </c:pt>
                <c:pt idx="1984">
                  <c:v>27.8</c:v>
                </c:pt>
                <c:pt idx="1985">
                  <c:v>26.7</c:v>
                </c:pt>
                <c:pt idx="1986">
                  <c:v>27.4</c:v>
                </c:pt>
                <c:pt idx="1987">
                  <c:v>28.1</c:v>
                </c:pt>
                <c:pt idx="1988">
                  <c:v>28.3</c:v>
                </c:pt>
                <c:pt idx="1989">
                  <c:v>28.1</c:v>
                </c:pt>
                <c:pt idx="1990">
                  <c:v>27.7</c:v>
                </c:pt>
                <c:pt idx="1991">
                  <c:v>27.3</c:v>
                </c:pt>
                <c:pt idx="1992">
                  <c:v>27.2</c:v>
                </c:pt>
                <c:pt idx="1993">
                  <c:v>26.7</c:v>
                </c:pt>
                <c:pt idx="1994">
                  <c:v>26.8</c:v>
                </c:pt>
                <c:pt idx="1995">
                  <c:v>26.7</c:v>
                </c:pt>
                <c:pt idx="1996">
                  <c:v>26.2</c:v>
                </c:pt>
                <c:pt idx="1997">
                  <c:v>26.2</c:v>
                </c:pt>
                <c:pt idx="1998">
                  <c:v>26.3</c:v>
                </c:pt>
                <c:pt idx="1999">
                  <c:v>26.7</c:v>
                </c:pt>
                <c:pt idx="2000">
                  <c:v>26.8</c:v>
                </c:pt>
                <c:pt idx="2001">
                  <c:v>26</c:v>
                </c:pt>
                <c:pt idx="2002">
                  <c:v>26</c:v>
                </c:pt>
                <c:pt idx="2003">
                  <c:v>26.2</c:v>
                </c:pt>
                <c:pt idx="2004">
                  <c:v>26.4</c:v>
                </c:pt>
                <c:pt idx="2005">
                  <c:v>25.7</c:v>
                </c:pt>
                <c:pt idx="2006">
                  <c:v>26.2</c:v>
                </c:pt>
                <c:pt idx="2007">
                  <c:v>25.8</c:v>
                </c:pt>
                <c:pt idx="2008">
                  <c:v>25.2</c:v>
                </c:pt>
                <c:pt idx="2009">
                  <c:v>26.4</c:v>
                </c:pt>
                <c:pt idx="2010">
                  <c:v>26.2</c:v>
                </c:pt>
                <c:pt idx="2011">
                  <c:v>26.2</c:v>
                </c:pt>
                <c:pt idx="2012">
                  <c:v>27.4</c:v>
                </c:pt>
                <c:pt idx="2013">
                  <c:v>26.6</c:v>
                </c:pt>
                <c:pt idx="2014">
                  <c:v>27.4</c:v>
                </c:pt>
                <c:pt idx="2015">
                  <c:v>26.9</c:v>
                </c:pt>
                <c:pt idx="2016">
                  <c:v>27.4</c:v>
                </c:pt>
                <c:pt idx="2017">
                  <c:v>27.3</c:v>
                </c:pt>
                <c:pt idx="2018">
                  <c:v>27.8</c:v>
                </c:pt>
                <c:pt idx="2019">
                  <c:v>28.9</c:v>
                </c:pt>
                <c:pt idx="2020">
                  <c:v>28.8</c:v>
                </c:pt>
                <c:pt idx="2021">
                  <c:v>27.5</c:v>
                </c:pt>
                <c:pt idx="2022">
                  <c:v>28.2</c:v>
                </c:pt>
                <c:pt idx="2023">
                  <c:v>28.6</c:v>
                </c:pt>
                <c:pt idx="2024">
                  <c:v>28.8</c:v>
                </c:pt>
                <c:pt idx="2025">
                  <c:v>29.5</c:v>
                </c:pt>
                <c:pt idx="2026">
                  <c:v>28.6</c:v>
                </c:pt>
                <c:pt idx="2027">
                  <c:v>30.4</c:v>
                </c:pt>
                <c:pt idx="2028">
                  <c:v>31.5</c:v>
                </c:pt>
                <c:pt idx="2029">
                  <c:v>30.1</c:v>
                </c:pt>
                <c:pt idx="2030">
                  <c:v>31</c:v>
                </c:pt>
                <c:pt idx="2031">
                  <c:v>29.4</c:v>
                </c:pt>
                <c:pt idx="2032">
                  <c:v>30.4</c:v>
                </c:pt>
                <c:pt idx="2033">
                  <c:v>32.200000000000003</c:v>
                </c:pt>
                <c:pt idx="2034">
                  <c:v>32.4</c:v>
                </c:pt>
                <c:pt idx="2035">
                  <c:v>31.7</c:v>
                </c:pt>
                <c:pt idx="2036">
                  <c:v>32.200000000000003</c:v>
                </c:pt>
                <c:pt idx="2037">
                  <c:v>31.8</c:v>
                </c:pt>
                <c:pt idx="2038">
                  <c:v>31.8</c:v>
                </c:pt>
                <c:pt idx="2039">
                  <c:v>31.5</c:v>
                </c:pt>
                <c:pt idx="2040">
                  <c:v>31.2</c:v>
                </c:pt>
                <c:pt idx="2041">
                  <c:v>33</c:v>
                </c:pt>
                <c:pt idx="2042">
                  <c:v>32.200000000000003</c:v>
                </c:pt>
                <c:pt idx="2043">
                  <c:v>33</c:v>
                </c:pt>
                <c:pt idx="2044">
                  <c:v>34.4</c:v>
                </c:pt>
                <c:pt idx="2045">
                  <c:v>33.6</c:v>
                </c:pt>
                <c:pt idx="2046">
                  <c:v>33.5</c:v>
                </c:pt>
                <c:pt idx="2047">
                  <c:v>34.6</c:v>
                </c:pt>
                <c:pt idx="2048">
                  <c:v>33.200000000000003</c:v>
                </c:pt>
                <c:pt idx="2049">
                  <c:v>31.1</c:v>
                </c:pt>
                <c:pt idx="2050">
                  <c:v>30.7</c:v>
                </c:pt>
                <c:pt idx="2051">
                  <c:v>29.9</c:v>
                </c:pt>
                <c:pt idx="2052">
                  <c:v>29.7</c:v>
                </c:pt>
                <c:pt idx="2053">
                  <c:v>30</c:v>
                </c:pt>
                <c:pt idx="2054">
                  <c:v>30.3</c:v>
                </c:pt>
                <c:pt idx="2055">
                  <c:v>32.1</c:v>
                </c:pt>
                <c:pt idx="2056">
                  <c:v>31.7</c:v>
                </c:pt>
                <c:pt idx="2057">
                  <c:v>32.299999999999997</c:v>
                </c:pt>
                <c:pt idx="2058">
                  <c:v>33.799999999999997</c:v>
                </c:pt>
                <c:pt idx="2059">
                  <c:v>34.299999999999997</c:v>
                </c:pt>
                <c:pt idx="2060">
                  <c:v>34.1</c:v>
                </c:pt>
                <c:pt idx="2061">
                  <c:v>33.4</c:v>
                </c:pt>
                <c:pt idx="2062">
                  <c:v>32.200000000000003</c:v>
                </c:pt>
                <c:pt idx="2063">
                  <c:v>32.1</c:v>
                </c:pt>
                <c:pt idx="2064">
                  <c:v>33</c:v>
                </c:pt>
                <c:pt idx="2065">
                  <c:v>33.5</c:v>
                </c:pt>
                <c:pt idx="2066">
                  <c:v>33.4</c:v>
                </c:pt>
                <c:pt idx="2067">
                  <c:v>32.4</c:v>
                </c:pt>
                <c:pt idx="2068">
                  <c:v>32</c:v>
                </c:pt>
                <c:pt idx="2069">
                  <c:v>32</c:v>
                </c:pt>
                <c:pt idx="2070">
                  <c:v>30.2</c:v>
                </c:pt>
                <c:pt idx="2071">
                  <c:v>30.5</c:v>
                </c:pt>
                <c:pt idx="2072">
                  <c:v>30.1</c:v>
                </c:pt>
                <c:pt idx="2073">
                  <c:v>30.9</c:v>
                </c:pt>
                <c:pt idx="2074">
                  <c:v>31.3</c:v>
                </c:pt>
                <c:pt idx="2075">
                  <c:v>31.2</c:v>
                </c:pt>
                <c:pt idx="2076">
                  <c:v>31.1</c:v>
                </c:pt>
                <c:pt idx="2077">
                  <c:v>29</c:v>
                </c:pt>
                <c:pt idx="2078">
                  <c:v>28.9</c:v>
                </c:pt>
                <c:pt idx="2079">
                  <c:v>29.8</c:v>
                </c:pt>
                <c:pt idx="2080">
                  <c:v>28.6</c:v>
                </c:pt>
                <c:pt idx="2081">
                  <c:v>28.9</c:v>
                </c:pt>
                <c:pt idx="2082">
                  <c:v>28.3</c:v>
                </c:pt>
                <c:pt idx="2083">
                  <c:v>27.9</c:v>
                </c:pt>
                <c:pt idx="2084">
                  <c:v>26.6</c:v>
                </c:pt>
                <c:pt idx="2085">
                  <c:v>27.5</c:v>
                </c:pt>
                <c:pt idx="2086">
                  <c:v>27.4</c:v>
                </c:pt>
                <c:pt idx="2087">
                  <c:v>26.2</c:v>
                </c:pt>
                <c:pt idx="2088">
                  <c:v>26</c:v>
                </c:pt>
                <c:pt idx="2089">
                  <c:v>27.9</c:v>
                </c:pt>
                <c:pt idx="2090">
                  <c:v>25.5</c:v>
                </c:pt>
                <c:pt idx="2091">
                  <c:v>25</c:v>
                </c:pt>
                <c:pt idx="2092">
                  <c:v>25.3</c:v>
                </c:pt>
                <c:pt idx="2093">
                  <c:v>26.7</c:v>
                </c:pt>
                <c:pt idx="2094">
                  <c:v>26.3</c:v>
                </c:pt>
                <c:pt idx="2095">
                  <c:v>26</c:v>
                </c:pt>
                <c:pt idx="2096">
                  <c:v>26.1</c:v>
                </c:pt>
                <c:pt idx="2097">
                  <c:v>26.4</c:v>
                </c:pt>
                <c:pt idx="2098">
                  <c:v>26.8</c:v>
                </c:pt>
                <c:pt idx="2099">
                  <c:v>26.7</c:v>
                </c:pt>
                <c:pt idx="2100">
                  <c:v>26.2</c:v>
                </c:pt>
                <c:pt idx="2101">
                  <c:v>26.4</c:v>
                </c:pt>
                <c:pt idx="2102">
                  <c:v>27.6</c:v>
                </c:pt>
                <c:pt idx="2103">
                  <c:v>26.5</c:v>
                </c:pt>
                <c:pt idx="2104">
                  <c:v>29</c:v>
                </c:pt>
                <c:pt idx="2105">
                  <c:v>28</c:v>
                </c:pt>
                <c:pt idx="2106">
                  <c:v>28.2</c:v>
                </c:pt>
                <c:pt idx="2107">
                  <c:v>28.6</c:v>
                </c:pt>
                <c:pt idx="2108">
                  <c:v>28.6</c:v>
                </c:pt>
                <c:pt idx="2109">
                  <c:v>30</c:v>
                </c:pt>
                <c:pt idx="2110">
                  <c:v>30.5</c:v>
                </c:pt>
                <c:pt idx="2111">
                  <c:v>31.8</c:v>
                </c:pt>
                <c:pt idx="2112">
                  <c:v>32.700000000000003</c:v>
                </c:pt>
                <c:pt idx="2113">
                  <c:v>32.799999999999997</c:v>
                </c:pt>
                <c:pt idx="2114">
                  <c:v>33.9</c:v>
                </c:pt>
                <c:pt idx="2115">
                  <c:v>33.4</c:v>
                </c:pt>
                <c:pt idx="2116">
                  <c:v>34.200000000000003</c:v>
                </c:pt>
                <c:pt idx="2117">
                  <c:v>34.4</c:v>
                </c:pt>
                <c:pt idx="2118">
                  <c:v>34.1</c:v>
                </c:pt>
                <c:pt idx="2119">
                  <c:v>35.200000000000003</c:v>
                </c:pt>
                <c:pt idx="2120">
                  <c:v>33.5</c:v>
                </c:pt>
                <c:pt idx="2121">
                  <c:v>34.5</c:v>
                </c:pt>
                <c:pt idx="2122">
                  <c:v>34.799999999999997</c:v>
                </c:pt>
                <c:pt idx="2123">
                  <c:v>34.1</c:v>
                </c:pt>
                <c:pt idx="2124">
                  <c:v>33.200000000000003</c:v>
                </c:pt>
                <c:pt idx="2125">
                  <c:v>35</c:v>
                </c:pt>
                <c:pt idx="2126">
                  <c:v>34.6</c:v>
                </c:pt>
                <c:pt idx="2127">
                  <c:v>32.9</c:v>
                </c:pt>
                <c:pt idx="2128">
                  <c:v>33.700000000000003</c:v>
                </c:pt>
                <c:pt idx="2129">
                  <c:v>32.200000000000003</c:v>
                </c:pt>
                <c:pt idx="2130">
                  <c:v>33.5</c:v>
                </c:pt>
                <c:pt idx="2131">
                  <c:v>31.9</c:v>
                </c:pt>
                <c:pt idx="2132">
                  <c:v>32.299999999999997</c:v>
                </c:pt>
                <c:pt idx="2133">
                  <c:v>31</c:v>
                </c:pt>
                <c:pt idx="2134">
                  <c:v>29.9</c:v>
                </c:pt>
                <c:pt idx="2135">
                  <c:v>29.6</c:v>
                </c:pt>
                <c:pt idx="2136">
                  <c:v>29.8</c:v>
                </c:pt>
                <c:pt idx="2137">
                  <c:v>28.3</c:v>
                </c:pt>
                <c:pt idx="2138">
                  <c:v>28.3</c:v>
                </c:pt>
                <c:pt idx="2139">
                  <c:v>27.9</c:v>
                </c:pt>
                <c:pt idx="2140">
                  <c:v>28.1</c:v>
                </c:pt>
                <c:pt idx="2141">
                  <c:v>26.1</c:v>
                </c:pt>
                <c:pt idx="2142">
                  <c:v>26.8</c:v>
                </c:pt>
                <c:pt idx="2143">
                  <c:v>26.7</c:v>
                </c:pt>
                <c:pt idx="2144">
                  <c:v>27.5</c:v>
                </c:pt>
                <c:pt idx="2145">
                  <c:v>26.3</c:v>
                </c:pt>
                <c:pt idx="2146">
                  <c:v>25</c:v>
                </c:pt>
                <c:pt idx="2147">
                  <c:v>26.4</c:v>
                </c:pt>
                <c:pt idx="2148">
                  <c:v>25.9</c:v>
                </c:pt>
                <c:pt idx="2149">
                  <c:v>26.4</c:v>
                </c:pt>
                <c:pt idx="2150">
                  <c:v>25.1</c:v>
                </c:pt>
                <c:pt idx="2151">
                  <c:v>23.8</c:v>
                </c:pt>
                <c:pt idx="2152">
                  <c:v>25</c:v>
                </c:pt>
                <c:pt idx="2153">
                  <c:v>25.3</c:v>
                </c:pt>
                <c:pt idx="2154">
                  <c:v>24.4</c:v>
                </c:pt>
                <c:pt idx="2155">
                  <c:v>23.3</c:v>
                </c:pt>
                <c:pt idx="2156">
                  <c:v>23.3</c:v>
                </c:pt>
                <c:pt idx="2157">
                  <c:v>23</c:v>
                </c:pt>
                <c:pt idx="2158">
                  <c:v>22.7</c:v>
                </c:pt>
                <c:pt idx="2159">
                  <c:v>23.2</c:v>
                </c:pt>
                <c:pt idx="2160">
                  <c:v>21.5</c:v>
                </c:pt>
                <c:pt idx="2161">
                  <c:v>23.4</c:v>
                </c:pt>
                <c:pt idx="2162">
                  <c:v>21.5</c:v>
                </c:pt>
                <c:pt idx="2163">
                  <c:v>21.4</c:v>
                </c:pt>
                <c:pt idx="2164">
                  <c:v>20.8</c:v>
                </c:pt>
                <c:pt idx="2165">
                  <c:v>20.9</c:v>
                </c:pt>
                <c:pt idx="2166">
                  <c:v>21</c:v>
                </c:pt>
                <c:pt idx="2167">
                  <c:v>21.2</c:v>
                </c:pt>
                <c:pt idx="2168">
                  <c:v>19.399999999999999</c:v>
                </c:pt>
                <c:pt idx="2169">
                  <c:v>19.600000000000001</c:v>
                </c:pt>
                <c:pt idx="2170">
                  <c:v>19.100000000000001</c:v>
                </c:pt>
                <c:pt idx="2171">
                  <c:v>19.899999999999999</c:v>
                </c:pt>
                <c:pt idx="2172">
                  <c:v>18.5</c:v>
                </c:pt>
                <c:pt idx="2173">
                  <c:v>19.2</c:v>
                </c:pt>
                <c:pt idx="2174">
                  <c:v>18.3</c:v>
                </c:pt>
                <c:pt idx="2175">
                  <c:v>19.7</c:v>
                </c:pt>
                <c:pt idx="2176">
                  <c:v>19.2</c:v>
                </c:pt>
                <c:pt idx="2177">
                  <c:v>19.100000000000001</c:v>
                </c:pt>
                <c:pt idx="2178">
                  <c:v>18.5</c:v>
                </c:pt>
                <c:pt idx="2179">
                  <c:v>18.8</c:v>
                </c:pt>
                <c:pt idx="2180">
                  <c:v>19.100000000000001</c:v>
                </c:pt>
                <c:pt idx="2181">
                  <c:v>19.5</c:v>
                </c:pt>
                <c:pt idx="2182">
                  <c:v>18.7</c:v>
                </c:pt>
                <c:pt idx="2183">
                  <c:v>18.7</c:v>
                </c:pt>
                <c:pt idx="2184">
                  <c:v>19</c:v>
                </c:pt>
                <c:pt idx="2185">
                  <c:v>19.899999999999999</c:v>
                </c:pt>
                <c:pt idx="2186">
                  <c:v>18.7</c:v>
                </c:pt>
                <c:pt idx="2187">
                  <c:v>20.2</c:v>
                </c:pt>
                <c:pt idx="2188">
                  <c:v>19.3</c:v>
                </c:pt>
                <c:pt idx="2189">
                  <c:v>19.899999999999999</c:v>
                </c:pt>
                <c:pt idx="2190">
                  <c:v>19.7</c:v>
                </c:pt>
                <c:pt idx="2191">
                  <c:v>20.8</c:v>
                </c:pt>
                <c:pt idx="2192">
                  <c:v>20.5</c:v>
                </c:pt>
                <c:pt idx="2193">
                  <c:v>21.2</c:v>
                </c:pt>
                <c:pt idx="2194">
                  <c:v>20.100000000000001</c:v>
                </c:pt>
                <c:pt idx="2195">
                  <c:v>19.899999999999999</c:v>
                </c:pt>
                <c:pt idx="2196">
                  <c:v>20.7</c:v>
                </c:pt>
                <c:pt idx="2197">
                  <c:v>21</c:v>
                </c:pt>
                <c:pt idx="2198">
                  <c:v>19.899999999999999</c:v>
                </c:pt>
                <c:pt idx="2199">
                  <c:v>22.5</c:v>
                </c:pt>
                <c:pt idx="2200">
                  <c:v>22.7</c:v>
                </c:pt>
                <c:pt idx="2201">
                  <c:v>20.8</c:v>
                </c:pt>
                <c:pt idx="2202">
                  <c:v>22.9</c:v>
                </c:pt>
                <c:pt idx="2203">
                  <c:v>21.8</c:v>
                </c:pt>
                <c:pt idx="2204">
                  <c:v>21.9</c:v>
                </c:pt>
                <c:pt idx="2205">
                  <c:v>21.5</c:v>
                </c:pt>
                <c:pt idx="2206">
                  <c:v>22.4</c:v>
                </c:pt>
                <c:pt idx="2207">
                  <c:v>22.7</c:v>
                </c:pt>
                <c:pt idx="2208">
                  <c:v>22.8</c:v>
                </c:pt>
                <c:pt idx="2209">
                  <c:v>23.5</c:v>
                </c:pt>
                <c:pt idx="2210">
                  <c:v>23.3</c:v>
                </c:pt>
                <c:pt idx="2211">
                  <c:v>23</c:v>
                </c:pt>
                <c:pt idx="2212">
                  <c:v>22.9</c:v>
                </c:pt>
                <c:pt idx="2213">
                  <c:v>22.9</c:v>
                </c:pt>
                <c:pt idx="2214">
                  <c:v>23.5</c:v>
                </c:pt>
                <c:pt idx="2215">
                  <c:v>23.4</c:v>
                </c:pt>
                <c:pt idx="2216">
                  <c:v>24.5</c:v>
                </c:pt>
                <c:pt idx="2217">
                  <c:v>24.3</c:v>
                </c:pt>
                <c:pt idx="2218">
                  <c:v>23.5</c:v>
                </c:pt>
                <c:pt idx="2219">
                  <c:v>24</c:v>
                </c:pt>
                <c:pt idx="2220">
                  <c:v>24.6</c:v>
                </c:pt>
                <c:pt idx="2221">
                  <c:v>24.1</c:v>
                </c:pt>
                <c:pt idx="2222">
                  <c:v>24</c:v>
                </c:pt>
                <c:pt idx="2223">
                  <c:v>22.8</c:v>
                </c:pt>
                <c:pt idx="2224">
                  <c:v>23.8</c:v>
                </c:pt>
                <c:pt idx="2225">
                  <c:v>23.1</c:v>
                </c:pt>
                <c:pt idx="2226">
                  <c:v>24.2</c:v>
                </c:pt>
                <c:pt idx="2227">
                  <c:v>23.7</c:v>
                </c:pt>
                <c:pt idx="2228">
                  <c:v>24.3</c:v>
                </c:pt>
                <c:pt idx="2229">
                  <c:v>23.2</c:v>
                </c:pt>
                <c:pt idx="2230">
                  <c:v>23.6</c:v>
                </c:pt>
                <c:pt idx="2231">
                  <c:v>23</c:v>
                </c:pt>
                <c:pt idx="2232">
                  <c:v>23.4</c:v>
                </c:pt>
                <c:pt idx="2233">
                  <c:v>21.7</c:v>
                </c:pt>
                <c:pt idx="2234">
                  <c:v>23.8</c:v>
                </c:pt>
                <c:pt idx="2235">
                  <c:v>21.4</c:v>
                </c:pt>
                <c:pt idx="2236">
                  <c:v>21.4</c:v>
                </c:pt>
                <c:pt idx="2237">
                  <c:v>20.8</c:v>
                </c:pt>
                <c:pt idx="2238">
                  <c:v>20.5</c:v>
                </c:pt>
                <c:pt idx="2239">
                  <c:v>21.3</c:v>
                </c:pt>
                <c:pt idx="2240">
                  <c:v>22</c:v>
                </c:pt>
                <c:pt idx="2241">
                  <c:v>19.7</c:v>
                </c:pt>
                <c:pt idx="2242">
                  <c:v>20.100000000000001</c:v>
                </c:pt>
                <c:pt idx="2243">
                  <c:v>19.5</c:v>
                </c:pt>
                <c:pt idx="2244">
                  <c:v>20.2</c:v>
                </c:pt>
                <c:pt idx="2245">
                  <c:v>18.399999999999999</c:v>
                </c:pt>
                <c:pt idx="2246">
                  <c:v>18.600000000000001</c:v>
                </c:pt>
                <c:pt idx="2247">
                  <c:v>19.3</c:v>
                </c:pt>
                <c:pt idx="2248">
                  <c:v>19.399999999999999</c:v>
                </c:pt>
                <c:pt idx="2249">
                  <c:v>18.2</c:v>
                </c:pt>
                <c:pt idx="2250">
                  <c:v>17.899999999999999</c:v>
                </c:pt>
                <c:pt idx="2251">
                  <c:v>19.100000000000001</c:v>
                </c:pt>
                <c:pt idx="2252">
                  <c:v>18.5</c:v>
                </c:pt>
                <c:pt idx="2253">
                  <c:v>18.100000000000001</c:v>
                </c:pt>
                <c:pt idx="2254">
                  <c:v>18.2</c:v>
                </c:pt>
                <c:pt idx="2255">
                  <c:v>18.7</c:v>
                </c:pt>
                <c:pt idx="2256">
                  <c:v>18.100000000000001</c:v>
                </c:pt>
                <c:pt idx="2257">
                  <c:v>17.899999999999999</c:v>
                </c:pt>
                <c:pt idx="2258">
                  <c:v>16.600000000000001</c:v>
                </c:pt>
                <c:pt idx="2259">
                  <c:v>17.899999999999999</c:v>
                </c:pt>
                <c:pt idx="2260">
                  <c:v>17.399999999999999</c:v>
                </c:pt>
                <c:pt idx="2261">
                  <c:v>16.8</c:v>
                </c:pt>
                <c:pt idx="2262">
                  <c:v>17.600000000000001</c:v>
                </c:pt>
                <c:pt idx="2263">
                  <c:v>16.2</c:v>
                </c:pt>
                <c:pt idx="2264">
                  <c:v>17.100000000000001</c:v>
                </c:pt>
                <c:pt idx="2265">
                  <c:v>16.600000000000001</c:v>
                </c:pt>
                <c:pt idx="2266">
                  <c:v>17.100000000000001</c:v>
                </c:pt>
                <c:pt idx="2267">
                  <c:v>17.3</c:v>
                </c:pt>
                <c:pt idx="2268">
                  <c:v>17.600000000000001</c:v>
                </c:pt>
                <c:pt idx="2269">
                  <c:v>17</c:v>
                </c:pt>
                <c:pt idx="2270">
                  <c:v>17.2</c:v>
                </c:pt>
                <c:pt idx="2271">
                  <c:v>18.100000000000001</c:v>
                </c:pt>
                <c:pt idx="2272">
                  <c:v>18.2</c:v>
                </c:pt>
                <c:pt idx="2273">
                  <c:v>18.399999999999999</c:v>
                </c:pt>
                <c:pt idx="2274">
                  <c:v>18</c:v>
                </c:pt>
                <c:pt idx="2275">
                  <c:v>20.100000000000001</c:v>
                </c:pt>
                <c:pt idx="2276">
                  <c:v>18.2</c:v>
                </c:pt>
                <c:pt idx="2277">
                  <c:v>18</c:v>
                </c:pt>
                <c:pt idx="2278">
                  <c:v>18.7</c:v>
                </c:pt>
                <c:pt idx="2279">
                  <c:v>18.5</c:v>
                </c:pt>
                <c:pt idx="2280">
                  <c:v>19</c:v>
                </c:pt>
                <c:pt idx="2281">
                  <c:v>19</c:v>
                </c:pt>
                <c:pt idx="2282">
                  <c:v>19.100000000000001</c:v>
                </c:pt>
                <c:pt idx="2283">
                  <c:v>18.600000000000001</c:v>
                </c:pt>
                <c:pt idx="2284">
                  <c:v>19.5</c:v>
                </c:pt>
                <c:pt idx="2285">
                  <c:v>18.2</c:v>
                </c:pt>
                <c:pt idx="2286">
                  <c:v>19.3</c:v>
                </c:pt>
                <c:pt idx="2287">
                  <c:v>20.100000000000001</c:v>
                </c:pt>
                <c:pt idx="2288">
                  <c:v>17.399999999999999</c:v>
                </c:pt>
                <c:pt idx="2289">
                  <c:v>19.600000000000001</c:v>
                </c:pt>
                <c:pt idx="2290">
                  <c:v>18.600000000000001</c:v>
                </c:pt>
                <c:pt idx="2291">
                  <c:v>20.2</c:v>
                </c:pt>
                <c:pt idx="2292">
                  <c:v>19.3</c:v>
                </c:pt>
                <c:pt idx="2293">
                  <c:v>19.100000000000001</c:v>
                </c:pt>
                <c:pt idx="2294">
                  <c:v>19</c:v>
                </c:pt>
                <c:pt idx="2295">
                  <c:v>19.3</c:v>
                </c:pt>
                <c:pt idx="2296">
                  <c:v>19.399999999999999</c:v>
                </c:pt>
                <c:pt idx="2297">
                  <c:v>17.899999999999999</c:v>
                </c:pt>
                <c:pt idx="2298">
                  <c:v>19.3</c:v>
                </c:pt>
                <c:pt idx="2299">
                  <c:v>19.7</c:v>
                </c:pt>
                <c:pt idx="2300">
                  <c:v>18.399999999999999</c:v>
                </c:pt>
                <c:pt idx="2301">
                  <c:v>20</c:v>
                </c:pt>
                <c:pt idx="2302">
                  <c:v>19.2</c:v>
                </c:pt>
                <c:pt idx="2303">
                  <c:v>18.3</c:v>
                </c:pt>
                <c:pt idx="2304">
                  <c:v>18.3</c:v>
                </c:pt>
                <c:pt idx="2305">
                  <c:v>17.899999999999999</c:v>
                </c:pt>
                <c:pt idx="2306">
                  <c:v>18.3</c:v>
                </c:pt>
                <c:pt idx="2307">
                  <c:v>18.600000000000001</c:v>
                </c:pt>
                <c:pt idx="2308">
                  <c:v>17.600000000000001</c:v>
                </c:pt>
                <c:pt idx="2309">
                  <c:v>18.3</c:v>
                </c:pt>
                <c:pt idx="2310">
                  <c:v>18.399999999999999</c:v>
                </c:pt>
                <c:pt idx="2311">
                  <c:v>18.100000000000001</c:v>
                </c:pt>
                <c:pt idx="2312">
                  <c:v>18.3</c:v>
                </c:pt>
                <c:pt idx="2313">
                  <c:v>18.8</c:v>
                </c:pt>
                <c:pt idx="2314">
                  <c:v>19.3</c:v>
                </c:pt>
                <c:pt idx="2315">
                  <c:v>19.2</c:v>
                </c:pt>
                <c:pt idx="2316">
                  <c:v>18.7</c:v>
                </c:pt>
                <c:pt idx="2317">
                  <c:v>19.5</c:v>
                </c:pt>
                <c:pt idx="2318">
                  <c:v>18.5</c:v>
                </c:pt>
                <c:pt idx="2319">
                  <c:v>19.399999999999999</c:v>
                </c:pt>
                <c:pt idx="2320">
                  <c:v>19.3</c:v>
                </c:pt>
                <c:pt idx="2321">
                  <c:v>18.399999999999999</c:v>
                </c:pt>
                <c:pt idx="2322">
                  <c:v>19.8</c:v>
                </c:pt>
                <c:pt idx="2323">
                  <c:v>20.7</c:v>
                </c:pt>
                <c:pt idx="2324">
                  <c:v>20.7</c:v>
                </c:pt>
                <c:pt idx="2325">
                  <c:v>20.399999999999999</c:v>
                </c:pt>
                <c:pt idx="2326">
                  <c:v>19.7</c:v>
                </c:pt>
                <c:pt idx="2327">
                  <c:v>19</c:v>
                </c:pt>
                <c:pt idx="2328">
                  <c:v>20.399999999999999</c:v>
                </c:pt>
                <c:pt idx="2329">
                  <c:v>20.3</c:v>
                </c:pt>
                <c:pt idx="2330">
                  <c:v>20</c:v>
                </c:pt>
                <c:pt idx="2331">
                  <c:v>20.3</c:v>
                </c:pt>
                <c:pt idx="2332">
                  <c:v>20.100000000000001</c:v>
                </c:pt>
                <c:pt idx="2333">
                  <c:v>19.7</c:v>
                </c:pt>
                <c:pt idx="2334">
                  <c:v>19.2</c:v>
                </c:pt>
                <c:pt idx="2335">
                  <c:v>19.3</c:v>
                </c:pt>
                <c:pt idx="2336">
                  <c:v>19.600000000000001</c:v>
                </c:pt>
                <c:pt idx="2337">
                  <c:v>18.7</c:v>
                </c:pt>
                <c:pt idx="2338">
                  <c:v>18.3</c:v>
                </c:pt>
                <c:pt idx="2339">
                  <c:v>19</c:v>
                </c:pt>
                <c:pt idx="2340">
                  <c:v>19.5</c:v>
                </c:pt>
                <c:pt idx="2341">
                  <c:v>18.5</c:v>
                </c:pt>
                <c:pt idx="2342">
                  <c:v>19.2</c:v>
                </c:pt>
                <c:pt idx="2343">
                  <c:v>18.8</c:v>
                </c:pt>
                <c:pt idx="2344">
                  <c:v>18.899999999999999</c:v>
                </c:pt>
                <c:pt idx="2345">
                  <c:v>18.7</c:v>
                </c:pt>
                <c:pt idx="2346">
                  <c:v>20.399999999999999</c:v>
                </c:pt>
                <c:pt idx="2347">
                  <c:v>19.3</c:v>
                </c:pt>
                <c:pt idx="2348">
                  <c:v>19.3</c:v>
                </c:pt>
                <c:pt idx="2349">
                  <c:v>19.100000000000001</c:v>
                </c:pt>
                <c:pt idx="2350">
                  <c:v>20.8</c:v>
                </c:pt>
                <c:pt idx="2351">
                  <c:v>19.8</c:v>
                </c:pt>
                <c:pt idx="2352">
                  <c:v>21.3</c:v>
                </c:pt>
                <c:pt idx="2353">
                  <c:v>19.5</c:v>
                </c:pt>
                <c:pt idx="2354">
                  <c:v>20.8</c:v>
                </c:pt>
                <c:pt idx="2355">
                  <c:v>21.2</c:v>
                </c:pt>
                <c:pt idx="2356">
                  <c:v>21.4</c:v>
                </c:pt>
                <c:pt idx="2357">
                  <c:v>21.8</c:v>
                </c:pt>
                <c:pt idx="2358">
                  <c:v>22</c:v>
                </c:pt>
                <c:pt idx="2359">
                  <c:v>21.2</c:v>
                </c:pt>
                <c:pt idx="2360">
                  <c:v>21.3</c:v>
                </c:pt>
                <c:pt idx="2361">
                  <c:v>22.4</c:v>
                </c:pt>
                <c:pt idx="2362">
                  <c:v>22.3</c:v>
                </c:pt>
                <c:pt idx="2363">
                  <c:v>21.8</c:v>
                </c:pt>
                <c:pt idx="2364">
                  <c:v>21.4</c:v>
                </c:pt>
                <c:pt idx="2365">
                  <c:v>22.3</c:v>
                </c:pt>
                <c:pt idx="2366">
                  <c:v>20.6</c:v>
                </c:pt>
                <c:pt idx="2367">
                  <c:v>23.1</c:v>
                </c:pt>
                <c:pt idx="2368">
                  <c:v>23.1</c:v>
                </c:pt>
                <c:pt idx="2369">
                  <c:v>22.6</c:v>
                </c:pt>
                <c:pt idx="2370">
                  <c:v>22.1</c:v>
                </c:pt>
                <c:pt idx="2371">
                  <c:v>22.4</c:v>
                </c:pt>
                <c:pt idx="2372">
                  <c:v>22.6</c:v>
                </c:pt>
                <c:pt idx="2373">
                  <c:v>22.3</c:v>
                </c:pt>
                <c:pt idx="2374">
                  <c:v>22</c:v>
                </c:pt>
                <c:pt idx="2375">
                  <c:v>22.6</c:v>
                </c:pt>
                <c:pt idx="2376">
                  <c:v>23.1</c:v>
                </c:pt>
                <c:pt idx="2377">
                  <c:v>22.7</c:v>
                </c:pt>
                <c:pt idx="2378">
                  <c:v>22.6</c:v>
                </c:pt>
                <c:pt idx="2379">
                  <c:v>21.5</c:v>
                </c:pt>
                <c:pt idx="2380">
                  <c:v>22.6</c:v>
                </c:pt>
                <c:pt idx="2381">
                  <c:v>22.5</c:v>
                </c:pt>
                <c:pt idx="2382">
                  <c:v>24</c:v>
                </c:pt>
                <c:pt idx="2383">
                  <c:v>23.4</c:v>
                </c:pt>
                <c:pt idx="2384">
                  <c:v>23.8</c:v>
                </c:pt>
                <c:pt idx="2385">
                  <c:v>23.9</c:v>
                </c:pt>
                <c:pt idx="2386">
                  <c:v>22.5</c:v>
                </c:pt>
                <c:pt idx="2387">
                  <c:v>22.4</c:v>
                </c:pt>
                <c:pt idx="2388">
                  <c:v>24</c:v>
                </c:pt>
                <c:pt idx="2389">
                  <c:v>23</c:v>
                </c:pt>
                <c:pt idx="2390">
                  <c:v>24</c:v>
                </c:pt>
                <c:pt idx="2391">
                  <c:v>22.6</c:v>
                </c:pt>
                <c:pt idx="2392">
                  <c:v>24.9</c:v>
                </c:pt>
                <c:pt idx="2393">
                  <c:v>24.5</c:v>
                </c:pt>
                <c:pt idx="2394">
                  <c:v>23.6</c:v>
                </c:pt>
                <c:pt idx="2395">
                  <c:v>24</c:v>
                </c:pt>
                <c:pt idx="2396">
                  <c:v>24.3</c:v>
                </c:pt>
                <c:pt idx="2397">
                  <c:v>24.3</c:v>
                </c:pt>
                <c:pt idx="2398">
                  <c:v>24</c:v>
                </c:pt>
                <c:pt idx="2399">
                  <c:v>24.3</c:v>
                </c:pt>
                <c:pt idx="2400">
                  <c:v>24.4</c:v>
                </c:pt>
                <c:pt idx="2401">
                  <c:v>25.2</c:v>
                </c:pt>
                <c:pt idx="2402">
                  <c:v>24.6</c:v>
                </c:pt>
                <c:pt idx="2403">
                  <c:v>24.3</c:v>
                </c:pt>
                <c:pt idx="2404">
                  <c:v>23.5</c:v>
                </c:pt>
                <c:pt idx="2405">
                  <c:v>23.4</c:v>
                </c:pt>
                <c:pt idx="2406">
                  <c:v>24.5</c:v>
                </c:pt>
                <c:pt idx="2407">
                  <c:v>23.5</c:v>
                </c:pt>
                <c:pt idx="2408">
                  <c:v>24.3</c:v>
                </c:pt>
                <c:pt idx="2409">
                  <c:v>23.7</c:v>
                </c:pt>
                <c:pt idx="2410">
                  <c:v>23.4</c:v>
                </c:pt>
                <c:pt idx="2411">
                  <c:v>24.3</c:v>
                </c:pt>
                <c:pt idx="2412">
                  <c:v>23.2</c:v>
                </c:pt>
                <c:pt idx="2413">
                  <c:v>23.8</c:v>
                </c:pt>
                <c:pt idx="2414">
                  <c:v>23.7</c:v>
                </c:pt>
                <c:pt idx="2415">
                  <c:v>23.9</c:v>
                </c:pt>
                <c:pt idx="2416">
                  <c:v>24.2</c:v>
                </c:pt>
                <c:pt idx="2417">
                  <c:v>25.2</c:v>
                </c:pt>
                <c:pt idx="2418">
                  <c:v>25</c:v>
                </c:pt>
                <c:pt idx="2419">
                  <c:v>24.8</c:v>
                </c:pt>
                <c:pt idx="2420">
                  <c:v>24.6</c:v>
                </c:pt>
                <c:pt idx="2421">
                  <c:v>25.1</c:v>
                </c:pt>
                <c:pt idx="2422">
                  <c:v>25.9</c:v>
                </c:pt>
                <c:pt idx="2423">
                  <c:v>25.6</c:v>
                </c:pt>
                <c:pt idx="2424">
                  <c:v>25.7</c:v>
                </c:pt>
                <c:pt idx="2425">
                  <c:v>25.3</c:v>
                </c:pt>
                <c:pt idx="2426">
                  <c:v>25.9</c:v>
                </c:pt>
                <c:pt idx="2427">
                  <c:v>26</c:v>
                </c:pt>
                <c:pt idx="2428">
                  <c:v>25.8</c:v>
                </c:pt>
                <c:pt idx="2429">
                  <c:v>26.5</c:v>
                </c:pt>
                <c:pt idx="2430">
                  <c:v>26.3</c:v>
                </c:pt>
                <c:pt idx="2431">
                  <c:v>27.1</c:v>
                </c:pt>
                <c:pt idx="2432">
                  <c:v>25.6</c:v>
                </c:pt>
                <c:pt idx="2433">
                  <c:v>27.5</c:v>
                </c:pt>
                <c:pt idx="2434">
                  <c:v>27.4</c:v>
                </c:pt>
                <c:pt idx="2435">
                  <c:v>28.2</c:v>
                </c:pt>
                <c:pt idx="2436">
                  <c:v>27.2</c:v>
                </c:pt>
                <c:pt idx="2437">
                  <c:v>26.2</c:v>
                </c:pt>
                <c:pt idx="2438">
                  <c:v>26.3</c:v>
                </c:pt>
                <c:pt idx="2439">
                  <c:v>26</c:v>
                </c:pt>
                <c:pt idx="2440">
                  <c:v>28.5</c:v>
                </c:pt>
                <c:pt idx="2441">
                  <c:v>26.3</c:v>
                </c:pt>
                <c:pt idx="2442">
                  <c:v>26.5</c:v>
                </c:pt>
                <c:pt idx="2443">
                  <c:v>27</c:v>
                </c:pt>
                <c:pt idx="2444">
                  <c:v>27.2</c:v>
                </c:pt>
                <c:pt idx="2445">
                  <c:v>26.9</c:v>
                </c:pt>
                <c:pt idx="2446">
                  <c:v>26.2</c:v>
                </c:pt>
                <c:pt idx="2447">
                  <c:v>25.4</c:v>
                </c:pt>
                <c:pt idx="2448">
                  <c:v>27.7</c:v>
                </c:pt>
                <c:pt idx="2449">
                  <c:v>25.8</c:v>
                </c:pt>
                <c:pt idx="2450">
                  <c:v>26.4</c:v>
                </c:pt>
                <c:pt idx="2451">
                  <c:v>26.3</c:v>
                </c:pt>
                <c:pt idx="2452">
                  <c:v>27.6</c:v>
                </c:pt>
                <c:pt idx="2453">
                  <c:v>27.3</c:v>
                </c:pt>
                <c:pt idx="2454">
                  <c:v>25.9</c:v>
                </c:pt>
                <c:pt idx="2455">
                  <c:v>26.5</c:v>
                </c:pt>
                <c:pt idx="2456">
                  <c:v>27.1</c:v>
                </c:pt>
                <c:pt idx="2457">
                  <c:v>26.2</c:v>
                </c:pt>
                <c:pt idx="2458">
                  <c:v>27.7</c:v>
                </c:pt>
                <c:pt idx="2459">
                  <c:v>26.3</c:v>
                </c:pt>
                <c:pt idx="2460">
                  <c:v>27</c:v>
                </c:pt>
                <c:pt idx="2461">
                  <c:v>28.2</c:v>
                </c:pt>
                <c:pt idx="2462">
                  <c:v>26.8</c:v>
                </c:pt>
                <c:pt idx="2463">
                  <c:v>27.9</c:v>
                </c:pt>
                <c:pt idx="2464">
                  <c:v>28</c:v>
                </c:pt>
                <c:pt idx="2465">
                  <c:v>27.7</c:v>
                </c:pt>
                <c:pt idx="2466">
                  <c:v>28.3</c:v>
                </c:pt>
                <c:pt idx="2467">
                  <c:v>28.9</c:v>
                </c:pt>
                <c:pt idx="2468">
                  <c:v>29.2</c:v>
                </c:pt>
                <c:pt idx="2469">
                  <c:v>28.8</c:v>
                </c:pt>
                <c:pt idx="2470">
                  <c:v>27.9</c:v>
                </c:pt>
                <c:pt idx="2471">
                  <c:v>29.8</c:v>
                </c:pt>
                <c:pt idx="2472">
                  <c:v>29.6</c:v>
                </c:pt>
                <c:pt idx="2473">
                  <c:v>30.3</c:v>
                </c:pt>
                <c:pt idx="2474">
                  <c:v>29.3</c:v>
                </c:pt>
                <c:pt idx="2475">
                  <c:v>31.2</c:v>
                </c:pt>
                <c:pt idx="2476">
                  <c:v>31.1</c:v>
                </c:pt>
                <c:pt idx="2477">
                  <c:v>31.4</c:v>
                </c:pt>
                <c:pt idx="2478">
                  <c:v>31.6</c:v>
                </c:pt>
                <c:pt idx="2479">
                  <c:v>32.6</c:v>
                </c:pt>
                <c:pt idx="2480">
                  <c:v>32.5</c:v>
                </c:pt>
                <c:pt idx="2481">
                  <c:v>32.799999999999997</c:v>
                </c:pt>
                <c:pt idx="2482">
                  <c:v>32.9</c:v>
                </c:pt>
                <c:pt idx="2483">
                  <c:v>34.200000000000003</c:v>
                </c:pt>
                <c:pt idx="2484">
                  <c:v>35.299999999999997</c:v>
                </c:pt>
                <c:pt idx="2485">
                  <c:v>37</c:v>
                </c:pt>
                <c:pt idx="2486">
                  <c:v>37.9</c:v>
                </c:pt>
                <c:pt idx="2487">
                  <c:v>37.9</c:v>
                </c:pt>
                <c:pt idx="2488">
                  <c:v>39.4</c:v>
                </c:pt>
                <c:pt idx="2489">
                  <c:v>39.9</c:v>
                </c:pt>
                <c:pt idx="2490">
                  <c:v>40.9</c:v>
                </c:pt>
                <c:pt idx="2491">
                  <c:v>41.1</c:v>
                </c:pt>
                <c:pt idx="2492">
                  <c:v>42.3</c:v>
                </c:pt>
                <c:pt idx="2493">
                  <c:v>43.9</c:v>
                </c:pt>
                <c:pt idx="2494">
                  <c:v>45.9</c:v>
                </c:pt>
                <c:pt idx="2495">
                  <c:v>47.1</c:v>
                </c:pt>
                <c:pt idx="2496">
                  <c:v>47.8</c:v>
                </c:pt>
                <c:pt idx="2497">
                  <c:v>49.1</c:v>
                </c:pt>
                <c:pt idx="2498">
                  <c:v>49.9</c:v>
                </c:pt>
                <c:pt idx="2499">
                  <c:v>50.1</c:v>
                </c:pt>
                <c:pt idx="2500">
                  <c:v>51.7</c:v>
                </c:pt>
                <c:pt idx="2501">
                  <c:v>53.2</c:v>
                </c:pt>
                <c:pt idx="2502">
                  <c:v>54</c:v>
                </c:pt>
                <c:pt idx="2503">
                  <c:v>55.9</c:v>
                </c:pt>
                <c:pt idx="2504">
                  <c:v>56.5</c:v>
                </c:pt>
                <c:pt idx="2505">
                  <c:v>57</c:v>
                </c:pt>
                <c:pt idx="2506">
                  <c:v>56.7</c:v>
                </c:pt>
                <c:pt idx="2507">
                  <c:v>55.4</c:v>
                </c:pt>
                <c:pt idx="2508">
                  <c:v>55.9</c:v>
                </c:pt>
                <c:pt idx="2509">
                  <c:v>53.6</c:v>
                </c:pt>
                <c:pt idx="2510">
                  <c:v>53.8</c:v>
                </c:pt>
                <c:pt idx="2511">
                  <c:v>53.3</c:v>
                </c:pt>
                <c:pt idx="2512">
                  <c:v>54</c:v>
                </c:pt>
                <c:pt idx="2513">
                  <c:v>51.7</c:v>
                </c:pt>
                <c:pt idx="2514">
                  <c:v>50.8</c:v>
                </c:pt>
                <c:pt idx="2515">
                  <c:v>51.8</c:v>
                </c:pt>
                <c:pt idx="2516">
                  <c:v>51.9</c:v>
                </c:pt>
                <c:pt idx="2517">
                  <c:v>50.2</c:v>
                </c:pt>
                <c:pt idx="2518">
                  <c:v>50.2</c:v>
                </c:pt>
                <c:pt idx="2519">
                  <c:v>49.7</c:v>
                </c:pt>
                <c:pt idx="2520">
                  <c:v>48.9</c:v>
                </c:pt>
                <c:pt idx="2521">
                  <c:v>48.3</c:v>
                </c:pt>
                <c:pt idx="2522">
                  <c:v>48.9</c:v>
                </c:pt>
                <c:pt idx="2523">
                  <c:v>49.8</c:v>
                </c:pt>
                <c:pt idx="2524">
                  <c:v>48.9</c:v>
                </c:pt>
                <c:pt idx="2525">
                  <c:v>49.7</c:v>
                </c:pt>
                <c:pt idx="2526">
                  <c:v>49.1</c:v>
                </c:pt>
                <c:pt idx="2527">
                  <c:v>49.6</c:v>
                </c:pt>
                <c:pt idx="2528">
                  <c:v>50.3</c:v>
                </c:pt>
                <c:pt idx="2529">
                  <c:v>50.3</c:v>
                </c:pt>
                <c:pt idx="2530">
                  <c:v>49.6</c:v>
                </c:pt>
                <c:pt idx="2531">
                  <c:v>50.2</c:v>
                </c:pt>
                <c:pt idx="2532">
                  <c:v>50.3</c:v>
                </c:pt>
                <c:pt idx="2533">
                  <c:v>50.4</c:v>
                </c:pt>
                <c:pt idx="2534">
                  <c:v>50.4</c:v>
                </c:pt>
                <c:pt idx="2535">
                  <c:v>49.9</c:v>
                </c:pt>
                <c:pt idx="2536">
                  <c:v>49.9</c:v>
                </c:pt>
                <c:pt idx="2537">
                  <c:v>49.7</c:v>
                </c:pt>
                <c:pt idx="2538">
                  <c:v>48.7</c:v>
                </c:pt>
                <c:pt idx="2539">
                  <c:v>50.2</c:v>
                </c:pt>
                <c:pt idx="2540">
                  <c:v>49.9</c:v>
                </c:pt>
                <c:pt idx="2541">
                  <c:v>51</c:v>
                </c:pt>
                <c:pt idx="2542">
                  <c:v>50.4</c:v>
                </c:pt>
                <c:pt idx="2543">
                  <c:v>50.4</c:v>
                </c:pt>
                <c:pt idx="2544">
                  <c:v>50.5</c:v>
                </c:pt>
                <c:pt idx="2545">
                  <c:v>51.9</c:v>
                </c:pt>
                <c:pt idx="2546">
                  <c:v>50.8</c:v>
                </c:pt>
                <c:pt idx="2547">
                  <c:v>50.4</c:v>
                </c:pt>
                <c:pt idx="2548">
                  <c:v>50.6</c:v>
                </c:pt>
                <c:pt idx="2549">
                  <c:v>50</c:v>
                </c:pt>
                <c:pt idx="2550">
                  <c:v>52.3</c:v>
                </c:pt>
                <c:pt idx="2551">
                  <c:v>50.3</c:v>
                </c:pt>
                <c:pt idx="2552">
                  <c:v>49.7</c:v>
                </c:pt>
                <c:pt idx="2553">
                  <c:v>51.5</c:v>
                </c:pt>
                <c:pt idx="2554">
                  <c:v>49.6</c:v>
                </c:pt>
                <c:pt idx="2555">
                  <c:v>50.1</c:v>
                </c:pt>
                <c:pt idx="2556">
                  <c:v>50</c:v>
                </c:pt>
                <c:pt idx="2557">
                  <c:v>51.2</c:v>
                </c:pt>
                <c:pt idx="2558">
                  <c:v>51.4</c:v>
                </c:pt>
                <c:pt idx="2559">
                  <c:v>51.1</c:v>
                </c:pt>
                <c:pt idx="2560">
                  <c:v>50.8</c:v>
                </c:pt>
                <c:pt idx="2561">
                  <c:v>51</c:v>
                </c:pt>
                <c:pt idx="2562">
                  <c:v>50.9</c:v>
                </c:pt>
                <c:pt idx="2563">
                  <c:v>50.9</c:v>
                </c:pt>
                <c:pt idx="2564">
                  <c:v>51.1</c:v>
                </c:pt>
                <c:pt idx="2565">
                  <c:v>50</c:v>
                </c:pt>
                <c:pt idx="2566">
                  <c:v>50.4</c:v>
                </c:pt>
                <c:pt idx="2567">
                  <c:v>51.7</c:v>
                </c:pt>
                <c:pt idx="2568">
                  <c:v>51.4</c:v>
                </c:pt>
                <c:pt idx="2569">
                  <c:v>51.1</c:v>
                </c:pt>
                <c:pt idx="2570">
                  <c:v>51.1</c:v>
                </c:pt>
                <c:pt idx="2571">
                  <c:v>51.1</c:v>
                </c:pt>
                <c:pt idx="2572">
                  <c:v>50.4</c:v>
                </c:pt>
                <c:pt idx="2573">
                  <c:v>50.4</c:v>
                </c:pt>
                <c:pt idx="2574">
                  <c:v>51.5</c:v>
                </c:pt>
                <c:pt idx="2575">
                  <c:v>50.1</c:v>
                </c:pt>
                <c:pt idx="2576">
                  <c:v>50.4</c:v>
                </c:pt>
                <c:pt idx="2577">
                  <c:v>50</c:v>
                </c:pt>
                <c:pt idx="2578">
                  <c:v>52.6</c:v>
                </c:pt>
                <c:pt idx="2579">
                  <c:v>50.8</c:v>
                </c:pt>
                <c:pt idx="2580">
                  <c:v>51.1</c:v>
                </c:pt>
                <c:pt idx="2581">
                  <c:v>49.1</c:v>
                </c:pt>
                <c:pt idx="2582">
                  <c:v>49.4</c:v>
                </c:pt>
                <c:pt idx="2583">
                  <c:v>50.5</c:v>
                </c:pt>
                <c:pt idx="2584">
                  <c:v>49.8</c:v>
                </c:pt>
                <c:pt idx="2585">
                  <c:v>50.2</c:v>
                </c:pt>
                <c:pt idx="2586">
                  <c:v>51.8</c:v>
                </c:pt>
                <c:pt idx="2587">
                  <c:v>50.1</c:v>
                </c:pt>
                <c:pt idx="2588">
                  <c:v>50.1</c:v>
                </c:pt>
                <c:pt idx="2589">
                  <c:v>50.2</c:v>
                </c:pt>
                <c:pt idx="2590">
                  <c:v>50.9</c:v>
                </c:pt>
                <c:pt idx="2591">
                  <c:v>50.9</c:v>
                </c:pt>
                <c:pt idx="2592">
                  <c:v>50.2</c:v>
                </c:pt>
                <c:pt idx="2593">
                  <c:v>51</c:v>
                </c:pt>
                <c:pt idx="2594">
                  <c:v>51.9</c:v>
                </c:pt>
                <c:pt idx="2595">
                  <c:v>49.6</c:v>
                </c:pt>
                <c:pt idx="2596">
                  <c:v>50</c:v>
                </c:pt>
                <c:pt idx="2597">
                  <c:v>49.8</c:v>
                </c:pt>
                <c:pt idx="2598">
                  <c:v>49.4</c:v>
                </c:pt>
                <c:pt idx="2599">
                  <c:v>50.4</c:v>
                </c:pt>
                <c:pt idx="2600">
                  <c:v>49.3</c:v>
                </c:pt>
                <c:pt idx="2601">
                  <c:v>49.7</c:v>
                </c:pt>
                <c:pt idx="2602">
                  <c:v>49.6</c:v>
                </c:pt>
                <c:pt idx="2603">
                  <c:v>49.2</c:v>
                </c:pt>
                <c:pt idx="2604">
                  <c:v>48.3</c:v>
                </c:pt>
                <c:pt idx="2605">
                  <c:v>50.4</c:v>
                </c:pt>
                <c:pt idx="2606">
                  <c:v>49.9</c:v>
                </c:pt>
                <c:pt idx="2607">
                  <c:v>49.2</c:v>
                </c:pt>
                <c:pt idx="2608">
                  <c:v>48.6</c:v>
                </c:pt>
                <c:pt idx="2609">
                  <c:v>46.7</c:v>
                </c:pt>
                <c:pt idx="2610">
                  <c:v>49</c:v>
                </c:pt>
                <c:pt idx="2611">
                  <c:v>47.2</c:v>
                </c:pt>
                <c:pt idx="2612">
                  <c:v>46.8</c:v>
                </c:pt>
                <c:pt idx="2613">
                  <c:v>46.2</c:v>
                </c:pt>
                <c:pt idx="2614">
                  <c:v>45.1</c:v>
                </c:pt>
                <c:pt idx="2615">
                  <c:v>44.9</c:v>
                </c:pt>
                <c:pt idx="2616">
                  <c:v>43.7</c:v>
                </c:pt>
                <c:pt idx="2617">
                  <c:v>43</c:v>
                </c:pt>
                <c:pt idx="2618">
                  <c:v>41.1</c:v>
                </c:pt>
                <c:pt idx="2619">
                  <c:v>41.3</c:v>
                </c:pt>
                <c:pt idx="2620">
                  <c:v>39</c:v>
                </c:pt>
                <c:pt idx="2621">
                  <c:v>39.4</c:v>
                </c:pt>
                <c:pt idx="2622">
                  <c:v>38</c:v>
                </c:pt>
                <c:pt idx="2623">
                  <c:v>36.700000000000003</c:v>
                </c:pt>
                <c:pt idx="2624">
                  <c:v>35.4</c:v>
                </c:pt>
                <c:pt idx="2625">
                  <c:v>35.6</c:v>
                </c:pt>
                <c:pt idx="2626">
                  <c:v>35</c:v>
                </c:pt>
                <c:pt idx="2627">
                  <c:v>34.299999999999997</c:v>
                </c:pt>
                <c:pt idx="2628">
                  <c:v>34.799999999999997</c:v>
                </c:pt>
                <c:pt idx="2629">
                  <c:v>33.5</c:v>
                </c:pt>
                <c:pt idx="2630">
                  <c:v>34</c:v>
                </c:pt>
                <c:pt idx="2631">
                  <c:v>33.299999999999997</c:v>
                </c:pt>
                <c:pt idx="2632">
                  <c:v>33.9</c:v>
                </c:pt>
                <c:pt idx="2633">
                  <c:v>32.5</c:v>
                </c:pt>
                <c:pt idx="2634">
                  <c:v>31</c:v>
                </c:pt>
                <c:pt idx="2635">
                  <c:v>30.6</c:v>
                </c:pt>
                <c:pt idx="2636">
                  <c:v>31.8</c:v>
                </c:pt>
                <c:pt idx="2637">
                  <c:v>30.9</c:v>
                </c:pt>
                <c:pt idx="2638">
                  <c:v>30.6</c:v>
                </c:pt>
                <c:pt idx="2639">
                  <c:v>31.3</c:v>
                </c:pt>
                <c:pt idx="2640">
                  <c:v>31.9</c:v>
                </c:pt>
                <c:pt idx="2641">
                  <c:v>32.200000000000003</c:v>
                </c:pt>
                <c:pt idx="2642">
                  <c:v>32.299999999999997</c:v>
                </c:pt>
                <c:pt idx="2643">
                  <c:v>31.2</c:v>
                </c:pt>
                <c:pt idx="2644">
                  <c:v>32.1</c:v>
                </c:pt>
                <c:pt idx="2645">
                  <c:v>31.6</c:v>
                </c:pt>
                <c:pt idx="2646">
                  <c:v>31.6</c:v>
                </c:pt>
                <c:pt idx="2647">
                  <c:v>32.700000000000003</c:v>
                </c:pt>
                <c:pt idx="2648">
                  <c:v>30.8</c:v>
                </c:pt>
                <c:pt idx="2649">
                  <c:v>31.7</c:v>
                </c:pt>
                <c:pt idx="2650">
                  <c:v>32.4</c:v>
                </c:pt>
                <c:pt idx="2651">
                  <c:v>31.5</c:v>
                </c:pt>
                <c:pt idx="2652">
                  <c:v>33.5</c:v>
                </c:pt>
                <c:pt idx="2653">
                  <c:v>32.1</c:v>
                </c:pt>
                <c:pt idx="2654">
                  <c:v>32.700000000000003</c:v>
                </c:pt>
                <c:pt idx="2655">
                  <c:v>34.6</c:v>
                </c:pt>
                <c:pt idx="2656">
                  <c:v>33.200000000000003</c:v>
                </c:pt>
                <c:pt idx="2657">
                  <c:v>32.5</c:v>
                </c:pt>
                <c:pt idx="2658">
                  <c:v>34.4</c:v>
                </c:pt>
                <c:pt idx="2659">
                  <c:v>35.1</c:v>
                </c:pt>
                <c:pt idx="2660">
                  <c:v>36.200000000000003</c:v>
                </c:pt>
                <c:pt idx="2661">
                  <c:v>36.700000000000003</c:v>
                </c:pt>
                <c:pt idx="2662">
                  <c:v>36.9</c:v>
                </c:pt>
                <c:pt idx="2663">
                  <c:v>36.6</c:v>
                </c:pt>
                <c:pt idx="2664">
                  <c:v>36.700000000000003</c:v>
                </c:pt>
                <c:pt idx="2665">
                  <c:v>37.4</c:v>
                </c:pt>
                <c:pt idx="2666">
                  <c:v>37.9</c:v>
                </c:pt>
                <c:pt idx="2667">
                  <c:v>39.5</c:v>
                </c:pt>
                <c:pt idx="2668">
                  <c:v>38.799999999999997</c:v>
                </c:pt>
                <c:pt idx="2669">
                  <c:v>40.299999999999997</c:v>
                </c:pt>
                <c:pt idx="2670">
                  <c:v>39.9</c:v>
                </c:pt>
                <c:pt idx="2671">
                  <c:v>41.6</c:v>
                </c:pt>
                <c:pt idx="2672">
                  <c:v>41.3</c:v>
                </c:pt>
                <c:pt idx="2673">
                  <c:v>40.4</c:v>
                </c:pt>
              </c:numCache>
            </c:numRef>
          </c:xVal>
          <c:yVal>
            <c:numRef>
              <c:f>'67M14'!$A$2:$A$2675</c:f>
              <c:numCache>
                <c:formatCode>General</c:formatCode>
                <c:ptCount val="2674"/>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numCache>
            </c:numRef>
          </c:yVal>
          <c:smooth val="1"/>
          <c:extLst>
            <c:ext xmlns:c16="http://schemas.microsoft.com/office/drawing/2014/chart" uri="{C3380CC4-5D6E-409C-BE32-E72D297353CC}">
              <c16:uniqueId val="{00000003-424E-40DB-A0FF-17C8C7CB6139}"/>
            </c:ext>
          </c:extLst>
        </c:ser>
        <c:ser>
          <c:idx val="9"/>
          <c:order val="4"/>
          <c:tx>
            <c:strRef>
              <c:f>'67M14'!$F$1</c:f>
              <c:strCache>
                <c:ptCount val="1"/>
                <c:pt idx="0">
                  <c:v>2019</c:v>
                </c:pt>
              </c:strCache>
            </c:strRef>
          </c:tx>
          <c:spPr>
            <a:ln w="12700" cap="rnd">
              <a:solidFill>
                <a:srgbClr val="00B050"/>
              </a:solidFill>
              <a:round/>
            </a:ln>
            <a:effectLst/>
          </c:spPr>
          <c:marker>
            <c:symbol val="none"/>
          </c:marker>
          <c:xVal>
            <c:numRef>
              <c:f>'67M14'!$F$2:$F$2675</c:f>
              <c:numCache>
                <c:formatCode>General</c:formatCode>
                <c:ptCount val="2674"/>
                <c:pt idx="0">
                  <c:v>2.1</c:v>
                </c:pt>
                <c:pt idx="1">
                  <c:v>2</c:v>
                </c:pt>
                <c:pt idx="2">
                  <c:v>2.6</c:v>
                </c:pt>
                <c:pt idx="3">
                  <c:v>2.9</c:v>
                </c:pt>
                <c:pt idx="4">
                  <c:v>3.7</c:v>
                </c:pt>
                <c:pt idx="5">
                  <c:v>3.8</c:v>
                </c:pt>
                <c:pt idx="6">
                  <c:v>4</c:v>
                </c:pt>
                <c:pt idx="7">
                  <c:v>4.4000000000000004</c:v>
                </c:pt>
                <c:pt idx="8">
                  <c:v>4.0999999999999996</c:v>
                </c:pt>
                <c:pt idx="9">
                  <c:v>4.3</c:v>
                </c:pt>
                <c:pt idx="10">
                  <c:v>4</c:v>
                </c:pt>
                <c:pt idx="11">
                  <c:v>3.8</c:v>
                </c:pt>
                <c:pt idx="12">
                  <c:v>3.7</c:v>
                </c:pt>
                <c:pt idx="13">
                  <c:v>3.8</c:v>
                </c:pt>
                <c:pt idx="14">
                  <c:v>4.4000000000000004</c:v>
                </c:pt>
                <c:pt idx="15">
                  <c:v>4.9000000000000004</c:v>
                </c:pt>
                <c:pt idx="16">
                  <c:v>4.7</c:v>
                </c:pt>
                <c:pt idx="17">
                  <c:v>5.3</c:v>
                </c:pt>
                <c:pt idx="18">
                  <c:v>4.3</c:v>
                </c:pt>
                <c:pt idx="19">
                  <c:v>3.9</c:v>
                </c:pt>
                <c:pt idx="20">
                  <c:v>4.3</c:v>
                </c:pt>
                <c:pt idx="21">
                  <c:v>3.5</c:v>
                </c:pt>
                <c:pt idx="22">
                  <c:v>3.8</c:v>
                </c:pt>
                <c:pt idx="23">
                  <c:v>3.2</c:v>
                </c:pt>
                <c:pt idx="24">
                  <c:v>2.6</c:v>
                </c:pt>
                <c:pt idx="25">
                  <c:v>2.4</c:v>
                </c:pt>
                <c:pt idx="26">
                  <c:v>3.1</c:v>
                </c:pt>
                <c:pt idx="27">
                  <c:v>3.5</c:v>
                </c:pt>
                <c:pt idx="28">
                  <c:v>4.2</c:v>
                </c:pt>
                <c:pt idx="29">
                  <c:v>4</c:v>
                </c:pt>
                <c:pt idx="30">
                  <c:v>3.4</c:v>
                </c:pt>
                <c:pt idx="31">
                  <c:v>2.8</c:v>
                </c:pt>
                <c:pt idx="32">
                  <c:v>3</c:v>
                </c:pt>
                <c:pt idx="33">
                  <c:v>2.6</c:v>
                </c:pt>
                <c:pt idx="34">
                  <c:v>1.7999999999999998</c:v>
                </c:pt>
                <c:pt idx="35">
                  <c:v>3.2</c:v>
                </c:pt>
                <c:pt idx="36">
                  <c:v>2.2000000000000002</c:v>
                </c:pt>
                <c:pt idx="37">
                  <c:v>2.8</c:v>
                </c:pt>
                <c:pt idx="38">
                  <c:v>3.3</c:v>
                </c:pt>
                <c:pt idx="39">
                  <c:v>3.7</c:v>
                </c:pt>
                <c:pt idx="40">
                  <c:v>3.1</c:v>
                </c:pt>
                <c:pt idx="41">
                  <c:v>2.9</c:v>
                </c:pt>
                <c:pt idx="42">
                  <c:v>3.4</c:v>
                </c:pt>
                <c:pt idx="43">
                  <c:v>2.9</c:v>
                </c:pt>
                <c:pt idx="44">
                  <c:v>3.5</c:v>
                </c:pt>
                <c:pt idx="45">
                  <c:v>4.5</c:v>
                </c:pt>
                <c:pt idx="46">
                  <c:v>3.2</c:v>
                </c:pt>
                <c:pt idx="47">
                  <c:v>3.6</c:v>
                </c:pt>
                <c:pt idx="48">
                  <c:v>4.4000000000000004</c:v>
                </c:pt>
                <c:pt idx="49">
                  <c:v>2.7</c:v>
                </c:pt>
                <c:pt idx="50">
                  <c:v>3.3</c:v>
                </c:pt>
                <c:pt idx="51">
                  <c:v>3.6</c:v>
                </c:pt>
                <c:pt idx="52">
                  <c:v>3.3</c:v>
                </c:pt>
                <c:pt idx="53">
                  <c:v>2.8</c:v>
                </c:pt>
                <c:pt idx="54">
                  <c:v>3.3</c:v>
                </c:pt>
                <c:pt idx="55">
                  <c:v>3.3</c:v>
                </c:pt>
                <c:pt idx="56">
                  <c:v>5.0999999999999996</c:v>
                </c:pt>
                <c:pt idx="57">
                  <c:v>4.5</c:v>
                </c:pt>
                <c:pt idx="58">
                  <c:v>5.2</c:v>
                </c:pt>
                <c:pt idx="59">
                  <c:v>5.3</c:v>
                </c:pt>
                <c:pt idx="60">
                  <c:v>4.2</c:v>
                </c:pt>
                <c:pt idx="61">
                  <c:v>3.7</c:v>
                </c:pt>
                <c:pt idx="62">
                  <c:v>4.5</c:v>
                </c:pt>
                <c:pt idx="63">
                  <c:v>4.4000000000000004</c:v>
                </c:pt>
                <c:pt idx="64">
                  <c:v>5.0999999999999996</c:v>
                </c:pt>
                <c:pt idx="65">
                  <c:v>4.5</c:v>
                </c:pt>
                <c:pt idx="66">
                  <c:v>5.5</c:v>
                </c:pt>
                <c:pt idx="67">
                  <c:v>5.4</c:v>
                </c:pt>
                <c:pt idx="68">
                  <c:v>5.2</c:v>
                </c:pt>
                <c:pt idx="69">
                  <c:v>5.6</c:v>
                </c:pt>
                <c:pt idx="70">
                  <c:v>4.5</c:v>
                </c:pt>
                <c:pt idx="71">
                  <c:v>4.5</c:v>
                </c:pt>
                <c:pt idx="72">
                  <c:v>5</c:v>
                </c:pt>
                <c:pt idx="73">
                  <c:v>5.2</c:v>
                </c:pt>
                <c:pt idx="74">
                  <c:v>4.0999999999999996</c:v>
                </c:pt>
                <c:pt idx="75">
                  <c:v>5.3</c:v>
                </c:pt>
                <c:pt idx="76">
                  <c:v>4.7</c:v>
                </c:pt>
                <c:pt idx="77">
                  <c:v>5</c:v>
                </c:pt>
                <c:pt idx="78">
                  <c:v>3.9</c:v>
                </c:pt>
                <c:pt idx="79">
                  <c:v>4</c:v>
                </c:pt>
                <c:pt idx="80">
                  <c:v>6.7</c:v>
                </c:pt>
                <c:pt idx="81">
                  <c:v>6.3</c:v>
                </c:pt>
                <c:pt idx="82">
                  <c:v>6.2</c:v>
                </c:pt>
                <c:pt idx="83">
                  <c:v>5.8</c:v>
                </c:pt>
                <c:pt idx="84">
                  <c:v>6.7</c:v>
                </c:pt>
                <c:pt idx="85">
                  <c:v>5.5</c:v>
                </c:pt>
                <c:pt idx="86">
                  <c:v>6.6</c:v>
                </c:pt>
                <c:pt idx="87">
                  <c:v>5.0999999999999996</c:v>
                </c:pt>
                <c:pt idx="88">
                  <c:v>6.1</c:v>
                </c:pt>
                <c:pt idx="89">
                  <c:v>6</c:v>
                </c:pt>
                <c:pt idx="90">
                  <c:v>5.2</c:v>
                </c:pt>
                <c:pt idx="91">
                  <c:v>6.1</c:v>
                </c:pt>
                <c:pt idx="92">
                  <c:v>5.3</c:v>
                </c:pt>
                <c:pt idx="93">
                  <c:v>6.5</c:v>
                </c:pt>
                <c:pt idx="94">
                  <c:v>5.2</c:v>
                </c:pt>
                <c:pt idx="95">
                  <c:v>5.6</c:v>
                </c:pt>
                <c:pt idx="96">
                  <c:v>6.6</c:v>
                </c:pt>
                <c:pt idx="97">
                  <c:v>5.5</c:v>
                </c:pt>
                <c:pt idx="98">
                  <c:v>5.0999999999999996</c:v>
                </c:pt>
                <c:pt idx="99">
                  <c:v>6.1</c:v>
                </c:pt>
                <c:pt idx="100">
                  <c:v>6.3</c:v>
                </c:pt>
                <c:pt idx="101">
                  <c:v>4.8</c:v>
                </c:pt>
                <c:pt idx="102">
                  <c:v>4.9000000000000004</c:v>
                </c:pt>
                <c:pt idx="103">
                  <c:v>5.8</c:v>
                </c:pt>
                <c:pt idx="104">
                  <c:v>5</c:v>
                </c:pt>
                <c:pt idx="105">
                  <c:v>5.0999999999999996</c:v>
                </c:pt>
                <c:pt idx="106">
                  <c:v>5.8</c:v>
                </c:pt>
                <c:pt idx="107">
                  <c:v>5.9</c:v>
                </c:pt>
                <c:pt idx="108">
                  <c:v>4.9000000000000004</c:v>
                </c:pt>
                <c:pt idx="109">
                  <c:v>6.9</c:v>
                </c:pt>
                <c:pt idx="110">
                  <c:v>6.8</c:v>
                </c:pt>
                <c:pt idx="111">
                  <c:v>4.3</c:v>
                </c:pt>
                <c:pt idx="112">
                  <c:v>1.2000000000000002</c:v>
                </c:pt>
                <c:pt idx="113">
                  <c:v>-1.5</c:v>
                </c:pt>
                <c:pt idx="114">
                  <c:v>-3</c:v>
                </c:pt>
                <c:pt idx="115">
                  <c:v>-5.6999999999999993</c:v>
                </c:pt>
                <c:pt idx="116">
                  <c:v>-7.6</c:v>
                </c:pt>
                <c:pt idx="117">
                  <c:v>-3.2</c:v>
                </c:pt>
                <c:pt idx="118">
                  <c:v>3.6</c:v>
                </c:pt>
                <c:pt idx="119">
                  <c:v>6.9</c:v>
                </c:pt>
                <c:pt idx="120">
                  <c:v>7.8</c:v>
                </c:pt>
                <c:pt idx="121">
                  <c:v>7.7</c:v>
                </c:pt>
                <c:pt idx="122">
                  <c:v>7.1</c:v>
                </c:pt>
                <c:pt idx="123">
                  <c:v>6.1</c:v>
                </c:pt>
                <c:pt idx="124">
                  <c:v>6</c:v>
                </c:pt>
                <c:pt idx="125">
                  <c:v>6.5</c:v>
                </c:pt>
                <c:pt idx="126">
                  <c:v>6.9</c:v>
                </c:pt>
                <c:pt idx="127">
                  <c:v>3.7</c:v>
                </c:pt>
                <c:pt idx="128">
                  <c:v>1.7999999999999998</c:v>
                </c:pt>
                <c:pt idx="129">
                  <c:v>-0.20000000000000018</c:v>
                </c:pt>
                <c:pt idx="130">
                  <c:v>-1.7999999999999998</c:v>
                </c:pt>
                <c:pt idx="131">
                  <c:v>-0.90000000000000036</c:v>
                </c:pt>
                <c:pt idx="132">
                  <c:v>2</c:v>
                </c:pt>
                <c:pt idx="133">
                  <c:v>4.5</c:v>
                </c:pt>
                <c:pt idx="134">
                  <c:v>7.2</c:v>
                </c:pt>
                <c:pt idx="135">
                  <c:v>8.1999999999999993</c:v>
                </c:pt>
                <c:pt idx="136">
                  <c:v>6.1</c:v>
                </c:pt>
                <c:pt idx="137">
                  <c:v>6</c:v>
                </c:pt>
                <c:pt idx="138">
                  <c:v>5</c:v>
                </c:pt>
                <c:pt idx="139">
                  <c:v>5.0999999999999996</c:v>
                </c:pt>
                <c:pt idx="140">
                  <c:v>5.6</c:v>
                </c:pt>
                <c:pt idx="141">
                  <c:v>4.5</c:v>
                </c:pt>
                <c:pt idx="142">
                  <c:v>4.2</c:v>
                </c:pt>
                <c:pt idx="143">
                  <c:v>4.5999999999999996</c:v>
                </c:pt>
                <c:pt idx="144">
                  <c:v>4.2</c:v>
                </c:pt>
                <c:pt idx="145">
                  <c:v>5.2</c:v>
                </c:pt>
                <c:pt idx="146">
                  <c:v>5.6</c:v>
                </c:pt>
                <c:pt idx="147">
                  <c:v>3.8</c:v>
                </c:pt>
                <c:pt idx="148">
                  <c:v>6.1</c:v>
                </c:pt>
                <c:pt idx="149">
                  <c:v>5.3</c:v>
                </c:pt>
                <c:pt idx="150">
                  <c:v>4.2</c:v>
                </c:pt>
                <c:pt idx="151">
                  <c:v>3.1</c:v>
                </c:pt>
                <c:pt idx="152">
                  <c:v>3.2</c:v>
                </c:pt>
                <c:pt idx="153">
                  <c:v>3.4</c:v>
                </c:pt>
                <c:pt idx="154">
                  <c:v>3.8</c:v>
                </c:pt>
                <c:pt idx="155">
                  <c:v>3.9</c:v>
                </c:pt>
                <c:pt idx="156">
                  <c:v>4.5999999999999996</c:v>
                </c:pt>
                <c:pt idx="157">
                  <c:v>4.5</c:v>
                </c:pt>
                <c:pt idx="158">
                  <c:v>5.4</c:v>
                </c:pt>
                <c:pt idx="159">
                  <c:v>4.5999999999999996</c:v>
                </c:pt>
                <c:pt idx="160">
                  <c:v>5.6</c:v>
                </c:pt>
                <c:pt idx="161">
                  <c:v>4.4000000000000004</c:v>
                </c:pt>
                <c:pt idx="162">
                  <c:v>4.0999999999999996</c:v>
                </c:pt>
                <c:pt idx="163">
                  <c:v>4.5</c:v>
                </c:pt>
                <c:pt idx="164">
                  <c:v>3.9</c:v>
                </c:pt>
                <c:pt idx="165">
                  <c:v>4.8</c:v>
                </c:pt>
                <c:pt idx="166">
                  <c:v>4.0999999999999996</c:v>
                </c:pt>
                <c:pt idx="167">
                  <c:v>4.2</c:v>
                </c:pt>
                <c:pt idx="168">
                  <c:v>2.5</c:v>
                </c:pt>
                <c:pt idx="169">
                  <c:v>0.5</c:v>
                </c:pt>
                <c:pt idx="170">
                  <c:v>0.39999999999999991</c:v>
                </c:pt>
                <c:pt idx="171">
                  <c:v>-0.70000000000000018</c:v>
                </c:pt>
                <c:pt idx="172">
                  <c:v>1.7000000000000002</c:v>
                </c:pt>
                <c:pt idx="173">
                  <c:v>3.2</c:v>
                </c:pt>
                <c:pt idx="174">
                  <c:v>4.5999999999999996</c:v>
                </c:pt>
                <c:pt idx="175">
                  <c:v>5.2</c:v>
                </c:pt>
                <c:pt idx="176">
                  <c:v>3.9</c:v>
                </c:pt>
                <c:pt idx="177">
                  <c:v>6.2</c:v>
                </c:pt>
                <c:pt idx="178">
                  <c:v>4.3</c:v>
                </c:pt>
                <c:pt idx="179">
                  <c:v>5.9</c:v>
                </c:pt>
                <c:pt idx="180">
                  <c:v>6.9</c:v>
                </c:pt>
                <c:pt idx="181">
                  <c:v>6.5</c:v>
                </c:pt>
                <c:pt idx="182">
                  <c:v>1.5</c:v>
                </c:pt>
                <c:pt idx="183">
                  <c:v>-4.4000000000000004</c:v>
                </c:pt>
                <c:pt idx="184">
                  <c:v>-14.3</c:v>
                </c:pt>
                <c:pt idx="185">
                  <c:v>-25.9</c:v>
                </c:pt>
                <c:pt idx="186">
                  <c:v>-34.6</c:v>
                </c:pt>
                <c:pt idx="187">
                  <c:v>-41.3</c:v>
                </c:pt>
                <c:pt idx="188">
                  <c:v>-40.4</c:v>
                </c:pt>
                <c:pt idx="189">
                  <c:v>-31</c:v>
                </c:pt>
                <c:pt idx="190">
                  <c:v>-8.5</c:v>
                </c:pt>
                <c:pt idx="191">
                  <c:v>10.1</c:v>
                </c:pt>
                <c:pt idx="192">
                  <c:v>21.8</c:v>
                </c:pt>
                <c:pt idx="193">
                  <c:v>26.6</c:v>
                </c:pt>
                <c:pt idx="194">
                  <c:v>22.3</c:v>
                </c:pt>
                <c:pt idx="195">
                  <c:v>15.2</c:v>
                </c:pt>
                <c:pt idx="196">
                  <c:v>11.1</c:v>
                </c:pt>
                <c:pt idx="197">
                  <c:v>8.5</c:v>
                </c:pt>
                <c:pt idx="198">
                  <c:v>6.9</c:v>
                </c:pt>
                <c:pt idx="199">
                  <c:v>6.2</c:v>
                </c:pt>
                <c:pt idx="200">
                  <c:v>7.7</c:v>
                </c:pt>
                <c:pt idx="201">
                  <c:v>6.5</c:v>
                </c:pt>
                <c:pt idx="202">
                  <c:v>5.2</c:v>
                </c:pt>
                <c:pt idx="203">
                  <c:v>5.9</c:v>
                </c:pt>
                <c:pt idx="204">
                  <c:v>5</c:v>
                </c:pt>
                <c:pt idx="205">
                  <c:v>4.0999999999999996</c:v>
                </c:pt>
                <c:pt idx="206">
                  <c:v>4.0999999999999996</c:v>
                </c:pt>
                <c:pt idx="207">
                  <c:v>4.0999999999999996</c:v>
                </c:pt>
                <c:pt idx="208">
                  <c:v>3.6</c:v>
                </c:pt>
                <c:pt idx="209">
                  <c:v>4.0999999999999996</c:v>
                </c:pt>
                <c:pt idx="210">
                  <c:v>5.4</c:v>
                </c:pt>
                <c:pt idx="211">
                  <c:v>4.3</c:v>
                </c:pt>
                <c:pt idx="212">
                  <c:v>3.9</c:v>
                </c:pt>
                <c:pt idx="213">
                  <c:v>4</c:v>
                </c:pt>
                <c:pt idx="214">
                  <c:v>3.9</c:v>
                </c:pt>
                <c:pt idx="215">
                  <c:v>4</c:v>
                </c:pt>
                <c:pt idx="216">
                  <c:v>3.6</c:v>
                </c:pt>
                <c:pt idx="217">
                  <c:v>2.8</c:v>
                </c:pt>
                <c:pt idx="218">
                  <c:v>4.2</c:v>
                </c:pt>
                <c:pt idx="219">
                  <c:v>4.3</c:v>
                </c:pt>
                <c:pt idx="220">
                  <c:v>3.3</c:v>
                </c:pt>
                <c:pt idx="221">
                  <c:v>4.2</c:v>
                </c:pt>
                <c:pt idx="222">
                  <c:v>4.3</c:v>
                </c:pt>
                <c:pt idx="223">
                  <c:v>4.9000000000000004</c:v>
                </c:pt>
                <c:pt idx="224">
                  <c:v>4.2</c:v>
                </c:pt>
                <c:pt idx="225">
                  <c:v>4.5999999999999996</c:v>
                </c:pt>
                <c:pt idx="226">
                  <c:v>3.9</c:v>
                </c:pt>
                <c:pt idx="227">
                  <c:v>2.8</c:v>
                </c:pt>
                <c:pt idx="228">
                  <c:v>4.7</c:v>
                </c:pt>
                <c:pt idx="229">
                  <c:v>3.9</c:v>
                </c:pt>
                <c:pt idx="230">
                  <c:v>4.7</c:v>
                </c:pt>
                <c:pt idx="231">
                  <c:v>4.7</c:v>
                </c:pt>
                <c:pt idx="232">
                  <c:v>4.8</c:v>
                </c:pt>
                <c:pt idx="233">
                  <c:v>5</c:v>
                </c:pt>
                <c:pt idx="234">
                  <c:v>4.0999999999999996</c:v>
                </c:pt>
                <c:pt idx="235">
                  <c:v>3.5</c:v>
                </c:pt>
                <c:pt idx="236">
                  <c:v>4</c:v>
                </c:pt>
                <c:pt idx="237">
                  <c:v>5.0999999999999996</c:v>
                </c:pt>
                <c:pt idx="238">
                  <c:v>4</c:v>
                </c:pt>
                <c:pt idx="239">
                  <c:v>5.6</c:v>
                </c:pt>
                <c:pt idx="240">
                  <c:v>4.5</c:v>
                </c:pt>
                <c:pt idx="241">
                  <c:v>4.4000000000000004</c:v>
                </c:pt>
                <c:pt idx="242">
                  <c:v>5.5</c:v>
                </c:pt>
                <c:pt idx="243">
                  <c:v>5.2</c:v>
                </c:pt>
                <c:pt idx="244">
                  <c:v>5.3</c:v>
                </c:pt>
                <c:pt idx="245">
                  <c:v>4.9000000000000004</c:v>
                </c:pt>
                <c:pt idx="246">
                  <c:v>4.5999999999999996</c:v>
                </c:pt>
                <c:pt idx="247">
                  <c:v>4.5999999999999996</c:v>
                </c:pt>
                <c:pt idx="248">
                  <c:v>6.9</c:v>
                </c:pt>
                <c:pt idx="249">
                  <c:v>5.4</c:v>
                </c:pt>
                <c:pt idx="250">
                  <c:v>5.6</c:v>
                </c:pt>
                <c:pt idx="251">
                  <c:v>4.8</c:v>
                </c:pt>
                <c:pt idx="252">
                  <c:v>6.8</c:v>
                </c:pt>
                <c:pt idx="253">
                  <c:v>6.4</c:v>
                </c:pt>
                <c:pt idx="254">
                  <c:v>6.6</c:v>
                </c:pt>
                <c:pt idx="255">
                  <c:v>7.4</c:v>
                </c:pt>
                <c:pt idx="256">
                  <c:v>6</c:v>
                </c:pt>
                <c:pt idx="257">
                  <c:v>5.5</c:v>
                </c:pt>
                <c:pt idx="258">
                  <c:v>4.7</c:v>
                </c:pt>
                <c:pt idx="259">
                  <c:v>6.8</c:v>
                </c:pt>
                <c:pt idx="260">
                  <c:v>7.4</c:v>
                </c:pt>
                <c:pt idx="261">
                  <c:v>6.2</c:v>
                </c:pt>
                <c:pt idx="262">
                  <c:v>6.5</c:v>
                </c:pt>
                <c:pt idx="263">
                  <c:v>6.3</c:v>
                </c:pt>
                <c:pt idx="264">
                  <c:v>6.8</c:v>
                </c:pt>
                <c:pt idx="265">
                  <c:v>7.2</c:v>
                </c:pt>
                <c:pt idx="266">
                  <c:v>7.5</c:v>
                </c:pt>
                <c:pt idx="267">
                  <c:v>6.8</c:v>
                </c:pt>
                <c:pt idx="268">
                  <c:v>7.5</c:v>
                </c:pt>
                <c:pt idx="269">
                  <c:v>7.6</c:v>
                </c:pt>
                <c:pt idx="270">
                  <c:v>8.1999999999999993</c:v>
                </c:pt>
                <c:pt idx="271">
                  <c:v>6.9</c:v>
                </c:pt>
                <c:pt idx="272">
                  <c:v>7.3</c:v>
                </c:pt>
                <c:pt idx="273">
                  <c:v>5.9</c:v>
                </c:pt>
                <c:pt idx="274">
                  <c:v>6.3</c:v>
                </c:pt>
                <c:pt idx="275">
                  <c:v>5.0999999999999996</c:v>
                </c:pt>
                <c:pt idx="276">
                  <c:v>5.2</c:v>
                </c:pt>
                <c:pt idx="277">
                  <c:v>3.4</c:v>
                </c:pt>
                <c:pt idx="278">
                  <c:v>2.5</c:v>
                </c:pt>
                <c:pt idx="279">
                  <c:v>0.39999999999999991</c:v>
                </c:pt>
                <c:pt idx="280">
                  <c:v>4.5</c:v>
                </c:pt>
                <c:pt idx="281">
                  <c:v>8.1999999999999993</c:v>
                </c:pt>
                <c:pt idx="282">
                  <c:v>8.1999999999999993</c:v>
                </c:pt>
                <c:pt idx="283">
                  <c:v>7.9</c:v>
                </c:pt>
                <c:pt idx="284">
                  <c:v>6.4</c:v>
                </c:pt>
                <c:pt idx="285">
                  <c:v>6.8</c:v>
                </c:pt>
                <c:pt idx="286">
                  <c:v>6.3</c:v>
                </c:pt>
                <c:pt idx="287">
                  <c:v>6</c:v>
                </c:pt>
                <c:pt idx="288">
                  <c:v>4.0999999999999996</c:v>
                </c:pt>
                <c:pt idx="289">
                  <c:v>5.5</c:v>
                </c:pt>
                <c:pt idx="290">
                  <c:v>5.9</c:v>
                </c:pt>
                <c:pt idx="291">
                  <c:v>6.3</c:v>
                </c:pt>
                <c:pt idx="292">
                  <c:v>5.9</c:v>
                </c:pt>
                <c:pt idx="293">
                  <c:v>6.5</c:v>
                </c:pt>
                <c:pt idx="294">
                  <c:v>7.5</c:v>
                </c:pt>
                <c:pt idx="295">
                  <c:v>6.3</c:v>
                </c:pt>
                <c:pt idx="296">
                  <c:v>5.5</c:v>
                </c:pt>
                <c:pt idx="297">
                  <c:v>6.9</c:v>
                </c:pt>
                <c:pt idx="298">
                  <c:v>6.7</c:v>
                </c:pt>
                <c:pt idx="299">
                  <c:v>6.7</c:v>
                </c:pt>
                <c:pt idx="300">
                  <c:v>5.5</c:v>
                </c:pt>
                <c:pt idx="301">
                  <c:v>5.9</c:v>
                </c:pt>
                <c:pt idx="302">
                  <c:v>6.8</c:v>
                </c:pt>
                <c:pt idx="303">
                  <c:v>6.6</c:v>
                </c:pt>
                <c:pt idx="304">
                  <c:v>5.9</c:v>
                </c:pt>
                <c:pt idx="305">
                  <c:v>5.4</c:v>
                </c:pt>
                <c:pt idx="306">
                  <c:v>6.4</c:v>
                </c:pt>
                <c:pt idx="307">
                  <c:v>8</c:v>
                </c:pt>
                <c:pt idx="308">
                  <c:v>6.4</c:v>
                </c:pt>
                <c:pt idx="309">
                  <c:v>6.8</c:v>
                </c:pt>
                <c:pt idx="310">
                  <c:v>7.8</c:v>
                </c:pt>
                <c:pt idx="311">
                  <c:v>8</c:v>
                </c:pt>
                <c:pt idx="312">
                  <c:v>8.6</c:v>
                </c:pt>
                <c:pt idx="313">
                  <c:v>7.6</c:v>
                </c:pt>
                <c:pt idx="314">
                  <c:v>7.7</c:v>
                </c:pt>
                <c:pt idx="315">
                  <c:v>7.4</c:v>
                </c:pt>
                <c:pt idx="316">
                  <c:v>6.9</c:v>
                </c:pt>
                <c:pt idx="317">
                  <c:v>4.5</c:v>
                </c:pt>
                <c:pt idx="318">
                  <c:v>3.8</c:v>
                </c:pt>
                <c:pt idx="319">
                  <c:v>3.5</c:v>
                </c:pt>
                <c:pt idx="320">
                  <c:v>3</c:v>
                </c:pt>
                <c:pt idx="321">
                  <c:v>5.2</c:v>
                </c:pt>
                <c:pt idx="322">
                  <c:v>6.9</c:v>
                </c:pt>
                <c:pt idx="323">
                  <c:v>9.6</c:v>
                </c:pt>
                <c:pt idx="324">
                  <c:v>8.8000000000000007</c:v>
                </c:pt>
                <c:pt idx="325">
                  <c:v>8</c:v>
                </c:pt>
                <c:pt idx="326">
                  <c:v>5.6</c:v>
                </c:pt>
                <c:pt idx="327">
                  <c:v>4.9000000000000004</c:v>
                </c:pt>
                <c:pt idx="328">
                  <c:v>3.5</c:v>
                </c:pt>
                <c:pt idx="329">
                  <c:v>3.6</c:v>
                </c:pt>
                <c:pt idx="330">
                  <c:v>2.7</c:v>
                </c:pt>
                <c:pt idx="331">
                  <c:v>0.20000000000000018</c:v>
                </c:pt>
                <c:pt idx="332">
                  <c:v>-0.20000000000000018</c:v>
                </c:pt>
                <c:pt idx="333">
                  <c:v>1.2999999999999998</c:v>
                </c:pt>
                <c:pt idx="334">
                  <c:v>3</c:v>
                </c:pt>
                <c:pt idx="335">
                  <c:v>5.4</c:v>
                </c:pt>
                <c:pt idx="336">
                  <c:v>5.8</c:v>
                </c:pt>
                <c:pt idx="337">
                  <c:v>6.5</c:v>
                </c:pt>
                <c:pt idx="338">
                  <c:v>8.3000000000000007</c:v>
                </c:pt>
                <c:pt idx="339">
                  <c:v>10.9</c:v>
                </c:pt>
                <c:pt idx="340">
                  <c:v>12.1</c:v>
                </c:pt>
                <c:pt idx="341">
                  <c:v>11.1</c:v>
                </c:pt>
                <c:pt idx="342">
                  <c:v>9.6</c:v>
                </c:pt>
                <c:pt idx="343">
                  <c:v>10</c:v>
                </c:pt>
                <c:pt idx="344">
                  <c:v>6.8</c:v>
                </c:pt>
                <c:pt idx="345">
                  <c:v>5.9</c:v>
                </c:pt>
                <c:pt idx="346">
                  <c:v>6.5</c:v>
                </c:pt>
                <c:pt idx="347">
                  <c:v>8.8000000000000007</c:v>
                </c:pt>
                <c:pt idx="348">
                  <c:v>8</c:v>
                </c:pt>
                <c:pt idx="349">
                  <c:v>9.1</c:v>
                </c:pt>
                <c:pt idx="350">
                  <c:v>8.5</c:v>
                </c:pt>
                <c:pt idx="351">
                  <c:v>9.3000000000000007</c:v>
                </c:pt>
                <c:pt idx="352">
                  <c:v>10.1</c:v>
                </c:pt>
                <c:pt idx="353">
                  <c:v>7.8</c:v>
                </c:pt>
                <c:pt idx="354">
                  <c:v>7.5</c:v>
                </c:pt>
                <c:pt idx="355">
                  <c:v>6.9</c:v>
                </c:pt>
                <c:pt idx="356">
                  <c:v>5.6</c:v>
                </c:pt>
                <c:pt idx="357">
                  <c:v>4.4000000000000004</c:v>
                </c:pt>
                <c:pt idx="358">
                  <c:v>6.6</c:v>
                </c:pt>
                <c:pt idx="359">
                  <c:v>6.6</c:v>
                </c:pt>
                <c:pt idx="360">
                  <c:v>6.8</c:v>
                </c:pt>
                <c:pt idx="361">
                  <c:v>7</c:v>
                </c:pt>
                <c:pt idx="362">
                  <c:v>6.7</c:v>
                </c:pt>
                <c:pt idx="363">
                  <c:v>4</c:v>
                </c:pt>
                <c:pt idx="364">
                  <c:v>3</c:v>
                </c:pt>
                <c:pt idx="365">
                  <c:v>3.1</c:v>
                </c:pt>
                <c:pt idx="366">
                  <c:v>4.5999999999999996</c:v>
                </c:pt>
                <c:pt idx="367">
                  <c:v>8.9</c:v>
                </c:pt>
                <c:pt idx="368">
                  <c:v>13</c:v>
                </c:pt>
                <c:pt idx="369">
                  <c:v>14.6</c:v>
                </c:pt>
                <c:pt idx="370">
                  <c:v>13.4</c:v>
                </c:pt>
                <c:pt idx="371">
                  <c:v>8.6999999999999993</c:v>
                </c:pt>
                <c:pt idx="372">
                  <c:v>5.2</c:v>
                </c:pt>
                <c:pt idx="373">
                  <c:v>2.4</c:v>
                </c:pt>
                <c:pt idx="374">
                  <c:v>3.6</c:v>
                </c:pt>
                <c:pt idx="375">
                  <c:v>3.4</c:v>
                </c:pt>
                <c:pt idx="376">
                  <c:v>2.8</c:v>
                </c:pt>
                <c:pt idx="377">
                  <c:v>4.8</c:v>
                </c:pt>
                <c:pt idx="378">
                  <c:v>4.5999999999999996</c:v>
                </c:pt>
                <c:pt idx="379">
                  <c:v>6.5</c:v>
                </c:pt>
                <c:pt idx="380">
                  <c:v>6.7</c:v>
                </c:pt>
                <c:pt idx="381">
                  <c:v>5.7</c:v>
                </c:pt>
                <c:pt idx="382">
                  <c:v>5.6</c:v>
                </c:pt>
                <c:pt idx="383">
                  <c:v>5.5</c:v>
                </c:pt>
                <c:pt idx="384">
                  <c:v>5.9</c:v>
                </c:pt>
                <c:pt idx="385">
                  <c:v>7.1</c:v>
                </c:pt>
                <c:pt idx="386">
                  <c:v>7.4</c:v>
                </c:pt>
                <c:pt idx="387">
                  <c:v>7.8</c:v>
                </c:pt>
                <c:pt idx="388">
                  <c:v>7.6</c:v>
                </c:pt>
                <c:pt idx="389">
                  <c:v>7.4</c:v>
                </c:pt>
                <c:pt idx="390">
                  <c:v>6.4</c:v>
                </c:pt>
                <c:pt idx="391">
                  <c:v>7.4</c:v>
                </c:pt>
                <c:pt idx="392">
                  <c:v>6</c:v>
                </c:pt>
                <c:pt idx="393">
                  <c:v>6.7</c:v>
                </c:pt>
                <c:pt idx="394">
                  <c:v>6.2</c:v>
                </c:pt>
                <c:pt idx="395">
                  <c:v>5.5</c:v>
                </c:pt>
                <c:pt idx="396">
                  <c:v>6.2</c:v>
                </c:pt>
                <c:pt idx="397">
                  <c:v>5.4</c:v>
                </c:pt>
                <c:pt idx="398">
                  <c:v>6.5</c:v>
                </c:pt>
                <c:pt idx="399">
                  <c:v>6.4</c:v>
                </c:pt>
                <c:pt idx="400">
                  <c:v>6.7</c:v>
                </c:pt>
                <c:pt idx="401">
                  <c:v>5.7</c:v>
                </c:pt>
                <c:pt idx="402">
                  <c:v>5.4</c:v>
                </c:pt>
                <c:pt idx="403">
                  <c:v>6.2</c:v>
                </c:pt>
                <c:pt idx="404">
                  <c:v>6.2</c:v>
                </c:pt>
                <c:pt idx="405">
                  <c:v>7.3</c:v>
                </c:pt>
                <c:pt idx="406">
                  <c:v>6.8</c:v>
                </c:pt>
                <c:pt idx="407">
                  <c:v>5.4</c:v>
                </c:pt>
                <c:pt idx="408">
                  <c:v>6</c:v>
                </c:pt>
                <c:pt idx="409">
                  <c:v>6.8</c:v>
                </c:pt>
                <c:pt idx="410">
                  <c:v>6.3</c:v>
                </c:pt>
                <c:pt idx="411">
                  <c:v>8</c:v>
                </c:pt>
                <c:pt idx="412">
                  <c:v>7.6</c:v>
                </c:pt>
                <c:pt idx="413">
                  <c:v>7</c:v>
                </c:pt>
                <c:pt idx="414">
                  <c:v>7</c:v>
                </c:pt>
                <c:pt idx="415">
                  <c:v>7.3</c:v>
                </c:pt>
                <c:pt idx="416">
                  <c:v>7.7</c:v>
                </c:pt>
                <c:pt idx="417">
                  <c:v>7.7</c:v>
                </c:pt>
                <c:pt idx="418">
                  <c:v>8.6999999999999993</c:v>
                </c:pt>
                <c:pt idx="419">
                  <c:v>7.7</c:v>
                </c:pt>
                <c:pt idx="420">
                  <c:v>8.6</c:v>
                </c:pt>
                <c:pt idx="421">
                  <c:v>7.3</c:v>
                </c:pt>
                <c:pt idx="422">
                  <c:v>7.8</c:v>
                </c:pt>
                <c:pt idx="423">
                  <c:v>8.5</c:v>
                </c:pt>
                <c:pt idx="424">
                  <c:v>9.6</c:v>
                </c:pt>
                <c:pt idx="425">
                  <c:v>7.8</c:v>
                </c:pt>
                <c:pt idx="426">
                  <c:v>7.2</c:v>
                </c:pt>
                <c:pt idx="427">
                  <c:v>7.6</c:v>
                </c:pt>
                <c:pt idx="428">
                  <c:v>7.1</c:v>
                </c:pt>
                <c:pt idx="429">
                  <c:v>7.5</c:v>
                </c:pt>
                <c:pt idx="430">
                  <c:v>7</c:v>
                </c:pt>
                <c:pt idx="431">
                  <c:v>7.8</c:v>
                </c:pt>
                <c:pt idx="432">
                  <c:v>9.3000000000000007</c:v>
                </c:pt>
                <c:pt idx="433">
                  <c:v>10.4</c:v>
                </c:pt>
                <c:pt idx="434">
                  <c:v>8.9</c:v>
                </c:pt>
                <c:pt idx="435">
                  <c:v>8.4</c:v>
                </c:pt>
                <c:pt idx="436">
                  <c:v>9</c:v>
                </c:pt>
                <c:pt idx="437">
                  <c:v>9.4</c:v>
                </c:pt>
                <c:pt idx="438">
                  <c:v>7.8</c:v>
                </c:pt>
                <c:pt idx="439">
                  <c:v>8.4</c:v>
                </c:pt>
                <c:pt idx="440">
                  <c:v>8.8000000000000007</c:v>
                </c:pt>
                <c:pt idx="441">
                  <c:v>8.3000000000000007</c:v>
                </c:pt>
                <c:pt idx="442">
                  <c:v>7.9</c:v>
                </c:pt>
                <c:pt idx="443">
                  <c:v>8.6</c:v>
                </c:pt>
                <c:pt idx="444">
                  <c:v>6.6</c:v>
                </c:pt>
                <c:pt idx="445">
                  <c:v>8.3000000000000007</c:v>
                </c:pt>
                <c:pt idx="446">
                  <c:v>8.8000000000000007</c:v>
                </c:pt>
                <c:pt idx="447">
                  <c:v>8.6999999999999993</c:v>
                </c:pt>
                <c:pt idx="448">
                  <c:v>8</c:v>
                </c:pt>
                <c:pt idx="449">
                  <c:v>8.8000000000000007</c:v>
                </c:pt>
                <c:pt idx="450">
                  <c:v>9.9</c:v>
                </c:pt>
                <c:pt idx="451">
                  <c:v>8.6</c:v>
                </c:pt>
                <c:pt idx="452">
                  <c:v>8.1999999999999993</c:v>
                </c:pt>
                <c:pt idx="453">
                  <c:v>8</c:v>
                </c:pt>
                <c:pt idx="454">
                  <c:v>8.3000000000000007</c:v>
                </c:pt>
                <c:pt idx="455">
                  <c:v>8.6</c:v>
                </c:pt>
                <c:pt idx="456">
                  <c:v>8</c:v>
                </c:pt>
                <c:pt idx="457">
                  <c:v>9.6</c:v>
                </c:pt>
                <c:pt idx="458">
                  <c:v>8.4</c:v>
                </c:pt>
                <c:pt idx="459">
                  <c:v>8</c:v>
                </c:pt>
                <c:pt idx="460">
                  <c:v>9.5</c:v>
                </c:pt>
                <c:pt idx="461">
                  <c:v>8.9</c:v>
                </c:pt>
                <c:pt idx="462">
                  <c:v>8.8000000000000007</c:v>
                </c:pt>
                <c:pt idx="463">
                  <c:v>9.1</c:v>
                </c:pt>
                <c:pt idx="464">
                  <c:v>8.4</c:v>
                </c:pt>
                <c:pt idx="465">
                  <c:v>8.4</c:v>
                </c:pt>
                <c:pt idx="466">
                  <c:v>9.1</c:v>
                </c:pt>
                <c:pt idx="467">
                  <c:v>7.3</c:v>
                </c:pt>
                <c:pt idx="468">
                  <c:v>8.8000000000000007</c:v>
                </c:pt>
                <c:pt idx="469">
                  <c:v>8.8000000000000007</c:v>
                </c:pt>
                <c:pt idx="470">
                  <c:v>8.5</c:v>
                </c:pt>
                <c:pt idx="471">
                  <c:v>9.1</c:v>
                </c:pt>
                <c:pt idx="472">
                  <c:v>9.1</c:v>
                </c:pt>
                <c:pt idx="473">
                  <c:v>9</c:v>
                </c:pt>
                <c:pt idx="474">
                  <c:v>9.1</c:v>
                </c:pt>
                <c:pt idx="475">
                  <c:v>9.1999999999999993</c:v>
                </c:pt>
                <c:pt idx="476">
                  <c:v>9.3000000000000007</c:v>
                </c:pt>
                <c:pt idx="477">
                  <c:v>7.1</c:v>
                </c:pt>
                <c:pt idx="478">
                  <c:v>8.5</c:v>
                </c:pt>
                <c:pt idx="479">
                  <c:v>8.6</c:v>
                </c:pt>
                <c:pt idx="480">
                  <c:v>8.1</c:v>
                </c:pt>
                <c:pt idx="481">
                  <c:v>9.1</c:v>
                </c:pt>
                <c:pt idx="482">
                  <c:v>7.6</c:v>
                </c:pt>
                <c:pt idx="483">
                  <c:v>9</c:v>
                </c:pt>
                <c:pt idx="484">
                  <c:v>9.5</c:v>
                </c:pt>
                <c:pt idx="485">
                  <c:v>7.8</c:v>
                </c:pt>
                <c:pt idx="486">
                  <c:v>8.8000000000000007</c:v>
                </c:pt>
                <c:pt idx="487">
                  <c:v>8.1999999999999993</c:v>
                </c:pt>
                <c:pt idx="488">
                  <c:v>8.6999999999999993</c:v>
                </c:pt>
                <c:pt idx="489">
                  <c:v>8.8000000000000007</c:v>
                </c:pt>
                <c:pt idx="490">
                  <c:v>9.1999999999999993</c:v>
                </c:pt>
                <c:pt idx="491">
                  <c:v>10.199999999999999</c:v>
                </c:pt>
                <c:pt idx="492">
                  <c:v>9.9</c:v>
                </c:pt>
                <c:pt idx="493">
                  <c:v>9.1999999999999993</c:v>
                </c:pt>
                <c:pt idx="494">
                  <c:v>7.7</c:v>
                </c:pt>
                <c:pt idx="495">
                  <c:v>9.1999999999999993</c:v>
                </c:pt>
                <c:pt idx="496">
                  <c:v>8.8000000000000007</c:v>
                </c:pt>
                <c:pt idx="497">
                  <c:v>9.9</c:v>
                </c:pt>
                <c:pt idx="498">
                  <c:v>8.9</c:v>
                </c:pt>
                <c:pt idx="499">
                  <c:v>8.4</c:v>
                </c:pt>
                <c:pt idx="500">
                  <c:v>10.199999999999999</c:v>
                </c:pt>
                <c:pt idx="501">
                  <c:v>9.8000000000000007</c:v>
                </c:pt>
                <c:pt idx="502">
                  <c:v>9.3000000000000007</c:v>
                </c:pt>
                <c:pt idx="503">
                  <c:v>11.1</c:v>
                </c:pt>
                <c:pt idx="504">
                  <c:v>10</c:v>
                </c:pt>
                <c:pt idx="505">
                  <c:v>9</c:v>
                </c:pt>
                <c:pt idx="506">
                  <c:v>9.1999999999999993</c:v>
                </c:pt>
                <c:pt idx="507">
                  <c:v>8.9</c:v>
                </c:pt>
                <c:pt idx="508">
                  <c:v>9.4</c:v>
                </c:pt>
                <c:pt idx="509">
                  <c:v>9.9</c:v>
                </c:pt>
                <c:pt idx="510">
                  <c:v>10.6</c:v>
                </c:pt>
                <c:pt idx="511">
                  <c:v>9.6</c:v>
                </c:pt>
                <c:pt idx="512">
                  <c:v>8.1</c:v>
                </c:pt>
                <c:pt idx="513">
                  <c:v>10.9</c:v>
                </c:pt>
                <c:pt idx="514">
                  <c:v>10.5</c:v>
                </c:pt>
                <c:pt idx="515">
                  <c:v>10.9</c:v>
                </c:pt>
                <c:pt idx="516">
                  <c:v>10.4</c:v>
                </c:pt>
                <c:pt idx="517">
                  <c:v>10.3</c:v>
                </c:pt>
                <c:pt idx="518">
                  <c:v>10.7</c:v>
                </c:pt>
                <c:pt idx="519">
                  <c:v>10.8</c:v>
                </c:pt>
                <c:pt idx="520">
                  <c:v>12</c:v>
                </c:pt>
                <c:pt idx="521">
                  <c:v>10.9</c:v>
                </c:pt>
                <c:pt idx="522">
                  <c:v>12.4</c:v>
                </c:pt>
                <c:pt idx="523">
                  <c:v>11.9</c:v>
                </c:pt>
                <c:pt idx="524">
                  <c:v>11.8</c:v>
                </c:pt>
                <c:pt idx="525">
                  <c:v>10.8</c:v>
                </c:pt>
                <c:pt idx="526">
                  <c:v>11.6</c:v>
                </c:pt>
                <c:pt idx="527">
                  <c:v>11.2</c:v>
                </c:pt>
                <c:pt idx="528">
                  <c:v>10.7</c:v>
                </c:pt>
                <c:pt idx="529">
                  <c:v>10.9</c:v>
                </c:pt>
                <c:pt idx="530">
                  <c:v>10.9</c:v>
                </c:pt>
                <c:pt idx="531">
                  <c:v>10.1</c:v>
                </c:pt>
                <c:pt idx="532">
                  <c:v>10.9</c:v>
                </c:pt>
                <c:pt idx="533">
                  <c:v>10.4</c:v>
                </c:pt>
                <c:pt idx="534">
                  <c:v>9.9</c:v>
                </c:pt>
                <c:pt idx="535">
                  <c:v>10.5</c:v>
                </c:pt>
                <c:pt idx="536">
                  <c:v>11.3</c:v>
                </c:pt>
                <c:pt idx="537">
                  <c:v>9.5</c:v>
                </c:pt>
                <c:pt idx="538">
                  <c:v>11.1</c:v>
                </c:pt>
                <c:pt idx="539">
                  <c:v>11.5</c:v>
                </c:pt>
                <c:pt idx="540">
                  <c:v>10.8</c:v>
                </c:pt>
                <c:pt idx="541">
                  <c:v>11.3</c:v>
                </c:pt>
                <c:pt idx="542">
                  <c:v>10.6</c:v>
                </c:pt>
                <c:pt idx="543">
                  <c:v>11.5</c:v>
                </c:pt>
                <c:pt idx="544">
                  <c:v>12.1</c:v>
                </c:pt>
                <c:pt idx="545">
                  <c:v>12.2</c:v>
                </c:pt>
                <c:pt idx="546">
                  <c:v>10.5</c:v>
                </c:pt>
                <c:pt idx="547">
                  <c:v>9.4</c:v>
                </c:pt>
                <c:pt idx="548">
                  <c:v>9.4</c:v>
                </c:pt>
                <c:pt idx="549">
                  <c:v>10.7</c:v>
                </c:pt>
                <c:pt idx="550">
                  <c:v>11</c:v>
                </c:pt>
                <c:pt idx="551">
                  <c:v>12.9</c:v>
                </c:pt>
                <c:pt idx="552">
                  <c:v>13.6</c:v>
                </c:pt>
                <c:pt idx="553">
                  <c:v>13.9</c:v>
                </c:pt>
                <c:pt idx="554">
                  <c:v>14.1</c:v>
                </c:pt>
                <c:pt idx="555">
                  <c:v>12.5</c:v>
                </c:pt>
                <c:pt idx="556">
                  <c:v>13.8</c:v>
                </c:pt>
                <c:pt idx="557">
                  <c:v>16.7</c:v>
                </c:pt>
                <c:pt idx="558">
                  <c:v>17.899999999999999</c:v>
                </c:pt>
                <c:pt idx="559">
                  <c:v>18.2</c:v>
                </c:pt>
                <c:pt idx="560">
                  <c:v>19.5</c:v>
                </c:pt>
                <c:pt idx="561">
                  <c:v>19.2</c:v>
                </c:pt>
                <c:pt idx="562">
                  <c:v>19.8</c:v>
                </c:pt>
                <c:pt idx="563">
                  <c:v>19.8</c:v>
                </c:pt>
                <c:pt idx="564">
                  <c:v>19.5</c:v>
                </c:pt>
                <c:pt idx="565">
                  <c:v>19.3</c:v>
                </c:pt>
                <c:pt idx="566">
                  <c:v>19.5</c:v>
                </c:pt>
                <c:pt idx="567">
                  <c:v>20.7</c:v>
                </c:pt>
                <c:pt idx="568">
                  <c:v>21.1</c:v>
                </c:pt>
                <c:pt idx="569">
                  <c:v>20.399999999999999</c:v>
                </c:pt>
                <c:pt idx="570">
                  <c:v>19.8</c:v>
                </c:pt>
                <c:pt idx="571">
                  <c:v>20.5</c:v>
                </c:pt>
                <c:pt idx="572">
                  <c:v>20.3</c:v>
                </c:pt>
                <c:pt idx="573">
                  <c:v>21.8</c:v>
                </c:pt>
                <c:pt idx="574">
                  <c:v>20.5</c:v>
                </c:pt>
                <c:pt idx="575">
                  <c:v>20.3</c:v>
                </c:pt>
                <c:pt idx="576">
                  <c:v>20.6</c:v>
                </c:pt>
                <c:pt idx="577">
                  <c:v>21.4</c:v>
                </c:pt>
                <c:pt idx="578">
                  <c:v>21.6</c:v>
                </c:pt>
                <c:pt idx="579">
                  <c:v>20.7</c:v>
                </c:pt>
                <c:pt idx="580">
                  <c:v>22.1</c:v>
                </c:pt>
                <c:pt idx="581">
                  <c:v>22.4</c:v>
                </c:pt>
                <c:pt idx="582">
                  <c:v>21.7</c:v>
                </c:pt>
                <c:pt idx="583">
                  <c:v>21.9</c:v>
                </c:pt>
                <c:pt idx="584">
                  <c:v>22.2</c:v>
                </c:pt>
                <c:pt idx="585">
                  <c:v>22.5</c:v>
                </c:pt>
                <c:pt idx="586">
                  <c:v>22</c:v>
                </c:pt>
                <c:pt idx="587">
                  <c:v>21.1</c:v>
                </c:pt>
                <c:pt idx="588">
                  <c:v>21.8</c:v>
                </c:pt>
                <c:pt idx="589">
                  <c:v>22.8</c:v>
                </c:pt>
                <c:pt idx="590">
                  <c:v>23.4</c:v>
                </c:pt>
                <c:pt idx="591">
                  <c:v>23.1</c:v>
                </c:pt>
                <c:pt idx="592">
                  <c:v>22.5</c:v>
                </c:pt>
                <c:pt idx="593">
                  <c:v>21.5</c:v>
                </c:pt>
                <c:pt idx="594">
                  <c:v>18.5</c:v>
                </c:pt>
                <c:pt idx="595">
                  <c:v>17.5</c:v>
                </c:pt>
                <c:pt idx="596">
                  <c:v>16</c:v>
                </c:pt>
                <c:pt idx="597">
                  <c:v>11.8</c:v>
                </c:pt>
                <c:pt idx="598">
                  <c:v>9.6999999999999993</c:v>
                </c:pt>
                <c:pt idx="599">
                  <c:v>6.1</c:v>
                </c:pt>
                <c:pt idx="600">
                  <c:v>5.0999999999999996</c:v>
                </c:pt>
                <c:pt idx="601">
                  <c:v>5.7</c:v>
                </c:pt>
                <c:pt idx="602">
                  <c:v>8.6</c:v>
                </c:pt>
                <c:pt idx="603">
                  <c:v>11.5</c:v>
                </c:pt>
                <c:pt idx="604">
                  <c:v>10.5</c:v>
                </c:pt>
                <c:pt idx="605">
                  <c:v>14.3</c:v>
                </c:pt>
                <c:pt idx="606">
                  <c:v>17.399999999999999</c:v>
                </c:pt>
                <c:pt idx="607">
                  <c:v>19.899999999999999</c:v>
                </c:pt>
                <c:pt idx="608">
                  <c:v>21.8</c:v>
                </c:pt>
                <c:pt idx="609">
                  <c:v>21.8</c:v>
                </c:pt>
                <c:pt idx="610">
                  <c:v>19.3</c:v>
                </c:pt>
                <c:pt idx="611">
                  <c:v>19.8</c:v>
                </c:pt>
                <c:pt idx="612">
                  <c:v>22</c:v>
                </c:pt>
                <c:pt idx="613">
                  <c:v>23.4</c:v>
                </c:pt>
                <c:pt idx="614">
                  <c:v>23.2</c:v>
                </c:pt>
                <c:pt idx="615">
                  <c:v>22.5</c:v>
                </c:pt>
                <c:pt idx="616">
                  <c:v>21.5</c:v>
                </c:pt>
                <c:pt idx="617">
                  <c:v>20.9</c:v>
                </c:pt>
                <c:pt idx="618">
                  <c:v>20.8</c:v>
                </c:pt>
                <c:pt idx="619">
                  <c:v>21.1</c:v>
                </c:pt>
                <c:pt idx="620">
                  <c:v>20.5</c:v>
                </c:pt>
                <c:pt idx="621">
                  <c:v>20.2</c:v>
                </c:pt>
                <c:pt idx="622">
                  <c:v>20.100000000000001</c:v>
                </c:pt>
                <c:pt idx="623">
                  <c:v>20.6</c:v>
                </c:pt>
                <c:pt idx="624">
                  <c:v>21.6</c:v>
                </c:pt>
                <c:pt idx="625">
                  <c:v>22.1</c:v>
                </c:pt>
                <c:pt idx="626">
                  <c:v>20.6</c:v>
                </c:pt>
                <c:pt idx="627">
                  <c:v>19.5</c:v>
                </c:pt>
                <c:pt idx="628">
                  <c:v>20.2</c:v>
                </c:pt>
                <c:pt idx="629">
                  <c:v>18.8</c:v>
                </c:pt>
                <c:pt idx="630">
                  <c:v>20.100000000000001</c:v>
                </c:pt>
                <c:pt idx="631">
                  <c:v>19.7</c:v>
                </c:pt>
                <c:pt idx="632">
                  <c:v>19.600000000000001</c:v>
                </c:pt>
                <c:pt idx="633">
                  <c:v>19</c:v>
                </c:pt>
                <c:pt idx="634">
                  <c:v>18.600000000000001</c:v>
                </c:pt>
                <c:pt idx="635">
                  <c:v>16.3</c:v>
                </c:pt>
                <c:pt idx="636">
                  <c:v>16.399999999999999</c:v>
                </c:pt>
                <c:pt idx="637">
                  <c:v>16</c:v>
                </c:pt>
                <c:pt idx="638">
                  <c:v>16</c:v>
                </c:pt>
                <c:pt idx="639">
                  <c:v>16.2</c:v>
                </c:pt>
                <c:pt idx="640">
                  <c:v>13.4</c:v>
                </c:pt>
                <c:pt idx="641">
                  <c:v>13.5</c:v>
                </c:pt>
                <c:pt idx="642">
                  <c:v>13.4</c:v>
                </c:pt>
                <c:pt idx="643">
                  <c:v>13.6</c:v>
                </c:pt>
                <c:pt idx="644">
                  <c:v>13.3</c:v>
                </c:pt>
                <c:pt idx="645">
                  <c:v>17.7</c:v>
                </c:pt>
                <c:pt idx="646">
                  <c:v>17.600000000000001</c:v>
                </c:pt>
                <c:pt idx="647">
                  <c:v>17.5</c:v>
                </c:pt>
                <c:pt idx="648">
                  <c:v>17.5</c:v>
                </c:pt>
                <c:pt idx="649">
                  <c:v>17.7</c:v>
                </c:pt>
                <c:pt idx="650">
                  <c:v>17.399999999999999</c:v>
                </c:pt>
                <c:pt idx="651">
                  <c:v>16.899999999999999</c:v>
                </c:pt>
                <c:pt idx="652">
                  <c:v>16.2</c:v>
                </c:pt>
                <c:pt idx="653">
                  <c:v>16</c:v>
                </c:pt>
                <c:pt idx="654">
                  <c:v>17.2</c:v>
                </c:pt>
                <c:pt idx="655">
                  <c:v>17.5</c:v>
                </c:pt>
                <c:pt idx="656">
                  <c:v>18</c:v>
                </c:pt>
                <c:pt idx="657">
                  <c:v>18.7</c:v>
                </c:pt>
                <c:pt idx="658">
                  <c:v>17.2</c:v>
                </c:pt>
                <c:pt idx="659">
                  <c:v>20</c:v>
                </c:pt>
                <c:pt idx="660">
                  <c:v>18.399999999999999</c:v>
                </c:pt>
                <c:pt idx="661">
                  <c:v>17.899999999999999</c:v>
                </c:pt>
                <c:pt idx="662">
                  <c:v>18.399999999999999</c:v>
                </c:pt>
                <c:pt idx="663">
                  <c:v>16.7</c:v>
                </c:pt>
                <c:pt idx="664">
                  <c:v>17.3</c:v>
                </c:pt>
                <c:pt idx="665">
                  <c:v>16.899999999999999</c:v>
                </c:pt>
                <c:pt idx="666">
                  <c:v>17.600000000000001</c:v>
                </c:pt>
                <c:pt idx="667">
                  <c:v>17.100000000000001</c:v>
                </c:pt>
                <c:pt idx="668">
                  <c:v>17.100000000000001</c:v>
                </c:pt>
                <c:pt idx="669">
                  <c:v>17.600000000000001</c:v>
                </c:pt>
                <c:pt idx="670">
                  <c:v>17.2</c:v>
                </c:pt>
                <c:pt idx="671">
                  <c:v>17.2</c:v>
                </c:pt>
                <c:pt idx="672">
                  <c:v>17.8</c:v>
                </c:pt>
                <c:pt idx="673">
                  <c:v>17.100000000000001</c:v>
                </c:pt>
                <c:pt idx="674">
                  <c:v>17.8</c:v>
                </c:pt>
                <c:pt idx="675">
                  <c:v>17.2</c:v>
                </c:pt>
                <c:pt idx="676">
                  <c:v>15.5</c:v>
                </c:pt>
                <c:pt idx="677">
                  <c:v>15.1</c:v>
                </c:pt>
                <c:pt idx="678">
                  <c:v>15.7</c:v>
                </c:pt>
                <c:pt idx="679">
                  <c:v>16.5</c:v>
                </c:pt>
                <c:pt idx="680">
                  <c:v>16.600000000000001</c:v>
                </c:pt>
                <c:pt idx="681">
                  <c:v>17.5</c:v>
                </c:pt>
                <c:pt idx="682">
                  <c:v>17.5</c:v>
                </c:pt>
                <c:pt idx="683">
                  <c:v>17</c:v>
                </c:pt>
                <c:pt idx="684">
                  <c:v>15.8</c:v>
                </c:pt>
                <c:pt idx="685">
                  <c:v>18.399999999999999</c:v>
                </c:pt>
                <c:pt idx="686">
                  <c:v>20.399999999999999</c:v>
                </c:pt>
                <c:pt idx="687">
                  <c:v>20.9</c:v>
                </c:pt>
                <c:pt idx="688">
                  <c:v>21.5</c:v>
                </c:pt>
                <c:pt idx="689">
                  <c:v>19.399999999999999</c:v>
                </c:pt>
                <c:pt idx="690">
                  <c:v>21.5</c:v>
                </c:pt>
                <c:pt idx="691">
                  <c:v>20.8</c:v>
                </c:pt>
                <c:pt idx="692">
                  <c:v>19.8</c:v>
                </c:pt>
                <c:pt idx="693">
                  <c:v>19.2</c:v>
                </c:pt>
                <c:pt idx="694">
                  <c:v>20.2</c:v>
                </c:pt>
                <c:pt idx="695">
                  <c:v>21.9</c:v>
                </c:pt>
                <c:pt idx="696">
                  <c:v>21.6</c:v>
                </c:pt>
                <c:pt idx="697">
                  <c:v>21.7</c:v>
                </c:pt>
                <c:pt idx="698">
                  <c:v>22.1</c:v>
                </c:pt>
                <c:pt idx="699">
                  <c:v>20.100000000000001</c:v>
                </c:pt>
                <c:pt idx="700">
                  <c:v>21.3</c:v>
                </c:pt>
                <c:pt idx="701">
                  <c:v>22.7</c:v>
                </c:pt>
                <c:pt idx="702">
                  <c:v>22.1</c:v>
                </c:pt>
                <c:pt idx="703">
                  <c:v>22.7</c:v>
                </c:pt>
                <c:pt idx="704">
                  <c:v>21.7</c:v>
                </c:pt>
                <c:pt idx="705">
                  <c:v>21.9</c:v>
                </c:pt>
                <c:pt idx="706">
                  <c:v>22.3</c:v>
                </c:pt>
                <c:pt idx="707">
                  <c:v>23.2</c:v>
                </c:pt>
                <c:pt idx="708">
                  <c:v>21.6</c:v>
                </c:pt>
                <c:pt idx="709">
                  <c:v>22.6</c:v>
                </c:pt>
                <c:pt idx="710">
                  <c:v>21.9</c:v>
                </c:pt>
                <c:pt idx="711">
                  <c:v>22</c:v>
                </c:pt>
                <c:pt idx="712">
                  <c:v>21.9</c:v>
                </c:pt>
                <c:pt idx="713">
                  <c:v>24.2</c:v>
                </c:pt>
                <c:pt idx="714">
                  <c:v>26.6</c:v>
                </c:pt>
                <c:pt idx="715">
                  <c:v>28.7</c:v>
                </c:pt>
                <c:pt idx="716">
                  <c:v>29.3</c:v>
                </c:pt>
                <c:pt idx="717">
                  <c:v>27.1</c:v>
                </c:pt>
                <c:pt idx="718">
                  <c:v>25.4</c:v>
                </c:pt>
                <c:pt idx="719">
                  <c:v>20.8</c:v>
                </c:pt>
                <c:pt idx="720">
                  <c:v>15.6</c:v>
                </c:pt>
                <c:pt idx="721">
                  <c:v>15.1</c:v>
                </c:pt>
                <c:pt idx="722">
                  <c:v>15.7</c:v>
                </c:pt>
                <c:pt idx="723">
                  <c:v>19.2</c:v>
                </c:pt>
                <c:pt idx="724">
                  <c:v>22</c:v>
                </c:pt>
                <c:pt idx="725">
                  <c:v>25.6</c:v>
                </c:pt>
                <c:pt idx="726">
                  <c:v>28.7</c:v>
                </c:pt>
                <c:pt idx="727">
                  <c:v>31.1</c:v>
                </c:pt>
                <c:pt idx="728">
                  <c:v>32</c:v>
                </c:pt>
                <c:pt idx="729">
                  <c:v>31.1</c:v>
                </c:pt>
                <c:pt idx="730">
                  <c:v>29</c:v>
                </c:pt>
                <c:pt idx="731">
                  <c:v>27.7</c:v>
                </c:pt>
                <c:pt idx="732">
                  <c:v>27.5</c:v>
                </c:pt>
                <c:pt idx="733">
                  <c:v>25.8</c:v>
                </c:pt>
                <c:pt idx="734">
                  <c:v>23</c:v>
                </c:pt>
                <c:pt idx="735">
                  <c:v>21.7</c:v>
                </c:pt>
                <c:pt idx="736">
                  <c:v>23.5</c:v>
                </c:pt>
                <c:pt idx="737">
                  <c:v>28.5</c:v>
                </c:pt>
                <c:pt idx="738">
                  <c:v>31.2</c:v>
                </c:pt>
                <c:pt idx="739">
                  <c:v>34.1</c:v>
                </c:pt>
                <c:pt idx="740">
                  <c:v>34.299999999999997</c:v>
                </c:pt>
                <c:pt idx="741">
                  <c:v>34.700000000000003</c:v>
                </c:pt>
                <c:pt idx="742">
                  <c:v>33.1</c:v>
                </c:pt>
                <c:pt idx="743">
                  <c:v>31.6</c:v>
                </c:pt>
                <c:pt idx="744">
                  <c:v>29.3</c:v>
                </c:pt>
                <c:pt idx="745">
                  <c:v>29.8</c:v>
                </c:pt>
                <c:pt idx="746">
                  <c:v>29.9</c:v>
                </c:pt>
                <c:pt idx="747">
                  <c:v>27.9</c:v>
                </c:pt>
                <c:pt idx="748">
                  <c:v>29.4</c:v>
                </c:pt>
                <c:pt idx="749">
                  <c:v>28</c:v>
                </c:pt>
                <c:pt idx="750">
                  <c:v>27.6</c:v>
                </c:pt>
                <c:pt idx="751">
                  <c:v>26.6</c:v>
                </c:pt>
                <c:pt idx="752">
                  <c:v>26.1</c:v>
                </c:pt>
                <c:pt idx="753">
                  <c:v>24.3</c:v>
                </c:pt>
                <c:pt idx="754">
                  <c:v>22.8</c:v>
                </c:pt>
                <c:pt idx="755">
                  <c:v>22</c:v>
                </c:pt>
                <c:pt idx="756">
                  <c:v>22.2</c:v>
                </c:pt>
                <c:pt idx="757">
                  <c:v>22.9</c:v>
                </c:pt>
                <c:pt idx="758">
                  <c:v>20.2</c:v>
                </c:pt>
                <c:pt idx="759">
                  <c:v>19.5</c:v>
                </c:pt>
                <c:pt idx="760">
                  <c:v>20.100000000000001</c:v>
                </c:pt>
                <c:pt idx="761">
                  <c:v>19.899999999999999</c:v>
                </c:pt>
                <c:pt idx="762">
                  <c:v>19.8</c:v>
                </c:pt>
                <c:pt idx="763">
                  <c:v>19.100000000000001</c:v>
                </c:pt>
                <c:pt idx="764">
                  <c:v>19.3</c:v>
                </c:pt>
                <c:pt idx="765">
                  <c:v>18.399999999999999</c:v>
                </c:pt>
                <c:pt idx="766">
                  <c:v>15.8</c:v>
                </c:pt>
                <c:pt idx="767">
                  <c:v>14.5</c:v>
                </c:pt>
                <c:pt idx="768">
                  <c:v>16.100000000000001</c:v>
                </c:pt>
                <c:pt idx="769">
                  <c:v>17.8</c:v>
                </c:pt>
                <c:pt idx="770">
                  <c:v>16.7</c:v>
                </c:pt>
                <c:pt idx="771">
                  <c:v>17.2</c:v>
                </c:pt>
                <c:pt idx="772">
                  <c:v>14.8</c:v>
                </c:pt>
                <c:pt idx="773">
                  <c:v>15.7</c:v>
                </c:pt>
                <c:pt idx="774">
                  <c:v>17.5</c:v>
                </c:pt>
                <c:pt idx="775">
                  <c:v>18.3</c:v>
                </c:pt>
                <c:pt idx="776">
                  <c:v>18.5</c:v>
                </c:pt>
                <c:pt idx="777">
                  <c:v>19.2</c:v>
                </c:pt>
                <c:pt idx="778">
                  <c:v>21.8</c:v>
                </c:pt>
                <c:pt idx="779">
                  <c:v>22.7</c:v>
                </c:pt>
                <c:pt idx="780">
                  <c:v>20.8</c:v>
                </c:pt>
                <c:pt idx="781">
                  <c:v>22.8</c:v>
                </c:pt>
                <c:pt idx="782">
                  <c:v>21.4</c:v>
                </c:pt>
                <c:pt idx="783">
                  <c:v>20.3</c:v>
                </c:pt>
                <c:pt idx="784">
                  <c:v>19.7</c:v>
                </c:pt>
                <c:pt idx="785">
                  <c:v>20.100000000000001</c:v>
                </c:pt>
                <c:pt idx="786">
                  <c:v>21.8</c:v>
                </c:pt>
                <c:pt idx="787">
                  <c:v>23.6</c:v>
                </c:pt>
                <c:pt idx="788">
                  <c:v>23.3</c:v>
                </c:pt>
                <c:pt idx="789">
                  <c:v>22.3</c:v>
                </c:pt>
                <c:pt idx="790">
                  <c:v>22</c:v>
                </c:pt>
                <c:pt idx="791">
                  <c:v>21.6</c:v>
                </c:pt>
                <c:pt idx="792">
                  <c:v>21.1</c:v>
                </c:pt>
                <c:pt idx="793">
                  <c:v>20.5</c:v>
                </c:pt>
                <c:pt idx="794">
                  <c:v>19.8</c:v>
                </c:pt>
                <c:pt idx="795">
                  <c:v>19.600000000000001</c:v>
                </c:pt>
                <c:pt idx="796">
                  <c:v>20.2</c:v>
                </c:pt>
                <c:pt idx="797">
                  <c:v>20.9</c:v>
                </c:pt>
                <c:pt idx="798">
                  <c:v>20.6</c:v>
                </c:pt>
                <c:pt idx="799">
                  <c:v>19</c:v>
                </c:pt>
                <c:pt idx="800">
                  <c:v>20.6</c:v>
                </c:pt>
                <c:pt idx="801">
                  <c:v>20</c:v>
                </c:pt>
                <c:pt idx="802">
                  <c:v>19.5</c:v>
                </c:pt>
                <c:pt idx="803">
                  <c:v>20.7</c:v>
                </c:pt>
                <c:pt idx="804">
                  <c:v>22.4</c:v>
                </c:pt>
                <c:pt idx="805">
                  <c:v>22.2</c:v>
                </c:pt>
                <c:pt idx="806">
                  <c:v>24.3</c:v>
                </c:pt>
                <c:pt idx="807">
                  <c:v>22.7</c:v>
                </c:pt>
                <c:pt idx="808">
                  <c:v>23.5</c:v>
                </c:pt>
                <c:pt idx="809">
                  <c:v>21.7</c:v>
                </c:pt>
                <c:pt idx="810">
                  <c:v>21.6</c:v>
                </c:pt>
                <c:pt idx="811">
                  <c:v>23.5</c:v>
                </c:pt>
                <c:pt idx="812">
                  <c:v>24.2</c:v>
                </c:pt>
                <c:pt idx="813">
                  <c:v>23.7</c:v>
                </c:pt>
                <c:pt idx="814">
                  <c:v>24.2</c:v>
                </c:pt>
                <c:pt idx="815">
                  <c:v>24</c:v>
                </c:pt>
                <c:pt idx="816">
                  <c:v>24.3</c:v>
                </c:pt>
                <c:pt idx="817">
                  <c:v>22.7</c:v>
                </c:pt>
                <c:pt idx="818">
                  <c:v>24.1</c:v>
                </c:pt>
                <c:pt idx="819">
                  <c:v>21.9</c:v>
                </c:pt>
                <c:pt idx="820">
                  <c:v>23</c:v>
                </c:pt>
                <c:pt idx="821">
                  <c:v>23</c:v>
                </c:pt>
                <c:pt idx="822">
                  <c:v>21.8</c:v>
                </c:pt>
                <c:pt idx="823">
                  <c:v>22.4</c:v>
                </c:pt>
                <c:pt idx="824">
                  <c:v>22.8</c:v>
                </c:pt>
                <c:pt idx="825">
                  <c:v>21.4</c:v>
                </c:pt>
                <c:pt idx="826">
                  <c:v>22.1</c:v>
                </c:pt>
                <c:pt idx="827">
                  <c:v>24.1</c:v>
                </c:pt>
                <c:pt idx="828">
                  <c:v>24.8</c:v>
                </c:pt>
                <c:pt idx="829">
                  <c:v>23.3</c:v>
                </c:pt>
                <c:pt idx="830">
                  <c:v>22.7</c:v>
                </c:pt>
                <c:pt idx="831">
                  <c:v>21.9</c:v>
                </c:pt>
                <c:pt idx="832">
                  <c:v>21.8</c:v>
                </c:pt>
                <c:pt idx="833">
                  <c:v>22.8</c:v>
                </c:pt>
                <c:pt idx="834">
                  <c:v>22.2</c:v>
                </c:pt>
                <c:pt idx="835">
                  <c:v>21.2</c:v>
                </c:pt>
                <c:pt idx="836">
                  <c:v>22.2</c:v>
                </c:pt>
                <c:pt idx="837">
                  <c:v>21.7</c:v>
                </c:pt>
                <c:pt idx="838">
                  <c:v>22.9</c:v>
                </c:pt>
                <c:pt idx="839">
                  <c:v>21.8</c:v>
                </c:pt>
                <c:pt idx="840">
                  <c:v>21.1</c:v>
                </c:pt>
                <c:pt idx="841">
                  <c:v>20.399999999999999</c:v>
                </c:pt>
                <c:pt idx="842">
                  <c:v>20.8</c:v>
                </c:pt>
                <c:pt idx="843">
                  <c:v>20.8</c:v>
                </c:pt>
                <c:pt idx="844">
                  <c:v>20.399999999999999</c:v>
                </c:pt>
                <c:pt idx="845">
                  <c:v>21</c:v>
                </c:pt>
                <c:pt idx="846">
                  <c:v>21</c:v>
                </c:pt>
                <c:pt idx="847">
                  <c:v>20</c:v>
                </c:pt>
                <c:pt idx="848">
                  <c:v>21.3</c:v>
                </c:pt>
                <c:pt idx="849">
                  <c:v>21.2</c:v>
                </c:pt>
                <c:pt idx="850">
                  <c:v>20.3</c:v>
                </c:pt>
                <c:pt idx="851">
                  <c:v>20.3</c:v>
                </c:pt>
                <c:pt idx="852">
                  <c:v>19.399999999999999</c:v>
                </c:pt>
                <c:pt idx="853">
                  <c:v>19.7</c:v>
                </c:pt>
                <c:pt idx="854">
                  <c:v>19.600000000000001</c:v>
                </c:pt>
                <c:pt idx="855">
                  <c:v>18.5</c:v>
                </c:pt>
                <c:pt idx="856">
                  <c:v>19.3</c:v>
                </c:pt>
                <c:pt idx="857">
                  <c:v>20.2</c:v>
                </c:pt>
                <c:pt idx="858">
                  <c:v>20.2</c:v>
                </c:pt>
                <c:pt idx="859">
                  <c:v>19.5</c:v>
                </c:pt>
                <c:pt idx="860">
                  <c:v>18.899999999999999</c:v>
                </c:pt>
                <c:pt idx="861">
                  <c:v>19.3</c:v>
                </c:pt>
                <c:pt idx="862">
                  <c:v>18.600000000000001</c:v>
                </c:pt>
                <c:pt idx="863">
                  <c:v>19</c:v>
                </c:pt>
                <c:pt idx="864">
                  <c:v>18.899999999999999</c:v>
                </c:pt>
                <c:pt idx="865">
                  <c:v>17.8</c:v>
                </c:pt>
                <c:pt idx="866">
                  <c:v>18.100000000000001</c:v>
                </c:pt>
                <c:pt idx="867">
                  <c:v>18.600000000000001</c:v>
                </c:pt>
                <c:pt idx="868">
                  <c:v>17.899999999999999</c:v>
                </c:pt>
                <c:pt idx="869">
                  <c:v>17.399999999999999</c:v>
                </c:pt>
                <c:pt idx="870">
                  <c:v>17.600000000000001</c:v>
                </c:pt>
                <c:pt idx="871">
                  <c:v>17.8</c:v>
                </c:pt>
                <c:pt idx="872">
                  <c:v>17.7</c:v>
                </c:pt>
                <c:pt idx="873">
                  <c:v>17.8</c:v>
                </c:pt>
                <c:pt idx="874">
                  <c:v>16.899999999999999</c:v>
                </c:pt>
                <c:pt idx="875">
                  <c:v>16.2</c:v>
                </c:pt>
                <c:pt idx="876">
                  <c:v>16.100000000000001</c:v>
                </c:pt>
                <c:pt idx="877">
                  <c:v>15.8</c:v>
                </c:pt>
                <c:pt idx="878">
                  <c:v>15.9</c:v>
                </c:pt>
                <c:pt idx="879">
                  <c:v>14.1</c:v>
                </c:pt>
                <c:pt idx="880">
                  <c:v>13.8</c:v>
                </c:pt>
                <c:pt idx="881">
                  <c:v>13.9</c:v>
                </c:pt>
                <c:pt idx="882">
                  <c:v>13.2</c:v>
                </c:pt>
                <c:pt idx="883">
                  <c:v>13.3</c:v>
                </c:pt>
                <c:pt idx="884">
                  <c:v>13</c:v>
                </c:pt>
                <c:pt idx="885">
                  <c:v>12.1</c:v>
                </c:pt>
                <c:pt idx="886">
                  <c:v>12.3</c:v>
                </c:pt>
                <c:pt idx="887">
                  <c:v>11.8</c:v>
                </c:pt>
                <c:pt idx="888">
                  <c:v>12.7</c:v>
                </c:pt>
                <c:pt idx="889">
                  <c:v>12.2</c:v>
                </c:pt>
                <c:pt idx="890">
                  <c:v>11.6</c:v>
                </c:pt>
                <c:pt idx="891">
                  <c:v>12</c:v>
                </c:pt>
                <c:pt idx="892">
                  <c:v>11.5</c:v>
                </c:pt>
                <c:pt idx="893">
                  <c:v>10.9</c:v>
                </c:pt>
                <c:pt idx="894">
                  <c:v>12</c:v>
                </c:pt>
                <c:pt idx="895">
                  <c:v>11.8</c:v>
                </c:pt>
                <c:pt idx="896">
                  <c:v>11.5</c:v>
                </c:pt>
                <c:pt idx="897">
                  <c:v>12.2</c:v>
                </c:pt>
                <c:pt idx="898">
                  <c:v>11.3</c:v>
                </c:pt>
                <c:pt idx="899">
                  <c:v>10.1</c:v>
                </c:pt>
                <c:pt idx="900">
                  <c:v>10.9</c:v>
                </c:pt>
                <c:pt idx="901">
                  <c:v>11.3</c:v>
                </c:pt>
                <c:pt idx="902">
                  <c:v>10.7</c:v>
                </c:pt>
                <c:pt idx="903">
                  <c:v>11.6</c:v>
                </c:pt>
                <c:pt idx="904">
                  <c:v>10.8</c:v>
                </c:pt>
                <c:pt idx="905">
                  <c:v>11.3</c:v>
                </c:pt>
                <c:pt idx="906">
                  <c:v>11.6</c:v>
                </c:pt>
                <c:pt idx="907">
                  <c:v>11.4</c:v>
                </c:pt>
                <c:pt idx="908">
                  <c:v>11.7</c:v>
                </c:pt>
                <c:pt idx="909">
                  <c:v>11.4</c:v>
                </c:pt>
                <c:pt idx="910">
                  <c:v>12.1</c:v>
                </c:pt>
                <c:pt idx="911">
                  <c:v>12.7</c:v>
                </c:pt>
                <c:pt idx="912">
                  <c:v>12.3</c:v>
                </c:pt>
                <c:pt idx="913">
                  <c:v>11.9</c:v>
                </c:pt>
                <c:pt idx="914">
                  <c:v>12</c:v>
                </c:pt>
                <c:pt idx="915">
                  <c:v>10.4</c:v>
                </c:pt>
                <c:pt idx="916">
                  <c:v>11.2</c:v>
                </c:pt>
                <c:pt idx="917">
                  <c:v>12.4</c:v>
                </c:pt>
                <c:pt idx="918">
                  <c:v>11.5</c:v>
                </c:pt>
                <c:pt idx="919">
                  <c:v>10.8</c:v>
                </c:pt>
                <c:pt idx="920">
                  <c:v>11</c:v>
                </c:pt>
                <c:pt idx="921">
                  <c:v>10.9</c:v>
                </c:pt>
                <c:pt idx="922">
                  <c:v>10.7</c:v>
                </c:pt>
                <c:pt idx="923">
                  <c:v>12.3</c:v>
                </c:pt>
                <c:pt idx="924">
                  <c:v>12.8</c:v>
                </c:pt>
                <c:pt idx="925">
                  <c:v>11.7</c:v>
                </c:pt>
                <c:pt idx="926">
                  <c:v>12.2</c:v>
                </c:pt>
                <c:pt idx="927">
                  <c:v>12.7</c:v>
                </c:pt>
                <c:pt idx="928">
                  <c:v>12.7</c:v>
                </c:pt>
                <c:pt idx="929">
                  <c:v>11.4</c:v>
                </c:pt>
                <c:pt idx="930">
                  <c:v>11.8</c:v>
                </c:pt>
                <c:pt idx="931">
                  <c:v>12.1</c:v>
                </c:pt>
                <c:pt idx="932">
                  <c:v>13.1</c:v>
                </c:pt>
                <c:pt idx="933">
                  <c:v>11.1</c:v>
                </c:pt>
                <c:pt idx="934">
                  <c:v>12.2</c:v>
                </c:pt>
                <c:pt idx="935">
                  <c:v>11.3</c:v>
                </c:pt>
                <c:pt idx="936">
                  <c:v>12.3</c:v>
                </c:pt>
                <c:pt idx="937">
                  <c:v>13.7</c:v>
                </c:pt>
                <c:pt idx="938">
                  <c:v>13.4</c:v>
                </c:pt>
                <c:pt idx="939">
                  <c:v>13.8</c:v>
                </c:pt>
                <c:pt idx="940">
                  <c:v>13.9</c:v>
                </c:pt>
                <c:pt idx="941">
                  <c:v>14.4</c:v>
                </c:pt>
                <c:pt idx="942">
                  <c:v>15.4</c:v>
                </c:pt>
                <c:pt idx="943">
                  <c:v>16.3</c:v>
                </c:pt>
                <c:pt idx="944">
                  <c:v>15.3</c:v>
                </c:pt>
                <c:pt idx="945">
                  <c:v>17.100000000000001</c:v>
                </c:pt>
                <c:pt idx="946">
                  <c:v>15.4</c:v>
                </c:pt>
                <c:pt idx="947">
                  <c:v>16.399999999999999</c:v>
                </c:pt>
                <c:pt idx="948">
                  <c:v>17.100000000000001</c:v>
                </c:pt>
                <c:pt idx="949">
                  <c:v>16.3</c:v>
                </c:pt>
                <c:pt idx="950">
                  <c:v>16.899999999999999</c:v>
                </c:pt>
                <c:pt idx="951">
                  <c:v>17.2</c:v>
                </c:pt>
                <c:pt idx="952">
                  <c:v>17</c:v>
                </c:pt>
                <c:pt idx="953">
                  <c:v>16.8</c:v>
                </c:pt>
                <c:pt idx="954">
                  <c:v>17.7</c:v>
                </c:pt>
                <c:pt idx="955">
                  <c:v>17</c:v>
                </c:pt>
                <c:pt idx="956">
                  <c:v>17.399999999999999</c:v>
                </c:pt>
                <c:pt idx="957">
                  <c:v>16.899999999999999</c:v>
                </c:pt>
                <c:pt idx="958">
                  <c:v>20</c:v>
                </c:pt>
                <c:pt idx="959">
                  <c:v>20.8</c:v>
                </c:pt>
                <c:pt idx="960">
                  <c:v>22.9</c:v>
                </c:pt>
                <c:pt idx="961">
                  <c:v>24</c:v>
                </c:pt>
                <c:pt idx="962">
                  <c:v>23.3</c:v>
                </c:pt>
                <c:pt idx="963">
                  <c:v>24.9</c:v>
                </c:pt>
                <c:pt idx="964">
                  <c:v>24.2</c:v>
                </c:pt>
                <c:pt idx="965">
                  <c:v>25.7</c:v>
                </c:pt>
                <c:pt idx="966">
                  <c:v>25.3</c:v>
                </c:pt>
                <c:pt idx="967">
                  <c:v>25</c:v>
                </c:pt>
                <c:pt idx="968">
                  <c:v>25.6</c:v>
                </c:pt>
                <c:pt idx="969">
                  <c:v>26.3</c:v>
                </c:pt>
                <c:pt idx="970">
                  <c:v>27.4</c:v>
                </c:pt>
                <c:pt idx="971">
                  <c:v>26.8</c:v>
                </c:pt>
                <c:pt idx="972">
                  <c:v>26.9</c:v>
                </c:pt>
                <c:pt idx="973">
                  <c:v>28.9</c:v>
                </c:pt>
                <c:pt idx="974">
                  <c:v>28.5</c:v>
                </c:pt>
                <c:pt idx="975">
                  <c:v>28.4</c:v>
                </c:pt>
                <c:pt idx="976">
                  <c:v>28.2</c:v>
                </c:pt>
                <c:pt idx="977">
                  <c:v>29.2</c:v>
                </c:pt>
                <c:pt idx="978">
                  <c:v>29.7</c:v>
                </c:pt>
                <c:pt idx="979">
                  <c:v>29.9</c:v>
                </c:pt>
                <c:pt idx="980">
                  <c:v>29.9</c:v>
                </c:pt>
                <c:pt idx="981">
                  <c:v>29.4</c:v>
                </c:pt>
                <c:pt idx="982">
                  <c:v>30.6</c:v>
                </c:pt>
                <c:pt idx="983">
                  <c:v>29.3</c:v>
                </c:pt>
                <c:pt idx="984">
                  <c:v>31.1</c:v>
                </c:pt>
                <c:pt idx="985">
                  <c:v>30.9</c:v>
                </c:pt>
                <c:pt idx="986">
                  <c:v>31.7</c:v>
                </c:pt>
                <c:pt idx="987">
                  <c:v>31.1</c:v>
                </c:pt>
                <c:pt idx="988">
                  <c:v>31.5</c:v>
                </c:pt>
                <c:pt idx="989">
                  <c:v>32.6</c:v>
                </c:pt>
                <c:pt idx="990">
                  <c:v>31.6</c:v>
                </c:pt>
                <c:pt idx="991">
                  <c:v>33.9</c:v>
                </c:pt>
                <c:pt idx="992">
                  <c:v>33.299999999999997</c:v>
                </c:pt>
                <c:pt idx="993">
                  <c:v>31.1</c:v>
                </c:pt>
                <c:pt idx="994">
                  <c:v>32.299999999999997</c:v>
                </c:pt>
                <c:pt idx="995">
                  <c:v>31.8</c:v>
                </c:pt>
                <c:pt idx="996">
                  <c:v>32.1</c:v>
                </c:pt>
                <c:pt idx="997">
                  <c:v>33.1</c:v>
                </c:pt>
                <c:pt idx="998">
                  <c:v>32.9</c:v>
                </c:pt>
                <c:pt idx="999">
                  <c:v>32.700000000000003</c:v>
                </c:pt>
                <c:pt idx="1000">
                  <c:v>35.1</c:v>
                </c:pt>
                <c:pt idx="1001">
                  <c:v>34</c:v>
                </c:pt>
                <c:pt idx="1002">
                  <c:v>33.700000000000003</c:v>
                </c:pt>
                <c:pt idx="1003">
                  <c:v>35.1</c:v>
                </c:pt>
                <c:pt idx="1004">
                  <c:v>33.799999999999997</c:v>
                </c:pt>
                <c:pt idx="1005">
                  <c:v>35.1</c:v>
                </c:pt>
                <c:pt idx="1006">
                  <c:v>35</c:v>
                </c:pt>
                <c:pt idx="1007">
                  <c:v>36.299999999999997</c:v>
                </c:pt>
                <c:pt idx="1008">
                  <c:v>35.6</c:v>
                </c:pt>
                <c:pt idx="1009">
                  <c:v>35.5</c:v>
                </c:pt>
                <c:pt idx="1010">
                  <c:v>35.9</c:v>
                </c:pt>
                <c:pt idx="1011">
                  <c:v>34.6</c:v>
                </c:pt>
                <c:pt idx="1012">
                  <c:v>34.299999999999997</c:v>
                </c:pt>
                <c:pt idx="1013">
                  <c:v>33.4</c:v>
                </c:pt>
                <c:pt idx="1014">
                  <c:v>32.6</c:v>
                </c:pt>
                <c:pt idx="1015">
                  <c:v>34</c:v>
                </c:pt>
                <c:pt idx="1016">
                  <c:v>34.6</c:v>
                </c:pt>
                <c:pt idx="1017">
                  <c:v>33.4</c:v>
                </c:pt>
                <c:pt idx="1018">
                  <c:v>34.6</c:v>
                </c:pt>
                <c:pt idx="1019">
                  <c:v>35.6</c:v>
                </c:pt>
                <c:pt idx="1020">
                  <c:v>37.700000000000003</c:v>
                </c:pt>
                <c:pt idx="1021">
                  <c:v>37.1</c:v>
                </c:pt>
                <c:pt idx="1022">
                  <c:v>37</c:v>
                </c:pt>
                <c:pt idx="1023">
                  <c:v>36.9</c:v>
                </c:pt>
                <c:pt idx="1024">
                  <c:v>36</c:v>
                </c:pt>
                <c:pt idx="1025">
                  <c:v>36.1</c:v>
                </c:pt>
                <c:pt idx="1026">
                  <c:v>35.9</c:v>
                </c:pt>
                <c:pt idx="1027">
                  <c:v>35.799999999999997</c:v>
                </c:pt>
                <c:pt idx="1028">
                  <c:v>36.6</c:v>
                </c:pt>
                <c:pt idx="1029">
                  <c:v>38.6</c:v>
                </c:pt>
                <c:pt idx="1030">
                  <c:v>38.700000000000003</c:v>
                </c:pt>
                <c:pt idx="1031">
                  <c:v>38.700000000000003</c:v>
                </c:pt>
                <c:pt idx="1032">
                  <c:v>38.299999999999997</c:v>
                </c:pt>
                <c:pt idx="1033">
                  <c:v>38.1</c:v>
                </c:pt>
                <c:pt idx="1034">
                  <c:v>37.799999999999997</c:v>
                </c:pt>
                <c:pt idx="1035">
                  <c:v>37.700000000000003</c:v>
                </c:pt>
                <c:pt idx="1036">
                  <c:v>37.9</c:v>
                </c:pt>
                <c:pt idx="1037">
                  <c:v>37.5</c:v>
                </c:pt>
                <c:pt idx="1038">
                  <c:v>36.799999999999997</c:v>
                </c:pt>
                <c:pt idx="1039">
                  <c:v>37.5</c:v>
                </c:pt>
                <c:pt idx="1040">
                  <c:v>36.799999999999997</c:v>
                </c:pt>
                <c:pt idx="1041">
                  <c:v>37.5</c:v>
                </c:pt>
                <c:pt idx="1042">
                  <c:v>37.200000000000003</c:v>
                </c:pt>
                <c:pt idx="1043">
                  <c:v>35.9</c:v>
                </c:pt>
                <c:pt idx="1044">
                  <c:v>35.299999999999997</c:v>
                </c:pt>
                <c:pt idx="1045">
                  <c:v>35.6</c:v>
                </c:pt>
                <c:pt idx="1046">
                  <c:v>34.9</c:v>
                </c:pt>
                <c:pt idx="1047">
                  <c:v>34.700000000000003</c:v>
                </c:pt>
                <c:pt idx="1048">
                  <c:v>34.299999999999997</c:v>
                </c:pt>
                <c:pt idx="1049">
                  <c:v>33.799999999999997</c:v>
                </c:pt>
                <c:pt idx="1050">
                  <c:v>33.700000000000003</c:v>
                </c:pt>
                <c:pt idx="1051">
                  <c:v>33.6</c:v>
                </c:pt>
                <c:pt idx="1052">
                  <c:v>34.4</c:v>
                </c:pt>
                <c:pt idx="1053">
                  <c:v>34.9</c:v>
                </c:pt>
                <c:pt idx="1054">
                  <c:v>33.5</c:v>
                </c:pt>
                <c:pt idx="1055">
                  <c:v>33.299999999999997</c:v>
                </c:pt>
                <c:pt idx="1056">
                  <c:v>34</c:v>
                </c:pt>
                <c:pt idx="1057">
                  <c:v>34.299999999999997</c:v>
                </c:pt>
                <c:pt idx="1058">
                  <c:v>32.1</c:v>
                </c:pt>
                <c:pt idx="1059">
                  <c:v>33.1</c:v>
                </c:pt>
                <c:pt idx="1060">
                  <c:v>31.9</c:v>
                </c:pt>
                <c:pt idx="1061">
                  <c:v>31.3</c:v>
                </c:pt>
                <c:pt idx="1062">
                  <c:v>32.9</c:v>
                </c:pt>
                <c:pt idx="1063">
                  <c:v>31.7</c:v>
                </c:pt>
                <c:pt idx="1064">
                  <c:v>32.799999999999997</c:v>
                </c:pt>
                <c:pt idx="1065">
                  <c:v>32.799999999999997</c:v>
                </c:pt>
                <c:pt idx="1066">
                  <c:v>32.4</c:v>
                </c:pt>
                <c:pt idx="1067">
                  <c:v>32</c:v>
                </c:pt>
                <c:pt idx="1068">
                  <c:v>32.6</c:v>
                </c:pt>
                <c:pt idx="1069">
                  <c:v>33.200000000000003</c:v>
                </c:pt>
                <c:pt idx="1070">
                  <c:v>31.6</c:v>
                </c:pt>
                <c:pt idx="1071">
                  <c:v>32</c:v>
                </c:pt>
                <c:pt idx="1072">
                  <c:v>30.9</c:v>
                </c:pt>
                <c:pt idx="1073">
                  <c:v>31.2</c:v>
                </c:pt>
                <c:pt idx="1074">
                  <c:v>30.9</c:v>
                </c:pt>
                <c:pt idx="1075">
                  <c:v>29.9</c:v>
                </c:pt>
                <c:pt idx="1076">
                  <c:v>30.1</c:v>
                </c:pt>
                <c:pt idx="1077">
                  <c:v>29.6</c:v>
                </c:pt>
                <c:pt idx="1078">
                  <c:v>30.8</c:v>
                </c:pt>
                <c:pt idx="1079">
                  <c:v>31</c:v>
                </c:pt>
                <c:pt idx="1080">
                  <c:v>30.1</c:v>
                </c:pt>
                <c:pt idx="1081">
                  <c:v>30.2</c:v>
                </c:pt>
                <c:pt idx="1082">
                  <c:v>30.3</c:v>
                </c:pt>
                <c:pt idx="1083">
                  <c:v>31.5</c:v>
                </c:pt>
                <c:pt idx="1084">
                  <c:v>29.7</c:v>
                </c:pt>
                <c:pt idx="1085">
                  <c:v>29.9</c:v>
                </c:pt>
                <c:pt idx="1086">
                  <c:v>29.5</c:v>
                </c:pt>
                <c:pt idx="1087">
                  <c:v>28.1</c:v>
                </c:pt>
                <c:pt idx="1088">
                  <c:v>29.6</c:v>
                </c:pt>
                <c:pt idx="1089">
                  <c:v>28.7</c:v>
                </c:pt>
                <c:pt idx="1090">
                  <c:v>29.7</c:v>
                </c:pt>
                <c:pt idx="1091">
                  <c:v>28.8</c:v>
                </c:pt>
                <c:pt idx="1092">
                  <c:v>28.6</c:v>
                </c:pt>
                <c:pt idx="1093">
                  <c:v>28.5</c:v>
                </c:pt>
                <c:pt idx="1094">
                  <c:v>28.7</c:v>
                </c:pt>
                <c:pt idx="1095">
                  <c:v>29.3</c:v>
                </c:pt>
                <c:pt idx="1096">
                  <c:v>29.8</c:v>
                </c:pt>
                <c:pt idx="1097">
                  <c:v>29.7</c:v>
                </c:pt>
                <c:pt idx="1098">
                  <c:v>29.7</c:v>
                </c:pt>
                <c:pt idx="1099">
                  <c:v>29.6</c:v>
                </c:pt>
                <c:pt idx="1100">
                  <c:v>30.1</c:v>
                </c:pt>
                <c:pt idx="1101">
                  <c:v>29.6</c:v>
                </c:pt>
                <c:pt idx="1102">
                  <c:v>29.4</c:v>
                </c:pt>
                <c:pt idx="1103">
                  <c:v>30.8</c:v>
                </c:pt>
                <c:pt idx="1104">
                  <c:v>30.5</c:v>
                </c:pt>
                <c:pt idx="1105">
                  <c:v>31.9</c:v>
                </c:pt>
                <c:pt idx="1106">
                  <c:v>32</c:v>
                </c:pt>
                <c:pt idx="1107">
                  <c:v>31</c:v>
                </c:pt>
                <c:pt idx="1108">
                  <c:v>32.799999999999997</c:v>
                </c:pt>
                <c:pt idx="1109">
                  <c:v>33.5</c:v>
                </c:pt>
                <c:pt idx="1110">
                  <c:v>32.9</c:v>
                </c:pt>
                <c:pt idx="1111">
                  <c:v>33.4</c:v>
                </c:pt>
                <c:pt idx="1112">
                  <c:v>34</c:v>
                </c:pt>
                <c:pt idx="1113">
                  <c:v>34.799999999999997</c:v>
                </c:pt>
                <c:pt idx="1114">
                  <c:v>36.700000000000003</c:v>
                </c:pt>
                <c:pt idx="1115">
                  <c:v>36.200000000000003</c:v>
                </c:pt>
                <c:pt idx="1116">
                  <c:v>36.9</c:v>
                </c:pt>
                <c:pt idx="1117">
                  <c:v>37.299999999999997</c:v>
                </c:pt>
                <c:pt idx="1118">
                  <c:v>40</c:v>
                </c:pt>
                <c:pt idx="1119">
                  <c:v>40</c:v>
                </c:pt>
                <c:pt idx="1120">
                  <c:v>41.2</c:v>
                </c:pt>
                <c:pt idx="1121">
                  <c:v>41.3</c:v>
                </c:pt>
                <c:pt idx="1122">
                  <c:v>41.2</c:v>
                </c:pt>
                <c:pt idx="1123">
                  <c:v>41.6</c:v>
                </c:pt>
                <c:pt idx="1124">
                  <c:v>42.8</c:v>
                </c:pt>
                <c:pt idx="1125">
                  <c:v>41.5</c:v>
                </c:pt>
                <c:pt idx="1126">
                  <c:v>42.8</c:v>
                </c:pt>
                <c:pt idx="1127">
                  <c:v>42.5</c:v>
                </c:pt>
                <c:pt idx="1128">
                  <c:v>43.8</c:v>
                </c:pt>
                <c:pt idx="1129">
                  <c:v>43</c:v>
                </c:pt>
                <c:pt idx="1130">
                  <c:v>41.6</c:v>
                </c:pt>
                <c:pt idx="1131">
                  <c:v>42.1</c:v>
                </c:pt>
                <c:pt idx="1132">
                  <c:v>42.8</c:v>
                </c:pt>
                <c:pt idx="1133">
                  <c:v>43.9</c:v>
                </c:pt>
                <c:pt idx="1134">
                  <c:v>43.6</c:v>
                </c:pt>
                <c:pt idx="1135">
                  <c:v>44.6</c:v>
                </c:pt>
                <c:pt idx="1136">
                  <c:v>43.9</c:v>
                </c:pt>
                <c:pt idx="1137">
                  <c:v>44.5</c:v>
                </c:pt>
                <c:pt idx="1138">
                  <c:v>43.5</c:v>
                </c:pt>
                <c:pt idx="1139">
                  <c:v>44.2</c:v>
                </c:pt>
                <c:pt idx="1140">
                  <c:v>43.4</c:v>
                </c:pt>
                <c:pt idx="1141">
                  <c:v>43.8</c:v>
                </c:pt>
                <c:pt idx="1142">
                  <c:v>45.3</c:v>
                </c:pt>
                <c:pt idx="1143">
                  <c:v>45.3</c:v>
                </c:pt>
                <c:pt idx="1144">
                  <c:v>45.9</c:v>
                </c:pt>
                <c:pt idx="1145">
                  <c:v>45.3</c:v>
                </c:pt>
                <c:pt idx="1146">
                  <c:v>43.5</c:v>
                </c:pt>
                <c:pt idx="1147">
                  <c:v>43.7</c:v>
                </c:pt>
                <c:pt idx="1148">
                  <c:v>44.1</c:v>
                </c:pt>
                <c:pt idx="1149">
                  <c:v>44.1</c:v>
                </c:pt>
                <c:pt idx="1150">
                  <c:v>44.3</c:v>
                </c:pt>
                <c:pt idx="1151">
                  <c:v>43.5</c:v>
                </c:pt>
                <c:pt idx="1152">
                  <c:v>41.7</c:v>
                </c:pt>
                <c:pt idx="1153">
                  <c:v>41.2</c:v>
                </c:pt>
                <c:pt idx="1154">
                  <c:v>43.5</c:v>
                </c:pt>
                <c:pt idx="1155">
                  <c:v>42.7</c:v>
                </c:pt>
                <c:pt idx="1156">
                  <c:v>42.5</c:v>
                </c:pt>
                <c:pt idx="1157">
                  <c:v>41.5</c:v>
                </c:pt>
                <c:pt idx="1158">
                  <c:v>42.5</c:v>
                </c:pt>
                <c:pt idx="1159">
                  <c:v>41.9</c:v>
                </c:pt>
                <c:pt idx="1160">
                  <c:v>41.5</c:v>
                </c:pt>
                <c:pt idx="1161">
                  <c:v>42.1</c:v>
                </c:pt>
                <c:pt idx="1162">
                  <c:v>41</c:v>
                </c:pt>
                <c:pt idx="1163">
                  <c:v>41.3</c:v>
                </c:pt>
                <c:pt idx="1164">
                  <c:v>40.6</c:v>
                </c:pt>
                <c:pt idx="1165">
                  <c:v>41.4</c:v>
                </c:pt>
                <c:pt idx="1166">
                  <c:v>41.1</c:v>
                </c:pt>
                <c:pt idx="1167">
                  <c:v>39.1</c:v>
                </c:pt>
                <c:pt idx="1168">
                  <c:v>40.9</c:v>
                </c:pt>
                <c:pt idx="1169">
                  <c:v>41</c:v>
                </c:pt>
                <c:pt idx="1170">
                  <c:v>39.9</c:v>
                </c:pt>
                <c:pt idx="1171">
                  <c:v>41.7</c:v>
                </c:pt>
                <c:pt idx="1172">
                  <c:v>39.200000000000003</c:v>
                </c:pt>
                <c:pt idx="1173">
                  <c:v>38.799999999999997</c:v>
                </c:pt>
                <c:pt idx="1174">
                  <c:v>38.700000000000003</c:v>
                </c:pt>
                <c:pt idx="1175">
                  <c:v>37.200000000000003</c:v>
                </c:pt>
                <c:pt idx="1176">
                  <c:v>36.200000000000003</c:v>
                </c:pt>
                <c:pt idx="1177">
                  <c:v>35</c:v>
                </c:pt>
                <c:pt idx="1178">
                  <c:v>35.4</c:v>
                </c:pt>
                <c:pt idx="1179">
                  <c:v>32.799999999999997</c:v>
                </c:pt>
                <c:pt idx="1180">
                  <c:v>32.4</c:v>
                </c:pt>
                <c:pt idx="1181">
                  <c:v>31.3</c:v>
                </c:pt>
                <c:pt idx="1182">
                  <c:v>30.3</c:v>
                </c:pt>
                <c:pt idx="1183">
                  <c:v>27.9</c:v>
                </c:pt>
                <c:pt idx="1184">
                  <c:v>28.3</c:v>
                </c:pt>
                <c:pt idx="1185">
                  <c:v>26.1</c:v>
                </c:pt>
                <c:pt idx="1186">
                  <c:v>25.7</c:v>
                </c:pt>
                <c:pt idx="1187">
                  <c:v>23.5</c:v>
                </c:pt>
                <c:pt idx="1188">
                  <c:v>22.4</c:v>
                </c:pt>
                <c:pt idx="1189">
                  <c:v>21.6</c:v>
                </c:pt>
                <c:pt idx="1190">
                  <c:v>21.7</c:v>
                </c:pt>
                <c:pt idx="1191">
                  <c:v>20.100000000000001</c:v>
                </c:pt>
                <c:pt idx="1192">
                  <c:v>19.399999999999999</c:v>
                </c:pt>
                <c:pt idx="1193">
                  <c:v>19.399999999999999</c:v>
                </c:pt>
                <c:pt idx="1194">
                  <c:v>19.3</c:v>
                </c:pt>
                <c:pt idx="1195">
                  <c:v>17.7</c:v>
                </c:pt>
                <c:pt idx="1196">
                  <c:v>18.5</c:v>
                </c:pt>
                <c:pt idx="1197">
                  <c:v>18</c:v>
                </c:pt>
                <c:pt idx="1198">
                  <c:v>18</c:v>
                </c:pt>
                <c:pt idx="1199">
                  <c:v>17.5</c:v>
                </c:pt>
                <c:pt idx="1200">
                  <c:v>17.600000000000001</c:v>
                </c:pt>
                <c:pt idx="1201">
                  <c:v>17.2</c:v>
                </c:pt>
                <c:pt idx="1202">
                  <c:v>16.7</c:v>
                </c:pt>
                <c:pt idx="1203">
                  <c:v>16.7</c:v>
                </c:pt>
                <c:pt idx="1204">
                  <c:v>16.899999999999999</c:v>
                </c:pt>
                <c:pt idx="1205">
                  <c:v>15.4</c:v>
                </c:pt>
                <c:pt idx="1206">
                  <c:v>15.6</c:v>
                </c:pt>
                <c:pt idx="1207">
                  <c:v>15.9</c:v>
                </c:pt>
                <c:pt idx="1208">
                  <c:v>16.3</c:v>
                </c:pt>
                <c:pt idx="1209">
                  <c:v>16.100000000000001</c:v>
                </c:pt>
                <c:pt idx="1210">
                  <c:v>15.2</c:v>
                </c:pt>
                <c:pt idx="1211">
                  <c:v>14.7</c:v>
                </c:pt>
                <c:pt idx="1212">
                  <c:v>14.1</c:v>
                </c:pt>
                <c:pt idx="1213">
                  <c:v>14.4</c:v>
                </c:pt>
                <c:pt idx="1214">
                  <c:v>14</c:v>
                </c:pt>
                <c:pt idx="1215">
                  <c:v>14.8</c:v>
                </c:pt>
                <c:pt idx="1216">
                  <c:v>15</c:v>
                </c:pt>
                <c:pt idx="1217">
                  <c:v>13.7</c:v>
                </c:pt>
                <c:pt idx="1218">
                  <c:v>14</c:v>
                </c:pt>
                <c:pt idx="1219">
                  <c:v>14.3</c:v>
                </c:pt>
                <c:pt idx="1220">
                  <c:v>13.4</c:v>
                </c:pt>
                <c:pt idx="1221">
                  <c:v>13.9</c:v>
                </c:pt>
                <c:pt idx="1222">
                  <c:v>13.7</c:v>
                </c:pt>
                <c:pt idx="1223">
                  <c:v>14.6</c:v>
                </c:pt>
                <c:pt idx="1224">
                  <c:v>13.6</c:v>
                </c:pt>
                <c:pt idx="1225">
                  <c:v>13.2</c:v>
                </c:pt>
                <c:pt idx="1226">
                  <c:v>15.7</c:v>
                </c:pt>
                <c:pt idx="1227">
                  <c:v>13.2</c:v>
                </c:pt>
                <c:pt idx="1228">
                  <c:v>13.1</c:v>
                </c:pt>
                <c:pt idx="1229">
                  <c:v>14</c:v>
                </c:pt>
                <c:pt idx="1230">
                  <c:v>13.9</c:v>
                </c:pt>
                <c:pt idx="1231">
                  <c:v>13.2</c:v>
                </c:pt>
                <c:pt idx="1232">
                  <c:v>13</c:v>
                </c:pt>
                <c:pt idx="1233">
                  <c:v>12.9</c:v>
                </c:pt>
                <c:pt idx="1234">
                  <c:v>14.3</c:v>
                </c:pt>
                <c:pt idx="1235">
                  <c:v>13.5</c:v>
                </c:pt>
                <c:pt idx="1236">
                  <c:v>13.4</c:v>
                </c:pt>
                <c:pt idx="1237">
                  <c:v>15.8</c:v>
                </c:pt>
                <c:pt idx="1238">
                  <c:v>12.8</c:v>
                </c:pt>
                <c:pt idx="1239">
                  <c:v>14.1</c:v>
                </c:pt>
                <c:pt idx="1240">
                  <c:v>13.5</c:v>
                </c:pt>
                <c:pt idx="1241">
                  <c:v>14</c:v>
                </c:pt>
                <c:pt idx="1242">
                  <c:v>13.8</c:v>
                </c:pt>
                <c:pt idx="1243">
                  <c:v>14</c:v>
                </c:pt>
                <c:pt idx="1244">
                  <c:v>13.2</c:v>
                </c:pt>
                <c:pt idx="1245">
                  <c:v>13.5</c:v>
                </c:pt>
                <c:pt idx="1246">
                  <c:v>13.8</c:v>
                </c:pt>
                <c:pt idx="1247">
                  <c:v>15.1</c:v>
                </c:pt>
                <c:pt idx="1248">
                  <c:v>12.9</c:v>
                </c:pt>
                <c:pt idx="1249">
                  <c:v>14.5</c:v>
                </c:pt>
                <c:pt idx="1250">
                  <c:v>13.6</c:v>
                </c:pt>
                <c:pt idx="1251">
                  <c:v>14.8</c:v>
                </c:pt>
                <c:pt idx="1252">
                  <c:v>14.6</c:v>
                </c:pt>
                <c:pt idx="1253">
                  <c:v>14.2</c:v>
                </c:pt>
                <c:pt idx="1254">
                  <c:v>13.7</c:v>
                </c:pt>
                <c:pt idx="1255">
                  <c:v>14.3</c:v>
                </c:pt>
                <c:pt idx="1256">
                  <c:v>14.1</c:v>
                </c:pt>
                <c:pt idx="1257">
                  <c:v>15</c:v>
                </c:pt>
                <c:pt idx="1258">
                  <c:v>15.5</c:v>
                </c:pt>
                <c:pt idx="1259">
                  <c:v>14.8</c:v>
                </c:pt>
                <c:pt idx="1260">
                  <c:v>15.6</c:v>
                </c:pt>
                <c:pt idx="1261">
                  <c:v>14.3</c:v>
                </c:pt>
                <c:pt idx="1262">
                  <c:v>14.5</c:v>
                </c:pt>
                <c:pt idx="1263">
                  <c:v>14.6</c:v>
                </c:pt>
                <c:pt idx="1264">
                  <c:v>14.7</c:v>
                </c:pt>
                <c:pt idx="1265">
                  <c:v>14.3</c:v>
                </c:pt>
                <c:pt idx="1266">
                  <c:v>14.5</c:v>
                </c:pt>
                <c:pt idx="1267">
                  <c:v>14.3</c:v>
                </c:pt>
                <c:pt idx="1268">
                  <c:v>14.4</c:v>
                </c:pt>
                <c:pt idx="1269">
                  <c:v>14.2</c:v>
                </c:pt>
                <c:pt idx="1270">
                  <c:v>14.8</c:v>
                </c:pt>
                <c:pt idx="1271">
                  <c:v>15.6</c:v>
                </c:pt>
                <c:pt idx="1272">
                  <c:v>15.5</c:v>
                </c:pt>
                <c:pt idx="1273">
                  <c:v>15.1</c:v>
                </c:pt>
                <c:pt idx="1274">
                  <c:v>15.1</c:v>
                </c:pt>
                <c:pt idx="1275">
                  <c:v>15.4</c:v>
                </c:pt>
                <c:pt idx="1276">
                  <c:v>16.100000000000001</c:v>
                </c:pt>
                <c:pt idx="1277">
                  <c:v>15.8</c:v>
                </c:pt>
                <c:pt idx="1278">
                  <c:v>15.8</c:v>
                </c:pt>
                <c:pt idx="1279">
                  <c:v>15.3</c:v>
                </c:pt>
                <c:pt idx="1280">
                  <c:v>15.6</c:v>
                </c:pt>
                <c:pt idx="1281">
                  <c:v>16.5</c:v>
                </c:pt>
                <c:pt idx="1282">
                  <c:v>16.3</c:v>
                </c:pt>
                <c:pt idx="1283">
                  <c:v>16.7</c:v>
                </c:pt>
                <c:pt idx="1284">
                  <c:v>15</c:v>
                </c:pt>
                <c:pt idx="1285">
                  <c:v>16.8</c:v>
                </c:pt>
                <c:pt idx="1286">
                  <c:v>16.2</c:v>
                </c:pt>
                <c:pt idx="1287">
                  <c:v>15.2</c:v>
                </c:pt>
                <c:pt idx="1288">
                  <c:v>16.3</c:v>
                </c:pt>
                <c:pt idx="1289">
                  <c:v>16.600000000000001</c:v>
                </c:pt>
                <c:pt idx="1290">
                  <c:v>15.3</c:v>
                </c:pt>
                <c:pt idx="1291">
                  <c:v>16.3</c:v>
                </c:pt>
                <c:pt idx="1292">
                  <c:v>17</c:v>
                </c:pt>
                <c:pt idx="1293">
                  <c:v>16.5</c:v>
                </c:pt>
                <c:pt idx="1294">
                  <c:v>16.5</c:v>
                </c:pt>
                <c:pt idx="1295">
                  <c:v>16.399999999999999</c:v>
                </c:pt>
                <c:pt idx="1296">
                  <c:v>15.6</c:v>
                </c:pt>
                <c:pt idx="1297">
                  <c:v>15.8</c:v>
                </c:pt>
                <c:pt idx="1298">
                  <c:v>16</c:v>
                </c:pt>
                <c:pt idx="1299">
                  <c:v>15.2</c:v>
                </c:pt>
                <c:pt idx="1300">
                  <c:v>14.7</c:v>
                </c:pt>
                <c:pt idx="1301">
                  <c:v>15.3</c:v>
                </c:pt>
                <c:pt idx="1302">
                  <c:v>15.9</c:v>
                </c:pt>
                <c:pt idx="1303">
                  <c:v>14.9</c:v>
                </c:pt>
                <c:pt idx="1304">
                  <c:v>15.3</c:v>
                </c:pt>
                <c:pt idx="1305">
                  <c:v>15.1</c:v>
                </c:pt>
                <c:pt idx="1306">
                  <c:v>15.1</c:v>
                </c:pt>
                <c:pt idx="1307">
                  <c:v>15.4</c:v>
                </c:pt>
                <c:pt idx="1308">
                  <c:v>15.5</c:v>
                </c:pt>
                <c:pt idx="1309">
                  <c:v>16</c:v>
                </c:pt>
                <c:pt idx="1310">
                  <c:v>15.4</c:v>
                </c:pt>
                <c:pt idx="1311">
                  <c:v>16.600000000000001</c:v>
                </c:pt>
                <c:pt idx="1312">
                  <c:v>13.9</c:v>
                </c:pt>
                <c:pt idx="1313">
                  <c:v>15</c:v>
                </c:pt>
                <c:pt idx="1314">
                  <c:v>16</c:v>
                </c:pt>
                <c:pt idx="1315">
                  <c:v>16.100000000000001</c:v>
                </c:pt>
                <c:pt idx="1316">
                  <c:v>14</c:v>
                </c:pt>
                <c:pt idx="1317">
                  <c:v>16.600000000000001</c:v>
                </c:pt>
                <c:pt idx="1318">
                  <c:v>15</c:v>
                </c:pt>
                <c:pt idx="1319">
                  <c:v>15.1</c:v>
                </c:pt>
                <c:pt idx="1320">
                  <c:v>14.6</c:v>
                </c:pt>
                <c:pt idx="1321">
                  <c:v>16.399999999999999</c:v>
                </c:pt>
                <c:pt idx="1322">
                  <c:v>16</c:v>
                </c:pt>
                <c:pt idx="1323">
                  <c:v>16</c:v>
                </c:pt>
                <c:pt idx="1324">
                  <c:v>16.600000000000001</c:v>
                </c:pt>
                <c:pt idx="1325">
                  <c:v>15.6</c:v>
                </c:pt>
                <c:pt idx="1326">
                  <c:v>15.8</c:v>
                </c:pt>
                <c:pt idx="1327">
                  <c:v>16.600000000000001</c:v>
                </c:pt>
                <c:pt idx="1328">
                  <c:v>14.8</c:v>
                </c:pt>
                <c:pt idx="1329">
                  <c:v>16.100000000000001</c:v>
                </c:pt>
                <c:pt idx="1330">
                  <c:v>16.899999999999999</c:v>
                </c:pt>
                <c:pt idx="1331">
                  <c:v>16.899999999999999</c:v>
                </c:pt>
                <c:pt idx="1332">
                  <c:v>16.399999999999999</c:v>
                </c:pt>
                <c:pt idx="1333">
                  <c:v>15.4</c:v>
                </c:pt>
                <c:pt idx="1334">
                  <c:v>16.7</c:v>
                </c:pt>
                <c:pt idx="1335">
                  <c:v>15.3</c:v>
                </c:pt>
                <c:pt idx="1336">
                  <c:v>15.8</c:v>
                </c:pt>
                <c:pt idx="1337">
                  <c:v>16</c:v>
                </c:pt>
                <c:pt idx="1338">
                  <c:v>17.100000000000001</c:v>
                </c:pt>
                <c:pt idx="1339">
                  <c:v>16.2</c:v>
                </c:pt>
                <c:pt idx="1340">
                  <c:v>17.3</c:v>
                </c:pt>
                <c:pt idx="1341">
                  <c:v>16.3</c:v>
                </c:pt>
                <c:pt idx="1342">
                  <c:v>17</c:v>
                </c:pt>
                <c:pt idx="1343">
                  <c:v>16.2</c:v>
                </c:pt>
                <c:pt idx="1344">
                  <c:v>15.6</c:v>
                </c:pt>
                <c:pt idx="1345">
                  <c:v>17.600000000000001</c:v>
                </c:pt>
                <c:pt idx="1346">
                  <c:v>18.7</c:v>
                </c:pt>
                <c:pt idx="1347">
                  <c:v>18.3</c:v>
                </c:pt>
                <c:pt idx="1348">
                  <c:v>18.399999999999999</c:v>
                </c:pt>
                <c:pt idx="1349">
                  <c:v>18.2</c:v>
                </c:pt>
                <c:pt idx="1350">
                  <c:v>18.899999999999999</c:v>
                </c:pt>
                <c:pt idx="1351">
                  <c:v>18.899999999999999</c:v>
                </c:pt>
                <c:pt idx="1352">
                  <c:v>19.8</c:v>
                </c:pt>
                <c:pt idx="1353">
                  <c:v>19.5</c:v>
                </c:pt>
                <c:pt idx="1354">
                  <c:v>21.2</c:v>
                </c:pt>
                <c:pt idx="1355">
                  <c:v>22.6</c:v>
                </c:pt>
                <c:pt idx="1356">
                  <c:v>22.3</c:v>
                </c:pt>
                <c:pt idx="1357">
                  <c:v>22.5</c:v>
                </c:pt>
                <c:pt idx="1358">
                  <c:v>23.4</c:v>
                </c:pt>
                <c:pt idx="1359">
                  <c:v>24.1</c:v>
                </c:pt>
                <c:pt idx="1360">
                  <c:v>24.2</c:v>
                </c:pt>
                <c:pt idx="1361">
                  <c:v>26.5</c:v>
                </c:pt>
                <c:pt idx="1362">
                  <c:v>28</c:v>
                </c:pt>
                <c:pt idx="1363">
                  <c:v>28.4</c:v>
                </c:pt>
                <c:pt idx="1364">
                  <c:v>30.2</c:v>
                </c:pt>
                <c:pt idx="1365">
                  <c:v>30.1</c:v>
                </c:pt>
                <c:pt idx="1366">
                  <c:v>30.9</c:v>
                </c:pt>
                <c:pt idx="1367">
                  <c:v>32.1</c:v>
                </c:pt>
                <c:pt idx="1368">
                  <c:v>32.1</c:v>
                </c:pt>
                <c:pt idx="1369">
                  <c:v>32.700000000000003</c:v>
                </c:pt>
                <c:pt idx="1370">
                  <c:v>33.799999999999997</c:v>
                </c:pt>
                <c:pt idx="1371">
                  <c:v>34.200000000000003</c:v>
                </c:pt>
                <c:pt idx="1372">
                  <c:v>35.9</c:v>
                </c:pt>
                <c:pt idx="1373">
                  <c:v>36.1</c:v>
                </c:pt>
                <c:pt idx="1374">
                  <c:v>37.1</c:v>
                </c:pt>
                <c:pt idx="1375">
                  <c:v>38.1</c:v>
                </c:pt>
                <c:pt idx="1376">
                  <c:v>38.200000000000003</c:v>
                </c:pt>
                <c:pt idx="1377">
                  <c:v>40.200000000000003</c:v>
                </c:pt>
                <c:pt idx="1378">
                  <c:v>40.6</c:v>
                </c:pt>
                <c:pt idx="1379">
                  <c:v>40.4</c:v>
                </c:pt>
                <c:pt idx="1380">
                  <c:v>40.4</c:v>
                </c:pt>
                <c:pt idx="1381">
                  <c:v>39.700000000000003</c:v>
                </c:pt>
                <c:pt idx="1382">
                  <c:v>39.4</c:v>
                </c:pt>
                <c:pt idx="1383">
                  <c:v>41.9</c:v>
                </c:pt>
                <c:pt idx="1384">
                  <c:v>41.5</c:v>
                </c:pt>
                <c:pt idx="1385">
                  <c:v>41.6</c:v>
                </c:pt>
                <c:pt idx="1386">
                  <c:v>42</c:v>
                </c:pt>
                <c:pt idx="1387">
                  <c:v>43.7</c:v>
                </c:pt>
                <c:pt idx="1388">
                  <c:v>43</c:v>
                </c:pt>
                <c:pt idx="1389">
                  <c:v>43.2</c:v>
                </c:pt>
                <c:pt idx="1390">
                  <c:v>43.7</c:v>
                </c:pt>
                <c:pt idx="1391">
                  <c:v>43.4</c:v>
                </c:pt>
                <c:pt idx="1392">
                  <c:v>43.9</c:v>
                </c:pt>
                <c:pt idx="1393">
                  <c:v>44.6</c:v>
                </c:pt>
                <c:pt idx="1394">
                  <c:v>45.1</c:v>
                </c:pt>
                <c:pt idx="1395">
                  <c:v>44.4</c:v>
                </c:pt>
                <c:pt idx="1396">
                  <c:v>44.6</c:v>
                </c:pt>
                <c:pt idx="1397">
                  <c:v>44.6</c:v>
                </c:pt>
                <c:pt idx="1398">
                  <c:v>44.7</c:v>
                </c:pt>
                <c:pt idx="1399">
                  <c:v>45</c:v>
                </c:pt>
                <c:pt idx="1400">
                  <c:v>45</c:v>
                </c:pt>
                <c:pt idx="1401">
                  <c:v>45.8</c:v>
                </c:pt>
                <c:pt idx="1402">
                  <c:v>45.8</c:v>
                </c:pt>
                <c:pt idx="1403">
                  <c:v>46</c:v>
                </c:pt>
                <c:pt idx="1404">
                  <c:v>44.8</c:v>
                </c:pt>
                <c:pt idx="1405">
                  <c:v>46.1</c:v>
                </c:pt>
                <c:pt idx="1406">
                  <c:v>46.8</c:v>
                </c:pt>
                <c:pt idx="1407">
                  <c:v>46.3</c:v>
                </c:pt>
                <c:pt idx="1408">
                  <c:v>46.2</c:v>
                </c:pt>
                <c:pt idx="1409">
                  <c:v>47.5</c:v>
                </c:pt>
                <c:pt idx="1410">
                  <c:v>47.5</c:v>
                </c:pt>
                <c:pt idx="1411">
                  <c:v>47.5</c:v>
                </c:pt>
                <c:pt idx="1412">
                  <c:v>47.8</c:v>
                </c:pt>
                <c:pt idx="1413">
                  <c:v>47.6</c:v>
                </c:pt>
                <c:pt idx="1414">
                  <c:v>48.8</c:v>
                </c:pt>
                <c:pt idx="1415">
                  <c:v>48.2</c:v>
                </c:pt>
                <c:pt idx="1416">
                  <c:v>46.9</c:v>
                </c:pt>
                <c:pt idx="1417">
                  <c:v>48.4</c:v>
                </c:pt>
                <c:pt idx="1418">
                  <c:v>49.7</c:v>
                </c:pt>
                <c:pt idx="1419">
                  <c:v>48.4</c:v>
                </c:pt>
                <c:pt idx="1420">
                  <c:v>47.8</c:v>
                </c:pt>
                <c:pt idx="1421">
                  <c:v>48.8</c:v>
                </c:pt>
                <c:pt idx="1422">
                  <c:v>48.6</c:v>
                </c:pt>
                <c:pt idx="1423">
                  <c:v>50.4</c:v>
                </c:pt>
                <c:pt idx="1424">
                  <c:v>49.7</c:v>
                </c:pt>
                <c:pt idx="1425">
                  <c:v>50.7</c:v>
                </c:pt>
                <c:pt idx="1426">
                  <c:v>50.8</c:v>
                </c:pt>
                <c:pt idx="1427">
                  <c:v>50.4</c:v>
                </c:pt>
                <c:pt idx="1428">
                  <c:v>51.4</c:v>
                </c:pt>
                <c:pt idx="1429">
                  <c:v>49.3</c:v>
                </c:pt>
                <c:pt idx="1430">
                  <c:v>51.6</c:v>
                </c:pt>
                <c:pt idx="1431">
                  <c:v>51.4</c:v>
                </c:pt>
                <c:pt idx="1432">
                  <c:v>50.2</c:v>
                </c:pt>
                <c:pt idx="1433">
                  <c:v>50.9</c:v>
                </c:pt>
                <c:pt idx="1434">
                  <c:v>51.2</c:v>
                </c:pt>
                <c:pt idx="1435">
                  <c:v>50.1</c:v>
                </c:pt>
                <c:pt idx="1436">
                  <c:v>51.3</c:v>
                </c:pt>
                <c:pt idx="1437">
                  <c:v>50.4</c:v>
                </c:pt>
                <c:pt idx="1438">
                  <c:v>50.4</c:v>
                </c:pt>
                <c:pt idx="1439">
                  <c:v>51.6</c:v>
                </c:pt>
                <c:pt idx="1440">
                  <c:v>51.2</c:v>
                </c:pt>
                <c:pt idx="1441">
                  <c:v>50.4</c:v>
                </c:pt>
                <c:pt idx="1442">
                  <c:v>50.7</c:v>
                </c:pt>
                <c:pt idx="1443">
                  <c:v>51.8</c:v>
                </c:pt>
                <c:pt idx="1444">
                  <c:v>52.2</c:v>
                </c:pt>
                <c:pt idx="1445">
                  <c:v>51.9</c:v>
                </c:pt>
                <c:pt idx="1446">
                  <c:v>52.9</c:v>
                </c:pt>
                <c:pt idx="1447">
                  <c:v>53.6</c:v>
                </c:pt>
                <c:pt idx="1448">
                  <c:v>53.8</c:v>
                </c:pt>
                <c:pt idx="1449">
                  <c:v>54</c:v>
                </c:pt>
                <c:pt idx="1450">
                  <c:v>56.6</c:v>
                </c:pt>
                <c:pt idx="1451">
                  <c:v>56.6</c:v>
                </c:pt>
                <c:pt idx="1452">
                  <c:v>58.8</c:v>
                </c:pt>
                <c:pt idx="1453">
                  <c:v>61</c:v>
                </c:pt>
                <c:pt idx="1454">
                  <c:v>60.7</c:v>
                </c:pt>
                <c:pt idx="1455">
                  <c:v>62.3</c:v>
                </c:pt>
                <c:pt idx="1456">
                  <c:v>62</c:v>
                </c:pt>
                <c:pt idx="1457">
                  <c:v>64</c:v>
                </c:pt>
                <c:pt idx="1458">
                  <c:v>64.599999999999994</c:v>
                </c:pt>
                <c:pt idx="1459">
                  <c:v>66</c:v>
                </c:pt>
                <c:pt idx="1460">
                  <c:v>68.2</c:v>
                </c:pt>
                <c:pt idx="1461">
                  <c:v>67.8</c:v>
                </c:pt>
                <c:pt idx="1462">
                  <c:v>69.099999999999994</c:v>
                </c:pt>
                <c:pt idx="1463">
                  <c:v>71</c:v>
                </c:pt>
                <c:pt idx="1464">
                  <c:v>72.5</c:v>
                </c:pt>
                <c:pt idx="1465">
                  <c:v>72.2</c:v>
                </c:pt>
                <c:pt idx="1466">
                  <c:v>74.400000000000006</c:v>
                </c:pt>
                <c:pt idx="1467">
                  <c:v>76.2</c:v>
                </c:pt>
                <c:pt idx="1468">
                  <c:v>76.900000000000006</c:v>
                </c:pt>
                <c:pt idx="1469">
                  <c:v>79.099999999999994</c:v>
                </c:pt>
                <c:pt idx="1470">
                  <c:v>79.099999999999994</c:v>
                </c:pt>
                <c:pt idx="1471">
                  <c:v>82</c:v>
                </c:pt>
                <c:pt idx="1472">
                  <c:v>81.5</c:v>
                </c:pt>
                <c:pt idx="1473">
                  <c:v>82.4</c:v>
                </c:pt>
                <c:pt idx="1474">
                  <c:v>84.1</c:v>
                </c:pt>
                <c:pt idx="1475">
                  <c:v>83.9</c:v>
                </c:pt>
                <c:pt idx="1476">
                  <c:v>85.3</c:v>
                </c:pt>
                <c:pt idx="1477">
                  <c:v>85.7</c:v>
                </c:pt>
                <c:pt idx="1478">
                  <c:v>86.4</c:v>
                </c:pt>
                <c:pt idx="1479">
                  <c:v>87.7</c:v>
                </c:pt>
                <c:pt idx="1480">
                  <c:v>88.1</c:v>
                </c:pt>
                <c:pt idx="1481">
                  <c:v>87.1</c:v>
                </c:pt>
                <c:pt idx="1482">
                  <c:v>88.8</c:v>
                </c:pt>
                <c:pt idx="1483">
                  <c:v>88.8</c:v>
                </c:pt>
                <c:pt idx="1484">
                  <c:v>88.9</c:v>
                </c:pt>
                <c:pt idx="1485">
                  <c:v>89.2</c:v>
                </c:pt>
                <c:pt idx="1486">
                  <c:v>90.6</c:v>
                </c:pt>
                <c:pt idx="1487">
                  <c:v>90.9</c:v>
                </c:pt>
                <c:pt idx="1488">
                  <c:v>90.2</c:v>
                </c:pt>
                <c:pt idx="1489">
                  <c:v>89.7</c:v>
                </c:pt>
                <c:pt idx="1490">
                  <c:v>90.6</c:v>
                </c:pt>
                <c:pt idx="1491">
                  <c:v>89.9</c:v>
                </c:pt>
                <c:pt idx="1492">
                  <c:v>89.2</c:v>
                </c:pt>
                <c:pt idx="1493">
                  <c:v>89.6</c:v>
                </c:pt>
                <c:pt idx="1494">
                  <c:v>89</c:v>
                </c:pt>
                <c:pt idx="1495">
                  <c:v>89.4</c:v>
                </c:pt>
                <c:pt idx="1496">
                  <c:v>87.8</c:v>
                </c:pt>
                <c:pt idx="1497">
                  <c:v>87.8</c:v>
                </c:pt>
                <c:pt idx="1498">
                  <c:v>89.5</c:v>
                </c:pt>
                <c:pt idx="1499">
                  <c:v>88.1</c:v>
                </c:pt>
                <c:pt idx="1500">
                  <c:v>88.3</c:v>
                </c:pt>
                <c:pt idx="1501">
                  <c:v>88.3</c:v>
                </c:pt>
                <c:pt idx="1502">
                  <c:v>87.1</c:v>
                </c:pt>
                <c:pt idx="1503">
                  <c:v>87.4</c:v>
                </c:pt>
                <c:pt idx="1504">
                  <c:v>86</c:v>
                </c:pt>
                <c:pt idx="1505">
                  <c:v>84.8</c:v>
                </c:pt>
                <c:pt idx="1506">
                  <c:v>86.4</c:v>
                </c:pt>
                <c:pt idx="1507">
                  <c:v>85.6</c:v>
                </c:pt>
                <c:pt idx="1508">
                  <c:v>83.9</c:v>
                </c:pt>
                <c:pt idx="1509">
                  <c:v>83.2</c:v>
                </c:pt>
                <c:pt idx="1510">
                  <c:v>83.4</c:v>
                </c:pt>
                <c:pt idx="1511">
                  <c:v>82.2</c:v>
                </c:pt>
                <c:pt idx="1512">
                  <c:v>82.3</c:v>
                </c:pt>
                <c:pt idx="1513">
                  <c:v>81.8</c:v>
                </c:pt>
                <c:pt idx="1514">
                  <c:v>81</c:v>
                </c:pt>
                <c:pt idx="1515">
                  <c:v>82.5</c:v>
                </c:pt>
                <c:pt idx="1516">
                  <c:v>82.5</c:v>
                </c:pt>
                <c:pt idx="1517">
                  <c:v>82.5</c:v>
                </c:pt>
                <c:pt idx="1518">
                  <c:v>82.6</c:v>
                </c:pt>
                <c:pt idx="1519">
                  <c:v>82.4</c:v>
                </c:pt>
                <c:pt idx="1520">
                  <c:v>82.7</c:v>
                </c:pt>
                <c:pt idx="1521">
                  <c:v>84.4</c:v>
                </c:pt>
                <c:pt idx="1522">
                  <c:v>83.4</c:v>
                </c:pt>
                <c:pt idx="1523">
                  <c:v>81.8</c:v>
                </c:pt>
                <c:pt idx="1524">
                  <c:v>82.8</c:v>
                </c:pt>
                <c:pt idx="1525">
                  <c:v>82.6</c:v>
                </c:pt>
                <c:pt idx="1526">
                  <c:v>82.2</c:v>
                </c:pt>
                <c:pt idx="1527">
                  <c:v>81.900000000000006</c:v>
                </c:pt>
                <c:pt idx="1528">
                  <c:v>81.3</c:v>
                </c:pt>
                <c:pt idx="1529">
                  <c:v>79.400000000000006</c:v>
                </c:pt>
                <c:pt idx="1530">
                  <c:v>79.8</c:v>
                </c:pt>
                <c:pt idx="1531">
                  <c:v>79.3</c:v>
                </c:pt>
                <c:pt idx="1532">
                  <c:v>79.5</c:v>
                </c:pt>
                <c:pt idx="1533">
                  <c:v>78.099999999999994</c:v>
                </c:pt>
                <c:pt idx="1534">
                  <c:v>76.599999999999994</c:v>
                </c:pt>
                <c:pt idx="1535">
                  <c:v>75.099999999999994</c:v>
                </c:pt>
                <c:pt idx="1536">
                  <c:v>74.400000000000006</c:v>
                </c:pt>
                <c:pt idx="1537">
                  <c:v>70.8</c:v>
                </c:pt>
                <c:pt idx="1538">
                  <c:v>69.400000000000006</c:v>
                </c:pt>
                <c:pt idx="1539">
                  <c:v>68.2</c:v>
                </c:pt>
                <c:pt idx="1540">
                  <c:v>67.2</c:v>
                </c:pt>
                <c:pt idx="1541">
                  <c:v>64</c:v>
                </c:pt>
                <c:pt idx="1542">
                  <c:v>62.6</c:v>
                </c:pt>
                <c:pt idx="1543">
                  <c:v>61</c:v>
                </c:pt>
                <c:pt idx="1544">
                  <c:v>59.4</c:v>
                </c:pt>
                <c:pt idx="1545">
                  <c:v>58</c:v>
                </c:pt>
                <c:pt idx="1546">
                  <c:v>56.8</c:v>
                </c:pt>
                <c:pt idx="1547">
                  <c:v>56</c:v>
                </c:pt>
                <c:pt idx="1548">
                  <c:v>53.8</c:v>
                </c:pt>
                <c:pt idx="1549">
                  <c:v>51.8</c:v>
                </c:pt>
                <c:pt idx="1550">
                  <c:v>52.8</c:v>
                </c:pt>
                <c:pt idx="1551">
                  <c:v>50</c:v>
                </c:pt>
                <c:pt idx="1552">
                  <c:v>49.2</c:v>
                </c:pt>
                <c:pt idx="1553">
                  <c:v>47.2</c:v>
                </c:pt>
                <c:pt idx="1554">
                  <c:v>45.3</c:v>
                </c:pt>
                <c:pt idx="1555">
                  <c:v>43.8</c:v>
                </c:pt>
                <c:pt idx="1556">
                  <c:v>43</c:v>
                </c:pt>
                <c:pt idx="1557">
                  <c:v>42.2</c:v>
                </c:pt>
                <c:pt idx="1558">
                  <c:v>39.799999999999997</c:v>
                </c:pt>
                <c:pt idx="1559">
                  <c:v>39.299999999999997</c:v>
                </c:pt>
                <c:pt idx="1560">
                  <c:v>38</c:v>
                </c:pt>
                <c:pt idx="1561">
                  <c:v>37</c:v>
                </c:pt>
                <c:pt idx="1562">
                  <c:v>35.5</c:v>
                </c:pt>
                <c:pt idx="1563">
                  <c:v>35.799999999999997</c:v>
                </c:pt>
                <c:pt idx="1564">
                  <c:v>34</c:v>
                </c:pt>
                <c:pt idx="1565">
                  <c:v>33.700000000000003</c:v>
                </c:pt>
                <c:pt idx="1566">
                  <c:v>32.299999999999997</c:v>
                </c:pt>
                <c:pt idx="1567">
                  <c:v>32.4</c:v>
                </c:pt>
                <c:pt idx="1568">
                  <c:v>31.5</c:v>
                </c:pt>
                <c:pt idx="1569">
                  <c:v>30.2</c:v>
                </c:pt>
                <c:pt idx="1570">
                  <c:v>29.4</c:v>
                </c:pt>
                <c:pt idx="1571">
                  <c:v>28.9</c:v>
                </c:pt>
                <c:pt idx="1572">
                  <c:v>29.1</c:v>
                </c:pt>
                <c:pt idx="1573">
                  <c:v>28.4</c:v>
                </c:pt>
                <c:pt idx="1574">
                  <c:v>27.5</c:v>
                </c:pt>
                <c:pt idx="1575">
                  <c:v>27</c:v>
                </c:pt>
                <c:pt idx="1576">
                  <c:v>26.4</c:v>
                </c:pt>
                <c:pt idx="1577">
                  <c:v>26.2</c:v>
                </c:pt>
                <c:pt idx="1578">
                  <c:v>24.2</c:v>
                </c:pt>
                <c:pt idx="1579">
                  <c:v>25.6</c:v>
                </c:pt>
                <c:pt idx="1580">
                  <c:v>26</c:v>
                </c:pt>
                <c:pt idx="1581">
                  <c:v>24.1</c:v>
                </c:pt>
                <c:pt idx="1582">
                  <c:v>24.2</c:v>
                </c:pt>
                <c:pt idx="1583">
                  <c:v>23.3</c:v>
                </c:pt>
                <c:pt idx="1584">
                  <c:v>24.5</c:v>
                </c:pt>
                <c:pt idx="1585">
                  <c:v>23.1</c:v>
                </c:pt>
                <c:pt idx="1586">
                  <c:v>24.3</c:v>
                </c:pt>
                <c:pt idx="1587">
                  <c:v>23.5</c:v>
                </c:pt>
                <c:pt idx="1588">
                  <c:v>23.1</c:v>
                </c:pt>
                <c:pt idx="1589">
                  <c:v>22.1</c:v>
                </c:pt>
                <c:pt idx="1590">
                  <c:v>21.6</c:v>
                </c:pt>
                <c:pt idx="1591">
                  <c:v>22.7</c:v>
                </c:pt>
                <c:pt idx="1592">
                  <c:v>23.2</c:v>
                </c:pt>
                <c:pt idx="1593">
                  <c:v>21.2</c:v>
                </c:pt>
                <c:pt idx="1594">
                  <c:v>21.8</c:v>
                </c:pt>
                <c:pt idx="1595">
                  <c:v>20.5</c:v>
                </c:pt>
                <c:pt idx="1596">
                  <c:v>19.2</c:v>
                </c:pt>
                <c:pt idx="1597">
                  <c:v>19.899999999999999</c:v>
                </c:pt>
                <c:pt idx="1598">
                  <c:v>21.3</c:v>
                </c:pt>
                <c:pt idx="1599">
                  <c:v>19.399999999999999</c:v>
                </c:pt>
                <c:pt idx="1600">
                  <c:v>19.600000000000001</c:v>
                </c:pt>
                <c:pt idx="1601">
                  <c:v>20.399999999999999</c:v>
                </c:pt>
                <c:pt idx="1602">
                  <c:v>19.3</c:v>
                </c:pt>
                <c:pt idx="1603">
                  <c:v>20</c:v>
                </c:pt>
                <c:pt idx="1604">
                  <c:v>20.100000000000001</c:v>
                </c:pt>
                <c:pt idx="1605">
                  <c:v>20.2</c:v>
                </c:pt>
                <c:pt idx="1606">
                  <c:v>18.5</c:v>
                </c:pt>
                <c:pt idx="1607">
                  <c:v>19.5</c:v>
                </c:pt>
                <c:pt idx="1608">
                  <c:v>19.5</c:v>
                </c:pt>
                <c:pt idx="1609">
                  <c:v>18.399999999999999</c:v>
                </c:pt>
                <c:pt idx="1610">
                  <c:v>18.2</c:v>
                </c:pt>
                <c:pt idx="1611">
                  <c:v>18.899999999999999</c:v>
                </c:pt>
                <c:pt idx="1612">
                  <c:v>17.8</c:v>
                </c:pt>
                <c:pt idx="1613">
                  <c:v>17.2</c:v>
                </c:pt>
                <c:pt idx="1614">
                  <c:v>18.100000000000001</c:v>
                </c:pt>
                <c:pt idx="1615">
                  <c:v>17.5</c:v>
                </c:pt>
                <c:pt idx="1616">
                  <c:v>16.7</c:v>
                </c:pt>
                <c:pt idx="1617">
                  <c:v>16.399999999999999</c:v>
                </c:pt>
                <c:pt idx="1618">
                  <c:v>16.7</c:v>
                </c:pt>
                <c:pt idx="1619">
                  <c:v>17.3</c:v>
                </c:pt>
                <c:pt idx="1620">
                  <c:v>16.7</c:v>
                </c:pt>
                <c:pt idx="1621">
                  <c:v>16.5</c:v>
                </c:pt>
                <c:pt idx="1622">
                  <c:v>16.100000000000001</c:v>
                </c:pt>
                <c:pt idx="1623">
                  <c:v>15.5</c:v>
                </c:pt>
                <c:pt idx="1624">
                  <c:v>16</c:v>
                </c:pt>
                <c:pt idx="1625">
                  <c:v>15.6</c:v>
                </c:pt>
                <c:pt idx="1626">
                  <c:v>16.2</c:v>
                </c:pt>
                <c:pt idx="1627">
                  <c:v>16.2</c:v>
                </c:pt>
                <c:pt idx="1628">
                  <c:v>16.8</c:v>
                </c:pt>
                <c:pt idx="1629">
                  <c:v>15.9</c:v>
                </c:pt>
                <c:pt idx="1630">
                  <c:v>14.8</c:v>
                </c:pt>
                <c:pt idx="1631">
                  <c:v>16</c:v>
                </c:pt>
                <c:pt idx="1632">
                  <c:v>15.9</c:v>
                </c:pt>
                <c:pt idx="1633">
                  <c:v>16</c:v>
                </c:pt>
                <c:pt idx="1634">
                  <c:v>17.2</c:v>
                </c:pt>
                <c:pt idx="1635">
                  <c:v>15.2</c:v>
                </c:pt>
                <c:pt idx="1636">
                  <c:v>15.2</c:v>
                </c:pt>
                <c:pt idx="1637">
                  <c:v>17.100000000000001</c:v>
                </c:pt>
                <c:pt idx="1638">
                  <c:v>15.7</c:v>
                </c:pt>
                <c:pt idx="1639">
                  <c:v>16.7</c:v>
                </c:pt>
                <c:pt idx="1640">
                  <c:v>15.5</c:v>
                </c:pt>
                <c:pt idx="1641">
                  <c:v>16.2</c:v>
                </c:pt>
                <c:pt idx="1642">
                  <c:v>15.5</c:v>
                </c:pt>
                <c:pt idx="1643">
                  <c:v>15.1</c:v>
                </c:pt>
                <c:pt idx="1644">
                  <c:v>15.4</c:v>
                </c:pt>
                <c:pt idx="1645">
                  <c:v>16</c:v>
                </c:pt>
                <c:pt idx="1646">
                  <c:v>16</c:v>
                </c:pt>
                <c:pt idx="1647">
                  <c:v>15.7</c:v>
                </c:pt>
                <c:pt idx="1648">
                  <c:v>15.6</c:v>
                </c:pt>
                <c:pt idx="1649">
                  <c:v>16.8</c:v>
                </c:pt>
                <c:pt idx="1650">
                  <c:v>15.9</c:v>
                </c:pt>
                <c:pt idx="1651">
                  <c:v>16.2</c:v>
                </c:pt>
                <c:pt idx="1652">
                  <c:v>15.5</c:v>
                </c:pt>
                <c:pt idx="1653">
                  <c:v>15.8</c:v>
                </c:pt>
                <c:pt idx="1654">
                  <c:v>17.2</c:v>
                </c:pt>
                <c:pt idx="1655">
                  <c:v>16.3</c:v>
                </c:pt>
                <c:pt idx="1656">
                  <c:v>17.3</c:v>
                </c:pt>
                <c:pt idx="1657">
                  <c:v>17.100000000000001</c:v>
                </c:pt>
                <c:pt idx="1658">
                  <c:v>15.9</c:v>
                </c:pt>
                <c:pt idx="1659">
                  <c:v>17.3</c:v>
                </c:pt>
                <c:pt idx="1660">
                  <c:v>16.899999999999999</c:v>
                </c:pt>
                <c:pt idx="1661">
                  <c:v>16.399999999999999</c:v>
                </c:pt>
                <c:pt idx="1662">
                  <c:v>17</c:v>
                </c:pt>
                <c:pt idx="1663">
                  <c:v>16.3</c:v>
                </c:pt>
                <c:pt idx="1664">
                  <c:v>18</c:v>
                </c:pt>
                <c:pt idx="1665">
                  <c:v>17.7</c:v>
                </c:pt>
                <c:pt idx="1666">
                  <c:v>16.8</c:v>
                </c:pt>
                <c:pt idx="1667">
                  <c:v>16.3</c:v>
                </c:pt>
                <c:pt idx="1668">
                  <c:v>16.5</c:v>
                </c:pt>
                <c:pt idx="1669">
                  <c:v>16.7</c:v>
                </c:pt>
                <c:pt idx="1670">
                  <c:v>16.399999999999999</c:v>
                </c:pt>
                <c:pt idx="1671">
                  <c:v>16.399999999999999</c:v>
                </c:pt>
                <c:pt idx="1672">
                  <c:v>17.3</c:v>
                </c:pt>
                <c:pt idx="1673">
                  <c:v>17.5</c:v>
                </c:pt>
                <c:pt idx="1674">
                  <c:v>17.100000000000001</c:v>
                </c:pt>
                <c:pt idx="1675">
                  <c:v>17.7</c:v>
                </c:pt>
                <c:pt idx="1676">
                  <c:v>17.8</c:v>
                </c:pt>
                <c:pt idx="1677">
                  <c:v>16.7</c:v>
                </c:pt>
                <c:pt idx="1678">
                  <c:v>17.2</c:v>
                </c:pt>
                <c:pt idx="1679">
                  <c:v>17.399999999999999</c:v>
                </c:pt>
                <c:pt idx="1680">
                  <c:v>16.100000000000001</c:v>
                </c:pt>
                <c:pt idx="1681">
                  <c:v>16</c:v>
                </c:pt>
                <c:pt idx="1682">
                  <c:v>16.899999999999999</c:v>
                </c:pt>
                <c:pt idx="1683">
                  <c:v>17.2</c:v>
                </c:pt>
                <c:pt idx="1684">
                  <c:v>15.8</c:v>
                </c:pt>
                <c:pt idx="1685">
                  <c:v>16.5</c:v>
                </c:pt>
                <c:pt idx="1686">
                  <c:v>16.7</c:v>
                </c:pt>
                <c:pt idx="1687">
                  <c:v>16.600000000000001</c:v>
                </c:pt>
                <c:pt idx="1688">
                  <c:v>16.600000000000001</c:v>
                </c:pt>
                <c:pt idx="1689">
                  <c:v>16.600000000000001</c:v>
                </c:pt>
                <c:pt idx="1690">
                  <c:v>16.600000000000001</c:v>
                </c:pt>
                <c:pt idx="1691">
                  <c:v>16.2</c:v>
                </c:pt>
                <c:pt idx="1692">
                  <c:v>17</c:v>
                </c:pt>
                <c:pt idx="1693">
                  <c:v>16.7</c:v>
                </c:pt>
                <c:pt idx="1694">
                  <c:v>15.7</c:v>
                </c:pt>
                <c:pt idx="1695">
                  <c:v>15.9</c:v>
                </c:pt>
                <c:pt idx="1696">
                  <c:v>15.7</c:v>
                </c:pt>
                <c:pt idx="1697">
                  <c:v>15.1</c:v>
                </c:pt>
                <c:pt idx="1698">
                  <c:v>14.3</c:v>
                </c:pt>
                <c:pt idx="1699">
                  <c:v>14.3</c:v>
                </c:pt>
                <c:pt idx="1700">
                  <c:v>14.9</c:v>
                </c:pt>
                <c:pt idx="1701">
                  <c:v>14.7</c:v>
                </c:pt>
                <c:pt idx="1702">
                  <c:v>14.8</c:v>
                </c:pt>
                <c:pt idx="1703">
                  <c:v>14.3</c:v>
                </c:pt>
                <c:pt idx="1704">
                  <c:v>15.9</c:v>
                </c:pt>
                <c:pt idx="1705">
                  <c:v>14.6</c:v>
                </c:pt>
                <c:pt idx="1706">
                  <c:v>14.2</c:v>
                </c:pt>
                <c:pt idx="1707">
                  <c:v>13.2</c:v>
                </c:pt>
                <c:pt idx="1708">
                  <c:v>13.3</c:v>
                </c:pt>
                <c:pt idx="1709">
                  <c:v>13.2</c:v>
                </c:pt>
                <c:pt idx="1710">
                  <c:v>13.9</c:v>
                </c:pt>
                <c:pt idx="1711">
                  <c:v>15.1</c:v>
                </c:pt>
                <c:pt idx="1712">
                  <c:v>13.1</c:v>
                </c:pt>
                <c:pt idx="1713">
                  <c:v>14.1</c:v>
                </c:pt>
                <c:pt idx="1714">
                  <c:v>12.7</c:v>
                </c:pt>
                <c:pt idx="1715">
                  <c:v>13.2</c:v>
                </c:pt>
                <c:pt idx="1716">
                  <c:v>13.4</c:v>
                </c:pt>
                <c:pt idx="1717">
                  <c:v>13.4</c:v>
                </c:pt>
                <c:pt idx="1718">
                  <c:v>13.8</c:v>
                </c:pt>
                <c:pt idx="1719">
                  <c:v>13.8</c:v>
                </c:pt>
                <c:pt idx="1720">
                  <c:v>12.9</c:v>
                </c:pt>
                <c:pt idx="1721">
                  <c:v>12.4</c:v>
                </c:pt>
                <c:pt idx="1722">
                  <c:v>13.6</c:v>
                </c:pt>
                <c:pt idx="1723">
                  <c:v>12.2</c:v>
                </c:pt>
                <c:pt idx="1724">
                  <c:v>11.9</c:v>
                </c:pt>
                <c:pt idx="1725">
                  <c:v>12.5</c:v>
                </c:pt>
                <c:pt idx="1726">
                  <c:v>11.7</c:v>
                </c:pt>
                <c:pt idx="1727">
                  <c:v>12.8</c:v>
                </c:pt>
                <c:pt idx="1728">
                  <c:v>11.9</c:v>
                </c:pt>
                <c:pt idx="1729">
                  <c:v>11.3</c:v>
                </c:pt>
                <c:pt idx="1730">
                  <c:v>12.5</c:v>
                </c:pt>
                <c:pt idx="1731">
                  <c:v>11.6</c:v>
                </c:pt>
                <c:pt idx="1732">
                  <c:v>12.2</c:v>
                </c:pt>
                <c:pt idx="1733">
                  <c:v>12.8</c:v>
                </c:pt>
                <c:pt idx="1734">
                  <c:v>12.4</c:v>
                </c:pt>
                <c:pt idx="1735">
                  <c:v>14.1</c:v>
                </c:pt>
                <c:pt idx="1736">
                  <c:v>13</c:v>
                </c:pt>
                <c:pt idx="1737">
                  <c:v>12.1</c:v>
                </c:pt>
                <c:pt idx="1738">
                  <c:v>12.1</c:v>
                </c:pt>
                <c:pt idx="1739">
                  <c:v>11.6</c:v>
                </c:pt>
                <c:pt idx="1740">
                  <c:v>13.2</c:v>
                </c:pt>
                <c:pt idx="1741">
                  <c:v>12.8</c:v>
                </c:pt>
                <c:pt idx="1742">
                  <c:v>11.5</c:v>
                </c:pt>
                <c:pt idx="1743">
                  <c:v>13.2</c:v>
                </c:pt>
                <c:pt idx="1744">
                  <c:v>12.7</c:v>
                </c:pt>
                <c:pt idx="1745">
                  <c:v>12.7</c:v>
                </c:pt>
                <c:pt idx="1746">
                  <c:v>12.2</c:v>
                </c:pt>
                <c:pt idx="1747">
                  <c:v>13.8</c:v>
                </c:pt>
                <c:pt idx="1748">
                  <c:v>12.3</c:v>
                </c:pt>
                <c:pt idx="1749">
                  <c:v>12.4</c:v>
                </c:pt>
                <c:pt idx="1750">
                  <c:v>13.1</c:v>
                </c:pt>
                <c:pt idx="1751">
                  <c:v>12.5</c:v>
                </c:pt>
                <c:pt idx="1752">
                  <c:v>12.8</c:v>
                </c:pt>
                <c:pt idx="1753">
                  <c:v>13.7</c:v>
                </c:pt>
                <c:pt idx="1754">
                  <c:v>14.7</c:v>
                </c:pt>
                <c:pt idx="1755">
                  <c:v>12.2</c:v>
                </c:pt>
                <c:pt idx="1756">
                  <c:v>15</c:v>
                </c:pt>
                <c:pt idx="1757">
                  <c:v>14.1</c:v>
                </c:pt>
                <c:pt idx="1758">
                  <c:v>14.5</c:v>
                </c:pt>
                <c:pt idx="1759">
                  <c:v>14.3</c:v>
                </c:pt>
                <c:pt idx="1760">
                  <c:v>14.9</c:v>
                </c:pt>
                <c:pt idx="1761">
                  <c:v>14</c:v>
                </c:pt>
                <c:pt idx="1762">
                  <c:v>14.5</c:v>
                </c:pt>
                <c:pt idx="1763">
                  <c:v>15.6</c:v>
                </c:pt>
                <c:pt idx="1764">
                  <c:v>15.4</c:v>
                </c:pt>
                <c:pt idx="1765">
                  <c:v>15.7</c:v>
                </c:pt>
                <c:pt idx="1766">
                  <c:v>14.8</c:v>
                </c:pt>
                <c:pt idx="1767">
                  <c:v>14.1</c:v>
                </c:pt>
                <c:pt idx="1768">
                  <c:v>14.8</c:v>
                </c:pt>
                <c:pt idx="1769">
                  <c:v>15.3</c:v>
                </c:pt>
                <c:pt idx="1770">
                  <c:v>13.9</c:v>
                </c:pt>
                <c:pt idx="1771">
                  <c:v>13.7</c:v>
                </c:pt>
                <c:pt idx="1772">
                  <c:v>12.5</c:v>
                </c:pt>
                <c:pt idx="1773">
                  <c:v>14.1</c:v>
                </c:pt>
                <c:pt idx="1774">
                  <c:v>14.7</c:v>
                </c:pt>
                <c:pt idx="1775">
                  <c:v>14.9</c:v>
                </c:pt>
                <c:pt idx="1776">
                  <c:v>15.1</c:v>
                </c:pt>
                <c:pt idx="1777">
                  <c:v>15.1</c:v>
                </c:pt>
                <c:pt idx="1778">
                  <c:v>14.7</c:v>
                </c:pt>
                <c:pt idx="1779">
                  <c:v>15.4</c:v>
                </c:pt>
                <c:pt idx="1780">
                  <c:v>15.3</c:v>
                </c:pt>
                <c:pt idx="1781">
                  <c:v>15.1</c:v>
                </c:pt>
                <c:pt idx="1782">
                  <c:v>16.3</c:v>
                </c:pt>
                <c:pt idx="1783">
                  <c:v>17</c:v>
                </c:pt>
                <c:pt idx="1784">
                  <c:v>17</c:v>
                </c:pt>
                <c:pt idx="1785">
                  <c:v>18</c:v>
                </c:pt>
                <c:pt idx="1786">
                  <c:v>18.100000000000001</c:v>
                </c:pt>
                <c:pt idx="1787">
                  <c:v>19.399999999999999</c:v>
                </c:pt>
                <c:pt idx="1788">
                  <c:v>20.7</c:v>
                </c:pt>
                <c:pt idx="1789">
                  <c:v>21.9</c:v>
                </c:pt>
                <c:pt idx="1790">
                  <c:v>22.1</c:v>
                </c:pt>
                <c:pt idx="1791">
                  <c:v>23.1</c:v>
                </c:pt>
                <c:pt idx="1792">
                  <c:v>22.7</c:v>
                </c:pt>
                <c:pt idx="1793">
                  <c:v>23.1</c:v>
                </c:pt>
                <c:pt idx="1794">
                  <c:v>24.7</c:v>
                </c:pt>
                <c:pt idx="1795">
                  <c:v>27.4</c:v>
                </c:pt>
                <c:pt idx="1796">
                  <c:v>28.6</c:v>
                </c:pt>
                <c:pt idx="1797">
                  <c:v>27.9</c:v>
                </c:pt>
                <c:pt idx="1798">
                  <c:v>29.5</c:v>
                </c:pt>
                <c:pt idx="1799">
                  <c:v>27.6</c:v>
                </c:pt>
                <c:pt idx="1800">
                  <c:v>27.2</c:v>
                </c:pt>
                <c:pt idx="1801">
                  <c:v>25.7</c:v>
                </c:pt>
                <c:pt idx="1802">
                  <c:v>25.2</c:v>
                </c:pt>
                <c:pt idx="1803">
                  <c:v>23.2</c:v>
                </c:pt>
                <c:pt idx="1804">
                  <c:v>23.6</c:v>
                </c:pt>
                <c:pt idx="1805">
                  <c:v>23</c:v>
                </c:pt>
                <c:pt idx="1806">
                  <c:v>22.7</c:v>
                </c:pt>
                <c:pt idx="1807">
                  <c:v>22.3</c:v>
                </c:pt>
                <c:pt idx="1808">
                  <c:v>20.6</c:v>
                </c:pt>
                <c:pt idx="1809">
                  <c:v>19.7</c:v>
                </c:pt>
                <c:pt idx="1810">
                  <c:v>19.399999999999999</c:v>
                </c:pt>
                <c:pt idx="1811">
                  <c:v>19.2</c:v>
                </c:pt>
                <c:pt idx="1812">
                  <c:v>19.3</c:v>
                </c:pt>
                <c:pt idx="1813">
                  <c:v>18.100000000000001</c:v>
                </c:pt>
                <c:pt idx="1814">
                  <c:v>17.8</c:v>
                </c:pt>
                <c:pt idx="1815">
                  <c:v>17.399999999999999</c:v>
                </c:pt>
                <c:pt idx="1816">
                  <c:v>17.899999999999999</c:v>
                </c:pt>
                <c:pt idx="1817">
                  <c:v>18.600000000000001</c:v>
                </c:pt>
                <c:pt idx="1818">
                  <c:v>17.899999999999999</c:v>
                </c:pt>
                <c:pt idx="1819">
                  <c:v>19.5</c:v>
                </c:pt>
                <c:pt idx="1820">
                  <c:v>19.600000000000001</c:v>
                </c:pt>
                <c:pt idx="1821">
                  <c:v>19.7</c:v>
                </c:pt>
                <c:pt idx="1822">
                  <c:v>19.600000000000001</c:v>
                </c:pt>
                <c:pt idx="1823">
                  <c:v>21.2</c:v>
                </c:pt>
                <c:pt idx="1824">
                  <c:v>19.8</c:v>
                </c:pt>
                <c:pt idx="1825">
                  <c:v>21.4</c:v>
                </c:pt>
                <c:pt idx="1826">
                  <c:v>21.7</c:v>
                </c:pt>
                <c:pt idx="1827">
                  <c:v>22.1</c:v>
                </c:pt>
                <c:pt idx="1828">
                  <c:v>24</c:v>
                </c:pt>
                <c:pt idx="1829">
                  <c:v>24.1</c:v>
                </c:pt>
                <c:pt idx="1830">
                  <c:v>26.2</c:v>
                </c:pt>
                <c:pt idx="1831">
                  <c:v>25.3</c:v>
                </c:pt>
                <c:pt idx="1832">
                  <c:v>27.7</c:v>
                </c:pt>
                <c:pt idx="1833">
                  <c:v>25.9</c:v>
                </c:pt>
                <c:pt idx="1834">
                  <c:v>26.8</c:v>
                </c:pt>
                <c:pt idx="1835">
                  <c:v>26.3</c:v>
                </c:pt>
                <c:pt idx="1836">
                  <c:v>26.6</c:v>
                </c:pt>
                <c:pt idx="1837">
                  <c:v>26.8</c:v>
                </c:pt>
                <c:pt idx="1838">
                  <c:v>27.4</c:v>
                </c:pt>
                <c:pt idx="1839">
                  <c:v>27.5</c:v>
                </c:pt>
                <c:pt idx="1840">
                  <c:v>27.1</c:v>
                </c:pt>
                <c:pt idx="1841">
                  <c:v>27.2</c:v>
                </c:pt>
                <c:pt idx="1842">
                  <c:v>26.5</c:v>
                </c:pt>
                <c:pt idx="1843">
                  <c:v>28.3</c:v>
                </c:pt>
                <c:pt idx="1844">
                  <c:v>27.7</c:v>
                </c:pt>
                <c:pt idx="1845">
                  <c:v>28.2</c:v>
                </c:pt>
                <c:pt idx="1846">
                  <c:v>27.2</c:v>
                </c:pt>
                <c:pt idx="1847">
                  <c:v>27</c:v>
                </c:pt>
                <c:pt idx="1848">
                  <c:v>26.5</c:v>
                </c:pt>
                <c:pt idx="1849">
                  <c:v>27.6</c:v>
                </c:pt>
                <c:pt idx="1850">
                  <c:v>27.9</c:v>
                </c:pt>
                <c:pt idx="1851">
                  <c:v>28.1</c:v>
                </c:pt>
                <c:pt idx="1852">
                  <c:v>28</c:v>
                </c:pt>
                <c:pt idx="1853">
                  <c:v>27.7</c:v>
                </c:pt>
                <c:pt idx="1854">
                  <c:v>28.3</c:v>
                </c:pt>
                <c:pt idx="1855">
                  <c:v>28.6</c:v>
                </c:pt>
                <c:pt idx="1856">
                  <c:v>26</c:v>
                </c:pt>
                <c:pt idx="1857">
                  <c:v>26.5</c:v>
                </c:pt>
                <c:pt idx="1858">
                  <c:v>28.5</c:v>
                </c:pt>
                <c:pt idx="1859">
                  <c:v>28.1</c:v>
                </c:pt>
                <c:pt idx="1860">
                  <c:v>28.3</c:v>
                </c:pt>
                <c:pt idx="1861">
                  <c:v>27.7</c:v>
                </c:pt>
                <c:pt idx="1862">
                  <c:v>28.5</c:v>
                </c:pt>
                <c:pt idx="1863">
                  <c:v>28.4</c:v>
                </c:pt>
                <c:pt idx="1864">
                  <c:v>29.5</c:v>
                </c:pt>
                <c:pt idx="1865">
                  <c:v>27.5</c:v>
                </c:pt>
                <c:pt idx="1866">
                  <c:v>27.3</c:v>
                </c:pt>
                <c:pt idx="1867">
                  <c:v>29.1</c:v>
                </c:pt>
                <c:pt idx="1868">
                  <c:v>27.7</c:v>
                </c:pt>
                <c:pt idx="1869">
                  <c:v>28.9</c:v>
                </c:pt>
                <c:pt idx="1870">
                  <c:v>28.2</c:v>
                </c:pt>
                <c:pt idx="1871">
                  <c:v>27.8</c:v>
                </c:pt>
                <c:pt idx="1872">
                  <c:v>26.5</c:v>
                </c:pt>
                <c:pt idx="1873">
                  <c:v>28.7</c:v>
                </c:pt>
                <c:pt idx="1874">
                  <c:v>28.3</c:v>
                </c:pt>
                <c:pt idx="1875">
                  <c:v>28.1</c:v>
                </c:pt>
                <c:pt idx="1876">
                  <c:v>27.7</c:v>
                </c:pt>
                <c:pt idx="1877">
                  <c:v>27.1</c:v>
                </c:pt>
                <c:pt idx="1878">
                  <c:v>27.9</c:v>
                </c:pt>
                <c:pt idx="1879">
                  <c:v>28.3</c:v>
                </c:pt>
                <c:pt idx="1880">
                  <c:v>26.6</c:v>
                </c:pt>
                <c:pt idx="1881">
                  <c:v>28.2</c:v>
                </c:pt>
                <c:pt idx="1882">
                  <c:v>27.8</c:v>
                </c:pt>
                <c:pt idx="1883">
                  <c:v>27.1</c:v>
                </c:pt>
                <c:pt idx="1884">
                  <c:v>26.4</c:v>
                </c:pt>
                <c:pt idx="1885">
                  <c:v>26.4</c:v>
                </c:pt>
                <c:pt idx="1886">
                  <c:v>26</c:v>
                </c:pt>
                <c:pt idx="1887">
                  <c:v>28</c:v>
                </c:pt>
                <c:pt idx="1888">
                  <c:v>28.5</c:v>
                </c:pt>
                <c:pt idx="1889">
                  <c:v>29.4</c:v>
                </c:pt>
                <c:pt idx="1890">
                  <c:v>27.8</c:v>
                </c:pt>
                <c:pt idx="1891">
                  <c:v>27.2</c:v>
                </c:pt>
                <c:pt idx="1892">
                  <c:v>27.7</c:v>
                </c:pt>
                <c:pt idx="1893">
                  <c:v>27.7</c:v>
                </c:pt>
                <c:pt idx="1894">
                  <c:v>26.6</c:v>
                </c:pt>
                <c:pt idx="1895">
                  <c:v>27.2</c:v>
                </c:pt>
                <c:pt idx="1896">
                  <c:v>25.2</c:v>
                </c:pt>
                <c:pt idx="1897">
                  <c:v>26.1</c:v>
                </c:pt>
                <c:pt idx="1898">
                  <c:v>27.1</c:v>
                </c:pt>
                <c:pt idx="1899">
                  <c:v>28.2</c:v>
                </c:pt>
                <c:pt idx="1900">
                  <c:v>28.8</c:v>
                </c:pt>
                <c:pt idx="1901">
                  <c:v>28.3</c:v>
                </c:pt>
                <c:pt idx="1902">
                  <c:v>27.9</c:v>
                </c:pt>
                <c:pt idx="1903">
                  <c:v>29.2</c:v>
                </c:pt>
                <c:pt idx="1904">
                  <c:v>29.4</c:v>
                </c:pt>
                <c:pt idx="1905">
                  <c:v>29.4</c:v>
                </c:pt>
                <c:pt idx="1906">
                  <c:v>28.3</c:v>
                </c:pt>
                <c:pt idx="1907">
                  <c:v>29.2</c:v>
                </c:pt>
                <c:pt idx="1908">
                  <c:v>28.9</c:v>
                </c:pt>
                <c:pt idx="1909">
                  <c:v>28</c:v>
                </c:pt>
                <c:pt idx="1910">
                  <c:v>27.7</c:v>
                </c:pt>
                <c:pt idx="1911">
                  <c:v>27.9</c:v>
                </c:pt>
                <c:pt idx="1912">
                  <c:v>28.4</c:v>
                </c:pt>
                <c:pt idx="1913">
                  <c:v>27.5</c:v>
                </c:pt>
                <c:pt idx="1914">
                  <c:v>26.9</c:v>
                </c:pt>
                <c:pt idx="1915">
                  <c:v>27.4</c:v>
                </c:pt>
                <c:pt idx="1916">
                  <c:v>26.7</c:v>
                </c:pt>
                <c:pt idx="1917">
                  <c:v>27.4</c:v>
                </c:pt>
                <c:pt idx="1918">
                  <c:v>26.8</c:v>
                </c:pt>
                <c:pt idx="1919">
                  <c:v>26.4</c:v>
                </c:pt>
                <c:pt idx="1920">
                  <c:v>25.7</c:v>
                </c:pt>
                <c:pt idx="1921">
                  <c:v>26.3</c:v>
                </c:pt>
                <c:pt idx="1922">
                  <c:v>25.1</c:v>
                </c:pt>
                <c:pt idx="1923">
                  <c:v>26.9</c:v>
                </c:pt>
                <c:pt idx="1924">
                  <c:v>24.7</c:v>
                </c:pt>
                <c:pt idx="1925">
                  <c:v>24.4</c:v>
                </c:pt>
                <c:pt idx="1926">
                  <c:v>25.4</c:v>
                </c:pt>
                <c:pt idx="1927">
                  <c:v>24.6</c:v>
                </c:pt>
                <c:pt idx="1928">
                  <c:v>25</c:v>
                </c:pt>
                <c:pt idx="1929">
                  <c:v>24.8</c:v>
                </c:pt>
                <c:pt idx="1930">
                  <c:v>24.3</c:v>
                </c:pt>
                <c:pt idx="1931">
                  <c:v>24.8</c:v>
                </c:pt>
                <c:pt idx="1932">
                  <c:v>24</c:v>
                </c:pt>
                <c:pt idx="1933">
                  <c:v>22.1</c:v>
                </c:pt>
                <c:pt idx="1934">
                  <c:v>22.8</c:v>
                </c:pt>
                <c:pt idx="1935">
                  <c:v>23.5</c:v>
                </c:pt>
                <c:pt idx="1936">
                  <c:v>22.5</c:v>
                </c:pt>
                <c:pt idx="1937">
                  <c:v>23</c:v>
                </c:pt>
                <c:pt idx="1938">
                  <c:v>23.9</c:v>
                </c:pt>
                <c:pt idx="1939">
                  <c:v>22.7</c:v>
                </c:pt>
                <c:pt idx="1940">
                  <c:v>22</c:v>
                </c:pt>
                <c:pt idx="1941">
                  <c:v>22.2</c:v>
                </c:pt>
                <c:pt idx="1942">
                  <c:v>22.2</c:v>
                </c:pt>
                <c:pt idx="1943">
                  <c:v>22.1</c:v>
                </c:pt>
                <c:pt idx="1944">
                  <c:v>22</c:v>
                </c:pt>
                <c:pt idx="1945">
                  <c:v>22.4</c:v>
                </c:pt>
                <c:pt idx="1946">
                  <c:v>22.9</c:v>
                </c:pt>
                <c:pt idx="1947">
                  <c:v>21</c:v>
                </c:pt>
                <c:pt idx="1948">
                  <c:v>22.9</c:v>
                </c:pt>
                <c:pt idx="1949">
                  <c:v>23.5</c:v>
                </c:pt>
                <c:pt idx="1950">
                  <c:v>23.2</c:v>
                </c:pt>
                <c:pt idx="1951">
                  <c:v>23.6</c:v>
                </c:pt>
                <c:pt idx="1952">
                  <c:v>24.5</c:v>
                </c:pt>
                <c:pt idx="1953">
                  <c:v>24.2</c:v>
                </c:pt>
                <c:pt idx="1954">
                  <c:v>22.4</c:v>
                </c:pt>
                <c:pt idx="1955">
                  <c:v>24.5</c:v>
                </c:pt>
                <c:pt idx="1956">
                  <c:v>25.2</c:v>
                </c:pt>
                <c:pt idx="1957">
                  <c:v>24.9</c:v>
                </c:pt>
                <c:pt idx="1958">
                  <c:v>26.7</c:v>
                </c:pt>
                <c:pt idx="1959">
                  <c:v>25.4</c:v>
                </c:pt>
                <c:pt idx="1960">
                  <c:v>24.7</c:v>
                </c:pt>
                <c:pt idx="1961">
                  <c:v>25.5</c:v>
                </c:pt>
                <c:pt idx="1962">
                  <c:v>25.1</c:v>
                </c:pt>
                <c:pt idx="1963">
                  <c:v>25.4</c:v>
                </c:pt>
                <c:pt idx="1964">
                  <c:v>25.5</c:v>
                </c:pt>
                <c:pt idx="1965">
                  <c:v>25.9</c:v>
                </c:pt>
                <c:pt idx="1966">
                  <c:v>26.5</c:v>
                </c:pt>
                <c:pt idx="1967">
                  <c:v>26.7</c:v>
                </c:pt>
                <c:pt idx="1968">
                  <c:v>27.9</c:v>
                </c:pt>
                <c:pt idx="1969">
                  <c:v>27.2</c:v>
                </c:pt>
                <c:pt idx="1970">
                  <c:v>27.8</c:v>
                </c:pt>
                <c:pt idx="1971">
                  <c:v>27.3</c:v>
                </c:pt>
                <c:pt idx="1972">
                  <c:v>27.3</c:v>
                </c:pt>
                <c:pt idx="1973">
                  <c:v>25.5</c:v>
                </c:pt>
                <c:pt idx="1974">
                  <c:v>27.5</c:v>
                </c:pt>
                <c:pt idx="1975">
                  <c:v>26.3</c:v>
                </c:pt>
                <c:pt idx="1976">
                  <c:v>26.6</c:v>
                </c:pt>
                <c:pt idx="1977">
                  <c:v>26.7</c:v>
                </c:pt>
                <c:pt idx="1978">
                  <c:v>27.5</c:v>
                </c:pt>
                <c:pt idx="1979">
                  <c:v>25.6</c:v>
                </c:pt>
                <c:pt idx="1980">
                  <c:v>26.7</c:v>
                </c:pt>
                <c:pt idx="1981">
                  <c:v>26</c:v>
                </c:pt>
                <c:pt idx="1982">
                  <c:v>26.8</c:v>
                </c:pt>
                <c:pt idx="1983">
                  <c:v>26.5</c:v>
                </c:pt>
                <c:pt idx="1984">
                  <c:v>25.8</c:v>
                </c:pt>
                <c:pt idx="1985">
                  <c:v>25.8</c:v>
                </c:pt>
                <c:pt idx="1986">
                  <c:v>25.1</c:v>
                </c:pt>
                <c:pt idx="1987">
                  <c:v>25.3</c:v>
                </c:pt>
                <c:pt idx="1988">
                  <c:v>26.2</c:v>
                </c:pt>
                <c:pt idx="1989">
                  <c:v>25.1</c:v>
                </c:pt>
                <c:pt idx="1990">
                  <c:v>26.6</c:v>
                </c:pt>
                <c:pt idx="1991">
                  <c:v>25.6</c:v>
                </c:pt>
                <c:pt idx="1992">
                  <c:v>24.8</c:v>
                </c:pt>
                <c:pt idx="1993">
                  <c:v>25.6</c:v>
                </c:pt>
                <c:pt idx="1994">
                  <c:v>26.1</c:v>
                </c:pt>
                <c:pt idx="1995">
                  <c:v>25.6</c:v>
                </c:pt>
                <c:pt idx="1996">
                  <c:v>25.3</c:v>
                </c:pt>
                <c:pt idx="1997">
                  <c:v>24.6</c:v>
                </c:pt>
                <c:pt idx="1998">
                  <c:v>24.7</c:v>
                </c:pt>
                <c:pt idx="1999">
                  <c:v>23.7</c:v>
                </c:pt>
                <c:pt idx="2000">
                  <c:v>24.8</c:v>
                </c:pt>
                <c:pt idx="2001">
                  <c:v>25.1</c:v>
                </c:pt>
                <c:pt idx="2002">
                  <c:v>24</c:v>
                </c:pt>
                <c:pt idx="2003">
                  <c:v>23.8</c:v>
                </c:pt>
                <c:pt idx="2004">
                  <c:v>24.1</c:v>
                </c:pt>
                <c:pt idx="2005">
                  <c:v>24.9</c:v>
                </c:pt>
                <c:pt idx="2006">
                  <c:v>25.4</c:v>
                </c:pt>
                <c:pt idx="2007">
                  <c:v>25</c:v>
                </c:pt>
                <c:pt idx="2008">
                  <c:v>24.7</c:v>
                </c:pt>
                <c:pt idx="2009">
                  <c:v>24.7</c:v>
                </c:pt>
                <c:pt idx="2010">
                  <c:v>24.7</c:v>
                </c:pt>
                <c:pt idx="2011">
                  <c:v>24.7</c:v>
                </c:pt>
                <c:pt idx="2012">
                  <c:v>26.8</c:v>
                </c:pt>
                <c:pt idx="2013">
                  <c:v>25.8</c:v>
                </c:pt>
                <c:pt idx="2014">
                  <c:v>25.3</c:v>
                </c:pt>
                <c:pt idx="2015">
                  <c:v>24.8</c:v>
                </c:pt>
                <c:pt idx="2016">
                  <c:v>24.8</c:v>
                </c:pt>
                <c:pt idx="2017">
                  <c:v>26.5</c:v>
                </c:pt>
                <c:pt idx="2018">
                  <c:v>26.8</c:v>
                </c:pt>
                <c:pt idx="2019">
                  <c:v>25.5</c:v>
                </c:pt>
                <c:pt idx="2020">
                  <c:v>25.4</c:v>
                </c:pt>
                <c:pt idx="2021">
                  <c:v>25.6</c:v>
                </c:pt>
                <c:pt idx="2022">
                  <c:v>27.9</c:v>
                </c:pt>
                <c:pt idx="2023">
                  <c:v>27.7</c:v>
                </c:pt>
                <c:pt idx="2024">
                  <c:v>27.6</c:v>
                </c:pt>
                <c:pt idx="2025">
                  <c:v>28</c:v>
                </c:pt>
                <c:pt idx="2026">
                  <c:v>28.6</c:v>
                </c:pt>
                <c:pt idx="2027">
                  <c:v>28.8</c:v>
                </c:pt>
                <c:pt idx="2028">
                  <c:v>27.9</c:v>
                </c:pt>
                <c:pt idx="2029">
                  <c:v>29.5</c:v>
                </c:pt>
                <c:pt idx="2030">
                  <c:v>28.4</c:v>
                </c:pt>
                <c:pt idx="2031">
                  <c:v>29.3</c:v>
                </c:pt>
                <c:pt idx="2032">
                  <c:v>31</c:v>
                </c:pt>
                <c:pt idx="2033">
                  <c:v>30.4</c:v>
                </c:pt>
                <c:pt idx="2034">
                  <c:v>30.4</c:v>
                </c:pt>
                <c:pt idx="2035">
                  <c:v>30.8</c:v>
                </c:pt>
                <c:pt idx="2036">
                  <c:v>30.5</c:v>
                </c:pt>
                <c:pt idx="2037">
                  <c:v>30.5</c:v>
                </c:pt>
                <c:pt idx="2038">
                  <c:v>30.2</c:v>
                </c:pt>
                <c:pt idx="2039">
                  <c:v>30.3</c:v>
                </c:pt>
                <c:pt idx="2040">
                  <c:v>30.2</c:v>
                </c:pt>
                <c:pt idx="2041">
                  <c:v>31.3</c:v>
                </c:pt>
                <c:pt idx="2042">
                  <c:v>31.7</c:v>
                </c:pt>
                <c:pt idx="2043">
                  <c:v>32.200000000000003</c:v>
                </c:pt>
                <c:pt idx="2044">
                  <c:v>31.7</c:v>
                </c:pt>
                <c:pt idx="2045">
                  <c:v>32.700000000000003</c:v>
                </c:pt>
                <c:pt idx="2046">
                  <c:v>31.7</c:v>
                </c:pt>
                <c:pt idx="2047">
                  <c:v>32.4</c:v>
                </c:pt>
                <c:pt idx="2048">
                  <c:v>31.9</c:v>
                </c:pt>
                <c:pt idx="2049">
                  <c:v>29.6</c:v>
                </c:pt>
                <c:pt idx="2050">
                  <c:v>30.7</c:v>
                </c:pt>
                <c:pt idx="2051">
                  <c:v>29</c:v>
                </c:pt>
                <c:pt idx="2052">
                  <c:v>28.5</c:v>
                </c:pt>
                <c:pt idx="2053">
                  <c:v>28.5</c:v>
                </c:pt>
                <c:pt idx="2054">
                  <c:v>29.2</c:v>
                </c:pt>
                <c:pt idx="2055">
                  <c:v>30.8</c:v>
                </c:pt>
                <c:pt idx="2056">
                  <c:v>29.3</c:v>
                </c:pt>
                <c:pt idx="2057">
                  <c:v>31.2</c:v>
                </c:pt>
                <c:pt idx="2058">
                  <c:v>31.9</c:v>
                </c:pt>
                <c:pt idx="2059">
                  <c:v>32.700000000000003</c:v>
                </c:pt>
                <c:pt idx="2060">
                  <c:v>31.8</c:v>
                </c:pt>
                <c:pt idx="2061">
                  <c:v>31.5</c:v>
                </c:pt>
                <c:pt idx="2062">
                  <c:v>30.3</c:v>
                </c:pt>
                <c:pt idx="2063">
                  <c:v>30.5</c:v>
                </c:pt>
                <c:pt idx="2064">
                  <c:v>31.3</c:v>
                </c:pt>
                <c:pt idx="2065">
                  <c:v>30.7</c:v>
                </c:pt>
                <c:pt idx="2066">
                  <c:v>30.7</c:v>
                </c:pt>
                <c:pt idx="2067">
                  <c:v>30.8</c:v>
                </c:pt>
                <c:pt idx="2068">
                  <c:v>30.3</c:v>
                </c:pt>
                <c:pt idx="2069">
                  <c:v>30.4</c:v>
                </c:pt>
                <c:pt idx="2070">
                  <c:v>30.3</c:v>
                </c:pt>
                <c:pt idx="2071">
                  <c:v>29.6</c:v>
                </c:pt>
                <c:pt idx="2072">
                  <c:v>29.6</c:v>
                </c:pt>
                <c:pt idx="2073">
                  <c:v>29.2</c:v>
                </c:pt>
                <c:pt idx="2074">
                  <c:v>29.5</c:v>
                </c:pt>
                <c:pt idx="2075">
                  <c:v>28.9</c:v>
                </c:pt>
                <c:pt idx="2076">
                  <c:v>28.3</c:v>
                </c:pt>
                <c:pt idx="2077">
                  <c:v>27.4</c:v>
                </c:pt>
                <c:pt idx="2078">
                  <c:v>28.5</c:v>
                </c:pt>
                <c:pt idx="2079">
                  <c:v>27.3</c:v>
                </c:pt>
                <c:pt idx="2080">
                  <c:v>27.2</c:v>
                </c:pt>
                <c:pt idx="2081">
                  <c:v>27.1</c:v>
                </c:pt>
                <c:pt idx="2082">
                  <c:v>26.3</c:v>
                </c:pt>
                <c:pt idx="2083">
                  <c:v>26.3</c:v>
                </c:pt>
                <c:pt idx="2084">
                  <c:v>25.4</c:v>
                </c:pt>
                <c:pt idx="2085">
                  <c:v>25.8</c:v>
                </c:pt>
                <c:pt idx="2086">
                  <c:v>25.4</c:v>
                </c:pt>
                <c:pt idx="2087">
                  <c:v>25.4</c:v>
                </c:pt>
                <c:pt idx="2088">
                  <c:v>23.5</c:v>
                </c:pt>
                <c:pt idx="2089">
                  <c:v>23.2</c:v>
                </c:pt>
                <c:pt idx="2090">
                  <c:v>25.1</c:v>
                </c:pt>
                <c:pt idx="2091">
                  <c:v>24.2</c:v>
                </c:pt>
                <c:pt idx="2092">
                  <c:v>24.5</c:v>
                </c:pt>
                <c:pt idx="2093">
                  <c:v>24.8</c:v>
                </c:pt>
                <c:pt idx="2094">
                  <c:v>25.8</c:v>
                </c:pt>
                <c:pt idx="2095">
                  <c:v>24.7</c:v>
                </c:pt>
                <c:pt idx="2096">
                  <c:v>23.8</c:v>
                </c:pt>
                <c:pt idx="2097">
                  <c:v>24.5</c:v>
                </c:pt>
                <c:pt idx="2098">
                  <c:v>24.9</c:v>
                </c:pt>
                <c:pt idx="2099">
                  <c:v>24.5</c:v>
                </c:pt>
                <c:pt idx="2100">
                  <c:v>24.3</c:v>
                </c:pt>
                <c:pt idx="2101">
                  <c:v>25.3</c:v>
                </c:pt>
                <c:pt idx="2102">
                  <c:v>25.5</c:v>
                </c:pt>
                <c:pt idx="2103">
                  <c:v>26.6</c:v>
                </c:pt>
                <c:pt idx="2104">
                  <c:v>26.2</c:v>
                </c:pt>
                <c:pt idx="2105">
                  <c:v>27.1</c:v>
                </c:pt>
                <c:pt idx="2106">
                  <c:v>26.8</c:v>
                </c:pt>
                <c:pt idx="2107">
                  <c:v>27.9</c:v>
                </c:pt>
                <c:pt idx="2108">
                  <c:v>28.9</c:v>
                </c:pt>
                <c:pt idx="2109">
                  <c:v>29.5</c:v>
                </c:pt>
                <c:pt idx="2110">
                  <c:v>29.9</c:v>
                </c:pt>
                <c:pt idx="2111">
                  <c:v>30.5</c:v>
                </c:pt>
                <c:pt idx="2112">
                  <c:v>31.1</c:v>
                </c:pt>
                <c:pt idx="2113">
                  <c:v>31.6</c:v>
                </c:pt>
                <c:pt idx="2114">
                  <c:v>32.200000000000003</c:v>
                </c:pt>
                <c:pt idx="2115">
                  <c:v>31.3</c:v>
                </c:pt>
                <c:pt idx="2116">
                  <c:v>32.1</c:v>
                </c:pt>
                <c:pt idx="2117">
                  <c:v>32.5</c:v>
                </c:pt>
                <c:pt idx="2118">
                  <c:v>33.200000000000003</c:v>
                </c:pt>
                <c:pt idx="2119">
                  <c:v>33.700000000000003</c:v>
                </c:pt>
                <c:pt idx="2120">
                  <c:v>34.700000000000003</c:v>
                </c:pt>
                <c:pt idx="2121">
                  <c:v>33.1</c:v>
                </c:pt>
                <c:pt idx="2122">
                  <c:v>33.200000000000003</c:v>
                </c:pt>
                <c:pt idx="2123">
                  <c:v>31.7</c:v>
                </c:pt>
                <c:pt idx="2124">
                  <c:v>33.6</c:v>
                </c:pt>
                <c:pt idx="2125">
                  <c:v>32</c:v>
                </c:pt>
                <c:pt idx="2126">
                  <c:v>32.5</c:v>
                </c:pt>
                <c:pt idx="2127">
                  <c:v>31.6</c:v>
                </c:pt>
                <c:pt idx="2128">
                  <c:v>30.7</c:v>
                </c:pt>
                <c:pt idx="2129">
                  <c:v>30.7</c:v>
                </c:pt>
                <c:pt idx="2130">
                  <c:v>30.9</c:v>
                </c:pt>
                <c:pt idx="2131">
                  <c:v>30.6</c:v>
                </c:pt>
                <c:pt idx="2132">
                  <c:v>29.7</c:v>
                </c:pt>
                <c:pt idx="2133">
                  <c:v>28.9</c:v>
                </c:pt>
                <c:pt idx="2134">
                  <c:v>28.8</c:v>
                </c:pt>
                <c:pt idx="2135">
                  <c:v>27.3</c:v>
                </c:pt>
                <c:pt idx="2136">
                  <c:v>27</c:v>
                </c:pt>
                <c:pt idx="2137">
                  <c:v>27</c:v>
                </c:pt>
                <c:pt idx="2138">
                  <c:v>26.3</c:v>
                </c:pt>
                <c:pt idx="2139">
                  <c:v>25.9</c:v>
                </c:pt>
                <c:pt idx="2140">
                  <c:v>24.8</c:v>
                </c:pt>
                <c:pt idx="2141">
                  <c:v>25.8</c:v>
                </c:pt>
                <c:pt idx="2142">
                  <c:v>25.1</c:v>
                </c:pt>
                <c:pt idx="2143">
                  <c:v>26.2</c:v>
                </c:pt>
                <c:pt idx="2144">
                  <c:v>24.6</c:v>
                </c:pt>
                <c:pt idx="2145">
                  <c:v>24.6</c:v>
                </c:pt>
                <c:pt idx="2146">
                  <c:v>23.8</c:v>
                </c:pt>
                <c:pt idx="2147">
                  <c:v>24.9</c:v>
                </c:pt>
                <c:pt idx="2148">
                  <c:v>24.4</c:v>
                </c:pt>
                <c:pt idx="2149">
                  <c:v>24.8</c:v>
                </c:pt>
                <c:pt idx="2150">
                  <c:v>24.8</c:v>
                </c:pt>
                <c:pt idx="2151">
                  <c:v>23.7</c:v>
                </c:pt>
                <c:pt idx="2152">
                  <c:v>23.9</c:v>
                </c:pt>
                <c:pt idx="2153">
                  <c:v>22.1</c:v>
                </c:pt>
                <c:pt idx="2154">
                  <c:v>22</c:v>
                </c:pt>
                <c:pt idx="2155">
                  <c:v>21.6</c:v>
                </c:pt>
                <c:pt idx="2156">
                  <c:v>22.6</c:v>
                </c:pt>
                <c:pt idx="2157">
                  <c:v>21.5</c:v>
                </c:pt>
                <c:pt idx="2158">
                  <c:v>20.6</c:v>
                </c:pt>
                <c:pt idx="2159">
                  <c:v>21.5</c:v>
                </c:pt>
                <c:pt idx="2160">
                  <c:v>19.100000000000001</c:v>
                </c:pt>
                <c:pt idx="2161">
                  <c:v>19.2</c:v>
                </c:pt>
                <c:pt idx="2162">
                  <c:v>19.899999999999999</c:v>
                </c:pt>
                <c:pt idx="2163">
                  <c:v>19.600000000000001</c:v>
                </c:pt>
                <c:pt idx="2164">
                  <c:v>19.2</c:v>
                </c:pt>
                <c:pt idx="2165">
                  <c:v>18.2</c:v>
                </c:pt>
                <c:pt idx="2166">
                  <c:v>17.100000000000001</c:v>
                </c:pt>
                <c:pt idx="2167">
                  <c:v>18.2</c:v>
                </c:pt>
                <c:pt idx="2168">
                  <c:v>18.100000000000001</c:v>
                </c:pt>
                <c:pt idx="2169">
                  <c:v>17.8</c:v>
                </c:pt>
                <c:pt idx="2170">
                  <c:v>17.5</c:v>
                </c:pt>
                <c:pt idx="2171">
                  <c:v>17.600000000000001</c:v>
                </c:pt>
                <c:pt idx="2172">
                  <c:v>18.899999999999999</c:v>
                </c:pt>
                <c:pt idx="2173">
                  <c:v>16.600000000000001</c:v>
                </c:pt>
                <c:pt idx="2174">
                  <c:v>16.7</c:v>
                </c:pt>
                <c:pt idx="2175">
                  <c:v>17.7</c:v>
                </c:pt>
                <c:pt idx="2176">
                  <c:v>16.3</c:v>
                </c:pt>
                <c:pt idx="2177">
                  <c:v>17</c:v>
                </c:pt>
                <c:pt idx="2178">
                  <c:v>16.8</c:v>
                </c:pt>
                <c:pt idx="2179">
                  <c:v>16.899999999999999</c:v>
                </c:pt>
                <c:pt idx="2180">
                  <c:v>18</c:v>
                </c:pt>
                <c:pt idx="2181">
                  <c:v>18.399999999999999</c:v>
                </c:pt>
                <c:pt idx="2182">
                  <c:v>16.100000000000001</c:v>
                </c:pt>
                <c:pt idx="2183">
                  <c:v>17.3</c:v>
                </c:pt>
                <c:pt idx="2184">
                  <c:v>17.5</c:v>
                </c:pt>
                <c:pt idx="2185">
                  <c:v>17.7</c:v>
                </c:pt>
                <c:pt idx="2186">
                  <c:v>19.8</c:v>
                </c:pt>
                <c:pt idx="2187">
                  <c:v>18.899999999999999</c:v>
                </c:pt>
                <c:pt idx="2188">
                  <c:v>17.100000000000001</c:v>
                </c:pt>
                <c:pt idx="2189">
                  <c:v>18.399999999999999</c:v>
                </c:pt>
                <c:pt idx="2190">
                  <c:v>18.2</c:v>
                </c:pt>
                <c:pt idx="2191">
                  <c:v>18.100000000000001</c:v>
                </c:pt>
                <c:pt idx="2192">
                  <c:v>19</c:v>
                </c:pt>
                <c:pt idx="2193">
                  <c:v>18.399999999999999</c:v>
                </c:pt>
                <c:pt idx="2194">
                  <c:v>17.8</c:v>
                </c:pt>
                <c:pt idx="2195">
                  <c:v>19.899999999999999</c:v>
                </c:pt>
                <c:pt idx="2196">
                  <c:v>18.5</c:v>
                </c:pt>
                <c:pt idx="2197">
                  <c:v>18.7</c:v>
                </c:pt>
                <c:pt idx="2198">
                  <c:v>19.7</c:v>
                </c:pt>
                <c:pt idx="2199">
                  <c:v>19.100000000000001</c:v>
                </c:pt>
                <c:pt idx="2200">
                  <c:v>19.7</c:v>
                </c:pt>
                <c:pt idx="2201">
                  <c:v>20.100000000000001</c:v>
                </c:pt>
                <c:pt idx="2202">
                  <c:v>19.3</c:v>
                </c:pt>
                <c:pt idx="2203">
                  <c:v>20.8</c:v>
                </c:pt>
                <c:pt idx="2204">
                  <c:v>21.2</c:v>
                </c:pt>
                <c:pt idx="2205">
                  <c:v>19.899999999999999</c:v>
                </c:pt>
                <c:pt idx="2206">
                  <c:v>21.7</c:v>
                </c:pt>
                <c:pt idx="2207">
                  <c:v>21.7</c:v>
                </c:pt>
                <c:pt idx="2208">
                  <c:v>21.3</c:v>
                </c:pt>
                <c:pt idx="2209">
                  <c:v>20.9</c:v>
                </c:pt>
                <c:pt idx="2210">
                  <c:v>20.8</c:v>
                </c:pt>
                <c:pt idx="2211">
                  <c:v>22.8</c:v>
                </c:pt>
                <c:pt idx="2212">
                  <c:v>22</c:v>
                </c:pt>
                <c:pt idx="2213">
                  <c:v>21.4</c:v>
                </c:pt>
                <c:pt idx="2214">
                  <c:v>22.4</c:v>
                </c:pt>
                <c:pt idx="2215">
                  <c:v>22.8</c:v>
                </c:pt>
                <c:pt idx="2216">
                  <c:v>22.4</c:v>
                </c:pt>
                <c:pt idx="2217">
                  <c:v>21.9</c:v>
                </c:pt>
                <c:pt idx="2218">
                  <c:v>22.7</c:v>
                </c:pt>
                <c:pt idx="2219">
                  <c:v>23.2</c:v>
                </c:pt>
                <c:pt idx="2220">
                  <c:v>21.1</c:v>
                </c:pt>
                <c:pt idx="2221">
                  <c:v>22.4</c:v>
                </c:pt>
                <c:pt idx="2222">
                  <c:v>22.4</c:v>
                </c:pt>
                <c:pt idx="2223">
                  <c:v>22</c:v>
                </c:pt>
                <c:pt idx="2224">
                  <c:v>21.6</c:v>
                </c:pt>
                <c:pt idx="2225">
                  <c:v>22.6</c:v>
                </c:pt>
                <c:pt idx="2226">
                  <c:v>22.1</c:v>
                </c:pt>
                <c:pt idx="2227">
                  <c:v>21.6</c:v>
                </c:pt>
                <c:pt idx="2228">
                  <c:v>23</c:v>
                </c:pt>
                <c:pt idx="2229">
                  <c:v>22.1</c:v>
                </c:pt>
                <c:pt idx="2230">
                  <c:v>21</c:v>
                </c:pt>
                <c:pt idx="2231">
                  <c:v>20.9</c:v>
                </c:pt>
                <c:pt idx="2232">
                  <c:v>20.8</c:v>
                </c:pt>
                <c:pt idx="2233">
                  <c:v>20.3</c:v>
                </c:pt>
                <c:pt idx="2234">
                  <c:v>19.399999999999999</c:v>
                </c:pt>
                <c:pt idx="2235">
                  <c:v>19.8</c:v>
                </c:pt>
                <c:pt idx="2236">
                  <c:v>19.5</c:v>
                </c:pt>
                <c:pt idx="2237">
                  <c:v>19.399999999999999</c:v>
                </c:pt>
                <c:pt idx="2238">
                  <c:v>18.399999999999999</c:v>
                </c:pt>
                <c:pt idx="2239">
                  <c:v>18.5</c:v>
                </c:pt>
                <c:pt idx="2240">
                  <c:v>18.399999999999999</c:v>
                </c:pt>
                <c:pt idx="2241">
                  <c:v>17.899999999999999</c:v>
                </c:pt>
                <c:pt idx="2242">
                  <c:v>17.600000000000001</c:v>
                </c:pt>
                <c:pt idx="2243">
                  <c:v>18.100000000000001</c:v>
                </c:pt>
                <c:pt idx="2244">
                  <c:v>18.7</c:v>
                </c:pt>
                <c:pt idx="2245">
                  <c:v>18.100000000000001</c:v>
                </c:pt>
                <c:pt idx="2246">
                  <c:v>17.2</c:v>
                </c:pt>
                <c:pt idx="2247">
                  <c:v>17.2</c:v>
                </c:pt>
                <c:pt idx="2248">
                  <c:v>18.2</c:v>
                </c:pt>
                <c:pt idx="2249">
                  <c:v>17.2</c:v>
                </c:pt>
                <c:pt idx="2250">
                  <c:v>16.600000000000001</c:v>
                </c:pt>
                <c:pt idx="2251">
                  <c:v>16.600000000000001</c:v>
                </c:pt>
                <c:pt idx="2252">
                  <c:v>17.5</c:v>
                </c:pt>
                <c:pt idx="2253">
                  <c:v>15.9</c:v>
                </c:pt>
                <c:pt idx="2254">
                  <c:v>16.399999999999999</c:v>
                </c:pt>
                <c:pt idx="2255">
                  <c:v>16.899999999999999</c:v>
                </c:pt>
                <c:pt idx="2256">
                  <c:v>16.600000000000001</c:v>
                </c:pt>
                <c:pt idx="2257">
                  <c:v>16.8</c:v>
                </c:pt>
                <c:pt idx="2258">
                  <c:v>15.8</c:v>
                </c:pt>
                <c:pt idx="2259">
                  <c:v>15</c:v>
                </c:pt>
                <c:pt idx="2260">
                  <c:v>16</c:v>
                </c:pt>
                <c:pt idx="2261">
                  <c:v>15.1</c:v>
                </c:pt>
                <c:pt idx="2262">
                  <c:v>15.8</c:v>
                </c:pt>
                <c:pt idx="2263">
                  <c:v>15.4</c:v>
                </c:pt>
                <c:pt idx="2264">
                  <c:v>14.6</c:v>
                </c:pt>
                <c:pt idx="2265">
                  <c:v>16</c:v>
                </c:pt>
                <c:pt idx="2266">
                  <c:v>17</c:v>
                </c:pt>
                <c:pt idx="2267">
                  <c:v>17.100000000000001</c:v>
                </c:pt>
                <c:pt idx="2268">
                  <c:v>16.399999999999999</c:v>
                </c:pt>
                <c:pt idx="2269">
                  <c:v>16.5</c:v>
                </c:pt>
                <c:pt idx="2270">
                  <c:v>15.7</c:v>
                </c:pt>
                <c:pt idx="2271">
                  <c:v>16.3</c:v>
                </c:pt>
                <c:pt idx="2272">
                  <c:v>17</c:v>
                </c:pt>
                <c:pt idx="2273">
                  <c:v>16.399999999999999</c:v>
                </c:pt>
                <c:pt idx="2274">
                  <c:v>16.399999999999999</c:v>
                </c:pt>
                <c:pt idx="2275">
                  <c:v>17.100000000000001</c:v>
                </c:pt>
                <c:pt idx="2276">
                  <c:v>16.5</c:v>
                </c:pt>
                <c:pt idx="2277">
                  <c:v>16.2</c:v>
                </c:pt>
                <c:pt idx="2278">
                  <c:v>17.100000000000001</c:v>
                </c:pt>
                <c:pt idx="2279">
                  <c:v>16.7</c:v>
                </c:pt>
                <c:pt idx="2280">
                  <c:v>17.3</c:v>
                </c:pt>
                <c:pt idx="2281">
                  <c:v>16.399999999999999</c:v>
                </c:pt>
                <c:pt idx="2282">
                  <c:v>15.7</c:v>
                </c:pt>
                <c:pt idx="2283">
                  <c:v>17.3</c:v>
                </c:pt>
                <c:pt idx="2284">
                  <c:v>18.100000000000001</c:v>
                </c:pt>
                <c:pt idx="2285">
                  <c:v>17.5</c:v>
                </c:pt>
                <c:pt idx="2286">
                  <c:v>16.8</c:v>
                </c:pt>
                <c:pt idx="2287">
                  <c:v>17</c:v>
                </c:pt>
                <c:pt idx="2288">
                  <c:v>17.2</c:v>
                </c:pt>
                <c:pt idx="2289">
                  <c:v>16.600000000000001</c:v>
                </c:pt>
                <c:pt idx="2290">
                  <c:v>17.7</c:v>
                </c:pt>
                <c:pt idx="2291">
                  <c:v>17.7</c:v>
                </c:pt>
                <c:pt idx="2292">
                  <c:v>16.399999999999999</c:v>
                </c:pt>
                <c:pt idx="2293">
                  <c:v>17.100000000000001</c:v>
                </c:pt>
                <c:pt idx="2294">
                  <c:v>17.7</c:v>
                </c:pt>
                <c:pt idx="2295">
                  <c:v>17</c:v>
                </c:pt>
                <c:pt idx="2296">
                  <c:v>17.2</c:v>
                </c:pt>
                <c:pt idx="2297">
                  <c:v>17.5</c:v>
                </c:pt>
                <c:pt idx="2298">
                  <c:v>16.899999999999999</c:v>
                </c:pt>
                <c:pt idx="2299">
                  <c:v>17.5</c:v>
                </c:pt>
                <c:pt idx="2300">
                  <c:v>16.3</c:v>
                </c:pt>
                <c:pt idx="2301">
                  <c:v>17</c:v>
                </c:pt>
                <c:pt idx="2302">
                  <c:v>16.8</c:v>
                </c:pt>
                <c:pt idx="2303">
                  <c:v>17.2</c:v>
                </c:pt>
                <c:pt idx="2304">
                  <c:v>16.5</c:v>
                </c:pt>
                <c:pt idx="2305">
                  <c:v>17.399999999999999</c:v>
                </c:pt>
                <c:pt idx="2306">
                  <c:v>16.3</c:v>
                </c:pt>
                <c:pt idx="2307">
                  <c:v>16</c:v>
                </c:pt>
                <c:pt idx="2308">
                  <c:v>16.8</c:v>
                </c:pt>
                <c:pt idx="2309">
                  <c:v>15.4</c:v>
                </c:pt>
                <c:pt idx="2310">
                  <c:v>16.2</c:v>
                </c:pt>
                <c:pt idx="2311">
                  <c:v>16.5</c:v>
                </c:pt>
                <c:pt idx="2312">
                  <c:v>16.7</c:v>
                </c:pt>
                <c:pt idx="2313">
                  <c:v>17.399999999999999</c:v>
                </c:pt>
                <c:pt idx="2314">
                  <c:v>17.7</c:v>
                </c:pt>
                <c:pt idx="2315">
                  <c:v>17.5</c:v>
                </c:pt>
                <c:pt idx="2316">
                  <c:v>17.3</c:v>
                </c:pt>
                <c:pt idx="2317">
                  <c:v>16</c:v>
                </c:pt>
                <c:pt idx="2318">
                  <c:v>17.899999999999999</c:v>
                </c:pt>
                <c:pt idx="2319">
                  <c:v>18.100000000000001</c:v>
                </c:pt>
                <c:pt idx="2320">
                  <c:v>17.600000000000001</c:v>
                </c:pt>
                <c:pt idx="2321">
                  <c:v>17.8</c:v>
                </c:pt>
                <c:pt idx="2322">
                  <c:v>17.7</c:v>
                </c:pt>
                <c:pt idx="2323">
                  <c:v>18.5</c:v>
                </c:pt>
                <c:pt idx="2324">
                  <c:v>18</c:v>
                </c:pt>
                <c:pt idx="2325">
                  <c:v>18.7</c:v>
                </c:pt>
                <c:pt idx="2326">
                  <c:v>17.100000000000001</c:v>
                </c:pt>
                <c:pt idx="2327">
                  <c:v>17</c:v>
                </c:pt>
                <c:pt idx="2328">
                  <c:v>18.899999999999999</c:v>
                </c:pt>
                <c:pt idx="2329">
                  <c:v>18.8</c:v>
                </c:pt>
                <c:pt idx="2330">
                  <c:v>18.5</c:v>
                </c:pt>
                <c:pt idx="2331">
                  <c:v>17.3</c:v>
                </c:pt>
                <c:pt idx="2332">
                  <c:v>18.5</c:v>
                </c:pt>
                <c:pt idx="2333">
                  <c:v>17.600000000000001</c:v>
                </c:pt>
                <c:pt idx="2334">
                  <c:v>18.3</c:v>
                </c:pt>
                <c:pt idx="2335">
                  <c:v>17.5</c:v>
                </c:pt>
                <c:pt idx="2336">
                  <c:v>17.7</c:v>
                </c:pt>
                <c:pt idx="2337">
                  <c:v>18.5</c:v>
                </c:pt>
                <c:pt idx="2338">
                  <c:v>17.3</c:v>
                </c:pt>
                <c:pt idx="2339">
                  <c:v>17.3</c:v>
                </c:pt>
                <c:pt idx="2340">
                  <c:v>17.7</c:v>
                </c:pt>
                <c:pt idx="2341">
                  <c:v>16.5</c:v>
                </c:pt>
                <c:pt idx="2342">
                  <c:v>17.3</c:v>
                </c:pt>
                <c:pt idx="2343">
                  <c:v>16.7</c:v>
                </c:pt>
                <c:pt idx="2344">
                  <c:v>17.600000000000001</c:v>
                </c:pt>
                <c:pt idx="2345">
                  <c:v>17.100000000000001</c:v>
                </c:pt>
                <c:pt idx="2346">
                  <c:v>17.100000000000001</c:v>
                </c:pt>
                <c:pt idx="2347">
                  <c:v>18.3</c:v>
                </c:pt>
                <c:pt idx="2348">
                  <c:v>17.899999999999999</c:v>
                </c:pt>
                <c:pt idx="2349">
                  <c:v>18.600000000000001</c:v>
                </c:pt>
                <c:pt idx="2350">
                  <c:v>19.600000000000001</c:v>
                </c:pt>
                <c:pt idx="2351">
                  <c:v>18.899999999999999</c:v>
                </c:pt>
                <c:pt idx="2352">
                  <c:v>18.8</c:v>
                </c:pt>
                <c:pt idx="2353">
                  <c:v>19.600000000000001</c:v>
                </c:pt>
                <c:pt idx="2354">
                  <c:v>19.2</c:v>
                </c:pt>
                <c:pt idx="2355">
                  <c:v>18.399999999999999</c:v>
                </c:pt>
                <c:pt idx="2356">
                  <c:v>18.7</c:v>
                </c:pt>
                <c:pt idx="2357">
                  <c:v>19.7</c:v>
                </c:pt>
                <c:pt idx="2358">
                  <c:v>19.3</c:v>
                </c:pt>
                <c:pt idx="2359">
                  <c:v>20.7</c:v>
                </c:pt>
                <c:pt idx="2360">
                  <c:v>19.899999999999999</c:v>
                </c:pt>
                <c:pt idx="2361">
                  <c:v>20.9</c:v>
                </c:pt>
                <c:pt idx="2362">
                  <c:v>20.7</c:v>
                </c:pt>
                <c:pt idx="2363">
                  <c:v>19.8</c:v>
                </c:pt>
                <c:pt idx="2364">
                  <c:v>19.899999999999999</c:v>
                </c:pt>
                <c:pt idx="2365">
                  <c:v>20.7</c:v>
                </c:pt>
                <c:pt idx="2366">
                  <c:v>20.3</c:v>
                </c:pt>
                <c:pt idx="2367">
                  <c:v>20.9</c:v>
                </c:pt>
                <c:pt idx="2368">
                  <c:v>21.5</c:v>
                </c:pt>
                <c:pt idx="2369">
                  <c:v>21.4</c:v>
                </c:pt>
                <c:pt idx="2370">
                  <c:v>20.399999999999999</c:v>
                </c:pt>
                <c:pt idx="2371">
                  <c:v>19.2</c:v>
                </c:pt>
                <c:pt idx="2372">
                  <c:v>20.3</c:v>
                </c:pt>
                <c:pt idx="2373">
                  <c:v>20.3</c:v>
                </c:pt>
                <c:pt idx="2374">
                  <c:v>21.1</c:v>
                </c:pt>
                <c:pt idx="2375">
                  <c:v>21</c:v>
                </c:pt>
                <c:pt idx="2376">
                  <c:v>21.2</c:v>
                </c:pt>
                <c:pt idx="2377">
                  <c:v>20.8</c:v>
                </c:pt>
                <c:pt idx="2378">
                  <c:v>19.5</c:v>
                </c:pt>
                <c:pt idx="2379">
                  <c:v>21.5</c:v>
                </c:pt>
                <c:pt idx="2380">
                  <c:v>21.2</c:v>
                </c:pt>
                <c:pt idx="2381">
                  <c:v>21.1</c:v>
                </c:pt>
                <c:pt idx="2382">
                  <c:v>21.2</c:v>
                </c:pt>
                <c:pt idx="2383">
                  <c:v>20.8</c:v>
                </c:pt>
                <c:pt idx="2384">
                  <c:v>22.2</c:v>
                </c:pt>
                <c:pt idx="2385">
                  <c:v>21.6</c:v>
                </c:pt>
                <c:pt idx="2386">
                  <c:v>22.7</c:v>
                </c:pt>
                <c:pt idx="2387">
                  <c:v>22</c:v>
                </c:pt>
                <c:pt idx="2388">
                  <c:v>21</c:v>
                </c:pt>
                <c:pt idx="2389">
                  <c:v>22.6</c:v>
                </c:pt>
                <c:pt idx="2390">
                  <c:v>21.9</c:v>
                </c:pt>
                <c:pt idx="2391">
                  <c:v>22.8</c:v>
                </c:pt>
                <c:pt idx="2392">
                  <c:v>22.7</c:v>
                </c:pt>
                <c:pt idx="2393">
                  <c:v>22.1</c:v>
                </c:pt>
                <c:pt idx="2394">
                  <c:v>23.1</c:v>
                </c:pt>
                <c:pt idx="2395">
                  <c:v>22.3</c:v>
                </c:pt>
                <c:pt idx="2396">
                  <c:v>22</c:v>
                </c:pt>
                <c:pt idx="2397">
                  <c:v>22.4</c:v>
                </c:pt>
                <c:pt idx="2398">
                  <c:v>21.6</c:v>
                </c:pt>
                <c:pt idx="2399">
                  <c:v>21.5</c:v>
                </c:pt>
                <c:pt idx="2400">
                  <c:v>22.4</c:v>
                </c:pt>
                <c:pt idx="2401">
                  <c:v>21.9</c:v>
                </c:pt>
                <c:pt idx="2402">
                  <c:v>23</c:v>
                </c:pt>
                <c:pt idx="2403">
                  <c:v>22</c:v>
                </c:pt>
                <c:pt idx="2404">
                  <c:v>21.6</c:v>
                </c:pt>
                <c:pt idx="2405">
                  <c:v>21.4</c:v>
                </c:pt>
                <c:pt idx="2406">
                  <c:v>21.5</c:v>
                </c:pt>
                <c:pt idx="2407">
                  <c:v>20.9</c:v>
                </c:pt>
                <c:pt idx="2408">
                  <c:v>22.1</c:v>
                </c:pt>
                <c:pt idx="2409">
                  <c:v>21.7</c:v>
                </c:pt>
                <c:pt idx="2410">
                  <c:v>22.2</c:v>
                </c:pt>
                <c:pt idx="2411">
                  <c:v>23.1</c:v>
                </c:pt>
                <c:pt idx="2412">
                  <c:v>22.5</c:v>
                </c:pt>
                <c:pt idx="2413">
                  <c:v>21.7</c:v>
                </c:pt>
                <c:pt idx="2414">
                  <c:v>22.5</c:v>
                </c:pt>
                <c:pt idx="2415">
                  <c:v>21.9</c:v>
                </c:pt>
                <c:pt idx="2416">
                  <c:v>23.5</c:v>
                </c:pt>
                <c:pt idx="2417">
                  <c:v>23</c:v>
                </c:pt>
                <c:pt idx="2418">
                  <c:v>21.4</c:v>
                </c:pt>
                <c:pt idx="2419">
                  <c:v>22.7</c:v>
                </c:pt>
                <c:pt idx="2420">
                  <c:v>22.1</c:v>
                </c:pt>
                <c:pt idx="2421">
                  <c:v>23.4</c:v>
                </c:pt>
                <c:pt idx="2422">
                  <c:v>23.7</c:v>
                </c:pt>
                <c:pt idx="2423">
                  <c:v>23.7</c:v>
                </c:pt>
                <c:pt idx="2424">
                  <c:v>24</c:v>
                </c:pt>
                <c:pt idx="2425">
                  <c:v>22.6</c:v>
                </c:pt>
                <c:pt idx="2426">
                  <c:v>25</c:v>
                </c:pt>
                <c:pt idx="2427">
                  <c:v>24.1</c:v>
                </c:pt>
                <c:pt idx="2428">
                  <c:v>24.1</c:v>
                </c:pt>
                <c:pt idx="2429">
                  <c:v>24.9</c:v>
                </c:pt>
                <c:pt idx="2430">
                  <c:v>25.4</c:v>
                </c:pt>
                <c:pt idx="2431">
                  <c:v>25.4</c:v>
                </c:pt>
                <c:pt idx="2432">
                  <c:v>26.1</c:v>
                </c:pt>
                <c:pt idx="2433">
                  <c:v>25.6</c:v>
                </c:pt>
                <c:pt idx="2434">
                  <c:v>25.4</c:v>
                </c:pt>
                <c:pt idx="2435">
                  <c:v>25.1</c:v>
                </c:pt>
                <c:pt idx="2436">
                  <c:v>25.8</c:v>
                </c:pt>
                <c:pt idx="2437">
                  <c:v>25.8</c:v>
                </c:pt>
                <c:pt idx="2438">
                  <c:v>26.2</c:v>
                </c:pt>
                <c:pt idx="2439">
                  <c:v>26</c:v>
                </c:pt>
                <c:pt idx="2440">
                  <c:v>25</c:v>
                </c:pt>
                <c:pt idx="2441">
                  <c:v>25.6</c:v>
                </c:pt>
                <c:pt idx="2442">
                  <c:v>25.6</c:v>
                </c:pt>
                <c:pt idx="2443">
                  <c:v>25.5</c:v>
                </c:pt>
                <c:pt idx="2444">
                  <c:v>25.7</c:v>
                </c:pt>
                <c:pt idx="2445">
                  <c:v>25.7</c:v>
                </c:pt>
                <c:pt idx="2446">
                  <c:v>25.2</c:v>
                </c:pt>
                <c:pt idx="2447">
                  <c:v>24.4</c:v>
                </c:pt>
                <c:pt idx="2448">
                  <c:v>24</c:v>
                </c:pt>
                <c:pt idx="2449">
                  <c:v>25.7</c:v>
                </c:pt>
                <c:pt idx="2450">
                  <c:v>25.1</c:v>
                </c:pt>
                <c:pt idx="2451">
                  <c:v>24.4</c:v>
                </c:pt>
                <c:pt idx="2452">
                  <c:v>25.9</c:v>
                </c:pt>
                <c:pt idx="2453">
                  <c:v>25</c:v>
                </c:pt>
                <c:pt idx="2454">
                  <c:v>25.3</c:v>
                </c:pt>
                <c:pt idx="2455">
                  <c:v>25.5</c:v>
                </c:pt>
                <c:pt idx="2456">
                  <c:v>25</c:v>
                </c:pt>
                <c:pt idx="2457">
                  <c:v>25.2</c:v>
                </c:pt>
                <c:pt idx="2458">
                  <c:v>24.5</c:v>
                </c:pt>
                <c:pt idx="2459">
                  <c:v>26.3</c:v>
                </c:pt>
                <c:pt idx="2460">
                  <c:v>26.3</c:v>
                </c:pt>
                <c:pt idx="2461">
                  <c:v>25.3</c:v>
                </c:pt>
                <c:pt idx="2462">
                  <c:v>25.1</c:v>
                </c:pt>
                <c:pt idx="2463">
                  <c:v>26.3</c:v>
                </c:pt>
                <c:pt idx="2464">
                  <c:v>26.8</c:v>
                </c:pt>
                <c:pt idx="2465">
                  <c:v>26.6</c:v>
                </c:pt>
                <c:pt idx="2466">
                  <c:v>25.9</c:v>
                </c:pt>
                <c:pt idx="2467">
                  <c:v>27.7</c:v>
                </c:pt>
                <c:pt idx="2468">
                  <c:v>27.7</c:v>
                </c:pt>
                <c:pt idx="2469">
                  <c:v>26.9</c:v>
                </c:pt>
                <c:pt idx="2470">
                  <c:v>28.3</c:v>
                </c:pt>
                <c:pt idx="2471">
                  <c:v>28.5</c:v>
                </c:pt>
                <c:pt idx="2472">
                  <c:v>28.5</c:v>
                </c:pt>
                <c:pt idx="2473">
                  <c:v>29.1</c:v>
                </c:pt>
                <c:pt idx="2474">
                  <c:v>29.1</c:v>
                </c:pt>
                <c:pt idx="2475">
                  <c:v>29.1</c:v>
                </c:pt>
                <c:pt idx="2476">
                  <c:v>30.4</c:v>
                </c:pt>
                <c:pt idx="2477">
                  <c:v>29.5</c:v>
                </c:pt>
                <c:pt idx="2478">
                  <c:v>30.6</c:v>
                </c:pt>
                <c:pt idx="2479">
                  <c:v>30.1</c:v>
                </c:pt>
                <c:pt idx="2480">
                  <c:v>31.7</c:v>
                </c:pt>
                <c:pt idx="2481">
                  <c:v>33.5</c:v>
                </c:pt>
                <c:pt idx="2482">
                  <c:v>33.4</c:v>
                </c:pt>
                <c:pt idx="2483">
                  <c:v>33.9</c:v>
                </c:pt>
                <c:pt idx="2484">
                  <c:v>33.9</c:v>
                </c:pt>
                <c:pt idx="2485">
                  <c:v>36</c:v>
                </c:pt>
                <c:pt idx="2486">
                  <c:v>37</c:v>
                </c:pt>
                <c:pt idx="2487">
                  <c:v>37</c:v>
                </c:pt>
                <c:pt idx="2488">
                  <c:v>38.4</c:v>
                </c:pt>
                <c:pt idx="2489">
                  <c:v>38.200000000000003</c:v>
                </c:pt>
                <c:pt idx="2490">
                  <c:v>40.299999999999997</c:v>
                </c:pt>
                <c:pt idx="2491">
                  <c:v>40.799999999999997</c:v>
                </c:pt>
                <c:pt idx="2492">
                  <c:v>43.2</c:v>
                </c:pt>
                <c:pt idx="2493">
                  <c:v>42.8</c:v>
                </c:pt>
                <c:pt idx="2494">
                  <c:v>44.3</c:v>
                </c:pt>
                <c:pt idx="2495">
                  <c:v>46.7</c:v>
                </c:pt>
                <c:pt idx="2496">
                  <c:v>47.3</c:v>
                </c:pt>
                <c:pt idx="2497">
                  <c:v>47.6</c:v>
                </c:pt>
                <c:pt idx="2498">
                  <c:v>49.7</c:v>
                </c:pt>
                <c:pt idx="2499">
                  <c:v>49.8</c:v>
                </c:pt>
                <c:pt idx="2500">
                  <c:v>51.8</c:v>
                </c:pt>
                <c:pt idx="2501">
                  <c:v>52.8</c:v>
                </c:pt>
                <c:pt idx="2502">
                  <c:v>54.5</c:v>
                </c:pt>
                <c:pt idx="2503">
                  <c:v>52.7</c:v>
                </c:pt>
                <c:pt idx="2504">
                  <c:v>54.8</c:v>
                </c:pt>
                <c:pt idx="2505">
                  <c:v>54.9</c:v>
                </c:pt>
                <c:pt idx="2506">
                  <c:v>54.9</c:v>
                </c:pt>
                <c:pt idx="2507">
                  <c:v>54.4</c:v>
                </c:pt>
                <c:pt idx="2508">
                  <c:v>53.3</c:v>
                </c:pt>
                <c:pt idx="2509">
                  <c:v>54</c:v>
                </c:pt>
                <c:pt idx="2510">
                  <c:v>52.4</c:v>
                </c:pt>
                <c:pt idx="2511">
                  <c:v>51.5</c:v>
                </c:pt>
                <c:pt idx="2512">
                  <c:v>51.4</c:v>
                </c:pt>
                <c:pt idx="2513">
                  <c:v>51</c:v>
                </c:pt>
                <c:pt idx="2514">
                  <c:v>48.9</c:v>
                </c:pt>
                <c:pt idx="2515">
                  <c:v>50</c:v>
                </c:pt>
                <c:pt idx="2516">
                  <c:v>50</c:v>
                </c:pt>
                <c:pt idx="2517">
                  <c:v>49.3</c:v>
                </c:pt>
                <c:pt idx="2518">
                  <c:v>48.4</c:v>
                </c:pt>
                <c:pt idx="2519">
                  <c:v>48.3</c:v>
                </c:pt>
                <c:pt idx="2520">
                  <c:v>48</c:v>
                </c:pt>
                <c:pt idx="2521">
                  <c:v>47.3</c:v>
                </c:pt>
                <c:pt idx="2522">
                  <c:v>46.5</c:v>
                </c:pt>
                <c:pt idx="2523">
                  <c:v>47.7</c:v>
                </c:pt>
                <c:pt idx="2524">
                  <c:v>46.8</c:v>
                </c:pt>
                <c:pt idx="2525">
                  <c:v>47.8</c:v>
                </c:pt>
                <c:pt idx="2526">
                  <c:v>47.5</c:v>
                </c:pt>
                <c:pt idx="2527">
                  <c:v>48.3</c:v>
                </c:pt>
                <c:pt idx="2528">
                  <c:v>48.4</c:v>
                </c:pt>
                <c:pt idx="2529">
                  <c:v>47.3</c:v>
                </c:pt>
                <c:pt idx="2530">
                  <c:v>48.3</c:v>
                </c:pt>
                <c:pt idx="2531">
                  <c:v>48.4</c:v>
                </c:pt>
                <c:pt idx="2532">
                  <c:v>49.4</c:v>
                </c:pt>
                <c:pt idx="2533">
                  <c:v>48.1</c:v>
                </c:pt>
                <c:pt idx="2534">
                  <c:v>49.2</c:v>
                </c:pt>
                <c:pt idx="2535">
                  <c:v>46.8</c:v>
                </c:pt>
                <c:pt idx="2536">
                  <c:v>49.4</c:v>
                </c:pt>
                <c:pt idx="2537">
                  <c:v>47.8</c:v>
                </c:pt>
                <c:pt idx="2538">
                  <c:v>48.5</c:v>
                </c:pt>
                <c:pt idx="2539">
                  <c:v>47.7</c:v>
                </c:pt>
                <c:pt idx="2540">
                  <c:v>48.8</c:v>
                </c:pt>
                <c:pt idx="2541">
                  <c:v>48.4</c:v>
                </c:pt>
                <c:pt idx="2542">
                  <c:v>47.6</c:v>
                </c:pt>
                <c:pt idx="2543">
                  <c:v>49.5</c:v>
                </c:pt>
                <c:pt idx="2544">
                  <c:v>48.9</c:v>
                </c:pt>
                <c:pt idx="2545">
                  <c:v>49.8</c:v>
                </c:pt>
                <c:pt idx="2546">
                  <c:v>50</c:v>
                </c:pt>
                <c:pt idx="2547">
                  <c:v>50.5</c:v>
                </c:pt>
                <c:pt idx="2548">
                  <c:v>49</c:v>
                </c:pt>
                <c:pt idx="2549">
                  <c:v>48.8</c:v>
                </c:pt>
                <c:pt idx="2550">
                  <c:v>49.8</c:v>
                </c:pt>
                <c:pt idx="2551">
                  <c:v>49.3</c:v>
                </c:pt>
                <c:pt idx="2552">
                  <c:v>48.9</c:v>
                </c:pt>
                <c:pt idx="2553">
                  <c:v>49.1</c:v>
                </c:pt>
                <c:pt idx="2554">
                  <c:v>48.7</c:v>
                </c:pt>
                <c:pt idx="2555">
                  <c:v>48.5</c:v>
                </c:pt>
                <c:pt idx="2556">
                  <c:v>49.8</c:v>
                </c:pt>
                <c:pt idx="2557">
                  <c:v>48.9</c:v>
                </c:pt>
                <c:pt idx="2558">
                  <c:v>49</c:v>
                </c:pt>
                <c:pt idx="2559">
                  <c:v>49.2</c:v>
                </c:pt>
                <c:pt idx="2560">
                  <c:v>48.7</c:v>
                </c:pt>
                <c:pt idx="2561">
                  <c:v>49.7</c:v>
                </c:pt>
                <c:pt idx="2562">
                  <c:v>48.8</c:v>
                </c:pt>
                <c:pt idx="2563">
                  <c:v>48.7</c:v>
                </c:pt>
                <c:pt idx="2564">
                  <c:v>49.9</c:v>
                </c:pt>
                <c:pt idx="2565">
                  <c:v>50.5</c:v>
                </c:pt>
                <c:pt idx="2566">
                  <c:v>48.7</c:v>
                </c:pt>
                <c:pt idx="2567">
                  <c:v>50</c:v>
                </c:pt>
                <c:pt idx="2568">
                  <c:v>50.1</c:v>
                </c:pt>
                <c:pt idx="2569">
                  <c:v>49.3</c:v>
                </c:pt>
                <c:pt idx="2570">
                  <c:v>50.1</c:v>
                </c:pt>
                <c:pt idx="2571">
                  <c:v>50.2</c:v>
                </c:pt>
                <c:pt idx="2572">
                  <c:v>50.1</c:v>
                </c:pt>
                <c:pt idx="2573">
                  <c:v>48.6</c:v>
                </c:pt>
                <c:pt idx="2574">
                  <c:v>50</c:v>
                </c:pt>
                <c:pt idx="2575">
                  <c:v>49.2</c:v>
                </c:pt>
                <c:pt idx="2576">
                  <c:v>48.7</c:v>
                </c:pt>
                <c:pt idx="2577">
                  <c:v>50.1</c:v>
                </c:pt>
                <c:pt idx="2578">
                  <c:v>49.4</c:v>
                </c:pt>
                <c:pt idx="2579">
                  <c:v>49.4</c:v>
                </c:pt>
                <c:pt idx="2580">
                  <c:v>48.3</c:v>
                </c:pt>
                <c:pt idx="2581">
                  <c:v>49.5</c:v>
                </c:pt>
                <c:pt idx="2582">
                  <c:v>49</c:v>
                </c:pt>
                <c:pt idx="2583">
                  <c:v>48.6</c:v>
                </c:pt>
                <c:pt idx="2584">
                  <c:v>49.1</c:v>
                </c:pt>
                <c:pt idx="2585">
                  <c:v>49.2</c:v>
                </c:pt>
                <c:pt idx="2586">
                  <c:v>48.7</c:v>
                </c:pt>
                <c:pt idx="2587">
                  <c:v>49.5</c:v>
                </c:pt>
                <c:pt idx="2588">
                  <c:v>49.2</c:v>
                </c:pt>
                <c:pt idx="2589">
                  <c:v>49</c:v>
                </c:pt>
                <c:pt idx="2590">
                  <c:v>49.1</c:v>
                </c:pt>
                <c:pt idx="2591">
                  <c:v>48.6</c:v>
                </c:pt>
                <c:pt idx="2592">
                  <c:v>49.6</c:v>
                </c:pt>
                <c:pt idx="2593">
                  <c:v>49.6</c:v>
                </c:pt>
                <c:pt idx="2594">
                  <c:v>49</c:v>
                </c:pt>
                <c:pt idx="2595">
                  <c:v>48.7</c:v>
                </c:pt>
                <c:pt idx="2596">
                  <c:v>48</c:v>
                </c:pt>
                <c:pt idx="2597">
                  <c:v>47.4</c:v>
                </c:pt>
                <c:pt idx="2598">
                  <c:v>47.9</c:v>
                </c:pt>
                <c:pt idx="2599">
                  <c:v>48.2</c:v>
                </c:pt>
                <c:pt idx="2600">
                  <c:v>48.6</c:v>
                </c:pt>
                <c:pt idx="2601">
                  <c:v>48.6</c:v>
                </c:pt>
                <c:pt idx="2602">
                  <c:v>48.2</c:v>
                </c:pt>
                <c:pt idx="2603">
                  <c:v>48.1</c:v>
                </c:pt>
                <c:pt idx="2604">
                  <c:v>48.9</c:v>
                </c:pt>
                <c:pt idx="2605">
                  <c:v>47.5</c:v>
                </c:pt>
                <c:pt idx="2606">
                  <c:v>48.7</c:v>
                </c:pt>
                <c:pt idx="2607">
                  <c:v>47.1</c:v>
                </c:pt>
                <c:pt idx="2608">
                  <c:v>46</c:v>
                </c:pt>
                <c:pt idx="2609">
                  <c:v>46.1</c:v>
                </c:pt>
                <c:pt idx="2610">
                  <c:v>44.7</c:v>
                </c:pt>
                <c:pt idx="2611">
                  <c:v>45.1</c:v>
                </c:pt>
                <c:pt idx="2612">
                  <c:v>43.9</c:v>
                </c:pt>
                <c:pt idx="2613">
                  <c:v>44.1</c:v>
                </c:pt>
                <c:pt idx="2614">
                  <c:v>43.5</c:v>
                </c:pt>
                <c:pt idx="2615">
                  <c:v>42.2</c:v>
                </c:pt>
                <c:pt idx="2616">
                  <c:v>41.8</c:v>
                </c:pt>
                <c:pt idx="2617">
                  <c:v>40.1</c:v>
                </c:pt>
                <c:pt idx="2618">
                  <c:v>40.4</c:v>
                </c:pt>
                <c:pt idx="2619">
                  <c:v>39</c:v>
                </c:pt>
                <c:pt idx="2620">
                  <c:v>37.700000000000003</c:v>
                </c:pt>
                <c:pt idx="2621">
                  <c:v>37.1</c:v>
                </c:pt>
                <c:pt idx="2622">
                  <c:v>35.6</c:v>
                </c:pt>
                <c:pt idx="2623">
                  <c:v>35.5</c:v>
                </c:pt>
                <c:pt idx="2624">
                  <c:v>34.5</c:v>
                </c:pt>
                <c:pt idx="2625">
                  <c:v>33.4</c:v>
                </c:pt>
                <c:pt idx="2626">
                  <c:v>33.4</c:v>
                </c:pt>
                <c:pt idx="2627">
                  <c:v>33.200000000000003</c:v>
                </c:pt>
                <c:pt idx="2628">
                  <c:v>31.7</c:v>
                </c:pt>
                <c:pt idx="2629">
                  <c:v>32.5</c:v>
                </c:pt>
                <c:pt idx="2630">
                  <c:v>32.700000000000003</c:v>
                </c:pt>
                <c:pt idx="2631">
                  <c:v>32.6</c:v>
                </c:pt>
                <c:pt idx="2632">
                  <c:v>31.3</c:v>
                </c:pt>
                <c:pt idx="2633">
                  <c:v>31</c:v>
                </c:pt>
                <c:pt idx="2634">
                  <c:v>31.5</c:v>
                </c:pt>
                <c:pt idx="2635">
                  <c:v>30.6</c:v>
                </c:pt>
                <c:pt idx="2636">
                  <c:v>31.5</c:v>
                </c:pt>
                <c:pt idx="2637">
                  <c:v>30.4</c:v>
                </c:pt>
                <c:pt idx="2638">
                  <c:v>29.3</c:v>
                </c:pt>
                <c:pt idx="2639">
                  <c:v>30</c:v>
                </c:pt>
                <c:pt idx="2640">
                  <c:v>29.1</c:v>
                </c:pt>
                <c:pt idx="2641">
                  <c:v>30.3</c:v>
                </c:pt>
                <c:pt idx="2642">
                  <c:v>30.3</c:v>
                </c:pt>
                <c:pt idx="2643">
                  <c:v>30.1</c:v>
                </c:pt>
                <c:pt idx="2644">
                  <c:v>29.1</c:v>
                </c:pt>
                <c:pt idx="2645">
                  <c:v>29.7</c:v>
                </c:pt>
                <c:pt idx="2646">
                  <c:v>29.5</c:v>
                </c:pt>
                <c:pt idx="2647">
                  <c:v>29.6</c:v>
                </c:pt>
                <c:pt idx="2648">
                  <c:v>30.1</c:v>
                </c:pt>
                <c:pt idx="2649">
                  <c:v>30.8</c:v>
                </c:pt>
                <c:pt idx="2650">
                  <c:v>30.3</c:v>
                </c:pt>
                <c:pt idx="2651">
                  <c:v>30.3</c:v>
                </c:pt>
                <c:pt idx="2652">
                  <c:v>30.6</c:v>
                </c:pt>
                <c:pt idx="2653">
                  <c:v>30.9</c:v>
                </c:pt>
                <c:pt idx="2654">
                  <c:v>31.3</c:v>
                </c:pt>
                <c:pt idx="2655">
                  <c:v>31.4</c:v>
                </c:pt>
                <c:pt idx="2656">
                  <c:v>32.6</c:v>
                </c:pt>
                <c:pt idx="2657">
                  <c:v>31.9</c:v>
                </c:pt>
                <c:pt idx="2658">
                  <c:v>34</c:v>
                </c:pt>
                <c:pt idx="2659">
                  <c:v>34.299999999999997</c:v>
                </c:pt>
                <c:pt idx="2660">
                  <c:v>34.6</c:v>
                </c:pt>
                <c:pt idx="2661">
                  <c:v>34.700000000000003</c:v>
                </c:pt>
                <c:pt idx="2662">
                  <c:v>35.200000000000003</c:v>
                </c:pt>
                <c:pt idx="2663">
                  <c:v>36.299999999999997</c:v>
                </c:pt>
                <c:pt idx="2664">
                  <c:v>36.299999999999997</c:v>
                </c:pt>
                <c:pt idx="2665">
                  <c:v>36.9</c:v>
                </c:pt>
                <c:pt idx="2666">
                  <c:v>38</c:v>
                </c:pt>
                <c:pt idx="2667">
                  <c:v>37.200000000000003</c:v>
                </c:pt>
                <c:pt idx="2668">
                  <c:v>38.700000000000003</c:v>
                </c:pt>
                <c:pt idx="2669">
                  <c:v>39</c:v>
                </c:pt>
                <c:pt idx="2670">
                  <c:v>39.1</c:v>
                </c:pt>
                <c:pt idx="2671">
                  <c:v>38.1</c:v>
                </c:pt>
                <c:pt idx="2672">
                  <c:v>39.1</c:v>
                </c:pt>
                <c:pt idx="2673">
                  <c:v>40.299999999999997</c:v>
                </c:pt>
              </c:numCache>
            </c:numRef>
          </c:xVal>
          <c:yVal>
            <c:numRef>
              <c:f>'67M14'!$A$2:$A$2675</c:f>
              <c:numCache>
                <c:formatCode>General</c:formatCode>
                <c:ptCount val="2674"/>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numCache>
            </c:numRef>
          </c:yVal>
          <c:smooth val="1"/>
          <c:extLst>
            <c:ext xmlns:c16="http://schemas.microsoft.com/office/drawing/2014/chart" uri="{C3380CC4-5D6E-409C-BE32-E72D297353CC}">
              <c16:uniqueId val="{00000004-424E-40DB-A0FF-17C8C7CB6139}"/>
            </c:ext>
          </c:extLst>
        </c:ser>
        <c:ser>
          <c:idx val="10"/>
          <c:order val="5"/>
          <c:tx>
            <c:strRef>
              <c:f>'67M14'!$G$1</c:f>
              <c:strCache>
                <c:ptCount val="1"/>
                <c:pt idx="0">
                  <c:v>2020</c:v>
                </c:pt>
              </c:strCache>
            </c:strRef>
          </c:tx>
          <c:spPr>
            <a:ln w="12700" cap="rnd">
              <a:solidFill>
                <a:schemeClr val="accent4">
                  <a:lumMod val="75000"/>
                </a:schemeClr>
              </a:solidFill>
              <a:round/>
            </a:ln>
            <a:effectLst/>
          </c:spPr>
          <c:marker>
            <c:symbol val="none"/>
          </c:marker>
          <c:xVal>
            <c:numRef>
              <c:f>'67M14'!$G$2:$G$2675</c:f>
              <c:numCache>
                <c:formatCode>General</c:formatCode>
                <c:ptCount val="2674"/>
                <c:pt idx="13">
                  <c:v>1.4</c:v>
                </c:pt>
                <c:pt idx="14">
                  <c:v>1.1000000000000001</c:v>
                </c:pt>
                <c:pt idx="15">
                  <c:v>2.2000000000000002</c:v>
                </c:pt>
                <c:pt idx="16">
                  <c:v>3.2</c:v>
                </c:pt>
                <c:pt idx="17">
                  <c:v>3.9</c:v>
                </c:pt>
                <c:pt idx="18">
                  <c:v>3.9</c:v>
                </c:pt>
                <c:pt idx="19">
                  <c:v>3.6</c:v>
                </c:pt>
                <c:pt idx="20">
                  <c:v>2.7</c:v>
                </c:pt>
                <c:pt idx="21">
                  <c:v>2.8</c:v>
                </c:pt>
                <c:pt idx="22">
                  <c:v>3.4</c:v>
                </c:pt>
                <c:pt idx="23">
                  <c:v>2.7</c:v>
                </c:pt>
                <c:pt idx="24">
                  <c:v>2.4</c:v>
                </c:pt>
                <c:pt idx="25">
                  <c:v>2.4</c:v>
                </c:pt>
                <c:pt idx="26">
                  <c:v>2</c:v>
                </c:pt>
                <c:pt idx="27">
                  <c:v>2.6</c:v>
                </c:pt>
                <c:pt idx="28">
                  <c:v>2.2999999999999998</c:v>
                </c:pt>
                <c:pt idx="29">
                  <c:v>2.9</c:v>
                </c:pt>
                <c:pt idx="30">
                  <c:v>2.6</c:v>
                </c:pt>
                <c:pt idx="31">
                  <c:v>2.2000000000000002</c:v>
                </c:pt>
                <c:pt idx="32">
                  <c:v>2.2000000000000002</c:v>
                </c:pt>
                <c:pt idx="33">
                  <c:v>2.2999999999999998</c:v>
                </c:pt>
                <c:pt idx="34">
                  <c:v>1.9</c:v>
                </c:pt>
                <c:pt idx="35">
                  <c:v>1.3</c:v>
                </c:pt>
                <c:pt idx="36">
                  <c:v>0.7</c:v>
                </c:pt>
                <c:pt idx="37">
                  <c:v>1.3</c:v>
                </c:pt>
                <c:pt idx="38">
                  <c:v>1.4</c:v>
                </c:pt>
                <c:pt idx="39">
                  <c:v>1.4</c:v>
                </c:pt>
                <c:pt idx="40">
                  <c:v>2.1</c:v>
                </c:pt>
                <c:pt idx="41">
                  <c:v>1.8</c:v>
                </c:pt>
                <c:pt idx="42">
                  <c:v>2.2999999999999998</c:v>
                </c:pt>
                <c:pt idx="43">
                  <c:v>1.6</c:v>
                </c:pt>
                <c:pt idx="44">
                  <c:v>2.6</c:v>
                </c:pt>
                <c:pt idx="45">
                  <c:v>2.7</c:v>
                </c:pt>
                <c:pt idx="46">
                  <c:v>2.6</c:v>
                </c:pt>
                <c:pt idx="47">
                  <c:v>3.1</c:v>
                </c:pt>
                <c:pt idx="48">
                  <c:v>2.5</c:v>
                </c:pt>
                <c:pt idx="49">
                  <c:v>2.1</c:v>
                </c:pt>
                <c:pt idx="50">
                  <c:v>4.5999999999999996</c:v>
                </c:pt>
                <c:pt idx="51">
                  <c:v>2.2000000000000002</c:v>
                </c:pt>
                <c:pt idx="52">
                  <c:v>3.6</c:v>
                </c:pt>
                <c:pt idx="53">
                  <c:v>2.1</c:v>
                </c:pt>
                <c:pt idx="54">
                  <c:v>2.1</c:v>
                </c:pt>
                <c:pt idx="55">
                  <c:v>2.2000000000000002</c:v>
                </c:pt>
                <c:pt idx="56">
                  <c:v>3</c:v>
                </c:pt>
                <c:pt idx="57">
                  <c:v>3.8</c:v>
                </c:pt>
                <c:pt idx="58">
                  <c:v>3.8</c:v>
                </c:pt>
                <c:pt idx="59">
                  <c:v>5.0999999999999996</c:v>
                </c:pt>
                <c:pt idx="60">
                  <c:v>4.5999999999999996</c:v>
                </c:pt>
                <c:pt idx="61">
                  <c:v>3</c:v>
                </c:pt>
                <c:pt idx="62">
                  <c:v>2.5</c:v>
                </c:pt>
                <c:pt idx="63">
                  <c:v>2.4</c:v>
                </c:pt>
                <c:pt idx="64">
                  <c:v>1.6</c:v>
                </c:pt>
                <c:pt idx="65">
                  <c:v>2.6</c:v>
                </c:pt>
                <c:pt idx="66">
                  <c:v>2</c:v>
                </c:pt>
                <c:pt idx="67">
                  <c:v>3.5</c:v>
                </c:pt>
                <c:pt idx="68">
                  <c:v>3.3</c:v>
                </c:pt>
                <c:pt idx="69">
                  <c:v>3.4</c:v>
                </c:pt>
                <c:pt idx="70">
                  <c:v>3.4</c:v>
                </c:pt>
                <c:pt idx="71">
                  <c:v>3</c:v>
                </c:pt>
                <c:pt idx="72">
                  <c:v>3.3</c:v>
                </c:pt>
                <c:pt idx="73">
                  <c:v>4.3</c:v>
                </c:pt>
                <c:pt idx="74">
                  <c:v>3.2</c:v>
                </c:pt>
                <c:pt idx="75">
                  <c:v>2.1</c:v>
                </c:pt>
                <c:pt idx="76">
                  <c:v>3.2</c:v>
                </c:pt>
                <c:pt idx="77">
                  <c:v>2.2000000000000002</c:v>
                </c:pt>
                <c:pt idx="78">
                  <c:v>3.6</c:v>
                </c:pt>
                <c:pt idx="79">
                  <c:v>3.2</c:v>
                </c:pt>
                <c:pt idx="80">
                  <c:v>2.2000000000000002</c:v>
                </c:pt>
                <c:pt idx="81">
                  <c:v>2.8</c:v>
                </c:pt>
                <c:pt idx="82">
                  <c:v>4.8</c:v>
                </c:pt>
                <c:pt idx="83">
                  <c:v>4.7</c:v>
                </c:pt>
                <c:pt idx="84">
                  <c:v>4.2</c:v>
                </c:pt>
                <c:pt idx="85">
                  <c:v>4.0999999999999996</c:v>
                </c:pt>
                <c:pt idx="86">
                  <c:v>4</c:v>
                </c:pt>
                <c:pt idx="87">
                  <c:v>5.2</c:v>
                </c:pt>
                <c:pt idx="88">
                  <c:v>5.4</c:v>
                </c:pt>
                <c:pt idx="89">
                  <c:v>4.4000000000000004</c:v>
                </c:pt>
                <c:pt idx="90">
                  <c:v>5.2</c:v>
                </c:pt>
                <c:pt idx="91">
                  <c:v>3.6</c:v>
                </c:pt>
                <c:pt idx="92">
                  <c:v>5</c:v>
                </c:pt>
                <c:pt idx="93">
                  <c:v>4.2</c:v>
                </c:pt>
                <c:pt idx="94">
                  <c:v>4.9000000000000004</c:v>
                </c:pt>
                <c:pt idx="95">
                  <c:v>5.0999999999999996</c:v>
                </c:pt>
                <c:pt idx="96">
                  <c:v>4.3</c:v>
                </c:pt>
                <c:pt idx="97">
                  <c:v>4.5</c:v>
                </c:pt>
                <c:pt idx="98">
                  <c:v>5.9</c:v>
                </c:pt>
                <c:pt idx="99">
                  <c:v>5.7</c:v>
                </c:pt>
                <c:pt idx="100">
                  <c:v>5.6</c:v>
                </c:pt>
                <c:pt idx="101">
                  <c:v>4.7</c:v>
                </c:pt>
                <c:pt idx="102">
                  <c:v>4</c:v>
                </c:pt>
                <c:pt idx="103">
                  <c:v>4.7</c:v>
                </c:pt>
                <c:pt idx="104">
                  <c:v>4.0999999999999996</c:v>
                </c:pt>
                <c:pt idx="105">
                  <c:v>4.4000000000000004</c:v>
                </c:pt>
                <c:pt idx="106">
                  <c:v>3.6</c:v>
                </c:pt>
                <c:pt idx="107">
                  <c:v>4.9000000000000004</c:v>
                </c:pt>
                <c:pt idx="108">
                  <c:v>5.3</c:v>
                </c:pt>
                <c:pt idx="109">
                  <c:v>5.7</c:v>
                </c:pt>
                <c:pt idx="110">
                  <c:v>4.8</c:v>
                </c:pt>
                <c:pt idx="111">
                  <c:v>6.3</c:v>
                </c:pt>
                <c:pt idx="112">
                  <c:v>4.4000000000000004</c:v>
                </c:pt>
                <c:pt idx="113">
                  <c:v>0.6</c:v>
                </c:pt>
                <c:pt idx="114">
                  <c:v>1.1000000000000001</c:v>
                </c:pt>
                <c:pt idx="115">
                  <c:v>-2.1</c:v>
                </c:pt>
                <c:pt idx="116">
                  <c:v>-5.8</c:v>
                </c:pt>
                <c:pt idx="117">
                  <c:v>-8.6</c:v>
                </c:pt>
                <c:pt idx="118">
                  <c:v>-4.7</c:v>
                </c:pt>
                <c:pt idx="119">
                  <c:v>2</c:v>
                </c:pt>
                <c:pt idx="120">
                  <c:v>5.9</c:v>
                </c:pt>
                <c:pt idx="121">
                  <c:v>7.2</c:v>
                </c:pt>
                <c:pt idx="122">
                  <c:v>7.4</c:v>
                </c:pt>
                <c:pt idx="123">
                  <c:v>7.7</c:v>
                </c:pt>
                <c:pt idx="124">
                  <c:v>6</c:v>
                </c:pt>
                <c:pt idx="125">
                  <c:v>7.2</c:v>
                </c:pt>
                <c:pt idx="126">
                  <c:v>5.2</c:v>
                </c:pt>
                <c:pt idx="127">
                  <c:v>4.7</c:v>
                </c:pt>
                <c:pt idx="128">
                  <c:v>3.3</c:v>
                </c:pt>
                <c:pt idx="129">
                  <c:v>3.7</c:v>
                </c:pt>
                <c:pt idx="130">
                  <c:v>0.3</c:v>
                </c:pt>
                <c:pt idx="131">
                  <c:v>-1.9</c:v>
                </c:pt>
                <c:pt idx="132">
                  <c:v>-2.5</c:v>
                </c:pt>
                <c:pt idx="133">
                  <c:v>-0.5</c:v>
                </c:pt>
                <c:pt idx="134">
                  <c:v>2.8</c:v>
                </c:pt>
                <c:pt idx="135">
                  <c:v>5.0999999999999996</c:v>
                </c:pt>
                <c:pt idx="136">
                  <c:v>6.8</c:v>
                </c:pt>
                <c:pt idx="137">
                  <c:v>5.5</c:v>
                </c:pt>
                <c:pt idx="138">
                  <c:v>5.8</c:v>
                </c:pt>
                <c:pt idx="139">
                  <c:v>5.3</c:v>
                </c:pt>
                <c:pt idx="140">
                  <c:v>5.5</c:v>
                </c:pt>
                <c:pt idx="141">
                  <c:v>4.3</c:v>
                </c:pt>
                <c:pt idx="142">
                  <c:v>4.4000000000000004</c:v>
                </c:pt>
                <c:pt idx="143">
                  <c:v>3.6</c:v>
                </c:pt>
                <c:pt idx="144">
                  <c:v>3.3</c:v>
                </c:pt>
                <c:pt idx="145">
                  <c:v>4.0999999999999996</c:v>
                </c:pt>
                <c:pt idx="146">
                  <c:v>4.9000000000000004</c:v>
                </c:pt>
                <c:pt idx="147">
                  <c:v>4</c:v>
                </c:pt>
                <c:pt idx="148">
                  <c:v>5.3</c:v>
                </c:pt>
                <c:pt idx="149">
                  <c:v>3.8</c:v>
                </c:pt>
                <c:pt idx="150">
                  <c:v>3.4</c:v>
                </c:pt>
                <c:pt idx="151">
                  <c:v>3.4</c:v>
                </c:pt>
                <c:pt idx="152">
                  <c:v>3.6</c:v>
                </c:pt>
                <c:pt idx="153">
                  <c:v>2.6</c:v>
                </c:pt>
                <c:pt idx="154">
                  <c:v>4.0999999999999996</c:v>
                </c:pt>
                <c:pt idx="155">
                  <c:v>3</c:v>
                </c:pt>
                <c:pt idx="156">
                  <c:v>3.4</c:v>
                </c:pt>
                <c:pt idx="157">
                  <c:v>4.0999999999999996</c:v>
                </c:pt>
                <c:pt idx="158">
                  <c:v>4.9000000000000004</c:v>
                </c:pt>
                <c:pt idx="159">
                  <c:v>3.7</c:v>
                </c:pt>
                <c:pt idx="160">
                  <c:v>3.8</c:v>
                </c:pt>
                <c:pt idx="161">
                  <c:v>3.2</c:v>
                </c:pt>
                <c:pt idx="162">
                  <c:v>3.6</c:v>
                </c:pt>
                <c:pt idx="163">
                  <c:v>5.7</c:v>
                </c:pt>
                <c:pt idx="164">
                  <c:v>4.5</c:v>
                </c:pt>
                <c:pt idx="165">
                  <c:v>5</c:v>
                </c:pt>
                <c:pt idx="166">
                  <c:v>3.8</c:v>
                </c:pt>
                <c:pt idx="167">
                  <c:v>4.2</c:v>
                </c:pt>
                <c:pt idx="168">
                  <c:v>4.4000000000000004</c:v>
                </c:pt>
                <c:pt idx="169">
                  <c:v>1.9</c:v>
                </c:pt>
                <c:pt idx="170">
                  <c:v>-1.6</c:v>
                </c:pt>
                <c:pt idx="171">
                  <c:v>-0.4</c:v>
                </c:pt>
                <c:pt idx="172">
                  <c:v>-2.2999999999999998</c:v>
                </c:pt>
                <c:pt idx="173">
                  <c:v>-3.4</c:v>
                </c:pt>
                <c:pt idx="174">
                  <c:v>0.9</c:v>
                </c:pt>
                <c:pt idx="175">
                  <c:v>4</c:v>
                </c:pt>
                <c:pt idx="176">
                  <c:v>4.4000000000000004</c:v>
                </c:pt>
                <c:pt idx="177">
                  <c:v>3.6</c:v>
                </c:pt>
                <c:pt idx="178">
                  <c:v>3.5</c:v>
                </c:pt>
                <c:pt idx="179">
                  <c:v>3.8</c:v>
                </c:pt>
                <c:pt idx="180">
                  <c:v>5</c:v>
                </c:pt>
                <c:pt idx="181">
                  <c:v>6</c:v>
                </c:pt>
                <c:pt idx="182">
                  <c:v>6</c:v>
                </c:pt>
                <c:pt idx="183">
                  <c:v>3</c:v>
                </c:pt>
                <c:pt idx="184">
                  <c:v>0.4</c:v>
                </c:pt>
                <c:pt idx="185">
                  <c:v>-7.3</c:v>
                </c:pt>
                <c:pt idx="186">
                  <c:v>-16.600000000000001</c:v>
                </c:pt>
                <c:pt idx="187">
                  <c:v>-28.5</c:v>
                </c:pt>
                <c:pt idx="188">
                  <c:v>-36.9</c:v>
                </c:pt>
                <c:pt idx="189">
                  <c:v>-41.6</c:v>
                </c:pt>
                <c:pt idx="190">
                  <c:v>-37</c:v>
                </c:pt>
                <c:pt idx="191">
                  <c:v>-27.6</c:v>
                </c:pt>
                <c:pt idx="192">
                  <c:v>-4.3</c:v>
                </c:pt>
                <c:pt idx="193">
                  <c:v>16.600000000000001</c:v>
                </c:pt>
                <c:pt idx="194">
                  <c:v>24.9</c:v>
                </c:pt>
                <c:pt idx="195">
                  <c:v>23.7</c:v>
                </c:pt>
                <c:pt idx="196">
                  <c:v>16.899999999999999</c:v>
                </c:pt>
                <c:pt idx="197">
                  <c:v>11.4</c:v>
                </c:pt>
                <c:pt idx="198">
                  <c:v>10.4</c:v>
                </c:pt>
                <c:pt idx="199">
                  <c:v>6.6</c:v>
                </c:pt>
                <c:pt idx="200">
                  <c:v>5.6</c:v>
                </c:pt>
                <c:pt idx="201">
                  <c:v>6.2</c:v>
                </c:pt>
                <c:pt idx="202">
                  <c:v>5.6</c:v>
                </c:pt>
                <c:pt idx="203">
                  <c:v>5.2</c:v>
                </c:pt>
                <c:pt idx="204">
                  <c:v>3.7</c:v>
                </c:pt>
                <c:pt idx="205">
                  <c:v>4.5</c:v>
                </c:pt>
                <c:pt idx="206">
                  <c:v>5.2</c:v>
                </c:pt>
                <c:pt idx="207">
                  <c:v>5.8</c:v>
                </c:pt>
                <c:pt idx="208">
                  <c:v>4.0999999999999996</c:v>
                </c:pt>
                <c:pt idx="209">
                  <c:v>4.0999999999999996</c:v>
                </c:pt>
                <c:pt idx="210">
                  <c:v>3.9</c:v>
                </c:pt>
                <c:pt idx="211">
                  <c:v>3.9</c:v>
                </c:pt>
                <c:pt idx="212">
                  <c:v>3.3</c:v>
                </c:pt>
                <c:pt idx="213">
                  <c:v>2.4</c:v>
                </c:pt>
                <c:pt idx="214">
                  <c:v>4.0999999999999996</c:v>
                </c:pt>
                <c:pt idx="215">
                  <c:v>3.5</c:v>
                </c:pt>
                <c:pt idx="216">
                  <c:v>2.6</c:v>
                </c:pt>
                <c:pt idx="217">
                  <c:v>2.1</c:v>
                </c:pt>
                <c:pt idx="218">
                  <c:v>2.2999999999999998</c:v>
                </c:pt>
                <c:pt idx="219">
                  <c:v>0.9</c:v>
                </c:pt>
                <c:pt idx="220">
                  <c:v>2.6</c:v>
                </c:pt>
                <c:pt idx="221">
                  <c:v>2.9</c:v>
                </c:pt>
                <c:pt idx="222">
                  <c:v>3.9</c:v>
                </c:pt>
                <c:pt idx="223">
                  <c:v>4.8</c:v>
                </c:pt>
                <c:pt idx="224">
                  <c:v>4.0999999999999996</c:v>
                </c:pt>
                <c:pt idx="225">
                  <c:v>3.8</c:v>
                </c:pt>
                <c:pt idx="226">
                  <c:v>3.3</c:v>
                </c:pt>
                <c:pt idx="227">
                  <c:v>3</c:v>
                </c:pt>
                <c:pt idx="228">
                  <c:v>2</c:v>
                </c:pt>
                <c:pt idx="229">
                  <c:v>3.1</c:v>
                </c:pt>
                <c:pt idx="230">
                  <c:v>3.9</c:v>
                </c:pt>
                <c:pt idx="231">
                  <c:v>4.2</c:v>
                </c:pt>
                <c:pt idx="232">
                  <c:v>3.6</c:v>
                </c:pt>
                <c:pt idx="233">
                  <c:v>4.3</c:v>
                </c:pt>
                <c:pt idx="234">
                  <c:v>3.7</c:v>
                </c:pt>
                <c:pt idx="235">
                  <c:v>4.5999999999999996</c:v>
                </c:pt>
                <c:pt idx="236">
                  <c:v>4.8</c:v>
                </c:pt>
                <c:pt idx="237">
                  <c:v>4.2</c:v>
                </c:pt>
                <c:pt idx="238">
                  <c:v>4.3</c:v>
                </c:pt>
                <c:pt idx="239">
                  <c:v>3.3</c:v>
                </c:pt>
                <c:pt idx="240">
                  <c:v>3.7</c:v>
                </c:pt>
                <c:pt idx="241">
                  <c:v>4.5</c:v>
                </c:pt>
                <c:pt idx="242">
                  <c:v>4.5</c:v>
                </c:pt>
                <c:pt idx="243">
                  <c:v>4.2</c:v>
                </c:pt>
                <c:pt idx="244">
                  <c:v>4.5999999999999996</c:v>
                </c:pt>
                <c:pt idx="245">
                  <c:v>4.7</c:v>
                </c:pt>
                <c:pt idx="246">
                  <c:v>4.9000000000000004</c:v>
                </c:pt>
                <c:pt idx="247">
                  <c:v>4.5999999999999996</c:v>
                </c:pt>
                <c:pt idx="248">
                  <c:v>4.5</c:v>
                </c:pt>
                <c:pt idx="249">
                  <c:v>4</c:v>
                </c:pt>
                <c:pt idx="250">
                  <c:v>4.0999999999999996</c:v>
                </c:pt>
                <c:pt idx="251">
                  <c:v>6.9</c:v>
                </c:pt>
                <c:pt idx="252">
                  <c:v>5.0999999999999996</c:v>
                </c:pt>
                <c:pt idx="253">
                  <c:v>6.1</c:v>
                </c:pt>
                <c:pt idx="254">
                  <c:v>6.8</c:v>
                </c:pt>
                <c:pt idx="255">
                  <c:v>4.7</c:v>
                </c:pt>
                <c:pt idx="256">
                  <c:v>5.2</c:v>
                </c:pt>
                <c:pt idx="257">
                  <c:v>5</c:v>
                </c:pt>
                <c:pt idx="258">
                  <c:v>5.6</c:v>
                </c:pt>
                <c:pt idx="259">
                  <c:v>5.7</c:v>
                </c:pt>
                <c:pt idx="260">
                  <c:v>5.6</c:v>
                </c:pt>
                <c:pt idx="261">
                  <c:v>5.4</c:v>
                </c:pt>
                <c:pt idx="262">
                  <c:v>5.9</c:v>
                </c:pt>
                <c:pt idx="263">
                  <c:v>5.3</c:v>
                </c:pt>
                <c:pt idx="264">
                  <c:v>6.1</c:v>
                </c:pt>
                <c:pt idx="265">
                  <c:v>4.9000000000000004</c:v>
                </c:pt>
                <c:pt idx="266">
                  <c:v>6</c:v>
                </c:pt>
                <c:pt idx="267">
                  <c:v>6.4</c:v>
                </c:pt>
                <c:pt idx="268">
                  <c:v>7.1</c:v>
                </c:pt>
                <c:pt idx="269">
                  <c:v>7.6</c:v>
                </c:pt>
                <c:pt idx="270">
                  <c:v>4.3</c:v>
                </c:pt>
                <c:pt idx="271">
                  <c:v>4.9000000000000004</c:v>
                </c:pt>
                <c:pt idx="272">
                  <c:v>7</c:v>
                </c:pt>
                <c:pt idx="273">
                  <c:v>5.6</c:v>
                </c:pt>
                <c:pt idx="274">
                  <c:v>6.1</c:v>
                </c:pt>
                <c:pt idx="275">
                  <c:v>5.0999999999999996</c:v>
                </c:pt>
                <c:pt idx="276">
                  <c:v>5.0999999999999996</c:v>
                </c:pt>
                <c:pt idx="277">
                  <c:v>4</c:v>
                </c:pt>
                <c:pt idx="278">
                  <c:v>2.9</c:v>
                </c:pt>
                <c:pt idx="279">
                  <c:v>3.2</c:v>
                </c:pt>
                <c:pt idx="280">
                  <c:v>-0.2</c:v>
                </c:pt>
                <c:pt idx="281">
                  <c:v>-1.1000000000000001</c:v>
                </c:pt>
                <c:pt idx="282">
                  <c:v>5.8</c:v>
                </c:pt>
                <c:pt idx="283">
                  <c:v>7.6</c:v>
                </c:pt>
                <c:pt idx="284">
                  <c:v>7</c:v>
                </c:pt>
                <c:pt idx="285">
                  <c:v>6.6</c:v>
                </c:pt>
                <c:pt idx="286">
                  <c:v>5.3</c:v>
                </c:pt>
                <c:pt idx="287">
                  <c:v>6.1</c:v>
                </c:pt>
                <c:pt idx="288">
                  <c:v>4.9000000000000004</c:v>
                </c:pt>
                <c:pt idx="289">
                  <c:v>5</c:v>
                </c:pt>
                <c:pt idx="290">
                  <c:v>4</c:v>
                </c:pt>
                <c:pt idx="291">
                  <c:v>6.2</c:v>
                </c:pt>
                <c:pt idx="292">
                  <c:v>4.9000000000000004</c:v>
                </c:pt>
                <c:pt idx="293">
                  <c:v>4.2</c:v>
                </c:pt>
                <c:pt idx="294">
                  <c:v>5.4</c:v>
                </c:pt>
                <c:pt idx="295">
                  <c:v>5.7</c:v>
                </c:pt>
                <c:pt idx="296">
                  <c:v>5</c:v>
                </c:pt>
                <c:pt idx="297">
                  <c:v>6.8</c:v>
                </c:pt>
                <c:pt idx="298">
                  <c:v>6.2</c:v>
                </c:pt>
                <c:pt idx="299">
                  <c:v>6.3</c:v>
                </c:pt>
                <c:pt idx="300">
                  <c:v>5.8</c:v>
                </c:pt>
                <c:pt idx="301">
                  <c:v>3.9</c:v>
                </c:pt>
                <c:pt idx="302">
                  <c:v>3.9</c:v>
                </c:pt>
                <c:pt idx="303">
                  <c:v>5</c:v>
                </c:pt>
                <c:pt idx="304">
                  <c:v>4.5999999999999996</c:v>
                </c:pt>
                <c:pt idx="305">
                  <c:v>5.6</c:v>
                </c:pt>
                <c:pt idx="306">
                  <c:v>6.1</c:v>
                </c:pt>
                <c:pt idx="307">
                  <c:v>6.2</c:v>
                </c:pt>
                <c:pt idx="308">
                  <c:v>6.2</c:v>
                </c:pt>
                <c:pt idx="309">
                  <c:v>6.7</c:v>
                </c:pt>
                <c:pt idx="310">
                  <c:v>7.3</c:v>
                </c:pt>
                <c:pt idx="311">
                  <c:v>5.7</c:v>
                </c:pt>
                <c:pt idx="312">
                  <c:v>6.3</c:v>
                </c:pt>
                <c:pt idx="313">
                  <c:v>7.3</c:v>
                </c:pt>
                <c:pt idx="314">
                  <c:v>6.7</c:v>
                </c:pt>
                <c:pt idx="315">
                  <c:v>7.4</c:v>
                </c:pt>
                <c:pt idx="316">
                  <c:v>7.4</c:v>
                </c:pt>
                <c:pt idx="317">
                  <c:v>6.8</c:v>
                </c:pt>
                <c:pt idx="318">
                  <c:v>6.4</c:v>
                </c:pt>
                <c:pt idx="319">
                  <c:v>4.2</c:v>
                </c:pt>
                <c:pt idx="320">
                  <c:v>3.2</c:v>
                </c:pt>
                <c:pt idx="321">
                  <c:v>2.7</c:v>
                </c:pt>
                <c:pt idx="322">
                  <c:v>4.8</c:v>
                </c:pt>
                <c:pt idx="323">
                  <c:v>6.5</c:v>
                </c:pt>
                <c:pt idx="324">
                  <c:v>9.3000000000000007</c:v>
                </c:pt>
                <c:pt idx="325">
                  <c:v>9.1</c:v>
                </c:pt>
                <c:pt idx="326">
                  <c:v>8.9</c:v>
                </c:pt>
                <c:pt idx="327">
                  <c:v>6.7</c:v>
                </c:pt>
                <c:pt idx="328">
                  <c:v>6.5</c:v>
                </c:pt>
                <c:pt idx="329">
                  <c:v>4.3</c:v>
                </c:pt>
                <c:pt idx="330">
                  <c:v>2.8</c:v>
                </c:pt>
                <c:pt idx="331">
                  <c:v>0.6</c:v>
                </c:pt>
                <c:pt idx="332">
                  <c:v>0.7</c:v>
                </c:pt>
                <c:pt idx="333">
                  <c:v>-0.1</c:v>
                </c:pt>
                <c:pt idx="334">
                  <c:v>1.7</c:v>
                </c:pt>
                <c:pt idx="335">
                  <c:v>1.8</c:v>
                </c:pt>
                <c:pt idx="336">
                  <c:v>3.8</c:v>
                </c:pt>
                <c:pt idx="337">
                  <c:v>5.4</c:v>
                </c:pt>
                <c:pt idx="338">
                  <c:v>4.5</c:v>
                </c:pt>
                <c:pt idx="339">
                  <c:v>6.6</c:v>
                </c:pt>
                <c:pt idx="340">
                  <c:v>10.9</c:v>
                </c:pt>
                <c:pt idx="341">
                  <c:v>10.9</c:v>
                </c:pt>
                <c:pt idx="342">
                  <c:v>12</c:v>
                </c:pt>
                <c:pt idx="343">
                  <c:v>10.3</c:v>
                </c:pt>
                <c:pt idx="344">
                  <c:v>8.9</c:v>
                </c:pt>
                <c:pt idx="345">
                  <c:v>6.8</c:v>
                </c:pt>
                <c:pt idx="346">
                  <c:v>4.5</c:v>
                </c:pt>
                <c:pt idx="347">
                  <c:v>4.5999999999999996</c:v>
                </c:pt>
                <c:pt idx="348">
                  <c:v>8</c:v>
                </c:pt>
                <c:pt idx="349">
                  <c:v>7.9</c:v>
                </c:pt>
                <c:pt idx="350">
                  <c:v>8.4</c:v>
                </c:pt>
                <c:pt idx="351">
                  <c:v>7.1</c:v>
                </c:pt>
                <c:pt idx="352">
                  <c:v>9.4</c:v>
                </c:pt>
                <c:pt idx="353">
                  <c:v>9.5</c:v>
                </c:pt>
                <c:pt idx="354">
                  <c:v>9.4</c:v>
                </c:pt>
                <c:pt idx="355">
                  <c:v>7.9</c:v>
                </c:pt>
                <c:pt idx="356">
                  <c:v>6.8</c:v>
                </c:pt>
                <c:pt idx="357">
                  <c:v>6.7</c:v>
                </c:pt>
                <c:pt idx="358">
                  <c:v>6.4</c:v>
                </c:pt>
                <c:pt idx="359">
                  <c:v>7.2</c:v>
                </c:pt>
                <c:pt idx="360">
                  <c:v>7.6</c:v>
                </c:pt>
                <c:pt idx="361">
                  <c:v>9.1</c:v>
                </c:pt>
                <c:pt idx="362">
                  <c:v>9.8000000000000007</c:v>
                </c:pt>
                <c:pt idx="363">
                  <c:v>7.7</c:v>
                </c:pt>
                <c:pt idx="364">
                  <c:v>6.7</c:v>
                </c:pt>
                <c:pt idx="365">
                  <c:v>4.0999999999999996</c:v>
                </c:pt>
                <c:pt idx="366">
                  <c:v>4.2</c:v>
                </c:pt>
                <c:pt idx="367">
                  <c:v>4.2</c:v>
                </c:pt>
                <c:pt idx="368">
                  <c:v>8.1</c:v>
                </c:pt>
                <c:pt idx="369">
                  <c:v>11.6</c:v>
                </c:pt>
                <c:pt idx="370">
                  <c:v>11.9</c:v>
                </c:pt>
                <c:pt idx="371">
                  <c:v>10.5</c:v>
                </c:pt>
                <c:pt idx="372">
                  <c:v>8.5</c:v>
                </c:pt>
                <c:pt idx="373">
                  <c:v>5.0999999999999996</c:v>
                </c:pt>
                <c:pt idx="374">
                  <c:v>1</c:v>
                </c:pt>
                <c:pt idx="375">
                  <c:v>2.2000000000000002</c:v>
                </c:pt>
                <c:pt idx="376">
                  <c:v>3.1</c:v>
                </c:pt>
                <c:pt idx="377">
                  <c:v>4.0999999999999996</c:v>
                </c:pt>
                <c:pt idx="378">
                  <c:v>5.0999999999999996</c:v>
                </c:pt>
                <c:pt idx="379">
                  <c:v>5.4</c:v>
                </c:pt>
                <c:pt idx="380">
                  <c:v>5.4</c:v>
                </c:pt>
                <c:pt idx="381">
                  <c:v>7.5</c:v>
                </c:pt>
                <c:pt idx="382">
                  <c:v>5.9</c:v>
                </c:pt>
                <c:pt idx="383">
                  <c:v>3.7</c:v>
                </c:pt>
                <c:pt idx="384">
                  <c:v>5.6</c:v>
                </c:pt>
                <c:pt idx="385">
                  <c:v>5.7</c:v>
                </c:pt>
                <c:pt idx="386">
                  <c:v>6.1</c:v>
                </c:pt>
                <c:pt idx="387">
                  <c:v>6.8</c:v>
                </c:pt>
                <c:pt idx="388">
                  <c:v>6.8</c:v>
                </c:pt>
                <c:pt idx="389">
                  <c:v>8.3000000000000007</c:v>
                </c:pt>
                <c:pt idx="390">
                  <c:v>6.6</c:v>
                </c:pt>
                <c:pt idx="391">
                  <c:v>5.8</c:v>
                </c:pt>
                <c:pt idx="392">
                  <c:v>6</c:v>
                </c:pt>
                <c:pt idx="393">
                  <c:v>4.5</c:v>
                </c:pt>
                <c:pt idx="394">
                  <c:v>4.8</c:v>
                </c:pt>
                <c:pt idx="395">
                  <c:v>5.7</c:v>
                </c:pt>
                <c:pt idx="396">
                  <c:v>6</c:v>
                </c:pt>
                <c:pt idx="397">
                  <c:v>4.7</c:v>
                </c:pt>
                <c:pt idx="398">
                  <c:v>5.6</c:v>
                </c:pt>
                <c:pt idx="399">
                  <c:v>5</c:v>
                </c:pt>
                <c:pt idx="400">
                  <c:v>5.3</c:v>
                </c:pt>
                <c:pt idx="401">
                  <c:v>6.8</c:v>
                </c:pt>
                <c:pt idx="402">
                  <c:v>5</c:v>
                </c:pt>
                <c:pt idx="403">
                  <c:v>4.9000000000000004</c:v>
                </c:pt>
                <c:pt idx="404">
                  <c:v>5.5</c:v>
                </c:pt>
                <c:pt idx="405">
                  <c:v>5.8</c:v>
                </c:pt>
                <c:pt idx="406">
                  <c:v>5.5</c:v>
                </c:pt>
                <c:pt idx="407">
                  <c:v>6.3</c:v>
                </c:pt>
                <c:pt idx="408">
                  <c:v>5.4</c:v>
                </c:pt>
                <c:pt idx="409">
                  <c:v>5.9</c:v>
                </c:pt>
                <c:pt idx="410">
                  <c:v>5.5</c:v>
                </c:pt>
                <c:pt idx="411">
                  <c:v>5.0999999999999996</c:v>
                </c:pt>
                <c:pt idx="412">
                  <c:v>5.3</c:v>
                </c:pt>
                <c:pt idx="413">
                  <c:v>5.6</c:v>
                </c:pt>
                <c:pt idx="414">
                  <c:v>5.9</c:v>
                </c:pt>
                <c:pt idx="415">
                  <c:v>7</c:v>
                </c:pt>
                <c:pt idx="416">
                  <c:v>7</c:v>
                </c:pt>
                <c:pt idx="417">
                  <c:v>6.7</c:v>
                </c:pt>
                <c:pt idx="418">
                  <c:v>6</c:v>
                </c:pt>
                <c:pt idx="419">
                  <c:v>6.2</c:v>
                </c:pt>
                <c:pt idx="420">
                  <c:v>6.1</c:v>
                </c:pt>
                <c:pt idx="421">
                  <c:v>6.7</c:v>
                </c:pt>
                <c:pt idx="422">
                  <c:v>7.6</c:v>
                </c:pt>
                <c:pt idx="423">
                  <c:v>8</c:v>
                </c:pt>
                <c:pt idx="424">
                  <c:v>7.7</c:v>
                </c:pt>
                <c:pt idx="425">
                  <c:v>6.7</c:v>
                </c:pt>
                <c:pt idx="426">
                  <c:v>6.8</c:v>
                </c:pt>
                <c:pt idx="427">
                  <c:v>6.8</c:v>
                </c:pt>
                <c:pt idx="428">
                  <c:v>6.1</c:v>
                </c:pt>
                <c:pt idx="429">
                  <c:v>6.4</c:v>
                </c:pt>
                <c:pt idx="430">
                  <c:v>5.2</c:v>
                </c:pt>
                <c:pt idx="431">
                  <c:v>6.1</c:v>
                </c:pt>
                <c:pt idx="432">
                  <c:v>7.2</c:v>
                </c:pt>
                <c:pt idx="433">
                  <c:v>7.6</c:v>
                </c:pt>
                <c:pt idx="434">
                  <c:v>7.1</c:v>
                </c:pt>
                <c:pt idx="435">
                  <c:v>7.4</c:v>
                </c:pt>
                <c:pt idx="436">
                  <c:v>8.4</c:v>
                </c:pt>
                <c:pt idx="437">
                  <c:v>9</c:v>
                </c:pt>
                <c:pt idx="438">
                  <c:v>6.2</c:v>
                </c:pt>
                <c:pt idx="439">
                  <c:v>7.1</c:v>
                </c:pt>
                <c:pt idx="440">
                  <c:v>7.5</c:v>
                </c:pt>
                <c:pt idx="441">
                  <c:v>8</c:v>
                </c:pt>
                <c:pt idx="442">
                  <c:v>8.1</c:v>
                </c:pt>
                <c:pt idx="443">
                  <c:v>8.6</c:v>
                </c:pt>
                <c:pt idx="444">
                  <c:v>9</c:v>
                </c:pt>
                <c:pt idx="445">
                  <c:v>6.9</c:v>
                </c:pt>
                <c:pt idx="446">
                  <c:v>9.1999999999999993</c:v>
                </c:pt>
                <c:pt idx="447">
                  <c:v>7.2</c:v>
                </c:pt>
                <c:pt idx="448">
                  <c:v>7.7</c:v>
                </c:pt>
                <c:pt idx="449">
                  <c:v>8.5</c:v>
                </c:pt>
                <c:pt idx="450">
                  <c:v>8</c:v>
                </c:pt>
                <c:pt idx="451">
                  <c:v>8.6</c:v>
                </c:pt>
                <c:pt idx="452">
                  <c:v>8.5</c:v>
                </c:pt>
                <c:pt idx="453">
                  <c:v>8.5</c:v>
                </c:pt>
                <c:pt idx="454">
                  <c:v>9.5</c:v>
                </c:pt>
                <c:pt idx="455">
                  <c:v>9.6999999999999993</c:v>
                </c:pt>
                <c:pt idx="456">
                  <c:v>8.6</c:v>
                </c:pt>
                <c:pt idx="457">
                  <c:v>8.9</c:v>
                </c:pt>
                <c:pt idx="458">
                  <c:v>9</c:v>
                </c:pt>
                <c:pt idx="459">
                  <c:v>8.4</c:v>
                </c:pt>
                <c:pt idx="460">
                  <c:v>9.3000000000000007</c:v>
                </c:pt>
                <c:pt idx="461">
                  <c:v>8.4</c:v>
                </c:pt>
                <c:pt idx="462">
                  <c:v>8.8000000000000007</c:v>
                </c:pt>
                <c:pt idx="463">
                  <c:v>7.8</c:v>
                </c:pt>
                <c:pt idx="464">
                  <c:v>8</c:v>
                </c:pt>
                <c:pt idx="465">
                  <c:v>9.5</c:v>
                </c:pt>
                <c:pt idx="466">
                  <c:v>8.3000000000000007</c:v>
                </c:pt>
                <c:pt idx="467">
                  <c:v>8.6</c:v>
                </c:pt>
                <c:pt idx="468">
                  <c:v>8.1</c:v>
                </c:pt>
                <c:pt idx="469">
                  <c:v>9</c:v>
                </c:pt>
                <c:pt idx="470">
                  <c:v>8.1</c:v>
                </c:pt>
                <c:pt idx="471">
                  <c:v>8.1</c:v>
                </c:pt>
                <c:pt idx="472">
                  <c:v>7.7</c:v>
                </c:pt>
                <c:pt idx="473">
                  <c:v>8.1999999999999993</c:v>
                </c:pt>
                <c:pt idx="474">
                  <c:v>8</c:v>
                </c:pt>
                <c:pt idx="475">
                  <c:v>7.2</c:v>
                </c:pt>
                <c:pt idx="476">
                  <c:v>7.8</c:v>
                </c:pt>
                <c:pt idx="477">
                  <c:v>6.6</c:v>
                </c:pt>
                <c:pt idx="478">
                  <c:v>7.4</c:v>
                </c:pt>
                <c:pt idx="479">
                  <c:v>7.3</c:v>
                </c:pt>
                <c:pt idx="480">
                  <c:v>8.5</c:v>
                </c:pt>
                <c:pt idx="481">
                  <c:v>7.5</c:v>
                </c:pt>
                <c:pt idx="482">
                  <c:v>8.1</c:v>
                </c:pt>
                <c:pt idx="483">
                  <c:v>8</c:v>
                </c:pt>
                <c:pt idx="484">
                  <c:v>6.6</c:v>
                </c:pt>
                <c:pt idx="485">
                  <c:v>7.6</c:v>
                </c:pt>
                <c:pt idx="486">
                  <c:v>7.8</c:v>
                </c:pt>
                <c:pt idx="487">
                  <c:v>8.3000000000000007</c:v>
                </c:pt>
                <c:pt idx="488">
                  <c:v>7.7</c:v>
                </c:pt>
                <c:pt idx="489">
                  <c:v>7.3</c:v>
                </c:pt>
                <c:pt idx="490">
                  <c:v>8.1</c:v>
                </c:pt>
                <c:pt idx="491">
                  <c:v>9.1999999999999993</c:v>
                </c:pt>
                <c:pt idx="492">
                  <c:v>8.1999999999999993</c:v>
                </c:pt>
                <c:pt idx="493">
                  <c:v>8.1999999999999993</c:v>
                </c:pt>
                <c:pt idx="494">
                  <c:v>7.1</c:v>
                </c:pt>
                <c:pt idx="495">
                  <c:v>7.3</c:v>
                </c:pt>
                <c:pt idx="496">
                  <c:v>7.6</c:v>
                </c:pt>
                <c:pt idx="497">
                  <c:v>7.5</c:v>
                </c:pt>
                <c:pt idx="498">
                  <c:v>7.9</c:v>
                </c:pt>
                <c:pt idx="499">
                  <c:v>7.5</c:v>
                </c:pt>
                <c:pt idx="500">
                  <c:v>7.8</c:v>
                </c:pt>
                <c:pt idx="501">
                  <c:v>7.2</c:v>
                </c:pt>
                <c:pt idx="502">
                  <c:v>8.1</c:v>
                </c:pt>
                <c:pt idx="503">
                  <c:v>8.1999999999999993</c:v>
                </c:pt>
                <c:pt idx="504">
                  <c:v>8.3000000000000007</c:v>
                </c:pt>
                <c:pt idx="505">
                  <c:v>8.1</c:v>
                </c:pt>
                <c:pt idx="506">
                  <c:v>9</c:v>
                </c:pt>
                <c:pt idx="507">
                  <c:v>9</c:v>
                </c:pt>
                <c:pt idx="508">
                  <c:v>8.9</c:v>
                </c:pt>
                <c:pt idx="509">
                  <c:v>7.6</c:v>
                </c:pt>
                <c:pt idx="510">
                  <c:v>8</c:v>
                </c:pt>
                <c:pt idx="511">
                  <c:v>10</c:v>
                </c:pt>
                <c:pt idx="512">
                  <c:v>9.1999999999999993</c:v>
                </c:pt>
                <c:pt idx="513">
                  <c:v>9.4</c:v>
                </c:pt>
                <c:pt idx="514">
                  <c:v>9.5</c:v>
                </c:pt>
                <c:pt idx="515">
                  <c:v>9.8000000000000007</c:v>
                </c:pt>
                <c:pt idx="516">
                  <c:v>10.1</c:v>
                </c:pt>
                <c:pt idx="517">
                  <c:v>10.9</c:v>
                </c:pt>
                <c:pt idx="518">
                  <c:v>10.4</c:v>
                </c:pt>
                <c:pt idx="519">
                  <c:v>10.5</c:v>
                </c:pt>
                <c:pt idx="520">
                  <c:v>10</c:v>
                </c:pt>
                <c:pt idx="521">
                  <c:v>10.8</c:v>
                </c:pt>
                <c:pt idx="522">
                  <c:v>11.4</c:v>
                </c:pt>
                <c:pt idx="523">
                  <c:v>10.3</c:v>
                </c:pt>
                <c:pt idx="524">
                  <c:v>9.6</c:v>
                </c:pt>
                <c:pt idx="525">
                  <c:v>11.4</c:v>
                </c:pt>
                <c:pt idx="526">
                  <c:v>9.4</c:v>
                </c:pt>
                <c:pt idx="527">
                  <c:v>11.5</c:v>
                </c:pt>
                <c:pt idx="528">
                  <c:v>9.8000000000000007</c:v>
                </c:pt>
                <c:pt idx="529">
                  <c:v>10.9</c:v>
                </c:pt>
                <c:pt idx="530">
                  <c:v>10</c:v>
                </c:pt>
                <c:pt idx="531">
                  <c:v>9.8000000000000007</c:v>
                </c:pt>
                <c:pt idx="532">
                  <c:v>10.3</c:v>
                </c:pt>
                <c:pt idx="533">
                  <c:v>10</c:v>
                </c:pt>
                <c:pt idx="534">
                  <c:v>10.5</c:v>
                </c:pt>
                <c:pt idx="535">
                  <c:v>10.7</c:v>
                </c:pt>
                <c:pt idx="536">
                  <c:v>9.9</c:v>
                </c:pt>
                <c:pt idx="537">
                  <c:v>10.3</c:v>
                </c:pt>
                <c:pt idx="538">
                  <c:v>9.6999999999999993</c:v>
                </c:pt>
                <c:pt idx="539">
                  <c:v>9.8000000000000007</c:v>
                </c:pt>
                <c:pt idx="540">
                  <c:v>10.5</c:v>
                </c:pt>
                <c:pt idx="541">
                  <c:v>11.7</c:v>
                </c:pt>
                <c:pt idx="542">
                  <c:v>11.5</c:v>
                </c:pt>
                <c:pt idx="543">
                  <c:v>11.6</c:v>
                </c:pt>
                <c:pt idx="544">
                  <c:v>10.199999999999999</c:v>
                </c:pt>
                <c:pt idx="545">
                  <c:v>12.3</c:v>
                </c:pt>
                <c:pt idx="546">
                  <c:v>10.9</c:v>
                </c:pt>
                <c:pt idx="547">
                  <c:v>10.4</c:v>
                </c:pt>
                <c:pt idx="548">
                  <c:v>9.1</c:v>
                </c:pt>
                <c:pt idx="549">
                  <c:v>10.5</c:v>
                </c:pt>
                <c:pt idx="550">
                  <c:v>10</c:v>
                </c:pt>
                <c:pt idx="551">
                  <c:v>10.9</c:v>
                </c:pt>
                <c:pt idx="552">
                  <c:v>12</c:v>
                </c:pt>
                <c:pt idx="553">
                  <c:v>13.2</c:v>
                </c:pt>
                <c:pt idx="554">
                  <c:v>13.7</c:v>
                </c:pt>
                <c:pt idx="555">
                  <c:v>13.3</c:v>
                </c:pt>
                <c:pt idx="556">
                  <c:v>13.9</c:v>
                </c:pt>
                <c:pt idx="557">
                  <c:v>14.9</c:v>
                </c:pt>
                <c:pt idx="558">
                  <c:v>15.6</c:v>
                </c:pt>
                <c:pt idx="559">
                  <c:v>16.600000000000001</c:v>
                </c:pt>
                <c:pt idx="560">
                  <c:v>17.399999999999999</c:v>
                </c:pt>
                <c:pt idx="561">
                  <c:v>16.7</c:v>
                </c:pt>
                <c:pt idx="562">
                  <c:v>19</c:v>
                </c:pt>
                <c:pt idx="563">
                  <c:v>18.7</c:v>
                </c:pt>
                <c:pt idx="564">
                  <c:v>19.7</c:v>
                </c:pt>
                <c:pt idx="565">
                  <c:v>19</c:v>
                </c:pt>
                <c:pt idx="566">
                  <c:v>19</c:v>
                </c:pt>
                <c:pt idx="567">
                  <c:v>19.600000000000001</c:v>
                </c:pt>
                <c:pt idx="568">
                  <c:v>20.7</c:v>
                </c:pt>
                <c:pt idx="569">
                  <c:v>20.100000000000001</c:v>
                </c:pt>
                <c:pt idx="570">
                  <c:v>20.100000000000001</c:v>
                </c:pt>
                <c:pt idx="571">
                  <c:v>20.7</c:v>
                </c:pt>
                <c:pt idx="572">
                  <c:v>20.9</c:v>
                </c:pt>
                <c:pt idx="573">
                  <c:v>20.7</c:v>
                </c:pt>
                <c:pt idx="574">
                  <c:v>20.3</c:v>
                </c:pt>
                <c:pt idx="575">
                  <c:v>20.8</c:v>
                </c:pt>
                <c:pt idx="576">
                  <c:v>19.600000000000001</c:v>
                </c:pt>
                <c:pt idx="577">
                  <c:v>21.8</c:v>
                </c:pt>
                <c:pt idx="578">
                  <c:v>20.8</c:v>
                </c:pt>
                <c:pt idx="579">
                  <c:v>21.2</c:v>
                </c:pt>
                <c:pt idx="580">
                  <c:v>21</c:v>
                </c:pt>
                <c:pt idx="581">
                  <c:v>21.1</c:v>
                </c:pt>
                <c:pt idx="582">
                  <c:v>22.4</c:v>
                </c:pt>
                <c:pt idx="583">
                  <c:v>20.9</c:v>
                </c:pt>
                <c:pt idx="584">
                  <c:v>20.5</c:v>
                </c:pt>
                <c:pt idx="585">
                  <c:v>21.4</c:v>
                </c:pt>
                <c:pt idx="586">
                  <c:v>21.4</c:v>
                </c:pt>
                <c:pt idx="587">
                  <c:v>20.2</c:v>
                </c:pt>
                <c:pt idx="588">
                  <c:v>21.6</c:v>
                </c:pt>
                <c:pt idx="589">
                  <c:v>21.8</c:v>
                </c:pt>
                <c:pt idx="590">
                  <c:v>21.3</c:v>
                </c:pt>
                <c:pt idx="591">
                  <c:v>21.5</c:v>
                </c:pt>
                <c:pt idx="592">
                  <c:v>22.4</c:v>
                </c:pt>
                <c:pt idx="593">
                  <c:v>21.7</c:v>
                </c:pt>
                <c:pt idx="594">
                  <c:v>21.5</c:v>
                </c:pt>
                <c:pt idx="595">
                  <c:v>20.2</c:v>
                </c:pt>
                <c:pt idx="596">
                  <c:v>19.100000000000001</c:v>
                </c:pt>
                <c:pt idx="597">
                  <c:v>18.3</c:v>
                </c:pt>
                <c:pt idx="598">
                  <c:v>15.3</c:v>
                </c:pt>
                <c:pt idx="599">
                  <c:v>12</c:v>
                </c:pt>
                <c:pt idx="600">
                  <c:v>9.4</c:v>
                </c:pt>
                <c:pt idx="601">
                  <c:v>9.5</c:v>
                </c:pt>
                <c:pt idx="602">
                  <c:v>9.8000000000000007</c:v>
                </c:pt>
                <c:pt idx="603">
                  <c:v>11.8</c:v>
                </c:pt>
                <c:pt idx="604">
                  <c:v>11.8</c:v>
                </c:pt>
                <c:pt idx="605">
                  <c:v>12.4</c:v>
                </c:pt>
                <c:pt idx="606">
                  <c:v>13.7</c:v>
                </c:pt>
                <c:pt idx="607">
                  <c:v>17.399999999999999</c:v>
                </c:pt>
                <c:pt idx="608">
                  <c:v>19.7</c:v>
                </c:pt>
                <c:pt idx="609">
                  <c:v>20</c:v>
                </c:pt>
                <c:pt idx="610">
                  <c:v>22.1</c:v>
                </c:pt>
                <c:pt idx="611">
                  <c:v>19.2</c:v>
                </c:pt>
                <c:pt idx="612">
                  <c:v>18.7</c:v>
                </c:pt>
                <c:pt idx="613">
                  <c:v>20.399999999999999</c:v>
                </c:pt>
                <c:pt idx="614">
                  <c:v>22.4</c:v>
                </c:pt>
                <c:pt idx="615">
                  <c:v>22.6</c:v>
                </c:pt>
                <c:pt idx="616">
                  <c:v>22.9</c:v>
                </c:pt>
                <c:pt idx="617">
                  <c:v>22</c:v>
                </c:pt>
                <c:pt idx="618">
                  <c:v>20.6</c:v>
                </c:pt>
                <c:pt idx="619">
                  <c:v>20.9</c:v>
                </c:pt>
                <c:pt idx="620">
                  <c:v>20.8</c:v>
                </c:pt>
                <c:pt idx="621">
                  <c:v>19.3</c:v>
                </c:pt>
                <c:pt idx="622">
                  <c:v>19.399999999999999</c:v>
                </c:pt>
                <c:pt idx="623">
                  <c:v>19.5</c:v>
                </c:pt>
                <c:pt idx="624">
                  <c:v>20.399999999999999</c:v>
                </c:pt>
                <c:pt idx="625">
                  <c:v>19.7</c:v>
                </c:pt>
                <c:pt idx="626">
                  <c:v>19.899999999999999</c:v>
                </c:pt>
                <c:pt idx="627">
                  <c:v>19.5</c:v>
                </c:pt>
                <c:pt idx="628">
                  <c:v>19.899999999999999</c:v>
                </c:pt>
                <c:pt idx="629">
                  <c:v>19.100000000000001</c:v>
                </c:pt>
                <c:pt idx="630">
                  <c:v>18.899999999999999</c:v>
                </c:pt>
                <c:pt idx="631">
                  <c:v>18.8</c:v>
                </c:pt>
                <c:pt idx="632">
                  <c:v>19.5</c:v>
                </c:pt>
                <c:pt idx="633">
                  <c:v>18.100000000000001</c:v>
                </c:pt>
                <c:pt idx="634">
                  <c:v>20</c:v>
                </c:pt>
                <c:pt idx="635">
                  <c:v>18.5</c:v>
                </c:pt>
                <c:pt idx="636">
                  <c:v>17</c:v>
                </c:pt>
                <c:pt idx="637">
                  <c:v>17.899999999999999</c:v>
                </c:pt>
                <c:pt idx="638">
                  <c:v>15.4</c:v>
                </c:pt>
                <c:pt idx="639">
                  <c:v>14.9</c:v>
                </c:pt>
                <c:pt idx="640">
                  <c:v>14.6</c:v>
                </c:pt>
                <c:pt idx="641">
                  <c:v>13.1</c:v>
                </c:pt>
                <c:pt idx="642">
                  <c:v>12.6</c:v>
                </c:pt>
                <c:pt idx="643">
                  <c:v>13.3</c:v>
                </c:pt>
                <c:pt idx="644">
                  <c:v>14.5</c:v>
                </c:pt>
                <c:pt idx="645">
                  <c:v>14.2</c:v>
                </c:pt>
                <c:pt idx="646">
                  <c:v>14.7</c:v>
                </c:pt>
                <c:pt idx="647">
                  <c:v>16.5</c:v>
                </c:pt>
                <c:pt idx="648">
                  <c:v>18.100000000000001</c:v>
                </c:pt>
                <c:pt idx="649">
                  <c:v>17.3</c:v>
                </c:pt>
                <c:pt idx="650">
                  <c:v>17</c:v>
                </c:pt>
                <c:pt idx="651">
                  <c:v>17.8</c:v>
                </c:pt>
                <c:pt idx="652">
                  <c:v>18.5</c:v>
                </c:pt>
                <c:pt idx="653">
                  <c:v>16.600000000000001</c:v>
                </c:pt>
                <c:pt idx="654">
                  <c:v>16.100000000000001</c:v>
                </c:pt>
                <c:pt idx="655">
                  <c:v>17</c:v>
                </c:pt>
                <c:pt idx="656">
                  <c:v>16.8</c:v>
                </c:pt>
                <c:pt idx="657">
                  <c:v>17.7</c:v>
                </c:pt>
                <c:pt idx="658">
                  <c:v>17.399999999999999</c:v>
                </c:pt>
                <c:pt idx="659">
                  <c:v>17.8</c:v>
                </c:pt>
                <c:pt idx="660">
                  <c:v>17.399999999999999</c:v>
                </c:pt>
                <c:pt idx="661">
                  <c:v>17.2</c:v>
                </c:pt>
                <c:pt idx="662">
                  <c:v>17.3</c:v>
                </c:pt>
                <c:pt idx="663">
                  <c:v>17.399999999999999</c:v>
                </c:pt>
                <c:pt idx="664">
                  <c:v>17.2</c:v>
                </c:pt>
                <c:pt idx="665">
                  <c:v>17.7</c:v>
                </c:pt>
                <c:pt idx="666">
                  <c:v>15.6</c:v>
                </c:pt>
                <c:pt idx="667">
                  <c:v>17.2</c:v>
                </c:pt>
                <c:pt idx="668">
                  <c:v>17.7</c:v>
                </c:pt>
                <c:pt idx="669">
                  <c:v>16.600000000000001</c:v>
                </c:pt>
                <c:pt idx="670">
                  <c:v>16.100000000000001</c:v>
                </c:pt>
                <c:pt idx="671">
                  <c:v>16.600000000000001</c:v>
                </c:pt>
                <c:pt idx="672">
                  <c:v>16.5</c:v>
                </c:pt>
                <c:pt idx="673">
                  <c:v>18.100000000000001</c:v>
                </c:pt>
                <c:pt idx="674">
                  <c:v>17.600000000000001</c:v>
                </c:pt>
                <c:pt idx="675">
                  <c:v>17.600000000000001</c:v>
                </c:pt>
                <c:pt idx="676">
                  <c:v>15.4</c:v>
                </c:pt>
                <c:pt idx="677">
                  <c:v>15.5</c:v>
                </c:pt>
                <c:pt idx="678">
                  <c:v>16</c:v>
                </c:pt>
                <c:pt idx="679">
                  <c:v>16.3</c:v>
                </c:pt>
                <c:pt idx="680">
                  <c:v>16.600000000000001</c:v>
                </c:pt>
                <c:pt idx="681">
                  <c:v>17.3</c:v>
                </c:pt>
                <c:pt idx="682">
                  <c:v>17.3</c:v>
                </c:pt>
                <c:pt idx="683">
                  <c:v>16.7</c:v>
                </c:pt>
                <c:pt idx="684">
                  <c:v>16</c:v>
                </c:pt>
                <c:pt idx="685">
                  <c:v>16.7</c:v>
                </c:pt>
                <c:pt idx="686">
                  <c:v>18.3</c:v>
                </c:pt>
                <c:pt idx="687">
                  <c:v>19</c:v>
                </c:pt>
                <c:pt idx="688">
                  <c:v>21</c:v>
                </c:pt>
                <c:pt idx="689">
                  <c:v>19.8</c:v>
                </c:pt>
                <c:pt idx="690">
                  <c:v>20.8</c:v>
                </c:pt>
                <c:pt idx="691">
                  <c:v>19.899999999999999</c:v>
                </c:pt>
                <c:pt idx="692">
                  <c:v>20.6</c:v>
                </c:pt>
                <c:pt idx="693">
                  <c:v>20.399999999999999</c:v>
                </c:pt>
                <c:pt idx="694">
                  <c:v>20.100000000000001</c:v>
                </c:pt>
                <c:pt idx="695">
                  <c:v>21.4</c:v>
                </c:pt>
                <c:pt idx="696">
                  <c:v>21.3</c:v>
                </c:pt>
                <c:pt idx="697">
                  <c:v>21.4</c:v>
                </c:pt>
                <c:pt idx="698">
                  <c:v>20.8</c:v>
                </c:pt>
                <c:pt idx="699">
                  <c:v>21.1</c:v>
                </c:pt>
                <c:pt idx="700">
                  <c:v>20.5</c:v>
                </c:pt>
                <c:pt idx="701">
                  <c:v>20.6</c:v>
                </c:pt>
                <c:pt idx="702">
                  <c:v>21.6</c:v>
                </c:pt>
                <c:pt idx="703">
                  <c:v>21.7</c:v>
                </c:pt>
                <c:pt idx="704">
                  <c:v>22.2</c:v>
                </c:pt>
                <c:pt idx="705">
                  <c:v>22.3</c:v>
                </c:pt>
                <c:pt idx="706">
                  <c:v>23.2</c:v>
                </c:pt>
                <c:pt idx="707">
                  <c:v>22.3</c:v>
                </c:pt>
                <c:pt idx="708">
                  <c:v>22.5</c:v>
                </c:pt>
                <c:pt idx="709">
                  <c:v>21.9</c:v>
                </c:pt>
                <c:pt idx="710">
                  <c:v>22.3</c:v>
                </c:pt>
                <c:pt idx="711">
                  <c:v>21.1</c:v>
                </c:pt>
                <c:pt idx="712">
                  <c:v>21</c:v>
                </c:pt>
                <c:pt idx="713">
                  <c:v>21.4</c:v>
                </c:pt>
                <c:pt idx="714">
                  <c:v>23</c:v>
                </c:pt>
                <c:pt idx="715">
                  <c:v>27</c:v>
                </c:pt>
                <c:pt idx="716">
                  <c:v>29.4</c:v>
                </c:pt>
                <c:pt idx="717">
                  <c:v>29.1</c:v>
                </c:pt>
                <c:pt idx="718">
                  <c:v>27.9</c:v>
                </c:pt>
                <c:pt idx="719">
                  <c:v>25.9</c:v>
                </c:pt>
                <c:pt idx="720">
                  <c:v>24</c:v>
                </c:pt>
                <c:pt idx="721">
                  <c:v>17.5</c:v>
                </c:pt>
                <c:pt idx="722">
                  <c:v>15.7</c:v>
                </c:pt>
                <c:pt idx="723">
                  <c:v>14.9</c:v>
                </c:pt>
                <c:pt idx="724">
                  <c:v>19.399999999999999</c:v>
                </c:pt>
                <c:pt idx="725">
                  <c:v>21.5</c:v>
                </c:pt>
                <c:pt idx="726">
                  <c:v>25.2</c:v>
                </c:pt>
                <c:pt idx="727">
                  <c:v>28.5</c:v>
                </c:pt>
                <c:pt idx="728">
                  <c:v>31.5</c:v>
                </c:pt>
                <c:pt idx="729">
                  <c:v>31.5</c:v>
                </c:pt>
                <c:pt idx="730">
                  <c:v>31</c:v>
                </c:pt>
                <c:pt idx="731">
                  <c:v>29.5</c:v>
                </c:pt>
                <c:pt idx="732">
                  <c:v>27.3</c:v>
                </c:pt>
                <c:pt idx="733">
                  <c:v>27.9</c:v>
                </c:pt>
                <c:pt idx="734">
                  <c:v>25.5</c:v>
                </c:pt>
                <c:pt idx="735">
                  <c:v>24.6</c:v>
                </c:pt>
                <c:pt idx="736">
                  <c:v>22.1</c:v>
                </c:pt>
                <c:pt idx="737">
                  <c:v>22.5</c:v>
                </c:pt>
                <c:pt idx="738">
                  <c:v>26</c:v>
                </c:pt>
                <c:pt idx="739">
                  <c:v>29.7</c:v>
                </c:pt>
                <c:pt idx="740">
                  <c:v>32.799999999999997</c:v>
                </c:pt>
                <c:pt idx="741">
                  <c:v>33.9</c:v>
                </c:pt>
                <c:pt idx="742">
                  <c:v>34.299999999999997</c:v>
                </c:pt>
                <c:pt idx="743">
                  <c:v>31.8</c:v>
                </c:pt>
                <c:pt idx="744">
                  <c:v>29.8</c:v>
                </c:pt>
                <c:pt idx="745">
                  <c:v>27.7</c:v>
                </c:pt>
                <c:pt idx="746">
                  <c:v>27.2</c:v>
                </c:pt>
                <c:pt idx="747">
                  <c:v>26.6</c:v>
                </c:pt>
                <c:pt idx="748">
                  <c:v>27.2</c:v>
                </c:pt>
                <c:pt idx="749">
                  <c:v>27.3</c:v>
                </c:pt>
                <c:pt idx="750">
                  <c:v>27.2</c:v>
                </c:pt>
                <c:pt idx="751">
                  <c:v>27.7</c:v>
                </c:pt>
                <c:pt idx="752">
                  <c:v>27</c:v>
                </c:pt>
                <c:pt idx="753">
                  <c:v>26.2</c:v>
                </c:pt>
                <c:pt idx="754">
                  <c:v>24</c:v>
                </c:pt>
                <c:pt idx="755">
                  <c:v>23.1</c:v>
                </c:pt>
                <c:pt idx="756">
                  <c:v>22</c:v>
                </c:pt>
                <c:pt idx="757">
                  <c:v>22.4</c:v>
                </c:pt>
                <c:pt idx="758">
                  <c:v>21.3</c:v>
                </c:pt>
                <c:pt idx="759">
                  <c:v>19.399999999999999</c:v>
                </c:pt>
                <c:pt idx="760">
                  <c:v>16.399999999999999</c:v>
                </c:pt>
                <c:pt idx="761">
                  <c:v>15.7</c:v>
                </c:pt>
                <c:pt idx="762">
                  <c:v>16.5</c:v>
                </c:pt>
                <c:pt idx="763">
                  <c:v>16.399999999999999</c:v>
                </c:pt>
                <c:pt idx="764">
                  <c:v>16.399999999999999</c:v>
                </c:pt>
                <c:pt idx="765">
                  <c:v>16.399999999999999</c:v>
                </c:pt>
                <c:pt idx="766">
                  <c:v>15.8</c:v>
                </c:pt>
                <c:pt idx="767">
                  <c:v>12.5</c:v>
                </c:pt>
                <c:pt idx="768">
                  <c:v>12.6</c:v>
                </c:pt>
                <c:pt idx="769">
                  <c:v>14.5</c:v>
                </c:pt>
                <c:pt idx="770">
                  <c:v>16</c:v>
                </c:pt>
                <c:pt idx="771">
                  <c:v>16.100000000000001</c:v>
                </c:pt>
                <c:pt idx="772">
                  <c:v>15.1</c:v>
                </c:pt>
                <c:pt idx="773">
                  <c:v>13.7</c:v>
                </c:pt>
                <c:pt idx="774">
                  <c:v>12.8</c:v>
                </c:pt>
                <c:pt idx="775">
                  <c:v>15.1</c:v>
                </c:pt>
                <c:pt idx="776">
                  <c:v>15.4</c:v>
                </c:pt>
                <c:pt idx="777">
                  <c:v>17</c:v>
                </c:pt>
                <c:pt idx="778">
                  <c:v>17.2</c:v>
                </c:pt>
                <c:pt idx="779">
                  <c:v>19.2</c:v>
                </c:pt>
                <c:pt idx="780">
                  <c:v>18.899999999999999</c:v>
                </c:pt>
                <c:pt idx="781">
                  <c:v>19.399999999999999</c:v>
                </c:pt>
                <c:pt idx="782">
                  <c:v>19.3</c:v>
                </c:pt>
                <c:pt idx="783">
                  <c:v>19.100000000000001</c:v>
                </c:pt>
                <c:pt idx="784">
                  <c:v>19.2</c:v>
                </c:pt>
                <c:pt idx="785">
                  <c:v>18.399999999999999</c:v>
                </c:pt>
                <c:pt idx="786">
                  <c:v>18.2</c:v>
                </c:pt>
                <c:pt idx="787">
                  <c:v>20.3</c:v>
                </c:pt>
                <c:pt idx="788">
                  <c:v>22.3</c:v>
                </c:pt>
                <c:pt idx="789">
                  <c:v>22.4</c:v>
                </c:pt>
                <c:pt idx="790">
                  <c:v>23.8</c:v>
                </c:pt>
                <c:pt idx="791">
                  <c:v>22</c:v>
                </c:pt>
                <c:pt idx="792">
                  <c:v>21.1</c:v>
                </c:pt>
                <c:pt idx="793">
                  <c:v>21.3</c:v>
                </c:pt>
                <c:pt idx="794">
                  <c:v>20.3</c:v>
                </c:pt>
                <c:pt idx="795">
                  <c:v>20.7</c:v>
                </c:pt>
                <c:pt idx="796">
                  <c:v>20.2</c:v>
                </c:pt>
                <c:pt idx="797">
                  <c:v>21.4</c:v>
                </c:pt>
                <c:pt idx="798">
                  <c:v>20.7</c:v>
                </c:pt>
                <c:pt idx="799">
                  <c:v>19.399999999999999</c:v>
                </c:pt>
                <c:pt idx="800">
                  <c:v>19</c:v>
                </c:pt>
                <c:pt idx="801">
                  <c:v>18.7</c:v>
                </c:pt>
                <c:pt idx="802">
                  <c:v>20.3</c:v>
                </c:pt>
                <c:pt idx="803">
                  <c:v>19</c:v>
                </c:pt>
                <c:pt idx="804">
                  <c:v>18.600000000000001</c:v>
                </c:pt>
                <c:pt idx="805">
                  <c:v>20.5</c:v>
                </c:pt>
                <c:pt idx="806">
                  <c:v>21.8</c:v>
                </c:pt>
                <c:pt idx="807">
                  <c:v>23</c:v>
                </c:pt>
                <c:pt idx="808">
                  <c:v>22.7</c:v>
                </c:pt>
                <c:pt idx="809">
                  <c:v>23.6</c:v>
                </c:pt>
                <c:pt idx="810">
                  <c:v>22.7</c:v>
                </c:pt>
                <c:pt idx="811">
                  <c:v>22.1</c:v>
                </c:pt>
                <c:pt idx="812">
                  <c:v>23.4</c:v>
                </c:pt>
                <c:pt idx="813">
                  <c:v>22.5</c:v>
                </c:pt>
                <c:pt idx="814">
                  <c:v>23.3</c:v>
                </c:pt>
                <c:pt idx="815">
                  <c:v>22.8</c:v>
                </c:pt>
                <c:pt idx="816">
                  <c:v>23.7</c:v>
                </c:pt>
                <c:pt idx="817">
                  <c:v>24.1</c:v>
                </c:pt>
                <c:pt idx="818">
                  <c:v>22.7</c:v>
                </c:pt>
                <c:pt idx="819">
                  <c:v>24.1</c:v>
                </c:pt>
                <c:pt idx="820">
                  <c:v>23.8</c:v>
                </c:pt>
                <c:pt idx="821">
                  <c:v>22.8</c:v>
                </c:pt>
                <c:pt idx="822">
                  <c:v>22.5</c:v>
                </c:pt>
                <c:pt idx="823">
                  <c:v>21.9</c:v>
                </c:pt>
                <c:pt idx="824">
                  <c:v>21.7</c:v>
                </c:pt>
                <c:pt idx="825">
                  <c:v>20.5</c:v>
                </c:pt>
                <c:pt idx="826">
                  <c:v>21.2</c:v>
                </c:pt>
                <c:pt idx="827">
                  <c:v>20.6</c:v>
                </c:pt>
                <c:pt idx="828">
                  <c:v>24.4</c:v>
                </c:pt>
                <c:pt idx="829">
                  <c:v>22.6</c:v>
                </c:pt>
                <c:pt idx="830">
                  <c:v>22.4</c:v>
                </c:pt>
                <c:pt idx="831">
                  <c:v>20.9</c:v>
                </c:pt>
                <c:pt idx="832">
                  <c:v>21.4</c:v>
                </c:pt>
                <c:pt idx="833">
                  <c:v>20.9</c:v>
                </c:pt>
                <c:pt idx="834">
                  <c:v>22.3</c:v>
                </c:pt>
                <c:pt idx="835">
                  <c:v>21.6</c:v>
                </c:pt>
                <c:pt idx="836">
                  <c:v>22.1</c:v>
                </c:pt>
                <c:pt idx="837">
                  <c:v>20.8</c:v>
                </c:pt>
                <c:pt idx="838">
                  <c:v>21.6</c:v>
                </c:pt>
                <c:pt idx="839">
                  <c:v>20.9</c:v>
                </c:pt>
                <c:pt idx="840">
                  <c:v>21</c:v>
                </c:pt>
                <c:pt idx="841">
                  <c:v>21.7</c:v>
                </c:pt>
                <c:pt idx="842">
                  <c:v>21.9</c:v>
                </c:pt>
                <c:pt idx="843">
                  <c:v>20.6</c:v>
                </c:pt>
                <c:pt idx="844">
                  <c:v>19.7</c:v>
                </c:pt>
                <c:pt idx="845">
                  <c:v>20.8</c:v>
                </c:pt>
                <c:pt idx="846">
                  <c:v>22</c:v>
                </c:pt>
                <c:pt idx="847">
                  <c:v>22.4</c:v>
                </c:pt>
                <c:pt idx="848">
                  <c:v>20.5</c:v>
                </c:pt>
                <c:pt idx="849">
                  <c:v>20.2</c:v>
                </c:pt>
                <c:pt idx="850">
                  <c:v>19.100000000000001</c:v>
                </c:pt>
                <c:pt idx="851">
                  <c:v>19.3</c:v>
                </c:pt>
                <c:pt idx="852">
                  <c:v>20.100000000000001</c:v>
                </c:pt>
                <c:pt idx="853">
                  <c:v>19.399999999999999</c:v>
                </c:pt>
                <c:pt idx="854">
                  <c:v>19</c:v>
                </c:pt>
                <c:pt idx="855">
                  <c:v>18.600000000000001</c:v>
                </c:pt>
                <c:pt idx="856">
                  <c:v>20</c:v>
                </c:pt>
                <c:pt idx="857">
                  <c:v>19.899999999999999</c:v>
                </c:pt>
                <c:pt idx="858">
                  <c:v>19.3</c:v>
                </c:pt>
                <c:pt idx="859">
                  <c:v>18.3</c:v>
                </c:pt>
                <c:pt idx="860">
                  <c:v>18.7</c:v>
                </c:pt>
                <c:pt idx="861">
                  <c:v>19.399999999999999</c:v>
                </c:pt>
                <c:pt idx="862">
                  <c:v>17.899999999999999</c:v>
                </c:pt>
                <c:pt idx="863">
                  <c:v>17.399999999999999</c:v>
                </c:pt>
                <c:pt idx="864">
                  <c:v>18.7</c:v>
                </c:pt>
                <c:pt idx="865">
                  <c:v>17.2</c:v>
                </c:pt>
                <c:pt idx="866">
                  <c:v>16.5</c:v>
                </c:pt>
                <c:pt idx="867">
                  <c:v>17.8</c:v>
                </c:pt>
                <c:pt idx="868">
                  <c:v>17</c:v>
                </c:pt>
                <c:pt idx="869">
                  <c:v>17.8</c:v>
                </c:pt>
                <c:pt idx="870">
                  <c:v>16.7</c:v>
                </c:pt>
                <c:pt idx="871">
                  <c:v>17.5</c:v>
                </c:pt>
                <c:pt idx="872">
                  <c:v>16.7</c:v>
                </c:pt>
                <c:pt idx="873">
                  <c:v>17.600000000000001</c:v>
                </c:pt>
                <c:pt idx="874">
                  <c:v>17.600000000000001</c:v>
                </c:pt>
                <c:pt idx="875">
                  <c:v>17</c:v>
                </c:pt>
                <c:pt idx="876">
                  <c:v>15.3</c:v>
                </c:pt>
                <c:pt idx="877">
                  <c:v>15.6</c:v>
                </c:pt>
                <c:pt idx="878">
                  <c:v>14.8</c:v>
                </c:pt>
                <c:pt idx="879">
                  <c:v>13.4</c:v>
                </c:pt>
                <c:pt idx="880">
                  <c:v>13.6</c:v>
                </c:pt>
                <c:pt idx="881">
                  <c:v>13.4</c:v>
                </c:pt>
                <c:pt idx="882">
                  <c:v>14.1</c:v>
                </c:pt>
                <c:pt idx="883">
                  <c:v>13.2</c:v>
                </c:pt>
                <c:pt idx="884">
                  <c:v>12.2</c:v>
                </c:pt>
                <c:pt idx="885">
                  <c:v>12</c:v>
                </c:pt>
                <c:pt idx="886">
                  <c:v>12.5</c:v>
                </c:pt>
                <c:pt idx="887">
                  <c:v>12</c:v>
                </c:pt>
                <c:pt idx="888">
                  <c:v>12.6</c:v>
                </c:pt>
                <c:pt idx="889">
                  <c:v>11.4</c:v>
                </c:pt>
                <c:pt idx="890">
                  <c:v>10.8</c:v>
                </c:pt>
                <c:pt idx="891">
                  <c:v>10.3</c:v>
                </c:pt>
                <c:pt idx="892">
                  <c:v>10.3</c:v>
                </c:pt>
                <c:pt idx="893">
                  <c:v>11.5</c:v>
                </c:pt>
                <c:pt idx="894">
                  <c:v>10.3</c:v>
                </c:pt>
                <c:pt idx="895">
                  <c:v>9.6</c:v>
                </c:pt>
                <c:pt idx="896">
                  <c:v>9.6</c:v>
                </c:pt>
                <c:pt idx="897">
                  <c:v>10.8</c:v>
                </c:pt>
                <c:pt idx="898">
                  <c:v>11.8</c:v>
                </c:pt>
                <c:pt idx="899">
                  <c:v>10.8</c:v>
                </c:pt>
                <c:pt idx="900">
                  <c:v>11.1</c:v>
                </c:pt>
                <c:pt idx="901">
                  <c:v>10.7</c:v>
                </c:pt>
                <c:pt idx="902">
                  <c:v>10.1</c:v>
                </c:pt>
                <c:pt idx="903">
                  <c:v>9.6</c:v>
                </c:pt>
                <c:pt idx="904">
                  <c:v>10.4</c:v>
                </c:pt>
                <c:pt idx="905">
                  <c:v>10.6</c:v>
                </c:pt>
                <c:pt idx="906">
                  <c:v>10.9</c:v>
                </c:pt>
                <c:pt idx="907">
                  <c:v>9.1999999999999993</c:v>
                </c:pt>
                <c:pt idx="908">
                  <c:v>10.199999999999999</c:v>
                </c:pt>
                <c:pt idx="909">
                  <c:v>9</c:v>
                </c:pt>
                <c:pt idx="910">
                  <c:v>10.5</c:v>
                </c:pt>
                <c:pt idx="911">
                  <c:v>9.6</c:v>
                </c:pt>
                <c:pt idx="912">
                  <c:v>10</c:v>
                </c:pt>
                <c:pt idx="913">
                  <c:v>10.199999999999999</c:v>
                </c:pt>
                <c:pt idx="914">
                  <c:v>10.9</c:v>
                </c:pt>
                <c:pt idx="915">
                  <c:v>10.9</c:v>
                </c:pt>
                <c:pt idx="916">
                  <c:v>10.8</c:v>
                </c:pt>
                <c:pt idx="917">
                  <c:v>11.4</c:v>
                </c:pt>
                <c:pt idx="918">
                  <c:v>10.9</c:v>
                </c:pt>
                <c:pt idx="919">
                  <c:v>9.5</c:v>
                </c:pt>
                <c:pt idx="920">
                  <c:v>9.6</c:v>
                </c:pt>
                <c:pt idx="921">
                  <c:v>9.4</c:v>
                </c:pt>
                <c:pt idx="922">
                  <c:v>9.4</c:v>
                </c:pt>
                <c:pt idx="923">
                  <c:v>10.9</c:v>
                </c:pt>
                <c:pt idx="924">
                  <c:v>10.3</c:v>
                </c:pt>
                <c:pt idx="925">
                  <c:v>10.3</c:v>
                </c:pt>
                <c:pt idx="926">
                  <c:v>10.9</c:v>
                </c:pt>
                <c:pt idx="927">
                  <c:v>10.199999999999999</c:v>
                </c:pt>
                <c:pt idx="928">
                  <c:v>10.6</c:v>
                </c:pt>
                <c:pt idx="929">
                  <c:v>11.2</c:v>
                </c:pt>
                <c:pt idx="930">
                  <c:v>10.8</c:v>
                </c:pt>
                <c:pt idx="931">
                  <c:v>11.8</c:v>
                </c:pt>
                <c:pt idx="932">
                  <c:v>11.8</c:v>
                </c:pt>
                <c:pt idx="933">
                  <c:v>11.9</c:v>
                </c:pt>
                <c:pt idx="934">
                  <c:v>11.3</c:v>
                </c:pt>
                <c:pt idx="935">
                  <c:v>12</c:v>
                </c:pt>
                <c:pt idx="936">
                  <c:v>11.8</c:v>
                </c:pt>
                <c:pt idx="937">
                  <c:v>11</c:v>
                </c:pt>
                <c:pt idx="938">
                  <c:v>12.2</c:v>
                </c:pt>
                <c:pt idx="939">
                  <c:v>11.5</c:v>
                </c:pt>
                <c:pt idx="940">
                  <c:v>13.5</c:v>
                </c:pt>
                <c:pt idx="941">
                  <c:v>13.8</c:v>
                </c:pt>
                <c:pt idx="942">
                  <c:v>14.1</c:v>
                </c:pt>
                <c:pt idx="943">
                  <c:v>12.5</c:v>
                </c:pt>
                <c:pt idx="944">
                  <c:v>13.7</c:v>
                </c:pt>
                <c:pt idx="945">
                  <c:v>14.8</c:v>
                </c:pt>
                <c:pt idx="946">
                  <c:v>14.8</c:v>
                </c:pt>
                <c:pt idx="947">
                  <c:v>16.899999999999999</c:v>
                </c:pt>
                <c:pt idx="948">
                  <c:v>16</c:v>
                </c:pt>
                <c:pt idx="949">
                  <c:v>16.600000000000001</c:v>
                </c:pt>
                <c:pt idx="950">
                  <c:v>16.100000000000001</c:v>
                </c:pt>
                <c:pt idx="951">
                  <c:v>16.899999999999999</c:v>
                </c:pt>
                <c:pt idx="952">
                  <c:v>16.399999999999999</c:v>
                </c:pt>
                <c:pt idx="953">
                  <c:v>15.9</c:v>
                </c:pt>
                <c:pt idx="954">
                  <c:v>16.7</c:v>
                </c:pt>
                <c:pt idx="955">
                  <c:v>16.5</c:v>
                </c:pt>
                <c:pt idx="956">
                  <c:v>16</c:v>
                </c:pt>
                <c:pt idx="957">
                  <c:v>17.5</c:v>
                </c:pt>
                <c:pt idx="958">
                  <c:v>16.899999999999999</c:v>
                </c:pt>
                <c:pt idx="959">
                  <c:v>19.600000000000001</c:v>
                </c:pt>
                <c:pt idx="960">
                  <c:v>20.9</c:v>
                </c:pt>
                <c:pt idx="961">
                  <c:v>21.4</c:v>
                </c:pt>
                <c:pt idx="962">
                  <c:v>23.2</c:v>
                </c:pt>
                <c:pt idx="963">
                  <c:v>23.1</c:v>
                </c:pt>
                <c:pt idx="964">
                  <c:v>22.9</c:v>
                </c:pt>
                <c:pt idx="965">
                  <c:v>25.2</c:v>
                </c:pt>
                <c:pt idx="966">
                  <c:v>24.9</c:v>
                </c:pt>
                <c:pt idx="967">
                  <c:v>24.2</c:v>
                </c:pt>
                <c:pt idx="968">
                  <c:v>25.2</c:v>
                </c:pt>
                <c:pt idx="969">
                  <c:v>26.3</c:v>
                </c:pt>
                <c:pt idx="970">
                  <c:v>26.2</c:v>
                </c:pt>
                <c:pt idx="971">
                  <c:v>26.2</c:v>
                </c:pt>
                <c:pt idx="972">
                  <c:v>26.9</c:v>
                </c:pt>
                <c:pt idx="973">
                  <c:v>27</c:v>
                </c:pt>
                <c:pt idx="974">
                  <c:v>27.6</c:v>
                </c:pt>
                <c:pt idx="975">
                  <c:v>28.2</c:v>
                </c:pt>
                <c:pt idx="976">
                  <c:v>27.6</c:v>
                </c:pt>
                <c:pt idx="977">
                  <c:v>28.9</c:v>
                </c:pt>
                <c:pt idx="978">
                  <c:v>29</c:v>
                </c:pt>
                <c:pt idx="979">
                  <c:v>29.2</c:v>
                </c:pt>
                <c:pt idx="980">
                  <c:v>28.8</c:v>
                </c:pt>
                <c:pt idx="981">
                  <c:v>31.5</c:v>
                </c:pt>
                <c:pt idx="982">
                  <c:v>30.3</c:v>
                </c:pt>
                <c:pt idx="983">
                  <c:v>29.9</c:v>
                </c:pt>
                <c:pt idx="984">
                  <c:v>30.1</c:v>
                </c:pt>
                <c:pt idx="985">
                  <c:v>30.6</c:v>
                </c:pt>
                <c:pt idx="986">
                  <c:v>30.9</c:v>
                </c:pt>
                <c:pt idx="987">
                  <c:v>31.1</c:v>
                </c:pt>
                <c:pt idx="988">
                  <c:v>31.4</c:v>
                </c:pt>
                <c:pt idx="989">
                  <c:v>32.4</c:v>
                </c:pt>
                <c:pt idx="990">
                  <c:v>31</c:v>
                </c:pt>
                <c:pt idx="991">
                  <c:v>31</c:v>
                </c:pt>
                <c:pt idx="992">
                  <c:v>32.6</c:v>
                </c:pt>
                <c:pt idx="993">
                  <c:v>32.5</c:v>
                </c:pt>
                <c:pt idx="994">
                  <c:v>32.1</c:v>
                </c:pt>
                <c:pt idx="995">
                  <c:v>31.4</c:v>
                </c:pt>
                <c:pt idx="996">
                  <c:v>32.200000000000003</c:v>
                </c:pt>
                <c:pt idx="997">
                  <c:v>32.5</c:v>
                </c:pt>
                <c:pt idx="998">
                  <c:v>32.4</c:v>
                </c:pt>
                <c:pt idx="999">
                  <c:v>33.700000000000003</c:v>
                </c:pt>
                <c:pt idx="1000">
                  <c:v>33.5</c:v>
                </c:pt>
                <c:pt idx="1001">
                  <c:v>33.799999999999997</c:v>
                </c:pt>
                <c:pt idx="1002">
                  <c:v>33.299999999999997</c:v>
                </c:pt>
                <c:pt idx="1003">
                  <c:v>34.6</c:v>
                </c:pt>
                <c:pt idx="1004">
                  <c:v>34.700000000000003</c:v>
                </c:pt>
                <c:pt idx="1005">
                  <c:v>35.799999999999997</c:v>
                </c:pt>
                <c:pt idx="1006">
                  <c:v>34.5</c:v>
                </c:pt>
                <c:pt idx="1007">
                  <c:v>35.4</c:v>
                </c:pt>
                <c:pt idx="1008">
                  <c:v>34.6</c:v>
                </c:pt>
                <c:pt idx="1009">
                  <c:v>34.799999999999997</c:v>
                </c:pt>
                <c:pt idx="1010">
                  <c:v>34.4</c:v>
                </c:pt>
                <c:pt idx="1011">
                  <c:v>33.9</c:v>
                </c:pt>
                <c:pt idx="1012">
                  <c:v>34.5</c:v>
                </c:pt>
                <c:pt idx="1013">
                  <c:v>34.5</c:v>
                </c:pt>
                <c:pt idx="1014">
                  <c:v>32.6</c:v>
                </c:pt>
                <c:pt idx="1015">
                  <c:v>32.4</c:v>
                </c:pt>
                <c:pt idx="1016">
                  <c:v>33.200000000000003</c:v>
                </c:pt>
                <c:pt idx="1017">
                  <c:v>33.700000000000003</c:v>
                </c:pt>
                <c:pt idx="1018">
                  <c:v>33.299999999999997</c:v>
                </c:pt>
                <c:pt idx="1019">
                  <c:v>34.5</c:v>
                </c:pt>
                <c:pt idx="1020">
                  <c:v>34</c:v>
                </c:pt>
                <c:pt idx="1021">
                  <c:v>37.5</c:v>
                </c:pt>
                <c:pt idx="1022">
                  <c:v>37</c:v>
                </c:pt>
                <c:pt idx="1023">
                  <c:v>36.6</c:v>
                </c:pt>
                <c:pt idx="1024">
                  <c:v>36.4</c:v>
                </c:pt>
                <c:pt idx="1025">
                  <c:v>36.200000000000003</c:v>
                </c:pt>
                <c:pt idx="1026">
                  <c:v>35.9</c:v>
                </c:pt>
                <c:pt idx="1027">
                  <c:v>35.200000000000003</c:v>
                </c:pt>
                <c:pt idx="1028">
                  <c:v>35.799999999999997</c:v>
                </c:pt>
                <c:pt idx="1029">
                  <c:v>34.799999999999997</c:v>
                </c:pt>
                <c:pt idx="1030">
                  <c:v>36.799999999999997</c:v>
                </c:pt>
                <c:pt idx="1031">
                  <c:v>37.299999999999997</c:v>
                </c:pt>
                <c:pt idx="1032">
                  <c:v>37.799999999999997</c:v>
                </c:pt>
                <c:pt idx="1033">
                  <c:v>37.6</c:v>
                </c:pt>
                <c:pt idx="1034">
                  <c:v>36.799999999999997</c:v>
                </c:pt>
                <c:pt idx="1035">
                  <c:v>36</c:v>
                </c:pt>
                <c:pt idx="1036">
                  <c:v>35.4</c:v>
                </c:pt>
                <c:pt idx="1037">
                  <c:v>37.799999999999997</c:v>
                </c:pt>
                <c:pt idx="1038">
                  <c:v>36.200000000000003</c:v>
                </c:pt>
                <c:pt idx="1039">
                  <c:v>35.5</c:v>
                </c:pt>
                <c:pt idx="1040">
                  <c:v>37.299999999999997</c:v>
                </c:pt>
                <c:pt idx="1041">
                  <c:v>36.299999999999997</c:v>
                </c:pt>
                <c:pt idx="1042">
                  <c:v>35.5</c:v>
                </c:pt>
                <c:pt idx="1043">
                  <c:v>35.9</c:v>
                </c:pt>
                <c:pt idx="1044">
                  <c:v>35.799999999999997</c:v>
                </c:pt>
                <c:pt idx="1045">
                  <c:v>34.9</c:v>
                </c:pt>
                <c:pt idx="1046">
                  <c:v>34.1</c:v>
                </c:pt>
                <c:pt idx="1047">
                  <c:v>35.6</c:v>
                </c:pt>
                <c:pt idx="1048">
                  <c:v>34.1</c:v>
                </c:pt>
                <c:pt idx="1049">
                  <c:v>32.299999999999997</c:v>
                </c:pt>
                <c:pt idx="1050">
                  <c:v>33.6</c:v>
                </c:pt>
                <c:pt idx="1051">
                  <c:v>34</c:v>
                </c:pt>
                <c:pt idx="1052">
                  <c:v>32.700000000000003</c:v>
                </c:pt>
                <c:pt idx="1053">
                  <c:v>33.6</c:v>
                </c:pt>
                <c:pt idx="1054">
                  <c:v>33.4</c:v>
                </c:pt>
                <c:pt idx="1055">
                  <c:v>34.4</c:v>
                </c:pt>
                <c:pt idx="1056">
                  <c:v>34.799999999999997</c:v>
                </c:pt>
                <c:pt idx="1057">
                  <c:v>34</c:v>
                </c:pt>
                <c:pt idx="1058">
                  <c:v>33.1</c:v>
                </c:pt>
                <c:pt idx="1059">
                  <c:v>31.1</c:v>
                </c:pt>
                <c:pt idx="1060">
                  <c:v>33.200000000000003</c:v>
                </c:pt>
                <c:pt idx="1061">
                  <c:v>32.799999999999997</c:v>
                </c:pt>
                <c:pt idx="1062">
                  <c:v>32.700000000000003</c:v>
                </c:pt>
                <c:pt idx="1063">
                  <c:v>32.5</c:v>
                </c:pt>
                <c:pt idx="1064">
                  <c:v>31.7</c:v>
                </c:pt>
                <c:pt idx="1065">
                  <c:v>32.6</c:v>
                </c:pt>
                <c:pt idx="1066">
                  <c:v>33.200000000000003</c:v>
                </c:pt>
                <c:pt idx="1067">
                  <c:v>32.1</c:v>
                </c:pt>
                <c:pt idx="1068">
                  <c:v>33</c:v>
                </c:pt>
                <c:pt idx="1069">
                  <c:v>31.6</c:v>
                </c:pt>
                <c:pt idx="1070">
                  <c:v>32.299999999999997</c:v>
                </c:pt>
                <c:pt idx="1071">
                  <c:v>31.4</c:v>
                </c:pt>
                <c:pt idx="1072">
                  <c:v>31.5</c:v>
                </c:pt>
                <c:pt idx="1073">
                  <c:v>29.9</c:v>
                </c:pt>
                <c:pt idx="1074">
                  <c:v>30.6</c:v>
                </c:pt>
                <c:pt idx="1075">
                  <c:v>30.9</c:v>
                </c:pt>
                <c:pt idx="1076">
                  <c:v>29.9</c:v>
                </c:pt>
                <c:pt idx="1077">
                  <c:v>30.8</c:v>
                </c:pt>
                <c:pt idx="1078">
                  <c:v>30.2</c:v>
                </c:pt>
                <c:pt idx="1079">
                  <c:v>30.9</c:v>
                </c:pt>
                <c:pt idx="1080">
                  <c:v>29.3</c:v>
                </c:pt>
                <c:pt idx="1081">
                  <c:v>30.2</c:v>
                </c:pt>
                <c:pt idx="1082">
                  <c:v>29.9</c:v>
                </c:pt>
                <c:pt idx="1083">
                  <c:v>30</c:v>
                </c:pt>
                <c:pt idx="1084">
                  <c:v>28.9</c:v>
                </c:pt>
                <c:pt idx="1085">
                  <c:v>30.2</c:v>
                </c:pt>
                <c:pt idx="1086">
                  <c:v>29.9</c:v>
                </c:pt>
                <c:pt idx="1087">
                  <c:v>30.4</c:v>
                </c:pt>
                <c:pt idx="1088">
                  <c:v>29.4</c:v>
                </c:pt>
                <c:pt idx="1089">
                  <c:v>28.6</c:v>
                </c:pt>
                <c:pt idx="1090">
                  <c:v>29.2</c:v>
                </c:pt>
                <c:pt idx="1091">
                  <c:v>27.6</c:v>
                </c:pt>
                <c:pt idx="1092">
                  <c:v>28.3</c:v>
                </c:pt>
                <c:pt idx="1093">
                  <c:v>27.6</c:v>
                </c:pt>
                <c:pt idx="1094">
                  <c:v>27.1</c:v>
                </c:pt>
                <c:pt idx="1095">
                  <c:v>29.3</c:v>
                </c:pt>
                <c:pt idx="1096">
                  <c:v>28.8</c:v>
                </c:pt>
                <c:pt idx="1097">
                  <c:v>30.3</c:v>
                </c:pt>
                <c:pt idx="1098">
                  <c:v>30</c:v>
                </c:pt>
                <c:pt idx="1099">
                  <c:v>28.2</c:v>
                </c:pt>
                <c:pt idx="1100">
                  <c:v>27.5</c:v>
                </c:pt>
                <c:pt idx="1101">
                  <c:v>27.7</c:v>
                </c:pt>
                <c:pt idx="1102">
                  <c:v>27.7</c:v>
                </c:pt>
                <c:pt idx="1103">
                  <c:v>28.6</c:v>
                </c:pt>
                <c:pt idx="1104">
                  <c:v>29.4</c:v>
                </c:pt>
                <c:pt idx="1105">
                  <c:v>29.3</c:v>
                </c:pt>
                <c:pt idx="1106">
                  <c:v>31.9</c:v>
                </c:pt>
                <c:pt idx="1107">
                  <c:v>31.7</c:v>
                </c:pt>
                <c:pt idx="1108">
                  <c:v>31.5</c:v>
                </c:pt>
                <c:pt idx="1109">
                  <c:v>32</c:v>
                </c:pt>
                <c:pt idx="1110">
                  <c:v>33.5</c:v>
                </c:pt>
                <c:pt idx="1111">
                  <c:v>32.9</c:v>
                </c:pt>
                <c:pt idx="1112">
                  <c:v>33</c:v>
                </c:pt>
                <c:pt idx="1113">
                  <c:v>34</c:v>
                </c:pt>
                <c:pt idx="1114">
                  <c:v>35</c:v>
                </c:pt>
                <c:pt idx="1115">
                  <c:v>35.200000000000003</c:v>
                </c:pt>
                <c:pt idx="1116">
                  <c:v>36.299999999999997</c:v>
                </c:pt>
                <c:pt idx="1117">
                  <c:v>37.200000000000003</c:v>
                </c:pt>
                <c:pt idx="1118">
                  <c:v>36.9</c:v>
                </c:pt>
                <c:pt idx="1119">
                  <c:v>39.299999999999997</c:v>
                </c:pt>
                <c:pt idx="1120">
                  <c:v>39.5</c:v>
                </c:pt>
                <c:pt idx="1121">
                  <c:v>40.299999999999997</c:v>
                </c:pt>
                <c:pt idx="1122">
                  <c:v>40.1</c:v>
                </c:pt>
                <c:pt idx="1123">
                  <c:v>41.3</c:v>
                </c:pt>
                <c:pt idx="1124">
                  <c:v>41</c:v>
                </c:pt>
                <c:pt idx="1125">
                  <c:v>42.3</c:v>
                </c:pt>
                <c:pt idx="1126">
                  <c:v>42.2</c:v>
                </c:pt>
                <c:pt idx="1127">
                  <c:v>43.8</c:v>
                </c:pt>
                <c:pt idx="1128">
                  <c:v>44.1</c:v>
                </c:pt>
                <c:pt idx="1129">
                  <c:v>42.7</c:v>
                </c:pt>
                <c:pt idx="1130">
                  <c:v>42.1</c:v>
                </c:pt>
                <c:pt idx="1131">
                  <c:v>42.7</c:v>
                </c:pt>
                <c:pt idx="1132">
                  <c:v>43.6</c:v>
                </c:pt>
                <c:pt idx="1133">
                  <c:v>42.5</c:v>
                </c:pt>
                <c:pt idx="1134">
                  <c:v>43.8</c:v>
                </c:pt>
                <c:pt idx="1135">
                  <c:v>43.4</c:v>
                </c:pt>
                <c:pt idx="1136">
                  <c:v>43.1</c:v>
                </c:pt>
                <c:pt idx="1137">
                  <c:v>44.4</c:v>
                </c:pt>
                <c:pt idx="1138">
                  <c:v>44</c:v>
                </c:pt>
                <c:pt idx="1139">
                  <c:v>44.3</c:v>
                </c:pt>
                <c:pt idx="1140">
                  <c:v>43.7</c:v>
                </c:pt>
                <c:pt idx="1141">
                  <c:v>44</c:v>
                </c:pt>
                <c:pt idx="1142">
                  <c:v>43.7</c:v>
                </c:pt>
                <c:pt idx="1143">
                  <c:v>44.2</c:v>
                </c:pt>
                <c:pt idx="1144">
                  <c:v>46.7</c:v>
                </c:pt>
                <c:pt idx="1145">
                  <c:v>43.8</c:v>
                </c:pt>
                <c:pt idx="1146">
                  <c:v>44.3</c:v>
                </c:pt>
                <c:pt idx="1147">
                  <c:v>45</c:v>
                </c:pt>
                <c:pt idx="1148">
                  <c:v>44.4</c:v>
                </c:pt>
                <c:pt idx="1149">
                  <c:v>45.4</c:v>
                </c:pt>
                <c:pt idx="1150">
                  <c:v>45.5</c:v>
                </c:pt>
                <c:pt idx="1151">
                  <c:v>44.3</c:v>
                </c:pt>
                <c:pt idx="1152">
                  <c:v>44.1</c:v>
                </c:pt>
                <c:pt idx="1153">
                  <c:v>44.7</c:v>
                </c:pt>
                <c:pt idx="1154">
                  <c:v>41.9</c:v>
                </c:pt>
                <c:pt idx="1155">
                  <c:v>43</c:v>
                </c:pt>
                <c:pt idx="1156">
                  <c:v>42.1</c:v>
                </c:pt>
                <c:pt idx="1157">
                  <c:v>42.1</c:v>
                </c:pt>
                <c:pt idx="1158">
                  <c:v>40.5</c:v>
                </c:pt>
                <c:pt idx="1159">
                  <c:v>41.3</c:v>
                </c:pt>
                <c:pt idx="1160">
                  <c:v>40.799999999999997</c:v>
                </c:pt>
                <c:pt idx="1161">
                  <c:v>41.3</c:v>
                </c:pt>
                <c:pt idx="1162">
                  <c:v>41.2</c:v>
                </c:pt>
                <c:pt idx="1163">
                  <c:v>40.700000000000003</c:v>
                </c:pt>
                <c:pt idx="1164">
                  <c:v>40.9</c:v>
                </c:pt>
                <c:pt idx="1165">
                  <c:v>40.6</c:v>
                </c:pt>
                <c:pt idx="1166">
                  <c:v>39.200000000000003</c:v>
                </c:pt>
                <c:pt idx="1167">
                  <c:v>40.1</c:v>
                </c:pt>
                <c:pt idx="1168">
                  <c:v>40.9</c:v>
                </c:pt>
                <c:pt idx="1169">
                  <c:v>40.1</c:v>
                </c:pt>
                <c:pt idx="1170">
                  <c:v>42.3</c:v>
                </c:pt>
                <c:pt idx="1171">
                  <c:v>39.799999999999997</c:v>
                </c:pt>
                <c:pt idx="1172">
                  <c:v>40.700000000000003</c:v>
                </c:pt>
                <c:pt idx="1173">
                  <c:v>39.700000000000003</c:v>
                </c:pt>
                <c:pt idx="1174">
                  <c:v>38.200000000000003</c:v>
                </c:pt>
                <c:pt idx="1175">
                  <c:v>38.5</c:v>
                </c:pt>
                <c:pt idx="1176">
                  <c:v>37.299999999999997</c:v>
                </c:pt>
                <c:pt idx="1177">
                  <c:v>35.799999999999997</c:v>
                </c:pt>
                <c:pt idx="1178">
                  <c:v>34.6</c:v>
                </c:pt>
                <c:pt idx="1179">
                  <c:v>34.1</c:v>
                </c:pt>
                <c:pt idx="1180">
                  <c:v>33.6</c:v>
                </c:pt>
                <c:pt idx="1181">
                  <c:v>31.9</c:v>
                </c:pt>
                <c:pt idx="1182">
                  <c:v>30.2</c:v>
                </c:pt>
                <c:pt idx="1183">
                  <c:v>30</c:v>
                </c:pt>
                <c:pt idx="1184">
                  <c:v>28.8</c:v>
                </c:pt>
                <c:pt idx="1185">
                  <c:v>26.8</c:v>
                </c:pt>
                <c:pt idx="1186">
                  <c:v>25.8</c:v>
                </c:pt>
                <c:pt idx="1187">
                  <c:v>24.3</c:v>
                </c:pt>
                <c:pt idx="1188">
                  <c:v>24.1</c:v>
                </c:pt>
                <c:pt idx="1189">
                  <c:v>22.4</c:v>
                </c:pt>
                <c:pt idx="1190">
                  <c:v>23.7</c:v>
                </c:pt>
                <c:pt idx="1191">
                  <c:v>21.4</c:v>
                </c:pt>
                <c:pt idx="1192">
                  <c:v>20.9</c:v>
                </c:pt>
                <c:pt idx="1193">
                  <c:v>20</c:v>
                </c:pt>
                <c:pt idx="1194">
                  <c:v>21.3</c:v>
                </c:pt>
                <c:pt idx="1195">
                  <c:v>19.5</c:v>
                </c:pt>
                <c:pt idx="1196">
                  <c:v>18.399999999999999</c:v>
                </c:pt>
                <c:pt idx="1197">
                  <c:v>18.899999999999999</c:v>
                </c:pt>
                <c:pt idx="1198">
                  <c:v>17.5</c:v>
                </c:pt>
                <c:pt idx="1199">
                  <c:v>17.7</c:v>
                </c:pt>
                <c:pt idx="1200">
                  <c:v>16.8</c:v>
                </c:pt>
                <c:pt idx="1201">
                  <c:v>17.100000000000001</c:v>
                </c:pt>
                <c:pt idx="1202">
                  <c:v>16.899999999999999</c:v>
                </c:pt>
                <c:pt idx="1203">
                  <c:v>16.399999999999999</c:v>
                </c:pt>
                <c:pt idx="1204">
                  <c:v>16.5</c:v>
                </c:pt>
                <c:pt idx="1205">
                  <c:v>16.600000000000001</c:v>
                </c:pt>
                <c:pt idx="1206">
                  <c:v>15.4</c:v>
                </c:pt>
                <c:pt idx="1207">
                  <c:v>15.6</c:v>
                </c:pt>
                <c:pt idx="1208">
                  <c:v>15.2</c:v>
                </c:pt>
                <c:pt idx="1209">
                  <c:v>14.7</c:v>
                </c:pt>
                <c:pt idx="1210">
                  <c:v>14.3</c:v>
                </c:pt>
                <c:pt idx="1211">
                  <c:v>14.3</c:v>
                </c:pt>
                <c:pt idx="1212">
                  <c:v>14.3</c:v>
                </c:pt>
                <c:pt idx="1213">
                  <c:v>14.3</c:v>
                </c:pt>
                <c:pt idx="1214">
                  <c:v>14.2</c:v>
                </c:pt>
                <c:pt idx="1215">
                  <c:v>14</c:v>
                </c:pt>
                <c:pt idx="1216">
                  <c:v>14.6</c:v>
                </c:pt>
                <c:pt idx="1217">
                  <c:v>14.6</c:v>
                </c:pt>
                <c:pt idx="1218">
                  <c:v>13.4</c:v>
                </c:pt>
                <c:pt idx="1219">
                  <c:v>13.6</c:v>
                </c:pt>
                <c:pt idx="1220">
                  <c:v>13.6</c:v>
                </c:pt>
                <c:pt idx="1221">
                  <c:v>13.6</c:v>
                </c:pt>
                <c:pt idx="1222">
                  <c:v>12.8</c:v>
                </c:pt>
                <c:pt idx="1223">
                  <c:v>14.1</c:v>
                </c:pt>
                <c:pt idx="1224">
                  <c:v>13.5</c:v>
                </c:pt>
                <c:pt idx="1225">
                  <c:v>13.9</c:v>
                </c:pt>
                <c:pt idx="1226">
                  <c:v>13.4</c:v>
                </c:pt>
                <c:pt idx="1227">
                  <c:v>13.1</c:v>
                </c:pt>
                <c:pt idx="1228">
                  <c:v>13.2</c:v>
                </c:pt>
                <c:pt idx="1229">
                  <c:v>12.8</c:v>
                </c:pt>
                <c:pt idx="1230">
                  <c:v>12.5</c:v>
                </c:pt>
                <c:pt idx="1231">
                  <c:v>12.1</c:v>
                </c:pt>
                <c:pt idx="1232">
                  <c:v>12.8</c:v>
                </c:pt>
                <c:pt idx="1233">
                  <c:v>13.5</c:v>
                </c:pt>
                <c:pt idx="1234">
                  <c:v>13.3</c:v>
                </c:pt>
                <c:pt idx="1235">
                  <c:v>12.1</c:v>
                </c:pt>
                <c:pt idx="1236">
                  <c:v>13</c:v>
                </c:pt>
                <c:pt idx="1237">
                  <c:v>12</c:v>
                </c:pt>
                <c:pt idx="1238">
                  <c:v>12.1</c:v>
                </c:pt>
                <c:pt idx="1239">
                  <c:v>12.9</c:v>
                </c:pt>
                <c:pt idx="1240">
                  <c:v>13.7</c:v>
                </c:pt>
                <c:pt idx="1241">
                  <c:v>14</c:v>
                </c:pt>
                <c:pt idx="1242">
                  <c:v>12.8</c:v>
                </c:pt>
                <c:pt idx="1243">
                  <c:v>13.1</c:v>
                </c:pt>
                <c:pt idx="1244">
                  <c:v>14.3</c:v>
                </c:pt>
                <c:pt idx="1245">
                  <c:v>13.5</c:v>
                </c:pt>
                <c:pt idx="1246">
                  <c:v>13.2</c:v>
                </c:pt>
                <c:pt idx="1247">
                  <c:v>12.2</c:v>
                </c:pt>
                <c:pt idx="1248">
                  <c:v>13.4</c:v>
                </c:pt>
                <c:pt idx="1249">
                  <c:v>13.3</c:v>
                </c:pt>
                <c:pt idx="1250">
                  <c:v>13.1</c:v>
                </c:pt>
                <c:pt idx="1251">
                  <c:v>14</c:v>
                </c:pt>
                <c:pt idx="1252">
                  <c:v>13.1</c:v>
                </c:pt>
                <c:pt idx="1253">
                  <c:v>13.5</c:v>
                </c:pt>
                <c:pt idx="1254">
                  <c:v>14.4</c:v>
                </c:pt>
                <c:pt idx="1255">
                  <c:v>14.1</c:v>
                </c:pt>
                <c:pt idx="1256">
                  <c:v>14.8</c:v>
                </c:pt>
                <c:pt idx="1257">
                  <c:v>13.6</c:v>
                </c:pt>
                <c:pt idx="1258">
                  <c:v>14.8</c:v>
                </c:pt>
                <c:pt idx="1259">
                  <c:v>14.5</c:v>
                </c:pt>
                <c:pt idx="1260">
                  <c:v>13.9</c:v>
                </c:pt>
                <c:pt idx="1261">
                  <c:v>14.5</c:v>
                </c:pt>
                <c:pt idx="1262">
                  <c:v>14</c:v>
                </c:pt>
                <c:pt idx="1263">
                  <c:v>14.7</c:v>
                </c:pt>
                <c:pt idx="1264">
                  <c:v>15.9</c:v>
                </c:pt>
                <c:pt idx="1265">
                  <c:v>14.2</c:v>
                </c:pt>
                <c:pt idx="1266">
                  <c:v>13.9</c:v>
                </c:pt>
                <c:pt idx="1267">
                  <c:v>14.9</c:v>
                </c:pt>
                <c:pt idx="1268">
                  <c:v>13.8</c:v>
                </c:pt>
                <c:pt idx="1269">
                  <c:v>14.8</c:v>
                </c:pt>
                <c:pt idx="1270">
                  <c:v>14.5</c:v>
                </c:pt>
                <c:pt idx="1271">
                  <c:v>14.5</c:v>
                </c:pt>
                <c:pt idx="1272">
                  <c:v>15</c:v>
                </c:pt>
                <c:pt idx="1273">
                  <c:v>14.7</c:v>
                </c:pt>
                <c:pt idx="1274">
                  <c:v>14.9</c:v>
                </c:pt>
                <c:pt idx="1275">
                  <c:v>15.2</c:v>
                </c:pt>
                <c:pt idx="1276">
                  <c:v>14.8</c:v>
                </c:pt>
                <c:pt idx="1277">
                  <c:v>14.5</c:v>
                </c:pt>
                <c:pt idx="1278">
                  <c:v>15.3</c:v>
                </c:pt>
                <c:pt idx="1279">
                  <c:v>16.100000000000001</c:v>
                </c:pt>
                <c:pt idx="1280">
                  <c:v>14.6</c:v>
                </c:pt>
                <c:pt idx="1281">
                  <c:v>14.3</c:v>
                </c:pt>
                <c:pt idx="1282">
                  <c:v>14.4</c:v>
                </c:pt>
                <c:pt idx="1283">
                  <c:v>15.5</c:v>
                </c:pt>
                <c:pt idx="1284">
                  <c:v>15.6</c:v>
                </c:pt>
                <c:pt idx="1285">
                  <c:v>14.9</c:v>
                </c:pt>
                <c:pt idx="1286">
                  <c:v>15.4</c:v>
                </c:pt>
                <c:pt idx="1287">
                  <c:v>15.7</c:v>
                </c:pt>
                <c:pt idx="1288">
                  <c:v>16.600000000000001</c:v>
                </c:pt>
                <c:pt idx="1289">
                  <c:v>14.6</c:v>
                </c:pt>
                <c:pt idx="1290">
                  <c:v>15.4</c:v>
                </c:pt>
                <c:pt idx="1291">
                  <c:v>16</c:v>
                </c:pt>
                <c:pt idx="1292">
                  <c:v>15.1</c:v>
                </c:pt>
                <c:pt idx="1293">
                  <c:v>15.3</c:v>
                </c:pt>
                <c:pt idx="1294">
                  <c:v>16</c:v>
                </c:pt>
                <c:pt idx="1295">
                  <c:v>17.100000000000001</c:v>
                </c:pt>
                <c:pt idx="1296">
                  <c:v>16.899999999999999</c:v>
                </c:pt>
                <c:pt idx="1297">
                  <c:v>16</c:v>
                </c:pt>
                <c:pt idx="1298">
                  <c:v>15.5</c:v>
                </c:pt>
                <c:pt idx="1299">
                  <c:v>15.8</c:v>
                </c:pt>
                <c:pt idx="1300">
                  <c:v>14.1</c:v>
                </c:pt>
                <c:pt idx="1301">
                  <c:v>15.1</c:v>
                </c:pt>
                <c:pt idx="1302">
                  <c:v>14.7</c:v>
                </c:pt>
                <c:pt idx="1303">
                  <c:v>15.1</c:v>
                </c:pt>
                <c:pt idx="1304">
                  <c:v>14.9</c:v>
                </c:pt>
                <c:pt idx="1305">
                  <c:v>14.8</c:v>
                </c:pt>
                <c:pt idx="1306">
                  <c:v>14.9</c:v>
                </c:pt>
                <c:pt idx="1307">
                  <c:v>14.6</c:v>
                </c:pt>
                <c:pt idx="1308">
                  <c:v>14.8</c:v>
                </c:pt>
                <c:pt idx="1309">
                  <c:v>14.3</c:v>
                </c:pt>
                <c:pt idx="1310">
                  <c:v>14.5</c:v>
                </c:pt>
                <c:pt idx="1311">
                  <c:v>14.2</c:v>
                </c:pt>
                <c:pt idx="1312">
                  <c:v>15.6</c:v>
                </c:pt>
                <c:pt idx="1313">
                  <c:v>15.1</c:v>
                </c:pt>
                <c:pt idx="1314">
                  <c:v>15.4</c:v>
                </c:pt>
                <c:pt idx="1315">
                  <c:v>14.3</c:v>
                </c:pt>
                <c:pt idx="1316">
                  <c:v>15.2</c:v>
                </c:pt>
                <c:pt idx="1317">
                  <c:v>16.399999999999999</c:v>
                </c:pt>
                <c:pt idx="1318">
                  <c:v>15</c:v>
                </c:pt>
                <c:pt idx="1319">
                  <c:v>14</c:v>
                </c:pt>
                <c:pt idx="1320">
                  <c:v>14.4</c:v>
                </c:pt>
                <c:pt idx="1321">
                  <c:v>14.8</c:v>
                </c:pt>
                <c:pt idx="1322">
                  <c:v>14.1</c:v>
                </c:pt>
                <c:pt idx="1323">
                  <c:v>15.1</c:v>
                </c:pt>
                <c:pt idx="1324">
                  <c:v>14.8</c:v>
                </c:pt>
                <c:pt idx="1325">
                  <c:v>16.2</c:v>
                </c:pt>
                <c:pt idx="1326">
                  <c:v>14.8</c:v>
                </c:pt>
                <c:pt idx="1327">
                  <c:v>14.4</c:v>
                </c:pt>
                <c:pt idx="1328">
                  <c:v>14.1</c:v>
                </c:pt>
                <c:pt idx="1329">
                  <c:v>14.9</c:v>
                </c:pt>
                <c:pt idx="1330">
                  <c:v>15.4</c:v>
                </c:pt>
                <c:pt idx="1331">
                  <c:v>15</c:v>
                </c:pt>
                <c:pt idx="1332">
                  <c:v>16.100000000000001</c:v>
                </c:pt>
                <c:pt idx="1333">
                  <c:v>15.4</c:v>
                </c:pt>
                <c:pt idx="1334">
                  <c:v>15.9</c:v>
                </c:pt>
                <c:pt idx="1335">
                  <c:v>15.8</c:v>
                </c:pt>
                <c:pt idx="1336">
                  <c:v>15.2</c:v>
                </c:pt>
                <c:pt idx="1337">
                  <c:v>15.4</c:v>
                </c:pt>
                <c:pt idx="1338">
                  <c:v>14.5</c:v>
                </c:pt>
                <c:pt idx="1339">
                  <c:v>15.9</c:v>
                </c:pt>
                <c:pt idx="1340">
                  <c:v>15.6</c:v>
                </c:pt>
                <c:pt idx="1341">
                  <c:v>15.9</c:v>
                </c:pt>
                <c:pt idx="1342">
                  <c:v>16.3</c:v>
                </c:pt>
                <c:pt idx="1343">
                  <c:v>15.7</c:v>
                </c:pt>
                <c:pt idx="1344">
                  <c:v>16.7</c:v>
                </c:pt>
                <c:pt idx="1345">
                  <c:v>16.600000000000001</c:v>
                </c:pt>
                <c:pt idx="1346">
                  <c:v>17.2</c:v>
                </c:pt>
                <c:pt idx="1347">
                  <c:v>17.7</c:v>
                </c:pt>
                <c:pt idx="1348">
                  <c:v>17.2</c:v>
                </c:pt>
                <c:pt idx="1349">
                  <c:v>18.2</c:v>
                </c:pt>
                <c:pt idx="1350">
                  <c:v>18</c:v>
                </c:pt>
                <c:pt idx="1351">
                  <c:v>18.8</c:v>
                </c:pt>
                <c:pt idx="1352">
                  <c:v>18.600000000000001</c:v>
                </c:pt>
                <c:pt idx="1353">
                  <c:v>19.3</c:v>
                </c:pt>
                <c:pt idx="1354">
                  <c:v>19.600000000000001</c:v>
                </c:pt>
                <c:pt idx="1355">
                  <c:v>21.8</c:v>
                </c:pt>
                <c:pt idx="1356">
                  <c:v>20.3</c:v>
                </c:pt>
                <c:pt idx="1357">
                  <c:v>21.8</c:v>
                </c:pt>
                <c:pt idx="1358">
                  <c:v>21.9</c:v>
                </c:pt>
                <c:pt idx="1359">
                  <c:v>23</c:v>
                </c:pt>
                <c:pt idx="1360">
                  <c:v>23.6</c:v>
                </c:pt>
                <c:pt idx="1361">
                  <c:v>24.2</c:v>
                </c:pt>
                <c:pt idx="1362">
                  <c:v>24.7</c:v>
                </c:pt>
                <c:pt idx="1363">
                  <c:v>26.1</c:v>
                </c:pt>
                <c:pt idx="1364">
                  <c:v>27</c:v>
                </c:pt>
                <c:pt idx="1365">
                  <c:v>27.5</c:v>
                </c:pt>
                <c:pt idx="1366">
                  <c:v>29</c:v>
                </c:pt>
                <c:pt idx="1367">
                  <c:v>31.3</c:v>
                </c:pt>
                <c:pt idx="1368">
                  <c:v>32.1</c:v>
                </c:pt>
                <c:pt idx="1369">
                  <c:v>33</c:v>
                </c:pt>
                <c:pt idx="1370">
                  <c:v>32.4</c:v>
                </c:pt>
                <c:pt idx="1371">
                  <c:v>33.5</c:v>
                </c:pt>
                <c:pt idx="1372">
                  <c:v>34.200000000000003</c:v>
                </c:pt>
                <c:pt idx="1373">
                  <c:v>36</c:v>
                </c:pt>
                <c:pt idx="1374">
                  <c:v>35.799999999999997</c:v>
                </c:pt>
                <c:pt idx="1375">
                  <c:v>36.5</c:v>
                </c:pt>
                <c:pt idx="1376">
                  <c:v>36.799999999999997</c:v>
                </c:pt>
                <c:pt idx="1377">
                  <c:v>38.6</c:v>
                </c:pt>
                <c:pt idx="1378">
                  <c:v>38.700000000000003</c:v>
                </c:pt>
                <c:pt idx="1379">
                  <c:v>38.799999999999997</c:v>
                </c:pt>
                <c:pt idx="1380">
                  <c:v>40</c:v>
                </c:pt>
                <c:pt idx="1381">
                  <c:v>39.299999999999997</c:v>
                </c:pt>
                <c:pt idx="1382">
                  <c:v>41.3</c:v>
                </c:pt>
                <c:pt idx="1383">
                  <c:v>40.799999999999997</c:v>
                </c:pt>
                <c:pt idx="1384">
                  <c:v>40.6</c:v>
                </c:pt>
                <c:pt idx="1385">
                  <c:v>41.1</c:v>
                </c:pt>
                <c:pt idx="1386">
                  <c:v>42.7</c:v>
                </c:pt>
                <c:pt idx="1387">
                  <c:v>42.2</c:v>
                </c:pt>
                <c:pt idx="1388">
                  <c:v>42.1</c:v>
                </c:pt>
                <c:pt idx="1389">
                  <c:v>42</c:v>
                </c:pt>
                <c:pt idx="1390">
                  <c:v>43.6</c:v>
                </c:pt>
                <c:pt idx="1391">
                  <c:v>42.4</c:v>
                </c:pt>
                <c:pt idx="1392">
                  <c:v>43.2</c:v>
                </c:pt>
                <c:pt idx="1393">
                  <c:v>42.9</c:v>
                </c:pt>
                <c:pt idx="1394">
                  <c:v>44.3</c:v>
                </c:pt>
                <c:pt idx="1395">
                  <c:v>44.5</c:v>
                </c:pt>
                <c:pt idx="1396">
                  <c:v>42.9</c:v>
                </c:pt>
                <c:pt idx="1397">
                  <c:v>43.3</c:v>
                </c:pt>
                <c:pt idx="1398">
                  <c:v>44.5</c:v>
                </c:pt>
                <c:pt idx="1399">
                  <c:v>44.3</c:v>
                </c:pt>
                <c:pt idx="1400">
                  <c:v>44.3</c:v>
                </c:pt>
                <c:pt idx="1401">
                  <c:v>44.7</c:v>
                </c:pt>
                <c:pt idx="1402">
                  <c:v>44.1</c:v>
                </c:pt>
                <c:pt idx="1403">
                  <c:v>45.5</c:v>
                </c:pt>
                <c:pt idx="1404">
                  <c:v>45.1</c:v>
                </c:pt>
                <c:pt idx="1405">
                  <c:v>46.1</c:v>
                </c:pt>
                <c:pt idx="1406">
                  <c:v>46.9</c:v>
                </c:pt>
                <c:pt idx="1407">
                  <c:v>46.6</c:v>
                </c:pt>
                <c:pt idx="1408">
                  <c:v>45.7</c:v>
                </c:pt>
                <c:pt idx="1409">
                  <c:v>47.9</c:v>
                </c:pt>
                <c:pt idx="1410">
                  <c:v>46.9</c:v>
                </c:pt>
                <c:pt idx="1411">
                  <c:v>48.2</c:v>
                </c:pt>
                <c:pt idx="1412">
                  <c:v>47.9</c:v>
                </c:pt>
                <c:pt idx="1413">
                  <c:v>47.1</c:v>
                </c:pt>
                <c:pt idx="1414">
                  <c:v>47.5</c:v>
                </c:pt>
                <c:pt idx="1415">
                  <c:v>47.5</c:v>
                </c:pt>
                <c:pt idx="1416">
                  <c:v>47.1</c:v>
                </c:pt>
                <c:pt idx="1417">
                  <c:v>48.5</c:v>
                </c:pt>
                <c:pt idx="1418">
                  <c:v>48.3</c:v>
                </c:pt>
                <c:pt idx="1419">
                  <c:v>48</c:v>
                </c:pt>
                <c:pt idx="1420">
                  <c:v>48.6</c:v>
                </c:pt>
                <c:pt idx="1421">
                  <c:v>50.2</c:v>
                </c:pt>
                <c:pt idx="1422">
                  <c:v>50.2</c:v>
                </c:pt>
                <c:pt idx="1423">
                  <c:v>48.4</c:v>
                </c:pt>
                <c:pt idx="1424">
                  <c:v>48.6</c:v>
                </c:pt>
                <c:pt idx="1425">
                  <c:v>50.3</c:v>
                </c:pt>
                <c:pt idx="1426">
                  <c:v>51</c:v>
                </c:pt>
                <c:pt idx="1427">
                  <c:v>51.2</c:v>
                </c:pt>
                <c:pt idx="1428">
                  <c:v>51.9</c:v>
                </c:pt>
                <c:pt idx="1429">
                  <c:v>50.9</c:v>
                </c:pt>
                <c:pt idx="1430">
                  <c:v>49.9</c:v>
                </c:pt>
                <c:pt idx="1431">
                  <c:v>50.5</c:v>
                </c:pt>
                <c:pt idx="1432">
                  <c:v>49.4</c:v>
                </c:pt>
                <c:pt idx="1433">
                  <c:v>50</c:v>
                </c:pt>
                <c:pt idx="1434">
                  <c:v>49.2</c:v>
                </c:pt>
                <c:pt idx="1435">
                  <c:v>50.2</c:v>
                </c:pt>
                <c:pt idx="1436">
                  <c:v>48.8</c:v>
                </c:pt>
                <c:pt idx="1437">
                  <c:v>50</c:v>
                </c:pt>
                <c:pt idx="1438">
                  <c:v>49.5</c:v>
                </c:pt>
                <c:pt idx="1439">
                  <c:v>50.2</c:v>
                </c:pt>
                <c:pt idx="1440">
                  <c:v>51</c:v>
                </c:pt>
                <c:pt idx="1441">
                  <c:v>49.6</c:v>
                </c:pt>
                <c:pt idx="1442">
                  <c:v>50.3</c:v>
                </c:pt>
                <c:pt idx="1443">
                  <c:v>51</c:v>
                </c:pt>
                <c:pt idx="1444">
                  <c:v>50.4</c:v>
                </c:pt>
                <c:pt idx="1445">
                  <c:v>50.8</c:v>
                </c:pt>
                <c:pt idx="1446">
                  <c:v>52.9</c:v>
                </c:pt>
                <c:pt idx="1447">
                  <c:v>53.5</c:v>
                </c:pt>
                <c:pt idx="1448">
                  <c:v>53.1</c:v>
                </c:pt>
                <c:pt idx="1449">
                  <c:v>53.9</c:v>
                </c:pt>
                <c:pt idx="1450">
                  <c:v>53.6</c:v>
                </c:pt>
                <c:pt idx="1451">
                  <c:v>56.9</c:v>
                </c:pt>
                <c:pt idx="1452">
                  <c:v>56.5</c:v>
                </c:pt>
                <c:pt idx="1453">
                  <c:v>57.5</c:v>
                </c:pt>
                <c:pt idx="1454">
                  <c:v>59.1</c:v>
                </c:pt>
                <c:pt idx="1455">
                  <c:v>59.7</c:v>
                </c:pt>
                <c:pt idx="1456">
                  <c:v>61.7</c:v>
                </c:pt>
                <c:pt idx="1457">
                  <c:v>62.8</c:v>
                </c:pt>
                <c:pt idx="1458">
                  <c:v>65.099999999999994</c:v>
                </c:pt>
                <c:pt idx="1459">
                  <c:v>65.3</c:v>
                </c:pt>
                <c:pt idx="1460">
                  <c:v>65.2</c:v>
                </c:pt>
                <c:pt idx="1461">
                  <c:v>67.099999999999994</c:v>
                </c:pt>
                <c:pt idx="1462">
                  <c:v>67.5</c:v>
                </c:pt>
                <c:pt idx="1463">
                  <c:v>70.3</c:v>
                </c:pt>
                <c:pt idx="1464">
                  <c:v>70.599999999999994</c:v>
                </c:pt>
                <c:pt idx="1465">
                  <c:v>72</c:v>
                </c:pt>
                <c:pt idx="1466">
                  <c:v>72.8</c:v>
                </c:pt>
                <c:pt idx="1467">
                  <c:v>74.3</c:v>
                </c:pt>
                <c:pt idx="1468">
                  <c:v>77.3</c:v>
                </c:pt>
                <c:pt idx="1469">
                  <c:v>77.7</c:v>
                </c:pt>
                <c:pt idx="1470">
                  <c:v>79.099999999999994</c:v>
                </c:pt>
                <c:pt idx="1471">
                  <c:v>80.400000000000006</c:v>
                </c:pt>
                <c:pt idx="1472">
                  <c:v>81.5</c:v>
                </c:pt>
                <c:pt idx="1473">
                  <c:v>81.2</c:v>
                </c:pt>
                <c:pt idx="1474">
                  <c:v>82.7</c:v>
                </c:pt>
                <c:pt idx="1475">
                  <c:v>83.7</c:v>
                </c:pt>
                <c:pt idx="1476">
                  <c:v>85.8</c:v>
                </c:pt>
                <c:pt idx="1477">
                  <c:v>84.9</c:v>
                </c:pt>
                <c:pt idx="1478">
                  <c:v>85.4</c:v>
                </c:pt>
                <c:pt idx="1479">
                  <c:v>86.1</c:v>
                </c:pt>
                <c:pt idx="1480">
                  <c:v>89</c:v>
                </c:pt>
                <c:pt idx="1481">
                  <c:v>88.8</c:v>
                </c:pt>
                <c:pt idx="1482">
                  <c:v>87.1</c:v>
                </c:pt>
                <c:pt idx="1483">
                  <c:v>87.9</c:v>
                </c:pt>
                <c:pt idx="1484">
                  <c:v>88</c:v>
                </c:pt>
                <c:pt idx="1485">
                  <c:v>88.4</c:v>
                </c:pt>
                <c:pt idx="1486">
                  <c:v>89.9</c:v>
                </c:pt>
                <c:pt idx="1487">
                  <c:v>87.8</c:v>
                </c:pt>
                <c:pt idx="1488">
                  <c:v>89.7</c:v>
                </c:pt>
                <c:pt idx="1489">
                  <c:v>89.8</c:v>
                </c:pt>
                <c:pt idx="1490">
                  <c:v>89.2</c:v>
                </c:pt>
                <c:pt idx="1491">
                  <c:v>89.6</c:v>
                </c:pt>
                <c:pt idx="1492">
                  <c:v>89.9</c:v>
                </c:pt>
                <c:pt idx="1493">
                  <c:v>89.8</c:v>
                </c:pt>
                <c:pt idx="1494">
                  <c:v>88</c:v>
                </c:pt>
                <c:pt idx="1495">
                  <c:v>89.5</c:v>
                </c:pt>
                <c:pt idx="1496">
                  <c:v>88.6</c:v>
                </c:pt>
                <c:pt idx="1497">
                  <c:v>88.3</c:v>
                </c:pt>
                <c:pt idx="1498">
                  <c:v>89.3</c:v>
                </c:pt>
                <c:pt idx="1499">
                  <c:v>89.7</c:v>
                </c:pt>
                <c:pt idx="1500">
                  <c:v>87.8</c:v>
                </c:pt>
                <c:pt idx="1501">
                  <c:v>88.1</c:v>
                </c:pt>
                <c:pt idx="1502">
                  <c:v>87.3</c:v>
                </c:pt>
                <c:pt idx="1503">
                  <c:v>86.6</c:v>
                </c:pt>
                <c:pt idx="1504">
                  <c:v>85.8</c:v>
                </c:pt>
                <c:pt idx="1505">
                  <c:v>86.4</c:v>
                </c:pt>
                <c:pt idx="1506">
                  <c:v>86.8</c:v>
                </c:pt>
                <c:pt idx="1507">
                  <c:v>85</c:v>
                </c:pt>
                <c:pt idx="1508">
                  <c:v>85.7</c:v>
                </c:pt>
                <c:pt idx="1509">
                  <c:v>84.7</c:v>
                </c:pt>
                <c:pt idx="1510">
                  <c:v>84.7</c:v>
                </c:pt>
                <c:pt idx="1511">
                  <c:v>84.6</c:v>
                </c:pt>
                <c:pt idx="1512">
                  <c:v>83.7</c:v>
                </c:pt>
                <c:pt idx="1513">
                  <c:v>81.900000000000006</c:v>
                </c:pt>
                <c:pt idx="1514">
                  <c:v>82.2</c:v>
                </c:pt>
                <c:pt idx="1515">
                  <c:v>81.3</c:v>
                </c:pt>
                <c:pt idx="1516">
                  <c:v>81.7</c:v>
                </c:pt>
                <c:pt idx="1517">
                  <c:v>82.3</c:v>
                </c:pt>
                <c:pt idx="1518">
                  <c:v>83.4</c:v>
                </c:pt>
                <c:pt idx="1519">
                  <c:v>82.1</c:v>
                </c:pt>
                <c:pt idx="1520">
                  <c:v>82.9</c:v>
                </c:pt>
                <c:pt idx="1521">
                  <c:v>81.7</c:v>
                </c:pt>
                <c:pt idx="1522">
                  <c:v>83.7</c:v>
                </c:pt>
                <c:pt idx="1523">
                  <c:v>83.6</c:v>
                </c:pt>
                <c:pt idx="1524">
                  <c:v>82</c:v>
                </c:pt>
                <c:pt idx="1525">
                  <c:v>82.3</c:v>
                </c:pt>
                <c:pt idx="1526">
                  <c:v>80.5</c:v>
                </c:pt>
                <c:pt idx="1527">
                  <c:v>82.6</c:v>
                </c:pt>
                <c:pt idx="1528">
                  <c:v>82.3</c:v>
                </c:pt>
                <c:pt idx="1529">
                  <c:v>81.8</c:v>
                </c:pt>
                <c:pt idx="1530">
                  <c:v>81.400000000000006</c:v>
                </c:pt>
                <c:pt idx="1531">
                  <c:v>80.599999999999994</c:v>
                </c:pt>
                <c:pt idx="1532">
                  <c:v>79.7</c:v>
                </c:pt>
                <c:pt idx="1533">
                  <c:v>78</c:v>
                </c:pt>
                <c:pt idx="1534">
                  <c:v>75.900000000000006</c:v>
                </c:pt>
                <c:pt idx="1535">
                  <c:v>77.400000000000006</c:v>
                </c:pt>
                <c:pt idx="1536">
                  <c:v>75.5</c:v>
                </c:pt>
                <c:pt idx="1537">
                  <c:v>73.5</c:v>
                </c:pt>
                <c:pt idx="1538">
                  <c:v>73</c:v>
                </c:pt>
                <c:pt idx="1539">
                  <c:v>69.400000000000006</c:v>
                </c:pt>
                <c:pt idx="1540">
                  <c:v>67.900000000000006</c:v>
                </c:pt>
                <c:pt idx="1541">
                  <c:v>67.2</c:v>
                </c:pt>
                <c:pt idx="1542">
                  <c:v>65.099999999999994</c:v>
                </c:pt>
                <c:pt idx="1543">
                  <c:v>63</c:v>
                </c:pt>
                <c:pt idx="1544">
                  <c:v>62.5</c:v>
                </c:pt>
                <c:pt idx="1545">
                  <c:v>59.2</c:v>
                </c:pt>
                <c:pt idx="1546">
                  <c:v>57.3</c:v>
                </c:pt>
                <c:pt idx="1547">
                  <c:v>57.4</c:v>
                </c:pt>
                <c:pt idx="1548">
                  <c:v>55.7</c:v>
                </c:pt>
                <c:pt idx="1549">
                  <c:v>53.4</c:v>
                </c:pt>
                <c:pt idx="1550">
                  <c:v>52.1</c:v>
                </c:pt>
                <c:pt idx="1551">
                  <c:v>50.6</c:v>
                </c:pt>
                <c:pt idx="1552">
                  <c:v>48.7</c:v>
                </c:pt>
                <c:pt idx="1553">
                  <c:v>47.1</c:v>
                </c:pt>
                <c:pt idx="1554">
                  <c:v>46.2</c:v>
                </c:pt>
                <c:pt idx="1555">
                  <c:v>44.1</c:v>
                </c:pt>
                <c:pt idx="1556">
                  <c:v>43.4</c:v>
                </c:pt>
                <c:pt idx="1557">
                  <c:v>41.8</c:v>
                </c:pt>
                <c:pt idx="1558">
                  <c:v>40</c:v>
                </c:pt>
                <c:pt idx="1559">
                  <c:v>40.200000000000003</c:v>
                </c:pt>
                <c:pt idx="1560">
                  <c:v>39</c:v>
                </c:pt>
                <c:pt idx="1561">
                  <c:v>38.5</c:v>
                </c:pt>
                <c:pt idx="1562">
                  <c:v>37.5</c:v>
                </c:pt>
                <c:pt idx="1563">
                  <c:v>35.299999999999997</c:v>
                </c:pt>
                <c:pt idx="1564">
                  <c:v>34</c:v>
                </c:pt>
                <c:pt idx="1565">
                  <c:v>33.9</c:v>
                </c:pt>
                <c:pt idx="1566">
                  <c:v>33.799999999999997</c:v>
                </c:pt>
                <c:pt idx="1567">
                  <c:v>33.299999999999997</c:v>
                </c:pt>
                <c:pt idx="1568">
                  <c:v>31.9</c:v>
                </c:pt>
                <c:pt idx="1569">
                  <c:v>31.7</c:v>
                </c:pt>
                <c:pt idx="1570">
                  <c:v>30.4</c:v>
                </c:pt>
                <c:pt idx="1571">
                  <c:v>31</c:v>
                </c:pt>
                <c:pt idx="1572">
                  <c:v>29.6</c:v>
                </c:pt>
                <c:pt idx="1573">
                  <c:v>28.1</c:v>
                </c:pt>
                <c:pt idx="1574">
                  <c:v>27.7</c:v>
                </c:pt>
                <c:pt idx="1575">
                  <c:v>27.2</c:v>
                </c:pt>
                <c:pt idx="1576">
                  <c:v>26</c:v>
                </c:pt>
                <c:pt idx="1577">
                  <c:v>26.5</c:v>
                </c:pt>
                <c:pt idx="1578">
                  <c:v>26.2</c:v>
                </c:pt>
                <c:pt idx="1579">
                  <c:v>25</c:v>
                </c:pt>
                <c:pt idx="1580">
                  <c:v>24.2</c:v>
                </c:pt>
                <c:pt idx="1581">
                  <c:v>24.9</c:v>
                </c:pt>
                <c:pt idx="1582">
                  <c:v>24.5</c:v>
                </c:pt>
                <c:pt idx="1583">
                  <c:v>22.6</c:v>
                </c:pt>
                <c:pt idx="1584">
                  <c:v>23</c:v>
                </c:pt>
                <c:pt idx="1585">
                  <c:v>22.1</c:v>
                </c:pt>
                <c:pt idx="1586">
                  <c:v>22.9</c:v>
                </c:pt>
                <c:pt idx="1587">
                  <c:v>23.5</c:v>
                </c:pt>
                <c:pt idx="1588">
                  <c:v>22.5</c:v>
                </c:pt>
                <c:pt idx="1589">
                  <c:v>21.5</c:v>
                </c:pt>
                <c:pt idx="1590">
                  <c:v>21.9</c:v>
                </c:pt>
                <c:pt idx="1591">
                  <c:v>22</c:v>
                </c:pt>
                <c:pt idx="1592">
                  <c:v>21.9</c:v>
                </c:pt>
                <c:pt idx="1593">
                  <c:v>20.100000000000001</c:v>
                </c:pt>
                <c:pt idx="1594">
                  <c:v>21.2</c:v>
                </c:pt>
                <c:pt idx="1595">
                  <c:v>21.7</c:v>
                </c:pt>
                <c:pt idx="1596">
                  <c:v>22.2</c:v>
                </c:pt>
                <c:pt idx="1597">
                  <c:v>20.399999999999999</c:v>
                </c:pt>
                <c:pt idx="1598">
                  <c:v>20.5</c:v>
                </c:pt>
                <c:pt idx="1599">
                  <c:v>20.2</c:v>
                </c:pt>
                <c:pt idx="1600">
                  <c:v>19.8</c:v>
                </c:pt>
                <c:pt idx="1601">
                  <c:v>21.6</c:v>
                </c:pt>
                <c:pt idx="1602">
                  <c:v>19</c:v>
                </c:pt>
                <c:pt idx="1603">
                  <c:v>19.600000000000001</c:v>
                </c:pt>
                <c:pt idx="1604">
                  <c:v>18.2</c:v>
                </c:pt>
                <c:pt idx="1605">
                  <c:v>18.5</c:v>
                </c:pt>
                <c:pt idx="1606">
                  <c:v>19</c:v>
                </c:pt>
                <c:pt idx="1607">
                  <c:v>18.600000000000001</c:v>
                </c:pt>
                <c:pt idx="1608">
                  <c:v>18.8</c:v>
                </c:pt>
                <c:pt idx="1609">
                  <c:v>18.399999999999999</c:v>
                </c:pt>
                <c:pt idx="1610">
                  <c:v>18.3</c:v>
                </c:pt>
                <c:pt idx="1611">
                  <c:v>17.7</c:v>
                </c:pt>
                <c:pt idx="1612">
                  <c:v>17.600000000000001</c:v>
                </c:pt>
                <c:pt idx="1613">
                  <c:v>18.2</c:v>
                </c:pt>
                <c:pt idx="1614">
                  <c:v>17.600000000000001</c:v>
                </c:pt>
                <c:pt idx="1615">
                  <c:v>17.100000000000001</c:v>
                </c:pt>
                <c:pt idx="1616">
                  <c:v>16.8</c:v>
                </c:pt>
                <c:pt idx="1617">
                  <c:v>16.600000000000001</c:v>
                </c:pt>
                <c:pt idx="1618">
                  <c:v>16.8</c:v>
                </c:pt>
                <c:pt idx="1619">
                  <c:v>16.3</c:v>
                </c:pt>
                <c:pt idx="1620">
                  <c:v>16.100000000000001</c:v>
                </c:pt>
                <c:pt idx="1621">
                  <c:v>16.3</c:v>
                </c:pt>
                <c:pt idx="1622">
                  <c:v>16.899999999999999</c:v>
                </c:pt>
                <c:pt idx="1623">
                  <c:v>16.8</c:v>
                </c:pt>
                <c:pt idx="1624">
                  <c:v>15.5</c:v>
                </c:pt>
                <c:pt idx="1625">
                  <c:v>15.3</c:v>
                </c:pt>
                <c:pt idx="1626">
                  <c:v>15.3</c:v>
                </c:pt>
                <c:pt idx="1627">
                  <c:v>16.3</c:v>
                </c:pt>
                <c:pt idx="1628">
                  <c:v>16</c:v>
                </c:pt>
                <c:pt idx="1629">
                  <c:v>16.600000000000001</c:v>
                </c:pt>
                <c:pt idx="1630">
                  <c:v>14.8</c:v>
                </c:pt>
                <c:pt idx="1631">
                  <c:v>14.7</c:v>
                </c:pt>
                <c:pt idx="1632">
                  <c:v>13.5</c:v>
                </c:pt>
                <c:pt idx="1633">
                  <c:v>15</c:v>
                </c:pt>
                <c:pt idx="1634">
                  <c:v>15.1</c:v>
                </c:pt>
                <c:pt idx="1635">
                  <c:v>16.2</c:v>
                </c:pt>
                <c:pt idx="1636">
                  <c:v>14.9</c:v>
                </c:pt>
                <c:pt idx="1637">
                  <c:v>15.3</c:v>
                </c:pt>
                <c:pt idx="1638">
                  <c:v>14.8</c:v>
                </c:pt>
                <c:pt idx="1639">
                  <c:v>15.2</c:v>
                </c:pt>
                <c:pt idx="1640">
                  <c:v>16.2</c:v>
                </c:pt>
                <c:pt idx="1641">
                  <c:v>15.6</c:v>
                </c:pt>
                <c:pt idx="1642">
                  <c:v>15.3</c:v>
                </c:pt>
                <c:pt idx="1643">
                  <c:v>14.7</c:v>
                </c:pt>
                <c:pt idx="1644">
                  <c:v>15.2</c:v>
                </c:pt>
                <c:pt idx="1645">
                  <c:v>15.9</c:v>
                </c:pt>
                <c:pt idx="1646">
                  <c:v>16</c:v>
                </c:pt>
                <c:pt idx="1647">
                  <c:v>16.3</c:v>
                </c:pt>
                <c:pt idx="1648">
                  <c:v>15.5</c:v>
                </c:pt>
                <c:pt idx="1649">
                  <c:v>16.600000000000001</c:v>
                </c:pt>
                <c:pt idx="1650">
                  <c:v>17.399999999999999</c:v>
                </c:pt>
                <c:pt idx="1651">
                  <c:v>17.3</c:v>
                </c:pt>
                <c:pt idx="1652">
                  <c:v>16.3</c:v>
                </c:pt>
                <c:pt idx="1653">
                  <c:v>16.3</c:v>
                </c:pt>
                <c:pt idx="1654">
                  <c:v>15.4</c:v>
                </c:pt>
                <c:pt idx="1655">
                  <c:v>16.3</c:v>
                </c:pt>
                <c:pt idx="1656">
                  <c:v>15.2</c:v>
                </c:pt>
                <c:pt idx="1657">
                  <c:v>16.899999999999999</c:v>
                </c:pt>
                <c:pt idx="1658">
                  <c:v>16.100000000000001</c:v>
                </c:pt>
                <c:pt idx="1659">
                  <c:v>16.2</c:v>
                </c:pt>
                <c:pt idx="1660">
                  <c:v>17</c:v>
                </c:pt>
                <c:pt idx="1661">
                  <c:v>15.3</c:v>
                </c:pt>
                <c:pt idx="1662">
                  <c:v>16.399999999999999</c:v>
                </c:pt>
                <c:pt idx="1663">
                  <c:v>16.3</c:v>
                </c:pt>
                <c:pt idx="1664">
                  <c:v>15.8</c:v>
                </c:pt>
                <c:pt idx="1665">
                  <c:v>15.4</c:v>
                </c:pt>
                <c:pt idx="1666">
                  <c:v>15.6</c:v>
                </c:pt>
                <c:pt idx="1667">
                  <c:v>17.2</c:v>
                </c:pt>
                <c:pt idx="1668">
                  <c:v>16.399999999999999</c:v>
                </c:pt>
                <c:pt idx="1669">
                  <c:v>17.399999999999999</c:v>
                </c:pt>
                <c:pt idx="1670">
                  <c:v>17.399999999999999</c:v>
                </c:pt>
                <c:pt idx="1671">
                  <c:v>15.9</c:v>
                </c:pt>
                <c:pt idx="1672">
                  <c:v>17.399999999999999</c:v>
                </c:pt>
                <c:pt idx="1673">
                  <c:v>16.3</c:v>
                </c:pt>
                <c:pt idx="1674">
                  <c:v>16.399999999999999</c:v>
                </c:pt>
                <c:pt idx="1675">
                  <c:v>16.7</c:v>
                </c:pt>
                <c:pt idx="1676">
                  <c:v>16.8</c:v>
                </c:pt>
                <c:pt idx="1677">
                  <c:v>16.600000000000001</c:v>
                </c:pt>
                <c:pt idx="1678">
                  <c:v>16.600000000000001</c:v>
                </c:pt>
                <c:pt idx="1679">
                  <c:v>15.3</c:v>
                </c:pt>
                <c:pt idx="1680">
                  <c:v>16.600000000000001</c:v>
                </c:pt>
                <c:pt idx="1681">
                  <c:v>15.9</c:v>
                </c:pt>
                <c:pt idx="1682">
                  <c:v>16.8</c:v>
                </c:pt>
                <c:pt idx="1683">
                  <c:v>17.100000000000001</c:v>
                </c:pt>
                <c:pt idx="1684">
                  <c:v>16</c:v>
                </c:pt>
                <c:pt idx="1685">
                  <c:v>15.9</c:v>
                </c:pt>
                <c:pt idx="1686">
                  <c:v>16.7</c:v>
                </c:pt>
                <c:pt idx="1687">
                  <c:v>16.399999999999999</c:v>
                </c:pt>
                <c:pt idx="1688">
                  <c:v>15.6</c:v>
                </c:pt>
                <c:pt idx="1689">
                  <c:v>16.2</c:v>
                </c:pt>
                <c:pt idx="1690">
                  <c:v>15.1</c:v>
                </c:pt>
                <c:pt idx="1691">
                  <c:v>16.2</c:v>
                </c:pt>
                <c:pt idx="1692">
                  <c:v>16</c:v>
                </c:pt>
                <c:pt idx="1693">
                  <c:v>15.4</c:v>
                </c:pt>
                <c:pt idx="1694">
                  <c:v>14.5</c:v>
                </c:pt>
                <c:pt idx="1695">
                  <c:v>16.3</c:v>
                </c:pt>
                <c:pt idx="1696">
                  <c:v>15</c:v>
                </c:pt>
                <c:pt idx="1697">
                  <c:v>15</c:v>
                </c:pt>
                <c:pt idx="1698">
                  <c:v>14.5</c:v>
                </c:pt>
                <c:pt idx="1699">
                  <c:v>15.9</c:v>
                </c:pt>
                <c:pt idx="1700">
                  <c:v>14.6</c:v>
                </c:pt>
                <c:pt idx="1701">
                  <c:v>14.6</c:v>
                </c:pt>
                <c:pt idx="1702">
                  <c:v>14.2</c:v>
                </c:pt>
                <c:pt idx="1703">
                  <c:v>13.9</c:v>
                </c:pt>
                <c:pt idx="1704">
                  <c:v>14.3</c:v>
                </c:pt>
                <c:pt idx="1705">
                  <c:v>14.2</c:v>
                </c:pt>
                <c:pt idx="1706">
                  <c:v>13.5</c:v>
                </c:pt>
                <c:pt idx="1707">
                  <c:v>12.8</c:v>
                </c:pt>
                <c:pt idx="1708">
                  <c:v>13.8</c:v>
                </c:pt>
                <c:pt idx="1709">
                  <c:v>12.9</c:v>
                </c:pt>
                <c:pt idx="1710">
                  <c:v>13.1</c:v>
                </c:pt>
                <c:pt idx="1711">
                  <c:v>13.7</c:v>
                </c:pt>
                <c:pt idx="1712">
                  <c:v>14.2</c:v>
                </c:pt>
                <c:pt idx="1713">
                  <c:v>12.5</c:v>
                </c:pt>
                <c:pt idx="1714">
                  <c:v>13.5</c:v>
                </c:pt>
                <c:pt idx="1715">
                  <c:v>13</c:v>
                </c:pt>
                <c:pt idx="1716">
                  <c:v>13</c:v>
                </c:pt>
                <c:pt idx="1717">
                  <c:v>13.8</c:v>
                </c:pt>
                <c:pt idx="1718">
                  <c:v>11.7</c:v>
                </c:pt>
                <c:pt idx="1719">
                  <c:v>11.9</c:v>
                </c:pt>
                <c:pt idx="1720">
                  <c:v>12.2</c:v>
                </c:pt>
                <c:pt idx="1721">
                  <c:v>12.1</c:v>
                </c:pt>
                <c:pt idx="1722">
                  <c:v>12.5</c:v>
                </c:pt>
                <c:pt idx="1723">
                  <c:v>12.2</c:v>
                </c:pt>
                <c:pt idx="1724">
                  <c:v>11.9</c:v>
                </c:pt>
                <c:pt idx="1725">
                  <c:v>12.9</c:v>
                </c:pt>
                <c:pt idx="1726">
                  <c:v>12.5</c:v>
                </c:pt>
                <c:pt idx="1727">
                  <c:v>12</c:v>
                </c:pt>
                <c:pt idx="1728">
                  <c:v>12.1</c:v>
                </c:pt>
                <c:pt idx="1729">
                  <c:v>11.4</c:v>
                </c:pt>
                <c:pt idx="1730">
                  <c:v>12</c:v>
                </c:pt>
                <c:pt idx="1731">
                  <c:v>12.6</c:v>
                </c:pt>
                <c:pt idx="1732">
                  <c:v>11.2</c:v>
                </c:pt>
                <c:pt idx="1733">
                  <c:v>11.6</c:v>
                </c:pt>
                <c:pt idx="1734">
                  <c:v>11.7</c:v>
                </c:pt>
                <c:pt idx="1735">
                  <c:v>12</c:v>
                </c:pt>
                <c:pt idx="1736">
                  <c:v>12.4</c:v>
                </c:pt>
                <c:pt idx="1737">
                  <c:v>12.8</c:v>
                </c:pt>
                <c:pt idx="1738">
                  <c:v>12</c:v>
                </c:pt>
                <c:pt idx="1739">
                  <c:v>13</c:v>
                </c:pt>
                <c:pt idx="1740">
                  <c:v>13.1</c:v>
                </c:pt>
                <c:pt idx="1741">
                  <c:v>11.9</c:v>
                </c:pt>
                <c:pt idx="1742">
                  <c:v>12.8</c:v>
                </c:pt>
                <c:pt idx="1743">
                  <c:v>12.6</c:v>
                </c:pt>
                <c:pt idx="1744">
                  <c:v>11.7</c:v>
                </c:pt>
                <c:pt idx="1745">
                  <c:v>12.8</c:v>
                </c:pt>
                <c:pt idx="1746">
                  <c:v>12.3</c:v>
                </c:pt>
                <c:pt idx="1747">
                  <c:v>12.5</c:v>
                </c:pt>
                <c:pt idx="1748">
                  <c:v>12</c:v>
                </c:pt>
                <c:pt idx="1749">
                  <c:v>13</c:v>
                </c:pt>
                <c:pt idx="1750">
                  <c:v>12.6</c:v>
                </c:pt>
                <c:pt idx="1751">
                  <c:v>13.2</c:v>
                </c:pt>
                <c:pt idx="1752">
                  <c:v>12.4</c:v>
                </c:pt>
                <c:pt idx="1753">
                  <c:v>12.9</c:v>
                </c:pt>
                <c:pt idx="1754">
                  <c:v>12.7</c:v>
                </c:pt>
                <c:pt idx="1755">
                  <c:v>12.2</c:v>
                </c:pt>
                <c:pt idx="1756">
                  <c:v>13.7</c:v>
                </c:pt>
                <c:pt idx="1757">
                  <c:v>14.2</c:v>
                </c:pt>
                <c:pt idx="1758">
                  <c:v>13.6</c:v>
                </c:pt>
                <c:pt idx="1759">
                  <c:v>12.8</c:v>
                </c:pt>
                <c:pt idx="1760">
                  <c:v>14.3</c:v>
                </c:pt>
                <c:pt idx="1761">
                  <c:v>14.3</c:v>
                </c:pt>
                <c:pt idx="1762">
                  <c:v>13.8</c:v>
                </c:pt>
                <c:pt idx="1763">
                  <c:v>13.5</c:v>
                </c:pt>
                <c:pt idx="1764">
                  <c:v>14.6</c:v>
                </c:pt>
                <c:pt idx="1765">
                  <c:v>14.2</c:v>
                </c:pt>
                <c:pt idx="1766">
                  <c:v>13.8</c:v>
                </c:pt>
                <c:pt idx="1767">
                  <c:v>14.6</c:v>
                </c:pt>
                <c:pt idx="1768">
                  <c:v>14.5</c:v>
                </c:pt>
                <c:pt idx="1769">
                  <c:v>14.4</c:v>
                </c:pt>
                <c:pt idx="1770">
                  <c:v>15.2</c:v>
                </c:pt>
                <c:pt idx="1771">
                  <c:v>15</c:v>
                </c:pt>
                <c:pt idx="1772">
                  <c:v>13.6</c:v>
                </c:pt>
                <c:pt idx="1773">
                  <c:v>14.4</c:v>
                </c:pt>
                <c:pt idx="1774">
                  <c:v>13.8</c:v>
                </c:pt>
                <c:pt idx="1775">
                  <c:v>15.2</c:v>
                </c:pt>
                <c:pt idx="1776">
                  <c:v>15</c:v>
                </c:pt>
                <c:pt idx="1777">
                  <c:v>14.8</c:v>
                </c:pt>
                <c:pt idx="1778">
                  <c:v>15.1</c:v>
                </c:pt>
                <c:pt idx="1779">
                  <c:v>14.3</c:v>
                </c:pt>
                <c:pt idx="1780">
                  <c:v>14.9</c:v>
                </c:pt>
                <c:pt idx="1781">
                  <c:v>14.2</c:v>
                </c:pt>
                <c:pt idx="1782">
                  <c:v>14.5</c:v>
                </c:pt>
                <c:pt idx="1783">
                  <c:v>15.6</c:v>
                </c:pt>
                <c:pt idx="1784">
                  <c:v>15.5</c:v>
                </c:pt>
                <c:pt idx="1785">
                  <c:v>15.9</c:v>
                </c:pt>
                <c:pt idx="1786">
                  <c:v>18.3</c:v>
                </c:pt>
                <c:pt idx="1787">
                  <c:v>19</c:v>
                </c:pt>
                <c:pt idx="1788">
                  <c:v>20.2</c:v>
                </c:pt>
                <c:pt idx="1789">
                  <c:v>20.6</c:v>
                </c:pt>
                <c:pt idx="1790">
                  <c:v>22.2</c:v>
                </c:pt>
                <c:pt idx="1791">
                  <c:v>23.5</c:v>
                </c:pt>
                <c:pt idx="1792">
                  <c:v>22</c:v>
                </c:pt>
                <c:pt idx="1793">
                  <c:v>22.8</c:v>
                </c:pt>
                <c:pt idx="1794">
                  <c:v>24.7</c:v>
                </c:pt>
                <c:pt idx="1795">
                  <c:v>25.1</c:v>
                </c:pt>
                <c:pt idx="1796">
                  <c:v>25.4</c:v>
                </c:pt>
                <c:pt idx="1797">
                  <c:v>27.1</c:v>
                </c:pt>
                <c:pt idx="1798">
                  <c:v>27.8</c:v>
                </c:pt>
                <c:pt idx="1799">
                  <c:v>27.8</c:v>
                </c:pt>
                <c:pt idx="1800">
                  <c:v>26.2</c:v>
                </c:pt>
                <c:pt idx="1801">
                  <c:v>26</c:v>
                </c:pt>
                <c:pt idx="1802">
                  <c:v>25.9</c:v>
                </c:pt>
                <c:pt idx="1803">
                  <c:v>24.7</c:v>
                </c:pt>
                <c:pt idx="1804">
                  <c:v>22.4</c:v>
                </c:pt>
                <c:pt idx="1805">
                  <c:v>23.1</c:v>
                </c:pt>
                <c:pt idx="1806">
                  <c:v>22.3</c:v>
                </c:pt>
                <c:pt idx="1807">
                  <c:v>22</c:v>
                </c:pt>
                <c:pt idx="1808">
                  <c:v>20.9</c:v>
                </c:pt>
                <c:pt idx="1809">
                  <c:v>20.5</c:v>
                </c:pt>
                <c:pt idx="1810">
                  <c:v>18.5</c:v>
                </c:pt>
                <c:pt idx="1811">
                  <c:v>18.899999999999999</c:v>
                </c:pt>
                <c:pt idx="1812">
                  <c:v>18.100000000000001</c:v>
                </c:pt>
                <c:pt idx="1813">
                  <c:v>19.3</c:v>
                </c:pt>
                <c:pt idx="1814">
                  <c:v>17.899999999999999</c:v>
                </c:pt>
                <c:pt idx="1815">
                  <c:v>17.5</c:v>
                </c:pt>
                <c:pt idx="1816">
                  <c:v>18.100000000000001</c:v>
                </c:pt>
                <c:pt idx="1817">
                  <c:v>17.899999999999999</c:v>
                </c:pt>
                <c:pt idx="1818">
                  <c:v>16.7</c:v>
                </c:pt>
                <c:pt idx="1819">
                  <c:v>17.7</c:v>
                </c:pt>
                <c:pt idx="1820">
                  <c:v>18</c:v>
                </c:pt>
                <c:pt idx="1821">
                  <c:v>20.3</c:v>
                </c:pt>
                <c:pt idx="1822">
                  <c:v>18.899999999999999</c:v>
                </c:pt>
                <c:pt idx="1823">
                  <c:v>19.100000000000001</c:v>
                </c:pt>
                <c:pt idx="1824">
                  <c:v>18.899999999999999</c:v>
                </c:pt>
                <c:pt idx="1825">
                  <c:v>20.7</c:v>
                </c:pt>
                <c:pt idx="1826">
                  <c:v>21.2</c:v>
                </c:pt>
                <c:pt idx="1827">
                  <c:v>20.8</c:v>
                </c:pt>
                <c:pt idx="1828">
                  <c:v>21.9</c:v>
                </c:pt>
                <c:pt idx="1829">
                  <c:v>22.3</c:v>
                </c:pt>
                <c:pt idx="1830">
                  <c:v>23.1</c:v>
                </c:pt>
                <c:pt idx="1831">
                  <c:v>23.8</c:v>
                </c:pt>
                <c:pt idx="1832">
                  <c:v>23.7</c:v>
                </c:pt>
                <c:pt idx="1833">
                  <c:v>25.7</c:v>
                </c:pt>
                <c:pt idx="1834">
                  <c:v>25.5</c:v>
                </c:pt>
                <c:pt idx="1835">
                  <c:v>24.8</c:v>
                </c:pt>
                <c:pt idx="1836">
                  <c:v>24.6</c:v>
                </c:pt>
                <c:pt idx="1837">
                  <c:v>27</c:v>
                </c:pt>
                <c:pt idx="1838">
                  <c:v>27.2</c:v>
                </c:pt>
                <c:pt idx="1839">
                  <c:v>27</c:v>
                </c:pt>
                <c:pt idx="1840">
                  <c:v>26.4</c:v>
                </c:pt>
                <c:pt idx="1841">
                  <c:v>25.7</c:v>
                </c:pt>
                <c:pt idx="1842">
                  <c:v>26.5</c:v>
                </c:pt>
                <c:pt idx="1843">
                  <c:v>27.7</c:v>
                </c:pt>
                <c:pt idx="1844">
                  <c:v>26.1</c:v>
                </c:pt>
                <c:pt idx="1845">
                  <c:v>28.2</c:v>
                </c:pt>
                <c:pt idx="1846">
                  <c:v>25.7</c:v>
                </c:pt>
                <c:pt idx="1847">
                  <c:v>26.6</c:v>
                </c:pt>
                <c:pt idx="1848">
                  <c:v>26.4</c:v>
                </c:pt>
                <c:pt idx="1849">
                  <c:v>27.1</c:v>
                </c:pt>
                <c:pt idx="1850">
                  <c:v>25.8</c:v>
                </c:pt>
                <c:pt idx="1851">
                  <c:v>27.1</c:v>
                </c:pt>
                <c:pt idx="1852">
                  <c:v>24.9</c:v>
                </c:pt>
                <c:pt idx="1853">
                  <c:v>27</c:v>
                </c:pt>
                <c:pt idx="1854">
                  <c:v>27.2</c:v>
                </c:pt>
                <c:pt idx="1855">
                  <c:v>26.7</c:v>
                </c:pt>
                <c:pt idx="1856">
                  <c:v>27.5</c:v>
                </c:pt>
                <c:pt idx="1857">
                  <c:v>26.6</c:v>
                </c:pt>
                <c:pt idx="1858">
                  <c:v>26.1</c:v>
                </c:pt>
                <c:pt idx="1859">
                  <c:v>27.6</c:v>
                </c:pt>
                <c:pt idx="1860">
                  <c:v>26.5</c:v>
                </c:pt>
                <c:pt idx="1861">
                  <c:v>27.6</c:v>
                </c:pt>
                <c:pt idx="1862">
                  <c:v>28</c:v>
                </c:pt>
                <c:pt idx="1863">
                  <c:v>26.8</c:v>
                </c:pt>
                <c:pt idx="1864">
                  <c:v>26.6</c:v>
                </c:pt>
                <c:pt idx="1865">
                  <c:v>28.3</c:v>
                </c:pt>
                <c:pt idx="1866">
                  <c:v>26.8</c:v>
                </c:pt>
                <c:pt idx="1867">
                  <c:v>28</c:v>
                </c:pt>
                <c:pt idx="1868">
                  <c:v>28.6</c:v>
                </c:pt>
                <c:pt idx="1869">
                  <c:v>27.8</c:v>
                </c:pt>
                <c:pt idx="1870">
                  <c:v>26.8</c:v>
                </c:pt>
                <c:pt idx="1871">
                  <c:v>26.7</c:v>
                </c:pt>
                <c:pt idx="1872">
                  <c:v>28.5</c:v>
                </c:pt>
                <c:pt idx="1873">
                  <c:v>28.4</c:v>
                </c:pt>
                <c:pt idx="1874">
                  <c:v>28.6</c:v>
                </c:pt>
                <c:pt idx="1875">
                  <c:v>26.6</c:v>
                </c:pt>
                <c:pt idx="1876">
                  <c:v>27.5</c:v>
                </c:pt>
                <c:pt idx="1877">
                  <c:v>26.7</c:v>
                </c:pt>
                <c:pt idx="1878">
                  <c:v>26.6</c:v>
                </c:pt>
                <c:pt idx="1879">
                  <c:v>26.8</c:v>
                </c:pt>
                <c:pt idx="1880">
                  <c:v>26</c:v>
                </c:pt>
                <c:pt idx="1881">
                  <c:v>27</c:v>
                </c:pt>
                <c:pt idx="1882">
                  <c:v>26.5</c:v>
                </c:pt>
                <c:pt idx="1883">
                  <c:v>27.3</c:v>
                </c:pt>
                <c:pt idx="1884">
                  <c:v>26.6</c:v>
                </c:pt>
                <c:pt idx="1885">
                  <c:v>26.3</c:v>
                </c:pt>
                <c:pt idx="1886">
                  <c:v>26.2</c:v>
                </c:pt>
                <c:pt idx="1887">
                  <c:v>25.5</c:v>
                </c:pt>
                <c:pt idx="1888">
                  <c:v>27.6</c:v>
                </c:pt>
                <c:pt idx="1889">
                  <c:v>26.5</c:v>
                </c:pt>
                <c:pt idx="1890">
                  <c:v>25.9</c:v>
                </c:pt>
                <c:pt idx="1891">
                  <c:v>27.5</c:v>
                </c:pt>
                <c:pt idx="1892">
                  <c:v>26.2</c:v>
                </c:pt>
                <c:pt idx="1893">
                  <c:v>27.6</c:v>
                </c:pt>
                <c:pt idx="1894">
                  <c:v>27.1</c:v>
                </c:pt>
                <c:pt idx="1895">
                  <c:v>25.6</c:v>
                </c:pt>
                <c:pt idx="1896">
                  <c:v>25.5</c:v>
                </c:pt>
                <c:pt idx="1897">
                  <c:v>26.4</c:v>
                </c:pt>
                <c:pt idx="1898">
                  <c:v>27.3</c:v>
                </c:pt>
                <c:pt idx="1899">
                  <c:v>26.6</c:v>
                </c:pt>
                <c:pt idx="1900">
                  <c:v>27.6</c:v>
                </c:pt>
                <c:pt idx="1901">
                  <c:v>28.4</c:v>
                </c:pt>
                <c:pt idx="1902">
                  <c:v>27.9</c:v>
                </c:pt>
                <c:pt idx="1903">
                  <c:v>27.5</c:v>
                </c:pt>
                <c:pt idx="1904">
                  <c:v>28.2</c:v>
                </c:pt>
                <c:pt idx="1905">
                  <c:v>28.4</c:v>
                </c:pt>
                <c:pt idx="1906">
                  <c:v>28.3</c:v>
                </c:pt>
                <c:pt idx="1907">
                  <c:v>28.3</c:v>
                </c:pt>
                <c:pt idx="1908">
                  <c:v>28.4</c:v>
                </c:pt>
                <c:pt idx="1909">
                  <c:v>28.8</c:v>
                </c:pt>
                <c:pt idx="1910">
                  <c:v>27.3</c:v>
                </c:pt>
                <c:pt idx="1911">
                  <c:v>27.9</c:v>
                </c:pt>
                <c:pt idx="1912">
                  <c:v>28.5</c:v>
                </c:pt>
                <c:pt idx="1913">
                  <c:v>28.7</c:v>
                </c:pt>
                <c:pt idx="1914">
                  <c:v>26.8</c:v>
                </c:pt>
                <c:pt idx="1915">
                  <c:v>27.9</c:v>
                </c:pt>
                <c:pt idx="1916">
                  <c:v>27</c:v>
                </c:pt>
                <c:pt idx="1917">
                  <c:v>27.7</c:v>
                </c:pt>
                <c:pt idx="1918">
                  <c:v>26.1</c:v>
                </c:pt>
                <c:pt idx="1919">
                  <c:v>26.6</c:v>
                </c:pt>
                <c:pt idx="1920">
                  <c:v>25.6</c:v>
                </c:pt>
                <c:pt idx="1921">
                  <c:v>25.7</c:v>
                </c:pt>
                <c:pt idx="1922">
                  <c:v>25.3</c:v>
                </c:pt>
                <c:pt idx="1923">
                  <c:v>25.7</c:v>
                </c:pt>
                <c:pt idx="1924">
                  <c:v>25.7</c:v>
                </c:pt>
                <c:pt idx="1925">
                  <c:v>26.1</c:v>
                </c:pt>
                <c:pt idx="1926">
                  <c:v>23.9</c:v>
                </c:pt>
                <c:pt idx="1927">
                  <c:v>24.7</c:v>
                </c:pt>
                <c:pt idx="1928">
                  <c:v>24.8</c:v>
                </c:pt>
                <c:pt idx="1929">
                  <c:v>24.7</c:v>
                </c:pt>
                <c:pt idx="1930">
                  <c:v>23.1</c:v>
                </c:pt>
                <c:pt idx="1931">
                  <c:v>24.2</c:v>
                </c:pt>
                <c:pt idx="1932">
                  <c:v>21.8</c:v>
                </c:pt>
                <c:pt idx="1933">
                  <c:v>22.1</c:v>
                </c:pt>
                <c:pt idx="1934">
                  <c:v>23.1</c:v>
                </c:pt>
                <c:pt idx="1935">
                  <c:v>23.8</c:v>
                </c:pt>
                <c:pt idx="1936">
                  <c:v>21.9</c:v>
                </c:pt>
                <c:pt idx="1937">
                  <c:v>22.5</c:v>
                </c:pt>
                <c:pt idx="1938">
                  <c:v>23.4</c:v>
                </c:pt>
                <c:pt idx="1939">
                  <c:v>22.2</c:v>
                </c:pt>
                <c:pt idx="1940">
                  <c:v>21.7</c:v>
                </c:pt>
                <c:pt idx="1941">
                  <c:v>22.1</c:v>
                </c:pt>
                <c:pt idx="1942">
                  <c:v>22.3</c:v>
                </c:pt>
                <c:pt idx="1943">
                  <c:v>21.8</c:v>
                </c:pt>
                <c:pt idx="1944">
                  <c:v>22.1</c:v>
                </c:pt>
                <c:pt idx="1945">
                  <c:v>23.5</c:v>
                </c:pt>
                <c:pt idx="1946">
                  <c:v>21.9</c:v>
                </c:pt>
                <c:pt idx="1947">
                  <c:v>21</c:v>
                </c:pt>
                <c:pt idx="1948">
                  <c:v>22.6</c:v>
                </c:pt>
                <c:pt idx="1949">
                  <c:v>24.7</c:v>
                </c:pt>
                <c:pt idx="1950">
                  <c:v>22.1</c:v>
                </c:pt>
                <c:pt idx="1951">
                  <c:v>22.6</c:v>
                </c:pt>
                <c:pt idx="1952">
                  <c:v>24.3</c:v>
                </c:pt>
                <c:pt idx="1953">
                  <c:v>23</c:v>
                </c:pt>
                <c:pt idx="1954">
                  <c:v>24.6</c:v>
                </c:pt>
                <c:pt idx="1955">
                  <c:v>22.8</c:v>
                </c:pt>
                <c:pt idx="1956">
                  <c:v>23.1</c:v>
                </c:pt>
                <c:pt idx="1957">
                  <c:v>24.5</c:v>
                </c:pt>
                <c:pt idx="1958">
                  <c:v>24.7</c:v>
                </c:pt>
                <c:pt idx="1959">
                  <c:v>23.9</c:v>
                </c:pt>
                <c:pt idx="1960">
                  <c:v>24.9</c:v>
                </c:pt>
                <c:pt idx="1961">
                  <c:v>24.9</c:v>
                </c:pt>
                <c:pt idx="1962">
                  <c:v>24</c:v>
                </c:pt>
                <c:pt idx="1963">
                  <c:v>24.5</c:v>
                </c:pt>
                <c:pt idx="1964">
                  <c:v>26</c:v>
                </c:pt>
                <c:pt idx="1965">
                  <c:v>25.9</c:v>
                </c:pt>
                <c:pt idx="1966">
                  <c:v>25</c:v>
                </c:pt>
                <c:pt idx="1967">
                  <c:v>24.9</c:v>
                </c:pt>
                <c:pt idx="1968">
                  <c:v>25.7</c:v>
                </c:pt>
                <c:pt idx="1969">
                  <c:v>25.9</c:v>
                </c:pt>
                <c:pt idx="1970">
                  <c:v>27.5</c:v>
                </c:pt>
                <c:pt idx="1971">
                  <c:v>26.6</c:v>
                </c:pt>
                <c:pt idx="1972">
                  <c:v>26.2</c:v>
                </c:pt>
                <c:pt idx="1973">
                  <c:v>25.9</c:v>
                </c:pt>
                <c:pt idx="1974">
                  <c:v>27.1</c:v>
                </c:pt>
                <c:pt idx="1975">
                  <c:v>26.5</c:v>
                </c:pt>
                <c:pt idx="1976">
                  <c:v>25.8</c:v>
                </c:pt>
                <c:pt idx="1977">
                  <c:v>27.6</c:v>
                </c:pt>
                <c:pt idx="1978">
                  <c:v>25.9</c:v>
                </c:pt>
                <c:pt idx="1979">
                  <c:v>26.1</c:v>
                </c:pt>
                <c:pt idx="1980">
                  <c:v>24.9</c:v>
                </c:pt>
                <c:pt idx="1981">
                  <c:v>25.6</c:v>
                </c:pt>
                <c:pt idx="1982">
                  <c:v>26.4</c:v>
                </c:pt>
                <c:pt idx="1983">
                  <c:v>25.7</c:v>
                </c:pt>
                <c:pt idx="1984">
                  <c:v>26.1</c:v>
                </c:pt>
                <c:pt idx="1985">
                  <c:v>25.7</c:v>
                </c:pt>
                <c:pt idx="1986">
                  <c:v>25.3</c:v>
                </c:pt>
                <c:pt idx="1987">
                  <c:v>25.1</c:v>
                </c:pt>
                <c:pt idx="1988">
                  <c:v>25.5</c:v>
                </c:pt>
                <c:pt idx="1989">
                  <c:v>25.8</c:v>
                </c:pt>
                <c:pt idx="1990">
                  <c:v>25.4</c:v>
                </c:pt>
                <c:pt idx="1991">
                  <c:v>26.2</c:v>
                </c:pt>
                <c:pt idx="1992">
                  <c:v>25</c:v>
                </c:pt>
                <c:pt idx="1993">
                  <c:v>25.2</c:v>
                </c:pt>
                <c:pt idx="1994">
                  <c:v>24.8</c:v>
                </c:pt>
                <c:pt idx="1995">
                  <c:v>24.9</c:v>
                </c:pt>
                <c:pt idx="1996">
                  <c:v>24.6</c:v>
                </c:pt>
                <c:pt idx="1997">
                  <c:v>24.8</c:v>
                </c:pt>
                <c:pt idx="1998">
                  <c:v>24.2</c:v>
                </c:pt>
                <c:pt idx="1999">
                  <c:v>24.7</c:v>
                </c:pt>
                <c:pt idx="2000">
                  <c:v>24</c:v>
                </c:pt>
                <c:pt idx="2001">
                  <c:v>25.3</c:v>
                </c:pt>
                <c:pt idx="2002">
                  <c:v>24.3</c:v>
                </c:pt>
                <c:pt idx="2003">
                  <c:v>23.3</c:v>
                </c:pt>
                <c:pt idx="2004">
                  <c:v>24.9</c:v>
                </c:pt>
                <c:pt idx="2005">
                  <c:v>24.2</c:v>
                </c:pt>
                <c:pt idx="2006">
                  <c:v>24.2</c:v>
                </c:pt>
                <c:pt idx="2007">
                  <c:v>24.4</c:v>
                </c:pt>
                <c:pt idx="2008">
                  <c:v>24.3</c:v>
                </c:pt>
                <c:pt idx="2009">
                  <c:v>24.4</c:v>
                </c:pt>
                <c:pt idx="2010">
                  <c:v>24.5</c:v>
                </c:pt>
                <c:pt idx="2011">
                  <c:v>23.9</c:v>
                </c:pt>
                <c:pt idx="2012">
                  <c:v>24.9</c:v>
                </c:pt>
                <c:pt idx="2013">
                  <c:v>24.9</c:v>
                </c:pt>
                <c:pt idx="2014">
                  <c:v>25.1</c:v>
                </c:pt>
                <c:pt idx="2015">
                  <c:v>25.5</c:v>
                </c:pt>
                <c:pt idx="2016">
                  <c:v>26.7</c:v>
                </c:pt>
                <c:pt idx="2017">
                  <c:v>24.9</c:v>
                </c:pt>
                <c:pt idx="2018">
                  <c:v>26.1</c:v>
                </c:pt>
                <c:pt idx="2019">
                  <c:v>26.4</c:v>
                </c:pt>
                <c:pt idx="2020">
                  <c:v>26.7</c:v>
                </c:pt>
                <c:pt idx="2021">
                  <c:v>26.1</c:v>
                </c:pt>
                <c:pt idx="2022">
                  <c:v>25.2</c:v>
                </c:pt>
                <c:pt idx="2023">
                  <c:v>26.6</c:v>
                </c:pt>
                <c:pt idx="2024">
                  <c:v>26.9</c:v>
                </c:pt>
                <c:pt idx="2025">
                  <c:v>26.6</c:v>
                </c:pt>
                <c:pt idx="2026">
                  <c:v>26.7</c:v>
                </c:pt>
                <c:pt idx="2027">
                  <c:v>27.8</c:v>
                </c:pt>
                <c:pt idx="2028">
                  <c:v>27.8</c:v>
                </c:pt>
                <c:pt idx="2029">
                  <c:v>28.7</c:v>
                </c:pt>
                <c:pt idx="2030">
                  <c:v>27.8</c:v>
                </c:pt>
                <c:pt idx="2031">
                  <c:v>29.3</c:v>
                </c:pt>
                <c:pt idx="2032">
                  <c:v>29.8</c:v>
                </c:pt>
                <c:pt idx="2033">
                  <c:v>29.5</c:v>
                </c:pt>
                <c:pt idx="2034">
                  <c:v>30.6</c:v>
                </c:pt>
                <c:pt idx="2035">
                  <c:v>29.6</c:v>
                </c:pt>
                <c:pt idx="2036">
                  <c:v>30.1</c:v>
                </c:pt>
                <c:pt idx="2037">
                  <c:v>30.3</c:v>
                </c:pt>
                <c:pt idx="2038">
                  <c:v>29.5</c:v>
                </c:pt>
                <c:pt idx="2039">
                  <c:v>29.8</c:v>
                </c:pt>
                <c:pt idx="2040">
                  <c:v>30.6</c:v>
                </c:pt>
                <c:pt idx="2041">
                  <c:v>30.2</c:v>
                </c:pt>
                <c:pt idx="2042">
                  <c:v>31</c:v>
                </c:pt>
                <c:pt idx="2043">
                  <c:v>31.5</c:v>
                </c:pt>
                <c:pt idx="2044">
                  <c:v>31.8</c:v>
                </c:pt>
                <c:pt idx="2045">
                  <c:v>31.6</c:v>
                </c:pt>
                <c:pt idx="2046">
                  <c:v>32.200000000000003</c:v>
                </c:pt>
                <c:pt idx="2047">
                  <c:v>30.8</c:v>
                </c:pt>
                <c:pt idx="2048">
                  <c:v>30.8</c:v>
                </c:pt>
                <c:pt idx="2049">
                  <c:v>29.8</c:v>
                </c:pt>
                <c:pt idx="2050">
                  <c:v>27.8</c:v>
                </c:pt>
                <c:pt idx="2051">
                  <c:v>28.7</c:v>
                </c:pt>
                <c:pt idx="2052">
                  <c:v>28.2</c:v>
                </c:pt>
                <c:pt idx="2053">
                  <c:v>28.5</c:v>
                </c:pt>
                <c:pt idx="2054">
                  <c:v>27.3</c:v>
                </c:pt>
                <c:pt idx="2055">
                  <c:v>29.4</c:v>
                </c:pt>
                <c:pt idx="2056">
                  <c:v>29.5</c:v>
                </c:pt>
                <c:pt idx="2057">
                  <c:v>32.4</c:v>
                </c:pt>
                <c:pt idx="2058">
                  <c:v>31.7</c:v>
                </c:pt>
                <c:pt idx="2059">
                  <c:v>31.3</c:v>
                </c:pt>
                <c:pt idx="2060">
                  <c:v>31.6</c:v>
                </c:pt>
                <c:pt idx="2061">
                  <c:v>31.5</c:v>
                </c:pt>
                <c:pt idx="2062">
                  <c:v>31.1</c:v>
                </c:pt>
                <c:pt idx="2063">
                  <c:v>29.6</c:v>
                </c:pt>
                <c:pt idx="2064">
                  <c:v>30.3</c:v>
                </c:pt>
                <c:pt idx="2065">
                  <c:v>30.8</c:v>
                </c:pt>
                <c:pt idx="2066">
                  <c:v>29.9</c:v>
                </c:pt>
                <c:pt idx="2067">
                  <c:v>30.4</c:v>
                </c:pt>
                <c:pt idx="2068">
                  <c:v>28.7</c:v>
                </c:pt>
                <c:pt idx="2069">
                  <c:v>31.1</c:v>
                </c:pt>
                <c:pt idx="2070">
                  <c:v>30</c:v>
                </c:pt>
                <c:pt idx="2071">
                  <c:v>28.6</c:v>
                </c:pt>
                <c:pt idx="2072">
                  <c:v>30.2</c:v>
                </c:pt>
                <c:pt idx="2073">
                  <c:v>29</c:v>
                </c:pt>
                <c:pt idx="2074">
                  <c:v>28.8</c:v>
                </c:pt>
                <c:pt idx="2075">
                  <c:v>29.3</c:v>
                </c:pt>
                <c:pt idx="2076">
                  <c:v>27.5</c:v>
                </c:pt>
                <c:pt idx="2077">
                  <c:v>28</c:v>
                </c:pt>
                <c:pt idx="2078">
                  <c:v>27.4</c:v>
                </c:pt>
                <c:pt idx="2079">
                  <c:v>26.5</c:v>
                </c:pt>
                <c:pt idx="2080">
                  <c:v>27.9</c:v>
                </c:pt>
                <c:pt idx="2081">
                  <c:v>26.9</c:v>
                </c:pt>
                <c:pt idx="2082">
                  <c:v>27</c:v>
                </c:pt>
                <c:pt idx="2083">
                  <c:v>27</c:v>
                </c:pt>
                <c:pt idx="2084">
                  <c:v>24.8</c:v>
                </c:pt>
                <c:pt idx="2085">
                  <c:v>25.9</c:v>
                </c:pt>
                <c:pt idx="2086">
                  <c:v>25.4</c:v>
                </c:pt>
                <c:pt idx="2087">
                  <c:v>26.3</c:v>
                </c:pt>
                <c:pt idx="2088">
                  <c:v>24</c:v>
                </c:pt>
                <c:pt idx="2089">
                  <c:v>23.1</c:v>
                </c:pt>
                <c:pt idx="2090">
                  <c:v>22.6</c:v>
                </c:pt>
                <c:pt idx="2091">
                  <c:v>22.5</c:v>
                </c:pt>
                <c:pt idx="2092">
                  <c:v>23.8</c:v>
                </c:pt>
                <c:pt idx="2093">
                  <c:v>24.8</c:v>
                </c:pt>
                <c:pt idx="2094">
                  <c:v>24.3</c:v>
                </c:pt>
                <c:pt idx="2095">
                  <c:v>24.6</c:v>
                </c:pt>
                <c:pt idx="2096">
                  <c:v>23.2</c:v>
                </c:pt>
                <c:pt idx="2097">
                  <c:v>23.3</c:v>
                </c:pt>
                <c:pt idx="2098">
                  <c:v>24.1</c:v>
                </c:pt>
                <c:pt idx="2099">
                  <c:v>24.1</c:v>
                </c:pt>
                <c:pt idx="2100">
                  <c:v>24.3</c:v>
                </c:pt>
                <c:pt idx="2101">
                  <c:v>24.5</c:v>
                </c:pt>
                <c:pt idx="2102">
                  <c:v>24.5</c:v>
                </c:pt>
                <c:pt idx="2103">
                  <c:v>24.2</c:v>
                </c:pt>
                <c:pt idx="2104">
                  <c:v>25.6</c:v>
                </c:pt>
                <c:pt idx="2105">
                  <c:v>26.7</c:v>
                </c:pt>
                <c:pt idx="2106">
                  <c:v>27</c:v>
                </c:pt>
                <c:pt idx="2107">
                  <c:v>28.4</c:v>
                </c:pt>
                <c:pt idx="2108">
                  <c:v>28.8</c:v>
                </c:pt>
                <c:pt idx="2109">
                  <c:v>28.7</c:v>
                </c:pt>
                <c:pt idx="2110">
                  <c:v>29.7</c:v>
                </c:pt>
                <c:pt idx="2111">
                  <c:v>29.7</c:v>
                </c:pt>
                <c:pt idx="2112">
                  <c:v>30.3</c:v>
                </c:pt>
                <c:pt idx="2113">
                  <c:v>30.1</c:v>
                </c:pt>
                <c:pt idx="2114">
                  <c:v>30.5</c:v>
                </c:pt>
                <c:pt idx="2115">
                  <c:v>32.200000000000003</c:v>
                </c:pt>
                <c:pt idx="2116">
                  <c:v>32</c:v>
                </c:pt>
                <c:pt idx="2117">
                  <c:v>33.299999999999997</c:v>
                </c:pt>
                <c:pt idx="2118">
                  <c:v>32.200000000000003</c:v>
                </c:pt>
                <c:pt idx="2119">
                  <c:v>31.5</c:v>
                </c:pt>
                <c:pt idx="2120">
                  <c:v>32.700000000000003</c:v>
                </c:pt>
                <c:pt idx="2121">
                  <c:v>33.200000000000003</c:v>
                </c:pt>
                <c:pt idx="2122">
                  <c:v>32.200000000000003</c:v>
                </c:pt>
                <c:pt idx="2123">
                  <c:v>32.6</c:v>
                </c:pt>
                <c:pt idx="2124">
                  <c:v>31.3</c:v>
                </c:pt>
                <c:pt idx="2125">
                  <c:v>32.799999999999997</c:v>
                </c:pt>
                <c:pt idx="2126">
                  <c:v>30.6</c:v>
                </c:pt>
                <c:pt idx="2127">
                  <c:v>30.3</c:v>
                </c:pt>
                <c:pt idx="2128">
                  <c:v>29.3</c:v>
                </c:pt>
                <c:pt idx="2129">
                  <c:v>29</c:v>
                </c:pt>
                <c:pt idx="2130">
                  <c:v>29.9</c:v>
                </c:pt>
                <c:pt idx="2131">
                  <c:v>30.2</c:v>
                </c:pt>
                <c:pt idx="2132">
                  <c:v>28.9</c:v>
                </c:pt>
                <c:pt idx="2133">
                  <c:v>28.6</c:v>
                </c:pt>
                <c:pt idx="2134">
                  <c:v>29.3</c:v>
                </c:pt>
                <c:pt idx="2135">
                  <c:v>27.4</c:v>
                </c:pt>
                <c:pt idx="2136">
                  <c:v>26.2</c:v>
                </c:pt>
                <c:pt idx="2137">
                  <c:v>26.3</c:v>
                </c:pt>
                <c:pt idx="2138">
                  <c:v>25.4</c:v>
                </c:pt>
                <c:pt idx="2139">
                  <c:v>26.2</c:v>
                </c:pt>
                <c:pt idx="2140">
                  <c:v>25.4</c:v>
                </c:pt>
                <c:pt idx="2141">
                  <c:v>24.5</c:v>
                </c:pt>
                <c:pt idx="2142">
                  <c:v>25.3</c:v>
                </c:pt>
                <c:pt idx="2143">
                  <c:v>24.5</c:v>
                </c:pt>
                <c:pt idx="2144">
                  <c:v>24.9</c:v>
                </c:pt>
                <c:pt idx="2145">
                  <c:v>24.3</c:v>
                </c:pt>
                <c:pt idx="2146">
                  <c:v>24.5</c:v>
                </c:pt>
                <c:pt idx="2147">
                  <c:v>24.3</c:v>
                </c:pt>
                <c:pt idx="2148">
                  <c:v>22.8</c:v>
                </c:pt>
                <c:pt idx="2149">
                  <c:v>23.1</c:v>
                </c:pt>
                <c:pt idx="2150">
                  <c:v>22.7</c:v>
                </c:pt>
                <c:pt idx="2151">
                  <c:v>23.1</c:v>
                </c:pt>
                <c:pt idx="2152">
                  <c:v>22.7</c:v>
                </c:pt>
                <c:pt idx="2153">
                  <c:v>22.4</c:v>
                </c:pt>
                <c:pt idx="2154">
                  <c:v>21.1</c:v>
                </c:pt>
                <c:pt idx="2155">
                  <c:v>21.5</c:v>
                </c:pt>
                <c:pt idx="2156">
                  <c:v>22.1</c:v>
                </c:pt>
                <c:pt idx="2157">
                  <c:v>21.9</c:v>
                </c:pt>
                <c:pt idx="2158">
                  <c:v>20.5</c:v>
                </c:pt>
                <c:pt idx="2159">
                  <c:v>20.8</c:v>
                </c:pt>
                <c:pt idx="2160">
                  <c:v>20.399999999999999</c:v>
                </c:pt>
                <c:pt idx="2161">
                  <c:v>19.399999999999999</c:v>
                </c:pt>
                <c:pt idx="2162">
                  <c:v>19.5</c:v>
                </c:pt>
                <c:pt idx="2163">
                  <c:v>17.8</c:v>
                </c:pt>
                <c:pt idx="2164">
                  <c:v>17.399999999999999</c:v>
                </c:pt>
                <c:pt idx="2165">
                  <c:v>17.899999999999999</c:v>
                </c:pt>
                <c:pt idx="2166">
                  <c:v>17.7</c:v>
                </c:pt>
                <c:pt idx="2167">
                  <c:v>17.2</c:v>
                </c:pt>
                <c:pt idx="2168">
                  <c:v>16.3</c:v>
                </c:pt>
                <c:pt idx="2169">
                  <c:v>18.2</c:v>
                </c:pt>
                <c:pt idx="2170">
                  <c:v>16.899999999999999</c:v>
                </c:pt>
                <c:pt idx="2171">
                  <c:v>17.5</c:v>
                </c:pt>
                <c:pt idx="2172">
                  <c:v>16.399999999999999</c:v>
                </c:pt>
                <c:pt idx="2173">
                  <c:v>17.5</c:v>
                </c:pt>
                <c:pt idx="2174">
                  <c:v>17</c:v>
                </c:pt>
                <c:pt idx="2175">
                  <c:v>15.9</c:v>
                </c:pt>
                <c:pt idx="2176">
                  <c:v>17.5</c:v>
                </c:pt>
                <c:pt idx="2177">
                  <c:v>17.3</c:v>
                </c:pt>
                <c:pt idx="2178">
                  <c:v>16.5</c:v>
                </c:pt>
                <c:pt idx="2179">
                  <c:v>16.399999999999999</c:v>
                </c:pt>
                <c:pt idx="2180">
                  <c:v>17.600000000000001</c:v>
                </c:pt>
                <c:pt idx="2181">
                  <c:v>17.2</c:v>
                </c:pt>
                <c:pt idx="2182">
                  <c:v>16.8</c:v>
                </c:pt>
                <c:pt idx="2183">
                  <c:v>17.3</c:v>
                </c:pt>
                <c:pt idx="2184">
                  <c:v>16.2</c:v>
                </c:pt>
                <c:pt idx="2185">
                  <c:v>17</c:v>
                </c:pt>
                <c:pt idx="2186">
                  <c:v>17.100000000000001</c:v>
                </c:pt>
                <c:pt idx="2187">
                  <c:v>16.7</c:v>
                </c:pt>
                <c:pt idx="2188">
                  <c:v>17.3</c:v>
                </c:pt>
                <c:pt idx="2189">
                  <c:v>17.8</c:v>
                </c:pt>
                <c:pt idx="2190">
                  <c:v>18.3</c:v>
                </c:pt>
                <c:pt idx="2191">
                  <c:v>19</c:v>
                </c:pt>
                <c:pt idx="2192">
                  <c:v>17.600000000000001</c:v>
                </c:pt>
                <c:pt idx="2193">
                  <c:v>19.2</c:v>
                </c:pt>
                <c:pt idx="2194">
                  <c:v>18.3</c:v>
                </c:pt>
                <c:pt idx="2195">
                  <c:v>19.5</c:v>
                </c:pt>
                <c:pt idx="2196">
                  <c:v>19.100000000000001</c:v>
                </c:pt>
                <c:pt idx="2197">
                  <c:v>19</c:v>
                </c:pt>
                <c:pt idx="2198">
                  <c:v>20.399999999999999</c:v>
                </c:pt>
                <c:pt idx="2199">
                  <c:v>18.7</c:v>
                </c:pt>
                <c:pt idx="2200">
                  <c:v>18.8</c:v>
                </c:pt>
                <c:pt idx="2201">
                  <c:v>20</c:v>
                </c:pt>
                <c:pt idx="2202">
                  <c:v>20.5</c:v>
                </c:pt>
                <c:pt idx="2203">
                  <c:v>20.5</c:v>
                </c:pt>
                <c:pt idx="2204">
                  <c:v>19.3</c:v>
                </c:pt>
                <c:pt idx="2205">
                  <c:v>21.4</c:v>
                </c:pt>
                <c:pt idx="2206">
                  <c:v>20.7</c:v>
                </c:pt>
                <c:pt idx="2207">
                  <c:v>21.3</c:v>
                </c:pt>
                <c:pt idx="2208">
                  <c:v>21.5</c:v>
                </c:pt>
                <c:pt idx="2209">
                  <c:v>20.8</c:v>
                </c:pt>
                <c:pt idx="2210">
                  <c:v>21.2</c:v>
                </c:pt>
                <c:pt idx="2211">
                  <c:v>22</c:v>
                </c:pt>
                <c:pt idx="2212">
                  <c:v>21.1</c:v>
                </c:pt>
                <c:pt idx="2213">
                  <c:v>21.2</c:v>
                </c:pt>
                <c:pt idx="2214">
                  <c:v>22.5</c:v>
                </c:pt>
                <c:pt idx="2215">
                  <c:v>21.3</c:v>
                </c:pt>
                <c:pt idx="2216">
                  <c:v>22.1</c:v>
                </c:pt>
                <c:pt idx="2217">
                  <c:v>22.9</c:v>
                </c:pt>
                <c:pt idx="2218">
                  <c:v>23.3</c:v>
                </c:pt>
                <c:pt idx="2219">
                  <c:v>22</c:v>
                </c:pt>
                <c:pt idx="2220">
                  <c:v>20.8</c:v>
                </c:pt>
                <c:pt idx="2221">
                  <c:v>22.8</c:v>
                </c:pt>
                <c:pt idx="2222">
                  <c:v>21.3</c:v>
                </c:pt>
                <c:pt idx="2223">
                  <c:v>21.8</c:v>
                </c:pt>
                <c:pt idx="2224">
                  <c:v>21.9</c:v>
                </c:pt>
                <c:pt idx="2225">
                  <c:v>22.6</c:v>
                </c:pt>
                <c:pt idx="2226">
                  <c:v>21.7</c:v>
                </c:pt>
                <c:pt idx="2227">
                  <c:v>21.2</c:v>
                </c:pt>
                <c:pt idx="2228">
                  <c:v>21.5</c:v>
                </c:pt>
                <c:pt idx="2229">
                  <c:v>21.1</c:v>
                </c:pt>
                <c:pt idx="2230">
                  <c:v>21.2</c:v>
                </c:pt>
                <c:pt idx="2231">
                  <c:v>20.399999999999999</c:v>
                </c:pt>
                <c:pt idx="2232">
                  <c:v>20</c:v>
                </c:pt>
                <c:pt idx="2233">
                  <c:v>18.899999999999999</c:v>
                </c:pt>
                <c:pt idx="2234">
                  <c:v>20.100000000000001</c:v>
                </c:pt>
                <c:pt idx="2235">
                  <c:v>20</c:v>
                </c:pt>
                <c:pt idx="2236">
                  <c:v>20.6</c:v>
                </c:pt>
                <c:pt idx="2237">
                  <c:v>18</c:v>
                </c:pt>
                <c:pt idx="2238">
                  <c:v>17.5</c:v>
                </c:pt>
                <c:pt idx="2239">
                  <c:v>18.3</c:v>
                </c:pt>
                <c:pt idx="2240">
                  <c:v>19.100000000000001</c:v>
                </c:pt>
                <c:pt idx="2241">
                  <c:v>19.100000000000001</c:v>
                </c:pt>
                <c:pt idx="2242">
                  <c:v>19.399999999999999</c:v>
                </c:pt>
                <c:pt idx="2243">
                  <c:v>17.899999999999999</c:v>
                </c:pt>
                <c:pt idx="2244">
                  <c:v>18.399999999999999</c:v>
                </c:pt>
                <c:pt idx="2245">
                  <c:v>16.2</c:v>
                </c:pt>
                <c:pt idx="2246">
                  <c:v>16.600000000000001</c:v>
                </c:pt>
                <c:pt idx="2247">
                  <c:v>16.2</c:v>
                </c:pt>
                <c:pt idx="2248">
                  <c:v>16.5</c:v>
                </c:pt>
                <c:pt idx="2249">
                  <c:v>15.8</c:v>
                </c:pt>
                <c:pt idx="2250">
                  <c:v>17</c:v>
                </c:pt>
                <c:pt idx="2251">
                  <c:v>16</c:v>
                </c:pt>
                <c:pt idx="2252">
                  <c:v>16.600000000000001</c:v>
                </c:pt>
                <c:pt idx="2253">
                  <c:v>15.6</c:v>
                </c:pt>
                <c:pt idx="2254">
                  <c:v>15.4</c:v>
                </c:pt>
                <c:pt idx="2255">
                  <c:v>15.1</c:v>
                </c:pt>
                <c:pt idx="2256">
                  <c:v>15.3</c:v>
                </c:pt>
                <c:pt idx="2257">
                  <c:v>14.8</c:v>
                </c:pt>
                <c:pt idx="2258">
                  <c:v>14.9</c:v>
                </c:pt>
                <c:pt idx="2259">
                  <c:v>14.5</c:v>
                </c:pt>
                <c:pt idx="2260">
                  <c:v>13.6</c:v>
                </c:pt>
                <c:pt idx="2261">
                  <c:v>15</c:v>
                </c:pt>
                <c:pt idx="2262">
                  <c:v>15</c:v>
                </c:pt>
                <c:pt idx="2263">
                  <c:v>15.6</c:v>
                </c:pt>
                <c:pt idx="2264">
                  <c:v>16.100000000000001</c:v>
                </c:pt>
                <c:pt idx="2265">
                  <c:v>15.1</c:v>
                </c:pt>
                <c:pt idx="2266">
                  <c:v>15.5</c:v>
                </c:pt>
                <c:pt idx="2267">
                  <c:v>14.8</c:v>
                </c:pt>
                <c:pt idx="2268">
                  <c:v>13.9</c:v>
                </c:pt>
                <c:pt idx="2269">
                  <c:v>14.1</c:v>
                </c:pt>
                <c:pt idx="2270">
                  <c:v>16.8</c:v>
                </c:pt>
                <c:pt idx="2271">
                  <c:v>15.7</c:v>
                </c:pt>
                <c:pt idx="2272">
                  <c:v>16.2</c:v>
                </c:pt>
                <c:pt idx="2273">
                  <c:v>16.7</c:v>
                </c:pt>
                <c:pt idx="2274">
                  <c:v>16.5</c:v>
                </c:pt>
                <c:pt idx="2275">
                  <c:v>16.8</c:v>
                </c:pt>
                <c:pt idx="2276">
                  <c:v>16.899999999999999</c:v>
                </c:pt>
                <c:pt idx="2277">
                  <c:v>17.3</c:v>
                </c:pt>
                <c:pt idx="2278">
                  <c:v>15.2</c:v>
                </c:pt>
                <c:pt idx="2279">
                  <c:v>16.2</c:v>
                </c:pt>
                <c:pt idx="2280">
                  <c:v>16.399999999999999</c:v>
                </c:pt>
                <c:pt idx="2281">
                  <c:v>16</c:v>
                </c:pt>
                <c:pt idx="2282">
                  <c:v>17.8</c:v>
                </c:pt>
                <c:pt idx="2283">
                  <c:v>16.399999999999999</c:v>
                </c:pt>
                <c:pt idx="2284">
                  <c:v>17.5</c:v>
                </c:pt>
                <c:pt idx="2285">
                  <c:v>17</c:v>
                </c:pt>
                <c:pt idx="2286">
                  <c:v>17.7</c:v>
                </c:pt>
                <c:pt idx="2287">
                  <c:v>16.7</c:v>
                </c:pt>
                <c:pt idx="2288">
                  <c:v>17.8</c:v>
                </c:pt>
                <c:pt idx="2289">
                  <c:v>16.399999999999999</c:v>
                </c:pt>
                <c:pt idx="2290">
                  <c:v>17.5</c:v>
                </c:pt>
                <c:pt idx="2291">
                  <c:v>16.399999999999999</c:v>
                </c:pt>
                <c:pt idx="2292">
                  <c:v>17.399999999999999</c:v>
                </c:pt>
                <c:pt idx="2293">
                  <c:v>17</c:v>
                </c:pt>
                <c:pt idx="2294">
                  <c:v>16.600000000000001</c:v>
                </c:pt>
                <c:pt idx="2295">
                  <c:v>18.100000000000001</c:v>
                </c:pt>
                <c:pt idx="2296">
                  <c:v>17.100000000000001</c:v>
                </c:pt>
                <c:pt idx="2297">
                  <c:v>16.8</c:v>
                </c:pt>
                <c:pt idx="2298">
                  <c:v>16.5</c:v>
                </c:pt>
                <c:pt idx="2299">
                  <c:v>16.2</c:v>
                </c:pt>
                <c:pt idx="2300">
                  <c:v>16.8</c:v>
                </c:pt>
                <c:pt idx="2301">
                  <c:v>16.600000000000001</c:v>
                </c:pt>
                <c:pt idx="2302">
                  <c:v>15.3</c:v>
                </c:pt>
                <c:pt idx="2303">
                  <c:v>15.2</c:v>
                </c:pt>
                <c:pt idx="2304">
                  <c:v>16.2</c:v>
                </c:pt>
                <c:pt idx="2305">
                  <c:v>17.5</c:v>
                </c:pt>
                <c:pt idx="2306">
                  <c:v>15.5</c:v>
                </c:pt>
                <c:pt idx="2307">
                  <c:v>16.399999999999999</c:v>
                </c:pt>
                <c:pt idx="2308">
                  <c:v>17.100000000000001</c:v>
                </c:pt>
                <c:pt idx="2309">
                  <c:v>16.100000000000001</c:v>
                </c:pt>
                <c:pt idx="2310">
                  <c:v>16.2</c:v>
                </c:pt>
                <c:pt idx="2311">
                  <c:v>15.8</c:v>
                </c:pt>
                <c:pt idx="2312">
                  <c:v>15.2</c:v>
                </c:pt>
                <c:pt idx="2313">
                  <c:v>17.100000000000001</c:v>
                </c:pt>
                <c:pt idx="2314">
                  <c:v>16.8</c:v>
                </c:pt>
                <c:pt idx="2315">
                  <c:v>17</c:v>
                </c:pt>
                <c:pt idx="2316">
                  <c:v>17.3</c:v>
                </c:pt>
                <c:pt idx="2317">
                  <c:v>16.399999999999999</c:v>
                </c:pt>
                <c:pt idx="2318">
                  <c:v>16.7</c:v>
                </c:pt>
                <c:pt idx="2319">
                  <c:v>17.2</c:v>
                </c:pt>
                <c:pt idx="2320">
                  <c:v>16.899999999999999</c:v>
                </c:pt>
                <c:pt idx="2321">
                  <c:v>18.3</c:v>
                </c:pt>
                <c:pt idx="2322">
                  <c:v>17.7</c:v>
                </c:pt>
                <c:pt idx="2323">
                  <c:v>17.3</c:v>
                </c:pt>
                <c:pt idx="2324">
                  <c:v>17.5</c:v>
                </c:pt>
                <c:pt idx="2325">
                  <c:v>18.100000000000001</c:v>
                </c:pt>
                <c:pt idx="2326">
                  <c:v>17.8</c:v>
                </c:pt>
                <c:pt idx="2327">
                  <c:v>18.5</c:v>
                </c:pt>
                <c:pt idx="2328">
                  <c:v>18.399999999999999</c:v>
                </c:pt>
                <c:pt idx="2329">
                  <c:v>18</c:v>
                </c:pt>
                <c:pt idx="2330">
                  <c:v>18.3</c:v>
                </c:pt>
                <c:pt idx="2331">
                  <c:v>16.899999999999999</c:v>
                </c:pt>
                <c:pt idx="2332">
                  <c:v>17.3</c:v>
                </c:pt>
                <c:pt idx="2333">
                  <c:v>18</c:v>
                </c:pt>
                <c:pt idx="2334">
                  <c:v>17.5</c:v>
                </c:pt>
                <c:pt idx="2335">
                  <c:v>17.2</c:v>
                </c:pt>
                <c:pt idx="2336">
                  <c:v>17.2</c:v>
                </c:pt>
                <c:pt idx="2337">
                  <c:v>16.399999999999999</c:v>
                </c:pt>
                <c:pt idx="2338">
                  <c:v>16.8</c:v>
                </c:pt>
                <c:pt idx="2339">
                  <c:v>16.8</c:v>
                </c:pt>
                <c:pt idx="2340">
                  <c:v>15.2</c:v>
                </c:pt>
                <c:pt idx="2341">
                  <c:v>16.2</c:v>
                </c:pt>
                <c:pt idx="2342">
                  <c:v>16.600000000000001</c:v>
                </c:pt>
                <c:pt idx="2343">
                  <c:v>16.8</c:v>
                </c:pt>
                <c:pt idx="2344">
                  <c:v>17</c:v>
                </c:pt>
                <c:pt idx="2345">
                  <c:v>17.2</c:v>
                </c:pt>
                <c:pt idx="2346">
                  <c:v>16.399999999999999</c:v>
                </c:pt>
                <c:pt idx="2347">
                  <c:v>17.2</c:v>
                </c:pt>
                <c:pt idx="2348">
                  <c:v>16.600000000000001</c:v>
                </c:pt>
                <c:pt idx="2349">
                  <c:v>17.899999999999999</c:v>
                </c:pt>
                <c:pt idx="2350">
                  <c:v>19.100000000000001</c:v>
                </c:pt>
                <c:pt idx="2351">
                  <c:v>18</c:v>
                </c:pt>
                <c:pt idx="2352">
                  <c:v>18.7</c:v>
                </c:pt>
                <c:pt idx="2353">
                  <c:v>18.899999999999999</c:v>
                </c:pt>
                <c:pt idx="2354">
                  <c:v>20.2</c:v>
                </c:pt>
                <c:pt idx="2355">
                  <c:v>18.3</c:v>
                </c:pt>
                <c:pt idx="2356">
                  <c:v>17.399999999999999</c:v>
                </c:pt>
                <c:pt idx="2357">
                  <c:v>19.2</c:v>
                </c:pt>
                <c:pt idx="2358">
                  <c:v>19.100000000000001</c:v>
                </c:pt>
                <c:pt idx="2359">
                  <c:v>18.8</c:v>
                </c:pt>
                <c:pt idx="2360">
                  <c:v>18.8</c:v>
                </c:pt>
                <c:pt idx="2361">
                  <c:v>20.100000000000001</c:v>
                </c:pt>
                <c:pt idx="2362">
                  <c:v>19</c:v>
                </c:pt>
                <c:pt idx="2363">
                  <c:v>19.600000000000001</c:v>
                </c:pt>
                <c:pt idx="2364">
                  <c:v>19</c:v>
                </c:pt>
                <c:pt idx="2365">
                  <c:v>19.600000000000001</c:v>
                </c:pt>
                <c:pt idx="2366">
                  <c:v>19.7</c:v>
                </c:pt>
                <c:pt idx="2367">
                  <c:v>19.899999999999999</c:v>
                </c:pt>
                <c:pt idx="2368">
                  <c:v>18.600000000000001</c:v>
                </c:pt>
                <c:pt idx="2369">
                  <c:v>19.399999999999999</c:v>
                </c:pt>
                <c:pt idx="2370">
                  <c:v>21.2</c:v>
                </c:pt>
                <c:pt idx="2371">
                  <c:v>19.899999999999999</c:v>
                </c:pt>
                <c:pt idx="2372">
                  <c:v>20.100000000000001</c:v>
                </c:pt>
                <c:pt idx="2373">
                  <c:v>20.7</c:v>
                </c:pt>
                <c:pt idx="2374">
                  <c:v>19.7</c:v>
                </c:pt>
                <c:pt idx="2375">
                  <c:v>20.2</c:v>
                </c:pt>
                <c:pt idx="2376">
                  <c:v>19.7</c:v>
                </c:pt>
                <c:pt idx="2377">
                  <c:v>19.7</c:v>
                </c:pt>
                <c:pt idx="2378">
                  <c:v>19</c:v>
                </c:pt>
                <c:pt idx="2379">
                  <c:v>20.2</c:v>
                </c:pt>
                <c:pt idx="2380">
                  <c:v>20.7</c:v>
                </c:pt>
                <c:pt idx="2381">
                  <c:v>20.5</c:v>
                </c:pt>
                <c:pt idx="2382">
                  <c:v>20.8</c:v>
                </c:pt>
                <c:pt idx="2383">
                  <c:v>20.5</c:v>
                </c:pt>
                <c:pt idx="2384">
                  <c:v>22.1</c:v>
                </c:pt>
                <c:pt idx="2385">
                  <c:v>20.9</c:v>
                </c:pt>
                <c:pt idx="2386">
                  <c:v>22.1</c:v>
                </c:pt>
                <c:pt idx="2387">
                  <c:v>21.3</c:v>
                </c:pt>
                <c:pt idx="2388">
                  <c:v>21</c:v>
                </c:pt>
                <c:pt idx="2389">
                  <c:v>21.5</c:v>
                </c:pt>
                <c:pt idx="2390">
                  <c:v>20.9</c:v>
                </c:pt>
                <c:pt idx="2391">
                  <c:v>21.4</c:v>
                </c:pt>
                <c:pt idx="2392">
                  <c:v>21.4</c:v>
                </c:pt>
                <c:pt idx="2393">
                  <c:v>21.4</c:v>
                </c:pt>
                <c:pt idx="2394">
                  <c:v>22</c:v>
                </c:pt>
                <c:pt idx="2395">
                  <c:v>22.2</c:v>
                </c:pt>
                <c:pt idx="2396">
                  <c:v>22</c:v>
                </c:pt>
                <c:pt idx="2397">
                  <c:v>22.6</c:v>
                </c:pt>
                <c:pt idx="2398">
                  <c:v>22.8</c:v>
                </c:pt>
                <c:pt idx="2399">
                  <c:v>23.1</c:v>
                </c:pt>
                <c:pt idx="2400">
                  <c:v>21.4</c:v>
                </c:pt>
                <c:pt idx="2401">
                  <c:v>21.2</c:v>
                </c:pt>
                <c:pt idx="2402">
                  <c:v>22.7</c:v>
                </c:pt>
                <c:pt idx="2403">
                  <c:v>20.8</c:v>
                </c:pt>
                <c:pt idx="2404">
                  <c:v>21.3</c:v>
                </c:pt>
                <c:pt idx="2405">
                  <c:v>21.7</c:v>
                </c:pt>
                <c:pt idx="2406">
                  <c:v>21</c:v>
                </c:pt>
                <c:pt idx="2407">
                  <c:v>22.1</c:v>
                </c:pt>
                <c:pt idx="2408">
                  <c:v>21.8</c:v>
                </c:pt>
                <c:pt idx="2409">
                  <c:v>22.3</c:v>
                </c:pt>
                <c:pt idx="2410">
                  <c:v>21.9</c:v>
                </c:pt>
                <c:pt idx="2411">
                  <c:v>22.2</c:v>
                </c:pt>
                <c:pt idx="2412">
                  <c:v>21.7</c:v>
                </c:pt>
                <c:pt idx="2413">
                  <c:v>20.5</c:v>
                </c:pt>
                <c:pt idx="2414">
                  <c:v>22.2</c:v>
                </c:pt>
                <c:pt idx="2415">
                  <c:v>22.5</c:v>
                </c:pt>
                <c:pt idx="2416">
                  <c:v>22.2</c:v>
                </c:pt>
                <c:pt idx="2417">
                  <c:v>22.9</c:v>
                </c:pt>
                <c:pt idx="2418">
                  <c:v>21.6</c:v>
                </c:pt>
                <c:pt idx="2419">
                  <c:v>22.7</c:v>
                </c:pt>
                <c:pt idx="2420">
                  <c:v>21.7</c:v>
                </c:pt>
                <c:pt idx="2421">
                  <c:v>23</c:v>
                </c:pt>
                <c:pt idx="2422">
                  <c:v>23</c:v>
                </c:pt>
                <c:pt idx="2423">
                  <c:v>24</c:v>
                </c:pt>
                <c:pt idx="2424">
                  <c:v>23</c:v>
                </c:pt>
                <c:pt idx="2425">
                  <c:v>22.7</c:v>
                </c:pt>
                <c:pt idx="2426">
                  <c:v>22.8</c:v>
                </c:pt>
                <c:pt idx="2427">
                  <c:v>22.9</c:v>
                </c:pt>
                <c:pt idx="2428">
                  <c:v>24.5</c:v>
                </c:pt>
                <c:pt idx="2429">
                  <c:v>24.2</c:v>
                </c:pt>
                <c:pt idx="2430">
                  <c:v>23.5</c:v>
                </c:pt>
                <c:pt idx="2431">
                  <c:v>24.6</c:v>
                </c:pt>
                <c:pt idx="2432">
                  <c:v>25.5</c:v>
                </c:pt>
                <c:pt idx="2433">
                  <c:v>25.4</c:v>
                </c:pt>
                <c:pt idx="2434">
                  <c:v>26.5</c:v>
                </c:pt>
                <c:pt idx="2435">
                  <c:v>25.7</c:v>
                </c:pt>
                <c:pt idx="2436">
                  <c:v>25.3</c:v>
                </c:pt>
                <c:pt idx="2437">
                  <c:v>25.1</c:v>
                </c:pt>
                <c:pt idx="2438">
                  <c:v>24.1</c:v>
                </c:pt>
                <c:pt idx="2439">
                  <c:v>25.3</c:v>
                </c:pt>
                <c:pt idx="2440">
                  <c:v>25.7</c:v>
                </c:pt>
                <c:pt idx="2441">
                  <c:v>25.5</c:v>
                </c:pt>
                <c:pt idx="2442">
                  <c:v>25.3</c:v>
                </c:pt>
                <c:pt idx="2443">
                  <c:v>25.7</c:v>
                </c:pt>
                <c:pt idx="2444">
                  <c:v>25</c:v>
                </c:pt>
                <c:pt idx="2445">
                  <c:v>24.5</c:v>
                </c:pt>
                <c:pt idx="2446">
                  <c:v>25.2</c:v>
                </c:pt>
                <c:pt idx="2447">
                  <c:v>25.4</c:v>
                </c:pt>
                <c:pt idx="2448">
                  <c:v>25.2</c:v>
                </c:pt>
                <c:pt idx="2449">
                  <c:v>23.3</c:v>
                </c:pt>
                <c:pt idx="2450">
                  <c:v>24.5</c:v>
                </c:pt>
                <c:pt idx="2451">
                  <c:v>24.5</c:v>
                </c:pt>
                <c:pt idx="2452">
                  <c:v>24.1</c:v>
                </c:pt>
                <c:pt idx="2453">
                  <c:v>25.8</c:v>
                </c:pt>
                <c:pt idx="2454">
                  <c:v>25.4</c:v>
                </c:pt>
                <c:pt idx="2455">
                  <c:v>24.4</c:v>
                </c:pt>
                <c:pt idx="2456">
                  <c:v>25.3</c:v>
                </c:pt>
                <c:pt idx="2457">
                  <c:v>26.2</c:v>
                </c:pt>
                <c:pt idx="2458">
                  <c:v>24.6</c:v>
                </c:pt>
                <c:pt idx="2459">
                  <c:v>24.2</c:v>
                </c:pt>
                <c:pt idx="2460">
                  <c:v>25.3</c:v>
                </c:pt>
                <c:pt idx="2461">
                  <c:v>25.8</c:v>
                </c:pt>
                <c:pt idx="2462">
                  <c:v>25.9</c:v>
                </c:pt>
                <c:pt idx="2463">
                  <c:v>26.5</c:v>
                </c:pt>
                <c:pt idx="2464">
                  <c:v>26.1</c:v>
                </c:pt>
                <c:pt idx="2465">
                  <c:v>25.6</c:v>
                </c:pt>
                <c:pt idx="2466">
                  <c:v>27.2</c:v>
                </c:pt>
                <c:pt idx="2467">
                  <c:v>26.6</c:v>
                </c:pt>
                <c:pt idx="2468">
                  <c:v>26.7</c:v>
                </c:pt>
                <c:pt idx="2469">
                  <c:v>27.1</c:v>
                </c:pt>
                <c:pt idx="2470">
                  <c:v>27.4</c:v>
                </c:pt>
                <c:pt idx="2471">
                  <c:v>28.1</c:v>
                </c:pt>
                <c:pt idx="2472">
                  <c:v>28.9</c:v>
                </c:pt>
                <c:pt idx="2473">
                  <c:v>27.6</c:v>
                </c:pt>
                <c:pt idx="2474">
                  <c:v>30.7</c:v>
                </c:pt>
                <c:pt idx="2475">
                  <c:v>29.2</c:v>
                </c:pt>
                <c:pt idx="2476">
                  <c:v>29.5</c:v>
                </c:pt>
                <c:pt idx="2477">
                  <c:v>30.6</c:v>
                </c:pt>
                <c:pt idx="2478">
                  <c:v>30.9</c:v>
                </c:pt>
                <c:pt idx="2479">
                  <c:v>31.3</c:v>
                </c:pt>
                <c:pt idx="2480">
                  <c:v>32.200000000000003</c:v>
                </c:pt>
                <c:pt idx="2481">
                  <c:v>31.5</c:v>
                </c:pt>
                <c:pt idx="2482">
                  <c:v>33.4</c:v>
                </c:pt>
                <c:pt idx="2483">
                  <c:v>34.200000000000003</c:v>
                </c:pt>
                <c:pt idx="2484">
                  <c:v>35.4</c:v>
                </c:pt>
                <c:pt idx="2485">
                  <c:v>35.9</c:v>
                </c:pt>
                <c:pt idx="2486">
                  <c:v>36.700000000000003</c:v>
                </c:pt>
                <c:pt idx="2487">
                  <c:v>36.200000000000003</c:v>
                </c:pt>
                <c:pt idx="2488">
                  <c:v>38.200000000000003</c:v>
                </c:pt>
                <c:pt idx="2489">
                  <c:v>39.1</c:v>
                </c:pt>
                <c:pt idx="2490">
                  <c:v>40.200000000000003</c:v>
                </c:pt>
                <c:pt idx="2491">
                  <c:v>41.8</c:v>
                </c:pt>
                <c:pt idx="2492">
                  <c:v>42.3</c:v>
                </c:pt>
                <c:pt idx="2493">
                  <c:v>43.2</c:v>
                </c:pt>
                <c:pt idx="2494">
                  <c:v>44.1</c:v>
                </c:pt>
                <c:pt idx="2495">
                  <c:v>46.2</c:v>
                </c:pt>
                <c:pt idx="2496">
                  <c:v>46.6</c:v>
                </c:pt>
                <c:pt idx="2497">
                  <c:v>47.6</c:v>
                </c:pt>
                <c:pt idx="2498">
                  <c:v>49.3</c:v>
                </c:pt>
                <c:pt idx="2499">
                  <c:v>52</c:v>
                </c:pt>
                <c:pt idx="2500">
                  <c:v>51.8</c:v>
                </c:pt>
                <c:pt idx="2501">
                  <c:v>52.7</c:v>
                </c:pt>
                <c:pt idx="2502">
                  <c:v>54.5</c:v>
                </c:pt>
                <c:pt idx="2503">
                  <c:v>53.3</c:v>
                </c:pt>
                <c:pt idx="2504">
                  <c:v>56.5</c:v>
                </c:pt>
                <c:pt idx="2505">
                  <c:v>55.3</c:v>
                </c:pt>
                <c:pt idx="2506">
                  <c:v>54.3</c:v>
                </c:pt>
                <c:pt idx="2507">
                  <c:v>54.3</c:v>
                </c:pt>
                <c:pt idx="2508">
                  <c:v>53</c:v>
                </c:pt>
                <c:pt idx="2509">
                  <c:v>51.8</c:v>
                </c:pt>
                <c:pt idx="2510">
                  <c:v>51.8</c:v>
                </c:pt>
                <c:pt idx="2511">
                  <c:v>52.1</c:v>
                </c:pt>
                <c:pt idx="2512">
                  <c:v>52.5</c:v>
                </c:pt>
                <c:pt idx="2513">
                  <c:v>50.6</c:v>
                </c:pt>
                <c:pt idx="2514">
                  <c:v>50</c:v>
                </c:pt>
                <c:pt idx="2515">
                  <c:v>49.3</c:v>
                </c:pt>
                <c:pt idx="2516">
                  <c:v>48.3</c:v>
                </c:pt>
                <c:pt idx="2517">
                  <c:v>49.1</c:v>
                </c:pt>
                <c:pt idx="2518">
                  <c:v>47.6</c:v>
                </c:pt>
                <c:pt idx="2519">
                  <c:v>48.4</c:v>
                </c:pt>
                <c:pt idx="2520">
                  <c:v>48.3</c:v>
                </c:pt>
                <c:pt idx="2521">
                  <c:v>47.5</c:v>
                </c:pt>
                <c:pt idx="2522">
                  <c:v>48</c:v>
                </c:pt>
                <c:pt idx="2523">
                  <c:v>48.6</c:v>
                </c:pt>
                <c:pt idx="2524">
                  <c:v>47.2</c:v>
                </c:pt>
                <c:pt idx="2525">
                  <c:v>48.5</c:v>
                </c:pt>
                <c:pt idx="2526">
                  <c:v>48.9</c:v>
                </c:pt>
                <c:pt idx="2527">
                  <c:v>48.5</c:v>
                </c:pt>
                <c:pt idx="2528">
                  <c:v>49.2</c:v>
                </c:pt>
                <c:pt idx="2529">
                  <c:v>47.9</c:v>
                </c:pt>
                <c:pt idx="2530">
                  <c:v>50.1</c:v>
                </c:pt>
                <c:pt idx="2531">
                  <c:v>49.2</c:v>
                </c:pt>
                <c:pt idx="2532">
                  <c:v>49</c:v>
                </c:pt>
                <c:pt idx="2533">
                  <c:v>48.1</c:v>
                </c:pt>
                <c:pt idx="2534">
                  <c:v>48.3</c:v>
                </c:pt>
                <c:pt idx="2535">
                  <c:v>48.2</c:v>
                </c:pt>
                <c:pt idx="2536">
                  <c:v>48.1</c:v>
                </c:pt>
                <c:pt idx="2537">
                  <c:v>48.3</c:v>
                </c:pt>
                <c:pt idx="2538">
                  <c:v>49</c:v>
                </c:pt>
                <c:pt idx="2539">
                  <c:v>48.4</c:v>
                </c:pt>
                <c:pt idx="2540">
                  <c:v>50</c:v>
                </c:pt>
                <c:pt idx="2541">
                  <c:v>49.4</c:v>
                </c:pt>
                <c:pt idx="2542">
                  <c:v>48.8</c:v>
                </c:pt>
                <c:pt idx="2543">
                  <c:v>50.5</c:v>
                </c:pt>
                <c:pt idx="2544">
                  <c:v>48.9</c:v>
                </c:pt>
                <c:pt idx="2545">
                  <c:v>50</c:v>
                </c:pt>
                <c:pt idx="2546">
                  <c:v>48.9</c:v>
                </c:pt>
                <c:pt idx="2547">
                  <c:v>49.9</c:v>
                </c:pt>
                <c:pt idx="2548">
                  <c:v>48.9</c:v>
                </c:pt>
                <c:pt idx="2549">
                  <c:v>48.8</c:v>
                </c:pt>
                <c:pt idx="2550">
                  <c:v>49</c:v>
                </c:pt>
                <c:pt idx="2551">
                  <c:v>50.2</c:v>
                </c:pt>
                <c:pt idx="2552">
                  <c:v>49.7</c:v>
                </c:pt>
                <c:pt idx="2553">
                  <c:v>50</c:v>
                </c:pt>
                <c:pt idx="2554">
                  <c:v>49.2</c:v>
                </c:pt>
                <c:pt idx="2555">
                  <c:v>50.8</c:v>
                </c:pt>
                <c:pt idx="2556">
                  <c:v>50</c:v>
                </c:pt>
                <c:pt idx="2557">
                  <c:v>49.2</c:v>
                </c:pt>
                <c:pt idx="2558">
                  <c:v>49.4</c:v>
                </c:pt>
                <c:pt idx="2559">
                  <c:v>49.5</c:v>
                </c:pt>
                <c:pt idx="2560">
                  <c:v>49.8</c:v>
                </c:pt>
                <c:pt idx="2561">
                  <c:v>50.6</c:v>
                </c:pt>
                <c:pt idx="2562">
                  <c:v>50.3</c:v>
                </c:pt>
                <c:pt idx="2563">
                  <c:v>50.2</c:v>
                </c:pt>
                <c:pt idx="2564">
                  <c:v>49.7</c:v>
                </c:pt>
                <c:pt idx="2565">
                  <c:v>49.8</c:v>
                </c:pt>
                <c:pt idx="2566">
                  <c:v>50.3</c:v>
                </c:pt>
                <c:pt idx="2567">
                  <c:v>49.9</c:v>
                </c:pt>
                <c:pt idx="2568">
                  <c:v>49.2</c:v>
                </c:pt>
                <c:pt idx="2569">
                  <c:v>51</c:v>
                </c:pt>
                <c:pt idx="2570">
                  <c:v>50.6</c:v>
                </c:pt>
                <c:pt idx="2571">
                  <c:v>49.3</c:v>
                </c:pt>
                <c:pt idx="2572">
                  <c:v>50.3</c:v>
                </c:pt>
                <c:pt idx="2573">
                  <c:v>50.4</c:v>
                </c:pt>
                <c:pt idx="2574">
                  <c:v>50</c:v>
                </c:pt>
                <c:pt idx="2575">
                  <c:v>49.7</c:v>
                </c:pt>
                <c:pt idx="2576">
                  <c:v>49.8</c:v>
                </c:pt>
                <c:pt idx="2577">
                  <c:v>48.8</c:v>
                </c:pt>
                <c:pt idx="2578">
                  <c:v>50</c:v>
                </c:pt>
                <c:pt idx="2579">
                  <c:v>48.8</c:v>
                </c:pt>
                <c:pt idx="2580">
                  <c:v>49.2</c:v>
                </c:pt>
                <c:pt idx="2581">
                  <c:v>49.6</c:v>
                </c:pt>
                <c:pt idx="2582">
                  <c:v>49.9</c:v>
                </c:pt>
                <c:pt idx="2583">
                  <c:v>49.8</c:v>
                </c:pt>
                <c:pt idx="2584">
                  <c:v>49.5</c:v>
                </c:pt>
                <c:pt idx="2585">
                  <c:v>49.6</c:v>
                </c:pt>
                <c:pt idx="2586">
                  <c:v>48.7</c:v>
                </c:pt>
                <c:pt idx="2587">
                  <c:v>49.7</c:v>
                </c:pt>
                <c:pt idx="2588">
                  <c:v>49.4</c:v>
                </c:pt>
                <c:pt idx="2589">
                  <c:v>49.1</c:v>
                </c:pt>
                <c:pt idx="2590">
                  <c:v>47.2</c:v>
                </c:pt>
                <c:pt idx="2591">
                  <c:v>49.9</c:v>
                </c:pt>
                <c:pt idx="2592">
                  <c:v>49.8</c:v>
                </c:pt>
                <c:pt idx="2593">
                  <c:v>49.4</c:v>
                </c:pt>
                <c:pt idx="2594">
                  <c:v>47.9</c:v>
                </c:pt>
                <c:pt idx="2595">
                  <c:v>49.6</c:v>
                </c:pt>
                <c:pt idx="2596">
                  <c:v>48.3</c:v>
                </c:pt>
                <c:pt idx="2597">
                  <c:v>48.8</c:v>
                </c:pt>
                <c:pt idx="2598">
                  <c:v>47.8</c:v>
                </c:pt>
                <c:pt idx="2599">
                  <c:v>48.7</c:v>
                </c:pt>
                <c:pt idx="2600">
                  <c:v>49.1</c:v>
                </c:pt>
                <c:pt idx="2601">
                  <c:v>48.5</c:v>
                </c:pt>
                <c:pt idx="2602">
                  <c:v>48.7</c:v>
                </c:pt>
                <c:pt idx="2603">
                  <c:v>48.1</c:v>
                </c:pt>
                <c:pt idx="2604">
                  <c:v>47.4</c:v>
                </c:pt>
                <c:pt idx="2605">
                  <c:v>48.5</c:v>
                </c:pt>
                <c:pt idx="2606">
                  <c:v>47.6</c:v>
                </c:pt>
                <c:pt idx="2607">
                  <c:v>47.3</c:v>
                </c:pt>
                <c:pt idx="2608">
                  <c:v>46.5</c:v>
                </c:pt>
                <c:pt idx="2609">
                  <c:v>46.1</c:v>
                </c:pt>
                <c:pt idx="2610">
                  <c:v>46.2</c:v>
                </c:pt>
                <c:pt idx="2611">
                  <c:v>44.8</c:v>
                </c:pt>
                <c:pt idx="2612">
                  <c:v>43.6</c:v>
                </c:pt>
                <c:pt idx="2613">
                  <c:v>42.6</c:v>
                </c:pt>
                <c:pt idx="2614">
                  <c:v>42.7</c:v>
                </c:pt>
                <c:pt idx="2615">
                  <c:v>41.9</c:v>
                </c:pt>
                <c:pt idx="2616">
                  <c:v>40.9</c:v>
                </c:pt>
                <c:pt idx="2617">
                  <c:v>40.4</c:v>
                </c:pt>
                <c:pt idx="2618">
                  <c:v>39.700000000000003</c:v>
                </c:pt>
                <c:pt idx="2619">
                  <c:v>38.200000000000003</c:v>
                </c:pt>
                <c:pt idx="2620">
                  <c:v>38.200000000000003</c:v>
                </c:pt>
                <c:pt idx="2621">
                  <c:v>37.200000000000003</c:v>
                </c:pt>
                <c:pt idx="2622">
                  <c:v>36.4</c:v>
                </c:pt>
                <c:pt idx="2623">
                  <c:v>33.9</c:v>
                </c:pt>
                <c:pt idx="2624">
                  <c:v>34.799999999999997</c:v>
                </c:pt>
                <c:pt idx="2625">
                  <c:v>33.700000000000003</c:v>
                </c:pt>
                <c:pt idx="2626">
                  <c:v>33</c:v>
                </c:pt>
                <c:pt idx="2627">
                  <c:v>32.700000000000003</c:v>
                </c:pt>
                <c:pt idx="2628">
                  <c:v>33.200000000000003</c:v>
                </c:pt>
                <c:pt idx="2629">
                  <c:v>32.700000000000003</c:v>
                </c:pt>
                <c:pt idx="2630">
                  <c:v>32.200000000000003</c:v>
                </c:pt>
                <c:pt idx="2631">
                  <c:v>32.200000000000003</c:v>
                </c:pt>
                <c:pt idx="2632">
                  <c:v>31.5</c:v>
                </c:pt>
                <c:pt idx="2633">
                  <c:v>32.200000000000003</c:v>
                </c:pt>
                <c:pt idx="2634">
                  <c:v>31.4</c:v>
                </c:pt>
                <c:pt idx="2635">
                  <c:v>31.3</c:v>
                </c:pt>
                <c:pt idx="2636">
                  <c:v>30.1</c:v>
                </c:pt>
                <c:pt idx="2637">
                  <c:v>29.6</c:v>
                </c:pt>
                <c:pt idx="2638">
                  <c:v>29.3</c:v>
                </c:pt>
                <c:pt idx="2639">
                  <c:v>30.5</c:v>
                </c:pt>
                <c:pt idx="2640">
                  <c:v>29.3</c:v>
                </c:pt>
                <c:pt idx="2641">
                  <c:v>29.3</c:v>
                </c:pt>
                <c:pt idx="2642">
                  <c:v>30</c:v>
                </c:pt>
                <c:pt idx="2643">
                  <c:v>29</c:v>
                </c:pt>
                <c:pt idx="2644">
                  <c:v>28.8</c:v>
                </c:pt>
                <c:pt idx="2645">
                  <c:v>31</c:v>
                </c:pt>
                <c:pt idx="2646">
                  <c:v>29</c:v>
                </c:pt>
                <c:pt idx="2647">
                  <c:v>28.8</c:v>
                </c:pt>
                <c:pt idx="2648">
                  <c:v>28.3</c:v>
                </c:pt>
                <c:pt idx="2649">
                  <c:v>31</c:v>
                </c:pt>
                <c:pt idx="2650">
                  <c:v>30.1</c:v>
                </c:pt>
                <c:pt idx="2651">
                  <c:v>29.4</c:v>
                </c:pt>
                <c:pt idx="2652">
                  <c:v>30.7</c:v>
                </c:pt>
                <c:pt idx="2653">
                  <c:v>31.6</c:v>
                </c:pt>
                <c:pt idx="2654">
                  <c:v>32.1</c:v>
                </c:pt>
                <c:pt idx="2655">
                  <c:v>31.6</c:v>
                </c:pt>
                <c:pt idx="2656">
                  <c:v>31.3</c:v>
                </c:pt>
                <c:pt idx="2657">
                  <c:v>32.700000000000003</c:v>
                </c:pt>
                <c:pt idx="2658">
                  <c:v>33.799999999999997</c:v>
                </c:pt>
                <c:pt idx="2659">
                  <c:v>33.700000000000003</c:v>
                </c:pt>
                <c:pt idx="2660">
                  <c:v>33.700000000000003</c:v>
                </c:pt>
                <c:pt idx="2661">
                  <c:v>33.1</c:v>
                </c:pt>
                <c:pt idx="2662">
                  <c:v>34.700000000000003</c:v>
                </c:pt>
                <c:pt idx="2663">
                  <c:v>35.1</c:v>
                </c:pt>
                <c:pt idx="2664">
                  <c:v>36.200000000000003</c:v>
                </c:pt>
                <c:pt idx="2665">
                  <c:v>37.5</c:v>
                </c:pt>
                <c:pt idx="2666">
                  <c:v>37.4</c:v>
                </c:pt>
                <c:pt idx="2667">
                  <c:v>37.299999999999997</c:v>
                </c:pt>
                <c:pt idx="2668">
                  <c:v>37.6</c:v>
                </c:pt>
                <c:pt idx="2669">
                  <c:v>38.1</c:v>
                </c:pt>
                <c:pt idx="2670">
                  <c:v>37.799999999999997</c:v>
                </c:pt>
                <c:pt idx="2671">
                  <c:v>38.799999999999997</c:v>
                </c:pt>
                <c:pt idx="2672">
                  <c:v>38.799999999999997</c:v>
                </c:pt>
                <c:pt idx="2673">
                  <c:v>39.799999999999997</c:v>
                </c:pt>
              </c:numCache>
            </c:numRef>
          </c:xVal>
          <c:yVal>
            <c:numRef>
              <c:f>'67M14'!$A$2:$A$2675</c:f>
              <c:numCache>
                <c:formatCode>General</c:formatCode>
                <c:ptCount val="2674"/>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numCache>
            </c:numRef>
          </c:yVal>
          <c:smooth val="1"/>
          <c:extLst>
            <c:ext xmlns:c16="http://schemas.microsoft.com/office/drawing/2014/chart" uri="{C3380CC4-5D6E-409C-BE32-E72D297353CC}">
              <c16:uniqueId val="{00000005-424E-40DB-A0FF-17C8C7CB6139}"/>
            </c:ext>
          </c:extLst>
        </c:ser>
        <c:ser>
          <c:idx val="4"/>
          <c:order val="6"/>
          <c:tx>
            <c:strRef>
              <c:f>'67M14'!$X$1</c:f>
              <c:strCache>
                <c:ptCount val="1"/>
                <c:pt idx="0">
                  <c:v>UPCUDEP</c:v>
                </c:pt>
              </c:strCache>
            </c:strRef>
          </c:tx>
          <c:spPr>
            <a:ln w="19050" cap="rnd">
              <a:solidFill>
                <a:sysClr val="windowText" lastClr="000000"/>
              </a:solidFill>
              <a:round/>
            </a:ln>
            <a:effectLst/>
          </c:spPr>
          <c:marker>
            <c:symbol val="none"/>
          </c:marker>
          <c:xVal>
            <c:numRef>
              <c:f>'67M14'!$X$4:$X$5</c:f>
              <c:numCache>
                <c:formatCode>General</c:formatCode>
                <c:ptCount val="2"/>
                <c:pt idx="0">
                  <c:v>-60</c:v>
                </c:pt>
                <c:pt idx="1">
                  <c:v>120</c:v>
                </c:pt>
              </c:numCache>
            </c:numRef>
          </c:xVal>
          <c:yVal>
            <c:numRef>
              <c:f>'67M14'!$X$2:$X$3</c:f>
              <c:numCache>
                <c:formatCode>General</c:formatCode>
                <c:ptCount val="2"/>
                <c:pt idx="0">
                  <c:v>57</c:v>
                </c:pt>
                <c:pt idx="1">
                  <c:v>57</c:v>
                </c:pt>
              </c:numCache>
            </c:numRef>
          </c:yVal>
          <c:smooth val="1"/>
          <c:extLst>
            <c:ext xmlns:c16="http://schemas.microsoft.com/office/drawing/2014/chart" uri="{C3380CC4-5D6E-409C-BE32-E72D297353CC}">
              <c16:uniqueId val="{00000006-424E-40DB-A0FF-17C8C7CB6139}"/>
            </c:ext>
          </c:extLst>
        </c:ser>
        <c:ser>
          <c:idx val="5"/>
          <c:order val="7"/>
          <c:tx>
            <c:strRef>
              <c:f>'67M14'!$Y$1</c:f>
              <c:strCache>
                <c:ptCount val="1"/>
                <c:pt idx="0">
                  <c:v>UPAQDEP</c:v>
                </c:pt>
              </c:strCache>
            </c:strRef>
          </c:tx>
          <c:spPr>
            <a:ln w="19050" cap="rnd">
              <a:solidFill>
                <a:sysClr val="windowText" lastClr="000000"/>
              </a:solidFill>
              <a:round/>
            </a:ln>
            <a:effectLst/>
          </c:spPr>
          <c:marker>
            <c:symbol val="none"/>
          </c:marker>
          <c:xVal>
            <c:numRef>
              <c:f>'67M14'!$X$4:$X$5</c:f>
              <c:numCache>
                <c:formatCode>General</c:formatCode>
                <c:ptCount val="2"/>
                <c:pt idx="0">
                  <c:v>-60</c:v>
                </c:pt>
                <c:pt idx="1">
                  <c:v>120</c:v>
                </c:pt>
              </c:numCache>
            </c:numRef>
          </c:xVal>
          <c:yVal>
            <c:numRef>
              <c:f>'67M14'!$Y$2:$Y$3</c:f>
              <c:numCache>
                <c:formatCode>General</c:formatCode>
                <c:ptCount val="2"/>
                <c:pt idx="0">
                  <c:v>124</c:v>
                </c:pt>
                <c:pt idx="1">
                  <c:v>124</c:v>
                </c:pt>
              </c:numCache>
            </c:numRef>
          </c:yVal>
          <c:smooth val="1"/>
          <c:extLst>
            <c:ext xmlns:c16="http://schemas.microsoft.com/office/drawing/2014/chart" uri="{C3380CC4-5D6E-409C-BE32-E72D297353CC}">
              <c16:uniqueId val="{00000007-424E-40DB-A0FF-17C8C7CB6139}"/>
            </c:ext>
          </c:extLst>
        </c:ser>
        <c:ser>
          <c:idx val="6"/>
          <c:order val="8"/>
          <c:tx>
            <c:strRef>
              <c:f>'67M14'!$Z$1</c:f>
              <c:strCache>
                <c:ptCount val="1"/>
                <c:pt idx="0">
                  <c:v>MIDCUDEP</c:v>
                </c:pt>
              </c:strCache>
            </c:strRef>
          </c:tx>
          <c:spPr>
            <a:ln w="19050" cap="rnd">
              <a:solidFill>
                <a:sysClr val="windowText" lastClr="000000"/>
              </a:solidFill>
              <a:round/>
            </a:ln>
            <a:effectLst/>
          </c:spPr>
          <c:marker>
            <c:symbol val="none"/>
          </c:marker>
          <c:xVal>
            <c:numRef>
              <c:f>'67M14'!$X$4:$X$5</c:f>
              <c:numCache>
                <c:formatCode>General</c:formatCode>
                <c:ptCount val="2"/>
                <c:pt idx="0">
                  <c:v>-60</c:v>
                </c:pt>
                <c:pt idx="1">
                  <c:v>120</c:v>
                </c:pt>
              </c:numCache>
            </c:numRef>
          </c:xVal>
          <c:yVal>
            <c:numRef>
              <c:f>'67M14'!$Z$2:$Z$3</c:f>
              <c:numCache>
                <c:formatCode>General</c:formatCode>
                <c:ptCount val="2"/>
                <c:pt idx="0">
                  <c:v>188</c:v>
                </c:pt>
                <c:pt idx="1">
                  <c:v>188</c:v>
                </c:pt>
              </c:numCache>
            </c:numRef>
          </c:yVal>
          <c:smooth val="1"/>
          <c:extLst>
            <c:ext xmlns:c16="http://schemas.microsoft.com/office/drawing/2014/chart" uri="{C3380CC4-5D6E-409C-BE32-E72D297353CC}">
              <c16:uniqueId val="{00000008-424E-40DB-A0FF-17C8C7CB6139}"/>
            </c:ext>
          </c:extLst>
        </c:ser>
        <c:ser>
          <c:idx val="7"/>
          <c:order val="9"/>
          <c:tx>
            <c:strRef>
              <c:f>'67M14'!$AA$1</c:f>
              <c:strCache>
                <c:ptCount val="1"/>
                <c:pt idx="0">
                  <c:v>MIDAQDEP</c:v>
                </c:pt>
              </c:strCache>
            </c:strRef>
          </c:tx>
          <c:spPr>
            <a:ln w="19050" cap="rnd">
              <a:solidFill>
                <a:sysClr val="windowText" lastClr="000000"/>
              </a:solidFill>
              <a:round/>
            </a:ln>
            <a:effectLst/>
          </c:spPr>
          <c:marker>
            <c:symbol val="none"/>
          </c:marker>
          <c:xVal>
            <c:numRef>
              <c:f>'67M14'!$X$4:$X$5</c:f>
              <c:numCache>
                <c:formatCode>General</c:formatCode>
                <c:ptCount val="2"/>
                <c:pt idx="0">
                  <c:v>-60</c:v>
                </c:pt>
                <c:pt idx="1">
                  <c:v>120</c:v>
                </c:pt>
              </c:numCache>
            </c:numRef>
          </c:xVal>
          <c:yVal>
            <c:numRef>
              <c:f>'67M14'!$AA$2:$AA$3</c:f>
              <c:numCache>
                <c:formatCode>General</c:formatCode>
                <c:ptCount val="2"/>
                <c:pt idx="0">
                  <c:v>220</c:v>
                </c:pt>
                <c:pt idx="1">
                  <c:v>220</c:v>
                </c:pt>
              </c:numCache>
            </c:numRef>
          </c:yVal>
          <c:smooth val="1"/>
          <c:extLst>
            <c:ext xmlns:c16="http://schemas.microsoft.com/office/drawing/2014/chart" uri="{C3380CC4-5D6E-409C-BE32-E72D297353CC}">
              <c16:uniqueId val="{00000009-424E-40DB-A0FF-17C8C7CB6139}"/>
            </c:ext>
          </c:extLst>
        </c:ser>
        <c:ser>
          <c:idx val="8"/>
          <c:order val="10"/>
          <c:tx>
            <c:strRef>
              <c:f>'67M14'!$AB$1</c:f>
              <c:strCache>
                <c:ptCount val="1"/>
                <c:pt idx="0">
                  <c:v>LOCUDEP</c:v>
                </c:pt>
              </c:strCache>
            </c:strRef>
          </c:tx>
          <c:spPr>
            <a:ln w="19050" cap="rnd">
              <a:solidFill>
                <a:sysClr val="windowText" lastClr="000000"/>
              </a:solidFill>
              <a:round/>
            </a:ln>
            <a:effectLst/>
          </c:spPr>
          <c:marker>
            <c:symbol val="none"/>
          </c:marker>
          <c:xVal>
            <c:numRef>
              <c:f>'67M14'!$X$4:$X$5</c:f>
              <c:numCache>
                <c:formatCode>General</c:formatCode>
                <c:ptCount val="2"/>
                <c:pt idx="0">
                  <c:v>-60</c:v>
                </c:pt>
                <c:pt idx="1">
                  <c:v>120</c:v>
                </c:pt>
              </c:numCache>
            </c:numRef>
          </c:xVal>
          <c:yVal>
            <c:numRef>
              <c:f>'67M14'!$AB$2:$AB$3</c:f>
              <c:numCache>
                <c:formatCode>General</c:formatCode>
                <c:ptCount val="2"/>
                <c:pt idx="0">
                  <c:v>254</c:v>
                </c:pt>
                <c:pt idx="1">
                  <c:v>254</c:v>
                </c:pt>
              </c:numCache>
            </c:numRef>
          </c:yVal>
          <c:smooth val="1"/>
          <c:extLst>
            <c:ext xmlns:c16="http://schemas.microsoft.com/office/drawing/2014/chart" uri="{C3380CC4-5D6E-409C-BE32-E72D297353CC}">
              <c16:uniqueId val="{0000000A-424E-40DB-A0FF-17C8C7CB6139}"/>
            </c:ext>
          </c:extLst>
        </c:ser>
        <c:dLbls>
          <c:showLegendKey val="0"/>
          <c:showVal val="0"/>
          <c:showCatName val="0"/>
          <c:showSerName val="0"/>
          <c:showPercent val="0"/>
          <c:showBubbleSize val="0"/>
        </c:dLbls>
        <c:axId val="872264168"/>
        <c:axId val="872267448"/>
      </c:scatterChart>
      <c:valAx>
        <c:axId val="872264168"/>
        <c:scaling>
          <c:orientation val="minMax"/>
          <c:max val="120"/>
          <c:min val="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a:solidFill>
                      <a:sysClr val="windowText" lastClr="000000"/>
                    </a:solidFill>
                  </a:rPr>
                  <a:t>Conductance (mS/m)</a:t>
                </a: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872267448"/>
        <c:crosses val="autoZero"/>
        <c:crossBetween val="midCat"/>
        <c:majorUnit val="20"/>
      </c:valAx>
      <c:valAx>
        <c:axId val="872267448"/>
        <c:scaling>
          <c:orientation val="maxMin"/>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a:solidFill>
                      <a:sysClr val="windowText" lastClr="000000"/>
                    </a:solidFill>
                  </a:rPr>
                  <a:t>Depth (ft)</a:t>
                </a:r>
              </a:p>
            </c:rich>
          </c:tx>
          <c:overlay val="0"/>
          <c:spPr>
            <a:noFill/>
            <a:ln>
              <a:noFill/>
            </a:ln>
            <a:effectLst/>
          </c:spPr>
          <c:txPr>
            <a:bodyPr rot="-540000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872264168"/>
        <c:crosses val="autoZero"/>
        <c:crossBetween val="midCat"/>
      </c:valAx>
      <c:spPr>
        <a:noFill/>
        <a:ln>
          <a:solidFill>
            <a:sysClr val="windowText" lastClr="000000"/>
          </a:solidFill>
        </a:ln>
        <a:effectLst/>
      </c:spPr>
    </c:plotArea>
    <c:legend>
      <c:legendPos val="r"/>
      <c:layout>
        <c:manualLayout>
          <c:xMode val="edge"/>
          <c:yMode val="edge"/>
          <c:x val="0.58054331323338682"/>
          <c:y val="0.12874437570303709"/>
          <c:w val="0.35384388426856478"/>
          <c:h val="0.12443919510061242"/>
        </c:manualLayout>
      </c:layout>
      <c:overlay val="0"/>
      <c:spPr>
        <a:noFill/>
        <a:ln>
          <a:noFill/>
        </a:ln>
        <a:effectLst/>
      </c:spPr>
      <c:txPr>
        <a:bodyPr rot="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3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r>
              <a:rPr lang="en-US" b="1">
                <a:solidFill>
                  <a:sysClr val="windowText" lastClr="000000"/>
                </a:solidFill>
              </a:rPr>
              <a:t>67M 14</a:t>
            </a:r>
            <a:r>
              <a:rPr lang="en-US" b="1" baseline="0">
                <a:solidFill>
                  <a:sysClr val="windowText" lastClr="000000"/>
                </a:solidFill>
              </a:rPr>
              <a:t> </a:t>
            </a:r>
            <a:r>
              <a:rPr lang="el-GR" b="1" baseline="0">
                <a:solidFill>
                  <a:sysClr val="windowText" lastClr="000000"/>
                </a:solidFill>
                <a:latin typeface="Calibri" panose="020F0502020204030204" pitchFamily="34" charset="0"/>
                <a:cs typeface="Calibri" panose="020F0502020204030204" pitchFamily="34" charset="0"/>
              </a:rPr>
              <a:t>Δ</a:t>
            </a:r>
            <a:r>
              <a:rPr lang="en-US" b="1" baseline="0">
                <a:solidFill>
                  <a:sysClr val="windowText" lastClr="000000"/>
                </a:solidFill>
                <a:latin typeface="Calibri" panose="020F0502020204030204" pitchFamily="34" charset="0"/>
                <a:cs typeface="Calibri" panose="020F0502020204030204" pitchFamily="34" charset="0"/>
              </a:rPr>
              <a:t> in Conductance Over Time</a:t>
            </a:r>
            <a:endParaRPr lang="en-US" b="1">
              <a:solidFill>
                <a:sysClr val="windowText" lastClr="000000"/>
              </a:solidFill>
            </a:endParaRPr>
          </a:p>
        </c:rich>
      </c:tx>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4.7048556430446191E-2"/>
          <c:y val="0.12737751531058619"/>
          <c:w val="0.9123541119860018"/>
          <c:h val="0.85079708786401698"/>
        </c:manualLayout>
      </c:layout>
      <c:scatterChart>
        <c:scatterStyle val="smoothMarker"/>
        <c:varyColors val="0"/>
        <c:ser>
          <c:idx val="0"/>
          <c:order val="0"/>
          <c:tx>
            <c:strRef>
              <c:f>'67M14'!$O$1</c:f>
              <c:strCache>
                <c:ptCount val="1"/>
                <c:pt idx="0">
                  <c:v>2008-2016</c:v>
                </c:pt>
              </c:strCache>
            </c:strRef>
          </c:tx>
          <c:spPr>
            <a:ln w="12700" cap="rnd">
              <a:solidFill>
                <a:schemeClr val="accent1">
                  <a:lumMod val="40000"/>
                  <a:lumOff val="60000"/>
                </a:schemeClr>
              </a:solidFill>
              <a:round/>
            </a:ln>
            <a:effectLst/>
          </c:spPr>
          <c:marker>
            <c:symbol val="none"/>
          </c:marker>
          <c:xVal>
            <c:numRef>
              <c:f>'67M14'!$O$2:$O$2671</c:f>
              <c:numCache>
                <c:formatCode>General</c:formatCode>
                <c:ptCount val="2670"/>
                <c:pt idx="4">
                  <c:v>3</c:v>
                </c:pt>
                <c:pt idx="5">
                  <c:v>2.74</c:v>
                </c:pt>
                <c:pt idx="6">
                  <c:v>2.2600000000000002</c:v>
                </c:pt>
                <c:pt idx="7">
                  <c:v>2.2399999999999998</c:v>
                </c:pt>
                <c:pt idx="8">
                  <c:v>2</c:v>
                </c:pt>
                <c:pt idx="9">
                  <c:v>1.7599999999999998</c:v>
                </c:pt>
                <c:pt idx="10">
                  <c:v>1.5399999999999998</c:v>
                </c:pt>
                <c:pt idx="11">
                  <c:v>1.6800000000000002</c:v>
                </c:pt>
                <c:pt idx="12">
                  <c:v>1.52</c:v>
                </c:pt>
                <c:pt idx="13">
                  <c:v>1.1199999999999999</c:v>
                </c:pt>
                <c:pt idx="14">
                  <c:v>0.78</c:v>
                </c:pt>
                <c:pt idx="15">
                  <c:v>0.62</c:v>
                </c:pt>
                <c:pt idx="16">
                  <c:v>0.68000000000000016</c:v>
                </c:pt>
                <c:pt idx="17">
                  <c:v>0.94000000000000017</c:v>
                </c:pt>
                <c:pt idx="18">
                  <c:v>2.1800000000000006</c:v>
                </c:pt>
                <c:pt idx="19">
                  <c:v>2.7800000000000002</c:v>
                </c:pt>
                <c:pt idx="20">
                  <c:v>3.2000000000000006</c:v>
                </c:pt>
                <c:pt idx="21">
                  <c:v>3.62</c:v>
                </c:pt>
                <c:pt idx="22">
                  <c:v>3.7</c:v>
                </c:pt>
                <c:pt idx="23">
                  <c:v>3.4800000000000004</c:v>
                </c:pt>
                <c:pt idx="24">
                  <c:v>3.4400000000000004</c:v>
                </c:pt>
                <c:pt idx="25">
                  <c:v>3.3800000000000003</c:v>
                </c:pt>
                <c:pt idx="26">
                  <c:v>2.7600000000000007</c:v>
                </c:pt>
                <c:pt idx="27">
                  <c:v>2.6000000000000005</c:v>
                </c:pt>
                <c:pt idx="28">
                  <c:v>1.9800000000000004</c:v>
                </c:pt>
                <c:pt idx="29">
                  <c:v>2.06</c:v>
                </c:pt>
                <c:pt idx="30">
                  <c:v>1.8800000000000001</c:v>
                </c:pt>
                <c:pt idx="31">
                  <c:v>2.12</c:v>
                </c:pt>
                <c:pt idx="32">
                  <c:v>2.0799999999999996</c:v>
                </c:pt>
                <c:pt idx="33">
                  <c:v>2.44</c:v>
                </c:pt>
                <c:pt idx="34">
                  <c:v>2.34</c:v>
                </c:pt>
                <c:pt idx="35">
                  <c:v>2.4800000000000004</c:v>
                </c:pt>
                <c:pt idx="36">
                  <c:v>2.04</c:v>
                </c:pt>
                <c:pt idx="37">
                  <c:v>1.8800000000000001</c:v>
                </c:pt>
                <c:pt idx="38">
                  <c:v>1.8400000000000003</c:v>
                </c:pt>
                <c:pt idx="39">
                  <c:v>1.78</c:v>
                </c:pt>
                <c:pt idx="40">
                  <c:v>1.9</c:v>
                </c:pt>
                <c:pt idx="41">
                  <c:v>2.62</c:v>
                </c:pt>
                <c:pt idx="42">
                  <c:v>3.0000000000000004</c:v>
                </c:pt>
                <c:pt idx="43">
                  <c:v>3.0800000000000005</c:v>
                </c:pt>
                <c:pt idx="44">
                  <c:v>3.12</c:v>
                </c:pt>
                <c:pt idx="45">
                  <c:v>3.12</c:v>
                </c:pt>
                <c:pt idx="46">
                  <c:v>3.0599999999999996</c:v>
                </c:pt>
                <c:pt idx="47">
                  <c:v>2.9</c:v>
                </c:pt>
                <c:pt idx="48">
                  <c:v>2.9199999999999995</c:v>
                </c:pt>
                <c:pt idx="49">
                  <c:v>2.84</c:v>
                </c:pt>
                <c:pt idx="50">
                  <c:v>2.8400000000000003</c:v>
                </c:pt>
                <c:pt idx="51">
                  <c:v>2.84</c:v>
                </c:pt>
                <c:pt idx="52">
                  <c:v>3.22</c:v>
                </c:pt>
                <c:pt idx="53">
                  <c:v>3.2199999999999998</c:v>
                </c:pt>
                <c:pt idx="54">
                  <c:v>3.3600000000000003</c:v>
                </c:pt>
                <c:pt idx="55">
                  <c:v>3.12</c:v>
                </c:pt>
                <c:pt idx="56">
                  <c:v>3.0200000000000005</c:v>
                </c:pt>
                <c:pt idx="57">
                  <c:v>2.8</c:v>
                </c:pt>
                <c:pt idx="58">
                  <c:v>2.6799999999999997</c:v>
                </c:pt>
                <c:pt idx="59">
                  <c:v>2.8800000000000003</c:v>
                </c:pt>
                <c:pt idx="60">
                  <c:v>3.3</c:v>
                </c:pt>
                <c:pt idx="61">
                  <c:v>3.34</c:v>
                </c:pt>
                <c:pt idx="62">
                  <c:v>3.28</c:v>
                </c:pt>
                <c:pt idx="63">
                  <c:v>3.12</c:v>
                </c:pt>
                <c:pt idx="64">
                  <c:v>2.7</c:v>
                </c:pt>
                <c:pt idx="65">
                  <c:v>2.6599999999999997</c:v>
                </c:pt>
                <c:pt idx="66">
                  <c:v>2.9</c:v>
                </c:pt>
                <c:pt idx="67">
                  <c:v>2.66</c:v>
                </c:pt>
                <c:pt idx="68">
                  <c:v>3.0199999999999996</c:v>
                </c:pt>
                <c:pt idx="69">
                  <c:v>3.4799999999999995</c:v>
                </c:pt>
                <c:pt idx="70">
                  <c:v>3.4199999999999995</c:v>
                </c:pt>
                <c:pt idx="71">
                  <c:v>3.3</c:v>
                </c:pt>
                <c:pt idx="72">
                  <c:v>3.8</c:v>
                </c:pt>
                <c:pt idx="73">
                  <c:v>3.6799999999999997</c:v>
                </c:pt>
                <c:pt idx="74">
                  <c:v>3.6</c:v>
                </c:pt>
                <c:pt idx="75">
                  <c:v>3.5199999999999996</c:v>
                </c:pt>
                <c:pt idx="76">
                  <c:v>3.4200000000000004</c:v>
                </c:pt>
                <c:pt idx="77">
                  <c:v>3.28</c:v>
                </c:pt>
                <c:pt idx="78">
                  <c:v>3.0599999999999996</c:v>
                </c:pt>
                <c:pt idx="79">
                  <c:v>3.1</c:v>
                </c:pt>
                <c:pt idx="80">
                  <c:v>3.3</c:v>
                </c:pt>
                <c:pt idx="81">
                  <c:v>3.5799999999999996</c:v>
                </c:pt>
                <c:pt idx="82">
                  <c:v>3.4400000000000004</c:v>
                </c:pt>
                <c:pt idx="83">
                  <c:v>3.7</c:v>
                </c:pt>
                <c:pt idx="84">
                  <c:v>3.7600000000000007</c:v>
                </c:pt>
                <c:pt idx="85">
                  <c:v>3.7600000000000002</c:v>
                </c:pt>
                <c:pt idx="86">
                  <c:v>3.9400000000000004</c:v>
                </c:pt>
                <c:pt idx="87">
                  <c:v>4.24</c:v>
                </c:pt>
                <c:pt idx="88">
                  <c:v>4.4400000000000004</c:v>
                </c:pt>
                <c:pt idx="89">
                  <c:v>4.46</c:v>
                </c:pt>
                <c:pt idx="90">
                  <c:v>4.24</c:v>
                </c:pt>
                <c:pt idx="91">
                  <c:v>3.7800000000000002</c:v>
                </c:pt>
                <c:pt idx="92">
                  <c:v>3.5799999999999996</c:v>
                </c:pt>
                <c:pt idx="93">
                  <c:v>3.5200000000000005</c:v>
                </c:pt>
                <c:pt idx="94">
                  <c:v>3.4199999999999995</c:v>
                </c:pt>
                <c:pt idx="95">
                  <c:v>3.3200000000000003</c:v>
                </c:pt>
                <c:pt idx="96">
                  <c:v>3.14</c:v>
                </c:pt>
                <c:pt idx="97">
                  <c:v>3.08</c:v>
                </c:pt>
                <c:pt idx="98">
                  <c:v>2.7399999999999998</c:v>
                </c:pt>
                <c:pt idx="99">
                  <c:v>2.4</c:v>
                </c:pt>
                <c:pt idx="100">
                  <c:v>2.3199999999999994</c:v>
                </c:pt>
                <c:pt idx="101">
                  <c:v>2.3600000000000003</c:v>
                </c:pt>
                <c:pt idx="102">
                  <c:v>2.2399999999999998</c:v>
                </c:pt>
                <c:pt idx="103">
                  <c:v>2.12</c:v>
                </c:pt>
                <c:pt idx="104">
                  <c:v>2.1999999999999997</c:v>
                </c:pt>
                <c:pt idx="105">
                  <c:v>2.2399999999999998</c:v>
                </c:pt>
                <c:pt idx="106">
                  <c:v>2.2000000000000002</c:v>
                </c:pt>
                <c:pt idx="107">
                  <c:v>1.94</c:v>
                </c:pt>
                <c:pt idx="108">
                  <c:v>1.94</c:v>
                </c:pt>
                <c:pt idx="109">
                  <c:v>1.7200000000000002</c:v>
                </c:pt>
                <c:pt idx="110">
                  <c:v>1.8400000000000003</c:v>
                </c:pt>
                <c:pt idx="111">
                  <c:v>2.06</c:v>
                </c:pt>
                <c:pt idx="112">
                  <c:v>2.6800000000000006</c:v>
                </c:pt>
                <c:pt idx="113">
                  <c:v>3.06</c:v>
                </c:pt>
                <c:pt idx="114">
                  <c:v>3.3</c:v>
                </c:pt>
                <c:pt idx="115">
                  <c:v>2.8800000000000003</c:v>
                </c:pt>
                <c:pt idx="116">
                  <c:v>1.3000000000000007</c:v>
                </c:pt>
                <c:pt idx="117">
                  <c:v>-0.71999999999999953</c:v>
                </c:pt>
                <c:pt idx="118">
                  <c:v>-2.2399999999999998</c:v>
                </c:pt>
                <c:pt idx="119">
                  <c:v>-2.4799999999999995</c:v>
                </c:pt>
                <c:pt idx="120">
                  <c:v>-2.2399999999999998</c:v>
                </c:pt>
                <c:pt idx="121">
                  <c:v>-0.85999999999999976</c:v>
                </c:pt>
                <c:pt idx="122">
                  <c:v>0.88000000000000045</c:v>
                </c:pt>
                <c:pt idx="123">
                  <c:v>1.8800000000000003</c:v>
                </c:pt>
                <c:pt idx="124">
                  <c:v>2.1400000000000006</c:v>
                </c:pt>
                <c:pt idx="125">
                  <c:v>2.2200000000000002</c:v>
                </c:pt>
                <c:pt idx="126">
                  <c:v>2.5</c:v>
                </c:pt>
                <c:pt idx="127">
                  <c:v>2.7</c:v>
                </c:pt>
                <c:pt idx="128">
                  <c:v>3.54</c:v>
                </c:pt>
                <c:pt idx="129">
                  <c:v>3.94</c:v>
                </c:pt>
                <c:pt idx="130">
                  <c:v>4.34</c:v>
                </c:pt>
                <c:pt idx="131">
                  <c:v>4.08</c:v>
                </c:pt>
                <c:pt idx="132">
                  <c:v>3.9799999999999995</c:v>
                </c:pt>
                <c:pt idx="133">
                  <c:v>3.2800000000000002</c:v>
                </c:pt>
                <c:pt idx="134">
                  <c:v>2.6399999999999997</c:v>
                </c:pt>
                <c:pt idx="135">
                  <c:v>2.3199999999999994</c:v>
                </c:pt>
                <c:pt idx="136">
                  <c:v>2.5599999999999996</c:v>
                </c:pt>
                <c:pt idx="137">
                  <c:v>2.2799999999999998</c:v>
                </c:pt>
                <c:pt idx="138">
                  <c:v>2.3199999999999998</c:v>
                </c:pt>
                <c:pt idx="139">
                  <c:v>2.54</c:v>
                </c:pt>
                <c:pt idx="140">
                  <c:v>2.5000000000000004</c:v>
                </c:pt>
                <c:pt idx="141">
                  <c:v>2.4</c:v>
                </c:pt>
                <c:pt idx="142">
                  <c:v>2.7399999999999998</c:v>
                </c:pt>
                <c:pt idx="143">
                  <c:v>2.8200000000000003</c:v>
                </c:pt>
                <c:pt idx="144">
                  <c:v>2.8200000000000003</c:v>
                </c:pt>
                <c:pt idx="145">
                  <c:v>2.7199999999999998</c:v>
                </c:pt>
                <c:pt idx="146">
                  <c:v>2.5</c:v>
                </c:pt>
                <c:pt idx="147">
                  <c:v>2.1800000000000002</c:v>
                </c:pt>
                <c:pt idx="148">
                  <c:v>2.38</c:v>
                </c:pt>
                <c:pt idx="149">
                  <c:v>2.46</c:v>
                </c:pt>
                <c:pt idx="150">
                  <c:v>2.5200000000000005</c:v>
                </c:pt>
                <c:pt idx="151">
                  <c:v>2.8</c:v>
                </c:pt>
                <c:pt idx="152">
                  <c:v>2.9600000000000004</c:v>
                </c:pt>
                <c:pt idx="153">
                  <c:v>2.6800000000000006</c:v>
                </c:pt>
                <c:pt idx="154">
                  <c:v>2.2600000000000002</c:v>
                </c:pt>
                <c:pt idx="155">
                  <c:v>2.14</c:v>
                </c:pt>
                <c:pt idx="156">
                  <c:v>1.78</c:v>
                </c:pt>
                <c:pt idx="157">
                  <c:v>2</c:v>
                </c:pt>
                <c:pt idx="158">
                  <c:v>2.1799999999999997</c:v>
                </c:pt>
                <c:pt idx="159">
                  <c:v>2.2799999999999998</c:v>
                </c:pt>
                <c:pt idx="160">
                  <c:v>2.2999999999999998</c:v>
                </c:pt>
                <c:pt idx="161">
                  <c:v>2.4</c:v>
                </c:pt>
                <c:pt idx="162">
                  <c:v>2.3199999999999998</c:v>
                </c:pt>
                <c:pt idx="163">
                  <c:v>2.12</c:v>
                </c:pt>
                <c:pt idx="164">
                  <c:v>2.2000000000000002</c:v>
                </c:pt>
                <c:pt idx="165">
                  <c:v>2.5</c:v>
                </c:pt>
                <c:pt idx="166">
                  <c:v>2.7199999999999998</c:v>
                </c:pt>
                <c:pt idx="167">
                  <c:v>2.94</c:v>
                </c:pt>
                <c:pt idx="168">
                  <c:v>3.1999999999999997</c:v>
                </c:pt>
                <c:pt idx="169">
                  <c:v>3.34</c:v>
                </c:pt>
                <c:pt idx="170">
                  <c:v>2.84</c:v>
                </c:pt>
                <c:pt idx="171">
                  <c:v>1.8399999999999999</c:v>
                </c:pt>
                <c:pt idx="172">
                  <c:v>0.38</c:v>
                </c:pt>
                <c:pt idx="173">
                  <c:v>-0.2599999999999999</c:v>
                </c:pt>
                <c:pt idx="174">
                  <c:v>-0.47999999999999987</c:v>
                </c:pt>
                <c:pt idx="175">
                  <c:v>8.0000000000000071E-2</c:v>
                </c:pt>
                <c:pt idx="176">
                  <c:v>1.0599999999999998</c:v>
                </c:pt>
                <c:pt idx="177">
                  <c:v>1.8800000000000001</c:v>
                </c:pt>
                <c:pt idx="178">
                  <c:v>2.2399999999999998</c:v>
                </c:pt>
                <c:pt idx="179">
                  <c:v>2.2999999999999998</c:v>
                </c:pt>
                <c:pt idx="180">
                  <c:v>2.46</c:v>
                </c:pt>
                <c:pt idx="181">
                  <c:v>3.66</c:v>
                </c:pt>
                <c:pt idx="182">
                  <c:v>6.4799999999999995</c:v>
                </c:pt>
                <c:pt idx="183">
                  <c:v>10.520000000000001</c:v>
                </c:pt>
                <c:pt idx="184">
                  <c:v>15.62</c:v>
                </c:pt>
                <c:pt idx="185">
                  <c:v>20.5</c:v>
                </c:pt>
                <c:pt idx="186">
                  <c:v>22.3</c:v>
                </c:pt>
                <c:pt idx="187">
                  <c:v>22.02</c:v>
                </c:pt>
                <c:pt idx="188">
                  <c:v>17.139999999999997</c:v>
                </c:pt>
                <c:pt idx="189">
                  <c:v>7.8199999999999985</c:v>
                </c:pt>
                <c:pt idx="190">
                  <c:v>-3.62</c:v>
                </c:pt>
                <c:pt idx="191">
                  <c:v>-11.1</c:v>
                </c:pt>
                <c:pt idx="192">
                  <c:v>-14.759999999999996</c:v>
                </c:pt>
                <c:pt idx="193">
                  <c:v>-13.539999999999997</c:v>
                </c:pt>
                <c:pt idx="194">
                  <c:v>-7.9</c:v>
                </c:pt>
                <c:pt idx="195">
                  <c:v>-0.4599999999999998</c:v>
                </c:pt>
                <c:pt idx="196">
                  <c:v>5.1800000000000006</c:v>
                </c:pt>
                <c:pt idx="197">
                  <c:v>6.92</c:v>
                </c:pt>
                <c:pt idx="198">
                  <c:v>7.18</c:v>
                </c:pt>
                <c:pt idx="199">
                  <c:v>6</c:v>
                </c:pt>
                <c:pt idx="200">
                  <c:v>4.96</c:v>
                </c:pt>
                <c:pt idx="201">
                  <c:v>3.66</c:v>
                </c:pt>
                <c:pt idx="202">
                  <c:v>2.9800000000000004</c:v>
                </c:pt>
                <c:pt idx="203">
                  <c:v>2.54</c:v>
                </c:pt>
                <c:pt idx="204">
                  <c:v>2.5799999999999996</c:v>
                </c:pt>
                <c:pt idx="205">
                  <c:v>2.54</c:v>
                </c:pt>
                <c:pt idx="206">
                  <c:v>2.7800000000000002</c:v>
                </c:pt>
                <c:pt idx="207">
                  <c:v>3</c:v>
                </c:pt>
                <c:pt idx="208">
                  <c:v>3.0200000000000005</c:v>
                </c:pt>
                <c:pt idx="209">
                  <c:v>2.84</c:v>
                </c:pt>
                <c:pt idx="210">
                  <c:v>2.3199999999999994</c:v>
                </c:pt>
                <c:pt idx="211">
                  <c:v>2.12</c:v>
                </c:pt>
                <c:pt idx="212">
                  <c:v>2.2400000000000002</c:v>
                </c:pt>
                <c:pt idx="213">
                  <c:v>2.1</c:v>
                </c:pt>
                <c:pt idx="214">
                  <c:v>2.1800000000000002</c:v>
                </c:pt>
                <c:pt idx="215">
                  <c:v>2.52</c:v>
                </c:pt>
                <c:pt idx="216">
                  <c:v>2.52</c:v>
                </c:pt>
                <c:pt idx="217">
                  <c:v>2.4</c:v>
                </c:pt>
                <c:pt idx="218">
                  <c:v>2.48</c:v>
                </c:pt>
                <c:pt idx="219">
                  <c:v>1.8</c:v>
                </c:pt>
                <c:pt idx="220">
                  <c:v>1.9600000000000002</c:v>
                </c:pt>
                <c:pt idx="221">
                  <c:v>2.04</c:v>
                </c:pt>
                <c:pt idx="222">
                  <c:v>2.2400000000000002</c:v>
                </c:pt>
                <c:pt idx="223">
                  <c:v>2.5</c:v>
                </c:pt>
                <c:pt idx="224">
                  <c:v>3.2399999999999998</c:v>
                </c:pt>
                <c:pt idx="225">
                  <c:v>3.28</c:v>
                </c:pt>
                <c:pt idx="226">
                  <c:v>2.88</c:v>
                </c:pt>
                <c:pt idx="227">
                  <c:v>2.6</c:v>
                </c:pt>
                <c:pt idx="228">
                  <c:v>1.9400000000000002</c:v>
                </c:pt>
                <c:pt idx="229">
                  <c:v>1.8399999999999999</c:v>
                </c:pt>
                <c:pt idx="230">
                  <c:v>1.7399999999999998</c:v>
                </c:pt>
                <c:pt idx="231">
                  <c:v>1.8800000000000001</c:v>
                </c:pt>
                <c:pt idx="232">
                  <c:v>2.04</c:v>
                </c:pt>
                <c:pt idx="233">
                  <c:v>2.6399999999999997</c:v>
                </c:pt>
                <c:pt idx="234">
                  <c:v>2.6</c:v>
                </c:pt>
                <c:pt idx="235">
                  <c:v>2.0599999999999996</c:v>
                </c:pt>
                <c:pt idx="236">
                  <c:v>2.4799999999999995</c:v>
                </c:pt>
                <c:pt idx="237">
                  <c:v>2.62</c:v>
                </c:pt>
                <c:pt idx="238">
                  <c:v>2.2999999999999998</c:v>
                </c:pt>
                <c:pt idx="239">
                  <c:v>2.2200000000000002</c:v>
                </c:pt>
                <c:pt idx="240">
                  <c:v>3.0200000000000005</c:v>
                </c:pt>
                <c:pt idx="241">
                  <c:v>2.8000000000000003</c:v>
                </c:pt>
                <c:pt idx="242">
                  <c:v>2.9</c:v>
                </c:pt>
                <c:pt idx="243">
                  <c:v>3.1800000000000006</c:v>
                </c:pt>
                <c:pt idx="244">
                  <c:v>2.9400000000000004</c:v>
                </c:pt>
                <c:pt idx="245">
                  <c:v>2.2800000000000002</c:v>
                </c:pt>
                <c:pt idx="246">
                  <c:v>2.06</c:v>
                </c:pt>
                <c:pt idx="247">
                  <c:v>1.86</c:v>
                </c:pt>
                <c:pt idx="248">
                  <c:v>1.9600000000000002</c:v>
                </c:pt>
                <c:pt idx="249">
                  <c:v>2.62</c:v>
                </c:pt>
                <c:pt idx="250">
                  <c:v>3</c:v>
                </c:pt>
                <c:pt idx="251">
                  <c:v>2.92</c:v>
                </c:pt>
                <c:pt idx="252">
                  <c:v>2.84</c:v>
                </c:pt>
                <c:pt idx="253">
                  <c:v>2.54</c:v>
                </c:pt>
                <c:pt idx="254">
                  <c:v>2.2599999999999998</c:v>
                </c:pt>
                <c:pt idx="255">
                  <c:v>2.4</c:v>
                </c:pt>
                <c:pt idx="256">
                  <c:v>2.2799999999999998</c:v>
                </c:pt>
                <c:pt idx="257">
                  <c:v>2.2799999999999998</c:v>
                </c:pt>
                <c:pt idx="258">
                  <c:v>2.8199999999999994</c:v>
                </c:pt>
                <c:pt idx="259">
                  <c:v>2.7199999999999998</c:v>
                </c:pt>
                <c:pt idx="260">
                  <c:v>2.34</c:v>
                </c:pt>
                <c:pt idx="261">
                  <c:v>2.6799999999999997</c:v>
                </c:pt>
                <c:pt idx="262">
                  <c:v>2.5599999999999996</c:v>
                </c:pt>
                <c:pt idx="263">
                  <c:v>2.1399999999999997</c:v>
                </c:pt>
                <c:pt idx="264">
                  <c:v>2.2600000000000002</c:v>
                </c:pt>
                <c:pt idx="265">
                  <c:v>2.2599999999999998</c:v>
                </c:pt>
                <c:pt idx="266">
                  <c:v>2.5</c:v>
                </c:pt>
                <c:pt idx="267">
                  <c:v>2.8200000000000003</c:v>
                </c:pt>
                <c:pt idx="268">
                  <c:v>2.84</c:v>
                </c:pt>
                <c:pt idx="269">
                  <c:v>2.7600000000000002</c:v>
                </c:pt>
                <c:pt idx="270">
                  <c:v>2.86</c:v>
                </c:pt>
                <c:pt idx="271">
                  <c:v>2.8600000000000003</c:v>
                </c:pt>
                <c:pt idx="272">
                  <c:v>2.54</c:v>
                </c:pt>
                <c:pt idx="273">
                  <c:v>2.3199999999999994</c:v>
                </c:pt>
                <c:pt idx="274">
                  <c:v>2.2800000000000002</c:v>
                </c:pt>
                <c:pt idx="275">
                  <c:v>2.3200000000000003</c:v>
                </c:pt>
                <c:pt idx="276">
                  <c:v>2.2200000000000002</c:v>
                </c:pt>
                <c:pt idx="277">
                  <c:v>2.4</c:v>
                </c:pt>
                <c:pt idx="278">
                  <c:v>1.86</c:v>
                </c:pt>
                <c:pt idx="279">
                  <c:v>0.65999999999999992</c:v>
                </c:pt>
                <c:pt idx="280">
                  <c:v>-0.22000000000000003</c:v>
                </c:pt>
                <c:pt idx="281">
                  <c:v>-0.64</c:v>
                </c:pt>
                <c:pt idx="282">
                  <c:v>-0.28000000000000025</c:v>
                </c:pt>
                <c:pt idx="283">
                  <c:v>0.71999999999999975</c:v>
                </c:pt>
                <c:pt idx="284">
                  <c:v>2.0799999999999996</c:v>
                </c:pt>
                <c:pt idx="285">
                  <c:v>3.1199999999999997</c:v>
                </c:pt>
                <c:pt idx="286">
                  <c:v>3.4</c:v>
                </c:pt>
                <c:pt idx="287">
                  <c:v>3.2399999999999998</c:v>
                </c:pt>
                <c:pt idx="288">
                  <c:v>2.94</c:v>
                </c:pt>
                <c:pt idx="289">
                  <c:v>2.9599999999999995</c:v>
                </c:pt>
                <c:pt idx="290">
                  <c:v>3.06</c:v>
                </c:pt>
                <c:pt idx="291">
                  <c:v>3.1000000000000005</c:v>
                </c:pt>
                <c:pt idx="292">
                  <c:v>2.6800000000000006</c:v>
                </c:pt>
                <c:pt idx="293">
                  <c:v>2.5</c:v>
                </c:pt>
                <c:pt idx="294">
                  <c:v>2.46</c:v>
                </c:pt>
                <c:pt idx="295">
                  <c:v>2.1</c:v>
                </c:pt>
                <c:pt idx="296">
                  <c:v>1.8399999999999999</c:v>
                </c:pt>
                <c:pt idx="297">
                  <c:v>1.8800000000000001</c:v>
                </c:pt>
                <c:pt idx="298">
                  <c:v>1.98</c:v>
                </c:pt>
                <c:pt idx="299">
                  <c:v>1.98</c:v>
                </c:pt>
                <c:pt idx="300">
                  <c:v>2.06</c:v>
                </c:pt>
                <c:pt idx="301">
                  <c:v>1.9599999999999997</c:v>
                </c:pt>
                <c:pt idx="302">
                  <c:v>1.8</c:v>
                </c:pt>
                <c:pt idx="303">
                  <c:v>1.8</c:v>
                </c:pt>
                <c:pt idx="304">
                  <c:v>1.6199999999999999</c:v>
                </c:pt>
                <c:pt idx="305">
                  <c:v>1.7200000000000002</c:v>
                </c:pt>
                <c:pt idx="306">
                  <c:v>2.1800000000000002</c:v>
                </c:pt>
                <c:pt idx="307">
                  <c:v>2.8800000000000003</c:v>
                </c:pt>
                <c:pt idx="308">
                  <c:v>3.2600000000000007</c:v>
                </c:pt>
                <c:pt idx="309">
                  <c:v>3.46</c:v>
                </c:pt>
                <c:pt idx="310">
                  <c:v>3.3400000000000007</c:v>
                </c:pt>
                <c:pt idx="311">
                  <c:v>3</c:v>
                </c:pt>
                <c:pt idx="312">
                  <c:v>2.5599999999999996</c:v>
                </c:pt>
                <c:pt idx="313">
                  <c:v>2.4199999999999995</c:v>
                </c:pt>
                <c:pt idx="314">
                  <c:v>2.84</c:v>
                </c:pt>
                <c:pt idx="315">
                  <c:v>2.9599999999999995</c:v>
                </c:pt>
                <c:pt idx="316">
                  <c:v>3.5399999999999991</c:v>
                </c:pt>
                <c:pt idx="317">
                  <c:v>3.8</c:v>
                </c:pt>
                <c:pt idx="318">
                  <c:v>3.839999999999999</c:v>
                </c:pt>
                <c:pt idx="319">
                  <c:v>3.1</c:v>
                </c:pt>
                <c:pt idx="320">
                  <c:v>2.5</c:v>
                </c:pt>
                <c:pt idx="321">
                  <c:v>1.4599999999999995</c:v>
                </c:pt>
                <c:pt idx="322">
                  <c:v>1.3399999999999999</c:v>
                </c:pt>
                <c:pt idx="323">
                  <c:v>2.04</c:v>
                </c:pt>
                <c:pt idx="324">
                  <c:v>3.5</c:v>
                </c:pt>
                <c:pt idx="325">
                  <c:v>5.5399999999999991</c:v>
                </c:pt>
                <c:pt idx="326">
                  <c:v>7.7399999999999993</c:v>
                </c:pt>
                <c:pt idx="327">
                  <c:v>8.9</c:v>
                </c:pt>
                <c:pt idx="328">
                  <c:v>8.84</c:v>
                </c:pt>
                <c:pt idx="329">
                  <c:v>8.1999999999999993</c:v>
                </c:pt>
                <c:pt idx="330">
                  <c:v>7.080000000000001</c:v>
                </c:pt>
                <c:pt idx="331">
                  <c:v>5.5600000000000005</c:v>
                </c:pt>
                <c:pt idx="332">
                  <c:v>4.1400000000000006</c:v>
                </c:pt>
                <c:pt idx="333">
                  <c:v>2.68</c:v>
                </c:pt>
                <c:pt idx="334">
                  <c:v>1.26</c:v>
                </c:pt>
                <c:pt idx="335">
                  <c:v>0.7</c:v>
                </c:pt>
                <c:pt idx="336">
                  <c:v>0.30000000000000004</c:v>
                </c:pt>
                <c:pt idx="337">
                  <c:v>-0.54</c:v>
                </c:pt>
                <c:pt idx="338">
                  <c:v>-0.55999999999999994</c:v>
                </c:pt>
                <c:pt idx="339">
                  <c:v>-0.65999999999999981</c:v>
                </c:pt>
                <c:pt idx="340">
                  <c:v>-0.97999999999999976</c:v>
                </c:pt>
                <c:pt idx="341">
                  <c:v>-1.1599999999999997</c:v>
                </c:pt>
                <c:pt idx="342">
                  <c:v>-0.49999999999999967</c:v>
                </c:pt>
                <c:pt idx="343">
                  <c:v>0.24000000000000057</c:v>
                </c:pt>
                <c:pt idx="344">
                  <c:v>0.92000000000000026</c:v>
                </c:pt>
                <c:pt idx="345">
                  <c:v>0.10000000000000017</c:v>
                </c:pt>
                <c:pt idx="346">
                  <c:v>2.0000000000000108E-2</c:v>
                </c:pt>
                <c:pt idx="347">
                  <c:v>0.45999999999999996</c:v>
                </c:pt>
                <c:pt idx="348">
                  <c:v>0.13999999999999968</c:v>
                </c:pt>
                <c:pt idx="349">
                  <c:v>0.5199999999999998</c:v>
                </c:pt>
                <c:pt idx="350">
                  <c:v>1.92</c:v>
                </c:pt>
                <c:pt idx="351">
                  <c:v>2.8</c:v>
                </c:pt>
                <c:pt idx="352">
                  <c:v>3.22</c:v>
                </c:pt>
                <c:pt idx="353">
                  <c:v>4.46</c:v>
                </c:pt>
                <c:pt idx="354">
                  <c:v>5.7000000000000011</c:v>
                </c:pt>
                <c:pt idx="355">
                  <c:v>6.7200000000000006</c:v>
                </c:pt>
                <c:pt idx="356">
                  <c:v>7.38</c:v>
                </c:pt>
                <c:pt idx="357">
                  <c:v>7.8400000000000007</c:v>
                </c:pt>
                <c:pt idx="358">
                  <c:v>8.1</c:v>
                </c:pt>
                <c:pt idx="359">
                  <c:v>8.16</c:v>
                </c:pt>
                <c:pt idx="360">
                  <c:v>8.16</c:v>
                </c:pt>
                <c:pt idx="361">
                  <c:v>8.34</c:v>
                </c:pt>
                <c:pt idx="362">
                  <c:v>8.16</c:v>
                </c:pt>
                <c:pt idx="363">
                  <c:v>7.4800000000000013</c:v>
                </c:pt>
                <c:pt idx="364">
                  <c:v>6.42</c:v>
                </c:pt>
                <c:pt idx="365">
                  <c:v>5.1199999999999992</c:v>
                </c:pt>
                <c:pt idx="366">
                  <c:v>3.34</c:v>
                </c:pt>
                <c:pt idx="367">
                  <c:v>2.1000000000000005</c:v>
                </c:pt>
                <c:pt idx="368">
                  <c:v>1.2200000000000002</c:v>
                </c:pt>
                <c:pt idx="369">
                  <c:v>0.71999999999999964</c:v>
                </c:pt>
                <c:pt idx="370">
                  <c:v>1.0799999999999998</c:v>
                </c:pt>
                <c:pt idx="371">
                  <c:v>1.98</c:v>
                </c:pt>
                <c:pt idx="372">
                  <c:v>2.42</c:v>
                </c:pt>
                <c:pt idx="373">
                  <c:v>2.5</c:v>
                </c:pt>
                <c:pt idx="374">
                  <c:v>3.2800000000000002</c:v>
                </c:pt>
                <c:pt idx="375">
                  <c:v>4.1599999999999993</c:v>
                </c:pt>
                <c:pt idx="376">
                  <c:v>4.8600000000000003</c:v>
                </c:pt>
                <c:pt idx="377">
                  <c:v>5.14</c:v>
                </c:pt>
                <c:pt idx="378">
                  <c:v>5.24</c:v>
                </c:pt>
                <c:pt idx="379">
                  <c:v>4.5600000000000005</c:v>
                </c:pt>
                <c:pt idx="380">
                  <c:v>3.78</c:v>
                </c:pt>
                <c:pt idx="381">
                  <c:v>3.2599999999999993</c:v>
                </c:pt>
                <c:pt idx="382">
                  <c:v>2.94</c:v>
                </c:pt>
                <c:pt idx="383">
                  <c:v>2.7399999999999993</c:v>
                </c:pt>
                <c:pt idx="384">
                  <c:v>2.3599999999999994</c:v>
                </c:pt>
                <c:pt idx="385">
                  <c:v>1.9399999999999995</c:v>
                </c:pt>
                <c:pt idx="386">
                  <c:v>1.3399999999999996</c:v>
                </c:pt>
                <c:pt idx="387">
                  <c:v>1.2999999999999998</c:v>
                </c:pt>
                <c:pt idx="388">
                  <c:v>1.7599999999999998</c:v>
                </c:pt>
                <c:pt idx="389">
                  <c:v>2.38</c:v>
                </c:pt>
                <c:pt idx="390">
                  <c:v>2.34</c:v>
                </c:pt>
                <c:pt idx="391">
                  <c:v>2.78</c:v>
                </c:pt>
                <c:pt idx="392">
                  <c:v>2.7399999999999998</c:v>
                </c:pt>
                <c:pt idx="393">
                  <c:v>2.6599999999999997</c:v>
                </c:pt>
                <c:pt idx="394">
                  <c:v>2.4199999999999995</c:v>
                </c:pt>
                <c:pt idx="395">
                  <c:v>2.6599999999999997</c:v>
                </c:pt>
                <c:pt idx="396">
                  <c:v>2.3600000000000003</c:v>
                </c:pt>
                <c:pt idx="397">
                  <c:v>2.48</c:v>
                </c:pt>
                <c:pt idx="398">
                  <c:v>2.4199999999999995</c:v>
                </c:pt>
                <c:pt idx="399">
                  <c:v>2.6399999999999997</c:v>
                </c:pt>
                <c:pt idx="400">
                  <c:v>2.52</c:v>
                </c:pt>
                <c:pt idx="401">
                  <c:v>2.56</c:v>
                </c:pt>
                <c:pt idx="402">
                  <c:v>2.88</c:v>
                </c:pt>
                <c:pt idx="403">
                  <c:v>2.9</c:v>
                </c:pt>
                <c:pt idx="404">
                  <c:v>2.5799999999999996</c:v>
                </c:pt>
                <c:pt idx="405">
                  <c:v>2.6399999999999997</c:v>
                </c:pt>
                <c:pt idx="406">
                  <c:v>2.4799999999999995</c:v>
                </c:pt>
                <c:pt idx="407">
                  <c:v>2.36</c:v>
                </c:pt>
                <c:pt idx="408">
                  <c:v>2.3199999999999998</c:v>
                </c:pt>
                <c:pt idx="409">
                  <c:v>2.4</c:v>
                </c:pt>
                <c:pt idx="410">
                  <c:v>2.4799999999999995</c:v>
                </c:pt>
                <c:pt idx="411">
                  <c:v>2.86</c:v>
                </c:pt>
                <c:pt idx="412">
                  <c:v>2.9999999999999996</c:v>
                </c:pt>
                <c:pt idx="413">
                  <c:v>2.8999999999999995</c:v>
                </c:pt>
                <c:pt idx="414">
                  <c:v>2.8799999999999994</c:v>
                </c:pt>
                <c:pt idx="415">
                  <c:v>2.9399999999999991</c:v>
                </c:pt>
                <c:pt idx="416">
                  <c:v>2.6599999999999993</c:v>
                </c:pt>
                <c:pt idx="417">
                  <c:v>2.3999999999999995</c:v>
                </c:pt>
                <c:pt idx="418">
                  <c:v>2.1799999999999993</c:v>
                </c:pt>
                <c:pt idx="419">
                  <c:v>2.4199999999999995</c:v>
                </c:pt>
                <c:pt idx="420">
                  <c:v>2.38</c:v>
                </c:pt>
                <c:pt idx="421">
                  <c:v>2.7</c:v>
                </c:pt>
                <c:pt idx="422">
                  <c:v>2.6</c:v>
                </c:pt>
                <c:pt idx="423">
                  <c:v>3.0400000000000005</c:v>
                </c:pt>
                <c:pt idx="424">
                  <c:v>3.0600000000000005</c:v>
                </c:pt>
                <c:pt idx="425">
                  <c:v>2.96</c:v>
                </c:pt>
                <c:pt idx="426">
                  <c:v>3.06</c:v>
                </c:pt>
                <c:pt idx="427">
                  <c:v>3.4200000000000004</c:v>
                </c:pt>
                <c:pt idx="428">
                  <c:v>3.38</c:v>
                </c:pt>
                <c:pt idx="429">
                  <c:v>3.2399999999999998</c:v>
                </c:pt>
                <c:pt idx="430">
                  <c:v>3.5</c:v>
                </c:pt>
                <c:pt idx="431">
                  <c:v>3.4399999999999991</c:v>
                </c:pt>
                <c:pt idx="432">
                  <c:v>2.84</c:v>
                </c:pt>
                <c:pt idx="433">
                  <c:v>2.88</c:v>
                </c:pt>
                <c:pt idx="434">
                  <c:v>3.0200000000000005</c:v>
                </c:pt>
                <c:pt idx="435">
                  <c:v>2.9</c:v>
                </c:pt>
                <c:pt idx="436">
                  <c:v>2.76</c:v>
                </c:pt>
                <c:pt idx="437">
                  <c:v>2.94</c:v>
                </c:pt>
                <c:pt idx="438">
                  <c:v>3</c:v>
                </c:pt>
                <c:pt idx="439">
                  <c:v>2.84</c:v>
                </c:pt>
                <c:pt idx="440">
                  <c:v>2.8199999999999994</c:v>
                </c:pt>
                <c:pt idx="441">
                  <c:v>2.72</c:v>
                </c:pt>
                <c:pt idx="442">
                  <c:v>2.82</c:v>
                </c:pt>
                <c:pt idx="443">
                  <c:v>2.72</c:v>
                </c:pt>
                <c:pt idx="444">
                  <c:v>2.72</c:v>
                </c:pt>
                <c:pt idx="445">
                  <c:v>2.7400000000000007</c:v>
                </c:pt>
                <c:pt idx="446">
                  <c:v>2.9200000000000004</c:v>
                </c:pt>
                <c:pt idx="447">
                  <c:v>2.7600000000000002</c:v>
                </c:pt>
                <c:pt idx="448">
                  <c:v>2.8</c:v>
                </c:pt>
                <c:pt idx="449">
                  <c:v>2.7400000000000007</c:v>
                </c:pt>
                <c:pt idx="450">
                  <c:v>2.7</c:v>
                </c:pt>
                <c:pt idx="451">
                  <c:v>3.0200000000000005</c:v>
                </c:pt>
                <c:pt idx="452">
                  <c:v>2.9400000000000004</c:v>
                </c:pt>
                <c:pt idx="453">
                  <c:v>2.8200000000000003</c:v>
                </c:pt>
                <c:pt idx="454">
                  <c:v>3.12</c:v>
                </c:pt>
                <c:pt idx="455">
                  <c:v>3.04</c:v>
                </c:pt>
                <c:pt idx="456">
                  <c:v>2.9199999999999995</c:v>
                </c:pt>
                <c:pt idx="457">
                  <c:v>3.2599999999999993</c:v>
                </c:pt>
                <c:pt idx="458">
                  <c:v>3.1399999999999997</c:v>
                </c:pt>
                <c:pt idx="459">
                  <c:v>2.9799999999999995</c:v>
                </c:pt>
                <c:pt idx="460">
                  <c:v>2.94</c:v>
                </c:pt>
                <c:pt idx="461">
                  <c:v>2.54</c:v>
                </c:pt>
                <c:pt idx="462">
                  <c:v>2.5200000000000005</c:v>
                </c:pt>
                <c:pt idx="463">
                  <c:v>2.3800000000000003</c:v>
                </c:pt>
                <c:pt idx="464">
                  <c:v>2.2800000000000002</c:v>
                </c:pt>
                <c:pt idx="465">
                  <c:v>2.2800000000000002</c:v>
                </c:pt>
                <c:pt idx="466">
                  <c:v>2.38</c:v>
                </c:pt>
                <c:pt idx="467">
                  <c:v>1.9</c:v>
                </c:pt>
                <c:pt idx="468">
                  <c:v>2.08</c:v>
                </c:pt>
                <c:pt idx="469">
                  <c:v>2.0599999999999996</c:v>
                </c:pt>
                <c:pt idx="470">
                  <c:v>2.38</c:v>
                </c:pt>
                <c:pt idx="471">
                  <c:v>2.38</c:v>
                </c:pt>
                <c:pt idx="472">
                  <c:v>2.9799999999999995</c:v>
                </c:pt>
                <c:pt idx="473">
                  <c:v>3.1800000000000006</c:v>
                </c:pt>
                <c:pt idx="474">
                  <c:v>3.14</c:v>
                </c:pt>
                <c:pt idx="475">
                  <c:v>2.88</c:v>
                </c:pt>
                <c:pt idx="476">
                  <c:v>2.92</c:v>
                </c:pt>
                <c:pt idx="477">
                  <c:v>2.6399999999999997</c:v>
                </c:pt>
                <c:pt idx="478">
                  <c:v>2.6399999999999997</c:v>
                </c:pt>
                <c:pt idx="479">
                  <c:v>2.6399999999999997</c:v>
                </c:pt>
                <c:pt idx="480">
                  <c:v>2.82</c:v>
                </c:pt>
                <c:pt idx="481">
                  <c:v>2.84</c:v>
                </c:pt>
                <c:pt idx="482">
                  <c:v>3.22</c:v>
                </c:pt>
                <c:pt idx="483">
                  <c:v>3.16</c:v>
                </c:pt>
                <c:pt idx="484">
                  <c:v>3.2800000000000002</c:v>
                </c:pt>
                <c:pt idx="485">
                  <c:v>3.4</c:v>
                </c:pt>
                <c:pt idx="486">
                  <c:v>3.5599999999999996</c:v>
                </c:pt>
                <c:pt idx="487">
                  <c:v>3.2599999999999993</c:v>
                </c:pt>
                <c:pt idx="488">
                  <c:v>3.28</c:v>
                </c:pt>
                <c:pt idx="489">
                  <c:v>3.2999999999999994</c:v>
                </c:pt>
                <c:pt idx="490">
                  <c:v>2.9599999999999991</c:v>
                </c:pt>
                <c:pt idx="491">
                  <c:v>2.7599999999999993</c:v>
                </c:pt>
                <c:pt idx="492">
                  <c:v>3.1799999999999988</c:v>
                </c:pt>
                <c:pt idx="493">
                  <c:v>3.2399999999999993</c:v>
                </c:pt>
                <c:pt idx="494">
                  <c:v>3.4</c:v>
                </c:pt>
                <c:pt idx="495">
                  <c:v>3.54</c:v>
                </c:pt>
                <c:pt idx="496">
                  <c:v>3.5799999999999996</c:v>
                </c:pt>
                <c:pt idx="497">
                  <c:v>3.2600000000000002</c:v>
                </c:pt>
                <c:pt idx="498">
                  <c:v>3.1599999999999993</c:v>
                </c:pt>
                <c:pt idx="499">
                  <c:v>3.1399999999999997</c:v>
                </c:pt>
                <c:pt idx="500">
                  <c:v>3.06</c:v>
                </c:pt>
                <c:pt idx="501">
                  <c:v>2.8400000000000003</c:v>
                </c:pt>
                <c:pt idx="502">
                  <c:v>2.9200000000000004</c:v>
                </c:pt>
                <c:pt idx="503">
                  <c:v>3.3400000000000007</c:v>
                </c:pt>
                <c:pt idx="504">
                  <c:v>3.62</c:v>
                </c:pt>
                <c:pt idx="505">
                  <c:v>3.7</c:v>
                </c:pt>
                <c:pt idx="506">
                  <c:v>3.9200000000000004</c:v>
                </c:pt>
                <c:pt idx="507">
                  <c:v>3.7399999999999998</c:v>
                </c:pt>
                <c:pt idx="508">
                  <c:v>3.38</c:v>
                </c:pt>
                <c:pt idx="509">
                  <c:v>3.28</c:v>
                </c:pt>
                <c:pt idx="510">
                  <c:v>3.3199999999999994</c:v>
                </c:pt>
                <c:pt idx="511">
                  <c:v>3.2999999999999994</c:v>
                </c:pt>
                <c:pt idx="512">
                  <c:v>3.4799999999999995</c:v>
                </c:pt>
                <c:pt idx="513">
                  <c:v>3.4799999999999995</c:v>
                </c:pt>
                <c:pt idx="514">
                  <c:v>3.5400000000000005</c:v>
                </c:pt>
                <c:pt idx="515">
                  <c:v>3.7800000000000002</c:v>
                </c:pt>
                <c:pt idx="516">
                  <c:v>3.7600000000000002</c:v>
                </c:pt>
                <c:pt idx="517">
                  <c:v>3.5200000000000005</c:v>
                </c:pt>
                <c:pt idx="518">
                  <c:v>3.4800000000000004</c:v>
                </c:pt>
                <c:pt idx="519">
                  <c:v>3.3600000000000003</c:v>
                </c:pt>
                <c:pt idx="520">
                  <c:v>3.5200000000000005</c:v>
                </c:pt>
                <c:pt idx="521">
                  <c:v>3.3</c:v>
                </c:pt>
                <c:pt idx="522">
                  <c:v>3.5399999999999991</c:v>
                </c:pt>
                <c:pt idx="523">
                  <c:v>3.7</c:v>
                </c:pt>
                <c:pt idx="524">
                  <c:v>3.4799999999999995</c:v>
                </c:pt>
                <c:pt idx="525">
                  <c:v>3.1199999999999997</c:v>
                </c:pt>
                <c:pt idx="526">
                  <c:v>3.0999999999999996</c:v>
                </c:pt>
                <c:pt idx="527">
                  <c:v>3.1799999999999997</c:v>
                </c:pt>
                <c:pt idx="528">
                  <c:v>3.1799999999999993</c:v>
                </c:pt>
                <c:pt idx="529">
                  <c:v>3.3599999999999994</c:v>
                </c:pt>
                <c:pt idx="530">
                  <c:v>3.54</c:v>
                </c:pt>
                <c:pt idx="531">
                  <c:v>3.9400000000000004</c:v>
                </c:pt>
                <c:pt idx="532">
                  <c:v>3.5799999999999996</c:v>
                </c:pt>
                <c:pt idx="533">
                  <c:v>3.54</c:v>
                </c:pt>
                <c:pt idx="534">
                  <c:v>3.5200000000000005</c:v>
                </c:pt>
                <c:pt idx="535">
                  <c:v>3.1999999999999997</c:v>
                </c:pt>
                <c:pt idx="536">
                  <c:v>3.28</c:v>
                </c:pt>
                <c:pt idx="537">
                  <c:v>3.34</c:v>
                </c:pt>
                <c:pt idx="538">
                  <c:v>3.4200000000000004</c:v>
                </c:pt>
                <c:pt idx="539">
                  <c:v>3.6799999999999997</c:v>
                </c:pt>
                <c:pt idx="540">
                  <c:v>4.42</c:v>
                </c:pt>
                <c:pt idx="541">
                  <c:v>4.6800000000000006</c:v>
                </c:pt>
                <c:pt idx="542">
                  <c:v>4.9399999999999995</c:v>
                </c:pt>
                <c:pt idx="543">
                  <c:v>5.1199999999999992</c:v>
                </c:pt>
                <c:pt idx="544">
                  <c:v>4.8199999999999994</c:v>
                </c:pt>
                <c:pt idx="545">
                  <c:v>4.26</c:v>
                </c:pt>
                <c:pt idx="546">
                  <c:v>4.3199999999999994</c:v>
                </c:pt>
                <c:pt idx="547">
                  <c:v>4.58</c:v>
                </c:pt>
                <c:pt idx="548">
                  <c:v>4.5200000000000005</c:v>
                </c:pt>
                <c:pt idx="549">
                  <c:v>4.9399999999999995</c:v>
                </c:pt>
                <c:pt idx="550">
                  <c:v>4.82</c:v>
                </c:pt>
                <c:pt idx="551">
                  <c:v>4.4000000000000004</c:v>
                </c:pt>
                <c:pt idx="552">
                  <c:v>4.0199999999999996</c:v>
                </c:pt>
                <c:pt idx="553">
                  <c:v>3.7</c:v>
                </c:pt>
                <c:pt idx="554">
                  <c:v>2.9400000000000004</c:v>
                </c:pt>
                <c:pt idx="555">
                  <c:v>2.7800000000000002</c:v>
                </c:pt>
                <c:pt idx="556">
                  <c:v>2.6</c:v>
                </c:pt>
                <c:pt idx="557">
                  <c:v>1.9600000000000002</c:v>
                </c:pt>
                <c:pt idx="558">
                  <c:v>1.8999999999999997</c:v>
                </c:pt>
                <c:pt idx="559">
                  <c:v>2.1599999999999997</c:v>
                </c:pt>
                <c:pt idx="560">
                  <c:v>2.3799999999999994</c:v>
                </c:pt>
                <c:pt idx="561">
                  <c:v>2.54</c:v>
                </c:pt>
                <c:pt idx="562">
                  <c:v>2.88</c:v>
                </c:pt>
                <c:pt idx="563">
                  <c:v>2.8599999999999994</c:v>
                </c:pt>
                <c:pt idx="564">
                  <c:v>2.9399999999999991</c:v>
                </c:pt>
                <c:pt idx="565">
                  <c:v>2.6</c:v>
                </c:pt>
                <c:pt idx="566">
                  <c:v>2.78</c:v>
                </c:pt>
                <c:pt idx="567">
                  <c:v>3.7399999999999998</c:v>
                </c:pt>
                <c:pt idx="568">
                  <c:v>3.9799999999999995</c:v>
                </c:pt>
                <c:pt idx="569">
                  <c:v>3.88</c:v>
                </c:pt>
                <c:pt idx="570">
                  <c:v>4.1999999999999993</c:v>
                </c:pt>
                <c:pt idx="571">
                  <c:v>3.9599999999999995</c:v>
                </c:pt>
                <c:pt idx="572">
                  <c:v>3.4999999999999991</c:v>
                </c:pt>
                <c:pt idx="573">
                  <c:v>3.6</c:v>
                </c:pt>
                <c:pt idx="574">
                  <c:v>3.56</c:v>
                </c:pt>
                <c:pt idx="575">
                  <c:v>3.3600000000000003</c:v>
                </c:pt>
                <c:pt idx="576">
                  <c:v>3.34</c:v>
                </c:pt>
                <c:pt idx="577">
                  <c:v>3.2</c:v>
                </c:pt>
                <c:pt idx="578">
                  <c:v>2.7</c:v>
                </c:pt>
                <c:pt idx="579">
                  <c:v>2.94</c:v>
                </c:pt>
                <c:pt idx="580">
                  <c:v>3.3599999999999994</c:v>
                </c:pt>
                <c:pt idx="581">
                  <c:v>3.7799999999999989</c:v>
                </c:pt>
                <c:pt idx="582">
                  <c:v>4.0799999999999992</c:v>
                </c:pt>
                <c:pt idx="583">
                  <c:v>4.5999999999999996</c:v>
                </c:pt>
                <c:pt idx="584">
                  <c:v>4.2799999999999994</c:v>
                </c:pt>
                <c:pt idx="585">
                  <c:v>3.7999999999999994</c:v>
                </c:pt>
                <c:pt idx="586">
                  <c:v>3.44</c:v>
                </c:pt>
                <c:pt idx="587">
                  <c:v>3.1800000000000006</c:v>
                </c:pt>
                <c:pt idx="588">
                  <c:v>2.7399999999999998</c:v>
                </c:pt>
                <c:pt idx="589">
                  <c:v>2.8200000000000003</c:v>
                </c:pt>
                <c:pt idx="590">
                  <c:v>3.1400000000000006</c:v>
                </c:pt>
                <c:pt idx="591">
                  <c:v>3.12</c:v>
                </c:pt>
                <c:pt idx="592">
                  <c:v>3.5199999999999996</c:v>
                </c:pt>
                <c:pt idx="593">
                  <c:v>4.0399999999999991</c:v>
                </c:pt>
                <c:pt idx="594">
                  <c:v>4.72</c:v>
                </c:pt>
                <c:pt idx="595">
                  <c:v>5.6399999999999988</c:v>
                </c:pt>
                <c:pt idx="596">
                  <c:v>6.2399999999999993</c:v>
                </c:pt>
                <c:pt idx="597">
                  <c:v>6.32</c:v>
                </c:pt>
                <c:pt idx="598">
                  <c:v>7</c:v>
                </c:pt>
                <c:pt idx="599">
                  <c:v>6.58</c:v>
                </c:pt>
                <c:pt idx="600">
                  <c:v>5.7200000000000006</c:v>
                </c:pt>
                <c:pt idx="601">
                  <c:v>5.4599999999999991</c:v>
                </c:pt>
                <c:pt idx="602">
                  <c:v>5.34</c:v>
                </c:pt>
                <c:pt idx="603">
                  <c:v>4.4799999999999995</c:v>
                </c:pt>
                <c:pt idx="604">
                  <c:v>3.78</c:v>
                </c:pt>
                <c:pt idx="605">
                  <c:v>3.5599999999999996</c:v>
                </c:pt>
                <c:pt idx="606">
                  <c:v>2.7399999999999993</c:v>
                </c:pt>
                <c:pt idx="607">
                  <c:v>1.9799999999999998</c:v>
                </c:pt>
                <c:pt idx="608">
                  <c:v>1.7999999999999996</c:v>
                </c:pt>
                <c:pt idx="609">
                  <c:v>2.5</c:v>
                </c:pt>
                <c:pt idx="610">
                  <c:v>2.5199999999999996</c:v>
                </c:pt>
                <c:pt idx="611">
                  <c:v>2.3600000000000003</c:v>
                </c:pt>
                <c:pt idx="612">
                  <c:v>2.3599999999999994</c:v>
                </c:pt>
                <c:pt idx="613">
                  <c:v>2.54</c:v>
                </c:pt>
                <c:pt idx="614">
                  <c:v>2.4799999999999995</c:v>
                </c:pt>
                <c:pt idx="615">
                  <c:v>2.62</c:v>
                </c:pt>
                <c:pt idx="616">
                  <c:v>3.1000000000000005</c:v>
                </c:pt>
                <c:pt idx="617">
                  <c:v>3.3000000000000007</c:v>
                </c:pt>
                <c:pt idx="618">
                  <c:v>3.1800000000000006</c:v>
                </c:pt>
                <c:pt idx="619">
                  <c:v>3.0000000000000009</c:v>
                </c:pt>
                <c:pt idx="620">
                  <c:v>2.9000000000000008</c:v>
                </c:pt>
                <c:pt idx="621">
                  <c:v>3.0200000000000005</c:v>
                </c:pt>
                <c:pt idx="622">
                  <c:v>2.9600000000000009</c:v>
                </c:pt>
                <c:pt idx="623">
                  <c:v>2.8800000000000012</c:v>
                </c:pt>
                <c:pt idx="624">
                  <c:v>3.1000000000000005</c:v>
                </c:pt>
                <c:pt idx="625">
                  <c:v>3.2000000000000006</c:v>
                </c:pt>
                <c:pt idx="626">
                  <c:v>3.4800000000000004</c:v>
                </c:pt>
                <c:pt idx="627">
                  <c:v>3.7399999999999998</c:v>
                </c:pt>
                <c:pt idx="628">
                  <c:v>3.7599999999999993</c:v>
                </c:pt>
                <c:pt idx="629">
                  <c:v>3.56</c:v>
                </c:pt>
                <c:pt idx="630">
                  <c:v>3.6400000000000006</c:v>
                </c:pt>
                <c:pt idx="631">
                  <c:v>2.9400000000000013</c:v>
                </c:pt>
                <c:pt idx="632">
                  <c:v>2.9600000000000017</c:v>
                </c:pt>
                <c:pt idx="633">
                  <c:v>3.3600000000000017</c:v>
                </c:pt>
                <c:pt idx="634">
                  <c:v>3.72</c:v>
                </c:pt>
                <c:pt idx="635">
                  <c:v>3.5600000000000009</c:v>
                </c:pt>
                <c:pt idx="636">
                  <c:v>4.0399999999999991</c:v>
                </c:pt>
                <c:pt idx="637">
                  <c:v>3.9199999999999995</c:v>
                </c:pt>
                <c:pt idx="638">
                  <c:v>3.6599999999999993</c:v>
                </c:pt>
                <c:pt idx="639">
                  <c:v>3.22</c:v>
                </c:pt>
                <c:pt idx="640">
                  <c:v>3.3600000000000003</c:v>
                </c:pt>
                <c:pt idx="641">
                  <c:v>3.56</c:v>
                </c:pt>
                <c:pt idx="642">
                  <c:v>3.38</c:v>
                </c:pt>
                <c:pt idx="643">
                  <c:v>3.12</c:v>
                </c:pt>
                <c:pt idx="644">
                  <c:v>2.8</c:v>
                </c:pt>
                <c:pt idx="645">
                  <c:v>2.6199999999999992</c:v>
                </c:pt>
                <c:pt idx="646">
                  <c:v>2.5399999999999991</c:v>
                </c:pt>
                <c:pt idx="647">
                  <c:v>2.7199999999999998</c:v>
                </c:pt>
                <c:pt idx="648">
                  <c:v>3.0199999999999996</c:v>
                </c:pt>
                <c:pt idx="649">
                  <c:v>3.3200000000000003</c:v>
                </c:pt>
                <c:pt idx="650">
                  <c:v>3.5600000000000009</c:v>
                </c:pt>
                <c:pt idx="651">
                  <c:v>3.580000000000001</c:v>
                </c:pt>
                <c:pt idx="652">
                  <c:v>3.6</c:v>
                </c:pt>
                <c:pt idx="653">
                  <c:v>3.4400000000000004</c:v>
                </c:pt>
                <c:pt idx="654">
                  <c:v>3.44</c:v>
                </c:pt>
                <c:pt idx="655">
                  <c:v>3.2</c:v>
                </c:pt>
                <c:pt idx="656">
                  <c:v>3.1</c:v>
                </c:pt>
                <c:pt idx="657">
                  <c:v>3.2</c:v>
                </c:pt>
                <c:pt idx="658">
                  <c:v>3.2</c:v>
                </c:pt>
                <c:pt idx="659">
                  <c:v>3.3600000000000008</c:v>
                </c:pt>
                <c:pt idx="660">
                  <c:v>3.56</c:v>
                </c:pt>
                <c:pt idx="661">
                  <c:v>3.7</c:v>
                </c:pt>
                <c:pt idx="662">
                  <c:v>3.66</c:v>
                </c:pt>
                <c:pt idx="663">
                  <c:v>3.3600000000000003</c:v>
                </c:pt>
                <c:pt idx="664">
                  <c:v>3.12</c:v>
                </c:pt>
                <c:pt idx="665">
                  <c:v>2.9000000000000008</c:v>
                </c:pt>
                <c:pt idx="666">
                  <c:v>2.9200000000000008</c:v>
                </c:pt>
                <c:pt idx="667">
                  <c:v>2.8600000000000008</c:v>
                </c:pt>
                <c:pt idx="668">
                  <c:v>2.96</c:v>
                </c:pt>
                <c:pt idx="669">
                  <c:v>2.9800000000000004</c:v>
                </c:pt>
                <c:pt idx="670">
                  <c:v>2.8600000000000003</c:v>
                </c:pt>
                <c:pt idx="671">
                  <c:v>2.5800000000000005</c:v>
                </c:pt>
                <c:pt idx="672">
                  <c:v>2.3600000000000003</c:v>
                </c:pt>
                <c:pt idx="673">
                  <c:v>2.54</c:v>
                </c:pt>
                <c:pt idx="674">
                  <c:v>2.9199999999999995</c:v>
                </c:pt>
                <c:pt idx="675">
                  <c:v>3.16</c:v>
                </c:pt>
                <c:pt idx="676">
                  <c:v>3.2199999999999998</c:v>
                </c:pt>
                <c:pt idx="677">
                  <c:v>3.4</c:v>
                </c:pt>
                <c:pt idx="678">
                  <c:v>3.38</c:v>
                </c:pt>
                <c:pt idx="679">
                  <c:v>3.1000000000000005</c:v>
                </c:pt>
                <c:pt idx="680">
                  <c:v>2.9600000000000004</c:v>
                </c:pt>
                <c:pt idx="681">
                  <c:v>3.1800000000000006</c:v>
                </c:pt>
                <c:pt idx="682">
                  <c:v>3.12</c:v>
                </c:pt>
                <c:pt idx="683">
                  <c:v>3.1999999999999997</c:v>
                </c:pt>
                <c:pt idx="684">
                  <c:v>3.0999999999999988</c:v>
                </c:pt>
                <c:pt idx="685">
                  <c:v>2.5599999999999987</c:v>
                </c:pt>
                <c:pt idx="686">
                  <c:v>2.2999999999999989</c:v>
                </c:pt>
                <c:pt idx="687">
                  <c:v>2.8199999999999994</c:v>
                </c:pt>
                <c:pt idx="688">
                  <c:v>2.9599999999999995</c:v>
                </c:pt>
                <c:pt idx="689">
                  <c:v>3.38</c:v>
                </c:pt>
                <c:pt idx="690">
                  <c:v>4.0399999999999991</c:v>
                </c:pt>
                <c:pt idx="691">
                  <c:v>3.9999999999999991</c:v>
                </c:pt>
                <c:pt idx="692">
                  <c:v>3.6</c:v>
                </c:pt>
                <c:pt idx="693">
                  <c:v>3.2</c:v>
                </c:pt>
                <c:pt idx="694">
                  <c:v>3.3400000000000007</c:v>
                </c:pt>
                <c:pt idx="695">
                  <c:v>3.2000000000000015</c:v>
                </c:pt>
                <c:pt idx="696">
                  <c:v>3.5200000000000009</c:v>
                </c:pt>
                <c:pt idx="697">
                  <c:v>3.9600000000000009</c:v>
                </c:pt>
                <c:pt idx="698">
                  <c:v>4.24</c:v>
                </c:pt>
                <c:pt idx="699">
                  <c:v>3.78</c:v>
                </c:pt>
                <c:pt idx="700">
                  <c:v>3.9599999999999995</c:v>
                </c:pt>
                <c:pt idx="701">
                  <c:v>3.7399999999999998</c:v>
                </c:pt>
                <c:pt idx="702">
                  <c:v>3.34</c:v>
                </c:pt>
                <c:pt idx="703">
                  <c:v>3.34</c:v>
                </c:pt>
                <c:pt idx="704">
                  <c:v>3.62</c:v>
                </c:pt>
                <c:pt idx="705">
                  <c:v>3.8</c:v>
                </c:pt>
                <c:pt idx="706">
                  <c:v>4.1399999999999997</c:v>
                </c:pt>
                <c:pt idx="707">
                  <c:v>3.88</c:v>
                </c:pt>
                <c:pt idx="708">
                  <c:v>3.62</c:v>
                </c:pt>
                <c:pt idx="709">
                  <c:v>3.5200000000000005</c:v>
                </c:pt>
                <c:pt idx="710">
                  <c:v>3.5800000000000005</c:v>
                </c:pt>
                <c:pt idx="711">
                  <c:v>3.4800000000000004</c:v>
                </c:pt>
                <c:pt idx="712">
                  <c:v>3.3</c:v>
                </c:pt>
                <c:pt idx="713">
                  <c:v>3.1999999999999993</c:v>
                </c:pt>
                <c:pt idx="714">
                  <c:v>2.7399999999999993</c:v>
                </c:pt>
                <c:pt idx="715">
                  <c:v>2.1799999999999997</c:v>
                </c:pt>
                <c:pt idx="716">
                  <c:v>1.8200000000000003</c:v>
                </c:pt>
                <c:pt idx="717">
                  <c:v>2.5200000000000005</c:v>
                </c:pt>
                <c:pt idx="718">
                  <c:v>3.660000000000001</c:v>
                </c:pt>
                <c:pt idx="719">
                  <c:v>4.2800000000000011</c:v>
                </c:pt>
                <c:pt idx="720">
                  <c:v>4.3600000000000012</c:v>
                </c:pt>
                <c:pt idx="721">
                  <c:v>3.9799999999999995</c:v>
                </c:pt>
                <c:pt idx="722">
                  <c:v>3.0599999999999992</c:v>
                </c:pt>
                <c:pt idx="723">
                  <c:v>1.9799999999999993</c:v>
                </c:pt>
                <c:pt idx="724">
                  <c:v>1.0999999999999996</c:v>
                </c:pt>
                <c:pt idx="725">
                  <c:v>0.76000000000000012</c:v>
                </c:pt>
                <c:pt idx="726">
                  <c:v>1.0000000000000007</c:v>
                </c:pt>
                <c:pt idx="727">
                  <c:v>1.5800000000000012</c:v>
                </c:pt>
                <c:pt idx="728">
                  <c:v>1.5400000000000014</c:v>
                </c:pt>
                <c:pt idx="729">
                  <c:v>2.160000000000001</c:v>
                </c:pt>
                <c:pt idx="730">
                  <c:v>2.4600000000000009</c:v>
                </c:pt>
                <c:pt idx="731">
                  <c:v>2.5800000000000005</c:v>
                </c:pt>
                <c:pt idx="732">
                  <c:v>2.5400000000000005</c:v>
                </c:pt>
                <c:pt idx="733">
                  <c:v>3.1</c:v>
                </c:pt>
                <c:pt idx="734">
                  <c:v>2.84</c:v>
                </c:pt>
                <c:pt idx="735">
                  <c:v>2.3599999999999994</c:v>
                </c:pt>
                <c:pt idx="736">
                  <c:v>1.8</c:v>
                </c:pt>
                <c:pt idx="737">
                  <c:v>1.4</c:v>
                </c:pt>
                <c:pt idx="738">
                  <c:v>0.57999999999999974</c:v>
                </c:pt>
                <c:pt idx="739">
                  <c:v>0.57999999999999974</c:v>
                </c:pt>
                <c:pt idx="740">
                  <c:v>1.1000000000000008</c:v>
                </c:pt>
                <c:pt idx="741">
                  <c:v>1.3799999999999997</c:v>
                </c:pt>
                <c:pt idx="742">
                  <c:v>1.6</c:v>
                </c:pt>
                <c:pt idx="743">
                  <c:v>1.8000000000000007</c:v>
                </c:pt>
                <c:pt idx="744">
                  <c:v>1.3000000000000007</c:v>
                </c:pt>
                <c:pt idx="745">
                  <c:v>0.48000000000000043</c:v>
                </c:pt>
                <c:pt idx="746">
                  <c:v>0.86000000000000154</c:v>
                </c:pt>
                <c:pt idx="747">
                  <c:v>0.44000000000000128</c:v>
                </c:pt>
                <c:pt idx="748">
                  <c:v>0.34000000000000058</c:v>
                </c:pt>
                <c:pt idx="749">
                  <c:v>1.0200000000000002</c:v>
                </c:pt>
                <c:pt idx="750">
                  <c:v>2.2399999999999998</c:v>
                </c:pt>
                <c:pt idx="751">
                  <c:v>1.8199999999999996</c:v>
                </c:pt>
                <c:pt idx="752">
                  <c:v>2.6199999999999997</c:v>
                </c:pt>
                <c:pt idx="753">
                  <c:v>3.0999999999999992</c:v>
                </c:pt>
                <c:pt idx="754">
                  <c:v>3.1199999999999997</c:v>
                </c:pt>
                <c:pt idx="755">
                  <c:v>2.6399999999999992</c:v>
                </c:pt>
                <c:pt idx="756">
                  <c:v>2.7599999999999993</c:v>
                </c:pt>
                <c:pt idx="757">
                  <c:v>1.9799999999999991</c:v>
                </c:pt>
                <c:pt idx="758">
                  <c:v>1.679999999999999</c:v>
                </c:pt>
                <c:pt idx="759">
                  <c:v>0.81999999999999884</c:v>
                </c:pt>
                <c:pt idx="760">
                  <c:v>0.59999999999999931</c:v>
                </c:pt>
                <c:pt idx="761">
                  <c:v>0.31999999999999956</c:v>
                </c:pt>
                <c:pt idx="762">
                  <c:v>0.5</c:v>
                </c:pt>
                <c:pt idx="763">
                  <c:v>-1.9999999999998862E-2</c:v>
                </c:pt>
                <c:pt idx="764">
                  <c:v>0.12000000000000099</c:v>
                </c:pt>
                <c:pt idx="765">
                  <c:v>-0.45999999999999941</c:v>
                </c:pt>
                <c:pt idx="766">
                  <c:v>-0.7</c:v>
                </c:pt>
                <c:pt idx="767">
                  <c:v>-1.3799999999999997</c:v>
                </c:pt>
                <c:pt idx="768">
                  <c:v>-1.5800000000000005</c:v>
                </c:pt>
                <c:pt idx="769">
                  <c:v>-1.5200000000000002</c:v>
                </c:pt>
                <c:pt idx="770">
                  <c:v>-0.6399999999999999</c:v>
                </c:pt>
                <c:pt idx="771">
                  <c:v>-0.3</c:v>
                </c:pt>
                <c:pt idx="772">
                  <c:v>0.11999999999999958</c:v>
                </c:pt>
                <c:pt idx="773">
                  <c:v>0.2</c:v>
                </c:pt>
                <c:pt idx="774">
                  <c:v>0.43999999999999984</c:v>
                </c:pt>
                <c:pt idx="775">
                  <c:v>0.13999999999999985</c:v>
                </c:pt>
                <c:pt idx="776">
                  <c:v>0.6</c:v>
                </c:pt>
                <c:pt idx="777">
                  <c:v>0.64000000000000057</c:v>
                </c:pt>
                <c:pt idx="778">
                  <c:v>1.4200000000000004</c:v>
                </c:pt>
                <c:pt idx="779">
                  <c:v>1.86</c:v>
                </c:pt>
                <c:pt idx="780">
                  <c:v>2.2000000000000002</c:v>
                </c:pt>
                <c:pt idx="781">
                  <c:v>1.9600000000000002</c:v>
                </c:pt>
                <c:pt idx="782">
                  <c:v>2.5199999999999996</c:v>
                </c:pt>
                <c:pt idx="783">
                  <c:v>2.5199999999999996</c:v>
                </c:pt>
                <c:pt idx="784">
                  <c:v>1.9599999999999995</c:v>
                </c:pt>
                <c:pt idx="785">
                  <c:v>1.579999999999999</c:v>
                </c:pt>
                <c:pt idx="786">
                  <c:v>1.6199999999999988</c:v>
                </c:pt>
                <c:pt idx="787">
                  <c:v>1.7199999999999995</c:v>
                </c:pt>
                <c:pt idx="788">
                  <c:v>2.2599999999999993</c:v>
                </c:pt>
                <c:pt idx="789">
                  <c:v>2.96</c:v>
                </c:pt>
                <c:pt idx="790">
                  <c:v>3.8000000000000007</c:v>
                </c:pt>
                <c:pt idx="791">
                  <c:v>4.3000000000000007</c:v>
                </c:pt>
                <c:pt idx="792">
                  <c:v>4.38</c:v>
                </c:pt>
                <c:pt idx="793">
                  <c:v>3.8600000000000003</c:v>
                </c:pt>
                <c:pt idx="794">
                  <c:v>3.66</c:v>
                </c:pt>
                <c:pt idx="795">
                  <c:v>3.34</c:v>
                </c:pt>
                <c:pt idx="796">
                  <c:v>3.2399999999999998</c:v>
                </c:pt>
                <c:pt idx="797">
                  <c:v>3.4800000000000004</c:v>
                </c:pt>
                <c:pt idx="798">
                  <c:v>3.3200000000000003</c:v>
                </c:pt>
                <c:pt idx="799">
                  <c:v>3.6</c:v>
                </c:pt>
                <c:pt idx="800">
                  <c:v>3.5</c:v>
                </c:pt>
                <c:pt idx="801">
                  <c:v>3.3400000000000007</c:v>
                </c:pt>
                <c:pt idx="802">
                  <c:v>2.9400000000000004</c:v>
                </c:pt>
                <c:pt idx="803">
                  <c:v>2.8200000000000003</c:v>
                </c:pt>
                <c:pt idx="804">
                  <c:v>3.3</c:v>
                </c:pt>
                <c:pt idx="805">
                  <c:v>3.3800000000000003</c:v>
                </c:pt>
                <c:pt idx="806">
                  <c:v>3.54</c:v>
                </c:pt>
                <c:pt idx="807">
                  <c:v>3.94</c:v>
                </c:pt>
                <c:pt idx="808">
                  <c:v>4.66</c:v>
                </c:pt>
                <c:pt idx="809">
                  <c:v>3.8800000000000003</c:v>
                </c:pt>
                <c:pt idx="810">
                  <c:v>3.8800000000000003</c:v>
                </c:pt>
                <c:pt idx="811">
                  <c:v>3.7399999999999998</c:v>
                </c:pt>
                <c:pt idx="812">
                  <c:v>3.339999999999999</c:v>
                </c:pt>
                <c:pt idx="813">
                  <c:v>3.339999999999999</c:v>
                </c:pt>
                <c:pt idx="814">
                  <c:v>3.3199999999999994</c:v>
                </c:pt>
                <c:pt idx="815">
                  <c:v>3.4399999999999991</c:v>
                </c:pt>
                <c:pt idx="816">
                  <c:v>3.5799999999999996</c:v>
                </c:pt>
                <c:pt idx="817">
                  <c:v>3.9200000000000004</c:v>
                </c:pt>
                <c:pt idx="818">
                  <c:v>3.94</c:v>
                </c:pt>
                <c:pt idx="819">
                  <c:v>3.9799999999999995</c:v>
                </c:pt>
                <c:pt idx="820">
                  <c:v>3.8800000000000003</c:v>
                </c:pt>
                <c:pt idx="821">
                  <c:v>4.0999999999999996</c:v>
                </c:pt>
                <c:pt idx="822">
                  <c:v>3.8</c:v>
                </c:pt>
                <c:pt idx="823">
                  <c:v>3.4400000000000004</c:v>
                </c:pt>
                <c:pt idx="824">
                  <c:v>3.44</c:v>
                </c:pt>
                <c:pt idx="825">
                  <c:v>3.2599999999999989</c:v>
                </c:pt>
                <c:pt idx="826">
                  <c:v>2.9999999999999987</c:v>
                </c:pt>
                <c:pt idx="827">
                  <c:v>2.9799999999999991</c:v>
                </c:pt>
                <c:pt idx="828">
                  <c:v>3.4399999999999986</c:v>
                </c:pt>
                <c:pt idx="829">
                  <c:v>3.7399999999999993</c:v>
                </c:pt>
                <c:pt idx="830">
                  <c:v>4.42</c:v>
                </c:pt>
                <c:pt idx="831">
                  <c:v>4.3400000000000007</c:v>
                </c:pt>
                <c:pt idx="832">
                  <c:v>4.58</c:v>
                </c:pt>
                <c:pt idx="833">
                  <c:v>4.3600000000000003</c:v>
                </c:pt>
                <c:pt idx="834">
                  <c:v>4.4799999999999995</c:v>
                </c:pt>
                <c:pt idx="835">
                  <c:v>3.9999999999999991</c:v>
                </c:pt>
                <c:pt idx="836">
                  <c:v>4.0599999999999987</c:v>
                </c:pt>
                <c:pt idx="837">
                  <c:v>3.6999999999999993</c:v>
                </c:pt>
                <c:pt idx="838">
                  <c:v>3.7199999999999998</c:v>
                </c:pt>
                <c:pt idx="839">
                  <c:v>3.6</c:v>
                </c:pt>
                <c:pt idx="840">
                  <c:v>3.7</c:v>
                </c:pt>
                <c:pt idx="841">
                  <c:v>3.5400000000000005</c:v>
                </c:pt>
                <c:pt idx="842">
                  <c:v>3.72</c:v>
                </c:pt>
                <c:pt idx="843">
                  <c:v>3.3199999999999994</c:v>
                </c:pt>
                <c:pt idx="844">
                  <c:v>3.2999999999999994</c:v>
                </c:pt>
                <c:pt idx="845">
                  <c:v>3.2999999999999994</c:v>
                </c:pt>
                <c:pt idx="846">
                  <c:v>3.0199999999999987</c:v>
                </c:pt>
                <c:pt idx="847">
                  <c:v>3.0199999999999996</c:v>
                </c:pt>
                <c:pt idx="848">
                  <c:v>3.34</c:v>
                </c:pt>
                <c:pt idx="849">
                  <c:v>3.46</c:v>
                </c:pt>
                <c:pt idx="850">
                  <c:v>3.3600000000000003</c:v>
                </c:pt>
                <c:pt idx="851">
                  <c:v>3.9</c:v>
                </c:pt>
                <c:pt idx="852">
                  <c:v>3.88</c:v>
                </c:pt>
                <c:pt idx="853">
                  <c:v>4.04</c:v>
                </c:pt>
                <c:pt idx="854">
                  <c:v>3.7599999999999993</c:v>
                </c:pt>
                <c:pt idx="855">
                  <c:v>3.72</c:v>
                </c:pt>
                <c:pt idx="856">
                  <c:v>3.3</c:v>
                </c:pt>
                <c:pt idx="857">
                  <c:v>3.1799999999999997</c:v>
                </c:pt>
                <c:pt idx="858">
                  <c:v>2.9399999999999991</c:v>
                </c:pt>
                <c:pt idx="859">
                  <c:v>3.0799999999999996</c:v>
                </c:pt>
                <c:pt idx="860">
                  <c:v>2.9599999999999995</c:v>
                </c:pt>
                <c:pt idx="861">
                  <c:v>3.04</c:v>
                </c:pt>
                <c:pt idx="862">
                  <c:v>3.5199999999999996</c:v>
                </c:pt>
                <c:pt idx="863">
                  <c:v>3.4200000000000004</c:v>
                </c:pt>
                <c:pt idx="864">
                  <c:v>3.0200000000000005</c:v>
                </c:pt>
                <c:pt idx="865">
                  <c:v>3.3</c:v>
                </c:pt>
                <c:pt idx="866">
                  <c:v>3.72</c:v>
                </c:pt>
                <c:pt idx="867">
                  <c:v>3.2600000000000007</c:v>
                </c:pt>
                <c:pt idx="868">
                  <c:v>3.3200000000000003</c:v>
                </c:pt>
                <c:pt idx="869">
                  <c:v>3.6199999999999997</c:v>
                </c:pt>
                <c:pt idx="870">
                  <c:v>3.3800000000000003</c:v>
                </c:pt>
                <c:pt idx="871">
                  <c:v>3.56</c:v>
                </c:pt>
                <c:pt idx="872">
                  <c:v>3.8599999999999994</c:v>
                </c:pt>
                <c:pt idx="873">
                  <c:v>3.8600000000000003</c:v>
                </c:pt>
                <c:pt idx="874">
                  <c:v>4.0400000000000009</c:v>
                </c:pt>
                <c:pt idx="875">
                  <c:v>4.3</c:v>
                </c:pt>
                <c:pt idx="876">
                  <c:v>3.7599999999999993</c:v>
                </c:pt>
                <c:pt idx="877">
                  <c:v>3.6</c:v>
                </c:pt>
                <c:pt idx="878">
                  <c:v>3.5</c:v>
                </c:pt>
                <c:pt idx="879">
                  <c:v>3.3600000000000003</c:v>
                </c:pt>
                <c:pt idx="880">
                  <c:v>3.18</c:v>
                </c:pt>
                <c:pt idx="881">
                  <c:v>3.22</c:v>
                </c:pt>
                <c:pt idx="882">
                  <c:v>3.3</c:v>
                </c:pt>
                <c:pt idx="883">
                  <c:v>3.3200000000000003</c:v>
                </c:pt>
                <c:pt idx="884">
                  <c:v>3.2600000000000002</c:v>
                </c:pt>
                <c:pt idx="885">
                  <c:v>3.38</c:v>
                </c:pt>
                <c:pt idx="886">
                  <c:v>3.3600000000000003</c:v>
                </c:pt>
                <c:pt idx="887">
                  <c:v>3.72</c:v>
                </c:pt>
                <c:pt idx="888">
                  <c:v>3.7599999999999993</c:v>
                </c:pt>
                <c:pt idx="889">
                  <c:v>4</c:v>
                </c:pt>
                <c:pt idx="890">
                  <c:v>4.3599999999999994</c:v>
                </c:pt>
                <c:pt idx="891">
                  <c:v>4.84</c:v>
                </c:pt>
                <c:pt idx="892">
                  <c:v>4.74</c:v>
                </c:pt>
                <c:pt idx="893">
                  <c:v>4.5</c:v>
                </c:pt>
                <c:pt idx="894">
                  <c:v>4.5999999999999996</c:v>
                </c:pt>
                <c:pt idx="895">
                  <c:v>4.24</c:v>
                </c:pt>
                <c:pt idx="896">
                  <c:v>4.18</c:v>
                </c:pt>
                <c:pt idx="897">
                  <c:v>3.5799999999999996</c:v>
                </c:pt>
                <c:pt idx="898">
                  <c:v>4.1199999999999992</c:v>
                </c:pt>
                <c:pt idx="899">
                  <c:v>3.88</c:v>
                </c:pt>
                <c:pt idx="900">
                  <c:v>4.0999999999999996</c:v>
                </c:pt>
                <c:pt idx="901">
                  <c:v>3.8600000000000003</c:v>
                </c:pt>
                <c:pt idx="902">
                  <c:v>4.0600000000000005</c:v>
                </c:pt>
                <c:pt idx="903">
                  <c:v>3.7800000000000002</c:v>
                </c:pt>
                <c:pt idx="904">
                  <c:v>3.6400000000000006</c:v>
                </c:pt>
                <c:pt idx="905">
                  <c:v>3.3600000000000003</c:v>
                </c:pt>
                <c:pt idx="906">
                  <c:v>3.16</c:v>
                </c:pt>
                <c:pt idx="907">
                  <c:v>3.3600000000000003</c:v>
                </c:pt>
                <c:pt idx="908">
                  <c:v>3.6599999999999993</c:v>
                </c:pt>
                <c:pt idx="909">
                  <c:v>3.7399999999999998</c:v>
                </c:pt>
                <c:pt idx="910">
                  <c:v>3.9799999999999995</c:v>
                </c:pt>
                <c:pt idx="911">
                  <c:v>3.839999999999999</c:v>
                </c:pt>
                <c:pt idx="912">
                  <c:v>3.339999999999999</c:v>
                </c:pt>
                <c:pt idx="913">
                  <c:v>2.9799999999999995</c:v>
                </c:pt>
                <c:pt idx="914">
                  <c:v>3.1799999999999997</c:v>
                </c:pt>
                <c:pt idx="915">
                  <c:v>3.28</c:v>
                </c:pt>
                <c:pt idx="916">
                  <c:v>3.5199999999999996</c:v>
                </c:pt>
                <c:pt idx="917">
                  <c:v>3.7599999999999993</c:v>
                </c:pt>
                <c:pt idx="918">
                  <c:v>3.6199999999999997</c:v>
                </c:pt>
                <c:pt idx="919">
                  <c:v>3.1399999999999997</c:v>
                </c:pt>
                <c:pt idx="920">
                  <c:v>2.5799999999999996</c:v>
                </c:pt>
                <c:pt idx="921">
                  <c:v>2.5599999999999996</c:v>
                </c:pt>
                <c:pt idx="922">
                  <c:v>2.2199999999999998</c:v>
                </c:pt>
                <c:pt idx="923">
                  <c:v>2.4</c:v>
                </c:pt>
                <c:pt idx="924">
                  <c:v>2.9</c:v>
                </c:pt>
                <c:pt idx="925">
                  <c:v>3.12</c:v>
                </c:pt>
                <c:pt idx="926">
                  <c:v>3.3600000000000008</c:v>
                </c:pt>
                <c:pt idx="927">
                  <c:v>3.9600000000000009</c:v>
                </c:pt>
                <c:pt idx="928">
                  <c:v>4.2</c:v>
                </c:pt>
                <c:pt idx="929">
                  <c:v>3.9200000000000004</c:v>
                </c:pt>
                <c:pt idx="930">
                  <c:v>3.8400000000000007</c:v>
                </c:pt>
                <c:pt idx="931">
                  <c:v>3.46</c:v>
                </c:pt>
                <c:pt idx="932">
                  <c:v>3.2</c:v>
                </c:pt>
                <c:pt idx="933">
                  <c:v>2.7199999999999998</c:v>
                </c:pt>
                <c:pt idx="934">
                  <c:v>2.5</c:v>
                </c:pt>
                <c:pt idx="935">
                  <c:v>2.3400000000000003</c:v>
                </c:pt>
                <c:pt idx="936">
                  <c:v>2.5</c:v>
                </c:pt>
                <c:pt idx="937">
                  <c:v>2.46</c:v>
                </c:pt>
                <c:pt idx="938">
                  <c:v>2.6</c:v>
                </c:pt>
                <c:pt idx="939">
                  <c:v>2.5799999999999996</c:v>
                </c:pt>
                <c:pt idx="940">
                  <c:v>2.6199999999999997</c:v>
                </c:pt>
                <c:pt idx="941">
                  <c:v>2.4</c:v>
                </c:pt>
                <c:pt idx="942">
                  <c:v>2.4</c:v>
                </c:pt>
                <c:pt idx="943">
                  <c:v>2.3000000000000003</c:v>
                </c:pt>
                <c:pt idx="944">
                  <c:v>2.2600000000000007</c:v>
                </c:pt>
                <c:pt idx="945">
                  <c:v>2.1600000000000006</c:v>
                </c:pt>
                <c:pt idx="946">
                  <c:v>2.2600000000000002</c:v>
                </c:pt>
                <c:pt idx="947">
                  <c:v>2.48</c:v>
                </c:pt>
                <c:pt idx="948">
                  <c:v>2.8</c:v>
                </c:pt>
                <c:pt idx="949">
                  <c:v>3.04</c:v>
                </c:pt>
                <c:pt idx="950">
                  <c:v>3.0599999999999996</c:v>
                </c:pt>
                <c:pt idx="951">
                  <c:v>3.28</c:v>
                </c:pt>
                <c:pt idx="952">
                  <c:v>3.2600000000000002</c:v>
                </c:pt>
                <c:pt idx="953">
                  <c:v>3.2</c:v>
                </c:pt>
                <c:pt idx="954">
                  <c:v>2.7600000000000002</c:v>
                </c:pt>
                <c:pt idx="955">
                  <c:v>2.5799999999999996</c:v>
                </c:pt>
                <c:pt idx="956">
                  <c:v>1.9999999999999993</c:v>
                </c:pt>
                <c:pt idx="957">
                  <c:v>1.2799999999999989</c:v>
                </c:pt>
                <c:pt idx="958">
                  <c:v>0.77999999999999903</c:v>
                </c:pt>
                <c:pt idx="959">
                  <c:v>0.89999999999999858</c:v>
                </c:pt>
                <c:pt idx="960">
                  <c:v>0.93999999999999917</c:v>
                </c:pt>
                <c:pt idx="961">
                  <c:v>1.3599999999999994</c:v>
                </c:pt>
                <c:pt idx="962">
                  <c:v>1.6600000000000001</c:v>
                </c:pt>
                <c:pt idx="963">
                  <c:v>1.94</c:v>
                </c:pt>
                <c:pt idx="964">
                  <c:v>1.94</c:v>
                </c:pt>
                <c:pt idx="965">
                  <c:v>2.04</c:v>
                </c:pt>
                <c:pt idx="966">
                  <c:v>1.8199999999999996</c:v>
                </c:pt>
                <c:pt idx="967">
                  <c:v>2.1999999999999993</c:v>
                </c:pt>
                <c:pt idx="968">
                  <c:v>2.1599999999999993</c:v>
                </c:pt>
                <c:pt idx="969">
                  <c:v>2.3199999999999994</c:v>
                </c:pt>
                <c:pt idx="970">
                  <c:v>2.2199999999999989</c:v>
                </c:pt>
                <c:pt idx="971">
                  <c:v>2.38</c:v>
                </c:pt>
                <c:pt idx="972">
                  <c:v>2.5799999999999996</c:v>
                </c:pt>
                <c:pt idx="973">
                  <c:v>2.4199999999999995</c:v>
                </c:pt>
                <c:pt idx="974">
                  <c:v>2.2799999999999998</c:v>
                </c:pt>
                <c:pt idx="975">
                  <c:v>2.2400000000000007</c:v>
                </c:pt>
                <c:pt idx="976">
                  <c:v>2.2199999999999998</c:v>
                </c:pt>
                <c:pt idx="977">
                  <c:v>1.6999999999999993</c:v>
                </c:pt>
                <c:pt idx="978">
                  <c:v>1.5999999999999992</c:v>
                </c:pt>
                <c:pt idx="979">
                  <c:v>1.9999999999999993</c:v>
                </c:pt>
                <c:pt idx="980">
                  <c:v>1.9799999999999991</c:v>
                </c:pt>
                <c:pt idx="981">
                  <c:v>1.7599999999999993</c:v>
                </c:pt>
                <c:pt idx="982">
                  <c:v>1.6799999999999997</c:v>
                </c:pt>
                <c:pt idx="983">
                  <c:v>1.6</c:v>
                </c:pt>
                <c:pt idx="984">
                  <c:v>1.2000000000000006</c:v>
                </c:pt>
                <c:pt idx="985">
                  <c:v>1.420000000000001</c:v>
                </c:pt>
                <c:pt idx="986">
                  <c:v>1.1800000000000004</c:v>
                </c:pt>
                <c:pt idx="987">
                  <c:v>1.0200000000000009</c:v>
                </c:pt>
                <c:pt idx="988">
                  <c:v>1.3800000000000003</c:v>
                </c:pt>
                <c:pt idx="989">
                  <c:v>1.3199999999999996</c:v>
                </c:pt>
                <c:pt idx="990">
                  <c:v>1.1199999999999997</c:v>
                </c:pt>
                <c:pt idx="991">
                  <c:v>1.6199999999999997</c:v>
                </c:pt>
                <c:pt idx="992">
                  <c:v>1.5999999999999992</c:v>
                </c:pt>
                <c:pt idx="993">
                  <c:v>0.94000000000000061</c:v>
                </c:pt>
                <c:pt idx="994">
                  <c:v>1.1200000000000003</c:v>
                </c:pt>
                <c:pt idx="995">
                  <c:v>1.0799999999999996</c:v>
                </c:pt>
                <c:pt idx="996">
                  <c:v>0.68000000000000116</c:v>
                </c:pt>
                <c:pt idx="997">
                  <c:v>0.64000000000000123</c:v>
                </c:pt>
                <c:pt idx="998">
                  <c:v>1.1400000000000006</c:v>
                </c:pt>
                <c:pt idx="999">
                  <c:v>0.7600000000000009</c:v>
                </c:pt>
                <c:pt idx="1000">
                  <c:v>0.92000000000000171</c:v>
                </c:pt>
                <c:pt idx="1001">
                  <c:v>1.4000000000000015</c:v>
                </c:pt>
                <c:pt idx="1002">
                  <c:v>1.7200000000000017</c:v>
                </c:pt>
                <c:pt idx="1003">
                  <c:v>1.7800000000000025</c:v>
                </c:pt>
                <c:pt idx="1004">
                  <c:v>2.1800000000000024</c:v>
                </c:pt>
                <c:pt idx="1005">
                  <c:v>2.0000000000000013</c:v>
                </c:pt>
                <c:pt idx="1006">
                  <c:v>1.3800000000000012</c:v>
                </c:pt>
                <c:pt idx="1007">
                  <c:v>1.7599999999999993</c:v>
                </c:pt>
                <c:pt idx="1008">
                  <c:v>1.3999999999999986</c:v>
                </c:pt>
                <c:pt idx="1009">
                  <c:v>1.2199999999999989</c:v>
                </c:pt>
                <c:pt idx="1010">
                  <c:v>1.3799999999999997</c:v>
                </c:pt>
                <c:pt idx="1011">
                  <c:v>2.1599999999999993</c:v>
                </c:pt>
                <c:pt idx="1012">
                  <c:v>2.0400000000000005</c:v>
                </c:pt>
                <c:pt idx="1013">
                  <c:v>2.2200000000000002</c:v>
                </c:pt>
                <c:pt idx="1014">
                  <c:v>1.6400000000000006</c:v>
                </c:pt>
                <c:pt idx="1015">
                  <c:v>1.3799999999999997</c:v>
                </c:pt>
                <c:pt idx="1016">
                  <c:v>0.93999999999999917</c:v>
                </c:pt>
                <c:pt idx="1017">
                  <c:v>0.47999999999999832</c:v>
                </c:pt>
                <c:pt idx="1018">
                  <c:v>0.37999999999999828</c:v>
                </c:pt>
                <c:pt idx="1019">
                  <c:v>0.85999999999999799</c:v>
                </c:pt>
                <c:pt idx="1020">
                  <c:v>1.2199999999999989</c:v>
                </c:pt>
                <c:pt idx="1021">
                  <c:v>1.2799999999999998</c:v>
                </c:pt>
                <c:pt idx="1022">
                  <c:v>1.5</c:v>
                </c:pt>
                <c:pt idx="1023">
                  <c:v>2</c:v>
                </c:pt>
                <c:pt idx="1024">
                  <c:v>2.38</c:v>
                </c:pt>
                <c:pt idx="1025">
                  <c:v>2.4399999999999991</c:v>
                </c:pt>
                <c:pt idx="1026">
                  <c:v>2.38</c:v>
                </c:pt>
                <c:pt idx="1027">
                  <c:v>2.2399999999999993</c:v>
                </c:pt>
                <c:pt idx="1028">
                  <c:v>1.6999999999999986</c:v>
                </c:pt>
                <c:pt idx="1029">
                  <c:v>1.2599999999999993</c:v>
                </c:pt>
                <c:pt idx="1030">
                  <c:v>1.2200000000000002</c:v>
                </c:pt>
                <c:pt idx="1031">
                  <c:v>1.3999999999999986</c:v>
                </c:pt>
                <c:pt idx="1032">
                  <c:v>1.6199999999999988</c:v>
                </c:pt>
                <c:pt idx="1033">
                  <c:v>1.9999999999999987</c:v>
                </c:pt>
                <c:pt idx="1034">
                  <c:v>2.2199999999999989</c:v>
                </c:pt>
                <c:pt idx="1035">
                  <c:v>1.9999999999999987</c:v>
                </c:pt>
                <c:pt idx="1036">
                  <c:v>1.9199999999999988</c:v>
                </c:pt>
                <c:pt idx="1037">
                  <c:v>2.0799999999999983</c:v>
                </c:pt>
                <c:pt idx="1038">
                  <c:v>1.9400000000000006</c:v>
                </c:pt>
                <c:pt idx="1039">
                  <c:v>1.9200000000000004</c:v>
                </c:pt>
                <c:pt idx="1040">
                  <c:v>2.2599999999999993</c:v>
                </c:pt>
                <c:pt idx="1041">
                  <c:v>2.0200000000000005</c:v>
                </c:pt>
                <c:pt idx="1042">
                  <c:v>1.7200000000000017</c:v>
                </c:pt>
                <c:pt idx="1043">
                  <c:v>2.2599999999999993</c:v>
                </c:pt>
                <c:pt idx="1044">
                  <c:v>2.1399999999999992</c:v>
                </c:pt>
                <c:pt idx="1045">
                  <c:v>2.160000000000001</c:v>
                </c:pt>
                <c:pt idx="1046">
                  <c:v>2.4400000000000004</c:v>
                </c:pt>
                <c:pt idx="1047">
                  <c:v>2.4200000000000004</c:v>
                </c:pt>
                <c:pt idx="1048">
                  <c:v>2.0000000000000022</c:v>
                </c:pt>
                <c:pt idx="1049">
                  <c:v>2.5000000000000022</c:v>
                </c:pt>
                <c:pt idx="1050">
                  <c:v>2.72</c:v>
                </c:pt>
                <c:pt idx="1051">
                  <c:v>2.5799999999999996</c:v>
                </c:pt>
                <c:pt idx="1052">
                  <c:v>2.7400000000000007</c:v>
                </c:pt>
                <c:pt idx="1053">
                  <c:v>2.56</c:v>
                </c:pt>
                <c:pt idx="1054">
                  <c:v>2.2399999999999998</c:v>
                </c:pt>
                <c:pt idx="1055">
                  <c:v>2.080000000000001</c:v>
                </c:pt>
                <c:pt idx="1056">
                  <c:v>2.2400000000000011</c:v>
                </c:pt>
                <c:pt idx="1057">
                  <c:v>2.3000000000000007</c:v>
                </c:pt>
                <c:pt idx="1058">
                  <c:v>2.5800000000000005</c:v>
                </c:pt>
                <c:pt idx="1059">
                  <c:v>2.7000000000000006</c:v>
                </c:pt>
                <c:pt idx="1060">
                  <c:v>2.7</c:v>
                </c:pt>
                <c:pt idx="1061">
                  <c:v>2.660000000000001</c:v>
                </c:pt>
                <c:pt idx="1062">
                  <c:v>2.8</c:v>
                </c:pt>
                <c:pt idx="1063">
                  <c:v>2.6</c:v>
                </c:pt>
                <c:pt idx="1064">
                  <c:v>2.6399999999999997</c:v>
                </c:pt>
                <c:pt idx="1065">
                  <c:v>2.3199999999999994</c:v>
                </c:pt>
                <c:pt idx="1066">
                  <c:v>2.4999999999999987</c:v>
                </c:pt>
                <c:pt idx="1067">
                  <c:v>2.7199999999999998</c:v>
                </c:pt>
                <c:pt idx="1068">
                  <c:v>3.0399999999999991</c:v>
                </c:pt>
                <c:pt idx="1069">
                  <c:v>3.0599999999999996</c:v>
                </c:pt>
                <c:pt idx="1070">
                  <c:v>3.4000000000000008</c:v>
                </c:pt>
                <c:pt idx="1071">
                  <c:v>3.3600000000000017</c:v>
                </c:pt>
                <c:pt idx="1072">
                  <c:v>3.160000000000001</c:v>
                </c:pt>
                <c:pt idx="1073">
                  <c:v>2.9000000000000008</c:v>
                </c:pt>
                <c:pt idx="1074">
                  <c:v>2.7400000000000007</c:v>
                </c:pt>
                <c:pt idx="1075">
                  <c:v>2.9</c:v>
                </c:pt>
                <c:pt idx="1076">
                  <c:v>2.6</c:v>
                </c:pt>
                <c:pt idx="1077">
                  <c:v>2.660000000000001</c:v>
                </c:pt>
                <c:pt idx="1078">
                  <c:v>3.0000000000000013</c:v>
                </c:pt>
                <c:pt idx="1079">
                  <c:v>3.4800000000000013</c:v>
                </c:pt>
                <c:pt idx="1080">
                  <c:v>3.2800000000000011</c:v>
                </c:pt>
                <c:pt idx="1081">
                  <c:v>3.7600000000000007</c:v>
                </c:pt>
                <c:pt idx="1082">
                  <c:v>3.7800000000000002</c:v>
                </c:pt>
                <c:pt idx="1083">
                  <c:v>3.9200000000000004</c:v>
                </c:pt>
                <c:pt idx="1084">
                  <c:v>4.0600000000000005</c:v>
                </c:pt>
                <c:pt idx="1085">
                  <c:v>4.0200000000000005</c:v>
                </c:pt>
                <c:pt idx="1086">
                  <c:v>3.7</c:v>
                </c:pt>
                <c:pt idx="1087">
                  <c:v>3.6</c:v>
                </c:pt>
                <c:pt idx="1088">
                  <c:v>3.3200000000000003</c:v>
                </c:pt>
                <c:pt idx="1089">
                  <c:v>2.5799999999999996</c:v>
                </c:pt>
                <c:pt idx="1090">
                  <c:v>2.56</c:v>
                </c:pt>
                <c:pt idx="1091">
                  <c:v>2.660000000000001</c:v>
                </c:pt>
                <c:pt idx="1092">
                  <c:v>2.3000000000000007</c:v>
                </c:pt>
                <c:pt idx="1093">
                  <c:v>2.160000000000001</c:v>
                </c:pt>
                <c:pt idx="1094">
                  <c:v>2.4200000000000004</c:v>
                </c:pt>
                <c:pt idx="1095">
                  <c:v>2.5</c:v>
                </c:pt>
                <c:pt idx="1096">
                  <c:v>2.4</c:v>
                </c:pt>
                <c:pt idx="1097">
                  <c:v>2.54</c:v>
                </c:pt>
                <c:pt idx="1098">
                  <c:v>2.4199999999999995</c:v>
                </c:pt>
                <c:pt idx="1099">
                  <c:v>2.2200000000000002</c:v>
                </c:pt>
                <c:pt idx="1100">
                  <c:v>1.9</c:v>
                </c:pt>
                <c:pt idx="1101">
                  <c:v>1.6999999999999993</c:v>
                </c:pt>
                <c:pt idx="1102">
                  <c:v>1.7799999999999989</c:v>
                </c:pt>
                <c:pt idx="1103">
                  <c:v>1.8399999999999985</c:v>
                </c:pt>
                <c:pt idx="1104">
                  <c:v>2.0799999999999974</c:v>
                </c:pt>
                <c:pt idx="1105">
                  <c:v>2.3999999999999977</c:v>
                </c:pt>
                <c:pt idx="1106">
                  <c:v>2.9399999999999986</c:v>
                </c:pt>
                <c:pt idx="1107">
                  <c:v>2.9399999999999991</c:v>
                </c:pt>
                <c:pt idx="1108">
                  <c:v>3.2</c:v>
                </c:pt>
                <c:pt idx="1109">
                  <c:v>3.0000000000000013</c:v>
                </c:pt>
                <c:pt idx="1110">
                  <c:v>2.6000000000000023</c:v>
                </c:pt>
                <c:pt idx="1111">
                  <c:v>1.9400000000000013</c:v>
                </c:pt>
                <c:pt idx="1112">
                  <c:v>1.7000000000000022</c:v>
                </c:pt>
                <c:pt idx="1113">
                  <c:v>1.4800000000000018</c:v>
                </c:pt>
                <c:pt idx="1114">
                  <c:v>1.680000000000001</c:v>
                </c:pt>
                <c:pt idx="1115">
                  <c:v>1.9200000000000004</c:v>
                </c:pt>
                <c:pt idx="1116">
                  <c:v>2.2400000000000007</c:v>
                </c:pt>
                <c:pt idx="1117">
                  <c:v>1.9399999999999991</c:v>
                </c:pt>
                <c:pt idx="1118">
                  <c:v>1.8399999999999992</c:v>
                </c:pt>
                <c:pt idx="1119">
                  <c:v>1.6399999999999992</c:v>
                </c:pt>
                <c:pt idx="1120">
                  <c:v>1.5599999999999994</c:v>
                </c:pt>
                <c:pt idx="1121">
                  <c:v>1.7</c:v>
                </c:pt>
                <c:pt idx="1122">
                  <c:v>2.12</c:v>
                </c:pt>
                <c:pt idx="1123">
                  <c:v>2.7400000000000007</c:v>
                </c:pt>
                <c:pt idx="1124">
                  <c:v>2.9000000000000012</c:v>
                </c:pt>
                <c:pt idx="1125">
                  <c:v>3.160000000000001</c:v>
                </c:pt>
                <c:pt idx="1126">
                  <c:v>2.9</c:v>
                </c:pt>
                <c:pt idx="1127">
                  <c:v>3.0799999999999996</c:v>
                </c:pt>
                <c:pt idx="1128">
                  <c:v>2.6199999999999988</c:v>
                </c:pt>
                <c:pt idx="1129">
                  <c:v>2.7799999999999985</c:v>
                </c:pt>
                <c:pt idx="1130">
                  <c:v>2.419999999999999</c:v>
                </c:pt>
                <c:pt idx="1131">
                  <c:v>2.5399999999999991</c:v>
                </c:pt>
                <c:pt idx="1132">
                  <c:v>2.2199999999999989</c:v>
                </c:pt>
                <c:pt idx="1133">
                  <c:v>2.5399999999999991</c:v>
                </c:pt>
                <c:pt idx="1134">
                  <c:v>2.4599999999999995</c:v>
                </c:pt>
                <c:pt idx="1135">
                  <c:v>2.7399999999999993</c:v>
                </c:pt>
                <c:pt idx="1136">
                  <c:v>2.5400000000000005</c:v>
                </c:pt>
                <c:pt idx="1137">
                  <c:v>2.6000000000000014</c:v>
                </c:pt>
                <c:pt idx="1138">
                  <c:v>2.3800000000000012</c:v>
                </c:pt>
                <c:pt idx="1139">
                  <c:v>2.38</c:v>
                </c:pt>
                <c:pt idx="1140">
                  <c:v>2.5799999999999996</c:v>
                </c:pt>
                <c:pt idx="1141">
                  <c:v>2.6399999999999992</c:v>
                </c:pt>
                <c:pt idx="1142">
                  <c:v>2.839999999999999</c:v>
                </c:pt>
                <c:pt idx="1143">
                  <c:v>2.7</c:v>
                </c:pt>
                <c:pt idx="1144">
                  <c:v>2.9600000000000009</c:v>
                </c:pt>
                <c:pt idx="1145">
                  <c:v>2.6400000000000006</c:v>
                </c:pt>
                <c:pt idx="1146">
                  <c:v>3.3</c:v>
                </c:pt>
                <c:pt idx="1147">
                  <c:v>3.5599999999999996</c:v>
                </c:pt>
                <c:pt idx="1148">
                  <c:v>3.5599999999999996</c:v>
                </c:pt>
                <c:pt idx="1149">
                  <c:v>3.0399999999999991</c:v>
                </c:pt>
                <c:pt idx="1150">
                  <c:v>3.4399999999999991</c:v>
                </c:pt>
                <c:pt idx="1151">
                  <c:v>3.419999999999999</c:v>
                </c:pt>
                <c:pt idx="1152">
                  <c:v>3.4999999999999987</c:v>
                </c:pt>
                <c:pt idx="1153">
                  <c:v>3.8799999999999981</c:v>
                </c:pt>
                <c:pt idx="1154">
                  <c:v>4.0599999999999978</c:v>
                </c:pt>
                <c:pt idx="1155">
                  <c:v>3.3799999999999981</c:v>
                </c:pt>
                <c:pt idx="1156">
                  <c:v>2.9399999999999991</c:v>
                </c:pt>
                <c:pt idx="1157">
                  <c:v>2.8200000000000003</c:v>
                </c:pt>
                <c:pt idx="1158">
                  <c:v>2.5</c:v>
                </c:pt>
                <c:pt idx="1159">
                  <c:v>2.4200000000000004</c:v>
                </c:pt>
                <c:pt idx="1160">
                  <c:v>2.7800000000000011</c:v>
                </c:pt>
                <c:pt idx="1161">
                  <c:v>2.8599999999999994</c:v>
                </c:pt>
                <c:pt idx="1162">
                  <c:v>2.8799999999999981</c:v>
                </c:pt>
                <c:pt idx="1163">
                  <c:v>2.9999999999999987</c:v>
                </c:pt>
                <c:pt idx="1164">
                  <c:v>3.0599999999999996</c:v>
                </c:pt>
                <c:pt idx="1165">
                  <c:v>2.6399999999999992</c:v>
                </c:pt>
                <c:pt idx="1166">
                  <c:v>2.3600000000000008</c:v>
                </c:pt>
                <c:pt idx="1167">
                  <c:v>2.160000000000001</c:v>
                </c:pt>
                <c:pt idx="1168">
                  <c:v>2.3800000000000012</c:v>
                </c:pt>
                <c:pt idx="1169">
                  <c:v>2.2999999999999998</c:v>
                </c:pt>
                <c:pt idx="1170">
                  <c:v>2.6799999999999997</c:v>
                </c:pt>
                <c:pt idx="1171">
                  <c:v>3.1199999999999988</c:v>
                </c:pt>
                <c:pt idx="1172">
                  <c:v>3.5400000000000005</c:v>
                </c:pt>
                <c:pt idx="1173">
                  <c:v>3.28</c:v>
                </c:pt>
                <c:pt idx="1174">
                  <c:v>3.7599999999999993</c:v>
                </c:pt>
                <c:pt idx="1175">
                  <c:v>3.9399999999999991</c:v>
                </c:pt>
                <c:pt idx="1176">
                  <c:v>4.1199999999999992</c:v>
                </c:pt>
                <c:pt idx="1177">
                  <c:v>4.0399999999999974</c:v>
                </c:pt>
                <c:pt idx="1178">
                  <c:v>4.3799999999999972</c:v>
                </c:pt>
                <c:pt idx="1179">
                  <c:v>4.3199999999999985</c:v>
                </c:pt>
                <c:pt idx="1180">
                  <c:v>4.3199999999999985</c:v>
                </c:pt>
                <c:pt idx="1181">
                  <c:v>4.0199999999999996</c:v>
                </c:pt>
                <c:pt idx="1182">
                  <c:v>3.7600000000000002</c:v>
                </c:pt>
                <c:pt idx="1183">
                  <c:v>3.4400000000000004</c:v>
                </c:pt>
                <c:pt idx="1184">
                  <c:v>3.6400000000000006</c:v>
                </c:pt>
                <c:pt idx="1185">
                  <c:v>3.660000000000001</c:v>
                </c:pt>
                <c:pt idx="1186">
                  <c:v>3.6800000000000006</c:v>
                </c:pt>
                <c:pt idx="1187">
                  <c:v>3.6199999999999997</c:v>
                </c:pt>
                <c:pt idx="1188">
                  <c:v>3.9200000000000004</c:v>
                </c:pt>
                <c:pt idx="1189">
                  <c:v>3.6799999999999997</c:v>
                </c:pt>
                <c:pt idx="1190">
                  <c:v>3.4599999999999995</c:v>
                </c:pt>
                <c:pt idx="1191">
                  <c:v>3.5999999999999992</c:v>
                </c:pt>
                <c:pt idx="1192">
                  <c:v>3.6</c:v>
                </c:pt>
                <c:pt idx="1193">
                  <c:v>3.3199999999999994</c:v>
                </c:pt>
                <c:pt idx="1194">
                  <c:v>3.44</c:v>
                </c:pt>
                <c:pt idx="1195">
                  <c:v>3.3800000000000003</c:v>
                </c:pt>
                <c:pt idx="1196">
                  <c:v>2.7400000000000007</c:v>
                </c:pt>
                <c:pt idx="1197">
                  <c:v>2.8</c:v>
                </c:pt>
                <c:pt idx="1198">
                  <c:v>2.4799999999999995</c:v>
                </c:pt>
                <c:pt idx="1199">
                  <c:v>2.2000000000000002</c:v>
                </c:pt>
                <c:pt idx="1200">
                  <c:v>2.6799999999999997</c:v>
                </c:pt>
                <c:pt idx="1201">
                  <c:v>3.2</c:v>
                </c:pt>
                <c:pt idx="1202">
                  <c:v>3.06</c:v>
                </c:pt>
                <c:pt idx="1203">
                  <c:v>3.5400000000000005</c:v>
                </c:pt>
                <c:pt idx="1204">
                  <c:v>3.5200000000000005</c:v>
                </c:pt>
                <c:pt idx="1205">
                  <c:v>2.88</c:v>
                </c:pt>
                <c:pt idx="1206">
                  <c:v>2.38</c:v>
                </c:pt>
                <c:pt idx="1207">
                  <c:v>2.38</c:v>
                </c:pt>
                <c:pt idx="1208">
                  <c:v>2.2800000000000002</c:v>
                </c:pt>
                <c:pt idx="1209">
                  <c:v>2.1399999999999997</c:v>
                </c:pt>
                <c:pt idx="1210">
                  <c:v>2.64</c:v>
                </c:pt>
                <c:pt idx="1211">
                  <c:v>2.7</c:v>
                </c:pt>
                <c:pt idx="1212">
                  <c:v>2.6800000000000006</c:v>
                </c:pt>
                <c:pt idx="1213">
                  <c:v>2.3200000000000003</c:v>
                </c:pt>
                <c:pt idx="1214">
                  <c:v>2.2200000000000002</c:v>
                </c:pt>
                <c:pt idx="1215">
                  <c:v>2.04</c:v>
                </c:pt>
                <c:pt idx="1216">
                  <c:v>2.4400000000000004</c:v>
                </c:pt>
                <c:pt idx="1217">
                  <c:v>2.4800000000000004</c:v>
                </c:pt>
                <c:pt idx="1218">
                  <c:v>2.5800000000000005</c:v>
                </c:pt>
                <c:pt idx="1219">
                  <c:v>2.9200000000000004</c:v>
                </c:pt>
                <c:pt idx="1220">
                  <c:v>2.9</c:v>
                </c:pt>
                <c:pt idx="1221">
                  <c:v>3.08</c:v>
                </c:pt>
                <c:pt idx="1222">
                  <c:v>3.2</c:v>
                </c:pt>
                <c:pt idx="1223">
                  <c:v>3.34</c:v>
                </c:pt>
                <c:pt idx="1224">
                  <c:v>3.2600000000000002</c:v>
                </c:pt>
                <c:pt idx="1225">
                  <c:v>2.7800000000000002</c:v>
                </c:pt>
                <c:pt idx="1226">
                  <c:v>2.2399999999999998</c:v>
                </c:pt>
                <c:pt idx="1227">
                  <c:v>1.8799999999999994</c:v>
                </c:pt>
                <c:pt idx="1228">
                  <c:v>1.8399999999999994</c:v>
                </c:pt>
                <c:pt idx="1229">
                  <c:v>1.6999999999999993</c:v>
                </c:pt>
                <c:pt idx="1230">
                  <c:v>1.8799999999999997</c:v>
                </c:pt>
                <c:pt idx="1231">
                  <c:v>2.2999999999999998</c:v>
                </c:pt>
                <c:pt idx="1232">
                  <c:v>2.4</c:v>
                </c:pt>
                <c:pt idx="1233">
                  <c:v>2.0200000000000005</c:v>
                </c:pt>
                <c:pt idx="1234">
                  <c:v>2.1800000000000006</c:v>
                </c:pt>
                <c:pt idx="1235">
                  <c:v>2.3600000000000003</c:v>
                </c:pt>
                <c:pt idx="1236">
                  <c:v>2.3600000000000003</c:v>
                </c:pt>
                <c:pt idx="1237">
                  <c:v>2.42</c:v>
                </c:pt>
                <c:pt idx="1238">
                  <c:v>2.62</c:v>
                </c:pt>
                <c:pt idx="1239">
                  <c:v>2.62</c:v>
                </c:pt>
                <c:pt idx="1240">
                  <c:v>2.58</c:v>
                </c:pt>
                <c:pt idx="1241">
                  <c:v>2.2199999999999998</c:v>
                </c:pt>
                <c:pt idx="1242">
                  <c:v>2.4</c:v>
                </c:pt>
                <c:pt idx="1243">
                  <c:v>2.4199999999999995</c:v>
                </c:pt>
                <c:pt idx="1244">
                  <c:v>2.1799999999999997</c:v>
                </c:pt>
                <c:pt idx="1245">
                  <c:v>1.94</c:v>
                </c:pt>
                <c:pt idx="1246">
                  <c:v>2.0599999999999996</c:v>
                </c:pt>
                <c:pt idx="1247">
                  <c:v>1.9</c:v>
                </c:pt>
                <c:pt idx="1248">
                  <c:v>1.9</c:v>
                </c:pt>
                <c:pt idx="1249">
                  <c:v>1.94</c:v>
                </c:pt>
                <c:pt idx="1250">
                  <c:v>2.0999999999999996</c:v>
                </c:pt>
                <c:pt idx="1251">
                  <c:v>1.9599999999999997</c:v>
                </c:pt>
                <c:pt idx="1252">
                  <c:v>1.8399999999999999</c:v>
                </c:pt>
                <c:pt idx="1253">
                  <c:v>1.7600000000000002</c:v>
                </c:pt>
                <c:pt idx="1254">
                  <c:v>1.9200000000000004</c:v>
                </c:pt>
                <c:pt idx="1255">
                  <c:v>2.14</c:v>
                </c:pt>
                <c:pt idx="1256">
                  <c:v>2.1800000000000006</c:v>
                </c:pt>
                <c:pt idx="1257">
                  <c:v>2.1800000000000006</c:v>
                </c:pt>
                <c:pt idx="1258">
                  <c:v>2.5000000000000004</c:v>
                </c:pt>
                <c:pt idx="1259">
                  <c:v>2.12</c:v>
                </c:pt>
                <c:pt idx="1260">
                  <c:v>1.8599999999999999</c:v>
                </c:pt>
                <c:pt idx="1261">
                  <c:v>1.6999999999999997</c:v>
                </c:pt>
                <c:pt idx="1262">
                  <c:v>1.7399999999999995</c:v>
                </c:pt>
                <c:pt idx="1263">
                  <c:v>1.7199999999999995</c:v>
                </c:pt>
                <c:pt idx="1264">
                  <c:v>2.36</c:v>
                </c:pt>
                <c:pt idx="1265">
                  <c:v>2.54</c:v>
                </c:pt>
                <c:pt idx="1266">
                  <c:v>2.6399999999999997</c:v>
                </c:pt>
                <c:pt idx="1267">
                  <c:v>2.54</c:v>
                </c:pt>
                <c:pt idx="1268">
                  <c:v>2.5199999999999996</c:v>
                </c:pt>
                <c:pt idx="1269">
                  <c:v>2.0399999999999996</c:v>
                </c:pt>
                <c:pt idx="1270">
                  <c:v>2.1199999999999997</c:v>
                </c:pt>
                <c:pt idx="1271">
                  <c:v>2.0399999999999996</c:v>
                </c:pt>
                <c:pt idx="1272">
                  <c:v>2.6199999999999997</c:v>
                </c:pt>
                <c:pt idx="1273">
                  <c:v>2.5799999999999996</c:v>
                </c:pt>
                <c:pt idx="1274">
                  <c:v>2.76</c:v>
                </c:pt>
                <c:pt idx="1275">
                  <c:v>2.82</c:v>
                </c:pt>
                <c:pt idx="1276">
                  <c:v>2.7</c:v>
                </c:pt>
                <c:pt idx="1277">
                  <c:v>2.2200000000000006</c:v>
                </c:pt>
                <c:pt idx="1278">
                  <c:v>2.1200000000000006</c:v>
                </c:pt>
                <c:pt idx="1279">
                  <c:v>1.7800000000000007</c:v>
                </c:pt>
                <c:pt idx="1280">
                  <c:v>1.420000000000001</c:v>
                </c:pt>
                <c:pt idx="1281">
                  <c:v>1.6800000000000004</c:v>
                </c:pt>
                <c:pt idx="1282">
                  <c:v>1.5800000000000005</c:v>
                </c:pt>
                <c:pt idx="1283">
                  <c:v>1.7000000000000004</c:v>
                </c:pt>
                <c:pt idx="1284">
                  <c:v>1.6800000000000004</c:v>
                </c:pt>
                <c:pt idx="1285">
                  <c:v>2.08</c:v>
                </c:pt>
                <c:pt idx="1286">
                  <c:v>2.2000000000000002</c:v>
                </c:pt>
                <c:pt idx="1287">
                  <c:v>2.46</c:v>
                </c:pt>
                <c:pt idx="1288">
                  <c:v>2.4799999999999995</c:v>
                </c:pt>
                <c:pt idx="1289">
                  <c:v>2.5399999999999996</c:v>
                </c:pt>
                <c:pt idx="1290">
                  <c:v>2.0599999999999996</c:v>
                </c:pt>
                <c:pt idx="1291">
                  <c:v>2.2999999999999998</c:v>
                </c:pt>
                <c:pt idx="1292">
                  <c:v>2.06</c:v>
                </c:pt>
                <c:pt idx="1293">
                  <c:v>1.6800000000000002</c:v>
                </c:pt>
                <c:pt idx="1294">
                  <c:v>2.0799999999999996</c:v>
                </c:pt>
                <c:pt idx="1295">
                  <c:v>2.1999999999999997</c:v>
                </c:pt>
                <c:pt idx="1296">
                  <c:v>2.1799999999999997</c:v>
                </c:pt>
                <c:pt idx="1297">
                  <c:v>2.46</c:v>
                </c:pt>
                <c:pt idx="1298">
                  <c:v>2.9200000000000004</c:v>
                </c:pt>
                <c:pt idx="1299">
                  <c:v>2.4400000000000008</c:v>
                </c:pt>
                <c:pt idx="1300">
                  <c:v>2.3800000000000008</c:v>
                </c:pt>
                <c:pt idx="1301">
                  <c:v>2.2000000000000006</c:v>
                </c:pt>
                <c:pt idx="1302">
                  <c:v>2.2000000000000011</c:v>
                </c:pt>
                <c:pt idx="1303">
                  <c:v>1.8000000000000007</c:v>
                </c:pt>
                <c:pt idx="1304">
                  <c:v>1.8600000000000005</c:v>
                </c:pt>
                <c:pt idx="1305">
                  <c:v>1.7800000000000005</c:v>
                </c:pt>
                <c:pt idx="1306">
                  <c:v>1.7600000000000005</c:v>
                </c:pt>
                <c:pt idx="1307">
                  <c:v>1.5000000000000004</c:v>
                </c:pt>
                <c:pt idx="1308">
                  <c:v>1.7800000000000005</c:v>
                </c:pt>
                <c:pt idx="1309">
                  <c:v>1.7600000000000005</c:v>
                </c:pt>
                <c:pt idx="1310">
                  <c:v>1.9200000000000006</c:v>
                </c:pt>
                <c:pt idx="1311">
                  <c:v>1.7200000000000002</c:v>
                </c:pt>
                <c:pt idx="1312">
                  <c:v>1.5399999999999998</c:v>
                </c:pt>
                <c:pt idx="1313">
                  <c:v>1.7199999999999995</c:v>
                </c:pt>
                <c:pt idx="1314">
                  <c:v>2.0999999999999992</c:v>
                </c:pt>
                <c:pt idx="1315">
                  <c:v>2.1999999999999997</c:v>
                </c:pt>
                <c:pt idx="1316">
                  <c:v>2.2799999999999998</c:v>
                </c:pt>
                <c:pt idx="1317">
                  <c:v>2.5599999999999996</c:v>
                </c:pt>
                <c:pt idx="1318">
                  <c:v>2.3400000000000003</c:v>
                </c:pt>
                <c:pt idx="1319">
                  <c:v>2.0600000000000005</c:v>
                </c:pt>
                <c:pt idx="1320">
                  <c:v>2.1399999999999997</c:v>
                </c:pt>
                <c:pt idx="1321">
                  <c:v>1.8799999999999997</c:v>
                </c:pt>
                <c:pt idx="1322">
                  <c:v>2.0599999999999996</c:v>
                </c:pt>
                <c:pt idx="1323">
                  <c:v>2.0999999999999996</c:v>
                </c:pt>
                <c:pt idx="1324">
                  <c:v>2.3199999999999994</c:v>
                </c:pt>
                <c:pt idx="1325">
                  <c:v>2.2000000000000002</c:v>
                </c:pt>
                <c:pt idx="1326">
                  <c:v>2.0000000000000004</c:v>
                </c:pt>
                <c:pt idx="1327">
                  <c:v>1.6600000000000001</c:v>
                </c:pt>
                <c:pt idx="1328">
                  <c:v>1.2600000000000002</c:v>
                </c:pt>
                <c:pt idx="1329">
                  <c:v>1.1000000000000003</c:v>
                </c:pt>
                <c:pt idx="1330">
                  <c:v>0.74000000000000021</c:v>
                </c:pt>
                <c:pt idx="1331">
                  <c:v>1.5800000000000005</c:v>
                </c:pt>
                <c:pt idx="1332">
                  <c:v>1.4600000000000004</c:v>
                </c:pt>
                <c:pt idx="1333">
                  <c:v>1.7200000000000002</c:v>
                </c:pt>
                <c:pt idx="1334">
                  <c:v>1.9400000000000002</c:v>
                </c:pt>
                <c:pt idx="1335">
                  <c:v>2.3800000000000003</c:v>
                </c:pt>
                <c:pt idx="1336">
                  <c:v>1.78</c:v>
                </c:pt>
                <c:pt idx="1337">
                  <c:v>2.04</c:v>
                </c:pt>
                <c:pt idx="1338">
                  <c:v>2.2199999999999998</c:v>
                </c:pt>
                <c:pt idx="1339">
                  <c:v>1.64</c:v>
                </c:pt>
                <c:pt idx="1340">
                  <c:v>1.6</c:v>
                </c:pt>
                <c:pt idx="1341">
                  <c:v>1.48</c:v>
                </c:pt>
                <c:pt idx="1342">
                  <c:v>1.2200000000000002</c:v>
                </c:pt>
                <c:pt idx="1343">
                  <c:v>0.56000000000000083</c:v>
                </c:pt>
                <c:pt idx="1344">
                  <c:v>0.44000000000000095</c:v>
                </c:pt>
                <c:pt idx="1345">
                  <c:v>0.28000000000000114</c:v>
                </c:pt>
                <c:pt idx="1346">
                  <c:v>0.42000000000000098</c:v>
                </c:pt>
                <c:pt idx="1347">
                  <c:v>0.88000000000000111</c:v>
                </c:pt>
                <c:pt idx="1348">
                  <c:v>1.2400000000000007</c:v>
                </c:pt>
                <c:pt idx="1349">
                  <c:v>1.3400000000000005</c:v>
                </c:pt>
                <c:pt idx="1350">
                  <c:v>1.64</c:v>
                </c:pt>
                <c:pt idx="1351">
                  <c:v>1.6</c:v>
                </c:pt>
                <c:pt idx="1352">
                  <c:v>1.1799999999999997</c:v>
                </c:pt>
                <c:pt idx="1353">
                  <c:v>1.1399999999999999</c:v>
                </c:pt>
                <c:pt idx="1354">
                  <c:v>1.4799999999999998</c:v>
                </c:pt>
                <c:pt idx="1355">
                  <c:v>1.3</c:v>
                </c:pt>
                <c:pt idx="1356">
                  <c:v>1.0399999999999998</c:v>
                </c:pt>
                <c:pt idx="1357">
                  <c:v>0.94000000000000061</c:v>
                </c:pt>
                <c:pt idx="1358">
                  <c:v>0.92000000000000026</c:v>
                </c:pt>
                <c:pt idx="1359">
                  <c:v>0.96000000000000019</c:v>
                </c:pt>
                <c:pt idx="1360">
                  <c:v>0.87999999999999967</c:v>
                </c:pt>
                <c:pt idx="1361">
                  <c:v>1.4200000000000004</c:v>
                </c:pt>
                <c:pt idx="1362">
                  <c:v>1.3399999999999999</c:v>
                </c:pt>
                <c:pt idx="1363">
                  <c:v>1.3200000000000003</c:v>
                </c:pt>
                <c:pt idx="1364">
                  <c:v>0.96000000000000085</c:v>
                </c:pt>
                <c:pt idx="1365">
                  <c:v>0.8400000000000013</c:v>
                </c:pt>
                <c:pt idx="1366">
                  <c:v>0.64000000000000057</c:v>
                </c:pt>
                <c:pt idx="1367">
                  <c:v>0.68000000000000038</c:v>
                </c:pt>
                <c:pt idx="1368">
                  <c:v>0.84000000000000052</c:v>
                </c:pt>
                <c:pt idx="1369">
                  <c:v>0.66000000000000014</c:v>
                </c:pt>
                <c:pt idx="1370">
                  <c:v>0.5</c:v>
                </c:pt>
                <c:pt idx="1371">
                  <c:v>0.13999999999999985</c:v>
                </c:pt>
                <c:pt idx="1372">
                  <c:v>0.4</c:v>
                </c:pt>
                <c:pt idx="1373">
                  <c:v>-6.0000000000000851E-2</c:v>
                </c:pt>
                <c:pt idx="1374">
                  <c:v>9.9999999999998576E-2</c:v>
                </c:pt>
                <c:pt idx="1375">
                  <c:v>0.23999999999999772</c:v>
                </c:pt>
                <c:pt idx="1376">
                  <c:v>0.71999999999999742</c:v>
                </c:pt>
                <c:pt idx="1377">
                  <c:v>0.61999999999999744</c:v>
                </c:pt>
                <c:pt idx="1378">
                  <c:v>1.259999999999998</c:v>
                </c:pt>
                <c:pt idx="1379">
                  <c:v>1.459999999999998</c:v>
                </c:pt>
                <c:pt idx="1380">
                  <c:v>1.2799999999999983</c:v>
                </c:pt>
                <c:pt idx="1381">
                  <c:v>1.1399999999999977</c:v>
                </c:pt>
                <c:pt idx="1382">
                  <c:v>0.91999999999999749</c:v>
                </c:pt>
                <c:pt idx="1383">
                  <c:v>0.85999999999999654</c:v>
                </c:pt>
                <c:pt idx="1384">
                  <c:v>1.0999999999999972</c:v>
                </c:pt>
                <c:pt idx="1385">
                  <c:v>0.77999999999999825</c:v>
                </c:pt>
                <c:pt idx="1386">
                  <c:v>0.71999999999999886</c:v>
                </c:pt>
                <c:pt idx="1387">
                  <c:v>0.99999999999999856</c:v>
                </c:pt>
                <c:pt idx="1388">
                  <c:v>0.67999999999999972</c:v>
                </c:pt>
                <c:pt idx="1389">
                  <c:v>0.33999999999999914</c:v>
                </c:pt>
                <c:pt idx="1390">
                  <c:v>0.77999999999999825</c:v>
                </c:pt>
                <c:pt idx="1391">
                  <c:v>0.65999999999999803</c:v>
                </c:pt>
                <c:pt idx="1392">
                  <c:v>0.99999999999999856</c:v>
                </c:pt>
                <c:pt idx="1393">
                  <c:v>1.3399999999999976</c:v>
                </c:pt>
                <c:pt idx="1394">
                  <c:v>1.3999999999999986</c:v>
                </c:pt>
                <c:pt idx="1395">
                  <c:v>1.8599999999999994</c:v>
                </c:pt>
                <c:pt idx="1396">
                  <c:v>2.2599999999999993</c:v>
                </c:pt>
                <c:pt idx="1397">
                  <c:v>1.6599999999999995</c:v>
                </c:pt>
                <c:pt idx="1398">
                  <c:v>1.5</c:v>
                </c:pt>
                <c:pt idx="1399">
                  <c:v>1.4200000000000004</c:v>
                </c:pt>
                <c:pt idx="1400">
                  <c:v>0.89999999999999858</c:v>
                </c:pt>
                <c:pt idx="1401">
                  <c:v>0.85999999999999943</c:v>
                </c:pt>
                <c:pt idx="1402">
                  <c:v>1.0799999999999996</c:v>
                </c:pt>
                <c:pt idx="1403">
                  <c:v>0.77999999999999969</c:v>
                </c:pt>
                <c:pt idx="1404">
                  <c:v>0.91999999999999882</c:v>
                </c:pt>
                <c:pt idx="1405">
                  <c:v>1.2399999999999991</c:v>
                </c:pt>
                <c:pt idx="1406">
                  <c:v>1.0999999999999985</c:v>
                </c:pt>
                <c:pt idx="1407">
                  <c:v>1.1199999999999988</c:v>
                </c:pt>
                <c:pt idx="1408">
                  <c:v>1.3599999999999981</c:v>
                </c:pt>
                <c:pt idx="1409">
                  <c:v>1.3999999999999986</c:v>
                </c:pt>
                <c:pt idx="1410">
                  <c:v>1.5</c:v>
                </c:pt>
                <c:pt idx="1411">
                  <c:v>1.4200000000000004</c:v>
                </c:pt>
                <c:pt idx="1412">
                  <c:v>1.3799999999999997</c:v>
                </c:pt>
                <c:pt idx="1413">
                  <c:v>1.2400000000000007</c:v>
                </c:pt>
                <c:pt idx="1414">
                  <c:v>1.0799999999999996</c:v>
                </c:pt>
                <c:pt idx="1415">
                  <c:v>0.77999999999999825</c:v>
                </c:pt>
                <c:pt idx="1416">
                  <c:v>0.87999999999999834</c:v>
                </c:pt>
                <c:pt idx="1417">
                  <c:v>0.85999999999999799</c:v>
                </c:pt>
                <c:pt idx="1418">
                  <c:v>1.0399999999999978</c:v>
                </c:pt>
                <c:pt idx="1419">
                  <c:v>1.0599999999999981</c:v>
                </c:pt>
                <c:pt idx="1420">
                  <c:v>1.0199999999999989</c:v>
                </c:pt>
                <c:pt idx="1421">
                  <c:v>1.2199999999999989</c:v>
                </c:pt>
                <c:pt idx="1422">
                  <c:v>1.5199999999999989</c:v>
                </c:pt>
                <c:pt idx="1423">
                  <c:v>1.9</c:v>
                </c:pt>
                <c:pt idx="1424">
                  <c:v>1.9200000000000004</c:v>
                </c:pt>
                <c:pt idx="1425">
                  <c:v>2.2600000000000007</c:v>
                </c:pt>
                <c:pt idx="1426">
                  <c:v>1.8600000000000023</c:v>
                </c:pt>
                <c:pt idx="1427">
                  <c:v>1.6000000000000014</c:v>
                </c:pt>
                <c:pt idx="1428">
                  <c:v>1.1400000000000006</c:v>
                </c:pt>
                <c:pt idx="1429">
                  <c:v>1.3</c:v>
                </c:pt>
                <c:pt idx="1430">
                  <c:v>1.0199999999999989</c:v>
                </c:pt>
                <c:pt idx="1431">
                  <c:v>1.0399999999999978</c:v>
                </c:pt>
                <c:pt idx="1432">
                  <c:v>0.65999999999999948</c:v>
                </c:pt>
                <c:pt idx="1433">
                  <c:v>0.77999999999999969</c:v>
                </c:pt>
                <c:pt idx="1434">
                  <c:v>0.78000000000000114</c:v>
                </c:pt>
                <c:pt idx="1435">
                  <c:v>1.180000000000001</c:v>
                </c:pt>
                <c:pt idx="1436">
                  <c:v>1.1600000000000008</c:v>
                </c:pt>
                <c:pt idx="1437">
                  <c:v>1.4200000000000004</c:v>
                </c:pt>
                <c:pt idx="1438">
                  <c:v>1.4</c:v>
                </c:pt>
                <c:pt idx="1439">
                  <c:v>1.3999999999999986</c:v>
                </c:pt>
                <c:pt idx="1440">
                  <c:v>1.1000000000000001</c:v>
                </c:pt>
                <c:pt idx="1441">
                  <c:v>1.1000000000000001</c:v>
                </c:pt>
                <c:pt idx="1442">
                  <c:v>0.96000000000000085</c:v>
                </c:pt>
                <c:pt idx="1443">
                  <c:v>0.74000000000000199</c:v>
                </c:pt>
                <c:pt idx="1444">
                  <c:v>0.28000000000000258</c:v>
                </c:pt>
                <c:pt idx="1445">
                  <c:v>0.32000000000000173</c:v>
                </c:pt>
                <c:pt idx="1446">
                  <c:v>0.24000000000000199</c:v>
                </c:pt>
                <c:pt idx="1447">
                  <c:v>0.42000000000000026</c:v>
                </c:pt>
                <c:pt idx="1448">
                  <c:v>0.57999999999999829</c:v>
                </c:pt>
                <c:pt idx="1449">
                  <c:v>0.87999999999999834</c:v>
                </c:pt>
                <c:pt idx="1450">
                  <c:v>0.81999999999999884</c:v>
                </c:pt>
                <c:pt idx="1451">
                  <c:v>0.7999999999999986</c:v>
                </c:pt>
                <c:pt idx="1452">
                  <c:v>0.53999999999999915</c:v>
                </c:pt>
                <c:pt idx="1453">
                  <c:v>0.33999999999999914</c:v>
                </c:pt>
                <c:pt idx="1454">
                  <c:v>-0.10000000000000142</c:v>
                </c:pt>
                <c:pt idx="1455">
                  <c:v>-0.66000000000000225</c:v>
                </c:pt>
                <c:pt idx="1456">
                  <c:v>-0.86000000000000087</c:v>
                </c:pt>
                <c:pt idx="1457">
                  <c:v>-0.38000000000000111</c:v>
                </c:pt>
                <c:pt idx="1458">
                  <c:v>-0.16000000000000086</c:v>
                </c:pt>
                <c:pt idx="1459">
                  <c:v>-3.9999999999999147E-2</c:v>
                </c:pt>
                <c:pt idx="1460">
                  <c:v>0.18000000000000113</c:v>
                </c:pt>
                <c:pt idx="1461">
                  <c:v>0.4</c:v>
                </c:pt>
                <c:pt idx="1462">
                  <c:v>-0.15999999999999942</c:v>
                </c:pt>
                <c:pt idx="1463">
                  <c:v>-0.45999999999999941</c:v>
                </c:pt>
                <c:pt idx="1464">
                  <c:v>0.1</c:v>
                </c:pt>
                <c:pt idx="1465">
                  <c:v>4.000000000000057E-2</c:v>
                </c:pt>
                <c:pt idx="1466">
                  <c:v>-1.9999999999998862E-2</c:v>
                </c:pt>
                <c:pt idx="1467">
                  <c:v>-9.9999999999997161E-2</c:v>
                </c:pt>
                <c:pt idx="1468">
                  <c:v>-0.27999999999999831</c:v>
                </c:pt>
                <c:pt idx="1469">
                  <c:v>-0.41999999999999887</c:v>
                </c:pt>
                <c:pt idx="1470">
                  <c:v>-0.3</c:v>
                </c:pt>
                <c:pt idx="1471">
                  <c:v>-0.15999999999999942</c:v>
                </c:pt>
                <c:pt idx="1472">
                  <c:v>-0.24000000000000057</c:v>
                </c:pt>
                <c:pt idx="1473">
                  <c:v>-5.9999999999999429E-2</c:v>
                </c:pt>
                <c:pt idx="1474">
                  <c:v>-0.21999999999999886</c:v>
                </c:pt>
                <c:pt idx="1475">
                  <c:v>0.1</c:v>
                </c:pt>
                <c:pt idx="1476">
                  <c:v>-2.8421709430404009E-15</c:v>
                </c:pt>
                <c:pt idx="1477">
                  <c:v>0.39999999999999714</c:v>
                </c:pt>
                <c:pt idx="1478">
                  <c:v>0.73999999999999777</c:v>
                </c:pt>
                <c:pt idx="1479">
                  <c:v>0.87999999999999834</c:v>
                </c:pt>
                <c:pt idx="1480">
                  <c:v>0.86000000000000232</c:v>
                </c:pt>
                <c:pt idx="1481">
                  <c:v>0.880000000000004</c:v>
                </c:pt>
                <c:pt idx="1482">
                  <c:v>1.1000000000000028</c:v>
                </c:pt>
                <c:pt idx="1483">
                  <c:v>1.0200000000000018</c:v>
                </c:pt>
                <c:pt idx="1484">
                  <c:v>0.88000000000000111</c:v>
                </c:pt>
                <c:pt idx="1485">
                  <c:v>0.9</c:v>
                </c:pt>
                <c:pt idx="1486">
                  <c:v>1.0800000000000012</c:v>
                </c:pt>
                <c:pt idx="1487">
                  <c:v>1.0400000000000034</c:v>
                </c:pt>
                <c:pt idx="1488">
                  <c:v>1.1200000000000045</c:v>
                </c:pt>
                <c:pt idx="1489">
                  <c:v>1.2600000000000051</c:v>
                </c:pt>
                <c:pt idx="1490">
                  <c:v>1.3400000000000034</c:v>
                </c:pt>
                <c:pt idx="1491">
                  <c:v>1.3000000000000029</c:v>
                </c:pt>
                <c:pt idx="1492">
                  <c:v>1.6</c:v>
                </c:pt>
                <c:pt idx="1493">
                  <c:v>1.6</c:v>
                </c:pt>
                <c:pt idx="1494">
                  <c:v>1.8399999999999976</c:v>
                </c:pt>
                <c:pt idx="1495">
                  <c:v>1.7599999999999993</c:v>
                </c:pt>
                <c:pt idx="1496">
                  <c:v>1.7799999999999983</c:v>
                </c:pt>
                <c:pt idx="1497">
                  <c:v>1.819999999999999</c:v>
                </c:pt>
                <c:pt idx="1498">
                  <c:v>1.9399999999999977</c:v>
                </c:pt>
                <c:pt idx="1499">
                  <c:v>1.6</c:v>
                </c:pt>
                <c:pt idx="1500">
                  <c:v>1.8</c:v>
                </c:pt>
                <c:pt idx="1501">
                  <c:v>1.9</c:v>
                </c:pt>
                <c:pt idx="1502">
                  <c:v>1.9400000000000006</c:v>
                </c:pt>
                <c:pt idx="1503">
                  <c:v>1.5000000000000029</c:v>
                </c:pt>
                <c:pt idx="1504">
                  <c:v>2.1000000000000028</c:v>
                </c:pt>
                <c:pt idx="1505">
                  <c:v>1.7200000000000017</c:v>
                </c:pt>
                <c:pt idx="1506">
                  <c:v>1.8200000000000016</c:v>
                </c:pt>
                <c:pt idx="1507">
                  <c:v>1.8000000000000029</c:v>
                </c:pt>
                <c:pt idx="1508">
                  <c:v>2.5000000000000027</c:v>
                </c:pt>
                <c:pt idx="1509">
                  <c:v>1.9200000000000017</c:v>
                </c:pt>
                <c:pt idx="1510">
                  <c:v>2.3000000000000029</c:v>
                </c:pt>
                <c:pt idx="1511">
                  <c:v>2.5000000000000027</c:v>
                </c:pt>
                <c:pt idx="1512">
                  <c:v>2.0200000000000018</c:v>
                </c:pt>
                <c:pt idx="1513">
                  <c:v>1.3599999999999994</c:v>
                </c:pt>
                <c:pt idx="1514">
                  <c:v>1.2800000000000011</c:v>
                </c:pt>
                <c:pt idx="1515">
                  <c:v>1.0399999999999978</c:v>
                </c:pt>
                <c:pt idx="1516">
                  <c:v>0.74000000000000055</c:v>
                </c:pt>
                <c:pt idx="1517">
                  <c:v>0.8</c:v>
                </c:pt>
                <c:pt idx="1518">
                  <c:v>1.1200000000000017</c:v>
                </c:pt>
                <c:pt idx="1519">
                  <c:v>1.4800000000000011</c:v>
                </c:pt>
                <c:pt idx="1520">
                  <c:v>1.3000000000000029</c:v>
                </c:pt>
                <c:pt idx="1521">
                  <c:v>1.4200000000000017</c:v>
                </c:pt>
                <c:pt idx="1522">
                  <c:v>1.4600000000000022</c:v>
                </c:pt>
                <c:pt idx="1523">
                  <c:v>1.1400000000000006</c:v>
                </c:pt>
                <c:pt idx="1524">
                  <c:v>0.9</c:v>
                </c:pt>
                <c:pt idx="1525">
                  <c:v>1.2199999999999989</c:v>
                </c:pt>
                <c:pt idx="1526">
                  <c:v>1.019999999999996</c:v>
                </c:pt>
                <c:pt idx="1527">
                  <c:v>1.0999999999999943</c:v>
                </c:pt>
                <c:pt idx="1528">
                  <c:v>1.5999999999999972</c:v>
                </c:pt>
                <c:pt idx="1529">
                  <c:v>1.4399999999999948</c:v>
                </c:pt>
                <c:pt idx="1530">
                  <c:v>1.6599999999999966</c:v>
                </c:pt>
                <c:pt idx="1531">
                  <c:v>2.0799999999999983</c:v>
                </c:pt>
                <c:pt idx="1532">
                  <c:v>2.8599999999999994</c:v>
                </c:pt>
                <c:pt idx="1533">
                  <c:v>3.0199999999999987</c:v>
                </c:pt>
                <c:pt idx="1534">
                  <c:v>3.7400000000000007</c:v>
                </c:pt>
                <c:pt idx="1535">
                  <c:v>3.7800000000000011</c:v>
                </c:pt>
                <c:pt idx="1536">
                  <c:v>3.9600000000000022</c:v>
                </c:pt>
                <c:pt idx="1537">
                  <c:v>3.7000000000000028</c:v>
                </c:pt>
                <c:pt idx="1538">
                  <c:v>3.6000000000000028</c:v>
                </c:pt>
                <c:pt idx="1539">
                  <c:v>3.740000000000002</c:v>
                </c:pt>
                <c:pt idx="1540">
                  <c:v>3.9200000000000004</c:v>
                </c:pt>
                <c:pt idx="1541">
                  <c:v>3.5599999999999996</c:v>
                </c:pt>
                <c:pt idx="1542">
                  <c:v>3.3599999999999994</c:v>
                </c:pt>
                <c:pt idx="1543">
                  <c:v>3.4399999999999977</c:v>
                </c:pt>
                <c:pt idx="1544">
                  <c:v>3.2999999999999985</c:v>
                </c:pt>
                <c:pt idx="1545">
                  <c:v>3.3599999999999994</c:v>
                </c:pt>
                <c:pt idx="1546">
                  <c:v>3.4999999999999987</c:v>
                </c:pt>
                <c:pt idx="1547">
                  <c:v>4.0599999999999978</c:v>
                </c:pt>
                <c:pt idx="1548">
                  <c:v>4.4399999999999995</c:v>
                </c:pt>
                <c:pt idx="1549">
                  <c:v>4.2200000000000006</c:v>
                </c:pt>
                <c:pt idx="1550">
                  <c:v>4.0400000000000009</c:v>
                </c:pt>
                <c:pt idx="1551">
                  <c:v>3.8200000000000016</c:v>
                </c:pt>
                <c:pt idx="1552">
                  <c:v>3.0600000000000023</c:v>
                </c:pt>
                <c:pt idx="1553">
                  <c:v>2.5200000000000018</c:v>
                </c:pt>
                <c:pt idx="1554">
                  <c:v>2.3200000000000016</c:v>
                </c:pt>
                <c:pt idx="1555">
                  <c:v>2.1800000000000024</c:v>
                </c:pt>
                <c:pt idx="1556">
                  <c:v>2.8200000000000016</c:v>
                </c:pt>
                <c:pt idx="1557">
                  <c:v>2.9000000000000012</c:v>
                </c:pt>
                <c:pt idx="1558">
                  <c:v>2.740000000000002</c:v>
                </c:pt>
                <c:pt idx="1559">
                  <c:v>2.9800000000000013</c:v>
                </c:pt>
                <c:pt idx="1560">
                  <c:v>2.7</c:v>
                </c:pt>
                <c:pt idx="1561">
                  <c:v>2.180000000000001</c:v>
                </c:pt>
                <c:pt idx="1562">
                  <c:v>2.1000000000000014</c:v>
                </c:pt>
                <c:pt idx="1563">
                  <c:v>1.9600000000000009</c:v>
                </c:pt>
                <c:pt idx="1564">
                  <c:v>1.7600000000000009</c:v>
                </c:pt>
                <c:pt idx="1565">
                  <c:v>2.1400000000000006</c:v>
                </c:pt>
                <c:pt idx="1566">
                  <c:v>2.2000000000000002</c:v>
                </c:pt>
                <c:pt idx="1567">
                  <c:v>1.94</c:v>
                </c:pt>
                <c:pt idx="1568">
                  <c:v>2.34</c:v>
                </c:pt>
                <c:pt idx="1569">
                  <c:v>2.0199999999999996</c:v>
                </c:pt>
                <c:pt idx="1570">
                  <c:v>1.7200000000000002</c:v>
                </c:pt>
                <c:pt idx="1571">
                  <c:v>1.2199999999999995</c:v>
                </c:pt>
                <c:pt idx="1572">
                  <c:v>1.3399999999999999</c:v>
                </c:pt>
                <c:pt idx="1573">
                  <c:v>1.1600000000000001</c:v>
                </c:pt>
                <c:pt idx="1574">
                  <c:v>1.44</c:v>
                </c:pt>
                <c:pt idx="1575">
                  <c:v>1.4999999999999993</c:v>
                </c:pt>
                <c:pt idx="1576">
                  <c:v>1.9199999999999995</c:v>
                </c:pt>
                <c:pt idx="1577">
                  <c:v>2.1199999999999988</c:v>
                </c:pt>
                <c:pt idx="1578">
                  <c:v>1.9399999999999984</c:v>
                </c:pt>
                <c:pt idx="1579">
                  <c:v>2.0599999999999987</c:v>
                </c:pt>
                <c:pt idx="1580">
                  <c:v>1.9199999999999995</c:v>
                </c:pt>
                <c:pt idx="1581">
                  <c:v>1.7</c:v>
                </c:pt>
                <c:pt idx="1582">
                  <c:v>1.7200000000000002</c:v>
                </c:pt>
                <c:pt idx="1583">
                  <c:v>1.7800000000000005</c:v>
                </c:pt>
                <c:pt idx="1584">
                  <c:v>1.6200000000000003</c:v>
                </c:pt>
                <c:pt idx="1585">
                  <c:v>1.44</c:v>
                </c:pt>
                <c:pt idx="1586">
                  <c:v>1.7399999999999998</c:v>
                </c:pt>
                <c:pt idx="1587">
                  <c:v>1.6</c:v>
                </c:pt>
                <c:pt idx="1588">
                  <c:v>1.4200000000000004</c:v>
                </c:pt>
                <c:pt idx="1589">
                  <c:v>1.3000000000000007</c:v>
                </c:pt>
                <c:pt idx="1590">
                  <c:v>1.3800000000000003</c:v>
                </c:pt>
                <c:pt idx="1591">
                  <c:v>1.2800000000000005</c:v>
                </c:pt>
                <c:pt idx="1592">
                  <c:v>0.88000000000000045</c:v>
                </c:pt>
                <c:pt idx="1593">
                  <c:v>1.1000000000000008</c:v>
                </c:pt>
                <c:pt idx="1594">
                  <c:v>1.0800000000000005</c:v>
                </c:pt>
                <c:pt idx="1595">
                  <c:v>1.2800000000000005</c:v>
                </c:pt>
                <c:pt idx="1596">
                  <c:v>1.5</c:v>
                </c:pt>
                <c:pt idx="1597">
                  <c:v>1.56</c:v>
                </c:pt>
                <c:pt idx="1598">
                  <c:v>1.6799999999999997</c:v>
                </c:pt>
                <c:pt idx="1599">
                  <c:v>1.7199999999999995</c:v>
                </c:pt>
                <c:pt idx="1600">
                  <c:v>1.8</c:v>
                </c:pt>
                <c:pt idx="1601">
                  <c:v>1.3200000000000003</c:v>
                </c:pt>
                <c:pt idx="1602">
                  <c:v>1.7799999999999998</c:v>
                </c:pt>
                <c:pt idx="1603">
                  <c:v>1.5599999999999994</c:v>
                </c:pt>
                <c:pt idx="1604">
                  <c:v>1.7199999999999995</c:v>
                </c:pt>
                <c:pt idx="1605">
                  <c:v>1.3999999999999992</c:v>
                </c:pt>
                <c:pt idx="1606">
                  <c:v>1.6399999999999992</c:v>
                </c:pt>
                <c:pt idx="1607">
                  <c:v>1.3999999999999992</c:v>
                </c:pt>
                <c:pt idx="1608">
                  <c:v>1.4599999999999995</c:v>
                </c:pt>
                <c:pt idx="1609">
                  <c:v>1.2799999999999998</c:v>
                </c:pt>
                <c:pt idx="1610">
                  <c:v>1.4600000000000002</c:v>
                </c:pt>
                <c:pt idx="1611">
                  <c:v>1.7000000000000004</c:v>
                </c:pt>
                <c:pt idx="1612">
                  <c:v>2.0400000000000009</c:v>
                </c:pt>
                <c:pt idx="1613">
                  <c:v>2.4200000000000008</c:v>
                </c:pt>
                <c:pt idx="1614">
                  <c:v>2.3000000000000007</c:v>
                </c:pt>
                <c:pt idx="1615">
                  <c:v>2.3200000000000003</c:v>
                </c:pt>
                <c:pt idx="1616">
                  <c:v>2.02</c:v>
                </c:pt>
                <c:pt idx="1617">
                  <c:v>1.6599999999999997</c:v>
                </c:pt>
                <c:pt idx="1618">
                  <c:v>1.1199999999999997</c:v>
                </c:pt>
                <c:pt idx="1619">
                  <c:v>1.1799999999999997</c:v>
                </c:pt>
                <c:pt idx="1620">
                  <c:v>1.0799999999999996</c:v>
                </c:pt>
                <c:pt idx="1621">
                  <c:v>1.1399999999999999</c:v>
                </c:pt>
                <c:pt idx="1622">
                  <c:v>1.0199999999999996</c:v>
                </c:pt>
                <c:pt idx="1623">
                  <c:v>1.0399999999999998</c:v>
                </c:pt>
                <c:pt idx="1624">
                  <c:v>1.44</c:v>
                </c:pt>
                <c:pt idx="1625">
                  <c:v>1.42</c:v>
                </c:pt>
                <c:pt idx="1626">
                  <c:v>1.28</c:v>
                </c:pt>
                <c:pt idx="1627">
                  <c:v>1.4400000000000006</c:v>
                </c:pt>
                <c:pt idx="1628">
                  <c:v>2.1400000000000006</c:v>
                </c:pt>
                <c:pt idx="1629">
                  <c:v>1.8200000000000003</c:v>
                </c:pt>
                <c:pt idx="1630">
                  <c:v>1.6400000000000001</c:v>
                </c:pt>
                <c:pt idx="1631">
                  <c:v>1.1399999999999999</c:v>
                </c:pt>
                <c:pt idx="1632">
                  <c:v>1.0999999999999996</c:v>
                </c:pt>
                <c:pt idx="1633">
                  <c:v>0.51999999999999957</c:v>
                </c:pt>
                <c:pt idx="1634">
                  <c:v>0.91999999999999993</c:v>
                </c:pt>
                <c:pt idx="1635">
                  <c:v>1.2</c:v>
                </c:pt>
                <c:pt idx="1636">
                  <c:v>1.6199999999999999</c:v>
                </c:pt>
                <c:pt idx="1637">
                  <c:v>1.92</c:v>
                </c:pt>
                <c:pt idx="1638">
                  <c:v>1.8199999999999998</c:v>
                </c:pt>
                <c:pt idx="1639">
                  <c:v>1.2399999999999995</c:v>
                </c:pt>
                <c:pt idx="1640">
                  <c:v>0.89999999999999969</c:v>
                </c:pt>
                <c:pt idx="1641">
                  <c:v>0.73999999999999988</c:v>
                </c:pt>
                <c:pt idx="1642">
                  <c:v>0.39999999999999963</c:v>
                </c:pt>
                <c:pt idx="1643">
                  <c:v>0.39999999999999963</c:v>
                </c:pt>
                <c:pt idx="1644">
                  <c:v>0.39999999999999963</c:v>
                </c:pt>
                <c:pt idx="1645">
                  <c:v>0.49999999999999967</c:v>
                </c:pt>
                <c:pt idx="1646">
                  <c:v>0.8</c:v>
                </c:pt>
                <c:pt idx="1647">
                  <c:v>1.1000000000000003</c:v>
                </c:pt>
                <c:pt idx="1648">
                  <c:v>1.2400000000000002</c:v>
                </c:pt>
                <c:pt idx="1649">
                  <c:v>1.3600000000000005</c:v>
                </c:pt>
                <c:pt idx="1650">
                  <c:v>1.6000000000000003</c:v>
                </c:pt>
                <c:pt idx="1651">
                  <c:v>1.3</c:v>
                </c:pt>
                <c:pt idx="1652">
                  <c:v>0.53999999999999981</c:v>
                </c:pt>
                <c:pt idx="1653">
                  <c:v>0.53999999999999981</c:v>
                </c:pt>
                <c:pt idx="1654">
                  <c:v>0.4199999999999996</c:v>
                </c:pt>
                <c:pt idx="1655">
                  <c:v>0.65999999999999948</c:v>
                </c:pt>
                <c:pt idx="1656">
                  <c:v>0.53999999999999915</c:v>
                </c:pt>
                <c:pt idx="1657">
                  <c:v>1.2399999999999991</c:v>
                </c:pt>
                <c:pt idx="1658">
                  <c:v>0.93999999999999917</c:v>
                </c:pt>
                <c:pt idx="1659">
                  <c:v>0.9399999999999995</c:v>
                </c:pt>
                <c:pt idx="1660">
                  <c:v>0.71999999999999953</c:v>
                </c:pt>
                <c:pt idx="1661">
                  <c:v>0.76000000000000012</c:v>
                </c:pt>
                <c:pt idx="1662">
                  <c:v>0.54000000000000026</c:v>
                </c:pt>
                <c:pt idx="1663">
                  <c:v>0.68000000000000038</c:v>
                </c:pt>
                <c:pt idx="1664">
                  <c:v>0.8600000000000001</c:v>
                </c:pt>
                <c:pt idx="1665">
                  <c:v>0.9</c:v>
                </c:pt>
                <c:pt idx="1666">
                  <c:v>1.5199999999999996</c:v>
                </c:pt>
                <c:pt idx="1667">
                  <c:v>1.3199999999999998</c:v>
                </c:pt>
                <c:pt idx="1668">
                  <c:v>1.3999999999999997</c:v>
                </c:pt>
                <c:pt idx="1669">
                  <c:v>1.2399999999999995</c:v>
                </c:pt>
                <c:pt idx="1670">
                  <c:v>1.1399999999999995</c:v>
                </c:pt>
                <c:pt idx="1671">
                  <c:v>0.51999999999999957</c:v>
                </c:pt>
                <c:pt idx="1672">
                  <c:v>0.57999999999999896</c:v>
                </c:pt>
                <c:pt idx="1673">
                  <c:v>0.75999999999999945</c:v>
                </c:pt>
                <c:pt idx="1674">
                  <c:v>0.75999999999999945</c:v>
                </c:pt>
                <c:pt idx="1675">
                  <c:v>0.67999999999999938</c:v>
                </c:pt>
                <c:pt idx="1676">
                  <c:v>0.77999999999999936</c:v>
                </c:pt>
                <c:pt idx="1677">
                  <c:v>1.0599999999999994</c:v>
                </c:pt>
                <c:pt idx="1678">
                  <c:v>0.93999999999999884</c:v>
                </c:pt>
                <c:pt idx="1679">
                  <c:v>0.99999999999999889</c:v>
                </c:pt>
                <c:pt idx="1680">
                  <c:v>0.99999999999999889</c:v>
                </c:pt>
                <c:pt idx="1681">
                  <c:v>1.2399999999999991</c:v>
                </c:pt>
                <c:pt idx="1682">
                  <c:v>1.1999999999999988</c:v>
                </c:pt>
                <c:pt idx="1683">
                  <c:v>1.0799999999999994</c:v>
                </c:pt>
                <c:pt idx="1684">
                  <c:v>1.4799999999999993</c:v>
                </c:pt>
                <c:pt idx="1685">
                  <c:v>1.6</c:v>
                </c:pt>
                <c:pt idx="1686">
                  <c:v>1.6599999999999997</c:v>
                </c:pt>
                <c:pt idx="1687">
                  <c:v>1.9600000000000002</c:v>
                </c:pt>
                <c:pt idx="1688">
                  <c:v>1.7399999999999998</c:v>
                </c:pt>
                <c:pt idx="1689">
                  <c:v>1.5399999999999998</c:v>
                </c:pt>
                <c:pt idx="1690">
                  <c:v>1.9199999999999995</c:v>
                </c:pt>
                <c:pt idx="1691">
                  <c:v>2.2199999999999998</c:v>
                </c:pt>
                <c:pt idx="1692">
                  <c:v>1.7399999999999995</c:v>
                </c:pt>
                <c:pt idx="1693">
                  <c:v>2.0999999999999996</c:v>
                </c:pt>
                <c:pt idx="1694">
                  <c:v>2.42</c:v>
                </c:pt>
                <c:pt idx="1695">
                  <c:v>2.02</c:v>
                </c:pt>
                <c:pt idx="1696">
                  <c:v>1.92</c:v>
                </c:pt>
                <c:pt idx="1697">
                  <c:v>2.2199999999999998</c:v>
                </c:pt>
                <c:pt idx="1698">
                  <c:v>2.16</c:v>
                </c:pt>
                <c:pt idx="1699">
                  <c:v>2.3199999999999998</c:v>
                </c:pt>
                <c:pt idx="1700">
                  <c:v>1.5599999999999998</c:v>
                </c:pt>
                <c:pt idx="1701">
                  <c:v>1.28</c:v>
                </c:pt>
                <c:pt idx="1702">
                  <c:v>1.3</c:v>
                </c:pt>
                <c:pt idx="1703">
                  <c:v>1.4599999999999997</c:v>
                </c:pt>
                <c:pt idx="1704">
                  <c:v>0.9</c:v>
                </c:pt>
                <c:pt idx="1705">
                  <c:v>1.7600000000000002</c:v>
                </c:pt>
                <c:pt idx="1706">
                  <c:v>1.7399999999999998</c:v>
                </c:pt>
                <c:pt idx="1707">
                  <c:v>1.3</c:v>
                </c:pt>
                <c:pt idx="1708">
                  <c:v>0.82000000000000028</c:v>
                </c:pt>
                <c:pt idx="1709">
                  <c:v>0.8</c:v>
                </c:pt>
                <c:pt idx="1710">
                  <c:v>0.48000000000000009</c:v>
                </c:pt>
                <c:pt idx="1711">
                  <c:v>0.44000000000000022</c:v>
                </c:pt>
                <c:pt idx="1712">
                  <c:v>0.8</c:v>
                </c:pt>
                <c:pt idx="1713">
                  <c:v>1.0599999999999998</c:v>
                </c:pt>
                <c:pt idx="1714">
                  <c:v>1.1000000000000001</c:v>
                </c:pt>
                <c:pt idx="1715">
                  <c:v>1.0399999999999998</c:v>
                </c:pt>
                <c:pt idx="1716">
                  <c:v>0.97999999999999976</c:v>
                </c:pt>
                <c:pt idx="1717">
                  <c:v>0.72</c:v>
                </c:pt>
                <c:pt idx="1718">
                  <c:v>0.61999999999999988</c:v>
                </c:pt>
                <c:pt idx="1719">
                  <c:v>0.48000000000000009</c:v>
                </c:pt>
                <c:pt idx="1720">
                  <c:v>0.78</c:v>
                </c:pt>
                <c:pt idx="1721">
                  <c:v>0.96000000000000052</c:v>
                </c:pt>
                <c:pt idx="1722">
                  <c:v>1.2000000000000004</c:v>
                </c:pt>
                <c:pt idx="1723">
                  <c:v>1.1400000000000006</c:v>
                </c:pt>
                <c:pt idx="1724">
                  <c:v>1.1200000000000003</c:v>
                </c:pt>
                <c:pt idx="1725">
                  <c:v>1.0000000000000004</c:v>
                </c:pt>
                <c:pt idx="1726">
                  <c:v>0.74000000000000021</c:v>
                </c:pt>
                <c:pt idx="1727">
                  <c:v>0.52000000000000024</c:v>
                </c:pt>
                <c:pt idx="1728">
                  <c:v>0.62000000000000033</c:v>
                </c:pt>
                <c:pt idx="1729">
                  <c:v>0.66000000000000048</c:v>
                </c:pt>
                <c:pt idx="1730">
                  <c:v>0.64000000000000024</c:v>
                </c:pt>
                <c:pt idx="1731">
                  <c:v>0.92000000000000026</c:v>
                </c:pt>
                <c:pt idx="1732">
                  <c:v>1.2200000000000002</c:v>
                </c:pt>
                <c:pt idx="1733">
                  <c:v>1.36</c:v>
                </c:pt>
                <c:pt idx="1734">
                  <c:v>1.6200000000000003</c:v>
                </c:pt>
                <c:pt idx="1735">
                  <c:v>1.7200000000000002</c:v>
                </c:pt>
                <c:pt idx="1736">
                  <c:v>1.52</c:v>
                </c:pt>
                <c:pt idx="1737">
                  <c:v>1.5599999999999998</c:v>
                </c:pt>
                <c:pt idx="1738">
                  <c:v>1.5799999999999996</c:v>
                </c:pt>
                <c:pt idx="1739">
                  <c:v>1.8199999999999992</c:v>
                </c:pt>
                <c:pt idx="1740">
                  <c:v>1.6799999999999997</c:v>
                </c:pt>
                <c:pt idx="1741">
                  <c:v>1.7399999999999998</c:v>
                </c:pt>
                <c:pt idx="1742">
                  <c:v>1.5399999999999998</c:v>
                </c:pt>
                <c:pt idx="1743">
                  <c:v>1.9599999999999997</c:v>
                </c:pt>
                <c:pt idx="1744">
                  <c:v>1.4</c:v>
                </c:pt>
                <c:pt idx="1745">
                  <c:v>1.3399999999999994</c:v>
                </c:pt>
                <c:pt idx="1746">
                  <c:v>1.6199999999999997</c:v>
                </c:pt>
                <c:pt idx="1747">
                  <c:v>1.7199999999999995</c:v>
                </c:pt>
                <c:pt idx="1748">
                  <c:v>1.4799999999999998</c:v>
                </c:pt>
                <c:pt idx="1749">
                  <c:v>1.6999999999999997</c:v>
                </c:pt>
                <c:pt idx="1750">
                  <c:v>1.9</c:v>
                </c:pt>
                <c:pt idx="1751">
                  <c:v>1.48</c:v>
                </c:pt>
                <c:pt idx="1752">
                  <c:v>1.4800000000000004</c:v>
                </c:pt>
                <c:pt idx="1753">
                  <c:v>1.1800000000000002</c:v>
                </c:pt>
                <c:pt idx="1754">
                  <c:v>1.1399999999999999</c:v>
                </c:pt>
                <c:pt idx="1755">
                  <c:v>1.1999999999999997</c:v>
                </c:pt>
                <c:pt idx="1756">
                  <c:v>1.1999999999999997</c:v>
                </c:pt>
                <c:pt idx="1757">
                  <c:v>0.63999999999999946</c:v>
                </c:pt>
                <c:pt idx="1758">
                  <c:v>0.67999999999999972</c:v>
                </c:pt>
                <c:pt idx="1759">
                  <c:v>0.56000000000000016</c:v>
                </c:pt>
                <c:pt idx="1760">
                  <c:v>0.34000000000000019</c:v>
                </c:pt>
                <c:pt idx="1761">
                  <c:v>0.7000000000000004</c:v>
                </c:pt>
                <c:pt idx="1762">
                  <c:v>1.2</c:v>
                </c:pt>
                <c:pt idx="1763">
                  <c:v>1.02</c:v>
                </c:pt>
                <c:pt idx="1764">
                  <c:v>1.0999999999999996</c:v>
                </c:pt>
                <c:pt idx="1765">
                  <c:v>1.4599999999999995</c:v>
                </c:pt>
                <c:pt idx="1766">
                  <c:v>1.379999999999999</c:v>
                </c:pt>
                <c:pt idx="1767">
                  <c:v>1.6399999999999992</c:v>
                </c:pt>
                <c:pt idx="1768">
                  <c:v>2.1599999999999993</c:v>
                </c:pt>
                <c:pt idx="1769">
                  <c:v>2.1199999999999992</c:v>
                </c:pt>
                <c:pt idx="1770">
                  <c:v>1.8399999999999994</c:v>
                </c:pt>
                <c:pt idx="1771">
                  <c:v>1.9399999999999995</c:v>
                </c:pt>
                <c:pt idx="1772">
                  <c:v>1.7599999999999998</c:v>
                </c:pt>
                <c:pt idx="1773">
                  <c:v>1.0399999999999998</c:v>
                </c:pt>
                <c:pt idx="1774">
                  <c:v>1.1599999999999997</c:v>
                </c:pt>
                <c:pt idx="1775">
                  <c:v>0.93999999999999984</c:v>
                </c:pt>
                <c:pt idx="1776">
                  <c:v>0.62000000000000033</c:v>
                </c:pt>
                <c:pt idx="1777">
                  <c:v>0.26000000000000012</c:v>
                </c:pt>
                <c:pt idx="1778">
                  <c:v>0.58000000000000007</c:v>
                </c:pt>
                <c:pt idx="1779">
                  <c:v>0.36000000000000015</c:v>
                </c:pt>
                <c:pt idx="1780">
                  <c:v>0.74000000000000021</c:v>
                </c:pt>
                <c:pt idx="1781">
                  <c:v>0.78</c:v>
                </c:pt>
                <c:pt idx="1782">
                  <c:v>0.82000000000000062</c:v>
                </c:pt>
                <c:pt idx="1783">
                  <c:v>0.7600000000000009</c:v>
                </c:pt>
                <c:pt idx="1784">
                  <c:v>0.54000000000000126</c:v>
                </c:pt>
                <c:pt idx="1785">
                  <c:v>0.3400000000000013</c:v>
                </c:pt>
                <c:pt idx="1786">
                  <c:v>0.30000000000000071</c:v>
                </c:pt>
                <c:pt idx="1787">
                  <c:v>0</c:v>
                </c:pt>
                <c:pt idx="1788">
                  <c:v>-0.3</c:v>
                </c:pt>
                <c:pt idx="1789">
                  <c:v>-8.0000000000000432E-2</c:v>
                </c:pt>
                <c:pt idx="1790">
                  <c:v>-2.0000000000000996E-2</c:v>
                </c:pt>
                <c:pt idx="1791">
                  <c:v>1.9999999999999574E-2</c:v>
                </c:pt>
                <c:pt idx="1792">
                  <c:v>7.999999999999971E-2</c:v>
                </c:pt>
                <c:pt idx="1793">
                  <c:v>0.23999999999999985</c:v>
                </c:pt>
                <c:pt idx="1794">
                  <c:v>0.12000000000000029</c:v>
                </c:pt>
                <c:pt idx="1795">
                  <c:v>0.28000000000000114</c:v>
                </c:pt>
                <c:pt idx="1796">
                  <c:v>7.1054273576010023E-16</c:v>
                </c:pt>
                <c:pt idx="1797">
                  <c:v>0.46000000000000085</c:v>
                </c:pt>
                <c:pt idx="1798">
                  <c:v>1.120000000000001</c:v>
                </c:pt>
                <c:pt idx="1799">
                  <c:v>1.6200000000000003</c:v>
                </c:pt>
                <c:pt idx="1800">
                  <c:v>1.8799999999999997</c:v>
                </c:pt>
                <c:pt idx="1801">
                  <c:v>2.4200000000000004</c:v>
                </c:pt>
                <c:pt idx="1802">
                  <c:v>2.6800000000000006</c:v>
                </c:pt>
                <c:pt idx="1803">
                  <c:v>2.46</c:v>
                </c:pt>
                <c:pt idx="1804">
                  <c:v>2.5400000000000005</c:v>
                </c:pt>
                <c:pt idx="1805">
                  <c:v>1.7200000000000011</c:v>
                </c:pt>
                <c:pt idx="1806">
                  <c:v>1.8000000000000007</c:v>
                </c:pt>
                <c:pt idx="1807">
                  <c:v>1.9800000000000004</c:v>
                </c:pt>
                <c:pt idx="1808">
                  <c:v>2.2800000000000002</c:v>
                </c:pt>
                <c:pt idx="1809">
                  <c:v>2.16</c:v>
                </c:pt>
                <c:pt idx="1810">
                  <c:v>2.5799999999999996</c:v>
                </c:pt>
                <c:pt idx="1811">
                  <c:v>2.1999999999999993</c:v>
                </c:pt>
                <c:pt idx="1812">
                  <c:v>1.7999999999999994</c:v>
                </c:pt>
                <c:pt idx="1813">
                  <c:v>0.89999999999999925</c:v>
                </c:pt>
                <c:pt idx="1814">
                  <c:v>0.5</c:v>
                </c:pt>
                <c:pt idx="1815">
                  <c:v>0.2</c:v>
                </c:pt>
                <c:pt idx="1816">
                  <c:v>0.18000000000000044</c:v>
                </c:pt>
                <c:pt idx="1817">
                  <c:v>0.23999999999999985</c:v>
                </c:pt>
                <c:pt idx="1818">
                  <c:v>0.4799999999999997</c:v>
                </c:pt>
                <c:pt idx="1819">
                  <c:v>0.47999999999999898</c:v>
                </c:pt>
                <c:pt idx="1820">
                  <c:v>0.91999999999999882</c:v>
                </c:pt>
                <c:pt idx="1821">
                  <c:v>1.0199999999999989</c:v>
                </c:pt>
                <c:pt idx="1822">
                  <c:v>0.9</c:v>
                </c:pt>
                <c:pt idx="1823">
                  <c:v>1.0199999999999996</c:v>
                </c:pt>
                <c:pt idx="1824">
                  <c:v>1.0799999999999996</c:v>
                </c:pt>
                <c:pt idx="1825">
                  <c:v>0.67999999999999972</c:v>
                </c:pt>
                <c:pt idx="1826">
                  <c:v>0.43999999999999917</c:v>
                </c:pt>
                <c:pt idx="1827">
                  <c:v>0.35999999999999871</c:v>
                </c:pt>
                <c:pt idx="1828">
                  <c:v>0.19999999999999929</c:v>
                </c:pt>
                <c:pt idx="1829">
                  <c:v>0.15999999999999942</c:v>
                </c:pt>
                <c:pt idx="1830">
                  <c:v>0.49999999999999928</c:v>
                </c:pt>
                <c:pt idx="1831">
                  <c:v>0.67999999999999972</c:v>
                </c:pt>
                <c:pt idx="1832">
                  <c:v>0.8</c:v>
                </c:pt>
                <c:pt idx="1833">
                  <c:v>0.87999999999999967</c:v>
                </c:pt>
                <c:pt idx="1834">
                  <c:v>0.97999999999999976</c:v>
                </c:pt>
                <c:pt idx="1835">
                  <c:v>0.87999999999999967</c:v>
                </c:pt>
                <c:pt idx="1836">
                  <c:v>0.95999999999999941</c:v>
                </c:pt>
                <c:pt idx="1837">
                  <c:v>0.83999999999999919</c:v>
                </c:pt>
                <c:pt idx="1838">
                  <c:v>1.2999999999999994</c:v>
                </c:pt>
                <c:pt idx="1839">
                  <c:v>1.2399999999999991</c:v>
                </c:pt>
                <c:pt idx="1840">
                  <c:v>1.0599999999999994</c:v>
                </c:pt>
                <c:pt idx="1841">
                  <c:v>0.67999999999999972</c:v>
                </c:pt>
                <c:pt idx="1842">
                  <c:v>0.89999999999999925</c:v>
                </c:pt>
                <c:pt idx="1843">
                  <c:v>0.47999999999999898</c:v>
                </c:pt>
                <c:pt idx="1844">
                  <c:v>0.57999999999999896</c:v>
                </c:pt>
                <c:pt idx="1845">
                  <c:v>0.61999999999999955</c:v>
                </c:pt>
                <c:pt idx="1846">
                  <c:v>1.0199999999999996</c:v>
                </c:pt>
                <c:pt idx="1847">
                  <c:v>1.1599999999999995</c:v>
                </c:pt>
                <c:pt idx="1848">
                  <c:v>1.4799999999999998</c:v>
                </c:pt>
                <c:pt idx="1849">
                  <c:v>1.8</c:v>
                </c:pt>
                <c:pt idx="1850">
                  <c:v>1.8399999999999999</c:v>
                </c:pt>
                <c:pt idx="1851">
                  <c:v>1.94</c:v>
                </c:pt>
                <c:pt idx="1852">
                  <c:v>1.8400000000000005</c:v>
                </c:pt>
                <c:pt idx="1853">
                  <c:v>1.7600000000000009</c:v>
                </c:pt>
                <c:pt idx="1854">
                  <c:v>1.5400000000000005</c:v>
                </c:pt>
                <c:pt idx="1855">
                  <c:v>1.6800000000000004</c:v>
                </c:pt>
                <c:pt idx="1856">
                  <c:v>1.620000000000001</c:v>
                </c:pt>
                <c:pt idx="1857">
                  <c:v>1.3800000000000003</c:v>
                </c:pt>
                <c:pt idx="1858">
                  <c:v>1.2399999999999998</c:v>
                </c:pt>
                <c:pt idx="1859">
                  <c:v>1.3800000000000003</c:v>
                </c:pt>
                <c:pt idx="1860">
                  <c:v>1.5</c:v>
                </c:pt>
                <c:pt idx="1861">
                  <c:v>1.3799999999999997</c:v>
                </c:pt>
                <c:pt idx="1862">
                  <c:v>1.44</c:v>
                </c:pt>
                <c:pt idx="1863">
                  <c:v>1.5400000000000005</c:v>
                </c:pt>
                <c:pt idx="1864">
                  <c:v>1.3800000000000003</c:v>
                </c:pt>
                <c:pt idx="1865">
                  <c:v>1.3600000000000008</c:v>
                </c:pt>
                <c:pt idx="1866">
                  <c:v>1.3400000000000005</c:v>
                </c:pt>
                <c:pt idx="1867">
                  <c:v>1.0600000000000009</c:v>
                </c:pt>
                <c:pt idx="1868">
                  <c:v>0.92000000000000026</c:v>
                </c:pt>
                <c:pt idx="1869">
                  <c:v>1.1399999999999999</c:v>
                </c:pt>
                <c:pt idx="1870">
                  <c:v>1.2200000000000002</c:v>
                </c:pt>
                <c:pt idx="1871">
                  <c:v>1.1600000000000001</c:v>
                </c:pt>
                <c:pt idx="1872">
                  <c:v>1.1399999999999999</c:v>
                </c:pt>
                <c:pt idx="1873">
                  <c:v>1.2600000000000002</c:v>
                </c:pt>
                <c:pt idx="1874">
                  <c:v>1.0800000000000005</c:v>
                </c:pt>
                <c:pt idx="1875">
                  <c:v>1.0200000000000002</c:v>
                </c:pt>
                <c:pt idx="1876">
                  <c:v>1.2400000000000007</c:v>
                </c:pt>
                <c:pt idx="1877">
                  <c:v>1.9800000000000004</c:v>
                </c:pt>
                <c:pt idx="1878">
                  <c:v>1.9</c:v>
                </c:pt>
                <c:pt idx="1879">
                  <c:v>1.8799999999999997</c:v>
                </c:pt>
                <c:pt idx="1880">
                  <c:v>1.6999999999999993</c:v>
                </c:pt>
                <c:pt idx="1881">
                  <c:v>1.4199999999999995</c:v>
                </c:pt>
                <c:pt idx="1882">
                  <c:v>1.1199999999999997</c:v>
                </c:pt>
                <c:pt idx="1883">
                  <c:v>1.1200000000000003</c:v>
                </c:pt>
                <c:pt idx="1884">
                  <c:v>1.1600000000000008</c:v>
                </c:pt>
                <c:pt idx="1885">
                  <c:v>1.3600000000000008</c:v>
                </c:pt>
                <c:pt idx="1886">
                  <c:v>1.1400000000000006</c:v>
                </c:pt>
                <c:pt idx="1887">
                  <c:v>1.0600000000000009</c:v>
                </c:pt>
                <c:pt idx="1888">
                  <c:v>1.2200000000000002</c:v>
                </c:pt>
                <c:pt idx="1889">
                  <c:v>1.4199999999999995</c:v>
                </c:pt>
                <c:pt idx="1890">
                  <c:v>1.1999999999999993</c:v>
                </c:pt>
                <c:pt idx="1891">
                  <c:v>1.9399999999999991</c:v>
                </c:pt>
                <c:pt idx="1892">
                  <c:v>1.6599999999999988</c:v>
                </c:pt>
                <c:pt idx="1893">
                  <c:v>1.7999999999999994</c:v>
                </c:pt>
                <c:pt idx="1894">
                  <c:v>1.5199999999999989</c:v>
                </c:pt>
                <c:pt idx="1895">
                  <c:v>1.3999999999999992</c:v>
                </c:pt>
                <c:pt idx="1896">
                  <c:v>0.83999999999999986</c:v>
                </c:pt>
                <c:pt idx="1897">
                  <c:v>0.78000000000000047</c:v>
                </c:pt>
                <c:pt idx="1898">
                  <c:v>0.34000000000000058</c:v>
                </c:pt>
                <c:pt idx="1899">
                  <c:v>0.24000000000000057</c:v>
                </c:pt>
                <c:pt idx="1900">
                  <c:v>0.62000000000000033</c:v>
                </c:pt>
                <c:pt idx="1901">
                  <c:v>0.82000000000000028</c:v>
                </c:pt>
                <c:pt idx="1902">
                  <c:v>1.3</c:v>
                </c:pt>
                <c:pt idx="1903">
                  <c:v>1.1199999999999997</c:v>
                </c:pt>
                <c:pt idx="1904">
                  <c:v>1.4799999999999998</c:v>
                </c:pt>
                <c:pt idx="1905">
                  <c:v>1.2200000000000002</c:v>
                </c:pt>
                <c:pt idx="1906">
                  <c:v>1.3200000000000003</c:v>
                </c:pt>
                <c:pt idx="1907">
                  <c:v>1.1400000000000006</c:v>
                </c:pt>
                <c:pt idx="1908">
                  <c:v>1.2800000000000005</c:v>
                </c:pt>
                <c:pt idx="1909">
                  <c:v>0.82000000000000095</c:v>
                </c:pt>
                <c:pt idx="1910">
                  <c:v>1.1000000000000008</c:v>
                </c:pt>
                <c:pt idx="1911">
                  <c:v>0.9</c:v>
                </c:pt>
                <c:pt idx="1912">
                  <c:v>1.0199999999999996</c:v>
                </c:pt>
                <c:pt idx="1913">
                  <c:v>1.3599999999999994</c:v>
                </c:pt>
                <c:pt idx="1914">
                  <c:v>1.5399999999999991</c:v>
                </c:pt>
                <c:pt idx="1915">
                  <c:v>1.4799999999999991</c:v>
                </c:pt>
                <c:pt idx="1916">
                  <c:v>2.2199999999999998</c:v>
                </c:pt>
                <c:pt idx="1917">
                  <c:v>1.6599999999999995</c:v>
                </c:pt>
                <c:pt idx="1918">
                  <c:v>1.44</c:v>
                </c:pt>
                <c:pt idx="1919">
                  <c:v>1.5200000000000002</c:v>
                </c:pt>
                <c:pt idx="1920">
                  <c:v>1.6800000000000004</c:v>
                </c:pt>
                <c:pt idx="1921">
                  <c:v>1.0399999999999998</c:v>
                </c:pt>
                <c:pt idx="1922">
                  <c:v>1.4200000000000004</c:v>
                </c:pt>
                <c:pt idx="1923">
                  <c:v>1.4199999999999995</c:v>
                </c:pt>
                <c:pt idx="1924">
                  <c:v>0.97999999999999898</c:v>
                </c:pt>
                <c:pt idx="1925">
                  <c:v>0.7399999999999991</c:v>
                </c:pt>
                <c:pt idx="1926">
                  <c:v>0.83999999999999986</c:v>
                </c:pt>
                <c:pt idx="1927">
                  <c:v>0.83999999999999986</c:v>
                </c:pt>
                <c:pt idx="1928">
                  <c:v>1.0800000000000005</c:v>
                </c:pt>
                <c:pt idx="1929">
                  <c:v>1.2200000000000002</c:v>
                </c:pt>
                <c:pt idx="1930">
                  <c:v>0.67999999999999972</c:v>
                </c:pt>
                <c:pt idx="1931">
                  <c:v>0.37999999999999973</c:v>
                </c:pt>
                <c:pt idx="1932">
                  <c:v>0.17999999999999972</c:v>
                </c:pt>
                <c:pt idx="1933">
                  <c:v>0</c:v>
                </c:pt>
                <c:pt idx="1934">
                  <c:v>0.32000000000000028</c:v>
                </c:pt>
                <c:pt idx="1935">
                  <c:v>1.2200000000000002</c:v>
                </c:pt>
                <c:pt idx="1936">
                  <c:v>1.5200000000000002</c:v>
                </c:pt>
                <c:pt idx="1937">
                  <c:v>1.3800000000000003</c:v>
                </c:pt>
                <c:pt idx="1938">
                  <c:v>1.3</c:v>
                </c:pt>
                <c:pt idx="1939">
                  <c:v>0.92000000000000026</c:v>
                </c:pt>
                <c:pt idx="1940">
                  <c:v>0.38000000000000045</c:v>
                </c:pt>
                <c:pt idx="1941">
                  <c:v>3.9999999999999855E-2</c:v>
                </c:pt>
                <c:pt idx="1942">
                  <c:v>0.5</c:v>
                </c:pt>
                <c:pt idx="1943">
                  <c:v>0.66000000000000014</c:v>
                </c:pt>
                <c:pt idx="1944">
                  <c:v>1.0399999999999998</c:v>
                </c:pt>
                <c:pt idx="1945">
                  <c:v>1.2</c:v>
                </c:pt>
                <c:pt idx="1946">
                  <c:v>1.64</c:v>
                </c:pt>
                <c:pt idx="1947">
                  <c:v>1.6799999999999997</c:v>
                </c:pt>
                <c:pt idx="1948">
                  <c:v>1.7399999999999991</c:v>
                </c:pt>
                <c:pt idx="1949">
                  <c:v>1.379999999999999</c:v>
                </c:pt>
                <c:pt idx="1950">
                  <c:v>1.2999999999999985</c:v>
                </c:pt>
                <c:pt idx="1951">
                  <c:v>1.1599999999999995</c:v>
                </c:pt>
                <c:pt idx="1952">
                  <c:v>0.93999999999999917</c:v>
                </c:pt>
                <c:pt idx="1953">
                  <c:v>0.57999999999999974</c:v>
                </c:pt>
                <c:pt idx="1954">
                  <c:v>1.06</c:v>
                </c:pt>
                <c:pt idx="1955">
                  <c:v>0.86000000000000087</c:v>
                </c:pt>
                <c:pt idx="1956">
                  <c:v>0.84000000000000052</c:v>
                </c:pt>
                <c:pt idx="1957">
                  <c:v>1.3000000000000007</c:v>
                </c:pt>
                <c:pt idx="1958">
                  <c:v>1.4800000000000004</c:v>
                </c:pt>
                <c:pt idx="1959">
                  <c:v>1.3</c:v>
                </c:pt>
                <c:pt idx="1960">
                  <c:v>1.3399999999999999</c:v>
                </c:pt>
                <c:pt idx="1961">
                  <c:v>1.1599999999999995</c:v>
                </c:pt>
                <c:pt idx="1962">
                  <c:v>0.71999999999999953</c:v>
                </c:pt>
                <c:pt idx="1963">
                  <c:v>1.1599999999999995</c:v>
                </c:pt>
                <c:pt idx="1964">
                  <c:v>1.0799999999999996</c:v>
                </c:pt>
                <c:pt idx="1965">
                  <c:v>1.1799999999999997</c:v>
                </c:pt>
                <c:pt idx="1966">
                  <c:v>1.5199999999999996</c:v>
                </c:pt>
                <c:pt idx="1967">
                  <c:v>1.1399999999999999</c:v>
                </c:pt>
                <c:pt idx="1968">
                  <c:v>0.87999999999999967</c:v>
                </c:pt>
                <c:pt idx="1969">
                  <c:v>1.3399999999999999</c:v>
                </c:pt>
                <c:pt idx="1970">
                  <c:v>1.5199999999999996</c:v>
                </c:pt>
                <c:pt idx="1971">
                  <c:v>1.6</c:v>
                </c:pt>
                <c:pt idx="1972">
                  <c:v>2.1599999999999993</c:v>
                </c:pt>
                <c:pt idx="1973">
                  <c:v>2.12</c:v>
                </c:pt>
                <c:pt idx="1974">
                  <c:v>1.6799999999999997</c:v>
                </c:pt>
                <c:pt idx="1975">
                  <c:v>1.6</c:v>
                </c:pt>
                <c:pt idx="1976">
                  <c:v>1.5</c:v>
                </c:pt>
                <c:pt idx="1977">
                  <c:v>1.7</c:v>
                </c:pt>
                <c:pt idx="1978">
                  <c:v>1.5399999999999991</c:v>
                </c:pt>
                <c:pt idx="1979">
                  <c:v>1.8799999999999997</c:v>
                </c:pt>
                <c:pt idx="1980">
                  <c:v>2.1599999999999993</c:v>
                </c:pt>
                <c:pt idx="1981">
                  <c:v>2.1999999999999993</c:v>
                </c:pt>
                <c:pt idx="1982">
                  <c:v>2.1799999999999997</c:v>
                </c:pt>
                <c:pt idx="1983">
                  <c:v>1.94</c:v>
                </c:pt>
                <c:pt idx="1984">
                  <c:v>1.5799999999999996</c:v>
                </c:pt>
                <c:pt idx="1985">
                  <c:v>1.0199999999999996</c:v>
                </c:pt>
                <c:pt idx="1986">
                  <c:v>1.079999999999999</c:v>
                </c:pt>
                <c:pt idx="1987">
                  <c:v>0.89999999999999858</c:v>
                </c:pt>
                <c:pt idx="1988">
                  <c:v>0.91999999999999882</c:v>
                </c:pt>
                <c:pt idx="1989">
                  <c:v>1.4399999999999984</c:v>
                </c:pt>
                <c:pt idx="1990">
                  <c:v>1.7199999999999989</c:v>
                </c:pt>
                <c:pt idx="1991">
                  <c:v>1.7599999999999993</c:v>
                </c:pt>
                <c:pt idx="1992">
                  <c:v>1.7799999999999998</c:v>
                </c:pt>
                <c:pt idx="1993">
                  <c:v>2.0200000000000005</c:v>
                </c:pt>
                <c:pt idx="1994">
                  <c:v>1.7000000000000006</c:v>
                </c:pt>
                <c:pt idx="1995">
                  <c:v>1.7400000000000007</c:v>
                </c:pt>
                <c:pt idx="1996">
                  <c:v>1.5200000000000002</c:v>
                </c:pt>
                <c:pt idx="1997">
                  <c:v>1.3399999999999999</c:v>
                </c:pt>
                <c:pt idx="1998">
                  <c:v>1.6599999999999995</c:v>
                </c:pt>
                <c:pt idx="1999">
                  <c:v>1.6</c:v>
                </c:pt>
                <c:pt idx="2000">
                  <c:v>1.7200000000000002</c:v>
                </c:pt>
                <c:pt idx="2001">
                  <c:v>1.9000000000000008</c:v>
                </c:pt>
                <c:pt idx="2002">
                  <c:v>2.160000000000001</c:v>
                </c:pt>
                <c:pt idx="2003">
                  <c:v>2.0600000000000009</c:v>
                </c:pt>
                <c:pt idx="2004">
                  <c:v>1.8800000000000003</c:v>
                </c:pt>
                <c:pt idx="2005">
                  <c:v>1.6</c:v>
                </c:pt>
                <c:pt idx="2006">
                  <c:v>1.5399999999999998</c:v>
                </c:pt>
                <c:pt idx="2007">
                  <c:v>1.5</c:v>
                </c:pt>
                <c:pt idx="2008">
                  <c:v>1.3799999999999997</c:v>
                </c:pt>
                <c:pt idx="2009">
                  <c:v>1.8999999999999992</c:v>
                </c:pt>
                <c:pt idx="2010">
                  <c:v>2.1</c:v>
                </c:pt>
                <c:pt idx="2011">
                  <c:v>1.9799999999999998</c:v>
                </c:pt>
                <c:pt idx="2012">
                  <c:v>1.9599999999999995</c:v>
                </c:pt>
                <c:pt idx="2013">
                  <c:v>2.1799999999999997</c:v>
                </c:pt>
                <c:pt idx="2014">
                  <c:v>1.8</c:v>
                </c:pt>
                <c:pt idx="2015">
                  <c:v>1.6799999999999997</c:v>
                </c:pt>
                <c:pt idx="2016">
                  <c:v>1.5800000000000005</c:v>
                </c:pt>
                <c:pt idx="2017">
                  <c:v>1.5600000000000009</c:v>
                </c:pt>
                <c:pt idx="2018">
                  <c:v>1.5600000000000009</c:v>
                </c:pt>
                <c:pt idx="2019">
                  <c:v>1.820000000000001</c:v>
                </c:pt>
                <c:pt idx="2020">
                  <c:v>1.9400000000000006</c:v>
                </c:pt>
                <c:pt idx="2021">
                  <c:v>1.9600000000000002</c:v>
                </c:pt>
                <c:pt idx="2022">
                  <c:v>1.86</c:v>
                </c:pt>
                <c:pt idx="2023">
                  <c:v>1.5200000000000002</c:v>
                </c:pt>
                <c:pt idx="2024">
                  <c:v>0.96000000000000019</c:v>
                </c:pt>
                <c:pt idx="2025">
                  <c:v>0.5</c:v>
                </c:pt>
                <c:pt idx="2026">
                  <c:v>0.38000000000000045</c:v>
                </c:pt>
                <c:pt idx="2027">
                  <c:v>0.18000000000000044</c:v>
                </c:pt>
                <c:pt idx="2028">
                  <c:v>6.0000000000000851E-2</c:v>
                </c:pt>
                <c:pt idx="2029">
                  <c:v>0.32000000000000101</c:v>
                </c:pt>
                <c:pt idx="2030">
                  <c:v>0.52000000000000168</c:v>
                </c:pt>
                <c:pt idx="2031">
                  <c:v>0.32000000000000101</c:v>
                </c:pt>
                <c:pt idx="2032">
                  <c:v>0.68000000000000116</c:v>
                </c:pt>
                <c:pt idx="2033">
                  <c:v>0.74000000000000055</c:v>
                </c:pt>
                <c:pt idx="2034">
                  <c:v>0.98000000000000043</c:v>
                </c:pt>
                <c:pt idx="2035">
                  <c:v>1.2600000000000002</c:v>
                </c:pt>
                <c:pt idx="2036">
                  <c:v>1.4000000000000008</c:v>
                </c:pt>
                <c:pt idx="2037">
                  <c:v>0.96000000000000085</c:v>
                </c:pt>
                <c:pt idx="2038">
                  <c:v>1.0800000000000012</c:v>
                </c:pt>
                <c:pt idx="2039">
                  <c:v>0.82000000000000095</c:v>
                </c:pt>
                <c:pt idx="2040">
                  <c:v>0.90000000000000147</c:v>
                </c:pt>
                <c:pt idx="2041">
                  <c:v>1.0200000000000009</c:v>
                </c:pt>
                <c:pt idx="2042">
                  <c:v>1.3800000000000012</c:v>
                </c:pt>
                <c:pt idx="2043">
                  <c:v>1.6000000000000008</c:v>
                </c:pt>
                <c:pt idx="2044">
                  <c:v>1.5200000000000002</c:v>
                </c:pt>
                <c:pt idx="2045">
                  <c:v>1.2399999999999991</c:v>
                </c:pt>
                <c:pt idx="2046">
                  <c:v>1.5599999999999994</c:v>
                </c:pt>
                <c:pt idx="2047">
                  <c:v>1.8399999999999992</c:v>
                </c:pt>
                <c:pt idx="2048">
                  <c:v>1.64</c:v>
                </c:pt>
                <c:pt idx="2049">
                  <c:v>1.7200000000000002</c:v>
                </c:pt>
                <c:pt idx="2050">
                  <c:v>1.6800000000000004</c:v>
                </c:pt>
                <c:pt idx="2051">
                  <c:v>1.5200000000000002</c:v>
                </c:pt>
                <c:pt idx="2052">
                  <c:v>1.3799999999999997</c:v>
                </c:pt>
                <c:pt idx="2053">
                  <c:v>1.4399999999999991</c:v>
                </c:pt>
                <c:pt idx="2054">
                  <c:v>1.319999999999999</c:v>
                </c:pt>
                <c:pt idx="2055">
                  <c:v>1.1599999999999988</c:v>
                </c:pt>
                <c:pt idx="2056">
                  <c:v>1.0199999999999989</c:v>
                </c:pt>
                <c:pt idx="2057">
                  <c:v>0.85999999999999877</c:v>
                </c:pt>
                <c:pt idx="2058">
                  <c:v>1.1999999999999993</c:v>
                </c:pt>
                <c:pt idx="2059">
                  <c:v>1.4</c:v>
                </c:pt>
                <c:pt idx="2060">
                  <c:v>1.6600000000000001</c:v>
                </c:pt>
                <c:pt idx="2061">
                  <c:v>1.9199999999999995</c:v>
                </c:pt>
                <c:pt idx="2062">
                  <c:v>2.2399999999999998</c:v>
                </c:pt>
                <c:pt idx="2063">
                  <c:v>2.0799999999999996</c:v>
                </c:pt>
                <c:pt idx="2064">
                  <c:v>2.0399999999999991</c:v>
                </c:pt>
                <c:pt idx="2065">
                  <c:v>2.2399999999999998</c:v>
                </c:pt>
                <c:pt idx="2066">
                  <c:v>2.3000000000000007</c:v>
                </c:pt>
                <c:pt idx="2067">
                  <c:v>1.920000000000001</c:v>
                </c:pt>
                <c:pt idx="2068">
                  <c:v>1.8600000000000008</c:v>
                </c:pt>
                <c:pt idx="2069">
                  <c:v>1.7800000000000011</c:v>
                </c:pt>
                <c:pt idx="2070">
                  <c:v>1.8400000000000012</c:v>
                </c:pt>
                <c:pt idx="2071">
                  <c:v>1.5800000000000012</c:v>
                </c:pt>
                <c:pt idx="2072">
                  <c:v>1.320000000000001</c:v>
                </c:pt>
                <c:pt idx="2073">
                  <c:v>1.320000000000001</c:v>
                </c:pt>
                <c:pt idx="2074">
                  <c:v>1.180000000000001</c:v>
                </c:pt>
                <c:pt idx="2075">
                  <c:v>0.92000000000000104</c:v>
                </c:pt>
                <c:pt idx="2076">
                  <c:v>1.420000000000001</c:v>
                </c:pt>
                <c:pt idx="2077">
                  <c:v>1.6600000000000008</c:v>
                </c:pt>
                <c:pt idx="2078">
                  <c:v>1.6600000000000008</c:v>
                </c:pt>
                <c:pt idx="2079">
                  <c:v>2.0200000000000009</c:v>
                </c:pt>
                <c:pt idx="2080">
                  <c:v>2.12</c:v>
                </c:pt>
                <c:pt idx="2081">
                  <c:v>1.9</c:v>
                </c:pt>
                <c:pt idx="2082">
                  <c:v>1.8200000000000003</c:v>
                </c:pt>
                <c:pt idx="2083">
                  <c:v>1.94</c:v>
                </c:pt>
                <c:pt idx="2084">
                  <c:v>2.0199999999999996</c:v>
                </c:pt>
                <c:pt idx="2085">
                  <c:v>2.2999999999999998</c:v>
                </c:pt>
                <c:pt idx="2086">
                  <c:v>2.34</c:v>
                </c:pt>
                <c:pt idx="2087">
                  <c:v>2.5999999999999992</c:v>
                </c:pt>
                <c:pt idx="2088">
                  <c:v>2.2999999999999994</c:v>
                </c:pt>
                <c:pt idx="2089">
                  <c:v>1.9599999999999995</c:v>
                </c:pt>
                <c:pt idx="2090">
                  <c:v>1.579999999999999</c:v>
                </c:pt>
                <c:pt idx="2091">
                  <c:v>1.2599999999999993</c:v>
                </c:pt>
                <c:pt idx="2092">
                  <c:v>1.1399999999999999</c:v>
                </c:pt>
                <c:pt idx="2093">
                  <c:v>0.7</c:v>
                </c:pt>
                <c:pt idx="2094">
                  <c:v>0.6399999999999999</c:v>
                </c:pt>
                <c:pt idx="2095">
                  <c:v>0.5800000000000004</c:v>
                </c:pt>
                <c:pt idx="2096">
                  <c:v>0.53999999999999981</c:v>
                </c:pt>
                <c:pt idx="2097">
                  <c:v>0.2</c:v>
                </c:pt>
                <c:pt idx="2098">
                  <c:v>0.51999999999999957</c:v>
                </c:pt>
                <c:pt idx="2099">
                  <c:v>0.95999999999999941</c:v>
                </c:pt>
                <c:pt idx="2100">
                  <c:v>1.2799999999999998</c:v>
                </c:pt>
                <c:pt idx="2101">
                  <c:v>1.0799999999999996</c:v>
                </c:pt>
                <c:pt idx="2102">
                  <c:v>1.1999999999999993</c:v>
                </c:pt>
                <c:pt idx="2103">
                  <c:v>1.3999999999999992</c:v>
                </c:pt>
                <c:pt idx="2104">
                  <c:v>1.0399999999999991</c:v>
                </c:pt>
                <c:pt idx="2105">
                  <c:v>0.7999999999999986</c:v>
                </c:pt>
                <c:pt idx="2106">
                  <c:v>0.57999999999999896</c:v>
                </c:pt>
                <c:pt idx="2107">
                  <c:v>0.53999999999999915</c:v>
                </c:pt>
                <c:pt idx="2108">
                  <c:v>-0.10000000000000071</c:v>
                </c:pt>
                <c:pt idx="2109">
                  <c:v>-0.42000000000000098</c:v>
                </c:pt>
                <c:pt idx="2110">
                  <c:v>-0.72000000000000031</c:v>
                </c:pt>
                <c:pt idx="2111">
                  <c:v>-0.28000000000000042</c:v>
                </c:pt>
                <c:pt idx="2112">
                  <c:v>-0.13999999999999985</c:v>
                </c:pt>
                <c:pt idx="2113">
                  <c:v>0.22000000000000028</c:v>
                </c:pt>
                <c:pt idx="2114">
                  <c:v>0.22000000000000028</c:v>
                </c:pt>
                <c:pt idx="2115">
                  <c:v>0.5</c:v>
                </c:pt>
                <c:pt idx="2116">
                  <c:v>0.22000000000000028</c:v>
                </c:pt>
                <c:pt idx="2117">
                  <c:v>0.28000000000000042</c:v>
                </c:pt>
                <c:pt idx="2118">
                  <c:v>0.68000000000000116</c:v>
                </c:pt>
                <c:pt idx="2119">
                  <c:v>1.4400000000000019</c:v>
                </c:pt>
                <c:pt idx="2120">
                  <c:v>1.2600000000000022</c:v>
                </c:pt>
                <c:pt idx="2121">
                  <c:v>1.5000000000000029</c:v>
                </c:pt>
                <c:pt idx="2122">
                  <c:v>1.740000000000002</c:v>
                </c:pt>
                <c:pt idx="2123">
                  <c:v>1.6600000000000008</c:v>
                </c:pt>
                <c:pt idx="2124">
                  <c:v>1.4800000000000004</c:v>
                </c:pt>
                <c:pt idx="2125">
                  <c:v>1.8800000000000003</c:v>
                </c:pt>
                <c:pt idx="2126">
                  <c:v>1.9399999999999991</c:v>
                </c:pt>
                <c:pt idx="2127">
                  <c:v>2.0199999999999996</c:v>
                </c:pt>
                <c:pt idx="2128">
                  <c:v>1.86</c:v>
                </c:pt>
                <c:pt idx="2129">
                  <c:v>1.7200000000000002</c:v>
                </c:pt>
                <c:pt idx="2130">
                  <c:v>1.3599999999999994</c:v>
                </c:pt>
                <c:pt idx="2131">
                  <c:v>1.5399999999999998</c:v>
                </c:pt>
                <c:pt idx="2132">
                  <c:v>1.4799999999999998</c:v>
                </c:pt>
                <c:pt idx="2133">
                  <c:v>1.6799999999999997</c:v>
                </c:pt>
                <c:pt idx="2134">
                  <c:v>1.8199999999999996</c:v>
                </c:pt>
                <c:pt idx="2135">
                  <c:v>1.9799999999999998</c:v>
                </c:pt>
                <c:pt idx="2136">
                  <c:v>2.06</c:v>
                </c:pt>
                <c:pt idx="2137">
                  <c:v>2</c:v>
                </c:pt>
                <c:pt idx="2138">
                  <c:v>2.34</c:v>
                </c:pt>
                <c:pt idx="2139">
                  <c:v>2.6</c:v>
                </c:pt>
                <c:pt idx="2140">
                  <c:v>2.8600000000000003</c:v>
                </c:pt>
                <c:pt idx="2141">
                  <c:v>2.7600000000000002</c:v>
                </c:pt>
                <c:pt idx="2142">
                  <c:v>2.7800000000000002</c:v>
                </c:pt>
                <c:pt idx="2143">
                  <c:v>2.1400000000000006</c:v>
                </c:pt>
                <c:pt idx="2144">
                  <c:v>1.6400000000000006</c:v>
                </c:pt>
                <c:pt idx="2145">
                  <c:v>1.4000000000000008</c:v>
                </c:pt>
                <c:pt idx="2146">
                  <c:v>1.1399999999999999</c:v>
                </c:pt>
                <c:pt idx="2147">
                  <c:v>1.0199999999999996</c:v>
                </c:pt>
                <c:pt idx="2148">
                  <c:v>1.4399999999999991</c:v>
                </c:pt>
                <c:pt idx="2149">
                  <c:v>1.7399999999999991</c:v>
                </c:pt>
                <c:pt idx="2150">
                  <c:v>1.6999999999999993</c:v>
                </c:pt>
                <c:pt idx="2151">
                  <c:v>1.6600000000000001</c:v>
                </c:pt>
                <c:pt idx="2152">
                  <c:v>1.5000000000000007</c:v>
                </c:pt>
                <c:pt idx="2153">
                  <c:v>1.7000000000000006</c:v>
                </c:pt>
                <c:pt idx="2154">
                  <c:v>2.0800000000000005</c:v>
                </c:pt>
                <c:pt idx="2155">
                  <c:v>2.6</c:v>
                </c:pt>
                <c:pt idx="2156">
                  <c:v>2.6999999999999993</c:v>
                </c:pt>
                <c:pt idx="2157">
                  <c:v>3.0199999999999987</c:v>
                </c:pt>
                <c:pt idx="2158">
                  <c:v>2.4399999999999991</c:v>
                </c:pt>
                <c:pt idx="2159">
                  <c:v>2.0799999999999992</c:v>
                </c:pt>
                <c:pt idx="2160">
                  <c:v>1.679999999999999</c:v>
                </c:pt>
                <c:pt idx="2161">
                  <c:v>1.7999999999999994</c:v>
                </c:pt>
                <c:pt idx="2162">
                  <c:v>1.6199999999999997</c:v>
                </c:pt>
                <c:pt idx="2163">
                  <c:v>2.16</c:v>
                </c:pt>
                <c:pt idx="2164">
                  <c:v>1.6800000000000004</c:v>
                </c:pt>
                <c:pt idx="2165">
                  <c:v>1.5200000000000002</c:v>
                </c:pt>
                <c:pt idx="2166">
                  <c:v>1.4400000000000006</c:v>
                </c:pt>
                <c:pt idx="2167">
                  <c:v>1.5600000000000005</c:v>
                </c:pt>
                <c:pt idx="2168">
                  <c:v>1.1800000000000002</c:v>
                </c:pt>
                <c:pt idx="2169">
                  <c:v>1.3800000000000001</c:v>
                </c:pt>
                <c:pt idx="2170">
                  <c:v>1.28</c:v>
                </c:pt>
                <c:pt idx="2171">
                  <c:v>1.44</c:v>
                </c:pt>
                <c:pt idx="2172">
                  <c:v>1.3799999999999997</c:v>
                </c:pt>
                <c:pt idx="2173">
                  <c:v>1.7599999999999998</c:v>
                </c:pt>
                <c:pt idx="2174">
                  <c:v>1.8400000000000003</c:v>
                </c:pt>
                <c:pt idx="2175">
                  <c:v>1.8800000000000008</c:v>
                </c:pt>
                <c:pt idx="2176">
                  <c:v>1.4800000000000004</c:v>
                </c:pt>
                <c:pt idx="2177">
                  <c:v>1.3800000000000003</c:v>
                </c:pt>
                <c:pt idx="2178">
                  <c:v>0.94000000000000017</c:v>
                </c:pt>
                <c:pt idx="2179">
                  <c:v>1.0799999999999996</c:v>
                </c:pt>
                <c:pt idx="2180">
                  <c:v>1.3999999999999992</c:v>
                </c:pt>
                <c:pt idx="2181">
                  <c:v>1.6399999999999995</c:v>
                </c:pt>
                <c:pt idx="2182">
                  <c:v>1.6399999999999992</c:v>
                </c:pt>
                <c:pt idx="2183">
                  <c:v>2.1199999999999992</c:v>
                </c:pt>
                <c:pt idx="2184">
                  <c:v>2.1399999999999992</c:v>
                </c:pt>
                <c:pt idx="2185">
                  <c:v>2.2999999999999994</c:v>
                </c:pt>
                <c:pt idx="2186">
                  <c:v>2.3999999999999995</c:v>
                </c:pt>
                <c:pt idx="2187">
                  <c:v>2.34</c:v>
                </c:pt>
                <c:pt idx="2188">
                  <c:v>2.1599999999999997</c:v>
                </c:pt>
                <c:pt idx="2189">
                  <c:v>1.6999999999999997</c:v>
                </c:pt>
                <c:pt idx="2190">
                  <c:v>1.4999999999999996</c:v>
                </c:pt>
                <c:pt idx="2191">
                  <c:v>1.3799999999999994</c:v>
                </c:pt>
                <c:pt idx="2192">
                  <c:v>1.1199999999999997</c:v>
                </c:pt>
                <c:pt idx="2193">
                  <c:v>0.89999999999999925</c:v>
                </c:pt>
                <c:pt idx="2194">
                  <c:v>1.3399999999999999</c:v>
                </c:pt>
                <c:pt idx="2195">
                  <c:v>1.2600000000000002</c:v>
                </c:pt>
                <c:pt idx="2196">
                  <c:v>1.6600000000000001</c:v>
                </c:pt>
                <c:pt idx="2197">
                  <c:v>2.3200000000000003</c:v>
                </c:pt>
                <c:pt idx="2198">
                  <c:v>2.3400000000000007</c:v>
                </c:pt>
                <c:pt idx="2199">
                  <c:v>2</c:v>
                </c:pt>
                <c:pt idx="2200">
                  <c:v>2.0399999999999991</c:v>
                </c:pt>
                <c:pt idx="2201">
                  <c:v>1.7599999999999987</c:v>
                </c:pt>
                <c:pt idx="2202">
                  <c:v>1.2599999999999987</c:v>
                </c:pt>
                <c:pt idx="2203">
                  <c:v>0.95999999999999874</c:v>
                </c:pt>
                <c:pt idx="2204">
                  <c:v>1.1999999999999993</c:v>
                </c:pt>
                <c:pt idx="2205">
                  <c:v>1.0399999999999998</c:v>
                </c:pt>
                <c:pt idx="2206">
                  <c:v>1.0800000000000005</c:v>
                </c:pt>
                <c:pt idx="2207">
                  <c:v>1.1800000000000004</c:v>
                </c:pt>
                <c:pt idx="2208">
                  <c:v>1.5800000000000005</c:v>
                </c:pt>
                <c:pt idx="2209">
                  <c:v>1.2400000000000007</c:v>
                </c:pt>
                <c:pt idx="2210">
                  <c:v>1.3200000000000003</c:v>
                </c:pt>
                <c:pt idx="2211">
                  <c:v>1.3200000000000003</c:v>
                </c:pt>
                <c:pt idx="2212">
                  <c:v>1.36</c:v>
                </c:pt>
                <c:pt idx="2213">
                  <c:v>1.0000000000000007</c:v>
                </c:pt>
                <c:pt idx="2214">
                  <c:v>1.3</c:v>
                </c:pt>
                <c:pt idx="2215">
                  <c:v>1.56</c:v>
                </c:pt>
                <c:pt idx="2216">
                  <c:v>1.5800000000000005</c:v>
                </c:pt>
                <c:pt idx="2217">
                  <c:v>1.6200000000000003</c:v>
                </c:pt>
                <c:pt idx="2218">
                  <c:v>2.06</c:v>
                </c:pt>
                <c:pt idx="2219">
                  <c:v>2.1000000000000005</c:v>
                </c:pt>
                <c:pt idx="2220">
                  <c:v>1.9400000000000006</c:v>
                </c:pt>
                <c:pt idx="2221">
                  <c:v>2.0200000000000005</c:v>
                </c:pt>
                <c:pt idx="2222">
                  <c:v>2.0200000000000005</c:v>
                </c:pt>
                <c:pt idx="2223">
                  <c:v>2.1</c:v>
                </c:pt>
                <c:pt idx="2224">
                  <c:v>2</c:v>
                </c:pt>
                <c:pt idx="2225">
                  <c:v>1.7600000000000002</c:v>
                </c:pt>
                <c:pt idx="2226">
                  <c:v>1.86</c:v>
                </c:pt>
                <c:pt idx="2227">
                  <c:v>1.7800000000000005</c:v>
                </c:pt>
                <c:pt idx="2228">
                  <c:v>1.5</c:v>
                </c:pt>
                <c:pt idx="2229">
                  <c:v>1.86</c:v>
                </c:pt>
                <c:pt idx="2230">
                  <c:v>2.2800000000000002</c:v>
                </c:pt>
                <c:pt idx="2231">
                  <c:v>2.2999999999999998</c:v>
                </c:pt>
                <c:pt idx="2232">
                  <c:v>2.6199999999999997</c:v>
                </c:pt>
                <c:pt idx="2233">
                  <c:v>2.9</c:v>
                </c:pt>
                <c:pt idx="2234">
                  <c:v>2.9200000000000004</c:v>
                </c:pt>
                <c:pt idx="2235">
                  <c:v>2.88</c:v>
                </c:pt>
                <c:pt idx="2236">
                  <c:v>2.8</c:v>
                </c:pt>
                <c:pt idx="2237">
                  <c:v>2.6400000000000006</c:v>
                </c:pt>
                <c:pt idx="2238">
                  <c:v>2.3200000000000007</c:v>
                </c:pt>
                <c:pt idx="2239">
                  <c:v>2.2199999999999998</c:v>
                </c:pt>
                <c:pt idx="2240">
                  <c:v>2.2600000000000007</c:v>
                </c:pt>
                <c:pt idx="2241">
                  <c:v>2.1000000000000005</c:v>
                </c:pt>
                <c:pt idx="2242">
                  <c:v>2.3600000000000003</c:v>
                </c:pt>
                <c:pt idx="2243">
                  <c:v>2.4400000000000004</c:v>
                </c:pt>
                <c:pt idx="2244">
                  <c:v>2.4000000000000004</c:v>
                </c:pt>
                <c:pt idx="2245">
                  <c:v>2.3200000000000007</c:v>
                </c:pt>
                <c:pt idx="2246">
                  <c:v>2.5000000000000004</c:v>
                </c:pt>
                <c:pt idx="2247">
                  <c:v>2.5</c:v>
                </c:pt>
                <c:pt idx="2248">
                  <c:v>2.7600000000000002</c:v>
                </c:pt>
                <c:pt idx="2249">
                  <c:v>2.7600000000000002</c:v>
                </c:pt>
                <c:pt idx="2250">
                  <c:v>2.76</c:v>
                </c:pt>
                <c:pt idx="2251">
                  <c:v>2.58</c:v>
                </c:pt>
                <c:pt idx="2252">
                  <c:v>2.62</c:v>
                </c:pt>
                <c:pt idx="2253">
                  <c:v>2.2399999999999993</c:v>
                </c:pt>
                <c:pt idx="2254">
                  <c:v>2.0399999999999996</c:v>
                </c:pt>
                <c:pt idx="2255">
                  <c:v>1.9599999999999995</c:v>
                </c:pt>
                <c:pt idx="2256">
                  <c:v>2.3599999999999994</c:v>
                </c:pt>
                <c:pt idx="2257">
                  <c:v>1.9799999999999998</c:v>
                </c:pt>
                <c:pt idx="2258">
                  <c:v>2.2199999999999998</c:v>
                </c:pt>
                <c:pt idx="2259">
                  <c:v>2.3399999999999994</c:v>
                </c:pt>
                <c:pt idx="2260">
                  <c:v>2.5799999999999996</c:v>
                </c:pt>
                <c:pt idx="2261">
                  <c:v>2.4200000000000004</c:v>
                </c:pt>
                <c:pt idx="2262">
                  <c:v>2.8000000000000007</c:v>
                </c:pt>
                <c:pt idx="2263">
                  <c:v>2.7200000000000006</c:v>
                </c:pt>
                <c:pt idx="2264">
                  <c:v>2.7200000000000011</c:v>
                </c:pt>
                <c:pt idx="2265">
                  <c:v>2.7000000000000006</c:v>
                </c:pt>
                <c:pt idx="2266">
                  <c:v>2.54</c:v>
                </c:pt>
                <c:pt idx="2267">
                  <c:v>2.48</c:v>
                </c:pt>
                <c:pt idx="2268">
                  <c:v>2.7</c:v>
                </c:pt>
                <c:pt idx="2269">
                  <c:v>2.6599999999999997</c:v>
                </c:pt>
                <c:pt idx="2270">
                  <c:v>2.62</c:v>
                </c:pt>
                <c:pt idx="2271">
                  <c:v>2.72</c:v>
                </c:pt>
                <c:pt idx="2272">
                  <c:v>2.66</c:v>
                </c:pt>
                <c:pt idx="2273">
                  <c:v>2.62</c:v>
                </c:pt>
                <c:pt idx="2274">
                  <c:v>3.08</c:v>
                </c:pt>
                <c:pt idx="2275">
                  <c:v>2.92</c:v>
                </c:pt>
                <c:pt idx="2276">
                  <c:v>3.2199999999999998</c:v>
                </c:pt>
                <c:pt idx="2277">
                  <c:v>3.3</c:v>
                </c:pt>
                <c:pt idx="2278">
                  <c:v>3.6</c:v>
                </c:pt>
                <c:pt idx="2279">
                  <c:v>3.2000000000000006</c:v>
                </c:pt>
                <c:pt idx="2280">
                  <c:v>3.3800000000000012</c:v>
                </c:pt>
                <c:pt idx="2281">
                  <c:v>2.8800000000000012</c:v>
                </c:pt>
                <c:pt idx="2282">
                  <c:v>2.4600000000000004</c:v>
                </c:pt>
                <c:pt idx="2283">
                  <c:v>1.8</c:v>
                </c:pt>
                <c:pt idx="2284">
                  <c:v>1.8400000000000003</c:v>
                </c:pt>
                <c:pt idx="2285">
                  <c:v>1.8199999999999998</c:v>
                </c:pt>
                <c:pt idx="2286">
                  <c:v>1.8999999999999997</c:v>
                </c:pt>
                <c:pt idx="2287">
                  <c:v>2.5200000000000005</c:v>
                </c:pt>
                <c:pt idx="2288">
                  <c:v>2.66</c:v>
                </c:pt>
                <c:pt idx="2289">
                  <c:v>2.4199999999999995</c:v>
                </c:pt>
                <c:pt idx="2290">
                  <c:v>2.04</c:v>
                </c:pt>
                <c:pt idx="2291">
                  <c:v>2.46</c:v>
                </c:pt>
                <c:pt idx="2292">
                  <c:v>1.9799999999999993</c:v>
                </c:pt>
                <c:pt idx="2293">
                  <c:v>1.8199999999999996</c:v>
                </c:pt>
                <c:pt idx="2294">
                  <c:v>1.5799999999999996</c:v>
                </c:pt>
                <c:pt idx="2295">
                  <c:v>1.7399999999999995</c:v>
                </c:pt>
                <c:pt idx="2296">
                  <c:v>1.2799999999999994</c:v>
                </c:pt>
                <c:pt idx="2297">
                  <c:v>1.1599999999999995</c:v>
                </c:pt>
                <c:pt idx="2298">
                  <c:v>1.5399999999999991</c:v>
                </c:pt>
                <c:pt idx="2299">
                  <c:v>1.5999999999999992</c:v>
                </c:pt>
                <c:pt idx="2300">
                  <c:v>1.5999999999999992</c:v>
                </c:pt>
                <c:pt idx="2301">
                  <c:v>1.5599999999999994</c:v>
                </c:pt>
                <c:pt idx="2302">
                  <c:v>1.8799999999999997</c:v>
                </c:pt>
                <c:pt idx="2303">
                  <c:v>1.7400000000000002</c:v>
                </c:pt>
                <c:pt idx="2304">
                  <c:v>1.9200000000000004</c:v>
                </c:pt>
                <c:pt idx="2305">
                  <c:v>2.4200000000000008</c:v>
                </c:pt>
                <c:pt idx="2306">
                  <c:v>2.3400000000000007</c:v>
                </c:pt>
                <c:pt idx="2307">
                  <c:v>2.2800000000000007</c:v>
                </c:pt>
                <c:pt idx="2308">
                  <c:v>2.3400000000000007</c:v>
                </c:pt>
                <c:pt idx="2309">
                  <c:v>2.52</c:v>
                </c:pt>
                <c:pt idx="2310">
                  <c:v>2.1</c:v>
                </c:pt>
                <c:pt idx="2311">
                  <c:v>2.54</c:v>
                </c:pt>
                <c:pt idx="2312">
                  <c:v>2.3199999999999994</c:v>
                </c:pt>
                <c:pt idx="2313">
                  <c:v>2.44</c:v>
                </c:pt>
                <c:pt idx="2314">
                  <c:v>2.4200000000000004</c:v>
                </c:pt>
                <c:pt idx="2315">
                  <c:v>2.52</c:v>
                </c:pt>
                <c:pt idx="2316">
                  <c:v>2.44</c:v>
                </c:pt>
                <c:pt idx="2317">
                  <c:v>2.5800000000000005</c:v>
                </c:pt>
                <c:pt idx="2318">
                  <c:v>2.1800000000000002</c:v>
                </c:pt>
                <c:pt idx="2319">
                  <c:v>2.0599999999999996</c:v>
                </c:pt>
                <c:pt idx="2320">
                  <c:v>1.8599999999999999</c:v>
                </c:pt>
                <c:pt idx="2321">
                  <c:v>1.8199999999999998</c:v>
                </c:pt>
                <c:pt idx="2322">
                  <c:v>1.7399999999999995</c:v>
                </c:pt>
                <c:pt idx="2323">
                  <c:v>1.8599999999999999</c:v>
                </c:pt>
                <c:pt idx="2324">
                  <c:v>1.9200000000000004</c:v>
                </c:pt>
                <c:pt idx="2325">
                  <c:v>1.8</c:v>
                </c:pt>
                <c:pt idx="2326">
                  <c:v>1.78</c:v>
                </c:pt>
                <c:pt idx="2327">
                  <c:v>1.52</c:v>
                </c:pt>
                <c:pt idx="2328">
                  <c:v>1.5599999999999994</c:v>
                </c:pt>
                <c:pt idx="2329">
                  <c:v>1.6399999999999988</c:v>
                </c:pt>
                <c:pt idx="2330">
                  <c:v>2.1199999999999992</c:v>
                </c:pt>
                <c:pt idx="2331">
                  <c:v>2.0199999999999987</c:v>
                </c:pt>
                <c:pt idx="2332">
                  <c:v>2.6799999999999988</c:v>
                </c:pt>
                <c:pt idx="2333">
                  <c:v>2.5399999999999991</c:v>
                </c:pt>
                <c:pt idx="2334">
                  <c:v>2.62</c:v>
                </c:pt>
                <c:pt idx="2335">
                  <c:v>2.5599999999999996</c:v>
                </c:pt>
                <c:pt idx="2336">
                  <c:v>2.2800000000000002</c:v>
                </c:pt>
                <c:pt idx="2337">
                  <c:v>2.14</c:v>
                </c:pt>
                <c:pt idx="2338">
                  <c:v>2.3200000000000007</c:v>
                </c:pt>
                <c:pt idx="2339">
                  <c:v>2.1399999999999997</c:v>
                </c:pt>
                <c:pt idx="2340">
                  <c:v>1.8999999999999997</c:v>
                </c:pt>
                <c:pt idx="2341">
                  <c:v>2.2199999999999998</c:v>
                </c:pt>
                <c:pt idx="2342">
                  <c:v>1.7999999999999996</c:v>
                </c:pt>
                <c:pt idx="2343">
                  <c:v>1.6799999999999993</c:v>
                </c:pt>
                <c:pt idx="2344">
                  <c:v>1.8999999999999997</c:v>
                </c:pt>
                <c:pt idx="2345">
                  <c:v>1.7399999999999998</c:v>
                </c:pt>
                <c:pt idx="2346">
                  <c:v>1.6999999999999997</c:v>
                </c:pt>
                <c:pt idx="2347">
                  <c:v>1.7799999999999998</c:v>
                </c:pt>
                <c:pt idx="2348">
                  <c:v>1.6799999999999997</c:v>
                </c:pt>
                <c:pt idx="2349">
                  <c:v>1.4</c:v>
                </c:pt>
                <c:pt idx="2350">
                  <c:v>1.8</c:v>
                </c:pt>
                <c:pt idx="2351">
                  <c:v>1.6600000000000001</c:v>
                </c:pt>
                <c:pt idx="2352">
                  <c:v>1.9600000000000002</c:v>
                </c:pt>
                <c:pt idx="2353">
                  <c:v>2</c:v>
                </c:pt>
                <c:pt idx="2354">
                  <c:v>2.2399999999999998</c:v>
                </c:pt>
                <c:pt idx="2355">
                  <c:v>2.2600000000000002</c:v>
                </c:pt>
                <c:pt idx="2356">
                  <c:v>2.5</c:v>
                </c:pt>
                <c:pt idx="2357">
                  <c:v>2.4199999999999995</c:v>
                </c:pt>
                <c:pt idx="2358">
                  <c:v>2.5799999999999996</c:v>
                </c:pt>
                <c:pt idx="2359">
                  <c:v>2.46</c:v>
                </c:pt>
                <c:pt idx="2360">
                  <c:v>2.6400000000000006</c:v>
                </c:pt>
                <c:pt idx="2361">
                  <c:v>2.4600000000000009</c:v>
                </c:pt>
                <c:pt idx="2362">
                  <c:v>2.5400000000000014</c:v>
                </c:pt>
                <c:pt idx="2363">
                  <c:v>2.7200000000000011</c:v>
                </c:pt>
                <c:pt idx="2364">
                  <c:v>3</c:v>
                </c:pt>
                <c:pt idx="2365">
                  <c:v>2.5199999999999996</c:v>
                </c:pt>
                <c:pt idx="2366">
                  <c:v>2.5799999999999996</c:v>
                </c:pt>
                <c:pt idx="2367">
                  <c:v>2.4799999999999995</c:v>
                </c:pt>
                <c:pt idx="2368">
                  <c:v>2.1799999999999997</c:v>
                </c:pt>
                <c:pt idx="2369">
                  <c:v>2.2600000000000002</c:v>
                </c:pt>
                <c:pt idx="2370">
                  <c:v>2.3600000000000003</c:v>
                </c:pt>
                <c:pt idx="2371">
                  <c:v>2.1599999999999993</c:v>
                </c:pt>
                <c:pt idx="2372">
                  <c:v>2.1599999999999993</c:v>
                </c:pt>
                <c:pt idx="2373">
                  <c:v>2.2599999999999993</c:v>
                </c:pt>
                <c:pt idx="2374">
                  <c:v>2.2799999999999998</c:v>
                </c:pt>
                <c:pt idx="2375">
                  <c:v>2.4399999999999991</c:v>
                </c:pt>
                <c:pt idx="2376">
                  <c:v>2.6</c:v>
                </c:pt>
                <c:pt idx="2377">
                  <c:v>2.56</c:v>
                </c:pt>
                <c:pt idx="2378">
                  <c:v>2.6400000000000006</c:v>
                </c:pt>
                <c:pt idx="2379">
                  <c:v>2.6800000000000006</c:v>
                </c:pt>
                <c:pt idx="2380">
                  <c:v>2.580000000000001</c:v>
                </c:pt>
                <c:pt idx="2381">
                  <c:v>2.6000000000000005</c:v>
                </c:pt>
                <c:pt idx="2382">
                  <c:v>2.660000000000001</c:v>
                </c:pt>
                <c:pt idx="2383">
                  <c:v>2.160000000000001</c:v>
                </c:pt>
                <c:pt idx="2384">
                  <c:v>1.5800000000000012</c:v>
                </c:pt>
                <c:pt idx="2385">
                  <c:v>1.3800000000000003</c:v>
                </c:pt>
                <c:pt idx="2386">
                  <c:v>1.4200000000000004</c:v>
                </c:pt>
                <c:pt idx="2387">
                  <c:v>1.4</c:v>
                </c:pt>
                <c:pt idx="2388">
                  <c:v>1.8399999999999999</c:v>
                </c:pt>
                <c:pt idx="2389">
                  <c:v>2.2399999999999993</c:v>
                </c:pt>
                <c:pt idx="2390">
                  <c:v>2.38</c:v>
                </c:pt>
                <c:pt idx="2391">
                  <c:v>2.6399999999999997</c:v>
                </c:pt>
                <c:pt idx="2392">
                  <c:v>2.54</c:v>
                </c:pt>
                <c:pt idx="2393">
                  <c:v>2.6799999999999997</c:v>
                </c:pt>
                <c:pt idx="2394">
                  <c:v>2.4799999999999995</c:v>
                </c:pt>
                <c:pt idx="2395">
                  <c:v>2.8</c:v>
                </c:pt>
                <c:pt idx="2396">
                  <c:v>2.6799999999999997</c:v>
                </c:pt>
                <c:pt idx="2397">
                  <c:v>2.5</c:v>
                </c:pt>
                <c:pt idx="2398">
                  <c:v>2.3600000000000003</c:v>
                </c:pt>
                <c:pt idx="2399">
                  <c:v>2.2400000000000007</c:v>
                </c:pt>
                <c:pt idx="2400">
                  <c:v>1.9600000000000002</c:v>
                </c:pt>
                <c:pt idx="2401">
                  <c:v>1.8000000000000007</c:v>
                </c:pt>
                <c:pt idx="2402">
                  <c:v>2.2399999999999998</c:v>
                </c:pt>
                <c:pt idx="2403">
                  <c:v>2.2000000000000002</c:v>
                </c:pt>
                <c:pt idx="2404">
                  <c:v>2.3800000000000003</c:v>
                </c:pt>
                <c:pt idx="2405">
                  <c:v>2.5200000000000005</c:v>
                </c:pt>
                <c:pt idx="2406">
                  <c:v>2.7</c:v>
                </c:pt>
                <c:pt idx="2407">
                  <c:v>2.7800000000000002</c:v>
                </c:pt>
                <c:pt idx="2408">
                  <c:v>3</c:v>
                </c:pt>
                <c:pt idx="2409">
                  <c:v>2.9999999999999991</c:v>
                </c:pt>
                <c:pt idx="2410">
                  <c:v>2.3999999999999995</c:v>
                </c:pt>
                <c:pt idx="2411">
                  <c:v>2.3199999999999994</c:v>
                </c:pt>
                <c:pt idx="2412">
                  <c:v>2.1199999999999997</c:v>
                </c:pt>
                <c:pt idx="2413">
                  <c:v>2.1399999999999997</c:v>
                </c:pt>
                <c:pt idx="2414">
                  <c:v>2.0800000000000005</c:v>
                </c:pt>
                <c:pt idx="2415">
                  <c:v>2.8200000000000012</c:v>
                </c:pt>
                <c:pt idx="2416">
                  <c:v>2.9400000000000004</c:v>
                </c:pt>
                <c:pt idx="2417">
                  <c:v>3.22</c:v>
                </c:pt>
                <c:pt idx="2418">
                  <c:v>3.1</c:v>
                </c:pt>
                <c:pt idx="2419">
                  <c:v>3.4199999999999995</c:v>
                </c:pt>
                <c:pt idx="2420">
                  <c:v>3.6599999999999993</c:v>
                </c:pt>
                <c:pt idx="2421">
                  <c:v>3.8600000000000003</c:v>
                </c:pt>
                <c:pt idx="2422">
                  <c:v>3.84</c:v>
                </c:pt>
                <c:pt idx="2423">
                  <c:v>4.18</c:v>
                </c:pt>
                <c:pt idx="2424">
                  <c:v>4.2200000000000006</c:v>
                </c:pt>
                <c:pt idx="2425">
                  <c:v>3.9400000000000004</c:v>
                </c:pt>
                <c:pt idx="2426">
                  <c:v>3.56</c:v>
                </c:pt>
                <c:pt idx="2427">
                  <c:v>3.2000000000000006</c:v>
                </c:pt>
                <c:pt idx="2428">
                  <c:v>3.3800000000000012</c:v>
                </c:pt>
                <c:pt idx="2429">
                  <c:v>3.5200000000000009</c:v>
                </c:pt>
                <c:pt idx="2430">
                  <c:v>3.6800000000000006</c:v>
                </c:pt>
                <c:pt idx="2431">
                  <c:v>4.26</c:v>
                </c:pt>
                <c:pt idx="2432">
                  <c:v>4.8600000000000003</c:v>
                </c:pt>
                <c:pt idx="2433">
                  <c:v>4.58</c:v>
                </c:pt>
                <c:pt idx="2434">
                  <c:v>4.62</c:v>
                </c:pt>
                <c:pt idx="2435">
                  <c:v>4.7200000000000006</c:v>
                </c:pt>
                <c:pt idx="2436">
                  <c:v>4.3800000000000008</c:v>
                </c:pt>
                <c:pt idx="2437">
                  <c:v>4.1400000000000006</c:v>
                </c:pt>
                <c:pt idx="2438">
                  <c:v>4.62</c:v>
                </c:pt>
                <c:pt idx="2439">
                  <c:v>4.38</c:v>
                </c:pt>
                <c:pt idx="2440">
                  <c:v>4.18</c:v>
                </c:pt>
                <c:pt idx="2441">
                  <c:v>4.4999999999999991</c:v>
                </c:pt>
                <c:pt idx="2442">
                  <c:v>4.879999999999999</c:v>
                </c:pt>
                <c:pt idx="2443">
                  <c:v>5.0399999999999983</c:v>
                </c:pt>
                <c:pt idx="2444">
                  <c:v>5.4399999999999986</c:v>
                </c:pt>
                <c:pt idx="2445">
                  <c:v>5.8399999999999981</c:v>
                </c:pt>
                <c:pt idx="2446">
                  <c:v>5.9399999999999986</c:v>
                </c:pt>
                <c:pt idx="2447">
                  <c:v>5.7599999999999989</c:v>
                </c:pt>
                <c:pt idx="2448">
                  <c:v>5.38</c:v>
                </c:pt>
                <c:pt idx="2449">
                  <c:v>5.42</c:v>
                </c:pt>
                <c:pt idx="2450">
                  <c:v>5.5600000000000005</c:v>
                </c:pt>
                <c:pt idx="2451">
                  <c:v>5.5</c:v>
                </c:pt>
                <c:pt idx="2452">
                  <c:v>5.8199999999999994</c:v>
                </c:pt>
                <c:pt idx="2453">
                  <c:v>6.0199999999999987</c:v>
                </c:pt>
                <c:pt idx="2454">
                  <c:v>6.0199999999999978</c:v>
                </c:pt>
                <c:pt idx="2455">
                  <c:v>6.3599999999999977</c:v>
                </c:pt>
                <c:pt idx="2456">
                  <c:v>6.4999999999999982</c:v>
                </c:pt>
                <c:pt idx="2457">
                  <c:v>6.5799999999999983</c:v>
                </c:pt>
                <c:pt idx="2458">
                  <c:v>6.8</c:v>
                </c:pt>
                <c:pt idx="2459">
                  <c:v>6.7799999999999994</c:v>
                </c:pt>
                <c:pt idx="2460">
                  <c:v>5.9599999999999991</c:v>
                </c:pt>
                <c:pt idx="2461">
                  <c:v>5.8199999999999985</c:v>
                </c:pt>
                <c:pt idx="2462">
                  <c:v>6.0799999999999992</c:v>
                </c:pt>
                <c:pt idx="2463">
                  <c:v>5.9999999999999991</c:v>
                </c:pt>
                <c:pt idx="2464">
                  <c:v>5.7799999999999994</c:v>
                </c:pt>
                <c:pt idx="2465">
                  <c:v>6.4599999999999991</c:v>
                </c:pt>
                <c:pt idx="2466">
                  <c:v>6.8800000000000008</c:v>
                </c:pt>
                <c:pt idx="2467">
                  <c:v>6.5200000000000014</c:v>
                </c:pt>
                <c:pt idx="2468">
                  <c:v>6.9600000000000009</c:v>
                </c:pt>
                <c:pt idx="2469">
                  <c:v>7.7000000000000011</c:v>
                </c:pt>
                <c:pt idx="2470">
                  <c:v>7.5</c:v>
                </c:pt>
                <c:pt idx="2471">
                  <c:v>7.38</c:v>
                </c:pt>
                <c:pt idx="2472">
                  <c:v>7.2799999999999994</c:v>
                </c:pt>
                <c:pt idx="2473">
                  <c:v>7.18</c:v>
                </c:pt>
                <c:pt idx="2474">
                  <c:v>6.8400000000000007</c:v>
                </c:pt>
                <c:pt idx="2475">
                  <c:v>7.1400000000000006</c:v>
                </c:pt>
                <c:pt idx="2476">
                  <c:v>7.26</c:v>
                </c:pt>
                <c:pt idx="2477">
                  <c:v>7.7</c:v>
                </c:pt>
                <c:pt idx="2478">
                  <c:v>7.58</c:v>
                </c:pt>
                <c:pt idx="2479">
                  <c:v>7.8</c:v>
                </c:pt>
                <c:pt idx="2480">
                  <c:v>8.1999999999999993</c:v>
                </c:pt>
                <c:pt idx="2481">
                  <c:v>8.9</c:v>
                </c:pt>
                <c:pt idx="2482">
                  <c:v>8.9599999999999991</c:v>
                </c:pt>
                <c:pt idx="2483">
                  <c:v>9.36</c:v>
                </c:pt>
                <c:pt idx="2484">
                  <c:v>9.66</c:v>
                </c:pt>
                <c:pt idx="2485">
                  <c:v>9.18</c:v>
                </c:pt>
                <c:pt idx="2486">
                  <c:v>8.9199999999999982</c:v>
                </c:pt>
                <c:pt idx="2487">
                  <c:v>9.2999999999999989</c:v>
                </c:pt>
                <c:pt idx="2488">
                  <c:v>9.0599999999999987</c:v>
                </c:pt>
                <c:pt idx="2489">
                  <c:v>8.8800000000000008</c:v>
                </c:pt>
                <c:pt idx="2490">
                  <c:v>9.4600000000000009</c:v>
                </c:pt>
                <c:pt idx="2491">
                  <c:v>9.620000000000001</c:v>
                </c:pt>
                <c:pt idx="2492">
                  <c:v>9.2600000000000016</c:v>
                </c:pt>
                <c:pt idx="2493">
                  <c:v>9.9000000000000021</c:v>
                </c:pt>
                <c:pt idx="2494">
                  <c:v>10.3</c:v>
                </c:pt>
                <c:pt idx="2495">
                  <c:v>10.3</c:v>
                </c:pt>
                <c:pt idx="2496">
                  <c:v>10.340000000000002</c:v>
                </c:pt>
                <c:pt idx="2497">
                  <c:v>10.8</c:v>
                </c:pt>
                <c:pt idx="2498">
                  <c:v>10.719999999999999</c:v>
                </c:pt>
                <c:pt idx="2499">
                  <c:v>11.26</c:v>
                </c:pt>
                <c:pt idx="2500">
                  <c:v>11.52</c:v>
                </c:pt>
                <c:pt idx="2501">
                  <c:v>11.759999999999998</c:v>
                </c:pt>
                <c:pt idx="2502">
                  <c:v>12.54</c:v>
                </c:pt>
                <c:pt idx="2503">
                  <c:v>13.360000000000003</c:v>
                </c:pt>
                <c:pt idx="2504">
                  <c:v>13.52</c:v>
                </c:pt>
                <c:pt idx="2505">
                  <c:v>14.180000000000001</c:v>
                </c:pt>
                <c:pt idx="2506">
                  <c:v>14.680000000000001</c:v>
                </c:pt>
                <c:pt idx="2507">
                  <c:v>14.400000000000002</c:v>
                </c:pt>
                <c:pt idx="2508">
                  <c:v>14.220000000000002</c:v>
                </c:pt>
                <c:pt idx="2509">
                  <c:v>14.220000000000002</c:v>
                </c:pt>
                <c:pt idx="2510">
                  <c:v>13.9</c:v>
                </c:pt>
                <c:pt idx="2511">
                  <c:v>13.8</c:v>
                </c:pt>
                <c:pt idx="2512">
                  <c:v>14.280000000000001</c:v>
                </c:pt>
                <c:pt idx="2513">
                  <c:v>14.7</c:v>
                </c:pt>
                <c:pt idx="2514">
                  <c:v>15.219999999999999</c:v>
                </c:pt>
                <c:pt idx="2515">
                  <c:v>15.76</c:v>
                </c:pt>
                <c:pt idx="2516">
                  <c:v>16.18</c:v>
                </c:pt>
                <c:pt idx="2517">
                  <c:v>16.079999999999995</c:v>
                </c:pt>
                <c:pt idx="2518">
                  <c:v>16.600000000000001</c:v>
                </c:pt>
                <c:pt idx="2519">
                  <c:v>16.579999999999998</c:v>
                </c:pt>
                <c:pt idx="2520">
                  <c:v>16.34</c:v>
                </c:pt>
                <c:pt idx="2521">
                  <c:v>16.16</c:v>
                </c:pt>
                <c:pt idx="2522">
                  <c:v>16.28</c:v>
                </c:pt>
                <c:pt idx="2523">
                  <c:v>15.7</c:v>
                </c:pt>
                <c:pt idx="2524">
                  <c:v>15.84</c:v>
                </c:pt>
                <c:pt idx="2525">
                  <c:v>15.7</c:v>
                </c:pt>
                <c:pt idx="2526">
                  <c:v>15.719999999999999</c:v>
                </c:pt>
                <c:pt idx="2527">
                  <c:v>15.86</c:v>
                </c:pt>
                <c:pt idx="2528">
                  <c:v>15.7</c:v>
                </c:pt>
                <c:pt idx="2529">
                  <c:v>15.540000000000001</c:v>
                </c:pt>
                <c:pt idx="2530">
                  <c:v>16.02</c:v>
                </c:pt>
                <c:pt idx="2531">
                  <c:v>16.28</c:v>
                </c:pt>
                <c:pt idx="2532">
                  <c:v>16.18</c:v>
                </c:pt>
                <c:pt idx="2533">
                  <c:v>16.220000000000002</c:v>
                </c:pt>
                <c:pt idx="2534">
                  <c:v>16.28</c:v>
                </c:pt>
                <c:pt idx="2535">
                  <c:v>16.3</c:v>
                </c:pt>
                <c:pt idx="2536">
                  <c:v>16.240000000000002</c:v>
                </c:pt>
                <c:pt idx="2537">
                  <c:v>15.920000000000002</c:v>
                </c:pt>
                <c:pt idx="2538">
                  <c:v>15.8</c:v>
                </c:pt>
                <c:pt idx="2539">
                  <c:v>15.52</c:v>
                </c:pt>
                <c:pt idx="2540">
                  <c:v>15.339999999999998</c:v>
                </c:pt>
                <c:pt idx="2541">
                  <c:v>15.439999999999998</c:v>
                </c:pt>
                <c:pt idx="2542">
                  <c:v>15.479999999999999</c:v>
                </c:pt>
                <c:pt idx="2543">
                  <c:v>15.459999999999999</c:v>
                </c:pt>
                <c:pt idx="2544">
                  <c:v>15.780000000000001</c:v>
                </c:pt>
                <c:pt idx="2545">
                  <c:v>15.8</c:v>
                </c:pt>
                <c:pt idx="2546">
                  <c:v>15.24</c:v>
                </c:pt>
                <c:pt idx="2547">
                  <c:v>15.460000000000003</c:v>
                </c:pt>
                <c:pt idx="2548">
                  <c:v>15.440000000000001</c:v>
                </c:pt>
                <c:pt idx="2549">
                  <c:v>15.139999999999997</c:v>
                </c:pt>
                <c:pt idx="2550">
                  <c:v>15.1</c:v>
                </c:pt>
                <c:pt idx="2551">
                  <c:v>15.48</c:v>
                </c:pt>
                <c:pt idx="2552">
                  <c:v>15.459999999999999</c:v>
                </c:pt>
                <c:pt idx="2553">
                  <c:v>14.940000000000001</c:v>
                </c:pt>
                <c:pt idx="2554">
                  <c:v>15.14</c:v>
                </c:pt>
                <c:pt idx="2555">
                  <c:v>15.040000000000001</c:v>
                </c:pt>
                <c:pt idx="2556">
                  <c:v>14.839999999999998</c:v>
                </c:pt>
                <c:pt idx="2557">
                  <c:v>14.879999999999999</c:v>
                </c:pt>
                <c:pt idx="2558">
                  <c:v>15.359999999999996</c:v>
                </c:pt>
                <c:pt idx="2559">
                  <c:v>15.039999999999997</c:v>
                </c:pt>
                <c:pt idx="2560">
                  <c:v>14.759999999999996</c:v>
                </c:pt>
                <c:pt idx="2561">
                  <c:v>14.739999999999998</c:v>
                </c:pt>
                <c:pt idx="2562">
                  <c:v>14.719999999999999</c:v>
                </c:pt>
                <c:pt idx="2563">
                  <c:v>14.62</c:v>
                </c:pt>
                <c:pt idx="2564">
                  <c:v>14.559999999999997</c:v>
                </c:pt>
                <c:pt idx="2565">
                  <c:v>14.959999999999999</c:v>
                </c:pt>
                <c:pt idx="2566">
                  <c:v>15</c:v>
                </c:pt>
                <c:pt idx="2567">
                  <c:v>14.739999999999998</c:v>
                </c:pt>
                <c:pt idx="2568">
                  <c:v>14.62</c:v>
                </c:pt>
                <c:pt idx="2569">
                  <c:v>14.780000000000001</c:v>
                </c:pt>
                <c:pt idx="2570">
                  <c:v>14.48</c:v>
                </c:pt>
                <c:pt idx="2571">
                  <c:v>14.280000000000001</c:v>
                </c:pt>
                <c:pt idx="2572">
                  <c:v>14.24</c:v>
                </c:pt>
                <c:pt idx="2573">
                  <c:v>14.540000000000001</c:v>
                </c:pt>
                <c:pt idx="2574">
                  <c:v>14.780000000000001</c:v>
                </c:pt>
                <c:pt idx="2575">
                  <c:v>14.62</c:v>
                </c:pt>
                <c:pt idx="2576">
                  <c:v>14.66</c:v>
                </c:pt>
                <c:pt idx="2577">
                  <c:v>14.579999999999998</c:v>
                </c:pt>
                <c:pt idx="2578">
                  <c:v>14.279999999999998</c:v>
                </c:pt>
                <c:pt idx="2579">
                  <c:v>13.819999999999999</c:v>
                </c:pt>
                <c:pt idx="2580">
                  <c:v>13.9</c:v>
                </c:pt>
                <c:pt idx="2581">
                  <c:v>13.9</c:v>
                </c:pt>
                <c:pt idx="2582">
                  <c:v>14.080000000000002</c:v>
                </c:pt>
                <c:pt idx="2583">
                  <c:v>14.34</c:v>
                </c:pt>
                <c:pt idx="2584">
                  <c:v>14.48</c:v>
                </c:pt>
                <c:pt idx="2585">
                  <c:v>14.520000000000001</c:v>
                </c:pt>
                <c:pt idx="2586">
                  <c:v>14.4</c:v>
                </c:pt>
                <c:pt idx="2587">
                  <c:v>14.280000000000001</c:v>
                </c:pt>
                <c:pt idx="2588">
                  <c:v>14.180000000000001</c:v>
                </c:pt>
                <c:pt idx="2589">
                  <c:v>14.02</c:v>
                </c:pt>
                <c:pt idx="2590">
                  <c:v>13.979999999999999</c:v>
                </c:pt>
                <c:pt idx="2591">
                  <c:v>13.76</c:v>
                </c:pt>
                <c:pt idx="2592">
                  <c:v>13.38</c:v>
                </c:pt>
                <c:pt idx="2593">
                  <c:v>13.3</c:v>
                </c:pt>
                <c:pt idx="2594">
                  <c:v>12.819999999999999</c:v>
                </c:pt>
                <c:pt idx="2595">
                  <c:v>12.38</c:v>
                </c:pt>
                <c:pt idx="2596">
                  <c:v>12.66</c:v>
                </c:pt>
                <c:pt idx="2597">
                  <c:v>12.88</c:v>
                </c:pt>
                <c:pt idx="2598">
                  <c:v>12.600000000000001</c:v>
                </c:pt>
                <c:pt idx="2599">
                  <c:v>12.9</c:v>
                </c:pt>
                <c:pt idx="2600">
                  <c:v>13.02</c:v>
                </c:pt>
                <c:pt idx="2601">
                  <c:v>12.76</c:v>
                </c:pt>
                <c:pt idx="2602">
                  <c:v>13.02</c:v>
                </c:pt>
                <c:pt idx="2603">
                  <c:v>13.02</c:v>
                </c:pt>
                <c:pt idx="2604">
                  <c:v>12.68</c:v>
                </c:pt>
                <c:pt idx="2605">
                  <c:v>12.7</c:v>
                </c:pt>
                <c:pt idx="2606">
                  <c:v>12.58</c:v>
                </c:pt>
                <c:pt idx="2607">
                  <c:v>12.06</c:v>
                </c:pt>
                <c:pt idx="2608">
                  <c:v>11.920000000000002</c:v>
                </c:pt>
                <c:pt idx="2609">
                  <c:v>12.080000000000002</c:v>
                </c:pt>
                <c:pt idx="2610">
                  <c:v>11.840000000000002</c:v>
                </c:pt>
                <c:pt idx="2611">
                  <c:v>11.700000000000003</c:v>
                </c:pt>
                <c:pt idx="2612">
                  <c:v>11.520000000000001</c:v>
                </c:pt>
                <c:pt idx="2613">
                  <c:v>11.360000000000001</c:v>
                </c:pt>
                <c:pt idx="2614">
                  <c:v>11.080000000000002</c:v>
                </c:pt>
                <c:pt idx="2615">
                  <c:v>11.040000000000001</c:v>
                </c:pt>
                <c:pt idx="2616">
                  <c:v>10.959999999999997</c:v>
                </c:pt>
                <c:pt idx="2617">
                  <c:v>10.7</c:v>
                </c:pt>
                <c:pt idx="2618">
                  <c:v>10.319999999999999</c:v>
                </c:pt>
                <c:pt idx="2619">
                  <c:v>10.299999999999999</c:v>
                </c:pt>
                <c:pt idx="2620">
                  <c:v>9.879999999999999</c:v>
                </c:pt>
                <c:pt idx="2621">
                  <c:v>9.3800000000000008</c:v>
                </c:pt>
                <c:pt idx="2622">
                  <c:v>9.16</c:v>
                </c:pt>
                <c:pt idx="2623">
                  <c:v>9.2600000000000016</c:v>
                </c:pt>
                <c:pt idx="2624">
                  <c:v>9.2200000000000024</c:v>
                </c:pt>
                <c:pt idx="2625">
                  <c:v>9.1400000000000023</c:v>
                </c:pt>
                <c:pt idx="2626">
                  <c:v>9.1600000000000019</c:v>
                </c:pt>
                <c:pt idx="2627">
                  <c:v>9.1800000000000015</c:v>
                </c:pt>
                <c:pt idx="2628">
                  <c:v>9.16</c:v>
                </c:pt>
                <c:pt idx="2629">
                  <c:v>8.7800000000000011</c:v>
                </c:pt>
                <c:pt idx="2630">
                  <c:v>8.7799999999999994</c:v>
                </c:pt>
                <c:pt idx="2631">
                  <c:v>9.0799999999999983</c:v>
                </c:pt>
                <c:pt idx="2632">
                  <c:v>9.0800000000000018</c:v>
                </c:pt>
                <c:pt idx="2633">
                  <c:v>9.02</c:v>
                </c:pt>
                <c:pt idx="2634">
                  <c:v>8.9399999999999977</c:v>
                </c:pt>
                <c:pt idx="2635">
                  <c:v>9.02</c:v>
                </c:pt>
                <c:pt idx="2636">
                  <c:v>8.879999999999999</c:v>
                </c:pt>
                <c:pt idx="2637">
                  <c:v>8.9799999999999986</c:v>
                </c:pt>
                <c:pt idx="2638">
                  <c:v>8.86</c:v>
                </c:pt>
                <c:pt idx="2639">
                  <c:v>8.86</c:v>
                </c:pt>
                <c:pt idx="2640">
                  <c:v>8.84</c:v>
                </c:pt>
                <c:pt idx="2641">
                  <c:v>8.76</c:v>
                </c:pt>
                <c:pt idx="2642">
                  <c:v>8.879999999999999</c:v>
                </c:pt>
                <c:pt idx="2643">
                  <c:v>9.14</c:v>
                </c:pt>
                <c:pt idx="2644">
                  <c:v>9.2799999999999976</c:v>
                </c:pt>
                <c:pt idx="2645">
                  <c:v>9</c:v>
                </c:pt>
                <c:pt idx="2646">
                  <c:v>9.3199999999999985</c:v>
                </c:pt>
                <c:pt idx="2647">
                  <c:v>8.8000000000000007</c:v>
                </c:pt>
                <c:pt idx="2648">
                  <c:v>8.74</c:v>
                </c:pt>
                <c:pt idx="2649">
                  <c:v>8.9</c:v>
                </c:pt>
                <c:pt idx="2650">
                  <c:v>9.18</c:v>
                </c:pt>
                <c:pt idx="2651">
                  <c:v>8.9599999999999991</c:v>
                </c:pt>
                <c:pt idx="2652">
                  <c:v>9.44</c:v>
                </c:pt>
                <c:pt idx="2653">
                  <c:v>9.4</c:v>
                </c:pt>
                <c:pt idx="2654">
                  <c:v>9.1600000000000019</c:v>
                </c:pt>
                <c:pt idx="2655">
                  <c:v>9.3600000000000012</c:v>
                </c:pt>
                <c:pt idx="2656">
                  <c:v>9.4000000000000021</c:v>
                </c:pt>
                <c:pt idx="2657">
                  <c:v>8.9600000000000009</c:v>
                </c:pt>
                <c:pt idx="2658">
                  <c:v>8.8000000000000007</c:v>
                </c:pt>
                <c:pt idx="2659">
                  <c:v>8.8000000000000007</c:v>
                </c:pt>
                <c:pt idx="2660">
                  <c:v>8.7199999999999989</c:v>
                </c:pt>
                <c:pt idx="2661">
                  <c:v>8.6</c:v>
                </c:pt>
                <c:pt idx="2662">
                  <c:v>9.0799999999999983</c:v>
                </c:pt>
                <c:pt idx="2663">
                  <c:v>9.4999999999999982</c:v>
                </c:pt>
                <c:pt idx="2664">
                  <c:v>9.86</c:v>
                </c:pt>
                <c:pt idx="2665">
                  <c:v>9.98</c:v>
                </c:pt>
                <c:pt idx="2666">
                  <c:v>10.24</c:v>
                </c:pt>
                <c:pt idx="2667">
                  <c:v>10.320000000000002</c:v>
                </c:pt>
                <c:pt idx="2668">
                  <c:v>10.440000000000003</c:v>
                </c:pt>
                <c:pt idx="2669">
                  <c:v>10.700000000000003</c:v>
                </c:pt>
              </c:numCache>
            </c:numRef>
          </c:xVal>
          <c:yVal>
            <c:numRef>
              <c:f>'67M14'!$A$2:$A$2671</c:f>
              <c:numCache>
                <c:formatCode>General</c:formatCode>
                <c:ptCount val="2670"/>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numCache>
            </c:numRef>
          </c:yVal>
          <c:smooth val="1"/>
          <c:extLst>
            <c:ext xmlns:c16="http://schemas.microsoft.com/office/drawing/2014/chart" uri="{C3380CC4-5D6E-409C-BE32-E72D297353CC}">
              <c16:uniqueId val="{00000000-711C-41FA-9306-C9A7C7DD1F01}"/>
            </c:ext>
          </c:extLst>
        </c:ser>
        <c:ser>
          <c:idx val="1"/>
          <c:order val="1"/>
          <c:tx>
            <c:strRef>
              <c:f>'67M14'!$P$1</c:f>
              <c:strCache>
                <c:ptCount val="1"/>
                <c:pt idx="0">
                  <c:v>2016-2017</c:v>
                </c:pt>
              </c:strCache>
            </c:strRef>
          </c:tx>
          <c:spPr>
            <a:ln w="12700" cap="rnd">
              <a:solidFill>
                <a:schemeClr val="accent2">
                  <a:lumMod val="40000"/>
                  <a:lumOff val="60000"/>
                </a:schemeClr>
              </a:solidFill>
              <a:round/>
            </a:ln>
            <a:effectLst/>
          </c:spPr>
          <c:marker>
            <c:symbol val="none"/>
          </c:marker>
          <c:xVal>
            <c:numRef>
              <c:f>'67M14'!$P$2:$P$2671</c:f>
              <c:numCache>
                <c:formatCode>General</c:formatCode>
                <c:ptCount val="2670"/>
                <c:pt idx="4">
                  <c:v>-0.66000000000000014</c:v>
                </c:pt>
                <c:pt idx="5">
                  <c:v>-0.24000000000000005</c:v>
                </c:pt>
                <c:pt idx="6">
                  <c:v>0.20000000000000009</c:v>
                </c:pt>
                <c:pt idx="7">
                  <c:v>0.28000000000000014</c:v>
                </c:pt>
                <c:pt idx="8">
                  <c:v>0.58000000000000018</c:v>
                </c:pt>
                <c:pt idx="9">
                  <c:v>0.82000000000000028</c:v>
                </c:pt>
                <c:pt idx="10">
                  <c:v>0.88000000000000012</c:v>
                </c:pt>
                <c:pt idx="11">
                  <c:v>0.66</c:v>
                </c:pt>
                <c:pt idx="12">
                  <c:v>1.08</c:v>
                </c:pt>
                <c:pt idx="13">
                  <c:v>1.44</c:v>
                </c:pt>
                <c:pt idx="14">
                  <c:v>1.6600000000000001</c:v>
                </c:pt>
                <c:pt idx="15">
                  <c:v>2.04</c:v>
                </c:pt>
                <c:pt idx="16">
                  <c:v>2.2600000000000002</c:v>
                </c:pt>
                <c:pt idx="17">
                  <c:v>1.58</c:v>
                </c:pt>
                <c:pt idx="18">
                  <c:v>0.27999999999999992</c:v>
                </c:pt>
                <c:pt idx="19">
                  <c:v>-4.0000000000000216E-2</c:v>
                </c:pt>
                <c:pt idx="20">
                  <c:v>-0.20000000000000018</c:v>
                </c:pt>
                <c:pt idx="21">
                  <c:v>-0.82000000000000006</c:v>
                </c:pt>
                <c:pt idx="22">
                  <c:v>-0.64</c:v>
                </c:pt>
                <c:pt idx="23">
                  <c:v>-0.34</c:v>
                </c:pt>
                <c:pt idx="24">
                  <c:v>-0.64</c:v>
                </c:pt>
                <c:pt idx="25">
                  <c:v>-1.0000000000000002</c:v>
                </c:pt>
                <c:pt idx="26">
                  <c:v>-0.64000000000000024</c:v>
                </c:pt>
                <c:pt idx="27">
                  <c:v>-0.84000000000000019</c:v>
                </c:pt>
                <c:pt idx="28">
                  <c:v>-0.76000000000000034</c:v>
                </c:pt>
                <c:pt idx="29">
                  <c:v>-0.90000000000000036</c:v>
                </c:pt>
                <c:pt idx="30">
                  <c:v>-1.0400000000000003</c:v>
                </c:pt>
                <c:pt idx="31">
                  <c:v>-1.4</c:v>
                </c:pt>
                <c:pt idx="32">
                  <c:v>-1.36</c:v>
                </c:pt>
                <c:pt idx="33">
                  <c:v>-1.48</c:v>
                </c:pt>
                <c:pt idx="34">
                  <c:v>-1.1800000000000002</c:v>
                </c:pt>
                <c:pt idx="35">
                  <c:v>-1.0799999999999998</c:v>
                </c:pt>
                <c:pt idx="36">
                  <c:v>-0.57999999999999985</c:v>
                </c:pt>
                <c:pt idx="37">
                  <c:v>-0.21999999999999992</c:v>
                </c:pt>
                <c:pt idx="38">
                  <c:v>0.12000000000000002</c:v>
                </c:pt>
                <c:pt idx="39">
                  <c:v>-4.0000000000000036E-2</c:v>
                </c:pt>
                <c:pt idx="40">
                  <c:v>-0.10000000000000009</c:v>
                </c:pt>
                <c:pt idx="41">
                  <c:v>-0.7400000000000001</c:v>
                </c:pt>
                <c:pt idx="42">
                  <c:v>-1.1600000000000004</c:v>
                </c:pt>
                <c:pt idx="43">
                  <c:v>-1.2400000000000002</c:v>
                </c:pt>
                <c:pt idx="44">
                  <c:v>-1.1800000000000002</c:v>
                </c:pt>
                <c:pt idx="45">
                  <c:v>-1.1600000000000001</c:v>
                </c:pt>
                <c:pt idx="46">
                  <c:v>-0.9</c:v>
                </c:pt>
                <c:pt idx="47">
                  <c:v>-0.65999999999999992</c:v>
                </c:pt>
                <c:pt idx="48">
                  <c:v>-0.53999999999999981</c:v>
                </c:pt>
                <c:pt idx="49">
                  <c:v>-0.35999999999999976</c:v>
                </c:pt>
                <c:pt idx="50">
                  <c:v>-0.31999999999999973</c:v>
                </c:pt>
                <c:pt idx="51">
                  <c:v>-0.5199999999999998</c:v>
                </c:pt>
                <c:pt idx="52">
                  <c:v>-1.1000000000000001</c:v>
                </c:pt>
                <c:pt idx="53">
                  <c:v>-1.52</c:v>
                </c:pt>
                <c:pt idx="54">
                  <c:v>-1.7</c:v>
                </c:pt>
                <c:pt idx="55">
                  <c:v>-1.3199999999999998</c:v>
                </c:pt>
                <c:pt idx="56">
                  <c:v>-0.98000000000000009</c:v>
                </c:pt>
                <c:pt idx="57">
                  <c:v>-0.48000000000000009</c:v>
                </c:pt>
                <c:pt idx="58">
                  <c:v>-0.16000000000000006</c:v>
                </c:pt>
                <c:pt idx="59">
                  <c:v>-0.24000000000000013</c:v>
                </c:pt>
                <c:pt idx="60">
                  <c:v>-0.74000000000000021</c:v>
                </c:pt>
                <c:pt idx="61">
                  <c:v>-0.92000000000000015</c:v>
                </c:pt>
                <c:pt idx="62">
                  <c:v>-1.06</c:v>
                </c:pt>
                <c:pt idx="63">
                  <c:v>-0.55999999999999983</c:v>
                </c:pt>
                <c:pt idx="64">
                  <c:v>-0.23999999999999985</c:v>
                </c:pt>
                <c:pt idx="65">
                  <c:v>-0.19999999999999965</c:v>
                </c:pt>
                <c:pt idx="66">
                  <c:v>-0.39999999999999963</c:v>
                </c:pt>
                <c:pt idx="67">
                  <c:v>-0.41999999999999965</c:v>
                </c:pt>
                <c:pt idx="68">
                  <c:v>-1.0799999999999998</c:v>
                </c:pt>
                <c:pt idx="69">
                  <c:v>-1.42</c:v>
                </c:pt>
                <c:pt idx="70">
                  <c:v>-1.4600000000000002</c:v>
                </c:pt>
                <c:pt idx="71">
                  <c:v>-1.1600000000000001</c:v>
                </c:pt>
                <c:pt idx="72">
                  <c:v>-1.2800000000000002</c:v>
                </c:pt>
                <c:pt idx="73">
                  <c:v>-1.2</c:v>
                </c:pt>
                <c:pt idx="74">
                  <c:v>-1.1600000000000001</c:v>
                </c:pt>
                <c:pt idx="75">
                  <c:v>-1.1200000000000001</c:v>
                </c:pt>
                <c:pt idx="76">
                  <c:v>-1.3</c:v>
                </c:pt>
                <c:pt idx="77">
                  <c:v>-1.28</c:v>
                </c:pt>
                <c:pt idx="78">
                  <c:v>-1.1000000000000001</c:v>
                </c:pt>
                <c:pt idx="79">
                  <c:v>-1.0399999999999998</c:v>
                </c:pt>
                <c:pt idx="80">
                  <c:v>-1.02</c:v>
                </c:pt>
                <c:pt idx="81">
                  <c:v>-1.24</c:v>
                </c:pt>
                <c:pt idx="82">
                  <c:v>-0.9800000000000002</c:v>
                </c:pt>
                <c:pt idx="83">
                  <c:v>-0.82000000000000028</c:v>
                </c:pt>
                <c:pt idx="84">
                  <c:v>-0.86000000000000032</c:v>
                </c:pt>
                <c:pt idx="85">
                  <c:v>-0.70000000000000018</c:v>
                </c:pt>
                <c:pt idx="86">
                  <c:v>-0.68</c:v>
                </c:pt>
                <c:pt idx="87">
                  <c:v>-0.83999999999999986</c:v>
                </c:pt>
                <c:pt idx="88">
                  <c:v>-1.42</c:v>
                </c:pt>
                <c:pt idx="89">
                  <c:v>-1.5399999999999998</c:v>
                </c:pt>
                <c:pt idx="90">
                  <c:v>-1.44</c:v>
                </c:pt>
                <c:pt idx="91">
                  <c:v>-0.85999999999999976</c:v>
                </c:pt>
                <c:pt idx="92">
                  <c:v>-0.77999999999999992</c:v>
                </c:pt>
                <c:pt idx="93">
                  <c:v>-0.75999999999999979</c:v>
                </c:pt>
                <c:pt idx="94">
                  <c:v>-0.65999999999999992</c:v>
                </c:pt>
                <c:pt idx="95">
                  <c:v>-0.78</c:v>
                </c:pt>
                <c:pt idx="96">
                  <c:v>-1.0400000000000003</c:v>
                </c:pt>
                <c:pt idx="97">
                  <c:v>-1.06</c:v>
                </c:pt>
                <c:pt idx="98">
                  <c:v>-0.66000000000000014</c:v>
                </c:pt>
                <c:pt idx="99">
                  <c:v>-0.4</c:v>
                </c:pt>
                <c:pt idx="100">
                  <c:v>-0.37999999999999989</c:v>
                </c:pt>
                <c:pt idx="101">
                  <c:v>-0.11999999999999993</c:v>
                </c:pt>
                <c:pt idx="102">
                  <c:v>0.1</c:v>
                </c:pt>
                <c:pt idx="103">
                  <c:v>0.16000000000000014</c:v>
                </c:pt>
                <c:pt idx="104">
                  <c:v>0.18000000000000008</c:v>
                </c:pt>
                <c:pt idx="105">
                  <c:v>0.30000000000000016</c:v>
                </c:pt>
                <c:pt idx="106">
                  <c:v>0.20000000000000018</c:v>
                </c:pt>
                <c:pt idx="107">
                  <c:v>0.50000000000000022</c:v>
                </c:pt>
                <c:pt idx="108">
                  <c:v>0.72</c:v>
                </c:pt>
                <c:pt idx="109">
                  <c:v>0.61999999999999988</c:v>
                </c:pt>
                <c:pt idx="110">
                  <c:v>0.29999999999999966</c:v>
                </c:pt>
                <c:pt idx="111">
                  <c:v>-0.26000000000000034</c:v>
                </c:pt>
                <c:pt idx="112">
                  <c:v>-1.3400000000000003</c:v>
                </c:pt>
                <c:pt idx="113">
                  <c:v>-2.3200000000000003</c:v>
                </c:pt>
                <c:pt idx="114">
                  <c:v>-2.7</c:v>
                </c:pt>
                <c:pt idx="115">
                  <c:v>-2.5</c:v>
                </c:pt>
                <c:pt idx="116">
                  <c:v>-1.06</c:v>
                </c:pt>
                <c:pt idx="117">
                  <c:v>0.99999999999999978</c:v>
                </c:pt>
                <c:pt idx="118">
                  <c:v>2.6399999999999997</c:v>
                </c:pt>
                <c:pt idx="119">
                  <c:v>3.1799999999999997</c:v>
                </c:pt>
                <c:pt idx="120">
                  <c:v>3.6</c:v>
                </c:pt>
                <c:pt idx="121">
                  <c:v>2.6399999999999997</c:v>
                </c:pt>
                <c:pt idx="122">
                  <c:v>1.3199999999999996</c:v>
                </c:pt>
                <c:pt idx="123">
                  <c:v>0.29999999999999949</c:v>
                </c:pt>
                <c:pt idx="124">
                  <c:v>-0.26000000000000051</c:v>
                </c:pt>
                <c:pt idx="125">
                  <c:v>-0.72000000000000031</c:v>
                </c:pt>
                <c:pt idx="126">
                  <c:v>-0.98000000000000009</c:v>
                </c:pt>
                <c:pt idx="127">
                  <c:v>-1.48</c:v>
                </c:pt>
                <c:pt idx="128">
                  <c:v>-2.1</c:v>
                </c:pt>
                <c:pt idx="129">
                  <c:v>-2.2999999999999998</c:v>
                </c:pt>
                <c:pt idx="130">
                  <c:v>-2.92</c:v>
                </c:pt>
                <c:pt idx="131">
                  <c:v>-2.56</c:v>
                </c:pt>
                <c:pt idx="132">
                  <c:v>-2.2600000000000002</c:v>
                </c:pt>
                <c:pt idx="133">
                  <c:v>-1.2999999999999996</c:v>
                </c:pt>
                <c:pt idx="134">
                  <c:v>-0.6</c:v>
                </c:pt>
                <c:pt idx="135">
                  <c:v>-3.9999999999999813E-2</c:v>
                </c:pt>
                <c:pt idx="136">
                  <c:v>-0.29999999999999971</c:v>
                </c:pt>
                <c:pt idx="137">
                  <c:v>-5.999999999999979E-2</c:v>
                </c:pt>
                <c:pt idx="138">
                  <c:v>-0.28000000000000008</c:v>
                </c:pt>
                <c:pt idx="139">
                  <c:v>-0.4200000000000001</c:v>
                </c:pt>
                <c:pt idx="140">
                  <c:v>-0.38000000000000023</c:v>
                </c:pt>
                <c:pt idx="141">
                  <c:v>-0.48000000000000026</c:v>
                </c:pt>
                <c:pt idx="142">
                  <c:v>-0.90000000000000036</c:v>
                </c:pt>
                <c:pt idx="143">
                  <c:v>-1.2200000000000002</c:v>
                </c:pt>
                <c:pt idx="144">
                  <c:v>-1.58</c:v>
                </c:pt>
                <c:pt idx="145">
                  <c:v>-1.8</c:v>
                </c:pt>
                <c:pt idx="146">
                  <c:v>-1.6400000000000001</c:v>
                </c:pt>
                <c:pt idx="147">
                  <c:v>-1.72</c:v>
                </c:pt>
                <c:pt idx="148">
                  <c:v>-1.7600000000000002</c:v>
                </c:pt>
                <c:pt idx="149">
                  <c:v>-1.6800000000000002</c:v>
                </c:pt>
                <c:pt idx="150">
                  <c:v>-1.3800000000000003</c:v>
                </c:pt>
                <c:pt idx="151">
                  <c:v>-1.58</c:v>
                </c:pt>
                <c:pt idx="152">
                  <c:v>-1.2200000000000002</c:v>
                </c:pt>
                <c:pt idx="153">
                  <c:v>-1.02</c:v>
                </c:pt>
                <c:pt idx="154">
                  <c:v>-0.64000000000000012</c:v>
                </c:pt>
                <c:pt idx="155">
                  <c:v>-0.56000000000000005</c:v>
                </c:pt>
                <c:pt idx="156">
                  <c:v>-7.9999999999999891E-2</c:v>
                </c:pt>
                <c:pt idx="157">
                  <c:v>-0.43999999999999984</c:v>
                </c:pt>
                <c:pt idx="158">
                  <c:v>-0.72</c:v>
                </c:pt>
                <c:pt idx="159">
                  <c:v>-1.0399999999999998</c:v>
                </c:pt>
                <c:pt idx="160">
                  <c:v>-1.06</c:v>
                </c:pt>
                <c:pt idx="161">
                  <c:v>-1.2600000000000002</c:v>
                </c:pt>
                <c:pt idx="162">
                  <c:v>-1.4200000000000002</c:v>
                </c:pt>
                <c:pt idx="163">
                  <c:v>-1.1600000000000001</c:v>
                </c:pt>
                <c:pt idx="164">
                  <c:v>-0.94000000000000017</c:v>
                </c:pt>
                <c:pt idx="165">
                  <c:v>-1.36</c:v>
                </c:pt>
                <c:pt idx="166">
                  <c:v>-1.6800000000000002</c:v>
                </c:pt>
                <c:pt idx="167">
                  <c:v>-1.7399999999999998</c:v>
                </c:pt>
                <c:pt idx="168">
                  <c:v>-1.92</c:v>
                </c:pt>
                <c:pt idx="169">
                  <c:v>-2.2399999999999998</c:v>
                </c:pt>
                <c:pt idx="170">
                  <c:v>-2.1799999999999997</c:v>
                </c:pt>
                <c:pt idx="171">
                  <c:v>-1.4</c:v>
                </c:pt>
                <c:pt idx="172">
                  <c:v>4.0000000000000036E-2</c:v>
                </c:pt>
                <c:pt idx="173">
                  <c:v>0.98000000000000009</c:v>
                </c:pt>
                <c:pt idx="174">
                  <c:v>1.44</c:v>
                </c:pt>
                <c:pt idx="175">
                  <c:v>1.58</c:v>
                </c:pt>
                <c:pt idx="176">
                  <c:v>1.08</c:v>
                </c:pt>
                <c:pt idx="177">
                  <c:v>0.28000000000000014</c:v>
                </c:pt>
                <c:pt idx="178">
                  <c:v>-5.9999999999999963E-2</c:v>
                </c:pt>
                <c:pt idx="179">
                  <c:v>-0.34</c:v>
                </c:pt>
                <c:pt idx="180">
                  <c:v>-0.72</c:v>
                </c:pt>
                <c:pt idx="181">
                  <c:v>-2.2400000000000002</c:v>
                </c:pt>
                <c:pt idx="182">
                  <c:v>-4.9000000000000004</c:v>
                </c:pt>
                <c:pt idx="183">
                  <c:v>-8.26</c:v>
                </c:pt>
                <c:pt idx="184">
                  <c:v>-12.26</c:v>
                </c:pt>
                <c:pt idx="185">
                  <c:v>-15.719999999999999</c:v>
                </c:pt>
                <c:pt idx="186">
                  <c:v>-16.239999999999998</c:v>
                </c:pt>
                <c:pt idx="187">
                  <c:v>-14.6</c:v>
                </c:pt>
                <c:pt idx="188">
                  <c:v>-8.879999999999999</c:v>
                </c:pt>
                <c:pt idx="189">
                  <c:v>1.2000000000000015</c:v>
                </c:pt>
                <c:pt idx="190">
                  <c:v>12.06</c:v>
                </c:pt>
                <c:pt idx="191">
                  <c:v>19.04</c:v>
                </c:pt>
                <c:pt idx="192">
                  <c:v>21.44</c:v>
                </c:pt>
                <c:pt idx="193">
                  <c:v>18.240000000000002</c:v>
                </c:pt>
                <c:pt idx="194">
                  <c:v>10.820000000000002</c:v>
                </c:pt>
                <c:pt idx="195">
                  <c:v>2.2199999999999998</c:v>
                </c:pt>
                <c:pt idx="196">
                  <c:v>-3.9599999999999995</c:v>
                </c:pt>
                <c:pt idx="197">
                  <c:v>-6.1400000000000006</c:v>
                </c:pt>
                <c:pt idx="198">
                  <c:v>-6.1</c:v>
                </c:pt>
                <c:pt idx="199">
                  <c:v>-4.78</c:v>
                </c:pt>
                <c:pt idx="200">
                  <c:v>-3.2400000000000007</c:v>
                </c:pt>
                <c:pt idx="201">
                  <c:v>-1.6199999999999999</c:v>
                </c:pt>
                <c:pt idx="202">
                  <c:v>-0.94000000000000006</c:v>
                </c:pt>
                <c:pt idx="203">
                  <c:v>-0.6</c:v>
                </c:pt>
                <c:pt idx="204">
                  <c:v>-0.44000000000000006</c:v>
                </c:pt>
                <c:pt idx="205">
                  <c:v>-0.31999999999999995</c:v>
                </c:pt>
                <c:pt idx="206">
                  <c:v>-0.86</c:v>
                </c:pt>
                <c:pt idx="207">
                  <c:v>-0.74</c:v>
                </c:pt>
                <c:pt idx="208">
                  <c:v>-0.5</c:v>
                </c:pt>
                <c:pt idx="209">
                  <c:v>-0.51999999999999991</c:v>
                </c:pt>
                <c:pt idx="210">
                  <c:v>-0.31999999999999995</c:v>
                </c:pt>
                <c:pt idx="211">
                  <c:v>-0.24000000000000013</c:v>
                </c:pt>
                <c:pt idx="212">
                  <c:v>-0.38000000000000017</c:v>
                </c:pt>
                <c:pt idx="213">
                  <c:v>-0.7400000000000001</c:v>
                </c:pt>
                <c:pt idx="214">
                  <c:v>-0.64000000000000012</c:v>
                </c:pt>
                <c:pt idx="215">
                  <c:v>-0.9</c:v>
                </c:pt>
                <c:pt idx="216">
                  <c:v>-0.82</c:v>
                </c:pt>
                <c:pt idx="217">
                  <c:v>-0.7</c:v>
                </c:pt>
                <c:pt idx="218">
                  <c:v>-0.45999999999999996</c:v>
                </c:pt>
                <c:pt idx="219">
                  <c:v>-0.1</c:v>
                </c:pt>
                <c:pt idx="220">
                  <c:v>6.0000000000000053E-2</c:v>
                </c:pt>
                <c:pt idx="221">
                  <c:v>4.0000000000000036E-2</c:v>
                </c:pt>
                <c:pt idx="222">
                  <c:v>-0.3</c:v>
                </c:pt>
                <c:pt idx="223">
                  <c:v>-0.52000000000000013</c:v>
                </c:pt>
                <c:pt idx="224">
                  <c:v>-1.28</c:v>
                </c:pt>
                <c:pt idx="225">
                  <c:v>-1.4200000000000002</c:v>
                </c:pt>
                <c:pt idx="226">
                  <c:v>-1.0600000000000003</c:v>
                </c:pt>
                <c:pt idx="227">
                  <c:v>-0.84000000000000008</c:v>
                </c:pt>
                <c:pt idx="228">
                  <c:v>-0.52</c:v>
                </c:pt>
                <c:pt idx="229">
                  <c:v>-0.15999999999999998</c:v>
                </c:pt>
                <c:pt idx="230">
                  <c:v>-0.48000000000000009</c:v>
                </c:pt>
                <c:pt idx="231">
                  <c:v>-0.91999999999999993</c:v>
                </c:pt>
                <c:pt idx="232">
                  <c:v>-1.0799999999999998</c:v>
                </c:pt>
                <c:pt idx="233">
                  <c:v>-1.38</c:v>
                </c:pt>
                <c:pt idx="234">
                  <c:v>-1.2999999999999998</c:v>
                </c:pt>
                <c:pt idx="235">
                  <c:v>-0.61999999999999977</c:v>
                </c:pt>
                <c:pt idx="236">
                  <c:v>-0.6399999999999999</c:v>
                </c:pt>
                <c:pt idx="237">
                  <c:v>-0.57999999999999985</c:v>
                </c:pt>
                <c:pt idx="238">
                  <c:v>-0.48000000000000009</c:v>
                </c:pt>
                <c:pt idx="239">
                  <c:v>-0.58000000000000007</c:v>
                </c:pt>
                <c:pt idx="240">
                  <c:v>-0.96000000000000019</c:v>
                </c:pt>
                <c:pt idx="241">
                  <c:v>-1.02</c:v>
                </c:pt>
                <c:pt idx="242">
                  <c:v>-1.0200000000000002</c:v>
                </c:pt>
                <c:pt idx="243">
                  <c:v>-1.2000000000000002</c:v>
                </c:pt>
                <c:pt idx="244">
                  <c:v>-1.0200000000000002</c:v>
                </c:pt>
                <c:pt idx="245">
                  <c:v>-0.86000000000000032</c:v>
                </c:pt>
                <c:pt idx="246">
                  <c:v>-0.36000000000000032</c:v>
                </c:pt>
                <c:pt idx="247">
                  <c:v>-0.22000000000000011</c:v>
                </c:pt>
                <c:pt idx="248">
                  <c:v>-0.3</c:v>
                </c:pt>
                <c:pt idx="249">
                  <c:v>-0.64</c:v>
                </c:pt>
                <c:pt idx="250">
                  <c:v>-0.65999999999999981</c:v>
                </c:pt>
                <c:pt idx="251">
                  <c:v>-0.59999999999999964</c:v>
                </c:pt>
                <c:pt idx="252">
                  <c:v>-0.61999999999999977</c:v>
                </c:pt>
                <c:pt idx="253">
                  <c:v>-0.57999999999999974</c:v>
                </c:pt>
                <c:pt idx="254">
                  <c:v>-0.37999999999999973</c:v>
                </c:pt>
                <c:pt idx="255">
                  <c:v>-0.43999999999999984</c:v>
                </c:pt>
                <c:pt idx="256">
                  <c:v>-0.68</c:v>
                </c:pt>
                <c:pt idx="257">
                  <c:v>-0.44000000000000006</c:v>
                </c:pt>
                <c:pt idx="258">
                  <c:v>-0.45999999999999996</c:v>
                </c:pt>
                <c:pt idx="259">
                  <c:v>-0.43999999999999984</c:v>
                </c:pt>
                <c:pt idx="260">
                  <c:v>-0.2</c:v>
                </c:pt>
                <c:pt idx="261">
                  <c:v>-0.23999999999999985</c:v>
                </c:pt>
                <c:pt idx="262">
                  <c:v>-0.43999999999999984</c:v>
                </c:pt>
                <c:pt idx="263">
                  <c:v>-0.34</c:v>
                </c:pt>
                <c:pt idx="264">
                  <c:v>-0.46000000000000013</c:v>
                </c:pt>
                <c:pt idx="265">
                  <c:v>-0.67999999999999994</c:v>
                </c:pt>
                <c:pt idx="266">
                  <c:v>-0.74</c:v>
                </c:pt>
                <c:pt idx="267">
                  <c:v>-0.52000000000000013</c:v>
                </c:pt>
                <c:pt idx="268">
                  <c:v>-0.14000000000000021</c:v>
                </c:pt>
                <c:pt idx="269">
                  <c:v>-0.2</c:v>
                </c:pt>
                <c:pt idx="270">
                  <c:v>-4.0000000000000036E-2</c:v>
                </c:pt>
                <c:pt idx="271">
                  <c:v>0</c:v>
                </c:pt>
                <c:pt idx="272">
                  <c:v>-0.1</c:v>
                </c:pt>
                <c:pt idx="273">
                  <c:v>-5.999999999999979E-2</c:v>
                </c:pt>
                <c:pt idx="274">
                  <c:v>0.14000000000000004</c:v>
                </c:pt>
                <c:pt idx="275">
                  <c:v>-0.20000000000000018</c:v>
                </c:pt>
                <c:pt idx="276">
                  <c:v>-0.46000000000000024</c:v>
                </c:pt>
                <c:pt idx="277">
                  <c:v>-1.0200000000000002</c:v>
                </c:pt>
                <c:pt idx="278">
                  <c:v>-1.08</c:v>
                </c:pt>
                <c:pt idx="279">
                  <c:v>0.15999999999999978</c:v>
                </c:pt>
                <c:pt idx="280">
                  <c:v>1.3399999999999999</c:v>
                </c:pt>
                <c:pt idx="281">
                  <c:v>1.7799999999999998</c:v>
                </c:pt>
                <c:pt idx="282">
                  <c:v>2.04</c:v>
                </c:pt>
                <c:pt idx="283">
                  <c:v>1.8</c:v>
                </c:pt>
                <c:pt idx="284">
                  <c:v>0.45999999999999996</c:v>
                </c:pt>
                <c:pt idx="285">
                  <c:v>-0.72</c:v>
                </c:pt>
                <c:pt idx="286">
                  <c:v>-0.87999999999999989</c:v>
                </c:pt>
                <c:pt idx="287">
                  <c:v>-0.75999999999999979</c:v>
                </c:pt>
                <c:pt idx="288">
                  <c:v>-0.73999999999999988</c:v>
                </c:pt>
                <c:pt idx="289">
                  <c:v>-0.87999999999999967</c:v>
                </c:pt>
                <c:pt idx="290">
                  <c:v>-0.83999999999999986</c:v>
                </c:pt>
                <c:pt idx="291">
                  <c:v>-1.22</c:v>
                </c:pt>
                <c:pt idx="292">
                  <c:v>-0.98000000000000009</c:v>
                </c:pt>
                <c:pt idx="293">
                  <c:v>-1.0000000000000002</c:v>
                </c:pt>
                <c:pt idx="294">
                  <c:v>-0.92000000000000026</c:v>
                </c:pt>
                <c:pt idx="295">
                  <c:v>-0.78</c:v>
                </c:pt>
                <c:pt idx="296">
                  <c:v>-4.0000000000000216E-2</c:v>
                </c:pt>
                <c:pt idx="297">
                  <c:v>-0.22000000000000011</c:v>
                </c:pt>
                <c:pt idx="298">
                  <c:v>-0.21999999999999992</c:v>
                </c:pt>
                <c:pt idx="299">
                  <c:v>1.7763568394002506E-16</c:v>
                </c:pt>
                <c:pt idx="300">
                  <c:v>-5.999999999999979E-2</c:v>
                </c:pt>
                <c:pt idx="301">
                  <c:v>-0.15999999999999961</c:v>
                </c:pt>
                <c:pt idx="302">
                  <c:v>8.0000000000000432E-2</c:v>
                </c:pt>
                <c:pt idx="303">
                  <c:v>0.32000000000000028</c:v>
                </c:pt>
                <c:pt idx="304">
                  <c:v>0.62000000000000011</c:v>
                </c:pt>
                <c:pt idx="305">
                  <c:v>0.58000000000000007</c:v>
                </c:pt>
                <c:pt idx="306">
                  <c:v>0.2</c:v>
                </c:pt>
                <c:pt idx="307">
                  <c:v>-0.36000000000000015</c:v>
                </c:pt>
                <c:pt idx="308">
                  <c:v>-0.74000000000000021</c:v>
                </c:pt>
                <c:pt idx="309">
                  <c:v>-1.2200000000000002</c:v>
                </c:pt>
                <c:pt idx="310">
                  <c:v>-1.0400000000000003</c:v>
                </c:pt>
                <c:pt idx="311">
                  <c:v>-1.0000000000000002</c:v>
                </c:pt>
                <c:pt idx="312">
                  <c:v>-0.55999999999999994</c:v>
                </c:pt>
                <c:pt idx="313">
                  <c:v>-0.61999999999999977</c:v>
                </c:pt>
                <c:pt idx="314">
                  <c:v>-0.77999999999999969</c:v>
                </c:pt>
                <c:pt idx="315">
                  <c:v>-1.0999999999999996</c:v>
                </c:pt>
                <c:pt idx="316">
                  <c:v>-1.0199999999999996</c:v>
                </c:pt>
                <c:pt idx="317">
                  <c:v>-1.2799999999999998</c:v>
                </c:pt>
                <c:pt idx="318">
                  <c:v>-1.0399999999999998</c:v>
                </c:pt>
                <c:pt idx="319">
                  <c:v>-0.31999999999999984</c:v>
                </c:pt>
                <c:pt idx="320">
                  <c:v>0.64</c:v>
                </c:pt>
                <c:pt idx="321">
                  <c:v>1.44</c:v>
                </c:pt>
                <c:pt idx="322">
                  <c:v>1.8</c:v>
                </c:pt>
                <c:pt idx="323">
                  <c:v>1.4600000000000002</c:v>
                </c:pt>
                <c:pt idx="324">
                  <c:v>9.9999999999999825E-2</c:v>
                </c:pt>
                <c:pt idx="325">
                  <c:v>-1.9200000000000004</c:v>
                </c:pt>
                <c:pt idx="326">
                  <c:v>-4.04</c:v>
                </c:pt>
                <c:pt idx="327">
                  <c:v>-5.12</c:v>
                </c:pt>
                <c:pt idx="328">
                  <c:v>-5.16</c:v>
                </c:pt>
                <c:pt idx="329">
                  <c:v>-4.5</c:v>
                </c:pt>
                <c:pt idx="330">
                  <c:v>-3.4200000000000004</c:v>
                </c:pt>
                <c:pt idx="331">
                  <c:v>-1.78</c:v>
                </c:pt>
                <c:pt idx="332">
                  <c:v>-0.43999999999999995</c:v>
                </c:pt>
                <c:pt idx="333">
                  <c:v>1.02</c:v>
                </c:pt>
                <c:pt idx="334">
                  <c:v>2.46</c:v>
                </c:pt>
                <c:pt idx="335">
                  <c:v>3.4400000000000004</c:v>
                </c:pt>
                <c:pt idx="336">
                  <c:v>3.9</c:v>
                </c:pt>
                <c:pt idx="337">
                  <c:v>4.7399999999999993</c:v>
                </c:pt>
                <c:pt idx="338">
                  <c:v>4.8</c:v>
                </c:pt>
                <c:pt idx="339">
                  <c:v>4.32</c:v>
                </c:pt>
                <c:pt idx="340">
                  <c:v>4.0599999999999996</c:v>
                </c:pt>
                <c:pt idx="341">
                  <c:v>3.7600000000000002</c:v>
                </c:pt>
                <c:pt idx="342">
                  <c:v>2.7</c:v>
                </c:pt>
                <c:pt idx="343">
                  <c:v>1.4</c:v>
                </c:pt>
                <c:pt idx="344">
                  <c:v>0.85999999999999976</c:v>
                </c:pt>
                <c:pt idx="345">
                  <c:v>1.8799999999999997</c:v>
                </c:pt>
                <c:pt idx="346">
                  <c:v>2.2799999999999998</c:v>
                </c:pt>
                <c:pt idx="347">
                  <c:v>2.3400000000000007</c:v>
                </c:pt>
                <c:pt idx="348">
                  <c:v>2.9000000000000008</c:v>
                </c:pt>
                <c:pt idx="349">
                  <c:v>2.8800000000000003</c:v>
                </c:pt>
                <c:pt idx="350">
                  <c:v>1.8200000000000003</c:v>
                </c:pt>
                <c:pt idx="351">
                  <c:v>0.9600000000000003</c:v>
                </c:pt>
                <c:pt idx="352">
                  <c:v>0.36000000000000015</c:v>
                </c:pt>
                <c:pt idx="353">
                  <c:v>-1.0399999999999998</c:v>
                </c:pt>
                <c:pt idx="354">
                  <c:v>-2.2599999999999998</c:v>
                </c:pt>
                <c:pt idx="355">
                  <c:v>-3.2199999999999998</c:v>
                </c:pt>
                <c:pt idx="356">
                  <c:v>-3.5999999999999992</c:v>
                </c:pt>
                <c:pt idx="357">
                  <c:v>-3.9599999999999995</c:v>
                </c:pt>
                <c:pt idx="358">
                  <c:v>-3.88</c:v>
                </c:pt>
                <c:pt idx="359">
                  <c:v>-3.819999999999999</c:v>
                </c:pt>
                <c:pt idx="360">
                  <c:v>-4.1399999999999988</c:v>
                </c:pt>
                <c:pt idx="361">
                  <c:v>-4.5599999999999996</c:v>
                </c:pt>
                <c:pt idx="362">
                  <c:v>-4.5199999999999996</c:v>
                </c:pt>
                <c:pt idx="363">
                  <c:v>-4.08</c:v>
                </c:pt>
                <c:pt idx="364">
                  <c:v>-2.9400000000000004</c:v>
                </c:pt>
                <c:pt idx="365">
                  <c:v>-1.6400000000000001</c:v>
                </c:pt>
                <c:pt idx="366">
                  <c:v>5.999999999999979E-2</c:v>
                </c:pt>
                <c:pt idx="367">
                  <c:v>1.5799999999999996</c:v>
                </c:pt>
                <c:pt idx="368">
                  <c:v>2.64</c:v>
                </c:pt>
                <c:pt idx="369">
                  <c:v>2.62</c:v>
                </c:pt>
                <c:pt idx="370">
                  <c:v>1.4000000000000004</c:v>
                </c:pt>
                <c:pt idx="371">
                  <c:v>-0.37999999999999973</c:v>
                </c:pt>
                <c:pt idx="372">
                  <c:v>-1.6399999999999995</c:v>
                </c:pt>
                <c:pt idx="373">
                  <c:v>-2.2599999999999998</c:v>
                </c:pt>
                <c:pt idx="374">
                  <c:v>-2.92</c:v>
                </c:pt>
                <c:pt idx="375">
                  <c:v>-2.96</c:v>
                </c:pt>
                <c:pt idx="376">
                  <c:v>-2.6599999999999997</c:v>
                </c:pt>
                <c:pt idx="377">
                  <c:v>-2.38</c:v>
                </c:pt>
                <c:pt idx="378">
                  <c:v>-2.1800000000000002</c:v>
                </c:pt>
                <c:pt idx="379">
                  <c:v>-1.4999999999999998</c:v>
                </c:pt>
                <c:pt idx="380">
                  <c:v>-1.0799999999999996</c:v>
                </c:pt>
                <c:pt idx="381">
                  <c:v>-0.99999999999999978</c:v>
                </c:pt>
                <c:pt idx="382">
                  <c:v>-0.8999999999999998</c:v>
                </c:pt>
                <c:pt idx="383">
                  <c:v>-0.73999999999999988</c:v>
                </c:pt>
                <c:pt idx="384">
                  <c:v>-0.72</c:v>
                </c:pt>
                <c:pt idx="385">
                  <c:v>-1.9999999999999928E-2</c:v>
                </c:pt>
                <c:pt idx="386">
                  <c:v>0.74</c:v>
                </c:pt>
                <c:pt idx="387">
                  <c:v>0.91999999999999993</c:v>
                </c:pt>
                <c:pt idx="388">
                  <c:v>0.82000000000000006</c:v>
                </c:pt>
                <c:pt idx="389">
                  <c:v>0.54</c:v>
                </c:pt>
                <c:pt idx="390">
                  <c:v>0.31999999999999995</c:v>
                </c:pt>
                <c:pt idx="391">
                  <c:v>-0.2</c:v>
                </c:pt>
                <c:pt idx="392">
                  <c:v>-0.3999999999999998</c:v>
                </c:pt>
                <c:pt idx="393">
                  <c:v>-0.45999999999999996</c:v>
                </c:pt>
                <c:pt idx="394">
                  <c:v>-0.3</c:v>
                </c:pt>
                <c:pt idx="395">
                  <c:v>-0.54</c:v>
                </c:pt>
                <c:pt idx="396">
                  <c:v>-0.36</c:v>
                </c:pt>
                <c:pt idx="397">
                  <c:v>-0.14000000000000004</c:v>
                </c:pt>
                <c:pt idx="398">
                  <c:v>-0.33999999999999986</c:v>
                </c:pt>
                <c:pt idx="399">
                  <c:v>-0.77999999999999969</c:v>
                </c:pt>
                <c:pt idx="400">
                  <c:v>-0.43999999999999984</c:v>
                </c:pt>
                <c:pt idx="401">
                  <c:v>-0.7</c:v>
                </c:pt>
                <c:pt idx="402">
                  <c:v>-0.94000000000000006</c:v>
                </c:pt>
                <c:pt idx="403">
                  <c:v>-1.02</c:v>
                </c:pt>
                <c:pt idx="404">
                  <c:v>-0.72</c:v>
                </c:pt>
                <c:pt idx="405">
                  <c:v>-0.85999999999999976</c:v>
                </c:pt>
                <c:pt idx="406">
                  <c:v>-0.31999999999999973</c:v>
                </c:pt>
                <c:pt idx="407">
                  <c:v>-0.23999999999999969</c:v>
                </c:pt>
                <c:pt idx="408">
                  <c:v>-8.0000000000000071E-2</c:v>
                </c:pt>
                <c:pt idx="409">
                  <c:v>0.14000000000000004</c:v>
                </c:pt>
                <c:pt idx="410">
                  <c:v>0.1</c:v>
                </c:pt>
                <c:pt idx="411">
                  <c:v>-0.43999999999999984</c:v>
                </c:pt>
                <c:pt idx="412">
                  <c:v>-0.57999999999999974</c:v>
                </c:pt>
                <c:pt idx="413">
                  <c:v>-0.59999999999999964</c:v>
                </c:pt>
                <c:pt idx="414">
                  <c:v>-0.67999999999999972</c:v>
                </c:pt>
                <c:pt idx="415">
                  <c:v>-0.71999999999999953</c:v>
                </c:pt>
                <c:pt idx="416">
                  <c:v>-0.37999999999999973</c:v>
                </c:pt>
                <c:pt idx="417">
                  <c:v>-0.13999999999999985</c:v>
                </c:pt>
                <c:pt idx="418">
                  <c:v>0.10000000000000035</c:v>
                </c:pt>
                <c:pt idx="419">
                  <c:v>2.0000000000000285E-2</c:v>
                </c:pt>
                <c:pt idx="420">
                  <c:v>0.32000000000000012</c:v>
                </c:pt>
                <c:pt idx="421">
                  <c:v>0.34</c:v>
                </c:pt>
                <c:pt idx="422">
                  <c:v>0.24000000000000005</c:v>
                </c:pt>
                <c:pt idx="423">
                  <c:v>0.23999999999999985</c:v>
                </c:pt>
                <c:pt idx="424">
                  <c:v>3.9999999999999682E-2</c:v>
                </c:pt>
                <c:pt idx="425">
                  <c:v>-0.30000000000000016</c:v>
                </c:pt>
                <c:pt idx="426">
                  <c:v>-0.52000000000000024</c:v>
                </c:pt>
                <c:pt idx="427">
                  <c:v>-0.8600000000000001</c:v>
                </c:pt>
                <c:pt idx="428">
                  <c:v>-1.1400000000000001</c:v>
                </c:pt>
                <c:pt idx="429">
                  <c:v>-0.87999999999999967</c:v>
                </c:pt>
                <c:pt idx="430">
                  <c:v>-0.85999999999999976</c:v>
                </c:pt>
                <c:pt idx="431">
                  <c:v>-0.79999999999999949</c:v>
                </c:pt>
                <c:pt idx="432">
                  <c:v>-0.19999999999999982</c:v>
                </c:pt>
                <c:pt idx="433">
                  <c:v>-0.1</c:v>
                </c:pt>
                <c:pt idx="434">
                  <c:v>-0.2</c:v>
                </c:pt>
                <c:pt idx="435">
                  <c:v>-1.9999999999999928E-2</c:v>
                </c:pt>
                <c:pt idx="436">
                  <c:v>-0.1</c:v>
                </c:pt>
                <c:pt idx="437">
                  <c:v>-0.31999999999999995</c:v>
                </c:pt>
                <c:pt idx="438">
                  <c:v>-0.55999999999999983</c:v>
                </c:pt>
                <c:pt idx="439">
                  <c:v>-0.3</c:v>
                </c:pt>
                <c:pt idx="440">
                  <c:v>-0.31999999999999995</c:v>
                </c:pt>
                <c:pt idx="441">
                  <c:v>-0.28000000000000008</c:v>
                </c:pt>
                <c:pt idx="442">
                  <c:v>-0.38000000000000006</c:v>
                </c:pt>
                <c:pt idx="443">
                  <c:v>-0.20000000000000034</c:v>
                </c:pt>
                <c:pt idx="444">
                  <c:v>-0.34000000000000019</c:v>
                </c:pt>
                <c:pt idx="445">
                  <c:v>-0.48000000000000043</c:v>
                </c:pt>
                <c:pt idx="446">
                  <c:v>-0.32000000000000028</c:v>
                </c:pt>
                <c:pt idx="447">
                  <c:v>3.9999999999999855E-2</c:v>
                </c:pt>
                <c:pt idx="448">
                  <c:v>0.12000000000000029</c:v>
                </c:pt>
                <c:pt idx="449">
                  <c:v>-1.9999999999999928E-2</c:v>
                </c:pt>
                <c:pt idx="450">
                  <c:v>0.16000000000000014</c:v>
                </c:pt>
                <c:pt idx="451">
                  <c:v>-0.18000000000000008</c:v>
                </c:pt>
                <c:pt idx="452">
                  <c:v>-0.54</c:v>
                </c:pt>
                <c:pt idx="453">
                  <c:v>-0.76</c:v>
                </c:pt>
                <c:pt idx="454">
                  <c:v>-0.79999999999999982</c:v>
                </c:pt>
                <c:pt idx="455">
                  <c:v>-0.77999999999999992</c:v>
                </c:pt>
                <c:pt idx="456">
                  <c:v>-0.85999999999999965</c:v>
                </c:pt>
                <c:pt idx="457">
                  <c:v>-1.0399999999999996</c:v>
                </c:pt>
                <c:pt idx="458">
                  <c:v>-0.81999999999999962</c:v>
                </c:pt>
                <c:pt idx="459">
                  <c:v>-1.1399999999999997</c:v>
                </c:pt>
                <c:pt idx="460">
                  <c:v>-1.1199999999999997</c:v>
                </c:pt>
                <c:pt idx="461">
                  <c:v>-0.54</c:v>
                </c:pt>
                <c:pt idx="462">
                  <c:v>-0.34</c:v>
                </c:pt>
                <c:pt idx="463">
                  <c:v>-0.12000000000000011</c:v>
                </c:pt>
                <c:pt idx="464">
                  <c:v>0.3</c:v>
                </c:pt>
                <c:pt idx="465">
                  <c:v>0</c:v>
                </c:pt>
                <c:pt idx="466">
                  <c:v>-0.25999999999999979</c:v>
                </c:pt>
                <c:pt idx="467">
                  <c:v>-0.16000000000000014</c:v>
                </c:pt>
                <c:pt idx="468">
                  <c:v>-0.4</c:v>
                </c:pt>
                <c:pt idx="469">
                  <c:v>-0.51999999999999991</c:v>
                </c:pt>
                <c:pt idx="470">
                  <c:v>-0.51999999999999991</c:v>
                </c:pt>
                <c:pt idx="471">
                  <c:v>-0.5</c:v>
                </c:pt>
                <c:pt idx="472">
                  <c:v>-0.82</c:v>
                </c:pt>
                <c:pt idx="473">
                  <c:v>-1.1000000000000001</c:v>
                </c:pt>
                <c:pt idx="474">
                  <c:v>-1.2600000000000002</c:v>
                </c:pt>
                <c:pt idx="475">
                  <c:v>-1.3199999999999998</c:v>
                </c:pt>
                <c:pt idx="476">
                  <c:v>-1.3800000000000001</c:v>
                </c:pt>
                <c:pt idx="477">
                  <c:v>-1.2</c:v>
                </c:pt>
                <c:pt idx="478">
                  <c:v>-0.94000000000000017</c:v>
                </c:pt>
                <c:pt idx="479">
                  <c:v>-0.76000000000000012</c:v>
                </c:pt>
                <c:pt idx="480">
                  <c:v>-0.44000000000000022</c:v>
                </c:pt>
                <c:pt idx="481">
                  <c:v>-0.42000000000000026</c:v>
                </c:pt>
                <c:pt idx="482">
                  <c:v>-0.68</c:v>
                </c:pt>
                <c:pt idx="483">
                  <c:v>-0.8</c:v>
                </c:pt>
                <c:pt idx="484">
                  <c:v>-0.84000000000000019</c:v>
                </c:pt>
                <c:pt idx="485">
                  <c:v>-1.02</c:v>
                </c:pt>
                <c:pt idx="486">
                  <c:v>-1.2999999999999996</c:v>
                </c:pt>
                <c:pt idx="487">
                  <c:v>-1.0599999999999998</c:v>
                </c:pt>
                <c:pt idx="488">
                  <c:v>-1.2199999999999995</c:v>
                </c:pt>
                <c:pt idx="489">
                  <c:v>-0.99999999999999933</c:v>
                </c:pt>
                <c:pt idx="490">
                  <c:v>-1.0399999999999996</c:v>
                </c:pt>
                <c:pt idx="491">
                  <c:v>-0.53999999999999948</c:v>
                </c:pt>
                <c:pt idx="492">
                  <c:v>-0.51999999999999957</c:v>
                </c:pt>
                <c:pt idx="493">
                  <c:v>-0.33999999999999986</c:v>
                </c:pt>
                <c:pt idx="494">
                  <c:v>-0.73999999999999988</c:v>
                </c:pt>
                <c:pt idx="495">
                  <c:v>-0.8</c:v>
                </c:pt>
                <c:pt idx="496">
                  <c:v>-1.0200000000000002</c:v>
                </c:pt>
                <c:pt idx="497">
                  <c:v>-1.3400000000000003</c:v>
                </c:pt>
                <c:pt idx="498">
                  <c:v>-1.1400000000000001</c:v>
                </c:pt>
                <c:pt idx="499">
                  <c:v>-0.86000000000000054</c:v>
                </c:pt>
                <c:pt idx="500">
                  <c:v>-0.98000000000000043</c:v>
                </c:pt>
                <c:pt idx="501">
                  <c:v>-0.5600000000000005</c:v>
                </c:pt>
                <c:pt idx="502">
                  <c:v>-0.44000000000000056</c:v>
                </c:pt>
                <c:pt idx="503">
                  <c:v>-0.5800000000000004</c:v>
                </c:pt>
                <c:pt idx="504">
                  <c:v>-0.92000000000000026</c:v>
                </c:pt>
                <c:pt idx="505">
                  <c:v>-0.66000000000000014</c:v>
                </c:pt>
                <c:pt idx="506">
                  <c:v>-1.0399999999999998</c:v>
                </c:pt>
                <c:pt idx="507">
                  <c:v>-1.0799999999999996</c:v>
                </c:pt>
                <c:pt idx="508">
                  <c:v>-1.1999999999999997</c:v>
                </c:pt>
                <c:pt idx="509">
                  <c:v>-0.97999999999999976</c:v>
                </c:pt>
                <c:pt idx="510">
                  <c:v>-0.9</c:v>
                </c:pt>
                <c:pt idx="511">
                  <c:v>-0.82</c:v>
                </c:pt>
                <c:pt idx="512">
                  <c:v>-0.74000000000000021</c:v>
                </c:pt>
                <c:pt idx="513">
                  <c:v>-0.68000000000000038</c:v>
                </c:pt>
                <c:pt idx="514">
                  <c:v>-0.82000000000000028</c:v>
                </c:pt>
                <c:pt idx="515">
                  <c:v>-1.2800000000000005</c:v>
                </c:pt>
                <c:pt idx="516">
                  <c:v>-1.1400000000000006</c:v>
                </c:pt>
                <c:pt idx="517">
                  <c:v>-0.84000000000000052</c:v>
                </c:pt>
                <c:pt idx="518">
                  <c:v>-0.88000000000000078</c:v>
                </c:pt>
                <c:pt idx="519">
                  <c:v>-0.58000000000000074</c:v>
                </c:pt>
                <c:pt idx="520">
                  <c:v>-0.68000000000000038</c:v>
                </c:pt>
                <c:pt idx="521">
                  <c:v>-0.78000000000000047</c:v>
                </c:pt>
                <c:pt idx="522">
                  <c:v>-0.80000000000000038</c:v>
                </c:pt>
                <c:pt idx="523">
                  <c:v>-0.7</c:v>
                </c:pt>
                <c:pt idx="524">
                  <c:v>-0.96000000000000019</c:v>
                </c:pt>
                <c:pt idx="525">
                  <c:v>-0.61999999999999988</c:v>
                </c:pt>
                <c:pt idx="526">
                  <c:v>-0.61999999999999988</c:v>
                </c:pt>
                <c:pt idx="527">
                  <c:v>-0.8</c:v>
                </c:pt>
                <c:pt idx="528">
                  <c:v>-1.1800000000000002</c:v>
                </c:pt>
                <c:pt idx="529">
                  <c:v>-0.82</c:v>
                </c:pt>
                <c:pt idx="530">
                  <c:v>-0.82000000000000028</c:v>
                </c:pt>
                <c:pt idx="531">
                  <c:v>-0.91999999999999993</c:v>
                </c:pt>
                <c:pt idx="532">
                  <c:v>-0.89999999999999969</c:v>
                </c:pt>
                <c:pt idx="533">
                  <c:v>-0.61999999999999955</c:v>
                </c:pt>
                <c:pt idx="534">
                  <c:v>-0.63999999999999946</c:v>
                </c:pt>
                <c:pt idx="535">
                  <c:v>-0.41999999999999921</c:v>
                </c:pt>
                <c:pt idx="536">
                  <c:v>-0.67999999999999938</c:v>
                </c:pt>
                <c:pt idx="537">
                  <c:v>-0.71999999999999953</c:v>
                </c:pt>
                <c:pt idx="538">
                  <c:v>-0.9199999999999996</c:v>
                </c:pt>
                <c:pt idx="539">
                  <c:v>-1.4399999999999995</c:v>
                </c:pt>
                <c:pt idx="540">
                  <c:v>-2.2799999999999998</c:v>
                </c:pt>
                <c:pt idx="541">
                  <c:v>-2.12</c:v>
                </c:pt>
                <c:pt idx="542">
                  <c:v>-2.38</c:v>
                </c:pt>
                <c:pt idx="543">
                  <c:v>-2.3199999999999998</c:v>
                </c:pt>
                <c:pt idx="544">
                  <c:v>-2.08</c:v>
                </c:pt>
                <c:pt idx="545">
                  <c:v>-1.72</c:v>
                </c:pt>
                <c:pt idx="546">
                  <c:v>-2.1399999999999997</c:v>
                </c:pt>
                <c:pt idx="547">
                  <c:v>-2.2599999999999998</c:v>
                </c:pt>
                <c:pt idx="548">
                  <c:v>-2.3399999999999994</c:v>
                </c:pt>
                <c:pt idx="549">
                  <c:v>-2.3599999999999994</c:v>
                </c:pt>
                <c:pt idx="550">
                  <c:v>-1.7199999999999995</c:v>
                </c:pt>
                <c:pt idx="551">
                  <c:v>-1.2599999999999993</c:v>
                </c:pt>
                <c:pt idx="552">
                  <c:v>-0.99999999999999967</c:v>
                </c:pt>
                <c:pt idx="553">
                  <c:v>-1.02</c:v>
                </c:pt>
                <c:pt idx="554">
                  <c:v>-1.1599999999999997</c:v>
                </c:pt>
                <c:pt idx="555">
                  <c:v>-1.2999999999999996</c:v>
                </c:pt>
                <c:pt idx="556">
                  <c:v>-0.99999999999999967</c:v>
                </c:pt>
                <c:pt idx="557">
                  <c:v>-0.51999999999999924</c:v>
                </c:pt>
                <c:pt idx="558">
                  <c:v>-7.9999999999999363E-2</c:v>
                </c:pt>
                <c:pt idx="559">
                  <c:v>0.26000000000000012</c:v>
                </c:pt>
                <c:pt idx="560">
                  <c:v>-0.11999999999999958</c:v>
                </c:pt>
                <c:pt idx="561">
                  <c:v>-0.67999999999999972</c:v>
                </c:pt>
                <c:pt idx="562">
                  <c:v>-0.92000000000000026</c:v>
                </c:pt>
                <c:pt idx="563">
                  <c:v>-1.1799999999999997</c:v>
                </c:pt>
                <c:pt idx="564">
                  <c:v>-1.2399999999999998</c:v>
                </c:pt>
                <c:pt idx="565">
                  <c:v>-0.76000000000000012</c:v>
                </c:pt>
                <c:pt idx="566">
                  <c:v>-0.72000000000000031</c:v>
                </c:pt>
                <c:pt idx="567">
                  <c:v>-1.2200000000000002</c:v>
                </c:pt>
                <c:pt idx="568">
                  <c:v>-0.98000000000000043</c:v>
                </c:pt>
                <c:pt idx="569">
                  <c:v>-1.0399999999999998</c:v>
                </c:pt>
                <c:pt idx="570">
                  <c:v>-1.2600000000000002</c:v>
                </c:pt>
                <c:pt idx="571">
                  <c:v>-1.0799999999999996</c:v>
                </c:pt>
                <c:pt idx="572">
                  <c:v>-1.1199999999999997</c:v>
                </c:pt>
                <c:pt idx="573">
                  <c:v>-1.2</c:v>
                </c:pt>
                <c:pt idx="574">
                  <c:v>-1.0400000000000005</c:v>
                </c:pt>
                <c:pt idx="575">
                  <c:v>-1.0800000000000005</c:v>
                </c:pt>
                <c:pt idx="576">
                  <c:v>-1.180000000000001</c:v>
                </c:pt>
                <c:pt idx="577">
                  <c:v>-0.64000000000000123</c:v>
                </c:pt>
                <c:pt idx="578">
                  <c:v>-0.90000000000000147</c:v>
                </c:pt>
                <c:pt idx="579">
                  <c:v>-1.0600000000000009</c:v>
                </c:pt>
                <c:pt idx="580">
                  <c:v>-1.0600000000000009</c:v>
                </c:pt>
                <c:pt idx="581">
                  <c:v>-1.0399999999999998</c:v>
                </c:pt>
                <c:pt idx="582">
                  <c:v>-1.3599999999999994</c:v>
                </c:pt>
                <c:pt idx="583">
                  <c:v>-1.2799999999999989</c:v>
                </c:pt>
                <c:pt idx="584">
                  <c:v>-1.2799999999999989</c:v>
                </c:pt>
                <c:pt idx="585">
                  <c:v>-1.079999999999999</c:v>
                </c:pt>
                <c:pt idx="586">
                  <c:v>-0.7</c:v>
                </c:pt>
                <c:pt idx="587">
                  <c:v>-0.44000000000000056</c:v>
                </c:pt>
                <c:pt idx="588">
                  <c:v>-0.12000000000000099</c:v>
                </c:pt>
                <c:pt idx="589">
                  <c:v>-4.000000000000057E-2</c:v>
                </c:pt>
                <c:pt idx="590">
                  <c:v>-0.220000000000001</c:v>
                </c:pt>
                <c:pt idx="591">
                  <c:v>-0.6</c:v>
                </c:pt>
                <c:pt idx="592">
                  <c:v>-0.89999999999999925</c:v>
                </c:pt>
                <c:pt idx="593">
                  <c:v>-1.319999999999999</c:v>
                </c:pt>
                <c:pt idx="594">
                  <c:v>-1.8599999999999994</c:v>
                </c:pt>
                <c:pt idx="595">
                  <c:v>-2.839999999999999</c:v>
                </c:pt>
                <c:pt idx="596">
                  <c:v>-3.7399999999999993</c:v>
                </c:pt>
                <c:pt idx="597">
                  <c:v>-4.46</c:v>
                </c:pt>
                <c:pt idx="598">
                  <c:v>-5.2199999999999989</c:v>
                </c:pt>
                <c:pt idx="599">
                  <c:v>-5.1999999999999984</c:v>
                </c:pt>
                <c:pt idx="600">
                  <c:v>-4.5399999999999991</c:v>
                </c:pt>
                <c:pt idx="601">
                  <c:v>-3.5199999999999996</c:v>
                </c:pt>
                <c:pt idx="602">
                  <c:v>-2.7399999999999993</c:v>
                </c:pt>
                <c:pt idx="603">
                  <c:v>-1.9599999999999997</c:v>
                </c:pt>
                <c:pt idx="604">
                  <c:v>-0.69999999999999929</c:v>
                </c:pt>
                <c:pt idx="605">
                  <c:v>-5.9999999999999429E-2</c:v>
                </c:pt>
                <c:pt idx="606">
                  <c:v>0.40000000000000069</c:v>
                </c:pt>
                <c:pt idx="607">
                  <c:v>0.96000000000000052</c:v>
                </c:pt>
                <c:pt idx="608">
                  <c:v>1.0400000000000005</c:v>
                </c:pt>
                <c:pt idx="609">
                  <c:v>0.2</c:v>
                </c:pt>
                <c:pt idx="610">
                  <c:v>-0.15999999999999942</c:v>
                </c:pt>
                <c:pt idx="611">
                  <c:v>-2.0000000000000285E-2</c:v>
                </c:pt>
                <c:pt idx="612">
                  <c:v>-0.12000000000000029</c:v>
                </c:pt>
                <c:pt idx="613">
                  <c:v>-8.0000000000000432E-2</c:v>
                </c:pt>
                <c:pt idx="614">
                  <c:v>-0.22000000000000028</c:v>
                </c:pt>
                <c:pt idx="615">
                  <c:v>-0.54000000000000059</c:v>
                </c:pt>
                <c:pt idx="616">
                  <c:v>-1.44</c:v>
                </c:pt>
                <c:pt idx="617">
                  <c:v>-1.7</c:v>
                </c:pt>
                <c:pt idx="618">
                  <c:v>-1.7399999999999998</c:v>
                </c:pt>
                <c:pt idx="619">
                  <c:v>-1.56</c:v>
                </c:pt>
                <c:pt idx="620">
                  <c:v>-1.4800000000000004</c:v>
                </c:pt>
                <c:pt idx="621">
                  <c:v>-1.2600000000000009</c:v>
                </c:pt>
                <c:pt idx="622">
                  <c:v>-1.3800000000000012</c:v>
                </c:pt>
                <c:pt idx="623">
                  <c:v>-1.4000000000000015</c:v>
                </c:pt>
                <c:pt idx="624">
                  <c:v>-1.3800000000000012</c:v>
                </c:pt>
                <c:pt idx="625">
                  <c:v>-1.2200000000000011</c:v>
                </c:pt>
                <c:pt idx="626">
                  <c:v>-1.1600000000000008</c:v>
                </c:pt>
                <c:pt idx="627">
                  <c:v>-1.0200000000000002</c:v>
                </c:pt>
                <c:pt idx="628">
                  <c:v>-0.93999999999999984</c:v>
                </c:pt>
                <c:pt idx="629">
                  <c:v>-1.1200000000000003</c:v>
                </c:pt>
                <c:pt idx="630">
                  <c:v>-1.2600000000000009</c:v>
                </c:pt>
                <c:pt idx="631">
                  <c:v>-1.0400000000000005</c:v>
                </c:pt>
                <c:pt idx="632">
                  <c:v>-1.1000000000000008</c:v>
                </c:pt>
                <c:pt idx="633">
                  <c:v>-1.4800000000000004</c:v>
                </c:pt>
                <c:pt idx="634">
                  <c:v>-1.7</c:v>
                </c:pt>
                <c:pt idx="635">
                  <c:v>-1.7999999999999994</c:v>
                </c:pt>
                <c:pt idx="636">
                  <c:v>-2.4999999999999991</c:v>
                </c:pt>
                <c:pt idx="637">
                  <c:v>-2.2599999999999989</c:v>
                </c:pt>
                <c:pt idx="638">
                  <c:v>-1.7999999999999994</c:v>
                </c:pt>
                <c:pt idx="639">
                  <c:v>-1.4399999999999995</c:v>
                </c:pt>
                <c:pt idx="640">
                  <c:v>-1.0799999999999996</c:v>
                </c:pt>
                <c:pt idx="641">
                  <c:v>-0.63999999999999946</c:v>
                </c:pt>
                <c:pt idx="642">
                  <c:v>-0.72</c:v>
                </c:pt>
                <c:pt idx="643">
                  <c:v>-0.55999999999999983</c:v>
                </c:pt>
                <c:pt idx="644">
                  <c:v>-0.17999999999999899</c:v>
                </c:pt>
                <c:pt idx="645">
                  <c:v>-0.19999999999999893</c:v>
                </c:pt>
                <c:pt idx="646">
                  <c:v>-0.11999999999999886</c:v>
                </c:pt>
                <c:pt idx="647">
                  <c:v>-9.9999999999999284E-2</c:v>
                </c:pt>
                <c:pt idx="648">
                  <c:v>-0.35999999999999871</c:v>
                </c:pt>
                <c:pt idx="649">
                  <c:v>-0.67999999999999972</c:v>
                </c:pt>
                <c:pt idx="650">
                  <c:v>-0.83999999999999986</c:v>
                </c:pt>
                <c:pt idx="651">
                  <c:v>-0.8600000000000001</c:v>
                </c:pt>
                <c:pt idx="652">
                  <c:v>-1.2799999999999998</c:v>
                </c:pt>
                <c:pt idx="653">
                  <c:v>-1.1600000000000001</c:v>
                </c:pt>
                <c:pt idx="654">
                  <c:v>-1.2599999999999993</c:v>
                </c:pt>
                <c:pt idx="655">
                  <c:v>-0.99999999999999933</c:v>
                </c:pt>
                <c:pt idx="656">
                  <c:v>-1.0999999999999992</c:v>
                </c:pt>
                <c:pt idx="657">
                  <c:v>-0.97999999999999976</c:v>
                </c:pt>
                <c:pt idx="658">
                  <c:v>-1.0200000000000002</c:v>
                </c:pt>
                <c:pt idx="659">
                  <c:v>-1.0200000000000002</c:v>
                </c:pt>
                <c:pt idx="660">
                  <c:v>-1.1200000000000003</c:v>
                </c:pt>
                <c:pt idx="661">
                  <c:v>-0.56000000000000016</c:v>
                </c:pt>
                <c:pt idx="662">
                  <c:v>-0.36000000000000015</c:v>
                </c:pt>
                <c:pt idx="663">
                  <c:v>-0.15999999999999942</c:v>
                </c:pt>
                <c:pt idx="664">
                  <c:v>0.12000000000000029</c:v>
                </c:pt>
                <c:pt idx="665">
                  <c:v>0.2</c:v>
                </c:pt>
                <c:pt idx="666">
                  <c:v>-0.32000000000000028</c:v>
                </c:pt>
                <c:pt idx="667">
                  <c:v>-0.6</c:v>
                </c:pt>
                <c:pt idx="668">
                  <c:v>-1</c:v>
                </c:pt>
                <c:pt idx="669">
                  <c:v>-1.2600000000000002</c:v>
                </c:pt>
                <c:pt idx="670">
                  <c:v>-1.5199999999999996</c:v>
                </c:pt>
                <c:pt idx="671">
                  <c:v>-1.5399999999999998</c:v>
                </c:pt>
                <c:pt idx="672">
                  <c:v>-1.5</c:v>
                </c:pt>
                <c:pt idx="673">
                  <c:v>-1.3</c:v>
                </c:pt>
                <c:pt idx="674">
                  <c:v>-1.3</c:v>
                </c:pt>
                <c:pt idx="675">
                  <c:v>-1.4600000000000004</c:v>
                </c:pt>
                <c:pt idx="676">
                  <c:v>-1.6599999999999997</c:v>
                </c:pt>
                <c:pt idx="677">
                  <c:v>-1.4999999999999996</c:v>
                </c:pt>
                <c:pt idx="678">
                  <c:v>-1.52</c:v>
                </c:pt>
                <c:pt idx="679">
                  <c:v>-1.3000000000000003</c:v>
                </c:pt>
                <c:pt idx="680">
                  <c:v>-0.68000000000000038</c:v>
                </c:pt>
                <c:pt idx="681">
                  <c:v>-0.52000000000000024</c:v>
                </c:pt>
                <c:pt idx="682">
                  <c:v>-0.72000000000000031</c:v>
                </c:pt>
                <c:pt idx="683">
                  <c:v>-0.8600000000000001</c:v>
                </c:pt>
                <c:pt idx="684">
                  <c:v>-0.83999999999999919</c:v>
                </c:pt>
                <c:pt idx="685">
                  <c:v>-0.57999999999999829</c:v>
                </c:pt>
                <c:pt idx="686">
                  <c:v>-0.75999999999999868</c:v>
                </c:pt>
                <c:pt idx="687">
                  <c:v>-0.63999999999999846</c:v>
                </c:pt>
                <c:pt idx="688">
                  <c:v>-0.67999999999999827</c:v>
                </c:pt>
                <c:pt idx="689">
                  <c:v>-0.7999999999999986</c:v>
                </c:pt>
                <c:pt idx="690">
                  <c:v>-1.1199999999999988</c:v>
                </c:pt>
                <c:pt idx="691">
                  <c:v>-0.79999999999999927</c:v>
                </c:pt>
                <c:pt idx="692">
                  <c:v>-0.7</c:v>
                </c:pt>
                <c:pt idx="693">
                  <c:v>-0.56000000000000016</c:v>
                </c:pt>
                <c:pt idx="694">
                  <c:v>-0.72000000000000031</c:v>
                </c:pt>
                <c:pt idx="695">
                  <c:v>-0.94000000000000061</c:v>
                </c:pt>
                <c:pt idx="696">
                  <c:v>-1.2200000000000002</c:v>
                </c:pt>
                <c:pt idx="697">
                  <c:v>-1.44</c:v>
                </c:pt>
                <c:pt idx="698">
                  <c:v>-1.6</c:v>
                </c:pt>
                <c:pt idx="699">
                  <c:v>-1.3199999999999996</c:v>
                </c:pt>
                <c:pt idx="700">
                  <c:v>-1.1999999999999993</c:v>
                </c:pt>
                <c:pt idx="701">
                  <c:v>-0.77999999999999969</c:v>
                </c:pt>
                <c:pt idx="702">
                  <c:v>-0.56000000000000016</c:v>
                </c:pt>
                <c:pt idx="703">
                  <c:v>-0.43999999999999984</c:v>
                </c:pt>
                <c:pt idx="704">
                  <c:v>-0.53999999999999981</c:v>
                </c:pt>
                <c:pt idx="705">
                  <c:v>-1.2</c:v>
                </c:pt>
                <c:pt idx="706">
                  <c:v>-1.7999999999999994</c:v>
                </c:pt>
                <c:pt idx="707">
                  <c:v>-1.6999999999999986</c:v>
                </c:pt>
                <c:pt idx="708">
                  <c:v>-1.4799999999999991</c:v>
                </c:pt>
                <c:pt idx="709">
                  <c:v>-1.6199999999999997</c:v>
                </c:pt>
                <c:pt idx="710">
                  <c:v>-1.3</c:v>
                </c:pt>
                <c:pt idx="711">
                  <c:v>-0.98000000000000043</c:v>
                </c:pt>
                <c:pt idx="712">
                  <c:v>-0.60000000000000075</c:v>
                </c:pt>
                <c:pt idx="713">
                  <c:v>-2.0000000000000285E-2</c:v>
                </c:pt>
                <c:pt idx="714">
                  <c:v>0.61999999999999955</c:v>
                </c:pt>
                <c:pt idx="715">
                  <c:v>0.69999999999999929</c:v>
                </c:pt>
                <c:pt idx="716">
                  <c:v>0.61999999999999889</c:v>
                </c:pt>
                <c:pt idx="717">
                  <c:v>-0.42000000000000098</c:v>
                </c:pt>
                <c:pt idx="718">
                  <c:v>-2.0600000000000014</c:v>
                </c:pt>
                <c:pt idx="719">
                  <c:v>-3.5400000000000018</c:v>
                </c:pt>
                <c:pt idx="720">
                  <c:v>-4.1000000000000014</c:v>
                </c:pt>
                <c:pt idx="721">
                  <c:v>-3.7600000000000002</c:v>
                </c:pt>
                <c:pt idx="722">
                  <c:v>-2.84</c:v>
                </c:pt>
                <c:pt idx="723">
                  <c:v>-1.8199999999999996</c:v>
                </c:pt>
                <c:pt idx="724">
                  <c:v>-0.51999999999999924</c:v>
                </c:pt>
                <c:pt idx="725">
                  <c:v>0.12000000000000029</c:v>
                </c:pt>
                <c:pt idx="726">
                  <c:v>-0.1</c:v>
                </c:pt>
                <c:pt idx="727">
                  <c:v>-0.60000000000000075</c:v>
                </c:pt>
                <c:pt idx="728">
                  <c:v>-0.8400000000000013</c:v>
                </c:pt>
                <c:pt idx="729">
                  <c:v>-1.5600000000000016</c:v>
                </c:pt>
                <c:pt idx="730">
                  <c:v>-1.6600000000000015</c:v>
                </c:pt>
                <c:pt idx="731">
                  <c:v>-1.7600000000000009</c:v>
                </c:pt>
                <c:pt idx="732">
                  <c:v>-1.8400000000000005</c:v>
                </c:pt>
                <c:pt idx="733">
                  <c:v>-2.2600000000000002</c:v>
                </c:pt>
                <c:pt idx="734">
                  <c:v>-2.04</c:v>
                </c:pt>
                <c:pt idx="735">
                  <c:v>-1.4999999999999993</c:v>
                </c:pt>
                <c:pt idx="736">
                  <c:v>-0.9</c:v>
                </c:pt>
                <c:pt idx="737">
                  <c:v>-0.42000000000000026</c:v>
                </c:pt>
                <c:pt idx="738">
                  <c:v>0.52000000000000102</c:v>
                </c:pt>
                <c:pt idx="739">
                  <c:v>0.73999999999999988</c:v>
                </c:pt>
                <c:pt idx="740">
                  <c:v>1.9999999999998862E-2</c:v>
                </c:pt>
                <c:pt idx="741">
                  <c:v>-0.34000000000000058</c:v>
                </c:pt>
                <c:pt idx="742">
                  <c:v>-0.7</c:v>
                </c:pt>
                <c:pt idx="743">
                  <c:v>-0.7000000000000014</c:v>
                </c:pt>
                <c:pt idx="744">
                  <c:v>-0.18000000000000044</c:v>
                </c:pt>
                <c:pt idx="745">
                  <c:v>0.77999999999999969</c:v>
                </c:pt>
                <c:pt idx="746">
                  <c:v>0.79999999999999927</c:v>
                </c:pt>
                <c:pt idx="747">
                  <c:v>1.079999999999999</c:v>
                </c:pt>
                <c:pt idx="748">
                  <c:v>0.87999999999999901</c:v>
                </c:pt>
                <c:pt idx="749">
                  <c:v>0.29999999999999927</c:v>
                </c:pt>
                <c:pt idx="750">
                  <c:v>-0.56000000000000016</c:v>
                </c:pt>
                <c:pt idx="751">
                  <c:v>-0.62000000000000033</c:v>
                </c:pt>
                <c:pt idx="752">
                  <c:v>-1.2</c:v>
                </c:pt>
                <c:pt idx="753">
                  <c:v>-1.6799999999999997</c:v>
                </c:pt>
                <c:pt idx="754">
                  <c:v>-1.6999999999999993</c:v>
                </c:pt>
                <c:pt idx="755">
                  <c:v>-1.5799999999999996</c:v>
                </c:pt>
                <c:pt idx="756">
                  <c:v>-1.3199999999999996</c:v>
                </c:pt>
                <c:pt idx="757">
                  <c:v>-0.93999999999999984</c:v>
                </c:pt>
                <c:pt idx="758">
                  <c:v>-0.53999999999999981</c:v>
                </c:pt>
                <c:pt idx="759">
                  <c:v>0.13999999999999985</c:v>
                </c:pt>
                <c:pt idx="760">
                  <c:v>0.57999999999999974</c:v>
                </c:pt>
                <c:pt idx="761">
                  <c:v>0.49999999999999928</c:v>
                </c:pt>
                <c:pt idx="762">
                  <c:v>0.51999999999999891</c:v>
                </c:pt>
                <c:pt idx="763">
                  <c:v>0.77999999999999825</c:v>
                </c:pt>
                <c:pt idx="764">
                  <c:v>0.65999999999999803</c:v>
                </c:pt>
                <c:pt idx="765">
                  <c:v>0.97999999999999832</c:v>
                </c:pt>
                <c:pt idx="766">
                  <c:v>1.5999999999999992</c:v>
                </c:pt>
                <c:pt idx="767">
                  <c:v>2.3199999999999994</c:v>
                </c:pt>
                <c:pt idx="768">
                  <c:v>2.6399999999999997</c:v>
                </c:pt>
                <c:pt idx="769">
                  <c:v>2.4</c:v>
                </c:pt>
                <c:pt idx="770">
                  <c:v>1.7</c:v>
                </c:pt>
                <c:pt idx="771">
                  <c:v>1.1799999999999997</c:v>
                </c:pt>
                <c:pt idx="772">
                  <c:v>0.55999999999999939</c:v>
                </c:pt>
                <c:pt idx="773">
                  <c:v>0.35999999999999943</c:v>
                </c:pt>
                <c:pt idx="774">
                  <c:v>0.53999999999999981</c:v>
                </c:pt>
                <c:pt idx="775">
                  <c:v>0.83999999999999986</c:v>
                </c:pt>
                <c:pt idx="776">
                  <c:v>0.65999999999999948</c:v>
                </c:pt>
                <c:pt idx="777">
                  <c:v>1.1399999999999999</c:v>
                </c:pt>
                <c:pt idx="778">
                  <c:v>1.0200000000000002</c:v>
                </c:pt>
                <c:pt idx="779">
                  <c:v>0.66000000000000014</c:v>
                </c:pt>
                <c:pt idx="780">
                  <c:v>0.74000000000000055</c:v>
                </c:pt>
                <c:pt idx="781">
                  <c:v>0.92000000000000104</c:v>
                </c:pt>
                <c:pt idx="782">
                  <c:v>0.48000000000000115</c:v>
                </c:pt>
                <c:pt idx="783">
                  <c:v>0.30000000000000071</c:v>
                </c:pt>
                <c:pt idx="784">
                  <c:v>0.60000000000000075</c:v>
                </c:pt>
                <c:pt idx="785">
                  <c:v>0.74000000000000055</c:v>
                </c:pt>
                <c:pt idx="786">
                  <c:v>0.62000000000000033</c:v>
                </c:pt>
                <c:pt idx="787">
                  <c:v>0.43999999999999984</c:v>
                </c:pt>
                <c:pt idx="788">
                  <c:v>0.13999999999999985</c:v>
                </c:pt>
                <c:pt idx="789">
                  <c:v>-0.28000000000000114</c:v>
                </c:pt>
                <c:pt idx="790">
                  <c:v>-0.74000000000000132</c:v>
                </c:pt>
                <c:pt idx="791">
                  <c:v>-1.0600000000000009</c:v>
                </c:pt>
                <c:pt idx="792">
                  <c:v>-1.2800000000000005</c:v>
                </c:pt>
                <c:pt idx="793">
                  <c:v>-0.6399999999999999</c:v>
                </c:pt>
                <c:pt idx="794">
                  <c:v>-0.81999999999999962</c:v>
                </c:pt>
                <c:pt idx="795">
                  <c:v>-0.57999999999999896</c:v>
                </c:pt>
                <c:pt idx="796">
                  <c:v>-0.45999999999999941</c:v>
                </c:pt>
                <c:pt idx="797">
                  <c:v>-0.4</c:v>
                </c:pt>
                <c:pt idx="798">
                  <c:v>-0.9</c:v>
                </c:pt>
                <c:pt idx="799">
                  <c:v>-0.97999999999999976</c:v>
                </c:pt>
                <c:pt idx="800">
                  <c:v>-1.4200000000000004</c:v>
                </c:pt>
                <c:pt idx="801">
                  <c:v>-1.3200000000000003</c:v>
                </c:pt>
                <c:pt idx="802">
                  <c:v>-0.9</c:v>
                </c:pt>
                <c:pt idx="803">
                  <c:v>-0.4799999999999997</c:v>
                </c:pt>
                <c:pt idx="804">
                  <c:v>-0.45999999999999941</c:v>
                </c:pt>
                <c:pt idx="805">
                  <c:v>-0.37999999999999973</c:v>
                </c:pt>
                <c:pt idx="806">
                  <c:v>-0.57999999999999974</c:v>
                </c:pt>
                <c:pt idx="807">
                  <c:v>-1.0199999999999996</c:v>
                </c:pt>
                <c:pt idx="808">
                  <c:v>-1.7600000000000002</c:v>
                </c:pt>
                <c:pt idx="809">
                  <c:v>-1.5800000000000005</c:v>
                </c:pt>
                <c:pt idx="810">
                  <c:v>-1.5</c:v>
                </c:pt>
                <c:pt idx="811">
                  <c:v>-1.1999999999999993</c:v>
                </c:pt>
                <c:pt idx="812">
                  <c:v>-0.89999999999999925</c:v>
                </c:pt>
                <c:pt idx="813">
                  <c:v>-0.45999999999999941</c:v>
                </c:pt>
                <c:pt idx="814">
                  <c:v>-0.4799999999999997</c:v>
                </c:pt>
                <c:pt idx="815">
                  <c:v>-0.56000000000000016</c:v>
                </c:pt>
                <c:pt idx="816">
                  <c:v>-0.80000000000000071</c:v>
                </c:pt>
                <c:pt idx="817">
                  <c:v>-0.98000000000000043</c:v>
                </c:pt>
                <c:pt idx="818">
                  <c:v>-1.5799999999999996</c:v>
                </c:pt>
                <c:pt idx="819">
                  <c:v>-1.3399999999999992</c:v>
                </c:pt>
                <c:pt idx="820">
                  <c:v>-1.1599999999999995</c:v>
                </c:pt>
                <c:pt idx="821">
                  <c:v>-1.1399999999999992</c:v>
                </c:pt>
                <c:pt idx="822">
                  <c:v>-0.83999999999999986</c:v>
                </c:pt>
                <c:pt idx="823">
                  <c:v>-0.42000000000000026</c:v>
                </c:pt>
                <c:pt idx="824">
                  <c:v>-0.34000000000000058</c:v>
                </c:pt>
                <c:pt idx="825">
                  <c:v>-0.1</c:v>
                </c:pt>
                <c:pt idx="826">
                  <c:v>-0.13999999999999985</c:v>
                </c:pt>
                <c:pt idx="827">
                  <c:v>-0.13999999999999985</c:v>
                </c:pt>
                <c:pt idx="828">
                  <c:v>-0.31999999999999956</c:v>
                </c:pt>
                <c:pt idx="829">
                  <c:v>-1.0399999999999998</c:v>
                </c:pt>
                <c:pt idx="830">
                  <c:v>-1.64</c:v>
                </c:pt>
                <c:pt idx="831">
                  <c:v>-1.6200000000000003</c:v>
                </c:pt>
                <c:pt idx="832">
                  <c:v>-1.6199999999999997</c:v>
                </c:pt>
                <c:pt idx="833">
                  <c:v>-1.64</c:v>
                </c:pt>
                <c:pt idx="834">
                  <c:v>-1.4799999999999998</c:v>
                </c:pt>
                <c:pt idx="835">
                  <c:v>-1.5199999999999996</c:v>
                </c:pt>
                <c:pt idx="836">
                  <c:v>-1.8399999999999992</c:v>
                </c:pt>
                <c:pt idx="837">
                  <c:v>-2.0999999999999992</c:v>
                </c:pt>
                <c:pt idx="838">
                  <c:v>-1.8999999999999992</c:v>
                </c:pt>
                <c:pt idx="839">
                  <c:v>-1.7799999999999989</c:v>
                </c:pt>
                <c:pt idx="840">
                  <c:v>-1.579999999999999</c:v>
                </c:pt>
                <c:pt idx="841">
                  <c:v>-1.5599999999999994</c:v>
                </c:pt>
                <c:pt idx="842">
                  <c:v>-1.6799999999999997</c:v>
                </c:pt>
                <c:pt idx="843">
                  <c:v>-1.4999999999999993</c:v>
                </c:pt>
                <c:pt idx="844">
                  <c:v>-1.5199999999999996</c:v>
                </c:pt>
                <c:pt idx="845">
                  <c:v>-1.4999999999999993</c:v>
                </c:pt>
                <c:pt idx="846">
                  <c:v>-1.0999999999999992</c:v>
                </c:pt>
                <c:pt idx="847">
                  <c:v>-0.9199999999999996</c:v>
                </c:pt>
                <c:pt idx="848">
                  <c:v>-1.1000000000000001</c:v>
                </c:pt>
                <c:pt idx="849">
                  <c:v>-0.93999999999999984</c:v>
                </c:pt>
                <c:pt idx="850">
                  <c:v>-1.2399999999999998</c:v>
                </c:pt>
                <c:pt idx="851">
                  <c:v>-1.2600000000000002</c:v>
                </c:pt>
                <c:pt idx="852">
                  <c:v>-1.1399999999999999</c:v>
                </c:pt>
                <c:pt idx="853">
                  <c:v>-1.3</c:v>
                </c:pt>
                <c:pt idx="854">
                  <c:v>-1.3200000000000003</c:v>
                </c:pt>
                <c:pt idx="855">
                  <c:v>-0.90000000000000069</c:v>
                </c:pt>
                <c:pt idx="856">
                  <c:v>-0.98000000000000043</c:v>
                </c:pt>
                <c:pt idx="857">
                  <c:v>-0.6399999999999999</c:v>
                </c:pt>
                <c:pt idx="858">
                  <c:v>-0.3999999999999993</c:v>
                </c:pt>
                <c:pt idx="859">
                  <c:v>-9.9999999999999284E-2</c:v>
                </c:pt>
                <c:pt idx="860">
                  <c:v>-0.17999999999999899</c:v>
                </c:pt>
                <c:pt idx="861">
                  <c:v>6.0000000000000851E-2</c:v>
                </c:pt>
                <c:pt idx="862">
                  <c:v>-0.9199999999999996</c:v>
                </c:pt>
                <c:pt idx="863">
                  <c:v>-1.0200000000000002</c:v>
                </c:pt>
                <c:pt idx="864">
                  <c:v>-1.2600000000000002</c:v>
                </c:pt>
                <c:pt idx="865">
                  <c:v>-1.1600000000000001</c:v>
                </c:pt>
                <c:pt idx="866">
                  <c:v>-1.5200000000000002</c:v>
                </c:pt>
                <c:pt idx="867">
                  <c:v>-1.0400000000000005</c:v>
                </c:pt>
                <c:pt idx="868">
                  <c:v>-0.78000000000000047</c:v>
                </c:pt>
                <c:pt idx="869">
                  <c:v>-1</c:v>
                </c:pt>
                <c:pt idx="870">
                  <c:v>-0.96000000000000085</c:v>
                </c:pt>
                <c:pt idx="871">
                  <c:v>-1.3800000000000003</c:v>
                </c:pt>
                <c:pt idx="872">
                  <c:v>-1.2399999999999998</c:v>
                </c:pt>
                <c:pt idx="873">
                  <c:v>-1.6800000000000002</c:v>
                </c:pt>
                <c:pt idx="874">
                  <c:v>-1.4600000000000004</c:v>
                </c:pt>
                <c:pt idx="875">
                  <c:v>-1.6400000000000001</c:v>
                </c:pt>
                <c:pt idx="876">
                  <c:v>-1.0200000000000002</c:v>
                </c:pt>
                <c:pt idx="877">
                  <c:v>-1.1000000000000008</c:v>
                </c:pt>
                <c:pt idx="878">
                  <c:v>-0.76000000000000045</c:v>
                </c:pt>
                <c:pt idx="879">
                  <c:v>-1.0400000000000005</c:v>
                </c:pt>
                <c:pt idx="880">
                  <c:v>-0.76000000000000012</c:v>
                </c:pt>
                <c:pt idx="881">
                  <c:v>-0.88000000000000012</c:v>
                </c:pt>
                <c:pt idx="882">
                  <c:v>-1.06</c:v>
                </c:pt>
                <c:pt idx="883">
                  <c:v>-1.08</c:v>
                </c:pt>
                <c:pt idx="884">
                  <c:v>-0.72</c:v>
                </c:pt>
                <c:pt idx="885">
                  <c:v>-1.1400000000000001</c:v>
                </c:pt>
                <c:pt idx="886">
                  <c:v>-0.80000000000000038</c:v>
                </c:pt>
                <c:pt idx="887">
                  <c:v>-0.5800000000000004</c:v>
                </c:pt>
                <c:pt idx="888">
                  <c:v>-0.5800000000000004</c:v>
                </c:pt>
                <c:pt idx="889">
                  <c:v>-0.64000000000000024</c:v>
                </c:pt>
                <c:pt idx="890">
                  <c:v>-0.3</c:v>
                </c:pt>
                <c:pt idx="891">
                  <c:v>-0.8</c:v>
                </c:pt>
                <c:pt idx="892">
                  <c:v>-1.02</c:v>
                </c:pt>
                <c:pt idx="893">
                  <c:v>-0.7</c:v>
                </c:pt>
                <c:pt idx="894">
                  <c:v>-0.68</c:v>
                </c:pt>
                <c:pt idx="895">
                  <c:v>-0.78</c:v>
                </c:pt>
                <c:pt idx="896">
                  <c:v>-0.72000000000000031</c:v>
                </c:pt>
                <c:pt idx="897">
                  <c:v>-0.28000000000000008</c:v>
                </c:pt>
                <c:pt idx="898">
                  <c:v>-0.7</c:v>
                </c:pt>
                <c:pt idx="899">
                  <c:v>-0.91999999999999993</c:v>
                </c:pt>
                <c:pt idx="900">
                  <c:v>-1.1000000000000001</c:v>
                </c:pt>
                <c:pt idx="901">
                  <c:v>-0.89999999999999969</c:v>
                </c:pt>
                <c:pt idx="902">
                  <c:v>-1.3799999999999997</c:v>
                </c:pt>
                <c:pt idx="903">
                  <c:v>-1.4599999999999997</c:v>
                </c:pt>
                <c:pt idx="904">
                  <c:v>-1.3</c:v>
                </c:pt>
                <c:pt idx="905">
                  <c:v>-1.1800000000000002</c:v>
                </c:pt>
                <c:pt idx="906">
                  <c:v>-1.3400000000000003</c:v>
                </c:pt>
                <c:pt idx="907">
                  <c:v>-1.0400000000000003</c:v>
                </c:pt>
                <c:pt idx="908">
                  <c:v>-1</c:v>
                </c:pt>
                <c:pt idx="909">
                  <c:v>-0.7999999999999996</c:v>
                </c:pt>
                <c:pt idx="910">
                  <c:v>-0.9199999999999996</c:v>
                </c:pt>
                <c:pt idx="911">
                  <c:v>-0.59999999999999964</c:v>
                </c:pt>
                <c:pt idx="912">
                  <c:v>-0.45999999999999941</c:v>
                </c:pt>
                <c:pt idx="913">
                  <c:v>-0.21999999999999958</c:v>
                </c:pt>
                <c:pt idx="914">
                  <c:v>-0.4799999999999997</c:v>
                </c:pt>
                <c:pt idx="915">
                  <c:v>-0.53999999999999981</c:v>
                </c:pt>
                <c:pt idx="916">
                  <c:v>-0.85999999999999976</c:v>
                </c:pt>
                <c:pt idx="917">
                  <c:v>-1.02</c:v>
                </c:pt>
                <c:pt idx="918">
                  <c:v>-1</c:v>
                </c:pt>
                <c:pt idx="919">
                  <c:v>-0.44000000000000022</c:v>
                </c:pt>
                <c:pt idx="920">
                  <c:v>-0.31999999999999995</c:v>
                </c:pt>
                <c:pt idx="921">
                  <c:v>-9.9999999999999645E-2</c:v>
                </c:pt>
                <c:pt idx="922">
                  <c:v>0.22000000000000064</c:v>
                </c:pt>
                <c:pt idx="923">
                  <c:v>6.0000000000000497E-2</c:v>
                </c:pt>
                <c:pt idx="924">
                  <c:v>-0.61999999999999955</c:v>
                </c:pt>
                <c:pt idx="925">
                  <c:v>-0.35999999999999976</c:v>
                </c:pt>
                <c:pt idx="926">
                  <c:v>-0.34000000000000019</c:v>
                </c:pt>
                <c:pt idx="927">
                  <c:v>-0.7000000000000004</c:v>
                </c:pt>
                <c:pt idx="928">
                  <c:v>-0.46000000000000052</c:v>
                </c:pt>
                <c:pt idx="929">
                  <c:v>-0.36000000000000049</c:v>
                </c:pt>
                <c:pt idx="930">
                  <c:v>-0.64000000000000057</c:v>
                </c:pt>
                <c:pt idx="931">
                  <c:v>-0.80000000000000038</c:v>
                </c:pt>
                <c:pt idx="932">
                  <c:v>-0.68000000000000038</c:v>
                </c:pt>
                <c:pt idx="933">
                  <c:v>-0.76000000000000012</c:v>
                </c:pt>
                <c:pt idx="934">
                  <c:v>-0.52000000000000024</c:v>
                </c:pt>
                <c:pt idx="935">
                  <c:v>-0.16000000000000014</c:v>
                </c:pt>
                <c:pt idx="936">
                  <c:v>0.13999999999999985</c:v>
                </c:pt>
                <c:pt idx="937">
                  <c:v>0.15999999999999978</c:v>
                </c:pt>
                <c:pt idx="938">
                  <c:v>0.48000000000000009</c:v>
                </c:pt>
                <c:pt idx="939">
                  <c:v>1.0000000000000007</c:v>
                </c:pt>
                <c:pt idx="940">
                  <c:v>1.1800000000000008</c:v>
                </c:pt>
                <c:pt idx="941">
                  <c:v>1.0400000000000005</c:v>
                </c:pt>
                <c:pt idx="942">
                  <c:v>1.2600000000000005</c:v>
                </c:pt>
                <c:pt idx="943">
                  <c:v>1.28</c:v>
                </c:pt>
                <c:pt idx="944">
                  <c:v>0.59999999999999964</c:v>
                </c:pt>
                <c:pt idx="945">
                  <c:v>-4.000000000000057E-2</c:v>
                </c:pt>
                <c:pt idx="946">
                  <c:v>-0.12000000000000029</c:v>
                </c:pt>
                <c:pt idx="947">
                  <c:v>-0.41999999999999993</c:v>
                </c:pt>
                <c:pt idx="948">
                  <c:v>-0.74000000000000021</c:v>
                </c:pt>
                <c:pt idx="949">
                  <c:v>-0.9</c:v>
                </c:pt>
                <c:pt idx="950">
                  <c:v>-0.9</c:v>
                </c:pt>
                <c:pt idx="951">
                  <c:v>-0.68000000000000038</c:v>
                </c:pt>
                <c:pt idx="952">
                  <c:v>-0.88000000000000111</c:v>
                </c:pt>
                <c:pt idx="953">
                  <c:v>-1.1000000000000008</c:v>
                </c:pt>
                <c:pt idx="954">
                  <c:v>-0.50000000000000067</c:v>
                </c:pt>
                <c:pt idx="955">
                  <c:v>5.9999999999999429E-2</c:v>
                </c:pt>
                <c:pt idx="956">
                  <c:v>7.999999999999971E-2</c:v>
                </c:pt>
                <c:pt idx="957">
                  <c:v>0.68000000000000038</c:v>
                </c:pt>
                <c:pt idx="958">
                  <c:v>1.36</c:v>
                </c:pt>
                <c:pt idx="959">
                  <c:v>1.36</c:v>
                </c:pt>
                <c:pt idx="960">
                  <c:v>1.1200000000000003</c:v>
                </c:pt>
                <c:pt idx="961">
                  <c:v>0.82000000000000028</c:v>
                </c:pt>
                <c:pt idx="962">
                  <c:v>0.56000000000000016</c:v>
                </c:pt>
                <c:pt idx="963">
                  <c:v>0.12000000000000099</c:v>
                </c:pt>
                <c:pt idx="964">
                  <c:v>-0.11999999999999886</c:v>
                </c:pt>
                <c:pt idx="965">
                  <c:v>1.4210854715202005E-15</c:v>
                </c:pt>
                <c:pt idx="966">
                  <c:v>0.16000000000000156</c:v>
                </c:pt>
                <c:pt idx="967">
                  <c:v>2.0000000000001704E-2</c:v>
                </c:pt>
                <c:pt idx="968">
                  <c:v>8.000000000000114E-2</c:v>
                </c:pt>
                <c:pt idx="969">
                  <c:v>0.12000000000000099</c:v>
                </c:pt>
                <c:pt idx="970">
                  <c:v>2.0000000000000996E-2</c:v>
                </c:pt>
                <c:pt idx="971">
                  <c:v>7.1054273576010023E-16</c:v>
                </c:pt>
                <c:pt idx="972">
                  <c:v>7.1054273576010023E-16</c:v>
                </c:pt>
                <c:pt idx="973">
                  <c:v>0.220000000000001</c:v>
                </c:pt>
                <c:pt idx="974">
                  <c:v>0.18000000000000113</c:v>
                </c:pt>
                <c:pt idx="975">
                  <c:v>0.50000000000000067</c:v>
                </c:pt>
                <c:pt idx="976">
                  <c:v>0.64000000000000123</c:v>
                </c:pt>
                <c:pt idx="977">
                  <c:v>0.8400000000000013</c:v>
                </c:pt>
                <c:pt idx="978">
                  <c:v>0.74000000000000132</c:v>
                </c:pt>
                <c:pt idx="979">
                  <c:v>0.36000000000000087</c:v>
                </c:pt>
                <c:pt idx="980">
                  <c:v>0.10000000000000071</c:v>
                </c:pt>
                <c:pt idx="981">
                  <c:v>0.12000000000000029</c:v>
                </c:pt>
                <c:pt idx="982">
                  <c:v>0.19999999999999929</c:v>
                </c:pt>
                <c:pt idx="983">
                  <c:v>9.9999999999999284E-2</c:v>
                </c:pt>
                <c:pt idx="984">
                  <c:v>0.59999999999999853</c:v>
                </c:pt>
                <c:pt idx="985">
                  <c:v>0.77999999999999903</c:v>
                </c:pt>
                <c:pt idx="986">
                  <c:v>0.87999999999999901</c:v>
                </c:pt>
                <c:pt idx="987">
                  <c:v>0.7999999999999986</c:v>
                </c:pt>
                <c:pt idx="988">
                  <c:v>0.93999999999999917</c:v>
                </c:pt>
                <c:pt idx="989">
                  <c:v>0.82000000000000028</c:v>
                </c:pt>
                <c:pt idx="990">
                  <c:v>0.87999999999999967</c:v>
                </c:pt>
                <c:pt idx="991">
                  <c:v>0.5</c:v>
                </c:pt>
                <c:pt idx="992">
                  <c:v>0.84000000000000052</c:v>
                </c:pt>
                <c:pt idx="993">
                  <c:v>1.06</c:v>
                </c:pt>
                <c:pt idx="994">
                  <c:v>1.3000000000000007</c:v>
                </c:pt>
                <c:pt idx="995">
                  <c:v>0.88000000000000045</c:v>
                </c:pt>
                <c:pt idx="996">
                  <c:v>1.3199999999999996</c:v>
                </c:pt>
                <c:pt idx="997">
                  <c:v>1.1399999999999999</c:v>
                </c:pt>
                <c:pt idx="998">
                  <c:v>0.7399999999999991</c:v>
                </c:pt>
                <c:pt idx="999">
                  <c:v>0.81999999999999884</c:v>
                </c:pt>
                <c:pt idx="1000">
                  <c:v>1.0199999999999989</c:v>
                </c:pt>
                <c:pt idx="1001">
                  <c:v>0.31999999999999884</c:v>
                </c:pt>
                <c:pt idx="1002">
                  <c:v>-1.4210854715202005E-15</c:v>
                </c:pt>
                <c:pt idx="1003">
                  <c:v>0.35999999999999799</c:v>
                </c:pt>
                <c:pt idx="1004">
                  <c:v>-6.0000000000002274E-2</c:v>
                </c:pt>
                <c:pt idx="1005">
                  <c:v>0.33999999999999914</c:v>
                </c:pt>
                <c:pt idx="1006">
                  <c:v>1.2799999999999998</c:v>
                </c:pt>
                <c:pt idx="1007">
                  <c:v>0.94000000000000061</c:v>
                </c:pt>
                <c:pt idx="1008">
                  <c:v>1.0000000000000013</c:v>
                </c:pt>
                <c:pt idx="1009">
                  <c:v>1.3600000000000023</c:v>
                </c:pt>
                <c:pt idx="1010">
                  <c:v>0.98000000000000109</c:v>
                </c:pt>
                <c:pt idx="1011">
                  <c:v>0.28000000000000114</c:v>
                </c:pt>
                <c:pt idx="1012">
                  <c:v>0.74000000000000055</c:v>
                </c:pt>
                <c:pt idx="1013">
                  <c:v>0.26000000000000084</c:v>
                </c:pt>
                <c:pt idx="1014">
                  <c:v>0.55999999999999939</c:v>
                </c:pt>
                <c:pt idx="1015">
                  <c:v>0.52000000000000024</c:v>
                </c:pt>
                <c:pt idx="1016">
                  <c:v>1.0200000000000002</c:v>
                </c:pt>
                <c:pt idx="1017">
                  <c:v>0.92000000000000026</c:v>
                </c:pt>
                <c:pt idx="1018">
                  <c:v>1.5</c:v>
                </c:pt>
                <c:pt idx="1019">
                  <c:v>1.4799999999999998</c:v>
                </c:pt>
                <c:pt idx="1020">
                  <c:v>1.6199999999999988</c:v>
                </c:pt>
                <c:pt idx="1021">
                  <c:v>1.4999999999999987</c:v>
                </c:pt>
                <c:pt idx="1022">
                  <c:v>1.6999999999999986</c:v>
                </c:pt>
                <c:pt idx="1023">
                  <c:v>1.2599999999999993</c:v>
                </c:pt>
                <c:pt idx="1024">
                  <c:v>1.0799999999999996</c:v>
                </c:pt>
                <c:pt idx="1025">
                  <c:v>0.96000000000000085</c:v>
                </c:pt>
                <c:pt idx="1026">
                  <c:v>1.1200000000000003</c:v>
                </c:pt>
                <c:pt idx="1027">
                  <c:v>1.1000000000000014</c:v>
                </c:pt>
                <c:pt idx="1028">
                  <c:v>1.2600000000000009</c:v>
                </c:pt>
                <c:pt idx="1029">
                  <c:v>1.3400000000000005</c:v>
                </c:pt>
                <c:pt idx="1030">
                  <c:v>1.5399999999999991</c:v>
                </c:pt>
                <c:pt idx="1031">
                  <c:v>1.4400000000000006</c:v>
                </c:pt>
                <c:pt idx="1032">
                  <c:v>1.4399999999999991</c:v>
                </c:pt>
                <c:pt idx="1033">
                  <c:v>1.2399999999999991</c:v>
                </c:pt>
                <c:pt idx="1034">
                  <c:v>0.7999999999999986</c:v>
                </c:pt>
                <c:pt idx="1035">
                  <c:v>0.63999999999999913</c:v>
                </c:pt>
                <c:pt idx="1036">
                  <c:v>0.47999999999999832</c:v>
                </c:pt>
                <c:pt idx="1037">
                  <c:v>0.31999999999999884</c:v>
                </c:pt>
                <c:pt idx="1038">
                  <c:v>0.47999999999999832</c:v>
                </c:pt>
                <c:pt idx="1039">
                  <c:v>0.85999999999999943</c:v>
                </c:pt>
                <c:pt idx="1040">
                  <c:v>1.1599999999999995</c:v>
                </c:pt>
                <c:pt idx="1041">
                  <c:v>1.3799999999999997</c:v>
                </c:pt>
                <c:pt idx="1042">
                  <c:v>1.2599999999999993</c:v>
                </c:pt>
                <c:pt idx="1043">
                  <c:v>0.7600000000000009</c:v>
                </c:pt>
                <c:pt idx="1044">
                  <c:v>0.7600000000000009</c:v>
                </c:pt>
                <c:pt idx="1045">
                  <c:v>0.64000000000000057</c:v>
                </c:pt>
                <c:pt idx="1046">
                  <c:v>0.48000000000000115</c:v>
                </c:pt>
                <c:pt idx="1047">
                  <c:v>1.0000000000000013</c:v>
                </c:pt>
                <c:pt idx="1048">
                  <c:v>1.6599999999999995</c:v>
                </c:pt>
                <c:pt idx="1049">
                  <c:v>1.0999999999999985</c:v>
                </c:pt>
                <c:pt idx="1050">
                  <c:v>0.93999999999999917</c:v>
                </c:pt>
                <c:pt idx="1051">
                  <c:v>0.99999999999999856</c:v>
                </c:pt>
                <c:pt idx="1052">
                  <c:v>0.7999999999999986</c:v>
                </c:pt>
                <c:pt idx="1053">
                  <c:v>0.4</c:v>
                </c:pt>
                <c:pt idx="1054">
                  <c:v>0.86000000000000087</c:v>
                </c:pt>
                <c:pt idx="1055">
                  <c:v>0.74000000000000055</c:v>
                </c:pt>
                <c:pt idx="1056">
                  <c:v>0.78000000000000114</c:v>
                </c:pt>
                <c:pt idx="1057">
                  <c:v>0.54000000000000059</c:v>
                </c:pt>
                <c:pt idx="1058">
                  <c:v>0.64000000000000057</c:v>
                </c:pt>
                <c:pt idx="1059">
                  <c:v>0.44000000000000056</c:v>
                </c:pt>
                <c:pt idx="1060">
                  <c:v>0.16000000000000086</c:v>
                </c:pt>
                <c:pt idx="1061">
                  <c:v>-0.12000000000000029</c:v>
                </c:pt>
                <c:pt idx="1062">
                  <c:v>0</c:v>
                </c:pt>
                <c:pt idx="1063">
                  <c:v>2.0000000000000285E-2</c:v>
                </c:pt>
                <c:pt idx="1064">
                  <c:v>-7.999999999999971E-2</c:v>
                </c:pt>
                <c:pt idx="1065">
                  <c:v>0.5</c:v>
                </c:pt>
                <c:pt idx="1066">
                  <c:v>0.18000000000000113</c:v>
                </c:pt>
                <c:pt idx="1067">
                  <c:v>0.14000000000000057</c:v>
                </c:pt>
                <c:pt idx="1068">
                  <c:v>0.1</c:v>
                </c:pt>
                <c:pt idx="1069">
                  <c:v>0.3</c:v>
                </c:pt>
                <c:pt idx="1070">
                  <c:v>-0.14000000000000057</c:v>
                </c:pt>
                <c:pt idx="1071">
                  <c:v>1.9999999999998862E-2</c:v>
                </c:pt>
                <c:pt idx="1072">
                  <c:v>2.0000000000000285E-2</c:v>
                </c:pt>
                <c:pt idx="1073">
                  <c:v>-5.9999999999999429E-2</c:v>
                </c:pt>
                <c:pt idx="1074">
                  <c:v>-0.27999999999999969</c:v>
                </c:pt>
                <c:pt idx="1075">
                  <c:v>-0.27999999999999969</c:v>
                </c:pt>
                <c:pt idx="1076">
                  <c:v>0.14000000000000057</c:v>
                </c:pt>
                <c:pt idx="1077">
                  <c:v>3.9999999999999147E-2</c:v>
                </c:pt>
                <c:pt idx="1078">
                  <c:v>-0.30000000000000143</c:v>
                </c:pt>
                <c:pt idx="1079">
                  <c:v>-0.22000000000000028</c:v>
                </c:pt>
                <c:pt idx="1080">
                  <c:v>-0.11999999999999958</c:v>
                </c:pt>
                <c:pt idx="1081">
                  <c:v>-0.36000000000000015</c:v>
                </c:pt>
                <c:pt idx="1082">
                  <c:v>-0.43999999999999917</c:v>
                </c:pt>
                <c:pt idx="1083">
                  <c:v>-0.31999999999999884</c:v>
                </c:pt>
                <c:pt idx="1084">
                  <c:v>-0.54000000000000059</c:v>
                </c:pt>
                <c:pt idx="1085">
                  <c:v>-0.40000000000000069</c:v>
                </c:pt>
                <c:pt idx="1086">
                  <c:v>-0.30000000000000071</c:v>
                </c:pt>
                <c:pt idx="1087">
                  <c:v>-0.56000000000000083</c:v>
                </c:pt>
                <c:pt idx="1088">
                  <c:v>-0.3400000000000013</c:v>
                </c:pt>
                <c:pt idx="1089">
                  <c:v>1.9999999999999574E-2</c:v>
                </c:pt>
                <c:pt idx="1090">
                  <c:v>-8.0000000000000432E-2</c:v>
                </c:pt>
                <c:pt idx="1091">
                  <c:v>-0.14000000000000057</c:v>
                </c:pt>
                <c:pt idx="1092">
                  <c:v>0.55999999999999939</c:v>
                </c:pt>
                <c:pt idx="1093">
                  <c:v>0.65999999999999948</c:v>
                </c:pt>
                <c:pt idx="1094">
                  <c:v>0.6</c:v>
                </c:pt>
                <c:pt idx="1095">
                  <c:v>0.62000000000000033</c:v>
                </c:pt>
                <c:pt idx="1096">
                  <c:v>0.48000000000000043</c:v>
                </c:pt>
                <c:pt idx="1097">
                  <c:v>0.2000000000000007</c:v>
                </c:pt>
                <c:pt idx="1098">
                  <c:v>0.220000000000001</c:v>
                </c:pt>
                <c:pt idx="1099">
                  <c:v>0.12000000000000029</c:v>
                </c:pt>
                <c:pt idx="1100">
                  <c:v>0.32000000000000028</c:v>
                </c:pt>
                <c:pt idx="1101">
                  <c:v>0.84000000000000052</c:v>
                </c:pt>
                <c:pt idx="1102">
                  <c:v>0.8600000000000001</c:v>
                </c:pt>
                <c:pt idx="1103">
                  <c:v>1.2</c:v>
                </c:pt>
                <c:pt idx="1104">
                  <c:v>1.36</c:v>
                </c:pt>
                <c:pt idx="1105">
                  <c:v>1.1799999999999997</c:v>
                </c:pt>
                <c:pt idx="1106">
                  <c:v>1.0399999999999991</c:v>
                </c:pt>
                <c:pt idx="1107">
                  <c:v>1.079999999999999</c:v>
                </c:pt>
                <c:pt idx="1108">
                  <c:v>0.57999999999999896</c:v>
                </c:pt>
                <c:pt idx="1109">
                  <c:v>0.6599999999999987</c:v>
                </c:pt>
                <c:pt idx="1110">
                  <c:v>0.91999999999999882</c:v>
                </c:pt>
                <c:pt idx="1111">
                  <c:v>1.0599999999999994</c:v>
                </c:pt>
                <c:pt idx="1112">
                  <c:v>1.2799999999999998</c:v>
                </c:pt>
                <c:pt idx="1113">
                  <c:v>1.5799999999999996</c:v>
                </c:pt>
                <c:pt idx="1114">
                  <c:v>1.3200000000000003</c:v>
                </c:pt>
                <c:pt idx="1115">
                  <c:v>0.96000000000000085</c:v>
                </c:pt>
                <c:pt idx="1116">
                  <c:v>0.84000000000000197</c:v>
                </c:pt>
                <c:pt idx="1117">
                  <c:v>1.1400000000000019</c:v>
                </c:pt>
                <c:pt idx="1118">
                  <c:v>1.0800000000000012</c:v>
                </c:pt>
                <c:pt idx="1119">
                  <c:v>1.5000000000000013</c:v>
                </c:pt>
                <c:pt idx="1120">
                  <c:v>1.8799999999999997</c:v>
                </c:pt>
                <c:pt idx="1121">
                  <c:v>1.959999999999998</c:v>
                </c:pt>
                <c:pt idx="1122">
                  <c:v>1.6999999999999986</c:v>
                </c:pt>
                <c:pt idx="1123">
                  <c:v>1.4799999999999998</c:v>
                </c:pt>
                <c:pt idx="1124">
                  <c:v>1.1799999999999984</c:v>
                </c:pt>
                <c:pt idx="1125">
                  <c:v>0.77999999999999969</c:v>
                </c:pt>
                <c:pt idx="1126">
                  <c:v>0.62000000000000033</c:v>
                </c:pt>
                <c:pt idx="1127">
                  <c:v>0.4799999999999997</c:v>
                </c:pt>
                <c:pt idx="1128">
                  <c:v>0.55999999999999939</c:v>
                </c:pt>
                <c:pt idx="1129">
                  <c:v>0.44000000000000056</c:v>
                </c:pt>
                <c:pt idx="1130">
                  <c:v>0.85999999999999943</c:v>
                </c:pt>
                <c:pt idx="1131">
                  <c:v>0.65999999999999948</c:v>
                </c:pt>
                <c:pt idx="1132">
                  <c:v>0.6</c:v>
                </c:pt>
                <c:pt idx="1133">
                  <c:v>0.4</c:v>
                </c:pt>
                <c:pt idx="1134">
                  <c:v>0.4799999999999997</c:v>
                </c:pt>
                <c:pt idx="1135">
                  <c:v>8.000000000000114E-2</c:v>
                </c:pt>
                <c:pt idx="1136">
                  <c:v>0</c:v>
                </c:pt>
                <c:pt idx="1137">
                  <c:v>-0.1</c:v>
                </c:pt>
                <c:pt idx="1138">
                  <c:v>0.16000000000000086</c:v>
                </c:pt>
                <c:pt idx="1139">
                  <c:v>4.0000000000001992E-2</c:v>
                </c:pt>
                <c:pt idx="1140">
                  <c:v>6.0000000000002274E-2</c:v>
                </c:pt>
                <c:pt idx="1141">
                  <c:v>0.22000000000000314</c:v>
                </c:pt>
                <c:pt idx="1142">
                  <c:v>8.0000000000002555E-2</c:v>
                </c:pt>
                <c:pt idx="1143">
                  <c:v>0.10000000000000142</c:v>
                </c:pt>
                <c:pt idx="1144">
                  <c:v>0.3</c:v>
                </c:pt>
                <c:pt idx="1145">
                  <c:v>0.43999999999999917</c:v>
                </c:pt>
                <c:pt idx="1146">
                  <c:v>-0.24000000000000057</c:v>
                </c:pt>
                <c:pt idx="1147">
                  <c:v>-0.22000000000000028</c:v>
                </c:pt>
                <c:pt idx="1148">
                  <c:v>-0.25999999999999945</c:v>
                </c:pt>
                <c:pt idx="1149">
                  <c:v>-0.25999999999999801</c:v>
                </c:pt>
                <c:pt idx="1150">
                  <c:v>-0.45999999999999802</c:v>
                </c:pt>
                <c:pt idx="1151">
                  <c:v>0.14000000000000198</c:v>
                </c:pt>
                <c:pt idx="1152">
                  <c:v>2.0000000000001704E-2</c:v>
                </c:pt>
                <c:pt idx="1153">
                  <c:v>-0.11999999999999886</c:v>
                </c:pt>
                <c:pt idx="1154">
                  <c:v>-0.21999999999999886</c:v>
                </c:pt>
                <c:pt idx="1155">
                  <c:v>0.34000000000000197</c:v>
                </c:pt>
                <c:pt idx="1156">
                  <c:v>0.16000000000000228</c:v>
                </c:pt>
                <c:pt idx="1157">
                  <c:v>0.1200000000000017</c:v>
                </c:pt>
                <c:pt idx="1158">
                  <c:v>0.14000000000000198</c:v>
                </c:pt>
                <c:pt idx="1159">
                  <c:v>0.30000000000000143</c:v>
                </c:pt>
                <c:pt idx="1160">
                  <c:v>-0.22000000000000028</c:v>
                </c:pt>
                <c:pt idx="1161">
                  <c:v>-0.1</c:v>
                </c:pt>
                <c:pt idx="1162">
                  <c:v>-0.13999999999999915</c:v>
                </c:pt>
                <c:pt idx="1163">
                  <c:v>-0.35999999999999943</c:v>
                </c:pt>
                <c:pt idx="1164">
                  <c:v>-0.46000000000000085</c:v>
                </c:pt>
                <c:pt idx="1165">
                  <c:v>-0.38000000000000111</c:v>
                </c:pt>
                <c:pt idx="1166">
                  <c:v>-0.28000000000000258</c:v>
                </c:pt>
                <c:pt idx="1167">
                  <c:v>0.23999999999999772</c:v>
                </c:pt>
                <c:pt idx="1168">
                  <c:v>0.31999999999999745</c:v>
                </c:pt>
                <c:pt idx="1169">
                  <c:v>0.23999999999999772</c:v>
                </c:pt>
                <c:pt idx="1170">
                  <c:v>0.25999999999999945</c:v>
                </c:pt>
                <c:pt idx="1171">
                  <c:v>0.12000000000000029</c:v>
                </c:pt>
                <c:pt idx="1172">
                  <c:v>-0.62000000000000033</c:v>
                </c:pt>
                <c:pt idx="1173">
                  <c:v>-0.45999999999999941</c:v>
                </c:pt>
                <c:pt idx="1174">
                  <c:v>-0.63999999999999913</c:v>
                </c:pt>
                <c:pt idx="1175">
                  <c:v>-0.71999999999999886</c:v>
                </c:pt>
                <c:pt idx="1176">
                  <c:v>-0.97999999999999832</c:v>
                </c:pt>
                <c:pt idx="1177">
                  <c:v>-0.47999999999999832</c:v>
                </c:pt>
                <c:pt idx="1178">
                  <c:v>-0.71999999999999886</c:v>
                </c:pt>
                <c:pt idx="1179">
                  <c:v>-0.81999999999999884</c:v>
                </c:pt>
                <c:pt idx="1180">
                  <c:v>-0.99999999999999933</c:v>
                </c:pt>
                <c:pt idx="1181">
                  <c:v>-0.7</c:v>
                </c:pt>
                <c:pt idx="1182">
                  <c:v>-1.0200000000000002</c:v>
                </c:pt>
                <c:pt idx="1183">
                  <c:v>-0.76000000000000012</c:v>
                </c:pt>
                <c:pt idx="1184">
                  <c:v>-1.0799999999999996</c:v>
                </c:pt>
                <c:pt idx="1185">
                  <c:v>-1.1799999999999997</c:v>
                </c:pt>
                <c:pt idx="1186">
                  <c:v>-1.5199999999999996</c:v>
                </c:pt>
                <c:pt idx="1187">
                  <c:v>-1.4799999999999991</c:v>
                </c:pt>
                <c:pt idx="1188">
                  <c:v>-1.7999999999999994</c:v>
                </c:pt>
                <c:pt idx="1189">
                  <c:v>-1.379999999999999</c:v>
                </c:pt>
                <c:pt idx="1190">
                  <c:v>-1.1599999999999995</c:v>
                </c:pt>
                <c:pt idx="1191">
                  <c:v>-0.99999999999999933</c:v>
                </c:pt>
                <c:pt idx="1192">
                  <c:v>-0.9199999999999996</c:v>
                </c:pt>
                <c:pt idx="1193">
                  <c:v>-0.97999999999999976</c:v>
                </c:pt>
                <c:pt idx="1194">
                  <c:v>-1.4200000000000004</c:v>
                </c:pt>
                <c:pt idx="1195">
                  <c:v>-1.4800000000000004</c:v>
                </c:pt>
                <c:pt idx="1196">
                  <c:v>-0.88000000000000045</c:v>
                </c:pt>
                <c:pt idx="1197">
                  <c:v>-0.92000000000000026</c:v>
                </c:pt>
                <c:pt idx="1198">
                  <c:v>-0.51999999999999957</c:v>
                </c:pt>
                <c:pt idx="1199">
                  <c:v>2.0000000000000285E-2</c:v>
                </c:pt>
                <c:pt idx="1200">
                  <c:v>-0.23999999999999985</c:v>
                </c:pt>
                <c:pt idx="1201">
                  <c:v>-0.83999999999999986</c:v>
                </c:pt>
                <c:pt idx="1202">
                  <c:v>-0.6</c:v>
                </c:pt>
                <c:pt idx="1203">
                  <c:v>-0.82000000000000095</c:v>
                </c:pt>
                <c:pt idx="1204">
                  <c:v>-1.0400000000000005</c:v>
                </c:pt>
                <c:pt idx="1205">
                  <c:v>-0.5</c:v>
                </c:pt>
                <c:pt idx="1206">
                  <c:v>-0.16000000000000014</c:v>
                </c:pt>
                <c:pt idx="1207">
                  <c:v>-0.26000000000000012</c:v>
                </c:pt>
                <c:pt idx="1208">
                  <c:v>8.0000000000000432E-2</c:v>
                </c:pt>
                <c:pt idx="1209">
                  <c:v>0.40000000000000036</c:v>
                </c:pt>
                <c:pt idx="1210">
                  <c:v>0.28000000000000008</c:v>
                </c:pt>
                <c:pt idx="1211">
                  <c:v>0.4</c:v>
                </c:pt>
                <c:pt idx="1212">
                  <c:v>0.7</c:v>
                </c:pt>
                <c:pt idx="1213">
                  <c:v>0.88000000000000012</c:v>
                </c:pt>
                <c:pt idx="1214">
                  <c:v>1.0800000000000005</c:v>
                </c:pt>
                <c:pt idx="1215">
                  <c:v>1.1800000000000004</c:v>
                </c:pt>
                <c:pt idx="1216">
                  <c:v>0.98000000000000043</c:v>
                </c:pt>
                <c:pt idx="1217">
                  <c:v>0.78000000000000047</c:v>
                </c:pt>
                <c:pt idx="1218">
                  <c:v>0.52000000000000024</c:v>
                </c:pt>
                <c:pt idx="1219">
                  <c:v>0.18000000000000008</c:v>
                </c:pt>
                <c:pt idx="1220">
                  <c:v>0.2</c:v>
                </c:pt>
                <c:pt idx="1221">
                  <c:v>5.999999999999979E-2</c:v>
                </c:pt>
                <c:pt idx="1222">
                  <c:v>5.999999999999979E-2</c:v>
                </c:pt>
                <c:pt idx="1223">
                  <c:v>5.999999999999979E-2</c:v>
                </c:pt>
                <c:pt idx="1224">
                  <c:v>-0.12000000000000063</c:v>
                </c:pt>
                <c:pt idx="1225">
                  <c:v>-0.12000000000000029</c:v>
                </c:pt>
                <c:pt idx="1226">
                  <c:v>0.11999999999999993</c:v>
                </c:pt>
                <c:pt idx="1227">
                  <c:v>0.38000000000000006</c:v>
                </c:pt>
                <c:pt idx="1228">
                  <c:v>0.34000000000000019</c:v>
                </c:pt>
                <c:pt idx="1229">
                  <c:v>0.42000000000000065</c:v>
                </c:pt>
                <c:pt idx="1230">
                  <c:v>0.42000000000000026</c:v>
                </c:pt>
                <c:pt idx="1231">
                  <c:v>-7.9999999999999363E-2</c:v>
                </c:pt>
                <c:pt idx="1232">
                  <c:v>-0.4399999999999995</c:v>
                </c:pt>
                <c:pt idx="1233">
                  <c:v>-0.37999999999999973</c:v>
                </c:pt>
                <c:pt idx="1234">
                  <c:v>-0.38000000000000006</c:v>
                </c:pt>
                <c:pt idx="1235">
                  <c:v>-0.57999999999999974</c:v>
                </c:pt>
                <c:pt idx="1236">
                  <c:v>-0.3</c:v>
                </c:pt>
                <c:pt idx="1237">
                  <c:v>-6.0000000000000143E-2</c:v>
                </c:pt>
                <c:pt idx="1238">
                  <c:v>-0.2</c:v>
                </c:pt>
                <c:pt idx="1239">
                  <c:v>0.10000000000000035</c:v>
                </c:pt>
                <c:pt idx="1240">
                  <c:v>0.28000000000000008</c:v>
                </c:pt>
                <c:pt idx="1241">
                  <c:v>0.76000000000000012</c:v>
                </c:pt>
                <c:pt idx="1242">
                  <c:v>0.54000000000000026</c:v>
                </c:pt>
                <c:pt idx="1243">
                  <c:v>0.5800000000000004</c:v>
                </c:pt>
                <c:pt idx="1244">
                  <c:v>0.32000000000000028</c:v>
                </c:pt>
                <c:pt idx="1245">
                  <c:v>0.48000000000000043</c:v>
                </c:pt>
                <c:pt idx="1246">
                  <c:v>0.40000000000000036</c:v>
                </c:pt>
                <c:pt idx="1247">
                  <c:v>0.46000000000000052</c:v>
                </c:pt>
                <c:pt idx="1248">
                  <c:v>0.5600000000000005</c:v>
                </c:pt>
                <c:pt idx="1249">
                  <c:v>0.46000000000000052</c:v>
                </c:pt>
                <c:pt idx="1250">
                  <c:v>0.30000000000000038</c:v>
                </c:pt>
                <c:pt idx="1251">
                  <c:v>0.10000000000000035</c:v>
                </c:pt>
                <c:pt idx="1252">
                  <c:v>0.44000000000000022</c:v>
                </c:pt>
                <c:pt idx="1253">
                  <c:v>0.51999999999999991</c:v>
                </c:pt>
                <c:pt idx="1254">
                  <c:v>0.82</c:v>
                </c:pt>
                <c:pt idx="1255">
                  <c:v>0.9</c:v>
                </c:pt>
                <c:pt idx="1256">
                  <c:v>1.1400000000000001</c:v>
                </c:pt>
                <c:pt idx="1257">
                  <c:v>1.1800000000000004</c:v>
                </c:pt>
                <c:pt idx="1258">
                  <c:v>1.0200000000000007</c:v>
                </c:pt>
                <c:pt idx="1259">
                  <c:v>1.1400000000000006</c:v>
                </c:pt>
                <c:pt idx="1260">
                  <c:v>1.1000000000000008</c:v>
                </c:pt>
                <c:pt idx="1261">
                  <c:v>1.2200000000000006</c:v>
                </c:pt>
                <c:pt idx="1262">
                  <c:v>1.2200000000000002</c:v>
                </c:pt>
                <c:pt idx="1263">
                  <c:v>1.28</c:v>
                </c:pt>
                <c:pt idx="1264">
                  <c:v>0.90000000000000036</c:v>
                </c:pt>
                <c:pt idx="1265">
                  <c:v>0.76000000000000012</c:v>
                </c:pt>
                <c:pt idx="1266">
                  <c:v>0.28000000000000008</c:v>
                </c:pt>
                <c:pt idx="1267">
                  <c:v>-1.9999999999999574E-2</c:v>
                </c:pt>
                <c:pt idx="1268">
                  <c:v>-1.9999999999999574E-2</c:v>
                </c:pt>
                <c:pt idx="1269">
                  <c:v>0.30000000000000038</c:v>
                </c:pt>
                <c:pt idx="1270">
                  <c:v>-5.999999999999979E-2</c:v>
                </c:pt>
                <c:pt idx="1271">
                  <c:v>0.16000000000000014</c:v>
                </c:pt>
                <c:pt idx="1272">
                  <c:v>0.12000000000000029</c:v>
                </c:pt>
                <c:pt idx="1273">
                  <c:v>0.18000000000000077</c:v>
                </c:pt>
                <c:pt idx="1274">
                  <c:v>0.32000000000000028</c:v>
                </c:pt>
                <c:pt idx="1275">
                  <c:v>0.7000000000000004</c:v>
                </c:pt>
                <c:pt idx="1276">
                  <c:v>0.54000000000000026</c:v>
                </c:pt>
                <c:pt idx="1277">
                  <c:v>0.37999999999999973</c:v>
                </c:pt>
                <c:pt idx="1278">
                  <c:v>0.39999999999999891</c:v>
                </c:pt>
                <c:pt idx="1279">
                  <c:v>0.27999999999999936</c:v>
                </c:pt>
                <c:pt idx="1280">
                  <c:v>0.33999999999999914</c:v>
                </c:pt>
                <c:pt idx="1281">
                  <c:v>0.29999999999999927</c:v>
                </c:pt>
                <c:pt idx="1282">
                  <c:v>0.67999999999999938</c:v>
                </c:pt>
                <c:pt idx="1283">
                  <c:v>0.5</c:v>
                </c:pt>
                <c:pt idx="1284">
                  <c:v>0.55999999999999939</c:v>
                </c:pt>
                <c:pt idx="1285">
                  <c:v>0.56000000000000016</c:v>
                </c:pt>
                <c:pt idx="1286">
                  <c:v>0.88000000000000045</c:v>
                </c:pt>
                <c:pt idx="1287">
                  <c:v>0.98000000000000109</c:v>
                </c:pt>
                <c:pt idx="1288">
                  <c:v>1.0200000000000009</c:v>
                </c:pt>
                <c:pt idx="1289">
                  <c:v>0.96000000000000152</c:v>
                </c:pt>
                <c:pt idx="1290">
                  <c:v>1.1600000000000008</c:v>
                </c:pt>
                <c:pt idx="1291">
                  <c:v>1.0400000000000005</c:v>
                </c:pt>
                <c:pt idx="1292">
                  <c:v>1.0399999999999998</c:v>
                </c:pt>
                <c:pt idx="1293">
                  <c:v>1.0399999999999998</c:v>
                </c:pt>
                <c:pt idx="1294">
                  <c:v>0.76000000000000012</c:v>
                </c:pt>
                <c:pt idx="1295">
                  <c:v>0.84000000000000052</c:v>
                </c:pt>
                <c:pt idx="1296">
                  <c:v>0.76000000000000012</c:v>
                </c:pt>
                <c:pt idx="1297">
                  <c:v>0.56000000000000016</c:v>
                </c:pt>
                <c:pt idx="1298">
                  <c:v>0.4799999999999997</c:v>
                </c:pt>
                <c:pt idx="1299">
                  <c:v>0.5799999999999994</c:v>
                </c:pt>
                <c:pt idx="1300">
                  <c:v>0.63999999999999913</c:v>
                </c:pt>
                <c:pt idx="1301">
                  <c:v>0.23999999999999916</c:v>
                </c:pt>
                <c:pt idx="1302">
                  <c:v>3.9999999999999147E-2</c:v>
                </c:pt>
                <c:pt idx="1303">
                  <c:v>0.25999999999999979</c:v>
                </c:pt>
                <c:pt idx="1304">
                  <c:v>0.61999999999999955</c:v>
                </c:pt>
                <c:pt idx="1305">
                  <c:v>0.4799999999999997</c:v>
                </c:pt>
                <c:pt idx="1306">
                  <c:v>1</c:v>
                </c:pt>
                <c:pt idx="1307">
                  <c:v>1.3200000000000003</c:v>
                </c:pt>
                <c:pt idx="1308">
                  <c:v>1</c:v>
                </c:pt>
                <c:pt idx="1309">
                  <c:v>0.84000000000000019</c:v>
                </c:pt>
                <c:pt idx="1310">
                  <c:v>0.96000000000000052</c:v>
                </c:pt>
                <c:pt idx="1311">
                  <c:v>0.96000000000000085</c:v>
                </c:pt>
                <c:pt idx="1312">
                  <c:v>0.96000000000000085</c:v>
                </c:pt>
                <c:pt idx="1313">
                  <c:v>1.0000000000000011</c:v>
                </c:pt>
                <c:pt idx="1314">
                  <c:v>0.88000000000000111</c:v>
                </c:pt>
                <c:pt idx="1315">
                  <c:v>0.7800000000000008</c:v>
                </c:pt>
                <c:pt idx="1316">
                  <c:v>0.70000000000000073</c:v>
                </c:pt>
                <c:pt idx="1317">
                  <c:v>0.40000000000000069</c:v>
                </c:pt>
                <c:pt idx="1318">
                  <c:v>0.5600000000000005</c:v>
                </c:pt>
                <c:pt idx="1319">
                  <c:v>0.8600000000000001</c:v>
                </c:pt>
                <c:pt idx="1320">
                  <c:v>0.82000000000000028</c:v>
                </c:pt>
                <c:pt idx="1321">
                  <c:v>1.1600000000000006</c:v>
                </c:pt>
                <c:pt idx="1322">
                  <c:v>1.0200000000000007</c:v>
                </c:pt>
                <c:pt idx="1323">
                  <c:v>1.0400000000000005</c:v>
                </c:pt>
                <c:pt idx="1324">
                  <c:v>0.62000000000000066</c:v>
                </c:pt>
                <c:pt idx="1325">
                  <c:v>0.58000000000000007</c:v>
                </c:pt>
                <c:pt idx="1326">
                  <c:v>0.31999999999999995</c:v>
                </c:pt>
                <c:pt idx="1327">
                  <c:v>0.73999999999999955</c:v>
                </c:pt>
                <c:pt idx="1328">
                  <c:v>1.1799999999999993</c:v>
                </c:pt>
                <c:pt idx="1329">
                  <c:v>1.2199999999999993</c:v>
                </c:pt>
                <c:pt idx="1330">
                  <c:v>1.2999999999999996</c:v>
                </c:pt>
                <c:pt idx="1331">
                  <c:v>0.81999999999999884</c:v>
                </c:pt>
                <c:pt idx="1332">
                  <c:v>0.93999999999999884</c:v>
                </c:pt>
                <c:pt idx="1333">
                  <c:v>0.87999999999999901</c:v>
                </c:pt>
                <c:pt idx="1334">
                  <c:v>1.0399999999999991</c:v>
                </c:pt>
                <c:pt idx="1335">
                  <c:v>0.81999999999999884</c:v>
                </c:pt>
                <c:pt idx="1336">
                  <c:v>1.4799999999999998</c:v>
                </c:pt>
                <c:pt idx="1337">
                  <c:v>0.94000000000000017</c:v>
                </c:pt>
                <c:pt idx="1338">
                  <c:v>0.64000000000000057</c:v>
                </c:pt>
                <c:pt idx="1339">
                  <c:v>0.7600000000000009</c:v>
                </c:pt>
                <c:pt idx="1340">
                  <c:v>0.80000000000000071</c:v>
                </c:pt>
                <c:pt idx="1341">
                  <c:v>1.06</c:v>
                </c:pt>
                <c:pt idx="1342">
                  <c:v>1.6799999999999997</c:v>
                </c:pt>
                <c:pt idx="1343">
                  <c:v>1.8399999999999992</c:v>
                </c:pt>
                <c:pt idx="1344">
                  <c:v>1.9799999999999991</c:v>
                </c:pt>
                <c:pt idx="1345">
                  <c:v>2.1599999999999993</c:v>
                </c:pt>
                <c:pt idx="1346">
                  <c:v>1.6799999999999997</c:v>
                </c:pt>
                <c:pt idx="1347">
                  <c:v>1.2399999999999998</c:v>
                </c:pt>
                <c:pt idx="1348">
                  <c:v>1.2799999999999998</c:v>
                </c:pt>
                <c:pt idx="1349">
                  <c:v>1.4999999999999993</c:v>
                </c:pt>
                <c:pt idx="1350">
                  <c:v>1.4199999999999995</c:v>
                </c:pt>
                <c:pt idx="1351">
                  <c:v>1.4199999999999995</c:v>
                </c:pt>
                <c:pt idx="1352">
                  <c:v>2</c:v>
                </c:pt>
                <c:pt idx="1353">
                  <c:v>2.1799999999999997</c:v>
                </c:pt>
                <c:pt idx="1354">
                  <c:v>2</c:v>
                </c:pt>
                <c:pt idx="1355">
                  <c:v>2.0999999999999992</c:v>
                </c:pt>
                <c:pt idx="1356">
                  <c:v>2.4999999999999991</c:v>
                </c:pt>
                <c:pt idx="1357">
                  <c:v>2.4799999999999991</c:v>
                </c:pt>
                <c:pt idx="1358">
                  <c:v>2.4799999999999995</c:v>
                </c:pt>
                <c:pt idx="1359">
                  <c:v>2.2799999999999998</c:v>
                </c:pt>
                <c:pt idx="1360">
                  <c:v>2.3600000000000003</c:v>
                </c:pt>
                <c:pt idx="1361">
                  <c:v>2.0799999999999996</c:v>
                </c:pt>
                <c:pt idx="1362">
                  <c:v>1.9199999999999995</c:v>
                </c:pt>
                <c:pt idx="1363">
                  <c:v>1.7599999999999993</c:v>
                </c:pt>
                <c:pt idx="1364">
                  <c:v>1.9799999999999991</c:v>
                </c:pt>
                <c:pt idx="1365">
                  <c:v>2.1199999999999997</c:v>
                </c:pt>
                <c:pt idx="1366">
                  <c:v>2.2000000000000002</c:v>
                </c:pt>
                <c:pt idx="1367">
                  <c:v>2.4999999999999991</c:v>
                </c:pt>
                <c:pt idx="1368">
                  <c:v>2.5199999999999996</c:v>
                </c:pt>
                <c:pt idx="1369">
                  <c:v>2.5000000000000009</c:v>
                </c:pt>
                <c:pt idx="1370">
                  <c:v>2.5200000000000009</c:v>
                </c:pt>
                <c:pt idx="1371">
                  <c:v>2.7200000000000011</c:v>
                </c:pt>
                <c:pt idx="1372">
                  <c:v>1.9600000000000022</c:v>
                </c:pt>
                <c:pt idx="1373">
                  <c:v>2.0200000000000031</c:v>
                </c:pt>
                <c:pt idx="1374">
                  <c:v>2.1400000000000032</c:v>
                </c:pt>
                <c:pt idx="1375">
                  <c:v>1.6000000000000028</c:v>
                </c:pt>
                <c:pt idx="1376">
                  <c:v>1.2200000000000031</c:v>
                </c:pt>
                <c:pt idx="1377">
                  <c:v>1.8800000000000026</c:v>
                </c:pt>
                <c:pt idx="1378">
                  <c:v>1.6200000000000017</c:v>
                </c:pt>
                <c:pt idx="1379">
                  <c:v>1.1400000000000006</c:v>
                </c:pt>
                <c:pt idx="1380">
                  <c:v>1.5400000000000005</c:v>
                </c:pt>
                <c:pt idx="1381">
                  <c:v>1.5800000000000012</c:v>
                </c:pt>
                <c:pt idx="1382">
                  <c:v>1.5800000000000012</c:v>
                </c:pt>
                <c:pt idx="1383">
                  <c:v>1.5600000000000009</c:v>
                </c:pt>
                <c:pt idx="1384">
                  <c:v>1.5600000000000023</c:v>
                </c:pt>
                <c:pt idx="1385">
                  <c:v>1.6800000000000026</c:v>
                </c:pt>
                <c:pt idx="1386">
                  <c:v>1.5800000000000012</c:v>
                </c:pt>
                <c:pt idx="1387">
                  <c:v>1.1400000000000006</c:v>
                </c:pt>
                <c:pt idx="1388">
                  <c:v>1.3</c:v>
                </c:pt>
                <c:pt idx="1389">
                  <c:v>1.9799999999999998</c:v>
                </c:pt>
                <c:pt idx="1390">
                  <c:v>2.1399999999999992</c:v>
                </c:pt>
                <c:pt idx="1391">
                  <c:v>2.2999999999999998</c:v>
                </c:pt>
                <c:pt idx="1392">
                  <c:v>1.8800000000000012</c:v>
                </c:pt>
                <c:pt idx="1393">
                  <c:v>2.0200000000000018</c:v>
                </c:pt>
                <c:pt idx="1394">
                  <c:v>1.2799999999999998</c:v>
                </c:pt>
                <c:pt idx="1395">
                  <c:v>0.69999999999999862</c:v>
                </c:pt>
                <c:pt idx="1396">
                  <c:v>0.65999999999999948</c:v>
                </c:pt>
                <c:pt idx="1397">
                  <c:v>1.3399999999999992</c:v>
                </c:pt>
                <c:pt idx="1398">
                  <c:v>1.1599999999999995</c:v>
                </c:pt>
                <c:pt idx="1399">
                  <c:v>1.2800000000000011</c:v>
                </c:pt>
                <c:pt idx="1400">
                  <c:v>1.3200000000000032</c:v>
                </c:pt>
                <c:pt idx="1401">
                  <c:v>1.2200000000000017</c:v>
                </c:pt>
                <c:pt idx="1402">
                  <c:v>1.0200000000000018</c:v>
                </c:pt>
                <c:pt idx="1403">
                  <c:v>0.88000000000000111</c:v>
                </c:pt>
                <c:pt idx="1404">
                  <c:v>1.3200000000000016</c:v>
                </c:pt>
                <c:pt idx="1405">
                  <c:v>1.5800000000000012</c:v>
                </c:pt>
                <c:pt idx="1406">
                  <c:v>2.0200000000000018</c:v>
                </c:pt>
                <c:pt idx="1407">
                  <c:v>2.0600000000000009</c:v>
                </c:pt>
                <c:pt idx="1408">
                  <c:v>2.0400000000000018</c:v>
                </c:pt>
                <c:pt idx="1409">
                  <c:v>1.7800000000000011</c:v>
                </c:pt>
                <c:pt idx="1410">
                  <c:v>1.6</c:v>
                </c:pt>
                <c:pt idx="1411">
                  <c:v>1.5400000000000005</c:v>
                </c:pt>
                <c:pt idx="1412">
                  <c:v>1.8000000000000014</c:v>
                </c:pt>
                <c:pt idx="1413">
                  <c:v>1.9799999999999998</c:v>
                </c:pt>
                <c:pt idx="1414">
                  <c:v>2</c:v>
                </c:pt>
                <c:pt idx="1415">
                  <c:v>1.9600000000000009</c:v>
                </c:pt>
                <c:pt idx="1416">
                  <c:v>1.7399999999999991</c:v>
                </c:pt>
                <c:pt idx="1417">
                  <c:v>1.3799999999999983</c:v>
                </c:pt>
                <c:pt idx="1418">
                  <c:v>1.5199999999999989</c:v>
                </c:pt>
                <c:pt idx="1419">
                  <c:v>1.3399999999999992</c:v>
                </c:pt>
                <c:pt idx="1420">
                  <c:v>1.5999999999999985</c:v>
                </c:pt>
                <c:pt idx="1421">
                  <c:v>1.3399999999999992</c:v>
                </c:pt>
                <c:pt idx="1422">
                  <c:v>1.2</c:v>
                </c:pt>
                <c:pt idx="1423">
                  <c:v>0.77999999999999969</c:v>
                </c:pt>
                <c:pt idx="1424">
                  <c:v>1.1000000000000001</c:v>
                </c:pt>
                <c:pt idx="1425">
                  <c:v>0.7</c:v>
                </c:pt>
                <c:pt idx="1426">
                  <c:v>1.1399999999999992</c:v>
                </c:pt>
                <c:pt idx="1427">
                  <c:v>1.4599999999999995</c:v>
                </c:pt>
                <c:pt idx="1428">
                  <c:v>1.3400000000000005</c:v>
                </c:pt>
                <c:pt idx="1429">
                  <c:v>1.1000000000000001</c:v>
                </c:pt>
                <c:pt idx="1430">
                  <c:v>1.5400000000000005</c:v>
                </c:pt>
                <c:pt idx="1431">
                  <c:v>1.3000000000000014</c:v>
                </c:pt>
                <c:pt idx="1432">
                  <c:v>1.180000000000001</c:v>
                </c:pt>
                <c:pt idx="1433">
                  <c:v>1.4799999999999998</c:v>
                </c:pt>
                <c:pt idx="1434">
                  <c:v>1.3799999999999983</c:v>
                </c:pt>
                <c:pt idx="1435">
                  <c:v>0.99999999999999856</c:v>
                </c:pt>
                <c:pt idx="1436">
                  <c:v>1.5599999999999981</c:v>
                </c:pt>
                <c:pt idx="1437">
                  <c:v>1.8599999999999981</c:v>
                </c:pt>
                <c:pt idx="1438">
                  <c:v>2.0599999999999978</c:v>
                </c:pt>
                <c:pt idx="1439">
                  <c:v>1.9199999999999988</c:v>
                </c:pt>
                <c:pt idx="1440">
                  <c:v>2.0399999999999978</c:v>
                </c:pt>
                <c:pt idx="1441">
                  <c:v>1.6599999999999995</c:v>
                </c:pt>
                <c:pt idx="1442">
                  <c:v>1.4999999999999987</c:v>
                </c:pt>
                <c:pt idx="1443">
                  <c:v>1.6799999999999984</c:v>
                </c:pt>
                <c:pt idx="1444">
                  <c:v>1.9999999999999987</c:v>
                </c:pt>
                <c:pt idx="1445">
                  <c:v>2.1999999999999984</c:v>
                </c:pt>
                <c:pt idx="1446">
                  <c:v>2.4799999999999982</c:v>
                </c:pt>
                <c:pt idx="1447">
                  <c:v>2.5999999999999988</c:v>
                </c:pt>
                <c:pt idx="1448">
                  <c:v>2.2799999999999998</c:v>
                </c:pt>
                <c:pt idx="1449">
                  <c:v>2.6399999999999992</c:v>
                </c:pt>
                <c:pt idx="1450">
                  <c:v>2.7399999999999993</c:v>
                </c:pt>
                <c:pt idx="1451">
                  <c:v>2.9599999999999995</c:v>
                </c:pt>
                <c:pt idx="1452">
                  <c:v>3.2599999999999993</c:v>
                </c:pt>
                <c:pt idx="1453">
                  <c:v>3.6599999999999993</c:v>
                </c:pt>
                <c:pt idx="1454">
                  <c:v>3.5</c:v>
                </c:pt>
                <c:pt idx="1455">
                  <c:v>3.6799999999999997</c:v>
                </c:pt>
                <c:pt idx="1456">
                  <c:v>3.4399999999999977</c:v>
                </c:pt>
                <c:pt idx="1457">
                  <c:v>2.9399999999999991</c:v>
                </c:pt>
                <c:pt idx="1458">
                  <c:v>2.7999999999999985</c:v>
                </c:pt>
                <c:pt idx="1459">
                  <c:v>2.6999999999999971</c:v>
                </c:pt>
                <c:pt idx="1460">
                  <c:v>2.5199999999999987</c:v>
                </c:pt>
                <c:pt idx="1461">
                  <c:v>2.7</c:v>
                </c:pt>
                <c:pt idx="1462">
                  <c:v>3.1400000000000006</c:v>
                </c:pt>
                <c:pt idx="1463">
                  <c:v>3</c:v>
                </c:pt>
                <c:pt idx="1464">
                  <c:v>3.2800000000000011</c:v>
                </c:pt>
                <c:pt idx="1465">
                  <c:v>3.580000000000001</c:v>
                </c:pt>
                <c:pt idx="1466">
                  <c:v>3.5</c:v>
                </c:pt>
                <c:pt idx="1467">
                  <c:v>3.8399999999999976</c:v>
                </c:pt>
                <c:pt idx="1468">
                  <c:v>4.4000000000000004</c:v>
                </c:pt>
                <c:pt idx="1469">
                  <c:v>3.9800000000000013</c:v>
                </c:pt>
                <c:pt idx="1470">
                  <c:v>3.9400000000000004</c:v>
                </c:pt>
                <c:pt idx="1471">
                  <c:v>3.6600000000000024</c:v>
                </c:pt>
                <c:pt idx="1472">
                  <c:v>3.4200000000000017</c:v>
                </c:pt>
                <c:pt idx="1473">
                  <c:v>3.1600000000000024</c:v>
                </c:pt>
                <c:pt idx="1474">
                  <c:v>3.3600000000000021</c:v>
                </c:pt>
                <c:pt idx="1475">
                  <c:v>2.9600000000000022</c:v>
                </c:pt>
                <c:pt idx="1476">
                  <c:v>3.1800000000000042</c:v>
                </c:pt>
                <c:pt idx="1477">
                  <c:v>3.0800000000000041</c:v>
                </c:pt>
                <c:pt idx="1478">
                  <c:v>2.6400000000000032</c:v>
                </c:pt>
                <c:pt idx="1479">
                  <c:v>2.4600000000000022</c:v>
                </c:pt>
                <c:pt idx="1480">
                  <c:v>2.2800000000000011</c:v>
                </c:pt>
                <c:pt idx="1481">
                  <c:v>2.0400000000000005</c:v>
                </c:pt>
                <c:pt idx="1482">
                  <c:v>1.4600000000000022</c:v>
                </c:pt>
                <c:pt idx="1483">
                  <c:v>1.4400000000000006</c:v>
                </c:pt>
                <c:pt idx="1484">
                  <c:v>1.4599999999999995</c:v>
                </c:pt>
                <c:pt idx="1485">
                  <c:v>1.7199999999999989</c:v>
                </c:pt>
                <c:pt idx="1486">
                  <c:v>1.3199999999999961</c:v>
                </c:pt>
                <c:pt idx="1487">
                  <c:v>1.2999999999999943</c:v>
                </c:pt>
                <c:pt idx="1488">
                  <c:v>1.4999999999999942</c:v>
                </c:pt>
                <c:pt idx="1489">
                  <c:v>1.339999999999995</c:v>
                </c:pt>
                <c:pt idx="1490">
                  <c:v>1.0399999999999949</c:v>
                </c:pt>
                <c:pt idx="1491">
                  <c:v>1.0399999999999949</c:v>
                </c:pt>
                <c:pt idx="1492">
                  <c:v>1.219999999999996</c:v>
                </c:pt>
                <c:pt idx="1493">
                  <c:v>0.83999999999999775</c:v>
                </c:pt>
                <c:pt idx="1494">
                  <c:v>0.63999999999999768</c:v>
                </c:pt>
                <c:pt idx="1495">
                  <c:v>0.67999999999999827</c:v>
                </c:pt>
                <c:pt idx="1496">
                  <c:v>0.55999999999999939</c:v>
                </c:pt>
                <c:pt idx="1497">
                  <c:v>0.81999999999999884</c:v>
                </c:pt>
                <c:pt idx="1498">
                  <c:v>1.0599999999999994</c:v>
                </c:pt>
                <c:pt idx="1499">
                  <c:v>1.3799999999999983</c:v>
                </c:pt>
                <c:pt idx="1500">
                  <c:v>1.2199999999999989</c:v>
                </c:pt>
                <c:pt idx="1501">
                  <c:v>1.3599999999999994</c:v>
                </c:pt>
                <c:pt idx="1502">
                  <c:v>0.58000000000000118</c:v>
                </c:pt>
                <c:pt idx="1503">
                  <c:v>0.49999999999999717</c:v>
                </c:pt>
                <c:pt idx="1504">
                  <c:v>0.31999999999999884</c:v>
                </c:pt>
                <c:pt idx="1505">
                  <c:v>0.98000000000000109</c:v>
                </c:pt>
                <c:pt idx="1506">
                  <c:v>1.1600000000000024</c:v>
                </c:pt>
                <c:pt idx="1507">
                  <c:v>1.7800000000000011</c:v>
                </c:pt>
                <c:pt idx="1508">
                  <c:v>1.4600000000000022</c:v>
                </c:pt>
                <c:pt idx="1509">
                  <c:v>1.6600000000000024</c:v>
                </c:pt>
                <c:pt idx="1510">
                  <c:v>1.2</c:v>
                </c:pt>
                <c:pt idx="1511">
                  <c:v>1.0799999999999983</c:v>
                </c:pt>
                <c:pt idx="1512">
                  <c:v>1.1999999999999971</c:v>
                </c:pt>
                <c:pt idx="1513">
                  <c:v>2.1199999999999988</c:v>
                </c:pt>
                <c:pt idx="1514">
                  <c:v>2.4599999999999964</c:v>
                </c:pt>
                <c:pt idx="1515">
                  <c:v>2.6199999999999988</c:v>
                </c:pt>
                <c:pt idx="1516">
                  <c:v>2.7999999999999972</c:v>
                </c:pt>
                <c:pt idx="1517">
                  <c:v>2.7199999999999989</c:v>
                </c:pt>
                <c:pt idx="1518">
                  <c:v>2.0599999999999965</c:v>
                </c:pt>
                <c:pt idx="1519">
                  <c:v>1.8599999999999994</c:v>
                </c:pt>
                <c:pt idx="1520">
                  <c:v>1.8799999999999983</c:v>
                </c:pt>
                <c:pt idx="1521">
                  <c:v>1.6199999999999988</c:v>
                </c:pt>
                <c:pt idx="1522">
                  <c:v>1.5999999999999972</c:v>
                </c:pt>
                <c:pt idx="1523">
                  <c:v>1.8800000000000012</c:v>
                </c:pt>
                <c:pt idx="1524">
                  <c:v>1.7200000000000017</c:v>
                </c:pt>
                <c:pt idx="1525">
                  <c:v>1.5600000000000023</c:v>
                </c:pt>
                <c:pt idx="1526">
                  <c:v>1.7600000000000051</c:v>
                </c:pt>
                <c:pt idx="1527">
                  <c:v>1.4000000000000086</c:v>
                </c:pt>
                <c:pt idx="1528">
                  <c:v>1.0200000000000045</c:v>
                </c:pt>
                <c:pt idx="1529">
                  <c:v>1.0200000000000045</c:v>
                </c:pt>
                <c:pt idx="1530">
                  <c:v>0.76000000000000512</c:v>
                </c:pt>
                <c:pt idx="1531">
                  <c:v>0.56000000000000227</c:v>
                </c:pt>
                <c:pt idx="1532">
                  <c:v>0.32000000000000173</c:v>
                </c:pt>
                <c:pt idx="1533">
                  <c:v>-0.11999999999999603</c:v>
                </c:pt>
                <c:pt idx="1534">
                  <c:v>-0.79999999999999716</c:v>
                </c:pt>
                <c:pt idx="1535">
                  <c:v>-1.3799999999999983</c:v>
                </c:pt>
                <c:pt idx="1536">
                  <c:v>-1.7599999999999967</c:v>
                </c:pt>
                <c:pt idx="1537">
                  <c:v>-1.7199999999999989</c:v>
                </c:pt>
                <c:pt idx="1538">
                  <c:v>-1.7</c:v>
                </c:pt>
                <c:pt idx="1539">
                  <c:v>-1.6199999999999988</c:v>
                </c:pt>
                <c:pt idx="1540">
                  <c:v>-1.7999999999999985</c:v>
                </c:pt>
                <c:pt idx="1541">
                  <c:v>-1.4399999999999991</c:v>
                </c:pt>
                <c:pt idx="1542">
                  <c:v>-1.2799999999999983</c:v>
                </c:pt>
                <c:pt idx="1543">
                  <c:v>-1.0999999999999972</c:v>
                </c:pt>
                <c:pt idx="1544">
                  <c:v>-1.259999999999998</c:v>
                </c:pt>
                <c:pt idx="1545">
                  <c:v>-0.67999999999999827</c:v>
                </c:pt>
                <c:pt idx="1546">
                  <c:v>-0.7999999999999986</c:v>
                </c:pt>
                <c:pt idx="1547">
                  <c:v>-1.5199999999999989</c:v>
                </c:pt>
                <c:pt idx="1548">
                  <c:v>-1.5</c:v>
                </c:pt>
                <c:pt idx="1549">
                  <c:v>-1.3800000000000012</c:v>
                </c:pt>
                <c:pt idx="1550">
                  <c:v>-1.6200000000000017</c:v>
                </c:pt>
                <c:pt idx="1551">
                  <c:v>-1.5600000000000009</c:v>
                </c:pt>
                <c:pt idx="1552">
                  <c:v>-1.0400000000000005</c:v>
                </c:pt>
                <c:pt idx="1553">
                  <c:v>-0.85999999999999943</c:v>
                </c:pt>
                <c:pt idx="1554">
                  <c:v>-0.41999999999999887</c:v>
                </c:pt>
                <c:pt idx="1555">
                  <c:v>6.0000000000000851E-2</c:v>
                </c:pt>
                <c:pt idx="1556">
                  <c:v>-7.999999999999971E-2</c:v>
                </c:pt>
                <c:pt idx="1557">
                  <c:v>0.22000000000000028</c:v>
                </c:pt>
                <c:pt idx="1558">
                  <c:v>0.35999999999999943</c:v>
                </c:pt>
                <c:pt idx="1559">
                  <c:v>3.9999999999999147E-2</c:v>
                </c:pt>
                <c:pt idx="1560">
                  <c:v>3.9999999999999147E-2</c:v>
                </c:pt>
                <c:pt idx="1561">
                  <c:v>0.13999999999999915</c:v>
                </c:pt>
                <c:pt idx="1562">
                  <c:v>0.13999999999999915</c:v>
                </c:pt>
                <c:pt idx="1563">
                  <c:v>0.21999999999999886</c:v>
                </c:pt>
                <c:pt idx="1564">
                  <c:v>0.51999999999999891</c:v>
                </c:pt>
                <c:pt idx="1565">
                  <c:v>0.51999999999999891</c:v>
                </c:pt>
                <c:pt idx="1566">
                  <c:v>0.67999999999999827</c:v>
                </c:pt>
                <c:pt idx="1567">
                  <c:v>0.73999999999999777</c:v>
                </c:pt>
                <c:pt idx="1568">
                  <c:v>0.73999999999999844</c:v>
                </c:pt>
                <c:pt idx="1569">
                  <c:v>1.079999999999999</c:v>
                </c:pt>
                <c:pt idx="1570">
                  <c:v>1.4199999999999995</c:v>
                </c:pt>
                <c:pt idx="1571">
                  <c:v>1.36</c:v>
                </c:pt>
                <c:pt idx="1572">
                  <c:v>1.0200000000000002</c:v>
                </c:pt>
                <c:pt idx="1573">
                  <c:v>0.82000000000000028</c:v>
                </c:pt>
                <c:pt idx="1574">
                  <c:v>0.82000000000000028</c:v>
                </c:pt>
                <c:pt idx="1575">
                  <c:v>0.48000000000000043</c:v>
                </c:pt>
                <c:pt idx="1576">
                  <c:v>0.44000000000000056</c:v>
                </c:pt>
                <c:pt idx="1577">
                  <c:v>0.86000000000000087</c:v>
                </c:pt>
                <c:pt idx="1578">
                  <c:v>1.1600000000000008</c:v>
                </c:pt>
                <c:pt idx="1579">
                  <c:v>1.1600000000000008</c:v>
                </c:pt>
                <c:pt idx="1580">
                  <c:v>1.2</c:v>
                </c:pt>
                <c:pt idx="1581">
                  <c:v>1.4599999999999995</c:v>
                </c:pt>
                <c:pt idx="1582">
                  <c:v>1.1999999999999993</c:v>
                </c:pt>
                <c:pt idx="1583">
                  <c:v>1.1999999999999993</c:v>
                </c:pt>
                <c:pt idx="1584">
                  <c:v>0.63999999999999913</c:v>
                </c:pt>
                <c:pt idx="1585">
                  <c:v>0.93999999999999984</c:v>
                </c:pt>
                <c:pt idx="1586">
                  <c:v>0.78000000000000047</c:v>
                </c:pt>
                <c:pt idx="1587">
                  <c:v>1.1400000000000006</c:v>
                </c:pt>
                <c:pt idx="1588">
                  <c:v>1.4200000000000004</c:v>
                </c:pt>
                <c:pt idx="1589">
                  <c:v>1.8800000000000003</c:v>
                </c:pt>
                <c:pt idx="1590">
                  <c:v>1.8200000000000003</c:v>
                </c:pt>
                <c:pt idx="1591">
                  <c:v>1.8799999999999997</c:v>
                </c:pt>
                <c:pt idx="1592">
                  <c:v>1.8</c:v>
                </c:pt>
                <c:pt idx="1593">
                  <c:v>1.2799999999999998</c:v>
                </c:pt>
                <c:pt idx="1594">
                  <c:v>1.36</c:v>
                </c:pt>
                <c:pt idx="1595">
                  <c:v>1.1800000000000004</c:v>
                </c:pt>
                <c:pt idx="1596">
                  <c:v>0.90000000000000069</c:v>
                </c:pt>
                <c:pt idx="1597">
                  <c:v>1.2000000000000006</c:v>
                </c:pt>
                <c:pt idx="1598">
                  <c:v>1.1000000000000008</c:v>
                </c:pt>
                <c:pt idx="1599">
                  <c:v>0.80000000000000071</c:v>
                </c:pt>
                <c:pt idx="1600">
                  <c:v>0.7</c:v>
                </c:pt>
                <c:pt idx="1601">
                  <c:v>1.2600000000000002</c:v>
                </c:pt>
                <c:pt idx="1602">
                  <c:v>0.8600000000000001</c:v>
                </c:pt>
                <c:pt idx="1603">
                  <c:v>1.2600000000000002</c:v>
                </c:pt>
                <c:pt idx="1604">
                  <c:v>1.5799999999999996</c:v>
                </c:pt>
                <c:pt idx="1605">
                  <c:v>1.6</c:v>
                </c:pt>
                <c:pt idx="1606">
                  <c:v>1.5399999999999998</c:v>
                </c:pt>
                <c:pt idx="1607">
                  <c:v>1.5399999999999998</c:v>
                </c:pt>
                <c:pt idx="1608">
                  <c:v>1.6600000000000001</c:v>
                </c:pt>
                <c:pt idx="1609">
                  <c:v>1.64</c:v>
                </c:pt>
                <c:pt idx="1610">
                  <c:v>1.6799999999999997</c:v>
                </c:pt>
                <c:pt idx="1611">
                  <c:v>1.2799999999999998</c:v>
                </c:pt>
                <c:pt idx="1612">
                  <c:v>1.1599999999999995</c:v>
                </c:pt>
                <c:pt idx="1613">
                  <c:v>0.69999999999999929</c:v>
                </c:pt>
                <c:pt idx="1614">
                  <c:v>0.59999999999999931</c:v>
                </c:pt>
                <c:pt idx="1615">
                  <c:v>0.31999999999999956</c:v>
                </c:pt>
                <c:pt idx="1616">
                  <c:v>0.53999999999999981</c:v>
                </c:pt>
                <c:pt idx="1617">
                  <c:v>0.65999999999999948</c:v>
                </c:pt>
                <c:pt idx="1618">
                  <c:v>1.0199999999999996</c:v>
                </c:pt>
                <c:pt idx="1619">
                  <c:v>0.96000000000000019</c:v>
                </c:pt>
                <c:pt idx="1620">
                  <c:v>1.4600000000000002</c:v>
                </c:pt>
                <c:pt idx="1621">
                  <c:v>1.3</c:v>
                </c:pt>
                <c:pt idx="1622">
                  <c:v>1.4400000000000006</c:v>
                </c:pt>
                <c:pt idx="1623">
                  <c:v>1.2400000000000007</c:v>
                </c:pt>
                <c:pt idx="1624">
                  <c:v>1.3200000000000003</c:v>
                </c:pt>
                <c:pt idx="1625">
                  <c:v>1.4200000000000004</c:v>
                </c:pt>
                <c:pt idx="1626">
                  <c:v>1.6600000000000001</c:v>
                </c:pt>
                <c:pt idx="1627">
                  <c:v>1.5399999999999996</c:v>
                </c:pt>
                <c:pt idx="1628">
                  <c:v>0.99999999999999967</c:v>
                </c:pt>
                <c:pt idx="1629">
                  <c:v>0.9199999999999996</c:v>
                </c:pt>
                <c:pt idx="1630">
                  <c:v>0.85999999999999943</c:v>
                </c:pt>
                <c:pt idx="1631">
                  <c:v>0.97999999999999932</c:v>
                </c:pt>
                <c:pt idx="1632">
                  <c:v>1.1199999999999997</c:v>
                </c:pt>
                <c:pt idx="1633">
                  <c:v>1.7599999999999993</c:v>
                </c:pt>
                <c:pt idx="1634">
                  <c:v>1.5999999999999992</c:v>
                </c:pt>
                <c:pt idx="1635">
                  <c:v>1.2599999999999993</c:v>
                </c:pt>
                <c:pt idx="1636">
                  <c:v>1.02</c:v>
                </c:pt>
                <c:pt idx="1637">
                  <c:v>0.90000000000000036</c:v>
                </c:pt>
                <c:pt idx="1638">
                  <c:v>0.86000000000000087</c:v>
                </c:pt>
                <c:pt idx="1639">
                  <c:v>1.0800000000000012</c:v>
                </c:pt>
                <c:pt idx="1640">
                  <c:v>1.4800000000000009</c:v>
                </c:pt>
                <c:pt idx="1641">
                  <c:v>1.7600000000000005</c:v>
                </c:pt>
                <c:pt idx="1642">
                  <c:v>1.9800000000000004</c:v>
                </c:pt>
                <c:pt idx="1643">
                  <c:v>2.0800000000000005</c:v>
                </c:pt>
                <c:pt idx="1644">
                  <c:v>2.2200000000000002</c:v>
                </c:pt>
                <c:pt idx="1645">
                  <c:v>1.98</c:v>
                </c:pt>
                <c:pt idx="1646">
                  <c:v>1.4999999999999996</c:v>
                </c:pt>
                <c:pt idx="1647">
                  <c:v>1.0599999999999994</c:v>
                </c:pt>
                <c:pt idx="1648">
                  <c:v>0.93999999999999884</c:v>
                </c:pt>
                <c:pt idx="1649">
                  <c:v>0.89999999999999891</c:v>
                </c:pt>
                <c:pt idx="1650">
                  <c:v>0.81999999999999917</c:v>
                </c:pt>
                <c:pt idx="1651">
                  <c:v>1.1800000000000002</c:v>
                </c:pt>
                <c:pt idx="1652">
                  <c:v>1.98</c:v>
                </c:pt>
                <c:pt idx="1653">
                  <c:v>2.08</c:v>
                </c:pt>
                <c:pt idx="1654">
                  <c:v>2.08</c:v>
                </c:pt>
                <c:pt idx="1655">
                  <c:v>2.5200000000000005</c:v>
                </c:pt>
                <c:pt idx="1656">
                  <c:v>2.66</c:v>
                </c:pt>
                <c:pt idx="1657">
                  <c:v>2.04</c:v>
                </c:pt>
                <c:pt idx="1658">
                  <c:v>1.8200000000000003</c:v>
                </c:pt>
                <c:pt idx="1659">
                  <c:v>1.8000000000000003</c:v>
                </c:pt>
                <c:pt idx="1660">
                  <c:v>1.6000000000000003</c:v>
                </c:pt>
                <c:pt idx="1661">
                  <c:v>1.5200000000000007</c:v>
                </c:pt>
                <c:pt idx="1662">
                  <c:v>1.4800000000000009</c:v>
                </c:pt>
                <c:pt idx="1663">
                  <c:v>1.4400000000000002</c:v>
                </c:pt>
                <c:pt idx="1664">
                  <c:v>1.5400000000000003</c:v>
                </c:pt>
                <c:pt idx="1665">
                  <c:v>1.6199999999999999</c:v>
                </c:pt>
                <c:pt idx="1666">
                  <c:v>1.2799999999999998</c:v>
                </c:pt>
                <c:pt idx="1667">
                  <c:v>1.5799999999999996</c:v>
                </c:pt>
                <c:pt idx="1668">
                  <c:v>1.6600000000000001</c:v>
                </c:pt>
                <c:pt idx="1669">
                  <c:v>1.4799999999999998</c:v>
                </c:pt>
                <c:pt idx="1670">
                  <c:v>1.06</c:v>
                </c:pt>
                <c:pt idx="1671">
                  <c:v>1.3799999999999997</c:v>
                </c:pt>
                <c:pt idx="1672">
                  <c:v>1.36</c:v>
                </c:pt>
                <c:pt idx="1673">
                  <c:v>1.2</c:v>
                </c:pt>
                <c:pt idx="1674">
                  <c:v>1.2800000000000005</c:v>
                </c:pt>
                <c:pt idx="1675">
                  <c:v>1.5800000000000005</c:v>
                </c:pt>
                <c:pt idx="1676">
                  <c:v>1.5600000000000009</c:v>
                </c:pt>
                <c:pt idx="1677">
                  <c:v>1.3400000000000005</c:v>
                </c:pt>
                <c:pt idx="1678">
                  <c:v>1.6400000000000012</c:v>
                </c:pt>
                <c:pt idx="1679">
                  <c:v>1.3200000000000016</c:v>
                </c:pt>
                <c:pt idx="1680">
                  <c:v>1.0200000000000018</c:v>
                </c:pt>
                <c:pt idx="1681">
                  <c:v>1.0600000000000016</c:v>
                </c:pt>
                <c:pt idx="1682">
                  <c:v>1.0000000000000022</c:v>
                </c:pt>
                <c:pt idx="1683">
                  <c:v>1.1600000000000015</c:v>
                </c:pt>
                <c:pt idx="1684">
                  <c:v>1.4400000000000013</c:v>
                </c:pt>
                <c:pt idx="1685">
                  <c:v>1.5600000000000009</c:v>
                </c:pt>
                <c:pt idx="1686">
                  <c:v>1.1600000000000015</c:v>
                </c:pt>
                <c:pt idx="1687">
                  <c:v>1.120000000000001</c:v>
                </c:pt>
                <c:pt idx="1688">
                  <c:v>1.0000000000000013</c:v>
                </c:pt>
                <c:pt idx="1689">
                  <c:v>0.94000000000000128</c:v>
                </c:pt>
                <c:pt idx="1690">
                  <c:v>0.52000000000000102</c:v>
                </c:pt>
                <c:pt idx="1691">
                  <c:v>0.78000000000000047</c:v>
                </c:pt>
                <c:pt idx="1692">
                  <c:v>1.2200000000000002</c:v>
                </c:pt>
                <c:pt idx="1693">
                  <c:v>0.8</c:v>
                </c:pt>
                <c:pt idx="1694">
                  <c:v>0.39999999999999963</c:v>
                </c:pt>
                <c:pt idx="1695">
                  <c:v>0.82</c:v>
                </c:pt>
                <c:pt idx="1696">
                  <c:v>0.82</c:v>
                </c:pt>
                <c:pt idx="1697">
                  <c:v>0.46000000000000013</c:v>
                </c:pt>
                <c:pt idx="1698">
                  <c:v>0.82</c:v>
                </c:pt>
                <c:pt idx="1699">
                  <c:v>0.74000000000000021</c:v>
                </c:pt>
                <c:pt idx="1700">
                  <c:v>1.3</c:v>
                </c:pt>
                <c:pt idx="1701">
                  <c:v>1.22</c:v>
                </c:pt>
                <c:pt idx="1702">
                  <c:v>1.22</c:v>
                </c:pt>
                <c:pt idx="1703">
                  <c:v>1</c:v>
                </c:pt>
                <c:pt idx="1704">
                  <c:v>1.4799999999999998</c:v>
                </c:pt>
                <c:pt idx="1705">
                  <c:v>0.87999999999999967</c:v>
                </c:pt>
                <c:pt idx="1706">
                  <c:v>0.93999999999999984</c:v>
                </c:pt>
                <c:pt idx="1707">
                  <c:v>1.3399999999999999</c:v>
                </c:pt>
                <c:pt idx="1708">
                  <c:v>1.52</c:v>
                </c:pt>
                <c:pt idx="1709">
                  <c:v>1.6400000000000001</c:v>
                </c:pt>
                <c:pt idx="1710">
                  <c:v>1.9200000000000004</c:v>
                </c:pt>
                <c:pt idx="1711">
                  <c:v>2.04</c:v>
                </c:pt>
                <c:pt idx="1712">
                  <c:v>1.8800000000000003</c:v>
                </c:pt>
                <c:pt idx="1713">
                  <c:v>1.7800000000000005</c:v>
                </c:pt>
                <c:pt idx="1714">
                  <c:v>1.3400000000000003</c:v>
                </c:pt>
                <c:pt idx="1715">
                  <c:v>1.28</c:v>
                </c:pt>
                <c:pt idx="1716">
                  <c:v>1.2600000000000002</c:v>
                </c:pt>
                <c:pt idx="1717">
                  <c:v>1.42</c:v>
                </c:pt>
                <c:pt idx="1718">
                  <c:v>1.7199999999999995</c:v>
                </c:pt>
                <c:pt idx="1719">
                  <c:v>2.0599999999999996</c:v>
                </c:pt>
                <c:pt idx="1720">
                  <c:v>2.1599999999999997</c:v>
                </c:pt>
                <c:pt idx="1721">
                  <c:v>2.2599999999999993</c:v>
                </c:pt>
                <c:pt idx="1722">
                  <c:v>1.8599999999999994</c:v>
                </c:pt>
                <c:pt idx="1723">
                  <c:v>1.6199999999999997</c:v>
                </c:pt>
                <c:pt idx="1724">
                  <c:v>1.64</c:v>
                </c:pt>
                <c:pt idx="1725">
                  <c:v>1.5999999999999996</c:v>
                </c:pt>
                <c:pt idx="1726">
                  <c:v>1.2799999999999998</c:v>
                </c:pt>
                <c:pt idx="1727">
                  <c:v>1.7399999999999998</c:v>
                </c:pt>
                <c:pt idx="1728">
                  <c:v>1.64</c:v>
                </c:pt>
                <c:pt idx="1729">
                  <c:v>1.6599999999999997</c:v>
                </c:pt>
                <c:pt idx="1730">
                  <c:v>1.6</c:v>
                </c:pt>
                <c:pt idx="1731">
                  <c:v>1.6</c:v>
                </c:pt>
                <c:pt idx="1732">
                  <c:v>1.3799999999999997</c:v>
                </c:pt>
                <c:pt idx="1733">
                  <c:v>1.4799999999999998</c:v>
                </c:pt>
                <c:pt idx="1734">
                  <c:v>1.6399999999999995</c:v>
                </c:pt>
                <c:pt idx="1735">
                  <c:v>1.6399999999999995</c:v>
                </c:pt>
                <c:pt idx="1736">
                  <c:v>1.9</c:v>
                </c:pt>
                <c:pt idx="1737">
                  <c:v>1.6</c:v>
                </c:pt>
                <c:pt idx="1738">
                  <c:v>1.6600000000000001</c:v>
                </c:pt>
                <c:pt idx="1739">
                  <c:v>1.2000000000000006</c:v>
                </c:pt>
                <c:pt idx="1740">
                  <c:v>1.3800000000000003</c:v>
                </c:pt>
                <c:pt idx="1741">
                  <c:v>1.3800000000000003</c:v>
                </c:pt>
                <c:pt idx="1742">
                  <c:v>1.4600000000000004</c:v>
                </c:pt>
                <c:pt idx="1743">
                  <c:v>1.4600000000000004</c:v>
                </c:pt>
                <c:pt idx="1744">
                  <c:v>1.9400000000000002</c:v>
                </c:pt>
                <c:pt idx="1745">
                  <c:v>1.9400000000000006</c:v>
                </c:pt>
                <c:pt idx="1746">
                  <c:v>1.7600000000000002</c:v>
                </c:pt>
                <c:pt idx="1747">
                  <c:v>2.06</c:v>
                </c:pt>
                <c:pt idx="1748">
                  <c:v>1.8400000000000003</c:v>
                </c:pt>
                <c:pt idx="1749">
                  <c:v>1.5200000000000002</c:v>
                </c:pt>
                <c:pt idx="1750">
                  <c:v>1.22</c:v>
                </c:pt>
                <c:pt idx="1751">
                  <c:v>1.36</c:v>
                </c:pt>
                <c:pt idx="1752">
                  <c:v>1.2600000000000002</c:v>
                </c:pt>
                <c:pt idx="1753">
                  <c:v>1.5000000000000004</c:v>
                </c:pt>
                <c:pt idx="1754">
                  <c:v>1.2000000000000004</c:v>
                </c:pt>
                <c:pt idx="1755">
                  <c:v>1.2200000000000006</c:v>
                </c:pt>
                <c:pt idx="1756">
                  <c:v>1.1600000000000006</c:v>
                </c:pt>
                <c:pt idx="1757">
                  <c:v>1.3600000000000005</c:v>
                </c:pt>
                <c:pt idx="1758">
                  <c:v>1.5200000000000007</c:v>
                </c:pt>
                <c:pt idx="1759">
                  <c:v>2.2400000000000002</c:v>
                </c:pt>
                <c:pt idx="1760">
                  <c:v>2.2999999999999998</c:v>
                </c:pt>
                <c:pt idx="1761">
                  <c:v>2.0599999999999996</c:v>
                </c:pt>
                <c:pt idx="1762">
                  <c:v>1.7399999999999998</c:v>
                </c:pt>
                <c:pt idx="1763">
                  <c:v>1.5799999999999994</c:v>
                </c:pt>
                <c:pt idx="1764">
                  <c:v>1.1399999999999999</c:v>
                </c:pt>
                <c:pt idx="1765">
                  <c:v>0.8</c:v>
                </c:pt>
                <c:pt idx="1766">
                  <c:v>1.0200000000000002</c:v>
                </c:pt>
                <c:pt idx="1767">
                  <c:v>0.66000000000000048</c:v>
                </c:pt>
                <c:pt idx="1768">
                  <c:v>0.2800000000000008</c:v>
                </c:pt>
                <c:pt idx="1769">
                  <c:v>0.26000000000000051</c:v>
                </c:pt>
                <c:pt idx="1770">
                  <c:v>0.52000000000000024</c:v>
                </c:pt>
                <c:pt idx="1771">
                  <c:v>0.42000000000000026</c:v>
                </c:pt>
                <c:pt idx="1772">
                  <c:v>0.65999999999999981</c:v>
                </c:pt>
                <c:pt idx="1773">
                  <c:v>1.0799999999999996</c:v>
                </c:pt>
                <c:pt idx="1774">
                  <c:v>0.96000000000000019</c:v>
                </c:pt>
                <c:pt idx="1775">
                  <c:v>1.0400000000000003</c:v>
                </c:pt>
                <c:pt idx="1776">
                  <c:v>1.2600000000000002</c:v>
                </c:pt>
                <c:pt idx="1777">
                  <c:v>1.2800000000000005</c:v>
                </c:pt>
                <c:pt idx="1778">
                  <c:v>1.3000000000000003</c:v>
                </c:pt>
                <c:pt idx="1779">
                  <c:v>1.48</c:v>
                </c:pt>
                <c:pt idx="1780">
                  <c:v>1.3000000000000003</c:v>
                </c:pt>
                <c:pt idx="1781">
                  <c:v>1.5000000000000004</c:v>
                </c:pt>
                <c:pt idx="1782">
                  <c:v>1.6</c:v>
                </c:pt>
                <c:pt idx="1783">
                  <c:v>1.52</c:v>
                </c:pt>
                <c:pt idx="1784">
                  <c:v>1.8599999999999999</c:v>
                </c:pt>
                <c:pt idx="1785">
                  <c:v>2.8399999999999994</c:v>
                </c:pt>
                <c:pt idx="1786">
                  <c:v>2.5199999999999996</c:v>
                </c:pt>
                <c:pt idx="1787">
                  <c:v>3.04</c:v>
                </c:pt>
                <c:pt idx="1788">
                  <c:v>3.1</c:v>
                </c:pt>
                <c:pt idx="1789">
                  <c:v>2.8600000000000003</c:v>
                </c:pt>
                <c:pt idx="1790">
                  <c:v>2.16</c:v>
                </c:pt>
                <c:pt idx="1791">
                  <c:v>2.34</c:v>
                </c:pt>
                <c:pt idx="1792">
                  <c:v>2.34</c:v>
                </c:pt>
                <c:pt idx="1793">
                  <c:v>2.5199999999999996</c:v>
                </c:pt>
                <c:pt idx="1794">
                  <c:v>2.4399999999999991</c:v>
                </c:pt>
                <c:pt idx="1795">
                  <c:v>2.419999999999999</c:v>
                </c:pt>
                <c:pt idx="1796">
                  <c:v>2.5399999999999991</c:v>
                </c:pt>
                <c:pt idx="1797">
                  <c:v>2.0399999999999991</c:v>
                </c:pt>
                <c:pt idx="1798">
                  <c:v>1.4199999999999995</c:v>
                </c:pt>
                <c:pt idx="1799">
                  <c:v>1.1800000000000004</c:v>
                </c:pt>
                <c:pt idx="1800">
                  <c:v>0.80000000000000071</c:v>
                </c:pt>
                <c:pt idx="1801">
                  <c:v>0.14000000000000057</c:v>
                </c:pt>
                <c:pt idx="1802">
                  <c:v>-0.4199999999999996</c:v>
                </c:pt>
                <c:pt idx="1803">
                  <c:v>-0.26000000000000012</c:v>
                </c:pt>
                <c:pt idx="1804">
                  <c:v>-0.18000000000000044</c:v>
                </c:pt>
                <c:pt idx="1805">
                  <c:v>3.9999999999999147E-2</c:v>
                </c:pt>
                <c:pt idx="1806">
                  <c:v>0.11999999999999958</c:v>
                </c:pt>
                <c:pt idx="1807">
                  <c:v>-2.0000000000000285E-2</c:v>
                </c:pt>
                <c:pt idx="1808">
                  <c:v>-0.33999999999999986</c:v>
                </c:pt>
                <c:pt idx="1809">
                  <c:v>-0.52000000000000024</c:v>
                </c:pt>
                <c:pt idx="1810">
                  <c:v>-0.67999999999999972</c:v>
                </c:pt>
                <c:pt idx="1811">
                  <c:v>-0.4799999999999997</c:v>
                </c:pt>
                <c:pt idx="1812">
                  <c:v>0.1</c:v>
                </c:pt>
                <c:pt idx="1813">
                  <c:v>0.4799999999999997</c:v>
                </c:pt>
                <c:pt idx="1814">
                  <c:v>0.95999999999999941</c:v>
                </c:pt>
                <c:pt idx="1815">
                  <c:v>1.3999999999999992</c:v>
                </c:pt>
                <c:pt idx="1816">
                  <c:v>1.5199999999999989</c:v>
                </c:pt>
                <c:pt idx="1817">
                  <c:v>1.4199999999999995</c:v>
                </c:pt>
                <c:pt idx="1818">
                  <c:v>1.7</c:v>
                </c:pt>
                <c:pt idx="1819">
                  <c:v>2.0600000000000009</c:v>
                </c:pt>
                <c:pt idx="1820">
                  <c:v>1.6600000000000008</c:v>
                </c:pt>
                <c:pt idx="1821">
                  <c:v>1.7200000000000011</c:v>
                </c:pt>
                <c:pt idx="1822">
                  <c:v>1.7200000000000002</c:v>
                </c:pt>
                <c:pt idx="1823">
                  <c:v>1.5</c:v>
                </c:pt>
                <c:pt idx="1824">
                  <c:v>1.2599999999999993</c:v>
                </c:pt>
                <c:pt idx="1825">
                  <c:v>1.44</c:v>
                </c:pt>
                <c:pt idx="1826">
                  <c:v>1.86</c:v>
                </c:pt>
                <c:pt idx="1827">
                  <c:v>2.3200000000000003</c:v>
                </c:pt>
                <c:pt idx="1828">
                  <c:v>2.2600000000000002</c:v>
                </c:pt>
                <c:pt idx="1829">
                  <c:v>2.2600000000000002</c:v>
                </c:pt>
                <c:pt idx="1830">
                  <c:v>2.2000000000000002</c:v>
                </c:pt>
                <c:pt idx="1831">
                  <c:v>1.5799999999999996</c:v>
                </c:pt>
                <c:pt idx="1832">
                  <c:v>1.1999999999999993</c:v>
                </c:pt>
                <c:pt idx="1833">
                  <c:v>1.5399999999999998</c:v>
                </c:pt>
                <c:pt idx="1834">
                  <c:v>1.2800000000000005</c:v>
                </c:pt>
                <c:pt idx="1835">
                  <c:v>1.2200000000000002</c:v>
                </c:pt>
                <c:pt idx="1836">
                  <c:v>1.1000000000000008</c:v>
                </c:pt>
                <c:pt idx="1837">
                  <c:v>1.5400000000000014</c:v>
                </c:pt>
                <c:pt idx="1838">
                  <c:v>1.0800000000000005</c:v>
                </c:pt>
                <c:pt idx="1839">
                  <c:v>1.36</c:v>
                </c:pt>
                <c:pt idx="1840">
                  <c:v>1.36</c:v>
                </c:pt>
                <c:pt idx="1841">
                  <c:v>1.7600000000000002</c:v>
                </c:pt>
                <c:pt idx="1842">
                  <c:v>0.82000000000000028</c:v>
                </c:pt>
                <c:pt idx="1843">
                  <c:v>1.0600000000000009</c:v>
                </c:pt>
                <c:pt idx="1844">
                  <c:v>0.62000000000000099</c:v>
                </c:pt>
                <c:pt idx="1845">
                  <c:v>0.80000000000000071</c:v>
                </c:pt>
                <c:pt idx="1846">
                  <c:v>0.82000000000000028</c:v>
                </c:pt>
                <c:pt idx="1847">
                  <c:v>1.2800000000000005</c:v>
                </c:pt>
                <c:pt idx="1848">
                  <c:v>1.1600000000000001</c:v>
                </c:pt>
                <c:pt idx="1849">
                  <c:v>1.1600000000000001</c:v>
                </c:pt>
                <c:pt idx="1850">
                  <c:v>0.87999999999999967</c:v>
                </c:pt>
                <c:pt idx="1851">
                  <c:v>0.7</c:v>
                </c:pt>
                <c:pt idx="1852">
                  <c:v>0.37999999999999973</c:v>
                </c:pt>
                <c:pt idx="1853">
                  <c:v>0.51999999999999957</c:v>
                </c:pt>
                <c:pt idx="1854">
                  <c:v>0.67999999999999972</c:v>
                </c:pt>
                <c:pt idx="1855">
                  <c:v>0.96000000000000019</c:v>
                </c:pt>
                <c:pt idx="1856">
                  <c:v>0.75999999999999945</c:v>
                </c:pt>
                <c:pt idx="1857">
                  <c:v>0.97999999999999976</c:v>
                </c:pt>
                <c:pt idx="1858">
                  <c:v>0.88000000000000045</c:v>
                </c:pt>
                <c:pt idx="1859">
                  <c:v>0.9199999999999996</c:v>
                </c:pt>
                <c:pt idx="1860">
                  <c:v>0.9</c:v>
                </c:pt>
                <c:pt idx="1861">
                  <c:v>0.98000000000000043</c:v>
                </c:pt>
                <c:pt idx="1862">
                  <c:v>1.2800000000000005</c:v>
                </c:pt>
                <c:pt idx="1863">
                  <c:v>1.3399999999999999</c:v>
                </c:pt>
                <c:pt idx="1864">
                  <c:v>1.2</c:v>
                </c:pt>
                <c:pt idx="1865">
                  <c:v>1.1799999999999997</c:v>
                </c:pt>
                <c:pt idx="1866">
                  <c:v>1.2599999999999993</c:v>
                </c:pt>
                <c:pt idx="1867">
                  <c:v>1.4399999999999991</c:v>
                </c:pt>
                <c:pt idx="1868">
                  <c:v>1.4999999999999993</c:v>
                </c:pt>
                <c:pt idx="1869">
                  <c:v>1.4600000000000002</c:v>
                </c:pt>
                <c:pt idx="1870">
                  <c:v>1.5399999999999998</c:v>
                </c:pt>
                <c:pt idx="1871">
                  <c:v>1.6200000000000003</c:v>
                </c:pt>
                <c:pt idx="1872">
                  <c:v>1.5200000000000002</c:v>
                </c:pt>
                <c:pt idx="1873">
                  <c:v>1.2799999999999998</c:v>
                </c:pt>
                <c:pt idx="1874">
                  <c:v>1.319999999999999</c:v>
                </c:pt>
                <c:pt idx="1875">
                  <c:v>1.1599999999999988</c:v>
                </c:pt>
                <c:pt idx="1876">
                  <c:v>1.0199999999999989</c:v>
                </c:pt>
                <c:pt idx="1877">
                  <c:v>0.53999999999999915</c:v>
                </c:pt>
                <c:pt idx="1878">
                  <c:v>0.76000000000000012</c:v>
                </c:pt>
                <c:pt idx="1879">
                  <c:v>1.2600000000000009</c:v>
                </c:pt>
                <c:pt idx="1880">
                  <c:v>1.3600000000000017</c:v>
                </c:pt>
                <c:pt idx="1881">
                  <c:v>1.620000000000001</c:v>
                </c:pt>
                <c:pt idx="1882">
                  <c:v>1.7400000000000007</c:v>
                </c:pt>
                <c:pt idx="1883">
                  <c:v>1.5399999999999998</c:v>
                </c:pt>
                <c:pt idx="1884">
                  <c:v>1.2999999999999994</c:v>
                </c:pt>
                <c:pt idx="1885">
                  <c:v>1.179999999999999</c:v>
                </c:pt>
                <c:pt idx="1886">
                  <c:v>1.3999999999999992</c:v>
                </c:pt>
                <c:pt idx="1887">
                  <c:v>1.4599999999999995</c:v>
                </c:pt>
                <c:pt idx="1888">
                  <c:v>1.4799999999999998</c:v>
                </c:pt>
                <c:pt idx="1889">
                  <c:v>1.1200000000000003</c:v>
                </c:pt>
                <c:pt idx="1890">
                  <c:v>1.2200000000000002</c:v>
                </c:pt>
                <c:pt idx="1891">
                  <c:v>0.5800000000000004</c:v>
                </c:pt>
                <c:pt idx="1892">
                  <c:v>0.86000000000000087</c:v>
                </c:pt>
                <c:pt idx="1893">
                  <c:v>0.94000000000000061</c:v>
                </c:pt>
                <c:pt idx="1894">
                  <c:v>1.2800000000000005</c:v>
                </c:pt>
                <c:pt idx="1895">
                  <c:v>1.4200000000000004</c:v>
                </c:pt>
                <c:pt idx="1896">
                  <c:v>1.8799999999999997</c:v>
                </c:pt>
                <c:pt idx="1897">
                  <c:v>2.2799999999999989</c:v>
                </c:pt>
                <c:pt idx="1898">
                  <c:v>2.1799999999999988</c:v>
                </c:pt>
                <c:pt idx="1899">
                  <c:v>1.8999999999999992</c:v>
                </c:pt>
                <c:pt idx="1900">
                  <c:v>1.7399999999999991</c:v>
                </c:pt>
                <c:pt idx="1901">
                  <c:v>1.3399999999999992</c:v>
                </c:pt>
                <c:pt idx="1902">
                  <c:v>0.9199999999999996</c:v>
                </c:pt>
                <c:pt idx="1903">
                  <c:v>1.5199999999999996</c:v>
                </c:pt>
                <c:pt idx="1904">
                  <c:v>1.5199999999999996</c:v>
                </c:pt>
                <c:pt idx="1905">
                  <c:v>1.94</c:v>
                </c:pt>
                <c:pt idx="1906">
                  <c:v>2.1399999999999997</c:v>
                </c:pt>
                <c:pt idx="1907">
                  <c:v>2.0199999999999996</c:v>
                </c:pt>
                <c:pt idx="1908">
                  <c:v>1.7200000000000002</c:v>
                </c:pt>
                <c:pt idx="1909">
                  <c:v>1.8599999999999994</c:v>
                </c:pt>
                <c:pt idx="1910">
                  <c:v>1.1999999999999993</c:v>
                </c:pt>
                <c:pt idx="1911">
                  <c:v>1.0799999999999996</c:v>
                </c:pt>
                <c:pt idx="1912">
                  <c:v>1.0199999999999996</c:v>
                </c:pt>
                <c:pt idx="1913">
                  <c:v>0.89999999999999925</c:v>
                </c:pt>
                <c:pt idx="1914">
                  <c:v>1.0199999999999996</c:v>
                </c:pt>
                <c:pt idx="1915">
                  <c:v>0.92000000000000026</c:v>
                </c:pt>
                <c:pt idx="1916">
                  <c:v>0.67999999999999972</c:v>
                </c:pt>
                <c:pt idx="1917">
                  <c:v>0.96000000000000019</c:v>
                </c:pt>
                <c:pt idx="1918">
                  <c:v>1.2600000000000002</c:v>
                </c:pt>
                <c:pt idx="1919">
                  <c:v>1.1400000000000006</c:v>
                </c:pt>
                <c:pt idx="1920">
                  <c:v>1.3</c:v>
                </c:pt>
                <c:pt idx="1921">
                  <c:v>1.6800000000000004</c:v>
                </c:pt>
                <c:pt idx="1922">
                  <c:v>1.4600000000000002</c:v>
                </c:pt>
                <c:pt idx="1923">
                  <c:v>1.1800000000000004</c:v>
                </c:pt>
                <c:pt idx="1924">
                  <c:v>1.2400000000000007</c:v>
                </c:pt>
                <c:pt idx="1925">
                  <c:v>1.4000000000000008</c:v>
                </c:pt>
                <c:pt idx="1926">
                  <c:v>1.5200000000000002</c:v>
                </c:pt>
                <c:pt idx="1927">
                  <c:v>1.7400000000000007</c:v>
                </c:pt>
                <c:pt idx="1928">
                  <c:v>1.6400000000000006</c:v>
                </c:pt>
                <c:pt idx="1929">
                  <c:v>1.8200000000000003</c:v>
                </c:pt>
                <c:pt idx="1930">
                  <c:v>2</c:v>
                </c:pt>
                <c:pt idx="1931">
                  <c:v>1.86</c:v>
                </c:pt>
                <c:pt idx="1932">
                  <c:v>1.86</c:v>
                </c:pt>
                <c:pt idx="1933">
                  <c:v>1.8799999999999997</c:v>
                </c:pt>
                <c:pt idx="1934">
                  <c:v>1.3799999999999997</c:v>
                </c:pt>
                <c:pt idx="1935">
                  <c:v>1</c:v>
                </c:pt>
                <c:pt idx="1936">
                  <c:v>0.9</c:v>
                </c:pt>
                <c:pt idx="1937">
                  <c:v>1.1200000000000003</c:v>
                </c:pt>
                <c:pt idx="1938">
                  <c:v>1.2400000000000007</c:v>
                </c:pt>
                <c:pt idx="1939">
                  <c:v>1.8600000000000008</c:v>
                </c:pt>
                <c:pt idx="1940">
                  <c:v>2.0200000000000009</c:v>
                </c:pt>
                <c:pt idx="1941">
                  <c:v>2.2000000000000015</c:v>
                </c:pt>
                <c:pt idx="1942">
                  <c:v>1.6600000000000008</c:v>
                </c:pt>
                <c:pt idx="1943">
                  <c:v>1.4200000000000004</c:v>
                </c:pt>
                <c:pt idx="1944">
                  <c:v>1.1799999999999997</c:v>
                </c:pt>
                <c:pt idx="1945">
                  <c:v>1.2399999999999998</c:v>
                </c:pt>
                <c:pt idx="1946">
                  <c:v>1.2399999999999998</c:v>
                </c:pt>
                <c:pt idx="1947">
                  <c:v>1.06</c:v>
                </c:pt>
                <c:pt idx="1948">
                  <c:v>1.120000000000001</c:v>
                </c:pt>
                <c:pt idx="1949">
                  <c:v>1.1400000000000012</c:v>
                </c:pt>
                <c:pt idx="1950">
                  <c:v>1.0400000000000014</c:v>
                </c:pt>
                <c:pt idx="1951">
                  <c:v>0.92000000000000104</c:v>
                </c:pt>
                <c:pt idx="1952">
                  <c:v>1.2800000000000011</c:v>
                </c:pt>
                <c:pt idx="1953">
                  <c:v>1.5000000000000007</c:v>
                </c:pt>
                <c:pt idx="1954">
                  <c:v>1.3400000000000005</c:v>
                </c:pt>
                <c:pt idx="1955">
                  <c:v>1.6</c:v>
                </c:pt>
                <c:pt idx="1956">
                  <c:v>1.1600000000000001</c:v>
                </c:pt>
                <c:pt idx="1957">
                  <c:v>1</c:v>
                </c:pt>
                <c:pt idx="1958">
                  <c:v>0.7</c:v>
                </c:pt>
                <c:pt idx="1959">
                  <c:v>0.52000000000000024</c:v>
                </c:pt>
                <c:pt idx="1960">
                  <c:v>0.26000000000000012</c:v>
                </c:pt>
                <c:pt idx="1961">
                  <c:v>0.78000000000000047</c:v>
                </c:pt>
                <c:pt idx="1962">
                  <c:v>0.92000000000000026</c:v>
                </c:pt>
                <c:pt idx="1963">
                  <c:v>0.92000000000000026</c:v>
                </c:pt>
                <c:pt idx="1964">
                  <c:v>1.1600000000000001</c:v>
                </c:pt>
                <c:pt idx="1965">
                  <c:v>1.0200000000000002</c:v>
                </c:pt>
                <c:pt idx="1966">
                  <c:v>0.62000000000000033</c:v>
                </c:pt>
                <c:pt idx="1967">
                  <c:v>0.72000000000000031</c:v>
                </c:pt>
                <c:pt idx="1968">
                  <c:v>0.74000000000000055</c:v>
                </c:pt>
                <c:pt idx="1969">
                  <c:v>0.32000000000000028</c:v>
                </c:pt>
                <c:pt idx="1970">
                  <c:v>0.5</c:v>
                </c:pt>
                <c:pt idx="1971">
                  <c:v>0.4799999999999997</c:v>
                </c:pt>
                <c:pt idx="1972">
                  <c:v>7.999999999999971E-2</c:v>
                </c:pt>
                <c:pt idx="1973">
                  <c:v>3.9999999999999147E-2</c:v>
                </c:pt>
                <c:pt idx="1974">
                  <c:v>0.15999999999999942</c:v>
                </c:pt>
                <c:pt idx="1975">
                  <c:v>0</c:v>
                </c:pt>
                <c:pt idx="1976">
                  <c:v>0.13999999999999985</c:v>
                </c:pt>
                <c:pt idx="1977">
                  <c:v>0.23999999999999985</c:v>
                </c:pt>
                <c:pt idx="1978">
                  <c:v>0.38000000000000045</c:v>
                </c:pt>
                <c:pt idx="1979">
                  <c:v>3.9999999999999855E-2</c:v>
                </c:pt>
                <c:pt idx="1980">
                  <c:v>-7.1054273576010023E-16</c:v>
                </c:pt>
                <c:pt idx="1981">
                  <c:v>3.9999999999999855E-2</c:v>
                </c:pt>
                <c:pt idx="1982">
                  <c:v>0.13999999999999985</c:v>
                </c:pt>
                <c:pt idx="1983">
                  <c:v>0.37999999999999973</c:v>
                </c:pt>
                <c:pt idx="1984">
                  <c:v>0.83999999999999986</c:v>
                </c:pt>
                <c:pt idx="1985">
                  <c:v>0.96000000000000085</c:v>
                </c:pt>
                <c:pt idx="1986">
                  <c:v>0.86000000000000087</c:v>
                </c:pt>
                <c:pt idx="1987">
                  <c:v>0.56000000000000083</c:v>
                </c:pt>
                <c:pt idx="1988">
                  <c:v>0.46000000000000013</c:v>
                </c:pt>
                <c:pt idx="1989">
                  <c:v>-3.9999999999999147E-2</c:v>
                </c:pt>
                <c:pt idx="1990">
                  <c:v>-0.27999999999999969</c:v>
                </c:pt>
                <c:pt idx="1991">
                  <c:v>-0.2</c:v>
                </c:pt>
                <c:pt idx="1992">
                  <c:v>0</c:v>
                </c:pt>
                <c:pt idx="1993">
                  <c:v>-0.3</c:v>
                </c:pt>
                <c:pt idx="1994">
                  <c:v>-8.0000000000000432E-2</c:v>
                </c:pt>
                <c:pt idx="1995">
                  <c:v>-2.0000000000000996E-2</c:v>
                </c:pt>
                <c:pt idx="1996">
                  <c:v>5.9999999999998721E-2</c:v>
                </c:pt>
                <c:pt idx="1997">
                  <c:v>-0.18000000000000113</c:v>
                </c:pt>
                <c:pt idx="1998">
                  <c:v>-0.18000000000000113</c:v>
                </c:pt>
                <c:pt idx="1999">
                  <c:v>0.1799999999999983</c:v>
                </c:pt>
                <c:pt idx="2000">
                  <c:v>0.27999999999999903</c:v>
                </c:pt>
                <c:pt idx="2001">
                  <c:v>-0.22000000000000028</c:v>
                </c:pt>
                <c:pt idx="2002">
                  <c:v>-4.000000000000057E-2</c:v>
                </c:pt>
                <c:pt idx="2003">
                  <c:v>0.27999999999999969</c:v>
                </c:pt>
                <c:pt idx="2004">
                  <c:v>0.36000000000000015</c:v>
                </c:pt>
                <c:pt idx="2005">
                  <c:v>0.56000000000000016</c:v>
                </c:pt>
                <c:pt idx="2006">
                  <c:v>0.73999999999999988</c:v>
                </c:pt>
                <c:pt idx="2007">
                  <c:v>0.74000000000000055</c:v>
                </c:pt>
                <c:pt idx="2008">
                  <c:v>0.7600000000000009</c:v>
                </c:pt>
                <c:pt idx="2009">
                  <c:v>0.46000000000000085</c:v>
                </c:pt>
                <c:pt idx="2010">
                  <c:v>0.44000000000000056</c:v>
                </c:pt>
                <c:pt idx="2011">
                  <c:v>0.78000000000000047</c:v>
                </c:pt>
                <c:pt idx="2012">
                  <c:v>0.77999999999999969</c:v>
                </c:pt>
                <c:pt idx="2013">
                  <c:v>0.37999999999999973</c:v>
                </c:pt>
                <c:pt idx="2014">
                  <c:v>0.37999999999999973</c:v>
                </c:pt>
                <c:pt idx="2015">
                  <c:v>0.37999999999999973</c:v>
                </c:pt>
                <c:pt idx="2016">
                  <c:v>0.35999999999999943</c:v>
                </c:pt>
                <c:pt idx="2017">
                  <c:v>0.33999999999999914</c:v>
                </c:pt>
                <c:pt idx="2018">
                  <c:v>0.69999999999999929</c:v>
                </c:pt>
                <c:pt idx="2019">
                  <c:v>0.6399999999999999</c:v>
                </c:pt>
                <c:pt idx="2020">
                  <c:v>0.57999999999999974</c:v>
                </c:pt>
                <c:pt idx="2021">
                  <c:v>0.44000000000000056</c:v>
                </c:pt>
                <c:pt idx="2022">
                  <c:v>0.70000000000000073</c:v>
                </c:pt>
                <c:pt idx="2023">
                  <c:v>0.56000000000000016</c:v>
                </c:pt>
                <c:pt idx="2024">
                  <c:v>0.96000000000000019</c:v>
                </c:pt>
                <c:pt idx="2025">
                  <c:v>1.2200000000000002</c:v>
                </c:pt>
                <c:pt idx="2026">
                  <c:v>1.6199999999999997</c:v>
                </c:pt>
                <c:pt idx="2027">
                  <c:v>1.64</c:v>
                </c:pt>
                <c:pt idx="2028">
                  <c:v>1.9199999999999995</c:v>
                </c:pt>
                <c:pt idx="2029">
                  <c:v>1.9799999999999991</c:v>
                </c:pt>
                <c:pt idx="2030">
                  <c:v>1.819999999999999</c:v>
                </c:pt>
                <c:pt idx="2031">
                  <c:v>1.9199999999999988</c:v>
                </c:pt>
                <c:pt idx="2032">
                  <c:v>1.5599999999999987</c:v>
                </c:pt>
                <c:pt idx="2033">
                  <c:v>1.5599999999999994</c:v>
                </c:pt>
                <c:pt idx="2034">
                  <c:v>0.8</c:v>
                </c:pt>
                <c:pt idx="2035">
                  <c:v>0.67999999999999972</c:v>
                </c:pt>
                <c:pt idx="2036">
                  <c:v>0.61999999999999955</c:v>
                </c:pt>
                <c:pt idx="2037">
                  <c:v>1.2599999999999993</c:v>
                </c:pt>
                <c:pt idx="2038">
                  <c:v>0.97999999999999898</c:v>
                </c:pt>
                <c:pt idx="2039">
                  <c:v>1.6199999999999981</c:v>
                </c:pt>
                <c:pt idx="2040">
                  <c:v>1.5199999999999982</c:v>
                </c:pt>
                <c:pt idx="2041">
                  <c:v>1.4799999999999991</c:v>
                </c:pt>
                <c:pt idx="2042">
                  <c:v>1.0199999999999996</c:v>
                </c:pt>
                <c:pt idx="2043">
                  <c:v>0.8</c:v>
                </c:pt>
                <c:pt idx="2044">
                  <c:v>0.5800000000000004</c:v>
                </c:pt>
                <c:pt idx="2045">
                  <c:v>0.70000000000000073</c:v>
                </c:pt>
                <c:pt idx="2046">
                  <c:v>0.28000000000000042</c:v>
                </c:pt>
                <c:pt idx="2047">
                  <c:v>0.16000000000000014</c:v>
                </c:pt>
                <c:pt idx="2048">
                  <c:v>0.43999999999999984</c:v>
                </c:pt>
                <c:pt idx="2049">
                  <c:v>0.8600000000000001</c:v>
                </c:pt>
                <c:pt idx="2050">
                  <c:v>0.88000000000000045</c:v>
                </c:pt>
                <c:pt idx="2051">
                  <c:v>1.1400000000000006</c:v>
                </c:pt>
                <c:pt idx="2052">
                  <c:v>1.4800000000000004</c:v>
                </c:pt>
                <c:pt idx="2053">
                  <c:v>1.6000000000000008</c:v>
                </c:pt>
                <c:pt idx="2054">
                  <c:v>1.6000000000000008</c:v>
                </c:pt>
                <c:pt idx="2055">
                  <c:v>1.9400000000000013</c:v>
                </c:pt>
                <c:pt idx="2056">
                  <c:v>1.8800000000000012</c:v>
                </c:pt>
                <c:pt idx="2057">
                  <c:v>1.5000000000000022</c:v>
                </c:pt>
                <c:pt idx="2058">
                  <c:v>0.96000000000000085</c:v>
                </c:pt>
                <c:pt idx="2059">
                  <c:v>0.78000000000000114</c:v>
                </c:pt>
                <c:pt idx="2060">
                  <c:v>0.16000000000000086</c:v>
                </c:pt>
                <c:pt idx="2061">
                  <c:v>2.0000000000000996E-2</c:v>
                </c:pt>
                <c:pt idx="2062">
                  <c:v>0.16000000000000014</c:v>
                </c:pt>
                <c:pt idx="2063">
                  <c:v>0.3400000000000013</c:v>
                </c:pt>
                <c:pt idx="2064">
                  <c:v>0.12000000000000099</c:v>
                </c:pt>
                <c:pt idx="2065">
                  <c:v>0.22000000000000028</c:v>
                </c:pt>
                <c:pt idx="2066">
                  <c:v>0.21999999999999958</c:v>
                </c:pt>
                <c:pt idx="2067">
                  <c:v>0.13999999999999915</c:v>
                </c:pt>
                <c:pt idx="2068">
                  <c:v>0.19999999999999857</c:v>
                </c:pt>
                <c:pt idx="2069">
                  <c:v>0.29999999999999788</c:v>
                </c:pt>
                <c:pt idx="2070">
                  <c:v>3.999999999999844E-2</c:v>
                </c:pt>
                <c:pt idx="2071">
                  <c:v>9.9999999999998576E-2</c:v>
                </c:pt>
                <c:pt idx="2072">
                  <c:v>0.55999999999999872</c:v>
                </c:pt>
                <c:pt idx="2073">
                  <c:v>0.53999999999999915</c:v>
                </c:pt>
                <c:pt idx="2074">
                  <c:v>0.87999999999999967</c:v>
                </c:pt>
                <c:pt idx="2075">
                  <c:v>1.1999999999999993</c:v>
                </c:pt>
                <c:pt idx="2076">
                  <c:v>0.77999999999999903</c:v>
                </c:pt>
                <c:pt idx="2077">
                  <c:v>0.51999999999999957</c:v>
                </c:pt>
                <c:pt idx="2078">
                  <c:v>0.35999999999999943</c:v>
                </c:pt>
                <c:pt idx="2079">
                  <c:v>0.13999999999999915</c:v>
                </c:pt>
                <c:pt idx="2080">
                  <c:v>0.17999999999999972</c:v>
                </c:pt>
                <c:pt idx="2081">
                  <c:v>0.68000000000000038</c:v>
                </c:pt>
                <c:pt idx="2082">
                  <c:v>0.8</c:v>
                </c:pt>
                <c:pt idx="2083">
                  <c:v>1.1200000000000003</c:v>
                </c:pt>
                <c:pt idx="2084">
                  <c:v>0.66000000000000014</c:v>
                </c:pt>
                <c:pt idx="2085">
                  <c:v>0.56000000000000016</c:v>
                </c:pt>
                <c:pt idx="2086">
                  <c:v>0.33999999999999986</c:v>
                </c:pt>
                <c:pt idx="2087">
                  <c:v>0</c:v>
                </c:pt>
                <c:pt idx="2088">
                  <c:v>0.1</c:v>
                </c:pt>
                <c:pt idx="2089">
                  <c:v>0.6</c:v>
                </c:pt>
                <c:pt idx="2090">
                  <c:v>0.66000000000000014</c:v>
                </c:pt>
                <c:pt idx="2091">
                  <c:v>1.0799999999999996</c:v>
                </c:pt>
                <c:pt idx="2092">
                  <c:v>1.2200000000000002</c:v>
                </c:pt>
                <c:pt idx="2093">
                  <c:v>1.3200000000000003</c:v>
                </c:pt>
                <c:pt idx="2094">
                  <c:v>0.96000000000000019</c:v>
                </c:pt>
                <c:pt idx="2095">
                  <c:v>1.0599999999999994</c:v>
                </c:pt>
                <c:pt idx="2096">
                  <c:v>0.52000000000000024</c:v>
                </c:pt>
                <c:pt idx="2097">
                  <c:v>0.7399999999999991</c:v>
                </c:pt>
                <c:pt idx="2098">
                  <c:v>0.65999999999999948</c:v>
                </c:pt>
                <c:pt idx="2099">
                  <c:v>0.7</c:v>
                </c:pt>
                <c:pt idx="2100">
                  <c:v>0.67999999999999972</c:v>
                </c:pt>
                <c:pt idx="2101">
                  <c:v>1.0399999999999991</c:v>
                </c:pt>
                <c:pt idx="2102">
                  <c:v>0.93999999999999984</c:v>
                </c:pt>
                <c:pt idx="2103">
                  <c:v>0.81999999999999962</c:v>
                </c:pt>
                <c:pt idx="2104">
                  <c:v>1.0399999999999991</c:v>
                </c:pt>
                <c:pt idx="2105">
                  <c:v>0.73999999999999988</c:v>
                </c:pt>
                <c:pt idx="2106">
                  <c:v>0.83999999999999986</c:v>
                </c:pt>
                <c:pt idx="2107">
                  <c:v>0.93999999999999984</c:v>
                </c:pt>
                <c:pt idx="2108">
                  <c:v>1.1200000000000003</c:v>
                </c:pt>
                <c:pt idx="2109">
                  <c:v>1.2000000000000006</c:v>
                </c:pt>
                <c:pt idx="2110">
                  <c:v>1.4400000000000006</c:v>
                </c:pt>
                <c:pt idx="2111">
                  <c:v>1.1800000000000004</c:v>
                </c:pt>
                <c:pt idx="2112">
                  <c:v>0.85999999999999943</c:v>
                </c:pt>
                <c:pt idx="2113">
                  <c:v>0.91999999999999882</c:v>
                </c:pt>
                <c:pt idx="2114">
                  <c:v>1.1999999999999993</c:v>
                </c:pt>
                <c:pt idx="2115">
                  <c:v>1.0199999999999996</c:v>
                </c:pt>
                <c:pt idx="2116">
                  <c:v>1.2599999999999987</c:v>
                </c:pt>
                <c:pt idx="2117">
                  <c:v>1.44</c:v>
                </c:pt>
                <c:pt idx="2118">
                  <c:v>0.8</c:v>
                </c:pt>
                <c:pt idx="2119">
                  <c:v>3.9999999999999147E-2</c:v>
                </c:pt>
                <c:pt idx="2120">
                  <c:v>0.1799999999999983</c:v>
                </c:pt>
                <c:pt idx="2121">
                  <c:v>-4.000000000000057E-2</c:v>
                </c:pt>
                <c:pt idx="2122">
                  <c:v>-0.38000000000000111</c:v>
                </c:pt>
                <c:pt idx="2123">
                  <c:v>-0.12000000000000029</c:v>
                </c:pt>
                <c:pt idx="2124">
                  <c:v>0.1</c:v>
                </c:pt>
                <c:pt idx="2125">
                  <c:v>-5.9999999999999429E-2</c:v>
                </c:pt>
                <c:pt idx="2126">
                  <c:v>-0.37999999999999901</c:v>
                </c:pt>
                <c:pt idx="2127">
                  <c:v>-0.53999999999999848</c:v>
                </c:pt>
                <c:pt idx="2128">
                  <c:v>-0.43999999999999917</c:v>
                </c:pt>
                <c:pt idx="2129">
                  <c:v>-0.21999999999999958</c:v>
                </c:pt>
                <c:pt idx="2130">
                  <c:v>-0.11999999999999958</c:v>
                </c:pt>
                <c:pt idx="2131">
                  <c:v>7.999999999999971E-2</c:v>
                </c:pt>
                <c:pt idx="2132">
                  <c:v>0.35999999999999943</c:v>
                </c:pt>
                <c:pt idx="2133">
                  <c:v>0.17999999999999899</c:v>
                </c:pt>
                <c:pt idx="2134">
                  <c:v>-0.14000000000000057</c:v>
                </c:pt>
                <c:pt idx="2135">
                  <c:v>5.9999999999999429E-2</c:v>
                </c:pt>
                <c:pt idx="2136">
                  <c:v>0.29999999999999927</c:v>
                </c:pt>
                <c:pt idx="2137">
                  <c:v>-4.000000000000057E-2</c:v>
                </c:pt>
                <c:pt idx="2138">
                  <c:v>-0.36000000000000015</c:v>
                </c:pt>
                <c:pt idx="2139">
                  <c:v>-0.56000000000000016</c:v>
                </c:pt>
                <c:pt idx="2140">
                  <c:v>-0.8600000000000001</c:v>
                </c:pt>
                <c:pt idx="2141">
                  <c:v>-0.77999999999999969</c:v>
                </c:pt>
                <c:pt idx="2142">
                  <c:v>-0.22000000000000028</c:v>
                </c:pt>
                <c:pt idx="2143">
                  <c:v>0.11999999999999958</c:v>
                </c:pt>
                <c:pt idx="2144">
                  <c:v>0.67999999999999972</c:v>
                </c:pt>
                <c:pt idx="2145">
                  <c:v>0.8</c:v>
                </c:pt>
                <c:pt idx="2146">
                  <c:v>0.62000000000000033</c:v>
                </c:pt>
                <c:pt idx="2147">
                  <c:v>0.64000000000000057</c:v>
                </c:pt>
                <c:pt idx="2148">
                  <c:v>0.54000000000000059</c:v>
                </c:pt>
                <c:pt idx="2149">
                  <c:v>4.000000000000057E-2</c:v>
                </c:pt>
                <c:pt idx="2150">
                  <c:v>0.53999999999999981</c:v>
                </c:pt>
                <c:pt idx="2151">
                  <c:v>0.63999999999999913</c:v>
                </c:pt>
                <c:pt idx="2152">
                  <c:v>0.33999999999999914</c:v>
                </c:pt>
                <c:pt idx="2153">
                  <c:v>0.21999999999999958</c:v>
                </c:pt>
                <c:pt idx="2154">
                  <c:v>0.15999999999999942</c:v>
                </c:pt>
                <c:pt idx="2155">
                  <c:v>-0.53999999999999981</c:v>
                </c:pt>
                <c:pt idx="2156">
                  <c:v>-0.65999999999999948</c:v>
                </c:pt>
                <c:pt idx="2157">
                  <c:v>-0.51999999999999891</c:v>
                </c:pt>
                <c:pt idx="2158">
                  <c:v>-0.33999999999999914</c:v>
                </c:pt>
                <c:pt idx="2159">
                  <c:v>1.4210854715202005E-15</c:v>
                </c:pt>
                <c:pt idx="2160">
                  <c:v>8.000000000000114E-2</c:v>
                </c:pt>
                <c:pt idx="2161">
                  <c:v>2.0000000000000996E-2</c:v>
                </c:pt>
                <c:pt idx="2162">
                  <c:v>0.14000000000000057</c:v>
                </c:pt>
                <c:pt idx="2163">
                  <c:v>0.13999999999999985</c:v>
                </c:pt>
                <c:pt idx="2164">
                  <c:v>-7.1054273576010023E-16</c:v>
                </c:pt>
                <c:pt idx="2165">
                  <c:v>9.9999999999999284E-2</c:v>
                </c:pt>
                <c:pt idx="2166">
                  <c:v>-7.1054273576010023E-16</c:v>
                </c:pt>
                <c:pt idx="2167">
                  <c:v>-0.34000000000000058</c:v>
                </c:pt>
                <c:pt idx="2168">
                  <c:v>-0.22000000000000028</c:v>
                </c:pt>
                <c:pt idx="2169">
                  <c:v>0.16000000000000014</c:v>
                </c:pt>
                <c:pt idx="2170">
                  <c:v>4.000000000000057E-2</c:v>
                </c:pt>
                <c:pt idx="2171">
                  <c:v>0.40000000000000069</c:v>
                </c:pt>
                <c:pt idx="2172">
                  <c:v>0.48000000000000043</c:v>
                </c:pt>
                <c:pt idx="2173">
                  <c:v>4.000000000000057E-2</c:v>
                </c:pt>
                <c:pt idx="2174">
                  <c:v>-0.43999999999999984</c:v>
                </c:pt>
                <c:pt idx="2175">
                  <c:v>-8.0000000000000432E-2</c:v>
                </c:pt>
                <c:pt idx="2176">
                  <c:v>0.11999999999999958</c:v>
                </c:pt>
                <c:pt idx="2177">
                  <c:v>0.33999999999999986</c:v>
                </c:pt>
                <c:pt idx="2178">
                  <c:v>0.62000000000000033</c:v>
                </c:pt>
                <c:pt idx="2179">
                  <c:v>0.84000000000000052</c:v>
                </c:pt>
                <c:pt idx="2180">
                  <c:v>0.28000000000000114</c:v>
                </c:pt>
                <c:pt idx="2181">
                  <c:v>-9.9999999999998576E-2</c:v>
                </c:pt>
                <c:pt idx="2182">
                  <c:v>-0.39999999999999858</c:v>
                </c:pt>
                <c:pt idx="2183">
                  <c:v>-0.33999999999999914</c:v>
                </c:pt>
                <c:pt idx="2184">
                  <c:v>-0.33999999999999914</c:v>
                </c:pt>
                <c:pt idx="2185">
                  <c:v>0.12000000000000029</c:v>
                </c:pt>
                <c:pt idx="2186">
                  <c:v>0.13999999999999985</c:v>
                </c:pt>
                <c:pt idx="2187">
                  <c:v>0.45999999999999941</c:v>
                </c:pt>
                <c:pt idx="2188">
                  <c:v>0.31999999999999956</c:v>
                </c:pt>
                <c:pt idx="2189">
                  <c:v>0.51999999999999957</c:v>
                </c:pt>
                <c:pt idx="2190">
                  <c:v>0.59999999999999931</c:v>
                </c:pt>
                <c:pt idx="2191">
                  <c:v>0.69999999999999929</c:v>
                </c:pt>
                <c:pt idx="2192">
                  <c:v>0.77999999999999969</c:v>
                </c:pt>
                <c:pt idx="2193">
                  <c:v>0.93999999999999984</c:v>
                </c:pt>
                <c:pt idx="2194">
                  <c:v>0.83999999999999919</c:v>
                </c:pt>
                <c:pt idx="2195">
                  <c:v>0.49999999999999928</c:v>
                </c:pt>
                <c:pt idx="2196">
                  <c:v>3.9999999999999147E-2</c:v>
                </c:pt>
                <c:pt idx="2197">
                  <c:v>-0.48000000000000115</c:v>
                </c:pt>
                <c:pt idx="2198">
                  <c:v>-0.50000000000000067</c:v>
                </c:pt>
                <c:pt idx="2199">
                  <c:v>-0.6399999999999999</c:v>
                </c:pt>
                <c:pt idx="2200">
                  <c:v>-0.53999999999999915</c:v>
                </c:pt>
                <c:pt idx="2201">
                  <c:v>-0.71999999999999886</c:v>
                </c:pt>
                <c:pt idx="2202">
                  <c:v>-0.53999999999999915</c:v>
                </c:pt>
                <c:pt idx="2203">
                  <c:v>-0.53999999999999915</c:v>
                </c:pt>
                <c:pt idx="2204">
                  <c:v>-0.73999999999999988</c:v>
                </c:pt>
                <c:pt idx="2205">
                  <c:v>-0.6</c:v>
                </c:pt>
                <c:pt idx="2206">
                  <c:v>0</c:v>
                </c:pt>
                <c:pt idx="2207">
                  <c:v>0.12000000000000029</c:v>
                </c:pt>
                <c:pt idx="2208">
                  <c:v>0.31999999999999956</c:v>
                </c:pt>
                <c:pt idx="2209">
                  <c:v>0.67999999999999972</c:v>
                </c:pt>
                <c:pt idx="2210">
                  <c:v>0.51999999999999957</c:v>
                </c:pt>
                <c:pt idx="2211">
                  <c:v>0.15999999999999942</c:v>
                </c:pt>
                <c:pt idx="2212">
                  <c:v>-4.000000000000057E-2</c:v>
                </c:pt>
                <c:pt idx="2213">
                  <c:v>-0.28000000000000042</c:v>
                </c:pt>
                <c:pt idx="2214">
                  <c:v>-0.37999999999999973</c:v>
                </c:pt>
                <c:pt idx="2215">
                  <c:v>-0.67999999999999972</c:v>
                </c:pt>
                <c:pt idx="2216">
                  <c:v>-0.53999999999999981</c:v>
                </c:pt>
                <c:pt idx="2217">
                  <c:v>-0.31999999999999956</c:v>
                </c:pt>
                <c:pt idx="2218">
                  <c:v>-0.45999999999999941</c:v>
                </c:pt>
                <c:pt idx="2219">
                  <c:v>-0.5800000000000004</c:v>
                </c:pt>
                <c:pt idx="2220">
                  <c:v>-0.12000000000000029</c:v>
                </c:pt>
                <c:pt idx="2221">
                  <c:v>-7.999999999999971E-2</c:v>
                </c:pt>
                <c:pt idx="2222">
                  <c:v>2.0000000000000285E-2</c:v>
                </c:pt>
                <c:pt idx="2223">
                  <c:v>0.32000000000000028</c:v>
                </c:pt>
                <c:pt idx="2224">
                  <c:v>0.64000000000000057</c:v>
                </c:pt>
                <c:pt idx="2225">
                  <c:v>0.82000000000000028</c:v>
                </c:pt>
                <c:pt idx="2226">
                  <c:v>0.8600000000000001</c:v>
                </c:pt>
                <c:pt idx="2227">
                  <c:v>0.81999999999999962</c:v>
                </c:pt>
                <c:pt idx="2228">
                  <c:v>0.81999999999999962</c:v>
                </c:pt>
                <c:pt idx="2229">
                  <c:v>0.4799999999999997</c:v>
                </c:pt>
                <c:pt idx="2230">
                  <c:v>0.25999999999999945</c:v>
                </c:pt>
                <c:pt idx="2231">
                  <c:v>-4.000000000000057E-2</c:v>
                </c:pt>
                <c:pt idx="2232">
                  <c:v>-0.26000000000000012</c:v>
                </c:pt>
                <c:pt idx="2233">
                  <c:v>-0.3</c:v>
                </c:pt>
                <c:pt idx="2234">
                  <c:v>-0.24000000000000057</c:v>
                </c:pt>
                <c:pt idx="2235">
                  <c:v>-2.0000000000000285E-2</c:v>
                </c:pt>
                <c:pt idx="2236">
                  <c:v>0.21999999999999958</c:v>
                </c:pt>
                <c:pt idx="2237">
                  <c:v>0.3999999999999993</c:v>
                </c:pt>
                <c:pt idx="2238">
                  <c:v>0.7399999999999991</c:v>
                </c:pt>
                <c:pt idx="2239">
                  <c:v>0.53999999999999981</c:v>
                </c:pt>
                <c:pt idx="2240">
                  <c:v>-0.1</c:v>
                </c:pt>
                <c:pt idx="2241">
                  <c:v>3.9999999999999855E-2</c:v>
                </c:pt>
                <c:pt idx="2242">
                  <c:v>3.9999999999999855E-2</c:v>
                </c:pt>
                <c:pt idx="2243">
                  <c:v>-0.22000000000000028</c:v>
                </c:pt>
                <c:pt idx="2244">
                  <c:v>-8.0000000000000432E-2</c:v>
                </c:pt>
                <c:pt idx="2245">
                  <c:v>0.21999999999999886</c:v>
                </c:pt>
                <c:pt idx="2246">
                  <c:v>0.21999999999999958</c:v>
                </c:pt>
                <c:pt idx="2247">
                  <c:v>0.32000000000000028</c:v>
                </c:pt>
                <c:pt idx="2248">
                  <c:v>8.0000000000000432E-2</c:v>
                </c:pt>
                <c:pt idx="2249">
                  <c:v>0.16000000000000086</c:v>
                </c:pt>
                <c:pt idx="2250">
                  <c:v>0.28000000000000114</c:v>
                </c:pt>
                <c:pt idx="2251">
                  <c:v>0.28000000000000114</c:v>
                </c:pt>
                <c:pt idx="2252">
                  <c:v>0.220000000000001</c:v>
                </c:pt>
                <c:pt idx="2253">
                  <c:v>0.72000000000000097</c:v>
                </c:pt>
                <c:pt idx="2254">
                  <c:v>0.98000000000000043</c:v>
                </c:pt>
                <c:pt idx="2255">
                  <c:v>0.9200000000000006</c:v>
                </c:pt>
                <c:pt idx="2256">
                  <c:v>0.91999999999999993</c:v>
                </c:pt>
                <c:pt idx="2257">
                  <c:v>0.95999999999999974</c:v>
                </c:pt>
                <c:pt idx="2258">
                  <c:v>0.83999999999999986</c:v>
                </c:pt>
                <c:pt idx="2259">
                  <c:v>0.76000000000000012</c:v>
                </c:pt>
                <c:pt idx="2260">
                  <c:v>0.78</c:v>
                </c:pt>
                <c:pt idx="2261">
                  <c:v>0.61999999999999988</c:v>
                </c:pt>
                <c:pt idx="2262">
                  <c:v>0.4599999999999998</c:v>
                </c:pt>
                <c:pt idx="2263">
                  <c:v>0.55999999999999983</c:v>
                </c:pt>
                <c:pt idx="2264">
                  <c:v>0.65999999999999981</c:v>
                </c:pt>
                <c:pt idx="2265">
                  <c:v>0.7</c:v>
                </c:pt>
                <c:pt idx="2266">
                  <c:v>1.1000000000000003</c:v>
                </c:pt>
                <c:pt idx="2267">
                  <c:v>1.3400000000000003</c:v>
                </c:pt>
                <c:pt idx="2268">
                  <c:v>0.98000000000000043</c:v>
                </c:pt>
                <c:pt idx="2269">
                  <c:v>0.60000000000000075</c:v>
                </c:pt>
                <c:pt idx="2270">
                  <c:v>0.62000000000000066</c:v>
                </c:pt>
                <c:pt idx="2271">
                  <c:v>0.34000000000000058</c:v>
                </c:pt>
                <c:pt idx="2272">
                  <c:v>0.24000000000000057</c:v>
                </c:pt>
                <c:pt idx="2273">
                  <c:v>7.1054273576010023E-16</c:v>
                </c:pt>
                <c:pt idx="2274">
                  <c:v>-3.9999999999999147E-2</c:v>
                </c:pt>
                <c:pt idx="2275">
                  <c:v>-0.11999999999999886</c:v>
                </c:pt>
                <c:pt idx="2276">
                  <c:v>-7.9999999999999002E-2</c:v>
                </c:pt>
                <c:pt idx="2277">
                  <c:v>-0.41999999999999887</c:v>
                </c:pt>
                <c:pt idx="2278">
                  <c:v>-0.49999999999999928</c:v>
                </c:pt>
                <c:pt idx="2279">
                  <c:v>-0.28000000000000042</c:v>
                </c:pt>
                <c:pt idx="2280">
                  <c:v>-0.42000000000000098</c:v>
                </c:pt>
                <c:pt idx="2281">
                  <c:v>-0.44000000000000056</c:v>
                </c:pt>
                <c:pt idx="2282">
                  <c:v>-0.14000000000000057</c:v>
                </c:pt>
                <c:pt idx="2283">
                  <c:v>0.51999999999999957</c:v>
                </c:pt>
                <c:pt idx="2284">
                  <c:v>0.81999999999999962</c:v>
                </c:pt>
                <c:pt idx="2285">
                  <c:v>1.2200000000000002</c:v>
                </c:pt>
                <c:pt idx="2286">
                  <c:v>1.2</c:v>
                </c:pt>
                <c:pt idx="2287">
                  <c:v>1.2399999999999998</c:v>
                </c:pt>
                <c:pt idx="2288">
                  <c:v>1.1399999999999999</c:v>
                </c:pt>
                <c:pt idx="2289">
                  <c:v>1.0400000000000005</c:v>
                </c:pt>
                <c:pt idx="2290">
                  <c:v>1.44</c:v>
                </c:pt>
                <c:pt idx="2291">
                  <c:v>1.2200000000000002</c:v>
                </c:pt>
                <c:pt idx="2292">
                  <c:v>1.4000000000000008</c:v>
                </c:pt>
                <c:pt idx="2293">
                  <c:v>1.5600000000000009</c:v>
                </c:pt>
                <c:pt idx="2294">
                  <c:v>1.4200000000000006</c:v>
                </c:pt>
                <c:pt idx="2295">
                  <c:v>1.1200000000000014</c:v>
                </c:pt>
                <c:pt idx="2296">
                  <c:v>1.4600000000000013</c:v>
                </c:pt>
                <c:pt idx="2297">
                  <c:v>1.2800000000000007</c:v>
                </c:pt>
                <c:pt idx="2298">
                  <c:v>0.9200000000000006</c:v>
                </c:pt>
                <c:pt idx="2299">
                  <c:v>1.0400000000000005</c:v>
                </c:pt>
                <c:pt idx="2300">
                  <c:v>0.78000000000000047</c:v>
                </c:pt>
                <c:pt idx="2301">
                  <c:v>0.8</c:v>
                </c:pt>
                <c:pt idx="2302">
                  <c:v>0.83999999999999986</c:v>
                </c:pt>
                <c:pt idx="2303">
                  <c:v>0.89999999999999925</c:v>
                </c:pt>
                <c:pt idx="2304">
                  <c:v>0.91999999999999882</c:v>
                </c:pt>
                <c:pt idx="2305">
                  <c:v>0.63999999999999846</c:v>
                </c:pt>
                <c:pt idx="2306">
                  <c:v>0.83999999999999841</c:v>
                </c:pt>
                <c:pt idx="2307">
                  <c:v>0.71999999999999886</c:v>
                </c:pt>
                <c:pt idx="2308">
                  <c:v>0.69999999999999929</c:v>
                </c:pt>
                <c:pt idx="2309">
                  <c:v>0.48000000000000043</c:v>
                </c:pt>
                <c:pt idx="2310">
                  <c:v>0.7</c:v>
                </c:pt>
                <c:pt idx="2311">
                  <c:v>0.16000000000000014</c:v>
                </c:pt>
                <c:pt idx="2312">
                  <c:v>0.26000000000000012</c:v>
                </c:pt>
                <c:pt idx="2313">
                  <c:v>0.46000000000000013</c:v>
                </c:pt>
                <c:pt idx="2314">
                  <c:v>0.69999999999999929</c:v>
                </c:pt>
                <c:pt idx="2315">
                  <c:v>0.8</c:v>
                </c:pt>
                <c:pt idx="2316">
                  <c:v>0.96000000000000019</c:v>
                </c:pt>
                <c:pt idx="2317">
                  <c:v>1.1199999999999997</c:v>
                </c:pt>
                <c:pt idx="2318">
                  <c:v>1.1399999999999999</c:v>
                </c:pt>
                <c:pt idx="2319">
                  <c:v>1.0200000000000002</c:v>
                </c:pt>
                <c:pt idx="2320">
                  <c:v>1</c:v>
                </c:pt>
                <c:pt idx="2321">
                  <c:v>1.2</c:v>
                </c:pt>
                <c:pt idx="2322">
                  <c:v>0.90000000000000069</c:v>
                </c:pt>
                <c:pt idx="2323">
                  <c:v>0.66000000000000014</c:v>
                </c:pt>
                <c:pt idx="2324">
                  <c:v>0.71999999999999953</c:v>
                </c:pt>
                <c:pt idx="2325">
                  <c:v>1</c:v>
                </c:pt>
                <c:pt idx="2326">
                  <c:v>1.1399999999999999</c:v>
                </c:pt>
                <c:pt idx="2327">
                  <c:v>1.5999999999999992</c:v>
                </c:pt>
                <c:pt idx="2328">
                  <c:v>1.7799999999999998</c:v>
                </c:pt>
                <c:pt idx="2329">
                  <c:v>1.86</c:v>
                </c:pt>
                <c:pt idx="2330">
                  <c:v>1.4</c:v>
                </c:pt>
                <c:pt idx="2331">
                  <c:v>1.0799999999999996</c:v>
                </c:pt>
                <c:pt idx="2332">
                  <c:v>0.72000000000000031</c:v>
                </c:pt>
                <c:pt idx="2333">
                  <c:v>0.6</c:v>
                </c:pt>
                <c:pt idx="2334">
                  <c:v>0.43999999999999984</c:v>
                </c:pt>
                <c:pt idx="2335">
                  <c:v>0.23999999999999985</c:v>
                </c:pt>
                <c:pt idx="2336">
                  <c:v>0.42000000000000026</c:v>
                </c:pt>
                <c:pt idx="2337">
                  <c:v>0.5</c:v>
                </c:pt>
                <c:pt idx="2338">
                  <c:v>0.6399999999999999</c:v>
                </c:pt>
                <c:pt idx="2339">
                  <c:v>0.64000000000000057</c:v>
                </c:pt>
                <c:pt idx="2340">
                  <c:v>1.1400000000000006</c:v>
                </c:pt>
                <c:pt idx="2341">
                  <c:v>1.3</c:v>
                </c:pt>
                <c:pt idx="2342">
                  <c:v>1.3799999999999997</c:v>
                </c:pt>
                <c:pt idx="2343">
                  <c:v>1.36</c:v>
                </c:pt>
                <c:pt idx="2344">
                  <c:v>1.4199999999999995</c:v>
                </c:pt>
                <c:pt idx="2345">
                  <c:v>1.7199999999999995</c:v>
                </c:pt>
                <c:pt idx="2346">
                  <c:v>1.4</c:v>
                </c:pt>
                <c:pt idx="2347">
                  <c:v>1.36</c:v>
                </c:pt>
                <c:pt idx="2348">
                  <c:v>1.4600000000000002</c:v>
                </c:pt>
                <c:pt idx="2349">
                  <c:v>1.8200000000000003</c:v>
                </c:pt>
                <c:pt idx="2350">
                  <c:v>1.1200000000000003</c:v>
                </c:pt>
                <c:pt idx="2351">
                  <c:v>1.6800000000000004</c:v>
                </c:pt>
                <c:pt idx="2352">
                  <c:v>1.86</c:v>
                </c:pt>
                <c:pt idx="2353">
                  <c:v>1.7400000000000007</c:v>
                </c:pt>
                <c:pt idx="2354">
                  <c:v>1.0800000000000005</c:v>
                </c:pt>
                <c:pt idx="2355">
                  <c:v>1.2800000000000005</c:v>
                </c:pt>
                <c:pt idx="2356">
                  <c:v>0.8</c:v>
                </c:pt>
                <c:pt idx="2357">
                  <c:v>0.48000000000000043</c:v>
                </c:pt>
                <c:pt idx="2358">
                  <c:v>0.8</c:v>
                </c:pt>
                <c:pt idx="2359">
                  <c:v>1.2599999999999993</c:v>
                </c:pt>
                <c:pt idx="2360">
                  <c:v>1.2199999999999989</c:v>
                </c:pt>
                <c:pt idx="2361">
                  <c:v>1.2999999999999985</c:v>
                </c:pt>
                <c:pt idx="2362">
                  <c:v>1.3399999999999985</c:v>
                </c:pt>
                <c:pt idx="2363">
                  <c:v>0.99999999999999856</c:v>
                </c:pt>
                <c:pt idx="2364">
                  <c:v>0.89999999999999925</c:v>
                </c:pt>
                <c:pt idx="2365">
                  <c:v>1.2199999999999995</c:v>
                </c:pt>
                <c:pt idx="2366">
                  <c:v>1.1200000000000003</c:v>
                </c:pt>
                <c:pt idx="2367">
                  <c:v>1.3800000000000003</c:v>
                </c:pt>
                <c:pt idx="2368">
                  <c:v>1.6</c:v>
                </c:pt>
                <c:pt idx="2369">
                  <c:v>1.2799999999999998</c:v>
                </c:pt>
                <c:pt idx="2370">
                  <c:v>0.9199999999999996</c:v>
                </c:pt>
                <c:pt idx="2371">
                  <c:v>1.5</c:v>
                </c:pt>
                <c:pt idx="2372">
                  <c:v>1.1399999999999999</c:v>
                </c:pt>
                <c:pt idx="2373">
                  <c:v>0.82000000000000028</c:v>
                </c:pt>
                <c:pt idx="2374">
                  <c:v>1.2400000000000007</c:v>
                </c:pt>
                <c:pt idx="2375">
                  <c:v>1.420000000000001</c:v>
                </c:pt>
                <c:pt idx="2376">
                  <c:v>0.8600000000000001</c:v>
                </c:pt>
                <c:pt idx="2377">
                  <c:v>0.96000000000000019</c:v>
                </c:pt>
                <c:pt idx="2378">
                  <c:v>1.1799999999999997</c:v>
                </c:pt>
                <c:pt idx="2379">
                  <c:v>1.0799999999999996</c:v>
                </c:pt>
                <c:pt idx="2380">
                  <c:v>1.8599999999999994</c:v>
                </c:pt>
                <c:pt idx="2381">
                  <c:v>2.0999999999999992</c:v>
                </c:pt>
                <c:pt idx="2382">
                  <c:v>2.2599999999999993</c:v>
                </c:pt>
                <c:pt idx="2383">
                  <c:v>2.4599999999999995</c:v>
                </c:pt>
                <c:pt idx="2384">
                  <c:v>2.2599999999999993</c:v>
                </c:pt>
                <c:pt idx="2385">
                  <c:v>1.4599999999999995</c:v>
                </c:pt>
                <c:pt idx="2386">
                  <c:v>1.1399999999999999</c:v>
                </c:pt>
                <c:pt idx="2387">
                  <c:v>0.93999999999999984</c:v>
                </c:pt>
                <c:pt idx="2388">
                  <c:v>0.82000000000000028</c:v>
                </c:pt>
                <c:pt idx="2389">
                  <c:v>0.72000000000000031</c:v>
                </c:pt>
                <c:pt idx="2390">
                  <c:v>0.54000000000000059</c:v>
                </c:pt>
                <c:pt idx="2391">
                  <c:v>0.72000000000000097</c:v>
                </c:pt>
                <c:pt idx="2392">
                  <c:v>0.80000000000000071</c:v>
                </c:pt>
                <c:pt idx="2393">
                  <c:v>0.44000000000000056</c:v>
                </c:pt>
                <c:pt idx="2394">
                  <c:v>0.74000000000000055</c:v>
                </c:pt>
                <c:pt idx="2395">
                  <c:v>0.84000000000000052</c:v>
                </c:pt>
                <c:pt idx="2396">
                  <c:v>0.88000000000000045</c:v>
                </c:pt>
                <c:pt idx="2397">
                  <c:v>1.3600000000000008</c:v>
                </c:pt>
                <c:pt idx="2398">
                  <c:v>1.9200000000000004</c:v>
                </c:pt>
                <c:pt idx="2399">
                  <c:v>2.2600000000000002</c:v>
                </c:pt>
                <c:pt idx="2400">
                  <c:v>2.5</c:v>
                </c:pt>
                <c:pt idx="2401">
                  <c:v>2.6799999999999997</c:v>
                </c:pt>
                <c:pt idx="2402">
                  <c:v>2.3199999999999994</c:v>
                </c:pt>
                <c:pt idx="2403">
                  <c:v>2</c:v>
                </c:pt>
                <c:pt idx="2404">
                  <c:v>1.7799999999999998</c:v>
                </c:pt>
                <c:pt idx="2405">
                  <c:v>1.8199999999999996</c:v>
                </c:pt>
                <c:pt idx="2406">
                  <c:v>1.5199999999999996</c:v>
                </c:pt>
                <c:pt idx="2407">
                  <c:v>1.3199999999999996</c:v>
                </c:pt>
                <c:pt idx="2408">
                  <c:v>1.5199999999999996</c:v>
                </c:pt>
                <c:pt idx="2409">
                  <c:v>1.5199999999999996</c:v>
                </c:pt>
                <c:pt idx="2410">
                  <c:v>1.64</c:v>
                </c:pt>
                <c:pt idx="2411">
                  <c:v>1.7</c:v>
                </c:pt>
                <c:pt idx="2412">
                  <c:v>2.0799999999999996</c:v>
                </c:pt>
                <c:pt idx="2413">
                  <c:v>1.86</c:v>
                </c:pt>
                <c:pt idx="2414">
                  <c:v>2.0400000000000005</c:v>
                </c:pt>
                <c:pt idx="2415">
                  <c:v>2.0200000000000005</c:v>
                </c:pt>
                <c:pt idx="2416">
                  <c:v>2.2000000000000002</c:v>
                </c:pt>
                <c:pt idx="2417">
                  <c:v>2.0000000000000009</c:v>
                </c:pt>
                <c:pt idx="2418">
                  <c:v>2.1800000000000006</c:v>
                </c:pt>
                <c:pt idx="2419">
                  <c:v>1.7399999999999998</c:v>
                </c:pt>
                <c:pt idx="2420">
                  <c:v>1.5</c:v>
                </c:pt>
                <c:pt idx="2421">
                  <c:v>1.2399999999999998</c:v>
                </c:pt>
                <c:pt idx="2422">
                  <c:v>1.5</c:v>
                </c:pt>
                <c:pt idx="2423">
                  <c:v>1.2200000000000002</c:v>
                </c:pt>
                <c:pt idx="2424">
                  <c:v>1.4200000000000004</c:v>
                </c:pt>
                <c:pt idx="2425">
                  <c:v>1.7200000000000002</c:v>
                </c:pt>
                <c:pt idx="2426">
                  <c:v>2.3400000000000007</c:v>
                </c:pt>
                <c:pt idx="2427">
                  <c:v>2.1799999999999997</c:v>
                </c:pt>
                <c:pt idx="2428">
                  <c:v>2.1199999999999988</c:v>
                </c:pt>
                <c:pt idx="2429">
                  <c:v>2.3599999999999985</c:v>
                </c:pt>
                <c:pt idx="2430">
                  <c:v>2.1599999999999988</c:v>
                </c:pt>
                <c:pt idx="2431">
                  <c:v>1.579999999999999</c:v>
                </c:pt>
                <c:pt idx="2432">
                  <c:v>1.379999999999999</c:v>
                </c:pt>
                <c:pt idx="2433">
                  <c:v>1.6399999999999992</c:v>
                </c:pt>
                <c:pt idx="2434">
                  <c:v>1.3999999999999992</c:v>
                </c:pt>
                <c:pt idx="2435">
                  <c:v>1.1199999999999988</c:v>
                </c:pt>
                <c:pt idx="2436">
                  <c:v>1.1399999999999983</c:v>
                </c:pt>
                <c:pt idx="2437">
                  <c:v>1.2799999999999989</c:v>
                </c:pt>
                <c:pt idx="2438">
                  <c:v>1.2999999999999994</c:v>
                </c:pt>
                <c:pt idx="2439">
                  <c:v>1.5199999999999996</c:v>
                </c:pt>
                <c:pt idx="2440">
                  <c:v>1.8799999999999997</c:v>
                </c:pt>
                <c:pt idx="2441">
                  <c:v>1.8200000000000003</c:v>
                </c:pt>
                <c:pt idx="2442">
                  <c:v>1.6200000000000003</c:v>
                </c:pt>
                <c:pt idx="2443">
                  <c:v>1.3400000000000005</c:v>
                </c:pt>
                <c:pt idx="2444">
                  <c:v>1.2800000000000011</c:v>
                </c:pt>
                <c:pt idx="2445">
                  <c:v>1.3200000000000016</c:v>
                </c:pt>
                <c:pt idx="2446">
                  <c:v>1.180000000000001</c:v>
                </c:pt>
                <c:pt idx="2447">
                  <c:v>1.4400000000000006</c:v>
                </c:pt>
                <c:pt idx="2448">
                  <c:v>1.4800000000000004</c:v>
                </c:pt>
                <c:pt idx="2449">
                  <c:v>1.2600000000000002</c:v>
                </c:pt>
                <c:pt idx="2450">
                  <c:v>1.1800000000000004</c:v>
                </c:pt>
                <c:pt idx="2451">
                  <c:v>1.6400000000000006</c:v>
                </c:pt>
                <c:pt idx="2452">
                  <c:v>1.6000000000000014</c:v>
                </c:pt>
                <c:pt idx="2453">
                  <c:v>1.8200000000000016</c:v>
                </c:pt>
                <c:pt idx="2454">
                  <c:v>2.0200000000000018</c:v>
                </c:pt>
                <c:pt idx="2455">
                  <c:v>1.820000000000001</c:v>
                </c:pt>
                <c:pt idx="2456">
                  <c:v>1.4000000000000015</c:v>
                </c:pt>
                <c:pt idx="2457">
                  <c:v>1.0600000000000009</c:v>
                </c:pt>
                <c:pt idx="2458">
                  <c:v>1.0000000000000007</c:v>
                </c:pt>
                <c:pt idx="2459">
                  <c:v>0.86000000000000087</c:v>
                </c:pt>
                <c:pt idx="2460">
                  <c:v>1.5000000000000013</c:v>
                </c:pt>
                <c:pt idx="2461">
                  <c:v>1.820000000000001</c:v>
                </c:pt>
                <c:pt idx="2462">
                  <c:v>2.0600000000000009</c:v>
                </c:pt>
                <c:pt idx="2463">
                  <c:v>2.3000000000000007</c:v>
                </c:pt>
                <c:pt idx="2464">
                  <c:v>2.660000000000001</c:v>
                </c:pt>
                <c:pt idx="2465">
                  <c:v>2.1</c:v>
                </c:pt>
                <c:pt idx="2466">
                  <c:v>1.9799999999999998</c:v>
                </c:pt>
                <c:pt idx="2467">
                  <c:v>1.9600000000000002</c:v>
                </c:pt>
                <c:pt idx="2468">
                  <c:v>1.44</c:v>
                </c:pt>
                <c:pt idx="2469">
                  <c:v>1.2399999999999991</c:v>
                </c:pt>
                <c:pt idx="2470">
                  <c:v>1.6199999999999997</c:v>
                </c:pt>
                <c:pt idx="2471">
                  <c:v>1.9800000000000004</c:v>
                </c:pt>
                <c:pt idx="2472">
                  <c:v>2.2000000000000002</c:v>
                </c:pt>
                <c:pt idx="2473">
                  <c:v>2.3600000000000003</c:v>
                </c:pt>
                <c:pt idx="2474">
                  <c:v>2.2999999999999998</c:v>
                </c:pt>
                <c:pt idx="2475">
                  <c:v>1.9799999999999998</c:v>
                </c:pt>
                <c:pt idx="2476">
                  <c:v>1.7399999999999991</c:v>
                </c:pt>
                <c:pt idx="2477">
                  <c:v>1.7599999999999993</c:v>
                </c:pt>
                <c:pt idx="2478">
                  <c:v>1.9999999999999993</c:v>
                </c:pt>
                <c:pt idx="2479">
                  <c:v>1.9799999999999998</c:v>
                </c:pt>
                <c:pt idx="2480">
                  <c:v>2.0400000000000005</c:v>
                </c:pt>
                <c:pt idx="2481">
                  <c:v>1.5400000000000005</c:v>
                </c:pt>
                <c:pt idx="2482">
                  <c:v>1.3800000000000003</c:v>
                </c:pt>
                <c:pt idx="2483">
                  <c:v>1.2400000000000007</c:v>
                </c:pt>
                <c:pt idx="2484">
                  <c:v>1.2</c:v>
                </c:pt>
                <c:pt idx="2485">
                  <c:v>1.6799999999999984</c:v>
                </c:pt>
                <c:pt idx="2486">
                  <c:v>2.0199999999999987</c:v>
                </c:pt>
                <c:pt idx="2487">
                  <c:v>1.7199999999999989</c:v>
                </c:pt>
                <c:pt idx="2488">
                  <c:v>1.819999999999999</c:v>
                </c:pt>
                <c:pt idx="2489">
                  <c:v>2.0999999999999988</c:v>
                </c:pt>
                <c:pt idx="2490">
                  <c:v>1.7599999999999993</c:v>
                </c:pt>
                <c:pt idx="2491">
                  <c:v>1.9199999999999988</c:v>
                </c:pt>
                <c:pt idx="2492">
                  <c:v>2.4999999999999987</c:v>
                </c:pt>
                <c:pt idx="2493">
                  <c:v>2.5599999999999978</c:v>
                </c:pt>
                <c:pt idx="2494">
                  <c:v>2.5799999999999996</c:v>
                </c:pt>
                <c:pt idx="2495">
                  <c:v>2.7199999999999989</c:v>
                </c:pt>
                <c:pt idx="2496">
                  <c:v>2.7199999999999989</c:v>
                </c:pt>
                <c:pt idx="2497">
                  <c:v>2.7</c:v>
                </c:pt>
                <c:pt idx="2498">
                  <c:v>2.6400000000000006</c:v>
                </c:pt>
                <c:pt idx="2499">
                  <c:v>2.1599999999999993</c:v>
                </c:pt>
                <c:pt idx="2500">
                  <c:v>2.1599999999999993</c:v>
                </c:pt>
                <c:pt idx="2501">
                  <c:v>2.2999999999999998</c:v>
                </c:pt>
                <c:pt idx="2502">
                  <c:v>2.0999999999999988</c:v>
                </c:pt>
                <c:pt idx="2503">
                  <c:v>1.7399999999999978</c:v>
                </c:pt>
                <c:pt idx="2504">
                  <c:v>1.959999999999998</c:v>
                </c:pt>
                <c:pt idx="2505">
                  <c:v>1.4999999999999987</c:v>
                </c:pt>
                <c:pt idx="2506">
                  <c:v>1.0799999999999983</c:v>
                </c:pt>
                <c:pt idx="2507">
                  <c:v>0.89999999999999858</c:v>
                </c:pt>
                <c:pt idx="2508">
                  <c:v>1.5599999999999994</c:v>
                </c:pt>
                <c:pt idx="2509">
                  <c:v>1.3599999999999994</c:v>
                </c:pt>
                <c:pt idx="2510">
                  <c:v>1.8400000000000005</c:v>
                </c:pt>
                <c:pt idx="2511">
                  <c:v>2.4</c:v>
                </c:pt>
                <c:pt idx="2512">
                  <c:v>2.7</c:v>
                </c:pt>
                <c:pt idx="2513">
                  <c:v>2.0600000000000009</c:v>
                </c:pt>
                <c:pt idx="2514">
                  <c:v>1.5000000000000013</c:v>
                </c:pt>
                <c:pt idx="2515">
                  <c:v>0.86000000000000087</c:v>
                </c:pt>
                <c:pt idx="2516">
                  <c:v>0.34000000000000058</c:v>
                </c:pt>
                <c:pt idx="2517">
                  <c:v>0.24000000000000057</c:v>
                </c:pt>
                <c:pt idx="2518">
                  <c:v>2.0000000000000285E-2</c:v>
                </c:pt>
                <c:pt idx="2519">
                  <c:v>0.44000000000000056</c:v>
                </c:pt>
                <c:pt idx="2520">
                  <c:v>0.84000000000000052</c:v>
                </c:pt>
                <c:pt idx="2521">
                  <c:v>1.1200000000000017</c:v>
                </c:pt>
                <c:pt idx="2522">
                  <c:v>0.86000000000000232</c:v>
                </c:pt>
                <c:pt idx="2523">
                  <c:v>1.2600000000000009</c:v>
                </c:pt>
                <c:pt idx="2524">
                  <c:v>1.1200000000000003</c:v>
                </c:pt>
                <c:pt idx="2525">
                  <c:v>1.3400000000000005</c:v>
                </c:pt>
                <c:pt idx="2526">
                  <c:v>1.1599999999999995</c:v>
                </c:pt>
                <c:pt idx="2527">
                  <c:v>1.1399999999999992</c:v>
                </c:pt>
                <c:pt idx="2528">
                  <c:v>1.5400000000000005</c:v>
                </c:pt>
                <c:pt idx="2529">
                  <c:v>1.6599999999999995</c:v>
                </c:pt>
                <c:pt idx="2530">
                  <c:v>0.95999999999999941</c:v>
                </c:pt>
                <c:pt idx="2531">
                  <c:v>0.67999999999999972</c:v>
                </c:pt>
                <c:pt idx="2532">
                  <c:v>0.9</c:v>
                </c:pt>
                <c:pt idx="2533">
                  <c:v>0.35999999999999943</c:v>
                </c:pt>
                <c:pt idx="2534">
                  <c:v>0.32000000000000028</c:v>
                </c:pt>
                <c:pt idx="2535">
                  <c:v>0.7399999999999991</c:v>
                </c:pt>
                <c:pt idx="2536">
                  <c:v>0.95999999999999941</c:v>
                </c:pt>
                <c:pt idx="2537">
                  <c:v>1.0999999999999985</c:v>
                </c:pt>
                <c:pt idx="2538">
                  <c:v>1.319999999999999</c:v>
                </c:pt>
                <c:pt idx="2539">
                  <c:v>1.6799999999999984</c:v>
                </c:pt>
                <c:pt idx="2540">
                  <c:v>1.4199999999999988</c:v>
                </c:pt>
                <c:pt idx="2541">
                  <c:v>1.3599999999999994</c:v>
                </c:pt>
                <c:pt idx="2542">
                  <c:v>1.0400000000000005</c:v>
                </c:pt>
                <c:pt idx="2543">
                  <c:v>1.3200000000000003</c:v>
                </c:pt>
                <c:pt idx="2544">
                  <c:v>1</c:v>
                </c:pt>
                <c:pt idx="2545">
                  <c:v>0.84000000000000052</c:v>
                </c:pt>
                <c:pt idx="2546">
                  <c:v>1.1600000000000008</c:v>
                </c:pt>
                <c:pt idx="2547">
                  <c:v>1.2599999999999993</c:v>
                </c:pt>
                <c:pt idx="2548">
                  <c:v>1.0599999999999994</c:v>
                </c:pt>
                <c:pt idx="2549">
                  <c:v>1.3</c:v>
                </c:pt>
                <c:pt idx="2550">
                  <c:v>1.6399999999999992</c:v>
                </c:pt>
                <c:pt idx="2551">
                  <c:v>1.4399999999999977</c:v>
                </c:pt>
                <c:pt idx="2552">
                  <c:v>1.5799999999999983</c:v>
                </c:pt>
                <c:pt idx="2553">
                  <c:v>1.8799999999999983</c:v>
                </c:pt>
                <c:pt idx="2554">
                  <c:v>1.5999999999999985</c:v>
                </c:pt>
                <c:pt idx="2555">
                  <c:v>1.7999999999999985</c:v>
                </c:pt>
                <c:pt idx="2556">
                  <c:v>1.8599999999999994</c:v>
                </c:pt>
                <c:pt idx="2557">
                  <c:v>1.7599999999999993</c:v>
                </c:pt>
                <c:pt idx="2558">
                  <c:v>1.6</c:v>
                </c:pt>
                <c:pt idx="2559">
                  <c:v>2</c:v>
                </c:pt>
                <c:pt idx="2560">
                  <c:v>2.080000000000001</c:v>
                </c:pt>
                <c:pt idx="2561">
                  <c:v>2.160000000000001</c:v>
                </c:pt>
                <c:pt idx="2562">
                  <c:v>1.9400000000000019</c:v>
                </c:pt>
                <c:pt idx="2563">
                  <c:v>1.6800000000000026</c:v>
                </c:pt>
                <c:pt idx="2564">
                  <c:v>1.7800000000000025</c:v>
                </c:pt>
                <c:pt idx="2565">
                  <c:v>1.1600000000000024</c:v>
                </c:pt>
                <c:pt idx="2566">
                  <c:v>1.0800000000000025</c:v>
                </c:pt>
                <c:pt idx="2567">
                  <c:v>1.240000000000002</c:v>
                </c:pt>
                <c:pt idx="2568">
                  <c:v>1.3600000000000008</c:v>
                </c:pt>
                <c:pt idx="2569">
                  <c:v>0.98000000000000109</c:v>
                </c:pt>
                <c:pt idx="2570">
                  <c:v>1.2</c:v>
                </c:pt>
                <c:pt idx="2571">
                  <c:v>1.3799999999999997</c:v>
                </c:pt>
                <c:pt idx="2572">
                  <c:v>1.4599999999999995</c:v>
                </c:pt>
                <c:pt idx="2573">
                  <c:v>1.1799999999999997</c:v>
                </c:pt>
                <c:pt idx="2574">
                  <c:v>1.1199999999999988</c:v>
                </c:pt>
                <c:pt idx="2575">
                  <c:v>1.6799999999999997</c:v>
                </c:pt>
                <c:pt idx="2576">
                  <c:v>1.5399999999999991</c:v>
                </c:pt>
                <c:pt idx="2577">
                  <c:v>1.4200000000000004</c:v>
                </c:pt>
                <c:pt idx="2578">
                  <c:v>1.6200000000000003</c:v>
                </c:pt>
                <c:pt idx="2579">
                  <c:v>1.7200000000000017</c:v>
                </c:pt>
                <c:pt idx="2580">
                  <c:v>1.3200000000000016</c:v>
                </c:pt>
                <c:pt idx="2581">
                  <c:v>1.2200000000000031</c:v>
                </c:pt>
                <c:pt idx="2582">
                  <c:v>1.1200000000000017</c:v>
                </c:pt>
                <c:pt idx="2583">
                  <c:v>0.80000000000000138</c:v>
                </c:pt>
                <c:pt idx="2584">
                  <c:v>1.0600000000000009</c:v>
                </c:pt>
                <c:pt idx="2585">
                  <c:v>0.6</c:v>
                </c:pt>
                <c:pt idx="2586">
                  <c:v>0.7399999999999991</c:v>
                </c:pt>
                <c:pt idx="2587">
                  <c:v>0.85999999999999943</c:v>
                </c:pt>
                <c:pt idx="2588">
                  <c:v>1.3799999999999997</c:v>
                </c:pt>
                <c:pt idx="2589">
                  <c:v>1.2799999999999998</c:v>
                </c:pt>
                <c:pt idx="2590">
                  <c:v>1.6600000000000008</c:v>
                </c:pt>
                <c:pt idx="2591">
                  <c:v>1.6799999999999997</c:v>
                </c:pt>
                <c:pt idx="2592">
                  <c:v>1.9399999999999991</c:v>
                </c:pt>
                <c:pt idx="2593">
                  <c:v>1.6399999999999992</c:v>
                </c:pt>
                <c:pt idx="2594">
                  <c:v>1.5399999999999991</c:v>
                </c:pt>
                <c:pt idx="2595">
                  <c:v>1.5999999999999985</c:v>
                </c:pt>
                <c:pt idx="2596">
                  <c:v>1.4</c:v>
                </c:pt>
                <c:pt idx="2597">
                  <c:v>1.3200000000000003</c:v>
                </c:pt>
                <c:pt idx="2598">
                  <c:v>1.4799999999999998</c:v>
                </c:pt>
                <c:pt idx="2599">
                  <c:v>1.5799999999999996</c:v>
                </c:pt>
                <c:pt idx="2600">
                  <c:v>1.7200000000000002</c:v>
                </c:pt>
                <c:pt idx="2601">
                  <c:v>1.9600000000000009</c:v>
                </c:pt>
                <c:pt idx="2602">
                  <c:v>1.6400000000000019</c:v>
                </c:pt>
                <c:pt idx="2603">
                  <c:v>1.5000000000000029</c:v>
                </c:pt>
                <c:pt idx="2604">
                  <c:v>1.4200000000000017</c:v>
                </c:pt>
                <c:pt idx="2605">
                  <c:v>1.0200000000000018</c:v>
                </c:pt>
                <c:pt idx="2606">
                  <c:v>0.90000000000000147</c:v>
                </c:pt>
                <c:pt idx="2607">
                  <c:v>1.3200000000000003</c:v>
                </c:pt>
                <c:pt idx="2608">
                  <c:v>1.1599999999999995</c:v>
                </c:pt>
                <c:pt idx="2609">
                  <c:v>1.2</c:v>
                </c:pt>
                <c:pt idx="2610">
                  <c:v>1.5599999999999994</c:v>
                </c:pt>
                <c:pt idx="2611">
                  <c:v>1.5599999999999981</c:v>
                </c:pt>
                <c:pt idx="2612">
                  <c:v>1.2999999999999985</c:v>
                </c:pt>
                <c:pt idx="2613">
                  <c:v>1.4199999999999988</c:v>
                </c:pt>
                <c:pt idx="2614">
                  <c:v>1.5599999999999994</c:v>
                </c:pt>
                <c:pt idx="2615">
                  <c:v>1.4799999999999998</c:v>
                </c:pt>
                <c:pt idx="2616">
                  <c:v>1.5000000000000013</c:v>
                </c:pt>
                <c:pt idx="2617">
                  <c:v>1.5800000000000012</c:v>
                </c:pt>
                <c:pt idx="2618">
                  <c:v>1.7000000000000015</c:v>
                </c:pt>
                <c:pt idx="2619">
                  <c:v>1.3000000000000014</c:v>
                </c:pt>
                <c:pt idx="2620">
                  <c:v>1.4800000000000011</c:v>
                </c:pt>
                <c:pt idx="2621">
                  <c:v>1.5400000000000005</c:v>
                </c:pt>
                <c:pt idx="2622">
                  <c:v>1.6799999999999997</c:v>
                </c:pt>
                <c:pt idx="2623">
                  <c:v>1.4599999999999995</c:v>
                </c:pt>
                <c:pt idx="2624">
                  <c:v>1.5199999999999989</c:v>
                </c:pt>
                <c:pt idx="2625">
                  <c:v>1.459999999999998</c:v>
                </c:pt>
                <c:pt idx="2626">
                  <c:v>1.3999999999999972</c:v>
                </c:pt>
                <c:pt idx="2627">
                  <c:v>1.259999999999998</c:v>
                </c:pt>
                <c:pt idx="2628">
                  <c:v>1.0399999999999978</c:v>
                </c:pt>
                <c:pt idx="2629">
                  <c:v>1.0599999999999981</c:v>
                </c:pt>
                <c:pt idx="2630">
                  <c:v>0.95999999999999941</c:v>
                </c:pt>
                <c:pt idx="2631">
                  <c:v>0.6</c:v>
                </c:pt>
                <c:pt idx="2632">
                  <c:v>0.21999999999999958</c:v>
                </c:pt>
                <c:pt idx="2633">
                  <c:v>0.68000000000000038</c:v>
                </c:pt>
                <c:pt idx="2634">
                  <c:v>0.70000000000000073</c:v>
                </c:pt>
                <c:pt idx="2635">
                  <c:v>0.48000000000000043</c:v>
                </c:pt>
                <c:pt idx="2636">
                  <c:v>0.44000000000000056</c:v>
                </c:pt>
                <c:pt idx="2637">
                  <c:v>0.74000000000000132</c:v>
                </c:pt>
                <c:pt idx="2638">
                  <c:v>0.68000000000000116</c:v>
                </c:pt>
                <c:pt idx="2639">
                  <c:v>0.66000000000000081</c:v>
                </c:pt>
                <c:pt idx="2640">
                  <c:v>0.58000000000000118</c:v>
                </c:pt>
                <c:pt idx="2641">
                  <c:v>1.180000000000001</c:v>
                </c:pt>
                <c:pt idx="2642">
                  <c:v>1.2000000000000015</c:v>
                </c:pt>
                <c:pt idx="2643">
                  <c:v>1.0800000000000012</c:v>
                </c:pt>
                <c:pt idx="2644">
                  <c:v>1.2200000000000011</c:v>
                </c:pt>
                <c:pt idx="2645">
                  <c:v>1.620000000000001</c:v>
                </c:pt>
                <c:pt idx="2646">
                  <c:v>1.4600000000000009</c:v>
                </c:pt>
                <c:pt idx="2647">
                  <c:v>1.6200000000000003</c:v>
                </c:pt>
                <c:pt idx="2648">
                  <c:v>1.8399999999999999</c:v>
                </c:pt>
                <c:pt idx="2649">
                  <c:v>1.6600000000000001</c:v>
                </c:pt>
                <c:pt idx="2650">
                  <c:v>1.4199999999999995</c:v>
                </c:pt>
                <c:pt idx="2651">
                  <c:v>1.3599999999999994</c:v>
                </c:pt>
                <c:pt idx="2652">
                  <c:v>1.2599999999999993</c:v>
                </c:pt>
                <c:pt idx="2653">
                  <c:v>1.1999999999999993</c:v>
                </c:pt>
                <c:pt idx="2654">
                  <c:v>1.4199999999999988</c:v>
                </c:pt>
                <c:pt idx="2655">
                  <c:v>1.8999999999999986</c:v>
                </c:pt>
                <c:pt idx="2656">
                  <c:v>2.1599999999999993</c:v>
                </c:pt>
                <c:pt idx="2657">
                  <c:v>2.6599999999999993</c:v>
                </c:pt>
                <c:pt idx="2658">
                  <c:v>2.96</c:v>
                </c:pt>
                <c:pt idx="2659">
                  <c:v>3.1800000000000006</c:v>
                </c:pt>
                <c:pt idx="2660">
                  <c:v>2.7200000000000011</c:v>
                </c:pt>
                <c:pt idx="2661">
                  <c:v>2.7400000000000007</c:v>
                </c:pt>
                <c:pt idx="2662">
                  <c:v>2.2400000000000007</c:v>
                </c:pt>
                <c:pt idx="2663">
                  <c:v>2.160000000000001</c:v>
                </c:pt>
                <c:pt idx="2664">
                  <c:v>2.2200000000000002</c:v>
                </c:pt>
                <c:pt idx="2665">
                  <c:v>2.3200000000000003</c:v>
                </c:pt>
                <c:pt idx="2666">
                  <c:v>1.9</c:v>
                </c:pt>
                <c:pt idx="2667">
                  <c:v>1.9799999999999998</c:v>
                </c:pt>
                <c:pt idx="2668">
                  <c:v>1.6999999999999986</c:v>
                </c:pt>
                <c:pt idx="2669">
                  <c:v>1.259999999999998</c:v>
                </c:pt>
              </c:numCache>
            </c:numRef>
          </c:xVal>
          <c:yVal>
            <c:numRef>
              <c:f>'67M14'!$A$2:$A$2671</c:f>
              <c:numCache>
                <c:formatCode>General</c:formatCode>
                <c:ptCount val="2670"/>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numCache>
            </c:numRef>
          </c:yVal>
          <c:smooth val="1"/>
          <c:extLst>
            <c:ext xmlns:c16="http://schemas.microsoft.com/office/drawing/2014/chart" uri="{C3380CC4-5D6E-409C-BE32-E72D297353CC}">
              <c16:uniqueId val="{00000001-711C-41FA-9306-C9A7C7DD1F01}"/>
            </c:ext>
          </c:extLst>
        </c:ser>
        <c:ser>
          <c:idx val="2"/>
          <c:order val="2"/>
          <c:tx>
            <c:strRef>
              <c:f>'67M14'!$Q$1</c:f>
              <c:strCache>
                <c:ptCount val="1"/>
                <c:pt idx="0">
                  <c:v>2017-2018</c:v>
                </c:pt>
              </c:strCache>
            </c:strRef>
          </c:tx>
          <c:spPr>
            <a:ln w="12700" cap="rnd">
              <a:solidFill>
                <a:schemeClr val="accent6">
                  <a:lumMod val="40000"/>
                  <a:lumOff val="60000"/>
                </a:schemeClr>
              </a:solidFill>
              <a:round/>
            </a:ln>
            <a:effectLst/>
          </c:spPr>
          <c:marker>
            <c:symbol val="none"/>
          </c:marker>
          <c:xVal>
            <c:numRef>
              <c:f>'67M14'!$Q$2:$Q$2671</c:f>
              <c:numCache>
                <c:formatCode>General</c:formatCode>
                <c:ptCount val="2670"/>
                <c:pt idx="13">
                  <c:v>-4.0000000000000036E-2</c:v>
                </c:pt>
                <c:pt idx="14">
                  <c:v>-0.22000000000000028</c:v>
                </c:pt>
                <c:pt idx="15">
                  <c:v>-0.64000000000000035</c:v>
                </c:pt>
                <c:pt idx="16">
                  <c:v>-0.94000000000000017</c:v>
                </c:pt>
                <c:pt idx="17">
                  <c:v>-0.42000000000000021</c:v>
                </c:pt>
                <c:pt idx="18">
                  <c:v>0.17999999999999988</c:v>
                </c:pt>
                <c:pt idx="19">
                  <c:v>0.2</c:v>
                </c:pt>
                <c:pt idx="20">
                  <c:v>0.27999999999999992</c:v>
                </c:pt>
                <c:pt idx="21">
                  <c:v>0.6399999999999999</c:v>
                </c:pt>
                <c:pt idx="22">
                  <c:v>0.53999999999999981</c:v>
                </c:pt>
                <c:pt idx="23">
                  <c:v>0.31999999999999984</c:v>
                </c:pt>
                <c:pt idx="24">
                  <c:v>0.41999999999999982</c:v>
                </c:pt>
                <c:pt idx="25">
                  <c:v>0.36000000000000004</c:v>
                </c:pt>
                <c:pt idx="26">
                  <c:v>0.22000000000000003</c:v>
                </c:pt>
                <c:pt idx="27">
                  <c:v>0.14000000000000004</c:v>
                </c:pt>
                <c:pt idx="28">
                  <c:v>0.56000000000000016</c:v>
                </c:pt>
                <c:pt idx="29">
                  <c:v>0.7400000000000001</c:v>
                </c:pt>
                <c:pt idx="30">
                  <c:v>1.02</c:v>
                </c:pt>
                <c:pt idx="31">
                  <c:v>1.1400000000000001</c:v>
                </c:pt>
                <c:pt idx="32">
                  <c:v>1.3400000000000003</c:v>
                </c:pt>
                <c:pt idx="33">
                  <c:v>1.0599999999999998</c:v>
                </c:pt>
                <c:pt idx="34">
                  <c:v>0.62</c:v>
                </c:pt>
                <c:pt idx="35">
                  <c:v>0.74</c:v>
                </c:pt>
                <c:pt idx="36">
                  <c:v>0.72</c:v>
                </c:pt>
                <c:pt idx="37">
                  <c:v>0.5</c:v>
                </c:pt>
                <c:pt idx="38">
                  <c:v>0.48</c:v>
                </c:pt>
                <c:pt idx="39">
                  <c:v>1</c:v>
                </c:pt>
                <c:pt idx="40">
                  <c:v>0.86</c:v>
                </c:pt>
                <c:pt idx="41">
                  <c:v>1</c:v>
                </c:pt>
                <c:pt idx="42">
                  <c:v>0.96</c:v>
                </c:pt>
                <c:pt idx="43">
                  <c:v>0.88000000000000012</c:v>
                </c:pt>
                <c:pt idx="44">
                  <c:v>0.66</c:v>
                </c:pt>
                <c:pt idx="45">
                  <c:v>0.5</c:v>
                </c:pt>
                <c:pt idx="46">
                  <c:v>0.43999999999999995</c:v>
                </c:pt>
                <c:pt idx="47">
                  <c:v>0.47999999999999982</c:v>
                </c:pt>
                <c:pt idx="48">
                  <c:v>0.15999999999999978</c:v>
                </c:pt>
                <c:pt idx="49">
                  <c:v>0.19999999999999973</c:v>
                </c:pt>
                <c:pt idx="50">
                  <c:v>0.35999999999999976</c:v>
                </c:pt>
                <c:pt idx="51">
                  <c:v>0.61999999999999988</c:v>
                </c:pt>
                <c:pt idx="52">
                  <c:v>0.95999999999999974</c:v>
                </c:pt>
                <c:pt idx="53">
                  <c:v>1.2799999999999998</c:v>
                </c:pt>
                <c:pt idx="54">
                  <c:v>1.1000000000000001</c:v>
                </c:pt>
                <c:pt idx="55">
                  <c:v>0.77999999999999969</c:v>
                </c:pt>
                <c:pt idx="56">
                  <c:v>0.29999999999999993</c:v>
                </c:pt>
                <c:pt idx="57">
                  <c:v>0.16000000000000006</c:v>
                </c:pt>
                <c:pt idx="58">
                  <c:v>0.25999999999999995</c:v>
                </c:pt>
                <c:pt idx="59">
                  <c:v>0.36</c:v>
                </c:pt>
                <c:pt idx="60">
                  <c:v>0.98000000000000009</c:v>
                </c:pt>
                <c:pt idx="61">
                  <c:v>1.24</c:v>
                </c:pt>
                <c:pt idx="62">
                  <c:v>1.1199999999999999</c:v>
                </c:pt>
                <c:pt idx="63">
                  <c:v>0.72</c:v>
                </c:pt>
                <c:pt idx="64">
                  <c:v>0.77999999999999992</c:v>
                </c:pt>
                <c:pt idx="65">
                  <c:v>0.49999999999999983</c:v>
                </c:pt>
                <c:pt idx="66">
                  <c:v>0.31999999999999973</c:v>
                </c:pt>
                <c:pt idx="67">
                  <c:v>0.47999999999999982</c:v>
                </c:pt>
                <c:pt idx="68">
                  <c:v>0.88000000000000012</c:v>
                </c:pt>
                <c:pt idx="69">
                  <c:v>0.96000000000000019</c:v>
                </c:pt>
                <c:pt idx="70">
                  <c:v>1.2200000000000002</c:v>
                </c:pt>
                <c:pt idx="71">
                  <c:v>1.4200000000000002</c:v>
                </c:pt>
                <c:pt idx="72">
                  <c:v>1.4000000000000001</c:v>
                </c:pt>
                <c:pt idx="73">
                  <c:v>1.6400000000000001</c:v>
                </c:pt>
                <c:pt idx="74">
                  <c:v>1.8399999999999999</c:v>
                </c:pt>
                <c:pt idx="75">
                  <c:v>1.9600000000000002</c:v>
                </c:pt>
                <c:pt idx="76">
                  <c:v>1.98</c:v>
                </c:pt>
                <c:pt idx="77">
                  <c:v>2.12</c:v>
                </c:pt>
                <c:pt idx="78">
                  <c:v>1.9400000000000002</c:v>
                </c:pt>
                <c:pt idx="79">
                  <c:v>1.8</c:v>
                </c:pt>
                <c:pt idx="80">
                  <c:v>1.6600000000000001</c:v>
                </c:pt>
                <c:pt idx="81">
                  <c:v>1.6800000000000002</c:v>
                </c:pt>
                <c:pt idx="82">
                  <c:v>1.6200000000000003</c:v>
                </c:pt>
                <c:pt idx="83">
                  <c:v>1.48</c:v>
                </c:pt>
                <c:pt idx="84">
                  <c:v>1.58</c:v>
                </c:pt>
                <c:pt idx="85">
                  <c:v>1.24</c:v>
                </c:pt>
                <c:pt idx="86">
                  <c:v>1.1199999999999999</c:v>
                </c:pt>
                <c:pt idx="87">
                  <c:v>0.8999999999999998</c:v>
                </c:pt>
                <c:pt idx="88">
                  <c:v>0.87999999999999989</c:v>
                </c:pt>
                <c:pt idx="89">
                  <c:v>0.8999999999999998</c:v>
                </c:pt>
                <c:pt idx="90">
                  <c:v>0.87999999999999967</c:v>
                </c:pt>
                <c:pt idx="91">
                  <c:v>1.0399999999999998</c:v>
                </c:pt>
                <c:pt idx="92">
                  <c:v>1.02</c:v>
                </c:pt>
                <c:pt idx="93">
                  <c:v>1.0399999999999996</c:v>
                </c:pt>
                <c:pt idx="94">
                  <c:v>0.91999999999999971</c:v>
                </c:pt>
                <c:pt idx="95">
                  <c:v>0.87999999999999989</c:v>
                </c:pt>
                <c:pt idx="96">
                  <c:v>0.6399999999999999</c:v>
                </c:pt>
                <c:pt idx="97">
                  <c:v>0.67999999999999994</c:v>
                </c:pt>
                <c:pt idx="98">
                  <c:v>0.88000000000000012</c:v>
                </c:pt>
                <c:pt idx="99">
                  <c:v>0.64</c:v>
                </c:pt>
                <c:pt idx="100">
                  <c:v>0.6</c:v>
                </c:pt>
                <c:pt idx="101">
                  <c:v>0.68</c:v>
                </c:pt>
                <c:pt idx="102">
                  <c:v>0.5</c:v>
                </c:pt>
                <c:pt idx="103">
                  <c:v>0.13999999999999985</c:v>
                </c:pt>
                <c:pt idx="104">
                  <c:v>7.9999999999999891E-2</c:v>
                </c:pt>
                <c:pt idx="105">
                  <c:v>0.15999999999999978</c:v>
                </c:pt>
                <c:pt idx="106">
                  <c:v>7.999999999999971E-2</c:v>
                </c:pt>
                <c:pt idx="107">
                  <c:v>5.999999999999979E-2</c:v>
                </c:pt>
                <c:pt idx="108">
                  <c:v>-0.11999999999999993</c:v>
                </c:pt>
                <c:pt idx="109">
                  <c:v>0.14000000000000004</c:v>
                </c:pt>
                <c:pt idx="110">
                  <c:v>0.20000000000000018</c:v>
                </c:pt>
                <c:pt idx="111">
                  <c:v>0.70000000000000018</c:v>
                </c:pt>
                <c:pt idx="112">
                  <c:v>1.52</c:v>
                </c:pt>
                <c:pt idx="113">
                  <c:v>2.2999999999999998</c:v>
                </c:pt>
                <c:pt idx="114">
                  <c:v>2.5</c:v>
                </c:pt>
                <c:pt idx="115">
                  <c:v>2.52</c:v>
                </c:pt>
                <c:pt idx="116">
                  <c:v>1.7399999999999998</c:v>
                </c:pt>
                <c:pt idx="117">
                  <c:v>0.41999999999999976</c:v>
                </c:pt>
                <c:pt idx="118">
                  <c:v>-0.64000000000000024</c:v>
                </c:pt>
                <c:pt idx="119">
                  <c:v>-1.1400000000000001</c:v>
                </c:pt>
                <c:pt idx="120">
                  <c:v>-1.58</c:v>
                </c:pt>
                <c:pt idx="121">
                  <c:v>-1.42</c:v>
                </c:pt>
                <c:pt idx="122">
                  <c:v>-1.06</c:v>
                </c:pt>
                <c:pt idx="123">
                  <c:v>-0.27999999999999992</c:v>
                </c:pt>
                <c:pt idx="124">
                  <c:v>0.12000000000000011</c:v>
                </c:pt>
                <c:pt idx="125">
                  <c:v>0.18000000000000008</c:v>
                </c:pt>
                <c:pt idx="126">
                  <c:v>0.44000000000000006</c:v>
                </c:pt>
                <c:pt idx="127">
                  <c:v>1.02</c:v>
                </c:pt>
                <c:pt idx="128">
                  <c:v>0.98000000000000009</c:v>
                </c:pt>
                <c:pt idx="129">
                  <c:v>0.84000000000000019</c:v>
                </c:pt>
                <c:pt idx="130">
                  <c:v>1.4600000000000002</c:v>
                </c:pt>
                <c:pt idx="131">
                  <c:v>1.2400000000000002</c:v>
                </c:pt>
                <c:pt idx="132">
                  <c:v>0.33999999999999997</c:v>
                </c:pt>
                <c:pt idx="133">
                  <c:v>-0.5</c:v>
                </c:pt>
                <c:pt idx="134">
                  <c:v>-0.88000000000000012</c:v>
                </c:pt>
                <c:pt idx="135">
                  <c:v>-1.1000000000000001</c:v>
                </c:pt>
                <c:pt idx="136">
                  <c:v>-1.04</c:v>
                </c:pt>
                <c:pt idx="137">
                  <c:v>-0.64</c:v>
                </c:pt>
                <c:pt idx="138">
                  <c:v>-0.11999999999999993</c:v>
                </c:pt>
                <c:pt idx="139">
                  <c:v>0.34</c:v>
                </c:pt>
                <c:pt idx="140">
                  <c:v>0.36000000000000015</c:v>
                </c:pt>
                <c:pt idx="141">
                  <c:v>0.48000000000000026</c:v>
                </c:pt>
                <c:pt idx="142">
                  <c:v>0.64000000000000024</c:v>
                </c:pt>
                <c:pt idx="143">
                  <c:v>0.94000000000000017</c:v>
                </c:pt>
                <c:pt idx="144">
                  <c:v>0.62000000000000022</c:v>
                </c:pt>
                <c:pt idx="145">
                  <c:v>0.64000000000000012</c:v>
                </c:pt>
                <c:pt idx="146">
                  <c:v>0.58000000000000018</c:v>
                </c:pt>
                <c:pt idx="147">
                  <c:v>0.82000000000000028</c:v>
                </c:pt>
                <c:pt idx="148">
                  <c:v>0.76000000000000023</c:v>
                </c:pt>
                <c:pt idx="149">
                  <c:v>1.1000000000000003</c:v>
                </c:pt>
                <c:pt idx="150">
                  <c:v>0.82000000000000028</c:v>
                </c:pt>
                <c:pt idx="151">
                  <c:v>0.94000000000000017</c:v>
                </c:pt>
                <c:pt idx="152">
                  <c:v>0.76000000000000012</c:v>
                </c:pt>
                <c:pt idx="153">
                  <c:v>0.72000000000000008</c:v>
                </c:pt>
                <c:pt idx="154">
                  <c:v>0.62</c:v>
                </c:pt>
                <c:pt idx="155">
                  <c:v>0.74</c:v>
                </c:pt>
                <c:pt idx="156">
                  <c:v>0.43999999999999984</c:v>
                </c:pt>
                <c:pt idx="157">
                  <c:v>0.47999999999999987</c:v>
                </c:pt>
                <c:pt idx="158">
                  <c:v>0.41999999999999993</c:v>
                </c:pt>
                <c:pt idx="159">
                  <c:v>0.45999999999999996</c:v>
                </c:pt>
                <c:pt idx="160">
                  <c:v>0.50000000000000022</c:v>
                </c:pt>
                <c:pt idx="161">
                  <c:v>0.48000000000000026</c:v>
                </c:pt>
                <c:pt idx="162">
                  <c:v>0.58000000000000029</c:v>
                </c:pt>
                <c:pt idx="163">
                  <c:v>0.68000000000000027</c:v>
                </c:pt>
                <c:pt idx="164">
                  <c:v>0.66000000000000036</c:v>
                </c:pt>
                <c:pt idx="165">
                  <c:v>0.9800000000000002</c:v>
                </c:pt>
                <c:pt idx="166">
                  <c:v>1.8200000000000003</c:v>
                </c:pt>
                <c:pt idx="167">
                  <c:v>2.04</c:v>
                </c:pt>
                <c:pt idx="168">
                  <c:v>2</c:v>
                </c:pt>
                <c:pt idx="169">
                  <c:v>2.1</c:v>
                </c:pt>
                <c:pt idx="170">
                  <c:v>1.9799999999999998</c:v>
                </c:pt>
                <c:pt idx="171">
                  <c:v>1.08</c:v>
                </c:pt>
                <c:pt idx="172">
                  <c:v>0.1</c:v>
                </c:pt>
                <c:pt idx="173">
                  <c:v>-0.3000000000000001</c:v>
                </c:pt>
                <c:pt idx="174">
                  <c:v>-0.64000000000000012</c:v>
                </c:pt>
                <c:pt idx="175">
                  <c:v>-0.84000000000000008</c:v>
                </c:pt>
                <c:pt idx="176">
                  <c:v>-0.34</c:v>
                </c:pt>
                <c:pt idx="177">
                  <c:v>0.22000000000000003</c:v>
                </c:pt>
                <c:pt idx="178">
                  <c:v>0.16000000000000014</c:v>
                </c:pt>
                <c:pt idx="179">
                  <c:v>0.50000000000000022</c:v>
                </c:pt>
                <c:pt idx="180">
                  <c:v>1.06</c:v>
                </c:pt>
                <c:pt idx="181">
                  <c:v>1.9400000000000002</c:v>
                </c:pt>
                <c:pt idx="182">
                  <c:v>3.54</c:v>
                </c:pt>
                <c:pt idx="183">
                  <c:v>5.7</c:v>
                </c:pt>
                <c:pt idx="184">
                  <c:v>8.0400000000000009</c:v>
                </c:pt>
                <c:pt idx="185">
                  <c:v>9.379999999999999</c:v>
                </c:pt>
                <c:pt idx="186">
                  <c:v>9.86</c:v>
                </c:pt>
                <c:pt idx="187">
                  <c:v>8.86</c:v>
                </c:pt>
                <c:pt idx="188">
                  <c:v>6.2999999999999989</c:v>
                </c:pt>
                <c:pt idx="189">
                  <c:v>1.0799999999999987</c:v>
                </c:pt>
                <c:pt idx="190">
                  <c:v>-2.8200000000000007</c:v>
                </c:pt>
                <c:pt idx="191">
                  <c:v>-5.82</c:v>
                </c:pt>
                <c:pt idx="192">
                  <c:v>-6.8800000000000008</c:v>
                </c:pt>
                <c:pt idx="193">
                  <c:v>-5.7399999999999993</c:v>
                </c:pt>
                <c:pt idx="194">
                  <c:v>-2.2999999999999994</c:v>
                </c:pt>
                <c:pt idx="195">
                  <c:v>0.5800000000000004</c:v>
                </c:pt>
                <c:pt idx="196">
                  <c:v>2.3400000000000003</c:v>
                </c:pt>
                <c:pt idx="197">
                  <c:v>2.9999999999999996</c:v>
                </c:pt>
                <c:pt idx="198">
                  <c:v>2.6</c:v>
                </c:pt>
                <c:pt idx="199">
                  <c:v>1.9</c:v>
                </c:pt>
                <c:pt idx="200">
                  <c:v>0.86</c:v>
                </c:pt>
                <c:pt idx="201">
                  <c:v>0.36</c:v>
                </c:pt>
                <c:pt idx="202">
                  <c:v>0.18000000000000008</c:v>
                </c:pt>
                <c:pt idx="203">
                  <c:v>0.34</c:v>
                </c:pt>
                <c:pt idx="204">
                  <c:v>0.12000000000000011</c:v>
                </c:pt>
                <c:pt idx="205">
                  <c:v>0.28000000000000008</c:v>
                </c:pt>
                <c:pt idx="206">
                  <c:v>0.36</c:v>
                </c:pt>
                <c:pt idx="207">
                  <c:v>0.2</c:v>
                </c:pt>
                <c:pt idx="208">
                  <c:v>-0.18000000000000008</c:v>
                </c:pt>
                <c:pt idx="209">
                  <c:v>-0.18000000000000008</c:v>
                </c:pt>
                <c:pt idx="210">
                  <c:v>8.0000000000000071E-2</c:v>
                </c:pt>
                <c:pt idx="211">
                  <c:v>0.24000000000000013</c:v>
                </c:pt>
                <c:pt idx="212">
                  <c:v>0.34000000000000014</c:v>
                </c:pt>
                <c:pt idx="213">
                  <c:v>0.66</c:v>
                </c:pt>
                <c:pt idx="214">
                  <c:v>0.9</c:v>
                </c:pt>
                <c:pt idx="215">
                  <c:v>0.65999999999999992</c:v>
                </c:pt>
                <c:pt idx="216">
                  <c:v>0.74</c:v>
                </c:pt>
                <c:pt idx="217">
                  <c:v>0.8</c:v>
                </c:pt>
                <c:pt idx="218">
                  <c:v>0.64</c:v>
                </c:pt>
                <c:pt idx="219">
                  <c:v>0.25999999999999995</c:v>
                </c:pt>
                <c:pt idx="220">
                  <c:v>3.9999999999999945E-2</c:v>
                </c:pt>
                <c:pt idx="221">
                  <c:v>-0.1</c:v>
                </c:pt>
                <c:pt idx="222">
                  <c:v>0.14000000000000004</c:v>
                </c:pt>
                <c:pt idx="223">
                  <c:v>0.38000000000000006</c:v>
                </c:pt>
                <c:pt idx="224">
                  <c:v>0.9</c:v>
                </c:pt>
                <c:pt idx="225">
                  <c:v>0.98000000000000009</c:v>
                </c:pt>
                <c:pt idx="226">
                  <c:v>0.68</c:v>
                </c:pt>
                <c:pt idx="227">
                  <c:v>0.64</c:v>
                </c:pt>
                <c:pt idx="228">
                  <c:v>0.61999999999999988</c:v>
                </c:pt>
                <c:pt idx="229">
                  <c:v>0.43999999999999978</c:v>
                </c:pt>
                <c:pt idx="230">
                  <c:v>0.53999999999999981</c:v>
                </c:pt>
                <c:pt idx="231">
                  <c:v>0.99999999999999978</c:v>
                </c:pt>
                <c:pt idx="232">
                  <c:v>0.93999999999999984</c:v>
                </c:pt>
                <c:pt idx="233">
                  <c:v>0.99999999999999978</c:v>
                </c:pt>
                <c:pt idx="234">
                  <c:v>0.96</c:v>
                </c:pt>
                <c:pt idx="235">
                  <c:v>0.77999999999999992</c:v>
                </c:pt>
                <c:pt idx="236">
                  <c:v>0.61999999999999988</c:v>
                </c:pt>
                <c:pt idx="237">
                  <c:v>0.8</c:v>
                </c:pt>
                <c:pt idx="238">
                  <c:v>0.84000000000000019</c:v>
                </c:pt>
                <c:pt idx="239">
                  <c:v>0.70000000000000018</c:v>
                </c:pt>
                <c:pt idx="240">
                  <c:v>0.80000000000000016</c:v>
                </c:pt>
                <c:pt idx="241">
                  <c:v>0.88000000000000012</c:v>
                </c:pt>
                <c:pt idx="242">
                  <c:v>0.52000000000000013</c:v>
                </c:pt>
                <c:pt idx="243">
                  <c:v>0.34</c:v>
                </c:pt>
                <c:pt idx="244">
                  <c:v>0.50000000000000022</c:v>
                </c:pt>
                <c:pt idx="245">
                  <c:v>0.68000000000000027</c:v>
                </c:pt>
                <c:pt idx="246">
                  <c:v>0.48000000000000026</c:v>
                </c:pt>
                <c:pt idx="247">
                  <c:v>0.4200000000000001</c:v>
                </c:pt>
                <c:pt idx="248">
                  <c:v>0.52000000000000013</c:v>
                </c:pt>
                <c:pt idx="249">
                  <c:v>0.4</c:v>
                </c:pt>
                <c:pt idx="250">
                  <c:v>0.33999999999999986</c:v>
                </c:pt>
                <c:pt idx="251">
                  <c:v>0.17999999999999988</c:v>
                </c:pt>
                <c:pt idx="252">
                  <c:v>0.36</c:v>
                </c:pt>
                <c:pt idx="253">
                  <c:v>0.31999999999999995</c:v>
                </c:pt>
                <c:pt idx="254">
                  <c:v>0.41999999999999993</c:v>
                </c:pt>
                <c:pt idx="255">
                  <c:v>0.15999999999999998</c:v>
                </c:pt>
                <c:pt idx="256">
                  <c:v>0.45999999999999996</c:v>
                </c:pt>
                <c:pt idx="257">
                  <c:v>0.43999999999999984</c:v>
                </c:pt>
                <c:pt idx="258">
                  <c:v>0.53999999999999981</c:v>
                </c:pt>
                <c:pt idx="259">
                  <c:v>0.6399999999999999</c:v>
                </c:pt>
                <c:pt idx="260">
                  <c:v>1.0399999999999998</c:v>
                </c:pt>
                <c:pt idx="261">
                  <c:v>0.81999999999999973</c:v>
                </c:pt>
                <c:pt idx="262">
                  <c:v>1.0399999999999998</c:v>
                </c:pt>
                <c:pt idx="263">
                  <c:v>0.91999999999999971</c:v>
                </c:pt>
                <c:pt idx="264">
                  <c:v>1.1799999999999997</c:v>
                </c:pt>
                <c:pt idx="265">
                  <c:v>1.1399999999999997</c:v>
                </c:pt>
                <c:pt idx="266">
                  <c:v>1.02</c:v>
                </c:pt>
                <c:pt idx="267">
                  <c:v>0.48000000000000009</c:v>
                </c:pt>
                <c:pt idx="268">
                  <c:v>0.42000000000000026</c:v>
                </c:pt>
                <c:pt idx="269">
                  <c:v>0.16000000000000014</c:v>
                </c:pt>
                <c:pt idx="270">
                  <c:v>-1.9999999999999751E-2</c:v>
                </c:pt>
                <c:pt idx="271">
                  <c:v>0.18000000000000008</c:v>
                </c:pt>
                <c:pt idx="272">
                  <c:v>0.47999999999999987</c:v>
                </c:pt>
                <c:pt idx="273">
                  <c:v>0.5399999999999997</c:v>
                </c:pt>
                <c:pt idx="274">
                  <c:v>0.25999999999999979</c:v>
                </c:pt>
                <c:pt idx="275">
                  <c:v>0.57999999999999985</c:v>
                </c:pt>
                <c:pt idx="276">
                  <c:v>1.02</c:v>
                </c:pt>
                <c:pt idx="277">
                  <c:v>1.26</c:v>
                </c:pt>
                <c:pt idx="278">
                  <c:v>1.2000000000000004</c:v>
                </c:pt>
                <c:pt idx="279">
                  <c:v>0.70000000000000029</c:v>
                </c:pt>
                <c:pt idx="280">
                  <c:v>0.14000000000000029</c:v>
                </c:pt>
                <c:pt idx="281">
                  <c:v>-0.33999999999999986</c:v>
                </c:pt>
                <c:pt idx="282">
                  <c:v>-0.65999999999999992</c:v>
                </c:pt>
                <c:pt idx="283">
                  <c:v>-0.7</c:v>
                </c:pt>
                <c:pt idx="284">
                  <c:v>-0.15999999999999998</c:v>
                </c:pt>
                <c:pt idx="285">
                  <c:v>0.18000000000000008</c:v>
                </c:pt>
                <c:pt idx="286">
                  <c:v>0.15999999999999998</c:v>
                </c:pt>
                <c:pt idx="287">
                  <c:v>6.0000000000000143E-2</c:v>
                </c:pt>
                <c:pt idx="288">
                  <c:v>0.28000000000000008</c:v>
                </c:pt>
                <c:pt idx="289">
                  <c:v>0.45999999999999996</c:v>
                </c:pt>
                <c:pt idx="290">
                  <c:v>0.36</c:v>
                </c:pt>
                <c:pt idx="291">
                  <c:v>0.45999999999999996</c:v>
                </c:pt>
                <c:pt idx="292">
                  <c:v>0.3999999999999998</c:v>
                </c:pt>
                <c:pt idx="293">
                  <c:v>0.37999999999999989</c:v>
                </c:pt>
                <c:pt idx="294">
                  <c:v>0.52000000000000013</c:v>
                </c:pt>
                <c:pt idx="295">
                  <c:v>0.64</c:v>
                </c:pt>
                <c:pt idx="296">
                  <c:v>0.4200000000000001</c:v>
                </c:pt>
                <c:pt idx="297">
                  <c:v>0.9</c:v>
                </c:pt>
                <c:pt idx="298">
                  <c:v>0.77999999999999992</c:v>
                </c:pt>
                <c:pt idx="299">
                  <c:v>0.31999999999999973</c:v>
                </c:pt>
                <c:pt idx="300">
                  <c:v>0.4799999999999997</c:v>
                </c:pt>
                <c:pt idx="301">
                  <c:v>0.85999999999999965</c:v>
                </c:pt>
                <c:pt idx="302">
                  <c:v>0.57999999999999974</c:v>
                </c:pt>
                <c:pt idx="303">
                  <c:v>0.17999999999999988</c:v>
                </c:pt>
                <c:pt idx="304">
                  <c:v>0.14000000000000004</c:v>
                </c:pt>
                <c:pt idx="305">
                  <c:v>-3.9999999999999855E-2</c:v>
                </c:pt>
                <c:pt idx="306">
                  <c:v>-0.23999999999999985</c:v>
                </c:pt>
                <c:pt idx="307">
                  <c:v>-3.9999999999999855E-2</c:v>
                </c:pt>
                <c:pt idx="308">
                  <c:v>0.31999999999999995</c:v>
                </c:pt>
                <c:pt idx="309">
                  <c:v>0.61999999999999988</c:v>
                </c:pt>
                <c:pt idx="310">
                  <c:v>0.38000000000000006</c:v>
                </c:pt>
                <c:pt idx="311">
                  <c:v>0.4200000000000001</c:v>
                </c:pt>
                <c:pt idx="312">
                  <c:v>0.4</c:v>
                </c:pt>
                <c:pt idx="313">
                  <c:v>0.66000000000000014</c:v>
                </c:pt>
                <c:pt idx="314">
                  <c:v>0.6000000000000002</c:v>
                </c:pt>
                <c:pt idx="315">
                  <c:v>1.2800000000000002</c:v>
                </c:pt>
                <c:pt idx="316">
                  <c:v>0.9800000000000002</c:v>
                </c:pt>
                <c:pt idx="317">
                  <c:v>0.74000000000000044</c:v>
                </c:pt>
                <c:pt idx="318">
                  <c:v>0.74000000000000044</c:v>
                </c:pt>
                <c:pt idx="319">
                  <c:v>0.80000000000000016</c:v>
                </c:pt>
                <c:pt idx="320">
                  <c:v>0.15999999999999998</c:v>
                </c:pt>
                <c:pt idx="321">
                  <c:v>0.2</c:v>
                </c:pt>
                <c:pt idx="322">
                  <c:v>0.26000000000000012</c:v>
                </c:pt>
                <c:pt idx="323">
                  <c:v>-3.9999999999999682E-2</c:v>
                </c:pt>
                <c:pt idx="324">
                  <c:v>0.52000000000000024</c:v>
                </c:pt>
                <c:pt idx="325">
                  <c:v>1.4600000000000002</c:v>
                </c:pt>
                <c:pt idx="326">
                  <c:v>2.2200000000000002</c:v>
                </c:pt>
                <c:pt idx="327">
                  <c:v>2.56</c:v>
                </c:pt>
                <c:pt idx="328">
                  <c:v>2.98</c:v>
                </c:pt>
                <c:pt idx="329">
                  <c:v>2.7600000000000002</c:v>
                </c:pt>
                <c:pt idx="330">
                  <c:v>2.3800000000000003</c:v>
                </c:pt>
                <c:pt idx="331">
                  <c:v>1.9600000000000002</c:v>
                </c:pt>
                <c:pt idx="332">
                  <c:v>1.6600000000000001</c:v>
                </c:pt>
                <c:pt idx="333">
                  <c:v>1.2200000000000002</c:v>
                </c:pt>
                <c:pt idx="334">
                  <c:v>0.66</c:v>
                </c:pt>
                <c:pt idx="335">
                  <c:v>0.24000000000000013</c:v>
                </c:pt>
                <c:pt idx="336">
                  <c:v>0.5</c:v>
                </c:pt>
                <c:pt idx="337">
                  <c:v>0.58000000000000007</c:v>
                </c:pt>
                <c:pt idx="338">
                  <c:v>0.45999999999999996</c:v>
                </c:pt>
                <c:pt idx="339">
                  <c:v>0.77999999999999992</c:v>
                </c:pt>
                <c:pt idx="340">
                  <c:v>0.85999999999999976</c:v>
                </c:pt>
                <c:pt idx="341">
                  <c:v>0.73999999999999988</c:v>
                </c:pt>
                <c:pt idx="342">
                  <c:v>0.53999999999999981</c:v>
                </c:pt>
                <c:pt idx="343">
                  <c:v>1.2999999999999998</c:v>
                </c:pt>
                <c:pt idx="344">
                  <c:v>1.2</c:v>
                </c:pt>
                <c:pt idx="345">
                  <c:v>0.78</c:v>
                </c:pt>
                <c:pt idx="346">
                  <c:v>0.44000000000000022</c:v>
                </c:pt>
                <c:pt idx="347">
                  <c:v>0.7</c:v>
                </c:pt>
                <c:pt idx="348">
                  <c:v>0.32000000000000012</c:v>
                </c:pt>
                <c:pt idx="349">
                  <c:v>4.0000000000000216E-2</c:v>
                </c:pt>
                <c:pt idx="350">
                  <c:v>0.46000000000000013</c:v>
                </c:pt>
                <c:pt idx="351">
                  <c:v>0.60000000000000031</c:v>
                </c:pt>
                <c:pt idx="352">
                  <c:v>0.80000000000000038</c:v>
                </c:pt>
                <c:pt idx="353">
                  <c:v>1.1800000000000002</c:v>
                </c:pt>
                <c:pt idx="354">
                  <c:v>2.1399999999999997</c:v>
                </c:pt>
                <c:pt idx="355">
                  <c:v>2.2400000000000002</c:v>
                </c:pt>
                <c:pt idx="356">
                  <c:v>2.44</c:v>
                </c:pt>
                <c:pt idx="357">
                  <c:v>2.2199999999999998</c:v>
                </c:pt>
                <c:pt idx="358">
                  <c:v>1.6199999999999997</c:v>
                </c:pt>
                <c:pt idx="359">
                  <c:v>1.1399999999999999</c:v>
                </c:pt>
                <c:pt idx="360">
                  <c:v>1.3199999999999998</c:v>
                </c:pt>
                <c:pt idx="361">
                  <c:v>1.5</c:v>
                </c:pt>
                <c:pt idx="362">
                  <c:v>1.9600000000000002</c:v>
                </c:pt>
                <c:pt idx="363">
                  <c:v>2.7600000000000002</c:v>
                </c:pt>
                <c:pt idx="364">
                  <c:v>2.44</c:v>
                </c:pt>
                <c:pt idx="365">
                  <c:v>0</c:v>
                </c:pt>
                <c:pt idx="366">
                  <c:v>-1.3</c:v>
                </c:pt>
                <c:pt idx="367">
                  <c:v>-2.76</c:v>
                </c:pt>
                <c:pt idx="368">
                  <c:v>-3.9200000000000004</c:v>
                </c:pt>
                <c:pt idx="369">
                  <c:v>-4.0200000000000005</c:v>
                </c:pt>
                <c:pt idx="370">
                  <c:v>-1.0400000000000003</c:v>
                </c:pt>
                <c:pt idx="371">
                  <c:v>0.81999999999999962</c:v>
                </c:pt>
                <c:pt idx="372">
                  <c:v>2.2799999999999998</c:v>
                </c:pt>
                <c:pt idx="373">
                  <c:v>3.0199999999999996</c:v>
                </c:pt>
                <c:pt idx="374">
                  <c:v>3.28</c:v>
                </c:pt>
                <c:pt idx="375">
                  <c:v>2.42</c:v>
                </c:pt>
                <c:pt idx="376">
                  <c:v>1.2600000000000002</c:v>
                </c:pt>
                <c:pt idx="377">
                  <c:v>0.31999999999999995</c:v>
                </c:pt>
                <c:pt idx="378">
                  <c:v>-0.14000000000000004</c:v>
                </c:pt>
                <c:pt idx="379">
                  <c:v>-0.40000000000000008</c:v>
                </c:pt>
                <c:pt idx="380">
                  <c:v>-0.22000000000000011</c:v>
                </c:pt>
                <c:pt idx="381">
                  <c:v>0.34</c:v>
                </c:pt>
                <c:pt idx="382">
                  <c:v>0.88000000000000023</c:v>
                </c:pt>
                <c:pt idx="383">
                  <c:v>0.88000000000000023</c:v>
                </c:pt>
                <c:pt idx="384">
                  <c:v>1.2600000000000002</c:v>
                </c:pt>
                <c:pt idx="385">
                  <c:v>0.82000000000000028</c:v>
                </c:pt>
                <c:pt idx="386">
                  <c:v>0.24000000000000021</c:v>
                </c:pt>
                <c:pt idx="387">
                  <c:v>6.0000000000000143E-2</c:v>
                </c:pt>
                <c:pt idx="388">
                  <c:v>-1.9999999999999928E-2</c:v>
                </c:pt>
                <c:pt idx="389">
                  <c:v>-0.25999999999999995</c:v>
                </c:pt>
                <c:pt idx="390">
                  <c:v>-0.17999999999999988</c:v>
                </c:pt>
                <c:pt idx="391">
                  <c:v>8.0000000000000071E-2</c:v>
                </c:pt>
                <c:pt idx="392">
                  <c:v>0.25999999999999995</c:v>
                </c:pt>
                <c:pt idx="393">
                  <c:v>0.38000000000000006</c:v>
                </c:pt>
                <c:pt idx="394">
                  <c:v>0.40000000000000019</c:v>
                </c:pt>
                <c:pt idx="395">
                  <c:v>0.46000000000000013</c:v>
                </c:pt>
                <c:pt idx="396">
                  <c:v>0.34</c:v>
                </c:pt>
                <c:pt idx="397">
                  <c:v>-0.31999999999999995</c:v>
                </c:pt>
                <c:pt idx="398">
                  <c:v>-0.36000000000000015</c:v>
                </c:pt>
                <c:pt idx="399">
                  <c:v>-8.0000000000000251E-2</c:v>
                </c:pt>
                <c:pt idx="400">
                  <c:v>0.33999999999999986</c:v>
                </c:pt>
                <c:pt idx="401">
                  <c:v>0.6399999999999999</c:v>
                </c:pt>
                <c:pt idx="402">
                  <c:v>0.86</c:v>
                </c:pt>
                <c:pt idx="403">
                  <c:v>1.06</c:v>
                </c:pt>
                <c:pt idx="404">
                  <c:v>0.91999999999999993</c:v>
                </c:pt>
                <c:pt idx="405">
                  <c:v>0.65999999999999981</c:v>
                </c:pt>
                <c:pt idx="406">
                  <c:v>0.4599999999999998</c:v>
                </c:pt>
                <c:pt idx="407">
                  <c:v>0.53999999999999981</c:v>
                </c:pt>
                <c:pt idx="408">
                  <c:v>0.24000000000000005</c:v>
                </c:pt>
                <c:pt idx="409">
                  <c:v>0</c:v>
                </c:pt>
                <c:pt idx="410">
                  <c:v>-0.19999999999999982</c:v>
                </c:pt>
                <c:pt idx="411">
                  <c:v>6.0000000000000317E-2</c:v>
                </c:pt>
                <c:pt idx="412">
                  <c:v>-5.999999999999979E-2</c:v>
                </c:pt>
                <c:pt idx="413">
                  <c:v>0.24000000000000021</c:v>
                </c:pt>
                <c:pt idx="414">
                  <c:v>0.48000000000000026</c:v>
                </c:pt>
                <c:pt idx="415">
                  <c:v>0.54000000000000026</c:v>
                </c:pt>
                <c:pt idx="416">
                  <c:v>0.12000000000000029</c:v>
                </c:pt>
                <c:pt idx="417">
                  <c:v>0.44000000000000039</c:v>
                </c:pt>
                <c:pt idx="418">
                  <c:v>0.24000000000000021</c:v>
                </c:pt>
                <c:pt idx="419">
                  <c:v>-3.9999999999999855E-2</c:v>
                </c:pt>
                <c:pt idx="420">
                  <c:v>-0.21999999999999992</c:v>
                </c:pt>
                <c:pt idx="421">
                  <c:v>-0.18000000000000008</c:v>
                </c:pt>
                <c:pt idx="422">
                  <c:v>-0.32000000000000012</c:v>
                </c:pt>
                <c:pt idx="423">
                  <c:v>-0.6</c:v>
                </c:pt>
                <c:pt idx="424">
                  <c:v>-0.3999999999999998</c:v>
                </c:pt>
                <c:pt idx="425">
                  <c:v>-0.17999999999999988</c:v>
                </c:pt>
                <c:pt idx="426">
                  <c:v>-5.999999999999979E-2</c:v>
                </c:pt>
                <c:pt idx="427">
                  <c:v>2.0000000000000108E-2</c:v>
                </c:pt>
                <c:pt idx="428">
                  <c:v>0.4200000000000001</c:v>
                </c:pt>
                <c:pt idx="429">
                  <c:v>0.23999999999999985</c:v>
                </c:pt>
                <c:pt idx="430">
                  <c:v>5.9999999999999963E-2</c:v>
                </c:pt>
                <c:pt idx="431">
                  <c:v>5.999999999999979E-2</c:v>
                </c:pt>
                <c:pt idx="432">
                  <c:v>-1.7763568394002506E-16</c:v>
                </c:pt>
                <c:pt idx="433">
                  <c:v>-0.12000000000000011</c:v>
                </c:pt>
                <c:pt idx="434">
                  <c:v>4.0000000000000036E-2</c:v>
                </c:pt>
                <c:pt idx="435">
                  <c:v>-0.1</c:v>
                </c:pt>
                <c:pt idx="436">
                  <c:v>-0.27999999999999969</c:v>
                </c:pt>
                <c:pt idx="437">
                  <c:v>-0.33999999999999986</c:v>
                </c:pt>
                <c:pt idx="438">
                  <c:v>6.0000000000000143E-2</c:v>
                </c:pt>
                <c:pt idx="439">
                  <c:v>4.0000000000000216E-2</c:v>
                </c:pt>
                <c:pt idx="440">
                  <c:v>0.12000000000000029</c:v>
                </c:pt>
                <c:pt idx="441">
                  <c:v>0.28000000000000008</c:v>
                </c:pt>
                <c:pt idx="442">
                  <c:v>0.48000000000000043</c:v>
                </c:pt>
                <c:pt idx="443">
                  <c:v>0.22000000000000064</c:v>
                </c:pt>
                <c:pt idx="444">
                  <c:v>0.14000000000000057</c:v>
                </c:pt>
                <c:pt idx="445">
                  <c:v>0.40000000000000036</c:v>
                </c:pt>
                <c:pt idx="446">
                  <c:v>0.24000000000000021</c:v>
                </c:pt>
                <c:pt idx="447">
                  <c:v>-1.9999999999999928E-2</c:v>
                </c:pt>
                <c:pt idx="448">
                  <c:v>-0.18000000000000044</c:v>
                </c:pt>
                <c:pt idx="449">
                  <c:v>-4.0000000000000216E-2</c:v>
                </c:pt>
                <c:pt idx="450">
                  <c:v>-8.0000000000000071E-2</c:v>
                </c:pt>
                <c:pt idx="451">
                  <c:v>0.16000000000000014</c:v>
                </c:pt>
                <c:pt idx="452">
                  <c:v>0.55999999999999994</c:v>
                </c:pt>
                <c:pt idx="453">
                  <c:v>1.1200000000000001</c:v>
                </c:pt>
                <c:pt idx="454">
                  <c:v>0.82000000000000006</c:v>
                </c:pt>
                <c:pt idx="455">
                  <c:v>0.64</c:v>
                </c:pt>
                <c:pt idx="456">
                  <c:v>0.59999999999999987</c:v>
                </c:pt>
                <c:pt idx="457">
                  <c:v>0.4799999999999997</c:v>
                </c:pt>
                <c:pt idx="458">
                  <c:v>1.9999999999999574E-2</c:v>
                </c:pt>
                <c:pt idx="459">
                  <c:v>0.53999999999999937</c:v>
                </c:pt>
                <c:pt idx="460">
                  <c:v>0.43999999999999934</c:v>
                </c:pt>
                <c:pt idx="461">
                  <c:v>0.25999999999999962</c:v>
                </c:pt>
                <c:pt idx="462">
                  <c:v>-1.7763568394002506E-16</c:v>
                </c:pt>
                <c:pt idx="463">
                  <c:v>4.0000000000000036E-2</c:v>
                </c:pt>
                <c:pt idx="464">
                  <c:v>-0.21999999999999992</c:v>
                </c:pt>
                <c:pt idx="465">
                  <c:v>0.18000000000000008</c:v>
                </c:pt>
                <c:pt idx="466">
                  <c:v>0.35999999999999976</c:v>
                </c:pt>
                <c:pt idx="467">
                  <c:v>0.61999999999999988</c:v>
                </c:pt>
                <c:pt idx="468">
                  <c:v>0.33999999999999986</c:v>
                </c:pt>
                <c:pt idx="469">
                  <c:v>0.33999999999999986</c:v>
                </c:pt>
                <c:pt idx="470">
                  <c:v>0.3</c:v>
                </c:pt>
                <c:pt idx="471">
                  <c:v>0.2</c:v>
                </c:pt>
                <c:pt idx="472">
                  <c:v>0.1</c:v>
                </c:pt>
                <c:pt idx="473">
                  <c:v>0.23999999999999985</c:v>
                </c:pt>
                <c:pt idx="474">
                  <c:v>0.41999999999999993</c:v>
                </c:pt>
                <c:pt idx="475">
                  <c:v>0.5</c:v>
                </c:pt>
                <c:pt idx="476">
                  <c:v>0.98000000000000009</c:v>
                </c:pt>
                <c:pt idx="477">
                  <c:v>0.61999999999999988</c:v>
                </c:pt>
                <c:pt idx="478">
                  <c:v>0.34000000000000019</c:v>
                </c:pt>
                <c:pt idx="479">
                  <c:v>1.9999999999999928E-2</c:v>
                </c:pt>
                <c:pt idx="480">
                  <c:v>-0.18000000000000044</c:v>
                </c:pt>
                <c:pt idx="481">
                  <c:v>-0.82000000000000028</c:v>
                </c:pt>
                <c:pt idx="482">
                  <c:v>-0.54000000000000026</c:v>
                </c:pt>
                <c:pt idx="483">
                  <c:v>-0.18000000000000044</c:v>
                </c:pt>
                <c:pt idx="484">
                  <c:v>-6.0000000000000143E-2</c:v>
                </c:pt>
                <c:pt idx="485">
                  <c:v>-1.9999999999999928E-2</c:v>
                </c:pt>
                <c:pt idx="486">
                  <c:v>0.16000000000000014</c:v>
                </c:pt>
                <c:pt idx="487">
                  <c:v>0.42000000000000026</c:v>
                </c:pt>
                <c:pt idx="488">
                  <c:v>0.20000000000000034</c:v>
                </c:pt>
                <c:pt idx="489">
                  <c:v>-0.33999999999999969</c:v>
                </c:pt>
                <c:pt idx="490">
                  <c:v>-0.41999999999999976</c:v>
                </c:pt>
                <c:pt idx="491">
                  <c:v>-0.5399999999999997</c:v>
                </c:pt>
                <c:pt idx="492">
                  <c:v>-0.87999999999999989</c:v>
                </c:pt>
                <c:pt idx="493">
                  <c:v>-0.5399999999999997</c:v>
                </c:pt>
                <c:pt idx="494">
                  <c:v>2.0000000000000285E-2</c:v>
                </c:pt>
                <c:pt idx="495">
                  <c:v>0.32000000000000062</c:v>
                </c:pt>
                <c:pt idx="496">
                  <c:v>0.42000000000000065</c:v>
                </c:pt>
                <c:pt idx="497">
                  <c:v>1.0200000000000007</c:v>
                </c:pt>
                <c:pt idx="498">
                  <c:v>0.74000000000000055</c:v>
                </c:pt>
                <c:pt idx="499">
                  <c:v>0.54000000000000059</c:v>
                </c:pt>
                <c:pt idx="500">
                  <c:v>0.26000000000000012</c:v>
                </c:pt>
                <c:pt idx="501">
                  <c:v>-3.9999999999999855E-2</c:v>
                </c:pt>
                <c:pt idx="502">
                  <c:v>-0.41999999999999993</c:v>
                </c:pt>
                <c:pt idx="503">
                  <c:v>-0.3</c:v>
                </c:pt>
                <c:pt idx="504">
                  <c:v>-0.21999999999999992</c:v>
                </c:pt>
                <c:pt idx="505">
                  <c:v>-0.31999999999999995</c:v>
                </c:pt>
                <c:pt idx="506">
                  <c:v>-0.24000000000000021</c:v>
                </c:pt>
                <c:pt idx="507">
                  <c:v>-0.38000000000000006</c:v>
                </c:pt>
                <c:pt idx="508">
                  <c:v>-0.41999999999999993</c:v>
                </c:pt>
                <c:pt idx="509">
                  <c:v>-0.51999999999999991</c:v>
                </c:pt>
                <c:pt idx="510">
                  <c:v>-0.59999999999999964</c:v>
                </c:pt>
                <c:pt idx="511">
                  <c:v>-0.35999999999999943</c:v>
                </c:pt>
                <c:pt idx="512">
                  <c:v>-0.17999999999999935</c:v>
                </c:pt>
                <c:pt idx="513">
                  <c:v>-5.9999999999999429E-2</c:v>
                </c:pt>
                <c:pt idx="514">
                  <c:v>0.40000000000000036</c:v>
                </c:pt>
                <c:pt idx="515">
                  <c:v>0.86000000000000054</c:v>
                </c:pt>
                <c:pt idx="516">
                  <c:v>0.42000000000000026</c:v>
                </c:pt>
                <c:pt idx="517">
                  <c:v>0.16000000000000014</c:v>
                </c:pt>
                <c:pt idx="518">
                  <c:v>0.14000000000000021</c:v>
                </c:pt>
                <c:pt idx="519">
                  <c:v>4.0000000000000216E-2</c:v>
                </c:pt>
                <c:pt idx="520">
                  <c:v>-8.0000000000000071E-2</c:v>
                </c:pt>
                <c:pt idx="521">
                  <c:v>0.41999999999999993</c:v>
                </c:pt>
                <c:pt idx="522">
                  <c:v>0.51999999999999991</c:v>
                </c:pt>
                <c:pt idx="523">
                  <c:v>0.49999999999999967</c:v>
                </c:pt>
                <c:pt idx="524">
                  <c:v>0.4</c:v>
                </c:pt>
                <c:pt idx="525">
                  <c:v>0.15999999999999978</c:v>
                </c:pt>
                <c:pt idx="526">
                  <c:v>5.999999999999979E-2</c:v>
                </c:pt>
                <c:pt idx="527">
                  <c:v>-3.5527136788005011E-16</c:v>
                </c:pt>
                <c:pt idx="528">
                  <c:v>0.35999999999999976</c:v>
                </c:pt>
                <c:pt idx="529">
                  <c:v>0.59999999999999964</c:v>
                </c:pt>
                <c:pt idx="530">
                  <c:v>0.95999999999999974</c:v>
                </c:pt>
                <c:pt idx="531">
                  <c:v>1.1999999999999997</c:v>
                </c:pt>
                <c:pt idx="532">
                  <c:v>1.4199999999999995</c:v>
                </c:pt>
                <c:pt idx="533">
                  <c:v>1.3799999999999997</c:v>
                </c:pt>
                <c:pt idx="534">
                  <c:v>0.97999999999999932</c:v>
                </c:pt>
                <c:pt idx="535">
                  <c:v>0.81999999999999917</c:v>
                </c:pt>
                <c:pt idx="536">
                  <c:v>0.77999999999999936</c:v>
                </c:pt>
                <c:pt idx="537">
                  <c:v>0.7999999999999996</c:v>
                </c:pt>
                <c:pt idx="538">
                  <c:v>0.4199999999999996</c:v>
                </c:pt>
                <c:pt idx="539">
                  <c:v>0.7999999999999996</c:v>
                </c:pt>
                <c:pt idx="540">
                  <c:v>0.95999999999999974</c:v>
                </c:pt>
                <c:pt idx="541">
                  <c:v>0.8</c:v>
                </c:pt>
                <c:pt idx="542">
                  <c:v>1.0399999999999998</c:v>
                </c:pt>
                <c:pt idx="543">
                  <c:v>1.4599999999999997</c:v>
                </c:pt>
                <c:pt idx="544">
                  <c:v>1.1600000000000001</c:v>
                </c:pt>
                <c:pt idx="545">
                  <c:v>0.96000000000000019</c:v>
                </c:pt>
                <c:pt idx="546">
                  <c:v>1.36</c:v>
                </c:pt>
                <c:pt idx="547">
                  <c:v>1.3400000000000003</c:v>
                </c:pt>
                <c:pt idx="548">
                  <c:v>1.2</c:v>
                </c:pt>
                <c:pt idx="549">
                  <c:v>1.2199999999999995</c:v>
                </c:pt>
                <c:pt idx="550">
                  <c:v>0.89999999999999969</c:v>
                </c:pt>
                <c:pt idx="551">
                  <c:v>0.4399999999999995</c:v>
                </c:pt>
                <c:pt idx="552">
                  <c:v>0.35999999999999943</c:v>
                </c:pt>
                <c:pt idx="553">
                  <c:v>0.51999999999999957</c:v>
                </c:pt>
                <c:pt idx="554">
                  <c:v>0.89999999999999969</c:v>
                </c:pt>
                <c:pt idx="555">
                  <c:v>1.0599999999999994</c:v>
                </c:pt>
                <c:pt idx="556">
                  <c:v>0.85999999999999943</c:v>
                </c:pt>
                <c:pt idx="557">
                  <c:v>0.55999999999999905</c:v>
                </c:pt>
                <c:pt idx="558">
                  <c:v>3.9999999999999147E-2</c:v>
                </c:pt>
                <c:pt idx="559">
                  <c:v>-0.26000000000000051</c:v>
                </c:pt>
                <c:pt idx="560">
                  <c:v>0.11999999999999958</c:v>
                </c:pt>
                <c:pt idx="561">
                  <c:v>0.71999999999999953</c:v>
                </c:pt>
                <c:pt idx="562">
                  <c:v>1.1200000000000003</c:v>
                </c:pt>
                <c:pt idx="563">
                  <c:v>1.2</c:v>
                </c:pt>
                <c:pt idx="564">
                  <c:v>1.1800000000000004</c:v>
                </c:pt>
                <c:pt idx="565">
                  <c:v>0.94000000000000061</c:v>
                </c:pt>
                <c:pt idx="566">
                  <c:v>0.66000000000000081</c:v>
                </c:pt>
                <c:pt idx="567">
                  <c:v>0.46000000000000013</c:v>
                </c:pt>
                <c:pt idx="568">
                  <c:v>0.70000000000000073</c:v>
                </c:pt>
                <c:pt idx="569">
                  <c:v>0.77999999999999969</c:v>
                </c:pt>
                <c:pt idx="570">
                  <c:v>0.9199999999999996</c:v>
                </c:pt>
                <c:pt idx="571">
                  <c:v>0.93999999999999917</c:v>
                </c:pt>
                <c:pt idx="572">
                  <c:v>1.1000000000000001</c:v>
                </c:pt>
                <c:pt idx="573">
                  <c:v>0.96000000000000019</c:v>
                </c:pt>
                <c:pt idx="574">
                  <c:v>0.74000000000000055</c:v>
                </c:pt>
                <c:pt idx="575">
                  <c:v>0.68000000000000038</c:v>
                </c:pt>
                <c:pt idx="576">
                  <c:v>1.0400000000000005</c:v>
                </c:pt>
                <c:pt idx="577">
                  <c:v>0.8600000000000001</c:v>
                </c:pt>
                <c:pt idx="578">
                  <c:v>1.4</c:v>
                </c:pt>
                <c:pt idx="579">
                  <c:v>1.44</c:v>
                </c:pt>
                <c:pt idx="580">
                  <c:v>1.5000000000000007</c:v>
                </c:pt>
                <c:pt idx="581">
                  <c:v>1.2000000000000006</c:v>
                </c:pt>
                <c:pt idx="582">
                  <c:v>1.2400000000000007</c:v>
                </c:pt>
                <c:pt idx="583">
                  <c:v>0.46000000000000013</c:v>
                </c:pt>
                <c:pt idx="584">
                  <c:v>0.82000000000000028</c:v>
                </c:pt>
                <c:pt idx="585">
                  <c:v>0.77999999999999969</c:v>
                </c:pt>
                <c:pt idx="586">
                  <c:v>0.6399999999999999</c:v>
                </c:pt>
                <c:pt idx="587">
                  <c:v>0.3</c:v>
                </c:pt>
                <c:pt idx="588">
                  <c:v>0.5800000000000004</c:v>
                </c:pt>
                <c:pt idx="589">
                  <c:v>0.38000000000000045</c:v>
                </c:pt>
                <c:pt idx="590">
                  <c:v>0.56000000000000083</c:v>
                </c:pt>
                <c:pt idx="591">
                  <c:v>0.80000000000000071</c:v>
                </c:pt>
                <c:pt idx="592">
                  <c:v>1.0200000000000002</c:v>
                </c:pt>
                <c:pt idx="593">
                  <c:v>1.4</c:v>
                </c:pt>
                <c:pt idx="594">
                  <c:v>1.7799999999999998</c:v>
                </c:pt>
                <c:pt idx="595">
                  <c:v>2.0999999999999996</c:v>
                </c:pt>
                <c:pt idx="596">
                  <c:v>2.5599999999999996</c:v>
                </c:pt>
                <c:pt idx="597">
                  <c:v>3.22</c:v>
                </c:pt>
                <c:pt idx="598">
                  <c:v>3.4799999999999995</c:v>
                </c:pt>
                <c:pt idx="599">
                  <c:v>3.4800000000000004</c:v>
                </c:pt>
                <c:pt idx="600">
                  <c:v>3.12</c:v>
                </c:pt>
                <c:pt idx="601">
                  <c:v>2.5999999999999996</c:v>
                </c:pt>
                <c:pt idx="602">
                  <c:v>2.1199999999999997</c:v>
                </c:pt>
                <c:pt idx="603">
                  <c:v>1.8800000000000001</c:v>
                </c:pt>
                <c:pt idx="604">
                  <c:v>1.2199999999999995</c:v>
                </c:pt>
                <c:pt idx="605">
                  <c:v>0.92000000000000026</c:v>
                </c:pt>
                <c:pt idx="606">
                  <c:v>0.70000000000000073</c:v>
                </c:pt>
                <c:pt idx="607">
                  <c:v>0.5800000000000004</c:v>
                </c:pt>
                <c:pt idx="608">
                  <c:v>0.28000000000000042</c:v>
                </c:pt>
                <c:pt idx="609">
                  <c:v>0.80000000000000071</c:v>
                </c:pt>
                <c:pt idx="610">
                  <c:v>0.9</c:v>
                </c:pt>
                <c:pt idx="611">
                  <c:v>0.6399999999999999</c:v>
                </c:pt>
                <c:pt idx="612">
                  <c:v>0.5</c:v>
                </c:pt>
                <c:pt idx="613">
                  <c:v>0.4</c:v>
                </c:pt>
                <c:pt idx="614">
                  <c:v>0.27999999999999969</c:v>
                </c:pt>
                <c:pt idx="615">
                  <c:v>0.76000000000000012</c:v>
                </c:pt>
                <c:pt idx="616">
                  <c:v>1.4</c:v>
                </c:pt>
                <c:pt idx="617">
                  <c:v>1.5399999999999998</c:v>
                </c:pt>
                <c:pt idx="618">
                  <c:v>1.4199999999999995</c:v>
                </c:pt>
                <c:pt idx="619">
                  <c:v>1.1000000000000001</c:v>
                </c:pt>
                <c:pt idx="620">
                  <c:v>1.2199999999999995</c:v>
                </c:pt>
                <c:pt idx="621">
                  <c:v>1.1199999999999997</c:v>
                </c:pt>
                <c:pt idx="622">
                  <c:v>1.1600000000000001</c:v>
                </c:pt>
                <c:pt idx="623">
                  <c:v>1.4</c:v>
                </c:pt>
                <c:pt idx="624">
                  <c:v>1.3199999999999996</c:v>
                </c:pt>
                <c:pt idx="625">
                  <c:v>0.77999999999999969</c:v>
                </c:pt>
                <c:pt idx="626">
                  <c:v>0.76000000000000012</c:v>
                </c:pt>
                <c:pt idx="627">
                  <c:v>0.81999999999999962</c:v>
                </c:pt>
                <c:pt idx="628">
                  <c:v>0.87999999999999967</c:v>
                </c:pt>
                <c:pt idx="629">
                  <c:v>1.2800000000000005</c:v>
                </c:pt>
                <c:pt idx="630">
                  <c:v>1.3600000000000008</c:v>
                </c:pt>
                <c:pt idx="631">
                  <c:v>1.6800000000000004</c:v>
                </c:pt>
                <c:pt idx="632">
                  <c:v>1.5400000000000005</c:v>
                </c:pt>
                <c:pt idx="633">
                  <c:v>1.6200000000000003</c:v>
                </c:pt>
                <c:pt idx="634">
                  <c:v>1.9800000000000004</c:v>
                </c:pt>
                <c:pt idx="635">
                  <c:v>2.2799999999999998</c:v>
                </c:pt>
                <c:pt idx="636">
                  <c:v>2.38</c:v>
                </c:pt>
                <c:pt idx="637">
                  <c:v>2.1799999999999997</c:v>
                </c:pt>
                <c:pt idx="638">
                  <c:v>1.8199999999999996</c:v>
                </c:pt>
                <c:pt idx="639">
                  <c:v>1.3399999999999987</c:v>
                </c:pt>
                <c:pt idx="640">
                  <c:v>0.89999999999999925</c:v>
                </c:pt>
                <c:pt idx="641">
                  <c:v>0.11999999999999922</c:v>
                </c:pt>
                <c:pt idx="642">
                  <c:v>0.23999999999999949</c:v>
                </c:pt>
                <c:pt idx="643">
                  <c:v>3.9999999999999855E-2</c:v>
                </c:pt>
                <c:pt idx="644">
                  <c:v>-0.54000000000000026</c:v>
                </c:pt>
                <c:pt idx="645">
                  <c:v>-0.42000000000000026</c:v>
                </c:pt>
                <c:pt idx="646">
                  <c:v>-0.40000000000000036</c:v>
                </c:pt>
                <c:pt idx="647">
                  <c:v>-0.68000000000000083</c:v>
                </c:pt>
                <c:pt idx="648">
                  <c:v>-0.38000000000000111</c:v>
                </c:pt>
                <c:pt idx="649">
                  <c:v>0.33999999999999914</c:v>
                </c:pt>
                <c:pt idx="650">
                  <c:v>0.69999999999999929</c:v>
                </c:pt>
                <c:pt idx="651">
                  <c:v>0.99999999999999933</c:v>
                </c:pt>
                <c:pt idx="652">
                  <c:v>1.2199999999999995</c:v>
                </c:pt>
                <c:pt idx="653">
                  <c:v>1.4799999999999998</c:v>
                </c:pt>
                <c:pt idx="654">
                  <c:v>1.2199999999999995</c:v>
                </c:pt>
                <c:pt idx="655">
                  <c:v>0.69999999999999929</c:v>
                </c:pt>
                <c:pt idx="656">
                  <c:v>0.59999999999999931</c:v>
                </c:pt>
                <c:pt idx="657">
                  <c:v>0.71999999999999953</c:v>
                </c:pt>
                <c:pt idx="658">
                  <c:v>0.52000000000000024</c:v>
                </c:pt>
                <c:pt idx="659">
                  <c:v>0.76000000000000012</c:v>
                </c:pt>
                <c:pt idx="660">
                  <c:v>0.90000000000000069</c:v>
                </c:pt>
                <c:pt idx="661">
                  <c:v>0.48000000000000043</c:v>
                </c:pt>
                <c:pt idx="662">
                  <c:v>0.38000000000000045</c:v>
                </c:pt>
                <c:pt idx="663">
                  <c:v>0.25999999999999945</c:v>
                </c:pt>
                <c:pt idx="664">
                  <c:v>6.0000000000000143E-2</c:v>
                </c:pt>
                <c:pt idx="665">
                  <c:v>-6.0000000000000143E-2</c:v>
                </c:pt>
                <c:pt idx="666">
                  <c:v>0.26000000000000012</c:v>
                </c:pt>
                <c:pt idx="667">
                  <c:v>0.81999999999999962</c:v>
                </c:pt>
                <c:pt idx="668">
                  <c:v>1.0799999999999996</c:v>
                </c:pt>
                <c:pt idx="669">
                  <c:v>1.1599999999999995</c:v>
                </c:pt>
                <c:pt idx="670">
                  <c:v>1.6199999999999988</c:v>
                </c:pt>
                <c:pt idx="671">
                  <c:v>1.8999999999999992</c:v>
                </c:pt>
                <c:pt idx="672">
                  <c:v>1.7600000000000002</c:v>
                </c:pt>
                <c:pt idx="673">
                  <c:v>1.5000000000000007</c:v>
                </c:pt>
                <c:pt idx="674">
                  <c:v>1.4000000000000008</c:v>
                </c:pt>
                <c:pt idx="675">
                  <c:v>1.5200000000000007</c:v>
                </c:pt>
                <c:pt idx="676">
                  <c:v>1.2599999999999998</c:v>
                </c:pt>
                <c:pt idx="677">
                  <c:v>0.7199999999999992</c:v>
                </c:pt>
                <c:pt idx="678">
                  <c:v>0.7199999999999992</c:v>
                </c:pt>
                <c:pt idx="679">
                  <c:v>0.5799999999999994</c:v>
                </c:pt>
                <c:pt idx="680">
                  <c:v>-6.0000000000000143E-2</c:v>
                </c:pt>
                <c:pt idx="681">
                  <c:v>-1.9999999999999574E-2</c:v>
                </c:pt>
                <c:pt idx="682">
                  <c:v>0.36000000000000087</c:v>
                </c:pt>
                <c:pt idx="683">
                  <c:v>0.68000000000000038</c:v>
                </c:pt>
                <c:pt idx="684">
                  <c:v>0.77999999999999969</c:v>
                </c:pt>
                <c:pt idx="685">
                  <c:v>0.69999999999999929</c:v>
                </c:pt>
                <c:pt idx="686">
                  <c:v>0.89999999999999925</c:v>
                </c:pt>
                <c:pt idx="687">
                  <c:v>0.73999999999999844</c:v>
                </c:pt>
                <c:pt idx="688">
                  <c:v>0.67999999999999827</c:v>
                </c:pt>
                <c:pt idx="689">
                  <c:v>0.73999999999999844</c:v>
                </c:pt>
                <c:pt idx="690">
                  <c:v>0.75999999999999868</c:v>
                </c:pt>
                <c:pt idx="691">
                  <c:v>0.55999999999999872</c:v>
                </c:pt>
                <c:pt idx="692">
                  <c:v>0.69999999999999929</c:v>
                </c:pt>
                <c:pt idx="693">
                  <c:v>0.55999999999999939</c:v>
                </c:pt>
                <c:pt idx="694">
                  <c:v>0.35999999999999943</c:v>
                </c:pt>
                <c:pt idx="695">
                  <c:v>0.51999999999999957</c:v>
                </c:pt>
                <c:pt idx="696">
                  <c:v>0.77999999999999969</c:v>
                </c:pt>
                <c:pt idx="697">
                  <c:v>0.85999999999999943</c:v>
                </c:pt>
                <c:pt idx="698">
                  <c:v>1.0399999999999998</c:v>
                </c:pt>
                <c:pt idx="699">
                  <c:v>1.1800000000000004</c:v>
                </c:pt>
                <c:pt idx="700">
                  <c:v>0.92000000000000026</c:v>
                </c:pt>
                <c:pt idx="701">
                  <c:v>0.30000000000000071</c:v>
                </c:pt>
                <c:pt idx="702">
                  <c:v>2.0000000000000996E-2</c:v>
                </c:pt>
                <c:pt idx="703">
                  <c:v>-0.13999999999999915</c:v>
                </c:pt>
                <c:pt idx="704">
                  <c:v>8.0000000000000432E-2</c:v>
                </c:pt>
                <c:pt idx="705">
                  <c:v>0.54000000000000059</c:v>
                </c:pt>
                <c:pt idx="706">
                  <c:v>1.1799999999999997</c:v>
                </c:pt>
                <c:pt idx="707">
                  <c:v>1.0799999999999996</c:v>
                </c:pt>
                <c:pt idx="708">
                  <c:v>1.3599999999999994</c:v>
                </c:pt>
                <c:pt idx="709">
                  <c:v>1.2600000000000002</c:v>
                </c:pt>
                <c:pt idx="710">
                  <c:v>1.3800000000000003</c:v>
                </c:pt>
                <c:pt idx="711">
                  <c:v>1.0800000000000012</c:v>
                </c:pt>
                <c:pt idx="712">
                  <c:v>0.86000000000000087</c:v>
                </c:pt>
                <c:pt idx="713">
                  <c:v>-0.51999999999999891</c:v>
                </c:pt>
                <c:pt idx="714">
                  <c:v>-1.179999999999999</c:v>
                </c:pt>
                <c:pt idx="715">
                  <c:v>-1.2199999999999989</c:v>
                </c:pt>
                <c:pt idx="716">
                  <c:v>-0.71999999999999886</c:v>
                </c:pt>
                <c:pt idx="717">
                  <c:v>0.16000000000000156</c:v>
                </c:pt>
                <c:pt idx="718">
                  <c:v>2.1400000000000019</c:v>
                </c:pt>
                <c:pt idx="719">
                  <c:v>3.7800000000000011</c:v>
                </c:pt>
                <c:pt idx="720">
                  <c:v>4.2800000000000011</c:v>
                </c:pt>
                <c:pt idx="721">
                  <c:v>3.3600000000000008</c:v>
                </c:pt>
                <c:pt idx="722">
                  <c:v>2.0800000000000005</c:v>
                </c:pt>
                <c:pt idx="723">
                  <c:v>0.83999999999999986</c:v>
                </c:pt>
                <c:pt idx="724">
                  <c:v>-0.76000000000000045</c:v>
                </c:pt>
                <c:pt idx="725">
                  <c:v>-1.8200000000000003</c:v>
                </c:pt>
                <c:pt idx="726">
                  <c:v>-1.44</c:v>
                </c:pt>
                <c:pt idx="727">
                  <c:v>-0.7</c:v>
                </c:pt>
                <c:pt idx="728">
                  <c:v>8.0000000000000432E-2</c:v>
                </c:pt>
                <c:pt idx="729">
                  <c:v>1.1600000000000015</c:v>
                </c:pt>
                <c:pt idx="730">
                  <c:v>1.6400000000000012</c:v>
                </c:pt>
                <c:pt idx="731">
                  <c:v>1.9600000000000009</c:v>
                </c:pt>
                <c:pt idx="732">
                  <c:v>2.1000000000000005</c:v>
                </c:pt>
                <c:pt idx="733">
                  <c:v>2.1400000000000006</c:v>
                </c:pt>
                <c:pt idx="734">
                  <c:v>1.8</c:v>
                </c:pt>
                <c:pt idx="735">
                  <c:v>1.2199999999999995</c:v>
                </c:pt>
                <c:pt idx="736">
                  <c:v>0.33999999999999914</c:v>
                </c:pt>
                <c:pt idx="737">
                  <c:v>-0.44000000000000056</c:v>
                </c:pt>
                <c:pt idx="738">
                  <c:v>-1.3000000000000007</c:v>
                </c:pt>
                <c:pt idx="739">
                  <c:v>-1.5000000000000007</c:v>
                </c:pt>
                <c:pt idx="740">
                  <c:v>-0.5800000000000004</c:v>
                </c:pt>
                <c:pt idx="741">
                  <c:v>0.53999999999999981</c:v>
                </c:pt>
                <c:pt idx="742">
                  <c:v>1.6399999999999992</c:v>
                </c:pt>
                <c:pt idx="743">
                  <c:v>2.2399999999999998</c:v>
                </c:pt>
                <c:pt idx="744">
                  <c:v>2.2999999999999998</c:v>
                </c:pt>
                <c:pt idx="745">
                  <c:v>1.8800000000000003</c:v>
                </c:pt>
                <c:pt idx="746">
                  <c:v>1.5800000000000005</c:v>
                </c:pt>
                <c:pt idx="747">
                  <c:v>1.2200000000000011</c:v>
                </c:pt>
                <c:pt idx="748">
                  <c:v>1.2800000000000005</c:v>
                </c:pt>
                <c:pt idx="749">
                  <c:v>1.4800000000000004</c:v>
                </c:pt>
                <c:pt idx="750">
                  <c:v>1.5</c:v>
                </c:pt>
                <c:pt idx="751">
                  <c:v>1.7</c:v>
                </c:pt>
                <c:pt idx="752">
                  <c:v>2.2200000000000002</c:v>
                </c:pt>
                <c:pt idx="753">
                  <c:v>2.3800000000000003</c:v>
                </c:pt>
                <c:pt idx="754">
                  <c:v>2.16</c:v>
                </c:pt>
                <c:pt idx="755">
                  <c:v>2.2800000000000002</c:v>
                </c:pt>
                <c:pt idx="756">
                  <c:v>2.1800000000000006</c:v>
                </c:pt>
                <c:pt idx="757">
                  <c:v>2.3400000000000007</c:v>
                </c:pt>
                <c:pt idx="758">
                  <c:v>2.5600000000000009</c:v>
                </c:pt>
                <c:pt idx="759">
                  <c:v>2.2800000000000011</c:v>
                </c:pt>
                <c:pt idx="760">
                  <c:v>2.0400000000000014</c:v>
                </c:pt>
                <c:pt idx="761">
                  <c:v>1.9800000000000018</c:v>
                </c:pt>
                <c:pt idx="762">
                  <c:v>2.1200000000000019</c:v>
                </c:pt>
                <c:pt idx="763">
                  <c:v>1.7000000000000015</c:v>
                </c:pt>
                <c:pt idx="764">
                  <c:v>2.5200000000000009</c:v>
                </c:pt>
                <c:pt idx="765">
                  <c:v>2.8800000000000003</c:v>
                </c:pt>
                <c:pt idx="766">
                  <c:v>2.9799999999999995</c:v>
                </c:pt>
                <c:pt idx="767">
                  <c:v>2.1399999999999997</c:v>
                </c:pt>
                <c:pt idx="768">
                  <c:v>1.6799999999999997</c:v>
                </c:pt>
                <c:pt idx="769">
                  <c:v>1.5799999999999996</c:v>
                </c:pt>
                <c:pt idx="770">
                  <c:v>1.7600000000000002</c:v>
                </c:pt>
                <c:pt idx="771">
                  <c:v>1.6</c:v>
                </c:pt>
                <c:pt idx="772">
                  <c:v>1.7200000000000002</c:v>
                </c:pt>
                <c:pt idx="773">
                  <c:v>1.8800000000000003</c:v>
                </c:pt>
                <c:pt idx="774">
                  <c:v>1.3200000000000003</c:v>
                </c:pt>
                <c:pt idx="775">
                  <c:v>0.8600000000000001</c:v>
                </c:pt>
                <c:pt idx="776">
                  <c:v>0.50000000000000067</c:v>
                </c:pt>
                <c:pt idx="777">
                  <c:v>0.13999999999999985</c:v>
                </c:pt>
                <c:pt idx="778">
                  <c:v>-7.1054273576010023E-16</c:v>
                </c:pt>
                <c:pt idx="779">
                  <c:v>7.999999999999971E-2</c:v>
                </c:pt>
                <c:pt idx="780">
                  <c:v>-0.14000000000000057</c:v>
                </c:pt>
                <c:pt idx="781">
                  <c:v>0.31999999999999884</c:v>
                </c:pt>
                <c:pt idx="782">
                  <c:v>0.69999999999999929</c:v>
                </c:pt>
                <c:pt idx="783">
                  <c:v>1.0999999999999992</c:v>
                </c:pt>
                <c:pt idx="784">
                  <c:v>1.179999999999999</c:v>
                </c:pt>
                <c:pt idx="785">
                  <c:v>1.5199999999999989</c:v>
                </c:pt>
                <c:pt idx="786">
                  <c:v>1.4199999999999995</c:v>
                </c:pt>
                <c:pt idx="787">
                  <c:v>1.3999999999999992</c:v>
                </c:pt>
                <c:pt idx="788">
                  <c:v>1.4199999999999995</c:v>
                </c:pt>
                <c:pt idx="789">
                  <c:v>1.3800000000000003</c:v>
                </c:pt>
                <c:pt idx="790">
                  <c:v>1.0000000000000007</c:v>
                </c:pt>
                <c:pt idx="791">
                  <c:v>0.92000000000000026</c:v>
                </c:pt>
                <c:pt idx="792">
                  <c:v>1.1400000000000006</c:v>
                </c:pt>
                <c:pt idx="793">
                  <c:v>0.84000000000000052</c:v>
                </c:pt>
                <c:pt idx="794">
                  <c:v>0.96000000000000019</c:v>
                </c:pt>
                <c:pt idx="795">
                  <c:v>1.3</c:v>
                </c:pt>
                <c:pt idx="796">
                  <c:v>1.3</c:v>
                </c:pt>
                <c:pt idx="797">
                  <c:v>1.2</c:v>
                </c:pt>
                <c:pt idx="798">
                  <c:v>1.5399999999999998</c:v>
                </c:pt>
                <c:pt idx="799">
                  <c:v>1.4</c:v>
                </c:pt>
                <c:pt idx="800">
                  <c:v>1.5800000000000005</c:v>
                </c:pt>
                <c:pt idx="801">
                  <c:v>1.6400000000000006</c:v>
                </c:pt>
                <c:pt idx="802">
                  <c:v>1.1800000000000004</c:v>
                </c:pt>
                <c:pt idx="803">
                  <c:v>0.74000000000000055</c:v>
                </c:pt>
                <c:pt idx="804">
                  <c:v>0.68000000000000038</c:v>
                </c:pt>
                <c:pt idx="805">
                  <c:v>0.52000000000000024</c:v>
                </c:pt>
                <c:pt idx="806">
                  <c:v>0.22000000000000028</c:v>
                </c:pt>
                <c:pt idx="807">
                  <c:v>0.74000000000000055</c:v>
                </c:pt>
                <c:pt idx="808">
                  <c:v>0.96000000000000019</c:v>
                </c:pt>
                <c:pt idx="809">
                  <c:v>1.1199999999999997</c:v>
                </c:pt>
                <c:pt idx="810">
                  <c:v>0.95999999999999941</c:v>
                </c:pt>
                <c:pt idx="811">
                  <c:v>0.97999999999999898</c:v>
                </c:pt>
                <c:pt idx="812">
                  <c:v>0.89999999999999925</c:v>
                </c:pt>
                <c:pt idx="813">
                  <c:v>0.75999999999999945</c:v>
                </c:pt>
                <c:pt idx="814">
                  <c:v>0.8600000000000001</c:v>
                </c:pt>
                <c:pt idx="815">
                  <c:v>0.78000000000000047</c:v>
                </c:pt>
                <c:pt idx="816">
                  <c:v>1.0400000000000005</c:v>
                </c:pt>
                <c:pt idx="817">
                  <c:v>0.97999999999999976</c:v>
                </c:pt>
                <c:pt idx="818">
                  <c:v>1.4</c:v>
                </c:pt>
                <c:pt idx="819">
                  <c:v>1.0399999999999991</c:v>
                </c:pt>
                <c:pt idx="820">
                  <c:v>0.99999999999999933</c:v>
                </c:pt>
                <c:pt idx="821">
                  <c:v>0.77999999999999969</c:v>
                </c:pt>
                <c:pt idx="822">
                  <c:v>0.48000000000000043</c:v>
                </c:pt>
                <c:pt idx="823">
                  <c:v>-0.2</c:v>
                </c:pt>
                <c:pt idx="824">
                  <c:v>-0.35999999999999943</c:v>
                </c:pt>
                <c:pt idx="825">
                  <c:v>-0.51999999999999957</c:v>
                </c:pt>
                <c:pt idx="826">
                  <c:v>-0.37999999999999973</c:v>
                </c:pt>
                <c:pt idx="827">
                  <c:v>-0.31999999999999956</c:v>
                </c:pt>
                <c:pt idx="828">
                  <c:v>0.30000000000000071</c:v>
                </c:pt>
                <c:pt idx="829">
                  <c:v>0.92000000000000104</c:v>
                </c:pt>
                <c:pt idx="830">
                  <c:v>1.2400000000000013</c:v>
                </c:pt>
                <c:pt idx="831">
                  <c:v>1.1000000000000008</c:v>
                </c:pt>
                <c:pt idx="832">
                  <c:v>0.78000000000000047</c:v>
                </c:pt>
                <c:pt idx="833">
                  <c:v>0.74000000000000055</c:v>
                </c:pt>
                <c:pt idx="834">
                  <c:v>0.38000000000000045</c:v>
                </c:pt>
                <c:pt idx="835">
                  <c:v>0.4799999999999997</c:v>
                </c:pt>
                <c:pt idx="836">
                  <c:v>0.77999999999999969</c:v>
                </c:pt>
                <c:pt idx="837">
                  <c:v>1.4599999999999995</c:v>
                </c:pt>
                <c:pt idx="838">
                  <c:v>1.2399999999999991</c:v>
                </c:pt>
                <c:pt idx="839">
                  <c:v>1.179999999999999</c:v>
                </c:pt>
                <c:pt idx="840">
                  <c:v>1.1399999999999992</c:v>
                </c:pt>
                <c:pt idx="841">
                  <c:v>1.3999999999999992</c:v>
                </c:pt>
                <c:pt idx="842">
                  <c:v>1.1199999999999997</c:v>
                </c:pt>
                <c:pt idx="843">
                  <c:v>0.93999999999999984</c:v>
                </c:pt>
                <c:pt idx="844">
                  <c:v>1.3799999999999997</c:v>
                </c:pt>
                <c:pt idx="845">
                  <c:v>1.2799999999999998</c:v>
                </c:pt>
                <c:pt idx="846">
                  <c:v>1.1199999999999997</c:v>
                </c:pt>
                <c:pt idx="847">
                  <c:v>1.2599999999999993</c:v>
                </c:pt>
                <c:pt idx="848">
                  <c:v>1.4799999999999998</c:v>
                </c:pt>
                <c:pt idx="849">
                  <c:v>1.1000000000000001</c:v>
                </c:pt>
                <c:pt idx="850">
                  <c:v>1.56</c:v>
                </c:pt>
                <c:pt idx="851">
                  <c:v>1.2600000000000009</c:v>
                </c:pt>
                <c:pt idx="852">
                  <c:v>1.1400000000000006</c:v>
                </c:pt>
                <c:pt idx="853">
                  <c:v>1.1399999999999999</c:v>
                </c:pt>
                <c:pt idx="854">
                  <c:v>0.93999999999999984</c:v>
                </c:pt>
                <c:pt idx="855">
                  <c:v>0.4799999999999997</c:v>
                </c:pt>
                <c:pt idx="856">
                  <c:v>1.0599999999999994</c:v>
                </c:pt>
                <c:pt idx="857">
                  <c:v>0.87999999999999967</c:v>
                </c:pt>
                <c:pt idx="858">
                  <c:v>0.61999999999999955</c:v>
                </c:pt>
                <c:pt idx="859">
                  <c:v>0.49999999999999928</c:v>
                </c:pt>
                <c:pt idx="860">
                  <c:v>0.53999999999999915</c:v>
                </c:pt>
                <c:pt idx="861">
                  <c:v>-0.2000000000000007</c:v>
                </c:pt>
                <c:pt idx="862">
                  <c:v>0.33999999999999986</c:v>
                </c:pt>
                <c:pt idx="863">
                  <c:v>0.88000000000000045</c:v>
                </c:pt>
                <c:pt idx="864">
                  <c:v>1.4000000000000008</c:v>
                </c:pt>
                <c:pt idx="865">
                  <c:v>1.4400000000000006</c:v>
                </c:pt>
                <c:pt idx="866">
                  <c:v>1.7600000000000002</c:v>
                </c:pt>
                <c:pt idx="867">
                  <c:v>1.64</c:v>
                </c:pt>
                <c:pt idx="868">
                  <c:v>1.36</c:v>
                </c:pt>
                <c:pt idx="869">
                  <c:v>1.2</c:v>
                </c:pt>
                <c:pt idx="870">
                  <c:v>1.0800000000000005</c:v>
                </c:pt>
                <c:pt idx="871">
                  <c:v>1.6000000000000008</c:v>
                </c:pt>
                <c:pt idx="872">
                  <c:v>1.6200000000000003</c:v>
                </c:pt>
                <c:pt idx="873">
                  <c:v>1.8999999999999997</c:v>
                </c:pt>
                <c:pt idx="874">
                  <c:v>2.08</c:v>
                </c:pt>
                <c:pt idx="875">
                  <c:v>2.1800000000000002</c:v>
                </c:pt>
                <c:pt idx="876">
                  <c:v>1.6</c:v>
                </c:pt>
                <c:pt idx="877">
                  <c:v>1.2399999999999998</c:v>
                </c:pt>
                <c:pt idx="878">
                  <c:v>1.1000000000000003</c:v>
                </c:pt>
                <c:pt idx="879">
                  <c:v>1.2</c:v>
                </c:pt>
                <c:pt idx="880">
                  <c:v>1.3599999999999999</c:v>
                </c:pt>
                <c:pt idx="881">
                  <c:v>1.6799999999999997</c:v>
                </c:pt>
                <c:pt idx="882">
                  <c:v>1.7600000000000002</c:v>
                </c:pt>
                <c:pt idx="883">
                  <c:v>1.58</c:v>
                </c:pt>
                <c:pt idx="884">
                  <c:v>1.5</c:v>
                </c:pt>
                <c:pt idx="885">
                  <c:v>1.28</c:v>
                </c:pt>
                <c:pt idx="886">
                  <c:v>1.06</c:v>
                </c:pt>
                <c:pt idx="887">
                  <c:v>1.2</c:v>
                </c:pt>
                <c:pt idx="888">
                  <c:v>1.3199999999999998</c:v>
                </c:pt>
                <c:pt idx="889">
                  <c:v>1.0599999999999998</c:v>
                </c:pt>
                <c:pt idx="890">
                  <c:v>0.87999999999999967</c:v>
                </c:pt>
                <c:pt idx="891">
                  <c:v>0.89999999999999969</c:v>
                </c:pt>
                <c:pt idx="892">
                  <c:v>0.99999999999999967</c:v>
                </c:pt>
                <c:pt idx="893">
                  <c:v>1.0399999999999996</c:v>
                </c:pt>
                <c:pt idx="894">
                  <c:v>1.0399999999999998</c:v>
                </c:pt>
                <c:pt idx="895">
                  <c:v>1.0799999999999996</c:v>
                </c:pt>
                <c:pt idx="896">
                  <c:v>1.0599999999999998</c:v>
                </c:pt>
                <c:pt idx="897">
                  <c:v>0.83999999999999986</c:v>
                </c:pt>
                <c:pt idx="898">
                  <c:v>0.82</c:v>
                </c:pt>
                <c:pt idx="899">
                  <c:v>0.7999999999999996</c:v>
                </c:pt>
                <c:pt idx="900">
                  <c:v>1</c:v>
                </c:pt>
                <c:pt idx="901">
                  <c:v>0.88000000000000012</c:v>
                </c:pt>
                <c:pt idx="902">
                  <c:v>1.02</c:v>
                </c:pt>
                <c:pt idx="903">
                  <c:v>1.02</c:v>
                </c:pt>
                <c:pt idx="904">
                  <c:v>1.0400000000000003</c:v>
                </c:pt>
                <c:pt idx="905">
                  <c:v>1.3000000000000003</c:v>
                </c:pt>
                <c:pt idx="906">
                  <c:v>1.5200000000000002</c:v>
                </c:pt>
                <c:pt idx="907">
                  <c:v>1.2200000000000006</c:v>
                </c:pt>
                <c:pt idx="908">
                  <c:v>1.1800000000000008</c:v>
                </c:pt>
                <c:pt idx="909">
                  <c:v>1.3600000000000005</c:v>
                </c:pt>
                <c:pt idx="910">
                  <c:v>1.2200000000000002</c:v>
                </c:pt>
                <c:pt idx="911">
                  <c:v>1.1200000000000006</c:v>
                </c:pt>
                <c:pt idx="912">
                  <c:v>1.1800000000000004</c:v>
                </c:pt>
                <c:pt idx="913">
                  <c:v>0.74000000000000021</c:v>
                </c:pt>
                <c:pt idx="914">
                  <c:v>0.50000000000000033</c:v>
                </c:pt>
                <c:pt idx="915">
                  <c:v>0.50000000000000033</c:v>
                </c:pt>
                <c:pt idx="916">
                  <c:v>0.48000000000000009</c:v>
                </c:pt>
                <c:pt idx="917">
                  <c:v>0.55999999999999983</c:v>
                </c:pt>
                <c:pt idx="918">
                  <c:v>0.98000000000000009</c:v>
                </c:pt>
                <c:pt idx="919">
                  <c:v>0.88000000000000012</c:v>
                </c:pt>
                <c:pt idx="920">
                  <c:v>0.73999999999999988</c:v>
                </c:pt>
                <c:pt idx="921">
                  <c:v>0.61999999999999955</c:v>
                </c:pt>
                <c:pt idx="922">
                  <c:v>0.49999999999999967</c:v>
                </c:pt>
                <c:pt idx="923">
                  <c:v>0.55999999999999939</c:v>
                </c:pt>
                <c:pt idx="924">
                  <c:v>1.0399999999999996</c:v>
                </c:pt>
                <c:pt idx="925">
                  <c:v>1.0199999999999996</c:v>
                </c:pt>
                <c:pt idx="926">
                  <c:v>1.2399999999999998</c:v>
                </c:pt>
                <c:pt idx="927">
                  <c:v>1.5399999999999998</c:v>
                </c:pt>
                <c:pt idx="928">
                  <c:v>1.3199999999999998</c:v>
                </c:pt>
                <c:pt idx="929">
                  <c:v>1.44</c:v>
                </c:pt>
                <c:pt idx="930">
                  <c:v>1.6199999999999999</c:v>
                </c:pt>
                <c:pt idx="931">
                  <c:v>1.7599999999999998</c:v>
                </c:pt>
                <c:pt idx="932">
                  <c:v>1.5</c:v>
                </c:pt>
                <c:pt idx="933">
                  <c:v>1.4599999999999997</c:v>
                </c:pt>
                <c:pt idx="934">
                  <c:v>1.42</c:v>
                </c:pt>
                <c:pt idx="935">
                  <c:v>1.2399999999999998</c:v>
                </c:pt>
                <c:pt idx="936">
                  <c:v>0.82</c:v>
                </c:pt>
                <c:pt idx="937">
                  <c:v>0.95999999999999974</c:v>
                </c:pt>
                <c:pt idx="938">
                  <c:v>0.53999999999999981</c:v>
                </c:pt>
                <c:pt idx="939">
                  <c:v>-0.2000000000000007</c:v>
                </c:pt>
                <c:pt idx="940">
                  <c:v>-0.36000000000000049</c:v>
                </c:pt>
                <c:pt idx="941">
                  <c:v>-0.38000000000000006</c:v>
                </c:pt>
                <c:pt idx="942">
                  <c:v>-0.62000000000000033</c:v>
                </c:pt>
                <c:pt idx="943">
                  <c:v>-0.26000000000000012</c:v>
                </c:pt>
                <c:pt idx="944">
                  <c:v>0.46000000000000013</c:v>
                </c:pt>
                <c:pt idx="945">
                  <c:v>1.0200000000000002</c:v>
                </c:pt>
                <c:pt idx="946">
                  <c:v>1.0599999999999998</c:v>
                </c:pt>
                <c:pt idx="947">
                  <c:v>0.98000000000000009</c:v>
                </c:pt>
                <c:pt idx="948">
                  <c:v>1.2600000000000005</c:v>
                </c:pt>
                <c:pt idx="949">
                  <c:v>0.94000000000000061</c:v>
                </c:pt>
                <c:pt idx="950">
                  <c:v>0.84000000000000052</c:v>
                </c:pt>
                <c:pt idx="951">
                  <c:v>0.88000000000000111</c:v>
                </c:pt>
                <c:pt idx="952">
                  <c:v>1.1400000000000012</c:v>
                </c:pt>
                <c:pt idx="953">
                  <c:v>1.1000000000000008</c:v>
                </c:pt>
                <c:pt idx="954">
                  <c:v>1.0400000000000005</c:v>
                </c:pt>
                <c:pt idx="955">
                  <c:v>0.62000000000000033</c:v>
                </c:pt>
                <c:pt idx="956">
                  <c:v>0.67999999999999972</c:v>
                </c:pt>
                <c:pt idx="957">
                  <c:v>0.65999999999999948</c:v>
                </c:pt>
                <c:pt idx="958">
                  <c:v>3.9999999999999855E-2</c:v>
                </c:pt>
                <c:pt idx="959">
                  <c:v>-0.22000000000000028</c:v>
                </c:pt>
                <c:pt idx="960">
                  <c:v>9.9999999999999284E-2</c:v>
                </c:pt>
                <c:pt idx="961">
                  <c:v>-0.12000000000000029</c:v>
                </c:pt>
                <c:pt idx="962">
                  <c:v>-0.26000000000000012</c:v>
                </c:pt>
                <c:pt idx="963">
                  <c:v>0.57999999999999896</c:v>
                </c:pt>
                <c:pt idx="964">
                  <c:v>1.2199999999999989</c:v>
                </c:pt>
                <c:pt idx="965">
                  <c:v>0.91999999999999882</c:v>
                </c:pt>
                <c:pt idx="966">
                  <c:v>1.0399999999999985</c:v>
                </c:pt>
                <c:pt idx="967">
                  <c:v>1.3199999999999981</c:v>
                </c:pt>
                <c:pt idx="968">
                  <c:v>1.2399999999999984</c:v>
                </c:pt>
                <c:pt idx="969">
                  <c:v>1.0399999999999991</c:v>
                </c:pt>
                <c:pt idx="970">
                  <c:v>1.1999999999999993</c:v>
                </c:pt>
                <c:pt idx="971">
                  <c:v>0.9199999999999996</c:v>
                </c:pt>
                <c:pt idx="972">
                  <c:v>0.43999999999999984</c:v>
                </c:pt>
                <c:pt idx="973">
                  <c:v>0.26000000000000012</c:v>
                </c:pt>
                <c:pt idx="974">
                  <c:v>0.4</c:v>
                </c:pt>
                <c:pt idx="975">
                  <c:v>0.3</c:v>
                </c:pt>
                <c:pt idx="976">
                  <c:v>0.37999999999999973</c:v>
                </c:pt>
                <c:pt idx="977">
                  <c:v>0.87999999999999967</c:v>
                </c:pt>
                <c:pt idx="978">
                  <c:v>0.9</c:v>
                </c:pt>
                <c:pt idx="979">
                  <c:v>0.95999999999999941</c:v>
                </c:pt>
                <c:pt idx="980">
                  <c:v>1.2399999999999998</c:v>
                </c:pt>
                <c:pt idx="981">
                  <c:v>1.4200000000000004</c:v>
                </c:pt>
                <c:pt idx="982">
                  <c:v>1.4000000000000015</c:v>
                </c:pt>
                <c:pt idx="983">
                  <c:v>1.5400000000000005</c:v>
                </c:pt>
                <c:pt idx="984">
                  <c:v>1.1800000000000019</c:v>
                </c:pt>
                <c:pt idx="985">
                  <c:v>1.1200000000000017</c:v>
                </c:pt>
                <c:pt idx="986">
                  <c:v>1.4000000000000015</c:v>
                </c:pt>
                <c:pt idx="987">
                  <c:v>1.3000000000000014</c:v>
                </c:pt>
                <c:pt idx="988">
                  <c:v>0.80000000000000138</c:v>
                </c:pt>
                <c:pt idx="989">
                  <c:v>1.3800000000000012</c:v>
                </c:pt>
                <c:pt idx="990">
                  <c:v>1.4000000000000015</c:v>
                </c:pt>
                <c:pt idx="991">
                  <c:v>1.4600000000000022</c:v>
                </c:pt>
                <c:pt idx="992">
                  <c:v>1.180000000000001</c:v>
                </c:pt>
                <c:pt idx="993">
                  <c:v>1.2800000000000011</c:v>
                </c:pt>
                <c:pt idx="994">
                  <c:v>0.62000000000000033</c:v>
                </c:pt>
                <c:pt idx="995">
                  <c:v>0.52000000000000024</c:v>
                </c:pt>
                <c:pt idx="996">
                  <c:v>3.9999999999999147E-2</c:v>
                </c:pt>
                <c:pt idx="997">
                  <c:v>-6.0000000000000851E-2</c:v>
                </c:pt>
                <c:pt idx="998">
                  <c:v>0.14000000000000057</c:v>
                </c:pt>
                <c:pt idx="999">
                  <c:v>0.34000000000000058</c:v>
                </c:pt>
                <c:pt idx="1000">
                  <c:v>0.54000000000000059</c:v>
                </c:pt>
                <c:pt idx="1001">
                  <c:v>1.1400000000000006</c:v>
                </c:pt>
                <c:pt idx="1002">
                  <c:v>1.5400000000000005</c:v>
                </c:pt>
                <c:pt idx="1003">
                  <c:v>1.4</c:v>
                </c:pt>
                <c:pt idx="1004">
                  <c:v>1.5200000000000002</c:v>
                </c:pt>
                <c:pt idx="1005">
                  <c:v>1.1000000000000001</c:v>
                </c:pt>
                <c:pt idx="1006">
                  <c:v>0.58000000000000118</c:v>
                </c:pt>
                <c:pt idx="1007">
                  <c:v>0.68000000000000116</c:v>
                </c:pt>
                <c:pt idx="1008">
                  <c:v>0.86000000000000087</c:v>
                </c:pt>
                <c:pt idx="1009">
                  <c:v>0.52000000000000024</c:v>
                </c:pt>
                <c:pt idx="1010">
                  <c:v>0.84000000000000052</c:v>
                </c:pt>
                <c:pt idx="1011">
                  <c:v>1.4799999999999998</c:v>
                </c:pt>
                <c:pt idx="1012">
                  <c:v>1.5200000000000002</c:v>
                </c:pt>
                <c:pt idx="1013">
                  <c:v>1.8399999999999992</c:v>
                </c:pt>
                <c:pt idx="1014">
                  <c:v>1.4199999999999988</c:v>
                </c:pt>
                <c:pt idx="1015">
                  <c:v>1.6199999999999974</c:v>
                </c:pt>
                <c:pt idx="1016">
                  <c:v>0.63999999999999768</c:v>
                </c:pt>
                <c:pt idx="1017">
                  <c:v>0.43999999999999773</c:v>
                </c:pt>
                <c:pt idx="1018">
                  <c:v>-0.46000000000000085</c:v>
                </c:pt>
                <c:pt idx="1019">
                  <c:v>-0.15999999999999942</c:v>
                </c:pt>
                <c:pt idx="1020">
                  <c:v>-0.53999999999999915</c:v>
                </c:pt>
                <c:pt idx="1021">
                  <c:v>-0.2999999999999986</c:v>
                </c:pt>
                <c:pt idx="1022">
                  <c:v>-5.9999999999999429E-2</c:v>
                </c:pt>
                <c:pt idx="1023">
                  <c:v>0.65999999999999948</c:v>
                </c:pt>
                <c:pt idx="1024">
                  <c:v>1.1199999999999988</c:v>
                </c:pt>
                <c:pt idx="1025">
                  <c:v>1.4199999999999988</c:v>
                </c:pt>
                <c:pt idx="1026">
                  <c:v>1.5199999999999989</c:v>
                </c:pt>
                <c:pt idx="1027">
                  <c:v>1.2799999999999983</c:v>
                </c:pt>
                <c:pt idx="1028">
                  <c:v>0.87999999999999967</c:v>
                </c:pt>
                <c:pt idx="1029">
                  <c:v>0.52000000000000024</c:v>
                </c:pt>
                <c:pt idx="1030">
                  <c:v>-0.13999999999999915</c:v>
                </c:pt>
                <c:pt idx="1031">
                  <c:v>-0.22000000000000028</c:v>
                </c:pt>
                <c:pt idx="1032">
                  <c:v>-0.31999999999999884</c:v>
                </c:pt>
                <c:pt idx="1033">
                  <c:v>-0.19999999999999857</c:v>
                </c:pt>
                <c:pt idx="1034">
                  <c:v>8.000000000000114E-2</c:v>
                </c:pt>
                <c:pt idx="1035">
                  <c:v>0.7000000000000014</c:v>
                </c:pt>
                <c:pt idx="1036">
                  <c:v>0.98000000000000254</c:v>
                </c:pt>
                <c:pt idx="1037">
                  <c:v>1.1200000000000032</c:v>
                </c:pt>
                <c:pt idx="1038">
                  <c:v>1.3000000000000014</c:v>
                </c:pt>
                <c:pt idx="1039">
                  <c:v>1.1200000000000017</c:v>
                </c:pt>
                <c:pt idx="1040">
                  <c:v>0.98000000000000254</c:v>
                </c:pt>
                <c:pt idx="1041">
                  <c:v>0.96000000000000085</c:v>
                </c:pt>
                <c:pt idx="1042">
                  <c:v>1.3</c:v>
                </c:pt>
                <c:pt idx="1043">
                  <c:v>1.3799999999999997</c:v>
                </c:pt>
                <c:pt idx="1044">
                  <c:v>1.3799999999999997</c:v>
                </c:pt>
                <c:pt idx="1045">
                  <c:v>0.93999999999999917</c:v>
                </c:pt>
                <c:pt idx="1046">
                  <c:v>1.2799999999999998</c:v>
                </c:pt>
                <c:pt idx="1047">
                  <c:v>1.0399999999999991</c:v>
                </c:pt>
                <c:pt idx="1048">
                  <c:v>0.68000000000000116</c:v>
                </c:pt>
                <c:pt idx="1049">
                  <c:v>0.86000000000000087</c:v>
                </c:pt>
                <c:pt idx="1050">
                  <c:v>1.180000000000001</c:v>
                </c:pt>
                <c:pt idx="1051">
                  <c:v>0.62000000000000166</c:v>
                </c:pt>
                <c:pt idx="1052">
                  <c:v>0.52000000000000168</c:v>
                </c:pt>
                <c:pt idx="1053">
                  <c:v>1.2400000000000007</c:v>
                </c:pt>
                <c:pt idx="1054">
                  <c:v>1.0600000000000009</c:v>
                </c:pt>
                <c:pt idx="1055">
                  <c:v>1.2599999999999993</c:v>
                </c:pt>
                <c:pt idx="1056">
                  <c:v>1.319999999999999</c:v>
                </c:pt>
                <c:pt idx="1057">
                  <c:v>1.4399999999999991</c:v>
                </c:pt>
                <c:pt idx="1058">
                  <c:v>0.91999999999999882</c:v>
                </c:pt>
                <c:pt idx="1059">
                  <c:v>0.99999999999999856</c:v>
                </c:pt>
                <c:pt idx="1060">
                  <c:v>0.59999999999999853</c:v>
                </c:pt>
                <c:pt idx="1061">
                  <c:v>0.85999999999999943</c:v>
                </c:pt>
                <c:pt idx="1062">
                  <c:v>0.72000000000000031</c:v>
                </c:pt>
                <c:pt idx="1063">
                  <c:v>0.92000000000000026</c:v>
                </c:pt>
                <c:pt idx="1064">
                  <c:v>1.0799999999999996</c:v>
                </c:pt>
                <c:pt idx="1065">
                  <c:v>1.2800000000000011</c:v>
                </c:pt>
                <c:pt idx="1066">
                  <c:v>1.3400000000000005</c:v>
                </c:pt>
                <c:pt idx="1067">
                  <c:v>1.4599999999999995</c:v>
                </c:pt>
                <c:pt idx="1068">
                  <c:v>1.2799999999999998</c:v>
                </c:pt>
                <c:pt idx="1069">
                  <c:v>1.0599999999999994</c:v>
                </c:pt>
                <c:pt idx="1070">
                  <c:v>0.89999999999999858</c:v>
                </c:pt>
                <c:pt idx="1071">
                  <c:v>0.75999999999999801</c:v>
                </c:pt>
                <c:pt idx="1072">
                  <c:v>0.71999999999999742</c:v>
                </c:pt>
                <c:pt idx="1073">
                  <c:v>0.63999999999999768</c:v>
                </c:pt>
                <c:pt idx="1074">
                  <c:v>0.83999999999999919</c:v>
                </c:pt>
                <c:pt idx="1075">
                  <c:v>1.1599999999999995</c:v>
                </c:pt>
                <c:pt idx="1076">
                  <c:v>0.87999999999999967</c:v>
                </c:pt>
                <c:pt idx="1077">
                  <c:v>1.0000000000000013</c:v>
                </c:pt>
                <c:pt idx="1078">
                  <c:v>1.2200000000000017</c:v>
                </c:pt>
                <c:pt idx="1079">
                  <c:v>0.9</c:v>
                </c:pt>
                <c:pt idx="1080">
                  <c:v>0.81999999999999962</c:v>
                </c:pt>
                <c:pt idx="1081">
                  <c:v>1.0000000000000007</c:v>
                </c:pt>
                <c:pt idx="1082">
                  <c:v>0.93999999999999984</c:v>
                </c:pt>
                <c:pt idx="1083">
                  <c:v>1.06</c:v>
                </c:pt>
                <c:pt idx="1084">
                  <c:v>1.3600000000000017</c:v>
                </c:pt>
                <c:pt idx="1085">
                  <c:v>1.240000000000002</c:v>
                </c:pt>
                <c:pt idx="1086">
                  <c:v>1.0000000000000013</c:v>
                </c:pt>
                <c:pt idx="1087">
                  <c:v>1.0800000000000012</c:v>
                </c:pt>
                <c:pt idx="1088">
                  <c:v>0.78000000000000114</c:v>
                </c:pt>
                <c:pt idx="1089">
                  <c:v>0.8600000000000001</c:v>
                </c:pt>
                <c:pt idx="1090">
                  <c:v>0.76000000000000012</c:v>
                </c:pt>
                <c:pt idx="1091">
                  <c:v>0.68000000000000038</c:v>
                </c:pt>
                <c:pt idx="1092">
                  <c:v>0.24000000000000057</c:v>
                </c:pt>
                <c:pt idx="1093">
                  <c:v>0.33999999999999986</c:v>
                </c:pt>
                <c:pt idx="1094">
                  <c:v>0.12000000000000029</c:v>
                </c:pt>
                <c:pt idx="1095">
                  <c:v>0.12000000000000029</c:v>
                </c:pt>
                <c:pt idx="1096">
                  <c:v>0.37999999999999973</c:v>
                </c:pt>
                <c:pt idx="1097">
                  <c:v>0.53999999999999981</c:v>
                </c:pt>
                <c:pt idx="1098">
                  <c:v>0.51999999999999957</c:v>
                </c:pt>
                <c:pt idx="1099">
                  <c:v>0.9199999999999996</c:v>
                </c:pt>
                <c:pt idx="1100">
                  <c:v>1.0799999999999996</c:v>
                </c:pt>
                <c:pt idx="1101">
                  <c:v>1.1200000000000003</c:v>
                </c:pt>
                <c:pt idx="1102">
                  <c:v>1.0600000000000009</c:v>
                </c:pt>
                <c:pt idx="1103">
                  <c:v>0.70000000000000218</c:v>
                </c:pt>
                <c:pt idx="1104">
                  <c:v>0.46000000000000296</c:v>
                </c:pt>
                <c:pt idx="1105">
                  <c:v>0.52000000000000313</c:v>
                </c:pt>
                <c:pt idx="1106">
                  <c:v>0.26000000000000228</c:v>
                </c:pt>
                <c:pt idx="1107">
                  <c:v>0.38000000000000111</c:v>
                </c:pt>
                <c:pt idx="1108">
                  <c:v>0.56000000000000083</c:v>
                </c:pt>
                <c:pt idx="1109">
                  <c:v>0.2</c:v>
                </c:pt>
                <c:pt idx="1110">
                  <c:v>-0.14000000000000057</c:v>
                </c:pt>
                <c:pt idx="1111">
                  <c:v>-0.1</c:v>
                </c:pt>
                <c:pt idx="1112">
                  <c:v>-7.999999999999971E-2</c:v>
                </c:pt>
                <c:pt idx="1113">
                  <c:v>-0.17999999999999972</c:v>
                </c:pt>
                <c:pt idx="1114">
                  <c:v>-0.14000000000000057</c:v>
                </c:pt>
                <c:pt idx="1115">
                  <c:v>0.27999999999999969</c:v>
                </c:pt>
                <c:pt idx="1116">
                  <c:v>7.9999999999998295E-2</c:v>
                </c:pt>
                <c:pt idx="1117">
                  <c:v>-0.26000000000000084</c:v>
                </c:pt>
                <c:pt idx="1118">
                  <c:v>0.11999999999999886</c:v>
                </c:pt>
                <c:pt idx="1119">
                  <c:v>0.17999999999999972</c:v>
                </c:pt>
                <c:pt idx="1120">
                  <c:v>-0.13999999999999915</c:v>
                </c:pt>
                <c:pt idx="1121">
                  <c:v>8.0000000000002555E-2</c:v>
                </c:pt>
                <c:pt idx="1122">
                  <c:v>0.28000000000000114</c:v>
                </c:pt>
                <c:pt idx="1123">
                  <c:v>0.17999999999999972</c:v>
                </c:pt>
                <c:pt idx="1124">
                  <c:v>0.45999999999999941</c:v>
                </c:pt>
                <c:pt idx="1125">
                  <c:v>0.65999999999999803</c:v>
                </c:pt>
                <c:pt idx="1126">
                  <c:v>0.89999999999999858</c:v>
                </c:pt>
                <c:pt idx="1127">
                  <c:v>1.0399999999999991</c:v>
                </c:pt>
                <c:pt idx="1128">
                  <c:v>1.0600000000000009</c:v>
                </c:pt>
                <c:pt idx="1129">
                  <c:v>1.0200000000000002</c:v>
                </c:pt>
                <c:pt idx="1130">
                  <c:v>0.7600000000000009</c:v>
                </c:pt>
                <c:pt idx="1131">
                  <c:v>0.85999999999999943</c:v>
                </c:pt>
                <c:pt idx="1132">
                  <c:v>0.97999999999999976</c:v>
                </c:pt>
                <c:pt idx="1133">
                  <c:v>1.0399999999999991</c:v>
                </c:pt>
                <c:pt idx="1134">
                  <c:v>1.0599999999999994</c:v>
                </c:pt>
                <c:pt idx="1135">
                  <c:v>1.3599999999999981</c:v>
                </c:pt>
                <c:pt idx="1136">
                  <c:v>1.2799999999999983</c:v>
                </c:pt>
                <c:pt idx="1137">
                  <c:v>1.1199999999999974</c:v>
                </c:pt>
                <c:pt idx="1138">
                  <c:v>0.61999999999999744</c:v>
                </c:pt>
                <c:pt idx="1139">
                  <c:v>0.69999999999999718</c:v>
                </c:pt>
                <c:pt idx="1140">
                  <c:v>0.75999999999999801</c:v>
                </c:pt>
                <c:pt idx="1141">
                  <c:v>0.7999999999999986</c:v>
                </c:pt>
                <c:pt idx="1142">
                  <c:v>1.2799999999999998</c:v>
                </c:pt>
                <c:pt idx="1143">
                  <c:v>1.9599999999999995</c:v>
                </c:pt>
                <c:pt idx="1144">
                  <c:v>1.5800000000000012</c:v>
                </c:pt>
                <c:pt idx="1145">
                  <c:v>1.3200000000000016</c:v>
                </c:pt>
                <c:pt idx="1146">
                  <c:v>1.6600000000000024</c:v>
                </c:pt>
                <c:pt idx="1147">
                  <c:v>1.5200000000000018</c:v>
                </c:pt>
                <c:pt idx="1148">
                  <c:v>1.3000000000000014</c:v>
                </c:pt>
                <c:pt idx="1149">
                  <c:v>1.4799999999999998</c:v>
                </c:pt>
                <c:pt idx="1150">
                  <c:v>1.5799999999999996</c:v>
                </c:pt>
                <c:pt idx="1151">
                  <c:v>1.0399999999999991</c:v>
                </c:pt>
                <c:pt idx="1152">
                  <c:v>0.77999999999999969</c:v>
                </c:pt>
                <c:pt idx="1153">
                  <c:v>0.4799999999999997</c:v>
                </c:pt>
                <c:pt idx="1154">
                  <c:v>0.42000000000000026</c:v>
                </c:pt>
                <c:pt idx="1155">
                  <c:v>0.25999999999999945</c:v>
                </c:pt>
                <c:pt idx="1156">
                  <c:v>0.67999999999999827</c:v>
                </c:pt>
                <c:pt idx="1157">
                  <c:v>1.0399999999999978</c:v>
                </c:pt>
                <c:pt idx="1158">
                  <c:v>1.2199999999999975</c:v>
                </c:pt>
                <c:pt idx="1159">
                  <c:v>1.3599999999999965</c:v>
                </c:pt>
                <c:pt idx="1160">
                  <c:v>1.6999999999999971</c:v>
                </c:pt>
                <c:pt idx="1161">
                  <c:v>1.459999999999998</c:v>
                </c:pt>
                <c:pt idx="1162">
                  <c:v>1.259999999999998</c:v>
                </c:pt>
                <c:pt idx="1163">
                  <c:v>1.1799999999999997</c:v>
                </c:pt>
                <c:pt idx="1164">
                  <c:v>1.0600000000000009</c:v>
                </c:pt>
                <c:pt idx="1165">
                  <c:v>1.1200000000000017</c:v>
                </c:pt>
                <c:pt idx="1166">
                  <c:v>0.98000000000000109</c:v>
                </c:pt>
                <c:pt idx="1167">
                  <c:v>0.54000000000000059</c:v>
                </c:pt>
                <c:pt idx="1168">
                  <c:v>0.67999999999999972</c:v>
                </c:pt>
                <c:pt idx="1169">
                  <c:v>0.84000000000000052</c:v>
                </c:pt>
                <c:pt idx="1170">
                  <c:v>0.81999999999999884</c:v>
                </c:pt>
                <c:pt idx="1171">
                  <c:v>0.83999999999999919</c:v>
                </c:pt>
                <c:pt idx="1172">
                  <c:v>1.6</c:v>
                </c:pt>
                <c:pt idx="1173">
                  <c:v>1.6</c:v>
                </c:pt>
                <c:pt idx="1174">
                  <c:v>1.6</c:v>
                </c:pt>
                <c:pt idx="1175">
                  <c:v>1.7200000000000002</c:v>
                </c:pt>
                <c:pt idx="1176">
                  <c:v>1.9799999999999998</c:v>
                </c:pt>
                <c:pt idx="1177">
                  <c:v>1.5599999999999994</c:v>
                </c:pt>
                <c:pt idx="1178">
                  <c:v>1.6200000000000003</c:v>
                </c:pt>
                <c:pt idx="1179">
                  <c:v>1.8599999999999994</c:v>
                </c:pt>
                <c:pt idx="1180">
                  <c:v>2.04</c:v>
                </c:pt>
                <c:pt idx="1181">
                  <c:v>2.2000000000000002</c:v>
                </c:pt>
                <c:pt idx="1182">
                  <c:v>2.6800000000000006</c:v>
                </c:pt>
                <c:pt idx="1183">
                  <c:v>2.7199999999999998</c:v>
                </c:pt>
                <c:pt idx="1184">
                  <c:v>2.7399999999999993</c:v>
                </c:pt>
                <c:pt idx="1185">
                  <c:v>2.5999999999999992</c:v>
                </c:pt>
                <c:pt idx="1186">
                  <c:v>2.66</c:v>
                </c:pt>
                <c:pt idx="1187">
                  <c:v>2.5</c:v>
                </c:pt>
                <c:pt idx="1188">
                  <c:v>2.6399999999999997</c:v>
                </c:pt>
                <c:pt idx="1189">
                  <c:v>2.44</c:v>
                </c:pt>
                <c:pt idx="1190">
                  <c:v>2.1199999999999997</c:v>
                </c:pt>
                <c:pt idx="1191">
                  <c:v>1.7199999999999989</c:v>
                </c:pt>
                <c:pt idx="1192">
                  <c:v>1.5599999999999987</c:v>
                </c:pt>
                <c:pt idx="1193">
                  <c:v>1.5999999999999992</c:v>
                </c:pt>
                <c:pt idx="1194">
                  <c:v>1.8199999999999996</c:v>
                </c:pt>
                <c:pt idx="1195">
                  <c:v>1.94</c:v>
                </c:pt>
                <c:pt idx="1196">
                  <c:v>1.8200000000000003</c:v>
                </c:pt>
                <c:pt idx="1197">
                  <c:v>1.7</c:v>
                </c:pt>
                <c:pt idx="1198">
                  <c:v>1.379999999999999</c:v>
                </c:pt>
                <c:pt idx="1199">
                  <c:v>1.1999999999999993</c:v>
                </c:pt>
                <c:pt idx="1200">
                  <c:v>1.3199999999999996</c:v>
                </c:pt>
                <c:pt idx="1201">
                  <c:v>1.4599999999999995</c:v>
                </c:pt>
                <c:pt idx="1202">
                  <c:v>1.6</c:v>
                </c:pt>
                <c:pt idx="1203">
                  <c:v>1.620000000000001</c:v>
                </c:pt>
                <c:pt idx="1204">
                  <c:v>1.5400000000000005</c:v>
                </c:pt>
                <c:pt idx="1205">
                  <c:v>1.1200000000000003</c:v>
                </c:pt>
                <c:pt idx="1206">
                  <c:v>1.1200000000000003</c:v>
                </c:pt>
                <c:pt idx="1207">
                  <c:v>0.77999999999999969</c:v>
                </c:pt>
                <c:pt idx="1208">
                  <c:v>0.4199999999999996</c:v>
                </c:pt>
                <c:pt idx="1209">
                  <c:v>0.46000000000000013</c:v>
                </c:pt>
                <c:pt idx="1210">
                  <c:v>0.9</c:v>
                </c:pt>
                <c:pt idx="1211">
                  <c:v>0.91999999999999993</c:v>
                </c:pt>
                <c:pt idx="1212">
                  <c:v>0.94000000000000017</c:v>
                </c:pt>
                <c:pt idx="1213">
                  <c:v>1.0400000000000003</c:v>
                </c:pt>
                <c:pt idx="1214">
                  <c:v>0.82</c:v>
                </c:pt>
                <c:pt idx="1215">
                  <c:v>0.55999999999999983</c:v>
                </c:pt>
                <c:pt idx="1216">
                  <c:v>0.6</c:v>
                </c:pt>
                <c:pt idx="1217">
                  <c:v>0.9</c:v>
                </c:pt>
                <c:pt idx="1218">
                  <c:v>0.95999999999999974</c:v>
                </c:pt>
                <c:pt idx="1219">
                  <c:v>0.81999999999999962</c:v>
                </c:pt>
                <c:pt idx="1220">
                  <c:v>0.66000000000000014</c:v>
                </c:pt>
                <c:pt idx="1221">
                  <c:v>0.42000000000000026</c:v>
                </c:pt>
                <c:pt idx="1222">
                  <c:v>0.14000000000000021</c:v>
                </c:pt>
                <c:pt idx="1223">
                  <c:v>6.0000000000000143E-2</c:v>
                </c:pt>
                <c:pt idx="1224">
                  <c:v>0.46000000000000052</c:v>
                </c:pt>
                <c:pt idx="1225">
                  <c:v>0.61999999999999988</c:v>
                </c:pt>
                <c:pt idx="1226">
                  <c:v>0.85999999999999943</c:v>
                </c:pt>
                <c:pt idx="1227">
                  <c:v>0.97999999999999976</c:v>
                </c:pt>
                <c:pt idx="1228">
                  <c:v>1.4199999999999995</c:v>
                </c:pt>
                <c:pt idx="1229">
                  <c:v>1.4399999999999995</c:v>
                </c:pt>
                <c:pt idx="1230">
                  <c:v>1.52</c:v>
                </c:pt>
                <c:pt idx="1231">
                  <c:v>1.7399999999999998</c:v>
                </c:pt>
                <c:pt idx="1232">
                  <c:v>1.7</c:v>
                </c:pt>
                <c:pt idx="1233">
                  <c:v>1.58</c:v>
                </c:pt>
                <c:pt idx="1234">
                  <c:v>1.5399999999999998</c:v>
                </c:pt>
                <c:pt idx="1235">
                  <c:v>1.4799999999999998</c:v>
                </c:pt>
                <c:pt idx="1236">
                  <c:v>1.22</c:v>
                </c:pt>
                <c:pt idx="1237">
                  <c:v>1.1000000000000001</c:v>
                </c:pt>
                <c:pt idx="1238">
                  <c:v>1.3199999999999998</c:v>
                </c:pt>
                <c:pt idx="1239">
                  <c:v>1.1199999999999999</c:v>
                </c:pt>
                <c:pt idx="1240">
                  <c:v>1.1800000000000002</c:v>
                </c:pt>
                <c:pt idx="1241">
                  <c:v>1.1199999999999999</c:v>
                </c:pt>
                <c:pt idx="1242">
                  <c:v>1.4399999999999995</c:v>
                </c:pt>
                <c:pt idx="1243">
                  <c:v>1.3399999999999994</c:v>
                </c:pt>
                <c:pt idx="1244">
                  <c:v>1.5999999999999996</c:v>
                </c:pt>
                <c:pt idx="1245">
                  <c:v>1.4999999999999993</c:v>
                </c:pt>
                <c:pt idx="1246">
                  <c:v>1.3399999999999994</c:v>
                </c:pt>
                <c:pt idx="1247">
                  <c:v>1.2599999999999993</c:v>
                </c:pt>
                <c:pt idx="1248">
                  <c:v>1.0799999999999994</c:v>
                </c:pt>
                <c:pt idx="1249">
                  <c:v>1.0399999999999996</c:v>
                </c:pt>
                <c:pt idx="1250">
                  <c:v>1.1599999999999997</c:v>
                </c:pt>
                <c:pt idx="1251">
                  <c:v>1.4</c:v>
                </c:pt>
                <c:pt idx="1252">
                  <c:v>1.1199999999999999</c:v>
                </c:pt>
                <c:pt idx="1253">
                  <c:v>0.98000000000000009</c:v>
                </c:pt>
                <c:pt idx="1254">
                  <c:v>0.9399999999999995</c:v>
                </c:pt>
                <c:pt idx="1255">
                  <c:v>0.91999999999999926</c:v>
                </c:pt>
                <c:pt idx="1256">
                  <c:v>1.0199999999999989</c:v>
                </c:pt>
                <c:pt idx="1257">
                  <c:v>0.95999999999999874</c:v>
                </c:pt>
                <c:pt idx="1258">
                  <c:v>0.91999999999999882</c:v>
                </c:pt>
                <c:pt idx="1259">
                  <c:v>0.63999999999999946</c:v>
                </c:pt>
                <c:pt idx="1260">
                  <c:v>0.83999999999999952</c:v>
                </c:pt>
                <c:pt idx="1261">
                  <c:v>0.53999999999999948</c:v>
                </c:pt>
                <c:pt idx="1262">
                  <c:v>0.51999999999999991</c:v>
                </c:pt>
                <c:pt idx="1263">
                  <c:v>0.64000000000000024</c:v>
                </c:pt>
                <c:pt idx="1264">
                  <c:v>0.71999999999999953</c:v>
                </c:pt>
                <c:pt idx="1265">
                  <c:v>0.57999999999999974</c:v>
                </c:pt>
                <c:pt idx="1266">
                  <c:v>0.76000000000000012</c:v>
                </c:pt>
                <c:pt idx="1267">
                  <c:v>0.82</c:v>
                </c:pt>
                <c:pt idx="1268">
                  <c:v>0.91999999999999993</c:v>
                </c:pt>
                <c:pt idx="1269">
                  <c:v>1.0400000000000005</c:v>
                </c:pt>
                <c:pt idx="1270">
                  <c:v>1.0800000000000007</c:v>
                </c:pt>
                <c:pt idx="1271">
                  <c:v>1.0200000000000002</c:v>
                </c:pt>
                <c:pt idx="1272">
                  <c:v>1.08</c:v>
                </c:pt>
                <c:pt idx="1273">
                  <c:v>1.0799999999999996</c:v>
                </c:pt>
                <c:pt idx="1274">
                  <c:v>0.65999999999999981</c:v>
                </c:pt>
                <c:pt idx="1275">
                  <c:v>0.4199999999999996</c:v>
                </c:pt>
                <c:pt idx="1276">
                  <c:v>0.68</c:v>
                </c:pt>
                <c:pt idx="1277">
                  <c:v>0.92000000000000026</c:v>
                </c:pt>
                <c:pt idx="1278">
                  <c:v>0.82000000000000028</c:v>
                </c:pt>
                <c:pt idx="1279">
                  <c:v>1.1599999999999995</c:v>
                </c:pt>
                <c:pt idx="1280">
                  <c:v>1.2999999999999996</c:v>
                </c:pt>
                <c:pt idx="1281">
                  <c:v>1.02</c:v>
                </c:pt>
                <c:pt idx="1282">
                  <c:v>0.96000000000000019</c:v>
                </c:pt>
                <c:pt idx="1283">
                  <c:v>1.0200000000000002</c:v>
                </c:pt>
                <c:pt idx="1284">
                  <c:v>0.64000000000000123</c:v>
                </c:pt>
                <c:pt idx="1285">
                  <c:v>0.30000000000000071</c:v>
                </c:pt>
                <c:pt idx="1286">
                  <c:v>0.33999999999999986</c:v>
                </c:pt>
                <c:pt idx="1287">
                  <c:v>-6.0000000000000143E-2</c:v>
                </c:pt>
                <c:pt idx="1288">
                  <c:v>-0.12000000000000029</c:v>
                </c:pt>
                <c:pt idx="1289">
                  <c:v>0.55999999999999939</c:v>
                </c:pt>
                <c:pt idx="1290">
                  <c:v>0.73999999999999988</c:v>
                </c:pt>
                <c:pt idx="1291">
                  <c:v>0.51999999999999957</c:v>
                </c:pt>
                <c:pt idx="1292">
                  <c:v>0.93999999999999984</c:v>
                </c:pt>
                <c:pt idx="1293">
                  <c:v>1.1000000000000001</c:v>
                </c:pt>
                <c:pt idx="1294">
                  <c:v>0.85999999999999943</c:v>
                </c:pt>
                <c:pt idx="1295">
                  <c:v>1.0399999999999991</c:v>
                </c:pt>
                <c:pt idx="1296">
                  <c:v>1.3399999999999999</c:v>
                </c:pt>
                <c:pt idx="1297">
                  <c:v>1.2199999999999995</c:v>
                </c:pt>
                <c:pt idx="1298">
                  <c:v>1.3399999999999999</c:v>
                </c:pt>
                <c:pt idx="1299">
                  <c:v>1.3800000000000003</c:v>
                </c:pt>
                <c:pt idx="1300">
                  <c:v>1.2000000000000006</c:v>
                </c:pt>
                <c:pt idx="1301">
                  <c:v>1.5200000000000009</c:v>
                </c:pt>
                <c:pt idx="1302">
                  <c:v>1.7000000000000006</c:v>
                </c:pt>
                <c:pt idx="1303">
                  <c:v>1.56</c:v>
                </c:pt>
                <c:pt idx="1304">
                  <c:v>1.1200000000000003</c:v>
                </c:pt>
                <c:pt idx="1305">
                  <c:v>1.4800000000000004</c:v>
                </c:pt>
                <c:pt idx="1306">
                  <c:v>1.2399999999999998</c:v>
                </c:pt>
                <c:pt idx="1307">
                  <c:v>1.1199999999999997</c:v>
                </c:pt>
                <c:pt idx="1308">
                  <c:v>1.3799999999999997</c:v>
                </c:pt>
                <c:pt idx="1309">
                  <c:v>1.9199999999999995</c:v>
                </c:pt>
                <c:pt idx="1310">
                  <c:v>1.5199999999999989</c:v>
                </c:pt>
                <c:pt idx="1311">
                  <c:v>1.079999999999999</c:v>
                </c:pt>
                <c:pt idx="1312">
                  <c:v>0.81999999999999962</c:v>
                </c:pt>
                <c:pt idx="1313">
                  <c:v>0.61999999999999955</c:v>
                </c:pt>
                <c:pt idx="1314">
                  <c:v>0.29999999999999927</c:v>
                </c:pt>
                <c:pt idx="1315">
                  <c:v>5.9999999999999429E-2</c:v>
                </c:pt>
                <c:pt idx="1316">
                  <c:v>3.9999999999999147E-2</c:v>
                </c:pt>
                <c:pt idx="1317">
                  <c:v>0.21999999999999886</c:v>
                </c:pt>
                <c:pt idx="1318">
                  <c:v>-2.000000000000135E-2</c:v>
                </c:pt>
                <c:pt idx="1319">
                  <c:v>-6.0000000000001205E-2</c:v>
                </c:pt>
                <c:pt idx="1320">
                  <c:v>0.11999999999999922</c:v>
                </c:pt>
                <c:pt idx="1321">
                  <c:v>0.11999999999999922</c:v>
                </c:pt>
                <c:pt idx="1322">
                  <c:v>0.47999999999999937</c:v>
                </c:pt>
                <c:pt idx="1323">
                  <c:v>0.37999999999999973</c:v>
                </c:pt>
                <c:pt idx="1324">
                  <c:v>0.76000000000000012</c:v>
                </c:pt>
                <c:pt idx="1325">
                  <c:v>0.96000000000000019</c:v>
                </c:pt>
                <c:pt idx="1326">
                  <c:v>1.3200000000000003</c:v>
                </c:pt>
                <c:pt idx="1327">
                  <c:v>0.84000000000000052</c:v>
                </c:pt>
                <c:pt idx="1328">
                  <c:v>0.92000000000000026</c:v>
                </c:pt>
                <c:pt idx="1329">
                  <c:v>1.1399999999999999</c:v>
                </c:pt>
                <c:pt idx="1330">
                  <c:v>1.5200000000000002</c:v>
                </c:pt>
                <c:pt idx="1331">
                  <c:v>1.420000000000001</c:v>
                </c:pt>
                <c:pt idx="1332">
                  <c:v>1.3800000000000012</c:v>
                </c:pt>
                <c:pt idx="1333">
                  <c:v>1.3000000000000014</c:v>
                </c:pt>
                <c:pt idx="1334">
                  <c:v>0.90000000000000147</c:v>
                </c:pt>
                <c:pt idx="1335">
                  <c:v>0.56000000000000083</c:v>
                </c:pt>
                <c:pt idx="1336">
                  <c:v>0.23999999999999985</c:v>
                </c:pt>
                <c:pt idx="1337">
                  <c:v>0.87999999999999967</c:v>
                </c:pt>
                <c:pt idx="1338">
                  <c:v>1.0199999999999996</c:v>
                </c:pt>
                <c:pt idx="1339">
                  <c:v>0.93999999999999917</c:v>
                </c:pt>
                <c:pt idx="1340">
                  <c:v>0.83999999999999919</c:v>
                </c:pt>
                <c:pt idx="1341">
                  <c:v>1.1399999999999999</c:v>
                </c:pt>
                <c:pt idx="1342">
                  <c:v>0.76000000000000012</c:v>
                </c:pt>
                <c:pt idx="1343">
                  <c:v>1.1800000000000004</c:v>
                </c:pt>
                <c:pt idx="1344">
                  <c:v>1.3400000000000005</c:v>
                </c:pt>
                <c:pt idx="1345">
                  <c:v>1.2000000000000006</c:v>
                </c:pt>
                <c:pt idx="1346">
                  <c:v>0.88000000000000045</c:v>
                </c:pt>
                <c:pt idx="1347">
                  <c:v>0.6399999999999999</c:v>
                </c:pt>
                <c:pt idx="1348">
                  <c:v>0.26000000000000012</c:v>
                </c:pt>
                <c:pt idx="1349">
                  <c:v>6.0000000000000851E-2</c:v>
                </c:pt>
                <c:pt idx="1350">
                  <c:v>2.0000000000000285E-2</c:v>
                </c:pt>
                <c:pt idx="1351">
                  <c:v>0.5</c:v>
                </c:pt>
                <c:pt idx="1352">
                  <c:v>0.4</c:v>
                </c:pt>
                <c:pt idx="1353">
                  <c:v>0.15999999999999942</c:v>
                </c:pt>
                <c:pt idx="1354">
                  <c:v>9.9999999999999284E-2</c:v>
                </c:pt>
                <c:pt idx="1355">
                  <c:v>0</c:v>
                </c:pt>
                <c:pt idx="1356">
                  <c:v>-0.55999999999999939</c:v>
                </c:pt>
                <c:pt idx="1357">
                  <c:v>-0.65999999999999948</c:v>
                </c:pt>
                <c:pt idx="1358">
                  <c:v>-0.63999999999999913</c:v>
                </c:pt>
                <c:pt idx="1359">
                  <c:v>-0.81999999999999884</c:v>
                </c:pt>
                <c:pt idx="1360">
                  <c:v>-0.6599999999999987</c:v>
                </c:pt>
                <c:pt idx="1361">
                  <c:v>-0.6599999999999987</c:v>
                </c:pt>
                <c:pt idx="1362">
                  <c:v>-0.57999999999999829</c:v>
                </c:pt>
                <c:pt idx="1363">
                  <c:v>-0.73999999999999844</c:v>
                </c:pt>
                <c:pt idx="1364">
                  <c:v>-0.83999999999999841</c:v>
                </c:pt>
                <c:pt idx="1365">
                  <c:v>-0.99999999999999933</c:v>
                </c:pt>
                <c:pt idx="1366">
                  <c:v>-1.0199999999999996</c:v>
                </c:pt>
                <c:pt idx="1367">
                  <c:v>-0.85999999999999877</c:v>
                </c:pt>
                <c:pt idx="1368">
                  <c:v>-0.75999999999999945</c:v>
                </c:pt>
                <c:pt idx="1369">
                  <c:v>-0.45999999999999941</c:v>
                </c:pt>
                <c:pt idx="1370">
                  <c:v>-0.51999999999999891</c:v>
                </c:pt>
                <c:pt idx="1371">
                  <c:v>-3.9999999999999147E-2</c:v>
                </c:pt>
                <c:pt idx="1372">
                  <c:v>7.999999999999971E-2</c:v>
                </c:pt>
                <c:pt idx="1373">
                  <c:v>0.43999999999999917</c:v>
                </c:pt>
                <c:pt idx="1374">
                  <c:v>0.1799999999999983</c:v>
                </c:pt>
                <c:pt idx="1375">
                  <c:v>0.47999999999999832</c:v>
                </c:pt>
                <c:pt idx="1376">
                  <c:v>0.2999999999999986</c:v>
                </c:pt>
                <c:pt idx="1377">
                  <c:v>-0.14000000000000198</c:v>
                </c:pt>
                <c:pt idx="1378">
                  <c:v>-0.12000000000000029</c:v>
                </c:pt>
                <c:pt idx="1379">
                  <c:v>0.32000000000000028</c:v>
                </c:pt>
                <c:pt idx="1380">
                  <c:v>0.32000000000000028</c:v>
                </c:pt>
                <c:pt idx="1381">
                  <c:v>0.64000000000000057</c:v>
                </c:pt>
                <c:pt idx="1382">
                  <c:v>1.0800000000000012</c:v>
                </c:pt>
                <c:pt idx="1383">
                  <c:v>0.84000000000000052</c:v>
                </c:pt>
                <c:pt idx="1384">
                  <c:v>0.77999999999999969</c:v>
                </c:pt>
                <c:pt idx="1385">
                  <c:v>0.65999999999999948</c:v>
                </c:pt>
                <c:pt idx="1386">
                  <c:v>0.1</c:v>
                </c:pt>
                <c:pt idx="1387">
                  <c:v>6.0000000000000851E-2</c:v>
                </c:pt>
                <c:pt idx="1388">
                  <c:v>0.34000000000000058</c:v>
                </c:pt>
                <c:pt idx="1389">
                  <c:v>0.18000000000000113</c:v>
                </c:pt>
                <c:pt idx="1390">
                  <c:v>1.4210854715202005E-15</c:v>
                </c:pt>
                <c:pt idx="1391">
                  <c:v>0.3</c:v>
                </c:pt>
                <c:pt idx="1392">
                  <c:v>0.37999999999999973</c:v>
                </c:pt>
                <c:pt idx="1393">
                  <c:v>0.12000000000000029</c:v>
                </c:pt>
                <c:pt idx="1394">
                  <c:v>0.40000000000000141</c:v>
                </c:pt>
                <c:pt idx="1395">
                  <c:v>0.90000000000000147</c:v>
                </c:pt>
                <c:pt idx="1396">
                  <c:v>0.92000000000000171</c:v>
                </c:pt>
                <c:pt idx="1397">
                  <c:v>0.68000000000000116</c:v>
                </c:pt>
                <c:pt idx="1398">
                  <c:v>0.50000000000000144</c:v>
                </c:pt>
                <c:pt idx="1399">
                  <c:v>0.3</c:v>
                </c:pt>
                <c:pt idx="1400">
                  <c:v>0.1</c:v>
                </c:pt>
                <c:pt idx="1401">
                  <c:v>0.30000000000000143</c:v>
                </c:pt>
                <c:pt idx="1402">
                  <c:v>0.48000000000000115</c:v>
                </c:pt>
                <c:pt idx="1403">
                  <c:v>0.74000000000000055</c:v>
                </c:pt>
                <c:pt idx="1404">
                  <c:v>0.62000000000000033</c:v>
                </c:pt>
                <c:pt idx="1405">
                  <c:v>0.37999999999999973</c:v>
                </c:pt>
                <c:pt idx="1406">
                  <c:v>-8.000000000000114E-2</c:v>
                </c:pt>
                <c:pt idx="1407">
                  <c:v>-0.16000000000000086</c:v>
                </c:pt>
                <c:pt idx="1408">
                  <c:v>-0.18000000000000113</c:v>
                </c:pt>
                <c:pt idx="1409">
                  <c:v>0.1799999999999983</c:v>
                </c:pt>
                <c:pt idx="1410">
                  <c:v>0.17999999999999972</c:v>
                </c:pt>
                <c:pt idx="1411">
                  <c:v>0.45999999999999941</c:v>
                </c:pt>
                <c:pt idx="1412">
                  <c:v>0.17999999999999972</c:v>
                </c:pt>
                <c:pt idx="1413">
                  <c:v>0.17999999999999972</c:v>
                </c:pt>
                <c:pt idx="1414">
                  <c:v>0</c:v>
                </c:pt>
                <c:pt idx="1415">
                  <c:v>0.22000000000000028</c:v>
                </c:pt>
                <c:pt idx="1416">
                  <c:v>-0.15999999999999942</c:v>
                </c:pt>
                <c:pt idx="1417">
                  <c:v>0.18000000000000113</c:v>
                </c:pt>
                <c:pt idx="1418">
                  <c:v>8.000000000000114E-2</c:v>
                </c:pt>
                <c:pt idx="1419">
                  <c:v>0.14000000000000198</c:v>
                </c:pt>
                <c:pt idx="1420">
                  <c:v>0.22000000000000028</c:v>
                </c:pt>
                <c:pt idx="1421">
                  <c:v>0.55999999999999939</c:v>
                </c:pt>
                <c:pt idx="1422">
                  <c:v>0.55999999999999805</c:v>
                </c:pt>
                <c:pt idx="1423">
                  <c:v>0.69999999999999862</c:v>
                </c:pt>
                <c:pt idx="1424">
                  <c:v>0.57999999999999829</c:v>
                </c:pt>
                <c:pt idx="1425">
                  <c:v>0.75999999999999945</c:v>
                </c:pt>
                <c:pt idx="1426">
                  <c:v>0.64000000000000057</c:v>
                </c:pt>
                <c:pt idx="1427">
                  <c:v>0.26000000000000084</c:v>
                </c:pt>
                <c:pt idx="1428">
                  <c:v>0.77999999999999969</c:v>
                </c:pt>
                <c:pt idx="1429">
                  <c:v>1.1200000000000003</c:v>
                </c:pt>
                <c:pt idx="1430">
                  <c:v>0.52000000000000024</c:v>
                </c:pt>
                <c:pt idx="1431">
                  <c:v>0.61999999999999889</c:v>
                </c:pt>
                <c:pt idx="1432">
                  <c:v>1.2999999999999985</c:v>
                </c:pt>
                <c:pt idx="1433">
                  <c:v>0.82000000000000028</c:v>
                </c:pt>
                <c:pt idx="1434">
                  <c:v>0.52000000000000024</c:v>
                </c:pt>
                <c:pt idx="1435">
                  <c:v>1.1199999999999988</c:v>
                </c:pt>
                <c:pt idx="1436">
                  <c:v>0.8</c:v>
                </c:pt>
                <c:pt idx="1437">
                  <c:v>0.24000000000000057</c:v>
                </c:pt>
                <c:pt idx="1438">
                  <c:v>0.1</c:v>
                </c:pt>
                <c:pt idx="1439">
                  <c:v>0.22000000000000028</c:v>
                </c:pt>
                <c:pt idx="1440">
                  <c:v>-5.9999999999998013E-2</c:v>
                </c:pt>
                <c:pt idx="1441">
                  <c:v>0.24000000000000057</c:v>
                </c:pt>
                <c:pt idx="1442">
                  <c:v>0.36000000000000087</c:v>
                </c:pt>
                <c:pt idx="1443">
                  <c:v>0.28000000000000114</c:v>
                </c:pt>
                <c:pt idx="1444">
                  <c:v>-0.1</c:v>
                </c:pt>
                <c:pt idx="1445">
                  <c:v>-0.4</c:v>
                </c:pt>
                <c:pt idx="1446">
                  <c:v>-0.77999999999999825</c:v>
                </c:pt>
                <c:pt idx="1447">
                  <c:v>-0.75999999999999801</c:v>
                </c:pt>
                <c:pt idx="1448">
                  <c:v>-0.69999999999999862</c:v>
                </c:pt>
                <c:pt idx="1449">
                  <c:v>-0.63999999999999768</c:v>
                </c:pt>
                <c:pt idx="1450">
                  <c:v>-0.41999999999999743</c:v>
                </c:pt>
                <c:pt idx="1451">
                  <c:v>-0.55999999999999805</c:v>
                </c:pt>
                <c:pt idx="1452">
                  <c:v>-0.61999999999999889</c:v>
                </c:pt>
                <c:pt idx="1453">
                  <c:v>-0.69999999999999862</c:v>
                </c:pt>
                <c:pt idx="1454">
                  <c:v>-0.45999999999999941</c:v>
                </c:pt>
                <c:pt idx="1455">
                  <c:v>-0.63999999999999913</c:v>
                </c:pt>
                <c:pt idx="1456">
                  <c:v>-0.43999999999999917</c:v>
                </c:pt>
                <c:pt idx="1457">
                  <c:v>-0.25999999999999945</c:v>
                </c:pt>
                <c:pt idx="1458">
                  <c:v>-0.4799999999999997</c:v>
                </c:pt>
                <c:pt idx="1459">
                  <c:v>-0.75999999999999801</c:v>
                </c:pt>
                <c:pt idx="1460">
                  <c:v>-0.94000000000000061</c:v>
                </c:pt>
                <c:pt idx="1461">
                  <c:v>-1</c:v>
                </c:pt>
                <c:pt idx="1462">
                  <c:v>-1.3400000000000005</c:v>
                </c:pt>
                <c:pt idx="1463">
                  <c:v>-1.2</c:v>
                </c:pt>
                <c:pt idx="1464">
                  <c:v>-1.2400000000000033</c:v>
                </c:pt>
                <c:pt idx="1465">
                  <c:v>-1.3000000000000029</c:v>
                </c:pt>
                <c:pt idx="1466">
                  <c:v>-1.1600000000000024</c:v>
                </c:pt>
                <c:pt idx="1467">
                  <c:v>-1.2800000000000011</c:v>
                </c:pt>
                <c:pt idx="1468">
                  <c:v>-1.5000000000000029</c:v>
                </c:pt>
                <c:pt idx="1469">
                  <c:v>-1.4800000000000011</c:v>
                </c:pt>
                <c:pt idx="1470">
                  <c:v>-1.2200000000000017</c:v>
                </c:pt>
                <c:pt idx="1471">
                  <c:v>-1.1800000000000039</c:v>
                </c:pt>
                <c:pt idx="1472">
                  <c:v>-1.0600000000000052</c:v>
                </c:pt>
                <c:pt idx="1473">
                  <c:v>-0.64000000000000346</c:v>
                </c:pt>
                <c:pt idx="1474">
                  <c:v>-0.54000000000000337</c:v>
                </c:pt>
                <c:pt idx="1475">
                  <c:v>-0.6</c:v>
                </c:pt>
                <c:pt idx="1476">
                  <c:v>-0.74000000000000055</c:v>
                </c:pt>
                <c:pt idx="1477">
                  <c:v>-0.84000000000000052</c:v>
                </c:pt>
                <c:pt idx="1478">
                  <c:v>-0.66000000000000225</c:v>
                </c:pt>
                <c:pt idx="1479">
                  <c:v>-0.68000000000000116</c:v>
                </c:pt>
                <c:pt idx="1480">
                  <c:v>-0.12000000000000455</c:v>
                </c:pt>
                <c:pt idx="1481">
                  <c:v>0.47999999999999543</c:v>
                </c:pt>
                <c:pt idx="1482">
                  <c:v>1.019999999999996</c:v>
                </c:pt>
                <c:pt idx="1483">
                  <c:v>1.0399999999999978</c:v>
                </c:pt>
                <c:pt idx="1484">
                  <c:v>1.6999999999999971</c:v>
                </c:pt>
                <c:pt idx="1485">
                  <c:v>1.5399999999999978</c:v>
                </c:pt>
                <c:pt idx="1486">
                  <c:v>1.9599999999999995</c:v>
                </c:pt>
                <c:pt idx="1487">
                  <c:v>2.0200000000000018</c:v>
                </c:pt>
                <c:pt idx="1488">
                  <c:v>1.8200000000000016</c:v>
                </c:pt>
                <c:pt idx="1489">
                  <c:v>1.4400000000000006</c:v>
                </c:pt>
                <c:pt idx="1490">
                  <c:v>1.6600000000000024</c:v>
                </c:pt>
                <c:pt idx="1491">
                  <c:v>1.3000000000000029</c:v>
                </c:pt>
                <c:pt idx="1492">
                  <c:v>0.92000000000000171</c:v>
                </c:pt>
                <c:pt idx="1493">
                  <c:v>1</c:v>
                </c:pt>
                <c:pt idx="1494">
                  <c:v>1.2800000000000011</c:v>
                </c:pt>
                <c:pt idx="1495">
                  <c:v>1.1400000000000006</c:v>
                </c:pt>
                <c:pt idx="1496">
                  <c:v>1.180000000000001</c:v>
                </c:pt>
                <c:pt idx="1497">
                  <c:v>1.1400000000000006</c:v>
                </c:pt>
                <c:pt idx="1498">
                  <c:v>1.180000000000001</c:v>
                </c:pt>
                <c:pt idx="1499">
                  <c:v>1.0200000000000018</c:v>
                </c:pt>
                <c:pt idx="1500">
                  <c:v>1.3200000000000016</c:v>
                </c:pt>
                <c:pt idx="1501">
                  <c:v>1.2800000000000011</c:v>
                </c:pt>
                <c:pt idx="1502">
                  <c:v>2.3599999999999994</c:v>
                </c:pt>
                <c:pt idx="1503">
                  <c:v>2.9400000000000004</c:v>
                </c:pt>
                <c:pt idx="1504">
                  <c:v>2.919999999999999</c:v>
                </c:pt>
                <c:pt idx="1505">
                  <c:v>2.3799999999999981</c:v>
                </c:pt>
                <c:pt idx="1506">
                  <c:v>2.1999999999999971</c:v>
                </c:pt>
                <c:pt idx="1507">
                  <c:v>1.319999999999999</c:v>
                </c:pt>
                <c:pt idx="1508">
                  <c:v>1</c:v>
                </c:pt>
                <c:pt idx="1509">
                  <c:v>1.1400000000000006</c:v>
                </c:pt>
                <c:pt idx="1510">
                  <c:v>1.5400000000000005</c:v>
                </c:pt>
                <c:pt idx="1511">
                  <c:v>1.6</c:v>
                </c:pt>
                <c:pt idx="1512">
                  <c:v>1.7800000000000011</c:v>
                </c:pt>
                <c:pt idx="1513">
                  <c:v>1.3400000000000005</c:v>
                </c:pt>
                <c:pt idx="1514">
                  <c:v>0.9600000000000023</c:v>
                </c:pt>
                <c:pt idx="1515">
                  <c:v>0.94000000000000061</c:v>
                </c:pt>
                <c:pt idx="1516">
                  <c:v>1.2400000000000033</c:v>
                </c:pt>
                <c:pt idx="1517">
                  <c:v>1.2800000000000011</c:v>
                </c:pt>
                <c:pt idx="1518">
                  <c:v>1.4800000000000011</c:v>
                </c:pt>
                <c:pt idx="1519">
                  <c:v>1.5400000000000005</c:v>
                </c:pt>
                <c:pt idx="1520">
                  <c:v>1.4400000000000006</c:v>
                </c:pt>
                <c:pt idx="1521">
                  <c:v>1.3</c:v>
                </c:pt>
                <c:pt idx="1522">
                  <c:v>1.1000000000000028</c:v>
                </c:pt>
                <c:pt idx="1523">
                  <c:v>1.0400000000000005</c:v>
                </c:pt>
                <c:pt idx="1524">
                  <c:v>1.0799999999999983</c:v>
                </c:pt>
                <c:pt idx="1525">
                  <c:v>1</c:v>
                </c:pt>
                <c:pt idx="1526">
                  <c:v>0.85999999999999654</c:v>
                </c:pt>
                <c:pt idx="1527">
                  <c:v>1.0799999999999925</c:v>
                </c:pt>
                <c:pt idx="1528">
                  <c:v>1.1799999999999955</c:v>
                </c:pt>
                <c:pt idx="1529">
                  <c:v>1.6199999999999961</c:v>
                </c:pt>
                <c:pt idx="1530">
                  <c:v>1.7799999999999954</c:v>
                </c:pt>
                <c:pt idx="1531">
                  <c:v>1.9599999999999995</c:v>
                </c:pt>
                <c:pt idx="1532">
                  <c:v>1.9400000000000006</c:v>
                </c:pt>
                <c:pt idx="1533">
                  <c:v>2.6799999999999984</c:v>
                </c:pt>
                <c:pt idx="1534">
                  <c:v>2.7599999999999993</c:v>
                </c:pt>
                <c:pt idx="1535">
                  <c:v>3.319999999999999</c:v>
                </c:pt>
                <c:pt idx="1536">
                  <c:v>3.3999999999999972</c:v>
                </c:pt>
                <c:pt idx="1537">
                  <c:v>3.7599999999999993</c:v>
                </c:pt>
                <c:pt idx="1538">
                  <c:v>3.5</c:v>
                </c:pt>
                <c:pt idx="1539">
                  <c:v>3.319999999999999</c:v>
                </c:pt>
                <c:pt idx="1540">
                  <c:v>3.5600000000000009</c:v>
                </c:pt>
                <c:pt idx="1541">
                  <c:v>3.8000000000000016</c:v>
                </c:pt>
                <c:pt idx="1542">
                  <c:v>3.6999999999999984</c:v>
                </c:pt>
                <c:pt idx="1543">
                  <c:v>3.6999999999999984</c:v>
                </c:pt>
                <c:pt idx="1544">
                  <c:v>3.88</c:v>
                </c:pt>
                <c:pt idx="1545">
                  <c:v>3.0399999999999991</c:v>
                </c:pt>
                <c:pt idx="1546">
                  <c:v>3.0599999999999996</c:v>
                </c:pt>
                <c:pt idx="1547">
                  <c:v>3.2600000000000007</c:v>
                </c:pt>
                <c:pt idx="1548">
                  <c:v>2.8400000000000021</c:v>
                </c:pt>
                <c:pt idx="1549">
                  <c:v>3.0800000000000027</c:v>
                </c:pt>
                <c:pt idx="1550">
                  <c:v>3.6400000000000019</c:v>
                </c:pt>
                <c:pt idx="1551">
                  <c:v>3.680000000000001</c:v>
                </c:pt>
                <c:pt idx="1552">
                  <c:v>3.5000000000000013</c:v>
                </c:pt>
                <c:pt idx="1553">
                  <c:v>3.7400000000000007</c:v>
                </c:pt>
                <c:pt idx="1554">
                  <c:v>3.2399999999999993</c:v>
                </c:pt>
                <c:pt idx="1555">
                  <c:v>2.5799999999999996</c:v>
                </c:pt>
                <c:pt idx="1556">
                  <c:v>2.2000000000000002</c:v>
                </c:pt>
                <c:pt idx="1557">
                  <c:v>1.8799999999999997</c:v>
                </c:pt>
                <c:pt idx="1558">
                  <c:v>1.7</c:v>
                </c:pt>
                <c:pt idx="1559">
                  <c:v>1.7800000000000011</c:v>
                </c:pt>
                <c:pt idx="1560">
                  <c:v>2.080000000000001</c:v>
                </c:pt>
                <c:pt idx="1561">
                  <c:v>2.2000000000000002</c:v>
                </c:pt>
                <c:pt idx="1562">
                  <c:v>2.3400000000000007</c:v>
                </c:pt>
                <c:pt idx="1563">
                  <c:v>2.5600000000000009</c:v>
                </c:pt>
                <c:pt idx="1564">
                  <c:v>2.2600000000000007</c:v>
                </c:pt>
                <c:pt idx="1565">
                  <c:v>1.9800000000000011</c:v>
                </c:pt>
                <c:pt idx="1566">
                  <c:v>1.740000000000002</c:v>
                </c:pt>
                <c:pt idx="1567">
                  <c:v>1.8400000000000021</c:v>
                </c:pt>
                <c:pt idx="1568">
                  <c:v>1.4400000000000013</c:v>
                </c:pt>
                <c:pt idx="1569">
                  <c:v>1.3800000000000003</c:v>
                </c:pt>
                <c:pt idx="1570">
                  <c:v>1.2</c:v>
                </c:pt>
                <c:pt idx="1571">
                  <c:v>1.3200000000000003</c:v>
                </c:pt>
                <c:pt idx="1572">
                  <c:v>1.2200000000000002</c:v>
                </c:pt>
                <c:pt idx="1573">
                  <c:v>1.5199999999999996</c:v>
                </c:pt>
                <c:pt idx="1574">
                  <c:v>1.1800000000000004</c:v>
                </c:pt>
                <c:pt idx="1575">
                  <c:v>1.5</c:v>
                </c:pt>
                <c:pt idx="1576">
                  <c:v>1.5799999999999996</c:v>
                </c:pt>
                <c:pt idx="1577">
                  <c:v>1.1199999999999997</c:v>
                </c:pt>
                <c:pt idx="1578">
                  <c:v>1.1399999999999999</c:v>
                </c:pt>
                <c:pt idx="1579">
                  <c:v>1.5799999999999996</c:v>
                </c:pt>
                <c:pt idx="1580">
                  <c:v>1.6200000000000003</c:v>
                </c:pt>
                <c:pt idx="1581">
                  <c:v>1.2800000000000005</c:v>
                </c:pt>
                <c:pt idx="1582">
                  <c:v>1.7200000000000002</c:v>
                </c:pt>
                <c:pt idx="1583">
                  <c:v>1.4600000000000009</c:v>
                </c:pt>
                <c:pt idx="1584">
                  <c:v>1.6600000000000008</c:v>
                </c:pt>
                <c:pt idx="1585">
                  <c:v>1.2200000000000002</c:v>
                </c:pt>
                <c:pt idx="1586">
                  <c:v>1.3799999999999997</c:v>
                </c:pt>
                <c:pt idx="1587">
                  <c:v>1.1799999999999997</c:v>
                </c:pt>
                <c:pt idx="1588">
                  <c:v>1.2199999999999995</c:v>
                </c:pt>
                <c:pt idx="1589">
                  <c:v>0.95999999999999941</c:v>
                </c:pt>
                <c:pt idx="1590">
                  <c:v>1.0199999999999996</c:v>
                </c:pt>
                <c:pt idx="1591">
                  <c:v>0.88000000000000045</c:v>
                </c:pt>
                <c:pt idx="1592">
                  <c:v>1.06</c:v>
                </c:pt>
                <c:pt idx="1593">
                  <c:v>1.1600000000000001</c:v>
                </c:pt>
                <c:pt idx="1594">
                  <c:v>1.3</c:v>
                </c:pt>
                <c:pt idx="1595">
                  <c:v>1.56</c:v>
                </c:pt>
                <c:pt idx="1596">
                  <c:v>1.7200000000000002</c:v>
                </c:pt>
                <c:pt idx="1597">
                  <c:v>1.5000000000000007</c:v>
                </c:pt>
                <c:pt idx="1598">
                  <c:v>1.5800000000000012</c:v>
                </c:pt>
                <c:pt idx="1599">
                  <c:v>1.9800000000000011</c:v>
                </c:pt>
                <c:pt idx="1600">
                  <c:v>2.2000000000000015</c:v>
                </c:pt>
                <c:pt idx="1601">
                  <c:v>2.2000000000000006</c:v>
                </c:pt>
                <c:pt idx="1602">
                  <c:v>2.0200000000000005</c:v>
                </c:pt>
                <c:pt idx="1603">
                  <c:v>1.7799999999999998</c:v>
                </c:pt>
                <c:pt idx="1604">
                  <c:v>1.3</c:v>
                </c:pt>
                <c:pt idx="1605">
                  <c:v>0.93999999999999984</c:v>
                </c:pt>
                <c:pt idx="1606">
                  <c:v>0.32000000000000028</c:v>
                </c:pt>
                <c:pt idx="1607">
                  <c:v>0.66000000000000014</c:v>
                </c:pt>
                <c:pt idx="1608">
                  <c:v>0.34000000000000058</c:v>
                </c:pt>
                <c:pt idx="1609">
                  <c:v>0.34000000000000058</c:v>
                </c:pt>
                <c:pt idx="1610">
                  <c:v>0.60000000000000075</c:v>
                </c:pt>
                <c:pt idx="1611">
                  <c:v>0.96000000000000019</c:v>
                </c:pt>
                <c:pt idx="1612">
                  <c:v>0.76000000000000012</c:v>
                </c:pt>
                <c:pt idx="1613">
                  <c:v>1.1200000000000003</c:v>
                </c:pt>
                <c:pt idx="1614">
                  <c:v>1.06</c:v>
                </c:pt>
                <c:pt idx="1615">
                  <c:v>1.3199999999999996</c:v>
                </c:pt>
                <c:pt idx="1616">
                  <c:v>1.4200000000000004</c:v>
                </c:pt>
                <c:pt idx="1617">
                  <c:v>1.5000000000000007</c:v>
                </c:pt>
                <c:pt idx="1618">
                  <c:v>1.2000000000000006</c:v>
                </c:pt>
                <c:pt idx="1619">
                  <c:v>1.0800000000000005</c:v>
                </c:pt>
                <c:pt idx="1620">
                  <c:v>0.42000000000000026</c:v>
                </c:pt>
                <c:pt idx="1621">
                  <c:v>0.3</c:v>
                </c:pt>
                <c:pt idx="1622">
                  <c:v>0.17999999999999972</c:v>
                </c:pt>
                <c:pt idx="1623">
                  <c:v>0.45999999999999941</c:v>
                </c:pt>
                <c:pt idx="1624">
                  <c:v>0.77999999999999969</c:v>
                </c:pt>
                <c:pt idx="1625">
                  <c:v>0.62000000000000033</c:v>
                </c:pt>
                <c:pt idx="1626">
                  <c:v>0.78000000000000047</c:v>
                </c:pt>
                <c:pt idx="1627">
                  <c:v>0.98000000000000109</c:v>
                </c:pt>
                <c:pt idx="1628">
                  <c:v>1.120000000000001</c:v>
                </c:pt>
                <c:pt idx="1629">
                  <c:v>0.7000000000000014</c:v>
                </c:pt>
                <c:pt idx="1630">
                  <c:v>1.100000000000001</c:v>
                </c:pt>
                <c:pt idx="1631">
                  <c:v>1.0200000000000014</c:v>
                </c:pt>
                <c:pt idx="1632">
                  <c:v>0.9200000000000006</c:v>
                </c:pt>
                <c:pt idx="1633">
                  <c:v>0.7000000000000004</c:v>
                </c:pt>
                <c:pt idx="1634">
                  <c:v>0.98000000000000009</c:v>
                </c:pt>
                <c:pt idx="1635">
                  <c:v>0.92000000000000026</c:v>
                </c:pt>
                <c:pt idx="1636">
                  <c:v>1.0599999999999994</c:v>
                </c:pt>
                <c:pt idx="1637">
                  <c:v>1.2199999999999995</c:v>
                </c:pt>
                <c:pt idx="1638">
                  <c:v>1.2999999999999994</c:v>
                </c:pt>
                <c:pt idx="1639">
                  <c:v>1.2599999999999993</c:v>
                </c:pt>
                <c:pt idx="1640">
                  <c:v>1.1999999999999993</c:v>
                </c:pt>
                <c:pt idx="1641">
                  <c:v>0.97999999999999976</c:v>
                </c:pt>
                <c:pt idx="1642">
                  <c:v>0.35999999999999943</c:v>
                </c:pt>
                <c:pt idx="1643">
                  <c:v>0.27999999999999969</c:v>
                </c:pt>
                <c:pt idx="1644">
                  <c:v>-2.0000000000000285E-2</c:v>
                </c:pt>
                <c:pt idx="1645">
                  <c:v>-0.21999999999999958</c:v>
                </c:pt>
                <c:pt idx="1646">
                  <c:v>6.0000000000000143E-2</c:v>
                </c:pt>
                <c:pt idx="1647">
                  <c:v>0.82000000000000028</c:v>
                </c:pt>
                <c:pt idx="1648">
                  <c:v>0.72000000000000097</c:v>
                </c:pt>
                <c:pt idx="1649">
                  <c:v>0.70000000000000073</c:v>
                </c:pt>
                <c:pt idx="1650">
                  <c:v>1.0200000000000002</c:v>
                </c:pt>
                <c:pt idx="1651">
                  <c:v>0.8600000000000001</c:v>
                </c:pt>
                <c:pt idx="1652">
                  <c:v>0.52000000000000024</c:v>
                </c:pt>
                <c:pt idx="1653">
                  <c:v>0.56000000000000016</c:v>
                </c:pt>
                <c:pt idx="1654">
                  <c:v>0.72000000000000031</c:v>
                </c:pt>
                <c:pt idx="1655">
                  <c:v>2.0000000000000285E-2</c:v>
                </c:pt>
                <c:pt idx="1656">
                  <c:v>-0.17999999999999899</c:v>
                </c:pt>
                <c:pt idx="1657">
                  <c:v>-5.9999999999998721E-2</c:v>
                </c:pt>
                <c:pt idx="1658">
                  <c:v>0.42000000000000098</c:v>
                </c:pt>
                <c:pt idx="1659">
                  <c:v>0.54000000000000059</c:v>
                </c:pt>
                <c:pt idx="1660">
                  <c:v>1.2399999999999998</c:v>
                </c:pt>
                <c:pt idx="1661">
                  <c:v>1.4199999999999988</c:v>
                </c:pt>
                <c:pt idx="1662">
                  <c:v>1.2799999999999989</c:v>
                </c:pt>
                <c:pt idx="1663">
                  <c:v>1.1399999999999992</c:v>
                </c:pt>
                <c:pt idx="1664">
                  <c:v>0.63999999999999913</c:v>
                </c:pt>
                <c:pt idx="1665">
                  <c:v>0.33999999999999986</c:v>
                </c:pt>
                <c:pt idx="1666">
                  <c:v>0.26000000000000084</c:v>
                </c:pt>
                <c:pt idx="1667">
                  <c:v>8.0000000000000432E-2</c:v>
                </c:pt>
                <c:pt idx="1668">
                  <c:v>-0.21999999999999958</c:v>
                </c:pt>
                <c:pt idx="1669">
                  <c:v>0.3400000000000013</c:v>
                </c:pt>
                <c:pt idx="1670">
                  <c:v>0.64000000000000057</c:v>
                </c:pt>
                <c:pt idx="1671">
                  <c:v>0.76000000000000012</c:v>
                </c:pt>
                <c:pt idx="1672">
                  <c:v>1.0399999999999998</c:v>
                </c:pt>
                <c:pt idx="1673">
                  <c:v>1.1799999999999997</c:v>
                </c:pt>
                <c:pt idx="1674">
                  <c:v>1.1399999999999992</c:v>
                </c:pt>
                <c:pt idx="1675">
                  <c:v>0.97999999999999976</c:v>
                </c:pt>
                <c:pt idx="1676">
                  <c:v>1.1600000000000001</c:v>
                </c:pt>
                <c:pt idx="1677">
                  <c:v>1.1800000000000004</c:v>
                </c:pt>
                <c:pt idx="1678">
                  <c:v>0.76000000000000012</c:v>
                </c:pt>
                <c:pt idx="1679">
                  <c:v>1.06</c:v>
                </c:pt>
                <c:pt idx="1680">
                  <c:v>1.4199999999999995</c:v>
                </c:pt>
                <c:pt idx="1681">
                  <c:v>0.97999999999999898</c:v>
                </c:pt>
                <c:pt idx="1682">
                  <c:v>0.97999999999999898</c:v>
                </c:pt>
                <c:pt idx="1683">
                  <c:v>1.1599999999999988</c:v>
                </c:pt>
                <c:pt idx="1684">
                  <c:v>0.7999999999999986</c:v>
                </c:pt>
                <c:pt idx="1685">
                  <c:v>0.39999999999999858</c:v>
                </c:pt>
                <c:pt idx="1686">
                  <c:v>0.59999999999999853</c:v>
                </c:pt>
                <c:pt idx="1687">
                  <c:v>0.45999999999999874</c:v>
                </c:pt>
                <c:pt idx="1688">
                  <c:v>0.77999999999999903</c:v>
                </c:pt>
                <c:pt idx="1689">
                  <c:v>0.85999999999999943</c:v>
                </c:pt>
                <c:pt idx="1690">
                  <c:v>0.9</c:v>
                </c:pt>
                <c:pt idx="1691">
                  <c:v>0.68000000000000038</c:v>
                </c:pt>
                <c:pt idx="1692">
                  <c:v>0.42000000000000026</c:v>
                </c:pt>
                <c:pt idx="1693">
                  <c:v>0.64000000000000057</c:v>
                </c:pt>
                <c:pt idx="1694">
                  <c:v>0.80000000000000038</c:v>
                </c:pt>
                <c:pt idx="1695">
                  <c:v>1.02</c:v>
                </c:pt>
                <c:pt idx="1696">
                  <c:v>1.1199999999999999</c:v>
                </c:pt>
                <c:pt idx="1697">
                  <c:v>1.6599999999999997</c:v>
                </c:pt>
                <c:pt idx="1698">
                  <c:v>1.22</c:v>
                </c:pt>
                <c:pt idx="1699">
                  <c:v>1.0999999999999996</c:v>
                </c:pt>
                <c:pt idx="1700">
                  <c:v>1.22</c:v>
                </c:pt>
                <c:pt idx="1701">
                  <c:v>1.2999999999999996</c:v>
                </c:pt>
                <c:pt idx="1702">
                  <c:v>1.5799999999999996</c:v>
                </c:pt>
                <c:pt idx="1703">
                  <c:v>1.6199999999999997</c:v>
                </c:pt>
                <c:pt idx="1704">
                  <c:v>1.4400000000000002</c:v>
                </c:pt>
                <c:pt idx="1705">
                  <c:v>1.3400000000000005</c:v>
                </c:pt>
                <c:pt idx="1706">
                  <c:v>1.3200000000000007</c:v>
                </c:pt>
                <c:pt idx="1707">
                  <c:v>0.40000000000000069</c:v>
                </c:pt>
                <c:pt idx="1708">
                  <c:v>0.18000000000000044</c:v>
                </c:pt>
                <c:pt idx="1709">
                  <c:v>0.52000000000000024</c:v>
                </c:pt>
                <c:pt idx="1710">
                  <c:v>0.28000000000000008</c:v>
                </c:pt>
                <c:pt idx="1711">
                  <c:v>0.15999999999999978</c:v>
                </c:pt>
                <c:pt idx="1712">
                  <c:v>0.37999999999999973</c:v>
                </c:pt>
                <c:pt idx="1713">
                  <c:v>0.83999999999999986</c:v>
                </c:pt>
                <c:pt idx="1714">
                  <c:v>0.61999999999999955</c:v>
                </c:pt>
                <c:pt idx="1715">
                  <c:v>0.87999999999999967</c:v>
                </c:pt>
                <c:pt idx="1716">
                  <c:v>1.2</c:v>
                </c:pt>
                <c:pt idx="1717">
                  <c:v>0.94000000000000017</c:v>
                </c:pt>
                <c:pt idx="1718">
                  <c:v>0.94000000000000017</c:v>
                </c:pt>
                <c:pt idx="1719">
                  <c:v>1.2000000000000004</c:v>
                </c:pt>
                <c:pt idx="1720">
                  <c:v>1.08</c:v>
                </c:pt>
                <c:pt idx="1721">
                  <c:v>0.68</c:v>
                </c:pt>
                <c:pt idx="1722">
                  <c:v>1.2399999999999998</c:v>
                </c:pt>
                <c:pt idx="1723">
                  <c:v>1.0399999999999998</c:v>
                </c:pt>
                <c:pt idx="1724">
                  <c:v>0.43999999999999984</c:v>
                </c:pt>
                <c:pt idx="1725">
                  <c:v>0.2</c:v>
                </c:pt>
                <c:pt idx="1726">
                  <c:v>0.78</c:v>
                </c:pt>
                <c:pt idx="1727">
                  <c:v>0.44000000000000022</c:v>
                </c:pt>
                <c:pt idx="1728">
                  <c:v>0.30000000000000038</c:v>
                </c:pt>
                <c:pt idx="1729">
                  <c:v>0.80000000000000038</c:v>
                </c:pt>
                <c:pt idx="1730">
                  <c:v>0.98000000000000043</c:v>
                </c:pt>
                <c:pt idx="1731">
                  <c:v>0.62000000000000033</c:v>
                </c:pt>
                <c:pt idx="1732">
                  <c:v>0.78000000000000047</c:v>
                </c:pt>
                <c:pt idx="1733">
                  <c:v>0.80000000000000038</c:v>
                </c:pt>
                <c:pt idx="1734">
                  <c:v>0.40000000000000036</c:v>
                </c:pt>
                <c:pt idx="1735">
                  <c:v>0.30000000000000038</c:v>
                </c:pt>
                <c:pt idx="1736">
                  <c:v>0.48000000000000009</c:v>
                </c:pt>
                <c:pt idx="1737">
                  <c:v>0.6</c:v>
                </c:pt>
                <c:pt idx="1738">
                  <c:v>0.72</c:v>
                </c:pt>
                <c:pt idx="1739">
                  <c:v>0.73999999999999955</c:v>
                </c:pt>
                <c:pt idx="1740">
                  <c:v>0.67999999999999938</c:v>
                </c:pt>
                <c:pt idx="1741">
                  <c:v>0.31999999999999956</c:v>
                </c:pt>
                <c:pt idx="1742">
                  <c:v>0.27999999999999969</c:v>
                </c:pt>
                <c:pt idx="1743">
                  <c:v>-8.0000000000000071E-2</c:v>
                </c:pt>
                <c:pt idx="1744">
                  <c:v>3.5527136788005011E-16</c:v>
                </c:pt>
                <c:pt idx="1745">
                  <c:v>0.26000000000000012</c:v>
                </c:pt>
                <c:pt idx="1746">
                  <c:v>0.16000000000000014</c:v>
                </c:pt>
                <c:pt idx="1747">
                  <c:v>0.18000000000000008</c:v>
                </c:pt>
                <c:pt idx="1748">
                  <c:v>0.55999999999999983</c:v>
                </c:pt>
                <c:pt idx="1749">
                  <c:v>0.65999999999999948</c:v>
                </c:pt>
                <c:pt idx="1750">
                  <c:v>0.67999999999999972</c:v>
                </c:pt>
                <c:pt idx="1751">
                  <c:v>1.2999999999999996</c:v>
                </c:pt>
                <c:pt idx="1752">
                  <c:v>1.1599999999999995</c:v>
                </c:pt>
                <c:pt idx="1753">
                  <c:v>1.1199999999999992</c:v>
                </c:pt>
                <c:pt idx="1754">
                  <c:v>1.3399999999999994</c:v>
                </c:pt>
                <c:pt idx="1755">
                  <c:v>0.99999999999999933</c:v>
                </c:pt>
                <c:pt idx="1756">
                  <c:v>0.89999999999999925</c:v>
                </c:pt>
                <c:pt idx="1757">
                  <c:v>1.0399999999999991</c:v>
                </c:pt>
                <c:pt idx="1758">
                  <c:v>0.83999999999999919</c:v>
                </c:pt>
                <c:pt idx="1759">
                  <c:v>0.4399999999999995</c:v>
                </c:pt>
                <c:pt idx="1760">
                  <c:v>0.55999999999999983</c:v>
                </c:pt>
                <c:pt idx="1761">
                  <c:v>0.31999999999999995</c:v>
                </c:pt>
                <c:pt idx="1762">
                  <c:v>0.34000000000000058</c:v>
                </c:pt>
                <c:pt idx="1763">
                  <c:v>0.76000000000000123</c:v>
                </c:pt>
                <c:pt idx="1764">
                  <c:v>0.90000000000000069</c:v>
                </c:pt>
                <c:pt idx="1765">
                  <c:v>1.2200000000000006</c:v>
                </c:pt>
                <c:pt idx="1766">
                  <c:v>1.0200000000000007</c:v>
                </c:pt>
                <c:pt idx="1767">
                  <c:v>1.1800000000000004</c:v>
                </c:pt>
                <c:pt idx="1768">
                  <c:v>1.1000000000000001</c:v>
                </c:pt>
                <c:pt idx="1769">
                  <c:v>1.2</c:v>
                </c:pt>
                <c:pt idx="1770">
                  <c:v>1.2600000000000002</c:v>
                </c:pt>
                <c:pt idx="1771">
                  <c:v>1.4000000000000004</c:v>
                </c:pt>
                <c:pt idx="1772">
                  <c:v>0.88000000000000045</c:v>
                </c:pt>
                <c:pt idx="1773">
                  <c:v>0.5600000000000005</c:v>
                </c:pt>
                <c:pt idx="1774">
                  <c:v>0.72000000000000031</c:v>
                </c:pt>
                <c:pt idx="1775">
                  <c:v>0.65999999999999981</c:v>
                </c:pt>
                <c:pt idx="1776">
                  <c:v>0.67999999999999938</c:v>
                </c:pt>
                <c:pt idx="1777">
                  <c:v>1.3199999999999992</c:v>
                </c:pt>
                <c:pt idx="1778">
                  <c:v>1.4799999999999993</c:v>
                </c:pt>
                <c:pt idx="1779">
                  <c:v>1.3199999999999996</c:v>
                </c:pt>
                <c:pt idx="1780">
                  <c:v>0.89999999999999969</c:v>
                </c:pt>
                <c:pt idx="1781">
                  <c:v>0.9</c:v>
                </c:pt>
                <c:pt idx="1782">
                  <c:v>0.39999999999999963</c:v>
                </c:pt>
                <c:pt idx="1783">
                  <c:v>0.29999999999999893</c:v>
                </c:pt>
                <c:pt idx="1784">
                  <c:v>-0.16000000000000086</c:v>
                </c:pt>
                <c:pt idx="1785">
                  <c:v>-0.38000000000000045</c:v>
                </c:pt>
                <c:pt idx="1786">
                  <c:v>-0.32000000000000028</c:v>
                </c:pt>
                <c:pt idx="1787">
                  <c:v>-0.46000000000000013</c:v>
                </c:pt>
                <c:pt idx="1788">
                  <c:v>-0.4</c:v>
                </c:pt>
                <c:pt idx="1789">
                  <c:v>3.9999999999999855E-2</c:v>
                </c:pt>
                <c:pt idx="1790">
                  <c:v>0.23999999999999985</c:v>
                </c:pt>
                <c:pt idx="1791">
                  <c:v>0.27999999999999969</c:v>
                </c:pt>
                <c:pt idx="1792">
                  <c:v>7.999999999999971E-2</c:v>
                </c:pt>
                <c:pt idx="1793">
                  <c:v>-0.31999999999999956</c:v>
                </c:pt>
                <c:pt idx="1794">
                  <c:v>-0.59999999999999931</c:v>
                </c:pt>
                <c:pt idx="1795">
                  <c:v>-0.57999999999999974</c:v>
                </c:pt>
                <c:pt idx="1796">
                  <c:v>-0.67999999999999972</c:v>
                </c:pt>
                <c:pt idx="1797">
                  <c:v>2.0000000000000285E-2</c:v>
                </c:pt>
                <c:pt idx="1798">
                  <c:v>0.93999999999999984</c:v>
                </c:pt>
                <c:pt idx="1799">
                  <c:v>1.7199999999999995</c:v>
                </c:pt>
                <c:pt idx="1800">
                  <c:v>2.3200000000000003</c:v>
                </c:pt>
                <c:pt idx="1801">
                  <c:v>2.8200000000000003</c:v>
                </c:pt>
                <c:pt idx="1802">
                  <c:v>3.0000000000000009</c:v>
                </c:pt>
                <c:pt idx="1803">
                  <c:v>2.7200000000000011</c:v>
                </c:pt>
                <c:pt idx="1804">
                  <c:v>2.3200000000000012</c:v>
                </c:pt>
                <c:pt idx="1805">
                  <c:v>1.820000000000001</c:v>
                </c:pt>
                <c:pt idx="1806">
                  <c:v>1.7000000000000006</c:v>
                </c:pt>
                <c:pt idx="1807">
                  <c:v>1.7000000000000006</c:v>
                </c:pt>
                <c:pt idx="1808">
                  <c:v>1.7400000000000007</c:v>
                </c:pt>
                <c:pt idx="1809">
                  <c:v>1.9400000000000006</c:v>
                </c:pt>
                <c:pt idx="1810">
                  <c:v>2.0200000000000005</c:v>
                </c:pt>
                <c:pt idx="1811">
                  <c:v>1.56</c:v>
                </c:pt>
                <c:pt idx="1812">
                  <c:v>1.3399999999999999</c:v>
                </c:pt>
                <c:pt idx="1813">
                  <c:v>1.2399999999999998</c:v>
                </c:pt>
                <c:pt idx="1814">
                  <c:v>0.92000000000000026</c:v>
                </c:pt>
                <c:pt idx="1815">
                  <c:v>0.83999999999999986</c:v>
                </c:pt>
                <c:pt idx="1816">
                  <c:v>1</c:v>
                </c:pt>
                <c:pt idx="1817">
                  <c:v>1.06</c:v>
                </c:pt>
                <c:pt idx="1818">
                  <c:v>0.7</c:v>
                </c:pt>
                <c:pt idx="1819">
                  <c:v>0.4199999999999996</c:v>
                </c:pt>
                <c:pt idx="1820">
                  <c:v>0.36000000000000015</c:v>
                </c:pt>
                <c:pt idx="1821">
                  <c:v>0.52000000000000024</c:v>
                </c:pt>
                <c:pt idx="1822">
                  <c:v>0.46000000000000013</c:v>
                </c:pt>
                <c:pt idx="1823">
                  <c:v>1.0000000000000007</c:v>
                </c:pt>
                <c:pt idx="1824">
                  <c:v>0.88000000000000111</c:v>
                </c:pt>
                <c:pt idx="1825">
                  <c:v>1.1600000000000008</c:v>
                </c:pt>
                <c:pt idx="1826">
                  <c:v>0.60000000000000075</c:v>
                </c:pt>
                <c:pt idx="1827">
                  <c:v>-1.9999999999998862E-2</c:v>
                </c:pt>
                <c:pt idx="1828">
                  <c:v>-0.27999999999999903</c:v>
                </c:pt>
                <c:pt idx="1829">
                  <c:v>-9.9999999999999284E-2</c:v>
                </c:pt>
                <c:pt idx="1830">
                  <c:v>-0.15999999999999942</c:v>
                </c:pt>
                <c:pt idx="1831">
                  <c:v>0.60000000000000075</c:v>
                </c:pt>
                <c:pt idx="1832">
                  <c:v>1.2800000000000005</c:v>
                </c:pt>
                <c:pt idx="1833">
                  <c:v>1.3199999999999996</c:v>
                </c:pt>
                <c:pt idx="1834">
                  <c:v>1.579999999999999</c:v>
                </c:pt>
                <c:pt idx="1835">
                  <c:v>1.8199999999999996</c:v>
                </c:pt>
                <c:pt idx="1836">
                  <c:v>1.8199999999999996</c:v>
                </c:pt>
                <c:pt idx="1837">
                  <c:v>1.2999999999999994</c:v>
                </c:pt>
                <c:pt idx="1838">
                  <c:v>1.1000000000000001</c:v>
                </c:pt>
                <c:pt idx="1839">
                  <c:v>1.0400000000000005</c:v>
                </c:pt>
                <c:pt idx="1840">
                  <c:v>0.76000000000000012</c:v>
                </c:pt>
                <c:pt idx="1841">
                  <c:v>0.37999999999999973</c:v>
                </c:pt>
                <c:pt idx="1842">
                  <c:v>1.3399999999999999</c:v>
                </c:pt>
                <c:pt idx="1843">
                  <c:v>1.6</c:v>
                </c:pt>
                <c:pt idx="1844">
                  <c:v>1.7399999999999998</c:v>
                </c:pt>
                <c:pt idx="1845">
                  <c:v>1.6599999999999995</c:v>
                </c:pt>
                <c:pt idx="1846">
                  <c:v>1.8399999999999999</c:v>
                </c:pt>
                <c:pt idx="1847">
                  <c:v>1.2</c:v>
                </c:pt>
                <c:pt idx="1848">
                  <c:v>1.2</c:v>
                </c:pt>
                <c:pt idx="1849">
                  <c:v>1.3399999999999999</c:v>
                </c:pt>
                <c:pt idx="1850">
                  <c:v>1.3400000000000005</c:v>
                </c:pt>
                <c:pt idx="1851">
                  <c:v>1.2200000000000002</c:v>
                </c:pt>
                <c:pt idx="1852">
                  <c:v>1.5</c:v>
                </c:pt>
                <c:pt idx="1853">
                  <c:v>1.3</c:v>
                </c:pt>
                <c:pt idx="1854">
                  <c:v>0.96000000000000019</c:v>
                </c:pt>
                <c:pt idx="1855">
                  <c:v>0.96000000000000019</c:v>
                </c:pt>
                <c:pt idx="1856">
                  <c:v>0.72000000000000031</c:v>
                </c:pt>
                <c:pt idx="1857">
                  <c:v>0.48000000000000043</c:v>
                </c:pt>
                <c:pt idx="1858">
                  <c:v>0.57999999999999974</c:v>
                </c:pt>
                <c:pt idx="1859">
                  <c:v>0.83999999999999986</c:v>
                </c:pt>
                <c:pt idx="1860">
                  <c:v>0.7399999999999991</c:v>
                </c:pt>
                <c:pt idx="1861">
                  <c:v>1.1599999999999988</c:v>
                </c:pt>
                <c:pt idx="1862">
                  <c:v>0.85999999999999877</c:v>
                </c:pt>
                <c:pt idx="1863">
                  <c:v>0.83999999999999919</c:v>
                </c:pt>
                <c:pt idx="1864">
                  <c:v>1.0999999999999992</c:v>
                </c:pt>
                <c:pt idx="1865">
                  <c:v>1.3</c:v>
                </c:pt>
                <c:pt idx="1866">
                  <c:v>1.120000000000001</c:v>
                </c:pt>
                <c:pt idx="1867">
                  <c:v>1.2400000000000013</c:v>
                </c:pt>
                <c:pt idx="1868">
                  <c:v>1.2000000000000015</c:v>
                </c:pt>
                <c:pt idx="1869">
                  <c:v>0.7600000000000009</c:v>
                </c:pt>
                <c:pt idx="1870">
                  <c:v>0.62000000000000033</c:v>
                </c:pt>
                <c:pt idx="1871">
                  <c:v>0.55999999999999939</c:v>
                </c:pt>
                <c:pt idx="1872">
                  <c:v>0.77999999999999903</c:v>
                </c:pt>
                <c:pt idx="1873">
                  <c:v>0.93999999999999917</c:v>
                </c:pt>
                <c:pt idx="1874">
                  <c:v>1.3199999999999996</c:v>
                </c:pt>
                <c:pt idx="1875">
                  <c:v>1.44</c:v>
                </c:pt>
                <c:pt idx="1876">
                  <c:v>1.1200000000000003</c:v>
                </c:pt>
                <c:pt idx="1877">
                  <c:v>1.36</c:v>
                </c:pt>
                <c:pt idx="1878">
                  <c:v>1.4599999999999995</c:v>
                </c:pt>
                <c:pt idx="1879">
                  <c:v>0.95999999999999941</c:v>
                </c:pt>
                <c:pt idx="1880">
                  <c:v>0.97999999999999898</c:v>
                </c:pt>
                <c:pt idx="1881">
                  <c:v>1.3999999999999992</c:v>
                </c:pt>
                <c:pt idx="1882">
                  <c:v>1.0199999999999996</c:v>
                </c:pt>
                <c:pt idx="1883">
                  <c:v>1</c:v>
                </c:pt>
                <c:pt idx="1884">
                  <c:v>1.0799999999999996</c:v>
                </c:pt>
                <c:pt idx="1885">
                  <c:v>1.3</c:v>
                </c:pt>
                <c:pt idx="1886">
                  <c:v>1.2399999999999998</c:v>
                </c:pt>
                <c:pt idx="1887">
                  <c:v>1.5800000000000005</c:v>
                </c:pt>
                <c:pt idx="1888">
                  <c:v>1.4400000000000006</c:v>
                </c:pt>
                <c:pt idx="1889">
                  <c:v>1.4800000000000004</c:v>
                </c:pt>
                <c:pt idx="1890">
                  <c:v>1.1600000000000008</c:v>
                </c:pt>
                <c:pt idx="1891">
                  <c:v>1.0400000000000005</c:v>
                </c:pt>
                <c:pt idx="1892">
                  <c:v>0.8600000000000001</c:v>
                </c:pt>
                <c:pt idx="1893">
                  <c:v>0.92000000000000026</c:v>
                </c:pt>
                <c:pt idx="1894">
                  <c:v>1.0200000000000009</c:v>
                </c:pt>
                <c:pt idx="1895">
                  <c:v>0.92000000000000026</c:v>
                </c:pt>
                <c:pt idx="1896">
                  <c:v>0.88000000000000045</c:v>
                </c:pt>
                <c:pt idx="1897">
                  <c:v>0.28000000000000042</c:v>
                </c:pt>
                <c:pt idx="1898">
                  <c:v>0.48000000000000043</c:v>
                </c:pt>
                <c:pt idx="1899">
                  <c:v>0.73999999999999988</c:v>
                </c:pt>
                <c:pt idx="1900">
                  <c:v>0.92000000000000026</c:v>
                </c:pt>
                <c:pt idx="1901">
                  <c:v>1.2600000000000009</c:v>
                </c:pt>
                <c:pt idx="1902">
                  <c:v>1.5000000000000007</c:v>
                </c:pt>
                <c:pt idx="1903">
                  <c:v>1.0000000000000007</c:v>
                </c:pt>
                <c:pt idx="1904">
                  <c:v>0.32000000000000028</c:v>
                </c:pt>
                <c:pt idx="1905">
                  <c:v>0.18000000000000044</c:v>
                </c:pt>
                <c:pt idx="1906">
                  <c:v>0</c:v>
                </c:pt>
                <c:pt idx="1907">
                  <c:v>0.26000000000000012</c:v>
                </c:pt>
                <c:pt idx="1908">
                  <c:v>0.4799999999999997</c:v>
                </c:pt>
                <c:pt idx="1909">
                  <c:v>0.96000000000000019</c:v>
                </c:pt>
                <c:pt idx="1910">
                  <c:v>1.1399999999999999</c:v>
                </c:pt>
                <c:pt idx="1911">
                  <c:v>1.3399999999999999</c:v>
                </c:pt>
                <c:pt idx="1912">
                  <c:v>1.4200000000000004</c:v>
                </c:pt>
                <c:pt idx="1913">
                  <c:v>1.4000000000000008</c:v>
                </c:pt>
                <c:pt idx="1914">
                  <c:v>1.1600000000000008</c:v>
                </c:pt>
                <c:pt idx="1915">
                  <c:v>1.0800000000000005</c:v>
                </c:pt>
                <c:pt idx="1916">
                  <c:v>1.0800000000000005</c:v>
                </c:pt>
                <c:pt idx="1917">
                  <c:v>1.1600000000000001</c:v>
                </c:pt>
                <c:pt idx="1918">
                  <c:v>1.1199999999999997</c:v>
                </c:pt>
                <c:pt idx="1919">
                  <c:v>1.1599999999999995</c:v>
                </c:pt>
                <c:pt idx="1920">
                  <c:v>1.1800000000000004</c:v>
                </c:pt>
                <c:pt idx="1921">
                  <c:v>1.1800000000000004</c:v>
                </c:pt>
                <c:pt idx="1922">
                  <c:v>1.0000000000000007</c:v>
                </c:pt>
                <c:pt idx="1923">
                  <c:v>0.88000000000000111</c:v>
                </c:pt>
                <c:pt idx="1924">
                  <c:v>0.80000000000000138</c:v>
                </c:pt>
                <c:pt idx="1925">
                  <c:v>0.78000000000000114</c:v>
                </c:pt>
                <c:pt idx="1926">
                  <c:v>0.54000000000000126</c:v>
                </c:pt>
                <c:pt idx="1927">
                  <c:v>0.90000000000000069</c:v>
                </c:pt>
                <c:pt idx="1928">
                  <c:v>1.4800000000000004</c:v>
                </c:pt>
                <c:pt idx="1929">
                  <c:v>1.5000000000000007</c:v>
                </c:pt>
                <c:pt idx="1930">
                  <c:v>1.3600000000000008</c:v>
                </c:pt>
                <c:pt idx="1931">
                  <c:v>1.2400000000000007</c:v>
                </c:pt>
                <c:pt idx="1932">
                  <c:v>0.94000000000000061</c:v>
                </c:pt>
                <c:pt idx="1933">
                  <c:v>0.62000000000000033</c:v>
                </c:pt>
                <c:pt idx="1934">
                  <c:v>0.71999999999999953</c:v>
                </c:pt>
                <c:pt idx="1935">
                  <c:v>0.67999999999999905</c:v>
                </c:pt>
                <c:pt idx="1936">
                  <c:v>0.93999999999999917</c:v>
                </c:pt>
                <c:pt idx="1937">
                  <c:v>0.71999999999999886</c:v>
                </c:pt>
                <c:pt idx="1938">
                  <c:v>0.71999999999999886</c:v>
                </c:pt>
                <c:pt idx="1939">
                  <c:v>0.59999999999999853</c:v>
                </c:pt>
                <c:pt idx="1940">
                  <c:v>0.71999999999999886</c:v>
                </c:pt>
                <c:pt idx="1941">
                  <c:v>0.7999999999999986</c:v>
                </c:pt>
                <c:pt idx="1942">
                  <c:v>0.91999999999999882</c:v>
                </c:pt>
                <c:pt idx="1943">
                  <c:v>0.85999999999999943</c:v>
                </c:pt>
                <c:pt idx="1944">
                  <c:v>1.0200000000000002</c:v>
                </c:pt>
                <c:pt idx="1945">
                  <c:v>0.92000000000000026</c:v>
                </c:pt>
                <c:pt idx="1946">
                  <c:v>0.68000000000000038</c:v>
                </c:pt>
                <c:pt idx="1947">
                  <c:v>1.06</c:v>
                </c:pt>
                <c:pt idx="1948">
                  <c:v>1.0599999999999994</c:v>
                </c:pt>
                <c:pt idx="1949">
                  <c:v>0.63999999999999913</c:v>
                </c:pt>
                <c:pt idx="1950">
                  <c:v>0.69999999999999929</c:v>
                </c:pt>
                <c:pt idx="1951">
                  <c:v>0.61999999999999955</c:v>
                </c:pt>
                <c:pt idx="1952">
                  <c:v>0.55999999999999939</c:v>
                </c:pt>
                <c:pt idx="1953">
                  <c:v>0.62000000000000033</c:v>
                </c:pt>
                <c:pt idx="1954">
                  <c:v>0.92000000000000026</c:v>
                </c:pt>
                <c:pt idx="1955">
                  <c:v>1.0400000000000005</c:v>
                </c:pt>
                <c:pt idx="1956">
                  <c:v>1.3</c:v>
                </c:pt>
                <c:pt idx="1957">
                  <c:v>1.2600000000000002</c:v>
                </c:pt>
                <c:pt idx="1958">
                  <c:v>1.3399999999999999</c:v>
                </c:pt>
                <c:pt idx="1959">
                  <c:v>1.3199999999999996</c:v>
                </c:pt>
                <c:pt idx="1960">
                  <c:v>1.2199999999999989</c:v>
                </c:pt>
                <c:pt idx="1961">
                  <c:v>1.1399999999999992</c:v>
                </c:pt>
                <c:pt idx="1962">
                  <c:v>0.87999999999999967</c:v>
                </c:pt>
                <c:pt idx="1963">
                  <c:v>0.61999999999999955</c:v>
                </c:pt>
                <c:pt idx="1964">
                  <c:v>0.9199999999999996</c:v>
                </c:pt>
                <c:pt idx="1965">
                  <c:v>0.93999999999999984</c:v>
                </c:pt>
                <c:pt idx="1966">
                  <c:v>0.8600000000000001</c:v>
                </c:pt>
                <c:pt idx="1967">
                  <c:v>1.0399999999999998</c:v>
                </c:pt>
                <c:pt idx="1968">
                  <c:v>0.93999999999999984</c:v>
                </c:pt>
                <c:pt idx="1969">
                  <c:v>0.78000000000000047</c:v>
                </c:pt>
                <c:pt idx="1970">
                  <c:v>0.94000000000000061</c:v>
                </c:pt>
                <c:pt idx="1971">
                  <c:v>1.1000000000000008</c:v>
                </c:pt>
                <c:pt idx="1972">
                  <c:v>1.2600000000000009</c:v>
                </c:pt>
                <c:pt idx="1973">
                  <c:v>1.820000000000001</c:v>
                </c:pt>
                <c:pt idx="1974">
                  <c:v>2.080000000000001</c:v>
                </c:pt>
                <c:pt idx="1975">
                  <c:v>2.0800000000000005</c:v>
                </c:pt>
                <c:pt idx="1976">
                  <c:v>2.06</c:v>
                </c:pt>
                <c:pt idx="1977">
                  <c:v>1.6799999999999997</c:v>
                </c:pt>
                <c:pt idx="1978">
                  <c:v>1.2999999999999994</c:v>
                </c:pt>
                <c:pt idx="1979">
                  <c:v>1.1199999999999988</c:v>
                </c:pt>
                <c:pt idx="1980">
                  <c:v>1.1399999999999999</c:v>
                </c:pt>
                <c:pt idx="1981">
                  <c:v>1.1199999999999997</c:v>
                </c:pt>
                <c:pt idx="1982">
                  <c:v>1.1799999999999997</c:v>
                </c:pt>
                <c:pt idx="1983">
                  <c:v>1.0399999999999998</c:v>
                </c:pt>
                <c:pt idx="1984">
                  <c:v>1.0199999999999996</c:v>
                </c:pt>
                <c:pt idx="1985">
                  <c:v>1.1399999999999992</c:v>
                </c:pt>
                <c:pt idx="1986">
                  <c:v>1.3599999999999994</c:v>
                </c:pt>
                <c:pt idx="1987">
                  <c:v>1.7399999999999998</c:v>
                </c:pt>
                <c:pt idx="1988">
                  <c:v>2.0200000000000005</c:v>
                </c:pt>
                <c:pt idx="1989">
                  <c:v>2.2400000000000007</c:v>
                </c:pt>
                <c:pt idx="1990">
                  <c:v>2.1800000000000006</c:v>
                </c:pt>
                <c:pt idx="1991">
                  <c:v>1.8800000000000003</c:v>
                </c:pt>
                <c:pt idx="1992">
                  <c:v>1.56</c:v>
                </c:pt>
                <c:pt idx="1993">
                  <c:v>1.5</c:v>
                </c:pt>
                <c:pt idx="1994">
                  <c:v>1.3399999999999999</c:v>
                </c:pt>
                <c:pt idx="1995">
                  <c:v>1.2600000000000002</c:v>
                </c:pt>
                <c:pt idx="1996">
                  <c:v>1.3800000000000003</c:v>
                </c:pt>
                <c:pt idx="1997">
                  <c:v>1.6800000000000004</c:v>
                </c:pt>
                <c:pt idx="1998">
                  <c:v>1.6600000000000008</c:v>
                </c:pt>
                <c:pt idx="1999">
                  <c:v>1.4400000000000013</c:v>
                </c:pt>
                <c:pt idx="2000">
                  <c:v>1.320000000000001</c:v>
                </c:pt>
                <c:pt idx="2001">
                  <c:v>1.4600000000000002</c:v>
                </c:pt>
                <c:pt idx="2002">
                  <c:v>1.2600000000000002</c:v>
                </c:pt>
                <c:pt idx="2003">
                  <c:v>0.77999999999999969</c:v>
                </c:pt>
                <c:pt idx="2004">
                  <c:v>0.83999999999999919</c:v>
                </c:pt>
                <c:pt idx="2005">
                  <c:v>0.65999999999999948</c:v>
                </c:pt>
                <c:pt idx="2006">
                  <c:v>0.27999999999999969</c:v>
                </c:pt>
                <c:pt idx="2007">
                  <c:v>0.23999999999999916</c:v>
                </c:pt>
                <c:pt idx="2008">
                  <c:v>0.47999999999999898</c:v>
                </c:pt>
                <c:pt idx="2009">
                  <c:v>0.45999999999999941</c:v>
                </c:pt>
                <c:pt idx="2010">
                  <c:v>0.71999999999999886</c:v>
                </c:pt>
                <c:pt idx="2011">
                  <c:v>0.75999999999999945</c:v>
                </c:pt>
                <c:pt idx="2012">
                  <c:v>0.73999999999999988</c:v>
                </c:pt>
                <c:pt idx="2013">
                  <c:v>0.81999999999999962</c:v>
                </c:pt>
                <c:pt idx="2014">
                  <c:v>0.89999999999999925</c:v>
                </c:pt>
                <c:pt idx="2015">
                  <c:v>0.73999999999999988</c:v>
                </c:pt>
                <c:pt idx="2016">
                  <c:v>0.77999999999999969</c:v>
                </c:pt>
                <c:pt idx="2017">
                  <c:v>0.83999999999999986</c:v>
                </c:pt>
                <c:pt idx="2018">
                  <c:v>0.92000000000000026</c:v>
                </c:pt>
                <c:pt idx="2019">
                  <c:v>0.66000000000000014</c:v>
                </c:pt>
                <c:pt idx="2020">
                  <c:v>0.66000000000000014</c:v>
                </c:pt>
                <c:pt idx="2021">
                  <c:v>0.73999999999999988</c:v>
                </c:pt>
                <c:pt idx="2022">
                  <c:v>0.4</c:v>
                </c:pt>
                <c:pt idx="2023">
                  <c:v>0.4</c:v>
                </c:pt>
                <c:pt idx="2024">
                  <c:v>0.22000000000000028</c:v>
                </c:pt>
                <c:pt idx="2025">
                  <c:v>0.3</c:v>
                </c:pt>
                <c:pt idx="2026">
                  <c:v>0.4</c:v>
                </c:pt>
                <c:pt idx="2027">
                  <c:v>0.36000000000000015</c:v>
                </c:pt>
                <c:pt idx="2028">
                  <c:v>8.0000000000000432E-2</c:v>
                </c:pt>
                <c:pt idx="2029">
                  <c:v>-0.13999999999999985</c:v>
                </c:pt>
                <c:pt idx="2030">
                  <c:v>-0.33999999999999986</c:v>
                </c:pt>
                <c:pt idx="2031">
                  <c:v>-0.57999999999999896</c:v>
                </c:pt>
                <c:pt idx="2032">
                  <c:v>-0.15999999999999942</c:v>
                </c:pt>
                <c:pt idx="2033">
                  <c:v>-0.13999999999999985</c:v>
                </c:pt>
                <c:pt idx="2034">
                  <c:v>0.66000000000000081</c:v>
                </c:pt>
                <c:pt idx="2035">
                  <c:v>0.7000000000000014</c:v>
                </c:pt>
                <c:pt idx="2036">
                  <c:v>0.60000000000000075</c:v>
                </c:pt>
                <c:pt idx="2037">
                  <c:v>-3.9999999999999147E-2</c:v>
                </c:pt>
                <c:pt idx="2038">
                  <c:v>-0.13999999999999915</c:v>
                </c:pt>
                <c:pt idx="2039">
                  <c:v>-0.3999999999999993</c:v>
                </c:pt>
                <c:pt idx="2040">
                  <c:v>-0.41999999999999887</c:v>
                </c:pt>
                <c:pt idx="2041">
                  <c:v>-0.3999999999999993</c:v>
                </c:pt>
                <c:pt idx="2042">
                  <c:v>0.13999999999999985</c:v>
                </c:pt>
                <c:pt idx="2043">
                  <c:v>0.68000000000000038</c:v>
                </c:pt>
                <c:pt idx="2044">
                  <c:v>0.80000000000000071</c:v>
                </c:pt>
                <c:pt idx="2045">
                  <c:v>1.3000000000000007</c:v>
                </c:pt>
                <c:pt idx="2046">
                  <c:v>1.7000000000000015</c:v>
                </c:pt>
                <c:pt idx="2047">
                  <c:v>1.4800000000000026</c:v>
                </c:pt>
                <c:pt idx="2048">
                  <c:v>1.2800000000000018</c:v>
                </c:pt>
                <c:pt idx="2049">
                  <c:v>0.92000000000000104</c:v>
                </c:pt>
                <c:pt idx="2050">
                  <c:v>0.46000000000000013</c:v>
                </c:pt>
                <c:pt idx="2051">
                  <c:v>1.9999999999999574E-2</c:v>
                </c:pt>
                <c:pt idx="2052">
                  <c:v>-0.22000000000000028</c:v>
                </c:pt>
                <c:pt idx="2053">
                  <c:v>-0.11999999999999958</c:v>
                </c:pt>
                <c:pt idx="2054">
                  <c:v>-5.9999999999999429E-2</c:v>
                </c:pt>
                <c:pt idx="2055">
                  <c:v>-0.22000000000000028</c:v>
                </c:pt>
                <c:pt idx="2056">
                  <c:v>-2.0000000000000996E-2</c:v>
                </c:pt>
                <c:pt idx="2057">
                  <c:v>0.5399999999999977</c:v>
                </c:pt>
                <c:pt idx="2058">
                  <c:v>0.51999999999999813</c:v>
                </c:pt>
                <c:pt idx="2059">
                  <c:v>0.71999999999999742</c:v>
                </c:pt>
                <c:pt idx="2060">
                  <c:v>1.0599999999999987</c:v>
                </c:pt>
                <c:pt idx="2061">
                  <c:v>0.9199999999999996</c:v>
                </c:pt>
                <c:pt idx="2062">
                  <c:v>0.78000000000000047</c:v>
                </c:pt>
                <c:pt idx="2063">
                  <c:v>0.77999999999999903</c:v>
                </c:pt>
                <c:pt idx="2064">
                  <c:v>0.99999999999999933</c:v>
                </c:pt>
                <c:pt idx="2065">
                  <c:v>1.0599999999999987</c:v>
                </c:pt>
                <c:pt idx="2066">
                  <c:v>1.2599999999999987</c:v>
                </c:pt>
                <c:pt idx="2067">
                  <c:v>1.4199999999999988</c:v>
                </c:pt>
                <c:pt idx="2068">
                  <c:v>1.1199999999999997</c:v>
                </c:pt>
                <c:pt idx="2069">
                  <c:v>0.72000000000000031</c:v>
                </c:pt>
                <c:pt idx="2070">
                  <c:v>0.5800000000000004</c:v>
                </c:pt>
                <c:pt idx="2071">
                  <c:v>0.56000000000000016</c:v>
                </c:pt>
                <c:pt idx="2072">
                  <c:v>0.38000000000000045</c:v>
                </c:pt>
                <c:pt idx="2073">
                  <c:v>0.62000000000000033</c:v>
                </c:pt>
                <c:pt idx="2074">
                  <c:v>0.82000000000000028</c:v>
                </c:pt>
                <c:pt idx="2075">
                  <c:v>0.72000000000000031</c:v>
                </c:pt>
                <c:pt idx="2076">
                  <c:v>0.64000000000000057</c:v>
                </c:pt>
                <c:pt idx="2077">
                  <c:v>0.7</c:v>
                </c:pt>
                <c:pt idx="2078">
                  <c:v>0.72000000000000031</c:v>
                </c:pt>
                <c:pt idx="2079">
                  <c:v>0.53999999999999981</c:v>
                </c:pt>
                <c:pt idx="2080">
                  <c:v>0.83999999999999986</c:v>
                </c:pt>
                <c:pt idx="2081">
                  <c:v>0.85999999999999943</c:v>
                </c:pt>
                <c:pt idx="2082">
                  <c:v>0.5</c:v>
                </c:pt>
                <c:pt idx="2083">
                  <c:v>0.4</c:v>
                </c:pt>
                <c:pt idx="2084">
                  <c:v>0.92000000000000026</c:v>
                </c:pt>
                <c:pt idx="2085">
                  <c:v>0.6</c:v>
                </c:pt>
                <c:pt idx="2086">
                  <c:v>0.52000000000000024</c:v>
                </c:pt>
                <c:pt idx="2087">
                  <c:v>1.1399999999999999</c:v>
                </c:pt>
                <c:pt idx="2088">
                  <c:v>1.0799999999999996</c:v>
                </c:pt>
                <c:pt idx="2089">
                  <c:v>0.53999999999999981</c:v>
                </c:pt>
                <c:pt idx="2090">
                  <c:v>0.6</c:v>
                </c:pt>
                <c:pt idx="2091">
                  <c:v>0.62000000000000033</c:v>
                </c:pt>
                <c:pt idx="2092">
                  <c:v>0.26000000000000012</c:v>
                </c:pt>
                <c:pt idx="2093">
                  <c:v>0.33999999999999986</c:v>
                </c:pt>
                <c:pt idx="2094">
                  <c:v>0.56000000000000016</c:v>
                </c:pt>
                <c:pt idx="2095">
                  <c:v>0.72000000000000031</c:v>
                </c:pt>
                <c:pt idx="2096">
                  <c:v>1.1000000000000001</c:v>
                </c:pt>
                <c:pt idx="2097">
                  <c:v>1.2200000000000002</c:v>
                </c:pt>
                <c:pt idx="2098">
                  <c:v>1.1200000000000003</c:v>
                </c:pt>
                <c:pt idx="2099">
                  <c:v>0.9199999999999996</c:v>
                </c:pt>
                <c:pt idx="2100">
                  <c:v>0.8600000000000001</c:v>
                </c:pt>
                <c:pt idx="2101">
                  <c:v>0.34000000000000058</c:v>
                </c:pt>
                <c:pt idx="2102">
                  <c:v>0.24000000000000057</c:v>
                </c:pt>
                <c:pt idx="2103">
                  <c:v>6.0000000000000851E-2</c:v>
                </c:pt>
                <c:pt idx="2104">
                  <c:v>0.14000000000000129</c:v>
                </c:pt>
                <c:pt idx="2105">
                  <c:v>0.16000000000000086</c:v>
                </c:pt>
                <c:pt idx="2106">
                  <c:v>0.2000000000000007</c:v>
                </c:pt>
                <c:pt idx="2107">
                  <c:v>7.1054273576010023E-16</c:v>
                </c:pt>
                <c:pt idx="2108">
                  <c:v>0.22000000000000028</c:v>
                </c:pt>
                <c:pt idx="2109">
                  <c:v>0.38000000000000045</c:v>
                </c:pt>
                <c:pt idx="2110">
                  <c:v>0.44000000000000056</c:v>
                </c:pt>
                <c:pt idx="2111">
                  <c:v>0.73999999999999988</c:v>
                </c:pt>
                <c:pt idx="2112">
                  <c:v>0.97999999999999976</c:v>
                </c:pt>
                <c:pt idx="2113">
                  <c:v>0.9</c:v>
                </c:pt>
                <c:pt idx="2114">
                  <c:v>0.67999999999999972</c:v>
                </c:pt>
                <c:pt idx="2115">
                  <c:v>0.69999999999999862</c:v>
                </c:pt>
                <c:pt idx="2116">
                  <c:v>0.4</c:v>
                </c:pt>
                <c:pt idx="2117">
                  <c:v>0.3</c:v>
                </c:pt>
                <c:pt idx="2118">
                  <c:v>0.27999999999999969</c:v>
                </c:pt>
                <c:pt idx="2119">
                  <c:v>0.45999999999999941</c:v>
                </c:pt>
                <c:pt idx="2120">
                  <c:v>0.52000000000000024</c:v>
                </c:pt>
                <c:pt idx="2121">
                  <c:v>0.65999999999999948</c:v>
                </c:pt>
                <c:pt idx="2122">
                  <c:v>0.54000000000000059</c:v>
                </c:pt>
                <c:pt idx="2123">
                  <c:v>1.0200000000000002</c:v>
                </c:pt>
                <c:pt idx="2124">
                  <c:v>1.2600000000000009</c:v>
                </c:pt>
                <c:pt idx="2125">
                  <c:v>1.1200000000000003</c:v>
                </c:pt>
                <c:pt idx="2126">
                  <c:v>1.6000000000000008</c:v>
                </c:pt>
                <c:pt idx="2127">
                  <c:v>2</c:v>
                </c:pt>
                <c:pt idx="2128">
                  <c:v>2.0800000000000005</c:v>
                </c:pt>
                <c:pt idx="2129">
                  <c:v>1.86</c:v>
                </c:pt>
                <c:pt idx="2130">
                  <c:v>2.1800000000000006</c:v>
                </c:pt>
                <c:pt idx="2131">
                  <c:v>1.9200000000000004</c:v>
                </c:pt>
                <c:pt idx="2132">
                  <c:v>1.7399999999999998</c:v>
                </c:pt>
                <c:pt idx="2133">
                  <c:v>1.3200000000000003</c:v>
                </c:pt>
                <c:pt idx="2134">
                  <c:v>1.5400000000000005</c:v>
                </c:pt>
                <c:pt idx="2135">
                  <c:v>0.96000000000000085</c:v>
                </c:pt>
                <c:pt idx="2136">
                  <c:v>0.62000000000000099</c:v>
                </c:pt>
                <c:pt idx="2137">
                  <c:v>0.78000000000000047</c:v>
                </c:pt>
                <c:pt idx="2138">
                  <c:v>1.0400000000000005</c:v>
                </c:pt>
                <c:pt idx="2139">
                  <c:v>0.60000000000000075</c:v>
                </c:pt>
                <c:pt idx="2140">
                  <c:v>0.98000000000000109</c:v>
                </c:pt>
                <c:pt idx="2141">
                  <c:v>0.88000000000000045</c:v>
                </c:pt>
                <c:pt idx="2142">
                  <c:v>0.68000000000000116</c:v>
                </c:pt>
                <c:pt idx="2143">
                  <c:v>0.66000000000000081</c:v>
                </c:pt>
                <c:pt idx="2144">
                  <c:v>0.62000000000000033</c:v>
                </c:pt>
                <c:pt idx="2145">
                  <c:v>0.79999999999999927</c:v>
                </c:pt>
                <c:pt idx="2146">
                  <c:v>1.2999999999999994</c:v>
                </c:pt>
                <c:pt idx="2147">
                  <c:v>1.379999999999999</c:v>
                </c:pt>
                <c:pt idx="2148">
                  <c:v>1.2599999999999993</c:v>
                </c:pt>
                <c:pt idx="2149">
                  <c:v>1.4599999999999995</c:v>
                </c:pt>
                <c:pt idx="2150">
                  <c:v>1.0200000000000002</c:v>
                </c:pt>
                <c:pt idx="2151">
                  <c:v>1.0200000000000009</c:v>
                </c:pt>
                <c:pt idx="2152">
                  <c:v>1.2600000000000009</c:v>
                </c:pt>
                <c:pt idx="2153">
                  <c:v>1.06</c:v>
                </c:pt>
                <c:pt idx="2154">
                  <c:v>1.1800000000000004</c:v>
                </c:pt>
                <c:pt idx="2155">
                  <c:v>1.3399999999999999</c:v>
                </c:pt>
                <c:pt idx="2156">
                  <c:v>1.2199999999999995</c:v>
                </c:pt>
                <c:pt idx="2157">
                  <c:v>1.0199999999999996</c:v>
                </c:pt>
                <c:pt idx="2158">
                  <c:v>1.2199999999999995</c:v>
                </c:pt>
                <c:pt idx="2159">
                  <c:v>1.5199999999999989</c:v>
                </c:pt>
                <c:pt idx="2160">
                  <c:v>1.679999999999999</c:v>
                </c:pt>
                <c:pt idx="2161">
                  <c:v>1.7199999999999989</c:v>
                </c:pt>
                <c:pt idx="2162">
                  <c:v>1.379999999999999</c:v>
                </c:pt>
                <c:pt idx="2163">
                  <c:v>1.4399999999999991</c:v>
                </c:pt>
                <c:pt idx="2164">
                  <c:v>1.5799999999999996</c:v>
                </c:pt>
                <c:pt idx="2165">
                  <c:v>2.0799999999999996</c:v>
                </c:pt>
                <c:pt idx="2166">
                  <c:v>2.1199999999999997</c:v>
                </c:pt>
                <c:pt idx="2167">
                  <c:v>2.78</c:v>
                </c:pt>
                <c:pt idx="2168">
                  <c:v>2.7600000000000002</c:v>
                </c:pt>
                <c:pt idx="2169">
                  <c:v>2.2199999999999998</c:v>
                </c:pt>
                <c:pt idx="2170">
                  <c:v>1.6599999999999995</c:v>
                </c:pt>
                <c:pt idx="2171">
                  <c:v>1.3999999999999992</c:v>
                </c:pt>
                <c:pt idx="2172">
                  <c:v>1.0599999999999994</c:v>
                </c:pt>
                <c:pt idx="2173">
                  <c:v>1.4199999999999988</c:v>
                </c:pt>
                <c:pt idx="2174">
                  <c:v>1.679999999999999</c:v>
                </c:pt>
                <c:pt idx="2175">
                  <c:v>1.6599999999999995</c:v>
                </c:pt>
                <c:pt idx="2176">
                  <c:v>1.5</c:v>
                </c:pt>
                <c:pt idx="2177">
                  <c:v>1.64</c:v>
                </c:pt>
                <c:pt idx="2178">
                  <c:v>1.4</c:v>
                </c:pt>
                <c:pt idx="2179">
                  <c:v>1.4800000000000004</c:v>
                </c:pt>
                <c:pt idx="2180">
                  <c:v>1.7</c:v>
                </c:pt>
                <c:pt idx="2181">
                  <c:v>1.9999999999999993</c:v>
                </c:pt>
                <c:pt idx="2182">
                  <c:v>1.9599999999999995</c:v>
                </c:pt>
                <c:pt idx="2183">
                  <c:v>1.8599999999999994</c:v>
                </c:pt>
                <c:pt idx="2184">
                  <c:v>1.5399999999999991</c:v>
                </c:pt>
                <c:pt idx="2185">
                  <c:v>1.2999999999999994</c:v>
                </c:pt>
                <c:pt idx="2186">
                  <c:v>1.2</c:v>
                </c:pt>
                <c:pt idx="2187">
                  <c:v>1.2399999999999998</c:v>
                </c:pt>
                <c:pt idx="2188">
                  <c:v>1.3399999999999999</c:v>
                </c:pt>
                <c:pt idx="2189">
                  <c:v>1.56</c:v>
                </c:pt>
                <c:pt idx="2190">
                  <c:v>1.4800000000000004</c:v>
                </c:pt>
                <c:pt idx="2191">
                  <c:v>1.8200000000000003</c:v>
                </c:pt>
                <c:pt idx="2192">
                  <c:v>1.5400000000000005</c:v>
                </c:pt>
                <c:pt idx="2193">
                  <c:v>1.3800000000000003</c:v>
                </c:pt>
                <c:pt idx="2194">
                  <c:v>1.2400000000000007</c:v>
                </c:pt>
                <c:pt idx="2195">
                  <c:v>1.4400000000000006</c:v>
                </c:pt>
                <c:pt idx="2196">
                  <c:v>1.1200000000000003</c:v>
                </c:pt>
                <c:pt idx="2197">
                  <c:v>1.7</c:v>
                </c:pt>
                <c:pt idx="2198">
                  <c:v>2.1399999999999997</c:v>
                </c:pt>
                <c:pt idx="2199">
                  <c:v>2.1199999999999997</c:v>
                </c:pt>
                <c:pt idx="2200">
                  <c:v>2.379999999999999</c:v>
                </c:pt>
                <c:pt idx="2201">
                  <c:v>2.7599999999999993</c:v>
                </c:pt>
                <c:pt idx="2202">
                  <c:v>2.4599999999999995</c:v>
                </c:pt>
                <c:pt idx="2203">
                  <c:v>1.9599999999999995</c:v>
                </c:pt>
                <c:pt idx="2204">
                  <c:v>2.1199999999999997</c:v>
                </c:pt>
                <c:pt idx="2205">
                  <c:v>1.8399999999999999</c:v>
                </c:pt>
                <c:pt idx="2206">
                  <c:v>1.4799999999999998</c:v>
                </c:pt>
                <c:pt idx="2207">
                  <c:v>1.5399999999999998</c:v>
                </c:pt>
                <c:pt idx="2208">
                  <c:v>1.6400000000000006</c:v>
                </c:pt>
                <c:pt idx="2209">
                  <c:v>1.4800000000000004</c:v>
                </c:pt>
                <c:pt idx="2210">
                  <c:v>1.6200000000000003</c:v>
                </c:pt>
                <c:pt idx="2211">
                  <c:v>1.8399999999999999</c:v>
                </c:pt>
                <c:pt idx="2212">
                  <c:v>1.8799999999999997</c:v>
                </c:pt>
                <c:pt idx="2213">
                  <c:v>2.0199999999999987</c:v>
                </c:pt>
                <c:pt idx="2214">
                  <c:v>2.0599999999999987</c:v>
                </c:pt>
                <c:pt idx="2215">
                  <c:v>2.1999999999999993</c:v>
                </c:pt>
                <c:pt idx="2216">
                  <c:v>2.1199999999999997</c:v>
                </c:pt>
                <c:pt idx="2217">
                  <c:v>1.9799999999999998</c:v>
                </c:pt>
                <c:pt idx="2218">
                  <c:v>2.16</c:v>
                </c:pt>
                <c:pt idx="2219">
                  <c:v>2.3200000000000012</c:v>
                </c:pt>
                <c:pt idx="2220">
                  <c:v>1.9400000000000006</c:v>
                </c:pt>
                <c:pt idx="2221">
                  <c:v>1.6800000000000004</c:v>
                </c:pt>
                <c:pt idx="2222">
                  <c:v>1.4600000000000002</c:v>
                </c:pt>
                <c:pt idx="2223">
                  <c:v>1.06</c:v>
                </c:pt>
                <c:pt idx="2224">
                  <c:v>0.97999999999999976</c:v>
                </c:pt>
                <c:pt idx="2225">
                  <c:v>1</c:v>
                </c:pt>
                <c:pt idx="2226">
                  <c:v>1.3</c:v>
                </c:pt>
                <c:pt idx="2227">
                  <c:v>1.56</c:v>
                </c:pt>
                <c:pt idx="2228">
                  <c:v>1.9000000000000008</c:v>
                </c:pt>
                <c:pt idx="2229">
                  <c:v>1.9400000000000006</c:v>
                </c:pt>
                <c:pt idx="2230">
                  <c:v>2.0800000000000005</c:v>
                </c:pt>
                <c:pt idx="2231">
                  <c:v>1.9800000000000004</c:v>
                </c:pt>
                <c:pt idx="2232">
                  <c:v>2.2800000000000002</c:v>
                </c:pt>
                <c:pt idx="2233">
                  <c:v>2.0599999999999996</c:v>
                </c:pt>
                <c:pt idx="2234">
                  <c:v>1.8599999999999994</c:v>
                </c:pt>
                <c:pt idx="2235">
                  <c:v>1.5399999999999998</c:v>
                </c:pt>
                <c:pt idx="2236">
                  <c:v>1.4200000000000004</c:v>
                </c:pt>
                <c:pt idx="2237">
                  <c:v>1.0800000000000005</c:v>
                </c:pt>
                <c:pt idx="2238">
                  <c:v>1.3000000000000007</c:v>
                </c:pt>
                <c:pt idx="2239">
                  <c:v>1.3800000000000003</c:v>
                </c:pt>
                <c:pt idx="2240">
                  <c:v>1.9</c:v>
                </c:pt>
                <c:pt idx="2241">
                  <c:v>1.94</c:v>
                </c:pt>
                <c:pt idx="2242">
                  <c:v>1.8199999999999996</c:v>
                </c:pt>
                <c:pt idx="2243">
                  <c:v>1.3199999999999996</c:v>
                </c:pt>
                <c:pt idx="2244">
                  <c:v>1.3200000000000003</c:v>
                </c:pt>
                <c:pt idx="2245">
                  <c:v>1.2000000000000006</c:v>
                </c:pt>
                <c:pt idx="2246">
                  <c:v>1.3</c:v>
                </c:pt>
                <c:pt idx="2247">
                  <c:v>1.0799999999999996</c:v>
                </c:pt>
                <c:pt idx="2248">
                  <c:v>1.3599999999999994</c:v>
                </c:pt>
                <c:pt idx="2249">
                  <c:v>1.4799999999999991</c:v>
                </c:pt>
                <c:pt idx="2250">
                  <c:v>1.3599999999999988</c:v>
                </c:pt>
                <c:pt idx="2251">
                  <c:v>1.2999999999999994</c:v>
                </c:pt>
                <c:pt idx="2252">
                  <c:v>1.2199999999999995</c:v>
                </c:pt>
                <c:pt idx="2253">
                  <c:v>1.1399999999999999</c:v>
                </c:pt>
                <c:pt idx="2254">
                  <c:v>0.96000000000000019</c:v>
                </c:pt>
                <c:pt idx="2255">
                  <c:v>0.99999999999999967</c:v>
                </c:pt>
                <c:pt idx="2256">
                  <c:v>0.74000000000000021</c:v>
                </c:pt>
                <c:pt idx="2257">
                  <c:v>1.0599999999999998</c:v>
                </c:pt>
                <c:pt idx="2258">
                  <c:v>0.89999999999999969</c:v>
                </c:pt>
                <c:pt idx="2259">
                  <c:v>0.59999999999999964</c:v>
                </c:pt>
                <c:pt idx="2260">
                  <c:v>0.42000000000000026</c:v>
                </c:pt>
                <c:pt idx="2261">
                  <c:v>0.4199999999999996</c:v>
                </c:pt>
                <c:pt idx="2262">
                  <c:v>0.26000000000000012</c:v>
                </c:pt>
                <c:pt idx="2263">
                  <c:v>7.1054273576010023E-16</c:v>
                </c:pt>
                <c:pt idx="2264">
                  <c:v>0.14000000000000057</c:v>
                </c:pt>
                <c:pt idx="2265">
                  <c:v>0.18000000000000044</c:v>
                </c:pt>
                <c:pt idx="2266">
                  <c:v>0.50000000000000067</c:v>
                </c:pt>
                <c:pt idx="2267">
                  <c:v>0.34000000000000058</c:v>
                </c:pt>
                <c:pt idx="2268">
                  <c:v>0.5</c:v>
                </c:pt>
                <c:pt idx="2269">
                  <c:v>0.83999999999999986</c:v>
                </c:pt>
                <c:pt idx="2270">
                  <c:v>0.71999999999999953</c:v>
                </c:pt>
                <c:pt idx="2271">
                  <c:v>0.81999999999999884</c:v>
                </c:pt>
                <c:pt idx="2272">
                  <c:v>1.0399999999999991</c:v>
                </c:pt>
                <c:pt idx="2273">
                  <c:v>1.8599999999999994</c:v>
                </c:pt>
                <c:pt idx="2274">
                  <c:v>1.7799999999999989</c:v>
                </c:pt>
                <c:pt idx="2275">
                  <c:v>1.819999999999999</c:v>
                </c:pt>
                <c:pt idx="2276">
                  <c:v>1.5199999999999996</c:v>
                </c:pt>
                <c:pt idx="2277">
                  <c:v>1.6999999999999993</c:v>
                </c:pt>
                <c:pt idx="2278">
                  <c:v>1.2799999999999989</c:v>
                </c:pt>
                <c:pt idx="2279">
                  <c:v>1.2799999999999998</c:v>
                </c:pt>
                <c:pt idx="2280">
                  <c:v>1.5400000000000005</c:v>
                </c:pt>
                <c:pt idx="2281">
                  <c:v>1.4800000000000004</c:v>
                </c:pt>
                <c:pt idx="2282">
                  <c:v>1.4600000000000009</c:v>
                </c:pt>
                <c:pt idx="2283">
                  <c:v>1.0600000000000009</c:v>
                </c:pt>
                <c:pt idx="2284">
                  <c:v>0.82000000000000095</c:v>
                </c:pt>
                <c:pt idx="2285">
                  <c:v>0.64000000000000057</c:v>
                </c:pt>
                <c:pt idx="2286">
                  <c:v>0.62000000000000033</c:v>
                </c:pt>
                <c:pt idx="2287">
                  <c:v>0.52000000000000024</c:v>
                </c:pt>
                <c:pt idx="2288">
                  <c:v>0.66000000000000081</c:v>
                </c:pt>
                <c:pt idx="2289">
                  <c:v>1.06</c:v>
                </c:pt>
                <c:pt idx="2290">
                  <c:v>0.68000000000000038</c:v>
                </c:pt>
                <c:pt idx="2291">
                  <c:v>0.90000000000000069</c:v>
                </c:pt>
                <c:pt idx="2292">
                  <c:v>0.82000000000000028</c:v>
                </c:pt>
                <c:pt idx="2293">
                  <c:v>0.93999999999999984</c:v>
                </c:pt>
                <c:pt idx="2294">
                  <c:v>1.0399999999999998</c:v>
                </c:pt>
                <c:pt idx="2295">
                  <c:v>0.97999999999999898</c:v>
                </c:pt>
                <c:pt idx="2296">
                  <c:v>0.97999999999999898</c:v>
                </c:pt>
                <c:pt idx="2297">
                  <c:v>1.3399999999999992</c:v>
                </c:pt>
                <c:pt idx="2298">
                  <c:v>1.3399999999999992</c:v>
                </c:pt>
                <c:pt idx="2299">
                  <c:v>1.2599999999999993</c:v>
                </c:pt>
                <c:pt idx="2300">
                  <c:v>1.6199999999999997</c:v>
                </c:pt>
                <c:pt idx="2301">
                  <c:v>1.5</c:v>
                </c:pt>
                <c:pt idx="2302">
                  <c:v>1.1600000000000001</c:v>
                </c:pt>
                <c:pt idx="2303">
                  <c:v>1.06</c:v>
                </c:pt>
                <c:pt idx="2304">
                  <c:v>0.74000000000000055</c:v>
                </c:pt>
                <c:pt idx="2305">
                  <c:v>0.88000000000000111</c:v>
                </c:pt>
                <c:pt idx="2306">
                  <c:v>0.72000000000000097</c:v>
                </c:pt>
                <c:pt idx="2307">
                  <c:v>0.7600000000000009</c:v>
                </c:pt>
                <c:pt idx="2308">
                  <c:v>0.84000000000000052</c:v>
                </c:pt>
                <c:pt idx="2309">
                  <c:v>0.76000000000000012</c:v>
                </c:pt>
                <c:pt idx="2310">
                  <c:v>0.62000000000000033</c:v>
                </c:pt>
                <c:pt idx="2311">
                  <c:v>0.96000000000000019</c:v>
                </c:pt>
                <c:pt idx="2312">
                  <c:v>0.98000000000000043</c:v>
                </c:pt>
                <c:pt idx="2313">
                  <c:v>0.78000000000000047</c:v>
                </c:pt>
                <c:pt idx="2314">
                  <c:v>0.84000000000000052</c:v>
                </c:pt>
                <c:pt idx="2315">
                  <c:v>0.9</c:v>
                </c:pt>
                <c:pt idx="2316">
                  <c:v>0.67999999999999972</c:v>
                </c:pt>
                <c:pt idx="2317">
                  <c:v>0.49999999999999928</c:v>
                </c:pt>
                <c:pt idx="2318">
                  <c:v>0.61999999999999955</c:v>
                </c:pt>
                <c:pt idx="2319">
                  <c:v>0.37999999999999901</c:v>
                </c:pt>
                <c:pt idx="2320">
                  <c:v>0.45999999999999941</c:v>
                </c:pt>
                <c:pt idx="2321">
                  <c:v>0.7399999999999991</c:v>
                </c:pt>
                <c:pt idx="2322">
                  <c:v>1.179999999999999</c:v>
                </c:pt>
                <c:pt idx="2323">
                  <c:v>1.5199999999999989</c:v>
                </c:pt>
                <c:pt idx="2324">
                  <c:v>1.8599999999999994</c:v>
                </c:pt>
                <c:pt idx="2325">
                  <c:v>1.5399999999999991</c:v>
                </c:pt>
                <c:pt idx="2326">
                  <c:v>1.2399999999999991</c:v>
                </c:pt>
                <c:pt idx="2327">
                  <c:v>0.93999999999999984</c:v>
                </c:pt>
                <c:pt idx="2328">
                  <c:v>0.46000000000000013</c:v>
                </c:pt>
                <c:pt idx="2329">
                  <c:v>0.32000000000000028</c:v>
                </c:pt>
                <c:pt idx="2330">
                  <c:v>0.54000000000000059</c:v>
                </c:pt>
                <c:pt idx="2331">
                  <c:v>0.68000000000000116</c:v>
                </c:pt>
                <c:pt idx="2332">
                  <c:v>0.48000000000000043</c:v>
                </c:pt>
                <c:pt idx="2333">
                  <c:v>0.64000000000000057</c:v>
                </c:pt>
                <c:pt idx="2334">
                  <c:v>0.68000000000000038</c:v>
                </c:pt>
                <c:pt idx="2335">
                  <c:v>0.6399999999999999</c:v>
                </c:pt>
                <c:pt idx="2336">
                  <c:v>0.4799999999999997</c:v>
                </c:pt>
                <c:pt idx="2337">
                  <c:v>0.66000000000000014</c:v>
                </c:pt>
                <c:pt idx="2338">
                  <c:v>0.76000000000000012</c:v>
                </c:pt>
                <c:pt idx="2339">
                  <c:v>0.77999999999999969</c:v>
                </c:pt>
                <c:pt idx="2340">
                  <c:v>0.7</c:v>
                </c:pt>
                <c:pt idx="2341">
                  <c:v>0.68000000000000038</c:v>
                </c:pt>
                <c:pt idx="2342">
                  <c:v>0.76000000000000012</c:v>
                </c:pt>
                <c:pt idx="2343">
                  <c:v>0.51999999999999957</c:v>
                </c:pt>
                <c:pt idx="2344">
                  <c:v>0.67999999999999972</c:v>
                </c:pt>
                <c:pt idx="2345">
                  <c:v>0.53999999999999981</c:v>
                </c:pt>
                <c:pt idx="2346">
                  <c:v>0.67999999999999972</c:v>
                </c:pt>
                <c:pt idx="2347">
                  <c:v>0.46000000000000013</c:v>
                </c:pt>
                <c:pt idx="2348">
                  <c:v>0.74000000000000055</c:v>
                </c:pt>
                <c:pt idx="2349">
                  <c:v>0.2000000000000007</c:v>
                </c:pt>
                <c:pt idx="2350">
                  <c:v>0.74000000000000055</c:v>
                </c:pt>
                <c:pt idx="2351">
                  <c:v>0.26000000000000012</c:v>
                </c:pt>
                <c:pt idx="2352">
                  <c:v>0.12000000000000029</c:v>
                </c:pt>
                <c:pt idx="2353">
                  <c:v>0.13999999999999985</c:v>
                </c:pt>
                <c:pt idx="2354">
                  <c:v>0.73999999999999988</c:v>
                </c:pt>
                <c:pt idx="2355">
                  <c:v>0.57999999999999974</c:v>
                </c:pt>
                <c:pt idx="2356">
                  <c:v>1.1600000000000001</c:v>
                </c:pt>
                <c:pt idx="2357">
                  <c:v>1.44</c:v>
                </c:pt>
                <c:pt idx="2358">
                  <c:v>1.0400000000000005</c:v>
                </c:pt>
                <c:pt idx="2359">
                  <c:v>0.74000000000000055</c:v>
                </c:pt>
                <c:pt idx="2360">
                  <c:v>0.72000000000000097</c:v>
                </c:pt>
                <c:pt idx="2361">
                  <c:v>0.68000000000000116</c:v>
                </c:pt>
                <c:pt idx="2362">
                  <c:v>0.56000000000000083</c:v>
                </c:pt>
                <c:pt idx="2363">
                  <c:v>0.84000000000000052</c:v>
                </c:pt>
                <c:pt idx="2364">
                  <c:v>0.62000000000000099</c:v>
                </c:pt>
                <c:pt idx="2365">
                  <c:v>0.74000000000000132</c:v>
                </c:pt>
                <c:pt idx="2366">
                  <c:v>1.0600000000000009</c:v>
                </c:pt>
                <c:pt idx="2367">
                  <c:v>1.180000000000001</c:v>
                </c:pt>
                <c:pt idx="2368">
                  <c:v>1.0200000000000018</c:v>
                </c:pt>
                <c:pt idx="2369">
                  <c:v>1.4800000000000011</c:v>
                </c:pt>
                <c:pt idx="2370">
                  <c:v>1.5200000000000009</c:v>
                </c:pt>
                <c:pt idx="2371">
                  <c:v>0.96000000000000085</c:v>
                </c:pt>
                <c:pt idx="2372">
                  <c:v>1.120000000000001</c:v>
                </c:pt>
                <c:pt idx="2373">
                  <c:v>1.4400000000000006</c:v>
                </c:pt>
                <c:pt idx="2374">
                  <c:v>1.2200000000000011</c:v>
                </c:pt>
                <c:pt idx="2375">
                  <c:v>0.98000000000000043</c:v>
                </c:pt>
                <c:pt idx="2376">
                  <c:v>1.320000000000001</c:v>
                </c:pt>
                <c:pt idx="2377">
                  <c:v>1.0400000000000005</c:v>
                </c:pt>
                <c:pt idx="2378">
                  <c:v>0.70000000000000073</c:v>
                </c:pt>
                <c:pt idx="2379">
                  <c:v>0.38000000000000045</c:v>
                </c:pt>
                <c:pt idx="2380">
                  <c:v>-0.11999999999999958</c:v>
                </c:pt>
                <c:pt idx="2381">
                  <c:v>-0.3</c:v>
                </c:pt>
                <c:pt idx="2382">
                  <c:v>0</c:v>
                </c:pt>
                <c:pt idx="2383">
                  <c:v>9.9999999999999284E-2</c:v>
                </c:pt>
                <c:pt idx="2384">
                  <c:v>0.53999999999999915</c:v>
                </c:pt>
                <c:pt idx="2385">
                  <c:v>0.99999999999999933</c:v>
                </c:pt>
                <c:pt idx="2386">
                  <c:v>1.3999999999999992</c:v>
                </c:pt>
                <c:pt idx="2387">
                  <c:v>0.99999999999999933</c:v>
                </c:pt>
                <c:pt idx="2388">
                  <c:v>1.0199999999999996</c:v>
                </c:pt>
                <c:pt idx="2389">
                  <c:v>0.8600000000000001</c:v>
                </c:pt>
                <c:pt idx="2390">
                  <c:v>1.0799999999999996</c:v>
                </c:pt>
                <c:pt idx="2391">
                  <c:v>0.75999999999999945</c:v>
                </c:pt>
                <c:pt idx="2392">
                  <c:v>1</c:v>
                </c:pt>
                <c:pt idx="2393">
                  <c:v>1.1600000000000001</c:v>
                </c:pt>
                <c:pt idx="2394">
                  <c:v>1.3399999999999999</c:v>
                </c:pt>
                <c:pt idx="2395">
                  <c:v>1.36</c:v>
                </c:pt>
                <c:pt idx="2396">
                  <c:v>1.4200000000000004</c:v>
                </c:pt>
                <c:pt idx="2397">
                  <c:v>1.4799999999999998</c:v>
                </c:pt>
                <c:pt idx="2398">
                  <c:v>1.2199999999999995</c:v>
                </c:pt>
                <c:pt idx="2399">
                  <c:v>1.2999999999999994</c:v>
                </c:pt>
                <c:pt idx="2400">
                  <c:v>1.2199999999999995</c:v>
                </c:pt>
                <c:pt idx="2401">
                  <c:v>1.1799999999999997</c:v>
                </c:pt>
                <c:pt idx="2402">
                  <c:v>1.1000000000000001</c:v>
                </c:pt>
                <c:pt idx="2403">
                  <c:v>1.1399999999999999</c:v>
                </c:pt>
                <c:pt idx="2404">
                  <c:v>1.1000000000000001</c:v>
                </c:pt>
                <c:pt idx="2405">
                  <c:v>0.8600000000000001</c:v>
                </c:pt>
                <c:pt idx="2406">
                  <c:v>1.06</c:v>
                </c:pt>
                <c:pt idx="2407">
                  <c:v>1.2</c:v>
                </c:pt>
                <c:pt idx="2408">
                  <c:v>1.06</c:v>
                </c:pt>
                <c:pt idx="2409">
                  <c:v>0.84000000000000052</c:v>
                </c:pt>
                <c:pt idx="2410">
                  <c:v>0.72000000000000031</c:v>
                </c:pt>
                <c:pt idx="2411">
                  <c:v>0.62000000000000033</c:v>
                </c:pt>
                <c:pt idx="2412">
                  <c:v>0.32000000000000028</c:v>
                </c:pt>
                <c:pt idx="2413">
                  <c:v>0.6</c:v>
                </c:pt>
                <c:pt idx="2414">
                  <c:v>0.53999999999999915</c:v>
                </c:pt>
                <c:pt idx="2415">
                  <c:v>0.67999999999999905</c:v>
                </c:pt>
                <c:pt idx="2416">
                  <c:v>0.67999999999999905</c:v>
                </c:pt>
                <c:pt idx="2417">
                  <c:v>0.91999999999999882</c:v>
                </c:pt>
                <c:pt idx="2418">
                  <c:v>0.71999999999999953</c:v>
                </c:pt>
                <c:pt idx="2419">
                  <c:v>1.0400000000000005</c:v>
                </c:pt>
                <c:pt idx="2420">
                  <c:v>1.2200000000000002</c:v>
                </c:pt>
                <c:pt idx="2421">
                  <c:v>1.2400000000000007</c:v>
                </c:pt>
                <c:pt idx="2422">
                  <c:v>1.0200000000000002</c:v>
                </c:pt>
                <c:pt idx="2423">
                  <c:v>1.1000000000000001</c:v>
                </c:pt>
                <c:pt idx="2424">
                  <c:v>0.79999999999999927</c:v>
                </c:pt>
                <c:pt idx="2425">
                  <c:v>0.55999999999999939</c:v>
                </c:pt>
                <c:pt idx="2426">
                  <c:v>0.15999999999999942</c:v>
                </c:pt>
                <c:pt idx="2427">
                  <c:v>0.4</c:v>
                </c:pt>
                <c:pt idx="2428">
                  <c:v>0.38000000000000045</c:v>
                </c:pt>
                <c:pt idx="2429">
                  <c:v>0.38000000000000111</c:v>
                </c:pt>
                <c:pt idx="2430">
                  <c:v>0.26000000000000156</c:v>
                </c:pt>
                <c:pt idx="2431">
                  <c:v>0.58000000000000118</c:v>
                </c:pt>
                <c:pt idx="2432">
                  <c:v>0.50000000000000067</c:v>
                </c:pt>
                <c:pt idx="2433">
                  <c:v>0.72000000000000031</c:v>
                </c:pt>
                <c:pt idx="2434">
                  <c:v>0.87999999999999967</c:v>
                </c:pt>
                <c:pt idx="2435">
                  <c:v>0.97999999999999976</c:v>
                </c:pt>
                <c:pt idx="2436">
                  <c:v>0.93999999999999984</c:v>
                </c:pt>
                <c:pt idx="2437">
                  <c:v>0.7</c:v>
                </c:pt>
                <c:pt idx="2438">
                  <c:v>0.6</c:v>
                </c:pt>
                <c:pt idx="2439">
                  <c:v>0.28000000000000042</c:v>
                </c:pt>
                <c:pt idx="2440">
                  <c:v>0.38000000000000045</c:v>
                </c:pt>
                <c:pt idx="2441">
                  <c:v>0.42000000000000026</c:v>
                </c:pt>
                <c:pt idx="2442">
                  <c:v>0.72000000000000031</c:v>
                </c:pt>
                <c:pt idx="2443">
                  <c:v>0.7</c:v>
                </c:pt>
                <c:pt idx="2444">
                  <c:v>0.69999999999999929</c:v>
                </c:pt>
                <c:pt idx="2445">
                  <c:v>0.2999999999999986</c:v>
                </c:pt>
                <c:pt idx="2446">
                  <c:v>0.71999999999999886</c:v>
                </c:pt>
                <c:pt idx="2447">
                  <c:v>0.45999999999999941</c:v>
                </c:pt>
                <c:pt idx="2448">
                  <c:v>0.43999999999999917</c:v>
                </c:pt>
                <c:pt idx="2449">
                  <c:v>0.61999999999999955</c:v>
                </c:pt>
                <c:pt idx="2450">
                  <c:v>1.06</c:v>
                </c:pt>
                <c:pt idx="2451">
                  <c:v>0.5800000000000004</c:v>
                </c:pt>
                <c:pt idx="2452">
                  <c:v>0.45999999999999941</c:v>
                </c:pt>
                <c:pt idx="2453">
                  <c:v>0.33999999999999986</c:v>
                </c:pt>
                <c:pt idx="2454">
                  <c:v>0.36000000000000015</c:v>
                </c:pt>
                <c:pt idx="2455">
                  <c:v>2.0000000000000285E-2</c:v>
                </c:pt>
                <c:pt idx="2456">
                  <c:v>0.35999999999999943</c:v>
                </c:pt>
                <c:pt idx="2457">
                  <c:v>0.6399999999999999</c:v>
                </c:pt>
                <c:pt idx="2458">
                  <c:v>0.67999999999999972</c:v>
                </c:pt>
                <c:pt idx="2459">
                  <c:v>0.83999999999999919</c:v>
                </c:pt>
                <c:pt idx="2460">
                  <c:v>0.87999999999999901</c:v>
                </c:pt>
                <c:pt idx="2461">
                  <c:v>0.45999999999999941</c:v>
                </c:pt>
                <c:pt idx="2462">
                  <c:v>0.45999999999999941</c:v>
                </c:pt>
                <c:pt idx="2463">
                  <c:v>0.35999999999999943</c:v>
                </c:pt>
                <c:pt idx="2464">
                  <c:v>0.21999999999999958</c:v>
                </c:pt>
                <c:pt idx="2465">
                  <c:v>0.65999999999999948</c:v>
                </c:pt>
                <c:pt idx="2466">
                  <c:v>0.85999999999999943</c:v>
                </c:pt>
                <c:pt idx="2467">
                  <c:v>0.95999999999999941</c:v>
                </c:pt>
                <c:pt idx="2468">
                  <c:v>0.89999999999999925</c:v>
                </c:pt>
                <c:pt idx="2469">
                  <c:v>0.77999999999999969</c:v>
                </c:pt>
                <c:pt idx="2470">
                  <c:v>0.4</c:v>
                </c:pt>
                <c:pt idx="2471">
                  <c:v>3.9999999999999855E-2</c:v>
                </c:pt>
                <c:pt idx="2472">
                  <c:v>-0.3</c:v>
                </c:pt>
                <c:pt idx="2473">
                  <c:v>-0.13999999999999985</c:v>
                </c:pt>
                <c:pt idx="2474">
                  <c:v>6.0000000000000143E-2</c:v>
                </c:pt>
                <c:pt idx="2475">
                  <c:v>0.23999999999999985</c:v>
                </c:pt>
                <c:pt idx="2476">
                  <c:v>0.34000000000000058</c:v>
                </c:pt>
                <c:pt idx="2477">
                  <c:v>0.62000000000000099</c:v>
                </c:pt>
                <c:pt idx="2478">
                  <c:v>0.76000000000000156</c:v>
                </c:pt>
                <c:pt idx="2479">
                  <c:v>0.62000000000000033</c:v>
                </c:pt>
                <c:pt idx="2480">
                  <c:v>0.23999999999999985</c:v>
                </c:pt>
                <c:pt idx="2481">
                  <c:v>0.23999999999999985</c:v>
                </c:pt>
                <c:pt idx="2482">
                  <c:v>9.9999999999998576E-2</c:v>
                </c:pt>
                <c:pt idx="2483">
                  <c:v>1.9999999999998862E-2</c:v>
                </c:pt>
                <c:pt idx="2484">
                  <c:v>0.25999999999999945</c:v>
                </c:pt>
                <c:pt idx="2485">
                  <c:v>0.42000000000000026</c:v>
                </c:pt>
                <c:pt idx="2486">
                  <c:v>0.65999999999999948</c:v>
                </c:pt>
                <c:pt idx="2487">
                  <c:v>0.94000000000000061</c:v>
                </c:pt>
                <c:pt idx="2488">
                  <c:v>1.0399999999999991</c:v>
                </c:pt>
                <c:pt idx="2489">
                  <c:v>0.6</c:v>
                </c:pt>
                <c:pt idx="2490">
                  <c:v>0.41999999999999887</c:v>
                </c:pt>
                <c:pt idx="2491">
                  <c:v>0.21999999999999886</c:v>
                </c:pt>
                <c:pt idx="2492">
                  <c:v>0.159999999999998</c:v>
                </c:pt>
                <c:pt idx="2493">
                  <c:v>-6.0000000000000851E-2</c:v>
                </c:pt>
                <c:pt idx="2494">
                  <c:v>0.13999999999999774</c:v>
                </c:pt>
                <c:pt idx="2495">
                  <c:v>0.35999999999999943</c:v>
                </c:pt>
                <c:pt idx="2496">
                  <c:v>0.35999999999999943</c:v>
                </c:pt>
                <c:pt idx="2497">
                  <c:v>-0.1</c:v>
                </c:pt>
                <c:pt idx="2498">
                  <c:v>-0.13999999999999915</c:v>
                </c:pt>
                <c:pt idx="2499">
                  <c:v>-1.9999999999997443E-2</c:v>
                </c:pt>
                <c:pt idx="2500">
                  <c:v>-3.9999999999997725E-2</c:v>
                </c:pt>
                <c:pt idx="2501">
                  <c:v>0.22000000000000169</c:v>
                </c:pt>
                <c:pt idx="2502">
                  <c:v>0.76000000000000223</c:v>
                </c:pt>
                <c:pt idx="2503">
                  <c:v>1.3000000000000014</c:v>
                </c:pt>
                <c:pt idx="2504">
                  <c:v>1.6200000000000017</c:v>
                </c:pt>
                <c:pt idx="2505">
                  <c:v>2.0600000000000009</c:v>
                </c:pt>
                <c:pt idx="2506">
                  <c:v>2.4600000000000009</c:v>
                </c:pt>
                <c:pt idx="2507">
                  <c:v>2.5200000000000005</c:v>
                </c:pt>
                <c:pt idx="2508">
                  <c:v>2.0399999999999991</c:v>
                </c:pt>
                <c:pt idx="2509">
                  <c:v>2.0599999999999978</c:v>
                </c:pt>
                <c:pt idx="2510">
                  <c:v>2.0399999999999978</c:v>
                </c:pt>
                <c:pt idx="2511">
                  <c:v>1.3399999999999992</c:v>
                </c:pt>
                <c:pt idx="2512">
                  <c:v>0.89999999999999858</c:v>
                </c:pt>
                <c:pt idx="2513">
                  <c:v>1.1999999999999986</c:v>
                </c:pt>
                <c:pt idx="2514">
                  <c:v>1.4399999999999977</c:v>
                </c:pt>
                <c:pt idx="2515">
                  <c:v>1.4199999999999988</c:v>
                </c:pt>
                <c:pt idx="2516">
                  <c:v>1.8599999999999994</c:v>
                </c:pt>
                <c:pt idx="2517">
                  <c:v>2.0200000000000005</c:v>
                </c:pt>
                <c:pt idx="2518">
                  <c:v>1.8200000000000003</c:v>
                </c:pt>
                <c:pt idx="2519">
                  <c:v>1.2200000000000002</c:v>
                </c:pt>
                <c:pt idx="2520">
                  <c:v>0.97999999999999976</c:v>
                </c:pt>
                <c:pt idx="2521">
                  <c:v>0.91999999999999749</c:v>
                </c:pt>
                <c:pt idx="2522">
                  <c:v>0.93999999999999628</c:v>
                </c:pt>
                <c:pt idx="2523">
                  <c:v>0.97999999999999832</c:v>
                </c:pt>
                <c:pt idx="2524">
                  <c:v>1.0399999999999991</c:v>
                </c:pt>
                <c:pt idx="2525">
                  <c:v>1.1599999999999995</c:v>
                </c:pt>
                <c:pt idx="2526">
                  <c:v>1.2</c:v>
                </c:pt>
                <c:pt idx="2527">
                  <c:v>1.3400000000000005</c:v>
                </c:pt>
                <c:pt idx="2528">
                  <c:v>1.0799999999999996</c:v>
                </c:pt>
                <c:pt idx="2529">
                  <c:v>1.2600000000000009</c:v>
                </c:pt>
                <c:pt idx="2530">
                  <c:v>1.3799999999999997</c:v>
                </c:pt>
                <c:pt idx="2531">
                  <c:v>1.4799999999999998</c:v>
                </c:pt>
                <c:pt idx="2532">
                  <c:v>1.4799999999999998</c:v>
                </c:pt>
                <c:pt idx="2533">
                  <c:v>1.9199999999999988</c:v>
                </c:pt>
                <c:pt idx="2534">
                  <c:v>1.7399999999999978</c:v>
                </c:pt>
                <c:pt idx="2535">
                  <c:v>1.4599999999999995</c:v>
                </c:pt>
                <c:pt idx="2536">
                  <c:v>0.84000000000000052</c:v>
                </c:pt>
                <c:pt idx="2537">
                  <c:v>0.64000000000000201</c:v>
                </c:pt>
                <c:pt idx="2538">
                  <c:v>0.38000000000000256</c:v>
                </c:pt>
                <c:pt idx="2539">
                  <c:v>0.58000000000000251</c:v>
                </c:pt>
                <c:pt idx="2540">
                  <c:v>0.7000000000000014</c:v>
                </c:pt>
                <c:pt idx="2541">
                  <c:v>0.94000000000000061</c:v>
                </c:pt>
                <c:pt idx="2542">
                  <c:v>1.1599999999999995</c:v>
                </c:pt>
                <c:pt idx="2543">
                  <c:v>1.4399999999999991</c:v>
                </c:pt>
                <c:pt idx="2544">
                  <c:v>1.3399999999999992</c:v>
                </c:pt>
                <c:pt idx="2545">
                  <c:v>1.4999999999999987</c:v>
                </c:pt>
                <c:pt idx="2546">
                  <c:v>1.3999999999999986</c:v>
                </c:pt>
                <c:pt idx="2547">
                  <c:v>1.1399999999999992</c:v>
                </c:pt>
                <c:pt idx="2548">
                  <c:v>1.2999999999999985</c:v>
                </c:pt>
                <c:pt idx="2549">
                  <c:v>1.2999999999999985</c:v>
                </c:pt>
                <c:pt idx="2550">
                  <c:v>0.92000000000000026</c:v>
                </c:pt>
                <c:pt idx="2551">
                  <c:v>1.180000000000001</c:v>
                </c:pt>
                <c:pt idx="2552">
                  <c:v>0.98000000000000109</c:v>
                </c:pt>
                <c:pt idx="2553">
                  <c:v>0.42000000000000171</c:v>
                </c:pt>
                <c:pt idx="2554">
                  <c:v>0.36000000000000226</c:v>
                </c:pt>
                <c:pt idx="2555">
                  <c:v>0.66000000000000225</c:v>
                </c:pt>
                <c:pt idx="2556">
                  <c:v>0.52000000000000168</c:v>
                </c:pt>
                <c:pt idx="2557">
                  <c:v>0.94000000000000195</c:v>
                </c:pt>
                <c:pt idx="2558">
                  <c:v>0.82000000000000173</c:v>
                </c:pt>
                <c:pt idx="2559">
                  <c:v>0.66000000000000081</c:v>
                </c:pt>
                <c:pt idx="2560">
                  <c:v>0.37999999999999973</c:v>
                </c:pt>
                <c:pt idx="2561">
                  <c:v>0.15999999999999942</c:v>
                </c:pt>
                <c:pt idx="2562">
                  <c:v>9.9999999999998576E-2</c:v>
                </c:pt>
                <c:pt idx="2563">
                  <c:v>0.39999999999999858</c:v>
                </c:pt>
                <c:pt idx="2564">
                  <c:v>0.159999999999998</c:v>
                </c:pt>
                <c:pt idx="2565">
                  <c:v>0.67999999999999827</c:v>
                </c:pt>
                <c:pt idx="2566">
                  <c:v>0.75999999999999801</c:v>
                </c:pt>
                <c:pt idx="2567">
                  <c:v>0.77999999999999825</c:v>
                </c:pt>
                <c:pt idx="2568">
                  <c:v>0.75999999999999945</c:v>
                </c:pt>
                <c:pt idx="2569">
                  <c:v>1.3200000000000003</c:v>
                </c:pt>
                <c:pt idx="2570">
                  <c:v>1.0200000000000002</c:v>
                </c:pt>
                <c:pt idx="2571">
                  <c:v>0.94000000000000061</c:v>
                </c:pt>
                <c:pt idx="2572">
                  <c:v>1.0400000000000005</c:v>
                </c:pt>
                <c:pt idx="2573">
                  <c:v>1.0200000000000002</c:v>
                </c:pt>
                <c:pt idx="2574">
                  <c:v>0.74000000000000055</c:v>
                </c:pt>
                <c:pt idx="2575">
                  <c:v>0.28000000000000114</c:v>
                </c:pt>
                <c:pt idx="2576">
                  <c:v>0.74000000000000199</c:v>
                </c:pt>
                <c:pt idx="2577">
                  <c:v>0.64000000000000057</c:v>
                </c:pt>
                <c:pt idx="2578">
                  <c:v>0.74000000000000055</c:v>
                </c:pt>
                <c:pt idx="2579">
                  <c:v>0.5</c:v>
                </c:pt>
                <c:pt idx="2580">
                  <c:v>0.49999999999999856</c:v>
                </c:pt>
                <c:pt idx="2581">
                  <c:v>0.11999999999999744</c:v>
                </c:pt>
                <c:pt idx="2582">
                  <c:v>3.9999999999997725E-2</c:v>
                </c:pt>
                <c:pt idx="2583">
                  <c:v>-0.14000000000000198</c:v>
                </c:pt>
                <c:pt idx="2584">
                  <c:v>0.29999999999999716</c:v>
                </c:pt>
                <c:pt idx="2585">
                  <c:v>0.7999999999999986</c:v>
                </c:pt>
                <c:pt idx="2586">
                  <c:v>0.83999999999999919</c:v>
                </c:pt>
                <c:pt idx="2587">
                  <c:v>0.86000000000000087</c:v>
                </c:pt>
                <c:pt idx="2588">
                  <c:v>0.9</c:v>
                </c:pt>
                <c:pt idx="2589">
                  <c:v>0.82000000000000028</c:v>
                </c:pt>
                <c:pt idx="2590">
                  <c:v>0.82000000000000028</c:v>
                </c:pt>
                <c:pt idx="2591">
                  <c:v>1.0600000000000009</c:v>
                </c:pt>
                <c:pt idx="2592">
                  <c:v>1.3200000000000003</c:v>
                </c:pt>
                <c:pt idx="2593">
                  <c:v>1.2600000000000009</c:v>
                </c:pt>
                <c:pt idx="2594">
                  <c:v>1.3800000000000012</c:v>
                </c:pt>
                <c:pt idx="2595">
                  <c:v>1.3799999999999997</c:v>
                </c:pt>
                <c:pt idx="2596">
                  <c:v>1.1799999999999984</c:v>
                </c:pt>
                <c:pt idx="2597">
                  <c:v>0.93999999999999773</c:v>
                </c:pt>
                <c:pt idx="2598">
                  <c:v>0.91999999999999749</c:v>
                </c:pt>
                <c:pt idx="2599">
                  <c:v>0.49999999999999856</c:v>
                </c:pt>
                <c:pt idx="2600">
                  <c:v>0.3</c:v>
                </c:pt>
                <c:pt idx="2601">
                  <c:v>0.28000000000000114</c:v>
                </c:pt>
                <c:pt idx="2602">
                  <c:v>0.14000000000000057</c:v>
                </c:pt>
                <c:pt idx="2603">
                  <c:v>0.67999999999999972</c:v>
                </c:pt>
                <c:pt idx="2604">
                  <c:v>1.2599999999999993</c:v>
                </c:pt>
                <c:pt idx="2605">
                  <c:v>1.6599999999999995</c:v>
                </c:pt>
                <c:pt idx="2606">
                  <c:v>1.7399999999999991</c:v>
                </c:pt>
                <c:pt idx="2607">
                  <c:v>1.5200000000000002</c:v>
                </c:pt>
                <c:pt idx="2608">
                  <c:v>1.6600000000000008</c:v>
                </c:pt>
                <c:pt idx="2609">
                  <c:v>1.4000000000000015</c:v>
                </c:pt>
                <c:pt idx="2610">
                  <c:v>1.2</c:v>
                </c:pt>
                <c:pt idx="2611">
                  <c:v>1.2800000000000011</c:v>
                </c:pt>
                <c:pt idx="2612">
                  <c:v>1.8800000000000012</c:v>
                </c:pt>
                <c:pt idx="2613">
                  <c:v>1.6600000000000008</c:v>
                </c:pt>
                <c:pt idx="2614">
                  <c:v>1.6400000000000006</c:v>
                </c:pt>
                <c:pt idx="2615">
                  <c:v>1.7000000000000015</c:v>
                </c:pt>
                <c:pt idx="2616">
                  <c:v>1.4200000000000004</c:v>
                </c:pt>
                <c:pt idx="2617">
                  <c:v>1.3599999999999994</c:v>
                </c:pt>
                <c:pt idx="2618">
                  <c:v>1.2</c:v>
                </c:pt>
                <c:pt idx="2619">
                  <c:v>1.5199999999999989</c:v>
                </c:pt>
                <c:pt idx="2620">
                  <c:v>1.4199999999999988</c:v>
                </c:pt>
                <c:pt idx="2621">
                  <c:v>1.5199999999999989</c:v>
                </c:pt>
                <c:pt idx="2622">
                  <c:v>1.1799999999999997</c:v>
                </c:pt>
                <c:pt idx="2623">
                  <c:v>1.1000000000000001</c:v>
                </c:pt>
                <c:pt idx="2624">
                  <c:v>0.64000000000000057</c:v>
                </c:pt>
                <c:pt idx="2625">
                  <c:v>0.44000000000000056</c:v>
                </c:pt>
                <c:pt idx="2626">
                  <c:v>0.62000000000000033</c:v>
                </c:pt>
                <c:pt idx="2627">
                  <c:v>0.72000000000000031</c:v>
                </c:pt>
                <c:pt idx="2628">
                  <c:v>0.9</c:v>
                </c:pt>
                <c:pt idx="2629">
                  <c:v>1.0599999999999994</c:v>
                </c:pt>
                <c:pt idx="2630">
                  <c:v>1.3399999999999992</c:v>
                </c:pt>
                <c:pt idx="2631">
                  <c:v>1.3999999999999992</c:v>
                </c:pt>
                <c:pt idx="2632">
                  <c:v>1.3999999999999992</c:v>
                </c:pt>
                <c:pt idx="2633">
                  <c:v>0.69999999999999929</c:v>
                </c:pt>
                <c:pt idx="2634">
                  <c:v>0.7</c:v>
                </c:pt>
                <c:pt idx="2635">
                  <c:v>0.53999999999999981</c:v>
                </c:pt>
                <c:pt idx="2636">
                  <c:v>0.28000000000000042</c:v>
                </c:pt>
                <c:pt idx="2637">
                  <c:v>0.32000000000000028</c:v>
                </c:pt>
                <c:pt idx="2638">
                  <c:v>0.83999999999999986</c:v>
                </c:pt>
                <c:pt idx="2639">
                  <c:v>1.1200000000000003</c:v>
                </c:pt>
                <c:pt idx="2640">
                  <c:v>1.5399999999999998</c:v>
                </c:pt>
                <c:pt idx="2641">
                  <c:v>1.4799999999999991</c:v>
                </c:pt>
                <c:pt idx="2642">
                  <c:v>1.5199999999999989</c:v>
                </c:pt>
                <c:pt idx="2643">
                  <c:v>1.5599999999999994</c:v>
                </c:pt>
                <c:pt idx="2644">
                  <c:v>1.3599999999999994</c:v>
                </c:pt>
                <c:pt idx="2645">
                  <c:v>1.2000000000000006</c:v>
                </c:pt>
                <c:pt idx="2646">
                  <c:v>0.94000000000000128</c:v>
                </c:pt>
                <c:pt idx="2647">
                  <c:v>1.0000000000000013</c:v>
                </c:pt>
                <c:pt idx="2648">
                  <c:v>0.8400000000000013</c:v>
                </c:pt>
                <c:pt idx="2649">
                  <c:v>0.7600000000000009</c:v>
                </c:pt>
                <c:pt idx="2650">
                  <c:v>0.80000000000000071</c:v>
                </c:pt>
                <c:pt idx="2651">
                  <c:v>1.0800000000000012</c:v>
                </c:pt>
                <c:pt idx="2652">
                  <c:v>0.96000000000000152</c:v>
                </c:pt>
                <c:pt idx="2653">
                  <c:v>1.3200000000000025</c:v>
                </c:pt>
                <c:pt idx="2654">
                  <c:v>1.360000000000003</c:v>
                </c:pt>
                <c:pt idx="2655">
                  <c:v>0.46000000000000296</c:v>
                </c:pt>
                <c:pt idx="2656">
                  <c:v>0.46000000000000157</c:v>
                </c:pt>
                <c:pt idx="2657">
                  <c:v>0.14000000000000129</c:v>
                </c:pt>
                <c:pt idx="2658">
                  <c:v>-0.11999999999999958</c:v>
                </c:pt>
                <c:pt idx="2659">
                  <c:v>-0.17999999999999972</c:v>
                </c:pt>
                <c:pt idx="2660">
                  <c:v>0.62000000000000033</c:v>
                </c:pt>
                <c:pt idx="2661">
                  <c:v>0.48000000000000115</c:v>
                </c:pt>
                <c:pt idx="2662">
                  <c:v>0.80000000000000138</c:v>
                </c:pt>
                <c:pt idx="2663">
                  <c:v>0.58000000000000118</c:v>
                </c:pt>
                <c:pt idx="2664">
                  <c:v>0.26000000000000084</c:v>
                </c:pt>
                <c:pt idx="2665">
                  <c:v>0.2</c:v>
                </c:pt>
                <c:pt idx="2666">
                  <c:v>0.41999999999999887</c:v>
                </c:pt>
                <c:pt idx="2667">
                  <c:v>0.51999999999999746</c:v>
                </c:pt>
                <c:pt idx="2668">
                  <c:v>0.5399999999999977</c:v>
                </c:pt>
                <c:pt idx="2669">
                  <c:v>1.0799999999999983</c:v>
                </c:pt>
              </c:numCache>
            </c:numRef>
          </c:xVal>
          <c:yVal>
            <c:numRef>
              <c:f>'67M14'!$A$2:$A$2671</c:f>
              <c:numCache>
                <c:formatCode>General</c:formatCode>
                <c:ptCount val="2670"/>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numCache>
            </c:numRef>
          </c:yVal>
          <c:smooth val="1"/>
          <c:extLst>
            <c:ext xmlns:c16="http://schemas.microsoft.com/office/drawing/2014/chart" uri="{C3380CC4-5D6E-409C-BE32-E72D297353CC}">
              <c16:uniqueId val="{00000002-711C-41FA-9306-C9A7C7DD1F01}"/>
            </c:ext>
          </c:extLst>
        </c:ser>
        <c:ser>
          <c:idx val="9"/>
          <c:order val="3"/>
          <c:tx>
            <c:strRef>
              <c:f>'67M14'!$R$1</c:f>
              <c:strCache>
                <c:ptCount val="1"/>
                <c:pt idx="0">
                  <c:v>2018-2019</c:v>
                </c:pt>
              </c:strCache>
            </c:strRef>
          </c:tx>
          <c:spPr>
            <a:ln w="12700" cap="rnd">
              <a:solidFill>
                <a:schemeClr val="bg2">
                  <a:lumMod val="75000"/>
                </a:schemeClr>
              </a:solidFill>
              <a:round/>
            </a:ln>
            <a:effectLst/>
          </c:spPr>
          <c:marker>
            <c:symbol val="none"/>
          </c:marker>
          <c:xVal>
            <c:numRef>
              <c:f>'67M14'!$R$2:$R$2673</c:f>
              <c:numCache>
                <c:formatCode>General</c:formatCode>
                <c:ptCount val="2672"/>
                <c:pt idx="13">
                  <c:v>-0.41999999999999982</c:v>
                </c:pt>
                <c:pt idx="14">
                  <c:v>-0.27999999999999964</c:v>
                </c:pt>
                <c:pt idx="15">
                  <c:v>-9.9999999999999728E-2</c:v>
                </c:pt>
                <c:pt idx="16">
                  <c:v>-0.23999999999999977</c:v>
                </c:pt>
                <c:pt idx="17">
                  <c:v>-0.51999999999999991</c:v>
                </c:pt>
                <c:pt idx="18">
                  <c:v>-0.8600000000000001</c:v>
                </c:pt>
                <c:pt idx="19">
                  <c:v>-1.08</c:v>
                </c:pt>
                <c:pt idx="20">
                  <c:v>-1.3000000000000003</c:v>
                </c:pt>
                <c:pt idx="21">
                  <c:v>-1.2799999999999998</c:v>
                </c:pt>
                <c:pt idx="22">
                  <c:v>-1.3199999999999998</c:v>
                </c:pt>
                <c:pt idx="23">
                  <c:v>-1.4200000000000002</c:v>
                </c:pt>
                <c:pt idx="24">
                  <c:v>-1.1600000000000001</c:v>
                </c:pt>
                <c:pt idx="25">
                  <c:v>-0.84000000000000008</c:v>
                </c:pt>
                <c:pt idx="26">
                  <c:v>-0.55999999999999994</c:v>
                </c:pt>
                <c:pt idx="27">
                  <c:v>-0.23999999999999994</c:v>
                </c:pt>
                <c:pt idx="28">
                  <c:v>-0.3</c:v>
                </c:pt>
                <c:pt idx="29">
                  <c:v>-0.40000000000000008</c:v>
                </c:pt>
                <c:pt idx="30">
                  <c:v>-0.54</c:v>
                </c:pt>
                <c:pt idx="31">
                  <c:v>-0.82000000000000006</c:v>
                </c:pt>
                <c:pt idx="32">
                  <c:v>-1.1400000000000001</c:v>
                </c:pt>
                <c:pt idx="33">
                  <c:v>-0.84000000000000008</c:v>
                </c:pt>
                <c:pt idx="34">
                  <c:v>-0.67999999999999994</c:v>
                </c:pt>
                <c:pt idx="35">
                  <c:v>-0.84000000000000008</c:v>
                </c:pt>
                <c:pt idx="36">
                  <c:v>-0.58000000000000007</c:v>
                </c:pt>
                <c:pt idx="37">
                  <c:v>-0.27999999999999997</c:v>
                </c:pt>
                <c:pt idx="38">
                  <c:v>-0.55999999999999994</c:v>
                </c:pt>
                <c:pt idx="39">
                  <c:v>-0.82</c:v>
                </c:pt>
                <c:pt idx="40">
                  <c:v>-0.59999999999999987</c:v>
                </c:pt>
                <c:pt idx="41">
                  <c:v>-0.72</c:v>
                </c:pt>
                <c:pt idx="42">
                  <c:v>-0.61999999999999988</c:v>
                </c:pt>
                <c:pt idx="43">
                  <c:v>-0.15999999999999998</c:v>
                </c:pt>
                <c:pt idx="44">
                  <c:v>0</c:v>
                </c:pt>
                <c:pt idx="45">
                  <c:v>6.0000000000000053E-2</c:v>
                </c:pt>
                <c:pt idx="46">
                  <c:v>0.14000000000000021</c:v>
                </c:pt>
                <c:pt idx="47">
                  <c:v>-0.27999999999999969</c:v>
                </c:pt>
                <c:pt idx="48">
                  <c:v>-0.55999999999999972</c:v>
                </c:pt>
                <c:pt idx="49">
                  <c:v>-0.6599999999999997</c:v>
                </c:pt>
                <c:pt idx="50">
                  <c:v>-0.87999999999999967</c:v>
                </c:pt>
                <c:pt idx="51">
                  <c:v>-1.1399999999999999</c:v>
                </c:pt>
                <c:pt idx="52">
                  <c:v>-0.91999999999999993</c:v>
                </c:pt>
                <c:pt idx="53">
                  <c:v>-0.8</c:v>
                </c:pt>
                <c:pt idx="54">
                  <c:v>-0.30000000000000016</c:v>
                </c:pt>
                <c:pt idx="55">
                  <c:v>-4.0000000000000036E-2</c:v>
                </c:pt>
                <c:pt idx="56">
                  <c:v>0.31999999999999995</c:v>
                </c:pt>
                <c:pt idx="57">
                  <c:v>0.17999999999999988</c:v>
                </c:pt>
                <c:pt idx="58">
                  <c:v>-0.2</c:v>
                </c:pt>
                <c:pt idx="59">
                  <c:v>-0.97999999999999987</c:v>
                </c:pt>
                <c:pt idx="60">
                  <c:v>-1.5</c:v>
                </c:pt>
                <c:pt idx="61">
                  <c:v>-1.7600000000000002</c:v>
                </c:pt>
                <c:pt idx="62">
                  <c:v>-1.46</c:v>
                </c:pt>
                <c:pt idx="63">
                  <c:v>-1.1000000000000001</c:v>
                </c:pt>
                <c:pt idx="64">
                  <c:v>-0.5</c:v>
                </c:pt>
                <c:pt idx="65">
                  <c:v>-0.11999999999999993</c:v>
                </c:pt>
                <c:pt idx="66">
                  <c:v>0.12000000000000011</c:v>
                </c:pt>
                <c:pt idx="67">
                  <c:v>0.18000000000000008</c:v>
                </c:pt>
                <c:pt idx="68">
                  <c:v>-0.15999999999999998</c:v>
                </c:pt>
                <c:pt idx="69">
                  <c:v>-0.54</c:v>
                </c:pt>
                <c:pt idx="70">
                  <c:v>-0.82000000000000006</c:v>
                </c:pt>
                <c:pt idx="71">
                  <c:v>-0.98000000000000009</c:v>
                </c:pt>
                <c:pt idx="72">
                  <c:v>-1.4200000000000002</c:v>
                </c:pt>
                <c:pt idx="73">
                  <c:v>-1.2600000000000002</c:v>
                </c:pt>
                <c:pt idx="74">
                  <c:v>-1.2</c:v>
                </c:pt>
                <c:pt idx="75">
                  <c:v>-1.06</c:v>
                </c:pt>
                <c:pt idx="76">
                  <c:v>-1.22</c:v>
                </c:pt>
                <c:pt idx="77">
                  <c:v>-1.0799999999999998</c:v>
                </c:pt>
                <c:pt idx="78">
                  <c:v>-0.7</c:v>
                </c:pt>
                <c:pt idx="79">
                  <c:v>-0.54000000000000015</c:v>
                </c:pt>
                <c:pt idx="80">
                  <c:v>-0.46000000000000008</c:v>
                </c:pt>
                <c:pt idx="81">
                  <c:v>-0.24000000000000005</c:v>
                </c:pt>
                <c:pt idx="82">
                  <c:v>-0.11999999999999993</c:v>
                </c:pt>
                <c:pt idx="83">
                  <c:v>-0.65999999999999992</c:v>
                </c:pt>
                <c:pt idx="84">
                  <c:v>-0.8</c:v>
                </c:pt>
                <c:pt idx="85">
                  <c:v>-0.92000000000000015</c:v>
                </c:pt>
                <c:pt idx="86">
                  <c:v>-0.80000000000000016</c:v>
                </c:pt>
                <c:pt idx="87">
                  <c:v>-0.74000000000000021</c:v>
                </c:pt>
                <c:pt idx="88">
                  <c:v>-0.44000000000000022</c:v>
                </c:pt>
                <c:pt idx="89">
                  <c:v>-0.4200000000000001</c:v>
                </c:pt>
                <c:pt idx="90">
                  <c:v>-0.44000000000000006</c:v>
                </c:pt>
                <c:pt idx="91">
                  <c:v>-0.78</c:v>
                </c:pt>
                <c:pt idx="92">
                  <c:v>-0.9</c:v>
                </c:pt>
                <c:pt idx="93">
                  <c:v>-0.96</c:v>
                </c:pt>
                <c:pt idx="94">
                  <c:v>-0.91999999999999993</c:v>
                </c:pt>
                <c:pt idx="95">
                  <c:v>-0.76</c:v>
                </c:pt>
                <c:pt idx="96">
                  <c:v>-0.57999999999999985</c:v>
                </c:pt>
                <c:pt idx="97">
                  <c:v>-0.52000000000000013</c:v>
                </c:pt>
                <c:pt idx="98">
                  <c:v>-0.70000000000000018</c:v>
                </c:pt>
                <c:pt idx="99">
                  <c:v>-0.88000000000000023</c:v>
                </c:pt>
                <c:pt idx="100">
                  <c:v>-0.92000000000000015</c:v>
                </c:pt>
                <c:pt idx="101">
                  <c:v>-1.1400000000000001</c:v>
                </c:pt>
                <c:pt idx="102">
                  <c:v>-1.24</c:v>
                </c:pt>
                <c:pt idx="103">
                  <c:v>-1.2</c:v>
                </c:pt>
                <c:pt idx="104">
                  <c:v>-0.9</c:v>
                </c:pt>
                <c:pt idx="105">
                  <c:v>-0.9</c:v>
                </c:pt>
                <c:pt idx="106">
                  <c:v>-0.95999999999999974</c:v>
                </c:pt>
                <c:pt idx="107">
                  <c:v>-0.85999999999999976</c:v>
                </c:pt>
                <c:pt idx="108">
                  <c:v>-0.69999999999999984</c:v>
                </c:pt>
                <c:pt idx="109">
                  <c:v>-1.3799999999999997</c:v>
                </c:pt>
                <c:pt idx="110">
                  <c:v>-2.3199999999999994</c:v>
                </c:pt>
                <c:pt idx="111">
                  <c:v>-3.54</c:v>
                </c:pt>
                <c:pt idx="112">
                  <c:v>-4.9400000000000004</c:v>
                </c:pt>
                <c:pt idx="113">
                  <c:v>-6.2399999999999993</c:v>
                </c:pt>
                <c:pt idx="114">
                  <c:v>-6.9</c:v>
                </c:pt>
                <c:pt idx="115">
                  <c:v>-5.76</c:v>
                </c:pt>
                <c:pt idx="116">
                  <c:v>-2.8</c:v>
                </c:pt>
                <c:pt idx="117">
                  <c:v>8.0000000000000432E-2</c:v>
                </c:pt>
                <c:pt idx="118">
                  <c:v>2.2000000000000002</c:v>
                </c:pt>
                <c:pt idx="119">
                  <c:v>3.5400000000000005</c:v>
                </c:pt>
                <c:pt idx="120">
                  <c:v>3.2</c:v>
                </c:pt>
                <c:pt idx="121">
                  <c:v>1.3800000000000001</c:v>
                </c:pt>
                <c:pt idx="122">
                  <c:v>-0.28000000000000008</c:v>
                </c:pt>
                <c:pt idx="123">
                  <c:v>-1.4200000000000002</c:v>
                </c:pt>
                <c:pt idx="124">
                  <c:v>-1.4600000000000002</c:v>
                </c:pt>
                <c:pt idx="125">
                  <c:v>-1.58</c:v>
                </c:pt>
                <c:pt idx="126">
                  <c:v>-2</c:v>
                </c:pt>
                <c:pt idx="127">
                  <c:v>-2.62</c:v>
                </c:pt>
                <c:pt idx="128">
                  <c:v>-2.96</c:v>
                </c:pt>
                <c:pt idx="129">
                  <c:v>-3.1399999999999997</c:v>
                </c:pt>
                <c:pt idx="130">
                  <c:v>-2.0599999999999996</c:v>
                </c:pt>
                <c:pt idx="131">
                  <c:v>-0.22000000000000011</c:v>
                </c:pt>
                <c:pt idx="132">
                  <c:v>2.12</c:v>
                </c:pt>
                <c:pt idx="133">
                  <c:v>3.7</c:v>
                </c:pt>
                <c:pt idx="134">
                  <c:v>3.72</c:v>
                </c:pt>
                <c:pt idx="135">
                  <c:v>2.64</c:v>
                </c:pt>
                <c:pt idx="136">
                  <c:v>1.2600000000000002</c:v>
                </c:pt>
                <c:pt idx="137">
                  <c:v>-0.32000000000000028</c:v>
                </c:pt>
                <c:pt idx="138">
                  <c:v>-1.3000000000000003</c:v>
                </c:pt>
                <c:pt idx="139">
                  <c:v>-1.58</c:v>
                </c:pt>
                <c:pt idx="140">
                  <c:v>-1.6200000000000003</c:v>
                </c:pt>
                <c:pt idx="141">
                  <c:v>-1.3800000000000003</c:v>
                </c:pt>
                <c:pt idx="142">
                  <c:v>-1.44</c:v>
                </c:pt>
                <c:pt idx="143">
                  <c:v>-1.46</c:v>
                </c:pt>
                <c:pt idx="144">
                  <c:v>-0.58000000000000007</c:v>
                </c:pt>
                <c:pt idx="145">
                  <c:v>-0.38000000000000006</c:v>
                </c:pt>
                <c:pt idx="146">
                  <c:v>-8.0000000000000071E-2</c:v>
                </c:pt>
                <c:pt idx="147">
                  <c:v>0.21999999999999975</c:v>
                </c:pt>
                <c:pt idx="148">
                  <c:v>0.17999999999999972</c:v>
                </c:pt>
                <c:pt idx="149">
                  <c:v>-0.62000000000000022</c:v>
                </c:pt>
                <c:pt idx="150">
                  <c:v>-0.64000000000000012</c:v>
                </c:pt>
                <c:pt idx="151">
                  <c:v>-1.06</c:v>
                </c:pt>
                <c:pt idx="152">
                  <c:v>-1.38</c:v>
                </c:pt>
                <c:pt idx="153">
                  <c:v>-1.3800000000000001</c:v>
                </c:pt>
                <c:pt idx="154">
                  <c:v>-1.1000000000000001</c:v>
                </c:pt>
                <c:pt idx="155">
                  <c:v>-1.0400000000000003</c:v>
                </c:pt>
                <c:pt idx="156">
                  <c:v>-0.70000000000000007</c:v>
                </c:pt>
                <c:pt idx="157">
                  <c:v>-0.68000000000000016</c:v>
                </c:pt>
                <c:pt idx="158">
                  <c:v>-0.34000000000000019</c:v>
                </c:pt>
                <c:pt idx="159">
                  <c:v>-0.32000000000000012</c:v>
                </c:pt>
                <c:pt idx="160">
                  <c:v>-0.48000000000000026</c:v>
                </c:pt>
                <c:pt idx="161">
                  <c:v>-0.68000000000000027</c:v>
                </c:pt>
                <c:pt idx="162">
                  <c:v>-0.76000000000000023</c:v>
                </c:pt>
                <c:pt idx="163">
                  <c:v>-1.1200000000000001</c:v>
                </c:pt>
                <c:pt idx="164">
                  <c:v>-1.4600000000000004</c:v>
                </c:pt>
                <c:pt idx="165">
                  <c:v>-1.5000000000000004</c:v>
                </c:pt>
                <c:pt idx="166">
                  <c:v>-2.2200000000000002</c:v>
                </c:pt>
                <c:pt idx="167">
                  <c:v>-2.8200000000000003</c:v>
                </c:pt>
                <c:pt idx="168">
                  <c:v>-2.96</c:v>
                </c:pt>
                <c:pt idx="169">
                  <c:v>-2.96</c:v>
                </c:pt>
                <c:pt idx="170">
                  <c:v>-2.3600000000000003</c:v>
                </c:pt>
                <c:pt idx="171">
                  <c:v>-0.8</c:v>
                </c:pt>
                <c:pt idx="172">
                  <c:v>0.93999999999999984</c:v>
                </c:pt>
                <c:pt idx="173">
                  <c:v>1.6600000000000001</c:v>
                </c:pt>
                <c:pt idx="174">
                  <c:v>1.9600000000000002</c:v>
                </c:pt>
                <c:pt idx="175">
                  <c:v>2.0800000000000005</c:v>
                </c:pt>
                <c:pt idx="176">
                  <c:v>0.88000000000000012</c:v>
                </c:pt>
                <c:pt idx="177">
                  <c:v>0.18000000000000008</c:v>
                </c:pt>
                <c:pt idx="178">
                  <c:v>0.10000000000000009</c:v>
                </c:pt>
                <c:pt idx="179">
                  <c:v>8.0000000000000071E-2</c:v>
                </c:pt>
                <c:pt idx="180">
                  <c:v>-1.28</c:v>
                </c:pt>
                <c:pt idx="181">
                  <c:v>-2.7399999999999998</c:v>
                </c:pt>
                <c:pt idx="182">
                  <c:v>-5.92</c:v>
                </c:pt>
                <c:pt idx="183">
                  <c:v>-10.26</c:v>
                </c:pt>
                <c:pt idx="184">
                  <c:v>-14.060000000000002</c:v>
                </c:pt>
                <c:pt idx="185">
                  <c:v>-16.079999999999998</c:v>
                </c:pt>
                <c:pt idx="186">
                  <c:v>-15.2</c:v>
                </c:pt>
                <c:pt idx="187">
                  <c:v>-10.639999999999999</c:v>
                </c:pt>
                <c:pt idx="188">
                  <c:v>-1.7599999999999993</c:v>
                </c:pt>
                <c:pt idx="189">
                  <c:v>8.620000000000001</c:v>
                </c:pt>
                <c:pt idx="190">
                  <c:v>16.8</c:v>
                </c:pt>
                <c:pt idx="191">
                  <c:v>20.5</c:v>
                </c:pt>
                <c:pt idx="192">
                  <c:v>18.62</c:v>
                </c:pt>
                <c:pt idx="193">
                  <c:v>11.660000000000002</c:v>
                </c:pt>
                <c:pt idx="194">
                  <c:v>2.919999999999999</c:v>
                </c:pt>
                <c:pt idx="195">
                  <c:v>-3.6799999999999997</c:v>
                </c:pt>
                <c:pt idx="196">
                  <c:v>-7.06</c:v>
                </c:pt>
                <c:pt idx="197">
                  <c:v>-6.88</c:v>
                </c:pt>
                <c:pt idx="198">
                  <c:v>-4.58</c:v>
                </c:pt>
                <c:pt idx="199">
                  <c:v>-2.44</c:v>
                </c:pt>
                <c:pt idx="200">
                  <c:v>-1.2399999999999998</c:v>
                </c:pt>
                <c:pt idx="201">
                  <c:v>-0.85999999999999976</c:v>
                </c:pt>
                <c:pt idx="202">
                  <c:v>-0.82</c:v>
                </c:pt>
                <c:pt idx="203">
                  <c:v>-1.46</c:v>
                </c:pt>
                <c:pt idx="204">
                  <c:v>-1.7600000000000002</c:v>
                </c:pt>
                <c:pt idx="205">
                  <c:v>-1.8800000000000003</c:v>
                </c:pt>
                <c:pt idx="206">
                  <c:v>-1.78</c:v>
                </c:pt>
                <c:pt idx="207">
                  <c:v>-1.6600000000000001</c:v>
                </c:pt>
                <c:pt idx="208">
                  <c:v>-1.06</c:v>
                </c:pt>
                <c:pt idx="209">
                  <c:v>-0.57999999999999996</c:v>
                </c:pt>
                <c:pt idx="210">
                  <c:v>-0.54</c:v>
                </c:pt>
                <c:pt idx="211">
                  <c:v>-0.46000000000000008</c:v>
                </c:pt>
                <c:pt idx="212">
                  <c:v>-0.54</c:v>
                </c:pt>
                <c:pt idx="213">
                  <c:v>-0.78</c:v>
                </c:pt>
                <c:pt idx="214">
                  <c:v>-1.1600000000000001</c:v>
                </c:pt>
                <c:pt idx="215">
                  <c:v>-1.04</c:v>
                </c:pt>
                <c:pt idx="216">
                  <c:v>-1.02</c:v>
                </c:pt>
                <c:pt idx="217">
                  <c:v>-1.02</c:v>
                </c:pt>
                <c:pt idx="218">
                  <c:v>-1.08</c:v>
                </c:pt>
                <c:pt idx="219">
                  <c:v>-0.76000000000000012</c:v>
                </c:pt>
                <c:pt idx="220">
                  <c:v>-0.62000000000000011</c:v>
                </c:pt>
                <c:pt idx="221">
                  <c:v>-0.68</c:v>
                </c:pt>
                <c:pt idx="222">
                  <c:v>-0.94000000000000006</c:v>
                </c:pt>
                <c:pt idx="223">
                  <c:v>-0.96</c:v>
                </c:pt>
                <c:pt idx="224">
                  <c:v>-1.28</c:v>
                </c:pt>
                <c:pt idx="225">
                  <c:v>-1.4</c:v>
                </c:pt>
                <c:pt idx="226">
                  <c:v>-1.0999999999999999</c:v>
                </c:pt>
                <c:pt idx="227">
                  <c:v>-0.96000000000000019</c:v>
                </c:pt>
                <c:pt idx="228">
                  <c:v>-0.88000000000000012</c:v>
                </c:pt>
                <c:pt idx="229">
                  <c:v>-0.69999999999999984</c:v>
                </c:pt>
                <c:pt idx="230">
                  <c:v>-0.47999999999999982</c:v>
                </c:pt>
                <c:pt idx="231">
                  <c:v>-0.7599999999999999</c:v>
                </c:pt>
                <c:pt idx="232">
                  <c:v>-0.76</c:v>
                </c:pt>
                <c:pt idx="233">
                  <c:v>-1.26</c:v>
                </c:pt>
                <c:pt idx="234">
                  <c:v>-1.52</c:v>
                </c:pt>
                <c:pt idx="235">
                  <c:v>-1.52</c:v>
                </c:pt>
                <c:pt idx="236">
                  <c:v>-1.7200000000000002</c:v>
                </c:pt>
                <c:pt idx="237">
                  <c:v>-1.7600000000000002</c:v>
                </c:pt>
                <c:pt idx="238">
                  <c:v>-1.5400000000000003</c:v>
                </c:pt>
                <c:pt idx="239">
                  <c:v>-1.3000000000000003</c:v>
                </c:pt>
                <c:pt idx="240">
                  <c:v>-1.2600000000000002</c:v>
                </c:pt>
                <c:pt idx="241">
                  <c:v>-0.94000000000000006</c:v>
                </c:pt>
                <c:pt idx="242">
                  <c:v>-0.65999999999999992</c:v>
                </c:pt>
                <c:pt idx="243">
                  <c:v>-0.41999999999999993</c:v>
                </c:pt>
                <c:pt idx="244">
                  <c:v>-0.58000000000000007</c:v>
                </c:pt>
                <c:pt idx="245">
                  <c:v>-0.96000000000000019</c:v>
                </c:pt>
                <c:pt idx="246">
                  <c:v>-0.70000000000000018</c:v>
                </c:pt>
                <c:pt idx="247">
                  <c:v>-0.84000000000000008</c:v>
                </c:pt>
                <c:pt idx="248">
                  <c:v>-0.84000000000000019</c:v>
                </c:pt>
                <c:pt idx="249">
                  <c:v>-0.82000000000000006</c:v>
                </c:pt>
                <c:pt idx="250">
                  <c:v>-0.48000000000000009</c:v>
                </c:pt>
                <c:pt idx="251">
                  <c:v>-0.62000000000000011</c:v>
                </c:pt>
                <c:pt idx="252">
                  <c:v>-0.62000000000000033</c:v>
                </c:pt>
                <c:pt idx="253">
                  <c:v>-0.28000000000000008</c:v>
                </c:pt>
                <c:pt idx="254">
                  <c:v>-0.2</c:v>
                </c:pt>
                <c:pt idx="255">
                  <c:v>-0.21999999999999992</c:v>
                </c:pt>
                <c:pt idx="256">
                  <c:v>-0.79999999999999982</c:v>
                </c:pt>
                <c:pt idx="257">
                  <c:v>-0.93999999999999972</c:v>
                </c:pt>
                <c:pt idx="258">
                  <c:v>-1.2399999999999998</c:v>
                </c:pt>
                <c:pt idx="259">
                  <c:v>-1.3399999999999996</c:v>
                </c:pt>
                <c:pt idx="260">
                  <c:v>-1.6599999999999995</c:v>
                </c:pt>
                <c:pt idx="261">
                  <c:v>-1.2799999999999998</c:v>
                </c:pt>
                <c:pt idx="262">
                  <c:v>-1.2599999999999998</c:v>
                </c:pt>
                <c:pt idx="263">
                  <c:v>-1.2199999999999998</c:v>
                </c:pt>
                <c:pt idx="264">
                  <c:v>-1.1799999999999997</c:v>
                </c:pt>
                <c:pt idx="265">
                  <c:v>-0.99999999999999978</c:v>
                </c:pt>
                <c:pt idx="266">
                  <c:v>-0.77999999999999992</c:v>
                </c:pt>
                <c:pt idx="267">
                  <c:v>-0.55999999999999994</c:v>
                </c:pt>
                <c:pt idx="268">
                  <c:v>-0.56000000000000016</c:v>
                </c:pt>
                <c:pt idx="269">
                  <c:v>-0.48000000000000009</c:v>
                </c:pt>
                <c:pt idx="270">
                  <c:v>-0.34000000000000019</c:v>
                </c:pt>
                <c:pt idx="271">
                  <c:v>-0.78</c:v>
                </c:pt>
                <c:pt idx="272">
                  <c:v>-1.02</c:v>
                </c:pt>
                <c:pt idx="273">
                  <c:v>-1.44</c:v>
                </c:pt>
                <c:pt idx="274">
                  <c:v>-1.3599999999999999</c:v>
                </c:pt>
                <c:pt idx="275">
                  <c:v>-1.9</c:v>
                </c:pt>
                <c:pt idx="276">
                  <c:v>-2.2600000000000002</c:v>
                </c:pt>
                <c:pt idx="277">
                  <c:v>-2.82</c:v>
                </c:pt>
                <c:pt idx="278">
                  <c:v>-2.2199999999999998</c:v>
                </c:pt>
                <c:pt idx="279">
                  <c:v>-1.1400000000000001</c:v>
                </c:pt>
                <c:pt idx="280">
                  <c:v>-0.24000000000000021</c:v>
                </c:pt>
                <c:pt idx="281">
                  <c:v>0.53999999999999981</c:v>
                </c:pt>
                <c:pt idx="282">
                  <c:v>1</c:v>
                </c:pt>
                <c:pt idx="283">
                  <c:v>0.76</c:v>
                </c:pt>
                <c:pt idx="284">
                  <c:v>-0.34</c:v>
                </c:pt>
                <c:pt idx="285">
                  <c:v>-0.82</c:v>
                </c:pt>
                <c:pt idx="286">
                  <c:v>-1.3</c:v>
                </c:pt>
                <c:pt idx="287">
                  <c:v>-1.0200000000000002</c:v>
                </c:pt>
                <c:pt idx="288">
                  <c:v>-1.02</c:v>
                </c:pt>
                <c:pt idx="289">
                  <c:v>-0.84000000000000008</c:v>
                </c:pt>
                <c:pt idx="290">
                  <c:v>-0.77999999999999992</c:v>
                </c:pt>
                <c:pt idx="291">
                  <c:v>-0.17999999999999988</c:v>
                </c:pt>
                <c:pt idx="292">
                  <c:v>8.0000000000000251E-2</c:v>
                </c:pt>
                <c:pt idx="293">
                  <c:v>2.0000000000000108E-2</c:v>
                </c:pt>
                <c:pt idx="294">
                  <c:v>-0.41999999999999993</c:v>
                </c:pt>
                <c:pt idx="295">
                  <c:v>-0.45999999999999996</c:v>
                </c:pt>
                <c:pt idx="296">
                  <c:v>-0.83999999999999986</c:v>
                </c:pt>
                <c:pt idx="297">
                  <c:v>-1.2999999999999998</c:v>
                </c:pt>
                <c:pt idx="298">
                  <c:v>-1.4599999999999997</c:v>
                </c:pt>
                <c:pt idx="299">
                  <c:v>-1.1799999999999997</c:v>
                </c:pt>
                <c:pt idx="300">
                  <c:v>-1.2599999999999998</c:v>
                </c:pt>
                <c:pt idx="301">
                  <c:v>-1.2399999999999998</c:v>
                </c:pt>
                <c:pt idx="302">
                  <c:v>-1.1199999999999999</c:v>
                </c:pt>
                <c:pt idx="303">
                  <c:v>-0.72</c:v>
                </c:pt>
                <c:pt idx="304">
                  <c:v>-0.61999999999999988</c:v>
                </c:pt>
                <c:pt idx="305">
                  <c:v>-0.2</c:v>
                </c:pt>
                <c:pt idx="306">
                  <c:v>-0.17999999999999988</c:v>
                </c:pt>
                <c:pt idx="307">
                  <c:v>-0.25999999999999995</c:v>
                </c:pt>
                <c:pt idx="308">
                  <c:v>-0.36</c:v>
                </c:pt>
                <c:pt idx="309">
                  <c:v>-0.28000000000000008</c:v>
                </c:pt>
                <c:pt idx="310">
                  <c:v>-0.26000000000000012</c:v>
                </c:pt>
                <c:pt idx="311">
                  <c:v>1.9999999999999751E-2</c:v>
                </c:pt>
                <c:pt idx="312">
                  <c:v>-2.0000000000000108E-2</c:v>
                </c:pt>
                <c:pt idx="313">
                  <c:v>-0.26000000000000012</c:v>
                </c:pt>
                <c:pt idx="314">
                  <c:v>-0.58000000000000007</c:v>
                </c:pt>
                <c:pt idx="315">
                  <c:v>-1.78</c:v>
                </c:pt>
                <c:pt idx="316">
                  <c:v>-2.5799999999999996</c:v>
                </c:pt>
                <c:pt idx="317">
                  <c:v>-2.84</c:v>
                </c:pt>
                <c:pt idx="318">
                  <c:v>-3.1</c:v>
                </c:pt>
                <c:pt idx="319">
                  <c:v>-2.7600000000000002</c:v>
                </c:pt>
                <c:pt idx="320">
                  <c:v>-1.44</c:v>
                </c:pt>
                <c:pt idx="321">
                  <c:v>-0.15999999999999998</c:v>
                </c:pt>
                <c:pt idx="322">
                  <c:v>0.48000000000000009</c:v>
                </c:pt>
                <c:pt idx="323">
                  <c:v>0.96</c:v>
                </c:pt>
                <c:pt idx="324">
                  <c:v>0.2</c:v>
                </c:pt>
                <c:pt idx="325">
                  <c:v>-0.74</c:v>
                </c:pt>
                <c:pt idx="326">
                  <c:v>-1.46</c:v>
                </c:pt>
                <c:pt idx="327">
                  <c:v>-1.64</c:v>
                </c:pt>
                <c:pt idx="328">
                  <c:v>-1.7599999999999998</c:v>
                </c:pt>
                <c:pt idx="329">
                  <c:v>-1.6599999999999997</c:v>
                </c:pt>
                <c:pt idx="330">
                  <c:v>-1.6</c:v>
                </c:pt>
                <c:pt idx="331">
                  <c:v>-1.52</c:v>
                </c:pt>
                <c:pt idx="332">
                  <c:v>-1.3399999999999999</c:v>
                </c:pt>
                <c:pt idx="333">
                  <c:v>-0.8999999999999998</c:v>
                </c:pt>
                <c:pt idx="334">
                  <c:v>-0.18000000000000008</c:v>
                </c:pt>
                <c:pt idx="335">
                  <c:v>0.2599999999999999</c:v>
                </c:pt>
                <c:pt idx="336">
                  <c:v>0.28000000000000025</c:v>
                </c:pt>
                <c:pt idx="337">
                  <c:v>0.34000000000000041</c:v>
                </c:pt>
                <c:pt idx="338">
                  <c:v>0.38000000000000045</c:v>
                </c:pt>
                <c:pt idx="339">
                  <c:v>2.0000000000000285E-2</c:v>
                </c:pt>
                <c:pt idx="340">
                  <c:v>-0.61999999999999955</c:v>
                </c:pt>
                <c:pt idx="341">
                  <c:v>-1.3199999999999998</c:v>
                </c:pt>
                <c:pt idx="342">
                  <c:v>-2.2399999999999998</c:v>
                </c:pt>
                <c:pt idx="343">
                  <c:v>-3.56</c:v>
                </c:pt>
                <c:pt idx="344">
                  <c:v>-3.66</c:v>
                </c:pt>
                <c:pt idx="345">
                  <c:v>-2.78</c:v>
                </c:pt>
                <c:pt idx="346">
                  <c:v>-2.16</c:v>
                </c:pt>
                <c:pt idx="347">
                  <c:v>-1.4</c:v>
                </c:pt>
                <c:pt idx="348">
                  <c:v>-0.52000000000000024</c:v>
                </c:pt>
                <c:pt idx="349">
                  <c:v>3.9999999999999855E-2</c:v>
                </c:pt>
                <c:pt idx="350">
                  <c:v>-0.18000000000000044</c:v>
                </c:pt>
                <c:pt idx="351">
                  <c:v>-0.32000000000000045</c:v>
                </c:pt>
                <c:pt idx="352">
                  <c:v>-0.64000000000000035</c:v>
                </c:pt>
                <c:pt idx="353">
                  <c:v>-0.66000000000000014</c:v>
                </c:pt>
                <c:pt idx="354">
                  <c:v>-1.1200000000000003</c:v>
                </c:pt>
                <c:pt idx="355">
                  <c:v>-1.28</c:v>
                </c:pt>
                <c:pt idx="356">
                  <c:v>-0.76</c:v>
                </c:pt>
                <c:pt idx="357">
                  <c:v>-2.0000000000000108E-2</c:v>
                </c:pt>
                <c:pt idx="358">
                  <c:v>0.71999999999999975</c:v>
                </c:pt>
                <c:pt idx="359">
                  <c:v>1.2799999999999998</c:v>
                </c:pt>
                <c:pt idx="360">
                  <c:v>1.4</c:v>
                </c:pt>
                <c:pt idx="361">
                  <c:v>0.36</c:v>
                </c:pt>
                <c:pt idx="362">
                  <c:v>-0.87999999999999989</c:v>
                </c:pt>
                <c:pt idx="363">
                  <c:v>-2.1399999999999997</c:v>
                </c:pt>
                <c:pt idx="364">
                  <c:v>-2.1399999999999997</c:v>
                </c:pt>
                <c:pt idx="365">
                  <c:v>0.78000000000000047</c:v>
                </c:pt>
                <c:pt idx="366">
                  <c:v>3.3</c:v>
                </c:pt>
                <c:pt idx="367">
                  <c:v>5.3400000000000007</c:v>
                </c:pt>
                <c:pt idx="368">
                  <c:v>6.160000000000001</c:v>
                </c:pt>
                <c:pt idx="369">
                  <c:v>4.92</c:v>
                </c:pt>
                <c:pt idx="370">
                  <c:v>0.23999999999999949</c:v>
                </c:pt>
                <c:pt idx="371">
                  <c:v>-3.0200000000000005</c:v>
                </c:pt>
                <c:pt idx="372">
                  <c:v>-4.78</c:v>
                </c:pt>
                <c:pt idx="373">
                  <c:v>-4.9399999999999995</c:v>
                </c:pt>
                <c:pt idx="374">
                  <c:v>-3.88</c:v>
                </c:pt>
                <c:pt idx="375">
                  <c:v>-1.3</c:v>
                </c:pt>
                <c:pt idx="376">
                  <c:v>0.65999999999999981</c:v>
                </c:pt>
                <c:pt idx="377">
                  <c:v>1.6799999999999997</c:v>
                </c:pt>
                <c:pt idx="378">
                  <c:v>1.6600000000000001</c:v>
                </c:pt>
                <c:pt idx="379">
                  <c:v>1.3</c:v>
                </c:pt>
                <c:pt idx="380">
                  <c:v>0.25999999999999995</c:v>
                </c:pt>
                <c:pt idx="381">
                  <c:v>-0.4200000000000001</c:v>
                </c:pt>
                <c:pt idx="382">
                  <c:v>-1.06</c:v>
                </c:pt>
                <c:pt idx="383">
                  <c:v>-0.92000000000000026</c:v>
                </c:pt>
                <c:pt idx="384">
                  <c:v>-0.80000000000000016</c:v>
                </c:pt>
                <c:pt idx="385">
                  <c:v>-0.52000000000000013</c:v>
                </c:pt>
                <c:pt idx="386">
                  <c:v>-0.4200000000000001</c:v>
                </c:pt>
                <c:pt idx="387">
                  <c:v>-0.6</c:v>
                </c:pt>
                <c:pt idx="388">
                  <c:v>-1.18</c:v>
                </c:pt>
                <c:pt idx="389">
                  <c:v>-1.1399999999999999</c:v>
                </c:pt>
                <c:pt idx="390">
                  <c:v>-1.2599999999999998</c:v>
                </c:pt>
                <c:pt idx="391">
                  <c:v>-1.2199999999999998</c:v>
                </c:pt>
                <c:pt idx="392">
                  <c:v>-1.2599999999999998</c:v>
                </c:pt>
                <c:pt idx="393">
                  <c:v>-1.0399999999999998</c:v>
                </c:pt>
                <c:pt idx="394">
                  <c:v>-1.1000000000000001</c:v>
                </c:pt>
                <c:pt idx="395">
                  <c:v>-1.02</c:v>
                </c:pt>
                <c:pt idx="396">
                  <c:v>-0.83999999999999986</c:v>
                </c:pt>
                <c:pt idx="397">
                  <c:v>-0.29999999999999982</c:v>
                </c:pt>
                <c:pt idx="398">
                  <c:v>3.5527136788005011E-16</c:v>
                </c:pt>
                <c:pt idx="399">
                  <c:v>-0.19999999999999965</c:v>
                </c:pt>
                <c:pt idx="400">
                  <c:v>-0.83999999999999964</c:v>
                </c:pt>
                <c:pt idx="401">
                  <c:v>-1.0599999999999996</c:v>
                </c:pt>
                <c:pt idx="402">
                  <c:v>-1.3399999999999996</c:v>
                </c:pt>
                <c:pt idx="403">
                  <c:v>-1.4599999999999997</c:v>
                </c:pt>
                <c:pt idx="404">
                  <c:v>-1.1999999999999997</c:v>
                </c:pt>
                <c:pt idx="405">
                  <c:v>-0.85999999999999976</c:v>
                </c:pt>
                <c:pt idx="406">
                  <c:v>-1.0399999999999998</c:v>
                </c:pt>
                <c:pt idx="407">
                  <c:v>-1.1000000000000001</c:v>
                </c:pt>
                <c:pt idx="408">
                  <c:v>-1.1800000000000002</c:v>
                </c:pt>
                <c:pt idx="409">
                  <c:v>-1.04</c:v>
                </c:pt>
                <c:pt idx="410">
                  <c:v>-0.58000000000000029</c:v>
                </c:pt>
                <c:pt idx="411">
                  <c:v>-0.60000000000000031</c:v>
                </c:pt>
                <c:pt idx="412">
                  <c:v>-0.50000000000000033</c:v>
                </c:pt>
                <c:pt idx="413">
                  <c:v>-0.40000000000000036</c:v>
                </c:pt>
                <c:pt idx="414">
                  <c:v>-0.62000000000000033</c:v>
                </c:pt>
                <c:pt idx="415">
                  <c:v>-0.70000000000000018</c:v>
                </c:pt>
                <c:pt idx="416">
                  <c:v>-6.0000000000000317E-2</c:v>
                </c:pt>
                <c:pt idx="417">
                  <c:v>-0.10000000000000035</c:v>
                </c:pt>
                <c:pt idx="418">
                  <c:v>0.13999999999999968</c:v>
                </c:pt>
                <c:pt idx="419">
                  <c:v>0.25999999999999962</c:v>
                </c:pt>
                <c:pt idx="420">
                  <c:v>0.17999999999999972</c:v>
                </c:pt>
                <c:pt idx="421">
                  <c:v>-6.0000000000000143E-2</c:v>
                </c:pt>
                <c:pt idx="422">
                  <c:v>0.21999999999999975</c:v>
                </c:pt>
                <c:pt idx="423">
                  <c:v>3.9999999999999682E-2</c:v>
                </c:pt>
                <c:pt idx="424">
                  <c:v>-0.16000000000000031</c:v>
                </c:pt>
                <c:pt idx="425">
                  <c:v>-0.18000000000000044</c:v>
                </c:pt>
                <c:pt idx="426">
                  <c:v>-0.46000000000000052</c:v>
                </c:pt>
                <c:pt idx="427">
                  <c:v>-0.56000000000000028</c:v>
                </c:pt>
                <c:pt idx="428">
                  <c:v>-0.52000000000000024</c:v>
                </c:pt>
                <c:pt idx="429">
                  <c:v>-4.0000000000000216E-2</c:v>
                </c:pt>
                <c:pt idx="430">
                  <c:v>0.55999999999999994</c:v>
                </c:pt>
                <c:pt idx="431">
                  <c:v>1.02</c:v>
                </c:pt>
                <c:pt idx="432">
                  <c:v>0.92000000000000026</c:v>
                </c:pt>
                <c:pt idx="433">
                  <c:v>0.68000000000000038</c:v>
                </c:pt>
                <c:pt idx="434">
                  <c:v>0.34000000000000041</c:v>
                </c:pt>
                <c:pt idx="435">
                  <c:v>4.0000000000000216E-2</c:v>
                </c:pt>
                <c:pt idx="436">
                  <c:v>-0.25999999999999995</c:v>
                </c:pt>
                <c:pt idx="437">
                  <c:v>-0.25999999999999995</c:v>
                </c:pt>
                <c:pt idx="438">
                  <c:v>-0.27999999999999992</c:v>
                </c:pt>
                <c:pt idx="439">
                  <c:v>-0.49999999999999983</c:v>
                </c:pt>
                <c:pt idx="440">
                  <c:v>-0.69999999999999984</c:v>
                </c:pt>
                <c:pt idx="441">
                  <c:v>-0.65999999999999981</c:v>
                </c:pt>
                <c:pt idx="442">
                  <c:v>-1.1800000000000002</c:v>
                </c:pt>
                <c:pt idx="443">
                  <c:v>-1.2400000000000002</c:v>
                </c:pt>
                <c:pt idx="444">
                  <c:v>-0.92000000000000026</c:v>
                </c:pt>
                <c:pt idx="445">
                  <c:v>-1.0000000000000004</c:v>
                </c:pt>
                <c:pt idx="446">
                  <c:v>-1.1400000000000001</c:v>
                </c:pt>
                <c:pt idx="447">
                  <c:v>-0.61999999999999988</c:v>
                </c:pt>
                <c:pt idx="448">
                  <c:v>-5.999999999999979E-2</c:v>
                </c:pt>
                <c:pt idx="449">
                  <c:v>-0.11999999999999993</c:v>
                </c:pt>
                <c:pt idx="450">
                  <c:v>-0.28000000000000008</c:v>
                </c:pt>
                <c:pt idx="451">
                  <c:v>-0.36000000000000015</c:v>
                </c:pt>
                <c:pt idx="452">
                  <c:v>-0.48000000000000009</c:v>
                </c:pt>
                <c:pt idx="453">
                  <c:v>-1.2000000000000004</c:v>
                </c:pt>
                <c:pt idx="454">
                  <c:v>-1.2000000000000004</c:v>
                </c:pt>
                <c:pt idx="455">
                  <c:v>-0.88000000000000012</c:v>
                </c:pt>
                <c:pt idx="456">
                  <c:v>-0.75999999999999979</c:v>
                </c:pt>
                <c:pt idx="457">
                  <c:v>-0.93999999999999984</c:v>
                </c:pt>
                <c:pt idx="458">
                  <c:v>-0.39999999999999963</c:v>
                </c:pt>
                <c:pt idx="459">
                  <c:v>-0.35999999999999943</c:v>
                </c:pt>
                <c:pt idx="460">
                  <c:v>-0.41999999999999921</c:v>
                </c:pt>
                <c:pt idx="461">
                  <c:v>-0.39999999999999963</c:v>
                </c:pt>
                <c:pt idx="462">
                  <c:v>-0.15999999999999978</c:v>
                </c:pt>
                <c:pt idx="463">
                  <c:v>-0.55999999999999983</c:v>
                </c:pt>
                <c:pt idx="464">
                  <c:v>-0.6</c:v>
                </c:pt>
                <c:pt idx="465">
                  <c:v>-1.0800000000000003</c:v>
                </c:pt>
                <c:pt idx="466">
                  <c:v>-1.18</c:v>
                </c:pt>
                <c:pt idx="467">
                  <c:v>-1.3199999999999998</c:v>
                </c:pt>
                <c:pt idx="468">
                  <c:v>-0.99999999999999978</c:v>
                </c:pt>
                <c:pt idx="469">
                  <c:v>-0.93999999999999972</c:v>
                </c:pt>
                <c:pt idx="470">
                  <c:v>-0.53999999999999981</c:v>
                </c:pt>
                <c:pt idx="471">
                  <c:v>-0.41999999999999993</c:v>
                </c:pt>
                <c:pt idx="472">
                  <c:v>-0.32000000000000028</c:v>
                </c:pt>
                <c:pt idx="473">
                  <c:v>-0.22000000000000028</c:v>
                </c:pt>
                <c:pt idx="474">
                  <c:v>-0.32000000000000028</c:v>
                </c:pt>
                <c:pt idx="475">
                  <c:v>-0.72000000000000031</c:v>
                </c:pt>
                <c:pt idx="476">
                  <c:v>-1.2200000000000002</c:v>
                </c:pt>
                <c:pt idx="477">
                  <c:v>-1.08</c:v>
                </c:pt>
                <c:pt idx="478">
                  <c:v>-1.28</c:v>
                </c:pt>
                <c:pt idx="479">
                  <c:v>-1.1000000000000001</c:v>
                </c:pt>
                <c:pt idx="480">
                  <c:v>-1.1599999999999997</c:v>
                </c:pt>
                <c:pt idx="481">
                  <c:v>-0.53999999999999981</c:v>
                </c:pt>
                <c:pt idx="482">
                  <c:v>-0.4</c:v>
                </c:pt>
                <c:pt idx="483">
                  <c:v>-0.67999999999999994</c:v>
                </c:pt>
                <c:pt idx="484">
                  <c:v>-0.91999999999999971</c:v>
                </c:pt>
                <c:pt idx="485">
                  <c:v>-0.72000000000000008</c:v>
                </c:pt>
                <c:pt idx="486">
                  <c:v>-0.76000000000000034</c:v>
                </c:pt>
                <c:pt idx="487">
                  <c:v>-1.2000000000000002</c:v>
                </c:pt>
                <c:pt idx="488">
                  <c:v>-0.66000000000000048</c:v>
                </c:pt>
                <c:pt idx="489">
                  <c:v>-8.8817841970012523E-16</c:v>
                </c:pt>
                <c:pt idx="490">
                  <c:v>0.55999999999999961</c:v>
                </c:pt>
                <c:pt idx="491">
                  <c:v>0.47999999999999954</c:v>
                </c:pt>
                <c:pt idx="492">
                  <c:v>0.29999999999999966</c:v>
                </c:pt>
                <c:pt idx="493">
                  <c:v>-0.20000000000000034</c:v>
                </c:pt>
                <c:pt idx="494">
                  <c:v>-0.80000000000000016</c:v>
                </c:pt>
                <c:pt idx="495">
                  <c:v>-1.1200000000000006</c:v>
                </c:pt>
                <c:pt idx="496">
                  <c:v>-1.1000000000000001</c:v>
                </c:pt>
                <c:pt idx="497">
                  <c:v>-1.1400000000000001</c:v>
                </c:pt>
                <c:pt idx="498">
                  <c:v>-0.58000000000000007</c:v>
                </c:pt>
                <c:pt idx="499">
                  <c:v>-0.4599999999999998</c:v>
                </c:pt>
                <c:pt idx="500">
                  <c:v>-0.31999999999999956</c:v>
                </c:pt>
                <c:pt idx="501">
                  <c:v>2.0000000000000285E-2</c:v>
                </c:pt>
                <c:pt idx="502">
                  <c:v>0.46000000000000013</c:v>
                </c:pt>
                <c:pt idx="503">
                  <c:v>-1.9999999999999928E-2</c:v>
                </c:pt>
                <c:pt idx="504">
                  <c:v>-6.0000000000000497E-2</c:v>
                </c:pt>
                <c:pt idx="505">
                  <c:v>-0.34000000000000058</c:v>
                </c:pt>
                <c:pt idx="506">
                  <c:v>-0.60000000000000031</c:v>
                </c:pt>
                <c:pt idx="507">
                  <c:v>-0.30000000000000038</c:v>
                </c:pt>
                <c:pt idx="508">
                  <c:v>0.11999999999999958</c:v>
                </c:pt>
                <c:pt idx="509">
                  <c:v>0.23999999999999985</c:v>
                </c:pt>
                <c:pt idx="510">
                  <c:v>7.999999999999971E-2</c:v>
                </c:pt>
                <c:pt idx="511">
                  <c:v>0.11999999999999958</c:v>
                </c:pt>
                <c:pt idx="512">
                  <c:v>-0.18000000000000044</c:v>
                </c:pt>
                <c:pt idx="513">
                  <c:v>-0.34000000000000019</c:v>
                </c:pt>
                <c:pt idx="514">
                  <c:v>-0.76000000000000012</c:v>
                </c:pt>
                <c:pt idx="515">
                  <c:v>-0.68</c:v>
                </c:pt>
                <c:pt idx="516">
                  <c:v>-0.66000000000000014</c:v>
                </c:pt>
                <c:pt idx="517">
                  <c:v>-0.73999999999999988</c:v>
                </c:pt>
                <c:pt idx="518">
                  <c:v>-0.6399999999999999</c:v>
                </c:pt>
                <c:pt idx="519">
                  <c:v>-0.67999999999999972</c:v>
                </c:pt>
                <c:pt idx="520">
                  <c:v>-0.21999999999999958</c:v>
                </c:pt>
                <c:pt idx="521">
                  <c:v>-0.21999999999999922</c:v>
                </c:pt>
                <c:pt idx="522">
                  <c:v>-0.13999999999999915</c:v>
                </c:pt>
                <c:pt idx="523">
                  <c:v>-0.37999999999999901</c:v>
                </c:pt>
                <c:pt idx="524">
                  <c:v>-7.9999999999999363E-2</c:v>
                </c:pt>
                <c:pt idx="525">
                  <c:v>-0.31999999999999956</c:v>
                </c:pt>
                <c:pt idx="526">
                  <c:v>-0.55999999999999983</c:v>
                </c:pt>
                <c:pt idx="527">
                  <c:v>-0.6399999999999999</c:v>
                </c:pt>
                <c:pt idx="528">
                  <c:v>-0.75999999999999979</c:v>
                </c:pt>
                <c:pt idx="529">
                  <c:v>-1.3799999999999997</c:v>
                </c:pt>
                <c:pt idx="530">
                  <c:v>-1.7199999999999995</c:v>
                </c:pt>
                <c:pt idx="531">
                  <c:v>-1.9599999999999995</c:v>
                </c:pt>
                <c:pt idx="532">
                  <c:v>-2.1399999999999997</c:v>
                </c:pt>
                <c:pt idx="533">
                  <c:v>-2.1599999999999997</c:v>
                </c:pt>
                <c:pt idx="534">
                  <c:v>-1.4599999999999995</c:v>
                </c:pt>
                <c:pt idx="535">
                  <c:v>-1.4799999999999993</c:v>
                </c:pt>
                <c:pt idx="536">
                  <c:v>-1.0999999999999996</c:v>
                </c:pt>
                <c:pt idx="537">
                  <c:v>-0.82</c:v>
                </c:pt>
                <c:pt idx="538">
                  <c:v>-0.73999999999999988</c:v>
                </c:pt>
                <c:pt idx="539">
                  <c:v>-1.02</c:v>
                </c:pt>
                <c:pt idx="540">
                  <c:v>-0.76000000000000012</c:v>
                </c:pt>
                <c:pt idx="541">
                  <c:v>-0.8600000000000001</c:v>
                </c:pt>
                <c:pt idx="542">
                  <c:v>-0.9</c:v>
                </c:pt>
                <c:pt idx="543">
                  <c:v>-0.8600000000000001</c:v>
                </c:pt>
                <c:pt idx="544">
                  <c:v>-0.80000000000000038</c:v>
                </c:pt>
                <c:pt idx="545">
                  <c:v>-0.8600000000000001</c:v>
                </c:pt>
                <c:pt idx="546">
                  <c:v>-1.1800000000000002</c:v>
                </c:pt>
                <c:pt idx="547">
                  <c:v>-1.1000000000000003</c:v>
                </c:pt>
                <c:pt idx="548">
                  <c:v>-0.78</c:v>
                </c:pt>
                <c:pt idx="549">
                  <c:v>-0.23999999999999985</c:v>
                </c:pt>
                <c:pt idx="550">
                  <c:v>0.31999999999999995</c:v>
                </c:pt>
                <c:pt idx="551">
                  <c:v>0.8</c:v>
                </c:pt>
                <c:pt idx="552">
                  <c:v>0.60000000000000031</c:v>
                </c:pt>
                <c:pt idx="553">
                  <c:v>-0.23999999999999985</c:v>
                </c:pt>
                <c:pt idx="554">
                  <c:v>-0.93999999999999984</c:v>
                </c:pt>
                <c:pt idx="555">
                  <c:v>-0.85999999999999976</c:v>
                </c:pt>
                <c:pt idx="556">
                  <c:v>-0.48000000000000009</c:v>
                </c:pt>
                <c:pt idx="557">
                  <c:v>-0.1</c:v>
                </c:pt>
                <c:pt idx="558">
                  <c:v>0.80000000000000038</c:v>
                </c:pt>
                <c:pt idx="559">
                  <c:v>1.1000000000000001</c:v>
                </c:pt>
                <c:pt idx="560">
                  <c:v>0.56000000000000016</c:v>
                </c:pt>
                <c:pt idx="561">
                  <c:v>2.0000000000000285E-2</c:v>
                </c:pt>
                <c:pt idx="562">
                  <c:v>-0.5</c:v>
                </c:pt>
                <c:pt idx="563">
                  <c:v>-0.8</c:v>
                </c:pt>
                <c:pt idx="564">
                  <c:v>-1.06</c:v>
                </c:pt>
                <c:pt idx="565">
                  <c:v>-0.94000000000000061</c:v>
                </c:pt>
                <c:pt idx="566">
                  <c:v>-0.8600000000000001</c:v>
                </c:pt>
                <c:pt idx="567">
                  <c:v>-0.7</c:v>
                </c:pt>
                <c:pt idx="568">
                  <c:v>-1.1200000000000003</c:v>
                </c:pt>
                <c:pt idx="569">
                  <c:v>-1.0399999999999998</c:v>
                </c:pt>
                <c:pt idx="570">
                  <c:v>-1.3999999999999992</c:v>
                </c:pt>
                <c:pt idx="571">
                  <c:v>-1.3199999999999996</c:v>
                </c:pt>
                <c:pt idx="572">
                  <c:v>-1.5799999999999996</c:v>
                </c:pt>
                <c:pt idx="573">
                  <c:v>-1.5399999999999998</c:v>
                </c:pt>
                <c:pt idx="574">
                  <c:v>-1.6199999999999997</c:v>
                </c:pt>
                <c:pt idx="575">
                  <c:v>-1.44</c:v>
                </c:pt>
                <c:pt idx="576">
                  <c:v>-1.8599999999999994</c:v>
                </c:pt>
                <c:pt idx="577">
                  <c:v>-1.9599999999999995</c:v>
                </c:pt>
                <c:pt idx="578">
                  <c:v>-1.7799999999999989</c:v>
                </c:pt>
                <c:pt idx="579">
                  <c:v>-1.6199999999999997</c:v>
                </c:pt>
                <c:pt idx="580">
                  <c:v>-1.9</c:v>
                </c:pt>
                <c:pt idx="581">
                  <c:v>-1.7200000000000011</c:v>
                </c:pt>
                <c:pt idx="582">
                  <c:v>-1.3600000000000008</c:v>
                </c:pt>
                <c:pt idx="583">
                  <c:v>-1.0800000000000012</c:v>
                </c:pt>
                <c:pt idx="584">
                  <c:v>-1.1600000000000008</c:v>
                </c:pt>
                <c:pt idx="585">
                  <c:v>-1.0399999999999998</c:v>
                </c:pt>
                <c:pt idx="586">
                  <c:v>-1.179999999999999</c:v>
                </c:pt>
                <c:pt idx="587">
                  <c:v>-1.0199999999999989</c:v>
                </c:pt>
                <c:pt idx="588">
                  <c:v>-1.0399999999999991</c:v>
                </c:pt>
                <c:pt idx="589">
                  <c:v>-0.89999999999999925</c:v>
                </c:pt>
                <c:pt idx="590">
                  <c:v>-1</c:v>
                </c:pt>
                <c:pt idx="591">
                  <c:v>-1.0400000000000005</c:v>
                </c:pt>
                <c:pt idx="592">
                  <c:v>-1.8400000000000005</c:v>
                </c:pt>
                <c:pt idx="593">
                  <c:v>-3</c:v>
                </c:pt>
                <c:pt idx="594">
                  <c:v>-4.0999999999999996</c:v>
                </c:pt>
                <c:pt idx="595">
                  <c:v>-4.9000000000000004</c:v>
                </c:pt>
                <c:pt idx="596">
                  <c:v>-5.7</c:v>
                </c:pt>
                <c:pt idx="597">
                  <c:v>-6.3</c:v>
                </c:pt>
                <c:pt idx="598">
                  <c:v>-6.3400000000000007</c:v>
                </c:pt>
                <c:pt idx="599">
                  <c:v>-5.9</c:v>
                </c:pt>
                <c:pt idx="600">
                  <c:v>-4.9400000000000004</c:v>
                </c:pt>
                <c:pt idx="601">
                  <c:v>-3.8600000000000003</c:v>
                </c:pt>
                <c:pt idx="602">
                  <c:v>-2.9799999999999995</c:v>
                </c:pt>
                <c:pt idx="603">
                  <c:v>-1.86</c:v>
                </c:pt>
                <c:pt idx="604">
                  <c:v>-0.76000000000000012</c:v>
                </c:pt>
                <c:pt idx="605">
                  <c:v>-0.10000000000000071</c:v>
                </c:pt>
                <c:pt idx="606">
                  <c:v>0.37999999999999901</c:v>
                </c:pt>
                <c:pt idx="607">
                  <c:v>0.59999999999999931</c:v>
                </c:pt>
                <c:pt idx="608">
                  <c:v>0.15999999999999942</c:v>
                </c:pt>
                <c:pt idx="609">
                  <c:v>-0.7</c:v>
                </c:pt>
                <c:pt idx="610">
                  <c:v>-0.85999999999999943</c:v>
                </c:pt>
                <c:pt idx="611">
                  <c:v>-0.95999999999999941</c:v>
                </c:pt>
                <c:pt idx="612">
                  <c:v>-0.75999999999999945</c:v>
                </c:pt>
                <c:pt idx="613">
                  <c:v>-0.53999999999999981</c:v>
                </c:pt>
                <c:pt idx="614">
                  <c:v>-0.4</c:v>
                </c:pt>
                <c:pt idx="615">
                  <c:v>-1.2800000000000005</c:v>
                </c:pt>
                <c:pt idx="616">
                  <c:v>-1.8800000000000003</c:v>
                </c:pt>
                <c:pt idx="617">
                  <c:v>-2</c:v>
                </c:pt>
                <c:pt idx="618">
                  <c:v>-1.8199999999999996</c:v>
                </c:pt>
                <c:pt idx="619">
                  <c:v>-1.64</c:v>
                </c:pt>
                <c:pt idx="620">
                  <c:v>-1.5399999999999991</c:v>
                </c:pt>
                <c:pt idx="621">
                  <c:v>-1.4599999999999986</c:v>
                </c:pt>
                <c:pt idx="622">
                  <c:v>-1.1399999999999992</c:v>
                </c:pt>
                <c:pt idx="623">
                  <c:v>-1.0599999999999987</c:v>
                </c:pt>
                <c:pt idx="624">
                  <c:v>-1.0199999999999982</c:v>
                </c:pt>
                <c:pt idx="625">
                  <c:v>-0.7999999999999986</c:v>
                </c:pt>
                <c:pt idx="626">
                  <c:v>-0.99999999999999933</c:v>
                </c:pt>
                <c:pt idx="627">
                  <c:v>-1.579999999999999</c:v>
                </c:pt>
                <c:pt idx="628">
                  <c:v>-1.7399999999999991</c:v>
                </c:pt>
                <c:pt idx="629">
                  <c:v>-1.8</c:v>
                </c:pt>
                <c:pt idx="630">
                  <c:v>-1.7799999999999998</c:v>
                </c:pt>
                <c:pt idx="631">
                  <c:v>-2.0199999999999996</c:v>
                </c:pt>
                <c:pt idx="632">
                  <c:v>-1.9599999999999995</c:v>
                </c:pt>
                <c:pt idx="633">
                  <c:v>-2.5799999999999996</c:v>
                </c:pt>
                <c:pt idx="634">
                  <c:v>-3.2399999999999998</c:v>
                </c:pt>
                <c:pt idx="635">
                  <c:v>-3.5</c:v>
                </c:pt>
                <c:pt idx="636">
                  <c:v>-3.1799999999999997</c:v>
                </c:pt>
                <c:pt idx="637">
                  <c:v>-2.8400000000000007</c:v>
                </c:pt>
                <c:pt idx="638">
                  <c:v>-2.8000000000000003</c:v>
                </c:pt>
                <c:pt idx="639">
                  <c:v>-2.4999999999999996</c:v>
                </c:pt>
                <c:pt idx="640">
                  <c:v>-2.2799999999999998</c:v>
                </c:pt>
                <c:pt idx="641">
                  <c:v>-2.1599999999999997</c:v>
                </c:pt>
                <c:pt idx="642">
                  <c:v>-2.4399999999999995</c:v>
                </c:pt>
                <c:pt idx="643">
                  <c:v>-1.08</c:v>
                </c:pt>
                <c:pt idx="644">
                  <c:v>-0.21999999999999992</c:v>
                </c:pt>
                <c:pt idx="645">
                  <c:v>-0.17999999999999972</c:v>
                </c:pt>
                <c:pt idx="646">
                  <c:v>-0.29999999999999966</c:v>
                </c:pt>
                <c:pt idx="647">
                  <c:v>-3.9999999999999501E-2</c:v>
                </c:pt>
                <c:pt idx="648">
                  <c:v>-1.0599999999999994</c:v>
                </c:pt>
                <c:pt idx="649">
                  <c:v>-2.04</c:v>
                </c:pt>
                <c:pt idx="650">
                  <c:v>-2.56</c:v>
                </c:pt>
                <c:pt idx="651">
                  <c:v>-2.7</c:v>
                </c:pt>
                <c:pt idx="652">
                  <c:v>-2.4800000000000004</c:v>
                </c:pt>
                <c:pt idx="653">
                  <c:v>-2.2999999999999998</c:v>
                </c:pt>
                <c:pt idx="654">
                  <c:v>-1.6</c:v>
                </c:pt>
                <c:pt idx="655">
                  <c:v>-0.76000000000000012</c:v>
                </c:pt>
                <c:pt idx="656">
                  <c:v>-0.72000000000000031</c:v>
                </c:pt>
                <c:pt idx="657">
                  <c:v>-0.72000000000000031</c:v>
                </c:pt>
                <c:pt idx="658">
                  <c:v>-0.62000000000000099</c:v>
                </c:pt>
                <c:pt idx="659">
                  <c:v>-1.0200000000000009</c:v>
                </c:pt>
                <c:pt idx="660">
                  <c:v>-1.2400000000000013</c:v>
                </c:pt>
                <c:pt idx="661">
                  <c:v>-1.2400000000000013</c:v>
                </c:pt>
                <c:pt idx="662">
                  <c:v>-1.7200000000000011</c:v>
                </c:pt>
                <c:pt idx="663">
                  <c:v>-1.9400000000000006</c:v>
                </c:pt>
                <c:pt idx="664">
                  <c:v>-1.8800000000000003</c:v>
                </c:pt>
                <c:pt idx="665">
                  <c:v>-2.0199999999999996</c:v>
                </c:pt>
                <c:pt idx="666">
                  <c:v>-1.8399999999999992</c:v>
                </c:pt>
                <c:pt idx="667">
                  <c:v>-1.9199999999999988</c:v>
                </c:pt>
                <c:pt idx="668">
                  <c:v>-2.0599999999999987</c:v>
                </c:pt>
                <c:pt idx="669">
                  <c:v>-2.1399999999999992</c:v>
                </c:pt>
                <c:pt idx="670">
                  <c:v>-2.339999999999999</c:v>
                </c:pt>
                <c:pt idx="671">
                  <c:v>-2.5599999999999996</c:v>
                </c:pt>
                <c:pt idx="672">
                  <c:v>-2.34</c:v>
                </c:pt>
                <c:pt idx="673">
                  <c:v>-2.0200000000000005</c:v>
                </c:pt>
                <c:pt idx="674">
                  <c:v>-2.0799999999999996</c:v>
                </c:pt>
                <c:pt idx="675">
                  <c:v>-2.1599999999999997</c:v>
                </c:pt>
                <c:pt idx="676">
                  <c:v>-1.7599999999999998</c:v>
                </c:pt>
                <c:pt idx="677">
                  <c:v>-1.5999999999999996</c:v>
                </c:pt>
                <c:pt idx="678">
                  <c:v>-1.6799999999999993</c:v>
                </c:pt>
                <c:pt idx="679">
                  <c:v>-1.5399999999999996</c:v>
                </c:pt>
                <c:pt idx="680">
                  <c:v>-1.1799999999999997</c:v>
                </c:pt>
                <c:pt idx="681">
                  <c:v>-1.2600000000000002</c:v>
                </c:pt>
                <c:pt idx="682">
                  <c:v>-1.6600000000000001</c:v>
                </c:pt>
                <c:pt idx="683">
                  <c:v>-1.4600000000000002</c:v>
                </c:pt>
                <c:pt idx="684">
                  <c:v>-0.92000000000000026</c:v>
                </c:pt>
                <c:pt idx="685">
                  <c:v>-0.54000000000000059</c:v>
                </c:pt>
                <c:pt idx="686">
                  <c:v>-0.34000000000000058</c:v>
                </c:pt>
                <c:pt idx="687">
                  <c:v>-0.34000000000000058</c:v>
                </c:pt>
                <c:pt idx="688">
                  <c:v>-0.42000000000000026</c:v>
                </c:pt>
                <c:pt idx="689">
                  <c:v>-1.1000000000000001</c:v>
                </c:pt>
                <c:pt idx="690">
                  <c:v>-1.6199999999999997</c:v>
                </c:pt>
                <c:pt idx="691">
                  <c:v>-2.3599999999999994</c:v>
                </c:pt>
                <c:pt idx="692">
                  <c:v>-2.4599999999999995</c:v>
                </c:pt>
                <c:pt idx="693">
                  <c:v>-2.4</c:v>
                </c:pt>
                <c:pt idx="694">
                  <c:v>-2.04</c:v>
                </c:pt>
                <c:pt idx="695">
                  <c:v>-1.8200000000000003</c:v>
                </c:pt>
                <c:pt idx="696">
                  <c:v>-1.3399999999999999</c:v>
                </c:pt>
                <c:pt idx="697">
                  <c:v>-1.4199999999999995</c:v>
                </c:pt>
                <c:pt idx="698">
                  <c:v>-1.5999999999999992</c:v>
                </c:pt>
                <c:pt idx="699">
                  <c:v>-1.6600000000000001</c:v>
                </c:pt>
                <c:pt idx="700">
                  <c:v>-1.64</c:v>
                </c:pt>
                <c:pt idx="701">
                  <c:v>-1.3400000000000005</c:v>
                </c:pt>
                <c:pt idx="702">
                  <c:v>-1.1600000000000008</c:v>
                </c:pt>
                <c:pt idx="703">
                  <c:v>-1.3000000000000014</c:v>
                </c:pt>
                <c:pt idx="704">
                  <c:v>-1.7600000000000009</c:v>
                </c:pt>
                <c:pt idx="705">
                  <c:v>-1.820000000000001</c:v>
                </c:pt>
                <c:pt idx="706">
                  <c:v>-2.5200000000000005</c:v>
                </c:pt>
                <c:pt idx="707">
                  <c:v>-2.3200000000000003</c:v>
                </c:pt>
                <c:pt idx="708">
                  <c:v>-2.6399999999999997</c:v>
                </c:pt>
                <c:pt idx="709">
                  <c:v>-2.4200000000000004</c:v>
                </c:pt>
                <c:pt idx="710">
                  <c:v>-2.6400000000000006</c:v>
                </c:pt>
                <c:pt idx="711">
                  <c:v>-1.6400000000000012</c:v>
                </c:pt>
                <c:pt idx="712">
                  <c:v>-0.80000000000000071</c:v>
                </c:pt>
                <c:pt idx="713">
                  <c:v>0.63999999999999913</c:v>
                </c:pt>
                <c:pt idx="714">
                  <c:v>1.0599999999999994</c:v>
                </c:pt>
                <c:pt idx="715">
                  <c:v>0.83999999999999986</c:v>
                </c:pt>
                <c:pt idx="716">
                  <c:v>-0.46000000000000013</c:v>
                </c:pt>
                <c:pt idx="717">
                  <c:v>-2.7000000000000006</c:v>
                </c:pt>
                <c:pt idx="718">
                  <c:v>-5.62</c:v>
                </c:pt>
                <c:pt idx="719">
                  <c:v>-6.7799999999999994</c:v>
                </c:pt>
                <c:pt idx="720">
                  <c:v>-6.56</c:v>
                </c:pt>
                <c:pt idx="721">
                  <c:v>-4.9800000000000004</c:v>
                </c:pt>
                <c:pt idx="722">
                  <c:v>-2.4800000000000004</c:v>
                </c:pt>
                <c:pt idx="723">
                  <c:v>0.48000000000000009</c:v>
                </c:pt>
                <c:pt idx="724">
                  <c:v>2.5</c:v>
                </c:pt>
                <c:pt idx="725">
                  <c:v>3.5800000000000005</c:v>
                </c:pt>
                <c:pt idx="726">
                  <c:v>2.94</c:v>
                </c:pt>
                <c:pt idx="727">
                  <c:v>1.8000000000000007</c:v>
                </c:pt>
                <c:pt idx="728">
                  <c:v>6.0000000000000143E-2</c:v>
                </c:pt>
                <c:pt idx="729">
                  <c:v>-1.8800000000000003</c:v>
                </c:pt>
                <c:pt idx="730">
                  <c:v>-3.0800000000000005</c:v>
                </c:pt>
                <c:pt idx="731">
                  <c:v>-3.8</c:v>
                </c:pt>
                <c:pt idx="732">
                  <c:v>-4.5000000000000009</c:v>
                </c:pt>
                <c:pt idx="733">
                  <c:v>-4.5600000000000005</c:v>
                </c:pt>
                <c:pt idx="734">
                  <c:v>-3.66</c:v>
                </c:pt>
                <c:pt idx="735">
                  <c:v>-2</c:v>
                </c:pt>
                <c:pt idx="736">
                  <c:v>-0.17999999999999972</c:v>
                </c:pt>
                <c:pt idx="737">
                  <c:v>1.7400000000000007</c:v>
                </c:pt>
                <c:pt idx="738">
                  <c:v>3.04</c:v>
                </c:pt>
                <c:pt idx="739">
                  <c:v>3.0000000000000009</c:v>
                </c:pt>
                <c:pt idx="740">
                  <c:v>1.3600000000000008</c:v>
                </c:pt>
                <c:pt idx="741">
                  <c:v>-0.57999999999999896</c:v>
                </c:pt>
                <c:pt idx="742">
                  <c:v>-2.3599999999999985</c:v>
                </c:pt>
                <c:pt idx="743">
                  <c:v>-3.259999999999998</c:v>
                </c:pt>
                <c:pt idx="744">
                  <c:v>-3.1999999999999993</c:v>
                </c:pt>
                <c:pt idx="745">
                  <c:v>-3.2600000000000002</c:v>
                </c:pt>
                <c:pt idx="746">
                  <c:v>-2.6400000000000006</c:v>
                </c:pt>
                <c:pt idx="747">
                  <c:v>-2.120000000000001</c:v>
                </c:pt>
                <c:pt idx="748">
                  <c:v>-2.16</c:v>
                </c:pt>
                <c:pt idx="749">
                  <c:v>-2.7399999999999998</c:v>
                </c:pt>
                <c:pt idx="750">
                  <c:v>-2.6999999999999993</c:v>
                </c:pt>
                <c:pt idx="751">
                  <c:v>-3.2599999999999989</c:v>
                </c:pt>
                <c:pt idx="752">
                  <c:v>-3.919999999999999</c:v>
                </c:pt>
                <c:pt idx="753">
                  <c:v>-4.0999999999999996</c:v>
                </c:pt>
                <c:pt idx="754">
                  <c:v>-3.78</c:v>
                </c:pt>
                <c:pt idx="755">
                  <c:v>-3.7</c:v>
                </c:pt>
                <c:pt idx="756">
                  <c:v>-4.1400000000000006</c:v>
                </c:pt>
                <c:pt idx="757">
                  <c:v>-4.1400000000000006</c:v>
                </c:pt>
                <c:pt idx="758">
                  <c:v>-3.8400000000000007</c:v>
                </c:pt>
                <c:pt idx="759">
                  <c:v>-3.4000000000000008</c:v>
                </c:pt>
                <c:pt idx="760">
                  <c:v>-3.1400000000000006</c:v>
                </c:pt>
                <c:pt idx="761">
                  <c:v>-2.4800000000000004</c:v>
                </c:pt>
                <c:pt idx="762">
                  <c:v>-2.2200000000000002</c:v>
                </c:pt>
                <c:pt idx="763">
                  <c:v>-2.0400000000000005</c:v>
                </c:pt>
                <c:pt idx="764">
                  <c:v>-3.28</c:v>
                </c:pt>
                <c:pt idx="765">
                  <c:v>-3.9999999999999991</c:v>
                </c:pt>
                <c:pt idx="766">
                  <c:v>-4.1399999999999988</c:v>
                </c:pt>
                <c:pt idx="767">
                  <c:v>-3.7199999999999998</c:v>
                </c:pt>
                <c:pt idx="768">
                  <c:v>-3.8599999999999994</c:v>
                </c:pt>
                <c:pt idx="769">
                  <c:v>-3.5799999999999996</c:v>
                </c:pt>
                <c:pt idx="770">
                  <c:v>-3.94</c:v>
                </c:pt>
                <c:pt idx="771">
                  <c:v>-3.96</c:v>
                </c:pt>
                <c:pt idx="772">
                  <c:v>-3.8600000000000003</c:v>
                </c:pt>
                <c:pt idx="773">
                  <c:v>-3.5</c:v>
                </c:pt>
                <c:pt idx="774">
                  <c:v>-2.9</c:v>
                </c:pt>
                <c:pt idx="775">
                  <c:v>-1.8400000000000005</c:v>
                </c:pt>
                <c:pt idx="776">
                  <c:v>-0.84000000000000052</c:v>
                </c:pt>
                <c:pt idx="777">
                  <c:v>-0.48000000000000043</c:v>
                </c:pt>
                <c:pt idx="778">
                  <c:v>-0.7</c:v>
                </c:pt>
                <c:pt idx="779">
                  <c:v>-0.52000000000000024</c:v>
                </c:pt>
                <c:pt idx="780">
                  <c:v>-0.6</c:v>
                </c:pt>
                <c:pt idx="781">
                  <c:v>-1.4199999999999995</c:v>
                </c:pt>
                <c:pt idx="782">
                  <c:v>-2.1399999999999997</c:v>
                </c:pt>
                <c:pt idx="783">
                  <c:v>-2.1799999999999997</c:v>
                </c:pt>
                <c:pt idx="784">
                  <c:v>-2.2999999999999994</c:v>
                </c:pt>
                <c:pt idx="785">
                  <c:v>-2.1999999999999984</c:v>
                </c:pt>
                <c:pt idx="786">
                  <c:v>-2.0199999999999987</c:v>
                </c:pt>
                <c:pt idx="787">
                  <c:v>-2.0199999999999982</c:v>
                </c:pt>
                <c:pt idx="788">
                  <c:v>-2.2399999999999984</c:v>
                </c:pt>
                <c:pt idx="789">
                  <c:v>-2.4599999999999986</c:v>
                </c:pt>
                <c:pt idx="790">
                  <c:v>-2.5399999999999991</c:v>
                </c:pt>
                <c:pt idx="791">
                  <c:v>-2.5599999999999996</c:v>
                </c:pt>
                <c:pt idx="792">
                  <c:v>-2.7199999999999998</c:v>
                </c:pt>
                <c:pt idx="793">
                  <c:v>-2.84</c:v>
                </c:pt>
                <c:pt idx="794">
                  <c:v>-2.7600000000000002</c:v>
                </c:pt>
                <c:pt idx="795">
                  <c:v>-3.0000000000000009</c:v>
                </c:pt>
                <c:pt idx="796">
                  <c:v>-2.9</c:v>
                </c:pt>
                <c:pt idx="797">
                  <c:v>-2.6</c:v>
                </c:pt>
                <c:pt idx="798">
                  <c:v>-1.9799999999999998</c:v>
                </c:pt>
                <c:pt idx="799">
                  <c:v>-1.7799999999999998</c:v>
                </c:pt>
                <c:pt idx="800">
                  <c:v>-1.5999999999999992</c:v>
                </c:pt>
                <c:pt idx="801">
                  <c:v>-1.56</c:v>
                </c:pt>
                <c:pt idx="802">
                  <c:v>-0.74000000000000055</c:v>
                </c:pt>
                <c:pt idx="803">
                  <c:v>-0.64000000000000123</c:v>
                </c:pt>
                <c:pt idx="804">
                  <c:v>-0.220000000000001</c:v>
                </c:pt>
                <c:pt idx="805">
                  <c:v>-0.18000000000000113</c:v>
                </c:pt>
                <c:pt idx="806">
                  <c:v>-7.1054273576010023E-16</c:v>
                </c:pt>
                <c:pt idx="807">
                  <c:v>-1.2000000000000006</c:v>
                </c:pt>
                <c:pt idx="808">
                  <c:v>-1.64</c:v>
                </c:pt>
                <c:pt idx="809">
                  <c:v>-1.9199999999999995</c:v>
                </c:pt>
                <c:pt idx="810">
                  <c:v>-1.5399999999999998</c:v>
                </c:pt>
                <c:pt idx="811">
                  <c:v>-1.6</c:v>
                </c:pt>
                <c:pt idx="812">
                  <c:v>-0.96000000000000019</c:v>
                </c:pt>
                <c:pt idx="813">
                  <c:v>-0.78000000000000047</c:v>
                </c:pt>
                <c:pt idx="814">
                  <c:v>-0.94000000000000061</c:v>
                </c:pt>
                <c:pt idx="815">
                  <c:v>-1.4200000000000004</c:v>
                </c:pt>
                <c:pt idx="816">
                  <c:v>-1.64</c:v>
                </c:pt>
                <c:pt idx="817">
                  <c:v>-2.2799999999999998</c:v>
                </c:pt>
                <c:pt idx="818">
                  <c:v>-2.2600000000000002</c:v>
                </c:pt>
                <c:pt idx="819">
                  <c:v>-2.4</c:v>
                </c:pt>
                <c:pt idx="820">
                  <c:v>-2.54</c:v>
                </c:pt>
                <c:pt idx="821">
                  <c:v>-2.6000000000000005</c:v>
                </c:pt>
                <c:pt idx="822">
                  <c:v>-1.8400000000000005</c:v>
                </c:pt>
                <c:pt idx="823">
                  <c:v>-1.4800000000000004</c:v>
                </c:pt>
                <c:pt idx="824">
                  <c:v>-1.1600000000000001</c:v>
                </c:pt>
                <c:pt idx="825">
                  <c:v>-0.43999999999999984</c:v>
                </c:pt>
                <c:pt idx="826">
                  <c:v>-5.9999999999999429E-2</c:v>
                </c:pt>
                <c:pt idx="827">
                  <c:v>-0.25999999999999945</c:v>
                </c:pt>
                <c:pt idx="828">
                  <c:v>-0.75999999999999945</c:v>
                </c:pt>
                <c:pt idx="829">
                  <c:v>-1.0400000000000005</c:v>
                </c:pt>
                <c:pt idx="830">
                  <c:v>-1.420000000000001</c:v>
                </c:pt>
                <c:pt idx="831">
                  <c:v>-1.2800000000000005</c:v>
                </c:pt>
                <c:pt idx="832">
                  <c:v>-1.3000000000000007</c:v>
                </c:pt>
                <c:pt idx="833">
                  <c:v>-1.6000000000000008</c:v>
                </c:pt>
                <c:pt idx="834">
                  <c:v>-1.4600000000000002</c:v>
                </c:pt>
                <c:pt idx="835">
                  <c:v>-1.5399999999999998</c:v>
                </c:pt>
                <c:pt idx="836">
                  <c:v>-1.7200000000000002</c:v>
                </c:pt>
                <c:pt idx="837">
                  <c:v>-1.8</c:v>
                </c:pt>
                <c:pt idx="838">
                  <c:v>-1.5199999999999996</c:v>
                </c:pt>
                <c:pt idx="839">
                  <c:v>-1.8399999999999999</c:v>
                </c:pt>
                <c:pt idx="840">
                  <c:v>-1.9799999999999998</c:v>
                </c:pt>
                <c:pt idx="841">
                  <c:v>-2.3199999999999994</c:v>
                </c:pt>
                <c:pt idx="842">
                  <c:v>-2.1799999999999997</c:v>
                </c:pt>
                <c:pt idx="843">
                  <c:v>-2.0200000000000005</c:v>
                </c:pt>
                <c:pt idx="844">
                  <c:v>-2.1799999999999997</c:v>
                </c:pt>
                <c:pt idx="845">
                  <c:v>-2.16</c:v>
                </c:pt>
                <c:pt idx="846">
                  <c:v>-2</c:v>
                </c:pt>
                <c:pt idx="847">
                  <c:v>-2.1399999999999997</c:v>
                </c:pt>
                <c:pt idx="848">
                  <c:v>-2.2199999999999998</c:v>
                </c:pt>
                <c:pt idx="849">
                  <c:v>-1.9</c:v>
                </c:pt>
                <c:pt idx="850">
                  <c:v>-1.9800000000000004</c:v>
                </c:pt>
                <c:pt idx="851">
                  <c:v>-2.120000000000001</c:v>
                </c:pt>
                <c:pt idx="852">
                  <c:v>-2.1400000000000006</c:v>
                </c:pt>
                <c:pt idx="853">
                  <c:v>-2.3200000000000003</c:v>
                </c:pt>
                <c:pt idx="854">
                  <c:v>-2.2399999999999998</c:v>
                </c:pt>
                <c:pt idx="855">
                  <c:v>-1.8199999999999996</c:v>
                </c:pt>
                <c:pt idx="856">
                  <c:v>-1.8399999999999992</c:v>
                </c:pt>
                <c:pt idx="857">
                  <c:v>-1.64</c:v>
                </c:pt>
                <c:pt idx="858">
                  <c:v>-1.2600000000000002</c:v>
                </c:pt>
                <c:pt idx="859">
                  <c:v>-1.1600000000000001</c:v>
                </c:pt>
                <c:pt idx="860">
                  <c:v>-1.3799999999999997</c:v>
                </c:pt>
                <c:pt idx="861">
                  <c:v>-1.2399999999999998</c:v>
                </c:pt>
                <c:pt idx="862">
                  <c:v>-1.2600000000000002</c:v>
                </c:pt>
                <c:pt idx="863">
                  <c:v>-1.64</c:v>
                </c:pt>
                <c:pt idx="864">
                  <c:v>-1.86</c:v>
                </c:pt>
                <c:pt idx="865">
                  <c:v>-1.8399999999999999</c:v>
                </c:pt>
                <c:pt idx="866">
                  <c:v>-1.94</c:v>
                </c:pt>
                <c:pt idx="867">
                  <c:v>-2.1799999999999997</c:v>
                </c:pt>
                <c:pt idx="868">
                  <c:v>-2.0799999999999996</c:v>
                </c:pt>
                <c:pt idx="869">
                  <c:v>-1.7199999999999995</c:v>
                </c:pt>
                <c:pt idx="870">
                  <c:v>-1.7</c:v>
                </c:pt>
                <c:pt idx="871">
                  <c:v>-1.9</c:v>
                </c:pt>
                <c:pt idx="872">
                  <c:v>-2.0799999999999996</c:v>
                </c:pt>
                <c:pt idx="873">
                  <c:v>-2.04</c:v>
                </c:pt>
                <c:pt idx="874">
                  <c:v>-2.54</c:v>
                </c:pt>
                <c:pt idx="875">
                  <c:v>-2.6199999999999997</c:v>
                </c:pt>
                <c:pt idx="876">
                  <c:v>-2.1799999999999993</c:v>
                </c:pt>
                <c:pt idx="877">
                  <c:v>-1.9399999999999991</c:v>
                </c:pt>
                <c:pt idx="878">
                  <c:v>-2.1999999999999993</c:v>
                </c:pt>
                <c:pt idx="879">
                  <c:v>-2.1399999999999997</c:v>
                </c:pt>
                <c:pt idx="880">
                  <c:v>-2.42</c:v>
                </c:pt>
                <c:pt idx="881">
                  <c:v>-2.84</c:v>
                </c:pt>
                <c:pt idx="882">
                  <c:v>-2.82</c:v>
                </c:pt>
                <c:pt idx="883">
                  <c:v>-2.7800000000000002</c:v>
                </c:pt>
                <c:pt idx="884">
                  <c:v>-2.94</c:v>
                </c:pt>
                <c:pt idx="885">
                  <c:v>-2.6599999999999993</c:v>
                </c:pt>
                <c:pt idx="886">
                  <c:v>-2.36</c:v>
                </c:pt>
                <c:pt idx="887">
                  <c:v>-2.46</c:v>
                </c:pt>
                <c:pt idx="888">
                  <c:v>-2.1799999999999997</c:v>
                </c:pt>
                <c:pt idx="889">
                  <c:v>-1.7399999999999998</c:v>
                </c:pt>
                <c:pt idx="890">
                  <c:v>-1.7</c:v>
                </c:pt>
                <c:pt idx="891">
                  <c:v>-1.7799999999999998</c:v>
                </c:pt>
                <c:pt idx="892">
                  <c:v>-1.5999999999999996</c:v>
                </c:pt>
                <c:pt idx="893">
                  <c:v>-1.5599999999999994</c:v>
                </c:pt>
                <c:pt idx="894">
                  <c:v>-1.6199999999999997</c:v>
                </c:pt>
                <c:pt idx="895">
                  <c:v>-1.2799999999999998</c:v>
                </c:pt>
                <c:pt idx="896">
                  <c:v>-1.3999999999999997</c:v>
                </c:pt>
                <c:pt idx="897">
                  <c:v>-1.72</c:v>
                </c:pt>
                <c:pt idx="898">
                  <c:v>-1.8</c:v>
                </c:pt>
                <c:pt idx="899">
                  <c:v>-1.6599999999999997</c:v>
                </c:pt>
                <c:pt idx="900">
                  <c:v>-1.98</c:v>
                </c:pt>
                <c:pt idx="901">
                  <c:v>-1.7400000000000007</c:v>
                </c:pt>
                <c:pt idx="902">
                  <c:v>-1.5400000000000003</c:v>
                </c:pt>
                <c:pt idx="903">
                  <c:v>-1.3800000000000001</c:v>
                </c:pt>
                <c:pt idx="904">
                  <c:v>-1.3200000000000003</c:v>
                </c:pt>
                <c:pt idx="905">
                  <c:v>-1.58</c:v>
                </c:pt>
                <c:pt idx="906">
                  <c:v>-1.58</c:v>
                </c:pt>
                <c:pt idx="907">
                  <c:v>-1.3200000000000003</c:v>
                </c:pt>
                <c:pt idx="908">
                  <c:v>-1.2000000000000006</c:v>
                </c:pt>
                <c:pt idx="909">
                  <c:v>-1.1800000000000008</c:v>
                </c:pt>
                <c:pt idx="910">
                  <c:v>-0.62000000000000066</c:v>
                </c:pt>
                <c:pt idx="911">
                  <c:v>-0.76000000000000045</c:v>
                </c:pt>
                <c:pt idx="912">
                  <c:v>-0.84000000000000052</c:v>
                </c:pt>
                <c:pt idx="913">
                  <c:v>-1.0200000000000002</c:v>
                </c:pt>
                <c:pt idx="914">
                  <c:v>-1.1200000000000003</c:v>
                </c:pt>
                <c:pt idx="915">
                  <c:v>-1.3200000000000003</c:v>
                </c:pt>
                <c:pt idx="916">
                  <c:v>-1.1800000000000002</c:v>
                </c:pt>
                <c:pt idx="917">
                  <c:v>-1.1999999999999997</c:v>
                </c:pt>
                <c:pt idx="918">
                  <c:v>-1.1599999999999997</c:v>
                </c:pt>
                <c:pt idx="919">
                  <c:v>-1.2199999999999995</c:v>
                </c:pt>
                <c:pt idx="920">
                  <c:v>-1.2799999999999998</c:v>
                </c:pt>
                <c:pt idx="921">
                  <c:v>-1.1199999999999997</c:v>
                </c:pt>
                <c:pt idx="922">
                  <c:v>-0.87999999999999967</c:v>
                </c:pt>
                <c:pt idx="923">
                  <c:v>-0.99999999999999967</c:v>
                </c:pt>
                <c:pt idx="924">
                  <c:v>-1.2399999999999998</c:v>
                </c:pt>
                <c:pt idx="925">
                  <c:v>-1.1199999999999999</c:v>
                </c:pt>
                <c:pt idx="926">
                  <c:v>-1.5000000000000004</c:v>
                </c:pt>
                <c:pt idx="927">
                  <c:v>-2.1800000000000006</c:v>
                </c:pt>
                <c:pt idx="928">
                  <c:v>-2.16</c:v>
                </c:pt>
                <c:pt idx="929">
                  <c:v>-2.2199999999999998</c:v>
                </c:pt>
                <c:pt idx="930">
                  <c:v>-2.2599999999999998</c:v>
                </c:pt>
                <c:pt idx="931">
                  <c:v>-2.6199999999999997</c:v>
                </c:pt>
                <c:pt idx="932">
                  <c:v>-2.2399999999999998</c:v>
                </c:pt>
                <c:pt idx="933">
                  <c:v>-2.3199999999999998</c:v>
                </c:pt>
                <c:pt idx="934">
                  <c:v>-2.44</c:v>
                </c:pt>
                <c:pt idx="935">
                  <c:v>-2.4</c:v>
                </c:pt>
                <c:pt idx="936">
                  <c:v>-1.92</c:v>
                </c:pt>
                <c:pt idx="937">
                  <c:v>-1.8999999999999997</c:v>
                </c:pt>
                <c:pt idx="938">
                  <c:v>-1.52</c:v>
                </c:pt>
                <c:pt idx="939">
                  <c:v>-1.1399999999999999</c:v>
                </c:pt>
                <c:pt idx="940">
                  <c:v>-1.1599999999999997</c:v>
                </c:pt>
                <c:pt idx="941">
                  <c:v>-0.78</c:v>
                </c:pt>
                <c:pt idx="942">
                  <c:v>-0.67999999999999972</c:v>
                </c:pt>
                <c:pt idx="943">
                  <c:v>-0.67999999999999938</c:v>
                </c:pt>
                <c:pt idx="944">
                  <c:v>-0.95999999999999941</c:v>
                </c:pt>
                <c:pt idx="945">
                  <c:v>-1.1599999999999997</c:v>
                </c:pt>
                <c:pt idx="946">
                  <c:v>-1.3199999999999992</c:v>
                </c:pt>
                <c:pt idx="947">
                  <c:v>-1.2999999999999996</c:v>
                </c:pt>
                <c:pt idx="948">
                  <c:v>-1.7000000000000004</c:v>
                </c:pt>
                <c:pt idx="949">
                  <c:v>-1.3800000000000003</c:v>
                </c:pt>
                <c:pt idx="950">
                  <c:v>-1.4</c:v>
                </c:pt>
                <c:pt idx="951">
                  <c:v>-1.8400000000000005</c:v>
                </c:pt>
                <c:pt idx="952">
                  <c:v>-1.6400000000000006</c:v>
                </c:pt>
                <c:pt idx="953">
                  <c:v>-1.3399999999999999</c:v>
                </c:pt>
                <c:pt idx="954">
                  <c:v>-1.3200000000000003</c:v>
                </c:pt>
                <c:pt idx="955">
                  <c:v>-1.2200000000000002</c:v>
                </c:pt>
                <c:pt idx="956">
                  <c:v>-0.6399999999999999</c:v>
                </c:pt>
                <c:pt idx="957">
                  <c:v>-0.77999999999999969</c:v>
                </c:pt>
                <c:pt idx="958">
                  <c:v>-0.28000000000000042</c:v>
                </c:pt>
                <c:pt idx="959">
                  <c:v>2.0000000000000285E-2</c:v>
                </c:pt>
                <c:pt idx="960">
                  <c:v>-9.9999999999999284E-2</c:v>
                </c:pt>
                <c:pt idx="961">
                  <c:v>6.0000000000000143E-2</c:v>
                </c:pt>
                <c:pt idx="962">
                  <c:v>1.9999999999999574E-2</c:v>
                </c:pt>
                <c:pt idx="963">
                  <c:v>-0.6399999999999999</c:v>
                </c:pt>
                <c:pt idx="964">
                  <c:v>-1.1799999999999997</c:v>
                </c:pt>
                <c:pt idx="965">
                  <c:v>-1.1000000000000001</c:v>
                </c:pt>
                <c:pt idx="966">
                  <c:v>-1.4999999999999993</c:v>
                </c:pt>
                <c:pt idx="967">
                  <c:v>-1.6599999999999988</c:v>
                </c:pt>
                <c:pt idx="968">
                  <c:v>-1.6199999999999988</c:v>
                </c:pt>
                <c:pt idx="969">
                  <c:v>-1.6999999999999993</c:v>
                </c:pt>
                <c:pt idx="970">
                  <c:v>-1.7199999999999995</c:v>
                </c:pt>
                <c:pt idx="971">
                  <c:v>-1.3400000000000005</c:v>
                </c:pt>
                <c:pt idx="972">
                  <c:v>-1.0200000000000009</c:v>
                </c:pt>
                <c:pt idx="973">
                  <c:v>-1.2000000000000015</c:v>
                </c:pt>
                <c:pt idx="974">
                  <c:v>-1.1800000000000019</c:v>
                </c:pt>
                <c:pt idx="975">
                  <c:v>-1.0600000000000016</c:v>
                </c:pt>
                <c:pt idx="976">
                  <c:v>-1.3400000000000012</c:v>
                </c:pt>
                <c:pt idx="977">
                  <c:v>-1.8600000000000017</c:v>
                </c:pt>
                <c:pt idx="978">
                  <c:v>-1.8400000000000021</c:v>
                </c:pt>
                <c:pt idx="979">
                  <c:v>-1.9400000000000013</c:v>
                </c:pt>
                <c:pt idx="980">
                  <c:v>-2.080000000000001</c:v>
                </c:pt>
                <c:pt idx="981">
                  <c:v>-2.5000000000000009</c:v>
                </c:pt>
                <c:pt idx="982">
                  <c:v>-2.4800000000000004</c:v>
                </c:pt>
                <c:pt idx="983">
                  <c:v>-2.4999999999999991</c:v>
                </c:pt>
                <c:pt idx="984">
                  <c:v>-2.1</c:v>
                </c:pt>
                <c:pt idx="985">
                  <c:v>-2.3400000000000007</c:v>
                </c:pt>
                <c:pt idx="986">
                  <c:v>-2.4800000000000004</c:v>
                </c:pt>
                <c:pt idx="987">
                  <c:v>-2.1800000000000006</c:v>
                </c:pt>
                <c:pt idx="988">
                  <c:v>-2.06</c:v>
                </c:pt>
                <c:pt idx="989">
                  <c:v>-2.3400000000000007</c:v>
                </c:pt>
                <c:pt idx="990">
                  <c:v>-2.0600000000000009</c:v>
                </c:pt>
                <c:pt idx="991">
                  <c:v>-2.1000000000000014</c:v>
                </c:pt>
                <c:pt idx="992">
                  <c:v>-2.2200000000000015</c:v>
                </c:pt>
                <c:pt idx="993">
                  <c:v>-2.300000000000002</c:v>
                </c:pt>
                <c:pt idx="994">
                  <c:v>-2.2400000000000011</c:v>
                </c:pt>
                <c:pt idx="995">
                  <c:v>-2.0800000000000005</c:v>
                </c:pt>
                <c:pt idx="996">
                  <c:v>-1.64</c:v>
                </c:pt>
                <c:pt idx="997">
                  <c:v>-1.4599999999999986</c:v>
                </c:pt>
                <c:pt idx="998">
                  <c:v>-1.0199999999999989</c:v>
                </c:pt>
                <c:pt idx="999">
                  <c:v>-1.0399999999999991</c:v>
                </c:pt>
                <c:pt idx="1000">
                  <c:v>-1.5199999999999989</c:v>
                </c:pt>
                <c:pt idx="1001">
                  <c:v>-1.4999999999999987</c:v>
                </c:pt>
                <c:pt idx="1002">
                  <c:v>-1.7599999999999993</c:v>
                </c:pt>
                <c:pt idx="1003">
                  <c:v>-2.0399999999999991</c:v>
                </c:pt>
                <c:pt idx="1004">
                  <c:v>-1.9999999999999987</c:v>
                </c:pt>
                <c:pt idx="1005">
                  <c:v>-1.4200000000000004</c:v>
                </c:pt>
                <c:pt idx="1006">
                  <c:v>-1.4800000000000011</c:v>
                </c:pt>
                <c:pt idx="1007">
                  <c:v>-1.4600000000000009</c:v>
                </c:pt>
                <c:pt idx="1008">
                  <c:v>-1.6200000000000017</c:v>
                </c:pt>
                <c:pt idx="1009">
                  <c:v>-1.6200000000000017</c:v>
                </c:pt>
                <c:pt idx="1010">
                  <c:v>-2.160000000000001</c:v>
                </c:pt>
                <c:pt idx="1011">
                  <c:v>-2.7800000000000011</c:v>
                </c:pt>
                <c:pt idx="1012">
                  <c:v>-3.0000000000000013</c:v>
                </c:pt>
                <c:pt idx="1013">
                  <c:v>-3.12</c:v>
                </c:pt>
                <c:pt idx="1014">
                  <c:v>-2.4799999999999995</c:v>
                </c:pt>
                <c:pt idx="1015">
                  <c:v>-2.6399999999999992</c:v>
                </c:pt>
                <c:pt idx="1016">
                  <c:v>-1.6599999999999979</c:v>
                </c:pt>
                <c:pt idx="1017">
                  <c:v>-1.0199999999999974</c:v>
                </c:pt>
                <c:pt idx="1018">
                  <c:v>-0.21999999999999745</c:v>
                </c:pt>
                <c:pt idx="1019">
                  <c:v>-0.75999999999999801</c:v>
                </c:pt>
                <c:pt idx="1020">
                  <c:v>-0.43999999999999773</c:v>
                </c:pt>
                <c:pt idx="1021">
                  <c:v>-0.81999999999999884</c:v>
                </c:pt>
                <c:pt idx="1022">
                  <c:v>-1.5999999999999985</c:v>
                </c:pt>
                <c:pt idx="1023">
                  <c:v>-2.5799999999999983</c:v>
                </c:pt>
                <c:pt idx="1024">
                  <c:v>-3.0999999999999988</c:v>
                </c:pt>
                <c:pt idx="1025">
                  <c:v>-3.339999999999999</c:v>
                </c:pt>
                <c:pt idx="1026">
                  <c:v>-3.2999999999999985</c:v>
                </c:pt>
                <c:pt idx="1027">
                  <c:v>-2.4799999999999982</c:v>
                </c:pt>
                <c:pt idx="1028">
                  <c:v>-1.7399999999999991</c:v>
                </c:pt>
                <c:pt idx="1029">
                  <c:v>-1.0399999999999991</c:v>
                </c:pt>
                <c:pt idx="1030">
                  <c:v>-0.33999999999999914</c:v>
                </c:pt>
                <c:pt idx="1031">
                  <c:v>-0.21999999999999886</c:v>
                </c:pt>
                <c:pt idx="1032">
                  <c:v>-0.62000000000000033</c:v>
                </c:pt>
                <c:pt idx="1033">
                  <c:v>-0.92000000000000026</c:v>
                </c:pt>
                <c:pt idx="1034">
                  <c:v>-1.1200000000000003</c:v>
                </c:pt>
                <c:pt idx="1035">
                  <c:v>-1.6400000000000006</c:v>
                </c:pt>
                <c:pt idx="1036">
                  <c:v>-2.1400000000000019</c:v>
                </c:pt>
                <c:pt idx="1037">
                  <c:v>-2.1400000000000019</c:v>
                </c:pt>
                <c:pt idx="1038">
                  <c:v>-2.240000000000002</c:v>
                </c:pt>
                <c:pt idx="1039">
                  <c:v>-2.1800000000000024</c:v>
                </c:pt>
                <c:pt idx="1040">
                  <c:v>-2.1600000000000024</c:v>
                </c:pt>
                <c:pt idx="1041">
                  <c:v>-1.9800000000000011</c:v>
                </c:pt>
                <c:pt idx="1042">
                  <c:v>-2.2800000000000011</c:v>
                </c:pt>
                <c:pt idx="1043">
                  <c:v>-2.3200000000000003</c:v>
                </c:pt>
                <c:pt idx="1044">
                  <c:v>-2.4200000000000004</c:v>
                </c:pt>
                <c:pt idx="1045">
                  <c:v>-2.12</c:v>
                </c:pt>
                <c:pt idx="1046">
                  <c:v>-2.2800000000000011</c:v>
                </c:pt>
                <c:pt idx="1047">
                  <c:v>-2.4800000000000013</c:v>
                </c:pt>
                <c:pt idx="1048">
                  <c:v>-2.4400000000000022</c:v>
                </c:pt>
                <c:pt idx="1049">
                  <c:v>-2.580000000000001</c:v>
                </c:pt>
                <c:pt idx="1050">
                  <c:v>-2.7200000000000015</c:v>
                </c:pt>
                <c:pt idx="1051">
                  <c:v>-2.080000000000001</c:v>
                </c:pt>
                <c:pt idx="1052">
                  <c:v>-1.8600000000000008</c:v>
                </c:pt>
                <c:pt idx="1053">
                  <c:v>-2.3000000000000016</c:v>
                </c:pt>
                <c:pt idx="1054">
                  <c:v>-2.1400000000000019</c:v>
                </c:pt>
                <c:pt idx="1055">
                  <c:v>-2.0200000000000018</c:v>
                </c:pt>
                <c:pt idx="1056">
                  <c:v>-2.580000000000001</c:v>
                </c:pt>
                <c:pt idx="1057">
                  <c:v>-2.3400000000000007</c:v>
                </c:pt>
                <c:pt idx="1058">
                  <c:v>-2.12</c:v>
                </c:pt>
                <c:pt idx="1059">
                  <c:v>-2.3600000000000003</c:v>
                </c:pt>
                <c:pt idx="1060">
                  <c:v>-2.2199999999999998</c:v>
                </c:pt>
                <c:pt idx="1061">
                  <c:v>-2.2400000000000007</c:v>
                </c:pt>
                <c:pt idx="1062">
                  <c:v>-2.1200000000000019</c:v>
                </c:pt>
                <c:pt idx="1063">
                  <c:v>-1.9400000000000019</c:v>
                </c:pt>
                <c:pt idx="1064">
                  <c:v>-1.800000000000002</c:v>
                </c:pt>
                <c:pt idx="1065">
                  <c:v>-2.2400000000000029</c:v>
                </c:pt>
                <c:pt idx="1066">
                  <c:v>-1.8400000000000021</c:v>
                </c:pt>
                <c:pt idx="1067">
                  <c:v>-1.9</c:v>
                </c:pt>
                <c:pt idx="1068">
                  <c:v>-1.8999999999999986</c:v>
                </c:pt>
                <c:pt idx="1069">
                  <c:v>-1.759999999999998</c:v>
                </c:pt>
                <c:pt idx="1070">
                  <c:v>-1.5399999999999978</c:v>
                </c:pt>
                <c:pt idx="1071">
                  <c:v>-1.7999999999999978</c:v>
                </c:pt>
                <c:pt idx="1072">
                  <c:v>-2.0799999999999992</c:v>
                </c:pt>
                <c:pt idx="1073">
                  <c:v>-2.2600000000000002</c:v>
                </c:pt>
                <c:pt idx="1074">
                  <c:v>-2.7000000000000006</c:v>
                </c:pt>
                <c:pt idx="1075">
                  <c:v>-3.06</c:v>
                </c:pt>
                <c:pt idx="1076">
                  <c:v>-2.94</c:v>
                </c:pt>
                <c:pt idx="1077">
                  <c:v>-2.8800000000000003</c:v>
                </c:pt>
                <c:pt idx="1078">
                  <c:v>-2.7399999999999998</c:v>
                </c:pt>
                <c:pt idx="1079">
                  <c:v>-2.4599999999999995</c:v>
                </c:pt>
                <c:pt idx="1080">
                  <c:v>-2.0799999999999996</c:v>
                </c:pt>
                <c:pt idx="1081">
                  <c:v>-1.8800000000000003</c:v>
                </c:pt>
                <c:pt idx="1082">
                  <c:v>-1.8200000000000003</c:v>
                </c:pt>
                <c:pt idx="1083">
                  <c:v>-1.9000000000000015</c:v>
                </c:pt>
                <c:pt idx="1084">
                  <c:v>-2.0800000000000018</c:v>
                </c:pt>
                <c:pt idx="1085">
                  <c:v>-2.4800000000000018</c:v>
                </c:pt>
                <c:pt idx="1086">
                  <c:v>-2.4200000000000008</c:v>
                </c:pt>
                <c:pt idx="1087">
                  <c:v>-2.4000000000000008</c:v>
                </c:pt>
                <c:pt idx="1088">
                  <c:v>-2.0200000000000005</c:v>
                </c:pt>
                <c:pt idx="1089">
                  <c:v>-1.6799999999999997</c:v>
                </c:pt>
                <c:pt idx="1090">
                  <c:v>-1.3</c:v>
                </c:pt>
                <c:pt idx="1091">
                  <c:v>-1.3400000000000005</c:v>
                </c:pt>
                <c:pt idx="1092">
                  <c:v>-1.2200000000000002</c:v>
                </c:pt>
                <c:pt idx="1093">
                  <c:v>-1.4799999999999998</c:v>
                </c:pt>
                <c:pt idx="1094">
                  <c:v>-1.4600000000000002</c:v>
                </c:pt>
                <c:pt idx="1095">
                  <c:v>-1.3800000000000003</c:v>
                </c:pt>
                <c:pt idx="1096">
                  <c:v>-1.4200000000000004</c:v>
                </c:pt>
                <c:pt idx="1097">
                  <c:v>-1.2800000000000005</c:v>
                </c:pt>
                <c:pt idx="1098">
                  <c:v>-0.8600000000000001</c:v>
                </c:pt>
                <c:pt idx="1099">
                  <c:v>-1.0399999999999998</c:v>
                </c:pt>
                <c:pt idx="1100">
                  <c:v>-1.2</c:v>
                </c:pt>
                <c:pt idx="1101">
                  <c:v>-1.3200000000000003</c:v>
                </c:pt>
                <c:pt idx="1102">
                  <c:v>-1.1400000000000006</c:v>
                </c:pt>
                <c:pt idx="1103">
                  <c:v>-1.1800000000000019</c:v>
                </c:pt>
                <c:pt idx="1104">
                  <c:v>-1.2600000000000022</c:v>
                </c:pt>
                <c:pt idx="1105">
                  <c:v>-1.300000000000002</c:v>
                </c:pt>
                <c:pt idx="1106">
                  <c:v>-1.2200000000000017</c:v>
                </c:pt>
                <c:pt idx="1107">
                  <c:v>-1.3600000000000008</c:v>
                </c:pt>
                <c:pt idx="1108">
                  <c:v>-1.4600000000000009</c:v>
                </c:pt>
                <c:pt idx="1109">
                  <c:v>-1.0800000000000012</c:v>
                </c:pt>
                <c:pt idx="1110">
                  <c:v>-1.0600000000000009</c:v>
                </c:pt>
                <c:pt idx="1111">
                  <c:v>-1.2200000000000017</c:v>
                </c:pt>
                <c:pt idx="1112">
                  <c:v>-1.3400000000000021</c:v>
                </c:pt>
                <c:pt idx="1113">
                  <c:v>-1.4600000000000009</c:v>
                </c:pt>
                <c:pt idx="1114">
                  <c:v>-1.6</c:v>
                </c:pt>
                <c:pt idx="1115">
                  <c:v>-1.5800000000000012</c:v>
                </c:pt>
                <c:pt idx="1116">
                  <c:v>-1.0799999999999996</c:v>
                </c:pt>
                <c:pt idx="1117">
                  <c:v>-0.8</c:v>
                </c:pt>
                <c:pt idx="1118">
                  <c:v>-0.85999999999999943</c:v>
                </c:pt>
                <c:pt idx="1119">
                  <c:v>-0.84000000000000052</c:v>
                </c:pt>
                <c:pt idx="1120">
                  <c:v>-0.75999999999999945</c:v>
                </c:pt>
                <c:pt idx="1121">
                  <c:v>-1.3</c:v>
                </c:pt>
                <c:pt idx="1122">
                  <c:v>-1.5</c:v>
                </c:pt>
                <c:pt idx="1123">
                  <c:v>-1.7200000000000002</c:v>
                </c:pt>
                <c:pt idx="1124">
                  <c:v>-1.9599999999999995</c:v>
                </c:pt>
                <c:pt idx="1125">
                  <c:v>-2.1199999999999988</c:v>
                </c:pt>
                <c:pt idx="1126">
                  <c:v>-2.1</c:v>
                </c:pt>
                <c:pt idx="1127">
                  <c:v>-2.38</c:v>
                </c:pt>
                <c:pt idx="1128">
                  <c:v>-2.62</c:v>
                </c:pt>
                <c:pt idx="1129">
                  <c:v>-2.78</c:v>
                </c:pt>
                <c:pt idx="1130">
                  <c:v>-2.6400000000000006</c:v>
                </c:pt>
                <c:pt idx="1131">
                  <c:v>-2.6399999999999992</c:v>
                </c:pt>
                <c:pt idx="1132">
                  <c:v>-2.5399999999999991</c:v>
                </c:pt>
                <c:pt idx="1133">
                  <c:v>-2.0799999999999983</c:v>
                </c:pt>
                <c:pt idx="1134">
                  <c:v>-1.9199999999999988</c:v>
                </c:pt>
                <c:pt idx="1135">
                  <c:v>-1.959999999999998</c:v>
                </c:pt>
                <c:pt idx="1136">
                  <c:v>-1.9399999999999977</c:v>
                </c:pt>
                <c:pt idx="1137">
                  <c:v>-1.7999999999999972</c:v>
                </c:pt>
                <c:pt idx="1138">
                  <c:v>-1.819999999999999</c:v>
                </c:pt>
                <c:pt idx="1139">
                  <c:v>-1.8399999999999992</c:v>
                </c:pt>
                <c:pt idx="1140">
                  <c:v>-1.7200000000000002</c:v>
                </c:pt>
                <c:pt idx="1141">
                  <c:v>-1.6200000000000017</c:v>
                </c:pt>
                <c:pt idx="1142">
                  <c:v>-1.4400000000000035</c:v>
                </c:pt>
                <c:pt idx="1143">
                  <c:v>-1.4800000000000026</c:v>
                </c:pt>
                <c:pt idx="1144">
                  <c:v>-1.5000000000000029</c:v>
                </c:pt>
                <c:pt idx="1145">
                  <c:v>-1.6000000000000014</c:v>
                </c:pt>
                <c:pt idx="1146">
                  <c:v>-1.8600000000000008</c:v>
                </c:pt>
                <c:pt idx="1147">
                  <c:v>-2.4</c:v>
                </c:pt>
                <c:pt idx="1148">
                  <c:v>-2.4200000000000004</c:v>
                </c:pt>
                <c:pt idx="1149">
                  <c:v>-2.3599999999999994</c:v>
                </c:pt>
                <c:pt idx="1150">
                  <c:v>-2.6799999999999997</c:v>
                </c:pt>
                <c:pt idx="1151">
                  <c:v>-2.819999999999999</c:v>
                </c:pt>
                <c:pt idx="1152">
                  <c:v>-2.5199999999999987</c:v>
                </c:pt>
                <c:pt idx="1153">
                  <c:v>-2.3199999999999976</c:v>
                </c:pt>
                <c:pt idx="1154">
                  <c:v>-2.1599999999999979</c:v>
                </c:pt>
                <c:pt idx="1155">
                  <c:v>-1.9799999999999982</c:v>
                </c:pt>
                <c:pt idx="1156">
                  <c:v>-1.5199999999999989</c:v>
                </c:pt>
                <c:pt idx="1157">
                  <c:v>-1.6199999999999988</c:v>
                </c:pt>
                <c:pt idx="1158">
                  <c:v>-1.7599999999999993</c:v>
                </c:pt>
                <c:pt idx="1159">
                  <c:v>-1.8799999999999983</c:v>
                </c:pt>
                <c:pt idx="1160">
                  <c:v>-2.0599999999999978</c:v>
                </c:pt>
                <c:pt idx="1161">
                  <c:v>-2.2199999999999989</c:v>
                </c:pt>
                <c:pt idx="1162">
                  <c:v>-2.1999999999999984</c:v>
                </c:pt>
                <c:pt idx="1163">
                  <c:v>-1.8799999999999997</c:v>
                </c:pt>
                <c:pt idx="1164">
                  <c:v>-1.7</c:v>
                </c:pt>
                <c:pt idx="1165">
                  <c:v>-1.7400000000000007</c:v>
                </c:pt>
                <c:pt idx="1166">
                  <c:v>-1.6599999999999995</c:v>
                </c:pt>
                <c:pt idx="1167">
                  <c:v>-1.5399999999999991</c:v>
                </c:pt>
                <c:pt idx="1168">
                  <c:v>-2.0199999999999987</c:v>
                </c:pt>
                <c:pt idx="1169">
                  <c:v>-2.0399999999999991</c:v>
                </c:pt>
                <c:pt idx="1170">
                  <c:v>-2.0599999999999978</c:v>
                </c:pt>
                <c:pt idx="1171">
                  <c:v>-2.2999999999999985</c:v>
                </c:pt>
                <c:pt idx="1172">
                  <c:v>-2.6399999999999992</c:v>
                </c:pt>
                <c:pt idx="1173">
                  <c:v>-2.7199999999999989</c:v>
                </c:pt>
                <c:pt idx="1174">
                  <c:v>-3.1199999999999988</c:v>
                </c:pt>
                <c:pt idx="1175">
                  <c:v>-3.38</c:v>
                </c:pt>
                <c:pt idx="1176">
                  <c:v>-3.2599999999999993</c:v>
                </c:pt>
                <c:pt idx="1177">
                  <c:v>-3.5</c:v>
                </c:pt>
                <c:pt idx="1178">
                  <c:v>-3.4400000000000004</c:v>
                </c:pt>
                <c:pt idx="1179">
                  <c:v>-3.5200000000000009</c:v>
                </c:pt>
                <c:pt idx="1180">
                  <c:v>-3.180000000000001</c:v>
                </c:pt>
                <c:pt idx="1181">
                  <c:v>-3.660000000000001</c:v>
                </c:pt>
                <c:pt idx="1182">
                  <c:v>-3.4200000000000004</c:v>
                </c:pt>
                <c:pt idx="1183">
                  <c:v>-3.7199999999999998</c:v>
                </c:pt>
                <c:pt idx="1184">
                  <c:v>-3.6599999999999993</c:v>
                </c:pt>
                <c:pt idx="1185">
                  <c:v>-3.9799999999999995</c:v>
                </c:pt>
                <c:pt idx="1186">
                  <c:v>-3.9400000000000004</c:v>
                </c:pt>
                <c:pt idx="1187">
                  <c:v>-4.2200000000000006</c:v>
                </c:pt>
                <c:pt idx="1188">
                  <c:v>-3.9800000000000004</c:v>
                </c:pt>
                <c:pt idx="1189">
                  <c:v>-3.9</c:v>
                </c:pt>
                <c:pt idx="1190">
                  <c:v>-3.54</c:v>
                </c:pt>
                <c:pt idx="1191">
                  <c:v>-3.0999999999999992</c:v>
                </c:pt>
                <c:pt idx="1192">
                  <c:v>-2.6199999999999997</c:v>
                </c:pt>
                <c:pt idx="1193">
                  <c:v>-2.7</c:v>
                </c:pt>
                <c:pt idx="1194">
                  <c:v>-2.4200000000000004</c:v>
                </c:pt>
                <c:pt idx="1195">
                  <c:v>-2.2600000000000002</c:v>
                </c:pt>
                <c:pt idx="1196">
                  <c:v>-2.3600000000000003</c:v>
                </c:pt>
                <c:pt idx="1197">
                  <c:v>-2.34</c:v>
                </c:pt>
                <c:pt idx="1198">
                  <c:v>-1.9199999999999988</c:v>
                </c:pt>
                <c:pt idx="1199">
                  <c:v>-2.0999999999999992</c:v>
                </c:pt>
                <c:pt idx="1200">
                  <c:v>-2.1799999999999997</c:v>
                </c:pt>
                <c:pt idx="1201">
                  <c:v>-2.06</c:v>
                </c:pt>
                <c:pt idx="1202">
                  <c:v>-2.120000000000001</c:v>
                </c:pt>
                <c:pt idx="1203">
                  <c:v>-2.3400000000000016</c:v>
                </c:pt>
                <c:pt idx="1204">
                  <c:v>-2.2400000000000011</c:v>
                </c:pt>
                <c:pt idx="1205">
                  <c:v>-1.8000000000000012</c:v>
                </c:pt>
                <c:pt idx="1206">
                  <c:v>-1.6200000000000006</c:v>
                </c:pt>
                <c:pt idx="1207">
                  <c:v>-1.3399999999999994</c:v>
                </c:pt>
                <c:pt idx="1208">
                  <c:v>-1.0399999999999998</c:v>
                </c:pt>
                <c:pt idx="1209">
                  <c:v>-1.2000000000000004</c:v>
                </c:pt>
                <c:pt idx="1210">
                  <c:v>-1.9400000000000002</c:v>
                </c:pt>
                <c:pt idx="1211">
                  <c:v>-2.2000000000000002</c:v>
                </c:pt>
                <c:pt idx="1212">
                  <c:v>-2.5800000000000005</c:v>
                </c:pt>
                <c:pt idx="1213">
                  <c:v>-2.66</c:v>
                </c:pt>
                <c:pt idx="1214">
                  <c:v>-2.4</c:v>
                </c:pt>
                <c:pt idx="1215">
                  <c:v>-2.08</c:v>
                </c:pt>
                <c:pt idx="1216">
                  <c:v>-2.2800000000000002</c:v>
                </c:pt>
                <c:pt idx="1217">
                  <c:v>-2.2800000000000002</c:v>
                </c:pt>
                <c:pt idx="1218">
                  <c:v>-2.3200000000000003</c:v>
                </c:pt>
                <c:pt idx="1219">
                  <c:v>-2.2399999999999998</c:v>
                </c:pt>
                <c:pt idx="1220">
                  <c:v>-1.9600000000000002</c:v>
                </c:pt>
                <c:pt idx="1221">
                  <c:v>-1.3400000000000003</c:v>
                </c:pt>
                <c:pt idx="1222">
                  <c:v>-1.2000000000000004</c:v>
                </c:pt>
                <c:pt idx="1223">
                  <c:v>-1.2000000000000004</c:v>
                </c:pt>
                <c:pt idx="1224">
                  <c:v>-1.0000000000000007</c:v>
                </c:pt>
                <c:pt idx="1225">
                  <c:v>-1.0800000000000005</c:v>
                </c:pt>
                <c:pt idx="1226">
                  <c:v>-1.4600000000000002</c:v>
                </c:pt>
                <c:pt idx="1227">
                  <c:v>-1.4400000000000002</c:v>
                </c:pt>
                <c:pt idx="1228">
                  <c:v>-1.48</c:v>
                </c:pt>
                <c:pt idx="1229">
                  <c:v>-1.7600000000000002</c:v>
                </c:pt>
                <c:pt idx="1230">
                  <c:v>-2.0200000000000005</c:v>
                </c:pt>
                <c:pt idx="1231">
                  <c:v>-2.16</c:v>
                </c:pt>
                <c:pt idx="1232">
                  <c:v>-1.8800000000000001</c:v>
                </c:pt>
                <c:pt idx="1233">
                  <c:v>-1.86</c:v>
                </c:pt>
                <c:pt idx="1234">
                  <c:v>-1.9999999999999996</c:v>
                </c:pt>
                <c:pt idx="1235">
                  <c:v>-1.2399999999999995</c:v>
                </c:pt>
                <c:pt idx="1236">
                  <c:v>-1.2599999999999993</c:v>
                </c:pt>
                <c:pt idx="1237">
                  <c:v>-1.3999999999999997</c:v>
                </c:pt>
                <c:pt idx="1238">
                  <c:v>-1.5799999999999996</c:v>
                </c:pt>
                <c:pt idx="1239">
                  <c:v>-1.44</c:v>
                </c:pt>
                <c:pt idx="1240">
                  <c:v>-2.1</c:v>
                </c:pt>
                <c:pt idx="1241">
                  <c:v>-2</c:v>
                </c:pt>
                <c:pt idx="1242">
                  <c:v>-2.3999999999999995</c:v>
                </c:pt>
                <c:pt idx="1243">
                  <c:v>-2.3199999999999994</c:v>
                </c:pt>
                <c:pt idx="1244">
                  <c:v>-2.3999999999999995</c:v>
                </c:pt>
                <c:pt idx="1245">
                  <c:v>-1.9399999999999995</c:v>
                </c:pt>
                <c:pt idx="1246">
                  <c:v>-1.9199999999999995</c:v>
                </c:pt>
                <c:pt idx="1247">
                  <c:v>-1.6199999999999997</c:v>
                </c:pt>
                <c:pt idx="1248">
                  <c:v>-1.7199999999999995</c:v>
                </c:pt>
                <c:pt idx="1249">
                  <c:v>-1.5399999999999996</c:v>
                </c:pt>
                <c:pt idx="1250">
                  <c:v>-1.7999999999999996</c:v>
                </c:pt>
                <c:pt idx="1251">
                  <c:v>-1.7600000000000002</c:v>
                </c:pt>
                <c:pt idx="1252">
                  <c:v>-1.9600000000000002</c:v>
                </c:pt>
                <c:pt idx="1253">
                  <c:v>-1.6800000000000002</c:v>
                </c:pt>
                <c:pt idx="1254">
                  <c:v>-2.02</c:v>
                </c:pt>
                <c:pt idx="1255">
                  <c:v>-2.1999999999999997</c:v>
                </c:pt>
                <c:pt idx="1256">
                  <c:v>-2.2799999999999994</c:v>
                </c:pt>
                <c:pt idx="1257">
                  <c:v>-2.0199999999999991</c:v>
                </c:pt>
                <c:pt idx="1258">
                  <c:v>-1.8199999999999996</c:v>
                </c:pt>
                <c:pt idx="1259">
                  <c:v>-1.5799999999999996</c:v>
                </c:pt>
                <c:pt idx="1260">
                  <c:v>-1.7799999999999998</c:v>
                </c:pt>
                <c:pt idx="1261">
                  <c:v>-1.6999999999999997</c:v>
                </c:pt>
                <c:pt idx="1262">
                  <c:v>-1.72</c:v>
                </c:pt>
                <c:pt idx="1263">
                  <c:v>-2.04</c:v>
                </c:pt>
                <c:pt idx="1264">
                  <c:v>-2.0999999999999996</c:v>
                </c:pt>
                <c:pt idx="1265">
                  <c:v>-2.0399999999999996</c:v>
                </c:pt>
                <c:pt idx="1266">
                  <c:v>-1.9599999999999997</c:v>
                </c:pt>
                <c:pt idx="1267">
                  <c:v>-2.0599999999999996</c:v>
                </c:pt>
                <c:pt idx="1268">
                  <c:v>-2.0599999999999996</c:v>
                </c:pt>
                <c:pt idx="1269">
                  <c:v>-1.9800000000000004</c:v>
                </c:pt>
                <c:pt idx="1270">
                  <c:v>-1.5000000000000007</c:v>
                </c:pt>
                <c:pt idx="1271">
                  <c:v>-1.4200000000000004</c:v>
                </c:pt>
                <c:pt idx="1272">
                  <c:v>-1.3400000000000003</c:v>
                </c:pt>
                <c:pt idx="1273">
                  <c:v>-1.4200000000000004</c:v>
                </c:pt>
                <c:pt idx="1274">
                  <c:v>-1.1999999999999997</c:v>
                </c:pt>
                <c:pt idx="1275">
                  <c:v>-1.2399999999999995</c:v>
                </c:pt>
                <c:pt idx="1276">
                  <c:v>-1.44</c:v>
                </c:pt>
                <c:pt idx="1277">
                  <c:v>-1.4999999999999996</c:v>
                </c:pt>
                <c:pt idx="1278">
                  <c:v>-1.4199999999999993</c:v>
                </c:pt>
                <c:pt idx="1279">
                  <c:v>-1.5199999999999991</c:v>
                </c:pt>
                <c:pt idx="1280">
                  <c:v>-1.4199999999999993</c:v>
                </c:pt>
                <c:pt idx="1281">
                  <c:v>-1.1399999999999995</c:v>
                </c:pt>
                <c:pt idx="1282">
                  <c:v>-1.52</c:v>
                </c:pt>
                <c:pt idx="1283">
                  <c:v>-1.2200000000000002</c:v>
                </c:pt>
                <c:pt idx="1284">
                  <c:v>-1.0600000000000009</c:v>
                </c:pt>
                <c:pt idx="1285">
                  <c:v>-1.420000000000001</c:v>
                </c:pt>
                <c:pt idx="1286">
                  <c:v>-1.8200000000000003</c:v>
                </c:pt>
                <c:pt idx="1287">
                  <c:v>-1.2600000000000002</c:v>
                </c:pt>
                <c:pt idx="1288">
                  <c:v>-1.5399999999999998</c:v>
                </c:pt>
                <c:pt idx="1289">
                  <c:v>-2.0199999999999996</c:v>
                </c:pt>
                <c:pt idx="1290">
                  <c:v>-1.8199999999999996</c:v>
                </c:pt>
                <c:pt idx="1291">
                  <c:v>-1.5199999999999996</c:v>
                </c:pt>
                <c:pt idx="1292">
                  <c:v>-1.8199999999999996</c:v>
                </c:pt>
                <c:pt idx="1293">
                  <c:v>-1.8</c:v>
                </c:pt>
                <c:pt idx="1294">
                  <c:v>-1.7599999999999998</c:v>
                </c:pt>
                <c:pt idx="1295">
                  <c:v>-2.0399999999999996</c:v>
                </c:pt>
                <c:pt idx="1296">
                  <c:v>-2.36</c:v>
                </c:pt>
                <c:pt idx="1297">
                  <c:v>-2.52</c:v>
                </c:pt>
                <c:pt idx="1298">
                  <c:v>-2.98</c:v>
                </c:pt>
                <c:pt idx="1299">
                  <c:v>-2.8800000000000003</c:v>
                </c:pt>
                <c:pt idx="1300">
                  <c:v>-2.7200000000000006</c:v>
                </c:pt>
                <c:pt idx="1301">
                  <c:v>-2.660000000000001</c:v>
                </c:pt>
                <c:pt idx="1302">
                  <c:v>-2.4800000000000004</c:v>
                </c:pt>
                <c:pt idx="1303">
                  <c:v>-2.2400000000000002</c:v>
                </c:pt>
                <c:pt idx="1304">
                  <c:v>-2.0200000000000005</c:v>
                </c:pt>
                <c:pt idx="1305">
                  <c:v>-2.1800000000000006</c:v>
                </c:pt>
                <c:pt idx="1306">
                  <c:v>-2.08</c:v>
                </c:pt>
                <c:pt idx="1307">
                  <c:v>-1.8800000000000001</c:v>
                </c:pt>
                <c:pt idx="1308">
                  <c:v>-1.8199999999999998</c:v>
                </c:pt>
                <c:pt idx="1309">
                  <c:v>-1.9799999999999998</c:v>
                </c:pt>
                <c:pt idx="1310">
                  <c:v>-2.1999999999999993</c:v>
                </c:pt>
                <c:pt idx="1311">
                  <c:v>-1.9799999999999998</c:v>
                </c:pt>
                <c:pt idx="1312">
                  <c:v>-1.86</c:v>
                </c:pt>
                <c:pt idx="1313">
                  <c:v>-1.6199999999999999</c:v>
                </c:pt>
                <c:pt idx="1314">
                  <c:v>-1.8599999999999999</c:v>
                </c:pt>
                <c:pt idx="1315">
                  <c:v>-1.1799999999999997</c:v>
                </c:pt>
                <c:pt idx="1316">
                  <c:v>-1.0999999999999992</c:v>
                </c:pt>
                <c:pt idx="1317">
                  <c:v>-1.2999999999999989</c:v>
                </c:pt>
                <c:pt idx="1318">
                  <c:v>-1.379999999999999</c:v>
                </c:pt>
                <c:pt idx="1319">
                  <c:v>-0.93999999999999917</c:v>
                </c:pt>
                <c:pt idx="1320">
                  <c:v>-1.0199999999999996</c:v>
                </c:pt>
                <c:pt idx="1321">
                  <c:v>-0.97999999999999976</c:v>
                </c:pt>
                <c:pt idx="1322">
                  <c:v>-0.89999999999999969</c:v>
                </c:pt>
                <c:pt idx="1323">
                  <c:v>-0.75999999999999979</c:v>
                </c:pt>
                <c:pt idx="1324">
                  <c:v>-1.22</c:v>
                </c:pt>
                <c:pt idx="1325">
                  <c:v>-1.3799999999999994</c:v>
                </c:pt>
                <c:pt idx="1326">
                  <c:v>-1.7799999999999994</c:v>
                </c:pt>
                <c:pt idx="1327">
                  <c:v>-1.7199999999999993</c:v>
                </c:pt>
                <c:pt idx="1328">
                  <c:v>-1.6999999999999993</c:v>
                </c:pt>
                <c:pt idx="1329">
                  <c:v>-1.5999999999999992</c:v>
                </c:pt>
                <c:pt idx="1330">
                  <c:v>-1.8800000000000003</c:v>
                </c:pt>
                <c:pt idx="1331">
                  <c:v>-1.7200000000000006</c:v>
                </c:pt>
                <c:pt idx="1332">
                  <c:v>-1.6600000000000013</c:v>
                </c:pt>
                <c:pt idx="1333">
                  <c:v>-2.0000000000000009</c:v>
                </c:pt>
                <c:pt idx="1334">
                  <c:v>-2.0200000000000005</c:v>
                </c:pt>
                <c:pt idx="1335">
                  <c:v>-2.12</c:v>
                </c:pt>
                <c:pt idx="1336">
                  <c:v>-1.8999999999999992</c:v>
                </c:pt>
                <c:pt idx="1337">
                  <c:v>-2.3599999999999994</c:v>
                </c:pt>
                <c:pt idx="1338">
                  <c:v>-2.1199999999999997</c:v>
                </c:pt>
                <c:pt idx="1339">
                  <c:v>-2.0199999999999996</c:v>
                </c:pt>
                <c:pt idx="1340">
                  <c:v>-1.6599999999999995</c:v>
                </c:pt>
                <c:pt idx="1341">
                  <c:v>-2.06</c:v>
                </c:pt>
                <c:pt idx="1342">
                  <c:v>-2.2400000000000002</c:v>
                </c:pt>
                <c:pt idx="1343">
                  <c:v>-2.58</c:v>
                </c:pt>
                <c:pt idx="1344">
                  <c:v>-2.3400000000000003</c:v>
                </c:pt>
                <c:pt idx="1345">
                  <c:v>-2.3200000000000007</c:v>
                </c:pt>
                <c:pt idx="1346">
                  <c:v>-1.7200000000000006</c:v>
                </c:pt>
                <c:pt idx="1347">
                  <c:v>-1.0800000000000005</c:v>
                </c:pt>
                <c:pt idx="1348">
                  <c:v>-0.82000000000000095</c:v>
                </c:pt>
                <c:pt idx="1349">
                  <c:v>-1.1600000000000015</c:v>
                </c:pt>
                <c:pt idx="1350">
                  <c:v>-1.120000000000001</c:v>
                </c:pt>
                <c:pt idx="1351">
                  <c:v>-1.7800000000000005</c:v>
                </c:pt>
                <c:pt idx="1352">
                  <c:v>-1.8400000000000005</c:v>
                </c:pt>
                <c:pt idx="1353">
                  <c:v>-1.4599999999999995</c:v>
                </c:pt>
                <c:pt idx="1354">
                  <c:v>-1.2799999999999989</c:v>
                </c:pt>
                <c:pt idx="1355">
                  <c:v>-1.1999999999999993</c:v>
                </c:pt>
                <c:pt idx="1356">
                  <c:v>-0.7</c:v>
                </c:pt>
                <c:pt idx="1357">
                  <c:v>-0.61999999999999955</c:v>
                </c:pt>
                <c:pt idx="1358">
                  <c:v>-1.0400000000000005</c:v>
                </c:pt>
                <c:pt idx="1359">
                  <c:v>-0.66000000000000081</c:v>
                </c:pt>
                <c:pt idx="1360">
                  <c:v>-0.44000000000000128</c:v>
                </c:pt>
                <c:pt idx="1361">
                  <c:v>-0.24000000000000127</c:v>
                </c:pt>
                <c:pt idx="1362">
                  <c:v>0.1799999999999983</c:v>
                </c:pt>
                <c:pt idx="1363">
                  <c:v>0.6599999999999987</c:v>
                </c:pt>
                <c:pt idx="1364">
                  <c:v>0.73999999999999844</c:v>
                </c:pt>
                <c:pt idx="1365">
                  <c:v>0.57999999999999896</c:v>
                </c:pt>
                <c:pt idx="1366">
                  <c:v>0.6</c:v>
                </c:pt>
                <c:pt idx="1367">
                  <c:v>-0.27999999999999969</c:v>
                </c:pt>
                <c:pt idx="1368">
                  <c:v>-0.62000000000000033</c:v>
                </c:pt>
                <c:pt idx="1369">
                  <c:v>-0.97999999999999976</c:v>
                </c:pt>
                <c:pt idx="1370">
                  <c:v>-1.0400000000000005</c:v>
                </c:pt>
                <c:pt idx="1371">
                  <c:v>-1.6600000000000008</c:v>
                </c:pt>
                <c:pt idx="1372">
                  <c:v>-1.2400000000000007</c:v>
                </c:pt>
                <c:pt idx="1373">
                  <c:v>-1.2399999999999991</c:v>
                </c:pt>
                <c:pt idx="1374">
                  <c:v>-1.0999999999999985</c:v>
                </c:pt>
                <c:pt idx="1375">
                  <c:v>-0.69999999999999718</c:v>
                </c:pt>
                <c:pt idx="1376">
                  <c:v>-0.17999999999999688</c:v>
                </c:pt>
                <c:pt idx="1377">
                  <c:v>-7.9999999999996879E-2</c:v>
                </c:pt>
                <c:pt idx="1378">
                  <c:v>-0.27999999999999831</c:v>
                </c:pt>
                <c:pt idx="1379">
                  <c:v>-0.55999999999999805</c:v>
                </c:pt>
                <c:pt idx="1380">
                  <c:v>-1.319999999999999</c:v>
                </c:pt>
                <c:pt idx="1381">
                  <c:v>-1.7200000000000002</c:v>
                </c:pt>
                <c:pt idx="1382">
                  <c:v>-2.1</c:v>
                </c:pt>
                <c:pt idx="1383">
                  <c:v>-2.0199999999999987</c:v>
                </c:pt>
                <c:pt idx="1384">
                  <c:v>-2.0799999999999996</c:v>
                </c:pt>
                <c:pt idx="1385">
                  <c:v>-1.4599999999999995</c:v>
                </c:pt>
                <c:pt idx="1386">
                  <c:v>-1.1199999999999988</c:v>
                </c:pt>
                <c:pt idx="1387">
                  <c:v>-0.93999999999999917</c:v>
                </c:pt>
                <c:pt idx="1388">
                  <c:v>-1.0199999999999989</c:v>
                </c:pt>
                <c:pt idx="1389">
                  <c:v>-1.0599999999999994</c:v>
                </c:pt>
                <c:pt idx="1390">
                  <c:v>-1.3799999999999997</c:v>
                </c:pt>
                <c:pt idx="1391">
                  <c:v>-1.5999999999999985</c:v>
                </c:pt>
                <c:pt idx="1392">
                  <c:v>-1.5399999999999991</c:v>
                </c:pt>
                <c:pt idx="1393">
                  <c:v>-1.6</c:v>
                </c:pt>
                <c:pt idx="1394">
                  <c:v>-1.4799999999999998</c:v>
                </c:pt>
                <c:pt idx="1395">
                  <c:v>-1.819999999999999</c:v>
                </c:pt>
                <c:pt idx="1396">
                  <c:v>-1.9599999999999995</c:v>
                </c:pt>
                <c:pt idx="1397">
                  <c:v>-2.0199999999999987</c:v>
                </c:pt>
                <c:pt idx="1398">
                  <c:v>-1.7399999999999991</c:v>
                </c:pt>
                <c:pt idx="1399">
                  <c:v>-1.6799999999999997</c:v>
                </c:pt>
                <c:pt idx="1400">
                  <c:v>-1.2000000000000015</c:v>
                </c:pt>
                <c:pt idx="1401">
                  <c:v>-1.1600000000000024</c:v>
                </c:pt>
                <c:pt idx="1402">
                  <c:v>-1.5400000000000034</c:v>
                </c:pt>
                <c:pt idx="1403">
                  <c:v>-1.5200000000000031</c:v>
                </c:pt>
                <c:pt idx="1404">
                  <c:v>-1.6000000000000028</c:v>
                </c:pt>
                <c:pt idx="1405">
                  <c:v>-1.8400000000000021</c:v>
                </c:pt>
                <c:pt idx="1406">
                  <c:v>-1.7800000000000011</c:v>
                </c:pt>
                <c:pt idx="1407">
                  <c:v>-1.4200000000000004</c:v>
                </c:pt>
                <c:pt idx="1408">
                  <c:v>-1.4200000000000004</c:v>
                </c:pt>
                <c:pt idx="1409">
                  <c:v>-1.7399999999999991</c:v>
                </c:pt>
                <c:pt idx="1410">
                  <c:v>-1.6</c:v>
                </c:pt>
                <c:pt idx="1411">
                  <c:v>-1.7200000000000002</c:v>
                </c:pt>
                <c:pt idx="1412">
                  <c:v>-1.4800000000000011</c:v>
                </c:pt>
                <c:pt idx="1413">
                  <c:v>-1.6</c:v>
                </c:pt>
                <c:pt idx="1414">
                  <c:v>-1.5400000000000005</c:v>
                </c:pt>
                <c:pt idx="1415">
                  <c:v>-1.6400000000000006</c:v>
                </c:pt>
                <c:pt idx="1416">
                  <c:v>-1.1799999999999997</c:v>
                </c:pt>
                <c:pt idx="1417">
                  <c:v>-1.5599999999999994</c:v>
                </c:pt>
                <c:pt idx="1418">
                  <c:v>-1.8400000000000005</c:v>
                </c:pt>
                <c:pt idx="1419">
                  <c:v>-1.6000000000000014</c:v>
                </c:pt>
                <c:pt idx="1420">
                  <c:v>-1.9799999999999998</c:v>
                </c:pt>
                <c:pt idx="1421">
                  <c:v>-2.12</c:v>
                </c:pt>
                <c:pt idx="1422">
                  <c:v>-1.9999999999999987</c:v>
                </c:pt>
                <c:pt idx="1423">
                  <c:v>-1.6599999999999979</c:v>
                </c:pt>
                <c:pt idx="1424">
                  <c:v>-1.759999999999998</c:v>
                </c:pt>
                <c:pt idx="1425">
                  <c:v>-1.6399999999999992</c:v>
                </c:pt>
                <c:pt idx="1426">
                  <c:v>-1.7799999999999998</c:v>
                </c:pt>
                <c:pt idx="1427">
                  <c:v>-1.8800000000000012</c:v>
                </c:pt>
                <c:pt idx="1428">
                  <c:v>-1.9800000000000011</c:v>
                </c:pt>
                <c:pt idx="1429">
                  <c:v>-1.9800000000000011</c:v>
                </c:pt>
                <c:pt idx="1430">
                  <c:v>-1.7400000000000007</c:v>
                </c:pt>
                <c:pt idx="1431">
                  <c:v>-1.5</c:v>
                </c:pt>
                <c:pt idx="1432">
                  <c:v>-1.4199999999999988</c:v>
                </c:pt>
                <c:pt idx="1433">
                  <c:v>-1.4599999999999995</c:v>
                </c:pt>
                <c:pt idx="1434">
                  <c:v>-1.1199999999999988</c:v>
                </c:pt>
                <c:pt idx="1435">
                  <c:v>-1.4199999999999988</c:v>
                </c:pt>
                <c:pt idx="1436">
                  <c:v>-1.6399999999999992</c:v>
                </c:pt>
                <c:pt idx="1437">
                  <c:v>-1.3599999999999994</c:v>
                </c:pt>
                <c:pt idx="1438">
                  <c:v>-1.1999999999999986</c:v>
                </c:pt>
                <c:pt idx="1439">
                  <c:v>-1.4399999999999991</c:v>
                </c:pt>
                <c:pt idx="1440">
                  <c:v>-1.1599999999999995</c:v>
                </c:pt>
                <c:pt idx="1441">
                  <c:v>-1.1599999999999995</c:v>
                </c:pt>
                <c:pt idx="1442">
                  <c:v>-1.2599999999999993</c:v>
                </c:pt>
                <c:pt idx="1443">
                  <c:v>-1.3400000000000005</c:v>
                </c:pt>
                <c:pt idx="1444">
                  <c:v>-0.95999999999999941</c:v>
                </c:pt>
                <c:pt idx="1445">
                  <c:v>-0.75999999999999945</c:v>
                </c:pt>
                <c:pt idx="1446">
                  <c:v>-0.84000000000000052</c:v>
                </c:pt>
                <c:pt idx="1447">
                  <c:v>-1.180000000000001</c:v>
                </c:pt>
                <c:pt idx="1448">
                  <c:v>-0.92000000000000026</c:v>
                </c:pt>
                <c:pt idx="1449">
                  <c:v>-1.3</c:v>
                </c:pt>
                <c:pt idx="1450">
                  <c:v>-1.2800000000000011</c:v>
                </c:pt>
                <c:pt idx="1451">
                  <c:v>-0.62000000000000033</c:v>
                </c:pt>
                <c:pt idx="1452">
                  <c:v>-0.33999999999999914</c:v>
                </c:pt>
                <c:pt idx="1453">
                  <c:v>-0.22000000000000028</c:v>
                </c:pt>
                <c:pt idx="1454">
                  <c:v>-0.14000000000000057</c:v>
                </c:pt>
                <c:pt idx="1455">
                  <c:v>2.0000000000000285E-2</c:v>
                </c:pt>
                <c:pt idx="1456">
                  <c:v>-0.45999999999999941</c:v>
                </c:pt>
                <c:pt idx="1457">
                  <c:v>-0.5</c:v>
                </c:pt>
                <c:pt idx="1458">
                  <c:v>-0.37999999999999828</c:v>
                </c:pt>
                <c:pt idx="1459">
                  <c:v>-0.17999999999999972</c:v>
                </c:pt>
                <c:pt idx="1460">
                  <c:v>-0.15999999999999942</c:v>
                </c:pt>
                <c:pt idx="1461">
                  <c:v>-1.9999999999998862E-2</c:v>
                </c:pt>
                <c:pt idx="1462">
                  <c:v>0.28000000000000114</c:v>
                </c:pt>
                <c:pt idx="1463">
                  <c:v>-0.21999999999999886</c:v>
                </c:pt>
                <c:pt idx="1464">
                  <c:v>-0.37999999999999545</c:v>
                </c:pt>
                <c:pt idx="1465">
                  <c:v>-0.3999999999999943</c:v>
                </c:pt>
                <c:pt idx="1466">
                  <c:v>-0.59999999999999432</c:v>
                </c:pt>
                <c:pt idx="1467">
                  <c:v>-0.619999999999996</c:v>
                </c:pt>
                <c:pt idx="1468">
                  <c:v>-0.49999999999999717</c:v>
                </c:pt>
                <c:pt idx="1469">
                  <c:v>4.000000000000057E-2</c:v>
                </c:pt>
                <c:pt idx="1470">
                  <c:v>-0.3</c:v>
                </c:pt>
                <c:pt idx="1471">
                  <c:v>-0.35999999999999943</c:v>
                </c:pt>
                <c:pt idx="1472">
                  <c:v>-0.37999999999999828</c:v>
                </c:pt>
                <c:pt idx="1473">
                  <c:v>-0.57999999999999829</c:v>
                </c:pt>
                <c:pt idx="1474">
                  <c:v>-0.91999999999999882</c:v>
                </c:pt>
                <c:pt idx="1475">
                  <c:v>-0.7</c:v>
                </c:pt>
                <c:pt idx="1476">
                  <c:v>-0.65999999999999948</c:v>
                </c:pt>
                <c:pt idx="1477">
                  <c:v>-0.63999999999999768</c:v>
                </c:pt>
                <c:pt idx="1478">
                  <c:v>-0.51999999999999891</c:v>
                </c:pt>
                <c:pt idx="1479">
                  <c:v>-0.8</c:v>
                </c:pt>
                <c:pt idx="1480">
                  <c:v>-1.2199999999999989</c:v>
                </c:pt>
                <c:pt idx="1481">
                  <c:v>-1.5</c:v>
                </c:pt>
                <c:pt idx="1482">
                  <c:v>-1.9</c:v>
                </c:pt>
                <c:pt idx="1483">
                  <c:v>-2.1399999999999979</c:v>
                </c:pt>
                <c:pt idx="1484">
                  <c:v>-2.2999999999999972</c:v>
                </c:pt>
                <c:pt idx="1485">
                  <c:v>-2.0799999999999956</c:v>
                </c:pt>
                <c:pt idx="1486">
                  <c:v>-2.1799999999999953</c:v>
                </c:pt>
                <c:pt idx="1487">
                  <c:v>-2.1399999999999979</c:v>
                </c:pt>
                <c:pt idx="1488">
                  <c:v>-1.8400000000000005</c:v>
                </c:pt>
                <c:pt idx="1489">
                  <c:v>-1.6999999999999971</c:v>
                </c:pt>
                <c:pt idx="1490">
                  <c:v>-2.1199999999999988</c:v>
                </c:pt>
                <c:pt idx="1491">
                  <c:v>-1.8400000000000005</c:v>
                </c:pt>
                <c:pt idx="1492">
                  <c:v>-1.7400000000000007</c:v>
                </c:pt>
                <c:pt idx="1493">
                  <c:v>-1.6399999999999977</c:v>
                </c:pt>
                <c:pt idx="1494">
                  <c:v>-1.9</c:v>
                </c:pt>
                <c:pt idx="1495">
                  <c:v>-1.6200000000000017</c:v>
                </c:pt>
                <c:pt idx="1496">
                  <c:v>-1.4400000000000006</c:v>
                </c:pt>
                <c:pt idx="1497">
                  <c:v>-1.680000000000001</c:v>
                </c:pt>
                <c:pt idx="1498">
                  <c:v>-1.9000000000000028</c:v>
                </c:pt>
                <c:pt idx="1499">
                  <c:v>-1.6400000000000035</c:v>
                </c:pt>
                <c:pt idx="1500">
                  <c:v>-1.780000000000004</c:v>
                </c:pt>
                <c:pt idx="1501">
                  <c:v>-1.980000000000004</c:v>
                </c:pt>
                <c:pt idx="1502">
                  <c:v>-2.4200000000000017</c:v>
                </c:pt>
                <c:pt idx="1503">
                  <c:v>-2.9800000000000013</c:v>
                </c:pt>
                <c:pt idx="1504">
                  <c:v>-3.0199999999999987</c:v>
                </c:pt>
                <c:pt idx="1505">
                  <c:v>-2.9599999999999995</c:v>
                </c:pt>
                <c:pt idx="1506">
                  <c:v>-3.2799999999999985</c:v>
                </c:pt>
                <c:pt idx="1507">
                  <c:v>-2.9599999999999995</c:v>
                </c:pt>
                <c:pt idx="1508">
                  <c:v>-2.6599999999999993</c:v>
                </c:pt>
                <c:pt idx="1509">
                  <c:v>-3.180000000000001</c:v>
                </c:pt>
                <c:pt idx="1510">
                  <c:v>-3.419999999999999</c:v>
                </c:pt>
                <c:pt idx="1511">
                  <c:v>-3.4</c:v>
                </c:pt>
                <c:pt idx="1512">
                  <c:v>-3.6400000000000006</c:v>
                </c:pt>
                <c:pt idx="1513">
                  <c:v>-3.6200000000000019</c:v>
                </c:pt>
                <c:pt idx="1514">
                  <c:v>-3.1200000000000019</c:v>
                </c:pt>
                <c:pt idx="1515">
                  <c:v>-3.0400000000000005</c:v>
                </c:pt>
                <c:pt idx="1516">
                  <c:v>-3.1000000000000028</c:v>
                </c:pt>
                <c:pt idx="1517">
                  <c:v>-2.9400000000000004</c:v>
                </c:pt>
                <c:pt idx="1518">
                  <c:v>-2.819999999999999</c:v>
                </c:pt>
                <c:pt idx="1519">
                  <c:v>-2.5199999999999987</c:v>
                </c:pt>
                <c:pt idx="1520">
                  <c:v>-2.2799999999999985</c:v>
                </c:pt>
                <c:pt idx="1521">
                  <c:v>-2.2599999999999967</c:v>
                </c:pt>
                <c:pt idx="1522">
                  <c:v>-2.0599999999999996</c:v>
                </c:pt>
                <c:pt idx="1523">
                  <c:v>-1.8800000000000012</c:v>
                </c:pt>
                <c:pt idx="1524">
                  <c:v>-2.1</c:v>
                </c:pt>
                <c:pt idx="1525">
                  <c:v>-2.2400000000000007</c:v>
                </c:pt>
                <c:pt idx="1526">
                  <c:v>-2.0599999999999996</c:v>
                </c:pt>
                <c:pt idx="1527">
                  <c:v>-2.4199999999999959</c:v>
                </c:pt>
                <c:pt idx="1528">
                  <c:v>-2.6599999999999966</c:v>
                </c:pt>
                <c:pt idx="1529">
                  <c:v>-3.1399999999999979</c:v>
                </c:pt>
                <c:pt idx="1530">
                  <c:v>-3.1199999999999988</c:v>
                </c:pt>
                <c:pt idx="1531">
                  <c:v>-3.180000000000001</c:v>
                </c:pt>
                <c:pt idx="1532">
                  <c:v>-2.7800000000000038</c:v>
                </c:pt>
                <c:pt idx="1533">
                  <c:v>-3.0800000000000041</c:v>
                </c:pt>
                <c:pt idx="1534">
                  <c:v>-2.8600000000000021</c:v>
                </c:pt>
                <c:pt idx="1535">
                  <c:v>-3.4600000000000022</c:v>
                </c:pt>
                <c:pt idx="1536">
                  <c:v>-3.8</c:v>
                </c:pt>
                <c:pt idx="1537">
                  <c:v>-4.3199999999999985</c:v>
                </c:pt>
                <c:pt idx="1538">
                  <c:v>-4.2199999999999962</c:v>
                </c:pt>
                <c:pt idx="1539">
                  <c:v>-4.5599999999999969</c:v>
                </c:pt>
                <c:pt idx="1540">
                  <c:v>-4.6199999999999974</c:v>
                </c:pt>
                <c:pt idx="1541">
                  <c:v>-4.9399999999999995</c:v>
                </c:pt>
                <c:pt idx="1542">
                  <c:v>-4.919999999999999</c:v>
                </c:pt>
                <c:pt idx="1543">
                  <c:v>-5.2200000000000006</c:v>
                </c:pt>
                <c:pt idx="1544">
                  <c:v>-5.1400000000000023</c:v>
                </c:pt>
                <c:pt idx="1545">
                  <c:v>-4.4200000000000017</c:v>
                </c:pt>
                <c:pt idx="1546">
                  <c:v>-4.3000000000000016</c:v>
                </c:pt>
                <c:pt idx="1547">
                  <c:v>-4.2600000000000025</c:v>
                </c:pt>
                <c:pt idx="1548">
                  <c:v>-3.5200000000000031</c:v>
                </c:pt>
                <c:pt idx="1549">
                  <c:v>-3.5000000000000027</c:v>
                </c:pt>
                <c:pt idx="1550">
                  <c:v>-3.680000000000001</c:v>
                </c:pt>
                <c:pt idx="1551">
                  <c:v>-3.5200000000000005</c:v>
                </c:pt>
                <c:pt idx="1552">
                  <c:v>-3.3400000000000007</c:v>
                </c:pt>
                <c:pt idx="1553">
                  <c:v>-3.9200000000000004</c:v>
                </c:pt>
                <c:pt idx="1554">
                  <c:v>-3.8599999999999994</c:v>
                </c:pt>
                <c:pt idx="1555">
                  <c:v>-3.8200000000000003</c:v>
                </c:pt>
                <c:pt idx="1556">
                  <c:v>-3.7800000000000011</c:v>
                </c:pt>
                <c:pt idx="1557">
                  <c:v>-3.7200000000000015</c:v>
                </c:pt>
                <c:pt idx="1558">
                  <c:v>-3.5000000000000013</c:v>
                </c:pt>
                <c:pt idx="1559">
                  <c:v>-3.4600000000000022</c:v>
                </c:pt>
                <c:pt idx="1560">
                  <c:v>-3.7600000000000025</c:v>
                </c:pt>
                <c:pt idx="1561">
                  <c:v>-3.4200000000000017</c:v>
                </c:pt>
                <c:pt idx="1562">
                  <c:v>-3.5600000000000009</c:v>
                </c:pt>
                <c:pt idx="1563">
                  <c:v>-3.62</c:v>
                </c:pt>
                <c:pt idx="1564">
                  <c:v>-3.5200000000000005</c:v>
                </c:pt>
                <c:pt idx="1565">
                  <c:v>-3.160000000000001</c:v>
                </c:pt>
                <c:pt idx="1566">
                  <c:v>-3.2</c:v>
                </c:pt>
                <c:pt idx="1567">
                  <c:v>-3.06</c:v>
                </c:pt>
                <c:pt idx="1568">
                  <c:v>-3.0000000000000009</c:v>
                </c:pt>
                <c:pt idx="1569">
                  <c:v>-2.8800000000000003</c:v>
                </c:pt>
                <c:pt idx="1570">
                  <c:v>-2.7600000000000002</c:v>
                </c:pt>
                <c:pt idx="1571">
                  <c:v>-2.7200000000000011</c:v>
                </c:pt>
                <c:pt idx="1572">
                  <c:v>-2.5200000000000009</c:v>
                </c:pt>
                <c:pt idx="1573">
                  <c:v>-2.46</c:v>
                </c:pt>
                <c:pt idx="1574">
                  <c:v>-2.3400000000000007</c:v>
                </c:pt>
                <c:pt idx="1575">
                  <c:v>-2.4000000000000008</c:v>
                </c:pt>
                <c:pt idx="1576">
                  <c:v>-2.8000000000000007</c:v>
                </c:pt>
                <c:pt idx="1577">
                  <c:v>-2.62</c:v>
                </c:pt>
                <c:pt idx="1578">
                  <c:v>-2.6400000000000006</c:v>
                </c:pt>
                <c:pt idx="1579">
                  <c:v>-2.9799999999999995</c:v>
                </c:pt>
                <c:pt idx="1580">
                  <c:v>-3.1399999999999997</c:v>
                </c:pt>
                <c:pt idx="1581">
                  <c:v>-2.6999999999999993</c:v>
                </c:pt>
                <c:pt idx="1582">
                  <c:v>-2.7599999999999993</c:v>
                </c:pt>
                <c:pt idx="1583">
                  <c:v>-2.7599999999999993</c:v>
                </c:pt>
                <c:pt idx="1584">
                  <c:v>-2.2399999999999998</c:v>
                </c:pt>
                <c:pt idx="1585">
                  <c:v>-1.8199999999999996</c:v>
                </c:pt>
                <c:pt idx="1586">
                  <c:v>-1.7999999999999994</c:v>
                </c:pt>
                <c:pt idx="1587">
                  <c:v>-2.0399999999999991</c:v>
                </c:pt>
                <c:pt idx="1588">
                  <c:v>-2.2399999999999993</c:v>
                </c:pt>
                <c:pt idx="1589">
                  <c:v>-2.2999999999999994</c:v>
                </c:pt>
                <c:pt idx="1590">
                  <c:v>-2.0399999999999991</c:v>
                </c:pt>
                <c:pt idx="1591">
                  <c:v>-2</c:v>
                </c:pt>
                <c:pt idx="1592">
                  <c:v>-1.7</c:v>
                </c:pt>
                <c:pt idx="1593">
                  <c:v>-1.5</c:v>
                </c:pt>
                <c:pt idx="1594">
                  <c:v>-2.2000000000000002</c:v>
                </c:pt>
                <c:pt idx="1595">
                  <c:v>-2.8400000000000007</c:v>
                </c:pt>
                <c:pt idx="1596">
                  <c:v>-2.6800000000000006</c:v>
                </c:pt>
                <c:pt idx="1597">
                  <c:v>-3.0400000000000014</c:v>
                </c:pt>
                <c:pt idx="1598">
                  <c:v>-3.0400000000000014</c:v>
                </c:pt>
                <c:pt idx="1599">
                  <c:v>-2.7000000000000015</c:v>
                </c:pt>
                <c:pt idx="1600">
                  <c:v>-2.7800000000000011</c:v>
                </c:pt>
                <c:pt idx="1601">
                  <c:v>-3.0200000000000009</c:v>
                </c:pt>
                <c:pt idx="1602">
                  <c:v>-2.4</c:v>
                </c:pt>
                <c:pt idx="1603">
                  <c:v>-2.04</c:v>
                </c:pt>
                <c:pt idx="1604">
                  <c:v>-2.04</c:v>
                </c:pt>
                <c:pt idx="1605">
                  <c:v>-1.5399999999999998</c:v>
                </c:pt>
                <c:pt idx="1606">
                  <c:v>-0.96000000000000019</c:v>
                </c:pt>
                <c:pt idx="1607">
                  <c:v>-1.4400000000000006</c:v>
                </c:pt>
                <c:pt idx="1608">
                  <c:v>-1.5800000000000012</c:v>
                </c:pt>
                <c:pt idx="1609">
                  <c:v>-1.2400000000000013</c:v>
                </c:pt>
                <c:pt idx="1610">
                  <c:v>-1.7400000000000013</c:v>
                </c:pt>
                <c:pt idx="1611">
                  <c:v>-2.160000000000001</c:v>
                </c:pt>
                <c:pt idx="1612">
                  <c:v>-1.9200000000000004</c:v>
                </c:pt>
                <c:pt idx="1613">
                  <c:v>-1.9600000000000002</c:v>
                </c:pt>
                <c:pt idx="1614">
                  <c:v>-2.1399999999999997</c:v>
                </c:pt>
                <c:pt idx="1615">
                  <c:v>-2.2999999999999998</c:v>
                </c:pt>
                <c:pt idx="1616">
                  <c:v>-2.4400000000000004</c:v>
                </c:pt>
                <c:pt idx="1617">
                  <c:v>-2.4600000000000009</c:v>
                </c:pt>
                <c:pt idx="1618">
                  <c:v>-2.2200000000000011</c:v>
                </c:pt>
                <c:pt idx="1619">
                  <c:v>-2.0600000000000009</c:v>
                </c:pt>
                <c:pt idx="1620">
                  <c:v>-1.6</c:v>
                </c:pt>
                <c:pt idx="1621">
                  <c:v>-1.5199999999999996</c:v>
                </c:pt>
                <c:pt idx="1622">
                  <c:v>-1.5799999999999996</c:v>
                </c:pt>
                <c:pt idx="1623">
                  <c:v>-1.8399999999999994</c:v>
                </c:pt>
                <c:pt idx="1624">
                  <c:v>-2.1999999999999997</c:v>
                </c:pt>
                <c:pt idx="1625">
                  <c:v>-2.0200000000000005</c:v>
                </c:pt>
                <c:pt idx="1626">
                  <c:v>-1.7800000000000007</c:v>
                </c:pt>
                <c:pt idx="1627">
                  <c:v>-1.820000000000001</c:v>
                </c:pt>
                <c:pt idx="1628">
                  <c:v>-1.7800000000000007</c:v>
                </c:pt>
                <c:pt idx="1629">
                  <c:v>-1.2400000000000009</c:v>
                </c:pt>
                <c:pt idx="1630">
                  <c:v>-1.2600000000000002</c:v>
                </c:pt>
                <c:pt idx="1631">
                  <c:v>-1.4200000000000004</c:v>
                </c:pt>
                <c:pt idx="1632">
                  <c:v>-1.08</c:v>
                </c:pt>
                <c:pt idx="1633">
                  <c:v>-1.1800000000000002</c:v>
                </c:pt>
                <c:pt idx="1634">
                  <c:v>-1.52</c:v>
                </c:pt>
                <c:pt idx="1635">
                  <c:v>-1.3</c:v>
                </c:pt>
                <c:pt idx="1636">
                  <c:v>-1.3799999999999997</c:v>
                </c:pt>
                <c:pt idx="1637">
                  <c:v>-1.7</c:v>
                </c:pt>
                <c:pt idx="1638">
                  <c:v>-1.5399999999999998</c:v>
                </c:pt>
                <c:pt idx="1639">
                  <c:v>-1.36</c:v>
                </c:pt>
                <c:pt idx="1640">
                  <c:v>-1.7600000000000002</c:v>
                </c:pt>
                <c:pt idx="1641">
                  <c:v>-1.9000000000000004</c:v>
                </c:pt>
                <c:pt idx="1642">
                  <c:v>-1.7399999999999998</c:v>
                </c:pt>
                <c:pt idx="1643">
                  <c:v>-1.7600000000000002</c:v>
                </c:pt>
                <c:pt idx="1644">
                  <c:v>-1.64</c:v>
                </c:pt>
                <c:pt idx="1645">
                  <c:v>-1.5400000000000005</c:v>
                </c:pt>
                <c:pt idx="1646">
                  <c:v>-1.56</c:v>
                </c:pt>
                <c:pt idx="1647">
                  <c:v>-1.8400000000000003</c:v>
                </c:pt>
                <c:pt idx="1648">
                  <c:v>-1.9200000000000004</c:v>
                </c:pt>
                <c:pt idx="1649">
                  <c:v>-1.9800000000000004</c:v>
                </c:pt>
                <c:pt idx="1650">
                  <c:v>-2.2000000000000002</c:v>
                </c:pt>
                <c:pt idx="1651">
                  <c:v>-2.1800000000000002</c:v>
                </c:pt>
                <c:pt idx="1652">
                  <c:v>-1.9600000000000004</c:v>
                </c:pt>
                <c:pt idx="1653">
                  <c:v>-1.8200000000000003</c:v>
                </c:pt>
                <c:pt idx="1654">
                  <c:v>-1.7</c:v>
                </c:pt>
                <c:pt idx="1655">
                  <c:v>-1.4</c:v>
                </c:pt>
                <c:pt idx="1656">
                  <c:v>-1.3000000000000003</c:v>
                </c:pt>
                <c:pt idx="1657">
                  <c:v>-1.3199999999999998</c:v>
                </c:pt>
                <c:pt idx="1658">
                  <c:v>-1.5000000000000004</c:v>
                </c:pt>
                <c:pt idx="1659">
                  <c:v>-1.8600000000000005</c:v>
                </c:pt>
                <c:pt idx="1660">
                  <c:v>-2.2400000000000002</c:v>
                </c:pt>
                <c:pt idx="1661">
                  <c:v>-2.2199999999999998</c:v>
                </c:pt>
                <c:pt idx="1662">
                  <c:v>-1.9600000000000002</c:v>
                </c:pt>
                <c:pt idx="1663">
                  <c:v>-1.7</c:v>
                </c:pt>
                <c:pt idx="1664">
                  <c:v>-1.2599999999999993</c:v>
                </c:pt>
                <c:pt idx="1665">
                  <c:v>-1.0799999999999996</c:v>
                </c:pt>
                <c:pt idx="1666">
                  <c:v>-1.0200000000000002</c:v>
                </c:pt>
                <c:pt idx="1667">
                  <c:v>-1.36</c:v>
                </c:pt>
                <c:pt idx="1668">
                  <c:v>-1.5800000000000005</c:v>
                </c:pt>
                <c:pt idx="1669">
                  <c:v>-2.1000000000000014</c:v>
                </c:pt>
                <c:pt idx="1670">
                  <c:v>-2.120000000000001</c:v>
                </c:pt>
                <c:pt idx="1671">
                  <c:v>-2.0400000000000005</c:v>
                </c:pt>
                <c:pt idx="1672">
                  <c:v>-2.1</c:v>
                </c:pt>
                <c:pt idx="1673">
                  <c:v>-1.94</c:v>
                </c:pt>
                <c:pt idx="1674">
                  <c:v>-1.679999999999999</c:v>
                </c:pt>
                <c:pt idx="1675">
                  <c:v>-1.64</c:v>
                </c:pt>
                <c:pt idx="1676">
                  <c:v>-1.9400000000000006</c:v>
                </c:pt>
                <c:pt idx="1677">
                  <c:v>-1.8800000000000012</c:v>
                </c:pt>
                <c:pt idx="1678">
                  <c:v>-1.9400000000000006</c:v>
                </c:pt>
                <c:pt idx="1679">
                  <c:v>-2.2800000000000011</c:v>
                </c:pt>
                <c:pt idx="1680">
                  <c:v>-2.3000000000000007</c:v>
                </c:pt>
                <c:pt idx="1681">
                  <c:v>-1.9200000000000004</c:v>
                </c:pt>
                <c:pt idx="1682">
                  <c:v>-2.16</c:v>
                </c:pt>
                <c:pt idx="1683">
                  <c:v>-2.4</c:v>
                </c:pt>
                <c:pt idx="1684">
                  <c:v>-2.2000000000000002</c:v>
                </c:pt>
                <c:pt idx="1685">
                  <c:v>-2.0599999999999996</c:v>
                </c:pt>
                <c:pt idx="1686">
                  <c:v>-2.0999999999999992</c:v>
                </c:pt>
                <c:pt idx="1687">
                  <c:v>-1.8399999999999992</c:v>
                </c:pt>
                <c:pt idx="1688">
                  <c:v>-1.6999999999999993</c:v>
                </c:pt>
                <c:pt idx="1689">
                  <c:v>-1.7999999999999994</c:v>
                </c:pt>
                <c:pt idx="1690">
                  <c:v>-1.5199999999999996</c:v>
                </c:pt>
                <c:pt idx="1691">
                  <c:v>-1.44</c:v>
                </c:pt>
                <c:pt idx="1692">
                  <c:v>-1.2</c:v>
                </c:pt>
                <c:pt idx="1693">
                  <c:v>-1.2400000000000002</c:v>
                </c:pt>
                <c:pt idx="1694">
                  <c:v>-1.08</c:v>
                </c:pt>
                <c:pt idx="1695">
                  <c:v>-1.6200000000000003</c:v>
                </c:pt>
                <c:pt idx="1696">
                  <c:v>-2.0200000000000005</c:v>
                </c:pt>
                <c:pt idx="1697">
                  <c:v>-2.6</c:v>
                </c:pt>
                <c:pt idx="1698">
                  <c:v>-2.46</c:v>
                </c:pt>
                <c:pt idx="1699">
                  <c:v>-2.4</c:v>
                </c:pt>
                <c:pt idx="1700">
                  <c:v>-2.2999999999999998</c:v>
                </c:pt>
                <c:pt idx="1701">
                  <c:v>-2.0799999999999992</c:v>
                </c:pt>
                <c:pt idx="1702">
                  <c:v>-1.7599999999999993</c:v>
                </c:pt>
                <c:pt idx="1703">
                  <c:v>-1.5799999999999994</c:v>
                </c:pt>
                <c:pt idx="1704">
                  <c:v>-1.6599999999999997</c:v>
                </c:pt>
                <c:pt idx="1705">
                  <c:v>-1.8600000000000005</c:v>
                </c:pt>
                <c:pt idx="1706">
                  <c:v>-1.9600000000000004</c:v>
                </c:pt>
                <c:pt idx="1707">
                  <c:v>-1.8000000000000007</c:v>
                </c:pt>
                <c:pt idx="1708">
                  <c:v>-1.7600000000000005</c:v>
                </c:pt>
                <c:pt idx="1709">
                  <c:v>-1.6800000000000004</c:v>
                </c:pt>
                <c:pt idx="1710">
                  <c:v>-1.5400000000000003</c:v>
                </c:pt>
                <c:pt idx="1711">
                  <c:v>-1.3000000000000003</c:v>
                </c:pt>
                <c:pt idx="1712">
                  <c:v>-1.4800000000000004</c:v>
                </c:pt>
                <c:pt idx="1713">
                  <c:v>-1.9000000000000008</c:v>
                </c:pt>
                <c:pt idx="1714">
                  <c:v>-1.9400000000000002</c:v>
                </c:pt>
                <c:pt idx="1715">
                  <c:v>-1.7600000000000002</c:v>
                </c:pt>
                <c:pt idx="1716">
                  <c:v>-1.86</c:v>
                </c:pt>
                <c:pt idx="1717">
                  <c:v>-1.42</c:v>
                </c:pt>
                <c:pt idx="1718">
                  <c:v>-1.6399999999999995</c:v>
                </c:pt>
                <c:pt idx="1719">
                  <c:v>-2.0199999999999996</c:v>
                </c:pt>
                <c:pt idx="1720">
                  <c:v>-2.0199999999999996</c:v>
                </c:pt>
                <c:pt idx="1721">
                  <c:v>-2.0999999999999996</c:v>
                </c:pt>
                <c:pt idx="1722">
                  <c:v>-2.6199999999999997</c:v>
                </c:pt>
                <c:pt idx="1723">
                  <c:v>-2.1799999999999997</c:v>
                </c:pt>
                <c:pt idx="1724">
                  <c:v>-1.72</c:v>
                </c:pt>
                <c:pt idx="1725">
                  <c:v>-1.6999999999999997</c:v>
                </c:pt>
                <c:pt idx="1726">
                  <c:v>-1.9399999999999995</c:v>
                </c:pt>
                <c:pt idx="1727">
                  <c:v>-1.9999999999999996</c:v>
                </c:pt>
                <c:pt idx="1728">
                  <c:v>-1.8399999999999999</c:v>
                </c:pt>
                <c:pt idx="1729">
                  <c:v>-2.2399999999999998</c:v>
                </c:pt>
                <c:pt idx="1730">
                  <c:v>-2.3800000000000003</c:v>
                </c:pt>
                <c:pt idx="1731">
                  <c:v>-1.8400000000000003</c:v>
                </c:pt>
                <c:pt idx="1732">
                  <c:v>-1.7400000000000002</c:v>
                </c:pt>
                <c:pt idx="1733">
                  <c:v>-1.56</c:v>
                </c:pt>
                <c:pt idx="1734">
                  <c:v>-1.1000000000000001</c:v>
                </c:pt>
                <c:pt idx="1735">
                  <c:v>-1.1199999999999999</c:v>
                </c:pt>
                <c:pt idx="1736">
                  <c:v>-1.6600000000000001</c:v>
                </c:pt>
                <c:pt idx="1737">
                  <c:v>-1.8400000000000003</c:v>
                </c:pt>
                <c:pt idx="1738">
                  <c:v>-2.0800000000000005</c:v>
                </c:pt>
                <c:pt idx="1739">
                  <c:v>-2.16</c:v>
                </c:pt>
                <c:pt idx="1740">
                  <c:v>-2.42</c:v>
                </c:pt>
                <c:pt idx="1741">
                  <c:v>-1.9400000000000002</c:v>
                </c:pt>
                <c:pt idx="1742">
                  <c:v>-1.7600000000000005</c:v>
                </c:pt>
                <c:pt idx="1743">
                  <c:v>-1.7800000000000005</c:v>
                </c:pt>
                <c:pt idx="1744">
                  <c:v>-1.920000000000001</c:v>
                </c:pt>
                <c:pt idx="1745">
                  <c:v>-1.6000000000000008</c:v>
                </c:pt>
                <c:pt idx="1746">
                  <c:v>-1.6400000000000001</c:v>
                </c:pt>
                <c:pt idx="1747">
                  <c:v>-1.94</c:v>
                </c:pt>
                <c:pt idx="1748">
                  <c:v>-2.0599999999999996</c:v>
                </c:pt>
                <c:pt idx="1749">
                  <c:v>-2.1599999999999993</c:v>
                </c:pt>
                <c:pt idx="1750">
                  <c:v>-2.3199999999999994</c:v>
                </c:pt>
                <c:pt idx="1751">
                  <c:v>-2.6</c:v>
                </c:pt>
                <c:pt idx="1752">
                  <c:v>-1.9400000000000002</c:v>
                </c:pt>
                <c:pt idx="1753">
                  <c:v>-2.2800000000000002</c:v>
                </c:pt>
                <c:pt idx="1754">
                  <c:v>-1.7600000000000002</c:v>
                </c:pt>
                <c:pt idx="1755">
                  <c:v>-1.3200000000000003</c:v>
                </c:pt>
                <c:pt idx="1756">
                  <c:v>-1.2</c:v>
                </c:pt>
                <c:pt idx="1757">
                  <c:v>-1.5599999999999994</c:v>
                </c:pt>
                <c:pt idx="1758">
                  <c:v>-1.0799999999999994</c:v>
                </c:pt>
                <c:pt idx="1759">
                  <c:v>-1.5399999999999996</c:v>
                </c:pt>
                <c:pt idx="1760">
                  <c:v>-1.7399999999999995</c:v>
                </c:pt>
                <c:pt idx="1761">
                  <c:v>-1.5199999999999996</c:v>
                </c:pt>
                <c:pt idx="1762">
                  <c:v>-1.3400000000000003</c:v>
                </c:pt>
                <c:pt idx="1763">
                  <c:v>-1.3000000000000007</c:v>
                </c:pt>
                <c:pt idx="1764">
                  <c:v>-1.0600000000000005</c:v>
                </c:pt>
                <c:pt idx="1765">
                  <c:v>-1.2400000000000007</c:v>
                </c:pt>
                <c:pt idx="1766">
                  <c:v>-1.3600000000000005</c:v>
                </c:pt>
                <c:pt idx="1767">
                  <c:v>-1.3800000000000003</c:v>
                </c:pt>
                <c:pt idx="1768">
                  <c:v>-1.72</c:v>
                </c:pt>
                <c:pt idx="1769">
                  <c:v>-1.9</c:v>
                </c:pt>
                <c:pt idx="1770">
                  <c:v>-2.2199999999999998</c:v>
                </c:pt>
                <c:pt idx="1771">
                  <c:v>-2.2200000000000002</c:v>
                </c:pt>
                <c:pt idx="1772">
                  <c:v>-1.8800000000000003</c:v>
                </c:pt>
                <c:pt idx="1773">
                  <c:v>-1.4800000000000004</c:v>
                </c:pt>
                <c:pt idx="1774">
                  <c:v>-1.4000000000000004</c:v>
                </c:pt>
                <c:pt idx="1775">
                  <c:v>-1.06</c:v>
                </c:pt>
                <c:pt idx="1776">
                  <c:v>-1.1199999999999999</c:v>
                </c:pt>
                <c:pt idx="1777">
                  <c:v>-1.5799999999999996</c:v>
                </c:pt>
                <c:pt idx="1778">
                  <c:v>-1.7599999999999998</c:v>
                </c:pt>
                <c:pt idx="1779">
                  <c:v>-1.7599999999999998</c:v>
                </c:pt>
                <c:pt idx="1780">
                  <c:v>-1.2399999999999998</c:v>
                </c:pt>
                <c:pt idx="1781">
                  <c:v>-1.1000000000000001</c:v>
                </c:pt>
                <c:pt idx="1782">
                  <c:v>-0.89999999999999969</c:v>
                </c:pt>
                <c:pt idx="1783">
                  <c:v>-0.67999999999999938</c:v>
                </c:pt>
                <c:pt idx="1784">
                  <c:v>-0.55999999999999939</c:v>
                </c:pt>
                <c:pt idx="1785">
                  <c:v>-1.1000000000000001</c:v>
                </c:pt>
                <c:pt idx="1786">
                  <c:v>-1.1600000000000001</c:v>
                </c:pt>
                <c:pt idx="1787">
                  <c:v>-1.1000000000000008</c:v>
                </c:pt>
                <c:pt idx="1788">
                  <c:v>-1.1400000000000006</c:v>
                </c:pt>
                <c:pt idx="1789">
                  <c:v>-1.1400000000000006</c:v>
                </c:pt>
                <c:pt idx="1790">
                  <c:v>-0.92000000000000026</c:v>
                </c:pt>
                <c:pt idx="1791">
                  <c:v>-1.2399999999999998</c:v>
                </c:pt>
                <c:pt idx="1792">
                  <c:v>-1.3199999999999996</c:v>
                </c:pt>
                <c:pt idx="1793">
                  <c:v>-0.84000000000000052</c:v>
                </c:pt>
                <c:pt idx="1794">
                  <c:v>-0.38000000000000045</c:v>
                </c:pt>
                <c:pt idx="1795">
                  <c:v>-0.32000000000000028</c:v>
                </c:pt>
                <c:pt idx="1796">
                  <c:v>0.11999999999999958</c:v>
                </c:pt>
                <c:pt idx="1797">
                  <c:v>-0.13999999999999985</c:v>
                </c:pt>
                <c:pt idx="1798">
                  <c:v>-1.1199999999999997</c:v>
                </c:pt>
                <c:pt idx="1799">
                  <c:v>-2.1</c:v>
                </c:pt>
                <c:pt idx="1800">
                  <c:v>-2.72</c:v>
                </c:pt>
                <c:pt idx="1801">
                  <c:v>-3.4000000000000008</c:v>
                </c:pt>
                <c:pt idx="1802">
                  <c:v>-3.3800000000000012</c:v>
                </c:pt>
                <c:pt idx="1803">
                  <c:v>-3.2600000000000007</c:v>
                </c:pt>
                <c:pt idx="1804">
                  <c:v>-3.0600000000000009</c:v>
                </c:pt>
                <c:pt idx="1805">
                  <c:v>-2.2000000000000006</c:v>
                </c:pt>
                <c:pt idx="1806">
                  <c:v>-2</c:v>
                </c:pt>
                <c:pt idx="1807">
                  <c:v>-1.9400000000000006</c:v>
                </c:pt>
                <c:pt idx="1808">
                  <c:v>-1.920000000000001</c:v>
                </c:pt>
                <c:pt idx="1809">
                  <c:v>-1.8000000000000007</c:v>
                </c:pt>
                <c:pt idx="1810">
                  <c:v>-1.8800000000000003</c:v>
                </c:pt>
                <c:pt idx="1811">
                  <c:v>-1.36</c:v>
                </c:pt>
                <c:pt idx="1812">
                  <c:v>-1.3599999999999994</c:v>
                </c:pt>
                <c:pt idx="1813">
                  <c:v>-1.1999999999999993</c:v>
                </c:pt>
                <c:pt idx="1814">
                  <c:v>-1.1799999999999997</c:v>
                </c:pt>
                <c:pt idx="1815">
                  <c:v>-1.3999999999999992</c:v>
                </c:pt>
                <c:pt idx="1816">
                  <c:v>-1.7</c:v>
                </c:pt>
                <c:pt idx="1817">
                  <c:v>-1.5400000000000005</c:v>
                </c:pt>
                <c:pt idx="1818">
                  <c:v>-1.1399999999999999</c:v>
                </c:pt>
                <c:pt idx="1819">
                  <c:v>-0.87999999999999967</c:v>
                </c:pt>
                <c:pt idx="1820">
                  <c:v>-0.76000000000000012</c:v>
                </c:pt>
                <c:pt idx="1821">
                  <c:v>-0.56000000000000016</c:v>
                </c:pt>
                <c:pt idx="1822">
                  <c:v>-0.67999999999999972</c:v>
                </c:pt>
                <c:pt idx="1823">
                  <c:v>-1.0400000000000005</c:v>
                </c:pt>
                <c:pt idx="1824">
                  <c:v>-1.0400000000000005</c:v>
                </c:pt>
                <c:pt idx="1825">
                  <c:v>-1.3400000000000005</c:v>
                </c:pt>
                <c:pt idx="1826">
                  <c:v>-1.2200000000000002</c:v>
                </c:pt>
                <c:pt idx="1827">
                  <c:v>-0.82000000000000028</c:v>
                </c:pt>
                <c:pt idx="1828">
                  <c:v>-0.5</c:v>
                </c:pt>
                <c:pt idx="1829">
                  <c:v>-0.55999999999999939</c:v>
                </c:pt>
                <c:pt idx="1830">
                  <c:v>2.0000000000000285E-2</c:v>
                </c:pt>
                <c:pt idx="1831">
                  <c:v>-0.4</c:v>
                </c:pt>
                <c:pt idx="1832">
                  <c:v>-0.53999999999999981</c:v>
                </c:pt>
                <c:pt idx="1833">
                  <c:v>-0.89999999999999925</c:v>
                </c:pt>
                <c:pt idx="1834">
                  <c:v>-0.87999999999999901</c:v>
                </c:pt>
                <c:pt idx="1835">
                  <c:v>-1.4799999999999991</c:v>
                </c:pt>
                <c:pt idx="1836">
                  <c:v>-1.3599999999999994</c:v>
                </c:pt>
                <c:pt idx="1837">
                  <c:v>-1.4199999999999995</c:v>
                </c:pt>
                <c:pt idx="1838">
                  <c:v>-1.3199999999999996</c:v>
                </c:pt>
                <c:pt idx="1839">
                  <c:v>-1.5400000000000005</c:v>
                </c:pt>
                <c:pt idx="1840">
                  <c:v>-1.4800000000000004</c:v>
                </c:pt>
                <c:pt idx="1841">
                  <c:v>-1.2599999999999993</c:v>
                </c:pt>
                <c:pt idx="1842">
                  <c:v>-1.5399999999999998</c:v>
                </c:pt>
                <c:pt idx="1843">
                  <c:v>-1.5400000000000005</c:v>
                </c:pt>
                <c:pt idx="1844">
                  <c:v>-1.36</c:v>
                </c:pt>
                <c:pt idx="1845">
                  <c:v>-1.2399999999999998</c:v>
                </c:pt>
                <c:pt idx="1846">
                  <c:v>-1.7200000000000002</c:v>
                </c:pt>
                <c:pt idx="1847">
                  <c:v>-1.5</c:v>
                </c:pt>
                <c:pt idx="1848">
                  <c:v>-1.4600000000000002</c:v>
                </c:pt>
                <c:pt idx="1849">
                  <c:v>-1.64</c:v>
                </c:pt>
                <c:pt idx="1850">
                  <c:v>-1.36</c:v>
                </c:pt>
                <c:pt idx="1851">
                  <c:v>-1.1200000000000003</c:v>
                </c:pt>
                <c:pt idx="1852">
                  <c:v>-1.0200000000000002</c:v>
                </c:pt>
                <c:pt idx="1853">
                  <c:v>-1.0399999999999998</c:v>
                </c:pt>
                <c:pt idx="1854">
                  <c:v>-1.2200000000000002</c:v>
                </c:pt>
                <c:pt idx="1855">
                  <c:v>-1.7800000000000005</c:v>
                </c:pt>
                <c:pt idx="1856">
                  <c:v>-1.3</c:v>
                </c:pt>
                <c:pt idx="1857">
                  <c:v>-1.2799999999999998</c:v>
                </c:pt>
                <c:pt idx="1858">
                  <c:v>-1.1599999999999995</c:v>
                </c:pt>
                <c:pt idx="1859">
                  <c:v>-0.99999999999999933</c:v>
                </c:pt>
                <c:pt idx="1860">
                  <c:v>-0.57999999999999896</c:v>
                </c:pt>
                <c:pt idx="1861">
                  <c:v>-0.99999999999999933</c:v>
                </c:pt>
                <c:pt idx="1862">
                  <c:v>-0.67999999999999972</c:v>
                </c:pt>
                <c:pt idx="1863">
                  <c:v>-0.96000000000000019</c:v>
                </c:pt>
                <c:pt idx="1864">
                  <c:v>-1.2</c:v>
                </c:pt>
                <c:pt idx="1865">
                  <c:v>-1.2</c:v>
                </c:pt>
                <c:pt idx="1866">
                  <c:v>-1.3200000000000003</c:v>
                </c:pt>
                <c:pt idx="1867">
                  <c:v>-1.7000000000000006</c:v>
                </c:pt>
                <c:pt idx="1868">
                  <c:v>-1.6000000000000008</c:v>
                </c:pt>
                <c:pt idx="1869">
                  <c:v>-1.2400000000000007</c:v>
                </c:pt>
                <c:pt idx="1870">
                  <c:v>-1.7800000000000005</c:v>
                </c:pt>
                <c:pt idx="1871">
                  <c:v>-1.4</c:v>
                </c:pt>
                <c:pt idx="1872">
                  <c:v>-1.5999999999999992</c:v>
                </c:pt>
                <c:pt idx="1873">
                  <c:v>-1.6199999999999988</c:v>
                </c:pt>
                <c:pt idx="1874">
                  <c:v>-1.8999999999999992</c:v>
                </c:pt>
                <c:pt idx="1875">
                  <c:v>-1.679999999999999</c:v>
                </c:pt>
                <c:pt idx="1876">
                  <c:v>-1.6799999999999997</c:v>
                </c:pt>
                <c:pt idx="1877">
                  <c:v>-1.6599999999999995</c:v>
                </c:pt>
                <c:pt idx="1878">
                  <c:v>-2.0399999999999991</c:v>
                </c:pt>
                <c:pt idx="1879">
                  <c:v>-1.7999999999999994</c:v>
                </c:pt>
                <c:pt idx="1880">
                  <c:v>-1.5199999999999996</c:v>
                </c:pt>
                <c:pt idx="1881">
                  <c:v>-1.9199999999999988</c:v>
                </c:pt>
                <c:pt idx="1882">
                  <c:v>-2.0599999999999996</c:v>
                </c:pt>
                <c:pt idx="1883">
                  <c:v>-1.9200000000000004</c:v>
                </c:pt>
                <c:pt idx="1884">
                  <c:v>-2.2399999999999998</c:v>
                </c:pt>
                <c:pt idx="1885">
                  <c:v>-2.44</c:v>
                </c:pt>
                <c:pt idx="1886">
                  <c:v>-2.16</c:v>
                </c:pt>
                <c:pt idx="1887">
                  <c:v>-1.7400000000000007</c:v>
                </c:pt>
                <c:pt idx="1888">
                  <c:v>-1.5200000000000002</c:v>
                </c:pt>
                <c:pt idx="1889">
                  <c:v>-1.2800000000000005</c:v>
                </c:pt>
                <c:pt idx="1890">
                  <c:v>-1.1600000000000008</c:v>
                </c:pt>
                <c:pt idx="1891">
                  <c:v>-1.2200000000000011</c:v>
                </c:pt>
                <c:pt idx="1892">
                  <c:v>-1.7800000000000005</c:v>
                </c:pt>
                <c:pt idx="1893">
                  <c:v>-1.7400000000000007</c:v>
                </c:pt>
                <c:pt idx="1894">
                  <c:v>-2.0200000000000009</c:v>
                </c:pt>
                <c:pt idx="1895">
                  <c:v>-2.12</c:v>
                </c:pt>
                <c:pt idx="1896">
                  <c:v>-2.1599999999999993</c:v>
                </c:pt>
                <c:pt idx="1897">
                  <c:v>-1.7199999999999995</c:v>
                </c:pt>
                <c:pt idx="1898">
                  <c:v>-1.7599999999999993</c:v>
                </c:pt>
                <c:pt idx="1899">
                  <c:v>-1.819999999999999</c:v>
                </c:pt>
                <c:pt idx="1900">
                  <c:v>-1.9199999999999995</c:v>
                </c:pt>
                <c:pt idx="1901">
                  <c:v>-1.7400000000000007</c:v>
                </c:pt>
                <c:pt idx="1902">
                  <c:v>-1.620000000000001</c:v>
                </c:pt>
                <c:pt idx="1903">
                  <c:v>-1.7400000000000013</c:v>
                </c:pt>
                <c:pt idx="1904">
                  <c:v>-1.2200000000000011</c:v>
                </c:pt>
                <c:pt idx="1905">
                  <c:v>-1.1400000000000012</c:v>
                </c:pt>
                <c:pt idx="1906">
                  <c:v>-1.2800000000000011</c:v>
                </c:pt>
                <c:pt idx="1907">
                  <c:v>-1.5400000000000005</c:v>
                </c:pt>
                <c:pt idx="1908">
                  <c:v>-1.6800000000000004</c:v>
                </c:pt>
                <c:pt idx="1909">
                  <c:v>-1.8600000000000008</c:v>
                </c:pt>
                <c:pt idx="1910">
                  <c:v>-1.5800000000000005</c:v>
                </c:pt>
                <c:pt idx="1911">
                  <c:v>-1.8</c:v>
                </c:pt>
                <c:pt idx="1912">
                  <c:v>-1.9400000000000006</c:v>
                </c:pt>
                <c:pt idx="1913">
                  <c:v>-1.8600000000000008</c:v>
                </c:pt>
                <c:pt idx="1914">
                  <c:v>-1.820000000000001</c:v>
                </c:pt>
                <c:pt idx="1915">
                  <c:v>-1.820000000000001</c:v>
                </c:pt>
                <c:pt idx="1916">
                  <c:v>-1.8600000000000008</c:v>
                </c:pt>
                <c:pt idx="1917">
                  <c:v>-1.8000000000000007</c:v>
                </c:pt>
                <c:pt idx="1918">
                  <c:v>-1.86</c:v>
                </c:pt>
                <c:pt idx="1919">
                  <c:v>-1.8</c:v>
                </c:pt>
                <c:pt idx="1920">
                  <c:v>-2.2999999999999998</c:v>
                </c:pt>
                <c:pt idx="1921">
                  <c:v>-2.0400000000000005</c:v>
                </c:pt>
                <c:pt idx="1922">
                  <c:v>-2.0400000000000005</c:v>
                </c:pt>
                <c:pt idx="1923">
                  <c:v>-1.9400000000000013</c:v>
                </c:pt>
                <c:pt idx="1924">
                  <c:v>-1.6800000000000019</c:v>
                </c:pt>
                <c:pt idx="1925">
                  <c:v>-1.4800000000000018</c:v>
                </c:pt>
                <c:pt idx="1926">
                  <c:v>-1.6600000000000015</c:v>
                </c:pt>
                <c:pt idx="1927">
                  <c:v>-1.820000000000001</c:v>
                </c:pt>
                <c:pt idx="1928">
                  <c:v>-2.0800000000000005</c:v>
                </c:pt>
                <c:pt idx="1929">
                  <c:v>-2.1</c:v>
                </c:pt>
                <c:pt idx="1930">
                  <c:v>-1.7600000000000002</c:v>
                </c:pt>
                <c:pt idx="1931">
                  <c:v>-1.8799999999999997</c:v>
                </c:pt>
                <c:pt idx="1932">
                  <c:v>-1.9199999999999995</c:v>
                </c:pt>
                <c:pt idx="1933">
                  <c:v>-1.6599999999999995</c:v>
                </c:pt>
                <c:pt idx="1934">
                  <c:v>-1.9799999999999991</c:v>
                </c:pt>
                <c:pt idx="1935">
                  <c:v>-2.2599999999999989</c:v>
                </c:pt>
                <c:pt idx="1936">
                  <c:v>-1.9599999999999995</c:v>
                </c:pt>
                <c:pt idx="1937">
                  <c:v>-1.7399999999999998</c:v>
                </c:pt>
                <c:pt idx="1938">
                  <c:v>-1.8799999999999997</c:v>
                </c:pt>
                <c:pt idx="1939">
                  <c:v>-1.8399999999999999</c:v>
                </c:pt>
                <c:pt idx="1940">
                  <c:v>-1.7200000000000002</c:v>
                </c:pt>
                <c:pt idx="1941">
                  <c:v>-1.9199999999999995</c:v>
                </c:pt>
                <c:pt idx="1942">
                  <c:v>-1.7999999999999994</c:v>
                </c:pt>
                <c:pt idx="1943">
                  <c:v>-1.4799999999999998</c:v>
                </c:pt>
                <c:pt idx="1944">
                  <c:v>-1.56</c:v>
                </c:pt>
                <c:pt idx="1945">
                  <c:v>-2</c:v>
                </c:pt>
                <c:pt idx="1946">
                  <c:v>-2.0400000000000005</c:v>
                </c:pt>
                <c:pt idx="1947">
                  <c:v>-2.2000000000000006</c:v>
                </c:pt>
                <c:pt idx="1948">
                  <c:v>-2.1800000000000006</c:v>
                </c:pt>
                <c:pt idx="1949">
                  <c:v>-1.8</c:v>
                </c:pt>
                <c:pt idx="1950">
                  <c:v>-1.1600000000000001</c:v>
                </c:pt>
                <c:pt idx="1951">
                  <c:v>-0.88000000000000045</c:v>
                </c:pt>
                <c:pt idx="1952">
                  <c:v>-1.3400000000000005</c:v>
                </c:pt>
                <c:pt idx="1953">
                  <c:v>-1.5200000000000009</c:v>
                </c:pt>
                <c:pt idx="1954">
                  <c:v>-1.6400000000000012</c:v>
                </c:pt>
                <c:pt idx="1955">
                  <c:v>-1.9600000000000015</c:v>
                </c:pt>
                <c:pt idx="1956">
                  <c:v>-1.5800000000000012</c:v>
                </c:pt>
                <c:pt idx="1957">
                  <c:v>-1.2200000000000011</c:v>
                </c:pt>
                <c:pt idx="1958">
                  <c:v>-1.420000000000001</c:v>
                </c:pt>
                <c:pt idx="1959">
                  <c:v>-1.4000000000000008</c:v>
                </c:pt>
                <c:pt idx="1960">
                  <c:v>-1.3199999999999996</c:v>
                </c:pt>
                <c:pt idx="1961">
                  <c:v>-1.7799999999999998</c:v>
                </c:pt>
                <c:pt idx="1962">
                  <c:v>-1.64</c:v>
                </c:pt>
                <c:pt idx="1963">
                  <c:v>-1.2799999999999998</c:v>
                </c:pt>
                <c:pt idx="1964">
                  <c:v>-1.5399999999999998</c:v>
                </c:pt>
                <c:pt idx="1965">
                  <c:v>-1.3000000000000007</c:v>
                </c:pt>
                <c:pt idx="1966">
                  <c:v>-0.98000000000000109</c:v>
                </c:pt>
                <c:pt idx="1967">
                  <c:v>-0.94000000000000128</c:v>
                </c:pt>
                <c:pt idx="1968">
                  <c:v>-0.72000000000000097</c:v>
                </c:pt>
                <c:pt idx="1969">
                  <c:v>-0.46000000000000085</c:v>
                </c:pt>
                <c:pt idx="1970">
                  <c:v>-0.92000000000000026</c:v>
                </c:pt>
                <c:pt idx="1971">
                  <c:v>-1.5</c:v>
                </c:pt>
                <c:pt idx="1972">
                  <c:v>-1.4799999999999998</c:v>
                </c:pt>
                <c:pt idx="1973">
                  <c:v>-2.0799999999999996</c:v>
                </c:pt>
                <c:pt idx="1974">
                  <c:v>-2.2399999999999998</c:v>
                </c:pt>
                <c:pt idx="1975">
                  <c:v>-2</c:v>
                </c:pt>
                <c:pt idx="1976">
                  <c:v>-1.5199999999999996</c:v>
                </c:pt>
                <c:pt idx="1977">
                  <c:v>-1.579999999999999</c:v>
                </c:pt>
                <c:pt idx="1978">
                  <c:v>-1.179999999999999</c:v>
                </c:pt>
                <c:pt idx="1979">
                  <c:v>-0.95999999999999874</c:v>
                </c:pt>
                <c:pt idx="1980">
                  <c:v>-0.91999999999999882</c:v>
                </c:pt>
                <c:pt idx="1981">
                  <c:v>-1.179999999999999</c:v>
                </c:pt>
                <c:pt idx="1982">
                  <c:v>-1.2199999999999995</c:v>
                </c:pt>
                <c:pt idx="1983">
                  <c:v>-1.1599999999999995</c:v>
                </c:pt>
                <c:pt idx="1984">
                  <c:v>-1.5399999999999991</c:v>
                </c:pt>
                <c:pt idx="1985">
                  <c:v>-1.8999999999999992</c:v>
                </c:pt>
                <c:pt idx="1986">
                  <c:v>-2.0199999999999996</c:v>
                </c:pt>
                <c:pt idx="1987">
                  <c:v>-2.2199999999999998</c:v>
                </c:pt>
                <c:pt idx="1988">
                  <c:v>-2.2599999999999993</c:v>
                </c:pt>
                <c:pt idx="1989">
                  <c:v>-2.1399999999999997</c:v>
                </c:pt>
                <c:pt idx="1990">
                  <c:v>-2.0599999999999996</c:v>
                </c:pt>
                <c:pt idx="1991">
                  <c:v>-1.8599999999999988</c:v>
                </c:pt>
                <c:pt idx="1992">
                  <c:v>-1.3999999999999986</c:v>
                </c:pt>
                <c:pt idx="1993">
                  <c:v>-1.3999999999999986</c:v>
                </c:pt>
                <c:pt idx="1994">
                  <c:v>-1.2399999999999984</c:v>
                </c:pt>
                <c:pt idx="1995">
                  <c:v>-1.0799999999999983</c:v>
                </c:pt>
                <c:pt idx="1996">
                  <c:v>-1.179999999999999</c:v>
                </c:pt>
                <c:pt idx="1997">
                  <c:v>-1.6399999999999992</c:v>
                </c:pt>
                <c:pt idx="1998">
                  <c:v>-1.8199999999999996</c:v>
                </c:pt>
                <c:pt idx="1999">
                  <c:v>-1.8199999999999996</c:v>
                </c:pt>
                <c:pt idx="2000">
                  <c:v>-1.9</c:v>
                </c:pt>
                <c:pt idx="2001">
                  <c:v>-2.0599999999999996</c:v>
                </c:pt>
                <c:pt idx="2002">
                  <c:v>-1.9199999999999988</c:v>
                </c:pt>
                <c:pt idx="2003">
                  <c:v>-1.679999999999999</c:v>
                </c:pt>
                <c:pt idx="2004">
                  <c:v>-1.6599999999999995</c:v>
                </c:pt>
                <c:pt idx="2005">
                  <c:v>-1.4199999999999995</c:v>
                </c:pt>
                <c:pt idx="2006">
                  <c:v>-1.0399999999999998</c:v>
                </c:pt>
                <c:pt idx="2007">
                  <c:v>-0.92000000000000026</c:v>
                </c:pt>
                <c:pt idx="2008">
                  <c:v>-1.06</c:v>
                </c:pt>
                <c:pt idx="2009">
                  <c:v>-1.2</c:v>
                </c:pt>
                <c:pt idx="2010">
                  <c:v>-1.1599999999999995</c:v>
                </c:pt>
                <c:pt idx="2011">
                  <c:v>-1.2199999999999995</c:v>
                </c:pt>
                <c:pt idx="2012">
                  <c:v>-1.2999999999999994</c:v>
                </c:pt>
                <c:pt idx="2013">
                  <c:v>-1.4199999999999988</c:v>
                </c:pt>
                <c:pt idx="2014">
                  <c:v>-1.6399999999999983</c:v>
                </c:pt>
                <c:pt idx="2015">
                  <c:v>-1.679999999999999</c:v>
                </c:pt>
                <c:pt idx="2016">
                  <c:v>-1.7199999999999989</c:v>
                </c:pt>
                <c:pt idx="2017">
                  <c:v>-1.9799999999999991</c:v>
                </c:pt>
                <c:pt idx="2018">
                  <c:v>-2.2399999999999998</c:v>
                </c:pt>
                <c:pt idx="2019">
                  <c:v>-2.1</c:v>
                </c:pt>
                <c:pt idx="2020">
                  <c:v>-2</c:v>
                </c:pt>
                <c:pt idx="2021">
                  <c:v>-1.9800000000000004</c:v>
                </c:pt>
                <c:pt idx="2022">
                  <c:v>-1.5400000000000005</c:v>
                </c:pt>
                <c:pt idx="2023">
                  <c:v>-1.1600000000000001</c:v>
                </c:pt>
                <c:pt idx="2024">
                  <c:v>-0.78000000000000047</c:v>
                </c:pt>
                <c:pt idx="2025">
                  <c:v>-1.0399999999999998</c:v>
                </c:pt>
                <c:pt idx="2026">
                  <c:v>-1.5799999999999996</c:v>
                </c:pt>
                <c:pt idx="2027">
                  <c:v>-1.4600000000000002</c:v>
                </c:pt>
                <c:pt idx="2028">
                  <c:v>-1.6800000000000004</c:v>
                </c:pt>
                <c:pt idx="2029">
                  <c:v>-1.7</c:v>
                </c:pt>
                <c:pt idx="2030">
                  <c:v>-1.2600000000000002</c:v>
                </c:pt>
                <c:pt idx="2031">
                  <c:v>-0.90000000000000069</c:v>
                </c:pt>
                <c:pt idx="2032">
                  <c:v>-1.1800000000000004</c:v>
                </c:pt>
                <c:pt idx="2033">
                  <c:v>-0.83999999999999986</c:v>
                </c:pt>
                <c:pt idx="2034">
                  <c:v>-1.1600000000000008</c:v>
                </c:pt>
                <c:pt idx="2035">
                  <c:v>-1.5400000000000014</c:v>
                </c:pt>
                <c:pt idx="2036">
                  <c:v>-1.5000000000000007</c:v>
                </c:pt>
                <c:pt idx="2037">
                  <c:v>-1.3400000000000005</c:v>
                </c:pt>
                <c:pt idx="2038">
                  <c:v>-1.3600000000000008</c:v>
                </c:pt>
                <c:pt idx="2039">
                  <c:v>-1.36</c:v>
                </c:pt>
                <c:pt idx="2040">
                  <c:v>-1.2000000000000006</c:v>
                </c:pt>
                <c:pt idx="2041">
                  <c:v>-1.0399999999999998</c:v>
                </c:pt>
                <c:pt idx="2042">
                  <c:v>-1.3399999999999999</c:v>
                </c:pt>
                <c:pt idx="2043">
                  <c:v>-1.3199999999999996</c:v>
                </c:pt>
                <c:pt idx="2044">
                  <c:v>-1.3399999999999999</c:v>
                </c:pt>
                <c:pt idx="2045">
                  <c:v>-1.6799999999999997</c:v>
                </c:pt>
                <c:pt idx="2046">
                  <c:v>-1.7800000000000011</c:v>
                </c:pt>
                <c:pt idx="2047">
                  <c:v>-1.5400000000000014</c:v>
                </c:pt>
                <c:pt idx="2048">
                  <c:v>-1.3600000000000017</c:v>
                </c:pt>
                <c:pt idx="2049">
                  <c:v>-1.180000000000001</c:v>
                </c:pt>
                <c:pt idx="2050">
                  <c:v>-0.98000000000000043</c:v>
                </c:pt>
                <c:pt idx="2051">
                  <c:v>-1.0199999999999996</c:v>
                </c:pt>
                <c:pt idx="2052">
                  <c:v>-0.93999999999999984</c:v>
                </c:pt>
                <c:pt idx="2053">
                  <c:v>-1.2</c:v>
                </c:pt>
                <c:pt idx="2054">
                  <c:v>-1.5</c:v>
                </c:pt>
                <c:pt idx="2055">
                  <c:v>-1.4799999999999998</c:v>
                </c:pt>
                <c:pt idx="2056">
                  <c:v>-1.5599999999999994</c:v>
                </c:pt>
                <c:pt idx="2057">
                  <c:v>-1.6599999999999979</c:v>
                </c:pt>
                <c:pt idx="2058">
                  <c:v>-1.8599999999999981</c:v>
                </c:pt>
                <c:pt idx="2059">
                  <c:v>-1.759999999999998</c:v>
                </c:pt>
                <c:pt idx="2060">
                  <c:v>-1.9199999999999988</c:v>
                </c:pt>
                <c:pt idx="2061">
                  <c:v>-1.8599999999999994</c:v>
                </c:pt>
                <c:pt idx="2062">
                  <c:v>-1.8800000000000003</c:v>
                </c:pt>
                <c:pt idx="2063">
                  <c:v>-1.9800000000000004</c:v>
                </c:pt>
                <c:pt idx="2064">
                  <c:v>-2.1400000000000006</c:v>
                </c:pt>
                <c:pt idx="2065">
                  <c:v>-2.0799999999999996</c:v>
                </c:pt>
                <c:pt idx="2066">
                  <c:v>-2.0999999999999992</c:v>
                </c:pt>
                <c:pt idx="2067">
                  <c:v>-2.0799999999999996</c:v>
                </c:pt>
                <c:pt idx="2068">
                  <c:v>-1.4999999999999993</c:v>
                </c:pt>
                <c:pt idx="2069">
                  <c:v>-1.1399999999999992</c:v>
                </c:pt>
                <c:pt idx="2070">
                  <c:v>-0.9199999999999996</c:v>
                </c:pt>
                <c:pt idx="2071">
                  <c:v>-0.9199999999999996</c:v>
                </c:pt>
                <c:pt idx="2072">
                  <c:v>-0.95999999999999941</c:v>
                </c:pt>
                <c:pt idx="2073">
                  <c:v>-1.44</c:v>
                </c:pt>
                <c:pt idx="2074">
                  <c:v>-1.8200000000000003</c:v>
                </c:pt>
                <c:pt idx="2075">
                  <c:v>-2.0400000000000005</c:v>
                </c:pt>
                <c:pt idx="2076">
                  <c:v>-1.7800000000000005</c:v>
                </c:pt>
                <c:pt idx="2077">
                  <c:v>-1.9200000000000004</c:v>
                </c:pt>
                <c:pt idx="2078">
                  <c:v>-1.7400000000000007</c:v>
                </c:pt>
                <c:pt idx="2079">
                  <c:v>-1.5399999999999998</c:v>
                </c:pt>
                <c:pt idx="2080">
                  <c:v>-1.6199999999999997</c:v>
                </c:pt>
                <c:pt idx="2081">
                  <c:v>-1.8599999999999994</c:v>
                </c:pt>
                <c:pt idx="2082">
                  <c:v>-1.6</c:v>
                </c:pt>
                <c:pt idx="2083">
                  <c:v>-1.6599999999999995</c:v>
                </c:pt>
                <c:pt idx="2084">
                  <c:v>-1.7</c:v>
                </c:pt>
                <c:pt idx="2085">
                  <c:v>-1.4600000000000002</c:v>
                </c:pt>
                <c:pt idx="2086">
                  <c:v>-1.6400000000000006</c:v>
                </c:pt>
                <c:pt idx="2087">
                  <c:v>-2.34</c:v>
                </c:pt>
                <c:pt idx="2088">
                  <c:v>-2.0799999999999996</c:v>
                </c:pt>
                <c:pt idx="2089">
                  <c:v>-1.8399999999999999</c:v>
                </c:pt>
                <c:pt idx="2090">
                  <c:v>-1.8399999999999999</c:v>
                </c:pt>
                <c:pt idx="2091">
                  <c:v>-1.7199999999999995</c:v>
                </c:pt>
                <c:pt idx="2092">
                  <c:v>-0.87999999999999967</c:v>
                </c:pt>
                <c:pt idx="2093">
                  <c:v>-1.06</c:v>
                </c:pt>
                <c:pt idx="2094">
                  <c:v>-1.36</c:v>
                </c:pt>
                <c:pt idx="2095">
                  <c:v>-1.5799999999999996</c:v>
                </c:pt>
                <c:pt idx="2096">
                  <c:v>-1.5800000000000005</c:v>
                </c:pt>
                <c:pt idx="2097">
                  <c:v>-1.9200000000000004</c:v>
                </c:pt>
                <c:pt idx="2098">
                  <c:v>-2.04</c:v>
                </c:pt>
                <c:pt idx="2099">
                  <c:v>-1.7999999999999994</c:v>
                </c:pt>
                <c:pt idx="2100">
                  <c:v>-1.8399999999999999</c:v>
                </c:pt>
                <c:pt idx="2101">
                  <c:v>-1.4399999999999991</c:v>
                </c:pt>
                <c:pt idx="2102">
                  <c:v>-1.5599999999999994</c:v>
                </c:pt>
                <c:pt idx="2103">
                  <c:v>-1.3599999999999994</c:v>
                </c:pt>
                <c:pt idx="2104">
                  <c:v>-1.4199999999999995</c:v>
                </c:pt>
                <c:pt idx="2105">
                  <c:v>-1.1399999999999999</c:v>
                </c:pt>
                <c:pt idx="2106">
                  <c:v>-1.1000000000000008</c:v>
                </c:pt>
                <c:pt idx="2107">
                  <c:v>-0.64000000000000057</c:v>
                </c:pt>
                <c:pt idx="2108">
                  <c:v>-0.58000000000000118</c:v>
                </c:pt>
                <c:pt idx="2109">
                  <c:v>-0.56000000000000161</c:v>
                </c:pt>
                <c:pt idx="2110">
                  <c:v>-0.74000000000000132</c:v>
                </c:pt>
                <c:pt idx="2111">
                  <c:v>-1.0399999999999998</c:v>
                </c:pt>
                <c:pt idx="2112">
                  <c:v>-1.2799999999999989</c:v>
                </c:pt>
                <c:pt idx="2113">
                  <c:v>-1.5799999999999983</c:v>
                </c:pt>
                <c:pt idx="2114">
                  <c:v>-1.7399999999999984</c:v>
                </c:pt>
                <c:pt idx="2115">
                  <c:v>-1.7999999999999978</c:v>
                </c:pt>
                <c:pt idx="2116">
                  <c:v>-1.7399999999999984</c:v>
                </c:pt>
                <c:pt idx="2117">
                  <c:v>-1.6999999999999993</c:v>
                </c:pt>
                <c:pt idx="2118">
                  <c:v>-1.0399999999999991</c:v>
                </c:pt>
                <c:pt idx="2119">
                  <c:v>-0.89999999999999858</c:v>
                </c:pt>
                <c:pt idx="2120">
                  <c:v>-0.83999999999999775</c:v>
                </c:pt>
                <c:pt idx="2121">
                  <c:v>-1.1399999999999983</c:v>
                </c:pt>
                <c:pt idx="2122">
                  <c:v>-0.75999999999999868</c:v>
                </c:pt>
                <c:pt idx="2123">
                  <c:v>-1.5999999999999992</c:v>
                </c:pt>
                <c:pt idx="2124">
                  <c:v>-1.7399999999999998</c:v>
                </c:pt>
                <c:pt idx="2125">
                  <c:v>-1.6800000000000004</c:v>
                </c:pt>
                <c:pt idx="2126">
                  <c:v>-1.8000000000000007</c:v>
                </c:pt>
                <c:pt idx="2127">
                  <c:v>-2.180000000000001</c:v>
                </c:pt>
                <c:pt idx="2128">
                  <c:v>-2.1000000000000014</c:v>
                </c:pt>
                <c:pt idx="2129">
                  <c:v>-1.9400000000000006</c:v>
                </c:pt>
                <c:pt idx="2130">
                  <c:v>-2.2000000000000006</c:v>
                </c:pt>
                <c:pt idx="2131">
                  <c:v>-2.0200000000000005</c:v>
                </c:pt>
                <c:pt idx="2132">
                  <c:v>-1.9399999999999991</c:v>
                </c:pt>
                <c:pt idx="2133">
                  <c:v>-1.879999999999999</c:v>
                </c:pt>
                <c:pt idx="2134">
                  <c:v>-2.1799999999999997</c:v>
                </c:pt>
                <c:pt idx="2135">
                  <c:v>-1.9200000000000004</c:v>
                </c:pt>
                <c:pt idx="2136">
                  <c:v>-1.9</c:v>
                </c:pt>
                <c:pt idx="2137">
                  <c:v>-2.0800000000000005</c:v>
                </c:pt>
                <c:pt idx="2138">
                  <c:v>-2.2800000000000002</c:v>
                </c:pt>
                <c:pt idx="2139">
                  <c:v>-1.7800000000000005</c:v>
                </c:pt>
                <c:pt idx="2140">
                  <c:v>-1.86</c:v>
                </c:pt>
                <c:pt idx="2141">
                  <c:v>-1.56</c:v>
                </c:pt>
                <c:pt idx="2142">
                  <c:v>-1.7399999999999998</c:v>
                </c:pt>
                <c:pt idx="2143">
                  <c:v>-1.4199999999999995</c:v>
                </c:pt>
                <c:pt idx="2144">
                  <c:v>-1.5999999999999992</c:v>
                </c:pt>
                <c:pt idx="2145">
                  <c:v>-1.5599999999999994</c:v>
                </c:pt>
                <c:pt idx="2146">
                  <c:v>-1.7599999999999993</c:v>
                </c:pt>
                <c:pt idx="2147">
                  <c:v>-1.4999999999999993</c:v>
                </c:pt>
                <c:pt idx="2148">
                  <c:v>-1.2199999999999995</c:v>
                </c:pt>
                <c:pt idx="2149">
                  <c:v>-1</c:v>
                </c:pt>
                <c:pt idx="2150">
                  <c:v>-0.92000000000000026</c:v>
                </c:pt>
                <c:pt idx="2151">
                  <c:v>-1.2600000000000002</c:v>
                </c:pt>
                <c:pt idx="2152">
                  <c:v>-1.4200000000000004</c:v>
                </c:pt>
                <c:pt idx="2153">
                  <c:v>-1.7</c:v>
                </c:pt>
                <c:pt idx="2154">
                  <c:v>-1.8199999999999996</c:v>
                </c:pt>
                <c:pt idx="2155">
                  <c:v>-1.8999999999999992</c:v>
                </c:pt>
                <c:pt idx="2156">
                  <c:v>-1.679999999999999</c:v>
                </c:pt>
                <c:pt idx="2157">
                  <c:v>-1.5399999999999991</c:v>
                </c:pt>
                <c:pt idx="2158">
                  <c:v>-1.679999999999999</c:v>
                </c:pt>
                <c:pt idx="2159">
                  <c:v>-2.379999999999999</c:v>
                </c:pt>
                <c:pt idx="2160">
                  <c:v>-2.3999999999999995</c:v>
                </c:pt>
                <c:pt idx="2161">
                  <c:v>-2.339999999999999</c:v>
                </c:pt>
                <c:pt idx="2162">
                  <c:v>-2.3199999999999994</c:v>
                </c:pt>
                <c:pt idx="2163">
                  <c:v>-2.38</c:v>
                </c:pt>
                <c:pt idx="2164">
                  <c:v>-2.3199999999999994</c:v>
                </c:pt>
                <c:pt idx="2165">
                  <c:v>-2.5999999999999992</c:v>
                </c:pt>
                <c:pt idx="2166">
                  <c:v>-2.4999999999999991</c:v>
                </c:pt>
                <c:pt idx="2167">
                  <c:v>-2.5399999999999991</c:v>
                </c:pt>
                <c:pt idx="2168">
                  <c:v>-2.3199999999999994</c:v>
                </c:pt>
                <c:pt idx="2169">
                  <c:v>-1.9999999999999993</c:v>
                </c:pt>
                <c:pt idx="2170">
                  <c:v>-1.3199999999999996</c:v>
                </c:pt>
                <c:pt idx="2171">
                  <c:v>-1.5799999999999996</c:v>
                </c:pt>
                <c:pt idx="2172">
                  <c:v>-1.5399999999999998</c:v>
                </c:pt>
                <c:pt idx="2173">
                  <c:v>-1.6199999999999997</c:v>
                </c:pt>
                <c:pt idx="2174">
                  <c:v>-1.7399999999999998</c:v>
                </c:pt>
                <c:pt idx="2175">
                  <c:v>-2.2399999999999998</c:v>
                </c:pt>
                <c:pt idx="2176">
                  <c:v>-2.06</c:v>
                </c:pt>
                <c:pt idx="2177">
                  <c:v>-2.12</c:v>
                </c:pt>
                <c:pt idx="2178">
                  <c:v>-1.9400000000000006</c:v>
                </c:pt>
                <c:pt idx="2179">
                  <c:v>-1.5800000000000012</c:v>
                </c:pt>
                <c:pt idx="2180">
                  <c:v>-1.6800000000000004</c:v>
                </c:pt>
                <c:pt idx="2181">
                  <c:v>-1.6200000000000003</c:v>
                </c:pt>
                <c:pt idx="2182">
                  <c:v>-1.5399999999999998</c:v>
                </c:pt>
                <c:pt idx="2183">
                  <c:v>-1.7599999999999993</c:v>
                </c:pt>
                <c:pt idx="2184">
                  <c:v>-1.319999999999999</c:v>
                </c:pt>
                <c:pt idx="2185">
                  <c:v>-1.0599999999999994</c:v>
                </c:pt>
                <c:pt idx="2186">
                  <c:v>-1.2199999999999995</c:v>
                </c:pt>
                <c:pt idx="2187">
                  <c:v>-1.2199999999999995</c:v>
                </c:pt>
                <c:pt idx="2188">
                  <c:v>-1.0799999999999996</c:v>
                </c:pt>
                <c:pt idx="2189">
                  <c:v>-1.8399999999999999</c:v>
                </c:pt>
                <c:pt idx="2190">
                  <c:v>-1.8799999999999997</c:v>
                </c:pt>
                <c:pt idx="2191">
                  <c:v>-2</c:v>
                </c:pt>
                <c:pt idx="2192">
                  <c:v>-2.16</c:v>
                </c:pt>
                <c:pt idx="2193">
                  <c:v>-1.86</c:v>
                </c:pt>
                <c:pt idx="2194">
                  <c:v>-1.7600000000000002</c:v>
                </c:pt>
                <c:pt idx="2195">
                  <c:v>-1.9200000000000004</c:v>
                </c:pt>
                <c:pt idx="2196">
                  <c:v>-1.4</c:v>
                </c:pt>
                <c:pt idx="2197">
                  <c:v>-1.6199999999999997</c:v>
                </c:pt>
                <c:pt idx="2198">
                  <c:v>-2.2199999999999998</c:v>
                </c:pt>
                <c:pt idx="2199">
                  <c:v>-1.9199999999999995</c:v>
                </c:pt>
                <c:pt idx="2200">
                  <c:v>-2.1799999999999988</c:v>
                </c:pt>
                <c:pt idx="2201">
                  <c:v>-2.339999999999999</c:v>
                </c:pt>
                <c:pt idx="2202">
                  <c:v>-1.7999999999999994</c:v>
                </c:pt>
                <c:pt idx="2203">
                  <c:v>-1.5199999999999996</c:v>
                </c:pt>
                <c:pt idx="2204">
                  <c:v>-1.5199999999999996</c:v>
                </c:pt>
                <c:pt idx="2205">
                  <c:v>-1</c:v>
                </c:pt>
                <c:pt idx="2206">
                  <c:v>-1.1000000000000001</c:v>
                </c:pt>
                <c:pt idx="2207">
                  <c:v>-1.4800000000000004</c:v>
                </c:pt>
                <c:pt idx="2208">
                  <c:v>-1.6600000000000001</c:v>
                </c:pt>
                <c:pt idx="2209">
                  <c:v>-1.56</c:v>
                </c:pt>
                <c:pt idx="2210">
                  <c:v>-1.5399999999999998</c:v>
                </c:pt>
                <c:pt idx="2211">
                  <c:v>-1.5399999999999998</c:v>
                </c:pt>
                <c:pt idx="2212">
                  <c:v>-1.2399999999999998</c:v>
                </c:pt>
                <c:pt idx="2213">
                  <c:v>-0.85999999999999943</c:v>
                </c:pt>
                <c:pt idx="2214">
                  <c:v>-1.2399999999999998</c:v>
                </c:pt>
                <c:pt idx="2215">
                  <c:v>-1.5400000000000005</c:v>
                </c:pt>
                <c:pt idx="2216">
                  <c:v>-1.4000000000000008</c:v>
                </c:pt>
                <c:pt idx="2217">
                  <c:v>-1.3400000000000005</c:v>
                </c:pt>
                <c:pt idx="2218">
                  <c:v>-1.920000000000001</c:v>
                </c:pt>
                <c:pt idx="2219">
                  <c:v>-1.8400000000000012</c:v>
                </c:pt>
                <c:pt idx="2220">
                  <c:v>-1.680000000000001</c:v>
                </c:pt>
                <c:pt idx="2221">
                  <c:v>-1.680000000000001</c:v>
                </c:pt>
                <c:pt idx="2222">
                  <c:v>-1.9600000000000009</c:v>
                </c:pt>
                <c:pt idx="2223">
                  <c:v>-1.3600000000000008</c:v>
                </c:pt>
                <c:pt idx="2224">
                  <c:v>-1.44</c:v>
                </c:pt>
                <c:pt idx="2225">
                  <c:v>-1.5399999999999991</c:v>
                </c:pt>
                <c:pt idx="2226">
                  <c:v>-1.6399999999999992</c:v>
                </c:pt>
                <c:pt idx="2227">
                  <c:v>-1.4199999999999988</c:v>
                </c:pt>
                <c:pt idx="2228">
                  <c:v>-1.8399999999999992</c:v>
                </c:pt>
                <c:pt idx="2229">
                  <c:v>-1.8399999999999999</c:v>
                </c:pt>
                <c:pt idx="2230">
                  <c:v>-1.94</c:v>
                </c:pt>
                <c:pt idx="2231">
                  <c:v>-1.9599999999999995</c:v>
                </c:pt>
                <c:pt idx="2232">
                  <c:v>-2.62</c:v>
                </c:pt>
                <c:pt idx="2233">
                  <c:v>-2.4199999999999995</c:v>
                </c:pt>
                <c:pt idx="2234">
                  <c:v>-2.379999999999999</c:v>
                </c:pt>
                <c:pt idx="2235">
                  <c:v>-2.1399999999999997</c:v>
                </c:pt>
                <c:pt idx="2236">
                  <c:v>-2.2800000000000002</c:v>
                </c:pt>
                <c:pt idx="2237">
                  <c:v>-1.9600000000000002</c:v>
                </c:pt>
                <c:pt idx="2238">
                  <c:v>-2.3600000000000008</c:v>
                </c:pt>
                <c:pt idx="2239">
                  <c:v>-2.3400000000000012</c:v>
                </c:pt>
                <c:pt idx="2240">
                  <c:v>-2.5600000000000009</c:v>
                </c:pt>
                <c:pt idx="2241">
                  <c:v>-2.4200000000000004</c:v>
                </c:pt>
                <c:pt idx="2242">
                  <c:v>-2.16</c:v>
                </c:pt>
                <c:pt idx="2243">
                  <c:v>-1.4999999999999993</c:v>
                </c:pt>
                <c:pt idx="2244">
                  <c:v>-1.4199999999999995</c:v>
                </c:pt>
                <c:pt idx="2245">
                  <c:v>-1.3399999999999999</c:v>
                </c:pt>
                <c:pt idx="2246">
                  <c:v>-1.3</c:v>
                </c:pt>
                <c:pt idx="2247">
                  <c:v>-1.2</c:v>
                </c:pt>
                <c:pt idx="2248">
                  <c:v>-1.4</c:v>
                </c:pt>
                <c:pt idx="2249">
                  <c:v>-1.6199999999999997</c:v>
                </c:pt>
                <c:pt idx="2250">
                  <c:v>-1.3999999999999992</c:v>
                </c:pt>
                <c:pt idx="2251">
                  <c:v>-1.5999999999999996</c:v>
                </c:pt>
                <c:pt idx="2252">
                  <c:v>-1.7599999999999998</c:v>
                </c:pt>
                <c:pt idx="2253">
                  <c:v>-1.8600000000000005</c:v>
                </c:pt>
                <c:pt idx="2254">
                  <c:v>-1.6600000000000006</c:v>
                </c:pt>
                <c:pt idx="2255">
                  <c:v>-1.6800000000000002</c:v>
                </c:pt>
                <c:pt idx="2256">
                  <c:v>-1.4</c:v>
                </c:pt>
                <c:pt idx="2257">
                  <c:v>-1.6199999999999997</c:v>
                </c:pt>
                <c:pt idx="2258">
                  <c:v>-1.5399999999999991</c:v>
                </c:pt>
                <c:pt idx="2259">
                  <c:v>-1.5799999999999994</c:v>
                </c:pt>
                <c:pt idx="2260">
                  <c:v>-1.72</c:v>
                </c:pt>
                <c:pt idx="2261">
                  <c:v>-1.7199999999999995</c:v>
                </c:pt>
                <c:pt idx="2262">
                  <c:v>-1.6400000000000001</c:v>
                </c:pt>
                <c:pt idx="2263">
                  <c:v>-1.4800000000000009</c:v>
                </c:pt>
                <c:pt idx="2264">
                  <c:v>-1.1600000000000008</c:v>
                </c:pt>
                <c:pt idx="2265">
                  <c:v>-0.84000000000000052</c:v>
                </c:pt>
                <c:pt idx="2266">
                  <c:v>-0.92000000000000137</c:v>
                </c:pt>
                <c:pt idx="2267">
                  <c:v>-0.52000000000000102</c:v>
                </c:pt>
                <c:pt idx="2268">
                  <c:v>-0.70000000000000073</c:v>
                </c:pt>
                <c:pt idx="2269">
                  <c:v>-1.0400000000000005</c:v>
                </c:pt>
                <c:pt idx="2270">
                  <c:v>-1.2400000000000007</c:v>
                </c:pt>
                <c:pt idx="2271">
                  <c:v>-1.4</c:v>
                </c:pt>
                <c:pt idx="2272">
                  <c:v>-1.6200000000000003</c:v>
                </c:pt>
                <c:pt idx="2273">
                  <c:v>-1.9200000000000004</c:v>
                </c:pt>
                <c:pt idx="2274">
                  <c:v>-1.9</c:v>
                </c:pt>
                <c:pt idx="2275">
                  <c:v>-2.0200000000000005</c:v>
                </c:pt>
                <c:pt idx="2276">
                  <c:v>-1.94</c:v>
                </c:pt>
                <c:pt idx="2277">
                  <c:v>-1.9799999999999998</c:v>
                </c:pt>
                <c:pt idx="2278">
                  <c:v>-1.7199999999999995</c:v>
                </c:pt>
                <c:pt idx="2279">
                  <c:v>-1.9</c:v>
                </c:pt>
                <c:pt idx="2280">
                  <c:v>-2.2200000000000002</c:v>
                </c:pt>
                <c:pt idx="2281">
                  <c:v>-2.160000000000001</c:v>
                </c:pt>
                <c:pt idx="2282">
                  <c:v>-2.0800000000000005</c:v>
                </c:pt>
                <c:pt idx="2283">
                  <c:v>-1.8800000000000003</c:v>
                </c:pt>
                <c:pt idx="2284">
                  <c:v>-1.86</c:v>
                </c:pt>
                <c:pt idx="2285">
                  <c:v>-1.8</c:v>
                </c:pt>
                <c:pt idx="2286">
                  <c:v>-1.5799999999999996</c:v>
                </c:pt>
                <c:pt idx="2287">
                  <c:v>-1.9</c:v>
                </c:pt>
                <c:pt idx="2288">
                  <c:v>-1.9400000000000006</c:v>
                </c:pt>
                <c:pt idx="2289">
                  <c:v>-1.9400000000000006</c:v>
                </c:pt>
                <c:pt idx="2290">
                  <c:v>-1.9000000000000008</c:v>
                </c:pt>
                <c:pt idx="2291">
                  <c:v>-2.2600000000000007</c:v>
                </c:pt>
                <c:pt idx="2292">
                  <c:v>-1.920000000000001</c:v>
                </c:pt>
                <c:pt idx="2293">
                  <c:v>-2.2000000000000006</c:v>
                </c:pt>
                <c:pt idx="2294">
                  <c:v>-2.1400000000000006</c:v>
                </c:pt>
                <c:pt idx="2295">
                  <c:v>-1.64</c:v>
                </c:pt>
                <c:pt idx="2296">
                  <c:v>-1.7200000000000002</c:v>
                </c:pt>
                <c:pt idx="2297">
                  <c:v>-1.9</c:v>
                </c:pt>
                <c:pt idx="2298">
                  <c:v>-1.8599999999999994</c:v>
                </c:pt>
                <c:pt idx="2299">
                  <c:v>-2.0199999999999996</c:v>
                </c:pt>
                <c:pt idx="2300">
                  <c:v>-2.4199999999999995</c:v>
                </c:pt>
                <c:pt idx="2301">
                  <c:v>-2.1599999999999993</c:v>
                </c:pt>
                <c:pt idx="2302">
                  <c:v>-2.0799999999999996</c:v>
                </c:pt>
                <c:pt idx="2303">
                  <c:v>-1.7600000000000002</c:v>
                </c:pt>
                <c:pt idx="2304">
                  <c:v>-1.56</c:v>
                </c:pt>
                <c:pt idx="2305">
                  <c:v>-1.6000000000000008</c:v>
                </c:pt>
                <c:pt idx="2306">
                  <c:v>-1.5400000000000005</c:v>
                </c:pt>
                <c:pt idx="2307">
                  <c:v>-1.7600000000000005</c:v>
                </c:pt>
                <c:pt idx="2308">
                  <c:v>-2.1000000000000005</c:v>
                </c:pt>
                <c:pt idx="2309">
                  <c:v>-2.0200000000000005</c:v>
                </c:pt>
                <c:pt idx="2310">
                  <c:v>-1.8200000000000007</c:v>
                </c:pt>
                <c:pt idx="2311">
                  <c:v>-1.9400000000000008</c:v>
                </c:pt>
                <c:pt idx="2312">
                  <c:v>-1.680000000000001</c:v>
                </c:pt>
                <c:pt idx="2313">
                  <c:v>-1.5800000000000012</c:v>
                </c:pt>
                <c:pt idx="2314">
                  <c:v>-1.5400000000000005</c:v>
                </c:pt>
                <c:pt idx="2315">
                  <c:v>-1.9200000000000004</c:v>
                </c:pt>
                <c:pt idx="2316">
                  <c:v>-1.7600000000000002</c:v>
                </c:pt>
                <c:pt idx="2317">
                  <c:v>-1.6999999999999993</c:v>
                </c:pt>
                <c:pt idx="2318">
                  <c:v>-1.6999999999999993</c:v>
                </c:pt>
                <c:pt idx="2319">
                  <c:v>-1.5399999999999991</c:v>
                </c:pt>
                <c:pt idx="2320">
                  <c:v>-1.2599999999999993</c:v>
                </c:pt>
                <c:pt idx="2321">
                  <c:v>-1.579999999999999</c:v>
                </c:pt>
                <c:pt idx="2322">
                  <c:v>-1.8599999999999994</c:v>
                </c:pt>
                <c:pt idx="2323">
                  <c:v>-1.8599999999999994</c:v>
                </c:pt>
                <c:pt idx="2324">
                  <c:v>-2.2599999999999993</c:v>
                </c:pt>
                <c:pt idx="2325">
                  <c:v>-2.2399999999999993</c:v>
                </c:pt>
                <c:pt idx="2326">
                  <c:v>-2.0999999999999992</c:v>
                </c:pt>
                <c:pt idx="2327">
                  <c:v>-1.8599999999999994</c:v>
                </c:pt>
                <c:pt idx="2328">
                  <c:v>-1.8199999999999996</c:v>
                </c:pt>
                <c:pt idx="2329">
                  <c:v>-1.9</c:v>
                </c:pt>
                <c:pt idx="2330">
                  <c:v>-1.8200000000000003</c:v>
                </c:pt>
                <c:pt idx="2331">
                  <c:v>-1.94</c:v>
                </c:pt>
                <c:pt idx="2332">
                  <c:v>-1.8199999999999996</c:v>
                </c:pt>
                <c:pt idx="2333">
                  <c:v>-1.8799999999999997</c:v>
                </c:pt>
                <c:pt idx="2334">
                  <c:v>-1.6600000000000001</c:v>
                </c:pt>
                <c:pt idx="2335">
                  <c:v>-1.3799999999999997</c:v>
                </c:pt>
                <c:pt idx="2336">
                  <c:v>-1.1600000000000001</c:v>
                </c:pt>
                <c:pt idx="2337">
                  <c:v>-1.3200000000000003</c:v>
                </c:pt>
                <c:pt idx="2338">
                  <c:v>-1.3200000000000003</c:v>
                </c:pt>
                <c:pt idx="2339">
                  <c:v>-1.3399999999999999</c:v>
                </c:pt>
                <c:pt idx="2340">
                  <c:v>-1.6799999999999997</c:v>
                </c:pt>
                <c:pt idx="2341">
                  <c:v>-1.9</c:v>
                </c:pt>
                <c:pt idx="2342">
                  <c:v>-1.8199999999999996</c:v>
                </c:pt>
                <c:pt idx="2343">
                  <c:v>-1.7799999999999989</c:v>
                </c:pt>
                <c:pt idx="2344">
                  <c:v>-2.0399999999999983</c:v>
                </c:pt>
                <c:pt idx="2345">
                  <c:v>-1.8599999999999988</c:v>
                </c:pt>
                <c:pt idx="2346">
                  <c:v>-1.7199999999999989</c:v>
                </c:pt>
                <c:pt idx="2347">
                  <c:v>-1.5599999999999994</c:v>
                </c:pt>
                <c:pt idx="2348">
                  <c:v>-1.4799999999999998</c:v>
                </c:pt>
                <c:pt idx="2349">
                  <c:v>-1.0000000000000007</c:v>
                </c:pt>
                <c:pt idx="2350">
                  <c:v>-1.3000000000000007</c:v>
                </c:pt>
                <c:pt idx="2351">
                  <c:v>-1</c:v>
                </c:pt>
                <c:pt idx="2352">
                  <c:v>-1.2200000000000002</c:v>
                </c:pt>
                <c:pt idx="2353">
                  <c:v>-1.5400000000000005</c:v>
                </c:pt>
                <c:pt idx="2354">
                  <c:v>-1.9</c:v>
                </c:pt>
                <c:pt idx="2355">
                  <c:v>-1.8200000000000003</c:v>
                </c:pt>
                <c:pt idx="2356">
                  <c:v>-2.3800000000000003</c:v>
                </c:pt>
                <c:pt idx="2357">
                  <c:v>-2.16</c:v>
                </c:pt>
                <c:pt idx="2358">
                  <c:v>-1.8800000000000003</c:v>
                </c:pt>
                <c:pt idx="2359">
                  <c:v>-1.6400000000000006</c:v>
                </c:pt>
                <c:pt idx="2360">
                  <c:v>-1.5400000000000005</c:v>
                </c:pt>
                <c:pt idx="2361">
                  <c:v>-1.4000000000000008</c:v>
                </c:pt>
                <c:pt idx="2362">
                  <c:v>-1.6000000000000008</c:v>
                </c:pt>
                <c:pt idx="2363">
                  <c:v>-1.6400000000000006</c:v>
                </c:pt>
                <c:pt idx="2364">
                  <c:v>-1.4000000000000008</c:v>
                </c:pt>
                <c:pt idx="2365">
                  <c:v>-1.5200000000000009</c:v>
                </c:pt>
                <c:pt idx="2366">
                  <c:v>-1.4400000000000013</c:v>
                </c:pt>
                <c:pt idx="2367">
                  <c:v>-1.3800000000000019</c:v>
                </c:pt>
                <c:pt idx="2368">
                  <c:v>-1.4000000000000021</c:v>
                </c:pt>
                <c:pt idx="2369">
                  <c:v>-1.9800000000000018</c:v>
                </c:pt>
                <c:pt idx="2370">
                  <c:v>-2.0000000000000013</c:v>
                </c:pt>
                <c:pt idx="2371">
                  <c:v>-2.080000000000001</c:v>
                </c:pt>
                <c:pt idx="2372">
                  <c:v>-2.0200000000000005</c:v>
                </c:pt>
                <c:pt idx="2373">
                  <c:v>-2</c:v>
                </c:pt>
                <c:pt idx="2374">
                  <c:v>-1.7400000000000007</c:v>
                </c:pt>
                <c:pt idx="2375">
                  <c:v>-1.6600000000000001</c:v>
                </c:pt>
                <c:pt idx="2376">
                  <c:v>-1.8800000000000003</c:v>
                </c:pt>
                <c:pt idx="2377">
                  <c:v>-1.7000000000000006</c:v>
                </c:pt>
                <c:pt idx="2378">
                  <c:v>-1.6600000000000008</c:v>
                </c:pt>
                <c:pt idx="2379">
                  <c:v>-1.56</c:v>
                </c:pt>
                <c:pt idx="2380">
                  <c:v>-1.7400000000000007</c:v>
                </c:pt>
                <c:pt idx="2381">
                  <c:v>-1.64</c:v>
                </c:pt>
                <c:pt idx="2382">
                  <c:v>-1.9600000000000002</c:v>
                </c:pt>
                <c:pt idx="2383">
                  <c:v>-2.1399999999999992</c:v>
                </c:pt>
                <c:pt idx="2384">
                  <c:v>-1.8199999999999996</c:v>
                </c:pt>
                <c:pt idx="2385">
                  <c:v>-1.3399999999999992</c:v>
                </c:pt>
                <c:pt idx="2386">
                  <c:v>-1.4199999999999995</c:v>
                </c:pt>
                <c:pt idx="2387">
                  <c:v>-1.179999999999999</c:v>
                </c:pt>
                <c:pt idx="2388">
                  <c:v>-1.1399999999999999</c:v>
                </c:pt>
                <c:pt idx="2389">
                  <c:v>-1.1399999999999999</c:v>
                </c:pt>
                <c:pt idx="2390">
                  <c:v>-1.5</c:v>
                </c:pt>
                <c:pt idx="2391">
                  <c:v>-1.3799999999999997</c:v>
                </c:pt>
                <c:pt idx="2392">
                  <c:v>-1.4</c:v>
                </c:pt>
                <c:pt idx="2393">
                  <c:v>-1.3199999999999996</c:v>
                </c:pt>
                <c:pt idx="2394">
                  <c:v>-1.8199999999999996</c:v>
                </c:pt>
                <c:pt idx="2395">
                  <c:v>-1.7600000000000002</c:v>
                </c:pt>
                <c:pt idx="2396">
                  <c:v>-1.7600000000000002</c:v>
                </c:pt>
                <c:pt idx="2397">
                  <c:v>-2.2200000000000002</c:v>
                </c:pt>
                <c:pt idx="2398">
                  <c:v>-2.2800000000000002</c:v>
                </c:pt>
                <c:pt idx="2399">
                  <c:v>-2.4800000000000004</c:v>
                </c:pt>
                <c:pt idx="2400">
                  <c:v>-2.4200000000000004</c:v>
                </c:pt>
                <c:pt idx="2401">
                  <c:v>-2.4000000000000008</c:v>
                </c:pt>
                <c:pt idx="2402">
                  <c:v>-2.2200000000000002</c:v>
                </c:pt>
                <c:pt idx="2403">
                  <c:v>-2.2200000000000002</c:v>
                </c:pt>
                <c:pt idx="2404">
                  <c:v>-2.16</c:v>
                </c:pt>
                <c:pt idx="2405">
                  <c:v>-2.3600000000000003</c:v>
                </c:pt>
                <c:pt idx="2406">
                  <c:v>-2.34</c:v>
                </c:pt>
                <c:pt idx="2407">
                  <c:v>-2.3600000000000003</c:v>
                </c:pt>
                <c:pt idx="2408">
                  <c:v>-2.2000000000000002</c:v>
                </c:pt>
                <c:pt idx="2409">
                  <c:v>-1.8399999999999999</c:v>
                </c:pt>
                <c:pt idx="2410">
                  <c:v>-1.4599999999999995</c:v>
                </c:pt>
                <c:pt idx="2411">
                  <c:v>-1.44</c:v>
                </c:pt>
                <c:pt idx="2412">
                  <c:v>-1.2799999999999998</c:v>
                </c:pt>
                <c:pt idx="2413">
                  <c:v>-1.44</c:v>
                </c:pt>
                <c:pt idx="2414">
                  <c:v>-1.3399999999999999</c:v>
                </c:pt>
                <c:pt idx="2415">
                  <c:v>-1.64</c:v>
                </c:pt>
                <c:pt idx="2416">
                  <c:v>-1.94</c:v>
                </c:pt>
                <c:pt idx="2417">
                  <c:v>-2.12</c:v>
                </c:pt>
                <c:pt idx="2418">
                  <c:v>-2.2200000000000002</c:v>
                </c:pt>
                <c:pt idx="2419">
                  <c:v>-2.4200000000000008</c:v>
                </c:pt>
                <c:pt idx="2420">
                  <c:v>-2.4200000000000008</c:v>
                </c:pt>
                <c:pt idx="2421">
                  <c:v>-2.080000000000001</c:v>
                </c:pt>
                <c:pt idx="2422">
                  <c:v>-2.0000000000000009</c:v>
                </c:pt>
                <c:pt idx="2423">
                  <c:v>-2.0400000000000005</c:v>
                </c:pt>
                <c:pt idx="2424">
                  <c:v>-1.8799999999999997</c:v>
                </c:pt>
                <c:pt idx="2425">
                  <c:v>-1.8199999999999996</c:v>
                </c:pt>
                <c:pt idx="2426">
                  <c:v>-1.7799999999999989</c:v>
                </c:pt>
                <c:pt idx="2427">
                  <c:v>-1.7599999999999993</c:v>
                </c:pt>
                <c:pt idx="2428">
                  <c:v>-1.4</c:v>
                </c:pt>
                <c:pt idx="2429">
                  <c:v>-1.5600000000000009</c:v>
                </c:pt>
                <c:pt idx="2430">
                  <c:v>-1.0800000000000012</c:v>
                </c:pt>
                <c:pt idx="2431">
                  <c:v>-1.120000000000001</c:v>
                </c:pt>
                <c:pt idx="2432">
                  <c:v>-1.2000000000000006</c:v>
                </c:pt>
                <c:pt idx="2433">
                  <c:v>-1.64</c:v>
                </c:pt>
                <c:pt idx="2434">
                  <c:v>-1.579999999999999</c:v>
                </c:pt>
                <c:pt idx="2435">
                  <c:v>-1.7599999999999987</c:v>
                </c:pt>
                <c:pt idx="2436">
                  <c:v>-1.3999999999999992</c:v>
                </c:pt>
                <c:pt idx="2437">
                  <c:v>-0.99999999999999933</c:v>
                </c:pt>
                <c:pt idx="2438">
                  <c:v>-1.0799999999999996</c:v>
                </c:pt>
                <c:pt idx="2439">
                  <c:v>-0.93999999999999984</c:v>
                </c:pt>
                <c:pt idx="2440">
                  <c:v>-1.0399999999999998</c:v>
                </c:pt>
                <c:pt idx="2441">
                  <c:v>-1.3199999999999996</c:v>
                </c:pt>
                <c:pt idx="2442">
                  <c:v>-1.6199999999999997</c:v>
                </c:pt>
                <c:pt idx="2443">
                  <c:v>-1.1599999999999995</c:v>
                </c:pt>
                <c:pt idx="2444">
                  <c:v>-1.2199999999999995</c:v>
                </c:pt>
                <c:pt idx="2445">
                  <c:v>-1.2399999999999998</c:v>
                </c:pt>
                <c:pt idx="2446">
                  <c:v>-1.6799999999999997</c:v>
                </c:pt>
                <c:pt idx="2447">
                  <c:v>-1.4</c:v>
                </c:pt>
                <c:pt idx="2448">
                  <c:v>-1.4199999999999995</c:v>
                </c:pt>
                <c:pt idx="2449">
                  <c:v>-1.6</c:v>
                </c:pt>
                <c:pt idx="2450">
                  <c:v>-1.7400000000000007</c:v>
                </c:pt>
                <c:pt idx="2451">
                  <c:v>-1.4600000000000009</c:v>
                </c:pt>
                <c:pt idx="2452">
                  <c:v>-1.56</c:v>
                </c:pt>
                <c:pt idx="2453">
                  <c:v>-1.5000000000000007</c:v>
                </c:pt>
                <c:pt idx="2454">
                  <c:v>-1.5400000000000005</c:v>
                </c:pt>
                <c:pt idx="2455">
                  <c:v>-1.4</c:v>
                </c:pt>
                <c:pt idx="2456">
                  <c:v>-1.5799999999999996</c:v>
                </c:pt>
                <c:pt idx="2457">
                  <c:v>-1.4600000000000002</c:v>
                </c:pt>
                <c:pt idx="2458">
                  <c:v>-1.4</c:v>
                </c:pt>
                <c:pt idx="2459">
                  <c:v>-1.5599999999999994</c:v>
                </c:pt>
                <c:pt idx="2460">
                  <c:v>-1.6999999999999993</c:v>
                </c:pt>
                <c:pt idx="2461">
                  <c:v>-1.379999999999999</c:v>
                </c:pt>
                <c:pt idx="2462">
                  <c:v>-1.6199999999999988</c:v>
                </c:pt>
                <c:pt idx="2463">
                  <c:v>-1.6999999999999986</c:v>
                </c:pt>
                <c:pt idx="2464">
                  <c:v>-1.5999999999999992</c:v>
                </c:pt>
                <c:pt idx="2465">
                  <c:v>-1.4999999999999993</c:v>
                </c:pt>
                <c:pt idx="2466">
                  <c:v>-1.4799999999999998</c:v>
                </c:pt>
                <c:pt idx="2467">
                  <c:v>-1.6200000000000003</c:v>
                </c:pt>
                <c:pt idx="2468">
                  <c:v>-1.3200000000000003</c:v>
                </c:pt>
                <c:pt idx="2469">
                  <c:v>-1.1000000000000001</c:v>
                </c:pt>
                <c:pt idx="2470">
                  <c:v>-1.0800000000000005</c:v>
                </c:pt>
                <c:pt idx="2471">
                  <c:v>-1.0200000000000002</c:v>
                </c:pt>
                <c:pt idx="2472">
                  <c:v>-0.67999999999999972</c:v>
                </c:pt>
                <c:pt idx="2473">
                  <c:v>-1.1799999999999997</c:v>
                </c:pt>
                <c:pt idx="2474">
                  <c:v>-1.06</c:v>
                </c:pt>
                <c:pt idx="2475">
                  <c:v>-1.2199999999999995</c:v>
                </c:pt>
                <c:pt idx="2476">
                  <c:v>-1.1799999999999997</c:v>
                </c:pt>
                <c:pt idx="2477">
                  <c:v>-1.64</c:v>
                </c:pt>
                <c:pt idx="2478">
                  <c:v>-1.3800000000000003</c:v>
                </c:pt>
                <c:pt idx="2479">
                  <c:v>-1.0999999999999992</c:v>
                </c:pt>
                <c:pt idx="2480">
                  <c:v>-0.61999999999999955</c:v>
                </c:pt>
                <c:pt idx="2481">
                  <c:v>-0.48000000000000043</c:v>
                </c:pt>
                <c:pt idx="2482">
                  <c:v>-0.26000000000000012</c:v>
                </c:pt>
                <c:pt idx="2483">
                  <c:v>-0.3</c:v>
                </c:pt>
                <c:pt idx="2484">
                  <c:v>-0.62000000000000033</c:v>
                </c:pt>
                <c:pt idx="2485">
                  <c:v>-0.9</c:v>
                </c:pt>
                <c:pt idx="2486">
                  <c:v>-1.0399999999999991</c:v>
                </c:pt>
                <c:pt idx="2487">
                  <c:v>-1.0999999999999985</c:v>
                </c:pt>
                <c:pt idx="2488">
                  <c:v>-1.0199999999999989</c:v>
                </c:pt>
                <c:pt idx="2489">
                  <c:v>-0.9</c:v>
                </c:pt>
                <c:pt idx="2490">
                  <c:v>-0.53999999999999915</c:v>
                </c:pt>
                <c:pt idx="2491">
                  <c:v>-0.55999999999999939</c:v>
                </c:pt>
                <c:pt idx="2492">
                  <c:v>-0.54000000000000059</c:v>
                </c:pt>
                <c:pt idx="2493">
                  <c:v>-0.5</c:v>
                </c:pt>
                <c:pt idx="2494">
                  <c:v>-0.53999999999999915</c:v>
                </c:pt>
                <c:pt idx="2495">
                  <c:v>-1.0200000000000002</c:v>
                </c:pt>
                <c:pt idx="2496">
                  <c:v>-0.83999999999999919</c:v>
                </c:pt>
                <c:pt idx="2497">
                  <c:v>-0.57999999999999974</c:v>
                </c:pt>
                <c:pt idx="2498">
                  <c:v>-0.48000000000000115</c:v>
                </c:pt>
                <c:pt idx="2499">
                  <c:v>-0.4600000000000023</c:v>
                </c:pt>
                <c:pt idx="2500">
                  <c:v>-6.0000000000002274E-2</c:v>
                </c:pt>
                <c:pt idx="2501">
                  <c:v>-0.66000000000000225</c:v>
                </c:pt>
                <c:pt idx="2502">
                  <c:v>-0.94000000000000195</c:v>
                </c:pt>
                <c:pt idx="2503">
                  <c:v>-1.3800000000000012</c:v>
                </c:pt>
                <c:pt idx="2504">
                  <c:v>-1.6600000000000008</c:v>
                </c:pt>
                <c:pt idx="2505">
                  <c:v>-1.9600000000000009</c:v>
                </c:pt>
                <c:pt idx="2506">
                  <c:v>-1.8400000000000021</c:v>
                </c:pt>
                <c:pt idx="2507">
                  <c:v>-1.4200000000000017</c:v>
                </c:pt>
                <c:pt idx="2508">
                  <c:v>-1.2800000000000011</c:v>
                </c:pt>
                <c:pt idx="2509">
                  <c:v>-1.2799999999999998</c:v>
                </c:pt>
                <c:pt idx="2510">
                  <c:v>-1.6</c:v>
                </c:pt>
                <c:pt idx="2511">
                  <c:v>-1.2200000000000002</c:v>
                </c:pt>
                <c:pt idx="2512">
                  <c:v>-1.6799999999999997</c:v>
                </c:pt>
                <c:pt idx="2513">
                  <c:v>-1.7599999999999993</c:v>
                </c:pt>
                <c:pt idx="2514">
                  <c:v>-1.7799999999999998</c:v>
                </c:pt>
                <c:pt idx="2515">
                  <c:v>-1.4400000000000006</c:v>
                </c:pt>
                <c:pt idx="2516">
                  <c:v>-1.6600000000000008</c:v>
                </c:pt>
                <c:pt idx="2517">
                  <c:v>-1.5600000000000023</c:v>
                </c:pt>
                <c:pt idx="2518">
                  <c:v>-1.3800000000000026</c:v>
                </c:pt>
                <c:pt idx="2519">
                  <c:v>-1.2000000000000028</c:v>
                </c:pt>
                <c:pt idx="2520">
                  <c:v>-1.5000000000000013</c:v>
                </c:pt>
                <c:pt idx="2521">
                  <c:v>-1.5599999999999994</c:v>
                </c:pt>
                <c:pt idx="2522">
                  <c:v>-1.6999999999999986</c:v>
                </c:pt>
                <c:pt idx="2523">
                  <c:v>-1.9</c:v>
                </c:pt>
                <c:pt idx="2524">
                  <c:v>-2.0200000000000005</c:v>
                </c:pt>
                <c:pt idx="2525">
                  <c:v>-1.8000000000000014</c:v>
                </c:pt>
                <c:pt idx="2526">
                  <c:v>-1.7600000000000022</c:v>
                </c:pt>
                <c:pt idx="2527">
                  <c:v>-1.9400000000000019</c:v>
                </c:pt>
                <c:pt idx="2528">
                  <c:v>-1.8200000000000016</c:v>
                </c:pt>
                <c:pt idx="2529">
                  <c:v>-1.8600000000000023</c:v>
                </c:pt>
                <c:pt idx="2530">
                  <c:v>-1.7800000000000011</c:v>
                </c:pt>
                <c:pt idx="2531">
                  <c:v>-1.8600000000000008</c:v>
                </c:pt>
                <c:pt idx="2532">
                  <c:v>-1.5</c:v>
                </c:pt>
                <c:pt idx="2533">
                  <c:v>-1.8599999999999994</c:v>
                </c:pt>
                <c:pt idx="2534">
                  <c:v>-1.5999999999999985</c:v>
                </c:pt>
                <c:pt idx="2535">
                  <c:v>-1.8</c:v>
                </c:pt>
                <c:pt idx="2536">
                  <c:v>-1.3800000000000012</c:v>
                </c:pt>
                <c:pt idx="2537">
                  <c:v>-1.6400000000000019</c:v>
                </c:pt>
                <c:pt idx="2538">
                  <c:v>-1.240000000000002</c:v>
                </c:pt>
                <c:pt idx="2539">
                  <c:v>-1.6600000000000024</c:v>
                </c:pt>
                <c:pt idx="2540">
                  <c:v>-1.8400000000000005</c:v>
                </c:pt>
                <c:pt idx="2541">
                  <c:v>-1.9799999999999998</c:v>
                </c:pt>
                <c:pt idx="2542">
                  <c:v>-1.8</c:v>
                </c:pt>
                <c:pt idx="2543">
                  <c:v>-2</c:v>
                </c:pt>
                <c:pt idx="2544">
                  <c:v>-1.6399999999999992</c:v>
                </c:pt>
                <c:pt idx="2545">
                  <c:v>-1.0599999999999994</c:v>
                </c:pt>
                <c:pt idx="2546">
                  <c:v>-1.2</c:v>
                </c:pt>
                <c:pt idx="2547">
                  <c:v>-1.1200000000000003</c:v>
                </c:pt>
                <c:pt idx="2548">
                  <c:v>-1.2</c:v>
                </c:pt>
                <c:pt idx="2549">
                  <c:v>-1.2400000000000007</c:v>
                </c:pt>
                <c:pt idx="2550">
                  <c:v>-1.4200000000000017</c:v>
                </c:pt>
                <c:pt idx="2551">
                  <c:v>-1.5800000000000012</c:v>
                </c:pt>
                <c:pt idx="2552">
                  <c:v>-1.5200000000000002</c:v>
                </c:pt>
                <c:pt idx="2553">
                  <c:v>-1.3400000000000005</c:v>
                </c:pt>
                <c:pt idx="2554">
                  <c:v>-1.180000000000001</c:v>
                </c:pt>
                <c:pt idx="2555">
                  <c:v>-1.4800000000000011</c:v>
                </c:pt>
                <c:pt idx="2556">
                  <c:v>-1.4800000000000011</c:v>
                </c:pt>
                <c:pt idx="2557">
                  <c:v>-1.680000000000001</c:v>
                </c:pt>
                <c:pt idx="2558">
                  <c:v>-1.7799999999999998</c:v>
                </c:pt>
                <c:pt idx="2559">
                  <c:v>-1.9999999999999987</c:v>
                </c:pt>
                <c:pt idx="2560">
                  <c:v>-1.959999999999998</c:v>
                </c:pt>
                <c:pt idx="2561">
                  <c:v>-1.9199999999999975</c:v>
                </c:pt>
                <c:pt idx="2562">
                  <c:v>-1.7799999999999983</c:v>
                </c:pt>
                <c:pt idx="2563">
                  <c:v>-1.2599999999999993</c:v>
                </c:pt>
                <c:pt idx="2564">
                  <c:v>-1.3399999999999992</c:v>
                </c:pt>
                <c:pt idx="2565">
                  <c:v>-1.2599999999999993</c:v>
                </c:pt>
                <c:pt idx="2566">
                  <c:v>-1.0799999999999996</c:v>
                </c:pt>
                <c:pt idx="2567">
                  <c:v>-1.2</c:v>
                </c:pt>
                <c:pt idx="2568">
                  <c:v>-1.5</c:v>
                </c:pt>
                <c:pt idx="2569">
                  <c:v>-1.3400000000000005</c:v>
                </c:pt>
                <c:pt idx="2570">
                  <c:v>-1.0599999999999994</c:v>
                </c:pt>
                <c:pt idx="2571">
                  <c:v>-1.1599999999999995</c:v>
                </c:pt>
                <c:pt idx="2572">
                  <c:v>-1.0999999999999985</c:v>
                </c:pt>
                <c:pt idx="2573">
                  <c:v>-1.0799999999999983</c:v>
                </c:pt>
                <c:pt idx="2574">
                  <c:v>-1.2399999999999978</c:v>
                </c:pt>
                <c:pt idx="2575">
                  <c:v>-1.1599999999999979</c:v>
                </c:pt>
                <c:pt idx="2576">
                  <c:v>-1.4399999999999991</c:v>
                </c:pt>
                <c:pt idx="2577">
                  <c:v>-1.4199999999999988</c:v>
                </c:pt>
                <c:pt idx="2578">
                  <c:v>-1.8</c:v>
                </c:pt>
                <c:pt idx="2579">
                  <c:v>-1.3800000000000012</c:v>
                </c:pt>
                <c:pt idx="2580">
                  <c:v>-1.4800000000000011</c:v>
                </c:pt>
                <c:pt idx="2581">
                  <c:v>-1.2200000000000002</c:v>
                </c:pt>
                <c:pt idx="2582">
                  <c:v>-1.0799999999999996</c:v>
                </c:pt>
                <c:pt idx="2583">
                  <c:v>-0.71999999999999886</c:v>
                </c:pt>
                <c:pt idx="2584">
                  <c:v>-1.4199999999999975</c:v>
                </c:pt>
                <c:pt idx="2585">
                  <c:v>-1.459999999999998</c:v>
                </c:pt>
                <c:pt idx="2586">
                  <c:v>-1.259999999999998</c:v>
                </c:pt>
                <c:pt idx="2587">
                  <c:v>-1.3599999999999994</c:v>
                </c:pt>
                <c:pt idx="2588">
                  <c:v>-1.5199999999999989</c:v>
                </c:pt>
                <c:pt idx="2589">
                  <c:v>-1.3599999999999994</c:v>
                </c:pt>
                <c:pt idx="2590">
                  <c:v>-1.3599999999999994</c:v>
                </c:pt>
                <c:pt idx="2591">
                  <c:v>-1.4599999999999995</c:v>
                </c:pt>
                <c:pt idx="2592">
                  <c:v>-1.7999999999999985</c:v>
                </c:pt>
                <c:pt idx="2593">
                  <c:v>-1.6199999999999988</c:v>
                </c:pt>
                <c:pt idx="2594">
                  <c:v>-1.5599999999999994</c:v>
                </c:pt>
                <c:pt idx="2595">
                  <c:v>-1.9199999999999988</c:v>
                </c:pt>
                <c:pt idx="2596">
                  <c:v>-1.9399999999999991</c:v>
                </c:pt>
                <c:pt idx="2597">
                  <c:v>-1.7999999999999985</c:v>
                </c:pt>
                <c:pt idx="2598">
                  <c:v>-1.759999999999998</c:v>
                </c:pt>
                <c:pt idx="2599">
                  <c:v>-1.5799999999999983</c:v>
                </c:pt>
                <c:pt idx="2600">
                  <c:v>-1.3799999999999983</c:v>
                </c:pt>
                <c:pt idx="2601">
                  <c:v>-1.2999999999999985</c:v>
                </c:pt>
                <c:pt idx="2602">
                  <c:v>-0.7399999999999991</c:v>
                </c:pt>
                <c:pt idx="2603">
                  <c:v>-1.1799999999999997</c:v>
                </c:pt>
                <c:pt idx="2604">
                  <c:v>-1.1999999999999986</c:v>
                </c:pt>
                <c:pt idx="2605">
                  <c:v>-1.3399999999999992</c:v>
                </c:pt>
                <c:pt idx="2606">
                  <c:v>-1.6399999999999992</c:v>
                </c:pt>
                <c:pt idx="2607">
                  <c:v>-1.8799999999999997</c:v>
                </c:pt>
                <c:pt idx="2608">
                  <c:v>-2.1599999999999993</c:v>
                </c:pt>
                <c:pt idx="2609">
                  <c:v>-2.3400000000000007</c:v>
                </c:pt>
                <c:pt idx="2610">
                  <c:v>-2.5</c:v>
                </c:pt>
                <c:pt idx="2611">
                  <c:v>-2.4</c:v>
                </c:pt>
                <c:pt idx="2612">
                  <c:v>-2.6</c:v>
                </c:pt>
                <c:pt idx="2613">
                  <c:v>-2.2799999999999998</c:v>
                </c:pt>
                <c:pt idx="2614">
                  <c:v>-2.2400000000000007</c:v>
                </c:pt>
                <c:pt idx="2615">
                  <c:v>-2.2400000000000007</c:v>
                </c:pt>
                <c:pt idx="2616">
                  <c:v>-1.9600000000000009</c:v>
                </c:pt>
                <c:pt idx="2617">
                  <c:v>-2.1</c:v>
                </c:pt>
                <c:pt idx="2618">
                  <c:v>-1.8200000000000003</c:v>
                </c:pt>
                <c:pt idx="2619">
                  <c:v>-1.8999999999999986</c:v>
                </c:pt>
                <c:pt idx="2620">
                  <c:v>-1.7999999999999985</c:v>
                </c:pt>
                <c:pt idx="2621">
                  <c:v>-1.8999999999999986</c:v>
                </c:pt>
                <c:pt idx="2622">
                  <c:v>-1.6199999999999988</c:v>
                </c:pt>
                <c:pt idx="2623">
                  <c:v>-1.8</c:v>
                </c:pt>
                <c:pt idx="2624">
                  <c:v>-1.6600000000000008</c:v>
                </c:pt>
                <c:pt idx="2625">
                  <c:v>-1.4</c:v>
                </c:pt>
                <c:pt idx="2626">
                  <c:v>-1.7799999999999989</c:v>
                </c:pt>
                <c:pt idx="2627">
                  <c:v>-1.7999999999999994</c:v>
                </c:pt>
                <c:pt idx="2628">
                  <c:v>-1.6199999999999981</c:v>
                </c:pt>
                <c:pt idx="2629">
                  <c:v>-1.4399999999999971</c:v>
                </c:pt>
                <c:pt idx="2630">
                  <c:v>-1.7399999999999978</c:v>
                </c:pt>
                <c:pt idx="2631">
                  <c:v>-1.4199999999999982</c:v>
                </c:pt>
                <c:pt idx="2632">
                  <c:v>-1.1199999999999981</c:v>
                </c:pt>
                <c:pt idx="2633">
                  <c:v>-0.85999999999999877</c:v>
                </c:pt>
                <c:pt idx="2634">
                  <c:v>-0.77999999999999969</c:v>
                </c:pt>
                <c:pt idx="2635">
                  <c:v>-0.36000000000000015</c:v>
                </c:pt>
                <c:pt idx="2636">
                  <c:v>-0.32000000000000028</c:v>
                </c:pt>
                <c:pt idx="2637">
                  <c:v>-0.68000000000000038</c:v>
                </c:pt>
                <c:pt idx="2638">
                  <c:v>-1.2399999999999998</c:v>
                </c:pt>
                <c:pt idx="2639">
                  <c:v>-1.56</c:v>
                </c:pt>
                <c:pt idx="2640">
                  <c:v>-1.8599999999999994</c:v>
                </c:pt>
                <c:pt idx="2641">
                  <c:v>-1.819999999999999</c:v>
                </c:pt>
                <c:pt idx="2642">
                  <c:v>-2.1599999999999988</c:v>
                </c:pt>
                <c:pt idx="2643">
                  <c:v>-1.9799999999999998</c:v>
                </c:pt>
                <c:pt idx="2644">
                  <c:v>-2.0199999999999996</c:v>
                </c:pt>
                <c:pt idx="2645">
                  <c:v>-2.2400000000000007</c:v>
                </c:pt>
                <c:pt idx="2646">
                  <c:v>-2.160000000000001</c:v>
                </c:pt>
                <c:pt idx="2647">
                  <c:v>-1.7400000000000007</c:v>
                </c:pt>
                <c:pt idx="2648">
                  <c:v>-1.7799999999999998</c:v>
                </c:pt>
                <c:pt idx="2649">
                  <c:v>-1.5999999999999992</c:v>
                </c:pt>
                <c:pt idx="2650">
                  <c:v>-1.5599999999999987</c:v>
                </c:pt>
                <c:pt idx="2651">
                  <c:v>-1.6599999999999995</c:v>
                </c:pt>
                <c:pt idx="2652">
                  <c:v>-1.7600000000000002</c:v>
                </c:pt>
                <c:pt idx="2653">
                  <c:v>-1.9800000000000011</c:v>
                </c:pt>
                <c:pt idx="2654">
                  <c:v>-1.8600000000000017</c:v>
                </c:pt>
                <c:pt idx="2655">
                  <c:v>-1.4000000000000021</c:v>
                </c:pt>
                <c:pt idx="2656">
                  <c:v>-1.2400000000000013</c:v>
                </c:pt>
                <c:pt idx="2657">
                  <c:v>-1.1200000000000017</c:v>
                </c:pt>
                <c:pt idx="2658">
                  <c:v>-0.80000000000000138</c:v>
                </c:pt>
                <c:pt idx="2659">
                  <c:v>-1.0800000000000012</c:v>
                </c:pt>
                <c:pt idx="2660">
                  <c:v>-1.3</c:v>
                </c:pt>
                <c:pt idx="2661">
                  <c:v>-1.2800000000000011</c:v>
                </c:pt>
                <c:pt idx="2662">
                  <c:v>-1.2000000000000015</c:v>
                </c:pt>
                <c:pt idx="2663">
                  <c:v>-0.98000000000000109</c:v>
                </c:pt>
                <c:pt idx="2664">
                  <c:v>-0.56000000000000083</c:v>
                </c:pt>
                <c:pt idx="2665">
                  <c:v>-0.68000000000000116</c:v>
                </c:pt>
                <c:pt idx="2666">
                  <c:v>-0.63999999999999913</c:v>
                </c:pt>
                <c:pt idx="2667">
                  <c:v>-0.8199999999999974</c:v>
                </c:pt>
                <c:pt idx="2668">
                  <c:v>-0.8799999999999969</c:v>
                </c:pt>
                <c:pt idx="2669">
                  <c:v>-1.5999999999999972</c:v>
                </c:pt>
                <c:pt idx="2670">
                  <c:v>-1.579999999999997</c:v>
                </c:pt>
                <c:pt idx="2671">
                  <c:v>-1.5799999999999983</c:v>
                </c:pt>
              </c:numCache>
            </c:numRef>
          </c:xVal>
          <c:yVal>
            <c:numRef>
              <c:f>'67M14'!$A$2:$A$2673</c:f>
              <c:numCache>
                <c:formatCode>General</c:formatCode>
                <c:ptCount val="267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numCache>
            </c:numRef>
          </c:yVal>
          <c:smooth val="1"/>
          <c:extLst>
            <c:ext xmlns:c16="http://schemas.microsoft.com/office/drawing/2014/chart" uri="{C3380CC4-5D6E-409C-BE32-E72D297353CC}">
              <c16:uniqueId val="{00000003-711C-41FA-9306-C9A7C7DD1F01}"/>
            </c:ext>
          </c:extLst>
        </c:ser>
        <c:ser>
          <c:idx val="10"/>
          <c:order val="4"/>
          <c:tx>
            <c:strRef>
              <c:f>'67M14'!$S$1</c:f>
              <c:strCache>
                <c:ptCount val="1"/>
                <c:pt idx="0">
                  <c:v>2019-2020</c:v>
                </c:pt>
              </c:strCache>
            </c:strRef>
          </c:tx>
          <c:spPr>
            <a:ln w="12700" cap="rnd">
              <a:solidFill>
                <a:schemeClr val="accent4">
                  <a:lumMod val="75000"/>
                </a:schemeClr>
              </a:solidFill>
              <a:round/>
            </a:ln>
            <a:effectLst/>
          </c:spPr>
          <c:marker>
            <c:symbol val="none"/>
          </c:marker>
          <c:xVal>
            <c:numRef>
              <c:f>'67M14'!$S$2:$S$2673</c:f>
              <c:numCache>
                <c:formatCode>General</c:formatCode>
                <c:ptCount val="2672"/>
                <c:pt idx="15">
                  <c:v>-2.2600000000000002</c:v>
                </c:pt>
                <c:pt idx="16">
                  <c:v>-1.86</c:v>
                </c:pt>
                <c:pt idx="17">
                  <c:v>-1.26</c:v>
                </c:pt>
                <c:pt idx="18">
                  <c:v>-1.0399999999999998</c:v>
                </c:pt>
                <c:pt idx="19">
                  <c:v>-0.87999999999999989</c:v>
                </c:pt>
                <c:pt idx="20">
                  <c:v>-0.67999999999999994</c:v>
                </c:pt>
                <c:pt idx="21">
                  <c:v>-0.7</c:v>
                </c:pt>
                <c:pt idx="22">
                  <c:v>-0.67999999999999994</c:v>
                </c:pt>
                <c:pt idx="23">
                  <c:v>-0.36000000000000004</c:v>
                </c:pt>
                <c:pt idx="24">
                  <c:v>-0.44000000000000006</c:v>
                </c:pt>
                <c:pt idx="25">
                  <c:v>-0.54</c:v>
                </c:pt>
                <c:pt idx="26">
                  <c:v>-0.82000000000000006</c:v>
                </c:pt>
                <c:pt idx="27">
                  <c:v>-1</c:v>
                </c:pt>
                <c:pt idx="28">
                  <c:v>-1.1599999999999999</c:v>
                </c:pt>
                <c:pt idx="29">
                  <c:v>-1.06</c:v>
                </c:pt>
                <c:pt idx="30">
                  <c:v>-1.04</c:v>
                </c:pt>
                <c:pt idx="31">
                  <c:v>-0.72</c:v>
                </c:pt>
                <c:pt idx="32">
                  <c:v>-0.47999999999999987</c:v>
                </c:pt>
                <c:pt idx="33">
                  <c:v>-0.7</c:v>
                </c:pt>
                <c:pt idx="34">
                  <c:v>-0.88000000000000012</c:v>
                </c:pt>
                <c:pt idx="35">
                  <c:v>-1.02</c:v>
                </c:pt>
                <c:pt idx="36">
                  <c:v>-1.3399999999999999</c:v>
                </c:pt>
                <c:pt idx="37">
                  <c:v>-1.8200000000000003</c:v>
                </c:pt>
                <c:pt idx="38">
                  <c:v>-1.6400000000000001</c:v>
                </c:pt>
                <c:pt idx="39">
                  <c:v>-1.5599999999999998</c:v>
                </c:pt>
                <c:pt idx="40">
                  <c:v>-1.48</c:v>
                </c:pt>
                <c:pt idx="41">
                  <c:v>-1.3599999999999999</c:v>
                </c:pt>
                <c:pt idx="42">
                  <c:v>-1.08</c:v>
                </c:pt>
                <c:pt idx="43">
                  <c:v>-1.24</c:v>
                </c:pt>
                <c:pt idx="44">
                  <c:v>-1.1399999999999999</c:v>
                </c:pt>
                <c:pt idx="45">
                  <c:v>-1.02</c:v>
                </c:pt>
                <c:pt idx="46">
                  <c:v>-1.1400000000000001</c:v>
                </c:pt>
                <c:pt idx="47">
                  <c:v>-1.08</c:v>
                </c:pt>
                <c:pt idx="48">
                  <c:v>-0.46000000000000013</c:v>
                </c:pt>
                <c:pt idx="49">
                  <c:v>-0.62000000000000011</c:v>
                </c:pt>
                <c:pt idx="50">
                  <c:v>-0.46000000000000008</c:v>
                </c:pt>
                <c:pt idx="51">
                  <c:v>-0.21999999999999992</c:v>
                </c:pt>
                <c:pt idx="52">
                  <c:v>-0.33999999999999986</c:v>
                </c:pt>
                <c:pt idx="53">
                  <c:v>-0.81999999999999973</c:v>
                </c:pt>
                <c:pt idx="54">
                  <c:v>-0.95999999999999974</c:v>
                </c:pt>
                <c:pt idx="55">
                  <c:v>-1.1599999999999997</c:v>
                </c:pt>
                <c:pt idx="56">
                  <c:v>-1.2999999999999998</c:v>
                </c:pt>
                <c:pt idx="57">
                  <c:v>-1.1000000000000001</c:v>
                </c:pt>
                <c:pt idx="58">
                  <c:v>-0.80000000000000016</c:v>
                </c:pt>
                <c:pt idx="59">
                  <c:v>-0.52000000000000024</c:v>
                </c:pt>
                <c:pt idx="60">
                  <c:v>-0.78000000000000025</c:v>
                </c:pt>
                <c:pt idx="61">
                  <c:v>-0.90000000000000036</c:v>
                </c:pt>
                <c:pt idx="62">
                  <c:v>-1.56</c:v>
                </c:pt>
                <c:pt idx="63">
                  <c:v>-2.0200000000000005</c:v>
                </c:pt>
                <c:pt idx="64">
                  <c:v>-2.58</c:v>
                </c:pt>
                <c:pt idx="65">
                  <c:v>-2.56</c:v>
                </c:pt>
                <c:pt idx="66">
                  <c:v>-2.54</c:v>
                </c:pt>
                <c:pt idx="67">
                  <c:v>-2.2800000000000002</c:v>
                </c:pt>
                <c:pt idx="68">
                  <c:v>-2.12</c:v>
                </c:pt>
                <c:pt idx="69">
                  <c:v>-1.72</c:v>
                </c:pt>
                <c:pt idx="70">
                  <c:v>-1.6799999999999997</c:v>
                </c:pt>
                <c:pt idx="71">
                  <c:v>-1.48</c:v>
                </c:pt>
                <c:pt idx="72">
                  <c:v>-1.2200000000000002</c:v>
                </c:pt>
                <c:pt idx="73">
                  <c:v>-1.64</c:v>
                </c:pt>
                <c:pt idx="74">
                  <c:v>-1.64</c:v>
                </c:pt>
                <c:pt idx="75">
                  <c:v>-1.86</c:v>
                </c:pt>
                <c:pt idx="76">
                  <c:v>-1.7399999999999998</c:v>
                </c:pt>
                <c:pt idx="77">
                  <c:v>-1.7199999999999995</c:v>
                </c:pt>
                <c:pt idx="78">
                  <c:v>-1.9799999999999998</c:v>
                </c:pt>
                <c:pt idx="79">
                  <c:v>-2.38</c:v>
                </c:pt>
                <c:pt idx="80">
                  <c:v>-2.1</c:v>
                </c:pt>
                <c:pt idx="81">
                  <c:v>-2.2600000000000002</c:v>
                </c:pt>
                <c:pt idx="82">
                  <c:v>-2.6</c:v>
                </c:pt>
                <c:pt idx="83">
                  <c:v>-1.98</c:v>
                </c:pt>
                <c:pt idx="84">
                  <c:v>-1.8</c:v>
                </c:pt>
                <c:pt idx="85">
                  <c:v>-1.4999999999999998</c:v>
                </c:pt>
                <c:pt idx="86">
                  <c:v>-1.4199999999999997</c:v>
                </c:pt>
                <c:pt idx="87">
                  <c:v>-1.2399999999999998</c:v>
                </c:pt>
                <c:pt idx="88">
                  <c:v>-0.95999999999999963</c:v>
                </c:pt>
                <c:pt idx="89">
                  <c:v>-0.9399999999999995</c:v>
                </c:pt>
                <c:pt idx="90">
                  <c:v>-1.0199999999999998</c:v>
                </c:pt>
                <c:pt idx="91">
                  <c:v>-1.3399999999999999</c:v>
                </c:pt>
                <c:pt idx="92">
                  <c:v>-1.0799999999999998</c:v>
                </c:pt>
                <c:pt idx="93">
                  <c:v>-1.18</c:v>
                </c:pt>
                <c:pt idx="94">
                  <c:v>-1.1399999999999999</c:v>
                </c:pt>
                <c:pt idx="95">
                  <c:v>-1.2799999999999998</c:v>
                </c:pt>
                <c:pt idx="96">
                  <c:v>-0.65999999999999981</c:v>
                </c:pt>
                <c:pt idx="97">
                  <c:v>-0.67999999999999972</c:v>
                </c:pt>
                <c:pt idx="98">
                  <c:v>-0.71999999999999975</c:v>
                </c:pt>
                <c:pt idx="99">
                  <c:v>-0.27999999999999969</c:v>
                </c:pt>
                <c:pt idx="100">
                  <c:v>-0.25999999999999979</c:v>
                </c:pt>
                <c:pt idx="101">
                  <c:v>-0.6399999999999999</c:v>
                </c:pt>
                <c:pt idx="102">
                  <c:v>-0.74</c:v>
                </c:pt>
                <c:pt idx="103">
                  <c:v>-0.73999999999999988</c:v>
                </c:pt>
                <c:pt idx="104">
                  <c:v>-1.1599999999999997</c:v>
                </c:pt>
                <c:pt idx="105">
                  <c:v>-1.1799999999999997</c:v>
                </c:pt>
                <c:pt idx="106">
                  <c:v>-0.87999999999999989</c:v>
                </c:pt>
                <c:pt idx="107">
                  <c:v>-0.93999999999999984</c:v>
                </c:pt>
                <c:pt idx="108">
                  <c:v>-1.2</c:v>
                </c:pt>
                <c:pt idx="109">
                  <c:v>-0.36000000000000015</c:v>
                </c:pt>
                <c:pt idx="110">
                  <c:v>0.47999999999999987</c:v>
                </c:pt>
                <c:pt idx="111">
                  <c:v>0.82</c:v>
                </c:pt>
                <c:pt idx="112">
                  <c:v>1.8800000000000001</c:v>
                </c:pt>
                <c:pt idx="113">
                  <c:v>3</c:v>
                </c:pt>
                <c:pt idx="114">
                  <c:v>2.96</c:v>
                </c:pt>
                <c:pt idx="115">
                  <c:v>1.2399999999999998</c:v>
                </c:pt>
                <c:pt idx="116">
                  <c:v>-0.84000000000000008</c:v>
                </c:pt>
                <c:pt idx="117">
                  <c:v>-2.64</c:v>
                </c:pt>
                <c:pt idx="118">
                  <c:v>-3.7399999999999998</c:v>
                </c:pt>
                <c:pt idx="119">
                  <c:v>-4.2</c:v>
                </c:pt>
                <c:pt idx="120">
                  <c:v>-3.06</c:v>
                </c:pt>
                <c:pt idx="121">
                  <c:v>-1.0799999999999996</c:v>
                </c:pt>
                <c:pt idx="122">
                  <c:v>-9.9999999999999645E-2</c:v>
                </c:pt>
                <c:pt idx="123">
                  <c:v>0.42000000000000026</c:v>
                </c:pt>
                <c:pt idx="124">
                  <c:v>0.18000000000000024</c:v>
                </c:pt>
                <c:pt idx="125">
                  <c:v>0.32000000000000012</c:v>
                </c:pt>
                <c:pt idx="126">
                  <c:v>0.3</c:v>
                </c:pt>
                <c:pt idx="127">
                  <c:v>1.08</c:v>
                </c:pt>
                <c:pt idx="128">
                  <c:v>1.3599999999999999</c:v>
                </c:pt>
                <c:pt idx="129">
                  <c:v>1.5</c:v>
                </c:pt>
                <c:pt idx="130">
                  <c:v>0.4</c:v>
                </c:pt>
                <c:pt idx="131">
                  <c:v>-0.9</c:v>
                </c:pt>
                <c:pt idx="132">
                  <c:v>-2.56</c:v>
                </c:pt>
                <c:pt idx="133">
                  <c:v>-3.6</c:v>
                </c:pt>
                <c:pt idx="134">
                  <c:v>-3.2600000000000002</c:v>
                </c:pt>
                <c:pt idx="135">
                  <c:v>-2.46</c:v>
                </c:pt>
                <c:pt idx="136">
                  <c:v>-1.3</c:v>
                </c:pt>
                <c:pt idx="137">
                  <c:v>-0.37999999999999989</c:v>
                </c:pt>
                <c:pt idx="138">
                  <c:v>0.22000000000000011</c:v>
                </c:pt>
                <c:pt idx="139">
                  <c:v>4.0000000000000036E-2</c:v>
                </c:pt>
                <c:pt idx="140">
                  <c:v>0.18000000000000008</c:v>
                </c:pt>
                <c:pt idx="141">
                  <c:v>-0.1799999999999998</c:v>
                </c:pt>
                <c:pt idx="142">
                  <c:v>-0.39999999999999991</c:v>
                </c:pt>
                <c:pt idx="143">
                  <c:v>-0.60000000000000009</c:v>
                </c:pt>
                <c:pt idx="144">
                  <c:v>-0.7</c:v>
                </c:pt>
                <c:pt idx="145">
                  <c:v>-0.7</c:v>
                </c:pt>
                <c:pt idx="146">
                  <c:v>-0.65999999999999992</c:v>
                </c:pt>
                <c:pt idx="147">
                  <c:v>-0.77999999999999992</c:v>
                </c:pt>
                <c:pt idx="148">
                  <c:v>-0.71999999999999986</c:v>
                </c:pt>
                <c:pt idx="149">
                  <c:v>-0.52</c:v>
                </c:pt>
                <c:pt idx="150">
                  <c:v>-0.48000000000000009</c:v>
                </c:pt>
                <c:pt idx="151">
                  <c:v>-0.48000000000000009</c:v>
                </c:pt>
                <c:pt idx="152">
                  <c:v>-0.12000000000000011</c:v>
                </c:pt>
                <c:pt idx="153">
                  <c:v>-0.14000000000000004</c:v>
                </c:pt>
                <c:pt idx="154">
                  <c:v>-0.43999999999999995</c:v>
                </c:pt>
                <c:pt idx="155">
                  <c:v>-0.6</c:v>
                </c:pt>
                <c:pt idx="156">
                  <c:v>-0.54</c:v>
                </c:pt>
                <c:pt idx="157">
                  <c:v>-0.77999999999999992</c:v>
                </c:pt>
                <c:pt idx="158">
                  <c:v>-0.95999999999999974</c:v>
                </c:pt>
                <c:pt idx="159">
                  <c:v>-0.96</c:v>
                </c:pt>
                <c:pt idx="160">
                  <c:v>-0.97999999999999976</c:v>
                </c:pt>
                <c:pt idx="161">
                  <c:v>-0.63999999999999968</c:v>
                </c:pt>
                <c:pt idx="162">
                  <c:v>-0.33999999999999986</c:v>
                </c:pt>
                <c:pt idx="163">
                  <c:v>6.0000000000000143E-2</c:v>
                </c:pt>
                <c:pt idx="164">
                  <c:v>0.24000000000000021</c:v>
                </c:pt>
                <c:pt idx="165">
                  <c:v>0.34000000000000014</c:v>
                </c:pt>
                <c:pt idx="166">
                  <c:v>0.48000000000000015</c:v>
                </c:pt>
                <c:pt idx="167">
                  <c:v>0.64000000000000012</c:v>
                </c:pt>
                <c:pt idx="168">
                  <c:v>0.20000000000000009</c:v>
                </c:pt>
                <c:pt idx="169">
                  <c:v>0.32000000000000012</c:v>
                </c:pt>
                <c:pt idx="170">
                  <c:v>-0.47999999999999987</c:v>
                </c:pt>
                <c:pt idx="171">
                  <c:v>-2.1799999999999997</c:v>
                </c:pt>
                <c:pt idx="172">
                  <c:v>-3.1999999999999997</c:v>
                </c:pt>
                <c:pt idx="173">
                  <c:v>-3.04</c:v>
                </c:pt>
                <c:pt idx="174">
                  <c:v>-3</c:v>
                </c:pt>
                <c:pt idx="175">
                  <c:v>-2.7199999999999998</c:v>
                </c:pt>
                <c:pt idx="176">
                  <c:v>-1.56</c:v>
                </c:pt>
                <c:pt idx="177">
                  <c:v>-1.24</c:v>
                </c:pt>
                <c:pt idx="178">
                  <c:v>-1.3800000000000001</c:v>
                </c:pt>
                <c:pt idx="179">
                  <c:v>-1.58</c:v>
                </c:pt>
                <c:pt idx="180">
                  <c:v>-0.16000000000000014</c:v>
                </c:pt>
                <c:pt idx="181">
                  <c:v>1.48</c:v>
                </c:pt>
                <c:pt idx="182">
                  <c:v>4.8400000000000007</c:v>
                </c:pt>
                <c:pt idx="183">
                  <c:v>8.9400000000000013</c:v>
                </c:pt>
                <c:pt idx="184">
                  <c:v>12.64</c:v>
                </c:pt>
                <c:pt idx="185">
                  <c:v>14.3</c:v>
                </c:pt>
                <c:pt idx="186">
                  <c:v>13.52</c:v>
                </c:pt>
                <c:pt idx="187">
                  <c:v>8.4599999999999973</c:v>
                </c:pt>
                <c:pt idx="188">
                  <c:v>-0.96000000000000085</c:v>
                </c:pt>
                <c:pt idx="189">
                  <c:v>-12.100000000000001</c:v>
                </c:pt>
                <c:pt idx="190">
                  <c:v>-19.880000000000003</c:v>
                </c:pt>
                <c:pt idx="191">
                  <c:v>-22.580000000000002</c:v>
                </c:pt>
                <c:pt idx="192">
                  <c:v>-19.940000000000005</c:v>
                </c:pt>
                <c:pt idx="193">
                  <c:v>-12.540000000000003</c:v>
                </c:pt>
                <c:pt idx="194">
                  <c:v>-3.8400000000000007</c:v>
                </c:pt>
                <c:pt idx="195">
                  <c:v>1.9599999999999995</c:v>
                </c:pt>
                <c:pt idx="196">
                  <c:v>4.6599999999999993</c:v>
                </c:pt>
                <c:pt idx="197">
                  <c:v>4.22</c:v>
                </c:pt>
                <c:pt idx="198">
                  <c:v>2.0999999999999992</c:v>
                </c:pt>
                <c:pt idx="199">
                  <c:v>0.87999999999999989</c:v>
                </c:pt>
                <c:pt idx="200">
                  <c:v>0.37999999999999973</c:v>
                </c:pt>
                <c:pt idx="201">
                  <c:v>-0.4600000000000003</c:v>
                </c:pt>
                <c:pt idx="202">
                  <c:v>-0.80000000000000016</c:v>
                </c:pt>
                <c:pt idx="203">
                  <c:v>-0.3</c:v>
                </c:pt>
                <c:pt idx="204">
                  <c:v>-1.9999999999999928E-2</c:v>
                </c:pt>
                <c:pt idx="205">
                  <c:v>0.24000000000000021</c:v>
                </c:pt>
                <c:pt idx="206">
                  <c:v>0.48000000000000015</c:v>
                </c:pt>
                <c:pt idx="207">
                  <c:v>0.7400000000000001</c:v>
                </c:pt>
                <c:pt idx="208">
                  <c:v>0.36</c:v>
                </c:pt>
                <c:pt idx="209">
                  <c:v>5.9999999999999873E-2</c:v>
                </c:pt>
                <c:pt idx="210">
                  <c:v>-0.40000000000000019</c:v>
                </c:pt>
                <c:pt idx="211">
                  <c:v>-0.82000000000000006</c:v>
                </c:pt>
                <c:pt idx="212">
                  <c:v>-0.78000000000000014</c:v>
                </c:pt>
                <c:pt idx="213">
                  <c:v>-0.58000000000000007</c:v>
                </c:pt>
                <c:pt idx="214">
                  <c:v>-0.70000000000000007</c:v>
                </c:pt>
                <c:pt idx="215">
                  <c:v>-0.72</c:v>
                </c:pt>
                <c:pt idx="216">
                  <c:v>-0.78</c:v>
                </c:pt>
                <c:pt idx="217">
                  <c:v>-1.5</c:v>
                </c:pt>
                <c:pt idx="218">
                  <c:v>-1.5399999999999998</c:v>
                </c:pt>
                <c:pt idx="219">
                  <c:v>-1.6</c:v>
                </c:pt>
                <c:pt idx="220">
                  <c:v>-1.5400000000000003</c:v>
                </c:pt>
                <c:pt idx="221">
                  <c:v>-1.1800000000000002</c:v>
                </c:pt>
                <c:pt idx="222">
                  <c:v>-0.52000000000000024</c:v>
                </c:pt>
                <c:pt idx="223">
                  <c:v>-0.54000000000000026</c:v>
                </c:pt>
                <c:pt idx="224">
                  <c:v>-0.40000000000000019</c:v>
                </c:pt>
                <c:pt idx="225">
                  <c:v>-0.28000000000000014</c:v>
                </c:pt>
                <c:pt idx="226">
                  <c:v>-0.8</c:v>
                </c:pt>
                <c:pt idx="227">
                  <c:v>-0.93999999999999984</c:v>
                </c:pt>
                <c:pt idx="228">
                  <c:v>-0.94000000000000006</c:v>
                </c:pt>
                <c:pt idx="229">
                  <c:v>-0.91999999999999993</c:v>
                </c:pt>
                <c:pt idx="230">
                  <c:v>-1.2</c:v>
                </c:pt>
                <c:pt idx="231">
                  <c:v>-0.8</c:v>
                </c:pt>
                <c:pt idx="232">
                  <c:v>-0.72</c:v>
                </c:pt>
                <c:pt idx="233">
                  <c:v>-0.33999999999999997</c:v>
                </c:pt>
                <c:pt idx="234">
                  <c:v>-7.9999999999999988E-2</c:v>
                </c:pt>
                <c:pt idx="235">
                  <c:v>-1.9999999999999928E-2</c:v>
                </c:pt>
                <c:pt idx="236">
                  <c:v>0.18000000000000008</c:v>
                </c:pt>
                <c:pt idx="237">
                  <c:v>-0.2</c:v>
                </c:pt>
                <c:pt idx="238">
                  <c:v>-0.57999999999999985</c:v>
                </c:pt>
                <c:pt idx="239">
                  <c:v>-0.72</c:v>
                </c:pt>
                <c:pt idx="240">
                  <c:v>-0.74</c:v>
                </c:pt>
                <c:pt idx="241">
                  <c:v>-1</c:v>
                </c:pt>
                <c:pt idx="242">
                  <c:v>-0.68</c:v>
                </c:pt>
                <c:pt idx="243">
                  <c:v>-0.56000000000000016</c:v>
                </c:pt>
                <c:pt idx="244">
                  <c:v>-0.51999999999999991</c:v>
                </c:pt>
                <c:pt idx="245">
                  <c:v>-0.31999999999999995</c:v>
                </c:pt>
                <c:pt idx="246">
                  <c:v>-0.6</c:v>
                </c:pt>
                <c:pt idx="247">
                  <c:v>-0.74</c:v>
                </c:pt>
                <c:pt idx="248">
                  <c:v>-1</c:v>
                </c:pt>
                <c:pt idx="249">
                  <c:v>-0.64</c:v>
                </c:pt>
                <c:pt idx="250">
                  <c:v>-0.98000000000000009</c:v>
                </c:pt>
                <c:pt idx="251">
                  <c:v>-0.56000000000000016</c:v>
                </c:pt>
                <c:pt idx="252">
                  <c:v>-0.24000000000000005</c:v>
                </c:pt>
                <c:pt idx="253">
                  <c:v>-0.48000000000000009</c:v>
                </c:pt>
                <c:pt idx="254">
                  <c:v>-1.06</c:v>
                </c:pt>
                <c:pt idx="255">
                  <c:v>-0.82000000000000006</c:v>
                </c:pt>
                <c:pt idx="256">
                  <c:v>-0.58000000000000007</c:v>
                </c:pt>
                <c:pt idx="257">
                  <c:v>-0.84000000000000008</c:v>
                </c:pt>
                <c:pt idx="258">
                  <c:v>-0.66000000000000014</c:v>
                </c:pt>
                <c:pt idx="259">
                  <c:v>-0.66000000000000014</c:v>
                </c:pt>
                <c:pt idx="260">
                  <c:v>-0.68</c:v>
                </c:pt>
                <c:pt idx="261">
                  <c:v>-1.06</c:v>
                </c:pt>
                <c:pt idx="262">
                  <c:v>-0.98000000000000009</c:v>
                </c:pt>
                <c:pt idx="263">
                  <c:v>-1.0799999999999998</c:v>
                </c:pt>
                <c:pt idx="264">
                  <c:v>-1.22</c:v>
                </c:pt>
                <c:pt idx="265">
                  <c:v>-1.18</c:v>
                </c:pt>
                <c:pt idx="266">
                  <c:v>-1.06</c:v>
                </c:pt>
                <c:pt idx="267">
                  <c:v>-0.91999999999999993</c:v>
                </c:pt>
                <c:pt idx="268">
                  <c:v>-1.2399999999999998</c:v>
                </c:pt>
                <c:pt idx="269">
                  <c:v>-1.3399999999999999</c:v>
                </c:pt>
                <c:pt idx="270">
                  <c:v>-1.3199999999999998</c:v>
                </c:pt>
                <c:pt idx="271">
                  <c:v>-1.3</c:v>
                </c:pt>
                <c:pt idx="272">
                  <c:v>-1.34</c:v>
                </c:pt>
                <c:pt idx="273">
                  <c:v>-0.56000000000000016</c:v>
                </c:pt>
                <c:pt idx="274">
                  <c:v>-0.18000000000000024</c:v>
                </c:pt>
                <c:pt idx="275">
                  <c:v>-2.6645352591003756E-16</c:v>
                </c:pt>
                <c:pt idx="276">
                  <c:v>0.13999999999999985</c:v>
                </c:pt>
                <c:pt idx="277">
                  <c:v>0.74</c:v>
                </c:pt>
                <c:pt idx="278">
                  <c:v>-0.20000000000000009</c:v>
                </c:pt>
                <c:pt idx="279">
                  <c:v>-2.04</c:v>
                </c:pt>
                <c:pt idx="280">
                  <c:v>-2.6399999999999997</c:v>
                </c:pt>
                <c:pt idx="281">
                  <c:v>-2.78</c:v>
                </c:pt>
                <c:pt idx="282">
                  <c:v>-3.22</c:v>
                </c:pt>
                <c:pt idx="283">
                  <c:v>-2.3200000000000003</c:v>
                </c:pt>
                <c:pt idx="284">
                  <c:v>-0.66000000000000014</c:v>
                </c:pt>
                <c:pt idx="285">
                  <c:v>-0.16000000000000031</c:v>
                </c:pt>
                <c:pt idx="286">
                  <c:v>5.9999999999999963E-2</c:v>
                </c:pt>
                <c:pt idx="287">
                  <c:v>-0.15999999999999998</c:v>
                </c:pt>
                <c:pt idx="288">
                  <c:v>-0.5</c:v>
                </c:pt>
                <c:pt idx="289">
                  <c:v>-0.31999999999999995</c:v>
                </c:pt>
                <c:pt idx="290">
                  <c:v>-0.53999999999999981</c:v>
                </c:pt>
                <c:pt idx="291">
                  <c:v>-1.1599999999999999</c:v>
                </c:pt>
                <c:pt idx="292">
                  <c:v>-1.48</c:v>
                </c:pt>
                <c:pt idx="293">
                  <c:v>-1.2199999999999998</c:v>
                </c:pt>
                <c:pt idx="294">
                  <c:v>-1.2999999999999998</c:v>
                </c:pt>
                <c:pt idx="295">
                  <c:v>-1.1199999999999999</c:v>
                </c:pt>
                <c:pt idx="296">
                  <c:v>-0.76</c:v>
                </c:pt>
                <c:pt idx="297">
                  <c:v>-0.4200000000000001</c:v>
                </c:pt>
                <c:pt idx="298">
                  <c:v>-0.24000000000000021</c:v>
                </c:pt>
                <c:pt idx="299">
                  <c:v>-0.54000000000000026</c:v>
                </c:pt>
                <c:pt idx="300">
                  <c:v>-1.1000000000000001</c:v>
                </c:pt>
                <c:pt idx="301">
                  <c:v>-1.32</c:v>
                </c:pt>
                <c:pt idx="302">
                  <c:v>-1.5000000000000002</c:v>
                </c:pt>
                <c:pt idx="303">
                  <c:v>-1.5200000000000002</c:v>
                </c:pt>
                <c:pt idx="304">
                  <c:v>-1.1800000000000004</c:v>
                </c:pt>
                <c:pt idx="305">
                  <c:v>-0.9600000000000003</c:v>
                </c:pt>
                <c:pt idx="306">
                  <c:v>-0.68000000000000038</c:v>
                </c:pt>
                <c:pt idx="307">
                  <c:v>-0.44000000000000022</c:v>
                </c:pt>
                <c:pt idx="308">
                  <c:v>-0.58000000000000007</c:v>
                </c:pt>
                <c:pt idx="309">
                  <c:v>-0.97999999999999987</c:v>
                </c:pt>
                <c:pt idx="310">
                  <c:v>-1.0799999999999998</c:v>
                </c:pt>
                <c:pt idx="311">
                  <c:v>-1.0999999999999999</c:v>
                </c:pt>
                <c:pt idx="312">
                  <c:v>-1.2799999999999998</c:v>
                </c:pt>
                <c:pt idx="313">
                  <c:v>-1.18</c:v>
                </c:pt>
                <c:pt idx="314">
                  <c:v>-0.61999999999999988</c:v>
                </c:pt>
                <c:pt idx="315">
                  <c:v>0.3</c:v>
                </c:pt>
                <c:pt idx="316">
                  <c:v>0.88000000000000012</c:v>
                </c:pt>
                <c:pt idx="317">
                  <c:v>1.2200000000000002</c:v>
                </c:pt>
                <c:pt idx="318">
                  <c:v>1.2600000000000002</c:v>
                </c:pt>
                <c:pt idx="319">
                  <c:v>0.66000000000000014</c:v>
                </c:pt>
                <c:pt idx="320">
                  <c:v>-0.21999999999999992</c:v>
                </c:pt>
                <c:pt idx="321">
                  <c:v>-1.3599999999999999</c:v>
                </c:pt>
                <c:pt idx="322">
                  <c:v>-1.4</c:v>
                </c:pt>
                <c:pt idx="323">
                  <c:v>-1.2200000000000002</c:v>
                </c:pt>
                <c:pt idx="324">
                  <c:v>-5.9999999999999963E-2</c:v>
                </c:pt>
                <c:pt idx="325">
                  <c:v>0.72000000000000008</c:v>
                </c:pt>
                <c:pt idx="326">
                  <c:v>1.94</c:v>
                </c:pt>
                <c:pt idx="327">
                  <c:v>1.9799999999999998</c:v>
                </c:pt>
                <c:pt idx="328">
                  <c:v>1.78</c:v>
                </c:pt>
                <c:pt idx="329">
                  <c:v>1.1999999999999997</c:v>
                </c:pt>
                <c:pt idx="330">
                  <c:v>1.02</c:v>
                </c:pt>
                <c:pt idx="331">
                  <c:v>0.13999999999999996</c:v>
                </c:pt>
                <c:pt idx="332">
                  <c:v>-0.26000000000000012</c:v>
                </c:pt>
                <c:pt idx="333">
                  <c:v>-1.0000000000000002</c:v>
                </c:pt>
                <c:pt idx="334">
                  <c:v>-1.48</c:v>
                </c:pt>
                <c:pt idx="335">
                  <c:v>-1.8800000000000001</c:v>
                </c:pt>
                <c:pt idx="336">
                  <c:v>-2.3600000000000003</c:v>
                </c:pt>
                <c:pt idx="337">
                  <c:v>-2.96</c:v>
                </c:pt>
                <c:pt idx="338">
                  <c:v>-2.48</c:v>
                </c:pt>
                <c:pt idx="339">
                  <c:v>-2.12</c:v>
                </c:pt>
                <c:pt idx="340">
                  <c:v>-1.42</c:v>
                </c:pt>
                <c:pt idx="341">
                  <c:v>-0.59999999999999964</c:v>
                </c:pt>
                <c:pt idx="342">
                  <c:v>0.6800000000000006</c:v>
                </c:pt>
                <c:pt idx="343">
                  <c:v>1.1000000000000003</c:v>
                </c:pt>
                <c:pt idx="344">
                  <c:v>0.74000000000000021</c:v>
                </c:pt>
                <c:pt idx="345">
                  <c:v>-0.58000000000000007</c:v>
                </c:pt>
                <c:pt idx="346">
                  <c:v>-0.64000000000000024</c:v>
                </c:pt>
                <c:pt idx="347">
                  <c:v>-1.3000000000000003</c:v>
                </c:pt>
                <c:pt idx="348">
                  <c:v>-1.5</c:v>
                </c:pt>
                <c:pt idx="349">
                  <c:v>-1.5400000000000003</c:v>
                </c:pt>
                <c:pt idx="350">
                  <c:v>-0.83999999999999986</c:v>
                </c:pt>
                <c:pt idx="351">
                  <c:v>-0.49999999999999983</c:v>
                </c:pt>
                <c:pt idx="352">
                  <c:v>0.12000000000000011</c:v>
                </c:pt>
                <c:pt idx="353">
                  <c:v>0.34</c:v>
                </c:pt>
                <c:pt idx="354">
                  <c:v>1.0200000000000002</c:v>
                </c:pt>
                <c:pt idx="355">
                  <c:v>1.6200000000000003</c:v>
                </c:pt>
                <c:pt idx="356">
                  <c:v>1.2400000000000002</c:v>
                </c:pt>
                <c:pt idx="357">
                  <c:v>0.9800000000000002</c:v>
                </c:pt>
                <c:pt idx="358">
                  <c:v>0.94000000000000017</c:v>
                </c:pt>
                <c:pt idx="359">
                  <c:v>1.1200000000000001</c:v>
                </c:pt>
                <c:pt idx="360">
                  <c:v>1.2800000000000002</c:v>
                </c:pt>
                <c:pt idx="361">
                  <c:v>2.06</c:v>
                </c:pt>
                <c:pt idx="362">
                  <c:v>2.6799999999999997</c:v>
                </c:pt>
                <c:pt idx="363">
                  <c:v>2.72</c:v>
                </c:pt>
                <c:pt idx="364">
                  <c:v>2.2200000000000002</c:v>
                </c:pt>
                <c:pt idx="365">
                  <c:v>0.65999999999999992</c:v>
                </c:pt>
                <c:pt idx="366">
                  <c:v>-1.06</c:v>
                </c:pt>
                <c:pt idx="367">
                  <c:v>-2.4</c:v>
                </c:pt>
                <c:pt idx="368">
                  <c:v>-2.9</c:v>
                </c:pt>
                <c:pt idx="369">
                  <c:v>-2.46</c:v>
                </c:pt>
                <c:pt idx="370">
                  <c:v>-0.86</c:v>
                </c:pt>
                <c:pt idx="371">
                  <c:v>0.66</c:v>
                </c:pt>
                <c:pt idx="372">
                  <c:v>0.7400000000000001</c:v>
                </c:pt>
                <c:pt idx="373">
                  <c:v>0.80000000000000038</c:v>
                </c:pt>
                <c:pt idx="374">
                  <c:v>0.50000000000000011</c:v>
                </c:pt>
                <c:pt idx="375">
                  <c:v>-0.3</c:v>
                </c:pt>
                <c:pt idx="376">
                  <c:v>-0.73999999999999988</c:v>
                </c:pt>
                <c:pt idx="377">
                  <c:v>-0.43999999999999984</c:v>
                </c:pt>
                <c:pt idx="378">
                  <c:v>-0.45999999999999985</c:v>
                </c:pt>
                <c:pt idx="379">
                  <c:v>-0.15999999999999998</c:v>
                </c:pt>
                <c:pt idx="380">
                  <c:v>4.0000000000000216E-2</c:v>
                </c:pt>
                <c:pt idx="381">
                  <c:v>-0.41999999999999976</c:v>
                </c:pt>
                <c:pt idx="382">
                  <c:v>-0.25999999999999995</c:v>
                </c:pt>
                <c:pt idx="383">
                  <c:v>-0.27999999999999992</c:v>
                </c:pt>
                <c:pt idx="384">
                  <c:v>-0.9</c:v>
                </c:pt>
                <c:pt idx="385">
                  <c:v>-1.1600000000000001</c:v>
                </c:pt>
                <c:pt idx="386">
                  <c:v>-0.96000000000000019</c:v>
                </c:pt>
                <c:pt idx="387">
                  <c:v>-0.72</c:v>
                </c:pt>
                <c:pt idx="388">
                  <c:v>-0.40000000000000019</c:v>
                </c:pt>
                <c:pt idx="389">
                  <c:v>-0.46000000000000013</c:v>
                </c:pt>
                <c:pt idx="390">
                  <c:v>-0.26000000000000012</c:v>
                </c:pt>
                <c:pt idx="391">
                  <c:v>-0.54000000000000026</c:v>
                </c:pt>
                <c:pt idx="392">
                  <c:v>-1.0000000000000004</c:v>
                </c:pt>
                <c:pt idx="393">
                  <c:v>-1.0000000000000002</c:v>
                </c:pt>
                <c:pt idx="394">
                  <c:v>-0.72000000000000008</c:v>
                </c:pt>
                <c:pt idx="395">
                  <c:v>-0.8600000000000001</c:v>
                </c:pt>
                <c:pt idx="396">
                  <c:v>-0.6000000000000002</c:v>
                </c:pt>
                <c:pt idx="397">
                  <c:v>-0.6000000000000002</c:v>
                </c:pt>
                <c:pt idx="398">
                  <c:v>-0.92000000000000026</c:v>
                </c:pt>
                <c:pt idx="399">
                  <c:v>-0.66000000000000036</c:v>
                </c:pt>
                <c:pt idx="400">
                  <c:v>-0.60000000000000031</c:v>
                </c:pt>
                <c:pt idx="401">
                  <c:v>-0.68000000000000027</c:v>
                </c:pt>
                <c:pt idx="402">
                  <c:v>-0.54000000000000026</c:v>
                </c:pt>
                <c:pt idx="403">
                  <c:v>-0.56000000000000016</c:v>
                </c:pt>
                <c:pt idx="404">
                  <c:v>-1.04</c:v>
                </c:pt>
                <c:pt idx="405">
                  <c:v>-0.78</c:v>
                </c:pt>
                <c:pt idx="406">
                  <c:v>-0.64</c:v>
                </c:pt>
                <c:pt idx="407">
                  <c:v>-0.67999999999999994</c:v>
                </c:pt>
                <c:pt idx="408">
                  <c:v>-0.53999999999999981</c:v>
                </c:pt>
                <c:pt idx="409">
                  <c:v>-0.86</c:v>
                </c:pt>
                <c:pt idx="410">
                  <c:v>-1.4999999999999998</c:v>
                </c:pt>
                <c:pt idx="411">
                  <c:v>-1.6600000000000001</c:v>
                </c:pt>
                <c:pt idx="412">
                  <c:v>-1.7</c:v>
                </c:pt>
                <c:pt idx="413">
                  <c:v>-1.6</c:v>
                </c:pt>
                <c:pt idx="414">
                  <c:v>-1.1599999999999999</c:v>
                </c:pt>
                <c:pt idx="415">
                  <c:v>-0.9</c:v>
                </c:pt>
                <c:pt idx="416">
                  <c:v>-1.1599999999999997</c:v>
                </c:pt>
                <c:pt idx="417">
                  <c:v>-1.2399999999999998</c:v>
                </c:pt>
                <c:pt idx="418">
                  <c:v>-1.6799999999999997</c:v>
                </c:pt>
                <c:pt idx="419">
                  <c:v>-1.6599999999999997</c:v>
                </c:pt>
                <c:pt idx="420">
                  <c:v>-1.4999999999999998</c:v>
                </c:pt>
                <c:pt idx="421">
                  <c:v>-1.06</c:v>
                </c:pt>
                <c:pt idx="422">
                  <c:v>-1.1399999999999999</c:v>
                </c:pt>
                <c:pt idx="423">
                  <c:v>-0.85999999999999976</c:v>
                </c:pt>
                <c:pt idx="424">
                  <c:v>-0.82</c:v>
                </c:pt>
                <c:pt idx="425">
                  <c:v>-0.93999999999999984</c:v>
                </c:pt>
                <c:pt idx="426">
                  <c:v>-1.0399999999999998</c:v>
                </c:pt>
                <c:pt idx="427">
                  <c:v>-0.87999999999999989</c:v>
                </c:pt>
                <c:pt idx="428">
                  <c:v>-1.02</c:v>
                </c:pt>
                <c:pt idx="429">
                  <c:v>-1.2799999999999998</c:v>
                </c:pt>
                <c:pt idx="430">
                  <c:v>-1.54</c:v>
                </c:pt>
                <c:pt idx="431">
                  <c:v>-1.9</c:v>
                </c:pt>
                <c:pt idx="432">
                  <c:v>-2.0400000000000005</c:v>
                </c:pt>
                <c:pt idx="433">
                  <c:v>-1.8800000000000003</c:v>
                </c:pt>
                <c:pt idx="434">
                  <c:v>-1.6600000000000001</c:v>
                </c:pt>
                <c:pt idx="435">
                  <c:v>-1.3200000000000003</c:v>
                </c:pt>
                <c:pt idx="436">
                  <c:v>-1.08</c:v>
                </c:pt>
                <c:pt idx="437">
                  <c:v>-0.98000000000000009</c:v>
                </c:pt>
                <c:pt idx="438">
                  <c:v>-1.0400000000000003</c:v>
                </c:pt>
                <c:pt idx="439">
                  <c:v>-0.98000000000000043</c:v>
                </c:pt>
                <c:pt idx="440">
                  <c:v>-0.86000000000000054</c:v>
                </c:pt>
                <c:pt idx="441">
                  <c:v>-0.54000000000000059</c:v>
                </c:pt>
                <c:pt idx="442">
                  <c:v>0.19999999999999965</c:v>
                </c:pt>
                <c:pt idx="443">
                  <c:v>0.17999999999999972</c:v>
                </c:pt>
                <c:pt idx="444">
                  <c:v>0.31999999999999956</c:v>
                </c:pt>
                <c:pt idx="445">
                  <c:v>-2.0000000000000108E-2</c:v>
                </c:pt>
                <c:pt idx="446">
                  <c:v>-8.0000000000000071E-2</c:v>
                </c:pt>
                <c:pt idx="447">
                  <c:v>-0.62000000000000033</c:v>
                </c:pt>
                <c:pt idx="448">
                  <c:v>-0.72000000000000031</c:v>
                </c:pt>
                <c:pt idx="449">
                  <c:v>-0.8</c:v>
                </c:pt>
                <c:pt idx="450">
                  <c:v>-0.44000000000000006</c:v>
                </c:pt>
                <c:pt idx="451">
                  <c:v>-0.28000000000000008</c:v>
                </c:pt>
                <c:pt idx="452">
                  <c:v>1.9999999999999928E-2</c:v>
                </c:pt>
                <c:pt idx="453">
                  <c:v>0.61999999999999988</c:v>
                </c:pt>
                <c:pt idx="454">
                  <c:v>0.73999999999999988</c:v>
                </c:pt>
                <c:pt idx="455">
                  <c:v>0.53999999999999981</c:v>
                </c:pt>
                <c:pt idx="456">
                  <c:v>0.55999999999999983</c:v>
                </c:pt>
                <c:pt idx="457">
                  <c:v>0.4</c:v>
                </c:pt>
                <c:pt idx="458">
                  <c:v>0.14000000000000021</c:v>
                </c:pt>
                <c:pt idx="459">
                  <c:v>-7.999999999999971E-2</c:v>
                </c:pt>
                <c:pt idx="460">
                  <c:v>6.0000000000000143E-2</c:v>
                </c:pt>
                <c:pt idx="461">
                  <c:v>-0.31999999999999973</c:v>
                </c:pt>
                <c:pt idx="462">
                  <c:v>-0.47999999999999987</c:v>
                </c:pt>
                <c:pt idx="463">
                  <c:v>-0.22000000000000011</c:v>
                </c:pt>
                <c:pt idx="464">
                  <c:v>-0.27999999999999992</c:v>
                </c:pt>
                <c:pt idx="465">
                  <c:v>-1.9999999999999928E-2</c:v>
                </c:pt>
                <c:pt idx="466">
                  <c:v>9.9999999999999825E-2</c:v>
                </c:pt>
                <c:pt idx="467">
                  <c:v>0.21999999999999975</c:v>
                </c:pt>
                <c:pt idx="468">
                  <c:v>-8.0000000000000251E-2</c:v>
                </c:pt>
                <c:pt idx="469">
                  <c:v>-0.12000000000000047</c:v>
                </c:pt>
                <c:pt idx="470">
                  <c:v>-0.66000000000000036</c:v>
                </c:pt>
                <c:pt idx="471">
                  <c:v>-0.68000000000000027</c:v>
                </c:pt>
                <c:pt idx="472">
                  <c:v>-0.94000000000000006</c:v>
                </c:pt>
                <c:pt idx="473">
                  <c:v>-1.2599999999999998</c:v>
                </c:pt>
                <c:pt idx="474">
                  <c:v>-1.3599999999999999</c:v>
                </c:pt>
                <c:pt idx="475">
                  <c:v>-1.1800000000000002</c:v>
                </c:pt>
                <c:pt idx="476">
                  <c:v>-1.2399999999999998</c:v>
                </c:pt>
                <c:pt idx="477">
                  <c:v>-1.2799999999999998</c:v>
                </c:pt>
                <c:pt idx="478">
                  <c:v>-0.8</c:v>
                </c:pt>
                <c:pt idx="479">
                  <c:v>-0.81999999999999973</c:v>
                </c:pt>
                <c:pt idx="480">
                  <c:v>-0.61999999999999977</c:v>
                </c:pt>
                <c:pt idx="481">
                  <c:v>-0.59999999999999987</c:v>
                </c:pt>
                <c:pt idx="482">
                  <c:v>-0.91999999999999993</c:v>
                </c:pt>
                <c:pt idx="483">
                  <c:v>-1.04</c:v>
                </c:pt>
                <c:pt idx="484">
                  <c:v>-0.92000000000000026</c:v>
                </c:pt>
                <c:pt idx="485">
                  <c:v>-1</c:v>
                </c:pt>
                <c:pt idx="486">
                  <c:v>-0.99999999999999978</c:v>
                </c:pt>
                <c:pt idx="487">
                  <c:v>-0.72</c:v>
                </c:pt>
                <c:pt idx="488">
                  <c:v>-0.8999999999999998</c:v>
                </c:pt>
                <c:pt idx="489">
                  <c:v>-0.89999999999999969</c:v>
                </c:pt>
                <c:pt idx="490">
                  <c:v>-1.2600000000000002</c:v>
                </c:pt>
                <c:pt idx="491">
                  <c:v>-1.2600000000000002</c:v>
                </c:pt>
                <c:pt idx="492">
                  <c:v>-1.0800000000000003</c:v>
                </c:pt>
                <c:pt idx="493">
                  <c:v>-1.2400000000000002</c:v>
                </c:pt>
                <c:pt idx="494">
                  <c:v>-1.2800000000000005</c:v>
                </c:pt>
                <c:pt idx="495">
                  <c:v>-1.4200000000000004</c:v>
                </c:pt>
                <c:pt idx="496">
                  <c:v>-1.4200000000000004</c:v>
                </c:pt>
                <c:pt idx="497">
                  <c:v>-1.4800000000000002</c:v>
                </c:pt>
                <c:pt idx="498">
                  <c:v>-1.5800000000000003</c:v>
                </c:pt>
                <c:pt idx="499">
                  <c:v>-1.86</c:v>
                </c:pt>
                <c:pt idx="500">
                  <c:v>-1.6200000000000003</c:v>
                </c:pt>
                <c:pt idx="501">
                  <c:v>-2.0000000000000004</c:v>
                </c:pt>
                <c:pt idx="502">
                  <c:v>-2.16</c:v>
                </c:pt>
                <c:pt idx="503">
                  <c:v>-1.8600000000000005</c:v>
                </c:pt>
                <c:pt idx="504">
                  <c:v>-1.3800000000000001</c:v>
                </c:pt>
                <c:pt idx="505">
                  <c:v>-1.1199999999999999</c:v>
                </c:pt>
                <c:pt idx="506">
                  <c:v>-0.6399999999999999</c:v>
                </c:pt>
                <c:pt idx="507">
                  <c:v>-0.76000000000000012</c:v>
                </c:pt>
                <c:pt idx="508">
                  <c:v>-1.1000000000000001</c:v>
                </c:pt>
                <c:pt idx="509">
                  <c:v>-0.98000000000000009</c:v>
                </c:pt>
                <c:pt idx="510">
                  <c:v>-0.78</c:v>
                </c:pt>
                <c:pt idx="511">
                  <c:v>-0.98000000000000009</c:v>
                </c:pt>
                <c:pt idx="512">
                  <c:v>-0.72</c:v>
                </c:pt>
                <c:pt idx="513">
                  <c:v>-0.41999999999999993</c:v>
                </c:pt>
                <c:pt idx="514">
                  <c:v>-0.56000000000000016</c:v>
                </c:pt>
                <c:pt idx="515">
                  <c:v>-0.66000000000000014</c:v>
                </c:pt>
                <c:pt idx="516">
                  <c:v>-0.41999999999999993</c:v>
                </c:pt>
                <c:pt idx="517">
                  <c:v>-0.28000000000000008</c:v>
                </c:pt>
                <c:pt idx="518">
                  <c:v>-0.46000000000000013</c:v>
                </c:pt>
                <c:pt idx="519">
                  <c:v>-0.41999999999999993</c:v>
                </c:pt>
                <c:pt idx="520">
                  <c:v>-0.73999999999999988</c:v>
                </c:pt>
                <c:pt idx="521">
                  <c:v>-1</c:v>
                </c:pt>
                <c:pt idx="522">
                  <c:v>-1.3800000000000001</c:v>
                </c:pt>
                <c:pt idx="523">
                  <c:v>-0.8600000000000001</c:v>
                </c:pt>
                <c:pt idx="524">
                  <c:v>-1.28</c:v>
                </c:pt>
                <c:pt idx="525">
                  <c:v>-1.02</c:v>
                </c:pt>
                <c:pt idx="526">
                  <c:v>-0.87999999999999967</c:v>
                </c:pt>
                <c:pt idx="527">
                  <c:v>-0.4399999999999995</c:v>
                </c:pt>
                <c:pt idx="528">
                  <c:v>-0.73999999999999955</c:v>
                </c:pt>
                <c:pt idx="529">
                  <c:v>-0.35999999999999943</c:v>
                </c:pt>
                <c:pt idx="530">
                  <c:v>-0.53999999999999948</c:v>
                </c:pt>
                <c:pt idx="531">
                  <c:v>-0.43999999999999984</c:v>
                </c:pt>
                <c:pt idx="532">
                  <c:v>-0.31999999999999995</c:v>
                </c:pt>
                <c:pt idx="533">
                  <c:v>-0.1</c:v>
                </c:pt>
                <c:pt idx="534">
                  <c:v>-0.32000000000000028</c:v>
                </c:pt>
                <c:pt idx="535">
                  <c:v>-4.0000000000000216E-2</c:v>
                </c:pt>
                <c:pt idx="536">
                  <c:v>-0.24000000000000021</c:v>
                </c:pt>
                <c:pt idx="537">
                  <c:v>-0.7</c:v>
                </c:pt>
                <c:pt idx="538">
                  <c:v>-0.8</c:v>
                </c:pt>
                <c:pt idx="539">
                  <c:v>-0.44000000000000022</c:v>
                </c:pt>
                <c:pt idx="540">
                  <c:v>-0.42000000000000026</c:v>
                </c:pt>
                <c:pt idx="541">
                  <c:v>-0.12000000000000029</c:v>
                </c:pt>
                <c:pt idx="542">
                  <c:v>-0.1600000000000005</c:v>
                </c:pt>
                <c:pt idx="543">
                  <c:v>-8.0000000000000071E-2</c:v>
                </c:pt>
                <c:pt idx="544">
                  <c:v>-7.999999999999971E-2</c:v>
                </c:pt>
                <c:pt idx="545">
                  <c:v>-5.999999999999979E-2</c:v>
                </c:pt>
                <c:pt idx="546">
                  <c:v>-0.13999999999999985</c:v>
                </c:pt>
                <c:pt idx="547">
                  <c:v>0.20000000000000034</c:v>
                </c:pt>
                <c:pt idx="548">
                  <c:v>-1.9999999999999928E-2</c:v>
                </c:pt>
                <c:pt idx="549">
                  <c:v>-0.5</c:v>
                </c:pt>
                <c:pt idx="550">
                  <c:v>-1.02</c:v>
                </c:pt>
                <c:pt idx="551">
                  <c:v>-1.1000000000000001</c:v>
                </c:pt>
                <c:pt idx="552">
                  <c:v>-1.1400000000000001</c:v>
                </c:pt>
                <c:pt idx="553">
                  <c:v>-0.78</c:v>
                </c:pt>
                <c:pt idx="554">
                  <c:v>-0.36000000000000015</c:v>
                </c:pt>
                <c:pt idx="555">
                  <c:v>-0.4</c:v>
                </c:pt>
                <c:pt idx="556">
                  <c:v>-0.71999999999999953</c:v>
                </c:pt>
                <c:pt idx="557">
                  <c:v>-0.95999999999999908</c:v>
                </c:pt>
                <c:pt idx="558">
                  <c:v>-1.5399999999999996</c:v>
                </c:pt>
                <c:pt idx="559">
                  <c:v>-2.0599999999999996</c:v>
                </c:pt>
                <c:pt idx="560">
                  <c:v>-1.8599999999999999</c:v>
                </c:pt>
                <c:pt idx="561">
                  <c:v>-1.6200000000000003</c:v>
                </c:pt>
                <c:pt idx="562">
                  <c:v>-1.2600000000000009</c:v>
                </c:pt>
                <c:pt idx="563">
                  <c:v>-0.90000000000000069</c:v>
                </c:pt>
                <c:pt idx="564">
                  <c:v>-0.50000000000000067</c:v>
                </c:pt>
                <c:pt idx="565">
                  <c:v>-0.56000000000000016</c:v>
                </c:pt>
                <c:pt idx="566">
                  <c:v>-0.42000000000000026</c:v>
                </c:pt>
                <c:pt idx="567">
                  <c:v>-0.51999999999999957</c:v>
                </c:pt>
                <c:pt idx="568">
                  <c:v>-0.3999999999999993</c:v>
                </c:pt>
                <c:pt idx="569">
                  <c:v>-0.25999999999999945</c:v>
                </c:pt>
                <c:pt idx="570">
                  <c:v>7.999999999999971E-2</c:v>
                </c:pt>
                <c:pt idx="571">
                  <c:v>-6.0000000000000143E-2</c:v>
                </c:pt>
                <c:pt idx="572">
                  <c:v>-4.000000000000057E-2</c:v>
                </c:pt>
                <c:pt idx="573">
                  <c:v>-7.1054273576010023E-16</c:v>
                </c:pt>
                <c:pt idx="574">
                  <c:v>-0.24000000000000057</c:v>
                </c:pt>
                <c:pt idx="575">
                  <c:v>-0.27999999999999969</c:v>
                </c:pt>
                <c:pt idx="576">
                  <c:v>-0.21999999999999958</c:v>
                </c:pt>
                <c:pt idx="577">
                  <c:v>-7.999999999999971E-2</c:v>
                </c:pt>
                <c:pt idx="578">
                  <c:v>-0.4</c:v>
                </c:pt>
                <c:pt idx="579">
                  <c:v>-0.45999999999999941</c:v>
                </c:pt>
                <c:pt idx="580">
                  <c:v>-0.4</c:v>
                </c:pt>
                <c:pt idx="581">
                  <c:v>-0.43999999999999984</c:v>
                </c:pt>
                <c:pt idx="582">
                  <c:v>-0.87999999999999967</c:v>
                </c:pt>
                <c:pt idx="583">
                  <c:v>-0.87999999999999967</c:v>
                </c:pt>
                <c:pt idx="584">
                  <c:v>-0.74000000000000055</c:v>
                </c:pt>
                <c:pt idx="585">
                  <c:v>-1.0600000000000009</c:v>
                </c:pt>
                <c:pt idx="586">
                  <c:v>-0.90000000000000069</c:v>
                </c:pt>
                <c:pt idx="587">
                  <c:v>-0.7600000000000009</c:v>
                </c:pt>
                <c:pt idx="588">
                  <c:v>-0.96000000000000019</c:v>
                </c:pt>
                <c:pt idx="589">
                  <c:v>-1.1600000000000001</c:v>
                </c:pt>
                <c:pt idx="590">
                  <c:v>-1</c:v>
                </c:pt>
                <c:pt idx="591">
                  <c:v>-0.92000000000000026</c:v>
                </c:pt>
                <c:pt idx="592">
                  <c:v>-0.12000000000000029</c:v>
                </c:pt>
                <c:pt idx="593">
                  <c:v>0.83999999999999919</c:v>
                </c:pt>
                <c:pt idx="594">
                  <c:v>1.7799999999999998</c:v>
                </c:pt>
                <c:pt idx="595">
                  <c:v>3.1</c:v>
                </c:pt>
                <c:pt idx="596">
                  <c:v>4.1800000000000006</c:v>
                </c:pt>
                <c:pt idx="597">
                  <c:v>4.7600000000000007</c:v>
                </c:pt>
                <c:pt idx="598">
                  <c:v>5.08</c:v>
                </c:pt>
                <c:pt idx="599">
                  <c:v>5.2200000000000006</c:v>
                </c:pt>
                <c:pt idx="600">
                  <c:v>4.160000000000001</c:v>
                </c:pt>
                <c:pt idx="601">
                  <c:v>3.1000000000000005</c:v>
                </c:pt>
                <c:pt idx="602">
                  <c:v>2.1800000000000006</c:v>
                </c:pt>
                <c:pt idx="603">
                  <c:v>0.94000000000000039</c:v>
                </c:pt>
                <c:pt idx="604">
                  <c:v>-0.55999999999999939</c:v>
                </c:pt>
                <c:pt idx="605">
                  <c:v>-1.2999999999999996</c:v>
                </c:pt>
                <c:pt idx="606">
                  <c:v>-1.78</c:v>
                </c:pt>
                <c:pt idx="607">
                  <c:v>-2.4000000000000004</c:v>
                </c:pt>
                <c:pt idx="608">
                  <c:v>-1.4600000000000002</c:v>
                </c:pt>
                <c:pt idx="609">
                  <c:v>-0.84000000000000052</c:v>
                </c:pt>
                <c:pt idx="610">
                  <c:v>-1.0000000000000007</c:v>
                </c:pt>
                <c:pt idx="611">
                  <c:v>-1.1800000000000004</c:v>
                </c:pt>
                <c:pt idx="612">
                  <c:v>-0.98000000000000043</c:v>
                </c:pt>
                <c:pt idx="613">
                  <c:v>-1.5200000000000002</c:v>
                </c:pt>
                <c:pt idx="614">
                  <c:v>-1.1200000000000003</c:v>
                </c:pt>
                <c:pt idx="615">
                  <c:v>-0.23999999999999985</c:v>
                </c:pt>
                <c:pt idx="616">
                  <c:v>0.32000000000000028</c:v>
                </c:pt>
                <c:pt idx="617">
                  <c:v>0.43999999999999984</c:v>
                </c:pt>
                <c:pt idx="618">
                  <c:v>0.4799999999999997</c:v>
                </c:pt>
                <c:pt idx="619">
                  <c:v>2.0000000000000285E-2</c:v>
                </c:pt>
                <c:pt idx="620">
                  <c:v>-0.34000000000000058</c:v>
                </c:pt>
                <c:pt idx="621">
                  <c:v>-0.52000000000000102</c:v>
                </c:pt>
                <c:pt idx="622">
                  <c:v>-0.72000000000000097</c:v>
                </c:pt>
                <c:pt idx="623">
                  <c:v>-1.2600000000000016</c:v>
                </c:pt>
                <c:pt idx="624">
                  <c:v>-1.2200000000000024</c:v>
                </c:pt>
                <c:pt idx="625">
                  <c:v>-1.0800000000000018</c:v>
                </c:pt>
                <c:pt idx="626">
                  <c:v>-0.92000000000000171</c:v>
                </c:pt>
                <c:pt idx="627">
                  <c:v>-0.62000000000000099</c:v>
                </c:pt>
                <c:pt idx="628">
                  <c:v>-0.38000000000000111</c:v>
                </c:pt>
                <c:pt idx="629">
                  <c:v>-0.42000000000000026</c:v>
                </c:pt>
                <c:pt idx="630">
                  <c:v>-0.44000000000000056</c:v>
                </c:pt>
                <c:pt idx="631">
                  <c:v>-0.56000000000000016</c:v>
                </c:pt>
                <c:pt idx="632">
                  <c:v>-0.34000000000000058</c:v>
                </c:pt>
                <c:pt idx="633">
                  <c:v>0.33999999999999986</c:v>
                </c:pt>
                <c:pt idx="634">
                  <c:v>0.6399999999999999</c:v>
                </c:pt>
                <c:pt idx="635">
                  <c:v>1.0399999999999998</c:v>
                </c:pt>
                <c:pt idx="636">
                  <c:v>1.0999999999999996</c:v>
                </c:pt>
                <c:pt idx="637">
                  <c:v>0.56000000000000016</c:v>
                </c:pt>
                <c:pt idx="638">
                  <c:v>0.36000000000000015</c:v>
                </c:pt>
                <c:pt idx="639">
                  <c:v>0.15999999999999978</c:v>
                </c:pt>
                <c:pt idx="640">
                  <c:v>-0.38000000000000006</c:v>
                </c:pt>
                <c:pt idx="641">
                  <c:v>-0.31999999999999995</c:v>
                </c:pt>
                <c:pt idx="642">
                  <c:v>0.17999999999999972</c:v>
                </c:pt>
                <c:pt idx="643">
                  <c:v>-0.76000000000000012</c:v>
                </c:pt>
                <c:pt idx="644">
                  <c:v>-1.2600000000000005</c:v>
                </c:pt>
                <c:pt idx="645">
                  <c:v>-1.3000000000000003</c:v>
                </c:pt>
                <c:pt idx="646">
                  <c:v>-1.1200000000000003</c:v>
                </c:pt>
                <c:pt idx="647">
                  <c:v>-1.44</c:v>
                </c:pt>
                <c:pt idx="648">
                  <c:v>-0.81999999999999962</c:v>
                </c:pt>
                <c:pt idx="649">
                  <c:v>-5.9999999999998721E-2</c:v>
                </c:pt>
                <c:pt idx="650">
                  <c:v>0.60000000000000142</c:v>
                </c:pt>
                <c:pt idx="651">
                  <c:v>0.60000000000000142</c:v>
                </c:pt>
                <c:pt idx="652">
                  <c:v>0.46000000000000157</c:v>
                </c:pt>
                <c:pt idx="653">
                  <c:v>0.44000000000000128</c:v>
                </c:pt>
                <c:pt idx="654">
                  <c:v>2.0000000000000996E-2</c:v>
                </c:pt>
                <c:pt idx="655">
                  <c:v>-0.63999999999999913</c:v>
                </c:pt>
                <c:pt idx="656">
                  <c:v>-0.71999999999999953</c:v>
                </c:pt>
                <c:pt idx="657">
                  <c:v>-0.93999999999999984</c:v>
                </c:pt>
                <c:pt idx="658">
                  <c:v>-1.0399999999999998</c:v>
                </c:pt>
                <c:pt idx="659">
                  <c:v>-0.93999999999999984</c:v>
                </c:pt>
                <c:pt idx="660">
                  <c:v>-0.95999999999999941</c:v>
                </c:pt>
                <c:pt idx="661">
                  <c:v>-0.85999999999999943</c:v>
                </c:pt>
                <c:pt idx="662">
                  <c:v>-0.43999999999999984</c:v>
                </c:pt>
                <c:pt idx="663">
                  <c:v>-7.999999999999971E-2</c:v>
                </c:pt>
                <c:pt idx="664">
                  <c:v>-0.34000000000000019</c:v>
                </c:pt>
                <c:pt idx="665">
                  <c:v>-0.10000000000000106</c:v>
                </c:pt>
                <c:pt idx="666">
                  <c:v>-0.12000000000000136</c:v>
                </c:pt>
                <c:pt idx="667">
                  <c:v>-0.30000000000000104</c:v>
                </c:pt>
                <c:pt idx="668">
                  <c:v>-0.68000000000000083</c:v>
                </c:pt>
                <c:pt idx="669">
                  <c:v>-0.4</c:v>
                </c:pt>
                <c:pt idx="670">
                  <c:v>-0.67999999999999972</c:v>
                </c:pt>
                <c:pt idx="671">
                  <c:v>-0.59999999999999931</c:v>
                </c:pt>
                <c:pt idx="672">
                  <c:v>-0.43999999999999917</c:v>
                </c:pt>
                <c:pt idx="673">
                  <c:v>-0.13999999999999915</c:v>
                </c:pt>
                <c:pt idx="674">
                  <c:v>-3.9999999999999501E-2</c:v>
                </c:pt>
                <c:pt idx="675">
                  <c:v>0.30000000000000071</c:v>
                </c:pt>
                <c:pt idx="676">
                  <c:v>0.16000000000000086</c:v>
                </c:pt>
                <c:pt idx="677">
                  <c:v>0.16000000000000086</c:v>
                </c:pt>
                <c:pt idx="678">
                  <c:v>8.0000000000000432E-2</c:v>
                </c:pt>
                <c:pt idx="679">
                  <c:v>6.0000000000000497E-2</c:v>
                </c:pt>
                <c:pt idx="680">
                  <c:v>-5.9999999999999429E-2</c:v>
                </c:pt>
                <c:pt idx="681">
                  <c:v>-0.17999999999999972</c:v>
                </c:pt>
                <c:pt idx="682">
                  <c:v>-0.1</c:v>
                </c:pt>
                <c:pt idx="683">
                  <c:v>-0.43999999999999984</c:v>
                </c:pt>
                <c:pt idx="684">
                  <c:v>-0.81999999999999962</c:v>
                </c:pt>
                <c:pt idx="685">
                  <c:v>-1.1599999999999995</c:v>
                </c:pt>
                <c:pt idx="686">
                  <c:v>-1.1999999999999993</c:v>
                </c:pt>
                <c:pt idx="687">
                  <c:v>-1.1599999999999988</c:v>
                </c:pt>
                <c:pt idx="688">
                  <c:v>-0.95999999999999874</c:v>
                </c:pt>
                <c:pt idx="689">
                  <c:v>-0.71999999999999953</c:v>
                </c:pt>
                <c:pt idx="690">
                  <c:v>-0.17999999999999972</c:v>
                </c:pt>
                <c:pt idx="691">
                  <c:v>0.16000000000000014</c:v>
                </c:pt>
                <c:pt idx="692">
                  <c:v>6.0000000000000143E-2</c:v>
                </c:pt>
                <c:pt idx="693">
                  <c:v>0.1</c:v>
                </c:pt>
                <c:pt idx="694">
                  <c:v>0.22000000000000028</c:v>
                </c:pt>
                <c:pt idx="695">
                  <c:v>0</c:v>
                </c:pt>
                <c:pt idx="696">
                  <c:v>-0.5</c:v>
                </c:pt>
                <c:pt idx="697">
                  <c:v>-0.28000000000000042</c:v>
                </c:pt>
                <c:pt idx="698">
                  <c:v>-0.34000000000000058</c:v>
                </c:pt>
                <c:pt idx="699">
                  <c:v>-0.7</c:v>
                </c:pt>
                <c:pt idx="700">
                  <c:v>-0.73999999999999988</c:v>
                </c:pt>
                <c:pt idx="701">
                  <c:v>-0.67999999999999972</c:v>
                </c:pt>
                <c:pt idx="702">
                  <c:v>-0.77999999999999969</c:v>
                </c:pt>
                <c:pt idx="703">
                  <c:v>-0.53999999999999915</c:v>
                </c:pt>
                <c:pt idx="704">
                  <c:v>6.0000000000000143E-2</c:v>
                </c:pt>
                <c:pt idx="705">
                  <c:v>-1.9999999999999574E-2</c:v>
                </c:pt>
                <c:pt idx="706">
                  <c:v>0.36000000000000015</c:v>
                </c:pt>
                <c:pt idx="707">
                  <c:v>0.11999999999999958</c:v>
                </c:pt>
                <c:pt idx="708">
                  <c:v>0.11999999999999958</c:v>
                </c:pt>
                <c:pt idx="709">
                  <c:v>-0.23999999999999985</c:v>
                </c:pt>
                <c:pt idx="710">
                  <c:v>-0.23999999999999985</c:v>
                </c:pt>
                <c:pt idx="711">
                  <c:v>-0.97999999999999976</c:v>
                </c:pt>
                <c:pt idx="712">
                  <c:v>-1.5599999999999994</c:v>
                </c:pt>
                <c:pt idx="713">
                  <c:v>-1.9799999999999998</c:v>
                </c:pt>
                <c:pt idx="714">
                  <c:v>-1.7800000000000005</c:v>
                </c:pt>
                <c:pt idx="715">
                  <c:v>-1.2000000000000006</c:v>
                </c:pt>
                <c:pt idx="716">
                  <c:v>-0.14000000000000057</c:v>
                </c:pt>
                <c:pt idx="717">
                  <c:v>1.5999999999999992</c:v>
                </c:pt>
                <c:pt idx="718">
                  <c:v>3.6199999999999988</c:v>
                </c:pt>
                <c:pt idx="719">
                  <c:v>4.08</c:v>
                </c:pt>
                <c:pt idx="720">
                  <c:v>3.6799999999999997</c:v>
                </c:pt>
                <c:pt idx="721">
                  <c:v>2.3199999999999998</c:v>
                </c:pt>
                <c:pt idx="722">
                  <c:v>0.78</c:v>
                </c:pt>
                <c:pt idx="723">
                  <c:v>-1.7200000000000002</c:v>
                </c:pt>
                <c:pt idx="724">
                  <c:v>-2.9000000000000004</c:v>
                </c:pt>
                <c:pt idx="725">
                  <c:v>-3.4200000000000004</c:v>
                </c:pt>
                <c:pt idx="726">
                  <c:v>-2.660000000000001</c:v>
                </c:pt>
                <c:pt idx="727">
                  <c:v>-2.0600000000000009</c:v>
                </c:pt>
                <c:pt idx="728">
                  <c:v>-0.84000000000000052</c:v>
                </c:pt>
                <c:pt idx="729">
                  <c:v>0.21999999999999958</c:v>
                </c:pt>
                <c:pt idx="730">
                  <c:v>0.7</c:v>
                </c:pt>
                <c:pt idx="731">
                  <c:v>1.2199999999999995</c:v>
                </c:pt>
                <c:pt idx="732">
                  <c:v>1.64</c:v>
                </c:pt>
                <c:pt idx="733">
                  <c:v>1.8200000000000003</c:v>
                </c:pt>
                <c:pt idx="734">
                  <c:v>1.1800000000000004</c:v>
                </c:pt>
                <c:pt idx="735">
                  <c:v>2.0000000000000285E-2</c:v>
                </c:pt>
                <c:pt idx="736">
                  <c:v>-1.4399999999999991</c:v>
                </c:pt>
                <c:pt idx="737">
                  <c:v>-2.8199999999999994</c:v>
                </c:pt>
                <c:pt idx="738">
                  <c:v>-3.7</c:v>
                </c:pt>
                <c:pt idx="739">
                  <c:v>-3.580000000000001</c:v>
                </c:pt>
                <c:pt idx="740">
                  <c:v>-2.1400000000000019</c:v>
                </c:pt>
                <c:pt idx="741">
                  <c:v>-1.0600000000000023</c:v>
                </c:pt>
                <c:pt idx="742">
                  <c:v>-8.0000000000001847E-2</c:v>
                </c:pt>
                <c:pt idx="743">
                  <c:v>-0.20000000000000212</c:v>
                </c:pt>
                <c:pt idx="744">
                  <c:v>-0.58000000000000118</c:v>
                </c:pt>
                <c:pt idx="745">
                  <c:v>-1.0799999999999996</c:v>
                </c:pt>
                <c:pt idx="746">
                  <c:v>-1.5599999999999994</c:v>
                </c:pt>
                <c:pt idx="747">
                  <c:v>-1.7999999999999994</c:v>
                </c:pt>
                <c:pt idx="748">
                  <c:v>-1.4599999999999995</c:v>
                </c:pt>
                <c:pt idx="749">
                  <c:v>-0.7</c:v>
                </c:pt>
                <c:pt idx="750">
                  <c:v>-0.26000000000000084</c:v>
                </c:pt>
                <c:pt idx="751">
                  <c:v>0.55999999999999872</c:v>
                </c:pt>
                <c:pt idx="752">
                  <c:v>0.93999999999999839</c:v>
                </c:pt>
                <c:pt idx="753">
                  <c:v>1.2399999999999991</c:v>
                </c:pt>
                <c:pt idx="754">
                  <c:v>0.97999999999999976</c:v>
                </c:pt>
                <c:pt idx="755">
                  <c:v>0.7</c:v>
                </c:pt>
                <c:pt idx="756">
                  <c:v>0.54000000000000059</c:v>
                </c:pt>
                <c:pt idx="757">
                  <c:v>0.28000000000000042</c:v>
                </c:pt>
                <c:pt idx="758">
                  <c:v>-0.68000000000000038</c:v>
                </c:pt>
                <c:pt idx="759">
                  <c:v>-1.4800000000000004</c:v>
                </c:pt>
                <c:pt idx="760">
                  <c:v>-2.0400000000000005</c:v>
                </c:pt>
                <c:pt idx="761">
                  <c:v>-2.8000000000000016</c:v>
                </c:pt>
                <c:pt idx="762">
                  <c:v>-3.3600000000000017</c:v>
                </c:pt>
                <c:pt idx="763">
                  <c:v>-3.0200000000000009</c:v>
                </c:pt>
                <c:pt idx="764">
                  <c:v>-2.180000000000001</c:v>
                </c:pt>
                <c:pt idx="765">
                  <c:v>-1.920000000000001</c:v>
                </c:pt>
                <c:pt idx="766">
                  <c:v>-2.080000000000001</c:v>
                </c:pt>
                <c:pt idx="767">
                  <c:v>-2.1600000000000006</c:v>
                </c:pt>
                <c:pt idx="768">
                  <c:v>-1.9000000000000004</c:v>
                </c:pt>
                <c:pt idx="769">
                  <c:v>-2.12</c:v>
                </c:pt>
                <c:pt idx="770">
                  <c:v>-1.6600000000000001</c:v>
                </c:pt>
                <c:pt idx="771">
                  <c:v>-1.3599999999999999</c:v>
                </c:pt>
                <c:pt idx="772">
                  <c:v>-1.6399999999999995</c:v>
                </c:pt>
                <c:pt idx="773">
                  <c:v>-2.1399999999999997</c:v>
                </c:pt>
                <c:pt idx="774">
                  <c:v>-2.54</c:v>
                </c:pt>
                <c:pt idx="775">
                  <c:v>-3.04</c:v>
                </c:pt>
                <c:pt idx="776">
                  <c:v>-3.56</c:v>
                </c:pt>
                <c:pt idx="777">
                  <c:v>-3.3200000000000003</c:v>
                </c:pt>
                <c:pt idx="778">
                  <c:v>-3.0600000000000005</c:v>
                </c:pt>
                <c:pt idx="779">
                  <c:v>-3.120000000000001</c:v>
                </c:pt>
                <c:pt idx="780">
                  <c:v>-3.1000000000000005</c:v>
                </c:pt>
                <c:pt idx="781">
                  <c:v>-2.4200000000000004</c:v>
                </c:pt>
                <c:pt idx="782">
                  <c:v>-1.8200000000000003</c:v>
                </c:pt>
                <c:pt idx="783">
                  <c:v>-1.7800000000000005</c:v>
                </c:pt>
                <c:pt idx="784">
                  <c:v>-1.8200000000000003</c:v>
                </c:pt>
                <c:pt idx="785">
                  <c:v>-2.0600000000000009</c:v>
                </c:pt>
                <c:pt idx="786">
                  <c:v>-2.0200000000000009</c:v>
                </c:pt>
                <c:pt idx="787">
                  <c:v>-1.9000000000000015</c:v>
                </c:pt>
                <c:pt idx="788">
                  <c:v>-1.2000000000000006</c:v>
                </c:pt>
                <c:pt idx="789">
                  <c:v>-0.40000000000000069</c:v>
                </c:pt>
                <c:pt idx="790">
                  <c:v>0.25999999999999945</c:v>
                </c:pt>
                <c:pt idx="791">
                  <c:v>0.61999999999999955</c:v>
                </c:pt>
                <c:pt idx="792">
                  <c:v>0.7</c:v>
                </c:pt>
                <c:pt idx="793">
                  <c:v>0.55999999999999939</c:v>
                </c:pt>
                <c:pt idx="794">
                  <c:v>0.4799999999999997</c:v>
                </c:pt>
                <c:pt idx="795">
                  <c:v>0.57999999999999974</c:v>
                </c:pt>
                <c:pt idx="796">
                  <c:v>0.43999999999999917</c:v>
                </c:pt>
                <c:pt idx="797">
                  <c:v>0.41999999999999887</c:v>
                </c:pt>
                <c:pt idx="798">
                  <c:v>-0.12000000000000099</c:v>
                </c:pt>
                <c:pt idx="799">
                  <c:v>-0.38000000000000111</c:v>
                </c:pt>
                <c:pt idx="800">
                  <c:v>-0.32000000000000101</c:v>
                </c:pt>
                <c:pt idx="801">
                  <c:v>-0.68000000000000038</c:v>
                </c:pt>
                <c:pt idx="802">
                  <c:v>-1.5199999999999996</c:v>
                </c:pt>
                <c:pt idx="803">
                  <c:v>-1.5399999999999991</c:v>
                </c:pt>
                <c:pt idx="804">
                  <c:v>-1.7799999999999989</c:v>
                </c:pt>
                <c:pt idx="805">
                  <c:v>-1.879999999999999</c:v>
                </c:pt>
                <c:pt idx="806">
                  <c:v>-1.6999999999999993</c:v>
                </c:pt>
                <c:pt idx="807">
                  <c:v>-0.55999999999999939</c:v>
                </c:pt>
                <c:pt idx="808">
                  <c:v>0</c:v>
                </c:pt>
                <c:pt idx="809">
                  <c:v>0.22000000000000028</c:v>
                </c:pt>
                <c:pt idx="810">
                  <c:v>0</c:v>
                </c:pt>
                <c:pt idx="811">
                  <c:v>-7.999999999999971E-2</c:v>
                </c:pt>
                <c:pt idx="812">
                  <c:v>-0.6399999999999999</c:v>
                </c:pt>
                <c:pt idx="813">
                  <c:v>-1.0999999999999992</c:v>
                </c:pt>
                <c:pt idx="814">
                  <c:v>-0.93999999999999984</c:v>
                </c:pt>
                <c:pt idx="815">
                  <c:v>-0.49999999999999928</c:v>
                </c:pt>
                <c:pt idx="816">
                  <c:v>-0.53999999999999981</c:v>
                </c:pt>
                <c:pt idx="817">
                  <c:v>8.0000000000000432E-2</c:v>
                </c:pt>
                <c:pt idx="818">
                  <c:v>0.48000000000000043</c:v>
                </c:pt>
                <c:pt idx="819">
                  <c:v>0.56000000000000083</c:v>
                </c:pt>
                <c:pt idx="820">
                  <c:v>0.42000000000000026</c:v>
                </c:pt>
                <c:pt idx="821">
                  <c:v>0.60000000000000075</c:v>
                </c:pt>
                <c:pt idx="822">
                  <c:v>-6.0000000000000143E-2</c:v>
                </c:pt>
                <c:pt idx="823">
                  <c:v>-0.4</c:v>
                </c:pt>
                <c:pt idx="824">
                  <c:v>-0.54000000000000059</c:v>
                </c:pt>
                <c:pt idx="825">
                  <c:v>-1.3800000000000003</c:v>
                </c:pt>
                <c:pt idx="826">
                  <c:v>-1.3600000000000008</c:v>
                </c:pt>
                <c:pt idx="827">
                  <c:v>-1.2800000000000005</c:v>
                </c:pt>
                <c:pt idx="828">
                  <c:v>-1.1600000000000008</c:v>
                </c:pt>
                <c:pt idx="829">
                  <c:v>-1.1800000000000004</c:v>
                </c:pt>
                <c:pt idx="830">
                  <c:v>-0.56000000000000083</c:v>
                </c:pt>
                <c:pt idx="831">
                  <c:v>-0.86000000000000087</c:v>
                </c:pt>
                <c:pt idx="832">
                  <c:v>-0.70000000000000073</c:v>
                </c:pt>
                <c:pt idx="833">
                  <c:v>-0.56000000000000016</c:v>
                </c:pt>
                <c:pt idx="834">
                  <c:v>-0.37999999999999973</c:v>
                </c:pt>
                <c:pt idx="835">
                  <c:v>-0.47999999999999898</c:v>
                </c:pt>
                <c:pt idx="836">
                  <c:v>-0.35999999999999799</c:v>
                </c:pt>
                <c:pt idx="837">
                  <c:v>-0.55999999999999872</c:v>
                </c:pt>
                <c:pt idx="838">
                  <c:v>-0.65999999999999948</c:v>
                </c:pt>
                <c:pt idx="839">
                  <c:v>-0.37999999999999973</c:v>
                </c:pt>
                <c:pt idx="840">
                  <c:v>1.9999999999999574E-2</c:v>
                </c:pt>
                <c:pt idx="841">
                  <c:v>0.23999999999999916</c:v>
                </c:pt>
                <c:pt idx="842">
                  <c:v>0.27999999999999969</c:v>
                </c:pt>
                <c:pt idx="843">
                  <c:v>0.26000000000000012</c:v>
                </c:pt>
                <c:pt idx="844">
                  <c:v>0.2</c:v>
                </c:pt>
                <c:pt idx="845">
                  <c:v>0.46000000000000013</c:v>
                </c:pt>
                <c:pt idx="846">
                  <c:v>0.33999999999999986</c:v>
                </c:pt>
                <c:pt idx="847">
                  <c:v>0.27999999999999969</c:v>
                </c:pt>
                <c:pt idx="848">
                  <c:v>7.999999999999971E-2</c:v>
                </c:pt>
                <c:pt idx="849">
                  <c:v>-0.32000000000000028</c:v>
                </c:pt>
                <c:pt idx="850">
                  <c:v>-0.65999999999999948</c:v>
                </c:pt>
                <c:pt idx="851">
                  <c:v>-0.55999999999999939</c:v>
                </c:pt>
                <c:pt idx="852">
                  <c:v>-0.4799999999999997</c:v>
                </c:pt>
                <c:pt idx="853">
                  <c:v>-0.21999999999999958</c:v>
                </c:pt>
                <c:pt idx="854">
                  <c:v>0.12000000000000029</c:v>
                </c:pt>
                <c:pt idx="855">
                  <c:v>-8.0000000000000432E-2</c:v>
                </c:pt>
                <c:pt idx="856">
                  <c:v>-0.2</c:v>
                </c:pt>
                <c:pt idx="857">
                  <c:v>-0.31999999999999956</c:v>
                </c:pt>
                <c:pt idx="858">
                  <c:v>-0.37999999999999973</c:v>
                </c:pt>
                <c:pt idx="859">
                  <c:v>-0.5</c:v>
                </c:pt>
                <c:pt idx="860">
                  <c:v>-0.5800000000000004</c:v>
                </c:pt>
                <c:pt idx="861">
                  <c:v>-0.72000000000000097</c:v>
                </c:pt>
                <c:pt idx="862">
                  <c:v>-0.52000000000000102</c:v>
                </c:pt>
                <c:pt idx="863">
                  <c:v>-0.60000000000000142</c:v>
                </c:pt>
                <c:pt idx="864">
                  <c:v>-0.94000000000000128</c:v>
                </c:pt>
                <c:pt idx="865">
                  <c:v>-0.96000000000000085</c:v>
                </c:pt>
                <c:pt idx="866">
                  <c:v>-0.82000000000000028</c:v>
                </c:pt>
                <c:pt idx="867">
                  <c:v>-0.7</c:v>
                </c:pt>
                <c:pt idx="868">
                  <c:v>-0.76000000000000012</c:v>
                </c:pt>
                <c:pt idx="869">
                  <c:v>-0.5</c:v>
                </c:pt>
                <c:pt idx="870">
                  <c:v>-0.53999999999999981</c:v>
                </c:pt>
                <c:pt idx="871">
                  <c:v>-0.4</c:v>
                </c:pt>
                <c:pt idx="872">
                  <c:v>-0.33999999999999986</c:v>
                </c:pt>
                <c:pt idx="873">
                  <c:v>7.1054273576010023E-16</c:v>
                </c:pt>
                <c:pt idx="874">
                  <c:v>-9.9999999999999284E-2</c:v>
                </c:pt>
                <c:pt idx="875">
                  <c:v>6.0000000000000497E-2</c:v>
                </c:pt>
                <c:pt idx="876">
                  <c:v>-0.11999999999999958</c:v>
                </c:pt>
                <c:pt idx="877">
                  <c:v>-0.4</c:v>
                </c:pt>
                <c:pt idx="878">
                  <c:v>-0.60000000000000031</c:v>
                </c:pt>
                <c:pt idx="879">
                  <c:v>-0.54000000000000026</c:v>
                </c:pt>
                <c:pt idx="880">
                  <c:v>-0.31999999999999995</c:v>
                </c:pt>
                <c:pt idx="881">
                  <c:v>-0.12000000000000029</c:v>
                </c:pt>
                <c:pt idx="882">
                  <c:v>-0.14000000000000057</c:v>
                </c:pt>
                <c:pt idx="883">
                  <c:v>-0.12000000000000029</c:v>
                </c:pt>
                <c:pt idx="884">
                  <c:v>1.9999999999999574E-2</c:v>
                </c:pt>
                <c:pt idx="885">
                  <c:v>-0.12000000000000063</c:v>
                </c:pt>
                <c:pt idx="886">
                  <c:v>-0.12000000000000029</c:v>
                </c:pt>
                <c:pt idx="887">
                  <c:v>-0.11999999999999993</c:v>
                </c:pt>
                <c:pt idx="888">
                  <c:v>-0.25999999999999979</c:v>
                </c:pt>
                <c:pt idx="889">
                  <c:v>-0.63999999999999946</c:v>
                </c:pt>
                <c:pt idx="890">
                  <c:v>-0.91999999999999926</c:v>
                </c:pt>
                <c:pt idx="891">
                  <c:v>-0.77999999999999936</c:v>
                </c:pt>
                <c:pt idx="892">
                  <c:v>-0.95999999999999941</c:v>
                </c:pt>
                <c:pt idx="893">
                  <c:v>-1.2399999999999998</c:v>
                </c:pt>
                <c:pt idx="894">
                  <c:v>-1.28</c:v>
                </c:pt>
                <c:pt idx="895">
                  <c:v>-1.3199999999999998</c:v>
                </c:pt>
                <c:pt idx="896">
                  <c:v>-1.3399999999999999</c:v>
                </c:pt>
                <c:pt idx="897">
                  <c:v>-0.85999999999999976</c:v>
                </c:pt>
                <c:pt idx="898">
                  <c:v>-0.37999999999999973</c:v>
                </c:pt>
                <c:pt idx="899">
                  <c:v>-0.11999999999999993</c:v>
                </c:pt>
                <c:pt idx="900">
                  <c:v>3.9999999999999855E-2</c:v>
                </c:pt>
                <c:pt idx="901">
                  <c:v>-0.46000000000000013</c:v>
                </c:pt>
                <c:pt idx="902">
                  <c:v>-0.68000000000000038</c:v>
                </c:pt>
                <c:pt idx="903">
                  <c:v>-0.86000000000000054</c:v>
                </c:pt>
                <c:pt idx="904">
                  <c:v>-0.88000000000000012</c:v>
                </c:pt>
                <c:pt idx="905">
                  <c:v>-1.2000000000000004</c:v>
                </c:pt>
                <c:pt idx="906">
                  <c:v>-1.1000000000000003</c:v>
                </c:pt>
                <c:pt idx="907">
                  <c:v>-1.5000000000000004</c:v>
                </c:pt>
                <c:pt idx="908">
                  <c:v>-1.6800000000000002</c:v>
                </c:pt>
                <c:pt idx="909">
                  <c:v>-2.16</c:v>
                </c:pt>
                <c:pt idx="910">
                  <c:v>-2.1800000000000002</c:v>
                </c:pt>
                <c:pt idx="911">
                  <c:v>-2.2200000000000002</c:v>
                </c:pt>
                <c:pt idx="912">
                  <c:v>-1.9600000000000002</c:v>
                </c:pt>
                <c:pt idx="913">
                  <c:v>-1.5400000000000003</c:v>
                </c:pt>
                <c:pt idx="914">
                  <c:v>-1</c:v>
                </c:pt>
                <c:pt idx="915">
                  <c:v>-0.73999999999999988</c:v>
                </c:pt>
                <c:pt idx="916">
                  <c:v>-0.51999999999999957</c:v>
                </c:pt>
                <c:pt idx="917">
                  <c:v>-0.55999999999999983</c:v>
                </c:pt>
                <c:pt idx="918">
                  <c:v>-0.93999999999999984</c:v>
                </c:pt>
                <c:pt idx="919">
                  <c:v>-1.1600000000000001</c:v>
                </c:pt>
                <c:pt idx="920">
                  <c:v>-1.22</c:v>
                </c:pt>
                <c:pt idx="921">
                  <c:v>-1.3800000000000001</c:v>
                </c:pt>
                <c:pt idx="922">
                  <c:v>-1.6199999999999999</c:v>
                </c:pt>
                <c:pt idx="923">
                  <c:v>-1.6199999999999997</c:v>
                </c:pt>
                <c:pt idx="924">
                  <c:v>-1.5799999999999994</c:v>
                </c:pt>
                <c:pt idx="925">
                  <c:v>-1.8199999999999996</c:v>
                </c:pt>
                <c:pt idx="926">
                  <c:v>-1.9599999999999995</c:v>
                </c:pt>
                <c:pt idx="927">
                  <c:v>-1.4999999999999996</c:v>
                </c:pt>
                <c:pt idx="928">
                  <c:v>-1.42</c:v>
                </c:pt>
                <c:pt idx="929">
                  <c:v>-1.22</c:v>
                </c:pt>
                <c:pt idx="930">
                  <c:v>-0.97999999999999976</c:v>
                </c:pt>
                <c:pt idx="931">
                  <c:v>-0.39999999999999963</c:v>
                </c:pt>
                <c:pt idx="932">
                  <c:v>-0.53999999999999915</c:v>
                </c:pt>
                <c:pt idx="933">
                  <c:v>-0.19999999999999929</c:v>
                </c:pt>
                <c:pt idx="934">
                  <c:v>-0.23999999999999949</c:v>
                </c:pt>
                <c:pt idx="935">
                  <c:v>-0.51999999999999957</c:v>
                </c:pt>
                <c:pt idx="936">
                  <c:v>-0.91999999999999993</c:v>
                </c:pt>
                <c:pt idx="937">
                  <c:v>-1.2000000000000004</c:v>
                </c:pt>
                <c:pt idx="938">
                  <c:v>-1.4200000000000004</c:v>
                </c:pt>
                <c:pt idx="939">
                  <c:v>-1.4400000000000002</c:v>
                </c:pt>
                <c:pt idx="940">
                  <c:v>-1.1600000000000006</c:v>
                </c:pt>
                <c:pt idx="941">
                  <c:v>-1.6800000000000004</c:v>
                </c:pt>
                <c:pt idx="942">
                  <c:v>-1.5400000000000005</c:v>
                </c:pt>
                <c:pt idx="943">
                  <c:v>-1.9200000000000006</c:v>
                </c:pt>
                <c:pt idx="944">
                  <c:v>-1.9200000000000006</c:v>
                </c:pt>
                <c:pt idx="945">
                  <c:v>-1.5600000000000005</c:v>
                </c:pt>
                <c:pt idx="946">
                  <c:v>-1.0200000000000007</c:v>
                </c:pt>
                <c:pt idx="947">
                  <c:v>-0.64000000000000024</c:v>
                </c:pt>
                <c:pt idx="948">
                  <c:v>-0.33999999999999952</c:v>
                </c:pt>
                <c:pt idx="949">
                  <c:v>-0.27999999999999969</c:v>
                </c:pt>
                <c:pt idx="950">
                  <c:v>-0.5</c:v>
                </c:pt>
                <c:pt idx="951">
                  <c:v>-0.4599999999999998</c:v>
                </c:pt>
                <c:pt idx="952">
                  <c:v>-0.72</c:v>
                </c:pt>
                <c:pt idx="953">
                  <c:v>-0.66000000000000048</c:v>
                </c:pt>
                <c:pt idx="954">
                  <c:v>-0.88000000000000012</c:v>
                </c:pt>
                <c:pt idx="955">
                  <c:v>-0.63999999999999946</c:v>
                </c:pt>
                <c:pt idx="956">
                  <c:v>-1.0799999999999996</c:v>
                </c:pt>
                <c:pt idx="957">
                  <c:v>-1.1199999999999997</c:v>
                </c:pt>
                <c:pt idx="958">
                  <c:v>-1.4199999999999995</c:v>
                </c:pt>
                <c:pt idx="959">
                  <c:v>-1.6600000000000001</c:v>
                </c:pt>
                <c:pt idx="960">
                  <c:v>-1.8000000000000007</c:v>
                </c:pt>
                <c:pt idx="961">
                  <c:v>-1.5399999999999998</c:v>
                </c:pt>
                <c:pt idx="962">
                  <c:v>-1.56</c:v>
                </c:pt>
                <c:pt idx="963">
                  <c:v>-1.2600000000000002</c:v>
                </c:pt>
                <c:pt idx="964">
                  <c:v>-0.82000000000000028</c:v>
                </c:pt>
                <c:pt idx="965">
                  <c:v>-0.96000000000000019</c:v>
                </c:pt>
                <c:pt idx="966">
                  <c:v>-0.68000000000000116</c:v>
                </c:pt>
                <c:pt idx="967">
                  <c:v>-0.42000000000000098</c:v>
                </c:pt>
                <c:pt idx="968">
                  <c:v>-0.56000000000000083</c:v>
                </c:pt>
                <c:pt idx="969">
                  <c:v>-0.60000000000000075</c:v>
                </c:pt>
                <c:pt idx="970">
                  <c:v>-0.44000000000000056</c:v>
                </c:pt>
                <c:pt idx="971">
                  <c:v>-0.73999999999999988</c:v>
                </c:pt>
                <c:pt idx="972">
                  <c:v>-0.9199999999999996</c:v>
                </c:pt>
                <c:pt idx="973">
                  <c:v>-0.71999999999999953</c:v>
                </c:pt>
                <c:pt idx="974">
                  <c:v>-0.71999999999999886</c:v>
                </c:pt>
                <c:pt idx="975">
                  <c:v>-0.77999999999999903</c:v>
                </c:pt>
                <c:pt idx="976">
                  <c:v>-0.53999999999999915</c:v>
                </c:pt>
                <c:pt idx="977">
                  <c:v>-0.49999999999999928</c:v>
                </c:pt>
                <c:pt idx="978">
                  <c:v>-0.67999999999999905</c:v>
                </c:pt>
                <c:pt idx="979">
                  <c:v>-0.13999999999999915</c:v>
                </c:pt>
                <c:pt idx="980">
                  <c:v>-0.13999999999999915</c:v>
                </c:pt>
                <c:pt idx="981">
                  <c:v>0.12000000000000029</c:v>
                </c:pt>
                <c:pt idx="982">
                  <c:v>6.0000000000000143E-2</c:v>
                </c:pt>
                <c:pt idx="983">
                  <c:v>0.22000000000000028</c:v>
                </c:pt>
                <c:pt idx="984">
                  <c:v>-0.36000000000000015</c:v>
                </c:pt>
                <c:pt idx="985">
                  <c:v>-0.3</c:v>
                </c:pt>
                <c:pt idx="986">
                  <c:v>-0.43999999999999984</c:v>
                </c:pt>
                <c:pt idx="987">
                  <c:v>-0.28000000000000042</c:v>
                </c:pt>
                <c:pt idx="988">
                  <c:v>-0.3400000000000013</c:v>
                </c:pt>
                <c:pt idx="989">
                  <c:v>-0.7600000000000009</c:v>
                </c:pt>
                <c:pt idx="990">
                  <c:v>-0.9</c:v>
                </c:pt>
                <c:pt idx="991">
                  <c:v>-0.6</c:v>
                </c:pt>
                <c:pt idx="992">
                  <c:v>-0.59999999999999853</c:v>
                </c:pt>
                <c:pt idx="993">
                  <c:v>-0.55999999999999872</c:v>
                </c:pt>
                <c:pt idx="994">
                  <c:v>4.0000000000001278E-2</c:v>
                </c:pt>
                <c:pt idx="995">
                  <c:v>6.0000000000000143E-2</c:v>
                </c:pt>
                <c:pt idx="996">
                  <c:v>-0.31999999999999956</c:v>
                </c:pt>
                <c:pt idx="997">
                  <c:v>-8.0000000000000432E-2</c:v>
                </c:pt>
                <c:pt idx="998">
                  <c:v>-0.32000000000000028</c:v>
                </c:pt>
                <c:pt idx="999">
                  <c:v>-0.38000000000000111</c:v>
                </c:pt>
                <c:pt idx="1000">
                  <c:v>-0.34000000000000197</c:v>
                </c:pt>
                <c:pt idx="1001">
                  <c:v>-0.34000000000000197</c:v>
                </c:pt>
                <c:pt idx="1002">
                  <c:v>-0.36000000000000087</c:v>
                </c:pt>
                <c:pt idx="1003">
                  <c:v>9.9999999999998576E-2</c:v>
                </c:pt>
                <c:pt idx="1004">
                  <c:v>3.9999999999999147E-2</c:v>
                </c:pt>
                <c:pt idx="1005">
                  <c:v>-5.9999999999999429E-2</c:v>
                </c:pt>
                <c:pt idx="1006">
                  <c:v>-0.15999999999999942</c:v>
                </c:pt>
                <c:pt idx="1007">
                  <c:v>-0.48000000000000115</c:v>
                </c:pt>
                <c:pt idx="1008">
                  <c:v>-0.92000000000000026</c:v>
                </c:pt>
                <c:pt idx="1009">
                  <c:v>-0.96000000000000085</c:v>
                </c:pt>
                <c:pt idx="1010">
                  <c:v>-0.74000000000000055</c:v>
                </c:pt>
                <c:pt idx="1011">
                  <c:v>-0.32000000000000028</c:v>
                </c:pt>
                <c:pt idx="1012">
                  <c:v>-0.17999999999999972</c:v>
                </c:pt>
                <c:pt idx="1013">
                  <c:v>-0.2</c:v>
                </c:pt>
                <c:pt idx="1014">
                  <c:v>-0.33999999999999914</c:v>
                </c:pt>
                <c:pt idx="1015">
                  <c:v>-0.31999999999999884</c:v>
                </c:pt>
                <c:pt idx="1016">
                  <c:v>-0.8</c:v>
                </c:pt>
                <c:pt idx="1017">
                  <c:v>-1.0200000000000002</c:v>
                </c:pt>
                <c:pt idx="1018">
                  <c:v>-1.4400000000000006</c:v>
                </c:pt>
                <c:pt idx="1019">
                  <c:v>-1.0800000000000012</c:v>
                </c:pt>
                <c:pt idx="1020">
                  <c:v>-1.1400000000000019</c:v>
                </c:pt>
                <c:pt idx="1021">
                  <c:v>-0.94000000000000061</c:v>
                </c:pt>
                <c:pt idx="1022">
                  <c:v>-0.64000000000000057</c:v>
                </c:pt>
                <c:pt idx="1023">
                  <c:v>0.12000000000000029</c:v>
                </c:pt>
                <c:pt idx="1024">
                  <c:v>4.000000000000057E-2</c:v>
                </c:pt>
                <c:pt idx="1025">
                  <c:v>-7.9999999999998295E-2</c:v>
                </c:pt>
                <c:pt idx="1026">
                  <c:v>-0.17999999999999972</c:v>
                </c:pt>
                <c:pt idx="1027">
                  <c:v>-1.0200000000000002</c:v>
                </c:pt>
                <c:pt idx="1028">
                  <c:v>-1.4200000000000017</c:v>
                </c:pt>
                <c:pt idx="1029">
                  <c:v>-1.7000000000000028</c:v>
                </c:pt>
                <c:pt idx="1030">
                  <c:v>-1.6800000000000039</c:v>
                </c:pt>
                <c:pt idx="1031">
                  <c:v>-1.6200000000000032</c:v>
                </c:pt>
                <c:pt idx="1032">
                  <c:v>-1.0600000000000023</c:v>
                </c:pt>
                <c:pt idx="1033">
                  <c:v>-1.0200000000000018</c:v>
                </c:pt>
                <c:pt idx="1034">
                  <c:v>-1.2400000000000007</c:v>
                </c:pt>
                <c:pt idx="1035">
                  <c:v>-1.0800000000000012</c:v>
                </c:pt>
                <c:pt idx="1036">
                  <c:v>-1.1000000000000001</c:v>
                </c:pt>
                <c:pt idx="1037">
                  <c:v>-1.3</c:v>
                </c:pt>
                <c:pt idx="1038">
                  <c:v>-0.85999999999999943</c:v>
                </c:pt>
                <c:pt idx="1039">
                  <c:v>-0.6</c:v>
                </c:pt>
                <c:pt idx="1040">
                  <c:v>-1</c:v>
                </c:pt>
                <c:pt idx="1041">
                  <c:v>-0.88000000000000111</c:v>
                </c:pt>
                <c:pt idx="1042">
                  <c:v>-0.38000000000000111</c:v>
                </c:pt>
                <c:pt idx="1043">
                  <c:v>-0.62000000000000166</c:v>
                </c:pt>
                <c:pt idx="1044">
                  <c:v>-0.54000000000000059</c:v>
                </c:pt>
                <c:pt idx="1045">
                  <c:v>-2.0000000000000285E-2</c:v>
                </c:pt>
                <c:pt idx="1046">
                  <c:v>-5.9999999999999429E-2</c:v>
                </c:pt>
                <c:pt idx="1047">
                  <c:v>-0.45999999999999941</c:v>
                </c:pt>
                <c:pt idx="1048">
                  <c:v>-0.33999999999999914</c:v>
                </c:pt>
                <c:pt idx="1049">
                  <c:v>-0.1</c:v>
                </c:pt>
                <c:pt idx="1050">
                  <c:v>-0.61999999999999889</c:v>
                </c:pt>
                <c:pt idx="1051">
                  <c:v>-0.83999999999999919</c:v>
                </c:pt>
                <c:pt idx="1052">
                  <c:v>-0.55999999999999939</c:v>
                </c:pt>
                <c:pt idx="1053">
                  <c:v>-0.31999999999999884</c:v>
                </c:pt>
                <c:pt idx="1054">
                  <c:v>-0.23999999999999916</c:v>
                </c:pt>
                <c:pt idx="1055">
                  <c:v>4.000000000000057E-2</c:v>
                </c:pt>
                <c:pt idx="1056">
                  <c:v>0.5</c:v>
                </c:pt>
                <c:pt idx="1057">
                  <c:v>0.12000000000000029</c:v>
                </c:pt>
                <c:pt idx="1058">
                  <c:v>0.16000000000000086</c:v>
                </c:pt>
                <c:pt idx="1059">
                  <c:v>0.30000000000000071</c:v>
                </c:pt>
                <c:pt idx="1060">
                  <c:v>0.32000000000000101</c:v>
                </c:pt>
                <c:pt idx="1061">
                  <c:v>0.28000000000000114</c:v>
                </c:pt>
                <c:pt idx="1062">
                  <c:v>0.46000000000000157</c:v>
                </c:pt>
                <c:pt idx="1063">
                  <c:v>0.16000000000000156</c:v>
                </c:pt>
                <c:pt idx="1064">
                  <c:v>2.0000000000003126E-2</c:v>
                </c:pt>
                <c:pt idx="1065">
                  <c:v>8.0000000000002555E-2</c:v>
                </c:pt>
                <c:pt idx="1066">
                  <c:v>2.1316282072803005E-15</c:v>
                </c:pt>
                <c:pt idx="1067">
                  <c:v>-9.9999999999998576E-2</c:v>
                </c:pt>
                <c:pt idx="1068">
                  <c:v>7.999999999999971E-2</c:v>
                </c:pt>
                <c:pt idx="1069">
                  <c:v>-0.20000000000000143</c:v>
                </c:pt>
                <c:pt idx="1070">
                  <c:v>-0.10000000000000142</c:v>
                </c:pt>
                <c:pt idx="1071">
                  <c:v>-0.44000000000000128</c:v>
                </c:pt>
                <c:pt idx="1072">
                  <c:v>-0.18000000000000044</c:v>
                </c:pt>
                <c:pt idx="1073">
                  <c:v>-0.11999999999999958</c:v>
                </c:pt>
                <c:pt idx="1074">
                  <c:v>-3.9999999999999855E-2</c:v>
                </c:pt>
                <c:pt idx="1075">
                  <c:v>7.999999999999971E-2</c:v>
                </c:pt>
                <c:pt idx="1076">
                  <c:v>0.21999999999999958</c:v>
                </c:pt>
                <c:pt idx="1077">
                  <c:v>0.25999999999999873</c:v>
                </c:pt>
                <c:pt idx="1078">
                  <c:v>-0.10000000000000142</c:v>
                </c:pt>
                <c:pt idx="1079">
                  <c:v>-6.0000000000000851E-2</c:v>
                </c:pt>
                <c:pt idx="1080">
                  <c:v>-0.38000000000000111</c:v>
                </c:pt>
                <c:pt idx="1081">
                  <c:v>-0.56000000000000083</c:v>
                </c:pt>
                <c:pt idx="1082">
                  <c:v>-0.70000000000000073</c:v>
                </c:pt>
                <c:pt idx="1083">
                  <c:v>-0.48000000000000043</c:v>
                </c:pt>
                <c:pt idx="1084">
                  <c:v>-0.40000000000000069</c:v>
                </c:pt>
                <c:pt idx="1085">
                  <c:v>0.13999999999999915</c:v>
                </c:pt>
                <c:pt idx="1086">
                  <c:v>0.39999999999999858</c:v>
                </c:pt>
                <c:pt idx="1087">
                  <c:v>0.53999999999999915</c:v>
                </c:pt>
                <c:pt idx="1088">
                  <c:v>0.37999999999999901</c:v>
                </c:pt>
                <c:pt idx="1089">
                  <c:v>5.9999999999999429E-2</c:v>
                </c:pt>
                <c:pt idx="1090">
                  <c:v>-0.46000000000000013</c:v>
                </c:pt>
                <c:pt idx="1091">
                  <c:v>-0.59999999999999931</c:v>
                </c:pt>
                <c:pt idx="1092">
                  <c:v>-0.89999999999999925</c:v>
                </c:pt>
                <c:pt idx="1093">
                  <c:v>-0.79999999999999927</c:v>
                </c:pt>
                <c:pt idx="1094">
                  <c:v>-0.75999999999999945</c:v>
                </c:pt>
                <c:pt idx="1095">
                  <c:v>-0.57999999999999896</c:v>
                </c:pt>
                <c:pt idx="1096">
                  <c:v>-0.33999999999999914</c:v>
                </c:pt>
                <c:pt idx="1097">
                  <c:v>-0.3</c:v>
                </c:pt>
                <c:pt idx="1098">
                  <c:v>-0.82000000000000028</c:v>
                </c:pt>
                <c:pt idx="1099">
                  <c:v>-1.0000000000000007</c:v>
                </c:pt>
                <c:pt idx="1100">
                  <c:v>-1.4600000000000009</c:v>
                </c:pt>
                <c:pt idx="1101">
                  <c:v>-1.9600000000000009</c:v>
                </c:pt>
                <c:pt idx="1102">
                  <c:v>-1.9000000000000008</c:v>
                </c:pt>
                <c:pt idx="1103">
                  <c:v>-1.9</c:v>
                </c:pt>
                <c:pt idx="1104">
                  <c:v>-1.5399999999999998</c:v>
                </c:pt>
                <c:pt idx="1105">
                  <c:v>-1.06</c:v>
                </c:pt>
                <c:pt idx="1106">
                  <c:v>-0.87999999999999967</c:v>
                </c:pt>
                <c:pt idx="1107">
                  <c:v>-0.95999999999999941</c:v>
                </c:pt>
                <c:pt idx="1108">
                  <c:v>-0.31999999999999956</c:v>
                </c:pt>
                <c:pt idx="1109">
                  <c:v>-0.3999999999999993</c:v>
                </c:pt>
                <c:pt idx="1110">
                  <c:v>-0.7399999999999991</c:v>
                </c:pt>
                <c:pt idx="1111">
                  <c:v>-0.63999999999999913</c:v>
                </c:pt>
                <c:pt idx="1112">
                  <c:v>-0.67999999999999972</c:v>
                </c:pt>
                <c:pt idx="1113">
                  <c:v>-1</c:v>
                </c:pt>
                <c:pt idx="1114">
                  <c:v>-1.0200000000000002</c:v>
                </c:pt>
                <c:pt idx="1115">
                  <c:v>-0.83999999999999919</c:v>
                </c:pt>
                <c:pt idx="1116">
                  <c:v>-1.3</c:v>
                </c:pt>
                <c:pt idx="1117">
                  <c:v>-1.1000000000000001</c:v>
                </c:pt>
                <c:pt idx="1118">
                  <c:v>-1.2400000000000007</c:v>
                </c:pt>
                <c:pt idx="1119">
                  <c:v>-1.3200000000000003</c:v>
                </c:pt>
                <c:pt idx="1120">
                  <c:v>-1.5200000000000018</c:v>
                </c:pt>
                <c:pt idx="1121">
                  <c:v>-0.9600000000000023</c:v>
                </c:pt>
                <c:pt idx="1122">
                  <c:v>-1.180000000000001</c:v>
                </c:pt>
                <c:pt idx="1123">
                  <c:v>-0.68000000000000116</c:v>
                </c:pt>
                <c:pt idx="1124">
                  <c:v>-0.6</c:v>
                </c:pt>
                <c:pt idx="1125">
                  <c:v>-0.12000000000000029</c:v>
                </c:pt>
                <c:pt idx="1126">
                  <c:v>1.4210854715202005E-15</c:v>
                </c:pt>
                <c:pt idx="1127">
                  <c:v>0.30000000000000143</c:v>
                </c:pt>
                <c:pt idx="1128">
                  <c:v>0.24000000000000199</c:v>
                </c:pt>
                <c:pt idx="1129">
                  <c:v>0.48000000000000115</c:v>
                </c:pt>
                <c:pt idx="1130">
                  <c:v>0.38000000000000256</c:v>
                </c:pt>
                <c:pt idx="1131">
                  <c:v>4.0000000000001992E-2</c:v>
                </c:pt>
                <c:pt idx="1132">
                  <c:v>0.14000000000000057</c:v>
                </c:pt>
                <c:pt idx="1133">
                  <c:v>-0.2</c:v>
                </c:pt>
                <c:pt idx="1134">
                  <c:v>-0.4799999999999997</c:v>
                </c:pt>
                <c:pt idx="1135">
                  <c:v>-0.66000000000000081</c:v>
                </c:pt>
                <c:pt idx="1136">
                  <c:v>-0.28000000000000114</c:v>
                </c:pt>
                <c:pt idx="1137">
                  <c:v>-0.30000000000000143</c:v>
                </c:pt>
                <c:pt idx="1138">
                  <c:v>0</c:v>
                </c:pt>
                <c:pt idx="1139">
                  <c:v>0.2</c:v>
                </c:pt>
                <c:pt idx="1140">
                  <c:v>-9.9999999999998576E-2</c:v>
                </c:pt>
                <c:pt idx="1141">
                  <c:v>-0.41999999999999743</c:v>
                </c:pt>
                <c:pt idx="1142">
                  <c:v>-0.27999999999999547</c:v>
                </c:pt>
                <c:pt idx="1143">
                  <c:v>-0.63999999999999635</c:v>
                </c:pt>
                <c:pt idx="1144">
                  <c:v>-0.51999999999999746</c:v>
                </c:pt>
                <c:pt idx="1145">
                  <c:v>6.0000000000000851E-2</c:v>
                </c:pt>
                <c:pt idx="1146">
                  <c:v>0.33999999999999914</c:v>
                </c:pt>
                <c:pt idx="1147">
                  <c:v>0.43999999999999773</c:v>
                </c:pt>
                <c:pt idx="1148">
                  <c:v>0.97999999999999832</c:v>
                </c:pt>
                <c:pt idx="1149">
                  <c:v>0.97999999999999832</c:v>
                </c:pt>
                <c:pt idx="1150">
                  <c:v>1.1999999999999986</c:v>
                </c:pt>
                <c:pt idx="1151">
                  <c:v>1.8399999999999992</c:v>
                </c:pt>
                <c:pt idx="1152">
                  <c:v>1.2599999999999993</c:v>
                </c:pt>
                <c:pt idx="1153">
                  <c:v>1.0799999999999983</c:v>
                </c:pt>
                <c:pt idx="1154">
                  <c:v>0.83999999999999919</c:v>
                </c:pt>
                <c:pt idx="1155">
                  <c:v>0.4799999999999997</c:v>
                </c:pt>
                <c:pt idx="1156">
                  <c:v>-0.62000000000000033</c:v>
                </c:pt>
                <c:pt idx="1157">
                  <c:v>-0.42000000000000026</c:v>
                </c:pt>
                <c:pt idx="1158">
                  <c:v>-0.62000000000000033</c:v>
                </c:pt>
                <c:pt idx="1159">
                  <c:v>-0.7000000000000014</c:v>
                </c:pt>
                <c:pt idx="1160">
                  <c:v>-0.78000000000000114</c:v>
                </c:pt>
                <c:pt idx="1161">
                  <c:v>-0.5</c:v>
                </c:pt>
                <c:pt idx="1162">
                  <c:v>-0.32000000000000028</c:v>
                </c:pt>
                <c:pt idx="1163">
                  <c:v>-0.33999999999999914</c:v>
                </c:pt>
                <c:pt idx="1164">
                  <c:v>-0.55999999999999805</c:v>
                </c:pt>
                <c:pt idx="1165">
                  <c:v>-0.39999999999999858</c:v>
                </c:pt>
                <c:pt idx="1166">
                  <c:v>-0.27999999999999969</c:v>
                </c:pt>
                <c:pt idx="1167">
                  <c:v>-0.51999999999999891</c:v>
                </c:pt>
                <c:pt idx="1168">
                  <c:v>0.12000000000000029</c:v>
                </c:pt>
                <c:pt idx="1169">
                  <c:v>0.11999999999999886</c:v>
                </c:pt>
                <c:pt idx="1170">
                  <c:v>0.21999999999999886</c:v>
                </c:pt>
                <c:pt idx="1171">
                  <c:v>0.4</c:v>
                </c:pt>
                <c:pt idx="1172">
                  <c:v>0.4799999999999997</c:v>
                </c:pt>
                <c:pt idx="1173">
                  <c:v>0.25999999999999945</c:v>
                </c:pt>
                <c:pt idx="1174">
                  <c:v>0.85999999999999943</c:v>
                </c:pt>
                <c:pt idx="1175">
                  <c:v>0.71999999999999886</c:v>
                </c:pt>
                <c:pt idx="1176">
                  <c:v>0.37999999999999828</c:v>
                </c:pt>
                <c:pt idx="1177">
                  <c:v>0.7399999999999991</c:v>
                </c:pt>
                <c:pt idx="1178">
                  <c:v>0.72000000000000031</c:v>
                </c:pt>
                <c:pt idx="1179">
                  <c:v>0.62000000000000099</c:v>
                </c:pt>
                <c:pt idx="1180">
                  <c:v>0.44000000000000128</c:v>
                </c:pt>
                <c:pt idx="1181">
                  <c:v>1.0200000000000009</c:v>
                </c:pt>
                <c:pt idx="1182">
                  <c:v>0.8600000000000001</c:v>
                </c:pt>
                <c:pt idx="1183">
                  <c:v>0.75999999999999945</c:v>
                </c:pt>
                <c:pt idx="1184">
                  <c:v>0.66000000000000014</c:v>
                </c:pt>
                <c:pt idx="1185">
                  <c:v>0.84000000000000052</c:v>
                </c:pt>
                <c:pt idx="1186">
                  <c:v>0.7600000000000009</c:v>
                </c:pt>
                <c:pt idx="1187">
                  <c:v>0.82000000000000028</c:v>
                </c:pt>
                <c:pt idx="1188">
                  <c:v>1.0800000000000005</c:v>
                </c:pt>
                <c:pt idx="1189">
                  <c:v>1.3199999999999996</c:v>
                </c:pt>
                <c:pt idx="1190">
                  <c:v>1.4599999999999995</c:v>
                </c:pt>
                <c:pt idx="1191">
                  <c:v>1.2399999999999991</c:v>
                </c:pt>
                <c:pt idx="1192">
                  <c:v>1.4799999999999998</c:v>
                </c:pt>
                <c:pt idx="1193">
                  <c:v>1.44</c:v>
                </c:pt>
                <c:pt idx="1194">
                  <c:v>1.1600000000000001</c:v>
                </c:pt>
                <c:pt idx="1195">
                  <c:v>1.0399999999999998</c:v>
                </c:pt>
                <c:pt idx="1196">
                  <c:v>0.81999999999999962</c:v>
                </c:pt>
                <c:pt idx="1197">
                  <c:v>0.45999999999999941</c:v>
                </c:pt>
                <c:pt idx="1198">
                  <c:v>-6.0000000000000851E-2</c:v>
                </c:pt>
                <c:pt idx="1199">
                  <c:v>-6.0000000000000143E-2</c:v>
                </c:pt>
                <c:pt idx="1200">
                  <c:v>-0.2</c:v>
                </c:pt>
                <c:pt idx="1201">
                  <c:v>-0.16000000000000014</c:v>
                </c:pt>
                <c:pt idx="1202">
                  <c:v>-0.27999999999999969</c:v>
                </c:pt>
                <c:pt idx="1203">
                  <c:v>0.12000000000000063</c:v>
                </c:pt>
                <c:pt idx="1204">
                  <c:v>0.10000000000000035</c:v>
                </c:pt>
                <c:pt idx="1205">
                  <c:v>3.5527136788005011E-16</c:v>
                </c:pt>
                <c:pt idx="1206">
                  <c:v>-0.15999999999999978</c:v>
                </c:pt>
                <c:pt idx="1207">
                  <c:v>-0.36000000000000049</c:v>
                </c:pt>
                <c:pt idx="1208">
                  <c:v>-0.78000000000000047</c:v>
                </c:pt>
                <c:pt idx="1209">
                  <c:v>-0.82000000000000028</c:v>
                </c:pt>
                <c:pt idx="1210">
                  <c:v>-0.72</c:v>
                </c:pt>
                <c:pt idx="1211">
                  <c:v>-0.51999999999999957</c:v>
                </c:pt>
                <c:pt idx="1212">
                  <c:v>-0.19999999999999929</c:v>
                </c:pt>
                <c:pt idx="1213">
                  <c:v>-0.17999999999999972</c:v>
                </c:pt>
                <c:pt idx="1214">
                  <c:v>-0.18000000000000008</c:v>
                </c:pt>
                <c:pt idx="1215">
                  <c:v>-4.0000000000000216E-2</c:v>
                </c:pt>
                <c:pt idx="1216">
                  <c:v>-0.14000000000000021</c:v>
                </c:pt>
                <c:pt idx="1217">
                  <c:v>-0.32000000000000028</c:v>
                </c:pt>
                <c:pt idx="1218">
                  <c:v>-0.12000000000000029</c:v>
                </c:pt>
                <c:pt idx="1219">
                  <c:v>-0.10000000000000035</c:v>
                </c:pt>
                <c:pt idx="1220">
                  <c:v>-0.46000000000000013</c:v>
                </c:pt>
                <c:pt idx="1221">
                  <c:v>-0.44000000000000022</c:v>
                </c:pt>
                <c:pt idx="1222">
                  <c:v>-0.31999999999999995</c:v>
                </c:pt>
                <c:pt idx="1223">
                  <c:v>-0.21999999999999958</c:v>
                </c:pt>
                <c:pt idx="1224">
                  <c:v>-0.61999999999999922</c:v>
                </c:pt>
                <c:pt idx="1225">
                  <c:v>-0.45999999999999941</c:v>
                </c:pt>
                <c:pt idx="1226">
                  <c:v>-0.33999999999999952</c:v>
                </c:pt>
                <c:pt idx="1227">
                  <c:v>-0.55999999999999939</c:v>
                </c:pt>
                <c:pt idx="1228">
                  <c:v>-0.97999999999999976</c:v>
                </c:pt>
                <c:pt idx="1229">
                  <c:v>-0.73999999999999988</c:v>
                </c:pt>
                <c:pt idx="1230">
                  <c:v>-0.75999999999999979</c:v>
                </c:pt>
                <c:pt idx="1231">
                  <c:v>-0.65999999999999981</c:v>
                </c:pt>
                <c:pt idx="1232">
                  <c:v>-0.61999999999999988</c:v>
                </c:pt>
                <c:pt idx="1233">
                  <c:v>-0.61999999999999988</c:v>
                </c:pt>
                <c:pt idx="1234">
                  <c:v>-0.48000000000000009</c:v>
                </c:pt>
                <c:pt idx="1235">
                  <c:v>-1.2000000000000004</c:v>
                </c:pt>
                <c:pt idx="1236">
                  <c:v>-1.4600000000000004</c:v>
                </c:pt>
                <c:pt idx="1237">
                  <c:v>-1.5000000000000004</c:v>
                </c:pt>
                <c:pt idx="1238">
                  <c:v>-1.1800000000000004</c:v>
                </c:pt>
                <c:pt idx="1239">
                  <c:v>-1.1000000000000003</c:v>
                </c:pt>
                <c:pt idx="1240">
                  <c:v>-0.54000000000000026</c:v>
                </c:pt>
                <c:pt idx="1241">
                  <c:v>-0.58000000000000007</c:v>
                </c:pt>
                <c:pt idx="1242">
                  <c:v>-0.11999999999999993</c:v>
                </c:pt>
                <c:pt idx="1243">
                  <c:v>-0.15999999999999978</c:v>
                </c:pt>
                <c:pt idx="1244">
                  <c:v>-0.28000000000000008</c:v>
                </c:pt>
                <c:pt idx="1245">
                  <c:v>-0.66000000000000014</c:v>
                </c:pt>
                <c:pt idx="1246">
                  <c:v>-0.38000000000000006</c:v>
                </c:pt>
                <c:pt idx="1247">
                  <c:v>-0.84000000000000019</c:v>
                </c:pt>
                <c:pt idx="1248">
                  <c:v>-0.94000000000000017</c:v>
                </c:pt>
                <c:pt idx="1249">
                  <c:v>-0.98000000000000009</c:v>
                </c:pt>
                <c:pt idx="1250">
                  <c:v>-0.7</c:v>
                </c:pt>
                <c:pt idx="1251">
                  <c:v>-0.93999999999999984</c:v>
                </c:pt>
                <c:pt idx="1252">
                  <c:v>-0.55999999999999983</c:v>
                </c:pt>
                <c:pt idx="1253">
                  <c:v>-0.5</c:v>
                </c:pt>
                <c:pt idx="1254">
                  <c:v>-0.19999999999999965</c:v>
                </c:pt>
                <c:pt idx="1255">
                  <c:v>-0.17999999999999972</c:v>
                </c:pt>
                <c:pt idx="1256">
                  <c:v>-0.17999999999999972</c:v>
                </c:pt>
                <c:pt idx="1257">
                  <c:v>-0.38000000000000006</c:v>
                </c:pt>
                <c:pt idx="1258">
                  <c:v>-0.67999999999999972</c:v>
                </c:pt>
                <c:pt idx="1259">
                  <c:v>-0.78</c:v>
                </c:pt>
                <c:pt idx="1260">
                  <c:v>-0.6</c:v>
                </c:pt>
                <c:pt idx="1261">
                  <c:v>-0.44000000000000022</c:v>
                </c:pt>
                <c:pt idx="1262">
                  <c:v>-0.13999999999999985</c:v>
                </c:pt>
                <c:pt idx="1263">
                  <c:v>0.17999999999999972</c:v>
                </c:pt>
                <c:pt idx="1264">
                  <c:v>1.9999999999999928E-2</c:v>
                </c:pt>
                <c:pt idx="1265">
                  <c:v>0.23999999999999985</c:v>
                </c:pt>
                <c:pt idx="1266">
                  <c:v>0.1</c:v>
                </c:pt>
                <c:pt idx="1267">
                  <c:v>-1.9999999999999928E-2</c:v>
                </c:pt>
                <c:pt idx="1268">
                  <c:v>-5.999999999999979E-2</c:v>
                </c:pt>
                <c:pt idx="1269">
                  <c:v>-0.15999999999999978</c:v>
                </c:pt>
                <c:pt idx="1270">
                  <c:v>-0.37999999999999973</c:v>
                </c:pt>
                <c:pt idx="1271">
                  <c:v>-0.33999999999999986</c:v>
                </c:pt>
                <c:pt idx="1272">
                  <c:v>-0.5</c:v>
                </c:pt>
                <c:pt idx="1273">
                  <c:v>-0.48000000000000009</c:v>
                </c:pt>
                <c:pt idx="1274">
                  <c:v>-0.52000000000000024</c:v>
                </c:pt>
                <c:pt idx="1275">
                  <c:v>-0.68000000000000038</c:v>
                </c:pt>
                <c:pt idx="1276">
                  <c:v>-0.7000000000000004</c:v>
                </c:pt>
                <c:pt idx="1277">
                  <c:v>-0.50000000000000033</c:v>
                </c:pt>
                <c:pt idx="1278">
                  <c:v>-0.66000000000000014</c:v>
                </c:pt>
                <c:pt idx="1279">
                  <c:v>-0.83999999999999986</c:v>
                </c:pt>
                <c:pt idx="1280">
                  <c:v>-0.95999999999999974</c:v>
                </c:pt>
                <c:pt idx="1281">
                  <c:v>-1.0999999999999996</c:v>
                </c:pt>
                <c:pt idx="1282">
                  <c:v>-1.1399999999999999</c:v>
                </c:pt>
                <c:pt idx="1283">
                  <c:v>-1.3199999999999998</c:v>
                </c:pt>
                <c:pt idx="1284">
                  <c:v>-1.0399999999999998</c:v>
                </c:pt>
                <c:pt idx="1285">
                  <c:v>-0.55999999999999983</c:v>
                </c:pt>
                <c:pt idx="1286">
                  <c:v>-0.25999999999999979</c:v>
                </c:pt>
                <c:pt idx="1287">
                  <c:v>-0.78</c:v>
                </c:pt>
                <c:pt idx="1288">
                  <c:v>-0.38000000000000006</c:v>
                </c:pt>
                <c:pt idx="1289">
                  <c:v>-0.28000000000000042</c:v>
                </c:pt>
                <c:pt idx="1290">
                  <c:v>-0.76000000000000045</c:v>
                </c:pt>
                <c:pt idx="1291">
                  <c:v>-1.0600000000000005</c:v>
                </c:pt>
                <c:pt idx="1292">
                  <c:v>-0.76000000000000012</c:v>
                </c:pt>
                <c:pt idx="1293">
                  <c:v>-0.63999999999999946</c:v>
                </c:pt>
                <c:pt idx="1294">
                  <c:v>-0.31999999999999956</c:v>
                </c:pt>
                <c:pt idx="1295">
                  <c:v>0.10000000000000035</c:v>
                </c:pt>
                <c:pt idx="1296">
                  <c:v>0.24000000000000021</c:v>
                </c:pt>
                <c:pt idx="1297">
                  <c:v>0.46000000000000052</c:v>
                </c:pt>
                <c:pt idx="1298">
                  <c:v>0.2</c:v>
                </c:pt>
                <c:pt idx="1299">
                  <c:v>-0.1</c:v>
                </c:pt>
                <c:pt idx="1300">
                  <c:v>-0.38000000000000006</c:v>
                </c:pt>
                <c:pt idx="1301">
                  <c:v>-0.24000000000000021</c:v>
                </c:pt>
                <c:pt idx="1302">
                  <c:v>-0.44000000000000056</c:v>
                </c:pt>
                <c:pt idx="1303">
                  <c:v>-0.38000000000000045</c:v>
                </c:pt>
                <c:pt idx="1304">
                  <c:v>-0.38000000000000006</c:v>
                </c:pt>
                <c:pt idx="1305">
                  <c:v>-0.3</c:v>
                </c:pt>
                <c:pt idx="1306">
                  <c:v>-0.4799999999999997</c:v>
                </c:pt>
                <c:pt idx="1307">
                  <c:v>-0.73999999999999955</c:v>
                </c:pt>
                <c:pt idx="1308">
                  <c:v>-0.85999999999999976</c:v>
                </c:pt>
                <c:pt idx="1309">
                  <c:v>-1.3000000000000003</c:v>
                </c:pt>
                <c:pt idx="1310">
                  <c:v>-0.80000000000000038</c:v>
                </c:pt>
                <c:pt idx="1311">
                  <c:v>-0.64000000000000057</c:v>
                </c:pt>
                <c:pt idx="1312">
                  <c:v>-0.42000000000000065</c:v>
                </c:pt>
                <c:pt idx="1313">
                  <c:v>-0.60000000000000075</c:v>
                </c:pt>
                <c:pt idx="1314">
                  <c:v>0.11999999999999958</c:v>
                </c:pt>
                <c:pt idx="1315">
                  <c:v>-0.26000000000000084</c:v>
                </c:pt>
                <c:pt idx="1316">
                  <c:v>-0.2800000000000008</c:v>
                </c:pt>
                <c:pt idx="1317">
                  <c:v>-0.38000000000000078</c:v>
                </c:pt>
                <c:pt idx="1318">
                  <c:v>-6.0000000000000497E-2</c:v>
                </c:pt>
                <c:pt idx="1319">
                  <c:v>-0.61999999999999988</c:v>
                </c:pt>
                <c:pt idx="1320">
                  <c:v>-0.95999999999999941</c:v>
                </c:pt>
                <c:pt idx="1321">
                  <c:v>-1.1399999999999995</c:v>
                </c:pt>
                <c:pt idx="1322">
                  <c:v>-1.2799999999999998</c:v>
                </c:pt>
                <c:pt idx="1323">
                  <c:v>-1.1199999999999999</c:v>
                </c:pt>
                <c:pt idx="1324">
                  <c:v>-1.0000000000000004</c:v>
                </c:pt>
                <c:pt idx="1325">
                  <c:v>-1.0600000000000005</c:v>
                </c:pt>
                <c:pt idx="1326">
                  <c:v>-1.0200000000000007</c:v>
                </c:pt>
                <c:pt idx="1327">
                  <c:v>-0.90000000000000069</c:v>
                </c:pt>
                <c:pt idx="1328">
                  <c:v>-1.3200000000000003</c:v>
                </c:pt>
                <c:pt idx="1329">
                  <c:v>-1.5</c:v>
                </c:pt>
                <c:pt idx="1330">
                  <c:v>-1.1199999999999992</c:v>
                </c:pt>
                <c:pt idx="1331">
                  <c:v>-0.97999999999999898</c:v>
                </c:pt>
                <c:pt idx="1332">
                  <c:v>-0.89999999999999858</c:v>
                </c:pt>
                <c:pt idx="1333">
                  <c:v>-0.49999999999999895</c:v>
                </c:pt>
                <c:pt idx="1334">
                  <c:v>-0.23999999999999949</c:v>
                </c:pt>
                <c:pt idx="1335">
                  <c:v>-0.3</c:v>
                </c:pt>
                <c:pt idx="1336">
                  <c:v>-0.82000000000000028</c:v>
                </c:pt>
                <c:pt idx="1337">
                  <c:v>-0.72000000000000031</c:v>
                </c:pt>
                <c:pt idx="1338">
                  <c:v>-1.1600000000000006</c:v>
                </c:pt>
                <c:pt idx="1339">
                  <c:v>-1.1200000000000003</c:v>
                </c:pt>
                <c:pt idx="1340">
                  <c:v>-1.1400000000000001</c:v>
                </c:pt>
                <c:pt idx="1341">
                  <c:v>-0.72</c:v>
                </c:pt>
                <c:pt idx="1342">
                  <c:v>-0.44000000000000022</c:v>
                </c:pt>
                <c:pt idx="1343">
                  <c:v>-0.3</c:v>
                </c:pt>
                <c:pt idx="1344">
                  <c:v>-0.51999999999999991</c:v>
                </c:pt>
                <c:pt idx="1345">
                  <c:v>-0.50000000000000033</c:v>
                </c:pt>
                <c:pt idx="1346">
                  <c:v>-0.64000000000000024</c:v>
                </c:pt>
                <c:pt idx="1347">
                  <c:v>-0.8600000000000001</c:v>
                </c:pt>
                <c:pt idx="1348">
                  <c:v>-0.83999999999999986</c:v>
                </c:pt>
                <c:pt idx="1349">
                  <c:v>-0.55999999999999939</c:v>
                </c:pt>
                <c:pt idx="1350">
                  <c:v>-0.67999999999999905</c:v>
                </c:pt>
                <c:pt idx="1351">
                  <c:v>-0.47999999999999898</c:v>
                </c:pt>
                <c:pt idx="1352">
                  <c:v>-0.7999999999999986</c:v>
                </c:pt>
                <c:pt idx="1353">
                  <c:v>-0.77999999999999903</c:v>
                </c:pt>
                <c:pt idx="1354">
                  <c:v>-1.1599999999999995</c:v>
                </c:pt>
                <c:pt idx="1355">
                  <c:v>-1.0599999999999994</c:v>
                </c:pt>
                <c:pt idx="1356">
                  <c:v>-1.3199999999999996</c:v>
                </c:pt>
                <c:pt idx="1357">
                  <c:v>-1.2200000000000002</c:v>
                </c:pt>
                <c:pt idx="1358">
                  <c:v>-1.1799999999999997</c:v>
                </c:pt>
                <c:pt idx="1359">
                  <c:v>-1.2399999999999998</c:v>
                </c:pt>
                <c:pt idx="1360">
                  <c:v>-1.7600000000000002</c:v>
                </c:pt>
                <c:pt idx="1361">
                  <c:v>-1.9199999999999995</c:v>
                </c:pt>
                <c:pt idx="1362">
                  <c:v>-2.339999999999999</c:v>
                </c:pt>
                <c:pt idx="1363">
                  <c:v>-2.7399999999999998</c:v>
                </c:pt>
                <c:pt idx="1364">
                  <c:v>-2.6599999999999993</c:v>
                </c:pt>
                <c:pt idx="1365">
                  <c:v>-2.1599999999999993</c:v>
                </c:pt>
                <c:pt idx="1366">
                  <c:v>-1.7</c:v>
                </c:pt>
                <c:pt idx="1367">
                  <c:v>-1.0000000000000007</c:v>
                </c:pt>
                <c:pt idx="1368">
                  <c:v>-0.76000000000000012</c:v>
                </c:pt>
                <c:pt idx="1369">
                  <c:v>-0.52000000000000102</c:v>
                </c:pt>
                <c:pt idx="1370">
                  <c:v>-0.7</c:v>
                </c:pt>
                <c:pt idx="1371">
                  <c:v>-0.72000000000000031</c:v>
                </c:pt>
                <c:pt idx="1372">
                  <c:v>-1.0400000000000005</c:v>
                </c:pt>
                <c:pt idx="1373">
                  <c:v>-1.0800000000000012</c:v>
                </c:pt>
                <c:pt idx="1374">
                  <c:v>-1.2200000000000017</c:v>
                </c:pt>
                <c:pt idx="1375">
                  <c:v>-1.2000000000000028</c:v>
                </c:pt>
                <c:pt idx="1376">
                  <c:v>-1.5600000000000023</c:v>
                </c:pt>
                <c:pt idx="1377">
                  <c:v>-1.6200000000000017</c:v>
                </c:pt>
                <c:pt idx="1378">
                  <c:v>-1.3800000000000012</c:v>
                </c:pt>
                <c:pt idx="1379">
                  <c:v>-1.180000000000001</c:v>
                </c:pt>
                <c:pt idx="1380">
                  <c:v>-0.48000000000000115</c:v>
                </c:pt>
                <c:pt idx="1381">
                  <c:v>-0.32000000000000173</c:v>
                </c:pt>
                <c:pt idx="1382">
                  <c:v>-0.18000000000000113</c:v>
                </c:pt>
                <c:pt idx="1383">
                  <c:v>-0.20000000000000143</c:v>
                </c:pt>
                <c:pt idx="1384">
                  <c:v>2.0000000000000285E-2</c:v>
                </c:pt>
                <c:pt idx="1385">
                  <c:v>-0.65999999999999948</c:v>
                </c:pt>
                <c:pt idx="1386">
                  <c:v>-0.61999999999999889</c:v>
                </c:pt>
                <c:pt idx="1387">
                  <c:v>-0.67999999999999972</c:v>
                </c:pt>
                <c:pt idx="1388">
                  <c:v>-0.6</c:v>
                </c:pt>
                <c:pt idx="1389">
                  <c:v>-0.94000000000000061</c:v>
                </c:pt>
                <c:pt idx="1390">
                  <c:v>-0.77999999999999969</c:v>
                </c:pt>
                <c:pt idx="1391">
                  <c:v>-0.94000000000000061</c:v>
                </c:pt>
                <c:pt idx="1392">
                  <c:v>-0.86000000000000087</c:v>
                </c:pt>
                <c:pt idx="1393">
                  <c:v>-0.82000000000000028</c:v>
                </c:pt>
                <c:pt idx="1394">
                  <c:v>-0.96000000000000085</c:v>
                </c:pt>
                <c:pt idx="1395">
                  <c:v>-1.0800000000000025</c:v>
                </c:pt>
                <c:pt idx="1396">
                  <c:v>-0.78000000000000258</c:v>
                </c:pt>
                <c:pt idx="1397">
                  <c:v>-0.76000000000000223</c:v>
                </c:pt>
                <c:pt idx="1398">
                  <c:v>-0.92000000000000315</c:v>
                </c:pt>
                <c:pt idx="1399">
                  <c:v>-0.80000000000000138</c:v>
                </c:pt>
                <c:pt idx="1400">
                  <c:v>-0.87999999999999967</c:v>
                </c:pt>
                <c:pt idx="1401">
                  <c:v>-0.93999999999999917</c:v>
                </c:pt>
                <c:pt idx="1402">
                  <c:v>-0.73999999999999777</c:v>
                </c:pt>
                <c:pt idx="1403">
                  <c:v>-0.5999999999999972</c:v>
                </c:pt>
                <c:pt idx="1404">
                  <c:v>-0.35999999999999799</c:v>
                </c:pt>
                <c:pt idx="1405">
                  <c:v>4.0000000000001992E-2</c:v>
                </c:pt>
                <c:pt idx="1406">
                  <c:v>4.0000000000001992E-2</c:v>
                </c:pt>
                <c:pt idx="1407">
                  <c:v>6.0000000000000851E-2</c:v>
                </c:pt>
                <c:pt idx="1408">
                  <c:v>-5.9999999999999429E-2</c:v>
                </c:pt>
                <c:pt idx="1409">
                  <c:v>6.0000000000000851E-2</c:v>
                </c:pt>
                <c:pt idx="1410">
                  <c:v>2.0000000000000285E-2</c:v>
                </c:pt>
                <c:pt idx="1411">
                  <c:v>2.0000000000000285E-2</c:v>
                </c:pt>
                <c:pt idx="1412">
                  <c:v>-0.31999999999999884</c:v>
                </c:pt>
                <c:pt idx="1413">
                  <c:v>-0.33999999999999914</c:v>
                </c:pt>
                <c:pt idx="1414">
                  <c:v>-0.43999999999999917</c:v>
                </c:pt>
                <c:pt idx="1415">
                  <c:v>-0.43999999999999917</c:v>
                </c:pt>
                <c:pt idx="1416">
                  <c:v>-0.62000000000000033</c:v>
                </c:pt>
                <c:pt idx="1417">
                  <c:v>-0.44000000000000056</c:v>
                </c:pt>
                <c:pt idx="1418">
                  <c:v>-0.13999999999999915</c:v>
                </c:pt>
                <c:pt idx="1419">
                  <c:v>0.10000000000000142</c:v>
                </c:pt>
                <c:pt idx="1420">
                  <c:v>0.40000000000000141</c:v>
                </c:pt>
                <c:pt idx="1421">
                  <c:v>0.28000000000000258</c:v>
                </c:pt>
                <c:pt idx="1422">
                  <c:v>0.14000000000000198</c:v>
                </c:pt>
                <c:pt idx="1423">
                  <c:v>-0.1</c:v>
                </c:pt>
                <c:pt idx="1424">
                  <c:v>-0.34000000000000058</c:v>
                </c:pt>
                <c:pt idx="1425">
                  <c:v>-0.5</c:v>
                </c:pt>
                <c:pt idx="1426">
                  <c:v>0</c:v>
                </c:pt>
                <c:pt idx="1427">
                  <c:v>0.54000000000000059</c:v>
                </c:pt>
                <c:pt idx="1428">
                  <c:v>0.28000000000000114</c:v>
                </c:pt>
                <c:pt idx="1429">
                  <c:v>6.0000000000000851E-2</c:v>
                </c:pt>
                <c:pt idx="1430">
                  <c:v>-0.26000000000000084</c:v>
                </c:pt>
                <c:pt idx="1431">
                  <c:v>-0.54000000000000059</c:v>
                </c:pt>
                <c:pt idx="1432">
                  <c:v>-1.2600000000000009</c:v>
                </c:pt>
                <c:pt idx="1433">
                  <c:v>-0.9</c:v>
                </c:pt>
                <c:pt idx="1434">
                  <c:v>-1.2200000000000002</c:v>
                </c:pt>
                <c:pt idx="1435">
                  <c:v>-1.1399999999999992</c:v>
                </c:pt>
                <c:pt idx="1436">
                  <c:v>-1.1399999999999992</c:v>
                </c:pt>
                <c:pt idx="1437">
                  <c:v>-1.0199999999999989</c:v>
                </c:pt>
                <c:pt idx="1438">
                  <c:v>-1.0799999999999996</c:v>
                </c:pt>
                <c:pt idx="1439">
                  <c:v>-0.7399999999999991</c:v>
                </c:pt>
                <c:pt idx="1440">
                  <c:v>-0.74000000000000055</c:v>
                </c:pt>
                <c:pt idx="1441">
                  <c:v>-0.72000000000000031</c:v>
                </c:pt>
                <c:pt idx="1442">
                  <c:v>-0.80000000000000138</c:v>
                </c:pt>
                <c:pt idx="1443">
                  <c:v>-0.98000000000000109</c:v>
                </c:pt>
                <c:pt idx="1444">
                  <c:v>-0.82000000000000173</c:v>
                </c:pt>
                <c:pt idx="1445">
                  <c:v>-0.7600000000000009</c:v>
                </c:pt>
                <c:pt idx="1446">
                  <c:v>-0.74000000000000055</c:v>
                </c:pt>
                <c:pt idx="1447">
                  <c:v>-0.4</c:v>
                </c:pt>
                <c:pt idx="1448">
                  <c:v>-0.77999999999999969</c:v>
                </c:pt>
                <c:pt idx="1449">
                  <c:v>-0.72000000000000031</c:v>
                </c:pt>
                <c:pt idx="1450">
                  <c:v>-1.1599999999999995</c:v>
                </c:pt>
                <c:pt idx="1451">
                  <c:v>-1.7200000000000002</c:v>
                </c:pt>
                <c:pt idx="1452">
                  <c:v>-2.0200000000000005</c:v>
                </c:pt>
                <c:pt idx="1453">
                  <c:v>-1.9399999999999991</c:v>
                </c:pt>
                <c:pt idx="1454">
                  <c:v>-2.0599999999999978</c:v>
                </c:pt>
                <c:pt idx="1455">
                  <c:v>-1.8399999999999992</c:v>
                </c:pt>
                <c:pt idx="1456">
                  <c:v>-1.0399999999999991</c:v>
                </c:pt>
                <c:pt idx="1457">
                  <c:v>-0.85999999999999943</c:v>
                </c:pt>
                <c:pt idx="1458">
                  <c:v>-0.94000000000000061</c:v>
                </c:pt>
                <c:pt idx="1459">
                  <c:v>-1.0200000000000018</c:v>
                </c:pt>
                <c:pt idx="1460">
                  <c:v>-1.1000000000000001</c:v>
                </c:pt>
                <c:pt idx="1461">
                  <c:v>-1.3400000000000005</c:v>
                </c:pt>
                <c:pt idx="1462">
                  <c:v>-1.5800000000000012</c:v>
                </c:pt>
                <c:pt idx="1463">
                  <c:v>-1.0200000000000018</c:v>
                </c:pt>
                <c:pt idx="1464">
                  <c:v>-1.2000000000000028</c:v>
                </c:pt>
                <c:pt idx="1465">
                  <c:v>-1.2600000000000051</c:v>
                </c:pt>
                <c:pt idx="1466">
                  <c:v>-1.0400000000000063</c:v>
                </c:pt>
                <c:pt idx="1467">
                  <c:v>-0.94000000000000339</c:v>
                </c:pt>
                <c:pt idx="1468">
                  <c:v>-0.9000000000000028</c:v>
                </c:pt>
                <c:pt idx="1469">
                  <c:v>-0.9</c:v>
                </c:pt>
                <c:pt idx="1470">
                  <c:v>-0.51999999999999891</c:v>
                </c:pt>
                <c:pt idx="1471">
                  <c:v>-0.83999999999999775</c:v>
                </c:pt>
                <c:pt idx="1472">
                  <c:v>-0.83999999999999775</c:v>
                </c:pt>
                <c:pt idx="1473">
                  <c:v>-0.87999999999999834</c:v>
                </c:pt>
                <c:pt idx="1474">
                  <c:v>-0.45999999999999941</c:v>
                </c:pt>
                <c:pt idx="1475">
                  <c:v>-0.61999999999999889</c:v>
                </c:pt>
                <c:pt idx="1476">
                  <c:v>-0.57999999999999829</c:v>
                </c:pt>
                <c:pt idx="1477">
                  <c:v>-0.62000000000000166</c:v>
                </c:pt>
                <c:pt idx="1478">
                  <c:v>-0.4</c:v>
                </c:pt>
                <c:pt idx="1479">
                  <c:v>-0.15999999999999942</c:v>
                </c:pt>
                <c:pt idx="1480">
                  <c:v>-0.34000000000000058</c:v>
                </c:pt>
                <c:pt idx="1481">
                  <c:v>-0.31999999999999884</c:v>
                </c:pt>
                <c:pt idx="1482">
                  <c:v>-0.1799999999999983</c:v>
                </c:pt>
                <c:pt idx="1483">
                  <c:v>-0.51999999999999891</c:v>
                </c:pt>
                <c:pt idx="1484">
                  <c:v>-0.99999999999999711</c:v>
                </c:pt>
                <c:pt idx="1485">
                  <c:v>-1.2799999999999983</c:v>
                </c:pt>
                <c:pt idx="1486">
                  <c:v>-1.2</c:v>
                </c:pt>
                <c:pt idx="1487">
                  <c:v>-1</c:v>
                </c:pt>
                <c:pt idx="1488">
                  <c:v>-1.1199999999999988</c:v>
                </c:pt>
                <c:pt idx="1489">
                  <c:v>-1.0400000000000034</c:v>
                </c:pt>
                <c:pt idx="1490">
                  <c:v>-0.28000000000000114</c:v>
                </c:pt>
                <c:pt idx="1491">
                  <c:v>-0.14000000000000057</c:v>
                </c:pt>
                <c:pt idx="1492">
                  <c:v>-0.35999999999999943</c:v>
                </c:pt>
                <c:pt idx="1493">
                  <c:v>-6.0000000000002274E-2</c:v>
                </c:pt>
                <c:pt idx="1494">
                  <c:v>0.15999999999999942</c:v>
                </c:pt>
                <c:pt idx="1495">
                  <c:v>0.11999999999999886</c:v>
                </c:pt>
                <c:pt idx="1496">
                  <c:v>3.9999999999997725E-2</c:v>
                </c:pt>
                <c:pt idx="1497">
                  <c:v>0.55999999999999939</c:v>
                </c:pt>
                <c:pt idx="1498">
                  <c:v>0.44000000000000056</c:v>
                </c:pt>
                <c:pt idx="1499">
                  <c:v>0.24000000000000057</c:v>
                </c:pt>
                <c:pt idx="1500">
                  <c:v>0.18000000000000113</c:v>
                </c:pt>
                <c:pt idx="1501">
                  <c:v>5.9999999999999429E-2</c:v>
                </c:pt>
                <c:pt idx="1502">
                  <c:v>-0.30000000000000282</c:v>
                </c:pt>
                <c:pt idx="1503">
                  <c:v>0.11999999999999886</c:v>
                </c:pt>
                <c:pt idx="1504">
                  <c:v>0.23999999999999772</c:v>
                </c:pt>
                <c:pt idx="1505">
                  <c:v>7.9999999999998295E-2</c:v>
                </c:pt>
                <c:pt idx="1506">
                  <c:v>0.6</c:v>
                </c:pt>
                <c:pt idx="1507">
                  <c:v>0.94000000000000061</c:v>
                </c:pt>
                <c:pt idx="1508">
                  <c:v>0.87999999999999834</c:v>
                </c:pt>
                <c:pt idx="1509">
                  <c:v>1.2799999999999983</c:v>
                </c:pt>
                <c:pt idx="1510">
                  <c:v>1.6799999999999984</c:v>
                </c:pt>
                <c:pt idx="1511">
                  <c:v>1.3400000000000005</c:v>
                </c:pt>
                <c:pt idx="1512">
                  <c:v>1.2800000000000011</c:v>
                </c:pt>
                <c:pt idx="1513">
                  <c:v>0.78000000000000114</c:v>
                </c:pt>
                <c:pt idx="1514">
                  <c:v>0.1400000000000034</c:v>
                </c:pt>
                <c:pt idx="1515">
                  <c:v>-0.1799999999999983</c:v>
                </c:pt>
                <c:pt idx="1516">
                  <c:v>-3.9999999999997725E-2</c:v>
                </c:pt>
                <c:pt idx="1517">
                  <c:v>-0.34000000000000058</c:v>
                </c:pt>
                <c:pt idx="1518">
                  <c:v>-5.9999999999999429E-2</c:v>
                </c:pt>
                <c:pt idx="1519">
                  <c:v>-0.44000000000000056</c:v>
                </c:pt>
                <c:pt idx="1520">
                  <c:v>-0.34000000000000058</c:v>
                </c:pt>
                <c:pt idx="1521">
                  <c:v>-0.1400000000000034</c:v>
                </c:pt>
                <c:pt idx="1522">
                  <c:v>-0.24000000000000057</c:v>
                </c:pt>
                <c:pt idx="1523">
                  <c:v>-0.34000000000000058</c:v>
                </c:pt>
                <c:pt idx="1524">
                  <c:v>-0.14000000000000057</c:v>
                </c:pt>
                <c:pt idx="1525">
                  <c:v>-6.0000000000002274E-2</c:v>
                </c:pt>
                <c:pt idx="1526">
                  <c:v>-0.22000000000000169</c:v>
                </c:pt>
                <c:pt idx="1527">
                  <c:v>0.41999999999999604</c:v>
                </c:pt>
                <c:pt idx="1528">
                  <c:v>0.79999999999999716</c:v>
                </c:pt>
                <c:pt idx="1529">
                  <c:v>1.3999999999999972</c:v>
                </c:pt>
                <c:pt idx="1530">
                  <c:v>1.3</c:v>
                </c:pt>
                <c:pt idx="1531">
                  <c:v>1.0800000000000012</c:v>
                </c:pt>
                <c:pt idx="1532">
                  <c:v>0.46000000000000513</c:v>
                </c:pt>
                <c:pt idx="1533">
                  <c:v>0.60000000000000564</c:v>
                </c:pt>
                <c:pt idx="1534">
                  <c:v>0.56000000000000516</c:v>
                </c:pt>
                <c:pt idx="1535">
                  <c:v>1.0600000000000052</c:v>
                </c:pt>
                <c:pt idx="1536">
                  <c:v>1.8000000000000029</c:v>
                </c:pt>
                <c:pt idx="1537">
                  <c:v>2.180000000000001</c:v>
                </c:pt>
                <c:pt idx="1538">
                  <c:v>1.8599999999999994</c:v>
                </c:pt>
                <c:pt idx="1539">
                  <c:v>2.2800000000000011</c:v>
                </c:pt>
                <c:pt idx="1540">
                  <c:v>2.2399999999999993</c:v>
                </c:pt>
                <c:pt idx="1541">
                  <c:v>1.9200000000000004</c:v>
                </c:pt>
                <c:pt idx="1542">
                  <c:v>2.2999999999999998</c:v>
                </c:pt>
                <c:pt idx="1543">
                  <c:v>2.4</c:v>
                </c:pt>
                <c:pt idx="1544">
                  <c:v>1.8599999999999994</c:v>
                </c:pt>
                <c:pt idx="1545">
                  <c:v>1.6400000000000006</c:v>
                </c:pt>
                <c:pt idx="1546">
                  <c:v>1.6200000000000017</c:v>
                </c:pt>
                <c:pt idx="1547">
                  <c:v>1.3200000000000016</c:v>
                </c:pt>
                <c:pt idx="1548">
                  <c:v>0.94000000000000195</c:v>
                </c:pt>
                <c:pt idx="1549">
                  <c:v>0.9600000000000023</c:v>
                </c:pt>
                <c:pt idx="1550">
                  <c:v>0.58000000000000251</c:v>
                </c:pt>
                <c:pt idx="1551">
                  <c:v>0.18000000000000113</c:v>
                </c:pt>
                <c:pt idx="1552">
                  <c:v>4.0000000000001992E-2</c:v>
                </c:pt>
                <c:pt idx="1553">
                  <c:v>0.24000000000000199</c:v>
                </c:pt>
                <c:pt idx="1554">
                  <c:v>0.20000000000000143</c:v>
                </c:pt>
                <c:pt idx="1555">
                  <c:v>0.22000000000000028</c:v>
                </c:pt>
                <c:pt idx="1556">
                  <c:v>0.28000000000000114</c:v>
                </c:pt>
                <c:pt idx="1557">
                  <c:v>0.28000000000000114</c:v>
                </c:pt>
                <c:pt idx="1558">
                  <c:v>0.42000000000000026</c:v>
                </c:pt>
                <c:pt idx="1559">
                  <c:v>0.64000000000000057</c:v>
                </c:pt>
                <c:pt idx="1560">
                  <c:v>1.1200000000000017</c:v>
                </c:pt>
                <c:pt idx="1561">
                  <c:v>0.98000000000000109</c:v>
                </c:pt>
                <c:pt idx="1562">
                  <c:v>0.8</c:v>
                </c:pt>
                <c:pt idx="1563">
                  <c:v>0.63999999999999913</c:v>
                </c:pt>
                <c:pt idx="1564">
                  <c:v>0.63999999999999913</c:v>
                </c:pt>
                <c:pt idx="1565">
                  <c:v>0.41999999999999887</c:v>
                </c:pt>
                <c:pt idx="1566">
                  <c:v>0.59999999999999853</c:v>
                </c:pt>
                <c:pt idx="1567">
                  <c:v>0.89999999999999858</c:v>
                </c:pt>
                <c:pt idx="1568">
                  <c:v>1.0599999999999994</c:v>
                </c:pt>
                <c:pt idx="1569">
                  <c:v>1.1799999999999997</c:v>
                </c:pt>
                <c:pt idx="1570">
                  <c:v>1.1000000000000001</c:v>
                </c:pt>
                <c:pt idx="1571">
                  <c:v>0.96000000000000085</c:v>
                </c:pt>
                <c:pt idx="1572">
                  <c:v>0.70000000000000073</c:v>
                </c:pt>
                <c:pt idx="1573">
                  <c:v>0.54000000000000059</c:v>
                </c:pt>
                <c:pt idx="1574">
                  <c:v>4.000000000000057E-2</c:v>
                </c:pt>
                <c:pt idx="1575">
                  <c:v>7.1054273576010023E-16</c:v>
                </c:pt>
                <c:pt idx="1576">
                  <c:v>0.46000000000000013</c:v>
                </c:pt>
                <c:pt idx="1577">
                  <c:v>0.3</c:v>
                </c:pt>
                <c:pt idx="1578">
                  <c:v>-0.1</c:v>
                </c:pt>
                <c:pt idx="1579">
                  <c:v>0.13999999999999915</c:v>
                </c:pt>
                <c:pt idx="1580">
                  <c:v>0.13999999999999915</c:v>
                </c:pt>
                <c:pt idx="1581">
                  <c:v>-0.40000000000000069</c:v>
                </c:pt>
                <c:pt idx="1582">
                  <c:v>-0.5800000000000004</c:v>
                </c:pt>
                <c:pt idx="1583">
                  <c:v>-0.42000000000000026</c:v>
                </c:pt>
                <c:pt idx="1584">
                  <c:v>-0.8600000000000001</c:v>
                </c:pt>
                <c:pt idx="1585">
                  <c:v>-0.92000000000000026</c:v>
                </c:pt>
                <c:pt idx="1586">
                  <c:v>-0.90000000000000069</c:v>
                </c:pt>
                <c:pt idx="1587">
                  <c:v>-0.72000000000000097</c:v>
                </c:pt>
                <c:pt idx="1588">
                  <c:v>-0.46000000000000157</c:v>
                </c:pt>
                <c:pt idx="1589">
                  <c:v>-0.32000000000000101</c:v>
                </c:pt>
                <c:pt idx="1590">
                  <c:v>-0.58000000000000118</c:v>
                </c:pt>
                <c:pt idx="1591">
                  <c:v>-0.68000000000000038</c:v>
                </c:pt>
                <c:pt idx="1592">
                  <c:v>-0.68000000000000038</c:v>
                </c:pt>
                <c:pt idx="1593">
                  <c:v>-0.5</c:v>
                </c:pt>
                <c:pt idx="1594">
                  <c:v>0.23999999999999985</c:v>
                </c:pt>
                <c:pt idx="1595">
                  <c:v>0.6</c:v>
                </c:pt>
                <c:pt idx="1596">
                  <c:v>0.65999999999999948</c:v>
                </c:pt>
                <c:pt idx="1597">
                  <c:v>0.93999999999999984</c:v>
                </c:pt>
                <c:pt idx="1598">
                  <c:v>0.73999999999999988</c:v>
                </c:pt>
                <c:pt idx="1599">
                  <c:v>0.38000000000000045</c:v>
                </c:pt>
                <c:pt idx="1600">
                  <c:v>0.22000000000000028</c:v>
                </c:pt>
                <c:pt idx="1601">
                  <c:v>0.30000000000000071</c:v>
                </c:pt>
                <c:pt idx="1602">
                  <c:v>-0.23999999999999985</c:v>
                </c:pt>
                <c:pt idx="1603">
                  <c:v>-0.61999999999999955</c:v>
                </c:pt>
                <c:pt idx="1604">
                  <c:v>-0.76000000000000012</c:v>
                </c:pt>
                <c:pt idx="1605">
                  <c:v>-0.87999999999999967</c:v>
                </c:pt>
                <c:pt idx="1606">
                  <c:v>-0.93999999999999984</c:v>
                </c:pt>
                <c:pt idx="1607">
                  <c:v>-0.55999999999999939</c:v>
                </c:pt>
                <c:pt idx="1608">
                  <c:v>-0.19999999999999929</c:v>
                </c:pt>
                <c:pt idx="1609">
                  <c:v>-0.53999999999999915</c:v>
                </c:pt>
                <c:pt idx="1610">
                  <c:v>-0.3999999999999993</c:v>
                </c:pt>
                <c:pt idx="1611">
                  <c:v>-5.9999999999999429E-2</c:v>
                </c:pt>
                <c:pt idx="1612">
                  <c:v>-0.15999999999999942</c:v>
                </c:pt>
                <c:pt idx="1613">
                  <c:v>-0.25999999999999945</c:v>
                </c:pt>
                <c:pt idx="1614">
                  <c:v>7.1054273576010023E-16</c:v>
                </c:pt>
                <c:pt idx="1615">
                  <c:v>8.000000000000114E-2</c:v>
                </c:pt>
                <c:pt idx="1616">
                  <c:v>-9.9999999999998576E-2</c:v>
                </c:pt>
                <c:pt idx="1617">
                  <c:v>-0.19999999999999857</c:v>
                </c:pt>
                <c:pt idx="1618">
                  <c:v>-0.23999999999999844</c:v>
                </c:pt>
                <c:pt idx="1619">
                  <c:v>-0.2999999999999986</c:v>
                </c:pt>
                <c:pt idx="1620">
                  <c:v>-0.17999999999999972</c:v>
                </c:pt>
                <c:pt idx="1621">
                  <c:v>6.0000000000000143E-2</c:v>
                </c:pt>
                <c:pt idx="1622">
                  <c:v>0.16000000000000014</c:v>
                </c:pt>
                <c:pt idx="1623">
                  <c:v>0.21999999999999992</c:v>
                </c:pt>
                <c:pt idx="1624">
                  <c:v>8.0000000000000071E-2</c:v>
                </c:pt>
                <c:pt idx="1625">
                  <c:v>-5.9999999999999075E-2</c:v>
                </c:pt>
                <c:pt idx="1626">
                  <c:v>-0.47999999999999937</c:v>
                </c:pt>
                <c:pt idx="1627">
                  <c:v>-0.23999999999999916</c:v>
                </c:pt>
                <c:pt idx="1628">
                  <c:v>-0.17999999999999935</c:v>
                </c:pt>
                <c:pt idx="1629">
                  <c:v>-0.25999999999999979</c:v>
                </c:pt>
                <c:pt idx="1630">
                  <c:v>-0.76000000000000012</c:v>
                </c:pt>
                <c:pt idx="1631">
                  <c:v>-0.8</c:v>
                </c:pt>
                <c:pt idx="1632">
                  <c:v>-1.36</c:v>
                </c:pt>
                <c:pt idx="1633">
                  <c:v>-1.1600000000000001</c:v>
                </c:pt>
                <c:pt idx="1634">
                  <c:v>-0.95999999999999974</c:v>
                </c:pt>
                <c:pt idx="1635">
                  <c:v>-0.83999999999999986</c:v>
                </c:pt>
                <c:pt idx="1636">
                  <c:v>-0.81999999999999962</c:v>
                </c:pt>
                <c:pt idx="1637">
                  <c:v>-0.69999999999999962</c:v>
                </c:pt>
                <c:pt idx="1638">
                  <c:v>-0.75999999999999979</c:v>
                </c:pt>
                <c:pt idx="1639">
                  <c:v>-0.82</c:v>
                </c:pt>
                <c:pt idx="1640">
                  <c:v>-0.49999999999999967</c:v>
                </c:pt>
                <c:pt idx="1641">
                  <c:v>-0.4</c:v>
                </c:pt>
                <c:pt idx="1642">
                  <c:v>-0.14000000000000021</c:v>
                </c:pt>
                <c:pt idx="1643">
                  <c:v>-0.3</c:v>
                </c:pt>
                <c:pt idx="1644">
                  <c:v>-0.18000000000000008</c:v>
                </c:pt>
                <c:pt idx="1645">
                  <c:v>-1.9999999999999928E-2</c:v>
                </c:pt>
                <c:pt idx="1646">
                  <c:v>4.0000000000000216E-2</c:v>
                </c:pt>
                <c:pt idx="1647">
                  <c:v>4.000000000000057E-2</c:v>
                </c:pt>
                <c:pt idx="1648">
                  <c:v>0.36000000000000015</c:v>
                </c:pt>
                <c:pt idx="1649">
                  <c:v>0.5800000000000004</c:v>
                </c:pt>
                <c:pt idx="1650">
                  <c:v>0.62000000000000033</c:v>
                </c:pt>
                <c:pt idx="1651">
                  <c:v>0.74000000000000021</c:v>
                </c:pt>
                <c:pt idx="1652">
                  <c:v>0.42000000000000026</c:v>
                </c:pt>
                <c:pt idx="1653">
                  <c:v>0.12000000000000063</c:v>
                </c:pt>
                <c:pt idx="1654">
                  <c:v>-0.51999999999999991</c:v>
                </c:pt>
                <c:pt idx="1655">
                  <c:v>-0.72000000000000064</c:v>
                </c:pt>
                <c:pt idx="1656">
                  <c:v>-0.78000000000000047</c:v>
                </c:pt>
                <c:pt idx="1657">
                  <c:v>-0.6400000000000009</c:v>
                </c:pt>
                <c:pt idx="1658">
                  <c:v>-0.62000000000000066</c:v>
                </c:pt>
                <c:pt idx="1659">
                  <c:v>-0.41999999999999993</c:v>
                </c:pt>
                <c:pt idx="1660">
                  <c:v>-0.49999999999999967</c:v>
                </c:pt>
                <c:pt idx="1661">
                  <c:v>-0.53999999999999981</c:v>
                </c:pt>
                <c:pt idx="1662">
                  <c:v>-0.75999999999999945</c:v>
                </c:pt>
                <c:pt idx="1663">
                  <c:v>-1.2399999999999995</c:v>
                </c:pt>
                <c:pt idx="1664">
                  <c:v>-1.2600000000000002</c:v>
                </c:pt>
                <c:pt idx="1665">
                  <c:v>-0.96000000000000019</c:v>
                </c:pt>
                <c:pt idx="1666">
                  <c:v>-0.98000000000000043</c:v>
                </c:pt>
                <c:pt idx="1667">
                  <c:v>-0.40000000000000069</c:v>
                </c:pt>
                <c:pt idx="1668">
                  <c:v>0.25999999999999907</c:v>
                </c:pt>
                <c:pt idx="1669">
                  <c:v>0.39999999999999963</c:v>
                </c:pt>
                <c:pt idx="1670">
                  <c:v>0.23999999999999949</c:v>
                </c:pt>
                <c:pt idx="1671">
                  <c:v>1.9999999999999928E-2</c:v>
                </c:pt>
                <c:pt idx="1672">
                  <c:v>-0.26000000000000051</c:v>
                </c:pt>
                <c:pt idx="1673">
                  <c:v>-0.66000000000000048</c:v>
                </c:pt>
                <c:pt idx="1674">
                  <c:v>-0.7600000000000009</c:v>
                </c:pt>
                <c:pt idx="1675">
                  <c:v>-0.8</c:v>
                </c:pt>
                <c:pt idx="1676">
                  <c:v>-0.67999999999999972</c:v>
                </c:pt>
                <c:pt idx="1677">
                  <c:v>-0.95999999999999874</c:v>
                </c:pt>
                <c:pt idx="1678">
                  <c:v>-0.6599999999999987</c:v>
                </c:pt>
                <c:pt idx="1679">
                  <c:v>-0.47999999999999865</c:v>
                </c:pt>
                <c:pt idx="1680">
                  <c:v>-0.47999999999999865</c:v>
                </c:pt>
                <c:pt idx="1681">
                  <c:v>-0.37999999999999867</c:v>
                </c:pt>
                <c:pt idx="1682">
                  <c:v>8.0000000000000779E-2</c:v>
                </c:pt>
                <c:pt idx="1683">
                  <c:v>-0.13999999999999915</c:v>
                </c:pt>
                <c:pt idx="1684">
                  <c:v>-0.11999999999999922</c:v>
                </c:pt>
                <c:pt idx="1685">
                  <c:v>-0.14000000000000021</c:v>
                </c:pt>
                <c:pt idx="1686">
                  <c:v>-0.32000000000000101</c:v>
                </c:pt>
                <c:pt idx="1687">
                  <c:v>-0.44000000000000128</c:v>
                </c:pt>
                <c:pt idx="1688">
                  <c:v>-0.62000000000000166</c:v>
                </c:pt>
                <c:pt idx="1689">
                  <c:v>-0.62000000000000166</c:v>
                </c:pt>
                <c:pt idx="1690">
                  <c:v>-0.78000000000000114</c:v>
                </c:pt>
                <c:pt idx="1691">
                  <c:v>-0.84000000000000052</c:v>
                </c:pt>
                <c:pt idx="1692">
                  <c:v>-1</c:v>
                </c:pt>
                <c:pt idx="1693">
                  <c:v>-0.61999999999999955</c:v>
                </c:pt>
                <c:pt idx="1694">
                  <c:v>-0.75999999999999945</c:v>
                </c:pt>
                <c:pt idx="1695">
                  <c:v>-0.5799999999999994</c:v>
                </c:pt>
                <c:pt idx="1696">
                  <c:v>-0.27999999999999969</c:v>
                </c:pt>
                <c:pt idx="1697">
                  <c:v>0.28000000000000008</c:v>
                </c:pt>
                <c:pt idx="1698">
                  <c:v>0.13999999999999985</c:v>
                </c:pt>
                <c:pt idx="1699">
                  <c:v>0.25999999999999979</c:v>
                </c:pt>
                <c:pt idx="1700">
                  <c:v>0.15999999999999942</c:v>
                </c:pt>
                <c:pt idx="1701">
                  <c:v>3.9999999999999501E-2</c:v>
                </c:pt>
                <c:pt idx="1702">
                  <c:v>-0.60000000000000031</c:v>
                </c:pt>
                <c:pt idx="1703">
                  <c:v>-0.62000000000000033</c:v>
                </c:pt>
                <c:pt idx="1704">
                  <c:v>-0.74000000000000021</c:v>
                </c:pt>
                <c:pt idx="1705">
                  <c:v>-0.69999999999999962</c:v>
                </c:pt>
                <c:pt idx="1706">
                  <c:v>-0.51999999999999957</c:v>
                </c:pt>
                <c:pt idx="1707">
                  <c:v>-0.25999999999999945</c:v>
                </c:pt>
                <c:pt idx="1708">
                  <c:v>-0.33999999999999952</c:v>
                </c:pt>
                <c:pt idx="1709">
                  <c:v>-0.4799999999999997</c:v>
                </c:pt>
                <c:pt idx="1710">
                  <c:v>-0.18000000000000008</c:v>
                </c:pt>
                <c:pt idx="1711">
                  <c:v>-0.6</c:v>
                </c:pt>
                <c:pt idx="1712">
                  <c:v>-0.38000000000000006</c:v>
                </c:pt>
                <c:pt idx="1713">
                  <c:v>-0.25999999999999979</c:v>
                </c:pt>
                <c:pt idx="1714">
                  <c:v>-5.999999999999979E-2</c:v>
                </c:pt>
                <c:pt idx="1715">
                  <c:v>-0.19999999999999965</c:v>
                </c:pt>
                <c:pt idx="1716">
                  <c:v>-0.3</c:v>
                </c:pt>
                <c:pt idx="1717">
                  <c:v>-0.84000000000000019</c:v>
                </c:pt>
                <c:pt idx="1718">
                  <c:v>-0.94000000000000061</c:v>
                </c:pt>
                <c:pt idx="1719">
                  <c:v>-0.9200000000000006</c:v>
                </c:pt>
                <c:pt idx="1720">
                  <c:v>-1.2200000000000006</c:v>
                </c:pt>
                <c:pt idx="1721">
                  <c:v>-0.80000000000000038</c:v>
                </c:pt>
                <c:pt idx="1722">
                  <c:v>-0.42000000000000026</c:v>
                </c:pt>
                <c:pt idx="1723">
                  <c:v>-0.2</c:v>
                </c:pt>
                <c:pt idx="1724">
                  <c:v>2.0000000000000285E-2</c:v>
                </c:pt>
                <c:pt idx="1725">
                  <c:v>8.0000000000000071E-2</c:v>
                </c:pt>
                <c:pt idx="1726">
                  <c:v>0.11999999999999993</c:v>
                </c:pt>
                <c:pt idx="1727">
                  <c:v>0.13999999999999985</c:v>
                </c:pt>
                <c:pt idx="1728">
                  <c:v>-4.0000000000000216E-2</c:v>
                </c:pt>
                <c:pt idx="1729">
                  <c:v>-3.5527136788005011E-16</c:v>
                </c:pt>
                <c:pt idx="1730">
                  <c:v>-4.0000000000000216E-2</c:v>
                </c:pt>
                <c:pt idx="1731">
                  <c:v>-0.32000000000000028</c:v>
                </c:pt>
                <c:pt idx="1732">
                  <c:v>-0.48000000000000043</c:v>
                </c:pt>
                <c:pt idx="1733">
                  <c:v>-0.80000000000000038</c:v>
                </c:pt>
                <c:pt idx="1734">
                  <c:v>-1.1200000000000003</c:v>
                </c:pt>
                <c:pt idx="1735">
                  <c:v>-0.78</c:v>
                </c:pt>
                <c:pt idx="1736">
                  <c:v>-0.55999999999999983</c:v>
                </c:pt>
                <c:pt idx="1737">
                  <c:v>-0.13999999999999951</c:v>
                </c:pt>
                <c:pt idx="1738">
                  <c:v>0.26000000000000051</c:v>
                </c:pt>
                <c:pt idx="1739">
                  <c:v>0.20000000000000034</c:v>
                </c:pt>
                <c:pt idx="1740">
                  <c:v>0.32000000000000028</c:v>
                </c:pt>
                <c:pt idx="1741">
                  <c:v>0.22000000000000028</c:v>
                </c:pt>
                <c:pt idx="1742">
                  <c:v>-0.25999999999999979</c:v>
                </c:pt>
                <c:pt idx="1743">
                  <c:v>-0.21999999999999958</c:v>
                </c:pt>
                <c:pt idx="1744">
                  <c:v>-1.999999999999922E-2</c:v>
                </c:pt>
                <c:pt idx="1745">
                  <c:v>-0.53999999999999948</c:v>
                </c:pt>
                <c:pt idx="1746">
                  <c:v>-0.4799999999999997</c:v>
                </c:pt>
                <c:pt idx="1747">
                  <c:v>-0.15999999999999978</c:v>
                </c:pt>
                <c:pt idx="1748">
                  <c:v>-0.28000000000000008</c:v>
                </c:pt>
                <c:pt idx="1749">
                  <c:v>-0.1600000000000005</c:v>
                </c:pt>
                <c:pt idx="1750">
                  <c:v>1.9999999999999574E-2</c:v>
                </c:pt>
                <c:pt idx="1751">
                  <c:v>-8.0000000000000071E-2</c:v>
                </c:pt>
                <c:pt idx="1752">
                  <c:v>-0.6</c:v>
                </c:pt>
                <c:pt idx="1753">
                  <c:v>-0.5</c:v>
                </c:pt>
                <c:pt idx="1754">
                  <c:v>-0.9</c:v>
                </c:pt>
                <c:pt idx="1755">
                  <c:v>-0.8</c:v>
                </c:pt>
                <c:pt idx="1756">
                  <c:v>-0.82000000000000028</c:v>
                </c:pt>
                <c:pt idx="1757">
                  <c:v>-0.72000000000000031</c:v>
                </c:pt>
                <c:pt idx="1758">
                  <c:v>-0.84000000000000019</c:v>
                </c:pt>
                <c:pt idx="1759">
                  <c:v>-0.51999999999999991</c:v>
                </c:pt>
                <c:pt idx="1760">
                  <c:v>-0.67999999999999972</c:v>
                </c:pt>
                <c:pt idx="1761">
                  <c:v>-0.9199999999999996</c:v>
                </c:pt>
                <c:pt idx="1762">
                  <c:v>-0.77999999999999969</c:v>
                </c:pt>
                <c:pt idx="1763">
                  <c:v>-0.95999999999999974</c:v>
                </c:pt>
                <c:pt idx="1764">
                  <c:v>-1.22</c:v>
                </c:pt>
                <c:pt idx="1765">
                  <c:v>-0.98000000000000009</c:v>
                </c:pt>
                <c:pt idx="1766">
                  <c:v>-0.62000000000000033</c:v>
                </c:pt>
                <c:pt idx="1767">
                  <c:v>-0.64000000000000024</c:v>
                </c:pt>
                <c:pt idx="1768">
                  <c:v>-8.0000000000000432E-2</c:v>
                </c:pt>
                <c:pt idx="1769">
                  <c:v>0.37999999999999973</c:v>
                </c:pt>
                <c:pt idx="1770">
                  <c:v>0.49999999999999967</c:v>
                </c:pt>
                <c:pt idx="1771">
                  <c:v>0.61999999999999988</c:v>
                </c:pt>
                <c:pt idx="1772">
                  <c:v>0.62000000000000033</c:v>
                </c:pt>
                <c:pt idx="1773">
                  <c:v>0.42000000000000026</c:v>
                </c:pt>
                <c:pt idx="1774">
                  <c:v>0.14000000000000021</c:v>
                </c:pt>
                <c:pt idx="1775">
                  <c:v>-0.13999999999999951</c:v>
                </c:pt>
                <c:pt idx="1776">
                  <c:v>-0.11999999999999958</c:v>
                </c:pt>
                <c:pt idx="1777">
                  <c:v>-0.15999999999999978</c:v>
                </c:pt>
                <c:pt idx="1778">
                  <c:v>-0.29999999999999966</c:v>
                </c:pt>
                <c:pt idx="1779">
                  <c:v>-0.4599999999999998</c:v>
                </c:pt>
                <c:pt idx="1780">
                  <c:v>-0.76000000000000012</c:v>
                </c:pt>
                <c:pt idx="1781">
                  <c:v>-1.1200000000000003</c:v>
                </c:pt>
                <c:pt idx="1782">
                  <c:v>-1.2000000000000004</c:v>
                </c:pt>
                <c:pt idx="1783">
                  <c:v>-1.5400000000000003</c:v>
                </c:pt>
                <c:pt idx="1784">
                  <c:v>-1.3200000000000003</c:v>
                </c:pt>
                <c:pt idx="1785">
                  <c:v>-1.0399999999999998</c:v>
                </c:pt>
                <c:pt idx="1786">
                  <c:v>-0.85999999999999976</c:v>
                </c:pt>
                <c:pt idx="1787">
                  <c:v>-0.81999999999999917</c:v>
                </c:pt>
                <c:pt idx="1788">
                  <c:v>-0.37999999999999973</c:v>
                </c:pt>
                <c:pt idx="1789">
                  <c:v>-0.33999999999999986</c:v>
                </c:pt>
                <c:pt idx="1790">
                  <c:v>-0.4</c:v>
                </c:pt>
                <c:pt idx="1791">
                  <c:v>-0.36000000000000015</c:v>
                </c:pt>
                <c:pt idx="1792">
                  <c:v>-0.10000000000000071</c:v>
                </c:pt>
                <c:pt idx="1793">
                  <c:v>-0.57999999999999974</c:v>
                </c:pt>
                <c:pt idx="1794">
                  <c:v>-1.3</c:v>
                </c:pt>
                <c:pt idx="1795">
                  <c:v>-1.3199999999999996</c:v>
                </c:pt>
                <c:pt idx="1796">
                  <c:v>-1.5999999999999992</c:v>
                </c:pt>
                <c:pt idx="1797">
                  <c:v>-1.5599999999999994</c:v>
                </c:pt>
                <c:pt idx="1798">
                  <c:v>-1.3</c:v>
                </c:pt>
                <c:pt idx="1799">
                  <c:v>-0.59999999999999931</c:v>
                </c:pt>
                <c:pt idx="1800">
                  <c:v>-0.3</c:v>
                </c:pt>
                <c:pt idx="1801">
                  <c:v>0.33999999999999986</c:v>
                </c:pt>
                <c:pt idx="1802">
                  <c:v>5.9999999999999429E-2</c:v>
                </c:pt>
                <c:pt idx="1803">
                  <c:v>0.27999999999999969</c:v>
                </c:pt>
                <c:pt idx="1804">
                  <c:v>0.13999999999999985</c:v>
                </c:pt>
                <c:pt idx="1805">
                  <c:v>-6.0000000000000143E-2</c:v>
                </c:pt>
                <c:pt idx="1806">
                  <c:v>-0.30000000000000071</c:v>
                </c:pt>
                <c:pt idx="1807">
                  <c:v>0.1</c:v>
                </c:pt>
                <c:pt idx="1808">
                  <c:v>-0.1</c:v>
                </c:pt>
                <c:pt idx="1809">
                  <c:v>-8.0000000000000432E-2</c:v>
                </c:pt>
                <c:pt idx="1810">
                  <c:v>-0.26000000000000012</c:v>
                </c:pt>
                <c:pt idx="1811">
                  <c:v>-7.999999999999971E-2</c:v>
                </c:pt>
                <c:pt idx="1812">
                  <c:v>-0.22000000000000028</c:v>
                </c:pt>
                <c:pt idx="1813">
                  <c:v>-2.0000000000000285E-2</c:v>
                </c:pt>
                <c:pt idx="1814">
                  <c:v>8.0000000000000432E-2</c:v>
                </c:pt>
                <c:pt idx="1815">
                  <c:v>0.17999999999999972</c:v>
                </c:pt>
                <c:pt idx="1816">
                  <c:v>-0.3</c:v>
                </c:pt>
                <c:pt idx="1817">
                  <c:v>-0.67999999999999972</c:v>
                </c:pt>
                <c:pt idx="1818">
                  <c:v>-1.0200000000000002</c:v>
                </c:pt>
                <c:pt idx="1819">
                  <c:v>-0.94000000000000061</c:v>
                </c:pt>
                <c:pt idx="1820">
                  <c:v>-0.94000000000000061</c:v>
                </c:pt>
                <c:pt idx="1821">
                  <c:v>-1.1200000000000003</c:v>
                </c:pt>
                <c:pt idx="1822">
                  <c:v>-0.94000000000000061</c:v>
                </c:pt>
                <c:pt idx="1823">
                  <c:v>-0.76000000000000012</c:v>
                </c:pt>
                <c:pt idx="1824">
                  <c:v>-0.98000000000000043</c:v>
                </c:pt>
                <c:pt idx="1825">
                  <c:v>-1.1000000000000001</c:v>
                </c:pt>
                <c:pt idx="1826">
                  <c:v>-1.1000000000000008</c:v>
                </c:pt>
                <c:pt idx="1827">
                  <c:v>-1.2800000000000005</c:v>
                </c:pt>
                <c:pt idx="1828">
                  <c:v>-1.7600000000000002</c:v>
                </c:pt>
                <c:pt idx="1829">
                  <c:v>-1.9600000000000002</c:v>
                </c:pt>
                <c:pt idx="1830">
                  <c:v>-2.5</c:v>
                </c:pt>
                <c:pt idx="1831">
                  <c:v>-2.1199999999999997</c:v>
                </c:pt>
                <c:pt idx="1832">
                  <c:v>-2.0199999999999996</c:v>
                </c:pt>
                <c:pt idx="1833">
                  <c:v>-1.7</c:v>
                </c:pt>
                <c:pt idx="1834">
                  <c:v>-1.8</c:v>
                </c:pt>
                <c:pt idx="1835">
                  <c:v>-0.96000000000000019</c:v>
                </c:pt>
                <c:pt idx="1836">
                  <c:v>-0.96000000000000019</c:v>
                </c:pt>
                <c:pt idx="1837">
                  <c:v>-0.8</c:v>
                </c:pt>
                <c:pt idx="1838">
                  <c:v>-0.64000000000000057</c:v>
                </c:pt>
                <c:pt idx="1839">
                  <c:v>-0.54000000000000059</c:v>
                </c:pt>
                <c:pt idx="1840">
                  <c:v>-0.5800000000000004</c:v>
                </c:pt>
                <c:pt idx="1841">
                  <c:v>-0.66000000000000081</c:v>
                </c:pt>
                <c:pt idx="1842">
                  <c:v>-0.88000000000000045</c:v>
                </c:pt>
                <c:pt idx="1843">
                  <c:v>-0.73999999999999988</c:v>
                </c:pt>
                <c:pt idx="1844">
                  <c:v>-0.73999999999999988</c:v>
                </c:pt>
                <c:pt idx="1845">
                  <c:v>-0.81999999999999962</c:v>
                </c:pt>
                <c:pt idx="1846">
                  <c:v>-0.71999999999999953</c:v>
                </c:pt>
                <c:pt idx="1847">
                  <c:v>-0.5</c:v>
                </c:pt>
                <c:pt idx="1848">
                  <c:v>-0.9199999999999996</c:v>
                </c:pt>
                <c:pt idx="1849">
                  <c:v>-0.81999999999999962</c:v>
                </c:pt>
                <c:pt idx="1850">
                  <c:v>-1.36</c:v>
                </c:pt>
                <c:pt idx="1851">
                  <c:v>-1.4799999999999998</c:v>
                </c:pt>
                <c:pt idx="1852">
                  <c:v>-1.6</c:v>
                </c:pt>
                <c:pt idx="1853">
                  <c:v>-1.5600000000000009</c:v>
                </c:pt>
                <c:pt idx="1854">
                  <c:v>-1.0600000000000009</c:v>
                </c:pt>
                <c:pt idx="1855">
                  <c:v>-0.42000000000000026</c:v>
                </c:pt>
                <c:pt idx="1856">
                  <c:v>-0.76000000000000012</c:v>
                </c:pt>
                <c:pt idx="1857">
                  <c:v>-0.6399999999999999</c:v>
                </c:pt>
                <c:pt idx="1858">
                  <c:v>-0.61999999999999955</c:v>
                </c:pt>
                <c:pt idx="1859">
                  <c:v>-0.93999999999999917</c:v>
                </c:pt>
                <c:pt idx="1860">
                  <c:v>-1.0599999999999994</c:v>
                </c:pt>
                <c:pt idx="1861">
                  <c:v>-0.89999999999999925</c:v>
                </c:pt>
                <c:pt idx="1862">
                  <c:v>-1.379999999999999</c:v>
                </c:pt>
                <c:pt idx="1863">
                  <c:v>-0.85999999999999877</c:v>
                </c:pt>
                <c:pt idx="1864">
                  <c:v>-0.93999999999999917</c:v>
                </c:pt>
                <c:pt idx="1865">
                  <c:v>-1.0599999999999994</c:v>
                </c:pt>
                <c:pt idx="1866">
                  <c:v>-0.55999999999999939</c:v>
                </c:pt>
                <c:pt idx="1867">
                  <c:v>-0.19999999999999929</c:v>
                </c:pt>
                <c:pt idx="1868">
                  <c:v>-0.63999999999999913</c:v>
                </c:pt>
                <c:pt idx="1869">
                  <c:v>-0.75999999999999945</c:v>
                </c:pt>
                <c:pt idx="1870">
                  <c:v>-0.13999999999999915</c:v>
                </c:pt>
                <c:pt idx="1871">
                  <c:v>-0.37999999999999973</c:v>
                </c:pt>
                <c:pt idx="1872">
                  <c:v>-0.1</c:v>
                </c:pt>
                <c:pt idx="1873">
                  <c:v>-0.12000000000000029</c:v>
                </c:pt>
                <c:pt idx="1874">
                  <c:v>6.0000000000000143E-2</c:v>
                </c:pt>
                <c:pt idx="1875">
                  <c:v>-0.42000000000000026</c:v>
                </c:pt>
                <c:pt idx="1876">
                  <c:v>-0.61999999999999955</c:v>
                </c:pt>
                <c:pt idx="1877">
                  <c:v>-0.97999999999999976</c:v>
                </c:pt>
                <c:pt idx="1878">
                  <c:v>-0.8</c:v>
                </c:pt>
                <c:pt idx="1879">
                  <c:v>-1</c:v>
                </c:pt>
                <c:pt idx="1880">
                  <c:v>-1.1799999999999997</c:v>
                </c:pt>
                <c:pt idx="1881">
                  <c:v>-0.88000000000000045</c:v>
                </c:pt>
                <c:pt idx="1882">
                  <c:v>-0.53999999999999981</c:v>
                </c:pt>
                <c:pt idx="1883">
                  <c:v>-0.43999999999999917</c:v>
                </c:pt>
                <c:pt idx="1884">
                  <c:v>-0.15999999999999942</c:v>
                </c:pt>
                <c:pt idx="1885">
                  <c:v>-0.3999999999999993</c:v>
                </c:pt>
                <c:pt idx="1886">
                  <c:v>-0.61999999999999889</c:v>
                </c:pt>
                <c:pt idx="1887">
                  <c:v>-1.2399999999999991</c:v>
                </c:pt>
                <c:pt idx="1888">
                  <c:v>-1.6</c:v>
                </c:pt>
                <c:pt idx="1889">
                  <c:v>-1.5799999999999996</c:v>
                </c:pt>
                <c:pt idx="1890">
                  <c:v>-1.3799999999999997</c:v>
                </c:pt>
                <c:pt idx="1891">
                  <c:v>-1.2199999999999995</c:v>
                </c:pt>
                <c:pt idx="1892">
                  <c:v>-0.53999999999999981</c:v>
                </c:pt>
                <c:pt idx="1893">
                  <c:v>-0.47999999999999898</c:v>
                </c:pt>
                <c:pt idx="1894">
                  <c:v>-0.47999999999999898</c:v>
                </c:pt>
                <c:pt idx="1895">
                  <c:v>-0.11999999999999958</c:v>
                </c:pt>
                <c:pt idx="1896">
                  <c:v>-6.0000000000000143E-2</c:v>
                </c:pt>
                <c:pt idx="1897">
                  <c:v>-0.4799999999999997</c:v>
                </c:pt>
                <c:pt idx="1898">
                  <c:v>-0.4</c:v>
                </c:pt>
                <c:pt idx="1899">
                  <c:v>-0.44000000000000056</c:v>
                </c:pt>
                <c:pt idx="1900">
                  <c:v>-0.5</c:v>
                </c:pt>
                <c:pt idx="1901">
                  <c:v>-0.87999999999999967</c:v>
                </c:pt>
                <c:pt idx="1902">
                  <c:v>-0.8</c:v>
                </c:pt>
                <c:pt idx="1903">
                  <c:v>-0.76000000000000012</c:v>
                </c:pt>
                <c:pt idx="1904">
                  <c:v>-0.77999999999999969</c:v>
                </c:pt>
                <c:pt idx="1905">
                  <c:v>-0.95999999999999941</c:v>
                </c:pt>
                <c:pt idx="1906">
                  <c:v>-0.71999999999999953</c:v>
                </c:pt>
                <c:pt idx="1907">
                  <c:v>-0.31999999999999956</c:v>
                </c:pt>
                <c:pt idx="1908">
                  <c:v>-0.19999999999999929</c:v>
                </c:pt>
                <c:pt idx="1909">
                  <c:v>-0.19999999999999929</c:v>
                </c:pt>
                <c:pt idx="1910">
                  <c:v>7.1054273576010023E-16</c:v>
                </c:pt>
                <c:pt idx="1911">
                  <c:v>0.34000000000000058</c:v>
                </c:pt>
                <c:pt idx="1912">
                  <c:v>0.16000000000000086</c:v>
                </c:pt>
                <c:pt idx="1913">
                  <c:v>0.34000000000000058</c:v>
                </c:pt>
                <c:pt idx="1914">
                  <c:v>0.40000000000000069</c:v>
                </c:pt>
                <c:pt idx="1915">
                  <c:v>0.44000000000000056</c:v>
                </c:pt>
                <c:pt idx="1916">
                  <c:v>6.0000000000000851E-2</c:v>
                </c:pt>
                <c:pt idx="1917">
                  <c:v>0.12000000000000099</c:v>
                </c:pt>
                <c:pt idx="1918">
                  <c:v>1.4210854715202005E-15</c:v>
                </c:pt>
                <c:pt idx="1919">
                  <c:v>-0.17999999999999899</c:v>
                </c:pt>
                <c:pt idx="1920">
                  <c:v>-0.19999999999999929</c:v>
                </c:pt>
                <c:pt idx="1921">
                  <c:v>-0.29999999999999927</c:v>
                </c:pt>
                <c:pt idx="1922">
                  <c:v>-0.13999999999999985</c:v>
                </c:pt>
                <c:pt idx="1923">
                  <c:v>0.22000000000000028</c:v>
                </c:pt>
                <c:pt idx="1924">
                  <c:v>4.000000000000057E-2</c:v>
                </c:pt>
                <c:pt idx="1925">
                  <c:v>2.0000000000000285E-2</c:v>
                </c:pt>
                <c:pt idx="1926">
                  <c:v>0.22000000000000028</c:v>
                </c:pt>
                <c:pt idx="1927">
                  <c:v>0</c:v>
                </c:pt>
                <c:pt idx="1928">
                  <c:v>-0.5800000000000004</c:v>
                </c:pt>
                <c:pt idx="1929">
                  <c:v>-0.40000000000000069</c:v>
                </c:pt>
                <c:pt idx="1930">
                  <c:v>-0.8600000000000001</c:v>
                </c:pt>
                <c:pt idx="1931">
                  <c:v>-0.82000000000000028</c:v>
                </c:pt>
                <c:pt idx="1932">
                  <c:v>-0.73999999999999988</c:v>
                </c:pt>
                <c:pt idx="1933">
                  <c:v>-0.43999999999999984</c:v>
                </c:pt>
                <c:pt idx="1934">
                  <c:v>-0.43999999999999984</c:v>
                </c:pt>
                <c:pt idx="1935">
                  <c:v>-0.1</c:v>
                </c:pt>
                <c:pt idx="1936">
                  <c:v>-0.2</c:v>
                </c:pt>
                <c:pt idx="1937">
                  <c:v>-0.36000000000000015</c:v>
                </c:pt>
                <c:pt idx="1938">
                  <c:v>-0.48000000000000043</c:v>
                </c:pt>
                <c:pt idx="1939">
                  <c:v>-0.37999999999999973</c:v>
                </c:pt>
                <c:pt idx="1940">
                  <c:v>-0.25999999999999945</c:v>
                </c:pt>
                <c:pt idx="1941">
                  <c:v>-0.21999999999999958</c:v>
                </c:pt>
                <c:pt idx="1942">
                  <c:v>-9.9999999999999284E-2</c:v>
                </c:pt>
                <c:pt idx="1943">
                  <c:v>0.18000000000000113</c:v>
                </c:pt>
                <c:pt idx="1944">
                  <c:v>7.1054273576010023E-16</c:v>
                </c:pt>
                <c:pt idx="1945">
                  <c:v>-1.9999999999999574E-2</c:v>
                </c:pt>
                <c:pt idx="1946">
                  <c:v>-1.9999999999998862E-2</c:v>
                </c:pt>
                <c:pt idx="1947">
                  <c:v>0.2000000000000007</c:v>
                </c:pt>
                <c:pt idx="1948">
                  <c:v>-0.23999999999999916</c:v>
                </c:pt>
                <c:pt idx="1949">
                  <c:v>-0.23999999999999916</c:v>
                </c:pt>
                <c:pt idx="1950">
                  <c:v>-0.27999999999999903</c:v>
                </c:pt>
                <c:pt idx="1951">
                  <c:v>-0.45999999999999941</c:v>
                </c:pt>
                <c:pt idx="1952">
                  <c:v>-0.25999999999999873</c:v>
                </c:pt>
                <c:pt idx="1953">
                  <c:v>-0.37999999999999901</c:v>
                </c:pt>
                <c:pt idx="1954">
                  <c:v>-0.59999999999999853</c:v>
                </c:pt>
                <c:pt idx="1955">
                  <c:v>-0.63999999999999846</c:v>
                </c:pt>
                <c:pt idx="1956">
                  <c:v>-0.7999999999999986</c:v>
                </c:pt>
                <c:pt idx="1957">
                  <c:v>-1.5399999999999991</c:v>
                </c:pt>
                <c:pt idx="1958">
                  <c:v>-1.1599999999999995</c:v>
                </c:pt>
                <c:pt idx="1959">
                  <c:v>-0.8600000000000001</c:v>
                </c:pt>
                <c:pt idx="1960">
                  <c:v>-1.0000000000000007</c:v>
                </c:pt>
                <c:pt idx="1961">
                  <c:v>-0.78000000000000047</c:v>
                </c:pt>
                <c:pt idx="1962">
                  <c:v>-0.38000000000000045</c:v>
                </c:pt>
                <c:pt idx="1963">
                  <c:v>-0.42000000000000026</c:v>
                </c:pt>
                <c:pt idx="1964">
                  <c:v>-0.6</c:v>
                </c:pt>
                <c:pt idx="1965">
                  <c:v>-0.73999999999999988</c:v>
                </c:pt>
                <c:pt idx="1966">
                  <c:v>-1</c:v>
                </c:pt>
                <c:pt idx="1967">
                  <c:v>-1.36</c:v>
                </c:pt>
                <c:pt idx="1968">
                  <c:v>-1.4200000000000004</c:v>
                </c:pt>
                <c:pt idx="1969">
                  <c:v>-1.2600000000000002</c:v>
                </c:pt>
                <c:pt idx="1970">
                  <c:v>-1.1200000000000003</c:v>
                </c:pt>
                <c:pt idx="1971">
                  <c:v>-0.60000000000000075</c:v>
                </c:pt>
                <c:pt idx="1972">
                  <c:v>-0.42000000000000026</c:v>
                </c:pt>
                <c:pt idx="1973">
                  <c:v>-0.32000000000000028</c:v>
                </c:pt>
                <c:pt idx="1974">
                  <c:v>-0.34000000000000058</c:v>
                </c:pt>
                <c:pt idx="1975">
                  <c:v>6.0000000000000143E-2</c:v>
                </c:pt>
                <c:pt idx="1976">
                  <c:v>-0.33999999999999986</c:v>
                </c:pt>
                <c:pt idx="1977">
                  <c:v>-0.16000000000000014</c:v>
                </c:pt>
                <c:pt idx="1978">
                  <c:v>-0.56000000000000016</c:v>
                </c:pt>
                <c:pt idx="1979">
                  <c:v>-0.4799999999999997</c:v>
                </c:pt>
                <c:pt idx="1980">
                  <c:v>-0.74000000000000055</c:v>
                </c:pt>
                <c:pt idx="1981">
                  <c:v>-0.5800000000000004</c:v>
                </c:pt>
                <c:pt idx="1982">
                  <c:v>-0.62000000000000033</c:v>
                </c:pt>
                <c:pt idx="1983">
                  <c:v>-0.28000000000000042</c:v>
                </c:pt>
                <c:pt idx="1984">
                  <c:v>-0.16000000000000086</c:v>
                </c:pt>
                <c:pt idx="1985">
                  <c:v>-0.12000000000000029</c:v>
                </c:pt>
                <c:pt idx="1986">
                  <c:v>-0.1</c:v>
                </c:pt>
                <c:pt idx="1987">
                  <c:v>-2.0000000000000285E-2</c:v>
                </c:pt>
                <c:pt idx="1988">
                  <c:v>-0.24000000000000057</c:v>
                </c:pt>
                <c:pt idx="1989">
                  <c:v>-0.16000000000000086</c:v>
                </c:pt>
                <c:pt idx="1990">
                  <c:v>-8.000000000000114E-2</c:v>
                </c:pt>
                <c:pt idx="1991">
                  <c:v>-2.0000000000001704E-2</c:v>
                </c:pt>
                <c:pt idx="1992">
                  <c:v>-0.42000000000000171</c:v>
                </c:pt>
                <c:pt idx="1993">
                  <c:v>-0.32000000000000173</c:v>
                </c:pt>
                <c:pt idx="1994">
                  <c:v>-0.58000000000000118</c:v>
                </c:pt>
                <c:pt idx="1995">
                  <c:v>-0.58000000000000118</c:v>
                </c:pt>
                <c:pt idx="1996">
                  <c:v>-0.60000000000000075</c:v>
                </c:pt>
                <c:pt idx="1997">
                  <c:v>-0.14000000000000057</c:v>
                </c:pt>
                <c:pt idx="1998">
                  <c:v>-0.16000000000000014</c:v>
                </c:pt>
                <c:pt idx="1999">
                  <c:v>1.9999999999999574E-2</c:v>
                </c:pt>
                <c:pt idx="2000">
                  <c:v>3.9999999999999855E-2</c:v>
                </c:pt>
                <c:pt idx="2001">
                  <c:v>3.9999999999999855E-2</c:v>
                </c:pt>
                <c:pt idx="2002">
                  <c:v>-7.1054273576010023E-16</c:v>
                </c:pt>
                <c:pt idx="2003">
                  <c:v>1.9999999999999574E-2</c:v>
                </c:pt>
                <c:pt idx="2004">
                  <c:v>-0.26000000000000012</c:v>
                </c:pt>
                <c:pt idx="2005">
                  <c:v>-0.44000000000000056</c:v>
                </c:pt>
                <c:pt idx="2006">
                  <c:v>-0.42000000000000026</c:v>
                </c:pt>
                <c:pt idx="2007">
                  <c:v>-0.6399999999999999</c:v>
                </c:pt>
                <c:pt idx="2008">
                  <c:v>-0.53999999999999981</c:v>
                </c:pt>
                <c:pt idx="2009">
                  <c:v>-0.46000000000000013</c:v>
                </c:pt>
                <c:pt idx="2010">
                  <c:v>-0.72000000000000031</c:v>
                </c:pt>
                <c:pt idx="2011">
                  <c:v>-0.82000000000000095</c:v>
                </c:pt>
                <c:pt idx="2012">
                  <c:v>-0.80000000000000071</c:v>
                </c:pt>
                <c:pt idx="2013">
                  <c:v>-0.62000000000000099</c:v>
                </c:pt>
                <c:pt idx="2014">
                  <c:v>-8.000000000000114E-2</c:v>
                </c:pt>
                <c:pt idx="2015">
                  <c:v>-2.0000000000000996E-2</c:v>
                </c:pt>
                <c:pt idx="2016">
                  <c:v>1.9999999999999574E-2</c:v>
                </c:pt>
                <c:pt idx="2017">
                  <c:v>0.23999999999999916</c:v>
                </c:pt>
                <c:pt idx="2018">
                  <c:v>0.35999999999999943</c:v>
                </c:pt>
                <c:pt idx="2019">
                  <c:v>7.999999999999971E-2</c:v>
                </c:pt>
                <c:pt idx="2020">
                  <c:v>-0.13999999999999985</c:v>
                </c:pt>
                <c:pt idx="2021">
                  <c:v>-0.21999999999999958</c:v>
                </c:pt>
                <c:pt idx="2022">
                  <c:v>-0.53999999999999981</c:v>
                </c:pt>
                <c:pt idx="2023">
                  <c:v>-1.0799999999999996</c:v>
                </c:pt>
                <c:pt idx="2024">
                  <c:v>-1.56</c:v>
                </c:pt>
                <c:pt idx="2025">
                  <c:v>-1.2200000000000002</c:v>
                </c:pt>
                <c:pt idx="2026">
                  <c:v>-1.0200000000000002</c:v>
                </c:pt>
                <c:pt idx="2027">
                  <c:v>-1.0399999999999998</c:v>
                </c:pt>
                <c:pt idx="2028">
                  <c:v>-0.87999999999999967</c:v>
                </c:pt>
                <c:pt idx="2029">
                  <c:v>-0.49999999999999928</c:v>
                </c:pt>
                <c:pt idx="2030">
                  <c:v>-0.53999999999999915</c:v>
                </c:pt>
                <c:pt idx="2031">
                  <c:v>-0.69999999999999929</c:v>
                </c:pt>
                <c:pt idx="2032">
                  <c:v>-0.49999999999999856</c:v>
                </c:pt>
                <c:pt idx="2033">
                  <c:v>-0.61999999999999889</c:v>
                </c:pt>
                <c:pt idx="2034">
                  <c:v>-0.69999999999999862</c:v>
                </c:pt>
                <c:pt idx="2035">
                  <c:v>-0.49999999999999856</c:v>
                </c:pt>
                <c:pt idx="2036">
                  <c:v>-0.45999999999999874</c:v>
                </c:pt>
                <c:pt idx="2037">
                  <c:v>-0.59999999999999931</c:v>
                </c:pt>
                <c:pt idx="2038">
                  <c:v>-0.27999999999999903</c:v>
                </c:pt>
                <c:pt idx="2039">
                  <c:v>-0.4199999999999996</c:v>
                </c:pt>
                <c:pt idx="2040">
                  <c:v>-0.51999999999999957</c:v>
                </c:pt>
                <c:pt idx="2041">
                  <c:v>-0.52000000000000024</c:v>
                </c:pt>
                <c:pt idx="2042">
                  <c:v>-0.4</c:v>
                </c:pt>
                <c:pt idx="2043">
                  <c:v>-0.70000000000000073</c:v>
                </c:pt>
                <c:pt idx="2044">
                  <c:v>-0.37999999999999973</c:v>
                </c:pt>
                <c:pt idx="2045">
                  <c:v>-0.55999999999999939</c:v>
                </c:pt>
                <c:pt idx="2046">
                  <c:v>-0.63999999999999846</c:v>
                </c:pt>
                <c:pt idx="2047">
                  <c:v>-0.61999999999999889</c:v>
                </c:pt>
                <c:pt idx="2048">
                  <c:v>-0.97999999999999832</c:v>
                </c:pt>
                <c:pt idx="2049">
                  <c:v>-1.1399999999999992</c:v>
                </c:pt>
                <c:pt idx="2050">
                  <c:v>-0.87999999999999967</c:v>
                </c:pt>
                <c:pt idx="2051">
                  <c:v>-0.66000000000000014</c:v>
                </c:pt>
                <c:pt idx="2052">
                  <c:v>-1.0799999999999996</c:v>
                </c:pt>
                <c:pt idx="2053">
                  <c:v>-0.78000000000000047</c:v>
                </c:pt>
                <c:pt idx="2054">
                  <c:v>-0.68000000000000038</c:v>
                </c:pt>
                <c:pt idx="2055">
                  <c:v>-0.38000000000000045</c:v>
                </c:pt>
                <c:pt idx="2056">
                  <c:v>-0.42000000000000026</c:v>
                </c:pt>
                <c:pt idx="2057">
                  <c:v>-0.32000000000000101</c:v>
                </c:pt>
                <c:pt idx="2058">
                  <c:v>-8.0000000000000432E-2</c:v>
                </c:pt>
                <c:pt idx="2059">
                  <c:v>-0.12000000000000029</c:v>
                </c:pt>
                <c:pt idx="2060">
                  <c:v>-0.2</c:v>
                </c:pt>
                <c:pt idx="2061">
                  <c:v>-0.33999999999999986</c:v>
                </c:pt>
                <c:pt idx="2062">
                  <c:v>-0.25999999999999945</c:v>
                </c:pt>
                <c:pt idx="2063">
                  <c:v>-0.19999999999999929</c:v>
                </c:pt>
                <c:pt idx="2064">
                  <c:v>-0.35999999999999943</c:v>
                </c:pt>
                <c:pt idx="2065">
                  <c:v>-0.6</c:v>
                </c:pt>
                <c:pt idx="2066">
                  <c:v>-0.74000000000000055</c:v>
                </c:pt>
                <c:pt idx="2067">
                  <c:v>-0.4</c:v>
                </c:pt>
                <c:pt idx="2068">
                  <c:v>-0.48000000000000043</c:v>
                </c:pt>
                <c:pt idx="2069">
                  <c:v>-0.52000000000000024</c:v>
                </c:pt>
                <c:pt idx="2070">
                  <c:v>-0.32000000000000028</c:v>
                </c:pt>
                <c:pt idx="2071">
                  <c:v>-3.9999999999999855E-2</c:v>
                </c:pt>
                <c:pt idx="2072">
                  <c:v>-0.32000000000000028</c:v>
                </c:pt>
                <c:pt idx="2073">
                  <c:v>-0.17999999999999972</c:v>
                </c:pt>
                <c:pt idx="2074">
                  <c:v>-0.13999999999999985</c:v>
                </c:pt>
                <c:pt idx="2075">
                  <c:v>-0.13999999999999915</c:v>
                </c:pt>
                <c:pt idx="2076">
                  <c:v>-0.31999999999999956</c:v>
                </c:pt>
                <c:pt idx="2077">
                  <c:v>-0.33999999999999986</c:v>
                </c:pt>
                <c:pt idx="2078">
                  <c:v>-0.28000000000000042</c:v>
                </c:pt>
                <c:pt idx="2079">
                  <c:v>-0.16000000000000086</c:v>
                </c:pt>
                <c:pt idx="2080">
                  <c:v>-0.14000000000000129</c:v>
                </c:pt>
                <c:pt idx="2081">
                  <c:v>0.21999999999999886</c:v>
                </c:pt>
                <c:pt idx="2082">
                  <c:v>0.25999999999999945</c:v>
                </c:pt>
                <c:pt idx="2083">
                  <c:v>0.13999999999999915</c:v>
                </c:pt>
                <c:pt idx="2084">
                  <c:v>0.17999999999999972</c:v>
                </c:pt>
                <c:pt idx="2085">
                  <c:v>0.22000000000000028</c:v>
                </c:pt>
                <c:pt idx="2086">
                  <c:v>0.18000000000000044</c:v>
                </c:pt>
                <c:pt idx="2087">
                  <c:v>0.28000000000000042</c:v>
                </c:pt>
                <c:pt idx="2088">
                  <c:v>-0.23999999999999916</c:v>
                </c:pt>
                <c:pt idx="2089">
                  <c:v>-0.57999999999999896</c:v>
                </c:pt>
                <c:pt idx="2090">
                  <c:v>-0.89999999999999925</c:v>
                </c:pt>
                <c:pt idx="2091">
                  <c:v>-0.99999999999999933</c:v>
                </c:pt>
                <c:pt idx="2092">
                  <c:v>-1.2799999999999998</c:v>
                </c:pt>
                <c:pt idx="2093">
                  <c:v>-0.79999999999999927</c:v>
                </c:pt>
                <c:pt idx="2094">
                  <c:v>-0.57999999999999974</c:v>
                </c:pt>
                <c:pt idx="2095">
                  <c:v>-0.67999999999999972</c:v>
                </c:pt>
                <c:pt idx="2096">
                  <c:v>-0.83999999999999919</c:v>
                </c:pt>
                <c:pt idx="2097">
                  <c:v>-0.61999999999999889</c:v>
                </c:pt>
                <c:pt idx="2098">
                  <c:v>-0.59999999999999931</c:v>
                </c:pt>
                <c:pt idx="2099">
                  <c:v>-0.63999999999999913</c:v>
                </c:pt>
                <c:pt idx="2100">
                  <c:v>-0.59999999999999931</c:v>
                </c:pt>
                <c:pt idx="2101">
                  <c:v>-0.92000000000000026</c:v>
                </c:pt>
                <c:pt idx="2102">
                  <c:v>-0.96000000000000019</c:v>
                </c:pt>
                <c:pt idx="2103">
                  <c:v>-1.0400000000000005</c:v>
                </c:pt>
                <c:pt idx="2104">
                  <c:v>-0.84000000000000052</c:v>
                </c:pt>
                <c:pt idx="2105">
                  <c:v>-0.54000000000000059</c:v>
                </c:pt>
                <c:pt idx="2106">
                  <c:v>-7.999999999999971E-2</c:v>
                </c:pt>
                <c:pt idx="2107">
                  <c:v>-0.12000000000000029</c:v>
                </c:pt>
                <c:pt idx="2108">
                  <c:v>-7.999999999999971E-2</c:v>
                </c:pt>
                <c:pt idx="2109">
                  <c:v>-0.27999999999999969</c:v>
                </c:pt>
                <c:pt idx="2110">
                  <c:v>-0.53999999999999981</c:v>
                </c:pt>
                <c:pt idx="2111">
                  <c:v>-0.82000000000000028</c:v>
                </c:pt>
                <c:pt idx="2112">
                  <c:v>-1.0000000000000007</c:v>
                </c:pt>
                <c:pt idx="2113">
                  <c:v>-0.78000000000000047</c:v>
                </c:pt>
                <c:pt idx="2114">
                  <c:v>-0.64000000000000057</c:v>
                </c:pt>
                <c:pt idx="2115">
                  <c:v>-0.32000000000000101</c:v>
                </c:pt>
                <c:pt idx="2116">
                  <c:v>-0.220000000000001</c:v>
                </c:pt>
                <c:pt idx="2117">
                  <c:v>-0.32000000000000101</c:v>
                </c:pt>
                <c:pt idx="2118">
                  <c:v>-0.90000000000000147</c:v>
                </c:pt>
                <c:pt idx="2119">
                  <c:v>-0.86000000000000087</c:v>
                </c:pt>
                <c:pt idx="2120">
                  <c:v>-1.2200000000000002</c:v>
                </c:pt>
                <c:pt idx="2121">
                  <c:v>-0.83999999999999986</c:v>
                </c:pt>
                <c:pt idx="2122">
                  <c:v>-0.85999999999999943</c:v>
                </c:pt>
                <c:pt idx="2123">
                  <c:v>-0.3</c:v>
                </c:pt>
                <c:pt idx="2124">
                  <c:v>-0.7</c:v>
                </c:pt>
                <c:pt idx="2125">
                  <c:v>-0.76000000000000012</c:v>
                </c:pt>
                <c:pt idx="2126">
                  <c:v>-1.2200000000000002</c:v>
                </c:pt>
                <c:pt idx="2127">
                  <c:v>-1.1000000000000001</c:v>
                </c:pt>
                <c:pt idx="2128">
                  <c:v>-1.4599999999999995</c:v>
                </c:pt>
                <c:pt idx="2129">
                  <c:v>-1.1600000000000001</c:v>
                </c:pt>
                <c:pt idx="2130">
                  <c:v>-1.06</c:v>
                </c:pt>
                <c:pt idx="2131">
                  <c:v>-0.83999999999999986</c:v>
                </c:pt>
                <c:pt idx="2132">
                  <c:v>-0.4</c:v>
                </c:pt>
                <c:pt idx="2133">
                  <c:v>-0.18000000000000044</c:v>
                </c:pt>
                <c:pt idx="2134">
                  <c:v>-0.26000000000000012</c:v>
                </c:pt>
                <c:pt idx="2135">
                  <c:v>-0.23999999999999985</c:v>
                </c:pt>
                <c:pt idx="2136">
                  <c:v>-0.36000000000000087</c:v>
                </c:pt>
                <c:pt idx="2137">
                  <c:v>-0.40000000000000069</c:v>
                </c:pt>
                <c:pt idx="2138">
                  <c:v>-0.30000000000000071</c:v>
                </c:pt>
                <c:pt idx="2139">
                  <c:v>-0.40000000000000069</c:v>
                </c:pt>
                <c:pt idx="2140">
                  <c:v>-0.220000000000001</c:v>
                </c:pt>
                <c:pt idx="2141">
                  <c:v>-0.38000000000000045</c:v>
                </c:pt>
                <c:pt idx="2142">
                  <c:v>-0.38000000000000111</c:v>
                </c:pt>
                <c:pt idx="2143">
                  <c:v>-0.56000000000000083</c:v>
                </c:pt>
                <c:pt idx="2144">
                  <c:v>-0.16000000000000086</c:v>
                </c:pt>
                <c:pt idx="2145">
                  <c:v>-0.32000000000000028</c:v>
                </c:pt>
                <c:pt idx="2146">
                  <c:v>-0.3</c:v>
                </c:pt>
                <c:pt idx="2147">
                  <c:v>-0.69999999999999929</c:v>
                </c:pt>
                <c:pt idx="2148">
                  <c:v>-1.0599999999999994</c:v>
                </c:pt>
                <c:pt idx="2149">
                  <c:v>-1.319999999999999</c:v>
                </c:pt>
                <c:pt idx="2150">
                  <c:v>-1.4399999999999991</c:v>
                </c:pt>
                <c:pt idx="2151">
                  <c:v>-1.06</c:v>
                </c:pt>
                <c:pt idx="2152">
                  <c:v>-0.9</c:v>
                </c:pt>
                <c:pt idx="2153">
                  <c:v>-0.5</c:v>
                </c:pt>
                <c:pt idx="2154">
                  <c:v>-0.48000000000000043</c:v>
                </c:pt>
                <c:pt idx="2155">
                  <c:v>-0.16000000000000086</c:v>
                </c:pt>
                <c:pt idx="2156">
                  <c:v>-0.24000000000000057</c:v>
                </c:pt>
                <c:pt idx="2157">
                  <c:v>-0.2000000000000007</c:v>
                </c:pt>
                <c:pt idx="2158">
                  <c:v>7.9999999999999002E-2</c:v>
                </c:pt>
                <c:pt idx="2159">
                  <c:v>0.21999999999999886</c:v>
                </c:pt>
                <c:pt idx="2160">
                  <c:v>5.9999999999999429E-2</c:v>
                </c:pt>
                <c:pt idx="2161">
                  <c:v>-0.28000000000000042</c:v>
                </c:pt>
                <c:pt idx="2162">
                  <c:v>-0.50000000000000067</c:v>
                </c:pt>
                <c:pt idx="2163">
                  <c:v>-0.82000000000000028</c:v>
                </c:pt>
                <c:pt idx="2164">
                  <c:v>-0.74000000000000055</c:v>
                </c:pt>
                <c:pt idx="2165">
                  <c:v>-0.86000000000000087</c:v>
                </c:pt>
                <c:pt idx="2166">
                  <c:v>-0.86000000000000087</c:v>
                </c:pt>
                <c:pt idx="2167">
                  <c:v>-0.42000000000000098</c:v>
                </c:pt>
                <c:pt idx="2168">
                  <c:v>-0.48000000000000115</c:v>
                </c:pt>
                <c:pt idx="2169">
                  <c:v>-0.62000000000000099</c:v>
                </c:pt>
                <c:pt idx="2170">
                  <c:v>-0.92000000000000104</c:v>
                </c:pt>
                <c:pt idx="2171">
                  <c:v>-0.38000000000000111</c:v>
                </c:pt>
                <c:pt idx="2172">
                  <c:v>-0.40000000000000069</c:v>
                </c:pt>
                <c:pt idx="2173">
                  <c:v>-0.64000000000000024</c:v>
                </c:pt>
                <c:pt idx="2174">
                  <c:v>-0.38000000000000006</c:v>
                </c:pt>
                <c:pt idx="2175">
                  <c:v>0.18000000000000008</c:v>
                </c:pt>
                <c:pt idx="2176">
                  <c:v>-5.999999999999979E-2</c:v>
                </c:pt>
                <c:pt idx="2177">
                  <c:v>-0.21999999999999992</c:v>
                </c:pt>
                <c:pt idx="2178">
                  <c:v>6.0000000000000143E-2</c:v>
                </c:pt>
                <c:pt idx="2179">
                  <c:v>-0.4199999999999996</c:v>
                </c:pt>
                <c:pt idx="2180">
                  <c:v>-0.33999999999999986</c:v>
                </c:pt>
                <c:pt idx="2181">
                  <c:v>-0.27999999999999969</c:v>
                </c:pt>
                <c:pt idx="2182">
                  <c:v>-0.43999999999999984</c:v>
                </c:pt>
                <c:pt idx="2183">
                  <c:v>-0.5</c:v>
                </c:pt>
                <c:pt idx="2184">
                  <c:v>-0.8</c:v>
                </c:pt>
                <c:pt idx="2185">
                  <c:v>-1.3799999999999997</c:v>
                </c:pt>
                <c:pt idx="2186">
                  <c:v>-1.3399999999999999</c:v>
                </c:pt>
                <c:pt idx="2187">
                  <c:v>-1.1999999999999993</c:v>
                </c:pt>
                <c:pt idx="2188">
                  <c:v>-1.0399999999999991</c:v>
                </c:pt>
                <c:pt idx="2189">
                  <c:v>-0.31999999999999956</c:v>
                </c:pt>
                <c:pt idx="2190">
                  <c:v>-0.15999999999999942</c:v>
                </c:pt>
                <c:pt idx="2191">
                  <c:v>-3.9999999999999147E-2</c:v>
                </c:pt>
                <c:pt idx="2192">
                  <c:v>0.18000000000000044</c:v>
                </c:pt>
                <c:pt idx="2193">
                  <c:v>8.0000000000000432E-2</c:v>
                </c:pt>
                <c:pt idx="2194">
                  <c:v>2.0000000000000996E-2</c:v>
                </c:pt>
                <c:pt idx="2195">
                  <c:v>0.36000000000000087</c:v>
                </c:pt>
                <c:pt idx="2196">
                  <c:v>0.34000000000000058</c:v>
                </c:pt>
                <c:pt idx="2197">
                  <c:v>0.16000000000000014</c:v>
                </c:pt>
                <c:pt idx="2198">
                  <c:v>6.0000000000000143E-2</c:v>
                </c:pt>
                <c:pt idx="2199">
                  <c:v>-8.0000000000000432E-2</c:v>
                </c:pt>
                <c:pt idx="2200">
                  <c:v>9.9999999999999284E-2</c:v>
                </c:pt>
                <c:pt idx="2201">
                  <c:v>-0.10000000000000071</c:v>
                </c:pt>
                <c:pt idx="2202">
                  <c:v>-0.4</c:v>
                </c:pt>
                <c:pt idx="2203">
                  <c:v>7.999999999999971E-2</c:v>
                </c:pt>
                <c:pt idx="2204">
                  <c:v>-0.1</c:v>
                </c:pt>
                <c:pt idx="2205">
                  <c:v>-0.4199999999999996</c:v>
                </c:pt>
                <c:pt idx="2206">
                  <c:v>-0.31999999999999956</c:v>
                </c:pt>
                <c:pt idx="2207">
                  <c:v>4.000000000000057E-2</c:v>
                </c:pt>
                <c:pt idx="2208">
                  <c:v>-0.17999999999999972</c:v>
                </c:pt>
                <c:pt idx="2209">
                  <c:v>-0.13999999999999985</c:v>
                </c:pt>
                <c:pt idx="2210">
                  <c:v>-0.23999999999999985</c:v>
                </c:pt>
                <c:pt idx="2211">
                  <c:v>-0.31999999999999956</c:v>
                </c:pt>
                <c:pt idx="2212">
                  <c:v>-0.27999999999999969</c:v>
                </c:pt>
                <c:pt idx="2213">
                  <c:v>-0.65999999999999948</c:v>
                </c:pt>
                <c:pt idx="2214">
                  <c:v>-0.55999999999999872</c:v>
                </c:pt>
                <c:pt idx="2215">
                  <c:v>-0.17999999999999899</c:v>
                </c:pt>
                <c:pt idx="2216">
                  <c:v>-1.9999999999998862E-2</c:v>
                </c:pt>
                <c:pt idx="2217">
                  <c:v>-0.27999999999999903</c:v>
                </c:pt>
                <c:pt idx="2218">
                  <c:v>-3.9999999999999147E-2</c:v>
                </c:pt>
                <c:pt idx="2219">
                  <c:v>0.10000000000000071</c:v>
                </c:pt>
                <c:pt idx="2220">
                  <c:v>-0.31999999999999884</c:v>
                </c:pt>
                <c:pt idx="2221">
                  <c:v>-0.47999999999999898</c:v>
                </c:pt>
                <c:pt idx="2222">
                  <c:v>-0.17999999999999972</c:v>
                </c:pt>
                <c:pt idx="2223">
                  <c:v>-0.11999999999999958</c:v>
                </c:pt>
                <c:pt idx="2224">
                  <c:v>-0.28000000000000042</c:v>
                </c:pt>
                <c:pt idx="2225">
                  <c:v>-0.14000000000000129</c:v>
                </c:pt>
                <c:pt idx="2226">
                  <c:v>-0.40000000000000141</c:v>
                </c:pt>
                <c:pt idx="2227">
                  <c:v>-0.66000000000000081</c:v>
                </c:pt>
                <c:pt idx="2228">
                  <c:v>-0.62000000000000099</c:v>
                </c:pt>
                <c:pt idx="2229">
                  <c:v>-0.64000000000000057</c:v>
                </c:pt>
                <c:pt idx="2230">
                  <c:v>-0.72000000000000031</c:v>
                </c:pt>
                <c:pt idx="2231">
                  <c:v>-0.70000000000000073</c:v>
                </c:pt>
                <c:pt idx="2232">
                  <c:v>-0.36000000000000015</c:v>
                </c:pt>
                <c:pt idx="2233">
                  <c:v>-0.36000000000000015</c:v>
                </c:pt>
                <c:pt idx="2234">
                  <c:v>-3.9999999999999855E-2</c:v>
                </c:pt>
                <c:pt idx="2235">
                  <c:v>-0.15999999999999942</c:v>
                </c:pt>
                <c:pt idx="2236">
                  <c:v>-5.9999999999998721E-2</c:v>
                </c:pt>
                <c:pt idx="2237">
                  <c:v>-0.23999999999999916</c:v>
                </c:pt>
                <c:pt idx="2238">
                  <c:v>-0.13999999999999843</c:v>
                </c:pt>
                <c:pt idx="2239">
                  <c:v>-0.11999999999999815</c:v>
                </c:pt>
                <c:pt idx="2240">
                  <c:v>0.52000000000000102</c:v>
                </c:pt>
                <c:pt idx="2241">
                  <c:v>0.66000000000000014</c:v>
                </c:pt>
                <c:pt idx="2242">
                  <c:v>0.6399999999999999</c:v>
                </c:pt>
                <c:pt idx="2243">
                  <c:v>0.11999999999999886</c:v>
                </c:pt>
                <c:pt idx="2244">
                  <c:v>-0.24000000000000127</c:v>
                </c:pt>
                <c:pt idx="2245">
                  <c:v>-0.80000000000000071</c:v>
                </c:pt>
                <c:pt idx="2246">
                  <c:v>-1.1000000000000001</c:v>
                </c:pt>
                <c:pt idx="2247">
                  <c:v>-1.3199999999999996</c:v>
                </c:pt>
                <c:pt idx="2248">
                  <c:v>-0.85999999999999943</c:v>
                </c:pt>
                <c:pt idx="2249">
                  <c:v>-0.8600000000000001</c:v>
                </c:pt>
                <c:pt idx="2250">
                  <c:v>-0.83999999999999986</c:v>
                </c:pt>
                <c:pt idx="2251">
                  <c:v>-0.56000000000000016</c:v>
                </c:pt>
                <c:pt idx="2252">
                  <c:v>-0.48000000000000009</c:v>
                </c:pt>
                <c:pt idx="2253">
                  <c:v>-0.9199999999999996</c:v>
                </c:pt>
                <c:pt idx="2254">
                  <c:v>-1.0599999999999994</c:v>
                </c:pt>
                <c:pt idx="2255">
                  <c:v>-1.2799999999999998</c:v>
                </c:pt>
                <c:pt idx="2256">
                  <c:v>-1.3999999999999997</c:v>
                </c:pt>
                <c:pt idx="2257">
                  <c:v>-1.3</c:v>
                </c:pt>
                <c:pt idx="2258">
                  <c:v>-1.4200000000000004</c:v>
                </c:pt>
                <c:pt idx="2259">
                  <c:v>-1.1800000000000002</c:v>
                </c:pt>
                <c:pt idx="2260">
                  <c:v>-0.94000000000000017</c:v>
                </c:pt>
                <c:pt idx="2261">
                  <c:v>-0.72000000000000031</c:v>
                </c:pt>
                <c:pt idx="2262">
                  <c:v>-0.31999999999999995</c:v>
                </c:pt>
                <c:pt idx="2263">
                  <c:v>-1.9999999999999928E-2</c:v>
                </c:pt>
                <c:pt idx="2264">
                  <c:v>-0.3</c:v>
                </c:pt>
                <c:pt idx="2265">
                  <c:v>-0.6</c:v>
                </c:pt>
                <c:pt idx="2266">
                  <c:v>-1.1399999999999995</c:v>
                </c:pt>
                <c:pt idx="2267">
                  <c:v>-1.92</c:v>
                </c:pt>
                <c:pt idx="2268">
                  <c:v>-1.5199999999999996</c:v>
                </c:pt>
                <c:pt idx="2269">
                  <c:v>-1.3399999999999999</c:v>
                </c:pt>
                <c:pt idx="2270">
                  <c:v>-1.0399999999999998</c:v>
                </c:pt>
                <c:pt idx="2271">
                  <c:v>-0.48000000000000009</c:v>
                </c:pt>
                <c:pt idx="2272">
                  <c:v>2.0000000000000285E-2</c:v>
                </c:pt>
                <c:pt idx="2273">
                  <c:v>-0.26000000000000012</c:v>
                </c:pt>
                <c:pt idx="2274">
                  <c:v>-6.0000000000000143E-2</c:v>
                </c:pt>
                <c:pt idx="2275">
                  <c:v>0.32000000000000028</c:v>
                </c:pt>
                <c:pt idx="2276">
                  <c:v>-0.12000000000000029</c:v>
                </c:pt>
                <c:pt idx="2277">
                  <c:v>-0.24000000000000057</c:v>
                </c:pt>
                <c:pt idx="2278">
                  <c:v>-0.36000000000000087</c:v>
                </c:pt>
                <c:pt idx="2279">
                  <c:v>-0.52000000000000024</c:v>
                </c:pt>
                <c:pt idx="2280">
                  <c:v>-0.32000000000000028</c:v>
                </c:pt>
                <c:pt idx="2281">
                  <c:v>-0.12000000000000029</c:v>
                </c:pt>
                <c:pt idx="2282">
                  <c:v>-0.14000000000000057</c:v>
                </c:pt>
                <c:pt idx="2283">
                  <c:v>-6.0000000000000143E-2</c:v>
                </c:pt>
                <c:pt idx="2284">
                  <c:v>0.19999999999999929</c:v>
                </c:pt>
                <c:pt idx="2285">
                  <c:v>-0.28000000000000114</c:v>
                </c:pt>
                <c:pt idx="2286">
                  <c:v>1.9999999999999574E-2</c:v>
                </c:pt>
                <c:pt idx="2287">
                  <c:v>9.9999999999999284E-2</c:v>
                </c:pt>
                <c:pt idx="2288">
                  <c:v>0.15999999999999942</c:v>
                </c:pt>
                <c:pt idx="2289">
                  <c:v>-0.28000000000000042</c:v>
                </c:pt>
                <c:pt idx="2290">
                  <c:v>-2.0000000000000285E-2</c:v>
                </c:pt>
                <c:pt idx="2291">
                  <c:v>-0.16000000000000086</c:v>
                </c:pt>
                <c:pt idx="2292">
                  <c:v>-0.33999999999999986</c:v>
                </c:pt>
                <c:pt idx="2293">
                  <c:v>-7.999999999999971E-2</c:v>
                </c:pt>
                <c:pt idx="2294">
                  <c:v>0.16000000000000086</c:v>
                </c:pt>
                <c:pt idx="2295">
                  <c:v>-0.17999999999999899</c:v>
                </c:pt>
                <c:pt idx="2296">
                  <c:v>-0.23999999999999844</c:v>
                </c:pt>
                <c:pt idx="2297">
                  <c:v>-0.27999999999999903</c:v>
                </c:pt>
                <c:pt idx="2298">
                  <c:v>-0.3999999999999993</c:v>
                </c:pt>
                <c:pt idx="2299">
                  <c:v>-0.45999999999999941</c:v>
                </c:pt>
                <c:pt idx="2300">
                  <c:v>-0.61999999999999955</c:v>
                </c:pt>
                <c:pt idx="2301">
                  <c:v>-0.93999999999999984</c:v>
                </c:pt>
                <c:pt idx="2302">
                  <c:v>-0.73999999999999988</c:v>
                </c:pt>
                <c:pt idx="2303">
                  <c:v>-0.81999999999999962</c:v>
                </c:pt>
                <c:pt idx="2304">
                  <c:v>-0.9</c:v>
                </c:pt>
                <c:pt idx="2305">
                  <c:v>-0.52000000000000024</c:v>
                </c:pt>
                <c:pt idx="2306">
                  <c:v>-6.0000000000000143E-2</c:v>
                </c:pt>
                <c:pt idx="2307">
                  <c:v>0.14000000000000021</c:v>
                </c:pt>
                <c:pt idx="2308">
                  <c:v>0.11999999999999993</c:v>
                </c:pt>
                <c:pt idx="2309">
                  <c:v>0.14000000000000021</c:v>
                </c:pt>
                <c:pt idx="2310">
                  <c:v>-0.23999999999999949</c:v>
                </c:pt>
                <c:pt idx="2311">
                  <c:v>-0.3599999999999991</c:v>
                </c:pt>
                <c:pt idx="2312">
                  <c:v>-0.67999999999999905</c:v>
                </c:pt>
                <c:pt idx="2313">
                  <c:v>-0.77999999999999903</c:v>
                </c:pt>
                <c:pt idx="2314">
                  <c:v>-0.63999999999999913</c:v>
                </c:pt>
                <c:pt idx="2315">
                  <c:v>-0.25999999999999945</c:v>
                </c:pt>
                <c:pt idx="2316">
                  <c:v>-0.43999999999999984</c:v>
                </c:pt>
                <c:pt idx="2317">
                  <c:v>-0.44000000000000056</c:v>
                </c:pt>
                <c:pt idx="2318">
                  <c:v>-0.48000000000000115</c:v>
                </c:pt>
                <c:pt idx="2319">
                  <c:v>-0.38000000000000111</c:v>
                </c:pt>
                <c:pt idx="2320">
                  <c:v>-0.46000000000000085</c:v>
                </c:pt>
                <c:pt idx="2321">
                  <c:v>-0.46000000000000085</c:v>
                </c:pt>
                <c:pt idx="2322">
                  <c:v>-0.38000000000000045</c:v>
                </c:pt>
                <c:pt idx="2323">
                  <c:v>-0.35999999999999943</c:v>
                </c:pt>
                <c:pt idx="2324">
                  <c:v>-0.31999999999999956</c:v>
                </c:pt>
                <c:pt idx="2325">
                  <c:v>-1.9999999999999574E-2</c:v>
                </c:pt>
                <c:pt idx="2326">
                  <c:v>0.12000000000000029</c:v>
                </c:pt>
                <c:pt idx="2327">
                  <c:v>6.0000000000000143E-2</c:v>
                </c:pt>
                <c:pt idx="2328">
                  <c:v>0.13999999999999985</c:v>
                </c:pt>
                <c:pt idx="2329">
                  <c:v>-8.0000000000000432E-2</c:v>
                </c:pt>
                <c:pt idx="2330">
                  <c:v>-0.62000000000000033</c:v>
                </c:pt>
                <c:pt idx="2331">
                  <c:v>-0.44000000000000056</c:v>
                </c:pt>
                <c:pt idx="2332">
                  <c:v>-0.44000000000000056</c:v>
                </c:pt>
                <c:pt idx="2333">
                  <c:v>-0.46000000000000085</c:v>
                </c:pt>
                <c:pt idx="2334">
                  <c:v>-0.48000000000000043</c:v>
                </c:pt>
                <c:pt idx="2335">
                  <c:v>-0.66000000000000081</c:v>
                </c:pt>
                <c:pt idx="2336">
                  <c:v>-0.84000000000000052</c:v>
                </c:pt>
                <c:pt idx="2337">
                  <c:v>-0.78000000000000047</c:v>
                </c:pt>
                <c:pt idx="2338">
                  <c:v>-1.2200000000000002</c:v>
                </c:pt>
                <c:pt idx="2339">
                  <c:v>-1.1800000000000004</c:v>
                </c:pt>
                <c:pt idx="2340">
                  <c:v>-0.9</c:v>
                </c:pt>
                <c:pt idx="2341">
                  <c:v>-0.77999999999999969</c:v>
                </c:pt>
                <c:pt idx="2342">
                  <c:v>-0.8</c:v>
                </c:pt>
                <c:pt idx="2343">
                  <c:v>-0.28000000000000042</c:v>
                </c:pt>
                <c:pt idx="2344">
                  <c:v>-0.36000000000000087</c:v>
                </c:pt>
                <c:pt idx="2345">
                  <c:v>-0.44000000000000128</c:v>
                </c:pt>
                <c:pt idx="2346">
                  <c:v>-0.72000000000000097</c:v>
                </c:pt>
                <c:pt idx="2347">
                  <c:v>-0.74000000000000132</c:v>
                </c:pt>
                <c:pt idx="2348">
                  <c:v>-0.86000000000000087</c:v>
                </c:pt>
                <c:pt idx="2349">
                  <c:v>-0.9</c:v>
                </c:pt>
                <c:pt idx="2350">
                  <c:v>-0.7</c:v>
                </c:pt>
                <c:pt idx="2351">
                  <c:v>-0.58000000000000118</c:v>
                </c:pt>
                <c:pt idx="2352">
                  <c:v>-0.24000000000000057</c:v>
                </c:pt>
                <c:pt idx="2353">
                  <c:v>-0.16000000000000014</c:v>
                </c:pt>
                <c:pt idx="2354">
                  <c:v>-0.24000000000000057</c:v>
                </c:pt>
                <c:pt idx="2355">
                  <c:v>-0.32000000000000028</c:v>
                </c:pt>
                <c:pt idx="2356">
                  <c:v>-0.21999999999999958</c:v>
                </c:pt>
                <c:pt idx="2357">
                  <c:v>-0.79999999999999927</c:v>
                </c:pt>
                <c:pt idx="2358">
                  <c:v>-0.99999999999999933</c:v>
                </c:pt>
                <c:pt idx="2359">
                  <c:v>-0.89999999999999858</c:v>
                </c:pt>
                <c:pt idx="2360">
                  <c:v>-1.1399999999999983</c:v>
                </c:pt>
                <c:pt idx="2361">
                  <c:v>-1.1399999999999983</c:v>
                </c:pt>
                <c:pt idx="2362">
                  <c:v>-0.93999999999999839</c:v>
                </c:pt>
                <c:pt idx="2363">
                  <c:v>-0.93999999999999839</c:v>
                </c:pt>
                <c:pt idx="2364">
                  <c:v>-0.89999999999999925</c:v>
                </c:pt>
                <c:pt idx="2365">
                  <c:v>-0.75999999999999945</c:v>
                </c:pt>
                <c:pt idx="2366">
                  <c:v>-1.2999999999999994</c:v>
                </c:pt>
                <c:pt idx="2367">
                  <c:v>-1.5199999999999996</c:v>
                </c:pt>
                <c:pt idx="2368">
                  <c:v>-1.1399999999999999</c:v>
                </c:pt>
                <c:pt idx="2369">
                  <c:v>-0.87999999999999967</c:v>
                </c:pt>
                <c:pt idx="2370">
                  <c:v>-0.71999999999999953</c:v>
                </c:pt>
                <c:pt idx="2371">
                  <c:v>-6.0000000000000143E-2</c:v>
                </c:pt>
                <c:pt idx="2372">
                  <c:v>5.9999999999999429E-2</c:v>
                </c:pt>
                <c:pt idx="2373">
                  <c:v>-0.26000000000000084</c:v>
                </c:pt>
                <c:pt idx="2374">
                  <c:v>-0.70000000000000073</c:v>
                </c:pt>
                <c:pt idx="2375">
                  <c:v>-0.88000000000000111</c:v>
                </c:pt>
                <c:pt idx="2376">
                  <c:v>-1.0600000000000009</c:v>
                </c:pt>
                <c:pt idx="2377">
                  <c:v>-1.0400000000000005</c:v>
                </c:pt>
                <c:pt idx="2378">
                  <c:v>-0.98000000000000043</c:v>
                </c:pt>
                <c:pt idx="2379">
                  <c:v>-0.80000000000000071</c:v>
                </c:pt>
                <c:pt idx="2380">
                  <c:v>-0.66000000000000014</c:v>
                </c:pt>
                <c:pt idx="2381">
                  <c:v>-0.62000000000000033</c:v>
                </c:pt>
                <c:pt idx="2382">
                  <c:v>-0.37999999999999973</c:v>
                </c:pt>
                <c:pt idx="2383">
                  <c:v>-0.42000000000000026</c:v>
                </c:pt>
                <c:pt idx="2384">
                  <c:v>-0.4199999999999996</c:v>
                </c:pt>
                <c:pt idx="2385">
                  <c:v>-0.4799999999999997</c:v>
                </c:pt>
                <c:pt idx="2386">
                  <c:v>-0.4199999999999996</c:v>
                </c:pt>
                <c:pt idx="2387">
                  <c:v>-0.62000000000000033</c:v>
                </c:pt>
                <c:pt idx="2388">
                  <c:v>-0.67999999999999972</c:v>
                </c:pt>
                <c:pt idx="2389">
                  <c:v>-0.84000000000000052</c:v>
                </c:pt>
                <c:pt idx="2390">
                  <c:v>-0.96000000000000085</c:v>
                </c:pt>
                <c:pt idx="2391">
                  <c:v>-1.1000000000000014</c:v>
                </c:pt>
                <c:pt idx="2392">
                  <c:v>-1.1000000000000014</c:v>
                </c:pt>
                <c:pt idx="2393">
                  <c:v>-0.92000000000000171</c:v>
                </c:pt>
                <c:pt idx="2394">
                  <c:v>-0.64000000000000123</c:v>
                </c:pt>
                <c:pt idx="2395">
                  <c:v>-0.34000000000000058</c:v>
                </c:pt>
                <c:pt idx="2396">
                  <c:v>3.9999999999999855E-2</c:v>
                </c:pt>
                <c:pt idx="2397">
                  <c:v>0.5800000000000004</c:v>
                </c:pt>
                <c:pt idx="2398">
                  <c:v>0.40000000000000069</c:v>
                </c:pt>
                <c:pt idx="2399">
                  <c:v>0.26000000000000084</c:v>
                </c:pt>
                <c:pt idx="2400">
                  <c:v>0.16000000000000014</c:v>
                </c:pt>
                <c:pt idx="2401">
                  <c:v>-0.31999999999999956</c:v>
                </c:pt>
                <c:pt idx="2402">
                  <c:v>-0.7</c:v>
                </c:pt>
                <c:pt idx="2403">
                  <c:v>-0.43999999999999984</c:v>
                </c:pt>
                <c:pt idx="2404">
                  <c:v>-0.4</c:v>
                </c:pt>
                <c:pt idx="2405">
                  <c:v>-9.9999999999999284E-2</c:v>
                </c:pt>
                <c:pt idx="2406">
                  <c:v>8.0000000000000432E-2</c:v>
                </c:pt>
                <c:pt idx="2407">
                  <c:v>0.26000000000000084</c:v>
                </c:pt>
                <c:pt idx="2408">
                  <c:v>0.14000000000000057</c:v>
                </c:pt>
                <c:pt idx="2409">
                  <c:v>6.0000000000000143E-2</c:v>
                </c:pt>
                <c:pt idx="2410">
                  <c:v>-0.34000000000000058</c:v>
                </c:pt>
                <c:pt idx="2411">
                  <c:v>-0.52000000000000024</c:v>
                </c:pt>
                <c:pt idx="2412">
                  <c:v>-0.70000000000000073</c:v>
                </c:pt>
                <c:pt idx="2413">
                  <c:v>-0.52000000000000024</c:v>
                </c:pt>
                <c:pt idx="2414">
                  <c:v>-0.6</c:v>
                </c:pt>
                <c:pt idx="2415">
                  <c:v>-0.46000000000000013</c:v>
                </c:pt>
                <c:pt idx="2416">
                  <c:v>-0.17999999999999972</c:v>
                </c:pt>
                <c:pt idx="2417">
                  <c:v>-0.11999999999999958</c:v>
                </c:pt>
                <c:pt idx="2418">
                  <c:v>-0.32000000000000028</c:v>
                </c:pt>
                <c:pt idx="2419">
                  <c:v>-0.13999999999999985</c:v>
                </c:pt>
                <c:pt idx="2420">
                  <c:v>-0.25999999999999945</c:v>
                </c:pt>
                <c:pt idx="2421">
                  <c:v>-0.23999999999999985</c:v>
                </c:pt>
                <c:pt idx="2422">
                  <c:v>-0.43999999999999984</c:v>
                </c:pt>
                <c:pt idx="2423">
                  <c:v>-0.33999999999999986</c:v>
                </c:pt>
                <c:pt idx="2424">
                  <c:v>-0.7</c:v>
                </c:pt>
                <c:pt idx="2425">
                  <c:v>-0.80000000000000071</c:v>
                </c:pt>
                <c:pt idx="2426">
                  <c:v>-0.78000000000000114</c:v>
                </c:pt>
                <c:pt idx="2427">
                  <c:v>-0.72000000000000097</c:v>
                </c:pt>
                <c:pt idx="2428">
                  <c:v>-1.1200000000000003</c:v>
                </c:pt>
                <c:pt idx="2429">
                  <c:v>-0.83999999999999986</c:v>
                </c:pt>
                <c:pt idx="2430">
                  <c:v>-0.71999999999999953</c:v>
                </c:pt>
                <c:pt idx="2431">
                  <c:v>-0.83999999999999986</c:v>
                </c:pt>
                <c:pt idx="2432">
                  <c:v>-0.4799999999999997</c:v>
                </c:pt>
                <c:pt idx="2433">
                  <c:v>1.9999999999999574E-2</c:v>
                </c:pt>
                <c:pt idx="2434">
                  <c:v>7.9999999999999002E-2</c:v>
                </c:pt>
                <c:pt idx="2435">
                  <c:v>5.9999999999999429E-2</c:v>
                </c:pt>
                <c:pt idx="2436">
                  <c:v>-0.31999999999999956</c:v>
                </c:pt>
                <c:pt idx="2437">
                  <c:v>-0.67999999999999972</c:v>
                </c:pt>
                <c:pt idx="2438">
                  <c:v>-0.65999999999999948</c:v>
                </c:pt>
                <c:pt idx="2439">
                  <c:v>-0.57999999999999974</c:v>
                </c:pt>
                <c:pt idx="2440">
                  <c:v>-0.5</c:v>
                </c:pt>
                <c:pt idx="2441">
                  <c:v>-4.000000000000057E-2</c:v>
                </c:pt>
                <c:pt idx="2442">
                  <c:v>-4.000000000000057E-2</c:v>
                </c:pt>
                <c:pt idx="2443">
                  <c:v>-0.42000000000000026</c:v>
                </c:pt>
                <c:pt idx="2444">
                  <c:v>-0.4</c:v>
                </c:pt>
                <c:pt idx="2445">
                  <c:v>-0.13999999999999985</c:v>
                </c:pt>
                <c:pt idx="2446">
                  <c:v>6.0000000000000143E-2</c:v>
                </c:pt>
                <c:pt idx="2447">
                  <c:v>-0.27999999999999969</c:v>
                </c:pt>
                <c:pt idx="2448">
                  <c:v>-0.16000000000000014</c:v>
                </c:pt>
                <c:pt idx="2449">
                  <c:v>-0.13999999999999985</c:v>
                </c:pt>
                <c:pt idx="2450">
                  <c:v>-0.69999999999999929</c:v>
                </c:pt>
                <c:pt idx="2451">
                  <c:v>-0.77999999999999903</c:v>
                </c:pt>
                <c:pt idx="2452">
                  <c:v>-0.27999999999999969</c:v>
                </c:pt>
                <c:pt idx="2453">
                  <c:v>-0.37999999999999973</c:v>
                </c:pt>
                <c:pt idx="2454">
                  <c:v>-0.33999999999999986</c:v>
                </c:pt>
                <c:pt idx="2455">
                  <c:v>0.21999999999999958</c:v>
                </c:pt>
                <c:pt idx="2456">
                  <c:v>7.999999999999971E-2</c:v>
                </c:pt>
                <c:pt idx="2457">
                  <c:v>-0.36000000000000015</c:v>
                </c:pt>
                <c:pt idx="2458">
                  <c:v>-0.33999999999999986</c:v>
                </c:pt>
                <c:pt idx="2459">
                  <c:v>-0.3</c:v>
                </c:pt>
                <c:pt idx="2460">
                  <c:v>-0.34000000000000058</c:v>
                </c:pt>
                <c:pt idx="2461">
                  <c:v>-0.32000000000000101</c:v>
                </c:pt>
                <c:pt idx="2462">
                  <c:v>-4.000000000000057E-2</c:v>
                </c:pt>
                <c:pt idx="2463">
                  <c:v>-4.000000000000057E-2</c:v>
                </c:pt>
                <c:pt idx="2464">
                  <c:v>0.11999999999999958</c:v>
                </c:pt>
                <c:pt idx="2465">
                  <c:v>-0.25999999999999945</c:v>
                </c:pt>
                <c:pt idx="2466">
                  <c:v>-0.49999999999999928</c:v>
                </c:pt>
                <c:pt idx="2467">
                  <c:v>-0.31999999999999884</c:v>
                </c:pt>
                <c:pt idx="2468">
                  <c:v>-0.29999999999999927</c:v>
                </c:pt>
                <c:pt idx="2469">
                  <c:v>-0.63999999999999913</c:v>
                </c:pt>
                <c:pt idx="2470">
                  <c:v>-0.33999999999999986</c:v>
                </c:pt>
                <c:pt idx="2471">
                  <c:v>-0.43999999999999984</c:v>
                </c:pt>
                <c:pt idx="2472">
                  <c:v>-0.16000000000000086</c:v>
                </c:pt>
                <c:pt idx="2473">
                  <c:v>3.9999999999999147E-2</c:v>
                </c:pt>
                <c:pt idx="2474">
                  <c:v>-6.0000000000000851E-2</c:v>
                </c:pt>
                <c:pt idx="2475">
                  <c:v>7.999999999999971E-2</c:v>
                </c:pt>
                <c:pt idx="2476">
                  <c:v>0.43999999999999917</c:v>
                </c:pt>
                <c:pt idx="2477">
                  <c:v>0.35999999999999943</c:v>
                </c:pt>
                <c:pt idx="2478">
                  <c:v>0.44000000000000056</c:v>
                </c:pt>
                <c:pt idx="2479">
                  <c:v>0.22000000000000028</c:v>
                </c:pt>
                <c:pt idx="2480">
                  <c:v>0</c:v>
                </c:pt>
                <c:pt idx="2481">
                  <c:v>1.4210854715202005E-15</c:v>
                </c:pt>
                <c:pt idx="2482">
                  <c:v>6.0000000000001566E-2</c:v>
                </c:pt>
                <c:pt idx="2483">
                  <c:v>-5.9999999999999429E-2</c:v>
                </c:pt>
                <c:pt idx="2484">
                  <c:v>0.28000000000000114</c:v>
                </c:pt>
                <c:pt idx="2485">
                  <c:v>0.1200000000000017</c:v>
                </c:pt>
                <c:pt idx="2486">
                  <c:v>2.0000000000001704E-2</c:v>
                </c:pt>
                <c:pt idx="2487">
                  <c:v>-9.9999999999998576E-2</c:v>
                </c:pt>
                <c:pt idx="2488">
                  <c:v>-9.9999999999997161E-2</c:v>
                </c:pt>
                <c:pt idx="2489">
                  <c:v>0.16000000000000228</c:v>
                </c:pt>
                <c:pt idx="2490">
                  <c:v>0.14000000000000057</c:v>
                </c:pt>
                <c:pt idx="2491">
                  <c:v>0.26000000000000084</c:v>
                </c:pt>
                <c:pt idx="2492">
                  <c:v>4.0000000000001992E-2</c:v>
                </c:pt>
                <c:pt idx="2493">
                  <c:v>-3.9999999999999147E-2</c:v>
                </c:pt>
                <c:pt idx="2494">
                  <c:v>-0.37999999999999828</c:v>
                </c:pt>
                <c:pt idx="2495">
                  <c:v>-0.19999999999999715</c:v>
                </c:pt>
                <c:pt idx="2496">
                  <c:v>-0.35999999999999943</c:v>
                </c:pt>
                <c:pt idx="2497">
                  <c:v>0.12000000000000029</c:v>
                </c:pt>
                <c:pt idx="2498">
                  <c:v>0.22000000000000028</c:v>
                </c:pt>
                <c:pt idx="2499">
                  <c:v>0.34000000000000058</c:v>
                </c:pt>
                <c:pt idx="2500">
                  <c:v>0.34000000000000058</c:v>
                </c:pt>
                <c:pt idx="2501">
                  <c:v>0.54000000000000059</c:v>
                </c:pt>
                <c:pt idx="2502">
                  <c:v>0.44000000000000056</c:v>
                </c:pt>
                <c:pt idx="2503">
                  <c:v>0.52000000000000024</c:v>
                </c:pt>
                <c:pt idx="2504">
                  <c:v>0.41999999999999887</c:v>
                </c:pt>
                <c:pt idx="2505">
                  <c:v>0.39999999999999858</c:v>
                </c:pt>
                <c:pt idx="2506">
                  <c:v>0.22000000000000028</c:v>
                </c:pt>
                <c:pt idx="2507">
                  <c:v>-0.56000000000000083</c:v>
                </c:pt>
                <c:pt idx="2508">
                  <c:v>-0.7600000000000009</c:v>
                </c:pt>
                <c:pt idx="2509">
                  <c:v>-0.52000000000000024</c:v>
                </c:pt>
                <c:pt idx="2510">
                  <c:v>-0.27999999999999969</c:v>
                </c:pt>
                <c:pt idx="2511">
                  <c:v>-0.3</c:v>
                </c:pt>
                <c:pt idx="2512">
                  <c:v>0.36000000000000087</c:v>
                </c:pt>
                <c:pt idx="2513">
                  <c:v>0.34000000000000058</c:v>
                </c:pt>
                <c:pt idx="2514">
                  <c:v>-0.12000000000000029</c:v>
                </c:pt>
                <c:pt idx="2515">
                  <c:v>-0.37999999999999973</c:v>
                </c:pt>
                <c:pt idx="2516">
                  <c:v>-0.45999999999999941</c:v>
                </c:pt>
                <c:pt idx="2517">
                  <c:v>-0.65999999999999948</c:v>
                </c:pt>
                <c:pt idx="2518">
                  <c:v>-0.45999999999999941</c:v>
                </c:pt>
                <c:pt idx="2519">
                  <c:v>-7.9999999999998295E-2</c:v>
                </c:pt>
                <c:pt idx="2520">
                  <c:v>0.26000000000000084</c:v>
                </c:pt>
                <c:pt idx="2521">
                  <c:v>0.6</c:v>
                </c:pt>
                <c:pt idx="2522">
                  <c:v>0.66000000000000081</c:v>
                </c:pt>
                <c:pt idx="2523">
                  <c:v>0.74000000000000199</c:v>
                </c:pt>
                <c:pt idx="2524">
                  <c:v>0.98000000000000109</c:v>
                </c:pt>
                <c:pt idx="2525">
                  <c:v>0.72000000000000175</c:v>
                </c:pt>
                <c:pt idx="2526">
                  <c:v>0.70000000000000284</c:v>
                </c:pt>
                <c:pt idx="2527">
                  <c:v>0.74000000000000199</c:v>
                </c:pt>
                <c:pt idx="2528">
                  <c:v>0.9600000000000023</c:v>
                </c:pt>
                <c:pt idx="2529">
                  <c:v>0.84000000000000341</c:v>
                </c:pt>
                <c:pt idx="2530">
                  <c:v>0.72000000000000308</c:v>
                </c:pt>
                <c:pt idx="2531">
                  <c:v>0.56000000000000227</c:v>
                </c:pt>
                <c:pt idx="2532">
                  <c:v>0.26000000000000084</c:v>
                </c:pt>
                <c:pt idx="2533">
                  <c:v>0.18000000000000113</c:v>
                </c:pt>
                <c:pt idx="2534">
                  <c:v>-0.23999999999999916</c:v>
                </c:pt>
                <c:pt idx="2535">
                  <c:v>-5.9999999999999429E-2</c:v>
                </c:pt>
                <c:pt idx="2536">
                  <c:v>4.000000000000057E-2</c:v>
                </c:pt>
                <c:pt idx="2537">
                  <c:v>0.36000000000000087</c:v>
                </c:pt>
                <c:pt idx="2538">
                  <c:v>0.32000000000000028</c:v>
                </c:pt>
                <c:pt idx="2539">
                  <c:v>0.77999999999999969</c:v>
                </c:pt>
                <c:pt idx="2540">
                  <c:v>0.91999999999999882</c:v>
                </c:pt>
                <c:pt idx="2541">
                  <c:v>1.0199999999999989</c:v>
                </c:pt>
                <c:pt idx="2542">
                  <c:v>0.87999999999999967</c:v>
                </c:pt>
                <c:pt idx="2543">
                  <c:v>0.67999999999999972</c:v>
                </c:pt>
                <c:pt idx="2544">
                  <c:v>0.25999999999999945</c:v>
                </c:pt>
                <c:pt idx="2545">
                  <c:v>-0.1</c:v>
                </c:pt>
                <c:pt idx="2546">
                  <c:v>-0.32000000000000028</c:v>
                </c:pt>
                <c:pt idx="2547">
                  <c:v>-0.32000000000000028</c:v>
                </c:pt>
                <c:pt idx="2548">
                  <c:v>-0.52000000000000024</c:v>
                </c:pt>
                <c:pt idx="2549">
                  <c:v>-0.11999999999999886</c:v>
                </c:pt>
                <c:pt idx="2550">
                  <c:v>0.16000000000000228</c:v>
                </c:pt>
                <c:pt idx="2551">
                  <c:v>0.36000000000000226</c:v>
                </c:pt>
                <c:pt idx="2552">
                  <c:v>0.4600000000000023</c:v>
                </c:pt>
                <c:pt idx="2553">
                  <c:v>1.0800000000000012</c:v>
                </c:pt>
                <c:pt idx="2554">
                  <c:v>0.94000000000000061</c:v>
                </c:pt>
                <c:pt idx="2555">
                  <c:v>0.84000000000000052</c:v>
                </c:pt>
                <c:pt idx="2556">
                  <c:v>0.74000000000000055</c:v>
                </c:pt>
                <c:pt idx="2557">
                  <c:v>0.7</c:v>
                </c:pt>
                <c:pt idx="2558">
                  <c:v>0.45999999999999941</c:v>
                </c:pt>
                <c:pt idx="2559">
                  <c:v>0.59999999999999853</c:v>
                </c:pt>
                <c:pt idx="2560">
                  <c:v>0.83999999999999775</c:v>
                </c:pt>
                <c:pt idx="2561">
                  <c:v>1.0599999999999981</c:v>
                </c:pt>
                <c:pt idx="2562">
                  <c:v>0.95999999999999941</c:v>
                </c:pt>
                <c:pt idx="2563">
                  <c:v>0.6</c:v>
                </c:pt>
                <c:pt idx="2564">
                  <c:v>0.7399999999999991</c:v>
                </c:pt>
                <c:pt idx="2565">
                  <c:v>0.41999999999999887</c:v>
                </c:pt>
                <c:pt idx="2566">
                  <c:v>-6.0000000000000851E-2</c:v>
                </c:pt>
                <c:pt idx="2567">
                  <c:v>0.31999999999999884</c:v>
                </c:pt>
                <c:pt idx="2568">
                  <c:v>0.55999999999999939</c:v>
                </c:pt>
                <c:pt idx="2569">
                  <c:v>5.9999999999999429E-2</c:v>
                </c:pt>
                <c:pt idx="2570">
                  <c:v>0.11999999999999886</c:v>
                </c:pt>
                <c:pt idx="2571">
                  <c:v>0.65999999999999803</c:v>
                </c:pt>
                <c:pt idx="2572">
                  <c:v>0.31999999999999745</c:v>
                </c:pt>
                <c:pt idx="2573">
                  <c:v>0.31999999999999745</c:v>
                </c:pt>
                <c:pt idx="2574">
                  <c:v>0.71999999999999742</c:v>
                </c:pt>
                <c:pt idx="2575">
                  <c:v>0.41999999999999743</c:v>
                </c:pt>
                <c:pt idx="2576">
                  <c:v>0.1799999999999983</c:v>
                </c:pt>
                <c:pt idx="2577">
                  <c:v>5.9999999999998013E-2</c:v>
                </c:pt>
                <c:pt idx="2578">
                  <c:v>0.13999999999999915</c:v>
                </c:pt>
                <c:pt idx="2579">
                  <c:v>-5.9999999999999429E-2</c:v>
                </c:pt>
                <c:pt idx="2580">
                  <c:v>0.38000000000000111</c:v>
                </c:pt>
                <c:pt idx="2581">
                  <c:v>0.5</c:v>
                </c:pt>
                <c:pt idx="2582">
                  <c:v>0.7</c:v>
                </c:pt>
                <c:pt idx="2583">
                  <c:v>0.59999999999999853</c:v>
                </c:pt>
                <c:pt idx="2584">
                  <c:v>0.57999999999999829</c:v>
                </c:pt>
                <c:pt idx="2585">
                  <c:v>0.43999999999999917</c:v>
                </c:pt>
                <c:pt idx="2586">
                  <c:v>0.23999999999999916</c:v>
                </c:pt>
                <c:pt idx="2587">
                  <c:v>0.17999999999999972</c:v>
                </c:pt>
                <c:pt idx="2588">
                  <c:v>-0.27999999999999969</c:v>
                </c:pt>
                <c:pt idx="2589">
                  <c:v>-2.0000000000000285E-2</c:v>
                </c:pt>
                <c:pt idx="2590">
                  <c:v>-2.0000000000001704E-2</c:v>
                </c:pt>
                <c:pt idx="2591">
                  <c:v>-0.10000000000000142</c:v>
                </c:pt>
                <c:pt idx="2592">
                  <c:v>-0.34000000000000197</c:v>
                </c:pt>
                <c:pt idx="2593">
                  <c:v>0.21999999999999745</c:v>
                </c:pt>
                <c:pt idx="2594">
                  <c:v>1.9999999999997443E-2</c:v>
                </c:pt>
                <c:pt idx="2595">
                  <c:v>0.25999999999999801</c:v>
                </c:pt>
                <c:pt idx="2596">
                  <c:v>0.27999999999999831</c:v>
                </c:pt>
                <c:pt idx="2597">
                  <c:v>0.59999999999999853</c:v>
                </c:pt>
                <c:pt idx="2598">
                  <c:v>0.51999999999999891</c:v>
                </c:pt>
                <c:pt idx="2599">
                  <c:v>0.43999999999999917</c:v>
                </c:pt>
                <c:pt idx="2600">
                  <c:v>0.25999999999999945</c:v>
                </c:pt>
                <c:pt idx="2601">
                  <c:v>0.27999999999999969</c:v>
                </c:pt>
                <c:pt idx="2602">
                  <c:v>-0.12000000000000029</c:v>
                </c:pt>
                <c:pt idx="2603">
                  <c:v>-2.0000000000000285E-2</c:v>
                </c:pt>
                <c:pt idx="2604">
                  <c:v>-0.22000000000000028</c:v>
                </c:pt>
                <c:pt idx="2605">
                  <c:v>-0.28000000000000114</c:v>
                </c:pt>
                <c:pt idx="2606">
                  <c:v>-0.18000000000000113</c:v>
                </c:pt>
                <c:pt idx="2607">
                  <c:v>0.11999999999999886</c:v>
                </c:pt>
                <c:pt idx="2608">
                  <c:v>0.21999999999999886</c:v>
                </c:pt>
                <c:pt idx="2609">
                  <c:v>0.37999999999999828</c:v>
                </c:pt>
                <c:pt idx="2610">
                  <c:v>0.27999999999999969</c:v>
                </c:pt>
                <c:pt idx="2611">
                  <c:v>-0.12000000000000029</c:v>
                </c:pt>
                <c:pt idx="2612">
                  <c:v>-0.27999999999999969</c:v>
                </c:pt>
                <c:pt idx="2613">
                  <c:v>-0.64000000000000057</c:v>
                </c:pt>
                <c:pt idx="2614">
                  <c:v>-0.75999999999999945</c:v>
                </c:pt>
                <c:pt idx="2615">
                  <c:v>-0.64000000000000057</c:v>
                </c:pt>
                <c:pt idx="2616">
                  <c:v>-0.4799999999999997</c:v>
                </c:pt>
                <c:pt idx="2617">
                  <c:v>-0.4799999999999997</c:v>
                </c:pt>
                <c:pt idx="2618">
                  <c:v>-0.31999999999999884</c:v>
                </c:pt>
                <c:pt idx="2619">
                  <c:v>-0.11999999999999886</c:v>
                </c:pt>
                <c:pt idx="2620">
                  <c:v>-1.9999999999998862E-2</c:v>
                </c:pt>
                <c:pt idx="2621">
                  <c:v>-0.2</c:v>
                </c:pt>
                <c:pt idx="2622">
                  <c:v>1.9999999999998862E-2</c:v>
                </c:pt>
                <c:pt idx="2623">
                  <c:v>-2.0000000000000285E-2</c:v>
                </c:pt>
                <c:pt idx="2624">
                  <c:v>-0.12000000000000029</c:v>
                </c:pt>
                <c:pt idx="2625">
                  <c:v>-0.37999999999999973</c:v>
                </c:pt>
                <c:pt idx="2626">
                  <c:v>0.24000000000000127</c:v>
                </c:pt>
                <c:pt idx="2627">
                  <c:v>0.22000000000000242</c:v>
                </c:pt>
                <c:pt idx="2628">
                  <c:v>6.0000000000001566E-2</c:v>
                </c:pt>
                <c:pt idx="2629">
                  <c:v>6.0000000000001566E-2</c:v>
                </c:pt>
                <c:pt idx="2630">
                  <c:v>0.20000000000000143</c:v>
                </c:pt>
                <c:pt idx="2631">
                  <c:v>0.14000000000000129</c:v>
                </c:pt>
                <c:pt idx="2632">
                  <c:v>8.0000000000000432E-2</c:v>
                </c:pt>
                <c:pt idx="2633">
                  <c:v>0.32000000000000028</c:v>
                </c:pt>
                <c:pt idx="2634">
                  <c:v>0.12000000000000029</c:v>
                </c:pt>
                <c:pt idx="2635">
                  <c:v>-7.9999999999999002E-2</c:v>
                </c:pt>
                <c:pt idx="2636">
                  <c:v>-0.31999999999999956</c:v>
                </c:pt>
                <c:pt idx="2637">
                  <c:v>-0.19999999999999929</c:v>
                </c:pt>
                <c:pt idx="2638">
                  <c:v>-0.29999999999999927</c:v>
                </c:pt>
                <c:pt idx="2639">
                  <c:v>-0.21999999999999958</c:v>
                </c:pt>
                <c:pt idx="2640">
                  <c:v>-0.12000000000000029</c:v>
                </c:pt>
                <c:pt idx="2641">
                  <c:v>-0.34000000000000058</c:v>
                </c:pt>
                <c:pt idx="2642">
                  <c:v>-0.50000000000000067</c:v>
                </c:pt>
                <c:pt idx="2643">
                  <c:v>-0.28000000000000042</c:v>
                </c:pt>
                <c:pt idx="2644">
                  <c:v>-0.18000000000000044</c:v>
                </c:pt>
                <c:pt idx="2645">
                  <c:v>-0.28000000000000042</c:v>
                </c:pt>
                <c:pt idx="2646">
                  <c:v>-0.42000000000000026</c:v>
                </c:pt>
                <c:pt idx="2647">
                  <c:v>-0.32000000000000028</c:v>
                </c:pt>
                <c:pt idx="2648">
                  <c:v>-0.62000000000000033</c:v>
                </c:pt>
                <c:pt idx="2649">
                  <c:v>-0.70000000000000073</c:v>
                </c:pt>
                <c:pt idx="2650">
                  <c:v>-0.52000000000000102</c:v>
                </c:pt>
                <c:pt idx="2651">
                  <c:v>-2.0000000000000285E-2</c:v>
                </c:pt>
                <c:pt idx="2652">
                  <c:v>0.1</c:v>
                </c:pt>
                <c:pt idx="2653">
                  <c:v>0.18000000000000044</c:v>
                </c:pt>
                <c:pt idx="2654">
                  <c:v>0.10000000000000071</c:v>
                </c:pt>
                <c:pt idx="2655">
                  <c:v>0.24000000000000199</c:v>
                </c:pt>
                <c:pt idx="2656">
                  <c:v>6.0000000000000851E-2</c:v>
                </c:pt>
                <c:pt idx="2657">
                  <c:v>-0.21999999999999814</c:v>
                </c:pt>
                <c:pt idx="2658">
                  <c:v>-0.43999999999999845</c:v>
                </c:pt>
                <c:pt idx="2659">
                  <c:v>-0.49999999999999856</c:v>
                </c:pt>
                <c:pt idx="2660">
                  <c:v>-0.75999999999999945</c:v>
                </c:pt>
                <c:pt idx="2661">
                  <c:v>-0.95999999999999797</c:v>
                </c:pt>
                <c:pt idx="2662">
                  <c:v>-0.85999999999999799</c:v>
                </c:pt>
                <c:pt idx="2663">
                  <c:v>-0.55999999999999805</c:v>
                </c:pt>
                <c:pt idx="2664">
                  <c:v>-0.35999999999999799</c:v>
                </c:pt>
                <c:pt idx="2665">
                  <c:v>-0.23999999999999916</c:v>
                </c:pt>
                <c:pt idx="2666">
                  <c:v>-0.22000000000000028</c:v>
                </c:pt>
                <c:pt idx="2667">
                  <c:v>-0.38000000000000111</c:v>
                </c:pt>
                <c:pt idx="2668">
                  <c:v>-0.76000000000000223</c:v>
                </c:pt>
                <c:pt idx="2669">
                  <c:v>-0.50000000000000289</c:v>
                </c:pt>
                <c:pt idx="2670">
                  <c:v>-0.58000000000000251</c:v>
                </c:pt>
                <c:pt idx="2671">
                  <c:v>-0.4600000000000023</c:v>
                </c:pt>
              </c:numCache>
            </c:numRef>
          </c:xVal>
          <c:yVal>
            <c:numRef>
              <c:f>'67M14'!$A$2:$A$2675</c:f>
              <c:numCache>
                <c:formatCode>General</c:formatCode>
                <c:ptCount val="2674"/>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numCache>
            </c:numRef>
          </c:yVal>
          <c:smooth val="1"/>
          <c:extLst>
            <c:ext xmlns:c16="http://schemas.microsoft.com/office/drawing/2014/chart" uri="{C3380CC4-5D6E-409C-BE32-E72D297353CC}">
              <c16:uniqueId val="{00000004-711C-41FA-9306-C9A7C7DD1F01}"/>
            </c:ext>
          </c:extLst>
        </c:ser>
        <c:ser>
          <c:idx val="3"/>
          <c:order val="5"/>
          <c:tx>
            <c:strRef>
              <c:f>'67M14'!$V$1</c:f>
              <c:strCache>
                <c:ptCount val="1"/>
                <c:pt idx="0">
                  <c:v>Net Change</c:v>
                </c:pt>
              </c:strCache>
            </c:strRef>
          </c:tx>
          <c:spPr>
            <a:ln w="19050" cap="rnd">
              <a:solidFill>
                <a:srgbClr val="FF0000"/>
              </a:solidFill>
              <a:round/>
            </a:ln>
            <a:effectLst/>
          </c:spPr>
          <c:marker>
            <c:symbol val="none"/>
          </c:marker>
          <c:xVal>
            <c:numRef>
              <c:f>'67M14'!$V$2:$V$2671</c:f>
              <c:numCache>
                <c:formatCode>General</c:formatCode>
                <c:ptCount val="2670"/>
                <c:pt idx="15">
                  <c:v>-0.33999999999999997</c:v>
                </c:pt>
                <c:pt idx="16">
                  <c:v>-9.9999999999999908E-2</c:v>
                </c:pt>
                <c:pt idx="17">
                  <c:v>0.32000000000000012</c:v>
                </c:pt>
                <c:pt idx="18">
                  <c:v>0.74</c:v>
                </c:pt>
                <c:pt idx="19">
                  <c:v>0.98000000000000009</c:v>
                </c:pt>
                <c:pt idx="20">
                  <c:v>1.3</c:v>
                </c:pt>
                <c:pt idx="21">
                  <c:v>1.4600000000000002</c:v>
                </c:pt>
                <c:pt idx="22">
                  <c:v>1.6</c:v>
                </c:pt>
                <c:pt idx="23">
                  <c:v>1.6799999999999997</c:v>
                </c:pt>
                <c:pt idx="24">
                  <c:v>1.6199999999999999</c:v>
                </c:pt>
                <c:pt idx="25">
                  <c:v>1.36</c:v>
                </c:pt>
                <c:pt idx="26">
                  <c:v>0.95999999999999974</c:v>
                </c:pt>
                <c:pt idx="27">
                  <c:v>0.65999999999999992</c:v>
                </c:pt>
                <c:pt idx="28">
                  <c:v>0.31999999999999995</c:v>
                </c:pt>
                <c:pt idx="29">
                  <c:v>0.44000000000000006</c:v>
                </c:pt>
                <c:pt idx="30">
                  <c:v>0.28000000000000008</c:v>
                </c:pt>
                <c:pt idx="31">
                  <c:v>0.32000000000000012</c:v>
                </c:pt>
                <c:pt idx="32">
                  <c:v>0.44000000000000011</c:v>
                </c:pt>
                <c:pt idx="33">
                  <c:v>0.48000000000000009</c:v>
                </c:pt>
                <c:pt idx="34">
                  <c:v>0.22000000000000003</c:v>
                </c:pt>
                <c:pt idx="35">
                  <c:v>0.27999999999999992</c:v>
                </c:pt>
                <c:pt idx="36">
                  <c:v>0.2599999999999999</c:v>
                </c:pt>
                <c:pt idx="37">
                  <c:v>5.9999999999999963E-2</c:v>
                </c:pt>
                <c:pt idx="38">
                  <c:v>0.24</c:v>
                </c:pt>
                <c:pt idx="39">
                  <c:v>0.36</c:v>
                </c:pt>
                <c:pt idx="40">
                  <c:v>0.57999999999999996</c:v>
                </c:pt>
                <c:pt idx="41">
                  <c:v>0.8</c:v>
                </c:pt>
                <c:pt idx="42">
                  <c:v>1.1000000000000001</c:v>
                </c:pt>
                <c:pt idx="43">
                  <c:v>1.3199999999999998</c:v>
                </c:pt>
                <c:pt idx="44">
                  <c:v>1.46</c:v>
                </c:pt>
                <c:pt idx="45">
                  <c:v>1.5000000000000002</c:v>
                </c:pt>
                <c:pt idx="46">
                  <c:v>1.6</c:v>
                </c:pt>
                <c:pt idx="47">
                  <c:v>1.3599999999999999</c:v>
                </c:pt>
                <c:pt idx="48">
                  <c:v>1.5199999999999998</c:v>
                </c:pt>
                <c:pt idx="49">
                  <c:v>1.4</c:v>
                </c:pt>
                <c:pt idx="50">
                  <c:v>1.54</c:v>
                </c:pt>
                <c:pt idx="51">
                  <c:v>1.58</c:v>
                </c:pt>
                <c:pt idx="52">
                  <c:v>1.8199999999999998</c:v>
                </c:pt>
                <c:pt idx="53">
                  <c:v>1.36</c:v>
                </c:pt>
                <c:pt idx="54">
                  <c:v>1.5000000000000004</c:v>
                </c:pt>
                <c:pt idx="55">
                  <c:v>1.3800000000000001</c:v>
                </c:pt>
                <c:pt idx="56">
                  <c:v>1.3599999999999999</c:v>
                </c:pt>
                <c:pt idx="57">
                  <c:v>1.5599999999999998</c:v>
                </c:pt>
                <c:pt idx="58">
                  <c:v>1.7799999999999998</c:v>
                </c:pt>
                <c:pt idx="59">
                  <c:v>1.4999999999999998</c:v>
                </c:pt>
                <c:pt idx="60">
                  <c:v>1.2599999999999998</c:v>
                </c:pt>
                <c:pt idx="61">
                  <c:v>0.99999999999999967</c:v>
                </c:pt>
                <c:pt idx="62">
                  <c:v>0.31999999999999984</c:v>
                </c:pt>
                <c:pt idx="63">
                  <c:v>0.15999999999999998</c:v>
                </c:pt>
                <c:pt idx="64">
                  <c:v>0.15999999999999998</c:v>
                </c:pt>
                <c:pt idx="65">
                  <c:v>0.27999999999999997</c:v>
                </c:pt>
                <c:pt idx="66">
                  <c:v>0.4</c:v>
                </c:pt>
                <c:pt idx="67">
                  <c:v>0.61999999999999988</c:v>
                </c:pt>
                <c:pt idx="68">
                  <c:v>0.53999999999999981</c:v>
                </c:pt>
                <c:pt idx="69">
                  <c:v>0.7599999999999999</c:v>
                </c:pt>
                <c:pt idx="70">
                  <c:v>0.67999999999999983</c:v>
                </c:pt>
                <c:pt idx="71">
                  <c:v>1.0999999999999999</c:v>
                </c:pt>
                <c:pt idx="72">
                  <c:v>1.2799999999999998</c:v>
                </c:pt>
                <c:pt idx="73">
                  <c:v>1.22</c:v>
                </c:pt>
                <c:pt idx="74">
                  <c:v>1.44</c:v>
                </c:pt>
                <c:pt idx="75">
                  <c:v>1.4400000000000002</c:v>
                </c:pt>
                <c:pt idx="76">
                  <c:v>1.1400000000000001</c:v>
                </c:pt>
                <c:pt idx="77">
                  <c:v>1.32</c:v>
                </c:pt>
                <c:pt idx="78">
                  <c:v>1.2200000000000002</c:v>
                </c:pt>
                <c:pt idx="79">
                  <c:v>0.94000000000000006</c:v>
                </c:pt>
                <c:pt idx="80">
                  <c:v>1.38</c:v>
                </c:pt>
                <c:pt idx="81">
                  <c:v>1.52</c:v>
                </c:pt>
                <c:pt idx="82">
                  <c:v>1.3599999999999999</c:v>
                </c:pt>
                <c:pt idx="83">
                  <c:v>1.72</c:v>
                </c:pt>
                <c:pt idx="84">
                  <c:v>1.8800000000000001</c:v>
                </c:pt>
                <c:pt idx="85">
                  <c:v>1.8800000000000001</c:v>
                </c:pt>
                <c:pt idx="86">
                  <c:v>2.16</c:v>
                </c:pt>
                <c:pt idx="87">
                  <c:v>2.3199999999999998</c:v>
                </c:pt>
                <c:pt idx="88">
                  <c:v>2.5</c:v>
                </c:pt>
                <c:pt idx="89">
                  <c:v>2.46</c:v>
                </c:pt>
                <c:pt idx="90">
                  <c:v>2.2200000000000002</c:v>
                </c:pt>
                <c:pt idx="91">
                  <c:v>1.8399999999999999</c:v>
                </c:pt>
                <c:pt idx="92">
                  <c:v>1.8399999999999999</c:v>
                </c:pt>
                <c:pt idx="93">
                  <c:v>1.6599999999999997</c:v>
                </c:pt>
                <c:pt idx="94">
                  <c:v>1.6199999999999999</c:v>
                </c:pt>
                <c:pt idx="95">
                  <c:v>1.3800000000000001</c:v>
                </c:pt>
                <c:pt idx="96">
                  <c:v>1.5000000000000002</c:v>
                </c:pt>
                <c:pt idx="97">
                  <c:v>1.5</c:v>
                </c:pt>
                <c:pt idx="98">
                  <c:v>1.54</c:v>
                </c:pt>
                <c:pt idx="99">
                  <c:v>1.48</c:v>
                </c:pt>
                <c:pt idx="100">
                  <c:v>1.3599999999999999</c:v>
                </c:pt>
                <c:pt idx="101">
                  <c:v>1.1399999999999999</c:v>
                </c:pt>
                <c:pt idx="102">
                  <c:v>0.85999999999999976</c:v>
                </c:pt>
                <c:pt idx="103">
                  <c:v>0.48</c:v>
                </c:pt>
                <c:pt idx="104">
                  <c:v>0.39999999999999991</c:v>
                </c:pt>
                <c:pt idx="105">
                  <c:v>0.62</c:v>
                </c:pt>
                <c:pt idx="106">
                  <c:v>0.64</c:v>
                </c:pt>
                <c:pt idx="107">
                  <c:v>0.70000000000000018</c:v>
                </c:pt>
                <c:pt idx="108">
                  <c:v>0.64000000000000024</c:v>
                </c:pt>
                <c:pt idx="109">
                  <c:v>0.74000000000000021</c:v>
                </c:pt>
                <c:pt idx="110">
                  <c:v>0.50000000000000022</c:v>
                </c:pt>
                <c:pt idx="111">
                  <c:v>-0.21999999999999983</c:v>
                </c:pt>
                <c:pt idx="112">
                  <c:v>-0.1999999999999999</c:v>
                </c:pt>
                <c:pt idx="113">
                  <c:v>-0.19999999999999996</c:v>
                </c:pt>
                <c:pt idx="114">
                  <c:v>-0.83999999999999986</c:v>
                </c:pt>
                <c:pt idx="115">
                  <c:v>-1.6199999999999997</c:v>
                </c:pt>
                <c:pt idx="116">
                  <c:v>-1.6599999999999997</c:v>
                </c:pt>
                <c:pt idx="117">
                  <c:v>-1.8599999999999999</c:v>
                </c:pt>
                <c:pt idx="118">
                  <c:v>-1.7799999999999998</c:v>
                </c:pt>
                <c:pt idx="119">
                  <c:v>-1.0999999999999996</c:v>
                </c:pt>
                <c:pt idx="120">
                  <c:v>-7.9999999999999807E-2</c:v>
                </c:pt>
                <c:pt idx="121">
                  <c:v>0.66000000000000036</c:v>
                </c:pt>
                <c:pt idx="122">
                  <c:v>0.76000000000000034</c:v>
                </c:pt>
                <c:pt idx="123">
                  <c:v>0.90000000000000013</c:v>
                </c:pt>
                <c:pt idx="124">
                  <c:v>0.72000000000000008</c:v>
                </c:pt>
                <c:pt idx="125">
                  <c:v>0.4200000000000001</c:v>
                </c:pt>
                <c:pt idx="126">
                  <c:v>0.25999999999999995</c:v>
                </c:pt>
                <c:pt idx="127">
                  <c:v>0.7</c:v>
                </c:pt>
                <c:pt idx="128">
                  <c:v>0.82000000000000006</c:v>
                </c:pt>
                <c:pt idx="129">
                  <c:v>0.84000000000000019</c:v>
                </c:pt>
                <c:pt idx="130">
                  <c:v>1.2200000000000002</c:v>
                </c:pt>
                <c:pt idx="131">
                  <c:v>1.64</c:v>
                </c:pt>
                <c:pt idx="132">
                  <c:v>1.6199999999999999</c:v>
                </c:pt>
                <c:pt idx="133">
                  <c:v>1.5799999999999996</c:v>
                </c:pt>
                <c:pt idx="134">
                  <c:v>1.6199999999999997</c:v>
                </c:pt>
                <c:pt idx="135">
                  <c:v>1.3599999999999999</c:v>
                </c:pt>
                <c:pt idx="136">
                  <c:v>1.1799999999999997</c:v>
                </c:pt>
                <c:pt idx="137">
                  <c:v>0.87999999999999967</c:v>
                </c:pt>
                <c:pt idx="138">
                  <c:v>0.83999999999999986</c:v>
                </c:pt>
                <c:pt idx="139">
                  <c:v>0.91999999999999993</c:v>
                </c:pt>
                <c:pt idx="140">
                  <c:v>1.04</c:v>
                </c:pt>
                <c:pt idx="141">
                  <c:v>0.84000000000000008</c:v>
                </c:pt>
                <c:pt idx="142">
                  <c:v>0.64</c:v>
                </c:pt>
                <c:pt idx="143">
                  <c:v>0.48</c:v>
                </c:pt>
                <c:pt idx="144">
                  <c:v>0.58000000000000007</c:v>
                </c:pt>
                <c:pt idx="145">
                  <c:v>0.48</c:v>
                </c:pt>
                <c:pt idx="146">
                  <c:v>0.7</c:v>
                </c:pt>
                <c:pt idx="147">
                  <c:v>0.72</c:v>
                </c:pt>
                <c:pt idx="148">
                  <c:v>0.83999999999999986</c:v>
                </c:pt>
                <c:pt idx="149">
                  <c:v>0.73999999999999988</c:v>
                </c:pt>
                <c:pt idx="150">
                  <c:v>0.83999999999999986</c:v>
                </c:pt>
                <c:pt idx="151">
                  <c:v>0.61999999999999988</c:v>
                </c:pt>
                <c:pt idx="152">
                  <c:v>1</c:v>
                </c:pt>
                <c:pt idx="153">
                  <c:v>0.85999999999999976</c:v>
                </c:pt>
                <c:pt idx="154">
                  <c:v>0.7</c:v>
                </c:pt>
                <c:pt idx="155">
                  <c:v>0.67999999999999983</c:v>
                </c:pt>
                <c:pt idx="156">
                  <c:v>0.9</c:v>
                </c:pt>
                <c:pt idx="157">
                  <c:v>0.57999999999999996</c:v>
                </c:pt>
                <c:pt idx="158">
                  <c:v>0.57999999999999985</c:v>
                </c:pt>
                <c:pt idx="159">
                  <c:v>0.42000000000000004</c:v>
                </c:pt>
                <c:pt idx="160">
                  <c:v>0.28000000000000014</c:v>
                </c:pt>
                <c:pt idx="161">
                  <c:v>0.3000000000000001</c:v>
                </c:pt>
                <c:pt idx="162">
                  <c:v>0.38000000000000006</c:v>
                </c:pt>
                <c:pt idx="163">
                  <c:v>0.58000000000000018</c:v>
                </c:pt>
                <c:pt idx="164">
                  <c:v>0.70000000000000007</c:v>
                </c:pt>
                <c:pt idx="165">
                  <c:v>0.96000000000000019</c:v>
                </c:pt>
                <c:pt idx="166">
                  <c:v>1.1200000000000001</c:v>
                </c:pt>
                <c:pt idx="167">
                  <c:v>1.06</c:v>
                </c:pt>
                <c:pt idx="168">
                  <c:v>0.52</c:v>
                </c:pt>
                <c:pt idx="169">
                  <c:v>0.55999999999999994</c:v>
                </c:pt>
                <c:pt idx="170">
                  <c:v>-0.19999999999999987</c:v>
                </c:pt>
                <c:pt idx="171">
                  <c:v>-1.46</c:v>
                </c:pt>
                <c:pt idx="172">
                  <c:v>-1.7399999999999998</c:v>
                </c:pt>
                <c:pt idx="173">
                  <c:v>-0.96</c:v>
                </c:pt>
                <c:pt idx="174">
                  <c:v>-0.72</c:v>
                </c:pt>
                <c:pt idx="175">
                  <c:v>0.1800000000000001</c:v>
                </c:pt>
                <c:pt idx="176">
                  <c:v>1.1199999999999999</c:v>
                </c:pt>
                <c:pt idx="177">
                  <c:v>1.3199999999999998</c:v>
                </c:pt>
                <c:pt idx="178">
                  <c:v>1.0599999999999998</c:v>
                </c:pt>
                <c:pt idx="179">
                  <c:v>0.96000000000000019</c:v>
                </c:pt>
                <c:pt idx="180">
                  <c:v>1.3599999999999999</c:v>
                </c:pt>
                <c:pt idx="181">
                  <c:v>2.1</c:v>
                </c:pt>
                <c:pt idx="182">
                  <c:v>4.0400000000000009</c:v>
                </c:pt>
                <c:pt idx="183">
                  <c:v>6.6400000000000006</c:v>
                </c:pt>
                <c:pt idx="184">
                  <c:v>9.98</c:v>
                </c:pt>
                <c:pt idx="185">
                  <c:v>12.379999999999999</c:v>
                </c:pt>
                <c:pt idx="186">
                  <c:v>14.239999999999998</c:v>
                </c:pt>
                <c:pt idx="187">
                  <c:v>14.1</c:v>
                </c:pt>
                <c:pt idx="188">
                  <c:v>11.84</c:v>
                </c:pt>
                <c:pt idx="189">
                  <c:v>6.6199999999999992</c:v>
                </c:pt>
                <c:pt idx="190">
                  <c:v>2.5399999999999996</c:v>
                </c:pt>
                <c:pt idx="191">
                  <c:v>4.0000000000000216E-2</c:v>
                </c:pt>
                <c:pt idx="192">
                  <c:v>-1.5199999999999991</c:v>
                </c:pt>
                <c:pt idx="193">
                  <c:v>-1.92</c:v>
                </c:pt>
                <c:pt idx="194">
                  <c:v>-0.30000000000000038</c:v>
                </c:pt>
                <c:pt idx="195">
                  <c:v>0.61999999999999955</c:v>
                </c:pt>
                <c:pt idx="196">
                  <c:v>1.1599999999999993</c:v>
                </c:pt>
                <c:pt idx="197">
                  <c:v>1.1199999999999994</c:v>
                </c:pt>
                <c:pt idx="198">
                  <c:v>1.1999999999999995</c:v>
                </c:pt>
                <c:pt idx="199">
                  <c:v>1.56</c:v>
                </c:pt>
                <c:pt idx="200">
                  <c:v>1.72</c:v>
                </c:pt>
                <c:pt idx="201">
                  <c:v>1.0799999999999998</c:v>
                </c:pt>
                <c:pt idx="202">
                  <c:v>0.6</c:v>
                </c:pt>
                <c:pt idx="203">
                  <c:v>0.52000000000000013</c:v>
                </c:pt>
                <c:pt idx="204">
                  <c:v>0.48000000000000009</c:v>
                </c:pt>
                <c:pt idx="205">
                  <c:v>0.8600000000000001</c:v>
                </c:pt>
                <c:pt idx="206">
                  <c:v>0.97999999999999987</c:v>
                </c:pt>
                <c:pt idx="207">
                  <c:v>1.5399999999999998</c:v>
                </c:pt>
                <c:pt idx="208">
                  <c:v>1.64</c:v>
                </c:pt>
                <c:pt idx="209">
                  <c:v>1.6199999999999997</c:v>
                </c:pt>
                <c:pt idx="210">
                  <c:v>1.1399999999999997</c:v>
                </c:pt>
                <c:pt idx="211">
                  <c:v>0.83999999999999986</c:v>
                </c:pt>
                <c:pt idx="212">
                  <c:v>0.87999999999999989</c:v>
                </c:pt>
                <c:pt idx="213">
                  <c:v>0.65999999999999992</c:v>
                </c:pt>
                <c:pt idx="214">
                  <c:v>0.57999999999999996</c:v>
                </c:pt>
                <c:pt idx="215">
                  <c:v>0.52</c:v>
                </c:pt>
                <c:pt idx="216">
                  <c:v>0.64</c:v>
                </c:pt>
                <c:pt idx="217">
                  <c:v>-1.9999999999999973E-2</c:v>
                </c:pt>
                <c:pt idx="218">
                  <c:v>3.9999999999999994E-2</c:v>
                </c:pt>
                <c:pt idx="219">
                  <c:v>-0.40000000000000019</c:v>
                </c:pt>
                <c:pt idx="220">
                  <c:v>-0.10000000000000017</c:v>
                </c:pt>
                <c:pt idx="221">
                  <c:v>0.11999999999999984</c:v>
                </c:pt>
                <c:pt idx="222">
                  <c:v>0.61999999999999977</c:v>
                </c:pt>
                <c:pt idx="223">
                  <c:v>0.85999999999999976</c:v>
                </c:pt>
                <c:pt idx="224">
                  <c:v>1.1799999999999997</c:v>
                </c:pt>
                <c:pt idx="225">
                  <c:v>1.1599999999999997</c:v>
                </c:pt>
                <c:pt idx="226">
                  <c:v>0.59999999999999976</c:v>
                </c:pt>
                <c:pt idx="227">
                  <c:v>0.49999999999999983</c:v>
                </c:pt>
                <c:pt idx="228">
                  <c:v>0.21999999999999983</c:v>
                </c:pt>
                <c:pt idx="229">
                  <c:v>0.49999999999999989</c:v>
                </c:pt>
                <c:pt idx="230">
                  <c:v>0.12000000000000002</c:v>
                </c:pt>
                <c:pt idx="231">
                  <c:v>0.4</c:v>
                </c:pt>
                <c:pt idx="232">
                  <c:v>0.42000000000000004</c:v>
                </c:pt>
                <c:pt idx="233">
                  <c:v>0.65999999999999992</c:v>
                </c:pt>
                <c:pt idx="234">
                  <c:v>0.65999999999999992</c:v>
                </c:pt>
                <c:pt idx="235">
                  <c:v>0.67999999999999994</c:v>
                </c:pt>
                <c:pt idx="236">
                  <c:v>0.91999999999999993</c:v>
                </c:pt>
                <c:pt idx="237">
                  <c:v>0.88000000000000012</c:v>
                </c:pt>
                <c:pt idx="238">
                  <c:v>0.54000000000000015</c:v>
                </c:pt>
                <c:pt idx="239">
                  <c:v>0.32000000000000017</c:v>
                </c:pt>
                <c:pt idx="240">
                  <c:v>0.8600000000000001</c:v>
                </c:pt>
                <c:pt idx="241">
                  <c:v>0.72000000000000008</c:v>
                </c:pt>
                <c:pt idx="242">
                  <c:v>1.06</c:v>
                </c:pt>
                <c:pt idx="243">
                  <c:v>1.3399999999999999</c:v>
                </c:pt>
                <c:pt idx="244">
                  <c:v>1.3199999999999998</c:v>
                </c:pt>
                <c:pt idx="245">
                  <c:v>0.82000000000000006</c:v>
                </c:pt>
                <c:pt idx="246">
                  <c:v>0.88000000000000012</c:v>
                </c:pt>
                <c:pt idx="247">
                  <c:v>0.48000000000000015</c:v>
                </c:pt>
                <c:pt idx="248">
                  <c:v>0.34</c:v>
                </c:pt>
                <c:pt idx="249">
                  <c:v>0.91999999999999993</c:v>
                </c:pt>
                <c:pt idx="250">
                  <c:v>1.22</c:v>
                </c:pt>
                <c:pt idx="251">
                  <c:v>1.3199999999999998</c:v>
                </c:pt>
                <c:pt idx="252">
                  <c:v>1.7199999999999995</c:v>
                </c:pt>
                <c:pt idx="253">
                  <c:v>1.52</c:v>
                </c:pt>
                <c:pt idx="254">
                  <c:v>1.0399999999999998</c:v>
                </c:pt>
                <c:pt idx="255">
                  <c:v>1.0799999999999998</c:v>
                </c:pt>
                <c:pt idx="256">
                  <c:v>0.67999999999999994</c:v>
                </c:pt>
                <c:pt idx="257">
                  <c:v>0.5</c:v>
                </c:pt>
                <c:pt idx="258">
                  <c:v>0.99999999999999978</c:v>
                </c:pt>
                <c:pt idx="259">
                  <c:v>0.91999999999999993</c:v>
                </c:pt>
                <c:pt idx="260">
                  <c:v>0.84000000000000008</c:v>
                </c:pt>
                <c:pt idx="261">
                  <c:v>0.92000000000000015</c:v>
                </c:pt>
                <c:pt idx="262">
                  <c:v>0.91999999999999993</c:v>
                </c:pt>
                <c:pt idx="263">
                  <c:v>0.4200000000000001</c:v>
                </c:pt>
                <c:pt idx="264">
                  <c:v>0.58000000000000007</c:v>
                </c:pt>
                <c:pt idx="265">
                  <c:v>0.54</c:v>
                </c:pt>
                <c:pt idx="266">
                  <c:v>0.94000000000000006</c:v>
                </c:pt>
                <c:pt idx="267">
                  <c:v>1.3000000000000003</c:v>
                </c:pt>
                <c:pt idx="268">
                  <c:v>1.32</c:v>
                </c:pt>
                <c:pt idx="269">
                  <c:v>0.90000000000000013</c:v>
                </c:pt>
                <c:pt idx="270">
                  <c:v>1.1400000000000001</c:v>
                </c:pt>
                <c:pt idx="271">
                  <c:v>0.96</c:v>
                </c:pt>
                <c:pt idx="272">
                  <c:v>0.55999999999999994</c:v>
                </c:pt>
                <c:pt idx="273">
                  <c:v>0.79999999999999982</c:v>
                </c:pt>
                <c:pt idx="274">
                  <c:v>1.1399999999999997</c:v>
                </c:pt>
                <c:pt idx="275">
                  <c:v>0.79999999999999971</c:v>
                </c:pt>
                <c:pt idx="276">
                  <c:v>0.65999999999999981</c:v>
                </c:pt>
                <c:pt idx="277">
                  <c:v>0.55999999999999983</c:v>
                </c:pt>
                <c:pt idx="278">
                  <c:v>-0.44000000000000006</c:v>
                </c:pt>
                <c:pt idx="279">
                  <c:v>-1.6600000000000001</c:v>
                </c:pt>
                <c:pt idx="280">
                  <c:v>-1.6200000000000003</c:v>
                </c:pt>
                <c:pt idx="281">
                  <c:v>-1.4400000000000004</c:v>
                </c:pt>
                <c:pt idx="282">
                  <c:v>-1.1200000000000006</c:v>
                </c:pt>
                <c:pt idx="283">
                  <c:v>0.25999999999999962</c:v>
                </c:pt>
                <c:pt idx="284">
                  <c:v>1.3799999999999997</c:v>
                </c:pt>
                <c:pt idx="285">
                  <c:v>1.5999999999999996</c:v>
                </c:pt>
                <c:pt idx="286">
                  <c:v>1.4399999999999997</c:v>
                </c:pt>
                <c:pt idx="287">
                  <c:v>1.3599999999999999</c:v>
                </c:pt>
                <c:pt idx="288">
                  <c:v>0.95999999999999974</c:v>
                </c:pt>
                <c:pt idx="289">
                  <c:v>1.3800000000000001</c:v>
                </c:pt>
                <c:pt idx="290">
                  <c:v>1.2600000000000002</c:v>
                </c:pt>
                <c:pt idx="291">
                  <c:v>1.0000000000000004</c:v>
                </c:pt>
                <c:pt idx="292">
                  <c:v>0.7000000000000004</c:v>
                </c:pt>
                <c:pt idx="293">
                  <c:v>0.68000000000000027</c:v>
                </c:pt>
                <c:pt idx="294">
                  <c:v>0.34000000000000019</c:v>
                </c:pt>
                <c:pt idx="295">
                  <c:v>0.38000000000000006</c:v>
                </c:pt>
                <c:pt idx="296">
                  <c:v>0.62000000000000011</c:v>
                </c:pt>
                <c:pt idx="297">
                  <c:v>0.84000000000000008</c:v>
                </c:pt>
                <c:pt idx="298">
                  <c:v>0.84000000000000008</c:v>
                </c:pt>
                <c:pt idx="299">
                  <c:v>0.57999999999999996</c:v>
                </c:pt>
                <c:pt idx="300">
                  <c:v>0.11999999999999993</c:v>
                </c:pt>
                <c:pt idx="301">
                  <c:v>9.9999999999999825E-2</c:v>
                </c:pt>
                <c:pt idx="302">
                  <c:v>-0.16000000000000014</c:v>
                </c:pt>
                <c:pt idx="303">
                  <c:v>5.999999999999979E-2</c:v>
                </c:pt>
                <c:pt idx="304">
                  <c:v>0.57999999999999985</c:v>
                </c:pt>
                <c:pt idx="305">
                  <c:v>1.1000000000000001</c:v>
                </c:pt>
                <c:pt idx="306">
                  <c:v>1.28</c:v>
                </c:pt>
                <c:pt idx="307">
                  <c:v>1.78</c:v>
                </c:pt>
                <c:pt idx="308">
                  <c:v>1.9</c:v>
                </c:pt>
                <c:pt idx="309">
                  <c:v>1.6</c:v>
                </c:pt>
                <c:pt idx="310">
                  <c:v>1.34</c:v>
                </c:pt>
                <c:pt idx="311">
                  <c:v>1.34</c:v>
                </c:pt>
                <c:pt idx="312">
                  <c:v>1.1000000000000001</c:v>
                </c:pt>
                <c:pt idx="313">
                  <c:v>1.02</c:v>
                </c:pt>
                <c:pt idx="314">
                  <c:v>1.4600000000000002</c:v>
                </c:pt>
                <c:pt idx="315">
                  <c:v>1.6600000000000001</c:v>
                </c:pt>
                <c:pt idx="316">
                  <c:v>1.8</c:v>
                </c:pt>
                <c:pt idx="317">
                  <c:v>1.6400000000000001</c:v>
                </c:pt>
                <c:pt idx="318">
                  <c:v>1.7</c:v>
                </c:pt>
                <c:pt idx="319">
                  <c:v>1.48</c:v>
                </c:pt>
                <c:pt idx="320">
                  <c:v>1.64</c:v>
                </c:pt>
                <c:pt idx="321">
                  <c:v>1.5799999999999998</c:v>
                </c:pt>
                <c:pt idx="322">
                  <c:v>2.48</c:v>
                </c:pt>
                <c:pt idx="323">
                  <c:v>3.2</c:v>
                </c:pt>
                <c:pt idx="324">
                  <c:v>4.26</c:v>
                </c:pt>
                <c:pt idx="325">
                  <c:v>5.0600000000000005</c:v>
                </c:pt>
                <c:pt idx="326">
                  <c:v>6.4</c:v>
                </c:pt>
                <c:pt idx="327">
                  <c:v>6.68</c:v>
                </c:pt>
                <c:pt idx="328">
                  <c:v>6.6800000000000015</c:v>
                </c:pt>
                <c:pt idx="329">
                  <c:v>6.0000000000000009</c:v>
                </c:pt>
                <c:pt idx="330">
                  <c:v>5.4599999999999991</c:v>
                </c:pt>
                <c:pt idx="331">
                  <c:v>4.3600000000000003</c:v>
                </c:pt>
                <c:pt idx="332">
                  <c:v>3.7599999999999993</c:v>
                </c:pt>
                <c:pt idx="333">
                  <c:v>3.02</c:v>
                </c:pt>
                <c:pt idx="334">
                  <c:v>2.7199999999999998</c:v>
                </c:pt>
                <c:pt idx="335">
                  <c:v>2.7600000000000002</c:v>
                </c:pt>
                <c:pt idx="336">
                  <c:v>2.62</c:v>
                </c:pt>
                <c:pt idx="337">
                  <c:v>2.16</c:v>
                </c:pt>
                <c:pt idx="338">
                  <c:v>2.6</c:v>
                </c:pt>
                <c:pt idx="339">
                  <c:v>2.3400000000000003</c:v>
                </c:pt>
                <c:pt idx="340">
                  <c:v>1.9000000000000004</c:v>
                </c:pt>
                <c:pt idx="341">
                  <c:v>1.4200000000000004</c:v>
                </c:pt>
                <c:pt idx="342">
                  <c:v>1.1800000000000006</c:v>
                </c:pt>
                <c:pt idx="343">
                  <c:v>0.48000000000000059</c:v>
                </c:pt>
                <c:pt idx="344">
                  <c:v>6.0000000000000317E-2</c:v>
                </c:pt>
                <c:pt idx="345">
                  <c:v>-0.59999999999999987</c:v>
                </c:pt>
                <c:pt idx="346">
                  <c:v>-5.9999999999999963E-2</c:v>
                </c:pt>
                <c:pt idx="347">
                  <c:v>0.8</c:v>
                </c:pt>
                <c:pt idx="348">
                  <c:v>1.34</c:v>
                </c:pt>
                <c:pt idx="349">
                  <c:v>1.9400000000000002</c:v>
                </c:pt>
                <c:pt idx="350">
                  <c:v>3.18</c:v>
                </c:pt>
                <c:pt idx="351">
                  <c:v>3.54</c:v>
                </c:pt>
                <c:pt idx="352">
                  <c:v>3.8600000000000003</c:v>
                </c:pt>
                <c:pt idx="353">
                  <c:v>4.28</c:v>
                </c:pt>
                <c:pt idx="354">
                  <c:v>5.4799999999999995</c:v>
                </c:pt>
                <c:pt idx="355">
                  <c:v>6.08</c:v>
                </c:pt>
                <c:pt idx="356">
                  <c:v>6.7</c:v>
                </c:pt>
                <c:pt idx="357">
                  <c:v>7.06</c:v>
                </c:pt>
                <c:pt idx="358">
                  <c:v>7.5</c:v>
                </c:pt>
                <c:pt idx="359">
                  <c:v>7.8800000000000008</c:v>
                </c:pt>
                <c:pt idx="360">
                  <c:v>8.02</c:v>
                </c:pt>
                <c:pt idx="361">
                  <c:v>7.7</c:v>
                </c:pt>
                <c:pt idx="362">
                  <c:v>7.4</c:v>
                </c:pt>
                <c:pt idx="363">
                  <c:v>6.74</c:v>
                </c:pt>
                <c:pt idx="364">
                  <c:v>6</c:v>
                </c:pt>
                <c:pt idx="365">
                  <c:v>4.92</c:v>
                </c:pt>
                <c:pt idx="366">
                  <c:v>4.3400000000000007</c:v>
                </c:pt>
                <c:pt idx="367">
                  <c:v>3.8599999999999994</c:v>
                </c:pt>
                <c:pt idx="368">
                  <c:v>3.1999999999999997</c:v>
                </c:pt>
                <c:pt idx="369">
                  <c:v>1.7799999999999998</c:v>
                </c:pt>
                <c:pt idx="370">
                  <c:v>0.81999999999999973</c:v>
                </c:pt>
                <c:pt idx="371">
                  <c:v>5.999999999999979E-2</c:v>
                </c:pt>
                <c:pt idx="372">
                  <c:v>-0.98000000000000009</c:v>
                </c:pt>
                <c:pt idx="373">
                  <c:v>-0.88000000000000012</c:v>
                </c:pt>
                <c:pt idx="374">
                  <c:v>0.26000000000000023</c:v>
                </c:pt>
                <c:pt idx="375">
                  <c:v>2.02</c:v>
                </c:pt>
                <c:pt idx="376">
                  <c:v>3.38</c:v>
                </c:pt>
                <c:pt idx="377">
                  <c:v>4.3199999999999994</c:v>
                </c:pt>
                <c:pt idx="378">
                  <c:v>4.12</c:v>
                </c:pt>
                <c:pt idx="379">
                  <c:v>3.8</c:v>
                </c:pt>
                <c:pt idx="380">
                  <c:v>2.7800000000000002</c:v>
                </c:pt>
                <c:pt idx="381">
                  <c:v>1.7600000000000002</c:v>
                </c:pt>
                <c:pt idx="382">
                  <c:v>1.6</c:v>
                </c:pt>
                <c:pt idx="383">
                  <c:v>1.6799999999999997</c:v>
                </c:pt>
                <c:pt idx="384">
                  <c:v>1.1999999999999997</c:v>
                </c:pt>
                <c:pt idx="385">
                  <c:v>1.0599999999999998</c:v>
                </c:pt>
                <c:pt idx="386">
                  <c:v>0.93999999999999972</c:v>
                </c:pt>
                <c:pt idx="387">
                  <c:v>0.96</c:v>
                </c:pt>
                <c:pt idx="388">
                  <c:v>0.97999999999999987</c:v>
                </c:pt>
                <c:pt idx="389">
                  <c:v>1.06</c:v>
                </c:pt>
                <c:pt idx="390">
                  <c:v>0.96</c:v>
                </c:pt>
                <c:pt idx="391">
                  <c:v>0.9</c:v>
                </c:pt>
                <c:pt idx="392">
                  <c:v>0.33999999999999986</c:v>
                </c:pt>
                <c:pt idx="393">
                  <c:v>0.53999999999999992</c:v>
                </c:pt>
                <c:pt idx="394">
                  <c:v>0.7</c:v>
                </c:pt>
                <c:pt idx="395">
                  <c:v>0.7</c:v>
                </c:pt>
                <c:pt idx="396">
                  <c:v>0.9</c:v>
                </c:pt>
                <c:pt idx="397">
                  <c:v>1.1199999999999997</c:v>
                </c:pt>
                <c:pt idx="398">
                  <c:v>0.79999999999999982</c:v>
                </c:pt>
                <c:pt idx="399">
                  <c:v>0.91999999999999993</c:v>
                </c:pt>
                <c:pt idx="400">
                  <c:v>0.97999999999999987</c:v>
                </c:pt>
                <c:pt idx="401">
                  <c:v>0.76</c:v>
                </c:pt>
                <c:pt idx="402">
                  <c:v>0.91999999999999993</c:v>
                </c:pt>
                <c:pt idx="403">
                  <c:v>0.91999999999999993</c:v>
                </c:pt>
                <c:pt idx="404">
                  <c:v>0.53999999999999992</c:v>
                </c:pt>
                <c:pt idx="405">
                  <c:v>0.79999999999999993</c:v>
                </c:pt>
                <c:pt idx="406">
                  <c:v>0.93999999999999984</c:v>
                </c:pt>
                <c:pt idx="407">
                  <c:v>0.88000000000000012</c:v>
                </c:pt>
                <c:pt idx="408">
                  <c:v>0.76000000000000012</c:v>
                </c:pt>
                <c:pt idx="409">
                  <c:v>0.64</c:v>
                </c:pt>
                <c:pt idx="410">
                  <c:v>0.30000000000000016</c:v>
                </c:pt>
                <c:pt idx="411">
                  <c:v>0.22000000000000011</c:v>
                </c:pt>
                <c:pt idx="412">
                  <c:v>0.15999999999999998</c:v>
                </c:pt>
                <c:pt idx="413">
                  <c:v>0.53999999999999981</c:v>
                </c:pt>
                <c:pt idx="414">
                  <c:v>0.9</c:v>
                </c:pt>
                <c:pt idx="415">
                  <c:v>1.1599999999999999</c:v>
                </c:pt>
                <c:pt idx="416">
                  <c:v>1.18</c:v>
                </c:pt>
                <c:pt idx="417">
                  <c:v>1.3599999999999999</c:v>
                </c:pt>
                <c:pt idx="418">
                  <c:v>0.97999999999999987</c:v>
                </c:pt>
                <c:pt idx="419">
                  <c:v>1</c:v>
                </c:pt>
                <c:pt idx="420">
                  <c:v>1.1599999999999999</c:v>
                </c:pt>
                <c:pt idx="421">
                  <c:v>1.7399999999999998</c:v>
                </c:pt>
                <c:pt idx="422">
                  <c:v>1.6</c:v>
                </c:pt>
                <c:pt idx="423">
                  <c:v>1.86</c:v>
                </c:pt>
                <c:pt idx="424">
                  <c:v>1.72</c:v>
                </c:pt>
                <c:pt idx="425">
                  <c:v>1.3599999999999999</c:v>
                </c:pt>
                <c:pt idx="426">
                  <c:v>0.97999999999999987</c:v>
                </c:pt>
                <c:pt idx="427">
                  <c:v>1.1399999999999999</c:v>
                </c:pt>
                <c:pt idx="428">
                  <c:v>1.1199999999999999</c:v>
                </c:pt>
                <c:pt idx="429">
                  <c:v>1.2799999999999998</c:v>
                </c:pt>
                <c:pt idx="430">
                  <c:v>1.72</c:v>
                </c:pt>
                <c:pt idx="431">
                  <c:v>1.8199999999999998</c:v>
                </c:pt>
                <c:pt idx="432">
                  <c:v>1.52</c:v>
                </c:pt>
                <c:pt idx="433">
                  <c:v>1.46</c:v>
                </c:pt>
                <c:pt idx="434">
                  <c:v>1.5400000000000003</c:v>
                </c:pt>
                <c:pt idx="435">
                  <c:v>1.5000000000000002</c:v>
                </c:pt>
                <c:pt idx="436">
                  <c:v>1.0400000000000003</c:v>
                </c:pt>
                <c:pt idx="437">
                  <c:v>1.0400000000000003</c:v>
                </c:pt>
                <c:pt idx="438">
                  <c:v>1.1800000000000002</c:v>
                </c:pt>
                <c:pt idx="439">
                  <c:v>1.1000000000000001</c:v>
                </c:pt>
                <c:pt idx="440">
                  <c:v>1.06</c:v>
                </c:pt>
                <c:pt idx="441">
                  <c:v>1.52</c:v>
                </c:pt>
                <c:pt idx="442">
                  <c:v>1.94</c:v>
                </c:pt>
                <c:pt idx="443">
                  <c:v>1.6799999999999997</c:v>
                </c:pt>
                <c:pt idx="444">
                  <c:v>1.9199999999999995</c:v>
                </c:pt>
                <c:pt idx="445">
                  <c:v>1.64</c:v>
                </c:pt>
                <c:pt idx="446">
                  <c:v>1.6199999999999999</c:v>
                </c:pt>
                <c:pt idx="447">
                  <c:v>1.54</c:v>
                </c:pt>
                <c:pt idx="448">
                  <c:v>1.9600000000000002</c:v>
                </c:pt>
                <c:pt idx="449">
                  <c:v>1.7600000000000002</c:v>
                </c:pt>
                <c:pt idx="450">
                  <c:v>2.06</c:v>
                </c:pt>
                <c:pt idx="451">
                  <c:v>2.3600000000000003</c:v>
                </c:pt>
                <c:pt idx="452">
                  <c:v>2.5</c:v>
                </c:pt>
                <c:pt idx="453">
                  <c:v>2.5999999999999996</c:v>
                </c:pt>
                <c:pt idx="454">
                  <c:v>2.6799999999999997</c:v>
                </c:pt>
                <c:pt idx="455">
                  <c:v>2.56</c:v>
                </c:pt>
                <c:pt idx="456">
                  <c:v>2.46</c:v>
                </c:pt>
                <c:pt idx="457">
                  <c:v>2.1599999999999997</c:v>
                </c:pt>
                <c:pt idx="458">
                  <c:v>2.08</c:v>
                </c:pt>
                <c:pt idx="459">
                  <c:v>1.9400000000000006</c:v>
                </c:pt>
                <c:pt idx="460">
                  <c:v>1.9000000000000004</c:v>
                </c:pt>
                <c:pt idx="461">
                  <c:v>1.5400000000000005</c:v>
                </c:pt>
                <c:pt idx="462">
                  <c:v>1.5400000000000005</c:v>
                </c:pt>
                <c:pt idx="463">
                  <c:v>1.5200000000000002</c:v>
                </c:pt>
                <c:pt idx="464">
                  <c:v>1.4800000000000002</c:v>
                </c:pt>
                <c:pt idx="465">
                  <c:v>1.36</c:v>
                </c:pt>
                <c:pt idx="466">
                  <c:v>1.4</c:v>
                </c:pt>
                <c:pt idx="467">
                  <c:v>1.2599999999999998</c:v>
                </c:pt>
                <c:pt idx="468">
                  <c:v>0.93999999999999972</c:v>
                </c:pt>
                <c:pt idx="469">
                  <c:v>0.81999999999999962</c:v>
                </c:pt>
                <c:pt idx="470">
                  <c:v>0.95999999999999963</c:v>
                </c:pt>
                <c:pt idx="471">
                  <c:v>0.97999999999999954</c:v>
                </c:pt>
                <c:pt idx="472">
                  <c:v>0.99999999999999967</c:v>
                </c:pt>
                <c:pt idx="473">
                  <c:v>0.83999999999999986</c:v>
                </c:pt>
                <c:pt idx="474">
                  <c:v>0.61999999999999988</c:v>
                </c:pt>
                <c:pt idx="475">
                  <c:v>0.15999999999999978</c:v>
                </c:pt>
                <c:pt idx="476">
                  <c:v>5.9999999999999963E-2</c:v>
                </c:pt>
                <c:pt idx="477">
                  <c:v>-0.30000000000000016</c:v>
                </c:pt>
                <c:pt idx="478">
                  <c:v>-4.0000000000000216E-2</c:v>
                </c:pt>
                <c:pt idx="479">
                  <c:v>-2.0000000000000285E-2</c:v>
                </c:pt>
                <c:pt idx="480">
                  <c:v>0.41999999999999976</c:v>
                </c:pt>
                <c:pt idx="481">
                  <c:v>0.4599999999999998</c:v>
                </c:pt>
                <c:pt idx="482">
                  <c:v>0.67999999999999994</c:v>
                </c:pt>
                <c:pt idx="483">
                  <c:v>0.4599999999999998</c:v>
                </c:pt>
                <c:pt idx="484">
                  <c:v>0.53999999999999981</c:v>
                </c:pt>
                <c:pt idx="485">
                  <c:v>0.64</c:v>
                </c:pt>
                <c:pt idx="486">
                  <c:v>0.65999999999999992</c:v>
                </c:pt>
                <c:pt idx="487">
                  <c:v>0.7</c:v>
                </c:pt>
                <c:pt idx="488">
                  <c:v>0.7</c:v>
                </c:pt>
                <c:pt idx="489">
                  <c:v>1.0599999999999998</c:v>
                </c:pt>
                <c:pt idx="490">
                  <c:v>0.79999999999999949</c:v>
                </c:pt>
                <c:pt idx="491">
                  <c:v>0.89999999999999925</c:v>
                </c:pt>
                <c:pt idx="492">
                  <c:v>0.99999999999999933</c:v>
                </c:pt>
                <c:pt idx="493">
                  <c:v>0.91999999999999937</c:v>
                </c:pt>
                <c:pt idx="494">
                  <c:v>0.59999999999999942</c:v>
                </c:pt>
                <c:pt idx="495">
                  <c:v>0.5199999999999998</c:v>
                </c:pt>
                <c:pt idx="496">
                  <c:v>0.45999999999999996</c:v>
                </c:pt>
                <c:pt idx="497">
                  <c:v>0.31999999999999995</c:v>
                </c:pt>
                <c:pt idx="498">
                  <c:v>0.59999999999999987</c:v>
                </c:pt>
                <c:pt idx="499">
                  <c:v>0.5</c:v>
                </c:pt>
                <c:pt idx="500">
                  <c:v>0.4</c:v>
                </c:pt>
                <c:pt idx="501">
                  <c:v>0.25999999999999979</c:v>
                </c:pt>
                <c:pt idx="502">
                  <c:v>0.36</c:v>
                </c:pt>
                <c:pt idx="503">
                  <c:v>0.57999999999999985</c:v>
                </c:pt>
                <c:pt idx="504">
                  <c:v>1.0399999999999998</c:v>
                </c:pt>
                <c:pt idx="505">
                  <c:v>1.2599999999999998</c:v>
                </c:pt>
                <c:pt idx="506">
                  <c:v>1.4</c:v>
                </c:pt>
                <c:pt idx="507">
                  <c:v>1.2199999999999998</c:v>
                </c:pt>
                <c:pt idx="508">
                  <c:v>0.77999999999999992</c:v>
                </c:pt>
                <c:pt idx="509">
                  <c:v>1.0399999999999998</c:v>
                </c:pt>
                <c:pt idx="510">
                  <c:v>1.1199999999999997</c:v>
                </c:pt>
                <c:pt idx="511">
                  <c:v>1.2599999999999998</c:v>
                </c:pt>
                <c:pt idx="512">
                  <c:v>1.6600000000000001</c:v>
                </c:pt>
                <c:pt idx="513">
                  <c:v>1.9800000000000004</c:v>
                </c:pt>
                <c:pt idx="514">
                  <c:v>1.8</c:v>
                </c:pt>
                <c:pt idx="515">
                  <c:v>2.0200000000000005</c:v>
                </c:pt>
                <c:pt idx="516">
                  <c:v>1.9600000000000004</c:v>
                </c:pt>
                <c:pt idx="517">
                  <c:v>1.8200000000000003</c:v>
                </c:pt>
                <c:pt idx="518">
                  <c:v>1.64</c:v>
                </c:pt>
                <c:pt idx="519">
                  <c:v>1.7200000000000002</c:v>
                </c:pt>
                <c:pt idx="520">
                  <c:v>1.8</c:v>
                </c:pt>
                <c:pt idx="521">
                  <c:v>1.7200000000000002</c:v>
                </c:pt>
                <c:pt idx="522">
                  <c:v>1.7399999999999998</c:v>
                </c:pt>
                <c:pt idx="523">
                  <c:v>2.2600000000000002</c:v>
                </c:pt>
                <c:pt idx="524">
                  <c:v>1.56</c:v>
                </c:pt>
                <c:pt idx="525">
                  <c:v>1.3199999999999998</c:v>
                </c:pt>
                <c:pt idx="526">
                  <c:v>1.1000000000000001</c:v>
                </c:pt>
                <c:pt idx="527">
                  <c:v>1.3</c:v>
                </c:pt>
                <c:pt idx="528">
                  <c:v>0.85999999999999976</c:v>
                </c:pt>
                <c:pt idx="529">
                  <c:v>1.4</c:v>
                </c:pt>
                <c:pt idx="530">
                  <c:v>1.4200000000000004</c:v>
                </c:pt>
                <c:pt idx="531">
                  <c:v>1.8200000000000003</c:v>
                </c:pt>
                <c:pt idx="532">
                  <c:v>1.6400000000000001</c:v>
                </c:pt>
                <c:pt idx="533">
                  <c:v>2.04</c:v>
                </c:pt>
                <c:pt idx="534">
                  <c:v>2.08</c:v>
                </c:pt>
                <c:pt idx="535">
                  <c:v>2.08</c:v>
                </c:pt>
                <c:pt idx="536">
                  <c:v>2.04</c:v>
                </c:pt>
                <c:pt idx="537">
                  <c:v>1.9</c:v>
                </c:pt>
                <c:pt idx="538">
                  <c:v>1.3800000000000001</c:v>
                </c:pt>
                <c:pt idx="539">
                  <c:v>1.5799999999999996</c:v>
                </c:pt>
                <c:pt idx="540">
                  <c:v>1.9199999999999995</c:v>
                </c:pt>
                <c:pt idx="541">
                  <c:v>2.38</c:v>
                </c:pt>
                <c:pt idx="542">
                  <c:v>2.5399999999999996</c:v>
                </c:pt>
                <c:pt idx="543">
                  <c:v>3.3199999999999994</c:v>
                </c:pt>
                <c:pt idx="544">
                  <c:v>3.02</c:v>
                </c:pt>
                <c:pt idx="545">
                  <c:v>2.58</c:v>
                </c:pt>
                <c:pt idx="546">
                  <c:v>2.2199999999999998</c:v>
                </c:pt>
                <c:pt idx="547">
                  <c:v>2.7600000000000002</c:v>
                </c:pt>
                <c:pt idx="548">
                  <c:v>2.58</c:v>
                </c:pt>
                <c:pt idx="549">
                  <c:v>3.06</c:v>
                </c:pt>
                <c:pt idx="550">
                  <c:v>3.3</c:v>
                </c:pt>
                <c:pt idx="551">
                  <c:v>3.28</c:v>
                </c:pt>
                <c:pt idx="552">
                  <c:v>2.84</c:v>
                </c:pt>
                <c:pt idx="553">
                  <c:v>2.1800000000000002</c:v>
                </c:pt>
                <c:pt idx="554">
                  <c:v>1.3800000000000001</c:v>
                </c:pt>
                <c:pt idx="555">
                  <c:v>1.28</c:v>
                </c:pt>
                <c:pt idx="556">
                  <c:v>1.2600000000000002</c:v>
                </c:pt>
                <c:pt idx="557">
                  <c:v>0.94000000000000095</c:v>
                </c:pt>
                <c:pt idx="558">
                  <c:v>1.1200000000000003</c:v>
                </c:pt>
                <c:pt idx="559">
                  <c:v>1.2</c:v>
                </c:pt>
                <c:pt idx="560">
                  <c:v>1.0799999999999996</c:v>
                </c:pt>
                <c:pt idx="561">
                  <c:v>0.97999999999999976</c:v>
                </c:pt>
                <c:pt idx="562">
                  <c:v>1.319999999999999</c:v>
                </c:pt>
                <c:pt idx="563">
                  <c:v>1.179999999999999</c:v>
                </c:pt>
                <c:pt idx="564">
                  <c:v>1.319999999999999</c:v>
                </c:pt>
                <c:pt idx="565">
                  <c:v>1.2799999999999998</c:v>
                </c:pt>
                <c:pt idx="566">
                  <c:v>1.44</c:v>
                </c:pt>
                <c:pt idx="567">
                  <c:v>1.7600000000000002</c:v>
                </c:pt>
                <c:pt idx="568">
                  <c:v>2.1800000000000006</c:v>
                </c:pt>
                <c:pt idx="569">
                  <c:v>2.3200000000000003</c:v>
                </c:pt>
                <c:pt idx="570">
                  <c:v>2.5399999999999991</c:v>
                </c:pt>
                <c:pt idx="571">
                  <c:v>2.4399999999999991</c:v>
                </c:pt>
                <c:pt idx="572">
                  <c:v>1.8599999999999994</c:v>
                </c:pt>
                <c:pt idx="573">
                  <c:v>1.8199999999999996</c:v>
                </c:pt>
                <c:pt idx="574">
                  <c:v>1.4</c:v>
                </c:pt>
                <c:pt idx="575">
                  <c:v>1.2400000000000007</c:v>
                </c:pt>
                <c:pt idx="576">
                  <c:v>1.1200000000000003</c:v>
                </c:pt>
                <c:pt idx="577">
                  <c:v>1.3799999999999997</c:v>
                </c:pt>
                <c:pt idx="578">
                  <c:v>1.0199999999999996</c:v>
                </c:pt>
                <c:pt idx="579">
                  <c:v>1.2399999999999998</c:v>
                </c:pt>
                <c:pt idx="580">
                  <c:v>1.4999999999999993</c:v>
                </c:pt>
                <c:pt idx="581">
                  <c:v>1.7799999999999989</c:v>
                </c:pt>
                <c:pt idx="582">
                  <c:v>1.7199999999999995</c:v>
                </c:pt>
                <c:pt idx="583">
                  <c:v>1.8199999999999996</c:v>
                </c:pt>
                <c:pt idx="584">
                  <c:v>1.9199999999999988</c:v>
                </c:pt>
                <c:pt idx="585">
                  <c:v>1.3999999999999992</c:v>
                </c:pt>
                <c:pt idx="586">
                  <c:v>1.3</c:v>
                </c:pt>
                <c:pt idx="587">
                  <c:v>1.2600000000000002</c:v>
                </c:pt>
                <c:pt idx="588">
                  <c:v>1.2</c:v>
                </c:pt>
                <c:pt idx="589">
                  <c:v>1.1000000000000008</c:v>
                </c:pt>
                <c:pt idx="590">
                  <c:v>1.4800000000000004</c:v>
                </c:pt>
                <c:pt idx="591">
                  <c:v>1.36</c:v>
                </c:pt>
                <c:pt idx="592">
                  <c:v>1.6799999999999997</c:v>
                </c:pt>
                <c:pt idx="593">
                  <c:v>1.9599999999999995</c:v>
                </c:pt>
                <c:pt idx="594">
                  <c:v>2.3199999999999994</c:v>
                </c:pt>
                <c:pt idx="595">
                  <c:v>3.1</c:v>
                </c:pt>
                <c:pt idx="596">
                  <c:v>3.5400000000000005</c:v>
                </c:pt>
                <c:pt idx="597">
                  <c:v>3.5400000000000005</c:v>
                </c:pt>
                <c:pt idx="598">
                  <c:v>4.0000000000000009</c:v>
                </c:pt>
                <c:pt idx="599">
                  <c:v>4.1800000000000006</c:v>
                </c:pt>
                <c:pt idx="600">
                  <c:v>3.5200000000000005</c:v>
                </c:pt>
                <c:pt idx="601">
                  <c:v>3.7800000000000002</c:v>
                </c:pt>
                <c:pt idx="602">
                  <c:v>3.9200000000000004</c:v>
                </c:pt>
                <c:pt idx="603">
                  <c:v>3.4800000000000013</c:v>
                </c:pt>
                <c:pt idx="604">
                  <c:v>2.9800000000000004</c:v>
                </c:pt>
                <c:pt idx="605">
                  <c:v>3.0200000000000005</c:v>
                </c:pt>
                <c:pt idx="606">
                  <c:v>2.4399999999999995</c:v>
                </c:pt>
                <c:pt idx="607">
                  <c:v>1.7199999999999995</c:v>
                </c:pt>
                <c:pt idx="608">
                  <c:v>1.8199999999999998</c:v>
                </c:pt>
                <c:pt idx="609">
                  <c:v>1.9600000000000002</c:v>
                </c:pt>
                <c:pt idx="610">
                  <c:v>1.4</c:v>
                </c:pt>
                <c:pt idx="611">
                  <c:v>0.83999999999999986</c:v>
                </c:pt>
                <c:pt idx="612">
                  <c:v>0.99999999999999933</c:v>
                </c:pt>
                <c:pt idx="613">
                  <c:v>0.79999999999999927</c:v>
                </c:pt>
                <c:pt idx="614">
                  <c:v>1.0199999999999989</c:v>
                </c:pt>
                <c:pt idx="615">
                  <c:v>1.3199999999999996</c:v>
                </c:pt>
                <c:pt idx="616">
                  <c:v>1.5000000000000007</c:v>
                </c:pt>
                <c:pt idx="617">
                  <c:v>1.5800000000000005</c:v>
                </c:pt>
                <c:pt idx="618">
                  <c:v>1.5200000000000002</c:v>
                </c:pt>
                <c:pt idx="619">
                  <c:v>0.92000000000000104</c:v>
                </c:pt>
                <c:pt idx="620">
                  <c:v>0.76000000000000012</c:v>
                </c:pt>
                <c:pt idx="621">
                  <c:v>0.89999999999999925</c:v>
                </c:pt>
                <c:pt idx="622">
                  <c:v>0.87999999999999967</c:v>
                </c:pt>
                <c:pt idx="623">
                  <c:v>0.55999999999999939</c:v>
                </c:pt>
                <c:pt idx="624">
                  <c:v>0.7999999999999986</c:v>
                </c:pt>
                <c:pt idx="625">
                  <c:v>0.87999999999999901</c:v>
                </c:pt>
                <c:pt idx="626">
                  <c:v>1.1599999999999988</c:v>
                </c:pt>
                <c:pt idx="627">
                  <c:v>1.3399999999999992</c:v>
                </c:pt>
                <c:pt idx="628">
                  <c:v>1.579999999999999</c:v>
                </c:pt>
                <c:pt idx="629">
                  <c:v>1.5</c:v>
                </c:pt>
                <c:pt idx="630">
                  <c:v>1.5200000000000002</c:v>
                </c:pt>
                <c:pt idx="631">
                  <c:v>1.0000000000000013</c:v>
                </c:pt>
                <c:pt idx="632">
                  <c:v>1.1000000000000014</c:v>
                </c:pt>
                <c:pt idx="633">
                  <c:v>1.2600000000000016</c:v>
                </c:pt>
                <c:pt idx="634">
                  <c:v>1.400000000000001</c:v>
                </c:pt>
                <c:pt idx="635">
                  <c:v>1.5800000000000007</c:v>
                </c:pt>
                <c:pt idx="636">
                  <c:v>1.8400000000000003</c:v>
                </c:pt>
                <c:pt idx="637">
                  <c:v>1.56</c:v>
                </c:pt>
                <c:pt idx="638">
                  <c:v>1.2399999999999998</c:v>
                </c:pt>
                <c:pt idx="639">
                  <c:v>0.77999999999999969</c:v>
                </c:pt>
                <c:pt idx="640">
                  <c:v>0.51999999999999991</c:v>
                </c:pt>
                <c:pt idx="641">
                  <c:v>0.56000000000000016</c:v>
                </c:pt>
                <c:pt idx="642">
                  <c:v>0.6399999999999999</c:v>
                </c:pt>
                <c:pt idx="643">
                  <c:v>0.75999999999999979</c:v>
                </c:pt>
                <c:pt idx="644">
                  <c:v>0.6</c:v>
                </c:pt>
                <c:pt idx="645">
                  <c:v>0.51999999999999991</c:v>
                </c:pt>
                <c:pt idx="646">
                  <c:v>0.6</c:v>
                </c:pt>
                <c:pt idx="647">
                  <c:v>0.46000000000000052</c:v>
                </c:pt>
                <c:pt idx="648">
                  <c:v>0.40000000000000069</c:v>
                </c:pt>
                <c:pt idx="649">
                  <c:v>0.88000000000000111</c:v>
                </c:pt>
                <c:pt idx="650">
                  <c:v>1.4600000000000013</c:v>
                </c:pt>
                <c:pt idx="651">
                  <c:v>1.6200000000000014</c:v>
                </c:pt>
                <c:pt idx="652">
                  <c:v>1.5200000000000014</c:v>
                </c:pt>
                <c:pt idx="653">
                  <c:v>1.9000000000000015</c:v>
                </c:pt>
                <c:pt idx="654">
                  <c:v>1.820000000000001</c:v>
                </c:pt>
                <c:pt idx="655">
                  <c:v>1.5000000000000007</c:v>
                </c:pt>
                <c:pt idx="656">
                  <c:v>1.1600000000000001</c:v>
                </c:pt>
                <c:pt idx="657">
                  <c:v>1.2799999999999998</c:v>
                </c:pt>
                <c:pt idx="658">
                  <c:v>1.0399999999999996</c:v>
                </c:pt>
                <c:pt idx="659">
                  <c:v>1.1399999999999995</c:v>
                </c:pt>
                <c:pt idx="660">
                  <c:v>1.1399999999999999</c:v>
                </c:pt>
                <c:pt idx="661">
                  <c:v>1.5199999999999996</c:v>
                </c:pt>
                <c:pt idx="662">
                  <c:v>1.5199999999999996</c:v>
                </c:pt>
                <c:pt idx="663">
                  <c:v>1.44</c:v>
                </c:pt>
                <c:pt idx="664">
                  <c:v>1.08</c:v>
                </c:pt>
                <c:pt idx="665">
                  <c:v>0.91999999999999993</c:v>
                </c:pt>
                <c:pt idx="666">
                  <c:v>0.90000000000000036</c:v>
                </c:pt>
                <c:pt idx="667">
                  <c:v>0.86000000000000054</c:v>
                </c:pt>
                <c:pt idx="668">
                  <c:v>0.30000000000000038</c:v>
                </c:pt>
                <c:pt idx="669">
                  <c:v>0.34000000000000058</c:v>
                </c:pt>
                <c:pt idx="670">
                  <c:v>-5.9999999999999429E-2</c:v>
                </c:pt>
                <c:pt idx="671">
                  <c:v>-0.21999999999999886</c:v>
                </c:pt>
                <c:pt idx="672">
                  <c:v>-0.15999999999999873</c:v>
                </c:pt>
                <c:pt idx="673">
                  <c:v>0.58000000000000151</c:v>
                </c:pt>
                <c:pt idx="674">
                  <c:v>0.90000000000000102</c:v>
                </c:pt>
                <c:pt idx="675">
                  <c:v>1.3600000000000012</c:v>
                </c:pt>
                <c:pt idx="676">
                  <c:v>1.2200000000000006</c:v>
                </c:pt>
                <c:pt idx="677">
                  <c:v>1.1800000000000004</c:v>
                </c:pt>
                <c:pt idx="678">
                  <c:v>0.98000000000000043</c:v>
                </c:pt>
                <c:pt idx="679">
                  <c:v>0.90000000000000069</c:v>
                </c:pt>
                <c:pt idx="680">
                  <c:v>0.98000000000000076</c:v>
                </c:pt>
                <c:pt idx="681">
                  <c:v>1.2000000000000006</c:v>
                </c:pt>
                <c:pt idx="682">
                  <c:v>1.0000000000000004</c:v>
                </c:pt>
                <c:pt idx="683">
                  <c:v>1.1199999999999999</c:v>
                </c:pt>
                <c:pt idx="684">
                  <c:v>1.2999999999999996</c:v>
                </c:pt>
                <c:pt idx="685">
                  <c:v>0.97999999999999976</c:v>
                </c:pt>
                <c:pt idx="686">
                  <c:v>0.89999999999999969</c:v>
                </c:pt>
                <c:pt idx="687">
                  <c:v>1.42</c:v>
                </c:pt>
                <c:pt idx="688">
                  <c:v>1.5800000000000005</c:v>
                </c:pt>
                <c:pt idx="689">
                  <c:v>1.5</c:v>
                </c:pt>
                <c:pt idx="690">
                  <c:v>1.8799999999999997</c:v>
                </c:pt>
                <c:pt idx="691">
                  <c:v>1.5599999999999994</c:v>
                </c:pt>
                <c:pt idx="692">
                  <c:v>1.2</c:v>
                </c:pt>
                <c:pt idx="693">
                  <c:v>0.89999999999999925</c:v>
                </c:pt>
                <c:pt idx="694">
                  <c:v>1.1600000000000001</c:v>
                </c:pt>
                <c:pt idx="695">
                  <c:v>0.96000000000000019</c:v>
                </c:pt>
                <c:pt idx="696">
                  <c:v>1.2400000000000007</c:v>
                </c:pt>
                <c:pt idx="697">
                  <c:v>1.6800000000000004</c:v>
                </c:pt>
                <c:pt idx="698">
                  <c:v>1.7400000000000007</c:v>
                </c:pt>
                <c:pt idx="699">
                  <c:v>1.2800000000000005</c:v>
                </c:pt>
                <c:pt idx="700">
                  <c:v>1.3000000000000007</c:v>
                </c:pt>
                <c:pt idx="701">
                  <c:v>1.2400000000000007</c:v>
                </c:pt>
                <c:pt idx="702">
                  <c:v>0.8600000000000001</c:v>
                </c:pt>
                <c:pt idx="703">
                  <c:v>0.92000000000000026</c:v>
                </c:pt>
                <c:pt idx="704">
                  <c:v>1.4600000000000002</c:v>
                </c:pt>
                <c:pt idx="705">
                  <c:v>1.3</c:v>
                </c:pt>
                <c:pt idx="706">
                  <c:v>1.36</c:v>
                </c:pt>
                <c:pt idx="707">
                  <c:v>1.06</c:v>
                </c:pt>
                <c:pt idx="708">
                  <c:v>0.98000000000000043</c:v>
                </c:pt>
                <c:pt idx="709">
                  <c:v>0.50000000000000067</c:v>
                </c:pt>
                <c:pt idx="710">
                  <c:v>0.78000000000000047</c:v>
                </c:pt>
                <c:pt idx="711">
                  <c:v>0.96000000000000019</c:v>
                </c:pt>
                <c:pt idx="712">
                  <c:v>1.2</c:v>
                </c:pt>
                <c:pt idx="713">
                  <c:v>1.3199999999999996</c:v>
                </c:pt>
                <c:pt idx="714">
                  <c:v>1.4599999999999986</c:v>
                </c:pt>
                <c:pt idx="715">
                  <c:v>1.2999999999999994</c:v>
                </c:pt>
                <c:pt idx="716">
                  <c:v>1.1199999999999997</c:v>
                </c:pt>
                <c:pt idx="717">
                  <c:v>1.1599999999999995</c:v>
                </c:pt>
                <c:pt idx="718">
                  <c:v>1.7399999999999998</c:v>
                </c:pt>
                <c:pt idx="719">
                  <c:v>1.8200000000000003</c:v>
                </c:pt>
                <c:pt idx="720">
                  <c:v>1.6599999999999997</c:v>
                </c:pt>
                <c:pt idx="721">
                  <c:v>0.9199999999999996</c:v>
                </c:pt>
                <c:pt idx="722">
                  <c:v>0.59999999999999931</c:v>
                </c:pt>
                <c:pt idx="723">
                  <c:v>-0.24000000000000057</c:v>
                </c:pt>
                <c:pt idx="724">
                  <c:v>-0.5800000000000004</c:v>
                </c:pt>
                <c:pt idx="725">
                  <c:v>-0.78</c:v>
                </c:pt>
                <c:pt idx="726">
                  <c:v>-0.26000000000000012</c:v>
                </c:pt>
                <c:pt idx="727">
                  <c:v>2.0000000000000285E-2</c:v>
                </c:pt>
                <c:pt idx="728">
                  <c:v>0</c:v>
                </c:pt>
                <c:pt idx="729">
                  <c:v>0.1</c:v>
                </c:pt>
                <c:pt idx="730">
                  <c:v>6.0000000000000143E-2</c:v>
                </c:pt>
                <c:pt idx="731">
                  <c:v>0.2</c:v>
                </c:pt>
                <c:pt idx="732">
                  <c:v>-6.0000000000000143E-2</c:v>
                </c:pt>
                <c:pt idx="733">
                  <c:v>0.23999999999999985</c:v>
                </c:pt>
                <c:pt idx="734">
                  <c:v>0.12000000000000029</c:v>
                </c:pt>
                <c:pt idx="735">
                  <c:v>0.1</c:v>
                </c:pt>
                <c:pt idx="736">
                  <c:v>-0.37999999999999973</c:v>
                </c:pt>
                <c:pt idx="737">
                  <c:v>-0.53999999999999981</c:v>
                </c:pt>
                <c:pt idx="738">
                  <c:v>-0.8600000000000001</c:v>
                </c:pt>
                <c:pt idx="739">
                  <c:v>-0.76000000000000156</c:v>
                </c:pt>
                <c:pt idx="740">
                  <c:v>-0.24000000000000199</c:v>
                </c:pt>
                <c:pt idx="741">
                  <c:v>-6.0000000000002274E-2</c:v>
                </c:pt>
                <c:pt idx="742">
                  <c:v>9.9999999999998576E-2</c:v>
                </c:pt>
                <c:pt idx="743">
                  <c:v>-0.12000000000000099</c:v>
                </c:pt>
                <c:pt idx="744">
                  <c:v>-0.36000000000000015</c:v>
                </c:pt>
                <c:pt idx="745">
                  <c:v>-1.1999999999999993</c:v>
                </c:pt>
                <c:pt idx="746">
                  <c:v>-0.95999999999999874</c:v>
                </c:pt>
                <c:pt idx="747">
                  <c:v>-1.179999999999999</c:v>
                </c:pt>
                <c:pt idx="748">
                  <c:v>-1.1199999999999997</c:v>
                </c:pt>
                <c:pt idx="749">
                  <c:v>-0.6399999999999999</c:v>
                </c:pt>
                <c:pt idx="750">
                  <c:v>0.21999999999999958</c:v>
                </c:pt>
                <c:pt idx="751">
                  <c:v>0.19999999999999929</c:v>
                </c:pt>
                <c:pt idx="752">
                  <c:v>0.65999999999999948</c:v>
                </c:pt>
                <c:pt idx="753">
                  <c:v>0.93999999999999984</c:v>
                </c:pt>
                <c:pt idx="754">
                  <c:v>0.78000000000000047</c:v>
                </c:pt>
                <c:pt idx="755">
                  <c:v>0.33999999999999986</c:v>
                </c:pt>
                <c:pt idx="756">
                  <c:v>2.0000000000000285E-2</c:v>
                </c:pt>
                <c:pt idx="757">
                  <c:v>-0.48000000000000043</c:v>
                </c:pt>
                <c:pt idx="758">
                  <c:v>-0.82000000000000095</c:v>
                </c:pt>
                <c:pt idx="759">
                  <c:v>-1.6400000000000012</c:v>
                </c:pt>
                <c:pt idx="760">
                  <c:v>-1.9600000000000009</c:v>
                </c:pt>
                <c:pt idx="761">
                  <c:v>-2.4800000000000013</c:v>
                </c:pt>
                <c:pt idx="762">
                  <c:v>-2.4400000000000013</c:v>
                </c:pt>
                <c:pt idx="763">
                  <c:v>-2.6000000000000005</c:v>
                </c:pt>
                <c:pt idx="764">
                  <c:v>-2.160000000000001</c:v>
                </c:pt>
                <c:pt idx="765">
                  <c:v>-2.5200000000000009</c:v>
                </c:pt>
                <c:pt idx="766">
                  <c:v>-2.3400000000000007</c:v>
                </c:pt>
                <c:pt idx="767">
                  <c:v>-2.8000000000000003</c:v>
                </c:pt>
                <c:pt idx="768">
                  <c:v>-3.0200000000000005</c:v>
                </c:pt>
                <c:pt idx="769">
                  <c:v>-3.2400000000000007</c:v>
                </c:pt>
                <c:pt idx="770">
                  <c:v>-2.78</c:v>
                </c:pt>
                <c:pt idx="771">
                  <c:v>-2.8400000000000003</c:v>
                </c:pt>
                <c:pt idx="772">
                  <c:v>-3.1000000000000005</c:v>
                </c:pt>
                <c:pt idx="773">
                  <c:v>-3.2</c:v>
                </c:pt>
                <c:pt idx="774">
                  <c:v>-3.14</c:v>
                </c:pt>
                <c:pt idx="775">
                  <c:v>-3.0400000000000005</c:v>
                </c:pt>
                <c:pt idx="776">
                  <c:v>-2.6400000000000006</c:v>
                </c:pt>
                <c:pt idx="777">
                  <c:v>-1.8800000000000003</c:v>
                </c:pt>
                <c:pt idx="778">
                  <c:v>-1.3200000000000007</c:v>
                </c:pt>
                <c:pt idx="779">
                  <c:v>-1.0400000000000014</c:v>
                </c:pt>
                <c:pt idx="780">
                  <c:v>-0.90000000000000069</c:v>
                </c:pt>
                <c:pt idx="781">
                  <c:v>-0.6399999999999999</c:v>
                </c:pt>
                <c:pt idx="782">
                  <c:v>-0.26000000000000012</c:v>
                </c:pt>
                <c:pt idx="783">
                  <c:v>-4.000000000000057E-2</c:v>
                </c:pt>
                <c:pt idx="784">
                  <c:v>-0.38000000000000045</c:v>
                </c:pt>
                <c:pt idx="785">
                  <c:v>-0.42000000000000098</c:v>
                </c:pt>
                <c:pt idx="786">
                  <c:v>-0.38000000000000111</c:v>
                </c:pt>
                <c:pt idx="787">
                  <c:v>-0.36000000000000087</c:v>
                </c:pt>
                <c:pt idx="788">
                  <c:v>0.37999999999999973</c:v>
                </c:pt>
                <c:pt idx="789">
                  <c:v>1.2</c:v>
                </c:pt>
                <c:pt idx="790">
                  <c:v>1.7800000000000005</c:v>
                </c:pt>
                <c:pt idx="791">
                  <c:v>2.2200000000000002</c:v>
                </c:pt>
                <c:pt idx="792">
                  <c:v>2.2200000000000002</c:v>
                </c:pt>
                <c:pt idx="793">
                  <c:v>1.7800000000000005</c:v>
                </c:pt>
                <c:pt idx="794">
                  <c:v>1.5200000000000002</c:v>
                </c:pt>
                <c:pt idx="795">
                  <c:v>1.64</c:v>
                </c:pt>
                <c:pt idx="796">
                  <c:v>1.6199999999999997</c:v>
                </c:pt>
                <c:pt idx="797">
                  <c:v>2.0999999999999992</c:v>
                </c:pt>
                <c:pt idx="798">
                  <c:v>1.8599999999999994</c:v>
                </c:pt>
                <c:pt idx="799">
                  <c:v>1.8599999999999994</c:v>
                </c:pt>
                <c:pt idx="800">
                  <c:v>1.7399999999999998</c:v>
                </c:pt>
                <c:pt idx="801">
                  <c:v>1.4200000000000004</c:v>
                </c:pt>
                <c:pt idx="802">
                  <c:v>0.96000000000000085</c:v>
                </c:pt>
                <c:pt idx="803">
                  <c:v>0.90000000000000069</c:v>
                </c:pt>
                <c:pt idx="804">
                  <c:v>1.5200000000000009</c:v>
                </c:pt>
                <c:pt idx="805">
                  <c:v>1.4600000000000009</c:v>
                </c:pt>
                <c:pt idx="806">
                  <c:v>1.4800000000000004</c:v>
                </c:pt>
                <c:pt idx="807">
                  <c:v>1.9000000000000008</c:v>
                </c:pt>
                <c:pt idx="808">
                  <c:v>2.2200000000000002</c:v>
                </c:pt>
                <c:pt idx="809">
                  <c:v>1.7200000000000002</c:v>
                </c:pt>
                <c:pt idx="810">
                  <c:v>1.8</c:v>
                </c:pt>
                <c:pt idx="811">
                  <c:v>1.8399999999999999</c:v>
                </c:pt>
                <c:pt idx="812">
                  <c:v>1.7399999999999991</c:v>
                </c:pt>
                <c:pt idx="813">
                  <c:v>1.7599999999999993</c:v>
                </c:pt>
                <c:pt idx="814">
                  <c:v>1.8199999999999996</c:v>
                </c:pt>
                <c:pt idx="815">
                  <c:v>1.7399999999999998</c:v>
                </c:pt>
                <c:pt idx="816">
                  <c:v>1.64</c:v>
                </c:pt>
                <c:pt idx="817">
                  <c:v>1.7200000000000002</c:v>
                </c:pt>
                <c:pt idx="818">
                  <c:v>1.9800000000000004</c:v>
                </c:pt>
                <c:pt idx="819">
                  <c:v>1.8400000000000005</c:v>
                </c:pt>
                <c:pt idx="820">
                  <c:v>1.6000000000000008</c:v>
                </c:pt>
                <c:pt idx="821">
                  <c:v>1.7400000000000007</c:v>
                </c:pt>
                <c:pt idx="822">
                  <c:v>1.5399999999999998</c:v>
                </c:pt>
                <c:pt idx="823">
                  <c:v>0.93999999999999984</c:v>
                </c:pt>
                <c:pt idx="824">
                  <c:v>1.0399999999999991</c:v>
                </c:pt>
                <c:pt idx="825">
                  <c:v>0.81999999999999884</c:v>
                </c:pt>
                <c:pt idx="826">
                  <c:v>1.0599999999999987</c:v>
                </c:pt>
                <c:pt idx="827">
                  <c:v>0.97999999999999976</c:v>
                </c:pt>
                <c:pt idx="828">
                  <c:v>1.4999999999999993</c:v>
                </c:pt>
                <c:pt idx="829">
                  <c:v>1.3999999999999992</c:v>
                </c:pt>
                <c:pt idx="830">
                  <c:v>2.0399999999999991</c:v>
                </c:pt>
                <c:pt idx="831">
                  <c:v>1.6799999999999997</c:v>
                </c:pt>
                <c:pt idx="832">
                  <c:v>1.7399999999999991</c:v>
                </c:pt>
                <c:pt idx="833">
                  <c:v>1.3</c:v>
                </c:pt>
                <c:pt idx="834">
                  <c:v>1.5400000000000005</c:v>
                </c:pt>
                <c:pt idx="835">
                  <c:v>0.94000000000000061</c:v>
                </c:pt>
                <c:pt idx="836">
                  <c:v>0.92000000000000104</c:v>
                </c:pt>
                <c:pt idx="837">
                  <c:v>0.70000000000000073</c:v>
                </c:pt>
                <c:pt idx="838">
                  <c:v>0.88000000000000045</c:v>
                </c:pt>
                <c:pt idx="839">
                  <c:v>0.78000000000000047</c:v>
                </c:pt>
                <c:pt idx="840">
                  <c:v>1.3</c:v>
                </c:pt>
                <c:pt idx="841">
                  <c:v>1.3</c:v>
                </c:pt>
                <c:pt idx="842">
                  <c:v>1.2600000000000002</c:v>
                </c:pt>
                <c:pt idx="843">
                  <c:v>1</c:v>
                </c:pt>
                <c:pt idx="844">
                  <c:v>1.1799999999999997</c:v>
                </c:pt>
                <c:pt idx="845">
                  <c:v>1.3799999999999997</c:v>
                </c:pt>
                <c:pt idx="846">
                  <c:v>1.379999999999999</c:v>
                </c:pt>
                <c:pt idx="847">
                  <c:v>1.4999999999999993</c:v>
                </c:pt>
                <c:pt idx="848">
                  <c:v>1.5799999999999996</c:v>
                </c:pt>
                <c:pt idx="849">
                  <c:v>1.4</c:v>
                </c:pt>
                <c:pt idx="850">
                  <c:v>1.0400000000000005</c:v>
                </c:pt>
                <c:pt idx="851">
                  <c:v>1.2200000000000002</c:v>
                </c:pt>
                <c:pt idx="852">
                  <c:v>1.2600000000000002</c:v>
                </c:pt>
                <c:pt idx="853">
                  <c:v>1.3399999999999999</c:v>
                </c:pt>
                <c:pt idx="854">
                  <c:v>1.2599999999999993</c:v>
                </c:pt>
                <c:pt idx="855">
                  <c:v>1.3999999999999992</c:v>
                </c:pt>
                <c:pt idx="856">
                  <c:v>1.3399999999999999</c:v>
                </c:pt>
                <c:pt idx="857">
                  <c:v>1.4600000000000002</c:v>
                </c:pt>
                <c:pt idx="858">
                  <c:v>1.5199999999999996</c:v>
                </c:pt>
                <c:pt idx="859">
                  <c:v>1.8199999999999996</c:v>
                </c:pt>
                <c:pt idx="860">
                  <c:v>1.3599999999999994</c:v>
                </c:pt>
                <c:pt idx="861">
                  <c:v>0.93999999999999917</c:v>
                </c:pt>
                <c:pt idx="862">
                  <c:v>1.1599999999999988</c:v>
                </c:pt>
                <c:pt idx="863">
                  <c:v>1.0399999999999991</c:v>
                </c:pt>
                <c:pt idx="864">
                  <c:v>0.35999999999999943</c:v>
                </c:pt>
                <c:pt idx="865">
                  <c:v>0.77999999999999969</c:v>
                </c:pt>
                <c:pt idx="866">
                  <c:v>1.2</c:v>
                </c:pt>
                <c:pt idx="867">
                  <c:v>0.98000000000000043</c:v>
                </c:pt>
                <c:pt idx="868">
                  <c:v>1.06</c:v>
                </c:pt>
                <c:pt idx="869">
                  <c:v>1.6</c:v>
                </c:pt>
                <c:pt idx="870">
                  <c:v>1.2600000000000002</c:v>
                </c:pt>
                <c:pt idx="871">
                  <c:v>1.4800000000000004</c:v>
                </c:pt>
                <c:pt idx="872">
                  <c:v>1.8200000000000003</c:v>
                </c:pt>
                <c:pt idx="873">
                  <c:v>2.0400000000000005</c:v>
                </c:pt>
                <c:pt idx="874">
                  <c:v>2.0200000000000009</c:v>
                </c:pt>
                <c:pt idx="875">
                  <c:v>2.2800000000000007</c:v>
                </c:pt>
                <c:pt idx="876">
                  <c:v>2.0400000000000005</c:v>
                </c:pt>
                <c:pt idx="877">
                  <c:v>1.4000000000000004</c:v>
                </c:pt>
                <c:pt idx="878">
                  <c:v>1.0400000000000003</c:v>
                </c:pt>
                <c:pt idx="879">
                  <c:v>0.83999999999999986</c:v>
                </c:pt>
                <c:pt idx="880">
                  <c:v>1.0399999999999998</c:v>
                </c:pt>
                <c:pt idx="881">
                  <c:v>1.0599999999999998</c:v>
                </c:pt>
                <c:pt idx="882">
                  <c:v>1.0399999999999998</c:v>
                </c:pt>
                <c:pt idx="883">
                  <c:v>0.91999999999999993</c:v>
                </c:pt>
                <c:pt idx="884">
                  <c:v>1.1199999999999999</c:v>
                </c:pt>
                <c:pt idx="885">
                  <c:v>0.73999999999999988</c:v>
                </c:pt>
                <c:pt idx="886">
                  <c:v>1.1399999999999999</c:v>
                </c:pt>
                <c:pt idx="887">
                  <c:v>1.7599999999999998</c:v>
                </c:pt>
                <c:pt idx="888">
                  <c:v>2.0599999999999996</c:v>
                </c:pt>
                <c:pt idx="889">
                  <c:v>2.04</c:v>
                </c:pt>
                <c:pt idx="890">
                  <c:v>2.3200000000000003</c:v>
                </c:pt>
                <c:pt idx="891">
                  <c:v>2.3800000000000003</c:v>
                </c:pt>
                <c:pt idx="892">
                  <c:v>2.16</c:v>
                </c:pt>
                <c:pt idx="893">
                  <c:v>2.04</c:v>
                </c:pt>
                <c:pt idx="894">
                  <c:v>2.0599999999999996</c:v>
                </c:pt>
                <c:pt idx="895">
                  <c:v>1.94</c:v>
                </c:pt>
                <c:pt idx="896">
                  <c:v>1.7799999999999998</c:v>
                </c:pt>
                <c:pt idx="897">
                  <c:v>1.5599999999999998</c:v>
                </c:pt>
                <c:pt idx="898">
                  <c:v>2.06</c:v>
                </c:pt>
                <c:pt idx="899">
                  <c:v>1.9799999999999998</c:v>
                </c:pt>
                <c:pt idx="900">
                  <c:v>2.0599999999999996</c:v>
                </c:pt>
                <c:pt idx="901">
                  <c:v>1.64</c:v>
                </c:pt>
                <c:pt idx="902">
                  <c:v>1.48</c:v>
                </c:pt>
                <c:pt idx="903">
                  <c:v>1.1000000000000001</c:v>
                </c:pt>
                <c:pt idx="904">
                  <c:v>1.1800000000000002</c:v>
                </c:pt>
                <c:pt idx="905">
                  <c:v>0.7</c:v>
                </c:pt>
                <c:pt idx="906">
                  <c:v>0.65999999999999981</c:v>
                </c:pt>
                <c:pt idx="907">
                  <c:v>0.72</c:v>
                </c:pt>
                <c:pt idx="908">
                  <c:v>0.95999999999999974</c:v>
                </c:pt>
                <c:pt idx="909">
                  <c:v>0.95999999999999974</c:v>
                </c:pt>
                <c:pt idx="910">
                  <c:v>1.4799999999999998</c:v>
                </c:pt>
                <c:pt idx="911">
                  <c:v>1.3799999999999997</c:v>
                </c:pt>
                <c:pt idx="912">
                  <c:v>1.2599999999999998</c:v>
                </c:pt>
                <c:pt idx="913">
                  <c:v>0.93999999999999984</c:v>
                </c:pt>
                <c:pt idx="914">
                  <c:v>1.08</c:v>
                </c:pt>
                <c:pt idx="915">
                  <c:v>1.1800000000000002</c:v>
                </c:pt>
                <c:pt idx="916">
                  <c:v>1.4400000000000002</c:v>
                </c:pt>
                <c:pt idx="917">
                  <c:v>1.5400000000000003</c:v>
                </c:pt>
                <c:pt idx="918">
                  <c:v>1.5</c:v>
                </c:pt>
                <c:pt idx="919">
                  <c:v>1.2</c:v>
                </c:pt>
                <c:pt idx="920">
                  <c:v>0.5</c:v>
                </c:pt>
                <c:pt idx="921">
                  <c:v>0.58000000000000007</c:v>
                </c:pt>
                <c:pt idx="922">
                  <c:v>0.44000000000000022</c:v>
                </c:pt>
                <c:pt idx="923">
                  <c:v>0.40000000000000069</c:v>
                </c:pt>
                <c:pt idx="924">
                  <c:v>0.50000000000000067</c:v>
                </c:pt>
                <c:pt idx="925">
                  <c:v>0.84000000000000052</c:v>
                </c:pt>
                <c:pt idx="926">
                  <c:v>0.80000000000000038</c:v>
                </c:pt>
                <c:pt idx="927">
                  <c:v>1.1199999999999999</c:v>
                </c:pt>
                <c:pt idx="928">
                  <c:v>1.4799999999999998</c:v>
                </c:pt>
                <c:pt idx="929">
                  <c:v>1.5599999999999998</c:v>
                </c:pt>
                <c:pt idx="930">
                  <c:v>1.58</c:v>
                </c:pt>
                <c:pt idx="931">
                  <c:v>1.4000000000000004</c:v>
                </c:pt>
                <c:pt idx="932">
                  <c:v>1.2400000000000007</c:v>
                </c:pt>
                <c:pt idx="933">
                  <c:v>0.90000000000000036</c:v>
                </c:pt>
                <c:pt idx="934">
                  <c:v>0.72000000000000031</c:v>
                </c:pt>
                <c:pt idx="935">
                  <c:v>0.50000000000000033</c:v>
                </c:pt>
                <c:pt idx="936">
                  <c:v>0.61999999999999988</c:v>
                </c:pt>
                <c:pt idx="937">
                  <c:v>0.4799999999999997</c:v>
                </c:pt>
                <c:pt idx="938">
                  <c:v>0.67999999999999972</c:v>
                </c:pt>
                <c:pt idx="939">
                  <c:v>0.7999999999999996</c:v>
                </c:pt>
                <c:pt idx="940">
                  <c:v>1.1199999999999997</c:v>
                </c:pt>
                <c:pt idx="941">
                  <c:v>0.6</c:v>
                </c:pt>
                <c:pt idx="942">
                  <c:v>0.82</c:v>
                </c:pt>
                <c:pt idx="943">
                  <c:v>0.72000000000000031</c:v>
                </c:pt>
                <c:pt idx="944">
                  <c:v>0.44000000000000022</c:v>
                </c:pt>
                <c:pt idx="945">
                  <c:v>0.41999999999999993</c:v>
                </c:pt>
                <c:pt idx="946">
                  <c:v>0.85999999999999976</c:v>
                </c:pt>
                <c:pt idx="947">
                  <c:v>1.1000000000000003</c:v>
                </c:pt>
                <c:pt idx="948">
                  <c:v>1.2800000000000005</c:v>
                </c:pt>
                <c:pt idx="949">
                  <c:v>1.4200000000000004</c:v>
                </c:pt>
                <c:pt idx="950">
                  <c:v>1.1000000000000003</c:v>
                </c:pt>
                <c:pt idx="951">
                  <c:v>1.1800000000000004</c:v>
                </c:pt>
                <c:pt idx="952">
                  <c:v>1.1599999999999997</c:v>
                </c:pt>
                <c:pt idx="953">
                  <c:v>1.1999999999999997</c:v>
                </c:pt>
                <c:pt idx="954">
                  <c:v>1.0999999999999996</c:v>
                </c:pt>
                <c:pt idx="955">
                  <c:v>1.3999999999999997</c:v>
                </c:pt>
                <c:pt idx="956">
                  <c:v>1.0399999999999991</c:v>
                </c:pt>
                <c:pt idx="957">
                  <c:v>0.71999999999999953</c:v>
                </c:pt>
                <c:pt idx="958">
                  <c:v>0.47999999999999898</c:v>
                </c:pt>
                <c:pt idx="959">
                  <c:v>0.39999999999999858</c:v>
                </c:pt>
                <c:pt idx="960">
                  <c:v>0.25999999999999873</c:v>
                </c:pt>
                <c:pt idx="961">
                  <c:v>0.57999999999999974</c:v>
                </c:pt>
                <c:pt idx="962">
                  <c:v>0.4199999999999996</c:v>
                </c:pt>
                <c:pt idx="963">
                  <c:v>0.73999999999999988</c:v>
                </c:pt>
                <c:pt idx="964">
                  <c:v>1.0399999999999998</c:v>
                </c:pt>
                <c:pt idx="965">
                  <c:v>0.9</c:v>
                </c:pt>
                <c:pt idx="966">
                  <c:v>0.83999999999999919</c:v>
                </c:pt>
                <c:pt idx="967">
                  <c:v>1.4599999999999995</c:v>
                </c:pt>
                <c:pt idx="968">
                  <c:v>1.2999999999999994</c:v>
                </c:pt>
                <c:pt idx="969">
                  <c:v>1.1799999999999997</c:v>
                </c:pt>
                <c:pt idx="970">
                  <c:v>1.2799999999999989</c:v>
                </c:pt>
                <c:pt idx="971">
                  <c:v>1.2199999999999995</c:v>
                </c:pt>
                <c:pt idx="972">
                  <c:v>1.0799999999999996</c:v>
                </c:pt>
                <c:pt idx="973">
                  <c:v>0.97999999999999976</c:v>
                </c:pt>
                <c:pt idx="974">
                  <c:v>0.96000000000000019</c:v>
                </c:pt>
                <c:pt idx="975">
                  <c:v>1.2000000000000006</c:v>
                </c:pt>
                <c:pt idx="976">
                  <c:v>1.36</c:v>
                </c:pt>
                <c:pt idx="977">
                  <c:v>1.0599999999999994</c:v>
                </c:pt>
                <c:pt idx="978">
                  <c:v>0.71999999999999953</c:v>
                </c:pt>
                <c:pt idx="979">
                  <c:v>1.2399999999999991</c:v>
                </c:pt>
                <c:pt idx="980">
                  <c:v>1.0999999999999992</c:v>
                </c:pt>
                <c:pt idx="981">
                  <c:v>0.9199999999999996</c:v>
                </c:pt>
                <c:pt idx="982">
                  <c:v>0.8600000000000001</c:v>
                </c:pt>
                <c:pt idx="983">
                  <c:v>0.96000000000000085</c:v>
                </c:pt>
                <c:pt idx="984">
                  <c:v>0.52000000000000102</c:v>
                </c:pt>
                <c:pt idx="985">
                  <c:v>0.68000000000000116</c:v>
                </c:pt>
                <c:pt idx="986">
                  <c:v>0.54000000000000059</c:v>
                </c:pt>
                <c:pt idx="987">
                  <c:v>0.66000000000000014</c:v>
                </c:pt>
                <c:pt idx="988">
                  <c:v>0.71999999999999953</c:v>
                </c:pt>
                <c:pt idx="989">
                  <c:v>0.4199999999999996</c:v>
                </c:pt>
                <c:pt idx="990">
                  <c:v>0.43999999999999984</c:v>
                </c:pt>
                <c:pt idx="991">
                  <c:v>0.88000000000000045</c:v>
                </c:pt>
                <c:pt idx="992">
                  <c:v>0.80000000000000071</c:v>
                </c:pt>
                <c:pt idx="993">
                  <c:v>0.42000000000000098</c:v>
                </c:pt>
                <c:pt idx="994">
                  <c:v>0.8400000000000013</c:v>
                </c:pt>
                <c:pt idx="995">
                  <c:v>0.46000000000000013</c:v>
                </c:pt>
                <c:pt idx="996">
                  <c:v>8.0000000000000432E-2</c:v>
                </c:pt>
                <c:pt idx="997">
                  <c:v>0.18000000000000113</c:v>
                </c:pt>
                <c:pt idx="998">
                  <c:v>0.68000000000000116</c:v>
                </c:pt>
                <c:pt idx="999">
                  <c:v>0.5</c:v>
                </c:pt>
                <c:pt idx="1000">
                  <c:v>0.62000000000000033</c:v>
                </c:pt>
                <c:pt idx="1001">
                  <c:v>1.0200000000000002</c:v>
                </c:pt>
                <c:pt idx="1002">
                  <c:v>1.1400000000000006</c:v>
                </c:pt>
                <c:pt idx="1003">
                  <c:v>1.6</c:v>
                </c:pt>
                <c:pt idx="1004">
                  <c:v>1.680000000000001</c:v>
                </c:pt>
                <c:pt idx="1005">
                  <c:v>1.9600000000000009</c:v>
                </c:pt>
                <c:pt idx="1006">
                  <c:v>1.6000000000000014</c:v>
                </c:pt>
                <c:pt idx="1007">
                  <c:v>1.4399999999999991</c:v>
                </c:pt>
                <c:pt idx="1008">
                  <c:v>0.71999999999999886</c:v>
                </c:pt>
                <c:pt idx="1009">
                  <c:v>0.51999999999999891</c:v>
                </c:pt>
                <c:pt idx="1010">
                  <c:v>0.3</c:v>
                </c:pt>
                <c:pt idx="1011">
                  <c:v>0.81999999999999884</c:v>
                </c:pt>
                <c:pt idx="1012">
                  <c:v>1.1200000000000003</c:v>
                </c:pt>
                <c:pt idx="1013">
                  <c:v>1</c:v>
                </c:pt>
                <c:pt idx="1014">
                  <c:v>0.8</c:v>
                </c:pt>
                <c:pt idx="1015">
                  <c:v>0.55999999999999939</c:v>
                </c:pt>
                <c:pt idx="1016">
                  <c:v>0.13999999999999915</c:v>
                </c:pt>
                <c:pt idx="1017">
                  <c:v>-0.20000000000000143</c:v>
                </c:pt>
                <c:pt idx="1018">
                  <c:v>-0.24000000000000057</c:v>
                </c:pt>
                <c:pt idx="1019">
                  <c:v>0.33999999999999914</c:v>
                </c:pt>
                <c:pt idx="1020">
                  <c:v>0.71999999999999886</c:v>
                </c:pt>
                <c:pt idx="1021">
                  <c:v>0.72000000000000031</c:v>
                </c:pt>
                <c:pt idx="1022">
                  <c:v>0.9</c:v>
                </c:pt>
                <c:pt idx="1023">
                  <c:v>1.4600000000000009</c:v>
                </c:pt>
                <c:pt idx="1024">
                  <c:v>1.5200000000000002</c:v>
                </c:pt>
                <c:pt idx="1025">
                  <c:v>1.4000000000000015</c:v>
                </c:pt>
                <c:pt idx="1026">
                  <c:v>1.5400000000000005</c:v>
                </c:pt>
                <c:pt idx="1027">
                  <c:v>1.1200000000000003</c:v>
                </c:pt>
                <c:pt idx="1028">
                  <c:v>0.67999999999999827</c:v>
                </c:pt>
                <c:pt idx="1029">
                  <c:v>0.37999999999999828</c:v>
                </c:pt>
                <c:pt idx="1030">
                  <c:v>0.5999999999999972</c:v>
                </c:pt>
                <c:pt idx="1031">
                  <c:v>0.77999999999999692</c:v>
                </c:pt>
                <c:pt idx="1032">
                  <c:v>1.0599999999999965</c:v>
                </c:pt>
                <c:pt idx="1033">
                  <c:v>1.0999999999999972</c:v>
                </c:pt>
                <c:pt idx="1034">
                  <c:v>0.73999999999999777</c:v>
                </c:pt>
                <c:pt idx="1035">
                  <c:v>0.61999999999999744</c:v>
                </c:pt>
                <c:pt idx="1036">
                  <c:v>0.13999999999999774</c:v>
                </c:pt>
                <c:pt idx="1037">
                  <c:v>7.9999999999998295E-2</c:v>
                </c:pt>
                <c:pt idx="1038">
                  <c:v>0.61999999999999889</c:v>
                </c:pt>
                <c:pt idx="1039">
                  <c:v>1.1199999999999988</c:v>
                </c:pt>
                <c:pt idx="1040">
                  <c:v>1.2399999999999991</c:v>
                </c:pt>
                <c:pt idx="1041">
                  <c:v>1.4999999999999987</c:v>
                </c:pt>
                <c:pt idx="1042">
                  <c:v>1.6199999999999988</c:v>
                </c:pt>
                <c:pt idx="1043">
                  <c:v>1.459999999999998</c:v>
                </c:pt>
                <c:pt idx="1044">
                  <c:v>1.319999999999999</c:v>
                </c:pt>
                <c:pt idx="1045">
                  <c:v>1.6</c:v>
                </c:pt>
                <c:pt idx="1046">
                  <c:v>1.8600000000000008</c:v>
                </c:pt>
                <c:pt idx="1047">
                  <c:v>1.5200000000000002</c:v>
                </c:pt>
                <c:pt idx="1048">
                  <c:v>1.5600000000000016</c:v>
                </c:pt>
                <c:pt idx="1049">
                  <c:v>1.7800000000000005</c:v>
                </c:pt>
                <c:pt idx="1050">
                  <c:v>1.5</c:v>
                </c:pt>
                <c:pt idx="1051">
                  <c:v>1.2799999999999998</c:v>
                </c:pt>
                <c:pt idx="1052">
                  <c:v>1.6400000000000006</c:v>
                </c:pt>
                <c:pt idx="1053">
                  <c:v>1.5800000000000005</c:v>
                </c:pt>
                <c:pt idx="1054">
                  <c:v>1.7800000000000005</c:v>
                </c:pt>
                <c:pt idx="1055">
                  <c:v>2.1</c:v>
                </c:pt>
                <c:pt idx="1056">
                  <c:v>2.2600000000000002</c:v>
                </c:pt>
                <c:pt idx="1057">
                  <c:v>2.06</c:v>
                </c:pt>
                <c:pt idx="1058">
                  <c:v>2.1800000000000006</c:v>
                </c:pt>
                <c:pt idx="1059">
                  <c:v>2.0800000000000005</c:v>
                </c:pt>
                <c:pt idx="1060">
                  <c:v>1.5600000000000009</c:v>
                </c:pt>
                <c:pt idx="1061">
                  <c:v>1.4400000000000006</c:v>
                </c:pt>
                <c:pt idx="1062">
                  <c:v>1.86</c:v>
                </c:pt>
                <c:pt idx="1063">
                  <c:v>1.7600000000000002</c:v>
                </c:pt>
                <c:pt idx="1064">
                  <c:v>1.8600000000000008</c:v>
                </c:pt>
                <c:pt idx="1065">
                  <c:v>1.9400000000000006</c:v>
                </c:pt>
                <c:pt idx="1066">
                  <c:v>2.1800000000000006</c:v>
                </c:pt>
                <c:pt idx="1067">
                  <c:v>2.3200000000000012</c:v>
                </c:pt>
                <c:pt idx="1068">
                  <c:v>2.6</c:v>
                </c:pt>
                <c:pt idx="1069">
                  <c:v>2.4599999999999995</c:v>
                </c:pt>
                <c:pt idx="1070">
                  <c:v>2.5199999999999996</c:v>
                </c:pt>
                <c:pt idx="1071">
                  <c:v>1.8999999999999992</c:v>
                </c:pt>
                <c:pt idx="1072">
                  <c:v>1.6399999999999992</c:v>
                </c:pt>
                <c:pt idx="1073">
                  <c:v>1.0999999999999992</c:v>
                </c:pt>
                <c:pt idx="1074">
                  <c:v>0.55999999999999939</c:v>
                </c:pt>
                <c:pt idx="1075">
                  <c:v>0.79999999999999927</c:v>
                </c:pt>
                <c:pt idx="1076">
                  <c:v>0.9</c:v>
                </c:pt>
                <c:pt idx="1077">
                  <c:v>1.0799999999999996</c:v>
                </c:pt>
                <c:pt idx="1078">
                  <c:v>1.0800000000000005</c:v>
                </c:pt>
                <c:pt idx="1079">
                  <c:v>1.6400000000000006</c:v>
                </c:pt>
                <c:pt idx="1080">
                  <c:v>1.5200000000000002</c:v>
                </c:pt>
                <c:pt idx="1081">
                  <c:v>1.9600000000000002</c:v>
                </c:pt>
                <c:pt idx="1082">
                  <c:v>1.7600000000000002</c:v>
                </c:pt>
                <c:pt idx="1083">
                  <c:v>2.2799999999999998</c:v>
                </c:pt>
                <c:pt idx="1084">
                  <c:v>2.3999999999999995</c:v>
                </c:pt>
                <c:pt idx="1085">
                  <c:v>2.5199999999999987</c:v>
                </c:pt>
                <c:pt idx="1086">
                  <c:v>2.3799999999999981</c:v>
                </c:pt>
                <c:pt idx="1087">
                  <c:v>2.2599999999999989</c:v>
                </c:pt>
                <c:pt idx="1088">
                  <c:v>2.1199999999999988</c:v>
                </c:pt>
                <c:pt idx="1089">
                  <c:v>1.8399999999999992</c:v>
                </c:pt>
                <c:pt idx="1090">
                  <c:v>1.4799999999999998</c:v>
                </c:pt>
                <c:pt idx="1091">
                  <c:v>1.2600000000000009</c:v>
                </c:pt>
                <c:pt idx="1092">
                  <c:v>0.98000000000000109</c:v>
                </c:pt>
                <c:pt idx="1093">
                  <c:v>0.88000000000000111</c:v>
                </c:pt>
                <c:pt idx="1094">
                  <c:v>0.92000000000000104</c:v>
                </c:pt>
                <c:pt idx="1095">
                  <c:v>1.2800000000000011</c:v>
                </c:pt>
                <c:pt idx="1096">
                  <c:v>1.5000000000000007</c:v>
                </c:pt>
                <c:pt idx="1097">
                  <c:v>1.7</c:v>
                </c:pt>
                <c:pt idx="1098">
                  <c:v>1.4799999999999998</c:v>
                </c:pt>
                <c:pt idx="1099">
                  <c:v>1.2199999999999995</c:v>
                </c:pt>
                <c:pt idx="1100">
                  <c:v>0.63999999999999913</c:v>
                </c:pt>
                <c:pt idx="1101">
                  <c:v>0.37999999999999901</c:v>
                </c:pt>
                <c:pt idx="1102">
                  <c:v>0.6599999999999987</c:v>
                </c:pt>
                <c:pt idx="1103">
                  <c:v>0.6599999999999987</c:v>
                </c:pt>
                <c:pt idx="1104">
                  <c:v>1.0999999999999985</c:v>
                </c:pt>
                <c:pt idx="1105">
                  <c:v>1.7399999999999984</c:v>
                </c:pt>
                <c:pt idx="1106">
                  <c:v>2.1399999999999983</c:v>
                </c:pt>
                <c:pt idx="1107">
                  <c:v>2.0799999999999992</c:v>
                </c:pt>
                <c:pt idx="1108">
                  <c:v>2.5599999999999996</c:v>
                </c:pt>
                <c:pt idx="1109">
                  <c:v>2.38</c:v>
                </c:pt>
                <c:pt idx="1110">
                  <c:v>1.5800000000000005</c:v>
                </c:pt>
                <c:pt idx="1111">
                  <c:v>1.0399999999999998</c:v>
                </c:pt>
                <c:pt idx="1112">
                  <c:v>0.88000000000000045</c:v>
                </c:pt>
                <c:pt idx="1113">
                  <c:v>0.42000000000000098</c:v>
                </c:pt>
                <c:pt idx="1114">
                  <c:v>0.24000000000000057</c:v>
                </c:pt>
                <c:pt idx="1115">
                  <c:v>0.74000000000000055</c:v>
                </c:pt>
                <c:pt idx="1116">
                  <c:v>0.78000000000000114</c:v>
                </c:pt>
                <c:pt idx="1117">
                  <c:v>0.92000000000000026</c:v>
                </c:pt>
                <c:pt idx="1118">
                  <c:v>0.93999999999999917</c:v>
                </c:pt>
                <c:pt idx="1119">
                  <c:v>1.1599999999999995</c:v>
                </c:pt>
                <c:pt idx="1120">
                  <c:v>1.0199999999999989</c:v>
                </c:pt>
                <c:pt idx="1121">
                  <c:v>1.4799999999999982</c:v>
                </c:pt>
                <c:pt idx="1122">
                  <c:v>1.4199999999999988</c:v>
                </c:pt>
                <c:pt idx="1123">
                  <c:v>1.9999999999999987</c:v>
                </c:pt>
                <c:pt idx="1124">
                  <c:v>1.9799999999999998</c:v>
                </c:pt>
                <c:pt idx="1125">
                  <c:v>2.3599999999999994</c:v>
                </c:pt>
                <c:pt idx="1126">
                  <c:v>2.3200000000000003</c:v>
                </c:pt>
                <c:pt idx="1127">
                  <c:v>2.5200000000000005</c:v>
                </c:pt>
                <c:pt idx="1128">
                  <c:v>1.8600000000000008</c:v>
                </c:pt>
                <c:pt idx="1129">
                  <c:v>1.9400000000000006</c:v>
                </c:pt>
                <c:pt idx="1130">
                  <c:v>1.7800000000000011</c:v>
                </c:pt>
                <c:pt idx="1131">
                  <c:v>1.4600000000000009</c:v>
                </c:pt>
                <c:pt idx="1132">
                  <c:v>1.4</c:v>
                </c:pt>
                <c:pt idx="1133">
                  <c:v>1.7</c:v>
                </c:pt>
                <c:pt idx="1134">
                  <c:v>1.6</c:v>
                </c:pt>
                <c:pt idx="1135">
                  <c:v>1.5599999999999994</c:v>
                </c:pt>
                <c:pt idx="1136">
                  <c:v>1.6</c:v>
                </c:pt>
                <c:pt idx="1137">
                  <c:v>1.5200000000000002</c:v>
                </c:pt>
                <c:pt idx="1138">
                  <c:v>1.3400000000000005</c:v>
                </c:pt>
                <c:pt idx="1139">
                  <c:v>1.4799999999999998</c:v>
                </c:pt>
                <c:pt idx="1140">
                  <c:v>1.5800000000000012</c:v>
                </c:pt>
                <c:pt idx="1141">
                  <c:v>1.6200000000000017</c:v>
                </c:pt>
                <c:pt idx="1142">
                  <c:v>2.4800000000000026</c:v>
                </c:pt>
                <c:pt idx="1143">
                  <c:v>2.6400000000000019</c:v>
                </c:pt>
                <c:pt idx="1144">
                  <c:v>2.8200000000000016</c:v>
                </c:pt>
                <c:pt idx="1145">
                  <c:v>2.8600000000000008</c:v>
                </c:pt>
                <c:pt idx="1146">
                  <c:v>3.2</c:v>
                </c:pt>
                <c:pt idx="1147">
                  <c:v>2.8999999999999986</c:v>
                </c:pt>
                <c:pt idx="1148">
                  <c:v>3.1599999999999993</c:v>
                </c:pt>
                <c:pt idx="1149">
                  <c:v>2.88</c:v>
                </c:pt>
                <c:pt idx="1150">
                  <c:v>3.0799999999999996</c:v>
                </c:pt>
                <c:pt idx="1151">
                  <c:v>3.62</c:v>
                </c:pt>
                <c:pt idx="1152">
                  <c:v>3.0400000000000005</c:v>
                </c:pt>
                <c:pt idx="1153">
                  <c:v>3</c:v>
                </c:pt>
                <c:pt idx="1154">
                  <c:v>2.9400000000000004</c:v>
                </c:pt>
                <c:pt idx="1155">
                  <c:v>2.4800000000000013</c:v>
                </c:pt>
                <c:pt idx="1156">
                  <c:v>1.6400000000000006</c:v>
                </c:pt>
                <c:pt idx="1157">
                  <c:v>1.9400000000000006</c:v>
                </c:pt>
                <c:pt idx="1158">
                  <c:v>1.4799999999999998</c:v>
                </c:pt>
                <c:pt idx="1159">
                  <c:v>1.4999999999999987</c:v>
                </c:pt>
                <c:pt idx="1160">
                  <c:v>1.4199999999999988</c:v>
                </c:pt>
                <c:pt idx="1161">
                  <c:v>1.4999999999999987</c:v>
                </c:pt>
                <c:pt idx="1162">
                  <c:v>1.4799999999999982</c:v>
                </c:pt>
                <c:pt idx="1163">
                  <c:v>1.6</c:v>
                </c:pt>
                <c:pt idx="1164">
                  <c:v>1.4000000000000015</c:v>
                </c:pt>
                <c:pt idx="1165">
                  <c:v>1.2400000000000007</c:v>
                </c:pt>
                <c:pt idx="1166">
                  <c:v>1.1200000000000003</c:v>
                </c:pt>
                <c:pt idx="1167">
                  <c:v>0.88000000000000111</c:v>
                </c:pt>
                <c:pt idx="1168">
                  <c:v>1.4799999999999998</c:v>
                </c:pt>
                <c:pt idx="1169">
                  <c:v>1.459999999999998</c:v>
                </c:pt>
                <c:pt idx="1170">
                  <c:v>1.9199999999999988</c:v>
                </c:pt>
                <c:pt idx="1171">
                  <c:v>2.1799999999999997</c:v>
                </c:pt>
                <c:pt idx="1172">
                  <c:v>2.3600000000000008</c:v>
                </c:pt>
                <c:pt idx="1173">
                  <c:v>1.9600000000000009</c:v>
                </c:pt>
                <c:pt idx="1174">
                  <c:v>2.4600000000000009</c:v>
                </c:pt>
                <c:pt idx="1175">
                  <c:v>2.2799999999999998</c:v>
                </c:pt>
                <c:pt idx="1176">
                  <c:v>2.2399999999999993</c:v>
                </c:pt>
                <c:pt idx="1177">
                  <c:v>2.3599999999999981</c:v>
                </c:pt>
                <c:pt idx="1178">
                  <c:v>2.5599999999999987</c:v>
                </c:pt>
                <c:pt idx="1179">
                  <c:v>2.4599999999999995</c:v>
                </c:pt>
                <c:pt idx="1180">
                  <c:v>2.6199999999999997</c:v>
                </c:pt>
                <c:pt idx="1181">
                  <c:v>2.88</c:v>
                </c:pt>
                <c:pt idx="1182">
                  <c:v>2.8600000000000003</c:v>
                </c:pt>
                <c:pt idx="1183">
                  <c:v>2.44</c:v>
                </c:pt>
                <c:pt idx="1184">
                  <c:v>2.3000000000000007</c:v>
                </c:pt>
                <c:pt idx="1185">
                  <c:v>1.9400000000000013</c:v>
                </c:pt>
                <c:pt idx="1186">
                  <c:v>1.6400000000000012</c:v>
                </c:pt>
                <c:pt idx="1187">
                  <c:v>1.2400000000000007</c:v>
                </c:pt>
                <c:pt idx="1188">
                  <c:v>1.8600000000000008</c:v>
                </c:pt>
                <c:pt idx="1189">
                  <c:v>2.16</c:v>
                </c:pt>
                <c:pt idx="1190">
                  <c:v>2.339999999999999</c:v>
                </c:pt>
                <c:pt idx="1191">
                  <c:v>2.4599999999999986</c:v>
                </c:pt>
                <c:pt idx="1192">
                  <c:v>3.0999999999999992</c:v>
                </c:pt>
                <c:pt idx="1193">
                  <c:v>2.6799999999999988</c:v>
                </c:pt>
                <c:pt idx="1194">
                  <c:v>2.5799999999999992</c:v>
                </c:pt>
                <c:pt idx="1195">
                  <c:v>2.6199999999999997</c:v>
                </c:pt>
                <c:pt idx="1196">
                  <c:v>2.1399999999999997</c:v>
                </c:pt>
                <c:pt idx="1197">
                  <c:v>1.6999999999999993</c:v>
                </c:pt>
                <c:pt idx="1198">
                  <c:v>1.3599999999999994</c:v>
                </c:pt>
                <c:pt idx="1199">
                  <c:v>1.2600000000000002</c:v>
                </c:pt>
                <c:pt idx="1200">
                  <c:v>1.3799999999999997</c:v>
                </c:pt>
                <c:pt idx="1201">
                  <c:v>1.5999999999999992</c:v>
                </c:pt>
                <c:pt idx="1202">
                  <c:v>1.6599999999999995</c:v>
                </c:pt>
                <c:pt idx="1203">
                  <c:v>2.1199999999999997</c:v>
                </c:pt>
                <c:pt idx="1204">
                  <c:v>1.8799999999999994</c:v>
                </c:pt>
                <c:pt idx="1205">
                  <c:v>1.6999999999999997</c:v>
                </c:pt>
                <c:pt idx="1206">
                  <c:v>1.5599999999999998</c:v>
                </c:pt>
                <c:pt idx="1207">
                  <c:v>1.1999999999999997</c:v>
                </c:pt>
                <c:pt idx="1208">
                  <c:v>0.95999999999999974</c:v>
                </c:pt>
                <c:pt idx="1209">
                  <c:v>0.97999999999999976</c:v>
                </c:pt>
                <c:pt idx="1210">
                  <c:v>1.1600000000000001</c:v>
                </c:pt>
                <c:pt idx="1211">
                  <c:v>1.3000000000000007</c:v>
                </c:pt>
                <c:pt idx="1212">
                  <c:v>1.5400000000000009</c:v>
                </c:pt>
                <c:pt idx="1213">
                  <c:v>1.4000000000000008</c:v>
                </c:pt>
                <c:pt idx="1214">
                  <c:v>1.5400000000000005</c:v>
                </c:pt>
                <c:pt idx="1215">
                  <c:v>1.6600000000000001</c:v>
                </c:pt>
                <c:pt idx="1216">
                  <c:v>1.6</c:v>
                </c:pt>
                <c:pt idx="1217">
                  <c:v>1.56</c:v>
                </c:pt>
                <c:pt idx="1218">
                  <c:v>1.6199999999999999</c:v>
                </c:pt>
                <c:pt idx="1219">
                  <c:v>1.5799999999999996</c:v>
                </c:pt>
                <c:pt idx="1220">
                  <c:v>1.3399999999999999</c:v>
                </c:pt>
                <c:pt idx="1221">
                  <c:v>1.7799999999999998</c:v>
                </c:pt>
                <c:pt idx="1222">
                  <c:v>1.8799999999999997</c:v>
                </c:pt>
                <c:pt idx="1223">
                  <c:v>2.04</c:v>
                </c:pt>
                <c:pt idx="1224">
                  <c:v>1.98</c:v>
                </c:pt>
                <c:pt idx="1225">
                  <c:v>1.7399999999999998</c:v>
                </c:pt>
                <c:pt idx="1226">
                  <c:v>1.4199999999999995</c:v>
                </c:pt>
                <c:pt idx="1227">
                  <c:v>1.2399999999999995</c:v>
                </c:pt>
                <c:pt idx="1228">
                  <c:v>1.1399999999999995</c:v>
                </c:pt>
                <c:pt idx="1229">
                  <c:v>1.0599999999999994</c:v>
                </c:pt>
                <c:pt idx="1230">
                  <c:v>1.0399999999999998</c:v>
                </c:pt>
                <c:pt idx="1231">
                  <c:v>1.1400000000000001</c:v>
                </c:pt>
                <c:pt idx="1232">
                  <c:v>1.1600000000000006</c:v>
                </c:pt>
                <c:pt idx="1233">
                  <c:v>0.74000000000000055</c:v>
                </c:pt>
                <c:pt idx="1234">
                  <c:v>0.86000000000000054</c:v>
                </c:pt>
                <c:pt idx="1235">
                  <c:v>0.82000000000000028</c:v>
                </c:pt>
                <c:pt idx="1236">
                  <c:v>0.56000000000000016</c:v>
                </c:pt>
                <c:pt idx="1237">
                  <c:v>0.55999999999999983</c:v>
                </c:pt>
                <c:pt idx="1238">
                  <c:v>0.97999999999999976</c:v>
                </c:pt>
                <c:pt idx="1239">
                  <c:v>1.3</c:v>
                </c:pt>
                <c:pt idx="1240">
                  <c:v>1.4</c:v>
                </c:pt>
                <c:pt idx="1241">
                  <c:v>1.52</c:v>
                </c:pt>
                <c:pt idx="1242">
                  <c:v>1.86</c:v>
                </c:pt>
                <c:pt idx="1243">
                  <c:v>1.86</c:v>
                </c:pt>
                <c:pt idx="1244">
                  <c:v>1.42</c:v>
                </c:pt>
                <c:pt idx="1245">
                  <c:v>1.3199999999999998</c:v>
                </c:pt>
                <c:pt idx="1246">
                  <c:v>1.5</c:v>
                </c:pt>
                <c:pt idx="1247">
                  <c:v>1.1600000000000001</c:v>
                </c:pt>
                <c:pt idx="1248">
                  <c:v>0.88000000000000012</c:v>
                </c:pt>
                <c:pt idx="1249">
                  <c:v>0.92000000000000026</c:v>
                </c:pt>
                <c:pt idx="1250">
                  <c:v>1.06</c:v>
                </c:pt>
                <c:pt idx="1251">
                  <c:v>0.76000000000000012</c:v>
                </c:pt>
                <c:pt idx="1252">
                  <c:v>0.88000000000000012</c:v>
                </c:pt>
                <c:pt idx="1253">
                  <c:v>1.08</c:v>
                </c:pt>
                <c:pt idx="1254">
                  <c:v>1.4600000000000002</c:v>
                </c:pt>
                <c:pt idx="1255">
                  <c:v>1.58</c:v>
                </c:pt>
                <c:pt idx="1256">
                  <c:v>1.8800000000000003</c:v>
                </c:pt>
                <c:pt idx="1257">
                  <c:v>1.9200000000000004</c:v>
                </c:pt>
                <c:pt idx="1258">
                  <c:v>1.9400000000000006</c:v>
                </c:pt>
                <c:pt idx="1259">
                  <c:v>1.5400000000000003</c:v>
                </c:pt>
                <c:pt idx="1260">
                  <c:v>1.4200000000000004</c:v>
                </c:pt>
                <c:pt idx="1261">
                  <c:v>1.3199999999999998</c:v>
                </c:pt>
                <c:pt idx="1262">
                  <c:v>1.6199999999999999</c:v>
                </c:pt>
                <c:pt idx="1263">
                  <c:v>1.7799999999999998</c:v>
                </c:pt>
                <c:pt idx="1264">
                  <c:v>1.9</c:v>
                </c:pt>
                <c:pt idx="1265">
                  <c:v>2.08</c:v>
                </c:pt>
                <c:pt idx="1266">
                  <c:v>1.8200000000000003</c:v>
                </c:pt>
                <c:pt idx="1267">
                  <c:v>1.2600000000000005</c:v>
                </c:pt>
                <c:pt idx="1268">
                  <c:v>1.3000000000000003</c:v>
                </c:pt>
                <c:pt idx="1269">
                  <c:v>1.2400000000000002</c:v>
                </c:pt>
                <c:pt idx="1270">
                  <c:v>1.2600000000000002</c:v>
                </c:pt>
                <c:pt idx="1271">
                  <c:v>1.4599999999999997</c:v>
                </c:pt>
                <c:pt idx="1272">
                  <c:v>1.9799999999999998</c:v>
                </c:pt>
                <c:pt idx="1273">
                  <c:v>1.94</c:v>
                </c:pt>
                <c:pt idx="1274">
                  <c:v>2.02</c:v>
                </c:pt>
                <c:pt idx="1275">
                  <c:v>2.02</c:v>
                </c:pt>
                <c:pt idx="1276">
                  <c:v>1.7800000000000005</c:v>
                </c:pt>
                <c:pt idx="1277">
                  <c:v>1.5200000000000007</c:v>
                </c:pt>
                <c:pt idx="1278">
                  <c:v>1.2600000000000005</c:v>
                </c:pt>
                <c:pt idx="1279">
                  <c:v>0.86000000000000054</c:v>
                </c:pt>
                <c:pt idx="1280">
                  <c:v>0.68000000000000083</c:v>
                </c:pt>
                <c:pt idx="1281">
                  <c:v>0.76000000000000045</c:v>
                </c:pt>
                <c:pt idx="1282">
                  <c:v>0.56000000000000016</c:v>
                </c:pt>
                <c:pt idx="1283">
                  <c:v>0.68000000000000038</c:v>
                </c:pt>
                <c:pt idx="1284">
                  <c:v>0.78000000000000047</c:v>
                </c:pt>
                <c:pt idx="1285">
                  <c:v>0.96000000000000019</c:v>
                </c:pt>
                <c:pt idx="1286">
                  <c:v>1.3400000000000005</c:v>
                </c:pt>
                <c:pt idx="1287">
                  <c:v>1.3400000000000005</c:v>
                </c:pt>
                <c:pt idx="1288">
                  <c:v>1.4600000000000004</c:v>
                </c:pt>
                <c:pt idx="1289">
                  <c:v>1.7600000000000005</c:v>
                </c:pt>
                <c:pt idx="1290">
                  <c:v>1.3800000000000003</c:v>
                </c:pt>
                <c:pt idx="1291">
                  <c:v>1.28</c:v>
                </c:pt>
                <c:pt idx="1292">
                  <c:v>1.4600000000000002</c:v>
                </c:pt>
                <c:pt idx="1293">
                  <c:v>1.3800000000000003</c:v>
                </c:pt>
                <c:pt idx="1294">
                  <c:v>1.6199999999999999</c:v>
                </c:pt>
                <c:pt idx="1295">
                  <c:v>2.14</c:v>
                </c:pt>
                <c:pt idx="1296">
                  <c:v>2.16</c:v>
                </c:pt>
                <c:pt idx="1297">
                  <c:v>2.1800000000000002</c:v>
                </c:pt>
                <c:pt idx="1298">
                  <c:v>1.9599999999999997</c:v>
                </c:pt>
                <c:pt idx="1299">
                  <c:v>1.4200000000000004</c:v>
                </c:pt>
                <c:pt idx="1300">
                  <c:v>1.1199999999999999</c:v>
                </c:pt>
                <c:pt idx="1301">
                  <c:v>1.0599999999999998</c:v>
                </c:pt>
                <c:pt idx="1302">
                  <c:v>1.02</c:v>
                </c:pt>
                <c:pt idx="1303">
                  <c:v>1</c:v>
                </c:pt>
                <c:pt idx="1304">
                  <c:v>1.2</c:v>
                </c:pt>
                <c:pt idx="1305">
                  <c:v>1.2600000000000002</c:v>
                </c:pt>
                <c:pt idx="1306">
                  <c:v>1.4400000000000006</c:v>
                </c:pt>
                <c:pt idx="1307">
                  <c:v>1.3200000000000007</c:v>
                </c:pt>
                <c:pt idx="1308">
                  <c:v>1.4800000000000004</c:v>
                </c:pt>
                <c:pt idx="1309">
                  <c:v>1.2400000000000002</c:v>
                </c:pt>
                <c:pt idx="1310">
                  <c:v>1.4000000000000004</c:v>
                </c:pt>
                <c:pt idx="1311">
                  <c:v>1.1399999999999999</c:v>
                </c:pt>
                <c:pt idx="1312">
                  <c:v>1.0399999999999996</c:v>
                </c:pt>
                <c:pt idx="1313">
                  <c:v>1.1199999999999997</c:v>
                </c:pt>
                <c:pt idx="1314">
                  <c:v>1.5399999999999996</c:v>
                </c:pt>
                <c:pt idx="1315">
                  <c:v>1.5999999999999992</c:v>
                </c:pt>
                <c:pt idx="1316">
                  <c:v>1.6399999999999995</c:v>
                </c:pt>
                <c:pt idx="1317">
                  <c:v>1.4999999999999996</c:v>
                </c:pt>
                <c:pt idx="1318">
                  <c:v>1.44</c:v>
                </c:pt>
                <c:pt idx="1319">
                  <c:v>1.3000000000000003</c:v>
                </c:pt>
                <c:pt idx="1320">
                  <c:v>1.1000000000000003</c:v>
                </c:pt>
                <c:pt idx="1321">
                  <c:v>1.0400000000000003</c:v>
                </c:pt>
                <c:pt idx="1322">
                  <c:v>1.3800000000000003</c:v>
                </c:pt>
                <c:pt idx="1323">
                  <c:v>1.6400000000000001</c:v>
                </c:pt>
                <c:pt idx="1324">
                  <c:v>1.48</c:v>
                </c:pt>
                <c:pt idx="1325">
                  <c:v>1.3000000000000003</c:v>
                </c:pt>
                <c:pt idx="1326">
                  <c:v>0.84000000000000052</c:v>
                </c:pt>
                <c:pt idx="1327">
                  <c:v>0.62000000000000033</c:v>
                </c:pt>
                <c:pt idx="1328">
                  <c:v>0.34000000000000019</c:v>
                </c:pt>
                <c:pt idx="1329">
                  <c:v>0.36000000000000015</c:v>
                </c:pt>
                <c:pt idx="1330">
                  <c:v>0.5600000000000005</c:v>
                </c:pt>
                <c:pt idx="1331">
                  <c:v>1.1200000000000006</c:v>
                </c:pt>
                <c:pt idx="1332">
                  <c:v>1.2200000000000006</c:v>
                </c:pt>
                <c:pt idx="1333">
                  <c:v>1.4000000000000008</c:v>
                </c:pt>
                <c:pt idx="1334">
                  <c:v>1.6200000000000006</c:v>
                </c:pt>
                <c:pt idx="1335">
                  <c:v>1.3400000000000003</c:v>
                </c:pt>
                <c:pt idx="1336">
                  <c:v>0.78</c:v>
                </c:pt>
                <c:pt idx="1337">
                  <c:v>0.78</c:v>
                </c:pt>
                <c:pt idx="1338">
                  <c:v>0.6</c:v>
                </c:pt>
                <c:pt idx="1339">
                  <c:v>0.2</c:v>
                </c:pt>
                <c:pt idx="1340">
                  <c:v>0.44000000000000022</c:v>
                </c:pt>
                <c:pt idx="1341">
                  <c:v>0.9</c:v>
                </c:pt>
                <c:pt idx="1342">
                  <c:v>0.97999999999999976</c:v>
                </c:pt>
                <c:pt idx="1343">
                  <c:v>0.7000000000000004</c:v>
                </c:pt>
                <c:pt idx="1344">
                  <c:v>0.90000000000000036</c:v>
                </c:pt>
                <c:pt idx="1345">
                  <c:v>0.82000000000000028</c:v>
                </c:pt>
                <c:pt idx="1346">
                  <c:v>0.62000000000000033</c:v>
                </c:pt>
                <c:pt idx="1347">
                  <c:v>0.82000000000000028</c:v>
                </c:pt>
                <c:pt idx="1348">
                  <c:v>1.1199999999999997</c:v>
                </c:pt>
                <c:pt idx="1349">
                  <c:v>1.1799999999999997</c:v>
                </c:pt>
                <c:pt idx="1350">
                  <c:v>1.2799999999999998</c:v>
                </c:pt>
                <c:pt idx="1351">
                  <c:v>1.2600000000000002</c:v>
                </c:pt>
                <c:pt idx="1352">
                  <c:v>0.94000000000000061</c:v>
                </c:pt>
                <c:pt idx="1353">
                  <c:v>1.2400000000000007</c:v>
                </c:pt>
                <c:pt idx="1354">
                  <c:v>1.1400000000000006</c:v>
                </c:pt>
                <c:pt idx="1355">
                  <c:v>1.1400000000000006</c:v>
                </c:pt>
                <c:pt idx="1356">
                  <c:v>0.96000000000000019</c:v>
                </c:pt>
                <c:pt idx="1357">
                  <c:v>0.92000000000000026</c:v>
                </c:pt>
                <c:pt idx="1358">
                  <c:v>0.54000000000000059</c:v>
                </c:pt>
                <c:pt idx="1359">
                  <c:v>0.52000000000000024</c:v>
                </c:pt>
                <c:pt idx="1360">
                  <c:v>0.37999999999999973</c:v>
                </c:pt>
                <c:pt idx="1361">
                  <c:v>0.68000000000000038</c:v>
                </c:pt>
                <c:pt idx="1362">
                  <c:v>0.52000000000000024</c:v>
                </c:pt>
                <c:pt idx="1363">
                  <c:v>0.26000000000000012</c:v>
                </c:pt>
                <c:pt idx="1364">
                  <c:v>0.18000000000000044</c:v>
                </c:pt>
                <c:pt idx="1365">
                  <c:v>0.38000000000000111</c:v>
                </c:pt>
                <c:pt idx="1366">
                  <c:v>0.72000000000000097</c:v>
                </c:pt>
                <c:pt idx="1367">
                  <c:v>1.0400000000000005</c:v>
                </c:pt>
                <c:pt idx="1368">
                  <c:v>1.2200000000000002</c:v>
                </c:pt>
                <c:pt idx="1369">
                  <c:v>1.2000000000000006</c:v>
                </c:pt>
                <c:pt idx="1370">
                  <c:v>0.76000000000000156</c:v>
                </c:pt>
                <c:pt idx="1371">
                  <c:v>0.44000000000000056</c:v>
                </c:pt>
                <c:pt idx="1372">
                  <c:v>0.16000000000000086</c:v>
                </c:pt>
                <c:pt idx="1373">
                  <c:v>8.000000000000114E-2</c:v>
                </c:pt>
                <c:pt idx="1374">
                  <c:v>0.1</c:v>
                </c:pt>
                <c:pt idx="1375">
                  <c:v>0.41999999999999887</c:v>
                </c:pt>
                <c:pt idx="1376">
                  <c:v>0.5</c:v>
                </c:pt>
                <c:pt idx="1377">
                  <c:v>0.65999999999999948</c:v>
                </c:pt>
                <c:pt idx="1378">
                  <c:v>1.1000000000000001</c:v>
                </c:pt>
                <c:pt idx="1379">
                  <c:v>1.1799999999999997</c:v>
                </c:pt>
                <c:pt idx="1380">
                  <c:v>1.3399999999999992</c:v>
                </c:pt>
                <c:pt idx="1381">
                  <c:v>1.3199999999999974</c:v>
                </c:pt>
                <c:pt idx="1382">
                  <c:v>1.2999999999999985</c:v>
                </c:pt>
                <c:pt idx="1383">
                  <c:v>1.0399999999999978</c:v>
                </c:pt>
                <c:pt idx="1384">
                  <c:v>1.3799999999999997</c:v>
                </c:pt>
                <c:pt idx="1385">
                  <c:v>1.0000000000000013</c:v>
                </c:pt>
                <c:pt idx="1386">
                  <c:v>0.66000000000000225</c:v>
                </c:pt>
                <c:pt idx="1387">
                  <c:v>0.58000000000000118</c:v>
                </c:pt>
                <c:pt idx="1388">
                  <c:v>0.7000000000000014</c:v>
                </c:pt>
                <c:pt idx="1389">
                  <c:v>0.5</c:v>
                </c:pt>
                <c:pt idx="1390">
                  <c:v>0.75999999999999945</c:v>
                </c:pt>
                <c:pt idx="1391">
                  <c:v>0.71999999999999886</c:v>
                </c:pt>
                <c:pt idx="1392">
                  <c:v>0.85999999999999943</c:v>
                </c:pt>
                <c:pt idx="1393">
                  <c:v>1.0599999999999994</c:v>
                </c:pt>
                <c:pt idx="1394">
                  <c:v>0.63999999999999913</c:v>
                </c:pt>
                <c:pt idx="1395">
                  <c:v>0.55999999999999805</c:v>
                </c:pt>
                <c:pt idx="1396">
                  <c:v>1.0999999999999985</c:v>
                </c:pt>
                <c:pt idx="1397">
                  <c:v>0.89999999999999858</c:v>
                </c:pt>
                <c:pt idx="1398">
                  <c:v>0.49999999999999856</c:v>
                </c:pt>
                <c:pt idx="1399">
                  <c:v>0.52000000000000024</c:v>
                </c:pt>
                <c:pt idx="1400">
                  <c:v>0.24000000000000057</c:v>
                </c:pt>
                <c:pt idx="1401">
                  <c:v>0.28000000000000114</c:v>
                </c:pt>
                <c:pt idx="1402">
                  <c:v>0.30000000000000143</c:v>
                </c:pt>
                <c:pt idx="1403">
                  <c:v>0.28000000000000114</c:v>
                </c:pt>
                <c:pt idx="1404">
                  <c:v>0.9</c:v>
                </c:pt>
                <c:pt idx="1405">
                  <c:v>1.4</c:v>
                </c:pt>
                <c:pt idx="1406">
                  <c:v>1.3</c:v>
                </c:pt>
                <c:pt idx="1407">
                  <c:v>1.6599999999999995</c:v>
                </c:pt>
                <c:pt idx="1408">
                  <c:v>1.7399999999999991</c:v>
                </c:pt>
                <c:pt idx="1409">
                  <c:v>1.6799999999999997</c:v>
                </c:pt>
                <c:pt idx="1410">
                  <c:v>1.7</c:v>
                </c:pt>
                <c:pt idx="1411">
                  <c:v>1.7200000000000002</c:v>
                </c:pt>
                <c:pt idx="1412">
                  <c:v>1.5600000000000009</c:v>
                </c:pt>
                <c:pt idx="1413">
                  <c:v>1.4600000000000009</c:v>
                </c:pt>
                <c:pt idx="1414">
                  <c:v>1.1000000000000001</c:v>
                </c:pt>
                <c:pt idx="1415">
                  <c:v>0.87999999999999967</c:v>
                </c:pt>
                <c:pt idx="1416">
                  <c:v>0.65999999999999803</c:v>
                </c:pt>
                <c:pt idx="1417">
                  <c:v>0.41999999999999743</c:v>
                </c:pt>
                <c:pt idx="1418">
                  <c:v>0.65999999999999803</c:v>
                </c:pt>
                <c:pt idx="1419">
                  <c:v>1.0399999999999991</c:v>
                </c:pt>
                <c:pt idx="1420">
                  <c:v>1.2599999999999993</c:v>
                </c:pt>
                <c:pt idx="1421">
                  <c:v>1.2799999999999998</c:v>
                </c:pt>
                <c:pt idx="1422">
                  <c:v>1.4200000000000004</c:v>
                </c:pt>
                <c:pt idx="1423">
                  <c:v>1.6200000000000003</c:v>
                </c:pt>
                <c:pt idx="1424">
                  <c:v>1.5</c:v>
                </c:pt>
                <c:pt idx="1425">
                  <c:v>1.5800000000000012</c:v>
                </c:pt>
                <c:pt idx="1426">
                  <c:v>1.8600000000000023</c:v>
                </c:pt>
                <c:pt idx="1427">
                  <c:v>1.9800000000000011</c:v>
                </c:pt>
                <c:pt idx="1428">
                  <c:v>1.5600000000000009</c:v>
                </c:pt>
                <c:pt idx="1429">
                  <c:v>1.6</c:v>
                </c:pt>
                <c:pt idx="1430">
                  <c:v>1.0799999999999983</c:v>
                </c:pt>
                <c:pt idx="1431">
                  <c:v>0.91999999999999749</c:v>
                </c:pt>
                <c:pt idx="1432">
                  <c:v>0.45999999999999941</c:v>
                </c:pt>
                <c:pt idx="1433">
                  <c:v>0.72000000000000031</c:v>
                </c:pt>
                <c:pt idx="1434">
                  <c:v>0.34000000000000058</c:v>
                </c:pt>
                <c:pt idx="1435">
                  <c:v>0.74000000000000055</c:v>
                </c:pt>
                <c:pt idx="1436">
                  <c:v>0.74000000000000055</c:v>
                </c:pt>
                <c:pt idx="1437">
                  <c:v>1.1400000000000006</c:v>
                </c:pt>
                <c:pt idx="1438">
                  <c:v>1.2799999999999998</c:v>
                </c:pt>
                <c:pt idx="1439">
                  <c:v>1.3599999999999994</c:v>
                </c:pt>
                <c:pt idx="1440">
                  <c:v>1.1799999999999997</c:v>
                </c:pt>
                <c:pt idx="1441">
                  <c:v>1.1200000000000003</c:v>
                </c:pt>
                <c:pt idx="1442">
                  <c:v>0.75999999999999945</c:v>
                </c:pt>
                <c:pt idx="1443">
                  <c:v>0.37999999999999973</c:v>
                </c:pt>
                <c:pt idx="1444">
                  <c:v>0.4</c:v>
                </c:pt>
                <c:pt idx="1445">
                  <c:v>0.6</c:v>
                </c:pt>
                <c:pt idx="1446">
                  <c:v>0.36000000000000087</c:v>
                </c:pt>
                <c:pt idx="1447">
                  <c:v>0.67999999999999972</c:v>
                </c:pt>
                <c:pt idx="1448">
                  <c:v>0.45999999999999941</c:v>
                </c:pt>
                <c:pt idx="1449">
                  <c:v>0.85999999999999943</c:v>
                </c:pt>
                <c:pt idx="1450">
                  <c:v>0.7</c:v>
                </c:pt>
                <c:pt idx="1451">
                  <c:v>0.85999999999999943</c:v>
                </c:pt>
                <c:pt idx="1452">
                  <c:v>0.82000000000000028</c:v>
                </c:pt>
                <c:pt idx="1453">
                  <c:v>1.1400000000000006</c:v>
                </c:pt>
                <c:pt idx="1454">
                  <c:v>0.74000000000000055</c:v>
                </c:pt>
                <c:pt idx="1455">
                  <c:v>0.55999999999999939</c:v>
                </c:pt>
                <c:pt idx="1456">
                  <c:v>0.63999999999999913</c:v>
                </c:pt>
                <c:pt idx="1457">
                  <c:v>0.93999999999999917</c:v>
                </c:pt>
                <c:pt idx="1458">
                  <c:v>0.83999999999999919</c:v>
                </c:pt>
                <c:pt idx="1459">
                  <c:v>0.69999999999999862</c:v>
                </c:pt>
                <c:pt idx="1460">
                  <c:v>0.5</c:v>
                </c:pt>
                <c:pt idx="1461">
                  <c:v>0.74000000000000055</c:v>
                </c:pt>
                <c:pt idx="1462">
                  <c:v>0.34000000000000058</c:v>
                </c:pt>
                <c:pt idx="1463">
                  <c:v>0.1</c:v>
                </c:pt>
                <c:pt idx="1464">
                  <c:v>0.55999999999999939</c:v>
                </c:pt>
                <c:pt idx="1465">
                  <c:v>0.65999999999999948</c:v>
                </c:pt>
                <c:pt idx="1466">
                  <c:v>0.67999999999999827</c:v>
                </c:pt>
                <c:pt idx="1467">
                  <c:v>0.9</c:v>
                </c:pt>
                <c:pt idx="1468">
                  <c:v>1.2199999999999989</c:v>
                </c:pt>
                <c:pt idx="1469">
                  <c:v>1.2200000000000017</c:v>
                </c:pt>
                <c:pt idx="1470">
                  <c:v>1.6</c:v>
                </c:pt>
                <c:pt idx="1471">
                  <c:v>1.1200000000000017</c:v>
                </c:pt>
                <c:pt idx="1472">
                  <c:v>0.9</c:v>
                </c:pt>
                <c:pt idx="1473">
                  <c:v>1.0000000000000029</c:v>
                </c:pt>
                <c:pt idx="1474">
                  <c:v>1.2200000000000017</c:v>
                </c:pt>
                <c:pt idx="1475">
                  <c:v>1.1400000000000035</c:v>
                </c:pt>
                <c:pt idx="1476">
                  <c:v>1.2000000000000028</c:v>
                </c:pt>
                <c:pt idx="1477">
                  <c:v>1.3800000000000012</c:v>
                </c:pt>
                <c:pt idx="1478">
                  <c:v>1.8</c:v>
                </c:pt>
                <c:pt idx="1479">
                  <c:v>1.7</c:v>
                </c:pt>
                <c:pt idx="1480">
                  <c:v>1.4599999999999995</c:v>
                </c:pt>
                <c:pt idx="1481">
                  <c:v>1.5800000000000012</c:v>
                </c:pt>
                <c:pt idx="1482">
                  <c:v>1.5000000000000029</c:v>
                </c:pt>
                <c:pt idx="1483">
                  <c:v>0.84000000000000341</c:v>
                </c:pt>
                <c:pt idx="1484">
                  <c:v>0.74000000000000343</c:v>
                </c:pt>
                <c:pt idx="1485">
                  <c:v>0.80000000000000282</c:v>
                </c:pt>
                <c:pt idx="1486">
                  <c:v>0.98000000000000109</c:v>
                </c:pt>
                <c:pt idx="1487">
                  <c:v>1.2200000000000017</c:v>
                </c:pt>
                <c:pt idx="1488">
                  <c:v>1.4800000000000011</c:v>
                </c:pt>
                <c:pt idx="1489">
                  <c:v>1.3</c:v>
                </c:pt>
                <c:pt idx="1490">
                  <c:v>1.6400000000000006</c:v>
                </c:pt>
                <c:pt idx="1491">
                  <c:v>1.6599999999999995</c:v>
                </c:pt>
                <c:pt idx="1492">
                  <c:v>1.6399999999999977</c:v>
                </c:pt>
                <c:pt idx="1493">
                  <c:v>1.7399999999999978</c:v>
                </c:pt>
                <c:pt idx="1494">
                  <c:v>2.019999999999996</c:v>
                </c:pt>
                <c:pt idx="1495">
                  <c:v>2.0799999999999956</c:v>
                </c:pt>
                <c:pt idx="1496">
                  <c:v>2.1199999999999961</c:v>
                </c:pt>
                <c:pt idx="1497">
                  <c:v>2.6599999999999966</c:v>
                </c:pt>
                <c:pt idx="1498">
                  <c:v>2.7199999999999962</c:v>
                </c:pt>
                <c:pt idx="1499">
                  <c:v>2.599999999999997</c:v>
                </c:pt>
                <c:pt idx="1500">
                  <c:v>2.7399999999999975</c:v>
                </c:pt>
                <c:pt idx="1501">
                  <c:v>2.6199999999999961</c:v>
                </c:pt>
                <c:pt idx="1502">
                  <c:v>2.1599999999999966</c:v>
                </c:pt>
                <c:pt idx="1503">
                  <c:v>2.0799999999999983</c:v>
                </c:pt>
                <c:pt idx="1504">
                  <c:v>2.5599999999999996</c:v>
                </c:pt>
                <c:pt idx="1505">
                  <c:v>2.2000000000000002</c:v>
                </c:pt>
                <c:pt idx="1506">
                  <c:v>2.5000000000000027</c:v>
                </c:pt>
                <c:pt idx="1507">
                  <c:v>2.8800000000000039</c:v>
                </c:pt>
                <c:pt idx="1508">
                  <c:v>3.1800000000000042</c:v>
                </c:pt>
                <c:pt idx="1509">
                  <c:v>2.8200000000000016</c:v>
                </c:pt>
                <c:pt idx="1510">
                  <c:v>3.3000000000000029</c:v>
                </c:pt>
                <c:pt idx="1511">
                  <c:v>3.1200000000000019</c:v>
                </c:pt>
                <c:pt idx="1512">
                  <c:v>2.6400000000000006</c:v>
                </c:pt>
                <c:pt idx="1513">
                  <c:v>1.9799999999999982</c:v>
                </c:pt>
                <c:pt idx="1514">
                  <c:v>1.7200000000000017</c:v>
                </c:pt>
                <c:pt idx="1515">
                  <c:v>1.3799999999999983</c:v>
                </c:pt>
                <c:pt idx="1516">
                  <c:v>1.6400000000000006</c:v>
                </c:pt>
                <c:pt idx="1517">
                  <c:v>1.5199999999999989</c:v>
                </c:pt>
                <c:pt idx="1518">
                  <c:v>1.7800000000000011</c:v>
                </c:pt>
                <c:pt idx="1519">
                  <c:v>1.9200000000000017</c:v>
                </c:pt>
                <c:pt idx="1520">
                  <c:v>2.0000000000000027</c:v>
                </c:pt>
                <c:pt idx="1521">
                  <c:v>1.9400000000000006</c:v>
                </c:pt>
                <c:pt idx="1522">
                  <c:v>1.8600000000000023</c:v>
                </c:pt>
                <c:pt idx="1523">
                  <c:v>1.8400000000000005</c:v>
                </c:pt>
                <c:pt idx="1524">
                  <c:v>1.4599999999999995</c:v>
                </c:pt>
                <c:pt idx="1525">
                  <c:v>1.4799999999999982</c:v>
                </c:pt>
                <c:pt idx="1526">
                  <c:v>1.3599999999999965</c:v>
                </c:pt>
                <c:pt idx="1527">
                  <c:v>1.5799999999999954</c:v>
                </c:pt>
                <c:pt idx="1528">
                  <c:v>1.9399999999999977</c:v>
                </c:pt>
                <c:pt idx="1529">
                  <c:v>2.339999999999995</c:v>
                </c:pt>
                <c:pt idx="1530">
                  <c:v>2.3799999999999981</c:v>
                </c:pt>
                <c:pt idx="1531">
                  <c:v>2.5</c:v>
                </c:pt>
                <c:pt idx="1532">
                  <c:v>2.8000000000000029</c:v>
                </c:pt>
                <c:pt idx="1533">
                  <c:v>3.1000000000000028</c:v>
                </c:pt>
                <c:pt idx="1534">
                  <c:v>3.4000000000000057</c:v>
                </c:pt>
                <c:pt idx="1535">
                  <c:v>3.3200000000000047</c:v>
                </c:pt>
                <c:pt idx="1536">
                  <c:v>3.6000000000000059</c:v>
                </c:pt>
                <c:pt idx="1537">
                  <c:v>3.6000000000000059</c:v>
                </c:pt>
                <c:pt idx="1538">
                  <c:v>3.0400000000000063</c:v>
                </c:pt>
                <c:pt idx="1539">
                  <c:v>3.1600000000000064</c:v>
                </c:pt>
                <c:pt idx="1540">
                  <c:v>3.3000000000000043</c:v>
                </c:pt>
                <c:pt idx="1541">
                  <c:v>2.900000000000003</c:v>
                </c:pt>
                <c:pt idx="1542">
                  <c:v>3.160000000000001</c:v>
                </c:pt>
                <c:pt idx="1543">
                  <c:v>3.2199999999999989</c:v>
                </c:pt>
                <c:pt idx="1544">
                  <c:v>2.6399999999999979</c:v>
                </c:pt>
                <c:pt idx="1545">
                  <c:v>2.9399999999999991</c:v>
                </c:pt>
                <c:pt idx="1546">
                  <c:v>3.0799999999999996</c:v>
                </c:pt>
                <c:pt idx="1547">
                  <c:v>2.8599999999999994</c:v>
                </c:pt>
                <c:pt idx="1548">
                  <c:v>3.2</c:v>
                </c:pt>
                <c:pt idx="1549">
                  <c:v>3.3800000000000012</c:v>
                </c:pt>
                <c:pt idx="1550">
                  <c:v>2.9600000000000022</c:v>
                </c:pt>
                <c:pt idx="1551">
                  <c:v>2.6000000000000028</c:v>
                </c:pt>
                <c:pt idx="1552">
                  <c:v>2.2200000000000046</c:v>
                </c:pt>
                <c:pt idx="1553">
                  <c:v>1.7200000000000046</c:v>
                </c:pt>
                <c:pt idx="1554">
                  <c:v>1.480000000000004</c:v>
                </c:pt>
                <c:pt idx="1555">
                  <c:v>1.2200000000000031</c:v>
                </c:pt>
                <c:pt idx="1556">
                  <c:v>1.4400000000000019</c:v>
                </c:pt>
                <c:pt idx="1557">
                  <c:v>1.5600000000000009</c:v>
                </c:pt>
                <c:pt idx="1558">
                  <c:v>1.7200000000000002</c:v>
                </c:pt>
                <c:pt idx="1559">
                  <c:v>1.9799999999999998</c:v>
                </c:pt>
                <c:pt idx="1560">
                  <c:v>2.1799999999999997</c:v>
                </c:pt>
                <c:pt idx="1561">
                  <c:v>2.0799999999999996</c:v>
                </c:pt>
                <c:pt idx="1562">
                  <c:v>1.8200000000000003</c:v>
                </c:pt>
                <c:pt idx="1563">
                  <c:v>1.7599999999999993</c:v>
                </c:pt>
                <c:pt idx="1564">
                  <c:v>1.6599999999999995</c:v>
                </c:pt>
                <c:pt idx="1565">
                  <c:v>1.8999999999999986</c:v>
                </c:pt>
                <c:pt idx="1566">
                  <c:v>2.0199999999999987</c:v>
                </c:pt>
                <c:pt idx="1567">
                  <c:v>2.3599999999999981</c:v>
                </c:pt>
                <c:pt idx="1568">
                  <c:v>2.5799999999999983</c:v>
                </c:pt>
                <c:pt idx="1569">
                  <c:v>2.7799999999999985</c:v>
                </c:pt>
                <c:pt idx="1570">
                  <c:v>2.6799999999999997</c:v>
                </c:pt>
                <c:pt idx="1571">
                  <c:v>2.1399999999999997</c:v>
                </c:pt>
                <c:pt idx="1572">
                  <c:v>1.7600000000000002</c:v>
                </c:pt>
                <c:pt idx="1573">
                  <c:v>1.5800000000000005</c:v>
                </c:pt>
                <c:pt idx="1574">
                  <c:v>1.1400000000000006</c:v>
                </c:pt>
                <c:pt idx="1575">
                  <c:v>1.0799999999999996</c:v>
                </c:pt>
                <c:pt idx="1576">
                  <c:v>1.5999999999999992</c:v>
                </c:pt>
                <c:pt idx="1577">
                  <c:v>1.7799999999999989</c:v>
                </c:pt>
                <c:pt idx="1578">
                  <c:v>1.4999999999999987</c:v>
                </c:pt>
                <c:pt idx="1579">
                  <c:v>1.9599999999999986</c:v>
                </c:pt>
                <c:pt idx="1580">
                  <c:v>1.7399999999999991</c:v>
                </c:pt>
                <c:pt idx="1581">
                  <c:v>1.3399999999999999</c:v>
                </c:pt>
                <c:pt idx="1582">
                  <c:v>1.3</c:v>
                </c:pt>
                <c:pt idx="1583">
                  <c:v>1.2600000000000009</c:v>
                </c:pt>
                <c:pt idx="1584">
                  <c:v>0.82000000000000028</c:v>
                </c:pt>
                <c:pt idx="1585">
                  <c:v>0.8600000000000001</c:v>
                </c:pt>
                <c:pt idx="1586">
                  <c:v>1.2</c:v>
                </c:pt>
                <c:pt idx="1587">
                  <c:v>1.1600000000000001</c:v>
                </c:pt>
                <c:pt idx="1588">
                  <c:v>1.3599999999999994</c:v>
                </c:pt>
                <c:pt idx="1589">
                  <c:v>1.5200000000000002</c:v>
                </c:pt>
                <c:pt idx="1590">
                  <c:v>1.6</c:v>
                </c:pt>
                <c:pt idx="1591">
                  <c:v>1.36</c:v>
                </c:pt>
                <c:pt idx="1592">
                  <c:v>1.36</c:v>
                </c:pt>
                <c:pt idx="1593">
                  <c:v>1.5400000000000005</c:v>
                </c:pt>
                <c:pt idx="1594">
                  <c:v>1.7800000000000005</c:v>
                </c:pt>
                <c:pt idx="1595">
                  <c:v>1.7800000000000005</c:v>
                </c:pt>
                <c:pt idx="1596">
                  <c:v>2.1</c:v>
                </c:pt>
                <c:pt idx="1597">
                  <c:v>2.16</c:v>
                </c:pt>
                <c:pt idx="1598">
                  <c:v>2.06</c:v>
                </c:pt>
                <c:pt idx="1599">
                  <c:v>2.1800000000000006</c:v>
                </c:pt>
                <c:pt idx="1600">
                  <c:v>2.1400000000000006</c:v>
                </c:pt>
                <c:pt idx="1601">
                  <c:v>2.0600000000000009</c:v>
                </c:pt>
                <c:pt idx="1602">
                  <c:v>2.0200000000000005</c:v>
                </c:pt>
                <c:pt idx="1603">
                  <c:v>1.94</c:v>
                </c:pt>
                <c:pt idx="1604">
                  <c:v>1.7999999999999994</c:v>
                </c:pt>
                <c:pt idx="1605">
                  <c:v>1.5199999999999996</c:v>
                </c:pt>
                <c:pt idx="1606">
                  <c:v>1.5999999999999992</c:v>
                </c:pt>
                <c:pt idx="1607">
                  <c:v>1.5999999999999992</c:v>
                </c:pt>
                <c:pt idx="1608">
                  <c:v>1.6799999999999997</c:v>
                </c:pt>
                <c:pt idx="1609">
                  <c:v>1.4799999999999998</c:v>
                </c:pt>
                <c:pt idx="1610">
                  <c:v>1.6</c:v>
                </c:pt>
                <c:pt idx="1611">
                  <c:v>1.72</c:v>
                </c:pt>
                <c:pt idx="1612">
                  <c:v>1.8800000000000008</c:v>
                </c:pt>
                <c:pt idx="1613">
                  <c:v>2.0200000000000009</c:v>
                </c:pt>
                <c:pt idx="1614">
                  <c:v>1.820000000000001</c:v>
                </c:pt>
                <c:pt idx="1615">
                  <c:v>1.7400000000000007</c:v>
                </c:pt>
                <c:pt idx="1616">
                  <c:v>1.4400000000000008</c:v>
                </c:pt>
                <c:pt idx="1617">
                  <c:v>1.1600000000000006</c:v>
                </c:pt>
                <c:pt idx="1618">
                  <c:v>0.88000000000000045</c:v>
                </c:pt>
                <c:pt idx="1619">
                  <c:v>0.86000000000000087</c:v>
                </c:pt>
                <c:pt idx="1620">
                  <c:v>1.1800000000000004</c:v>
                </c:pt>
                <c:pt idx="1621">
                  <c:v>1.2800000000000005</c:v>
                </c:pt>
                <c:pt idx="1622">
                  <c:v>1.2200000000000002</c:v>
                </c:pt>
                <c:pt idx="1623">
                  <c:v>1.1200000000000003</c:v>
                </c:pt>
                <c:pt idx="1624">
                  <c:v>1.4200000000000004</c:v>
                </c:pt>
                <c:pt idx="1625">
                  <c:v>1.3800000000000008</c:v>
                </c:pt>
                <c:pt idx="1626">
                  <c:v>1.4600000000000004</c:v>
                </c:pt>
                <c:pt idx="1627">
                  <c:v>1.900000000000001</c:v>
                </c:pt>
                <c:pt idx="1628">
                  <c:v>2.3000000000000012</c:v>
                </c:pt>
                <c:pt idx="1629">
                  <c:v>1.9400000000000006</c:v>
                </c:pt>
                <c:pt idx="1630">
                  <c:v>1.5800000000000005</c:v>
                </c:pt>
                <c:pt idx="1631">
                  <c:v>0.92000000000000026</c:v>
                </c:pt>
                <c:pt idx="1632">
                  <c:v>0.69999999999999962</c:v>
                </c:pt>
                <c:pt idx="1633">
                  <c:v>0.63999999999999913</c:v>
                </c:pt>
                <c:pt idx="1634">
                  <c:v>1.0199999999999996</c:v>
                </c:pt>
                <c:pt idx="1635">
                  <c:v>1.2399999999999998</c:v>
                </c:pt>
                <c:pt idx="1636">
                  <c:v>1.5</c:v>
                </c:pt>
                <c:pt idx="1637">
                  <c:v>1.6400000000000001</c:v>
                </c:pt>
                <c:pt idx="1638">
                  <c:v>1.6800000000000004</c:v>
                </c:pt>
                <c:pt idx="1639">
                  <c:v>1.4</c:v>
                </c:pt>
                <c:pt idx="1640">
                  <c:v>1.3199999999999998</c:v>
                </c:pt>
                <c:pt idx="1641">
                  <c:v>1.1799999999999997</c:v>
                </c:pt>
                <c:pt idx="1642">
                  <c:v>0.85999999999999943</c:v>
                </c:pt>
                <c:pt idx="1643">
                  <c:v>0.69999999999999962</c:v>
                </c:pt>
                <c:pt idx="1644">
                  <c:v>0.77999999999999969</c:v>
                </c:pt>
                <c:pt idx="1645">
                  <c:v>0.69999999999999962</c:v>
                </c:pt>
                <c:pt idx="1646">
                  <c:v>0.83999999999999986</c:v>
                </c:pt>
                <c:pt idx="1647">
                  <c:v>1.1800000000000004</c:v>
                </c:pt>
                <c:pt idx="1648">
                  <c:v>1.3399999999999999</c:v>
                </c:pt>
                <c:pt idx="1649">
                  <c:v>1.56</c:v>
                </c:pt>
                <c:pt idx="1650">
                  <c:v>1.86</c:v>
                </c:pt>
                <c:pt idx="1651">
                  <c:v>1.9000000000000004</c:v>
                </c:pt>
                <c:pt idx="1652">
                  <c:v>1.5</c:v>
                </c:pt>
                <c:pt idx="1653">
                  <c:v>1.4800000000000004</c:v>
                </c:pt>
                <c:pt idx="1654">
                  <c:v>1</c:v>
                </c:pt>
                <c:pt idx="1655">
                  <c:v>1.0799999999999996</c:v>
                </c:pt>
                <c:pt idx="1656">
                  <c:v>0.9399999999999995</c:v>
                </c:pt>
                <c:pt idx="1657">
                  <c:v>1.2599999999999993</c:v>
                </c:pt>
                <c:pt idx="1658">
                  <c:v>1.0599999999999994</c:v>
                </c:pt>
                <c:pt idx="1659">
                  <c:v>1</c:v>
                </c:pt>
                <c:pt idx="1660">
                  <c:v>0.82</c:v>
                </c:pt>
                <c:pt idx="1661">
                  <c:v>0.94000000000000017</c:v>
                </c:pt>
                <c:pt idx="1662">
                  <c:v>0.5800000000000004</c:v>
                </c:pt>
                <c:pt idx="1663">
                  <c:v>0.32000000000000028</c:v>
                </c:pt>
                <c:pt idx="1664">
                  <c:v>0.51999999999999991</c:v>
                </c:pt>
                <c:pt idx="1665">
                  <c:v>0.82</c:v>
                </c:pt>
                <c:pt idx="1666">
                  <c:v>1.0599999999999994</c:v>
                </c:pt>
                <c:pt idx="1667">
                  <c:v>1.2199999999999993</c:v>
                </c:pt>
                <c:pt idx="1668">
                  <c:v>1.5199999999999989</c:v>
                </c:pt>
                <c:pt idx="1669">
                  <c:v>1.3599999999999988</c:v>
                </c:pt>
                <c:pt idx="1670">
                  <c:v>0.95999999999999874</c:v>
                </c:pt>
                <c:pt idx="1671">
                  <c:v>0.63999999999999879</c:v>
                </c:pt>
                <c:pt idx="1672">
                  <c:v>0.61999999999999855</c:v>
                </c:pt>
                <c:pt idx="1673">
                  <c:v>0.53999999999999881</c:v>
                </c:pt>
                <c:pt idx="1674">
                  <c:v>0.7399999999999991</c:v>
                </c:pt>
                <c:pt idx="1675">
                  <c:v>0.7999999999999996</c:v>
                </c:pt>
                <c:pt idx="1676">
                  <c:v>0.88000000000000012</c:v>
                </c:pt>
                <c:pt idx="1677">
                  <c:v>0.74000000000000055</c:v>
                </c:pt>
                <c:pt idx="1678">
                  <c:v>0.74000000000000088</c:v>
                </c:pt>
                <c:pt idx="1679">
                  <c:v>0.62000000000000099</c:v>
                </c:pt>
                <c:pt idx="1680">
                  <c:v>0.66000000000000081</c:v>
                </c:pt>
                <c:pt idx="1681">
                  <c:v>0.98000000000000076</c:v>
                </c:pt>
                <c:pt idx="1682">
                  <c:v>1.1000000000000008</c:v>
                </c:pt>
                <c:pt idx="1683">
                  <c:v>0.86000000000000054</c:v>
                </c:pt>
                <c:pt idx="1684">
                  <c:v>1.4</c:v>
                </c:pt>
                <c:pt idx="1685">
                  <c:v>1.3599999999999999</c:v>
                </c:pt>
                <c:pt idx="1686">
                  <c:v>0.99999999999999967</c:v>
                </c:pt>
                <c:pt idx="1687">
                  <c:v>1.2599999999999993</c:v>
                </c:pt>
                <c:pt idx="1688">
                  <c:v>1.1999999999999993</c:v>
                </c:pt>
                <c:pt idx="1689">
                  <c:v>0.9199999999999996</c:v>
                </c:pt>
                <c:pt idx="1690">
                  <c:v>1.0399999999999998</c:v>
                </c:pt>
                <c:pt idx="1691">
                  <c:v>1.4</c:v>
                </c:pt>
                <c:pt idx="1692">
                  <c:v>1.1800000000000002</c:v>
                </c:pt>
                <c:pt idx="1693">
                  <c:v>1.6800000000000004</c:v>
                </c:pt>
                <c:pt idx="1694">
                  <c:v>1.7800000000000005</c:v>
                </c:pt>
                <c:pt idx="1695">
                  <c:v>1.6600000000000001</c:v>
                </c:pt>
                <c:pt idx="1696">
                  <c:v>1.5599999999999998</c:v>
                </c:pt>
                <c:pt idx="1697">
                  <c:v>2.02</c:v>
                </c:pt>
                <c:pt idx="1698">
                  <c:v>1.8799999999999997</c:v>
                </c:pt>
                <c:pt idx="1699">
                  <c:v>2.0199999999999996</c:v>
                </c:pt>
                <c:pt idx="1700">
                  <c:v>1.9399999999999995</c:v>
                </c:pt>
                <c:pt idx="1701">
                  <c:v>1.7599999999999998</c:v>
                </c:pt>
                <c:pt idx="1702">
                  <c:v>1.7399999999999998</c:v>
                </c:pt>
                <c:pt idx="1703">
                  <c:v>1.8799999999999997</c:v>
                </c:pt>
                <c:pt idx="1704">
                  <c:v>1.42</c:v>
                </c:pt>
                <c:pt idx="1705">
                  <c:v>1.4200000000000004</c:v>
                </c:pt>
                <c:pt idx="1706">
                  <c:v>1.5200000000000002</c:v>
                </c:pt>
                <c:pt idx="1707">
                  <c:v>0.98000000000000043</c:v>
                </c:pt>
                <c:pt idx="1708">
                  <c:v>0.42000000000000065</c:v>
                </c:pt>
                <c:pt idx="1709">
                  <c:v>0.80000000000000038</c:v>
                </c:pt>
                <c:pt idx="1710">
                  <c:v>0.96000000000000019</c:v>
                </c:pt>
                <c:pt idx="1711">
                  <c:v>0.73999999999999988</c:v>
                </c:pt>
                <c:pt idx="1712">
                  <c:v>1.1999999999999997</c:v>
                </c:pt>
                <c:pt idx="1713">
                  <c:v>1.5199999999999996</c:v>
                </c:pt>
                <c:pt idx="1714">
                  <c:v>1.0599999999999998</c:v>
                </c:pt>
                <c:pt idx="1715">
                  <c:v>1.2399999999999998</c:v>
                </c:pt>
                <c:pt idx="1716">
                  <c:v>1.2799999999999998</c:v>
                </c:pt>
                <c:pt idx="1717">
                  <c:v>0.82</c:v>
                </c:pt>
                <c:pt idx="1718">
                  <c:v>0.69999999999999962</c:v>
                </c:pt>
                <c:pt idx="1719">
                  <c:v>0.7999999999999996</c:v>
                </c:pt>
                <c:pt idx="1720">
                  <c:v>0.77999999999999969</c:v>
                </c:pt>
                <c:pt idx="1721">
                  <c:v>1</c:v>
                </c:pt>
                <c:pt idx="1722">
                  <c:v>1.2599999999999998</c:v>
                </c:pt>
                <c:pt idx="1723">
                  <c:v>1.4200000000000004</c:v>
                </c:pt>
                <c:pt idx="1724">
                  <c:v>1.5000000000000004</c:v>
                </c:pt>
                <c:pt idx="1725">
                  <c:v>1.1800000000000004</c:v>
                </c:pt>
                <c:pt idx="1726">
                  <c:v>0.98000000000000043</c:v>
                </c:pt>
                <c:pt idx="1727">
                  <c:v>0.84000000000000052</c:v>
                </c:pt>
                <c:pt idx="1728">
                  <c:v>0.68000000000000038</c:v>
                </c:pt>
                <c:pt idx="1729">
                  <c:v>0.88000000000000045</c:v>
                </c:pt>
                <c:pt idx="1730">
                  <c:v>0.8</c:v>
                </c:pt>
                <c:pt idx="1731">
                  <c:v>0.98000000000000009</c:v>
                </c:pt>
                <c:pt idx="1732">
                  <c:v>1.1599999999999997</c:v>
                </c:pt>
                <c:pt idx="1733">
                  <c:v>1.2799999999999998</c:v>
                </c:pt>
                <c:pt idx="1734">
                  <c:v>1.44</c:v>
                </c:pt>
                <c:pt idx="1735">
                  <c:v>1.7600000000000002</c:v>
                </c:pt>
                <c:pt idx="1736">
                  <c:v>1.6800000000000002</c:v>
                </c:pt>
                <c:pt idx="1737">
                  <c:v>1.78</c:v>
                </c:pt>
                <c:pt idx="1738">
                  <c:v>2.1399999999999997</c:v>
                </c:pt>
                <c:pt idx="1739">
                  <c:v>1.7999999999999996</c:v>
                </c:pt>
                <c:pt idx="1740">
                  <c:v>1.64</c:v>
                </c:pt>
                <c:pt idx="1741">
                  <c:v>1.72</c:v>
                </c:pt>
                <c:pt idx="1742">
                  <c:v>1.2599999999999998</c:v>
                </c:pt>
                <c:pt idx="1743">
                  <c:v>1.3400000000000003</c:v>
                </c:pt>
                <c:pt idx="1744">
                  <c:v>1.4000000000000004</c:v>
                </c:pt>
                <c:pt idx="1745">
                  <c:v>1.4</c:v>
                </c:pt>
                <c:pt idx="1746">
                  <c:v>1.42</c:v>
                </c:pt>
                <c:pt idx="1747">
                  <c:v>1.86</c:v>
                </c:pt>
                <c:pt idx="1748">
                  <c:v>1.5399999999999998</c:v>
                </c:pt>
                <c:pt idx="1749">
                  <c:v>1.5599999999999994</c:v>
                </c:pt>
                <c:pt idx="1750">
                  <c:v>1.4999999999999996</c:v>
                </c:pt>
                <c:pt idx="1751">
                  <c:v>1.4599999999999997</c:v>
                </c:pt>
                <c:pt idx="1752">
                  <c:v>1.3599999999999999</c:v>
                </c:pt>
                <c:pt idx="1753">
                  <c:v>1.0199999999999996</c:v>
                </c:pt>
                <c:pt idx="1754">
                  <c:v>1.0199999999999996</c:v>
                </c:pt>
                <c:pt idx="1755">
                  <c:v>1.2999999999999994</c:v>
                </c:pt>
                <c:pt idx="1756">
                  <c:v>1.2399999999999991</c:v>
                </c:pt>
                <c:pt idx="1757">
                  <c:v>0.75999999999999945</c:v>
                </c:pt>
                <c:pt idx="1758">
                  <c:v>1.1199999999999999</c:v>
                </c:pt>
                <c:pt idx="1759">
                  <c:v>1.1800000000000004</c:v>
                </c:pt>
                <c:pt idx="1760">
                  <c:v>0.7800000000000008</c:v>
                </c:pt>
                <c:pt idx="1761">
                  <c:v>0.6400000000000009</c:v>
                </c:pt>
                <c:pt idx="1762">
                  <c:v>1.1600000000000006</c:v>
                </c:pt>
                <c:pt idx="1763">
                  <c:v>1.1000000000000001</c:v>
                </c:pt>
                <c:pt idx="1764">
                  <c:v>0.85999999999999976</c:v>
                </c:pt>
                <c:pt idx="1765">
                  <c:v>1.2599999999999993</c:v>
                </c:pt>
                <c:pt idx="1766">
                  <c:v>1.4399999999999991</c:v>
                </c:pt>
                <c:pt idx="1767">
                  <c:v>1.4599999999999995</c:v>
                </c:pt>
                <c:pt idx="1768">
                  <c:v>1.7399999999999995</c:v>
                </c:pt>
                <c:pt idx="1769">
                  <c:v>2.0599999999999996</c:v>
                </c:pt>
                <c:pt idx="1770">
                  <c:v>1.8999999999999997</c:v>
                </c:pt>
                <c:pt idx="1771">
                  <c:v>2.1599999999999997</c:v>
                </c:pt>
                <c:pt idx="1772">
                  <c:v>2.04</c:v>
                </c:pt>
                <c:pt idx="1773">
                  <c:v>1.6199999999999999</c:v>
                </c:pt>
                <c:pt idx="1774">
                  <c:v>1.58</c:v>
                </c:pt>
                <c:pt idx="1775">
                  <c:v>1.4400000000000002</c:v>
                </c:pt>
                <c:pt idx="1776">
                  <c:v>1.3200000000000003</c:v>
                </c:pt>
                <c:pt idx="1777">
                  <c:v>1.1200000000000003</c:v>
                </c:pt>
                <c:pt idx="1778">
                  <c:v>1.3000000000000003</c:v>
                </c:pt>
                <c:pt idx="1779">
                  <c:v>0.94000000000000017</c:v>
                </c:pt>
                <c:pt idx="1780">
                  <c:v>0.94000000000000017</c:v>
                </c:pt>
                <c:pt idx="1781">
                  <c:v>0.96000000000000019</c:v>
                </c:pt>
                <c:pt idx="1782">
                  <c:v>0.72000000000000031</c:v>
                </c:pt>
                <c:pt idx="1783">
                  <c:v>0.36000000000000015</c:v>
                </c:pt>
                <c:pt idx="1784">
                  <c:v>0.36000000000000049</c:v>
                </c:pt>
                <c:pt idx="1785">
                  <c:v>0.66000000000000048</c:v>
                </c:pt>
                <c:pt idx="1786">
                  <c:v>0.48000000000000009</c:v>
                </c:pt>
                <c:pt idx="1787">
                  <c:v>0.65999999999999981</c:v>
                </c:pt>
                <c:pt idx="1788">
                  <c:v>0.87999999999999967</c:v>
                </c:pt>
                <c:pt idx="1789">
                  <c:v>1.3399999999999992</c:v>
                </c:pt>
                <c:pt idx="1790">
                  <c:v>1.0599999999999987</c:v>
                </c:pt>
                <c:pt idx="1791">
                  <c:v>1.0399999999999991</c:v>
                </c:pt>
                <c:pt idx="1792">
                  <c:v>1.079999999999999</c:v>
                </c:pt>
                <c:pt idx="1793">
                  <c:v>1.0199999999999996</c:v>
                </c:pt>
                <c:pt idx="1794">
                  <c:v>0.27999999999999969</c:v>
                </c:pt>
                <c:pt idx="1795">
                  <c:v>0.48000000000000043</c:v>
                </c:pt>
                <c:pt idx="1796">
                  <c:v>0.38000000000000045</c:v>
                </c:pt>
                <c:pt idx="1797">
                  <c:v>0.82000000000000095</c:v>
                </c:pt>
                <c:pt idx="1798">
                  <c:v>1.0600000000000009</c:v>
                </c:pt>
                <c:pt idx="1799">
                  <c:v>1.820000000000001</c:v>
                </c:pt>
                <c:pt idx="1800">
                  <c:v>1.9800000000000004</c:v>
                </c:pt>
                <c:pt idx="1801">
                  <c:v>2.3200000000000003</c:v>
                </c:pt>
                <c:pt idx="1802">
                  <c:v>1.94</c:v>
                </c:pt>
                <c:pt idx="1803">
                  <c:v>1.94</c:v>
                </c:pt>
                <c:pt idx="1804">
                  <c:v>1.7600000000000002</c:v>
                </c:pt>
                <c:pt idx="1805">
                  <c:v>1.3200000000000003</c:v>
                </c:pt>
                <c:pt idx="1806">
                  <c:v>1.3200000000000003</c:v>
                </c:pt>
                <c:pt idx="1807">
                  <c:v>1.8200000000000003</c:v>
                </c:pt>
                <c:pt idx="1808">
                  <c:v>1.6600000000000001</c:v>
                </c:pt>
                <c:pt idx="1809">
                  <c:v>1.6999999999999993</c:v>
                </c:pt>
                <c:pt idx="1810">
                  <c:v>1.7799999999999998</c:v>
                </c:pt>
                <c:pt idx="1811">
                  <c:v>1.8399999999999999</c:v>
                </c:pt>
                <c:pt idx="1812">
                  <c:v>1.6599999999999995</c:v>
                </c:pt>
                <c:pt idx="1813">
                  <c:v>1.3999999999999992</c:v>
                </c:pt>
                <c:pt idx="1814">
                  <c:v>1.2800000000000005</c:v>
                </c:pt>
                <c:pt idx="1815">
                  <c:v>1.2199999999999995</c:v>
                </c:pt>
                <c:pt idx="1816">
                  <c:v>0.69999999999999929</c:v>
                </c:pt>
                <c:pt idx="1817">
                  <c:v>0.49999999999999928</c:v>
                </c:pt>
                <c:pt idx="1818">
                  <c:v>0.71999999999999953</c:v>
                </c:pt>
                <c:pt idx="1819">
                  <c:v>1.1399999999999992</c:v>
                </c:pt>
                <c:pt idx="1820">
                  <c:v>1.2399999999999991</c:v>
                </c:pt>
                <c:pt idx="1821">
                  <c:v>1.5799999999999996</c:v>
                </c:pt>
                <c:pt idx="1822">
                  <c:v>1.4600000000000002</c:v>
                </c:pt>
                <c:pt idx="1823">
                  <c:v>1.7199999999999995</c:v>
                </c:pt>
                <c:pt idx="1824">
                  <c:v>1.1999999999999993</c:v>
                </c:pt>
                <c:pt idx="1825">
                  <c:v>0.83999999999999986</c:v>
                </c:pt>
                <c:pt idx="1826">
                  <c:v>0.57999999999999896</c:v>
                </c:pt>
                <c:pt idx="1827">
                  <c:v>0.55999999999999939</c:v>
                </c:pt>
                <c:pt idx="1828">
                  <c:v>-7.999999999999971E-2</c:v>
                </c:pt>
                <c:pt idx="1829">
                  <c:v>-0.19999999999999929</c:v>
                </c:pt>
                <c:pt idx="1830">
                  <c:v>6.0000000000000143E-2</c:v>
                </c:pt>
                <c:pt idx="1831">
                  <c:v>0.34000000000000058</c:v>
                </c:pt>
                <c:pt idx="1832">
                  <c:v>0.72000000000000031</c:v>
                </c:pt>
                <c:pt idx="1833">
                  <c:v>1.1399999999999999</c:v>
                </c:pt>
                <c:pt idx="1834">
                  <c:v>1.1600000000000001</c:v>
                </c:pt>
                <c:pt idx="1835">
                  <c:v>1.4800000000000004</c:v>
                </c:pt>
                <c:pt idx="1836">
                  <c:v>1.56</c:v>
                </c:pt>
                <c:pt idx="1837">
                  <c:v>1.4600000000000002</c:v>
                </c:pt>
                <c:pt idx="1838">
                  <c:v>1.5199999999999996</c:v>
                </c:pt>
                <c:pt idx="1839">
                  <c:v>1.5599999999999987</c:v>
                </c:pt>
                <c:pt idx="1840">
                  <c:v>1.1199999999999988</c:v>
                </c:pt>
                <c:pt idx="1841">
                  <c:v>0.89999999999999925</c:v>
                </c:pt>
                <c:pt idx="1842">
                  <c:v>0.63999999999999913</c:v>
                </c:pt>
                <c:pt idx="1843">
                  <c:v>0.85999999999999943</c:v>
                </c:pt>
                <c:pt idx="1844">
                  <c:v>0.83999999999999986</c:v>
                </c:pt>
                <c:pt idx="1845">
                  <c:v>1.0200000000000002</c:v>
                </c:pt>
                <c:pt idx="1846">
                  <c:v>1.2399999999999998</c:v>
                </c:pt>
                <c:pt idx="1847">
                  <c:v>1.64</c:v>
                </c:pt>
                <c:pt idx="1848">
                  <c:v>1.4600000000000002</c:v>
                </c:pt>
                <c:pt idx="1849">
                  <c:v>1.8400000000000005</c:v>
                </c:pt>
                <c:pt idx="1850">
                  <c:v>1.3399999999999999</c:v>
                </c:pt>
                <c:pt idx="1851">
                  <c:v>1.2600000000000002</c:v>
                </c:pt>
                <c:pt idx="1852">
                  <c:v>1.1000000000000001</c:v>
                </c:pt>
                <c:pt idx="1853">
                  <c:v>0.97999999999999976</c:v>
                </c:pt>
                <c:pt idx="1854">
                  <c:v>0.89999999999999925</c:v>
                </c:pt>
                <c:pt idx="1855">
                  <c:v>1.4</c:v>
                </c:pt>
                <c:pt idx="1856">
                  <c:v>1.0400000000000005</c:v>
                </c:pt>
                <c:pt idx="1857">
                  <c:v>0.92000000000000104</c:v>
                </c:pt>
                <c:pt idx="1858">
                  <c:v>0.92000000000000104</c:v>
                </c:pt>
                <c:pt idx="1859">
                  <c:v>1.2000000000000015</c:v>
                </c:pt>
                <c:pt idx="1860">
                  <c:v>1.5000000000000007</c:v>
                </c:pt>
                <c:pt idx="1861">
                  <c:v>1.6200000000000003</c:v>
                </c:pt>
                <c:pt idx="1862">
                  <c:v>1.5200000000000002</c:v>
                </c:pt>
                <c:pt idx="1863">
                  <c:v>1.9000000000000008</c:v>
                </c:pt>
                <c:pt idx="1864">
                  <c:v>1.5400000000000005</c:v>
                </c:pt>
                <c:pt idx="1865">
                  <c:v>1.5800000000000012</c:v>
                </c:pt>
                <c:pt idx="1866">
                  <c:v>1.8400000000000012</c:v>
                </c:pt>
                <c:pt idx="1867">
                  <c:v>1.8400000000000012</c:v>
                </c:pt>
                <c:pt idx="1868">
                  <c:v>1.3800000000000012</c:v>
                </c:pt>
                <c:pt idx="1869">
                  <c:v>1.3600000000000008</c:v>
                </c:pt>
                <c:pt idx="1870">
                  <c:v>1.4600000000000009</c:v>
                </c:pt>
                <c:pt idx="1871">
                  <c:v>1.56</c:v>
                </c:pt>
                <c:pt idx="1872">
                  <c:v>1.7399999999999998</c:v>
                </c:pt>
                <c:pt idx="1873">
                  <c:v>1.7399999999999998</c:v>
                </c:pt>
                <c:pt idx="1874">
                  <c:v>1.8799999999999997</c:v>
                </c:pt>
                <c:pt idx="1875">
                  <c:v>1.5199999999999996</c:v>
                </c:pt>
                <c:pt idx="1876">
                  <c:v>1.0800000000000005</c:v>
                </c:pt>
                <c:pt idx="1877">
                  <c:v>1.2400000000000007</c:v>
                </c:pt>
                <c:pt idx="1878">
                  <c:v>1.2800000000000005</c:v>
                </c:pt>
                <c:pt idx="1879">
                  <c:v>1.3000000000000007</c:v>
                </c:pt>
                <c:pt idx="1880">
                  <c:v>1.3400000000000005</c:v>
                </c:pt>
                <c:pt idx="1881">
                  <c:v>1.6400000000000006</c:v>
                </c:pt>
                <c:pt idx="1882">
                  <c:v>1.2800000000000005</c:v>
                </c:pt>
                <c:pt idx="1883">
                  <c:v>1.3000000000000007</c:v>
                </c:pt>
                <c:pt idx="1884">
                  <c:v>1.1400000000000006</c:v>
                </c:pt>
                <c:pt idx="1885">
                  <c:v>1.0000000000000007</c:v>
                </c:pt>
                <c:pt idx="1886">
                  <c:v>1.0000000000000007</c:v>
                </c:pt>
                <c:pt idx="1887">
                  <c:v>1.120000000000001</c:v>
                </c:pt>
                <c:pt idx="1888">
                  <c:v>1.0200000000000002</c:v>
                </c:pt>
                <c:pt idx="1889">
                  <c:v>1.1600000000000001</c:v>
                </c:pt>
                <c:pt idx="1890">
                  <c:v>1.0399999999999998</c:v>
                </c:pt>
                <c:pt idx="1891">
                  <c:v>1.1199999999999997</c:v>
                </c:pt>
                <c:pt idx="1892">
                  <c:v>1.0599999999999994</c:v>
                </c:pt>
                <c:pt idx="1893">
                  <c:v>1.4400000000000006</c:v>
                </c:pt>
                <c:pt idx="1894">
                  <c:v>1.3200000000000003</c:v>
                </c:pt>
                <c:pt idx="1895">
                  <c:v>1.5</c:v>
                </c:pt>
                <c:pt idx="1896">
                  <c:v>1.3800000000000003</c:v>
                </c:pt>
                <c:pt idx="1897">
                  <c:v>1.1400000000000006</c:v>
                </c:pt>
                <c:pt idx="1898">
                  <c:v>0.84000000000000052</c:v>
                </c:pt>
                <c:pt idx="1899">
                  <c:v>0.62000000000000033</c:v>
                </c:pt>
                <c:pt idx="1900">
                  <c:v>0.8600000000000001</c:v>
                </c:pt>
                <c:pt idx="1901">
                  <c:v>0.8</c:v>
                </c:pt>
                <c:pt idx="1902">
                  <c:v>1.2999999999999994</c:v>
                </c:pt>
                <c:pt idx="1903">
                  <c:v>1.1399999999999983</c:v>
                </c:pt>
                <c:pt idx="1904">
                  <c:v>1.319999999999999</c:v>
                </c:pt>
                <c:pt idx="1905">
                  <c:v>1.2399999999999998</c:v>
                </c:pt>
                <c:pt idx="1906">
                  <c:v>1.4599999999999995</c:v>
                </c:pt>
                <c:pt idx="1907">
                  <c:v>1.56</c:v>
                </c:pt>
                <c:pt idx="1908">
                  <c:v>1.6000000000000008</c:v>
                </c:pt>
                <c:pt idx="1909">
                  <c:v>1.5800000000000005</c:v>
                </c:pt>
                <c:pt idx="1910">
                  <c:v>1.86</c:v>
                </c:pt>
                <c:pt idx="1911">
                  <c:v>1.86</c:v>
                </c:pt>
                <c:pt idx="1912">
                  <c:v>1.6799999999999997</c:v>
                </c:pt>
                <c:pt idx="1913">
                  <c:v>2.1399999999999992</c:v>
                </c:pt>
                <c:pt idx="1914">
                  <c:v>2.2999999999999994</c:v>
                </c:pt>
                <c:pt idx="1915">
                  <c:v>2.0999999999999992</c:v>
                </c:pt>
                <c:pt idx="1916">
                  <c:v>2.1799999999999997</c:v>
                </c:pt>
                <c:pt idx="1917">
                  <c:v>2.1</c:v>
                </c:pt>
                <c:pt idx="1918">
                  <c:v>1.9600000000000009</c:v>
                </c:pt>
                <c:pt idx="1919">
                  <c:v>1.8400000000000012</c:v>
                </c:pt>
                <c:pt idx="1920">
                  <c:v>1.6600000000000015</c:v>
                </c:pt>
                <c:pt idx="1921">
                  <c:v>1.5600000000000009</c:v>
                </c:pt>
                <c:pt idx="1922">
                  <c:v>1.7000000000000006</c:v>
                </c:pt>
                <c:pt idx="1923">
                  <c:v>1.7600000000000002</c:v>
                </c:pt>
                <c:pt idx="1924">
                  <c:v>1.3799999999999997</c:v>
                </c:pt>
                <c:pt idx="1925">
                  <c:v>1.4599999999999995</c:v>
                </c:pt>
                <c:pt idx="1926">
                  <c:v>1.4600000000000002</c:v>
                </c:pt>
                <c:pt idx="1927">
                  <c:v>1.6600000000000001</c:v>
                </c:pt>
                <c:pt idx="1928">
                  <c:v>1.5400000000000005</c:v>
                </c:pt>
                <c:pt idx="1929">
                  <c:v>2.0400000000000005</c:v>
                </c:pt>
                <c:pt idx="1930">
                  <c:v>1.4200000000000004</c:v>
                </c:pt>
                <c:pt idx="1931">
                  <c:v>0.78000000000000047</c:v>
                </c:pt>
                <c:pt idx="1932">
                  <c:v>0.32000000000000101</c:v>
                </c:pt>
                <c:pt idx="1933">
                  <c:v>0.40000000000000069</c:v>
                </c:pt>
                <c:pt idx="1934">
                  <c:v>7.1054273576010023E-16</c:v>
                </c:pt>
                <c:pt idx="1935">
                  <c:v>0.54000000000000059</c:v>
                </c:pt>
                <c:pt idx="1936">
                  <c:v>1.2</c:v>
                </c:pt>
                <c:pt idx="1937">
                  <c:v>1.1199999999999997</c:v>
                </c:pt>
                <c:pt idx="1938">
                  <c:v>0.89999999999999925</c:v>
                </c:pt>
                <c:pt idx="1939">
                  <c:v>1.1600000000000001</c:v>
                </c:pt>
                <c:pt idx="1940">
                  <c:v>1.1400000000000006</c:v>
                </c:pt>
                <c:pt idx="1941">
                  <c:v>0.90000000000000069</c:v>
                </c:pt>
                <c:pt idx="1942">
                  <c:v>1.180000000000001</c:v>
                </c:pt>
                <c:pt idx="1943">
                  <c:v>1.6400000000000012</c:v>
                </c:pt>
                <c:pt idx="1944">
                  <c:v>1.6800000000000004</c:v>
                </c:pt>
                <c:pt idx="1945">
                  <c:v>1.3400000000000005</c:v>
                </c:pt>
                <c:pt idx="1946">
                  <c:v>1.5000000000000007</c:v>
                </c:pt>
                <c:pt idx="1947">
                  <c:v>1.8</c:v>
                </c:pt>
                <c:pt idx="1948">
                  <c:v>1.5</c:v>
                </c:pt>
                <c:pt idx="1949">
                  <c:v>1.1200000000000003</c:v>
                </c:pt>
                <c:pt idx="1950">
                  <c:v>1.6</c:v>
                </c:pt>
                <c:pt idx="1951">
                  <c:v>1.36</c:v>
                </c:pt>
                <c:pt idx="1952">
                  <c:v>1.1800000000000004</c:v>
                </c:pt>
                <c:pt idx="1953">
                  <c:v>0.80000000000000071</c:v>
                </c:pt>
                <c:pt idx="1954">
                  <c:v>1.0800000000000012</c:v>
                </c:pt>
                <c:pt idx="1955">
                  <c:v>0.90000000000000147</c:v>
                </c:pt>
                <c:pt idx="1956">
                  <c:v>0.92000000000000104</c:v>
                </c:pt>
                <c:pt idx="1957">
                  <c:v>0.80000000000000071</c:v>
                </c:pt>
                <c:pt idx="1958">
                  <c:v>0.93999999999999984</c:v>
                </c:pt>
                <c:pt idx="1959">
                  <c:v>0.87999999999999901</c:v>
                </c:pt>
                <c:pt idx="1960">
                  <c:v>0.49999999999999856</c:v>
                </c:pt>
                <c:pt idx="1961">
                  <c:v>0.51999999999999891</c:v>
                </c:pt>
                <c:pt idx="1962">
                  <c:v>0.49999999999999928</c:v>
                </c:pt>
                <c:pt idx="1963">
                  <c:v>0.99999999999999933</c:v>
                </c:pt>
                <c:pt idx="1964">
                  <c:v>1.0199999999999996</c:v>
                </c:pt>
                <c:pt idx="1965">
                  <c:v>1.0999999999999992</c:v>
                </c:pt>
                <c:pt idx="1966">
                  <c:v>1.0199999999999989</c:v>
                </c:pt>
                <c:pt idx="1967">
                  <c:v>0.59999999999999853</c:v>
                </c:pt>
                <c:pt idx="1968">
                  <c:v>0.41999999999999887</c:v>
                </c:pt>
                <c:pt idx="1969">
                  <c:v>0.71999999999999953</c:v>
                </c:pt>
                <c:pt idx="1970">
                  <c:v>0.9199999999999996</c:v>
                </c:pt>
                <c:pt idx="1971">
                  <c:v>1.0799999999999996</c:v>
                </c:pt>
                <c:pt idx="1972">
                  <c:v>1.6</c:v>
                </c:pt>
                <c:pt idx="1973">
                  <c:v>1.5800000000000005</c:v>
                </c:pt>
                <c:pt idx="1974">
                  <c:v>1.3399999999999999</c:v>
                </c:pt>
                <c:pt idx="1975">
                  <c:v>1.7400000000000007</c:v>
                </c:pt>
                <c:pt idx="1976">
                  <c:v>1.8400000000000005</c:v>
                </c:pt>
                <c:pt idx="1977">
                  <c:v>1.8800000000000003</c:v>
                </c:pt>
                <c:pt idx="1978">
                  <c:v>1.4799999999999998</c:v>
                </c:pt>
                <c:pt idx="1979">
                  <c:v>1.6</c:v>
                </c:pt>
                <c:pt idx="1980">
                  <c:v>1.6399999999999992</c:v>
                </c:pt>
                <c:pt idx="1981">
                  <c:v>1.5999999999999992</c:v>
                </c:pt>
                <c:pt idx="1982">
                  <c:v>1.6599999999999995</c:v>
                </c:pt>
                <c:pt idx="1983">
                  <c:v>1.9199999999999995</c:v>
                </c:pt>
                <c:pt idx="1984">
                  <c:v>1.7399999999999991</c:v>
                </c:pt>
                <c:pt idx="1985">
                  <c:v>1.1000000000000001</c:v>
                </c:pt>
                <c:pt idx="1986">
                  <c:v>1.1799999999999997</c:v>
                </c:pt>
                <c:pt idx="1987">
                  <c:v>0.95999999999999941</c:v>
                </c:pt>
                <c:pt idx="1988">
                  <c:v>0.89999999999999925</c:v>
                </c:pt>
                <c:pt idx="1989">
                  <c:v>1.3399999999999992</c:v>
                </c:pt>
                <c:pt idx="1990">
                  <c:v>1.4799999999999991</c:v>
                </c:pt>
                <c:pt idx="1991">
                  <c:v>1.5599999999999994</c:v>
                </c:pt>
                <c:pt idx="1992">
                  <c:v>1.5199999999999996</c:v>
                </c:pt>
                <c:pt idx="1993">
                  <c:v>1.5</c:v>
                </c:pt>
                <c:pt idx="1994">
                  <c:v>1.1400000000000006</c:v>
                </c:pt>
                <c:pt idx="1995">
                  <c:v>1.3200000000000003</c:v>
                </c:pt>
                <c:pt idx="1996">
                  <c:v>1.1799999999999997</c:v>
                </c:pt>
                <c:pt idx="1997">
                  <c:v>1.0599999999999994</c:v>
                </c:pt>
                <c:pt idx="1998">
                  <c:v>1.1599999999999995</c:v>
                </c:pt>
                <c:pt idx="1999">
                  <c:v>1.4199999999999995</c:v>
                </c:pt>
                <c:pt idx="2000">
                  <c:v>1.4600000000000002</c:v>
                </c:pt>
                <c:pt idx="2001">
                  <c:v>1.120000000000001</c:v>
                </c:pt>
                <c:pt idx="2002">
                  <c:v>1.4600000000000009</c:v>
                </c:pt>
                <c:pt idx="2003">
                  <c:v>1.4600000000000009</c:v>
                </c:pt>
                <c:pt idx="2004">
                  <c:v>1.1600000000000001</c:v>
                </c:pt>
                <c:pt idx="2005">
                  <c:v>0.95999999999999941</c:v>
                </c:pt>
                <c:pt idx="2006">
                  <c:v>1.0999999999999992</c:v>
                </c:pt>
                <c:pt idx="2007">
                  <c:v>0.9199999999999996</c:v>
                </c:pt>
                <c:pt idx="2008">
                  <c:v>1.0199999999999996</c:v>
                </c:pt>
                <c:pt idx="2009">
                  <c:v>1.1599999999999995</c:v>
                </c:pt>
                <c:pt idx="2010">
                  <c:v>1.3799999999999997</c:v>
                </c:pt>
                <c:pt idx="2011">
                  <c:v>1.4799999999999991</c:v>
                </c:pt>
                <c:pt idx="2012">
                  <c:v>1.379999999999999</c:v>
                </c:pt>
                <c:pt idx="2013">
                  <c:v>1.3399999999999992</c:v>
                </c:pt>
                <c:pt idx="2014">
                  <c:v>1.3599999999999994</c:v>
                </c:pt>
                <c:pt idx="2015">
                  <c:v>1.0999999999999992</c:v>
                </c:pt>
                <c:pt idx="2016">
                  <c:v>1.0200000000000002</c:v>
                </c:pt>
                <c:pt idx="2017">
                  <c:v>1</c:v>
                </c:pt>
                <c:pt idx="2018">
                  <c:v>1.3</c:v>
                </c:pt>
                <c:pt idx="2019">
                  <c:v>1.1000000000000008</c:v>
                </c:pt>
                <c:pt idx="2020">
                  <c:v>1.0400000000000005</c:v>
                </c:pt>
                <c:pt idx="2021">
                  <c:v>0.94000000000000061</c:v>
                </c:pt>
                <c:pt idx="2022">
                  <c:v>0.88000000000000045</c:v>
                </c:pt>
                <c:pt idx="2023">
                  <c:v>0.24000000000000057</c:v>
                </c:pt>
                <c:pt idx="2024">
                  <c:v>-0.2</c:v>
                </c:pt>
                <c:pt idx="2025">
                  <c:v>-0.23999999999999985</c:v>
                </c:pt>
                <c:pt idx="2026">
                  <c:v>-0.2</c:v>
                </c:pt>
                <c:pt idx="2027">
                  <c:v>-0.31999999999999956</c:v>
                </c:pt>
                <c:pt idx="2028">
                  <c:v>-0.49999999999999928</c:v>
                </c:pt>
                <c:pt idx="2029">
                  <c:v>-3.9999999999999147E-2</c:v>
                </c:pt>
                <c:pt idx="2030">
                  <c:v>0.20000000000000143</c:v>
                </c:pt>
                <c:pt idx="2031">
                  <c:v>6.0000000000000851E-2</c:v>
                </c:pt>
                <c:pt idx="2032">
                  <c:v>0.40000000000000141</c:v>
                </c:pt>
                <c:pt idx="2033">
                  <c:v>0.7000000000000014</c:v>
                </c:pt>
                <c:pt idx="2034">
                  <c:v>0.58000000000000185</c:v>
                </c:pt>
                <c:pt idx="2035">
                  <c:v>0.60000000000000142</c:v>
                </c:pt>
                <c:pt idx="2036">
                  <c:v>0.66000000000000159</c:v>
                </c:pt>
                <c:pt idx="2037">
                  <c:v>0.24000000000000127</c:v>
                </c:pt>
                <c:pt idx="2038">
                  <c:v>0.28000000000000114</c:v>
                </c:pt>
                <c:pt idx="2039">
                  <c:v>0.26000000000000012</c:v>
                </c:pt>
                <c:pt idx="2040">
                  <c:v>0.28000000000000042</c:v>
                </c:pt>
                <c:pt idx="2041">
                  <c:v>0.54000000000000059</c:v>
                </c:pt>
                <c:pt idx="2042">
                  <c:v>0.80000000000000071</c:v>
                </c:pt>
                <c:pt idx="2043">
                  <c:v>1.0600000000000009</c:v>
                </c:pt>
                <c:pt idx="2044">
                  <c:v>1.1800000000000019</c:v>
                </c:pt>
                <c:pt idx="2045">
                  <c:v>1.0000000000000013</c:v>
                </c:pt>
                <c:pt idx="2046">
                  <c:v>1.1200000000000017</c:v>
                </c:pt>
                <c:pt idx="2047">
                  <c:v>1.3200000000000016</c:v>
                </c:pt>
                <c:pt idx="2048">
                  <c:v>1.0200000000000018</c:v>
                </c:pt>
                <c:pt idx="2049">
                  <c:v>1.180000000000001</c:v>
                </c:pt>
                <c:pt idx="2050">
                  <c:v>1.1600000000000008</c:v>
                </c:pt>
                <c:pt idx="2051">
                  <c:v>1.0000000000000007</c:v>
                </c:pt>
                <c:pt idx="2052">
                  <c:v>0.62000000000000033</c:v>
                </c:pt>
                <c:pt idx="2053">
                  <c:v>0.93999999999999984</c:v>
                </c:pt>
                <c:pt idx="2054">
                  <c:v>0.67999999999999972</c:v>
                </c:pt>
                <c:pt idx="2055">
                  <c:v>1.0199999999999996</c:v>
                </c:pt>
                <c:pt idx="2056">
                  <c:v>0.89999999999999925</c:v>
                </c:pt>
                <c:pt idx="2057">
                  <c:v>0.9199999999999996</c:v>
                </c:pt>
                <c:pt idx="2058">
                  <c:v>0.73999999999999988</c:v>
                </c:pt>
                <c:pt idx="2059">
                  <c:v>1.0200000000000002</c:v>
                </c:pt>
                <c:pt idx="2060">
                  <c:v>0.7600000000000009</c:v>
                </c:pt>
                <c:pt idx="2061">
                  <c:v>0.66000000000000081</c:v>
                </c:pt>
                <c:pt idx="2062">
                  <c:v>1.0400000000000005</c:v>
                </c:pt>
                <c:pt idx="2063">
                  <c:v>1.0200000000000002</c:v>
                </c:pt>
                <c:pt idx="2064">
                  <c:v>0.65999999999999948</c:v>
                </c:pt>
                <c:pt idx="2065">
                  <c:v>0.83999999999999919</c:v>
                </c:pt>
                <c:pt idx="2066">
                  <c:v>0.93999999999999917</c:v>
                </c:pt>
                <c:pt idx="2067">
                  <c:v>0.99999999999999933</c:v>
                </c:pt>
                <c:pt idx="2068">
                  <c:v>1.1999999999999993</c:v>
                </c:pt>
                <c:pt idx="2069">
                  <c:v>1.1399999999999999</c:v>
                </c:pt>
                <c:pt idx="2070">
                  <c:v>1.2200000000000002</c:v>
                </c:pt>
                <c:pt idx="2071">
                  <c:v>1.2800000000000005</c:v>
                </c:pt>
                <c:pt idx="2072">
                  <c:v>0.98000000000000043</c:v>
                </c:pt>
                <c:pt idx="2073">
                  <c:v>0.86000000000000087</c:v>
                </c:pt>
                <c:pt idx="2074">
                  <c:v>0.92000000000000104</c:v>
                </c:pt>
                <c:pt idx="2075">
                  <c:v>0.66000000000000081</c:v>
                </c:pt>
                <c:pt idx="2076">
                  <c:v>0.74000000000000055</c:v>
                </c:pt>
                <c:pt idx="2077">
                  <c:v>0.62000000000000033</c:v>
                </c:pt>
                <c:pt idx="2078">
                  <c:v>0.71999999999999953</c:v>
                </c:pt>
                <c:pt idx="2079">
                  <c:v>0.99999999999999933</c:v>
                </c:pt>
                <c:pt idx="2080">
                  <c:v>1.379999999999999</c:v>
                </c:pt>
                <c:pt idx="2081">
                  <c:v>1.7999999999999994</c:v>
                </c:pt>
                <c:pt idx="2082">
                  <c:v>1.7799999999999998</c:v>
                </c:pt>
                <c:pt idx="2083">
                  <c:v>1.94</c:v>
                </c:pt>
                <c:pt idx="2084">
                  <c:v>2.0799999999999996</c:v>
                </c:pt>
                <c:pt idx="2085">
                  <c:v>2.2200000000000002</c:v>
                </c:pt>
                <c:pt idx="2086">
                  <c:v>1.7399999999999998</c:v>
                </c:pt>
                <c:pt idx="2087">
                  <c:v>1.6799999999999997</c:v>
                </c:pt>
                <c:pt idx="2088">
                  <c:v>1.1600000000000001</c:v>
                </c:pt>
                <c:pt idx="2089">
                  <c:v>0.68000000000000038</c:v>
                </c:pt>
                <c:pt idx="2090">
                  <c:v>0.1</c:v>
                </c:pt>
                <c:pt idx="2091">
                  <c:v>0.24000000000000057</c:v>
                </c:pt>
                <c:pt idx="2092">
                  <c:v>0.46000000000000085</c:v>
                </c:pt>
                <c:pt idx="2093">
                  <c:v>0.50000000000000067</c:v>
                </c:pt>
                <c:pt idx="2094">
                  <c:v>0.22000000000000028</c:v>
                </c:pt>
                <c:pt idx="2095">
                  <c:v>0.10000000000000071</c:v>
                </c:pt>
                <c:pt idx="2096">
                  <c:v>-0.25999999999999945</c:v>
                </c:pt>
                <c:pt idx="2097">
                  <c:v>-0.37999999999999973</c:v>
                </c:pt>
                <c:pt idx="2098">
                  <c:v>-0.33999999999999986</c:v>
                </c:pt>
                <c:pt idx="2099">
                  <c:v>0.14000000000000057</c:v>
                </c:pt>
                <c:pt idx="2100">
                  <c:v>0.38000000000000045</c:v>
                </c:pt>
                <c:pt idx="2101">
                  <c:v>0.1</c:v>
                </c:pt>
                <c:pt idx="2102">
                  <c:v>-0.13999999999999985</c:v>
                </c:pt>
                <c:pt idx="2103">
                  <c:v>-0.12000000000000029</c:v>
                </c:pt>
                <c:pt idx="2104">
                  <c:v>-4.000000000000057E-2</c:v>
                </c:pt>
                <c:pt idx="2105">
                  <c:v>1.9999999999998862E-2</c:v>
                </c:pt>
                <c:pt idx="2106">
                  <c:v>0.43999999999999917</c:v>
                </c:pt>
                <c:pt idx="2107">
                  <c:v>0.71999999999999886</c:v>
                </c:pt>
                <c:pt idx="2108">
                  <c:v>0.57999999999999896</c:v>
                </c:pt>
                <c:pt idx="2109">
                  <c:v>0.31999999999999884</c:v>
                </c:pt>
                <c:pt idx="2110">
                  <c:v>-0.12000000000000029</c:v>
                </c:pt>
                <c:pt idx="2111">
                  <c:v>-0.22000000000000028</c:v>
                </c:pt>
                <c:pt idx="2112">
                  <c:v>-0.5800000000000004</c:v>
                </c:pt>
                <c:pt idx="2113">
                  <c:v>-0.31999999999999956</c:v>
                </c:pt>
                <c:pt idx="2114">
                  <c:v>-0.27999999999999969</c:v>
                </c:pt>
                <c:pt idx="2115">
                  <c:v>9.9999999999999284E-2</c:v>
                </c:pt>
                <c:pt idx="2116">
                  <c:v>-8.0000000000000432E-2</c:v>
                </c:pt>
                <c:pt idx="2117">
                  <c:v>0</c:v>
                </c:pt>
                <c:pt idx="2118">
                  <c:v>-0.17999999999999972</c:v>
                </c:pt>
                <c:pt idx="2119">
                  <c:v>0.18000000000000113</c:v>
                </c:pt>
                <c:pt idx="2120">
                  <c:v>-9.9999999999997161E-2</c:v>
                </c:pt>
                <c:pt idx="2121">
                  <c:v>0.1400000000000034</c:v>
                </c:pt>
                <c:pt idx="2122">
                  <c:v>0.28000000000000325</c:v>
                </c:pt>
                <c:pt idx="2123">
                  <c:v>0.66000000000000159</c:v>
                </c:pt>
                <c:pt idx="2124">
                  <c:v>0.40000000000000141</c:v>
                </c:pt>
                <c:pt idx="2125">
                  <c:v>0.50000000000000067</c:v>
                </c:pt>
                <c:pt idx="2126">
                  <c:v>0.13999999999999985</c:v>
                </c:pt>
                <c:pt idx="2127">
                  <c:v>0.2</c:v>
                </c:pt>
                <c:pt idx="2128">
                  <c:v>-5.9999999999999429E-2</c:v>
                </c:pt>
                <c:pt idx="2129">
                  <c:v>0.26000000000000012</c:v>
                </c:pt>
                <c:pt idx="2130">
                  <c:v>0.15999999999999942</c:v>
                </c:pt>
                <c:pt idx="2131">
                  <c:v>0.67999999999999972</c:v>
                </c:pt>
                <c:pt idx="2132">
                  <c:v>1.2399999999999998</c:v>
                </c:pt>
                <c:pt idx="2133">
                  <c:v>1.1199999999999997</c:v>
                </c:pt>
                <c:pt idx="2134">
                  <c:v>0.77999999999999969</c:v>
                </c:pt>
                <c:pt idx="2135">
                  <c:v>0.83999999999999986</c:v>
                </c:pt>
                <c:pt idx="2136">
                  <c:v>0.71999999999999953</c:v>
                </c:pt>
                <c:pt idx="2137">
                  <c:v>0.25999999999999873</c:v>
                </c:pt>
                <c:pt idx="2138">
                  <c:v>0.43999999999999917</c:v>
                </c:pt>
                <c:pt idx="2139">
                  <c:v>0.45999999999999941</c:v>
                </c:pt>
                <c:pt idx="2140">
                  <c:v>0.9</c:v>
                </c:pt>
                <c:pt idx="2141">
                  <c:v>0.92000000000000026</c:v>
                </c:pt>
                <c:pt idx="2142">
                  <c:v>1.1200000000000003</c:v>
                </c:pt>
                <c:pt idx="2143">
                  <c:v>0.94000000000000061</c:v>
                </c:pt>
                <c:pt idx="2144">
                  <c:v>1.1800000000000004</c:v>
                </c:pt>
                <c:pt idx="2145">
                  <c:v>1.1200000000000003</c:v>
                </c:pt>
                <c:pt idx="2146">
                  <c:v>1</c:v>
                </c:pt>
                <c:pt idx="2147">
                  <c:v>0.84000000000000052</c:v>
                </c:pt>
                <c:pt idx="2148">
                  <c:v>0.96000000000000019</c:v>
                </c:pt>
                <c:pt idx="2149">
                  <c:v>0.92000000000000026</c:v>
                </c:pt>
                <c:pt idx="2150">
                  <c:v>0.9</c:v>
                </c:pt>
                <c:pt idx="2151">
                  <c:v>1</c:v>
                </c:pt>
                <c:pt idx="2152">
                  <c:v>0.78000000000000047</c:v>
                </c:pt>
                <c:pt idx="2153">
                  <c:v>0.78000000000000047</c:v>
                </c:pt>
                <c:pt idx="2154">
                  <c:v>1.1200000000000003</c:v>
                </c:pt>
                <c:pt idx="2155">
                  <c:v>1.3399999999999999</c:v>
                </c:pt>
                <c:pt idx="2156">
                  <c:v>1.3399999999999999</c:v>
                </c:pt>
                <c:pt idx="2157">
                  <c:v>1.7799999999999998</c:v>
                </c:pt>
                <c:pt idx="2158">
                  <c:v>1.7199999999999995</c:v>
                </c:pt>
                <c:pt idx="2159">
                  <c:v>1.4399999999999991</c:v>
                </c:pt>
                <c:pt idx="2160">
                  <c:v>1.0999999999999992</c:v>
                </c:pt>
                <c:pt idx="2161">
                  <c:v>0.9199999999999996</c:v>
                </c:pt>
                <c:pt idx="2162">
                  <c:v>0.31999999999999884</c:v>
                </c:pt>
                <c:pt idx="2163">
                  <c:v>0.53999999999999915</c:v>
                </c:pt>
                <c:pt idx="2164">
                  <c:v>0.19999999999999929</c:v>
                </c:pt>
                <c:pt idx="2165">
                  <c:v>0.23999999999999916</c:v>
                </c:pt>
                <c:pt idx="2166">
                  <c:v>0.19999999999999929</c:v>
                </c:pt>
                <c:pt idx="2167">
                  <c:v>1.0399999999999996</c:v>
                </c:pt>
                <c:pt idx="2168">
                  <c:v>0.91999999999999926</c:v>
                </c:pt>
                <c:pt idx="2169">
                  <c:v>1.1399999999999995</c:v>
                </c:pt>
                <c:pt idx="2170">
                  <c:v>0.73999999999999955</c:v>
                </c:pt>
                <c:pt idx="2171">
                  <c:v>1.2799999999999989</c:v>
                </c:pt>
                <c:pt idx="2172">
                  <c:v>0.97999999999999898</c:v>
                </c:pt>
                <c:pt idx="2173">
                  <c:v>0.95999999999999941</c:v>
                </c:pt>
                <c:pt idx="2174">
                  <c:v>0.95999999999999941</c:v>
                </c:pt>
                <c:pt idx="2175">
                  <c:v>1.4</c:v>
                </c:pt>
                <c:pt idx="2176">
                  <c:v>0.98000000000000009</c:v>
                </c:pt>
                <c:pt idx="2177">
                  <c:v>1.02</c:v>
                </c:pt>
                <c:pt idx="2178">
                  <c:v>1.08</c:v>
                </c:pt>
                <c:pt idx="2179">
                  <c:v>1.4</c:v>
                </c:pt>
                <c:pt idx="2180">
                  <c:v>1.36</c:v>
                </c:pt>
                <c:pt idx="2181">
                  <c:v>1.6400000000000001</c:v>
                </c:pt>
                <c:pt idx="2182">
                  <c:v>1.2200000000000002</c:v>
                </c:pt>
                <c:pt idx="2183">
                  <c:v>1.3800000000000001</c:v>
                </c:pt>
                <c:pt idx="2184">
                  <c:v>1.2200000000000002</c:v>
                </c:pt>
                <c:pt idx="2185">
                  <c:v>1.2799999999999998</c:v>
                </c:pt>
                <c:pt idx="2186">
                  <c:v>1.1800000000000002</c:v>
                </c:pt>
                <c:pt idx="2187">
                  <c:v>1.6200000000000003</c:v>
                </c:pt>
                <c:pt idx="2188">
                  <c:v>1.7000000000000004</c:v>
                </c:pt>
                <c:pt idx="2189">
                  <c:v>1.6199999999999999</c:v>
                </c:pt>
                <c:pt idx="2190">
                  <c:v>1.5400000000000003</c:v>
                </c:pt>
                <c:pt idx="2191">
                  <c:v>1.8599999999999999</c:v>
                </c:pt>
                <c:pt idx="2192">
                  <c:v>1.4600000000000002</c:v>
                </c:pt>
                <c:pt idx="2193">
                  <c:v>1.44</c:v>
                </c:pt>
                <c:pt idx="2194">
                  <c:v>1.6800000000000004</c:v>
                </c:pt>
                <c:pt idx="2195">
                  <c:v>1.6400000000000006</c:v>
                </c:pt>
                <c:pt idx="2196">
                  <c:v>1.7600000000000002</c:v>
                </c:pt>
                <c:pt idx="2197">
                  <c:v>2.0799999999999996</c:v>
                </c:pt>
                <c:pt idx="2198">
                  <c:v>1.8200000000000003</c:v>
                </c:pt>
                <c:pt idx="2199">
                  <c:v>1.4799999999999998</c:v>
                </c:pt>
                <c:pt idx="2200">
                  <c:v>1.7999999999999994</c:v>
                </c:pt>
                <c:pt idx="2201">
                  <c:v>1.3599999999999994</c:v>
                </c:pt>
                <c:pt idx="2202">
                  <c:v>0.97999999999999976</c:v>
                </c:pt>
                <c:pt idx="2203">
                  <c:v>0.93999999999999917</c:v>
                </c:pt>
                <c:pt idx="2204">
                  <c:v>0.95999999999999941</c:v>
                </c:pt>
                <c:pt idx="2205">
                  <c:v>0.8600000000000001</c:v>
                </c:pt>
                <c:pt idx="2206">
                  <c:v>1.1400000000000006</c:v>
                </c:pt>
                <c:pt idx="2207">
                  <c:v>1.4000000000000008</c:v>
                </c:pt>
                <c:pt idx="2208">
                  <c:v>1.7000000000000006</c:v>
                </c:pt>
                <c:pt idx="2209">
                  <c:v>1.7000000000000006</c:v>
                </c:pt>
                <c:pt idx="2210">
                  <c:v>1.6800000000000004</c:v>
                </c:pt>
                <c:pt idx="2211">
                  <c:v>1.4600000000000002</c:v>
                </c:pt>
                <c:pt idx="2212">
                  <c:v>1.6799999999999997</c:v>
                </c:pt>
                <c:pt idx="2213">
                  <c:v>1.2200000000000002</c:v>
                </c:pt>
                <c:pt idx="2214">
                  <c:v>1.1800000000000004</c:v>
                </c:pt>
                <c:pt idx="2215">
                  <c:v>1.36</c:v>
                </c:pt>
                <c:pt idx="2216">
                  <c:v>1.7400000000000007</c:v>
                </c:pt>
                <c:pt idx="2217">
                  <c:v>1.6600000000000008</c:v>
                </c:pt>
                <c:pt idx="2218">
                  <c:v>1.8000000000000007</c:v>
                </c:pt>
                <c:pt idx="2219">
                  <c:v>2.1000000000000005</c:v>
                </c:pt>
                <c:pt idx="2220">
                  <c:v>1.7600000000000009</c:v>
                </c:pt>
                <c:pt idx="2221">
                  <c:v>1.4600000000000009</c:v>
                </c:pt>
                <c:pt idx="2222">
                  <c:v>1.36</c:v>
                </c:pt>
                <c:pt idx="2223">
                  <c:v>2</c:v>
                </c:pt>
                <c:pt idx="2224">
                  <c:v>1.9</c:v>
                </c:pt>
                <c:pt idx="2225">
                  <c:v>1.9</c:v>
                </c:pt>
                <c:pt idx="2226">
                  <c:v>1.9799999999999998</c:v>
                </c:pt>
                <c:pt idx="2227">
                  <c:v>2.0800000000000005</c:v>
                </c:pt>
                <c:pt idx="2228">
                  <c:v>1.7600000000000002</c:v>
                </c:pt>
                <c:pt idx="2229">
                  <c:v>1.8</c:v>
                </c:pt>
                <c:pt idx="2230">
                  <c:v>1.9600000000000002</c:v>
                </c:pt>
                <c:pt idx="2231">
                  <c:v>1.5799999999999996</c:v>
                </c:pt>
                <c:pt idx="2232">
                  <c:v>1.6599999999999995</c:v>
                </c:pt>
                <c:pt idx="2233">
                  <c:v>1.8799999999999997</c:v>
                </c:pt>
                <c:pt idx="2234">
                  <c:v>2.12</c:v>
                </c:pt>
                <c:pt idx="2235">
                  <c:v>2.1</c:v>
                </c:pt>
                <c:pt idx="2236">
                  <c:v>2.1000000000000005</c:v>
                </c:pt>
                <c:pt idx="2237">
                  <c:v>1.920000000000001</c:v>
                </c:pt>
                <c:pt idx="2238">
                  <c:v>1.8600000000000012</c:v>
                </c:pt>
                <c:pt idx="2239">
                  <c:v>1.6800000000000008</c:v>
                </c:pt>
                <c:pt idx="2240">
                  <c:v>2.0200000000000005</c:v>
                </c:pt>
                <c:pt idx="2241">
                  <c:v>2.3199999999999998</c:v>
                </c:pt>
                <c:pt idx="2242">
                  <c:v>2.6999999999999993</c:v>
                </c:pt>
                <c:pt idx="2243">
                  <c:v>2.1599999999999993</c:v>
                </c:pt>
                <c:pt idx="2244">
                  <c:v>1.9799999999999993</c:v>
                </c:pt>
                <c:pt idx="2245">
                  <c:v>1.5999999999999996</c:v>
                </c:pt>
                <c:pt idx="2246">
                  <c:v>1.6199999999999999</c:v>
                </c:pt>
                <c:pt idx="2247">
                  <c:v>1.3800000000000003</c:v>
                </c:pt>
                <c:pt idx="2248">
                  <c:v>1.9400000000000006</c:v>
                </c:pt>
                <c:pt idx="2249">
                  <c:v>1.9200000000000004</c:v>
                </c:pt>
                <c:pt idx="2250">
                  <c:v>2.1600000000000006</c:v>
                </c:pt>
                <c:pt idx="2251">
                  <c:v>2.0000000000000009</c:v>
                </c:pt>
                <c:pt idx="2252">
                  <c:v>1.8200000000000007</c:v>
                </c:pt>
                <c:pt idx="2253">
                  <c:v>1.3200000000000003</c:v>
                </c:pt>
                <c:pt idx="2254">
                  <c:v>1.2600000000000002</c:v>
                </c:pt>
                <c:pt idx="2255">
                  <c:v>0.91999999999999993</c:v>
                </c:pt>
                <c:pt idx="2256">
                  <c:v>1.22</c:v>
                </c:pt>
                <c:pt idx="2257">
                  <c:v>1.0799999999999996</c:v>
                </c:pt>
                <c:pt idx="2258">
                  <c:v>1</c:v>
                </c:pt>
                <c:pt idx="2259">
                  <c:v>0.93999999999999984</c:v>
                </c:pt>
                <c:pt idx="2260">
                  <c:v>1.1199999999999999</c:v>
                </c:pt>
                <c:pt idx="2261">
                  <c:v>1.02</c:v>
                </c:pt>
                <c:pt idx="2262">
                  <c:v>1.5600000000000005</c:v>
                </c:pt>
                <c:pt idx="2263">
                  <c:v>1.7800000000000005</c:v>
                </c:pt>
                <c:pt idx="2264">
                  <c:v>2.0600000000000005</c:v>
                </c:pt>
                <c:pt idx="2265">
                  <c:v>2.1400000000000006</c:v>
                </c:pt>
                <c:pt idx="2266">
                  <c:v>2.0800000000000005</c:v>
                </c:pt>
                <c:pt idx="2267">
                  <c:v>1.72</c:v>
                </c:pt>
                <c:pt idx="2268">
                  <c:v>1.9600000000000002</c:v>
                </c:pt>
                <c:pt idx="2269">
                  <c:v>1.72</c:v>
                </c:pt>
                <c:pt idx="2270">
                  <c:v>1.6799999999999997</c:v>
                </c:pt>
                <c:pt idx="2271">
                  <c:v>1.9999999999999996</c:v>
                </c:pt>
                <c:pt idx="2272">
                  <c:v>2.34</c:v>
                </c:pt>
                <c:pt idx="2273">
                  <c:v>2.2999999999999998</c:v>
                </c:pt>
                <c:pt idx="2274">
                  <c:v>2.86</c:v>
                </c:pt>
                <c:pt idx="2275">
                  <c:v>2.92</c:v>
                </c:pt>
                <c:pt idx="2276">
                  <c:v>2.6</c:v>
                </c:pt>
                <c:pt idx="2277">
                  <c:v>2.36</c:v>
                </c:pt>
                <c:pt idx="2278">
                  <c:v>2.2999999999999998</c:v>
                </c:pt>
                <c:pt idx="2279">
                  <c:v>1.7799999999999998</c:v>
                </c:pt>
                <c:pt idx="2280">
                  <c:v>1.9599999999999997</c:v>
                </c:pt>
                <c:pt idx="2281">
                  <c:v>1.64</c:v>
                </c:pt>
                <c:pt idx="2282">
                  <c:v>1.5599999999999998</c:v>
                </c:pt>
                <c:pt idx="2283">
                  <c:v>1.44</c:v>
                </c:pt>
                <c:pt idx="2284">
                  <c:v>1.8199999999999998</c:v>
                </c:pt>
                <c:pt idx="2285">
                  <c:v>1.5999999999999996</c:v>
                </c:pt>
                <c:pt idx="2286">
                  <c:v>2.1599999999999997</c:v>
                </c:pt>
                <c:pt idx="2287">
                  <c:v>2.4799999999999995</c:v>
                </c:pt>
                <c:pt idx="2288">
                  <c:v>2.6799999999999997</c:v>
                </c:pt>
                <c:pt idx="2289">
                  <c:v>2.2999999999999994</c:v>
                </c:pt>
                <c:pt idx="2290">
                  <c:v>2.2399999999999993</c:v>
                </c:pt>
                <c:pt idx="2291">
                  <c:v>2.1599999999999993</c:v>
                </c:pt>
                <c:pt idx="2292">
                  <c:v>1.9399999999999995</c:v>
                </c:pt>
                <c:pt idx="2293">
                  <c:v>2.04</c:v>
                </c:pt>
                <c:pt idx="2294">
                  <c:v>2.0600000000000005</c:v>
                </c:pt>
                <c:pt idx="2295">
                  <c:v>2.0200000000000009</c:v>
                </c:pt>
                <c:pt idx="2296">
                  <c:v>1.7600000000000009</c:v>
                </c:pt>
                <c:pt idx="2297">
                  <c:v>1.6000000000000003</c:v>
                </c:pt>
                <c:pt idx="2298">
                  <c:v>1.5400000000000003</c:v>
                </c:pt>
                <c:pt idx="2299">
                  <c:v>1.4200000000000004</c:v>
                </c:pt>
                <c:pt idx="2300">
                  <c:v>0.96000000000000019</c:v>
                </c:pt>
                <c:pt idx="2301">
                  <c:v>0.76000000000000012</c:v>
                </c:pt>
                <c:pt idx="2302">
                  <c:v>1.06</c:v>
                </c:pt>
                <c:pt idx="2303">
                  <c:v>1.1199999999999999</c:v>
                </c:pt>
                <c:pt idx="2304">
                  <c:v>1.1199999999999997</c:v>
                </c:pt>
                <c:pt idx="2305">
                  <c:v>1.8199999999999992</c:v>
                </c:pt>
                <c:pt idx="2306">
                  <c:v>2.2999999999999998</c:v>
                </c:pt>
                <c:pt idx="2307">
                  <c:v>2.14</c:v>
                </c:pt>
                <c:pt idx="2308">
                  <c:v>1.9</c:v>
                </c:pt>
                <c:pt idx="2309">
                  <c:v>1.8800000000000001</c:v>
                </c:pt>
                <c:pt idx="2310">
                  <c:v>1.36</c:v>
                </c:pt>
                <c:pt idx="2311">
                  <c:v>1.36</c:v>
                </c:pt>
                <c:pt idx="2312">
                  <c:v>1.2</c:v>
                </c:pt>
                <c:pt idx="2313">
                  <c:v>1.3200000000000003</c:v>
                </c:pt>
                <c:pt idx="2314">
                  <c:v>1.7800000000000005</c:v>
                </c:pt>
                <c:pt idx="2315">
                  <c:v>2.04</c:v>
                </c:pt>
                <c:pt idx="2316">
                  <c:v>1.8799999999999997</c:v>
                </c:pt>
                <c:pt idx="2317">
                  <c:v>2.0599999999999996</c:v>
                </c:pt>
                <c:pt idx="2318">
                  <c:v>1.7599999999999991</c:v>
                </c:pt>
                <c:pt idx="2319">
                  <c:v>1.5399999999999987</c:v>
                </c:pt>
                <c:pt idx="2320">
                  <c:v>1.599999999999999</c:v>
                </c:pt>
                <c:pt idx="2321">
                  <c:v>1.7199999999999993</c:v>
                </c:pt>
                <c:pt idx="2322">
                  <c:v>1.5799999999999994</c:v>
                </c:pt>
                <c:pt idx="2323">
                  <c:v>1.8199999999999998</c:v>
                </c:pt>
                <c:pt idx="2324">
                  <c:v>1.9200000000000004</c:v>
                </c:pt>
                <c:pt idx="2325">
                  <c:v>2.0800000000000005</c:v>
                </c:pt>
                <c:pt idx="2326">
                  <c:v>2.1800000000000002</c:v>
                </c:pt>
                <c:pt idx="2327">
                  <c:v>2.2599999999999998</c:v>
                </c:pt>
                <c:pt idx="2328">
                  <c:v>2.1199999999999997</c:v>
                </c:pt>
                <c:pt idx="2329">
                  <c:v>1.8399999999999987</c:v>
                </c:pt>
                <c:pt idx="2330">
                  <c:v>1.6199999999999992</c:v>
                </c:pt>
                <c:pt idx="2331">
                  <c:v>1.3999999999999992</c:v>
                </c:pt>
                <c:pt idx="2332">
                  <c:v>1.6199999999999997</c:v>
                </c:pt>
                <c:pt idx="2333">
                  <c:v>1.4399999999999991</c:v>
                </c:pt>
                <c:pt idx="2334">
                  <c:v>1.5999999999999996</c:v>
                </c:pt>
                <c:pt idx="2335">
                  <c:v>1.399999999999999</c:v>
                </c:pt>
                <c:pt idx="2336">
                  <c:v>1.1799999999999993</c:v>
                </c:pt>
                <c:pt idx="2337">
                  <c:v>1.1999999999999997</c:v>
                </c:pt>
                <c:pt idx="2338">
                  <c:v>1.1800000000000002</c:v>
                </c:pt>
                <c:pt idx="2339">
                  <c:v>1.0399999999999998</c:v>
                </c:pt>
                <c:pt idx="2340">
                  <c:v>1.1600000000000006</c:v>
                </c:pt>
                <c:pt idx="2341">
                  <c:v>1.5200000000000002</c:v>
                </c:pt>
                <c:pt idx="2342">
                  <c:v>1.3199999999999998</c:v>
                </c:pt>
                <c:pt idx="2343">
                  <c:v>1.4999999999999996</c:v>
                </c:pt>
                <c:pt idx="2344">
                  <c:v>1.5999999999999996</c:v>
                </c:pt>
                <c:pt idx="2345">
                  <c:v>1.6999999999999993</c:v>
                </c:pt>
                <c:pt idx="2346">
                  <c:v>1.3399999999999994</c:v>
                </c:pt>
                <c:pt idx="2347">
                  <c:v>1.2999999999999994</c:v>
                </c:pt>
                <c:pt idx="2348">
                  <c:v>1.5399999999999998</c:v>
                </c:pt>
                <c:pt idx="2349">
                  <c:v>1.5200000000000002</c:v>
                </c:pt>
                <c:pt idx="2350">
                  <c:v>1.6600000000000001</c:v>
                </c:pt>
                <c:pt idx="2351">
                  <c:v>2.0199999999999996</c:v>
                </c:pt>
                <c:pt idx="2352">
                  <c:v>2.4799999999999995</c:v>
                </c:pt>
                <c:pt idx="2353">
                  <c:v>2.1799999999999997</c:v>
                </c:pt>
                <c:pt idx="2354">
                  <c:v>1.9199999999999995</c:v>
                </c:pt>
                <c:pt idx="2355">
                  <c:v>1.9799999999999998</c:v>
                </c:pt>
                <c:pt idx="2356">
                  <c:v>1.86</c:v>
                </c:pt>
                <c:pt idx="2357">
                  <c:v>1.3800000000000003</c:v>
                </c:pt>
                <c:pt idx="2358">
                  <c:v>1.5400000000000005</c:v>
                </c:pt>
                <c:pt idx="2359">
                  <c:v>1.920000000000001</c:v>
                </c:pt>
                <c:pt idx="2360">
                  <c:v>1.9000000000000015</c:v>
                </c:pt>
                <c:pt idx="2361">
                  <c:v>1.9000000000000015</c:v>
                </c:pt>
                <c:pt idx="2362">
                  <c:v>1.9000000000000015</c:v>
                </c:pt>
                <c:pt idx="2363">
                  <c:v>1.9800000000000011</c:v>
                </c:pt>
                <c:pt idx="2364">
                  <c:v>2.2200000000000002</c:v>
                </c:pt>
                <c:pt idx="2365">
                  <c:v>2.2000000000000002</c:v>
                </c:pt>
                <c:pt idx="2366">
                  <c:v>2.0200000000000005</c:v>
                </c:pt>
                <c:pt idx="2367">
                  <c:v>2.1399999999999997</c:v>
                </c:pt>
                <c:pt idx="2368">
                  <c:v>2.2599999999999993</c:v>
                </c:pt>
                <c:pt idx="2369">
                  <c:v>2.1599999999999993</c:v>
                </c:pt>
                <c:pt idx="2370">
                  <c:v>2.0799999999999996</c:v>
                </c:pt>
                <c:pt idx="2371">
                  <c:v>2.4799999999999991</c:v>
                </c:pt>
                <c:pt idx="2372">
                  <c:v>2.4599999999999995</c:v>
                </c:pt>
                <c:pt idx="2373">
                  <c:v>2.2599999999999993</c:v>
                </c:pt>
                <c:pt idx="2374">
                  <c:v>2.2999999999999998</c:v>
                </c:pt>
                <c:pt idx="2375">
                  <c:v>2.2999999999999994</c:v>
                </c:pt>
                <c:pt idx="2376">
                  <c:v>1.8399999999999999</c:v>
                </c:pt>
                <c:pt idx="2377">
                  <c:v>1.8199999999999996</c:v>
                </c:pt>
                <c:pt idx="2378">
                  <c:v>1.8799999999999997</c:v>
                </c:pt>
                <c:pt idx="2379">
                  <c:v>1.7799999999999998</c:v>
                </c:pt>
                <c:pt idx="2380">
                  <c:v>1.9200000000000004</c:v>
                </c:pt>
                <c:pt idx="2381">
                  <c:v>2.1399999999999997</c:v>
                </c:pt>
                <c:pt idx="2382">
                  <c:v>2.5800000000000005</c:v>
                </c:pt>
                <c:pt idx="2383">
                  <c:v>2.16</c:v>
                </c:pt>
                <c:pt idx="2384">
                  <c:v>2.1400000000000006</c:v>
                </c:pt>
                <c:pt idx="2385">
                  <c:v>2.0200000000000005</c:v>
                </c:pt>
                <c:pt idx="2386">
                  <c:v>2.12</c:v>
                </c:pt>
                <c:pt idx="2387">
                  <c:v>1.5399999999999998</c:v>
                </c:pt>
                <c:pt idx="2388">
                  <c:v>1.86</c:v>
                </c:pt>
                <c:pt idx="2389">
                  <c:v>1.8399999999999992</c:v>
                </c:pt>
                <c:pt idx="2390">
                  <c:v>1.5399999999999991</c:v>
                </c:pt>
                <c:pt idx="2391">
                  <c:v>1.6399999999999992</c:v>
                </c:pt>
                <c:pt idx="2392">
                  <c:v>1.8399999999999992</c:v>
                </c:pt>
                <c:pt idx="2393">
                  <c:v>2.0399999999999991</c:v>
                </c:pt>
                <c:pt idx="2394">
                  <c:v>2.0999999999999992</c:v>
                </c:pt>
                <c:pt idx="2395">
                  <c:v>2.9</c:v>
                </c:pt>
                <c:pt idx="2396">
                  <c:v>3.2600000000000002</c:v>
                </c:pt>
                <c:pt idx="2397">
                  <c:v>3.7000000000000006</c:v>
                </c:pt>
                <c:pt idx="2398">
                  <c:v>3.62</c:v>
                </c:pt>
                <c:pt idx="2399">
                  <c:v>3.5800000000000005</c:v>
                </c:pt>
                <c:pt idx="2400">
                  <c:v>3.4199999999999995</c:v>
                </c:pt>
                <c:pt idx="2401">
                  <c:v>2.94</c:v>
                </c:pt>
                <c:pt idx="2402">
                  <c:v>2.7399999999999993</c:v>
                </c:pt>
                <c:pt idx="2403">
                  <c:v>2.6799999999999997</c:v>
                </c:pt>
                <c:pt idx="2404">
                  <c:v>2.7</c:v>
                </c:pt>
                <c:pt idx="2405">
                  <c:v>2.7400000000000007</c:v>
                </c:pt>
                <c:pt idx="2406">
                  <c:v>3.0200000000000005</c:v>
                </c:pt>
                <c:pt idx="2407">
                  <c:v>3.2000000000000006</c:v>
                </c:pt>
                <c:pt idx="2408">
                  <c:v>3.5200000000000005</c:v>
                </c:pt>
                <c:pt idx="2409">
                  <c:v>3.5799999999999996</c:v>
                </c:pt>
                <c:pt idx="2410">
                  <c:v>2.9599999999999995</c:v>
                </c:pt>
                <c:pt idx="2411">
                  <c:v>2.6799999999999997</c:v>
                </c:pt>
                <c:pt idx="2412">
                  <c:v>2.5399999999999991</c:v>
                </c:pt>
                <c:pt idx="2413">
                  <c:v>2.6399999999999997</c:v>
                </c:pt>
                <c:pt idx="2414">
                  <c:v>2.72</c:v>
                </c:pt>
                <c:pt idx="2415">
                  <c:v>3.4200000000000004</c:v>
                </c:pt>
                <c:pt idx="2416">
                  <c:v>3.7</c:v>
                </c:pt>
                <c:pt idx="2417">
                  <c:v>3.9</c:v>
                </c:pt>
                <c:pt idx="2418">
                  <c:v>3.4599999999999995</c:v>
                </c:pt>
                <c:pt idx="2419">
                  <c:v>3.6399999999999992</c:v>
                </c:pt>
                <c:pt idx="2420">
                  <c:v>3.6999999999999993</c:v>
                </c:pt>
                <c:pt idx="2421">
                  <c:v>4.0199999999999996</c:v>
                </c:pt>
                <c:pt idx="2422">
                  <c:v>3.9199999999999995</c:v>
                </c:pt>
                <c:pt idx="2423">
                  <c:v>4.1199999999999992</c:v>
                </c:pt>
                <c:pt idx="2424">
                  <c:v>3.8600000000000003</c:v>
                </c:pt>
                <c:pt idx="2425">
                  <c:v>3.6</c:v>
                </c:pt>
                <c:pt idx="2426">
                  <c:v>3.5</c:v>
                </c:pt>
                <c:pt idx="2427">
                  <c:v>3.3</c:v>
                </c:pt>
                <c:pt idx="2428">
                  <c:v>3.3600000000000003</c:v>
                </c:pt>
                <c:pt idx="2429">
                  <c:v>3.8600000000000003</c:v>
                </c:pt>
                <c:pt idx="2430">
                  <c:v>4.3</c:v>
                </c:pt>
                <c:pt idx="2431">
                  <c:v>4.4599999999999991</c:v>
                </c:pt>
                <c:pt idx="2432">
                  <c:v>5.0599999999999996</c:v>
                </c:pt>
                <c:pt idx="2433">
                  <c:v>5.3199999999999994</c:v>
                </c:pt>
                <c:pt idx="2434">
                  <c:v>5.3999999999999995</c:v>
                </c:pt>
                <c:pt idx="2435">
                  <c:v>5.1199999999999992</c:v>
                </c:pt>
                <c:pt idx="2436">
                  <c:v>4.74</c:v>
                </c:pt>
                <c:pt idx="2437">
                  <c:v>4.4400000000000004</c:v>
                </c:pt>
                <c:pt idx="2438">
                  <c:v>4.78</c:v>
                </c:pt>
                <c:pt idx="2439">
                  <c:v>4.66</c:v>
                </c:pt>
                <c:pt idx="2440">
                  <c:v>4.9000000000000004</c:v>
                </c:pt>
                <c:pt idx="2441">
                  <c:v>5.38</c:v>
                </c:pt>
                <c:pt idx="2442">
                  <c:v>5.56</c:v>
                </c:pt>
                <c:pt idx="2443">
                  <c:v>5.4999999999999991</c:v>
                </c:pt>
                <c:pt idx="2444">
                  <c:v>5.7999999999999989</c:v>
                </c:pt>
                <c:pt idx="2445">
                  <c:v>6.0799999999999992</c:v>
                </c:pt>
                <c:pt idx="2446">
                  <c:v>6.2199999999999989</c:v>
                </c:pt>
                <c:pt idx="2447">
                  <c:v>5.9799999999999986</c:v>
                </c:pt>
                <c:pt idx="2448">
                  <c:v>5.72</c:v>
                </c:pt>
                <c:pt idx="2449">
                  <c:v>5.5600000000000005</c:v>
                </c:pt>
                <c:pt idx="2450">
                  <c:v>5.3600000000000012</c:v>
                </c:pt>
                <c:pt idx="2451">
                  <c:v>5.4800000000000013</c:v>
                </c:pt>
                <c:pt idx="2452">
                  <c:v>6.0400000000000009</c:v>
                </c:pt>
                <c:pt idx="2453">
                  <c:v>6.3</c:v>
                </c:pt>
                <c:pt idx="2454">
                  <c:v>6.5199999999999987</c:v>
                </c:pt>
                <c:pt idx="2455">
                  <c:v>7.0199999999999987</c:v>
                </c:pt>
                <c:pt idx="2456">
                  <c:v>6.76</c:v>
                </c:pt>
                <c:pt idx="2457">
                  <c:v>6.4599999999999991</c:v>
                </c:pt>
                <c:pt idx="2458">
                  <c:v>6.74</c:v>
                </c:pt>
                <c:pt idx="2459">
                  <c:v>6.62</c:v>
                </c:pt>
                <c:pt idx="2460">
                  <c:v>6.3</c:v>
                </c:pt>
                <c:pt idx="2461">
                  <c:v>6.3999999999999995</c:v>
                </c:pt>
                <c:pt idx="2462">
                  <c:v>6.94</c:v>
                </c:pt>
                <c:pt idx="2463">
                  <c:v>6.92</c:v>
                </c:pt>
                <c:pt idx="2464">
                  <c:v>7.18</c:v>
                </c:pt>
                <c:pt idx="2465">
                  <c:v>7.4600000000000009</c:v>
                </c:pt>
                <c:pt idx="2466">
                  <c:v>7.74</c:v>
                </c:pt>
                <c:pt idx="2467">
                  <c:v>7.5000000000000018</c:v>
                </c:pt>
                <c:pt idx="2468">
                  <c:v>7.6800000000000015</c:v>
                </c:pt>
                <c:pt idx="2469">
                  <c:v>7.9800000000000013</c:v>
                </c:pt>
                <c:pt idx="2470">
                  <c:v>8.1</c:v>
                </c:pt>
                <c:pt idx="2471">
                  <c:v>7.94</c:v>
                </c:pt>
                <c:pt idx="2472">
                  <c:v>8.34</c:v>
                </c:pt>
                <c:pt idx="2473">
                  <c:v>8.26</c:v>
                </c:pt>
                <c:pt idx="2474">
                  <c:v>8.0799999999999983</c:v>
                </c:pt>
                <c:pt idx="2475">
                  <c:v>8.2199999999999989</c:v>
                </c:pt>
                <c:pt idx="2476">
                  <c:v>8.5999999999999979</c:v>
                </c:pt>
                <c:pt idx="2477">
                  <c:v>8.8000000000000007</c:v>
                </c:pt>
                <c:pt idx="2478">
                  <c:v>9.4</c:v>
                </c:pt>
                <c:pt idx="2479">
                  <c:v>9.52</c:v>
                </c:pt>
                <c:pt idx="2480">
                  <c:v>9.860000000000003</c:v>
                </c:pt>
                <c:pt idx="2481">
                  <c:v>10.200000000000001</c:v>
                </c:pt>
                <c:pt idx="2482">
                  <c:v>10.24</c:v>
                </c:pt>
                <c:pt idx="2483">
                  <c:v>10.26</c:v>
                </c:pt>
                <c:pt idx="2484">
                  <c:v>10.78</c:v>
                </c:pt>
                <c:pt idx="2485">
                  <c:v>10.500000000000002</c:v>
                </c:pt>
                <c:pt idx="2486">
                  <c:v>10.580000000000002</c:v>
                </c:pt>
                <c:pt idx="2487">
                  <c:v>10.760000000000002</c:v>
                </c:pt>
                <c:pt idx="2488">
                  <c:v>10.800000000000002</c:v>
                </c:pt>
                <c:pt idx="2489">
                  <c:v>10.840000000000002</c:v>
                </c:pt>
                <c:pt idx="2490">
                  <c:v>11.24</c:v>
                </c:pt>
                <c:pt idx="2491">
                  <c:v>11.46</c:v>
                </c:pt>
                <c:pt idx="2492">
                  <c:v>11.420000000000002</c:v>
                </c:pt>
                <c:pt idx="2493">
                  <c:v>11.860000000000001</c:v>
                </c:pt>
                <c:pt idx="2494">
                  <c:v>12.100000000000001</c:v>
                </c:pt>
                <c:pt idx="2495">
                  <c:v>12.160000000000002</c:v>
                </c:pt>
                <c:pt idx="2496">
                  <c:v>12.220000000000002</c:v>
                </c:pt>
                <c:pt idx="2497">
                  <c:v>12.940000000000001</c:v>
                </c:pt>
                <c:pt idx="2498">
                  <c:v>12.959999999999999</c:v>
                </c:pt>
                <c:pt idx="2499">
                  <c:v>13.280000000000001</c:v>
                </c:pt>
                <c:pt idx="2500">
                  <c:v>13.919999999999998</c:v>
                </c:pt>
                <c:pt idx="2501">
                  <c:v>14.159999999999997</c:v>
                </c:pt>
                <c:pt idx="2502">
                  <c:v>14.9</c:v>
                </c:pt>
                <c:pt idx="2503">
                  <c:v>15.539999999999997</c:v>
                </c:pt>
                <c:pt idx="2504">
                  <c:v>15.859999999999996</c:v>
                </c:pt>
                <c:pt idx="2505">
                  <c:v>16.18</c:v>
                </c:pt>
                <c:pt idx="2506">
                  <c:v>16.600000000000001</c:v>
                </c:pt>
                <c:pt idx="2507">
                  <c:v>15.84</c:v>
                </c:pt>
                <c:pt idx="2508">
                  <c:v>15.779999999999998</c:v>
                </c:pt>
                <c:pt idx="2509">
                  <c:v>15.839999999999998</c:v>
                </c:pt>
                <c:pt idx="2510">
                  <c:v>15.9</c:v>
                </c:pt>
                <c:pt idx="2511">
                  <c:v>16.02</c:v>
                </c:pt>
                <c:pt idx="2512">
                  <c:v>16.560000000000002</c:v>
                </c:pt>
                <c:pt idx="2513">
                  <c:v>16.54</c:v>
                </c:pt>
                <c:pt idx="2514">
                  <c:v>16.259999999999998</c:v>
                </c:pt>
                <c:pt idx="2515">
                  <c:v>16.22</c:v>
                </c:pt>
                <c:pt idx="2516">
                  <c:v>16.259999999999998</c:v>
                </c:pt>
                <c:pt idx="2517">
                  <c:v>16.119999999999997</c:v>
                </c:pt>
                <c:pt idx="2518">
                  <c:v>16.600000000000001</c:v>
                </c:pt>
                <c:pt idx="2519">
                  <c:v>16.96</c:v>
                </c:pt>
                <c:pt idx="2520">
                  <c:v>16.919999999999998</c:v>
                </c:pt>
                <c:pt idx="2521">
                  <c:v>17.239999999999998</c:v>
                </c:pt>
                <c:pt idx="2522">
                  <c:v>17.040000000000003</c:v>
                </c:pt>
                <c:pt idx="2523">
                  <c:v>16.78</c:v>
                </c:pt>
                <c:pt idx="2524">
                  <c:v>16.96</c:v>
                </c:pt>
                <c:pt idx="2525">
                  <c:v>17.119999999999997</c:v>
                </c:pt>
                <c:pt idx="2526">
                  <c:v>17.02</c:v>
                </c:pt>
                <c:pt idx="2527">
                  <c:v>17.139999999999997</c:v>
                </c:pt>
                <c:pt idx="2528">
                  <c:v>17.46</c:v>
                </c:pt>
                <c:pt idx="2529">
                  <c:v>17.440000000000005</c:v>
                </c:pt>
                <c:pt idx="2530">
                  <c:v>17.3</c:v>
                </c:pt>
                <c:pt idx="2531">
                  <c:v>17.14</c:v>
                </c:pt>
                <c:pt idx="2532">
                  <c:v>17.32</c:v>
                </c:pt>
                <c:pt idx="2533">
                  <c:v>16.82</c:v>
                </c:pt>
                <c:pt idx="2534">
                  <c:v>16.500000000000004</c:v>
                </c:pt>
                <c:pt idx="2535">
                  <c:v>16.639999999999997</c:v>
                </c:pt>
                <c:pt idx="2536">
                  <c:v>16.7</c:v>
                </c:pt>
                <c:pt idx="2537">
                  <c:v>16.380000000000003</c:v>
                </c:pt>
                <c:pt idx="2538">
                  <c:v>16.579999999999998</c:v>
                </c:pt>
                <c:pt idx="2539">
                  <c:v>16.899999999999999</c:v>
                </c:pt>
                <c:pt idx="2540">
                  <c:v>16.54</c:v>
                </c:pt>
                <c:pt idx="2541">
                  <c:v>16.779999999999998</c:v>
                </c:pt>
                <c:pt idx="2542">
                  <c:v>16.759999999999998</c:v>
                </c:pt>
                <c:pt idx="2543">
                  <c:v>16.899999999999999</c:v>
                </c:pt>
                <c:pt idx="2544">
                  <c:v>16.739999999999998</c:v>
                </c:pt>
                <c:pt idx="2545">
                  <c:v>16.98</c:v>
                </c:pt>
                <c:pt idx="2546">
                  <c:v>16.279999999999998</c:v>
                </c:pt>
                <c:pt idx="2547">
                  <c:v>16.419999999999998</c:v>
                </c:pt>
                <c:pt idx="2548">
                  <c:v>16.079999999999998</c:v>
                </c:pt>
                <c:pt idx="2549">
                  <c:v>16.38</c:v>
                </c:pt>
                <c:pt idx="2550">
                  <c:v>16.399999999999999</c:v>
                </c:pt>
                <c:pt idx="2551">
                  <c:v>16.88</c:v>
                </c:pt>
                <c:pt idx="2552">
                  <c:v>16.96</c:v>
                </c:pt>
                <c:pt idx="2553">
                  <c:v>16.98</c:v>
                </c:pt>
                <c:pt idx="2554">
                  <c:v>16.860000000000003</c:v>
                </c:pt>
                <c:pt idx="2555">
                  <c:v>16.860000000000003</c:v>
                </c:pt>
                <c:pt idx="2556">
                  <c:v>16.479999999999997</c:v>
                </c:pt>
                <c:pt idx="2557">
                  <c:v>16.599999999999998</c:v>
                </c:pt>
                <c:pt idx="2558">
                  <c:v>16.459999999999997</c:v>
                </c:pt>
                <c:pt idx="2559">
                  <c:v>16.3</c:v>
                </c:pt>
                <c:pt idx="2560">
                  <c:v>16.099999999999998</c:v>
                </c:pt>
                <c:pt idx="2561">
                  <c:v>16.2</c:v>
                </c:pt>
                <c:pt idx="2562">
                  <c:v>15.939999999999998</c:v>
                </c:pt>
                <c:pt idx="2563">
                  <c:v>16.04</c:v>
                </c:pt>
                <c:pt idx="2564">
                  <c:v>15.9</c:v>
                </c:pt>
                <c:pt idx="2565">
                  <c:v>15.959999999999999</c:v>
                </c:pt>
                <c:pt idx="2566">
                  <c:v>15.7</c:v>
                </c:pt>
                <c:pt idx="2567">
                  <c:v>15.879999999999999</c:v>
                </c:pt>
                <c:pt idx="2568">
                  <c:v>15.8</c:v>
                </c:pt>
                <c:pt idx="2569">
                  <c:v>15.8</c:v>
                </c:pt>
                <c:pt idx="2570">
                  <c:v>15.76</c:v>
                </c:pt>
                <c:pt idx="2571">
                  <c:v>16.100000000000001</c:v>
                </c:pt>
                <c:pt idx="2572">
                  <c:v>15.959999999999999</c:v>
                </c:pt>
                <c:pt idx="2573">
                  <c:v>15.98</c:v>
                </c:pt>
                <c:pt idx="2574">
                  <c:v>16.119999999999997</c:v>
                </c:pt>
                <c:pt idx="2575">
                  <c:v>15.84</c:v>
                </c:pt>
                <c:pt idx="2576">
                  <c:v>15.680000000000001</c:v>
                </c:pt>
                <c:pt idx="2577">
                  <c:v>15.279999999999998</c:v>
                </c:pt>
                <c:pt idx="2578">
                  <c:v>14.979999999999999</c:v>
                </c:pt>
                <c:pt idx="2579">
                  <c:v>14.6</c:v>
                </c:pt>
                <c:pt idx="2580">
                  <c:v>14.62</c:v>
                </c:pt>
                <c:pt idx="2581">
                  <c:v>14.52</c:v>
                </c:pt>
                <c:pt idx="2582">
                  <c:v>14.860000000000003</c:v>
                </c:pt>
                <c:pt idx="2583">
                  <c:v>14.88</c:v>
                </c:pt>
                <c:pt idx="2584">
                  <c:v>15</c:v>
                </c:pt>
                <c:pt idx="2585">
                  <c:v>14.9</c:v>
                </c:pt>
                <c:pt idx="2586">
                  <c:v>14.960000000000003</c:v>
                </c:pt>
                <c:pt idx="2587">
                  <c:v>14.820000000000002</c:v>
                </c:pt>
                <c:pt idx="2588">
                  <c:v>14.660000000000002</c:v>
                </c:pt>
                <c:pt idx="2589">
                  <c:v>14.74</c:v>
                </c:pt>
                <c:pt idx="2590">
                  <c:v>15.079999999999998</c:v>
                </c:pt>
                <c:pt idx="2591">
                  <c:v>14.939999999999998</c:v>
                </c:pt>
                <c:pt idx="2592">
                  <c:v>14.5</c:v>
                </c:pt>
                <c:pt idx="2593">
                  <c:v>14.8</c:v>
                </c:pt>
                <c:pt idx="2594">
                  <c:v>14.2</c:v>
                </c:pt>
                <c:pt idx="2595">
                  <c:v>13.7</c:v>
                </c:pt>
                <c:pt idx="2596">
                  <c:v>13.579999999999998</c:v>
                </c:pt>
                <c:pt idx="2597">
                  <c:v>13.939999999999998</c:v>
                </c:pt>
                <c:pt idx="2598">
                  <c:v>13.76</c:v>
                </c:pt>
                <c:pt idx="2599">
                  <c:v>13.84</c:v>
                </c:pt>
                <c:pt idx="2600">
                  <c:v>13.920000000000002</c:v>
                </c:pt>
                <c:pt idx="2601">
                  <c:v>13.98</c:v>
                </c:pt>
                <c:pt idx="2602">
                  <c:v>13.940000000000003</c:v>
                </c:pt>
                <c:pt idx="2603">
                  <c:v>14</c:v>
                </c:pt>
                <c:pt idx="2604">
                  <c:v>13.940000000000003</c:v>
                </c:pt>
                <c:pt idx="2605">
                  <c:v>13.760000000000002</c:v>
                </c:pt>
                <c:pt idx="2606">
                  <c:v>13.4</c:v>
                </c:pt>
                <c:pt idx="2607">
                  <c:v>13.14</c:v>
                </c:pt>
                <c:pt idx="2608">
                  <c:v>12.8</c:v>
                </c:pt>
                <c:pt idx="2609">
                  <c:v>12.72</c:v>
                </c:pt>
                <c:pt idx="2610">
                  <c:v>12.38</c:v>
                </c:pt>
                <c:pt idx="2611">
                  <c:v>12.020000000000001</c:v>
                </c:pt>
                <c:pt idx="2612">
                  <c:v>11.820000000000002</c:v>
                </c:pt>
                <c:pt idx="2613">
                  <c:v>11.52</c:v>
                </c:pt>
                <c:pt idx="2614">
                  <c:v>11.280000000000001</c:v>
                </c:pt>
                <c:pt idx="2615">
                  <c:v>11.34</c:v>
                </c:pt>
                <c:pt idx="2616">
                  <c:v>11.440000000000001</c:v>
                </c:pt>
                <c:pt idx="2617">
                  <c:v>11.059999999999999</c:v>
                </c:pt>
                <c:pt idx="2618">
                  <c:v>11.080000000000002</c:v>
                </c:pt>
                <c:pt idx="2619">
                  <c:v>11.100000000000001</c:v>
                </c:pt>
                <c:pt idx="2620">
                  <c:v>10.960000000000003</c:v>
                </c:pt>
                <c:pt idx="2621">
                  <c:v>10.340000000000002</c:v>
                </c:pt>
                <c:pt idx="2622">
                  <c:v>10.420000000000002</c:v>
                </c:pt>
                <c:pt idx="2623">
                  <c:v>10</c:v>
                </c:pt>
                <c:pt idx="2624">
                  <c:v>9.6</c:v>
                </c:pt>
                <c:pt idx="2625">
                  <c:v>9.2600000000000016</c:v>
                </c:pt>
                <c:pt idx="2626">
                  <c:v>9.64</c:v>
                </c:pt>
                <c:pt idx="2627">
                  <c:v>9.5800000000000018</c:v>
                </c:pt>
                <c:pt idx="2628">
                  <c:v>9.5400000000000027</c:v>
                </c:pt>
                <c:pt idx="2629">
                  <c:v>9.5200000000000031</c:v>
                </c:pt>
                <c:pt idx="2630">
                  <c:v>9.5400000000000027</c:v>
                </c:pt>
                <c:pt idx="2631">
                  <c:v>9.8000000000000025</c:v>
                </c:pt>
                <c:pt idx="2632">
                  <c:v>9.66</c:v>
                </c:pt>
                <c:pt idx="2633">
                  <c:v>9.86</c:v>
                </c:pt>
                <c:pt idx="2634">
                  <c:v>9.6799999999999979</c:v>
                </c:pt>
                <c:pt idx="2635">
                  <c:v>9.6</c:v>
                </c:pt>
                <c:pt idx="2636">
                  <c:v>8.9599999999999991</c:v>
                </c:pt>
                <c:pt idx="2637">
                  <c:v>9.16</c:v>
                </c:pt>
                <c:pt idx="2638">
                  <c:v>8.84</c:v>
                </c:pt>
                <c:pt idx="2639">
                  <c:v>8.860000000000003</c:v>
                </c:pt>
                <c:pt idx="2640">
                  <c:v>8.98</c:v>
                </c:pt>
                <c:pt idx="2641">
                  <c:v>9.2600000000000016</c:v>
                </c:pt>
                <c:pt idx="2642">
                  <c:v>8.9400000000000013</c:v>
                </c:pt>
                <c:pt idx="2643">
                  <c:v>9.52</c:v>
                </c:pt>
                <c:pt idx="2644">
                  <c:v>9.66</c:v>
                </c:pt>
                <c:pt idx="2645">
                  <c:v>9.3000000000000007</c:v>
                </c:pt>
                <c:pt idx="2646">
                  <c:v>9.14</c:v>
                </c:pt>
                <c:pt idx="2647">
                  <c:v>9.36</c:v>
                </c:pt>
                <c:pt idx="2648">
                  <c:v>9.0200000000000014</c:v>
                </c:pt>
                <c:pt idx="2649">
                  <c:v>9.02</c:v>
                </c:pt>
                <c:pt idx="2650">
                  <c:v>9.3199999999999985</c:v>
                </c:pt>
                <c:pt idx="2651">
                  <c:v>9.7200000000000006</c:v>
                </c:pt>
                <c:pt idx="2652">
                  <c:v>10</c:v>
                </c:pt>
                <c:pt idx="2653">
                  <c:v>10.120000000000001</c:v>
                </c:pt>
                <c:pt idx="2654">
                  <c:v>10.180000000000001</c:v>
                </c:pt>
                <c:pt idx="2655">
                  <c:v>10.560000000000002</c:v>
                </c:pt>
                <c:pt idx="2656">
                  <c:v>10.84</c:v>
                </c:pt>
                <c:pt idx="2657">
                  <c:v>10.42</c:v>
                </c:pt>
                <c:pt idx="2658">
                  <c:v>10.400000000000002</c:v>
                </c:pt>
                <c:pt idx="2659">
                  <c:v>10.220000000000001</c:v>
                </c:pt>
                <c:pt idx="2660">
                  <c:v>10.000000000000002</c:v>
                </c:pt>
                <c:pt idx="2661">
                  <c:v>9.5800000000000018</c:v>
                </c:pt>
                <c:pt idx="2662">
                  <c:v>10.060000000000002</c:v>
                </c:pt>
                <c:pt idx="2663">
                  <c:v>10.700000000000001</c:v>
                </c:pt>
                <c:pt idx="2664">
                  <c:v>11.420000000000002</c:v>
                </c:pt>
                <c:pt idx="2665">
                  <c:v>11.58</c:v>
                </c:pt>
                <c:pt idx="2666">
                  <c:v>11.7</c:v>
                </c:pt>
                <c:pt idx="2667">
                  <c:v>11.620000000000001</c:v>
                </c:pt>
                <c:pt idx="2668">
                  <c:v>11.040000000000001</c:v>
                </c:pt>
                <c:pt idx="2669">
                  <c:v>10.939999999999998</c:v>
                </c:pt>
              </c:numCache>
            </c:numRef>
          </c:xVal>
          <c:yVal>
            <c:numRef>
              <c:f>'67M14'!$A$2:$A$2675</c:f>
              <c:numCache>
                <c:formatCode>General</c:formatCode>
                <c:ptCount val="2674"/>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numCache>
            </c:numRef>
          </c:yVal>
          <c:smooth val="1"/>
          <c:extLst>
            <c:ext xmlns:c16="http://schemas.microsoft.com/office/drawing/2014/chart" uri="{C3380CC4-5D6E-409C-BE32-E72D297353CC}">
              <c16:uniqueId val="{00000005-711C-41FA-9306-C9A7C7DD1F01}"/>
            </c:ext>
          </c:extLst>
        </c:ser>
        <c:ser>
          <c:idx val="4"/>
          <c:order val="6"/>
          <c:tx>
            <c:strRef>
              <c:f>'67M14'!$X$1</c:f>
              <c:strCache>
                <c:ptCount val="1"/>
                <c:pt idx="0">
                  <c:v>UPCUDEP</c:v>
                </c:pt>
              </c:strCache>
            </c:strRef>
          </c:tx>
          <c:spPr>
            <a:ln w="19050" cap="rnd">
              <a:solidFill>
                <a:sysClr val="windowText" lastClr="000000"/>
              </a:solidFill>
              <a:round/>
            </a:ln>
            <a:effectLst/>
          </c:spPr>
          <c:marker>
            <c:symbol val="none"/>
          </c:marker>
          <c:xVal>
            <c:numRef>
              <c:f>'67M14'!$Y$4:$Y$5</c:f>
              <c:numCache>
                <c:formatCode>General</c:formatCode>
                <c:ptCount val="2"/>
                <c:pt idx="0">
                  <c:v>-20</c:v>
                </c:pt>
                <c:pt idx="1">
                  <c:v>30</c:v>
                </c:pt>
              </c:numCache>
            </c:numRef>
          </c:xVal>
          <c:yVal>
            <c:numRef>
              <c:f>'67M14'!$X$2:$X$3</c:f>
              <c:numCache>
                <c:formatCode>General</c:formatCode>
                <c:ptCount val="2"/>
                <c:pt idx="0">
                  <c:v>57</c:v>
                </c:pt>
                <c:pt idx="1">
                  <c:v>57</c:v>
                </c:pt>
              </c:numCache>
            </c:numRef>
          </c:yVal>
          <c:smooth val="1"/>
          <c:extLst>
            <c:ext xmlns:c16="http://schemas.microsoft.com/office/drawing/2014/chart" uri="{C3380CC4-5D6E-409C-BE32-E72D297353CC}">
              <c16:uniqueId val="{00000006-711C-41FA-9306-C9A7C7DD1F01}"/>
            </c:ext>
          </c:extLst>
        </c:ser>
        <c:ser>
          <c:idx val="5"/>
          <c:order val="7"/>
          <c:tx>
            <c:strRef>
              <c:f>'67M14'!$Y$1</c:f>
              <c:strCache>
                <c:ptCount val="1"/>
                <c:pt idx="0">
                  <c:v>UPAQDEP</c:v>
                </c:pt>
              </c:strCache>
            </c:strRef>
          </c:tx>
          <c:spPr>
            <a:ln w="19050" cap="rnd">
              <a:solidFill>
                <a:sysClr val="windowText" lastClr="000000"/>
              </a:solidFill>
              <a:round/>
            </a:ln>
            <a:effectLst/>
          </c:spPr>
          <c:marker>
            <c:symbol val="none"/>
          </c:marker>
          <c:xVal>
            <c:numRef>
              <c:f>'67M14'!$Y$4:$Y$5</c:f>
              <c:numCache>
                <c:formatCode>General</c:formatCode>
                <c:ptCount val="2"/>
                <c:pt idx="0">
                  <c:v>-20</c:v>
                </c:pt>
                <c:pt idx="1">
                  <c:v>30</c:v>
                </c:pt>
              </c:numCache>
            </c:numRef>
          </c:xVal>
          <c:yVal>
            <c:numRef>
              <c:f>'67M14'!$Y$2:$Y$3</c:f>
              <c:numCache>
                <c:formatCode>General</c:formatCode>
                <c:ptCount val="2"/>
                <c:pt idx="0">
                  <c:v>124</c:v>
                </c:pt>
                <c:pt idx="1">
                  <c:v>124</c:v>
                </c:pt>
              </c:numCache>
            </c:numRef>
          </c:yVal>
          <c:smooth val="1"/>
          <c:extLst>
            <c:ext xmlns:c16="http://schemas.microsoft.com/office/drawing/2014/chart" uri="{C3380CC4-5D6E-409C-BE32-E72D297353CC}">
              <c16:uniqueId val="{00000007-711C-41FA-9306-C9A7C7DD1F01}"/>
            </c:ext>
          </c:extLst>
        </c:ser>
        <c:ser>
          <c:idx val="6"/>
          <c:order val="8"/>
          <c:tx>
            <c:strRef>
              <c:f>'67M14'!$Z$1</c:f>
              <c:strCache>
                <c:ptCount val="1"/>
                <c:pt idx="0">
                  <c:v>MIDCUDEP</c:v>
                </c:pt>
              </c:strCache>
            </c:strRef>
          </c:tx>
          <c:spPr>
            <a:ln w="19050" cap="rnd">
              <a:solidFill>
                <a:sysClr val="windowText" lastClr="000000"/>
              </a:solidFill>
              <a:round/>
            </a:ln>
            <a:effectLst/>
          </c:spPr>
          <c:marker>
            <c:symbol val="none"/>
          </c:marker>
          <c:xVal>
            <c:numRef>
              <c:f>'67M14'!$Y$4:$Y$5</c:f>
              <c:numCache>
                <c:formatCode>General</c:formatCode>
                <c:ptCount val="2"/>
                <c:pt idx="0">
                  <c:v>-20</c:v>
                </c:pt>
                <c:pt idx="1">
                  <c:v>30</c:v>
                </c:pt>
              </c:numCache>
            </c:numRef>
          </c:xVal>
          <c:yVal>
            <c:numRef>
              <c:f>'67M14'!$Z$2:$Z$3</c:f>
              <c:numCache>
                <c:formatCode>General</c:formatCode>
                <c:ptCount val="2"/>
                <c:pt idx="0">
                  <c:v>188</c:v>
                </c:pt>
                <c:pt idx="1">
                  <c:v>188</c:v>
                </c:pt>
              </c:numCache>
            </c:numRef>
          </c:yVal>
          <c:smooth val="1"/>
          <c:extLst>
            <c:ext xmlns:c16="http://schemas.microsoft.com/office/drawing/2014/chart" uri="{C3380CC4-5D6E-409C-BE32-E72D297353CC}">
              <c16:uniqueId val="{00000008-711C-41FA-9306-C9A7C7DD1F01}"/>
            </c:ext>
          </c:extLst>
        </c:ser>
        <c:ser>
          <c:idx val="7"/>
          <c:order val="9"/>
          <c:tx>
            <c:strRef>
              <c:f>'67M14'!$AA$1</c:f>
              <c:strCache>
                <c:ptCount val="1"/>
                <c:pt idx="0">
                  <c:v>MIDAQDEP</c:v>
                </c:pt>
              </c:strCache>
            </c:strRef>
          </c:tx>
          <c:spPr>
            <a:ln w="19050" cap="rnd">
              <a:solidFill>
                <a:sysClr val="windowText" lastClr="000000"/>
              </a:solidFill>
              <a:round/>
            </a:ln>
            <a:effectLst/>
          </c:spPr>
          <c:marker>
            <c:symbol val="none"/>
          </c:marker>
          <c:xVal>
            <c:numRef>
              <c:f>'67M14'!$Y$4:$Y$5</c:f>
              <c:numCache>
                <c:formatCode>General</c:formatCode>
                <c:ptCount val="2"/>
                <c:pt idx="0">
                  <c:v>-20</c:v>
                </c:pt>
                <c:pt idx="1">
                  <c:v>30</c:v>
                </c:pt>
              </c:numCache>
            </c:numRef>
          </c:xVal>
          <c:yVal>
            <c:numRef>
              <c:f>'67M14'!$AA$2:$AA$3</c:f>
              <c:numCache>
                <c:formatCode>General</c:formatCode>
                <c:ptCount val="2"/>
                <c:pt idx="0">
                  <c:v>220</c:v>
                </c:pt>
                <c:pt idx="1">
                  <c:v>220</c:v>
                </c:pt>
              </c:numCache>
            </c:numRef>
          </c:yVal>
          <c:smooth val="1"/>
          <c:extLst>
            <c:ext xmlns:c16="http://schemas.microsoft.com/office/drawing/2014/chart" uri="{C3380CC4-5D6E-409C-BE32-E72D297353CC}">
              <c16:uniqueId val="{00000009-711C-41FA-9306-C9A7C7DD1F01}"/>
            </c:ext>
          </c:extLst>
        </c:ser>
        <c:ser>
          <c:idx val="8"/>
          <c:order val="10"/>
          <c:tx>
            <c:strRef>
              <c:f>'67M14'!$AB$1</c:f>
              <c:strCache>
                <c:ptCount val="1"/>
                <c:pt idx="0">
                  <c:v>LOCUDEP</c:v>
                </c:pt>
              </c:strCache>
            </c:strRef>
          </c:tx>
          <c:spPr>
            <a:ln w="19050" cap="rnd">
              <a:solidFill>
                <a:sysClr val="windowText" lastClr="000000"/>
              </a:solidFill>
              <a:round/>
            </a:ln>
            <a:effectLst/>
          </c:spPr>
          <c:marker>
            <c:symbol val="none"/>
          </c:marker>
          <c:xVal>
            <c:numRef>
              <c:f>'67M14'!$Y$4:$Y$5</c:f>
              <c:numCache>
                <c:formatCode>General</c:formatCode>
                <c:ptCount val="2"/>
                <c:pt idx="0">
                  <c:v>-20</c:v>
                </c:pt>
                <c:pt idx="1">
                  <c:v>30</c:v>
                </c:pt>
              </c:numCache>
            </c:numRef>
          </c:xVal>
          <c:yVal>
            <c:numRef>
              <c:f>'67M14'!$AB$2:$AB$3</c:f>
              <c:numCache>
                <c:formatCode>General</c:formatCode>
                <c:ptCount val="2"/>
                <c:pt idx="0">
                  <c:v>254</c:v>
                </c:pt>
                <c:pt idx="1">
                  <c:v>254</c:v>
                </c:pt>
              </c:numCache>
            </c:numRef>
          </c:yVal>
          <c:smooth val="1"/>
          <c:extLst>
            <c:ext xmlns:c16="http://schemas.microsoft.com/office/drawing/2014/chart" uri="{C3380CC4-5D6E-409C-BE32-E72D297353CC}">
              <c16:uniqueId val="{0000000A-711C-41FA-9306-C9A7C7DD1F01}"/>
            </c:ext>
          </c:extLst>
        </c:ser>
        <c:dLbls>
          <c:showLegendKey val="0"/>
          <c:showVal val="0"/>
          <c:showCatName val="0"/>
          <c:showSerName val="0"/>
          <c:showPercent val="0"/>
          <c:showBubbleSize val="0"/>
        </c:dLbls>
        <c:axId val="1078994112"/>
        <c:axId val="1078992144"/>
      </c:scatterChart>
      <c:valAx>
        <c:axId val="1078994112"/>
        <c:scaling>
          <c:orientation val="minMax"/>
          <c:max val="30"/>
          <c:min val="-2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l-GR">
                    <a:solidFill>
                      <a:sysClr val="windowText" lastClr="000000"/>
                    </a:solidFill>
                    <a:latin typeface="Calibri" panose="020F0502020204030204" pitchFamily="34" charset="0"/>
                    <a:cs typeface="Calibri" panose="020F0502020204030204" pitchFamily="34" charset="0"/>
                  </a:rPr>
                  <a:t>Δ</a:t>
                </a:r>
                <a:r>
                  <a:rPr lang="en-US">
                    <a:solidFill>
                      <a:sysClr val="windowText" lastClr="000000"/>
                    </a:solidFill>
                    <a:latin typeface="Calibri" panose="020F0502020204030204" pitchFamily="34" charset="0"/>
                    <a:cs typeface="Calibri" panose="020F0502020204030204" pitchFamily="34" charset="0"/>
                  </a:rPr>
                  <a:t> in Conductance</a:t>
                </a:r>
                <a:r>
                  <a:rPr lang="en-US" baseline="0">
                    <a:solidFill>
                      <a:sysClr val="windowText" lastClr="000000"/>
                    </a:solidFill>
                    <a:latin typeface="Calibri" panose="020F0502020204030204" pitchFamily="34" charset="0"/>
                    <a:cs typeface="Calibri" panose="020F0502020204030204" pitchFamily="34" charset="0"/>
                  </a:rPr>
                  <a:t> (mS/m)</a:t>
                </a:r>
                <a:endParaRPr lang="en-US">
                  <a:solidFill>
                    <a:sysClr val="windowText" lastClr="000000"/>
                  </a:solidFill>
                </a:endParaRP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1078992144"/>
        <c:crosses val="autoZero"/>
        <c:crossBetween val="midCat"/>
      </c:valAx>
      <c:valAx>
        <c:axId val="1078992144"/>
        <c:scaling>
          <c:orientation val="maxMin"/>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1078994112"/>
        <c:crosses val="autoZero"/>
        <c:crossBetween val="midCat"/>
      </c:valAx>
      <c:spPr>
        <a:noFill/>
        <a:ln>
          <a:solidFill>
            <a:sysClr val="windowText" lastClr="000000"/>
          </a:solidFill>
        </a:ln>
        <a:effectLst/>
      </c:spPr>
    </c:plotArea>
    <c:legend>
      <c:legendPos val="r"/>
      <c:layout>
        <c:manualLayout>
          <c:xMode val="edge"/>
          <c:yMode val="edge"/>
          <c:x val="0.65398434106627745"/>
          <c:y val="0.48985548681414826"/>
          <c:w val="0.29912015948501491"/>
          <c:h val="0.1426931008623922"/>
        </c:manualLayout>
      </c:layout>
      <c:overlay val="0"/>
      <c:spPr>
        <a:noFill/>
        <a:ln>
          <a:noFill/>
        </a:ln>
        <a:effectLst/>
      </c:spPr>
      <c:txPr>
        <a:bodyPr rot="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3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r>
              <a:rPr lang="en-US" b="1">
                <a:solidFill>
                  <a:sysClr val="windowText" lastClr="000000"/>
                </a:solidFill>
              </a:rPr>
              <a:t>67M 14</a:t>
            </a:r>
            <a:r>
              <a:rPr lang="en-US" b="1" baseline="0">
                <a:solidFill>
                  <a:sysClr val="windowText" lastClr="000000"/>
                </a:solidFill>
              </a:rPr>
              <a:t> </a:t>
            </a:r>
            <a:r>
              <a:rPr lang="el-GR" b="1" baseline="0">
                <a:solidFill>
                  <a:sysClr val="windowText" lastClr="000000"/>
                </a:solidFill>
                <a:latin typeface="Calibri" panose="020F0502020204030204" pitchFamily="34" charset="0"/>
                <a:cs typeface="Calibri" panose="020F0502020204030204" pitchFamily="34" charset="0"/>
              </a:rPr>
              <a:t>Δ</a:t>
            </a:r>
            <a:r>
              <a:rPr lang="en-US" b="1" baseline="0">
                <a:solidFill>
                  <a:sysClr val="windowText" lastClr="000000"/>
                </a:solidFill>
                <a:latin typeface="Calibri" panose="020F0502020204030204" pitchFamily="34" charset="0"/>
                <a:cs typeface="Calibri" panose="020F0502020204030204" pitchFamily="34" charset="0"/>
              </a:rPr>
              <a:t> in Conductance Over Time</a:t>
            </a:r>
            <a:endParaRPr lang="en-US" b="1">
              <a:solidFill>
                <a:sysClr val="windowText" lastClr="000000"/>
              </a:solidFill>
            </a:endParaRPr>
          </a:p>
        </c:rich>
      </c:tx>
      <c:overlay val="0"/>
      <c:spPr>
        <a:noFill/>
        <a:ln>
          <a:noFill/>
        </a:ln>
        <a:effectLst/>
      </c:spPr>
      <c:txPr>
        <a:bodyPr rot="0" spcFirstLastPara="1" vertOverflow="ellipsis" vert="horz" wrap="square" anchor="ctr" anchorCtr="1"/>
        <a:lstStyle/>
        <a:p>
          <a:pPr>
            <a:defRPr sz="1400" b="1"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4.7048556430446191E-2"/>
          <c:y val="0.12737751531058619"/>
          <c:w val="0.9123541119860018"/>
          <c:h val="0.85079708786401698"/>
        </c:manualLayout>
      </c:layout>
      <c:scatterChart>
        <c:scatterStyle val="smoothMarker"/>
        <c:varyColors val="0"/>
        <c:ser>
          <c:idx val="0"/>
          <c:order val="0"/>
          <c:tx>
            <c:strRef>
              <c:f>'67M14'!$O$1</c:f>
              <c:strCache>
                <c:ptCount val="1"/>
                <c:pt idx="0">
                  <c:v>2008-2016</c:v>
                </c:pt>
              </c:strCache>
            </c:strRef>
          </c:tx>
          <c:spPr>
            <a:ln w="3175" cap="rnd">
              <a:solidFill>
                <a:schemeClr val="accent1">
                  <a:lumMod val="40000"/>
                  <a:lumOff val="60000"/>
                </a:schemeClr>
              </a:solidFill>
              <a:round/>
            </a:ln>
            <a:effectLst/>
          </c:spPr>
          <c:marker>
            <c:symbol val="none"/>
          </c:marker>
          <c:xVal>
            <c:numRef>
              <c:f>'67M14'!$O$2:$O$2671</c:f>
              <c:numCache>
                <c:formatCode>General</c:formatCode>
                <c:ptCount val="2670"/>
                <c:pt idx="4">
                  <c:v>3</c:v>
                </c:pt>
                <c:pt idx="5">
                  <c:v>2.74</c:v>
                </c:pt>
                <c:pt idx="6">
                  <c:v>2.2600000000000002</c:v>
                </c:pt>
                <c:pt idx="7">
                  <c:v>2.2399999999999998</c:v>
                </c:pt>
                <c:pt idx="8">
                  <c:v>2</c:v>
                </c:pt>
                <c:pt idx="9">
                  <c:v>1.7599999999999998</c:v>
                </c:pt>
                <c:pt idx="10">
                  <c:v>1.5399999999999998</c:v>
                </c:pt>
                <c:pt idx="11">
                  <c:v>1.6800000000000002</c:v>
                </c:pt>
                <c:pt idx="12">
                  <c:v>1.52</c:v>
                </c:pt>
                <c:pt idx="13">
                  <c:v>1.1199999999999999</c:v>
                </c:pt>
                <c:pt idx="14">
                  <c:v>0.78</c:v>
                </c:pt>
                <c:pt idx="15">
                  <c:v>0.62</c:v>
                </c:pt>
                <c:pt idx="16">
                  <c:v>0.68000000000000016</c:v>
                </c:pt>
                <c:pt idx="17">
                  <c:v>0.94000000000000017</c:v>
                </c:pt>
                <c:pt idx="18">
                  <c:v>2.1800000000000006</c:v>
                </c:pt>
                <c:pt idx="19">
                  <c:v>2.7800000000000002</c:v>
                </c:pt>
                <c:pt idx="20">
                  <c:v>3.2000000000000006</c:v>
                </c:pt>
                <c:pt idx="21">
                  <c:v>3.62</c:v>
                </c:pt>
                <c:pt idx="22">
                  <c:v>3.7</c:v>
                </c:pt>
                <c:pt idx="23">
                  <c:v>3.4800000000000004</c:v>
                </c:pt>
                <c:pt idx="24">
                  <c:v>3.4400000000000004</c:v>
                </c:pt>
                <c:pt idx="25">
                  <c:v>3.3800000000000003</c:v>
                </c:pt>
                <c:pt idx="26">
                  <c:v>2.7600000000000007</c:v>
                </c:pt>
                <c:pt idx="27">
                  <c:v>2.6000000000000005</c:v>
                </c:pt>
                <c:pt idx="28">
                  <c:v>1.9800000000000004</c:v>
                </c:pt>
                <c:pt idx="29">
                  <c:v>2.06</c:v>
                </c:pt>
                <c:pt idx="30">
                  <c:v>1.8800000000000001</c:v>
                </c:pt>
                <c:pt idx="31">
                  <c:v>2.12</c:v>
                </c:pt>
                <c:pt idx="32">
                  <c:v>2.0799999999999996</c:v>
                </c:pt>
                <c:pt idx="33">
                  <c:v>2.44</c:v>
                </c:pt>
                <c:pt idx="34">
                  <c:v>2.34</c:v>
                </c:pt>
                <c:pt idx="35">
                  <c:v>2.4800000000000004</c:v>
                </c:pt>
                <c:pt idx="36">
                  <c:v>2.04</c:v>
                </c:pt>
                <c:pt idx="37">
                  <c:v>1.8800000000000001</c:v>
                </c:pt>
                <c:pt idx="38">
                  <c:v>1.8400000000000003</c:v>
                </c:pt>
                <c:pt idx="39">
                  <c:v>1.78</c:v>
                </c:pt>
                <c:pt idx="40">
                  <c:v>1.9</c:v>
                </c:pt>
                <c:pt idx="41">
                  <c:v>2.62</c:v>
                </c:pt>
                <c:pt idx="42">
                  <c:v>3.0000000000000004</c:v>
                </c:pt>
                <c:pt idx="43">
                  <c:v>3.0800000000000005</c:v>
                </c:pt>
                <c:pt idx="44">
                  <c:v>3.12</c:v>
                </c:pt>
                <c:pt idx="45">
                  <c:v>3.12</c:v>
                </c:pt>
                <c:pt idx="46">
                  <c:v>3.0599999999999996</c:v>
                </c:pt>
                <c:pt idx="47">
                  <c:v>2.9</c:v>
                </c:pt>
                <c:pt idx="48">
                  <c:v>2.9199999999999995</c:v>
                </c:pt>
                <c:pt idx="49">
                  <c:v>2.84</c:v>
                </c:pt>
                <c:pt idx="50">
                  <c:v>2.8400000000000003</c:v>
                </c:pt>
                <c:pt idx="51">
                  <c:v>2.84</c:v>
                </c:pt>
                <c:pt idx="52">
                  <c:v>3.22</c:v>
                </c:pt>
                <c:pt idx="53">
                  <c:v>3.2199999999999998</c:v>
                </c:pt>
                <c:pt idx="54">
                  <c:v>3.3600000000000003</c:v>
                </c:pt>
                <c:pt idx="55">
                  <c:v>3.12</c:v>
                </c:pt>
                <c:pt idx="56">
                  <c:v>3.0200000000000005</c:v>
                </c:pt>
                <c:pt idx="57">
                  <c:v>2.8</c:v>
                </c:pt>
                <c:pt idx="58">
                  <c:v>2.6799999999999997</c:v>
                </c:pt>
                <c:pt idx="59">
                  <c:v>2.8800000000000003</c:v>
                </c:pt>
                <c:pt idx="60">
                  <c:v>3.3</c:v>
                </c:pt>
                <c:pt idx="61">
                  <c:v>3.34</c:v>
                </c:pt>
                <c:pt idx="62">
                  <c:v>3.28</c:v>
                </c:pt>
                <c:pt idx="63">
                  <c:v>3.12</c:v>
                </c:pt>
                <c:pt idx="64">
                  <c:v>2.7</c:v>
                </c:pt>
                <c:pt idx="65">
                  <c:v>2.6599999999999997</c:v>
                </c:pt>
                <c:pt idx="66">
                  <c:v>2.9</c:v>
                </c:pt>
                <c:pt idx="67">
                  <c:v>2.66</c:v>
                </c:pt>
                <c:pt idx="68">
                  <c:v>3.0199999999999996</c:v>
                </c:pt>
                <c:pt idx="69">
                  <c:v>3.4799999999999995</c:v>
                </c:pt>
                <c:pt idx="70">
                  <c:v>3.4199999999999995</c:v>
                </c:pt>
                <c:pt idx="71">
                  <c:v>3.3</c:v>
                </c:pt>
                <c:pt idx="72">
                  <c:v>3.8</c:v>
                </c:pt>
                <c:pt idx="73">
                  <c:v>3.6799999999999997</c:v>
                </c:pt>
                <c:pt idx="74">
                  <c:v>3.6</c:v>
                </c:pt>
                <c:pt idx="75">
                  <c:v>3.5199999999999996</c:v>
                </c:pt>
                <c:pt idx="76">
                  <c:v>3.4200000000000004</c:v>
                </c:pt>
                <c:pt idx="77">
                  <c:v>3.28</c:v>
                </c:pt>
                <c:pt idx="78">
                  <c:v>3.0599999999999996</c:v>
                </c:pt>
                <c:pt idx="79">
                  <c:v>3.1</c:v>
                </c:pt>
                <c:pt idx="80">
                  <c:v>3.3</c:v>
                </c:pt>
                <c:pt idx="81">
                  <c:v>3.5799999999999996</c:v>
                </c:pt>
                <c:pt idx="82">
                  <c:v>3.4400000000000004</c:v>
                </c:pt>
                <c:pt idx="83">
                  <c:v>3.7</c:v>
                </c:pt>
                <c:pt idx="84">
                  <c:v>3.7600000000000007</c:v>
                </c:pt>
                <c:pt idx="85">
                  <c:v>3.7600000000000002</c:v>
                </c:pt>
                <c:pt idx="86">
                  <c:v>3.9400000000000004</c:v>
                </c:pt>
                <c:pt idx="87">
                  <c:v>4.24</c:v>
                </c:pt>
                <c:pt idx="88">
                  <c:v>4.4400000000000004</c:v>
                </c:pt>
                <c:pt idx="89">
                  <c:v>4.46</c:v>
                </c:pt>
                <c:pt idx="90">
                  <c:v>4.24</c:v>
                </c:pt>
                <c:pt idx="91">
                  <c:v>3.7800000000000002</c:v>
                </c:pt>
                <c:pt idx="92">
                  <c:v>3.5799999999999996</c:v>
                </c:pt>
                <c:pt idx="93">
                  <c:v>3.5200000000000005</c:v>
                </c:pt>
                <c:pt idx="94">
                  <c:v>3.4199999999999995</c:v>
                </c:pt>
                <c:pt idx="95">
                  <c:v>3.3200000000000003</c:v>
                </c:pt>
                <c:pt idx="96">
                  <c:v>3.14</c:v>
                </c:pt>
                <c:pt idx="97">
                  <c:v>3.08</c:v>
                </c:pt>
                <c:pt idx="98">
                  <c:v>2.7399999999999998</c:v>
                </c:pt>
                <c:pt idx="99">
                  <c:v>2.4</c:v>
                </c:pt>
                <c:pt idx="100">
                  <c:v>2.3199999999999994</c:v>
                </c:pt>
                <c:pt idx="101">
                  <c:v>2.3600000000000003</c:v>
                </c:pt>
                <c:pt idx="102">
                  <c:v>2.2399999999999998</c:v>
                </c:pt>
                <c:pt idx="103">
                  <c:v>2.12</c:v>
                </c:pt>
                <c:pt idx="104">
                  <c:v>2.1999999999999997</c:v>
                </c:pt>
                <c:pt idx="105">
                  <c:v>2.2399999999999998</c:v>
                </c:pt>
                <c:pt idx="106">
                  <c:v>2.2000000000000002</c:v>
                </c:pt>
                <c:pt idx="107">
                  <c:v>1.94</c:v>
                </c:pt>
                <c:pt idx="108">
                  <c:v>1.94</c:v>
                </c:pt>
                <c:pt idx="109">
                  <c:v>1.7200000000000002</c:v>
                </c:pt>
                <c:pt idx="110">
                  <c:v>1.8400000000000003</c:v>
                </c:pt>
                <c:pt idx="111">
                  <c:v>2.06</c:v>
                </c:pt>
                <c:pt idx="112">
                  <c:v>2.6800000000000006</c:v>
                </c:pt>
                <c:pt idx="113">
                  <c:v>3.06</c:v>
                </c:pt>
                <c:pt idx="114">
                  <c:v>3.3</c:v>
                </c:pt>
                <c:pt idx="115">
                  <c:v>2.8800000000000003</c:v>
                </c:pt>
                <c:pt idx="116">
                  <c:v>1.3000000000000007</c:v>
                </c:pt>
                <c:pt idx="117">
                  <c:v>-0.71999999999999953</c:v>
                </c:pt>
                <c:pt idx="118">
                  <c:v>-2.2399999999999998</c:v>
                </c:pt>
                <c:pt idx="119">
                  <c:v>-2.4799999999999995</c:v>
                </c:pt>
                <c:pt idx="120">
                  <c:v>-2.2399999999999998</c:v>
                </c:pt>
                <c:pt idx="121">
                  <c:v>-0.85999999999999976</c:v>
                </c:pt>
                <c:pt idx="122">
                  <c:v>0.88000000000000045</c:v>
                </c:pt>
                <c:pt idx="123">
                  <c:v>1.8800000000000003</c:v>
                </c:pt>
                <c:pt idx="124">
                  <c:v>2.1400000000000006</c:v>
                </c:pt>
                <c:pt idx="125">
                  <c:v>2.2200000000000002</c:v>
                </c:pt>
                <c:pt idx="126">
                  <c:v>2.5</c:v>
                </c:pt>
                <c:pt idx="127">
                  <c:v>2.7</c:v>
                </c:pt>
                <c:pt idx="128">
                  <c:v>3.54</c:v>
                </c:pt>
                <c:pt idx="129">
                  <c:v>3.94</c:v>
                </c:pt>
                <c:pt idx="130">
                  <c:v>4.34</c:v>
                </c:pt>
                <c:pt idx="131">
                  <c:v>4.08</c:v>
                </c:pt>
                <c:pt idx="132">
                  <c:v>3.9799999999999995</c:v>
                </c:pt>
                <c:pt idx="133">
                  <c:v>3.2800000000000002</c:v>
                </c:pt>
                <c:pt idx="134">
                  <c:v>2.6399999999999997</c:v>
                </c:pt>
                <c:pt idx="135">
                  <c:v>2.3199999999999994</c:v>
                </c:pt>
                <c:pt idx="136">
                  <c:v>2.5599999999999996</c:v>
                </c:pt>
                <c:pt idx="137">
                  <c:v>2.2799999999999998</c:v>
                </c:pt>
                <c:pt idx="138">
                  <c:v>2.3199999999999998</c:v>
                </c:pt>
                <c:pt idx="139">
                  <c:v>2.54</c:v>
                </c:pt>
                <c:pt idx="140">
                  <c:v>2.5000000000000004</c:v>
                </c:pt>
                <c:pt idx="141">
                  <c:v>2.4</c:v>
                </c:pt>
                <c:pt idx="142">
                  <c:v>2.7399999999999998</c:v>
                </c:pt>
                <c:pt idx="143">
                  <c:v>2.8200000000000003</c:v>
                </c:pt>
                <c:pt idx="144">
                  <c:v>2.8200000000000003</c:v>
                </c:pt>
                <c:pt idx="145">
                  <c:v>2.7199999999999998</c:v>
                </c:pt>
                <c:pt idx="146">
                  <c:v>2.5</c:v>
                </c:pt>
                <c:pt idx="147">
                  <c:v>2.1800000000000002</c:v>
                </c:pt>
                <c:pt idx="148">
                  <c:v>2.38</c:v>
                </c:pt>
                <c:pt idx="149">
                  <c:v>2.46</c:v>
                </c:pt>
                <c:pt idx="150">
                  <c:v>2.5200000000000005</c:v>
                </c:pt>
                <c:pt idx="151">
                  <c:v>2.8</c:v>
                </c:pt>
                <c:pt idx="152">
                  <c:v>2.9600000000000004</c:v>
                </c:pt>
                <c:pt idx="153">
                  <c:v>2.6800000000000006</c:v>
                </c:pt>
                <c:pt idx="154">
                  <c:v>2.2600000000000002</c:v>
                </c:pt>
                <c:pt idx="155">
                  <c:v>2.14</c:v>
                </c:pt>
                <c:pt idx="156">
                  <c:v>1.78</c:v>
                </c:pt>
                <c:pt idx="157">
                  <c:v>2</c:v>
                </c:pt>
                <c:pt idx="158">
                  <c:v>2.1799999999999997</c:v>
                </c:pt>
                <c:pt idx="159">
                  <c:v>2.2799999999999998</c:v>
                </c:pt>
                <c:pt idx="160">
                  <c:v>2.2999999999999998</c:v>
                </c:pt>
                <c:pt idx="161">
                  <c:v>2.4</c:v>
                </c:pt>
                <c:pt idx="162">
                  <c:v>2.3199999999999998</c:v>
                </c:pt>
                <c:pt idx="163">
                  <c:v>2.12</c:v>
                </c:pt>
                <c:pt idx="164">
                  <c:v>2.2000000000000002</c:v>
                </c:pt>
                <c:pt idx="165">
                  <c:v>2.5</c:v>
                </c:pt>
                <c:pt idx="166">
                  <c:v>2.7199999999999998</c:v>
                </c:pt>
                <c:pt idx="167">
                  <c:v>2.94</c:v>
                </c:pt>
                <c:pt idx="168">
                  <c:v>3.1999999999999997</c:v>
                </c:pt>
                <c:pt idx="169">
                  <c:v>3.34</c:v>
                </c:pt>
                <c:pt idx="170">
                  <c:v>2.84</c:v>
                </c:pt>
                <c:pt idx="171">
                  <c:v>1.8399999999999999</c:v>
                </c:pt>
                <c:pt idx="172">
                  <c:v>0.38</c:v>
                </c:pt>
                <c:pt idx="173">
                  <c:v>-0.2599999999999999</c:v>
                </c:pt>
                <c:pt idx="174">
                  <c:v>-0.47999999999999987</c:v>
                </c:pt>
                <c:pt idx="175">
                  <c:v>8.0000000000000071E-2</c:v>
                </c:pt>
                <c:pt idx="176">
                  <c:v>1.0599999999999998</c:v>
                </c:pt>
                <c:pt idx="177">
                  <c:v>1.8800000000000001</c:v>
                </c:pt>
                <c:pt idx="178">
                  <c:v>2.2399999999999998</c:v>
                </c:pt>
                <c:pt idx="179">
                  <c:v>2.2999999999999998</c:v>
                </c:pt>
                <c:pt idx="180">
                  <c:v>2.46</c:v>
                </c:pt>
                <c:pt idx="181">
                  <c:v>3.66</c:v>
                </c:pt>
                <c:pt idx="182">
                  <c:v>6.4799999999999995</c:v>
                </c:pt>
                <c:pt idx="183">
                  <c:v>10.520000000000001</c:v>
                </c:pt>
                <c:pt idx="184">
                  <c:v>15.62</c:v>
                </c:pt>
                <c:pt idx="185">
                  <c:v>20.5</c:v>
                </c:pt>
                <c:pt idx="186">
                  <c:v>22.3</c:v>
                </c:pt>
                <c:pt idx="187">
                  <c:v>22.02</c:v>
                </c:pt>
                <c:pt idx="188">
                  <c:v>17.139999999999997</c:v>
                </c:pt>
                <c:pt idx="189">
                  <c:v>7.8199999999999985</c:v>
                </c:pt>
                <c:pt idx="190">
                  <c:v>-3.62</c:v>
                </c:pt>
                <c:pt idx="191">
                  <c:v>-11.1</c:v>
                </c:pt>
                <c:pt idx="192">
                  <c:v>-14.759999999999996</c:v>
                </c:pt>
                <c:pt idx="193">
                  <c:v>-13.539999999999997</c:v>
                </c:pt>
                <c:pt idx="194">
                  <c:v>-7.9</c:v>
                </c:pt>
                <c:pt idx="195">
                  <c:v>-0.4599999999999998</c:v>
                </c:pt>
                <c:pt idx="196">
                  <c:v>5.1800000000000006</c:v>
                </c:pt>
                <c:pt idx="197">
                  <c:v>6.92</c:v>
                </c:pt>
                <c:pt idx="198">
                  <c:v>7.18</c:v>
                </c:pt>
                <c:pt idx="199">
                  <c:v>6</c:v>
                </c:pt>
                <c:pt idx="200">
                  <c:v>4.96</c:v>
                </c:pt>
                <c:pt idx="201">
                  <c:v>3.66</c:v>
                </c:pt>
                <c:pt idx="202">
                  <c:v>2.9800000000000004</c:v>
                </c:pt>
                <c:pt idx="203">
                  <c:v>2.54</c:v>
                </c:pt>
                <c:pt idx="204">
                  <c:v>2.5799999999999996</c:v>
                </c:pt>
                <c:pt idx="205">
                  <c:v>2.54</c:v>
                </c:pt>
                <c:pt idx="206">
                  <c:v>2.7800000000000002</c:v>
                </c:pt>
                <c:pt idx="207">
                  <c:v>3</c:v>
                </c:pt>
                <c:pt idx="208">
                  <c:v>3.0200000000000005</c:v>
                </c:pt>
                <c:pt idx="209">
                  <c:v>2.84</c:v>
                </c:pt>
                <c:pt idx="210">
                  <c:v>2.3199999999999994</c:v>
                </c:pt>
                <c:pt idx="211">
                  <c:v>2.12</c:v>
                </c:pt>
                <c:pt idx="212">
                  <c:v>2.2400000000000002</c:v>
                </c:pt>
                <c:pt idx="213">
                  <c:v>2.1</c:v>
                </c:pt>
                <c:pt idx="214">
                  <c:v>2.1800000000000002</c:v>
                </c:pt>
                <c:pt idx="215">
                  <c:v>2.52</c:v>
                </c:pt>
                <c:pt idx="216">
                  <c:v>2.52</c:v>
                </c:pt>
                <c:pt idx="217">
                  <c:v>2.4</c:v>
                </c:pt>
                <c:pt idx="218">
                  <c:v>2.48</c:v>
                </c:pt>
                <c:pt idx="219">
                  <c:v>1.8</c:v>
                </c:pt>
                <c:pt idx="220">
                  <c:v>1.9600000000000002</c:v>
                </c:pt>
                <c:pt idx="221">
                  <c:v>2.04</c:v>
                </c:pt>
                <c:pt idx="222">
                  <c:v>2.2400000000000002</c:v>
                </c:pt>
                <c:pt idx="223">
                  <c:v>2.5</c:v>
                </c:pt>
                <c:pt idx="224">
                  <c:v>3.2399999999999998</c:v>
                </c:pt>
                <c:pt idx="225">
                  <c:v>3.28</c:v>
                </c:pt>
                <c:pt idx="226">
                  <c:v>2.88</c:v>
                </c:pt>
                <c:pt idx="227">
                  <c:v>2.6</c:v>
                </c:pt>
                <c:pt idx="228">
                  <c:v>1.9400000000000002</c:v>
                </c:pt>
                <c:pt idx="229">
                  <c:v>1.8399999999999999</c:v>
                </c:pt>
                <c:pt idx="230">
                  <c:v>1.7399999999999998</c:v>
                </c:pt>
                <c:pt idx="231">
                  <c:v>1.8800000000000001</c:v>
                </c:pt>
                <c:pt idx="232">
                  <c:v>2.04</c:v>
                </c:pt>
                <c:pt idx="233">
                  <c:v>2.6399999999999997</c:v>
                </c:pt>
                <c:pt idx="234">
                  <c:v>2.6</c:v>
                </c:pt>
                <c:pt idx="235">
                  <c:v>2.0599999999999996</c:v>
                </c:pt>
                <c:pt idx="236">
                  <c:v>2.4799999999999995</c:v>
                </c:pt>
                <c:pt idx="237">
                  <c:v>2.62</c:v>
                </c:pt>
                <c:pt idx="238">
                  <c:v>2.2999999999999998</c:v>
                </c:pt>
                <c:pt idx="239">
                  <c:v>2.2200000000000002</c:v>
                </c:pt>
                <c:pt idx="240">
                  <c:v>3.0200000000000005</c:v>
                </c:pt>
                <c:pt idx="241">
                  <c:v>2.8000000000000003</c:v>
                </c:pt>
                <c:pt idx="242">
                  <c:v>2.9</c:v>
                </c:pt>
                <c:pt idx="243">
                  <c:v>3.1800000000000006</c:v>
                </c:pt>
                <c:pt idx="244">
                  <c:v>2.9400000000000004</c:v>
                </c:pt>
                <c:pt idx="245">
                  <c:v>2.2800000000000002</c:v>
                </c:pt>
                <c:pt idx="246">
                  <c:v>2.06</c:v>
                </c:pt>
                <c:pt idx="247">
                  <c:v>1.86</c:v>
                </c:pt>
                <c:pt idx="248">
                  <c:v>1.9600000000000002</c:v>
                </c:pt>
                <c:pt idx="249">
                  <c:v>2.62</c:v>
                </c:pt>
                <c:pt idx="250">
                  <c:v>3</c:v>
                </c:pt>
                <c:pt idx="251">
                  <c:v>2.92</c:v>
                </c:pt>
                <c:pt idx="252">
                  <c:v>2.84</c:v>
                </c:pt>
                <c:pt idx="253">
                  <c:v>2.54</c:v>
                </c:pt>
                <c:pt idx="254">
                  <c:v>2.2599999999999998</c:v>
                </c:pt>
                <c:pt idx="255">
                  <c:v>2.4</c:v>
                </c:pt>
                <c:pt idx="256">
                  <c:v>2.2799999999999998</c:v>
                </c:pt>
                <c:pt idx="257">
                  <c:v>2.2799999999999998</c:v>
                </c:pt>
                <c:pt idx="258">
                  <c:v>2.8199999999999994</c:v>
                </c:pt>
                <c:pt idx="259">
                  <c:v>2.7199999999999998</c:v>
                </c:pt>
                <c:pt idx="260">
                  <c:v>2.34</c:v>
                </c:pt>
                <c:pt idx="261">
                  <c:v>2.6799999999999997</c:v>
                </c:pt>
                <c:pt idx="262">
                  <c:v>2.5599999999999996</c:v>
                </c:pt>
                <c:pt idx="263">
                  <c:v>2.1399999999999997</c:v>
                </c:pt>
                <c:pt idx="264">
                  <c:v>2.2600000000000002</c:v>
                </c:pt>
                <c:pt idx="265">
                  <c:v>2.2599999999999998</c:v>
                </c:pt>
                <c:pt idx="266">
                  <c:v>2.5</c:v>
                </c:pt>
                <c:pt idx="267">
                  <c:v>2.8200000000000003</c:v>
                </c:pt>
                <c:pt idx="268">
                  <c:v>2.84</c:v>
                </c:pt>
                <c:pt idx="269">
                  <c:v>2.7600000000000002</c:v>
                </c:pt>
                <c:pt idx="270">
                  <c:v>2.86</c:v>
                </c:pt>
                <c:pt idx="271">
                  <c:v>2.8600000000000003</c:v>
                </c:pt>
                <c:pt idx="272">
                  <c:v>2.54</c:v>
                </c:pt>
                <c:pt idx="273">
                  <c:v>2.3199999999999994</c:v>
                </c:pt>
                <c:pt idx="274">
                  <c:v>2.2800000000000002</c:v>
                </c:pt>
                <c:pt idx="275">
                  <c:v>2.3200000000000003</c:v>
                </c:pt>
                <c:pt idx="276">
                  <c:v>2.2200000000000002</c:v>
                </c:pt>
                <c:pt idx="277">
                  <c:v>2.4</c:v>
                </c:pt>
                <c:pt idx="278">
                  <c:v>1.86</c:v>
                </c:pt>
                <c:pt idx="279">
                  <c:v>0.65999999999999992</c:v>
                </c:pt>
                <c:pt idx="280">
                  <c:v>-0.22000000000000003</c:v>
                </c:pt>
                <c:pt idx="281">
                  <c:v>-0.64</c:v>
                </c:pt>
                <c:pt idx="282">
                  <c:v>-0.28000000000000025</c:v>
                </c:pt>
                <c:pt idx="283">
                  <c:v>0.71999999999999975</c:v>
                </c:pt>
                <c:pt idx="284">
                  <c:v>2.0799999999999996</c:v>
                </c:pt>
                <c:pt idx="285">
                  <c:v>3.1199999999999997</c:v>
                </c:pt>
                <c:pt idx="286">
                  <c:v>3.4</c:v>
                </c:pt>
                <c:pt idx="287">
                  <c:v>3.2399999999999998</c:v>
                </c:pt>
                <c:pt idx="288">
                  <c:v>2.94</c:v>
                </c:pt>
                <c:pt idx="289">
                  <c:v>2.9599999999999995</c:v>
                </c:pt>
                <c:pt idx="290">
                  <c:v>3.06</c:v>
                </c:pt>
                <c:pt idx="291">
                  <c:v>3.1000000000000005</c:v>
                </c:pt>
                <c:pt idx="292">
                  <c:v>2.6800000000000006</c:v>
                </c:pt>
                <c:pt idx="293">
                  <c:v>2.5</c:v>
                </c:pt>
                <c:pt idx="294">
                  <c:v>2.46</c:v>
                </c:pt>
                <c:pt idx="295">
                  <c:v>2.1</c:v>
                </c:pt>
                <c:pt idx="296">
                  <c:v>1.8399999999999999</c:v>
                </c:pt>
                <c:pt idx="297">
                  <c:v>1.8800000000000001</c:v>
                </c:pt>
                <c:pt idx="298">
                  <c:v>1.98</c:v>
                </c:pt>
                <c:pt idx="299">
                  <c:v>1.98</c:v>
                </c:pt>
                <c:pt idx="300">
                  <c:v>2.06</c:v>
                </c:pt>
                <c:pt idx="301">
                  <c:v>1.9599999999999997</c:v>
                </c:pt>
                <c:pt idx="302">
                  <c:v>1.8</c:v>
                </c:pt>
                <c:pt idx="303">
                  <c:v>1.8</c:v>
                </c:pt>
                <c:pt idx="304">
                  <c:v>1.6199999999999999</c:v>
                </c:pt>
                <c:pt idx="305">
                  <c:v>1.7200000000000002</c:v>
                </c:pt>
                <c:pt idx="306">
                  <c:v>2.1800000000000002</c:v>
                </c:pt>
                <c:pt idx="307">
                  <c:v>2.8800000000000003</c:v>
                </c:pt>
                <c:pt idx="308">
                  <c:v>3.2600000000000007</c:v>
                </c:pt>
                <c:pt idx="309">
                  <c:v>3.46</c:v>
                </c:pt>
                <c:pt idx="310">
                  <c:v>3.3400000000000007</c:v>
                </c:pt>
                <c:pt idx="311">
                  <c:v>3</c:v>
                </c:pt>
                <c:pt idx="312">
                  <c:v>2.5599999999999996</c:v>
                </c:pt>
                <c:pt idx="313">
                  <c:v>2.4199999999999995</c:v>
                </c:pt>
                <c:pt idx="314">
                  <c:v>2.84</c:v>
                </c:pt>
                <c:pt idx="315">
                  <c:v>2.9599999999999995</c:v>
                </c:pt>
                <c:pt idx="316">
                  <c:v>3.5399999999999991</c:v>
                </c:pt>
                <c:pt idx="317">
                  <c:v>3.8</c:v>
                </c:pt>
                <c:pt idx="318">
                  <c:v>3.839999999999999</c:v>
                </c:pt>
                <c:pt idx="319">
                  <c:v>3.1</c:v>
                </c:pt>
                <c:pt idx="320">
                  <c:v>2.5</c:v>
                </c:pt>
                <c:pt idx="321">
                  <c:v>1.4599999999999995</c:v>
                </c:pt>
                <c:pt idx="322">
                  <c:v>1.3399999999999999</c:v>
                </c:pt>
                <c:pt idx="323">
                  <c:v>2.04</c:v>
                </c:pt>
                <c:pt idx="324">
                  <c:v>3.5</c:v>
                </c:pt>
                <c:pt idx="325">
                  <c:v>5.5399999999999991</c:v>
                </c:pt>
                <c:pt idx="326">
                  <c:v>7.7399999999999993</c:v>
                </c:pt>
                <c:pt idx="327">
                  <c:v>8.9</c:v>
                </c:pt>
                <c:pt idx="328">
                  <c:v>8.84</c:v>
                </c:pt>
                <c:pt idx="329">
                  <c:v>8.1999999999999993</c:v>
                </c:pt>
                <c:pt idx="330">
                  <c:v>7.080000000000001</c:v>
                </c:pt>
                <c:pt idx="331">
                  <c:v>5.5600000000000005</c:v>
                </c:pt>
                <c:pt idx="332">
                  <c:v>4.1400000000000006</c:v>
                </c:pt>
                <c:pt idx="333">
                  <c:v>2.68</c:v>
                </c:pt>
                <c:pt idx="334">
                  <c:v>1.26</c:v>
                </c:pt>
                <c:pt idx="335">
                  <c:v>0.7</c:v>
                </c:pt>
                <c:pt idx="336">
                  <c:v>0.30000000000000004</c:v>
                </c:pt>
                <c:pt idx="337">
                  <c:v>-0.54</c:v>
                </c:pt>
                <c:pt idx="338">
                  <c:v>-0.55999999999999994</c:v>
                </c:pt>
                <c:pt idx="339">
                  <c:v>-0.65999999999999981</c:v>
                </c:pt>
                <c:pt idx="340">
                  <c:v>-0.97999999999999976</c:v>
                </c:pt>
                <c:pt idx="341">
                  <c:v>-1.1599999999999997</c:v>
                </c:pt>
                <c:pt idx="342">
                  <c:v>-0.49999999999999967</c:v>
                </c:pt>
                <c:pt idx="343">
                  <c:v>0.24000000000000057</c:v>
                </c:pt>
                <c:pt idx="344">
                  <c:v>0.92000000000000026</c:v>
                </c:pt>
                <c:pt idx="345">
                  <c:v>0.10000000000000017</c:v>
                </c:pt>
                <c:pt idx="346">
                  <c:v>2.0000000000000108E-2</c:v>
                </c:pt>
                <c:pt idx="347">
                  <c:v>0.45999999999999996</c:v>
                </c:pt>
                <c:pt idx="348">
                  <c:v>0.13999999999999968</c:v>
                </c:pt>
                <c:pt idx="349">
                  <c:v>0.5199999999999998</c:v>
                </c:pt>
                <c:pt idx="350">
                  <c:v>1.92</c:v>
                </c:pt>
                <c:pt idx="351">
                  <c:v>2.8</c:v>
                </c:pt>
                <c:pt idx="352">
                  <c:v>3.22</c:v>
                </c:pt>
                <c:pt idx="353">
                  <c:v>4.46</c:v>
                </c:pt>
                <c:pt idx="354">
                  <c:v>5.7000000000000011</c:v>
                </c:pt>
                <c:pt idx="355">
                  <c:v>6.7200000000000006</c:v>
                </c:pt>
                <c:pt idx="356">
                  <c:v>7.38</c:v>
                </c:pt>
                <c:pt idx="357">
                  <c:v>7.8400000000000007</c:v>
                </c:pt>
                <c:pt idx="358">
                  <c:v>8.1</c:v>
                </c:pt>
                <c:pt idx="359">
                  <c:v>8.16</c:v>
                </c:pt>
                <c:pt idx="360">
                  <c:v>8.16</c:v>
                </c:pt>
                <c:pt idx="361">
                  <c:v>8.34</c:v>
                </c:pt>
                <c:pt idx="362">
                  <c:v>8.16</c:v>
                </c:pt>
                <c:pt idx="363">
                  <c:v>7.4800000000000013</c:v>
                </c:pt>
                <c:pt idx="364">
                  <c:v>6.42</c:v>
                </c:pt>
                <c:pt idx="365">
                  <c:v>5.1199999999999992</c:v>
                </c:pt>
                <c:pt idx="366">
                  <c:v>3.34</c:v>
                </c:pt>
                <c:pt idx="367">
                  <c:v>2.1000000000000005</c:v>
                </c:pt>
                <c:pt idx="368">
                  <c:v>1.2200000000000002</c:v>
                </c:pt>
                <c:pt idx="369">
                  <c:v>0.71999999999999964</c:v>
                </c:pt>
                <c:pt idx="370">
                  <c:v>1.0799999999999998</c:v>
                </c:pt>
                <c:pt idx="371">
                  <c:v>1.98</c:v>
                </c:pt>
                <c:pt idx="372">
                  <c:v>2.42</c:v>
                </c:pt>
                <c:pt idx="373">
                  <c:v>2.5</c:v>
                </c:pt>
                <c:pt idx="374">
                  <c:v>3.2800000000000002</c:v>
                </c:pt>
                <c:pt idx="375">
                  <c:v>4.1599999999999993</c:v>
                </c:pt>
                <c:pt idx="376">
                  <c:v>4.8600000000000003</c:v>
                </c:pt>
                <c:pt idx="377">
                  <c:v>5.14</c:v>
                </c:pt>
                <c:pt idx="378">
                  <c:v>5.24</c:v>
                </c:pt>
                <c:pt idx="379">
                  <c:v>4.5600000000000005</c:v>
                </c:pt>
                <c:pt idx="380">
                  <c:v>3.78</c:v>
                </c:pt>
                <c:pt idx="381">
                  <c:v>3.2599999999999993</c:v>
                </c:pt>
                <c:pt idx="382">
                  <c:v>2.94</c:v>
                </c:pt>
                <c:pt idx="383">
                  <c:v>2.7399999999999993</c:v>
                </c:pt>
                <c:pt idx="384">
                  <c:v>2.3599999999999994</c:v>
                </c:pt>
                <c:pt idx="385">
                  <c:v>1.9399999999999995</c:v>
                </c:pt>
                <c:pt idx="386">
                  <c:v>1.3399999999999996</c:v>
                </c:pt>
                <c:pt idx="387">
                  <c:v>1.2999999999999998</c:v>
                </c:pt>
                <c:pt idx="388">
                  <c:v>1.7599999999999998</c:v>
                </c:pt>
                <c:pt idx="389">
                  <c:v>2.38</c:v>
                </c:pt>
                <c:pt idx="390">
                  <c:v>2.34</c:v>
                </c:pt>
                <c:pt idx="391">
                  <c:v>2.78</c:v>
                </c:pt>
                <c:pt idx="392">
                  <c:v>2.7399999999999998</c:v>
                </c:pt>
                <c:pt idx="393">
                  <c:v>2.6599999999999997</c:v>
                </c:pt>
                <c:pt idx="394">
                  <c:v>2.4199999999999995</c:v>
                </c:pt>
                <c:pt idx="395">
                  <c:v>2.6599999999999997</c:v>
                </c:pt>
                <c:pt idx="396">
                  <c:v>2.3600000000000003</c:v>
                </c:pt>
                <c:pt idx="397">
                  <c:v>2.48</c:v>
                </c:pt>
                <c:pt idx="398">
                  <c:v>2.4199999999999995</c:v>
                </c:pt>
                <c:pt idx="399">
                  <c:v>2.6399999999999997</c:v>
                </c:pt>
                <c:pt idx="400">
                  <c:v>2.52</c:v>
                </c:pt>
                <c:pt idx="401">
                  <c:v>2.56</c:v>
                </c:pt>
                <c:pt idx="402">
                  <c:v>2.88</c:v>
                </c:pt>
                <c:pt idx="403">
                  <c:v>2.9</c:v>
                </c:pt>
                <c:pt idx="404">
                  <c:v>2.5799999999999996</c:v>
                </c:pt>
                <c:pt idx="405">
                  <c:v>2.6399999999999997</c:v>
                </c:pt>
                <c:pt idx="406">
                  <c:v>2.4799999999999995</c:v>
                </c:pt>
                <c:pt idx="407">
                  <c:v>2.36</c:v>
                </c:pt>
                <c:pt idx="408">
                  <c:v>2.3199999999999998</c:v>
                </c:pt>
                <c:pt idx="409">
                  <c:v>2.4</c:v>
                </c:pt>
                <c:pt idx="410">
                  <c:v>2.4799999999999995</c:v>
                </c:pt>
                <c:pt idx="411">
                  <c:v>2.86</c:v>
                </c:pt>
                <c:pt idx="412">
                  <c:v>2.9999999999999996</c:v>
                </c:pt>
                <c:pt idx="413">
                  <c:v>2.8999999999999995</c:v>
                </c:pt>
                <c:pt idx="414">
                  <c:v>2.8799999999999994</c:v>
                </c:pt>
                <c:pt idx="415">
                  <c:v>2.9399999999999991</c:v>
                </c:pt>
                <c:pt idx="416">
                  <c:v>2.6599999999999993</c:v>
                </c:pt>
                <c:pt idx="417">
                  <c:v>2.3999999999999995</c:v>
                </c:pt>
                <c:pt idx="418">
                  <c:v>2.1799999999999993</c:v>
                </c:pt>
                <c:pt idx="419">
                  <c:v>2.4199999999999995</c:v>
                </c:pt>
                <c:pt idx="420">
                  <c:v>2.38</c:v>
                </c:pt>
                <c:pt idx="421">
                  <c:v>2.7</c:v>
                </c:pt>
                <c:pt idx="422">
                  <c:v>2.6</c:v>
                </c:pt>
                <c:pt idx="423">
                  <c:v>3.0400000000000005</c:v>
                </c:pt>
                <c:pt idx="424">
                  <c:v>3.0600000000000005</c:v>
                </c:pt>
                <c:pt idx="425">
                  <c:v>2.96</c:v>
                </c:pt>
                <c:pt idx="426">
                  <c:v>3.06</c:v>
                </c:pt>
                <c:pt idx="427">
                  <c:v>3.4200000000000004</c:v>
                </c:pt>
                <c:pt idx="428">
                  <c:v>3.38</c:v>
                </c:pt>
                <c:pt idx="429">
                  <c:v>3.2399999999999998</c:v>
                </c:pt>
                <c:pt idx="430">
                  <c:v>3.5</c:v>
                </c:pt>
                <c:pt idx="431">
                  <c:v>3.4399999999999991</c:v>
                </c:pt>
                <c:pt idx="432">
                  <c:v>2.84</c:v>
                </c:pt>
                <c:pt idx="433">
                  <c:v>2.88</c:v>
                </c:pt>
                <c:pt idx="434">
                  <c:v>3.0200000000000005</c:v>
                </c:pt>
                <c:pt idx="435">
                  <c:v>2.9</c:v>
                </c:pt>
                <c:pt idx="436">
                  <c:v>2.76</c:v>
                </c:pt>
                <c:pt idx="437">
                  <c:v>2.94</c:v>
                </c:pt>
                <c:pt idx="438">
                  <c:v>3</c:v>
                </c:pt>
                <c:pt idx="439">
                  <c:v>2.84</c:v>
                </c:pt>
                <c:pt idx="440">
                  <c:v>2.8199999999999994</c:v>
                </c:pt>
                <c:pt idx="441">
                  <c:v>2.72</c:v>
                </c:pt>
                <c:pt idx="442">
                  <c:v>2.82</c:v>
                </c:pt>
                <c:pt idx="443">
                  <c:v>2.72</c:v>
                </c:pt>
                <c:pt idx="444">
                  <c:v>2.72</c:v>
                </c:pt>
                <c:pt idx="445">
                  <c:v>2.7400000000000007</c:v>
                </c:pt>
                <c:pt idx="446">
                  <c:v>2.9200000000000004</c:v>
                </c:pt>
                <c:pt idx="447">
                  <c:v>2.7600000000000002</c:v>
                </c:pt>
                <c:pt idx="448">
                  <c:v>2.8</c:v>
                </c:pt>
                <c:pt idx="449">
                  <c:v>2.7400000000000007</c:v>
                </c:pt>
                <c:pt idx="450">
                  <c:v>2.7</c:v>
                </c:pt>
                <c:pt idx="451">
                  <c:v>3.0200000000000005</c:v>
                </c:pt>
                <c:pt idx="452">
                  <c:v>2.9400000000000004</c:v>
                </c:pt>
                <c:pt idx="453">
                  <c:v>2.8200000000000003</c:v>
                </c:pt>
                <c:pt idx="454">
                  <c:v>3.12</c:v>
                </c:pt>
                <c:pt idx="455">
                  <c:v>3.04</c:v>
                </c:pt>
                <c:pt idx="456">
                  <c:v>2.9199999999999995</c:v>
                </c:pt>
                <c:pt idx="457">
                  <c:v>3.2599999999999993</c:v>
                </c:pt>
                <c:pt idx="458">
                  <c:v>3.1399999999999997</c:v>
                </c:pt>
                <c:pt idx="459">
                  <c:v>2.9799999999999995</c:v>
                </c:pt>
                <c:pt idx="460">
                  <c:v>2.94</c:v>
                </c:pt>
                <c:pt idx="461">
                  <c:v>2.54</c:v>
                </c:pt>
                <c:pt idx="462">
                  <c:v>2.5200000000000005</c:v>
                </c:pt>
                <c:pt idx="463">
                  <c:v>2.3800000000000003</c:v>
                </c:pt>
                <c:pt idx="464">
                  <c:v>2.2800000000000002</c:v>
                </c:pt>
                <c:pt idx="465">
                  <c:v>2.2800000000000002</c:v>
                </c:pt>
                <c:pt idx="466">
                  <c:v>2.38</c:v>
                </c:pt>
                <c:pt idx="467">
                  <c:v>1.9</c:v>
                </c:pt>
                <c:pt idx="468">
                  <c:v>2.08</c:v>
                </c:pt>
                <c:pt idx="469">
                  <c:v>2.0599999999999996</c:v>
                </c:pt>
                <c:pt idx="470">
                  <c:v>2.38</c:v>
                </c:pt>
                <c:pt idx="471">
                  <c:v>2.38</c:v>
                </c:pt>
                <c:pt idx="472">
                  <c:v>2.9799999999999995</c:v>
                </c:pt>
                <c:pt idx="473">
                  <c:v>3.1800000000000006</c:v>
                </c:pt>
                <c:pt idx="474">
                  <c:v>3.14</c:v>
                </c:pt>
                <c:pt idx="475">
                  <c:v>2.88</c:v>
                </c:pt>
                <c:pt idx="476">
                  <c:v>2.92</c:v>
                </c:pt>
                <c:pt idx="477">
                  <c:v>2.6399999999999997</c:v>
                </c:pt>
                <c:pt idx="478">
                  <c:v>2.6399999999999997</c:v>
                </c:pt>
                <c:pt idx="479">
                  <c:v>2.6399999999999997</c:v>
                </c:pt>
                <c:pt idx="480">
                  <c:v>2.82</c:v>
                </c:pt>
                <c:pt idx="481">
                  <c:v>2.84</c:v>
                </c:pt>
                <c:pt idx="482">
                  <c:v>3.22</c:v>
                </c:pt>
                <c:pt idx="483">
                  <c:v>3.16</c:v>
                </c:pt>
                <c:pt idx="484">
                  <c:v>3.2800000000000002</c:v>
                </c:pt>
                <c:pt idx="485">
                  <c:v>3.4</c:v>
                </c:pt>
                <c:pt idx="486">
                  <c:v>3.5599999999999996</c:v>
                </c:pt>
                <c:pt idx="487">
                  <c:v>3.2599999999999993</c:v>
                </c:pt>
                <c:pt idx="488">
                  <c:v>3.28</c:v>
                </c:pt>
                <c:pt idx="489">
                  <c:v>3.2999999999999994</c:v>
                </c:pt>
                <c:pt idx="490">
                  <c:v>2.9599999999999991</c:v>
                </c:pt>
                <c:pt idx="491">
                  <c:v>2.7599999999999993</c:v>
                </c:pt>
                <c:pt idx="492">
                  <c:v>3.1799999999999988</c:v>
                </c:pt>
                <c:pt idx="493">
                  <c:v>3.2399999999999993</c:v>
                </c:pt>
                <c:pt idx="494">
                  <c:v>3.4</c:v>
                </c:pt>
                <c:pt idx="495">
                  <c:v>3.54</c:v>
                </c:pt>
                <c:pt idx="496">
                  <c:v>3.5799999999999996</c:v>
                </c:pt>
                <c:pt idx="497">
                  <c:v>3.2600000000000002</c:v>
                </c:pt>
                <c:pt idx="498">
                  <c:v>3.1599999999999993</c:v>
                </c:pt>
                <c:pt idx="499">
                  <c:v>3.1399999999999997</c:v>
                </c:pt>
                <c:pt idx="500">
                  <c:v>3.06</c:v>
                </c:pt>
                <c:pt idx="501">
                  <c:v>2.8400000000000003</c:v>
                </c:pt>
                <c:pt idx="502">
                  <c:v>2.9200000000000004</c:v>
                </c:pt>
                <c:pt idx="503">
                  <c:v>3.3400000000000007</c:v>
                </c:pt>
                <c:pt idx="504">
                  <c:v>3.62</c:v>
                </c:pt>
                <c:pt idx="505">
                  <c:v>3.7</c:v>
                </c:pt>
                <c:pt idx="506">
                  <c:v>3.9200000000000004</c:v>
                </c:pt>
                <c:pt idx="507">
                  <c:v>3.7399999999999998</c:v>
                </c:pt>
                <c:pt idx="508">
                  <c:v>3.38</c:v>
                </c:pt>
                <c:pt idx="509">
                  <c:v>3.28</c:v>
                </c:pt>
                <c:pt idx="510">
                  <c:v>3.3199999999999994</c:v>
                </c:pt>
                <c:pt idx="511">
                  <c:v>3.2999999999999994</c:v>
                </c:pt>
                <c:pt idx="512">
                  <c:v>3.4799999999999995</c:v>
                </c:pt>
                <c:pt idx="513">
                  <c:v>3.4799999999999995</c:v>
                </c:pt>
                <c:pt idx="514">
                  <c:v>3.5400000000000005</c:v>
                </c:pt>
                <c:pt idx="515">
                  <c:v>3.7800000000000002</c:v>
                </c:pt>
                <c:pt idx="516">
                  <c:v>3.7600000000000002</c:v>
                </c:pt>
                <c:pt idx="517">
                  <c:v>3.5200000000000005</c:v>
                </c:pt>
                <c:pt idx="518">
                  <c:v>3.4800000000000004</c:v>
                </c:pt>
                <c:pt idx="519">
                  <c:v>3.3600000000000003</c:v>
                </c:pt>
                <c:pt idx="520">
                  <c:v>3.5200000000000005</c:v>
                </c:pt>
                <c:pt idx="521">
                  <c:v>3.3</c:v>
                </c:pt>
                <c:pt idx="522">
                  <c:v>3.5399999999999991</c:v>
                </c:pt>
                <c:pt idx="523">
                  <c:v>3.7</c:v>
                </c:pt>
                <c:pt idx="524">
                  <c:v>3.4799999999999995</c:v>
                </c:pt>
                <c:pt idx="525">
                  <c:v>3.1199999999999997</c:v>
                </c:pt>
                <c:pt idx="526">
                  <c:v>3.0999999999999996</c:v>
                </c:pt>
                <c:pt idx="527">
                  <c:v>3.1799999999999997</c:v>
                </c:pt>
                <c:pt idx="528">
                  <c:v>3.1799999999999993</c:v>
                </c:pt>
                <c:pt idx="529">
                  <c:v>3.3599999999999994</c:v>
                </c:pt>
                <c:pt idx="530">
                  <c:v>3.54</c:v>
                </c:pt>
                <c:pt idx="531">
                  <c:v>3.9400000000000004</c:v>
                </c:pt>
                <c:pt idx="532">
                  <c:v>3.5799999999999996</c:v>
                </c:pt>
                <c:pt idx="533">
                  <c:v>3.54</c:v>
                </c:pt>
                <c:pt idx="534">
                  <c:v>3.5200000000000005</c:v>
                </c:pt>
                <c:pt idx="535">
                  <c:v>3.1999999999999997</c:v>
                </c:pt>
                <c:pt idx="536">
                  <c:v>3.28</c:v>
                </c:pt>
                <c:pt idx="537">
                  <c:v>3.34</c:v>
                </c:pt>
                <c:pt idx="538">
                  <c:v>3.4200000000000004</c:v>
                </c:pt>
                <c:pt idx="539">
                  <c:v>3.6799999999999997</c:v>
                </c:pt>
                <c:pt idx="540">
                  <c:v>4.42</c:v>
                </c:pt>
                <c:pt idx="541">
                  <c:v>4.6800000000000006</c:v>
                </c:pt>
                <c:pt idx="542">
                  <c:v>4.9399999999999995</c:v>
                </c:pt>
                <c:pt idx="543">
                  <c:v>5.1199999999999992</c:v>
                </c:pt>
                <c:pt idx="544">
                  <c:v>4.8199999999999994</c:v>
                </c:pt>
                <c:pt idx="545">
                  <c:v>4.26</c:v>
                </c:pt>
                <c:pt idx="546">
                  <c:v>4.3199999999999994</c:v>
                </c:pt>
                <c:pt idx="547">
                  <c:v>4.58</c:v>
                </c:pt>
                <c:pt idx="548">
                  <c:v>4.5200000000000005</c:v>
                </c:pt>
                <c:pt idx="549">
                  <c:v>4.9399999999999995</c:v>
                </c:pt>
                <c:pt idx="550">
                  <c:v>4.82</c:v>
                </c:pt>
                <c:pt idx="551">
                  <c:v>4.4000000000000004</c:v>
                </c:pt>
                <c:pt idx="552">
                  <c:v>4.0199999999999996</c:v>
                </c:pt>
                <c:pt idx="553">
                  <c:v>3.7</c:v>
                </c:pt>
                <c:pt idx="554">
                  <c:v>2.9400000000000004</c:v>
                </c:pt>
                <c:pt idx="555">
                  <c:v>2.7800000000000002</c:v>
                </c:pt>
                <c:pt idx="556">
                  <c:v>2.6</c:v>
                </c:pt>
                <c:pt idx="557">
                  <c:v>1.9600000000000002</c:v>
                </c:pt>
                <c:pt idx="558">
                  <c:v>1.8999999999999997</c:v>
                </c:pt>
                <c:pt idx="559">
                  <c:v>2.1599999999999997</c:v>
                </c:pt>
                <c:pt idx="560">
                  <c:v>2.3799999999999994</c:v>
                </c:pt>
                <c:pt idx="561">
                  <c:v>2.54</c:v>
                </c:pt>
                <c:pt idx="562">
                  <c:v>2.88</c:v>
                </c:pt>
                <c:pt idx="563">
                  <c:v>2.8599999999999994</c:v>
                </c:pt>
                <c:pt idx="564">
                  <c:v>2.9399999999999991</c:v>
                </c:pt>
                <c:pt idx="565">
                  <c:v>2.6</c:v>
                </c:pt>
                <c:pt idx="566">
                  <c:v>2.78</c:v>
                </c:pt>
                <c:pt idx="567">
                  <c:v>3.7399999999999998</c:v>
                </c:pt>
                <c:pt idx="568">
                  <c:v>3.9799999999999995</c:v>
                </c:pt>
                <c:pt idx="569">
                  <c:v>3.88</c:v>
                </c:pt>
                <c:pt idx="570">
                  <c:v>4.1999999999999993</c:v>
                </c:pt>
                <c:pt idx="571">
                  <c:v>3.9599999999999995</c:v>
                </c:pt>
                <c:pt idx="572">
                  <c:v>3.4999999999999991</c:v>
                </c:pt>
                <c:pt idx="573">
                  <c:v>3.6</c:v>
                </c:pt>
                <c:pt idx="574">
                  <c:v>3.56</c:v>
                </c:pt>
                <c:pt idx="575">
                  <c:v>3.3600000000000003</c:v>
                </c:pt>
                <c:pt idx="576">
                  <c:v>3.34</c:v>
                </c:pt>
                <c:pt idx="577">
                  <c:v>3.2</c:v>
                </c:pt>
                <c:pt idx="578">
                  <c:v>2.7</c:v>
                </c:pt>
                <c:pt idx="579">
                  <c:v>2.94</c:v>
                </c:pt>
                <c:pt idx="580">
                  <c:v>3.3599999999999994</c:v>
                </c:pt>
                <c:pt idx="581">
                  <c:v>3.7799999999999989</c:v>
                </c:pt>
                <c:pt idx="582">
                  <c:v>4.0799999999999992</c:v>
                </c:pt>
                <c:pt idx="583">
                  <c:v>4.5999999999999996</c:v>
                </c:pt>
                <c:pt idx="584">
                  <c:v>4.2799999999999994</c:v>
                </c:pt>
                <c:pt idx="585">
                  <c:v>3.7999999999999994</c:v>
                </c:pt>
                <c:pt idx="586">
                  <c:v>3.44</c:v>
                </c:pt>
                <c:pt idx="587">
                  <c:v>3.1800000000000006</c:v>
                </c:pt>
                <c:pt idx="588">
                  <c:v>2.7399999999999998</c:v>
                </c:pt>
                <c:pt idx="589">
                  <c:v>2.8200000000000003</c:v>
                </c:pt>
                <c:pt idx="590">
                  <c:v>3.1400000000000006</c:v>
                </c:pt>
                <c:pt idx="591">
                  <c:v>3.12</c:v>
                </c:pt>
                <c:pt idx="592">
                  <c:v>3.5199999999999996</c:v>
                </c:pt>
                <c:pt idx="593">
                  <c:v>4.0399999999999991</c:v>
                </c:pt>
                <c:pt idx="594">
                  <c:v>4.72</c:v>
                </c:pt>
                <c:pt idx="595">
                  <c:v>5.6399999999999988</c:v>
                </c:pt>
                <c:pt idx="596">
                  <c:v>6.2399999999999993</c:v>
                </c:pt>
                <c:pt idx="597">
                  <c:v>6.32</c:v>
                </c:pt>
                <c:pt idx="598">
                  <c:v>7</c:v>
                </c:pt>
                <c:pt idx="599">
                  <c:v>6.58</c:v>
                </c:pt>
                <c:pt idx="600">
                  <c:v>5.7200000000000006</c:v>
                </c:pt>
                <c:pt idx="601">
                  <c:v>5.4599999999999991</c:v>
                </c:pt>
                <c:pt idx="602">
                  <c:v>5.34</c:v>
                </c:pt>
                <c:pt idx="603">
                  <c:v>4.4799999999999995</c:v>
                </c:pt>
                <c:pt idx="604">
                  <c:v>3.78</c:v>
                </c:pt>
                <c:pt idx="605">
                  <c:v>3.5599999999999996</c:v>
                </c:pt>
                <c:pt idx="606">
                  <c:v>2.7399999999999993</c:v>
                </c:pt>
                <c:pt idx="607">
                  <c:v>1.9799999999999998</c:v>
                </c:pt>
                <c:pt idx="608">
                  <c:v>1.7999999999999996</c:v>
                </c:pt>
                <c:pt idx="609">
                  <c:v>2.5</c:v>
                </c:pt>
                <c:pt idx="610">
                  <c:v>2.5199999999999996</c:v>
                </c:pt>
                <c:pt idx="611">
                  <c:v>2.3600000000000003</c:v>
                </c:pt>
                <c:pt idx="612">
                  <c:v>2.3599999999999994</c:v>
                </c:pt>
                <c:pt idx="613">
                  <c:v>2.54</c:v>
                </c:pt>
                <c:pt idx="614">
                  <c:v>2.4799999999999995</c:v>
                </c:pt>
                <c:pt idx="615">
                  <c:v>2.62</c:v>
                </c:pt>
                <c:pt idx="616">
                  <c:v>3.1000000000000005</c:v>
                </c:pt>
                <c:pt idx="617">
                  <c:v>3.3000000000000007</c:v>
                </c:pt>
                <c:pt idx="618">
                  <c:v>3.1800000000000006</c:v>
                </c:pt>
                <c:pt idx="619">
                  <c:v>3.0000000000000009</c:v>
                </c:pt>
                <c:pt idx="620">
                  <c:v>2.9000000000000008</c:v>
                </c:pt>
                <c:pt idx="621">
                  <c:v>3.0200000000000005</c:v>
                </c:pt>
                <c:pt idx="622">
                  <c:v>2.9600000000000009</c:v>
                </c:pt>
                <c:pt idx="623">
                  <c:v>2.8800000000000012</c:v>
                </c:pt>
                <c:pt idx="624">
                  <c:v>3.1000000000000005</c:v>
                </c:pt>
                <c:pt idx="625">
                  <c:v>3.2000000000000006</c:v>
                </c:pt>
                <c:pt idx="626">
                  <c:v>3.4800000000000004</c:v>
                </c:pt>
                <c:pt idx="627">
                  <c:v>3.7399999999999998</c:v>
                </c:pt>
                <c:pt idx="628">
                  <c:v>3.7599999999999993</c:v>
                </c:pt>
                <c:pt idx="629">
                  <c:v>3.56</c:v>
                </c:pt>
                <c:pt idx="630">
                  <c:v>3.6400000000000006</c:v>
                </c:pt>
                <c:pt idx="631">
                  <c:v>2.9400000000000013</c:v>
                </c:pt>
                <c:pt idx="632">
                  <c:v>2.9600000000000017</c:v>
                </c:pt>
                <c:pt idx="633">
                  <c:v>3.3600000000000017</c:v>
                </c:pt>
                <c:pt idx="634">
                  <c:v>3.72</c:v>
                </c:pt>
                <c:pt idx="635">
                  <c:v>3.5600000000000009</c:v>
                </c:pt>
                <c:pt idx="636">
                  <c:v>4.0399999999999991</c:v>
                </c:pt>
                <c:pt idx="637">
                  <c:v>3.9199999999999995</c:v>
                </c:pt>
                <c:pt idx="638">
                  <c:v>3.6599999999999993</c:v>
                </c:pt>
                <c:pt idx="639">
                  <c:v>3.22</c:v>
                </c:pt>
                <c:pt idx="640">
                  <c:v>3.3600000000000003</c:v>
                </c:pt>
                <c:pt idx="641">
                  <c:v>3.56</c:v>
                </c:pt>
                <c:pt idx="642">
                  <c:v>3.38</c:v>
                </c:pt>
                <c:pt idx="643">
                  <c:v>3.12</c:v>
                </c:pt>
                <c:pt idx="644">
                  <c:v>2.8</c:v>
                </c:pt>
                <c:pt idx="645">
                  <c:v>2.6199999999999992</c:v>
                </c:pt>
                <c:pt idx="646">
                  <c:v>2.5399999999999991</c:v>
                </c:pt>
                <c:pt idx="647">
                  <c:v>2.7199999999999998</c:v>
                </c:pt>
                <c:pt idx="648">
                  <c:v>3.0199999999999996</c:v>
                </c:pt>
                <c:pt idx="649">
                  <c:v>3.3200000000000003</c:v>
                </c:pt>
                <c:pt idx="650">
                  <c:v>3.5600000000000009</c:v>
                </c:pt>
                <c:pt idx="651">
                  <c:v>3.580000000000001</c:v>
                </c:pt>
                <c:pt idx="652">
                  <c:v>3.6</c:v>
                </c:pt>
                <c:pt idx="653">
                  <c:v>3.4400000000000004</c:v>
                </c:pt>
                <c:pt idx="654">
                  <c:v>3.44</c:v>
                </c:pt>
                <c:pt idx="655">
                  <c:v>3.2</c:v>
                </c:pt>
                <c:pt idx="656">
                  <c:v>3.1</c:v>
                </c:pt>
                <c:pt idx="657">
                  <c:v>3.2</c:v>
                </c:pt>
                <c:pt idx="658">
                  <c:v>3.2</c:v>
                </c:pt>
                <c:pt idx="659">
                  <c:v>3.3600000000000008</c:v>
                </c:pt>
                <c:pt idx="660">
                  <c:v>3.56</c:v>
                </c:pt>
                <c:pt idx="661">
                  <c:v>3.7</c:v>
                </c:pt>
                <c:pt idx="662">
                  <c:v>3.66</c:v>
                </c:pt>
                <c:pt idx="663">
                  <c:v>3.3600000000000003</c:v>
                </c:pt>
                <c:pt idx="664">
                  <c:v>3.12</c:v>
                </c:pt>
                <c:pt idx="665">
                  <c:v>2.9000000000000008</c:v>
                </c:pt>
                <c:pt idx="666">
                  <c:v>2.9200000000000008</c:v>
                </c:pt>
                <c:pt idx="667">
                  <c:v>2.8600000000000008</c:v>
                </c:pt>
                <c:pt idx="668">
                  <c:v>2.96</c:v>
                </c:pt>
                <c:pt idx="669">
                  <c:v>2.9800000000000004</c:v>
                </c:pt>
                <c:pt idx="670">
                  <c:v>2.8600000000000003</c:v>
                </c:pt>
                <c:pt idx="671">
                  <c:v>2.5800000000000005</c:v>
                </c:pt>
                <c:pt idx="672">
                  <c:v>2.3600000000000003</c:v>
                </c:pt>
                <c:pt idx="673">
                  <c:v>2.54</c:v>
                </c:pt>
                <c:pt idx="674">
                  <c:v>2.9199999999999995</c:v>
                </c:pt>
                <c:pt idx="675">
                  <c:v>3.16</c:v>
                </c:pt>
                <c:pt idx="676">
                  <c:v>3.2199999999999998</c:v>
                </c:pt>
                <c:pt idx="677">
                  <c:v>3.4</c:v>
                </c:pt>
                <c:pt idx="678">
                  <c:v>3.38</c:v>
                </c:pt>
                <c:pt idx="679">
                  <c:v>3.1000000000000005</c:v>
                </c:pt>
                <c:pt idx="680">
                  <c:v>2.9600000000000004</c:v>
                </c:pt>
                <c:pt idx="681">
                  <c:v>3.1800000000000006</c:v>
                </c:pt>
                <c:pt idx="682">
                  <c:v>3.12</c:v>
                </c:pt>
                <c:pt idx="683">
                  <c:v>3.1999999999999997</c:v>
                </c:pt>
                <c:pt idx="684">
                  <c:v>3.0999999999999988</c:v>
                </c:pt>
                <c:pt idx="685">
                  <c:v>2.5599999999999987</c:v>
                </c:pt>
                <c:pt idx="686">
                  <c:v>2.2999999999999989</c:v>
                </c:pt>
                <c:pt idx="687">
                  <c:v>2.8199999999999994</c:v>
                </c:pt>
                <c:pt idx="688">
                  <c:v>2.9599999999999995</c:v>
                </c:pt>
                <c:pt idx="689">
                  <c:v>3.38</c:v>
                </c:pt>
                <c:pt idx="690">
                  <c:v>4.0399999999999991</c:v>
                </c:pt>
                <c:pt idx="691">
                  <c:v>3.9999999999999991</c:v>
                </c:pt>
                <c:pt idx="692">
                  <c:v>3.6</c:v>
                </c:pt>
                <c:pt idx="693">
                  <c:v>3.2</c:v>
                </c:pt>
                <c:pt idx="694">
                  <c:v>3.3400000000000007</c:v>
                </c:pt>
                <c:pt idx="695">
                  <c:v>3.2000000000000015</c:v>
                </c:pt>
                <c:pt idx="696">
                  <c:v>3.5200000000000009</c:v>
                </c:pt>
                <c:pt idx="697">
                  <c:v>3.9600000000000009</c:v>
                </c:pt>
                <c:pt idx="698">
                  <c:v>4.24</c:v>
                </c:pt>
                <c:pt idx="699">
                  <c:v>3.78</c:v>
                </c:pt>
                <c:pt idx="700">
                  <c:v>3.9599999999999995</c:v>
                </c:pt>
                <c:pt idx="701">
                  <c:v>3.7399999999999998</c:v>
                </c:pt>
                <c:pt idx="702">
                  <c:v>3.34</c:v>
                </c:pt>
                <c:pt idx="703">
                  <c:v>3.34</c:v>
                </c:pt>
                <c:pt idx="704">
                  <c:v>3.62</c:v>
                </c:pt>
                <c:pt idx="705">
                  <c:v>3.8</c:v>
                </c:pt>
                <c:pt idx="706">
                  <c:v>4.1399999999999997</c:v>
                </c:pt>
                <c:pt idx="707">
                  <c:v>3.88</c:v>
                </c:pt>
                <c:pt idx="708">
                  <c:v>3.62</c:v>
                </c:pt>
                <c:pt idx="709">
                  <c:v>3.5200000000000005</c:v>
                </c:pt>
                <c:pt idx="710">
                  <c:v>3.5800000000000005</c:v>
                </c:pt>
                <c:pt idx="711">
                  <c:v>3.4800000000000004</c:v>
                </c:pt>
                <c:pt idx="712">
                  <c:v>3.3</c:v>
                </c:pt>
                <c:pt idx="713">
                  <c:v>3.1999999999999993</c:v>
                </c:pt>
                <c:pt idx="714">
                  <c:v>2.7399999999999993</c:v>
                </c:pt>
                <c:pt idx="715">
                  <c:v>2.1799999999999997</c:v>
                </c:pt>
                <c:pt idx="716">
                  <c:v>1.8200000000000003</c:v>
                </c:pt>
                <c:pt idx="717">
                  <c:v>2.5200000000000005</c:v>
                </c:pt>
                <c:pt idx="718">
                  <c:v>3.660000000000001</c:v>
                </c:pt>
                <c:pt idx="719">
                  <c:v>4.2800000000000011</c:v>
                </c:pt>
                <c:pt idx="720">
                  <c:v>4.3600000000000012</c:v>
                </c:pt>
                <c:pt idx="721">
                  <c:v>3.9799999999999995</c:v>
                </c:pt>
                <c:pt idx="722">
                  <c:v>3.0599999999999992</c:v>
                </c:pt>
                <c:pt idx="723">
                  <c:v>1.9799999999999993</c:v>
                </c:pt>
                <c:pt idx="724">
                  <c:v>1.0999999999999996</c:v>
                </c:pt>
                <c:pt idx="725">
                  <c:v>0.76000000000000012</c:v>
                </c:pt>
                <c:pt idx="726">
                  <c:v>1.0000000000000007</c:v>
                </c:pt>
                <c:pt idx="727">
                  <c:v>1.5800000000000012</c:v>
                </c:pt>
                <c:pt idx="728">
                  <c:v>1.5400000000000014</c:v>
                </c:pt>
                <c:pt idx="729">
                  <c:v>2.160000000000001</c:v>
                </c:pt>
                <c:pt idx="730">
                  <c:v>2.4600000000000009</c:v>
                </c:pt>
                <c:pt idx="731">
                  <c:v>2.5800000000000005</c:v>
                </c:pt>
                <c:pt idx="732">
                  <c:v>2.5400000000000005</c:v>
                </c:pt>
                <c:pt idx="733">
                  <c:v>3.1</c:v>
                </c:pt>
                <c:pt idx="734">
                  <c:v>2.84</c:v>
                </c:pt>
                <c:pt idx="735">
                  <c:v>2.3599999999999994</c:v>
                </c:pt>
                <c:pt idx="736">
                  <c:v>1.8</c:v>
                </c:pt>
                <c:pt idx="737">
                  <c:v>1.4</c:v>
                </c:pt>
                <c:pt idx="738">
                  <c:v>0.57999999999999974</c:v>
                </c:pt>
                <c:pt idx="739">
                  <c:v>0.57999999999999974</c:v>
                </c:pt>
                <c:pt idx="740">
                  <c:v>1.1000000000000008</c:v>
                </c:pt>
                <c:pt idx="741">
                  <c:v>1.3799999999999997</c:v>
                </c:pt>
                <c:pt idx="742">
                  <c:v>1.6</c:v>
                </c:pt>
                <c:pt idx="743">
                  <c:v>1.8000000000000007</c:v>
                </c:pt>
                <c:pt idx="744">
                  <c:v>1.3000000000000007</c:v>
                </c:pt>
                <c:pt idx="745">
                  <c:v>0.48000000000000043</c:v>
                </c:pt>
                <c:pt idx="746">
                  <c:v>0.86000000000000154</c:v>
                </c:pt>
                <c:pt idx="747">
                  <c:v>0.44000000000000128</c:v>
                </c:pt>
                <c:pt idx="748">
                  <c:v>0.34000000000000058</c:v>
                </c:pt>
                <c:pt idx="749">
                  <c:v>1.0200000000000002</c:v>
                </c:pt>
                <c:pt idx="750">
                  <c:v>2.2399999999999998</c:v>
                </c:pt>
                <c:pt idx="751">
                  <c:v>1.8199999999999996</c:v>
                </c:pt>
                <c:pt idx="752">
                  <c:v>2.6199999999999997</c:v>
                </c:pt>
                <c:pt idx="753">
                  <c:v>3.0999999999999992</c:v>
                </c:pt>
                <c:pt idx="754">
                  <c:v>3.1199999999999997</c:v>
                </c:pt>
                <c:pt idx="755">
                  <c:v>2.6399999999999992</c:v>
                </c:pt>
                <c:pt idx="756">
                  <c:v>2.7599999999999993</c:v>
                </c:pt>
                <c:pt idx="757">
                  <c:v>1.9799999999999991</c:v>
                </c:pt>
                <c:pt idx="758">
                  <c:v>1.679999999999999</c:v>
                </c:pt>
                <c:pt idx="759">
                  <c:v>0.81999999999999884</c:v>
                </c:pt>
                <c:pt idx="760">
                  <c:v>0.59999999999999931</c:v>
                </c:pt>
                <c:pt idx="761">
                  <c:v>0.31999999999999956</c:v>
                </c:pt>
                <c:pt idx="762">
                  <c:v>0.5</c:v>
                </c:pt>
                <c:pt idx="763">
                  <c:v>-1.9999999999998862E-2</c:v>
                </c:pt>
                <c:pt idx="764">
                  <c:v>0.12000000000000099</c:v>
                </c:pt>
                <c:pt idx="765">
                  <c:v>-0.45999999999999941</c:v>
                </c:pt>
                <c:pt idx="766">
                  <c:v>-0.7</c:v>
                </c:pt>
                <c:pt idx="767">
                  <c:v>-1.3799999999999997</c:v>
                </c:pt>
                <c:pt idx="768">
                  <c:v>-1.5800000000000005</c:v>
                </c:pt>
                <c:pt idx="769">
                  <c:v>-1.5200000000000002</c:v>
                </c:pt>
                <c:pt idx="770">
                  <c:v>-0.6399999999999999</c:v>
                </c:pt>
                <c:pt idx="771">
                  <c:v>-0.3</c:v>
                </c:pt>
                <c:pt idx="772">
                  <c:v>0.11999999999999958</c:v>
                </c:pt>
                <c:pt idx="773">
                  <c:v>0.2</c:v>
                </c:pt>
                <c:pt idx="774">
                  <c:v>0.43999999999999984</c:v>
                </c:pt>
                <c:pt idx="775">
                  <c:v>0.13999999999999985</c:v>
                </c:pt>
                <c:pt idx="776">
                  <c:v>0.6</c:v>
                </c:pt>
                <c:pt idx="777">
                  <c:v>0.64000000000000057</c:v>
                </c:pt>
                <c:pt idx="778">
                  <c:v>1.4200000000000004</c:v>
                </c:pt>
                <c:pt idx="779">
                  <c:v>1.86</c:v>
                </c:pt>
                <c:pt idx="780">
                  <c:v>2.2000000000000002</c:v>
                </c:pt>
                <c:pt idx="781">
                  <c:v>1.9600000000000002</c:v>
                </c:pt>
                <c:pt idx="782">
                  <c:v>2.5199999999999996</c:v>
                </c:pt>
                <c:pt idx="783">
                  <c:v>2.5199999999999996</c:v>
                </c:pt>
                <c:pt idx="784">
                  <c:v>1.9599999999999995</c:v>
                </c:pt>
                <c:pt idx="785">
                  <c:v>1.579999999999999</c:v>
                </c:pt>
                <c:pt idx="786">
                  <c:v>1.6199999999999988</c:v>
                </c:pt>
                <c:pt idx="787">
                  <c:v>1.7199999999999995</c:v>
                </c:pt>
                <c:pt idx="788">
                  <c:v>2.2599999999999993</c:v>
                </c:pt>
                <c:pt idx="789">
                  <c:v>2.96</c:v>
                </c:pt>
                <c:pt idx="790">
                  <c:v>3.8000000000000007</c:v>
                </c:pt>
                <c:pt idx="791">
                  <c:v>4.3000000000000007</c:v>
                </c:pt>
                <c:pt idx="792">
                  <c:v>4.38</c:v>
                </c:pt>
                <c:pt idx="793">
                  <c:v>3.8600000000000003</c:v>
                </c:pt>
                <c:pt idx="794">
                  <c:v>3.66</c:v>
                </c:pt>
                <c:pt idx="795">
                  <c:v>3.34</c:v>
                </c:pt>
                <c:pt idx="796">
                  <c:v>3.2399999999999998</c:v>
                </c:pt>
                <c:pt idx="797">
                  <c:v>3.4800000000000004</c:v>
                </c:pt>
                <c:pt idx="798">
                  <c:v>3.3200000000000003</c:v>
                </c:pt>
                <c:pt idx="799">
                  <c:v>3.6</c:v>
                </c:pt>
                <c:pt idx="800">
                  <c:v>3.5</c:v>
                </c:pt>
                <c:pt idx="801">
                  <c:v>3.3400000000000007</c:v>
                </c:pt>
                <c:pt idx="802">
                  <c:v>2.9400000000000004</c:v>
                </c:pt>
                <c:pt idx="803">
                  <c:v>2.8200000000000003</c:v>
                </c:pt>
                <c:pt idx="804">
                  <c:v>3.3</c:v>
                </c:pt>
                <c:pt idx="805">
                  <c:v>3.3800000000000003</c:v>
                </c:pt>
                <c:pt idx="806">
                  <c:v>3.54</c:v>
                </c:pt>
                <c:pt idx="807">
                  <c:v>3.94</c:v>
                </c:pt>
                <c:pt idx="808">
                  <c:v>4.66</c:v>
                </c:pt>
                <c:pt idx="809">
                  <c:v>3.8800000000000003</c:v>
                </c:pt>
                <c:pt idx="810">
                  <c:v>3.8800000000000003</c:v>
                </c:pt>
                <c:pt idx="811">
                  <c:v>3.7399999999999998</c:v>
                </c:pt>
                <c:pt idx="812">
                  <c:v>3.339999999999999</c:v>
                </c:pt>
                <c:pt idx="813">
                  <c:v>3.339999999999999</c:v>
                </c:pt>
                <c:pt idx="814">
                  <c:v>3.3199999999999994</c:v>
                </c:pt>
                <c:pt idx="815">
                  <c:v>3.4399999999999991</c:v>
                </c:pt>
                <c:pt idx="816">
                  <c:v>3.5799999999999996</c:v>
                </c:pt>
                <c:pt idx="817">
                  <c:v>3.9200000000000004</c:v>
                </c:pt>
                <c:pt idx="818">
                  <c:v>3.94</c:v>
                </c:pt>
                <c:pt idx="819">
                  <c:v>3.9799999999999995</c:v>
                </c:pt>
                <c:pt idx="820">
                  <c:v>3.8800000000000003</c:v>
                </c:pt>
                <c:pt idx="821">
                  <c:v>4.0999999999999996</c:v>
                </c:pt>
                <c:pt idx="822">
                  <c:v>3.8</c:v>
                </c:pt>
                <c:pt idx="823">
                  <c:v>3.4400000000000004</c:v>
                </c:pt>
                <c:pt idx="824">
                  <c:v>3.44</c:v>
                </c:pt>
                <c:pt idx="825">
                  <c:v>3.2599999999999989</c:v>
                </c:pt>
                <c:pt idx="826">
                  <c:v>2.9999999999999987</c:v>
                </c:pt>
                <c:pt idx="827">
                  <c:v>2.9799999999999991</c:v>
                </c:pt>
                <c:pt idx="828">
                  <c:v>3.4399999999999986</c:v>
                </c:pt>
                <c:pt idx="829">
                  <c:v>3.7399999999999993</c:v>
                </c:pt>
                <c:pt idx="830">
                  <c:v>4.42</c:v>
                </c:pt>
                <c:pt idx="831">
                  <c:v>4.3400000000000007</c:v>
                </c:pt>
                <c:pt idx="832">
                  <c:v>4.58</c:v>
                </c:pt>
                <c:pt idx="833">
                  <c:v>4.3600000000000003</c:v>
                </c:pt>
                <c:pt idx="834">
                  <c:v>4.4799999999999995</c:v>
                </c:pt>
                <c:pt idx="835">
                  <c:v>3.9999999999999991</c:v>
                </c:pt>
                <c:pt idx="836">
                  <c:v>4.0599999999999987</c:v>
                </c:pt>
                <c:pt idx="837">
                  <c:v>3.6999999999999993</c:v>
                </c:pt>
                <c:pt idx="838">
                  <c:v>3.7199999999999998</c:v>
                </c:pt>
                <c:pt idx="839">
                  <c:v>3.6</c:v>
                </c:pt>
                <c:pt idx="840">
                  <c:v>3.7</c:v>
                </c:pt>
                <c:pt idx="841">
                  <c:v>3.5400000000000005</c:v>
                </c:pt>
                <c:pt idx="842">
                  <c:v>3.72</c:v>
                </c:pt>
                <c:pt idx="843">
                  <c:v>3.3199999999999994</c:v>
                </c:pt>
                <c:pt idx="844">
                  <c:v>3.2999999999999994</c:v>
                </c:pt>
                <c:pt idx="845">
                  <c:v>3.2999999999999994</c:v>
                </c:pt>
                <c:pt idx="846">
                  <c:v>3.0199999999999987</c:v>
                </c:pt>
                <c:pt idx="847">
                  <c:v>3.0199999999999996</c:v>
                </c:pt>
                <c:pt idx="848">
                  <c:v>3.34</c:v>
                </c:pt>
                <c:pt idx="849">
                  <c:v>3.46</c:v>
                </c:pt>
                <c:pt idx="850">
                  <c:v>3.3600000000000003</c:v>
                </c:pt>
                <c:pt idx="851">
                  <c:v>3.9</c:v>
                </c:pt>
                <c:pt idx="852">
                  <c:v>3.88</c:v>
                </c:pt>
                <c:pt idx="853">
                  <c:v>4.04</c:v>
                </c:pt>
                <c:pt idx="854">
                  <c:v>3.7599999999999993</c:v>
                </c:pt>
                <c:pt idx="855">
                  <c:v>3.72</c:v>
                </c:pt>
                <c:pt idx="856">
                  <c:v>3.3</c:v>
                </c:pt>
                <c:pt idx="857">
                  <c:v>3.1799999999999997</c:v>
                </c:pt>
                <c:pt idx="858">
                  <c:v>2.9399999999999991</c:v>
                </c:pt>
                <c:pt idx="859">
                  <c:v>3.0799999999999996</c:v>
                </c:pt>
                <c:pt idx="860">
                  <c:v>2.9599999999999995</c:v>
                </c:pt>
                <c:pt idx="861">
                  <c:v>3.04</c:v>
                </c:pt>
                <c:pt idx="862">
                  <c:v>3.5199999999999996</c:v>
                </c:pt>
                <c:pt idx="863">
                  <c:v>3.4200000000000004</c:v>
                </c:pt>
                <c:pt idx="864">
                  <c:v>3.0200000000000005</c:v>
                </c:pt>
                <c:pt idx="865">
                  <c:v>3.3</c:v>
                </c:pt>
                <c:pt idx="866">
                  <c:v>3.72</c:v>
                </c:pt>
                <c:pt idx="867">
                  <c:v>3.2600000000000007</c:v>
                </c:pt>
                <c:pt idx="868">
                  <c:v>3.3200000000000003</c:v>
                </c:pt>
                <c:pt idx="869">
                  <c:v>3.6199999999999997</c:v>
                </c:pt>
                <c:pt idx="870">
                  <c:v>3.3800000000000003</c:v>
                </c:pt>
                <c:pt idx="871">
                  <c:v>3.56</c:v>
                </c:pt>
                <c:pt idx="872">
                  <c:v>3.8599999999999994</c:v>
                </c:pt>
                <c:pt idx="873">
                  <c:v>3.8600000000000003</c:v>
                </c:pt>
                <c:pt idx="874">
                  <c:v>4.0400000000000009</c:v>
                </c:pt>
                <c:pt idx="875">
                  <c:v>4.3</c:v>
                </c:pt>
                <c:pt idx="876">
                  <c:v>3.7599999999999993</c:v>
                </c:pt>
                <c:pt idx="877">
                  <c:v>3.6</c:v>
                </c:pt>
                <c:pt idx="878">
                  <c:v>3.5</c:v>
                </c:pt>
                <c:pt idx="879">
                  <c:v>3.3600000000000003</c:v>
                </c:pt>
                <c:pt idx="880">
                  <c:v>3.18</c:v>
                </c:pt>
                <c:pt idx="881">
                  <c:v>3.22</c:v>
                </c:pt>
                <c:pt idx="882">
                  <c:v>3.3</c:v>
                </c:pt>
                <c:pt idx="883">
                  <c:v>3.3200000000000003</c:v>
                </c:pt>
                <c:pt idx="884">
                  <c:v>3.2600000000000002</c:v>
                </c:pt>
                <c:pt idx="885">
                  <c:v>3.38</c:v>
                </c:pt>
                <c:pt idx="886">
                  <c:v>3.3600000000000003</c:v>
                </c:pt>
                <c:pt idx="887">
                  <c:v>3.72</c:v>
                </c:pt>
                <c:pt idx="888">
                  <c:v>3.7599999999999993</c:v>
                </c:pt>
                <c:pt idx="889">
                  <c:v>4</c:v>
                </c:pt>
                <c:pt idx="890">
                  <c:v>4.3599999999999994</c:v>
                </c:pt>
                <c:pt idx="891">
                  <c:v>4.84</c:v>
                </c:pt>
                <c:pt idx="892">
                  <c:v>4.74</c:v>
                </c:pt>
                <c:pt idx="893">
                  <c:v>4.5</c:v>
                </c:pt>
                <c:pt idx="894">
                  <c:v>4.5999999999999996</c:v>
                </c:pt>
                <c:pt idx="895">
                  <c:v>4.24</c:v>
                </c:pt>
                <c:pt idx="896">
                  <c:v>4.18</c:v>
                </c:pt>
                <c:pt idx="897">
                  <c:v>3.5799999999999996</c:v>
                </c:pt>
                <c:pt idx="898">
                  <c:v>4.1199999999999992</c:v>
                </c:pt>
                <c:pt idx="899">
                  <c:v>3.88</c:v>
                </c:pt>
                <c:pt idx="900">
                  <c:v>4.0999999999999996</c:v>
                </c:pt>
                <c:pt idx="901">
                  <c:v>3.8600000000000003</c:v>
                </c:pt>
                <c:pt idx="902">
                  <c:v>4.0600000000000005</c:v>
                </c:pt>
                <c:pt idx="903">
                  <c:v>3.7800000000000002</c:v>
                </c:pt>
                <c:pt idx="904">
                  <c:v>3.6400000000000006</c:v>
                </c:pt>
                <c:pt idx="905">
                  <c:v>3.3600000000000003</c:v>
                </c:pt>
                <c:pt idx="906">
                  <c:v>3.16</c:v>
                </c:pt>
                <c:pt idx="907">
                  <c:v>3.3600000000000003</c:v>
                </c:pt>
                <c:pt idx="908">
                  <c:v>3.6599999999999993</c:v>
                </c:pt>
                <c:pt idx="909">
                  <c:v>3.7399999999999998</c:v>
                </c:pt>
                <c:pt idx="910">
                  <c:v>3.9799999999999995</c:v>
                </c:pt>
                <c:pt idx="911">
                  <c:v>3.839999999999999</c:v>
                </c:pt>
                <c:pt idx="912">
                  <c:v>3.339999999999999</c:v>
                </c:pt>
                <c:pt idx="913">
                  <c:v>2.9799999999999995</c:v>
                </c:pt>
                <c:pt idx="914">
                  <c:v>3.1799999999999997</c:v>
                </c:pt>
                <c:pt idx="915">
                  <c:v>3.28</c:v>
                </c:pt>
                <c:pt idx="916">
                  <c:v>3.5199999999999996</c:v>
                </c:pt>
                <c:pt idx="917">
                  <c:v>3.7599999999999993</c:v>
                </c:pt>
                <c:pt idx="918">
                  <c:v>3.6199999999999997</c:v>
                </c:pt>
                <c:pt idx="919">
                  <c:v>3.1399999999999997</c:v>
                </c:pt>
                <c:pt idx="920">
                  <c:v>2.5799999999999996</c:v>
                </c:pt>
                <c:pt idx="921">
                  <c:v>2.5599999999999996</c:v>
                </c:pt>
                <c:pt idx="922">
                  <c:v>2.2199999999999998</c:v>
                </c:pt>
                <c:pt idx="923">
                  <c:v>2.4</c:v>
                </c:pt>
                <c:pt idx="924">
                  <c:v>2.9</c:v>
                </c:pt>
                <c:pt idx="925">
                  <c:v>3.12</c:v>
                </c:pt>
                <c:pt idx="926">
                  <c:v>3.3600000000000008</c:v>
                </c:pt>
                <c:pt idx="927">
                  <c:v>3.9600000000000009</c:v>
                </c:pt>
                <c:pt idx="928">
                  <c:v>4.2</c:v>
                </c:pt>
                <c:pt idx="929">
                  <c:v>3.9200000000000004</c:v>
                </c:pt>
                <c:pt idx="930">
                  <c:v>3.8400000000000007</c:v>
                </c:pt>
                <c:pt idx="931">
                  <c:v>3.46</c:v>
                </c:pt>
                <c:pt idx="932">
                  <c:v>3.2</c:v>
                </c:pt>
                <c:pt idx="933">
                  <c:v>2.7199999999999998</c:v>
                </c:pt>
                <c:pt idx="934">
                  <c:v>2.5</c:v>
                </c:pt>
                <c:pt idx="935">
                  <c:v>2.3400000000000003</c:v>
                </c:pt>
                <c:pt idx="936">
                  <c:v>2.5</c:v>
                </c:pt>
                <c:pt idx="937">
                  <c:v>2.46</c:v>
                </c:pt>
                <c:pt idx="938">
                  <c:v>2.6</c:v>
                </c:pt>
                <c:pt idx="939">
                  <c:v>2.5799999999999996</c:v>
                </c:pt>
                <c:pt idx="940">
                  <c:v>2.6199999999999997</c:v>
                </c:pt>
                <c:pt idx="941">
                  <c:v>2.4</c:v>
                </c:pt>
                <c:pt idx="942">
                  <c:v>2.4</c:v>
                </c:pt>
                <c:pt idx="943">
                  <c:v>2.3000000000000003</c:v>
                </c:pt>
                <c:pt idx="944">
                  <c:v>2.2600000000000007</c:v>
                </c:pt>
                <c:pt idx="945">
                  <c:v>2.1600000000000006</c:v>
                </c:pt>
                <c:pt idx="946">
                  <c:v>2.2600000000000002</c:v>
                </c:pt>
                <c:pt idx="947">
                  <c:v>2.48</c:v>
                </c:pt>
                <c:pt idx="948">
                  <c:v>2.8</c:v>
                </c:pt>
                <c:pt idx="949">
                  <c:v>3.04</c:v>
                </c:pt>
                <c:pt idx="950">
                  <c:v>3.0599999999999996</c:v>
                </c:pt>
                <c:pt idx="951">
                  <c:v>3.28</c:v>
                </c:pt>
                <c:pt idx="952">
                  <c:v>3.2600000000000002</c:v>
                </c:pt>
                <c:pt idx="953">
                  <c:v>3.2</c:v>
                </c:pt>
                <c:pt idx="954">
                  <c:v>2.7600000000000002</c:v>
                </c:pt>
                <c:pt idx="955">
                  <c:v>2.5799999999999996</c:v>
                </c:pt>
                <c:pt idx="956">
                  <c:v>1.9999999999999993</c:v>
                </c:pt>
                <c:pt idx="957">
                  <c:v>1.2799999999999989</c:v>
                </c:pt>
                <c:pt idx="958">
                  <c:v>0.77999999999999903</c:v>
                </c:pt>
                <c:pt idx="959">
                  <c:v>0.89999999999999858</c:v>
                </c:pt>
                <c:pt idx="960">
                  <c:v>0.93999999999999917</c:v>
                </c:pt>
                <c:pt idx="961">
                  <c:v>1.3599999999999994</c:v>
                </c:pt>
                <c:pt idx="962">
                  <c:v>1.6600000000000001</c:v>
                </c:pt>
                <c:pt idx="963">
                  <c:v>1.94</c:v>
                </c:pt>
                <c:pt idx="964">
                  <c:v>1.94</c:v>
                </c:pt>
                <c:pt idx="965">
                  <c:v>2.04</c:v>
                </c:pt>
                <c:pt idx="966">
                  <c:v>1.8199999999999996</c:v>
                </c:pt>
                <c:pt idx="967">
                  <c:v>2.1999999999999993</c:v>
                </c:pt>
                <c:pt idx="968">
                  <c:v>2.1599999999999993</c:v>
                </c:pt>
                <c:pt idx="969">
                  <c:v>2.3199999999999994</c:v>
                </c:pt>
                <c:pt idx="970">
                  <c:v>2.2199999999999989</c:v>
                </c:pt>
                <c:pt idx="971">
                  <c:v>2.38</c:v>
                </c:pt>
                <c:pt idx="972">
                  <c:v>2.5799999999999996</c:v>
                </c:pt>
                <c:pt idx="973">
                  <c:v>2.4199999999999995</c:v>
                </c:pt>
                <c:pt idx="974">
                  <c:v>2.2799999999999998</c:v>
                </c:pt>
                <c:pt idx="975">
                  <c:v>2.2400000000000007</c:v>
                </c:pt>
                <c:pt idx="976">
                  <c:v>2.2199999999999998</c:v>
                </c:pt>
                <c:pt idx="977">
                  <c:v>1.6999999999999993</c:v>
                </c:pt>
                <c:pt idx="978">
                  <c:v>1.5999999999999992</c:v>
                </c:pt>
                <c:pt idx="979">
                  <c:v>1.9999999999999993</c:v>
                </c:pt>
                <c:pt idx="980">
                  <c:v>1.9799999999999991</c:v>
                </c:pt>
                <c:pt idx="981">
                  <c:v>1.7599999999999993</c:v>
                </c:pt>
                <c:pt idx="982">
                  <c:v>1.6799999999999997</c:v>
                </c:pt>
                <c:pt idx="983">
                  <c:v>1.6</c:v>
                </c:pt>
                <c:pt idx="984">
                  <c:v>1.2000000000000006</c:v>
                </c:pt>
                <c:pt idx="985">
                  <c:v>1.420000000000001</c:v>
                </c:pt>
                <c:pt idx="986">
                  <c:v>1.1800000000000004</c:v>
                </c:pt>
                <c:pt idx="987">
                  <c:v>1.0200000000000009</c:v>
                </c:pt>
                <c:pt idx="988">
                  <c:v>1.3800000000000003</c:v>
                </c:pt>
                <c:pt idx="989">
                  <c:v>1.3199999999999996</c:v>
                </c:pt>
                <c:pt idx="990">
                  <c:v>1.1199999999999997</c:v>
                </c:pt>
                <c:pt idx="991">
                  <c:v>1.6199999999999997</c:v>
                </c:pt>
                <c:pt idx="992">
                  <c:v>1.5999999999999992</c:v>
                </c:pt>
                <c:pt idx="993">
                  <c:v>0.94000000000000061</c:v>
                </c:pt>
                <c:pt idx="994">
                  <c:v>1.1200000000000003</c:v>
                </c:pt>
                <c:pt idx="995">
                  <c:v>1.0799999999999996</c:v>
                </c:pt>
                <c:pt idx="996">
                  <c:v>0.68000000000000116</c:v>
                </c:pt>
                <c:pt idx="997">
                  <c:v>0.64000000000000123</c:v>
                </c:pt>
                <c:pt idx="998">
                  <c:v>1.1400000000000006</c:v>
                </c:pt>
                <c:pt idx="999">
                  <c:v>0.7600000000000009</c:v>
                </c:pt>
                <c:pt idx="1000">
                  <c:v>0.92000000000000171</c:v>
                </c:pt>
                <c:pt idx="1001">
                  <c:v>1.4000000000000015</c:v>
                </c:pt>
                <c:pt idx="1002">
                  <c:v>1.7200000000000017</c:v>
                </c:pt>
                <c:pt idx="1003">
                  <c:v>1.7800000000000025</c:v>
                </c:pt>
                <c:pt idx="1004">
                  <c:v>2.1800000000000024</c:v>
                </c:pt>
                <c:pt idx="1005">
                  <c:v>2.0000000000000013</c:v>
                </c:pt>
                <c:pt idx="1006">
                  <c:v>1.3800000000000012</c:v>
                </c:pt>
                <c:pt idx="1007">
                  <c:v>1.7599999999999993</c:v>
                </c:pt>
                <c:pt idx="1008">
                  <c:v>1.3999999999999986</c:v>
                </c:pt>
                <c:pt idx="1009">
                  <c:v>1.2199999999999989</c:v>
                </c:pt>
                <c:pt idx="1010">
                  <c:v>1.3799999999999997</c:v>
                </c:pt>
                <c:pt idx="1011">
                  <c:v>2.1599999999999993</c:v>
                </c:pt>
                <c:pt idx="1012">
                  <c:v>2.0400000000000005</c:v>
                </c:pt>
                <c:pt idx="1013">
                  <c:v>2.2200000000000002</c:v>
                </c:pt>
                <c:pt idx="1014">
                  <c:v>1.6400000000000006</c:v>
                </c:pt>
                <c:pt idx="1015">
                  <c:v>1.3799999999999997</c:v>
                </c:pt>
                <c:pt idx="1016">
                  <c:v>0.93999999999999917</c:v>
                </c:pt>
                <c:pt idx="1017">
                  <c:v>0.47999999999999832</c:v>
                </c:pt>
                <c:pt idx="1018">
                  <c:v>0.37999999999999828</c:v>
                </c:pt>
                <c:pt idx="1019">
                  <c:v>0.85999999999999799</c:v>
                </c:pt>
                <c:pt idx="1020">
                  <c:v>1.2199999999999989</c:v>
                </c:pt>
                <c:pt idx="1021">
                  <c:v>1.2799999999999998</c:v>
                </c:pt>
                <c:pt idx="1022">
                  <c:v>1.5</c:v>
                </c:pt>
                <c:pt idx="1023">
                  <c:v>2</c:v>
                </c:pt>
                <c:pt idx="1024">
                  <c:v>2.38</c:v>
                </c:pt>
                <c:pt idx="1025">
                  <c:v>2.4399999999999991</c:v>
                </c:pt>
                <c:pt idx="1026">
                  <c:v>2.38</c:v>
                </c:pt>
                <c:pt idx="1027">
                  <c:v>2.2399999999999993</c:v>
                </c:pt>
                <c:pt idx="1028">
                  <c:v>1.6999999999999986</c:v>
                </c:pt>
                <c:pt idx="1029">
                  <c:v>1.2599999999999993</c:v>
                </c:pt>
                <c:pt idx="1030">
                  <c:v>1.2200000000000002</c:v>
                </c:pt>
                <c:pt idx="1031">
                  <c:v>1.3999999999999986</c:v>
                </c:pt>
                <c:pt idx="1032">
                  <c:v>1.6199999999999988</c:v>
                </c:pt>
                <c:pt idx="1033">
                  <c:v>1.9999999999999987</c:v>
                </c:pt>
                <c:pt idx="1034">
                  <c:v>2.2199999999999989</c:v>
                </c:pt>
                <c:pt idx="1035">
                  <c:v>1.9999999999999987</c:v>
                </c:pt>
                <c:pt idx="1036">
                  <c:v>1.9199999999999988</c:v>
                </c:pt>
                <c:pt idx="1037">
                  <c:v>2.0799999999999983</c:v>
                </c:pt>
                <c:pt idx="1038">
                  <c:v>1.9400000000000006</c:v>
                </c:pt>
                <c:pt idx="1039">
                  <c:v>1.9200000000000004</c:v>
                </c:pt>
                <c:pt idx="1040">
                  <c:v>2.2599999999999993</c:v>
                </c:pt>
                <c:pt idx="1041">
                  <c:v>2.0200000000000005</c:v>
                </c:pt>
                <c:pt idx="1042">
                  <c:v>1.7200000000000017</c:v>
                </c:pt>
                <c:pt idx="1043">
                  <c:v>2.2599999999999993</c:v>
                </c:pt>
                <c:pt idx="1044">
                  <c:v>2.1399999999999992</c:v>
                </c:pt>
                <c:pt idx="1045">
                  <c:v>2.160000000000001</c:v>
                </c:pt>
                <c:pt idx="1046">
                  <c:v>2.4400000000000004</c:v>
                </c:pt>
                <c:pt idx="1047">
                  <c:v>2.4200000000000004</c:v>
                </c:pt>
                <c:pt idx="1048">
                  <c:v>2.0000000000000022</c:v>
                </c:pt>
                <c:pt idx="1049">
                  <c:v>2.5000000000000022</c:v>
                </c:pt>
                <c:pt idx="1050">
                  <c:v>2.72</c:v>
                </c:pt>
                <c:pt idx="1051">
                  <c:v>2.5799999999999996</c:v>
                </c:pt>
                <c:pt idx="1052">
                  <c:v>2.7400000000000007</c:v>
                </c:pt>
                <c:pt idx="1053">
                  <c:v>2.56</c:v>
                </c:pt>
                <c:pt idx="1054">
                  <c:v>2.2399999999999998</c:v>
                </c:pt>
                <c:pt idx="1055">
                  <c:v>2.080000000000001</c:v>
                </c:pt>
                <c:pt idx="1056">
                  <c:v>2.2400000000000011</c:v>
                </c:pt>
                <c:pt idx="1057">
                  <c:v>2.3000000000000007</c:v>
                </c:pt>
                <c:pt idx="1058">
                  <c:v>2.5800000000000005</c:v>
                </c:pt>
                <c:pt idx="1059">
                  <c:v>2.7000000000000006</c:v>
                </c:pt>
                <c:pt idx="1060">
                  <c:v>2.7</c:v>
                </c:pt>
                <c:pt idx="1061">
                  <c:v>2.660000000000001</c:v>
                </c:pt>
                <c:pt idx="1062">
                  <c:v>2.8</c:v>
                </c:pt>
                <c:pt idx="1063">
                  <c:v>2.6</c:v>
                </c:pt>
                <c:pt idx="1064">
                  <c:v>2.6399999999999997</c:v>
                </c:pt>
                <c:pt idx="1065">
                  <c:v>2.3199999999999994</c:v>
                </c:pt>
                <c:pt idx="1066">
                  <c:v>2.4999999999999987</c:v>
                </c:pt>
                <c:pt idx="1067">
                  <c:v>2.7199999999999998</c:v>
                </c:pt>
                <c:pt idx="1068">
                  <c:v>3.0399999999999991</c:v>
                </c:pt>
                <c:pt idx="1069">
                  <c:v>3.0599999999999996</c:v>
                </c:pt>
                <c:pt idx="1070">
                  <c:v>3.4000000000000008</c:v>
                </c:pt>
                <c:pt idx="1071">
                  <c:v>3.3600000000000017</c:v>
                </c:pt>
                <c:pt idx="1072">
                  <c:v>3.160000000000001</c:v>
                </c:pt>
                <c:pt idx="1073">
                  <c:v>2.9000000000000008</c:v>
                </c:pt>
                <c:pt idx="1074">
                  <c:v>2.7400000000000007</c:v>
                </c:pt>
                <c:pt idx="1075">
                  <c:v>2.9</c:v>
                </c:pt>
                <c:pt idx="1076">
                  <c:v>2.6</c:v>
                </c:pt>
                <c:pt idx="1077">
                  <c:v>2.660000000000001</c:v>
                </c:pt>
                <c:pt idx="1078">
                  <c:v>3.0000000000000013</c:v>
                </c:pt>
                <c:pt idx="1079">
                  <c:v>3.4800000000000013</c:v>
                </c:pt>
                <c:pt idx="1080">
                  <c:v>3.2800000000000011</c:v>
                </c:pt>
                <c:pt idx="1081">
                  <c:v>3.7600000000000007</c:v>
                </c:pt>
                <c:pt idx="1082">
                  <c:v>3.7800000000000002</c:v>
                </c:pt>
                <c:pt idx="1083">
                  <c:v>3.9200000000000004</c:v>
                </c:pt>
                <c:pt idx="1084">
                  <c:v>4.0600000000000005</c:v>
                </c:pt>
                <c:pt idx="1085">
                  <c:v>4.0200000000000005</c:v>
                </c:pt>
                <c:pt idx="1086">
                  <c:v>3.7</c:v>
                </c:pt>
                <c:pt idx="1087">
                  <c:v>3.6</c:v>
                </c:pt>
                <c:pt idx="1088">
                  <c:v>3.3200000000000003</c:v>
                </c:pt>
                <c:pt idx="1089">
                  <c:v>2.5799999999999996</c:v>
                </c:pt>
                <c:pt idx="1090">
                  <c:v>2.56</c:v>
                </c:pt>
                <c:pt idx="1091">
                  <c:v>2.660000000000001</c:v>
                </c:pt>
                <c:pt idx="1092">
                  <c:v>2.3000000000000007</c:v>
                </c:pt>
                <c:pt idx="1093">
                  <c:v>2.160000000000001</c:v>
                </c:pt>
                <c:pt idx="1094">
                  <c:v>2.4200000000000004</c:v>
                </c:pt>
                <c:pt idx="1095">
                  <c:v>2.5</c:v>
                </c:pt>
                <c:pt idx="1096">
                  <c:v>2.4</c:v>
                </c:pt>
                <c:pt idx="1097">
                  <c:v>2.54</c:v>
                </c:pt>
                <c:pt idx="1098">
                  <c:v>2.4199999999999995</c:v>
                </c:pt>
                <c:pt idx="1099">
                  <c:v>2.2200000000000002</c:v>
                </c:pt>
                <c:pt idx="1100">
                  <c:v>1.9</c:v>
                </c:pt>
                <c:pt idx="1101">
                  <c:v>1.6999999999999993</c:v>
                </c:pt>
                <c:pt idx="1102">
                  <c:v>1.7799999999999989</c:v>
                </c:pt>
                <c:pt idx="1103">
                  <c:v>1.8399999999999985</c:v>
                </c:pt>
                <c:pt idx="1104">
                  <c:v>2.0799999999999974</c:v>
                </c:pt>
                <c:pt idx="1105">
                  <c:v>2.3999999999999977</c:v>
                </c:pt>
                <c:pt idx="1106">
                  <c:v>2.9399999999999986</c:v>
                </c:pt>
                <c:pt idx="1107">
                  <c:v>2.9399999999999991</c:v>
                </c:pt>
                <c:pt idx="1108">
                  <c:v>3.2</c:v>
                </c:pt>
                <c:pt idx="1109">
                  <c:v>3.0000000000000013</c:v>
                </c:pt>
                <c:pt idx="1110">
                  <c:v>2.6000000000000023</c:v>
                </c:pt>
                <c:pt idx="1111">
                  <c:v>1.9400000000000013</c:v>
                </c:pt>
                <c:pt idx="1112">
                  <c:v>1.7000000000000022</c:v>
                </c:pt>
                <c:pt idx="1113">
                  <c:v>1.4800000000000018</c:v>
                </c:pt>
                <c:pt idx="1114">
                  <c:v>1.680000000000001</c:v>
                </c:pt>
                <c:pt idx="1115">
                  <c:v>1.9200000000000004</c:v>
                </c:pt>
                <c:pt idx="1116">
                  <c:v>2.2400000000000007</c:v>
                </c:pt>
                <c:pt idx="1117">
                  <c:v>1.9399999999999991</c:v>
                </c:pt>
                <c:pt idx="1118">
                  <c:v>1.8399999999999992</c:v>
                </c:pt>
                <c:pt idx="1119">
                  <c:v>1.6399999999999992</c:v>
                </c:pt>
                <c:pt idx="1120">
                  <c:v>1.5599999999999994</c:v>
                </c:pt>
                <c:pt idx="1121">
                  <c:v>1.7</c:v>
                </c:pt>
                <c:pt idx="1122">
                  <c:v>2.12</c:v>
                </c:pt>
                <c:pt idx="1123">
                  <c:v>2.7400000000000007</c:v>
                </c:pt>
                <c:pt idx="1124">
                  <c:v>2.9000000000000012</c:v>
                </c:pt>
                <c:pt idx="1125">
                  <c:v>3.160000000000001</c:v>
                </c:pt>
                <c:pt idx="1126">
                  <c:v>2.9</c:v>
                </c:pt>
                <c:pt idx="1127">
                  <c:v>3.0799999999999996</c:v>
                </c:pt>
                <c:pt idx="1128">
                  <c:v>2.6199999999999988</c:v>
                </c:pt>
                <c:pt idx="1129">
                  <c:v>2.7799999999999985</c:v>
                </c:pt>
                <c:pt idx="1130">
                  <c:v>2.419999999999999</c:v>
                </c:pt>
                <c:pt idx="1131">
                  <c:v>2.5399999999999991</c:v>
                </c:pt>
                <c:pt idx="1132">
                  <c:v>2.2199999999999989</c:v>
                </c:pt>
                <c:pt idx="1133">
                  <c:v>2.5399999999999991</c:v>
                </c:pt>
                <c:pt idx="1134">
                  <c:v>2.4599999999999995</c:v>
                </c:pt>
                <c:pt idx="1135">
                  <c:v>2.7399999999999993</c:v>
                </c:pt>
                <c:pt idx="1136">
                  <c:v>2.5400000000000005</c:v>
                </c:pt>
                <c:pt idx="1137">
                  <c:v>2.6000000000000014</c:v>
                </c:pt>
                <c:pt idx="1138">
                  <c:v>2.3800000000000012</c:v>
                </c:pt>
                <c:pt idx="1139">
                  <c:v>2.38</c:v>
                </c:pt>
                <c:pt idx="1140">
                  <c:v>2.5799999999999996</c:v>
                </c:pt>
                <c:pt idx="1141">
                  <c:v>2.6399999999999992</c:v>
                </c:pt>
                <c:pt idx="1142">
                  <c:v>2.839999999999999</c:v>
                </c:pt>
                <c:pt idx="1143">
                  <c:v>2.7</c:v>
                </c:pt>
                <c:pt idx="1144">
                  <c:v>2.9600000000000009</c:v>
                </c:pt>
                <c:pt idx="1145">
                  <c:v>2.6400000000000006</c:v>
                </c:pt>
                <c:pt idx="1146">
                  <c:v>3.3</c:v>
                </c:pt>
                <c:pt idx="1147">
                  <c:v>3.5599999999999996</c:v>
                </c:pt>
                <c:pt idx="1148">
                  <c:v>3.5599999999999996</c:v>
                </c:pt>
                <c:pt idx="1149">
                  <c:v>3.0399999999999991</c:v>
                </c:pt>
                <c:pt idx="1150">
                  <c:v>3.4399999999999991</c:v>
                </c:pt>
                <c:pt idx="1151">
                  <c:v>3.419999999999999</c:v>
                </c:pt>
                <c:pt idx="1152">
                  <c:v>3.4999999999999987</c:v>
                </c:pt>
                <c:pt idx="1153">
                  <c:v>3.8799999999999981</c:v>
                </c:pt>
                <c:pt idx="1154">
                  <c:v>4.0599999999999978</c:v>
                </c:pt>
                <c:pt idx="1155">
                  <c:v>3.3799999999999981</c:v>
                </c:pt>
                <c:pt idx="1156">
                  <c:v>2.9399999999999991</c:v>
                </c:pt>
                <c:pt idx="1157">
                  <c:v>2.8200000000000003</c:v>
                </c:pt>
                <c:pt idx="1158">
                  <c:v>2.5</c:v>
                </c:pt>
                <c:pt idx="1159">
                  <c:v>2.4200000000000004</c:v>
                </c:pt>
                <c:pt idx="1160">
                  <c:v>2.7800000000000011</c:v>
                </c:pt>
                <c:pt idx="1161">
                  <c:v>2.8599999999999994</c:v>
                </c:pt>
                <c:pt idx="1162">
                  <c:v>2.8799999999999981</c:v>
                </c:pt>
                <c:pt idx="1163">
                  <c:v>2.9999999999999987</c:v>
                </c:pt>
                <c:pt idx="1164">
                  <c:v>3.0599999999999996</c:v>
                </c:pt>
                <c:pt idx="1165">
                  <c:v>2.6399999999999992</c:v>
                </c:pt>
                <c:pt idx="1166">
                  <c:v>2.3600000000000008</c:v>
                </c:pt>
                <c:pt idx="1167">
                  <c:v>2.160000000000001</c:v>
                </c:pt>
                <c:pt idx="1168">
                  <c:v>2.3800000000000012</c:v>
                </c:pt>
                <c:pt idx="1169">
                  <c:v>2.2999999999999998</c:v>
                </c:pt>
                <c:pt idx="1170">
                  <c:v>2.6799999999999997</c:v>
                </c:pt>
                <c:pt idx="1171">
                  <c:v>3.1199999999999988</c:v>
                </c:pt>
                <c:pt idx="1172">
                  <c:v>3.5400000000000005</c:v>
                </c:pt>
                <c:pt idx="1173">
                  <c:v>3.28</c:v>
                </c:pt>
                <c:pt idx="1174">
                  <c:v>3.7599999999999993</c:v>
                </c:pt>
                <c:pt idx="1175">
                  <c:v>3.9399999999999991</c:v>
                </c:pt>
                <c:pt idx="1176">
                  <c:v>4.1199999999999992</c:v>
                </c:pt>
                <c:pt idx="1177">
                  <c:v>4.0399999999999974</c:v>
                </c:pt>
                <c:pt idx="1178">
                  <c:v>4.3799999999999972</c:v>
                </c:pt>
                <c:pt idx="1179">
                  <c:v>4.3199999999999985</c:v>
                </c:pt>
                <c:pt idx="1180">
                  <c:v>4.3199999999999985</c:v>
                </c:pt>
                <c:pt idx="1181">
                  <c:v>4.0199999999999996</c:v>
                </c:pt>
                <c:pt idx="1182">
                  <c:v>3.7600000000000002</c:v>
                </c:pt>
                <c:pt idx="1183">
                  <c:v>3.4400000000000004</c:v>
                </c:pt>
                <c:pt idx="1184">
                  <c:v>3.6400000000000006</c:v>
                </c:pt>
                <c:pt idx="1185">
                  <c:v>3.660000000000001</c:v>
                </c:pt>
                <c:pt idx="1186">
                  <c:v>3.6800000000000006</c:v>
                </c:pt>
                <c:pt idx="1187">
                  <c:v>3.6199999999999997</c:v>
                </c:pt>
                <c:pt idx="1188">
                  <c:v>3.9200000000000004</c:v>
                </c:pt>
                <c:pt idx="1189">
                  <c:v>3.6799999999999997</c:v>
                </c:pt>
                <c:pt idx="1190">
                  <c:v>3.4599999999999995</c:v>
                </c:pt>
                <c:pt idx="1191">
                  <c:v>3.5999999999999992</c:v>
                </c:pt>
                <c:pt idx="1192">
                  <c:v>3.6</c:v>
                </c:pt>
                <c:pt idx="1193">
                  <c:v>3.3199999999999994</c:v>
                </c:pt>
                <c:pt idx="1194">
                  <c:v>3.44</c:v>
                </c:pt>
                <c:pt idx="1195">
                  <c:v>3.3800000000000003</c:v>
                </c:pt>
                <c:pt idx="1196">
                  <c:v>2.7400000000000007</c:v>
                </c:pt>
                <c:pt idx="1197">
                  <c:v>2.8</c:v>
                </c:pt>
                <c:pt idx="1198">
                  <c:v>2.4799999999999995</c:v>
                </c:pt>
                <c:pt idx="1199">
                  <c:v>2.2000000000000002</c:v>
                </c:pt>
                <c:pt idx="1200">
                  <c:v>2.6799999999999997</c:v>
                </c:pt>
                <c:pt idx="1201">
                  <c:v>3.2</c:v>
                </c:pt>
                <c:pt idx="1202">
                  <c:v>3.06</c:v>
                </c:pt>
                <c:pt idx="1203">
                  <c:v>3.5400000000000005</c:v>
                </c:pt>
                <c:pt idx="1204">
                  <c:v>3.5200000000000005</c:v>
                </c:pt>
                <c:pt idx="1205">
                  <c:v>2.88</c:v>
                </c:pt>
                <c:pt idx="1206">
                  <c:v>2.38</c:v>
                </c:pt>
                <c:pt idx="1207">
                  <c:v>2.38</c:v>
                </c:pt>
                <c:pt idx="1208">
                  <c:v>2.2800000000000002</c:v>
                </c:pt>
                <c:pt idx="1209">
                  <c:v>2.1399999999999997</c:v>
                </c:pt>
                <c:pt idx="1210">
                  <c:v>2.64</c:v>
                </c:pt>
                <c:pt idx="1211">
                  <c:v>2.7</c:v>
                </c:pt>
                <c:pt idx="1212">
                  <c:v>2.6800000000000006</c:v>
                </c:pt>
                <c:pt idx="1213">
                  <c:v>2.3200000000000003</c:v>
                </c:pt>
                <c:pt idx="1214">
                  <c:v>2.2200000000000002</c:v>
                </c:pt>
                <c:pt idx="1215">
                  <c:v>2.04</c:v>
                </c:pt>
                <c:pt idx="1216">
                  <c:v>2.4400000000000004</c:v>
                </c:pt>
                <c:pt idx="1217">
                  <c:v>2.4800000000000004</c:v>
                </c:pt>
                <c:pt idx="1218">
                  <c:v>2.5800000000000005</c:v>
                </c:pt>
                <c:pt idx="1219">
                  <c:v>2.9200000000000004</c:v>
                </c:pt>
                <c:pt idx="1220">
                  <c:v>2.9</c:v>
                </c:pt>
                <c:pt idx="1221">
                  <c:v>3.08</c:v>
                </c:pt>
                <c:pt idx="1222">
                  <c:v>3.2</c:v>
                </c:pt>
                <c:pt idx="1223">
                  <c:v>3.34</c:v>
                </c:pt>
                <c:pt idx="1224">
                  <c:v>3.2600000000000002</c:v>
                </c:pt>
                <c:pt idx="1225">
                  <c:v>2.7800000000000002</c:v>
                </c:pt>
                <c:pt idx="1226">
                  <c:v>2.2399999999999998</c:v>
                </c:pt>
                <c:pt idx="1227">
                  <c:v>1.8799999999999994</c:v>
                </c:pt>
                <c:pt idx="1228">
                  <c:v>1.8399999999999994</c:v>
                </c:pt>
                <c:pt idx="1229">
                  <c:v>1.6999999999999993</c:v>
                </c:pt>
                <c:pt idx="1230">
                  <c:v>1.8799999999999997</c:v>
                </c:pt>
                <c:pt idx="1231">
                  <c:v>2.2999999999999998</c:v>
                </c:pt>
                <c:pt idx="1232">
                  <c:v>2.4</c:v>
                </c:pt>
                <c:pt idx="1233">
                  <c:v>2.0200000000000005</c:v>
                </c:pt>
                <c:pt idx="1234">
                  <c:v>2.1800000000000006</c:v>
                </c:pt>
                <c:pt idx="1235">
                  <c:v>2.3600000000000003</c:v>
                </c:pt>
                <c:pt idx="1236">
                  <c:v>2.3600000000000003</c:v>
                </c:pt>
                <c:pt idx="1237">
                  <c:v>2.42</c:v>
                </c:pt>
                <c:pt idx="1238">
                  <c:v>2.62</c:v>
                </c:pt>
                <c:pt idx="1239">
                  <c:v>2.62</c:v>
                </c:pt>
                <c:pt idx="1240">
                  <c:v>2.58</c:v>
                </c:pt>
                <c:pt idx="1241">
                  <c:v>2.2199999999999998</c:v>
                </c:pt>
                <c:pt idx="1242">
                  <c:v>2.4</c:v>
                </c:pt>
                <c:pt idx="1243">
                  <c:v>2.4199999999999995</c:v>
                </c:pt>
                <c:pt idx="1244">
                  <c:v>2.1799999999999997</c:v>
                </c:pt>
                <c:pt idx="1245">
                  <c:v>1.94</c:v>
                </c:pt>
                <c:pt idx="1246">
                  <c:v>2.0599999999999996</c:v>
                </c:pt>
                <c:pt idx="1247">
                  <c:v>1.9</c:v>
                </c:pt>
                <c:pt idx="1248">
                  <c:v>1.9</c:v>
                </c:pt>
                <c:pt idx="1249">
                  <c:v>1.94</c:v>
                </c:pt>
                <c:pt idx="1250">
                  <c:v>2.0999999999999996</c:v>
                </c:pt>
                <c:pt idx="1251">
                  <c:v>1.9599999999999997</c:v>
                </c:pt>
                <c:pt idx="1252">
                  <c:v>1.8399999999999999</c:v>
                </c:pt>
                <c:pt idx="1253">
                  <c:v>1.7600000000000002</c:v>
                </c:pt>
                <c:pt idx="1254">
                  <c:v>1.9200000000000004</c:v>
                </c:pt>
                <c:pt idx="1255">
                  <c:v>2.14</c:v>
                </c:pt>
                <c:pt idx="1256">
                  <c:v>2.1800000000000006</c:v>
                </c:pt>
                <c:pt idx="1257">
                  <c:v>2.1800000000000006</c:v>
                </c:pt>
                <c:pt idx="1258">
                  <c:v>2.5000000000000004</c:v>
                </c:pt>
                <c:pt idx="1259">
                  <c:v>2.12</c:v>
                </c:pt>
                <c:pt idx="1260">
                  <c:v>1.8599999999999999</c:v>
                </c:pt>
                <c:pt idx="1261">
                  <c:v>1.6999999999999997</c:v>
                </c:pt>
                <c:pt idx="1262">
                  <c:v>1.7399999999999995</c:v>
                </c:pt>
                <c:pt idx="1263">
                  <c:v>1.7199999999999995</c:v>
                </c:pt>
                <c:pt idx="1264">
                  <c:v>2.36</c:v>
                </c:pt>
                <c:pt idx="1265">
                  <c:v>2.54</c:v>
                </c:pt>
                <c:pt idx="1266">
                  <c:v>2.6399999999999997</c:v>
                </c:pt>
                <c:pt idx="1267">
                  <c:v>2.54</c:v>
                </c:pt>
                <c:pt idx="1268">
                  <c:v>2.5199999999999996</c:v>
                </c:pt>
                <c:pt idx="1269">
                  <c:v>2.0399999999999996</c:v>
                </c:pt>
                <c:pt idx="1270">
                  <c:v>2.1199999999999997</c:v>
                </c:pt>
                <c:pt idx="1271">
                  <c:v>2.0399999999999996</c:v>
                </c:pt>
                <c:pt idx="1272">
                  <c:v>2.6199999999999997</c:v>
                </c:pt>
                <c:pt idx="1273">
                  <c:v>2.5799999999999996</c:v>
                </c:pt>
                <c:pt idx="1274">
                  <c:v>2.76</c:v>
                </c:pt>
                <c:pt idx="1275">
                  <c:v>2.82</c:v>
                </c:pt>
                <c:pt idx="1276">
                  <c:v>2.7</c:v>
                </c:pt>
                <c:pt idx="1277">
                  <c:v>2.2200000000000006</c:v>
                </c:pt>
                <c:pt idx="1278">
                  <c:v>2.1200000000000006</c:v>
                </c:pt>
                <c:pt idx="1279">
                  <c:v>1.7800000000000007</c:v>
                </c:pt>
                <c:pt idx="1280">
                  <c:v>1.420000000000001</c:v>
                </c:pt>
                <c:pt idx="1281">
                  <c:v>1.6800000000000004</c:v>
                </c:pt>
                <c:pt idx="1282">
                  <c:v>1.5800000000000005</c:v>
                </c:pt>
                <c:pt idx="1283">
                  <c:v>1.7000000000000004</c:v>
                </c:pt>
                <c:pt idx="1284">
                  <c:v>1.6800000000000004</c:v>
                </c:pt>
                <c:pt idx="1285">
                  <c:v>2.08</c:v>
                </c:pt>
                <c:pt idx="1286">
                  <c:v>2.2000000000000002</c:v>
                </c:pt>
                <c:pt idx="1287">
                  <c:v>2.46</c:v>
                </c:pt>
                <c:pt idx="1288">
                  <c:v>2.4799999999999995</c:v>
                </c:pt>
                <c:pt idx="1289">
                  <c:v>2.5399999999999996</c:v>
                </c:pt>
                <c:pt idx="1290">
                  <c:v>2.0599999999999996</c:v>
                </c:pt>
                <c:pt idx="1291">
                  <c:v>2.2999999999999998</c:v>
                </c:pt>
                <c:pt idx="1292">
                  <c:v>2.06</c:v>
                </c:pt>
                <c:pt idx="1293">
                  <c:v>1.6800000000000002</c:v>
                </c:pt>
                <c:pt idx="1294">
                  <c:v>2.0799999999999996</c:v>
                </c:pt>
                <c:pt idx="1295">
                  <c:v>2.1999999999999997</c:v>
                </c:pt>
                <c:pt idx="1296">
                  <c:v>2.1799999999999997</c:v>
                </c:pt>
                <c:pt idx="1297">
                  <c:v>2.46</c:v>
                </c:pt>
                <c:pt idx="1298">
                  <c:v>2.9200000000000004</c:v>
                </c:pt>
                <c:pt idx="1299">
                  <c:v>2.4400000000000008</c:v>
                </c:pt>
                <c:pt idx="1300">
                  <c:v>2.3800000000000008</c:v>
                </c:pt>
                <c:pt idx="1301">
                  <c:v>2.2000000000000006</c:v>
                </c:pt>
                <c:pt idx="1302">
                  <c:v>2.2000000000000011</c:v>
                </c:pt>
                <c:pt idx="1303">
                  <c:v>1.8000000000000007</c:v>
                </c:pt>
                <c:pt idx="1304">
                  <c:v>1.8600000000000005</c:v>
                </c:pt>
                <c:pt idx="1305">
                  <c:v>1.7800000000000005</c:v>
                </c:pt>
                <c:pt idx="1306">
                  <c:v>1.7600000000000005</c:v>
                </c:pt>
                <c:pt idx="1307">
                  <c:v>1.5000000000000004</c:v>
                </c:pt>
                <c:pt idx="1308">
                  <c:v>1.7800000000000005</c:v>
                </c:pt>
                <c:pt idx="1309">
                  <c:v>1.7600000000000005</c:v>
                </c:pt>
                <c:pt idx="1310">
                  <c:v>1.9200000000000006</c:v>
                </c:pt>
                <c:pt idx="1311">
                  <c:v>1.7200000000000002</c:v>
                </c:pt>
                <c:pt idx="1312">
                  <c:v>1.5399999999999998</c:v>
                </c:pt>
                <c:pt idx="1313">
                  <c:v>1.7199999999999995</c:v>
                </c:pt>
                <c:pt idx="1314">
                  <c:v>2.0999999999999992</c:v>
                </c:pt>
                <c:pt idx="1315">
                  <c:v>2.1999999999999997</c:v>
                </c:pt>
                <c:pt idx="1316">
                  <c:v>2.2799999999999998</c:v>
                </c:pt>
                <c:pt idx="1317">
                  <c:v>2.5599999999999996</c:v>
                </c:pt>
                <c:pt idx="1318">
                  <c:v>2.3400000000000003</c:v>
                </c:pt>
                <c:pt idx="1319">
                  <c:v>2.0600000000000005</c:v>
                </c:pt>
                <c:pt idx="1320">
                  <c:v>2.1399999999999997</c:v>
                </c:pt>
                <c:pt idx="1321">
                  <c:v>1.8799999999999997</c:v>
                </c:pt>
                <c:pt idx="1322">
                  <c:v>2.0599999999999996</c:v>
                </c:pt>
                <c:pt idx="1323">
                  <c:v>2.0999999999999996</c:v>
                </c:pt>
                <c:pt idx="1324">
                  <c:v>2.3199999999999994</c:v>
                </c:pt>
                <c:pt idx="1325">
                  <c:v>2.2000000000000002</c:v>
                </c:pt>
                <c:pt idx="1326">
                  <c:v>2.0000000000000004</c:v>
                </c:pt>
                <c:pt idx="1327">
                  <c:v>1.6600000000000001</c:v>
                </c:pt>
                <c:pt idx="1328">
                  <c:v>1.2600000000000002</c:v>
                </c:pt>
                <c:pt idx="1329">
                  <c:v>1.1000000000000003</c:v>
                </c:pt>
                <c:pt idx="1330">
                  <c:v>0.74000000000000021</c:v>
                </c:pt>
                <c:pt idx="1331">
                  <c:v>1.5800000000000005</c:v>
                </c:pt>
                <c:pt idx="1332">
                  <c:v>1.4600000000000004</c:v>
                </c:pt>
                <c:pt idx="1333">
                  <c:v>1.7200000000000002</c:v>
                </c:pt>
                <c:pt idx="1334">
                  <c:v>1.9400000000000002</c:v>
                </c:pt>
                <c:pt idx="1335">
                  <c:v>2.3800000000000003</c:v>
                </c:pt>
                <c:pt idx="1336">
                  <c:v>1.78</c:v>
                </c:pt>
                <c:pt idx="1337">
                  <c:v>2.04</c:v>
                </c:pt>
                <c:pt idx="1338">
                  <c:v>2.2199999999999998</c:v>
                </c:pt>
                <c:pt idx="1339">
                  <c:v>1.64</c:v>
                </c:pt>
                <c:pt idx="1340">
                  <c:v>1.6</c:v>
                </c:pt>
                <c:pt idx="1341">
                  <c:v>1.48</c:v>
                </c:pt>
                <c:pt idx="1342">
                  <c:v>1.2200000000000002</c:v>
                </c:pt>
                <c:pt idx="1343">
                  <c:v>0.56000000000000083</c:v>
                </c:pt>
                <c:pt idx="1344">
                  <c:v>0.44000000000000095</c:v>
                </c:pt>
                <c:pt idx="1345">
                  <c:v>0.28000000000000114</c:v>
                </c:pt>
                <c:pt idx="1346">
                  <c:v>0.42000000000000098</c:v>
                </c:pt>
                <c:pt idx="1347">
                  <c:v>0.88000000000000111</c:v>
                </c:pt>
                <c:pt idx="1348">
                  <c:v>1.2400000000000007</c:v>
                </c:pt>
                <c:pt idx="1349">
                  <c:v>1.3400000000000005</c:v>
                </c:pt>
                <c:pt idx="1350">
                  <c:v>1.64</c:v>
                </c:pt>
                <c:pt idx="1351">
                  <c:v>1.6</c:v>
                </c:pt>
                <c:pt idx="1352">
                  <c:v>1.1799999999999997</c:v>
                </c:pt>
                <c:pt idx="1353">
                  <c:v>1.1399999999999999</c:v>
                </c:pt>
                <c:pt idx="1354">
                  <c:v>1.4799999999999998</c:v>
                </c:pt>
                <c:pt idx="1355">
                  <c:v>1.3</c:v>
                </c:pt>
                <c:pt idx="1356">
                  <c:v>1.0399999999999998</c:v>
                </c:pt>
                <c:pt idx="1357">
                  <c:v>0.94000000000000061</c:v>
                </c:pt>
                <c:pt idx="1358">
                  <c:v>0.92000000000000026</c:v>
                </c:pt>
                <c:pt idx="1359">
                  <c:v>0.96000000000000019</c:v>
                </c:pt>
                <c:pt idx="1360">
                  <c:v>0.87999999999999967</c:v>
                </c:pt>
                <c:pt idx="1361">
                  <c:v>1.4200000000000004</c:v>
                </c:pt>
                <c:pt idx="1362">
                  <c:v>1.3399999999999999</c:v>
                </c:pt>
                <c:pt idx="1363">
                  <c:v>1.3200000000000003</c:v>
                </c:pt>
                <c:pt idx="1364">
                  <c:v>0.96000000000000085</c:v>
                </c:pt>
                <c:pt idx="1365">
                  <c:v>0.8400000000000013</c:v>
                </c:pt>
                <c:pt idx="1366">
                  <c:v>0.64000000000000057</c:v>
                </c:pt>
                <c:pt idx="1367">
                  <c:v>0.68000000000000038</c:v>
                </c:pt>
                <c:pt idx="1368">
                  <c:v>0.84000000000000052</c:v>
                </c:pt>
                <c:pt idx="1369">
                  <c:v>0.66000000000000014</c:v>
                </c:pt>
                <c:pt idx="1370">
                  <c:v>0.5</c:v>
                </c:pt>
                <c:pt idx="1371">
                  <c:v>0.13999999999999985</c:v>
                </c:pt>
                <c:pt idx="1372">
                  <c:v>0.4</c:v>
                </c:pt>
                <c:pt idx="1373">
                  <c:v>-6.0000000000000851E-2</c:v>
                </c:pt>
                <c:pt idx="1374">
                  <c:v>9.9999999999998576E-2</c:v>
                </c:pt>
                <c:pt idx="1375">
                  <c:v>0.23999999999999772</c:v>
                </c:pt>
                <c:pt idx="1376">
                  <c:v>0.71999999999999742</c:v>
                </c:pt>
                <c:pt idx="1377">
                  <c:v>0.61999999999999744</c:v>
                </c:pt>
                <c:pt idx="1378">
                  <c:v>1.259999999999998</c:v>
                </c:pt>
                <c:pt idx="1379">
                  <c:v>1.459999999999998</c:v>
                </c:pt>
                <c:pt idx="1380">
                  <c:v>1.2799999999999983</c:v>
                </c:pt>
                <c:pt idx="1381">
                  <c:v>1.1399999999999977</c:v>
                </c:pt>
                <c:pt idx="1382">
                  <c:v>0.91999999999999749</c:v>
                </c:pt>
                <c:pt idx="1383">
                  <c:v>0.85999999999999654</c:v>
                </c:pt>
                <c:pt idx="1384">
                  <c:v>1.0999999999999972</c:v>
                </c:pt>
                <c:pt idx="1385">
                  <c:v>0.77999999999999825</c:v>
                </c:pt>
                <c:pt idx="1386">
                  <c:v>0.71999999999999886</c:v>
                </c:pt>
                <c:pt idx="1387">
                  <c:v>0.99999999999999856</c:v>
                </c:pt>
                <c:pt idx="1388">
                  <c:v>0.67999999999999972</c:v>
                </c:pt>
                <c:pt idx="1389">
                  <c:v>0.33999999999999914</c:v>
                </c:pt>
                <c:pt idx="1390">
                  <c:v>0.77999999999999825</c:v>
                </c:pt>
                <c:pt idx="1391">
                  <c:v>0.65999999999999803</c:v>
                </c:pt>
                <c:pt idx="1392">
                  <c:v>0.99999999999999856</c:v>
                </c:pt>
                <c:pt idx="1393">
                  <c:v>1.3399999999999976</c:v>
                </c:pt>
                <c:pt idx="1394">
                  <c:v>1.3999999999999986</c:v>
                </c:pt>
                <c:pt idx="1395">
                  <c:v>1.8599999999999994</c:v>
                </c:pt>
                <c:pt idx="1396">
                  <c:v>2.2599999999999993</c:v>
                </c:pt>
                <c:pt idx="1397">
                  <c:v>1.6599999999999995</c:v>
                </c:pt>
                <c:pt idx="1398">
                  <c:v>1.5</c:v>
                </c:pt>
                <c:pt idx="1399">
                  <c:v>1.4200000000000004</c:v>
                </c:pt>
                <c:pt idx="1400">
                  <c:v>0.89999999999999858</c:v>
                </c:pt>
                <c:pt idx="1401">
                  <c:v>0.85999999999999943</c:v>
                </c:pt>
                <c:pt idx="1402">
                  <c:v>1.0799999999999996</c:v>
                </c:pt>
                <c:pt idx="1403">
                  <c:v>0.77999999999999969</c:v>
                </c:pt>
                <c:pt idx="1404">
                  <c:v>0.91999999999999882</c:v>
                </c:pt>
                <c:pt idx="1405">
                  <c:v>1.2399999999999991</c:v>
                </c:pt>
                <c:pt idx="1406">
                  <c:v>1.0999999999999985</c:v>
                </c:pt>
                <c:pt idx="1407">
                  <c:v>1.1199999999999988</c:v>
                </c:pt>
                <c:pt idx="1408">
                  <c:v>1.3599999999999981</c:v>
                </c:pt>
                <c:pt idx="1409">
                  <c:v>1.3999999999999986</c:v>
                </c:pt>
                <c:pt idx="1410">
                  <c:v>1.5</c:v>
                </c:pt>
                <c:pt idx="1411">
                  <c:v>1.4200000000000004</c:v>
                </c:pt>
                <c:pt idx="1412">
                  <c:v>1.3799999999999997</c:v>
                </c:pt>
                <c:pt idx="1413">
                  <c:v>1.2400000000000007</c:v>
                </c:pt>
                <c:pt idx="1414">
                  <c:v>1.0799999999999996</c:v>
                </c:pt>
                <c:pt idx="1415">
                  <c:v>0.77999999999999825</c:v>
                </c:pt>
                <c:pt idx="1416">
                  <c:v>0.87999999999999834</c:v>
                </c:pt>
                <c:pt idx="1417">
                  <c:v>0.85999999999999799</c:v>
                </c:pt>
                <c:pt idx="1418">
                  <c:v>1.0399999999999978</c:v>
                </c:pt>
                <c:pt idx="1419">
                  <c:v>1.0599999999999981</c:v>
                </c:pt>
                <c:pt idx="1420">
                  <c:v>1.0199999999999989</c:v>
                </c:pt>
                <c:pt idx="1421">
                  <c:v>1.2199999999999989</c:v>
                </c:pt>
                <c:pt idx="1422">
                  <c:v>1.5199999999999989</c:v>
                </c:pt>
                <c:pt idx="1423">
                  <c:v>1.9</c:v>
                </c:pt>
                <c:pt idx="1424">
                  <c:v>1.9200000000000004</c:v>
                </c:pt>
                <c:pt idx="1425">
                  <c:v>2.2600000000000007</c:v>
                </c:pt>
                <c:pt idx="1426">
                  <c:v>1.8600000000000023</c:v>
                </c:pt>
                <c:pt idx="1427">
                  <c:v>1.6000000000000014</c:v>
                </c:pt>
                <c:pt idx="1428">
                  <c:v>1.1400000000000006</c:v>
                </c:pt>
                <c:pt idx="1429">
                  <c:v>1.3</c:v>
                </c:pt>
                <c:pt idx="1430">
                  <c:v>1.0199999999999989</c:v>
                </c:pt>
                <c:pt idx="1431">
                  <c:v>1.0399999999999978</c:v>
                </c:pt>
                <c:pt idx="1432">
                  <c:v>0.65999999999999948</c:v>
                </c:pt>
                <c:pt idx="1433">
                  <c:v>0.77999999999999969</c:v>
                </c:pt>
                <c:pt idx="1434">
                  <c:v>0.78000000000000114</c:v>
                </c:pt>
                <c:pt idx="1435">
                  <c:v>1.180000000000001</c:v>
                </c:pt>
                <c:pt idx="1436">
                  <c:v>1.1600000000000008</c:v>
                </c:pt>
                <c:pt idx="1437">
                  <c:v>1.4200000000000004</c:v>
                </c:pt>
                <c:pt idx="1438">
                  <c:v>1.4</c:v>
                </c:pt>
                <c:pt idx="1439">
                  <c:v>1.3999999999999986</c:v>
                </c:pt>
                <c:pt idx="1440">
                  <c:v>1.1000000000000001</c:v>
                </c:pt>
                <c:pt idx="1441">
                  <c:v>1.1000000000000001</c:v>
                </c:pt>
                <c:pt idx="1442">
                  <c:v>0.96000000000000085</c:v>
                </c:pt>
                <c:pt idx="1443">
                  <c:v>0.74000000000000199</c:v>
                </c:pt>
                <c:pt idx="1444">
                  <c:v>0.28000000000000258</c:v>
                </c:pt>
                <c:pt idx="1445">
                  <c:v>0.32000000000000173</c:v>
                </c:pt>
                <c:pt idx="1446">
                  <c:v>0.24000000000000199</c:v>
                </c:pt>
                <c:pt idx="1447">
                  <c:v>0.42000000000000026</c:v>
                </c:pt>
                <c:pt idx="1448">
                  <c:v>0.57999999999999829</c:v>
                </c:pt>
                <c:pt idx="1449">
                  <c:v>0.87999999999999834</c:v>
                </c:pt>
                <c:pt idx="1450">
                  <c:v>0.81999999999999884</c:v>
                </c:pt>
                <c:pt idx="1451">
                  <c:v>0.7999999999999986</c:v>
                </c:pt>
                <c:pt idx="1452">
                  <c:v>0.53999999999999915</c:v>
                </c:pt>
                <c:pt idx="1453">
                  <c:v>0.33999999999999914</c:v>
                </c:pt>
                <c:pt idx="1454">
                  <c:v>-0.10000000000000142</c:v>
                </c:pt>
                <c:pt idx="1455">
                  <c:v>-0.66000000000000225</c:v>
                </c:pt>
                <c:pt idx="1456">
                  <c:v>-0.86000000000000087</c:v>
                </c:pt>
                <c:pt idx="1457">
                  <c:v>-0.38000000000000111</c:v>
                </c:pt>
                <c:pt idx="1458">
                  <c:v>-0.16000000000000086</c:v>
                </c:pt>
                <c:pt idx="1459">
                  <c:v>-3.9999999999999147E-2</c:v>
                </c:pt>
                <c:pt idx="1460">
                  <c:v>0.18000000000000113</c:v>
                </c:pt>
                <c:pt idx="1461">
                  <c:v>0.4</c:v>
                </c:pt>
                <c:pt idx="1462">
                  <c:v>-0.15999999999999942</c:v>
                </c:pt>
                <c:pt idx="1463">
                  <c:v>-0.45999999999999941</c:v>
                </c:pt>
                <c:pt idx="1464">
                  <c:v>0.1</c:v>
                </c:pt>
                <c:pt idx="1465">
                  <c:v>4.000000000000057E-2</c:v>
                </c:pt>
                <c:pt idx="1466">
                  <c:v>-1.9999999999998862E-2</c:v>
                </c:pt>
                <c:pt idx="1467">
                  <c:v>-9.9999999999997161E-2</c:v>
                </c:pt>
                <c:pt idx="1468">
                  <c:v>-0.27999999999999831</c:v>
                </c:pt>
                <c:pt idx="1469">
                  <c:v>-0.41999999999999887</c:v>
                </c:pt>
                <c:pt idx="1470">
                  <c:v>-0.3</c:v>
                </c:pt>
                <c:pt idx="1471">
                  <c:v>-0.15999999999999942</c:v>
                </c:pt>
                <c:pt idx="1472">
                  <c:v>-0.24000000000000057</c:v>
                </c:pt>
                <c:pt idx="1473">
                  <c:v>-5.9999999999999429E-2</c:v>
                </c:pt>
                <c:pt idx="1474">
                  <c:v>-0.21999999999999886</c:v>
                </c:pt>
                <c:pt idx="1475">
                  <c:v>0.1</c:v>
                </c:pt>
                <c:pt idx="1476">
                  <c:v>-2.8421709430404009E-15</c:v>
                </c:pt>
                <c:pt idx="1477">
                  <c:v>0.39999999999999714</c:v>
                </c:pt>
                <c:pt idx="1478">
                  <c:v>0.73999999999999777</c:v>
                </c:pt>
                <c:pt idx="1479">
                  <c:v>0.87999999999999834</c:v>
                </c:pt>
                <c:pt idx="1480">
                  <c:v>0.86000000000000232</c:v>
                </c:pt>
                <c:pt idx="1481">
                  <c:v>0.880000000000004</c:v>
                </c:pt>
                <c:pt idx="1482">
                  <c:v>1.1000000000000028</c:v>
                </c:pt>
                <c:pt idx="1483">
                  <c:v>1.0200000000000018</c:v>
                </c:pt>
                <c:pt idx="1484">
                  <c:v>0.88000000000000111</c:v>
                </c:pt>
                <c:pt idx="1485">
                  <c:v>0.9</c:v>
                </c:pt>
                <c:pt idx="1486">
                  <c:v>1.0800000000000012</c:v>
                </c:pt>
                <c:pt idx="1487">
                  <c:v>1.0400000000000034</c:v>
                </c:pt>
                <c:pt idx="1488">
                  <c:v>1.1200000000000045</c:v>
                </c:pt>
                <c:pt idx="1489">
                  <c:v>1.2600000000000051</c:v>
                </c:pt>
                <c:pt idx="1490">
                  <c:v>1.3400000000000034</c:v>
                </c:pt>
                <c:pt idx="1491">
                  <c:v>1.3000000000000029</c:v>
                </c:pt>
                <c:pt idx="1492">
                  <c:v>1.6</c:v>
                </c:pt>
                <c:pt idx="1493">
                  <c:v>1.6</c:v>
                </c:pt>
                <c:pt idx="1494">
                  <c:v>1.8399999999999976</c:v>
                </c:pt>
                <c:pt idx="1495">
                  <c:v>1.7599999999999993</c:v>
                </c:pt>
                <c:pt idx="1496">
                  <c:v>1.7799999999999983</c:v>
                </c:pt>
                <c:pt idx="1497">
                  <c:v>1.819999999999999</c:v>
                </c:pt>
                <c:pt idx="1498">
                  <c:v>1.9399999999999977</c:v>
                </c:pt>
                <c:pt idx="1499">
                  <c:v>1.6</c:v>
                </c:pt>
                <c:pt idx="1500">
                  <c:v>1.8</c:v>
                </c:pt>
                <c:pt idx="1501">
                  <c:v>1.9</c:v>
                </c:pt>
                <c:pt idx="1502">
                  <c:v>1.9400000000000006</c:v>
                </c:pt>
                <c:pt idx="1503">
                  <c:v>1.5000000000000029</c:v>
                </c:pt>
                <c:pt idx="1504">
                  <c:v>2.1000000000000028</c:v>
                </c:pt>
                <c:pt idx="1505">
                  <c:v>1.7200000000000017</c:v>
                </c:pt>
                <c:pt idx="1506">
                  <c:v>1.8200000000000016</c:v>
                </c:pt>
                <c:pt idx="1507">
                  <c:v>1.8000000000000029</c:v>
                </c:pt>
                <c:pt idx="1508">
                  <c:v>2.5000000000000027</c:v>
                </c:pt>
                <c:pt idx="1509">
                  <c:v>1.9200000000000017</c:v>
                </c:pt>
                <c:pt idx="1510">
                  <c:v>2.3000000000000029</c:v>
                </c:pt>
                <c:pt idx="1511">
                  <c:v>2.5000000000000027</c:v>
                </c:pt>
                <c:pt idx="1512">
                  <c:v>2.0200000000000018</c:v>
                </c:pt>
                <c:pt idx="1513">
                  <c:v>1.3599999999999994</c:v>
                </c:pt>
                <c:pt idx="1514">
                  <c:v>1.2800000000000011</c:v>
                </c:pt>
                <c:pt idx="1515">
                  <c:v>1.0399999999999978</c:v>
                </c:pt>
                <c:pt idx="1516">
                  <c:v>0.74000000000000055</c:v>
                </c:pt>
                <c:pt idx="1517">
                  <c:v>0.8</c:v>
                </c:pt>
                <c:pt idx="1518">
                  <c:v>1.1200000000000017</c:v>
                </c:pt>
                <c:pt idx="1519">
                  <c:v>1.4800000000000011</c:v>
                </c:pt>
                <c:pt idx="1520">
                  <c:v>1.3000000000000029</c:v>
                </c:pt>
                <c:pt idx="1521">
                  <c:v>1.4200000000000017</c:v>
                </c:pt>
                <c:pt idx="1522">
                  <c:v>1.4600000000000022</c:v>
                </c:pt>
                <c:pt idx="1523">
                  <c:v>1.1400000000000006</c:v>
                </c:pt>
                <c:pt idx="1524">
                  <c:v>0.9</c:v>
                </c:pt>
                <c:pt idx="1525">
                  <c:v>1.2199999999999989</c:v>
                </c:pt>
                <c:pt idx="1526">
                  <c:v>1.019999999999996</c:v>
                </c:pt>
                <c:pt idx="1527">
                  <c:v>1.0999999999999943</c:v>
                </c:pt>
                <c:pt idx="1528">
                  <c:v>1.5999999999999972</c:v>
                </c:pt>
                <c:pt idx="1529">
                  <c:v>1.4399999999999948</c:v>
                </c:pt>
                <c:pt idx="1530">
                  <c:v>1.6599999999999966</c:v>
                </c:pt>
                <c:pt idx="1531">
                  <c:v>2.0799999999999983</c:v>
                </c:pt>
                <c:pt idx="1532">
                  <c:v>2.8599999999999994</c:v>
                </c:pt>
                <c:pt idx="1533">
                  <c:v>3.0199999999999987</c:v>
                </c:pt>
                <c:pt idx="1534">
                  <c:v>3.7400000000000007</c:v>
                </c:pt>
                <c:pt idx="1535">
                  <c:v>3.7800000000000011</c:v>
                </c:pt>
                <c:pt idx="1536">
                  <c:v>3.9600000000000022</c:v>
                </c:pt>
                <c:pt idx="1537">
                  <c:v>3.7000000000000028</c:v>
                </c:pt>
                <c:pt idx="1538">
                  <c:v>3.6000000000000028</c:v>
                </c:pt>
                <c:pt idx="1539">
                  <c:v>3.740000000000002</c:v>
                </c:pt>
                <c:pt idx="1540">
                  <c:v>3.9200000000000004</c:v>
                </c:pt>
                <c:pt idx="1541">
                  <c:v>3.5599999999999996</c:v>
                </c:pt>
                <c:pt idx="1542">
                  <c:v>3.3599999999999994</c:v>
                </c:pt>
                <c:pt idx="1543">
                  <c:v>3.4399999999999977</c:v>
                </c:pt>
                <c:pt idx="1544">
                  <c:v>3.2999999999999985</c:v>
                </c:pt>
                <c:pt idx="1545">
                  <c:v>3.3599999999999994</c:v>
                </c:pt>
                <c:pt idx="1546">
                  <c:v>3.4999999999999987</c:v>
                </c:pt>
                <c:pt idx="1547">
                  <c:v>4.0599999999999978</c:v>
                </c:pt>
                <c:pt idx="1548">
                  <c:v>4.4399999999999995</c:v>
                </c:pt>
                <c:pt idx="1549">
                  <c:v>4.2200000000000006</c:v>
                </c:pt>
                <c:pt idx="1550">
                  <c:v>4.0400000000000009</c:v>
                </c:pt>
                <c:pt idx="1551">
                  <c:v>3.8200000000000016</c:v>
                </c:pt>
                <c:pt idx="1552">
                  <c:v>3.0600000000000023</c:v>
                </c:pt>
                <c:pt idx="1553">
                  <c:v>2.5200000000000018</c:v>
                </c:pt>
                <c:pt idx="1554">
                  <c:v>2.3200000000000016</c:v>
                </c:pt>
                <c:pt idx="1555">
                  <c:v>2.1800000000000024</c:v>
                </c:pt>
                <c:pt idx="1556">
                  <c:v>2.8200000000000016</c:v>
                </c:pt>
                <c:pt idx="1557">
                  <c:v>2.9000000000000012</c:v>
                </c:pt>
                <c:pt idx="1558">
                  <c:v>2.740000000000002</c:v>
                </c:pt>
                <c:pt idx="1559">
                  <c:v>2.9800000000000013</c:v>
                </c:pt>
                <c:pt idx="1560">
                  <c:v>2.7</c:v>
                </c:pt>
                <c:pt idx="1561">
                  <c:v>2.180000000000001</c:v>
                </c:pt>
                <c:pt idx="1562">
                  <c:v>2.1000000000000014</c:v>
                </c:pt>
                <c:pt idx="1563">
                  <c:v>1.9600000000000009</c:v>
                </c:pt>
                <c:pt idx="1564">
                  <c:v>1.7600000000000009</c:v>
                </c:pt>
                <c:pt idx="1565">
                  <c:v>2.1400000000000006</c:v>
                </c:pt>
                <c:pt idx="1566">
                  <c:v>2.2000000000000002</c:v>
                </c:pt>
                <c:pt idx="1567">
                  <c:v>1.94</c:v>
                </c:pt>
                <c:pt idx="1568">
                  <c:v>2.34</c:v>
                </c:pt>
                <c:pt idx="1569">
                  <c:v>2.0199999999999996</c:v>
                </c:pt>
                <c:pt idx="1570">
                  <c:v>1.7200000000000002</c:v>
                </c:pt>
                <c:pt idx="1571">
                  <c:v>1.2199999999999995</c:v>
                </c:pt>
                <c:pt idx="1572">
                  <c:v>1.3399999999999999</c:v>
                </c:pt>
                <c:pt idx="1573">
                  <c:v>1.1600000000000001</c:v>
                </c:pt>
                <c:pt idx="1574">
                  <c:v>1.44</c:v>
                </c:pt>
                <c:pt idx="1575">
                  <c:v>1.4999999999999993</c:v>
                </c:pt>
                <c:pt idx="1576">
                  <c:v>1.9199999999999995</c:v>
                </c:pt>
                <c:pt idx="1577">
                  <c:v>2.1199999999999988</c:v>
                </c:pt>
                <c:pt idx="1578">
                  <c:v>1.9399999999999984</c:v>
                </c:pt>
                <c:pt idx="1579">
                  <c:v>2.0599999999999987</c:v>
                </c:pt>
                <c:pt idx="1580">
                  <c:v>1.9199999999999995</c:v>
                </c:pt>
                <c:pt idx="1581">
                  <c:v>1.7</c:v>
                </c:pt>
                <c:pt idx="1582">
                  <c:v>1.7200000000000002</c:v>
                </c:pt>
                <c:pt idx="1583">
                  <c:v>1.7800000000000005</c:v>
                </c:pt>
                <c:pt idx="1584">
                  <c:v>1.6200000000000003</c:v>
                </c:pt>
                <c:pt idx="1585">
                  <c:v>1.44</c:v>
                </c:pt>
                <c:pt idx="1586">
                  <c:v>1.7399999999999998</c:v>
                </c:pt>
                <c:pt idx="1587">
                  <c:v>1.6</c:v>
                </c:pt>
                <c:pt idx="1588">
                  <c:v>1.4200000000000004</c:v>
                </c:pt>
                <c:pt idx="1589">
                  <c:v>1.3000000000000007</c:v>
                </c:pt>
                <c:pt idx="1590">
                  <c:v>1.3800000000000003</c:v>
                </c:pt>
                <c:pt idx="1591">
                  <c:v>1.2800000000000005</c:v>
                </c:pt>
                <c:pt idx="1592">
                  <c:v>0.88000000000000045</c:v>
                </c:pt>
                <c:pt idx="1593">
                  <c:v>1.1000000000000008</c:v>
                </c:pt>
                <c:pt idx="1594">
                  <c:v>1.0800000000000005</c:v>
                </c:pt>
                <c:pt idx="1595">
                  <c:v>1.2800000000000005</c:v>
                </c:pt>
                <c:pt idx="1596">
                  <c:v>1.5</c:v>
                </c:pt>
                <c:pt idx="1597">
                  <c:v>1.56</c:v>
                </c:pt>
                <c:pt idx="1598">
                  <c:v>1.6799999999999997</c:v>
                </c:pt>
                <c:pt idx="1599">
                  <c:v>1.7199999999999995</c:v>
                </c:pt>
                <c:pt idx="1600">
                  <c:v>1.8</c:v>
                </c:pt>
                <c:pt idx="1601">
                  <c:v>1.3200000000000003</c:v>
                </c:pt>
                <c:pt idx="1602">
                  <c:v>1.7799999999999998</c:v>
                </c:pt>
                <c:pt idx="1603">
                  <c:v>1.5599999999999994</c:v>
                </c:pt>
                <c:pt idx="1604">
                  <c:v>1.7199999999999995</c:v>
                </c:pt>
                <c:pt idx="1605">
                  <c:v>1.3999999999999992</c:v>
                </c:pt>
                <c:pt idx="1606">
                  <c:v>1.6399999999999992</c:v>
                </c:pt>
                <c:pt idx="1607">
                  <c:v>1.3999999999999992</c:v>
                </c:pt>
                <c:pt idx="1608">
                  <c:v>1.4599999999999995</c:v>
                </c:pt>
                <c:pt idx="1609">
                  <c:v>1.2799999999999998</c:v>
                </c:pt>
                <c:pt idx="1610">
                  <c:v>1.4600000000000002</c:v>
                </c:pt>
                <c:pt idx="1611">
                  <c:v>1.7000000000000004</c:v>
                </c:pt>
                <c:pt idx="1612">
                  <c:v>2.0400000000000009</c:v>
                </c:pt>
                <c:pt idx="1613">
                  <c:v>2.4200000000000008</c:v>
                </c:pt>
                <c:pt idx="1614">
                  <c:v>2.3000000000000007</c:v>
                </c:pt>
                <c:pt idx="1615">
                  <c:v>2.3200000000000003</c:v>
                </c:pt>
                <c:pt idx="1616">
                  <c:v>2.02</c:v>
                </c:pt>
                <c:pt idx="1617">
                  <c:v>1.6599999999999997</c:v>
                </c:pt>
                <c:pt idx="1618">
                  <c:v>1.1199999999999997</c:v>
                </c:pt>
                <c:pt idx="1619">
                  <c:v>1.1799999999999997</c:v>
                </c:pt>
                <c:pt idx="1620">
                  <c:v>1.0799999999999996</c:v>
                </c:pt>
                <c:pt idx="1621">
                  <c:v>1.1399999999999999</c:v>
                </c:pt>
                <c:pt idx="1622">
                  <c:v>1.0199999999999996</c:v>
                </c:pt>
                <c:pt idx="1623">
                  <c:v>1.0399999999999998</c:v>
                </c:pt>
                <c:pt idx="1624">
                  <c:v>1.44</c:v>
                </c:pt>
                <c:pt idx="1625">
                  <c:v>1.42</c:v>
                </c:pt>
                <c:pt idx="1626">
                  <c:v>1.28</c:v>
                </c:pt>
                <c:pt idx="1627">
                  <c:v>1.4400000000000006</c:v>
                </c:pt>
                <c:pt idx="1628">
                  <c:v>2.1400000000000006</c:v>
                </c:pt>
                <c:pt idx="1629">
                  <c:v>1.8200000000000003</c:v>
                </c:pt>
                <c:pt idx="1630">
                  <c:v>1.6400000000000001</c:v>
                </c:pt>
                <c:pt idx="1631">
                  <c:v>1.1399999999999999</c:v>
                </c:pt>
                <c:pt idx="1632">
                  <c:v>1.0999999999999996</c:v>
                </c:pt>
                <c:pt idx="1633">
                  <c:v>0.51999999999999957</c:v>
                </c:pt>
                <c:pt idx="1634">
                  <c:v>0.91999999999999993</c:v>
                </c:pt>
                <c:pt idx="1635">
                  <c:v>1.2</c:v>
                </c:pt>
                <c:pt idx="1636">
                  <c:v>1.6199999999999999</c:v>
                </c:pt>
                <c:pt idx="1637">
                  <c:v>1.92</c:v>
                </c:pt>
                <c:pt idx="1638">
                  <c:v>1.8199999999999998</c:v>
                </c:pt>
                <c:pt idx="1639">
                  <c:v>1.2399999999999995</c:v>
                </c:pt>
                <c:pt idx="1640">
                  <c:v>0.89999999999999969</c:v>
                </c:pt>
                <c:pt idx="1641">
                  <c:v>0.73999999999999988</c:v>
                </c:pt>
                <c:pt idx="1642">
                  <c:v>0.39999999999999963</c:v>
                </c:pt>
                <c:pt idx="1643">
                  <c:v>0.39999999999999963</c:v>
                </c:pt>
                <c:pt idx="1644">
                  <c:v>0.39999999999999963</c:v>
                </c:pt>
                <c:pt idx="1645">
                  <c:v>0.49999999999999967</c:v>
                </c:pt>
                <c:pt idx="1646">
                  <c:v>0.8</c:v>
                </c:pt>
                <c:pt idx="1647">
                  <c:v>1.1000000000000003</c:v>
                </c:pt>
                <c:pt idx="1648">
                  <c:v>1.2400000000000002</c:v>
                </c:pt>
                <c:pt idx="1649">
                  <c:v>1.3600000000000005</c:v>
                </c:pt>
                <c:pt idx="1650">
                  <c:v>1.6000000000000003</c:v>
                </c:pt>
                <c:pt idx="1651">
                  <c:v>1.3</c:v>
                </c:pt>
                <c:pt idx="1652">
                  <c:v>0.53999999999999981</c:v>
                </c:pt>
                <c:pt idx="1653">
                  <c:v>0.53999999999999981</c:v>
                </c:pt>
                <c:pt idx="1654">
                  <c:v>0.4199999999999996</c:v>
                </c:pt>
                <c:pt idx="1655">
                  <c:v>0.65999999999999948</c:v>
                </c:pt>
                <c:pt idx="1656">
                  <c:v>0.53999999999999915</c:v>
                </c:pt>
                <c:pt idx="1657">
                  <c:v>1.2399999999999991</c:v>
                </c:pt>
                <c:pt idx="1658">
                  <c:v>0.93999999999999917</c:v>
                </c:pt>
                <c:pt idx="1659">
                  <c:v>0.9399999999999995</c:v>
                </c:pt>
                <c:pt idx="1660">
                  <c:v>0.71999999999999953</c:v>
                </c:pt>
                <c:pt idx="1661">
                  <c:v>0.76000000000000012</c:v>
                </c:pt>
                <c:pt idx="1662">
                  <c:v>0.54000000000000026</c:v>
                </c:pt>
                <c:pt idx="1663">
                  <c:v>0.68000000000000038</c:v>
                </c:pt>
                <c:pt idx="1664">
                  <c:v>0.8600000000000001</c:v>
                </c:pt>
                <c:pt idx="1665">
                  <c:v>0.9</c:v>
                </c:pt>
                <c:pt idx="1666">
                  <c:v>1.5199999999999996</c:v>
                </c:pt>
                <c:pt idx="1667">
                  <c:v>1.3199999999999998</c:v>
                </c:pt>
                <c:pt idx="1668">
                  <c:v>1.3999999999999997</c:v>
                </c:pt>
                <c:pt idx="1669">
                  <c:v>1.2399999999999995</c:v>
                </c:pt>
                <c:pt idx="1670">
                  <c:v>1.1399999999999995</c:v>
                </c:pt>
                <c:pt idx="1671">
                  <c:v>0.51999999999999957</c:v>
                </c:pt>
                <c:pt idx="1672">
                  <c:v>0.57999999999999896</c:v>
                </c:pt>
                <c:pt idx="1673">
                  <c:v>0.75999999999999945</c:v>
                </c:pt>
                <c:pt idx="1674">
                  <c:v>0.75999999999999945</c:v>
                </c:pt>
                <c:pt idx="1675">
                  <c:v>0.67999999999999938</c:v>
                </c:pt>
                <c:pt idx="1676">
                  <c:v>0.77999999999999936</c:v>
                </c:pt>
                <c:pt idx="1677">
                  <c:v>1.0599999999999994</c:v>
                </c:pt>
                <c:pt idx="1678">
                  <c:v>0.93999999999999884</c:v>
                </c:pt>
                <c:pt idx="1679">
                  <c:v>0.99999999999999889</c:v>
                </c:pt>
                <c:pt idx="1680">
                  <c:v>0.99999999999999889</c:v>
                </c:pt>
                <c:pt idx="1681">
                  <c:v>1.2399999999999991</c:v>
                </c:pt>
                <c:pt idx="1682">
                  <c:v>1.1999999999999988</c:v>
                </c:pt>
                <c:pt idx="1683">
                  <c:v>1.0799999999999994</c:v>
                </c:pt>
                <c:pt idx="1684">
                  <c:v>1.4799999999999993</c:v>
                </c:pt>
                <c:pt idx="1685">
                  <c:v>1.6</c:v>
                </c:pt>
                <c:pt idx="1686">
                  <c:v>1.6599999999999997</c:v>
                </c:pt>
                <c:pt idx="1687">
                  <c:v>1.9600000000000002</c:v>
                </c:pt>
                <c:pt idx="1688">
                  <c:v>1.7399999999999998</c:v>
                </c:pt>
                <c:pt idx="1689">
                  <c:v>1.5399999999999998</c:v>
                </c:pt>
                <c:pt idx="1690">
                  <c:v>1.9199999999999995</c:v>
                </c:pt>
                <c:pt idx="1691">
                  <c:v>2.2199999999999998</c:v>
                </c:pt>
                <c:pt idx="1692">
                  <c:v>1.7399999999999995</c:v>
                </c:pt>
                <c:pt idx="1693">
                  <c:v>2.0999999999999996</c:v>
                </c:pt>
                <c:pt idx="1694">
                  <c:v>2.42</c:v>
                </c:pt>
                <c:pt idx="1695">
                  <c:v>2.02</c:v>
                </c:pt>
                <c:pt idx="1696">
                  <c:v>1.92</c:v>
                </c:pt>
                <c:pt idx="1697">
                  <c:v>2.2199999999999998</c:v>
                </c:pt>
                <c:pt idx="1698">
                  <c:v>2.16</c:v>
                </c:pt>
                <c:pt idx="1699">
                  <c:v>2.3199999999999998</c:v>
                </c:pt>
                <c:pt idx="1700">
                  <c:v>1.5599999999999998</c:v>
                </c:pt>
                <c:pt idx="1701">
                  <c:v>1.28</c:v>
                </c:pt>
                <c:pt idx="1702">
                  <c:v>1.3</c:v>
                </c:pt>
                <c:pt idx="1703">
                  <c:v>1.4599999999999997</c:v>
                </c:pt>
                <c:pt idx="1704">
                  <c:v>0.9</c:v>
                </c:pt>
                <c:pt idx="1705">
                  <c:v>1.7600000000000002</c:v>
                </c:pt>
                <c:pt idx="1706">
                  <c:v>1.7399999999999998</c:v>
                </c:pt>
                <c:pt idx="1707">
                  <c:v>1.3</c:v>
                </c:pt>
                <c:pt idx="1708">
                  <c:v>0.82000000000000028</c:v>
                </c:pt>
                <c:pt idx="1709">
                  <c:v>0.8</c:v>
                </c:pt>
                <c:pt idx="1710">
                  <c:v>0.48000000000000009</c:v>
                </c:pt>
                <c:pt idx="1711">
                  <c:v>0.44000000000000022</c:v>
                </c:pt>
                <c:pt idx="1712">
                  <c:v>0.8</c:v>
                </c:pt>
                <c:pt idx="1713">
                  <c:v>1.0599999999999998</c:v>
                </c:pt>
                <c:pt idx="1714">
                  <c:v>1.1000000000000001</c:v>
                </c:pt>
                <c:pt idx="1715">
                  <c:v>1.0399999999999998</c:v>
                </c:pt>
                <c:pt idx="1716">
                  <c:v>0.97999999999999976</c:v>
                </c:pt>
                <c:pt idx="1717">
                  <c:v>0.72</c:v>
                </c:pt>
                <c:pt idx="1718">
                  <c:v>0.61999999999999988</c:v>
                </c:pt>
                <c:pt idx="1719">
                  <c:v>0.48000000000000009</c:v>
                </c:pt>
                <c:pt idx="1720">
                  <c:v>0.78</c:v>
                </c:pt>
                <c:pt idx="1721">
                  <c:v>0.96000000000000052</c:v>
                </c:pt>
                <c:pt idx="1722">
                  <c:v>1.2000000000000004</c:v>
                </c:pt>
                <c:pt idx="1723">
                  <c:v>1.1400000000000006</c:v>
                </c:pt>
                <c:pt idx="1724">
                  <c:v>1.1200000000000003</c:v>
                </c:pt>
                <c:pt idx="1725">
                  <c:v>1.0000000000000004</c:v>
                </c:pt>
                <c:pt idx="1726">
                  <c:v>0.74000000000000021</c:v>
                </c:pt>
                <c:pt idx="1727">
                  <c:v>0.52000000000000024</c:v>
                </c:pt>
                <c:pt idx="1728">
                  <c:v>0.62000000000000033</c:v>
                </c:pt>
                <c:pt idx="1729">
                  <c:v>0.66000000000000048</c:v>
                </c:pt>
                <c:pt idx="1730">
                  <c:v>0.64000000000000024</c:v>
                </c:pt>
                <c:pt idx="1731">
                  <c:v>0.92000000000000026</c:v>
                </c:pt>
                <c:pt idx="1732">
                  <c:v>1.2200000000000002</c:v>
                </c:pt>
                <c:pt idx="1733">
                  <c:v>1.36</c:v>
                </c:pt>
                <c:pt idx="1734">
                  <c:v>1.6200000000000003</c:v>
                </c:pt>
                <c:pt idx="1735">
                  <c:v>1.7200000000000002</c:v>
                </c:pt>
                <c:pt idx="1736">
                  <c:v>1.52</c:v>
                </c:pt>
                <c:pt idx="1737">
                  <c:v>1.5599999999999998</c:v>
                </c:pt>
                <c:pt idx="1738">
                  <c:v>1.5799999999999996</c:v>
                </c:pt>
                <c:pt idx="1739">
                  <c:v>1.8199999999999992</c:v>
                </c:pt>
                <c:pt idx="1740">
                  <c:v>1.6799999999999997</c:v>
                </c:pt>
                <c:pt idx="1741">
                  <c:v>1.7399999999999998</c:v>
                </c:pt>
                <c:pt idx="1742">
                  <c:v>1.5399999999999998</c:v>
                </c:pt>
                <c:pt idx="1743">
                  <c:v>1.9599999999999997</c:v>
                </c:pt>
                <c:pt idx="1744">
                  <c:v>1.4</c:v>
                </c:pt>
                <c:pt idx="1745">
                  <c:v>1.3399999999999994</c:v>
                </c:pt>
                <c:pt idx="1746">
                  <c:v>1.6199999999999997</c:v>
                </c:pt>
                <c:pt idx="1747">
                  <c:v>1.7199999999999995</c:v>
                </c:pt>
                <c:pt idx="1748">
                  <c:v>1.4799999999999998</c:v>
                </c:pt>
                <c:pt idx="1749">
                  <c:v>1.6999999999999997</c:v>
                </c:pt>
                <c:pt idx="1750">
                  <c:v>1.9</c:v>
                </c:pt>
                <c:pt idx="1751">
                  <c:v>1.48</c:v>
                </c:pt>
                <c:pt idx="1752">
                  <c:v>1.4800000000000004</c:v>
                </c:pt>
                <c:pt idx="1753">
                  <c:v>1.1800000000000002</c:v>
                </c:pt>
                <c:pt idx="1754">
                  <c:v>1.1399999999999999</c:v>
                </c:pt>
                <c:pt idx="1755">
                  <c:v>1.1999999999999997</c:v>
                </c:pt>
                <c:pt idx="1756">
                  <c:v>1.1999999999999997</c:v>
                </c:pt>
                <c:pt idx="1757">
                  <c:v>0.63999999999999946</c:v>
                </c:pt>
                <c:pt idx="1758">
                  <c:v>0.67999999999999972</c:v>
                </c:pt>
                <c:pt idx="1759">
                  <c:v>0.56000000000000016</c:v>
                </c:pt>
                <c:pt idx="1760">
                  <c:v>0.34000000000000019</c:v>
                </c:pt>
                <c:pt idx="1761">
                  <c:v>0.7000000000000004</c:v>
                </c:pt>
                <c:pt idx="1762">
                  <c:v>1.2</c:v>
                </c:pt>
                <c:pt idx="1763">
                  <c:v>1.02</c:v>
                </c:pt>
                <c:pt idx="1764">
                  <c:v>1.0999999999999996</c:v>
                </c:pt>
                <c:pt idx="1765">
                  <c:v>1.4599999999999995</c:v>
                </c:pt>
                <c:pt idx="1766">
                  <c:v>1.379999999999999</c:v>
                </c:pt>
                <c:pt idx="1767">
                  <c:v>1.6399999999999992</c:v>
                </c:pt>
                <c:pt idx="1768">
                  <c:v>2.1599999999999993</c:v>
                </c:pt>
                <c:pt idx="1769">
                  <c:v>2.1199999999999992</c:v>
                </c:pt>
                <c:pt idx="1770">
                  <c:v>1.8399999999999994</c:v>
                </c:pt>
                <c:pt idx="1771">
                  <c:v>1.9399999999999995</c:v>
                </c:pt>
                <c:pt idx="1772">
                  <c:v>1.7599999999999998</c:v>
                </c:pt>
                <c:pt idx="1773">
                  <c:v>1.0399999999999998</c:v>
                </c:pt>
                <c:pt idx="1774">
                  <c:v>1.1599999999999997</c:v>
                </c:pt>
                <c:pt idx="1775">
                  <c:v>0.93999999999999984</c:v>
                </c:pt>
                <c:pt idx="1776">
                  <c:v>0.62000000000000033</c:v>
                </c:pt>
                <c:pt idx="1777">
                  <c:v>0.26000000000000012</c:v>
                </c:pt>
                <c:pt idx="1778">
                  <c:v>0.58000000000000007</c:v>
                </c:pt>
                <c:pt idx="1779">
                  <c:v>0.36000000000000015</c:v>
                </c:pt>
                <c:pt idx="1780">
                  <c:v>0.74000000000000021</c:v>
                </c:pt>
                <c:pt idx="1781">
                  <c:v>0.78</c:v>
                </c:pt>
                <c:pt idx="1782">
                  <c:v>0.82000000000000062</c:v>
                </c:pt>
                <c:pt idx="1783">
                  <c:v>0.7600000000000009</c:v>
                </c:pt>
                <c:pt idx="1784">
                  <c:v>0.54000000000000126</c:v>
                </c:pt>
                <c:pt idx="1785">
                  <c:v>0.3400000000000013</c:v>
                </c:pt>
                <c:pt idx="1786">
                  <c:v>0.30000000000000071</c:v>
                </c:pt>
                <c:pt idx="1787">
                  <c:v>0</c:v>
                </c:pt>
                <c:pt idx="1788">
                  <c:v>-0.3</c:v>
                </c:pt>
                <c:pt idx="1789">
                  <c:v>-8.0000000000000432E-2</c:v>
                </c:pt>
                <c:pt idx="1790">
                  <c:v>-2.0000000000000996E-2</c:v>
                </c:pt>
                <c:pt idx="1791">
                  <c:v>1.9999999999999574E-2</c:v>
                </c:pt>
                <c:pt idx="1792">
                  <c:v>7.999999999999971E-2</c:v>
                </c:pt>
                <c:pt idx="1793">
                  <c:v>0.23999999999999985</c:v>
                </c:pt>
                <c:pt idx="1794">
                  <c:v>0.12000000000000029</c:v>
                </c:pt>
                <c:pt idx="1795">
                  <c:v>0.28000000000000114</c:v>
                </c:pt>
                <c:pt idx="1796">
                  <c:v>7.1054273576010023E-16</c:v>
                </c:pt>
                <c:pt idx="1797">
                  <c:v>0.46000000000000085</c:v>
                </c:pt>
                <c:pt idx="1798">
                  <c:v>1.120000000000001</c:v>
                </c:pt>
                <c:pt idx="1799">
                  <c:v>1.6200000000000003</c:v>
                </c:pt>
                <c:pt idx="1800">
                  <c:v>1.8799999999999997</c:v>
                </c:pt>
                <c:pt idx="1801">
                  <c:v>2.4200000000000004</c:v>
                </c:pt>
                <c:pt idx="1802">
                  <c:v>2.6800000000000006</c:v>
                </c:pt>
                <c:pt idx="1803">
                  <c:v>2.46</c:v>
                </c:pt>
                <c:pt idx="1804">
                  <c:v>2.5400000000000005</c:v>
                </c:pt>
                <c:pt idx="1805">
                  <c:v>1.7200000000000011</c:v>
                </c:pt>
                <c:pt idx="1806">
                  <c:v>1.8000000000000007</c:v>
                </c:pt>
                <c:pt idx="1807">
                  <c:v>1.9800000000000004</c:v>
                </c:pt>
                <c:pt idx="1808">
                  <c:v>2.2800000000000002</c:v>
                </c:pt>
                <c:pt idx="1809">
                  <c:v>2.16</c:v>
                </c:pt>
                <c:pt idx="1810">
                  <c:v>2.5799999999999996</c:v>
                </c:pt>
                <c:pt idx="1811">
                  <c:v>2.1999999999999993</c:v>
                </c:pt>
                <c:pt idx="1812">
                  <c:v>1.7999999999999994</c:v>
                </c:pt>
                <c:pt idx="1813">
                  <c:v>0.89999999999999925</c:v>
                </c:pt>
                <c:pt idx="1814">
                  <c:v>0.5</c:v>
                </c:pt>
                <c:pt idx="1815">
                  <c:v>0.2</c:v>
                </c:pt>
                <c:pt idx="1816">
                  <c:v>0.18000000000000044</c:v>
                </c:pt>
                <c:pt idx="1817">
                  <c:v>0.23999999999999985</c:v>
                </c:pt>
                <c:pt idx="1818">
                  <c:v>0.4799999999999997</c:v>
                </c:pt>
                <c:pt idx="1819">
                  <c:v>0.47999999999999898</c:v>
                </c:pt>
                <c:pt idx="1820">
                  <c:v>0.91999999999999882</c:v>
                </c:pt>
                <c:pt idx="1821">
                  <c:v>1.0199999999999989</c:v>
                </c:pt>
                <c:pt idx="1822">
                  <c:v>0.9</c:v>
                </c:pt>
                <c:pt idx="1823">
                  <c:v>1.0199999999999996</c:v>
                </c:pt>
                <c:pt idx="1824">
                  <c:v>1.0799999999999996</c:v>
                </c:pt>
                <c:pt idx="1825">
                  <c:v>0.67999999999999972</c:v>
                </c:pt>
                <c:pt idx="1826">
                  <c:v>0.43999999999999917</c:v>
                </c:pt>
                <c:pt idx="1827">
                  <c:v>0.35999999999999871</c:v>
                </c:pt>
                <c:pt idx="1828">
                  <c:v>0.19999999999999929</c:v>
                </c:pt>
                <c:pt idx="1829">
                  <c:v>0.15999999999999942</c:v>
                </c:pt>
                <c:pt idx="1830">
                  <c:v>0.49999999999999928</c:v>
                </c:pt>
                <c:pt idx="1831">
                  <c:v>0.67999999999999972</c:v>
                </c:pt>
                <c:pt idx="1832">
                  <c:v>0.8</c:v>
                </c:pt>
                <c:pt idx="1833">
                  <c:v>0.87999999999999967</c:v>
                </c:pt>
                <c:pt idx="1834">
                  <c:v>0.97999999999999976</c:v>
                </c:pt>
                <c:pt idx="1835">
                  <c:v>0.87999999999999967</c:v>
                </c:pt>
                <c:pt idx="1836">
                  <c:v>0.95999999999999941</c:v>
                </c:pt>
                <c:pt idx="1837">
                  <c:v>0.83999999999999919</c:v>
                </c:pt>
                <c:pt idx="1838">
                  <c:v>1.2999999999999994</c:v>
                </c:pt>
                <c:pt idx="1839">
                  <c:v>1.2399999999999991</c:v>
                </c:pt>
                <c:pt idx="1840">
                  <c:v>1.0599999999999994</c:v>
                </c:pt>
                <c:pt idx="1841">
                  <c:v>0.67999999999999972</c:v>
                </c:pt>
                <c:pt idx="1842">
                  <c:v>0.89999999999999925</c:v>
                </c:pt>
                <c:pt idx="1843">
                  <c:v>0.47999999999999898</c:v>
                </c:pt>
                <c:pt idx="1844">
                  <c:v>0.57999999999999896</c:v>
                </c:pt>
                <c:pt idx="1845">
                  <c:v>0.61999999999999955</c:v>
                </c:pt>
                <c:pt idx="1846">
                  <c:v>1.0199999999999996</c:v>
                </c:pt>
                <c:pt idx="1847">
                  <c:v>1.1599999999999995</c:v>
                </c:pt>
                <c:pt idx="1848">
                  <c:v>1.4799999999999998</c:v>
                </c:pt>
                <c:pt idx="1849">
                  <c:v>1.8</c:v>
                </c:pt>
                <c:pt idx="1850">
                  <c:v>1.8399999999999999</c:v>
                </c:pt>
                <c:pt idx="1851">
                  <c:v>1.94</c:v>
                </c:pt>
                <c:pt idx="1852">
                  <c:v>1.8400000000000005</c:v>
                </c:pt>
                <c:pt idx="1853">
                  <c:v>1.7600000000000009</c:v>
                </c:pt>
                <c:pt idx="1854">
                  <c:v>1.5400000000000005</c:v>
                </c:pt>
                <c:pt idx="1855">
                  <c:v>1.6800000000000004</c:v>
                </c:pt>
                <c:pt idx="1856">
                  <c:v>1.620000000000001</c:v>
                </c:pt>
                <c:pt idx="1857">
                  <c:v>1.3800000000000003</c:v>
                </c:pt>
                <c:pt idx="1858">
                  <c:v>1.2399999999999998</c:v>
                </c:pt>
                <c:pt idx="1859">
                  <c:v>1.3800000000000003</c:v>
                </c:pt>
                <c:pt idx="1860">
                  <c:v>1.5</c:v>
                </c:pt>
                <c:pt idx="1861">
                  <c:v>1.3799999999999997</c:v>
                </c:pt>
                <c:pt idx="1862">
                  <c:v>1.44</c:v>
                </c:pt>
                <c:pt idx="1863">
                  <c:v>1.5400000000000005</c:v>
                </c:pt>
                <c:pt idx="1864">
                  <c:v>1.3800000000000003</c:v>
                </c:pt>
                <c:pt idx="1865">
                  <c:v>1.3600000000000008</c:v>
                </c:pt>
                <c:pt idx="1866">
                  <c:v>1.3400000000000005</c:v>
                </c:pt>
                <c:pt idx="1867">
                  <c:v>1.0600000000000009</c:v>
                </c:pt>
                <c:pt idx="1868">
                  <c:v>0.92000000000000026</c:v>
                </c:pt>
                <c:pt idx="1869">
                  <c:v>1.1399999999999999</c:v>
                </c:pt>
                <c:pt idx="1870">
                  <c:v>1.2200000000000002</c:v>
                </c:pt>
                <c:pt idx="1871">
                  <c:v>1.1600000000000001</c:v>
                </c:pt>
                <c:pt idx="1872">
                  <c:v>1.1399999999999999</c:v>
                </c:pt>
                <c:pt idx="1873">
                  <c:v>1.2600000000000002</c:v>
                </c:pt>
                <c:pt idx="1874">
                  <c:v>1.0800000000000005</c:v>
                </c:pt>
                <c:pt idx="1875">
                  <c:v>1.0200000000000002</c:v>
                </c:pt>
                <c:pt idx="1876">
                  <c:v>1.2400000000000007</c:v>
                </c:pt>
                <c:pt idx="1877">
                  <c:v>1.9800000000000004</c:v>
                </c:pt>
                <c:pt idx="1878">
                  <c:v>1.9</c:v>
                </c:pt>
                <c:pt idx="1879">
                  <c:v>1.8799999999999997</c:v>
                </c:pt>
                <c:pt idx="1880">
                  <c:v>1.6999999999999993</c:v>
                </c:pt>
                <c:pt idx="1881">
                  <c:v>1.4199999999999995</c:v>
                </c:pt>
                <c:pt idx="1882">
                  <c:v>1.1199999999999997</c:v>
                </c:pt>
                <c:pt idx="1883">
                  <c:v>1.1200000000000003</c:v>
                </c:pt>
                <c:pt idx="1884">
                  <c:v>1.1600000000000008</c:v>
                </c:pt>
                <c:pt idx="1885">
                  <c:v>1.3600000000000008</c:v>
                </c:pt>
                <c:pt idx="1886">
                  <c:v>1.1400000000000006</c:v>
                </c:pt>
                <c:pt idx="1887">
                  <c:v>1.0600000000000009</c:v>
                </c:pt>
                <c:pt idx="1888">
                  <c:v>1.2200000000000002</c:v>
                </c:pt>
                <c:pt idx="1889">
                  <c:v>1.4199999999999995</c:v>
                </c:pt>
                <c:pt idx="1890">
                  <c:v>1.1999999999999993</c:v>
                </c:pt>
                <c:pt idx="1891">
                  <c:v>1.9399999999999991</c:v>
                </c:pt>
                <c:pt idx="1892">
                  <c:v>1.6599999999999988</c:v>
                </c:pt>
                <c:pt idx="1893">
                  <c:v>1.7999999999999994</c:v>
                </c:pt>
                <c:pt idx="1894">
                  <c:v>1.5199999999999989</c:v>
                </c:pt>
                <c:pt idx="1895">
                  <c:v>1.3999999999999992</c:v>
                </c:pt>
                <c:pt idx="1896">
                  <c:v>0.83999999999999986</c:v>
                </c:pt>
                <c:pt idx="1897">
                  <c:v>0.78000000000000047</c:v>
                </c:pt>
                <c:pt idx="1898">
                  <c:v>0.34000000000000058</c:v>
                </c:pt>
                <c:pt idx="1899">
                  <c:v>0.24000000000000057</c:v>
                </c:pt>
                <c:pt idx="1900">
                  <c:v>0.62000000000000033</c:v>
                </c:pt>
                <c:pt idx="1901">
                  <c:v>0.82000000000000028</c:v>
                </c:pt>
                <c:pt idx="1902">
                  <c:v>1.3</c:v>
                </c:pt>
                <c:pt idx="1903">
                  <c:v>1.1199999999999997</c:v>
                </c:pt>
                <c:pt idx="1904">
                  <c:v>1.4799999999999998</c:v>
                </c:pt>
                <c:pt idx="1905">
                  <c:v>1.2200000000000002</c:v>
                </c:pt>
                <c:pt idx="1906">
                  <c:v>1.3200000000000003</c:v>
                </c:pt>
                <c:pt idx="1907">
                  <c:v>1.1400000000000006</c:v>
                </c:pt>
                <c:pt idx="1908">
                  <c:v>1.2800000000000005</c:v>
                </c:pt>
                <c:pt idx="1909">
                  <c:v>0.82000000000000095</c:v>
                </c:pt>
                <c:pt idx="1910">
                  <c:v>1.1000000000000008</c:v>
                </c:pt>
                <c:pt idx="1911">
                  <c:v>0.9</c:v>
                </c:pt>
                <c:pt idx="1912">
                  <c:v>1.0199999999999996</c:v>
                </c:pt>
                <c:pt idx="1913">
                  <c:v>1.3599999999999994</c:v>
                </c:pt>
                <c:pt idx="1914">
                  <c:v>1.5399999999999991</c:v>
                </c:pt>
                <c:pt idx="1915">
                  <c:v>1.4799999999999991</c:v>
                </c:pt>
                <c:pt idx="1916">
                  <c:v>2.2199999999999998</c:v>
                </c:pt>
                <c:pt idx="1917">
                  <c:v>1.6599999999999995</c:v>
                </c:pt>
                <c:pt idx="1918">
                  <c:v>1.44</c:v>
                </c:pt>
                <c:pt idx="1919">
                  <c:v>1.5200000000000002</c:v>
                </c:pt>
                <c:pt idx="1920">
                  <c:v>1.6800000000000004</c:v>
                </c:pt>
                <c:pt idx="1921">
                  <c:v>1.0399999999999998</c:v>
                </c:pt>
                <c:pt idx="1922">
                  <c:v>1.4200000000000004</c:v>
                </c:pt>
                <c:pt idx="1923">
                  <c:v>1.4199999999999995</c:v>
                </c:pt>
                <c:pt idx="1924">
                  <c:v>0.97999999999999898</c:v>
                </c:pt>
                <c:pt idx="1925">
                  <c:v>0.7399999999999991</c:v>
                </c:pt>
                <c:pt idx="1926">
                  <c:v>0.83999999999999986</c:v>
                </c:pt>
                <c:pt idx="1927">
                  <c:v>0.83999999999999986</c:v>
                </c:pt>
                <c:pt idx="1928">
                  <c:v>1.0800000000000005</c:v>
                </c:pt>
                <c:pt idx="1929">
                  <c:v>1.2200000000000002</c:v>
                </c:pt>
                <c:pt idx="1930">
                  <c:v>0.67999999999999972</c:v>
                </c:pt>
                <c:pt idx="1931">
                  <c:v>0.37999999999999973</c:v>
                </c:pt>
                <c:pt idx="1932">
                  <c:v>0.17999999999999972</c:v>
                </c:pt>
                <c:pt idx="1933">
                  <c:v>0</c:v>
                </c:pt>
                <c:pt idx="1934">
                  <c:v>0.32000000000000028</c:v>
                </c:pt>
                <c:pt idx="1935">
                  <c:v>1.2200000000000002</c:v>
                </c:pt>
                <c:pt idx="1936">
                  <c:v>1.5200000000000002</c:v>
                </c:pt>
                <c:pt idx="1937">
                  <c:v>1.3800000000000003</c:v>
                </c:pt>
                <c:pt idx="1938">
                  <c:v>1.3</c:v>
                </c:pt>
                <c:pt idx="1939">
                  <c:v>0.92000000000000026</c:v>
                </c:pt>
                <c:pt idx="1940">
                  <c:v>0.38000000000000045</c:v>
                </c:pt>
                <c:pt idx="1941">
                  <c:v>3.9999999999999855E-2</c:v>
                </c:pt>
                <c:pt idx="1942">
                  <c:v>0.5</c:v>
                </c:pt>
                <c:pt idx="1943">
                  <c:v>0.66000000000000014</c:v>
                </c:pt>
                <c:pt idx="1944">
                  <c:v>1.0399999999999998</c:v>
                </c:pt>
                <c:pt idx="1945">
                  <c:v>1.2</c:v>
                </c:pt>
                <c:pt idx="1946">
                  <c:v>1.64</c:v>
                </c:pt>
                <c:pt idx="1947">
                  <c:v>1.6799999999999997</c:v>
                </c:pt>
                <c:pt idx="1948">
                  <c:v>1.7399999999999991</c:v>
                </c:pt>
                <c:pt idx="1949">
                  <c:v>1.379999999999999</c:v>
                </c:pt>
                <c:pt idx="1950">
                  <c:v>1.2999999999999985</c:v>
                </c:pt>
                <c:pt idx="1951">
                  <c:v>1.1599999999999995</c:v>
                </c:pt>
                <c:pt idx="1952">
                  <c:v>0.93999999999999917</c:v>
                </c:pt>
                <c:pt idx="1953">
                  <c:v>0.57999999999999974</c:v>
                </c:pt>
                <c:pt idx="1954">
                  <c:v>1.06</c:v>
                </c:pt>
                <c:pt idx="1955">
                  <c:v>0.86000000000000087</c:v>
                </c:pt>
                <c:pt idx="1956">
                  <c:v>0.84000000000000052</c:v>
                </c:pt>
                <c:pt idx="1957">
                  <c:v>1.3000000000000007</c:v>
                </c:pt>
                <c:pt idx="1958">
                  <c:v>1.4800000000000004</c:v>
                </c:pt>
                <c:pt idx="1959">
                  <c:v>1.3</c:v>
                </c:pt>
                <c:pt idx="1960">
                  <c:v>1.3399999999999999</c:v>
                </c:pt>
                <c:pt idx="1961">
                  <c:v>1.1599999999999995</c:v>
                </c:pt>
                <c:pt idx="1962">
                  <c:v>0.71999999999999953</c:v>
                </c:pt>
                <c:pt idx="1963">
                  <c:v>1.1599999999999995</c:v>
                </c:pt>
                <c:pt idx="1964">
                  <c:v>1.0799999999999996</c:v>
                </c:pt>
                <c:pt idx="1965">
                  <c:v>1.1799999999999997</c:v>
                </c:pt>
                <c:pt idx="1966">
                  <c:v>1.5199999999999996</c:v>
                </c:pt>
                <c:pt idx="1967">
                  <c:v>1.1399999999999999</c:v>
                </c:pt>
                <c:pt idx="1968">
                  <c:v>0.87999999999999967</c:v>
                </c:pt>
                <c:pt idx="1969">
                  <c:v>1.3399999999999999</c:v>
                </c:pt>
                <c:pt idx="1970">
                  <c:v>1.5199999999999996</c:v>
                </c:pt>
                <c:pt idx="1971">
                  <c:v>1.6</c:v>
                </c:pt>
                <c:pt idx="1972">
                  <c:v>2.1599999999999993</c:v>
                </c:pt>
                <c:pt idx="1973">
                  <c:v>2.12</c:v>
                </c:pt>
                <c:pt idx="1974">
                  <c:v>1.6799999999999997</c:v>
                </c:pt>
                <c:pt idx="1975">
                  <c:v>1.6</c:v>
                </c:pt>
                <c:pt idx="1976">
                  <c:v>1.5</c:v>
                </c:pt>
                <c:pt idx="1977">
                  <c:v>1.7</c:v>
                </c:pt>
                <c:pt idx="1978">
                  <c:v>1.5399999999999991</c:v>
                </c:pt>
                <c:pt idx="1979">
                  <c:v>1.8799999999999997</c:v>
                </c:pt>
                <c:pt idx="1980">
                  <c:v>2.1599999999999993</c:v>
                </c:pt>
                <c:pt idx="1981">
                  <c:v>2.1999999999999993</c:v>
                </c:pt>
                <c:pt idx="1982">
                  <c:v>2.1799999999999997</c:v>
                </c:pt>
                <c:pt idx="1983">
                  <c:v>1.94</c:v>
                </c:pt>
                <c:pt idx="1984">
                  <c:v>1.5799999999999996</c:v>
                </c:pt>
                <c:pt idx="1985">
                  <c:v>1.0199999999999996</c:v>
                </c:pt>
                <c:pt idx="1986">
                  <c:v>1.079999999999999</c:v>
                </c:pt>
                <c:pt idx="1987">
                  <c:v>0.89999999999999858</c:v>
                </c:pt>
                <c:pt idx="1988">
                  <c:v>0.91999999999999882</c:v>
                </c:pt>
                <c:pt idx="1989">
                  <c:v>1.4399999999999984</c:v>
                </c:pt>
                <c:pt idx="1990">
                  <c:v>1.7199999999999989</c:v>
                </c:pt>
                <c:pt idx="1991">
                  <c:v>1.7599999999999993</c:v>
                </c:pt>
                <c:pt idx="1992">
                  <c:v>1.7799999999999998</c:v>
                </c:pt>
                <c:pt idx="1993">
                  <c:v>2.0200000000000005</c:v>
                </c:pt>
                <c:pt idx="1994">
                  <c:v>1.7000000000000006</c:v>
                </c:pt>
                <c:pt idx="1995">
                  <c:v>1.7400000000000007</c:v>
                </c:pt>
                <c:pt idx="1996">
                  <c:v>1.5200000000000002</c:v>
                </c:pt>
                <c:pt idx="1997">
                  <c:v>1.3399999999999999</c:v>
                </c:pt>
                <c:pt idx="1998">
                  <c:v>1.6599999999999995</c:v>
                </c:pt>
                <c:pt idx="1999">
                  <c:v>1.6</c:v>
                </c:pt>
                <c:pt idx="2000">
                  <c:v>1.7200000000000002</c:v>
                </c:pt>
                <c:pt idx="2001">
                  <c:v>1.9000000000000008</c:v>
                </c:pt>
                <c:pt idx="2002">
                  <c:v>2.160000000000001</c:v>
                </c:pt>
                <c:pt idx="2003">
                  <c:v>2.0600000000000009</c:v>
                </c:pt>
                <c:pt idx="2004">
                  <c:v>1.8800000000000003</c:v>
                </c:pt>
                <c:pt idx="2005">
                  <c:v>1.6</c:v>
                </c:pt>
                <c:pt idx="2006">
                  <c:v>1.5399999999999998</c:v>
                </c:pt>
                <c:pt idx="2007">
                  <c:v>1.5</c:v>
                </c:pt>
                <c:pt idx="2008">
                  <c:v>1.3799999999999997</c:v>
                </c:pt>
                <c:pt idx="2009">
                  <c:v>1.8999999999999992</c:v>
                </c:pt>
                <c:pt idx="2010">
                  <c:v>2.1</c:v>
                </c:pt>
                <c:pt idx="2011">
                  <c:v>1.9799999999999998</c:v>
                </c:pt>
                <c:pt idx="2012">
                  <c:v>1.9599999999999995</c:v>
                </c:pt>
                <c:pt idx="2013">
                  <c:v>2.1799999999999997</c:v>
                </c:pt>
                <c:pt idx="2014">
                  <c:v>1.8</c:v>
                </c:pt>
                <c:pt idx="2015">
                  <c:v>1.6799999999999997</c:v>
                </c:pt>
                <c:pt idx="2016">
                  <c:v>1.5800000000000005</c:v>
                </c:pt>
                <c:pt idx="2017">
                  <c:v>1.5600000000000009</c:v>
                </c:pt>
                <c:pt idx="2018">
                  <c:v>1.5600000000000009</c:v>
                </c:pt>
                <c:pt idx="2019">
                  <c:v>1.820000000000001</c:v>
                </c:pt>
                <c:pt idx="2020">
                  <c:v>1.9400000000000006</c:v>
                </c:pt>
                <c:pt idx="2021">
                  <c:v>1.9600000000000002</c:v>
                </c:pt>
                <c:pt idx="2022">
                  <c:v>1.86</c:v>
                </c:pt>
                <c:pt idx="2023">
                  <c:v>1.5200000000000002</c:v>
                </c:pt>
                <c:pt idx="2024">
                  <c:v>0.96000000000000019</c:v>
                </c:pt>
                <c:pt idx="2025">
                  <c:v>0.5</c:v>
                </c:pt>
                <c:pt idx="2026">
                  <c:v>0.38000000000000045</c:v>
                </c:pt>
                <c:pt idx="2027">
                  <c:v>0.18000000000000044</c:v>
                </c:pt>
                <c:pt idx="2028">
                  <c:v>6.0000000000000851E-2</c:v>
                </c:pt>
                <c:pt idx="2029">
                  <c:v>0.32000000000000101</c:v>
                </c:pt>
                <c:pt idx="2030">
                  <c:v>0.52000000000000168</c:v>
                </c:pt>
                <c:pt idx="2031">
                  <c:v>0.32000000000000101</c:v>
                </c:pt>
                <c:pt idx="2032">
                  <c:v>0.68000000000000116</c:v>
                </c:pt>
                <c:pt idx="2033">
                  <c:v>0.74000000000000055</c:v>
                </c:pt>
                <c:pt idx="2034">
                  <c:v>0.98000000000000043</c:v>
                </c:pt>
                <c:pt idx="2035">
                  <c:v>1.2600000000000002</c:v>
                </c:pt>
                <c:pt idx="2036">
                  <c:v>1.4000000000000008</c:v>
                </c:pt>
                <c:pt idx="2037">
                  <c:v>0.96000000000000085</c:v>
                </c:pt>
                <c:pt idx="2038">
                  <c:v>1.0800000000000012</c:v>
                </c:pt>
                <c:pt idx="2039">
                  <c:v>0.82000000000000095</c:v>
                </c:pt>
                <c:pt idx="2040">
                  <c:v>0.90000000000000147</c:v>
                </c:pt>
                <c:pt idx="2041">
                  <c:v>1.0200000000000009</c:v>
                </c:pt>
                <c:pt idx="2042">
                  <c:v>1.3800000000000012</c:v>
                </c:pt>
                <c:pt idx="2043">
                  <c:v>1.6000000000000008</c:v>
                </c:pt>
                <c:pt idx="2044">
                  <c:v>1.5200000000000002</c:v>
                </c:pt>
                <c:pt idx="2045">
                  <c:v>1.2399999999999991</c:v>
                </c:pt>
                <c:pt idx="2046">
                  <c:v>1.5599999999999994</c:v>
                </c:pt>
                <c:pt idx="2047">
                  <c:v>1.8399999999999992</c:v>
                </c:pt>
                <c:pt idx="2048">
                  <c:v>1.64</c:v>
                </c:pt>
                <c:pt idx="2049">
                  <c:v>1.7200000000000002</c:v>
                </c:pt>
                <c:pt idx="2050">
                  <c:v>1.6800000000000004</c:v>
                </c:pt>
                <c:pt idx="2051">
                  <c:v>1.5200000000000002</c:v>
                </c:pt>
                <c:pt idx="2052">
                  <c:v>1.3799999999999997</c:v>
                </c:pt>
                <c:pt idx="2053">
                  <c:v>1.4399999999999991</c:v>
                </c:pt>
                <c:pt idx="2054">
                  <c:v>1.319999999999999</c:v>
                </c:pt>
                <c:pt idx="2055">
                  <c:v>1.1599999999999988</c:v>
                </c:pt>
                <c:pt idx="2056">
                  <c:v>1.0199999999999989</c:v>
                </c:pt>
                <c:pt idx="2057">
                  <c:v>0.85999999999999877</c:v>
                </c:pt>
                <c:pt idx="2058">
                  <c:v>1.1999999999999993</c:v>
                </c:pt>
                <c:pt idx="2059">
                  <c:v>1.4</c:v>
                </c:pt>
                <c:pt idx="2060">
                  <c:v>1.6600000000000001</c:v>
                </c:pt>
                <c:pt idx="2061">
                  <c:v>1.9199999999999995</c:v>
                </c:pt>
                <c:pt idx="2062">
                  <c:v>2.2399999999999998</c:v>
                </c:pt>
                <c:pt idx="2063">
                  <c:v>2.0799999999999996</c:v>
                </c:pt>
                <c:pt idx="2064">
                  <c:v>2.0399999999999991</c:v>
                </c:pt>
                <c:pt idx="2065">
                  <c:v>2.2399999999999998</c:v>
                </c:pt>
                <c:pt idx="2066">
                  <c:v>2.3000000000000007</c:v>
                </c:pt>
                <c:pt idx="2067">
                  <c:v>1.920000000000001</c:v>
                </c:pt>
                <c:pt idx="2068">
                  <c:v>1.8600000000000008</c:v>
                </c:pt>
                <c:pt idx="2069">
                  <c:v>1.7800000000000011</c:v>
                </c:pt>
                <c:pt idx="2070">
                  <c:v>1.8400000000000012</c:v>
                </c:pt>
                <c:pt idx="2071">
                  <c:v>1.5800000000000012</c:v>
                </c:pt>
                <c:pt idx="2072">
                  <c:v>1.320000000000001</c:v>
                </c:pt>
                <c:pt idx="2073">
                  <c:v>1.320000000000001</c:v>
                </c:pt>
                <c:pt idx="2074">
                  <c:v>1.180000000000001</c:v>
                </c:pt>
                <c:pt idx="2075">
                  <c:v>0.92000000000000104</c:v>
                </c:pt>
                <c:pt idx="2076">
                  <c:v>1.420000000000001</c:v>
                </c:pt>
                <c:pt idx="2077">
                  <c:v>1.6600000000000008</c:v>
                </c:pt>
                <c:pt idx="2078">
                  <c:v>1.6600000000000008</c:v>
                </c:pt>
                <c:pt idx="2079">
                  <c:v>2.0200000000000009</c:v>
                </c:pt>
                <c:pt idx="2080">
                  <c:v>2.12</c:v>
                </c:pt>
                <c:pt idx="2081">
                  <c:v>1.9</c:v>
                </c:pt>
                <c:pt idx="2082">
                  <c:v>1.8200000000000003</c:v>
                </c:pt>
                <c:pt idx="2083">
                  <c:v>1.94</c:v>
                </c:pt>
                <c:pt idx="2084">
                  <c:v>2.0199999999999996</c:v>
                </c:pt>
                <c:pt idx="2085">
                  <c:v>2.2999999999999998</c:v>
                </c:pt>
                <c:pt idx="2086">
                  <c:v>2.34</c:v>
                </c:pt>
                <c:pt idx="2087">
                  <c:v>2.5999999999999992</c:v>
                </c:pt>
                <c:pt idx="2088">
                  <c:v>2.2999999999999994</c:v>
                </c:pt>
                <c:pt idx="2089">
                  <c:v>1.9599999999999995</c:v>
                </c:pt>
                <c:pt idx="2090">
                  <c:v>1.579999999999999</c:v>
                </c:pt>
                <c:pt idx="2091">
                  <c:v>1.2599999999999993</c:v>
                </c:pt>
                <c:pt idx="2092">
                  <c:v>1.1399999999999999</c:v>
                </c:pt>
                <c:pt idx="2093">
                  <c:v>0.7</c:v>
                </c:pt>
                <c:pt idx="2094">
                  <c:v>0.6399999999999999</c:v>
                </c:pt>
                <c:pt idx="2095">
                  <c:v>0.5800000000000004</c:v>
                </c:pt>
                <c:pt idx="2096">
                  <c:v>0.53999999999999981</c:v>
                </c:pt>
                <c:pt idx="2097">
                  <c:v>0.2</c:v>
                </c:pt>
                <c:pt idx="2098">
                  <c:v>0.51999999999999957</c:v>
                </c:pt>
                <c:pt idx="2099">
                  <c:v>0.95999999999999941</c:v>
                </c:pt>
                <c:pt idx="2100">
                  <c:v>1.2799999999999998</c:v>
                </c:pt>
                <c:pt idx="2101">
                  <c:v>1.0799999999999996</c:v>
                </c:pt>
                <c:pt idx="2102">
                  <c:v>1.1999999999999993</c:v>
                </c:pt>
                <c:pt idx="2103">
                  <c:v>1.3999999999999992</c:v>
                </c:pt>
                <c:pt idx="2104">
                  <c:v>1.0399999999999991</c:v>
                </c:pt>
                <c:pt idx="2105">
                  <c:v>0.7999999999999986</c:v>
                </c:pt>
                <c:pt idx="2106">
                  <c:v>0.57999999999999896</c:v>
                </c:pt>
                <c:pt idx="2107">
                  <c:v>0.53999999999999915</c:v>
                </c:pt>
                <c:pt idx="2108">
                  <c:v>-0.10000000000000071</c:v>
                </c:pt>
                <c:pt idx="2109">
                  <c:v>-0.42000000000000098</c:v>
                </c:pt>
                <c:pt idx="2110">
                  <c:v>-0.72000000000000031</c:v>
                </c:pt>
                <c:pt idx="2111">
                  <c:v>-0.28000000000000042</c:v>
                </c:pt>
                <c:pt idx="2112">
                  <c:v>-0.13999999999999985</c:v>
                </c:pt>
                <c:pt idx="2113">
                  <c:v>0.22000000000000028</c:v>
                </c:pt>
                <c:pt idx="2114">
                  <c:v>0.22000000000000028</c:v>
                </c:pt>
                <c:pt idx="2115">
                  <c:v>0.5</c:v>
                </c:pt>
                <c:pt idx="2116">
                  <c:v>0.22000000000000028</c:v>
                </c:pt>
                <c:pt idx="2117">
                  <c:v>0.28000000000000042</c:v>
                </c:pt>
                <c:pt idx="2118">
                  <c:v>0.68000000000000116</c:v>
                </c:pt>
                <c:pt idx="2119">
                  <c:v>1.4400000000000019</c:v>
                </c:pt>
                <c:pt idx="2120">
                  <c:v>1.2600000000000022</c:v>
                </c:pt>
                <c:pt idx="2121">
                  <c:v>1.5000000000000029</c:v>
                </c:pt>
                <c:pt idx="2122">
                  <c:v>1.740000000000002</c:v>
                </c:pt>
                <c:pt idx="2123">
                  <c:v>1.6600000000000008</c:v>
                </c:pt>
                <c:pt idx="2124">
                  <c:v>1.4800000000000004</c:v>
                </c:pt>
                <c:pt idx="2125">
                  <c:v>1.8800000000000003</c:v>
                </c:pt>
                <c:pt idx="2126">
                  <c:v>1.9399999999999991</c:v>
                </c:pt>
                <c:pt idx="2127">
                  <c:v>2.0199999999999996</c:v>
                </c:pt>
                <c:pt idx="2128">
                  <c:v>1.86</c:v>
                </c:pt>
                <c:pt idx="2129">
                  <c:v>1.7200000000000002</c:v>
                </c:pt>
                <c:pt idx="2130">
                  <c:v>1.3599999999999994</c:v>
                </c:pt>
                <c:pt idx="2131">
                  <c:v>1.5399999999999998</c:v>
                </c:pt>
                <c:pt idx="2132">
                  <c:v>1.4799999999999998</c:v>
                </c:pt>
                <c:pt idx="2133">
                  <c:v>1.6799999999999997</c:v>
                </c:pt>
                <c:pt idx="2134">
                  <c:v>1.8199999999999996</c:v>
                </c:pt>
                <c:pt idx="2135">
                  <c:v>1.9799999999999998</c:v>
                </c:pt>
                <c:pt idx="2136">
                  <c:v>2.06</c:v>
                </c:pt>
                <c:pt idx="2137">
                  <c:v>2</c:v>
                </c:pt>
                <c:pt idx="2138">
                  <c:v>2.34</c:v>
                </c:pt>
                <c:pt idx="2139">
                  <c:v>2.6</c:v>
                </c:pt>
                <c:pt idx="2140">
                  <c:v>2.8600000000000003</c:v>
                </c:pt>
                <c:pt idx="2141">
                  <c:v>2.7600000000000002</c:v>
                </c:pt>
                <c:pt idx="2142">
                  <c:v>2.7800000000000002</c:v>
                </c:pt>
                <c:pt idx="2143">
                  <c:v>2.1400000000000006</c:v>
                </c:pt>
                <c:pt idx="2144">
                  <c:v>1.6400000000000006</c:v>
                </c:pt>
                <c:pt idx="2145">
                  <c:v>1.4000000000000008</c:v>
                </c:pt>
                <c:pt idx="2146">
                  <c:v>1.1399999999999999</c:v>
                </c:pt>
                <c:pt idx="2147">
                  <c:v>1.0199999999999996</c:v>
                </c:pt>
                <c:pt idx="2148">
                  <c:v>1.4399999999999991</c:v>
                </c:pt>
                <c:pt idx="2149">
                  <c:v>1.7399999999999991</c:v>
                </c:pt>
                <c:pt idx="2150">
                  <c:v>1.6999999999999993</c:v>
                </c:pt>
                <c:pt idx="2151">
                  <c:v>1.6600000000000001</c:v>
                </c:pt>
                <c:pt idx="2152">
                  <c:v>1.5000000000000007</c:v>
                </c:pt>
                <c:pt idx="2153">
                  <c:v>1.7000000000000006</c:v>
                </c:pt>
                <c:pt idx="2154">
                  <c:v>2.0800000000000005</c:v>
                </c:pt>
                <c:pt idx="2155">
                  <c:v>2.6</c:v>
                </c:pt>
                <c:pt idx="2156">
                  <c:v>2.6999999999999993</c:v>
                </c:pt>
                <c:pt idx="2157">
                  <c:v>3.0199999999999987</c:v>
                </c:pt>
                <c:pt idx="2158">
                  <c:v>2.4399999999999991</c:v>
                </c:pt>
                <c:pt idx="2159">
                  <c:v>2.0799999999999992</c:v>
                </c:pt>
                <c:pt idx="2160">
                  <c:v>1.679999999999999</c:v>
                </c:pt>
                <c:pt idx="2161">
                  <c:v>1.7999999999999994</c:v>
                </c:pt>
                <c:pt idx="2162">
                  <c:v>1.6199999999999997</c:v>
                </c:pt>
                <c:pt idx="2163">
                  <c:v>2.16</c:v>
                </c:pt>
                <c:pt idx="2164">
                  <c:v>1.6800000000000004</c:v>
                </c:pt>
                <c:pt idx="2165">
                  <c:v>1.5200000000000002</c:v>
                </c:pt>
                <c:pt idx="2166">
                  <c:v>1.4400000000000006</c:v>
                </c:pt>
                <c:pt idx="2167">
                  <c:v>1.5600000000000005</c:v>
                </c:pt>
                <c:pt idx="2168">
                  <c:v>1.1800000000000002</c:v>
                </c:pt>
                <c:pt idx="2169">
                  <c:v>1.3800000000000001</c:v>
                </c:pt>
                <c:pt idx="2170">
                  <c:v>1.28</c:v>
                </c:pt>
                <c:pt idx="2171">
                  <c:v>1.44</c:v>
                </c:pt>
                <c:pt idx="2172">
                  <c:v>1.3799999999999997</c:v>
                </c:pt>
                <c:pt idx="2173">
                  <c:v>1.7599999999999998</c:v>
                </c:pt>
                <c:pt idx="2174">
                  <c:v>1.8400000000000003</c:v>
                </c:pt>
                <c:pt idx="2175">
                  <c:v>1.8800000000000008</c:v>
                </c:pt>
                <c:pt idx="2176">
                  <c:v>1.4800000000000004</c:v>
                </c:pt>
                <c:pt idx="2177">
                  <c:v>1.3800000000000003</c:v>
                </c:pt>
                <c:pt idx="2178">
                  <c:v>0.94000000000000017</c:v>
                </c:pt>
                <c:pt idx="2179">
                  <c:v>1.0799999999999996</c:v>
                </c:pt>
                <c:pt idx="2180">
                  <c:v>1.3999999999999992</c:v>
                </c:pt>
                <c:pt idx="2181">
                  <c:v>1.6399999999999995</c:v>
                </c:pt>
                <c:pt idx="2182">
                  <c:v>1.6399999999999992</c:v>
                </c:pt>
                <c:pt idx="2183">
                  <c:v>2.1199999999999992</c:v>
                </c:pt>
                <c:pt idx="2184">
                  <c:v>2.1399999999999992</c:v>
                </c:pt>
                <c:pt idx="2185">
                  <c:v>2.2999999999999994</c:v>
                </c:pt>
                <c:pt idx="2186">
                  <c:v>2.3999999999999995</c:v>
                </c:pt>
                <c:pt idx="2187">
                  <c:v>2.34</c:v>
                </c:pt>
                <c:pt idx="2188">
                  <c:v>2.1599999999999997</c:v>
                </c:pt>
                <c:pt idx="2189">
                  <c:v>1.6999999999999997</c:v>
                </c:pt>
                <c:pt idx="2190">
                  <c:v>1.4999999999999996</c:v>
                </c:pt>
                <c:pt idx="2191">
                  <c:v>1.3799999999999994</c:v>
                </c:pt>
                <c:pt idx="2192">
                  <c:v>1.1199999999999997</c:v>
                </c:pt>
                <c:pt idx="2193">
                  <c:v>0.89999999999999925</c:v>
                </c:pt>
                <c:pt idx="2194">
                  <c:v>1.3399999999999999</c:v>
                </c:pt>
                <c:pt idx="2195">
                  <c:v>1.2600000000000002</c:v>
                </c:pt>
                <c:pt idx="2196">
                  <c:v>1.6600000000000001</c:v>
                </c:pt>
                <c:pt idx="2197">
                  <c:v>2.3200000000000003</c:v>
                </c:pt>
                <c:pt idx="2198">
                  <c:v>2.3400000000000007</c:v>
                </c:pt>
                <c:pt idx="2199">
                  <c:v>2</c:v>
                </c:pt>
                <c:pt idx="2200">
                  <c:v>2.0399999999999991</c:v>
                </c:pt>
                <c:pt idx="2201">
                  <c:v>1.7599999999999987</c:v>
                </c:pt>
                <c:pt idx="2202">
                  <c:v>1.2599999999999987</c:v>
                </c:pt>
                <c:pt idx="2203">
                  <c:v>0.95999999999999874</c:v>
                </c:pt>
                <c:pt idx="2204">
                  <c:v>1.1999999999999993</c:v>
                </c:pt>
                <c:pt idx="2205">
                  <c:v>1.0399999999999998</c:v>
                </c:pt>
                <c:pt idx="2206">
                  <c:v>1.0800000000000005</c:v>
                </c:pt>
                <c:pt idx="2207">
                  <c:v>1.1800000000000004</c:v>
                </c:pt>
                <c:pt idx="2208">
                  <c:v>1.5800000000000005</c:v>
                </c:pt>
                <c:pt idx="2209">
                  <c:v>1.2400000000000007</c:v>
                </c:pt>
                <c:pt idx="2210">
                  <c:v>1.3200000000000003</c:v>
                </c:pt>
                <c:pt idx="2211">
                  <c:v>1.3200000000000003</c:v>
                </c:pt>
                <c:pt idx="2212">
                  <c:v>1.36</c:v>
                </c:pt>
                <c:pt idx="2213">
                  <c:v>1.0000000000000007</c:v>
                </c:pt>
                <c:pt idx="2214">
                  <c:v>1.3</c:v>
                </c:pt>
                <c:pt idx="2215">
                  <c:v>1.56</c:v>
                </c:pt>
                <c:pt idx="2216">
                  <c:v>1.5800000000000005</c:v>
                </c:pt>
                <c:pt idx="2217">
                  <c:v>1.6200000000000003</c:v>
                </c:pt>
                <c:pt idx="2218">
                  <c:v>2.06</c:v>
                </c:pt>
                <c:pt idx="2219">
                  <c:v>2.1000000000000005</c:v>
                </c:pt>
                <c:pt idx="2220">
                  <c:v>1.9400000000000006</c:v>
                </c:pt>
                <c:pt idx="2221">
                  <c:v>2.0200000000000005</c:v>
                </c:pt>
                <c:pt idx="2222">
                  <c:v>2.0200000000000005</c:v>
                </c:pt>
                <c:pt idx="2223">
                  <c:v>2.1</c:v>
                </c:pt>
                <c:pt idx="2224">
                  <c:v>2</c:v>
                </c:pt>
                <c:pt idx="2225">
                  <c:v>1.7600000000000002</c:v>
                </c:pt>
                <c:pt idx="2226">
                  <c:v>1.86</c:v>
                </c:pt>
                <c:pt idx="2227">
                  <c:v>1.7800000000000005</c:v>
                </c:pt>
                <c:pt idx="2228">
                  <c:v>1.5</c:v>
                </c:pt>
                <c:pt idx="2229">
                  <c:v>1.86</c:v>
                </c:pt>
                <c:pt idx="2230">
                  <c:v>2.2800000000000002</c:v>
                </c:pt>
                <c:pt idx="2231">
                  <c:v>2.2999999999999998</c:v>
                </c:pt>
                <c:pt idx="2232">
                  <c:v>2.6199999999999997</c:v>
                </c:pt>
                <c:pt idx="2233">
                  <c:v>2.9</c:v>
                </c:pt>
                <c:pt idx="2234">
                  <c:v>2.9200000000000004</c:v>
                </c:pt>
                <c:pt idx="2235">
                  <c:v>2.88</c:v>
                </c:pt>
                <c:pt idx="2236">
                  <c:v>2.8</c:v>
                </c:pt>
                <c:pt idx="2237">
                  <c:v>2.6400000000000006</c:v>
                </c:pt>
                <c:pt idx="2238">
                  <c:v>2.3200000000000007</c:v>
                </c:pt>
                <c:pt idx="2239">
                  <c:v>2.2199999999999998</c:v>
                </c:pt>
                <c:pt idx="2240">
                  <c:v>2.2600000000000007</c:v>
                </c:pt>
                <c:pt idx="2241">
                  <c:v>2.1000000000000005</c:v>
                </c:pt>
                <c:pt idx="2242">
                  <c:v>2.3600000000000003</c:v>
                </c:pt>
                <c:pt idx="2243">
                  <c:v>2.4400000000000004</c:v>
                </c:pt>
                <c:pt idx="2244">
                  <c:v>2.4000000000000004</c:v>
                </c:pt>
                <c:pt idx="2245">
                  <c:v>2.3200000000000007</c:v>
                </c:pt>
                <c:pt idx="2246">
                  <c:v>2.5000000000000004</c:v>
                </c:pt>
                <c:pt idx="2247">
                  <c:v>2.5</c:v>
                </c:pt>
                <c:pt idx="2248">
                  <c:v>2.7600000000000002</c:v>
                </c:pt>
                <c:pt idx="2249">
                  <c:v>2.7600000000000002</c:v>
                </c:pt>
                <c:pt idx="2250">
                  <c:v>2.76</c:v>
                </c:pt>
                <c:pt idx="2251">
                  <c:v>2.58</c:v>
                </c:pt>
                <c:pt idx="2252">
                  <c:v>2.62</c:v>
                </c:pt>
                <c:pt idx="2253">
                  <c:v>2.2399999999999993</c:v>
                </c:pt>
                <c:pt idx="2254">
                  <c:v>2.0399999999999996</c:v>
                </c:pt>
                <c:pt idx="2255">
                  <c:v>1.9599999999999995</c:v>
                </c:pt>
                <c:pt idx="2256">
                  <c:v>2.3599999999999994</c:v>
                </c:pt>
                <c:pt idx="2257">
                  <c:v>1.9799999999999998</c:v>
                </c:pt>
                <c:pt idx="2258">
                  <c:v>2.2199999999999998</c:v>
                </c:pt>
                <c:pt idx="2259">
                  <c:v>2.3399999999999994</c:v>
                </c:pt>
                <c:pt idx="2260">
                  <c:v>2.5799999999999996</c:v>
                </c:pt>
                <c:pt idx="2261">
                  <c:v>2.4200000000000004</c:v>
                </c:pt>
                <c:pt idx="2262">
                  <c:v>2.8000000000000007</c:v>
                </c:pt>
                <c:pt idx="2263">
                  <c:v>2.7200000000000006</c:v>
                </c:pt>
                <c:pt idx="2264">
                  <c:v>2.7200000000000011</c:v>
                </c:pt>
                <c:pt idx="2265">
                  <c:v>2.7000000000000006</c:v>
                </c:pt>
                <c:pt idx="2266">
                  <c:v>2.54</c:v>
                </c:pt>
                <c:pt idx="2267">
                  <c:v>2.48</c:v>
                </c:pt>
                <c:pt idx="2268">
                  <c:v>2.7</c:v>
                </c:pt>
                <c:pt idx="2269">
                  <c:v>2.6599999999999997</c:v>
                </c:pt>
                <c:pt idx="2270">
                  <c:v>2.62</c:v>
                </c:pt>
                <c:pt idx="2271">
                  <c:v>2.72</c:v>
                </c:pt>
                <c:pt idx="2272">
                  <c:v>2.66</c:v>
                </c:pt>
                <c:pt idx="2273">
                  <c:v>2.62</c:v>
                </c:pt>
                <c:pt idx="2274">
                  <c:v>3.08</c:v>
                </c:pt>
                <c:pt idx="2275">
                  <c:v>2.92</c:v>
                </c:pt>
                <c:pt idx="2276">
                  <c:v>3.2199999999999998</c:v>
                </c:pt>
                <c:pt idx="2277">
                  <c:v>3.3</c:v>
                </c:pt>
                <c:pt idx="2278">
                  <c:v>3.6</c:v>
                </c:pt>
                <c:pt idx="2279">
                  <c:v>3.2000000000000006</c:v>
                </c:pt>
                <c:pt idx="2280">
                  <c:v>3.3800000000000012</c:v>
                </c:pt>
                <c:pt idx="2281">
                  <c:v>2.8800000000000012</c:v>
                </c:pt>
                <c:pt idx="2282">
                  <c:v>2.4600000000000004</c:v>
                </c:pt>
                <c:pt idx="2283">
                  <c:v>1.8</c:v>
                </c:pt>
                <c:pt idx="2284">
                  <c:v>1.8400000000000003</c:v>
                </c:pt>
                <c:pt idx="2285">
                  <c:v>1.8199999999999998</c:v>
                </c:pt>
                <c:pt idx="2286">
                  <c:v>1.8999999999999997</c:v>
                </c:pt>
                <c:pt idx="2287">
                  <c:v>2.5200000000000005</c:v>
                </c:pt>
                <c:pt idx="2288">
                  <c:v>2.66</c:v>
                </c:pt>
                <c:pt idx="2289">
                  <c:v>2.4199999999999995</c:v>
                </c:pt>
                <c:pt idx="2290">
                  <c:v>2.04</c:v>
                </c:pt>
                <c:pt idx="2291">
                  <c:v>2.46</c:v>
                </c:pt>
                <c:pt idx="2292">
                  <c:v>1.9799999999999993</c:v>
                </c:pt>
                <c:pt idx="2293">
                  <c:v>1.8199999999999996</c:v>
                </c:pt>
                <c:pt idx="2294">
                  <c:v>1.5799999999999996</c:v>
                </c:pt>
                <c:pt idx="2295">
                  <c:v>1.7399999999999995</c:v>
                </c:pt>
                <c:pt idx="2296">
                  <c:v>1.2799999999999994</c:v>
                </c:pt>
                <c:pt idx="2297">
                  <c:v>1.1599999999999995</c:v>
                </c:pt>
                <c:pt idx="2298">
                  <c:v>1.5399999999999991</c:v>
                </c:pt>
                <c:pt idx="2299">
                  <c:v>1.5999999999999992</c:v>
                </c:pt>
                <c:pt idx="2300">
                  <c:v>1.5999999999999992</c:v>
                </c:pt>
                <c:pt idx="2301">
                  <c:v>1.5599999999999994</c:v>
                </c:pt>
                <c:pt idx="2302">
                  <c:v>1.8799999999999997</c:v>
                </c:pt>
                <c:pt idx="2303">
                  <c:v>1.7400000000000002</c:v>
                </c:pt>
                <c:pt idx="2304">
                  <c:v>1.9200000000000004</c:v>
                </c:pt>
                <c:pt idx="2305">
                  <c:v>2.4200000000000008</c:v>
                </c:pt>
                <c:pt idx="2306">
                  <c:v>2.3400000000000007</c:v>
                </c:pt>
                <c:pt idx="2307">
                  <c:v>2.2800000000000007</c:v>
                </c:pt>
                <c:pt idx="2308">
                  <c:v>2.3400000000000007</c:v>
                </c:pt>
                <c:pt idx="2309">
                  <c:v>2.52</c:v>
                </c:pt>
                <c:pt idx="2310">
                  <c:v>2.1</c:v>
                </c:pt>
                <c:pt idx="2311">
                  <c:v>2.54</c:v>
                </c:pt>
                <c:pt idx="2312">
                  <c:v>2.3199999999999994</c:v>
                </c:pt>
                <c:pt idx="2313">
                  <c:v>2.44</c:v>
                </c:pt>
                <c:pt idx="2314">
                  <c:v>2.4200000000000004</c:v>
                </c:pt>
                <c:pt idx="2315">
                  <c:v>2.52</c:v>
                </c:pt>
                <c:pt idx="2316">
                  <c:v>2.44</c:v>
                </c:pt>
                <c:pt idx="2317">
                  <c:v>2.5800000000000005</c:v>
                </c:pt>
                <c:pt idx="2318">
                  <c:v>2.1800000000000002</c:v>
                </c:pt>
                <c:pt idx="2319">
                  <c:v>2.0599999999999996</c:v>
                </c:pt>
                <c:pt idx="2320">
                  <c:v>1.8599999999999999</c:v>
                </c:pt>
                <c:pt idx="2321">
                  <c:v>1.8199999999999998</c:v>
                </c:pt>
                <c:pt idx="2322">
                  <c:v>1.7399999999999995</c:v>
                </c:pt>
                <c:pt idx="2323">
                  <c:v>1.8599999999999999</c:v>
                </c:pt>
                <c:pt idx="2324">
                  <c:v>1.9200000000000004</c:v>
                </c:pt>
                <c:pt idx="2325">
                  <c:v>1.8</c:v>
                </c:pt>
                <c:pt idx="2326">
                  <c:v>1.78</c:v>
                </c:pt>
                <c:pt idx="2327">
                  <c:v>1.52</c:v>
                </c:pt>
                <c:pt idx="2328">
                  <c:v>1.5599999999999994</c:v>
                </c:pt>
                <c:pt idx="2329">
                  <c:v>1.6399999999999988</c:v>
                </c:pt>
                <c:pt idx="2330">
                  <c:v>2.1199999999999992</c:v>
                </c:pt>
                <c:pt idx="2331">
                  <c:v>2.0199999999999987</c:v>
                </c:pt>
                <c:pt idx="2332">
                  <c:v>2.6799999999999988</c:v>
                </c:pt>
                <c:pt idx="2333">
                  <c:v>2.5399999999999991</c:v>
                </c:pt>
                <c:pt idx="2334">
                  <c:v>2.62</c:v>
                </c:pt>
                <c:pt idx="2335">
                  <c:v>2.5599999999999996</c:v>
                </c:pt>
                <c:pt idx="2336">
                  <c:v>2.2800000000000002</c:v>
                </c:pt>
                <c:pt idx="2337">
                  <c:v>2.14</c:v>
                </c:pt>
                <c:pt idx="2338">
                  <c:v>2.3200000000000007</c:v>
                </c:pt>
                <c:pt idx="2339">
                  <c:v>2.1399999999999997</c:v>
                </c:pt>
                <c:pt idx="2340">
                  <c:v>1.8999999999999997</c:v>
                </c:pt>
                <c:pt idx="2341">
                  <c:v>2.2199999999999998</c:v>
                </c:pt>
                <c:pt idx="2342">
                  <c:v>1.7999999999999996</c:v>
                </c:pt>
                <c:pt idx="2343">
                  <c:v>1.6799999999999993</c:v>
                </c:pt>
                <c:pt idx="2344">
                  <c:v>1.8999999999999997</c:v>
                </c:pt>
                <c:pt idx="2345">
                  <c:v>1.7399999999999998</c:v>
                </c:pt>
                <c:pt idx="2346">
                  <c:v>1.6999999999999997</c:v>
                </c:pt>
                <c:pt idx="2347">
                  <c:v>1.7799999999999998</c:v>
                </c:pt>
                <c:pt idx="2348">
                  <c:v>1.6799999999999997</c:v>
                </c:pt>
                <c:pt idx="2349">
                  <c:v>1.4</c:v>
                </c:pt>
                <c:pt idx="2350">
                  <c:v>1.8</c:v>
                </c:pt>
                <c:pt idx="2351">
                  <c:v>1.6600000000000001</c:v>
                </c:pt>
                <c:pt idx="2352">
                  <c:v>1.9600000000000002</c:v>
                </c:pt>
                <c:pt idx="2353">
                  <c:v>2</c:v>
                </c:pt>
                <c:pt idx="2354">
                  <c:v>2.2399999999999998</c:v>
                </c:pt>
                <c:pt idx="2355">
                  <c:v>2.2600000000000002</c:v>
                </c:pt>
                <c:pt idx="2356">
                  <c:v>2.5</c:v>
                </c:pt>
                <c:pt idx="2357">
                  <c:v>2.4199999999999995</c:v>
                </c:pt>
                <c:pt idx="2358">
                  <c:v>2.5799999999999996</c:v>
                </c:pt>
                <c:pt idx="2359">
                  <c:v>2.46</c:v>
                </c:pt>
                <c:pt idx="2360">
                  <c:v>2.6400000000000006</c:v>
                </c:pt>
                <c:pt idx="2361">
                  <c:v>2.4600000000000009</c:v>
                </c:pt>
                <c:pt idx="2362">
                  <c:v>2.5400000000000014</c:v>
                </c:pt>
                <c:pt idx="2363">
                  <c:v>2.7200000000000011</c:v>
                </c:pt>
                <c:pt idx="2364">
                  <c:v>3</c:v>
                </c:pt>
                <c:pt idx="2365">
                  <c:v>2.5199999999999996</c:v>
                </c:pt>
                <c:pt idx="2366">
                  <c:v>2.5799999999999996</c:v>
                </c:pt>
                <c:pt idx="2367">
                  <c:v>2.4799999999999995</c:v>
                </c:pt>
                <c:pt idx="2368">
                  <c:v>2.1799999999999997</c:v>
                </c:pt>
                <c:pt idx="2369">
                  <c:v>2.2600000000000002</c:v>
                </c:pt>
                <c:pt idx="2370">
                  <c:v>2.3600000000000003</c:v>
                </c:pt>
                <c:pt idx="2371">
                  <c:v>2.1599999999999993</c:v>
                </c:pt>
                <c:pt idx="2372">
                  <c:v>2.1599999999999993</c:v>
                </c:pt>
                <c:pt idx="2373">
                  <c:v>2.2599999999999993</c:v>
                </c:pt>
                <c:pt idx="2374">
                  <c:v>2.2799999999999998</c:v>
                </c:pt>
                <c:pt idx="2375">
                  <c:v>2.4399999999999991</c:v>
                </c:pt>
                <c:pt idx="2376">
                  <c:v>2.6</c:v>
                </c:pt>
                <c:pt idx="2377">
                  <c:v>2.56</c:v>
                </c:pt>
                <c:pt idx="2378">
                  <c:v>2.6400000000000006</c:v>
                </c:pt>
                <c:pt idx="2379">
                  <c:v>2.6800000000000006</c:v>
                </c:pt>
                <c:pt idx="2380">
                  <c:v>2.580000000000001</c:v>
                </c:pt>
                <c:pt idx="2381">
                  <c:v>2.6000000000000005</c:v>
                </c:pt>
                <c:pt idx="2382">
                  <c:v>2.660000000000001</c:v>
                </c:pt>
                <c:pt idx="2383">
                  <c:v>2.160000000000001</c:v>
                </c:pt>
                <c:pt idx="2384">
                  <c:v>1.5800000000000012</c:v>
                </c:pt>
                <c:pt idx="2385">
                  <c:v>1.3800000000000003</c:v>
                </c:pt>
                <c:pt idx="2386">
                  <c:v>1.4200000000000004</c:v>
                </c:pt>
                <c:pt idx="2387">
                  <c:v>1.4</c:v>
                </c:pt>
                <c:pt idx="2388">
                  <c:v>1.8399999999999999</c:v>
                </c:pt>
                <c:pt idx="2389">
                  <c:v>2.2399999999999993</c:v>
                </c:pt>
                <c:pt idx="2390">
                  <c:v>2.38</c:v>
                </c:pt>
                <c:pt idx="2391">
                  <c:v>2.6399999999999997</c:v>
                </c:pt>
                <c:pt idx="2392">
                  <c:v>2.54</c:v>
                </c:pt>
                <c:pt idx="2393">
                  <c:v>2.6799999999999997</c:v>
                </c:pt>
                <c:pt idx="2394">
                  <c:v>2.4799999999999995</c:v>
                </c:pt>
                <c:pt idx="2395">
                  <c:v>2.8</c:v>
                </c:pt>
                <c:pt idx="2396">
                  <c:v>2.6799999999999997</c:v>
                </c:pt>
                <c:pt idx="2397">
                  <c:v>2.5</c:v>
                </c:pt>
                <c:pt idx="2398">
                  <c:v>2.3600000000000003</c:v>
                </c:pt>
                <c:pt idx="2399">
                  <c:v>2.2400000000000007</c:v>
                </c:pt>
                <c:pt idx="2400">
                  <c:v>1.9600000000000002</c:v>
                </c:pt>
                <c:pt idx="2401">
                  <c:v>1.8000000000000007</c:v>
                </c:pt>
                <c:pt idx="2402">
                  <c:v>2.2399999999999998</c:v>
                </c:pt>
                <c:pt idx="2403">
                  <c:v>2.2000000000000002</c:v>
                </c:pt>
                <c:pt idx="2404">
                  <c:v>2.3800000000000003</c:v>
                </c:pt>
                <c:pt idx="2405">
                  <c:v>2.5200000000000005</c:v>
                </c:pt>
                <c:pt idx="2406">
                  <c:v>2.7</c:v>
                </c:pt>
                <c:pt idx="2407">
                  <c:v>2.7800000000000002</c:v>
                </c:pt>
                <c:pt idx="2408">
                  <c:v>3</c:v>
                </c:pt>
                <c:pt idx="2409">
                  <c:v>2.9999999999999991</c:v>
                </c:pt>
                <c:pt idx="2410">
                  <c:v>2.3999999999999995</c:v>
                </c:pt>
                <c:pt idx="2411">
                  <c:v>2.3199999999999994</c:v>
                </c:pt>
                <c:pt idx="2412">
                  <c:v>2.1199999999999997</c:v>
                </c:pt>
                <c:pt idx="2413">
                  <c:v>2.1399999999999997</c:v>
                </c:pt>
                <c:pt idx="2414">
                  <c:v>2.0800000000000005</c:v>
                </c:pt>
                <c:pt idx="2415">
                  <c:v>2.8200000000000012</c:v>
                </c:pt>
                <c:pt idx="2416">
                  <c:v>2.9400000000000004</c:v>
                </c:pt>
                <c:pt idx="2417">
                  <c:v>3.22</c:v>
                </c:pt>
                <c:pt idx="2418">
                  <c:v>3.1</c:v>
                </c:pt>
                <c:pt idx="2419">
                  <c:v>3.4199999999999995</c:v>
                </c:pt>
                <c:pt idx="2420">
                  <c:v>3.6599999999999993</c:v>
                </c:pt>
                <c:pt idx="2421">
                  <c:v>3.8600000000000003</c:v>
                </c:pt>
                <c:pt idx="2422">
                  <c:v>3.84</c:v>
                </c:pt>
                <c:pt idx="2423">
                  <c:v>4.18</c:v>
                </c:pt>
                <c:pt idx="2424">
                  <c:v>4.2200000000000006</c:v>
                </c:pt>
                <c:pt idx="2425">
                  <c:v>3.9400000000000004</c:v>
                </c:pt>
                <c:pt idx="2426">
                  <c:v>3.56</c:v>
                </c:pt>
                <c:pt idx="2427">
                  <c:v>3.2000000000000006</c:v>
                </c:pt>
                <c:pt idx="2428">
                  <c:v>3.3800000000000012</c:v>
                </c:pt>
                <c:pt idx="2429">
                  <c:v>3.5200000000000009</c:v>
                </c:pt>
                <c:pt idx="2430">
                  <c:v>3.6800000000000006</c:v>
                </c:pt>
                <c:pt idx="2431">
                  <c:v>4.26</c:v>
                </c:pt>
                <c:pt idx="2432">
                  <c:v>4.8600000000000003</c:v>
                </c:pt>
                <c:pt idx="2433">
                  <c:v>4.58</c:v>
                </c:pt>
                <c:pt idx="2434">
                  <c:v>4.62</c:v>
                </c:pt>
                <c:pt idx="2435">
                  <c:v>4.7200000000000006</c:v>
                </c:pt>
                <c:pt idx="2436">
                  <c:v>4.3800000000000008</c:v>
                </c:pt>
                <c:pt idx="2437">
                  <c:v>4.1400000000000006</c:v>
                </c:pt>
                <c:pt idx="2438">
                  <c:v>4.62</c:v>
                </c:pt>
                <c:pt idx="2439">
                  <c:v>4.38</c:v>
                </c:pt>
                <c:pt idx="2440">
                  <c:v>4.18</c:v>
                </c:pt>
                <c:pt idx="2441">
                  <c:v>4.4999999999999991</c:v>
                </c:pt>
                <c:pt idx="2442">
                  <c:v>4.879999999999999</c:v>
                </c:pt>
                <c:pt idx="2443">
                  <c:v>5.0399999999999983</c:v>
                </c:pt>
                <c:pt idx="2444">
                  <c:v>5.4399999999999986</c:v>
                </c:pt>
                <c:pt idx="2445">
                  <c:v>5.8399999999999981</c:v>
                </c:pt>
                <c:pt idx="2446">
                  <c:v>5.9399999999999986</c:v>
                </c:pt>
                <c:pt idx="2447">
                  <c:v>5.7599999999999989</c:v>
                </c:pt>
                <c:pt idx="2448">
                  <c:v>5.38</c:v>
                </c:pt>
                <c:pt idx="2449">
                  <c:v>5.42</c:v>
                </c:pt>
                <c:pt idx="2450">
                  <c:v>5.5600000000000005</c:v>
                </c:pt>
                <c:pt idx="2451">
                  <c:v>5.5</c:v>
                </c:pt>
                <c:pt idx="2452">
                  <c:v>5.8199999999999994</c:v>
                </c:pt>
                <c:pt idx="2453">
                  <c:v>6.0199999999999987</c:v>
                </c:pt>
                <c:pt idx="2454">
                  <c:v>6.0199999999999978</c:v>
                </c:pt>
                <c:pt idx="2455">
                  <c:v>6.3599999999999977</c:v>
                </c:pt>
                <c:pt idx="2456">
                  <c:v>6.4999999999999982</c:v>
                </c:pt>
                <c:pt idx="2457">
                  <c:v>6.5799999999999983</c:v>
                </c:pt>
                <c:pt idx="2458">
                  <c:v>6.8</c:v>
                </c:pt>
                <c:pt idx="2459">
                  <c:v>6.7799999999999994</c:v>
                </c:pt>
                <c:pt idx="2460">
                  <c:v>5.9599999999999991</c:v>
                </c:pt>
                <c:pt idx="2461">
                  <c:v>5.8199999999999985</c:v>
                </c:pt>
                <c:pt idx="2462">
                  <c:v>6.0799999999999992</c:v>
                </c:pt>
                <c:pt idx="2463">
                  <c:v>5.9999999999999991</c:v>
                </c:pt>
                <c:pt idx="2464">
                  <c:v>5.7799999999999994</c:v>
                </c:pt>
                <c:pt idx="2465">
                  <c:v>6.4599999999999991</c:v>
                </c:pt>
                <c:pt idx="2466">
                  <c:v>6.8800000000000008</c:v>
                </c:pt>
                <c:pt idx="2467">
                  <c:v>6.5200000000000014</c:v>
                </c:pt>
                <c:pt idx="2468">
                  <c:v>6.9600000000000009</c:v>
                </c:pt>
                <c:pt idx="2469">
                  <c:v>7.7000000000000011</c:v>
                </c:pt>
                <c:pt idx="2470">
                  <c:v>7.5</c:v>
                </c:pt>
                <c:pt idx="2471">
                  <c:v>7.38</c:v>
                </c:pt>
                <c:pt idx="2472">
                  <c:v>7.2799999999999994</c:v>
                </c:pt>
                <c:pt idx="2473">
                  <c:v>7.18</c:v>
                </c:pt>
                <c:pt idx="2474">
                  <c:v>6.8400000000000007</c:v>
                </c:pt>
                <c:pt idx="2475">
                  <c:v>7.1400000000000006</c:v>
                </c:pt>
                <c:pt idx="2476">
                  <c:v>7.26</c:v>
                </c:pt>
                <c:pt idx="2477">
                  <c:v>7.7</c:v>
                </c:pt>
                <c:pt idx="2478">
                  <c:v>7.58</c:v>
                </c:pt>
                <c:pt idx="2479">
                  <c:v>7.8</c:v>
                </c:pt>
                <c:pt idx="2480">
                  <c:v>8.1999999999999993</c:v>
                </c:pt>
                <c:pt idx="2481">
                  <c:v>8.9</c:v>
                </c:pt>
                <c:pt idx="2482">
                  <c:v>8.9599999999999991</c:v>
                </c:pt>
                <c:pt idx="2483">
                  <c:v>9.36</c:v>
                </c:pt>
                <c:pt idx="2484">
                  <c:v>9.66</c:v>
                </c:pt>
                <c:pt idx="2485">
                  <c:v>9.18</c:v>
                </c:pt>
                <c:pt idx="2486">
                  <c:v>8.9199999999999982</c:v>
                </c:pt>
                <c:pt idx="2487">
                  <c:v>9.2999999999999989</c:v>
                </c:pt>
                <c:pt idx="2488">
                  <c:v>9.0599999999999987</c:v>
                </c:pt>
                <c:pt idx="2489">
                  <c:v>8.8800000000000008</c:v>
                </c:pt>
                <c:pt idx="2490">
                  <c:v>9.4600000000000009</c:v>
                </c:pt>
                <c:pt idx="2491">
                  <c:v>9.620000000000001</c:v>
                </c:pt>
                <c:pt idx="2492">
                  <c:v>9.2600000000000016</c:v>
                </c:pt>
                <c:pt idx="2493">
                  <c:v>9.9000000000000021</c:v>
                </c:pt>
                <c:pt idx="2494">
                  <c:v>10.3</c:v>
                </c:pt>
                <c:pt idx="2495">
                  <c:v>10.3</c:v>
                </c:pt>
                <c:pt idx="2496">
                  <c:v>10.340000000000002</c:v>
                </c:pt>
                <c:pt idx="2497">
                  <c:v>10.8</c:v>
                </c:pt>
                <c:pt idx="2498">
                  <c:v>10.719999999999999</c:v>
                </c:pt>
                <c:pt idx="2499">
                  <c:v>11.26</c:v>
                </c:pt>
                <c:pt idx="2500">
                  <c:v>11.52</c:v>
                </c:pt>
                <c:pt idx="2501">
                  <c:v>11.759999999999998</c:v>
                </c:pt>
                <c:pt idx="2502">
                  <c:v>12.54</c:v>
                </c:pt>
                <c:pt idx="2503">
                  <c:v>13.360000000000003</c:v>
                </c:pt>
                <c:pt idx="2504">
                  <c:v>13.52</c:v>
                </c:pt>
                <c:pt idx="2505">
                  <c:v>14.180000000000001</c:v>
                </c:pt>
                <c:pt idx="2506">
                  <c:v>14.680000000000001</c:v>
                </c:pt>
                <c:pt idx="2507">
                  <c:v>14.400000000000002</c:v>
                </c:pt>
                <c:pt idx="2508">
                  <c:v>14.220000000000002</c:v>
                </c:pt>
                <c:pt idx="2509">
                  <c:v>14.220000000000002</c:v>
                </c:pt>
                <c:pt idx="2510">
                  <c:v>13.9</c:v>
                </c:pt>
                <c:pt idx="2511">
                  <c:v>13.8</c:v>
                </c:pt>
                <c:pt idx="2512">
                  <c:v>14.280000000000001</c:v>
                </c:pt>
                <c:pt idx="2513">
                  <c:v>14.7</c:v>
                </c:pt>
                <c:pt idx="2514">
                  <c:v>15.219999999999999</c:v>
                </c:pt>
                <c:pt idx="2515">
                  <c:v>15.76</c:v>
                </c:pt>
                <c:pt idx="2516">
                  <c:v>16.18</c:v>
                </c:pt>
                <c:pt idx="2517">
                  <c:v>16.079999999999995</c:v>
                </c:pt>
                <c:pt idx="2518">
                  <c:v>16.600000000000001</c:v>
                </c:pt>
                <c:pt idx="2519">
                  <c:v>16.579999999999998</c:v>
                </c:pt>
                <c:pt idx="2520">
                  <c:v>16.34</c:v>
                </c:pt>
                <c:pt idx="2521">
                  <c:v>16.16</c:v>
                </c:pt>
                <c:pt idx="2522">
                  <c:v>16.28</c:v>
                </c:pt>
                <c:pt idx="2523">
                  <c:v>15.7</c:v>
                </c:pt>
                <c:pt idx="2524">
                  <c:v>15.84</c:v>
                </c:pt>
                <c:pt idx="2525">
                  <c:v>15.7</c:v>
                </c:pt>
                <c:pt idx="2526">
                  <c:v>15.719999999999999</c:v>
                </c:pt>
                <c:pt idx="2527">
                  <c:v>15.86</c:v>
                </c:pt>
                <c:pt idx="2528">
                  <c:v>15.7</c:v>
                </c:pt>
                <c:pt idx="2529">
                  <c:v>15.540000000000001</c:v>
                </c:pt>
                <c:pt idx="2530">
                  <c:v>16.02</c:v>
                </c:pt>
                <c:pt idx="2531">
                  <c:v>16.28</c:v>
                </c:pt>
                <c:pt idx="2532">
                  <c:v>16.18</c:v>
                </c:pt>
                <c:pt idx="2533">
                  <c:v>16.220000000000002</c:v>
                </c:pt>
                <c:pt idx="2534">
                  <c:v>16.28</c:v>
                </c:pt>
                <c:pt idx="2535">
                  <c:v>16.3</c:v>
                </c:pt>
                <c:pt idx="2536">
                  <c:v>16.240000000000002</c:v>
                </c:pt>
                <c:pt idx="2537">
                  <c:v>15.920000000000002</c:v>
                </c:pt>
                <c:pt idx="2538">
                  <c:v>15.8</c:v>
                </c:pt>
                <c:pt idx="2539">
                  <c:v>15.52</c:v>
                </c:pt>
                <c:pt idx="2540">
                  <c:v>15.339999999999998</c:v>
                </c:pt>
                <c:pt idx="2541">
                  <c:v>15.439999999999998</c:v>
                </c:pt>
                <c:pt idx="2542">
                  <c:v>15.479999999999999</c:v>
                </c:pt>
                <c:pt idx="2543">
                  <c:v>15.459999999999999</c:v>
                </c:pt>
                <c:pt idx="2544">
                  <c:v>15.780000000000001</c:v>
                </c:pt>
                <c:pt idx="2545">
                  <c:v>15.8</c:v>
                </c:pt>
                <c:pt idx="2546">
                  <c:v>15.24</c:v>
                </c:pt>
                <c:pt idx="2547">
                  <c:v>15.460000000000003</c:v>
                </c:pt>
                <c:pt idx="2548">
                  <c:v>15.440000000000001</c:v>
                </c:pt>
                <c:pt idx="2549">
                  <c:v>15.139999999999997</c:v>
                </c:pt>
                <c:pt idx="2550">
                  <c:v>15.1</c:v>
                </c:pt>
                <c:pt idx="2551">
                  <c:v>15.48</c:v>
                </c:pt>
                <c:pt idx="2552">
                  <c:v>15.459999999999999</c:v>
                </c:pt>
                <c:pt idx="2553">
                  <c:v>14.940000000000001</c:v>
                </c:pt>
                <c:pt idx="2554">
                  <c:v>15.14</c:v>
                </c:pt>
                <c:pt idx="2555">
                  <c:v>15.040000000000001</c:v>
                </c:pt>
                <c:pt idx="2556">
                  <c:v>14.839999999999998</c:v>
                </c:pt>
                <c:pt idx="2557">
                  <c:v>14.879999999999999</c:v>
                </c:pt>
                <c:pt idx="2558">
                  <c:v>15.359999999999996</c:v>
                </c:pt>
                <c:pt idx="2559">
                  <c:v>15.039999999999997</c:v>
                </c:pt>
                <c:pt idx="2560">
                  <c:v>14.759999999999996</c:v>
                </c:pt>
                <c:pt idx="2561">
                  <c:v>14.739999999999998</c:v>
                </c:pt>
                <c:pt idx="2562">
                  <c:v>14.719999999999999</c:v>
                </c:pt>
                <c:pt idx="2563">
                  <c:v>14.62</c:v>
                </c:pt>
                <c:pt idx="2564">
                  <c:v>14.559999999999997</c:v>
                </c:pt>
                <c:pt idx="2565">
                  <c:v>14.959999999999999</c:v>
                </c:pt>
                <c:pt idx="2566">
                  <c:v>15</c:v>
                </c:pt>
                <c:pt idx="2567">
                  <c:v>14.739999999999998</c:v>
                </c:pt>
                <c:pt idx="2568">
                  <c:v>14.62</c:v>
                </c:pt>
                <c:pt idx="2569">
                  <c:v>14.780000000000001</c:v>
                </c:pt>
                <c:pt idx="2570">
                  <c:v>14.48</c:v>
                </c:pt>
                <c:pt idx="2571">
                  <c:v>14.280000000000001</c:v>
                </c:pt>
                <c:pt idx="2572">
                  <c:v>14.24</c:v>
                </c:pt>
                <c:pt idx="2573">
                  <c:v>14.540000000000001</c:v>
                </c:pt>
                <c:pt idx="2574">
                  <c:v>14.780000000000001</c:v>
                </c:pt>
                <c:pt idx="2575">
                  <c:v>14.62</c:v>
                </c:pt>
                <c:pt idx="2576">
                  <c:v>14.66</c:v>
                </c:pt>
                <c:pt idx="2577">
                  <c:v>14.579999999999998</c:v>
                </c:pt>
                <c:pt idx="2578">
                  <c:v>14.279999999999998</c:v>
                </c:pt>
                <c:pt idx="2579">
                  <c:v>13.819999999999999</c:v>
                </c:pt>
                <c:pt idx="2580">
                  <c:v>13.9</c:v>
                </c:pt>
                <c:pt idx="2581">
                  <c:v>13.9</c:v>
                </c:pt>
                <c:pt idx="2582">
                  <c:v>14.080000000000002</c:v>
                </c:pt>
                <c:pt idx="2583">
                  <c:v>14.34</c:v>
                </c:pt>
                <c:pt idx="2584">
                  <c:v>14.48</c:v>
                </c:pt>
                <c:pt idx="2585">
                  <c:v>14.520000000000001</c:v>
                </c:pt>
                <c:pt idx="2586">
                  <c:v>14.4</c:v>
                </c:pt>
                <c:pt idx="2587">
                  <c:v>14.280000000000001</c:v>
                </c:pt>
                <c:pt idx="2588">
                  <c:v>14.180000000000001</c:v>
                </c:pt>
                <c:pt idx="2589">
                  <c:v>14.02</c:v>
                </c:pt>
                <c:pt idx="2590">
                  <c:v>13.979999999999999</c:v>
                </c:pt>
                <c:pt idx="2591">
                  <c:v>13.76</c:v>
                </c:pt>
                <c:pt idx="2592">
                  <c:v>13.38</c:v>
                </c:pt>
                <c:pt idx="2593">
                  <c:v>13.3</c:v>
                </c:pt>
                <c:pt idx="2594">
                  <c:v>12.819999999999999</c:v>
                </c:pt>
                <c:pt idx="2595">
                  <c:v>12.38</c:v>
                </c:pt>
                <c:pt idx="2596">
                  <c:v>12.66</c:v>
                </c:pt>
                <c:pt idx="2597">
                  <c:v>12.88</c:v>
                </c:pt>
                <c:pt idx="2598">
                  <c:v>12.600000000000001</c:v>
                </c:pt>
                <c:pt idx="2599">
                  <c:v>12.9</c:v>
                </c:pt>
                <c:pt idx="2600">
                  <c:v>13.02</c:v>
                </c:pt>
                <c:pt idx="2601">
                  <c:v>12.76</c:v>
                </c:pt>
                <c:pt idx="2602">
                  <c:v>13.02</c:v>
                </c:pt>
                <c:pt idx="2603">
                  <c:v>13.02</c:v>
                </c:pt>
                <c:pt idx="2604">
                  <c:v>12.68</c:v>
                </c:pt>
                <c:pt idx="2605">
                  <c:v>12.7</c:v>
                </c:pt>
                <c:pt idx="2606">
                  <c:v>12.58</c:v>
                </c:pt>
                <c:pt idx="2607">
                  <c:v>12.06</c:v>
                </c:pt>
                <c:pt idx="2608">
                  <c:v>11.920000000000002</c:v>
                </c:pt>
                <c:pt idx="2609">
                  <c:v>12.080000000000002</c:v>
                </c:pt>
                <c:pt idx="2610">
                  <c:v>11.840000000000002</c:v>
                </c:pt>
                <c:pt idx="2611">
                  <c:v>11.700000000000003</c:v>
                </c:pt>
                <c:pt idx="2612">
                  <c:v>11.520000000000001</c:v>
                </c:pt>
                <c:pt idx="2613">
                  <c:v>11.360000000000001</c:v>
                </c:pt>
                <c:pt idx="2614">
                  <c:v>11.080000000000002</c:v>
                </c:pt>
                <c:pt idx="2615">
                  <c:v>11.040000000000001</c:v>
                </c:pt>
                <c:pt idx="2616">
                  <c:v>10.959999999999997</c:v>
                </c:pt>
                <c:pt idx="2617">
                  <c:v>10.7</c:v>
                </c:pt>
                <c:pt idx="2618">
                  <c:v>10.319999999999999</c:v>
                </c:pt>
                <c:pt idx="2619">
                  <c:v>10.299999999999999</c:v>
                </c:pt>
                <c:pt idx="2620">
                  <c:v>9.879999999999999</c:v>
                </c:pt>
                <c:pt idx="2621">
                  <c:v>9.3800000000000008</c:v>
                </c:pt>
                <c:pt idx="2622">
                  <c:v>9.16</c:v>
                </c:pt>
                <c:pt idx="2623">
                  <c:v>9.2600000000000016</c:v>
                </c:pt>
                <c:pt idx="2624">
                  <c:v>9.2200000000000024</c:v>
                </c:pt>
                <c:pt idx="2625">
                  <c:v>9.1400000000000023</c:v>
                </c:pt>
                <c:pt idx="2626">
                  <c:v>9.1600000000000019</c:v>
                </c:pt>
                <c:pt idx="2627">
                  <c:v>9.1800000000000015</c:v>
                </c:pt>
                <c:pt idx="2628">
                  <c:v>9.16</c:v>
                </c:pt>
                <c:pt idx="2629">
                  <c:v>8.7800000000000011</c:v>
                </c:pt>
                <c:pt idx="2630">
                  <c:v>8.7799999999999994</c:v>
                </c:pt>
                <c:pt idx="2631">
                  <c:v>9.0799999999999983</c:v>
                </c:pt>
                <c:pt idx="2632">
                  <c:v>9.0800000000000018</c:v>
                </c:pt>
                <c:pt idx="2633">
                  <c:v>9.02</c:v>
                </c:pt>
                <c:pt idx="2634">
                  <c:v>8.9399999999999977</c:v>
                </c:pt>
                <c:pt idx="2635">
                  <c:v>9.02</c:v>
                </c:pt>
                <c:pt idx="2636">
                  <c:v>8.879999999999999</c:v>
                </c:pt>
                <c:pt idx="2637">
                  <c:v>8.9799999999999986</c:v>
                </c:pt>
                <c:pt idx="2638">
                  <c:v>8.86</c:v>
                </c:pt>
                <c:pt idx="2639">
                  <c:v>8.86</c:v>
                </c:pt>
                <c:pt idx="2640">
                  <c:v>8.84</c:v>
                </c:pt>
                <c:pt idx="2641">
                  <c:v>8.76</c:v>
                </c:pt>
                <c:pt idx="2642">
                  <c:v>8.879999999999999</c:v>
                </c:pt>
                <c:pt idx="2643">
                  <c:v>9.14</c:v>
                </c:pt>
                <c:pt idx="2644">
                  <c:v>9.2799999999999976</c:v>
                </c:pt>
                <c:pt idx="2645">
                  <c:v>9</c:v>
                </c:pt>
                <c:pt idx="2646">
                  <c:v>9.3199999999999985</c:v>
                </c:pt>
                <c:pt idx="2647">
                  <c:v>8.8000000000000007</c:v>
                </c:pt>
                <c:pt idx="2648">
                  <c:v>8.74</c:v>
                </c:pt>
                <c:pt idx="2649">
                  <c:v>8.9</c:v>
                </c:pt>
                <c:pt idx="2650">
                  <c:v>9.18</c:v>
                </c:pt>
                <c:pt idx="2651">
                  <c:v>8.9599999999999991</c:v>
                </c:pt>
                <c:pt idx="2652">
                  <c:v>9.44</c:v>
                </c:pt>
                <c:pt idx="2653">
                  <c:v>9.4</c:v>
                </c:pt>
                <c:pt idx="2654">
                  <c:v>9.1600000000000019</c:v>
                </c:pt>
                <c:pt idx="2655">
                  <c:v>9.3600000000000012</c:v>
                </c:pt>
                <c:pt idx="2656">
                  <c:v>9.4000000000000021</c:v>
                </c:pt>
                <c:pt idx="2657">
                  <c:v>8.9600000000000009</c:v>
                </c:pt>
                <c:pt idx="2658">
                  <c:v>8.8000000000000007</c:v>
                </c:pt>
                <c:pt idx="2659">
                  <c:v>8.8000000000000007</c:v>
                </c:pt>
                <c:pt idx="2660">
                  <c:v>8.7199999999999989</c:v>
                </c:pt>
                <c:pt idx="2661">
                  <c:v>8.6</c:v>
                </c:pt>
                <c:pt idx="2662">
                  <c:v>9.0799999999999983</c:v>
                </c:pt>
                <c:pt idx="2663">
                  <c:v>9.4999999999999982</c:v>
                </c:pt>
                <c:pt idx="2664">
                  <c:v>9.86</c:v>
                </c:pt>
                <c:pt idx="2665">
                  <c:v>9.98</c:v>
                </c:pt>
                <c:pt idx="2666">
                  <c:v>10.24</c:v>
                </c:pt>
                <c:pt idx="2667">
                  <c:v>10.320000000000002</c:v>
                </c:pt>
                <c:pt idx="2668">
                  <c:v>10.440000000000003</c:v>
                </c:pt>
                <c:pt idx="2669">
                  <c:v>10.700000000000003</c:v>
                </c:pt>
              </c:numCache>
            </c:numRef>
          </c:xVal>
          <c:yVal>
            <c:numRef>
              <c:f>'67M14'!$A$2:$A$2671</c:f>
              <c:numCache>
                <c:formatCode>General</c:formatCode>
                <c:ptCount val="2670"/>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numCache>
            </c:numRef>
          </c:yVal>
          <c:smooth val="1"/>
          <c:extLst>
            <c:ext xmlns:c16="http://schemas.microsoft.com/office/drawing/2014/chart" uri="{C3380CC4-5D6E-409C-BE32-E72D297353CC}">
              <c16:uniqueId val="{00000000-78AC-4330-88B7-45A89605EB30}"/>
            </c:ext>
          </c:extLst>
        </c:ser>
        <c:ser>
          <c:idx val="1"/>
          <c:order val="1"/>
          <c:tx>
            <c:strRef>
              <c:f>'67M14'!$P$1</c:f>
              <c:strCache>
                <c:ptCount val="1"/>
                <c:pt idx="0">
                  <c:v>2016-2017</c:v>
                </c:pt>
              </c:strCache>
            </c:strRef>
          </c:tx>
          <c:spPr>
            <a:ln w="3175" cap="rnd">
              <a:solidFill>
                <a:schemeClr val="accent2">
                  <a:lumMod val="40000"/>
                  <a:lumOff val="60000"/>
                </a:schemeClr>
              </a:solidFill>
              <a:round/>
            </a:ln>
            <a:effectLst/>
          </c:spPr>
          <c:marker>
            <c:symbol val="none"/>
          </c:marker>
          <c:xVal>
            <c:numRef>
              <c:f>'67M14'!$P$2:$P$2671</c:f>
              <c:numCache>
                <c:formatCode>General</c:formatCode>
                <c:ptCount val="2670"/>
                <c:pt idx="4">
                  <c:v>-0.66000000000000014</c:v>
                </c:pt>
                <c:pt idx="5">
                  <c:v>-0.24000000000000005</c:v>
                </c:pt>
                <c:pt idx="6">
                  <c:v>0.20000000000000009</c:v>
                </c:pt>
                <c:pt idx="7">
                  <c:v>0.28000000000000014</c:v>
                </c:pt>
                <c:pt idx="8">
                  <c:v>0.58000000000000018</c:v>
                </c:pt>
                <c:pt idx="9">
                  <c:v>0.82000000000000028</c:v>
                </c:pt>
                <c:pt idx="10">
                  <c:v>0.88000000000000012</c:v>
                </c:pt>
                <c:pt idx="11">
                  <c:v>0.66</c:v>
                </c:pt>
                <c:pt idx="12">
                  <c:v>1.08</c:v>
                </c:pt>
                <c:pt idx="13">
                  <c:v>1.44</c:v>
                </c:pt>
                <c:pt idx="14">
                  <c:v>1.6600000000000001</c:v>
                </c:pt>
                <c:pt idx="15">
                  <c:v>2.04</c:v>
                </c:pt>
                <c:pt idx="16">
                  <c:v>2.2600000000000002</c:v>
                </c:pt>
                <c:pt idx="17">
                  <c:v>1.58</c:v>
                </c:pt>
                <c:pt idx="18">
                  <c:v>0.27999999999999992</c:v>
                </c:pt>
                <c:pt idx="19">
                  <c:v>-4.0000000000000216E-2</c:v>
                </c:pt>
                <c:pt idx="20">
                  <c:v>-0.20000000000000018</c:v>
                </c:pt>
                <c:pt idx="21">
                  <c:v>-0.82000000000000006</c:v>
                </c:pt>
                <c:pt idx="22">
                  <c:v>-0.64</c:v>
                </c:pt>
                <c:pt idx="23">
                  <c:v>-0.34</c:v>
                </c:pt>
                <c:pt idx="24">
                  <c:v>-0.64</c:v>
                </c:pt>
                <c:pt idx="25">
                  <c:v>-1.0000000000000002</c:v>
                </c:pt>
                <c:pt idx="26">
                  <c:v>-0.64000000000000024</c:v>
                </c:pt>
                <c:pt idx="27">
                  <c:v>-0.84000000000000019</c:v>
                </c:pt>
                <c:pt idx="28">
                  <c:v>-0.76000000000000034</c:v>
                </c:pt>
                <c:pt idx="29">
                  <c:v>-0.90000000000000036</c:v>
                </c:pt>
                <c:pt idx="30">
                  <c:v>-1.0400000000000003</c:v>
                </c:pt>
                <c:pt idx="31">
                  <c:v>-1.4</c:v>
                </c:pt>
                <c:pt idx="32">
                  <c:v>-1.36</c:v>
                </c:pt>
                <c:pt idx="33">
                  <c:v>-1.48</c:v>
                </c:pt>
                <c:pt idx="34">
                  <c:v>-1.1800000000000002</c:v>
                </c:pt>
                <c:pt idx="35">
                  <c:v>-1.0799999999999998</c:v>
                </c:pt>
                <c:pt idx="36">
                  <c:v>-0.57999999999999985</c:v>
                </c:pt>
                <c:pt idx="37">
                  <c:v>-0.21999999999999992</c:v>
                </c:pt>
                <c:pt idx="38">
                  <c:v>0.12000000000000002</c:v>
                </c:pt>
                <c:pt idx="39">
                  <c:v>-4.0000000000000036E-2</c:v>
                </c:pt>
                <c:pt idx="40">
                  <c:v>-0.10000000000000009</c:v>
                </c:pt>
                <c:pt idx="41">
                  <c:v>-0.7400000000000001</c:v>
                </c:pt>
                <c:pt idx="42">
                  <c:v>-1.1600000000000004</c:v>
                </c:pt>
                <c:pt idx="43">
                  <c:v>-1.2400000000000002</c:v>
                </c:pt>
                <c:pt idx="44">
                  <c:v>-1.1800000000000002</c:v>
                </c:pt>
                <c:pt idx="45">
                  <c:v>-1.1600000000000001</c:v>
                </c:pt>
                <c:pt idx="46">
                  <c:v>-0.9</c:v>
                </c:pt>
                <c:pt idx="47">
                  <c:v>-0.65999999999999992</c:v>
                </c:pt>
                <c:pt idx="48">
                  <c:v>-0.53999999999999981</c:v>
                </c:pt>
                <c:pt idx="49">
                  <c:v>-0.35999999999999976</c:v>
                </c:pt>
                <c:pt idx="50">
                  <c:v>-0.31999999999999973</c:v>
                </c:pt>
                <c:pt idx="51">
                  <c:v>-0.5199999999999998</c:v>
                </c:pt>
                <c:pt idx="52">
                  <c:v>-1.1000000000000001</c:v>
                </c:pt>
                <c:pt idx="53">
                  <c:v>-1.52</c:v>
                </c:pt>
                <c:pt idx="54">
                  <c:v>-1.7</c:v>
                </c:pt>
                <c:pt idx="55">
                  <c:v>-1.3199999999999998</c:v>
                </c:pt>
                <c:pt idx="56">
                  <c:v>-0.98000000000000009</c:v>
                </c:pt>
                <c:pt idx="57">
                  <c:v>-0.48000000000000009</c:v>
                </c:pt>
                <c:pt idx="58">
                  <c:v>-0.16000000000000006</c:v>
                </c:pt>
                <c:pt idx="59">
                  <c:v>-0.24000000000000013</c:v>
                </c:pt>
                <c:pt idx="60">
                  <c:v>-0.74000000000000021</c:v>
                </c:pt>
                <c:pt idx="61">
                  <c:v>-0.92000000000000015</c:v>
                </c:pt>
                <c:pt idx="62">
                  <c:v>-1.06</c:v>
                </c:pt>
                <c:pt idx="63">
                  <c:v>-0.55999999999999983</c:v>
                </c:pt>
                <c:pt idx="64">
                  <c:v>-0.23999999999999985</c:v>
                </c:pt>
                <c:pt idx="65">
                  <c:v>-0.19999999999999965</c:v>
                </c:pt>
                <c:pt idx="66">
                  <c:v>-0.39999999999999963</c:v>
                </c:pt>
                <c:pt idx="67">
                  <c:v>-0.41999999999999965</c:v>
                </c:pt>
                <c:pt idx="68">
                  <c:v>-1.0799999999999998</c:v>
                </c:pt>
                <c:pt idx="69">
                  <c:v>-1.42</c:v>
                </c:pt>
                <c:pt idx="70">
                  <c:v>-1.4600000000000002</c:v>
                </c:pt>
                <c:pt idx="71">
                  <c:v>-1.1600000000000001</c:v>
                </c:pt>
                <c:pt idx="72">
                  <c:v>-1.2800000000000002</c:v>
                </c:pt>
                <c:pt idx="73">
                  <c:v>-1.2</c:v>
                </c:pt>
                <c:pt idx="74">
                  <c:v>-1.1600000000000001</c:v>
                </c:pt>
                <c:pt idx="75">
                  <c:v>-1.1200000000000001</c:v>
                </c:pt>
                <c:pt idx="76">
                  <c:v>-1.3</c:v>
                </c:pt>
                <c:pt idx="77">
                  <c:v>-1.28</c:v>
                </c:pt>
                <c:pt idx="78">
                  <c:v>-1.1000000000000001</c:v>
                </c:pt>
                <c:pt idx="79">
                  <c:v>-1.0399999999999998</c:v>
                </c:pt>
                <c:pt idx="80">
                  <c:v>-1.02</c:v>
                </c:pt>
                <c:pt idx="81">
                  <c:v>-1.24</c:v>
                </c:pt>
                <c:pt idx="82">
                  <c:v>-0.9800000000000002</c:v>
                </c:pt>
                <c:pt idx="83">
                  <c:v>-0.82000000000000028</c:v>
                </c:pt>
                <c:pt idx="84">
                  <c:v>-0.86000000000000032</c:v>
                </c:pt>
                <c:pt idx="85">
                  <c:v>-0.70000000000000018</c:v>
                </c:pt>
                <c:pt idx="86">
                  <c:v>-0.68</c:v>
                </c:pt>
                <c:pt idx="87">
                  <c:v>-0.83999999999999986</c:v>
                </c:pt>
                <c:pt idx="88">
                  <c:v>-1.42</c:v>
                </c:pt>
                <c:pt idx="89">
                  <c:v>-1.5399999999999998</c:v>
                </c:pt>
                <c:pt idx="90">
                  <c:v>-1.44</c:v>
                </c:pt>
                <c:pt idx="91">
                  <c:v>-0.85999999999999976</c:v>
                </c:pt>
                <c:pt idx="92">
                  <c:v>-0.77999999999999992</c:v>
                </c:pt>
                <c:pt idx="93">
                  <c:v>-0.75999999999999979</c:v>
                </c:pt>
                <c:pt idx="94">
                  <c:v>-0.65999999999999992</c:v>
                </c:pt>
                <c:pt idx="95">
                  <c:v>-0.78</c:v>
                </c:pt>
                <c:pt idx="96">
                  <c:v>-1.0400000000000003</c:v>
                </c:pt>
                <c:pt idx="97">
                  <c:v>-1.06</c:v>
                </c:pt>
                <c:pt idx="98">
                  <c:v>-0.66000000000000014</c:v>
                </c:pt>
                <c:pt idx="99">
                  <c:v>-0.4</c:v>
                </c:pt>
                <c:pt idx="100">
                  <c:v>-0.37999999999999989</c:v>
                </c:pt>
                <c:pt idx="101">
                  <c:v>-0.11999999999999993</c:v>
                </c:pt>
                <c:pt idx="102">
                  <c:v>0.1</c:v>
                </c:pt>
                <c:pt idx="103">
                  <c:v>0.16000000000000014</c:v>
                </c:pt>
                <c:pt idx="104">
                  <c:v>0.18000000000000008</c:v>
                </c:pt>
                <c:pt idx="105">
                  <c:v>0.30000000000000016</c:v>
                </c:pt>
                <c:pt idx="106">
                  <c:v>0.20000000000000018</c:v>
                </c:pt>
                <c:pt idx="107">
                  <c:v>0.50000000000000022</c:v>
                </c:pt>
                <c:pt idx="108">
                  <c:v>0.72</c:v>
                </c:pt>
                <c:pt idx="109">
                  <c:v>0.61999999999999988</c:v>
                </c:pt>
                <c:pt idx="110">
                  <c:v>0.29999999999999966</c:v>
                </c:pt>
                <c:pt idx="111">
                  <c:v>-0.26000000000000034</c:v>
                </c:pt>
                <c:pt idx="112">
                  <c:v>-1.3400000000000003</c:v>
                </c:pt>
                <c:pt idx="113">
                  <c:v>-2.3200000000000003</c:v>
                </c:pt>
                <c:pt idx="114">
                  <c:v>-2.7</c:v>
                </c:pt>
                <c:pt idx="115">
                  <c:v>-2.5</c:v>
                </c:pt>
                <c:pt idx="116">
                  <c:v>-1.06</c:v>
                </c:pt>
                <c:pt idx="117">
                  <c:v>0.99999999999999978</c:v>
                </c:pt>
                <c:pt idx="118">
                  <c:v>2.6399999999999997</c:v>
                </c:pt>
                <c:pt idx="119">
                  <c:v>3.1799999999999997</c:v>
                </c:pt>
                <c:pt idx="120">
                  <c:v>3.6</c:v>
                </c:pt>
                <c:pt idx="121">
                  <c:v>2.6399999999999997</c:v>
                </c:pt>
                <c:pt idx="122">
                  <c:v>1.3199999999999996</c:v>
                </c:pt>
                <c:pt idx="123">
                  <c:v>0.29999999999999949</c:v>
                </c:pt>
                <c:pt idx="124">
                  <c:v>-0.26000000000000051</c:v>
                </c:pt>
                <c:pt idx="125">
                  <c:v>-0.72000000000000031</c:v>
                </c:pt>
                <c:pt idx="126">
                  <c:v>-0.98000000000000009</c:v>
                </c:pt>
                <c:pt idx="127">
                  <c:v>-1.48</c:v>
                </c:pt>
                <c:pt idx="128">
                  <c:v>-2.1</c:v>
                </c:pt>
                <c:pt idx="129">
                  <c:v>-2.2999999999999998</c:v>
                </c:pt>
                <c:pt idx="130">
                  <c:v>-2.92</c:v>
                </c:pt>
                <c:pt idx="131">
                  <c:v>-2.56</c:v>
                </c:pt>
                <c:pt idx="132">
                  <c:v>-2.2600000000000002</c:v>
                </c:pt>
                <c:pt idx="133">
                  <c:v>-1.2999999999999996</c:v>
                </c:pt>
                <c:pt idx="134">
                  <c:v>-0.6</c:v>
                </c:pt>
                <c:pt idx="135">
                  <c:v>-3.9999999999999813E-2</c:v>
                </c:pt>
                <c:pt idx="136">
                  <c:v>-0.29999999999999971</c:v>
                </c:pt>
                <c:pt idx="137">
                  <c:v>-5.999999999999979E-2</c:v>
                </c:pt>
                <c:pt idx="138">
                  <c:v>-0.28000000000000008</c:v>
                </c:pt>
                <c:pt idx="139">
                  <c:v>-0.4200000000000001</c:v>
                </c:pt>
                <c:pt idx="140">
                  <c:v>-0.38000000000000023</c:v>
                </c:pt>
                <c:pt idx="141">
                  <c:v>-0.48000000000000026</c:v>
                </c:pt>
                <c:pt idx="142">
                  <c:v>-0.90000000000000036</c:v>
                </c:pt>
                <c:pt idx="143">
                  <c:v>-1.2200000000000002</c:v>
                </c:pt>
                <c:pt idx="144">
                  <c:v>-1.58</c:v>
                </c:pt>
                <c:pt idx="145">
                  <c:v>-1.8</c:v>
                </c:pt>
                <c:pt idx="146">
                  <c:v>-1.6400000000000001</c:v>
                </c:pt>
                <c:pt idx="147">
                  <c:v>-1.72</c:v>
                </c:pt>
                <c:pt idx="148">
                  <c:v>-1.7600000000000002</c:v>
                </c:pt>
                <c:pt idx="149">
                  <c:v>-1.6800000000000002</c:v>
                </c:pt>
                <c:pt idx="150">
                  <c:v>-1.3800000000000003</c:v>
                </c:pt>
                <c:pt idx="151">
                  <c:v>-1.58</c:v>
                </c:pt>
                <c:pt idx="152">
                  <c:v>-1.2200000000000002</c:v>
                </c:pt>
                <c:pt idx="153">
                  <c:v>-1.02</c:v>
                </c:pt>
                <c:pt idx="154">
                  <c:v>-0.64000000000000012</c:v>
                </c:pt>
                <c:pt idx="155">
                  <c:v>-0.56000000000000005</c:v>
                </c:pt>
                <c:pt idx="156">
                  <c:v>-7.9999999999999891E-2</c:v>
                </c:pt>
                <c:pt idx="157">
                  <c:v>-0.43999999999999984</c:v>
                </c:pt>
                <c:pt idx="158">
                  <c:v>-0.72</c:v>
                </c:pt>
                <c:pt idx="159">
                  <c:v>-1.0399999999999998</c:v>
                </c:pt>
                <c:pt idx="160">
                  <c:v>-1.06</c:v>
                </c:pt>
                <c:pt idx="161">
                  <c:v>-1.2600000000000002</c:v>
                </c:pt>
                <c:pt idx="162">
                  <c:v>-1.4200000000000002</c:v>
                </c:pt>
                <c:pt idx="163">
                  <c:v>-1.1600000000000001</c:v>
                </c:pt>
                <c:pt idx="164">
                  <c:v>-0.94000000000000017</c:v>
                </c:pt>
                <c:pt idx="165">
                  <c:v>-1.36</c:v>
                </c:pt>
                <c:pt idx="166">
                  <c:v>-1.6800000000000002</c:v>
                </c:pt>
                <c:pt idx="167">
                  <c:v>-1.7399999999999998</c:v>
                </c:pt>
                <c:pt idx="168">
                  <c:v>-1.92</c:v>
                </c:pt>
                <c:pt idx="169">
                  <c:v>-2.2399999999999998</c:v>
                </c:pt>
                <c:pt idx="170">
                  <c:v>-2.1799999999999997</c:v>
                </c:pt>
                <c:pt idx="171">
                  <c:v>-1.4</c:v>
                </c:pt>
                <c:pt idx="172">
                  <c:v>4.0000000000000036E-2</c:v>
                </c:pt>
                <c:pt idx="173">
                  <c:v>0.98000000000000009</c:v>
                </c:pt>
                <c:pt idx="174">
                  <c:v>1.44</c:v>
                </c:pt>
                <c:pt idx="175">
                  <c:v>1.58</c:v>
                </c:pt>
                <c:pt idx="176">
                  <c:v>1.08</c:v>
                </c:pt>
                <c:pt idx="177">
                  <c:v>0.28000000000000014</c:v>
                </c:pt>
                <c:pt idx="178">
                  <c:v>-5.9999999999999963E-2</c:v>
                </c:pt>
                <c:pt idx="179">
                  <c:v>-0.34</c:v>
                </c:pt>
                <c:pt idx="180">
                  <c:v>-0.72</c:v>
                </c:pt>
                <c:pt idx="181">
                  <c:v>-2.2400000000000002</c:v>
                </c:pt>
                <c:pt idx="182">
                  <c:v>-4.9000000000000004</c:v>
                </c:pt>
                <c:pt idx="183">
                  <c:v>-8.26</c:v>
                </c:pt>
                <c:pt idx="184">
                  <c:v>-12.26</c:v>
                </c:pt>
                <c:pt idx="185">
                  <c:v>-15.719999999999999</c:v>
                </c:pt>
                <c:pt idx="186">
                  <c:v>-16.239999999999998</c:v>
                </c:pt>
                <c:pt idx="187">
                  <c:v>-14.6</c:v>
                </c:pt>
                <c:pt idx="188">
                  <c:v>-8.879999999999999</c:v>
                </c:pt>
                <c:pt idx="189">
                  <c:v>1.2000000000000015</c:v>
                </c:pt>
                <c:pt idx="190">
                  <c:v>12.06</c:v>
                </c:pt>
                <c:pt idx="191">
                  <c:v>19.04</c:v>
                </c:pt>
                <c:pt idx="192">
                  <c:v>21.44</c:v>
                </c:pt>
                <c:pt idx="193">
                  <c:v>18.240000000000002</c:v>
                </c:pt>
                <c:pt idx="194">
                  <c:v>10.820000000000002</c:v>
                </c:pt>
                <c:pt idx="195">
                  <c:v>2.2199999999999998</c:v>
                </c:pt>
                <c:pt idx="196">
                  <c:v>-3.9599999999999995</c:v>
                </c:pt>
                <c:pt idx="197">
                  <c:v>-6.1400000000000006</c:v>
                </c:pt>
                <c:pt idx="198">
                  <c:v>-6.1</c:v>
                </c:pt>
                <c:pt idx="199">
                  <c:v>-4.78</c:v>
                </c:pt>
                <c:pt idx="200">
                  <c:v>-3.2400000000000007</c:v>
                </c:pt>
                <c:pt idx="201">
                  <c:v>-1.6199999999999999</c:v>
                </c:pt>
                <c:pt idx="202">
                  <c:v>-0.94000000000000006</c:v>
                </c:pt>
                <c:pt idx="203">
                  <c:v>-0.6</c:v>
                </c:pt>
                <c:pt idx="204">
                  <c:v>-0.44000000000000006</c:v>
                </c:pt>
                <c:pt idx="205">
                  <c:v>-0.31999999999999995</c:v>
                </c:pt>
                <c:pt idx="206">
                  <c:v>-0.86</c:v>
                </c:pt>
                <c:pt idx="207">
                  <c:v>-0.74</c:v>
                </c:pt>
                <c:pt idx="208">
                  <c:v>-0.5</c:v>
                </c:pt>
                <c:pt idx="209">
                  <c:v>-0.51999999999999991</c:v>
                </c:pt>
                <c:pt idx="210">
                  <c:v>-0.31999999999999995</c:v>
                </c:pt>
                <c:pt idx="211">
                  <c:v>-0.24000000000000013</c:v>
                </c:pt>
                <c:pt idx="212">
                  <c:v>-0.38000000000000017</c:v>
                </c:pt>
                <c:pt idx="213">
                  <c:v>-0.7400000000000001</c:v>
                </c:pt>
                <c:pt idx="214">
                  <c:v>-0.64000000000000012</c:v>
                </c:pt>
                <c:pt idx="215">
                  <c:v>-0.9</c:v>
                </c:pt>
                <c:pt idx="216">
                  <c:v>-0.82</c:v>
                </c:pt>
                <c:pt idx="217">
                  <c:v>-0.7</c:v>
                </c:pt>
                <c:pt idx="218">
                  <c:v>-0.45999999999999996</c:v>
                </c:pt>
                <c:pt idx="219">
                  <c:v>-0.1</c:v>
                </c:pt>
                <c:pt idx="220">
                  <c:v>6.0000000000000053E-2</c:v>
                </c:pt>
                <c:pt idx="221">
                  <c:v>4.0000000000000036E-2</c:v>
                </c:pt>
                <c:pt idx="222">
                  <c:v>-0.3</c:v>
                </c:pt>
                <c:pt idx="223">
                  <c:v>-0.52000000000000013</c:v>
                </c:pt>
                <c:pt idx="224">
                  <c:v>-1.28</c:v>
                </c:pt>
                <c:pt idx="225">
                  <c:v>-1.4200000000000002</c:v>
                </c:pt>
                <c:pt idx="226">
                  <c:v>-1.0600000000000003</c:v>
                </c:pt>
                <c:pt idx="227">
                  <c:v>-0.84000000000000008</c:v>
                </c:pt>
                <c:pt idx="228">
                  <c:v>-0.52</c:v>
                </c:pt>
                <c:pt idx="229">
                  <c:v>-0.15999999999999998</c:v>
                </c:pt>
                <c:pt idx="230">
                  <c:v>-0.48000000000000009</c:v>
                </c:pt>
                <c:pt idx="231">
                  <c:v>-0.91999999999999993</c:v>
                </c:pt>
                <c:pt idx="232">
                  <c:v>-1.0799999999999998</c:v>
                </c:pt>
                <c:pt idx="233">
                  <c:v>-1.38</c:v>
                </c:pt>
                <c:pt idx="234">
                  <c:v>-1.2999999999999998</c:v>
                </c:pt>
                <c:pt idx="235">
                  <c:v>-0.61999999999999977</c:v>
                </c:pt>
                <c:pt idx="236">
                  <c:v>-0.6399999999999999</c:v>
                </c:pt>
                <c:pt idx="237">
                  <c:v>-0.57999999999999985</c:v>
                </c:pt>
                <c:pt idx="238">
                  <c:v>-0.48000000000000009</c:v>
                </c:pt>
                <c:pt idx="239">
                  <c:v>-0.58000000000000007</c:v>
                </c:pt>
                <c:pt idx="240">
                  <c:v>-0.96000000000000019</c:v>
                </c:pt>
                <c:pt idx="241">
                  <c:v>-1.02</c:v>
                </c:pt>
                <c:pt idx="242">
                  <c:v>-1.0200000000000002</c:v>
                </c:pt>
                <c:pt idx="243">
                  <c:v>-1.2000000000000002</c:v>
                </c:pt>
                <c:pt idx="244">
                  <c:v>-1.0200000000000002</c:v>
                </c:pt>
                <c:pt idx="245">
                  <c:v>-0.86000000000000032</c:v>
                </c:pt>
                <c:pt idx="246">
                  <c:v>-0.36000000000000032</c:v>
                </c:pt>
                <c:pt idx="247">
                  <c:v>-0.22000000000000011</c:v>
                </c:pt>
                <c:pt idx="248">
                  <c:v>-0.3</c:v>
                </c:pt>
                <c:pt idx="249">
                  <c:v>-0.64</c:v>
                </c:pt>
                <c:pt idx="250">
                  <c:v>-0.65999999999999981</c:v>
                </c:pt>
                <c:pt idx="251">
                  <c:v>-0.59999999999999964</c:v>
                </c:pt>
                <c:pt idx="252">
                  <c:v>-0.61999999999999977</c:v>
                </c:pt>
                <c:pt idx="253">
                  <c:v>-0.57999999999999974</c:v>
                </c:pt>
                <c:pt idx="254">
                  <c:v>-0.37999999999999973</c:v>
                </c:pt>
                <c:pt idx="255">
                  <c:v>-0.43999999999999984</c:v>
                </c:pt>
                <c:pt idx="256">
                  <c:v>-0.68</c:v>
                </c:pt>
                <c:pt idx="257">
                  <c:v>-0.44000000000000006</c:v>
                </c:pt>
                <c:pt idx="258">
                  <c:v>-0.45999999999999996</c:v>
                </c:pt>
                <c:pt idx="259">
                  <c:v>-0.43999999999999984</c:v>
                </c:pt>
                <c:pt idx="260">
                  <c:v>-0.2</c:v>
                </c:pt>
                <c:pt idx="261">
                  <c:v>-0.23999999999999985</c:v>
                </c:pt>
                <c:pt idx="262">
                  <c:v>-0.43999999999999984</c:v>
                </c:pt>
                <c:pt idx="263">
                  <c:v>-0.34</c:v>
                </c:pt>
                <c:pt idx="264">
                  <c:v>-0.46000000000000013</c:v>
                </c:pt>
                <c:pt idx="265">
                  <c:v>-0.67999999999999994</c:v>
                </c:pt>
                <c:pt idx="266">
                  <c:v>-0.74</c:v>
                </c:pt>
                <c:pt idx="267">
                  <c:v>-0.52000000000000013</c:v>
                </c:pt>
                <c:pt idx="268">
                  <c:v>-0.14000000000000021</c:v>
                </c:pt>
                <c:pt idx="269">
                  <c:v>-0.2</c:v>
                </c:pt>
                <c:pt idx="270">
                  <c:v>-4.0000000000000036E-2</c:v>
                </c:pt>
                <c:pt idx="271">
                  <c:v>0</c:v>
                </c:pt>
                <c:pt idx="272">
                  <c:v>-0.1</c:v>
                </c:pt>
                <c:pt idx="273">
                  <c:v>-5.999999999999979E-2</c:v>
                </c:pt>
                <c:pt idx="274">
                  <c:v>0.14000000000000004</c:v>
                </c:pt>
                <c:pt idx="275">
                  <c:v>-0.20000000000000018</c:v>
                </c:pt>
                <c:pt idx="276">
                  <c:v>-0.46000000000000024</c:v>
                </c:pt>
                <c:pt idx="277">
                  <c:v>-1.0200000000000002</c:v>
                </c:pt>
                <c:pt idx="278">
                  <c:v>-1.08</c:v>
                </c:pt>
                <c:pt idx="279">
                  <c:v>0.15999999999999978</c:v>
                </c:pt>
                <c:pt idx="280">
                  <c:v>1.3399999999999999</c:v>
                </c:pt>
                <c:pt idx="281">
                  <c:v>1.7799999999999998</c:v>
                </c:pt>
                <c:pt idx="282">
                  <c:v>2.04</c:v>
                </c:pt>
                <c:pt idx="283">
                  <c:v>1.8</c:v>
                </c:pt>
                <c:pt idx="284">
                  <c:v>0.45999999999999996</c:v>
                </c:pt>
                <c:pt idx="285">
                  <c:v>-0.72</c:v>
                </c:pt>
                <c:pt idx="286">
                  <c:v>-0.87999999999999989</c:v>
                </c:pt>
                <c:pt idx="287">
                  <c:v>-0.75999999999999979</c:v>
                </c:pt>
                <c:pt idx="288">
                  <c:v>-0.73999999999999988</c:v>
                </c:pt>
                <c:pt idx="289">
                  <c:v>-0.87999999999999967</c:v>
                </c:pt>
                <c:pt idx="290">
                  <c:v>-0.83999999999999986</c:v>
                </c:pt>
                <c:pt idx="291">
                  <c:v>-1.22</c:v>
                </c:pt>
                <c:pt idx="292">
                  <c:v>-0.98000000000000009</c:v>
                </c:pt>
                <c:pt idx="293">
                  <c:v>-1.0000000000000002</c:v>
                </c:pt>
                <c:pt idx="294">
                  <c:v>-0.92000000000000026</c:v>
                </c:pt>
                <c:pt idx="295">
                  <c:v>-0.78</c:v>
                </c:pt>
                <c:pt idx="296">
                  <c:v>-4.0000000000000216E-2</c:v>
                </c:pt>
                <c:pt idx="297">
                  <c:v>-0.22000000000000011</c:v>
                </c:pt>
                <c:pt idx="298">
                  <c:v>-0.21999999999999992</c:v>
                </c:pt>
                <c:pt idx="299">
                  <c:v>1.7763568394002506E-16</c:v>
                </c:pt>
                <c:pt idx="300">
                  <c:v>-5.999999999999979E-2</c:v>
                </c:pt>
                <c:pt idx="301">
                  <c:v>-0.15999999999999961</c:v>
                </c:pt>
                <c:pt idx="302">
                  <c:v>8.0000000000000432E-2</c:v>
                </c:pt>
                <c:pt idx="303">
                  <c:v>0.32000000000000028</c:v>
                </c:pt>
                <c:pt idx="304">
                  <c:v>0.62000000000000011</c:v>
                </c:pt>
                <c:pt idx="305">
                  <c:v>0.58000000000000007</c:v>
                </c:pt>
                <c:pt idx="306">
                  <c:v>0.2</c:v>
                </c:pt>
                <c:pt idx="307">
                  <c:v>-0.36000000000000015</c:v>
                </c:pt>
                <c:pt idx="308">
                  <c:v>-0.74000000000000021</c:v>
                </c:pt>
                <c:pt idx="309">
                  <c:v>-1.2200000000000002</c:v>
                </c:pt>
                <c:pt idx="310">
                  <c:v>-1.0400000000000003</c:v>
                </c:pt>
                <c:pt idx="311">
                  <c:v>-1.0000000000000002</c:v>
                </c:pt>
                <c:pt idx="312">
                  <c:v>-0.55999999999999994</c:v>
                </c:pt>
                <c:pt idx="313">
                  <c:v>-0.61999999999999977</c:v>
                </c:pt>
                <c:pt idx="314">
                  <c:v>-0.77999999999999969</c:v>
                </c:pt>
                <c:pt idx="315">
                  <c:v>-1.0999999999999996</c:v>
                </c:pt>
                <c:pt idx="316">
                  <c:v>-1.0199999999999996</c:v>
                </c:pt>
                <c:pt idx="317">
                  <c:v>-1.2799999999999998</c:v>
                </c:pt>
                <c:pt idx="318">
                  <c:v>-1.0399999999999998</c:v>
                </c:pt>
                <c:pt idx="319">
                  <c:v>-0.31999999999999984</c:v>
                </c:pt>
                <c:pt idx="320">
                  <c:v>0.64</c:v>
                </c:pt>
                <c:pt idx="321">
                  <c:v>1.44</c:v>
                </c:pt>
                <c:pt idx="322">
                  <c:v>1.8</c:v>
                </c:pt>
                <c:pt idx="323">
                  <c:v>1.4600000000000002</c:v>
                </c:pt>
                <c:pt idx="324">
                  <c:v>9.9999999999999825E-2</c:v>
                </c:pt>
                <c:pt idx="325">
                  <c:v>-1.9200000000000004</c:v>
                </c:pt>
                <c:pt idx="326">
                  <c:v>-4.04</c:v>
                </c:pt>
                <c:pt idx="327">
                  <c:v>-5.12</c:v>
                </c:pt>
                <c:pt idx="328">
                  <c:v>-5.16</c:v>
                </c:pt>
                <c:pt idx="329">
                  <c:v>-4.5</c:v>
                </c:pt>
                <c:pt idx="330">
                  <c:v>-3.4200000000000004</c:v>
                </c:pt>
                <c:pt idx="331">
                  <c:v>-1.78</c:v>
                </c:pt>
                <c:pt idx="332">
                  <c:v>-0.43999999999999995</c:v>
                </c:pt>
                <c:pt idx="333">
                  <c:v>1.02</c:v>
                </c:pt>
                <c:pt idx="334">
                  <c:v>2.46</c:v>
                </c:pt>
                <c:pt idx="335">
                  <c:v>3.4400000000000004</c:v>
                </c:pt>
                <c:pt idx="336">
                  <c:v>3.9</c:v>
                </c:pt>
                <c:pt idx="337">
                  <c:v>4.7399999999999993</c:v>
                </c:pt>
                <c:pt idx="338">
                  <c:v>4.8</c:v>
                </c:pt>
                <c:pt idx="339">
                  <c:v>4.32</c:v>
                </c:pt>
                <c:pt idx="340">
                  <c:v>4.0599999999999996</c:v>
                </c:pt>
                <c:pt idx="341">
                  <c:v>3.7600000000000002</c:v>
                </c:pt>
                <c:pt idx="342">
                  <c:v>2.7</c:v>
                </c:pt>
                <c:pt idx="343">
                  <c:v>1.4</c:v>
                </c:pt>
                <c:pt idx="344">
                  <c:v>0.85999999999999976</c:v>
                </c:pt>
                <c:pt idx="345">
                  <c:v>1.8799999999999997</c:v>
                </c:pt>
                <c:pt idx="346">
                  <c:v>2.2799999999999998</c:v>
                </c:pt>
                <c:pt idx="347">
                  <c:v>2.3400000000000007</c:v>
                </c:pt>
                <c:pt idx="348">
                  <c:v>2.9000000000000008</c:v>
                </c:pt>
                <c:pt idx="349">
                  <c:v>2.8800000000000003</c:v>
                </c:pt>
                <c:pt idx="350">
                  <c:v>1.8200000000000003</c:v>
                </c:pt>
                <c:pt idx="351">
                  <c:v>0.9600000000000003</c:v>
                </c:pt>
                <c:pt idx="352">
                  <c:v>0.36000000000000015</c:v>
                </c:pt>
                <c:pt idx="353">
                  <c:v>-1.0399999999999998</c:v>
                </c:pt>
                <c:pt idx="354">
                  <c:v>-2.2599999999999998</c:v>
                </c:pt>
                <c:pt idx="355">
                  <c:v>-3.2199999999999998</c:v>
                </c:pt>
                <c:pt idx="356">
                  <c:v>-3.5999999999999992</c:v>
                </c:pt>
                <c:pt idx="357">
                  <c:v>-3.9599999999999995</c:v>
                </c:pt>
                <c:pt idx="358">
                  <c:v>-3.88</c:v>
                </c:pt>
                <c:pt idx="359">
                  <c:v>-3.819999999999999</c:v>
                </c:pt>
                <c:pt idx="360">
                  <c:v>-4.1399999999999988</c:v>
                </c:pt>
                <c:pt idx="361">
                  <c:v>-4.5599999999999996</c:v>
                </c:pt>
                <c:pt idx="362">
                  <c:v>-4.5199999999999996</c:v>
                </c:pt>
                <c:pt idx="363">
                  <c:v>-4.08</c:v>
                </c:pt>
                <c:pt idx="364">
                  <c:v>-2.9400000000000004</c:v>
                </c:pt>
                <c:pt idx="365">
                  <c:v>-1.6400000000000001</c:v>
                </c:pt>
                <c:pt idx="366">
                  <c:v>5.999999999999979E-2</c:v>
                </c:pt>
                <c:pt idx="367">
                  <c:v>1.5799999999999996</c:v>
                </c:pt>
                <c:pt idx="368">
                  <c:v>2.64</c:v>
                </c:pt>
                <c:pt idx="369">
                  <c:v>2.62</c:v>
                </c:pt>
                <c:pt idx="370">
                  <c:v>1.4000000000000004</c:v>
                </c:pt>
                <c:pt idx="371">
                  <c:v>-0.37999999999999973</c:v>
                </c:pt>
                <c:pt idx="372">
                  <c:v>-1.6399999999999995</c:v>
                </c:pt>
                <c:pt idx="373">
                  <c:v>-2.2599999999999998</c:v>
                </c:pt>
                <c:pt idx="374">
                  <c:v>-2.92</c:v>
                </c:pt>
                <c:pt idx="375">
                  <c:v>-2.96</c:v>
                </c:pt>
                <c:pt idx="376">
                  <c:v>-2.6599999999999997</c:v>
                </c:pt>
                <c:pt idx="377">
                  <c:v>-2.38</c:v>
                </c:pt>
                <c:pt idx="378">
                  <c:v>-2.1800000000000002</c:v>
                </c:pt>
                <c:pt idx="379">
                  <c:v>-1.4999999999999998</c:v>
                </c:pt>
                <c:pt idx="380">
                  <c:v>-1.0799999999999996</c:v>
                </c:pt>
                <c:pt idx="381">
                  <c:v>-0.99999999999999978</c:v>
                </c:pt>
                <c:pt idx="382">
                  <c:v>-0.8999999999999998</c:v>
                </c:pt>
                <c:pt idx="383">
                  <c:v>-0.73999999999999988</c:v>
                </c:pt>
                <c:pt idx="384">
                  <c:v>-0.72</c:v>
                </c:pt>
                <c:pt idx="385">
                  <c:v>-1.9999999999999928E-2</c:v>
                </c:pt>
                <c:pt idx="386">
                  <c:v>0.74</c:v>
                </c:pt>
                <c:pt idx="387">
                  <c:v>0.91999999999999993</c:v>
                </c:pt>
                <c:pt idx="388">
                  <c:v>0.82000000000000006</c:v>
                </c:pt>
                <c:pt idx="389">
                  <c:v>0.54</c:v>
                </c:pt>
                <c:pt idx="390">
                  <c:v>0.31999999999999995</c:v>
                </c:pt>
                <c:pt idx="391">
                  <c:v>-0.2</c:v>
                </c:pt>
                <c:pt idx="392">
                  <c:v>-0.3999999999999998</c:v>
                </c:pt>
                <c:pt idx="393">
                  <c:v>-0.45999999999999996</c:v>
                </c:pt>
                <c:pt idx="394">
                  <c:v>-0.3</c:v>
                </c:pt>
                <c:pt idx="395">
                  <c:v>-0.54</c:v>
                </c:pt>
                <c:pt idx="396">
                  <c:v>-0.36</c:v>
                </c:pt>
                <c:pt idx="397">
                  <c:v>-0.14000000000000004</c:v>
                </c:pt>
                <c:pt idx="398">
                  <c:v>-0.33999999999999986</c:v>
                </c:pt>
                <c:pt idx="399">
                  <c:v>-0.77999999999999969</c:v>
                </c:pt>
                <c:pt idx="400">
                  <c:v>-0.43999999999999984</c:v>
                </c:pt>
                <c:pt idx="401">
                  <c:v>-0.7</c:v>
                </c:pt>
                <c:pt idx="402">
                  <c:v>-0.94000000000000006</c:v>
                </c:pt>
                <c:pt idx="403">
                  <c:v>-1.02</c:v>
                </c:pt>
                <c:pt idx="404">
                  <c:v>-0.72</c:v>
                </c:pt>
                <c:pt idx="405">
                  <c:v>-0.85999999999999976</c:v>
                </c:pt>
                <c:pt idx="406">
                  <c:v>-0.31999999999999973</c:v>
                </c:pt>
                <c:pt idx="407">
                  <c:v>-0.23999999999999969</c:v>
                </c:pt>
                <c:pt idx="408">
                  <c:v>-8.0000000000000071E-2</c:v>
                </c:pt>
                <c:pt idx="409">
                  <c:v>0.14000000000000004</c:v>
                </c:pt>
                <c:pt idx="410">
                  <c:v>0.1</c:v>
                </c:pt>
                <c:pt idx="411">
                  <c:v>-0.43999999999999984</c:v>
                </c:pt>
                <c:pt idx="412">
                  <c:v>-0.57999999999999974</c:v>
                </c:pt>
                <c:pt idx="413">
                  <c:v>-0.59999999999999964</c:v>
                </c:pt>
                <c:pt idx="414">
                  <c:v>-0.67999999999999972</c:v>
                </c:pt>
                <c:pt idx="415">
                  <c:v>-0.71999999999999953</c:v>
                </c:pt>
                <c:pt idx="416">
                  <c:v>-0.37999999999999973</c:v>
                </c:pt>
                <c:pt idx="417">
                  <c:v>-0.13999999999999985</c:v>
                </c:pt>
                <c:pt idx="418">
                  <c:v>0.10000000000000035</c:v>
                </c:pt>
                <c:pt idx="419">
                  <c:v>2.0000000000000285E-2</c:v>
                </c:pt>
                <c:pt idx="420">
                  <c:v>0.32000000000000012</c:v>
                </c:pt>
                <c:pt idx="421">
                  <c:v>0.34</c:v>
                </c:pt>
                <c:pt idx="422">
                  <c:v>0.24000000000000005</c:v>
                </c:pt>
                <c:pt idx="423">
                  <c:v>0.23999999999999985</c:v>
                </c:pt>
                <c:pt idx="424">
                  <c:v>3.9999999999999682E-2</c:v>
                </c:pt>
                <c:pt idx="425">
                  <c:v>-0.30000000000000016</c:v>
                </c:pt>
                <c:pt idx="426">
                  <c:v>-0.52000000000000024</c:v>
                </c:pt>
                <c:pt idx="427">
                  <c:v>-0.8600000000000001</c:v>
                </c:pt>
                <c:pt idx="428">
                  <c:v>-1.1400000000000001</c:v>
                </c:pt>
                <c:pt idx="429">
                  <c:v>-0.87999999999999967</c:v>
                </c:pt>
                <c:pt idx="430">
                  <c:v>-0.85999999999999976</c:v>
                </c:pt>
                <c:pt idx="431">
                  <c:v>-0.79999999999999949</c:v>
                </c:pt>
                <c:pt idx="432">
                  <c:v>-0.19999999999999982</c:v>
                </c:pt>
                <c:pt idx="433">
                  <c:v>-0.1</c:v>
                </c:pt>
                <c:pt idx="434">
                  <c:v>-0.2</c:v>
                </c:pt>
                <c:pt idx="435">
                  <c:v>-1.9999999999999928E-2</c:v>
                </c:pt>
                <c:pt idx="436">
                  <c:v>-0.1</c:v>
                </c:pt>
                <c:pt idx="437">
                  <c:v>-0.31999999999999995</c:v>
                </c:pt>
                <c:pt idx="438">
                  <c:v>-0.55999999999999983</c:v>
                </c:pt>
                <c:pt idx="439">
                  <c:v>-0.3</c:v>
                </c:pt>
                <c:pt idx="440">
                  <c:v>-0.31999999999999995</c:v>
                </c:pt>
                <c:pt idx="441">
                  <c:v>-0.28000000000000008</c:v>
                </c:pt>
                <c:pt idx="442">
                  <c:v>-0.38000000000000006</c:v>
                </c:pt>
                <c:pt idx="443">
                  <c:v>-0.20000000000000034</c:v>
                </c:pt>
                <c:pt idx="444">
                  <c:v>-0.34000000000000019</c:v>
                </c:pt>
                <c:pt idx="445">
                  <c:v>-0.48000000000000043</c:v>
                </c:pt>
                <c:pt idx="446">
                  <c:v>-0.32000000000000028</c:v>
                </c:pt>
                <c:pt idx="447">
                  <c:v>3.9999999999999855E-2</c:v>
                </c:pt>
                <c:pt idx="448">
                  <c:v>0.12000000000000029</c:v>
                </c:pt>
                <c:pt idx="449">
                  <c:v>-1.9999999999999928E-2</c:v>
                </c:pt>
                <c:pt idx="450">
                  <c:v>0.16000000000000014</c:v>
                </c:pt>
                <c:pt idx="451">
                  <c:v>-0.18000000000000008</c:v>
                </c:pt>
                <c:pt idx="452">
                  <c:v>-0.54</c:v>
                </c:pt>
                <c:pt idx="453">
                  <c:v>-0.76</c:v>
                </c:pt>
                <c:pt idx="454">
                  <c:v>-0.79999999999999982</c:v>
                </c:pt>
                <c:pt idx="455">
                  <c:v>-0.77999999999999992</c:v>
                </c:pt>
                <c:pt idx="456">
                  <c:v>-0.85999999999999965</c:v>
                </c:pt>
                <c:pt idx="457">
                  <c:v>-1.0399999999999996</c:v>
                </c:pt>
                <c:pt idx="458">
                  <c:v>-0.81999999999999962</c:v>
                </c:pt>
                <c:pt idx="459">
                  <c:v>-1.1399999999999997</c:v>
                </c:pt>
                <c:pt idx="460">
                  <c:v>-1.1199999999999997</c:v>
                </c:pt>
                <c:pt idx="461">
                  <c:v>-0.54</c:v>
                </c:pt>
                <c:pt idx="462">
                  <c:v>-0.34</c:v>
                </c:pt>
                <c:pt idx="463">
                  <c:v>-0.12000000000000011</c:v>
                </c:pt>
                <c:pt idx="464">
                  <c:v>0.3</c:v>
                </c:pt>
                <c:pt idx="465">
                  <c:v>0</c:v>
                </c:pt>
                <c:pt idx="466">
                  <c:v>-0.25999999999999979</c:v>
                </c:pt>
                <c:pt idx="467">
                  <c:v>-0.16000000000000014</c:v>
                </c:pt>
                <c:pt idx="468">
                  <c:v>-0.4</c:v>
                </c:pt>
                <c:pt idx="469">
                  <c:v>-0.51999999999999991</c:v>
                </c:pt>
                <c:pt idx="470">
                  <c:v>-0.51999999999999991</c:v>
                </c:pt>
                <c:pt idx="471">
                  <c:v>-0.5</c:v>
                </c:pt>
                <c:pt idx="472">
                  <c:v>-0.82</c:v>
                </c:pt>
                <c:pt idx="473">
                  <c:v>-1.1000000000000001</c:v>
                </c:pt>
                <c:pt idx="474">
                  <c:v>-1.2600000000000002</c:v>
                </c:pt>
                <c:pt idx="475">
                  <c:v>-1.3199999999999998</c:v>
                </c:pt>
                <c:pt idx="476">
                  <c:v>-1.3800000000000001</c:v>
                </c:pt>
                <c:pt idx="477">
                  <c:v>-1.2</c:v>
                </c:pt>
                <c:pt idx="478">
                  <c:v>-0.94000000000000017</c:v>
                </c:pt>
                <c:pt idx="479">
                  <c:v>-0.76000000000000012</c:v>
                </c:pt>
                <c:pt idx="480">
                  <c:v>-0.44000000000000022</c:v>
                </c:pt>
                <c:pt idx="481">
                  <c:v>-0.42000000000000026</c:v>
                </c:pt>
                <c:pt idx="482">
                  <c:v>-0.68</c:v>
                </c:pt>
                <c:pt idx="483">
                  <c:v>-0.8</c:v>
                </c:pt>
                <c:pt idx="484">
                  <c:v>-0.84000000000000019</c:v>
                </c:pt>
                <c:pt idx="485">
                  <c:v>-1.02</c:v>
                </c:pt>
                <c:pt idx="486">
                  <c:v>-1.2999999999999996</c:v>
                </c:pt>
                <c:pt idx="487">
                  <c:v>-1.0599999999999998</c:v>
                </c:pt>
                <c:pt idx="488">
                  <c:v>-1.2199999999999995</c:v>
                </c:pt>
                <c:pt idx="489">
                  <c:v>-0.99999999999999933</c:v>
                </c:pt>
                <c:pt idx="490">
                  <c:v>-1.0399999999999996</c:v>
                </c:pt>
                <c:pt idx="491">
                  <c:v>-0.53999999999999948</c:v>
                </c:pt>
                <c:pt idx="492">
                  <c:v>-0.51999999999999957</c:v>
                </c:pt>
                <c:pt idx="493">
                  <c:v>-0.33999999999999986</c:v>
                </c:pt>
                <c:pt idx="494">
                  <c:v>-0.73999999999999988</c:v>
                </c:pt>
                <c:pt idx="495">
                  <c:v>-0.8</c:v>
                </c:pt>
                <c:pt idx="496">
                  <c:v>-1.0200000000000002</c:v>
                </c:pt>
                <c:pt idx="497">
                  <c:v>-1.3400000000000003</c:v>
                </c:pt>
                <c:pt idx="498">
                  <c:v>-1.1400000000000001</c:v>
                </c:pt>
                <c:pt idx="499">
                  <c:v>-0.86000000000000054</c:v>
                </c:pt>
                <c:pt idx="500">
                  <c:v>-0.98000000000000043</c:v>
                </c:pt>
                <c:pt idx="501">
                  <c:v>-0.5600000000000005</c:v>
                </c:pt>
                <c:pt idx="502">
                  <c:v>-0.44000000000000056</c:v>
                </c:pt>
                <c:pt idx="503">
                  <c:v>-0.5800000000000004</c:v>
                </c:pt>
                <c:pt idx="504">
                  <c:v>-0.92000000000000026</c:v>
                </c:pt>
                <c:pt idx="505">
                  <c:v>-0.66000000000000014</c:v>
                </c:pt>
                <c:pt idx="506">
                  <c:v>-1.0399999999999998</c:v>
                </c:pt>
                <c:pt idx="507">
                  <c:v>-1.0799999999999996</c:v>
                </c:pt>
                <c:pt idx="508">
                  <c:v>-1.1999999999999997</c:v>
                </c:pt>
                <c:pt idx="509">
                  <c:v>-0.97999999999999976</c:v>
                </c:pt>
                <c:pt idx="510">
                  <c:v>-0.9</c:v>
                </c:pt>
                <c:pt idx="511">
                  <c:v>-0.82</c:v>
                </c:pt>
                <c:pt idx="512">
                  <c:v>-0.74000000000000021</c:v>
                </c:pt>
                <c:pt idx="513">
                  <c:v>-0.68000000000000038</c:v>
                </c:pt>
                <c:pt idx="514">
                  <c:v>-0.82000000000000028</c:v>
                </c:pt>
                <c:pt idx="515">
                  <c:v>-1.2800000000000005</c:v>
                </c:pt>
                <c:pt idx="516">
                  <c:v>-1.1400000000000006</c:v>
                </c:pt>
                <c:pt idx="517">
                  <c:v>-0.84000000000000052</c:v>
                </c:pt>
                <c:pt idx="518">
                  <c:v>-0.88000000000000078</c:v>
                </c:pt>
                <c:pt idx="519">
                  <c:v>-0.58000000000000074</c:v>
                </c:pt>
                <c:pt idx="520">
                  <c:v>-0.68000000000000038</c:v>
                </c:pt>
                <c:pt idx="521">
                  <c:v>-0.78000000000000047</c:v>
                </c:pt>
                <c:pt idx="522">
                  <c:v>-0.80000000000000038</c:v>
                </c:pt>
                <c:pt idx="523">
                  <c:v>-0.7</c:v>
                </c:pt>
                <c:pt idx="524">
                  <c:v>-0.96000000000000019</c:v>
                </c:pt>
                <c:pt idx="525">
                  <c:v>-0.61999999999999988</c:v>
                </c:pt>
                <c:pt idx="526">
                  <c:v>-0.61999999999999988</c:v>
                </c:pt>
                <c:pt idx="527">
                  <c:v>-0.8</c:v>
                </c:pt>
                <c:pt idx="528">
                  <c:v>-1.1800000000000002</c:v>
                </c:pt>
                <c:pt idx="529">
                  <c:v>-0.82</c:v>
                </c:pt>
                <c:pt idx="530">
                  <c:v>-0.82000000000000028</c:v>
                </c:pt>
                <c:pt idx="531">
                  <c:v>-0.91999999999999993</c:v>
                </c:pt>
                <c:pt idx="532">
                  <c:v>-0.89999999999999969</c:v>
                </c:pt>
                <c:pt idx="533">
                  <c:v>-0.61999999999999955</c:v>
                </c:pt>
                <c:pt idx="534">
                  <c:v>-0.63999999999999946</c:v>
                </c:pt>
                <c:pt idx="535">
                  <c:v>-0.41999999999999921</c:v>
                </c:pt>
                <c:pt idx="536">
                  <c:v>-0.67999999999999938</c:v>
                </c:pt>
                <c:pt idx="537">
                  <c:v>-0.71999999999999953</c:v>
                </c:pt>
                <c:pt idx="538">
                  <c:v>-0.9199999999999996</c:v>
                </c:pt>
                <c:pt idx="539">
                  <c:v>-1.4399999999999995</c:v>
                </c:pt>
                <c:pt idx="540">
                  <c:v>-2.2799999999999998</c:v>
                </c:pt>
                <c:pt idx="541">
                  <c:v>-2.12</c:v>
                </c:pt>
                <c:pt idx="542">
                  <c:v>-2.38</c:v>
                </c:pt>
                <c:pt idx="543">
                  <c:v>-2.3199999999999998</c:v>
                </c:pt>
                <c:pt idx="544">
                  <c:v>-2.08</c:v>
                </c:pt>
                <c:pt idx="545">
                  <c:v>-1.72</c:v>
                </c:pt>
                <c:pt idx="546">
                  <c:v>-2.1399999999999997</c:v>
                </c:pt>
                <c:pt idx="547">
                  <c:v>-2.2599999999999998</c:v>
                </c:pt>
                <c:pt idx="548">
                  <c:v>-2.3399999999999994</c:v>
                </c:pt>
                <c:pt idx="549">
                  <c:v>-2.3599999999999994</c:v>
                </c:pt>
                <c:pt idx="550">
                  <c:v>-1.7199999999999995</c:v>
                </c:pt>
                <c:pt idx="551">
                  <c:v>-1.2599999999999993</c:v>
                </c:pt>
                <c:pt idx="552">
                  <c:v>-0.99999999999999967</c:v>
                </c:pt>
                <c:pt idx="553">
                  <c:v>-1.02</c:v>
                </c:pt>
                <c:pt idx="554">
                  <c:v>-1.1599999999999997</c:v>
                </c:pt>
                <c:pt idx="555">
                  <c:v>-1.2999999999999996</c:v>
                </c:pt>
                <c:pt idx="556">
                  <c:v>-0.99999999999999967</c:v>
                </c:pt>
                <c:pt idx="557">
                  <c:v>-0.51999999999999924</c:v>
                </c:pt>
                <c:pt idx="558">
                  <c:v>-7.9999999999999363E-2</c:v>
                </c:pt>
                <c:pt idx="559">
                  <c:v>0.26000000000000012</c:v>
                </c:pt>
                <c:pt idx="560">
                  <c:v>-0.11999999999999958</c:v>
                </c:pt>
                <c:pt idx="561">
                  <c:v>-0.67999999999999972</c:v>
                </c:pt>
                <c:pt idx="562">
                  <c:v>-0.92000000000000026</c:v>
                </c:pt>
                <c:pt idx="563">
                  <c:v>-1.1799999999999997</c:v>
                </c:pt>
                <c:pt idx="564">
                  <c:v>-1.2399999999999998</c:v>
                </c:pt>
                <c:pt idx="565">
                  <c:v>-0.76000000000000012</c:v>
                </c:pt>
                <c:pt idx="566">
                  <c:v>-0.72000000000000031</c:v>
                </c:pt>
                <c:pt idx="567">
                  <c:v>-1.2200000000000002</c:v>
                </c:pt>
                <c:pt idx="568">
                  <c:v>-0.98000000000000043</c:v>
                </c:pt>
                <c:pt idx="569">
                  <c:v>-1.0399999999999998</c:v>
                </c:pt>
                <c:pt idx="570">
                  <c:v>-1.2600000000000002</c:v>
                </c:pt>
                <c:pt idx="571">
                  <c:v>-1.0799999999999996</c:v>
                </c:pt>
                <c:pt idx="572">
                  <c:v>-1.1199999999999997</c:v>
                </c:pt>
                <c:pt idx="573">
                  <c:v>-1.2</c:v>
                </c:pt>
                <c:pt idx="574">
                  <c:v>-1.0400000000000005</c:v>
                </c:pt>
                <c:pt idx="575">
                  <c:v>-1.0800000000000005</c:v>
                </c:pt>
                <c:pt idx="576">
                  <c:v>-1.180000000000001</c:v>
                </c:pt>
                <c:pt idx="577">
                  <c:v>-0.64000000000000123</c:v>
                </c:pt>
                <c:pt idx="578">
                  <c:v>-0.90000000000000147</c:v>
                </c:pt>
                <c:pt idx="579">
                  <c:v>-1.0600000000000009</c:v>
                </c:pt>
                <c:pt idx="580">
                  <c:v>-1.0600000000000009</c:v>
                </c:pt>
                <c:pt idx="581">
                  <c:v>-1.0399999999999998</c:v>
                </c:pt>
                <c:pt idx="582">
                  <c:v>-1.3599999999999994</c:v>
                </c:pt>
                <c:pt idx="583">
                  <c:v>-1.2799999999999989</c:v>
                </c:pt>
                <c:pt idx="584">
                  <c:v>-1.2799999999999989</c:v>
                </c:pt>
                <c:pt idx="585">
                  <c:v>-1.079999999999999</c:v>
                </c:pt>
                <c:pt idx="586">
                  <c:v>-0.7</c:v>
                </c:pt>
                <c:pt idx="587">
                  <c:v>-0.44000000000000056</c:v>
                </c:pt>
                <c:pt idx="588">
                  <c:v>-0.12000000000000099</c:v>
                </c:pt>
                <c:pt idx="589">
                  <c:v>-4.000000000000057E-2</c:v>
                </c:pt>
                <c:pt idx="590">
                  <c:v>-0.220000000000001</c:v>
                </c:pt>
                <c:pt idx="591">
                  <c:v>-0.6</c:v>
                </c:pt>
                <c:pt idx="592">
                  <c:v>-0.89999999999999925</c:v>
                </c:pt>
                <c:pt idx="593">
                  <c:v>-1.319999999999999</c:v>
                </c:pt>
                <c:pt idx="594">
                  <c:v>-1.8599999999999994</c:v>
                </c:pt>
                <c:pt idx="595">
                  <c:v>-2.839999999999999</c:v>
                </c:pt>
                <c:pt idx="596">
                  <c:v>-3.7399999999999993</c:v>
                </c:pt>
                <c:pt idx="597">
                  <c:v>-4.46</c:v>
                </c:pt>
                <c:pt idx="598">
                  <c:v>-5.2199999999999989</c:v>
                </c:pt>
                <c:pt idx="599">
                  <c:v>-5.1999999999999984</c:v>
                </c:pt>
                <c:pt idx="600">
                  <c:v>-4.5399999999999991</c:v>
                </c:pt>
                <c:pt idx="601">
                  <c:v>-3.5199999999999996</c:v>
                </c:pt>
                <c:pt idx="602">
                  <c:v>-2.7399999999999993</c:v>
                </c:pt>
                <c:pt idx="603">
                  <c:v>-1.9599999999999997</c:v>
                </c:pt>
                <c:pt idx="604">
                  <c:v>-0.69999999999999929</c:v>
                </c:pt>
                <c:pt idx="605">
                  <c:v>-5.9999999999999429E-2</c:v>
                </c:pt>
                <c:pt idx="606">
                  <c:v>0.40000000000000069</c:v>
                </c:pt>
                <c:pt idx="607">
                  <c:v>0.96000000000000052</c:v>
                </c:pt>
                <c:pt idx="608">
                  <c:v>1.0400000000000005</c:v>
                </c:pt>
                <c:pt idx="609">
                  <c:v>0.2</c:v>
                </c:pt>
                <c:pt idx="610">
                  <c:v>-0.15999999999999942</c:v>
                </c:pt>
                <c:pt idx="611">
                  <c:v>-2.0000000000000285E-2</c:v>
                </c:pt>
                <c:pt idx="612">
                  <c:v>-0.12000000000000029</c:v>
                </c:pt>
                <c:pt idx="613">
                  <c:v>-8.0000000000000432E-2</c:v>
                </c:pt>
                <c:pt idx="614">
                  <c:v>-0.22000000000000028</c:v>
                </c:pt>
                <c:pt idx="615">
                  <c:v>-0.54000000000000059</c:v>
                </c:pt>
                <c:pt idx="616">
                  <c:v>-1.44</c:v>
                </c:pt>
                <c:pt idx="617">
                  <c:v>-1.7</c:v>
                </c:pt>
                <c:pt idx="618">
                  <c:v>-1.7399999999999998</c:v>
                </c:pt>
                <c:pt idx="619">
                  <c:v>-1.56</c:v>
                </c:pt>
                <c:pt idx="620">
                  <c:v>-1.4800000000000004</c:v>
                </c:pt>
                <c:pt idx="621">
                  <c:v>-1.2600000000000009</c:v>
                </c:pt>
                <c:pt idx="622">
                  <c:v>-1.3800000000000012</c:v>
                </c:pt>
                <c:pt idx="623">
                  <c:v>-1.4000000000000015</c:v>
                </c:pt>
                <c:pt idx="624">
                  <c:v>-1.3800000000000012</c:v>
                </c:pt>
                <c:pt idx="625">
                  <c:v>-1.2200000000000011</c:v>
                </c:pt>
                <c:pt idx="626">
                  <c:v>-1.1600000000000008</c:v>
                </c:pt>
                <c:pt idx="627">
                  <c:v>-1.0200000000000002</c:v>
                </c:pt>
                <c:pt idx="628">
                  <c:v>-0.93999999999999984</c:v>
                </c:pt>
                <c:pt idx="629">
                  <c:v>-1.1200000000000003</c:v>
                </c:pt>
                <c:pt idx="630">
                  <c:v>-1.2600000000000009</c:v>
                </c:pt>
                <c:pt idx="631">
                  <c:v>-1.0400000000000005</c:v>
                </c:pt>
                <c:pt idx="632">
                  <c:v>-1.1000000000000008</c:v>
                </c:pt>
                <c:pt idx="633">
                  <c:v>-1.4800000000000004</c:v>
                </c:pt>
                <c:pt idx="634">
                  <c:v>-1.7</c:v>
                </c:pt>
                <c:pt idx="635">
                  <c:v>-1.7999999999999994</c:v>
                </c:pt>
                <c:pt idx="636">
                  <c:v>-2.4999999999999991</c:v>
                </c:pt>
                <c:pt idx="637">
                  <c:v>-2.2599999999999989</c:v>
                </c:pt>
                <c:pt idx="638">
                  <c:v>-1.7999999999999994</c:v>
                </c:pt>
                <c:pt idx="639">
                  <c:v>-1.4399999999999995</c:v>
                </c:pt>
                <c:pt idx="640">
                  <c:v>-1.0799999999999996</c:v>
                </c:pt>
                <c:pt idx="641">
                  <c:v>-0.63999999999999946</c:v>
                </c:pt>
                <c:pt idx="642">
                  <c:v>-0.72</c:v>
                </c:pt>
                <c:pt idx="643">
                  <c:v>-0.55999999999999983</c:v>
                </c:pt>
                <c:pt idx="644">
                  <c:v>-0.17999999999999899</c:v>
                </c:pt>
                <c:pt idx="645">
                  <c:v>-0.19999999999999893</c:v>
                </c:pt>
                <c:pt idx="646">
                  <c:v>-0.11999999999999886</c:v>
                </c:pt>
                <c:pt idx="647">
                  <c:v>-9.9999999999999284E-2</c:v>
                </c:pt>
                <c:pt idx="648">
                  <c:v>-0.35999999999999871</c:v>
                </c:pt>
                <c:pt idx="649">
                  <c:v>-0.67999999999999972</c:v>
                </c:pt>
                <c:pt idx="650">
                  <c:v>-0.83999999999999986</c:v>
                </c:pt>
                <c:pt idx="651">
                  <c:v>-0.8600000000000001</c:v>
                </c:pt>
                <c:pt idx="652">
                  <c:v>-1.2799999999999998</c:v>
                </c:pt>
                <c:pt idx="653">
                  <c:v>-1.1600000000000001</c:v>
                </c:pt>
                <c:pt idx="654">
                  <c:v>-1.2599999999999993</c:v>
                </c:pt>
                <c:pt idx="655">
                  <c:v>-0.99999999999999933</c:v>
                </c:pt>
                <c:pt idx="656">
                  <c:v>-1.0999999999999992</c:v>
                </c:pt>
                <c:pt idx="657">
                  <c:v>-0.97999999999999976</c:v>
                </c:pt>
                <c:pt idx="658">
                  <c:v>-1.0200000000000002</c:v>
                </c:pt>
                <c:pt idx="659">
                  <c:v>-1.0200000000000002</c:v>
                </c:pt>
                <c:pt idx="660">
                  <c:v>-1.1200000000000003</c:v>
                </c:pt>
                <c:pt idx="661">
                  <c:v>-0.56000000000000016</c:v>
                </c:pt>
                <c:pt idx="662">
                  <c:v>-0.36000000000000015</c:v>
                </c:pt>
                <c:pt idx="663">
                  <c:v>-0.15999999999999942</c:v>
                </c:pt>
                <c:pt idx="664">
                  <c:v>0.12000000000000029</c:v>
                </c:pt>
                <c:pt idx="665">
                  <c:v>0.2</c:v>
                </c:pt>
                <c:pt idx="666">
                  <c:v>-0.32000000000000028</c:v>
                </c:pt>
                <c:pt idx="667">
                  <c:v>-0.6</c:v>
                </c:pt>
                <c:pt idx="668">
                  <c:v>-1</c:v>
                </c:pt>
                <c:pt idx="669">
                  <c:v>-1.2600000000000002</c:v>
                </c:pt>
                <c:pt idx="670">
                  <c:v>-1.5199999999999996</c:v>
                </c:pt>
                <c:pt idx="671">
                  <c:v>-1.5399999999999998</c:v>
                </c:pt>
                <c:pt idx="672">
                  <c:v>-1.5</c:v>
                </c:pt>
                <c:pt idx="673">
                  <c:v>-1.3</c:v>
                </c:pt>
                <c:pt idx="674">
                  <c:v>-1.3</c:v>
                </c:pt>
                <c:pt idx="675">
                  <c:v>-1.4600000000000004</c:v>
                </c:pt>
                <c:pt idx="676">
                  <c:v>-1.6599999999999997</c:v>
                </c:pt>
                <c:pt idx="677">
                  <c:v>-1.4999999999999996</c:v>
                </c:pt>
                <c:pt idx="678">
                  <c:v>-1.52</c:v>
                </c:pt>
                <c:pt idx="679">
                  <c:v>-1.3000000000000003</c:v>
                </c:pt>
                <c:pt idx="680">
                  <c:v>-0.68000000000000038</c:v>
                </c:pt>
                <c:pt idx="681">
                  <c:v>-0.52000000000000024</c:v>
                </c:pt>
                <c:pt idx="682">
                  <c:v>-0.72000000000000031</c:v>
                </c:pt>
                <c:pt idx="683">
                  <c:v>-0.8600000000000001</c:v>
                </c:pt>
                <c:pt idx="684">
                  <c:v>-0.83999999999999919</c:v>
                </c:pt>
                <c:pt idx="685">
                  <c:v>-0.57999999999999829</c:v>
                </c:pt>
                <c:pt idx="686">
                  <c:v>-0.75999999999999868</c:v>
                </c:pt>
                <c:pt idx="687">
                  <c:v>-0.63999999999999846</c:v>
                </c:pt>
                <c:pt idx="688">
                  <c:v>-0.67999999999999827</c:v>
                </c:pt>
                <c:pt idx="689">
                  <c:v>-0.7999999999999986</c:v>
                </c:pt>
                <c:pt idx="690">
                  <c:v>-1.1199999999999988</c:v>
                </c:pt>
                <c:pt idx="691">
                  <c:v>-0.79999999999999927</c:v>
                </c:pt>
                <c:pt idx="692">
                  <c:v>-0.7</c:v>
                </c:pt>
                <c:pt idx="693">
                  <c:v>-0.56000000000000016</c:v>
                </c:pt>
                <c:pt idx="694">
                  <c:v>-0.72000000000000031</c:v>
                </c:pt>
                <c:pt idx="695">
                  <c:v>-0.94000000000000061</c:v>
                </c:pt>
                <c:pt idx="696">
                  <c:v>-1.2200000000000002</c:v>
                </c:pt>
                <c:pt idx="697">
                  <c:v>-1.44</c:v>
                </c:pt>
                <c:pt idx="698">
                  <c:v>-1.6</c:v>
                </c:pt>
                <c:pt idx="699">
                  <c:v>-1.3199999999999996</c:v>
                </c:pt>
                <c:pt idx="700">
                  <c:v>-1.1999999999999993</c:v>
                </c:pt>
                <c:pt idx="701">
                  <c:v>-0.77999999999999969</c:v>
                </c:pt>
                <c:pt idx="702">
                  <c:v>-0.56000000000000016</c:v>
                </c:pt>
                <c:pt idx="703">
                  <c:v>-0.43999999999999984</c:v>
                </c:pt>
                <c:pt idx="704">
                  <c:v>-0.53999999999999981</c:v>
                </c:pt>
                <c:pt idx="705">
                  <c:v>-1.2</c:v>
                </c:pt>
                <c:pt idx="706">
                  <c:v>-1.7999999999999994</c:v>
                </c:pt>
                <c:pt idx="707">
                  <c:v>-1.6999999999999986</c:v>
                </c:pt>
                <c:pt idx="708">
                  <c:v>-1.4799999999999991</c:v>
                </c:pt>
                <c:pt idx="709">
                  <c:v>-1.6199999999999997</c:v>
                </c:pt>
                <c:pt idx="710">
                  <c:v>-1.3</c:v>
                </c:pt>
                <c:pt idx="711">
                  <c:v>-0.98000000000000043</c:v>
                </c:pt>
                <c:pt idx="712">
                  <c:v>-0.60000000000000075</c:v>
                </c:pt>
                <c:pt idx="713">
                  <c:v>-2.0000000000000285E-2</c:v>
                </c:pt>
                <c:pt idx="714">
                  <c:v>0.61999999999999955</c:v>
                </c:pt>
                <c:pt idx="715">
                  <c:v>0.69999999999999929</c:v>
                </c:pt>
                <c:pt idx="716">
                  <c:v>0.61999999999999889</c:v>
                </c:pt>
                <c:pt idx="717">
                  <c:v>-0.42000000000000098</c:v>
                </c:pt>
                <c:pt idx="718">
                  <c:v>-2.0600000000000014</c:v>
                </c:pt>
                <c:pt idx="719">
                  <c:v>-3.5400000000000018</c:v>
                </c:pt>
                <c:pt idx="720">
                  <c:v>-4.1000000000000014</c:v>
                </c:pt>
                <c:pt idx="721">
                  <c:v>-3.7600000000000002</c:v>
                </c:pt>
                <c:pt idx="722">
                  <c:v>-2.84</c:v>
                </c:pt>
                <c:pt idx="723">
                  <c:v>-1.8199999999999996</c:v>
                </c:pt>
                <c:pt idx="724">
                  <c:v>-0.51999999999999924</c:v>
                </c:pt>
                <c:pt idx="725">
                  <c:v>0.12000000000000029</c:v>
                </c:pt>
                <c:pt idx="726">
                  <c:v>-0.1</c:v>
                </c:pt>
                <c:pt idx="727">
                  <c:v>-0.60000000000000075</c:v>
                </c:pt>
                <c:pt idx="728">
                  <c:v>-0.8400000000000013</c:v>
                </c:pt>
                <c:pt idx="729">
                  <c:v>-1.5600000000000016</c:v>
                </c:pt>
                <c:pt idx="730">
                  <c:v>-1.6600000000000015</c:v>
                </c:pt>
                <c:pt idx="731">
                  <c:v>-1.7600000000000009</c:v>
                </c:pt>
                <c:pt idx="732">
                  <c:v>-1.8400000000000005</c:v>
                </c:pt>
                <c:pt idx="733">
                  <c:v>-2.2600000000000002</c:v>
                </c:pt>
                <c:pt idx="734">
                  <c:v>-2.04</c:v>
                </c:pt>
                <c:pt idx="735">
                  <c:v>-1.4999999999999993</c:v>
                </c:pt>
                <c:pt idx="736">
                  <c:v>-0.9</c:v>
                </c:pt>
                <c:pt idx="737">
                  <c:v>-0.42000000000000026</c:v>
                </c:pt>
                <c:pt idx="738">
                  <c:v>0.52000000000000102</c:v>
                </c:pt>
                <c:pt idx="739">
                  <c:v>0.73999999999999988</c:v>
                </c:pt>
                <c:pt idx="740">
                  <c:v>1.9999999999998862E-2</c:v>
                </c:pt>
                <c:pt idx="741">
                  <c:v>-0.34000000000000058</c:v>
                </c:pt>
                <c:pt idx="742">
                  <c:v>-0.7</c:v>
                </c:pt>
                <c:pt idx="743">
                  <c:v>-0.7000000000000014</c:v>
                </c:pt>
                <c:pt idx="744">
                  <c:v>-0.18000000000000044</c:v>
                </c:pt>
                <c:pt idx="745">
                  <c:v>0.77999999999999969</c:v>
                </c:pt>
                <c:pt idx="746">
                  <c:v>0.79999999999999927</c:v>
                </c:pt>
                <c:pt idx="747">
                  <c:v>1.079999999999999</c:v>
                </c:pt>
                <c:pt idx="748">
                  <c:v>0.87999999999999901</c:v>
                </c:pt>
                <c:pt idx="749">
                  <c:v>0.29999999999999927</c:v>
                </c:pt>
                <c:pt idx="750">
                  <c:v>-0.56000000000000016</c:v>
                </c:pt>
                <c:pt idx="751">
                  <c:v>-0.62000000000000033</c:v>
                </c:pt>
                <c:pt idx="752">
                  <c:v>-1.2</c:v>
                </c:pt>
                <c:pt idx="753">
                  <c:v>-1.6799999999999997</c:v>
                </c:pt>
                <c:pt idx="754">
                  <c:v>-1.6999999999999993</c:v>
                </c:pt>
                <c:pt idx="755">
                  <c:v>-1.5799999999999996</c:v>
                </c:pt>
                <c:pt idx="756">
                  <c:v>-1.3199999999999996</c:v>
                </c:pt>
                <c:pt idx="757">
                  <c:v>-0.93999999999999984</c:v>
                </c:pt>
                <c:pt idx="758">
                  <c:v>-0.53999999999999981</c:v>
                </c:pt>
                <c:pt idx="759">
                  <c:v>0.13999999999999985</c:v>
                </c:pt>
                <c:pt idx="760">
                  <c:v>0.57999999999999974</c:v>
                </c:pt>
                <c:pt idx="761">
                  <c:v>0.49999999999999928</c:v>
                </c:pt>
                <c:pt idx="762">
                  <c:v>0.51999999999999891</c:v>
                </c:pt>
                <c:pt idx="763">
                  <c:v>0.77999999999999825</c:v>
                </c:pt>
                <c:pt idx="764">
                  <c:v>0.65999999999999803</c:v>
                </c:pt>
                <c:pt idx="765">
                  <c:v>0.97999999999999832</c:v>
                </c:pt>
                <c:pt idx="766">
                  <c:v>1.5999999999999992</c:v>
                </c:pt>
                <c:pt idx="767">
                  <c:v>2.3199999999999994</c:v>
                </c:pt>
                <c:pt idx="768">
                  <c:v>2.6399999999999997</c:v>
                </c:pt>
                <c:pt idx="769">
                  <c:v>2.4</c:v>
                </c:pt>
                <c:pt idx="770">
                  <c:v>1.7</c:v>
                </c:pt>
                <c:pt idx="771">
                  <c:v>1.1799999999999997</c:v>
                </c:pt>
                <c:pt idx="772">
                  <c:v>0.55999999999999939</c:v>
                </c:pt>
                <c:pt idx="773">
                  <c:v>0.35999999999999943</c:v>
                </c:pt>
                <c:pt idx="774">
                  <c:v>0.53999999999999981</c:v>
                </c:pt>
                <c:pt idx="775">
                  <c:v>0.83999999999999986</c:v>
                </c:pt>
                <c:pt idx="776">
                  <c:v>0.65999999999999948</c:v>
                </c:pt>
                <c:pt idx="777">
                  <c:v>1.1399999999999999</c:v>
                </c:pt>
                <c:pt idx="778">
                  <c:v>1.0200000000000002</c:v>
                </c:pt>
                <c:pt idx="779">
                  <c:v>0.66000000000000014</c:v>
                </c:pt>
                <c:pt idx="780">
                  <c:v>0.74000000000000055</c:v>
                </c:pt>
                <c:pt idx="781">
                  <c:v>0.92000000000000104</c:v>
                </c:pt>
                <c:pt idx="782">
                  <c:v>0.48000000000000115</c:v>
                </c:pt>
                <c:pt idx="783">
                  <c:v>0.30000000000000071</c:v>
                </c:pt>
                <c:pt idx="784">
                  <c:v>0.60000000000000075</c:v>
                </c:pt>
                <c:pt idx="785">
                  <c:v>0.74000000000000055</c:v>
                </c:pt>
                <c:pt idx="786">
                  <c:v>0.62000000000000033</c:v>
                </c:pt>
                <c:pt idx="787">
                  <c:v>0.43999999999999984</c:v>
                </c:pt>
                <c:pt idx="788">
                  <c:v>0.13999999999999985</c:v>
                </c:pt>
                <c:pt idx="789">
                  <c:v>-0.28000000000000114</c:v>
                </c:pt>
                <c:pt idx="790">
                  <c:v>-0.74000000000000132</c:v>
                </c:pt>
                <c:pt idx="791">
                  <c:v>-1.0600000000000009</c:v>
                </c:pt>
                <c:pt idx="792">
                  <c:v>-1.2800000000000005</c:v>
                </c:pt>
                <c:pt idx="793">
                  <c:v>-0.6399999999999999</c:v>
                </c:pt>
                <c:pt idx="794">
                  <c:v>-0.81999999999999962</c:v>
                </c:pt>
                <c:pt idx="795">
                  <c:v>-0.57999999999999896</c:v>
                </c:pt>
                <c:pt idx="796">
                  <c:v>-0.45999999999999941</c:v>
                </c:pt>
                <c:pt idx="797">
                  <c:v>-0.4</c:v>
                </c:pt>
                <c:pt idx="798">
                  <c:v>-0.9</c:v>
                </c:pt>
                <c:pt idx="799">
                  <c:v>-0.97999999999999976</c:v>
                </c:pt>
                <c:pt idx="800">
                  <c:v>-1.4200000000000004</c:v>
                </c:pt>
                <c:pt idx="801">
                  <c:v>-1.3200000000000003</c:v>
                </c:pt>
                <c:pt idx="802">
                  <c:v>-0.9</c:v>
                </c:pt>
                <c:pt idx="803">
                  <c:v>-0.4799999999999997</c:v>
                </c:pt>
                <c:pt idx="804">
                  <c:v>-0.45999999999999941</c:v>
                </c:pt>
                <c:pt idx="805">
                  <c:v>-0.37999999999999973</c:v>
                </c:pt>
                <c:pt idx="806">
                  <c:v>-0.57999999999999974</c:v>
                </c:pt>
                <c:pt idx="807">
                  <c:v>-1.0199999999999996</c:v>
                </c:pt>
                <c:pt idx="808">
                  <c:v>-1.7600000000000002</c:v>
                </c:pt>
                <c:pt idx="809">
                  <c:v>-1.5800000000000005</c:v>
                </c:pt>
                <c:pt idx="810">
                  <c:v>-1.5</c:v>
                </c:pt>
                <c:pt idx="811">
                  <c:v>-1.1999999999999993</c:v>
                </c:pt>
                <c:pt idx="812">
                  <c:v>-0.89999999999999925</c:v>
                </c:pt>
                <c:pt idx="813">
                  <c:v>-0.45999999999999941</c:v>
                </c:pt>
                <c:pt idx="814">
                  <c:v>-0.4799999999999997</c:v>
                </c:pt>
                <c:pt idx="815">
                  <c:v>-0.56000000000000016</c:v>
                </c:pt>
                <c:pt idx="816">
                  <c:v>-0.80000000000000071</c:v>
                </c:pt>
                <c:pt idx="817">
                  <c:v>-0.98000000000000043</c:v>
                </c:pt>
                <c:pt idx="818">
                  <c:v>-1.5799999999999996</c:v>
                </c:pt>
                <c:pt idx="819">
                  <c:v>-1.3399999999999992</c:v>
                </c:pt>
                <c:pt idx="820">
                  <c:v>-1.1599999999999995</c:v>
                </c:pt>
                <c:pt idx="821">
                  <c:v>-1.1399999999999992</c:v>
                </c:pt>
                <c:pt idx="822">
                  <c:v>-0.83999999999999986</c:v>
                </c:pt>
                <c:pt idx="823">
                  <c:v>-0.42000000000000026</c:v>
                </c:pt>
                <c:pt idx="824">
                  <c:v>-0.34000000000000058</c:v>
                </c:pt>
                <c:pt idx="825">
                  <c:v>-0.1</c:v>
                </c:pt>
                <c:pt idx="826">
                  <c:v>-0.13999999999999985</c:v>
                </c:pt>
                <c:pt idx="827">
                  <c:v>-0.13999999999999985</c:v>
                </c:pt>
                <c:pt idx="828">
                  <c:v>-0.31999999999999956</c:v>
                </c:pt>
                <c:pt idx="829">
                  <c:v>-1.0399999999999998</c:v>
                </c:pt>
                <c:pt idx="830">
                  <c:v>-1.64</c:v>
                </c:pt>
                <c:pt idx="831">
                  <c:v>-1.6200000000000003</c:v>
                </c:pt>
                <c:pt idx="832">
                  <c:v>-1.6199999999999997</c:v>
                </c:pt>
                <c:pt idx="833">
                  <c:v>-1.64</c:v>
                </c:pt>
                <c:pt idx="834">
                  <c:v>-1.4799999999999998</c:v>
                </c:pt>
                <c:pt idx="835">
                  <c:v>-1.5199999999999996</c:v>
                </c:pt>
                <c:pt idx="836">
                  <c:v>-1.8399999999999992</c:v>
                </c:pt>
                <c:pt idx="837">
                  <c:v>-2.0999999999999992</c:v>
                </c:pt>
                <c:pt idx="838">
                  <c:v>-1.8999999999999992</c:v>
                </c:pt>
                <c:pt idx="839">
                  <c:v>-1.7799999999999989</c:v>
                </c:pt>
                <c:pt idx="840">
                  <c:v>-1.579999999999999</c:v>
                </c:pt>
                <c:pt idx="841">
                  <c:v>-1.5599999999999994</c:v>
                </c:pt>
                <c:pt idx="842">
                  <c:v>-1.6799999999999997</c:v>
                </c:pt>
                <c:pt idx="843">
                  <c:v>-1.4999999999999993</c:v>
                </c:pt>
                <c:pt idx="844">
                  <c:v>-1.5199999999999996</c:v>
                </c:pt>
                <c:pt idx="845">
                  <c:v>-1.4999999999999993</c:v>
                </c:pt>
                <c:pt idx="846">
                  <c:v>-1.0999999999999992</c:v>
                </c:pt>
                <c:pt idx="847">
                  <c:v>-0.9199999999999996</c:v>
                </c:pt>
                <c:pt idx="848">
                  <c:v>-1.1000000000000001</c:v>
                </c:pt>
                <c:pt idx="849">
                  <c:v>-0.93999999999999984</c:v>
                </c:pt>
                <c:pt idx="850">
                  <c:v>-1.2399999999999998</c:v>
                </c:pt>
                <c:pt idx="851">
                  <c:v>-1.2600000000000002</c:v>
                </c:pt>
                <c:pt idx="852">
                  <c:v>-1.1399999999999999</c:v>
                </c:pt>
                <c:pt idx="853">
                  <c:v>-1.3</c:v>
                </c:pt>
                <c:pt idx="854">
                  <c:v>-1.3200000000000003</c:v>
                </c:pt>
                <c:pt idx="855">
                  <c:v>-0.90000000000000069</c:v>
                </c:pt>
                <c:pt idx="856">
                  <c:v>-0.98000000000000043</c:v>
                </c:pt>
                <c:pt idx="857">
                  <c:v>-0.6399999999999999</c:v>
                </c:pt>
                <c:pt idx="858">
                  <c:v>-0.3999999999999993</c:v>
                </c:pt>
                <c:pt idx="859">
                  <c:v>-9.9999999999999284E-2</c:v>
                </c:pt>
                <c:pt idx="860">
                  <c:v>-0.17999999999999899</c:v>
                </c:pt>
                <c:pt idx="861">
                  <c:v>6.0000000000000851E-2</c:v>
                </c:pt>
                <c:pt idx="862">
                  <c:v>-0.9199999999999996</c:v>
                </c:pt>
                <c:pt idx="863">
                  <c:v>-1.0200000000000002</c:v>
                </c:pt>
                <c:pt idx="864">
                  <c:v>-1.2600000000000002</c:v>
                </c:pt>
                <c:pt idx="865">
                  <c:v>-1.1600000000000001</c:v>
                </c:pt>
                <c:pt idx="866">
                  <c:v>-1.5200000000000002</c:v>
                </c:pt>
                <c:pt idx="867">
                  <c:v>-1.0400000000000005</c:v>
                </c:pt>
                <c:pt idx="868">
                  <c:v>-0.78000000000000047</c:v>
                </c:pt>
                <c:pt idx="869">
                  <c:v>-1</c:v>
                </c:pt>
                <c:pt idx="870">
                  <c:v>-0.96000000000000085</c:v>
                </c:pt>
                <c:pt idx="871">
                  <c:v>-1.3800000000000003</c:v>
                </c:pt>
                <c:pt idx="872">
                  <c:v>-1.2399999999999998</c:v>
                </c:pt>
                <c:pt idx="873">
                  <c:v>-1.6800000000000002</c:v>
                </c:pt>
                <c:pt idx="874">
                  <c:v>-1.4600000000000004</c:v>
                </c:pt>
                <c:pt idx="875">
                  <c:v>-1.6400000000000001</c:v>
                </c:pt>
                <c:pt idx="876">
                  <c:v>-1.0200000000000002</c:v>
                </c:pt>
                <c:pt idx="877">
                  <c:v>-1.1000000000000008</c:v>
                </c:pt>
                <c:pt idx="878">
                  <c:v>-0.76000000000000045</c:v>
                </c:pt>
                <c:pt idx="879">
                  <c:v>-1.0400000000000005</c:v>
                </c:pt>
                <c:pt idx="880">
                  <c:v>-0.76000000000000012</c:v>
                </c:pt>
                <c:pt idx="881">
                  <c:v>-0.88000000000000012</c:v>
                </c:pt>
                <c:pt idx="882">
                  <c:v>-1.06</c:v>
                </c:pt>
                <c:pt idx="883">
                  <c:v>-1.08</c:v>
                </c:pt>
                <c:pt idx="884">
                  <c:v>-0.72</c:v>
                </c:pt>
                <c:pt idx="885">
                  <c:v>-1.1400000000000001</c:v>
                </c:pt>
                <c:pt idx="886">
                  <c:v>-0.80000000000000038</c:v>
                </c:pt>
                <c:pt idx="887">
                  <c:v>-0.5800000000000004</c:v>
                </c:pt>
                <c:pt idx="888">
                  <c:v>-0.5800000000000004</c:v>
                </c:pt>
                <c:pt idx="889">
                  <c:v>-0.64000000000000024</c:v>
                </c:pt>
                <c:pt idx="890">
                  <c:v>-0.3</c:v>
                </c:pt>
                <c:pt idx="891">
                  <c:v>-0.8</c:v>
                </c:pt>
                <c:pt idx="892">
                  <c:v>-1.02</c:v>
                </c:pt>
                <c:pt idx="893">
                  <c:v>-0.7</c:v>
                </c:pt>
                <c:pt idx="894">
                  <c:v>-0.68</c:v>
                </c:pt>
                <c:pt idx="895">
                  <c:v>-0.78</c:v>
                </c:pt>
                <c:pt idx="896">
                  <c:v>-0.72000000000000031</c:v>
                </c:pt>
                <c:pt idx="897">
                  <c:v>-0.28000000000000008</c:v>
                </c:pt>
                <c:pt idx="898">
                  <c:v>-0.7</c:v>
                </c:pt>
                <c:pt idx="899">
                  <c:v>-0.91999999999999993</c:v>
                </c:pt>
                <c:pt idx="900">
                  <c:v>-1.1000000000000001</c:v>
                </c:pt>
                <c:pt idx="901">
                  <c:v>-0.89999999999999969</c:v>
                </c:pt>
                <c:pt idx="902">
                  <c:v>-1.3799999999999997</c:v>
                </c:pt>
                <c:pt idx="903">
                  <c:v>-1.4599999999999997</c:v>
                </c:pt>
                <c:pt idx="904">
                  <c:v>-1.3</c:v>
                </c:pt>
                <c:pt idx="905">
                  <c:v>-1.1800000000000002</c:v>
                </c:pt>
                <c:pt idx="906">
                  <c:v>-1.3400000000000003</c:v>
                </c:pt>
                <c:pt idx="907">
                  <c:v>-1.0400000000000003</c:v>
                </c:pt>
                <c:pt idx="908">
                  <c:v>-1</c:v>
                </c:pt>
                <c:pt idx="909">
                  <c:v>-0.7999999999999996</c:v>
                </c:pt>
                <c:pt idx="910">
                  <c:v>-0.9199999999999996</c:v>
                </c:pt>
                <c:pt idx="911">
                  <c:v>-0.59999999999999964</c:v>
                </c:pt>
                <c:pt idx="912">
                  <c:v>-0.45999999999999941</c:v>
                </c:pt>
                <c:pt idx="913">
                  <c:v>-0.21999999999999958</c:v>
                </c:pt>
                <c:pt idx="914">
                  <c:v>-0.4799999999999997</c:v>
                </c:pt>
                <c:pt idx="915">
                  <c:v>-0.53999999999999981</c:v>
                </c:pt>
                <c:pt idx="916">
                  <c:v>-0.85999999999999976</c:v>
                </c:pt>
                <c:pt idx="917">
                  <c:v>-1.02</c:v>
                </c:pt>
                <c:pt idx="918">
                  <c:v>-1</c:v>
                </c:pt>
                <c:pt idx="919">
                  <c:v>-0.44000000000000022</c:v>
                </c:pt>
                <c:pt idx="920">
                  <c:v>-0.31999999999999995</c:v>
                </c:pt>
                <c:pt idx="921">
                  <c:v>-9.9999999999999645E-2</c:v>
                </c:pt>
                <c:pt idx="922">
                  <c:v>0.22000000000000064</c:v>
                </c:pt>
                <c:pt idx="923">
                  <c:v>6.0000000000000497E-2</c:v>
                </c:pt>
                <c:pt idx="924">
                  <c:v>-0.61999999999999955</c:v>
                </c:pt>
                <c:pt idx="925">
                  <c:v>-0.35999999999999976</c:v>
                </c:pt>
                <c:pt idx="926">
                  <c:v>-0.34000000000000019</c:v>
                </c:pt>
                <c:pt idx="927">
                  <c:v>-0.7000000000000004</c:v>
                </c:pt>
                <c:pt idx="928">
                  <c:v>-0.46000000000000052</c:v>
                </c:pt>
                <c:pt idx="929">
                  <c:v>-0.36000000000000049</c:v>
                </c:pt>
                <c:pt idx="930">
                  <c:v>-0.64000000000000057</c:v>
                </c:pt>
                <c:pt idx="931">
                  <c:v>-0.80000000000000038</c:v>
                </c:pt>
                <c:pt idx="932">
                  <c:v>-0.68000000000000038</c:v>
                </c:pt>
                <c:pt idx="933">
                  <c:v>-0.76000000000000012</c:v>
                </c:pt>
                <c:pt idx="934">
                  <c:v>-0.52000000000000024</c:v>
                </c:pt>
                <c:pt idx="935">
                  <c:v>-0.16000000000000014</c:v>
                </c:pt>
                <c:pt idx="936">
                  <c:v>0.13999999999999985</c:v>
                </c:pt>
                <c:pt idx="937">
                  <c:v>0.15999999999999978</c:v>
                </c:pt>
                <c:pt idx="938">
                  <c:v>0.48000000000000009</c:v>
                </c:pt>
                <c:pt idx="939">
                  <c:v>1.0000000000000007</c:v>
                </c:pt>
                <c:pt idx="940">
                  <c:v>1.1800000000000008</c:v>
                </c:pt>
                <c:pt idx="941">
                  <c:v>1.0400000000000005</c:v>
                </c:pt>
                <c:pt idx="942">
                  <c:v>1.2600000000000005</c:v>
                </c:pt>
                <c:pt idx="943">
                  <c:v>1.28</c:v>
                </c:pt>
                <c:pt idx="944">
                  <c:v>0.59999999999999964</c:v>
                </c:pt>
                <c:pt idx="945">
                  <c:v>-4.000000000000057E-2</c:v>
                </c:pt>
                <c:pt idx="946">
                  <c:v>-0.12000000000000029</c:v>
                </c:pt>
                <c:pt idx="947">
                  <c:v>-0.41999999999999993</c:v>
                </c:pt>
                <c:pt idx="948">
                  <c:v>-0.74000000000000021</c:v>
                </c:pt>
                <c:pt idx="949">
                  <c:v>-0.9</c:v>
                </c:pt>
                <c:pt idx="950">
                  <c:v>-0.9</c:v>
                </c:pt>
                <c:pt idx="951">
                  <c:v>-0.68000000000000038</c:v>
                </c:pt>
                <c:pt idx="952">
                  <c:v>-0.88000000000000111</c:v>
                </c:pt>
                <c:pt idx="953">
                  <c:v>-1.1000000000000008</c:v>
                </c:pt>
                <c:pt idx="954">
                  <c:v>-0.50000000000000067</c:v>
                </c:pt>
                <c:pt idx="955">
                  <c:v>5.9999999999999429E-2</c:v>
                </c:pt>
                <c:pt idx="956">
                  <c:v>7.999999999999971E-2</c:v>
                </c:pt>
                <c:pt idx="957">
                  <c:v>0.68000000000000038</c:v>
                </c:pt>
                <c:pt idx="958">
                  <c:v>1.36</c:v>
                </c:pt>
                <c:pt idx="959">
                  <c:v>1.36</c:v>
                </c:pt>
                <c:pt idx="960">
                  <c:v>1.1200000000000003</c:v>
                </c:pt>
                <c:pt idx="961">
                  <c:v>0.82000000000000028</c:v>
                </c:pt>
                <c:pt idx="962">
                  <c:v>0.56000000000000016</c:v>
                </c:pt>
                <c:pt idx="963">
                  <c:v>0.12000000000000099</c:v>
                </c:pt>
                <c:pt idx="964">
                  <c:v>-0.11999999999999886</c:v>
                </c:pt>
                <c:pt idx="965">
                  <c:v>1.4210854715202005E-15</c:v>
                </c:pt>
                <c:pt idx="966">
                  <c:v>0.16000000000000156</c:v>
                </c:pt>
                <c:pt idx="967">
                  <c:v>2.0000000000001704E-2</c:v>
                </c:pt>
                <c:pt idx="968">
                  <c:v>8.000000000000114E-2</c:v>
                </c:pt>
                <c:pt idx="969">
                  <c:v>0.12000000000000099</c:v>
                </c:pt>
                <c:pt idx="970">
                  <c:v>2.0000000000000996E-2</c:v>
                </c:pt>
                <c:pt idx="971">
                  <c:v>7.1054273576010023E-16</c:v>
                </c:pt>
                <c:pt idx="972">
                  <c:v>7.1054273576010023E-16</c:v>
                </c:pt>
                <c:pt idx="973">
                  <c:v>0.220000000000001</c:v>
                </c:pt>
                <c:pt idx="974">
                  <c:v>0.18000000000000113</c:v>
                </c:pt>
                <c:pt idx="975">
                  <c:v>0.50000000000000067</c:v>
                </c:pt>
                <c:pt idx="976">
                  <c:v>0.64000000000000123</c:v>
                </c:pt>
                <c:pt idx="977">
                  <c:v>0.8400000000000013</c:v>
                </c:pt>
                <c:pt idx="978">
                  <c:v>0.74000000000000132</c:v>
                </c:pt>
                <c:pt idx="979">
                  <c:v>0.36000000000000087</c:v>
                </c:pt>
                <c:pt idx="980">
                  <c:v>0.10000000000000071</c:v>
                </c:pt>
                <c:pt idx="981">
                  <c:v>0.12000000000000029</c:v>
                </c:pt>
                <c:pt idx="982">
                  <c:v>0.19999999999999929</c:v>
                </c:pt>
                <c:pt idx="983">
                  <c:v>9.9999999999999284E-2</c:v>
                </c:pt>
                <c:pt idx="984">
                  <c:v>0.59999999999999853</c:v>
                </c:pt>
                <c:pt idx="985">
                  <c:v>0.77999999999999903</c:v>
                </c:pt>
                <c:pt idx="986">
                  <c:v>0.87999999999999901</c:v>
                </c:pt>
                <c:pt idx="987">
                  <c:v>0.7999999999999986</c:v>
                </c:pt>
                <c:pt idx="988">
                  <c:v>0.93999999999999917</c:v>
                </c:pt>
                <c:pt idx="989">
                  <c:v>0.82000000000000028</c:v>
                </c:pt>
                <c:pt idx="990">
                  <c:v>0.87999999999999967</c:v>
                </c:pt>
                <c:pt idx="991">
                  <c:v>0.5</c:v>
                </c:pt>
                <c:pt idx="992">
                  <c:v>0.84000000000000052</c:v>
                </c:pt>
                <c:pt idx="993">
                  <c:v>1.06</c:v>
                </c:pt>
                <c:pt idx="994">
                  <c:v>1.3000000000000007</c:v>
                </c:pt>
                <c:pt idx="995">
                  <c:v>0.88000000000000045</c:v>
                </c:pt>
                <c:pt idx="996">
                  <c:v>1.3199999999999996</c:v>
                </c:pt>
                <c:pt idx="997">
                  <c:v>1.1399999999999999</c:v>
                </c:pt>
                <c:pt idx="998">
                  <c:v>0.7399999999999991</c:v>
                </c:pt>
                <c:pt idx="999">
                  <c:v>0.81999999999999884</c:v>
                </c:pt>
                <c:pt idx="1000">
                  <c:v>1.0199999999999989</c:v>
                </c:pt>
                <c:pt idx="1001">
                  <c:v>0.31999999999999884</c:v>
                </c:pt>
                <c:pt idx="1002">
                  <c:v>-1.4210854715202005E-15</c:v>
                </c:pt>
                <c:pt idx="1003">
                  <c:v>0.35999999999999799</c:v>
                </c:pt>
                <c:pt idx="1004">
                  <c:v>-6.0000000000002274E-2</c:v>
                </c:pt>
                <c:pt idx="1005">
                  <c:v>0.33999999999999914</c:v>
                </c:pt>
                <c:pt idx="1006">
                  <c:v>1.2799999999999998</c:v>
                </c:pt>
                <c:pt idx="1007">
                  <c:v>0.94000000000000061</c:v>
                </c:pt>
                <c:pt idx="1008">
                  <c:v>1.0000000000000013</c:v>
                </c:pt>
                <c:pt idx="1009">
                  <c:v>1.3600000000000023</c:v>
                </c:pt>
                <c:pt idx="1010">
                  <c:v>0.98000000000000109</c:v>
                </c:pt>
                <c:pt idx="1011">
                  <c:v>0.28000000000000114</c:v>
                </c:pt>
                <c:pt idx="1012">
                  <c:v>0.74000000000000055</c:v>
                </c:pt>
                <c:pt idx="1013">
                  <c:v>0.26000000000000084</c:v>
                </c:pt>
                <c:pt idx="1014">
                  <c:v>0.55999999999999939</c:v>
                </c:pt>
                <c:pt idx="1015">
                  <c:v>0.52000000000000024</c:v>
                </c:pt>
                <c:pt idx="1016">
                  <c:v>1.0200000000000002</c:v>
                </c:pt>
                <c:pt idx="1017">
                  <c:v>0.92000000000000026</c:v>
                </c:pt>
                <c:pt idx="1018">
                  <c:v>1.5</c:v>
                </c:pt>
                <c:pt idx="1019">
                  <c:v>1.4799999999999998</c:v>
                </c:pt>
                <c:pt idx="1020">
                  <c:v>1.6199999999999988</c:v>
                </c:pt>
                <c:pt idx="1021">
                  <c:v>1.4999999999999987</c:v>
                </c:pt>
                <c:pt idx="1022">
                  <c:v>1.6999999999999986</c:v>
                </c:pt>
                <c:pt idx="1023">
                  <c:v>1.2599999999999993</c:v>
                </c:pt>
                <c:pt idx="1024">
                  <c:v>1.0799999999999996</c:v>
                </c:pt>
                <c:pt idx="1025">
                  <c:v>0.96000000000000085</c:v>
                </c:pt>
                <c:pt idx="1026">
                  <c:v>1.1200000000000003</c:v>
                </c:pt>
                <c:pt idx="1027">
                  <c:v>1.1000000000000014</c:v>
                </c:pt>
                <c:pt idx="1028">
                  <c:v>1.2600000000000009</c:v>
                </c:pt>
                <c:pt idx="1029">
                  <c:v>1.3400000000000005</c:v>
                </c:pt>
                <c:pt idx="1030">
                  <c:v>1.5399999999999991</c:v>
                </c:pt>
                <c:pt idx="1031">
                  <c:v>1.4400000000000006</c:v>
                </c:pt>
                <c:pt idx="1032">
                  <c:v>1.4399999999999991</c:v>
                </c:pt>
                <c:pt idx="1033">
                  <c:v>1.2399999999999991</c:v>
                </c:pt>
                <c:pt idx="1034">
                  <c:v>0.7999999999999986</c:v>
                </c:pt>
                <c:pt idx="1035">
                  <c:v>0.63999999999999913</c:v>
                </c:pt>
                <c:pt idx="1036">
                  <c:v>0.47999999999999832</c:v>
                </c:pt>
                <c:pt idx="1037">
                  <c:v>0.31999999999999884</c:v>
                </c:pt>
                <c:pt idx="1038">
                  <c:v>0.47999999999999832</c:v>
                </c:pt>
                <c:pt idx="1039">
                  <c:v>0.85999999999999943</c:v>
                </c:pt>
                <c:pt idx="1040">
                  <c:v>1.1599999999999995</c:v>
                </c:pt>
                <c:pt idx="1041">
                  <c:v>1.3799999999999997</c:v>
                </c:pt>
                <c:pt idx="1042">
                  <c:v>1.2599999999999993</c:v>
                </c:pt>
                <c:pt idx="1043">
                  <c:v>0.7600000000000009</c:v>
                </c:pt>
                <c:pt idx="1044">
                  <c:v>0.7600000000000009</c:v>
                </c:pt>
                <c:pt idx="1045">
                  <c:v>0.64000000000000057</c:v>
                </c:pt>
                <c:pt idx="1046">
                  <c:v>0.48000000000000115</c:v>
                </c:pt>
                <c:pt idx="1047">
                  <c:v>1.0000000000000013</c:v>
                </c:pt>
                <c:pt idx="1048">
                  <c:v>1.6599999999999995</c:v>
                </c:pt>
                <c:pt idx="1049">
                  <c:v>1.0999999999999985</c:v>
                </c:pt>
                <c:pt idx="1050">
                  <c:v>0.93999999999999917</c:v>
                </c:pt>
                <c:pt idx="1051">
                  <c:v>0.99999999999999856</c:v>
                </c:pt>
                <c:pt idx="1052">
                  <c:v>0.7999999999999986</c:v>
                </c:pt>
                <c:pt idx="1053">
                  <c:v>0.4</c:v>
                </c:pt>
                <c:pt idx="1054">
                  <c:v>0.86000000000000087</c:v>
                </c:pt>
                <c:pt idx="1055">
                  <c:v>0.74000000000000055</c:v>
                </c:pt>
                <c:pt idx="1056">
                  <c:v>0.78000000000000114</c:v>
                </c:pt>
                <c:pt idx="1057">
                  <c:v>0.54000000000000059</c:v>
                </c:pt>
                <c:pt idx="1058">
                  <c:v>0.64000000000000057</c:v>
                </c:pt>
                <c:pt idx="1059">
                  <c:v>0.44000000000000056</c:v>
                </c:pt>
                <c:pt idx="1060">
                  <c:v>0.16000000000000086</c:v>
                </c:pt>
                <c:pt idx="1061">
                  <c:v>-0.12000000000000029</c:v>
                </c:pt>
                <c:pt idx="1062">
                  <c:v>0</c:v>
                </c:pt>
                <c:pt idx="1063">
                  <c:v>2.0000000000000285E-2</c:v>
                </c:pt>
                <c:pt idx="1064">
                  <c:v>-7.999999999999971E-2</c:v>
                </c:pt>
                <c:pt idx="1065">
                  <c:v>0.5</c:v>
                </c:pt>
                <c:pt idx="1066">
                  <c:v>0.18000000000000113</c:v>
                </c:pt>
                <c:pt idx="1067">
                  <c:v>0.14000000000000057</c:v>
                </c:pt>
                <c:pt idx="1068">
                  <c:v>0.1</c:v>
                </c:pt>
                <c:pt idx="1069">
                  <c:v>0.3</c:v>
                </c:pt>
                <c:pt idx="1070">
                  <c:v>-0.14000000000000057</c:v>
                </c:pt>
                <c:pt idx="1071">
                  <c:v>1.9999999999998862E-2</c:v>
                </c:pt>
                <c:pt idx="1072">
                  <c:v>2.0000000000000285E-2</c:v>
                </c:pt>
                <c:pt idx="1073">
                  <c:v>-5.9999999999999429E-2</c:v>
                </c:pt>
                <c:pt idx="1074">
                  <c:v>-0.27999999999999969</c:v>
                </c:pt>
                <c:pt idx="1075">
                  <c:v>-0.27999999999999969</c:v>
                </c:pt>
                <c:pt idx="1076">
                  <c:v>0.14000000000000057</c:v>
                </c:pt>
                <c:pt idx="1077">
                  <c:v>3.9999999999999147E-2</c:v>
                </c:pt>
                <c:pt idx="1078">
                  <c:v>-0.30000000000000143</c:v>
                </c:pt>
                <c:pt idx="1079">
                  <c:v>-0.22000000000000028</c:v>
                </c:pt>
                <c:pt idx="1080">
                  <c:v>-0.11999999999999958</c:v>
                </c:pt>
                <c:pt idx="1081">
                  <c:v>-0.36000000000000015</c:v>
                </c:pt>
                <c:pt idx="1082">
                  <c:v>-0.43999999999999917</c:v>
                </c:pt>
                <c:pt idx="1083">
                  <c:v>-0.31999999999999884</c:v>
                </c:pt>
                <c:pt idx="1084">
                  <c:v>-0.54000000000000059</c:v>
                </c:pt>
                <c:pt idx="1085">
                  <c:v>-0.40000000000000069</c:v>
                </c:pt>
                <c:pt idx="1086">
                  <c:v>-0.30000000000000071</c:v>
                </c:pt>
                <c:pt idx="1087">
                  <c:v>-0.56000000000000083</c:v>
                </c:pt>
                <c:pt idx="1088">
                  <c:v>-0.3400000000000013</c:v>
                </c:pt>
                <c:pt idx="1089">
                  <c:v>1.9999999999999574E-2</c:v>
                </c:pt>
                <c:pt idx="1090">
                  <c:v>-8.0000000000000432E-2</c:v>
                </c:pt>
                <c:pt idx="1091">
                  <c:v>-0.14000000000000057</c:v>
                </c:pt>
                <c:pt idx="1092">
                  <c:v>0.55999999999999939</c:v>
                </c:pt>
                <c:pt idx="1093">
                  <c:v>0.65999999999999948</c:v>
                </c:pt>
                <c:pt idx="1094">
                  <c:v>0.6</c:v>
                </c:pt>
                <c:pt idx="1095">
                  <c:v>0.62000000000000033</c:v>
                </c:pt>
                <c:pt idx="1096">
                  <c:v>0.48000000000000043</c:v>
                </c:pt>
                <c:pt idx="1097">
                  <c:v>0.2000000000000007</c:v>
                </c:pt>
                <c:pt idx="1098">
                  <c:v>0.220000000000001</c:v>
                </c:pt>
                <c:pt idx="1099">
                  <c:v>0.12000000000000029</c:v>
                </c:pt>
                <c:pt idx="1100">
                  <c:v>0.32000000000000028</c:v>
                </c:pt>
                <c:pt idx="1101">
                  <c:v>0.84000000000000052</c:v>
                </c:pt>
                <c:pt idx="1102">
                  <c:v>0.8600000000000001</c:v>
                </c:pt>
                <c:pt idx="1103">
                  <c:v>1.2</c:v>
                </c:pt>
                <c:pt idx="1104">
                  <c:v>1.36</c:v>
                </c:pt>
                <c:pt idx="1105">
                  <c:v>1.1799999999999997</c:v>
                </c:pt>
                <c:pt idx="1106">
                  <c:v>1.0399999999999991</c:v>
                </c:pt>
                <c:pt idx="1107">
                  <c:v>1.079999999999999</c:v>
                </c:pt>
                <c:pt idx="1108">
                  <c:v>0.57999999999999896</c:v>
                </c:pt>
                <c:pt idx="1109">
                  <c:v>0.6599999999999987</c:v>
                </c:pt>
                <c:pt idx="1110">
                  <c:v>0.91999999999999882</c:v>
                </c:pt>
                <c:pt idx="1111">
                  <c:v>1.0599999999999994</c:v>
                </c:pt>
                <c:pt idx="1112">
                  <c:v>1.2799999999999998</c:v>
                </c:pt>
                <c:pt idx="1113">
                  <c:v>1.5799999999999996</c:v>
                </c:pt>
                <c:pt idx="1114">
                  <c:v>1.3200000000000003</c:v>
                </c:pt>
                <c:pt idx="1115">
                  <c:v>0.96000000000000085</c:v>
                </c:pt>
                <c:pt idx="1116">
                  <c:v>0.84000000000000197</c:v>
                </c:pt>
                <c:pt idx="1117">
                  <c:v>1.1400000000000019</c:v>
                </c:pt>
                <c:pt idx="1118">
                  <c:v>1.0800000000000012</c:v>
                </c:pt>
                <c:pt idx="1119">
                  <c:v>1.5000000000000013</c:v>
                </c:pt>
                <c:pt idx="1120">
                  <c:v>1.8799999999999997</c:v>
                </c:pt>
                <c:pt idx="1121">
                  <c:v>1.959999999999998</c:v>
                </c:pt>
                <c:pt idx="1122">
                  <c:v>1.6999999999999986</c:v>
                </c:pt>
                <c:pt idx="1123">
                  <c:v>1.4799999999999998</c:v>
                </c:pt>
                <c:pt idx="1124">
                  <c:v>1.1799999999999984</c:v>
                </c:pt>
                <c:pt idx="1125">
                  <c:v>0.77999999999999969</c:v>
                </c:pt>
                <c:pt idx="1126">
                  <c:v>0.62000000000000033</c:v>
                </c:pt>
                <c:pt idx="1127">
                  <c:v>0.4799999999999997</c:v>
                </c:pt>
                <c:pt idx="1128">
                  <c:v>0.55999999999999939</c:v>
                </c:pt>
                <c:pt idx="1129">
                  <c:v>0.44000000000000056</c:v>
                </c:pt>
                <c:pt idx="1130">
                  <c:v>0.85999999999999943</c:v>
                </c:pt>
                <c:pt idx="1131">
                  <c:v>0.65999999999999948</c:v>
                </c:pt>
                <c:pt idx="1132">
                  <c:v>0.6</c:v>
                </c:pt>
                <c:pt idx="1133">
                  <c:v>0.4</c:v>
                </c:pt>
                <c:pt idx="1134">
                  <c:v>0.4799999999999997</c:v>
                </c:pt>
                <c:pt idx="1135">
                  <c:v>8.000000000000114E-2</c:v>
                </c:pt>
                <c:pt idx="1136">
                  <c:v>0</c:v>
                </c:pt>
                <c:pt idx="1137">
                  <c:v>-0.1</c:v>
                </c:pt>
                <c:pt idx="1138">
                  <c:v>0.16000000000000086</c:v>
                </c:pt>
                <c:pt idx="1139">
                  <c:v>4.0000000000001992E-2</c:v>
                </c:pt>
                <c:pt idx="1140">
                  <c:v>6.0000000000002274E-2</c:v>
                </c:pt>
                <c:pt idx="1141">
                  <c:v>0.22000000000000314</c:v>
                </c:pt>
                <c:pt idx="1142">
                  <c:v>8.0000000000002555E-2</c:v>
                </c:pt>
                <c:pt idx="1143">
                  <c:v>0.10000000000000142</c:v>
                </c:pt>
                <c:pt idx="1144">
                  <c:v>0.3</c:v>
                </c:pt>
                <c:pt idx="1145">
                  <c:v>0.43999999999999917</c:v>
                </c:pt>
                <c:pt idx="1146">
                  <c:v>-0.24000000000000057</c:v>
                </c:pt>
                <c:pt idx="1147">
                  <c:v>-0.22000000000000028</c:v>
                </c:pt>
                <c:pt idx="1148">
                  <c:v>-0.25999999999999945</c:v>
                </c:pt>
                <c:pt idx="1149">
                  <c:v>-0.25999999999999801</c:v>
                </c:pt>
                <c:pt idx="1150">
                  <c:v>-0.45999999999999802</c:v>
                </c:pt>
                <c:pt idx="1151">
                  <c:v>0.14000000000000198</c:v>
                </c:pt>
                <c:pt idx="1152">
                  <c:v>2.0000000000001704E-2</c:v>
                </c:pt>
                <c:pt idx="1153">
                  <c:v>-0.11999999999999886</c:v>
                </c:pt>
                <c:pt idx="1154">
                  <c:v>-0.21999999999999886</c:v>
                </c:pt>
                <c:pt idx="1155">
                  <c:v>0.34000000000000197</c:v>
                </c:pt>
                <c:pt idx="1156">
                  <c:v>0.16000000000000228</c:v>
                </c:pt>
                <c:pt idx="1157">
                  <c:v>0.1200000000000017</c:v>
                </c:pt>
                <c:pt idx="1158">
                  <c:v>0.14000000000000198</c:v>
                </c:pt>
                <c:pt idx="1159">
                  <c:v>0.30000000000000143</c:v>
                </c:pt>
                <c:pt idx="1160">
                  <c:v>-0.22000000000000028</c:v>
                </c:pt>
                <c:pt idx="1161">
                  <c:v>-0.1</c:v>
                </c:pt>
                <c:pt idx="1162">
                  <c:v>-0.13999999999999915</c:v>
                </c:pt>
                <c:pt idx="1163">
                  <c:v>-0.35999999999999943</c:v>
                </c:pt>
                <c:pt idx="1164">
                  <c:v>-0.46000000000000085</c:v>
                </c:pt>
                <c:pt idx="1165">
                  <c:v>-0.38000000000000111</c:v>
                </c:pt>
                <c:pt idx="1166">
                  <c:v>-0.28000000000000258</c:v>
                </c:pt>
                <c:pt idx="1167">
                  <c:v>0.23999999999999772</c:v>
                </c:pt>
                <c:pt idx="1168">
                  <c:v>0.31999999999999745</c:v>
                </c:pt>
                <c:pt idx="1169">
                  <c:v>0.23999999999999772</c:v>
                </c:pt>
                <c:pt idx="1170">
                  <c:v>0.25999999999999945</c:v>
                </c:pt>
                <c:pt idx="1171">
                  <c:v>0.12000000000000029</c:v>
                </c:pt>
                <c:pt idx="1172">
                  <c:v>-0.62000000000000033</c:v>
                </c:pt>
                <c:pt idx="1173">
                  <c:v>-0.45999999999999941</c:v>
                </c:pt>
                <c:pt idx="1174">
                  <c:v>-0.63999999999999913</c:v>
                </c:pt>
                <c:pt idx="1175">
                  <c:v>-0.71999999999999886</c:v>
                </c:pt>
                <c:pt idx="1176">
                  <c:v>-0.97999999999999832</c:v>
                </c:pt>
                <c:pt idx="1177">
                  <c:v>-0.47999999999999832</c:v>
                </c:pt>
                <c:pt idx="1178">
                  <c:v>-0.71999999999999886</c:v>
                </c:pt>
                <c:pt idx="1179">
                  <c:v>-0.81999999999999884</c:v>
                </c:pt>
                <c:pt idx="1180">
                  <c:v>-0.99999999999999933</c:v>
                </c:pt>
                <c:pt idx="1181">
                  <c:v>-0.7</c:v>
                </c:pt>
                <c:pt idx="1182">
                  <c:v>-1.0200000000000002</c:v>
                </c:pt>
                <c:pt idx="1183">
                  <c:v>-0.76000000000000012</c:v>
                </c:pt>
                <c:pt idx="1184">
                  <c:v>-1.0799999999999996</c:v>
                </c:pt>
                <c:pt idx="1185">
                  <c:v>-1.1799999999999997</c:v>
                </c:pt>
                <c:pt idx="1186">
                  <c:v>-1.5199999999999996</c:v>
                </c:pt>
                <c:pt idx="1187">
                  <c:v>-1.4799999999999991</c:v>
                </c:pt>
                <c:pt idx="1188">
                  <c:v>-1.7999999999999994</c:v>
                </c:pt>
                <c:pt idx="1189">
                  <c:v>-1.379999999999999</c:v>
                </c:pt>
                <c:pt idx="1190">
                  <c:v>-1.1599999999999995</c:v>
                </c:pt>
                <c:pt idx="1191">
                  <c:v>-0.99999999999999933</c:v>
                </c:pt>
                <c:pt idx="1192">
                  <c:v>-0.9199999999999996</c:v>
                </c:pt>
                <c:pt idx="1193">
                  <c:v>-0.97999999999999976</c:v>
                </c:pt>
                <c:pt idx="1194">
                  <c:v>-1.4200000000000004</c:v>
                </c:pt>
                <c:pt idx="1195">
                  <c:v>-1.4800000000000004</c:v>
                </c:pt>
                <c:pt idx="1196">
                  <c:v>-0.88000000000000045</c:v>
                </c:pt>
                <c:pt idx="1197">
                  <c:v>-0.92000000000000026</c:v>
                </c:pt>
                <c:pt idx="1198">
                  <c:v>-0.51999999999999957</c:v>
                </c:pt>
                <c:pt idx="1199">
                  <c:v>2.0000000000000285E-2</c:v>
                </c:pt>
                <c:pt idx="1200">
                  <c:v>-0.23999999999999985</c:v>
                </c:pt>
                <c:pt idx="1201">
                  <c:v>-0.83999999999999986</c:v>
                </c:pt>
                <c:pt idx="1202">
                  <c:v>-0.6</c:v>
                </c:pt>
                <c:pt idx="1203">
                  <c:v>-0.82000000000000095</c:v>
                </c:pt>
                <c:pt idx="1204">
                  <c:v>-1.0400000000000005</c:v>
                </c:pt>
                <c:pt idx="1205">
                  <c:v>-0.5</c:v>
                </c:pt>
                <c:pt idx="1206">
                  <c:v>-0.16000000000000014</c:v>
                </c:pt>
                <c:pt idx="1207">
                  <c:v>-0.26000000000000012</c:v>
                </c:pt>
                <c:pt idx="1208">
                  <c:v>8.0000000000000432E-2</c:v>
                </c:pt>
                <c:pt idx="1209">
                  <c:v>0.40000000000000036</c:v>
                </c:pt>
                <c:pt idx="1210">
                  <c:v>0.28000000000000008</c:v>
                </c:pt>
                <c:pt idx="1211">
                  <c:v>0.4</c:v>
                </c:pt>
                <c:pt idx="1212">
                  <c:v>0.7</c:v>
                </c:pt>
                <c:pt idx="1213">
                  <c:v>0.88000000000000012</c:v>
                </c:pt>
                <c:pt idx="1214">
                  <c:v>1.0800000000000005</c:v>
                </c:pt>
                <c:pt idx="1215">
                  <c:v>1.1800000000000004</c:v>
                </c:pt>
                <c:pt idx="1216">
                  <c:v>0.98000000000000043</c:v>
                </c:pt>
                <c:pt idx="1217">
                  <c:v>0.78000000000000047</c:v>
                </c:pt>
                <c:pt idx="1218">
                  <c:v>0.52000000000000024</c:v>
                </c:pt>
                <c:pt idx="1219">
                  <c:v>0.18000000000000008</c:v>
                </c:pt>
                <c:pt idx="1220">
                  <c:v>0.2</c:v>
                </c:pt>
                <c:pt idx="1221">
                  <c:v>5.999999999999979E-2</c:v>
                </c:pt>
                <c:pt idx="1222">
                  <c:v>5.999999999999979E-2</c:v>
                </c:pt>
                <c:pt idx="1223">
                  <c:v>5.999999999999979E-2</c:v>
                </c:pt>
                <c:pt idx="1224">
                  <c:v>-0.12000000000000063</c:v>
                </c:pt>
                <c:pt idx="1225">
                  <c:v>-0.12000000000000029</c:v>
                </c:pt>
                <c:pt idx="1226">
                  <c:v>0.11999999999999993</c:v>
                </c:pt>
                <c:pt idx="1227">
                  <c:v>0.38000000000000006</c:v>
                </c:pt>
                <c:pt idx="1228">
                  <c:v>0.34000000000000019</c:v>
                </c:pt>
                <c:pt idx="1229">
                  <c:v>0.42000000000000065</c:v>
                </c:pt>
                <c:pt idx="1230">
                  <c:v>0.42000000000000026</c:v>
                </c:pt>
                <c:pt idx="1231">
                  <c:v>-7.9999999999999363E-2</c:v>
                </c:pt>
                <c:pt idx="1232">
                  <c:v>-0.4399999999999995</c:v>
                </c:pt>
                <c:pt idx="1233">
                  <c:v>-0.37999999999999973</c:v>
                </c:pt>
                <c:pt idx="1234">
                  <c:v>-0.38000000000000006</c:v>
                </c:pt>
                <c:pt idx="1235">
                  <c:v>-0.57999999999999974</c:v>
                </c:pt>
                <c:pt idx="1236">
                  <c:v>-0.3</c:v>
                </c:pt>
                <c:pt idx="1237">
                  <c:v>-6.0000000000000143E-2</c:v>
                </c:pt>
                <c:pt idx="1238">
                  <c:v>-0.2</c:v>
                </c:pt>
                <c:pt idx="1239">
                  <c:v>0.10000000000000035</c:v>
                </c:pt>
                <c:pt idx="1240">
                  <c:v>0.28000000000000008</c:v>
                </c:pt>
                <c:pt idx="1241">
                  <c:v>0.76000000000000012</c:v>
                </c:pt>
                <c:pt idx="1242">
                  <c:v>0.54000000000000026</c:v>
                </c:pt>
                <c:pt idx="1243">
                  <c:v>0.5800000000000004</c:v>
                </c:pt>
                <c:pt idx="1244">
                  <c:v>0.32000000000000028</c:v>
                </c:pt>
                <c:pt idx="1245">
                  <c:v>0.48000000000000043</c:v>
                </c:pt>
                <c:pt idx="1246">
                  <c:v>0.40000000000000036</c:v>
                </c:pt>
                <c:pt idx="1247">
                  <c:v>0.46000000000000052</c:v>
                </c:pt>
                <c:pt idx="1248">
                  <c:v>0.5600000000000005</c:v>
                </c:pt>
                <c:pt idx="1249">
                  <c:v>0.46000000000000052</c:v>
                </c:pt>
                <c:pt idx="1250">
                  <c:v>0.30000000000000038</c:v>
                </c:pt>
                <c:pt idx="1251">
                  <c:v>0.10000000000000035</c:v>
                </c:pt>
                <c:pt idx="1252">
                  <c:v>0.44000000000000022</c:v>
                </c:pt>
                <c:pt idx="1253">
                  <c:v>0.51999999999999991</c:v>
                </c:pt>
                <c:pt idx="1254">
                  <c:v>0.82</c:v>
                </c:pt>
                <c:pt idx="1255">
                  <c:v>0.9</c:v>
                </c:pt>
                <c:pt idx="1256">
                  <c:v>1.1400000000000001</c:v>
                </c:pt>
                <c:pt idx="1257">
                  <c:v>1.1800000000000004</c:v>
                </c:pt>
                <c:pt idx="1258">
                  <c:v>1.0200000000000007</c:v>
                </c:pt>
                <c:pt idx="1259">
                  <c:v>1.1400000000000006</c:v>
                </c:pt>
                <c:pt idx="1260">
                  <c:v>1.1000000000000008</c:v>
                </c:pt>
                <c:pt idx="1261">
                  <c:v>1.2200000000000006</c:v>
                </c:pt>
                <c:pt idx="1262">
                  <c:v>1.2200000000000002</c:v>
                </c:pt>
                <c:pt idx="1263">
                  <c:v>1.28</c:v>
                </c:pt>
                <c:pt idx="1264">
                  <c:v>0.90000000000000036</c:v>
                </c:pt>
                <c:pt idx="1265">
                  <c:v>0.76000000000000012</c:v>
                </c:pt>
                <c:pt idx="1266">
                  <c:v>0.28000000000000008</c:v>
                </c:pt>
                <c:pt idx="1267">
                  <c:v>-1.9999999999999574E-2</c:v>
                </c:pt>
                <c:pt idx="1268">
                  <c:v>-1.9999999999999574E-2</c:v>
                </c:pt>
                <c:pt idx="1269">
                  <c:v>0.30000000000000038</c:v>
                </c:pt>
                <c:pt idx="1270">
                  <c:v>-5.999999999999979E-2</c:v>
                </c:pt>
                <c:pt idx="1271">
                  <c:v>0.16000000000000014</c:v>
                </c:pt>
                <c:pt idx="1272">
                  <c:v>0.12000000000000029</c:v>
                </c:pt>
                <c:pt idx="1273">
                  <c:v>0.18000000000000077</c:v>
                </c:pt>
                <c:pt idx="1274">
                  <c:v>0.32000000000000028</c:v>
                </c:pt>
                <c:pt idx="1275">
                  <c:v>0.7000000000000004</c:v>
                </c:pt>
                <c:pt idx="1276">
                  <c:v>0.54000000000000026</c:v>
                </c:pt>
                <c:pt idx="1277">
                  <c:v>0.37999999999999973</c:v>
                </c:pt>
                <c:pt idx="1278">
                  <c:v>0.39999999999999891</c:v>
                </c:pt>
                <c:pt idx="1279">
                  <c:v>0.27999999999999936</c:v>
                </c:pt>
                <c:pt idx="1280">
                  <c:v>0.33999999999999914</c:v>
                </c:pt>
                <c:pt idx="1281">
                  <c:v>0.29999999999999927</c:v>
                </c:pt>
                <c:pt idx="1282">
                  <c:v>0.67999999999999938</c:v>
                </c:pt>
                <c:pt idx="1283">
                  <c:v>0.5</c:v>
                </c:pt>
                <c:pt idx="1284">
                  <c:v>0.55999999999999939</c:v>
                </c:pt>
                <c:pt idx="1285">
                  <c:v>0.56000000000000016</c:v>
                </c:pt>
                <c:pt idx="1286">
                  <c:v>0.88000000000000045</c:v>
                </c:pt>
                <c:pt idx="1287">
                  <c:v>0.98000000000000109</c:v>
                </c:pt>
                <c:pt idx="1288">
                  <c:v>1.0200000000000009</c:v>
                </c:pt>
                <c:pt idx="1289">
                  <c:v>0.96000000000000152</c:v>
                </c:pt>
                <c:pt idx="1290">
                  <c:v>1.1600000000000008</c:v>
                </c:pt>
                <c:pt idx="1291">
                  <c:v>1.0400000000000005</c:v>
                </c:pt>
                <c:pt idx="1292">
                  <c:v>1.0399999999999998</c:v>
                </c:pt>
                <c:pt idx="1293">
                  <c:v>1.0399999999999998</c:v>
                </c:pt>
                <c:pt idx="1294">
                  <c:v>0.76000000000000012</c:v>
                </c:pt>
                <c:pt idx="1295">
                  <c:v>0.84000000000000052</c:v>
                </c:pt>
                <c:pt idx="1296">
                  <c:v>0.76000000000000012</c:v>
                </c:pt>
                <c:pt idx="1297">
                  <c:v>0.56000000000000016</c:v>
                </c:pt>
                <c:pt idx="1298">
                  <c:v>0.4799999999999997</c:v>
                </c:pt>
                <c:pt idx="1299">
                  <c:v>0.5799999999999994</c:v>
                </c:pt>
                <c:pt idx="1300">
                  <c:v>0.63999999999999913</c:v>
                </c:pt>
                <c:pt idx="1301">
                  <c:v>0.23999999999999916</c:v>
                </c:pt>
                <c:pt idx="1302">
                  <c:v>3.9999999999999147E-2</c:v>
                </c:pt>
                <c:pt idx="1303">
                  <c:v>0.25999999999999979</c:v>
                </c:pt>
                <c:pt idx="1304">
                  <c:v>0.61999999999999955</c:v>
                </c:pt>
                <c:pt idx="1305">
                  <c:v>0.4799999999999997</c:v>
                </c:pt>
                <c:pt idx="1306">
                  <c:v>1</c:v>
                </c:pt>
                <c:pt idx="1307">
                  <c:v>1.3200000000000003</c:v>
                </c:pt>
                <c:pt idx="1308">
                  <c:v>1</c:v>
                </c:pt>
                <c:pt idx="1309">
                  <c:v>0.84000000000000019</c:v>
                </c:pt>
                <c:pt idx="1310">
                  <c:v>0.96000000000000052</c:v>
                </c:pt>
                <c:pt idx="1311">
                  <c:v>0.96000000000000085</c:v>
                </c:pt>
                <c:pt idx="1312">
                  <c:v>0.96000000000000085</c:v>
                </c:pt>
                <c:pt idx="1313">
                  <c:v>1.0000000000000011</c:v>
                </c:pt>
                <c:pt idx="1314">
                  <c:v>0.88000000000000111</c:v>
                </c:pt>
                <c:pt idx="1315">
                  <c:v>0.7800000000000008</c:v>
                </c:pt>
                <c:pt idx="1316">
                  <c:v>0.70000000000000073</c:v>
                </c:pt>
                <c:pt idx="1317">
                  <c:v>0.40000000000000069</c:v>
                </c:pt>
                <c:pt idx="1318">
                  <c:v>0.5600000000000005</c:v>
                </c:pt>
                <c:pt idx="1319">
                  <c:v>0.8600000000000001</c:v>
                </c:pt>
                <c:pt idx="1320">
                  <c:v>0.82000000000000028</c:v>
                </c:pt>
                <c:pt idx="1321">
                  <c:v>1.1600000000000006</c:v>
                </c:pt>
                <c:pt idx="1322">
                  <c:v>1.0200000000000007</c:v>
                </c:pt>
                <c:pt idx="1323">
                  <c:v>1.0400000000000005</c:v>
                </c:pt>
                <c:pt idx="1324">
                  <c:v>0.62000000000000066</c:v>
                </c:pt>
                <c:pt idx="1325">
                  <c:v>0.58000000000000007</c:v>
                </c:pt>
                <c:pt idx="1326">
                  <c:v>0.31999999999999995</c:v>
                </c:pt>
                <c:pt idx="1327">
                  <c:v>0.73999999999999955</c:v>
                </c:pt>
                <c:pt idx="1328">
                  <c:v>1.1799999999999993</c:v>
                </c:pt>
                <c:pt idx="1329">
                  <c:v>1.2199999999999993</c:v>
                </c:pt>
                <c:pt idx="1330">
                  <c:v>1.2999999999999996</c:v>
                </c:pt>
                <c:pt idx="1331">
                  <c:v>0.81999999999999884</c:v>
                </c:pt>
                <c:pt idx="1332">
                  <c:v>0.93999999999999884</c:v>
                </c:pt>
                <c:pt idx="1333">
                  <c:v>0.87999999999999901</c:v>
                </c:pt>
                <c:pt idx="1334">
                  <c:v>1.0399999999999991</c:v>
                </c:pt>
                <c:pt idx="1335">
                  <c:v>0.81999999999999884</c:v>
                </c:pt>
                <c:pt idx="1336">
                  <c:v>1.4799999999999998</c:v>
                </c:pt>
                <c:pt idx="1337">
                  <c:v>0.94000000000000017</c:v>
                </c:pt>
                <c:pt idx="1338">
                  <c:v>0.64000000000000057</c:v>
                </c:pt>
                <c:pt idx="1339">
                  <c:v>0.7600000000000009</c:v>
                </c:pt>
                <c:pt idx="1340">
                  <c:v>0.80000000000000071</c:v>
                </c:pt>
                <c:pt idx="1341">
                  <c:v>1.06</c:v>
                </c:pt>
                <c:pt idx="1342">
                  <c:v>1.6799999999999997</c:v>
                </c:pt>
                <c:pt idx="1343">
                  <c:v>1.8399999999999992</c:v>
                </c:pt>
                <c:pt idx="1344">
                  <c:v>1.9799999999999991</c:v>
                </c:pt>
                <c:pt idx="1345">
                  <c:v>2.1599999999999993</c:v>
                </c:pt>
                <c:pt idx="1346">
                  <c:v>1.6799999999999997</c:v>
                </c:pt>
                <c:pt idx="1347">
                  <c:v>1.2399999999999998</c:v>
                </c:pt>
                <c:pt idx="1348">
                  <c:v>1.2799999999999998</c:v>
                </c:pt>
                <c:pt idx="1349">
                  <c:v>1.4999999999999993</c:v>
                </c:pt>
                <c:pt idx="1350">
                  <c:v>1.4199999999999995</c:v>
                </c:pt>
                <c:pt idx="1351">
                  <c:v>1.4199999999999995</c:v>
                </c:pt>
                <c:pt idx="1352">
                  <c:v>2</c:v>
                </c:pt>
                <c:pt idx="1353">
                  <c:v>2.1799999999999997</c:v>
                </c:pt>
                <c:pt idx="1354">
                  <c:v>2</c:v>
                </c:pt>
                <c:pt idx="1355">
                  <c:v>2.0999999999999992</c:v>
                </c:pt>
                <c:pt idx="1356">
                  <c:v>2.4999999999999991</c:v>
                </c:pt>
                <c:pt idx="1357">
                  <c:v>2.4799999999999991</c:v>
                </c:pt>
                <c:pt idx="1358">
                  <c:v>2.4799999999999995</c:v>
                </c:pt>
                <c:pt idx="1359">
                  <c:v>2.2799999999999998</c:v>
                </c:pt>
                <c:pt idx="1360">
                  <c:v>2.3600000000000003</c:v>
                </c:pt>
                <c:pt idx="1361">
                  <c:v>2.0799999999999996</c:v>
                </c:pt>
                <c:pt idx="1362">
                  <c:v>1.9199999999999995</c:v>
                </c:pt>
                <c:pt idx="1363">
                  <c:v>1.7599999999999993</c:v>
                </c:pt>
                <c:pt idx="1364">
                  <c:v>1.9799999999999991</c:v>
                </c:pt>
                <c:pt idx="1365">
                  <c:v>2.1199999999999997</c:v>
                </c:pt>
                <c:pt idx="1366">
                  <c:v>2.2000000000000002</c:v>
                </c:pt>
                <c:pt idx="1367">
                  <c:v>2.4999999999999991</c:v>
                </c:pt>
                <c:pt idx="1368">
                  <c:v>2.5199999999999996</c:v>
                </c:pt>
                <c:pt idx="1369">
                  <c:v>2.5000000000000009</c:v>
                </c:pt>
                <c:pt idx="1370">
                  <c:v>2.5200000000000009</c:v>
                </c:pt>
                <c:pt idx="1371">
                  <c:v>2.7200000000000011</c:v>
                </c:pt>
                <c:pt idx="1372">
                  <c:v>1.9600000000000022</c:v>
                </c:pt>
                <c:pt idx="1373">
                  <c:v>2.0200000000000031</c:v>
                </c:pt>
                <c:pt idx="1374">
                  <c:v>2.1400000000000032</c:v>
                </c:pt>
                <c:pt idx="1375">
                  <c:v>1.6000000000000028</c:v>
                </c:pt>
                <c:pt idx="1376">
                  <c:v>1.2200000000000031</c:v>
                </c:pt>
                <c:pt idx="1377">
                  <c:v>1.8800000000000026</c:v>
                </c:pt>
                <c:pt idx="1378">
                  <c:v>1.6200000000000017</c:v>
                </c:pt>
                <c:pt idx="1379">
                  <c:v>1.1400000000000006</c:v>
                </c:pt>
                <c:pt idx="1380">
                  <c:v>1.5400000000000005</c:v>
                </c:pt>
                <c:pt idx="1381">
                  <c:v>1.5800000000000012</c:v>
                </c:pt>
                <c:pt idx="1382">
                  <c:v>1.5800000000000012</c:v>
                </c:pt>
                <c:pt idx="1383">
                  <c:v>1.5600000000000009</c:v>
                </c:pt>
                <c:pt idx="1384">
                  <c:v>1.5600000000000023</c:v>
                </c:pt>
                <c:pt idx="1385">
                  <c:v>1.6800000000000026</c:v>
                </c:pt>
                <c:pt idx="1386">
                  <c:v>1.5800000000000012</c:v>
                </c:pt>
                <c:pt idx="1387">
                  <c:v>1.1400000000000006</c:v>
                </c:pt>
                <c:pt idx="1388">
                  <c:v>1.3</c:v>
                </c:pt>
                <c:pt idx="1389">
                  <c:v>1.9799999999999998</c:v>
                </c:pt>
                <c:pt idx="1390">
                  <c:v>2.1399999999999992</c:v>
                </c:pt>
                <c:pt idx="1391">
                  <c:v>2.2999999999999998</c:v>
                </c:pt>
                <c:pt idx="1392">
                  <c:v>1.8800000000000012</c:v>
                </c:pt>
                <c:pt idx="1393">
                  <c:v>2.0200000000000018</c:v>
                </c:pt>
                <c:pt idx="1394">
                  <c:v>1.2799999999999998</c:v>
                </c:pt>
                <c:pt idx="1395">
                  <c:v>0.69999999999999862</c:v>
                </c:pt>
                <c:pt idx="1396">
                  <c:v>0.65999999999999948</c:v>
                </c:pt>
                <c:pt idx="1397">
                  <c:v>1.3399999999999992</c:v>
                </c:pt>
                <c:pt idx="1398">
                  <c:v>1.1599999999999995</c:v>
                </c:pt>
                <c:pt idx="1399">
                  <c:v>1.2800000000000011</c:v>
                </c:pt>
                <c:pt idx="1400">
                  <c:v>1.3200000000000032</c:v>
                </c:pt>
                <c:pt idx="1401">
                  <c:v>1.2200000000000017</c:v>
                </c:pt>
                <c:pt idx="1402">
                  <c:v>1.0200000000000018</c:v>
                </c:pt>
                <c:pt idx="1403">
                  <c:v>0.88000000000000111</c:v>
                </c:pt>
                <c:pt idx="1404">
                  <c:v>1.3200000000000016</c:v>
                </c:pt>
                <c:pt idx="1405">
                  <c:v>1.5800000000000012</c:v>
                </c:pt>
                <c:pt idx="1406">
                  <c:v>2.0200000000000018</c:v>
                </c:pt>
                <c:pt idx="1407">
                  <c:v>2.0600000000000009</c:v>
                </c:pt>
                <c:pt idx="1408">
                  <c:v>2.0400000000000018</c:v>
                </c:pt>
                <c:pt idx="1409">
                  <c:v>1.7800000000000011</c:v>
                </c:pt>
                <c:pt idx="1410">
                  <c:v>1.6</c:v>
                </c:pt>
                <c:pt idx="1411">
                  <c:v>1.5400000000000005</c:v>
                </c:pt>
                <c:pt idx="1412">
                  <c:v>1.8000000000000014</c:v>
                </c:pt>
                <c:pt idx="1413">
                  <c:v>1.9799999999999998</c:v>
                </c:pt>
                <c:pt idx="1414">
                  <c:v>2</c:v>
                </c:pt>
                <c:pt idx="1415">
                  <c:v>1.9600000000000009</c:v>
                </c:pt>
                <c:pt idx="1416">
                  <c:v>1.7399999999999991</c:v>
                </c:pt>
                <c:pt idx="1417">
                  <c:v>1.3799999999999983</c:v>
                </c:pt>
                <c:pt idx="1418">
                  <c:v>1.5199999999999989</c:v>
                </c:pt>
                <c:pt idx="1419">
                  <c:v>1.3399999999999992</c:v>
                </c:pt>
                <c:pt idx="1420">
                  <c:v>1.5999999999999985</c:v>
                </c:pt>
                <c:pt idx="1421">
                  <c:v>1.3399999999999992</c:v>
                </c:pt>
                <c:pt idx="1422">
                  <c:v>1.2</c:v>
                </c:pt>
                <c:pt idx="1423">
                  <c:v>0.77999999999999969</c:v>
                </c:pt>
                <c:pt idx="1424">
                  <c:v>1.1000000000000001</c:v>
                </c:pt>
                <c:pt idx="1425">
                  <c:v>0.7</c:v>
                </c:pt>
                <c:pt idx="1426">
                  <c:v>1.1399999999999992</c:v>
                </c:pt>
                <c:pt idx="1427">
                  <c:v>1.4599999999999995</c:v>
                </c:pt>
                <c:pt idx="1428">
                  <c:v>1.3400000000000005</c:v>
                </c:pt>
                <c:pt idx="1429">
                  <c:v>1.1000000000000001</c:v>
                </c:pt>
                <c:pt idx="1430">
                  <c:v>1.5400000000000005</c:v>
                </c:pt>
                <c:pt idx="1431">
                  <c:v>1.3000000000000014</c:v>
                </c:pt>
                <c:pt idx="1432">
                  <c:v>1.180000000000001</c:v>
                </c:pt>
                <c:pt idx="1433">
                  <c:v>1.4799999999999998</c:v>
                </c:pt>
                <c:pt idx="1434">
                  <c:v>1.3799999999999983</c:v>
                </c:pt>
                <c:pt idx="1435">
                  <c:v>0.99999999999999856</c:v>
                </c:pt>
                <c:pt idx="1436">
                  <c:v>1.5599999999999981</c:v>
                </c:pt>
                <c:pt idx="1437">
                  <c:v>1.8599999999999981</c:v>
                </c:pt>
                <c:pt idx="1438">
                  <c:v>2.0599999999999978</c:v>
                </c:pt>
                <c:pt idx="1439">
                  <c:v>1.9199999999999988</c:v>
                </c:pt>
                <c:pt idx="1440">
                  <c:v>2.0399999999999978</c:v>
                </c:pt>
                <c:pt idx="1441">
                  <c:v>1.6599999999999995</c:v>
                </c:pt>
                <c:pt idx="1442">
                  <c:v>1.4999999999999987</c:v>
                </c:pt>
                <c:pt idx="1443">
                  <c:v>1.6799999999999984</c:v>
                </c:pt>
                <c:pt idx="1444">
                  <c:v>1.9999999999999987</c:v>
                </c:pt>
                <c:pt idx="1445">
                  <c:v>2.1999999999999984</c:v>
                </c:pt>
                <c:pt idx="1446">
                  <c:v>2.4799999999999982</c:v>
                </c:pt>
                <c:pt idx="1447">
                  <c:v>2.5999999999999988</c:v>
                </c:pt>
                <c:pt idx="1448">
                  <c:v>2.2799999999999998</c:v>
                </c:pt>
                <c:pt idx="1449">
                  <c:v>2.6399999999999992</c:v>
                </c:pt>
                <c:pt idx="1450">
                  <c:v>2.7399999999999993</c:v>
                </c:pt>
                <c:pt idx="1451">
                  <c:v>2.9599999999999995</c:v>
                </c:pt>
                <c:pt idx="1452">
                  <c:v>3.2599999999999993</c:v>
                </c:pt>
                <c:pt idx="1453">
                  <c:v>3.6599999999999993</c:v>
                </c:pt>
                <c:pt idx="1454">
                  <c:v>3.5</c:v>
                </c:pt>
                <c:pt idx="1455">
                  <c:v>3.6799999999999997</c:v>
                </c:pt>
                <c:pt idx="1456">
                  <c:v>3.4399999999999977</c:v>
                </c:pt>
                <c:pt idx="1457">
                  <c:v>2.9399999999999991</c:v>
                </c:pt>
                <c:pt idx="1458">
                  <c:v>2.7999999999999985</c:v>
                </c:pt>
                <c:pt idx="1459">
                  <c:v>2.6999999999999971</c:v>
                </c:pt>
                <c:pt idx="1460">
                  <c:v>2.5199999999999987</c:v>
                </c:pt>
                <c:pt idx="1461">
                  <c:v>2.7</c:v>
                </c:pt>
                <c:pt idx="1462">
                  <c:v>3.1400000000000006</c:v>
                </c:pt>
                <c:pt idx="1463">
                  <c:v>3</c:v>
                </c:pt>
                <c:pt idx="1464">
                  <c:v>3.2800000000000011</c:v>
                </c:pt>
                <c:pt idx="1465">
                  <c:v>3.580000000000001</c:v>
                </c:pt>
                <c:pt idx="1466">
                  <c:v>3.5</c:v>
                </c:pt>
                <c:pt idx="1467">
                  <c:v>3.8399999999999976</c:v>
                </c:pt>
                <c:pt idx="1468">
                  <c:v>4.4000000000000004</c:v>
                </c:pt>
                <c:pt idx="1469">
                  <c:v>3.9800000000000013</c:v>
                </c:pt>
                <c:pt idx="1470">
                  <c:v>3.9400000000000004</c:v>
                </c:pt>
                <c:pt idx="1471">
                  <c:v>3.6600000000000024</c:v>
                </c:pt>
                <c:pt idx="1472">
                  <c:v>3.4200000000000017</c:v>
                </c:pt>
                <c:pt idx="1473">
                  <c:v>3.1600000000000024</c:v>
                </c:pt>
                <c:pt idx="1474">
                  <c:v>3.3600000000000021</c:v>
                </c:pt>
                <c:pt idx="1475">
                  <c:v>2.9600000000000022</c:v>
                </c:pt>
                <c:pt idx="1476">
                  <c:v>3.1800000000000042</c:v>
                </c:pt>
                <c:pt idx="1477">
                  <c:v>3.0800000000000041</c:v>
                </c:pt>
                <c:pt idx="1478">
                  <c:v>2.6400000000000032</c:v>
                </c:pt>
                <c:pt idx="1479">
                  <c:v>2.4600000000000022</c:v>
                </c:pt>
                <c:pt idx="1480">
                  <c:v>2.2800000000000011</c:v>
                </c:pt>
                <c:pt idx="1481">
                  <c:v>2.0400000000000005</c:v>
                </c:pt>
                <c:pt idx="1482">
                  <c:v>1.4600000000000022</c:v>
                </c:pt>
                <c:pt idx="1483">
                  <c:v>1.4400000000000006</c:v>
                </c:pt>
                <c:pt idx="1484">
                  <c:v>1.4599999999999995</c:v>
                </c:pt>
                <c:pt idx="1485">
                  <c:v>1.7199999999999989</c:v>
                </c:pt>
                <c:pt idx="1486">
                  <c:v>1.3199999999999961</c:v>
                </c:pt>
                <c:pt idx="1487">
                  <c:v>1.2999999999999943</c:v>
                </c:pt>
                <c:pt idx="1488">
                  <c:v>1.4999999999999942</c:v>
                </c:pt>
                <c:pt idx="1489">
                  <c:v>1.339999999999995</c:v>
                </c:pt>
                <c:pt idx="1490">
                  <c:v>1.0399999999999949</c:v>
                </c:pt>
                <c:pt idx="1491">
                  <c:v>1.0399999999999949</c:v>
                </c:pt>
                <c:pt idx="1492">
                  <c:v>1.219999999999996</c:v>
                </c:pt>
                <c:pt idx="1493">
                  <c:v>0.83999999999999775</c:v>
                </c:pt>
                <c:pt idx="1494">
                  <c:v>0.63999999999999768</c:v>
                </c:pt>
                <c:pt idx="1495">
                  <c:v>0.67999999999999827</c:v>
                </c:pt>
                <c:pt idx="1496">
                  <c:v>0.55999999999999939</c:v>
                </c:pt>
                <c:pt idx="1497">
                  <c:v>0.81999999999999884</c:v>
                </c:pt>
                <c:pt idx="1498">
                  <c:v>1.0599999999999994</c:v>
                </c:pt>
                <c:pt idx="1499">
                  <c:v>1.3799999999999983</c:v>
                </c:pt>
                <c:pt idx="1500">
                  <c:v>1.2199999999999989</c:v>
                </c:pt>
                <c:pt idx="1501">
                  <c:v>1.3599999999999994</c:v>
                </c:pt>
                <c:pt idx="1502">
                  <c:v>0.58000000000000118</c:v>
                </c:pt>
                <c:pt idx="1503">
                  <c:v>0.49999999999999717</c:v>
                </c:pt>
                <c:pt idx="1504">
                  <c:v>0.31999999999999884</c:v>
                </c:pt>
                <c:pt idx="1505">
                  <c:v>0.98000000000000109</c:v>
                </c:pt>
                <c:pt idx="1506">
                  <c:v>1.1600000000000024</c:v>
                </c:pt>
                <c:pt idx="1507">
                  <c:v>1.7800000000000011</c:v>
                </c:pt>
                <c:pt idx="1508">
                  <c:v>1.4600000000000022</c:v>
                </c:pt>
                <c:pt idx="1509">
                  <c:v>1.6600000000000024</c:v>
                </c:pt>
                <c:pt idx="1510">
                  <c:v>1.2</c:v>
                </c:pt>
                <c:pt idx="1511">
                  <c:v>1.0799999999999983</c:v>
                </c:pt>
                <c:pt idx="1512">
                  <c:v>1.1999999999999971</c:v>
                </c:pt>
                <c:pt idx="1513">
                  <c:v>2.1199999999999988</c:v>
                </c:pt>
                <c:pt idx="1514">
                  <c:v>2.4599999999999964</c:v>
                </c:pt>
                <c:pt idx="1515">
                  <c:v>2.6199999999999988</c:v>
                </c:pt>
                <c:pt idx="1516">
                  <c:v>2.7999999999999972</c:v>
                </c:pt>
                <c:pt idx="1517">
                  <c:v>2.7199999999999989</c:v>
                </c:pt>
                <c:pt idx="1518">
                  <c:v>2.0599999999999965</c:v>
                </c:pt>
                <c:pt idx="1519">
                  <c:v>1.8599999999999994</c:v>
                </c:pt>
                <c:pt idx="1520">
                  <c:v>1.8799999999999983</c:v>
                </c:pt>
                <c:pt idx="1521">
                  <c:v>1.6199999999999988</c:v>
                </c:pt>
                <c:pt idx="1522">
                  <c:v>1.5999999999999972</c:v>
                </c:pt>
                <c:pt idx="1523">
                  <c:v>1.8800000000000012</c:v>
                </c:pt>
                <c:pt idx="1524">
                  <c:v>1.7200000000000017</c:v>
                </c:pt>
                <c:pt idx="1525">
                  <c:v>1.5600000000000023</c:v>
                </c:pt>
                <c:pt idx="1526">
                  <c:v>1.7600000000000051</c:v>
                </c:pt>
                <c:pt idx="1527">
                  <c:v>1.4000000000000086</c:v>
                </c:pt>
                <c:pt idx="1528">
                  <c:v>1.0200000000000045</c:v>
                </c:pt>
                <c:pt idx="1529">
                  <c:v>1.0200000000000045</c:v>
                </c:pt>
                <c:pt idx="1530">
                  <c:v>0.76000000000000512</c:v>
                </c:pt>
                <c:pt idx="1531">
                  <c:v>0.56000000000000227</c:v>
                </c:pt>
                <c:pt idx="1532">
                  <c:v>0.32000000000000173</c:v>
                </c:pt>
                <c:pt idx="1533">
                  <c:v>-0.11999999999999603</c:v>
                </c:pt>
                <c:pt idx="1534">
                  <c:v>-0.79999999999999716</c:v>
                </c:pt>
                <c:pt idx="1535">
                  <c:v>-1.3799999999999983</c:v>
                </c:pt>
                <c:pt idx="1536">
                  <c:v>-1.7599999999999967</c:v>
                </c:pt>
                <c:pt idx="1537">
                  <c:v>-1.7199999999999989</c:v>
                </c:pt>
                <c:pt idx="1538">
                  <c:v>-1.7</c:v>
                </c:pt>
                <c:pt idx="1539">
                  <c:v>-1.6199999999999988</c:v>
                </c:pt>
                <c:pt idx="1540">
                  <c:v>-1.7999999999999985</c:v>
                </c:pt>
                <c:pt idx="1541">
                  <c:v>-1.4399999999999991</c:v>
                </c:pt>
                <c:pt idx="1542">
                  <c:v>-1.2799999999999983</c:v>
                </c:pt>
                <c:pt idx="1543">
                  <c:v>-1.0999999999999972</c:v>
                </c:pt>
                <c:pt idx="1544">
                  <c:v>-1.259999999999998</c:v>
                </c:pt>
                <c:pt idx="1545">
                  <c:v>-0.67999999999999827</c:v>
                </c:pt>
                <c:pt idx="1546">
                  <c:v>-0.7999999999999986</c:v>
                </c:pt>
                <c:pt idx="1547">
                  <c:v>-1.5199999999999989</c:v>
                </c:pt>
                <c:pt idx="1548">
                  <c:v>-1.5</c:v>
                </c:pt>
                <c:pt idx="1549">
                  <c:v>-1.3800000000000012</c:v>
                </c:pt>
                <c:pt idx="1550">
                  <c:v>-1.6200000000000017</c:v>
                </c:pt>
                <c:pt idx="1551">
                  <c:v>-1.5600000000000009</c:v>
                </c:pt>
                <c:pt idx="1552">
                  <c:v>-1.0400000000000005</c:v>
                </c:pt>
                <c:pt idx="1553">
                  <c:v>-0.85999999999999943</c:v>
                </c:pt>
                <c:pt idx="1554">
                  <c:v>-0.41999999999999887</c:v>
                </c:pt>
                <c:pt idx="1555">
                  <c:v>6.0000000000000851E-2</c:v>
                </c:pt>
                <c:pt idx="1556">
                  <c:v>-7.999999999999971E-2</c:v>
                </c:pt>
                <c:pt idx="1557">
                  <c:v>0.22000000000000028</c:v>
                </c:pt>
                <c:pt idx="1558">
                  <c:v>0.35999999999999943</c:v>
                </c:pt>
                <c:pt idx="1559">
                  <c:v>3.9999999999999147E-2</c:v>
                </c:pt>
                <c:pt idx="1560">
                  <c:v>3.9999999999999147E-2</c:v>
                </c:pt>
                <c:pt idx="1561">
                  <c:v>0.13999999999999915</c:v>
                </c:pt>
                <c:pt idx="1562">
                  <c:v>0.13999999999999915</c:v>
                </c:pt>
                <c:pt idx="1563">
                  <c:v>0.21999999999999886</c:v>
                </c:pt>
                <c:pt idx="1564">
                  <c:v>0.51999999999999891</c:v>
                </c:pt>
                <c:pt idx="1565">
                  <c:v>0.51999999999999891</c:v>
                </c:pt>
                <c:pt idx="1566">
                  <c:v>0.67999999999999827</c:v>
                </c:pt>
                <c:pt idx="1567">
                  <c:v>0.73999999999999777</c:v>
                </c:pt>
                <c:pt idx="1568">
                  <c:v>0.73999999999999844</c:v>
                </c:pt>
                <c:pt idx="1569">
                  <c:v>1.079999999999999</c:v>
                </c:pt>
                <c:pt idx="1570">
                  <c:v>1.4199999999999995</c:v>
                </c:pt>
                <c:pt idx="1571">
                  <c:v>1.36</c:v>
                </c:pt>
                <c:pt idx="1572">
                  <c:v>1.0200000000000002</c:v>
                </c:pt>
                <c:pt idx="1573">
                  <c:v>0.82000000000000028</c:v>
                </c:pt>
                <c:pt idx="1574">
                  <c:v>0.82000000000000028</c:v>
                </c:pt>
                <c:pt idx="1575">
                  <c:v>0.48000000000000043</c:v>
                </c:pt>
                <c:pt idx="1576">
                  <c:v>0.44000000000000056</c:v>
                </c:pt>
                <c:pt idx="1577">
                  <c:v>0.86000000000000087</c:v>
                </c:pt>
                <c:pt idx="1578">
                  <c:v>1.1600000000000008</c:v>
                </c:pt>
                <c:pt idx="1579">
                  <c:v>1.1600000000000008</c:v>
                </c:pt>
                <c:pt idx="1580">
                  <c:v>1.2</c:v>
                </c:pt>
                <c:pt idx="1581">
                  <c:v>1.4599999999999995</c:v>
                </c:pt>
                <c:pt idx="1582">
                  <c:v>1.1999999999999993</c:v>
                </c:pt>
                <c:pt idx="1583">
                  <c:v>1.1999999999999993</c:v>
                </c:pt>
                <c:pt idx="1584">
                  <c:v>0.63999999999999913</c:v>
                </c:pt>
                <c:pt idx="1585">
                  <c:v>0.93999999999999984</c:v>
                </c:pt>
                <c:pt idx="1586">
                  <c:v>0.78000000000000047</c:v>
                </c:pt>
                <c:pt idx="1587">
                  <c:v>1.1400000000000006</c:v>
                </c:pt>
                <c:pt idx="1588">
                  <c:v>1.4200000000000004</c:v>
                </c:pt>
                <c:pt idx="1589">
                  <c:v>1.8800000000000003</c:v>
                </c:pt>
                <c:pt idx="1590">
                  <c:v>1.8200000000000003</c:v>
                </c:pt>
                <c:pt idx="1591">
                  <c:v>1.8799999999999997</c:v>
                </c:pt>
                <c:pt idx="1592">
                  <c:v>1.8</c:v>
                </c:pt>
                <c:pt idx="1593">
                  <c:v>1.2799999999999998</c:v>
                </c:pt>
                <c:pt idx="1594">
                  <c:v>1.36</c:v>
                </c:pt>
                <c:pt idx="1595">
                  <c:v>1.1800000000000004</c:v>
                </c:pt>
                <c:pt idx="1596">
                  <c:v>0.90000000000000069</c:v>
                </c:pt>
                <c:pt idx="1597">
                  <c:v>1.2000000000000006</c:v>
                </c:pt>
                <c:pt idx="1598">
                  <c:v>1.1000000000000008</c:v>
                </c:pt>
                <c:pt idx="1599">
                  <c:v>0.80000000000000071</c:v>
                </c:pt>
                <c:pt idx="1600">
                  <c:v>0.7</c:v>
                </c:pt>
                <c:pt idx="1601">
                  <c:v>1.2600000000000002</c:v>
                </c:pt>
                <c:pt idx="1602">
                  <c:v>0.8600000000000001</c:v>
                </c:pt>
                <c:pt idx="1603">
                  <c:v>1.2600000000000002</c:v>
                </c:pt>
                <c:pt idx="1604">
                  <c:v>1.5799999999999996</c:v>
                </c:pt>
                <c:pt idx="1605">
                  <c:v>1.6</c:v>
                </c:pt>
                <c:pt idx="1606">
                  <c:v>1.5399999999999998</c:v>
                </c:pt>
                <c:pt idx="1607">
                  <c:v>1.5399999999999998</c:v>
                </c:pt>
                <c:pt idx="1608">
                  <c:v>1.6600000000000001</c:v>
                </c:pt>
                <c:pt idx="1609">
                  <c:v>1.64</c:v>
                </c:pt>
                <c:pt idx="1610">
                  <c:v>1.6799999999999997</c:v>
                </c:pt>
                <c:pt idx="1611">
                  <c:v>1.2799999999999998</c:v>
                </c:pt>
                <c:pt idx="1612">
                  <c:v>1.1599999999999995</c:v>
                </c:pt>
                <c:pt idx="1613">
                  <c:v>0.69999999999999929</c:v>
                </c:pt>
                <c:pt idx="1614">
                  <c:v>0.59999999999999931</c:v>
                </c:pt>
                <c:pt idx="1615">
                  <c:v>0.31999999999999956</c:v>
                </c:pt>
                <c:pt idx="1616">
                  <c:v>0.53999999999999981</c:v>
                </c:pt>
                <c:pt idx="1617">
                  <c:v>0.65999999999999948</c:v>
                </c:pt>
                <c:pt idx="1618">
                  <c:v>1.0199999999999996</c:v>
                </c:pt>
                <c:pt idx="1619">
                  <c:v>0.96000000000000019</c:v>
                </c:pt>
                <c:pt idx="1620">
                  <c:v>1.4600000000000002</c:v>
                </c:pt>
                <c:pt idx="1621">
                  <c:v>1.3</c:v>
                </c:pt>
                <c:pt idx="1622">
                  <c:v>1.4400000000000006</c:v>
                </c:pt>
                <c:pt idx="1623">
                  <c:v>1.2400000000000007</c:v>
                </c:pt>
                <c:pt idx="1624">
                  <c:v>1.3200000000000003</c:v>
                </c:pt>
                <c:pt idx="1625">
                  <c:v>1.4200000000000004</c:v>
                </c:pt>
                <c:pt idx="1626">
                  <c:v>1.6600000000000001</c:v>
                </c:pt>
                <c:pt idx="1627">
                  <c:v>1.5399999999999996</c:v>
                </c:pt>
                <c:pt idx="1628">
                  <c:v>0.99999999999999967</c:v>
                </c:pt>
                <c:pt idx="1629">
                  <c:v>0.9199999999999996</c:v>
                </c:pt>
                <c:pt idx="1630">
                  <c:v>0.85999999999999943</c:v>
                </c:pt>
                <c:pt idx="1631">
                  <c:v>0.97999999999999932</c:v>
                </c:pt>
                <c:pt idx="1632">
                  <c:v>1.1199999999999997</c:v>
                </c:pt>
                <c:pt idx="1633">
                  <c:v>1.7599999999999993</c:v>
                </c:pt>
                <c:pt idx="1634">
                  <c:v>1.5999999999999992</c:v>
                </c:pt>
                <c:pt idx="1635">
                  <c:v>1.2599999999999993</c:v>
                </c:pt>
                <c:pt idx="1636">
                  <c:v>1.02</c:v>
                </c:pt>
                <c:pt idx="1637">
                  <c:v>0.90000000000000036</c:v>
                </c:pt>
                <c:pt idx="1638">
                  <c:v>0.86000000000000087</c:v>
                </c:pt>
                <c:pt idx="1639">
                  <c:v>1.0800000000000012</c:v>
                </c:pt>
                <c:pt idx="1640">
                  <c:v>1.4800000000000009</c:v>
                </c:pt>
                <c:pt idx="1641">
                  <c:v>1.7600000000000005</c:v>
                </c:pt>
                <c:pt idx="1642">
                  <c:v>1.9800000000000004</c:v>
                </c:pt>
                <c:pt idx="1643">
                  <c:v>2.0800000000000005</c:v>
                </c:pt>
                <c:pt idx="1644">
                  <c:v>2.2200000000000002</c:v>
                </c:pt>
                <c:pt idx="1645">
                  <c:v>1.98</c:v>
                </c:pt>
                <c:pt idx="1646">
                  <c:v>1.4999999999999996</c:v>
                </c:pt>
                <c:pt idx="1647">
                  <c:v>1.0599999999999994</c:v>
                </c:pt>
                <c:pt idx="1648">
                  <c:v>0.93999999999999884</c:v>
                </c:pt>
                <c:pt idx="1649">
                  <c:v>0.89999999999999891</c:v>
                </c:pt>
                <c:pt idx="1650">
                  <c:v>0.81999999999999917</c:v>
                </c:pt>
                <c:pt idx="1651">
                  <c:v>1.1800000000000002</c:v>
                </c:pt>
                <c:pt idx="1652">
                  <c:v>1.98</c:v>
                </c:pt>
                <c:pt idx="1653">
                  <c:v>2.08</c:v>
                </c:pt>
                <c:pt idx="1654">
                  <c:v>2.08</c:v>
                </c:pt>
                <c:pt idx="1655">
                  <c:v>2.5200000000000005</c:v>
                </c:pt>
                <c:pt idx="1656">
                  <c:v>2.66</c:v>
                </c:pt>
                <c:pt idx="1657">
                  <c:v>2.04</c:v>
                </c:pt>
                <c:pt idx="1658">
                  <c:v>1.8200000000000003</c:v>
                </c:pt>
                <c:pt idx="1659">
                  <c:v>1.8000000000000003</c:v>
                </c:pt>
                <c:pt idx="1660">
                  <c:v>1.6000000000000003</c:v>
                </c:pt>
                <c:pt idx="1661">
                  <c:v>1.5200000000000007</c:v>
                </c:pt>
                <c:pt idx="1662">
                  <c:v>1.4800000000000009</c:v>
                </c:pt>
                <c:pt idx="1663">
                  <c:v>1.4400000000000002</c:v>
                </c:pt>
                <c:pt idx="1664">
                  <c:v>1.5400000000000003</c:v>
                </c:pt>
                <c:pt idx="1665">
                  <c:v>1.6199999999999999</c:v>
                </c:pt>
                <c:pt idx="1666">
                  <c:v>1.2799999999999998</c:v>
                </c:pt>
                <c:pt idx="1667">
                  <c:v>1.5799999999999996</c:v>
                </c:pt>
                <c:pt idx="1668">
                  <c:v>1.6600000000000001</c:v>
                </c:pt>
                <c:pt idx="1669">
                  <c:v>1.4799999999999998</c:v>
                </c:pt>
                <c:pt idx="1670">
                  <c:v>1.06</c:v>
                </c:pt>
                <c:pt idx="1671">
                  <c:v>1.3799999999999997</c:v>
                </c:pt>
                <c:pt idx="1672">
                  <c:v>1.36</c:v>
                </c:pt>
                <c:pt idx="1673">
                  <c:v>1.2</c:v>
                </c:pt>
                <c:pt idx="1674">
                  <c:v>1.2800000000000005</c:v>
                </c:pt>
                <c:pt idx="1675">
                  <c:v>1.5800000000000005</c:v>
                </c:pt>
                <c:pt idx="1676">
                  <c:v>1.5600000000000009</c:v>
                </c:pt>
                <c:pt idx="1677">
                  <c:v>1.3400000000000005</c:v>
                </c:pt>
                <c:pt idx="1678">
                  <c:v>1.6400000000000012</c:v>
                </c:pt>
                <c:pt idx="1679">
                  <c:v>1.3200000000000016</c:v>
                </c:pt>
                <c:pt idx="1680">
                  <c:v>1.0200000000000018</c:v>
                </c:pt>
                <c:pt idx="1681">
                  <c:v>1.0600000000000016</c:v>
                </c:pt>
                <c:pt idx="1682">
                  <c:v>1.0000000000000022</c:v>
                </c:pt>
                <c:pt idx="1683">
                  <c:v>1.1600000000000015</c:v>
                </c:pt>
                <c:pt idx="1684">
                  <c:v>1.4400000000000013</c:v>
                </c:pt>
                <c:pt idx="1685">
                  <c:v>1.5600000000000009</c:v>
                </c:pt>
                <c:pt idx="1686">
                  <c:v>1.1600000000000015</c:v>
                </c:pt>
                <c:pt idx="1687">
                  <c:v>1.120000000000001</c:v>
                </c:pt>
                <c:pt idx="1688">
                  <c:v>1.0000000000000013</c:v>
                </c:pt>
                <c:pt idx="1689">
                  <c:v>0.94000000000000128</c:v>
                </c:pt>
                <c:pt idx="1690">
                  <c:v>0.52000000000000102</c:v>
                </c:pt>
                <c:pt idx="1691">
                  <c:v>0.78000000000000047</c:v>
                </c:pt>
                <c:pt idx="1692">
                  <c:v>1.2200000000000002</c:v>
                </c:pt>
                <c:pt idx="1693">
                  <c:v>0.8</c:v>
                </c:pt>
                <c:pt idx="1694">
                  <c:v>0.39999999999999963</c:v>
                </c:pt>
                <c:pt idx="1695">
                  <c:v>0.82</c:v>
                </c:pt>
                <c:pt idx="1696">
                  <c:v>0.82</c:v>
                </c:pt>
                <c:pt idx="1697">
                  <c:v>0.46000000000000013</c:v>
                </c:pt>
                <c:pt idx="1698">
                  <c:v>0.82</c:v>
                </c:pt>
                <c:pt idx="1699">
                  <c:v>0.74000000000000021</c:v>
                </c:pt>
                <c:pt idx="1700">
                  <c:v>1.3</c:v>
                </c:pt>
                <c:pt idx="1701">
                  <c:v>1.22</c:v>
                </c:pt>
                <c:pt idx="1702">
                  <c:v>1.22</c:v>
                </c:pt>
                <c:pt idx="1703">
                  <c:v>1</c:v>
                </c:pt>
                <c:pt idx="1704">
                  <c:v>1.4799999999999998</c:v>
                </c:pt>
                <c:pt idx="1705">
                  <c:v>0.87999999999999967</c:v>
                </c:pt>
                <c:pt idx="1706">
                  <c:v>0.93999999999999984</c:v>
                </c:pt>
                <c:pt idx="1707">
                  <c:v>1.3399999999999999</c:v>
                </c:pt>
                <c:pt idx="1708">
                  <c:v>1.52</c:v>
                </c:pt>
                <c:pt idx="1709">
                  <c:v>1.6400000000000001</c:v>
                </c:pt>
                <c:pt idx="1710">
                  <c:v>1.9200000000000004</c:v>
                </c:pt>
                <c:pt idx="1711">
                  <c:v>2.04</c:v>
                </c:pt>
                <c:pt idx="1712">
                  <c:v>1.8800000000000003</c:v>
                </c:pt>
                <c:pt idx="1713">
                  <c:v>1.7800000000000005</c:v>
                </c:pt>
                <c:pt idx="1714">
                  <c:v>1.3400000000000003</c:v>
                </c:pt>
                <c:pt idx="1715">
                  <c:v>1.28</c:v>
                </c:pt>
                <c:pt idx="1716">
                  <c:v>1.2600000000000002</c:v>
                </c:pt>
                <c:pt idx="1717">
                  <c:v>1.42</c:v>
                </c:pt>
                <c:pt idx="1718">
                  <c:v>1.7199999999999995</c:v>
                </c:pt>
                <c:pt idx="1719">
                  <c:v>2.0599999999999996</c:v>
                </c:pt>
                <c:pt idx="1720">
                  <c:v>2.1599999999999997</c:v>
                </c:pt>
                <c:pt idx="1721">
                  <c:v>2.2599999999999993</c:v>
                </c:pt>
                <c:pt idx="1722">
                  <c:v>1.8599999999999994</c:v>
                </c:pt>
                <c:pt idx="1723">
                  <c:v>1.6199999999999997</c:v>
                </c:pt>
                <c:pt idx="1724">
                  <c:v>1.64</c:v>
                </c:pt>
                <c:pt idx="1725">
                  <c:v>1.5999999999999996</c:v>
                </c:pt>
                <c:pt idx="1726">
                  <c:v>1.2799999999999998</c:v>
                </c:pt>
                <c:pt idx="1727">
                  <c:v>1.7399999999999998</c:v>
                </c:pt>
                <c:pt idx="1728">
                  <c:v>1.64</c:v>
                </c:pt>
                <c:pt idx="1729">
                  <c:v>1.6599999999999997</c:v>
                </c:pt>
                <c:pt idx="1730">
                  <c:v>1.6</c:v>
                </c:pt>
                <c:pt idx="1731">
                  <c:v>1.6</c:v>
                </c:pt>
                <c:pt idx="1732">
                  <c:v>1.3799999999999997</c:v>
                </c:pt>
                <c:pt idx="1733">
                  <c:v>1.4799999999999998</c:v>
                </c:pt>
                <c:pt idx="1734">
                  <c:v>1.6399999999999995</c:v>
                </c:pt>
                <c:pt idx="1735">
                  <c:v>1.6399999999999995</c:v>
                </c:pt>
                <c:pt idx="1736">
                  <c:v>1.9</c:v>
                </c:pt>
                <c:pt idx="1737">
                  <c:v>1.6</c:v>
                </c:pt>
                <c:pt idx="1738">
                  <c:v>1.6600000000000001</c:v>
                </c:pt>
                <c:pt idx="1739">
                  <c:v>1.2000000000000006</c:v>
                </c:pt>
                <c:pt idx="1740">
                  <c:v>1.3800000000000003</c:v>
                </c:pt>
                <c:pt idx="1741">
                  <c:v>1.3800000000000003</c:v>
                </c:pt>
                <c:pt idx="1742">
                  <c:v>1.4600000000000004</c:v>
                </c:pt>
                <c:pt idx="1743">
                  <c:v>1.4600000000000004</c:v>
                </c:pt>
                <c:pt idx="1744">
                  <c:v>1.9400000000000002</c:v>
                </c:pt>
                <c:pt idx="1745">
                  <c:v>1.9400000000000006</c:v>
                </c:pt>
                <c:pt idx="1746">
                  <c:v>1.7600000000000002</c:v>
                </c:pt>
                <c:pt idx="1747">
                  <c:v>2.06</c:v>
                </c:pt>
                <c:pt idx="1748">
                  <c:v>1.8400000000000003</c:v>
                </c:pt>
                <c:pt idx="1749">
                  <c:v>1.5200000000000002</c:v>
                </c:pt>
                <c:pt idx="1750">
                  <c:v>1.22</c:v>
                </c:pt>
                <c:pt idx="1751">
                  <c:v>1.36</c:v>
                </c:pt>
                <c:pt idx="1752">
                  <c:v>1.2600000000000002</c:v>
                </c:pt>
                <c:pt idx="1753">
                  <c:v>1.5000000000000004</c:v>
                </c:pt>
                <c:pt idx="1754">
                  <c:v>1.2000000000000004</c:v>
                </c:pt>
                <c:pt idx="1755">
                  <c:v>1.2200000000000006</c:v>
                </c:pt>
                <c:pt idx="1756">
                  <c:v>1.1600000000000006</c:v>
                </c:pt>
                <c:pt idx="1757">
                  <c:v>1.3600000000000005</c:v>
                </c:pt>
                <c:pt idx="1758">
                  <c:v>1.5200000000000007</c:v>
                </c:pt>
                <c:pt idx="1759">
                  <c:v>2.2400000000000002</c:v>
                </c:pt>
                <c:pt idx="1760">
                  <c:v>2.2999999999999998</c:v>
                </c:pt>
                <c:pt idx="1761">
                  <c:v>2.0599999999999996</c:v>
                </c:pt>
                <c:pt idx="1762">
                  <c:v>1.7399999999999998</c:v>
                </c:pt>
                <c:pt idx="1763">
                  <c:v>1.5799999999999994</c:v>
                </c:pt>
                <c:pt idx="1764">
                  <c:v>1.1399999999999999</c:v>
                </c:pt>
                <c:pt idx="1765">
                  <c:v>0.8</c:v>
                </c:pt>
                <c:pt idx="1766">
                  <c:v>1.0200000000000002</c:v>
                </c:pt>
                <c:pt idx="1767">
                  <c:v>0.66000000000000048</c:v>
                </c:pt>
                <c:pt idx="1768">
                  <c:v>0.2800000000000008</c:v>
                </c:pt>
                <c:pt idx="1769">
                  <c:v>0.26000000000000051</c:v>
                </c:pt>
                <c:pt idx="1770">
                  <c:v>0.52000000000000024</c:v>
                </c:pt>
                <c:pt idx="1771">
                  <c:v>0.42000000000000026</c:v>
                </c:pt>
                <c:pt idx="1772">
                  <c:v>0.65999999999999981</c:v>
                </c:pt>
                <c:pt idx="1773">
                  <c:v>1.0799999999999996</c:v>
                </c:pt>
                <c:pt idx="1774">
                  <c:v>0.96000000000000019</c:v>
                </c:pt>
                <c:pt idx="1775">
                  <c:v>1.0400000000000003</c:v>
                </c:pt>
                <c:pt idx="1776">
                  <c:v>1.2600000000000002</c:v>
                </c:pt>
                <c:pt idx="1777">
                  <c:v>1.2800000000000005</c:v>
                </c:pt>
                <c:pt idx="1778">
                  <c:v>1.3000000000000003</c:v>
                </c:pt>
                <c:pt idx="1779">
                  <c:v>1.48</c:v>
                </c:pt>
                <c:pt idx="1780">
                  <c:v>1.3000000000000003</c:v>
                </c:pt>
                <c:pt idx="1781">
                  <c:v>1.5000000000000004</c:v>
                </c:pt>
                <c:pt idx="1782">
                  <c:v>1.6</c:v>
                </c:pt>
                <c:pt idx="1783">
                  <c:v>1.52</c:v>
                </c:pt>
                <c:pt idx="1784">
                  <c:v>1.8599999999999999</c:v>
                </c:pt>
                <c:pt idx="1785">
                  <c:v>2.8399999999999994</c:v>
                </c:pt>
                <c:pt idx="1786">
                  <c:v>2.5199999999999996</c:v>
                </c:pt>
                <c:pt idx="1787">
                  <c:v>3.04</c:v>
                </c:pt>
                <c:pt idx="1788">
                  <c:v>3.1</c:v>
                </c:pt>
                <c:pt idx="1789">
                  <c:v>2.8600000000000003</c:v>
                </c:pt>
                <c:pt idx="1790">
                  <c:v>2.16</c:v>
                </c:pt>
                <c:pt idx="1791">
                  <c:v>2.34</c:v>
                </c:pt>
                <c:pt idx="1792">
                  <c:v>2.34</c:v>
                </c:pt>
                <c:pt idx="1793">
                  <c:v>2.5199999999999996</c:v>
                </c:pt>
                <c:pt idx="1794">
                  <c:v>2.4399999999999991</c:v>
                </c:pt>
                <c:pt idx="1795">
                  <c:v>2.419999999999999</c:v>
                </c:pt>
                <c:pt idx="1796">
                  <c:v>2.5399999999999991</c:v>
                </c:pt>
                <c:pt idx="1797">
                  <c:v>2.0399999999999991</c:v>
                </c:pt>
                <c:pt idx="1798">
                  <c:v>1.4199999999999995</c:v>
                </c:pt>
                <c:pt idx="1799">
                  <c:v>1.1800000000000004</c:v>
                </c:pt>
                <c:pt idx="1800">
                  <c:v>0.80000000000000071</c:v>
                </c:pt>
                <c:pt idx="1801">
                  <c:v>0.14000000000000057</c:v>
                </c:pt>
                <c:pt idx="1802">
                  <c:v>-0.4199999999999996</c:v>
                </c:pt>
                <c:pt idx="1803">
                  <c:v>-0.26000000000000012</c:v>
                </c:pt>
                <c:pt idx="1804">
                  <c:v>-0.18000000000000044</c:v>
                </c:pt>
                <c:pt idx="1805">
                  <c:v>3.9999999999999147E-2</c:v>
                </c:pt>
                <c:pt idx="1806">
                  <c:v>0.11999999999999958</c:v>
                </c:pt>
                <c:pt idx="1807">
                  <c:v>-2.0000000000000285E-2</c:v>
                </c:pt>
                <c:pt idx="1808">
                  <c:v>-0.33999999999999986</c:v>
                </c:pt>
                <c:pt idx="1809">
                  <c:v>-0.52000000000000024</c:v>
                </c:pt>
                <c:pt idx="1810">
                  <c:v>-0.67999999999999972</c:v>
                </c:pt>
                <c:pt idx="1811">
                  <c:v>-0.4799999999999997</c:v>
                </c:pt>
                <c:pt idx="1812">
                  <c:v>0.1</c:v>
                </c:pt>
                <c:pt idx="1813">
                  <c:v>0.4799999999999997</c:v>
                </c:pt>
                <c:pt idx="1814">
                  <c:v>0.95999999999999941</c:v>
                </c:pt>
                <c:pt idx="1815">
                  <c:v>1.3999999999999992</c:v>
                </c:pt>
                <c:pt idx="1816">
                  <c:v>1.5199999999999989</c:v>
                </c:pt>
                <c:pt idx="1817">
                  <c:v>1.4199999999999995</c:v>
                </c:pt>
                <c:pt idx="1818">
                  <c:v>1.7</c:v>
                </c:pt>
                <c:pt idx="1819">
                  <c:v>2.0600000000000009</c:v>
                </c:pt>
                <c:pt idx="1820">
                  <c:v>1.6600000000000008</c:v>
                </c:pt>
                <c:pt idx="1821">
                  <c:v>1.7200000000000011</c:v>
                </c:pt>
                <c:pt idx="1822">
                  <c:v>1.7200000000000002</c:v>
                </c:pt>
                <c:pt idx="1823">
                  <c:v>1.5</c:v>
                </c:pt>
                <c:pt idx="1824">
                  <c:v>1.2599999999999993</c:v>
                </c:pt>
                <c:pt idx="1825">
                  <c:v>1.44</c:v>
                </c:pt>
                <c:pt idx="1826">
                  <c:v>1.86</c:v>
                </c:pt>
                <c:pt idx="1827">
                  <c:v>2.3200000000000003</c:v>
                </c:pt>
                <c:pt idx="1828">
                  <c:v>2.2600000000000002</c:v>
                </c:pt>
                <c:pt idx="1829">
                  <c:v>2.2600000000000002</c:v>
                </c:pt>
                <c:pt idx="1830">
                  <c:v>2.2000000000000002</c:v>
                </c:pt>
                <c:pt idx="1831">
                  <c:v>1.5799999999999996</c:v>
                </c:pt>
                <c:pt idx="1832">
                  <c:v>1.1999999999999993</c:v>
                </c:pt>
                <c:pt idx="1833">
                  <c:v>1.5399999999999998</c:v>
                </c:pt>
                <c:pt idx="1834">
                  <c:v>1.2800000000000005</c:v>
                </c:pt>
                <c:pt idx="1835">
                  <c:v>1.2200000000000002</c:v>
                </c:pt>
                <c:pt idx="1836">
                  <c:v>1.1000000000000008</c:v>
                </c:pt>
                <c:pt idx="1837">
                  <c:v>1.5400000000000014</c:v>
                </c:pt>
                <c:pt idx="1838">
                  <c:v>1.0800000000000005</c:v>
                </c:pt>
                <c:pt idx="1839">
                  <c:v>1.36</c:v>
                </c:pt>
                <c:pt idx="1840">
                  <c:v>1.36</c:v>
                </c:pt>
                <c:pt idx="1841">
                  <c:v>1.7600000000000002</c:v>
                </c:pt>
                <c:pt idx="1842">
                  <c:v>0.82000000000000028</c:v>
                </c:pt>
                <c:pt idx="1843">
                  <c:v>1.0600000000000009</c:v>
                </c:pt>
                <c:pt idx="1844">
                  <c:v>0.62000000000000099</c:v>
                </c:pt>
                <c:pt idx="1845">
                  <c:v>0.80000000000000071</c:v>
                </c:pt>
                <c:pt idx="1846">
                  <c:v>0.82000000000000028</c:v>
                </c:pt>
                <c:pt idx="1847">
                  <c:v>1.2800000000000005</c:v>
                </c:pt>
                <c:pt idx="1848">
                  <c:v>1.1600000000000001</c:v>
                </c:pt>
                <c:pt idx="1849">
                  <c:v>1.1600000000000001</c:v>
                </c:pt>
                <c:pt idx="1850">
                  <c:v>0.87999999999999967</c:v>
                </c:pt>
                <c:pt idx="1851">
                  <c:v>0.7</c:v>
                </c:pt>
                <c:pt idx="1852">
                  <c:v>0.37999999999999973</c:v>
                </c:pt>
                <c:pt idx="1853">
                  <c:v>0.51999999999999957</c:v>
                </c:pt>
                <c:pt idx="1854">
                  <c:v>0.67999999999999972</c:v>
                </c:pt>
                <c:pt idx="1855">
                  <c:v>0.96000000000000019</c:v>
                </c:pt>
                <c:pt idx="1856">
                  <c:v>0.75999999999999945</c:v>
                </c:pt>
                <c:pt idx="1857">
                  <c:v>0.97999999999999976</c:v>
                </c:pt>
                <c:pt idx="1858">
                  <c:v>0.88000000000000045</c:v>
                </c:pt>
                <c:pt idx="1859">
                  <c:v>0.9199999999999996</c:v>
                </c:pt>
                <c:pt idx="1860">
                  <c:v>0.9</c:v>
                </c:pt>
                <c:pt idx="1861">
                  <c:v>0.98000000000000043</c:v>
                </c:pt>
                <c:pt idx="1862">
                  <c:v>1.2800000000000005</c:v>
                </c:pt>
                <c:pt idx="1863">
                  <c:v>1.3399999999999999</c:v>
                </c:pt>
                <c:pt idx="1864">
                  <c:v>1.2</c:v>
                </c:pt>
                <c:pt idx="1865">
                  <c:v>1.1799999999999997</c:v>
                </c:pt>
                <c:pt idx="1866">
                  <c:v>1.2599999999999993</c:v>
                </c:pt>
                <c:pt idx="1867">
                  <c:v>1.4399999999999991</c:v>
                </c:pt>
                <c:pt idx="1868">
                  <c:v>1.4999999999999993</c:v>
                </c:pt>
                <c:pt idx="1869">
                  <c:v>1.4600000000000002</c:v>
                </c:pt>
                <c:pt idx="1870">
                  <c:v>1.5399999999999998</c:v>
                </c:pt>
                <c:pt idx="1871">
                  <c:v>1.6200000000000003</c:v>
                </c:pt>
                <c:pt idx="1872">
                  <c:v>1.5200000000000002</c:v>
                </c:pt>
                <c:pt idx="1873">
                  <c:v>1.2799999999999998</c:v>
                </c:pt>
                <c:pt idx="1874">
                  <c:v>1.319999999999999</c:v>
                </c:pt>
                <c:pt idx="1875">
                  <c:v>1.1599999999999988</c:v>
                </c:pt>
                <c:pt idx="1876">
                  <c:v>1.0199999999999989</c:v>
                </c:pt>
                <c:pt idx="1877">
                  <c:v>0.53999999999999915</c:v>
                </c:pt>
                <c:pt idx="1878">
                  <c:v>0.76000000000000012</c:v>
                </c:pt>
                <c:pt idx="1879">
                  <c:v>1.2600000000000009</c:v>
                </c:pt>
                <c:pt idx="1880">
                  <c:v>1.3600000000000017</c:v>
                </c:pt>
                <c:pt idx="1881">
                  <c:v>1.620000000000001</c:v>
                </c:pt>
                <c:pt idx="1882">
                  <c:v>1.7400000000000007</c:v>
                </c:pt>
                <c:pt idx="1883">
                  <c:v>1.5399999999999998</c:v>
                </c:pt>
                <c:pt idx="1884">
                  <c:v>1.2999999999999994</c:v>
                </c:pt>
                <c:pt idx="1885">
                  <c:v>1.179999999999999</c:v>
                </c:pt>
                <c:pt idx="1886">
                  <c:v>1.3999999999999992</c:v>
                </c:pt>
                <c:pt idx="1887">
                  <c:v>1.4599999999999995</c:v>
                </c:pt>
                <c:pt idx="1888">
                  <c:v>1.4799999999999998</c:v>
                </c:pt>
                <c:pt idx="1889">
                  <c:v>1.1200000000000003</c:v>
                </c:pt>
                <c:pt idx="1890">
                  <c:v>1.2200000000000002</c:v>
                </c:pt>
                <c:pt idx="1891">
                  <c:v>0.5800000000000004</c:v>
                </c:pt>
                <c:pt idx="1892">
                  <c:v>0.86000000000000087</c:v>
                </c:pt>
                <c:pt idx="1893">
                  <c:v>0.94000000000000061</c:v>
                </c:pt>
                <c:pt idx="1894">
                  <c:v>1.2800000000000005</c:v>
                </c:pt>
                <c:pt idx="1895">
                  <c:v>1.4200000000000004</c:v>
                </c:pt>
                <c:pt idx="1896">
                  <c:v>1.8799999999999997</c:v>
                </c:pt>
                <c:pt idx="1897">
                  <c:v>2.2799999999999989</c:v>
                </c:pt>
                <c:pt idx="1898">
                  <c:v>2.1799999999999988</c:v>
                </c:pt>
                <c:pt idx="1899">
                  <c:v>1.8999999999999992</c:v>
                </c:pt>
                <c:pt idx="1900">
                  <c:v>1.7399999999999991</c:v>
                </c:pt>
                <c:pt idx="1901">
                  <c:v>1.3399999999999992</c:v>
                </c:pt>
                <c:pt idx="1902">
                  <c:v>0.9199999999999996</c:v>
                </c:pt>
                <c:pt idx="1903">
                  <c:v>1.5199999999999996</c:v>
                </c:pt>
                <c:pt idx="1904">
                  <c:v>1.5199999999999996</c:v>
                </c:pt>
                <c:pt idx="1905">
                  <c:v>1.94</c:v>
                </c:pt>
                <c:pt idx="1906">
                  <c:v>2.1399999999999997</c:v>
                </c:pt>
                <c:pt idx="1907">
                  <c:v>2.0199999999999996</c:v>
                </c:pt>
                <c:pt idx="1908">
                  <c:v>1.7200000000000002</c:v>
                </c:pt>
                <c:pt idx="1909">
                  <c:v>1.8599999999999994</c:v>
                </c:pt>
                <c:pt idx="1910">
                  <c:v>1.1999999999999993</c:v>
                </c:pt>
                <c:pt idx="1911">
                  <c:v>1.0799999999999996</c:v>
                </c:pt>
                <c:pt idx="1912">
                  <c:v>1.0199999999999996</c:v>
                </c:pt>
                <c:pt idx="1913">
                  <c:v>0.89999999999999925</c:v>
                </c:pt>
                <c:pt idx="1914">
                  <c:v>1.0199999999999996</c:v>
                </c:pt>
                <c:pt idx="1915">
                  <c:v>0.92000000000000026</c:v>
                </c:pt>
                <c:pt idx="1916">
                  <c:v>0.67999999999999972</c:v>
                </c:pt>
                <c:pt idx="1917">
                  <c:v>0.96000000000000019</c:v>
                </c:pt>
                <c:pt idx="1918">
                  <c:v>1.2600000000000002</c:v>
                </c:pt>
                <c:pt idx="1919">
                  <c:v>1.1400000000000006</c:v>
                </c:pt>
                <c:pt idx="1920">
                  <c:v>1.3</c:v>
                </c:pt>
                <c:pt idx="1921">
                  <c:v>1.6800000000000004</c:v>
                </c:pt>
                <c:pt idx="1922">
                  <c:v>1.4600000000000002</c:v>
                </c:pt>
                <c:pt idx="1923">
                  <c:v>1.1800000000000004</c:v>
                </c:pt>
                <c:pt idx="1924">
                  <c:v>1.2400000000000007</c:v>
                </c:pt>
                <c:pt idx="1925">
                  <c:v>1.4000000000000008</c:v>
                </c:pt>
                <c:pt idx="1926">
                  <c:v>1.5200000000000002</c:v>
                </c:pt>
                <c:pt idx="1927">
                  <c:v>1.7400000000000007</c:v>
                </c:pt>
                <c:pt idx="1928">
                  <c:v>1.6400000000000006</c:v>
                </c:pt>
                <c:pt idx="1929">
                  <c:v>1.8200000000000003</c:v>
                </c:pt>
                <c:pt idx="1930">
                  <c:v>2</c:v>
                </c:pt>
                <c:pt idx="1931">
                  <c:v>1.86</c:v>
                </c:pt>
                <c:pt idx="1932">
                  <c:v>1.86</c:v>
                </c:pt>
                <c:pt idx="1933">
                  <c:v>1.8799999999999997</c:v>
                </c:pt>
                <c:pt idx="1934">
                  <c:v>1.3799999999999997</c:v>
                </c:pt>
                <c:pt idx="1935">
                  <c:v>1</c:v>
                </c:pt>
                <c:pt idx="1936">
                  <c:v>0.9</c:v>
                </c:pt>
                <c:pt idx="1937">
                  <c:v>1.1200000000000003</c:v>
                </c:pt>
                <c:pt idx="1938">
                  <c:v>1.2400000000000007</c:v>
                </c:pt>
                <c:pt idx="1939">
                  <c:v>1.8600000000000008</c:v>
                </c:pt>
                <c:pt idx="1940">
                  <c:v>2.0200000000000009</c:v>
                </c:pt>
                <c:pt idx="1941">
                  <c:v>2.2000000000000015</c:v>
                </c:pt>
                <c:pt idx="1942">
                  <c:v>1.6600000000000008</c:v>
                </c:pt>
                <c:pt idx="1943">
                  <c:v>1.4200000000000004</c:v>
                </c:pt>
                <c:pt idx="1944">
                  <c:v>1.1799999999999997</c:v>
                </c:pt>
                <c:pt idx="1945">
                  <c:v>1.2399999999999998</c:v>
                </c:pt>
                <c:pt idx="1946">
                  <c:v>1.2399999999999998</c:v>
                </c:pt>
                <c:pt idx="1947">
                  <c:v>1.06</c:v>
                </c:pt>
                <c:pt idx="1948">
                  <c:v>1.120000000000001</c:v>
                </c:pt>
                <c:pt idx="1949">
                  <c:v>1.1400000000000012</c:v>
                </c:pt>
                <c:pt idx="1950">
                  <c:v>1.0400000000000014</c:v>
                </c:pt>
                <c:pt idx="1951">
                  <c:v>0.92000000000000104</c:v>
                </c:pt>
                <c:pt idx="1952">
                  <c:v>1.2800000000000011</c:v>
                </c:pt>
                <c:pt idx="1953">
                  <c:v>1.5000000000000007</c:v>
                </c:pt>
                <c:pt idx="1954">
                  <c:v>1.3400000000000005</c:v>
                </c:pt>
                <c:pt idx="1955">
                  <c:v>1.6</c:v>
                </c:pt>
                <c:pt idx="1956">
                  <c:v>1.1600000000000001</c:v>
                </c:pt>
                <c:pt idx="1957">
                  <c:v>1</c:v>
                </c:pt>
                <c:pt idx="1958">
                  <c:v>0.7</c:v>
                </c:pt>
                <c:pt idx="1959">
                  <c:v>0.52000000000000024</c:v>
                </c:pt>
                <c:pt idx="1960">
                  <c:v>0.26000000000000012</c:v>
                </c:pt>
                <c:pt idx="1961">
                  <c:v>0.78000000000000047</c:v>
                </c:pt>
                <c:pt idx="1962">
                  <c:v>0.92000000000000026</c:v>
                </c:pt>
                <c:pt idx="1963">
                  <c:v>0.92000000000000026</c:v>
                </c:pt>
                <c:pt idx="1964">
                  <c:v>1.1600000000000001</c:v>
                </c:pt>
                <c:pt idx="1965">
                  <c:v>1.0200000000000002</c:v>
                </c:pt>
                <c:pt idx="1966">
                  <c:v>0.62000000000000033</c:v>
                </c:pt>
                <c:pt idx="1967">
                  <c:v>0.72000000000000031</c:v>
                </c:pt>
                <c:pt idx="1968">
                  <c:v>0.74000000000000055</c:v>
                </c:pt>
                <c:pt idx="1969">
                  <c:v>0.32000000000000028</c:v>
                </c:pt>
                <c:pt idx="1970">
                  <c:v>0.5</c:v>
                </c:pt>
                <c:pt idx="1971">
                  <c:v>0.4799999999999997</c:v>
                </c:pt>
                <c:pt idx="1972">
                  <c:v>7.999999999999971E-2</c:v>
                </c:pt>
                <c:pt idx="1973">
                  <c:v>3.9999999999999147E-2</c:v>
                </c:pt>
                <c:pt idx="1974">
                  <c:v>0.15999999999999942</c:v>
                </c:pt>
                <c:pt idx="1975">
                  <c:v>0</c:v>
                </c:pt>
                <c:pt idx="1976">
                  <c:v>0.13999999999999985</c:v>
                </c:pt>
                <c:pt idx="1977">
                  <c:v>0.23999999999999985</c:v>
                </c:pt>
                <c:pt idx="1978">
                  <c:v>0.38000000000000045</c:v>
                </c:pt>
                <c:pt idx="1979">
                  <c:v>3.9999999999999855E-2</c:v>
                </c:pt>
                <c:pt idx="1980">
                  <c:v>-7.1054273576010023E-16</c:v>
                </c:pt>
                <c:pt idx="1981">
                  <c:v>3.9999999999999855E-2</c:v>
                </c:pt>
                <c:pt idx="1982">
                  <c:v>0.13999999999999985</c:v>
                </c:pt>
                <c:pt idx="1983">
                  <c:v>0.37999999999999973</c:v>
                </c:pt>
                <c:pt idx="1984">
                  <c:v>0.83999999999999986</c:v>
                </c:pt>
                <c:pt idx="1985">
                  <c:v>0.96000000000000085</c:v>
                </c:pt>
                <c:pt idx="1986">
                  <c:v>0.86000000000000087</c:v>
                </c:pt>
                <c:pt idx="1987">
                  <c:v>0.56000000000000083</c:v>
                </c:pt>
                <c:pt idx="1988">
                  <c:v>0.46000000000000013</c:v>
                </c:pt>
                <c:pt idx="1989">
                  <c:v>-3.9999999999999147E-2</c:v>
                </c:pt>
                <c:pt idx="1990">
                  <c:v>-0.27999999999999969</c:v>
                </c:pt>
                <c:pt idx="1991">
                  <c:v>-0.2</c:v>
                </c:pt>
                <c:pt idx="1992">
                  <c:v>0</c:v>
                </c:pt>
                <c:pt idx="1993">
                  <c:v>-0.3</c:v>
                </c:pt>
                <c:pt idx="1994">
                  <c:v>-8.0000000000000432E-2</c:v>
                </c:pt>
                <c:pt idx="1995">
                  <c:v>-2.0000000000000996E-2</c:v>
                </c:pt>
                <c:pt idx="1996">
                  <c:v>5.9999999999998721E-2</c:v>
                </c:pt>
                <c:pt idx="1997">
                  <c:v>-0.18000000000000113</c:v>
                </c:pt>
                <c:pt idx="1998">
                  <c:v>-0.18000000000000113</c:v>
                </c:pt>
                <c:pt idx="1999">
                  <c:v>0.1799999999999983</c:v>
                </c:pt>
                <c:pt idx="2000">
                  <c:v>0.27999999999999903</c:v>
                </c:pt>
                <c:pt idx="2001">
                  <c:v>-0.22000000000000028</c:v>
                </c:pt>
                <c:pt idx="2002">
                  <c:v>-4.000000000000057E-2</c:v>
                </c:pt>
                <c:pt idx="2003">
                  <c:v>0.27999999999999969</c:v>
                </c:pt>
                <c:pt idx="2004">
                  <c:v>0.36000000000000015</c:v>
                </c:pt>
                <c:pt idx="2005">
                  <c:v>0.56000000000000016</c:v>
                </c:pt>
                <c:pt idx="2006">
                  <c:v>0.73999999999999988</c:v>
                </c:pt>
                <c:pt idx="2007">
                  <c:v>0.74000000000000055</c:v>
                </c:pt>
                <c:pt idx="2008">
                  <c:v>0.7600000000000009</c:v>
                </c:pt>
                <c:pt idx="2009">
                  <c:v>0.46000000000000085</c:v>
                </c:pt>
                <c:pt idx="2010">
                  <c:v>0.44000000000000056</c:v>
                </c:pt>
                <c:pt idx="2011">
                  <c:v>0.78000000000000047</c:v>
                </c:pt>
                <c:pt idx="2012">
                  <c:v>0.77999999999999969</c:v>
                </c:pt>
                <c:pt idx="2013">
                  <c:v>0.37999999999999973</c:v>
                </c:pt>
                <c:pt idx="2014">
                  <c:v>0.37999999999999973</c:v>
                </c:pt>
                <c:pt idx="2015">
                  <c:v>0.37999999999999973</c:v>
                </c:pt>
                <c:pt idx="2016">
                  <c:v>0.35999999999999943</c:v>
                </c:pt>
                <c:pt idx="2017">
                  <c:v>0.33999999999999914</c:v>
                </c:pt>
                <c:pt idx="2018">
                  <c:v>0.69999999999999929</c:v>
                </c:pt>
                <c:pt idx="2019">
                  <c:v>0.6399999999999999</c:v>
                </c:pt>
                <c:pt idx="2020">
                  <c:v>0.57999999999999974</c:v>
                </c:pt>
                <c:pt idx="2021">
                  <c:v>0.44000000000000056</c:v>
                </c:pt>
                <c:pt idx="2022">
                  <c:v>0.70000000000000073</c:v>
                </c:pt>
                <c:pt idx="2023">
                  <c:v>0.56000000000000016</c:v>
                </c:pt>
                <c:pt idx="2024">
                  <c:v>0.96000000000000019</c:v>
                </c:pt>
                <c:pt idx="2025">
                  <c:v>1.2200000000000002</c:v>
                </c:pt>
                <c:pt idx="2026">
                  <c:v>1.6199999999999997</c:v>
                </c:pt>
                <c:pt idx="2027">
                  <c:v>1.64</c:v>
                </c:pt>
                <c:pt idx="2028">
                  <c:v>1.9199999999999995</c:v>
                </c:pt>
                <c:pt idx="2029">
                  <c:v>1.9799999999999991</c:v>
                </c:pt>
                <c:pt idx="2030">
                  <c:v>1.819999999999999</c:v>
                </c:pt>
                <c:pt idx="2031">
                  <c:v>1.9199999999999988</c:v>
                </c:pt>
                <c:pt idx="2032">
                  <c:v>1.5599999999999987</c:v>
                </c:pt>
                <c:pt idx="2033">
                  <c:v>1.5599999999999994</c:v>
                </c:pt>
                <c:pt idx="2034">
                  <c:v>0.8</c:v>
                </c:pt>
                <c:pt idx="2035">
                  <c:v>0.67999999999999972</c:v>
                </c:pt>
                <c:pt idx="2036">
                  <c:v>0.61999999999999955</c:v>
                </c:pt>
                <c:pt idx="2037">
                  <c:v>1.2599999999999993</c:v>
                </c:pt>
                <c:pt idx="2038">
                  <c:v>0.97999999999999898</c:v>
                </c:pt>
                <c:pt idx="2039">
                  <c:v>1.6199999999999981</c:v>
                </c:pt>
                <c:pt idx="2040">
                  <c:v>1.5199999999999982</c:v>
                </c:pt>
                <c:pt idx="2041">
                  <c:v>1.4799999999999991</c:v>
                </c:pt>
                <c:pt idx="2042">
                  <c:v>1.0199999999999996</c:v>
                </c:pt>
                <c:pt idx="2043">
                  <c:v>0.8</c:v>
                </c:pt>
                <c:pt idx="2044">
                  <c:v>0.5800000000000004</c:v>
                </c:pt>
                <c:pt idx="2045">
                  <c:v>0.70000000000000073</c:v>
                </c:pt>
                <c:pt idx="2046">
                  <c:v>0.28000000000000042</c:v>
                </c:pt>
                <c:pt idx="2047">
                  <c:v>0.16000000000000014</c:v>
                </c:pt>
                <c:pt idx="2048">
                  <c:v>0.43999999999999984</c:v>
                </c:pt>
                <c:pt idx="2049">
                  <c:v>0.8600000000000001</c:v>
                </c:pt>
                <c:pt idx="2050">
                  <c:v>0.88000000000000045</c:v>
                </c:pt>
                <c:pt idx="2051">
                  <c:v>1.1400000000000006</c:v>
                </c:pt>
                <c:pt idx="2052">
                  <c:v>1.4800000000000004</c:v>
                </c:pt>
                <c:pt idx="2053">
                  <c:v>1.6000000000000008</c:v>
                </c:pt>
                <c:pt idx="2054">
                  <c:v>1.6000000000000008</c:v>
                </c:pt>
                <c:pt idx="2055">
                  <c:v>1.9400000000000013</c:v>
                </c:pt>
                <c:pt idx="2056">
                  <c:v>1.8800000000000012</c:v>
                </c:pt>
                <c:pt idx="2057">
                  <c:v>1.5000000000000022</c:v>
                </c:pt>
                <c:pt idx="2058">
                  <c:v>0.96000000000000085</c:v>
                </c:pt>
                <c:pt idx="2059">
                  <c:v>0.78000000000000114</c:v>
                </c:pt>
                <c:pt idx="2060">
                  <c:v>0.16000000000000086</c:v>
                </c:pt>
                <c:pt idx="2061">
                  <c:v>2.0000000000000996E-2</c:v>
                </c:pt>
                <c:pt idx="2062">
                  <c:v>0.16000000000000014</c:v>
                </c:pt>
                <c:pt idx="2063">
                  <c:v>0.3400000000000013</c:v>
                </c:pt>
                <c:pt idx="2064">
                  <c:v>0.12000000000000099</c:v>
                </c:pt>
                <c:pt idx="2065">
                  <c:v>0.22000000000000028</c:v>
                </c:pt>
                <c:pt idx="2066">
                  <c:v>0.21999999999999958</c:v>
                </c:pt>
                <c:pt idx="2067">
                  <c:v>0.13999999999999915</c:v>
                </c:pt>
                <c:pt idx="2068">
                  <c:v>0.19999999999999857</c:v>
                </c:pt>
                <c:pt idx="2069">
                  <c:v>0.29999999999999788</c:v>
                </c:pt>
                <c:pt idx="2070">
                  <c:v>3.999999999999844E-2</c:v>
                </c:pt>
                <c:pt idx="2071">
                  <c:v>9.9999999999998576E-2</c:v>
                </c:pt>
                <c:pt idx="2072">
                  <c:v>0.55999999999999872</c:v>
                </c:pt>
                <c:pt idx="2073">
                  <c:v>0.53999999999999915</c:v>
                </c:pt>
                <c:pt idx="2074">
                  <c:v>0.87999999999999967</c:v>
                </c:pt>
                <c:pt idx="2075">
                  <c:v>1.1999999999999993</c:v>
                </c:pt>
                <c:pt idx="2076">
                  <c:v>0.77999999999999903</c:v>
                </c:pt>
                <c:pt idx="2077">
                  <c:v>0.51999999999999957</c:v>
                </c:pt>
                <c:pt idx="2078">
                  <c:v>0.35999999999999943</c:v>
                </c:pt>
                <c:pt idx="2079">
                  <c:v>0.13999999999999915</c:v>
                </c:pt>
                <c:pt idx="2080">
                  <c:v>0.17999999999999972</c:v>
                </c:pt>
                <c:pt idx="2081">
                  <c:v>0.68000000000000038</c:v>
                </c:pt>
                <c:pt idx="2082">
                  <c:v>0.8</c:v>
                </c:pt>
                <c:pt idx="2083">
                  <c:v>1.1200000000000003</c:v>
                </c:pt>
                <c:pt idx="2084">
                  <c:v>0.66000000000000014</c:v>
                </c:pt>
                <c:pt idx="2085">
                  <c:v>0.56000000000000016</c:v>
                </c:pt>
                <c:pt idx="2086">
                  <c:v>0.33999999999999986</c:v>
                </c:pt>
                <c:pt idx="2087">
                  <c:v>0</c:v>
                </c:pt>
                <c:pt idx="2088">
                  <c:v>0.1</c:v>
                </c:pt>
                <c:pt idx="2089">
                  <c:v>0.6</c:v>
                </c:pt>
                <c:pt idx="2090">
                  <c:v>0.66000000000000014</c:v>
                </c:pt>
                <c:pt idx="2091">
                  <c:v>1.0799999999999996</c:v>
                </c:pt>
                <c:pt idx="2092">
                  <c:v>1.2200000000000002</c:v>
                </c:pt>
                <c:pt idx="2093">
                  <c:v>1.3200000000000003</c:v>
                </c:pt>
                <c:pt idx="2094">
                  <c:v>0.96000000000000019</c:v>
                </c:pt>
                <c:pt idx="2095">
                  <c:v>1.0599999999999994</c:v>
                </c:pt>
                <c:pt idx="2096">
                  <c:v>0.52000000000000024</c:v>
                </c:pt>
                <c:pt idx="2097">
                  <c:v>0.7399999999999991</c:v>
                </c:pt>
                <c:pt idx="2098">
                  <c:v>0.65999999999999948</c:v>
                </c:pt>
                <c:pt idx="2099">
                  <c:v>0.7</c:v>
                </c:pt>
                <c:pt idx="2100">
                  <c:v>0.67999999999999972</c:v>
                </c:pt>
                <c:pt idx="2101">
                  <c:v>1.0399999999999991</c:v>
                </c:pt>
                <c:pt idx="2102">
                  <c:v>0.93999999999999984</c:v>
                </c:pt>
                <c:pt idx="2103">
                  <c:v>0.81999999999999962</c:v>
                </c:pt>
                <c:pt idx="2104">
                  <c:v>1.0399999999999991</c:v>
                </c:pt>
                <c:pt idx="2105">
                  <c:v>0.73999999999999988</c:v>
                </c:pt>
                <c:pt idx="2106">
                  <c:v>0.83999999999999986</c:v>
                </c:pt>
                <c:pt idx="2107">
                  <c:v>0.93999999999999984</c:v>
                </c:pt>
                <c:pt idx="2108">
                  <c:v>1.1200000000000003</c:v>
                </c:pt>
                <c:pt idx="2109">
                  <c:v>1.2000000000000006</c:v>
                </c:pt>
                <c:pt idx="2110">
                  <c:v>1.4400000000000006</c:v>
                </c:pt>
                <c:pt idx="2111">
                  <c:v>1.1800000000000004</c:v>
                </c:pt>
                <c:pt idx="2112">
                  <c:v>0.85999999999999943</c:v>
                </c:pt>
                <c:pt idx="2113">
                  <c:v>0.91999999999999882</c:v>
                </c:pt>
                <c:pt idx="2114">
                  <c:v>1.1999999999999993</c:v>
                </c:pt>
                <c:pt idx="2115">
                  <c:v>1.0199999999999996</c:v>
                </c:pt>
                <c:pt idx="2116">
                  <c:v>1.2599999999999987</c:v>
                </c:pt>
                <c:pt idx="2117">
                  <c:v>1.44</c:v>
                </c:pt>
                <c:pt idx="2118">
                  <c:v>0.8</c:v>
                </c:pt>
                <c:pt idx="2119">
                  <c:v>3.9999999999999147E-2</c:v>
                </c:pt>
                <c:pt idx="2120">
                  <c:v>0.1799999999999983</c:v>
                </c:pt>
                <c:pt idx="2121">
                  <c:v>-4.000000000000057E-2</c:v>
                </c:pt>
                <c:pt idx="2122">
                  <c:v>-0.38000000000000111</c:v>
                </c:pt>
                <c:pt idx="2123">
                  <c:v>-0.12000000000000029</c:v>
                </c:pt>
                <c:pt idx="2124">
                  <c:v>0.1</c:v>
                </c:pt>
                <c:pt idx="2125">
                  <c:v>-5.9999999999999429E-2</c:v>
                </c:pt>
                <c:pt idx="2126">
                  <c:v>-0.37999999999999901</c:v>
                </c:pt>
                <c:pt idx="2127">
                  <c:v>-0.53999999999999848</c:v>
                </c:pt>
                <c:pt idx="2128">
                  <c:v>-0.43999999999999917</c:v>
                </c:pt>
                <c:pt idx="2129">
                  <c:v>-0.21999999999999958</c:v>
                </c:pt>
                <c:pt idx="2130">
                  <c:v>-0.11999999999999958</c:v>
                </c:pt>
                <c:pt idx="2131">
                  <c:v>7.999999999999971E-2</c:v>
                </c:pt>
                <c:pt idx="2132">
                  <c:v>0.35999999999999943</c:v>
                </c:pt>
                <c:pt idx="2133">
                  <c:v>0.17999999999999899</c:v>
                </c:pt>
                <c:pt idx="2134">
                  <c:v>-0.14000000000000057</c:v>
                </c:pt>
                <c:pt idx="2135">
                  <c:v>5.9999999999999429E-2</c:v>
                </c:pt>
                <c:pt idx="2136">
                  <c:v>0.29999999999999927</c:v>
                </c:pt>
                <c:pt idx="2137">
                  <c:v>-4.000000000000057E-2</c:v>
                </c:pt>
                <c:pt idx="2138">
                  <c:v>-0.36000000000000015</c:v>
                </c:pt>
                <c:pt idx="2139">
                  <c:v>-0.56000000000000016</c:v>
                </c:pt>
                <c:pt idx="2140">
                  <c:v>-0.8600000000000001</c:v>
                </c:pt>
                <c:pt idx="2141">
                  <c:v>-0.77999999999999969</c:v>
                </c:pt>
                <c:pt idx="2142">
                  <c:v>-0.22000000000000028</c:v>
                </c:pt>
                <c:pt idx="2143">
                  <c:v>0.11999999999999958</c:v>
                </c:pt>
                <c:pt idx="2144">
                  <c:v>0.67999999999999972</c:v>
                </c:pt>
                <c:pt idx="2145">
                  <c:v>0.8</c:v>
                </c:pt>
                <c:pt idx="2146">
                  <c:v>0.62000000000000033</c:v>
                </c:pt>
                <c:pt idx="2147">
                  <c:v>0.64000000000000057</c:v>
                </c:pt>
                <c:pt idx="2148">
                  <c:v>0.54000000000000059</c:v>
                </c:pt>
                <c:pt idx="2149">
                  <c:v>4.000000000000057E-2</c:v>
                </c:pt>
                <c:pt idx="2150">
                  <c:v>0.53999999999999981</c:v>
                </c:pt>
                <c:pt idx="2151">
                  <c:v>0.63999999999999913</c:v>
                </c:pt>
                <c:pt idx="2152">
                  <c:v>0.33999999999999914</c:v>
                </c:pt>
                <c:pt idx="2153">
                  <c:v>0.21999999999999958</c:v>
                </c:pt>
                <c:pt idx="2154">
                  <c:v>0.15999999999999942</c:v>
                </c:pt>
                <c:pt idx="2155">
                  <c:v>-0.53999999999999981</c:v>
                </c:pt>
                <c:pt idx="2156">
                  <c:v>-0.65999999999999948</c:v>
                </c:pt>
                <c:pt idx="2157">
                  <c:v>-0.51999999999999891</c:v>
                </c:pt>
                <c:pt idx="2158">
                  <c:v>-0.33999999999999914</c:v>
                </c:pt>
                <c:pt idx="2159">
                  <c:v>1.4210854715202005E-15</c:v>
                </c:pt>
                <c:pt idx="2160">
                  <c:v>8.000000000000114E-2</c:v>
                </c:pt>
                <c:pt idx="2161">
                  <c:v>2.0000000000000996E-2</c:v>
                </c:pt>
                <c:pt idx="2162">
                  <c:v>0.14000000000000057</c:v>
                </c:pt>
                <c:pt idx="2163">
                  <c:v>0.13999999999999985</c:v>
                </c:pt>
                <c:pt idx="2164">
                  <c:v>-7.1054273576010023E-16</c:v>
                </c:pt>
                <c:pt idx="2165">
                  <c:v>9.9999999999999284E-2</c:v>
                </c:pt>
                <c:pt idx="2166">
                  <c:v>-7.1054273576010023E-16</c:v>
                </c:pt>
                <c:pt idx="2167">
                  <c:v>-0.34000000000000058</c:v>
                </c:pt>
                <c:pt idx="2168">
                  <c:v>-0.22000000000000028</c:v>
                </c:pt>
                <c:pt idx="2169">
                  <c:v>0.16000000000000014</c:v>
                </c:pt>
                <c:pt idx="2170">
                  <c:v>4.000000000000057E-2</c:v>
                </c:pt>
                <c:pt idx="2171">
                  <c:v>0.40000000000000069</c:v>
                </c:pt>
                <c:pt idx="2172">
                  <c:v>0.48000000000000043</c:v>
                </c:pt>
                <c:pt idx="2173">
                  <c:v>4.000000000000057E-2</c:v>
                </c:pt>
                <c:pt idx="2174">
                  <c:v>-0.43999999999999984</c:v>
                </c:pt>
                <c:pt idx="2175">
                  <c:v>-8.0000000000000432E-2</c:v>
                </c:pt>
                <c:pt idx="2176">
                  <c:v>0.11999999999999958</c:v>
                </c:pt>
                <c:pt idx="2177">
                  <c:v>0.33999999999999986</c:v>
                </c:pt>
                <c:pt idx="2178">
                  <c:v>0.62000000000000033</c:v>
                </c:pt>
                <c:pt idx="2179">
                  <c:v>0.84000000000000052</c:v>
                </c:pt>
                <c:pt idx="2180">
                  <c:v>0.28000000000000114</c:v>
                </c:pt>
                <c:pt idx="2181">
                  <c:v>-9.9999999999998576E-2</c:v>
                </c:pt>
                <c:pt idx="2182">
                  <c:v>-0.39999999999999858</c:v>
                </c:pt>
                <c:pt idx="2183">
                  <c:v>-0.33999999999999914</c:v>
                </c:pt>
                <c:pt idx="2184">
                  <c:v>-0.33999999999999914</c:v>
                </c:pt>
                <c:pt idx="2185">
                  <c:v>0.12000000000000029</c:v>
                </c:pt>
                <c:pt idx="2186">
                  <c:v>0.13999999999999985</c:v>
                </c:pt>
                <c:pt idx="2187">
                  <c:v>0.45999999999999941</c:v>
                </c:pt>
                <c:pt idx="2188">
                  <c:v>0.31999999999999956</c:v>
                </c:pt>
                <c:pt idx="2189">
                  <c:v>0.51999999999999957</c:v>
                </c:pt>
                <c:pt idx="2190">
                  <c:v>0.59999999999999931</c:v>
                </c:pt>
                <c:pt idx="2191">
                  <c:v>0.69999999999999929</c:v>
                </c:pt>
                <c:pt idx="2192">
                  <c:v>0.77999999999999969</c:v>
                </c:pt>
                <c:pt idx="2193">
                  <c:v>0.93999999999999984</c:v>
                </c:pt>
                <c:pt idx="2194">
                  <c:v>0.83999999999999919</c:v>
                </c:pt>
                <c:pt idx="2195">
                  <c:v>0.49999999999999928</c:v>
                </c:pt>
                <c:pt idx="2196">
                  <c:v>3.9999999999999147E-2</c:v>
                </c:pt>
                <c:pt idx="2197">
                  <c:v>-0.48000000000000115</c:v>
                </c:pt>
                <c:pt idx="2198">
                  <c:v>-0.50000000000000067</c:v>
                </c:pt>
                <c:pt idx="2199">
                  <c:v>-0.6399999999999999</c:v>
                </c:pt>
                <c:pt idx="2200">
                  <c:v>-0.53999999999999915</c:v>
                </c:pt>
                <c:pt idx="2201">
                  <c:v>-0.71999999999999886</c:v>
                </c:pt>
                <c:pt idx="2202">
                  <c:v>-0.53999999999999915</c:v>
                </c:pt>
                <c:pt idx="2203">
                  <c:v>-0.53999999999999915</c:v>
                </c:pt>
                <c:pt idx="2204">
                  <c:v>-0.73999999999999988</c:v>
                </c:pt>
                <c:pt idx="2205">
                  <c:v>-0.6</c:v>
                </c:pt>
                <c:pt idx="2206">
                  <c:v>0</c:v>
                </c:pt>
                <c:pt idx="2207">
                  <c:v>0.12000000000000029</c:v>
                </c:pt>
                <c:pt idx="2208">
                  <c:v>0.31999999999999956</c:v>
                </c:pt>
                <c:pt idx="2209">
                  <c:v>0.67999999999999972</c:v>
                </c:pt>
                <c:pt idx="2210">
                  <c:v>0.51999999999999957</c:v>
                </c:pt>
                <c:pt idx="2211">
                  <c:v>0.15999999999999942</c:v>
                </c:pt>
                <c:pt idx="2212">
                  <c:v>-4.000000000000057E-2</c:v>
                </c:pt>
                <c:pt idx="2213">
                  <c:v>-0.28000000000000042</c:v>
                </c:pt>
                <c:pt idx="2214">
                  <c:v>-0.37999999999999973</c:v>
                </c:pt>
                <c:pt idx="2215">
                  <c:v>-0.67999999999999972</c:v>
                </c:pt>
                <c:pt idx="2216">
                  <c:v>-0.53999999999999981</c:v>
                </c:pt>
                <c:pt idx="2217">
                  <c:v>-0.31999999999999956</c:v>
                </c:pt>
                <c:pt idx="2218">
                  <c:v>-0.45999999999999941</c:v>
                </c:pt>
                <c:pt idx="2219">
                  <c:v>-0.5800000000000004</c:v>
                </c:pt>
                <c:pt idx="2220">
                  <c:v>-0.12000000000000029</c:v>
                </c:pt>
                <c:pt idx="2221">
                  <c:v>-7.999999999999971E-2</c:v>
                </c:pt>
                <c:pt idx="2222">
                  <c:v>2.0000000000000285E-2</c:v>
                </c:pt>
                <c:pt idx="2223">
                  <c:v>0.32000000000000028</c:v>
                </c:pt>
                <c:pt idx="2224">
                  <c:v>0.64000000000000057</c:v>
                </c:pt>
                <c:pt idx="2225">
                  <c:v>0.82000000000000028</c:v>
                </c:pt>
                <c:pt idx="2226">
                  <c:v>0.8600000000000001</c:v>
                </c:pt>
                <c:pt idx="2227">
                  <c:v>0.81999999999999962</c:v>
                </c:pt>
                <c:pt idx="2228">
                  <c:v>0.81999999999999962</c:v>
                </c:pt>
                <c:pt idx="2229">
                  <c:v>0.4799999999999997</c:v>
                </c:pt>
                <c:pt idx="2230">
                  <c:v>0.25999999999999945</c:v>
                </c:pt>
                <c:pt idx="2231">
                  <c:v>-4.000000000000057E-2</c:v>
                </c:pt>
                <c:pt idx="2232">
                  <c:v>-0.26000000000000012</c:v>
                </c:pt>
                <c:pt idx="2233">
                  <c:v>-0.3</c:v>
                </c:pt>
                <c:pt idx="2234">
                  <c:v>-0.24000000000000057</c:v>
                </c:pt>
                <c:pt idx="2235">
                  <c:v>-2.0000000000000285E-2</c:v>
                </c:pt>
                <c:pt idx="2236">
                  <c:v>0.21999999999999958</c:v>
                </c:pt>
                <c:pt idx="2237">
                  <c:v>0.3999999999999993</c:v>
                </c:pt>
                <c:pt idx="2238">
                  <c:v>0.7399999999999991</c:v>
                </c:pt>
                <c:pt idx="2239">
                  <c:v>0.53999999999999981</c:v>
                </c:pt>
                <c:pt idx="2240">
                  <c:v>-0.1</c:v>
                </c:pt>
                <c:pt idx="2241">
                  <c:v>3.9999999999999855E-2</c:v>
                </c:pt>
                <c:pt idx="2242">
                  <c:v>3.9999999999999855E-2</c:v>
                </c:pt>
                <c:pt idx="2243">
                  <c:v>-0.22000000000000028</c:v>
                </c:pt>
                <c:pt idx="2244">
                  <c:v>-8.0000000000000432E-2</c:v>
                </c:pt>
                <c:pt idx="2245">
                  <c:v>0.21999999999999886</c:v>
                </c:pt>
                <c:pt idx="2246">
                  <c:v>0.21999999999999958</c:v>
                </c:pt>
                <c:pt idx="2247">
                  <c:v>0.32000000000000028</c:v>
                </c:pt>
                <c:pt idx="2248">
                  <c:v>8.0000000000000432E-2</c:v>
                </c:pt>
                <c:pt idx="2249">
                  <c:v>0.16000000000000086</c:v>
                </c:pt>
                <c:pt idx="2250">
                  <c:v>0.28000000000000114</c:v>
                </c:pt>
                <c:pt idx="2251">
                  <c:v>0.28000000000000114</c:v>
                </c:pt>
                <c:pt idx="2252">
                  <c:v>0.220000000000001</c:v>
                </c:pt>
                <c:pt idx="2253">
                  <c:v>0.72000000000000097</c:v>
                </c:pt>
                <c:pt idx="2254">
                  <c:v>0.98000000000000043</c:v>
                </c:pt>
                <c:pt idx="2255">
                  <c:v>0.9200000000000006</c:v>
                </c:pt>
                <c:pt idx="2256">
                  <c:v>0.91999999999999993</c:v>
                </c:pt>
                <c:pt idx="2257">
                  <c:v>0.95999999999999974</c:v>
                </c:pt>
                <c:pt idx="2258">
                  <c:v>0.83999999999999986</c:v>
                </c:pt>
                <c:pt idx="2259">
                  <c:v>0.76000000000000012</c:v>
                </c:pt>
                <c:pt idx="2260">
                  <c:v>0.78</c:v>
                </c:pt>
                <c:pt idx="2261">
                  <c:v>0.61999999999999988</c:v>
                </c:pt>
                <c:pt idx="2262">
                  <c:v>0.4599999999999998</c:v>
                </c:pt>
                <c:pt idx="2263">
                  <c:v>0.55999999999999983</c:v>
                </c:pt>
                <c:pt idx="2264">
                  <c:v>0.65999999999999981</c:v>
                </c:pt>
                <c:pt idx="2265">
                  <c:v>0.7</c:v>
                </c:pt>
                <c:pt idx="2266">
                  <c:v>1.1000000000000003</c:v>
                </c:pt>
                <c:pt idx="2267">
                  <c:v>1.3400000000000003</c:v>
                </c:pt>
                <c:pt idx="2268">
                  <c:v>0.98000000000000043</c:v>
                </c:pt>
                <c:pt idx="2269">
                  <c:v>0.60000000000000075</c:v>
                </c:pt>
                <c:pt idx="2270">
                  <c:v>0.62000000000000066</c:v>
                </c:pt>
                <c:pt idx="2271">
                  <c:v>0.34000000000000058</c:v>
                </c:pt>
                <c:pt idx="2272">
                  <c:v>0.24000000000000057</c:v>
                </c:pt>
                <c:pt idx="2273">
                  <c:v>7.1054273576010023E-16</c:v>
                </c:pt>
                <c:pt idx="2274">
                  <c:v>-3.9999999999999147E-2</c:v>
                </c:pt>
                <c:pt idx="2275">
                  <c:v>-0.11999999999999886</c:v>
                </c:pt>
                <c:pt idx="2276">
                  <c:v>-7.9999999999999002E-2</c:v>
                </c:pt>
                <c:pt idx="2277">
                  <c:v>-0.41999999999999887</c:v>
                </c:pt>
                <c:pt idx="2278">
                  <c:v>-0.49999999999999928</c:v>
                </c:pt>
                <c:pt idx="2279">
                  <c:v>-0.28000000000000042</c:v>
                </c:pt>
                <c:pt idx="2280">
                  <c:v>-0.42000000000000098</c:v>
                </c:pt>
                <c:pt idx="2281">
                  <c:v>-0.44000000000000056</c:v>
                </c:pt>
                <c:pt idx="2282">
                  <c:v>-0.14000000000000057</c:v>
                </c:pt>
                <c:pt idx="2283">
                  <c:v>0.51999999999999957</c:v>
                </c:pt>
                <c:pt idx="2284">
                  <c:v>0.81999999999999962</c:v>
                </c:pt>
                <c:pt idx="2285">
                  <c:v>1.2200000000000002</c:v>
                </c:pt>
                <c:pt idx="2286">
                  <c:v>1.2</c:v>
                </c:pt>
                <c:pt idx="2287">
                  <c:v>1.2399999999999998</c:v>
                </c:pt>
                <c:pt idx="2288">
                  <c:v>1.1399999999999999</c:v>
                </c:pt>
                <c:pt idx="2289">
                  <c:v>1.0400000000000005</c:v>
                </c:pt>
                <c:pt idx="2290">
                  <c:v>1.44</c:v>
                </c:pt>
                <c:pt idx="2291">
                  <c:v>1.2200000000000002</c:v>
                </c:pt>
                <c:pt idx="2292">
                  <c:v>1.4000000000000008</c:v>
                </c:pt>
                <c:pt idx="2293">
                  <c:v>1.5600000000000009</c:v>
                </c:pt>
                <c:pt idx="2294">
                  <c:v>1.4200000000000006</c:v>
                </c:pt>
                <c:pt idx="2295">
                  <c:v>1.1200000000000014</c:v>
                </c:pt>
                <c:pt idx="2296">
                  <c:v>1.4600000000000013</c:v>
                </c:pt>
                <c:pt idx="2297">
                  <c:v>1.2800000000000007</c:v>
                </c:pt>
                <c:pt idx="2298">
                  <c:v>0.9200000000000006</c:v>
                </c:pt>
                <c:pt idx="2299">
                  <c:v>1.0400000000000005</c:v>
                </c:pt>
                <c:pt idx="2300">
                  <c:v>0.78000000000000047</c:v>
                </c:pt>
                <c:pt idx="2301">
                  <c:v>0.8</c:v>
                </c:pt>
                <c:pt idx="2302">
                  <c:v>0.83999999999999986</c:v>
                </c:pt>
                <c:pt idx="2303">
                  <c:v>0.89999999999999925</c:v>
                </c:pt>
                <c:pt idx="2304">
                  <c:v>0.91999999999999882</c:v>
                </c:pt>
                <c:pt idx="2305">
                  <c:v>0.63999999999999846</c:v>
                </c:pt>
                <c:pt idx="2306">
                  <c:v>0.83999999999999841</c:v>
                </c:pt>
                <c:pt idx="2307">
                  <c:v>0.71999999999999886</c:v>
                </c:pt>
                <c:pt idx="2308">
                  <c:v>0.69999999999999929</c:v>
                </c:pt>
                <c:pt idx="2309">
                  <c:v>0.48000000000000043</c:v>
                </c:pt>
                <c:pt idx="2310">
                  <c:v>0.7</c:v>
                </c:pt>
                <c:pt idx="2311">
                  <c:v>0.16000000000000014</c:v>
                </c:pt>
                <c:pt idx="2312">
                  <c:v>0.26000000000000012</c:v>
                </c:pt>
                <c:pt idx="2313">
                  <c:v>0.46000000000000013</c:v>
                </c:pt>
                <c:pt idx="2314">
                  <c:v>0.69999999999999929</c:v>
                </c:pt>
                <c:pt idx="2315">
                  <c:v>0.8</c:v>
                </c:pt>
                <c:pt idx="2316">
                  <c:v>0.96000000000000019</c:v>
                </c:pt>
                <c:pt idx="2317">
                  <c:v>1.1199999999999997</c:v>
                </c:pt>
                <c:pt idx="2318">
                  <c:v>1.1399999999999999</c:v>
                </c:pt>
                <c:pt idx="2319">
                  <c:v>1.0200000000000002</c:v>
                </c:pt>
                <c:pt idx="2320">
                  <c:v>1</c:v>
                </c:pt>
                <c:pt idx="2321">
                  <c:v>1.2</c:v>
                </c:pt>
                <c:pt idx="2322">
                  <c:v>0.90000000000000069</c:v>
                </c:pt>
                <c:pt idx="2323">
                  <c:v>0.66000000000000014</c:v>
                </c:pt>
                <c:pt idx="2324">
                  <c:v>0.71999999999999953</c:v>
                </c:pt>
                <c:pt idx="2325">
                  <c:v>1</c:v>
                </c:pt>
                <c:pt idx="2326">
                  <c:v>1.1399999999999999</c:v>
                </c:pt>
                <c:pt idx="2327">
                  <c:v>1.5999999999999992</c:v>
                </c:pt>
                <c:pt idx="2328">
                  <c:v>1.7799999999999998</c:v>
                </c:pt>
                <c:pt idx="2329">
                  <c:v>1.86</c:v>
                </c:pt>
                <c:pt idx="2330">
                  <c:v>1.4</c:v>
                </c:pt>
                <c:pt idx="2331">
                  <c:v>1.0799999999999996</c:v>
                </c:pt>
                <c:pt idx="2332">
                  <c:v>0.72000000000000031</c:v>
                </c:pt>
                <c:pt idx="2333">
                  <c:v>0.6</c:v>
                </c:pt>
                <c:pt idx="2334">
                  <c:v>0.43999999999999984</c:v>
                </c:pt>
                <c:pt idx="2335">
                  <c:v>0.23999999999999985</c:v>
                </c:pt>
                <c:pt idx="2336">
                  <c:v>0.42000000000000026</c:v>
                </c:pt>
                <c:pt idx="2337">
                  <c:v>0.5</c:v>
                </c:pt>
                <c:pt idx="2338">
                  <c:v>0.6399999999999999</c:v>
                </c:pt>
                <c:pt idx="2339">
                  <c:v>0.64000000000000057</c:v>
                </c:pt>
                <c:pt idx="2340">
                  <c:v>1.1400000000000006</c:v>
                </c:pt>
                <c:pt idx="2341">
                  <c:v>1.3</c:v>
                </c:pt>
                <c:pt idx="2342">
                  <c:v>1.3799999999999997</c:v>
                </c:pt>
                <c:pt idx="2343">
                  <c:v>1.36</c:v>
                </c:pt>
                <c:pt idx="2344">
                  <c:v>1.4199999999999995</c:v>
                </c:pt>
                <c:pt idx="2345">
                  <c:v>1.7199999999999995</c:v>
                </c:pt>
                <c:pt idx="2346">
                  <c:v>1.4</c:v>
                </c:pt>
                <c:pt idx="2347">
                  <c:v>1.36</c:v>
                </c:pt>
                <c:pt idx="2348">
                  <c:v>1.4600000000000002</c:v>
                </c:pt>
                <c:pt idx="2349">
                  <c:v>1.8200000000000003</c:v>
                </c:pt>
                <c:pt idx="2350">
                  <c:v>1.1200000000000003</c:v>
                </c:pt>
                <c:pt idx="2351">
                  <c:v>1.6800000000000004</c:v>
                </c:pt>
                <c:pt idx="2352">
                  <c:v>1.86</c:v>
                </c:pt>
                <c:pt idx="2353">
                  <c:v>1.7400000000000007</c:v>
                </c:pt>
                <c:pt idx="2354">
                  <c:v>1.0800000000000005</c:v>
                </c:pt>
                <c:pt idx="2355">
                  <c:v>1.2800000000000005</c:v>
                </c:pt>
                <c:pt idx="2356">
                  <c:v>0.8</c:v>
                </c:pt>
                <c:pt idx="2357">
                  <c:v>0.48000000000000043</c:v>
                </c:pt>
                <c:pt idx="2358">
                  <c:v>0.8</c:v>
                </c:pt>
                <c:pt idx="2359">
                  <c:v>1.2599999999999993</c:v>
                </c:pt>
                <c:pt idx="2360">
                  <c:v>1.2199999999999989</c:v>
                </c:pt>
                <c:pt idx="2361">
                  <c:v>1.2999999999999985</c:v>
                </c:pt>
                <c:pt idx="2362">
                  <c:v>1.3399999999999985</c:v>
                </c:pt>
                <c:pt idx="2363">
                  <c:v>0.99999999999999856</c:v>
                </c:pt>
                <c:pt idx="2364">
                  <c:v>0.89999999999999925</c:v>
                </c:pt>
                <c:pt idx="2365">
                  <c:v>1.2199999999999995</c:v>
                </c:pt>
                <c:pt idx="2366">
                  <c:v>1.1200000000000003</c:v>
                </c:pt>
                <c:pt idx="2367">
                  <c:v>1.3800000000000003</c:v>
                </c:pt>
                <c:pt idx="2368">
                  <c:v>1.6</c:v>
                </c:pt>
                <c:pt idx="2369">
                  <c:v>1.2799999999999998</c:v>
                </c:pt>
                <c:pt idx="2370">
                  <c:v>0.9199999999999996</c:v>
                </c:pt>
                <c:pt idx="2371">
                  <c:v>1.5</c:v>
                </c:pt>
                <c:pt idx="2372">
                  <c:v>1.1399999999999999</c:v>
                </c:pt>
                <c:pt idx="2373">
                  <c:v>0.82000000000000028</c:v>
                </c:pt>
                <c:pt idx="2374">
                  <c:v>1.2400000000000007</c:v>
                </c:pt>
                <c:pt idx="2375">
                  <c:v>1.420000000000001</c:v>
                </c:pt>
                <c:pt idx="2376">
                  <c:v>0.8600000000000001</c:v>
                </c:pt>
                <c:pt idx="2377">
                  <c:v>0.96000000000000019</c:v>
                </c:pt>
                <c:pt idx="2378">
                  <c:v>1.1799999999999997</c:v>
                </c:pt>
                <c:pt idx="2379">
                  <c:v>1.0799999999999996</c:v>
                </c:pt>
                <c:pt idx="2380">
                  <c:v>1.8599999999999994</c:v>
                </c:pt>
                <c:pt idx="2381">
                  <c:v>2.0999999999999992</c:v>
                </c:pt>
                <c:pt idx="2382">
                  <c:v>2.2599999999999993</c:v>
                </c:pt>
                <c:pt idx="2383">
                  <c:v>2.4599999999999995</c:v>
                </c:pt>
                <c:pt idx="2384">
                  <c:v>2.2599999999999993</c:v>
                </c:pt>
                <c:pt idx="2385">
                  <c:v>1.4599999999999995</c:v>
                </c:pt>
                <c:pt idx="2386">
                  <c:v>1.1399999999999999</c:v>
                </c:pt>
                <c:pt idx="2387">
                  <c:v>0.93999999999999984</c:v>
                </c:pt>
                <c:pt idx="2388">
                  <c:v>0.82000000000000028</c:v>
                </c:pt>
                <c:pt idx="2389">
                  <c:v>0.72000000000000031</c:v>
                </c:pt>
                <c:pt idx="2390">
                  <c:v>0.54000000000000059</c:v>
                </c:pt>
                <c:pt idx="2391">
                  <c:v>0.72000000000000097</c:v>
                </c:pt>
                <c:pt idx="2392">
                  <c:v>0.80000000000000071</c:v>
                </c:pt>
                <c:pt idx="2393">
                  <c:v>0.44000000000000056</c:v>
                </c:pt>
                <c:pt idx="2394">
                  <c:v>0.74000000000000055</c:v>
                </c:pt>
                <c:pt idx="2395">
                  <c:v>0.84000000000000052</c:v>
                </c:pt>
                <c:pt idx="2396">
                  <c:v>0.88000000000000045</c:v>
                </c:pt>
                <c:pt idx="2397">
                  <c:v>1.3600000000000008</c:v>
                </c:pt>
                <c:pt idx="2398">
                  <c:v>1.9200000000000004</c:v>
                </c:pt>
                <c:pt idx="2399">
                  <c:v>2.2600000000000002</c:v>
                </c:pt>
                <c:pt idx="2400">
                  <c:v>2.5</c:v>
                </c:pt>
                <c:pt idx="2401">
                  <c:v>2.6799999999999997</c:v>
                </c:pt>
                <c:pt idx="2402">
                  <c:v>2.3199999999999994</c:v>
                </c:pt>
                <c:pt idx="2403">
                  <c:v>2</c:v>
                </c:pt>
                <c:pt idx="2404">
                  <c:v>1.7799999999999998</c:v>
                </c:pt>
                <c:pt idx="2405">
                  <c:v>1.8199999999999996</c:v>
                </c:pt>
                <c:pt idx="2406">
                  <c:v>1.5199999999999996</c:v>
                </c:pt>
                <c:pt idx="2407">
                  <c:v>1.3199999999999996</c:v>
                </c:pt>
                <c:pt idx="2408">
                  <c:v>1.5199999999999996</c:v>
                </c:pt>
                <c:pt idx="2409">
                  <c:v>1.5199999999999996</c:v>
                </c:pt>
                <c:pt idx="2410">
                  <c:v>1.64</c:v>
                </c:pt>
                <c:pt idx="2411">
                  <c:v>1.7</c:v>
                </c:pt>
                <c:pt idx="2412">
                  <c:v>2.0799999999999996</c:v>
                </c:pt>
                <c:pt idx="2413">
                  <c:v>1.86</c:v>
                </c:pt>
                <c:pt idx="2414">
                  <c:v>2.0400000000000005</c:v>
                </c:pt>
                <c:pt idx="2415">
                  <c:v>2.0200000000000005</c:v>
                </c:pt>
                <c:pt idx="2416">
                  <c:v>2.2000000000000002</c:v>
                </c:pt>
                <c:pt idx="2417">
                  <c:v>2.0000000000000009</c:v>
                </c:pt>
                <c:pt idx="2418">
                  <c:v>2.1800000000000006</c:v>
                </c:pt>
                <c:pt idx="2419">
                  <c:v>1.7399999999999998</c:v>
                </c:pt>
                <c:pt idx="2420">
                  <c:v>1.5</c:v>
                </c:pt>
                <c:pt idx="2421">
                  <c:v>1.2399999999999998</c:v>
                </c:pt>
                <c:pt idx="2422">
                  <c:v>1.5</c:v>
                </c:pt>
                <c:pt idx="2423">
                  <c:v>1.2200000000000002</c:v>
                </c:pt>
                <c:pt idx="2424">
                  <c:v>1.4200000000000004</c:v>
                </c:pt>
                <c:pt idx="2425">
                  <c:v>1.7200000000000002</c:v>
                </c:pt>
                <c:pt idx="2426">
                  <c:v>2.3400000000000007</c:v>
                </c:pt>
                <c:pt idx="2427">
                  <c:v>2.1799999999999997</c:v>
                </c:pt>
                <c:pt idx="2428">
                  <c:v>2.1199999999999988</c:v>
                </c:pt>
                <c:pt idx="2429">
                  <c:v>2.3599999999999985</c:v>
                </c:pt>
                <c:pt idx="2430">
                  <c:v>2.1599999999999988</c:v>
                </c:pt>
                <c:pt idx="2431">
                  <c:v>1.579999999999999</c:v>
                </c:pt>
                <c:pt idx="2432">
                  <c:v>1.379999999999999</c:v>
                </c:pt>
                <c:pt idx="2433">
                  <c:v>1.6399999999999992</c:v>
                </c:pt>
                <c:pt idx="2434">
                  <c:v>1.3999999999999992</c:v>
                </c:pt>
                <c:pt idx="2435">
                  <c:v>1.1199999999999988</c:v>
                </c:pt>
                <c:pt idx="2436">
                  <c:v>1.1399999999999983</c:v>
                </c:pt>
                <c:pt idx="2437">
                  <c:v>1.2799999999999989</c:v>
                </c:pt>
                <c:pt idx="2438">
                  <c:v>1.2999999999999994</c:v>
                </c:pt>
                <c:pt idx="2439">
                  <c:v>1.5199999999999996</c:v>
                </c:pt>
                <c:pt idx="2440">
                  <c:v>1.8799999999999997</c:v>
                </c:pt>
                <c:pt idx="2441">
                  <c:v>1.8200000000000003</c:v>
                </c:pt>
                <c:pt idx="2442">
                  <c:v>1.6200000000000003</c:v>
                </c:pt>
                <c:pt idx="2443">
                  <c:v>1.3400000000000005</c:v>
                </c:pt>
                <c:pt idx="2444">
                  <c:v>1.2800000000000011</c:v>
                </c:pt>
                <c:pt idx="2445">
                  <c:v>1.3200000000000016</c:v>
                </c:pt>
                <c:pt idx="2446">
                  <c:v>1.180000000000001</c:v>
                </c:pt>
                <c:pt idx="2447">
                  <c:v>1.4400000000000006</c:v>
                </c:pt>
                <c:pt idx="2448">
                  <c:v>1.4800000000000004</c:v>
                </c:pt>
                <c:pt idx="2449">
                  <c:v>1.2600000000000002</c:v>
                </c:pt>
                <c:pt idx="2450">
                  <c:v>1.1800000000000004</c:v>
                </c:pt>
                <c:pt idx="2451">
                  <c:v>1.6400000000000006</c:v>
                </c:pt>
                <c:pt idx="2452">
                  <c:v>1.6000000000000014</c:v>
                </c:pt>
                <c:pt idx="2453">
                  <c:v>1.8200000000000016</c:v>
                </c:pt>
                <c:pt idx="2454">
                  <c:v>2.0200000000000018</c:v>
                </c:pt>
                <c:pt idx="2455">
                  <c:v>1.820000000000001</c:v>
                </c:pt>
                <c:pt idx="2456">
                  <c:v>1.4000000000000015</c:v>
                </c:pt>
                <c:pt idx="2457">
                  <c:v>1.0600000000000009</c:v>
                </c:pt>
                <c:pt idx="2458">
                  <c:v>1.0000000000000007</c:v>
                </c:pt>
                <c:pt idx="2459">
                  <c:v>0.86000000000000087</c:v>
                </c:pt>
                <c:pt idx="2460">
                  <c:v>1.5000000000000013</c:v>
                </c:pt>
                <c:pt idx="2461">
                  <c:v>1.820000000000001</c:v>
                </c:pt>
                <c:pt idx="2462">
                  <c:v>2.0600000000000009</c:v>
                </c:pt>
                <c:pt idx="2463">
                  <c:v>2.3000000000000007</c:v>
                </c:pt>
                <c:pt idx="2464">
                  <c:v>2.660000000000001</c:v>
                </c:pt>
                <c:pt idx="2465">
                  <c:v>2.1</c:v>
                </c:pt>
                <c:pt idx="2466">
                  <c:v>1.9799999999999998</c:v>
                </c:pt>
                <c:pt idx="2467">
                  <c:v>1.9600000000000002</c:v>
                </c:pt>
                <c:pt idx="2468">
                  <c:v>1.44</c:v>
                </c:pt>
                <c:pt idx="2469">
                  <c:v>1.2399999999999991</c:v>
                </c:pt>
                <c:pt idx="2470">
                  <c:v>1.6199999999999997</c:v>
                </c:pt>
                <c:pt idx="2471">
                  <c:v>1.9800000000000004</c:v>
                </c:pt>
                <c:pt idx="2472">
                  <c:v>2.2000000000000002</c:v>
                </c:pt>
                <c:pt idx="2473">
                  <c:v>2.3600000000000003</c:v>
                </c:pt>
                <c:pt idx="2474">
                  <c:v>2.2999999999999998</c:v>
                </c:pt>
                <c:pt idx="2475">
                  <c:v>1.9799999999999998</c:v>
                </c:pt>
                <c:pt idx="2476">
                  <c:v>1.7399999999999991</c:v>
                </c:pt>
                <c:pt idx="2477">
                  <c:v>1.7599999999999993</c:v>
                </c:pt>
                <c:pt idx="2478">
                  <c:v>1.9999999999999993</c:v>
                </c:pt>
                <c:pt idx="2479">
                  <c:v>1.9799999999999998</c:v>
                </c:pt>
                <c:pt idx="2480">
                  <c:v>2.0400000000000005</c:v>
                </c:pt>
                <c:pt idx="2481">
                  <c:v>1.5400000000000005</c:v>
                </c:pt>
                <c:pt idx="2482">
                  <c:v>1.3800000000000003</c:v>
                </c:pt>
                <c:pt idx="2483">
                  <c:v>1.2400000000000007</c:v>
                </c:pt>
                <c:pt idx="2484">
                  <c:v>1.2</c:v>
                </c:pt>
                <c:pt idx="2485">
                  <c:v>1.6799999999999984</c:v>
                </c:pt>
                <c:pt idx="2486">
                  <c:v>2.0199999999999987</c:v>
                </c:pt>
                <c:pt idx="2487">
                  <c:v>1.7199999999999989</c:v>
                </c:pt>
                <c:pt idx="2488">
                  <c:v>1.819999999999999</c:v>
                </c:pt>
                <c:pt idx="2489">
                  <c:v>2.0999999999999988</c:v>
                </c:pt>
                <c:pt idx="2490">
                  <c:v>1.7599999999999993</c:v>
                </c:pt>
                <c:pt idx="2491">
                  <c:v>1.9199999999999988</c:v>
                </c:pt>
                <c:pt idx="2492">
                  <c:v>2.4999999999999987</c:v>
                </c:pt>
                <c:pt idx="2493">
                  <c:v>2.5599999999999978</c:v>
                </c:pt>
                <c:pt idx="2494">
                  <c:v>2.5799999999999996</c:v>
                </c:pt>
                <c:pt idx="2495">
                  <c:v>2.7199999999999989</c:v>
                </c:pt>
                <c:pt idx="2496">
                  <c:v>2.7199999999999989</c:v>
                </c:pt>
                <c:pt idx="2497">
                  <c:v>2.7</c:v>
                </c:pt>
                <c:pt idx="2498">
                  <c:v>2.6400000000000006</c:v>
                </c:pt>
                <c:pt idx="2499">
                  <c:v>2.1599999999999993</c:v>
                </c:pt>
                <c:pt idx="2500">
                  <c:v>2.1599999999999993</c:v>
                </c:pt>
                <c:pt idx="2501">
                  <c:v>2.2999999999999998</c:v>
                </c:pt>
                <c:pt idx="2502">
                  <c:v>2.0999999999999988</c:v>
                </c:pt>
                <c:pt idx="2503">
                  <c:v>1.7399999999999978</c:v>
                </c:pt>
                <c:pt idx="2504">
                  <c:v>1.959999999999998</c:v>
                </c:pt>
                <c:pt idx="2505">
                  <c:v>1.4999999999999987</c:v>
                </c:pt>
                <c:pt idx="2506">
                  <c:v>1.0799999999999983</c:v>
                </c:pt>
                <c:pt idx="2507">
                  <c:v>0.89999999999999858</c:v>
                </c:pt>
                <c:pt idx="2508">
                  <c:v>1.5599999999999994</c:v>
                </c:pt>
                <c:pt idx="2509">
                  <c:v>1.3599999999999994</c:v>
                </c:pt>
                <c:pt idx="2510">
                  <c:v>1.8400000000000005</c:v>
                </c:pt>
                <c:pt idx="2511">
                  <c:v>2.4</c:v>
                </c:pt>
                <c:pt idx="2512">
                  <c:v>2.7</c:v>
                </c:pt>
                <c:pt idx="2513">
                  <c:v>2.0600000000000009</c:v>
                </c:pt>
                <c:pt idx="2514">
                  <c:v>1.5000000000000013</c:v>
                </c:pt>
                <c:pt idx="2515">
                  <c:v>0.86000000000000087</c:v>
                </c:pt>
                <c:pt idx="2516">
                  <c:v>0.34000000000000058</c:v>
                </c:pt>
                <c:pt idx="2517">
                  <c:v>0.24000000000000057</c:v>
                </c:pt>
                <c:pt idx="2518">
                  <c:v>2.0000000000000285E-2</c:v>
                </c:pt>
                <c:pt idx="2519">
                  <c:v>0.44000000000000056</c:v>
                </c:pt>
                <c:pt idx="2520">
                  <c:v>0.84000000000000052</c:v>
                </c:pt>
                <c:pt idx="2521">
                  <c:v>1.1200000000000017</c:v>
                </c:pt>
                <c:pt idx="2522">
                  <c:v>0.86000000000000232</c:v>
                </c:pt>
                <c:pt idx="2523">
                  <c:v>1.2600000000000009</c:v>
                </c:pt>
                <c:pt idx="2524">
                  <c:v>1.1200000000000003</c:v>
                </c:pt>
                <c:pt idx="2525">
                  <c:v>1.3400000000000005</c:v>
                </c:pt>
                <c:pt idx="2526">
                  <c:v>1.1599999999999995</c:v>
                </c:pt>
                <c:pt idx="2527">
                  <c:v>1.1399999999999992</c:v>
                </c:pt>
                <c:pt idx="2528">
                  <c:v>1.5400000000000005</c:v>
                </c:pt>
                <c:pt idx="2529">
                  <c:v>1.6599999999999995</c:v>
                </c:pt>
                <c:pt idx="2530">
                  <c:v>0.95999999999999941</c:v>
                </c:pt>
                <c:pt idx="2531">
                  <c:v>0.67999999999999972</c:v>
                </c:pt>
                <c:pt idx="2532">
                  <c:v>0.9</c:v>
                </c:pt>
                <c:pt idx="2533">
                  <c:v>0.35999999999999943</c:v>
                </c:pt>
                <c:pt idx="2534">
                  <c:v>0.32000000000000028</c:v>
                </c:pt>
                <c:pt idx="2535">
                  <c:v>0.7399999999999991</c:v>
                </c:pt>
                <c:pt idx="2536">
                  <c:v>0.95999999999999941</c:v>
                </c:pt>
                <c:pt idx="2537">
                  <c:v>1.0999999999999985</c:v>
                </c:pt>
                <c:pt idx="2538">
                  <c:v>1.319999999999999</c:v>
                </c:pt>
                <c:pt idx="2539">
                  <c:v>1.6799999999999984</c:v>
                </c:pt>
                <c:pt idx="2540">
                  <c:v>1.4199999999999988</c:v>
                </c:pt>
                <c:pt idx="2541">
                  <c:v>1.3599999999999994</c:v>
                </c:pt>
                <c:pt idx="2542">
                  <c:v>1.0400000000000005</c:v>
                </c:pt>
                <c:pt idx="2543">
                  <c:v>1.3200000000000003</c:v>
                </c:pt>
                <c:pt idx="2544">
                  <c:v>1</c:v>
                </c:pt>
                <c:pt idx="2545">
                  <c:v>0.84000000000000052</c:v>
                </c:pt>
                <c:pt idx="2546">
                  <c:v>1.1600000000000008</c:v>
                </c:pt>
                <c:pt idx="2547">
                  <c:v>1.2599999999999993</c:v>
                </c:pt>
                <c:pt idx="2548">
                  <c:v>1.0599999999999994</c:v>
                </c:pt>
                <c:pt idx="2549">
                  <c:v>1.3</c:v>
                </c:pt>
                <c:pt idx="2550">
                  <c:v>1.6399999999999992</c:v>
                </c:pt>
                <c:pt idx="2551">
                  <c:v>1.4399999999999977</c:v>
                </c:pt>
                <c:pt idx="2552">
                  <c:v>1.5799999999999983</c:v>
                </c:pt>
                <c:pt idx="2553">
                  <c:v>1.8799999999999983</c:v>
                </c:pt>
                <c:pt idx="2554">
                  <c:v>1.5999999999999985</c:v>
                </c:pt>
                <c:pt idx="2555">
                  <c:v>1.7999999999999985</c:v>
                </c:pt>
                <c:pt idx="2556">
                  <c:v>1.8599999999999994</c:v>
                </c:pt>
                <c:pt idx="2557">
                  <c:v>1.7599999999999993</c:v>
                </c:pt>
                <c:pt idx="2558">
                  <c:v>1.6</c:v>
                </c:pt>
                <c:pt idx="2559">
                  <c:v>2</c:v>
                </c:pt>
                <c:pt idx="2560">
                  <c:v>2.080000000000001</c:v>
                </c:pt>
                <c:pt idx="2561">
                  <c:v>2.160000000000001</c:v>
                </c:pt>
                <c:pt idx="2562">
                  <c:v>1.9400000000000019</c:v>
                </c:pt>
                <c:pt idx="2563">
                  <c:v>1.6800000000000026</c:v>
                </c:pt>
                <c:pt idx="2564">
                  <c:v>1.7800000000000025</c:v>
                </c:pt>
                <c:pt idx="2565">
                  <c:v>1.1600000000000024</c:v>
                </c:pt>
                <c:pt idx="2566">
                  <c:v>1.0800000000000025</c:v>
                </c:pt>
                <c:pt idx="2567">
                  <c:v>1.240000000000002</c:v>
                </c:pt>
                <c:pt idx="2568">
                  <c:v>1.3600000000000008</c:v>
                </c:pt>
                <c:pt idx="2569">
                  <c:v>0.98000000000000109</c:v>
                </c:pt>
                <c:pt idx="2570">
                  <c:v>1.2</c:v>
                </c:pt>
                <c:pt idx="2571">
                  <c:v>1.3799999999999997</c:v>
                </c:pt>
                <c:pt idx="2572">
                  <c:v>1.4599999999999995</c:v>
                </c:pt>
                <c:pt idx="2573">
                  <c:v>1.1799999999999997</c:v>
                </c:pt>
                <c:pt idx="2574">
                  <c:v>1.1199999999999988</c:v>
                </c:pt>
                <c:pt idx="2575">
                  <c:v>1.6799999999999997</c:v>
                </c:pt>
                <c:pt idx="2576">
                  <c:v>1.5399999999999991</c:v>
                </c:pt>
                <c:pt idx="2577">
                  <c:v>1.4200000000000004</c:v>
                </c:pt>
                <c:pt idx="2578">
                  <c:v>1.6200000000000003</c:v>
                </c:pt>
                <c:pt idx="2579">
                  <c:v>1.7200000000000017</c:v>
                </c:pt>
                <c:pt idx="2580">
                  <c:v>1.3200000000000016</c:v>
                </c:pt>
                <c:pt idx="2581">
                  <c:v>1.2200000000000031</c:v>
                </c:pt>
                <c:pt idx="2582">
                  <c:v>1.1200000000000017</c:v>
                </c:pt>
                <c:pt idx="2583">
                  <c:v>0.80000000000000138</c:v>
                </c:pt>
                <c:pt idx="2584">
                  <c:v>1.0600000000000009</c:v>
                </c:pt>
                <c:pt idx="2585">
                  <c:v>0.6</c:v>
                </c:pt>
                <c:pt idx="2586">
                  <c:v>0.7399999999999991</c:v>
                </c:pt>
                <c:pt idx="2587">
                  <c:v>0.85999999999999943</c:v>
                </c:pt>
                <c:pt idx="2588">
                  <c:v>1.3799999999999997</c:v>
                </c:pt>
                <c:pt idx="2589">
                  <c:v>1.2799999999999998</c:v>
                </c:pt>
                <c:pt idx="2590">
                  <c:v>1.6600000000000008</c:v>
                </c:pt>
                <c:pt idx="2591">
                  <c:v>1.6799999999999997</c:v>
                </c:pt>
                <c:pt idx="2592">
                  <c:v>1.9399999999999991</c:v>
                </c:pt>
                <c:pt idx="2593">
                  <c:v>1.6399999999999992</c:v>
                </c:pt>
                <c:pt idx="2594">
                  <c:v>1.5399999999999991</c:v>
                </c:pt>
                <c:pt idx="2595">
                  <c:v>1.5999999999999985</c:v>
                </c:pt>
                <c:pt idx="2596">
                  <c:v>1.4</c:v>
                </c:pt>
                <c:pt idx="2597">
                  <c:v>1.3200000000000003</c:v>
                </c:pt>
                <c:pt idx="2598">
                  <c:v>1.4799999999999998</c:v>
                </c:pt>
                <c:pt idx="2599">
                  <c:v>1.5799999999999996</c:v>
                </c:pt>
                <c:pt idx="2600">
                  <c:v>1.7200000000000002</c:v>
                </c:pt>
                <c:pt idx="2601">
                  <c:v>1.9600000000000009</c:v>
                </c:pt>
                <c:pt idx="2602">
                  <c:v>1.6400000000000019</c:v>
                </c:pt>
                <c:pt idx="2603">
                  <c:v>1.5000000000000029</c:v>
                </c:pt>
                <c:pt idx="2604">
                  <c:v>1.4200000000000017</c:v>
                </c:pt>
                <c:pt idx="2605">
                  <c:v>1.0200000000000018</c:v>
                </c:pt>
                <c:pt idx="2606">
                  <c:v>0.90000000000000147</c:v>
                </c:pt>
                <c:pt idx="2607">
                  <c:v>1.3200000000000003</c:v>
                </c:pt>
                <c:pt idx="2608">
                  <c:v>1.1599999999999995</c:v>
                </c:pt>
                <c:pt idx="2609">
                  <c:v>1.2</c:v>
                </c:pt>
                <c:pt idx="2610">
                  <c:v>1.5599999999999994</c:v>
                </c:pt>
                <c:pt idx="2611">
                  <c:v>1.5599999999999981</c:v>
                </c:pt>
                <c:pt idx="2612">
                  <c:v>1.2999999999999985</c:v>
                </c:pt>
                <c:pt idx="2613">
                  <c:v>1.4199999999999988</c:v>
                </c:pt>
                <c:pt idx="2614">
                  <c:v>1.5599999999999994</c:v>
                </c:pt>
                <c:pt idx="2615">
                  <c:v>1.4799999999999998</c:v>
                </c:pt>
                <c:pt idx="2616">
                  <c:v>1.5000000000000013</c:v>
                </c:pt>
                <c:pt idx="2617">
                  <c:v>1.5800000000000012</c:v>
                </c:pt>
                <c:pt idx="2618">
                  <c:v>1.7000000000000015</c:v>
                </c:pt>
                <c:pt idx="2619">
                  <c:v>1.3000000000000014</c:v>
                </c:pt>
                <c:pt idx="2620">
                  <c:v>1.4800000000000011</c:v>
                </c:pt>
                <c:pt idx="2621">
                  <c:v>1.5400000000000005</c:v>
                </c:pt>
                <c:pt idx="2622">
                  <c:v>1.6799999999999997</c:v>
                </c:pt>
                <c:pt idx="2623">
                  <c:v>1.4599999999999995</c:v>
                </c:pt>
                <c:pt idx="2624">
                  <c:v>1.5199999999999989</c:v>
                </c:pt>
                <c:pt idx="2625">
                  <c:v>1.459999999999998</c:v>
                </c:pt>
                <c:pt idx="2626">
                  <c:v>1.3999999999999972</c:v>
                </c:pt>
                <c:pt idx="2627">
                  <c:v>1.259999999999998</c:v>
                </c:pt>
                <c:pt idx="2628">
                  <c:v>1.0399999999999978</c:v>
                </c:pt>
                <c:pt idx="2629">
                  <c:v>1.0599999999999981</c:v>
                </c:pt>
                <c:pt idx="2630">
                  <c:v>0.95999999999999941</c:v>
                </c:pt>
                <c:pt idx="2631">
                  <c:v>0.6</c:v>
                </c:pt>
                <c:pt idx="2632">
                  <c:v>0.21999999999999958</c:v>
                </c:pt>
                <c:pt idx="2633">
                  <c:v>0.68000000000000038</c:v>
                </c:pt>
                <c:pt idx="2634">
                  <c:v>0.70000000000000073</c:v>
                </c:pt>
                <c:pt idx="2635">
                  <c:v>0.48000000000000043</c:v>
                </c:pt>
                <c:pt idx="2636">
                  <c:v>0.44000000000000056</c:v>
                </c:pt>
                <c:pt idx="2637">
                  <c:v>0.74000000000000132</c:v>
                </c:pt>
                <c:pt idx="2638">
                  <c:v>0.68000000000000116</c:v>
                </c:pt>
                <c:pt idx="2639">
                  <c:v>0.66000000000000081</c:v>
                </c:pt>
                <c:pt idx="2640">
                  <c:v>0.58000000000000118</c:v>
                </c:pt>
                <c:pt idx="2641">
                  <c:v>1.180000000000001</c:v>
                </c:pt>
                <c:pt idx="2642">
                  <c:v>1.2000000000000015</c:v>
                </c:pt>
                <c:pt idx="2643">
                  <c:v>1.0800000000000012</c:v>
                </c:pt>
                <c:pt idx="2644">
                  <c:v>1.2200000000000011</c:v>
                </c:pt>
                <c:pt idx="2645">
                  <c:v>1.620000000000001</c:v>
                </c:pt>
                <c:pt idx="2646">
                  <c:v>1.4600000000000009</c:v>
                </c:pt>
                <c:pt idx="2647">
                  <c:v>1.6200000000000003</c:v>
                </c:pt>
                <c:pt idx="2648">
                  <c:v>1.8399999999999999</c:v>
                </c:pt>
                <c:pt idx="2649">
                  <c:v>1.6600000000000001</c:v>
                </c:pt>
                <c:pt idx="2650">
                  <c:v>1.4199999999999995</c:v>
                </c:pt>
                <c:pt idx="2651">
                  <c:v>1.3599999999999994</c:v>
                </c:pt>
                <c:pt idx="2652">
                  <c:v>1.2599999999999993</c:v>
                </c:pt>
                <c:pt idx="2653">
                  <c:v>1.1999999999999993</c:v>
                </c:pt>
                <c:pt idx="2654">
                  <c:v>1.4199999999999988</c:v>
                </c:pt>
                <c:pt idx="2655">
                  <c:v>1.8999999999999986</c:v>
                </c:pt>
                <c:pt idx="2656">
                  <c:v>2.1599999999999993</c:v>
                </c:pt>
                <c:pt idx="2657">
                  <c:v>2.6599999999999993</c:v>
                </c:pt>
                <c:pt idx="2658">
                  <c:v>2.96</c:v>
                </c:pt>
                <c:pt idx="2659">
                  <c:v>3.1800000000000006</c:v>
                </c:pt>
                <c:pt idx="2660">
                  <c:v>2.7200000000000011</c:v>
                </c:pt>
                <c:pt idx="2661">
                  <c:v>2.7400000000000007</c:v>
                </c:pt>
                <c:pt idx="2662">
                  <c:v>2.2400000000000007</c:v>
                </c:pt>
                <c:pt idx="2663">
                  <c:v>2.160000000000001</c:v>
                </c:pt>
                <c:pt idx="2664">
                  <c:v>2.2200000000000002</c:v>
                </c:pt>
                <c:pt idx="2665">
                  <c:v>2.3200000000000003</c:v>
                </c:pt>
                <c:pt idx="2666">
                  <c:v>1.9</c:v>
                </c:pt>
                <c:pt idx="2667">
                  <c:v>1.9799999999999998</c:v>
                </c:pt>
                <c:pt idx="2668">
                  <c:v>1.6999999999999986</c:v>
                </c:pt>
                <c:pt idx="2669">
                  <c:v>1.259999999999998</c:v>
                </c:pt>
              </c:numCache>
            </c:numRef>
          </c:xVal>
          <c:yVal>
            <c:numRef>
              <c:f>'67M14'!$A$2:$A$2671</c:f>
              <c:numCache>
                <c:formatCode>General</c:formatCode>
                <c:ptCount val="2670"/>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numCache>
            </c:numRef>
          </c:yVal>
          <c:smooth val="1"/>
          <c:extLst>
            <c:ext xmlns:c16="http://schemas.microsoft.com/office/drawing/2014/chart" uri="{C3380CC4-5D6E-409C-BE32-E72D297353CC}">
              <c16:uniqueId val="{00000001-78AC-4330-88B7-45A89605EB30}"/>
            </c:ext>
          </c:extLst>
        </c:ser>
        <c:ser>
          <c:idx val="2"/>
          <c:order val="2"/>
          <c:tx>
            <c:strRef>
              <c:f>'67M14'!$Q$1</c:f>
              <c:strCache>
                <c:ptCount val="1"/>
                <c:pt idx="0">
                  <c:v>2017-2018</c:v>
                </c:pt>
              </c:strCache>
            </c:strRef>
          </c:tx>
          <c:spPr>
            <a:ln w="3175" cap="rnd">
              <a:solidFill>
                <a:schemeClr val="accent6">
                  <a:lumMod val="40000"/>
                  <a:lumOff val="60000"/>
                </a:schemeClr>
              </a:solidFill>
              <a:round/>
            </a:ln>
            <a:effectLst/>
          </c:spPr>
          <c:marker>
            <c:symbol val="none"/>
          </c:marker>
          <c:xVal>
            <c:numRef>
              <c:f>'67M14'!$Q$2:$Q$2671</c:f>
              <c:numCache>
                <c:formatCode>General</c:formatCode>
                <c:ptCount val="2670"/>
                <c:pt idx="13">
                  <c:v>-4.0000000000000036E-2</c:v>
                </c:pt>
                <c:pt idx="14">
                  <c:v>-0.22000000000000028</c:v>
                </c:pt>
                <c:pt idx="15">
                  <c:v>-0.64000000000000035</c:v>
                </c:pt>
                <c:pt idx="16">
                  <c:v>-0.94000000000000017</c:v>
                </c:pt>
                <c:pt idx="17">
                  <c:v>-0.42000000000000021</c:v>
                </c:pt>
                <c:pt idx="18">
                  <c:v>0.17999999999999988</c:v>
                </c:pt>
                <c:pt idx="19">
                  <c:v>0.2</c:v>
                </c:pt>
                <c:pt idx="20">
                  <c:v>0.27999999999999992</c:v>
                </c:pt>
                <c:pt idx="21">
                  <c:v>0.6399999999999999</c:v>
                </c:pt>
                <c:pt idx="22">
                  <c:v>0.53999999999999981</c:v>
                </c:pt>
                <c:pt idx="23">
                  <c:v>0.31999999999999984</c:v>
                </c:pt>
                <c:pt idx="24">
                  <c:v>0.41999999999999982</c:v>
                </c:pt>
                <c:pt idx="25">
                  <c:v>0.36000000000000004</c:v>
                </c:pt>
                <c:pt idx="26">
                  <c:v>0.22000000000000003</c:v>
                </c:pt>
                <c:pt idx="27">
                  <c:v>0.14000000000000004</c:v>
                </c:pt>
                <c:pt idx="28">
                  <c:v>0.56000000000000016</c:v>
                </c:pt>
                <c:pt idx="29">
                  <c:v>0.7400000000000001</c:v>
                </c:pt>
                <c:pt idx="30">
                  <c:v>1.02</c:v>
                </c:pt>
                <c:pt idx="31">
                  <c:v>1.1400000000000001</c:v>
                </c:pt>
                <c:pt idx="32">
                  <c:v>1.3400000000000003</c:v>
                </c:pt>
                <c:pt idx="33">
                  <c:v>1.0599999999999998</c:v>
                </c:pt>
                <c:pt idx="34">
                  <c:v>0.62</c:v>
                </c:pt>
                <c:pt idx="35">
                  <c:v>0.74</c:v>
                </c:pt>
                <c:pt idx="36">
                  <c:v>0.72</c:v>
                </c:pt>
                <c:pt idx="37">
                  <c:v>0.5</c:v>
                </c:pt>
                <c:pt idx="38">
                  <c:v>0.48</c:v>
                </c:pt>
                <c:pt idx="39">
                  <c:v>1</c:v>
                </c:pt>
                <c:pt idx="40">
                  <c:v>0.86</c:v>
                </c:pt>
                <c:pt idx="41">
                  <c:v>1</c:v>
                </c:pt>
                <c:pt idx="42">
                  <c:v>0.96</c:v>
                </c:pt>
                <c:pt idx="43">
                  <c:v>0.88000000000000012</c:v>
                </c:pt>
                <c:pt idx="44">
                  <c:v>0.66</c:v>
                </c:pt>
                <c:pt idx="45">
                  <c:v>0.5</c:v>
                </c:pt>
                <c:pt idx="46">
                  <c:v>0.43999999999999995</c:v>
                </c:pt>
                <c:pt idx="47">
                  <c:v>0.47999999999999982</c:v>
                </c:pt>
                <c:pt idx="48">
                  <c:v>0.15999999999999978</c:v>
                </c:pt>
                <c:pt idx="49">
                  <c:v>0.19999999999999973</c:v>
                </c:pt>
                <c:pt idx="50">
                  <c:v>0.35999999999999976</c:v>
                </c:pt>
                <c:pt idx="51">
                  <c:v>0.61999999999999988</c:v>
                </c:pt>
                <c:pt idx="52">
                  <c:v>0.95999999999999974</c:v>
                </c:pt>
                <c:pt idx="53">
                  <c:v>1.2799999999999998</c:v>
                </c:pt>
                <c:pt idx="54">
                  <c:v>1.1000000000000001</c:v>
                </c:pt>
                <c:pt idx="55">
                  <c:v>0.77999999999999969</c:v>
                </c:pt>
                <c:pt idx="56">
                  <c:v>0.29999999999999993</c:v>
                </c:pt>
                <c:pt idx="57">
                  <c:v>0.16000000000000006</c:v>
                </c:pt>
                <c:pt idx="58">
                  <c:v>0.25999999999999995</c:v>
                </c:pt>
                <c:pt idx="59">
                  <c:v>0.36</c:v>
                </c:pt>
                <c:pt idx="60">
                  <c:v>0.98000000000000009</c:v>
                </c:pt>
                <c:pt idx="61">
                  <c:v>1.24</c:v>
                </c:pt>
                <c:pt idx="62">
                  <c:v>1.1199999999999999</c:v>
                </c:pt>
                <c:pt idx="63">
                  <c:v>0.72</c:v>
                </c:pt>
                <c:pt idx="64">
                  <c:v>0.77999999999999992</c:v>
                </c:pt>
                <c:pt idx="65">
                  <c:v>0.49999999999999983</c:v>
                </c:pt>
                <c:pt idx="66">
                  <c:v>0.31999999999999973</c:v>
                </c:pt>
                <c:pt idx="67">
                  <c:v>0.47999999999999982</c:v>
                </c:pt>
                <c:pt idx="68">
                  <c:v>0.88000000000000012</c:v>
                </c:pt>
                <c:pt idx="69">
                  <c:v>0.96000000000000019</c:v>
                </c:pt>
                <c:pt idx="70">
                  <c:v>1.2200000000000002</c:v>
                </c:pt>
                <c:pt idx="71">
                  <c:v>1.4200000000000002</c:v>
                </c:pt>
                <c:pt idx="72">
                  <c:v>1.4000000000000001</c:v>
                </c:pt>
                <c:pt idx="73">
                  <c:v>1.6400000000000001</c:v>
                </c:pt>
                <c:pt idx="74">
                  <c:v>1.8399999999999999</c:v>
                </c:pt>
                <c:pt idx="75">
                  <c:v>1.9600000000000002</c:v>
                </c:pt>
                <c:pt idx="76">
                  <c:v>1.98</c:v>
                </c:pt>
                <c:pt idx="77">
                  <c:v>2.12</c:v>
                </c:pt>
                <c:pt idx="78">
                  <c:v>1.9400000000000002</c:v>
                </c:pt>
                <c:pt idx="79">
                  <c:v>1.8</c:v>
                </c:pt>
                <c:pt idx="80">
                  <c:v>1.6600000000000001</c:v>
                </c:pt>
                <c:pt idx="81">
                  <c:v>1.6800000000000002</c:v>
                </c:pt>
                <c:pt idx="82">
                  <c:v>1.6200000000000003</c:v>
                </c:pt>
                <c:pt idx="83">
                  <c:v>1.48</c:v>
                </c:pt>
                <c:pt idx="84">
                  <c:v>1.58</c:v>
                </c:pt>
                <c:pt idx="85">
                  <c:v>1.24</c:v>
                </c:pt>
                <c:pt idx="86">
                  <c:v>1.1199999999999999</c:v>
                </c:pt>
                <c:pt idx="87">
                  <c:v>0.8999999999999998</c:v>
                </c:pt>
                <c:pt idx="88">
                  <c:v>0.87999999999999989</c:v>
                </c:pt>
                <c:pt idx="89">
                  <c:v>0.8999999999999998</c:v>
                </c:pt>
                <c:pt idx="90">
                  <c:v>0.87999999999999967</c:v>
                </c:pt>
                <c:pt idx="91">
                  <c:v>1.0399999999999998</c:v>
                </c:pt>
                <c:pt idx="92">
                  <c:v>1.02</c:v>
                </c:pt>
                <c:pt idx="93">
                  <c:v>1.0399999999999996</c:v>
                </c:pt>
                <c:pt idx="94">
                  <c:v>0.91999999999999971</c:v>
                </c:pt>
                <c:pt idx="95">
                  <c:v>0.87999999999999989</c:v>
                </c:pt>
                <c:pt idx="96">
                  <c:v>0.6399999999999999</c:v>
                </c:pt>
                <c:pt idx="97">
                  <c:v>0.67999999999999994</c:v>
                </c:pt>
                <c:pt idx="98">
                  <c:v>0.88000000000000012</c:v>
                </c:pt>
                <c:pt idx="99">
                  <c:v>0.64</c:v>
                </c:pt>
                <c:pt idx="100">
                  <c:v>0.6</c:v>
                </c:pt>
                <c:pt idx="101">
                  <c:v>0.68</c:v>
                </c:pt>
                <c:pt idx="102">
                  <c:v>0.5</c:v>
                </c:pt>
                <c:pt idx="103">
                  <c:v>0.13999999999999985</c:v>
                </c:pt>
                <c:pt idx="104">
                  <c:v>7.9999999999999891E-2</c:v>
                </c:pt>
                <c:pt idx="105">
                  <c:v>0.15999999999999978</c:v>
                </c:pt>
                <c:pt idx="106">
                  <c:v>7.999999999999971E-2</c:v>
                </c:pt>
                <c:pt idx="107">
                  <c:v>5.999999999999979E-2</c:v>
                </c:pt>
                <c:pt idx="108">
                  <c:v>-0.11999999999999993</c:v>
                </c:pt>
                <c:pt idx="109">
                  <c:v>0.14000000000000004</c:v>
                </c:pt>
                <c:pt idx="110">
                  <c:v>0.20000000000000018</c:v>
                </c:pt>
                <c:pt idx="111">
                  <c:v>0.70000000000000018</c:v>
                </c:pt>
                <c:pt idx="112">
                  <c:v>1.52</c:v>
                </c:pt>
                <c:pt idx="113">
                  <c:v>2.2999999999999998</c:v>
                </c:pt>
                <c:pt idx="114">
                  <c:v>2.5</c:v>
                </c:pt>
                <c:pt idx="115">
                  <c:v>2.52</c:v>
                </c:pt>
                <c:pt idx="116">
                  <c:v>1.7399999999999998</c:v>
                </c:pt>
                <c:pt idx="117">
                  <c:v>0.41999999999999976</c:v>
                </c:pt>
                <c:pt idx="118">
                  <c:v>-0.64000000000000024</c:v>
                </c:pt>
                <c:pt idx="119">
                  <c:v>-1.1400000000000001</c:v>
                </c:pt>
                <c:pt idx="120">
                  <c:v>-1.58</c:v>
                </c:pt>
                <c:pt idx="121">
                  <c:v>-1.42</c:v>
                </c:pt>
                <c:pt idx="122">
                  <c:v>-1.06</c:v>
                </c:pt>
                <c:pt idx="123">
                  <c:v>-0.27999999999999992</c:v>
                </c:pt>
                <c:pt idx="124">
                  <c:v>0.12000000000000011</c:v>
                </c:pt>
                <c:pt idx="125">
                  <c:v>0.18000000000000008</c:v>
                </c:pt>
                <c:pt idx="126">
                  <c:v>0.44000000000000006</c:v>
                </c:pt>
                <c:pt idx="127">
                  <c:v>1.02</c:v>
                </c:pt>
                <c:pt idx="128">
                  <c:v>0.98000000000000009</c:v>
                </c:pt>
                <c:pt idx="129">
                  <c:v>0.84000000000000019</c:v>
                </c:pt>
                <c:pt idx="130">
                  <c:v>1.4600000000000002</c:v>
                </c:pt>
                <c:pt idx="131">
                  <c:v>1.2400000000000002</c:v>
                </c:pt>
                <c:pt idx="132">
                  <c:v>0.33999999999999997</c:v>
                </c:pt>
                <c:pt idx="133">
                  <c:v>-0.5</c:v>
                </c:pt>
                <c:pt idx="134">
                  <c:v>-0.88000000000000012</c:v>
                </c:pt>
                <c:pt idx="135">
                  <c:v>-1.1000000000000001</c:v>
                </c:pt>
                <c:pt idx="136">
                  <c:v>-1.04</c:v>
                </c:pt>
                <c:pt idx="137">
                  <c:v>-0.64</c:v>
                </c:pt>
                <c:pt idx="138">
                  <c:v>-0.11999999999999993</c:v>
                </c:pt>
                <c:pt idx="139">
                  <c:v>0.34</c:v>
                </c:pt>
                <c:pt idx="140">
                  <c:v>0.36000000000000015</c:v>
                </c:pt>
                <c:pt idx="141">
                  <c:v>0.48000000000000026</c:v>
                </c:pt>
                <c:pt idx="142">
                  <c:v>0.64000000000000024</c:v>
                </c:pt>
                <c:pt idx="143">
                  <c:v>0.94000000000000017</c:v>
                </c:pt>
                <c:pt idx="144">
                  <c:v>0.62000000000000022</c:v>
                </c:pt>
                <c:pt idx="145">
                  <c:v>0.64000000000000012</c:v>
                </c:pt>
                <c:pt idx="146">
                  <c:v>0.58000000000000018</c:v>
                </c:pt>
                <c:pt idx="147">
                  <c:v>0.82000000000000028</c:v>
                </c:pt>
                <c:pt idx="148">
                  <c:v>0.76000000000000023</c:v>
                </c:pt>
                <c:pt idx="149">
                  <c:v>1.1000000000000003</c:v>
                </c:pt>
                <c:pt idx="150">
                  <c:v>0.82000000000000028</c:v>
                </c:pt>
                <c:pt idx="151">
                  <c:v>0.94000000000000017</c:v>
                </c:pt>
                <c:pt idx="152">
                  <c:v>0.76000000000000012</c:v>
                </c:pt>
                <c:pt idx="153">
                  <c:v>0.72000000000000008</c:v>
                </c:pt>
                <c:pt idx="154">
                  <c:v>0.62</c:v>
                </c:pt>
                <c:pt idx="155">
                  <c:v>0.74</c:v>
                </c:pt>
                <c:pt idx="156">
                  <c:v>0.43999999999999984</c:v>
                </c:pt>
                <c:pt idx="157">
                  <c:v>0.47999999999999987</c:v>
                </c:pt>
                <c:pt idx="158">
                  <c:v>0.41999999999999993</c:v>
                </c:pt>
                <c:pt idx="159">
                  <c:v>0.45999999999999996</c:v>
                </c:pt>
                <c:pt idx="160">
                  <c:v>0.50000000000000022</c:v>
                </c:pt>
                <c:pt idx="161">
                  <c:v>0.48000000000000026</c:v>
                </c:pt>
                <c:pt idx="162">
                  <c:v>0.58000000000000029</c:v>
                </c:pt>
                <c:pt idx="163">
                  <c:v>0.68000000000000027</c:v>
                </c:pt>
                <c:pt idx="164">
                  <c:v>0.66000000000000036</c:v>
                </c:pt>
                <c:pt idx="165">
                  <c:v>0.9800000000000002</c:v>
                </c:pt>
                <c:pt idx="166">
                  <c:v>1.8200000000000003</c:v>
                </c:pt>
                <c:pt idx="167">
                  <c:v>2.04</c:v>
                </c:pt>
                <c:pt idx="168">
                  <c:v>2</c:v>
                </c:pt>
                <c:pt idx="169">
                  <c:v>2.1</c:v>
                </c:pt>
                <c:pt idx="170">
                  <c:v>1.9799999999999998</c:v>
                </c:pt>
                <c:pt idx="171">
                  <c:v>1.08</c:v>
                </c:pt>
                <c:pt idx="172">
                  <c:v>0.1</c:v>
                </c:pt>
                <c:pt idx="173">
                  <c:v>-0.3000000000000001</c:v>
                </c:pt>
                <c:pt idx="174">
                  <c:v>-0.64000000000000012</c:v>
                </c:pt>
                <c:pt idx="175">
                  <c:v>-0.84000000000000008</c:v>
                </c:pt>
                <c:pt idx="176">
                  <c:v>-0.34</c:v>
                </c:pt>
                <c:pt idx="177">
                  <c:v>0.22000000000000003</c:v>
                </c:pt>
                <c:pt idx="178">
                  <c:v>0.16000000000000014</c:v>
                </c:pt>
                <c:pt idx="179">
                  <c:v>0.50000000000000022</c:v>
                </c:pt>
                <c:pt idx="180">
                  <c:v>1.06</c:v>
                </c:pt>
                <c:pt idx="181">
                  <c:v>1.9400000000000002</c:v>
                </c:pt>
                <c:pt idx="182">
                  <c:v>3.54</c:v>
                </c:pt>
                <c:pt idx="183">
                  <c:v>5.7</c:v>
                </c:pt>
                <c:pt idx="184">
                  <c:v>8.0400000000000009</c:v>
                </c:pt>
                <c:pt idx="185">
                  <c:v>9.379999999999999</c:v>
                </c:pt>
                <c:pt idx="186">
                  <c:v>9.86</c:v>
                </c:pt>
                <c:pt idx="187">
                  <c:v>8.86</c:v>
                </c:pt>
                <c:pt idx="188">
                  <c:v>6.2999999999999989</c:v>
                </c:pt>
                <c:pt idx="189">
                  <c:v>1.0799999999999987</c:v>
                </c:pt>
                <c:pt idx="190">
                  <c:v>-2.8200000000000007</c:v>
                </c:pt>
                <c:pt idx="191">
                  <c:v>-5.82</c:v>
                </c:pt>
                <c:pt idx="192">
                  <c:v>-6.8800000000000008</c:v>
                </c:pt>
                <c:pt idx="193">
                  <c:v>-5.7399999999999993</c:v>
                </c:pt>
                <c:pt idx="194">
                  <c:v>-2.2999999999999994</c:v>
                </c:pt>
                <c:pt idx="195">
                  <c:v>0.5800000000000004</c:v>
                </c:pt>
                <c:pt idx="196">
                  <c:v>2.3400000000000003</c:v>
                </c:pt>
                <c:pt idx="197">
                  <c:v>2.9999999999999996</c:v>
                </c:pt>
                <c:pt idx="198">
                  <c:v>2.6</c:v>
                </c:pt>
                <c:pt idx="199">
                  <c:v>1.9</c:v>
                </c:pt>
                <c:pt idx="200">
                  <c:v>0.86</c:v>
                </c:pt>
                <c:pt idx="201">
                  <c:v>0.36</c:v>
                </c:pt>
                <c:pt idx="202">
                  <c:v>0.18000000000000008</c:v>
                </c:pt>
                <c:pt idx="203">
                  <c:v>0.34</c:v>
                </c:pt>
                <c:pt idx="204">
                  <c:v>0.12000000000000011</c:v>
                </c:pt>
                <c:pt idx="205">
                  <c:v>0.28000000000000008</c:v>
                </c:pt>
                <c:pt idx="206">
                  <c:v>0.36</c:v>
                </c:pt>
                <c:pt idx="207">
                  <c:v>0.2</c:v>
                </c:pt>
                <c:pt idx="208">
                  <c:v>-0.18000000000000008</c:v>
                </c:pt>
                <c:pt idx="209">
                  <c:v>-0.18000000000000008</c:v>
                </c:pt>
                <c:pt idx="210">
                  <c:v>8.0000000000000071E-2</c:v>
                </c:pt>
                <c:pt idx="211">
                  <c:v>0.24000000000000013</c:v>
                </c:pt>
                <c:pt idx="212">
                  <c:v>0.34000000000000014</c:v>
                </c:pt>
                <c:pt idx="213">
                  <c:v>0.66</c:v>
                </c:pt>
                <c:pt idx="214">
                  <c:v>0.9</c:v>
                </c:pt>
                <c:pt idx="215">
                  <c:v>0.65999999999999992</c:v>
                </c:pt>
                <c:pt idx="216">
                  <c:v>0.74</c:v>
                </c:pt>
                <c:pt idx="217">
                  <c:v>0.8</c:v>
                </c:pt>
                <c:pt idx="218">
                  <c:v>0.64</c:v>
                </c:pt>
                <c:pt idx="219">
                  <c:v>0.25999999999999995</c:v>
                </c:pt>
                <c:pt idx="220">
                  <c:v>3.9999999999999945E-2</c:v>
                </c:pt>
                <c:pt idx="221">
                  <c:v>-0.1</c:v>
                </c:pt>
                <c:pt idx="222">
                  <c:v>0.14000000000000004</c:v>
                </c:pt>
                <c:pt idx="223">
                  <c:v>0.38000000000000006</c:v>
                </c:pt>
                <c:pt idx="224">
                  <c:v>0.9</c:v>
                </c:pt>
                <c:pt idx="225">
                  <c:v>0.98000000000000009</c:v>
                </c:pt>
                <c:pt idx="226">
                  <c:v>0.68</c:v>
                </c:pt>
                <c:pt idx="227">
                  <c:v>0.64</c:v>
                </c:pt>
                <c:pt idx="228">
                  <c:v>0.61999999999999988</c:v>
                </c:pt>
                <c:pt idx="229">
                  <c:v>0.43999999999999978</c:v>
                </c:pt>
                <c:pt idx="230">
                  <c:v>0.53999999999999981</c:v>
                </c:pt>
                <c:pt idx="231">
                  <c:v>0.99999999999999978</c:v>
                </c:pt>
                <c:pt idx="232">
                  <c:v>0.93999999999999984</c:v>
                </c:pt>
                <c:pt idx="233">
                  <c:v>0.99999999999999978</c:v>
                </c:pt>
                <c:pt idx="234">
                  <c:v>0.96</c:v>
                </c:pt>
                <c:pt idx="235">
                  <c:v>0.77999999999999992</c:v>
                </c:pt>
                <c:pt idx="236">
                  <c:v>0.61999999999999988</c:v>
                </c:pt>
                <c:pt idx="237">
                  <c:v>0.8</c:v>
                </c:pt>
                <c:pt idx="238">
                  <c:v>0.84000000000000019</c:v>
                </c:pt>
                <c:pt idx="239">
                  <c:v>0.70000000000000018</c:v>
                </c:pt>
                <c:pt idx="240">
                  <c:v>0.80000000000000016</c:v>
                </c:pt>
                <c:pt idx="241">
                  <c:v>0.88000000000000012</c:v>
                </c:pt>
                <c:pt idx="242">
                  <c:v>0.52000000000000013</c:v>
                </c:pt>
                <c:pt idx="243">
                  <c:v>0.34</c:v>
                </c:pt>
                <c:pt idx="244">
                  <c:v>0.50000000000000022</c:v>
                </c:pt>
                <c:pt idx="245">
                  <c:v>0.68000000000000027</c:v>
                </c:pt>
                <c:pt idx="246">
                  <c:v>0.48000000000000026</c:v>
                </c:pt>
                <c:pt idx="247">
                  <c:v>0.4200000000000001</c:v>
                </c:pt>
                <c:pt idx="248">
                  <c:v>0.52000000000000013</c:v>
                </c:pt>
                <c:pt idx="249">
                  <c:v>0.4</c:v>
                </c:pt>
                <c:pt idx="250">
                  <c:v>0.33999999999999986</c:v>
                </c:pt>
                <c:pt idx="251">
                  <c:v>0.17999999999999988</c:v>
                </c:pt>
                <c:pt idx="252">
                  <c:v>0.36</c:v>
                </c:pt>
                <c:pt idx="253">
                  <c:v>0.31999999999999995</c:v>
                </c:pt>
                <c:pt idx="254">
                  <c:v>0.41999999999999993</c:v>
                </c:pt>
                <c:pt idx="255">
                  <c:v>0.15999999999999998</c:v>
                </c:pt>
                <c:pt idx="256">
                  <c:v>0.45999999999999996</c:v>
                </c:pt>
                <c:pt idx="257">
                  <c:v>0.43999999999999984</c:v>
                </c:pt>
                <c:pt idx="258">
                  <c:v>0.53999999999999981</c:v>
                </c:pt>
                <c:pt idx="259">
                  <c:v>0.6399999999999999</c:v>
                </c:pt>
                <c:pt idx="260">
                  <c:v>1.0399999999999998</c:v>
                </c:pt>
                <c:pt idx="261">
                  <c:v>0.81999999999999973</c:v>
                </c:pt>
                <c:pt idx="262">
                  <c:v>1.0399999999999998</c:v>
                </c:pt>
                <c:pt idx="263">
                  <c:v>0.91999999999999971</c:v>
                </c:pt>
                <c:pt idx="264">
                  <c:v>1.1799999999999997</c:v>
                </c:pt>
                <c:pt idx="265">
                  <c:v>1.1399999999999997</c:v>
                </c:pt>
                <c:pt idx="266">
                  <c:v>1.02</c:v>
                </c:pt>
                <c:pt idx="267">
                  <c:v>0.48000000000000009</c:v>
                </c:pt>
                <c:pt idx="268">
                  <c:v>0.42000000000000026</c:v>
                </c:pt>
                <c:pt idx="269">
                  <c:v>0.16000000000000014</c:v>
                </c:pt>
                <c:pt idx="270">
                  <c:v>-1.9999999999999751E-2</c:v>
                </c:pt>
                <c:pt idx="271">
                  <c:v>0.18000000000000008</c:v>
                </c:pt>
                <c:pt idx="272">
                  <c:v>0.47999999999999987</c:v>
                </c:pt>
                <c:pt idx="273">
                  <c:v>0.5399999999999997</c:v>
                </c:pt>
                <c:pt idx="274">
                  <c:v>0.25999999999999979</c:v>
                </c:pt>
                <c:pt idx="275">
                  <c:v>0.57999999999999985</c:v>
                </c:pt>
                <c:pt idx="276">
                  <c:v>1.02</c:v>
                </c:pt>
                <c:pt idx="277">
                  <c:v>1.26</c:v>
                </c:pt>
                <c:pt idx="278">
                  <c:v>1.2000000000000004</c:v>
                </c:pt>
                <c:pt idx="279">
                  <c:v>0.70000000000000029</c:v>
                </c:pt>
                <c:pt idx="280">
                  <c:v>0.14000000000000029</c:v>
                </c:pt>
                <c:pt idx="281">
                  <c:v>-0.33999999999999986</c:v>
                </c:pt>
                <c:pt idx="282">
                  <c:v>-0.65999999999999992</c:v>
                </c:pt>
                <c:pt idx="283">
                  <c:v>-0.7</c:v>
                </c:pt>
                <c:pt idx="284">
                  <c:v>-0.15999999999999998</c:v>
                </c:pt>
                <c:pt idx="285">
                  <c:v>0.18000000000000008</c:v>
                </c:pt>
                <c:pt idx="286">
                  <c:v>0.15999999999999998</c:v>
                </c:pt>
                <c:pt idx="287">
                  <c:v>6.0000000000000143E-2</c:v>
                </c:pt>
                <c:pt idx="288">
                  <c:v>0.28000000000000008</c:v>
                </c:pt>
                <c:pt idx="289">
                  <c:v>0.45999999999999996</c:v>
                </c:pt>
                <c:pt idx="290">
                  <c:v>0.36</c:v>
                </c:pt>
                <c:pt idx="291">
                  <c:v>0.45999999999999996</c:v>
                </c:pt>
                <c:pt idx="292">
                  <c:v>0.3999999999999998</c:v>
                </c:pt>
                <c:pt idx="293">
                  <c:v>0.37999999999999989</c:v>
                </c:pt>
                <c:pt idx="294">
                  <c:v>0.52000000000000013</c:v>
                </c:pt>
                <c:pt idx="295">
                  <c:v>0.64</c:v>
                </c:pt>
                <c:pt idx="296">
                  <c:v>0.4200000000000001</c:v>
                </c:pt>
                <c:pt idx="297">
                  <c:v>0.9</c:v>
                </c:pt>
                <c:pt idx="298">
                  <c:v>0.77999999999999992</c:v>
                </c:pt>
                <c:pt idx="299">
                  <c:v>0.31999999999999973</c:v>
                </c:pt>
                <c:pt idx="300">
                  <c:v>0.4799999999999997</c:v>
                </c:pt>
                <c:pt idx="301">
                  <c:v>0.85999999999999965</c:v>
                </c:pt>
                <c:pt idx="302">
                  <c:v>0.57999999999999974</c:v>
                </c:pt>
                <c:pt idx="303">
                  <c:v>0.17999999999999988</c:v>
                </c:pt>
                <c:pt idx="304">
                  <c:v>0.14000000000000004</c:v>
                </c:pt>
                <c:pt idx="305">
                  <c:v>-3.9999999999999855E-2</c:v>
                </c:pt>
                <c:pt idx="306">
                  <c:v>-0.23999999999999985</c:v>
                </c:pt>
                <c:pt idx="307">
                  <c:v>-3.9999999999999855E-2</c:v>
                </c:pt>
                <c:pt idx="308">
                  <c:v>0.31999999999999995</c:v>
                </c:pt>
                <c:pt idx="309">
                  <c:v>0.61999999999999988</c:v>
                </c:pt>
                <c:pt idx="310">
                  <c:v>0.38000000000000006</c:v>
                </c:pt>
                <c:pt idx="311">
                  <c:v>0.4200000000000001</c:v>
                </c:pt>
                <c:pt idx="312">
                  <c:v>0.4</c:v>
                </c:pt>
                <c:pt idx="313">
                  <c:v>0.66000000000000014</c:v>
                </c:pt>
                <c:pt idx="314">
                  <c:v>0.6000000000000002</c:v>
                </c:pt>
                <c:pt idx="315">
                  <c:v>1.2800000000000002</c:v>
                </c:pt>
                <c:pt idx="316">
                  <c:v>0.9800000000000002</c:v>
                </c:pt>
                <c:pt idx="317">
                  <c:v>0.74000000000000044</c:v>
                </c:pt>
                <c:pt idx="318">
                  <c:v>0.74000000000000044</c:v>
                </c:pt>
                <c:pt idx="319">
                  <c:v>0.80000000000000016</c:v>
                </c:pt>
                <c:pt idx="320">
                  <c:v>0.15999999999999998</c:v>
                </c:pt>
                <c:pt idx="321">
                  <c:v>0.2</c:v>
                </c:pt>
                <c:pt idx="322">
                  <c:v>0.26000000000000012</c:v>
                </c:pt>
                <c:pt idx="323">
                  <c:v>-3.9999999999999682E-2</c:v>
                </c:pt>
                <c:pt idx="324">
                  <c:v>0.52000000000000024</c:v>
                </c:pt>
                <c:pt idx="325">
                  <c:v>1.4600000000000002</c:v>
                </c:pt>
                <c:pt idx="326">
                  <c:v>2.2200000000000002</c:v>
                </c:pt>
                <c:pt idx="327">
                  <c:v>2.56</c:v>
                </c:pt>
                <c:pt idx="328">
                  <c:v>2.98</c:v>
                </c:pt>
                <c:pt idx="329">
                  <c:v>2.7600000000000002</c:v>
                </c:pt>
                <c:pt idx="330">
                  <c:v>2.3800000000000003</c:v>
                </c:pt>
                <c:pt idx="331">
                  <c:v>1.9600000000000002</c:v>
                </c:pt>
                <c:pt idx="332">
                  <c:v>1.6600000000000001</c:v>
                </c:pt>
                <c:pt idx="333">
                  <c:v>1.2200000000000002</c:v>
                </c:pt>
                <c:pt idx="334">
                  <c:v>0.66</c:v>
                </c:pt>
                <c:pt idx="335">
                  <c:v>0.24000000000000013</c:v>
                </c:pt>
                <c:pt idx="336">
                  <c:v>0.5</c:v>
                </c:pt>
                <c:pt idx="337">
                  <c:v>0.58000000000000007</c:v>
                </c:pt>
                <c:pt idx="338">
                  <c:v>0.45999999999999996</c:v>
                </c:pt>
                <c:pt idx="339">
                  <c:v>0.77999999999999992</c:v>
                </c:pt>
                <c:pt idx="340">
                  <c:v>0.85999999999999976</c:v>
                </c:pt>
                <c:pt idx="341">
                  <c:v>0.73999999999999988</c:v>
                </c:pt>
                <c:pt idx="342">
                  <c:v>0.53999999999999981</c:v>
                </c:pt>
                <c:pt idx="343">
                  <c:v>1.2999999999999998</c:v>
                </c:pt>
                <c:pt idx="344">
                  <c:v>1.2</c:v>
                </c:pt>
                <c:pt idx="345">
                  <c:v>0.78</c:v>
                </c:pt>
                <c:pt idx="346">
                  <c:v>0.44000000000000022</c:v>
                </c:pt>
                <c:pt idx="347">
                  <c:v>0.7</c:v>
                </c:pt>
                <c:pt idx="348">
                  <c:v>0.32000000000000012</c:v>
                </c:pt>
                <c:pt idx="349">
                  <c:v>4.0000000000000216E-2</c:v>
                </c:pt>
                <c:pt idx="350">
                  <c:v>0.46000000000000013</c:v>
                </c:pt>
                <c:pt idx="351">
                  <c:v>0.60000000000000031</c:v>
                </c:pt>
                <c:pt idx="352">
                  <c:v>0.80000000000000038</c:v>
                </c:pt>
                <c:pt idx="353">
                  <c:v>1.1800000000000002</c:v>
                </c:pt>
                <c:pt idx="354">
                  <c:v>2.1399999999999997</c:v>
                </c:pt>
                <c:pt idx="355">
                  <c:v>2.2400000000000002</c:v>
                </c:pt>
                <c:pt idx="356">
                  <c:v>2.44</c:v>
                </c:pt>
                <c:pt idx="357">
                  <c:v>2.2199999999999998</c:v>
                </c:pt>
                <c:pt idx="358">
                  <c:v>1.6199999999999997</c:v>
                </c:pt>
                <c:pt idx="359">
                  <c:v>1.1399999999999999</c:v>
                </c:pt>
                <c:pt idx="360">
                  <c:v>1.3199999999999998</c:v>
                </c:pt>
                <c:pt idx="361">
                  <c:v>1.5</c:v>
                </c:pt>
                <c:pt idx="362">
                  <c:v>1.9600000000000002</c:v>
                </c:pt>
                <c:pt idx="363">
                  <c:v>2.7600000000000002</c:v>
                </c:pt>
                <c:pt idx="364">
                  <c:v>2.44</c:v>
                </c:pt>
                <c:pt idx="365">
                  <c:v>0</c:v>
                </c:pt>
                <c:pt idx="366">
                  <c:v>-1.3</c:v>
                </c:pt>
                <c:pt idx="367">
                  <c:v>-2.76</c:v>
                </c:pt>
                <c:pt idx="368">
                  <c:v>-3.9200000000000004</c:v>
                </c:pt>
                <c:pt idx="369">
                  <c:v>-4.0200000000000005</c:v>
                </c:pt>
                <c:pt idx="370">
                  <c:v>-1.0400000000000003</c:v>
                </c:pt>
                <c:pt idx="371">
                  <c:v>0.81999999999999962</c:v>
                </c:pt>
                <c:pt idx="372">
                  <c:v>2.2799999999999998</c:v>
                </c:pt>
                <c:pt idx="373">
                  <c:v>3.0199999999999996</c:v>
                </c:pt>
                <c:pt idx="374">
                  <c:v>3.28</c:v>
                </c:pt>
                <c:pt idx="375">
                  <c:v>2.42</c:v>
                </c:pt>
                <c:pt idx="376">
                  <c:v>1.2600000000000002</c:v>
                </c:pt>
                <c:pt idx="377">
                  <c:v>0.31999999999999995</c:v>
                </c:pt>
                <c:pt idx="378">
                  <c:v>-0.14000000000000004</c:v>
                </c:pt>
                <c:pt idx="379">
                  <c:v>-0.40000000000000008</c:v>
                </c:pt>
                <c:pt idx="380">
                  <c:v>-0.22000000000000011</c:v>
                </c:pt>
                <c:pt idx="381">
                  <c:v>0.34</c:v>
                </c:pt>
                <c:pt idx="382">
                  <c:v>0.88000000000000023</c:v>
                </c:pt>
                <c:pt idx="383">
                  <c:v>0.88000000000000023</c:v>
                </c:pt>
                <c:pt idx="384">
                  <c:v>1.2600000000000002</c:v>
                </c:pt>
                <c:pt idx="385">
                  <c:v>0.82000000000000028</c:v>
                </c:pt>
                <c:pt idx="386">
                  <c:v>0.24000000000000021</c:v>
                </c:pt>
                <c:pt idx="387">
                  <c:v>6.0000000000000143E-2</c:v>
                </c:pt>
                <c:pt idx="388">
                  <c:v>-1.9999999999999928E-2</c:v>
                </c:pt>
                <c:pt idx="389">
                  <c:v>-0.25999999999999995</c:v>
                </c:pt>
                <c:pt idx="390">
                  <c:v>-0.17999999999999988</c:v>
                </c:pt>
                <c:pt idx="391">
                  <c:v>8.0000000000000071E-2</c:v>
                </c:pt>
                <c:pt idx="392">
                  <c:v>0.25999999999999995</c:v>
                </c:pt>
                <c:pt idx="393">
                  <c:v>0.38000000000000006</c:v>
                </c:pt>
                <c:pt idx="394">
                  <c:v>0.40000000000000019</c:v>
                </c:pt>
                <c:pt idx="395">
                  <c:v>0.46000000000000013</c:v>
                </c:pt>
                <c:pt idx="396">
                  <c:v>0.34</c:v>
                </c:pt>
                <c:pt idx="397">
                  <c:v>-0.31999999999999995</c:v>
                </c:pt>
                <c:pt idx="398">
                  <c:v>-0.36000000000000015</c:v>
                </c:pt>
                <c:pt idx="399">
                  <c:v>-8.0000000000000251E-2</c:v>
                </c:pt>
                <c:pt idx="400">
                  <c:v>0.33999999999999986</c:v>
                </c:pt>
                <c:pt idx="401">
                  <c:v>0.6399999999999999</c:v>
                </c:pt>
                <c:pt idx="402">
                  <c:v>0.86</c:v>
                </c:pt>
                <c:pt idx="403">
                  <c:v>1.06</c:v>
                </c:pt>
                <c:pt idx="404">
                  <c:v>0.91999999999999993</c:v>
                </c:pt>
                <c:pt idx="405">
                  <c:v>0.65999999999999981</c:v>
                </c:pt>
                <c:pt idx="406">
                  <c:v>0.4599999999999998</c:v>
                </c:pt>
                <c:pt idx="407">
                  <c:v>0.53999999999999981</c:v>
                </c:pt>
                <c:pt idx="408">
                  <c:v>0.24000000000000005</c:v>
                </c:pt>
                <c:pt idx="409">
                  <c:v>0</c:v>
                </c:pt>
                <c:pt idx="410">
                  <c:v>-0.19999999999999982</c:v>
                </c:pt>
                <c:pt idx="411">
                  <c:v>6.0000000000000317E-2</c:v>
                </c:pt>
                <c:pt idx="412">
                  <c:v>-5.999999999999979E-2</c:v>
                </c:pt>
                <c:pt idx="413">
                  <c:v>0.24000000000000021</c:v>
                </c:pt>
                <c:pt idx="414">
                  <c:v>0.48000000000000026</c:v>
                </c:pt>
                <c:pt idx="415">
                  <c:v>0.54000000000000026</c:v>
                </c:pt>
                <c:pt idx="416">
                  <c:v>0.12000000000000029</c:v>
                </c:pt>
                <c:pt idx="417">
                  <c:v>0.44000000000000039</c:v>
                </c:pt>
                <c:pt idx="418">
                  <c:v>0.24000000000000021</c:v>
                </c:pt>
                <c:pt idx="419">
                  <c:v>-3.9999999999999855E-2</c:v>
                </c:pt>
                <c:pt idx="420">
                  <c:v>-0.21999999999999992</c:v>
                </c:pt>
                <c:pt idx="421">
                  <c:v>-0.18000000000000008</c:v>
                </c:pt>
                <c:pt idx="422">
                  <c:v>-0.32000000000000012</c:v>
                </c:pt>
                <c:pt idx="423">
                  <c:v>-0.6</c:v>
                </c:pt>
                <c:pt idx="424">
                  <c:v>-0.3999999999999998</c:v>
                </c:pt>
                <c:pt idx="425">
                  <c:v>-0.17999999999999988</c:v>
                </c:pt>
                <c:pt idx="426">
                  <c:v>-5.999999999999979E-2</c:v>
                </c:pt>
                <c:pt idx="427">
                  <c:v>2.0000000000000108E-2</c:v>
                </c:pt>
                <c:pt idx="428">
                  <c:v>0.4200000000000001</c:v>
                </c:pt>
                <c:pt idx="429">
                  <c:v>0.23999999999999985</c:v>
                </c:pt>
                <c:pt idx="430">
                  <c:v>5.9999999999999963E-2</c:v>
                </c:pt>
                <c:pt idx="431">
                  <c:v>5.999999999999979E-2</c:v>
                </c:pt>
                <c:pt idx="432">
                  <c:v>-1.7763568394002506E-16</c:v>
                </c:pt>
                <c:pt idx="433">
                  <c:v>-0.12000000000000011</c:v>
                </c:pt>
                <c:pt idx="434">
                  <c:v>4.0000000000000036E-2</c:v>
                </c:pt>
                <c:pt idx="435">
                  <c:v>-0.1</c:v>
                </c:pt>
                <c:pt idx="436">
                  <c:v>-0.27999999999999969</c:v>
                </c:pt>
                <c:pt idx="437">
                  <c:v>-0.33999999999999986</c:v>
                </c:pt>
                <c:pt idx="438">
                  <c:v>6.0000000000000143E-2</c:v>
                </c:pt>
                <c:pt idx="439">
                  <c:v>4.0000000000000216E-2</c:v>
                </c:pt>
                <c:pt idx="440">
                  <c:v>0.12000000000000029</c:v>
                </c:pt>
                <c:pt idx="441">
                  <c:v>0.28000000000000008</c:v>
                </c:pt>
                <c:pt idx="442">
                  <c:v>0.48000000000000043</c:v>
                </c:pt>
                <c:pt idx="443">
                  <c:v>0.22000000000000064</c:v>
                </c:pt>
                <c:pt idx="444">
                  <c:v>0.14000000000000057</c:v>
                </c:pt>
                <c:pt idx="445">
                  <c:v>0.40000000000000036</c:v>
                </c:pt>
                <c:pt idx="446">
                  <c:v>0.24000000000000021</c:v>
                </c:pt>
                <c:pt idx="447">
                  <c:v>-1.9999999999999928E-2</c:v>
                </c:pt>
                <c:pt idx="448">
                  <c:v>-0.18000000000000044</c:v>
                </c:pt>
                <c:pt idx="449">
                  <c:v>-4.0000000000000216E-2</c:v>
                </c:pt>
                <c:pt idx="450">
                  <c:v>-8.0000000000000071E-2</c:v>
                </c:pt>
                <c:pt idx="451">
                  <c:v>0.16000000000000014</c:v>
                </c:pt>
                <c:pt idx="452">
                  <c:v>0.55999999999999994</c:v>
                </c:pt>
                <c:pt idx="453">
                  <c:v>1.1200000000000001</c:v>
                </c:pt>
                <c:pt idx="454">
                  <c:v>0.82000000000000006</c:v>
                </c:pt>
                <c:pt idx="455">
                  <c:v>0.64</c:v>
                </c:pt>
                <c:pt idx="456">
                  <c:v>0.59999999999999987</c:v>
                </c:pt>
                <c:pt idx="457">
                  <c:v>0.4799999999999997</c:v>
                </c:pt>
                <c:pt idx="458">
                  <c:v>1.9999999999999574E-2</c:v>
                </c:pt>
                <c:pt idx="459">
                  <c:v>0.53999999999999937</c:v>
                </c:pt>
                <c:pt idx="460">
                  <c:v>0.43999999999999934</c:v>
                </c:pt>
                <c:pt idx="461">
                  <c:v>0.25999999999999962</c:v>
                </c:pt>
                <c:pt idx="462">
                  <c:v>-1.7763568394002506E-16</c:v>
                </c:pt>
                <c:pt idx="463">
                  <c:v>4.0000000000000036E-2</c:v>
                </c:pt>
                <c:pt idx="464">
                  <c:v>-0.21999999999999992</c:v>
                </c:pt>
                <c:pt idx="465">
                  <c:v>0.18000000000000008</c:v>
                </c:pt>
                <c:pt idx="466">
                  <c:v>0.35999999999999976</c:v>
                </c:pt>
                <c:pt idx="467">
                  <c:v>0.61999999999999988</c:v>
                </c:pt>
                <c:pt idx="468">
                  <c:v>0.33999999999999986</c:v>
                </c:pt>
                <c:pt idx="469">
                  <c:v>0.33999999999999986</c:v>
                </c:pt>
                <c:pt idx="470">
                  <c:v>0.3</c:v>
                </c:pt>
                <c:pt idx="471">
                  <c:v>0.2</c:v>
                </c:pt>
                <c:pt idx="472">
                  <c:v>0.1</c:v>
                </c:pt>
                <c:pt idx="473">
                  <c:v>0.23999999999999985</c:v>
                </c:pt>
                <c:pt idx="474">
                  <c:v>0.41999999999999993</c:v>
                </c:pt>
                <c:pt idx="475">
                  <c:v>0.5</c:v>
                </c:pt>
                <c:pt idx="476">
                  <c:v>0.98000000000000009</c:v>
                </c:pt>
                <c:pt idx="477">
                  <c:v>0.61999999999999988</c:v>
                </c:pt>
                <c:pt idx="478">
                  <c:v>0.34000000000000019</c:v>
                </c:pt>
                <c:pt idx="479">
                  <c:v>1.9999999999999928E-2</c:v>
                </c:pt>
                <c:pt idx="480">
                  <c:v>-0.18000000000000044</c:v>
                </c:pt>
                <c:pt idx="481">
                  <c:v>-0.82000000000000028</c:v>
                </c:pt>
                <c:pt idx="482">
                  <c:v>-0.54000000000000026</c:v>
                </c:pt>
                <c:pt idx="483">
                  <c:v>-0.18000000000000044</c:v>
                </c:pt>
                <c:pt idx="484">
                  <c:v>-6.0000000000000143E-2</c:v>
                </c:pt>
                <c:pt idx="485">
                  <c:v>-1.9999999999999928E-2</c:v>
                </c:pt>
                <c:pt idx="486">
                  <c:v>0.16000000000000014</c:v>
                </c:pt>
                <c:pt idx="487">
                  <c:v>0.42000000000000026</c:v>
                </c:pt>
                <c:pt idx="488">
                  <c:v>0.20000000000000034</c:v>
                </c:pt>
                <c:pt idx="489">
                  <c:v>-0.33999999999999969</c:v>
                </c:pt>
                <c:pt idx="490">
                  <c:v>-0.41999999999999976</c:v>
                </c:pt>
                <c:pt idx="491">
                  <c:v>-0.5399999999999997</c:v>
                </c:pt>
                <c:pt idx="492">
                  <c:v>-0.87999999999999989</c:v>
                </c:pt>
                <c:pt idx="493">
                  <c:v>-0.5399999999999997</c:v>
                </c:pt>
                <c:pt idx="494">
                  <c:v>2.0000000000000285E-2</c:v>
                </c:pt>
                <c:pt idx="495">
                  <c:v>0.32000000000000062</c:v>
                </c:pt>
                <c:pt idx="496">
                  <c:v>0.42000000000000065</c:v>
                </c:pt>
                <c:pt idx="497">
                  <c:v>1.0200000000000007</c:v>
                </c:pt>
                <c:pt idx="498">
                  <c:v>0.74000000000000055</c:v>
                </c:pt>
                <c:pt idx="499">
                  <c:v>0.54000000000000059</c:v>
                </c:pt>
                <c:pt idx="500">
                  <c:v>0.26000000000000012</c:v>
                </c:pt>
                <c:pt idx="501">
                  <c:v>-3.9999999999999855E-2</c:v>
                </c:pt>
                <c:pt idx="502">
                  <c:v>-0.41999999999999993</c:v>
                </c:pt>
                <c:pt idx="503">
                  <c:v>-0.3</c:v>
                </c:pt>
                <c:pt idx="504">
                  <c:v>-0.21999999999999992</c:v>
                </c:pt>
                <c:pt idx="505">
                  <c:v>-0.31999999999999995</c:v>
                </c:pt>
                <c:pt idx="506">
                  <c:v>-0.24000000000000021</c:v>
                </c:pt>
                <c:pt idx="507">
                  <c:v>-0.38000000000000006</c:v>
                </c:pt>
                <c:pt idx="508">
                  <c:v>-0.41999999999999993</c:v>
                </c:pt>
                <c:pt idx="509">
                  <c:v>-0.51999999999999991</c:v>
                </c:pt>
                <c:pt idx="510">
                  <c:v>-0.59999999999999964</c:v>
                </c:pt>
                <c:pt idx="511">
                  <c:v>-0.35999999999999943</c:v>
                </c:pt>
                <c:pt idx="512">
                  <c:v>-0.17999999999999935</c:v>
                </c:pt>
                <c:pt idx="513">
                  <c:v>-5.9999999999999429E-2</c:v>
                </c:pt>
                <c:pt idx="514">
                  <c:v>0.40000000000000036</c:v>
                </c:pt>
                <c:pt idx="515">
                  <c:v>0.86000000000000054</c:v>
                </c:pt>
                <c:pt idx="516">
                  <c:v>0.42000000000000026</c:v>
                </c:pt>
                <c:pt idx="517">
                  <c:v>0.16000000000000014</c:v>
                </c:pt>
                <c:pt idx="518">
                  <c:v>0.14000000000000021</c:v>
                </c:pt>
                <c:pt idx="519">
                  <c:v>4.0000000000000216E-2</c:v>
                </c:pt>
                <c:pt idx="520">
                  <c:v>-8.0000000000000071E-2</c:v>
                </c:pt>
                <c:pt idx="521">
                  <c:v>0.41999999999999993</c:v>
                </c:pt>
                <c:pt idx="522">
                  <c:v>0.51999999999999991</c:v>
                </c:pt>
                <c:pt idx="523">
                  <c:v>0.49999999999999967</c:v>
                </c:pt>
                <c:pt idx="524">
                  <c:v>0.4</c:v>
                </c:pt>
                <c:pt idx="525">
                  <c:v>0.15999999999999978</c:v>
                </c:pt>
                <c:pt idx="526">
                  <c:v>5.999999999999979E-2</c:v>
                </c:pt>
                <c:pt idx="527">
                  <c:v>-3.5527136788005011E-16</c:v>
                </c:pt>
                <c:pt idx="528">
                  <c:v>0.35999999999999976</c:v>
                </c:pt>
                <c:pt idx="529">
                  <c:v>0.59999999999999964</c:v>
                </c:pt>
                <c:pt idx="530">
                  <c:v>0.95999999999999974</c:v>
                </c:pt>
                <c:pt idx="531">
                  <c:v>1.1999999999999997</c:v>
                </c:pt>
                <c:pt idx="532">
                  <c:v>1.4199999999999995</c:v>
                </c:pt>
                <c:pt idx="533">
                  <c:v>1.3799999999999997</c:v>
                </c:pt>
                <c:pt idx="534">
                  <c:v>0.97999999999999932</c:v>
                </c:pt>
                <c:pt idx="535">
                  <c:v>0.81999999999999917</c:v>
                </c:pt>
                <c:pt idx="536">
                  <c:v>0.77999999999999936</c:v>
                </c:pt>
                <c:pt idx="537">
                  <c:v>0.7999999999999996</c:v>
                </c:pt>
                <c:pt idx="538">
                  <c:v>0.4199999999999996</c:v>
                </c:pt>
                <c:pt idx="539">
                  <c:v>0.7999999999999996</c:v>
                </c:pt>
                <c:pt idx="540">
                  <c:v>0.95999999999999974</c:v>
                </c:pt>
                <c:pt idx="541">
                  <c:v>0.8</c:v>
                </c:pt>
                <c:pt idx="542">
                  <c:v>1.0399999999999998</c:v>
                </c:pt>
                <c:pt idx="543">
                  <c:v>1.4599999999999997</c:v>
                </c:pt>
                <c:pt idx="544">
                  <c:v>1.1600000000000001</c:v>
                </c:pt>
                <c:pt idx="545">
                  <c:v>0.96000000000000019</c:v>
                </c:pt>
                <c:pt idx="546">
                  <c:v>1.36</c:v>
                </c:pt>
                <c:pt idx="547">
                  <c:v>1.3400000000000003</c:v>
                </c:pt>
                <c:pt idx="548">
                  <c:v>1.2</c:v>
                </c:pt>
                <c:pt idx="549">
                  <c:v>1.2199999999999995</c:v>
                </c:pt>
                <c:pt idx="550">
                  <c:v>0.89999999999999969</c:v>
                </c:pt>
                <c:pt idx="551">
                  <c:v>0.4399999999999995</c:v>
                </c:pt>
                <c:pt idx="552">
                  <c:v>0.35999999999999943</c:v>
                </c:pt>
                <c:pt idx="553">
                  <c:v>0.51999999999999957</c:v>
                </c:pt>
                <c:pt idx="554">
                  <c:v>0.89999999999999969</c:v>
                </c:pt>
                <c:pt idx="555">
                  <c:v>1.0599999999999994</c:v>
                </c:pt>
                <c:pt idx="556">
                  <c:v>0.85999999999999943</c:v>
                </c:pt>
                <c:pt idx="557">
                  <c:v>0.55999999999999905</c:v>
                </c:pt>
                <c:pt idx="558">
                  <c:v>3.9999999999999147E-2</c:v>
                </c:pt>
                <c:pt idx="559">
                  <c:v>-0.26000000000000051</c:v>
                </c:pt>
                <c:pt idx="560">
                  <c:v>0.11999999999999958</c:v>
                </c:pt>
                <c:pt idx="561">
                  <c:v>0.71999999999999953</c:v>
                </c:pt>
                <c:pt idx="562">
                  <c:v>1.1200000000000003</c:v>
                </c:pt>
                <c:pt idx="563">
                  <c:v>1.2</c:v>
                </c:pt>
                <c:pt idx="564">
                  <c:v>1.1800000000000004</c:v>
                </c:pt>
                <c:pt idx="565">
                  <c:v>0.94000000000000061</c:v>
                </c:pt>
                <c:pt idx="566">
                  <c:v>0.66000000000000081</c:v>
                </c:pt>
                <c:pt idx="567">
                  <c:v>0.46000000000000013</c:v>
                </c:pt>
                <c:pt idx="568">
                  <c:v>0.70000000000000073</c:v>
                </c:pt>
                <c:pt idx="569">
                  <c:v>0.77999999999999969</c:v>
                </c:pt>
                <c:pt idx="570">
                  <c:v>0.9199999999999996</c:v>
                </c:pt>
                <c:pt idx="571">
                  <c:v>0.93999999999999917</c:v>
                </c:pt>
                <c:pt idx="572">
                  <c:v>1.1000000000000001</c:v>
                </c:pt>
                <c:pt idx="573">
                  <c:v>0.96000000000000019</c:v>
                </c:pt>
                <c:pt idx="574">
                  <c:v>0.74000000000000055</c:v>
                </c:pt>
                <c:pt idx="575">
                  <c:v>0.68000000000000038</c:v>
                </c:pt>
                <c:pt idx="576">
                  <c:v>1.0400000000000005</c:v>
                </c:pt>
                <c:pt idx="577">
                  <c:v>0.8600000000000001</c:v>
                </c:pt>
                <c:pt idx="578">
                  <c:v>1.4</c:v>
                </c:pt>
                <c:pt idx="579">
                  <c:v>1.44</c:v>
                </c:pt>
                <c:pt idx="580">
                  <c:v>1.5000000000000007</c:v>
                </c:pt>
                <c:pt idx="581">
                  <c:v>1.2000000000000006</c:v>
                </c:pt>
                <c:pt idx="582">
                  <c:v>1.2400000000000007</c:v>
                </c:pt>
                <c:pt idx="583">
                  <c:v>0.46000000000000013</c:v>
                </c:pt>
                <c:pt idx="584">
                  <c:v>0.82000000000000028</c:v>
                </c:pt>
                <c:pt idx="585">
                  <c:v>0.77999999999999969</c:v>
                </c:pt>
                <c:pt idx="586">
                  <c:v>0.6399999999999999</c:v>
                </c:pt>
                <c:pt idx="587">
                  <c:v>0.3</c:v>
                </c:pt>
                <c:pt idx="588">
                  <c:v>0.5800000000000004</c:v>
                </c:pt>
                <c:pt idx="589">
                  <c:v>0.38000000000000045</c:v>
                </c:pt>
                <c:pt idx="590">
                  <c:v>0.56000000000000083</c:v>
                </c:pt>
                <c:pt idx="591">
                  <c:v>0.80000000000000071</c:v>
                </c:pt>
                <c:pt idx="592">
                  <c:v>1.0200000000000002</c:v>
                </c:pt>
                <c:pt idx="593">
                  <c:v>1.4</c:v>
                </c:pt>
                <c:pt idx="594">
                  <c:v>1.7799999999999998</c:v>
                </c:pt>
                <c:pt idx="595">
                  <c:v>2.0999999999999996</c:v>
                </c:pt>
                <c:pt idx="596">
                  <c:v>2.5599999999999996</c:v>
                </c:pt>
                <c:pt idx="597">
                  <c:v>3.22</c:v>
                </c:pt>
                <c:pt idx="598">
                  <c:v>3.4799999999999995</c:v>
                </c:pt>
                <c:pt idx="599">
                  <c:v>3.4800000000000004</c:v>
                </c:pt>
                <c:pt idx="600">
                  <c:v>3.12</c:v>
                </c:pt>
                <c:pt idx="601">
                  <c:v>2.5999999999999996</c:v>
                </c:pt>
                <c:pt idx="602">
                  <c:v>2.1199999999999997</c:v>
                </c:pt>
                <c:pt idx="603">
                  <c:v>1.8800000000000001</c:v>
                </c:pt>
                <c:pt idx="604">
                  <c:v>1.2199999999999995</c:v>
                </c:pt>
                <c:pt idx="605">
                  <c:v>0.92000000000000026</c:v>
                </c:pt>
                <c:pt idx="606">
                  <c:v>0.70000000000000073</c:v>
                </c:pt>
                <c:pt idx="607">
                  <c:v>0.5800000000000004</c:v>
                </c:pt>
                <c:pt idx="608">
                  <c:v>0.28000000000000042</c:v>
                </c:pt>
                <c:pt idx="609">
                  <c:v>0.80000000000000071</c:v>
                </c:pt>
                <c:pt idx="610">
                  <c:v>0.9</c:v>
                </c:pt>
                <c:pt idx="611">
                  <c:v>0.6399999999999999</c:v>
                </c:pt>
                <c:pt idx="612">
                  <c:v>0.5</c:v>
                </c:pt>
                <c:pt idx="613">
                  <c:v>0.4</c:v>
                </c:pt>
                <c:pt idx="614">
                  <c:v>0.27999999999999969</c:v>
                </c:pt>
                <c:pt idx="615">
                  <c:v>0.76000000000000012</c:v>
                </c:pt>
                <c:pt idx="616">
                  <c:v>1.4</c:v>
                </c:pt>
                <c:pt idx="617">
                  <c:v>1.5399999999999998</c:v>
                </c:pt>
                <c:pt idx="618">
                  <c:v>1.4199999999999995</c:v>
                </c:pt>
                <c:pt idx="619">
                  <c:v>1.1000000000000001</c:v>
                </c:pt>
                <c:pt idx="620">
                  <c:v>1.2199999999999995</c:v>
                </c:pt>
                <c:pt idx="621">
                  <c:v>1.1199999999999997</c:v>
                </c:pt>
                <c:pt idx="622">
                  <c:v>1.1600000000000001</c:v>
                </c:pt>
                <c:pt idx="623">
                  <c:v>1.4</c:v>
                </c:pt>
                <c:pt idx="624">
                  <c:v>1.3199999999999996</c:v>
                </c:pt>
                <c:pt idx="625">
                  <c:v>0.77999999999999969</c:v>
                </c:pt>
                <c:pt idx="626">
                  <c:v>0.76000000000000012</c:v>
                </c:pt>
                <c:pt idx="627">
                  <c:v>0.81999999999999962</c:v>
                </c:pt>
                <c:pt idx="628">
                  <c:v>0.87999999999999967</c:v>
                </c:pt>
                <c:pt idx="629">
                  <c:v>1.2800000000000005</c:v>
                </c:pt>
                <c:pt idx="630">
                  <c:v>1.3600000000000008</c:v>
                </c:pt>
                <c:pt idx="631">
                  <c:v>1.6800000000000004</c:v>
                </c:pt>
                <c:pt idx="632">
                  <c:v>1.5400000000000005</c:v>
                </c:pt>
                <c:pt idx="633">
                  <c:v>1.6200000000000003</c:v>
                </c:pt>
                <c:pt idx="634">
                  <c:v>1.9800000000000004</c:v>
                </c:pt>
                <c:pt idx="635">
                  <c:v>2.2799999999999998</c:v>
                </c:pt>
                <c:pt idx="636">
                  <c:v>2.38</c:v>
                </c:pt>
                <c:pt idx="637">
                  <c:v>2.1799999999999997</c:v>
                </c:pt>
                <c:pt idx="638">
                  <c:v>1.8199999999999996</c:v>
                </c:pt>
                <c:pt idx="639">
                  <c:v>1.3399999999999987</c:v>
                </c:pt>
                <c:pt idx="640">
                  <c:v>0.89999999999999925</c:v>
                </c:pt>
                <c:pt idx="641">
                  <c:v>0.11999999999999922</c:v>
                </c:pt>
                <c:pt idx="642">
                  <c:v>0.23999999999999949</c:v>
                </c:pt>
                <c:pt idx="643">
                  <c:v>3.9999999999999855E-2</c:v>
                </c:pt>
                <c:pt idx="644">
                  <c:v>-0.54000000000000026</c:v>
                </c:pt>
                <c:pt idx="645">
                  <c:v>-0.42000000000000026</c:v>
                </c:pt>
                <c:pt idx="646">
                  <c:v>-0.40000000000000036</c:v>
                </c:pt>
                <c:pt idx="647">
                  <c:v>-0.68000000000000083</c:v>
                </c:pt>
                <c:pt idx="648">
                  <c:v>-0.38000000000000111</c:v>
                </c:pt>
                <c:pt idx="649">
                  <c:v>0.33999999999999914</c:v>
                </c:pt>
                <c:pt idx="650">
                  <c:v>0.69999999999999929</c:v>
                </c:pt>
                <c:pt idx="651">
                  <c:v>0.99999999999999933</c:v>
                </c:pt>
                <c:pt idx="652">
                  <c:v>1.2199999999999995</c:v>
                </c:pt>
                <c:pt idx="653">
                  <c:v>1.4799999999999998</c:v>
                </c:pt>
                <c:pt idx="654">
                  <c:v>1.2199999999999995</c:v>
                </c:pt>
                <c:pt idx="655">
                  <c:v>0.69999999999999929</c:v>
                </c:pt>
                <c:pt idx="656">
                  <c:v>0.59999999999999931</c:v>
                </c:pt>
                <c:pt idx="657">
                  <c:v>0.71999999999999953</c:v>
                </c:pt>
                <c:pt idx="658">
                  <c:v>0.52000000000000024</c:v>
                </c:pt>
                <c:pt idx="659">
                  <c:v>0.76000000000000012</c:v>
                </c:pt>
                <c:pt idx="660">
                  <c:v>0.90000000000000069</c:v>
                </c:pt>
                <c:pt idx="661">
                  <c:v>0.48000000000000043</c:v>
                </c:pt>
                <c:pt idx="662">
                  <c:v>0.38000000000000045</c:v>
                </c:pt>
                <c:pt idx="663">
                  <c:v>0.25999999999999945</c:v>
                </c:pt>
                <c:pt idx="664">
                  <c:v>6.0000000000000143E-2</c:v>
                </c:pt>
                <c:pt idx="665">
                  <c:v>-6.0000000000000143E-2</c:v>
                </c:pt>
                <c:pt idx="666">
                  <c:v>0.26000000000000012</c:v>
                </c:pt>
                <c:pt idx="667">
                  <c:v>0.81999999999999962</c:v>
                </c:pt>
                <c:pt idx="668">
                  <c:v>1.0799999999999996</c:v>
                </c:pt>
                <c:pt idx="669">
                  <c:v>1.1599999999999995</c:v>
                </c:pt>
                <c:pt idx="670">
                  <c:v>1.6199999999999988</c:v>
                </c:pt>
                <c:pt idx="671">
                  <c:v>1.8999999999999992</c:v>
                </c:pt>
                <c:pt idx="672">
                  <c:v>1.7600000000000002</c:v>
                </c:pt>
                <c:pt idx="673">
                  <c:v>1.5000000000000007</c:v>
                </c:pt>
                <c:pt idx="674">
                  <c:v>1.4000000000000008</c:v>
                </c:pt>
                <c:pt idx="675">
                  <c:v>1.5200000000000007</c:v>
                </c:pt>
                <c:pt idx="676">
                  <c:v>1.2599999999999998</c:v>
                </c:pt>
                <c:pt idx="677">
                  <c:v>0.7199999999999992</c:v>
                </c:pt>
                <c:pt idx="678">
                  <c:v>0.7199999999999992</c:v>
                </c:pt>
                <c:pt idx="679">
                  <c:v>0.5799999999999994</c:v>
                </c:pt>
                <c:pt idx="680">
                  <c:v>-6.0000000000000143E-2</c:v>
                </c:pt>
                <c:pt idx="681">
                  <c:v>-1.9999999999999574E-2</c:v>
                </c:pt>
                <c:pt idx="682">
                  <c:v>0.36000000000000087</c:v>
                </c:pt>
                <c:pt idx="683">
                  <c:v>0.68000000000000038</c:v>
                </c:pt>
                <c:pt idx="684">
                  <c:v>0.77999999999999969</c:v>
                </c:pt>
                <c:pt idx="685">
                  <c:v>0.69999999999999929</c:v>
                </c:pt>
                <c:pt idx="686">
                  <c:v>0.89999999999999925</c:v>
                </c:pt>
                <c:pt idx="687">
                  <c:v>0.73999999999999844</c:v>
                </c:pt>
                <c:pt idx="688">
                  <c:v>0.67999999999999827</c:v>
                </c:pt>
                <c:pt idx="689">
                  <c:v>0.73999999999999844</c:v>
                </c:pt>
                <c:pt idx="690">
                  <c:v>0.75999999999999868</c:v>
                </c:pt>
                <c:pt idx="691">
                  <c:v>0.55999999999999872</c:v>
                </c:pt>
                <c:pt idx="692">
                  <c:v>0.69999999999999929</c:v>
                </c:pt>
                <c:pt idx="693">
                  <c:v>0.55999999999999939</c:v>
                </c:pt>
                <c:pt idx="694">
                  <c:v>0.35999999999999943</c:v>
                </c:pt>
                <c:pt idx="695">
                  <c:v>0.51999999999999957</c:v>
                </c:pt>
                <c:pt idx="696">
                  <c:v>0.77999999999999969</c:v>
                </c:pt>
                <c:pt idx="697">
                  <c:v>0.85999999999999943</c:v>
                </c:pt>
                <c:pt idx="698">
                  <c:v>1.0399999999999998</c:v>
                </c:pt>
                <c:pt idx="699">
                  <c:v>1.1800000000000004</c:v>
                </c:pt>
                <c:pt idx="700">
                  <c:v>0.92000000000000026</c:v>
                </c:pt>
                <c:pt idx="701">
                  <c:v>0.30000000000000071</c:v>
                </c:pt>
                <c:pt idx="702">
                  <c:v>2.0000000000000996E-2</c:v>
                </c:pt>
                <c:pt idx="703">
                  <c:v>-0.13999999999999915</c:v>
                </c:pt>
                <c:pt idx="704">
                  <c:v>8.0000000000000432E-2</c:v>
                </c:pt>
                <c:pt idx="705">
                  <c:v>0.54000000000000059</c:v>
                </c:pt>
                <c:pt idx="706">
                  <c:v>1.1799999999999997</c:v>
                </c:pt>
                <c:pt idx="707">
                  <c:v>1.0799999999999996</c:v>
                </c:pt>
                <c:pt idx="708">
                  <c:v>1.3599999999999994</c:v>
                </c:pt>
                <c:pt idx="709">
                  <c:v>1.2600000000000002</c:v>
                </c:pt>
                <c:pt idx="710">
                  <c:v>1.3800000000000003</c:v>
                </c:pt>
                <c:pt idx="711">
                  <c:v>1.0800000000000012</c:v>
                </c:pt>
                <c:pt idx="712">
                  <c:v>0.86000000000000087</c:v>
                </c:pt>
                <c:pt idx="713">
                  <c:v>-0.51999999999999891</c:v>
                </c:pt>
                <c:pt idx="714">
                  <c:v>-1.179999999999999</c:v>
                </c:pt>
                <c:pt idx="715">
                  <c:v>-1.2199999999999989</c:v>
                </c:pt>
                <c:pt idx="716">
                  <c:v>-0.71999999999999886</c:v>
                </c:pt>
                <c:pt idx="717">
                  <c:v>0.16000000000000156</c:v>
                </c:pt>
                <c:pt idx="718">
                  <c:v>2.1400000000000019</c:v>
                </c:pt>
                <c:pt idx="719">
                  <c:v>3.7800000000000011</c:v>
                </c:pt>
                <c:pt idx="720">
                  <c:v>4.2800000000000011</c:v>
                </c:pt>
                <c:pt idx="721">
                  <c:v>3.3600000000000008</c:v>
                </c:pt>
                <c:pt idx="722">
                  <c:v>2.0800000000000005</c:v>
                </c:pt>
                <c:pt idx="723">
                  <c:v>0.83999999999999986</c:v>
                </c:pt>
                <c:pt idx="724">
                  <c:v>-0.76000000000000045</c:v>
                </c:pt>
                <c:pt idx="725">
                  <c:v>-1.8200000000000003</c:v>
                </c:pt>
                <c:pt idx="726">
                  <c:v>-1.44</c:v>
                </c:pt>
                <c:pt idx="727">
                  <c:v>-0.7</c:v>
                </c:pt>
                <c:pt idx="728">
                  <c:v>8.0000000000000432E-2</c:v>
                </c:pt>
                <c:pt idx="729">
                  <c:v>1.1600000000000015</c:v>
                </c:pt>
                <c:pt idx="730">
                  <c:v>1.6400000000000012</c:v>
                </c:pt>
                <c:pt idx="731">
                  <c:v>1.9600000000000009</c:v>
                </c:pt>
                <c:pt idx="732">
                  <c:v>2.1000000000000005</c:v>
                </c:pt>
                <c:pt idx="733">
                  <c:v>2.1400000000000006</c:v>
                </c:pt>
                <c:pt idx="734">
                  <c:v>1.8</c:v>
                </c:pt>
                <c:pt idx="735">
                  <c:v>1.2199999999999995</c:v>
                </c:pt>
                <c:pt idx="736">
                  <c:v>0.33999999999999914</c:v>
                </c:pt>
                <c:pt idx="737">
                  <c:v>-0.44000000000000056</c:v>
                </c:pt>
                <c:pt idx="738">
                  <c:v>-1.3000000000000007</c:v>
                </c:pt>
                <c:pt idx="739">
                  <c:v>-1.5000000000000007</c:v>
                </c:pt>
                <c:pt idx="740">
                  <c:v>-0.5800000000000004</c:v>
                </c:pt>
                <c:pt idx="741">
                  <c:v>0.53999999999999981</c:v>
                </c:pt>
                <c:pt idx="742">
                  <c:v>1.6399999999999992</c:v>
                </c:pt>
                <c:pt idx="743">
                  <c:v>2.2399999999999998</c:v>
                </c:pt>
                <c:pt idx="744">
                  <c:v>2.2999999999999998</c:v>
                </c:pt>
                <c:pt idx="745">
                  <c:v>1.8800000000000003</c:v>
                </c:pt>
                <c:pt idx="746">
                  <c:v>1.5800000000000005</c:v>
                </c:pt>
                <c:pt idx="747">
                  <c:v>1.2200000000000011</c:v>
                </c:pt>
                <c:pt idx="748">
                  <c:v>1.2800000000000005</c:v>
                </c:pt>
                <c:pt idx="749">
                  <c:v>1.4800000000000004</c:v>
                </c:pt>
                <c:pt idx="750">
                  <c:v>1.5</c:v>
                </c:pt>
                <c:pt idx="751">
                  <c:v>1.7</c:v>
                </c:pt>
                <c:pt idx="752">
                  <c:v>2.2200000000000002</c:v>
                </c:pt>
                <c:pt idx="753">
                  <c:v>2.3800000000000003</c:v>
                </c:pt>
                <c:pt idx="754">
                  <c:v>2.16</c:v>
                </c:pt>
                <c:pt idx="755">
                  <c:v>2.2800000000000002</c:v>
                </c:pt>
                <c:pt idx="756">
                  <c:v>2.1800000000000006</c:v>
                </c:pt>
                <c:pt idx="757">
                  <c:v>2.3400000000000007</c:v>
                </c:pt>
                <c:pt idx="758">
                  <c:v>2.5600000000000009</c:v>
                </c:pt>
                <c:pt idx="759">
                  <c:v>2.2800000000000011</c:v>
                </c:pt>
                <c:pt idx="760">
                  <c:v>2.0400000000000014</c:v>
                </c:pt>
                <c:pt idx="761">
                  <c:v>1.9800000000000018</c:v>
                </c:pt>
                <c:pt idx="762">
                  <c:v>2.1200000000000019</c:v>
                </c:pt>
                <c:pt idx="763">
                  <c:v>1.7000000000000015</c:v>
                </c:pt>
                <c:pt idx="764">
                  <c:v>2.5200000000000009</c:v>
                </c:pt>
                <c:pt idx="765">
                  <c:v>2.8800000000000003</c:v>
                </c:pt>
                <c:pt idx="766">
                  <c:v>2.9799999999999995</c:v>
                </c:pt>
                <c:pt idx="767">
                  <c:v>2.1399999999999997</c:v>
                </c:pt>
                <c:pt idx="768">
                  <c:v>1.6799999999999997</c:v>
                </c:pt>
                <c:pt idx="769">
                  <c:v>1.5799999999999996</c:v>
                </c:pt>
                <c:pt idx="770">
                  <c:v>1.7600000000000002</c:v>
                </c:pt>
                <c:pt idx="771">
                  <c:v>1.6</c:v>
                </c:pt>
                <c:pt idx="772">
                  <c:v>1.7200000000000002</c:v>
                </c:pt>
                <c:pt idx="773">
                  <c:v>1.8800000000000003</c:v>
                </c:pt>
                <c:pt idx="774">
                  <c:v>1.3200000000000003</c:v>
                </c:pt>
                <c:pt idx="775">
                  <c:v>0.8600000000000001</c:v>
                </c:pt>
                <c:pt idx="776">
                  <c:v>0.50000000000000067</c:v>
                </c:pt>
                <c:pt idx="777">
                  <c:v>0.13999999999999985</c:v>
                </c:pt>
                <c:pt idx="778">
                  <c:v>-7.1054273576010023E-16</c:v>
                </c:pt>
                <c:pt idx="779">
                  <c:v>7.999999999999971E-2</c:v>
                </c:pt>
                <c:pt idx="780">
                  <c:v>-0.14000000000000057</c:v>
                </c:pt>
                <c:pt idx="781">
                  <c:v>0.31999999999999884</c:v>
                </c:pt>
                <c:pt idx="782">
                  <c:v>0.69999999999999929</c:v>
                </c:pt>
                <c:pt idx="783">
                  <c:v>1.0999999999999992</c:v>
                </c:pt>
                <c:pt idx="784">
                  <c:v>1.179999999999999</c:v>
                </c:pt>
                <c:pt idx="785">
                  <c:v>1.5199999999999989</c:v>
                </c:pt>
                <c:pt idx="786">
                  <c:v>1.4199999999999995</c:v>
                </c:pt>
                <c:pt idx="787">
                  <c:v>1.3999999999999992</c:v>
                </c:pt>
                <c:pt idx="788">
                  <c:v>1.4199999999999995</c:v>
                </c:pt>
                <c:pt idx="789">
                  <c:v>1.3800000000000003</c:v>
                </c:pt>
                <c:pt idx="790">
                  <c:v>1.0000000000000007</c:v>
                </c:pt>
                <c:pt idx="791">
                  <c:v>0.92000000000000026</c:v>
                </c:pt>
                <c:pt idx="792">
                  <c:v>1.1400000000000006</c:v>
                </c:pt>
                <c:pt idx="793">
                  <c:v>0.84000000000000052</c:v>
                </c:pt>
                <c:pt idx="794">
                  <c:v>0.96000000000000019</c:v>
                </c:pt>
                <c:pt idx="795">
                  <c:v>1.3</c:v>
                </c:pt>
                <c:pt idx="796">
                  <c:v>1.3</c:v>
                </c:pt>
                <c:pt idx="797">
                  <c:v>1.2</c:v>
                </c:pt>
                <c:pt idx="798">
                  <c:v>1.5399999999999998</c:v>
                </c:pt>
                <c:pt idx="799">
                  <c:v>1.4</c:v>
                </c:pt>
                <c:pt idx="800">
                  <c:v>1.5800000000000005</c:v>
                </c:pt>
                <c:pt idx="801">
                  <c:v>1.6400000000000006</c:v>
                </c:pt>
                <c:pt idx="802">
                  <c:v>1.1800000000000004</c:v>
                </c:pt>
                <c:pt idx="803">
                  <c:v>0.74000000000000055</c:v>
                </c:pt>
                <c:pt idx="804">
                  <c:v>0.68000000000000038</c:v>
                </c:pt>
                <c:pt idx="805">
                  <c:v>0.52000000000000024</c:v>
                </c:pt>
                <c:pt idx="806">
                  <c:v>0.22000000000000028</c:v>
                </c:pt>
                <c:pt idx="807">
                  <c:v>0.74000000000000055</c:v>
                </c:pt>
                <c:pt idx="808">
                  <c:v>0.96000000000000019</c:v>
                </c:pt>
                <c:pt idx="809">
                  <c:v>1.1199999999999997</c:v>
                </c:pt>
                <c:pt idx="810">
                  <c:v>0.95999999999999941</c:v>
                </c:pt>
                <c:pt idx="811">
                  <c:v>0.97999999999999898</c:v>
                </c:pt>
                <c:pt idx="812">
                  <c:v>0.89999999999999925</c:v>
                </c:pt>
                <c:pt idx="813">
                  <c:v>0.75999999999999945</c:v>
                </c:pt>
                <c:pt idx="814">
                  <c:v>0.8600000000000001</c:v>
                </c:pt>
                <c:pt idx="815">
                  <c:v>0.78000000000000047</c:v>
                </c:pt>
                <c:pt idx="816">
                  <c:v>1.0400000000000005</c:v>
                </c:pt>
                <c:pt idx="817">
                  <c:v>0.97999999999999976</c:v>
                </c:pt>
                <c:pt idx="818">
                  <c:v>1.4</c:v>
                </c:pt>
                <c:pt idx="819">
                  <c:v>1.0399999999999991</c:v>
                </c:pt>
                <c:pt idx="820">
                  <c:v>0.99999999999999933</c:v>
                </c:pt>
                <c:pt idx="821">
                  <c:v>0.77999999999999969</c:v>
                </c:pt>
                <c:pt idx="822">
                  <c:v>0.48000000000000043</c:v>
                </c:pt>
                <c:pt idx="823">
                  <c:v>-0.2</c:v>
                </c:pt>
                <c:pt idx="824">
                  <c:v>-0.35999999999999943</c:v>
                </c:pt>
                <c:pt idx="825">
                  <c:v>-0.51999999999999957</c:v>
                </c:pt>
                <c:pt idx="826">
                  <c:v>-0.37999999999999973</c:v>
                </c:pt>
                <c:pt idx="827">
                  <c:v>-0.31999999999999956</c:v>
                </c:pt>
                <c:pt idx="828">
                  <c:v>0.30000000000000071</c:v>
                </c:pt>
                <c:pt idx="829">
                  <c:v>0.92000000000000104</c:v>
                </c:pt>
                <c:pt idx="830">
                  <c:v>1.2400000000000013</c:v>
                </c:pt>
                <c:pt idx="831">
                  <c:v>1.1000000000000008</c:v>
                </c:pt>
                <c:pt idx="832">
                  <c:v>0.78000000000000047</c:v>
                </c:pt>
                <c:pt idx="833">
                  <c:v>0.74000000000000055</c:v>
                </c:pt>
                <c:pt idx="834">
                  <c:v>0.38000000000000045</c:v>
                </c:pt>
                <c:pt idx="835">
                  <c:v>0.4799999999999997</c:v>
                </c:pt>
                <c:pt idx="836">
                  <c:v>0.77999999999999969</c:v>
                </c:pt>
                <c:pt idx="837">
                  <c:v>1.4599999999999995</c:v>
                </c:pt>
                <c:pt idx="838">
                  <c:v>1.2399999999999991</c:v>
                </c:pt>
                <c:pt idx="839">
                  <c:v>1.179999999999999</c:v>
                </c:pt>
                <c:pt idx="840">
                  <c:v>1.1399999999999992</c:v>
                </c:pt>
                <c:pt idx="841">
                  <c:v>1.3999999999999992</c:v>
                </c:pt>
                <c:pt idx="842">
                  <c:v>1.1199999999999997</c:v>
                </c:pt>
                <c:pt idx="843">
                  <c:v>0.93999999999999984</c:v>
                </c:pt>
                <c:pt idx="844">
                  <c:v>1.3799999999999997</c:v>
                </c:pt>
                <c:pt idx="845">
                  <c:v>1.2799999999999998</c:v>
                </c:pt>
                <c:pt idx="846">
                  <c:v>1.1199999999999997</c:v>
                </c:pt>
                <c:pt idx="847">
                  <c:v>1.2599999999999993</c:v>
                </c:pt>
                <c:pt idx="848">
                  <c:v>1.4799999999999998</c:v>
                </c:pt>
                <c:pt idx="849">
                  <c:v>1.1000000000000001</c:v>
                </c:pt>
                <c:pt idx="850">
                  <c:v>1.56</c:v>
                </c:pt>
                <c:pt idx="851">
                  <c:v>1.2600000000000009</c:v>
                </c:pt>
                <c:pt idx="852">
                  <c:v>1.1400000000000006</c:v>
                </c:pt>
                <c:pt idx="853">
                  <c:v>1.1399999999999999</c:v>
                </c:pt>
                <c:pt idx="854">
                  <c:v>0.93999999999999984</c:v>
                </c:pt>
                <c:pt idx="855">
                  <c:v>0.4799999999999997</c:v>
                </c:pt>
                <c:pt idx="856">
                  <c:v>1.0599999999999994</c:v>
                </c:pt>
                <c:pt idx="857">
                  <c:v>0.87999999999999967</c:v>
                </c:pt>
                <c:pt idx="858">
                  <c:v>0.61999999999999955</c:v>
                </c:pt>
                <c:pt idx="859">
                  <c:v>0.49999999999999928</c:v>
                </c:pt>
                <c:pt idx="860">
                  <c:v>0.53999999999999915</c:v>
                </c:pt>
                <c:pt idx="861">
                  <c:v>-0.2000000000000007</c:v>
                </c:pt>
                <c:pt idx="862">
                  <c:v>0.33999999999999986</c:v>
                </c:pt>
                <c:pt idx="863">
                  <c:v>0.88000000000000045</c:v>
                </c:pt>
                <c:pt idx="864">
                  <c:v>1.4000000000000008</c:v>
                </c:pt>
                <c:pt idx="865">
                  <c:v>1.4400000000000006</c:v>
                </c:pt>
                <c:pt idx="866">
                  <c:v>1.7600000000000002</c:v>
                </c:pt>
                <c:pt idx="867">
                  <c:v>1.64</c:v>
                </c:pt>
                <c:pt idx="868">
                  <c:v>1.36</c:v>
                </c:pt>
                <c:pt idx="869">
                  <c:v>1.2</c:v>
                </c:pt>
                <c:pt idx="870">
                  <c:v>1.0800000000000005</c:v>
                </c:pt>
                <c:pt idx="871">
                  <c:v>1.6000000000000008</c:v>
                </c:pt>
                <c:pt idx="872">
                  <c:v>1.6200000000000003</c:v>
                </c:pt>
                <c:pt idx="873">
                  <c:v>1.8999999999999997</c:v>
                </c:pt>
                <c:pt idx="874">
                  <c:v>2.08</c:v>
                </c:pt>
                <c:pt idx="875">
                  <c:v>2.1800000000000002</c:v>
                </c:pt>
                <c:pt idx="876">
                  <c:v>1.6</c:v>
                </c:pt>
                <c:pt idx="877">
                  <c:v>1.2399999999999998</c:v>
                </c:pt>
                <c:pt idx="878">
                  <c:v>1.1000000000000003</c:v>
                </c:pt>
                <c:pt idx="879">
                  <c:v>1.2</c:v>
                </c:pt>
                <c:pt idx="880">
                  <c:v>1.3599999999999999</c:v>
                </c:pt>
                <c:pt idx="881">
                  <c:v>1.6799999999999997</c:v>
                </c:pt>
                <c:pt idx="882">
                  <c:v>1.7600000000000002</c:v>
                </c:pt>
                <c:pt idx="883">
                  <c:v>1.58</c:v>
                </c:pt>
                <c:pt idx="884">
                  <c:v>1.5</c:v>
                </c:pt>
                <c:pt idx="885">
                  <c:v>1.28</c:v>
                </c:pt>
                <c:pt idx="886">
                  <c:v>1.06</c:v>
                </c:pt>
                <c:pt idx="887">
                  <c:v>1.2</c:v>
                </c:pt>
                <c:pt idx="888">
                  <c:v>1.3199999999999998</c:v>
                </c:pt>
                <c:pt idx="889">
                  <c:v>1.0599999999999998</c:v>
                </c:pt>
                <c:pt idx="890">
                  <c:v>0.87999999999999967</c:v>
                </c:pt>
                <c:pt idx="891">
                  <c:v>0.89999999999999969</c:v>
                </c:pt>
                <c:pt idx="892">
                  <c:v>0.99999999999999967</c:v>
                </c:pt>
                <c:pt idx="893">
                  <c:v>1.0399999999999996</c:v>
                </c:pt>
                <c:pt idx="894">
                  <c:v>1.0399999999999998</c:v>
                </c:pt>
                <c:pt idx="895">
                  <c:v>1.0799999999999996</c:v>
                </c:pt>
                <c:pt idx="896">
                  <c:v>1.0599999999999998</c:v>
                </c:pt>
                <c:pt idx="897">
                  <c:v>0.83999999999999986</c:v>
                </c:pt>
                <c:pt idx="898">
                  <c:v>0.82</c:v>
                </c:pt>
                <c:pt idx="899">
                  <c:v>0.7999999999999996</c:v>
                </c:pt>
                <c:pt idx="900">
                  <c:v>1</c:v>
                </c:pt>
                <c:pt idx="901">
                  <c:v>0.88000000000000012</c:v>
                </c:pt>
                <c:pt idx="902">
                  <c:v>1.02</c:v>
                </c:pt>
                <c:pt idx="903">
                  <c:v>1.02</c:v>
                </c:pt>
                <c:pt idx="904">
                  <c:v>1.0400000000000003</c:v>
                </c:pt>
                <c:pt idx="905">
                  <c:v>1.3000000000000003</c:v>
                </c:pt>
                <c:pt idx="906">
                  <c:v>1.5200000000000002</c:v>
                </c:pt>
                <c:pt idx="907">
                  <c:v>1.2200000000000006</c:v>
                </c:pt>
                <c:pt idx="908">
                  <c:v>1.1800000000000008</c:v>
                </c:pt>
                <c:pt idx="909">
                  <c:v>1.3600000000000005</c:v>
                </c:pt>
                <c:pt idx="910">
                  <c:v>1.2200000000000002</c:v>
                </c:pt>
                <c:pt idx="911">
                  <c:v>1.1200000000000006</c:v>
                </c:pt>
                <c:pt idx="912">
                  <c:v>1.1800000000000004</c:v>
                </c:pt>
                <c:pt idx="913">
                  <c:v>0.74000000000000021</c:v>
                </c:pt>
                <c:pt idx="914">
                  <c:v>0.50000000000000033</c:v>
                </c:pt>
                <c:pt idx="915">
                  <c:v>0.50000000000000033</c:v>
                </c:pt>
                <c:pt idx="916">
                  <c:v>0.48000000000000009</c:v>
                </c:pt>
                <c:pt idx="917">
                  <c:v>0.55999999999999983</c:v>
                </c:pt>
                <c:pt idx="918">
                  <c:v>0.98000000000000009</c:v>
                </c:pt>
                <c:pt idx="919">
                  <c:v>0.88000000000000012</c:v>
                </c:pt>
                <c:pt idx="920">
                  <c:v>0.73999999999999988</c:v>
                </c:pt>
                <c:pt idx="921">
                  <c:v>0.61999999999999955</c:v>
                </c:pt>
                <c:pt idx="922">
                  <c:v>0.49999999999999967</c:v>
                </c:pt>
                <c:pt idx="923">
                  <c:v>0.55999999999999939</c:v>
                </c:pt>
                <c:pt idx="924">
                  <c:v>1.0399999999999996</c:v>
                </c:pt>
                <c:pt idx="925">
                  <c:v>1.0199999999999996</c:v>
                </c:pt>
                <c:pt idx="926">
                  <c:v>1.2399999999999998</c:v>
                </c:pt>
                <c:pt idx="927">
                  <c:v>1.5399999999999998</c:v>
                </c:pt>
                <c:pt idx="928">
                  <c:v>1.3199999999999998</c:v>
                </c:pt>
                <c:pt idx="929">
                  <c:v>1.44</c:v>
                </c:pt>
                <c:pt idx="930">
                  <c:v>1.6199999999999999</c:v>
                </c:pt>
                <c:pt idx="931">
                  <c:v>1.7599999999999998</c:v>
                </c:pt>
                <c:pt idx="932">
                  <c:v>1.5</c:v>
                </c:pt>
                <c:pt idx="933">
                  <c:v>1.4599999999999997</c:v>
                </c:pt>
                <c:pt idx="934">
                  <c:v>1.42</c:v>
                </c:pt>
                <c:pt idx="935">
                  <c:v>1.2399999999999998</c:v>
                </c:pt>
                <c:pt idx="936">
                  <c:v>0.82</c:v>
                </c:pt>
                <c:pt idx="937">
                  <c:v>0.95999999999999974</c:v>
                </c:pt>
                <c:pt idx="938">
                  <c:v>0.53999999999999981</c:v>
                </c:pt>
                <c:pt idx="939">
                  <c:v>-0.2000000000000007</c:v>
                </c:pt>
                <c:pt idx="940">
                  <c:v>-0.36000000000000049</c:v>
                </c:pt>
                <c:pt idx="941">
                  <c:v>-0.38000000000000006</c:v>
                </c:pt>
                <c:pt idx="942">
                  <c:v>-0.62000000000000033</c:v>
                </c:pt>
                <c:pt idx="943">
                  <c:v>-0.26000000000000012</c:v>
                </c:pt>
                <c:pt idx="944">
                  <c:v>0.46000000000000013</c:v>
                </c:pt>
                <c:pt idx="945">
                  <c:v>1.0200000000000002</c:v>
                </c:pt>
                <c:pt idx="946">
                  <c:v>1.0599999999999998</c:v>
                </c:pt>
                <c:pt idx="947">
                  <c:v>0.98000000000000009</c:v>
                </c:pt>
                <c:pt idx="948">
                  <c:v>1.2600000000000005</c:v>
                </c:pt>
                <c:pt idx="949">
                  <c:v>0.94000000000000061</c:v>
                </c:pt>
                <c:pt idx="950">
                  <c:v>0.84000000000000052</c:v>
                </c:pt>
                <c:pt idx="951">
                  <c:v>0.88000000000000111</c:v>
                </c:pt>
                <c:pt idx="952">
                  <c:v>1.1400000000000012</c:v>
                </c:pt>
                <c:pt idx="953">
                  <c:v>1.1000000000000008</c:v>
                </c:pt>
                <c:pt idx="954">
                  <c:v>1.0400000000000005</c:v>
                </c:pt>
                <c:pt idx="955">
                  <c:v>0.62000000000000033</c:v>
                </c:pt>
                <c:pt idx="956">
                  <c:v>0.67999999999999972</c:v>
                </c:pt>
                <c:pt idx="957">
                  <c:v>0.65999999999999948</c:v>
                </c:pt>
                <c:pt idx="958">
                  <c:v>3.9999999999999855E-2</c:v>
                </c:pt>
                <c:pt idx="959">
                  <c:v>-0.22000000000000028</c:v>
                </c:pt>
                <c:pt idx="960">
                  <c:v>9.9999999999999284E-2</c:v>
                </c:pt>
                <c:pt idx="961">
                  <c:v>-0.12000000000000029</c:v>
                </c:pt>
                <c:pt idx="962">
                  <c:v>-0.26000000000000012</c:v>
                </c:pt>
                <c:pt idx="963">
                  <c:v>0.57999999999999896</c:v>
                </c:pt>
                <c:pt idx="964">
                  <c:v>1.2199999999999989</c:v>
                </c:pt>
                <c:pt idx="965">
                  <c:v>0.91999999999999882</c:v>
                </c:pt>
                <c:pt idx="966">
                  <c:v>1.0399999999999985</c:v>
                </c:pt>
                <c:pt idx="967">
                  <c:v>1.3199999999999981</c:v>
                </c:pt>
                <c:pt idx="968">
                  <c:v>1.2399999999999984</c:v>
                </c:pt>
                <c:pt idx="969">
                  <c:v>1.0399999999999991</c:v>
                </c:pt>
                <c:pt idx="970">
                  <c:v>1.1999999999999993</c:v>
                </c:pt>
                <c:pt idx="971">
                  <c:v>0.9199999999999996</c:v>
                </c:pt>
                <c:pt idx="972">
                  <c:v>0.43999999999999984</c:v>
                </c:pt>
                <c:pt idx="973">
                  <c:v>0.26000000000000012</c:v>
                </c:pt>
                <c:pt idx="974">
                  <c:v>0.4</c:v>
                </c:pt>
                <c:pt idx="975">
                  <c:v>0.3</c:v>
                </c:pt>
                <c:pt idx="976">
                  <c:v>0.37999999999999973</c:v>
                </c:pt>
                <c:pt idx="977">
                  <c:v>0.87999999999999967</c:v>
                </c:pt>
                <c:pt idx="978">
                  <c:v>0.9</c:v>
                </c:pt>
                <c:pt idx="979">
                  <c:v>0.95999999999999941</c:v>
                </c:pt>
                <c:pt idx="980">
                  <c:v>1.2399999999999998</c:v>
                </c:pt>
                <c:pt idx="981">
                  <c:v>1.4200000000000004</c:v>
                </c:pt>
                <c:pt idx="982">
                  <c:v>1.4000000000000015</c:v>
                </c:pt>
                <c:pt idx="983">
                  <c:v>1.5400000000000005</c:v>
                </c:pt>
                <c:pt idx="984">
                  <c:v>1.1800000000000019</c:v>
                </c:pt>
                <c:pt idx="985">
                  <c:v>1.1200000000000017</c:v>
                </c:pt>
                <c:pt idx="986">
                  <c:v>1.4000000000000015</c:v>
                </c:pt>
                <c:pt idx="987">
                  <c:v>1.3000000000000014</c:v>
                </c:pt>
                <c:pt idx="988">
                  <c:v>0.80000000000000138</c:v>
                </c:pt>
                <c:pt idx="989">
                  <c:v>1.3800000000000012</c:v>
                </c:pt>
                <c:pt idx="990">
                  <c:v>1.4000000000000015</c:v>
                </c:pt>
                <c:pt idx="991">
                  <c:v>1.4600000000000022</c:v>
                </c:pt>
                <c:pt idx="992">
                  <c:v>1.180000000000001</c:v>
                </c:pt>
                <c:pt idx="993">
                  <c:v>1.2800000000000011</c:v>
                </c:pt>
                <c:pt idx="994">
                  <c:v>0.62000000000000033</c:v>
                </c:pt>
                <c:pt idx="995">
                  <c:v>0.52000000000000024</c:v>
                </c:pt>
                <c:pt idx="996">
                  <c:v>3.9999999999999147E-2</c:v>
                </c:pt>
                <c:pt idx="997">
                  <c:v>-6.0000000000000851E-2</c:v>
                </c:pt>
                <c:pt idx="998">
                  <c:v>0.14000000000000057</c:v>
                </c:pt>
                <c:pt idx="999">
                  <c:v>0.34000000000000058</c:v>
                </c:pt>
                <c:pt idx="1000">
                  <c:v>0.54000000000000059</c:v>
                </c:pt>
                <c:pt idx="1001">
                  <c:v>1.1400000000000006</c:v>
                </c:pt>
                <c:pt idx="1002">
                  <c:v>1.5400000000000005</c:v>
                </c:pt>
                <c:pt idx="1003">
                  <c:v>1.4</c:v>
                </c:pt>
                <c:pt idx="1004">
                  <c:v>1.5200000000000002</c:v>
                </c:pt>
                <c:pt idx="1005">
                  <c:v>1.1000000000000001</c:v>
                </c:pt>
                <c:pt idx="1006">
                  <c:v>0.58000000000000118</c:v>
                </c:pt>
                <c:pt idx="1007">
                  <c:v>0.68000000000000116</c:v>
                </c:pt>
                <c:pt idx="1008">
                  <c:v>0.86000000000000087</c:v>
                </c:pt>
                <c:pt idx="1009">
                  <c:v>0.52000000000000024</c:v>
                </c:pt>
                <c:pt idx="1010">
                  <c:v>0.84000000000000052</c:v>
                </c:pt>
                <c:pt idx="1011">
                  <c:v>1.4799999999999998</c:v>
                </c:pt>
                <c:pt idx="1012">
                  <c:v>1.5200000000000002</c:v>
                </c:pt>
                <c:pt idx="1013">
                  <c:v>1.8399999999999992</c:v>
                </c:pt>
                <c:pt idx="1014">
                  <c:v>1.4199999999999988</c:v>
                </c:pt>
                <c:pt idx="1015">
                  <c:v>1.6199999999999974</c:v>
                </c:pt>
                <c:pt idx="1016">
                  <c:v>0.63999999999999768</c:v>
                </c:pt>
                <c:pt idx="1017">
                  <c:v>0.43999999999999773</c:v>
                </c:pt>
                <c:pt idx="1018">
                  <c:v>-0.46000000000000085</c:v>
                </c:pt>
                <c:pt idx="1019">
                  <c:v>-0.15999999999999942</c:v>
                </c:pt>
                <c:pt idx="1020">
                  <c:v>-0.53999999999999915</c:v>
                </c:pt>
                <c:pt idx="1021">
                  <c:v>-0.2999999999999986</c:v>
                </c:pt>
                <c:pt idx="1022">
                  <c:v>-5.9999999999999429E-2</c:v>
                </c:pt>
                <c:pt idx="1023">
                  <c:v>0.65999999999999948</c:v>
                </c:pt>
                <c:pt idx="1024">
                  <c:v>1.1199999999999988</c:v>
                </c:pt>
                <c:pt idx="1025">
                  <c:v>1.4199999999999988</c:v>
                </c:pt>
                <c:pt idx="1026">
                  <c:v>1.5199999999999989</c:v>
                </c:pt>
                <c:pt idx="1027">
                  <c:v>1.2799999999999983</c:v>
                </c:pt>
                <c:pt idx="1028">
                  <c:v>0.87999999999999967</c:v>
                </c:pt>
                <c:pt idx="1029">
                  <c:v>0.52000000000000024</c:v>
                </c:pt>
                <c:pt idx="1030">
                  <c:v>-0.13999999999999915</c:v>
                </c:pt>
                <c:pt idx="1031">
                  <c:v>-0.22000000000000028</c:v>
                </c:pt>
                <c:pt idx="1032">
                  <c:v>-0.31999999999999884</c:v>
                </c:pt>
                <c:pt idx="1033">
                  <c:v>-0.19999999999999857</c:v>
                </c:pt>
                <c:pt idx="1034">
                  <c:v>8.000000000000114E-2</c:v>
                </c:pt>
                <c:pt idx="1035">
                  <c:v>0.7000000000000014</c:v>
                </c:pt>
                <c:pt idx="1036">
                  <c:v>0.98000000000000254</c:v>
                </c:pt>
                <c:pt idx="1037">
                  <c:v>1.1200000000000032</c:v>
                </c:pt>
                <c:pt idx="1038">
                  <c:v>1.3000000000000014</c:v>
                </c:pt>
                <c:pt idx="1039">
                  <c:v>1.1200000000000017</c:v>
                </c:pt>
                <c:pt idx="1040">
                  <c:v>0.98000000000000254</c:v>
                </c:pt>
                <c:pt idx="1041">
                  <c:v>0.96000000000000085</c:v>
                </c:pt>
                <c:pt idx="1042">
                  <c:v>1.3</c:v>
                </c:pt>
                <c:pt idx="1043">
                  <c:v>1.3799999999999997</c:v>
                </c:pt>
                <c:pt idx="1044">
                  <c:v>1.3799999999999997</c:v>
                </c:pt>
                <c:pt idx="1045">
                  <c:v>0.93999999999999917</c:v>
                </c:pt>
                <c:pt idx="1046">
                  <c:v>1.2799999999999998</c:v>
                </c:pt>
                <c:pt idx="1047">
                  <c:v>1.0399999999999991</c:v>
                </c:pt>
                <c:pt idx="1048">
                  <c:v>0.68000000000000116</c:v>
                </c:pt>
                <c:pt idx="1049">
                  <c:v>0.86000000000000087</c:v>
                </c:pt>
                <c:pt idx="1050">
                  <c:v>1.180000000000001</c:v>
                </c:pt>
                <c:pt idx="1051">
                  <c:v>0.62000000000000166</c:v>
                </c:pt>
                <c:pt idx="1052">
                  <c:v>0.52000000000000168</c:v>
                </c:pt>
                <c:pt idx="1053">
                  <c:v>1.2400000000000007</c:v>
                </c:pt>
                <c:pt idx="1054">
                  <c:v>1.0600000000000009</c:v>
                </c:pt>
                <c:pt idx="1055">
                  <c:v>1.2599999999999993</c:v>
                </c:pt>
                <c:pt idx="1056">
                  <c:v>1.319999999999999</c:v>
                </c:pt>
                <c:pt idx="1057">
                  <c:v>1.4399999999999991</c:v>
                </c:pt>
                <c:pt idx="1058">
                  <c:v>0.91999999999999882</c:v>
                </c:pt>
                <c:pt idx="1059">
                  <c:v>0.99999999999999856</c:v>
                </c:pt>
                <c:pt idx="1060">
                  <c:v>0.59999999999999853</c:v>
                </c:pt>
                <c:pt idx="1061">
                  <c:v>0.85999999999999943</c:v>
                </c:pt>
                <c:pt idx="1062">
                  <c:v>0.72000000000000031</c:v>
                </c:pt>
                <c:pt idx="1063">
                  <c:v>0.92000000000000026</c:v>
                </c:pt>
                <c:pt idx="1064">
                  <c:v>1.0799999999999996</c:v>
                </c:pt>
                <c:pt idx="1065">
                  <c:v>1.2800000000000011</c:v>
                </c:pt>
                <c:pt idx="1066">
                  <c:v>1.3400000000000005</c:v>
                </c:pt>
                <c:pt idx="1067">
                  <c:v>1.4599999999999995</c:v>
                </c:pt>
                <c:pt idx="1068">
                  <c:v>1.2799999999999998</c:v>
                </c:pt>
                <c:pt idx="1069">
                  <c:v>1.0599999999999994</c:v>
                </c:pt>
                <c:pt idx="1070">
                  <c:v>0.89999999999999858</c:v>
                </c:pt>
                <c:pt idx="1071">
                  <c:v>0.75999999999999801</c:v>
                </c:pt>
                <c:pt idx="1072">
                  <c:v>0.71999999999999742</c:v>
                </c:pt>
                <c:pt idx="1073">
                  <c:v>0.63999999999999768</c:v>
                </c:pt>
                <c:pt idx="1074">
                  <c:v>0.83999999999999919</c:v>
                </c:pt>
                <c:pt idx="1075">
                  <c:v>1.1599999999999995</c:v>
                </c:pt>
                <c:pt idx="1076">
                  <c:v>0.87999999999999967</c:v>
                </c:pt>
                <c:pt idx="1077">
                  <c:v>1.0000000000000013</c:v>
                </c:pt>
                <c:pt idx="1078">
                  <c:v>1.2200000000000017</c:v>
                </c:pt>
                <c:pt idx="1079">
                  <c:v>0.9</c:v>
                </c:pt>
                <c:pt idx="1080">
                  <c:v>0.81999999999999962</c:v>
                </c:pt>
                <c:pt idx="1081">
                  <c:v>1.0000000000000007</c:v>
                </c:pt>
                <c:pt idx="1082">
                  <c:v>0.93999999999999984</c:v>
                </c:pt>
                <c:pt idx="1083">
                  <c:v>1.06</c:v>
                </c:pt>
                <c:pt idx="1084">
                  <c:v>1.3600000000000017</c:v>
                </c:pt>
                <c:pt idx="1085">
                  <c:v>1.240000000000002</c:v>
                </c:pt>
                <c:pt idx="1086">
                  <c:v>1.0000000000000013</c:v>
                </c:pt>
                <c:pt idx="1087">
                  <c:v>1.0800000000000012</c:v>
                </c:pt>
                <c:pt idx="1088">
                  <c:v>0.78000000000000114</c:v>
                </c:pt>
                <c:pt idx="1089">
                  <c:v>0.8600000000000001</c:v>
                </c:pt>
                <c:pt idx="1090">
                  <c:v>0.76000000000000012</c:v>
                </c:pt>
                <c:pt idx="1091">
                  <c:v>0.68000000000000038</c:v>
                </c:pt>
                <c:pt idx="1092">
                  <c:v>0.24000000000000057</c:v>
                </c:pt>
                <c:pt idx="1093">
                  <c:v>0.33999999999999986</c:v>
                </c:pt>
                <c:pt idx="1094">
                  <c:v>0.12000000000000029</c:v>
                </c:pt>
                <c:pt idx="1095">
                  <c:v>0.12000000000000029</c:v>
                </c:pt>
                <c:pt idx="1096">
                  <c:v>0.37999999999999973</c:v>
                </c:pt>
                <c:pt idx="1097">
                  <c:v>0.53999999999999981</c:v>
                </c:pt>
                <c:pt idx="1098">
                  <c:v>0.51999999999999957</c:v>
                </c:pt>
                <c:pt idx="1099">
                  <c:v>0.9199999999999996</c:v>
                </c:pt>
                <c:pt idx="1100">
                  <c:v>1.0799999999999996</c:v>
                </c:pt>
                <c:pt idx="1101">
                  <c:v>1.1200000000000003</c:v>
                </c:pt>
                <c:pt idx="1102">
                  <c:v>1.0600000000000009</c:v>
                </c:pt>
                <c:pt idx="1103">
                  <c:v>0.70000000000000218</c:v>
                </c:pt>
                <c:pt idx="1104">
                  <c:v>0.46000000000000296</c:v>
                </c:pt>
                <c:pt idx="1105">
                  <c:v>0.52000000000000313</c:v>
                </c:pt>
                <c:pt idx="1106">
                  <c:v>0.26000000000000228</c:v>
                </c:pt>
                <c:pt idx="1107">
                  <c:v>0.38000000000000111</c:v>
                </c:pt>
                <c:pt idx="1108">
                  <c:v>0.56000000000000083</c:v>
                </c:pt>
                <c:pt idx="1109">
                  <c:v>0.2</c:v>
                </c:pt>
                <c:pt idx="1110">
                  <c:v>-0.14000000000000057</c:v>
                </c:pt>
                <c:pt idx="1111">
                  <c:v>-0.1</c:v>
                </c:pt>
                <c:pt idx="1112">
                  <c:v>-7.999999999999971E-2</c:v>
                </c:pt>
                <c:pt idx="1113">
                  <c:v>-0.17999999999999972</c:v>
                </c:pt>
                <c:pt idx="1114">
                  <c:v>-0.14000000000000057</c:v>
                </c:pt>
                <c:pt idx="1115">
                  <c:v>0.27999999999999969</c:v>
                </c:pt>
                <c:pt idx="1116">
                  <c:v>7.9999999999998295E-2</c:v>
                </c:pt>
                <c:pt idx="1117">
                  <c:v>-0.26000000000000084</c:v>
                </c:pt>
                <c:pt idx="1118">
                  <c:v>0.11999999999999886</c:v>
                </c:pt>
                <c:pt idx="1119">
                  <c:v>0.17999999999999972</c:v>
                </c:pt>
                <c:pt idx="1120">
                  <c:v>-0.13999999999999915</c:v>
                </c:pt>
                <c:pt idx="1121">
                  <c:v>8.0000000000002555E-2</c:v>
                </c:pt>
                <c:pt idx="1122">
                  <c:v>0.28000000000000114</c:v>
                </c:pt>
                <c:pt idx="1123">
                  <c:v>0.17999999999999972</c:v>
                </c:pt>
                <c:pt idx="1124">
                  <c:v>0.45999999999999941</c:v>
                </c:pt>
                <c:pt idx="1125">
                  <c:v>0.65999999999999803</c:v>
                </c:pt>
                <c:pt idx="1126">
                  <c:v>0.89999999999999858</c:v>
                </c:pt>
                <c:pt idx="1127">
                  <c:v>1.0399999999999991</c:v>
                </c:pt>
                <c:pt idx="1128">
                  <c:v>1.0600000000000009</c:v>
                </c:pt>
                <c:pt idx="1129">
                  <c:v>1.0200000000000002</c:v>
                </c:pt>
                <c:pt idx="1130">
                  <c:v>0.7600000000000009</c:v>
                </c:pt>
                <c:pt idx="1131">
                  <c:v>0.85999999999999943</c:v>
                </c:pt>
                <c:pt idx="1132">
                  <c:v>0.97999999999999976</c:v>
                </c:pt>
                <c:pt idx="1133">
                  <c:v>1.0399999999999991</c:v>
                </c:pt>
                <c:pt idx="1134">
                  <c:v>1.0599999999999994</c:v>
                </c:pt>
                <c:pt idx="1135">
                  <c:v>1.3599999999999981</c:v>
                </c:pt>
                <c:pt idx="1136">
                  <c:v>1.2799999999999983</c:v>
                </c:pt>
                <c:pt idx="1137">
                  <c:v>1.1199999999999974</c:v>
                </c:pt>
                <c:pt idx="1138">
                  <c:v>0.61999999999999744</c:v>
                </c:pt>
                <c:pt idx="1139">
                  <c:v>0.69999999999999718</c:v>
                </c:pt>
                <c:pt idx="1140">
                  <c:v>0.75999999999999801</c:v>
                </c:pt>
                <c:pt idx="1141">
                  <c:v>0.7999999999999986</c:v>
                </c:pt>
                <c:pt idx="1142">
                  <c:v>1.2799999999999998</c:v>
                </c:pt>
                <c:pt idx="1143">
                  <c:v>1.9599999999999995</c:v>
                </c:pt>
                <c:pt idx="1144">
                  <c:v>1.5800000000000012</c:v>
                </c:pt>
                <c:pt idx="1145">
                  <c:v>1.3200000000000016</c:v>
                </c:pt>
                <c:pt idx="1146">
                  <c:v>1.6600000000000024</c:v>
                </c:pt>
                <c:pt idx="1147">
                  <c:v>1.5200000000000018</c:v>
                </c:pt>
                <c:pt idx="1148">
                  <c:v>1.3000000000000014</c:v>
                </c:pt>
                <c:pt idx="1149">
                  <c:v>1.4799999999999998</c:v>
                </c:pt>
                <c:pt idx="1150">
                  <c:v>1.5799999999999996</c:v>
                </c:pt>
                <c:pt idx="1151">
                  <c:v>1.0399999999999991</c:v>
                </c:pt>
                <c:pt idx="1152">
                  <c:v>0.77999999999999969</c:v>
                </c:pt>
                <c:pt idx="1153">
                  <c:v>0.4799999999999997</c:v>
                </c:pt>
                <c:pt idx="1154">
                  <c:v>0.42000000000000026</c:v>
                </c:pt>
                <c:pt idx="1155">
                  <c:v>0.25999999999999945</c:v>
                </c:pt>
                <c:pt idx="1156">
                  <c:v>0.67999999999999827</c:v>
                </c:pt>
                <c:pt idx="1157">
                  <c:v>1.0399999999999978</c:v>
                </c:pt>
                <c:pt idx="1158">
                  <c:v>1.2199999999999975</c:v>
                </c:pt>
                <c:pt idx="1159">
                  <c:v>1.3599999999999965</c:v>
                </c:pt>
                <c:pt idx="1160">
                  <c:v>1.6999999999999971</c:v>
                </c:pt>
                <c:pt idx="1161">
                  <c:v>1.459999999999998</c:v>
                </c:pt>
                <c:pt idx="1162">
                  <c:v>1.259999999999998</c:v>
                </c:pt>
                <c:pt idx="1163">
                  <c:v>1.1799999999999997</c:v>
                </c:pt>
                <c:pt idx="1164">
                  <c:v>1.0600000000000009</c:v>
                </c:pt>
                <c:pt idx="1165">
                  <c:v>1.1200000000000017</c:v>
                </c:pt>
                <c:pt idx="1166">
                  <c:v>0.98000000000000109</c:v>
                </c:pt>
                <c:pt idx="1167">
                  <c:v>0.54000000000000059</c:v>
                </c:pt>
                <c:pt idx="1168">
                  <c:v>0.67999999999999972</c:v>
                </c:pt>
                <c:pt idx="1169">
                  <c:v>0.84000000000000052</c:v>
                </c:pt>
                <c:pt idx="1170">
                  <c:v>0.81999999999999884</c:v>
                </c:pt>
                <c:pt idx="1171">
                  <c:v>0.83999999999999919</c:v>
                </c:pt>
                <c:pt idx="1172">
                  <c:v>1.6</c:v>
                </c:pt>
                <c:pt idx="1173">
                  <c:v>1.6</c:v>
                </c:pt>
                <c:pt idx="1174">
                  <c:v>1.6</c:v>
                </c:pt>
                <c:pt idx="1175">
                  <c:v>1.7200000000000002</c:v>
                </c:pt>
                <c:pt idx="1176">
                  <c:v>1.9799999999999998</c:v>
                </c:pt>
                <c:pt idx="1177">
                  <c:v>1.5599999999999994</c:v>
                </c:pt>
                <c:pt idx="1178">
                  <c:v>1.6200000000000003</c:v>
                </c:pt>
                <c:pt idx="1179">
                  <c:v>1.8599999999999994</c:v>
                </c:pt>
                <c:pt idx="1180">
                  <c:v>2.04</c:v>
                </c:pt>
                <c:pt idx="1181">
                  <c:v>2.2000000000000002</c:v>
                </c:pt>
                <c:pt idx="1182">
                  <c:v>2.6800000000000006</c:v>
                </c:pt>
                <c:pt idx="1183">
                  <c:v>2.7199999999999998</c:v>
                </c:pt>
                <c:pt idx="1184">
                  <c:v>2.7399999999999993</c:v>
                </c:pt>
                <c:pt idx="1185">
                  <c:v>2.5999999999999992</c:v>
                </c:pt>
                <c:pt idx="1186">
                  <c:v>2.66</c:v>
                </c:pt>
                <c:pt idx="1187">
                  <c:v>2.5</c:v>
                </c:pt>
                <c:pt idx="1188">
                  <c:v>2.6399999999999997</c:v>
                </c:pt>
                <c:pt idx="1189">
                  <c:v>2.44</c:v>
                </c:pt>
                <c:pt idx="1190">
                  <c:v>2.1199999999999997</c:v>
                </c:pt>
                <c:pt idx="1191">
                  <c:v>1.7199999999999989</c:v>
                </c:pt>
                <c:pt idx="1192">
                  <c:v>1.5599999999999987</c:v>
                </c:pt>
                <c:pt idx="1193">
                  <c:v>1.5999999999999992</c:v>
                </c:pt>
                <c:pt idx="1194">
                  <c:v>1.8199999999999996</c:v>
                </c:pt>
                <c:pt idx="1195">
                  <c:v>1.94</c:v>
                </c:pt>
                <c:pt idx="1196">
                  <c:v>1.8200000000000003</c:v>
                </c:pt>
                <c:pt idx="1197">
                  <c:v>1.7</c:v>
                </c:pt>
                <c:pt idx="1198">
                  <c:v>1.379999999999999</c:v>
                </c:pt>
                <c:pt idx="1199">
                  <c:v>1.1999999999999993</c:v>
                </c:pt>
                <c:pt idx="1200">
                  <c:v>1.3199999999999996</c:v>
                </c:pt>
                <c:pt idx="1201">
                  <c:v>1.4599999999999995</c:v>
                </c:pt>
                <c:pt idx="1202">
                  <c:v>1.6</c:v>
                </c:pt>
                <c:pt idx="1203">
                  <c:v>1.620000000000001</c:v>
                </c:pt>
                <c:pt idx="1204">
                  <c:v>1.5400000000000005</c:v>
                </c:pt>
                <c:pt idx="1205">
                  <c:v>1.1200000000000003</c:v>
                </c:pt>
                <c:pt idx="1206">
                  <c:v>1.1200000000000003</c:v>
                </c:pt>
                <c:pt idx="1207">
                  <c:v>0.77999999999999969</c:v>
                </c:pt>
                <c:pt idx="1208">
                  <c:v>0.4199999999999996</c:v>
                </c:pt>
                <c:pt idx="1209">
                  <c:v>0.46000000000000013</c:v>
                </c:pt>
                <c:pt idx="1210">
                  <c:v>0.9</c:v>
                </c:pt>
                <c:pt idx="1211">
                  <c:v>0.91999999999999993</c:v>
                </c:pt>
                <c:pt idx="1212">
                  <c:v>0.94000000000000017</c:v>
                </c:pt>
                <c:pt idx="1213">
                  <c:v>1.0400000000000003</c:v>
                </c:pt>
                <c:pt idx="1214">
                  <c:v>0.82</c:v>
                </c:pt>
                <c:pt idx="1215">
                  <c:v>0.55999999999999983</c:v>
                </c:pt>
                <c:pt idx="1216">
                  <c:v>0.6</c:v>
                </c:pt>
                <c:pt idx="1217">
                  <c:v>0.9</c:v>
                </c:pt>
                <c:pt idx="1218">
                  <c:v>0.95999999999999974</c:v>
                </c:pt>
                <c:pt idx="1219">
                  <c:v>0.81999999999999962</c:v>
                </c:pt>
                <c:pt idx="1220">
                  <c:v>0.66000000000000014</c:v>
                </c:pt>
                <c:pt idx="1221">
                  <c:v>0.42000000000000026</c:v>
                </c:pt>
                <c:pt idx="1222">
                  <c:v>0.14000000000000021</c:v>
                </c:pt>
                <c:pt idx="1223">
                  <c:v>6.0000000000000143E-2</c:v>
                </c:pt>
                <c:pt idx="1224">
                  <c:v>0.46000000000000052</c:v>
                </c:pt>
                <c:pt idx="1225">
                  <c:v>0.61999999999999988</c:v>
                </c:pt>
                <c:pt idx="1226">
                  <c:v>0.85999999999999943</c:v>
                </c:pt>
                <c:pt idx="1227">
                  <c:v>0.97999999999999976</c:v>
                </c:pt>
                <c:pt idx="1228">
                  <c:v>1.4199999999999995</c:v>
                </c:pt>
                <c:pt idx="1229">
                  <c:v>1.4399999999999995</c:v>
                </c:pt>
                <c:pt idx="1230">
                  <c:v>1.52</c:v>
                </c:pt>
                <c:pt idx="1231">
                  <c:v>1.7399999999999998</c:v>
                </c:pt>
                <c:pt idx="1232">
                  <c:v>1.7</c:v>
                </c:pt>
                <c:pt idx="1233">
                  <c:v>1.58</c:v>
                </c:pt>
                <c:pt idx="1234">
                  <c:v>1.5399999999999998</c:v>
                </c:pt>
                <c:pt idx="1235">
                  <c:v>1.4799999999999998</c:v>
                </c:pt>
                <c:pt idx="1236">
                  <c:v>1.22</c:v>
                </c:pt>
                <c:pt idx="1237">
                  <c:v>1.1000000000000001</c:v>
                </c:pt>
                <c:pt idx="1238">
                  <c:v>1.3199999999999998</c:v>
                </c:pt>
                <c:pt idx="1239">
                  <c:v>1.1199999999999999</c:v>
                </c:pt>
                <c:pt idx="1240">
                  <c:v>1.1800000000000002</c:v>
                </c:pt>
                <c:pt idx="1241">
                  <c:v>1.1199999999999999</c:v>
                </c:pt>
                <c:pt idx="1242">
                  <c:v>1.4399999999999995</c:v>
                </c:pt>
                <c:pt idx="1243">
                  <c:v>1.3399999999999994</c:v>
                </c:pt>
                <c:pt idx="1244">
                  <c:v>1.5999999999999996</c:v>
                </c:pt>
                <c:pt idx="1245">
                  <c:v>1.4999999999999993</c:v>
                </c:pt>
                <c:pt idx="1246">
                  <c:v>1.3399999999999994</c:v>
                </c:pt>
                <c:pt idx="1247">
                  <c:v>1.2599999999999993</c:v>
                </c:pt>
                <c:pt idx="1248">
                  <c:v>1.0799999999999994</c:v>
                </c:pt>
                <c:pt idx="1249">
                  <c:v>1.0399999999999996</c:v>
                </c:pt>
                <c:pt idx="1250">
                  <c:v>1.1599999999999997</c:v>
                </c:pt>
                <c:pt idx="1251">
                  <c:v>1.4</c:v>
                </c:pt>
                <c:pt idx="1252">
                  <c:v>1.1199999999999999</c:v>
                </c:pt>
                <c:pt idx="1253">
                  <c:v>0.98000000000000009</c:v>
                </c:pt>
                <c:pt idx="1254">
                  <c:v>0.9399999999999995</c:v>
                </c:pt>
                <c:pt idx="1255">
                  <c:v>0.91999999999999926</c:v>
                </c:pt>
                <c:pt idx="1256">
                  <c:v>1.0199999999999989</c:v>
                </c:pt>
                <c:pt idx="1257">
                  <c:v>0.95999999999999874</c:v>
                </c:pt>
                <c:pt idx="1258">
                  <c:v>0.91999999999999882</c:v>
                </c:pt>
                <c:pt idx="1259">
                  <c:v>0.63999999999999946</c:v>
                </c:pt>
                <c:pt idx="1260">
                  <c:v>0.83999999999999952</c:v>
                </c:pt>
                <c:pt idx="1261">
                  <c:v>0.53999999999999948</c:v>
                </c:pt>
                <c:pt idx="1262">
                  <c:v>0.51999999999999991</c:v>
                </c:pt>
                <c:pt idx="1263">
                  <c:v>0.64000000000000024</c:v>
                </c:pt>
                <c:pt idx="1264">
                  <c:v>0.71999999999999953</c:v>
                </c:pt>
                <c:pt idx="1265">
                  <c:v>0.57999999999999974</c:v>
                </c:pt>
                <c:pt idx="1266">
                  <c:v>0.76000000000000012</c:v>
                </c:pt>
                <c:pt idx="1267">
                  <c:v>0.82</c:v>
                </c:pt>
                <c:pt idx="1268">
                  <c:v>0.91999999999999993</c:v>
                </c:pt>
                <c:pt idx="1269">
                  <c:v>1.0400000000000005</c:v>
                </c:pt>
                <c:pt idx="1270">
                  <c:v>1.0800000000000007</c:v>
                </c:pt>
                <c:pt idx="1271">
                  <c:v>1.0200000000000002</c:v>
                </c:pt>
                <c:pt idx="1272">
                  <c:v>1.08</c:v>
                </c:pt>
                <c:pt idx="1273">
                  <c:v>1.0799999999999996</c:v>
                </c:pt>
                <c:pt idx="1274">
                  <c:v>0.65999999999999981</c:v>
                </c:pt>
                <c:pt idx="1275">
                  <c:v>0.4199999999999996</c:v>
                </c:pt>
                <c:pt idx="1276">
                  <c:v>0.68</c:v>
                </c:pt>
                <c:pt idx="1277">
                  <c:v>0.92000000000000026</c:v>
                </c:pt>
                <c:pt idx="1278">
                  <c:v>0.82000000000000028</c:v>
                </c:pt>
                <c:pt idx="1279">
                  <c:v>1.1599999999999995</c:v>
                </c:pt>
                <c:pt idx="1280">
                  <c:v>1.2999999999999996</c:v>
                </c:pt>
                <c:pt idx="1281">
                  <c:v>1.02</c:v>
                </c:pt>
                <c:pt idx="1282">
                  <c:v>0.96000000000000019</c:v>
                </c:pt>
                <c:pt idx="1283">
                  <c:v>1.0200000000000002</c:v>
                </c:pt>
                <c:pt idx="1284">
                  <c:v>0.64000000000000123</c:v>
                </c:pt>
                <c:pt idx="1285">
                  <c:v>0.30000000000000071</c:v>
                </c:pt>
                <c:pt idx="1286">
                  <c:v>0.33999999999999986</c:v>
                </c:pt>
                <c:pt idx="1287">
                  <c:v>-6.0000000000000143E-2</c:v>
                </c:pt>
                <c:pt idx="1288">
                  <c:v>-0.12000000000000029</c:v>
                </c:pt>
                <c:pt idx="1289">
                  <c:v>0.55999999999999939</c:v>
                </c:pt>
                <c:pt idx="1290">
                  <c:v>0.73999999999999988</c:v>
                </c:pt>
                <c:pt idx="1291">
                  <c:v>0.51999999999999957</c:v>
                </c:pt>
                <c:pt idx="1292">
                  <c:v>0.93999999999999984</c:v>
                </c:pt>
                <c:pt idx="1293">
                  <c:v>1.1000000000000001</c:v>
                </c:pt>
                <c:pt idx="1294">
                  <c:v>0.85999999999999943</c:v>
                </c:pt>
                <c:pt idx="1295">
                  <c:v>1.0399999999999991</c:v>
                </c:pt>
                <c:pt idx="1296">
                  <c:v>1.3399999999999999</c:v>
                </c:pt>
                <c:pt idx="1297">
                  <c:v>1.2199999999999995</c:v>
                </c:pt>
                <c:pt idx="1298">
                  <c:v>1.3399999999999999</c:v>
                </c:pt>
                <c:pt idx="1299">
                  <c:v>1.3800000000000003</c:v>
                </c:pt>
                <c:pt idx="1300">
                  <c:v>1.2000000000000006</c:v>
                </c:pt>
                <c:pt idx="1301">
                  <c:v>1.5200000000000009</c:v>
                </c:pt>
                <c:pt idx="1302">
                  <c:v>1.7000000000000006</c:v>
                </c:pt>
                <c:pt idx="1303">
                  <c:v>1.56</c:v>
                </c:pt>
                <c:pt idx="1304">
                  <c:v>1.1200000000000003</c:v>
                </c:pt>
                <c:pt idx="1305">
                  <c:v>1.4800000000000004</c:v>
                </c:pt>
                <c:pt idx="1306">
                  <c:v>1.2399999999999998</c:v>
                </c:pt>
                <c:pt idx="1307">
                  <c:v>1.1199999999999997</c:v>
                </c:pt>
                <c:pt idx="1308">
                  <c:v>1.3799999999999997</c:v>
                </c:pt>
                <c:pt idx="1309">
                  <c:v>1.9199999999999995</c:v>
                </c:pt>
                <c:pt idx="1310">
                  <c:v>1.5199999999999989</c:v>
                </c:pt>
                <c:pt idx="1311">
                  <c:v>1.079999999999999</c:v>
                </c:pt>
                <c:pt idx="1312">
                  <c:v>0.81999999999999962</c:v>
                </c:pt>
                <c:pt idx="1313">
                  <c:v>0.61999999999999955</c:v>
                </c:pt>
                <c:pt idx="1314">
                  <c:v>0.29999999999999927</c:v>
                </c:pt>
                <c:pt idx="1315">
                  <c:v>5.9999999999999429E-2</c:v>
                </c:pt>
                <c:pt idx="1316">
                  <c:v>3.9999999999999147E-2</c:v>
                </c:pt>
                <c:pt idx="1317">
                  <c:v>0.21999999999999886</c:v>
                </c:pt>
                <c:pt idx="1318">
                  <c:v>-2.000000000000135E-2</c:v>
                </c:pt>
                <c:pt idx="1319">
                  <c:v>-6.0000000000001205E-2</c:v>
                </c:pt>
                <c:pt idx="1320">
                  <c:v>0.11999999999999922</c:v>
                </c:pt>
                <c:pt idx="1321">
                  <c:v>0.11999999999999922</c:v>
                </c:pt>
                <c:pt idx="1322">
                  <c:v>0.47999999999999937</c:v>
                </c:pt>
                <c:pt idx="1323">
                  <c:v>0.37999999999999973</c:v>
                </c:pt>
                <c:pt idx="1324">
                  <c:v>0.76000000000000012</c:v>
                </c:pt>
                <c:pt idx="1325">
                  <c:v>0.96000000000000019</c:v>
                </c:pt>
                <c:pt idx="1326">
                  <c:v>1.3200000000000003</c:v>
                </c:pt>
                <c:pt idx="1327">
                  <c:v>0.84000000000000052</c:v>
                </c:pt>
                <c:pt idx="1328">
                  <c:v>0.92000000000000026</c:v>
                </c:pt>
                <c:pt idx="1329">
                  <c:v>1.1399999999999999</c:v>
                </c:pt>
                <c:pt idx="1330">
                  <c:v>1.5200000000000002</c:v>
                </c:pt>
                <c:pt idx="1331">
                  <c:v>1.420000000000001</c:v>
                </c:pt>
                <c:pt idx="1332">
                  <c:v>1.3800000000000012</c:v>
                </c:pt>
                <c:pt idx="1333">
                  <c:v>1.3000000000000014</c:v>
                </c:pt>
                <c:pt idx="1334">
                  <c:v>0.90000000000000147</c:v>
                </c:pt>
                <c:pt idx="1335">
                  <c:v>0.56000000000000083</c:v>
                </c:pt>
                <c:pt idx="1336">
                  <c:v>0.23999999999999985</c:v>
                </c:pt>
                <c:pt idx="1337">
                  <c:v>0.87999999999999967</c:v>
                </c:pt>
                <c:pt idx="1338">
                  <c:v>1.0199999999999996</c:v>
                </c:pt>
                <c:pt idx="1339">
                  <c:v>0.93999999999999917</c:v>
                </c:pt>
                <c:pt idx="1340">
                  <c:v>0.83999999999999919</c:v>
                </c:pt>
                <c:pt idx="1341">
                  <c:v>1.1399999999999999</c:v>
                </c:pt>
                <c:pt idx="1342">
                  <c:v>0.76000000000000012</c:v>
                </c:pt>
                <c:pt idx="1343">
                  <c:v>1.1800000000000004</c:v>
                </c:pt>
                <c:pt idx="1344">
                  <c:v>1.3400000000000005</c:v>
                </c:pt>
                <c:pt idx="1345">
                  <c:v>1.2000000000000006</c:v>
                </c:pt>
                <c:pt idx="1346">
                  <c:v>0.88000000000000045</c:v>
                </c:pt>
                <c:pt idx="1347">
                  <c:v>0.6399999999999999</c:v>
                </c:pt>
                <c:pt idx="1348">
                  <c:v>0.26000000000000012</c:v>
                </c:pt>
                <c:pt idx="1349">
                  <c:v>6.0000000000000851E-2</c:v>
                </c:pt>
                <c:pt idx="1350">
                  <c:v>2.0000000000000285E-2</c:v>
                </c:pt>
                <c:pt idx="1351">
                  <c:v>0.5</c:v>
                </c:pt>
                <c:pt idx="1352">
                  <c:v>0.4</c:v>
                </c:pt>
                <c:pt idx="1353">
                  <c:v>0.15999999999999942</c:v>
                </c:pt>
                <c:pt idx="1354">
                  <c:v>9.9999999999999284E-2</c:v>
                </c:pt>
                <c:pt idx="1355">
                  <c:v>0</c:v>
                </c:pt>
                <c:pt idx="1356">
                  <c:v>-0.55999999999999939</c:v>
                </c:pt>
                <c:pt idx="1357">
                  <c:v>-0.65999999999999948</c:v>
                </c:pt>
                <c:pt idx="1358">
                  <c:v>-0.63999999999999913</c:v>
                </c:pt>
                <c:pt idx="1359">
                  <c:v>-0.81999999999999884</c:v>
                </c:pt>
                <c:pt idx="1360">
                  <c:v>-0.6599999999999987</c:v>
                </c:pt>
                <c:pt idx="1361">
                  <c:v>-0.6599999999999987</c:v>
                </c:pt>
                <c:pt idx="1362">
                  <c:v>-0.57999999999999829</c:v>
                </c:pt>
                <c:pt idx="1363">
                  <c:v>-0.73999999999999844</c:v>
                </c:pt>
                <c:pt idx="1364">
                  <c:v>-0.83999999999999841</c:v>
                </c:pt>
                <c:pt idx="1365">
                  <c:v>-0.99999999999999933</c:v>
                </c:pt>
                <c:pt idx="1366">
                  <c:v>-1.0199999999999996</c:v>
                </c:pt>
                <c:pt idx="1367">
                  <c:v>-0.85999999999999877</c:v>
                </c:pt>
                <c:pt idx="1368">
                  <c:v>-0.75999999999999945</c:v>
                </c:pt>
                <c:pt idx="1369">
                  <c:v>-0.45999999999999941</c:v>
                </c:pt>
                <c:pt idx="1370">
                  <c:v>-0.51999999999999891</c:v>
                </c:pt>
                <c:pt idx="1371">
                  <c:v>-3.9999999999999147E-2</c:v>
                </c:pt>
                <c:pt idx="1372">
                  <c:v>7.999999999999971E-2</c:v>
                </c:pt>
                <c:pt idx="1373">
                  <c:v>0.43999999999999917</c:v>
                </c:pt>
                <c:pt idx="1374">
                  <c:v>0.1799999999999983</c:v>
                </c:pt>
                <c:pt idx="1375">
                  <c:v>0.47999999999999832</c:v>
                </c:pt>
                <c:pt idx="1376">
                  <c:v>0.2999999999999986</c:v>
                </c:pt>
                <c:pt idx="1377">
                  <c:v>-0.14000000000000198</c:v>
                </c:pt>
                <c:pt idx="1378">
                  <c:v>-0.12000000000000029</c:v>
                </c:pt>
                <c:pt idx="1379">
                  <c:v>0.32000000000000028</c:v>
                </c:pt>
                <c:pt idx="1380">
                  <c:v>0.32000000000000028</c:v>
                </c:pt>
                <c:pt idx="1381">
                  <c:v>0.64000000000000057</c:v>
                </c:pt>
                <c:pt idx="1382">
                  <c:v>1.0800000000000012</c:v>
                </c:pt>
                <c:pt idx="1383">
                  <c:v>0.84000000000000052</c:v>
                </c:pt>
                <c:pt idx="1384">
                  <c:v>0.77999999999999969</c:v>
                </c:pt>
                <c:pt idx="1385">
                  <c:v>0.65999999999999948</c:v>
                </c:pt>
                <c:pt idx="1386">
                  <c:v>0.1</c:v>
                </c:pt>
                <c:pt idx="1387">
                  <c:v>6.0000000000000851E-2</c:v>
                </c:pt>
                <c:pt idx="1388">
                  <c:v>0.34000000000000058</c:v>
                </c:pt>
                <c:pt idx="1389">
                  <c:v>0.18000000000000113</c:v>
                </c:pt>
                <c:pt idx="1390">
                  <c:v>1.4210854715202005E-15</c:v>
                </c:pt>
                <c:pt idx="1391">
                  <c:v>0.3</c:v>
                </c:pt>
                <c:pt idx="1392">
                  <c:v>0.37999999999999973</c:v>
                </c:pt>
                <c:pt idx="1393">
                  <c:v>0.12000000000000029</c:v>
                </c:pt>
                <c:pt idx="1394">
                  <c:v>0.40000000000000141</c:v>
                </c:pt>
                <c:pt idx="1395">
                  <c:v>0.90000000000000147</c:v>
                </c:pt>
                <c:pt idx="1396">
                  <c:v>0.92000000000000171</c:v>
                </c:pt>
                <c:pt idx="1397">
                  <c:v>0.68000000000000116</c:v>
                </c:pt>
                <c:pt idx="1398">
                  <c:v>0.50000000000000144</c:v>
                </c:pt>
                <c:pt idx="1399">
                  <c:v>0.3</c:v>
                </c:pt>
                <c:pt idx="1400">
                  <c:v>0.1</c:v>
                </c:pt>
                <c:pt idx="1401">
                  <c:v>0.30000000000000143</c:v>
                </c:pt>
                <c:pt idx="1402">
                  <c:v>0.48000000000000115</c:v>
                </c:pt>
                <c:pt idx="1403">
                  <c:v>0.74000000000000055</c:v>
                </c:pt>
                <c:pt idx="1404">
                  <c:v>0.62000000000000033</c:v>
                </c:pt>
                <c:pt idx="1405">
                  <c:v>0.37999999999999973</c:v>
                </c:pt>
                <c:pt idx="1406">
                  <c:v>-8.000000000000114E-2</c:v>
                </c:pt>
                <c:pt idx="1407">
                  <c:v>-0.16000000000000086</c:v>
                </c:pt>
                <c:pt idx="1408">
                  <c:v>-0.18000000000000113</c:v>
                </c:pt>
                <c:pt idx="1409">
                  <c:v>0.1799999999999983</c:v>
                </c:pt>
                <c:pt idx="1410">
                  <c:v>0.17999999999999972</c:v>
                </c:pt>
                <c:pt idx="1411">
                  <c:v>0.45999999999999941</c:v>
                </c:pt>
                <c:pt idx="1412">
                  <c:v>0.17999999999999972</c:v>
                </c:pt>
                <c:pt idx="1413">
                  <c:v>0.17999999999999972</c:v>
                </c:pt>
                <c:pt idx="1414">
                  <c:v>0</c:v>
                </c:pt>
                <c:pt idx="1415">
                  <c:v>0.22000000000000028</c:v>
                </c:pt>
                <c:pt idx="1416">
                  <c:v>-0.15999999999999942</c:v>
                </c:pt>
                <c:pt idx="1417">
                  <c:v>0.18000000000000113</c:v>
                </c:pt>
                <c:pt idx="1418">
                  <c:v>8.000000000000114E-2</c:v>
                </c:pt>
                <c:pt idx="1419">
                  <c:v>0.14000000000000198</c:v>
                </c:pt>
                <c:pt idx="1420">
                  <c:v>0.22000000000000028</c:v>
                </c:pt>
                <c:pt idx="1421">
                  <c:v>0.55999999999999939</c:v>
                </c:pt>
                <c:pt idx="1422">
                  <c:v>0.55999999999999805</c:v>
                </c:pt>
                <c:pt idx="1423">
                  <c:v>0.69999999999999862</c:v>
                </c:pt>
                <c:pt idx="1424">
                  <c:v>0.57999999999999829</c:v>
                </c:pt>
                <c:pt idx="1425">
                  <c:v>0.75999999999999945</c:v>
                </c:pt>
                <c:pt idx="1426">
                  <c:v>0.64000000000000057</c:v>
                </c:pt>
                <c:pt idx="1427">
                  <c:v>0.26000000000000084</c:v>
                </c:pt>
                <c:pt idx="1428">
                  <c:v>0.77999999999999969</c:v>
                </c:pt>
                <c:pt idx="1429">
                  <c:v>1.1200000000000003</c:v>
                </c:pt>
                <c:pt idx="1430">
                  <c:v>0.52000000000000024</c:v>
                </c:pt>
                <c:pt idx="1431">
                  <c:v>0.61999999999999889</c:v>
                </c:pt>
                <c:pt idx="1432">
                  <c:v>1.2999999999999985</c:v>
                </c:pt>
                <c:pt idx="1433">
                  <c:v>0.82000000000000028</c:v>
                </c:pt>
                <c:pt idx="1434">
                  <c:v>0.52000000000000024</c:v>
                </c:pt>
                <c:pt idx="1435">
                  <c:v>1.1199999999999988</c:v>
                </c:pt>
                <c:pt idx="1436">
                  <c:v>0.8</c:v>
                </c:pt>
                <c:pt idx="1437">
                  <c:v>0.24000000000000057</c:v>
                </c:pt>
                <c:pt idx="1438">
                  <c:v>0.1</c:v>
                </c:pt>
                <c:pt idx="1439">
                  <c:v>0.22000000000000028</c:v>
                </c:pt>
                <c:pt idx="1440">
                  <c:v>-5.9999999999998013E-2</c:v>
                </c:pt>
                <c:pt idx="1441">
                  <c:v>0.24000000000000057</c:v>
                </c:pt>
                <c:pt idx="1442">
                  <c:v>0.36000000000000087</c:v>
                </c:pt>
                <c:pt idx="1443">
                  <c:v>0.28000000000000114</c:v>
                </c:pt>
                <c:pt idx="1444">
                  <c:v>-0.1</c:v>
                </c:pt>
                <c:pt idx="1445">
                  <c:v>-0.4</c:v>
                </c:pt>
                <c:pt idx="1446">
                  <c:v>-0.77999999999999825</c:v>
                </c:pt>
                <c:pt idx="1447">
                  <c:v>-0.75999999999999801</c:v>
                </c:pt>
                <c:pt idx="1448">
                  <c:v>-0.69999999999999862</c:v>
                </c:pt>
                <c:pt idx="1449">
                  <c:v>-0.63999999999999768</c:v>
                </c:pt>
                <c:pt idx="1450">
                  <c:v>-0.41999999999999743</c:v>
                </c:pt>
                <c:pt idx="1451">
                  <c:v>-0.55999999999999805</c:v>
                </c:pt>
                <c:pt idx="1452">
                  <c:v>-0.61999999999999889</c:v>
                </c:pt>
                <c:pt idx="1453">
                  <c:v>-0.69999999999999862</c:v>
                </c:pt>
                <c:pt idx="1454">
                  <c:v>-0.45999999999999941</c:v>
                </c:pt>
                <c:pt idx="1455">
                  <c:v>-0.63999999999999913</c:v>
                </c:pt>
                <c:pt idx="1456">
                  <c:v>-0.43999999999999917</c:v>
                </c:pt>
                <c:pt idx="1457">
                  <c:v>-0.25999999999999945</c:v>
                </c:pt>
                <c:pt idx="1458">
                  <c:v>-0.4799999999999997</c:v>
                </c:pt>
                <c:pt idx="1459">
                  <c:v>-0.75999999999999801</c:v>
                </c:pt>
                <c:pt idx="1460">
                  <c:v>-0.94000000000000061</c:v>
                </c:pt>
                <c:pt idx="1461">
                  <c:v>-1</c:v>
                </c:pt>
                <c:pt idx="1462">
                  <c:v>-1.3400000000000005</c:v>
                </c:pt>
                <c:pt idx="1463">
                  <c:v>-1.2</c:v>
                </c:pt>
                <c:pt idx="1464">
                  <c:v>-1.2400000000000033</c:v>
                </c:pt>
                <c:pt idx="1465">
                  <c:v>-1.3000000000000029</c:v>
                </c:pt>
                <c:pt idx="1466">
                  <c:v>-1.1600000000000024</c:v>
                </c:pt>
                <c:pt idx="1467">
                  <c:v>-1.2800000000000011</c:v>
                </c:pt>
                <c:pt idx="1468">
                  <c:v>-1.5000000000000029</c:v>
                </c:pt>
                <c:pt idx="1469">
                  <c:v>-1.4800000000000011</c:v>
                </c:pt>
                <c:pt idx="1470">
                  <c:v>-1.2200000000000017</c:v>
                </c:pt>
                <c:pt idx="1471">
                  <c:v>-1.1800000000000039</c:v>
                </c:pt>
                <c:pt idx="1472">
                  <c:v>-1.0600000000000052</c:v>
                </c:pt>
                <c:pt idx="1473">
                  <c:v>-0.64000000000000346</c:v>
                </c:pt>
                <c:pt idx="1474">
                  <c:v>-0.54000000000000337</c:v>
                </c:pt>
                <c:pt idx="1475">
                  <c:v>-0.6</c:v>
                </c:pt>
                <c:pt idx="1476">
                  <c:v>-0.74000000000000055</c:v>
                </c:pt>
                <c:pt idx="1477">
                  <c:v>-0.84000000000000052</c:v>
                </c:pt>
                <c:pt idx="1478">
                  <c:v>-0.66000000000000225</c:v>
                </c:pt>
                <c:pt idx="1479">
                  <c:v>-0.68000000000000116</c:v>
                </c:pt>
                <c:pt idx="1480">
                  <c:v>-0.12000000000000455</c:v>
                </c:pt>
                <c:pt idx="1481">
                  <c:v>0.47999999999999543</c:v>
                </c:pt>
                <c:pt idx="1482">
                  <c:v>1.019999999999996</c:v>
                </c:pt>
                <c:pt idx="1483">
                  <c:v>1.0399999999999978</c:v>
                </c:pt>
                <c:pt idx="1484">
                  <c:v>1.6999999999999971</c:v>
                </c:pt>
                <c:pt idx="1485">
                  <c:v>1.5399999999999978</c:v>
                </c:pt>
                <c:pt idx="1486">
                  <c:v>1.9599999999999995</c:v>
                </c:pt>
                <c:pt idx="1487">
                  <c:v>2.0200000000000018</c:v>
                </c:pt>
                <c:pt idx="1488">
                  <c:v>1.8200000000000016</c:v>
                </c:pt>
                <c:pt idx="1489">
                  <c:v>1.4400000000000006</c:v>
                </c:pt>
                <c:pt idx="1490">
                  <c:v>1.6600000000000024</c:v>
                </c:pt>
                <c:pt idx="1491">
                  <c:v>1.3000000000000029</c:v>
                </c:pt>
                <c:pt idx="1492">
                  <c:v>0.92000000000000171</c:v>
                </c:pt>
                <c:pt idx="1493">
                  <c:v>1</c:v>
                </c:pt>
                <c:pt idx="1494">
                  <c:v>1.2800000000000011</c:v>
                </c:pt>
                <c:pt idx="1495">
                  <c:v>1.1400000000000006</c:v>
                </c:pt>
                <c:pt idx="1496">
                  <c:v>1.180000000000001</c:v>
                </c:pt>
                <c:pt idx="1497">
                  <c:v>1.1400000000000006</c:v>
                </c:pt>
                <c:pt idx="1498">
                  <c:v>1.180000000000001</c:v>
                </c:pt>
                <c:pt idx="1499">
                  <c:v>1.0200000000000018</c:v>
                </c:pt>
                <c:pt idx="1500">
                  <c:v>1.3200000000000016</c:v>
                </c:pt>
                <c:pt idx="1501">
                  <c:v>1.2800000000000011</c:v>
                </c:pt>
                <c:pt idx="1502">
                  <c:v>2.3599999999999994</c:v>
                </c:pt>
                <c:pt idx="1503">
                  <c:v>2.9400000000000004</c:v>
                </c:pt>
                <c:pt idx="1504">
                  <c:v>2.919999999999999</c:v>
                </c:pt>
                <c:pt idx="1505">
                  <c:v>2.3799999999999981</c:v>
                </c:pt>
                <c:pt idx="1506">
                  <c:v>2.1999999999999971</c:v>
                </c:pt>
                <c:pt idx="1507">
                  <c:v>1.319999999999999</c:v>
                </c:pt>
                <c:pt idx="1508">
                  <c:v>1</c:v>
                </c:pt>
                <c:pt idx="1509">
                  <c:v>1.1400000000000006</c:v>
                </c:pt>
                <c:pt idx="1510">
                  <c:v>1.5400000000000005</c:v>
                </c:pt>
                <c:pt idx="1511">
                  <c:v>1.6</c:v>
                </c:pt>
                <c:pt idx="1512">
                  <c:v>1.7800000000000011</c:v>
                </c:pt>
                <c:pt idx="1513">
                  <c:v>1.3400000000000005</c:v>
                </c:pt>
                <c:pt idx="1514">
                  <c:v>0.9600000000000023</c:v>
                </c:pt>
                <c:pt idx="1515">
                  <c:v>0.94000000000000061</c:v>
                </c:pt>
                <c:pt idx="1516">
                  <c:v>1.2400000000000033</c:v>
                </c:pt>
                <c:pt idx="1517">
                  <c:v>1.2800000000000011</c:v>
                </c:pt>
                <c:pt idx="1518">
                  <c:v>1.4800000000000011</c:v>
                </c:pt>
                <c:pt idx="1519">
                  <c:v>1.5400000000000005</c:v>
                </c:pt>
                <c:pt idx="1520">
                  <c:v>1.4400000000000006</c:v>
                </c:pt>
                <c:pt idx="1521">
                  <c:v>1.3</c:v>
                </c:pt>
                <c:pt idx="1522">
                  <c:v>1.1000000000000028</c:v>
                </c:pt>
                <c:pt idx="1523">
                  <c:v>1.0400000000000005</c:v>
                </c:pt>
                <c:pt idx="1524">
                  <c:v>1.0799999999999983</c:v>
                </c:pt>
                <c:pt idx="1525">
                  <c:v>1</c:v>
                </c:pt>
                <c:pt idx="1526">
                  <c:v>0.85999999999999654</c:v>
                </c:pt>
                <c:pt idx="1527">
                  <c:v>1.0799999999999925</c:v>
                </c:pt>
                <c:pt idx="1528">
                  <c:v>1.1799999999999955</c:v>
                </c:pt>
                <c:pt idx="1529">
                  <c:v>1.6199999999999961</c:v>
                </c:pt>
                <c:pt idx="1530">
                  <c:v>1.7799999999999954</c:v>
                </c:pt>
                <c:pt idx="1531">
                  <c:v>1.9599999999999995</c:v>
                </c:pt>
                <c:pt idx="1532">
                  <c:v>1.9400000000000006</c:v>
                </c:pt>
                <c:pt idx="1533">
                  <c:v>2.6799999999999984</c:v>
                </c:pt>
                <c:pt idx="1534">
                  <c:v>2.7599999999999993</c:v>
                </c:pt>
                <c:pt idx="1535">
                  <c:v>3.319999999999999</c:v>
                </c:pt>
                <c:pt idx="1536">
                  <c:v>3.3999999999999972</c:v>
                </c:pt>
                <c:pt idx="1537">
                  <c:v>3.7599999999999993</c:v>
                </c:pt>
                <c:pt idx="1538">
                  <c:v>3.5</c:v>
                </c:pt>
                <c:pt idx="1539">
                  <c:v>3.319999999999999</c:v>
                </c:pt>
                <c:pt idx="1540">
                  <c:v>3.5600000000000009</c:v>
                </c:pt>
                <c:pt idx="1541">
                  <c:v>3.8000000000000016</c:v>
                </c:pt>
                <c:pt idx="1542">
                  <c:v>3.6999999999999984</c:v>
                </c:pt>
                <c:pt idx="1543">
                  <c:v>3.6999999999999984</c:v>
                </c:pt>
                <c:pt idx="1544">
                  <c:v>3.88</c:v>
                </c:pt>
                <c:pt idx="1545">
                  <c:v>3.0399999999999991</c:v>
                </c:pt>
                <c:pt idx="1546">
                  <c:v>3.0599999999999996</c:v>
                </c:pt>
                <c:pt idx="1547">
                  <c:v>3.2600000000000007</c:v>
                </c:pt>
                <c:pt idx="1548">
                  <c:v>2.8400000000000021</c:v>
                </c:pt>
                <c:pt idx="1549">
                  <c:v>3.0800000000000027</c:v>
                </c:pt>
                <c:pt idx="1550">
                  <c:v>3.6400000000000019</c:v>
                </c:pt>
                <c:pt idx="1551">
                  <c:v>3.680000000000001</c:v>
                </c:pt>
                <c:pt idx="1552">
                  <c:v>3.5000000000000013</c:v>
                </c:pt>
                <c:pt idx="1553">
                  <c:v>3.7400000000000007</c:v>
                </c:pt>
                <c:pt idx="1554">
                  <c:v>3.2399999999999993</c:v>
                </c:pt>
                <c:pt idx="1555">
                  <c:v>2.5799999999999996</c:v>
                </c:pt>
                <c:pt idx="1556">
                  <c:v>2.2000000000000002</c:v>
                </c:pt>
                <c:pt idx="1557">
                  <c:v>1.8799999999999997</c:v>
                </c:pt>
                <c:pt idx="1558">
                  <c:v>1.7</c:v>
                </c:pt>
                <c:pt idx="1559">
                  <c:v>1.7800000000000011</c:v>
                </c:pt>
                <c:pt idx="1560">
                  <c:v>2.080000000000001</c:v>
                </c:pt>
                <c:pt idx="1561">
                  <c:v>2.2000000000000002</c:v>
                </c:pt>
                <c:pt idx="1562">
                  <c:v>2.3400000000000007</c:v>
                </c:pt>
                <c:pt idx="1563">
                  <c:v>2.5600000000000009</c:v>
                </c:pt>
                <c:pt idx="1564">
                  <c:v>2.2600000000000007</c:v>
                </c:pt>
                <c:pt idx="1565">
                  <c:v>1.9800000000000011</c:v>
                </c:pt>
                <c:pt idx="1566">
                  <c:v>1.740000000000002</c:v>
                </c:pt>
                <c:pt idx="1567">
                  <c:v>1.8400000000000021</c:v>
                </c:pt>
                <c:pt idx="1568">
                  <c:v>1.4400000000000013</c:v>
                </c:pt>
                <c:pt idx="1569">
                  <c:v>1.3800000000000003</c:v>
                </c:pt>
                <c:pt idx="1570">
                  <c:v>1.2</c:v>
                </c:pt>
                <c:pt idx="1571">
                  <c:v>1.3200000000000003</c:v>
                </c:pt>
                <c:pt idx="1572">
                  <c:v>1.2200000000000002</c:v>
                </c:pt>
                <c:pt idx="1573">
                  <c:v>1.5199999999999996</c:v>
                </c:pt>
                <c:pt idx="1574">
                  <c:v>1.1800000000000004</c:v>
                </c:pt>
                <c:pt idx="1575">
                  <c:v>1.5</c:v>
                </c:pt>
                <c:pt idx="1576">
                  <c:v>1.5799999999999996</c:v>
                </c:pt>
                <c:pt idx="1577">
                  <c:v>1.1199999999999997</c:v>
                </c:pt>
                <c:pt idx="1578">
                  <c:v>1.1399999999999999</c:v>
                </c:pt>
                <c:pt idx="1579">
                  <c:v>1.5799999999999996</c:v>
                </c:pt>
                <c:pt idx="1580">
                  <c:v>1.6200000000000003</c:v>
                </c:pt>
                <c:pt idx="1581">
                  <c:v>1.2800000000000005</c:v>
                </c:pt>
                <c:pt idx="1582">
                  <c:v>1.7200000000000002</c:v>
                </c:pt>
                <c:pt idx="1583">
                  <c:v>1.4600000000000009</c:v>
                </c:pt>
                <c:pt idx="1584">
                  <c:v>1.6600000000000008</c:v>
                </c:pt>
                <c:pt idx="1585">
                  <c:v>1.2200000000000002</c:v>
                </c:pt>
                <c:pt idx="1586">
                  <c:v>1.3799999999999997</c:v>
                </c:pt>
                <c:pt idx="1587">
                  <c:v>1.1799999999999997</c:v>
                </c:pt>
                <c:pt idx="1588">
                  <c:v>1.2199999999999995</c:v>
                </c:pt>
                <c:pt idx="1589">
                  <c:v>0.95999999999999941</c:v>
                </c:pt>
                <c:pt idx="1590">
                  <c:v>1.0199999999999996</c:v>
                </c:pt>
                <c:pt idx="1591">
                  <c:v>0.88000000000000045</c:v>
                </c:pt>
                <c:pt idx="1592">
                  <c:v>1.06</c:v>
                </c:pt>
                <c:pt idx="1593">
                  <c:v>1.1600000000000001</c:v>
                </c:pt>
                <c:pt idx="1594">
                  <c:v>1.3</c:v>
                </c:pt>
                <c:pt idx="1595">
                  <c:v>1.56</c:v>
                </c:pt>
                <c:pt idx="1596">
                  <c:v>1.7200000000000002</c:v>
                </c:pt>
                <c:pt idx="1597">
                  <c:v>1.5000000000000007</c:v>
                </c:pt>
                <c:pt idx="1598">
                  <c:v>1.5800000000000012</c:v>
                </c:pt>
                <c:pt idx="1599">
                  <c:v>1.9800000000000011</c:v>
                </c:pt>
                <c:pt idx="1600">
                  <c:v>2.2000000000000015</c:v>
                </c:pt>
                <c:pt idx="1601">
                  <c:v>2.2000000000000006</c:v>
                </c:pt>
                <c:pt idx="1602">
                  <c:v>2.0200000000000005</c:v>
                </c:pt>
                <c:pt idx="1603">
                  <c:v>1.7799999999999998</c:v>
                </c:pt>
                <c:pt idx="1604">
                  <c:v>1.3</c:v>
                </c:pt>
                <c:pt idx="1605">
                  <c:v>0.93999999999999984</c:v>
                </c:pt>
                <c:pt idx="1606">
                  <c:v>0.32000000000000028</c:v>
                </c:pt>
                <c:pt idx="1607">
                  <c:v>0.66000000000000014</c:v>
                </c:pt>
                <c:pt idx="1608">
                  <c:v>0.34000000000000058</c:v>
                </c:pt>
                <c:pt idx="1609">
                  <c:v>0.34000000000000058</c:v>
                </c:pt>
                <c:pt idx="1610">
                  <c:v>0.60000000000000075</c:v>
                </c:pt>
                <c:pt idx="1611">
                  <c:v>0.96000000000000019</c:v>
                </c:pt>
                <c:pt idx="1612">
                  <c:v>0.76000000000000012</c:v>
                </c:pt>
                <c:pt idx="1613">
                  <c:v>1.1200000000000003</c:v>
                </c:pt>
                <c:pt idx="1614">
                  <c:v>1.06</c:v>
                </c:pt>
                <c:pt idx="1615">
                  <c:v>1.3199999999999996</c:v>
                </c:pt>
                <c:pt idx="1616">
                  <c:v>1.4200000000000004</c:v>
                </c:pt>
                <c:pt idx="1617">
                  <c:v>1.5000000000000007</c:v>
                </c:pt>
                <c:pt idx="1618">
                  <c:v>1.2000000000000006</c:v>
                </c:pt>
                <c:pt idx="1619">
                  <c:v>1.0800000000000005</c:v>
                </c:pt>
                <c:pt idx="1620">
                  <c:v>0.42000000000000026</c:v>
                </c:pt>
                <c:pt idx="1621">
                  <c:v>0.3</c:v>
                </c:pt>
                <c:pt idx="1622">
                  <c:v>0.17999999999999972</c:v>
                </c:pt>
                <c:pt idx="1623">
                  <c:v>0.45999999999999941</c:v>
                </c:pt>
                <c:pt idx="1624">
                  <c:v>0.77999999999999969</c:v>
                </c:pt>
                <c:pt idx="1625">
                  <c:v>0.62000000000000033</c:v>
                </c:pt>
                <c:pt idx="1626">
                  <c:v>0.78000000000000047</c:v>
                </c:pt>
                <c:pt idx="1627">
                  <c:v>0.98000000000000109</c:v>
                </c:pt>
                <c:pt idx="1628">
                  <c:v>1.120000000000001</c:v>
                </c:pt>
                <c:pt idx="1629">
                  <c:v>0.7000000000000014</c:v>
                </c:pt>
                <c:pt idx="1630">
                  <c:v>1.100000000000001</c:v>
                </c:pt>
                <c:pt idx="1631">
                  <c:v>1.0200000000000014</c:v>
                </c:pt>
                <c:pt idx="1632">
                  <c:v>0.9200000000000006</c:v>
                </c:pt>
                <c:pt idx="1633">
                  <c:v>0.7000000000000004</c:v>
                </c:pt>
                <c:pt idx="1634">
                  <c:v>0.98000000000000009</c:v>
                </c:pt>
                <c:pt idx="1635">
                  <c:v>0.92000000000000026</c:v>
                </c:pt>
                <c:pt idx="1636">
                  <c:v>1.0599999999999994</c:v>
                </c:pt>
                <c:pt idx="1637">
                  <c:v>1.2199999999999995</c:v>
                </c:pt>
                <c:pt idx="1638">
                  <c:v>1.2999999999999994</c:v>
                </c:pt>
                <c:pt idx="1639">
                  <c:v>1.2599999999999993</c:v>
                </c:pt>
                <c:pt idx="1640">
                  <c:v>1.1999999999999993</c:v>
                </c:pt>
                <c:pt idx="1641">
                  <c:v>0.97999999999999976</c:v>
                </c:pt>
                <c:pt idx="1642">
                  <c:v>0.35999999999999943</c:v>
                </c:pt>
                <c:pt idx="1643">
                  <c:v>0.27999999999999969</c:v>
                </c:pt>
                <c:pt idx="1644">
                  <c:v>-2.0000000000000285E-2</c:v>
                </c:pt>
                <c:pt idx="1645">
                  <c:v>-0.21999999999999958</c:v>
                </c:pt>
                <c:pt idx="1646">
                  <c:v>6.0000000000000143E-2</c:v>
                </c:pt>
                <c:pt idx="1647">
                  <c:v>0.82000000000000028</c:v>
                </c:pt>
                <c:pt idx="1648">
                  <c:v>0.72000000000000097</c:v>
                </c:pt>
                <c:pt idx="1649">
                  <c:v>0.70000000000000073</c:v>
                </c:pt>
                <c:pt idx="1650">
                  <c:v>1.0200000000000002</c:v>
                </c:pt>
                <c:pt idx="1651">
                  <c:v>0.8600000000000001</c:v>
                </c:pt>
                <c:pt idx="1652">
                  <c:v>0.52000000000000024</c:v>
                </c:pt>
                <c:pt idx="1653">
                  <c:v>0.56000000000000016</c:v>
                </c:pt>
                <c:pt idx="1654">
                  <c:v>0.72000000000000031</c:v>
                </c:pt>
                <c:pt idx="1655">
                  <c:v>2.0000000000000285E-2</c:v>
                </c:pt>
                <c:pt idx="1656">
                  <c:v>-0.17999999999999899</c:v>
                </c:pt>
                <c:pt idx="1657">
                  <c:v>-5.9999999999998721E-2</c:v>
                </c:pt>
                <c:pt idx="1658">
                  <c:v>0.42000000000000098</c:v>
                </c:pt>
                <c:pt idx="1659">
                  <c:v>0.54000000000000059</c:v>
                </c:pt>
                <c:pt idx="1660">
                  <c:v>1.2399999999999998</c:v>
                </c:pt>
                <c:pt idx="1661">
                  <c:v>1.4199999999999988</c:v>
                </c:pt>
                <c:pt idx="1662">
                  <c:v>1.2799999999999989</c:v>
                </c:pt>
                <c:pt idx="1663">
                  <c:v>1.1399999999999992</c:v>
                </c:pt>
                <c:pt idx="1664">
                  <c:v>0.63999999999999913</c:v>
                </c:pt>
                <c:pt idx="1665">
                  <c:v>0.33999999999999986</c:v>
                </c:pt>
                <c:pt idx="1666">
                  <c:v>0.26000000000000084</c:v>
                </c:pt>
                <c:pt idx="1667">
                  <c:v>8.0000000000000432E-2</c:v>
                </c:pt>
                <c:pt idx="1668">
                  <c:v>-0.21999999999999958</c:v>
                </c:pt>
                <c:pt idx="1669">
                  <c:v>0.3400000000000013</c:v>
                </c:pt>
                <c:pt idx="1670">
                  <c:v>0.64000000000000057</c:v>
                </c:pt>
                <c:pt idx="1671">
                  <c:v>0.76000000000000012</c:v>
                </c:pt>
                <c:pt idx="1672">
                  <c:v>1.0399999999999998</c:v>
                </c:pt>
                <c:pt idx="1673">
                  <c:v>1.1799999999999997</c:v>
                </c:pt>
                <c:pt idx="1674">
                  <c:v>1.1399999999999992</c:v>
                </c:pt>
                <c:pt idx="1675">
                  <c:v>0.97999999999999976</c:v>
                </c:pt>
                <c:pt idx="1676">
                  <c:v>1.1600000000000001</c:v>
                </c:pt>
                <c:pt idx="1677">
                  <c:v>1.1800000000000004</c:v>
                </c:pt>
                <c:pt idx="1678">
                  <c:v>0.76000000000000012</c:v>
                </c:pt>
                <c:pt idx="1679">
                  <c:v>1.06</c:v>
                </c:pt>
                <c:pt idx="1680">
                  <c:v>1.4199999999999995</c:v>
                </c:pt>
                <c:pt idx="1681">
                  <c:v>0.97999999999999898</c:v>
                </c:pt>
                <c:pt idx="1682">
                  <c:v>0.97999999999999898</c:v>
                </c:pt>
                <c:pt idx="1683">
                  <c:v>1.1599999999999988</c:v>
                </c:pt>
                <c:pt idx="1684">
                  <c:v>0.7999999999999986</c:v>
                </c:pt>
                <c:pt idx="1685">
                  <c:v>0.39999999999999858</c:v>
                </c:pt>
                <c:pt idx="1686">
                  <c:v>0.59999999999999853</c:v>
                </c:pt>
                <c:pt idx="1687">
                  <c:v>0.45999999999999874</c:v>
                </c:pt>
                <c:pt idx="1688">
                  <c:v>0.77999999999999903</c:v>
                </c:pt>
                <c:pt idx="1689">
                  <c:v>0.85999999999999943</c:v>
                </c:pt>
                <c:pt idx="1690">
                  <c:v>0.9</c:v>
                </c:pt>
                <c:pt idx="1691">
                  <c:v>0.68000000000000038</c:v>
                </c:pt>
                <c:pt idx="1692">
                  <c:v>0.42000000000000026</c:v>
                </c:pt>
                <c:pt idx="1693">
                  <c:v>0.64000000000000057</c:v>
                </c:pt>
                <c:pt idx="1694">
                  <c:v>0.80000000000000038</c:v>
                </c:pt>
                <c:pt idx="1695">
                  <c:v>1.02</c:v>
                </c:pt>
                <c:pt idx="1696">
                  <c:v>1.1199999999999999</c:v>
                </c:pt>
                <c:pt idx="1697">
                  <c:v>1.6599999999999997</c:v>
                </c:pt>
                <c:pt idx="1698">
                  <c:v>1.22</c:v>
                </c:pt>
                <c:pt idx="1699">
                  <c:v>1.0999999999999996</c:v>
                </c:pt>
                <c:pt idx="1700">
                  <c:v>1.22</c:v>
                </c:pt>
                <c:pt idx="1701">
                  <c:v>1.2999999999999996</c:v>
                </c:pt>
                <c:pt idx="1702">
                  <c:v>1.5799999999999996</c:v>
                </c:pt>
                <c:pt idx="1703">
                  <c:v>1.6199999999999997</c:v>
                </c:pt>
                <c:pt idx="1704">
                  <c:v>1.4400000000000002</c:v>
                </c:pt>
                <c:pt idx="1705">
                  <c:v>1.3400000000000005</c:v>
                </c:pt>
                <c:pt idx="1706">
                  <c:v>1.3200000000000007</c:v>
                </c:pt>
                <c:pt idx="1707">
                  <c:v>0.40000000000000069</c:v>
                </c:pt>
                <c:pt idx="1708">
                  <c:v>0.18000000000000044</c:v>
                </c:pt>
                <c:pt idx="1709">
                  <c:v>0.52000000000000024</c:v>
                </c:pt>
                <c:pt idx="1710">
                  <c:v>0.28000000000000008</c:v>
                </c:pt>
                <c:pt idx="1711">
                  <c:v>0.15999999999999978</c:v>
                </c:pt>
                <c:pt idx="1712">
                  <c:v>0.37999999999999973</c:v>
                </c:pt>
                <c:pt idx="1713">
                  <c:v>0.83999999999999986</c:v>
                </c:pt>
                <c:pt idx="1714">
                  <c:v>0.61999999999999955</c:v>
                </c:pt>
                <c:pt idx="1715">
                  <c:v>0.87999999999999967</c:v>
                </c:pt>
                <c:pt idx="1716">
                  <c:v>1.2</c:v>
                </c:pt>
                <c:pt idx="1717">
                  <c:v>0.94000000000000017</c:v>
                </c:pt>
                <c:pt idx="1718">
                  <c:v>0.94000000000000017</c:v>
                </c:pt>
                <c:pt idx="1719">
                  <c:v>1.2000000000000004</c:v>
                </c:pt>
                <c:pt idx="1720">
                  <c:v>1.08</c:v>
                </c:pt>
                <c:pt idx="1721">
                  <c:v>0.68</c:v>
                </c:pt>
                <c:pt idx="1722">
                  <c:v>1.2399999999999998</c:v>
                </c:pt>
                <c:pt idx="1723">
                  <c:v>1.0399999999999998</c:v>
                </c:pt>
                <c:pt idx="1724">
                  <c:v>0.43999999999999984</c:v>
                </c:pt>
                <c:pt idx="1725">
                  <c:v>0.2</c:v>
                </c:pt>
                <c:pt idx="1726">
                  <c:v>0.78</c:v>
                </c:pt>
                <c:pt idx="1727">
                  <c:v>0.44000000000000022</c:v>
                </c:pt>
                <c:pt idx="1728">
                  <c:v>0.30000000000000038</c:v>
                </c:pt>
                <c:pt idx="1729">
                  <c:v>0.80000000000000038</c:v>
                </c:pt>
                <c:pt idx="1730">
                  <c:v>0.98000000000000043</c:v>
                </c:pt>
                <c:pt idx="1731">
                  <c:v>0.62000000000000033</c:v>
                </c:pt>
                <c:pt idx="1732">
                  <c:v>0.78000000000000047</c:v>
                </c:pt>
                <c:pt idx="1733">
                  <c:v>0.80000000000000038</c:v>
                </c:pt>
                <c:pt idx="1734">
                  <c:v>0.40000000000000036</c:v>
                </c:pt>
                <c:pt idx="1735">
                  <c:v>0.30000000000000038</c:v>
                </c:pt>
                <c:pt idx="1736">
                  <c:v>0.48000000000000009</c:v>
                </c:pt>
                <c:pt idx="1737">
                  <c:v>0.6</c:v>
                </c:pt>
                <c:pt idx="1738">
                  <c:v>0.72</c:v>
                </c:pt>
                <c:pt idx="1739">
                  <c:v>0.73999999999999955</c:v>
                </c:pt>
                <c:pt idx="1740">
                  <c:v>0.67999999999999938</c:v>
                </c:pt>
                <c:pt idx="1741">
                  <c:v>0.31999999999999956</c:v>
                </c:pt>
                <c:pt idx="1742">
                  <c:v>0.27999999999999969</c:v>
                </c:pt>
                <c:pt idx="1743">
                  <c:v>-8.0000000000000071E-2</c:v>
                </c:pt>
                <c:pt idx="1744">
                  <c:v>3.5527136788005011E-16</c:v>
                </c:pt>
                <c:pt idx="1745">
                  <c:v>0.26000000000000012</c:v>
                </c:pt>
                <c:pt idx="1746">
                  <c:v>0.16000000000000014</c:v>
                </c:pt>
                <c:pt idx="1747">
                  <c:v>0.18000000000000008</c:v>
                </c:pt>
                <c:pt idx="1748">
                  <c:v>0.55999999999999983</c:v>
                </c:pt>
                <c:pt idx="1749">
                  <c:v>0.65999999999999948</c:v>
                </c:pt>
                <c:pt idx="1750">
                  <c:v>0.67999999999999972</c:v>
                </c:pt>
                <c:pt idx="1751">
                  <c:v>1.2999999999999996</c:v>
                </c:pt>
                <c:pt idx="1752">
                  <c:v>1.1599999999999995</c:v>
                </c:pt>
                <c:pt idx="1753">
                  <c:v>1.1199999999999992</c:v>
                </c:pt>
                <c:pt idx="1754">
                  <c:v>1.3399999999999994</c:v>
                </c:pt>
                <c:pt idx="1755">
                  <c:v>0.99999999999999933</c:v>
                </c:pt>
                <c:pt idx="1756">
                  <c:v>0.89999999999999925</c:v>
                </c:pt>
                <c:pt idx="1757">
                  <c:v>1.0399999999999991</c:v>
                </c:pt>
                <c:pt idx="1758">
                  <c:v>0.83999999999999919</c:v>
                </c:pt>
                <c:pt idx="1759">
                  <c:v>0.4399999999999995</c:v>
                </c:pt>
                <c:pt idx="1760">
                  <c:v>0.55999999999999983</c:v>
                </c:pt>
                <c:pt idx="1761">
                  <c:v>0.31999999999999995</c:v>
                </c:pt>
                <c:pt idx="1762">
                  <c:v>0.34000000000000058</c:v>
                </c:pt>
                <c:pt idx="1763">
                  <c:v>0.76000000000000123</c:v>
                </c:pt>
                <c:pt idx="1764">
                  <c:v>0.90000000000000069</c:v>
                </c:pt>
                <c:pt idx="1765">
                  <c:v>1.2200000000000006</c:v>
                </c:pt>
                <c:pt idx="1766">
                  <c:v>1.0200000000000007</c:v>
                </c:pt>
                <c:pt idx="1767">
                  <c:v>1.1800000000000004</c:v>
                </c:pt>
                <c:pt idx="1768">
                  <c:v>1.1000000000000001</c:v>
                </c:pt>
                <c:pt idx="1769">
                  <c:v>1.2</c:v>
                </c:pt>
                <c:pt idx="1770">
                  <c:v>1.2600000000000002</c:v>
                </c:pt>
                <c:pt idx="1771">
                  <c:v>1.4000000000000004</c:v>
                </c:pt>
                <c:pt idx="1772">
                  <c:v>0.88000000000000045</c:v>
                </c:pt>
                <c:pt idx="1773">
                  <c:v>0.5600000000000005</c:v>
                </c:pt>
                <c:pt idx="1774">
                  <c:v>0.72000000000000031</c:v>
                </c:pt>
                <c:pt idx="1775">
                  <c:v>0.65999999999999981</c:v>
                </c:pt>
                <c:pt idx="1776">
                  <c:v>0.67999999999999938</c:v>
                </c:pt>
                <c:pt idx="1777">
                  <c:v>1.3199999999999992</c:v>
                </c:pt>
                <c:pt idx="1778">
                  <c:v>1.4799999999999993</c:v>
                </c:pt>
                <c:pt idx="1779">
                  <c:v>1.3199999999999996</c:v>
                </c:pt>
                <c:pt idx="1780">
                  <c:v>0.89999999999999969</c:v>
                </c:pt>
                <c:pt idx="1781">
                  <c:v>0.9</c:v>
                </c:pt>
                <c:pt idx="1782">
                  <c:v>0.39999999999999963</c:v>
                </c:pt>
                <c:pt idx="1783">
                  <c:v>0.29999999999999893</c:v>
                </c:pt>
                <c:pt idx="1784">
                  <c:v>-0.16000000000000086</c:v>
                </c:pt>
                <c:pt idx="1785">
                  <c:v>-0.38000000000000045</c:v>
                </c:pt>
                <c:pt idx="1786">
                  <c:v>-0.32000000000000028</c:v>
                </c:pt>
                <c:pt idx="1787">
                  <c:v>-0.46000000000000013</c:v>
                </c:pt>
                <c:pt idx="1788">
                  <c:v>-0.4</c:v>
                </c:pt>
                <c:pt idx="1789">
                  <c:v>3.9999999999999855E-2</c:v>
                </c:pt>
                <c:pt idx="1790">
                  <c:v>0.23999999999999985</c:v>
                </c:pt>
                <c:pt idx="1791">
                  <c:v>0.27999999999999969</c:v>
                </c:pt>
                <c:pt idx="1792">
                  <c:v>7.999999999999971E-2</c:v>
                </c:pt>
                <c:pt idx="1793">
                  <c:v>-0.31999999999999956</c:v>
                </c:pt>
                <c:pt idx="1794">
                  <c:v>-0.59999999999999931</c:v>
                </c:pt>
                <c:pt idx="1795">
                  <c:v>-0.57999999999999974</c:v>
                </c:pt>
                <c:pt idx="1796">
                  <c:v>-0.67999999999999972</c:v>
                </c:pt>
                <c:pt idx="1797">
                  <c:v>2.0000000000000285E-2</c:v>
                </c:pt>
                <c:pt idx="1798">
                  <c:v>0.93999999999999984</c:v>
                </c:pt>
                <c:pt idx="1799">
                  <c:v>1.7199999999999995</c:v>
                </c:pt>
                <c:pt idx="1800">
                  <c:v>2.3200000000000003</c:v>
                </c:pt>
                <c:pt idx="1801">
                  <c:v>2.8200000000000003</c:v>
                </c:pt>
                <c:pt idx="1802">
                  <c:v>3.0000000000000009</c:v>
                </c:pt>
                <c:pt idx="1803">
                  <c:v>2.7200000000000011</c:v>
                </c:pt>
                <c:pt idx="1804">
                  <c:v>2.3200000000000012</c:v>
                </c:pt>
                <c:pt idx="1805">
                  <c:v>1.820000000000001</c:v>
                </c:pt>
                <c:pt idx="1806">
                  <c:v>1.7000000000000006</c:v>
                </c:pt>
                <c:pt idx="1807">
                  <c:v>1.7000000000000006</c:v>
                </c:pt>
                <c:pt idx="1808">
                  <c:v>1.7400000000000007</c:v>
                </c:pt>
                <c:pt idx="1809">
                  <c:v>1.9400000000000006</c:v>
                </c:pt>
                <c:pt idx="1810">
                  <c:v>2.0200000000000005</c:v>
                </c:pt>
                <c:pt idx="1811">
                  <c:v>1.56</c:v>
                </c:pt>
                <c:pt idx="1812">
                  <c:v>1.3399999999999999</c:v>
                </c:pt>
                <c:pt idx="1813">
                  <c:v>1.2399999999999998</c:v>
                </c:pt>
                <c:pt idx="1814">
                  <c:v>0.92000000000000026</c:v>
                </c:pt>
                <c:pt idx="1815">
                  <c:v>0.83999999999999986</c:v>
                </c:pt>
                <c:pt idx="1816">
                  <c:v>1</c:v>
                </c:pt>
                <c:pt idx="1817">
                  <c:v>1.06</c:v>
                </c:pt>
                <c:pt idx="1818">
                  <c:v>0.7</c:v>
                </c:pt>
                <c:pt idx="1819">
                  <c:v>0.4199999999999996</c:v>
                </c:pt>
                <c:pt idx="1820">
                  <c:v>0.36000000000000015</c:v>
                </c:pt>
                <c:pt idx="1821">
                  <c:v>0.52000000000000024</c:v>
                </c:pt>
                <c:pt idx="1822">
                  <c:v>0.46000000000000013</c:v>
                </c:pt>
                <c:pt idx="1823">
                  <c:v>1.0000000000000007</c:v>
                </c:pt>
                <c:pt idx="1824">
                  <c:v>0.88000000000000111</c:v>
                </c:pt>
                <c:pt idx="1825">
                  <c:v>1.1600000000000008</c:v>
                </c:pt>
                <c:pt idx="1826">
                  <c:v>0.60000000000000075</c:v>
                </c:pt>
                <c:pt idx="1827">
                  <c:v>-1.9999999999998862E-2</c:v>
                </c:pt>
                <c:pt idx="1828">
                  <c:v>-0.27999999999999903</c:v>
                </c:pt>
                <c:pt idx="1829">
                  <c:v>-9.9999999999999284E-2</c:v>
                </c:pt>
                <c:pt idx="1830">
                  <c:v>-0.15999999999999942</c:v>
                </c:pt>
                <c:pt idx="1831">
                  <c:v>0.60000000000000075</c:v>
                </c:pt>
                <c:pt idx="1832">
                  <c:v>1.2800000000000005</c:v>
                </c:pt>
                <c:pt idx="1833">
                  <c:v>1.3199999999999996</c:v>
                </c:pt>
                <c:pt idx="1834">
                  <c:v>1.579999999999999</c:v>
                </c:pt>
                <c:pt idx="1835">
                  <c:v>1.8199999999999996</c:v>
                </c:pt>
                <c:pt idx="1836">
                  <c:v>1.8199999999999996</c:v>
                </c:pt>
                <c:pt idx="1837">
                  <c:v>1.2999999999999994</c:v>
                </c:pt>
                <c:pt idx="1838">
                  <c:v>1.1000000000000001</c:v>
                </c:pt>
                <c:pt idx="1839">
                  <c:v>1.0400000000000005</c:v>
                </c:pt>
                <c:pt idx="1840">
                  <c:v>0.76000000000000012</c:v>
                </c:pt>
                <c:pt idx="1841">
                  <c:v>0.37999999999999973</c:v>
                </c:pt>
                <c:pt idx="1842">
                  <c:v>1.3399999999999999</c:v>
                </c:pt>
                <c:pt idx="1843">
                  <c:v>1.6</c:v>
                </c:pt>
                <c:pt idx="1844">
                  <c:v>1.7399999999999998</c:v>
                </c:pt>
                <c:pt idx="1845">
                  <c:v>1.6599999999999995</c:v>
                </c:pt>
                <c:pt idx="1846">
                  <c:v>1.8399999999999999</c:v>
                </c:pt>
                <c:pt idx="1847">
                  <c:v>1.2</c:v>
                </c:pt>
                <c:pt idx="1848">
                  <c:v>1.2</c:v>
                </c:pt>
                <c:pt idx="1849">
                  <c:v>1.3399999999999999</c:v>
                </c:pt>
                <c:pt idx="1850">
                  <c:v>1.3400000000000005</c:v>
                </c:pt>
                <c:pt idx="1851">
                  <c:v>1.2200000000000002</c:v>
                </c:pt>
                <c:pt idx="1852">
                  <c:v>1.5</c:v>
                </c:pt>
                <c:pt idx="1853">
                  <c:v>1.3</c:v>
                </c:pt>
                <c:pt idx="1854">
                  <c:v>0.96000000000000019</c:v>
                </c:pt>
                <c:pt idx="1855">
                  <c:v>0.96000000000000019</c:v>
                </c:pt>
                <c:pt idx="1856">
                  <c:v>0.72000000000000031</c:v>
                </c:pt>
                <c:pt idx="1857">
                  <c:v>0.48000000000000043</c:v>
                </c:pt>
                <c:pt idx="1858">
                  <c:v>0.57999999999999974</c:v>
                </c:pt>
                <c:pt idx="1859">
                  <c:v>0.83999999999999986</c:v>
                </c:pt>
                <c:pt idx="1860">
                  <c:v>0.7399999999999991</c:v>
                </c:pt>
                <c:pt idx="1861">
                  <c:v>1.1599999999999988</c:v>
                </c:pt>
                <c:pt idx="1862">
                  <c:v>0.85999999999999877</c:v>
                </c:pt>
                <c:pt idx="1863">
                  <c:v>0.83999999999999919</c:v>
                </c:pt>
                <c:pt idx="1864">
                  <c:v>1.0999999999999992</c:v>
                </c:pt>
                <c:pt idx="1865">
                  <c:v>1.3</c:v>
                </c:pt>
                <c:pt idx="1866">
                  <c:v>1.120000000000001</c:v>
                </c:pt>
                <c:pt idx="1867">
                  <c:v>1.2400000000000013</c:v>
                </c:pt>
                <c:pt idx="1868">
                  <c:v>1.2000000000000015</c:v>
                </c:pt>
                <c:pt idx="1869">
                  <c:v>0.7600000000000009</c:v>
                </c:pt>
                <c:pt idx="1870">
                  <c:v>0.62000000000000033</c:v>
                </c:pt>
                <c:pt idx="1871">
                  <c:v>0.55999999999999939</c:v>
                </c:pt>
                <c:pt idx="1872">
                  <c:v>0.77999999999999903</c:v>
                </c:pt>
                <c:pt idx="1873">
                  <c:v>0.93999999999999917</c:v>
                </c:pt>
                <c:pt idx="1874">
                  <c:v>1.3199999999999996</c:v>
                </c:pt>
                <c:pt idx="1875">
                  <c:v>1.44</c:v>
                </c:pt>
                <c:pt idx="1876">
                  <c:v>1.1200000000000003</c:v>
                </c:pt>
                <c:pt idx="1877">
                  <c:v>1.36</c:v>
                </c:pt>
                <c:pt idx="1878">
                  <c:v>1.4599999999999995</c:v>
                </c:pt>
                <c:pt idx="1879">
                  <c:v>0.95999999999999941</c:v>
                </c:pt>
                <c:pt idx="1880">
                  <c:v>0.97999999999999898</c:v>
                </c:pt>
                <c:pt idx="1881">
                  <c:v>1.3999999999999992</c:v>
                </c:pt>
                <c:pt idx="1882">
                  <c:v>1.0199999999999996</c:v>
                </c:pt>
                <c:pt idx="1883">
                  <c:v>1</c:v>
                </c:pt>
                <c:pt idx="1884">
                  <c:v>1.0799999999999996</c:v>
                </c:pt>
                <c:pt idx="1885">
                  <c:v>1.3</c:v>
                </c:pt>
                <c:pt idx="1886">
                  <c:v>1.2399999999999998</c:v>
                </c:pt>
                <c:pt idx="1887">
                  <c:v>1.5800000000000005</c:v>
                </c:pt>
                <c:pt idx="1888">
                  <c:v>1.4400000000000006</c:v>
                </c:pt>
                <c:pt idx="1889">
                  <c:v>1.4800000000000004</c:v>
                </c:pt>
                <c:pt idx="1890">
                  <c:v>1.1600000000000008</c:v>
                </c:pt>
                <c:pt idx="1891">
                  <c:v>1.0400000000000005</c:v>
                </c:pt>
                <c:pt idx="1892">
                  <c:v>0.8600000000000001</c:v>
                </c:pt>
                <c:pt idx="1893">
                  <c:v>0.92000000000000026</c:v>
                </c:pt>
                <c:pt idx="1894">
                  <c:v>1.0200000000000009</c:v>
                </c:pt>
                <c:pt idx="1895">
                  <c:v>0.92000000000000026</c:v>
                </c:pt>
                <c:pt idx="1896">
                  <c:v>0.88000000000000045</c:v>
                </c:pt>
                <c:pt idx="1897">
                  <c:v>0.28000000000000042</c:v>
                </c:pt>
                <c:pt idx="1898">
                  <c:v>0.48000000000000043</c:v>
                </c:pt>
                <c:pt idx="1899">
                  <c:v>0.73999999999999988</c:v>
                </c:pt>
                <c:pt idx="1900">
                  <c:v>0.92000000000000026</c:v>
                </c:pt>
                <c:pt idx="1901">
                  <c:v>1.2600000000000009</c:v>
                </c:pt>
                <c:pt idx="1902">
                  <c:v>1.5000000000000007</c:v>
                </c:pt>
                <c:pt idx="1903">
                  <c:v>1.0000000000000007</c:v>
                </c:pt>
                <c:pt idx="1904">
                  <c:v>0.32000000000000028</c:v>
                </c:pt>
                <c:pt idx="1905">
                  <c:v>0.18000000000000044</c:v>
                </c:pt>
                <c:pt idx="1906">
                  <c:v>0</c:v>
                </c:pt>
                <c:pt idx="1907">
                  <c:v>0.26000000000000012</c:v>
                </c:pt>
                <c:pt idx="1908">
                  <c:v>0.4799999999999997</c:v>
                </c:pt>
                <c:pt idx="1909">
                  <c:v>0.96000000000000019</c:v>
                </c:pt>
                <c:pt idx="1910">
                  <c:v>1.1399999999999999</c:v>
                </c:pt>
                <c:pt idx="1911">
                  <c:v>1.3399999999999999</c:v>
                </c:pt>
                <c:pt idx="1912">
                  <c:v>1.4200000000000004</c:v>
                </c:pt>
                <c:pt idx="1913">
                  <c:v>1.4000000000000008</c:v>
                </c:pt>
                <c:pt idx="1914">
                  <c:v>1.1600000000000008</c:v>
                </c:pt>
                <c:pt idx="1915">
                  <c:v>1.0800000000000005</c:v>
                </c:pt>
                <c:pt idx="1916">
                  <c:v>1.0800000000000005</c:v>
                </c:pt>
                <c:pt idx="1917">
                  <c:v>1.1600000000000001</c:v>
                </c:pt>
                <c:pt idx="1918">
                  <c:v>1.1199999999999997</c:v>
                </c:pt>
                <c:pt idx="1919">
                  <c:v>1.1599999999999995</c:v>
                </c:pt>
                <c:pt idx="1920">
                  <c:v>1.1800000000000004</c:v>
                </c:pt>
                <c:pt idx="1921">
                  <c:v>1.1800000000000004</c:v>
                </c:pt>
                <c:pt idx="1922">
                  <c:v>1.0000000000000007</c:v>
                </c:pt>
                <c:pt idx="1923">
                  <c:v>0.88000000000000111</c:v>
                </c:pt>
                <c:pt idx="1924">
                  <c:v>0.80000000000000138</c:v>
                </c:pt>
                <c:pt idx="1925">
                  <c:v>0.78000000000000114</c:v>
                </c:pt>
                <c:pt idx="1926">
                  <c:v>0.54000000000000126</c:v>
                </c:pt>
                <c:pt idx="1927">
                  <c:v>0.90000000000000069</c:v>
                </c:pt>
                <c:pt idx="1928">
                  <c:v>1.4800000000000004</c:v>
                </c:pt>
                <c:pt idx="1929">
                  <c:v>1.5000000000000007</c:v>
                </c:pt>
                <c:pt idx="1930">
                  <c:v>1.3600000000000008</c:v>
                </c:pt>
                <c:pt idx="1931">
                  <c:v>1.2400000000000007</c:v>
                </c:pt>
                <c:pt idx="1932">
                  <c:v>0.94000000000000061</c:v>
                </c:pt>
                <c:pt idx="1933">
                  <c:v>0.62000000000000033</c:v>
                </c:pt>
                <c:pt idx="1934">
                  <c:v>0.71999999999999953</c:v>
                </c:pt>
                <c:pt idx="1935">
                  <c:v>0.67999999999999905</c:v>
                </c:pt>
                <c:pt idx="1936">
                  <c:v>0.93999999999999917</c:v>
                </c:pt>
                <c:pt idx="1937">
                  <c:v>0.71999999999999886</c:v>
                </c:pt>
                <c:pt idx="1938">
                  <c:v>0.71999999999999886</c:v>
                </c:pt>
                <c:pt idx="1939">
                  <c:v>0.59999999999999853</c:v>
                </c:pt>
                <c:pt idx="1940">
                  <c:v>0.71999999999999886</c:v>
                </c:pt>
                <c:pt idx="1941">
                  <c:v>0.7999999999999986</c:v>
                </c:pt>
                <c:pt idx="1942">
                  <c:v>0.91999999999999882</c:v>
                </c:pt>
                <c:pt idx="1943">
                  <c:v>0.85999999999999943</c:v>
                </c:pt>
                <c:pt idx="1944">
                  <c:v>1.0200000000000002</c:v>
                </c:pt>
                <c:pt idx="1945">
                  <c:v>0.92000000000000026</c:v>
                </c:pt>
                <c:pt idx="1946">
                  <c:v>0.68000000000000038</c:v>
                </c:pt>
                <c:pt idx="1947">
                  <c:v>1.06</c:v>
                </c:pt>
                <c:pt idx="1948">
                  <c:v>1.0599999999999994</c:v>
                </c:pt>
                <c:pt idx="1949">
                  <c:v>0.63999999999999913</c:v>
                </c:pt>
                <c:pt idx="1950">
                  <c:v>0.69999999999999929</c:v>
                </c:pt>
                <c:pt idx="1951">
                  <c:v>0.61999999999999955</c:v>
                </c:pt>
                <c:pt idx="1952">
                  <c:v>0.55999999999999939</c:v>
                </c:pt>
                <c:pt idx="1953">
                  <c:v>0.62000000000000033</c:v>
                </c:pt>
                <c:pt idx="1954">
                  <c:v>0.92000000000000026</c:v>
                </c:pt>
                <c:pt idx="1955">
                  <c:v>1.0400000000000005</c:v>
                </c:pt>
                <c:pt idx="1956">
                  <c:v>1.3</c:v>
                </c:pt>
                <c:pt idx="1957">
                  <c:v>1.2600000000000002</c:v>
                </c:pt>
                <c:pt idx="1958">
                  <c:v>1.3399999999999999</c:v>
                </c:pt>
                <c:pt idx="1959">
                  <c:v>1.3199999999999996</c:v>
                </c:pt>
                <c:pt idx="1960">
                  <c:v>1.2199999999999989</c:v>
                </c:pt>
                <c:pt idx="1961">
                  <c:v>1.1399999999999992</c:v>
                </c:pt>
                <c:pt idx="1962">
                  <c:v>0.87999999999999967</c:v>
                </c:pt>
                <c:pt idx="1963">
                  <c:v>0.61999999999999955</c:v>
                </c:pt>
                <c:pt idx="1964">
                  <c:v>0.9199999999999996</c:v>
                </c:pt>
                <c:pt idx="1965">
                  <c:v>0.93999999999999984</c:v>
                </c:pt>
                <c:pt idx="1966">
                  <c:v>0.8600000000000001</c:v>
                </c:pt>
                <c:pt idx="1967">
                  <c:v>1.0399999999999998</c:v>
                </c:pt>
                <c:pt idx="1968">
                  <c:v>0.93999999999999984</c:v>
                </c:pt>
                <c:pt idx="1969">
                  <c:v>0.78000000000000047</c:v>
                </c:pt>
                <c:pt idx="1970">
                  <c:v>0.94000000000000061</c:v>
                </c:pt>
                <c:pt idx="1971">
                  <c:v>1.1000000000000008</c:v>
                </c:pt>
                <c:pt idx="1972">
                  <c:v>1.2600000000000009</c:v>
                </c:pt>
                <c:pt idx="1973">
                  <c:v>1.820000000000001</c:v>
                </c:pt>
                <c:pt idx="1974">
                  <c:v>2.080000000000001</c:v>
                </c:pt>
                <c:pt idx="1975">
                  <c:v>2.0800000000000005</c:v>
                </c:pt>
                <c:pt idx="1976">
                  <c:v>2.06</c:v>
                </c:pt>
                <c:pt idx="1977">
                  <c:v>1.6799999999999997</c:v>
                </c:pt>
                <c:pt idx="1978">
                  <c:v>1.2999999999999994</c:v>
                </c:pt>
                <c:pt idx="1979">
                  <c:v>1.1199999999999988</c:v>
                </c:pt>
                <c:pt idx="1980">
                  <c:v>1.1399999999999999</c:v>
                </c:pt>
                <c:pt idx="1981">
                  <c:v>1.1199999999999997</c:v>
                </c:pt>
                <c:pt idx="1982">
                  <c:v>1.1799999999999997</c:v>
                </c:pt>
                <c:pt idx="1983">
                  <c:v>1.0399999999999998</c:v>
                </c:pt>
                <c:pt idx="1984">
                  <c:v>1.0199999999999996</c:v>
                </c:pt>
                <c:pt idx="1985">
                  <c:v>1.1399999999999992</c:v>
                </c:pt>
                <c:pt idx="1986">
                  <c:v>1.3599999999999994</c:v>
                </c:pt>
                <c:pt idx="1987">
                  <c:v>1.7399999999999998</c:v>
                </c:pt>
                <c:pt idx="1988">
                  <c:v>2.0200000000000005</c:v>
                </c:pt>
                <c:pt idx="1989">
                  <c:v>2.2400000000000007</c:v>
                </c:pt>
                <c:pt idx="1990">
                  <c:v>2.1800000000000006</c:v>
                </c:pt>
                <c:pt idx="1991">
                  <c:v>1.8800000000000003</c:v>
                </c:pt>
                <c:pt idx="1992">
                  <c:v>1.56</c:v>
                </c:pt>
                <c:pt idx="1993">
                  <c:v>1.5</c:v>
                </c:pt>
                <c:pt idx="1994">
                  <c:v>1.3399999999999999</c:v>
                </c:pt>
                <c:pt idx="1995">
                  <c:v>1.2600000000000002</c:v>
                </c:pt>
                <c:pt idx="1996">
                  <c:v>1.3800000000000003</c:v>
                </c:pt>
                <c:pt idx="1997">
                  <c:v>1.6800000000000004</c:v>
                </c:pt>
                <c:pt idx="1998">
                  <c:v>1.6600000000000008</c:v>
                </c:pt>
                <c:pt idx="1999">
                  <c:v>1.4400000000000013</c:v>
                </c:pt>
                <c:pt idx="2000">
                  <c:v>1.320000000000001</c:v>
                </c:pt>
                <c:pt idx="2001">
                  <c:v>1.4600000000000002</c:v>
                </c:pt>
                <c:pt idx="2002">
                  <c:v>1.2600000000000002</c:v>
                </c:pt>
                <c:pt idx="2003">
                  <c:v>0.77999999999999969</c:v>
                </c:pt>
                <c:pt idx="2004">
                  <c:v>0.83999999999999919</c:v>
                </c:pt>
                <c:pt idx="2005">
                  <c:v>0.65999999999999948</c:v>
                </c:pt>
                <c:pt idx="2006">
                  <c:v>0.27999999999999969</c:v>
                </c:pt>
                <c:pt idx="2007">
                  <c:v>0.23999999999999916</c:v>
                </c:pt>
                <c:pt idx="2008">
                  <c:v>0.47999999999999898</c:v>
                </c:pt>
                <c:pt idx="2009">
                  <c:v>0.45999999999999941</c:v>
                </c:pt>
                <c:pt idx="2010">
                  <c:v>0.71999999999999886</c:v>
                </c:pt>
                <c:pt idx="2011">
                  <c:v>0.75999999999999945</c:v>
                </c:pt>
                <c:pt idx="2012">
                  <c:v>0.73999999999999988</c:v>
                </c:pt>
                <c:pt idx="2013">
                  <c:v>0.81999999999999962</c:v>
                </c:pt>
                <c:pt idx="2014">
                  <c:v>0.89999999999999925</c:v>
                </c:pt>
                <c:pt idx="2015">
                  <c:v>0.73999999999999988</c:v>
                </c:pt>
                <c:pt idx="2016">
                  <c:v>0.77999999999999969</c:v>
                </c:pt>
                <c:pt idx="2017">
                  <c:v>0.83999999999999986</c:v>
                </c:pt>
                <c:pt idx="2018">
                  <c:v>0.92000000000000026</c:v>
                </c:pt>
                <c:pt idx="2019">
                  <c:v>0.66000000000000014</c:v>
                </c:pt>
                <c:pt idx="2020">
                  <c:v>0.66000000000000014</c:v>
                </c:pt>
                <c:pt idx="2021">
                  <c:v>0.73999999999999988</c:v>
                </c:pt>
                <c:pt idx="2022">
                  <c:v>0.4</c:v>
                </c:pt>
                <c:pt idx="2023">
                  <c:v>0.4</c:v>
                </c:pt>
                <c:pt idx="2024">
                  <c:v>0.22000000000000028</c:v>
                </c:pt>
                <c:pt idx="2025">
                  <c:v>0.3</c:v>
                </c:pt>
                <c:pt idx="2026">
                  <c:v>0.4</c:v>
                </c:pt>
                <c:pt idx="2027">
                  <c:v>0.36000000000000015</c:v>
                </c:pt>
                <c:pt idx="2028">
                  <c:v>8.0000000000000432E-2</c:v>
                </c:pt>
                <c:pt idx="2029">
                  <c:v>-0.13999999999999985</c:v>
                </c:pt>
                <c:pt idx="2030">
                  <c:v>-0.33999999999999986</c:v>
                </c:pt>
                <c:pt idx="2031">
                  <c:v>-0.57999999999999896</c:v>
                </c:pt>
                <c:pt idx="2032">
                  <c:v>-0.15999999999999942</c:v>
                </c:pt>
                <c:pt idx="2033">
                  <c:v>-0.13999999999999985</c:v>
                </c:pt>
                <c:pt idx="2034">
                  <c:v>0.66000000000000081</c:v>
                </c:pt>
                <c:pt idx="2035">
                  <c:v>0.7000000000000014</c:v>
                </c:pt>
                <c:pt idx="2036">
                  <c:v>0.60000000000000075</c:v>
                </c:pt>
                <c:pt idx="2037">
                  <c:v>-3.9999999999999147E-2</c:v>
                </c:pt>
                <c:pt idx="2038">
                  <c:v>-0.13999999999999915</c:v>
                </c:pt>
                <c:pt idx="2039">
                  <c:v>-0.3999999999999993</c:v>
                </c:pt>
                <c:pt idx="2040">
                  <c:v>-0.41999999999999887</c:v>
                </c:pt>
                <c:pt idx="2041">
                  <c:v>-0.3999999999999993</c:v>
                </c:pt>
                <c:pt idx="2042">
                  <c:v>0.13999999999999985</c:v>
                </c:pt>
                <c:pt idx="2043">
                  <c:v>0.68000000000000038</c:v>
                </c:pt>
                <c:pt idx="2044">
                  <c:v>0.80000000000000071</c:v>
                </c:pt>
                <c:pt idx="2045">
                  <c:v>1.3000000000000007</c:v>
                </c:pt>
                <c:pt idx="2046">
                  <c:v>1.7000000000000015</c:v>
                </c:pt>
                <c:pt idx="2047">
                  <c:v>1.4800000000000026</c:v>
                </c:pt>
                <c:pt idx="2048">
                  <c:v>1.2800000000000018</c:v>
                </c:pt>
                <c:pt idx="2049">
                  <c:v>0.92000000000000104</c:v>
                </c:pt>
                <c:pt idx="2050">
                  <c:v>0.46000000000000013</c:v>
                </c:pt>
                <c:pt idx="2051">
                  <c:v>1.9999999999999574E-2</c:v>
                </c:pt>
                <c:pt idx="2052">
                  <c:v>-0.22000000000000028</c:v>
                </c:pt>
                <c:pt idx="2053">
                  <c:v>-0.11999999999999958</c:v>
                </c:pt>
                <c:pt idx="2054">
                  <c:v>-5.9999999999999429E-2</c:v>
                </c:pt>
                <c:pt idx="2055">
                  <c:v>-0.22000000000000028</c:v>
                </c:pt>
                <c:pt idx="2056">
                  <c:v>-2.0000000000000996E-2</c:v>
                </c:pt>
                <c:pt idx="2057">
                  <c:v>0.5399999999999977</c:v>
                </c:pt>
                <c:pt idx="2058">
                  <c:v>0.51999999999999813</c:v>
                </c:pt>
                <c:pt idx="2059">
                  <c:v>0.71999999999999742</c:v>
                </c:pt>
                <c:pt idx="2060">
                  <c:v>1.0599999999999987</c:v>
                </c:pt>
                <c:pt idx="2061">
                  <c:v>0.9199999999999996</c:v>
                </c:pt>
                <c:pt idx="2062">
                  <c:v>0.78000000000000047</c:v>
                </c:pt>
                <c:pt idx="2063">
                  <c:v>0.77999999999999903</c:v>
                </c:pt>
                <c:pt idx="2064">
                  <c:v>0.99999999999999933</c:v>
                </c:pt>
                <c:pt idx="2065">
                  <c:v>1.0599999999999987</c:v>
                </c:pt>
                <c:pt idx="2066">
                  <c:v>1.2599999999999987</c:v>
                </c:pt>
                <c:pt idx="2067">
                  <c:v>1.4199999999999988</c:v>
                </c:pt>
                <c:pt idx="2068">
                  <c:v>1.1199999999999997</c:v>
                </c:pt>
                <c:pt idx="2069">
                  <c:v>0.72000000000000031</c:v>
                </c:pt>
                <c:pt idx="2070">
                  <c:v>0.5800000000000004</c:v>
                </c:pt>
                <c:pt idx="2071">
                  <c:v>0.56000000000000016</c:v>
                </c:pt>
                <c:pt idx="2072">
                  <c:v>0.38000000000000045</c:v>
                </c:pt>
                <c:pt idx="2073">
                  <c:v>0.62000000000000033</c:v>
                </c:pt>
                <c:pt idx="2074">
                  <c:v>0.82000000000000028</c:v>
                </c:pt>
                <c:pt idx="2075">
                  <c:v>0.72000000000000031</c:v>
                </c:pt>
                <c:pt idx="2076">
                  <c:v>0.64000000000000057</c:v>
                </c:pt>
                <c:pt idx="2077">
                  <c:v>0.7</c:v>
                </c:pt>
                <c:pt idx="2078">
                  <c:v>0.72000000000000031</c:v>
                </c:pt>
                <c:pt idx="2079">
                  <c:v>0.53999999999999981</c:v>
                </c:pt>
                <c:pt idx="2080">
                  <c:v>0.83999999999999986</c:v>
                </c:pt>
                <c:pt idx="2081">
                  <c:v>0.85999999999999943</c:v>
                </c:pt>
                <c:pt idx="2082">
                  <c:v>0.5</c:v>
                </c:pt>
                <c:pt idx="2083">
                  <c:v>0.4</c:v>
                </c:pt>
                <c:pt idx="2084">
                  <c:v>0.92000000000000026</c:v>
                </c:pt>
                <c:pt idx="2085">
                  <c:v>0.6</c:v>
                </c:pt>
                <c:pt idx="2086">
                  <c:v>0.52000000000000024</c:v>
                </c:pt>
                <c:pt idx="2087">
                  <c:v>1.1399999999999999</c:v>
                </c:pt>
                <c:pt idx="2088">
                  <c:v>1.0799999999999996</c:v>
                </c:pt>
                <c:pt idx="2089">
                  <c:v>0.53999999999999981</c:v>
                </c:pt>
                <c:pt idx="2090">
                  <c:v>0.6</c:v>
                </c:pt>
                <c:pt idx="2091">
                  <c:v>0.62000000000000033</c:v>
                </c:pt>
                <c:pt idx="2092">
                  <c:v>0.26000000000000012</c:v>
                </c:pt>
                <c:pt idx="2093">
                  <c:v>0.33999999999999986</c:v>
                </c:pt>
                <c:pt idx="2094">
                  <c:v>0.56000000000000016</c:v>
                </c:pt>
                <c:pt idx="2095">
                  <c:v>0.72000000000000031</c:v>
                </c:pt>
                <c:pt idx="2096">
                  <c:v>1.1000000000000001</c:v>
                </c:pt>
                <c:pt idx="2097">
                  <c:v>1.2200000000000002</c:v>
                </c:pt>
                <c:pt idx="2098">
                  <c:v>1.1200000000000003</c:v>
                </c:pt>
                <c:pt idx="2099">
                  <c:v>0.9199999999999996</c:v>
                </c:pt>
                <c:pt idx="2100">
                  <c:v>0.8600000000000001</c:v>
                </c:pt>
                <c:pt idx="2101">
                  <c:v>0.34000000000000058</c:v>
                </c:pt>
                <c:pt idx="2102">
                  <c:v>0.24000000000000057</c:v>
                </c:pt>
                <c:pt idx="2103">
                  <c:v>6.0000000000000851E-2</c:v>
                </c:pt>
                <c:pt idx="2104">
                  <c:v>0.14000000000000129</c:v>
                </c:pt>
                <c:pt idx="2105">
                  <c:v>0.16000000000000086</c:v>
                </c:pt>
                <c:pt idx="2106">
                  <c:v>0.2000000000000007</c:v>
                </c:pt>
                <c:pt idx="2107">
                  <c:v>7.1054273576010023E-16</c:v>
                </c:pt>
                <c:pt idx="2108">
                  <c:v>0.22000000000000028</c:v>
                </c:pt>
                <c:pt idx="2109">
                  <c:v>0.38000000000000045</c:v>
                </c:pt>
                <c:pt idx="2110">
                  <c:v>0.44000000000000056</c:v>
                </c:pt>
                <c:pt idx="2111">
                  <c:v>0.73999999999999988</c:v>
                </c:pt>
                <c:pt idx="2112">
                  <c:v>0.97999999999999976</c:v>
                </c:pt>
                <c:pt idx="2113">
                  <c:v>0.9</c:v>
                </c:pt>
                <c:pt idx="2114">
                  <c:v>0.67999999999999972</c:v>
                </c:pt>
                <c:pt idx="2115">
                  <c:v>0.69999999999999862</c:v>
                </c:pt>
                <c:pt idx="2116">
                  <c:v>0.4</c:v>
                </c:pt>
                <c:pt idx="2117">
                  <c:v>0.3</c:v>
                </c:pt>
                <c:pt idx="2118">
                  <c:v>0.27999999999999969</c:v>
                </c:pt>
                <c:pt idx="2119">
                  <c:v>0.45999999999999941</c:v>
                </c:pt>
                <c:pt idx="2120">
                  <c:v>0.52000000000000024</c:v>
                </c:pt>
                <c:pt idx="2121">
                  <c:v>0.65999999999999948</c:v>
                </c:pt>
                <c:pt idx="2122">
                  <c:v>0.54000000000000059</c:v>
                </c:pt>
                <c:pt idx="2123">
                  <c:v>1.0200000000000002</c:v>
                </c:pt>
                <c:pt idx="2124">
                  <c:v>1.2600000000000009</c:v>
                </c:pt>
                <c:pt idx="2125">
                  <c:v>1.1200000000000003</c:v>
                </c:pt>
                <c:pt idx="2126">
                  <c:v>1.6000000000000008</c:v>
                </c:pt>
                <c:pt idx="2127">
                  <c:v>2</c:v>
                </c:pt>
                <c:pt idx="2128">
                  <c:v>2.0800000000000005</c:v>
                </c:pt>
                <c:pt idx="2129">
                  <c:v>1.86</c:v>
                </c:pt>
                <c:pt idx="2130">
                  <c:v>2.1800000000000006</c:v>
                </c:pt>
                <c:pt idx="2131">
                  <c:v>1.9200000000000004</c:v>
                </c:pt>
                <c:pt idx="2132">
                  <c:v>1.7399999999999998</c:v>
                </c:pt>
                <c:pt idx="2133">
                  <c:v>1.3200000000000003</c:v>
                </c:pt>
                <c:pt idx="2134">
                  <c:v>1.5400000000000005</c:v>
                </c:pt>
                <c:pt idx="2135">
                  <c:v>0.96000000000000085</c:v>
                </c:pt>
                <c:pt idx="2136">
                  <c:v>0.62000000000000099</c:v>
                </c:pt>
                <c:pt idx="2137">
                  <c:v>0.78000000000000047</c:v>
                </c:pt>
                <c:pt idx="2138">
                  <c:v>1.0400000000000005</c:v>
                </c:pt>
                <c:pt idx="2139">
                  <c:v>0.60000000000000075</c:v>
                </c:pt>
                <c:pt idx="2140">
                  <c:v>0.98000000000000109</c:v>
                </c:pt>
                <c:pt idx="2141">
                  <c:v>0.88000000000000045</c:v>
                </c:pt>
                <c:pt idx="2142">
                  <c:v>0.68000000000000116</c:v>
                </c:pt>
                <c:pt idx="2143">
                  <c:v>0.66000000000000081</c:v>
                </c:pt>
                <c:pt idx="2144">
                  <c:v>0.62000000000000033</c:v>
                </c:pt>
                <c:pt idx="2145">
                  <c:v>0.79999999999999927</c:v>
                </c:pt>
                <c:pt idx="2146">
                  <c:v>1.2999999999999994</c:v>
                </c:pt>
                <c:pt idx="2147">
                  <c:v>1.379999999999999</c:v>
                </c:pt>
                <c:pt idx="2148">
                  <c:v>1.2599999999999993</c:v>
                </c:pt>
                <c:pt idx="2149">
                  <c:v>1.4599999999999995</c:v>
                </c:pt>
                <c:pt idx="2150">
                  <c:v>1.0200000000000002</c:v>
                </c:pt>
                <c:pt idx="2151">
                  <c:v>1.0200000000000009</c:v>
                </c:pt>
                <c:pt idx="2152">
                  <c:v>1.2600000000000009</c:v>
                </c:pt>
                <c:pt idx="2153">
                  <c:v>1.06</c:v>
                </c:pt>
                <c:pt idx="2154">
                  <c:v>1.1800000000000004</c:v>
                </c:pt>
                <c:pt idx="2155">
                  <c:v>1.3399999999999999</c:v>
                </c:pt>
                <c:pt idx="2156">
                  <c:v>1.2199999999999995</c:v>
                </c:pt>
                <c:pt idx="2157">
                  <c:v>1.0199999999999996</c:v>
                </c:pt>
                <c:pt idx="2158">
                  <c:v>1.2199999999999995</c:v>
                </c:pt>
                <c:pt idx="2159">
                  <c:v>1.5199999999999989</c:v>
                </c:pt>
                <c:pt idx="2160">
                  <c:v>1.679999999999999</c:v>
                </c:pt>
                <c:pt idx="2161">
                  <c:v>1.7199999999999989</c:v>
                </c:pt>
                <c:pt idx="2162">
                  <c:v>1.379999999999999</c:v>
                </c:pt>
                <c:pt idx="2163">
                  <c:v>1.4399999999999991</c:v>
                </c:pt>
                <c:pt idx="2164">
                  <c:v>1.5799999999999996</c:v>
                </c:pt>
                <c:pt idx="2165">
                  <c:v>2.0799999999999996</c:v>
                </c:pt>
                <c:pt idx="2166">
                  <c:v>2.1199999999999997</c:v>
                </c:pt>
                <c:pt idx="2167">
                  <c:v>2.78</c:v>
                </c:pt>
                <c:pt idx="2168">
                  <c:v>2.7600000000000002</c:v>
                </c:pt>
                <c:pt idx="2169">
                  <c:v>2.2199999999999998</c:v>
                </c:pt>
                <c:pt idx="2170">
                  <c:v>1.6599999999999995</c:v>
                </c:pt>
                <c:pt idx="2171">
                  <c:v>1.3999999999999992</c:v>
                </c:pt>
                <c:pt idx="2172">
                  <c:v>1.0599999999999994</c:v>
                </c:pt>
                <c:pt idx="2173">
                  <c:v>1.4199999999999988</c:v>
                </c:pt>
                <c:pt idx="2174">
                  <c:v>1.679999999999999</c:v>
                </c:pt>
                <c:pt idx="2175">
                  <c:v>1.6599999999999995</c:v>
                </c:pt>
                <c:pt idx="2176">
                  <c:v>1.5</c:v>
                </c:pt>
                <c:pt idx="2177">
                  <c:v>1.64</c:v>
                </c:pt>
                <c:pt idx="2178">
                  <c:v>1.4</c:v>
                </c:pt>
                <c:pt idx="2179">
                  <c:v>1.4800000000000004</c:v>
                </c:pt>
                <c:pt idx="2180">
                  <c:v>1.7</c:v>
                </c:pt>
                <c:pt idx="2181">
                  <c:v>1.9999999999999993</c:v>
                </c:pt>
                <c:pt idx="2182">
                  <c:v>1.9599999999999995</c:v>
                </c:pt>
                <c:pt idx="2183">
                  <c:v>1.8599999999999994</c:v>
                </c:pt>
                <c:pt idx="2184">
                  <c:v>1.5399999999999991</c:v>
                </c:pt>
                <c:pt idx="2185">
                  <c:v>1.2999999999999994</c:v>
                </c:pt>
                <c:pt idx="2186">
                  <c:v>1.2</c:v>
                </c:pt>
                <c:pt idx="2187">
                  <c:v>1.2399999999999998</c:v>
                </c:pt>
                <c:pt idx="2188">
                  <c:v>1.3399999999999999</c:v>
                </c:pt>
                <c:pt idx="2189">
                  <c:v>1.56</c:v>
                </c:pt>
                <c:pt idx="2190">
                  <c:v>1.4800000000000004</c:v>
                </c:pt>
                <c:pt idx="2191">
                  <c:v>1.8200000000000003</c:v>
                </c:pt>
                <c:pt idx="2192">
                  <c:v>1.5400000000000005</c:v>
                </c:pt>
                <c:pt idx="2193">
                  <c:v>1.3800000000000003</c:v>
                </c:pt>
                <c:pt idx="2194">
                  <c:v>1.2400000000000007</c:v>
                </c:pt>
                <c:pt idx="2195">
                  <c:v>1.4400000000000006</c:v>
                </c:pt>
                <c:pt idx="2196">
                  <c:v>1.1200000000000003</c:v>
                </c:pt>
                <c:pt idx="2197">
                  <c:v>1.7</c:v>
                </c:pt>
                <c:pt idx="2198">
                  <c:v>2.1399999999999997</c:v>
                </c:pt>
                <c:pt idx="2199">
                  <c:v>2.1199999999999997</c:v>
                </c:pt>
                <c:pt idx="2200">
                  <c:v>2.379999999999999</c:v>
                </c:pt>
                <c:pt idx="2201">
                  <c:v>2.7599999999999993</c:v>
                </c:pt>
                <c:pt idx="2202">
                  <c:v>2.4599999999999995</c:v>
                </c:pt>
                <c:pt idx="2203">
                  <c:v>1.9599999999999995</c:v>
                </c:pt>
                <c:pt idx="2204">
                  <c:v>2.1199999999999997</c:v>
                </c:pt>
                <c:pt idx="2205">
                  <c:v>1.8399999999999999</c:v>
                </c:pt>
                <c:pt idx="2206">
                  <c:v>1.4799999999999998</c:v>
                </c:pt>
                <c:pt idx="2207">
                  <c:v>1.5399999999999998</c:v>
                </c:pt>
                <c:pt idx="2208">
                  <c:v>1.6400000000000006</c:v>
                </c:pt>
                <c:pt idx="2209">
                  <c:v>1.4800000000000004</c:v>
                </c:pt>
                <c:pt idx="2210">
                  <c:v>1.6200000000000003</c:v>
                </c:pt>
                <c:pt idx="2211">
                  <c:v>1.8399999999999999</c:v>
                </c:pt>
                <c:pt idx="2212">
                  <c:v>1.8799999999999997</c:v>
                </c:pt>
                <c:pt idx="2213">
                  <c:v>2.0199999999999987</c:v>
                </c:pt>
                <c:pt idx="2214">
                  <c:v>2.0599999999999987</c:v>
                </c:pt>
                <c:pt idx="2215">
                  <c:v>2.1999999999999993</c:v>
                </c:pt>
                <c:pt idx="2216">
                  <c:v>2.1199999999999997</c:v>
                </c:pt>
                <c:pt idx="2217">
                  <c:v>1.9799999999999998</c:v>
                </c:pt>
                <c:pt idx="2218">
                  <c:v>2.16</c:v>
                </c:pt>
                <c:pt idx="2219">
                  <c:v>2.3200000000000012</c:v>
                </c:pt>
                <c:pt idx="2220">
                  <c:v>1.9400000000000006</c:v>
                </c:pt>
                <c:pt idx="2221">
                  <c:v>1.6800000000000004</c:v>
                </c:pt>
                <c:pt idx="2222">
                  <c:v>1.4600000000000002</c:v>
                </c:pt>
                <c:pt idx="2223">
                  <c:v>1.06</c:v>
                </c:pt>
                <c:pt idx="2224">
                  <c:v>0.97999999999999976</c:v>
                </c:pt>
                <c:pt idx="2225">
                  <c:v>1</c:v>
                </c:pt>
                <c:pt idx="2226">
                  <c:v>1.3</c:v>
                </c:pt>
                <c:pt idx="2227">
                  <c:v>1.56</c:v>
                </c:pt>
                <c:pt idx="2228">
                  <c:v>1.9000000000000008</c:v>
                </c:pt>
                <c:pt idx="2229">
                  <c:v>1.9400000000000006</c:v>
                </c:pt>
                <c:pt idx="2230">
                  <c:v>2.0800000000000005</c:v>
                </c:pt>
                <c:pt idx="2231">
                  <c:v>1.9800000000000004</c:v>
                </c:pt>
                <c:pt idx="2232">
                  <c:v>2.2800000000000002</c:v>
                </c:pt>
                <c:pt idx="2233">
                  <c:v>2.0599999999999996</c:v>
                </c:pt>
                <c:pt idx="2234">
                  <c:v>1.8599999999999994</c:v>
                </c:pt>
                <c:pt idx="2235">
                  <c:v>1.5399999999999998</c:v>
                </c:pt>
                <c:pt idx="2236">
                  <c:v>1.4200000000000004</c:v>
                </c:pt>
                <c:pt idx="2237">
                  <c:v>1.0800000000000005</c:v>
                </c:pt>
                <c:pt idx="2238">
                  <c:v>1.3000000000000007</c:v>
                </c:pt>
                <c:pt idx="2239">
                  <c:v>1.3800000000000003</c:v>
                </c:pt>
                <c:pt idx="2240">
                  <c:v>1.9</c:v>
                </c:pt>
                <c:pt idx="2241">
                  <c:v>1.94</c:v>
                </c:pt>
                <c:pt idx="2242">
                  <c:v>1.8199999999999996</c:v>
                </c:pt>
                <c:pt idx="2243">
                  <c:v>1.3199999999999996</c:v>
                </c:pt>
                <c:pt idx="2244">
                  <c:v>1.3200000000000003</c:v>
                </c:pt>
                <c:pt idx="2245">
                  <c:v>1.2000000000000006</c:v>
                </c:pt>
                <c:pt idx="2246">
                  <c:v>1.3</c:v>
                </c:pt>
                <c:pt idx="2247">
                  <c:v>1.0799999999999996</c:v>
                </c:pt>
                <c:pt idx="2248">
                  <c:v>1.3599999999999994</c:v>
                </c:pt>
                <c:pt idx="2249">
                  <c:v>1.4799999999999991</c:v>
                </c:pt>
                <c:pt idx="2250">
                  <c:v>1.3599999999999988</c:v>
                </c:pt>
                <c:pt idx="2251">
                  <c:v>1.2999999999999994</c:v>
                </c:pt>
                <c:pt idx="2252">
                  <c:v>1.2199999999999995</c:v>
                </c:pt>
                <c:pt idx="2253">
                  <c:v>1.1399999999999999</c:v>
                </c:pt>
                <c:pt idx="2254">
                  <c:v>0.96000000000000019</c:v>
                </c:pt>
                <c:pt idx="2255">
                  <c:v>0.99999999999999967</c:v>
                </c:pt>
                <c:pt idx="2256">
                  <c:v>0.74000000000000021</c:v>
                </c:pt>
                <c:pt idx="2257">
                  <c:v>1.0599999999999998</c:v>
                </c:pt>
                <c:pt idx="2258">
                  <c:v>0.89999999999999969</c:v>
                </c:pt>
                <c:pt idx="2259">
                  <c:v>0.59999999999999964</c:v>
                </c:pt>
                <c:pt idx="2260">
                  <c:v>0.42000000000000026</c:v>
                </c:pt>
                <c:pt idx="2261">
                  <c:v>0.4199999999999996</c:v>
                </c:pt>
                <c:pt idx="2262">
                  <c:v>0.26000000000000012</c:v>
                </c:pt>
                <c:pt idx="2263">
                  <c:v>7.1054273576010023E-16</c:v>
                </c:pt>
                <c:pt idx="2264">
                  <c:v>0.14000000000000057</c:v>
                </c:pt>
                <c:pt idx="2265">
                  <c:v>0.18000000000000044</c:v>
                </c:pt>
                <c:pt idx="2266">
                  <c:v>0.50000000000000067</c:v>
                </c:pt>
                <c:pt idx="2267">
                  <c:v>0.34000000000000058</c:v>
                </c:pt>
                <c:pt idx="2268">
                  <c:v>0.5</c:v>
                </c:pt>
                <c:pt idx="2269">
                  <c:v>0.83999999999999986</c:v>
                </c:pt>
                <c:pt idx="2270">
                  <c:v>0.71999999999999953</c:v>
                </c:pt>
                <c:pt idx="2271">
                  <c:v>0.81999999999999884</c:v>
                </c:pt>
                <c:pt idx="2272">
                  <c:v>1.0399999999999991</c:v>
                </c:pt>
                <c:pt idx="2273">
                  <c:v>1.8599999999999994</c:v>
                </c:pt>
                <c:pt idx="2274">
                  <c:v>1.7799999999999989</c:v>
                </c:pt>
                <c:pt idx="2275">
                  <c:v>1.819999999999999</c:v>
                </c:pt>
                <c:pt idx="2276">
                  <c:v>1.5199999999999996</c:v>
                </c:pt>
                <c:pt idx="2277">
                  <c:v>1.6999999999999993</c:v>
                </c:pt>
                <c:pt idx="2278">
                  <c:v>1.2799999999999989</c:v>
                </c:pt>
                <c:pt idx="2279">
                  <c:v>1.2799999999999998</c:v>
                </c:pt>
                <c:pt idx="2280">
                  <c:v>1.5400000000000005</c:v>
                </c:pt>
                <c:pt idx="2281">
                  <c:v>1.4800000000000004</c:v>
                </c:pt>
                <c:pt idx="2282">
                  <c:v>1.4600000000000009</c:v>
                </c:pt>
                <c:pt idx="2283">
                  <c:v>1.0600000000000009</c:v>
                </c:pt>
                <c:pt idx="2284">
                  <c:v>0.82000000000000095</c:v>
                </c:pt>
                <c:pt idx="2285">
                  <c:v>0.64000000000000057</c:v>
                </c:pt>
                <c:pt idx="2286">
                  <c:v>0.62000000000000033</c:v>
                </c:pt>
                <c:pt idx="2287">
                  <c:v>0.52000000000000024</c:v>
                </c:pt>
                <c:pt idx="2288">
                  <c:v>0.66000000000000081</c:v>
                </c:pt>
                <c:pt idx="2289">
                  <c:v>1.06</c:v>
                </c:pt>
                <c:pt idx="2290">
                  <c:v>0.68000000000000038</c:v>
                </c:pt>
                <c:pt idx="2291">
                  <c:v>0.90000000000000069</c:v>
                </c:pt>
                <c:pt idx="2292">
                  <c:v>0.82000000000000028</c:v>
                </c:pt>
                <c:pt idx="2293">
                  <c:v>0.93999999999999984</c:v>
                </c:pt>
                <c:pt idx="2294">
                  <c:v>1.0399999999999998</c:v>
                </c:pt>
                <c:pt idx="2295">
                  <c:v>0.97999999999999898</c:v>
                </c:pt>
                <c:pt idx="2296">
                  <c:v>0.97999999999999898</c:v>
                </c:pt>
                <c:pt idx="2297">
                  <c:v>1.3399999999999992</c:v>
                </c:pt>
                <c:pt idx="2298">
                  <c:v>1.3399999999999992</c:v>
                </c:pt>
                <c:pt idx="2299">
                  <c:v>1.2599999999999993</c:v>
                </c:pt>
                <c:pt idx="2300">
                  <c:v>1.6199999999999997</c:v>
                </c:pt>
                <c:pt idx="2301">
                  <c:v>1.5</c:v>
                </c:pt>
                <c:pt idx="2302">
                  <c:v>1.1600000000000001</c:v>
                </c:pt>
                <c:pt idx="2303">
                  <c:v>1.06</c:v>
                </c:pt>
                <c:pt idx="2304">
                  <c:v>0.74000000000000055</c:v>
                </c:pt>
                <c:pt idx="2305">
                  <c:v>0.88000000000000111</c:v>
                </c:pt>
                <c:pt idx="2306">
                  <c:v>0.72000000000000097</c:v>
                </c:pt>
                <c:pt idx="2307">
                  <c:v>0.7600000000000009</c:v>
                </c:pt>
                <c:pt idx="2308">
                  <c:v>0.84000000000000052</c:v>
                </c:pt>
                <c:pt idx="2309">
                  <c:v>0.76000000000000012</c:v>
                </c:pt>
                <c:pt idx="2310">
                  <c:v>0.62000000000000033</c:v>
                </c:pt>
                <c:pt idx="2311">
                  <c:v>0.96000000000000019</c:v>
                </c:pt>
                <c:pt idx="2312">
                  <c:v>0.98000000000000043</c:v>
                </c:pt>
                <c:pt idx="2313">
                  <c:v>0.78000000000000047</c:v>
                </c:pt>
                <c:pt idx="2314">
                  <c:v>0.84000000000000052</c:v>
                </c:pt>
                <c:pt idx="2315">
                  <c:v>0.9</c:v>
                </c:pt>
                <c:pt idx="2316">
                  <c:v>0.67999999999999972</c:v>
                </c:pt>
                <c:pt idx="2317">
                  <c:v>0.49999999999999928</c:v>
                </c:pt>
                <c:pt idx="2318">
                  <c:v>0.61999999999999955</c:v>
                </c:pt>
                <c:pt idx="2319">
                  <c:v>0.37999999999999901</c:v>
                </c:pt>
                <c:pt idx="2320">
                  <c:v>0.45999999999999941</c:v>
                </c:pt>
                <c:pt idx="2321">
                  <c:v>0.7399999999999991</c:v>
                </c:pt>
                <c:pt idx="2322">
                  <c:v>1.179999999999999</c:v>
                </c:pt>
                <c:pt idx="2323">
                  <c:v>1.5199999999999989</c:v>
                </c:pt>
                <c:pt idx="2324">
                  <c:v>1.8599999999999994</c:v>
                </c:pt>
                <c:pt idx="2325">
                  <c:v>1.5399999999999991</c:v>
                </c:pt>
                <c:pt idx="2326">
                  <c:v>1.2399999999999991</c:v>
                </c:pt>
                <c:pt idx="2327">
                  <c:v>0.93999999999999984</c:v>
                </c:pt>
                <c:pt idx="2328">
                  <c:v>0.46000000000000013</c:v>
                </c:pt>
                <c:pt idx="2329">
                  <c:v>0.32000000000000028</c:v>
                </c:pt>
                <c:pt idx="2330">
                  <c:v>0.54000000000000059</c:v>
                </c:pt>
                <c:pt idx="2331">
                  <c:v>0.68000000000000116</c:v>
                </c:pt>
                <c:pt idx="2332">
                  <c:v>0.48000000000000043</c:v>
                </c:pt>
                <c:pt idx="2333">
                  <c:v>0.64000000000000057</c:v>
                </c:pt>
                <c:pt idx="2334">
                  <c:v>0.68000000000000038</c:v>
                </c:pt>
                <c:pt idx="2335">
                  <c:v>0.6399999999999999</c:v>
                </c:pt>
                <c:pt idx="2336">
                  <c:v>0.4799999999999997</c:v>
                </c:pt>
                <c:pt idx="2337">
                  <c:v>0.66000000000000014</c:v>
                </c:pt>
                <c:pt idx="2338">
                  <c:v>0.76000000000000012</c:v>
                </c:pt>
                <c:pt idx="2339">
                  <c:v>0.77999999999999969</c:v>
                </c:pt>
                <c:pt idx="2340">
                  <c:v>0.7</c:v>
                </c:pt>
                <c:pt idx="2341">
                  <c:v>0.68000000000000038</c:v>
                </c:pt>
                <c:pt idx="2342">
                  <c:v>0.76000000000000012</c:v>
                </c:pt>
                <c:pt idx="2343">
                  <c:v>0.51999999999999957</c:v>
                </c:pt>
                <c:pt idx="2344">
                  <c:v>0.67999999999999972</c:v>
                </c:pt>
                <c:pt idx="2345">
                  <c:v>0.53999999999999981</c:v>
                </c:pt>
                <c:pt idx="2346">
                  <c:v>0.67999999999999972</c:v>
                </c:pt>
                <c:pt idx="2347">
                  <c:v>0.46000000000000013</c:v>
                </c:pt>
                <c:pt idx="2348">
                  <c:v>0.74000000000000055</c:v>
                </c:pt>
                <c:pt idx="2349">
                  <c:v>0.2000000000000007</c:v>
                </c:pt>
                <c:pt idx="2350">
                  <c:v>0.74000000000000055</c:v>
                </c:pt>
                <c:pt idx="2351">
                  <c:v>0.26000000000000012</c:v>
                </c:pt>
                <c:pt idx="2352">
                  <c:v>0.12000000000000029</c:v>
                </c:pt>
                <c:pt idx="2353">
                  <c:v>0.13999999999999985</c:v>
                </c:pt>
                <c:pt idx="2354">
                  <c:v>0.73999999999999988</c:v>
                </c:pt>
                <c:pt idx="2355">
                  <c:v>0.57999999999999974</c:v>
                </c:pt>
                <c:pt idx="2356">
                  <c:v>1.1600000000000001</c:v>
                </c:pt>
                <c:pt idx="2357">
                  <c:v>1.44</c:v>
                </c:pt>
                <c:pt idx="2358">
                  <c:v>1.0400000000000005</c:v>
                </c:pt>
                <c:pt idx="2359">
                  <c:v>0.74000000000000055</c:v>
                </c:pt>
                <c:pt idx="2360">
                  <c:v>0.72000000000000097</c:v>
                </c:pt>
                <c:pt idx="2361">
                  <c:v>0.68000000000000116</c:v>
                </c:pt>
                <c:pt idx="2362">
                  <c:v>0.56000000000000083</c:v>
                </c:pt>
                <c:pt idx="2363">
                  <c:v>0.84000000000000052</c:v>
                </c:pt>
                <c:pt idx="2364">
                  <c:v>0.62000000000000099</c:v>
                </c:pt>
                <c:pt idx="2365">
                  <c:v>0.74000000000000132</c:v>
                </c:pt>
                <c:pt idx="2366">
                  <c:v>1.0600000000000009</c:v>
                </c:pt>
                <c:pt idx="2367">
                  <c:v>1.180000000000001</c:v>
                </c:pt>
                <c:pt idx="2368">
                  <c:v>1.0200000000000018</c:v>
                </c:pt>
                <c:pt idx="2369">
                  <c:v>1.4800000000000011</c:v>
                </c:pt>
                <c:pt idx="2370">
                  <c:v>1.5200000000000009</c:v>
                </c:pt>
                <c:pt idx="2371">
                  <c:v>0.96000000000000085</c:v>
                </c:pt>
                <c:pt idx="2372">
                  <c:v>1.120000000000001</c:v>
                </c:pt>
                <c:pt idx="2373">
                  <c:v>1.4400000000000006</c:v>
                </c:pt>
                <c:pt idx="2374">
                  <c:v>1.2200000000000011</c:v>
                </c:pt>
                <c:pt idx="2375">
                  <c:v>0.98000000000000043</c:v>
                </c:pt>
                <c:pt idx="2376">
                  <c:v>1.320000000000001</c:v>
                </c:pt>
                <c:pt idx="2377">
                  <c:v>1.0400000000000005</c:v>
                </c:pt>
                <c:pt idx="2378">
                  <c:v>0.70000000000000073</c:v>
                </c:pt>
                <c:pt idx="2379">
                  <c:v>0.38000000000000045</c:v>
                </c:pt>
                <c:pt idx="2380">
                  <c:v>-0.11999999999999958</c:v>
                </c:pt>
                <c:pt idx="2381">
                  <c:v>-0.3</c:v>
                </c:pt>
                <c:pt idx="2382">
                  <c:v>0</c:v>
                </c:pt>
                <c:pt idx="2383">
                  <c:v>9.9999999999999284E-2</c:v>
                </c:pt>
                <c:pt idx="2384">
                  <c:v>0.53999999999999915</c:v>
                </c:pt>
                <c:pt idx="2385">
                  <c:v>0.99999999999999933</c:v>
                </c:pt>
                <c:pt idx="2386">
                  <c:v>1.3999999999999992</c:v>
                </c:pt>
                <c:pt idx="2387">
                  <c:v>0.99999999999999933</c:v>
                </c:pt>
                <c:pt idx="2388">
                  <c:v>1.0199999999999996</c:v>
                </c:pt>
                <c:pt idx="2389">
                  <c:v>0.8600000000000001</c:v>
                </c:pt>
                <c:pt idx="2390">
                  <c:v>1.0799999999999996</c:v>
                </c:pt>
                <c:pt idx="2391">
                  <c:v>0.75999999999999945</c:v>
                </c:pt>
                <c:pt idx="2392">
                  <c:v>1</c:v>
                </c:pt>
                <c:pt idx="2393">
                  <c:v>1.1600000000000001</c:v>
                </c:pt>
                <c:pt idx="2394">
                  <c:v>1.3399999999999999</c:v>
                </c:pt>
                <c:pt idx="2395">
                  <c:v>1.36</c:v>
                </c:pt>
                <c:pt idx="2396">
                  <c:v>1.4200000000000004</c:v>
                </c:pt>
                <c:pt idx="2397">
                  <c:v>1.4799999999999998</c:v>
                </c:pt>
                <c:pt idx="2398">
                  <c:v>1.2199999999999995</c:v>
                </c:pt>
                <c:pt idx="2399">
                  <c:v>1.2999999999999994</c:v>
                </c:pt>
                <c:pt idx="2400">
                  <c:v>1.2199999999999995</c:v>
                </c:pt>
                <c:pt idx="2401">
                  <c:v>1.1799999999999997</c:v>
                </c:pt>
                <c:pt idx="2402">
                  <c:v>1.1000000000000001</c:v>
                </c:pt>
                <c:pt idx="2403">
                  <c:v>1.1399999999999999</c:v>
                </c:pt>
                <c:pt idx="2404">
                  <c:v>1.1000000000000001</c:v>
                </c:pt>
                <c:pt idx="2405">
                  <c:v>0.8600000000000001</c:v>
                </c:pt>
                <c:pt idx="2406">
                  <c:v>1.06</c:v>
                </c:pt>
                <c:pt idx="2407">
                  <c:v>1.2</c:v>
                </c:pt>
                <c:pt idx="2408">
                  <c:v>1.06</c:v>
                </c:pt>
                <c:pt idx="2409">
                  <c:v>0.84000000000000052</c:v>
                </c:pt>
                <c:pt idx="2410">
                  <c:v>0.72000000000000031</c:v>
                </c:pt>
                <c:pt idx="2411">
                  <c:v>0.62000000000000033</c:v>
                </c:pt>
                <c:pt idx="2412">
                  <c:v>0.32000000000000028</c:v>
                </c:pt>
                <c:pt idx="2413">
                  <c:v>0.6</c:v>
                </c:pt>
                <c:pt idx="2414">
                  <c:v>0.53999999999999915</c:v>
                </c:pt>
                <c:pt idx="2415">
                  <c:v>0.67999999999999905</c:v>
                </c:pt>
                <c:pt idx="2416">
                  <c:v>0.67999999999999905</c:v>
                </c:pt>
                <c:pt idx="2417">
                  <c:v>0.91999999999999882</c:v>
                </c:pt>
                <c:pt idx="2418">
                  <c:v>0.71999999999999953</c:v>
                </c:pt>
                <c:pt idx="2419">
                  <c:v>1.0400000000000005</c:v>
                </c:pt>
                <c:pt idx="2420">
                  <c:v>1.2200000000000002</c:v>
                </c:pt>
                <c:pt idx="2421">
                  <c:v>1.2400000000000007</c:v>
                </c:pt>
                <c:pt idx="2422">
                  <c:v>1.0200000000000002</c:v>
                </c:pt>
                <c:pt idx="2423">
                  <c:v>1.1000000000000001</c:v>
                </c:pt>
                <c:pt idx="2424">
                  <c:v>0.79999999999999927</c:v>
                </c:pt>
                <c:pt idx="2425">
                  <c:v>0.55999999999999939</c:v>
                </c:pt>
                <c:pt idx="2426">
                  <c:v>0.15999999999999942</c:v>
                </c:pt>
                <c:pt idx="2427">
                  <c:v>0.4</c:v>
                </c:pt>
                <c:pt idx="2428">
                  <c:v>0.38000000000000045</c:v>
                </c:pt>
                <c:pt idx="2429">
                  <c:v>0.38000000000000111</c:v>
                </c:pt>
                <c:pt idx="2430">
                  <c:v>0.26000000000000156</c:v>
                </c:pt>
                <c:pt idx="2431">
                  <c:v>0.58000000000000118</c:v>
                </c:pt>
                <c:pt idx="2432">
                  <c:v>0.50000000000000067</c:v>
                </c:pt>
                <c:pt idx="2433">
                  <c:v>0.72000000000000031</c:v>
                </c:pt>
                <c:pt idx="2434">
                  <c:v>0.87999999999999967</c:v>
                </c:pt>
                <c:pt idx="2435">
                  <c:v>0.97999999999999976</c:v>
                </c:pt>
                <c:pt idx="2436">
                  <c:v>0.93999999999999984</c:v>
                </c:pt>
                <c:pt idx="2437">
                  <c:v>0.7</c:v>
                </c:pt>
                <c:pt idx="2438">
                  <c:v>0.6</c:v>
                </c:pt>
                <c:pt idx="2439">
                  <c:v>0.28000000000000042</c:v>
                </c:pt>
                <c:pt idx="2440">
                  <c:v>0.38000000000000045</c:v>
                </c:pt>
                <c:pt idx="2441">
                  <c:v>0.42000000000000026</c:v>
                </c:pt>
                <c:pt idx="2442">
                  <c:v>0.72000000000000031</c:v>
                </c:pt>
                <c:pt idx="2443">
                  <c:v>0.7</c:v>
                </c:pt>
                <c:pt idx="2444">
                  <c:v>0.69999999999999929</c:v>
                </c:pt>
                <c:pt idx="2445">
                  <c:v>0.2999999999999986</c:v>
                </c:pt>
                <c:pt idx="2446">
                  <c:v>0.71999999999999886</c:v>
                </c:pt>
                <c:pt idx="2447">
                  <c:v>0.45999999999999941</c:v>
                </c:pt>
                <c:pt idx="2448">
                  <c:v>0.43999999999999917</c:v>
                </c:pt>
                <c:pt idx="2449">
                  <c:v>0.61999999999999955</c:v>
                </c:pt>
                <c:pt idx="2450">
                  <c:v>1.06</c:v>
                </c:pt>
                <c:pt idx="2451">
                  <c:v>0.5800000000000004</c:v>
                </c:pt>
                <c:pt idx="2452">
                  <c:v>0.45999999999999941</c:v>
                </c:pt>
                <c:pt idx="2453">
                  <c:v>0.33999999999999986</c:v>
                </c:pt>
                <c:pt idx="2454">
                  <c:v>0.36000000000000015</c:v>
                </c:pt>
                <c:pt idx="2455">
                  <c:v>2.0000000000000285E-2</c:v>
                </c:pt>
                <c:pt idx="2456">
                  <c:v>0.35999999999999943</c:v>
                </c:pt>
                <c:pt idx="2457">
                  <c:v>0.6399999999999999</c:v>
                </c:pt>
                <c:pt idx="2458">
                  <c:v>0.67999999999999972</c:v>
                </c:pt>
                <c:pt idx="2459">
                  <c:v>0.83999999999999919</c:v>
                </c:pt>
                <c:pt idx="2460">
                  <c:v>0.87999999999999901</c:v>
                </c:pt>
                <c:pt idx="2461">
                  <c:v>0.45999999999999941</c:v>
                </c:pt>
                <c:pt idx="2462">
                  <c:v>0.45999999999999941</c:v>
                </c:pt>
                <c:pt idx="2463">
                  <c:v>0.35999999999999943</c:v>
                </c:pt>
                <c:pt idx="2464">
                  <c:v>0.21999999999999958</c:v>
                </c:pt>
                <c:pt idx="2465">
                  <c:v>0.65999999999999948</c:v>
                </c:pt>
                <c:pt idx="2466">
                  <c:v>0.85999999999999943</c:v>
                </c:pt>
                <c:pt idx="2467">
                  <c:v>0.95999999999999941</c:v>
                </c:pt>
                <c:pt idx="2468">
                  <c:v>0.89999999999999925</c:v>
                </c:pt>
                <c:pt idx="2469">
                  <c:v>0.77999999999999969</c:v>
                </c:pt>
                <c:pt idx="2470">
                  <c:v>0.4</c:v>
                </c:pt>
                <c:pt idx="2471">
                  <c:v>3.9999999999999855E-2</c:v>
                </c:pt>
                <c:pt idx="2472">
                  <c:v>-0.3</c:v>
                </c:pt>
                <c:pt idx="2473">
                  <c:v>-0.13999999999999985</c:v>
                </c:pt>
                <c:pt idx="2474">
                  <c:v>6.0000000000000143E-2</c:v>
                </c:pt>
                <c:pt idx="2475">
                  <c:v>0.23999999999999985</c:v>
                </c:pt>
                <c:pt idx="2476">
                  <c:v>0.34000000000000058</c:v>
                </c:pt>
                <c:pt idx="2477">
                  <c:v>0.62000000000000099</c:v>
                </c:pt>
                <c:pt idx="2478">
                  <c:v>0.76000000000000156</c:v>
                </c:pt>
                <c:pt idx="2479">
                  <c:v>0.62000000000000033</c:v>
                </c:pt>
                <c:pt idx="2480">
                  <c:v>0.23999999999999985</c:v>
                </c:pt>
                <c:pt idx="2481">
                  <c:v>0.23999999999999985</c:v>
                </c:pt>
                <c:pt idx="2482">
                  <c:v>9.9999999999998576E-2</c:v>
                </c:pt>
                <c:pt idx="2483">
                  <c:v>1.9999999999998862E-2</c:v>
                </c:pt>
                <c:pt idx="2484">
                  <c:v>0.25999999999999945</c:v>
                </c:pt>
                <c:pt idx="2485">
                  <c:v>0.42000000000000026</c:v>
                </c:pt>
                <c:pt idx="2486">
                  <c:v>0.65999999999999948</c:v>
                </c:pt>
                <c:pt idx="2487">
                  <c:v>0.94000000000000061</c:v>
                </c:pt>
                <c:pt idx="2488">
                  <c:v>1.0399999999999991</c:v>
                </c:pt>
                <c:pt idx="2489">
                  <c:v>0.6</c:v>
                </c:pt>
                <c:pt idx="2490">
                  <c:v>0.41999999999999887</c:v>
                </c:pt>
                <c:pt idx="2491">
                  <c:v>0.21999999999999886</c:v>
                </c:pt>
                <c:pt idx="2492">
                  <c:v>0.159999999999998</c:v>
                </c:pt>
                <c:pt idx="2493">
                  <c:v>-6.0000000000000851E-2</c:v>
                </c:pt>
                <c:pt idx="2494">
                  <c:v>0.13999999999999774</c:v>
                </c:pt>
                <c:pt idx="2495">
                  <c:v>0.35999999999999943</c:v>
                </c:pt>
                <c:pt idx="2496">
                  <c:v>0.35999999999999943</c:v>
                </c:pt>
                <c:pt idx="2497">
                  <c:v>-0.1</c:v>
                </c:pt>
                <c:pt idx="2498">
                  <c:v>-0.13999999999999915</c:v>
                </c:pt>
                <c:pt idx="2499">
                  <c:v>-1.9999999999997443E-2</c:v>
                </c:pt>
                <c:pt idx="2500">
                  <c:v>-3.9999999999997725E-2</c:v>
                </c:pt>
                <c:pt idx="2501">
                  <c:v>0.22000000000000169</c:v>
                </c:pt>
                <c:pt idx="2502">
                  <c:v>0.76000000000000223</c:v>
                </c:pt>
                <c:pt idx="2503">
                  <c:v>1.3000000000000014</c:v>
                </c:pt>
                <c:pt idx="2504">
                  <c:v>1.6200000000000017</c:v>
                </c:pt>
                <c:pt idx="2505">
                  <c:v>2.0600000000000009</c:v>
                </c:pt>
                <c:pt idx="2506">
                  <c:v>2.4600000000000009</c:v>
                </c:pt>
                <c:pt idx="2507">
                  <c:v>2.5200000000000005</c:v>
                </c:pt>
                <c:pt idx="2508">
                  <c:v>2.0399999999999991</c:v>
                </c:pt>
                <c:pt idx="2509">
                  <c:v>2.0599999999999978</c:v>
                </c:pt>
                <c:pt idx="2510">
                  <c:v>2.0399999999999978</c:v>
                </c:pt>
                <c:pt idx="2511">
                  <c:v>1.3399999999999992</c:v>
                </c:pt>
                <c:pt idx="2512">
                  <c:v>0.89999999999999858</c:v>
                </c:pt>
                <c:pt idx="2513">
                  <c:v>1.1999999999999986</c:v>
                </c:pt>
                <c:pt idx="2514">
                  <c:v>1.4399999999999977</c:v>
                </c:pt>
                <c:pt idx="2515">
                  <c:v>1.4199999999999988</c:v>
                </c:pt>
                <c:pt idx="2516">
                  <c:v>1.8599999999999994</c:v>
                </c:pt>
                <c:pt idx="2517">
                  <c:v>2.0200000000000005</c:v>
                </c:pt>
                <c:pt idx="2518">
                  <c:v>1.8200000000000003</c:v>
                </c:pt>
                <c:pt idx="2519">
                  <c:v>1.2200000000000002</c:v>
                </c:pt>
                <c:pt idx="2520">
                  <c:v>0.97999999999999976</c:v>
                </c:pt>
                <c:pt idx="2521">
                  <c:v>0.91999999999999749</c:v>
                </c:pt>
                <c:pt idx="2522">
                  <c:v>0.93999999999999628</c:v>
                </c:pt>
                <c:pt idx="2523">
                  <c:v>0.97999999999999832</c:v>
                </c:pt>
                <c:pt idx="2524">
                  <c:v>1.0399999999999991</c:v>
                </c:pt>
                <c:pt idx="2525">
                  <c:v>1.1599999999999995</c:v>
                </c:pt>
                <c:pt idx="2526">
                  <c:v>1.2</c:v>
                </c:pt>
                <c:pt idx="2527">
                  <c:v>1.3400000000000005</c:v>
                </c:pt>
                <c:pt idx="2528">
                  <c:v>1.0799999999999996</c:v>
                </c:pt>
                <c:pt idx="2529">
                  <c:v>1.2600000000000009</c:v>
                </c:pt>
                <c:pt idx="2530">
                  <c:v>1.3799999999999997</c:v>
                </c:pt>
                <c:pt idx="2531">
                  <c:v>1.4799999999999998</c:v>
                </c:pt>
                <c:pt idx="2532">
                  <c:v>1.4799999999999998</c:v>
                </c:pt>
                <c:pt idx="2533">
                  <c:v>1.9199999999999988</c:v>
                </c:pt>
                <c:pt idx="2534">
                  <c:v>1.7399999999999978</c:v>
                </c:pt>
                <c:pt idx="2535">
                  <c:v>1.4599999999999995</c:v>
                </c:pt>
                <c:pt idx="2536">
                  <c:v>0.84000000000000052</c:v>
                </c:pt>
                <c:pt idx="2537">
                  <c:v>0.64000000000000201</c:v>
                </c:pt>
                <c:pt idx="2538">
                  <c:v>0.38000000000000256</c:v>
                </c:pt>
                <c:pt idx="2539">
                  <c:v>0.58000000000000251</c:v>
                </c:pt>
                <c:pt idx="2540">
                  <c:v>0.7000000000000014</c:v>
                </c:pt>
                <c:pt idx="2541">
                  <c:v>0.94000000000000061</c:v>
                </c:pt>
                <c:pt idx="2542">
                  <c:v>1.1599999999999995</c:v>
                </c:pt>
                <c:pt idx="2543">
                  <c:v>1.4399999999999991</c:v>
                </c:pt>
                <c:pt idx="2544">
                  <c:v>1.3399999999999992</c:v>
                </c:pt>
                <c:pt idx="2545">
                  <c:v>1.4999999999999987</c:v>
                </c:pt>
                <c:pt idx="2546">
                  <c:v>1.3999999999999986</c:v>
                </c:pt>
                <c:pt idx="2547">
                  <c:v>1.1399999999999992</c:v>
                </c:pt>
                <c:pt idx="2548">
                  <c:v>1.2999999999999985</c:v>
                </c:pt>
                <c:pt idx="2549">
                  <c:v>1.2999999999999985</c:v>
                </c:pt>
                <c:pt idx="2550">
                  <c:v>0.92000000000000026</c:v>
                </c:pt>
                <c:pt idx="2551">
                  <c:v>1.180000000000001</c:v>
                </c:pt>
                <c:pt idx="2552">
                  <c:v>0.98000000000000109</c:v>
                </c:pt>
                <c:pt idx="2553">
                  <c:v>0.42000000000000171</c:v>
                </c:pt>
                <c:pt idx="2554">
                  <c:v>0.36000000000000226</c:v>
                </c:pt>
                <c:pt idx="2555">
                  <c:v>0.66000000000000225</c:v>
                </c:pt>
                <c:pt idx="2556">
                  <c:v>0.52000000000000168</c:v>
                </c:pt>
                <c:pt idx="2557">
                  <c:v>0.94000000000000195</c:v>
                </c:pt>
                <c:pt idx="2558">
                  <c:v>0.82000000000000173</c:v>
                </c:pt>
                <c:pt idx="2559">
                  <c:v>0.66000000000000081</c:v>
                </c:pt>
                <c:pt idx="2560">
                  <c:v>0.37999999999999973</c:v>
                </c:pt>
                <c:pt idx="2561">
                  <c:v>0.15999999999999942</c:v>
                </c:pt>
                <c:pt idx="2562">
                  <c:v>9.9999999999998576E-2</c:v>
                </c:pt>
                <c:pt idx="2563">
                  <c:v>0.39999999999999858</c:v>
                </c:pt>
                <c:pt idx="2564">
                  <c:v>0.159999999999998</c:v>
                </c:pt>
                <c:pt idx="2565">
                  <c:v>0.67999999999999827</c:v>
                </c:pt>
                <c:pt idx="2566">
                  <c:v>0.75999999999999801</c:v>
                </c:pt>
                <c:pt idx="2567">
                  <c:v>0.77999999999999825</c:v>
                </c:pt>
                <c:pt idx="2568">
                  <c:v>0.75999999999999945</c:v>
                </c:pt>
                <c:pt idx="2569">
                  <c:v>1.3200000000000003</c:v>
                </c:pt>
                <c:pt idx="2570">
                  <c:v>1.0200000000000002</c:v>
                </c:pt>
                <c:pt idx="2571">
                  <c:v>0.94000000000000061</c:v>
                </c:pt>
                <c:pt idx="2572">
                  <c:v>1.0400000000000005</c:v>
                </c:pt>
                <c:pt idx="2573">
                  <c:v>1.0200000000000002</c:v>
                </c:pt>
                <c:pt idx="2574">
                  <c:v>0.74000000000000055</c:v>
                </c:pt>
                <c:pt idx="2575">
                  <c:v>0.28000000000000114</c:v>
                </c:pt>
                <c:pt idx="2576">
                  <c:v>0.74000000000000199</c:v>
                </c:pt>
                <c:pt idx="2577">
                  <c:v>0.64000000000000057</c:v>
                </c:pt>
                <c:pt idx="2578">
                  <c:v>0.74000000000000055</c:v>
                </c:pt>
                <c:pt idx="2579">
                  <c:v>0.5</c:v>
                </c:pt>
                <c:pt idx="2580">
                  <c:v>0.49999999999999856</c:v>
                </c:pt>
                <c:pt idx="2581">
                  <c:v>0.11999999999999744</c:v>
                </c:pt>
                <c:pt idx="2582">
                  <c:v>3.9999999999997725E-2</c:v>
                </c:pt>
                <c:pt idx="2583">
                  <c:v>-0.14000000000000198</c:v>
                </c:pt>
                <c:pt idx="2584">
                  <c:v>0.29999999999999716</c:v>
                </c:pt>
                <c:pt idx="2585">
                  <c:v>0.7999999999999986</c:v>
                </c:pt>
                <c:pt idx="2586">
                  <c:v>0.83999999999999919</c:v>
                </c:pt>
                <c:pt idx="2587">
                  <c:v>0.86000000000000087</c:v>
                </c:pt>
                <c:pt idx="2588">
                  <c:v>0.9</c:v>
                </c:pt>
                <c:pt idx="2589">
                  <c:v>0.82000000000000028</c:v>
                </c:pt>
                <c:pt idx="2590">
                  <c:v>0.82000000000000028</c:v>
                </c:pt>
                <c:pt idx="2591">
                  <c:v>1.0600000000000009</c:v>
                </c:pt>
                <c:pt idx="2592">
                  <c:v>1.3200000000000003</c:v>
                </c:pt>
                <c:pt idx="2593">
                  <c:v>1.2600000000000009</c:v>
                </c:pt>
                <c:pt idx="2594">
                  <c:v>1.3800000000000012</c:v>
                </c:pt>
                <c:pt idx="2595">
                  <c:v>1.3799999999999997</c:v>
                </c:pt>
                <c:pt idx="2596">
                  <c:v>1.1799999999999984</c:v>
                </c:pt>
                <c:pt idx="2597">
                  <c:v>0.93999999999999773</c:v>
                </c:pt>
                <c:pt idx="2598">
                  <c:v>0.91999999999999749</c:v>
                </c:pt>
                <c:pt idx="2599">
                  <c:v>0.49999999999999856</c:v>
                </c:pt>
                <c:pt idx="2600">
                  <c:v>0.3</c:v>
                </c:pt>
                <c:pt idx="2601">
                  <c:v>0.28000000000000114</c:v>
                </c:pt>
                <c:pt idx="2602">
                  <c:v>0.14000000000000057</c:v>
                </c:pt>
                <c:pt idx="2603">
                  <c:v>0.67999999999999972</c:v>
                </c:pt>
                <c:pt idx="2604">
                  <c:v>1.2599999999999993</c:v>
                </c:pt>
                <c:pt idx="2605">
                  <c:v>1.6599999999999995</c:v>
                </c:pt>
                <c:pt idx="2606">
                  <c:v>1.7399999999999991</c:v>
                </c:pt>
                <c:pt idx="2607">
                  <c:v>1.5200000000000002</c:v>
                </c:pt>
                <c:pt idx="2608">
                  <c:v>1.6600000000000008</c:v>
                </c:pt>
                <c:pt idx="2609">
                  <c:v>1.4000000000000015</c:v>
                </c:pt>
                <c:pt idx="2610">
                  <c:v>1.2</c:v>
                </c:pt>
                <c:pt idx="2611">
                  <c:v>1.2800000000000011</c:v>
                </c:pt>
                <c:pt idx="2612">
                  <c:v>1.8800000000000012</c:v>
                </c:pt>
                <c:pt idx="2613">
                  <c:v>1.6600000000000008</c:v>
                </c:pt>
                <c:pt idx="2614">
                  <c:v>1.6400000000000006</c:v>
                </c:pt>
                <c:pt idx="2615">
                  <c:v>1.7000000000000015</c:v>
                </c:pt>
                <c:pt idx="2616">
                  <c:v>1.4200000000000004</c:v>
                </c:pt>
                <c:pt idx="2617">
                  <c:v>1.3599999999999994</c:v>
                </c:pt>
                <c:pt idx="2618">
                  <c:v>1.2</c:v>
                </c:pt>
                <c:pt idx="2619">
                  <c:v>1.5199999999999989</c:v>
                </c:pt>
                <c:pt idx="2620">
                  <c:v>1.4199999999999988</c:v>
                </c:pt>
                <c:pt idx="2621">
                  <c:v>1.5199999999999989</c:v>
                </c:pt>
                <c:pt idx="2622">
                  <c:v>1.1799999999999997</c:v>
                </c:pt>
                <c:pt idx="2623">
                  <c:v>1.1000000000000001</c:v>
                </c:pt>
                <c:pt idx="2624">
                  <c:v>0.64000000000000057</c:v>
                </c:pt>
                <c:pt idx="2625">
                  <c:v>0.44000000000000056</c:v>
                </c:pt>
                <c:pt idx="2626">
                  <c:v>0.62000000000000033</c:v>
                </c:pt>
                <c:pt idx="2627">
                  <c:v>0.72000000000000031</c:v>
                </c:pt>
                <c:pt idx="2628">
                  <c:v>0.9</c:v>
                </c:pt>
                <c:pt idx="2629">
                  <c:v>1.0599999999999994</c:v>
                </c:pt>
                <c:pt idx="2630">
                  <c:v>1.3399999999999992</c:v>
                </c:pt>
                <c:pt idx="2631">
                  <c:v>1.3999999999999992</c:v>
                </c:pt>
                <c:pt idx="2632">
                  <c:v>1.3999999999999992</c:v>
                </c:pt>
                <c:pt idx="2633">
                  <c:v>0.69999999999999929</c:v>
                </c:pt>
                <c:pt idx="2634">
                  <c:v>0.7</c:v>
                </c:pt>
                <c:pt idx="2635">
                  <c:v>0.53999999999999981</c:v>
                </c:pt>
                <c:pt idx="2636">
                  <c:v>0.28000000000000042</c:v>
                </c:pt>
                <c:pt idx="2637">
                  <c:v>0.32000000000000028</c:v>
                </c:pt>
                <c:pt idx="2638">
                  <c:v>0.83999999999999986</c:v>
                </c:pt>
                <c:pt idx="2639">
                  <c:v>1.1200000000000003</c:v>
                </c:pt>
                <c:pt idx="2640">
                  <c:v>1.5399999999999998</c:v>
                </c:pt>
                <c:pt idx="2641">
                  <c:v>1.4799999999999991</c:v>
                </c:pt>
                <c:pt idx="2642">
                  <c:v>1.5199999999999989</c:v>
                </c:pt>
                <c:pt idx="2643">
                  <c:v>1.5599999999999994</c:v>
                </c:pt>
                <c:pt idx="2644">
                  <c:v>1.3599999999999994</c:v>
                </c:pt>
                <c:pt idx="2645">
                  <c:v>1.2000000000000006</c:v>
                </c:pt>
                <c:pt idx="2646">
                  <c:v>0.94000000000000128</c:v>
                </c:pt>
                <c:pt idx="2647">
                  <c:v>1.0000000000000013</c:v>
                </c:pt>
                <c:pt idx="2648">
                  <c:v>0.8400000000000013</c:v>
                </c:pt>
                <c:pt idx="2649">
                  <c:v>0.7600000000000009</c:v>
                </c:pt>
                <c:pt idx="2650">
                  <c:v>0.80000000000000071</c:v>
                </c:pt>
                <c:pt idx="2651">
                  <c:v>1.0800000000000012</c:v>
                </c:pt>
                <c:pt idx="2652">
                  <c:v>0.96000000000000152</c:v>
                </c:pt>
                <c:pt idx="2653">
                  <c:v>1.3200000000000025</c:v>
                </c:pt>
                <c:pt idx="2654">
                  <c:v>1.360000000000003</c:v>
                </c:pt>
                <c:pt idx="2655">
                  <c:v>0.46000000000000296</c:v>
                </c:pt>
                <c:pt idx="2656">
                  <c:v>0.46000000000000157</c:v>
                </c:pt>
                <c:pt idx="2657">
                  <c:v>0.14000000000000129</c:v>
                </c:pt>
                <c:pt idx="2658">
                  <c:v>-0.11999999999999958</c:v>
                </c:pt>
                <c:pt idx="2659">
                  <c:v>-0.17999999999999972</c:v>
                </c:pt>
                <c:pt idx="2660">
                  <c:v>0.62000000000000033</c:v>
                </c:pt>
                <c:pt idx="2661">
                  <c:v>0.48000000000000115</c:v>
                </c:pt>
                <c:pt idx="2662">
                  <c:v>0.80000000000000138</c:v>
                </c:pt>
                <c:pt idx="2663">
                  <c:v>0.58000000000000118</c:v>
                </c:pt>
                <c:pt idx="2664">
                  <c:v>0.26000000000000084</c:v>
                </c:pt>
                <c:pt idx="2665">
                  <c:v>0.2</c:v>
                </c:pt>
                <c:pt idx="2666">
                  <c:v>0.41999999999999887</c:v>
                </c:pt>
                <c:pt idx="2667">
                  <c:v>0.51999999999999746</c:v>
                </c:pt>
                <c:pt idx="2668">
                  <c:v>0.5399999999999977</c:v>
                </c:pt>
                <c:pt idx="2669">
                  <c:v>1.0799999999999983</c:v>
                </c:pt>
              </c:numCache>
            </c:numRef>
          </c:xVal>
          <c:yVal>
            <c:numRef>
              <c:f>'67M14'!$A$2:$A$2671</c:f>
              <c:numCache>
                <c:formatCode>General</c:formatCode>
                <c:ptCount val="2670"/>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numCache>
            </c:numRef>
          </c:yVal>
          <c:smooth val="1"/>
          <c:extLst>
            <c:ext xmlns:c16="http://schemas.microsoft.com/office/drawing/2014/chart" uri="{C3380CC4-5D6E-409C-BE32-E72D297353CC}">
              <c16:uniqueId val="{00000002-78AC-4330-88B7-45A89605EB30}"/>
            </c:ext>
          </c:extLst>
        </c:ser>
        <c:ser>
          <c:idx val="9"/>
          <c:order val="3"/>
          <c:tx>
            <c:strRef>
              <c:f>'67M14'!$R$1</c:f>
              <c:strCache>
                <c:ptCount val="1"/>
                <c:pt idx="0">
                  <c:v>2018-2019</c:v>
                </c:pt>
              </c:strCache>
            </c:strRef>
          </c:tx>
          <c:spPr>
            <a:ln w="3175" cap="rnd">
              <a:solidFill>
                <a:schemeClr val="bg2">
                  <a:lumMod val="75000"/>
                </a:schemeClr>
              </a:solidFill>
              <a:round/>
            </a:ln>
            <a:effectLst/>
          </c:spPr>
          <c:marker>
            <c:symbol val="none"/>
          </c:marker>
          <c:xVal>
            <c:numRef>
              <c:f>'67M14'!$R$2:$R$2673</c:f>
              <c:numCache>
                <c:formatCode>General</c:formatCode>
                <c:ptCount val="2672"/>
                <c:pt idx="13">
                  <c:v>-0.41999999999999982</c:v>
                </c:pt>
                <c:pt idx="14">
                  <c:v>-0.27999999999999964</c:v>
                </c:pt>
                <c:pt idx="15">
                  <c:v>-9.9999999999999728E-2</c:v>
                </c:pt>
                <c:pt idx="16">
                  <c:v>-0.23999999999999977</c:v>
                </c:pt>
                <c:pt idx="17">
                  <c:v>-0.51999999999999991</c:v>
                </c:pt>
                <c:pt idx="18">
                  <c:v>-0.8600000000000001</c:v>
                </c:pt>
                <c:pt idx="19">
                  <c:v>-1.08</c:v>
                </c:pt>
                <c:pt idx="20">
                  <c:v>-1.3000000000000003</c:v>
                </c:pt>
                <c:pt idx="21">
                  <c:v>-1.2799999999999998</c:v>
                </c:pt>
                <c:pt idx="22">
                  <c:v>-1.3199999999999998</c:v>
                </c:pt>
                <c:pt idx="23">
                  <c:v>-1.4200000000000002</c:v>
                </c:pt>
                <c:pt idx="24">
                  <c:v>-1.1600000000000001</c:v>
                </c:pt>
                <c:pt idx="25">
                  <c:v>-0.84000000000000008</c:v>
                </c:pt>
                <c:pt idx="26">
                  <c:v>-0.55999999999999994</c:v>
                </c:pt>
                <c:pt idx="27">
                  <c:v>-0.23999999999999994</c:v>
                </c:pt>
                <c:pt idx="28">
                  <c:v>-0.3</c:v>
                </c:pt>
                <c:pt idx="29">
                  <c:v>-0.40000000000000008</c:v>
                </c:pt>
                <c:pt idx="30">
                  <c:v>-0.54</c:v>
                </c:pt>
                <c:pt idx="31">
                  <c:v>-0.82000000000000006</c:v>
                </c:pt>
                <c:pt idx="32">
                  <c:v>-1.1400000000000001</c:v>
                </c:pt>
                <c:pt idx="33">
                  <c:v>-0.84000000000000008</c:v>
                </c:pt>
                <c:pt idx="34">
                  <c:v>-0.67999999999999994</c:v>
                </c:pt>
                <c:pt idx="35">
                  <c:v>-0.84000000000000008</c:v>
                </c:pt>
                <c:pt idx="36">
                  <c:v>-0.58000000000000007</c:v>
                </c:pt>
                <c:pt idx="37">
                  <c:v>-0.27999999999999997</c:v>
                </c:pt>
                <c:pt idx="38">
                  <c:v>-0.55999999999999994</c:v>
                </c:pt>
                <c:pt idx="39">
                  <c:v>-0.82</c:v>
                </c:pt>
                <c:pt idx="40">
                  <c:v>-0.59999999999999987</c:v>
                </c:pt>
                <c:pt idx="41">
                  <c:v>-0.72</c:v>
                </c:pt>
                <c:pt idx="42">
                  <c:v>-0.61999999999999988</c:v>
                </c:pt>
                <c:pt idx="43">
                  <c:v>-0.15999999999999998</c:v>
                </c:pt>
                <c:pt idx="44">
                  <c:v>0</c:v>
                </c:pt>
                <c:pt idx="45">
                  <c:v>6.0000000000000053E-2</c:v>
                </c:pt>
                <c:pt idx="46">
                  <c:v>0.14000000000000021</c:v>
                </c:pt>
                <c:pt idx="47">
                  <c:v>-0.27999999999999969</c:v>
                </c:pt>
                <c:pt idx="48">
                  <c:v>-0.55999999999999972</c:v>
                </c:pt>
                <c:pt idx="49">
                  <c:v>-0.6599999999999997</c:v>
                </c:pt>
                <c:pt idx="50">
                  <c:v>-0.87999999999999967</c:v>
                </c:pt>
                <c:pt idx="51">
                  <c:v>-1.1399999999999999</c:v>
                </c:pt>
                <c:pt idx="52">
                  <c:v>-0.91999999999999993</c:v>
                </c:pt>
                <c:pt idx="53">
                  <c:v>-0.8</c:v>
                </c:pt>
                <c:pt idx="54">
                  <c:v>-0.30000000000000016</c:v>
                </c:pt>
                <c:pt idx="55">
                  <c:v>-4.0000000000000036E-2</c:v>
                </c:pt>
                <c:pt idx="56">
                  <c:v>0.31999999999999995</c:v>
                </c:pt>
                <c:pt idx="57">
                  <c:v>0.17999999999999988</c:v>
                </c:pt>
                <c:pt idx="58">
                  <c:v>-0.2</c:v>
                </c:pt>
                <c:pt idx="59">
                  <c:v>-0.97999999999999987</c:v>
                </c:pt>
                <c:pt idx="60">
                  <c:v>-1.5</c:v>
                </c:pt>
                <c:pt idx="61">
                  <c:v>-1.7600000000000002</c:v>
                </c:pt>
                <c:pt idx="62">
                  <c:v>-1.46</c:v>
                </c:pt>
                <c:pt idx="63">
                  <c:v>-1.1000000000000001</c:v>
                </c:pt>
                <c:pt idx="64">
                  <c:v>-0.5</c:v>
                </c:pt>
                <c:pt idx="65">
                  <c:v>-0.11999999999999993</c:v>
                </c:pt>
                <c:pt idx="66">
                  <c:v>0.12000000000000011</c:v>
                </c:pt>
                <c:pt idx="67">
                  <c:v>0.18000000000000008</c:v>
                </c:pt>
                <c:pt idx="68">
                  <c:v>-0.15999999999999998</c:v>
                </c:pt>
                <c:pt idx="69">
                  <c:v>-0.54</c:v>
                </c:pt>
                <c:pt idx="70">
                  <c:v>-0.82000000000000006</c:v>
                </c:pt>
                <c:pt idx="71">
                  <c:v>-0.98000000000000009</c:v>
                </c:pt>
                <c:pt idx="72">
                  <c:v>-1.4200000000000002</c:v>
                </c:pt>
                <c:pt idx="73">
                  <c:v>-1.2600000000000002</c:v>
                </c:pt>
                <c:pt idx="74">
                  <c:v>-1.2</c:v>
                </c:pt>
                <c:pt idx="75">
                  <c:v>-1.06</c:v>
                </c:pt>
                <c:pt idx="76">
                  <c:v>-1.22</c:v>
                </c:pt>
                <c:pt idx="77">
                  <c:v>-1.0799999999999998</c:v>
                </c:pt>
                <c:pt idx="78">
                  <c:v>-0.7</c:v>
                </c:pt>
                <c:pt idx="79">
                  <c:v>-0.54000000000000015</c:v>
                </c:pt>
                <c:pt idx="80">
                  <c:v>-0.46000000000000008</c:v>
                </c:pt>
                <c:pt idx="81">
                  <c:v>-0.24000000000000005</c:v>
                </c:pt>
                <c:pt idx="82">
                  <c:v>-0.11999999999999993</c:v>
                </c:pt>
                <c:pt idx="83">
                  <c:v>-0.65999999999999992</c:v>
                </c:pt>
                <c:pt idx="84">
                  <c:v>-0.8</c:v>
                </c:pt>
                <c:pt idx="85">
                  <c:v>-0.92000000000000015</c:v>
                </c:pt>
                <c:pt idx="86">
                  <c:v>-0.80000000000000016</c:v>
                </c:pt>
                <c:pt idx="87">
                  <c:v>-0.74000000000000021</c:v>
                </c:pt>
                <c:pt idx="88">
                  <c:v>-0.44000000000000022</c:v>
                </c:pt>
                <c:pt idx="89">
                  <c:v>-0.4200000000000001</c:v>
                </c:pt>
                <c:pt idx="90">
                  <c:v>-0.44000000000000006</c:v>
                </c:pt>
                <c:pt idx="91">
                  <c:v>-0.78</c:v>
                </c:pt>
                <c:pt idx="92">
                  <c:v>-0.9</c:v>
                </c:pt>
                <c:pt idx="93">
                  <c:v>-0.96</c:v>
                </c:pt>
                <c:pt idx="94">
                  <c:v>-0.91999999999999993</c:v>
                </c:pt>
                <c:pt idx="95">
                  <c:v>-0.76</c:v>
                </c:pt>
                <c:pt idx="96">
                  <c:v>-0.57999999999999985</c:v>
                </c:pt>
                <c:pt idx="97">
                  <c:v>-0.52000000000000013</c:v>
                </c:pt>
                <c:pt idx="98">
                  <c:v>-0.70000000000000018</c:v>
                </c:pt>
                <c:pt idx="99">
                  <c:v>-0.88000000000000023</c:v>
                </c:pt>
                <c:pt idx="100">
                  <c:v>-0.92000000000000015</c:v>
                </c:pt>
                <c:pt idx="101">
                  <c:v>-1.1400000000000001</c:v>
                </c:pt>
                <c:pt idx="102">
                  <c:v>-1.24</c:v>
                </c:pt>
                <c:pt idx="103">
                  <c:v>-1.2</c:v>
                </c:pt>
                <c:pt idx="104">
                  <c:v>-0.9</c:v>
                </c:pt>
                <c:pt idx="105">
                  <c:v>-0.9</c:v>
                </c:pt>
                <c:pt idx="106">
                  <c:v>-0.95999999999999974</c:v>
                </c:pt>
                <c:pt idx="107">
                  <c:v>-0.85999999999999976</c:v>
                </c:pt>
                <c:pt idx="108">
                  <c:v>-0.69999999999999984</c:v>
                </c:pt>
                <c:pt idx="109">
                  <c:v>-1.3799999999999997</c:v>
                </c:pt>
                <c:pt idx="110">
                  <c:v>-2.3199999999999994</c:v>
                </c:pt>
                <c:pt idx="111">
                  <c:v>-3.54</c:v>
                </c:pt>
                <c:pt idx="112">
                  <c:v>-4.9400000000000004</c:v>
                </c:pt>
                <c:pt idx="113">
                  <c:v>-6.2399999999999993</c:v>
                </c:pt>
                <c:pt idx="114">
                  <c:v>-6.9</c:v>
                </c:pt>
                <c:pt idx="115">
                  <c:v>-5.76</c:v>
                </c:pt>
                <c:pt idx="116">
                  <c:v>-2.8</c:v>
                </c:pt>
                <c:pt idx="117">
                  <c:v>8.0000000000000432E-2</c:v>
                </c:pt>
                <c:pt idx="118">
                  <c:v>2.2000000000000002</c:v>
                </c:pt>
                <c:pt idx="119">
                  <c:v>3.5400000000000005</c:v>
                </c:pt>
                <c:pt idx="120">
                  <c:v>3.2</c:v>
                </c:pt>
                <c:pt idx="121">
                  <c:v>1.3800000000000001</c:v>
                </c:pt>
                <c:pt idx="122">
                  <c:v>-0.28000000000000008</c:v>
                </c:pt>
                <c:pt idx="123">
                  <c:v>-1.4200000000000002</c:v>
                </c:pt>
                <c:pt idx="124">
                  <c:v>-1.4600000000000002</c:v>
                </c:pt>
                <c:pt idx="125">
                  <c:v>-1.58</c:v>
                </c:pt>
                <c:pt idx="126">
                  <c:v>-2</c:v>
                </c:pt>
                <c:pt idx="127">
                  <c:v>-2.62</c:v>
                </c:pt>
                <c:pt idx="128">
                  <c:v>-2.96</c:v>
                </c:pt>
                <c:pt idx="129">
                  <c:v>-3.1399999999999997</c:v>
                </c:pt>
                <c:pt idx="130">
                  <c:v>-2.0599999999999996</c:v>
                </c:pt>
                <c:pt idx="131">
                  <c:v>-0.22000000000000011</c:v>
                </c:pt>
                <c:pt idx="132">
                  <c:v>2.12</c:v>
                </c:pt>
                <c:pt idx="133">
                  <c:v>3.7</c:v>
                </c:pt>
                <c:pt idx="134">
                  <c:v>3.72</c:v>
                </c:pt>
                <c:pt idx="135">
                  <c:v>2.64</c:v>
                </c:pt>
                <c:pt idx="136">
                  <c:v>1.2600000000000002</c:v>
                </c:pt>
                <c:pt idx="137">
                  <c:v>-0.32000000000000028</c:v>
                </c:pt>
                <c:pt idx="138">
                  <c:v>-1.3000000000000003</c:v>
                </c:pt>
                <c:pt idx="139">
                  <c:v>-1.58</c:v>
                </c:pt>
                <c:pt idx="140">
                  <c:v>-1.6200000000000003</c:v>
                </c:pt>
                <c:pt idx="141">
                  <c:v>-1.3800000000000003</c:v>
                </c:pt>
                <c:pt idx="142">
                  <c:v>-1.44</c:v>
                </c:pt>
                <c:pt idx="143">
                  <c:v>-1.46</c:v>
                </c:pt>
                <c:pt idx="144">
                  <c:v>-0.58000000000000007</c:v>
                </c:pt>
                <c:pt idx="145">
                  <c:v>-0.38000000000000006</c:v>
                </c:pt>
                <c:pt idx="146">
                  <c:v>-8.0000000000000071E-2</c:v>
                </c:pt>
                <c:pt idx="147">
                  <c:v>0.21999999999999975</c:v>
                </c:pt>
                <c:pt idx="148">
                  <c:v>0.17999999999999972</c:v>
                </c:pt>
                <c:pt idx="149">
                  <c:v>-0.62000000000000022</c:v>
                </c:pt>
                <c:pt idx="150">
                  <c:v>-0.64000000000000012</c:v>
                </c:pt>
                <c:pt idx="151">
                  <c:v>-1.06</c:v>
                </c:pt>
                <c:pt idx="152">
                  <c:v>-1.38</c:v>
                </c:pt>
                <c:pt idx="153">
                  <c:v>-1.3800000000000001</c:v>
                </c:pt>
                <c:pt idx="154">
                  <c:v>-1.1000000000000001</c:v>
                </c:pt>
                <c:pt idx="155">
                  <c:v>-1.0400000000000003</c:v>
                </c:pt>
                <c:pt idx="156">
                  <c:v>-0.70000000000000007</c:v>
                </c:pt>
                <c:pt idx="157">
                  <c:v>-0.68000000000000016</c:v>
                </c:pt>
                <c:pt idx="158">
                  <c:v>-0.34000000000000019</c:v>
                </c:pt>
                <c:pt idx="159">
                  <c:v>-0.32000000000000012</c:v>
                </c:pt>
                <c:pt idx="160">
                  <c:v>-0.48000000000000026</c:v>
                </c:pt>
                <c:pt idx="161">
                  <c:v>-0.68000000000000027</c:v>
                </c:pt>
                <c:pt idx="162">
                  <c:v>-0.76000000000000023</c:v>
                </c:pt>
                <c:pt idx="163">
                  <c:v>-1.1200000000000001</c:v>
                </c:pt>
                <c:pt idx="164">
                  <c:v>-1.4600000000000004</c:v>
                </c:pt>
                <c:pt idx="165">
                  <c:v>-1.5000000000000004</c:v>
                </c:pt>
                <c:pt idx="166">
                  <c:v>-2.2200000000000002</c:v>
                </c:pt>
                <c:pt idx="167">
                  <c:v>-2.8200000000000003</c:v>
                </c:pt>
                <c:pt idx="168">
                  <c:v>-2.96</c:v>
                </c:pt>
                <c:pt idx="169">
                  <c:v>-2.96</c:v>
                </c:pt>
                <c:pt idx="170">
                  <c:v>-2.3600000000000003</c:v>
                </c:pt>
                <c:pt idx="171">
                  <c:v>-0.8</c:v>
                </c:pt>
                <c:pt idx="172">
                  <c:v>0.93999999999999984</c:v>
                </c:pt>
                <c:pt idx="173">
                  <c:v>1.6600000000000001</c:v>
                </c:pt>
                <c:pt idx="174">
                  <c:v>1.9600000000000002</c:v>
                </c:pt>
                <c:pt idx="175">
                  <c:v>2.0800000000000005</c:v>
                </c:pt>
                <c:pt idx="176">
                  <c:v>0.88000000000000012</c:v>
                </c:pt>
                <c:pt idx="177">
                  <c:v>0.18000000000000008</c:v>
                </c:pt>
                <c:pt idx="178">
                  <c:v>0.10000000000000009</c:v>
                </c:pt>
                <c:pt idx="179">
                  <c:v>8.0000000000000071E-2</c:v>
                </c:pt>
                <c:pt idx="180">
                  <c:v>-1.28</c:v>
                </c:pt>
                <c:pt idx="181">
                  <c:v>-2.7399999999999998</c:v>
                </c:pt>
                <c:pt idx="182">
                  <c:v>-5.92</c:v>
                </c:pt>
                <c:pt idx="183">
                  <c:v>-10.26</c:v>
                </c:pt>
                <c:pt idx="184">
                  <c:v>-14.060000000000002</c:v>
                </c:pt>
                <c:pt idx="185">
                  <c:v>-16.079999999999998</c:v>
                </c:pt>
                <c:pt idx="186">
                  <c:v>-15.2</c:v>
                </c:pt>
                <c:pt idx="187">
                  <c:v>-10.639999999999999</c:v>
                </c:pt>
                <c:pt idx="188">
                  <c:v>-1.7599999999999993</c:v>
                </c:pt>
                <c:pt idx="189">
                  <c:v>8.620000000000001</c:v>
                </c:pt>
                <c:pt idx="190">
                  <c:v>16.8</c:v>
                </c:pt>
                <c:pt idx="191">
                  <c:v>20.5</c:v>
                </c:pt>
                <c:pt idx="192">
                  <c:v>18.62</c:v>
                </c:pt>
                <c:pt idx="193">
                  <c:v>11.660000000000002</c:v>
                </c:pt>
                <c:pt idx="194">
                  <c:v>2.919999999999999</c:v>
                </c:pt>
                <c:pt idx="195">
                  <c:v>-3.6799999999999997</c:v>
                </c:pt>
                <c:pt idx="196">
                  <c:v>-7.06</c:v>
                </c:pt>
                <c:pt idx="197">
                  <c:v>-6.88</c:v>
                </c:pt>
                <c:pt idx="198">
                  <c:v>-4.58</c:v>
                </c:pt>
                <c:pt idx="199">
                  <c:v>-2.44</c:v>
                </c:pt>
                <c:pt idx="200">
                  <c:v>-1.2399999999999998</c:v>
                </c:pt>
                <c:pt idx="201">
                  <c:v>-0.85999999999999976</c:v>
                </c:pt>
                <c:pt idx="202">
                  <c:v>-0.82</c:v>
                </c:pt>
                <c:pt idx="203">
                  <c:v>-1.46</c:v>
                </c:pt>
                <c:pt idx="204">
                  <c:v>-1.7600000000000002</c:v>
                </c:pt>
                <c:pt idx="205">
                  <c:v>-1.8800000000000003</c:v>
                </c:pt>
                <c:pt idx="206">
                  <c:v>-1.78</c:v>
                </c:pt>
                <c:pt idx="207">
                  <c:v>-1.6600000000000001</c:v>
                </c:pt>
                <c:pt idx="208">
                  <c:v>-1.06</c:v>
                </c:pt>
                <c:pt idx="209">
                  <c:v>-0.57999999999999996</c:v>
                </c:pt>
                <c:pt idx="210">
                  <c:v>-0.54</c:v>
                </c:pt>
                <c:pt idx="211">
                  <c:v>-0.46000000000000008</c:v>
                </c:pt>
                <c:pt idx="212">
                  <c:v>-0.54</c:v>
                </c:pt>
                <c:pt idx="213">
                  <c:v>-0.78</c:v>
                </c:pt>
                <c:pt idx="214">
                  <c:v>-1.1600000000000001</c:v>
                </c:pt>
                <c:pt idx="215">
                  <c:v>-1.04</c:v>
                </c:pt>
                <c:pt idx="216">
                  <c:v>-1.02</c:v>
                </c:pt>
                <c:pt idx="217">
                  <c:v>-1.02</c:v>
                </c:pt>
                <c:pt idx="218">
                  <c:v>-1.08</c:v>
                </c:pt>
                <c:pt idx="219">
                  <c:v>-0.76000000000000012</c:v>
                </c:pt>
                <c:pt idx="220">
                  <c:v>-0.62000000000000011</c:v>
                </c:pt>
                <c:pt idx="221">
                  <c:v>-0.68</c:v>
                </c:pt>
                <c:pt idx="222">
                  <c:v>-0.94000000000000006</c:v>
                </c:pt>
                <c:pt idx="223">
                  <c:v>-0.96</c:v>
                </c:pt>
                <c:pt idx="224">
                  <c:v>-1.28</c:v>
                </c:pt>
                <c:pt idx="225">
                  <c:v>-1.4</c:v>
                </c:pt>
                <c:pt idx="226">
                  <c:v>-1.0999999999999999</c:v>
                </c:pt>
                <c:pt idx="227">
                  <c:v>-0.96000000000000019</c:v>
                </c:pt>
                <c:pt idx="228">
                  <c:v>-0.88000000000000012</c:v>
                </c:pt>
                <c:pt idx="229">
                  <c:v>-0.69999999999999984</c:v>
                </c:pt>
                <c:pt idx="230">
                  <c:v>-0.47999999999999982</c:v>
                </c:pt>
                <c:pt idx="231">
                  <c:v>-0.7599999999999999</c:v>
                </c:pt>
                <c:pt idx="232">
                  <c:v>-0.76</c:v>
                </c:pt>
                <c:pt idx="233">
                  <c:v>-1.26</c:v>
                </c:pt>
                <c:pt idx="234">
                  <c:v>-1.52</c:v>
                </c:pt>
                <c:pt idx="235">
                  <c:v>-1.52</c:v>
                </c:pt>
                <c:pt idx="236">
                  <c:v>-1.7200000000000002</c:v>
                </c:pt>
                <c:pt idx="237">
                  <c:v>-1.7600000000000002</c:v>
                </c:pt>
                <c:pt idx="238">
                  <c:v>-1.5400000000000003</c:v>
                </c:pt>
                <c:pt idx="239">
                  <c:v>-1.3000000000000003</c:v>
                </c:pt>
                <c:pt idx="240">
                  <c:v>-1.2600000000000002</c:v>
                </c:pt>
                <c:pt idx="241">
                  <c:v>-0.94000000000000006</c:v>
                </c:pt>
                <c:pt idx="242">
                  <c:v>-0.65999999999999992</c:v>
                </c:pt>
                <c:pt idx="243">
                  <c:v>-0.41999999999999993</c:v>
                </c:pt>
                <c:pt idx="244">
                  <c:v>-0.58000000000000007</c:v>
                </c:pt>
                <c:pt idx="245">
                  <c:v>-0.96000000000000019</c:v>
                </c:pt>
                <c:pt idx="246">
                  <c:v>-0.70000000000000018</c:v>
                </c:pt>
                <c:pt idx="247">
                  <c:v>-0.84000000000000008</c:v>
                </c:pt>
                <c:pt idx="248">
                  <c:v>-0.84000000000000019</c:v>
                </c:pt>
                <c:pt idx="249">
                  <c:v>-0.82000000000000006</c:v>
                </c:pt>
                <c:pt idx="250">
                  <c:v>-0.48000000000000009</c:v>
                </c:pt>
                <c:pt idx="251">
                  <c:v>-0.62000000000000011</c:v>
                </c:pt>
                <c:pt idx="252">
                  <c:v>-0.62000000000000033</c:v>
                </c:pt>
                <c:pt idx="253">
                  <c:v>-0.28000000000000008</c:v>
                </c:pt>
                <c:pt idx="254">
                  <c:v>-0.2</c:v>
                </c:pt>
                <c:pt idx="255">
                  <c:v>-0.21999999999999992</c:v>
                </c:pt>
                <c:pt idx="256">
                  <c:v>-0.79999999999999982</c:v>
                </c:pt>
                <c:pt idx="257">
                  <c:v>-0.93999999999999972</c:v>
                </c:pt>
                <c:pt idx="258">
                  <c:v>-1.2399999999999998</c:v>
                </c:pt>
                <c:pt idx="259">
                  <c:v>-1.3399999999999996</c:v>
                </c:pt>
                <c:pt idx="260">
                  <c:v>-1.6599999999999995</c:v>
                </c:pt>
                <c:pt idx="261">
                  <c:v>-1.2799999999999998</c:v>
                </c:pt>
                <c:pt idx="262">
                  <c:v>-1.2599999999999998</c:v>
                </c:pt>
                <c:pt idx="263">
                  <c:v>-1.2199999999999998</c:v>
                </c:pt>
                <c:pt idx="264">
                  <c:v>-1.1799999999999997</c:v>
                </c:pt>
                <c:pt idx="265">
                  <c:v>-0.99999999999999978</c:v>
                </c:pt>
                <c:pt idx="266">
                  <c:v>-0.77999999999999992</c:v>
                </c:pt>
                <c:pt idx="267">
                  <c:v>-0.55999999999999994</c:v>
                </c:pt>
                <c:pt idx="268">
                  <c:v>-0.56000000000000016</c:v>
                </c:pt>
                <c:pt idx="269">
                  <c:v>-0.48000000000000009</c:v>
                </c:pt>
                <c:pt idx="270">
                  <c:v>-0.34000000000000019</c:v>
                </c:pt>
                <c:pt idx="271">
                  <c:v>-0.78</c:v>
                </c:pt>
                <c:pt idx="272">
                  <c:v>-1.02</c:v>
                </c:pt>
                <c:pt idx="273">
                  <c:v>-1.44</c:v>
                </c:pt>
                <c:pt idx="274">
                  <c:v>-1.3599999999999999</c:v>
                </c:pt>
                <c:pt idx="275">
                  <c:v>-1.9</c:v>
                </c:pt>
                <c:pt idx="276">
                  <c:v>-2.2600000000000002</c:v>
                </c:pt>
                <c:pt idx="277">
                  <c:v>-2.82</c:v>
                </c:pt>
                <c:pt idx="278">
                  <c:v>-2.2199999999999998</c:v>
                </c:pt>
                <c:pt idx="279">
                  <c:v>-1.1400000000000001</c:v>
                </c:pt>
                <c:pt idx="280">
                  <c:v>-0.24000000000000021</c:v>
                </c:pt>
                <c:pt idx="281">
                  <c:v>0.53999999999999981</c:v>
                </c:pt>
                <c:pt idx="282">
                  <c:v>1</c:v>
                </c:pt>
                <c:pt idx="283">
                  <c:v>0.76</c:v>
                </c:pt>
                <c:pt idx="284">
                  <c:v>-0.34</c:v>
                </c:pt>
                <c:pt idx="285">
                  <c:v>-0.82</c:v>
                </c:pt>
                <c:pt idx="286">
                  <c:v>-1.3</c:v>
                </c:pt>
                <c:pt idx="287">
                  <c:v>-1.0200000000000002</c:v>
                </c:pt>
                <c:pt idx="288">
                  <c:v>-1.02</c:v>
                </c:pt>
                <c:pt idx="289">
                  <c:v>-0.84000000000000008</c:v>
                </c:pt>
                <c:pt idx="290">
                  <c:v>-0.77999999999999992</c:v>
                </c:pt>
                <c:pt idx="291">
                  <c:v>-0.17999999999999988</c:v>
                </c:pt>
                <c:pt idx="292">
                  <c:v>8.0000000000000251E-2</c:v>
                </c:pt>
                <c:pt idx="293">
                  <c:v>2.0000000000000108E-2</c:v>
                </c:pt>
                <c:pt idx="294">
                  <c:v>-0.41999999999999993</c:v>
                </c:pt>
                <c:pt idx="295">
                  <c:v>-0.45999999999999996</c:v>
                </c:pt>
                <c:pt idx="296">
                  <c:v>-0.83999999999999986</c:v>
                </c:pt>
                <c:pt idx="297">
                  <c:v>-1.2999999999999998</c:v>
                </c:pt>
                <c:pt idx="298">
                  <c:v>-1.4599999999999997</c:v>
                </c:pt>
                <c:pt idx="299">
                  <c:v>-1.1799999999999997</c:v>
                </c:pt>
                <c:pt idx="300">
                  <c:v>-1.2599999999999998</c:v>
                </c:pt>
                <c:pt idx="301">
                  <c:v>-1.2399999999999998</c:v>
                </c:pt>
                <c:pt idx="302">
                  <c:v>-1.1199999999999999</c:v>
                </c:pt>
                <c:pt idx="303">
                  <c:v>-0.72</c:v>
                </c:pt>
                <c:pt idx="304">
                  <c:v>-0.61999999999999988</c:v>
                </c:pt>
                <c:pt idx="305">
                  <c:v>-0.2</c:v>
                </c:pt>
                <c:pt idx="306">
                  <c:v>-0.17999999999999988</c:v>
                </c:pt>
                <c:pt idx="307">
                  <c:v>-0.25999999999999995</c:v>
                </c:pt>
                <c:pt idx="308">
                  <c:v>-0.36</c:v>
                </c:pt>
                <c:pt idx="309">
                  <c:v>-0.28000000000000008</c:v>
                </c:pt>
                <c:pt idx="310">
                  <c:v>-0.26000000000000012</c:v>
                </c:pt>
                <c:pt idx="311">
                  <c:v>1.9999999999999751E-2</c:v>
                </c:pt>
                <c:pt idx="312">
                  <c:v>-2.0000000000000108E-2</c:v>
                </c:pt>
                <c:pt idx="313">
                  <c:v>-0.26000000000000012</c:v>
                </c:pt>
                <c:pt idx="314">
                  <c:v>-0.58000000000000007</c:v>
                </c:pt>
                <c:pt idx="315">
                  <c:v>-1.78</c:v>
                </c:pt>
                <c:pt idx="316">
                  <c:v>-2.5799999999999996</c:v>
                </c:pt>
                <c:pt idx="317">
                  <c:v>-2.84</c:v>
                </c:pt>
                <c:pt idx="318">
                  <c:v>-3.1</c:v>
                </c:pt>
                <c:pt idx="319">
                  <c:v>-2.7600000000000002</c:v>
                </c:pt>
                <c:pt idx="320">
                  <c:v>-1.44</c:v>
                </c:pt>
                <c:pt idx="321">
                  <c:v>-0.15999999999999998</c:v>
                </c:pt>
                <c:pt idx="322">
                  <c:v>0.48000000000000009</c:v>
                </c:pt>
                <c:pt idx="323">
                  <c:v>0.96</c:v>
                </c:pt>
                <c:pt idx="324">
                  <c:v>0.2</c:v>
                </c:pt>
                <c:pt idx="325">
                  <c:v>-0.74</c:v>
                </c:pt>
                <c:pt idx="326">
                  <c:v>-1.46</c:v>
                </c:pt>
                <c:pt idx="327">
                  <c:v>-1.64</c:v>
                </c:pt>
                <c:pt idx="328">
                  <c:v>-1.7599999999999998</c:v>
                </c:pt>
                <c:pt idx="329">
                  <c:v>-1.6599999999999997</c:v>
                </c:pt>
                <c:pt idx="330">
                  <c:v>-1.6</c:v>
                </c:pt>
                <c:pt idx="331">
                  <c:v>-1.52</c:v>
                </c:pt>
                <c:pt idx="332">
                  <c:v>-1.3399999999999999</c:v>
                </c:pt>
                <c:pt idx="333">
                  <c:v>-0.8999999999999998</c:v>
                </c:pt>
                <c:pt idx="334">
                  <c:v>-0.18000000000000008</c:v>
                </c:pt>
                <c:pt idx="335">
                  <c:v>0.2599999999999999</c:v>
                </c:pt>
                <c:pt idx="336">
                  <c:v>0.28000000000000025</c:v>
                </c:pt>
                <c:pt idx="337">
                  <c:v>0.34000000000000041</c:v>
                </c:pt>
                <c:pt idx="338">
                  <c:v>0.38000000000000045</c:v>
                </c:pt>
                <c:pt idx="339">
                  <c:v>2.0000000000000285E-2</c:v>
                </c:pt>
                <c:pt idx="340">
                  <c:v>-0.61999999999999955</c:v>
                </c:pt>
                <c:pt idx="341">
                  <c:v>-1.3199999999999998</c:v>
                </c:pt>
                <c:pt idx="342">
                  <c:v>-2.2399999999999998</c:v>
                </c:pt>
                <c:pt idx="343">
                  <c:v>-3.56</c:v>
                </c:pt>
                <c:pt idx="344">
                  <c:v>-3.66</c:v>
                </c:pt>
                <c:pt idx="345">
                  <c:v>-2.78</c:v>
                </c:pt>
                <c:pt idx="346">
                  <c:v>-2.16</c:v>
                </c:pt>
                <c:pt idx="347">
                  <c:v>-1.4</c:v>
                </c:pt>
                <c:pt idx="348">
                  <c:v>-0.52000000000000024</c:v>
                </c:pt>
                <c:pt idx="349">
                  <c:v>3.9999999999999855E-2</c:v>
                </c:pt>
                <c:pt idx="350">
                  <c:v>-0.18000000000000044</c:v>
                </c:pt>
                <c:pt idx="351">
                  <c:v>-0.32000000000000045</c:v>
                </c:pt>
                <c:pt idx="352">
                  <c:v>-0.64000000000000035</c:v>
                </c:pt>
                <c:pt idx="353">
                  <c:v>-0.66000000000000014</c:v>
                </c:pt>
                <c:pt idx="354">
                  <c:v>-1.1200000000000003</c:v>
                </c:pt>
                <c:pt idx="355">
                  <c:v>-1.28</c:v>
                </c:pt>
                <c:pt idx="356">
                  <c:v>-0.76</c:v>
                </c:pt>
                <c:pt idx="357">
                  <c:v>-2.0000000000000108E-2</c:v>
                </c:pt>
                <c:pt idx="358">
                  <c:v>0.71999999999999975</c:v>
                </c:pt>
                <c:pt idx="359">
                  <c:v>1.2799999999999998</c:v>
                </c:pt>
                <c:pt idx="360">
                  <c:v>1.4</c:v>
                </c:pt>
                <c:pt idx="361">
                  <c:v>0.36</c:v>
                </c:pt>
                <c:pt idx="362">
                  <c:v>-0.87999999999999989</c:v>
                </c:pt>
                <c:pt idx="363">
                  <c:v>-2.1399999999999997</c:v>
                </c:pt>
                <c:pt idx="364">
                  <c:v>-2.1399999999999997</c:v>
                </c:pt>
                <c:pt idx="365">
                  <c:v>0.78000000000000047</c:v>
                </c:pt>
                <c:pt idx="366">
                  <c:v>3.3</c:v>
                </c:pt>
                <c:pt idx="367">
                  <c:v>5.3400000000000007</c:v>
                </c:pt>
                <c:pt idx="368">
                  <c:v>6.160000000000001</c:v>
                </c:pt>
                <c:pt idx="369">
                  <c:v>4.92</c:v>
                </c:pt>
                <c:pt idx="370">
                  <c:v>0.23999999999999949</c:v>
                </c:pt>
                <c:pt idx="371">
                  <c:v>-3.0200000000000005</c:v>
                </c:pt>
                <c:pt idx="372">
                  <c:v>-4.78</c:v>
                </c:pt>
                <c:pt idx="373">
                  <c:v>-4.9399999999999995</c:v>
                </c:pt>
                <c:pt idx="374">
                  <c:v>-3.88</c:v>
                </c:pt>
                <c:pt idx="375">
                  <c:v>-1.3</c:v>
                </c:pt>
                <c:pt idx="376">
                  <c:v>0.65999999999999981</c:v>
                </c:pt>
                <c:pt idx="377">
                  <c:v>1.6799999999999997</c:v>
                </c:pt>
                <c:pt idx="378">
                  <c:v>1.6600000000000001</c:v>
                </c:pt>
                <c:pt idx="379">
                  <c:v>1.3</c:v>
                </c:pt>
                <c:pt idx="380">
                  <c:v>0.25999999999999995</c:v>
                </c:pt>
                <c:pt idx="381">
                  <c:v>-0.4200000000000001</c:v>
                </c:pt>
                <c:pt idx="382">
                  <c:v>-1.06</c:v>
                </c:pt>
                <c:pt idx="383">
                  <c:v>-0.92000000000000026</c:v>
                </c:pt>
                <c:pt idx="384">
                  <c:v>-0.80000000000000016</c:v>
                </c:pt>
                <c:pt idx="385">
                  <c:v>-0.52000000000000013</c:v>
                </c:pt>
                <c:pt idx="386">
                  <c:v>-0.4200000000000001</c:v>
                </c:pt>
                <c:pt idx="387">
                  <c:v>-0.6</c:v>
                </c:pt>
                <c:pt idx="388">
                  <c:v>-1.18</c:v>
                </c:pt>
                <c:pt idx="389">
                  <c:v>-1.1399999999999999</c:v>
                </c:pt>
                <c:pt idx="390">
                  <c:v>-1.2599999999999998</c:v>
                </c:pt>
                <c:pt idx="391">
                  <c:v>-1.2199999999999998</c:v>
                </c:pt>
                <c:pt idx="392">
                  <c:v>-1.2599999999999998</c:v>
                </c:pt>
                <c:pt idx="393">
                  <c:v>-1.0399999999999998</c:v>
                </c:pt>
                <c:pt idx="394">
                  <c:v>-1.1000000000000001</c:v>
                </c:pt>
                <c:pt idx="395">
                  <c:v>-1.02</c:v>
                </c:pt>
                <c:pt idx="396">
                  <c:v>-0.83999999999999986</c:v>
                </c:pt>
                <c:pt idx="397">
                  <c:v>-0.29999999999999982</c:v>
                </c:pt>
                <c:pt idx="398">
                  <c:v>3.5527136788005011E-16</c:v>
                </c:pt>
                <c:pt idx="399">
                  <c:v>-0.19999999999999965</c:v>
                </c:pt>
                <c:pt idx="400">
                  <c:v>-0.83999999999999964</c:v>
                </c:pt>
                <c:pt idx="401">
                  <c:v>-1.0599999999999996</c:v>
                </c:pt>
                <c:pt idx="402">
                  <c:v>-1.3399999999999996</c:v>
                </c:pt>
                <c:pt idx="403">
                  <c:v>-1.4599999999999997</c:v>
                </c:pt>
                <c:pt idx="404">
                  <c:v>-1.1999999999999997</c:v>
                </c:pt>
                <c:pt idx="405">
                  <c:v>-0.85999999999999976</c:v>
                </c:pt>
                <c:pt idx="406">
                  <c:v>-1.0399999999999998</c:v>
                </c:pt>
                <c:pt idx="407">
                  <c:v>-1.1000000000000001</c:v>
                </c:pt>
                <c:pt idx="408">
                  <c:v>-1.1800000000000002</c:v>
                </c:pt>
                <c:pt idx="409">
                  <c:v>-1.04</c:v>
                </c:pt>
                <c:pt idx="410">
                  <c:v>-0.58000000000000029</c:v>
                </c:pt>
                <c:pt idx="411">
                  <c:v>-0.60000000000000031</c:v>
                </c:pt>
                <c:pt idx="412">
                  <c:v>-0.50000000000000033</c:v>
                </c:pt>
                <c:pt idx="413">
                  <c:v>-0.40000000000000036</c:v>
                </c:pt>
                <c:pt idx="414">
                  <c:v>-0.62000000000000033</c:v>
                </c:pt>
                <c:pt idx="415">
                  <c:v>-0.70000000000000018</c:v>
                </c:pt>
                <c:pt idx="416">
                  <c:v>-6.0000000000000317E-2</c:v>
                </c:pt>
                <c:pt idx="417">
                  <c:v>-0.10000000000000035</c:v>
                </c:pt>
                <c:pt idx="418">
                  <c:v>0.13999999999999968</c:v>
                </c:pt>
                <c:pt idx="419">
                  <c:v>0.25999999999999962</c:v>
                </c:pt>
                <c:pt idx="420">
                  <c:v>0.17999999999999972</c:v>
                </c:pt>
                <c:pt idx="421">
                  <c:v>-6.0000000000000143E-2</c:v>
                </c:pt>
                <c:pt idx="422">
                  <c:v>0.21999999999999975</c:v>
                </c:pt>
                <c:pt idx="423">
                  <c:v>3.9999999999999682E-2</c:v>
                </c:pt>
                <c:pt idx="424">
                  <c:v>-0.16000000000000031</c:v>
                </c:pt>
                <c:pt idx="425">
                  <c:v>-0.18000000000000044</c:v>
                </c:pt>
                <c:pt idx="426">
                  <c:v>-0.46000000000000052</c:v>
                </c:pt>
                <c:pt idx="427">
                  <c:v>-0.56000000000000028</c:v>
                </c:pt>
                <c:pt idx="428">
                  <c:v>-0.52000000000000024</c:v>
                </c:pt>
                <c:pt idx="429">
                  <c:v>-4.0000000000000216E-2</c:v>
                </c:pt>
                <c:pt idx="430">
                  <c:v>0.55999999999999994</c:v>
                </c:pt>
                <c:pt idx="431">
                  <c:v>1.02</c:v>
                </c:pt>
                <c:pt idx="432">
                  <c:v>0.92000000000000026</c:v>
                </c:pt>
                <c:pt idx="433">
                  <c:v>0.68000000000000038</c:v>
                </c:pt>
                <c:pt idx="434">
                  <c:v>0.34000000000000041</c:v>
                </c:pt>
                <c:pt idx="435">
                  <c:v>4.0000000000000216E-2</c:v>
                </c:pt>
                <c:pt idx="436">
                  <c:v>-0.25999999999999995</c:v>
                </c:pt>
                <c:pt idx="437">
                  <c:v>-0.25999999999999995</c:v>
                </c:pt>
                <c:pt idx="438">
                  <c:v>-0.27999999999999992</c:v>
                </c:pt>
                <c:pt idx="439">
                  <c:v>-0.49999999999999983</c:v>
                </c:pt>
                <c:pt idx="440">
                  <c:v>-0.69999999999999984</c:v>
                </c:pt>
                <c:pt idx="441">
                  <c:v>-0.65999999999999981</c:v>
                </c:pt>
                <c:pt idx="442">
                  <c:v>-1.1800000000000002</c:v>
                </c:pt>
                <c:pt idx="443">
                  <c:v>-1.2400000000000002</c:v>
                </c:pt>
                <c:pt idx="444">
                  <c:v>-0.92000000000000026</c:v>
                </c:pt>
                <c:pt idx="445">
                  <c:v>-1.0000000000000004</c:v>
                </c:pt>
                <c:pt idx="446">
                  <c:v>-1.1400000000000001</c:v>
                </c:pt>
                <c:pt idx="447">
                  <c:v>-0.61999999999999988</c:v>
                </c:pt>
                <c:pt idx="448">
                  <c:v>-5.999999999999979E-2</c:v>
                </c:pt>
                <c:pt idx="449">
                  <c:v>-0.11999999999999993</c:v>
                </c:pt>
                <c:pt idx="450">
                  <c:v>-0.28000000000000008</c:v>
                </c:pt>
                <c:pt idx="451">
                  <c:v>-0.36000000000000015</c:v>
                </c:pt>
                <c:pt idx="452">
                  <c:v>-0.48000000000000009</c:v>
                </c:pt>
                <c:pt idx="453">
                  <c:v>-1.2000000000000004</c:v>
                </c:pt>
                <c:pt idx="454">
                  <c:v>-1.2000000000000004</c:v>
                </c:pt>
                <c:pt idx="455">
                  <c:v>-0.88000000000000012</c:v>
                </c:pt>
                <c:pt idx="456">
                  <c:v>-0.75999999999999979</c:v>
                </c:pt>
                <c:pt idx="457">
                  <c:v>-0.93999999999999984</c:v>
                </c:pt>
                <c:pt idx="458">
                  <c:v>-0.39999999999999963</c:v>
                </c:pt>
                <c:pt idx="459">
                  <c:v>-0.35999999999999943</c:v>
                </c:pt>
                <c:pt idx="460">
                  <c:v>-0.41999999999999921</c:v>
                </c:pt>
                <c:pt idx="461">
                  <c:v>-0.39999999999999963</c:v>
                </c:pt>
                <c:pt idx="462">
                  <c:v>-0.15999999999999978</c:v>
                </c:pt>
                <c:pt idx="463">
                  <c:v>-0.55999999999999983</c:v>
                </c:pt>
                <c:pt idx="464">
                  <c:v>-0.6</c:v>
                </c:pt>
                <c:pt idx="465">
                  <c:v>-1.0800000000000003</c:v>
                </c:pt>
                <c:pt idx="466">
                  <c:v>-1.18</c:v>
                </c:pt>
                <c:pt idx="467">
                  <c:v>-1.3199999999999998</c:v>
                </c:pt>
                <c:pt idx="468">
                  <c:v>-0.99999999999999978</c:v>
                </c:pt>
                <c:pt idx="469">
                  <c:v>-0.93999999999999972</c:v>
                </c:pt>
                <c:pt idx="470">
                  <c:v>-0.53999999999999981</c:v>
                </c:pt>
                <c:pt idx="471">
                  <c:v>-0.41999999999999993</c:v>
                </c:pt>
                <c:pt idx="472">
                  <c:v>-0.32000000000000028</c:v>
                </c:pt>
                <c:pt idx="473">
                  <c:v>-0.22000000000000028</c:v>
                </c:pt>
                <c:pt idx="474">
                  <c:v>-0.32000000000000028</c:v>
                </c:pt>
                <c:pt idx="475">
                  <c:v>-0.72000000000000031</c:v>
                </c:pt>
                <c:pt idx="476">
                  <c:v>-1.2200000000000002</c:v>
                </c:pt>
                <c:pt idx="477">
                  <c:v>-1.08</c:v>
                </c:pt>
                <c:pt idx="478">
                  <c:v>-1.28</c:v>
                </c:pt>
                <c:pt idx="479">
                  <c:v>-1.1000000000000001</c:v>
                </c:pt>
                <c:pt idx="480">
                  <c:v>-1.1599999999999997</c:v>
                </c:pt>
                <c:pt idx="481">
                  <c:v>-0.53999999999999981</c:v>
                </c:pt>
                <c:pt idx="482">
                  <c:v>-0.4</c:v>
                </c:pt>
                <c:pt idx="483">
                  <c:v>-0.67999999999999994</c:v>
                </c:pt>
                <c:pt idx="484">
                  <c:v>-0.91999999999999971</c:v>
                </c:pt>
                <c:pt idx="485">
                  <c:v>-0.72000000000000008</c:v>
                </c:pt>
                <c:pt idx="486">
                  <c:v>-0.76000000000000034</c:v>
                </c:pt>
                <c:pt idx="487">
                  <c:v>-1.2000000000000002</c:v>
                </c:pt>
                <c:pt idx="488">
                  <c:v>-0.66000000000000048</c:v>
                </c:pt>
                <c:pt idx="489">
                  <c:v>-8.8817841970012523E-16</c:v>
                </c:pt>
                <c:pt idx="490">
                  <c:v>0.55999999999999961</c:v>
                </c:pt>
                <c:pt idx="491">
                  <c:v>0.47999999999999954</c:v>
                </c:pt>
                <c:pt idx="492">
                  <c:v>0.29999999999999966</c:v>
                </c:pt>
                <c:pt idx="493">
                  <c:v>-0.20000000000000034</c:v>
                </c:pt>
                <c:pt idx="494">
                  <c:v>-0.80000000000000016</c:v>
                </c:pt>
                <c:pt idx="495">
                  <c:v>-1.1200000000000006</c:v>
                </c:pt>
                <c:pt idx="496">
                  <c:v>-1.1000000000000001</c:v>
                </c:pt>
                <c:pt idx="497">
                  <c:v>-1.1400000000000001</c:v>
                </c:pt>
                <c:pt idx="498">
                  <c:v>-0.58000000000000007</c:v>
                </c:pt>
                <c:pt idx="499">
                  <c:v>-0.4599999999999998</c:v>
                </c:pt>
                <c:pt idx="500">
                  <c:v>-0.31999999999999956</c:v>
                </c:pt>
                <c:pt idx="501">
                  <c:v>2.0000000000000285E-2</c:v>
                </c:pt>
                <c:pt idx="502">
                  <c:v>0.46000000000000013</c:v>
                </c:pt>
                <c:pt idx="503">
                  <c:v>-1.9999999999999928E-2</c:v>
                </c:pt>
                <c:pt idx="504">
                  <c:v>-6.0000000000000497E-2</c:v>
                </c:pt>
                <c:pt idx="505">
                  <c:v>-0.34000000000000058</c:v>
                </c:pt>
                <c:pt idx="506">
                  <c:v>-0.60000000000000031</c:v>
                </c:pt>
                <c:pt idx="507">
                  <c:v>-0.30000000000000038</c:v>
                </c:pt>
                <c:pt idx="508">
                  <c:v>0.11999999999999958</c:v>
                </c:pt>
                <c:pt idx="509">
                  <c:v>0.23999999999999985</c:v>
                </c:pt>
                <c:pt idx="510">
                  <c:v>7.999999999999971E-2</c:v>
                </c:pt>
                <c:pt idx="511">
                  <c:v>0.11999999999999958</c:v>
                </c:pt>
                <c:pt idx="512">
                  <c:v>-0.18000000000000044</c:v>
                </c:pt>
                <c:pt idx="513">
                  <c:v>-0.34000000000000019</c:v>
                </c:pt>
                <c:pt idx="514">
                  <c:v>-0.76000000000000012</c:v>
                </c:pt>
                <c:pt idx="515">
                  <c:v>-0.68</c:v>
                </c:pt>
                <c:pt idx="516">
                  <c:v>-0.66000000000000014</c:v>
                </c:pt>
                <c:pt idx="517">
                  <c:v>-0.73999999999999988</c:v>
                </c:pt>
                <c:pt idx="518">
                  <c:v>-0.6399999999999999</c:v>
                </c:pt>
                <c:pt idx="519">
                  <c:v>-0.67999999999999972</c:v>
                </c:pt>
                <c:pt idx="520">
                  <c:v>-0.21999999999999958</c:v>
                </c:pt>
                <c:pt idx="521">
                  <c:v>-0.21999999999999922</c:v>
                </c:pt>
                <c:pt idx="522">
                  <c:v>-0.13999999999999915</c:v>
                </c:pt>
                <c:pt idx="523">
                  <c:v>-0.37999999999999901</c:v>
                </c:pt>
                <c:pt idx="524">
                  <c:v>-7.9999999999999363E-2</c:v>
                </c:pt>
                <c:pt idx="525">
                  <c:v>-0.31999999999999956</c:v>
                </c:pt>
                <c:pt idx="526">
                  <c:v>-0.55999999999999983</c:v>
                </c:pt>
                <c:pt idx="527">
                  <c:v>-0.6399999999999999</c:v>
                </c:pt>
                <c:pt idx="528">
                  <c:v>-0.75999999999999979</c:v>
                </c:pt>
                <c:pt idx="529">
                  <c:v>-1.3799999999999997</c:v>
                </c:pt>
                <c:pt idx="530">
                  <c:v>-1.7199999999999995</c:v>
                </c:pt>
                <c:pt idx="531">
                  <c:v>-1.9599999999999995</c:v>
                </c:pt>
                <c:pt idx="532">
                  <c:v>-2.1399999999999997</c:v>
                </c:pt>
                <c:pt idx="533">
                  <c:v>-2.1599999999999997</c:v>
                </c:pt>
                <c:pt idx="534">
                  <c:v>-1.4599999999999995</c:v>
                </c:pt>
                <c:pt idx="535">
                  <c:v>-1.4799999999999993</c:v>
                </c:pt>
                <c:pt idx="536">
                  <c:v>-1.0999999999999996</c:v>
                </c:pt>
                <c:pt idx="537">
                  <c:v>-0.82</c:v>
                </c:pt>
                <c:pt idx="538">
                  <c:v>-0.73999999999999988</c:v>
                </c:pt>
                <c:pt idx="539">
                  <c:v>-1.02</c:v>
                </c:pt>
                <c:pt idx="540">
                  <c:v>-0.76000000000000012</c:v>
                </c:pt>
                <c:pt idx="541">
                  <c:v>-0.8600000000000001</c:v>
                </c:pt>
                <c:pt idx="542">
                  <c:v>-0.9</c:v>
                </c:pt>
                <c:pt idx="543">
                  <c:v>-0.8600000000000001</c:v>
                </c:pt>
                <c:pt idx="544">
                  <c:v>-0.80000000000000038</c:v>
                </c:pt>
                <c:pt idx="545">
                  <c:v>-0.8600000000000001</c:v>
                </c:pt>
                <c:pt idx="546">
                  <c:v>-1.1800000000000002</c:v>
                </c:pt>
                <c:pt idx="547">
                  <c:v>-1.1000000000000003</c:v>
                </c:pt>
                <c:pt idx="548">
                  <c:v>-0.78</c:v>
                </c:pt>
                <c:pt idx="549">
                  <c:v>-0.23999999999999985</c:v>
                </c:pt>
                <c:pt idx="550">
                  <c:v>0.31999999999999995</c:v>
                </c:pt>
                <c:pt idx="551">
                  <c:v>0.8</c:v>
                </c:pt>
                <c:pt idx="552">
                  <c:v>0.60000000000000031</c:v>
                </c:pt>
                <c:pt idx="553">
                  <c:v>-0.23999999999999985</c:v>
                </c:pt>
                <c:pt idx="554">
                  <c:v>-0.93999999999999984</c:v>
                </c:pt>
                <c:pt idx="555">
                  <c:v>-0.85999999999999976</c:v>
                </c:pt>
                <c:pt idx="556">
                  <c:v>-0.48000000000000009</c:v>
                </c:pt>
                <c:pt idx="557">
                  <c:v>-0.1</c:v>
                </c:pt>
                <c:pt idx="558">
                  <c:v>0.80000000000000038</c:v>
                </c:pt>
                <c:pt idx="559">
                  <c:v>1.1000000000000001</c:v>
                </c:pt>
                <c:pt idx="560">
                  <c:v>0.56000000000000016</c:v>
                </c:pt>
                <c:pt idx="561">
                  <c:v>2.0000000000000285E-2</c:v>
                </c:pt>
                <c:pt idx="562">
                  <c:v>-0.5</c:v>
                </c:pt>
                <c:pt idx="563">
                  <c:v>-0.8</c:v>
                </c:pt>
                <c:pt idx="564">
                  <c:v>-1.06</c:v>
                </c:pt>
                <c:pt idx="565">
                  <c:v>-0.94000000000000061</c:v>
                </c:pt>
                <c:pt idx="566">
                  <c:v>-0.8600000000000001</c:v>
                </c:pt>
                <c:pt idx="567">
                  <c:v>-0.7</c:v>
                </c:pt>
                <c:pt idx="568">
                  <c:v>-1.1200000000000003</c:v>
                </c:pt>
                <c:pt idx="569">
                  <c:v>-1.0399999999999998</c:v>
                </c:pt>
                <c:pt idx="570">
                  <c:v>-1.3999999999999992</c:v>
                </c:pt>
                <c:pt idx="571">
                  <c:v>-1.3199999999999996</c:v>
                </c:pt>
                <c:pt idx="572">
                  <c:v>-1.5799999999999996</c:v>
                </c:pt>
                <c:pt idx="573">
                  <c:v>-1.5399999999999998</c:v>
                </c:pt>
                <c:pt idx="574">
                  <c:v>-1.6199999999999997</c:v>
                </c:pt>
                <c:pt idx="575">
                  <c:v>-1.44</c:v>
                </c:pt>
                <c:pt idx="576">
                  <c:v>-1.8599999999999994</c:v>
                </c:pt>
                <c:pt idx="577">
                  <c:v>-1.9599999999999995</c:v>
                </c:pt>
                <c:pt idx="578">
                  <c:v>-1.7799999999999989</c:v>
                </c:pt>
                <c:pt idx="579">
                  <c:v>-1.6199999999999997</c:v>
                </c:pt>
                <c:pt idx="580">
                  <c:v>-1.9</c:v>
                </c:pt>
                <c:pt idx="581">
                  <c:v>-1.7200000000000011</c:v>
                </c:pt>
                <c:pt idx="582">
                  <c:v>-1.3600000000000008</c:v>
                </c:pt>
                <c:pt idx="583">
                  <c:v>-1.0800000000000012</c:v>
                </c:pt>
                <c:pt idx="584">
                  <c:v>-1.1600000000000008</c:v>
                </c:pt>
                <c:pt idx="585">
                  <c:v>-1.0399999999999998</c:v>
                </c:pt>
                <c:pt idx="586">
                  <c:v>-1.179999999999999</c:v>
                </c:pt>
                <c:pt idx="587">
                  <c:v>-1.0199999999999989</c:v>
                </c:pt>
                <c:pt idx="588">
                  <c:v>-1.0399999999999991</c:v>
                </c:pt>
                <c:pt idx="589">
                  <c:v>-0.89999999999999925</c:v>
                </c:pt>
                <c:pt idx="590">
                  <c:v>-1</c:v>
                </c:pt>
                <c:pt idx="591">
                  <c:v>-1.0400000000000005</c:v>
                </c:pt>
                <c:pt idx="592">
                  <c:v>-1.8400000000000005</c:v>
                </c:pt>
                <c:pt idx="593">
                  <c:v>-3</c:v>
                </c:pt>
                <c:pt idx="594">
                  <c:v>-4.0999999999999996</c:v>
                </c:pt>
                <c:pt idx="595">
                  <c:v>-4.9000000000000004</c:v>
                </c:pt>
                <c:pt idx="596">
                  <c:v>-5.7</c:v>
                </c:pt>
                <c:pt idx="597">
                  <c:v>-6.3</c:v>
                </c:pt>
                <c:pt idx="598">
                  <c:v>-6.3400000000000007</c:v>
                </c:pt>
                <c:pt idx="599">
                  <c:v>-5.9</c:v>
                </c:pt>
                <c:pt idx="600">
                  <c:v>-4.9400000000000004</c:v>
                </c:pt>
                <c:pt idx="601">
                  <c:v>-3.8600000000000003</c:v>
                </c:pt>
                <c:pt idx="602">
                  <c:v>-2.9799999999999995</c:v>
                </c:pt>
                <c:pt idx="603">
                  <c:v>-1.86</c:v>
                </c:pt>
                <c:pt idx="604">
                  <c:v>-0.76000000000000012</c:v>
                </c:pt>
                <c:pt idx="605">
                  <c:v>-0.10000000000000071</c:v>
                </c:pt>
                <c:pt idx="606">
                  <c:v>0.37999999999999901</c:v>
                </c:pt>
                <c:pt idx="607">
                  <c:v>0.59999999999999931</c:v>
                </c:pt>
                <c:pt idx="608">
                  <c:v>0.15999999999999942</c:v>
                </c:pt>
                <c:pt idx="609">
                  <c:v>-0.7</c:v>
                </c:pt>
                <c:pt idx="610">
                  <c:v>-0.85999999999999943</c:v>
                </c:pt>
                <c:pt idx="611">
                  <c:v>-0.95999999999999941</c:v>
                </c:pt>
                <c:pt idx="612">
                  <c:v>-0.75999999999999945</c:v>
                </c:pt>
                <c:pt idx="613">
                  <c:v>-0.53999999999999981</c:v>
                </c:pt>
                <c:pt idx="614">
                  <c:v>-0.4</c:v>
                </c:pt>
                <c:pt idx="615">
                  <c:v>-1.2800000000000005</c:v>
                </c:pt>
                <c:pt idx="616">
                  <c:v>-1.8800000000000003</c:v>
                </c:pt>
                <c:pt idx="617">
                  <c:v>-2</c:v>
                </c:pt>
                <c:pt idx="618">
                  <c:v>-1.8199999999999996</c:v>
                </c:pt>
                <c:pt idx="619">
                  <c:v>-1.64</c:v>
                </c:pt>
                <c:pt idx="620">
                  <c:v>-1.5399999999999991</c:v>
                </c:pt>
                <c:pt idx="621">
                  <c:v>-1.4599999999999986</c:v>
                </c:pt>
                <c:pt idx="622">
                  <c:v>-1.1399999999999992</c:v>
                </c:pt>
                <c:pt idx="623">
                  <c:v>-1.0599999999999987</c:v>
                </c:pt>
                <c:pt idx="624">
                  <c:v>-1.0199999999999982</c:v>
                </c:pt>
                <c:pt idx="625">
                  <c:v>-0.7999999999999986</c:v>
                </c:pt>
                <c:pt idx="626">
                  <c:v>-0.99999999999999933</c:v>
                </c:pt>
                <c:pt idx="627">
                  <c:v>-1.579999999999999</c:v>
                </c:pt>
                <c:pt idx="628">
                  <c:v>-1.7399999999999991</c:v>
                </c:pt>
                <c:pt idx="629">
                  <c:v>-1.8</c:v>
                </c:pt>
                <c:pt idx="630">
                  <c:v>-1.7799999999999998</c:v>
                </c:pt>
                <c:pt idx="631">
                  <c:v>-2.0199999999999996</c:v>
                </c:pt>
                <c:pt idx="632">
                  <c:v>-1.9599999999999995</c:v>
                </c:pt>
                <c:pt idx="633">
                  <c:v>-2.5799999999999996</c:v>
                </c:pt>
                <c:pt idx="634">
                  <c:v>-3.2399999999999998</c:v>
                </c:pt>
                <c:pt idx="635">
                  <c:v>-3.5</c:v>
                </c:pt>
                <c:pt idx="636">
                  <c:v>-3.1799999999999997</c:v>
                </c:pt>
                <c:pt idx="637">
                  <c:v>-2.8400000000000007</c:v>
                </c:pt>
                <c:pt idx="638">
                  <c:v>-2.8000000000000003</c:v>
                </c:pt>
                <c:pt idx="639">
                  <c:v>-2.4999999999999996</c:v>
                </c:pt>
                <c:pt idx="640">
                  <c:v>-2.2799999999999998</c:v>
                </c:pt>
                <c:pt idx="641">
                  <c:v>-2.1599999999999997</c:v>
                </c:pt>
                <c:pt idx="642">
                  <c:v>-2.4399999999999995</c:v>
                </c:pt>
                <c:pt idx="643">
                  <c:v>-1.08</c:v>
                </c:pt>
                <c:pt idx="644">
                  <c:v>-0.21999999999999992</c:v>
                </c:pt>
                <c:pt idx="645">
                  <c:v>-0.17999999999999972</c:v>
                </c:pt>
                <c:pt idx="646">
                  <c:v>-0.29999999999999966</c:v>
                </c:pt>
                <c:pt idx="647">
                  <c:v>-3.9999999999999501E-2</c:v>
                </c:pt>
                <c:pt idx="648">
                  <c:v>-1.0599999999999994</c:v>
                </c:pt>
                <c:pt idx="649">
                  <c:v>-2.04</c:v>
                </c:pt>
                <c:pt idx="650">
                  <c:v>-2.56</c:v>
                </c:pt>
                <c:pt idx="651">
                  <c:v>-2.7</c:v>
                </c:pt>
                <c:pt idx="652">
                  <c:v>-2.4800000000000004</c:v>
                </c:pt>
                <c:pt idx="653">
                  <c:v>-2.2999999999999998</c:v>
                </c:pt>
                <c:pt idx="654">
                  <c:v>-1.6</c:v>
                </c:pt>
                <c:pt idx="655">
                  <c:v>-0.76000000000000012</c:v>
                </c:pt>
                <c:pt idx="656">
                  <c:v>-0.72000000000000031</c:v>
                </c:pt>
                <c:pt idx="657">
                  <c:v>-0.72000000000000031</c:v>
                </c:pt>
                <c:pt idx="658">
                  <c:v>-0.62000000000000099</c:v>
                </c:pt>
                <c:pt idx="659">
                  <c:v>-1.0200000000000009</c:v>
                </c:pt>
                <c:pt idx="660">
                  <c:v>-1.2400000000000013</c:v>
                </c:pt>
                <c:pt idx="661">
                  <c:v>-1.2400000000000013</c:v>
                </c:pt>
                <c:pt idx="662">
                  <c:v>-1.7200000000000011</c:v>
                </c:pt>
                <c:pt idx="663">
                  <c:v>-1.9400000000000006</c:v>
                </c:pt>
                <c:pt idx="664">
                  <c:v>-1.8800000000000003</c:v>
                </c:pt>
                <c:pt idx="665">
                  <c:v>-2.0199999999999996</c:v>
                </c:pt>
                <c:pt idx="666">
                  <c:v>-1.8399999999999992</c:v>
                </c:pt>
                <c:pt idx="667">
                  <c:v>-1.9199999999999988</c:v>
                </c:pt>
                <c:pt idx="668">
                  <c:v>-2.0599999999999987</c:v>
                </c:pt>
                <c:pt idx="669">
                  <c:v>-2.1399999999999992</c:v>
                </c:pt>
                <c:pt idx="670">
                  <c:v>-2.339999999999999</c:v>
                </c:pt>
                <c:pt idx="671">
                  <c:v>-2.5599999999999996</c:v>
                </c:pt>
                <c:pt idx="672">
                  <c:v>-2.34</c:v>
                </c:pt>
                <c:pt idx="673">
                  <c:v>-2.0200000000000005</c:v>
                </c:pt>
                <c:pt idx="674">
                  <c:v>-2.0799999999999996</c:v>
                </c:pt>
                <c:pt idx="675">
                  <c:v>-2.1599999999999997</c:v>
                </c:pt>
                <c:pt idx="676">
                  <c:v>-1.7599999999999998</c:v>
                </c:pt>
                <c:pt idx="677">
                  <c:v>-1.5999999999999996</c:v>
                </c:pt>
                <c:pt idx="678">
                  <c:v>-1.6799999999999993</c:v>
                </c:pt>
                <c:pt idx="679">
                  <c:v>-1.5399999999999996</c:v>
                </c:pt>
                <c:pt idx="680">
                  <c:v>-1.1799999999999997</c:v>
                </c:pt>
                <c:pt idx="681">
                  <c:v>-1.2600000000000002</c:v>
                </c:pt>
                <c:pt idx="682">
                  <c:v>-1.6600000000000001</c:v>
                </c:pt>
                <c:pt idx="683">
                  <c:v>-1.4600000000000002</c:v>
                </c:pt>
                <c:pt idx="684">
                  <c:v>-0.92000000000000026</c:v>
                </c:pt>
                <c:pt idx="685">
                  <c:v>-0.54000000000000059</c:v>
                </c:pt>
                <c:pt idx="686">
                  <c:v>-0.34000000000000058</c:v>
                </c:pt>
                <c:pt idx="687">
                  <c:v>-0.34000000000000058</c:v>
                </c:pt>
                <c:pt idx="688">
                  <c:v>-0.42000000000000026</c:v>
                </c:pt>
                <c:pt idx="689">
                  <c:v>-1.1000000000000001</c:v>
                </c:pt>
                <c:pt idx="690">
                  <c:v>-1.6199999999999997</c:v>
                </c:pt>
                <c:pt idx="691">
                  <c:v>-2.3599999999999994</c:v>
                </c:pt>
                <c:pt idx="692">
                  <c:v>-2.4599999999999995</c:v>
                </c:pt>
                <c:pt idx="693">
                  <c:v>-2.4</c:v>
                </c:pt>
                <c:pt idx="694">
                  <c:v>-2.04</c:v>
                </c:pt>
                <c:pt idx="695">
                  <c:v>-1.8200000000000003</c:v>
                </c:pt>
                <c:pt idx="696">
                  <c:v>-1.3399999999999999</c:v>
                </c:pt>
                <c:pt idx="697">
                  <c:v>-1.4199999999999995</c:v>
                </c:pt>
                <c:pt idx="698">
                  <c:v>-1.5999999999999992</c:v>
                </c:pt>
                <c:pt idx="699">
                  <c:v>-1.6600000000000001</c:v>
                </c:pt>
                <c:pt idx="700">
                  <c:v>-1.64</c:v>
                </c:pt>
                <c:pt idx="701">
                  <c:v>-1.3400000000000005</c:v>
                </c:pt>
                <c:pt idx="702">
                  <c:v>-1.1600000000000008</c:v>
                </c:pt>
                <c:pt idx="703">
                  <c:v>-1.3000000000000014</c:v>
                </c:pt>
                <c:pt idx="704">
                  <c:v>-1.7600000000000009</c:v>
                </c:pt>
                <c:pt idx="705">
                  <c:v>-1.820000000000001</c:v>
                </c:pt>
                <c:pt idx="706">
                  <c:v>-2.5200000000000005</c:v>
                </c:pt>
                <c:pt idx="707">
                  <c:v>-2.3200000000000003</c:v>
                </c:pt>
                <c:pt idx="708">
                  <c:v>-2.6399999999999997</c:v>
                </c:pt>
                <c:pt idx="709">
                  <c:v>-2.4200000000000004</c:v>
                </c:pt>
                <c:pt idx="710">
                  <c:v>-2.6400000000000006</c:v>
                </c:pt>
                <c:pt idx="711">
                  <c:v>-1.6400000000000012</c:v>
                </c:pt>
                <c:pt idx="712">
                  <c:v>-0.80000000000000071</c:v>
                </c:pt>
                <c:pt idx="713">
                  <c:v>0.63999999999999913</c:v>
                </c:pt>
                <c:pt idx="714">
                  <c:v>1.0599999999999994</c:v>
                </c:pt>
                <c:pt idx="715">
                  <c:v>0.83999999999999986</c:v>
                </c:pt>
                <c:pt idx="716">
                  <c:v>-0.46000000000000013</c:v>
                </c:pt>
                <c:pt idx="717">
                  <c:v>-2.7000000000000006</c:v>
                </c:pt>
                <c:pt idx="718">
                  <c:v>-5.62</c:v>
                </c:pt>
                <c:pt idx="719">
                  <c:v>-6.7799999999999994</c:v>
                </c:pt>
                <c:pt idx="720">
                  <c:v>-6.56</c:v>
                </c:pt>
                <c:pt idx="721">
                  <c:v>-4.9800000000000004</c:v>
                </c:pt>
                <c:pt idx="722">
                  <c:v>-2.4800000000000004</c:v>
                </c:pt>
                <c:pt idx="723">
                  <c:v>0.48000000000000009</c:v>
                </c:pt>
                <c:pt idx="724">
                  <c:v>2.5</c:v>
                </c:pt>
                <c:pt idx="725">
                  <c:v>3.5800000000000005</c:v>
                </c:pt>
                <c:pt idx="726">
                  <c:v>2.94</c:v>
                </c:pt>
                <c:pt idx="727">
                  <c:v>1.8000000000000007</c:v>
                </c:pt>
                <c:pt idx="728">
                  <c:v>6.0000000000000143E-2</c:v>
                </c:pt>
                <c:pt idx="729">
                  <c:v>-1.8800000000000003</c:v>
                </c:pt>
                <c:pt idx="730">
                  <c:v>-3.0800000000000005</c:v>
                </c:pt>
                <c:pt idx="731">
                  <c:v>-3.8</c:v>
                </c:pt>
                <c:pt idx="732">
                  <c:v>-4.5000000000000009</c:v>
                </c:pt>
                <c:pt idx="733">
                  <c:v>-4.5600000000000005</c:v>
                </c:pt>
                <c:pt idx="734">
                  <c:v>-3.66</c:v>
                </c:pt>
                <c:pt idx="735">
                  <c:v>-2</c:v>
                </c:pt>
                <c:pt idx="736">
                  <c:v>-0.17999999999999972</c:v>
                </c:pt>
                <c:pt idx="737">
                  <c:v>1.7400000000000007</c:v>
                </c:pt>
                <c:pt idx="738">
                  <c:v>3.04</c:v>
                </c:pt>
                <c:pt idx="739">
                  <c:v>3.0000000000000009</c:v>
                </c:pt>
                <c:pt idx="740">
                  <c:v>1.3600000000000008</c:v>
                </c:pt>
                <c:pt idx="741">
                  <c:v>-0.57999999999999896</c:v>
                </c:pt>
                <c:pt idx="742">
                  <c:v>-2.3599999999999985</c:v>
                </c:pt>
                <c:pt idx="743">
                  <c:v>-3.259999999999998</c:v>
                </c:pt>
                <c:pt idx="744">
                  <c:v>-3.1999999999999993</c:v>
                </c:pt>
                <c:pt idx="745">
                  <c:v>-3.2600000000000002</c:v>
                </c:pt>
                <c:pt idx="746">
                  <c:v>-2.6400000000000006</c:v>
                </c:pt>
                <c:pt idx="747">
                  <c:v>-2.120000000000001</c:v>
                </c:pt>
                <c:pt idx="748">
                  <c:v>-2.16</c:v>
                </c:pt>
                <c:pt idx="749">
                  <c:v>-2.7399999999999998</c:v>
                </c:pt>
                <c:pt idx="750">
                  <c:v>-2.6999999999999993</c:v>
                </c:pt>
                <c:pt idx="751">
                  <c:v>-3.2599999999999989</c:v>
                </c:pt>
                <c:pt idx="752">
                  <c:v>-3.919999999999999</c:v>
                </c:pt>
                <c:pt idx="753">
                  <c:v>-4.0999999999999996</c:v>
                </c:pt>
                <c:pt idx="754">
                  <c:v>-3.78</c:v>
                </c:pt>
                <c:pt idx="755">
                  <c:v>-3.7</c:v>
                </c:pt>
                <c:pt idx="756">
                  <c:v>-4.1400000000000006</c:v>
                </c:pt>
                <c:pt idx="757">
                  <c:v>-4.1400000000000006</c:v>
                </c:pt>
                <c:pt idx="758">
                  <c:v>-3.8400000000000007</c:v>
                </c:pt>
                <c:pt idx="759">
                  <c:v>-3.4000000000000008</c:v>
                </c:pt>
                <c:pt idx="760">
                  <c:v>-3.1400000000000006</c:v>
                </c:pt>
                <c:pt idx="761">
                  <c:v>-2.4800000000000004</c:v>
                </c:pt>
                <c:pt idx="762">
                  <c:v>-2.2200000000000002</c:v>
                </c:pt>
                <c:pt idx="763">
                  <c:v>-2.0400000000000005</c:v>
                </c:pt>
                <c:pt idx="764">
                  <c:v>-3.28</c:v>
                </c:pt>
                <c:pt idx="765">
                  <c:v>-3.9999999999999991</c:v>
                </c:pt>
                <c:pt idx="766">
                  <c:v>-4.1399999999999988</c:v>
                </c:pt>
                <c:pt idx="767">
                  <c:v>-3.7199999999999998</c:v>
                </c:pt>
                <c:pt idx="768">
                  <c:v>-3.8599999999999994</c:v>
                </c:pt>
                <c:pt idx="769">
                  <c:v>-3.5799999999999996</c:v>
                </c:pt>
                <c:pt idx="770">
                  <c:v>-3.94</c:v>
                </c:pt>
                <c:pt idx="771">
                  <c:v>-3.96</c:v>
                </c:pt>
                <c:pt idx="772">
                  <c:v>-3.8600000000000003</c:v>
                </c:pt>
                <c:pt idx="773">
                  <c:v>-3.5</c:v>
                </c:pt>
                <c:pt idx="774">
                  <c:v>-2.9</c:v>
                </c:pt>
                <c:pt idx="775">
                  <c:v>-1.8400000000000005</c:v>
                </c:pt>
                <c:pt idx="776">
                  <c:v>-0.84000000000000052</c:v>
                </c:pt>
                <c:pt idx="777">
                  <c:v>-0.48000000000000043</c:v>
                </c:pt>
                <c:pt idx="778">
                  <c:v>-0.7</c:v>
                </c:pt>
                <c:pt idx="779">
                  <c:v>-0.52000000000000024</c:v>
                </c:pt>
                <c:pt idx="780">
                  <c:v>-0.6</c:v>
                </c:pt>
                <c:pt idx="781">
                  <c:v>-1.4199999999999995</c:v>
                </c:pt>
                <c:pt idx="782">
                  <c:v>-2.1399999999999997</c:v>
                </c:pt>
                <c:pt idx="783">
                  <c:v>-2.1799999999999997</c:v>
                </c:pt>
                <c:pt idx="784">
                  <c:v>-2.2999999999999994</c:v>
                </c:pt>
                <c:pt idx="785">
                  <c:v>-2.1999999999999984</c:v>
                </c:pt>
                <c:pt idx="786">
                  <c:v>-2.0199999999999987</c:v>
                </c:pt>
                <c:pt idx="787">
                  <c:v>-2.0199999999999982</c:v>
                </c:pt>
                <c:pt idx="788">
                  <c:v>-2.2399999999999984</c:v>
                </c:pt>
                <c:pt idx="789">
                  <c:v>-2.4599999999999986</c:v>
                </c:pt>
                <c:pt idx="790">
                  <c:v>-2.5399999999999991</c:v>
                </c:pt>
                <c:pt idx="791">
                  <c:v>-2.5599999999999996</c:v>
                </c:pt>
                <c:pt idx="792">
                  <c:v>-2.7199999999999998</c:v>
                </c:pt>
                <c:pt idx="793">
                  <c:v>-2.84</c:v>
                </c:pt>
                <c:pt idx="794">
                  <c:v>-2.7600000000000002</c:v>
                </c:pt>
                <c:pt idx="795">
                  <c:v>-3.0000000000000009</c:v>
                </c:pt>
                <c:pt idx="796">
                  <c:v>-2.9</c:v>
                </c:pt>
                <c:pt idx="797">
                  <c:v>-2.6</c:v>
                </c:pt>
                <c:pt idx="798">
                  <c:v>-1.9799999999999998</c:v>
                </c:pt>
                <c:pt idx="799">
                  <c:v>-1.7799999999999998</c:v>
                </c:pt>
                <c:pt idx="800">
                  <c:v>-1.5999999999999992</c:v>
                </c:pt>
                <c:pt idx="801">
                  <c:v>-1.56</c:v>
                </c:pt>
                <c:pt idx="802">
                  <c:v>-0.74000000000000055</c:v>
                </c:pt>
                <c:pt idx="803">
                  <c:v>-0.64000000000000123</c:v>
                </c:pt>
                <c:pt idx="804">
                  <c:v>-0.220000000000001</c:v>
                </c:pt>
                <c:pt idx="805">
                  <c:v>-0.18000000000000113</c:v>
                </c:pt>
                <c:pt idx="806">
                  <c:v>-7.1054273576010023E-16</c:v>
                </c:pt>
                <c:pt idx="807">
                  <c:v>-1.2000000000000006</c:v>
                </c:pt>
                <c:pt idx="808">
                  <c:v>-1.64</c:v>
                </c:pt>
                <c:pt idx="809">
                  <c:v>-1.9199999999999995</c:v>
                </c:pt>
                <c:pt idx="810">
                  <c:v>-1.5399999999999998</c:v>
                </c:pt>
                <c:pt idx="811">
                  <c:v>-1.6</c:v>
                </c:pt>
                <c:pt idx="812">
                  <c:v>-0.96000000000000019</c:v>
                </c:pt>
                <c:pt idx="813">
                  <c:v>-0.78000000000000047</c:v>
                </c:pt>
                <c:pt idx="814">
                  <c:v>-0.94000000000000061</c:v>
                </c:pt>
                <c:pt idx="815">
                  <c:v>-1.4200000000000004</c:v>
                </c:pt>
                <c:pt idx="816">
                  <c:v>-1.64</c:v>
                </c:pt>
                <c:pt idx="817">
                  <c:v>-2.2799999999999998</c:v>
                </c:pt>
                <c:pt idx="818">
                  <c:v>-2.2600000000000002</c:v>
                </c:pt>
                <c:pt idx="819">
                  <c:v>-2.4</c:v>
                </c:pt>
                <c:pt idx="820">
                  <c:v>-2.54</c:v>
                </c:pt>
                <c:pt idx="821">
                  <c:v>-2.6000000000000005</c:v>
                </c:pt>
                <c:pt idx="822">
                  <c:v>-1.8400000000000005</c:v>
                </c:pt>
                <c:pt idx="823">
                  <c:v>-1.4800000000000004</c:v>
                </c:pt>
                <c:pt idx="824">
                  <c:v>-1.1600000000000001</c:v>
                </c:pt>
                <c:pt idx="825">
                  <c:v>-0.43999999999999984</c:v>
                </c:pt>
                <c:pt idx="826">
                  <c:v>-5.9999999999999429E-2</c:v>
                </c:pt>
                <c:pt idx="827">
                  <c:v>-0.25999999999999945</c:v>
                </c:pt>
                <c:pt idx="828">
                  <c:v>-0.75999999999999945</c:v>
                </c:pt>
                <c:pt idx="829">
                  <c:v>-1.0400000000000005</c:v>
                </c:pt>
                <c:pt idx="830">
                  <c:v>-1.420000000000001</c:v>
                </c:pt>
                <c:pt idx="831">
                  <c:v>-1.2800000000000005</c:v>
                </c:pt>
                <c:pt idx="832">
                  <c:v>-1.3000000000000007</c:v>
                </c:pt>
                <c:pt idx="833">
                  <c:v>-1.6000000000000008</c:v>
                </c:pt>
                <c:pt idx="834">
                  <c:v>-1.4600000000000002</c:v>
                </c:pt>
                <c:pt idx="835">
                  <c:v>-1.5399999999999998</c:v>
                </c:pt>
                <c:pt idx="836">
                  <c:v>-1.7200000000000002</c:v>
                </c:pt>
                <c:pt idx="837">
                  <c:v>-1.8</c:v>
                </c:pt>
                <c:pt idx="838">
                  <c:v>-1.5199999999999996</c:v>
                </c:pt>
                <c:pt idx="839">
                  <c:v>-1.8399999999999999</c:v>
                </c:pt>
                <c:pt idx="840">
                  <c:v>-1.9799999999999998</c:v>
                </c:pt>
                <c:pt idx="841">
                  <c:v>-2.3199999999999994</c:v>
                </c:pt>
                <c:pt idx="842">
                  <c:v>-2.1799999999999997</c:v>
                </c:pt>
                <c:pt idx="843">
                  <c:v>-2.0200000000000005</c:v>
                </c:pt>
                <c:pt idx="844">
                  <c:v>-2.1799999999999997</c:v>
                </c:pt>
                <c:pt idx="845">
                  <c:v>-2.16</c:v>
                </c:pt>
                <c:pt idx="846">
                  <c:v>-2</c:v>
                </c:pt>
                <c:pt idx="847">
                  <c:v>-2.1399999999999997</c:v>
                </c:pt>
                <c:pt idx="848">
                  <c:v>-2.2199999999999998</c:v>
                </c:pt>
                <c:pt idx="849">
                  <c:v>-1.9</c:v>
                </c:pt>
                <c:pt idx="850">
                  <c:v>-1.9800000000000004</c:v>
                </c:pt>
                <c:pt idx="851">
                  <c:v>-2.120000000000001</c:v>
                </c:pt>
                <c:pt idx="852">
                  <c:v>-2.1400000000000006</c:v>
                </c:pt>
                <c:pt idx="853">
                  <c:v>-2.3200000000000003</c:v>
                </c:pt>
                <c:pt idx="854">
                  <c:v>-2.2399999999999998</c:v>
                </c:pt>
                <c:pt idx="855">
                  <c:v>-1.8199999999999996</c:v>
                </c:pt>
                <c:pt idx="856">
                  <c:v>-1.8399999999999992</c:v>
                </c:pt>
                <c:pt idx="857">
                  <c:v>-1.64</c:v>
                </c:pt>
                <c:pt idx="858">
                  <c:v>-1.2600000000000002</c:v>
                </c:pt>
                <c:pt idx="859">
                  <c:v>-1.1600000000000001</c:v>
                </c:pt>
                <c:pt idx="860">
                  <c:v>-1.3799999999999997</c:v>
                </c:pt>
                <c:pt idx="861">
                  <c:v>-1.2399999999999998</c:v>
                </c:pt>
                <c:pt idx="862">
                  <c:v>-1.2600000000000002</c:v>
                </c:pt>
                <c:pt idx="863">
                  <c:v>-1.64</c:v>
                </c:pt>
                <c:pt idx="864">
                  <c:v>-1.86</c:v>
                </c:pt>
                <c:pt idx="865">
                  <c:v>-1.8399999999999999</c:v>
                </c:pt>
                <c:pt idx="866">
                  <c:v>-1.94</c:v>
                </c:pt>
                <c:pt idx="867">
                  <c:v>-2.1799999999999997</c:v>
                </c:pt>
                <c:pt idx="868">
                  <c:v>-2.0799999999999996</c:v>
                </c:pt>
                <c:pt idx="869">
                  <c:v>-1.7199999999999995</c:v>
                </c:pt>
                <c:pt idx="870">
                  <c:v>-1.7</c:v>
                </c:pt>
                <c:pt idx="871">
                  <c:v>-1.9</c:v>
                </c:pt>
                <c:pt idx="872">
                  <c:v>-2.0799999999999996</c:v>
                </c:pt>
                <c:pt idx="873">
                  <c:v>-2.04</c:v>
                </c:pt>
                <c:pt idx="874">
                  <c:v>-2.54</c:v>
                </c:pt>
                <c:pt idx="875">
                  <c:v>-2.6199999999999997</c:v>
                </c:pt>
                <c:pt idx="876">
                  <c:v>-2.1799999999999993</c:v>
                </c:pt>
                <c:pt idx="877">
                  <c:v>-1.9399999999999991</c:v>
                </c:pt>
                <c:pt idx="878">
                  <c:v>-2.1999999999999993</c:v>
                </c:pt>
                <c:pt idx="879">
                  <c:v>-2.1399999999999997</c:v>
                </c:pt>
                <c:pt idx="880">
                  <c:v>-2.42</c:v>
                </c:pt>
                <c:pt idx="881">
                  <c:v>-2.84</c:v>
                </c:pt>
                <c:pt idx="882">
                  <c:v>-2.82</c:v>
                </c:pt>
                <c:pt idx="883">
                  <c:v>-2.7800000000000002</c:v>
                </c:pt>
                <c:pt idx="884">
                  <c:v>-2.94</c:v>
                </c:pt>
                <c:pt idx="885">
                  <c:v>-2.6599999999999993</c:v>
                </c:pt>
                <c:pt idx="886">
                  <c:v>-2.36</c:v>
                </c:pt>
                <c:pt idx="887">
                  <c:v>-2.46</c:v>
                </c:pt>
                <c:pt idx="888">
                  <c:v>-2.1799999999999997</c:v>
                </c:pt>
                <c:pt idx="889">
                  <c:v>-1.7399999999999998</c:v>
                </c:pt>
                <c:pt idx="890">
                  <c:v>-1.7</c:v>
                </c:pt>
                <c:pt idx="891">
                  <c:v>-1.7799999999999998</c:v>
                </c:pt>
                <c:pt idx="892">
                  <c:v>-1.5999999999999996</c:v>
                </c:pt>
                <c:pt idx="893">
                  <c:v>-1.5599999999999994</c:v>
                </c:pt>
                <c:pt idx="894">
                  <c:v>-1.6199999999999997</c:v>
                </c:pt>
                <c:pt idx="895">
                  <c:v>-1.2799999999999998</c:v>
                </c:pt>
                <c:pt idx="896">
                  <c:v>-1.3999999999999997</c:v>
                </c:pt>
                <c:pt idx="897">
                  <c:v>-1.72</c:v>
                </c:pt>
                <c:pt idx="898">
                  <c:v>-1.8</c:v>
                </c:pt>
                <c:pt idx="899">
                  <c:v>-1.6599999999999997</c:v>
                </c:pt>
                <c:pt idx="900">
                  <c:v>-1.98</c:v>
                </c:pt>
                <c:pt idx="901">
                  <c:v>-1.7400000000000007</c:v>
                </c:pt>
                <c:pt idx="902">
                  <c:v>-1.5400000000000003</c:v>
                </c:pt>
                <c:pt idx="903">
                  <c:v>-1.3800000000000001</c:v>
                </c:pt>
                <c:pt idx="904">
                  <c:v>-1.3200000000000003</c:v>
                </c:pt>
                <c:pt idx="905">
                  <c:v>-1.58</c:v>
                </c:pt>
                <c:pt idx="906">
                  <c:v>-1.58</c:v>
                </c:pt>
                <c:pt idx="907">
                  <c:v>-1.3200000000000003</c:v>
                </c:pt>
                <c:pt idx="908">
                  <c:v>-1.2000000000000006</c:v>
                </c:pt>
                <c:pt idx="909">
                  <c:v>-1.1800000000000008</c:v>
                </c:pt>
                <c:pt idx="910">
                  <c:v>-0.62000000000000066</c:v>
                </c:pt>
                <c:pt idx="911">
                  <c:v>-0.76000000000000045</c:v>
                </c:pt>
                <c:pt idx="912">
                  <c:v>-0.84000000000000052</c:v>
                </c:pt>
                <c:pt idx="913">
                  <c:v>-1.0200000000000002</c:v>
                </c:pt>
                <c:pt idx="914">
                  <c:v>-1.1200000000000003</c:v>
                </c:pt>
                <c:pt idx="915">
                  <c:v>-1.3200000000000003</c:v>
                </c:pt>
                <c:pt idx="916">
                  <c:v>-1.1800000000000002</c:v>
                </c:pt>
                <c:pt idx="917">
                  <c:v>-1.1999999999999997</c:v>
                </c:pt>
                <c:pt idx="918">
                  <c:v>-1.1599999999999997</c:v>
                </c:pt>
                <c:pt idx="919">
                  <c:v>-1.2199999999999995</c:v>
                </c:pt>
                <c:pt idx="920">
                  <c:v>-1.2799999999999998</c:v>
                </c:pt>
                <c:pt idx="921">
                  <c:v>-1.1199999999999997</c:v>
                </c:pt>
                <c:pt idx="922">
                  <c:v>-0.87999999999999967</c:v>
                </c:pt>
                <c:pt idx="923">
                  <c:v>-0.99999999999999967</c:v>
                </c:pt>
                <c:pt idx="924">
                  <c:v>-1.2399999999999998</c:v>
                </c:pt>
                <c:pt idx="925">
                  <c:v>-1.1199999999999999</c:v>
                </c:pt>
                <c:pt idx="926">
                  <c:v>-1.5000000000000004</c:v>
                </c:pt>
                <c:pt idx="927">
                  <c:v>-2.1800000000000006</c:v>
                </c:pt>
                <c:pt idx="928">
                  <c:v>-2.16</c:v>
                </c:pt>
                <c:pt idx="929">
                  <c:v>-2.2199999999999998</c:v>
                </c:pt>
                <c:pt idx="930">
                  <c:v>-2.2599999999999998</c:v>
                </c:pt>
                <c:pt idx="931">
                  <c:v>-2.6199999999999997</c:v>
                </c:pt>
                <c:pt idx="932">
                  <c:v>-2.2399999999999998</c:v>
                </c:pt>
                <c:pt idx="933">
                  <c:v>-2.3199999999999998</c:v>
                </c:pt>
                <c:pt idx="934">
                  <c:v>-2.44</c:v>
                </c:pt>
                <c:pt idx="935">
                  <c:v>-2.4</c:v>
                </c:pt>
                <c:pt idx="936">
                  <c:v>-1.92</c:v>
                </c:pt>
                <c:pt idx="937">
                  <c:v>-1.8999999999999997</c:v>
                </c:pt>
                <c:pt idx="938">
                  <c:v>-1.52</c:v>
                </c:pt>
                <c:pt idx="939">
                  <c:v>-1.1399999999999999</c:v>
                </c:pt>
                <c:pt idx="940">
                  <c:v>-1.1599999999999997</c:v>
                </c:pt>
                <c:pt idx="941">
                  <c:v>-0.78</c:v>
                </c:pt>
                <c:pt idx="942">
                  <c:v>-0.67999999999999972</c:v>
                </c:pt>
                <c:pt idx="943">
                  <c:v>-0.67999999999999938</c:v>
                </c:pt>
                <c:pt idx="944">
                  <c:v>-0.95999999999999941</c:v>
                </c:pt>
                <c:pt idx="945">
                  <c:v>-1.1599999999999997</c:v>
                </c:pt>
                <c:pt idx="946">
                  <c:v>-1.3199999999999992</c:v>
                </c:pt>
                <c:pt idx="947">
                  <c:v>-1.2999999999999996</c:v>
                </c:pt>
                <c:pt idx="948">
                  <c:v>-1.7000000000000004</c:v>
                </c:pt>
                <c:pt idx="949">
                  <c:v>-1.3800000000000003</c:v>
                </c:pt>
                <c:pt idx="950">
                  <c:v>-1.4</c:v>
                </c:pt>
                <c:pt idx="951">
                  <c:v>-1.8400000000000005</c:v>
                </c:pt>
                <c:pt idx="952">
                  <c:v>-1.6400000000000006</c:v>
                </c:pt>
                <c:pt idx="953">
                  <c:v>-1.3399999999999999</c:v>
                </c:pt>
                <c:pt idx="954">
                  <c:v>-1.3200000000000003</c:v>
                </c:pt>
                <c:pt idx="955">
                  <c:v>-1.2200000000000002</c:v>
                </c:pt>
                <c:pt idx="956">
                  <c:v>-0.6399999999999999</c:v>
                </c:pt>
                <c:pt idx="957">
                  <c:v>-0.77999999999999969</c:v>
                </c:pt>
                <c:pt idx="958">
                  <c:v>-0.28000000000000042</c:v>
                </c:pt>
                <c:pt idx="959">
                  <c:v>2.0000000000000285E-2</c:v>
                </c:pt>
                <c:pt idx="960">
                  <c:v>-9.9999999999999284E-2</c:v>
                </c:pt>
                <c:pt idx="961">
                  <c:v>6.0000000000000143E-2</c:v>
                </c:pt>
                <c:pt idx="962">
                  <c:v>1.9999999999999574E-2</c:v>
                </c:pt>
                <c:pt idx="963">
                  <c:v>-0.6399999999999999</c:v>
                </c:pt>
                <c:pt idx="964">
                  <c:v>-1.1799999999999997</c:v>
                </c:pt>
                <c:pt idx="965">
                  <c:v>-1.1000000000000001</c:v>
                </c:pt>
                <c:pt idx="966">
                  <c:v>-1.4999999999999993</c:v>
                </c:pt>
                <c:pt idx="967">
                  <c:v>-1.6599999999999988</c:v>
                </c:pt>
                <c:pt idx="968">
                  <c:v>-1.6199999999999988</c:v>
                </c:pt>
                <c:pt idx="969">
                  <c:v>-1.6999999999999993</c:v>
                </c:pt>
                <c:pt idx="970">
                  <c:v>-1.7199999999999995</c:v>
                </c:pt>
                <c:pt idx="971">
                  <c:v>-1.3400000000000005</c:v>
                </c:pt>
                <c:pt idx="972">
                  <c:v>-1.0200000000000009</c:v>
                </c:pt>
                <c:pt idx="973">
                  <c:v>-1.2000000000000015</c:v>
                </c:pt>
                <c:pt idx="974">
                  <c:v>-1.1800000000000019</c:v>
                </c:pt>
                <c:pt idx="975">
                  <c:v>-1.0600000000000016</c:v>
                </c:pt>
                <c:pt idx="976">
                  <c:v>-1.3400000000000012</c:v>
                </c:pt>
                <c:pt idx="977">
                  <c:v>-1.8600000000000017</c:v>
                </c:pt>
                <c:pt idx="978">
                  <c:v>-1.8400000000000021</c:v>
                </c:pt>
                <c:pt idx="979">
                  <c:v>-1.9400000000000013</c:v>
                </c:pt>
                <c:pt idx="980">
                  <c:v>-2.080000000000001</c:v>
                </c:pt>
                <c:pt idx="981">
                  <c:v>-2.5000000000000009</c:v>
                </c:pt>
                <c:pt idx="982">
                  <c:v>-2.4800000000000004</c:v>
                </c:pt>
                <c:pt idx="983">
                  <c:v>-2.4999999999999991</c:v>
                </c:pt>
                <c:pt idx="984">
                  <c:v>-2.1</c:v>
                </c:pt>
                <c:pt idx="985">
                  <c:v>-2.3400000000000007</c:v>
                </c:pt>
                <c:pt idx="986">
                  <c:v>-2.4800000000000004</c:v>
                </c:pt>
                <c:pt idx="987">
                  <c:v>-2.1800000000000006</c:v>
                </c:pt>
                <c:pt idx="988">
                  <c:v>-2.06</c:v>
                </c:pt>
                <c:pt idx="989">
                  <c:v>-2.3400000000000007</c:v>
                </c:pt>
                <c:pt idx="990">
                  <c:v>-2.0600000000000009</c:v>
                </c:pt>
                <c:pt idx="991">
                  <c:v>-2.1000000000000014</c:v>
                </c:pt>
                <c:pt idx="992">
                  <c:v>-2.2200000000000015</c:v>
                </c:pt>
                <c:pt idx="993">
                  <c:v>-2.300000000000002</c:v>
                </c:pt>
                <c:pt idx="994">
                  <c:v>-2.2400000000000011</c:v>
                </c:pt>
                <c:pt idx="995">
                  <c:v>-2.0800000000000005</c:v>
                </c:pt>
                <c:pt idx="996">
                  <c:v>-1.64</c:v>
                </c:pt>
                <c:pt idx="997">
                  <c:v>-1.4599999999999986</c:v>
                </c:pt>
                <c:pt idx="998">
                  <c:v>-1.0199999999999989</c:v>
                </c:pt>
                <c:pt idx="999">
                  <c:v>-1.0399999999999991</c:v>
                </c:pt>
                <c:pt idx="1000">
                  <c:v>-1.5199999999999989</c:v>
                </c:pt>
                <c:pt idx="1001">
                  <c:v>-1.4999999999999987</c:v>
                </c:pt>
                <c:pt idx="1002">
                  <c:v>-1.7599999999999993</c:v>
                </c:pt>
                <c:pt idx="1003">
                  <c:v>-2.0399999999999991</c:v>
                </c:pt>
                <c:pt idx="1004">
                  <c:v>-1.9999999999999987</c:v>
                </c:pt>
                <c:pt idx="1005">
                  <c:v>-1.4200000000000004</c:v>
                </c:pt>
                <c:pt idx="1006">
                  <c:v>-1.4800000000000011</c:v>
                </c:pt>
                <c:pt idx="1007">
                  <c:v>-1.4600000000000009</c:v>
                </c:pt>
                <c:pt idx="1008">
                  <c:v>-1.6200000000000017</c:v>
                </c:pt>
                <c:pt idx="1009">
                  <c:v>-1.6200000000000017</c:v>
                </c:pt>
                <c:pt idx="1010">
                  <c:v>-2.160000000000001</c:v>
                </c:pt>
                <c:pt idx="1011">
                  <c:v>-2.7800000000000011</c:v>
                </c:pt>
                <c:pt idx="1012">
                  <c:v>-3.0000000000000013</c:v>
                </c:pt>
                <c:pt idx="1013">
                  <c:v>-3.12</c:v>
                </c:pt>
                <c:pt idx="1014">
                  <c:v>-2.4799999999999995</c:v>
                </c:pt>
                <c:pt idx="1015">
                  <c:v>-2.6399999999999992</c:v>
                </c:pt>
                <c:pt idx="1016">
                  <c:v>-1.6599999999999979</c:v>
                </c:pt>
                <c:pt idx="1017">
                  <c:v>-1.0199999999999974</c:v>
                </c:pt>
                <c:pt idx="1018">
                  <c:v>-0.21999999999999745</c:v>
                </c:pt>
                <c:pt idx="1019">
                  <c:v>-0.75999999999999801</c:v>
                </c:pt>
                <c:pt idx="1020">
                  <c:v>-0.43999999999999773</c:v>
                </c:pt>
                <c:pt idx="1021">
                  <c:v>-0.81999999999999884</c:v>
                </c:pt>
                <c:pt idx="1022">
                  <c:v>-1.5999999999999985</c:v>
                </c:pt>
                <c:pt idx="1023">
                  <c:v>-2.5799999999999983</c:v>
                </c:pt>
                <c:pt idx="1024">
                  <c:v>-3.0999999999999988</c:v>
                </c:pt>
                <c:pt idx="1025">
                  <c:v>-3.339999999999999</c:v>
                </c:pt>
                <c:pt idx="1026">
                  <c:v>-3.2999999999999985</c:v>
                </c:pt>
                <c:pt idx="1027">
                  <c:v>-2.4799999999999982</c:v>
                </c:pt>
                <c:pt idx="1028">
                  <c:v>-1.7399999999999991</c:v>
                </c:pt>
                <c:pt idx="1029">
                  <c:v>-1.0399999999999991</c:v>
                </c:pt>
                <c:pt idx="1030">
                  <c:v>-0.33999999999999914</c:v>
                </c:pt>
                <c:pt idx="1031">
                  <c:v>-0.21999999999999886</c:v>
                </c:pt>
                <c:pt idx="1032">
                  <c:v>-0.62000000000000033</c:v>
                </c:pt>
                <c:pt idx="1033">
                  <c:v>-0.92000000000000026</c:v>
                </c:pt>
                <c:pt idx="1034">
                  <c:v>-1.1200000000000003</c:v>
                </c:pt>
                <c:pt idx="1035">
                  <c:v>-1.6400000000000006</c:v>
                </c:pt>
                <c:pt idx="1036">
                  <c:v>-2.1400000000000019</c:v>
                </c:pt>
                <c:pt idx="1037">
                  <c:v>-2.1400000000000019</c:v>
                </c:pt>
                <c:pt idx="1038">
                  <c:v>-2.240000000000002</c:v>
                </c:pt>
                <c:pt idx="1039">
                  <c:v>-2.1800000000000024</c:v>
                </c:pt>
                <c:pt idx="1040">
                  <c:v>-2.1600000000000024</c:v>
                </c:pt>
                <c:pt idx="1041">
                  <c:v>-1.9800000000000011</c:v>
                </c:pt>
                <c:pt idx="1042">
                  <c:v>-2.2800000000000011</c:v>
                </c:pt>
                <c:pt idx="1043">
                  <c:v>-2.3200000000000003</c:v>
                </c:pt>
                <c:pt idx="1044">
                  <c:v>-2.4200000000000004</c:v>
                </c:pt>
                <c:pt idx="1045">
                  <c:v>-2.12</c:v>
                </c:pt>
                <c:pt idx="1046">
                  <c:v>-2.2800000000000011</c:v>
                </c:pt>
                <c:pt idx="1047">
                  <c:v>-2.4800000000000013</c:v>
                </c:pt>
                <c:pt idx="1048">
                  <c:v>-2.4400000000000022</c:v>
                </c:pt>
                <c:pt idx="1049">
                  <c:v>-2.580000000000001</c:v>
                </c:pt>
                <c:pt idx="1050">
                  <c:v>-2.7200000000000015</c:v>
                </c:pt>
                <c:pt idx="1051">
                  <c:v>-2.080000000000001</c:v>
                </c:pt>
                <c:pt idx="1052">
                  <c:v>-1.8600000000000008</c:v>
                </c:pt>
                <c:pt idx="1053">
                  <c:v>-2.3000000000000016</c:v>
                </c:pt>
                <c:pt idx="1054">
                  <c:v>-2.1400000000000019</c:v>
                </c:pt>
                <c:pt idx="1055">
                  <c:v>-2.0200000000000018</c:v>
                </c:pt>
                <c:pt idx="1056">
                  <c:v>-2.580000000000001</c:v>
                </c:pt>
                <c:pt idx="1057">
                  <c:v>-2.3400000000000007</c:v>
                </c:pt>
                <c:pt idx="1058">
                  <c:v>-2.12</c:v>
                </c:pt>
                <c:pt idx="1059">
                  <c:v>-2.3600000000000003</c:v>
                </c:pt>
                <c:pt idx="1060">
                  <c:v>-2.2199999999999998</c:v>
                </c:pt>
                <c:pt idx="1061">
                  <c:v>-2.2400000000000007</c:v>
                </c:pt>
                <c:pt idx="1062">
                  <c:v>-2.1200000000000019</c:v>
                </c:pt>
                <c:pt idx="1063">
                  <c:v>-1.9400000000000019</c:v>
                </c:pt>
                <c:pt idx="1064">
                  <c:v>-1.800000000000002</c:v>
                </c:pt>
                <c:pt idx="1065">
                  <c:v>-2.2400000000000029</c:v>
                </c:pt>
                <c:pt idx="1066">
                  <c:v>-1.8400000000000021</c:v>
                </c:pt>
                <c:pt idx="1067">
                  <c:v>-1.9</c:v>
                </c:pt>
                <c:pt idx="1068">
                  <c:v>-1.8999999999999986</c:v>
                </c:pt>
                <c:pt idx="1069">
                  <c:v>-1.759999999999998</c:v>
                </c:pt>
                <c:pt idx="1070">
                  <c:v>-1.5399999999999978</c:v>
                </c:pt>
                <c:pt idx="1071">
                  <c:v>-1.7999999999999978</c:v>
                </c:pt>
                <c:pt idx="1072">
                  <c:v>-2.0799999999999992</c:v>
                </c:pt>
                <c:pt idx="1073">
                  <c:v>-2.2600000000000002</c:v>
                </c:pt>
                <c:pt idx="1074">
                  <c:v>-2.7000000000000006</c:v>
                </c:pt>
                <c:pt idx="1075">
                  <c:v>-3.06</c:v>
                </c:pt>
                <c:pt idx="1076">
                  <c:v>-2.94</c:v>
                </c:pt>
                <c:pt idx="1077">
                  <c:v>-2.8800000000000003</c:v>
                </c:pt>
                <c:pt idx="1078">
                  <c:v>-2.7399999999999998</c:v>
                </c:pt>
                <c:pt idx="1079">
                  <c:v>-2.4599999999999995</c:v>
                </c:pt>
                <c:pt idx="1080">
                  <c:v>-2.0799999999999996</c:v>
                </c:pt>
                <c:pt idx="1081">
                  <c:v>-1.8800000000000003</c:v>
                </c:pt>
                <c:pt idx="1082">
                  <c:v>-1.8200000000000003</c:v>
                </c:pt>
                <c:pt idx="1083">
                  <c:v>-1.9000000000000015</c:v>
                </c:pt>
                <c:pt idx="1084">
                  <c:v>-2.0800000000000018</c:v>
                </c:pt>
                <c:pt idx="1085">
                  <c:v>-2.4800000000000018</c:v>
                </c:pt>
                <c:pt idx="1086">
                  <c:v>-2.4200000000000008</c:v>
                </c:pt>
                <c:pt idx="1087">
                  <c:v>-2.4000000000000008</c:v>
                </c:pt>
                <c:pt idx="1088">
                  <c:v>-2.0200000000000005</c:v>
                </c:pt>
                <c:pt idx="1089">
                  <c:v>-1.6799999999999997</c:v>
                </c:pt>
                <c:pt idx="1090">
                  <c:v>-1.3</c:v>
                </c:pt>
                <c:pt idx="1091">
                  <c:v>-1.3400000000000005</c:v>
                </c:pt>
                <c:pt idx="1092">
                  <c:v>-1.2200000000000002</c:v>
                </c:pt>
                <c:pt idx="1093">
                  <c:v>-1.4799999999999998</c:v>
                </c:pt>
                <c:pt idx="1094">
                  <c:v>-1.4600000000000002</c:v>
                </c:pt>
                <c:pt idx="1095">
                  <c:v>-1.3800000000000003</c:v>
                </c:pt>
                <c:pt idx="1096">
                  <c:v>-1.4200000000000004</c:v>
                </c:pt>
                <c:pt idx="1097">
                  <c:v>-1.2800000000000005</c:v>
                </c:pt>
                <c:pt idx="1098">
                  <c:v>-0.8600000000000001</c:v>
                </c:pt>
                <c:pt idx="1099">
                  <c:v>-1.0399999999999998</c:v>
                </c:pt>
                <c:pt idx="1100">
                  <c:v>-1.2</c:v>
                </c:pt>
                <c:pt idx="1101">
                  <c:v>-1.3200000000000003</c:v>
                </c:pt>
                <c:pt idx="1102">
                  <c:v>-1.1400000000000006</c:v>
                </c:pt>
                <c:pt idx="1103">
                  <c:v>-1.1800000000000019</c:v>
                </c:pt>
                <c:pt idx="1104">
                  <c:v>-1.2600000000000022</c:v>
                </c:pt>
                <c:pt idx="1105">
                  <c:v>-1.300000000000002</c:v>
                </c:pt>
                <c:pt idx="1106">
                  <c:v>-1.2200000000000017</c:v>
                </c:pt>
                <c:pt idx="1107">
                  <c:v>-1.3600000000000008</c:v>
                </c:pt>
                <c:pt idx="1108">
                  <c:v>-1.4600000000000009</c:v>
                </c:pt>
                <c:pt idx="1109">
                  <c:v>-1.0800000000000012</c:v>
                </c:pt>
                <c:pt idx="1110">
                  <c:v>-1.0600000000000009</c:v>
                </c:pt>
                <c:pt idx="1111">
                  <c:v>-1.2200000000000017</c:v>
                </c:pt>
                <c:pt idx="1112">
                  <c:v>-1.3400000000000021</c:v>
                </c:pt>
                <c:pt idx="1113">
                  <c:v>-1.4600000000000009</c:v>
                </c:pt>
                <c:pt idx="1114">
                  <c:v>-1.6</c:v>
                </c:pt>
                <c:pt idx="1115">
                  <c:v>-1.5800000000000012</c:v>
                </c:pt>
                <c:pt idx="1116">
                  <c:v>-1.0799999999999996</c:v>
                </c:pt>
                <c:pt idx="1117">
                  <c:v>-0.8</c:v>
                </c:pt>
                <c:pt idx="1118">
                  <c:v>-0.85999999999999943</c:v>
                </c:pt>
                <c:pt idx="1119">
                  <c:v>-0.84000000000000052</c:v>
                </c:pt>
                <c:pt idx="1120">
                  <c:v>-0.75999999999999945</c:v>
                </c:pt>
                <c:pt idx="1121">
                  <c:v>-1.3</c:v>
                </c:pt>
                <c:pt idx="1122">
                  <c:v>-1.5</c:v>
                </c:pt>
                <c:pt idx="1123">
                  <c:v>-1.7200000000000002</c:v>
                </c:pt>
                <c:pt idx="1124">
                  <c:v>-1.9599999999999995</c:v>
                </c:pt>
                <c:pt idx="1125">
                  <c:v>-2.1199999999999988</c:v>
                </c:pt>
                <c:pt idx="1126">
                  <c:v>-2.1</c:v>
                </c:pt>
                <c:pt idx="1127">
                  <c:v>-2.38</c:v>
                </c:pt>
                <c:pt idx="1128">
                  <c:v>-2.62</c:v>
                </c:pt>
                <c:pt idx="1129">
                  <c:v>-2.78</c:v>
                </c:pt>
                <c:pt idx="1130">
                  <c:v>-2.6400000000000006</c:v>
                </c:pt>
                <c:pt idx="1131">
                  <c:v>-2.6399999999999992</c:v>
                </c:pt>
                <c:pt idx="1132">
                  <c:v>-2.5399999999999991</c:v>
                </c:pt>
                <c:pt idx="1133">
                  <c:v>-2.0799999999999983</c:v>
                </c:pt>
                <c:pt idx="1134">
                  <c:v>-1.9199999999999988</c:v>
                </c:pt>
                <c:pt idx="1135">
                  <c:v>-1.959999999999998</c:v>
                </c:pt>
                <c:pt idx="1136">
                  <c:v>-1.9399999999999977</c:v>
                </c:pt>
                <c:pt idx="1137">
                  <c:v>-1.7999999999999972</c:v>
                </c:pt>
                <c:pt idx="1138">
                  <c:v>-1.819999999999999</c:v>
                </c:pt>
                <c:pt idx="1139">
                  <c:v>-1.8399999999999992</c:v>
                </c:pt>
                <c:pt idx="1140">
                  <c:v>-1.7200000000000002</c:v>
                </c:pt>
                <c:pt idx="1141">
                  <c:v>-1.6200000000000017</c:v>
                </c:pt>
                <c:pt idx="1142">
                  <c:v>-1.4400000000000035</c:v>
                </c:pt>
                <c:pt idx="1143">
                  <c:v>-1.4800000000000026</c:v>
                </c:pt>
                <c:pt idx="1144">
                  <c:v>-1.5000000000000029</c:v>
                </c:pt>
                <c:pt idx="1145">
                  <c:v>-1.6000000000000014</c:v>
                </c:pt>
                <c:pt idx="1146">
                  <c:v>-1.8600000000000008</c:v>
                </c:pt>
                <c:pt idx="1147">
                  <c:v>-2.4</c:v>
                </c:pt>
                <c:pt idx="1148">
                  <c:v>-2.4200000000000004</c:v>
                </c:pt>
                <c:pt idx="1149">
                  <c:v>-2.3599999999999994</c:v>
                </c:pt>
                <c:pt idx="1150">
                  <c:v>-2.6799999999999997</c:v>
                </c:pt>
                <c:pt idx="1151">
                  <c:v>-2.819999999999999</c:v>
                </c:pt>
                <c:pt idx="1152">
                  <c:v>-2.5199999999999987</c:v>
                </c:pt>
                <c:pt idx="1153">
                  <c:v>-2.3199999999999976</c:v>
                </c:pt>
                <c:pt idx="1154">
                  <c:v>-2.1599999999999979</c:v>
                </c:pt>
                <c:pt idx="1155">
                  <c:v>-1.9799999999999982</c:v>
                </c:pt>
                <c:pt idx="1156">
                  <c:v>-1.5199999999999989</c:v>
                </c:pt>
                <c:pt idx="1157">
                  <c:v>-1.6199999999999988</c:v>
                </c:pt>
                <c:pt idx="1158">
                  <c:v>-1.7599999999999993</c:v>
                </c:pt>
                <c:pt idx="1159">
                  <c:v>-1.8799999999999983</c:v>
                </c:pt>
                <c:pt idx="1160">
                  <c:v>-2.0599999999999978</c:v>
                </c:pt>
                <c:pt idx="1161">
                  <c:v>-2.2199999999999989</c:v>
                </c:pt>
                <c:pt idx="1162">
                  <c:v>-2.1999999999999984</c:v>
                </c:pt>
                <c:pt idx="1163">
                  <c:v>-1.8799999999999997</c:v>
                </c:pt>
                <c:pt idx="1164">
                  <c:v>-1.7</c:v>
                </c:pt>
                <c:pt idx="1165">
                  <c:v>-1.7400000000000007</c:v>
                </c:pt>
                <c:pt idx="1166">
                  <c:v>-1.6599999999999995</c:v>
                </c:pt>
                <c:pt idx="1167">
                  <c:v>-1.5399999999999991</c:v>
                </c:pt>
                <c:pt idx="1168">
                  <c:v>-2.0199999999999987</c:v>
                </c:pt>
                <c:pt idx="1169">
                  <c:v>-2.0399999999999991</c:v>
                </c:pt>
                <c:pt idx="1170">
                  <c:v>-2.0599999999999978</c:v>
                </c:pt>
                <c:pt idx="1171">
                  <c:v>-2.2999999999999985</c:v>
                </c:pt>
                <c:pt idx="1172">
                  <c:v>-2.6399999999999992</c:v>
                </c:pt>
                <c:pt idx="1173">
                  <c:v>-2.7199999999999989</c:v>
                </c:pt>
                <c:pt idx="1174">
                  <c:v>-3.1199999999999988</c:v>
                </c:pt>
                <c:pt idx="1175">
                  <c:v>-3.38</c:v>
                </c:pt>
                <c:pt idx="1176">
                  <c:v>-3.2599999999999993</c:v>
                </c:pt>
                <c:pt idx="1177">
                  <c:v>-3.5</c:v>
                </c:pt>
                <c:pt idx="1178">
                  <c:v>-3.4400000000000004</c:v>
                </c:pt>
                <c:pt idx="1179">
                  <c:v>-3.5200000000000009</c:v>
                </c:pt>
                <c:pt idx="1180">
                  <c:v>-3.180000000000001</c:v>
                </c:pt>
                <c:pt idx="1181">
                  <c:v>-3.660000000000001</c:v>
                </c:pt>
                <c:pt idx="1182">
                  <c:v>-3.4200000000000004</c:v>
                </c:pt>
                <c:pt idx="1183">
                  <c:v>-3.7199999999999998</c:v>
                </c:pt>
                <c:pt idx="1184">
                  <c:v>-3.6599999999999993</c:v>
                </c:pt>
                <c:pt idx="1185">
                  <c:v>-3.9799999999999995</c:v>
                </c:pt>
                <c:pt idx="1186">
                  <c:v>-3.9400000000000004</c:v>
                </c:pt>
                <c:pt idx="1187">
                  <c:v>-4.2200000000000006</c:v>
                </c:pt>
                <c:pt idx="1188">
                  <c:v>-3.9800000000000004</c:v>
                </c:pt>
                <c:pt idx="1189">
                  <c:v>-3.9</c:v>
                </c:pt>
                <c:pt idx="1190">
                  <c:v>-3.54</c:v>
                </c:pt>
                <c:pt idx="1191">
                  <c:v>-3.0999999999999992</c:v>
                </c:pt>
                <c:pt idx="1192">
                  <c:v>-2.6199999999999997</c:v>
                </c:pt>
                <c:pt idx="1193">
                  <c:v>-2.7</c:v>
                </c:pt>
                <c:pt idx="1194">
                  <c:v>-2.4200000000000004</c:v>
                </c:pt>
                <c:pt idx="1195">
                  <c:v>-2.2600000000000002</c:v>
                </c:pt>
                <c:pt idx="1196">
                  <c:v>-2.3600000000000003</c:v>
                </c:pt>
                <c:pt idx="1197">
                  <c:v>-2.34</c:v>
                </c:pt>
                <c:pt idx="1198">
                  <c:v>-1.9199999999999988</c:v>
                </c:pt>
                <c:pt idx="1199">
                  <c:v>-2.0999999999999992</c:v>
                </c:pt>
                <c:pt idx="1200">
                  <c:v>-2.1799999999999997</c:v>
                </c:pt>
                <c:pt idx="1201">
                  <c:v>-2.06</c:v>
                </c:pt>
                <c:pt idx="1202">
                  <c:v>-2.120000000000001</c:v>
                </c:pt>
                <c:pt idx="1203">
                  <c:v>-2.3400000000000016</c:v>
                </c:pt>
                <c:pt idx="1204">
                  <c:v>-2.2400000000000011</c:v>
                </c:pt>
                <c:pt idx="1205">
                  <c:v>-1.8000000000000012</c:v>
                </c:pt>
                <c:pt idx="1206">
                  <c:v>-1.6200000000000006</c:v>
                </c:pt>
                <c:pt idx="1207">
                  <c:v>-1.3399999999999994</c:v>
                </c:pt>
                <c:pt idx="1208">
                  <c:v>-1.0399999999999998</c:v>
                </c:pt>
                <c:pt idx="1209">
                  <c:v>-1.2000000000000004</c:v>
                </c:pt>
                <c:pt idx="1210">
                  <c:v>-1.9400000000000002</c:v>
                </c:pt>
                <c:pt idx="1211">
                  <c:v>-2.2000000000000002</c:v>
                </c:pt>
                <c:pt idx="1212">
                  <c:v>-2.5800000000000005</c:v>
                </c:pt>
                <c:pt idx="1213">
                  <c:v>-2.66</c:v>
                </c:pt>
                <c:pt idx="1214">
                  <c:v>-2.4</c:v>
                </c:pt>
                <c:pt idx="1215">
                  <c:v>-2.08</c:v>
                </c:pt>
                <c:pt idx="1216">
                  <c:v>-2.2800000000000002</c:v>
                </c:pt>
                <c:pt idx="1217">
                  <c:v>-2.2800000000000002</c:v>
                </c:pt>
                <c:pt idx="1218">
                  <c:v>-2.3200000000000003</c:v>
                </c:pt>
                <c:pt idx="1219">
                  <c:v>-2.2399999999999998</c:v>
                </c:pt>
                <c:pt idx="1220">
                  <c:v>-1.9600000000000002</c:v>
                </c:pt>
                <c:pt idx="1221">
                  <c:v>-1.3400000000000003</c:v>
                </c:pt>
                <c:pt idx="1222">
                  <c:v>-1.2000000000000004</c:v>
                </c:pt>
                <c:pt idx="1223">
                  <c:v>-1.2000000000000004</c:v>
                </c:pt>
                <c:pt idx="1224">
                  <c:v>-1.0000000000000007</c:v>
                </c:pt>
                <c:pt idx="1225">
                  <c:v>-1.0800000000000005</c:v>
                </c:pt>
                <c:pt idx="1226">
                  <c:v>-1.4600000000000002</c:v>
                </c:pt>
                <c:pt idx="1227">
                  <c:v>-1.4400000000000002</c:v>
                </c:pt>
                <c:pt idx="1228">
                  <c:v>-1.48</c:v>
                </c:pt>
                <c:pt idx="1229">
                  <c:v>-1.7600000000000002</c:v>
                </c:pt>
                <c:pt idx="1230">
                  <c:v>-2.0200000000000005</c:v>
                </c:pt>
                <c:pt idx="1231">
                  <c:v>-2.16</c:v>
                </c:pt>
                <c:pt idx="1232">
                  <c:v>-1.8800000000000001</c:v>
                </c:pt>
                <c:pt idx="1233">
                  <c:v>-1.86</c:v>
                </c:pt>
                <c:pt idx="1234">
                  <c:v>-1.9999999999999996</c:v>
                </c:pt>
                <c:pt idx="1235">
                  <c:v>-1.2399999999999995</c:v>
                </c:pt>
                <c:pt idx="1236">
                  <c:v>-1.2599999999999993</c:v>
                </c:pt>
                <c:pt idx="1237">
                  <c:v>-1.3999999999999997</c:v>
                </c:pt>
                <c:pt idx="1238">
                  <c:v>-1.5799999999999996</c:v>
                </c:pt>
                <c:pt idx="1239">
                  <c:v>-1.44</c:v>
                </c:pt>
                <c:pt idx="1240">
                  <c:v>-2.1</c:v>
                </c:pt>
                <c:pt idx="1241">
                  <c:v>-2</c:v>
                </c:pt>
                <c:pt idx="1242">
                  <c:v>-2.3999999999999995</c:v>
                </c:pt>
                <c:pt idx="1243">
                  <c:v>-2.3199999999999994</c:v>
                </c:pt>
                <c:pt idx="1244">
                  <c:v>-2.3999999999999995</c:v>
                </c:pt>
                <c:pt idx="1245">
                  <c:v>-1.9399999999999995</c:v>
                </c:pt>
                <c:pt idx="1246">
                  <c:v>-1.9199999999999995</c:v>
                </c:pt>
                <c:pt idx="1247">
                  <c:v>-1.6199999999999997</c:v>
                </c:pt>
                <c:pt idx="1248">
                  <c:v>-1.7199999999999995</c:v>
                </c:pt>
                <c:pt idx="1249">
                  <c:v>-1.5399999999999996</c:v>
                </c:pt>
                <c:pt idx="1250">
                  <c:v>-1.7999999999999996</c:v>
                </c:pt>
                <c:pt idx="1251">
                  <c:v>-1.7600000000000002</c:v>
                </c:pt>
                <c:pt idx="1252">
                  <c:v>-1.9600000000000002</c:v>
                </c:pt>
                <c:pt idx="1253">
                  <c:v>-1.6800000000000002</c:v>
                </c:pt>
                <c:pt idx="1254">
                  <c:v>-2.02</c:v>
                </c:pt>
                <c:pt idx="1255">
                  <c:v>-2.1999999999999997</c:v>
                </c:pt>
                <c:pt idx="1256">
                  <c:v>-2.2799999999999994</c:v>
                </c:pt>
                <c:pt idx="1257">
                  <c:v>-2.0199999999999991</c:v>
                </c:pt>
                <c:pt idx="1258">
                  <c:v>-1.8199999999999996</c:v>
                </c:pt>
                <c:pt idx="1259">
                  <c:v>-1.5799999999999996</c:v>
                </c:pt>
                <c:pt idx="1260">
                  <c:v>-1.7799999999999998</c:v>
                </c:pt>
                <c:pt idx="1261">
                  <c:v>-1.6999999999999997</c:v>
                </c:pt>
                <c:pt idx="1262">
                  <c:v>-1.72</c:v>
                </c:pt>
                <c:pt idx="1263">
                  <c:v>-2.04</c:v>
                </c:pt>
                <c:pt idx="1264">
                  <c:v>-2.0999999999999996</c:v>
                </c:pt>
                <c:pt idx="1265">
                  <c:v>-2.0399999999999996</c:v>
                </c:pt>
                <c:pt idx="1266">
                  <c:v>-1.9599999999999997</c:v>
                </c:pt>
                <c:pt idx="1267">
                  <c:v>-2.0599999999999996</c:v>
                </c:pt>
                <c:pt idx="1268">
                  <c:v>-2.0599999999999996</c:v>
                </c:pt>
                <c:pt idx="1269">
                  <c:v>-1.9800000000000004</c:v>
                </c:pt>
                <c:pt idx="1270">
                  <c:v>-1.5000000000000007</c:v>
                </c:pt>
                <c:pt idx="1271">
                  <c:v>-1.4200000000000004</c:v>
                </c:pt>
                <c:pt idx="1272">
                  <c:v>-1.3400000000000003</c:v>
                </c:pt>
                <c:pt idx="1273">
                  <c:v>-1.4200000000000004</c:v>
                </c:pt>
                <c:pt idx="1274">
                  <c:v>-1.1999999999999997</c:v>
                </c:pt>
                <c:pt idx="1275">
                  <c:v>-1.2399999999999995</c:v>
                </c:pt>
                <c:pt idx="1276">
                  <c:v>-1.44</c:v>
                </c:pt>
                <c:pt idx="1277">
                  <c:v>-1.4999999999999996</c:v>
                </c:pt>
                <c:pt idx="1278">
                  <c:v>-1.4199999999999993</c:v>
                </c:pt>
                <c:pt idx="1279">
                  <c:v>-1.5199999999999991</c:v>
                </c:pt>
                <c:pt idx="1280">
                  <c:v>-1.4199999999999993</c:v>
                </c:pt>
                <c:pt idx="1281">
                  <c:v>-1.1399999999999995</c:v>
                </c:pt>
                <c:pt idx="1282">
                  <c:v>-1.52</c:v>
                </c:pt>
                <c:pt idx="1283">
                  <c:v>-1.2200000000000002</c:v>
                </c:pt>
                <c:pt idx="1284">
                  <c:v>-1.0600000000000009</c:v>
                </c:pt>
                <c:pt idx="1285">
                  <c:v>-1.420000000000001</c:v>
                </c:pt>
                <c:pt idx="1286">
                  <c:v>-1.8200000000000003</c:v>
                </c:pt>
                <c:pt idx="1287">
                  <c:v>-1.2600000000000002</c:v>
                </c:pt>
                <c:pt idx="1288">
                  <c:v>-1.5399999999999998</c:v>
                </c:pt>
                <c:pt idx="1289">
                  <c:v>-2.0199999999999996</c:v>
                </c:pt>
                <c:pt idx="1290">
                  <c:v>-1.8199999999999996</c:v>
                </c:pt>
                <c:pt idx="1291">
                  <c:v>-1.5199999999999996</c:v>
                </c:pt>
                <c:pt idx="1292">
                  <c:v>-1.8199999999999996</c:v>
                </c:pt>
                <c:pt idx="1293">
                  <c:v>-1.8</c:v>
                </c:pt>
                <c:pt idx="1294">
                  <c:v>-1.7599999999999998</c:v>
                </c:pt>
                <c:pt idx="1295">
                  <c:v>-2.0399999999999996</c:v>
                </c:pt>
                <c:pt idx="1296">
                  <c:v>-2.36</c:v>
                </c:pt>
                <c:pt idx="1297">
                  <c:v>-2.52</c:v>
                </c:pt>
                <c:pt idx="1298">
                  <c:v>-2.98</c:v>
                </c:pt>
                <c:pt idx="1299">
                  <c:v>-2.8800000000000003</c:v>
                </c:pt>
                <c:pt idx="1300">
                  <c:v>-2.7200000000000006</c:v>
                </c:pt>
                <c:pt idx="1301">
                  <c:v>-2.660000000000001</c:v>
                </c:pt>
                <c:pt idx="1302">
                  <c:v>-2.4800000000000004</c:v>
                </c:pt>
                <c:pt idx="1303">
                  <c:v>-2.2400000000000002</c:v>
                </c:pt>
                <c:pt idx="1304">
                  <c:v>-2.0200000000000005</c:v>
                </c:pt>
                <c:pt idx="1305">
                  <c:v>-2.1800000000000006</c:v>
                </c:pt>
                <c:pt idx="1306">
                  <c:v>-2.08</c:v>
                </c:pt>
                <c:pt idx="1307">
                  <c:v>-1.8800000000000001</c:v>
                </c:pt>
                <c:pt idx="1308">
                  <c:v>-1.8199999999999998</c:v>
                </c:pt>
                <c:pt idx="1309">
                  <c:v>-1.9799999999999998</c:v>
                </c:pt>
                <c:pt idx="1310">
                  <c:v>-2.1999999999999993</c:v>
                </c:pt>
                <c:pt idx="1311">
                  <c:v>-1.9799999999999998</c:v>
                </c:pt>
                <c:pt idx="1312">
                  <c:v>-1.86</c:v>
                </c:pt>
                <c:pt idx="1313">
                  <c:v>-1.6199999999999999</c:v>
                </c:pt>
                <c:pt idx="1314">
                  <c:v>-1.8599999999999999</c:v>
                </c:pt>
                <c:pt idx="1315">
                  <c:v>-1.1799999999999997</c:v>
                </c:pt>
                <c:pt idx="1316">
                  <c:v>-1.0999999999999992</c:v>
                </c:pt>
                <c:pt idx="1317">
                  <c:v>-1.2999999999999989</c:v>
                </c:pt>
                <c:pt idx="1318">
                  <c:v>-1.379999999999999</c:v>
                </c:pt>
                <c:pt idx="1319">
                  <c:v>-0.93999999999999917</c:v>
                </c:pt>
                <c:pt idx="1320">
                  <c:v>-1.0199999999999996</c:v>
                </c:pt>
                <c:pt idx="1321">
                  <c:v>-0.97999999999999976</c:v>
                </c:pt>
                <c:pt idx="1322">
                  <c:v>-0.89999999999999969</c:v>
                </c:pt>
                <c:pt idx="1323">
                  <c:v>-0.75999999999999979</c:v>
                </c:pt>
                <c:pt idx="1324">
                  <c:v>-1.22</c:v>
                </c:pt>
                <c:pt idx="1325">
                  <c:v>-1.3799999999999994</c:v>
                </c:pt>
                <c:pt idx="1326">
                  <c:v>-1.7799999999999994</c:v>
                </c:pt>
                <c:pt idx="1327">
                  <c:v>-1.7199999999999993</c:v>
                </c:pt>
                <c:pt idx="1328">
                  <c:v>-1.6999999999999993</c:v>
                </c:pt>
                <c:pt idx="1329">
                  <c:v>-1.5999999999999992</c:v>
                </c:pt>
                <c:pt idx="1330">
                  <c:v>-1.8800000000000003</c:v>
                </c:pt>
                <c:pt idx="1331">
                  <c:v>-1.7200000000000006</c:v>
                </c:pt>
                <c:pt idx="1332">
                  <c:v>-1.6600000000000013</c:v>
                </c:pt>
                <c:pt idx="1333">
                  <c:v>-2.0000000000000009</c:v>
                </c:pt>
                <c:pt idx="1334">
                  <c:v>-2.0200000000000005</c:v>
                </c:pt>
                <c:pt idx="1335">
                  <c:v>-2.12</c:v>
                </c:pt>
                <c:pt idx="1336">
                  <c:v>-1.8999999999999992</c:v>
                </c:pt>
                <c:pt idx="1337">
                  <c:v>-2.3599999999999994</c:v>
                </c:pt>
                <c:pt idx="1338">
                  <c:v>-2.1199999999999997</c:v>
                </c:pt>
                <c:pt idx="1339">
                  <c:v>-2.0199999999999996</c:v>
                </c:pt>
                <c:pt idx="1340">
                  <c:v>-1.6599999999999995</c:v>
                </c:pt>
                <c:pt idx="1341">
                  <c:v>-2.06</c:v>
                </c:pt>
                <c:pt idx="1342">
                  <c:v>-2.2400000000000002</c:v>
                </c:pt>
                <c:pt idx="1343">
                  <c:v>-2.58</c:v>
                </c:pt>
                <c:pt idx="1344">
                  <c:v>-2.3400000000000003</c:v>
                </c:pt>
                <c:pt idx="1345">
                  <c:v>-2.3200000000000007</c:v>
                </c:pt>
                <c:pt idx="1346">
                  <c:v>-1.7200000000000006</c:v>
                </c:pt>
                <c:pt idx="1347">
                  <c:v>-1.0800000000000005</c:v>
                </c:pt>
                <c:pt idx="1348">
                  <c:v>-0.82000000000000095</c:v>
                </c:pt>
                <c:pt idx="1349">
                  <c:v>-1.1600000000000015</c:v>
                </c:pt>
                <c:pt idx="1350">
                  <c:v>-1.120000000000001</c:v>
                </c:pt>
                <c:pt idx="1351">
                  <c:v>-1.7800000000000005</c:v>
                </c:pt>
                <c:pt idx="1352">
                  <c:v>-1.8400000000000005</c:v>
                </c:pt>
                <c:pt idx="1353">
                  <c:v>-1.4599999999999995</c:v>
                </c:pt>
                <c:pt idx="1354">
                  <c:v>-1.2799999999999989</c:v>
                </c:pt>
                <c:pt idx="1355">
                  <c:v>-1.1999999999999993</c:v>
                </c:pt>
                <c:pt idx="1356">
                  <c:v>-0.7</c:v>
                </c:pt>
                <c:pt idx="1357">
                  <c:v>-0.61999999999999955</c:v>
                </c:pt>
                <c:pt idx="1358">
                  <c:v>-1.0400000000000005</c:v>
                </c:pt>
                <c:pt idx="1359">
                  <c:v>-0.66000000000000081</c:v>
                </c:pt>
                <c:pt idx="1360">
                  <c:v>-0.44000000000000128</c:v>
                </c:pt>
                <c:pt idx="1361">
                  <c:v>-0.24000000000000127</c:v>
                </c:pt>
                <c:pt idx="1362">
                  <c:v>0.1799999999999983</c:v>
                </c:pt>
                <c:pt idx="1363">
                  <c:v>0.6599999999999987</c:v>
                </c:pt>
                <c:pt idx="1364">
                  <c:v>0.73999999999999844</c:v>
                </c:pt>
                <c:pt idx="1365">
                  <c:v>0.57999999999999896</c:v>
                </c:pt>
                <c:pt idx="1366">
                  <c:v>0.6</c:v>
                </c:pt>
                <c:pt idx="1367">
                  <c:v>-0.27999999999999969</c:v>
                </c:pt>
                <c:pt idx="1368">
                  <c:v>-0.62000000000000033</c:v>
                </c:pt>
                <c:pt idx="1369">
                  <c:v>-0.97999999999999976</c:v>
                </c:pt>
                <c:pt idx="1370">
                  <c:v>-1.0400000000000005</c:v>
                </c:pt>
                <c:pt idx="1371">
                  <c:v>-1.6600000000000008</c:v>
                </c:pt>
                <c:pt idx="1372">
                  <c:v>-1.2400000000000007</c:v>
                </c:pt>
                <c:pt idx="1373">
                  <c:v>-1.2399999999999991</c:v>
                </c:pt>
                <c:pt idx="1374">
                  <c:v>-1.0999999999999985</c:v>
                </c:pt>
                <c:pt idx="1375">
                  <c:v>-0.69999999999999718</c:v>
                </c:pt>
                <c:pt idx="1376">
                  <c:v>-0.17999999999999688</c:v>
                </c:pt>
                <c:pt idx="1377">
                  <c:v>-7.9999999999996879E-2</c:v>
                </c:pt>
                <c:pt idx="1378">
                  <c:v>-0.27999999999999831</c:v>
                </c:pt>
                <c:pt idx="1379">
                  <c:v>-0.55999999999999805</c:v>
                </c:pt>
                <c:pt idx="1380">
                  <c:v>-1.319999999999999</c:v>
                </c:pt>
                <c:pt idx="1381">
                  <c:v>-1.7200000000000002</c:v>
                </c:pt>
                <c:pt idx="1382">
                  <c:v>-2.1</c:v>
                </c:pt>
                <c:pt idx="1383">
                  <c:v>-2.0199999999999987</c:v>
                </c:pt>
                <c:pt idx="1384">
                  <c:v>-2.0799999999999996</c:v>
                </c:pt>
                <c:pt idx="1385">
                  <c:v>-1.4599999999999995</c:v>
                </c:pt>
                <c:pt idx="1386">
                  <c:v>-1.1199999999999988</c:v>
                </c:pt>
                <c:pt idx="1387">
                  <c:v>-0.93999999999999917</c:v>
                </c:pt>
                <c:pt idx="1388">
                  <c:v>-1.0199999999999989</c:v>
                </c:pt>
                <c:pt idx="1389">
                  <c:v>-1.0599999999999994</c:v>
                </c:pt>
                <c:pt idx="1390">
                  <c:v>-1.3799999999999997</c:v>
                </c:pt>
                <c:pt idx="1391">
                  <c:v>-1.5999999999999985</c:v>
                </c:pt>
                <c:pt idx="1392">
                  <c:v>-1.5399999999999991</c:v>
                </c:pt>
                <c:pt idx="1393">
                  <c:v>-1.6</c:v>
                </c:pt>
                <c:pt idx="1394">
                  <c:v>-1.4799999999999998</c:v>
                </c:pt>
                <c:pt idx="1395">
                  <c:v>-1.819999999999999</c:v>
                </c:pt>
                <c:pt idx="1396">
                  <c:v>-1.9599999999999995</c:v>
                </c:pt>
                <c:pt idx="1397">
                  <c:v>-2.0199999999999987</c:v>
                </c:pt>
                <c:pt idx="1398">
                  <c:v>-1.7399999999999991</c:v>
                </c:pt>
                <c:pt idx="1399">
                  <c:v>-1.6799999999999997</c:v>
                </c:pt>
                <c:pt idx="1400">
                  <c:v>-1.2000000000000015</c:v>
                </c:pt>
                <c:pt idx="1401">
                  <c:v>-1.1600000000000024</c:v>
                </c:pt>
                <c:pt idx="1402">
                  <c:v>-1.5400000000000034</c:v>
                </c:pt>
                <c:pt idx="1403">
                  <c:v>-1.5200000000000031</c:v>
                </c:pt>
                <c:pt idx="1404">
                  <c:v>-1.6000000000000028</c:v>
                </c:pt>
                <c:pt idx="1405">
                  <c:v>-1.8400000000000021</c:v>
                </c:pt>
                <c:pt idx="1406">
                  <c:v>-1.7800000000000011</c:v>
                </c:pt>
                <c:pt idx="1407">
                  <c:v>-1.4200000000000004</c:v>
                </c:pt>
                <c:pt idx="1408">
                  <c:v>-1.4200000000000004</c:v>
                </c:pt>
                <c:pt idx="1409">
                  <c:v>-1.7399999999999991</c:v>
                </c:pt>
                <c:pt idx="1410">
                  <c:v>-1.6</c:v>
                </c:pt>
                <c:pt idx="1411">
                  <c:v>-1.7200000000000002</c:v>
                </c:pt>
                <c:pt idx="1412">
                  <c:v>-1.4800000000000011</c:v>
                </c:pt>
                <c:pt idx="1413">
                  <c:v>-1.6</c:v>
                </c:pt>
                <c:pt idx="1414">
                  <c:v>-1.5400000000000005</c:v>
                </c:pt>
                <c:pt idx="1415">
                  <c:v>-1.6400000000000006</c:v>
                </c:pt>
                <c:pt idx="1416">
                  <c:v>-1.1799999999999997</c:v>
                </c:pt>
                <c:pt idx="1417">
                  <c:v>-1.5599999999999994</c:v>
                </c:pt>
                <c:pt idx="1418">
                  <c:v>-1.8400000000000005</c:v>
                </c:pt>
                <c:pt idx="1419">
                  <c:v>-1.6000000000000014</c:v>
                </c:pt>
                <c:pt idx="1420">
                  <c:v>-1.9799999999999998</c:v>
                </c:pt>
                <c:pt idx="1421">
                  <c:v>-2.12</c:v>
                </c:pt>
                <c:pt idx="1422">
                  <c:v>-1.9999999999999987</c:v>
                </c:pt>
                <c:pt idx="1423">
                  <c:v>-1.6599999999999979</c:v>
                </c:pt>
                <c:pt idx="1424">
                  <c:v>-1.759999999999998</c:v>
                </c:pt>
                <c:pt idx="1425">
                  <c:v>-1.6399999999999992</c:v>
                </c:pt>
                <c:pt idx="1426">
                  <c:v>-1.7799999999999998</c:v>
                </c:pt>
                <c:pt idx="1427">
                  <c:v>-1.8800000000000012</c:v>
                </c:pt>
                <c:pt idx="1428">
                  <c:v>-1.9800000000000011</c:v>
                </c:pt>
                <c:pt idx="1429">
                  <c:v>-1.9800000000000011</c:v>
                </c:pt>
                <c:pt idx="1430">
                  <c:v>-1.7400000000000007</c:v>
                </c:pt>
                <c:pt idx="1431">
                  <c:v>-1.5</c:v>
                </c:pt>
                <c:pt idx="1432">
                  <c:v>-1.4199999999999988</c:v>
                </c:pt>
                <c:pt idx="1433">
                  <c:v>-1.4599999999999995</c:v>
                </c:pt>
                <c:pt idx="1434">
                  <c:v>-1.1199999999999988</c:v>
                </c:pt>
                <c:pt idx="1435">
                  <c:v>-1.4199999999999988</c:v>
                </c:pt>
                <c:pt idx="1436">
                  <c:v>-1.6399999999999992</c:v>
                </c:pt>
                <c:pt idx="1437">
                  <c:v>-1.3599999999999994</c:v>
                </c:pt>
                <c:pt idx="1438">
                  <c:v>-1.1999999999999986</c:v>
                </c:pt>
                <c:pt idx="1439">
                  <c:v>-1.4399999999999991</c:v>
                </c:pt>
                <c:pt idx="1440">
                  <c:v>-1.1599999999999995</c:v>
                </c:pt>
                <c:pt idx="1441">
                  <c:v>-1.1599999999999995</c:v>
                </c:pt>
                <c:pt idx="1442">
                  <c:v>-1.2599999999999993</c:v>
                </c:pt>
                <c:pt idx="1443">
                  <c:v>-1.3400000000000005</c:v>
                </c:pt>
                <c:pt idx="1444">
                  <c:v>-0.95999999999999941</c:v>
                </c:pt>
                <c:pt idx="1445">
                  <c:v>-0.75999999999999945</c:v>
                </c:pt>
                <c:pt idx="1446">
                  <c:v>-0.84000000000000052</c:v>
                </c:pt>
                <c:pt idx="1447">
                  <c:v>-1.180000000000001</c:v>
                </c:pt>
                <c:pt idx="1448">
                  <c:v>-0.92000000000000026</c:v>
                </c:pt>
                <c:pt idx="1449">
                  <c:v>-1.3</c:v>
                </c:pt>
                <c:pt idx="1450">
                  <c:v>-1.2800000000000011</c:v>
                </c:pt>
                <c:pt idx="1451">
                  <c:v>-0.62000000000000033</c:v>
                </c:pt>
                <c:pt idx="1452">
                  <c:v>-0.33999999999999914</c:v>
                </c:pt>
                <c:pt idx="1453">
                  <c:v>-0.22000000000000028</c:v>
                </c:pt>
                <c:pt idx="1454">
                  <c:v>-0.14000000000000057</c:v>
                </c:pt>
                <c:pt idx="1455">
                  <c:v>2.0000000000000285E-2</c:v>
                </c:pt>
                <c:pt idx="1456">
                  <c:v>-0.45999999999999941</c:v>
                </c:pt>
                <c:pt idx="1457">
                  <c:v>-0.5</c:v>
                </c:pt>
                <c:pt idx="1458">
                  <c:v>-0.37999999999999828</c:v>
                </c:pt>
                <c:pt idx="1459">
                  <c:v>-0.17999999999999972</c:v>
                </c:pt>
                <c:pt idx="1460">
                  <c:v>-0.15999999999999942</c:v>
                </c:pt>
                <c:pt idx="1461">
                  <c:v>-1.9999999999998862E-2</c:v>
                </c:pt>
                <c:pt idx="1462">
                  <c:v>0.28000000000000114</c:v>
                </c:pt>
                <c:pt idx="1463">
                  <c:v>-0.21999999999999886</c:v>
                </c:pt>
                <c:pt idx="1464">
                  <c:v>-0.37999999999999545</c:v>
                </c:pt>
                <c:pt idx="1465">
                  <c:v>-0.3999999999999943</c:v>
                </c:pt>
                <c:pt idx="1466">
                  <c:v>-0.59999999999999432</c:v>
                </c:pt>
                <c:pt idx="1467">
                  <c:v>-0.619999999999996</c:v>
                </c:pt>
                <c:pt idx="1468">
                  <c:v>-0.49999999999999717</c:v>
                </c:pt>
                <c:pt idx="1469">
                  <c:v>4.000000000000057E-2</c:v>
                </c:pt>
                <c:pt idx="1470">
                  <c:v>-0.3</c:v>
                </c:pt>
                <c:pt idx="1471">
                  <c:v>-0.35999999999999943</c:v>
                </c:pt>
                <c:pt idx="1472">
                  <c:v>-0.37999999999999828</c:v>
                </c:pt>
                <c:pt idx="1473">
                  <c:v>-0.57999999999999829</c:v>
                </c:pt>
                <c:pt idx="1474">
                  <c:v>-0.91999999999999882</c:v>
                </c:pt>
                <c:pt idx="1475">
                  <c:v>-0.7</c:v>
                </c:pt>
                <c:pt idx="1476">
                  <c:v>-0.65999999999999948</c:v>
                </c:pt>
                <c:pt idx="1477">
                  <c:v>-0.63999999999999768</c:v>
                </c:pt>
                <c:pt idx="1478">
                  <c:v>-0.51999999999999891</c:v>
                </c:pt>
                <c:pt idx="1479">
                  <c:v>-0.8</c:v>
                </c:pt>
                <c:pt idx="1480">
                  <c:v>-1.2199999999999989</c:v>
                </c:pt>
                <c:pt idx="1481">
                  <c:v>-1.5</c:v>
                </c:pt>
                <c:pt idx="1482">
                  <c:v>-1.9</c:v>
                </c:pt>
                <c:pt idx="1483">
                  <c:v>-2.1399999999999979</c:v>
                </c:pt>
                <c:pt idx="1484">
                  <c:v>-2.2999999999999972</c:v>
                </c:pt>
                <c:pt idx="1485">
                  <c:v>-2.0799999999999956</c:v>
                </c:pt>
                <c:pt idx="1486">
                  <c:v>-2.1799999999999953</c:v>
                </c:pt>
                <c:pt idx="1487">
                  <c:v>-2.1399999999999979</c:v>
                </c:pt>
                <c:pt idx="1488">
                  <c:v>-1.8400000000000005</c:v>
                </c:pt>
                <c:pt idx="1489">
                  <c:v>-1.6999999999999971</c:v>
                </c:pt>
                <c:pt idx="1490">
                  <c:v>-2.1199999999999988</c:v>
                </c:pt>
                <c:pt idx="1491">
                  <c:v>-1.8400000000000005</c:v>
                </c:pt>
                <c:pt idx="1492">
                  <c:v>-1.7400000000000007</c:v>
                </c:pt>
                <c:pt idx="1493">
                  <c:v>-1.6399999999999977</c:v>
                </c:pt>
                <c:pt idx="1494">
                  <c:v>-1.9</c:v>
                </c:pt>
                <c:pt idx="1495">
                  <c:v>-1.6200000000000017</c:v>
                </c:pt>
                <c:pt idx="1496">
                  <c:v>-1.4400000000000006</c:v>
                </c:pt>
                <c:pt idx="1497">
                  <c:v>-1.680000000000001</c:v>
                </c:pt>
                <c:pt idx="1498">
                  <c:v>-1.9000000000000028</c:v>
                </c:pt>
                <c:pt idx="1499">
                  <c:v>-1.6400000000000035</c:v>
                </c:pt>
                <c:pt idx="1500">
                  <c:v>-1.780000000000004</c:v>
                </c:pt>
                <c:pt idx="1501">
                  <c:v>-1.980000000000004</c:v>
                </c:pt>
                <c:pt idx="1502">
                  <c:v>-2.4200000000000017</c:v>
                </c:pt>
                <c:pt idx="1503">
                  <c:v>-2.9800000000000013</c:v>
                </c:pt>
                <c:pt idx="1504">
                  <c:v>-3.0199999999999987</c:v>
                </c:pt>
                <c:pt idx="1505">
                  <c:v>-2.9599999999999995</c:v>
                </c:pt>
                <c:pt idx="1506">
                  <c:v>-3.2799999999999985</c:v>
                </c:pt>
                <c:pt idx="1507">
                  <c:v>-2.9599999999999995</c:v>
                </c:pt>
                <c:pt idx="1508">
                  <c:v>-2.6599999999999993</c:v>
                </c:pt>
                <c:pt idx="1509">
                  <c:v>-3.180000000000001</c:v>
                </c:pt>
                <c:pt idx="1510">
                  <c:v>-3.419999999999999</c:v>
                </c:pt>
                <c:pt idx="1511">
                  <c:v>-3.4</c:v>
                </c:pt>
                <c:pt idx="1512">
                  <c:v>-3.6400000000000006</c:v>
                </c:pt>
                <c:pt idx="1513">
                  <c:v>-3.6200000000000019</c:v>
                </c:pt>
                <c:pt idx="1514">
                  <c:v>-3.1200000000000019</c:v>
                </c:pt>
                <c:pt idx="1515">
                  <c:v>-3.0400000000000005</c:v>
                </c:pt>
                <c:pt idx="1516">
                  <c:v>-3.1000000000000028</c:v>
                </c:pt>
                <c:pt idx="1517">
                  <c:v>-2.9400000000000004</c:v>
                </c:pt>
                <c:pt idx="1518">
                  <c:v>-2.819999999999999</c:v>
                </c:pt>
                <c:pt idx="1519">
                  <c:v>-2.5199999999999987</c:v>
                </c:pt>
                <c:pt idx="1520">
                  <c:v>-2.2799999999999985</c:v>
                </c:pt>
                <c:pt idx="1521">
                  <c:v>-2.2599999999999967</c:v>
                </c:pt>
                <c:pt idx="1522">
                  <c:v>-2.0599999999999996</c:v>
                </c:pt>
                <c:pt idx="1523">
                  <c:v>-1.8800000000000012</c:v>
                </c:pt>
                <c:pt idx="1524">
                  <c:v>-2.1</c:v>
                </c:pt>
                <c:pt idx="1525">
                  <c:v>-2.2400000000000007</c:v>
                </c:pt>
                <c:pt idx="1526">
                  <c:v>-2.0599999999999996</c:v>
                </c:pt>
                <c:pt idx="1527">
                  <c:v>-2.4199999999999959</c:v>
                </c:pt>
                <c:pt idx="1528">
                  <c:v>-2.6599999999999966</c:v>
                </c:pt>
                <c:pt idx="1529">
                  <c:v>-3.1399999999999979</c:v>
                </c:pt>
                <c:pt idx="1530">
                  <c:v>-3.1199999999999988</c:v>
                </c:pt>
                <c:pt idx="1531">
                  <c:v>-3.180000000000001</c:v>
                </c:pt>
                <c:pt idx="1532">
                  <c:v>-2.7800000000000038</c:v>
                </c:pt>
                <c:pt idx="1533">
                  <c:v>-3.0800000000000041</c:v>
                </c:pt>
                <c:pt idx="1534">
                  <c:v>-2.8600000000000021</c:v>
                </c:pt>
                <c:pt idx="1535">
                  <c:v>-3.4600000000000022</c:v>
                </c:pt>
                <c:pt idx="1536">
                  <c:v>-3.8</c:v>
                </c:pt>
                <c:pt idx="1537">
                  <c:v>-4.3199999999999985</c:v>
                </c:pt>
                <c:pt idx="1538">
                  <c:v>-4.2199999999999962</c:v>
                </c:pt>
                <c:pt idx="1539">
                  <c:v>-4.5599999999999969</c:v>
                </c:pt>
                <c:pt idx="1540">
                  <c:v>-4.6199999999999974</c:v>
                </c:pt>
                <c:pt idx="1541">
                  <c:v>-4.9399999999999995</c:v>
                </c:pt>
                <c:pt idx="1542">
                  <c:v>-4.919999999999999</c:v>
                </c:pt>
                <c:pt idx="1543">
                  <c:v>-5.2200000000000006</c:v>
                </c:pt>
                <c:pt idx="1544">
                  <c:v>-5.1400000000000023</c:v>
                </c:pt>
                <c:pt idx="1545">
                  <c:v>-4.4200000000000017</c:v>
                </c:pt>
                <c:pt idx="1546">
                  <c:v>-4.3000000000000016</c:v>
                </c:pt>
                <c:pt idx="1547">
                  <c:v>-4.2600000000000025</c:v>
                </c:pt>
                <c:pt idx="1548">
                  <c:v>-3.5200000000000031</c:v>
                </c:pt>
                <c:pt idx="1549">
                  <c:v>-3.5000000000000027</c:v>
                </c:pt>
                <c:pt idx="1550">
                  <c:v>-3.680000000000001</c:v>
                </c:pt>
                <c:pt idx="1551">
                  <c:v>-3.5200000000000005</c:v>
                </c:pt>
                <c:pt idx="1552">
                  <c:v>-3.3400000000000007</c:v>
                </c:pt>
                <c:pt idx="1553">
                  <c:v>-3.9200000000000004</c:v>
                </c:pt>
                <c:pt idx="1554">
                  <c:v>-3.8599999999999994</c:v>
                </c:pt>
                <c:pt idx="1555">
                  <c:v>-3.8200000000000003</c:v>
                </c:pt>
                <c:pt idx="1556">
                  <c:v>-3.7800000000000011</c:v>
                </c:pt>
                <c:pt idx="1557">
                  <c:v>-3.7200000000000015</c:v>
                </c:pt>
                <c:pt idx="1558">
                  <c:v>-3.5000000000000013</c:v>
                </c:pt>
                <c:pt idx="1559">
                  <c:v>-3.4600000000000022</c:v>
                </c:pt>
                <c:pt idx="1560">
                  <c:v>-3.7600000000000025</c:v>
                </c:pt>
                <c:pt idx="1561">
                  <c:v>-3.4200000000000017</c:v>
                </c:pt>
                <c:pt idx="1562">
                  <c:v>-3.5600000000000009</c:v>
                </c:pt>
                <c:pt idx="1563">
                  <c:v>-3.62</c:v>
                </c:pt>
                <c:pt idx="1564">
                  <c:v>-3.5200000000000005</c:v>
                </c:pt>
                <c:pt idx="1565">
                  <c:v>-3.160000000000001</c:v>
                </c:pt>
                <c:pt idx="1566">
                  <c:v>-3.2</c:v>
                </c:pt>
                <c:pt idx="1567">
                  <c:v>-3.06</c:v>
                </c:pt>
                <c:pt idx="1568">
                  <c:v>-3.0000000000000009</c:v>
                </c:pt>
                <c:pt idx="1569">
                  <c:v>-2.8800000000000003</c:v>
                </c:pt>
                <c:pt idx="1570">
                  <c:v>-2.7600000000000002</c:v>
                </c:pt>
                <c:pt idx="1571">
                  <c:v>-2.7200000000000011</c:v>
                </c:pt>
                <c:pt idx="1572">
                  <c:v>-2.5200000000000009</c:v>
                </c:pt>
                <c:pt idx="1573">
                  <c:v>-2.46</c:v>
                </c:pt>
                <c:pt idx="1574">
                  <c:v>-2.3400000000000007</c:v>
                </c:pt>
                <c:pt idx="1575">
                  <c:v>-2.4000000000000008</c:v>
                </c:pt>
                <c:pt idx="1576">
                  <c:v>-2.8000000000000007</c:v>
                </c:pt>
                <c:pt idx="1577">
                  <c:v>-2.62</c:v>
                </c:pt>
                <c:pt idx="1578">
                  <c:v>-2.6400000000000006</c:v>
                </c:pt>
                <c:pt idx="1579">
                  <c:v>-2.9799999999999995</c:v>
                </c:pt>
                <c:pt idx="1580">
                  <c:v>-3.1399999999999997</c:v>
                </c:pt>
                <c:pt idx="1581">
                  <c:v>-2.6999999999999993</c:v>
                </c:pt>
                <c:pt idx="1582">
                  <c:v>-2.7599999999999993</c:v>
                </c:pt>
                <c:pt idx="1583">
                  <c:v>-2.7599999999999993</c:v>
                </c:pt>
                <c:pt idx="1584">
                  <c:v>-2.2399999999999998</c:v>
                </c:pt>
                <c:pt idx="1585">
                  <c:v>-1.8199999999999996</c:v>
                </c:pt>
                <c:pt idx="1586">
                  <c:v>-1.7999999999999994</c:v>
                </c:pt>
                <c:pt idx="1587">
                  <c:v>-2.0399999999999991</c:v>
                </c:pt>
                <c:pt idx="1588">
                  <c:v>-2.2399999999999993</c:v>
                </c:pt>
                <c:pt idx="1589">
                  <c:v>-2.2999999999999994</c:v>
                </c:pt>
                <c:pt idx="1590">
                  <c:v>-2.0399999999999991</c:v>
                </c:pt>
                <c:pt idx="1591">
                  <c:v>-2</c:v>
                </c:pt>
                <c:pt idx="1592">
                  <c:v>-1.7</c:v>
                </c:pt>
                <c:pt idx="1593">
                  <c:v>-1.5</c:v>
                </c:pt>
                <c:pt idx="1594">
                  <c:v>-2.2000000000000002</c:v>
                </c:pt>
                <c:pt idx="1595">
                  <c:v>-2.8400000000000007</c:v>
                </c:pt>
                <c:pt idx="1596">
                  <c:v>-2.6800000000000006</c:v>
                </c:pt>
                <c:pt idx="1597">
                  <c:v>-3.0400000000000014</c:v>
                </c:pt>
                <c:pt idx="1598">
                  <c:v>-3.0400000000000014</c:v>
                </c:pt>
                <c:pt idx="1599">
                  <c:v>-2.7000000000000015</c:v>
                </c:pt>
                <c:pt idx="1600">
                  <c:v>-2.7800000000000011</c:v>
                </c:pt>
                <c:pt idx="1601">
                  <c:v>-3.0200000000000009</c:v>
                </c:pt>
                <c:pt idx="1602">
                  <c:v>-2.4</c:v>
                </c:pt>
                <c:pt idx="1603">
                  <c:v>-2.04</c:v>
                </c:pt>
                <c:pt idx="1604">
                  <c:v>-2.04</c:v>
                </c:pt>
                <c:pt idx="1605">
                  <c:v>-1.5399999999999998</c:v>
                </c:pt>
                <c:pt idx="1606">
                  <c:v>-0.96000000000000019</c:v>
                </c:pt>
                <c:pt idx="1607">
                  <c:v>-1.4400000000000006</c:v>
                </c:pt>
                <c:pt idx="1608">
                  <c:v>-1.5800000000000012</c:v>
                </c:pt>
                <c:pt idx="1609">
                  <c:v>-1.2400000000000013</c:v>
                </c:pt>
                <c:pt idx="1610">
                  <c:v>-1.7400000000000013</c:v>
                </c:pt>
                <c:pt idx="1611">
                  <c:v>-2.160000000000001</c:v>
                </c:pt>
                <c:pt idx="1612">
                  <c:v>-1.9200000000000004</c:v>
                </c:pt>
                <c:pt idx="1613">
                  <c:v>-1.9600000000000002</c:v>
                </c:pt>
                <c:pt idx="1614">
                  <c:v>-2.1399999999999997</c:v>
                </c:pt>
                <c:pt idx="1615">
                  <c:v>-2.2999999999999998</c:v>
                </c:pt>
                <c:pt idx="1616">
                  <c:v>-2.4400000000000004</c:v>
                </c:pt>
                <c:pt idx="1617">
                  <c:v>-2.4600000000000009</c:v>
                </c:pt>
                <c:pt idx="1618">
                  <c:v>-2.2200000000000011</c:v>
                </c:pt>
                <c:pt idx="1619">
                  <c:v>-2.0600000000000009</c:v>
                </c:pt>
                <c:pt idx="1620">
                  <c:v>-1.6</c:v>
                </c:pt>
                <c:pt idx="1621">
                  <c:v>-1.5199999999999996</c:v>
                </c:pt>
                <c:pt idx="1622">
                  <c:v>-1.5799999999999996</c:v>
                </c:pt>
                <c:pt idx="1623">
                  <c:v>-1.8399999999999994</c:v>
                </c:pt>
                <c:pt idx="1624">
                  <c:v>-2.1999999999999997</c:v>
                </c:pt>
                <c:pt idx="1625">
                  <c:v>-2.0200000000000005</c:v>
                </c:pt>
                <c:pt idx="1626">
                  <c:v>-1.7800000000000007</c:v>
                </c:pt>
                <c:pt idx="1627">
                  <c:v>-1.820000000000001</c:v>
                </c:pt>
                <c:pt idx="1628">
                  <c:v>-1.7800000000000007</c:v>
                </c:pt>
                <c:pt idx="1629">
                  <c:v>-1.2400000000000009</c:v>
                </c:pt>
                <c:pt idx="1630">
                  <c:v>-1.2600000000000002</c:v>
                </c:pt>
                <c:pt idx="1631">
                  <c:v>-1.4200000000000004</c:v>
                </c:pt>
                <c:pt idx="1632">
                  <c:v>-1.08</c:v>
                </c:pt>
                <c:pt idx="1633">
                  <c:v>-1.1800000000000002</c:v>
                </c:pt>
                <c:pt idx="1634">
                  <c:v>-1.52</c:v>
                </c:pt>
                <c:pt idx="1635">
                  <c:v>-1.3</c:v>
                </c:pt>
                <c:pt idx="1636">
                  <c:v>-1.3799999999999997</c:v>
                </c:pt>
                <c:pt idx="1637">
                  <c:v>-1.7</c:v>
                </c:pt>
                <c:pt idx="1638">
                  <c:v>-1.5399999999999998</c:v>
                </c:pt>
                <c:pt idx="1639">
                  <c:v>-1.36</c:v>
                </c:pt>
                <c:pt idx="1640">
                  <c:v>-1.7600000000000002</c:v>
                </c:pt>
                <c:pt idx="1641">
                  <c:v>-1.9000000000000004</c:v>
                </c:pt>
                <c:pt idx="1642">
                  <c:v>-1.7399999999999998</c:v>
                </c:pt>
                <c:pt idx="1643">
                  <c:v>-1.7600000000000002</c:v>
                </c:pt>
                <c:pt idx="1644">
                  <c:v>-1.64</c:v>
                </c:pt>
                <c:pt idx="1645">
                  <c:v>-1.5400000000000005</c:v>
                </c:pt>
                <c:pt idx="1646">
                  <c:v>-1.56</c:v>
                </c:pt>
                <c:pt idx="1647">
                  <c:v>-1.8400000000000003</c:v>
                </c:pt>
                <c:pt idx="1648">
                  <c:v>-1.9200000000000004</c:v>
                </c:pt>
                <c:pt idx="1649">
                  <c:v>-1.9800000000000004</c:v>
                </c:pt>
                <c:pt idx="1650">
                  <c:v>-2.2000000000000002</c:v>
                </c:pt>
                <c:pt idx="1651">
                  <c:v>-2.1800000000000002</c:v>
                </c:pt>
                <c:pt idx="1652">
                  <c:v>-1.9600000000000004</c:v>
                </c:pt>
                <c:pt idx="1653">
                  <c:v>-1.8200000000000003</c:v>
                </c:pt>
                <c:pt idx="1654">
                  <c:v>-1.7</c:v>
                </c:pt>
                <c:pt idx="1655">
                  <c:v>-1.4</c:v>
                </c:pt>
                <c:pt idx="1656">
                  <c:v>-1.3000000000000003</c:v>
                </c:pt>
                <c:pt idx="1657">
                  <c:v>-1.3199999999999998</c:v>
                </c:pt>
                <c:pt idx="1658">
                  <c:v>-1.5000000000000004</c:v>
                </c:pt>
                <c:pt idx="1659">
                  <c:v>-1.8600000000000005</c:v>
                </c:pt>
                <c:pt idx="1660">
                  <c:v>-2.2400000000000002</c:v>
                </c:pt>
                <c:pt idx="1661">
                  <c:v>-2.2199999999999998</c:v>
                </c:pt>
                <c:pt idx="1662">
                  <c:v>-1.9600000000000002</c:v>
                </c:pt>
                <c:pt idx="1663">
                  <c:v>-1.7</c:v>
                </c:pt>
                <c:pt idx="1664">
                  <c:v>-1.2599999999999993</c:v>
                </c:pt>
                <c:pt idx="1665">
                  <c:v>-1.0799999999999996</c:v>
                </c:pt>
                <c:pt idx="1666">
                  <c:v>-1.0200000000000002</c:v>
                </c:pt>
                <c:pt idx="1667">
                  <c:v>-1.36</c:v>
                </c:pt>
                <c:pt idx="1668">
                  <c:v>-1.5800000000000005</c:v>
                </c:pt>
                <c:pt idx="1669">
                  <c:v>-2.1000000000000014</c:v>
                </c:pt>
                <c:pt idx="1670">
                  <c:v>-2.120000000000001</c:v>
                </c:pt>
                <c:pt idx="1671">
                  <c:v>-2.0400000000000005</c:v>
                </c:pt>
                <c:pt idx="1672">
                  <c:v>-2.1</c:v>
                </c:pt>
                <c:pt idx="1673">
                  <c:v>-1.94</c:v>
                </c:pt>
                <c:pt idx="1674">
                  <c:v>-1.679999999999999</c:v>
                </c:pt>
                <c:pt idx="1675">
                  <c:v>-1.64</c:v>
                </c:pt>
                <c:pt idx="1676">
                  <c:v>-1.9400000000000006</c:v>
                </c:pt>
                <c:pt idx="1677">
                  <c:v>-1.8800000000000012</c:v>
                </c:pt>
                <c:pt idx="1678">
                  <c:v>-1.9400000000000006</c:v>
                </c:pt>
                <c:pt idx="1679">
                  <c:v>-2.2800000000000011</c:v>
                </c:pt>
                <c:pt idx="1680">
                  <c:v>-2.3000000000000007</c:v>
                </c:pt>
                <c:pt idx="1681">
                  <c:v>-1.9200000000000004</c:v>
                </c:pt>
                <c:pt idx="1682">
                  <c:v>-2.16</c:v>
                </c:pt>
                <c:pt idx="1683">
                  <c:v>-2.4</c:v>
                </c:pt>
                <c:pt idx="1684">
                  <c:v>-2.2000000000000002</c:v>
                </c:pt>
                <c:pt idx="1685">
                  <c:v>-2.0599999999999996</c:v>
                </c:pt>
                <c:pt idx="1686">
                  <c:v>-2.0999999999999992</c:v>
                </c:pt>
                <c:pt idx="1687">
                  <c:v>-1.8399999999999992</c:v>
                </c:pt>
                <c:pt idx="1688">
                  <c:v>-1.6999999999999993</c:v>
                </c:pt>
                <c:pt idx="1689">
                  <c:v>-1.7999999999999994</c:v>
                </c:pt>
                <c:pt idx="1690">
                  <c:v>-1.5199999999999996</c:v>
                </c:pt>
                <c:pt idx="1691">
                  <c:v>-1.44</c:v>
                </c:pt>
                <c:pt idx="1692">
                  <c:v>-1.2</c:v>
                </c:pt>
                <c:pt idx="1693">
                  <c:v>-1.2400000000000002</c:v>
                </c:pt>
                <c:pt idx="1694">
                  <c:v>-1.08</c:v>
                </c:pt>
                <c:pt idx="1695">
                  <c:v>-1.6200000000000003</c:v>
                </c:pt>
                <c:pt idx="1696">
                  <c:v>-2.0200000000000005</c:v>
                </c:pt>
                <c:pt idx="1697">
                  <c:v>-2.6</c:v>
                </c:pt>
                <c:pt idx="1698">
                  <c:v>-2.46</c:v>
                </c:pt>
                <c:pt idx="1699">
                  <c:v>-2.4</c:v>
                </c:pt>
                <c:pt idx="1700">
                  <c:v>-2.2999999999999998</c:v>
                </c:pt>
                <c:pt idx="1701">
                  <c:v>-2.0799999999999992</c:v>
                </c:pt>
                <c:pt idx="1702">
                  <c:v>-1.7599999999999993</c:v>
                </c:pt>
                <c:pt idx="1703">
                  <c:v>-1.5799999999999994</c:v>
                </c:pt>
                <c:pt idx="1704">
                  <c:v>-1.6599999999999997</c:v>
                </c:pt>
                <c:pt idx="1705">
                  <c:v>-1.8600000000000005</c:v>
                </c:pt>
                <c:pt idx="1706">
                  <c:v>-1.9600000000000004</c:v>
                </c:pt>
                <c:pt idx="1707">
                  <c:v>-1.8000000000000007</c:v>
                </c:pt>
                <c:pt idx="1708">
                  <c:v>-1.7600000000000005</c:v>
                </c:pt>
                <c:pt idx="1709">
                  <c:v>-1.6800000000000004</c:v>
                </c:pt>
                <c:pt idx="1710">
                  <c:v>-1.5400000000000003</c:v>
                </c:pt>
                <c:pt idx="1711">
                  <c:v>-1.3000000000000003</c:v>
                </c:pt>
                <c:pt idx="1712">
                  <c:v>-1.4800000000000004</c:v>
                </c:pt>
                <c:pt idx="1713">
                  <c:v>-1.9000000000000008</c:v>
                </c:pt>
                <c:pt idx="1714">
                  <c:v>-1.9400000000000002</c:v>
                </c:pt>
                <c:pt idx="1715">
                  <c:v>-1.7600000000000002</c:v>
                </c:pt>
                <c:pt idx="1716">
                  <c:v>-1.86</c:v>
                </c:pt>
                <c:pt idx="1717">
                  <c:v>-1.42</c:v>
                </c:pt>
                <c:pt idx="1718">
                  <c:v>-1.6399999999999995</c:v>
                </c:pt>
                <c:pt idx="1719">
                  <c:v>-2.0199999999999996</c:v>
                </c:pt>
                <c:pt idx="1720">
                  <c:v>-2.0199999999999996</c:v>
                </c:pt>
                <c:pt idx="1721">
                  <c:v>-2.0999999999999996</c:v>
                </c:pt>
                <c:pt idx="1722">
                  <c:v>-2.6199999999999997</c:v>
                </c:pt>
                <c:pt idx="1723">
                  <c:v>-2.1799999999999997</c:v>
                </c:pt>
                <c:pt idx="1724">
                  <c:v>-1.72</c:v>
                </c:pt>
                <c:pt idx="1725">
                  <c:v>-1.6999999999999997</c:v>
                </c:pt>
                <c:pt idx="1726">
                  <c:v>-1.9399999999999995</c:v>
                </c:pt>
                <c:pt idx="1727">
                  <c:v>-1.9999999999999996</c:v>
                </c:pt>
                <c:pt idx="1728">
                  <c:v>-1.8399999999999999</c:v>
                </c:pt>
                <c:pt idx="1729">
                  <c:v>-2.2399999999999998</c:v>
                </c:pt>
                <c:pt idx="1730">
                  <c:v>-2.3800000000000003</c:v>
                </c:pt>
                <c:pt idx="1731">
                  <c:v>-1.8400000000000003</c:v>
                </c:pt>
                <c:pt idx="1732">
                  <c:v>-1.7400000000000002</c:v>
                </c:pt>
                <c:pt idx="1733">
                  <c:v>-1.56</c:v>
                </c:pt>
                <c:pt idx="1734">
                  <c:v>-1.1000000000000001</c:v>
                </c:pt>
                <c:pt idx="1735">
                  <c:v>-1.1199999999999999</c:v>
                </c:pt>
                <c:pt idx="1736">
                  <c:v>-1.6600000000000001</c:v>
                </c:pt>
                <c:pt idx="1737">
                  <c:v>-1.8400000000000003</c:v>
                </c:pt>
                <c:pt idx="1738">
                  <c:v>-2.0800000000000005</c:v>
                </c:pt>
                <c:pt idx="1739">
                  <c:v>-2.16</c:v>
                </c:pt>
                <c:pt idx="1740">
                  <c:v>-2.42</c:v>
                </c:pt>
                <c:pt idx="1741">
                  <c:v>-1.9400000000000002</c:v>
                </c:pt>
                <c:pt idx="1742">
                  <c:v>-1.7600000000000005</c:v>
                </c:pt>
                <c:pt idx="1743">
                  <c:v>-1.7800000000000005</c:v>
                </c:pt>
                <c:pt idx="1744">
                  <c:v>-1.920000000000001</c:v>
                </c:pt>
                <c:pt idx="1745">
                  <c:v>-1.6000000000000008</c:v>
                </c:pt>
                <c:pt idx="1746">
                  <c:v>-1.6400000000000001</c:v>
                </c:pt>
                <c:pt idx="1747">
                  <c:v>-1.94</c:v>
                </c:pt>
                <c:pt idx="1748">
                  <c:v>-2.0599999999999996</c:v>
                </c:pt>
                <c:pt idx="1749">
                  <c:v>-2.1599999999999993</c:v>
                </c:pt>
                <c:pt idx="1750">
                  <c:v>-2.3199999999999994</c:v>
                </c:pt>
                <c:pt idx="1751">
                  <c:v>-2.6</c:v>
                </c:pt>
                <c:pt idx="1752">
                  <c:v>-1.9400000000000002</c:v>
                </c:pt>
                <c:pt idx="1753">
                  <c:v>-2.2800000000000002</c:v>
                </c:pt>
                <c:pt idx="1754">
                  <c:v>-1.7600000000000002</c:v>
                </c:pt>
                <c:pt idx="1755">
                  <c:v>-1.3200000000000003</c:v>
                </c:pt>
                <c:pt idx="1756">
                  <c:v>-1.2</c:v>
                </c:pt>
                <c:pt idx="1757">
                  <c:v>-1.5599999999999994</c:v>
                </c:pt>
                <c:pt idx="1758">
                  <c:v>-1.0799999999999994</c:v>
                </c:pt>
                <c:pt idx="1759">
                  <c:v>-1.5399999999999996</c:v>
                </c:pt>
                <c:pt idx="1760">
                  <c:v>-1.7399999999999995</c:v>
                </c:pt>
                <c:pt idx="1761">
                  <c:v>-1.5199999999999996</c:v>
                </c:pt>
                <c:pt idx="1762">
                  <c:v>-1.3400000000000003</c:v>
                </c:pt>
                <c:pt idx="1763">
                  <c:v>-1.3000000000000007</c:v>
                </c:pt>
                <c:pt idx="1764">
                  <c:v>-1.0600000000000005</c:v>
                </c:pt>
                <c:pt idx="1765">
                  <c:v>-1.2400000000000007</c:v>
                </c:pt>
                <c:pt idx="1766">
                  <c:v>-1.3600000000000005</c:v>
                </c:pt>
                <c:pt idx="1767">
                  <c:v>-1.3800000000000003</c:v>
                </c:pt>
                <c:pt idx="1768">
                  <c:v>-1.72</c:v>
                </c:pt>
                <c:pt idx="1769">
                  <c:v>-1.9</c:v>
                </c:pt>
                <c:pt idx="1770">
                  <c:v>-2.2199999999999998</c:v>
                </c:pt>
                <c:pt idx="1771">
                  <c:v>-2.2200000000000002</c:v>
                </c:pt>
                <c:pt idx="1772">
                  <c:v>-1.8800000000000003</c:v>
                </c:pt>
                <c:pt idx="1773">
                  <c:v>-1.4800000000000004</c:v>
                </c:pt>
                <c:pt idx="1774">
                  <c:v>-1.4000000000000004</c:v>
                </c:pt>
                <c:pt idx="1775">
                  <c:v>-1.06</c:v>
                </c:pt>
                <c:pt idx="1776">
                  <c:v>-1.1199999999999999</c:v>
                </c:pt>
                <c:pt idx="1777">
                  <c:v>-1.5799999999999996</c:v>
                </c:pt>
                <c:pt idx="1778">
                  <c:v>-1.7599999999999998</c:v>
                </c:pt>
                <c:pt idx="1779">
                  <c:v>-1.7599999999999998</c:v>
                </c:pt>
                <c:pt idx="1780">
                  <c:v>-1.2399999999999998</c:v>
                </c:pt>
                <c:pt idx="1781">
                  <c:v>-1.1000000000000001</c:v>
                </c:pt>
                <c:pt idx="1782">
                  <c:v>-0.89999999999999969</c:v>
                </c:pt>
                <c:pt idx="1783">
                  <c:v>-0.67999999999999938</c:v>
                </c:pt>
                <c:pt idx="1784">
                  <c:v>-0.55999999999999939</c:v>
                </c:pt>
                <c:pt idx="1785">
                  <c:v>-1.1000000000000001</c:v>
                </c:pt>
                <c:pt idx="1786">
                  <c:v>-1.1600000000000001</c:v>
                </c:pt>
                <c:pt idx="1787">
                  <c:v>-1.1000000000000008</c:v>
                </c:pt>
                <c:pt idx="1788">
                  <c:v>-1.1400000000000006</c:v>
                </c:pt>
                <c:pt idx="1789">
                  <c:v>-1.1400000000000006</c:v>
                </c:pt>
                <c:pt idx="1790">
                  <c:v>-0.92000000000000026</c:v>
                </c:pt>
                <c:pt idx="1791">
                  <c:v>-1.2399999999999998</c:v>
                </c:pt>
                <c:pt idx="1792">
                  <c:v>-1.3199999999999996</c:v>
                </c:pt>
                <c:pt idx="1793">
                  <c:v>-0.84000000000000052</c:v>
                </c:pt>
                <c:pt idx="1794">
                  <c:v>-0.38000000000000045</c:v>
                </c:pt>
                <c:pt idx="1795">
                  <c:v>-0.32000000000000028</c:v>
                </c:pt>
                <c:pt idx="1796">
                  <c:v>0.11999999999999958</c:v>
                </c:pt>
                <c:pt idx="1797">
                  <c:v>-0.13999999999999985</c:v>
                </c:pt>
                <c:pt idx="1798">
                  <c:v>-1.1199999999999997</c:v>
                </c:pt>
                <c:pt idx="1799">
                  <c:v>-2.1</c:v>
                </c:pt>
                <c:pt idx="1800">
                  <c:v>-2.72</c:v>
                </c:pt>
                <c:pt idx="1801">
                  <c:v>-3.4000000000000008</c:v>
                </c:pt>
                <c:pt idx="1802">
                  <c:v>-3.3800000000000012</c:v>
                </c:pt>
                <c:pt idx="1803">
                  <c:v>-3.2600000000000007</c:v>
                </c:pt>
                <c:pt idx="1804">
                  <c:v>-3.0600000000000009</c:v>
                </c:pt>
                <c:pt idx="1805">
                  <c:v>-2.2000000000000006</c:v>
                </c:pt>
                <c:pt idx="1806">
                  <c:v>-2</c:v>
                </c:pt>
                <c:pt idx="1807">
                  <c:v>-1.9400000000000006</c:v>
                </c:pt>
                <c:pt idx="1808">
                  <c:v>-1.920000000000001</c:v>
                </c:pt>
                <c:pt idx="1809">
                  <c:v>-1.8000000000000007</c:v>
                </c:pt>
                <c:pt idx="1810">
                  <c:v>-1.8800000000000003</c:v>
                </c:pt>
                <c:pt idx="1811">
                  <c:v>-1.36</c:v>
                </c:pt>
                <c:pt idx="1812">
                  <c:v>-1.3599999999999994</c:v>
                </c:pt>
                <c:pt idx="1813">
                  <c:v>-1.1999999999999993</c:v>
                </c:pt>
                <c:pt idx="1814">
                  <c:v>-1.1799999999999997</c:v>
                </c:pt>
                <c:pt idx="1815">
                  <c:v>-1.3999999999999992</c:v>
                </c:pt>
                <c:pt idx="1816">
                  <c:v>-1.7</c:v>
                </c:pt>
                <c:pt idx="1817">
                  <c:v>-1.5400000000000005</c:v>
                </c:pt>
                <c:pt idx="1818">
                  <c:v>-1.1399999999999999</c:v>
                </c:pt>
                <c:pt idx="1819">
                  <c:v>-0.87999999999999967</c:v>
                </c:pt>
                <c:pt idx="1820">
                  <c:v>-0.76000000000000012</c:v>
                </c:pt>
                <c:pt idx="1821">
                  <c:v>-0.56000000000000016</c:v>
                </c:pt>
                <c:pt idx="1822">
                  <c:v>-0.67999999999999972</c:v>
                </c:pt>
                <c:pt idx="1823">
                  <c:v>-1.0400000000000005</c:v>
                </c:pt>
                <c:pt idx="1824">
                  <c:v>-1.0400000000000005</c:v>
                </c:pt>
                <c:pt idx="1825">
                  <c:v>-1.3400000000000005</c:v>
                </c:pt>
                <c:pt idx="1826">
                  <c:v>-1.2200000000000002</c:v>
                </c:pt>
                <c:pt idx="1827">
                  <c:v>-0.82000000000000028</c:v>
                </c:pt>
                <c:pt idx="1828">
                  <c:v>-0.5</c:v>
                </c:pt>
                <c:pt idx="1829">
                  <c:v>-0.55999999999999939</c:v>
                </c:pt>
                <c:pt idx="1830">
                  <c:v>2.0000000000000285E-2</c:v>
                </c:pt>
                <c:pt idx="1831">
                  <c:v>-0.4</c:v>
                </c:pt>
                <c:pt idx="1832">
                  <c:v>-0.53999999999999981</c:v>
                </c:pt>
                <c:pt idx="1833">
                  <c:v>-0.89999999999999925</c:v>
                </c:pt>
                <c:pt idx="1834">
                  <c:v>-0.87999999999999901</c:v>
                </c:pt>
                <c:pt idx="1835">
                  <c:v>-1.4799999999999991</c:v>
                </c:pt>
                <c:pt idx="1836">
                  <c:v>-1.3599999999999994</c:v>
                </c:pt>
                <c:pt idx="1837">
                  <c:v>-1.4199999999999995</c:v>
                </c:pt>
                <c:pt idx="1838">
                  <c:v>-1.3199999999999996</c:v>
                </c:pt>
                <c:pt idx="1839">
                  <c:v>-1.5400000000000005</c:v>
                </c:pt>
                <c:pt idx="1840">
                  <c:v>-1.4800000000000004</c:v>
                </c:pt>
                <c:pt idx="1841">
                  <c:v>-1.2599999999999993</c:v>
                </c:pt>
                <c:pt idx="1842">
                  <c:v>-1.5399999999999998</c:v>
                </c:pt>
                <c:pt idx="1843">
                  <c:v>-1.5400000000000005</c:v>
                </c:pt>
                <c:pt idx="1844">
                  <c:v>-1.36</c:v>
                </c:pt>
                <c:pt idx="1845">
                  <c:v>-1.2399999999999998</c:v>
                </c:pt>
                <c:pt idx="1846">
                  <c:v>-1.7200000000000002</c:v>
                </c:pt>
                <c:pt idx="1847">
                  <c:v>-1.5</c:v>
                </c:pt>
                <c:pt idx="1848">
                  <c:v>-1.4600000000000002</c:v>
                </c:pt>
                <c:pt idx="1849">
                  <c:v>-1.64</c:v>
                </c:pt>
                <c:pt idx="1850">
                  <c:v>-1.36</c:v>
                </c:pt>
                <c:pt idx="1851">
                  <c:v>-1.1200000000000003</c:v>
                </c:pt>
                <c:pt idx="1852">
                  <c:v>-1.0200000000000002</c:v>
                </c:pt>
                <c:pt idx="1853">
                  <c:v>-1.0399999999999998</c:v>
                </c:pt>
                <c:pt idx="1854">
                  <c:v>-1.2200000000000002</c:v>
                </c:pt>
                <c:pt idx="1855">
                  <c:v>-1.7800000000000005</c:v>
                </c:pt>
                <c:pt idx="1856">
                  <c:v>-1.3</c:v>
                </c:pt>
                <c:pt idx="1857">
                  <c:v>-1.2799999999999998</c:v>
                </c:pt>
                <c:pt idx="1858">
                  <c:v>-1.1599999999999995</c:v>
                </c:pt>
                <c:pt idx="1859">
                  <c:v>-0.99999999999999933</c:v>
                </c:pt>
                <c:pt idx="1860">
                  <c:v>-0.57999999999999896</c:v>
                </c:pt>
                <c:pt idx="1861">
                  <c:v>-0.99999999999999933</c:v>
                </c:pt>
                <c:pt idx="1862">
                  <c:v>-0.67999999999999972</c:v>
                </c:pt>
                <c:pt idx="1863">
                  <c:v>-0.96000000000000019</c:v>
                </c:pt>
                <c:pt idx="1864">
                  <c:v>-1.2</c:v>
                </c:pt>
                <c:pt idx="1865">
                  <c:v>-1.2</c:v>
                </c:pt>
                <c:pt idx="1866">
                  <c:v>-1.3200000000000003</c:v>
                </c:pt>
                <c:pt idx="1867">
                  <c:v>-1.7000000000000006</c:v>
                </c:pt>
                <c:pt idx="1868">
                  <c:v>-1.6000000000000008</c:v>
                </c:pt>
                <c:pt idx="1869">
                  <c:v>-1.2400000000000007</c:v>
                </c:pt>
                <c:pt idx="1870">
                  <c:v>-1.7800000000000005</c:v>
                </c:pt>
                <c:pt idx="1871">
                  <c:v>-1.4</c:v>
                </c:pt>
                <c:pt idx="1872">
                  <c:v>-1.5999999999999992</c:v>
                </c:pt>
                <c:pt idx="1873">
                  <c:v>-1.6199999999999988</c:v>
                </c:pt>
                <c:pt idx="1874">
                  <c:v>-1.8999999999999992</c:v>
                </c:pt>
                <c:pt idx="1875">
                  <c:v>-1.679999999999999</c:v>
                </c:pt>
                <c:pt idx="1876">
                  <c:v>-1.6799999999999997</c:v>
                </c:pt>
                <c:pt idx="1877">
                  <c:v>-1.6599999999999995</c:v>
                </c:pt>
                <c:pt idx="1878">
                  <c:v>-2.0399999999999991</c:v>
                </c:pt>
                <c:pt idx="1879">
                  <c:v>-1.7999999999999994</c:v>
                </c:pt>
                <c:pt idx="1880">
                  <c:v>-1.5199999999999996</c:v>
                </c:pt>
                <c:pt idx="1881">
                  <c:v>-1.9199999999999988</c:v>
                </c:pt>
                <c:pt idx="1882">
                  <c:v>-2.0599999999999996</c:v>
                </c:pt>
                <c:pt idx="1883">
                  <c:v>-1.9200000000000004</c:v>
                </c:pt>
                <c:pt idx="1884">
                  <c:v>-2.2399999999999998</c:v>
                </c:pt>
                <c:pt idx="1885">
                  <c:v>-2.44</c:v>
                </c:pt>
                <c:pt idx="1886">
                  <c:v>-2.16</c:v>
                </c:pt>
                <c:pt idx="1887">
                  <c:v>-1.7400000000000007</c:v>
                </c:pt>
                <c:pt idx="1888">
                  <c:v>-1.5200000000000002</c:v>
                </c:pt>
                <c:pt idx="1889">
                  <c:v>-1.2800000000000005</c:v>
                </c:pt>
                <c:pt idx="1890">
                  <c:v>-1.1600000000000008</c:v>
                </c:pt>
                <c:pt idx="1891">
                  <c:v>-1.2200000000000011</c:v>
                </c:pt>
                <c:pt idx="1892">
                  <c:v>-1.7800000000000005</c:v>
                </c:pt>
                <c:pt idx="1893">
                  <c:v>-1.7400000000000007</c:v>
                </c:pt>
                <c:pt idx="1894">
                  <c:v>-2.0200000000000009</c:v>
                </c:pt>
                <c:pt idx="1895">
                  <c:v>-2.12</c:v>
                </c:pt>
                <c:pt idx="1896">
                  <c:v>-2.1599999999999993</c:v>
                </c:pt>
                <c:pt idx="1897">
                  <c:v>-1.7199999999999995</c:v>
                </c:pt>
                <c:pt idx="1898">
                  <c:v>-1.7599999999999993</c:v>
                </c:pt>
                <c:pt idx="1899">
                  <c:v>-1.819999999999999</c:v>
                </c:pt>
                <c:pt idx="1900">
                  <c:v>-1.9199999999999995</c:v>
                </c:pt>
                <c:pt idx="1901">
                  <c:v>-1.7400000000000007</c:v>
                </c:pt>
                <c:pt idx="1902">
                  <c:v>-1.620000000000001</c:v>
                </c:pt>
                <c:pt idx="1903">
                  <c:v>-1.7400000000000013</c:v>
                </c:pt>
                <c:pt idx="1904">
                  <c:v>-1.2200000000000011</c:v>
                </c:pt>
                <c:pt idx="1905">
                  <c:v>-1.1400000000000012</c:v>
                </c:pt>
                <c:pt idx="1906">
                  <c:v>-1.2800000000000011</c:v>
                </c:pt>
                <c:pt idx="1907">
                  <c:v>-1.5400000000000005</c:v>
                </c:pt>
                <c:pt idx="1908">
                  <c:v>-1.6800000000000004</c:v>
                </c:pt>
                <c:pt idx="1909">
                  <c:v>-1.8600000000000008</c:v>
                </c:pt>
                <c:pt idx="1910">
                  <c:v>-1.5800000000000005</c:v>
                </c:pt>
                <c:pt idx="1911">
                  <c:v>-1.8</c:v>
                </c:pt>
                <c:pt idx="1912">
                  <c:v>-1.9400000000000006</c:v>
                </c:pt>
                <c:pt idx="1913">
                  <c:v>-1.8600000000000008</c:v>
                </c:pt>
                <c:pt idx="1914">
                  <c:v>-1.820000000000001</c:v>
                </c:pt>
                <c:pt idx="1915">
                  <c:v>-1.820000000000001</c:v>
                </c:pt>
                <c:pt idx="1916">
                  <c:v>-1.8600000000000008</c:v>
                </c:pt>
                <c:pt idx="1917">
                  <c:v>-1.8000000000000007</c:v>
                </c:pt>
                <c:pt idx="1918">
                  <c:v>-1.86</c:v>
                </c:pt>
                <c:pt idx="1919">
                  <c:v>-1.8</c:v>
                </c:pt>
                <c:pt idx="1920">
                  <c:v>-2.2999999999999998</c:v>
                </c:pt>
                <c:pt idx="1921">
                  <c:v>-2.0400000000000005</c:v>
                </c:pt>
                <c:pt idx="1922">
                  <c:v>-2.0400000000000005</c:v>
                </c:pt>
                <c:pt idx="1923">
                  <c:v>-1.9400000000000013</c:v>
                </c:pt>
                <c:pt idx="1924">
                  <c:v>-1.6800000000000019</c:v>
                </c:pt>
                <c:pt idx="1925">
                  <c:v>-1.4800000000000018</c:v>
                </c:pt>
                <c:pt idx="1926">
                  <c:v>-1.6600000000000015</c:v>
                </c:pt>
                <c:pt idx="1927">
                  <c:v>-1.820000000000001</c:v>
                </c:pt>
                <c:pt idx="1928">
                  <c:v>-2.0800000000000005</c:v>
                </c:pt>
                <c:pt idx="1929">
                  <c:v>-2.1</c:v>
                </c:pt>
                <c:pt idx="1930">
                  <c:v>-1.7600000000000002</c:v>
                </c:pt>
                <c:pt idx="1931">
                  <c:v>-1.8799999999999997</c:v>
                </c:pt>
                <c:pt idx="1932">
                  <c:v>-1.9199999999999995</c:v>
                </c:pt>
                <c:pt idx="1933">
                  <c:v>-1.6599999999999995</c:v>
                </c:pt>
                <c:pt idx="1934">
                  <c:v>-1.9799999999999991</c:v>
                </c:pt>
                <c:pt idx="1935">
                  <c:v>-2.2599999999999989</c:v>
                </c:pt>
                <c:pt idx="1936">
                  <c:v>-1.9599999999999995</c:v>
                </c:pt>
                <c:pt idx="1937">
                  <c:v>-1.7399999999999998</c:v>
                </c:pt>
                <c:pt idx="1938">
                  <c:v>-1.8799999999999997</c:v>
                </c:pt>
                <c:pt idx="1939">
                  <c:v>-1.8399999999999999</c:v>
                </c:pt>
                <c:pt idx="1940">
                  <c:v>-1.7200000000000002</c:v>
                </c:pt>
                <c:pt idx="1941">
                  <c:v>-1.9199999999999995</c:v>
                </c:pt>
                <c:pt idx="1942">
                  <c:v>-1.7999999999999994</c:v>
                </c:pt>
                <c:pt idx="1943">
                  <c:v>-1.4799999999999998</c:v>
                </c:pt>
                <c:pt idx="1944">
                  <c:v>-1.56</c:v>
                </c:pt>
                <c:pt idx="1945">
                  <c:v>-2</c:v>
                </c:pt>
                <c:pt idx="1946">
                  <c:v>-2.0400000000000005</c:v>
                </c:pt>
                <c:pt idx="1947">
                  <c:v>-2.2000000000000006</c:v>
                </c:pt>
                <c:pt idx="1948">
                  <c:v>-2.1800000000000006</c:v>
                </c:pt>
                <c:pt idx="1949">
                  <c:v>-1.8</c:v>
                </c:pt>
                <c:pt idx="1950">
                  <c:v>-1.1600000000000001</c:v>
                </c:pt>
                <c:pt idx="1951">
                  <c:v>-0.88000000000000045</c:v>
                </c:pt>
                <c:pt idx="1952">
                  <c:v>-1.3400000000000005</c:v>
                </c:pt>
                <c:pt idx="1953">
                  <c:v>-1.5200000000000009</c:v>
                </c:pt>
                <c:pt idx="1954">
                  <c:v>-1.6400000000000012</c:v>
                </c:pt>
                <c:pt idx="1955">
                  <c:v>-1.9600000000000015</c:v>
                </c:pt>
                <c:pt idx="1956">
                  <c:v>-1.5800000000000012</c:v>
                </c:pt>
                <c:pt idx="1957">
                  <c:v>-1.2200000000000011</c:v>
                </c:pt>
                <c:pt idx="1958">
                  <c:v>-1.420000000000001</c:v>
                </c:pt>
                <c:pt idx="1959">
                  <c:v>-1.4000000000000008</c:v>
                </c:pt>
                <c:pt idx="1960">
                  <c:v>-1.3199999999999996</c:v>
                </c:pt>
                <c:pt idx="1961">
                  <c:v>-1.7799999999999998</c:v>
                </c:pt>
                <c:pt idx="1962">
                  <c:v>-1.64</c:v>
                </c:pt>
                <c:pt idx="1963">
                  <c:v>-1.2799999999999998</c:v>
                </c:pt>
                <c:pt idx="1964">
                  <c:v>-1.5399999999999998</c:v>
                </c:pt>
                <c:pt idx="1965">
                  <c:v>-1.3000000000000007</c:v>
                </c:pt>
                <c:pt idx="1966">
                  <c:v>-0.98000000000000109</c:v>
                </c:pt>
                <c:pt idx="1967">
                  <c:v>-0.94000000000000128</c:v>
                </c:pt>
                <c:pt idx="1968">
                  <c:v>-0.72000000000000097</c:v>
                </c:pt>
                <c:pt idx="1969">
                  <c:v>-0.46000000000000085</c:v>
                </c:pt>
                <c:pt idx="1970">
                  <c:v>-0.92000000000000026</c:v>
                </c:pt>
                <c:pt idx="1971">
                  <c:v>-1.5</c:v>
                </c:pt>
                <c:pt idx="1972">
                  <c:v>-1.4799999999999998</c:v>
                </c:pt>
                <c:pt idx="1973">
                  <c:v>-2.0799999999999996</c:v>
                </c:pt>
                <c:pt idx="1974">
                  <c:v>-2.2399999999999998</c:v>
                </c:pt>
                <c:pt idx="1975">
                  <c:v>-2</c:v>
                </c:pt>
                <c:pt idx="1976">
                  <c:v>-1.5199999999999996</c:v>
                </c:pt>
                <c:pt idx="1977">
                  <c:v>-1.579999999999999</c:v>
                </c:pt>
                <c:pt idx="1978">
                  <c:v>-1.179999999999999</c:v>
                </c:pt>
                <c:pt idx="1979">
                  <c:v>-0.95999999999999874</c:v>
                </c:pt>
                <c:pt idx="1980">
                  <c:v>-0.91999999999999882</c:v>
                </c:pt>
                <c:pt idx="1981">
                  <c:v>-1.179999999999999</c:v>
                </c:pt>
                <c:pt idx="1982">
                  <c:v>-1.2199999999999995</c:v>
                </c:pt>
                <c:pt idx="1983">
                  <c:v>-1.1599999999999995</c:v>
                </c:pt>
                <c:pt idx="1984">
                  <c:v>-1.5399999999999991</c:v>
                </c:pt>
                <c:pt idx="1985">
                  <c:v>-1.8999999999999992</c:v>
                </c:pt>
                <c:pt idx="1986">
                  <c:v>-2.0199999999999996</c:v>
                </c:pt>
                <c:pt idx="1987">
                  <c:v>-2.2199999999999998</c:v>
                </c:pt>
                <c:pt idx="1988">
                  <c:v>-2.2599999999999993</c:v>
                </c:pt>
                <c:pt idx="1989">
                  <c:v>-2.1399999999999997</c:v>
                </c:pt>
                <c:pt idx="1990">
                  <c:v>-2.0599999999999996</c:v>
                </c:pt>
                <c:pt idx="1991">
                  <c:v>-1.8599999999999988</c:v>
                </c:pt>
                <c:pt idx="1992">
                  <c:v>-1.3999999999999986</c:v>
                </c:pt>
                <c:pt idx="1993">
                  <c:v>-1.3999999999999986</c:v>
                </c:pt>
                <c:pt idx="1994">
                  <c:v>-1.2399999999999984</c:v>
                </c:pt>
                <c:pt idx="1995">
                  <c:v>-1.0799999999999983</c:v>
                </c:pt>
                <c:pt idx="1996">
                  <c:v>-1.179999999999999</c:v>
                </c:pt>
                <c:pt idx="1997">
                  <c:v>-1.6399999999999992</c:v>
                </c:pt>
                <c:pt idx="1998">
                  <c:v>-1.8199999999999996</c:v>
                </c:pt>
                <c:pt idx="1999">
                  <c:v>-1.8199999999999996</c:v>
                </c:pt>
                <c:pt idx="2000">
                  <c:v>-1.9</c:v>
                </c:pt>
                <c:pt idx="2001">
                  <c:v>-2.0599999999999996</c:v>
                </c:pt>
                <c:pt idx="2002">
                  <c:v>-1.9199999999999988</c:v>
                </c:pt>
                <c:pt idx="2003">
                  <c:v>-1.679999999999999</c:v>
                </c:pt>
                <c:pt idx="2004">
                  <c:v>-1.6599999999999995</c:v>
                </c:pt>
                <c:pt idx="2005">
                  <c:v>-1.4199999999999995</c:v>
                </c:pt>
                <c:pt idx="2006">
                  <c:v>-1.0399999999999998</c:v>
                </c:pt>
                <c:pt idx="2007">
                  <c:v>-0.92000000000000026</c:v>
                </c:pt>
                <c:pt idx="2008">
                  <c:v>-1.06</c:v>
                </c:pt>
                <c:pt idx="2009">
                  <c:v>-1.2</c:v>
                </c:pt>
                <c:pt idx="2010">
                  <c:v>-1.1599999999999995</c:v>
                </c:pt>
                <c:pt idx="2011">
                  <c:v>-1.2199999999999995</c:v>
                </c:pt>
                <c:pt idx="2012">
                  <c:v>-1.2999999999999994</c:v>
                </c:pt>
                <c:pt idx="2013">
                  <c:v>-1.4199999999999988</c:v>
                </c:pt>
                <c:pt idx="2014">
                  <c:v>-1.6399999999999983</c:v>
                </c:pt>
                <c:pt idx="2015">
                  <c:v>-1.679999999999999</c:v>
                </c:pt>
                <c:pt idx="2016">
                  <c:v>-1.7199999999999989</c:v>
                </c:pt>
                <c:pt idx="2017">
                  <c:v>-1.9799999999999991</c:v>
                </c:pt>
                <c:pt idx="2018">
                  <c:v>-2.2399999999999998</c:v>
                </c:pt>
                <c:pt idx="2019">
                  <c:v>-2.1</c:v>
                </c:pt>
                <c:pt idx="2020">
                  <c:v>-2</c:v>
                </c:pt>
                <c:pt idx="2021">
                  <c:v>-1.9800000000000004</c:v>
                </c:pt>
                <c:pt idx="2022">
                  <c:v>-1.5400000000000005</c:v>
                </c:pt>
                <c:pt idx="2023">
                  <c:v>-1.1600000000000001</c:v>
                </c:pt>
                <c:pt idx="2024">
                  <c:v>-0.78000000000000047</c:v>
                </c:pt>
                <c:pt idx="2025">
                  <c:v>-1.0399999999999998</c:v>
                </c:pt>
                <c:pt idx="2026">
                  <c:v>-1.5799999999999996</c:v>
                </c:pt>
                <c:pt idx="2027">
                  <c:v>-1.4600000000000002</c:v>
                </c:pt>
                <c:pt idx="2028">
                  <c:v>-1.6800000000000004</c:v>
                </c:pt>
                <c:pt idx="2029">
                  <c:v>-1.7</c:v>
                </c:pt>
                <c:pt idx="2030">
                  <c:v>-1.2600000000000002</c:v>
                </c:pt>
                <c:pt idx="2031">
                  <c:v>-0.90000000000000069</c:v>
                </c:pt>
                <c:pt idx="2032">
                  <c:v>-1.1800000000000004</c:v>
                </c:pt>
                <c:pt idx="2033">
                  <c:v>-0.83999999999999986</c:v>
                </c:pt>
                <c:pt idx="2034">
                  <c:v>-1.1600000000000008</c:v>
                </c:pt>
                <c:pt idx="2035">
                  <c:v>-1.5400000000000014</c:v>
                </c:pt>
                <c:pt idx="2036">
                  <c:v>-1.5000000000000007</c:v>
                </c:pt>
                <c:pt idx="2037">
                  <c:v>-1.3400000000000005</c:v>
                </c:pt>
                <c:pt idx="2038">
                  <c:v>-1.3600000000000008</c:v>
                </c:pt>
                <c:pt idx="2039">
                  <c:v>-1.36</c:v>
                </c:pt>
                <c:pt idx="2040">
                  <c:v>-1.2000000000000006</c:v>
                </c:pt>
                <c:pt idx="2041">
                  <c:v>-1.0399999999999998</c:v>
                </c:pt>
                <c:pt idx="2042">
                  <c:v>-1.3399999999999999</c:v>
                </c:pt>
                <c:pt idx="2043">
                  <c:v>-1.3199999999999996</c:v>
                </c:pt>
                <c:pt idx="2044">
                  <c:v>-1.3399999999999999</c:v>
                </c:pt>
                <c:pt idx="2045">
                  <c:v>-1.6799999999999997</c:v>
                </c:pt>
                <c:pt idx="2046">
                  <c:v>-1.7800000000000011</c:v>
                </c:pt>
                <c:pt idx="2047">
                  <c:v>-1.5400000000000014</c:v>
                </c:pt>
                <c:pt idx="2048">
                  <c:v>-1.3600000000000017</c:v>
                </c:pt>
                <c:pt idx="2049">
                  <c:v>-1.180000000000001</c:v>
                </c:pt>
                <c:pt idx="2050">
                  <c:v>-0.98000000000000043</c:v>
                </c:pt>
                <c:pt idx="2051">
                  <c:v>-1.0199999999999996</c:v>
                </c:pt>
                <c:pt idx="2052">
                  <c:v>-0.93999999999999984</c:v>
                </c:pt>
                <c:pt idx="2053">
                  <c:v>-1.2</c:v>
                </c:pt>
                <c:pt idx="2054">
                  <c:v>-1.5</c:v>
                </c:pt>
                <c:pt idx="2055">
                  <c:v>-1.4799999999999998</c:v>
                </c:pt>
                <c:pt idx="2056">
                  <c:v>-1.5599999999999994</c:v>
                </c:pt>
                <c:pt idx="2057">
                  <c:v>-1.6599999999999979</c:v>
                </c:pt>
                <c:pt idx="2058">
                  <c:v>-1.8599999999999981</c:v>
                </c:pt>
                <c:pt idx="2059">
                  <c:v>-1.759999999999998</c:v>
                </c:pt>
                <c:pt idx="2060">
                  <c:v>-1.9199999999999988</c:v>
                </c:pt>
                <c:pt idx="2061">
                  <c:v>-1.8599999999999994</c:v>
                </c:pt>
                <c:pt idx="2062">
                  <c:v>-1.8800000000000003</c:v>
                </c:pt>
                <c:pt idx="2063">
                  <c:v>-1.9800000000000004</c:v>
                </c:pt>
                <c:pt idx="2064">
                  <c:v>-2.1400000000000006</c:v>
                </c:pt>
                <c:pt idx="2065">
                  <c:v>-2.0799999999999996</c:v>
                </c:pt>
                <c:pt idx="2066">
                  <c:v>-2.0999999999999992</c:v>
                </c:pt>
                <c:pt idx="2067">
                  <c:v>-2.0799999999999996</c:v>
                </c:pt>
                <c:pt idx="2068">
                  <c:v>-1.4999999999999993</c:v>
                </c:pt>
                <c:pt idx="2069">
                  <c:v>-1.1399999999999992</c:v>
                </c:pt>
                <c:pt idx="2070">
                  <c:v>-0.9199999999999996</c:v>
                </c:pt>
                <c:pt idx="2071">
                  <c:v>-0.9199999999999996</c:v>
                </c:pt>
                <c:pt idx="2072">
                  <c:v>-0.95999999999999941</c:v>
                </c:pt>
                <c:pt idx="2073">
                  <c:v>-1.44</c:v>
                </c:pt>
                <c:pt idx="2074">
                  <c:v>-1.8200000000000003</c:v>
                </c:pt>
                <c:pt idx="2075">
                  <c:v>-2.0400000000000005</c:v>
                </c:pt>
                <c:pt idx="2076">
                  <c:v>-1.7800000000000005</c:v>
                </c:pt>
                <c:pt idx="2077">
                  <c:v>-1.9200000000000004</c:v>
                </c:pt>
                <c:pt idx="2078">
                  <c:v>-1.7400000000000007</c:v>
                </c:pt>
                <c:pt idx="2079">
                  <c:v>-1.5399999999999998</c:v>
                </c:pt>
                <c:pt idx="2080">
                  <c:v>-1.6199999999999997</c:v>
                </c:pt>
                <c:pt idx="2081">
                  <c:v>-1.8599999999999994</c:v>
                </c:pt>
                <c:pt idx="2082">
                  <c:v>-1.6</c:v>
                </c:pt>
                <c:pt idx="2083">
                  <c:v>-1.6599999999999995</c:v>
                </c:pt>
                <c:pt idx="2084">
                  <c:v>-1.7</c:v>
                </c:pt>
                <c:pt idx="2085">
                  <c:v>-1.4600000000000002</c:v>
                </c:pt>
                <c:pt idx="2086">
                  <c:v>-1.6400000000000006</c:v>
                </c:pt>
                <c:pt idx="2087">
                  <c:v>-2.34</c:v>
                </c:pt>
                <c:pt idx="2088">
                  <c:v>-2.0799999999999996</c:v>
                </c:pt>
                <c:pt idx="2089">
                  <c:v>-1.8399999999999999</c:v>
                </c:pt>
                <c:pt idx="2090">
                  <c:v>-1.8399999999999999</c:v>
                </c:pt>
                <c:pt idx="2091">
                  <c:v>-1.7199999999999995</c:v>
                </c:pt>
                <c:pt idx="2092">
                  <c:v>-0.87999999999999967</c:v>
                </c:pt>
                <c:pt idx="2093">
                  <c:v>-1.06</c:v>
                </c:pt>
                <c:pt idx="2094">
                  <c:v>-1.36</c:v>
                </c:pt>
                <c:pt idx="2095">
                  <c:v>-1.5799999999999996</c:v>
                </c:pt>
                <c:pt idx="2096">
                  <c:v>-1.5800000000000005</c:v>
                </c:pt>
                <c:pt idx="2097">
                  <c:v>-1.9200000000000004</c:v>
                </c:pt>
                <c:pt idx="2098">
                  <c:v>-2.04</c:v>
                </c:pt>
                <c:pt idx="2099">
                  <c:v>-1.7999999999999994</c:v>
                </c:pt>
                <c:pt idx="2100">
                  <c:v>-1.8399999999999999</c:v>
                </c:pt>
                <c:pt idx="2101">
                  <c:v>-1.4399999999999991</c:v>
                </c:pt>
                <c:pt idx="2102">
                  <c:v>-1.5599999999999994</c:v>
                </c:pt>
                <c:pt idx="2103">
                  <c:v>-1.3599999999999994</c:v>
                </c:pt>
                <c:pt idx="2104">
                  <c:v>-1.4199999999999995</c:v>
                </c:pt>
                <c:pt idx="2105">
                  <c:v>-1.1399999999999999</c:v>
                </c:pt>
                <c:pt idx="2106">
                  <c:v>-1.1000000000000008</c:v>
                </c:pt>
                <c:pt idx="2107">
                  <c:v>-0.64000000000000057</c:v>
                </c:pt>
                <c:pt idx="2108">
                  <c:v>-0.58000000000000118</c:v>
                </c:pt>
                <c:pt idx="2109">
                  <c:v>-0.56000000000000161</c:v>
                </c:pt>
                <c:pt idx="2110">
                  <c:v>-0.74000000000000132</c:v>
                </c:pt>
                <c:pt idx="2111">
                  <c:v>-1.0399999999999998</c:v>
                </c:pt>
                <c:pt idx="2112">
                  <c:v>-1.2799999999999989</c:v>
                </c:pt>
                <c:pt idx="2113">
                  <c:v>-1.5799999999999983</c:v>
                </c:pt>
                <c:pt idx="2114">
                  <c:v>-1.7399999999999984</c:v>
                </c:pt>
                <c:pt idx="2115">
                  <c:v>-1.7999999999999978</c:v>
                </c:pt>
                <c:pt idx="2116">
                  <c:v>-1.7399999999999984</c:v>
                </c:pt>
                <c:pt idx="2117">
                  <c:v>-1.6999999999999993</c:v>
                </c:pt>
                <c:pt idx="2118">
                  <c:v>-1.0399999999999991</c:v>
                </c:pt>
                <c:pt idx="2119">
                  <c:v>-0.89999999999999858</c:v>
                </c:pt>
                <c:pt idx="2120">
                  <c:v>-0.83999999999999775</c:v>
                </c:pt>
                <c:pt idx="2121">
                  <c:v>-1.1399999999999983</c:v>
                </c:pt>
                <c:pt idx="2122">
                  <c:v>-0.75999999999999868</c:v>
                </c:pt>
                <c:pt idx="2123">
                  <c:v>-1.5999999999999992</c:v>
                </c:pt>
                <c:pt idx="2124">
                  <c:v>-1.7399999999999998</c:v>
                </c:pt>
                <c:pt idx="2125">
                  <c:v>-1.6800000000000004</c:v>
                </c:pt>
                <c:pt idx="2126">
                  <c:v>-1.8000000000000007</c:v>
                </c:pt>
                <c:pt idx="2127">
                  <c:v>-2.180000000000001</c:v>
                </c:pt>
                <c:pt idx="2128">
                  <c:v>-2.1000000000000014</c:v>
                </c:pt>
                <c:pt idx="2129">
                  <c:v>-1.9400000000000006</c:v>
                </c:pt>
                <c:pt idx="2130">
                  <c:v>-2.2000000000000006</c:v>
                </c:pt>
                <c:pt idx="2131">
                  <c:v>-2.0200000000000005</c:v>
                </c:pt>
                <c:pt idx="2132">
                  <c:v>-1.9399999999999991</c:v>
                </c:pt>
                <c:pt idx="2133">
                  <c:v>-1.879999999999999</c:v>
                </c:pt>
                <c:pt idx="2134">
                  <c:v>-2.1799999999999997</c:v>
                </c:pt>
                <c:pt idx="2135">
                  <c:v>-1.9200000000000004</c:v>
                </c:pt>
                <c:pt idx="2136">
                  <c:v>-1.9</c:v>
                </c:pt>
                <c:pt idx="2137">
                  <c:v>-2.0800000000000005</c:v>
                </c:pt>
                <c:pt idx="2138">
                  <c:v>-2.2800000000000002</c:v>
                </c:pt>
                <c:pt idx="2139">
                  <c:v>-1.7800000000000005</c:v>
                </c:pt>
                <c:pt idx="2140">
                  <c:v>-1.86</c:v>
                </c:pt>
                <c:pt idx="2141">
                  <c:v>-1.56</c:v>
                </c:pt>
                <c:pt idx="2142">
                  <c:v>-1.7399999999999998</c:v>
                </c:pt>
                <c:pt idx="2143">
                  <c:v>-1.4199999999999995</c:v>
                </c:pt>
                <c:pt idx="2144">
                  <c:v>-1.5999999999999992</c:v>
                </c:pt>
                <c:pt idx="2145">
                  <c:v>-1.5599999999999994</c:v>
                </c:pt>
                <c:pt idx="2146">
                  <c:v>-1.7599999999999993</c:v>
                </c:pt>
                <c:pt idx="2147">
                  <c:v>-1.4999999999999993</c:v>
                </c:pt>
                <c:pt idx="2148">
                  <c:v>-1.2199999999999995</c:v>
                </c:pt>
                <c:pt idx="2149">
                  <c:v>-1</c:v>
                </c:pt>
                <c:pt idx="2150">
                  <c:v>-0.92000000000000026</c:v>
                </c:pt>
                <c:pt idx="2151">
                  <c:v>-1.2600000000000002</c:v>
                </c:pt>
                <c:pt idx="2152">
                  <c:v>-1.4200000000000004</c:v>
                </c:pt>
                <c:pt idx="2153">
                  <c:v>-1.7</c:v>
                </c:pt>
                <c:pt idx="2154">
                  <c:v>-1.8199999999999996</c:v>
                </c:pt>
                <c:pt idx="2155">
                  <c:v>-1.8999999999999992</c:v>
                </c:pt>
                <c:pt idx="2156">
                  <c:v>-1.679999999999999</c:v>
                </c:pt>
                <c:pt idx="2157">
                  <c:v>-1.5399999999999991</c:v>
                </c:pt>
                <c:pt idx="2158">
                  <c:v>-1.679999999999999</c:v>
                </c:pt>
                <c:pt idx="2159">
                  <c:v>-2.379999999999999</c:v>
                </c:pt>
                <c:pt idx="2160">
                  <c:v>-2.3999999999999995</c:v>
                </c:pt>
                <c:pt idx="2161">
                  <c:v>-2.339999999999999</c:v>
                </c:pt>
                <c:pt idx="2162">
                  <c:v>-2.3199999999999994</c:v>
                </c:pt>
                <c:pt idx="2163">
                  <c:v>-2.38</c:v>
                </c:pt>
                <c:pt idx="2164">
                  <c:v>-2.3199999999999994</c:v>
                </c:pt>
                <c:pt idx="2165">
                  <c:v>-2.5999999999999992</c:v>
                </c:pt>
                <c:pt idx="2166">
                  <c:v>-2.4999999999999991</c:v>
                </c:pt>
                <c:pt idx="2167">
                  <c:v>-2.5399999999999991</c:v>
                </c:pt>
                <c:pt idx="2168">
                  <c:v>-2.3199999999999994</c:v>
                </c:pt>
                <c:pt idx="2169">
                  <c:v>-1.9999999999999993</c:v>
                </c:pt>
                <c:pt idx="2170">
                  <c:v>-1.3199999999999996</c:v>
                </c:pt>
                <c:pt idx="2171">
                  <c:v>-1.5799999999999996</c:v>
                </c:pt>
                <c:pt idx="2172">
                  <c:v>-1.5399999999999998</c:v>
                </c:pt>
                <c:pt idx="2173">
                  <c:v>-1.6199999999999997</c:v>
                </c:pt>
                <c:pt idx="2174">
                  <c:v>-1.7399999999999998</c:v>
                </c:pt>
                <c:pt idx="2175">
                  <c:v>-2.2399999999999998</c:v>
                </c:pt>
                <c:pt idx="2176">
                  <c:v>-2.06</c:v>
                </c:pt>
                <c:pt idx="2177">
                  <c:v>-2.12</c:v>
                </c:pt>
                <c:pt idx="2178">
                  <c:v>-1.9400000000000006</c:v>
                </c:pt>
                <c:pt idx="2179">
                  <c:v>-1.5800000000000012</c:v>
                </c:pt>
                <c:pt idx="2180">
                  <c:v>-1.6800000000000004</c:v>
                </c:pt>
                <c:pt idx="2181">
                  <c:v>-1.6200000000000003</c:v>
                </c:pt>
                <c:pt idx="2182">
                  <c:v>-1.5399999999999998</c:v>
                </c:pt>
                <c:pt idx="2183">
                  <c:v>-1.7599999999999993</c:v>
                </c:pt>
                <c:pt idx="2184">
                  <c:v>-1.319999999999999</c:v>
                </c:pt>
                <c:pt idx="2185">
                  <c:v>-1.0599999999999994</c:v>
                </c:pt>
                <c:pt idx="2186">
                  <c:v>-1.2199999999999995</c:v>
                </c:pt>
                <c:pt idx="2187">
                  <c:v>-1.2199999999999995</c:v>
                </c:pt>
                <c:pt idx="2188">
                  <c:v>-1.0799999999999996</c:v>
                </c:pt>
                <c:pt idx="2189">
                  <c:v>-1.8399999999999999</c:v>
                </c:pt>
                <c:pt idx="2190">
                  <c:v>-1.8799999999999997</c:v>
                </c:pt>
                <c:pt idx="2191">
                  <c:v>-2</c:v>
                </c:pt>
                <c:pt idx="2192">
                  <c:v>-2.16</c:v>
                </c:pt>
                <c:pt idx="2193">
                  <c:v>-1.86</c:v>
                </c:pt>
                <c:pt idx="2194">
                  <c:v>-1.7600000000000002</c:v>
                </c:pt>
                <c:pt idx="2195">
                  <c:v>-1.9200000000000004</c:v>
                </c:pt>
                <c:pt idx="2196">
                  <c:v>-1.4</c:v>
                </c:pt>
                <c:pt idx="2197">
                  <c:v>-1.6199999999999997</c:v>
                </c:pt>
                <c:pt idx="2198">
                  <c:v>-2.2199999999999998</c:v>
                </c:pt>
                <c:pt idx="2199">
                  <c:v>-1.9199999999999995</c:v>
                </c:pt>
                <c:pt idx="2200">
                  <c:v>-2.1799999999999988</c:v>
                </c:pt>
                <c:pt idx="2201">
                  <c:v>-2.339999999999999</c:v>
                </c:pt>
                <c:pt idx="2202">
                  <c:v>-1.7999999999999994</c:v>
                </c:pt>
                <c:pt idx="2203">
                  <c:v>-1.5199999999999996</c:v>
                </c:pt>
                <c:pt idx="2204">
                  <c:v>-1.5199999999999996</c:v>
                </c:pt>
                <c:pt idx="2205">
                  <c:v>-1</c:v>
                </c:pt>
                <c:pt idx="2206">
                  <c:v>-1.1000000000000001</c:v>
                </c:pt>
                <c:pt idx="2207">
                  <c:v>-1.4800000000000004</c:v>
                </c:pt>
                <c:pt idx="2208">
                  <c:v>-1.6600000000000001</c:v>
                </c:pt>
                <c:pt idx="2209">
                  <c:v>-1.56</c:v>
                </c:pt>
                <c:pt idx="2210">
                  <c:v>-1.5399999999999998</c:v>
                </c:pt>
                <c:pt idx="2211">
                  <c:v>-1.5399999999999998</c:v>
                </c:pt>
                <c:pt idx="2212">
                  <c:v>-1.2399999999999998</c:v>
                </c:pt>
                <c:pt idx="2213">
                  <c:v>-0.85999999999999943</c:v>
                </c:pt>
                <c:pt idx="2214">
                  <c:v>-1.2399999999999998</c:v>
                </c:pt>
                <c:pt idx="2215">
                  <c:v>-1.5400000000000005</c:v>
                </c:pt>
                <c:pt idx="2216">
                  <c:v>-1.4000000000000008</c:v>
                </c:pt>
                <c:pt idx="2217">
                  <c:v>-1.3400000000000005</c:v>
                </c:pt>
                <c:pt idx="2218">
                  <c:v>-1.920000000000001</c:v>
                </c:pt>
                <c:pt idx="2219">
                  <c:v>-1.8400000000000012</c:v>
                </c:pt>
                <c:pt idx="2220">
                  <c:v>-1.680000000000001</c:v>
                </c:pt>
                <c:pt idx="2221">
                  <c:v>-1.680000000000001</c:v>
                </c:pt>
                <c:pt idx="2222">
                  <c:v>-1.9600000000000009</c:v>
                </c:pt>
                <c:pt idx="2223">
                  <c:v>-1.3600000000000008</c:v>
                </c:pt>
                <c:pt idx="2224">
                  <c:v>-1.44</c:v>
                </c:pt>
                <c:pt idx="2225">
                  <c:v>-1.5399999999999991</c:v>
                </c:pt>
                <c:pt idx="2226">
                  <c:v>-1.6399999999999992</c:v>
                </c:pt>
                <c:pt idx="2227">
                  <c:v>-1.4199999999999988</c:v>
                </c:pt>
                <c:pt idx="2228">
                  <c:v>-1.8399999999999992</c:v>
                </c:pt>
                <c:pt idx="2229">
                  <c:v>-1.8399999999999999</c:v>
                </c:pt>
                <c:pt idx="2230">
                  <c:v>-1.94</c:v>
                </c:pt>
                <c:pt idx="2231">
                  <c:v>-1.9599999999999995</c:v>
                </c:pt>
                <c:pt idx="2232">
                  <c:v>-2.62</c:v>
                </c:pt>
                <c:pt idx="2233">
                  <c:v>-2.4199999999999995</c:v>
                </c:pt>
                <c:pt idx="2234">
                  <c:v>-2.379999999999999</c:v>
                </c:pt>
                <c:pt idx="2235">
                  <c:v>-2.1399999999999997</c:v>
                </c:pt>
                <c:pt idx="2236">
                  <c:v>-2.2800000000000002</c:v>
                </c:pt>
                <c:pt idx="2237">
                  <c:v>-1.9600000000000002</c:v>
                </c:pt>
                <c:pt idx="2238">
                  <c:v>-2.3600000000000008</c:v>
                </c:pt>
                <c:pt idx="2239">
                  <c:v>-2.3400000000000012</c:v>
                </c:pt>
                <c:pt idx="2240">
                  <c:v>-2.5600000000000009</c:v>
                </c:pt>
                <c:pt idx="2241">
                  <c:v>-2.4200000000000004</c:v>
                </c:pt>
                <c:pt idx="2242">
                  <c:v>-2.16</c:v>
                </c:pt>
                <c:pt idx="2243">
                  <c:v>-1.4999999999999993</c:v>
                </c:pt>
                <c:pt idx="2244">
                  <c:v>-1.4199999999999995</c:v>
                </c:pt>
                <c:pt idx="2245">
                  <c:v>-1.3399999999999999</c:v>
                </c:pt>
                <c:pt idx="2246">
                  <c:v>-1.3</c:v>
                </c:pt>
                <c:pt idx="2247">
                  <c:v>-1.2</c:v>
                </c:pt>
                <c:pt idx="2248">
                  <c:v>-1.4</c:v>
                </c:pt>
                <c:pt idx="2249">
                  <c:v>-1.6199999999999997</c:v>
                </c:pt>
                <c:pt idx="2250">
                  <c:v>-1.3999999999999992</c:v>
                </c:pt>
                <c:pt idx="2251">
                  <c:v>-1.5999999999999996</c:v>
                </c:pt>
                <c:pt idx="2252">
                  <c:v>-1.7599999999999998</c:v>
                </c:pt>
                <c:pt idx="2253">
                  <c:v>-1.8600000000000005</c:v>
                </c:pt>
                <c:pt idx="2254">
                  <c:v>-1.6600000000000006</c:v>
                </c:pt>
                <c:pt idx="2255">
                  <c:v>-1.6800000000000002</c:v>
                </c:pt>
                <c:pt idx="2256">
                  <c:v>-1.4</c:v>
                </c:pt>
                <c:pt idx="2257">
                  <c:v>-1.6199999999999997</c:v>
                </c:pt>
                <c:pt idx="2258">
                  <c:v>-1.5399999999999991</c:v>
                </c:pt>
                <c:pt idx="2259">
                  <c:v>-1.5799999999999994</c:v>
                </c:pt>
                <c:pt idx="2260">
                  <c:v>-1.72</c:v>
                </c:pt>
                <c:pt idx="2261">
                  <c:v>-1.7199999999999995</c:v>
                </c:pt>
                <c:pt idx="2262">
                  <c:v>-1.6400000000000001</c:v>
                </c:pt>
                <c:pt idx="2263">
                  <c:v>-1.4800000000000009</c:v>
                </c:pt>
                <c:pt idx="2264">
                  <c:v>-1.1600000000000008</c:v>
                </c:pt>
                <c:pt idx="2265">
                  <c:v>-0.84000000000000052</c:v>
                </c:pt>
                <c:pt idx="2266">
                  <c:v>-0.92000000000000137</c:v>
                </c:pt>
                <c:pt idx="2267">
                  <c:v>-0.52000000000000102</c:v>
                </c:pt>
                <c:pt idx="2268">
                  <c:v>-0.70000000000000073</c:v>
                </c:pt>
                <c:pt idx="2269">
                  <c:v>-1.0400000000000005</c:v>
                </c:pt>
                <c:pt idx="2270">
                  <c:v>-1.2400000000000007</c:v>
                </c:pt>
                <c:pt idx="2271">
                  <c:v>-1.4</c:v>
                </c:pt>
                <c:pt idx="2272">
                  <c:v>-1.6200000000000003</c:v>
                </c:pt>
                <c:pt idx="2273">
                  <c:v>-1.9200000000000004</c:v>
                </c:pt>
                <c:pt idx="2274">
                  <c:v>-1.9</c:v>
                </c:pt>
                <c:pt idx="2275">
                  <c:v>-2.0200000000000005</c:v>
                </c:pt>
                <c:pt idx="2276">
                  <c:v>-1.94</c:v>
                </c:pt>
                <c:pt idx="2277">
                  <c:v>-1.9799999999999998</c:v>
                </c:pt>
                <c:pt idx="2278">
                  <c:v>-1.7199999999999995</c:v>
                </c:pt>
                <c:pt idx="2279">
                  <c:v>-1.9</c:v>
                </c:pt>
                <c:pt idx="2280">
                  <c:v>-2.2200000000000002</c:v>
                </c:pt>
                <c:pt idx="2281">
                  <c:v>-2.160000000000001</c:v>
                </c:pt>
                <c:pt idx="2282">
                  <c:v>-2.0800000000000005</c:v>
                </c:pt>
                <c:pt idx="2283">
                  <c:v>-1.8800000000000003</c:v>
                </c:pt>
                <c:pt idx="2284">
                  <c:v>-1.86</c:v>
                </c:pt>
                <c:pt idx="2285">
                  <c:v>-1.8</c:v>
                </c:pt>
                <c:pt idx="2286">
                  <c:v>-1.5799999999999996</c:v>
                </c:pt>
                <c:pt idx="2287">
                  <c:v>-1.9</c:v>
                </c:pt>
                <c:pt idx="2288">
                  <c:v>-1.9400000000000006</c:v>
                </c:pt>
                <c:pt idx="2289">
                  <c:v>-1.9400000000000006</c:v>
                </c:pt>
                <c:pt idx="2290">
                  <c:v>-1.9000000000000008</c:v>
                </c:pt>
                <c:pt idx="2291">
                  <c:v>-2.2600000000000007</c:v>
                </c:pt>
                <c:pt idx="2292">
                  <c:v>-1.920000000000001</c:v>
                </c:pt>
                <c:pt idx="2293">
                  <c:v>-2.2000000000000006</c:v>
                </c:pt>
                <c:pt idx="2294">
                  <c:v>-2.1400000000000006</c:v>
                </c:pt>
                <c:pt idx="2295">
                  <c:v>-1.64</c:v>
                </c:pt>
                <c:pt idx="2296">
                  <c:v>-1.7200000000000002</c:v>
                </c:pt>
                <c:pt idx="2297">
                  <c:v>-1.9</c:v>
                </c:pt>
                <c:pt idx="2298">
                  <c:v>-1.8599999999999994</c:v>
                </c:pt>
                <c:pt idx="2299">
                  <c:v>-2.0199999999999996</c:v>
                </c:pt>
                <c:pt idx="2300">
                  <c:v>-2.4199999999999995</c:v>
                </c:pt>
                <c:pt idx="2301">
                  <c:v>-2.1599999999999993</c:v>
                </c:pt>
                <c:pt idx="2302">
                  <c:v>-2.0799999999999996</c:v>
                </c:pt>
                <c:pt idx="2303">
                  <c:v>-1.7600000000000002</c:v>
                </c:pt>
                <c:pt idx="2304">
                  <c:v>-1.56</c:v>
                </c:pt>
                <c:pt idx="2305">
                  <c:v>-1.6000000000000008</c:v>
                </c:pt>
                <c:pt idx="2306">
                  <c:v>-1.5400000000000005</c:v>
                </c:pt>
                <c:pt idx="2307">
                  <c:v>-1.7600000000000005</c:v>
                </c:pt>
                <c:pt idx="2308">
                  <c:v>-2.1000000000000005</c:v>
                </c:pt>
                <c:pt idx="2309">
                  <c:v>-2.0200000000000005</c:v>
                </c:pt>
                <c:pt idx="2310">
                  <c:v>-1.8200000000000007</c:v>
                </c:pt>
                <c:pt idx="2311">
                  <c:v>-1.9400000000000008</c:v>
                </c:pt>
                <c:pt idx="2312">
                  <c:v>-1.680000000000001</c:v>
                </c:pt>
                <c:pt idx="2313">
                  <c:v>-1.5800000000000012</c:v>
                </c:pt>
                <c:pt idx="2314">
                  <c:v>-1.5400000000000005</c:v>
                </c:pt>
                <c:pt idx="2315">
                  <c:v>-1.9200000000000004</c:v>
                </c:pt>
                <c:pt idx="2316">
                  <c:v>-1.7600000000000002</c:v>
                </c:pt>
                <c:pt idx="2317">
                  <c:v>-1.6999999999999993</c:v>
                </c:pt>
                <c:pt idx="2318">
                  <c:v>-1.6999999999999993</c:v>
                </c:pt>
                <c:pt idx="2319">
                  <c:v>-1.5399999999999991</c:v>
                </c:pt>
                <c:pt idx="2320">
                  <c:v>-1.2599999999999993</c:v>
                </c:pt>
                <c:pt idx="2321">
                  <c:v>-1.579999999999999</c:v>
                </c:pt>
                <c:pt idx="2322">
                  <c:v>-1.8599999999999994</c:v>
                </c:pt>
                <c:pt idx="2323">
                  <c:v>-1.8599999999999994</c:v>
                </c:pt>
                <c:pt idx="2324">
                  <c:v>-2.2599999999999993</c:v>
                </c:pt>
                <c:pt idx="2325">
                  <c:v>-2.2399999999999993</c:v>
                </c:pt>
                <c:pt idx="2326">
                  <c:v>-2.0999999999999992</c:v>
                </c:pt>
                <c:pt idx="2327">
                  <c:v>-1.8599999999999994</c:v>
                </c:pt>
                <c:pt idx="2328">
                  <c:v>-1.8199999999999996</c:v>
                </c:pt>
                <c:pt idx="2329">
                  <c:v>-1.9</c:v>
                </c:pt>
                <c:pt idx="2330">
                  <c:v>-1.8200000000000003</c:v>
                </c:pt>
                <c:pt idx="2331">
                  <c:v>-1.94</c:v>
                </c:pt>
                <c:pt idx="2332">
                  <c:v>-1.8199999999999996</c:v>
                </c:pt>
                <c:pt idx="2333">
                  <c:v>-1.8799999999999997</c:v>
                </c:pt>
                <c:pt idx="2334">
                  <c:v>-1.6600000000000001</c:v>
                </c:pt>
                <c:pt idx="2335">
                  <c:v>-1.3799999999999997</c:v>
                </c:pt>
                <c:pt idx="2336">
                  <c:v>-1.1600000000000001</c:v>
                </c:pt>
                <c:pt idx="2337">
                  <c:v>-1.3200000000000003</c:v>
                </c:pt>
                <c:pt idx="2338">
                  <c:v>-1.3200000000000003</c:v>
                </c:pt>
                <c:pt idx="2339">
                  <c:v>-1.3399999999999999</c:v>
                </c:pt>
                <c:pt idx="2340">
                  <c:v>-1.6799999999999997</c:v>
                </c:pt>
                <c:pt idx="2341">
                  <c:v>-1.9</c:v>
                </c:pt>
                <c:pt idx="2342">
                  <c:v>-1.8199999999999996</c:v>
                </c:pt>
                <c:pt idx="2343">
                  <c:v>-1.7799999999999989</c:v>
                </c:pt>
                <c:pt idx="2344">
                  <c:v>-2.0399999999999983</c:v>
                </c:pt>
                <c:pt idx="2345">
                  <c:v>-1.8599999999999988</c:v>
                </c:pt>
                <c:pt idx="2346">
                  <c:v>-1.7199999999999989</c:v>
                </c:pt>
                <c:pt idx="2347">
                  <c:v>-1.5599999999999994</c:v>
                </c:pt>
                <c:pt idx="2348">
                  <c:v>-1.4799999999999998</c:v>
                </c:pt>
                <c:pt idx="2349">
                  <c:v>-1.0000000000000007</c:v>
                </c:pt>
                <c:pt idx="2350">
                  <c:v>-1.3000000000000007</c:v>
                </c:pt>
                <c:pt idx="2351">
                  <c:v>-1</c:v>
                </c:pt>
                <c:pt idx="2352">
                  <c:v>-1.2200000000000002</c:v>
                </c:pt>
                <c:pt idx="2353">
                  <c:v>-1.5400000000000005</c:v>
                </c:pt>
                <c:pt idx="2354">
                  <c:v>-1.9</c:v>
                </c:pt>
                <c:pt idx="2355">
                  <c:v>-1.8200000000000003</c:v>
                </c:pt>
                <c:pt idx="2356">
                  <c:v>-2.3800000000000003</c:v>
                </c:pt>
                <c:pt idx="2357">
                  <c:v>-2.16</c:v>
                </c:pt>
                <c:pt idx="2358">
                  <c:v>-1.8800000000000003</c:v>
                </c:pt>
                <c:pt idx="2359">
                  <c:v>-1.6400000000000006</c:v>
                </c:pt>
                <c:pt idx="2360">
                  <c:v>-1.5400000000000005</c:v>
                </c:pt>
                <c:pt idx="2361">
                  <c:v>-1.4000000000000008</c:v>
                </c:pt>
                <c:pt idx="2362">
                  <c:v>-1.6000000000000008</c:v>
                </c:pt>
                <c:pt idx="2363">
                  <c:v>-1.6400000000000006</c:v>
                </c:pt>
                <c:pt idx="2364">
                  <c:v>-1.4000000000000008</c:v>
                </c:pt>
                <c:pt idx="2365">
                  <c:v>-1.5200000000000009</c:v>
                </c:pt>
                <c:pt idx="2366">
                  <c:v>-1.4400000000000013</c:v>
                </c:pt>
                <c:pt idx="2367">
                  <c:v>-1.3800000000000019</c:v>
                </c:pt>
                <c:pt idx="2368">
                  <c:v>-1.4000000000000021</c:v>
                </c:pt>
                <c:pt idx="2369">
                  <c:v>-1.9800000000000018</c:v>
                </c:pt>
                <c:pt idx="2370">
                  <c:v>-2.0000000000000013</c:v>
                </c:pt>
                <c:pt idx="2371">
                  <c:v>-2.080000000000001</c:v>
                </c:pt>
                <c:pt idx="2372">
                  <c:v>-2.0200000000000005</c:v>
                </c:pt>
                <c:pt idx="2373">
                  <c:v>-2</c:v>
                </c:pt>
                <c:pt idx="2374">
                  <c:v>-1.7400000000000007</c:v>
                </c:pt>
                <c:pt idx="2375">
                  <c:v>-1.6600000000000001</c:v>
                </c:pt>
                <c:pt idx="2376">
                  <c:v>-1.8800000000000003</c:v>
                </c:pt>
                <c:pt idx="2377">
                  <c:v>-1.7000000000000006</c:v>
                </c:pt>
                <c:pt idx="2378">
                  <c:v>-1.6600000000000008</c:v>
                </c:pt>
                <c:pt idx="2379">
                  <c:v>-1.56</c:v>
                </c:pt>
                <c:pt idx="2380">
                  <c:v>-1.7400000000000007</c:v>
                </c:pt>
                <c:pt idx="2381">
                  <c:v>-1.64</c:v>
                </c:pt>
                <c:pt idx="2382">
                  <c:v>-1.9600000000000002</c:v>
                </c:pt>
                <c:pt idx="2383">
                  <c:v>-2.1399999999999992</c:v>
                </c:pt>
                <c:pt idx="2384">
                  <c:v>-1.8199999999999996</c:v>
                </c:pt>
                <c:pt idx="2385">
                  <c:v>-1.3399999999999992</c:v>
                </c:pt>
                <c:pt idx="2386">
                  <c:v>-1.4199999999999995</c:v>
                </c:pt>
                <c:pt idx="2387">
                  <c:v>-1.179999999999999</c:v>
                </c:pt>
                <c:pt idx="2388">
                  <c:v>-1.1399999999999999</c:v>
                </c:pt>
                <c:pt idx="2389">
                  <c:v>-1.1399999999999999</c:v>
                </c:pt>
                <c:pt idx="2390">
                  <c:v>-1.5</c:v>
                </c:pt>
                <c:pt idx="2391">
                  <c:v>-1.3799999999999997</c:v>
                </c:pt>
                <c:pt idx="2392">
                  <c:v>-1.4</c:v>
                </c:pt>
                <c:pt idx="2393">
                  <c:v>-1.3199999999999996</c:v>
                </c:pt>
                <c:pt idx="2394">
                  <c:v>-1.8199999999999996</c:v>
                </c:pt>
                <c:pt idx="2395">
                  <c:v>-1.7600000000000002</c:v>
                </c:pt>
                <c:pt idx="2396">
                  <c:v>-1.7600000000000002</c:v>
                </c:pt>
                <c:pt idx="2397">
                  <c:v>-2.2200000000000002</c:v>
                </c:pt>
                <c:pt idx="2398">
                  <c:v>-2.2800000000000002</c:v>
                </c:pt>
                <c:pt idx="2399">
                  <c:v>-2.4800000000000004</c:v>
                </c:pt>
                <c:pt idx="2400">
                  <c:v>-2.4200000000000004</c:v>
                </c:pt>
                <c:pt idx="2401">
                  <c:v>-2.4000000000000008</c:v>
                </c:pt>
                <c:pt idx="2402">
                  <c:v>-2.2200000000000002</c:v>
                </c:pt>
                <c:pt idx="2403">
                  <c:v>-2.2200000000000002</c:v>
                </c:pt>
                <c:pt idx="2404">
                  <c:v>-2.16</c:v>
                </c:pt>
                <c:pt idx="2405">
                  <c:v>-2.3600000000000003</c:v>
                </c:pt>
                <c:pt idx="2406">
                  <c:v>-2.34</c:v>
                </c:pt>
                <c:pt idx="2407">
                  <c:v>-2.3600000000000003</c:v>
                </c:pt>
                <c:pt idx="2408">
                  <c:v>-2.2000000000000002</c:v>
                </c:pt>
                <c:pt idx="2409">
                  <c:v>-1.8399999999999999</c:v>
                </c:pt>
                <c:pt idx="2410">
                  <c:v>-1.4599999999999995</c:v>
                </c:pt>
                <c:pt idx="2411">
                  <c:v>-1.44</c:v>
                </c:pt>
                <c:pt idx="2412">
                  <c:v>-1.2799999999999998</c:v>
                </c:pt>
                <c:pt idx="2413">
                  <c:v>-1.44</c:v>
                </c:pt>
                <c:pt idx="2414">
                  <c:v>-1.3399999999999999</c:v>
                </c:pt>
                <c:pt idx="2415">
                  <c:v>-1.64</c:v>
                </c:pt>
                <c:pt idx="2416">
                  <c:v>-1.94</c:v>
                </c:pt>
                <c:pt idx="2417">
                  <c:v>-2.12</c:v>
                </c:pt>
                <c:pt idx="2418">
                  <c:v>-2.2200000000000002</c:v>
                </c:pt>
                <c:pt idx="2419">
                  <c:v>-2.4200000000000008</c:v>
                </c:pt>
                <c:pt idx="2420">
                  <c:v>-2.4200000000000008</c:v>
                </c:pt>
                <c:pt idx="2421">
                  <c:v>-2.080000000000001</c:v>
                </c:pt>
                <c:pt idx="2422">
                  <c:v>-2.0000000000000009</c:v>
                </c:pt>
                <c:pt idx="2423">
                  <c:v>-2.0400000000000005</c:v>
                </c:pt>
                <c:pt idx="2424">
                  <c:v>-1.8799999999999997</c:v>
                </c:pt>
                <c:pt idx="2425">
                  <c:v>-1.8199999999999996</c:v>
                </c:pt>
                <c:pt idx="2426">
                  <c:v>-1.7799999999999989</c:v>
                </c:pt>
                <c:pt idx="2427">
                  <c:v>-1.7599999999999993</c:v>
                </c:pt>
                <c:pt idx="2428">
                  <c:v>-1.4</c:v>
                </c:pt>
                <c:pt idx="2429">
                  <c:v>-1.5600000000000009</c:v>
                </c:pt>
                <c:pt idx="2430">
                  <c:v>-1.0800000000000012</c:v>
                </c:pt>
                <c:pt idx="2431">
                  <c:v>-1.120000000000001</c:v>
                </c:pt>
                <c:pt idx="2432">
                  <c:v>-1.2000000000000006</c:v>
                </c:pt>
                <c:pt idx="2433">
                  <c:v>-1.64</c:v>
                </c:pt>
                <c:pt idx="2434">
                  <c:v>-1.579999999999999</c:v>
                </c:pt>
                <c:pt idx="2435">
                  <c:v>-1.7599999999999987</c:v>
                </c:pt>
                <c:pt idx="2436">
                  <c:v>-1.3999999999999992</c:v>
                </c:pt>
                <c:pt idx="2437">
                  <c:v>-0.99999999999999933</c:v>
                </c:pt>
                <c:pt idx="2438">
                  <c:v>-1.0799999999999996</c:v>
                </c:pt>
                <c:pt idx="2439">
                  <c:v>-0.93999999999999984</c:v>
                </c:pt>
                <c:pt idx="2440">
                  <c:v>-1.0399999999999998</c:v>
                </c:pt>
                <c:pt idx="2441">
                  <c:v>-1.3199999999999996</c:v>
                </c:pt>
                <c:pt idx="2442">
                  <c:v>-1.6199999999999997</c:v>
                </c:pt>
                <c:pt idx="2443">
                  <c:v>-1.1599999999999995</c:v>
                </c:pt>
                <c:pt idx="2444">
                  <c:v>-1.2199999999999995</c:v>
                </c:pt>
                <c:pt idx="2445">
                  <c:v>-1.2399999999999998</c:v>
                </c:pt>
                <c:pt idx="2446">
                  <c:v>-1.6799999999999997</c:v>
                </c:pt>
                <c:pt idx="2447">
                  <c:v>-1.4</c:v>
                </c:pt>
                <c:pt idx="2448">
                  <c:v>-1.4199999999999995</c:v>
                </c:pt>
                <c:pt idx="2449">
                  <c:v>-1.6</c:v>
                </c:pt>
                <c:pt idx="2450">
                  <c:v>-1.7400000000000007</c:v>
                </c:pt>
                <c:pt idx="2451">
                  <c:v>-1.4600000000000009</c:v>
                </c:pt>
                <c:pt idx="2452">
                  <c:v>-1.56</c:v>
                </c:pt>
                <c:pt idx="2453">
                  <c:v>-1.5000000000000007</c:v>
                </c:pt>
                <c:pt idx="2454">
                  <c:v>-1.5400000000000005</c:v>
                </c:pt>
                <c:pt idx="2455">
                  <c:v>-1.4</c:v>
                </c:pt>
                <c:pt idx="2456">
                  <c:v>-1.5799999999999996</c:v>
                </c:pt>
                <c:pt idx="2457">
                  <c:v>-1.4600000000000002</c:v>
                </c:pt>
                <c:pt idx="2458">
                  <c:v>-1.4</c:v>
                </c:pt>
                <c:pt idx="2459">
                  <c:v>-1.5599999999999994</c:v>
                </c:pt>
                <c:pt idx="2460">
                  <c:v>-1.6999999999999993</c:v>
                </c:pt>
                <c:pt idx="2461">
                  <c:v>-1.379999999999999</c:v>
                </c:pt>
                <c:pt idx="2462">
                  <c:v>-1.6199999999999988</c:v>
                </c:pt>
                <c:pt idx="2463">
                  <c:v>-1.6999999999999986</c:v>
                </c:pt>
                <c:pt idx="2464">
                  <c:v>-1.5999999999999992</c:v>
                </c:pt>
                <c:pt idx="2465">
                  <c:v>-1.4999999999999993</c:v>
                </c:pt>
                <c:pt idx="2466">
                  <c:v>-1.4799999999999998</c:v>
                </c:pt>
                <c:pt idx="2467">
                  <c:v>-1.6200000000000003</c:v>
                </c:pt>
                <c:pt idx="2468">
                  <c:v>-1.3200000000000003</c:v>
                </c:pt>
                <c:pt idx="2469">
                  <c:v>-1.1000000000000001</c:v>
                </c:pt>
                <c:pt idx="2470">
                  <c:v>-1.0800000000000005</c:v>
                </c:pt>
                <c:pt idx="2471">
                  <c:v>-1.0200000000000002</c:v>
                </c:pt>
                <c:pt idx="2472">
                  <c:v>-0.67999999999999972</c:v>
                </c:pt>
                <c:pt idx="2473">
                  <c:v>-1.1799999999999997</c:v>
                </c:pt>
                <c:pt idx="2474">
                  <c:v>-1.06</c:v>
                </c:pt>
                <c:pt idx="2475">
                  <c:v>-1.2199999999999995</c:v>
                </c:pt>
                <c:pt idx="2476">
                  <c:v>-1.1799999999999997</c:v>
                </c:pt>
                <c:pt idx="2477">
                  <c:v>-1.64</c:v>
                </c:pt>
                <c:pt idx="2478">
                  <c:v>-1.3800000000000003</c:v>
                </c:pt>
                <c:pt idx="2479">
                  <c:v>-1.0999999999999992</c:v>
                </c:pt>
                <c:pt idx="2480">
                  <c:v>-0.61999999999999955</c:v>
                </c:pt>
                <c:pt idx="2481">
                  <c:v>-0.48000000000000043</c:v>
                </c:pt>
                <c:pt idx="2482">
                  <c:v>-0.26000000000000012</c:v>
                </c:pt>
                <c:pt idx="2483">
                  <c:v>-0.3</c:v>
                </c:pt>
                <c:pt idx="2484">
                  <c:v>-0.62000000000000033</c:v>
                </c:pt>
                <c:pt idx="2485">
                  <c:v>-0.9</c:v>
                </c:pt>
                <c:pt idx="2486">
                  <c:v>-1.0399999999999991</c:v>
                </c:pt>
                <c:pt idx="2487">
                  <c:v>-1.0999999999999985</c:v>
                </c:pt>
                <c:pt idx="2488">
                  <c:v>-1.0199999999999989</c:v>
                </c:pt>
                <c:pt idx="2489">
                  <c:v>-0.9</c:v>
                </c:pt>
                <c:pt idx="2490">
                  <c:v>-0.53999999999999915</c:v>
                </c:pt>
                <c:pt idx="2491">
                  <c:v>-0.55999999999999939</c:v>
                </c:pt>
                <c:pt idx="2492">
                  <c:v>-0.54000000000000059</c:v>
                </c:pt>
                <c:pt idx="2493">
                  <c:v>-0.5</c:v>
                </c:pt>
                <c:pt idx="2494">
                  <c:v>-0.53999999999999915</c:v>
                </c:pt>
                <c:pt idx="2495">
                  <c:v>-1.0200000000000002</c:v>
                </c:pt>
                <c:pt idx="2496">
                  <c:v>-0.83999999999999919</c:v>
                </c:pt>
                <c:pt idx="2497">
                  <c:v>-0.57999999999999974</c:v>
                </c:pt>
                <c:pt idx="2498">
                  <c:v>-0.48000000000000115</c:v>
                </c:pt>
                <c:pt idx="2499">
                  <c:v>-0.4600000000000023</c:v>
                </c:pt>
                <c:pt idx="2500">
                  <c:v>-6.0000000000002274E-2</c:v>
                </c:pt>
                <c:pt idx="2501">
                  <c:v>-0.66000000000000225</c:v>
                </c:pt>
                <c:pt idx="2502">
                  <c:v>-0.94000000000000195</c:v>
                </c:pt>
                <c:pt idx="2503">
                  <c:v>-1.3800000000000012</c:v>
                </c:pt>
                <c:pt idx="2504">
                  <c:v>-1.6600000000000008</c:v>
                </c:pt>
                <c:pt idx="2505">
                  <c:v>-1.9600000000000009</c:v>
                </c:pt>
                <c:pt idx="2506">
                  <c:v>-1.8400000000000021</c:v>
                </c:pt>
                <c:pt idx="2507">
                  <c:v>-1.4200000000000017</c:v>
                </c:pt>
                <c:pt idx="2508">
                  <c:v>-1.2800000000000011</c:v>
                </c:pt>
                <c:pt idx="2509">
                  <c:v>-1.2799999999999998</c:v>
                </c:pt>
                <c:pt idx="2510">
                  <c:v>-1.6</c:v>
                </c:pt>
                <c:pt idx="2511">
                  <c:v>-1.2200000000000002</c:v>
                </c:pt>
                <c:pt idx="2512">
                  <c:v>-1.6799999999999997</c:v>
                </c:pt>
                <c:pt idx="2513">
                  <c:v>-1.7599999999999993</c:v>
                </c:pt>
                <c:pt idx="2514">
                  <c:v>-1.7799999999999998</c:v>
                </c:pt>
                <c:pt idx="2515">
                  <c:v>-1.4400000000000006</c:v>
                </c:pt>
                <c:pt idx="2516">
                  <c:v>-1.6600000000000008</c:v>
                </c:pt>
                <c:pt idx="2517">
                  <c:v>-1.5600000000000023</c:v>
                </c:pt>
                <c:pt idx="2518">
                  <c:v>-1.3800000000000026</c:v>
                </c:pt>
                <c:pt idx="2519">
                  <c:v>-1.2000000000000028</c:v>
                </c:pt>
                <c:pt idx="2520">
                  <c:v>-1.5000000000000013</c:v>
                </c:pt>
                <c:pt idx="2521">
                  <c:v>-1.5599999999999994</c:v>
                </c:pt>
                <c:pt idx="2522">
                  <c:v>-1.6999999999999986</c:v>
                </c:pt>
                <c:pt idx="2523">
                  <c:v>-1.9</c:v>
                </c:pt>
                <c:pt idx="2524">
                  <c:v>-2.0200000000000005</c:v>
                </c:pt>
                <c:pt idx="2525">
                  <c:v>-1.8000000000000014</c:v>
                </c:pt>
                <c:pt idx="2526">
                  <c:v>-1.7600000000000022</c:v>
                </c:pt>
                <c:pt idx="2527">
                  <c:v>-1.9400000000000019</c:v>
                </c:pt>
                <c:pt idx="2528">
                  <c:v>-1.8200000000000016</c:v>
                </c:pt>
                <c:pt idx="2529">
                  <c:v>-1.8600000000000023</c:v>
                </c:pt>
                <c:pt idx="2530">
                  <c:v>-1.7800000000000011</c:v>
                </c:pt>
                <c:pt idx="2531">
                  <c:v>-1.8600000000000008</c:v>
                </c:pt>
                <c:pt idx="2532">
                  <c:v>-1.5</c:v>
                </c:pt>
                <c:pt idx="2533">
                  <c:v>-1.8599999999999994</c:v>
                </c:pt>
                <c:pt idx="2534">
                  <c:v>-1.5999999999999985</c:v>
                </c:pt>
                <c:pt idx="2535">
                  <c:v>-1.8</c:v>
                </c:pt>
                <c:pt idx="2536">
                  <c:v>-1.3800000000000012</c:v>
                </c:pt>
                <c:pt idx="2537">
                  <c:v>-1.6400000000000019</c:v>
                </c:pt>
                <c:pt idx="2538">
                  <c:v>-1.240000000000002</c:v>
                </c:pt>
                <c:pt idx="2539">
                  <c:v>-1.6600000000000024</c:v>
                </c:pt>
                <c:pt idx="2540">
                  <c:v>-1.8400000000000005</c:v>
                </c:pt>
                <c:pt idx="2541">
                  <c:v>-1.9799999999999998</c:v>
                </c:pt>
                <c:pt idx="2542">
                  <c:v>-1.8</c:v>
                </c:pt>
                <c:pt idx="2543">
                  <c:v>-2</c:v>
                </c:pt>
                <c:pt idx="2544">
                  <c:v>-1.6399999999999992</c:v>
                </c:pt>
                <c:pt idx="2545">
                  <c:v>-1.0599999999999994</c:v>
                </c:pt>
                <c:pt idx="2546">
                  <c:v>-1.2</c:v>
                </c:pt>
                <c:pt idx="2547">
                  <c:v>-1.1200000000000003</c:v>
                </c:pt>
                <c:pt idx="2548">
                  <c:v>-1.2</c:v>
                </c:pt>
                <c:pt idx="2549">
                  <c:v>-1.2400000000000007</c:v>
                </c:pt>
                <c:pt idx="2550">
                  <c:v>-1.4200000000000017</c:v>
                </c:pt>
                <c:pt idx="2551">
                  <c:v>-1.5800000000000012</c:v>
                </c:pt>
                <c:pt idx="2552">
                  <c:v>-1.5200000000000002</c:v>
                </c:pt>
                <c:pt idx="2553">
                  <c:v>-1.3400000000000005</c:v>
                </c:pt>
                <c:pt idx="2554">
                  <c:v>-1.180000000000001</c:v>
                </c:pt>
                <c:pt idx="2555">
                  <c:v>-1.4800000000000011</c:v>
                </c:pt>
                <c:pt idx="2556">
                  <c:v>-1.4800000000000011</c:v>
                </c:pt>
                <c:pt idx="2557">
                  <c:v>-1.680000000000001</c:v>
                </c:pt>
                <c:pt idx="2558">
                  <c:v>-1.7799999999999998</c:v>
                </c:pt>
                <c:pt idx="2559">
                  <c:v>-1.9999999999999987</c:v>
                </c:pt>
                <c:pt idx="2560">
                  <c:v>-1.959999999999998</c:v>
                </c:pt>
                <c:pt idx="2561">
                  <c:v>-1.9199999999999975</c:v>
                </c:pt>
                <c:pt idx="2562">
                  <c:v>-1.7799999999999983</c:v>
                </c:pt>
                <c:pt idx="2563">
                  <c:v>-1.2599999999999993</c:v>
                </c:pt>
                <c:pt idx="2564">
                  <c:v>-1.3399999999999992</c:v>
                </c:pt>
                <c:pt idx="2565">
                  <c:v>-1.2599999999999993</c:v>
                </c:pt>
                <c:pt idx="2566">
                  <c:v>-1.0799999999999996</c:v>
                </c:pt>
                <c:pt idx="2567">
                  <c:v>-1.2</c:v>
                </c:pt>
                <c:pt idx="2568">
                  <c:v>-1.5</c:v>
                </c:pt>
                <c:pt idx="2569">
                  <c:v>-1.3400000000000005</c:v>
                </c:pt>
                <c:pt idx="2570">
                  <c:v>-1.0599999999999994</c:v>
                </c:pt>
                <c:pt idx="2571">
                  <c:v>-1.1599999999999995</c:v>
                </c:pt>
                <c:pt idx="2572">
                  <c:v>-1.0999999999999985</c:v>
                </c:pt>
                <c:pt idx="2573">
                  <c:v>-1.0799999999999983</c:v>
                </c:pt>
                <c:pt idx="2574">
                  <c:v>-1.2399999999999978</c:v>
                </c:pt>
                <c:pt idx="2575">
                  <c:v>-1.1599999999999979</c:v>
                </c:pt>
                <c:pt idx="2576">
                  <c:v>-1.4399999999999991</c:v>
                </c:pt>
                <c:pt idx="2577">
                  <c:v>-1.4199999999999988</c:v>
                </c:pt>
                <c:pt idx="2578">
                  <c:v>-1.8</c:v>
                </c:pt>
                <c:pt idx="2579">
                  <c:v>-1.3800000000000012</c:v>
                </c:pt>
                <c:pt idx="2580">
                  <c:v>-1.4800000000000011</c:v>
                </c:pt>
                <c:pt idx="2581">
                  <c:v>-1.2200000000000002</c:v>
                </c:pt>
                <c:pt idx="2582">
                  <c:v>-1.0799999999999996</c:v>
                </c:pt>
                <c:pt idx="2583">
                  <c:v>-0.71999999999999886</c:v>
                </c:pt>
                <c:pt idx="2584">
                  <c:v>-1.4199999999999975</c:v>
                </c:pt>
                <c:pt idx="2585">
                  <c:v>-1.459999999999998</c:v>
                </c:pt>
                <c:pt idx="2586">
                  <c:v>-1.259999999999998</c:v>
                </c:pt>
                <c:pt idx="2587">
                  <c:v>-1.3599999999999994</c:v>
                </c:pt>
                <c:pt idx="2588">
                  <c:v>-1.5199999999999989</c:v>
                </c:pt>
                <c:pt idx="2589">
                  <c:v>-1.3599999999999994</c:v>
                </c:pt>
                <c:pt idx="2590">
                  <c:v>-1.3599999999999994</c:v>
                </c:pt>
                <c:pt idx="2591">
                  <c:v>-1.4599999999999995</c:v>
                </c:pt>
                <c:pt idx="2592">
                  <c:v>-1.7999999999999985</c:v>
                </c:pt>
                <c:pt idx="2593">
                  <c:v>-1.6199999999999988</c:v>
                </c:pt>
                <c:pt idx="2594">
                  <c:v>-1.5599999999999994</c:v>
                </c:pt>
                <c:pt idx="2595">
                  <c:v>-1.9199999999999988</c:v>
                </c:pt>
                <c:pt idx="2596">
                  <c:v>-1.9399999999999991</c:v>
                </c:pt>
                <c:pt idx="2597">
                  <c:v>-1.7999999999999985</c:v>
                </c:pt>
                <c:pt idx="2598">
                  <c:v>-1.759999999999998</c:v>
                </c:pt>
                <c:pt idx="2599">
                  <c:v>-1.5799999999999983</c:v>
                </c:pt>
                <c:pt idx="2600">
                  <c:v>-1.3799999999999983</c:v>
                </c:pt>
                <c:pt idx="2601">
                  <c:v>-1.2999999999999985</c:v>
                </c:pt>
                <c:pt idx="2602">
                  <c:v>-0.7399999999999991</c:v>
                </c:pt>
                <c:pt idx="2603">
                  <c:v>-1.1799999999999997</c:v>
                </c:pt>
                <c:pt idx="2604">
                  <c:v>-1.1999999999999986</c:v>
                </c:pt>
                <c:pt idx="2605">
                  <c:v>-1.3399999999999992</c:v>
                </c:pt>
                <c:pt idx="2606">
                  <c:v>-1.6399999999999992</c:v>
                </c:pt>
                <c:pt idx="2607">
                  <c:v>-1.8799999999999997</c:v>
                </c:pt>
                <c:pt idx="2608">
                  <c:v>-2.1599999999999993</c:v>
                </c:pt>
                <c:pt idx="2609">
                  <c:v>-2.3400000000000007</c:v>
                </c:pt>
                <c:pt idx="2610">
                  <c:v>-2.5</c:v>
                </c:pt>
                <c:pt idx="2611">
                  <c:v>-2.4</c:v>
                </c:pt>
                <c:pt idx="2612">
                  <c:v>-2.6</c:v>
                </c:pt>
                <c:pt idx="2613">
                  <c:v>-2.2799999999999998</c:v>
                </c:pt>
                <c:pt idx="2614">
                  <c:v>-2.2400000000000007</c:v>
                </c:pt>
                <c:pt idx="2615">
                  <c:v>-2.2400000000000007</c:v>
                </c:pt>
                <c:pt idx="2616">
                  <c:v>-1.9600000000000009</c:v>
                </c:pt>
                <c:pt idx="2617">
                  <c:v>-2.1</c:v>
                </c:pt>
                <c:pt idx="2618">
                  <c:v>-1.8200000000000003</c:v>
                </c:pt>
                <c:pt idx="2619">
                  <c:v>-1.8999999999999986</c:v>
                </c:pt>
                <c:pt idx="2620">
                  <c:v>-1.7999999999999985</c:v>
                </c:pt>
                <c:pt idx="2621">
                  <c:v>-1.8999999999999986</c:v>
                </c:pt>
                <c:pt idx="2622">
                  <c:v>-1.6199999999999988</c:v>
                </c:pt>
                <c:pt idx="2623">
                  <c:v>-1.8</c:v>
                </c:pt>
                <c:pt idx="2624">
                  <c:v>-1.6600000000000008</c:v>
                </c:pt>
                <c:pt idx="2625">
                  <c:v>-1.4</c:v>
                </c:pt>
                <c:pt idx="2626">
                  <c:v>-1.7799999999999989</c:v>
                </c:pt>
                <c:pt idx="2627">
                  <c:v>-1.7999999999999994</c:v>
                </c:pt>
                <c:pt idx="2628">
                  <c:v>-1.6199999999999981</c:v>
                </c:pt>
                <c:pt idx="2629">
                  <c:v>-1.4399999999999971</c:v>
                </c:pt>
                <c:pt idx="2630">
                  <c:v>-1.7399999999999978</c:v>
                </c:pt>
                <c:pt idx="2631">
                  <c:v>-1.4199999999999982</c:v>
                </c:pt>
                <c:pt idx="2632">
                  <c:v>-1.1199999999999981</c:v>
                </c:pt>
                <c:pt idx="2633">
                  <c:v>-0.85999999999999877</c:v>
                </c:pt>
                <c:pt idx="2634">
                  <c:v>-0.77999999999999969</c:v>
                </c:pt>
                <c:pt idx="2635">
                  <c:v>-0.36000000000000015</c:v>
                </c:pt>
                <c:pt idx="2636">
                  <c:v>-0.32000000000000028</c:v>
                </c:pt>
                <c:pt idx="2637">
                  <c:v>-0.68000000000000038</c:v>
                </c:pt>
                <c:pt idx="2638">
                  <c:v>-1.2399999999999998</c:v>
                </c:pt>
                <c:pt idx="2639">
                  <c:v>-1.56</c:v>
                </c:pt>
                <c:pt idx="2640">
                  <c:v>-1.8599999999999994</c:v>
                </c:pt>
                <c:pt idx="2641">
                  <c:v>-1.819999999999999</c:v>
                </c:pt>
                <c:pt idx="2642">
                  <c:v>-2.1599999999999988</c:v>
                </c:pt>
                <c:pt idx="2643">
                  <c:v>-1.9799999999999998</c:v>
                </c:pt>
                <c:pt idx="2644">
                  <c:v>-2.0199999999999996</c:v>
                </c:pt>
                <c:pt idx="2645">
                  <c:v>-2.2400000000000007</c:v>
                </c:pt>
                <c:pt idx="2646">
                  <c:v>-2.160000000000001</c:v>
                </c:pt>
                <c:pt idx="2647">
                  <c:v>-1.7400000000000007</c:v>
                </c:pt>
                <c:pt idx="2648">
                  <c:v>-1.7799999999999998</c:v>
                </c:pt>
                <c:pt idx="2649">
                  <c:v>-1.5999999999999992</c:v>
                </c:pt>
                <c:pt idx="2650">
                  <c:v>-1.5599999999999987</c:v>
                </c:pt>
                <c:pt idx="2651">
                  <c:v>-1.6599999999999995</c:v>
                </c:pt>
                <c:pt idx="2652">
                  <c:v>-1.7600000000000002</c:v>
                </c:pt>
                <c:pt idx="2653">
                  <c:v>-1.9800000000000011</c:v>
                </c:pt>
                <c:pt idx="2654">
                  <c:v>-1.8600000000000017</c:v>
                </c:pt>
                <c:pt idx="2655">
                  <c:v>-1.4000000000000021</c:v>
                </c:pt>
                <c:pt idx="2656">
                  <c:v>-1.2400000000000013</c:v>
                </c:pt>
                <c:pt idx="2657">
                  <c:v>-1.1200000000000017</c:v>
                </c:pt>
                <c:pt idx="2658">
                  <c:v>-0.80000000000000138</c:v>
                </c:pt>
                <c:pt idx="2659">
                  <c:v>-1.0800000000000012</c:v>
                </c:pt>
                <c:pt idx="2660">
                  <c:v>-1.3</c:v>
                </c:pt>
                <c:pt idx="2661">
                  <c:v>-1.2800000000000011</c:v>
                </c:pt>
                <c:pt idx="2662">
                  <c:v>-1.2000000000000015</c:v>
                </c:pt>
                <c:pt idx="2663">
                  <c:v>-0.98000000000000109</c:v>
                </c:pt>
                <c:pt idx="2664">
                  <c:v>-0.56000000000000083</c:v>
                </c:pt>
                <c:pt idx="2665">
                  <c:v>-0.68000000000000116</c:v>
                </c:pt>
                <c:pt idx="2666">
                  <c:v>-0.63999999999999913</c:v>
                </c:pt>
                <c:pt idx="2667">
                  <c:v>-0.8199999999999974</c:v>
                </c:pt>
                <c:pt idx="2668">
                  <c:v>-0.8799999999999969</c:v>
                </c:pt>
                <c:pt idx="2669">
                  <c:v>-1.5999999999999972</c:v>
                </c:pt>
                <c:pt idx="2670">
                  <c:v>-1.579999999999997</c:v>
                </c:pt>
                <c:pt idx="2671">
                  <c:v>-1.5799999999999983</c:v>
                </c:pt>
              </c:numCache>
            </c:numRef>
          </c:xVal>
          <c:yVal>
            <c:numRef>
              <c:f>'67M14'!$A$2:$A$2673</c:f>
              <c:numCache>
                <c:formatCode>General</c:formatCode>
                <c:ptCount val="267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numCache>
            </c:numRef>
          </c:yVal>
          <c:smooth val="1"/>
          <c:extLst>
            <c:ext xmlns:c16="http://schemas.microsoft.com/office/drawing/2014/chart" uri="{C3380CC4-5D6E-409C-BE32-E72D297353CC}">
              <c16:uniqueId val="{00000003-78AC-4330-88B7-45A89605EB30}"/>
            </c:ext>
          </c:extLst>
        </c:ser>
        <c:ser>
          <c:idx val="10"/>
          <c:order val="4"/>
          <c:tx>
            <c:strRef>
              <c:f>'67M14'!$S$1</c:f>
              <c:strCache>
                <c:ptCount val="1"/>
                <c:pt idx="0">
                  <c:v>2019-2020</c:v>
                </c:pt>
              </c:strCache>
            </c:strRef>
          </c:tx>
          <c:spPr>
            <a:ln w="3175" cap="rnd">
              <a:solidFill>
                <a:schemeClr val="accent4">
                  <a:lumMod val="75000"/>
                </a:schemeClr>
              </a:solidFill>
              <a:round/>
            </a:ln>
            <a:effectLst/>
          </c:spPr>
          <c:marker>
            <c:symbol val="none"/>
          </c:marker>
          <c:xVal>
            <c:numRef>
              <c:f>'67M14'!$S$2:$S$2673</c:f>
              <c:numCache>
                <c:formatCode>General</c:formatCode>
                <c:ptCount val="2672"/>
                <c:pt idx="15">
                  <c:v>-2.2600000000000002</c:v>
                </c:pt>
                <c:pt idx="16">
                  <c:v>-1.86</c:v>
                </c:pt>
                <c:pt idx="17">
                  <c:v>-1.26</c:v>
                </c:pt>
                <c:pt idx="18">
                  <c:v>-1.0399999999999998</c:v>
                </c:pt>
                <c:pt idx="19">
                  <c:v>-0.87999999999999989</c:v>
                </c:pt>
                <c:pt idx="20">
                  <c:v>-0.67999999999999994</c:v>
                </c:pt>
                <c:pt idx="21">
                  <c:v>-0.7</c:v>
                </c:pt>
                <c:pt idx="22">
                  <c:v>-0.67999999999999994</c:v>
                </c:pt>
                <c:pt idx="23">
                  <c:v>-0.36000000000000004</c:v>
                </c:pt>
                <c:pt idx="24">
                  <c:v>-0.44000000000000006</c:v>
                </c:pt>
                <c:pt idx="25">
                  <c:v>-0.54</c:v>
                </c:pt>
                <c:pt idx="26">
                  <c:v>-0.82000000000000006</c:v>
                </c:pt>
                <c:pt idx="27">
                  <c:v>-1</c:v>
                </c:pt>
                <c:pt idx="28">
                  <c:v>-1.1599999999999999</c:v>
                </c:pt>
                <c:pt idx="29">
                  <c:v>-1.06</c:v>
                </c:pt>
                <c:pt idx="30">
                  <c:v>-1.04</c:v>
                </c:pt>
                <c:pt idx="31">
                  <c:v>-0.72</c:v>
                </c:pt>
                <c:pt idx="32">
                  <c:v>-0.47999999999999987</c:v>
                </c:pt>
                <c:pt idx="33">
                  <c:v>-0.7</c:v>
                </c:pt>
                <c:pt idx="34">
                  <c:v>-0.88000000000000012</c:v>
                </c:pt>
                <c:pt idx="35">
                  <c:v>-1.02</c:v>
                </c:pt>
                <c:pt idx="36">
                  <c:v>-1.3399999999999999</c:v>
                </c:pt>
                <c:pt idx="37">
                  <c:v>-1.8200000000000003</c:v>
                </c:pt>
                <c:pt idx="38">
                  <c:v>-1.6400000000000001</c:v>
                </c:pt>
                <c:pt idx="39">
                  <c:v>-1.5599999999999998</c:v>
                </c:pt>
                <c:pt idx="40">
                  <c:v>-1.48</c:v>
                </c:pt>
                <c:pt idx="41">
                  <c:v>-1.3599999999999999</c:v>
                </c:pt>
                <c:pt idx="42">
                  <c:v>-1.08</c:v>
                </c:pt>
                <c:pt idx="43">
                  <c:v>-1.24</c:v>
                </c:pt>
                <c:pt idx="44">
                  <c:v>-1.1399999999999999</c:v>
                </c:pt>
                <c:pt idx="45">
                  <c:v>-1.02</c:v>
                </c:pt>
                <c:pt idx="46">
                  <c:v>-1.1400000000000001</c:v>
                </c:pt>
                <c:pt idx="47">
                  <c:v>-1.08</c:v>
                </c:pt>
                <c:pt idx="48">
                  <c:v>-0.46000000000000013</c:v>
                </c:pt>
                <c:pt idx="49">
                  <c:v>-0.62000000000000011</c:v>
                </c:pt>
                <c:pt idx="50">
                  <c:v>-0.46000000000000008</c:v>
                </c:pt>
                <c:pt idx="51">
                  <c:v>-0.21999999999999992</c:v>
                </c:pt>
                <c:pt idx="52">
                  <c:v>-0.33999999999999986</c:v>
                </c:pt>
                <c:pt idx="53">
                  <c:v>-0.81999999999999973</c:v>
                </c:pt>
                <c:pt idx="54">
                  <c:v>-0.95999999999999974</c:v>
                </c:pt>
                <c:pt idx="55">
                  <c:v>-1.1599999999999997</c:v>
                </c:pt>
                <c:pt idx="56">
                  <c:v>-1.2999999999999998</c:v>
                </c:pt>
                <c:pt idx="57">
                  <c:v>-1.1000000000000001</c:v>
                </c:pt>
                <c:pt idx="58">
                  <c:v>-0.80000000000000016</c:v>
                </c:pt>
                <c:pt idx="59">
                  <c:v>-0.52000000000000024</c:v>
                </c:pt>
                <c:pt idx="60">
                  <c:v>-0.78000000000000025</c:v>
                </c:pt>
                <c:pt idx="61">
                  <c:v>-0.90000000000000036</c:v>
                </c:pt>
                <c:pt idx="62">
                  <c:v>-1.56</c:v>
                </c:pt>
                <c:pt idx="63">
                  <c:v>-2.0200000000000005</c:v>
                </c:pt>
                <c:pt idx="64">
                  <c:v>-2.58</c:v>
                </c:pt>
                <c:pt idx="65">
                  <c:v>-2.56</c:v>
                </c:pt>
                <c:pt idx="66">
                  <c:v>-2.54</c:v>
                </c:pt>
                <c:pt idx="67">
                  <c:v>-2.2800000000000002</c:v>
                </c:pt>
                <c:pt idx="68">
                  <c:v>-2.12</c:v>
                </c:pt>
                <c:pt idx="69">
                  <c:v>-1.72</c:v>
                </c:pt>
                <c:pt idx="70">
                  <c:v>-1.6799999999999997</c:v>
                </c:pt>
                <c:pt idx="71">
                  <c:v>-1.48</c:v>
                </c:pt>
                <c:pt idx="72">
                  <c:v>-1.2200000000000002</c:v>
                </c:pt>
                <c:pt idx="73">
                  <c:v>-1.64</c:v>
                </c:pt>
                <c:pt idx="74">
                  <c:v>-1.64</c:v>
                </c:pt>
                <c:pt idx="75">
                  <c:v>-1.86</c:v>
                </c:pt>
                <c:pt idx="76">
                  <c:v>-1.7399999999999998</c:v>
                </c:pt>
                <c:pt idx="77">
                  <c:v>-1.7199999999999995</c:v>
                </c:pt>
                <c:pt idx="78">
                  <c:v>-1.9799999999999998</c:v>
                </c:pt>
                <c:pt idx="79">
                  <c:v>-2.38</c:v>
                </c:pt>
                <c:pt idx="80">
                  <c:v>-2.1</c:v>
                </c:pt>
                <c:pt idx="81">
                  <c:v>-2.2600000000000002</c:v>
                </c:pt>
                <c:pt idx="82">
                  <c:v>-2.6</c:v>
                </c:pt>
                <c:pt idx="83">
                  <c:v>-1.98</c:v>
                </c:pt>
                <c:pt idx="84">
                  <c:v>-1.8</c:v>
                </c:pt>
                <c:pt idx="85">
                  <c:v>-1.4999999999999998</c:v>
                </c:pt>
                <c:pt idx="86">
                  <c:v>-1.4199999999999997</c:v>
                </c:pt>
                <c:pt idx="87">
                  <c:v>-1.2399999999999998</c:v>
                </c:pt>
                <c:pt idx="88">
                  <c:v>-0.95999999999999963</c:v>
                </c:pt>
                <c:pt idx="89">
                  <c:v>-0.9399999999999995</c:v>
                </c:pt>
                <c:pt idx="90">
                  <c:v>-1.0199999999999998</c:v>
                </c:pt>
                <c:pt idx="91">
                  <c:v>-1.3399999999999999</c:v>
                </c:pt>
                <c:pt idx="92">
                  <c:v>-1.0799999999999998</c:v>
                </c:pt>
                <c:pt idx="93">
                  <c:v>-1.18</c:v>
                </c:pt>
                <c:pt idx="94">
                  <c:v>-1.1399999999999999</c:v>
                </c:pt>
                <c:pt idx="95">
                  <c:v>-1.2799999999999998</c:v>
                </c:pt>
                <c:pt idx="96">
                  <c:v>-0.65999999999999981</c:v>
                </c:pt>
                <c:pt idx="97">
                  <c:v>-0.67999999999999972</c:v>
                </c:pt>
                <c:pt idx="98">
                  <c:v>-0.71999999999999975</c:v>
                </c:pt>
                <c:pt idx="99">
                  <c:v>-0.27999999999999969</c:v>
                </c:pt>
                <c:pt idx="100">
                  <c:v>-0.25999999999999979</c:v>
                </c:pt>
                <c:pt idx="101">
                  <c:v>-0.6399999999999999</c:v>
                </c:pt>
                <c:pt idx="102">
                  <c:v>-0.74</c:v>
                </c:pt>
                <c:pt idx="103">
                  <c:v>-0.73999999999999988</c:v>
                </c:pt>
                <c:pt idx="104">
                  <c:v>-1.1599999999999997</c:v>
                </c:pt>
                <c:pt idx="105">
                  <c:v>-1.1799999999999997</c:v>
                </c:pt>
                <c:pt idx="106">
                  <c:v>-0.87999999999999989</c:v>
                </c:pt>
                <c:pt idx="107">
                  <c:v>-0.93999999999999984</c:v>
                </c:pt>
                <c:pt idx="108">
                  <c:v>-1.2</c:v>
                </c:pt>
                <c:pt idx="109">
                  <c:v>-0.36000000000000015</c:v>
                </c:pt>
                <c:pt idx="110">
                  <c:v>0.47999999999999987</c:v>
                </c:pt>
                <c:pt idx="111">
                  <c:v>0.82</c:v>
                </c:pt>
                <c:pt idx="112">
                  <c:v>1.8800000000000001</c:v>
                </c:pt>
                <c:pt idx="113">
                  <c:v>3</c:v>
                </c:pt>
                <c:pt idx="114">
                  <c:v>2.96</c:v>
                </c:pt>
                <c:pt idx="115">
                  <c:v>1.2399999999999998</c:v>
                </c:pt>
                <c:pt idx="116">
                  <c:v>-0.84000000000000008</c:v>
                </c:pt>
                <c:pt idx="117">
                  <c:v>-2.64</c:v>
                </c:pt>
                <c:pt idx="118">
                  <c:v>-3.7399999999999998</c:v>
                </c:pt>
                <c:pt idx="119">
                  <c:v>-4.2</c:v>
                </c:pt>
                <c:pt idx="120">
                  <c:v>-3.06</c:v>
                </c:pt>
                <c:pt idx="121">
                  <c:v>-1.0799999999999996</c:v>
                </c:pt>
                <c:pt idx="122">
                  <c:v>-9.9999999999999645E-2</c:v>
                </c:pt>
                <c:pt idx="123">
                  <c:v>0.42000000000000026</c:v>
                </c:pt>
                <c:pt idx="124">
                  <c:v>0.18000000000000024</c:v>
                </c:pt>
                <c:pt idx="125">
                  <c:v>0.32000000000000012</c:v>
                </c:pt>
                <c:pt idx="126">
                  <c:v>0.3</c:v>
                </c:pt>
                <c:pt idx="127">
                  <c:v>1.08</c:v>
                </c:pt>
                <c:pt idx="128">
                  <c:v>1.3599999999999999</c:v>
                </c:pt>
                <c:pt idx="129">
                  <c:v>1.5</c:v>
                </c:pt>
                <c:pt idx="130">
                  <c:v>0.4</c:v>
                </c:pt>
                <c:pt idx="131">
                  <c:v>-0.9</c:v>
                </c:pt>
                <c:pt idx="132">
                  <c:v>-2.56</c:v>
                </c:pt>
                <c:pt idx="133">
                  <c:v>-3.6</c:v>
                </c:pt>
                <c:pt idx="134">
                  <c:v>-3.2600000000000002</c:v>
                </c:pt>
                <c:pt idx="135">
                  <c:v>-2.46</c:v>
                </c:pt>
                <c:pt idx="136">
                  <c:v>-1.3</c:v>
                </c:pt>
                <c:pt idx="137">
                  <c:v>-0.37999999999999989</c:v>
                </c:pt>
                <c:pt idx="138">
                  <c:v>0.22000000000000011</c:v>
                </c:pt>
                <c:pt idx="139">
                  <c:v>4.0000000000000036E-2</c:v>
                </c:pt>
                <c:pt idx="140">
                  <c:v>0.18000000000000008</c:v>
                </c:pt>
                <c:pt idx="141">
                  <c:v>-0.1799999999999998</c:v>
                </c:pt>
                <c:pt idx="142">
                  <c:v>-0.39999999999999991</c:v>
                </c:pt>
                <c:pt idx="143">
                  <c:v>-0.60000000000000009</c:v>
                </c:pt>
                <c:pt idx="144">
                  <c:v>-0.7</c:v>
                </c:pt>
                <c:pt idx="145">
                  <c:v>-0.7</c:v>
                </c:pt>
                <c:pt idx="146">
                  <c:v>-0.65999999999999992</c:v>
                </c:pt>
                <c:pt idx="147">
                  <c:v>-0.77999999999999992</c:v>
                </c:pt>
                <c:pt idx="148">
                  <c:v>-0.71999999999999986</c:v>
                </c:pt>
                <c:pt idx="149">
                  <c:v>-0.52</c:v>
                </c:pt>
                <c:pt idx="150">
                  <c:v>-0.48000000000000009</c:v>
                </c:pt>
                <c:pt idx="151">
                  <c:v>-0.48000000000000009</c:v>
                </c:pt>
                <c:pt idx="152">
                  <c:v>-0.12000000000000011</c:v>
                </c:pt>
                <c:pt idx="153">
                  <c:v>-0.14000000000000004</c:v>
                </c:pt>
                <c:pt idx="154">
                  <c:v>-0.43999999999999995</c:v>
                </c:pt>
                <c:pt idx="155">
                  <c:v>-0.6</c:v>
                </c:pt>
                <c:pt idx="156">
                  <c:v>-0.54</c:v>
                </c:pt>
                <c:pt idx="157">
                  <c:v>-0.77999999999999992</c:v>
                </c:pt>
                <c:pt idx="158">
                  <c:v>-0.95999999999999974</c:v>
                </c:pt>
                <c:pt idx="159">
                  <c:v>-0.96</c:v>
                </c:pt>
                <c:pt idx="160">
                  <c:v>-0.97999999999999976</c:v>
                </c:pt>
                <c:pt idx="161">
                  <c:v>-0.63999999999999968</c:v>
                </c:pt>
                <c:pt idx="162">
                  <c:v>-0.33999999999999986</c:v>
                </c:pt>
                <c:pt idx="163">
                  <c:v>6.0000000000000143E-2</c:v>
                </c:pt>
                <c:pt idx="164">
                  <c:v>0.24000000000000021</c:v>
                </c:pt>
                <c:pt idx="165">
                  <c:v>0.34000000000000014</c:v>
                </c:pt>
                <c:pt idx="166">
                  <c:v>0.48000000000000015</c:v>
                </c:pt>
                <c:pt idx="167">
                  <c:v>0.64000000000000012</c:v>
                </c:pt>
                <c:pt idx="168">
                  <c:v>0.20000000000000009</c:v>
                </c:pt>
                <c:pt idx="169">
                  <c:v>0.32000000000000012</c:v>
                </c:pt>
                <c:pt idx="170">
                  <c:v>-0.47999999999999987</c:v>
                </c:pt>
                <c:pt idx="171">
                  <c:v>-2.1799999999999997</c:v>
                </c:pt>
                <c:pt idx="172">
                  <c:v>-3.1999999999999997</c:v>
                </c:pt>
                <c:pt idx="173">
                  <c:v>-3.04</c:v>
                </c:pt>
                <c:pt idx="174">
                  <c:v>-3</c:v>
                </c:pt>
                <c:pt idx="175">
                  <c:v>-2.7199999999999998</c:v>
                </c:pt>
                <c:pt idx="176">
                  <c:v>-1.56</c:v>
                </c:pt>
                <c:pt idx="177">
                  <c:v>-1.24</c:v>
                </c:pt>
                <c:pt idx="178">
                  <c:v>-1.3800000000000001</c:v>
                </c:pt>
                <c:pt idx="179">
                  <c:v>-1.58</c:v>
                </c:pt>
                <c:pt idx="180">
                  <c:v>-0.16000000000000014</c:v>
                </c:pt>
                <c:pt idx="181">
                  <c:v>1.48</c:v>
                </c:pt>
                <c:pt idx="182">
                  <c:v>4.8400000000000007</c:v>
                </c:pt>
                <c:pt idx="183">
                  <c:v>8.9400000000000013</c:v>
                </c:pt>
                <c:pt idx="184">
                  <c:v>12.64</c:v>
                </c:pt>
                <c:pt idx="185">
                  <c:v>14.3</c:v>
                </c:pt>
                <c:pt idx="186">
                  <c:v>13.52</c:v>
                </c:pt>
                <c:pt idx="187">
                  <c:v>8.4599999999999973</c:v>
                </c:pt>
                <c:pt idx="188">
                  <c:v>-0.96000000000000085</c:v>
                </c:pt>
                <c:pt idx="189">
                  <c:v>-12.100000000000001</c:v>
                </c:pt>
                <c:pt idx="190">
                  <c:v>-19.880000000000003</c:v>
                </c:pt>
                <c:pt idx="191">
                  <c:v>-22.580000000000002</c:v>
                </c:pt>
                <c:pt idx="192">
                  <c:v>-19.940000000000005</c:v>
                </c:pt>
                <c:pt idx="193">
                  <c:v>-12.540000000000003</c:v>
                </c:pt>
                <c:pt idx="194">
                  <c:v>-3.8400000000000007</c:v>
                </c:pt>
                <c:pt idx="195">
                  <c:v>1.9599999999999995</c:v>
                </c:pt>
                <c:pt idx="196">
                  <c:v>4.6599999999999993</c:v>
                </c:pt>
                <c:pt idx="197">
                  <c:v>4.22</c:v>
                </c:pt>
                <c:pt idx="198">
                  <c:v>2.0999999999999992</c:v>
                </c:pt>
                <c:pt idx="199">
                  <c:v>0.87999999999999989</c:v>
                </c:pt>
                <c:pt idx="200">
                  <c:v>0.37999999999999973</c:v>
                </c:pt>
                <c:pt idx="201">
                  <c:v>-0.4600000000000003</c:v>
                </c:pt>
                <c:pt idx="202">
                  <c:v>-0.80000000000000016</c:v>
                </c:pt>
                <c:pt idx="203">
                  <c:v>-0.3</c:v>
                </c:pt>
                <c:pt idx="204">
                  <c:v>-1.9999999999999928E-2</c:v>
                </c:pt>
                <c:pt idx="205">
                  <c:v>0.24000000000000021</c:v>
                </c:pt>
                <c:pt idx="206">
                  <c:v>0.48000000000000015</c:v>
                </c:pt>
                <c:pt idx="207">
                  <c:v>0.7400000000000001</c:v>
                </c:pt>
                <c:pt idx="208">
                  <c:v>0.36</c:v>
                </c:pt>
                <c:pt idx="209">
                  <c:v>5.9999999999999873E-2</c:v>
                </c:pt>
                <c:pt idx="210">
                  <c:v>-0.40000000000000019</c:v>
                </c:pt>
                <c:pt idx="211">
                  <c:v>-0.82000000000000006</c:v>
                </c:pt>
                <c:pt idx="212">
                  <c:v>-0.78000000000000014</c:v>
                </c:pt>
                <c:pt idx="213">
                  <c:v>-0.58000000000000007</c:v>
                </c:pt>
                <c:pt idx="214">
                  <c:v>-0.70000000000000007</c:v>
                </c:pt>
                <c:pt idx="215">
                  <c:v>-0.72</c:v>
                </c:pt>
                <c:pt idx="216">
                  <c:v>-0.78</c:v>
                </c:pt>
                <c:pt idx="217">
                  <c:v>-1.5</c:v>
                </c:pt>
                <c:pt idx="218">
                  <c:v>-1.5399999999999998</c:v>
                </c:pt>
                <c:pt idx="219">
                  <c:v>-1.6</c:v>
                </c:pt>
                <c:pt idx="220">
                  <c:v>-1.5400000000000003</c:v>
                </c:pt>
                <c:pt idx="221">
                  <c:v>-1.1800000000000002</c:v>
                </c:pt>
                <c:pt idx="222">
                  <c:v>-0.52000000000000024</c:v>
                </c:pt>
                <c:pt idx="223">
                  <c:v>-0.54000000000000026</c:v>
                </c:pt>
                <c:pt idx="224">
                  <c:v>-0.40000000000000019</c:v>
                </c:pt>
                <c:pt idx="225">
                  <c:v>-0.28000000000000014</c:v>
                </c:pt>
                <c:pt idx="226">
                  <c:v>-0.8</c:v>
                </c:pt>
                <c:pt idx="227">
                  <c:v>-0.93999999999999984</c:v>
                </c:pt>
                <c:pt idx="228">
                  <c:v>-0.94000000000000006</c:v>
                </c:pt>
                <c:pt idx="229">
                  <c:v>-0.91999999999999993</c:v>
                </c:pt>
                <c:pt idx="230">
                  <c:v>-1.2</c:v>
                </c:pt>
                <c:pt idx="231">
                  <c:v>-0.8</c:v>
                </c:pt>
                <c:pt idx="232">
                  <c:v>-0.72</c:v>
                </c:pt>
                <c:pt idx="233">
                  <c:v>-0.33999999999999997</c:v>
                </c:pt>
                <c:pt idx="234">
                  <c:v>-7.9999999999999988E-2</c:v>
                </c:pt>
                <c:pt idx="235">
                  <c:v>-1.9999999999999928E-2</c:v>
                </c:pt>
                <c:pt idx="236">
                  <c:v>0.18000000000000008</c:v>
                </c:pt>
                <c:pt idx="237">
                  <c:v>-0.2</c:v>
                </c:pt>
                <c:pt idx="238">
                  <c:v>-0.57999999999999985</c:v>
                </c:pt>
                <c:pt idx="239">
                  <c:v>-0.72</c:v>
                </c:pt>
                <c:pt idx="240">
                  <c:v>-0.74</c:v>
                </c:pt>
                <c:pt idx="241">
                  <c:v>-1</c:v>
                </c:pt>
                <c:pt idx="242">
                  <c:v>-0.68</c:v>
                </c:pt>
                <c:pt idx="243">
                  <c:v>-0.56000000000000016</c:v>
                </c:pt>
                <c:pt idx="244">
                  <c:v>-0.51999999999999991</c:v>
                </c:pt>
                <c:pt idx="245">
                  <c:v>-0.31999999999999995</c:v>
                </c:pt>
                <c:pt idx="246">
                  <c:v>-0.6</c:v>
                </c:pt>
                <c:pt idx="247">
                  <c:v>-0.74</c:v>
                </c:pt>
                <c:pt idx="248">
                  <c:v>-1</c:v>
                </c:pt>
                <c:pt idx="249">
                  <c:v>-0.64</c:v>
                </c:pt>
                <c:pt idx="250">
                  <c:v>-0.98000000000000009</c:v>
                </c:pt>
                <c:pt idx="251">
                  <c:v>-0.56000000000000016</c:v>
                </c:pt>
                <c:pt idx="252">
                  <c:v>-0.24000000000000005</c:v>
                </c:pt>
                <c:pt idx="253">
                  <c:v>-0.48000000000000009</c:v>
                </c:pt>
                <c:pt idx="254">
                  <c:v>-1.06</c:v>
                </c:pt>
                <c:pt idx="255">
                  <c:v>-0.82000000000000006</c:v>
                </c:pt>
                <c:pt idx="256">
                  <c:v>-0.58000000000000007</c:v>
                </c:pt>
                <c:pt idx="257">
                  <c:v>-0.84000000000000008</c:v>
                </c:pt>
                <c:pt idx="258">
                  <c:v>-0.66000000000000014</c:v>
                </c:pt>
                <c:pt idx="259">
                  <c:v>-0.66000000000000014</c:v>
                </c:pt>
                <c:pt idx="260">
                  <c:v>-0.68</c:v>
                </c:pt>
                <c:pt idx="261">
                  <c:v>-1.06</c:v>
                </c:pt>
                <c:pt idx="262">
                  <c:v>-0.98000000000000009</c:v>
                </c:pt>
                <c:pt idx="263">
                  <c:v>-1.0799999999999998</c:v>
                </c:pt>
                <c:pt idx="264">
                  <c:v>-1.22</c:v>
                </c:pt>
                <c:pt idx="265">
                  <c:v>-1.18</c:v>
                </c:pt>
                <c:pt idx="266">
                  <c:v>-1.06</c:v>
                </c:pt>
                <c:pt idx="267">
                  <c:v>-0.91999999999999993</c:v>
                </c:pt>
                <c:pt idx="268">
                  <c:v>-1.2399999999999998</c:v>
                </c:pt>
                <c:pt idx="269">
                  <c:v>-1.3399999999999999</c:v>
                </c:pt>
                <c:pt idx="270">
                  <c:v>-1.3199999999999998</c:v>
                </c:pt>
                <c:pt idx="271">
                  <c:v>-1.3</c:v>
                </c:pt>
                <c:pt idx="272">
                  <c:v>-1.34</c:v>
                </c:pt>
                <c:pt idx="273">
                  <c:v>-0.56000000000000016</c:v>
                </c:pt>
                <c:pt idx="274">
                  <c:v>-0.18000000000000024</c:v>
                </c:pt>
                <c:pt idx="275">
                  <c:v>-2.6645352591003756E-16</c:v>
                </c:pt>
                <c:pt idx="276">
                  <c:v>0.13999999999999985</c:v>
                </c:pt>
                <c:pt idx="277">
                  <c:v>0.74</c:v>
                </c:pt>
                <c:pt idx="278">
                  <c:v>-0.20000000000000009</c:v>
                </c:pt>
                <c:pt idx="279">
                  <c:v>-2.04</c:v>
                </c:pt>
                <c:pt idx="280">
                  <c:v>-2.6399999999999997</c:v>
                </c:pt>
                <c:pt idx="281">
                  <c:v>-2.78</c:v>
                </c:pt>
                <c:pt idx="282">
                  <c:v>-3.22</c:v>
                </c:pt>
                <c:pt idx="283">
                  <c:v>-2.3200000000000003</c:v>
                </c:pt>
                <c:pt idx="284">
                  <c:v>-0.66000000000000014</c:v>
                </c:pt>
                <c:pt idx="285">
                  <c:v>-0.16000000000000031</c:v>
                </c:pt>
                <c:pt idx="286">
                  <c:v>5.9999999999999963E-2</c:v>
                </c:pt>
                <c:pt idx="287">
                  <c:v>-0.15999999999999998</c:v>
                </c:pt>
                <c:pt idx="288">
                  <c:v>-0.5</c:v>
                </c:pt>
                <c:pt idx="289">
                  <c:v>-0.31999999999999995</c:v>
                </c:pt>
                <c:pt idx="290">
                  <c:v>-0.53999999999999981</c:v>
                </c:pt>
                <c:pt idx="291">
                  <c:v>-1.1599999999999999</c:v>
                </c:pt>
                <c:pt idx="292">
                  <c:v>-1.48</c:v>
                </c:pt>
                <c:pt idx="293">
                  <c:v>-1.2199999999999998</c:v>
                </c:pt>
                <c:pt idx="294">
                  <c:v>-1.2999999999999998</c:v>
                </c:pt>
                <c:pt idx="295">
                  <c:v>-1.1199999999999999</c:v>
                </c:pt>
                <c:pt idx="296">
                  <c:v>-0.76</c:v>
                </c:pt>
                <c:pt idx="297">
                  <c:v>-0.4200000000000001</c:v>
                </c:pt>
                <c:pt idx="298">
                  <c:v>-0.24000000000000021</c:v>
                </c:pt>
                <c:pt idx="299">
                  <c:v>-0.54000000000000026</c:v>
                </c:pt>
                <c:pt idx="300">
                  <c:v>-1.1000000000000001</c:v>
                </c:pt>
                <c:pt idx="301">
                  <c:v>-1.32</c:v>
                </c:pt>
                <c:pt idx="302">
                  <c:v>-1.5000000000000002</c:v>
                </c:pt>
                <c:pt idx="303">
                  <c:v>-1.5200000000000002</c:v>
                </c:pt>
                <c:pt idx="304">
                  <c:v>-1.1800000000000004</c:v>
                </c:pt>
                <c:pt idx="305">
                  <c:v>-0.9600000000000003</c:v>
                </c:pt>
                <c:pt idx="306">
                  <c:v>-0.68000000000000038</c:v>
                </c:pt>
                <c:pt idx="307">
                  <c:v>-0.44000000000000022</c:v>
                </c:pt>
                <c:pt idx="308">
                  <c:v>-0.58000000000000007</c:v>
                </c:pt>
                <c:pt idx="309">
                  <c:v>-0.97999999999999987</c:v>
                </c:pt>
                <c:pt idx="310">
                  <c:v>-1.0799999999999998</c:v>
                </c:pt>
                <c:pt idx="311">
                  <c:v>-1.0999999999999999</c:v>
                </c:pt>
                <c:pt idx="312">
                  <c:v>-1.2799999999999998</c:v>
                </c:pt>
                <c:pt idx="313">
                  <c:v>-1.18</c:v>
                </c:pt>
                <c:pt idx="314">
                  <c:v>-0.61999999999999988</c:v>
                </c:pt>
                <c:pt idx="315">
                  <c:v>0.3</c:v>
                </c:pt>
                <c:pt idx="316">
                  <c:v>0.88000000000000012</c:v>
                </c:pt>
                <c:pt idx="317">
                  <c:v>1.2200000000000002</c:v>
                </c:pt>
                <c:pt idx="318">
                  <c:v>1.2600000000000002</c:v>
                </c:pt>
                <c:pt idx="319">
                  <c:v>0.66000000000000014</c:v>
                </c:pt>
                <c:pt idx="320">
                  <c:v>-0.21999999999999992</c:v>
                </c:pt>
                <c:pt idx="321">
                  <c:v>-1.3599999999999999</c:v>
                </c:pt>
                <c:pt idx="322">
                  <c:v>-1.4</c:v>
                </c:pt>
                <c:pt idx="323">
                  <c:v>-1.2200000000000002</c:v>
                </c:pt>
                <c:pt idx="324">
                  <c:v>-5.9999999999999963E-2</c:v>
                </c:pt>
                <c:pt idx="325">
                  <c:v>0.72000000000000008</c:v>
                </c:pt>
                <c:pt idx="326">
                  <c:v>1.94</c:v>
                </c:pt>
                <c:pt idx="327">
                  <c:v>1.9799999999999998</c:v>
                </c:pt>
                <c:pt idx="328">
                  <c:v>1.78</c:v>
                </c:pt>
                <c:pt idx="329">
                  <c:v>1.1999999999999997</c:v>
                </c:pt>
                <c:pt idx="330">
                  <c:v>1.02</c:v>
                </c:pt>
                <c:pt idx="331">
                  <c:v>0.13999999999999996</c:v>
                </c:pt>
                <c:pt idx="332">
                  <c:v>-0.26000000000000012</c:v>
                </c:pt>
                <c:pt idx="333">
                  <c:v>-1.0000000000000002</c:v>
                </c:pt>
                <c:pt idx="334">
                  <c:v>-1.48</c:v>
                </c:pt>
                <c:pt idx="335">
                  <c:v>-1.8800000000000001</c:v>
                </c:pt>
                <c:pt idx="336">
                  <c:v>-2.3600000000000003</c:v>
                </c:pt>
                <c:pt idx="337">
                  <c:v>-2.96</c:v>
                </c:pt>
                <c:pt idx="338">
                  <c:v>-2.48</c:v>
                </c:pt>
                <c:pt idx="339">
                  <c:v>-2.12</c:v>
                </c:pt>
                <c:pt idx="340">
                  <c:v>-1.42</c:v>
                </c:pt>
                <c:pt idx="341">
                  <c:v>-0.59999999999999964</c:v>
                </c:pt>
                <c:pt idx="342">
                  <c:v>0.6800000000000006</c:v>
                </c:pt>
                <c:pt idx="343">
                  <c:v>1.1000000000000003</c:v>
                </c:pt>
                <c:pt idx="344">
                  <c:v>0.74000000000000021</c:v>
                </c:pt>
                <c:pt idx="345">
                  <c:v>-0.58000000000000007</c:v>
                </c:pt>
                <c:pt idx="346">
                  <c:v>-0.64000000000000024</c:v>
                </c:pt>
                <c:pt idx="347">
                  <c:v>-1.3000000000000003</c:v>
                </c:pt>
                <c:pt idx="348">
                  <c:v>-1.5</c:v>
                </c:pt>
                <c:pt idx="349">
                  <c:v>-1.5400000000000003</c:v>
                </c:pt>
                <c:pt idx="350">
                  <c:v>-0.83999999999999986</c:v>
                </c:pt>
                <c:pt idx="351">
                  <c:v>-0.49999999999999983</c:v>
                </c:pt>
                <c:pt idx="352">
                  <c:v>0.12000000000000011</c:v>
                </c:pt>
                <c:pt idx="353">
                  <c:v>0.34</c:v>
                </c:pt>
                <c:pt idx="354">
                  <c:v>1.0200000000000002</c:v>
                </c:pt>
                <c:pt idx="355">
                  <c:v>1.6200000000000003</c:v>
                </c:pt>
                <c:pt idx="356">
                  <c:v>1.2400000000000002</c:v>
                </c:pt>
                <c:pt idx="357">
                  <c:v>0.9800000000000002</c:v>
                </c:pt>
                <c:pt idx="358">
                  <c:v>0.94000000000000017</c:v>
                </c:pt>
                <c:pt idx="359">
                  <c:v>1.1200000000000001</c:v>
                </c:pt>
                <c:pt idx="360">
                  <c:v>1.2800000000000002</c:v>
                </c:pt>
                <c:pt idx="361">
                  <c:v>2.06</c:v>
                </c:pt>
                <c:pt idx="362">
                  <c:v>2.6799999999999997</c:v>
                </c:pt>
                <c:pt idx="363">
                  <c:v>2.72</c:v>
                </c:pt>
                <c:pt idx="364">
                  <c:v>2.2200000000000002</c:v>
                </c:pt>
                <c:pt idx="365">
                  <c:v>0.65999999999999992</c:v>
                </c:pt>
                <c:pt idx="366">
                  <c:v>-1.06</c:v>
                </c:pt>
                <c:pt idx="367">
                  <c:v>-2.4</c:v>
                </c:pt>
                <c:pt idx="368">
                  <c:v>-2.9</c:v>
                </c:pt>
                <c:pt idx="369">
                  <c:v>-2.46</c:v>
                </c:pt>
                <c:pt idx="370">
                  <c:v>-0.86</c:v>
                </c:pt>
                <c:pt idx="371">
                  <c:v>0.66</c:v>
                </c:pt>
                <c:pt idx="372">
                  <c:v>0.7400000000000001</c:v>
                </c:pt>
                <c:pt idx="373">
                  <c:v>0.80000000000000038</c:v>
                </c:pt>
                <c:pt idx="374">
                  <c:v>0.50000000000000011</c:v>
                </c:pt>
                <c:pt idx="375">
                  <c:v>-0.3</c:v>
                </c:pt>
                <c:pt idx="376">
                  <c:v>-0.73999999999999988</c:v>
                </c:pt>
                <c:pt idx="377">
                  <c:v>-0.43999999999999984</c:v>
                </c:pt>
                <c:pt idx="378">
                  <c:v>-0.45999999999999985</c:v>
                </c:pt>
                <c:pt idx="379">
                  <c:v>-0.15999999999999998</c:v>
                </c:pt>
                <c:pt idx="380">
                  <c:v>4.0000000000000216E-2</c:v>
                </c:pt>
                <c:pt idx="381">
                  <c:v>-0.41999999999999976</c:v>
                </c:pt>
                <c:pt idx="382">
                  <c:v>-0.25999999999999995</c:v>
                </c:pt>
                <c:pt idx="383">
                  <c:v>-0.27999999999999992</c:v>
                </c:pt>
                <c:pt idx="384">
                  <c:v>-0.9</c:v>
                </c:pt>
                <c:pt idx="385">
                  <c:v>-1.1600000000000001</c:v>
                </c:pt>
                <c:pt idx="386">
                  <c:v>-0.96000000000000019</c:v>
                </c:pt>
                <c:pt idx="387">
                  <c:v>-0.72</c:v>
                </c:pt>
                <c:pt idx="388">
                  <c:v>-0.40000000000000019</c:v>
                </c:pt>
                <c:pt idx="389">
                  <c:v>-0.46000000000000013</c:v>
                </c:pt>
                <c:pt idx="390">
                  <c:v>-0.26000000000000012</c:v>
                </c:pt>
                <c:pt idx="391">
                  <c:v>-0.54000000000000026</c:v>
                </c:pt>
                <c:pt idx="392">
                  <c:v>-1.0000000000000004</c:v>
                </c:pt>
                <c:pt idx="393">
                  <c:v>-1.0000000000000002</c:v>
                </c:pt>
                <c:pt idx="394">
                  <c:v>-0.72000000000000008</c:v>
                </c:pt>
                <c:pt idx="395">
                  <c:v>-0.8600000000000001</c:v>
                </c:pt>
                <c:pt idx="396">
                  <c:v>-0.6000000000000002</c:v>
                </c:pt>
                <c:pt idx="397">
                  <c:v>-0.6000000000000002</c:v>
                </c:pt>
                <c:pt idx="398">
                  <c:v>-0.92000000000000026</c:v>
                </c:pt>
                <c:pt idx="399">
                  <c:v>-0.66000000000000036</c:v>
                </c:pt>
                <c:pt idx="400">
                  <c:v>-0.60000000000000031</c:v>
                </c:pt>
                <c:pt idx="401">
                  <c:v>-0.68000000000000027</c:v>
                </c:pt>
                <c:pt idx="402">
                  <c:v>-0.54000000000000026</c:v>
                </c:pt>
                <c:pt idx="403">
                  <c:v>-0.56000000000000016</c:v>
                </c:pt>
                <c:pt idx="404">
                  <c:v>-1.04</c:v>
                </c:pt>
                <c:pt idx="405">
                  <c:v>-0.78</c:v>
                </c:pt>
                <c:pt idx="406">
                  <c:v>-0.64</c:v>
                </c:pt>
                <c:pt idx="407">
                  <c:v>-0.67999999999999994</c:v>
                </c:pt>
                <c:pt idx="408">
                  <c:v>-0.53999999999999981</c:v>
                </c:pt>
                <c:pt idx="409">
                  <c:v>-0.86</c:v>
                </c:pt>
                <c:pt idx="410">
                  <c:v>-1.4999999999999998</c:v>
                </c:pt>
                <c:pt idx="411">
                  <c:v>-1.6600000000000001</c:v>
                </c:pt>
                <c:pt idx="412">
                  <c:v>-1.7</c:v>
                </c:pt>
                <c:pt idx="413">
                  <c:v>-1.6</c:v>
                </c:pt>
                <c:pt idx="414">
                  <c:v>-1.1599999999999999</c:v>
                </c:pt>
                <c:pt idx="415">
                  <c:v>-0.9</c:v>
                </c:pt>
                <c:pt idx="416">
                  <c:v>-1.1599999999999997</c:v>
                </c:pt>
                <c:pt idx="417">
                  <c:v>-1.2399999999999998</c:v>
                </c:pt>
                <c:pt idx="418">
                  <c:v>-1.6799999999999997</c:v>
                </c:pt>
                <c:pt idx="419">
                  <c:v>-1.6599999999999997</c:v>
                </c:pt>
                <c:pt idx="420">
                  <c:v>-1.4999999999999998</c:v>
                </c:pt>
                <c:pt idx="421">
                  <c:v>-1.06</c:v>
                </c:pt>
                <c:pt idx="422">
                  <c:v>-1.1399999999999999</c:v>
                </c:pt>
                <c:pt idx="423">
                  <c:v>-0.85999999999999976</c:v>
                </c:pt>
                <c:pt idx="424">
                  <c:v>-0.82</c:v>
                </c:pt>
                <c:pt idx="425">
                  <c:v>-0.93999999999999984</c:v>
                </c:pt>
                <c:pt idx="426">
                  <c:v>-1.0399999999999998</c:v>
                </c:pt>
                <c:pt idx="427">
                  <c:v>-0.87999999999999989</c:v>
                </c:pt>
                <c:pt idx="428">
                  <c:v>-1.02</c:v>
                </c:pt>
                <c:pt idx="429">
                  <c:v>-1.2799999999999998</c:v>
                </c:pt>
                <c:pt idx="430">
                  <c:v>-1.54</c:v>
                </c:pt>
                <c:pt idx="431">
                  <c:v>-1.9</c:v>
                </c:pt>
                <c:pt idx="432">
                  <c:v>-2.0400000000000005</c:v>
                </c:pt>
                <c:pt idx="433">
                  <c:v>-1.8800000000000003</c:v>
                </c:pt>
                <c:pt idx="434">
                  <c:v>-1.6600000000000001</c:v>
                </c:pt>
                <c:pt idx="435">
                  <c:v>-1.3200000000000003</c:v>
                </c:pt>
                <c:pt idx="436">
                  <c:v>-1.08</c:v>
                </c:pt>
                <c:pt idx="437">
                  <c:v>-0.98000000000000009</c:v>
                </c:pt>
                <c:pt idx="438">
                  <c:v>-1.0400000000000003</c:v>
                </c:pt>
                <c:pt idx="439">
                  <c:v>-0.98000000000000043</c:v>
                </c:pt>
                <c:pt idx="440">
                  <c:v>-0.86000000000000054</c:v>
                </c:pt>
                <c:pt idx="441">
                  <c:v>-0.54000000000000059</c:v>
                </c:pt>
                <c:pt idx="442">
                  <c:v>0.19999999999999965</c:v>
                </c:pt>
                <c:pt idx="443">
                  <c:v>0.17999999999999972</c:v>
                </c:pt>
                <c:pt idx="444">
                  <c:v>0.31999999999999956</c:v>
                </c:pt>
                <c:pt idx="445">
                  <c:v>-2.0000000000000108E-2</c:v>
                </c:pt>
                <c:pt idx="446">
                  <c:v>-8.0000000000000071E-2</c:v>
                </c:pt>
                <c:pt idx="447">
                  <c:v>-0.62000000000000033</c:v>
                </c:pt>
                <c:pt idx="448">
                  <c:v>-0.72000000000000031</c:v>
                </c:pt>
                <c:pt idx="449">
                  <c:v>-0.8</c:v>
                </c:pt>
                <c:pt idx="450">
                  <c:v>-0.44000000000000006</c:v>
                </c:pt>
                <c:pt idx="451">
                  <c:v>-0.28000000000000008</c:v>
                </c:pt>
                <c:pt idx="452">
                  <c:v>1.9999999999999928E-2</c:v>
                </c:pt>
                <c:pt idx="453">
                  <c:v>0.61999999999999988</c:v>
                </c:pt>
                <c:pt idx="454">
                  <c:v>0.73999999999999988</c:v>
                </c:pt>
                <c:pt idx="455">
                  <c:v>0.53999999999999981</c:v>
                </c:pt>
                <c:pt idx="456">
                  <c:v>0.55999999999999983</c:v>
                </c:pt>
                <c:pt idx="457">
                  <c:v>0.4</c:v>
                </c:pt>
                <c:pt idx="458">
                  <c:v>0.14000000000000021</c:v>
                </c:pt>
                <c:pt idx="459">
                  <c:v>-7.999999999999971E-2</c:v>
                </c:pt>
                <c:pt idx="460">
                  <c:v>6.0000000000000143E-2</c:v>
                </c:pt>
                <c:pt idx="461">
                  <c:v>-0.31999999999999973</c:v>
                </c:pt>
                <c:pt idx="462">
                  <c:v>-0.47999999999999987</c:v>
                </c:pt>
                <c:pt idx="463">
                  <c:v>-0.22000000000000011</c:v>
                </c:pt>
                <c:pt idx="464">
                  <c:v>-0.27999999999999992</c:v>
                </c:pt>
                <c:pt idx="465">
                  <c:v>-1.9999999999999928E-2</c:v>
                </c:pt>
                <c:pt idx="466">
                  <c:v>9.9999999999999825E-2</c:v>
                </c:pt>
                <c:pt idx="467">
                  <c:v>0.21999999999999975</c:v>
                </c:pt>
                <c:pt idx="468">
                  <c:v>-8.0000000000000251E-2</c:v>
                </c:pt>
                <c:pt idx="469">
                  <c:v>-0.12000000000000047</c:v>
                </c:pt>
                <c:pt idx="470">
                  <c:v>-0.66000000000000036</c:v>
                </c:pt>
                <c:pt idx="471">
                  <c:v>-0.68000000000000027</c:v>
                </c:pt>
                <c:pt idx="472">
                  <c:v>-0.94000000000000006</c:v>
                </c:pt>
                <c:pt idx="473">
                  <c:v>-1.2599999999999998</c:v>
                </c:pt>
                <c:pt idx="474">
                  <c:v>-1.3599999999999999</c:v>
                </c:pt>
                <c:pt idx="475">
                  <c:v>-1.1800000000000002</c:v>
                </c:pt>
                <c:pt idx="476">
                  <c:v>-1.2399999999999998</c:v>
                </c:pt>
                <c:pt idx="477">
                  <c:v>-1.2799999999999998</c:v>
                </c:pt>
                <c:pt idx="478">
                  <c:v>-0.8</c:v>
                </c:pt>
                <c:pt idx="479">
                  <c:v>-0.81999999999999973</c:v>
                </c:pt>
                <c:pt idx="480">
                  <c:v>-0.61999999999999977</c:v>
                </c:pt>
                <c:pt idx="481">
                  <c:v>-0.59999999999999987</c:v>
                </c:pt>
                <c:pt idx="482">
                  <c:v>-0.91999999999999993</c:v>
                </c:pt>
                <c:pt idx="483">
                  <c:v>-1.04</c:v>
                </c:pt>
                <c:pt idx="484">
                  <c:v>-0.92000000000000026</c:v>
                </c:pt>
                <c:pt idx="485">
                  <c:v>-1</c:v>
                </c:pt>
                <c:pt idx="486">
                  <c:v>-0.99999999999999978</c:v>
                </c:pt>
                <c:pt idx="487">
                  <c:v>-0.72</c:v>
                </c:pt>
                <c:pt idx="488">
                  <c:v>-0.8999999999999998</c:v>
                </c:pt>
                <c:pt idx="489">
                  <c:v>-0.89999999999999969</c:v>
                </c:pt>
                <c:pt idx="490">
                  <c:v>-1.2600000000000002</c:v>
                </c:pt>
                <c:pt idx="491">
                  <c:v>-1.2600000000000002</c:v>
                </c:pt>
                <c:pt idx="492">
                  <c:v>-1.0800000000000003</c:v>
                </c:pt>
                <c:pt idx="493">
                  <c:v>-1.2400000000000002</c:v>
                </c:pt>
                <c:pt idx="494">
                  <c:v>-1.2800000000000005</c:v>
                </c:pt>
                <c:pt idx="495">
                  <c:v>-1.4200000000000004</c:v>
                </c:pt>
                <c:pt idx="496">
                  <c:v>-1.4200000000000004</c:v>
                </c:pt>
                <c:pt idx="497">
                  <c:v>-1.4800000000000002</c:v>
                </c:pt>
                <c:pt idx="498">
                  <c:v>-1.5800000000000003</c:v>
                </c:pt>
                <c:pt idx="499">
                  <c:v>-1.86</c:v>
                </c:pt>
                <c:pt idx="500">
                  <c:v>-1.6200000000000003</c:v>
                </c:pt>
                <c:pt idx="501">
                  <c:v>-2.0000000000000004</c:v>
                </c:pt>
                <c:pt idx="502">
                  <c:v>-2.16</c:v>
                </c:pt>
                <c:pt idx="503">
                  <c:v>-1.8600000000000005</c:v>
                </c:pt>
                <c:pt idx="504">
                  <c:v>-1.3800000000000001</c:v>
                </c:pt>
                <c:pt idx="505">
                  <c:v>-1.1199999999999999</c:v>
                </c:pt>
                <c:pt idx="506">
                  <c:v>-0.6399999999999999</c:v>
                </c:pt>
                <c:pt idx="507">
                  <c:v>-0.76000000000000012</c:v>
                </c:pt>
                <c:pt idx="508">
                  <c:v>-1.1000000000000001</c:v>
                </c:pt>
                <c:pt idx="509">
                  <c:v>-0.98000000000000009</c:v>
                </c:pt>
                <c:pt idx="510">
                  <c:v>-0.78</c:v>
                </c:pt>
                <c:pt idx="511">
                  <c:v>-0.98000000000000009</c:v>
                </c:pt>
                <c:pt idx="512">
                  <c:v>-0.72</c:v>
                </c:pt>
                <c:pt idx="513">
                  <c:v>-0.41999999999999993</c:v>
                </c:pt>
                <c:pt idx="514">
                  <c:v>-0.56000000000000016</c:v>
                </c:pt>
                <c:pt idx="515">
                  <c:v>-0.66000000000000014</c:v>
                </c:pt>
                <c:pt idx="516">
                  <c:v>-0.41999999999999993</c:v>
                </c:pt>
                <c:pt idx="517">
                  <c:v>-0.28000000000000008</c:v>
                </c:pt>
                <c:pt idx="518">
                  <c:v>-0.46000000000000013</c:v>
                </c:pt>
                <c:pt idx="519">
                  <c:v>-0.41999999999999993</c:v>
                </c:pt>
                <c:pt idx="520">
                  <c:v>-0.73999999999999988</c:v>
                </c:pt>
                <c:pt idx="521">
                  <c:v>-1</c:v>
                </c:pt>
                <c:pt idx="522">
                  <c:v>-1.3800000000000001</c:v>
                </c:pt>
                <c:pt idx="523">
                  <c:v>-0.8600000000000001</c:v>
                </c:pt>
                <c:pt idx="524">
                  <c:v>-1.28</c:v>
                </c:pt>
                <c:pt idx="525">
                  <c:v>-1.02</c:v>
                </c:pt>
                <c:pt idx="526">
                  <c:v>-0.87999999999999967</c:v>
                </c:pt>
                <c:pt idx="527">
                  <c:v>-0.4399999999999995</c:v>
                </c:pt>
                <c:pt idx="528">
                  <c:v>-0.73999999999999955</c:v>
                </c:pt>
                <c:pt idx="529">
                  <c:v>-0.35999999999999943</c:v>
                </c:pt>
                <c:pt idx="530">
                  <c:v>-0.53999999999999948</c:v>
                </c:pt>
                <c:pt idx="531">
                  <c:v>-0.43999999999999984</c:v>
                </c:pt>
                <c:pt idx="532">
                  <c:v>-0.31999999999999995</c:v>
                </c:pt>
                <c:pt idx="533">
                  <c:v>-0.1</c:v>
                </c:pt>
                <c:pt idx="534">
                  <c:v>-0.32000000000000028</c:v>
                </c:pt>
                <c:pt idx="535">
                  <c:v>-4.0000000000000216E-2</c:v>
                </c:pt>
                <c:pt idx="536">
                  <c:v>-0.24000000000000021</c:v>
                </c:pt>
                <c:pt idx="537">
                  <c:v>-0.7</c:v>
                </c:pt>
                <c:pt idx="538">
                  <c:v>-0.8</c:v>
                </c:pt>
                <c:pt idx="539">
                  <c:v>-0.44000000000000022</c:v>
                </c:pt>
                <c:pt idx="540">
                  <c:v>-0.42000000000000026</c:v>
                </c:pt>
                <c:pt idx="541">
                  <c:v>-0.12000000000000029</c:v>
                </c:pt>
                <c:pt idx="542">
                  <c:v>-0.1600000000000005</c:v>
                </c:pt>
                <c:pt idx="543">
                  <c:v>-8.0000000000000071E-2</c:v>
                </c:pt>
                <c:pt idx="544">
                  <c:v>-7.999999999999971E-2</c:v>
                </c:pt>
                <c:pt idx="545">
                  <c:v>-5.999999999999979E-2</c:v>
                </c:pt>
                <c:pt idx="546">
                  <c:v>-0.13999999999999985</c:v>
                </c:pt>
                <c:pt idx="547">
                  <c:v>0.20000000000000034</c:v>
                </c:pt>
                <c:pt idx="548">
                  <c:v>-1.9999999999999928E-2</c:v>
                </c:pt>
                <c:pt idx="549">
                  <c:v>-0.5</c:v>
                </c:pt>
                <c:pt idx="550">
                  <c:v>-1.02</c:v>
                </c:pt>
                <c:pt idx="551">
                  <c:v>-1.1000000000000001</c:v>
                </c:pt>
                <c:pt idx="552">
                  <c:v>-1.1400000000000001</c:v>
                </c:pt>
                <c:pt idx="553">
                  <c:v>-0.78</c:v>
                </c:pt>
                <c:pt idx="554">
                  <c:v>-0.36000000000000015</c:v>
                </c:pt>
                <c:pt idx="555">
                  <c:v>-0.4</c:v>
                </c:pt>
                <c:pt idx="556">
                  <c:v>-0.71999999999999953</c:v>
                </c:pt>
                <c:pt idx="557">
                  <c:v>-0.95999999999999908</c:v>
                </c:pt>
                <c:pt idx="558">
                  <c:v>-1.5399999999999996</c:v>
                </c:pt>
                <c:pt idx="559">
                  <c:v>-2.0599999999999996</c:v>
                </c:pt>
                <c:pt idx="560">
                  <c:v>-1.8599999999999999</c:v>
                </c:pt>
                <c:pt idx="561">
                  <c:v>-1.6200000000000003</c:v>
                </c:pt>
                <c:pt idx="562">
                  <c:v>-1.2600000000000009</c:v>
                </c:pt>
                <c:pt idx="563">
                  <c:v>-0.90000000000000069</c:v>
                </c:pt>
                <c:pt idx="564">
                  <c:v>-0.50000000000000067</c:v>
                </c:pt>
                <c:pt idx="565">
                  <c:v>-0.56000000000000016</c:v>
                </c:pt>
                <c:pt idx="566">
                  <c:v>-0.42000000000000026</c:v>
                </c:pt>
                <c:pt idx="567">
                  <c:v>-0.51999999999999957</c:v>
                </c:pt>
                <c:pt idx="568">
                  <c:v>-0.3999999999999993</c:v>
                </c:pt>
                <c:pt idx="569">
                  <c:v>-0.25999999999999945</c:v>
                </c:pt>
                <c:pt idx="570">
                  <c:v>7.999999999999971E-2</c:v>
                </c:pt>
                <c:pt idx="571">
                  <c:v>-6.0000000000000143E-2</c:v>
                </c:pt>
                <c:pt idx="572">
                  <c:v>-4.000000000000057E-2</c:v>
                </c:pt>
                <c:pt idx="573">
                  <c:v>-7.1054273576010023E-16</c:v>
                </c:pt>
                <c:pt idx="574">
                  <c:v>-0.24000000000000057</c:v>
                </c:pt>
                <c:pt idx="575">
                  <c:v>-0.27999999999999969</c:v>
                </c:pt>
                <c:pt idx="576">
                  <c:v>-0.21999999999999958</c:v>
                </c:pt>
                <c:pt idx="577">
                  <c:v>-7.999999999999971E-2</c:v>
                </c:pt>
                <c:pt idx="578">
                  <c:v>-0.4</c:v>
                </c:pt>
                <c:pt idx="579">
                  <c:v>-0.45999999999999941</c:v>
                </c:pt>
                <c:pt idx="580">
                  <c:v>-0.4</c:v>
                </c:pt>
                <c:pt idx="581">
                  <c:v>-0.43999999999999984</c:v>
                </c:pt>
                <c:pt idx="582">
                  <c:v>-0.87999999999999967</c:v>
                </c:pt>
                <c:pt idx="583">
                  <c:v>-0.87999999999999967</c:v>
                </c:pt>
                <c:pt idx="584">
                  <c:v>-0.74000000000000055</c:v>
                </c:pt>
                <c:pt idx="585">
                  <c:v>-1.0600000000000009</c:v>
                </c:pt>
                <c:pt idx="586">
                  <c:v>-0.90000000000000069</c:v>
                </c:pt>
                <c:pt idx="587">
                  <c:v>-0.7600000000000009</c:v>
                </c:pt>
                <c:pt idx="588">
                  <c:v>-0.96000000000000019</c:v>
                </c:pt>
                <c:pt idx="589">
                  <c:v>-1.1600000000000001</c:v>
                </c:pt>
                <c:pt idx="590">
                  <c:v>-1</c:v>
                </c:pt>
                <c:pt idx="591">
                  <c:v>-0.92000000000000026</c:v>
                </c:pt>
                <c:pt idx="592">
                  <c:v>-0.12000000000000029</c:v>
                </c:pt>
                <c:pt idx="593">
                  <c:v>0.83999999999999919</c:v>
                </c:pt>
                <c:pt idx="594">
                  <c:v>1.7799999999999998</c:v>
                </c:pt>
                <c:pt idx="595">
                  <c:v>3.1</c:v>
                </c:pt>
                <c:pt idx="596">
                  <c:v>4.1800000000000006</c:v>
                </c:pt>
                <c:pt idx="597">
                  <c:v>4.7600000000000007</c:v>
                </c:pt>
                <c:pt idx="598">
                  <c:v>5.08</c:v>
                </c:pt>
                <c:pt idx="599">
                  <c:v>5.2200000000000006</c:v>
                </c:pt>
                <c:pt idx="600">
                  <c:v>4.160000000000001</c:v>
                </c:pt>
                <c:pt idx="601">
                  <c:v>3.1000000000000005</c:v>
                </c:pt>
                <c:pt idx="602">
                  <c:v>2.1800000000000006</c:v>
                </c:pt>
                <c:pt idx="603">
                  <c:v>0.94000000000000039</c:v>
                </c:pt>
                <c:pt idx="604">
                  <c:v>-0.55999999999999939</c:v>
                </c:pt>
                <c:pt idx="605">
                  <c:v>-1.2999999999999996</c:v>
                </c:pt>
                <c:pt idx="606">
                  <c:v>-1.78</c:v>
                </c:pt>
                <c:pt idx="607">
                  <c:v>-2.4000000000000004</c:v>
                </c:pt>
                <c:pt idx="608">
                  <c:v>-1.4600000000000002</c:v>
                </c:pt>
                <c:pt idx="609">
                  <c:v>-0.84000000000000052</c:v>
                </c:pt>
                <c:pt idx="610">
                  <c:v>-1.0000000000000007</c:v>
                </c:pt>
                <c:pt idx="611">
                  <c:v>-1.1800000000000004</c:v>
                </c:pt>
                <c:pt idx="612">
                  <c:v>-0.98000000000000043</c:v>
                </c:pt>
                <c:pt idx="613">
                  <c:v>-1.5200000000000002</c:v>
                </c:pt>
                <c:pt idx="614">
                  <c:v>-1.1200000000000003</c:v>
                </c:pt>
                <c:pt idx="615">
                  <c:v>-0.23999999999999985</c:v>
                </c:pt>
                <c:pt idx="616">
                  <c:v>0.32000000000000028</c:v>
                </c:pt>
                <c:pt idx="617">
                  <c:v>0.43999999999999984</c:v>
                </c:pt>
                <c:pt idx="618">
                  <c:v>0.4799999999999997</c:v>
                </c:pt>
                <c:pt idx="619">
                  <c:v>2.0000000000000285E-2</c:v>
                </c:pt>
                <c:pt idx="620">
                  <c:v>-0.34000000000000058</c:v>
                </c:pt>
                <c:pt idx="621">
                  <c:v>-0.52000000000000102</c:v>
                </c:pt>
                <c:pt idx="622">
                  <c:v>-0.72000000000000097</c:v>
                </c:pt>
                <c:pt idx="623">
                  <c:v>-1.2600000000000016</c:v>
                </c:pt>
                <c:pt idx="624">
                  <c:v>-1.2200000000000024</c:v>
                </c:pt>
                <c:pt idx="625">
                  <c:v>-1.0800000000000018</c:v>
                </c:pt>
                <c:pt idx="626">
                  <c:v>-0.92000000000000171</c:v>
                </c:pt>
                <c:pt idx="627">
                  <c:v>-0.62000000000000099</c:v>
                </c:pt>
                <c:pt idx="628">
                  <c:v>-0.38000000000000111</c:v>
                </c:pt>
                <c:pt idx="629">
                  <c:v>-0.42000000000000026</c:v>
                </c:pt>
                <c:pt idx="630">
                  <c:v>-0.44000000000000056</c:v>
                </c:pt>
                <c:pt idx="631">
                  <c:v>-0.56000000000000016</c:v>
                </c:pt>
                <c:pt idx="632">
                  <c:v>-0.34000000000000058</c:v>
                </c:pt>
                <c:pt idx="633">
                  <c:v>0.33999999999999986</c:v>
                </c:pt>
                <c:pt idx="634">
                  <c:v>0.6399999999999999</c:v>
                </c:pt>
                <c:pt idx="635">
                  <c:v>1.0399999999999998</c:v>
                </c:pt>
                <c:pt idx="636">
                  <c:v>1.0999999999999996</c:v>
                </c:pt>
                <c:pt idx="637">
                  <c:v>0.56000000000000016</c:v>
                </c:pt>
                <c:pt idx="638">
                  <c:v>0.36000000000000015</c:v>
                </c:pt>
                <c:pt idx="639">
                  <c:v>0.15999999999999978</c:v>
                </c:pt>
                <c:pt idx="640">
                  <c:v>-0.38000000000000006</c:v>
                </c:pt>
                <c:pt idx="641">
                  <c:v>-0.31999999999999995</c:v>
                </c:pt>
                <c:pt idx="642">
                  <c:v>0.17999999999999972</c:v>
                </c:pt>
                <c:pt idx="643">
                  <c:v>-0.76000000000000012</c:v>
                </c:pt>
                <c:pt idx="644">
                  <c:v>-1.2600000000000005</c:v>
                </c:pt>
                <c:pt idx="645">
                  <c:v>-1.3000000000000003</c:v>
                </c:pt>
                <c:pt idx="646">
                  <c:v>-1.1200000000000003</c:v>
                </c:pt>
                <c:pt idx="647">
                  <c:v>-1.44</c:v>
                </c:pt>
                <c:pt idx="648">
                  <c:v>-0.81999999999999962</c:v>
                </c:pt>
                <c:pt idx="649">
                  <c:v>-5.9999999999998721E-2</c:v>
                </c:pt>
                <c:pt idx="650">
                  <c:v>0.60000000000000142</c:v>
                </c:pt>
                <c:pt idx="651">
                  <c:v>0.60000000000000142</c:v>
                </c:pt>
                <c:pt idx="652">
                  <c:v>0.46000000000000157</c:v>
                </c:pt>
                <c:pt idx="653">
                  <c:v>0.44000000000000128</c:v>
                </c:pt>
                <c:pt idx="654">
                  <c:v>2.0000000000000996E-2</c:v>
                </c:pt>
                <c:pt idx="655">
                  <c:v>-0.63999999999999913</c:v>
                </c:pt>
                <c:pt idx="656">
                  <c:v>-0.71999999999999953</c:v>
                </c:pt>
                <c:pt idx="657">
                  <c:v>-0.93999999999999984</c:v>
                </c:pt>
                <c:pt idx="658">
                  <c:v>-1.0399999999999998</c:v>
                </c:pt>
                <c:pt idx="659">
                  <c:v>-0.93999999999999984</c:v>
                </c:pt>
                <c:pt idx="660">
                  <c:v>-0.95999999999999941</c:v>
                </c:pt>
                <c:pt idx="661">
                  <c:v>-0.85999999999999943</c:v>
                </c:pt>
                <c:pt idx="662">
                  <c:v>-0.43999999999999984</c:v>
                </c:pt>
                <c:pt idx="663">
                  <c:v>-7.999999999999971E-2</c:v>
                </c:pt>
                <c:pt idx="664">
                  <c:v>-0.34000000000000019</c:v>
                </c:pt>
                <c:pt idx="665">
                  <c:v>-0.10000000000000106</c:v>
                </c:pt>
                <c:pt idx="666">
                  <c:v>-0.12000000000000136</c:v>
                </c:pt>
                <c:pt idx="667">
                  <c:v>-0.30000000000000104</c:v>
                </c:pt>
                <c:pt idx="668">
                  <c:v>-0.68000000000000083</c:v>
                </c:pt>
                <c:pt idx="669">
                  <c:v>-0.4</c:v>
                </c:pt>
                <c:pt idx="670">
                  <c:v>-0.67999999999999972</c:v>
                </c:pt>
                <c:pt idx="671">
                  <c:v>-0.59999999999999931</c:v>
                </c:pt>
                <c:pt idx="672">
                  <c:v>-0.43999999999999917</c:v>
                </c:pt>
                <c:pt idx="673">
                  <c:v>-0.13999999999999915</c:v>
                </c:pt>
                <c:pt idx="674">
                  <c:v>-3.9999999999999501E-2</c:v>
                </c:pt>
                <c:pt idx="675">
                  <c:v>0.30000000000000071</c:v>
                </c:pt>
                <c:pt idx="676">
                  <c:v>0.16000000000000086</c:v>
                </c:pt>
                <c:pt idx="677">
                  <c:v>0.16000000000000086</c:v>
                </c:pt>
                <c:pt idx="678">
                  <c:v>8.0000000000000432E-2</c:v>
                </c:pt>
                <c:pt idx="679">
                  <c:v>6.0000000000000497E-2</c:v>
                </c:pt>
                <c:pt idx="680">
                  <c:v>-5.9999999999999429E-2</c:v>
                </c:pt>
                <c:pt idx="681">
                  <c:v>-0.17999999999999972</c:v>
                </c:pt>
                <c:pt idx="682">
                  <c:v>-0.1</c:v>
                </c:pt>
                <c:pt idx="683">
                  <c:v>-0.43999999999999984</c:v>
                </c:pt>
                <c:pt idx="684">
                  <c:v>-0.81999999999999962</c:v>
                </c:pt>
                <c:pt idx="685">
                  <c:v>-1.1599999999999995</c:v>
                </c:pt>
                <c:pt idx="686">
                  <c:v>-1.1999999999999993</c:v>
                </c:pt>
                <c:pt idx="687">
                  <c:v>-1.1599999999999988</c:v>
                </c:pt>
                <c:pt idx="688">
                  <c:v>-0.95999999999999874</c:v>
                </c:pt>
                <c:pt idx="689">
                  <c:v>-0.71999999999999953</c:v>
                </c:pt>
                <c:pt idx="690">
                  <c:v>-0.17999999999999972</c:v>
                </c:pt>
                <c:pt idx="691">
                  <c:v>0.16000000000000014</c:v>
                </c:pt>
                <c:pt idx="692">
                  <c:v>6.0000000000000143E-2</c:v>
                </c:pt>
                <c:pt idx="693">
                  <c:v>0.1</c:v>
                </c:pt>
                <c:pt idx="694">
                  <c:v>0.22000000000000028</c:v>
                </c:pt>
                <c:pt idx="695">
                  <c:v>0</c:v>
                </c:pt>
                <c:pt idx="696">
                  <c:v>-0.5</c:v>
                </c:pt>
                <c:pt idx="697">
                  <c:v>-0.28000000000000042</c:v>
                </c:pt>
                <c:pt idx="698">
                  <c:v>-0.34000000000000058</c:v>
                </c:pt>
                <c:pt idx="699">
                  <c:v>-0.7</c:v>
                </c:pt>
                <c:pt idx="700">
                  <c:v>-0.73999999999999988</c:v>
                </c:pt>
                <c:pt idx="701">
                  <c:v>-0.67999999999999972</c:v>
                </c:pt>
                <c:pt idx="702">
                  <c:v>-0.77999999999999969</c:v>
                </c:pt>
                <c:pt idx="703">
                  <c:v>-0.53999999999999915</c:v>
                </c:pt>
                <c:pt idx="704">
                  <c:v>6.0000000000000143E-2</c:v>
                </c:pt>
                <c:pt idx="705">
                  <c:v>-1.9999999999999574E-2</c:v>
                </c:pt>
                <c:pt idx="706">
                  <c:v>0.36000000000000015</c:v>
                </c:pt>
                <c:pt idx="707">
                  <c:v>0.11999999999999958</c:v>
                </c:pt>
                <c:pt idx="708">
                  <c:v>0.11999999999999958</c:v>
                </c:pt>
                <c:pt idx="709">
                  <c:v>-0.23999999999999985</c:v>
                </c:pt>
                <c:pt idx="710">
                  <c:v>-0.23999999999999985</c:v>
                </c:pt>
                <c:pt idx="711">
                  <c:v>-0.97999999999999976</c:v>
                </c:pt>
                <c:pt idx="712">
                  <c:v>-1.5599999999999994</c:v>
                </c:pt>
                <c:pt idx="713">
                  <c:v>-1.9799999999999998</c:v>
                </c:pt>
                <c:pt idx="714">
                  <c:v>-1.7800000000000005</c:v>
                </c:pt>
                <c:pt idx="715">
                  <c:v>-1.2000000000000006</c:v>
                </c:pt>
                <c:pt idx="716">
                  <c:v>-0.14000000000000057</c:v>
                </c:pt>
                <c:pt idx="717">
                  <c:v>1.5999999999999992</c:v>
                </c:pt>
                <c:pt idx="718">
                  <c:v>3.6199999999999988</c:v>
                </c:pt>
                <c:pt idx="719">
                  <c:v>4.08</c:v>
                </c:pt>
                <c:pt idx="720">
                  <c:v>3.6799999999999997</c:v>
                </c:pt>
                <c:pt idx="721">
                  <c:v>2.3199999999999998</c:v>
                </c:pt>
                <c:pt idx="722">
                  <c:v>0.78</c:v>
                </c:pt>
                <c:pt idx="723">
                  <c:v>-1.7200000000000002</c:v>
                </c:pt>
                <c:pt idx="724">
                  <c:v>-2.9000000000000004</c:v>
                </c:pt>
                <c:pt idx="725">
                  <c:v>-3.4200000000000004</c:v>
                </c:pt>
                <c:pt idx="726">
                  <c:v>-2.660000000000001</c:v>
                </c:pt>
                <c:pt idx="727">
                  <c:v>-2.0600000000000009</c:v>
                </c:pt>
                <c:pt idx="728">
                  <c:v>-0.84000000000000052</c:v>
                </c:pt>
                <c:pt idx="729">
                  <c:v>0.21999999999999958</c:v>
                </c:pt>
                <c:pt idx="730">
                  <c:v>0.7</c:v>
                </c:pt>
                <c:pt idx="731">
                  <c:v>1.2199999999999995</c:v>
                </c:pt>
                <c:pt idx="732">
                  <c:v>1.64</c:v>
                </c:pt>
                <c:pt idx="733">
                  <c:v>1.8200000000000003</c:v>
                </c:pt>
                <c:pt idx="734">
                  <c:v>1.1800000000000004</c:v>
                </c:pt>
                <c:pt idx="735">
                  <c:v>2.0000000000000285E-2</c:v>
                </c:pt>
                <c:pt idx="736">
                  <c:v>-1.4399999999999991</c:v>
                </c:pt>
                <c:pt idx="737">
                  <c:v>-2.8199999999999994</c:v>
                </c:pt>
                <c:pt idx="738">
                  <c:v>-3.7</c:v>
                </c:pt>
                <c:pt idx="739">
                  <c:v>-3.580000000000001</c:v>
                </c:pt>
                <c:pt idx="740">
                  <c:v>-2.1400000000000019</c:v>
                </c:pt>
                <c:pt idx="741">
                  <c:v>-1.0600000000000023</c:v>
                </c:pt>
                <c:pt idx="742">
                  <c:v>-8.0000000000001847E-2</c:v>
                </c:pt>
                <c:pt idx="743">
                  <c:v>-0.20000000000000212</c:v>
                </c:pt>
                <c:pt idx="744">
                  <c:v>-0.58000000000000118</c:v>
                </c:pt>
                <c:pt idx="745">
                  <c:v>-1.0799999999999996</c:v>
                </c:pt>
                <c:pt idx="746">
                  <c:v>-1.5599999999999994</c:v>
                </c:pt>
                <c:pt idx="747">
                  <c:v>-1.7999999999999994</c:v>
                </c:pt>
                <c:pt idx="748">
                  <c:v>-1.4599999999999995</c:v>
                </c:pt>
                <c:pt idx="749">
                  <c:v>-0.7</c:v>
                </c:pt>
                <c:pt idx="750">
                  <c:v>-0.26000000000000084</c:v>
                </c:pt>
                <c:pt idx="751">
                  <c:v>0.55999999999999872</c:v>
                </c:pt>
                <c:pt idx="752">
                  <c:v>0.93999999999999839</c:v>
                </c:pt>
                <c:pt idx="753">
                  <c:v>1.2399999999999991</c:v>
                </c:pt>
                <c:pt idx="754">
                  <c:v>0.97999999999999976</c:v>
                </c:pt>
                <c:pt idx="755">
                  <c:v>0.7</c:v>
                </c:pt>
                <c:pt idx="756">
                  <c:v>0.54000000000000059</c:v>
                </c:pt>
                <c:pt idx="757">
                  <c:v>0.28000000000000042</c:v>
                </c:pt>
                <c:pt idx="758">
                  <c:v>-0.68000000000000038</c:v>
                </c:pt>
                <c:pt idx="759">
                  <c:v>-1.4800000000000004</c:v>
                </c:pt>
                <c:pt idx="760">
                  <c:v>-2.0400000000000005</c:v>
                </c:pt>
                <c:pt idx="761">
                  <c:v>-2.8000000000000016</c:v>
                </c:pt>
                <c:pt idx="762">
                  <c:v>-3.3600000000000017</c:v>
                </c:pt>
                <c:pt idx="763">
                  <c:v>-3.0200000000000009</c:v>
                </c:pt>
                <c:pt idx="764">
                  <c:v>-2.180000000000001</c:v>
                </c:pt>
                <c:pt idx="765">
                  <c:v>-1.920000000000001</c:v>
                </c:pt>
                <c:pt idx="766">
                  <c:v>-2.080000000000001</c:v>
                </c:pt>
                <c:pt idx="767">
                  <c:v>-2.1600000000000006</c:v>
                </c:pt>
                <c:pt idx="768">
                  <c:v>-1.9000000000000004</c:v>
                </c:pt>
                <c:pt idx="769">
                  <c:v>-2.12</c:v>
                </c:pt>
                <c:pt idx="770">
                  <c:v>-1.6600000000000001</c:v>
                </c:pt>
                <c:pt idx="771">
                  <c:v>-1.3599999999999999</c:v>
                </c:pt>
                <c:pt idx="772">
                  <c:v>-1.6399999999999995</c:v>
                </c:pt>
                <c:pt idx="773">
                  <c:v>-2.1399999999999997</c:v>
                </c:pt>
                <c:pt idx="774">
                  <c:v>-2.54</c:v>
                </c:pt>
                <c:pt idx="775">
                  <c:v>-3.04</c:v>
                </c:pt>
                <c:pt idx="776">
                  <c:v>-3.56</c:v>
                </c:pt>
                <c:pt idx="777">
                  <c:v>-3.3200000000000003</c:v>
                </c:pt>
                <c:pt idx="778">
                  <c:v>-3.0600000000000005</c:v>
                </c:pt>
                <c:pt idx="779">
                  <c:v>-3.120000000000001</c:v>
                </c:pt>
                <c:pt idx="780">
                  <c:v>-3.1000000000000005</c:v>
                </c:pt>
                <c:pt idx="781">
                  <c:v>-2.4200000000000004</c:v>
                </c:pt>
                <c:pt idx="782">
                  <c:v>-1.8200000000000003</c:v>
                </c:pt>
                <c:pt idx="783">
                  <c:v>-1.7800000000000005</c:v>
                </c:pt>
                <c:pt idx="784">
                  <c:v>-1.8200000000000003</c:v>
                </c:pt>
                <c:pt idx="785">
                  <c:v>-2.0600000000000009</c:v>
                </c:pt>
                <c:pt idx="786">
                  <c:v>-2.0200000000000009</c:v>
                </c:pt>
                <c:pt idx="787">
                  <c:v>-1.9000000000000015</c:v>
                </c:pt>
                <c:pt idx="788">
                  <c:v>-1.2000000000000006</c:v>
                </c:pt>
                <c:pt idx="789">
                  <c:v>-0.40000000000000069</c:v>
                </c:pt>
                <c:pt idx="790">
                  <c:v>0.25999999999999945</c:v>
                </c:pt>
                <c:pt idx="791">
                  <c:v>0.61999999999999955</c:v>
                </c:pt>
                <c:pt idx="792">
                  <c:v>0.7</c:v>
                </c:pt>
                <c:pt idx="793">
                  <c:v>0.55999999999999939</c:v>
                </c:pt>
                <c:pt idx="794">
                  <c:v>0.4799999999999997</c:v>
                </c:pt>
                <c:pt idx="795">
                  <c:v>0.57999999999999974</c:v>
                </c:pt>
                <c:pt idx="796">
                  <c:v>0.43999999999999917</c:v>
                </c:pt>
                <c:pt idx="797">
                  <c:v>0.41999999999999887</c:v>
                </c:pt>
                <c:pt idx="798">
                  <c:v>-0.12000000000000099</c:v>
                </c:pt>
                <c:pt idx="799">
                  <c:v>-0.38000000000000111</c:v>
                </c:pt>
                <c:pt idx="800">
                  <c:v>-0.32000000000000101</c:v>
                </c:pt>
                <c:pt idx="801">
                  <c:v>-0.68000000000000038</c:v>
                </c:pt>
                <c:pt idx="802">
                  <c:v>-1.5199999999999996</c:v>
                </c:pt>
                <c:pt idx="803">
                  <c:v>-1.5399999999999991</c:v>
                </c:pt>
                <c:pt idx="804">
                  <c:v>-1.7799999999999989</c:v>
                </c:pt>
                <c:pt idx="805">
                  <c:v>-1.879999999999999</c:v>
                </c:pt>
                <c:pt idx="806">
                  <c:v>-1.6999999999999993</c:v>
                </c:pt>
                <c:pt idx="807">
                  <c:v>-0.55999999999999939</c:v>
                </c:pt>
                <c:pt idx="808">
                  <c:v>0</c:v>
                </c:pt>
                <c:pt idx="809">
                  <c:v>0.22000000000000028</c:v>
                </c:pt>
                <c:pt idx="810">
                  <c:v>0</c:v>
                </c:pt>
                <c:pt idx="811">
                  <c:v>-7.999999999999971E-2</c:v>
                </c:pt>
                <c:pt idx="812">
                  <c:v>-0.6399999999999999</c:v>
                </c:pt>
                <c:pt idx="813">
                  <c:v>-1.0999999999999992</c:v>
                </c:pt>
                <c:pt idx="814">
                  <c:v>-0.93999999999999984</c:v>
                </c:pt>
                <c:pt idx="815">
                  <c:v>-0.49999999999999928</c:v>
                </c:pt>
                <c:pt idx="816">
                  <c:v>-0.53999999999999981</c:v>
                </c:pt>
                <c:pt idx="817">
                  <c:v>8.0000000000000432E-2</c:v>
                </c:pt>
                <c:pt idx="818">
                  <c:v>0.48000000000000043</c:v>
                </c:pt>
                <c:pt idx="819">
                  <c:v>0.56000000000000083</c:v>
                </c:pt>
                <c:pt idx="820">
                  <c:v>0.42000000000000026</c:v>
                </c:pt>
                <c:pt idx="821">
                  <c:v>0.60000000000000075</c:v>
                </c:pt>
                <c:pt idx="822">
                  <c:v>-6.0000000000000143E-2</c:v>
                </c:pt>
                <c:pt idx="823">
                  <c:v>-0.4</c:v>
                </c:pt>
                <c:pt idx="824">
                  <c:v>-0.54000000000000059</c:v>
                </c:pt>
                <c:pt idx="825">
                  <c:v>-1.3800000000000003</c:v>
                </c:pt>
                <c:pt idx="826">
                  <c:v>-1.3600000000000008</c:v>
                </c:pt>
                <c:pt idx="827">
                  <c:v>-1.2800000000000005</c:v>
                </c:pt>
                <c:pt idx="828">
                  <c:v>-1.1600000000000008</c:v>
                </c:pt>
                <c:pt idx="829">
                  <c:v>-1.1800000000000004</c:v>
                </c:pt>
                <c:pt idx="830">
                  <c:v>-0.56000000000000083</c:v>
                </c:pt>
                <c:pt idx="831">
                  <c:v>-0.86000000000000087</c:v>
                </c:pt>
                <c:pt idx="832">
                  <c:v>-0.70000000000000073</c:v>
                </c:pt>
                <c:pt idx="833">
                  <c:v>-0.56000000000000016</c:v>
                </c:pt>
                <c:pt idx="834">
                  <c:v>-0.37999999999999973</c:v>
                </c:pt>
                <c:pt idx="835">
                  <c:v>-0.47999999999999898</c:v>
                </c:pt>
                <c:pt idx="836">
                  <c:v>-0.35999999999999799</c:v>
                </c:pt>
                <c:pt idx="837">
                  <c:v>-0.55999999999999872</c:v>
                </c:pt>
                <c:pt idx="838">
                  <c:v>-0.65999999999999948</c:v>
                </c:pt>
                <c:pt idx="839">
                  <c:v>-0.37999999999999973</c:v>
                </c:pt>
                <c:pt idx="840">
                  <c:v>1.9999999999999574E-2</c:v>
                </c:pt>
                <c:pt idx="841">
                  <c:v>0.23999999999999916</c:v>
                </c:pt>
                <c:pt idx="842">
                  <c:v>0.27999999999999969</c:v>
                </c:pt>
                <c:pt idx="843">
                  <c:v>0.26000000000000012</c:v>
                </c:pt>
                <c:pt idx="844">
                  <c:v>0.2</c:v>
                </c:pt>
                <c:pt idx="845">
                  <c:v>0.46000000000000013</c:v>
                </c:pt>
                <c:pt idx="846">
                  <c:v>0.33999999999999986</c:v>
                </c:pt>
                <c:pt idx="847">
                  <c:v>0.27999999999999969</c:v>
                </c:pt>
                <c:pt idx="848">
                  <c:v>7.999999999999971E-2</c:v>
                </c:pt>
                <c:pt idx="849">
                  <c:v>-0.32000000000000028</c:v>
                </c:pt>
                <c:pt idx="850">
                  <c:v>-0.65999999999999948</c:v>
                </c:pt>
                <c:pt idx="851">
                  <c:v>-0.55999999999999939</c:v>
                </c:pt>
                <c:pt idx="852">
                  <c:v>-0.4799999999999997</c:v>
                </c:pt>
                <c:pt idx="853">
                  <c:v>-0.21999999999999958</c:v>
                </c:pt>
                <c:pt idx="854">
                  <c:v>0.12000000000000029</c:v>
                </c:pt>
                <c:pt idx="855">
                  <c:v>-8.0000000000000432E-2</c:v>
                </c:pt>
                <c:pt idx="856">
                  <c:v>-0.2</c:v>
                </c:pt>
                <c:pt idx="857">
                  <c:v>-0.31999999999999956</c:v>
                </c:pt>
                <c:pt idx="858">
                  <c:v>-0.37999999999999973</c:v>
                </c:pt>
                <c:pt idx="859">
                  <c:v>-0.5</c:v>
                </c:pt>
                <c:pt idx="860">
                  <c:v>-0.5800000000000004</c:v>
                </c:pt>
                <c:pt idx="861">
                  <c:v>-0.72000000000000097</c:v>
                </c:pt>
                <c:pt idx="862">
                  <c:v>-0.52000000000000102</c:v>
                </c:pt>
                <c:pt idx="863">
                  <c:v>-0.60000000000000142</c:v>
                </c:pt>
                <c:pt idx="864">
                  <c:v>-0.94000000000000128</c:v>
                </c:pt>
                <c:pt idx="865">
                  <c:v>-0.96000000000000085</c:v>
                </c:pt>
                <c:pt idx="866">
                  <c:v>-0.82000000000000028</c:v>
                </c:pt>
                <c:pt idx="867">
                  <c:v>-0.7</c:v>
                </c:pt>
                <c:pt idx="868">
                  <c:v>-0.76000000000000012</c:v>
                </c:pt>
                <c:pt idx="869">
                  <c:v>-0.5</c:v>
                </c:pt>
                <c:pt idx="870">
                  <c:v>-0.53999999999999981</c:v>
                </c:pt>
                <c:pt idx="871">
                  <c:v>-0.4</c:v>
                </c:pt>
                <c:pt idx="872">
                  <c:v>-0.33999999999999986</c:v>
                </c:pt>
                <c:pt idx="873">
                  <c:v>7.1054273576010023E-16</c:v>
                </c:pt>
                <c:pt idx="874">
                  <c:v>-9.9999999999999284E-2</c:v>
                </c:pt>
                <c:pt idx="875">
                  <c:v>6.0000000000000497E-2</c:v>
                </c:pt>
                <c:pt idx="876">
                  <c:v>-0.11999999999999958</c:v>
                </c:pt>
                <c:pt idx="877">
                  <c:v>-0.4</c:v>
                </c:pt>
                <c:pt idx="878">
                  <c:v>-0.60000000000000031</c:v>
                </c:pt>
                <c:pt idx="879">
                  <c:v>-0.54000000000000026</c:v>
                </c:pt>
                <c:pt idx="880">
                  <c:v>-0.31999999999999995</c:v>
                </c:pt>
                <c:pt idx="881">
                  <c:v>-0.12000000000000029</c:v>
                </c:pt>
                <c:pt idx="882">
                  <c:v>-0.14000000000000057</c:v>
                </c:pt>
                <c:pt idx="883">
                  <c:v>-0.12000000000000029</c:v>
                </c:pt>
                <c:pt idx="884">
                  <c:v>1.9999999999999574E-2</c:v>
                </c:pt>
                <c:pt idx="885">
                  <c:v>-0.12000000000000063</c:v>
                </c:pt>
                <c:pt idx="886">
                  <c:v>-0.12000000000000029</c:v>
                </c:pt>
                <c:pt idx="887">
                  <c:v>-0.11999999999999993</c:v>
                </c:pt>
                <c:pt idx="888">
                  <c:v>-0.25999999999999979</c:v>
                </c:pt>
                <c:pt idx="889">
                  <c:v>-0.63999999999999946</c:v>
                </c:pt>
                <c:pt idx="890">
                  <c:v>-0.91999999999999926</c:v>
                </c:pt>
                <c:pt idx="891">
                  <c:v>-0.77999999999999936</c:v>
                </c:pt>
                <c:pt idx="892">
                  <c:v>-0.95999999999999941</c:v>
                </c:pt>
                <c:pt idx="893">
                  <c:v>-1.2399999999999998</c:v>
                </c:pt>
                <c:pt idx="894">
                  <c:v>-1.28</c:v>
                </c:pt>
                <c:pt idx="895">
                  <c:v>-1.3199999999999998</c:v>
                </c:pt>
                <c:pt idx="896">
                  <c:v>-1.3399999999999999</c:v>
                </c:pt>
                <c:pt idx="897">
                  <c:v>-0.85999999999999976</c:v>
                </c:pt>
                <c:pt idx="898">
                  <c:v>-0.37999999999999973</c:v>
                </c:pt>
                <c:pt idx="899">
                  <c:v>-0.11999999999999993</c:v>
                </c:pt>
                <c:pt idx="900">
                  <c:v>3.9999999999999855E-2</c:v>
                </c:pt>
                <c:pt idx="901">
                  <c:v>-0.46000000000000013</c:v>
                </c:pt>
                <c:pt idx="902">
                  <c:v>-0.68000000000000038</c:v>
                </c:pt>
                <c:pt idx="903">
                  <c:v>-0.86000000000000054</c:v>
                </c:pt>
                <c:pt idx="904">
                  <c:v>-0.88000000000000012</c:v>
                </c:pt>
                <c:pt idx="905">
                  <c:v>-1.2000000000000004</c:v>
                </c:pt>
                <c:pt idx="906">
                  <c:v>-1.1000000000000003</c:v>
                </c:pt>
                <c:pt idx="907">
                  <c:v>-1.5000000000000004</c:v>
                </c:pt>
                <c:pt idx="908">
                  <c:v>-1.6800000000000002</c:v>
                </c:pt>
                <c:pt idx="909">
                  <c:v>-2.16</c:v>
                </c:pt>
                <c:pt idx="910">
                  <c:v>-2.1800000000000002</c:v>
                </c:pt>
                <c:pt idx="911">
                  <c:v>-2.2200000000000002</c:v>
                </c:pt>
                <c:pt idx="912">
                  <c:v>-1.9600000000000002</c:v>
                </c:pt>
                <c:pt idx="913">
                  <c:v>-1.5400000000000003</c:v>
                </c:pt>
                <c:pt idx="914">
                  <c:v>-1</c:v>
                </c:pt>
                <c:pt idx="915">
                  <c:v>-0.73999999999999988</c:v>
                </c:pt>
                <c:pt idx="916">
                  <c:v>-0.51999999999999957</c:v>
                </c:pt>
                <c:pt idx="917">
                  <c:v>-0.55999999999999983</c:v>
                </c:pt>
                <c:pt idx="918">
                  <c:v>-0.93999999999999984</c:v>
                </c:pt>
                <c:pt idx="919">
                  <c:v>-1.1600000000000001</c:v>
                </c:pt>
                <c:pt idx="920">
                  <c:v>-1.22</c:v>
                </c:pt>
                <c:pt idx="921">
                  <c:v>-1.3800000000000001</c:v>
                </c:pt>
                <c:pt idx="922">
                  <c:v>-1.6199999999999999</c:v>
                </c:pt>
                <c:pt idx="923">
                  <c:v>-1.6199999999999997</c:v>
                </c:pt>
                <c:pt idx="924">
                  <c:v>-1.5799999999999994</c:v>
                </c:pt>
                <c:pt idx="925">
                  <c:v>-1.8199999999999996</c:v>
                </c:pt>
                <c:pt idx="926">
                  <c:v>-1.9599999999999995</c:v>
                </c:pt>
                <c:pt idx="927">
                  <c:v>-1.4999999999999996</c:v>
                </c:pt>
                <c:pt idx="928">
                  <c:v>-1.42</c:v>
                </c:pt>
                <c:pt idx="929">
                  <c:v>-1.22</c:v>
                </c:pt>
                <c:pt idx="930">
                  <c:v>-0.97999999999999976</c:v>
                </c:pt>
                <c:pt idx="931">
                  <c:v>-0.39999999999999963</c:v>
                </c:pt>
                <c:pt idx="932">
                  <c:v>-0.53999999999999915</c:v>
                </c:pt>
                <c:pt idx="933">
                  <c:v>-0.19999999999999929</c:v>
                </c:pt>
                <c:pt idx="934">
                  <c:v>-0.23999999999999949</c:v>
                </c:pt>
                <c:pt idx="935">
                  <c:v>-0.51999999999999957</c:v>
                </c:pt>
                <c:pt idx="936">
                  <c:v>-0.91999999999999993</c:v>
                </c:pt>
                <c:pt idx="937">
                  <c:v>-1.2000000000000004</c:v>
                </c:pt>
                <c:pt idx="938">
                  <c:v>-1.4200000000000004</c:v>
                </c:pt>
                <c:pt idx="939">
                  <c:v>-1.4400000000000002</c:v>
                </c:pt>
                <c:pt idx="940">
                  <c:v>-1.1600000000000006</c:v>
                </c:pt>
                <c:pt idx="941">
                  <c:v>-1.6800000000000004</c:v>
                </c:pt>
                <c:pt idx="942">
                  <c:v>-1.5400000000000005</c:v>
                </c:pt>
                <c:pt idx="943">
                  <c:v>-1.9200000000000006</c:v>
                </c:pt>
                <c:pt idx="944">
                  <c:v>-1.9200000000000006</c:v>
                </c:pt>
                <c:pt idx="945">
                  <c:v>-1.5600000000000005</c:v>
                </c:pt>
                <c:pt idx="946">
                  <c:v>-1.0200000000000007</c:v>
                </c:pt>
                <c:pt idx="947">
                  <c:v>-0.64000000000000024</c:v>
                </c:pt>
                <c:pt idx="948">
                  <c:v>-0.33999999999999952</c:v>
                </c:pt>
                <c:pt idx="949">
                  <c:v>-0.27999999999999969</c:v>
                </c:pt>
                <c:pt idx="950">
                  <c:v>-0.5</c:v>
                </c:pt>
                <c:pt idx="951">
                  <c:v>-0.4599999999999998</c:v>
                </c:pt>
                <c:pt idx="952">
                  <c:v>-0.72</c:v>
                </c:pt>
                <c:pt idx="953">
                  <c:v>-0.66000000000000048</c:v>
                </c:pt>
                <c:pt idx="954">
                  <c:v>-0.88000000000000012</c:v>
                </c:pt>
                <c:pt idx="955">
                  <c:v>-0.63999999999999946</c:v>
                </c:pt>
                <c:pt idx="956">
                  <c:v>-1.0799999999999996</c:v>
                </c:pt>
                <c:pt idx="957">
                  <c:v>-1.1199999999999997</c:v>
                </c:pt>
                <c:pt idx="958">
                  <c:v>-1.4199999999999995</c:v>
                </c:pt>
                <c:pt idx="959">
                  <c:v>-1.6600000000000001</c:v>
                </c:pt>
                <c:pt idx="960">
                  <c:v>-1.8000000000000007</c:v>
                </c:pt>
                <c:pt idx="961">
                  <c:v>-1.5399999999999998</c:v>
                </c:pt>
                <c:pt idx="962">
                  <c:v>-1.56</c:v>
                </c:pt>
                <c:pt idx="963">
                  <c:v>-1.2600000000000002</c:v>
                </c:pt>
                <c:pt idx="964">
                  <c:v>-0.82000000000000028</c:v>
                </c:pt>
                <c:pt idx="965">
                  <c:v>-0.96000000000000019</c:v>
                </c:pt>
                <c:pt idx="966">
                  <c:v>-0.68000000000000116</c:v>
                </c:pt>
                <c:pt idx="967">
                  <c:v>-0.42000000000000098</c:v>
                </c:pt>
                <c:pt idx="968">
                  <c:v>-0.56000000000000083</c:v>
                </c:pt>
                <c:pt idx="969">
                  <c:v>-0.60000000000000075</c:v>
                </c:pt>
                <c:pt idx="970">
                  <c:v>-0.44000000000000056</c:v>
                </c:pt>
                <c:pt idx="971">
                  <c:v>-0.73999999999999988</c:v>
                </c:pt>
                <c:pt idx="972">
                  <c:v>-0.9199999999999996</c:v>
                </c:pt>
                <c:pt idx="973">
                  <c:v>-0.71999999999999953</c:v>
                </c:pt>
                <c:pt idx="974">
                  <c:v>-0.71999999999999886</c:v>
                </c:pt>
                <c:pt idx="975">
                  <c:v>-0.77999999999999903</c:v>
                </c:pt>
                <c:pt idx="976">
                  <c:v>-0.53999999999999915</c:v>
                </c:pt>
                <c:pt idx="977">
                  <c:v>-0.49999999999999928</c:v>
                </c:pt>
                <c:pt idx="978">
                  <c:v>-0.67999999999999905</c:v>
                </c:pt>
                <c:pt idx="979">
                  <c:v>-0.13999999999999915</c:v>
                </c:pt>
                <c:pt idx="980">
                  <c:v>-0.13999999999999915</c:v>
                </c:pt>
                <c:pt idx="981">
                  <c:v>0.12000000000000029</c:v>
                </c:pt>
                <c:pt idx="982">
                  <c:v>6.0000000000000143E-2</c:v>
                </c:pt>
                <c:pt idx="983">
                  <c:v>0.22000000000000028</c:v>
                </c:pt>
                <c:pt idx="984">
                  <c:v>-0.36000000000000015</c:v>
                </c:pt>
                <c:pt idx="985">
                  <c:v>-0.3</c:v>
                </c:pt>
                <c:pt idx="986">
                  <c:v>-0.43999999999999984</c:v>
                </c:pt>
                <c:pt idx="987">
                  <c:v>-0.28000000000000042</c:v>
                </c:pt>
                <c:pt idx="988">
                  <c:v>-0.3400000000000013</c:v>
                </c:pt>
                <c:pt idx="989">
                  <c:v>-0.7600000000000009</c:v>
                </c:pt>
                <c:pt idx="990">
                  <c:v>-0.9</c:v>
                </c:pt>
                <c:pt idx="991">
                  <c:v>-0.6</c:v>
                </c:pt>
                <c:pt idx="992">
                  <c:v>-0.59999999999999853</c:v>
                </c:pt>
                <c:pt idx="993">
                  <c:v>-0.55999999999999872</c:v>
                </c:pt>
                <c:pt idx="994">
                  <c:v>4.0000000000001278E-2</c:v>
                </c:pt>
                <c:pt idx="995">
                  <c:v>6.0000000000000143E-2</c:v>
                </c:pt>
                <c:pt idx="996">
                  <c:v>-0.31999999999999956</c:v>
                </c:pt>
                <c:pt idx="997">
                  <c:v>-8.0000000000000432E-2</c:v>
                </c:pt>
                <c:pt idx="998">
                  <c:v>-0.32000000000000028</c:v>
                </c:pt>
                <c:pt idx="999">
                  <c:v>-0.38000000000000111</c:v>
                </c:pt>
                <c:pt idx="1000">
                  <c:v>-0.34000000000000197</c:v>
                </c:pt>
                <c:pt idx="1001">
                  <c:v>-0.34000000000000197</c:v>
                </c:pt>
                <c:pt idx="1002">
                  <c:v>-0.36000000000000087</c:v>
                </c:pt>
                <c:pt idx="1003">
                  <c:v>9.9999999999998576E-2</c:v>
                </c:pt>
                <c:pt idx="1004">
                  <c:v>3.9999999999999147E-2</c:v>
                </c:pt>
                <c:pt idx="1005">
                  <c:v>-5.9999999999999429E-2</c:v>
                </c:pt>
                <c:pt idx="1006">
                  <c:v>-0.15999999999999942</c:v>
                </c:pt>
                <c:pt idx="1007">
                  <c:v>-0.48000000000000115</c:v>
                </c:pt>
                <c:pt idx="1008">
                  <c:v>-0.92000000000000026</c:v>
                </c:pt>
                <c:pt idx="1009">
                  <c:v>-0.96000000000000085</c:v>
                </c:pt>
                <c:pt idx="1010">
                  <c:v>-0.74000000000000055</c:v>
                </c:pt>
                <c:pt idx="1011">
                  <c:v>-0.32000000000000028</c:v>
                </c:pt>
                <c:pt idx="1012">
                  <c:v>-0.17999999999999972</c:v>
                </c:pt>
                <c:pt idx="1013">
                  <c:v>-0.2</c:v>
                </c:pt>
                <c:pt idx="1014">
                  <c:v>-0.33999999999999914</c:v>
                </c:pt>
                <c:pt idx="1015">
                  <c:v>-0.31999999999999884</c:v>
                </c:pt>
                <c:pt idx="1016">
                  <c:v>-0.8</c:v>
                </c:pt>
                <c:pt idx="1017">
                  <c:v>-1.0200000000000002</c:v>
                </c:pt>
                <c:pt idx="1018">
                  <c:v>-1.4400000000000006</c:v>
                </c:pt>
                <c:pt idx="1019">
                  <c:v>-1.0800000000000012</c:v>
                </c:pt>
                <c:pt idx="1020">
                  <c:v>-1.1400000000000019</c:v>
                </c:pt>
                <c:pt idx="1021">
                  <c:v>-0.94000000000000061</c:v>
                </c:pt>
                <c:pt idx="1022">
                  <c:v>-0.64000000000000057</c:v>
                </c:pt>
                <c:pt idx="1023">
                  <c:v>0.12000000000000029</c:v>
                </c:pt>
                <c:pt idx="1024">
                  <c:v>4.000000000000057E-2</c:v>
                </c:pt>
                <c:pt idx="1025">
                  <c:v>-7.9999999999998295E-2</c:v>
                </c:pt>
                <c:pt idx="1026">
                  <c:v>-0.17999999999999972</c:v>
                </c:pt>
                <c:pt idx="1027">
                  <c:v>-1.0200000000000002</c:v>
                </c:pt>
                <c:pt idx="1028">
                  <c:v>-1.4200000000000017</c:v>
                </c:pt>
                <c:pt idx="1029">
                  <c:v>-1.7000000000000028</c:v>
                </c:pt>
                <c:pt idx="1030">
                  <c:v>-1.6800000000000039</c:v>
                </c:pt>
                <c:pt idx="1031">
                  <c:v>-1.6200000000000032</c:v>
                </c:pt>
                <c:pt idx="1032">
                  <c:v>-1.0600000000000023</c:v>
                </c:pt>
                <c:pt idx="1033">
                  <c:v>-1.0200000000000018</c:v>
                </c:pt>
                <c:pt idx="1034">
                  <c:v>-1.2400000000000007</c:v>
                </c:pt>
                <c:pt idx="1035">
                  <c:v>-1.0800000000000012</c:v>
                </c:pt>
                <c:pt idx="1036">
                  <c:v>-1.1000000000000001</c:v>
                </c:pt>
                <c:pt idx="1037">
                  <c:v>-1.3</c:v>
                </c:pt>
                <c:pt idx="1038">
                  <c:v>-0.85999999999999943</c:v>
                </c:pt>
                <c:pt idx="1039">
                  <c:v>-0.6</c:v>
                </c:pt>
                <c:pt idx="1040">
                  <c:v>-1</c:v>
                </c:pt>
                <c:pt idx="1041">
                  <c:v>-0.88000000000000111</c:v>
                </c:pt>
                <c:pt idx="1042">
                  <c:v>-0.38000000000000111</c:v>
                </c:pt>
                <c:pt idx="1043">
                  <c:v>-0.62000000000000166</c:v>
                </c:pt>
                <c:pt idx="1044">
                  <c:v>-0.54000000000000059</c:v>
                </c:pt>
                <c:pt idx="1045">
                  <c:v>-2.0000000000000285E-2</c:v>
                </c:pt>
                <c:pt idx="1046">
                  <c:v>-5.9999999999999429E-2</c:v>
                </c:pt>
                <c:pt idx="1047">
                  <c:v>-0.45999999999999941</c:v>
                </c:pt>
                <c:pt idx="1048">
                  <c:v>-0.33999999999999914</c:v>
                </c:pt>
                <c:pt idx="1049">
                  <c:v>-0.1</c:v>
                </c:pt>
                <c:pt idx="1050">
                  <c:v>-0.61999999999999889</c:v>
                </c:pt>
                <c:pt idx="1051">
                  <c:v>-0.83999999999999919</c:v>
                </c:pt>
                <c:pt idx="1052">
                  <c:v>-0.55999999999999939</c:v>
                </c:pt>
                <c:pt idx="1053">
                  <c:v>-0.31999999999999884</c:v>
                </c:pt>
                <c:pt idx="1054">
                  <c:v>-0.23999999999999916</c:v>
                </c:pt>
                <c:pt idx="1055">
                  <c:v>4.000000000000057E-2</c:v>
                </c:pt>
                <c:pt idx="1056">
                  <c:v>0.5</c:v>
                </c:pt>
                <c:pt idx="1057">
                  <c:v>0.12000000000000029</c:v>
                </c:pt>
                <c:pt idx="1058">
                  <c:v>0.16000000000000086</c:v>
                </c:pt>
                <c:pt idx="1059">
                  <c:v>0.30000000000000071</c:v>
                </c:pt>
                <c:pt idx="1060">
                  <c:v>0.32000000000000101</c:v>
                </c:pt>
                <c:pt idx="1061">
                  <c:v>0.28000000000000114</c:v>
                </c:pt>
                <c:pt idx="1062">
                  <c:v>0.46000000000000157</c:v>
                </c:pt>
                <c:pt idx="1063">
                  <c:v>0.16000000000000156</c:v>
                </c:pt>
                <c:pt idx="1064">
                  <c:v>2.0000000000003126E-2</c:v>
                </c:pt>
                <c:pt idx="1065">
                  <c:v>8.0000000000002555E-2</c:v>
                </c:pt>
                <c:pt idx="1066">
                  <c:v>2.1316282072803005E-15</c:v>
                </c:pt>
                <c:pt idx="1067">
                  <c:v>-9.9999999999998576E-2</c:v>
                </c:pt>
                <c:pt idx="1068">
                  <c:v>7.999999999999971E-2</c:v>
                </c:pt>
                <c:pt idx="1069">
                  <c:v>-0.20000000000000143</c:v>
                </c:pt>
                <c:pt idx="1070">
                  <c:v>-0.10000000000000142</c:v>
                </c:pt>
                <c:pt idx="1071">
                  <c:v>-0.44000000000000128</c:v>
                </c:pt>
                <c:pt idx="1072">
                  <c:v>-0.18000000000000044</c:v>
                </c:pt>
                <c:pt idx="1073">
                  <c:v>-0.11999999999999958</c:v>
                </c:pt>
                <c:pt idx="1074">
                  <c:v>-3.9999999999999855E-2</c:v>
                </c:pt>
                <c:pt idx="1075">
                  <c:v>7.999999999999971E-2</c:v>
                </c:pt>
                <c:pt idx="1076">
                  <c:v>0.21999999999999958</c:v>
                </c:pt>
                <c:pt idx="1077">
                  <c:v>0.25999999999999873</c:v>
                </c:pt>
                <c:pt idx="1078">
                  <c:v>-0.10000000000000142</c:v>
                </c:pt>
                <c:pt idx="1079">
                  <c:v>-6.0000000000000851E-2</c:v>
                </c:pt>
                <c:pt idx="1080">
                  <c:v>-0.38000000000000111</c:v>
                </c:pt>
                <c:pt idx="1081">
                  <c:v>-0.56000000000000083</c:v>
                </c:pt>
                <c:pt idx="1082">
                  <c:v>-0.70000000000000073</c:v>
                </c:pt>
                <c:pt idx="1083">
                  <c:v>-0.48000000000000043</c:v>
                </c:pt>
                <c:pt idx="1084">
                  <c:v>-0.40000000000000069</c:v>
                </c:pt>
                <c:pt idx="1085">
                  <c:v>0.13999999999999915</c:v>
                </c:pt>
                <c:pt idx="1086">
                  <c:v>0.39999999999999858</c:v>
                </c:pt>
                <c:pt idx="1087">
                  <c:v>0.53999999999999915</c:v>
                </c:pt>
                <c:pt idx="1088">
                  <c:v>0.37999999999999901</c:v>
                </c:pt>
                <c:pt idx="1089">
                  <c:v>5.9999999999999429E-2</c:v>
                </c:pt>
                <c:pt idx="1090">
                  <c:v>-0.46000000000000013</c:v>
                </c:pt>
                <c:pt idx="1091">
                  <c:v>-0.59999999999999931</c:v>
                </c:pt>
                <c:pt idx="1092">
                  <c:v>-0.89999999999999925</c:v>
                </c:pt>
                <c:pt idx="1093">
                  <c:v>-0.79999999999999927</c:v>
                </c:pt>
                <c:pt idx="1094">
                  <c:v>-0.75999999999999945</c:v>
                </c:pt>
                <c:pt idx="1095">
                  <c:v>-0.57999999999999896</c:v>
                </c:pt>
                <c:pt idx="1096">
                  <c:v>-0.33999999999999914</c:v>
                </c:pt>
                <c:pt idx="1097">
                  <c:v>-0.3</c:v>
                </c:pt>
                <c:pt idx="1098">
                  <c:v>-0.82000000000000028</c:v>
                </c:pt>
                <c:pt idx="1099">
                  <c:v>-1.0000000000000007</c:v>
                </c:pt>
                <c:pt idx="1100">
                  <c:v>-1.4600000000000009</c:v>
                </c:pt>
                <c:pt idx="1101">
                  <c:v>-1.9600000000000009</c:v>
                </c:pt>
                <c:pt idx="1102">
                  <c:v>-1.9000000000000008</c:v>
                </c:pt>
                <c:pt idx="1103">
                  <c:v>-1.9</c:v>
                </c:pt>
                <c:pt idx="1104">
                  <c:v>-1.5399999999999998</c:v>
                </c:pt>
                <c:pt idx="1105">
                  <c:v>-1.06</c:v>
                </c:pt>
                <c:pt idx="1106">
                  <c:v>-0.87999999999999967</c:v>
                </c:pt>
                <c:pt idx="1107">
                  <c:v>-0.95999999999999941</c:v>
                </c:pt>
                <c:pt idx="1108">
                  <c:v>-0.31999999999999956</c:v>
                </c:pt>
                <c:pt idx="1109">
                  <c:v>-0.3999999999999993</c:v>
                </c:pt>
                <c:pt idx="1110">
                  <c:v>-0.7399999999999991</c:v>
                </c:pt>
                <c:pt idx="1111">
                  <c:v>-0.63999999999999913</c:v>
                </c:pt>
                <c:pt idx="1112">
                  <c:v>-0.67999999999999972</c:v>
                </c:pt>
                <c:pt idx="1113">
                  <c:v>-1</c:v>
                </c:pt>
                <c:pt idx="1114">
                  <c:v>-1.0200000000000002</c:v>
                </c:pt>
                <c:pt idx="1115">
                  <c:v>-0.83999999999999919</c:v>
                </c:pt>
                <c:pt idx="1116">
                  <c:v>-1.3</c:v>
                </c:pt>
                <c:pt idx="1117">
                  <c:v>-1.1000000000000001</c:v>
                </c:pt>
                <c:pt idx="1118">
                  <c:v>-1.2400000000000007</c:v>
                </c:pt>
                <c:pt idx="1119">
                  <c:v>-1.3200000000000003</c:v>
                </c:pt>
                <c:pt idx="1120">
                  <c:v>-1.5200000000000018</c:v>
                </c:pt>
                <c:pt idx="1121">
                  <c:v>-0.9600000000000023</c:v>
                </c:pt>
                <c:pt idx="1122">
                  <c:v>-1.180000000000001</c:v>
                </c:pt>
                <c:pt idx="1123">
                  <c:v>-0.68000000000000116</c:v>
                </c:pt>
                <c:pt idx="1124">
                  <c:v>-0.6</c:v>
                </c:pt>
                <c:pt idx="1125">
                  <c:v>-0.12000000000000029</c:v>
                </c:pt>
                <c:pt idx="1126">
                  <c:v>1.4210854715202005E-15</c:v>
                </c:pt>
                <c:pt idx="1127">
                  <c:v>0.30000000000000143</c:v>
                </c:pt>
                <c:pt idx="1128">
                  <c:v>0.24000000000000199</c:v>
                </c:pt>
                <c:pt idx="1129">
                  <c:v>0.48000000000000115</c:v>
                </c:pt>
                <c:pt idx="1130">
                  <c:v>0.38000000000000256</c:v>
                </c:pt>
                <c:pt idx="1131">
                  <c:v>4.0000000000001992E-2</c:v>
                </c:pt>
                <c:pt idx="1132">
                  <c:v>0.14000000000000057</c:v>
                </c:pt>
                <c:pt idx="1133">
                  <c:v>-0.2</c:v>
                </c:pt>
                <c:pt idx="1134">
                  <c:v>-0.4799999999999997</c:v>
                </c:pt>
                <c:pt idx="1135">
                  <c:v>-0.66000000000000081</c:v>
                </c:pt>
                <c:pt idx="1136">
                  <c:v>-0.28000000000000114</c:v>
                </c:pt>
                <c:pt idx="1137">
                  <c:v>-0.30000000000000143</c:v>
                </c:pt>
                <c:pt idx="1138">
                  <c:v>0</c:v>
                </c:pt>
                <c:pt idx="1139">
                  <c:v>0.2</c:v>
                </c:pt>
                <c:pt idx="1140">
                  <c:v>-9.9999999999998576E-2</c:v>
                </c:pt>
                <c:pt idx="1141">
                  <c:v>-0.41999999999999743</c:v>
                </c:pt>
                <c:pt idx="1142">
                  <c:v>-0.27999999999999547</c:v>
                </c:pt>
                <c:pt idx="1143">
                  <c:v>-0.63999999999999635</c:v>
                </c:pt>
                <c:pt idx="1144">
                  <c:v>-0.51999999999999746</c:v>
                </c:pt>
                <c:pt idx="1145">
                  <c:v>6.0000000000000851E-2</c:v>
                </c:pt>
                <c:pt idx="1146">
                  <c:v>0.33999999999999914</c:v>
                </c:pt>
                <c:pt idx="1147">
                  <c:v>0.43999999999999773</c:v>
                </c:pt>
                <c:pt idx="1148">
                  <c:v>0.97999999999999832</c:v>
                </c:pt>
                <c:pt idx="1149">
                  <c:v>0.97999999999999832</c:v>
                </c:pt>
                <c:pt idx="1150">
                  <c:v>1.1999999999999986</c:v>
                </c:pt>
                <c:pt idx="1151">
                  <c:v>1.8399999999999992</c:v>
                </c:pt>
                <c:pt idx="1152">
                  <c:v>1.2599999999999993</c:v>
                </c:pt>
                <c:pt idx="1153">
                  <c:v>1.0799999999999983</c:v>
                </c:pt>
                <c:pt idx="1154">
                  <c:v>0.83999999999999919</c:v>
                </c:pt>
                <c:pt idx="1155">
                  <c:v>0.4799999999999997</c:v>
                </c:pt>
                <c:pt idx="1156">
                  <c:v>-0.62000000000000033</c:v>
                </c:pt>
                <c:pt idx="1157">
                  <c:v>-0.42000000000000026</c:v>
                </c:pt>
                <c:pt idx="1158">
                  <c:v>-0.62000000000000033</c:v>
                </c:pt>
                <c:pt idx="1159">
                  <c:v>-0.7000000000000014</c:v>
                </c:pt>
                <c:pt idx="1160">
                  <c:v>-0.78000000000000114</c:v>
                </c:pt>
                <c:pt idx="1161">
                  <c:v>-0.5</c:v>
                </c:pt>
                <c:pt idx="1162">
                  <c:v>-0.32000000000000028</c:v>
                </c:pt>
                <c:pt idx="1163">
                  <c:v>-0.33999999999999914</c:v>
                </c:pt>
                <c:pt idx="1164">
                  <c:v>-0.55999999999999805</c:v>
                </c:pt>
                <c:pt idx="1165">
                  <c:v>-0.39999999999999858</c:v>
                </c:pt>
                <c:pt idx="1166">
                  <c:v>-0.27999999999999969</c:v>
                </c:pt>
                <c:pt idx="1167">
                  <c:v>-0.51999999999999891</c:v>
                </c:pt>
                <c:pt idx="1168">
                  <c:v>0.12000000000000029</c:v>
                </c:pt>
                <c:pt idx="1169">
                  <c:v>0.11999999999999886</c:v>
                </c:pt>
                <c:pt idx="1170">
                  <c:v>0.21999999999999886</c:v>
                </c:pt>
                <c:pt idx="1171">
                  <c:v>0.4</c:v>
                </c:pt>
                <c:pt idx="1172">
                  <c:v>0.4799999999999997</c:v>
                </c:pt>
                <c:pt idx="1173">
                  <c:v>0.25999999999999945</c:v>
                </c:pt>
                <c:pt idx="1174">
                  <c:v>0.85999999999999943</c:v>
                </c:pt>
                <c:pt idx="1175">
                  <c:v>0.71999999999999886</c:v>
                </c:pt>
                <c:pt idx="1176">
                  <c:v>0.37999999999999828</c:v>
                </c:pt>
                <c:pt idx="1177">
                  <c:v>0.7399999999999991</c:v>
                </c:pt>
                <c:pt idx="1178">
                  <c:v>0.72000000000000031</c:v>
                </c:pt>
                <c:pt idx="1179">
                  <c:v>0.62000000000000099</c:v>
                </c:pt>
                <c:pt idx="1180">
                  <c:v>0.44000000000000128</c:v>
                </c:pt>
                <c:pt idx="1181">
                  <c:v>1.0200000000000009</c:v>
                </c:pt>
                <c:pt idx="1182">
                  <c:v>0.8600000000000001</c:v>
                </c:pt>
                <c:pt idx="1183">
                  <c:v>0.75999999999999945</c:v>
                </c:pt>
                <c:pt idx="1184">
                  <c:v>0.66000000000000014</c:v>
                </c:pt>
                <c:pt idx="1185">
                  <c:v>0.84000000000000052</c:v>
                </c:pt>
                <c:pt idx="1186">
                  <c:v>0.7600000000000009</c:v>
                </c:pt>
                <c:pt idx="1187">
                  <c:v>0.82000000000000028</c:v>
                </c:pt>
                <c:pt idx="1188">
                  <c:v>1.0800000000000005</c:v>
                </c:pt>
                <c:pt idx="1189">
                  <c:v>1.3199999999999996</c:v>
                </c:pt>
                <c:pt idx="1190">
                  <c:v>1.4599999999999995</c:v>
                </c:pt>
                <c:pt idx="1191">
                  <c:v>1.2399999999999991</c:v>
                </c:pt>
                <c:pt idx="1192">
                  <c:v>1.4799999999999998</c:v>
                </c:pt>
                <c:pt idx="1193">
                  <c:v>1.44</c:v>
                </c:pt>
                <c:pt idx="1194">
                  <c:v>1.1600000000000001</c:v>
                </c:pt>
                <c:pt idx="1195">
                  <c:v>1.0399999999999998</c:v>
                </c:pt>
                <c:pt idx="1196">
                  <c:v>0.81999999999999962</c:v>
                </c:pt>
                <c:pt idx="1197">
                  <c:v>0.45999999999999941</c:v>
                </c:pt>
                <c:pt idx="1198">
                  <c:v>-6.0000000000000851E-2</c:v>
                </c:pt>
                <c:pt idx="1199">
                  <c:v>-6.0000000000000143E-2</c:v>
                </c:pt>
                <c:pt idx="1200">
                  <c:v>-0.2</c:v>
                </c:pt>
                <c:pt idx="1201">
                  <c:v>-0.16000000000000014</c:v>
                </c:pt>
                <c:pt idx="1202">
                  <c:v>-0.27999999999999969</c:v>
                </c:pt>
                <c:pt idx="1203">
                  <c:v>0.12000000000000063</c:v>
                </c:pt>
                <c:pt idx="1204">
                  <c:v>0.10000000000000035</c:v>
                </c:pt>
                <c:pt idx="1205">
                  <c:v>3.5527136788005011E-16</c:v>
                </c:pt>
                <c:pt idx="1206">
                  <c:v>-0.15999999999999978</c:v>
                </c:pt>
                <c:pt idx="1207">
                  <c:v>-0.36000000000000049</c:v>
                </c:pt>
                <c:pt idx="1208">
                  <c:v>-0.78000000000000047</c:v>
                </c:pt>
                <c:pt idx="1209">
                  <c:v>-0.82000000000000028</c:v>
                </c:pt>
                <c:pt idx="1210">
                  <c:v>-0.72</c:v>
                </c:pt>
                <c:pt idx="1211">
                  <c:v>-0.51999999999999957</c:v>
                </c:pt>
                <c:pt idx="1212">
                  <c:v>-0.19999999999999929</c:v>
                </c:pt>
                <c:pt idx="1213">
                  <c:v>-0.17999999999999972</c:v>
                </c:pt>
                <c:pt idx="1214">
                  <c:v>-0.18000000000000008</c:v>
                </c:pt>
                <c:pt idx="1215">
                  <c:v>-4.0000000000000216E-2</c:v>
                </c:pt>
                <c:pt idx="1216">
                  <c:v>-0.14000000000000021</c:v>
                </c:pt>
                <c:pt idx="1217">
                  <c:v>-0.32000000000000028</c:v>
                </c:pt>
                <c:pt idx="1218">
                  <c:v>-0.12000000000000029</c:v>
                </c:pt>
                <c:pt idx="1219">
                  <c:v>-0.10000000000000035</c:v>
                </c:pt>
                <c:pt idx="1220">
                  <c:v>-0.46000000000000013</c:v>
                </c:pt>
                <c:pt idx="1221">
                  <c:v>-0.44000000000000022</c:v>
                </c:pt>
                <c:pt idx="1222">
                  <c:v>-0.31999999999999995</c:v>
                </c:pt>
                <c:pt idx="1223">
                  <c:v>-0.21999999999999958</c:v>
                </c:pt>
                <c:pt idx="1224">
                  <c:v>-0.61999999999999922</c:v>
                </c:pt>
                <c:pt idx="1225">
                  <c:v>-0.45999999999999941</c:v>
                </c:pt>
                <c:pt idx="1226">
                  <c:v>-0.33999999999999952</c:v>
                </c:pt>
                <c:pt idx="1227">
                  <c:v>-0.55999999999999939</c:v>
                </c:pt>
                <c:pt idx="1228">
                  <c:v>-0.97999999999999976</c:v>
                </c:pt>
                <c:pt idx="1229">
                  <c:v>-0.73999999999999988</c:v>
                </c:pt>
                <c:pt idx="1230">
                  <c:v>-0.75999999999999979</c:v>
                </c:pt>
                <c:pt idx="1231">
                  <c:v>-0.65999999999999981</c:v>
                </c:pt>
                <c:pt idx="1232">
                  <c:v>-0.61999999999999988</c:v>
                </c:pt>
                <c:pt idx="1233">
                  <c:v>-0.61999999999999988</c:v>
                </c:pt>
                <c:pt idx="1234">
                  <c:v>-0.48000000000000009</c:v>
                </c:pt>
                <c:pt idx="1235">
                  <c:v>-1.2000000000000004</c:v>
                </c:pt>
                <c:pt idx="1236">
                  <c:v>-1.4600000000000004</c:v>
                </c:pt>
                <c:pt idx="1237">
                  <c:v>-1.5000000000000004</c:v>
                </c:pt>
                <c:pt idx="1238">
                  <c:v>-1.1800000000000004</c:v>
                </c:pt>
                <c:pt idx="1239">
                  <c:v>-1.1000000000000003</c:v>
                </c:pt>
                <c:pt idx="1240">
                  <c:v>-0.54000000000000026</c:v>
                </c:pt>
                <c:pt idx="1241">
                  <c:v>-0.58000000000000007</c:v>
                </c:pt>
                <c:pt idx="1242">
                  <c:v>-0.11999999999999993</c:v>
                </c:pt>
                <c:pt idx="1243">
                  <c:v>-0.15999999999999978</c:v>
                </c:pt>
                <c:pt idx="1244">
                  <c:v>-0.28000000000000008</c:v>
                </c:pt>
                <c:pt idx="1245">
                  <c:v>-0.66000000000000014</c:v>
                </c:pt>
                <c:pt idx="1246">
                  <c:v>-0.38000000000000006</c:v>
                </c:pt>
                <c:pt idx="1247">
                  <c:v>-0.84000000000000019</c:v>
                </c:pt>
                <c:pt idx="1248">
                  <c:v>-0.94000000000000017</c:v>
                </c:pt>
                <c:pt idx="1249">
                  <c:v>-0.98000000000000009</c:v>
                </c:pt>
                <c:pt idx="1250">
                  <c:v>-0.7</c:v>
                </c:pt>
                <c:pt idx="1251">
                  <c:v>-0.93999999999999984</c:v>
                </c:pt>
                <c:pt idx="1252">
                  <c:v>-0.55999999999999983</c:v>
                </c:pt>
                <c:pt idx="1253">
                  <c:v>-0.5</c:v>
                </c:pt>
                <c:pt idx="1254">
                  <c:v>-0.19999999999999965</c:v>
                </c:pt>
                <c:pt idx="1255">
                  <c:v>-0.17999999999999972</c:v>
                </c:pt>
                <c:pt idx="1256">
                  <c:v>-0.17999999999999972</c:v>
                </c:pt>
                <c:pt idx="1257">
                  <c:v>-0.38000000000000006</c:v>
                </c:pt>
                <c:pt idx="1258">
                  <c:v>-0.67999999999999972</c:v>
                </c:pt>
                <c:pt idx="1259">
                  <c:v>-0.78</c:v>
                </c:pt>
                <c:pt idx="1260">
                  <c:v>-0.6</c:v>
                </c:pt>
                <c:pt idx="1261">
                  <c:v>-0.44000000000000022</c:v>
                </c:pt>
                <c:pt idx="1262">
                  <c:v>-0.13999999999999985</c:v>
                </c:pt>
                <c:pt idx="1263">
                  <c:v>0.17999999999999972</c:v>
                </c:pt>
                <c:pt idx="1264">
                  <c:v>1.9999999999999928E-2</c:v>
                </c:pt>
                <c:pt idx="1265">
                  <c:v>0.23999999999999985</c:v>
                </c:pt>
                <c:pt idx="1266">
                  <c:v>0.1</c:v>
                </c:pt>
                <c:pt idx="1267">
                  <c:v>-1.9999999999999928E-2</c:v>
                </c:pt>
                <c:pt idx="1268">
                  <c:v>-5.999999999999979E-2</c:v>
                </c:pt>
                <c:pt idx="1269">
                  <c:v>-0.15999999999999978</c:v>
                </c:pt>
                <c:pt idx="1270">
                  <c:v>-0.37999999999999973</c:v>
                </c:pt>
                <c:pt idx="1271">
                  <c:v>-0.33999999999999986</c:v>
                </c:pt>
                <c:pt idx="1272">
                  <c:v>-0.5</c:v>
                </c:pt>
                <c:pt idx="1273">
                  <c:v>-0.48000000000000009</c:v>
                </c:pt>
                <c:pt idx="1274">
                  <c:v>-0.52000000000000024</c:v>
                </c:pt>
                <c:pt idx="1275">
                  <c:v>-0.68000000000000038</c:v>
                </c:pt>
                <c:pt idx="1276">
                  <c:v>-0.7000000000000004</c:v>
                </c:pt>
                <c:pt idx="1277">
                  <c:v>-0.50000000000000033</c:v>
                </c:pt>
                <c:pt idx="1278">
                  <c:v>-0.66000000000000014</c:v>
                </c:pt>
                <c:pt idx="1279">
                  <c:v>-0.83999999999999986</c:v>
                </c:pt>
                <c:pt idx="1280">
                  <c:v>-0.95999999999999974</c:v>
                </c:pt>
                <c:pt idx="1281">
                  <c:v>-1.0999999999999996</c:v>
                </c:pt>
                <c:pt idx="1282">
                  <c:v>-1.1399999999999999</c:v>
                </c:pt>
                <c:pt idx="1283">
                  <c:v>-1.3199999999999998</c:v>
                </c:pt>
                <c:pt idx="1284">
                  <c:v>-1.0399999999999998</c:v>
                </c:pt>
                <c:pt idx="1285">
                  <c:v>-0.55999999999999983</c:v>
                </c:pt>
                <c:pt idx="1286">
                  <c:v>-0.25999999999999979</c:v>
                </c:pt>
                <c:pt idx="1287">
                  <c:v>-0.78</c:v>
                </c:pt>
                <c:pt idx="1288">
                  <c:v>-0.38000000000000006</c:v>
                </c:pt>
                <c:pt idx="1289">
                  <c:v>-0.28000000000000042</c:v>
                </c:pt>
                <c:pt idx="1290">
                  <c:v>-0.76000000000000045</c:v>
                </c:pt>
                <c:pt idx="1291">
                  <c:v>-1.0600000000000005</c:v>
                </c:pt>
                <c:pt idx="1292">
                  <c:v>-0.76000000000000012</c:v>
                </c:pt>
                <c:pt idx="1293">
                  <c:v>-0.63999999999999946</c:v>
                </c:pt>
                <c:pt idx="1294">
                  <c:v>-0.31999999999999956</c:v>
                </c:pt>
                <c:pt idx="1295">
                  <c:v>0.10000000000000035</c:v>
                </c:pt>
                <c:pt idx="1296">
                  <c:v>0.24000000000000021</c:v>
                </c:pt>
                <c:pt idx="1297">
                  <c:v>0.46000000000000052</c:v>
                </c:pt>
                <c:pt idx="1298">
                  <c:v>0.2</c:v>
                </c:pt>
                <c:pt idx="1299">
                  <c:v>-0.1</c:v>
                </c:pt>
                <c:pt idx="1300">
                  <c:v>-0.38000000000000006</c:v>
                </c:pt>
                <c:pt idx="1301">
                  <c:v>-0.24000000000000021</c:v>
                </c:pt>
                <c:pt idx="1302">
                  <c:v>-0.44000000000000056</c:v>
                </c:pt>
                <c:pt idx="1303">
                  <c:v>-0.38000000000000045</c:v>
                </c:pt>
                <c:pt idx="1304">
                  <c:v>-0.38000000000000006</c:v>
                </c:pt>
                <c:pt idx="1305">
                  <c:v>-0.3</c:v>
                </c:pt>
                <c:pt idx="1306">
                  <c:v>-0.4799999999999997</c:v>
                </c:pt>
                <c:pt idx="1307">
                  <c:v>-0.73999999999999955</c:v>
                </c:pt>
                <c:pt idx="1308">
                  <c:v>-0.85999999999999976</c:v>
                </c:pt>
                <c:pt idx="1309">
                  <c:v>-1.3000000000000003</c:v>
                </c:pt>
                <c:pt idx="1310">
                  <c:v>-0.80000000000000038</c:v>
                </c:pt>
                <c:pt idx="1311">
                  <c:v>-0.64000000000000057</c:v>
                </c:pt>
                <c:pt idx="1312">
                  <c:v>-0.42000000000000065</c:v>
                </c:pt>
                <c:pt idx="1313">
                  <c:v>-0.60000000000000075</c:v>
                </c:pt>
                <c:pt idx="1314">
                  <c:v>0.11999999999999958</c:v>
                </c:pt>
                <c:pt idx="1315">
                  <c:v>-0.26000000000000084</c:v>
                </c:pt>
                <c:pt idx="1316">
                  <c:v>-0.2800000000000008</c:v>
                </c:pt>
                <c:pt idx="1317">
                  <c:v>-0.38000000000000078</c:v>
                </c:pt>
                <c:pt idx="1318">
                  <c:v>-6.0000000000000497E-2</c:v>
                </c:pt>
                <c:pt idx="1319">
                  <c:v>-0.61999999999999988</c:v>
                </c:pt>
                <c:pt idx="1320">
                  <c:v>-0.95999999999999941</c:v>
                </c:pt>
                <c:pt idx="1321">
                  <c:v>-1.1399999999999995</c:v>
                </c:pt>
                <c:pt idx="1322">
                  <c:v>-1.2799999999999998</c:v>
                </c:pt>
                <c:pt idx="1323">
                  <c:v>-1.1199999999999999</c:v>
                </c:pt>
                <c:pt idx="1324">
                  <c:v>-1.0000000000000004</c:v>
                </c:pt>
                <c:pt idx="1325">
                  <c:v>-1.0600000000000005</c:v>
                </c:pt>
                <c:pt idx="1326">
                  <c:v>-1.0200000000000007</c:v>
                </c:pt>
                <c:pt idx="1327">
                  <c:v>-0.90000000000000069</c:v>
                </c:pt>
                <c:pt idx="1328">
                  <c:v>-1.3200000000000003</c:v>
                </c:pt>
                <c:pt idx="1329">
                  <c:v>-1.5</c:v>
                </c:pt>
                <c:pt idx="1330">
                  <c:v>-1.1199999999999992</c:v>
                </c:pt>
                <c:pt idx="1331">
                  <c:v>-0.97999999999999898</c:v>
                </c:pt>
                <c:pt idx="1332">
                  <c:v>-0.89999999999999858</c:v>
                </c:pt>
                <c:pt idx="1333">
                  <c:v>-0.49999999999999895</c:v>
                </c:pt>
                <c:pt idx="1334">
                  <c:v>-0.23999999999999949</c:v>
                </c:pt>
                <c:pt idx="1335">
                  <c:v>-0.3</c:v>
                </c:pt>
                <c:pt idx="1336">
                  <c:v>-0.82000000000000028</c:v>
                </c:pt>
                <c:pt idx="1337">
                  <c:v>-0.72000000000000031</c:v>
                </c:pt>
                <c:pt idx="1338">
                  <c:v>-1.1600000000000006</c:v>
                </c:pt>
                <c:pt idx="1339">
                  <c:v>-1.1200000000000003</c:v>
                </c:pt>
                <c:pt idx="1340">
                  <c:v>-1.1400000000000001</c:v>
                </c:pt>
                <c:pt idx="1341">
                  <c:v>-0.72</c:v>
                </c:pt>
                <c:pt idx="1342">
                  <c:v>-0.44000000000000022</c:v>
                </c:pt>
                <c:pt idx="1343">
                  <c:v>-0.3</c:v>
                </c:pt>
                <c:pt idx="1344">
                  <c:v>-0.51999999999999991</c:v>
                </c:pt>
                <c:pt idx="1345">
                  <c:v>-0.50000000000000033</c:v>
                </c:pt>
                <c:pt idx="1346">
                  <c:v>-0.64000000000000024</c:v>
                </c:pt>
                <c:pt idx="1347">
                  <c:v>-0.8600000000000001</c:v>
                </c:pt>
                <c:pt idx="1348">
                  <c:v>-0.83999999999999986</c:v>
                </c:pt>
                <c:pt idx="1349">
                  <c:v>-0.55999999999999939</c:v>
                </c:pt>
                <c:pt idx="1350">
                  <c:v>-0.67999999999999905</c:v>
                </c:pt>
                <c:pt idx="1351">
                  <c:v>-0.47999999999999898</c:v>
                </c:pt>
                <c:pt idx="1352">
                  <c:v>-0.7999999999999986</c:v>
                </c:pt>
                <c:pt idx="1353">
                  <c:v>-0.77999999999999903</c:v>
                </c:pt>
                <c:pt idx="1354">
                  <c:v>-1.1599999999999995</c:v>
                </c:pt>
                <c:pt idx="1355">
                  <c:v>-1.0599999999999994</c:v>
                </c:pt>
                <c:pt idx="1356">
                  <c:v>-1.3199999999999996</c:v>
                </c:pt>
                <c:pt idx="1357">
                  <c:v>-1.2200000000000002</c:v>
                </c:pt>
                <c:pt idx="1358">
                  <c:v>-1.1799999999999997</c:v>
                </c:pt>
                <c:pt idx="1359">
                  <c:v>-1.2399999999999998</c:v>
                </c:pt>
                <c:pt idx="1360">
                  <c:v>-1.7600000000000002</c:v>
                </c:pt>
                <c:pt idx="1361">
                  <c:v>-1.9199999999999995</c:v>
                </c:pt>
                <c:pt idx="1362">
                  <c:v>-2.339999999999999</c:v>
                </c:pt>
                <c:pt idx="1363">
                  <c:v>-2.7399999999999998</c:v>
                </c:pt>
                <c:pt idx="1364">
                  <c:v>-2.6599999999999993</c:v>
                </c:pt>
                <c:pt idx="1365">
                  <c:v>-2.1599999999999993</c:v>
                </c:pt>
                <c:pt idx="1366">
                  <c:v>-1.7</c:v>
                </c:pt>
                <c:pt idx="1367">
                  <c:v>-1.0000000000000007</c:v>
                </c:pt>
                <c:pt idx="1368">
                  <c:v>-0.76000000000000012</c:v>
                </c:pt>
                <c:pt idx="1369">
                  <c:v>-0.52000000000000102</c:v>
                </c:pt>
                <c:pt idx="1370">
                  <c:v>-0.7</c:v>
                </c:pt>
                <c:pt idx="1371">
                  <c:v>-0.72000000000000031</c:v>
                </c:pt>
                <c:pt idx="1372">
                  <c:v>-1.0400000000000005</c:v>
                </c:pt>
                <c:pt idx="1373">
                  <c:v>-1.0800000000000012</c:v>
                </c:pt>
                <c:pt idx="1374">
                  <c:v>-1.2200000000000017</c:v>
                </c:pt>
                <c:pt idx="1375">
                  <c:v>-1.2000000000000028</c:v>
                </c:pt>
                <c:pt idx="1376">
                  <c:v>-1.5600000000000023</c:v>
                </c:pt>
                <c:pt idx="1377">
                  <c:v>-1.6200000000000017</c:v>
                </c:pt>
                <c:pt idx="1378">
                  <c:v>-1.3800000000000012</c:v>
                </c:pt>
                <c:pt idx="1379">
                  <c:v>-1.180000000000001</c:v>
                </c:pt>
                <c:pt idx="1380">
                  <c:v>-0.48000000000000115</c:v>
                </c:pt>
                <c:pt idx="1381">
                  <c:v>-0.32000000000000173</c:v>
                </c:pt>
                <c:pt idx="1382">
                  <c:v>-0.18000000000000113</c:v>
                </c:pt>
                <c:pt idx="1383">
                  <c:v>-0.20000000000000143</c:v>
                </c:pt>
                <c:pt idx="1384">
                  <c:v>2.0000000000000285E-2</c:v>
                </c:pt>
                <c:pt idx="1385">
                  <c:v>-0.65999999999999948</c:v>
                </c:pt>
                <c:pt idx="1386">
                  <c:v>-0.61999999999999889</c:v>
                </c:pt>
                <c:pt idx="1387">
                  <c:v>-0.67999999999999972</c:v>
                </c:pt>
                <c:pt idx="1388">
                  <c:v>-0.6</c:v>
                </c:pt>
                <c:pt idx="1389">
                  <c:v>-0.94000000000000061</c:v>
                </c:pt>
                <c:pt idx="1390">
                  <c:v>-0.77999999999999969</c:v>
                </c:pt>
                <c:pt idx="1391">
                  <c:v>-0.94000000000000061</c:v>
                </c:pt>
                <c:pt idx="1392">
                  <c:v>-0.86000000000000087</c:v>
                </c:pt>
                <c:pt idx="1393">
                  <c:v>-0.82000000000000028</c:v>
                </c:pt>
                <c:pt idx="1394">
                  <c:v>-0.96000000000000085</c:v>
                </c:pt>
                <c:pt idx="1395">
                  <c:v>-1.0800000000000025</c:v>
                </c:pt>
                <c:pt idx="1396">
                  <c:v>-0.78000000000000258</c:v>
                </c:pt>
                <c:pt idx="1397">
                  <c:v>-0.76000000000000223</c:v>
                </c:pt>
                <c:pt idx="1398">
                  <c:v>-0.92000000000000315</c:v>
                </c:pt>
                <c:pt idx="1399">
                  <c:v>-0.80000000000000138</c:v>
                </c:pt>
                <c:pt idx="1400">
                  <c:v>-0.87999999999999967</c:v>
                </c:pt>
                <c:pt idx="1401">
                  <c:v>-0.93999999999999917</c:v>
                </c:pt>
                <c:pt idx="1402">
                  <c:v>-0.73999999999999777</c:v>
                </c:pt>
                <c:pt idx="1403">
                  <c:v>-0.5999999999999972</c:v>
                </c:pt>
                <c:pt idx="1404">
                  <c:v>-0.35999999999999799</c:v>
                </c:pt>
                <c:pt idx="1405">
                  <c:v>4.0000000000001992E-2</c:v>
                </c:pt>
                <c:pt idx="1406">
                  <c:v>4.0000000000001992E-2</c:v>
                </c:pt>
                <c:pt idx="1407">
                  <c:v>6.0000000000000851E-2</c:v>
                </c:pt>
                <c:pt idx="1408">
                  <c:v>-5.9999999999999429E-2</c:v>
                </c:pt>
                <c:pt idx="1409">
                  <c:v>6.0000000000000851E-2</c:v>
                </c:pt>
                <c:pt idx="1410">
                  <c:v>2.0000000000000285E-2</c:v>
                </c:pt>
                <c:pt idx="1411">
                  <c:v>2.0000000000000285E-2</c:v>
                </c:pt>
                <c:pt idx="1412">
                  <c:v>-0.31999999999999884</c:v>
                </c:pt>
                <c:pt idx="1413">
                  <c:v>-0.33999999999999914</c:v>
                </c:pt>
                <c:pt idx="1414">
                  <c:v>-0.43999999999999917</c:v>
                </c:pt>
                <c:pt idx="1415">
                  <c:v>-0.43999999999999917</c:v>
                </c:pt>
                <c:pt idx="1416">
                  <c:v>-0.62000000000000033</c:v>
                </c:pt>
                <c:pt idx="1417">
                  <c:v>-0.44000000000000056</c:v>
                </c:pt>
                <c:pt idx="1418">
                  <c:v>-0.13999999999999915</c:v>
                </c:pt>
                <c:pt idx="1419">
                  <c:v>0.10000000000000142</c:v>
                </c:pt>
                <c:pt idx="1420">
                  <c:v>0.40000000000000141</c:v>
                </c:pt>
                <c:pt idx="1421">
                  <c:v>0.28000000000000258</c:v>
                </c:pt>
                <c:pt idx="1422">
                  <c:v>0.14000000000000198</c:v>
                </c:pt>
                <c:pt idx="1423">
                  <c:v>-0.1</c:v>
                </c:pt>
                <c:pt idx="1424">
                  <c:v>-0.34000000000000058</c:v>
                </c:pt>
                <c:pt idx="1425">
                  <c:v>-0.5</c:v>
                </c:pt>
                <c:pt idx="1426">
                  <c:v>0</c:v>
                </c:pt>
                <c:pt idx="1427">
                  <c:v>0.54000000000000059</c:v>
                </c:pt>
                <c:pt idx="1428">
                  <c:v>0.28000000000000114</c:v>
                </c:pt>
                <c:pt idx="1429">
                  <c:v>6.0000000000000851E-2</c:v>
                </c:pt>
                <c:pt idx="1430">
                  <c:v>-0.26000000000000084</c:v>
                </c:pt>
                <c:pt idx="1431">
                  <c:v>-0.54000000000000059</c:v>
                </c:pt>
                <c:pt idx="1432">
                  <c:v>-1.2600000000000009</c:v>
                </c:pt>
                <c:pt idx="1433">
                  <c:v>-0.9</c:v>
                </c:pt>
                <c:pt idx="1434">
                  <c:v>-1.2200000000000002</c:v>
                </c:pt>
                <c:pt idx="1435">
                  <c:v>-1.1399999999999992</c:v>
                </c:pt>
                <c:pt idx="1436">
                  <c:v>-1.1399999999999992</c:v>
                </c:pt>
                <c:pt idx="1437">
                  <c:v>-1.0199999999999989</c:v>
                </c:pt>
                <c:pt idx="1438">
                  <c:v>-1.0799999999999996</c:v>
                </c:pt>
                <c:pt idx="1439">
                  <c:v>-0.7399999999999991</c:v>
                </c:pt>
                <c:pt idx="1440">
                  <c:v>-0.74000000000000055</c:v>
                </c:pt>
                <c:pt idx="1441">
                  <c:v>-0.72000000000000031</c:v>
                </c:pt>
                <c:pt idx="1442">
                  <c:v>-0.80000000000000138</c:v>
                </c:pt>
                <c:pt idx="1443">
                  <c:v>-0.98000000000000109</c:v>
                </c:pt>
                <c:pt idx="1444">
                  <c:v>-0.82000000000000173</c:v>
                </c:pt>
                <c:pt idx="1445">
                  <c:v>-0.7600000000000009</c:v>
                </c:pt>
                <c:pt idx="1446">
                  <c:v>-0.74000000000000055</c:v>
                </c:pt>
                <c:pt idx="1447">
                  <c:v>-0.4</c:v>
                </c:pt>
                <c:pt idx="1448">
                  <c:v>-0.77999999999999969</c:v>
                </c:pt>
                <c:pt idx="1449">
                  <c:v>-0.72000000000000031</c:v>
                </c:pt>
                <c:pt idx="1450">
                  <c:v>-1.1599999999999995</c:v>
                </c:pt>
                <c:pt idx="1451">
                  <c:v>-1.7200000000000002</c:v>
                </c:pt>
                <c:pt idx="1452">
                  <c:v>-2.0200000000000005</c:v>
                </c:pt>
                <c:pt idx="1453">
                  <c:v>-1.9399999999999991</c:v>
                </c:pt>
                <c:pt idx="1454">
                  <c:v>-2.0599999999999978</c:v>
                </c:pt>
                <c:pt idx="1455">
                  <c:v>-1.8399999999999992</c:v>
                </c:pt>
                <c:pt idx="1456">
                  <c:v>-1.0399999999999991</c:v>
                </c:pt>
                <c:pt idx="1457">
                  <c:v>-0.85999999999999943</c:v>
                </c:pt>
                <c:pt idx="1458">
                  <c:v>-0.94000000000000061</c:v>
                </c:pt>
                <c:pt idx="1459">
                  <c:v>-1.0200000000000018</c:v>
                </c:pt>
                <c:pt idx="1460">
                  <c:v>-1.1000000000000001</c:v>
                </c:pt>
                <c:pt idx="1461">
                  <c:v>-1.3400000000000005</c:v>
                </c:pt>
                <c:pt idx="1462">
                  <c:v>-1.5800000000000012</c:v>
                </c:pt>
                <c:pt idx="1463">
                  <c:v>-1.0200000000000018</c:v>
                </c:pt>
                <c:pt idx="1464">
                  <c:v>-1.2000000000000028</c:v>
                </c:pt>
                <c:pt idx="1465">
                  <c:v>-1.2600000000000051</c:v>
                </c:pt>
                <c:pt idx="1466">
                  <c:v>-1.0400000000000063</c:v>
                </c:pt>
                <c:pt idx="1467">
                  <c:v>-0.94000000000000339</c:v>
                </c:pt>
                <c:pt idx="1468">
                  <c:v>-0.9000000000000028</c:v>
                </c:pt>
                <c:pt idx="1469">
                  <c:v>-0.9</c:v>
                </c:pt>
                <c:pt idx="1470">
                  <c:v>-0.51999999999999891</c:v>
                </c:pt>
                <c:pt idx="1471">
                  <c:v>-0.83999999999999775</c:v>
                </c:pt>
                <c:pt idx="1472">
                  <c:v>-0.83999999999999775</c:v>
                </c:pt>
                <c:pt idx="1473">
                  <c:v>-0.87999999999999834</c:v>
                </c:pt>
                <c:pt idx="1474">
                  <c:v>-0.45999999999999941</c:v>
                </c:pt>
                <c:pt idx="1475">
                  <c:v>-0.61999999999999889</c:v>
                </c:pt>
                <c:pt idx="1476">
                  <c:v>-0.57999999999999829</c:v>
                </c:pt>
                <c:pt idx="1477">
                  <c:v>-0.62000000000000166</c:v>
                </c:pt>
                <c:pt idx="1478">
                  <c:v>-0.4</c:v>
                </c:pt>
                <c:pt idx="1479">
                  <c:v>-0.15999999999999942</c:v>
                </c:pt>
                <c:pt idx="1480">
                  <c:v>-0.34000000000000058</c:v>
                </c:pt>
                <c:pt idx="1481">
                  <c:v>-0.31999999999999884</c:v>
                </c:pt>
                <c:pt idx="1482">
                  <c:v>-0.1799999999999983</c:v>
                </c:pt>
                <c:pt idx="1483">
                  <c:v>-0.51999999999999891</c:v>
                </c:pt>
                <c:pt idx="1484">
                  <c:v>-0.99999999999999711</c:v>
                </c:pt>
                <c:pt idx="1485">
                  <c:v>-1.2799999999999983</c:v>
                </c:pt>
                <c:pt idx="1486">
                  <c:v>-1.2</c:v>
                </c:pt>
                <c:pt idx="1487">
                  <c:v>-1</c:v>
                </c:pt>
                <c:pt idx="1488">
                  <c:v>-1.1199999999999988</c:v>
                </c:pt>
                <c:pt idx="1489">
                  <c:v>-1.0400000000000034</c:v>
                </c:pt>
                <c:pt idx="1490">
                  <c:v>-0.28000000000000114</c:v>
                </c:pt>
                <c:pt idx="1491">
                  <c:v>-0.14000000000000057</c:v>
                </c:pt>
                <c:pt idx="1492">
                  <c:v>-0.35999999999999943</c:v>
                </c:pt>
                <c:pt idx="1493">
                  <c:v>-6.0000000000002274E-2</c:v>
                </c:pt>
                <c:pt idx="1494">
                  <c:v>0.15999999999999942</c:v>
                </c:pt>
                <c:pt idx="1495">
                  <c:v>0.11999999999999886</c:v>
                </c:pt>
                <c:pt idx="1496">
                  <c:v>3.9999999999997725E-2</c:v>
                </c:pt>
                <c:pt idx="1497">
                  <c:v>0.55999999999999939</c:v>
                </c:pt>
                <c:pt idx="1498">
                  <c:v>0.44000000000000056</c:v>
                </c:pt>
                <c:pt idx="1499">
                  <c:v>0.24000000000000057</c:v>
                </c:pt>
                <c:pt idx="1500">
                  <c:v>0.18000000000000113</c:v>
                </c:pt>
                <c:pt idx="1501">
                  <c:v>5.9999999999999429E-2</c:v>
                </c:pt>
                <c:pt idx="1502">
                  <c:v>-0.30000000000000282</c:v>
                </c:pt>
                <c:pt idx="1503">
                  <c:v>0.11999999999999886</c:v>
                </c:pt>
                <c:pt idx="1504">
                  <c:v>0.23999999999999772</c:v>
                </c:pt>
                <c:pt idx="1505">
                  <c:v>7.9999999999998295E-2</c:v>
                </c:pt>
                <c:pt idx="1506">
                  <c:v>0.6</c:v>
                </c:pt>
                <c:pt idx="1507">
                  <c:v>0.94000000000000061</c:v>
                </c:pt>
                <c:pt idx="1508">
                  <c:v>0.87999999999999834</c:v>
                </c:pt>
                <c:pt idx="1509">
                  <c:v>1.2799999999999983</c:v>
                </c:pt>
                <c:pt idx="1510">
                  <c:v>1.6799999999999984</c:v>
                </c:pt>
                <c:pt idx="1511">
                  <c:v>1.3400000000000005</c:v>
                </c:pt>
                <c:pt idx="1512">
                  <c:v>1.2800000000000011</c:v>
                </c:pt>
                <c:pt idx="1513">
                  <c:v>0.78000000000000114</c:v>
                </c:pt>
                <c:pt idx="1514">
                  <c:v>0.1400000000000034</c:v>
                </c:pt>
                <c:pt idx="1515">
                  <c:v>-0.1799999999999983</c:v>
                </c:pt>
                <c:pt idx="1516">
                  <c:v>-3.9999999999997725E-2</c:v>
                </c:pt>
                <c:pt idx="1517">
                  <c:v>-0.34000000000000058</c:v>
                </c:pt>
                <c:pt idx="1518">
                  <c:v>-5.9999999999999429E-2</c:v>
                </c:pt>
                <c:pt idx="1519">
                  <c:v>-0.44000000000000056</c:v>
                </c:pt>
                <c:pt idx="1520">
                  <c:v>-0.34000000000000058</c:v>
                </c:pt>
                <c:pt idx="1521">
                  <c:v>-0.1400000000000034</c:v>
                </c:pt>
                <c:pt idx="1522">
                  <c:v>-0.24000000000000057</c:v>
                </c:pt>
                <c:pt idx="1523">
                  <c:v>-0.34000000000000058</c:v>
                </c:pt>
                <c:pt idx="1524">
                  <c:v>-0.14000000000000057</c:v>
                </c:pt>
                <c:pt idx="1525">
                  <c:v>-6.0000000000002274E-2</c:v>
                </c:pt>
                <c:pt idx="1526">
                  <c:v>-0.22000000000000169</c:v>
                </c:pt>
                <c:pt idx="1527">
                  <c:v>0.41999999999999604</c:v>
                </c:pt>
                <c:pt idx="1528">
                  <c:v>0.79999999999999716</c:v>
                </c:pt>
                <c:pt idx="1529">
                  <c:v>1.3999999999999972</c:v>
                </c:pt>
                <c:pt idx="1530">
                  <c:v>1.3</c:v>
                </c:pt>
                <c:pt idx="1531">
                  <c:v>1.0800000000000012</c:v>
                </c:pt>
                <c:pt idx="1532">
                  <c:v>0.46000000000000513</c:v>
                </c:pt>
                <c:pt idx="1533">
                  <c:v>0.60000000000000564</c:v>
                </c:pt>
                <c:pt idx="1534">
                  <c:v>0.56000000000000516</c:v>
                </c:pt>
                <c:pt idx="1535">
                  <c:v>1.0600000000000052</c:v>
                </c:pt>
                <c:pt idx="1536">
                  <c:v>1.8000000000000029</c:v>
                </c:pt>
                <c:pt idx="1537">
                  <c:v>2.180000000000001</c:v>
                </c:pt>
                <c:pt idx="1538">
                  <c:v>1.8599999999999994</c:v>
                </c:pt>
                <c:pt idx="1539">
                  <c:v>2.2800000000000011</c:v>
                </c:pt>
                <c:pt idx="1540">
                  <c:v>2.2399999999999993</c:v>
                </c:pt>
                <c:pt idx="1541">
                  <c:v>1.9200000000000004</c:v>
                </c:pt>
                <c:pt idx="1542">
                  <c:v>2.2999999999999998</c:v>
                </c:pt>
                <c:pt idx="1543">
                  <c:v>2.4</c:v>
                </c:pt>
                <c:pt idx="1544">
                  <c:v>1.8599999999999994</c:v>
                </c:pt>
                <c:pt idx="1545">
                  <c:v>1.6400000000000006</c:v>
                </c:pt>
                <c:pt idx="1546">
                  <c:v>1.6200000000000017</c:v>
                </c:pt>
                <c:pt idx="1547">
                  <c:v>1.3200000000000016</c:v>
                </c:pt>
                <c:pt idx="1548">
                  <c:v>0.94000000000000195</c:v>
                </c:pt>
                <c:pt idx="1549">
                  <c:v>0.9600000000000023</c:v>
                </c:pt>
                <c:pt idx="1550">
                  <c:v>0.58000000000000251</c:v>
                </c:pt>
                <c:pt idx="1551">
                  <c:v>0.18000000000000113</c:v>
                </c:pt>
                <c:pt idx="1552">
                  <c:v>4.0000000000001992E-2</c:v>
                </c:pt>
                <c:pt idx="1553">
                  <c:v>0.24000000000000199</c:v>
                </c:pt>
                <c:pt idx="1554">
                  <c:v>0.20000000000000143</c:v>
                </c:pt>
                <c:pt idx="1555">
                  <c:v>0.22000000000000028</c:v>
                </c:pt>
                <c:pt idx="1556">
                  <c:v>0.28000000000000114</c:v>
                </c:pt>
                <c:pt idx="1557">
                  <c:v>0.28000000000000114</c:v>
                </c:pt>
                <c:pt idx="1558">
                  <c:v>0.42000000000000026</c:v>
                </c:pt>
                <c:pt idx="1559">
                  <c:v>0.64000000000000057</c:v>
                </c:pt>
                <c:pt idx="1560">
                  <c:v>1.1200000000000017</c:v>
                </c:pt>
                <c:pt idx="1561">
                  <c:v>0.98000000000000109</c:v>
                </c:pt>
                <c:pt idx="1562">
                  <c:v>0.8</c:v>
                </c:pt>
                <c:pt idx="1563">
                  <c:v>0.63999999999999913</c:v>
                </c:pt>
                <c:pt idx="1564">
                  <c:v>0.63999999999999913</c:v>
                </c:pt>
                <c:pt idx="1565">
                  <c:v>0.41999999999999887</c:v>
                </c:pt>
                <c:pt idx="1566">
                  <c:v>0.59999999999999853</c:v>
                </c:pt>
                <c:pt idx="1567">
                  <c:v>0.89999999999999858</c:v>
                </c:pt>
                <c:pt idx="1568">
                  <c:v>1.0599999999999994</c:v>
                </c:pt>
                <c:pt idx="1569">
                  <c:v>1.1799999999999997</c:v>
                </c:pt>
                <c:pt idx="1570">
                  <c:v>1.1000000000000001</c:v>
                </c:pt>
                <c:pt idx="1571">
                  <c:v>0.96000000000000085</c:v>
                </c:pt>
                <c:pt idx="1572">
                  <c:v>0.70000000000000073</c:v>
                </c:pt>
                <c:pt idx="1573">
                  <c:v>0.54000000000000059</c:v>
                </c:pt>
                <c:pt idx="1574">
                  <c:v>4.000000000000057E-2</c:v>
                </c:pt>
                <c:pt idx="1575">
                  <c:v>7.1054273576010023E-16</c:v>
                </c:pt>
                <c:pt idx="1576">
                  <c:v>0.46000000000000013</c:v>
                </c:pt>
                <c:pt idx="1577">
                  <c:v>0.3</c:v>
                </c:pt>
                <c:pt idx="1578">
                  <c:v>-0.1</c:v>
                </c:pt>
                <c:pt idx="1579">
                  <c:v>0.13999999999999915</c:v>
                </c:pt>
                <c:pt idx="1580">
                  <c:v>0.13999999999999915</c:v>
                </c:pt>
                <c:pt idx="1581">
                  <c:v>-0.40000000000000069</c:v>
                </c:pt>
                <c:pt idx="1582">
                  <c:v>-0.5800000000000004</c:v>
                </c:pt>
                <c:pt idx="1583">
                  <c:v>-0.42000000000000026</c:v>
                </c:pt>
                <c:pt idx="1584">
                  <c:v>-0.8600000000000001</c:v>
                </c:pt>
                <c:pt idx="1585">
                  <c:v>-0.92000000000000026</c:v>
                </c:pt>
                <c:pt idx="1586">
                  <c:v>-0.90000000000000069</c:v>
                </c:pt>
                <c:pt idx="1587">
                  <c:v>-0.72000000000000097</c:v>
                </c:pt>
                <c:pt idx="1588">
                  <c:v>-0.46000000000000157</c:v>
                </c:pt>
                <c:pt idx="1589">
                  <c:v>-0.32000000000000101</c:v>
                </c:pt>
                <c:pt idx="1590">
                  <c:v>-0.58000000000000118</c:v>
                </c:pt>
                <c:pt idx="1591">
                  <c:v>-0.68000000000000038</c:v>
                </c:pt>
                <c:pt idx="1592">
                  <c:v>-0.68000000000000038</c:v>
                </c:pt>
                <c:pt idx="1593">
                  <c:v>-0.5</c:v>
                </c:pt>
                <c:pt idx="1594">
                  <c:v>0.23999999999999985</c:v>
                </c:pt>
                <c:pt idx="1595">
                  <c:v>0.6</c:v>
                </c:pt>
                <c:pt idx="1596">
                  <c:v>0.65999999999999948</c:v>
                </c:pt>
                <c:pt idx="1597">
                  <c:v>0.93999999999999984</c:v>
                </c:pt>
                <c:pt idx="1598">
                  <c:v>0.73999999999999988</c:v>
                </c:pt>
                <c:pt idx="1599">
                  <c:v>0.38000000000000045</c:v>
                </c:pt>
                <c:pt idx="1600">
                  <c:v>0.22000000000000028</c:v>
                </c:pt>
                <c:pt idx="1601">
                  <c:v>0.30000000000000071</c:v>
                </c:pt>
                <c:pt idx="1602">
                  <c:v>-0.23999999999999985</c:v>
                </c:pt>
                <c:pt idx="1603">
                  <c:v>-0.61999999999999955</c:v>
                </c:pt>
                <c:pt idx="1604">
                  <c:v>-0.76000000000000012</c:v>
                </c:pt>
                <c:pt idx="1605">
                  <c:v>-0.87999999999999967</c:v>
                </c:pt>
                <c:pt idx="1606">
                  <c:v>-0.93999999999999984</c:v>
                </c:pt>
                <c:pt idx="1607">
                  <c:v>-0.55999999999999939</c:v>
                </c:pt>
                <c:pt idx="1608">
                  <c:v>-0.19999999999999929</c:v>
                </c:pt>
                <c:pt idx="1609">
                  <c:v>-0.53999999999999915</c:v>
                </c:pt>
                <c:pt idx="1610">
                  <c:v>-0.3999999999999993</c:v>
                </c:pt>
                <c:pt idx="1611">
                  <c:v>-5.9999999999999429E-2</c:v>
                </c:pt>
                <c:pt idx="1612">
                  <c:v>-0.15999999999999942</c:v>
                </c:pt>
                <c:pt idx="1613">
                  <c:v>-0.25999999999999945</c:v>
                </c:pt>
                <c:pt idx="1614">
                  <c:v>7.1054273576010023E-16</c:v>
                </c:pt>
                <c:pt idx="1615">
                  <c:v>8.000000000000114E-2</c:v>
                </c:pt>
                <c:pt idx="1616">
                  <c:v>-9.9999999999998576E-2</c:v>
                </c:pt>
                <c:pt idx="1617">
                  <c:v>-0.19999999999999857</c:v>
                </c:pt>
                <c:pt idx="1618">
                  <c:v>-0.23999999999999844</c:v>
                </c:pt>
                <c:pt idx="1619">
                  <c:v>-0.2999999999999986</c:v>
                </c:pt>
                <c:pt idx="1620">
                  <c:v>-0.17999999999999972</c:v>
                </c:pt>
                <c:pt idx="1621">
                  <c:v>6.0000000000000143E-2</c:v>
                </c:pt>
                <c:pt idx="1622">
                  <c:v>0.16000000000000014</c:v>
                </c:pt>
                <c:pt idx="1623">
                  <c:v>0.21999999999999992</c:v>
                </c:pt>
                <c:pt idx="1624">
                  <c:v>8.0000000000000071E-2</c:v>
                </c:pt>
                <c:pt idx="1625">
                  <c:v>-5.9999999999999075E-2</c:v>
                </c:pt>
                <c:pt idx="1626">
                  <c:v>-0.47999999999999937</c:v>
                </c:pt>
                <c:pt idx="1627">
                  <c:v>-0.23999999999999916</c:v>
                </c:pt>
                <c:pt idx="1628">
                  <c:v>-0.17999999999999935</c:v>
                </c:pt>
                <c:pt idx="1629">
                  <c:v>-0.25999999999999979</c:v>
                </c:pt>
                <c:pt idx="1630">
                  <c:v>-0.76000000000000012</c:v>
                </c:pt>
                <c:pt idx="1631">
                  <c:v>-0.8</c:v>
                </c:pt>
                <c:pt idx="1632">
                  <c:v>-1.36</c:v>
                </c:pt>
                <c:pt idx="1633">
                  <c:v>-1.1600000000000001</c:v>
                </c:pt>
                <c:pt idx="1634">
                  <c:v>-0.95999999999999974</c:v>
                </c:pt>
                <c:pt idx="1635">
                  <c:v>-0.83999999999999986</c:v>
                </c:pt>
                <c:pt idx="1636">
                  <c:v>-0.81999999999999962</c:v>
                </c:pt>
                <c:pt idx="1637">
                  <c:v>-0.69999999999999962</c:v>
                </c:pt>
                <c:pt idx="1638">
                  <c:v>-0.75999999999999979</c:v>
                </c:pt>
                <c:pt idx="1639">
                  <c:v>-0.82</c:v>
                </c:pt>
                <c:pt idx="1640">
                  <c:v>-0.49999999999999967</c:v>
                </c:pt>
                <c:pt idx="1641">
                  <c:v>-0.4</c:v>
                </c:pt>
                <c:pt idx="1642">
                  <c:v>-0.14000000000000021</c:v>
                </c:pt>
                <c:pt idx="1643">
                  <c:v>-0.3</c:v>
                </c:pt>
                <c:pt idx="1644">
                  <c:v>-0.18000000000000008</c:v>
                </c:pt>
                <c:pt idx="1645">
                  <c:v>-1.9999999999999928E-2</c:v>
                </c:pt>
                <c:pt idx="1646">
                  <c:v>4.0000000000000216E-2</c:v>
                </c:pt>
                <c:pt idx="1647">
                  <c:v>4.000000000000057E-2</c:v>
                </c:pt>
                <c:pt idx="1648">
                  <c:v>0.36000000000000015</c:v>
                </c:pt>
                <c:pt idx="1649">
                  <c:v>0.5800000000000004</c:v>
                </c:pt>
                <c:pt idx="1650">
                  <c:v>0.62000000000000033</c:v>
                </c:pt>
                <c:pt idx="1651">
                  <c:v>0.74000000000000021</c:v>
                </c:pt>
                <c:pt idx="1652">
                  <c:v>0.42000000000000026</c:v>
                </c:pt>
                <c:pt idx="1653">
                  <c:v>0.12000000000000063</c:v>
                </c:pt>
                <c:pt idx="1654">
                  <c:v>-0.51999999999999991</c:v>
                </c:pt>
                <c:pt idx="1655">
                  <c:v>-0.72000000000000064</c:v>
                </c:pt>
                <c:pt idx="1656">
                  <c:v>-0.78000000000000047</c:v>
                </c:pt>
                <c:pt idx="1657">
                  <c:v>-0.6400000000000009</c:v>
                </c:pt>
                <c:pt idx="1658">
                  <c:v>-0.62000000000000066</c:v>
                </c:pt>
                <c:pt idx="1659">
                  <c:v>-0.41999999999999993</c:v>
                </c:pt>
                <c:pt idx="1660">
                  <c:v>-0.49999999999999967</c:v>
                </c:pt>
                <c:pt idx="1661">
                  <c:v>-0.53999999999999981</c:v>
                </c:pt>
                <c:pt idx="1662">
                  <c:v>-0.75999999999999945</c:v>
                </c:pt>
                <c:pt idx="1663">
                  <c:v>-1.2399999999999995</c:v>
                </c:pt>
                <c:pt idx="1664">
                  <c:v>-1.2600000000000002</c:v>
                </c:pt>
                <c:pt idx="1665">
                  <c:v>-0.96000000000000019</c:v>
                </c:pt>
                <c:pt idx="1666">
                  <c:v>-0.98000000000000043</c:v>
                </c:pt>
                <c:pt idx="1667">
                  <c:v>-0.40000000000000069</c:v>
                </c:pt>
                <c:pt idx="1668">
                  <c:v>0.25999999999999907</c:v>
                </c:pt>
                <c:pt idx="1669">
                  <c:v>0.39999999999999963</c:v>
                </c:pt>
                <c:pt idx="1670">
                  <c:v>0.23999999999999949</c:v>
                </c:pt>
                <c:pt idx="1671">
                  <c:v>1.9999999999999928E-2</c:v>
                </c:pt>
                <c:pt idx="1672">
                  <c:v>-0.26000000000000051</c:v>
                </c:pt>
                <c:pt idx="1673">
                  <c:v>-0.66000000000000048</c:v>
                </c:pt>
                <c:pt idx="1674">
                  <c:v>-0.7600000000000009</c:v>
                </c:pt>
                <c:pt idx="1675">
                  <c:v>-0.8</c:v>
                </c:pt>
                <c:pt idx="1676">
                  <c:v>-0.67999999999999972</c:v>
                </c:pt>
                <c:pt idx="1677">
                  <c:v>-0.95999999999999874</c:v>
                </c:pt>
                <c:pt idx="1678">
                  <c:v>-0.6599999999999987</c:v>
                </c:pt>
                <c:pt idx="1679">
                  <c:v>-0.47999999999999865</c:v>
                </c:pt>
                <c:pt idx="1680">
                  <c:v>-0.47999999999999865</c:v>
                </c:pt>
                <c:pt idx="1681">
                  <c:v>-0.37999999999999867</c:v>
                </c:pt>
                <c:pt idx="1682">
                  <c:v>8.0000000000000779E-2</c:v>
                </c:pt>
                <c:pt idx="1683">
                  <c:v>-0.13999999999999915</c:v>
                </c:pt>
                <c:pt idx="1684">
                  <c:v>-0.11999999999999922</c:v>
                </c:pt>
                <c:pt idx="1685">
                  <c:v>-0.14000000000000021</c:v>
                </c:pt>
                <c:pt idx="1686">
                  <c:v>-0.32000000000000101</c:v>
                </c:pt>
                <c:pt idx="1687">
                  <c:v>-0.44000000000000128</c:v>
                </c:pt>
                <c:pt idx="1688">
                  <c:v>-0.62000000000000166</c:v>
                </c:pt>
                <c:pt idx="1689">
                  <c:v>-0.62000000000000166</c:v>
                </c:pt>
                <c:pt idx="1690">
                  <c:v>-0.78000000000000114</c:v>
                </c:pt>
                <c:pt idx="1691">
                  <c:v>-0.84000000000000052</c:v>
                </c:pt>
                <c:pt idx="1692">
                  <c:v>-1</c:v>
                </c:pt>
                <c:pt idx="1693">
                  <c:v>-0.61999999999999955</c:v>
                </c:pt>
                <c:pt idx="1694">
                  <c:v>-0.75999999999999945</c:v>
                </c:pt>
                <c:pt idx="1695">
                  <c:v>-0.5799999999999994</c:v>
                </c:pt>
                <c:pt idx="1696">
                  <c:v>-0.27999999999999969</c:v>
                </c:pt>
                <c:pt idx="1697">
                  <c:v>0.28000000000000008</c:v>
                </c:pt>
                <c:pt idx="1698">
                  <c:v>0.13999999999999985</c:v>
                </c:pt>
                <c:pt idx="1699">
                  <c:v>0.25999999999999979</c:v>
                </c:pt>
                <c:pt idx="1700">
                  <c:v>0.15999999999999942</c:v>
                </c:pt>
                <c:pt idx="1701">
                  <c:v>3.9999999999999501E-2</c:v>
                </c:pt>
                <c:pt idx="1702">
                  <c:v>-0.60000000000000031</c:v>
                </c:pt>
                <c:pt idx="1703">
                  <c:v>-0.62000000000000033</c:v>
                </c:pt>
                <c:pt idx="1704">
                  <c:v>-0.74000000000000021</c:v>
                </c:pt>
                <c:pt idx="1705">
                  <c:v>-0.69999999999999962</c:v>
                </c:pt>
                <c:pt idx="1706">
                  <c:v>-0.51999999999999957</c:v>
                </c:pt>
                <c:pt idx="1707">
                  <c:v>-0.25999999999999945</c:v>
                </c:pt>
                <c:pt idx="1708">
                  <c:v>-0.33999999999999952</c:v>
                </c:pt>
                <c:pt idx="1709">
                  <c:v>-0.4799999999999997</c:v>
                </c:pt>
                <c:pt idx="1710">
                  <c:v>-0.18000000000000008</c:v>
                </c:pt>
                <c:pt idx="1711">
                  <c:v>-0.6</c:v>
                </c:pt>
                <c:pt idx="1712">
                  <c:v>-0.38000000000000006</c:v>
                </c:pt>
                <c:pt idx="1713">
                  <c:v>-0.25999999999999979</c:v>
                </c:pt>
                <c:pt idx="1714">
                  <c:v>-5.999999999999979E-2</c:v>
                </c:pt>
                <c:pt idx="1715">
                  <c:v>-0.19999999999999965</c:v>
                </c:pt>
                <c:pt idx="1716">
                  <c:v>-0.3</c:v>
                </c:pt>
                <c:pt idx="1717">
                  <c:v>-0.84000000000000019</c:v>
                </c:pt>
                <c:pt idx="1718">
                  <c:v>-0.94000000000000061</c:v>
                </c:pt>
                <c:pt idx="1719">
                  <c:v>-0.9200000000000006</c:v>
                </c:pt>
                <c:pt idx="1720">
                  <c:v>-1.2200000000000006</c:v>
                </c:pt>
                <c:pt idx="1721">
                  <c:v>-0.80000000000000038</c:v>
                </c:pt>
                <c:pt idx="1722">
                  <c:v>-0.42000000000000026</c:v>
                </c:pt>
                <c:pt idx="1723">
                  <c:v>-0.2</c:v>
                </c:pt>
                <c:pt idx="1724">
                  <c:v>2.0000000000000285E-2</c:v>
                </c:pt>
                <c:pt idx="1725">
                  <c:v>8.0000000000000071E-2</c:v>
                </c:pt>
                <c:pt idx="1726">
                  <c:v>0.11999999999999993</c:v>
                </c:pt>
                <c:pt idx="1727">
                  <c:v>0.13999999999999985</c:v>
                </c:pt>
                <c:pt idx="1728">
                  <c:v>-4.0000000000000216E-2</c:v>
                </c:pt>
                <c:pt idx="1729">
                  <c:v>-3.5527136788005011E-16</c:v>
                </c:pt>
                <c:pt idx="1730">
                  <c:v>-4.0000000000000216E-2</c:v>
                </c:pt>
                <c:pt idx="1731">
                  <c:v>-0.32000000000000028</c:v>
                </c:pt>
                <c:pt idx="1732">
                  <c:v>-0.48000000000000043</c:v>
                </c:pt>
                <c:pt idx="1733">
                  <c:v>-0.80000000000000038</c:v>
                </c:pt>
                <c:pt idx="1734">
                  <c:v>-1.1200000000000003</c:v>
                </c:pt>
                <c:pt idx="1735">
                  <c:v>-0.78</c:v>
                </c:pt>
                <c:pt idx="1736">
                  <c:v>-0.55999999999999983</c:v>
                </c:pt>
                <c:pt idx="1737">
                  <c:v>-0.13999999999999951</c:v>
                </c:pt>
                <c:pt idx="1738">
                  <c:v>0.26000000000000051</c:v>
                </c:pt>
                <c:pt idx="1739">
                  <c:v>0.20000000000000034</c:v>
                </c:pt>
                <c:pt idx="1740">
                  <c:v>0.32000000000000028</c:v>
                </c:pt>
                <c:pt idx="1741">
                  <c:v>0.22000000000000028</c:v>
                </c:pt>
                <c:pt idx="1742">
                  <c:v>-0.25999999999999979</c:v>
                </c:pt>
                <c:pt idx="1743">
                  <c:v>-0.21999999999999958</c:v>
                </c:pt>
                <c:pt idx="1744">
                  <c:v>-1.999999999999922E-2</c:v>
                </c:pt>
                <c:pt idx="1745">
                  <c:v>-0.53999999999999948</c:v>
                </c:pt>
                <c:pt idx="1746">
                  <c:v>-0.4799999999999997</c:v>
                </c:pt>
                <c:pt idx="1747">
                  <c:v>-0.15999999999999978</c:v>
                </c:pt>
                <c:pt idx="1748">
                  <c:v>-0.28000000000000008</c:v>
                </c:pt>
                <c:pt idx="1749">
                  <c:v>-0.1600000000000005</c:v>
                </c:pt>
                <c:pt idx="1750">
                  <c:v>1.9999999999999574E-2</c:v>
                </c:pt>
                <c:pt idx="1751">
                  <c:v>-8.0000000000000071E-2</c:v>
                </c:pt>
                <c:pt idx="1752">
                  <c:v>-0.6</c:v>
                </c:pt>
                <c:pt idx="1753">
                  <c:v>-0.5</c:v>
                </c:pt>
                <c:pt idx="1754">
                  <c:v>-0.9</c:v>
                </c:pt>
                <c:pt idx="1755">
                  <c:v>-0.8</c:v>
                </c:pt>
                <c:pt idx="1756">
                  <c:v>-0.82000000000000028</c:v>
                </c:pt>
                <c:pt idx="1757">
                  <c:v>-0.72000000000000031</c:v>
                </c:pt>
                <c:pt idx="1758">
                  <c:v>-0.84000000000000019</c:v>
                </c:pt>
                <c:pt idx="1759">
                  <c:v>-0.51999999999999991</c:v>
                </c:pt>
                <c:pt idx="1760">
                  <c:v>-0.67999999999999972</c:v>
                </c:pt>
                <c:pt idx="1761">
                  <c:v>-0.9199999999999996</c:v>
                </c:pt>
                <c:pt idx="1762">
                  <c:v>-0.77999999999999969</c:v>
                </c:pt>
                <c:pt idx="1763">
                  <c:v>-0.95999999999999974</c:v>
                </c:pt>
                <c:pt idx="1764">
                  <c:v>-1.22</c:v>
                </c:pt>
                <c:pt idx="1765">
                  <c:v>-0.98000000000000009</c:v>
                </c:pt>
                <c:pt idx="1766">
                  <c:v>-0.62000000000000033</c:v>
                </c:pt>
                <c:pt idx="1767">
                  <c:v>-0.64000000000000024</c:v>
                </c:pt>
                <c:pt idx="1768">
                  <c:v>-8.0000000000000432E-2</c:v>
                </c:pt>
                <c:pt idx="1769">
                  <c:v>0.37999999999999973</c:v>
                </c:pt>
                <c:pt idx="1770">
                  <c:v>0.49999999999999967</c:v>
                </c:pt>
                <c:pt idx="1771">
                  <c:v>0.61999999999999988</c:v>
                </c:pt>
                <c:pt idx="1772">
                  <c:v>0.62000000000000033</c:v>
                </c:pt>
                <c:pt idx="1773">
                  <c:v>0.42000000000000026</c:v>
                </c:pt>
                <c:pt idx="1774">
                  <c:v>0.14000000000000021</c:v>
                </c:pt>
                <c:pt idx="1775">
                  <c:v>-0.13999999999999951</c:v>
                </c:pt>
                <c:pt idx="1776">
                  <c:v>-0.11999999999999958</c:v>
                </c:pt>
                <c:pt idx="1777">
                  <c:v>-0.15999999999999978</c:v>
                </c:pt>
                <c:pt idx="1778">
                  <c:v>-0.29999999999999966</c:v>
                </c:pt>
                <c:pt idx="1779">
                  <c:v>-0.4599999999999998</c:v>
                </c:pt>
                <c:pt idx="1780">
                  <c:v>-0.76000000000000012</c:v>
                </c:pt>
                <c:pt idx="1781">
                  <c:v>-1.1200000000000003</c:v>
                </c:pt>
                <c:pt idx="1782">
                  <c:v>-1.2000000000000004</c:v>
                </c:pt>
                <c:pt idx="1783">
                  <c:v>-1.5400000000000003</c:v>
                </c:pt>
                <c:pt idx="1784">
                  <c:v>-1.3200000000000003</c:v>
                </c:pt>
                <c:pt idx="1785">
                  <c:v>-1.0399999999999998</c:v>
                </c:pt>
                <c:pt idx="1786">
                  <c:v>-0.85999999999999976</c:v>
                </c:pt>
                <c:pt idx="1787">
                  <c:v>-0.81999999999999917</c:v>
                </c:pt>
                <c:pt idx="1788">
                  <c:v>-0.37999999999999973</c:v>
                </c:pt>
                <c:pt idx="1789">
                  <c:v>-0.33999999999999986</c:v>
                </c:pt>
                <c:pt idx="1790">
                  <c:v>-0.4</c:v>
                </c:pt>
                <c:pt idx="1791">
                  <c:v>-0.36000000000000015</c:v>
                </c:pt>
                <c:pt idx="1792">
                  <c:v>-0.10000000000000071</c:v>
                </c:pt>
                <c:pt idx="1793">
                  <c:v>-0.57999999999999974</c:v>
                </c:pt>
                <c:pt idx="1794">
                  <c:v>-1.3</c:v>
                </c:pt>
                <c:pt idx="1795">
                  <c:v>-1.3199999999999996</c:v>
                </c:pt>
                <c:pt idx="1796">
                  <c:v>-1.5999999999999992</c:v>
                </c:pt>
                <c:pt idx="1797">
                  <c:v>-1.5599999999999994</c:v>
                </c:pt>
                <c:pt idx="1798">
                  <c:v>-1.3</c:v>
                </c:pt>
                <c:pt idx="1799">
                  <c:v>-0.59999999999999931</c:v>
                </c:pt>
                <c:pt idx="1800">
                  <c:v>-0.3</c:v>
                </c:pt>
                <c:pt idx="1801">
                  <c:v>0.33999999999999986</c:v>
                </c:pt>
                <c:pt idx="1802">
                  <c:v>5.9999999999999429E-2</c:v>
                </c:pt>
                <c:pt idx="1803">
                  <c:v>0.27999999999999969</c:v>
                </c:pt>
                <c:pt idx="1804">
                  <c:v>0.13999999999999985</c:v>
                </c:pt>
                <c:pt idx="1805">
                  <c:v>-6.0000000000000143E-2</c:v>
                </c:pt>
                <c:pt idx="1806">
                  <c:v>-0.30000000000000071</c:v>
                </c:pt>
                <c:pt idx="1807">
                  <c:v>0.1</c:v>
                </c:pt>
                <c:pt idx="1808">
                  <c:v>-0.1</c:v>
                </c:pt>
                <c:pt idx="1809">
                  <c:v>-8.0000000000000432E-2</c:v>
                </c:pt>
                <c:pt idx="1810">
                  <c:v>-0.26000000000000012</c:v>
                </c:pt>
                <c:pt idx="1811">
                  <c:v>-7.999999999999971E-2</c:v>
                </c:pt>
                <c:pt idx="1812">
                  <c:v>-0.22000000000000028</c:v>
                </c:pt>
                <c:pt idx="1813">
                  <c:v>-2.0000000000000285E-2</c:v>
                </c:pt>
                <c:pt idx="1814">
                  <c:v>8.0000000000000432E-2</c:v>
                </c:pt>
                <c:pt idx="1815">
                  <c:v>0.17999999999999972</c:v>
                </c:pt>
                <c:pt idx="1816">
                  <c:v>-0.3</c:v>
                </c:pt>
                <c:pt idx="1817">
                  <c:v>-0.67999999999999972</c:v>
                </c:pt>
                <c:pt idx="1818">
                  <c:v>-1.0200000000000002</c:v>
                </c:pt>
                <c:pt idx="1819">
                  <c:v>-0.94000000000000061</c:v>
                </c:pt>
                <c:pt idx="1820">
                  <c:v>-0.94000000000000061</c:v>
                </c:pt>
                <c:pt idx="1821">
                  <c:v>-1.1200000000000003</c:v>
                </c:pt>
                <c:pt idx="1822">
                  <c:v>-0.94000000000000061</c:v>
                </c:pt>
                <c:pt idx="1823">
                  <c:v>-0.76000000000000012</c:v>
                </c:pt>
                <c:pt idx="1824">
                  <c:v>-0.98000000000000043</c:v>
                </c:pt>
                <c:pt idx="1825">
                  <c:v>-1.1000000000000001</c:v>
                </c:pt>
                <c:pt idx="1826">
                  <c:v>-1.1000000000000008</c:v>
                </c:pt>
                <c:pt idx="1827">
                  <c:v>-1.2800000000000005</c:v>
                </c:pt>
                <c:pt idx="1828">
                  <c:v>-1.7600000000000002</c:v>
                </c:pt>
                <c:pt idx="1829">
                  <c:v>-1.9600000000000002</c:v>
                </c:pt>
                <c:pt idx="1830">
                  <c:v>-2.5</c:v>
                </c:pt>
                <c:pt idx="1831">
                  <c:v>-2.1199999999999997</c:v>
                </c:pt>
                <c:pt idx="1832">
                  <c:v>-2.0199999999999996</c:v>
                </c:pt>
                <c:pt idx="1833">
                  <c:v>-1.7</c:v>
                </c:pt>
                <c:pt idx="1834">
                  <c:v>-1.8</c:v>
                </c:pt>
                <c:pt idx="1835">
                  <c:v>-0.96000000000000019</c:v>
                </c:pt>
                <c:pt idx="1836">
                  <c:v>-0.96000000000000019</c:v>
                </c:pt>
                <c:pt idx="1837">
                  <c:v>-0.8</c:v>
                </c:pt>
                <c:pt idx="1838">
                  <c:v>-0.64000000000000057</c:v>
                </c:pt>
                <c:pt idx="1839">
                  <c:v>-0.54000000000000059</c:v>
                </c:pt>
                <c:pt idx="1840">
                  <c:v>-0.5800000000000004</c:v>
                </c:pt>
                <c:pt idx="1841">
                  <c:v>-0.66000000000000081</c:v>
                </c:pt>
                <c:pt idx="1842">
                  <c:v>-0.88000000000000045</c:v>
                </c:pt>
                <c:pt idx="1843">
                  <c:v>-0.73999999999999988</c:v>
                </c:pt>
                <c:pt idx="1844">
                  <c:v>-0.73999999999999988</c:v>
                </c:pt>
                <c:pt idx="1845">
                  <c:v>-0.81999999999999962</c:v>
                </c:pt>
                <c:pt idx="1846">
                  <c:v>-0.71999999999999953</c:v>
                </c:pt>
                <c:pt idx="1847">
                  <c:v>-0.5</c:v>
                </c:pt>
                <c:pt idx="1848">
                  <c:v>-0.9199999999999996</c:v>
                </c:pt>
                <c:pt idx="1849">
                  <c:v>-0.81999999999999962</c:v>
                </c:pt>
                <c:pt idx="1850">
                  <c:v>-1.36</c:v>
                </c:pt>
                <c:pt idx="1851">
                  <c:v>-1.4799999999999998</c:v>
                </c:pt>
                <c:pt idx="1852">
                  <c:v>-1.6</c:v>
                </c:pt>
                <c:pt idx="1853">
                  <c:v>-1.5600000000000009</c:v>
                </c:pt>
                <c:pt idx="1854">
                  <c:v>-1.0600000000000009</c:v>
                </c:pt>
                <c:pt idx="1855">
                  <c:v>-0.42000000000000026</c:v>
                </c:pt>
                <c:pt idx="1856">
                  <c:v>-0.76000000000000012</c:v>
                </c:pt>
                <c:pt idx="1857">
                  <c:v>-0.6399999999999999</c:v>
                </c:pt>
                <c:pt idx="1858">
                  <c:v>-0.61999999999999955</c:v>
                </c:pt>
                <c:pt idx="1859">
                  <c:v>-0.93999999999999917</c:v>
                </c:pt>
                <c:pt idx="1860">
                  <c:v>-1.0599999999999994</c:v>
                </c:pt>
                <c:pt idx="1861">
                  <c:v>-0.89999999999999925</c:v>
                </c:pt>
                <c:pt idx="1862">
                  <c:v>-1.379999999999999</c:v>
                </c:pt>
                <c:pt idx="1863">
                  <c:v>-0.85999999999999877</c:v>
                </c:pt>
                <c:pt idx="1864">
                  <c:v>-0.93999999999999917</c:v>
                </c:pt>
                <c:pt idx="1865">
                  <c:v>-1.0599999999999994</c:v>
                </c:pt>
                <c:pt idx="1866">
                  <c:v>-0.55999999999999939</c:v>
                </c:pt>
                <c:pt idx="1867">
                  <c:v>-0.19999999999999929</c:v>
                </c:pt>
                <c:pt idx="1868">
                  <c:v>-0.63999999999999913</c:v>
                </c:pt>
                <c:pt idx="1869">
                  <c:v>-0.75999999999999945</c:v>
                </c:pt>
                <c:pt idx="1870">
                  <c:v>-0.13999999999999915</c:v>
                </c:pt>
                <c:pt idx="1871">
                  <c:v>-0.37999999999999973</c:v>
                </c:pt>
                <c:pt idx="1872">
                  <c:v>-0.1</c:v>
                </c:pt>
                <c:pt idx="1873">
                  <c:v>-0.12000000000000029</c:v>
                </c:pt>
                <c:pt idx="1874">
                  <c:v>6.0000000000000143E-2</c:v>
                </c:pt>
                <c:pt idx="1875">
                  <c:v>-0.42000000000000026</c:v>
                </c:pt>
                <c:pt idx="1876">
                  <c:v>-0.61999999999999955</c:v>
                </c:pt>
                <c:pt idx="1877">
                  <c:v>-0.97999999999999976</c:v>
                </c:pt>
                <c:pt idx="1878">
                  <c:v>-0.8</c:v>
                </c:pt>
                <c:pt idx="1879">
                  <c:v>-1</c:v>
                </c:pt>
                <c:pt idx="1880">
                  <c:v>-1.1799999999999997</c:v>
                </c:pt>
                <c:pt idx="1881">
                  <c:v>-0.88000000000000045</c:v>
                </c:pt>
                <c:pt idx="1882">
                  <c:v>-0.53999999999999981</c:v>
                </c:pt>
                <c:pt idx="1883">
                  <c:v>-0.43999999999999917</c:v>
                </c:pt>
                <c:pt idx="1884">
                  <c:v>-0.15999999999999942</c:v>
                </c:pt>
                <c:pt idx="1885">
                  <c:v>-0.3999999999999993</c:v>
                </c:pt>
                <c:pt idx="1886">
                  <c:v>-0.61999999999999889</c:v>
                </c:pt>
                <c:pt idx="1887">
                  <c:v>-1.2399999999999991</c:v>
                </c:pt>
                <c:pt idx="1888">
                  <c:v>-1.6</c:v>
                </c:pt>
                <c:pt idx="1889">
                  <c:v>-1.5799999999999996</c:v>
                </c:pt>
                <c:pt idx="1890">
                  <c:v>-1.3799999999999997</c:v>
                </c:pt>
                <c:pt idx="1891">
                  <c:v>-1.2199999999999995</c:v>
                </c:pt>
                <c:pt idx="1892">
                  <c:v>-0.53999999999999981</c:v>
                </c:pt>
                <c:pt idx="1893">
                  <c:v>-0.47999999999999898</c:v>
                </c:pt>
                <c:pt idx="1894">
                  <c:v>-0.47999999999999898</c:v>
                </c:pt>
                <c:pt idx="1895">
                  <c:v>-0.11999999999999958</c:v>
                </c:pt>
                <c:pt idx="1896">
                  <c:v>-6.0000000000000143E-2</c:v>
                </c:pt>
                <c:pt idx="1897">
                  <c:v>-0.4799999999999997</c:v>
                </c:pt>
                <c:pt idx="1898">
                  <c:v>-0.4</c:v>
                </c:pt>
                <c:pt idx="1899">
                  <c:v>-0.44000000000000056</c:v>
                </c:pt>
                <c:pt idx="1900">
                  <c:v>-0.5</c:v>
                </c:pt>
                <c:pt idx="1901">
                  <c:v>-0.87999999999999967</c:v>
                </c:pt>
                <c:pt idx="1902">
                  <c:v>-0.8</c:v>
                </c:pt>
                <c:pt idx="1903">
                  <c:v>-0.76000000000000012</c:v>
                </c:pt>
                <c:pt idx="1904">
                  <c:v>-0.77999999999999969</c:v>
                </c:pt>
                <c:pt idx="1905">
                  <c:v>-0.95999999999999941</c:v>
                </c:pt>
                <c:pt idx="1906">
                  <c:v>-0.71999999999999953</c:v>
                </c:pt>
                <c:pt idx="1907">
                  <c:v>-0.31999999999999956</c:v>
                </c:pt>
                <c:pt idx="1908">
                  <c:v>-0.19999999999999929</c:v>
                </c:pt>
                <c:pt idx="1909">
                  <c:v>-0.19999999999999929</c:v>
                </c:pt>
                <c:pt idx="1910">
                  <c:v>7.1054273576010023E-16</c:v>
                </c:pt>
                <c:pt idx="1911">
                  <c:v>0.34000000000000058</c:v>
                </c:pt>
                <c:pt idx="1912">
                  <c:v>0.16000000000000086</c:v>
                </c:pt>
                <c:pt idx="1913">
                  <c:v>0.34000000000000058</c:v>
                </c:pt>
                <c:pt idx="1914">
                  <c:v>0.40000000000000069</c:v>
                </c:pt>
                <c:pt idx="1915">
                  <c:v>0.44000000000000056</c:v>
                </c:pt>
                <c:pt idx="1916">
                  <c:v>6.0000000000000851E-2</c:v>
                </c:pt>
                <c:pt idx="1917">
                  <c:v>0.12000000000000099</c:v>
                </c:pt>
                <c:pt idx="1918">
                  <c:v>1.4210854715202005E-15</c:v>
                </c:pt>
                <c:pt idx="1919">
                  <c:v>-0.17999999999999899</c:v>
                </c:pt>
                <c:pt idx="1920">
                  <c:v>-0.19999999999999929</c:v>
                </c:pt>
                <c:pt idx="1921">
                  <c:v>-0.29999999999999927</c:v>
                </c:pt>
                <c:pt idx="1922">
                  <c:v>-0.13999999999999985</c:v>
                </c:pt>
                <c:pt idx="1923">
                  <c:v>0.22000000000000028</c:v>
                </c:pt>
                <c:pt idx="1924">
                  <c:v>4.000000000000057E-2</c:v>
                </c:pt>
                <c:pt idx="1925">
                  <c:v>2.0000000000000285E-2</c:v>
                </c:pt>
                <c:pt idx="1926">
                  <c:v>0.22000000000000028</c:v>
                </c:pt>
                <c:pt idx="1927">
                  <c:v>0</c:v>
                </c:pt>
                <c:pt idx="1928">
                  <c:v>-0.5800000000000004</c:v>
                </c:pt>
                <c:pt idx="1929">
                  <c:v>-0.40000000000000069</c:v>
                </c:pt>
                <c:pt idx="1930">
                  <c:v>-0.8600000000000001</c:v>
                </c:pt>
                <c:pt idx="1931">
                  <c:v>-0.82000000000000028</c:v>
                </c:pt>
                <c:pt idx="1932">
                  <c:v>-0.73999999999999988</c:v>
                </c:pt>
                <c:pt idx="1933">
                  <c:v>-0.43999999999999984</c:v>
                </c:pt>
                <c:pt idx="1934">
                  <c:v>-0.43999999999999984</c:v>
                </c:pt>
                <c:pt idx="1935">
                  <c:v>-0.1</c:v>
                </c:pt>
                <c:pt idx="1936">
                  <c:v>-0.2</c:v>
                </c:pt>
                <c:pt idx="1937">
                  <c:v>-0.36000000000000015</c:v>
                </c:pt>
                <c:pt idx="1938">
                  <c:v>-0.48000000000000043</c:v>
                </c:pt>
                <c:pt idx="1939">
                  <c:v>-0.37999999999999973</c:v>
                </c:pt>
                <c:pt idx="1940">
                  <c:v>-0.25999999999999945</c:v>
                </c:pt>
                <c:pt idx="1941">
                  <c:v>-0.21999999999999958</c:v>
                </c:pt>
                <c:pt idx="1942">
                  <c:v>-9.9999999999999284E-2</c:v>
                </c:pt>
                <c:pt idx="1943">
                  <c:v>0.18000000000000113</c:v>
                </c:pt>
                <c:pt idx="1944">
                  <c:v>7.1054273576010023E-16</c:v>
                </c:pt>
                <c:pt idx="1945">
                  <c:v>-1.9999999999999574E-2</c:v>
                </c:pt>
                <c:pt idx="1946">
                  <c:v>-1.9999999999998862E-2</c:v>
                </c:pt>
                <c:pt idx="1947">
                  <c:v>0.2000000000000007</c:v>
                </c:pt>
                <c:pt idx="1948">
                  <c:v>-0.23999999999999916</c:v>
                </c:pt>
                <c:pt idx="1949">
                  <c:v>-0.23999999999999916</c:v>
                </c:pt>
                <c:pt idx="1950">
                  <c:v>-0.27999999999999903</c:v>
                </c:pt>
                <c:pt idx="1951">
                  <c:v>-0.45999999999999941</c:v>
                </c:pt>
                <c:pt idx="1952">
                  <c:v>-0.25999999999999873</c:v>
                </c:pt>
                <c:pt idx="1953">
                  <c:v>-0.37999999999999901</c:v>
                </c:pt>
                <c:pt idx="1954">
                  <c:v>-0.59999999999999853</c:v>
                </c:pt>
                <c:pt idx="1955">
                  <c:v>-0.63999999999999846</c:v>
                </c:pt>
                <c:pt idx="1956">
                  <c:v>-0.7999999999999986</c:v>
                </c:pt>
                <c:pt idx="1957">
                  <c:v>-1.5399999999999991</c:v>
                </c:pt>
                <c:pt idx="1958">
                  <c:v>-1.1599999999999995</c:v>
                </c:pt>
                <c:pt idx="1959">
                  <c:v>-0.8600000000000001</c:v>
                </c:pt>
                <c:pt idx="1960">
                  <c:v>-1.0000000000000007</c:v>
                </c:pt>
                <c:pt idx="1961">
                  <c:v>-0.78000000000000047</c:v>
                </c:pt>
                <c:pt idx="1962">
                  <c:v>-0.38000000000000045</c:v>
                </c:pt>
                <c:pt idx="1963">
                  <c:v>-0.42000000000000026</c:v>
                </c:pt>
                <c:pt idx="1964">
                  <c:v>-0.6</c:v>
                </c:pt>
                <c:pt idx="1965">
                  <c:v>-0.73999999999999988</c:v>
                </c:pt>
                <c:pt idx="1966">
                  <c:v>-1</c:v>
                </c:pt>
                <c:pt idx="1967">
                  <c:v>-1.36</c:v>
                </c:pt>
                <c:pt idx="1968">
                  <c:v>-1.4200000000000004</c:v>
                </c:pt>
                <c:pt idx="1969">
                  <c:v>-1.2600000000000002</c:v>
                </c:pt>
                <c:pt idx="1970">
                  <c:v>-1.1200000000000003</c:v>
                </c:pt>
                <c:pt idx="1971">
                  <c:v>-0.60000000000000075</c:v>
                </c:pt>
                <c:pt idx="1972">
                  <c:v>-0.42000000000000026</c:v>
                </c:pt>
                <c:pt idx="1973">
                  <c:v>-0.32000000000000028</c:v>
                </c:pt>
                <c:pt idx="1974">
                  <c:v>-0.34000000000000058</c:v>
                </c:pt>
                <c:pt idx="1975">
                  <c:v>6.0000000000000143E-2</c:v>
                </c:pt>
                <c:pt idx="1976">
                  <c:v>-0.33999999999999986</c:v>
                </c:pt>
                <c:pt idx="1977">
                  <c:v>-0.16000000000000014</c:v>
                </c:pt>
                <c:pt idx="1978">
                  <c:v>-0.56000000000000016</c:v>
                </c:pt>
                <c:pt idx="1979">
                  <c:v>-0.4799999999999997</c:v>
                </c:pt>
                <c:pt idx="1980">
                  <c:v>-0.74000000000000055</c:v>
                </c:pt>
                <c:pt idx="1981">
                  <c:v>-0.5800000000000004</c:v>
                </c:pt>
                <c:pt idx="1982">
                  <c:v>-0.62000000000000033</c:v>
                </c:pt>
                <c:pt idx="1983">
                  <c:v>-0.28000000000000042</c:v>
                </c:pt>
                <c:pt idx="1984">
                  <c:v>-0.16000000000000086</c:v>
                </c:pt>
                <c:pt idx="1985">
                  <c:v>-0.12000000000000029</c:v>
                </c:pt>
                <c:pt idx="1986">
                  <c:v>-0.1</c:v>
                </c:pt>
                <c:pt idx="1987">
                  <c:v>-2.0000000000000285E-2</c:v>
                </c:pt>
                <c:pt idx="1988">
                  <c:v>-0.24000000000000057</c:v>
                </c:pt>
                <c:pt idx="1989">
                  <c:v>-0.16000000000000086</c:v>
                </c:pt>
                <c:pt idx="1990">
                  <c:v>-8.000000000000114E-2</c:v>
                </c:pt>
                <c:pt idx="1991">
                  <c:v>-2.0000000000001704E-2</c:v>
                </c:pt>
                <c:pt idx="1992">
                  <c:v>-0.42000000000000171</c:v>
                </c:pt>
                <c:pt idx="1993">
                  <c:v>-0.32000000000000173</c:v>
                </c:pt>
                <c:pt idx="1994">
                  <c:v>-0.58000000000000118</c:v>
                </c:pt>
                <c:pt idx="1995">
                  <c:v>-0.58000000000000118</c:v>
                </c:pt>
                <c:pt idx="1996">
                  <c:v>-0.60000000000000075</c:v>
                </c:pt>
                <c:pt idx="1997">
                  <c:v>-0.14000000000000057</c:v>
                </c:pt>
                <c:pt idx="1998">
                  <c:v>-0.16000000000000014</c:v>
                </c:pt>
                <c:pt idx="1999">
                  <c:v>1.9999999999999574E-2</c:v>
                </c:pt>
                <c:pt idx="2000">
                  <c:v>3.9999999999999855E-2</c:v>
                </c:pt>
                <c:pt idx="2001">
                  <c:v>3.9999999999999855E-2</c:v>
                </c:pt>
                <c:pt idx="2002">
                  <c:v>-7.1054273576010023E-16</c:v>
                </c:pt>
                <c:pt idx="2003">
                  <c:v>1.9999999999999574E-2</c:v>
                </c:pt>
                <c:pt idx="2004">
                  <c:v>-0.26000000000000012</c:v>
                </c:pt>
                <c:pt idx="2005">
                  <c:v>-0.44000000000000056</c:v>
                </c:pt>
                <c:pt idx="2006">
                  <c:v>-0.42000000000000026</c:v>
                </c:pt>
                <c:pt idx="2007">
                  <c:v>-0.6399999999999999</c:v>
                </c:pt>
                <c:pt idx="2008">
                  <c:v>-0.53999999999999981</c:v>
                </c:pt>
                <c:pt idx="2009">
                  <c:v>-0.46000000000000013</c:v>
                </c:pt>
                <c:pt idx="2010">
                  <c:v>-0.72000000000000031</c:v>
                </c:pt>
                <c:pt idx="2011">
                  <c:v>-0.82000000000000095</c:v>
                </c:pt>
                <c:pt idx="2012">
                  <c:v>-0.80000000000000071</c:v>
                </c:pt>
                <c:pt idx="2013">
                  <c:v>-0.62000000000000099</c:v>
                </c:pt>
                <c:pt idx="2014">
                  <c:v>-8.000000000000114E-2</c:v>
                </c:pt>
                <c:pt idx="2015">
                  <c:v>-2.0000000000000996E-2</c:v>
                </c:pt>
                <c:pt idx="2016">
                  <c:v>1.9999999999999574E-2</c:v>
                </c:pt>
                <c:pt idx="2017">
                  <c:v>0.23999999999999916</c:v>
                </c:pt>
                <c:pt idx="2018">
                  <c:v>0.35999999999999943</c:v>
                </c:pt>
                <c:pt idx="2019">
                  <c:v>7.999999999999971E-2</c:v>
                </c:pt>
                <c:pt idx="2020">
                  <c:v>-0.13999999999999985</c:v>
                </c:pt>
                <c:pt idx="2021">
                  <c:v>-0.21999999999999958</c:v>
                </c:pt>
                <c:pt idx="2022">
                  <c:v>-0.53999999999999981</c:v>
                </c:pt>
                <c:pt idx="2023">
                  <c:v>-1.0799999999999996</c:v>
                </c:pt>
                <c:pt idx="2024">
                  <c:v>-1.56</c:v>
                </c:pt>
                <c:pt idx="2025">
                  <c:v>-1.2200000000000002</c:v>
                </c:pt>
                <c:pt idx="2026">
                  <c:v>-1.0200000000000002</c:v>
                </c:pt>
                <c:pt idx="2027">
                  <c:v>-1.0399999999999998</c:v>
                </c:pt>
                <c:pt idx="2028">
                  <c:v>-0.87999999999999967</c:v>
                </c:pt>
                <c:pt idx="2029">
                  <c:v>-0.49999999999999928</c:v>
                </c:pt>
                <c:pt idx="2030">
                  <c:v>-0.53999999999999915</c:v>
                </c:pt>
                <c:pt idx="2031">
                  <c:v>-0.69999999999999929</c:v>
                </c:pt>
                <c:pt idx="2032">
                  <c:v>-0.49999999999999856</c:v>
                </c:pt>
                <c:pt idx="2033">
                  <c:v>-0.61999999999999889</c:v>
                </c:pt>
                <c:pt idx="2034">
                  <c:v>-0.69999999999999862</c:v>
                </c:pt>
                <c:pt idx="2035">
                  <c:v>-0.49999999999999856</c:v>
                </c:pt>
                <c:pt idx="2036">
                  <c:v>-0.45999999999999874</c:v>
                </c:pt>
                <c:pt idx="2037">
                  <c:v>-0.59999999999999931</c:v>
                </c:pt>
                <c:pt idx="2038">
                  <c:v>-0.27999999999999903</c:v>
                </c:pt>
                <c:pt idx="2039">
                  <c:v>-0.4199999999999996</c:v>
                </c:pt>
                <c:pt idx="2040">
                  <c:v>-0.51999999999999957</c:v>
                </c:pt>
                <c:pt idx="2041">
                  <c:v>-0.52000000000000024</c:v>
                </c:pt>
                <c:pt idx="2042">
                  <c:v>-0.4</c:v>
                </c:pt>
                <c:pt idx="2043">
                  <c:v>-0.70000000000000073</c:v>
                </c:pt>
                <c:pt idx="2044">
                  <c:v>-0.37999999999999973</c:v>
                </c:pt>
                <c:pt idx="2045">
                  <c:v>-0.55999999999999939</c:v>
                </c:pt>
                <c:pt idx="2046">
                  <c:v>-0.63999999999999846</c:v>
                </c:pt>
                <c:pt idx="2047">
                  <c:v>-0.61999999999999889</c:v>
                </c:pt>
                <c:pt idx="2048">
                  <c:v>-0.97999999999999832</c:v>
                </c:pt>
                <c:pt idx="2049">
                  <c:v>-1.1399999999999992</c:v>
                </c:pt>
                <c:pt idx="2050">
                  <c:v>-0.87999999999999967</c:v>
                </c:pt>
                <c:pt idx="2051">
                  <c:v>-0.66000000000000014</c:v>
                </c:pt>
                <c:pt idx="2052">
                  <c:v>-1.0799999999999996</c:v>
                </c:pt>
                <c:pt idx="2053">
                  <c:v>-0.78000000000000047</c:v>
                </c:pt>
                <c:pt idx="2054">
                  <c:v>-0.68000000000000038</c:v>
                </c:pt>
                <c:pt idx="2055">
                  <c:v>-0.38000000000000045</c:v>
                </c:pt>
                <c:pt idx="2056">
                  <c:v>-0.42000000000000026</c:v>
                </c:pt>
                <c:pt idx="2057">
                  <c:v>-0.32000000000000101</c:v>
                </c:pt>
                <c:pt idx="2058">
                  <c:v>-8.0000000000000432E-2</c:v>
                </c:pt>
                <c:pt idx="2059">
                  <c:v>-0.12000000000000029</c:v>
                </c:pt>
                <c:pt idx="2060">
                  <c:v>-0.2</c:v>
                </c:pt>
                <c:pt idx="2061">
                  <c:v>-0.33999999999999986</c:v>
                </c:pt>
                <c:pt idx="2062">
                  <c:v>-0.25999999999999945</c:v>
                </c:pt>
                <c:pt idx="2063">
                  <c:v>-0.19999999999999929</c:v>
                </c:pt>
                <c:pt idx="2064">
                  <c:v>-0.35999999999999943</c:v>
                </c:pt>
                <c:pt idx="2065">
                  <c:v>-0.6</c:v>
                </c:pt>
                <c:pt idx="2066">
                  <c:v>-0.74000000000000055</c:v>
                </c:pt>
                <c:pt idx="2067">
                  <c:v>-0.4</c:v>
                </c:pt>
                <c:pt idx="2068">
                  <c:v>-0.48000000000000043</c:v>
                </c:pt>
                <c:pt idx="2069">
                  <c:v>-0.52000000000000024</c:v>
                </c:pt>
                <c:pt idx="2070">
                  <c:v>-0.32000000000000028</c:v>
                </c:pt>
                <c:pt idx="2071">
                  <c:v>-3.9999999999999855E-2</c:v>
                </c:pt>
                <c:pt idx="2072">
                  <c:v>-0.32000000000000028</c:v>
                </c:pt>
                <c:pt idx="2073">
                  <c:v>-0.17999999999999972</c:v>
                </c:pt>
                <c:pt idx="2074">
                  <c:v>-0.13999999999999985</c:v>
                </c:pt>
                <c:pt idx="2075">
                  <c:v>-0.13999999999999915</c:v>
                </c:pt>
                <c:pt idx="2076">
                  <c:v>-0.31999999999999956</c:v>
                </c:pt>
                <c:pt idx="2077">
                  <c:v>-0.33999999999999986</c:v>
                </c:pt>
                <c:pt idx="2078">
                  <c:v>-0.28000000000000042</c:v>
                </c:pt>
                <c:pt idx="2079">
                  <c:v>-0.16000000000000086</c:v>
                </c:pt>
                <c:pt idx="2080">
                  <c:v>-0.14000000000000129</c:v>
                </c:pt>
                <c:pt idx="2081">
                  <c:v>0.21999999999999886</c:v>
                </c:pt>
                <c:pt idx="2082">
                  <c:v>0.25999999999999945</c:v>
                </c:pt>
                <c:pt idx="2083">
                  <c:v>0.13999999999999915</c:v>
                </c:pt>
                <c:pt idx="2084">
                  <c:v>0.17999999999999972</c:v>
                </c:pt>
                <c:pt idx="2085">
                  <c:v>0.22000000000000028</c:v>
                </c:pt>
                <c:pt idx="2086">
                  <c:v>0.18000000000000044</c:v>
                </c:pt>
                <c:pt idx="2087">
                  <c:v>0.28000000000000042</c:v>
                </c:pt>
                <c:pt idx="2088">
                  <c:v>-0.23999999999999916</c:v>
                </c:pt>
                <c:pt idx="2089">
                  <c:v>-0.57999999999999896</c:v>
                </c:pt>
                <c:pt idx="2090">
                  <c:v>-0.89999999999999925</c:v>
                </c:pt>
                <c:pt idx="2091">
                  <c:v>-0.99999999999999933</c:v>
                </c:pt>
                <c:pt idx="2092">
                  <c:v>-1.2799999999999998</c:v>
                </c:pt>
                <c:pt idx="2093">
                  <c:v>-0.79999999999999927</c:v>
                </c:pt>
                <c:pt idx="2094">
                  <c:v>-0.57999999999999974</c:v>
                </c:pt>
                <c:pt idx="2095">
                  <c:v>-0.67999999999999972</c:v>
                </c:pt>
                <c:pt idx="2096">
                  <c:v>-0.83999999999999919</c:v>
                </c:pt>
                <c:pt idx="2097">
                  <c:v>-0.61999999999999889</c:v>
                </c:pt>
                <c:pt idx="2098">
                  <c:v>-0.59999999999999931</c:v>
                </c:pt>
                <c:pt idx="2099">
                  <c:v>-0.63999999999999913</c:v>
                </c:pt>
                <c:pt idx="2100">
                  <c:v>-0.59999999999999931</c:v>
                </c:pt>
                <c:pt idx="2101">
                  <c:v>-0.92000000000000026</c:v>
                </c:pt>
                <c:pt idx="2102">
                  <c:v>-0.96000000000000019</c:v>
                </c:pt>
                <c:pt idx="2103">
                  <c:v>-1.0400000000000005</c:v>
                </c:pt>
                <c:pt idx="2104">
                  <c:v>-0.84000000000000052</c:v>
                </c:pt>
                <c:pt idx="2105">
                  <c:v>-0.54000000000000059</c:v>
                </c:pt>
                <c:pt idx="2106">
                  <c:v>-7.999999999999971E-2</c:v>
                </c:pt>
                <c:pt idx="2107">
                  <c:v>-0.12000000000000029</c:v>
                </c:pt>
                <c:pt idx="2108">
                  <c:v>-7.999999999999971E-2</c:v>
                </c:pt>
                <c:pt idx="2109">
                  <c:v>-0.27999999999999969</c:v>
                </c:pt>
                <c:pt idx="2110">
                  <c:v>-0.53999999999999981</c:v>
                </c:pt>
                <c:pt idx="2111">
                  <c:v>-0.82000000000000028</c:v>
                </c:pt>
                <c:pt idx="2112">
                  <c:v>-1.0000000000000007</c:v>
                </c:pt>
                <c:pt idx="2113">
                  <c:v>-0.78000000000000047</c:v>
                </c:pt>
                <c:pt idx="2114">
                  <c:v>-0.64000000000000057</c:v>
                </c:pt>
                <c:pt idx="2115">
                  <c:v>-0.32000000000000101</c:v>
                </c:pt>
                <c:pt idx="2116">
                  <c:v>-0.220000000000001</c:v>
                </c:pt>
                <c:pt idx="2117">
                  <c:v>-0.32000000000000101</c:v>
                </c:pt>
                <c:pt idx="2118">
                  <c:v>-0.90000000000000147</c:v>
                </c:pt>
                <c:pt idx="2119">
                  <c:v>-0.86000000000000087</c:v>
                </c:pt>
                <c:pt idx="2120">
                  <c:v>-1.2200000000000002</c:v>
                </c:pt>
                <c:pt idx="2121">
                  <c:v>-0.83999999999999986</c:v>
                </c:pt>
                <c:pt idx="2122">
                  <c:v>-0.85999999999999943</c:v>
                </c:pt>
                <c:pt idx="2123">
                  <c:v>-0.3</c:v>
                </c:pt>
                <c:pt idx="2124">
                  <c:v>-0.7</c:v>
                </c:pt>
                <c:pt idx="2125">
                  <c:v>-0.76000000000000012</c:v>
                </c:pt>
                <c:pt idx="2126">
                  <c:v>-1.2200000000000002</c:v>
                </c:pt>
                <c:pt idx="2127">
                  <c:v>-1.1000000000000001</c:v>
                </c:pt>
                <c:pt idx="2128">
                  <c:v>-1.4599999999999995</c:v>
                </c:pt>
                <c:pt idx="2129">
                  <c:v>-1.1600000000000001</c:v>
                </c:pt>
                <c:pt idx="2130">
                  <c:v>-1.06</c:v>
                </c:pt>
                <c:pt idx="2131">
                  <c:v>-0.83999999999999986</c:v>
                </c:pt>
                <c:pt idx="2132">
                  <c:v>-0.4</c:v>
                </c:pt>
                <c:pt idx="2133">
                  <c:v>-0.18000000000000044</c:v>
                </c:pt>
                <c:pt idx="2134">
                  <c:v>-0.26000000000000012</c:v>
                </c:pt>
                <c:pt idx="2135">
                  <c:v>-0.23999999999999985</c:v>
                </c:pt>
                <c:pt idx="2136">
                  <c:v>-0.36000000000000087</c:v>
                </c:pt>
                <c:pt idx="2137">
                  <c:v>-0.40000000000000069</c:v>
                </c:pt>
                <c:pt idx="2138">
                  <c:v>-0.30000000000000071</c:v>
                </c:pt>
                <c:pt idx="2139">
                  <c:v>-0.40000000000000069</c:v>
                </c:pt>
                <c:pt idx="2140">
                  <c:v>-0.220000000000001</c:v>
                </c:pt>
                <c:pt idx="2141">
                  <c:v>-0.38000000000000045</c:v>
                </c:pt>
                <c:pt idx="2142">
                  <c:v>-0.38000000000000111</c:v>
                </c:pt>
                <c:pt idx="2143">
                  <c:v>-0.56000000000000083</c:v>
                </c:pt>
                <c:pt idx="2144">
                  <c:v>-0.16000000000000086</c:v>
                </c:pt>
                <c:pt idx="2145">
                  <c:v>-0.32000000000000028</c:v>
                </c:pt>
                <c:pt idx="2146">
                  <c:v>-0.3</c:v>
                </c:pt>
                <c:pt idx="2147">
                  <c:v>-0.69999999999999929</c:v>
                </c:pt>
                <c:pt idx="2148">
                  <c:v>-1.0599999999999994</c:v>
                </c:pt>
                <c:pt idx="2149">
                  <c:v>-1.319999999999999</c:v>
                </c:pt>
                <c:pt idx="2150">
                  <c:v>-1.4399999999999991</c:v>
                </c:pt>
                <c:pt idx="2151">
                  <c:v>-1.06</c:v>
                </c:pt>
                <c:pt idx="2152">
                  <c:v>-0.9</c:v>
                </c:pt>
                <c:pt idx="2153">
                  <c:v>-0.5</c:v>
                </c:pt>
                <c:pt idx="2154">
                  <c:v>-0.48000000000000043</c:v>
                </c:pt>
                <c:pt idx="2155">
                  <c:v>-0.16000000000000086</c:v>
                </c:pt>
                <c:pt idx="2156">
                  <c:v>-0.24000000000000057</c:v>
                </c:pt>
                <c:pt idx="2157">
                  <c:v>-0.2000000000000007</c:v>
                </c:pt>
                <c:pt idx="2158">
                  <c:v>7.9999999999999002E-2</c:v>
                </c:pt>
                <c:pt idx="2159">
                  <c:v>0.21999999999999886</c:v>
                </c:pt>
                <c:pt idx="2160">
                  <c:v>5.9999999999999429E-2</c:v>
                </c:pt>
                <c:pt idx="2161">
                  <c:v>-0.28000000000000042</c:v>
                </c:pt>
                <c:pt idx="2162">
                  <c:v>-0.50000000000000067</c:v>
                </c:pt>
                <c:pt idx="2163">
                  <c:v>-0.82000000000000028</c:v>
                </c:pt>
                <c:pt idx="2164">
                  <c:v>-0.74000000000000055</c:v>
                </c:pt>
                <c:pt idx="2165">
                  <c:v>-0.86000000000000087</c:v>
                </c:pt>
                <c:pt idx="2166">
                  <c:v>-0.86000000000000087</c:v>
                </c:pt>
                <c:pt idx="2167">
                  <c:v>-0.42000000000000098</c:v>
                </c:pt>
                <c:pt idx="2168">
                  <c:v>-0.48000000000000115</c:v>
                </c:pt>
                <c:pt idx="2169">
                  <c:v>-0.62000000000000099</c:v>
                </c:pt>
                <c:pt idx="2170">
                  <c:v>-0.92000000000000104</c:v>
                </c:pt>
                <c:pt idx="2171">
                  <c:v>-0.38000000000000111</c:v>
                </c:pt>
                <c:pt idx="2172">
                  <c:v>-0.40000000000000069</c:v>
                </c:pt>
                <c:pt idx="2173">
                  <c:v>-0.64000000000000024</c:v>
                </c:pt>
                <c:pt idx="2174">
                  <c:v>-0.38000000000000006</c:v>
                </c:pt>
                <c:pt idx="2175">
                  <c:v>0.18000000000000008</c:v>
                </c:pt>
                <c:pt idx="2176">
                  <c:v>-5.999999999999979E-2</c:v>
                </c:pt>
                <c:pt idx="2177">
                  <c:v>-0.21999999999999992</c:v>
                </c:pt>
                <c:pt idx="2178">
                  <c:v>6.0000000000000143E-2</c:v>
                </c:pt>
                <c:pt idx="2179">
                  <c:v>-0.4199999999999996</c:v>
                </c:pt>
                <c:pt idx="2180">
                  <c:v>-0.33999999999999986</c:v>
                </c:pt>
                <c:pt idx="2181">
                  <c:v>-0.27999999999999969</c:v>
                </c:pt>
                <c:pt idx="2182">
                  <c:v>-0.43999999999999984</c:v>
                </c:pt>
                <c:pt idx="2183">
                  <c:v>-0.5</c:v>
                </c:pt>
                <c:pt idx="2184">
                  <c:v>-0.8</c:v>
                </c:pt>
                <c:pt idx="2185">
                  <c:v>-1.3799999999999997</c:v>
                </c:pt>
                <c:pt idx="2186">
                  <c:v>-1.3399999999999999</c:v>
                </c:pt>
                <c:pt idx="2187">
                  <c:v>-1.1999999999999993</c:v>
                </c:pt>
                <c:pt idx="2188">
                  <c:v>-1.0399999999999991</c:v>
                </c:pt>
                <c:pt idx="2189">
                  <c:v>-0.31999999999999956</c:v>
                </c:pt>
                <c:pt idx="2190">
                  <c:v>-0.15999999999999942</c:v>
                </c:pt>
                <c:pt idx="2191">
                  <c:v>-3.9999999999999147E-2</c:v>
                </c:pt>
                <c:pt idx="2192">
                  <c:v>0.18000000000000044</c:v>
                </c:pt>
                <c:pt idx="2193">
                  <c:v>8.0000000000000432E-2</c:v>
                </c:pt>
                <c:pt idx="2194">
                  <c:v>2.0000000000000996E-2</c:v>
                </c:pt>
                <c:pt idx="2195">
                  <c:v>0.36000000000000087</c:v>
                </c:pt>
                <c:pt idx="2196">
                  <c:v>0.34000000000000058</c:v>
                </c:pt>
                <c:pt idx="2197">
                  <c:v>0.16000000000000014</c:v>
                </c:pt>
                <c:pt idx="2198">
                  <c:v>6.0000000000000143E-2</c:v>
                </c:pt>
                <c:pt idx="2199">
                  <c:v>-8.0000000000000432E-2</c:v>
                </c:pt>
                <c:pt idx="2200">
                  <c:v>9.9999999999999284E-2</c:v>
                </c:pt>
                <c:pt idx="2201">
                  <c:v>-0.10000000000000071</c:v>
                </c:pt>
                <c:pt idx="2202">
                  <c:v>-0.4</c:v>
                </c:pt>
                <c:pt idx="2203">
                  <c:v>7.999999999999971E-2</c:v>
                </c:pt>
                <c:pt idx="2204">
                  <c:v>-0.1</c:v>
                </c:pt>
                <c:pt idx="2205">
                  <c:v>-0.4199999999999996</c:v>
                </c:pt>
                <c:pt idx="2206">
                  <c:v>-0.31999999999999956</c:v>
                </c:pt>
                <c:pt idx="2207">
                  <c:v>4.000000000000057E-2</c:v>
                </c:pt>
                <c:pt idx="2208">
                  <c:v>-0.17999999999999972</c:v>
                </c:pt>
                <c:pt idx="2209">
                  <c:v>-0.13999999999999985</c:v>
                </c:pt>
                <c:pt idx="2210">
                  <c:v>-0.23999999999999985</c:v>
                </c:pt>
                <c:pt idx="2211">
                  <c:v>-0.31999999999999956</c:v>
                </c:pt>
                <c:pt idx="2212">
                  <c:v>-0.27999999999999969</c:v>
                </c:pt>
                <c:pt idx="2213">
                  <c:v>-0.65999999999999948</c:v>
                </c:pt>
                <c:pt idx="2214">
                  <c:v>-0.55999999999999872</c:v>
                </c:pt>
                <c:pt idx="2215">
                  <c:v>-0.17999999999999899</c:v>
                </c:pt>
                <c:pt idx="2216">
                  <c:v>-1.9999999999998862E-2</c:v>
                </c:pt>
                <c:pt idx="2217">
                  <c:v>-0.27999999999999903</c:v>
                </c:pt>
                <c:pt idx="2218">
                  <c:v>-3.9999999999999147E-2</c:v>
                </c:pt>
                <c:pt idx="2219">
                  <c:v>0.10000000000000071</c:v>
                </c:pt>
                <c:pt idx="2220">
                  <c:v>-0.31999999999999884</c:v>
                </c:pt>
                <c:pt idx="2221">
                  <c:v>-0.47999999999999898</c:v>
                </c:pt>
                <c:pt idx="2222">
                  <c:v>-0.17999999999999972</c:v>
                </c:pt>
                <c:pt idx="2223">
                  <c:v>-0.11999999999999958</c:v>
                </c:pt>
                <c:pt idx="2224">
                  <c:v>-0.28000000000000042</c:v>
                </c:pt>
                <c:pt idx="2225">
                  <c:v>-0.14000000000000129</c:v>
                </c:pt>
                <c:pt idx="2226">
                  <c:v>-0.40000000000000141</c:v>
                </c:pt>
                <c:pt idx="2227">
                  <c:v>-0.66000000000000081</c:v>
                </c:pt>
                <c:pt idx="2228">
                  <c:v>-0.62000000000000099</c:v>
                </c:pt>
                <c:pt idx="2229">
                  <c:v>-0.64000000000000057</c:v>
                </c:pt>
                <c:pt idx="2230">
                  <c:v>-0.72000000000000031</c:v>
                </c:pt>
                <c:pt idx="2231">
                  <c:v>-0.70000000000000073</c:v>
                </c:pt>
                <c:pt idx="2232">
                  <c:v>-0.36000000000000015</c:v>
                </c:pt>
                <c:pt idx="2233">
                  <c:v>-0.36000000000000015</c:v>
                </c:pt>
                <c:pt idx="2234">
                  <c:v>-3.9999999999999855E-2</c:v>
                </c:pt>
                <c:pt idx="2235">
                  <c:v>-0.15999999999999942</c:v>
                </c:pt>
                <c:pt idx="2236">
                  <c:v>-5.9999999999998721E-2</c:v>
                </c:pt>
                <c:pt idx="2237">
                  <c:v>-0.23999999999999916</c:v>
                </c:pt>
                <c:pt idx="2238">
                  <c:v>-0.13999999999999843</c:v>
                </c:pt>
                <c:pt idx="2239">
                  <c:v>-0.11999999999999815</c:v>
                </c:pt>
                <c:pt idx="2240">
                  <c:v>0.52000000000000102</c:v>
                </c:pt>
                <c:pt idx="2241">
                  <c:v>0.66000000000000014</c:v>
                </c:pt>
                <c:pt idx="2242">
                  <c:v>0.6399999999999999</c:v>
                </c:pt>
                <c:pt idx="2243">
                  <c:v>0.11999999999999886</c:v>
                </c:pt>
                <c:pt idx="2244">
                  <c:v>-0.24000000000000127</c:v>
                </c:pt>
                <c:pt idx="2245">
                  <c:v>-0.80000000000000071</c:v>
                </c:pt>
                <c:pt idx="2246">
                  <c:v>-1.1000000000000001</c:v>
                </c:pt>
                <c:pt idx="2247">
                  <c:v>-1.3199999999999996</c:v>
                </c:pt>
                <c:pt idx="2248">
                  <c:v>-0.85999999999999943</c:v>
                </c:pt>
                <c:pt idx="2249">
                  <c:v>-0.8600000000000001</c:v>
                </c:pt>
                <c:pt idx="2250">
                  <c:v>-0.83999999999999986</c:v>
                </c:pt>
                <c:pt idx="2251">
                  <c:v>-0.56000000000000016</c:v>
                </c:pt>
                <c:pt idx="2252">
                  <c:v>-0.48000000000000009</c:v>
                </c:pt>
                <c:pt idx="2253">
                  <c:v>-0.9199999999999996</c:v>
                </c:pt>
                <c:pt idx="2254">
                  <c:v>-1.0599999999999994</c:v>
                </c:pt>
                <c:pt idx="2255">
                  <c:v>-1.2799999999999998</c:v>
                </c:pt>
                <c:pt idx="2256">
                  <c:v>-1.3999999999999997</c:v>
                </c:pt>
                <c:pt idx="2257">
                  <c:v>-1.3</c:v>
                </c:pt>
                <c:pt idx="2258">
                  <c:v>-1.4200000000000004</c:v>
                </c:pt>
                <c:pt idx="2259">
                  <c:v>-1.1800000000000002</c:v>
                </c:pt>
                <c:pt idx="2260">
                  <c:v>-0.94000000000000017</c:v>
                </c:pt>
                <c:pt idx="2261">
                  <c:v>-0.72000000000000031</c:v>
                </c:pt>
                <c:pt idx="2262">
                  <c:v>-0.31999999999999995</c:v>
                </c:pt>
                <c:pt idx="2263">
                  <c:v>-1.9999999999999928E-2</c:v>
                </c:pt>
                <c:pt idx="2264">
                  <c:v>-0.3</c:v>
                </c:pt>
                <c:pt idx="2265">
                  <c:v>-0.6</c:v>
                </c:pt>
                <c:pt idx="2266">
                  <c:v>-1.1399999999999995</c:v>
                </c:pt>
                <c:pt idx="2267">
                  <c:v>-1.92</c:v>
                </c:pt>
                <c:pt idx="2268">
                  <c:v>-1.5199999999999996</c:v>
                </c:pt>
                <c:pt idx="2269">
                  <c:v>-1.3399999999999999</c:v>
                </c:pt>
                <c:pt idx="2270">
                  <c:v>-1.0399999999999998</c:v>
                </c:pt>
                <c:pt idx="2271">
                  <c:v>-0.48000000000000009</c:v>
                </c:pt>
                <c:pt idx="2272">
                  <c:v>2.0000000000000285E-2</c:v>
                </c:pt>
                <c:pt idx="2273">
                  <c:v>-0.26000000000000012</c:v>
                </c:pt>
                <c:pt idx="2274">
                  <c:v>-6.0000000000000143E-2</c:v>
                </c:pt>
                <c:pt idx="2275">
                  <c:v>0.32000000000000028</c:v>
                </c:pt>
                <c:pt idx="2276">
                  <c:v>-0.12000000000000029</c:v>
                </c:pt>
                <c:pt idx="2277">
                  <c:v>-0.24000000000000057</c:v>
                </c:pt>
                <c:pt idx="2278">
                  <c:v>-0.36000000000000087</c:v>
                </c:pt>
                <c:pt idx="2279">
                  <c:v>-0.52000000000000024</c:v>
                </c:pt>
                <c:pt idx="2280">
                  <c:v>-0.32000000000000028</c:v>
                </c:pt>
                <c:pt idx="2281">
                  <c:v>-0.12000000000000029</c:v>
                </c:pt>
                <c:pt idx="2282">
                  <c:v>-0.14000000000000057</c:v>
                </c:pt>
                <c:pt idx="2283">
                  <c:v>-6.0000000000000143E-2</c:v>
                </c:pt>
                <c:pt idx="2284">
                  <c:v>0.19999999999999929</c:v>
                </c:pt>
                <c:pt idx="2285">
                  <c:v>-0.28000000000000114</c:v>
                </c:pt>
                <c:pt idx="2286">
                  <c:v>1.9999999999999574E-2</c:v>
                </c:pt>
                <c:pt idx="2287">
                  <c:v>9.9999999999999284E-2</c:v>
                </c:pt>
                <c:pt idx="2288">
                  <c:v>0.15999999999999942</c:v>
                </c:pt>
                <c:pt idx="2289">
                  <c:v>-0.28000000000000042</c:v>
                </c:pt>
                <c:pt idx="2290">
                  <c:v>-2.0000000000000285E-2</c:v>
                </c:pt>
                <c:pt idx="2291">
                  <c:v>-0.16000000000000086</c:v>
                </c:pt>
                <c:pt idx="2292">
                  <c:v>-0.33999999999999986</c:v>
                </c:pt>
                <c:pt idx="2293">
                  <c:v>-7.999999999999971E-2</c:v>
                </c:pt>
                <c:pt idx="2294">
                  <c:v>0.16000000000000086</c:v>
                </c:pt>
                <c:pt idx="2295">
                  <c:v>-0.17999999999999899</c:v>
                </c:pt>
                <c:pt idx="2296">
                  <c:v>-0.23999999999999844</c:v>
                </c:pt>
                <c:pt idx="2297">
                  <c:v>-0.27999999999999903</c:v>
                </c:pt>
                <c:pt idx="2298">
                  <c:v>-0.3999999999999993</c:v>
                </c:pt>
                <c:pt idx="2299">
                  <c:v>-0.45999999999999941</c:v>
                </c:pt>
                <c:pt idx="2300">
                  <c:v>-0.61999999999999955</c:v>
                </c:pt>
                <c:pt idx="2301">
                  <c:v>-0.93999999999999984</c:v>
                </c:pt>
                <c:pt idx="2302">
                  <c:v>-0.73999999999999988</c:v>
                </c:pt>
                <c:pt idx="2303">
                  <c:v>-0.81999999999999962</c:v>
                </c:pt>
                <c:pt idx="2304">
                  <c:v>-0.9</c:v>
                </c:pt>
                <c:pt idx="2305">
                  <c:v>-0.52000000000000024</c:v>
                </c:pt>
                <c:pt idx="2306">
                  <c:v>-6.0000000000000143E-2</c:v>
                </c:pt>
                <c:pt idx="2307">
                  <c:v>0.14000000000000021</c:v>
                </c:pt>
                <c:pt idx="2308">
                  <c:v>0.11999999999999993</c:v>
                </c:pt>
                <c:pt idx="2309">
                  <c:v>0.14000000000000021</c:v>
                </c:pt>
                <c:pt idx="2310">
                  <c:v>-0.23999999999999949</c:v>
                </c:pt>
                <c:pt idx="2311">
                  <c:v>-0.3599999999999991</c:v>
                </c:pt>
                <c:pt idx="2312">
                  <c:v>-0.67999999999999905</c:v>
                </c:pt>
                <c:pt idx="2313">
                  <c:v>-0.77999999999999903</c:v>
                </c:pt>
                <c:pt idx="2314">
                  <c:v>-0.63999999999999913</c:v>
                </c:pt>
                <c:pt idx="2315">
                  <c:v>-0.25999999999999945</c:v>
                </c:pt>
                <c:pt idx="2316">
                  <c:v>-0.43999999999999984</c:v>
                </c:pt>
                <c:pt idx="2317">
                  <c:v>-0.44000000000000056</c:v>
                </c:pt>
                <c:pt idx="2318">
                  <c:v>-0.48000000000000115</c:v>
                </c:pt>
                <c:pt idx="2319">
                  <c:v>-0.38000000000000111</c:v>
                </c:pt>
                <c:pt idx="2320">
                  <c:v>-0.46000000000000085</c:v>
                </c:pt>
                <c:pt idx="2321">
                  <c:v>-0.46000000000000085</c:v>
                </c:pt>
                <c:pt idx="2322">
                  <c:v>-0.38000000000000045</c:v>
                </c:pt>
                <c:pt idx="2323">
                  <c:v>-0.35999999999999943</c:v>
                </c:pt>
                <c:pt idx="2324">
                  <c:v>-0.31999999999999956</c:v>
                </c:pt>
                <c:pt idx="2325">
                  <c:v>-1.9999999999999574E-2</c:v>
                </c:pt>
                <c:pt idx="2326">
                  <c:v>0.12000000000000029</c:v>
                </c:pt>
                <c:pt idx="2327">
                  <c:v>6.0000000000000143E-2</c:v>
                </c:pt>
                <c:pt idx="2328">
                  <c:v>0.13999999999999985</c:v>
                </c:pt>
                <c:pt idx="2329">
                  <c:v>-8.0000000000000432E-2</c:v>
                </c:pt>
                <c:pt idx="2330">
                  <c:v>-0.62000000000000033</c:v>
                </c:pt>
                <c:pt idx="2331">
                  <c:v>-0.44000000000000056</c:v>
                </c:pt>
                <c:pt idx="2332">
                  <c:v>-0.44000000000000056</c:v>
                </c:pt>
                <c:pt idx="2333">
                  <c:v>-0.46000000000000085</c:v>
                </c:pt>
                <c:pt idx="2334">
                  <c:v>-0.48000000000000043</c:v>
                </c:pt>
                <c:pt idx="2335">
                  <c:v>-0.66000000000000081</c:v>
                </c:pt>
                <c:pt idx="2336">
                  <c:v>-0.84000000000000052</c:v>
                </c:pt>
                <c:pt idx="2337">
                  <c:v>-0.78000000000000047</c:v>
                </c:pt>
                <c:pt idx="2338">
                  <c:v>-1.2200000000000002</c:v>
                </c:pt>
                <c:pt idx="2339">
                  <c:v>-1.1800000000000004</c:v>
                </c:pt>
                <c:pt idx="2340">
                  <c:v>-0.9</c:v>
                </c:pt>
                <c:pt idx="2341">
                  <c:v>-0.77999999999999969</c:v>
                </c:pt>
                <c:pt idx="2342">
                  <c:v>-0.8</c:v>
                </c:pt>
                <c:pt idx="2343">
                  <c:v>-0.28000000000000042</c:v>
                </c:pt>
                <c:pt idx="2344">
                  <c:v>-0.36000000000000087</c:v>
                </c:pt>
                <c:pt idx="2345">
                  <c:v>-0.44000000000000128</c:v>
                </c:pt>
                <c:pt idx="2346">
                  <c:v>-0.72000000000000097</c:v>
                </c:pt>
                <c:pt idx="2347">
                  <c:v>-0.74000000000000132</c:v>
                </c:pt>
                <c:pt idx="2348">
                  <c:v>-0.86000000000000087</c:v>
                </c:pt>
                <c:pt idx="2349">
                  <c:v>-0.9</c:v>
                </c:pt>
                <c:pt idx="2350">
                  <c:v>-0.7</c:v>
                </c:pt>
                <c:pt idx="2351">
                  <c:v>-0.58000000000000118</c:v>
                </c:pt>
                <c:pt idx="2352">
                  <c:v>-0.24000000000000057</c:v>
                </c:pt>
                <c:pt idx="2353">
                  <c:v>-0.16000000000000014</c:v>
                </c:pt>
                <c:pt idx="2354">
                  <c:v>-0.24000000000000057</c:v>
                </c:pt>
                <c:pt idx="2355">
                  <c:v>-0.32000000000000028</c:v>
                </c:pt>
                <c:pt idx="2356">
                  <c:v>-0.21999999999999958</c:v>
                </c:pt>
                <c:pt idx="2357">
                  <c:v>-0.79999999999999927</c:v>
                </c:pt>
                <c:pt idx="2358">
                  <c:v>-0.99999999999999933</c:v>
                </c:pt>
                <c:pt idx="2359">
                  <c:v>-0.89999999999999858</c:v>
                </c:pt>
                <c:pt idx="2360">
                  <c:v>-1.1399999999999983</c:v>
                </c:pt>
                <c:pt idx="2361">
                  <c:v>-1.1399999999999983</c:v>
                </c:pt>
                <c:pt idx="2362">
                  <c:v>-0.93999999999999839</c:v>
                </c:pt>
                <c:pt idx="2363">
                  <c:v>-0.93999999999999839</c:v>
                </c:pt>
                <c:pt idx="2364">
                  <c:v>-0.89999999999999925</c:v>
                </c:pt>
                <c:pt idx="2365">
                  <c:v>-0.75999999999999945</c:v>
                </c:pt>
                <c:pt idx="2366">
                  <c:v>-1.2999999999999994</c:v>
                </c:pt>
                <c:pt idx="2367">
                  <c:v>-1.5199999999999996</c:v>
                </c:pt>
                <c:pt idx="2368">
                  <c:v>-1.1399999999999999</c:v>
                </c:pt>
                <c:pt idx="2369">
                  <c:v>-0.87999999999999967</c:v>
                </c:pt>
                <c:pt idx="2370">
                  <c:v>-0.71999999999999953</c:v>
                </c:pt>
                <c:pt idx="2371">
                  <c:v>-6.0000000000000143E-2</c:v>
                </c:pt>
                <c:pt idx="2372">
                  <c:v>5.9999999999999429E-2</c:v>
                </c:pt>
                <c:pt idx="2373">
                  <c:v>-0.26000000000000084</c:v>
                </c:pt>
                <c:pt idx="2374">
                  <c:v>-0.70000000000000073</c:v>
                </c:pt>
                <c:pt idx="2375">
                  <c:v>-0.88000000000000111</c:v>
                </c:pt>
                <c:pt idx="2376">
                  <c:v>-1.0600000000000009</c:v>
                </c:pt>
                <c:pt idx="2377">
                  <c:v>-1.0400000000000005</c:v>
                </c:pt>
                <c:pt idx="2378">
                  <c:v>-0.98000000000000043</c:v>
                </c:pt>
                <c:pt idx="2379">
                  <c:v>-0.80000000000000071</c:v>
                </c:pt>
                <c:pt idx="2380">
                  <c:v>-0.66000000000000014</c:v>
                </c:pt>
                <c:pt idx="2381">
                  <c:v>-0.62000000000000033</c:v>
                </c:pt>
                <c:pt idx="2382">
                  <c:v>-0.37999999999999973</c:v>
                </c:pt>
                <c:pt idx="2383">
                  <c:v>-0.42000000000000026</c:v>
                </c:pt>
                <c:pt idx="2384">
                  <c:v>-0.4199999999999996</c:v>
                </c:pt>
                <c:pt idx="2385">
                  <c:v>-0.4799999999999997</c:v>
                </c:pt>
                <c:pt idx="2386">
                  <c:v>-0.4199999999999996</c:v>
                </c:pt>
                <c:pt idx="2387">
                  <c:v>-0.62000000000000033</c:v>
                </c:pt>
                <c:pt idx="2388">
                  <c:v>-0.67999999999999972</c:v>
                </c:pt>
                <c:pt idx="2389">
                  <c:v>-0.84000000000000052</c:v>
                </c:pt>
                <c:pt idx="2390">
                  <c:v>-0.96000000000000085</c:v>
                </c:pt>
                <c:pt idx="2391">
                  <c:v>-1.1000000000000014</c:v>
                </c:pt>
                <c:pt idx="2392">
                  <c:v>-1.1000000000000014</c:v>
                </c:pt>
                <c:pt idx="2393">
                  <c:v>-0.92000000000000171</c:v>
                </c:pt>
                <c:pt idx="2394">
                  <c:v>-0.64000000000000123</c:v>
                </c:pt>
                <c:pt idx="2395">
                  <c:v>-0.34000000000000058</c:v>
                </c:pt>
                <c:pt idx="2396">
                  <c:v>3.9999999999999855E-2</c:v>
                </c:pt>
                <c:pt idx="2397">
                  <c:v>0.5800000000000004</c:v>
                </c:pt>
                <c:pt idx="2398">
                  <c:v>0.40000000000000069</c:v>
                </c:pt>
                <c:pt idx="2399">
                  <c:v>0.26000000000000084</c:v>
                </c:pt>
                <c:pt idx="2400">
                  <c:v>0.16000000000000014</c:v>
                </c:pt>
                <c:pt idx="2401">
                  <c:v>-0.31999999999999956</c:v>
                </c:pt>
                <c:pt idx="2402">
                  <c:v>-0.7</c:v>
                </c:pt>
                <c:pt idx="2403">
                  <c:v>-0.43999999999999984</c:v>
                </c:pt>
                <c:pt idx="2404">
                  <c:v>-0.4</c:v>
                </c:pt>
                <c:pt idx="2405">
                  <c:v>-9.9999999999999284E-2</c:v>
                </c:pt>
                <c:pt idx="2406">
                  <c:v>8.0000000000000432E-2</c:v>
                </c:pt>
                <c:pt idx="2407">
                  <c:v>0.26000000000000084</c:v>
                </c:pt>
                <c:pt idx="2408">
                  <c:v>0.14000000000000057</c:v>
                </c:pt>
                <c:pt idx="2409">
                  <c:v>6.0000000000000143E-2</c:v>
                </c:pt>
                <c:pt idx="2410">
                  <c:v>-0.34000000000000058</c:v>
                </c:pt>
                <c:pt idx="2411">
                  <c:v>-0.52000000000000024</c:v>
                </c:pt>
                <c:pt idx="2412">
                  <c:v>-0.70000000000000073</c:v>
                </c:pt>
                <c:pt idx="2413">
                  <c:v>-0.52000000000000024</c:v>
                </c:pt>
                <c:pt idx="2414">
                  <c:v>-0.6</c:v>
                </c:pt>
                <c:pt idx="2415">
                  <c:v>-0.46000000000000013</c:v>
                </c:pt>
                <c:pt idx="2416">
                  <c:v>-0.17999999999999972</c:v>
                </c:pt>
                <c:pt idx="2417">
                  <c:v>-0.11999999999999958</c:v>
                </c:pt>
                <c:pt idx="2418">
                  <c:v>-0.32000000000000028</c:v>
                </c:pt>
                <c:pt idx="2419">
                  <c:v>-0.13999999999999985</c:v>
                </c:pt>
                <c:pt idx="2420">
                  <c:v>-0.25999999999999945</c:v>
                </c:pt>
                <c:pt idx="2421">
                  <c:v>-0.23999999999999985</c:v>
                </c:pt>
                <c:pt idx="2422">
                  <c:v>-0.43999999999999984</c:v>
                </c:pt>
                <c:pt idx="2423">
                  <c:v>-0.33999999999999986</c:v>
                </c:pt>
                <c:pt idx="2424">
                  <c:v>-0.7</c:v>
                </c:pt>
                <c:pt idx="2425">
                  <c:v>-0.80000000000000071</c:v>
                </c:pt>
                <c:pt idx="2426">
                  <c:v>-0.78000000000000114</c:v>
                </c:pt>
                <c:pt idx="2427">
                  <c:v>-0.72000000000000097</c:v>
                </c:pt>
                <c:pt idx="2428">
                  <c:v>-1.1200000000000003</c:v>
                </c:pt>
                <c:pt idx="2429">
                  <c:v>-0.83999999999999986</c:v>
                </c:pt>
                <c:pt idx="2430">
                  <c:v>-0.71999999999999953</c:v>
                </c:pt>
                <c:pt idx="2431">
                  <c:v>-0.83999999999999986</c:v>
                </c:pt>
                <c:pt idx="2432">
                  <c:v>-0.4799999999999997</c:v>
                </c:pt>
                <c:pt idx="2433">
                  <c:v>1.9999999999999574E-2</c:v>
                </c:pt>
                <c:pt idx="2434">
                  <c:v>7.9999999999999002E-2</c:v>
                </c:pt>
                <c:pt idx="2435">
                  <c:v>5.9999999999999429E-2</c:v>
                </c:pt>
                <c:pt idx="2436">
                  <c:v>-0.31999999999999956</c:v>
                </c:pt>
                <c:pt idx="2437">
                  <c:v>-0.67999999999999972</c:v>
                </c:pt>
                <c:pt idx="2438">
                  <c:v>-0.65999999999999948</c:v>
                </c:pt>
                <c:pt idx="2439">
                  <c:v>-0.57999999999999974</c:v>
                </c:pt>
                <c:pt idx="2440">
                  <c:v>-0.5</c:v>
                </c:pt>
                <c:pt idx="2441">
                  <c:v>-4.000000000000057E-2</c:v>
                </c:pt>
                <c:pt idx="2442">
                  <c:v>-4.000000000000057E-2</c:v>
                </c:pt>
                <c:pt idx="2443">
                  <c:v>-0.42000000000000026</c:v>
                </c:pt>
                <c:pt idx="2444">
                  <c:v>-0.4</c:v>
                </c:pt>
                <c:pt idx="2445">
                  <c:v>-0.13999999999999985</c:v>
                </c:pt>
                <c:pt idx="2446">
                  <c:v>6.0000000000000143E-2</c:v>
                </c:pt>
                <c:pt idx="2447">
                  <c:v>-0.27999999999999969</c:v>
                </c:pt>
                <c:pt idx="2448">
                  <c:v>-0.16000000000000014</c:v>
                </c:pt>
                <c:pt idx="2449">
                  <c:v>-0.13999999999999985</c:v>
                </c:pt>
                <c:pt idx="2450">
                  <c:v>-0.69999999999999929</c:v>
                </c:pt>
                <c:pt idx="2451">
                  <c:v>-0.77999999999999903</c:v>
                </c:pt>
                <c:pt idx="2452">
                  <c:v>-0.27999999999999969</c:v>
                </c:pt>
                <c:pt idx="2453">
                  <c:v>-0.37999999999999973</c:v>
                </c:pt>
                <c:pt idx="2454">
                  <c:v>-0.33999999999999986</c:v>
                </c:pt>
                <c:pt idx="2455">
                  <c:v>0.21999999999999958</c:v>
                </c:pt>
                <c:pt idx="2456">
                  <c:v>7.999999999999971E-2</c:v>
                </c:pt>
                <c:pt idx="2457">
                  <c:v>-0.36000000000000015</c:v>
                </c:pt>
                <c:pt idx="2458">
                  <c:v>-0.33999999999999986</c:v>
                </c:pt>
                <c:pt idx="2459">
                  <c:v>-0.3</c:v>
                </c:pt>
                <c:pt idx="2460">
                  <c:v>-0.34000000000000058</c:v>
                </c:pt>
                <c:pt idx="2461">
                  <c:v>-0.32000000000000101</c:v>
                </c:pt>
                <c:pt idx="2462">
                  <c:v>-4.000000000000057E-2</c:v>
                </c:pt>
                <c:pt idx="2463">
                  <c:v>-4.000000000000057E-2</c:v>
                </c:pt>
                <c:pt idx="2464">
                  <c:v>0.11999999999999958</c:v>
                </c:pt>
                <c:pt idx="2465">
                  <c:v>-0.25999999999999945</c:v>
                </c:pt>
                <c:pt idx="2466">
                  <c:v>-0.49999999999999928</c:v>
                </c:pt>
                <c:pt idx="2467">
                  <c:v>-0.31999999999999884</c:v>
                </c:pt>
                <c:pt idx="2468">
                  <c:v>-0.29999999999999927</c:v>
                </c:pt>
                <c:pt idx="2469">
                  <c:v>-0.63999999999999913</c:v>
                </c:pt>
                <c:pt idx="2470">
                  <c:v>-0.33999999999999986</c:v>
                </c:pt>
                <c:pt idx="2471">
                  <c:v>-0.43999999999999984</c:v>
                </c:pt>
                <c:pt idx="2472">
                  <c:v>-0.16000000000000086</c:v>
                </c:pt>
                <c:pt idx="2473">
                  <c:v>3.9999999999999147E-2</c:v>
                </c:pt>
                <c:pt idx="2474">
                  <c:v>-6.0000000000000851E-2</c:v>
                </c:pt>
                <c:pt idx="2475">
                  <c:v>7.999999999999971E-2</c:v>
                </c:pt>
                <c:pt idx="2476">
                  <c:v>0.43999999999999917</c:v>
                </c:pt>
                <c:pt idx="2477">
                  <c:v>0.35999999999999943</c:v>
                </c:pt>
                <c:pt idx="2478">
                  <c:v>0.44000000000000056</c:v>
                </c:pt>
                <c:pt idx="2479">
                  <c:v>0.22000000000000028</c:v>
                </c:pt>
                <c:pt idx="2480">
                  <c:v>0</c:v>
                </c:pt>
                <c:pt idx="2481">
                  <c:v>1.4210854715202005E-15</c:v>
                </c:pt>
                <c:pt idx="2482">
                  <c:v>6.0000000000001566E-2</c:v>
                </c:pt>
                <c:pt idx="2483">
                  <c:v>-5.9999999999999429E-2</c:v>
                </c:pt>
                <c:pt idx="2484">
                  <c:v>0.28000000000000114</c:v>
                </c:pt>
                <c:pt idx="2485">
                  <c:v>0.1200000000000017</c:v>
                </c:pt>
                <c:pt idx="2486">
                  <c:v>2.0000000000001704E-2</c:v>
                </c:pt>
                <c:pt idx="2487">
                  <c:v>-9.9999999999998576E-2</c:v>
                </c:pt>
                <c:pt idx="2488">
                  <c:v>-9.9999999999997161E-2</c:v>
                </c:pt>
                <c:pt idx="2489">
                  <c:v>0.16000000000000228</c:v>
                </c:pt>
                <c:pt idx="2490">
                  <c:v>0.14000000000000057</c:v>
                </c:pt>
                <c:pt idx="2491">
                  <c:v>0.26000000000000084</c:v>
                </c:pt>
                <c:pt idx="2492">
                  <c:v>4.0000000000001992E-2</c:v>
                </c:pt>
                <c:pt idx="2493">
                  <c:v>-3.9999999999999147E-2</c:v>
                </c:pt>
                <c:pt idx="2494">
                  <c:v>-0.37999999999999828</c:v>
                </c:pt>
                <c:pt idx="2495">
                  <c:v>-0.19999999999999715</c:v>
                </c:pt>
                <c:pt idx="2496">
                  <c:v>-0.35999999999999943</c:v>
                </c:pt>
                <c:pt idx="2497">
                  <c:v>0.12000000000000029</c:v>
                </c:pt>
                <c:pt idx="2498">
                  <c:v>0.22000000000000028</c:v>
                </c:pt>
                <c:pt idx="2499">
                  <c:v>0.34000000000000058</c:v>
                </c:pt>
                <c:pt idx="2500">
                  <c:v>0.34000000000000058</c:v>
                </c:pt>
                <c:pt idx="2501">
                  <c:v>0.54000000000000059</c:v>
                </c:pt>
                <c:pt idx="2502">
                  <c:v>0.44000000000000056</c:v>
                </c:pt>
                <c:pt idx="2503">
                  <c:v>0.52000000000000024</c:v>
                </c:pt>
                <c:pt idx="2504">
                  <c:v>0.41999999999999887</c:v>
                </c:pt>
                <c:pt idx="2505">
                  <c:v>0.39999999999999858</c:v>
                </c:pt>
                <c:pt idx="2506">
                  <c:v>0.22000000000000028</c:v>
                </c:pt>
                <c:pt idx="2507">
                  <c:v>-0.56000000000000083</c:v>
                </c:pt>
                <c:pt idx="2508">
                  <c:v>-0.7600000000000009</c:v>
                </c:pt>
                <c:pt idx="2509">
                  <c:v>-0.52000000000000024</c:v>
                </c:pt>
                <c:pt idx="2510">
                  <c:v>-0.27999999999999969</c:v>
                </c:pt>
                <c:pt idx="2511">
                  <c:v>-0.3</c:v>
                </c:pt>
                <c:pt idx="2512">
                  <c:v>0.36000000000000087</c:v>
                </c:pt>
                <c:pt idx="2513">
                  <c:v>0.34000000000000058</c:v>
                </c:pt>
                <c:pt idx="2514">
                  <c:v>-0.12000000000000029</c:v>
                </c:pt>
                <c:pt idx="2515">
                  <c:v>-0.37999999999999973</c:v>
                </c:pt>
                <c:pt idx="2516">
                  <c:v>-0.45999999999999941</c:v>
                </c:pt>
                <c:pt idx="2517">
                  <c:v>-0.65999999999999948</c:v>
                </c:pt>
                <c:pt idx="2518">
                  <c:v>-0.45999999999999941</c:v>
                </c:pt>
                <c:pt idx="2519">
                  <c:v>-7.9999999999998295E-2</c:v>
                </c:pt>
                <c:pt idx="2520">
                  <c:v>0.26000000000000084</c:v>
                </c:pt>
                <c:pt idx="2521">
                  <c:v>0.6</c:v>
                </c:pt>
                <c:pt idx="2522">
                  <c:v>0.66000000000000081</c:v>
                </c:pt>
                <c:pt idx="2523">
                  <c:v>0.74000000000000199</c:v>
                </c:pt>
                <c:pt idx="2524">
                  <c:v>0.98000000000000109</c:v>
                </c:pt>
                <c:pt idx="2525">
                  <c:v>0.72000000000000175</c:v>
                </c:pt>
                <c:pt idx="2526">
                  <c:v>0.70000000000000284</c:v>
                </c:pt>
                <c:pt idx="2527">
                  <c:v>0.74000000000000199</c:v>
                </c:pt>
                <c:pt idx="2528">
                  <c:v>0.9600000000000023</c:v>
                </c:pt>
                <c:pt idx="2529">
                  <c:v>0.84000000000000341</c:v>
                </c:pt>
                <c:pt idx="2530">
                  <c:v>0.72000000000000308</c:v>
                </c:pt>
                <c:pt idx="2531">
                  <c:v>0.56000000000000227</c:v>
                </c:pt>
                <c:pt idx="2532">
                  <c:v>0.26000000000000084</c:v>
                </c:pt>
                <c:pt idx="2533">
                  <c:v>0.18000000000000113</c:v>
                </c:pt>
                <c:pt idx="2534">
                  <c:v>-0.23999999999999916</c:v>
                </c:pt>
                <c:pt idx="2535">
                  <c:v>-5.9999999999999429E-2</c:v>
                </c:pt>
                <c:pt idx="2536">
                  <c:v>4.000000000000057E-2</c:v>
                </c:pt>
                <c:pt idx="2537">
                  <c:v>0.36000000000000087</c:v>
                </c:pt>
                <c:pt idx="2538">
                  <c:v>0.32000000000000028</c:v>
                </c:pt>
                <c:pt idx="2539">
                  <c:v>0.77999999999999969</c:v>
                </c:pt>
                <c:pt idx="2540">
                  <c:v>0.91999999999999882</c:v>
                </c:pt>
                <c:pt idx="2541">
                  <c:v>1.0199999999999989</c:v>
                </c:pt>
                <c:pt idx="2542">
                  <c:v>0.87999999999999967</c:v>
                </c:pt>
                <c:pt idx="2543">
                  <c:v>0.67999999999999972</c:v>
                </c:pt>
                <c:pt idx="2544">
                  <c:v>0.25999999999999945</c:v>
                </c:pt>
                <c:pt idx="2545">
                  <c:v>-0.1</c:v>
                </c:pt>
                <c:pt idx="2546">
                  <c:v>-0.32000000000000028</c:v>
                </c:pt>
                <c:pt idx="2547">
                  <c:v>-0.32000000000000028</c:v>
                </c:pt>
                <c:pt idx="2548">
                  <c:v>-0.52000000000000024</c:v>
                </c:pt>
                <c:pt idx="2549">
                  <c:v>-0.11999999999999886</c:v>
                </c:pt>
                <c:pt idx="2550">
                  <c:v>0.16000000000000228</c:v>
                </c:pt>
                <c:pt idx="2551">
                  <c:v>0.36000000000000226</c:v>
                </c:pt>
                <c:pt idx="2552">
                  <c:v>0.4600000000000023</c:v>
                </c:pt>
                <c:pt idx="2553">
                  <c:v>1.0800000000000012</c:v>
                </c:pt>
                <c:pt idx="2554">
                  <c:v>0.94000000000000061</c:v>
                </c:pt>
                <c:pt idx="2555">
                  <c:v>0.84000000000000052</c:v>
                </c:pt>
                <c:pt idx="2556">
                  <c:v>0.74000000000000055</c:v>
                </c:pt>
                <c:pt idx="2557">
                  <c:v>0.7</c:v>
                </c:pt>
                <c:pt idx="2558">
                  <c:v>0.45999999999999941</c:v>
                </c:pt>
                <c:pt idx="2559">
                  <c:v>0.59999999999999853</c:v>
                </c:pt>
                <c:pt idx="2560">
                  <c:v>0.83999999999999775</c:v>
                </c:pt>
                <c:pt idx="2561">
                  <c:v>1.0599999999999981</c:v>
                </c:pt>
                <c:pt idx="2562">
                  <c:v>0.95999999999999941</c:v>
                </c:pt>
                <c:pt idx="2563">
                  <c:v>0.6</c:v>
                </c:pt>
                <c:pt idx="2564">
                  <c:v>0.7399999999999991</c:v>
                </c:pt>
                <c:pt idx="2565">
                  <c:v>0.41999999999999887</c:v>
                </c:pt>
                <c:pt idx="2566">
                  <c:v>-6.0000000000000851E-2</c:v>
                </c:pt>
                <c:pt idx="2567">
                  <c:v>0.31999999999999884</c:v>
                </c:pt>
                <c:pt idx="2568">
                  <c:v>0.55999999999999939</c:v>
                </c:pt>
                <c:pt idx="2569">
                  <c:v>5.9999999999999429E-2</c:v>
                </c:pt>
                <c:pt idx="2570">
                  <c:v>0.11999999999999886</c:v>
                </c:pt>
                <c:pt idx="2571">
                  <c:v>0.65999999999999803</c:v>
                </c:pt>
                <c:pt idx="2572">
                  <c:v>0.31999999999999745</c:v>
                </c:pt>
                <c:pt idx="2573">
                  <c:v>0.31999999999999745</c:v>
                </c:pt>
                <c:pt idx="2574">
                  <c:v>0.71999999999999742</c:v>
                </c:pt>
                <c:pt idx="2575">
                  <c:v>0.41999999999999743</c:v>
                </c:pt>
                <c:pt idx="2576">
                  <c:v>0.1799999999999983</c:v>
                </c:pt>
                <c:pt idx="2577">
                  <c:v>5.9999999999998013E-2</c:v>
                </c:pt>
                <c:pt idx="2578">
                  <c:v>0.13999999999999915</c:v>
                </c:pt>
                <c:pt idx="2579">
                  <c:v>-5.9999999999999429E-2</c:v>
                </c:pt>
                <c:pt idx="2580">
                  <c:v>0.38000000000000111</c:v>
                </c:pt>
                <c:pt idx="2581">
                  <c:v>0.5</c:v>
                </c:pt>
                <c:pt idx="2582">
                  <c:v>0.7</c:v>
                </c:pt>
                <c:pt idx="2583">
                  <c:v>0.59999999999999853</c:v>
                </c:pt>
                <c:pt idx="2584">
                  <c:v>0.57999999999999829</c:v>
                </c:pt>
                <c:pt idx="2585">
                  <c:v>0.43999999999999917</c:v>
                </c:pt>
                <c:pt idx="2586">
                  <c:v>0.23999999999999916</c:v>
                </c:pt>
                <c:pt idx="2587">
                  <c:v>0.17999999999999972</c:v>
                </c:pt>
                <c:pt idx="2588">
                  <c:v>-0.27999999999999969</c:v>
                </c:pt>
                <c:pt idx="2589">
                  <c:v>-2.0000000000000285E-2</c:v>
                </c:pt>
                <c:pt idx="2590">
                  <c:v>-2.0000000000001704E-2</c:v>
                </c:pt>
                <c:pt idx="2591">
                  <c:v>-0.10000000000000142</c:v>
                </c:pt>
                <c:pt idx="2592">
                  <c:v>-0.34000000000000197</c:v>
                </c:pt>
                <c:pt idx="2593">
                  <c:v>0.21999999999999745</c:v>
                </c:pt>
                <c:pt idx="2594">
                  <c:v>1.9999999999997443E-2</c:v>
                </c:pt>
                <c:pt idx="2595">
                  <c:v>0.25999999999999801</c:v>
                </c:pt>
                <c:pt idx="2596">
                  <c:v>0.27999999999999831</c:v>
                </c:pt>
                <c:pt idx="2597">
                  <c:v>0.59999999999999853</c:v>
                </c:pt>
                <c:pt idx="2598">
                  <c:v>0.51999999999999891</c:v>
                </c:pt>
                <c:pt idx="2599">
                  <c:v>0.43999999999999917</c:v>
                </c:pt>
                <c:pt idx="2600">
                  <c:v>0.25999999999999945</c:v>
                </c:pt>
                <c:pt idx="2601">
                  <c:v>0.27999999999999969</c:v>
                </c:pt>
                <c:pt idx="2602">
                  <c:v>-0.12000000000000029</c:v>
                </c:pt>
                <c:pt idx="2603">
                  <c:v>-2.0000000000000285E-2</c:v>
                </c:pt>
                <c:pt idx="2604">
                  <c:v>-0.22000000000000028</c:v>
                </c:pt>
                <c:pt idx="2605">
                  <c:v>-0.28000000000000114</c:v>
                </c:pt>
                <c:pt idx="2606">
                  <c:v>-0.18000000000000113</c:v>
                </c:pt>
                <c:pt idx="2607">
                  <c:v>0.11999999999999886</c:v>
                </c:pt>
                <c:pt idx="2608">
                  <c:v>0.21999999999999886</c:v>
                </c:pt>
                <c:pt idx="2609">
                  <c:v>0.37999999999999828</c:v>
                </c:pt>
                <c:pt idx="2610">
                  <c:v>0.27999999999999969</c:v>
                </c:pt>
                <c:pt idx="2611">
                  <c:v>-0.12000000000000029</c:v>
                </c:pt>
                <c:pt idx="2612">
                  <c:v>-0.27999999999999969</c:v>
                </c:pt>
                <c:pt idx="2613">
                  <c:v>-0.64000000000000057</c:v>
                </c:pt>
                <c:pt idx="2614">
                  <c:v>-0.75999999999999945</c:v>
                </c:pt>
                <c:pt idx="2615">
                  <c:v>-0.64000000000000057</c:v>
                </c:pt>
                <c:pt idx="2616">
                  <c:v>-0.4799999999999997</c:v>
                </c:pt>
                <c:pt idx="2617">
                  <c:v>-0.4799999999999997</c:v>
                </c:pt>
                <c:pt idx="2618">
                  <c:v>-0.31999999999999884</c:v>
                </c:pt>
                <c:pt idx="2619">
                  <c:v>-0.11999999999999886</c:v>
                </c:pt>
                <c:pt idx="2620">
                  <c:v>-1.9999999999998862E-2</c:v>
                </c:pt>
                <c:pt idx="2621">
                  <c:v>-0.2</c:v>
                </c:pt>
                <c:pt idx="2622">
                  <c:v>1.9999999999998862E-2</c:v>
                </c:pt>
                <c:pt idx="2623">
                  <c:v>-2.0000000000000285E-2</c:v>
                </c:pt>
                <c:pt idx="2624">
                  <c:v>-0.12000000000000029</c:v>
                </c:pt>
                <c:pt idx="2625">
                  <c:v>-0.37999999999999973</c:v>
                </c:pt>
                <c:pt idx="2626">
                  <c:v>0.24000000000000127</c:v>
                </c:pt>
                <c:pt idx="2627">
                  <c:v>0.22000000000000242</c:v>
                </c:pt>
                <c:pt idx="2628">
                  <c:v>6.0000000000001566E-2</c:v>
                </c:pt>
                <c:pt idx="2629">
                  <c:v>6.0000000000001566E-2</c:v>
                </c:pt>
                <c:pt idx="2630">
                  <c:v>0.20000000000000143</c:v>
                </c:pt>
                <c:pt idx="2631">
                  <c:v>0.14000000000000129</c:v>
                </c:pt>
                <c:pt idx="2632">
                  <c:v>8.0000000000000432E-2</c:v>
                </c:pt>
                <c:pt idx="2633">
                  <c:v>0.32000000000000028</c:v>
                </c:pt>
                <c:pt idx="2634">
                  <c:v>0.12000000000000029</c:v>
                </c:pt>
                <c:pt idx="2635">
                  <c:v>-7.9999999999999002E-2</c:v>
                </c:pt>
                <c:pt idx="2636">
                  <c:v>-0.31999999999999956</c:v>
                </c:pt>
                <c:pt idx="2637">
                  <c:v>-0.19999999999999929</c:v>
                </c:pt>
                <c:pt idx="2638">
                  <c:v>-0.29999999999999927</c:v>
                </c:pt>
                <c:pt idx="2639">
                  <c:v>-0.21999999999999958</c:v>
                </c:pt>
                <c:pt idx="2640">
                  <c:v>-0.12000000000000029</c:v>
                </c:pt>
                <c:pt idx="2641">
                  <c:v>-0.34000000000000058</c:v>
                </c:pt>
                <c:pt idx="2642">
                  <c:v>-0.50000000000000067</c:v>
                </c:pt>
                <c:pt idx="2643">
                  <c:v>-0.28000000000000042</c:v>
                </c:pt>
                <c:pt idx="2644">
                  <c:v>-0.18000000000000044</c:v>
                </c:pt>
                <c:pt idx="2645">
                  <c:v>-0.28000000000000042</c:v>
                </c:pt>
                <c:pt idx="2646">
                  <c:v>-0.42000000000000026</c:v>
                </c:pt>
                <c:pt idx="2647">
                  <c:v>-0.32000000000000028</c:v>
                </c:pt>
                <c:pt idx="2648">
                  <c:v>-0.62000000000000033</c:v>
                </c:pt>
                <c:pt idx="2649">
                  <c:v>-0.70000000000000073</c:v>
                </c:pt>
                <c:pt idx="2650">
                  <c:v>-0.52000000000000102</c:v>
                </c:pt>
                <c:pt idx="2651">
                  <c:v>-2.0000000000000285E-2</c:v>
                </c:pt>
                <c:pt idx="2652">
                  <c:v>0.1</c:v>
                </c:pt>
                <c:pt idx="2653">
                  <c:v>0.18000000000000044</c:v>
                </c:pt>
                <c:pt idx="2654">
                  <c:v>0.10000000000000071</c:v>
                </c:pt>
                <c:pt idx="2655">
                  <c:v>0.24000000000000199</c:v>
                </c:pt>
                <c:pt idx="2656">
                  <c:v>6.0000000000000851E-2</c:v>
                </c:pt>
                <c:pt idx="2657">
                  <c:v>-0.21999999999999814</c:v>
                </c:pt>
                <c:pt idx="2658">
                  <c:v>-0.43999999999999845</c:v>
                </c:pt>
                <c:pt idx="2659">
                  <c:v>-0.49999999999999856</c:v>
                </c:pt>
                <c:pt idx="2660">
                  <c:v>-0.75999999999999945</c:v>
                </c:pt>
                <c:pt idx="2661">
                  <c:v>-0.95999999999999797</c:v>
                </c:pt>
                <c:pt idx="2662">
                  <c:v>-0.85999999999999799</c:v>
                </c:pt>
                <c:pt idx="2663">
                  <c:v>-0.55999999999999805</c:v>
                </c:pt>
                <c:pt idx="2664">
                  <c:v>-0.35999999999999799</c:v>
                </c:pt>
                <c:pt idx="2665">
                  <c:v>-0.23999999999999916</c:v>
                </c:pt>
                <c:pt idx="2666">
                  <c:v>-0.22000000000000028</c:v>
                </c:pt>
                <c:pt idx="2667">
                  <c:v>-0.38000000000000111</c:v>
                </c:pt>
                <c:pt idx="2668">
                  <c:v>-0.76000000000000223</c:v>
                </c:pt>
                <c:pt idx="2669">
                  <c:v>-0.50000000000000289</c:v>
                </c:pt>
                <c:pt idx="2670">
                  <c:v>-0.58000000000000251</c:v>
                </c:pt>
                <c:pt idx="2671">
                  <c:v>-0.4600000000000023</c:v>
                </c:pt>
              </c:numCache>
            </c:numRef>
          </c:xVal>
          <c:yVal>
            <c:numRef>
              <c:f>'67M14'!$A$2:$A$2675</c:f>
              <c:numCache>
                <c:formatCode>General</c:formatCode>
                <c:ptCount val="2674"/>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numCache>
            </c:numRef>
          </c:yVal>
          <c:smooth val="1"/>
          <c:extLst>
            <c:ext xmlns:c16="http://schemas.microsoft.com/office/drawing/2014/chart" uri="{C3380CC4-5D6E-409C-BE32-E72D297353CC}">
              <c16:uniqueId val="{00000004-78AC-4330-88B7-45A89605EB30}"/>
            </c:ext>
          </c:extLst>
        </c:ser>
        <c:ser>
          <c:idx val="3"/>
          <c:order val="5"/>
          <c:tx>
            <c:strRef>
              <c:f>'67M14'!$V$1</c:f>
              <c:strCache>
                <c:ptCount val="1"/>
                <c:pt idx="0">
                  <c:v>Net Change</c:v>
                </c:pt>
              </c:strCache>
            </c:strRef>
          </c:tx>
          <c:spPr>
            <a:ln w="19050" cap="rnd">
              <a:solidFill>
                <a:srgbClr val="FF0000"/>
              </a:solidFill>
              <a:round/>
            </a:ln>
            <a:effectLst/>
          </c:spPr>
          <c:marker>
            <c:symbol val="none"/>
          </c:marker>
          <c:xVal>
            <c:numRef>
              <c:f>'67M14'!$V$2:$V$2671</c:f>
              <c:numCache>
                <c:formatCode>General</c:formatCode>
                <c:ptCount val="2670"/>
                <c:pt idx="15">
                  <c:v>-0.33999999999999997</c:v>
                </c:pt>
                <c:pt idx="16">
                  <c:v>-9.9999999999999908E-2</c:v>
                </c:pt>
                <c:pt idx="17">
                  <c:v>0.32000000000000012</c:v>
                </c:pt>
                <c:pt idx="18">
                  <c:v>0.74</c:v>
                </c:pt>
                <c:pt idx="19">
                  <c:v>0.98000000000000009</c:v>
                </c:pt>
                <c:pt idx="20">
                  <c:v>1.3</c:v>
                </c:pt>
                <c:pt idx="21">
                  <c:v>1.4600000000000002</c:v>
                </c:pt>
                <c:pt idx="22">
                  <c:v>1.6</c:v>
                </c:pt>
                <c:pt idx="23">
                  <c:v>1.6799999999999997</c:v>
                </c:pt>
                <c:pt idx="24">
                  <c:v>1.6199999999999999</c:v>
                </c:pt>
                <c:pt idx="25">
                  <c:v>1.36</c:v>
                </c:pt>
                <c:pt idx="26">
                  <c:v>0.95999999999999974</c:v>
                </c:pt>
                <c:pt idx="27">
                  <c:v>0.65999999999999992</c:v>
                </c:pt>
                <c:pt idx="28">
                  <c:v>0.31999999999999995</c:v>
                </c:pt>
                <c:pt idx="29">
                  <c:v>0.44000000000000006</c:v>
                </c:pt>
                <c:pt idx="30">
                  <c:v>0.28000000000000008</c:v>
                </c:pt>
                <c:pt idx="31">
                  <c:v>0.32000000000000012</c:v>
                </c:pt>
                <c:pt idx="32">
                  <c:v>0.44000000000000011</c:v>
                </c:pt>
                <c:pt idx="33">
                  <c:v>0.48000000000000009</c:v>
                </c:pt>
                <c:pt idx="34">
                  <c:v>0.22000000000000003</c:v>
                </c:pt>
                <c:pt idx="35">
                  <c:v>0.27999999999999992</c:v>
                </c:pt>
                <c:pt idx="36">
                  <c:v>0.2599999999999999</c:v>
                </c:pt>
                <c:pt idx="37">
                  <c:v>5.9999999999999963E-2</c:v>
                </c:pt>
                <c:pt idx="38">
                  <c:v>0.24</c:v>
                </c:pt>
                <c:pt idx="39">
                  <c:v>0.36</c:v>
                </c:pt>
                <c:pt idx="40">
                  <c:v>0.57999999999999996</c:v>
                </c:pt>
                <c:pt idx="41">
                  <c:v>0.8</c:v>
                </c:pt>
                <c:pt idx="42">
                  <c:v>1.1000000000000001</c:v>
                </c:pt>
                <c:pt idx="43">
                  <c:v>1.3199999999999998</c:v>
                </c:pt>
                <c:pt idx="44">
                  <c:v>1.46</c:v>
                </c:pt>
                <c:pt idx="45">
                  <c:v>1.5000000000000002</c:v>
                </c:pt>
                <c:pt idx="46">
                  <c:v>1.6</c:v>
                </c:pt>
                <c:pt idx="47">
                  <c:v>1.3599999999999999</c:v>
                </c:pt>
                <c:pt idx="48">
                  <c:v>1.5199999999999998</c:v>
                </c:pt>
                <c:pt idx="49">
                  <c:v>1.4</c:v>
                </c:pt>
                <c:pt idx="50">
                  <c:v>1.54</c:v>
                </c:pt>
                <c:pt idx="51">
                  <c:v>1.58</c:v>
                </c:pt>
                <c:pt idx="52">
                  <c:v>1.8199999999999998</c:v>
                </c:pt>
                <c:pt idx="53">
                  <c:v>1.36</c:v>
                </c:pt>
                <c:pt idx="54">
                  <c:v>1.5000000000000004</c:v>
                </c:pt>
                <c:pt idx="55">
                  <c:v>1.3800000000000001</c:v>
                </c:pt>
                <c:pt idx="56">
                  <c:v>1.3599999999999999</c:v>
                </c:pt>
                <c:pt idx="57">
                  <c:v>1.5599999999999998</c:v>
                </c:pt>
                <c:pt idx="58">
                  <c:v>1.7799999999999998</c:v>
                </c:pt>
                <c:pt idx="59">
                  <c:v>1.4999999999999998</c:v>
                </c:pt>
                <c:pt idx="60">
                  <c:v>1.2599999999999998</c:v>
                </c:pt>
                <c:pt idx="61">
                  <c:v>0.99999999999999967</c:v>
                </c:pt>
                <c:pt idx="62">
                  <c:v>0.31999999999999984</c:v>
                </c:pt>
                <c:pt idx="63">
                  <c:v>0.15999999999999998</c:v>
                </c:pt>
                <c:pt idx="64">
                  <c:v>0.15999999999999998</c:v>
                </c:pt>
                <c:pt idx="65">
                  <c:v>0.27999999999999997</c:v>
                </c:pt>
                <c:pt idx="66">
                  <c:v>0.4</c:v>
                </c:pt>
                <c:pt idx="67">
                  <c:v>0.61999999999999988</c:v>
                </c:pt>
                <c:pt idx="68">
                  <c:v>0.53999999999999981</c:v>
                </c:pt>
                <c:pt idx="69">
                  <c:v>0.7599999999999999</c:v>
                </c:pt>
                <c:pt idx="70">
                  <c:v>0.67999999999999983</c:v>
                </c:pt>
                <c:pt idx="71">
                  <c:v>1.0999999999999999</c:v>
                </c:pt>
                <c:pt idx="72">
                  <c:v>1.2799999999999998</c:v>
                </c:pt>
                <c:pt idx="73">
                  <c:v>1.22</c:v>
                </c:pt>
                <c:pt idx="74">
                  <c:v>1.44</c:v>
                </c:pt>
                <c:pt idx="75">
                  <c:v>1.4400000000000002</c:v>
                </c:pt>
                <c:pt idx="76">
                  <c:v>1.1400000000000001</c:v>
                </c:pt>
                <c:pt idx="77">
                  <c:v>1.32</c:v>
                </c:pt>
                <c:pt idx="78">
                  <c:v>1.2200000000000002</c:v>
                </c:pt>
                <c:pt idx="79">
                  <c:v>0.94000000000000006</c:v>
                </c:pt>
                <c:pt idx="80">
                  <c:v>1.38</c:v>
                </c:pt>
                <c:pt idx="81">
                  <c:v>1.52</c:v>
                </c:pt>
                <c:pt idx="82">
                  <c:v>1.3599999999999999</c:v>
                </c:pt>
                <c:pt idx="83">
                  <c:v>1.72</c:v>
                </c:pt>
                <c:pt idx="84">
                  <c:v>1.8800000000000001</c:v>
                </c:pt>
                <c:pt idx="85">
                  <c:v>1.8800000000000001</c:v>
                </c:pt>
                <c:pt idx="86">
                  <c:v>2.16</c:v>
                </c:pt>
                <c:pt idx="87">
                  <c:v>2.3199999999999998</c:v>
                </c:pt>
                <c:pt idx="88">
                  <c:v>2.5</c:v>
                </c:pt>
                <c:pt idx="89">
                  <c:v>2.46</c:v>
                </c:pt>
                <c:pt idx="90">
                  <c:v>2.2200000000000002</c:v>
                </c:pt>
                <c:pt idx="91">
                  <c:v>1.8399999999999999</c:v>
                </c:pt>
                <c:pt idx="92">
                  <c:v>1.8399999999999999</c:v>
                </c:pt>
                <c:pt idx="93">
                  <c:v>1.6599999999999997</c:v>
                </c:pt>
                <c:pt idx="94">
                  <c:v>1.6199999999999999</c:v>
                </c:pt>
                <c:pt idx="95">
                  <c:v>1.3800000000000001</c:v>
                </c:pt>
                <c:pt idx="96">
                  <c:v>1.5000000000000002</c:v>
                </c:pt>
                <c:pt idx="97">
                  <c:v>1.5</c:v>
                </c:pt>
                <c:pt idx="98">
                  <c:v>1.54</c:v>
                </c:pt>
                <c:pt idx="99">
                  <c:v>1.48</c:v>
                </c:pt>
                <c:pt idx="100">
                  <c:v>1.3599999999999999</c:v>
                </c:pt>
                <c:pt idx="101">
                  <c:v>1.1399999999999999</c:v>
                </c:pt>
                <c:pt idx="102">
                  <c:v>0.85999999999999976</c:v>
                </c:pt>
                <c:pt idx="103">
                  <c:v>0.48</c:v>
                </c:pt>
                <c:pt idx="104">
                  <c:v>0.39999999999999991</c:v>
                </c:pt>
                <c:pt idx="105">
                  <c:v>0.62</c:v>
                </c:pt>
                <c:pt idx="106">
                  <c:v>0.64</c:v>
                </c:pt>
                <c:pt idx="107">
                  <c:v>0.70000000000000018</c:v>
                </c:pt>
                <c:pt idx="108">
                  <c:v>0.64000000000000024</c:v>
                </c:pt>
                <c:pt idx="109">
                  <c:v>0.74000000000000021</c:v>
                </c:pt>
                <c:pt idx="110">
                  <c:v>0.50000000000000022</c:v>
                </c:pt>
                <c:pt idx="111">
                  <c:v>-0.21999999999999983</c:v>
                </c:pt>
                <c:pt idx="112">
                  <c:v>-0.1999999999999999</c:v>
                </c:pt>
                <c:pt idx="113">
                  <c:v>-0.19999999999999996</c:v>
                </c:pt>
                <c:pt idx="114">
                  <c:v>-0.83999999999999986</c:v>
                </c:pt>
                <c:pt idx="115">
                  <c:v>-1.6199999999999997</c:v>
                </c:pt>
                <c:pt idx="116">
                  <c:v>-1.6599999999999997</c:v>
                </c:pt>
                <c:pt idx="117">
                  <c:v>-1.8599999999999999</c:v>
                </c:pt>
                <c:pt idx="118">
                  <c:v>-1.7799999999999998</c:v>
                </c:pt>
                <c:pt idx="119">
                  <c:v>-1.0999999999999996</c:v>
                </c:pt>
                <c:pt idx="120">
                  <c:v>-7.9999999999999807E-2</c:v>
                </c:pt>
                <c:pt idx="121">
                  <c:v>0.66000000000000036</c:v>
                </c:pt>
                <c:pt idx="122">
                  <c:v>0.76000000000000034</c:v>
                </c:pt>
                <c:pt idx="123">
                  <c:v>0.90000000000000013</c:v>
                </c:pt>
                <c:pt idx="124">
                  <c:v>0.72000000000000008</c:v>
                </c:pt>
                <c:pt idx="125">
                  <c:v>0.4200000000000001</c:v>
                </c:pt>
                <c:pt idx="126">
                  <c:v>0.25999999999999995</c:v>
                </c:pt>
                <c:pt idx="127">
                  <c:v>0.7</c:v>
                </c:pt>
                <c:pt idx="128">
                  <c:v>0.82000000000000006</c:v>
                </c:pt>
                <c:pt idx="129">
                  <c:v>0.84000000000000019</c:v>
                </c:pt>
                <c:pt idx="130">
                  <c:v>1.2200000000000002</c:v>
                </c:pt>
                <c:pt idx="131">
                  <c:v>1.64</c:v>
                </c:pt>
                <c:pt idx="132">
                  <c:v>1.6199999999999999</c:v>
                </c:pt>
                <c:pt idx="133">
                  <c:v>1.5799999999999996</c:v>
                </c:pt>
                <c:pt idx="134">
                  <c:v>1.6199999999999997</c:v>
                </c:pt>
                <c:pt idx="135">
                  <c:v>1.3599999999999999</c:v>
                </c:pt>
                <c:pt idx="136">
                  <c:v>1.1799999999999997</c:v>
                </c:pt>
                <c:pt idx="137">
                  <c:v>0.87999999999999967</c:v>
                </c:pt>
                <c:pt idx="138">
                  <c:v>0.83999999999999986</c:v>
                </c:pt>
                <c:pt idx="139">
                  <c:v>0.91999999999999993</c:v>
                </c:pt>
                <c:pt idx="140">
                  <c:v>1.04</c:v>
                </c:pt>
                <c:pt idx="141">
                  <c:v>0.84000000000000008</c:v>
                </c:pt>
                <c:pt idx="142">
                  <c:v>0.64</c:v>
                </c:pt>
                <c:pt idx="143">
                  <c:v>0.48</c:v>
                </c:pt>
                <c:pt idx="144">
                  <c:v>0.58000000000000007</c:v>
                </c:pt>
                <c:pt idx="145">
                  <c:v>0.48</c:v>
                </c:pt>
                <c:pt idx="146">
                  <c:v>0.7</c:v>
                </c:pt>
                <c:pt idx="147">
                  <c:v>0.72</c:v>
                </c:pt>
                <c:pt idx="148">
                  <c:v>0.83999999999999986</c:v>
                </c:pt>
                <c:pt idx="149">
                  <c:v>0.73999999999999988</c:v>
                </c:pt>
                <c:pt idx="150">
                  <c:v>0.83999999999999986</c:v>
                </c:pt>
                <c:pt idx="151">
                  <c:v>0.61999999999999988</c:v>
                </c:pt>
                <c:pt idx="152">
                  <c:v>1</c:v>
                </c:pt>
                <c:pt idx="153">
                  <c:v>0.85999999999999976</c:v>
                </c:pt>
                <c:pt idx="154">
                  <c:v>0.7</c:v>
                </c:pt>
                <c:pt idx="155">
                  <c:v>0.67999999999999983</c:v>
                </c:pt>
                <c:pt idx="156">
                  <c:v>0.9</c:v>
                </c:pt>
                <c:pt idx="157">
                  <c:v>0.57999999999999996</c:v>
                </c:pt>
                <c:pt idx="158">
                  <c:v>0.57999999999999985</c:v>
                </c:pt>
                <c:pt idx="159">
                  <c:v>0.42000000000000004</c:v>
                </c:pt>
                <c:pt idx="160">
                  <c:v>0.28000000000000014</c:v>
                </c:pt>
                <c:pt idx="161">
                  <c:v>0.3000000000000001</c:v>
                </c:pt>
                <c:pt idx="162">
                  <c:v>0.38000000000000006</c:v>
                </c:pt>
                <c:pt idx="163">
                  <c:v>0.58000000000000018</c:v>
                </c:pt>
                <c:pt idx="164">
                  <c:v>0.70000000000000007</c:v>
                </c:pt>
                <c:pt idx="165">
                  <c:v>0.96000000000000019</c:v>
                </c:pt>
                <c:pt idx="166">
                  <c:v>1.1200000000000001</c:v>
                </c:pt>
                <c:pt idx="167">
                  <c:v>1.06</c:v>
                </c:pt>
                <c:pt idx="168">
                  <c:v>0.52</c:v>
                </c:pt>
                <c:pt idx="169">
                  <c:v>0.55999999999999994</c:v>
                </c:pt>
                <c:pt idx="170">
                  <c:v>-0.19999999999999987</c:v>
                </c:pt>
                <c:pt idx="171">
                  <c:v>-1.46</c:v>
                </c:pt>
                <c:pt idx="172">
                  <c:v>-1.7399999999999998</c:v>
                </c:pt>
                <c:pt idx="173">
                  <c:v>-0.96</c:v>
                </c:pt>
                <c:pt idx="174">
                  <c:v>-0.72</c:v>
                </c:pt>
                <c:pt idx="175">
                  <c:v>0.1800000000000001</c:v>
                </c:pt>
                <c:pt idx="176">
                  <c:v>1.1199999999999999</c:v>
                </c:pt>
                <c:pt idx="177">
                  <c:v>1.3199999999999998</c:v>
                </c:pt>
                <c:pt idx="178">
                  <c:v>1.0599999999999998</c:v>
                </c:pt>
                <c:pt idx="179">
                  <c:v>0.96000000000000019</c:v>
                </c:pt>
                <c:pt idx="180">
                  <c:v>1.3599999999999999</c:v>
                </c:pt>
                <c:pt idx="181">
                  <c:v>2.1</c:v>
                </c:pt>
                <c:pt idx="182">
                  <c:v>4.0400000000000009</c:v>
                </c:pt>
                <c:pt idx="183">
                  <c:v>6.6400000000000006</c:v>
                </c:pt>
                <c:pt idx="184">
                  <c:v>9.98</c:v>
                </c:pt>
                <c:pt idx="185">
                  <c:v>12.379999999999999</c:v>
                </c:pt>
                <c:pt idx="186">
                  <c:v>14.239999999999998</c:v>
                </c:pt>
                <c:pt idx="187">
                  <c:v>14.1</c:v>
                </c:pt>
                <c:pt idx="188">
                  <c:v>11.84</c:v>
                </c:pt>
                <c:pt idx="189">
                  <c:v>6.6199999999999992</c:v>
                </c:pt>
                <c:pt idx="190">
                  <c:v>2.5399999999999996</c:v>
                </c:pt>
                <c:pt idx="191">
                  <c:v>4.0000000000000216E-2</c:v>
                </c:pt>
                <c:pt idx="192">
                  <c:v>-1.5199999999999991</c:v>
                </c:pt>
                <c:pt idx="193">
                  <c:v>-1.92</c:v>
                </c:pt>
                <c:pt idx="194">
                  <c:v>-0.30000000000000038</c:v>
                </c:pt>
                <c:pt idx="195">
                  <c:v>0.61999999999999955</c:v>
                </c:pt>
                <c:pt idx="196">
                  <c:v>1.1599999999999993</c:v>
                </c:pt>
                <c:pt idx="197">
                  <c:v>1.1199999999999994</c:v>
                </c:pt>
                <c:pt idx="198">
                  <c:v>1.1999999999999995</c:v>
                </c:pt>
                <c:pt idx="199">
                  <c:v>1.56</c:v>
                </c:pt>
                <c:pt idx="200">
                  <c:v>1.72</c:v>
                </c:pt>
                <c:pt idx="201">
                  <c:v>1.0799999999999998</c:v>
                </c:pt>
                <c:pt idx="202">
                  <c:v>0.6</c:v>
                </c:pt>
                <c:pt idx="203">
                  <c:v>0.52000000000000013</c:v>
                </c:pt>
                <c:pt idx="204">
                  <c:v>0.48000000000000009</c:v>
                </c:pt>
                <c:pt idx="205">
                  <c:v>0.8600000000000001</c:v>
                </c:pt>
                <c:pt idx="206">
                  <c:v>0.97999999999999987</c:v>
                </c:pt>
                <c:pt idx="207">
                  <c:v>1.5399999999999998</c:v>
                </c:pt>
                <c:pt idx="208">
                  <c:v>1.64</c:v>
                </c:pt>
                <c:pt idx="209">
                  <c:v>1.6199999999999997</c:v>
                </c:pt>
                <c:pt idx="210">
                  <c:v>1.1399999999999997</c:v>
                </c:pt>
                <c:pt idx="211">
                  <c:v>0.83999999999999986</c:v>
                </c:pt>
                <c:pt idx="212">
                  <c:v>0.87999999999999989</c:v>
                </c:pt>
                <c:pt idx="213">
                  <c:v>0.65999999999999992</c:v>
                </c:pt>
                <c:pt idx="214">
                  <c:v>0.57999999999999996</c:v>
                </c:pt>
                <c:pt idx="215">
                  <c:v>0.52</c:v>
                </c:pt>
                <c:pt idx="216">
                  <c:v>0.64</c:v>
                </c:pt>
                <c:pt idx="217">
                  <c:v>-1.9999999999999973E-2</c:v>
                </c:pt>
                <c:pt idx="218">
                  <c:v>3.9999999999999994E-2</c:v>
                </c:pt>
                <c:pt idx="219">
                  <c:v>-0.40000000000000019</c:v>
                </c:pt>
                <c:pt idx="220">
                  <c:v>-0.10000000000000017</c:v>
                </c:pt>
                <c:pt idx="221">
                  <c:v>0.11999999999999984</c:v>
                </c:pt>
                <c:pt idx="222">
                  <c:v>0.61999999999999977</c:v>
                </c:pt>
                <c:pt idx="223">
                  <c:v>0.85999999999999976</c:v>
                </c:pt>
                <c:pt idx="224">
                  <c:v>1.1799999999999997</c:v>
                </c:pt>
                <c:pt idx="225">
                  <c:v>1.1599999999999997</c:v>
                </c:pt>
                <c:pt idx="226">
                  <c:v>0.59999999999999976</c:v>
                </c:pt>
                <c:pt idx="227">
                  <c:v>0.49999999999999983</c:v>
                </c:pt>
                <c:pt idx="228">
                  <c:v>0.21999999999999983</c:v>
                </c:pt>
                <c:pt idx="229">
                  <c:v>0.49999999999999989</c:v>
                </c:pt>
                <c:pt idx="230">
                  <c:v>0.12000000000000002</c:v>
                </c:pt>
                <c:pt idx="231">
                  <c:v>0.4</c:v>
                </c:pt>
                <c:pt idx="232">
                  <c:v>0.42000000000000004</c:v>
                </c:pt>
                <c:pt idx="233">
                  <c:v>0.65999999999999992</c:v>
                </c:pt>
                <c:pt idx="234">
                  <c:v>0.65999999999999992</c:v>
                </c:pt>
                <c:pt idx="235">
                  <c:v>0.67999999999999994</c:v>
                </c:pt>
                <c:pt idx="236">
                  <c:v>0.91999999999999993</c:v>
                </c:pt>
                <c:pt idx="237">
                  <c:v>0.88000000000000012</c:v>
                </c:pt>
                <c:pt idx="238">
                  <c:v>0.54000000000000015</c:v>
                </c:pt>
                <c:pt idx="239">
                  <c:v>0.32000000000000017</c:v>
                </c:pt>
                <c:pt idx="240">
                  <c:v>0.8600000000000001</c:v>
                </c:pt>
                <c:pt idx="241">
                  <c:v>0.72000000000000008</c:v>
                </c:pt>
                <c:pt idx="242">
                  <c:v>1.06</c:v>
                </c:pt>
                <c:pt idx="243">
                  <c:v>1.3399999999999999</c:v>
                </c:pt>
                <c:pt idx="244">
                  <c:v>1.3199999999999998</c:v>
                </c:pt>
                <c:pt idx="245">
                  <c:v>0.82000000000000006</c:v>
                </c:pt>
                <c:pt idx="246">
                  <c:v>0.88000000000000012</c:v>
                </c:pt>
                <c:pt idx="247">
                  <c:v>0.48000000000000015</c:v>
                </c:pt>
                <c:pt idx="248">
                  <c:v>0.34</c:v>
                </c:pt>
                <c:pt idx="249">
                  <c:v>0.91999999999999993</c:v>
                </c:pt>
                <c:pt idx="250">
                  <c:v>1.22</c:v>
                </c:pt>
                <c:pt idx="251">
                  <c:v>1.3199999999999998</c:v>
                </c:pt>
                <c:pt idx="252">
                  <c:v>1.7199999999999995</c:v>
                </c:pt>
                <c:pt idx="253">
                  <c:v>1.52</c:v>
                </c:pt>
                <c:pt idx="254">
                  <c:v>1.0399999999999998</c:v>
                </c:pt>
                <c:pt idx="255">
                  <c:v>1.0799999999999998</c:v>
                </c:pt>
                <c:pt idx="256">
                  <c:v>0.67999999999999994</c:v>
                </c:pt>
                <c:pt idx="257">
                  <c:v>0.5</c:v>
                </c:pt>
                <c:pt idx="258">
                  <c:v>0.99999999999999978</c:v>
                </c:pt>
                <c:pt idx="259">
                  <c:v>0.91999999999999993</c:v>
                </c:pt>
                <c:pt idx="260">
                  <c:v>0.84000000000000008</c:v>
                </c:pt>
                <c:pt idx="261">
                  <c:v>0.92000000000000015</c:v>
                </c:pt>
                <c:pt idx="262">
                  <c:v>0.91999999999999993</c:v>
                </c:pt>
                <c:pt idx="263">
                  <c:v>0.4200000000000001</c:v>
                </c:pt>
                <c:pt idx="264">
                  <c:v>0.58000000000000007</c:v>
                </c:pt>
                <c:pt idx="265">
                  <c:v>0.54</c:v>
                </c:pt>
                <c:pt idx="266">
                  <c:v>0.94000000000000006</c:v>
                </c:pt>
                <c:pt idx="267">
                  <c:v>1.3000000000000003</c:v>
                </c:pt>
                <c:pt idx="268">
                  <c:v>1.32</c:v>
                </c:pt>
                <c:pt idx="269">
                  <c:v>0.90000000000000013</c:v>
                </c:pt>
                <c:pt idx="270">
                  <c:v>1.1400000000000001</c:v>
                </c:pt>
                <c:pt idx="271">
                  <c:v>0.96</c:v>
                </c:pt>
                <c:pt idx="272">
                  <c:v>0.55999999999999994</c:v>
                </c:pt>
                <c:pt idx="273">
                  <c:v>0.79999999999999982</c:v>
                </c:pt>
                <c:pt idx="274">
                  <c:v>1.1399999999999997</c:v>
                </c:pt>
                <c:pt idx="275">
                  <c:v>0.79999999999999971</c:v>
                </c:pt>
                <c:pt idx="276">
                  <c:v>0.65999999999999981</c:v>
                </c:pt>
                <c:pt idx="277">
                  <c:v>0.55999999999999983</c:v>
                </c:pt>
                <c:pt idx="278">
                  <c:v>-0.44000000000000006</c:v>
                </c:pt>
                <c:pt idx="279">
                  <c:v>-1.6600000000000001</c:v>
                </c:pt>
                <c:pt idx="280">
                  <c:v>-1.6200000000000003</c:v>
                </c:pt>
                <c:pt idx="281">
                  <c:v>-1.4400000000000004</c:v>
                </c:pt>
                <c:pt idx="282">
                  <c:v>-1.1200000000000006</c:v>
                </c:pt>
                <c:pt idx="283">
                  <c:v>0.25999999999999962</c:v>
                </c:pt>
                <c:pt idx="284">
                  <c:v>1.3799999999999997</c:v>
                </c:pt>
                <c:pt idx="285">
                  <c:v>1.5999999999999996</c:v>
                </c:pt>
                <c:pt idx="286">
                  <c:v>1.4399999999999997</c:v>
                </c:pt>
                <c:pt idx="287">
                  <c:v>1.3599999999999999</c:v>
                </c:pt>
                <c:pt idx="288">
                  <c:v>0.95999999999999974</c:v>
                </c:pt>
                <c:pt idx="289">
                  <c:v>1.3800000000000001</c:v>
                </c:pt>
                <c:pt idx="290">
                  <c:v>1.2600000000000002</c:v>
                </c:pt>
                <c:pt idx="291">
                  <c:v>1.0000000000000004</c:v>
                </c:pt>
                <c:pt idx="292">
                  <c:v>0.7000000000000004</c:v>
                </c:pt>
                <c:pt idx="293">
                  <c:v>0.68000000000000027</c:v>
                </c:pt>
                <c:pt idx="294">
                  <c:v>0.34000000000000019</c:v>
                </c:pt>
                <c:pt idx="295">
                  <c:v>0.38000000000000006</c:v>
                </c:pt>
                <c:pt idx="296">
                  <c:v>0.62000000000000011</c:v>
                </c:pt>
                <c:pt idx="297">
                  <c:v>0.84000000000000008</c:v>
                </c:pt>
                <c:pt idx="298">
                  <c:v>0.84000000000000008</c:v>
                </c:pt>
                <c:pt idx="299">
                  <c:v>0.57999999999999996</c:v>
                </c:pt>
                <c:pt idx="300">
                  <c:v>0.11999999999999993</c:v>
                </c:pt>
                <c:pt idx="301">
                  <c:v>9.9999999999999825E-2</c:v>
                </c:pt>
                <c:pt idx="302">
                  <c:v>-0.16000000000000014</c:v>
                </c:pt>
                <c:pt idx="303">
                  <c:v>5.999999999999979E-2</c:v>
                </c:pt>
                <c:pt idx="304">
                  <c:v>0.57999999999999985</c:v>
                </c:pt>
                <c:pt idx="305">
                  <c:v>1.1000000000000001</c:v>
                </c:pt>
                <c:pt idx="306">
                  <c:v>1.28</c:v>
                </c:pt>
                <c:pt idx="307">
                  <c:v>1.78</c:v>
                </c:pt>
                <c:pt idx="308">
                  <c:v>1.9</c:v>
                </c:pt>
                <c:pt idx="309">
                  <c:v>1.6</c:v>
                </c:pt>
                <c:pt idx="310">
                  <c:v>1.34</c:v>
                </c:pt>
                <c:pt idx="311">
                  <c:v>1.34</c:v>
                </c:pt>
                <c:pt idx="312">
                  <c:v>1.1000000000000001</c:v>
                </c:pt>
                <c:pt idx="313">
                  <c:v>1.02</c:v>
                </c:pt>
                <c:pt idx="314">
                  <c:v>1.4600000000000002</c:v>
                </c:pt>
                <c:pt idx="315">
                  <c:v>1.6600000000000001</c:v>
                </c:pt>
                <c:pt idx="316">
                  <c:v>1.8</c:v>
                </c:pt>
                <c:pt idx="317">
                  <c:v>1.6400000000000001</c:v>
                </c:pt>
                <c:pt idx="318">
                  <c:v>1.7</c:v>
                </c:pt>
                <c:pt idx="319">
                  <c:v>1.48</c:v>
                </c:pt>
                <c:pt idx="320">
                  <c:v>1.64</c:v>
                </c:pt>
                <c:pt idx="321">
                  <c:v>1.5799999999999998</c:v>
                </c:pt>
                <c:pt idx="322">
                  <c:v>2.48</c:v>
                </c:pt>
                <c:pt idx="323">
                  <c:v>3.2</c:v>
                </c:pt>
                <c:pt idx="324">
                  <c:v>4.26</c:v>
                </c:pt>
                <c:pt idx="325">
                  <c:v>5.0600000000000005</c:v>
                </c:pt>
                <c:pt idx="326">
                  <c:v>6.4</c:v>
                </c:pt>
                <c:pt idx="327">
                  <c:v>6.68</c:v>
                </c:pt>
                <c:pt idx="328">
                  <c:v>6.6800000000000015</c:v>
                </c:pt>
                <c:pt idx="329">
                  <c:v>6.0000000000000009</c:v>
                </c:pt>
                <c:pt idx="330">
                  <c:v>5.4599999999999991</c:v>
                </c:pt>
                <c:pt idx="331">
                  <c:v>4.3600000000000003</c:v>
                </c:pt>
                <c:pt idx="332">
                  <c:v>3.7599999999999993</c:v>
                </c:pt>
                <c:pt idx="333">
                  <c:v>3.02</c:v>
                </c:pt>
                <c:pt idx="334">
                  <c:v>2.7199999999999998</c:v>
                </c:pt>
                <c:pt idx="335">
                  <c:v>2.7600000000000002</c:v>
                </c:pt>
                <c:pt idx="336">
                  <c:v>2.62</c:v>
                </c:pt>
                <c:pt idx="337">
                  <c:v>2.16</c:v>
                </c:pt>
                <c:pt idx="338">
                  <c:v>2.6</c:v>
                </c:pt>
                <c:pt idx="339">
                  <c:v>2.3400000000000003</c:v>
                </c:pt>
                <c:pt idx="340">
                  <c:v>1.9000000000000004</c:v>
                </c:pt>
                <c:pt idx="341">
                  <c:v>1.4200000000000004</c:v>
                </c:pt>
                <c:pt idx="342">
                  <c:v>1.1800000000000006</c:v>
                </c:pt>
                <c:pt idx="343">
                  <c:v>0.48000000000000059</c:v>
                </c:pt>
                <c:pt idx="344">
                  <c:v>6.0000000000000317E-2</c:v>
                </c:pt>
                <c:pt idx="345">
                  <c:v>-0.59999999999999987</c:v>
                </c:pt>
                <c:pt idx="346">
                  <c:v>-5.9999999999999963E-2</c:v>
                </c:pt>
                <c:pt idx="347">
                  <c:v>0.8</c:v>
                </c:pt>
                <c:pt idx="348">
                  <c:v>1.34</c:v>
                </c:pt>
                <c:pt idx="349">
                  <c:v>1.9400000000000002</c:v>
                </c:pt>
                <c:pt idx="350">
                  <c:v>3.18</c:v>
                </c:pt>
                <c:pt idx="351">
                  <c:v>3.54</c:v>
                </c:pt>
                <c:pt idx="352">
                  <c:v>3.8600000000000003</c:v>
                </c:pt>
                <c:pt idx="353">
                  <c:v>4.28</c:v>
                </c:pt>
                <c:pt idx="354">
                  <c:v>5.4799999999999995</c:v>
                </c:pt>
                <c:pt idx="355">
                  <c:v>6.08</c:v>
                </c:pt>
                <c:pt idx="356">
                  <c:v>6.7</c:v>
                </c:pt>
                <c:pt idx="357">
                  <c:v>7.06</c:v>
                </c:pt>
                <c:pt idx="358">
                  <c:v>7.5</c:v>
                </c:pt>
                <c:pt idx="359">
                  <c:v>7.8800000000000008</c:v>
                </c:pt>
                <c:pt idx="360">
                  <c:v>8.02</c:v>
                </c:pt>
                <c:pt idx="361">
                  <c:v>7.7</c:v>
                </c:pt>
                <c:pt idx="362">
                  <c:v>7.4</c:v>
                </c:pt>
                <c:pt idx="363">
                  <c:v>6.74</c:v>
                </c:pt>
                <c:pt idx="364">
                  <c:v>6</c:v>
                </c:pt>
                <c:pt idx="365">
                  <c:v>4.92</c:v>
                </c:pt>
                <c:pt idx="366">
                  <c:v>4.3400000000000007</c:v>
                </c:pt>
                <c:pt idx="367">
                  <c:v>3.8599999999999994</c:v>
                </c:pt>
                <c:pt idx="368">
                  <c:v>3.1999999999999997</c:v>
                </c:pt>
                <c:pt idx="369">
                  <c:v>1.7799999999999998</c:v>
                </c:pt>
                <c:pt idx="370">
                  <c:v>0.81999999999999973</c:v>
                </c:pt>
                <c:pt idx="371">
                  <c:v>5.999999999999979E-2</c:v>
                </c:pt>
                <c:pt idx="372">
                  <c:v>-0.98000000000000009</c:v>
                </c:pt>
                <c:pt idx="373">
                  <c:v>-0.88000000000000012</c:v>
                </c:pt>
                <c:pt idx="374">
                  <c:v>0.26000000000000023</c:v>
                </c:pt>
                <c:pt idx="375">
                  <c:v>2.02</c:v>
                </c:pt>
                <c:pt idx="376">
                  <c:v>3.38</c:v>
                </c:pt>
                <c:pt idx="377">
                  <c:v>4.3199999999999994</c:v>
                </c:pt>
                <c:pt idx="378">
                  <c:v>4.12</c:v>
                </c:pt>
                <c:pt idx="379">
                  <c:v>3.8</c:v>
                </c:pt>
                <c:pt idx="380">
                  <c:v>2.7800000000000002</c:v>
                </c:pt>
                <c:pt idx="381">
                  <c:v>1.7600000000000002</c:v>
                </c:pt>
                <c:pt idx="382">
                  <c:v>1.6</c:v>
                </c:pt>
                <c:pt idx="383">
                  <c:v>1.6799999999999997</c:v>
                </c:pt>
                <c:pt idx="384">
                  <c:v>1.1999999999999997</c:v>
                </c:pt>
                <c:pt idx="385">
                  <c:v>1.0599999999999998</c:v>
                </c:pt>
                <c:pt idx="386">
                  <c:v>0.93999999999999972</c:v>
                </c:pt>
                <c:pt idx="387">
                  <c:v>0.96</c:v>
                </c:pt>
                <c:pt idx="388">
                  <c:v>0.97999999999999987</c:v>
                </c:pt>
                <c:pt idx="389">
                  <c:v>1.06</c:v>
                </c:pt>
                <c:pt idx="390">
                  <c:v>0.96</c:v>
                </c:pt>
                <c:pt idx="391">
                  <c:v>0.9</c:v>
                </c:pt>
                <c:pt idx="392">
                  <c:v>0.33999999999999986</c:v>
                </c:pt>
                <c:pt idx="393">
                  <c:v>0.53999999999999992</c:v>
                </c:pt>
                <c:pt idx="394">
                  <c:v>0.7</c:v>
                </c:pt>
                <c:pt idx="395">
                  <c:v>0.7</c:v>
                </c:pt>
                <c:pt idx="396">
                  <c:v>0.9</c:v>
                </c:pt>
                <c:pt idx="397">
                  <c:v>1.1199999999999997</c:v>
                </c:pt>
                <c:pt idx="398">
                  <c:v>0.79999999999999982</c:v>
                </c:pt>
                <c:pt idx="399">
                  <c:v>0.91999999999999993</c:v>
                </c:pt>
                <c:pt idx="400">
                  <c:v>0.97999999999999987</c:v>
                </c:pt>
                <c:pt idx="401">
                  <c:v>0.76</c:v>
                </c:pt>
                <c:pt idx="402">
                  <c:v>0.91999999999999993</c:v>
                </c:pt>
                <c:pt idx="403">
                  <c:v>0.91999999999999993</c:v>
                </c:pt>
                <c:pt idx="404">
                  <c:v>0.53999999999999992</c:v>
                </c:pt>
                <c:pt idx="405">
                  <c:v>0.79999999999999993</c:v>
                </c:pt>
                <c:pt idx="406">
                  <c:v>0.93999999999999984</c:v>
                </c:pt>
                <c:pt idx="407">
                  <c:v>0.88000000000000012</c:v>
                </c:pt>
                <c:pt idx="408">
                  <c:v>0.76000000000000012</c:v>
                </c:pt>
                <c:pt idx="409">
                  <c:v>0.64</c:v>
                </c:pt>
                <c:pt idx="410">
                  <c:v>0.30000000000000016</c:v>
                </c:pt>
                <c:pt idx="411">
                  <c:v>0.22000000000000011</c:v>
                </c:pt>
                <c:pt idx="412">
                  <c:v>0.15999999999999998</c:v>
                </c:pt>
                <c:pt idx="413">
                  <c:v>0.53999999999999981</c:v>
                </c:pt>
                <c:pt idx="414">
                  <c:v>0.9</c:v>
                </c:pt>
                <c:pt idx="415">
                  <c:v>1.1599999999999999</c:v>
                </c:pt>
                <c:pt idx="416">
                  <c:v>1.18</c:v>
                </c:pt>
                <c:pt idx="417">
                  <c:v>1.3599999999999999</c:v>
                </c:pt>
                <c:pt idx="418">
                  <c:v>0.97999999999999987</c:v>
                </c:pt>
                <c:pt idx="419">
                  <c:v>1</c:v>
                </c:pt>
                <c:pt idx="420">
                  <c:v>1.1599999999999999</c:v>
                </c:pt>
                <c:pt idx="421">
                  <c:v>1.7399999999999998</c:v>
                </c:pt>
                <c:pt idx="422">
                  <c:v>1.6</c:v>
                </c:pt>
                <c:pt idx="423">
                  <c:v>1.86</c:v>
                </c:pt>
                <c:pt idx="424">
                  <c:v>1.72</c:v>
                </c:pt>
                <c:pt idx="425">
                  <c:v>1.3599999999999999</c:v>
                </c:pt>
                <c:pt idx="426">
                  <c:v>0.97999999999999987</c:v>
                </c:pt>
                <c:pt idx="427">
                  <c:v>1.1399999999999999</c:v>
                </c:pt>
                <c:pt idx="428">
                  <c:v>1.1199999999999999</c:v>
                </c:pt>
                <c:pt idx="429">
                  <c:v>1.2799999999999998</c:v>
                </c:pt>
                <c:pt idx="430">
                  <c:v>1.72</c:v>
                </c:pt>
                <c:pt idx="431">
                  <c:v>1.8199999999999998</c:v>
                </c:pt>
                <c:pt idx="432">
                  <c:v>1.52</c:v>
                </c:pt>
                <c:pt idx="433">
                  <c:v>1.46</c:v>
                </c:pt>
                <c:pt idx="434">
                  <c:v>1.5400000000000003</c:v>
                </c:pt>
                <c:pt idx="435">
                  <c:v>1.5000000000000002</c:v>
                </c:pt>
                <c:pt idx="436">
                  <c:v>1.0400000000000003</c:v>
                </c:pt>
                <c:pt idx="437">
                  <c:v>1.0400000000000003</c:v>
                </c:pt>
                <c:pt idx="438">
                  <c:v>1.1800000000000002</c:v>
                </c:pt>
                <c:pt idx="439">
                  <c:v>1.1000000000000001</c:v>
                </c:pt>
                <c:pt idx="440">
                  <c:v>1.06</c:v>
                </c:pt>
                <c:pt idx="441">
                  <c:v>1.52</c:v>
                </c:pt>
                <c:pt idx="442">
                  <c:v>1.94</c:v>
                </c:pt>
                <c:pt idx="443">
                  <c:v>1.6799999999999997</c:v>
                </c:pt>
                <c:pt idx="444">
                  <c:v>1.9199999999999995</c:v>
                </c:pt>
                <c:pt idx="445">
                  <c:v>1.64</c:v>
                </c:pt>
                <c:pt idx="446">
                  <c:v>1.6199999999999999</c:v>
                </c:pt>
                <c:pt idx="447">
                  <c:v>1.54</c:v>
                </c:pt>
                <c:pt idx="448">
                  <c:v>1.9600000000000002</c:v>
                </c:pt>
                <c:pt idx="449">
                  <c:v>1.7600000000000002</c:v>
                </c:pt>
                <c:pt idx="450">
                  <c:v>2.06</c:v>
                </c:pt>
                <c:pt idx="451">
                  <c:v>2.3600000000000003</c:v>
                </c:pt>
                <c:pt idx="452">
                  <c:v>2.5</c:v>
                </c:pt>
                <c:pt idx="453">
                  <c:v>2.5999999999999996</c:v>
                </c:pt>
                <c:pt idx="454">
                  <c:v>2.6799999999999997</c:v>
                </c:pt>
                <c:pt idx="455">
                  <c:v>2.56</c:v>
                </c:pt>
                <c:pt idx="456">
                  <c:v>2.46</c:v>
                </c:pt>
                <c:pt idx="457">
                  <c:v>2.1599999999999997</c:v>
                </c:pt>
                <c:pt idx="458">
                  <c:v>2.08</c:v>
                </c:pt>
                <c:pt idx="459">
                  <c:v>1.9400000000000006</c:v>
                </c:pt>
                <c:pt idx="460">
                  <c:v>1.9000000000000004</c:v>
                </c:pt>
                <c:pt idx="461">
                  <c:v>1.5400000000000005</c:v>
                </c:pt>
                <c:pt idx="462">
                  <c:v>1.5400000000000005</c:v>
                </c:pt>
                <c:pt idx="463">
                  <c:v>1.5200000000000002</c:v>
                </c:pt>
                <c:pt idx="464">
                  <c:v>1.4800000000000002</c:v>
                </c:pt>
                <c:pt idx="465">
                  <c:v>1.36</c:v>
                </c:pt>
                <c:pt idx="466">
                  <c:v>1.4</c:v>
                </c:pt>
                <c:pt idx="467">
                  <c:v>1.2599999999999998</c:v>
                </c:pt>
                <c:pt idx="468">
                  <c:v>0.93999999999999972</c:v>
                </c:pt>
                <c:pt idx="469">
                  <c:v>0.81999999999999962</c:v>
                </c:pt>
                <c:pt idx="470">
                  <c:v>0.95999999999999963</c:v>
                </c:pt>
                <c:pt idx="471">
                  <c:v>0.97999999999999954</c:v>
                </c:pt>
                <c:pt idx="472">
                  <c:v>0.99999999999999967</c:v>
                </c:pt>
                <c:pt idx="473">
                  <c:v>0.83999999999999986</c:v>
                </c:pt>
                <c:pt idx="474">
                  <c:v>0.61999999999999988</c:v>
                </c:pt>
                <c:pt idx="475">
                  <c:v>0.15999999999999978</c:v>
                </c:pt>
                <c:pt idx="476">
                  <c:v>5.9999999999999963E-2</c:v>
                </c:pt>
                <c:pt idx="477">
                  <c:v>-0.30000000000000016</c:v>
                </c:pt>
                <c:pt idx="478">
                  <c:v>-4.0000000000000216E-2</c:v>
                </c:pt>
                <c:pt idx="479">
                  <c:v>-2.0000000000000285E-2</c:v>
                </c:pt>
                <c:pt idx="480">
                  <c:v>0.41999999999999976</c:v>
                </c:pt>
                <c:pt idx="481">
                  <c:v>0.4599999999999998</c:v>
                </c:pt>
                <c:pt idx="482">
                  <c:v>0.67999999999999994</c:v>
                </c:pt>
                <c:pt idx="483">
                  <c:v>0.4599999999999998</c:v>
                </c:pt>
                <c:pt idx="484">
                  <c:v>0.53999999999999981</c:v>
                </c:pt>
                <c:pt idx="485">
                  <c:v>0.64</c:v>
                </c:pt>
                <c:pt idx="486">
                  <c:v>0.65999999999999992</c:v>
                </c:pt>
                <c:pt idx="487">
                  <c:v>0.7</c:v>
                </c:pt>
                <c:pt idx="488">
                  <c:v>0.7</c:v>
                </c:pt>
                <c:pt idx="489">
                  <c:v>1.0599999999999998</c:v>
                </c:pt>
                <c:pt idx="490">
                  <c:v>0.79999999999999949</c:v>
                </c:pt>
                <c:pt idx="491">
                  <c:v>0.89999999999999925</c:v>
                </c:pt>
                <c:pt idx="492">
                  <c:v>0.99999999999999933</c:v>
                </c:pt>
                <c:pt idx="493">
                  <c:v>0.91999999999999937</c:v>
                </c:pt>
                <c:pt idx="494">
                  <c:v>0.59999999999999942</c:v>
                </c:pt>
                <c:pt idx="495">
                  <c:v>0.5199999999999998</c:v>
                </c:pt>
                <c:pt idx="496">
                  <c:v>0.45999999999999996</c:v>
                </c:pt>
                <c:pt idx="497">
                  <c:v>0.31999999999999995</c:v>
                </c:pt>
                <c:pt idx="498">
                  <c:v>0.59999999999999987</c:v>
                </c:pt>
                <c:pt idx="499">
                  <c:v>0.5</c:v>
                </c:pt>
                <c:pt idx="500">
                  <c:v>0.4</c:v>
                </c:pt>
                <c:pt idx="501">
                  <c:v>0.25999999999999979</c:v>
                </c:pt>
                <c:pt idx="502">
                  <c:v>0.36</c:v>
                </c:pt>
                <c:pt idx="503">
                  <c:v>0.57999999999999985</c:v>
                </c:pt>
                <c:pt idx="504">
                  <c:v>1.0399999999999998</c:v>
                </c:pt>
                <c:pt idx="505">
                  <c:v>1.2599999999999998</c:v>
                </c:pt>
                <c:pt idx="506">
                  <c:v>1.4</c:v>
                </c:pt>
                <c:pt idx="507">
                  <c:v>1.2199999999999998</c:v>
                </c:pt>
                <c:pt idx="508">
                  <c:v>0.77999999999999992</c:v>
                </c:pt>
                <c:pt idx="509">
                  <c:v>1.0399999999999998</c:v>
                </c:pt>
                <c:pt idx="510">
                  <c:v>1.1199999999999997</c:v>
                </c:pt>
                <c:pt idx="511">
                  <c:v>1.2599999999999998</c:v>
                </c:pt>
                <c:pt idx="512">
                  <c:v>1.6600000000000001</c:v>
                </c:pt>
                <c:pt idx="513">
                  <c:v>1.9800000000000004</c:v>
                </c:pt>
                <c:pt idx="514">
                  <c:v>1.8</c:v>
                </c:pt>
                <c:pt idx="515">
                  <c:v>2.0200000000000005</c:v>
                </c:pt>
                <c:pt idx="516">
                  <c:v>1.9600000000000004</c:v>
                </c:pt>
                <c:pt idx="517">
                  <c:v>1.8200000000000003</c:v>
                </c:pt>
                <c:pt idx="518">
                  <c:v>1.64</c:v>
                </c:pt>
                <c:pt idx="519">
                  <c:v>1.7200000000000002</c:v>
                </c:pt>
                <c:pt idx="520">
                  <c:v>1.8</c:v>
                </c:pt>
                <c:pt idx="521">
                  <c:v>1.7200000000000002</c:v>
                </c:pt>
                <c:pt idx="522">
                  <c:v>1.7399999999999998</c:v>
                </c:pt>
                <c:pt idx="523">
                  <c:v>2.2600000000000002</c:v>
                </c:pt>
                <c:pt idx="524">
                  <c:v>1.56</c:v>
                </c:pt>
                <c:pt idx="525">
                  <c:v>1.3199999999999998</c:v>
                </c:pt>
                <c:pt idx="526">
                  <c:v>1.1000000000000001</c:v>
                </c:pt>
                <c:pt idx="527">
                  <c:v>1.3</c:v>
                </c:pt>
                <c:pt idx="528">
                  <c:v>0.85999999999999976</c:v>
                </c:pt>
                <c:pt idx="529">
                  <c:v>1.4</c:v>
                </c:pt>
                <c:pt idx="530">
                  <c:v>1.4200000000000004</c:v>
                </c:pt>
                <c:pt idx="531">
                  <c:v>1.8200000000000003</c:v>
                </c:pt>
                <c:pt idx="532">
                  <c:v>1.6400000000000001</c:v>
                </c:pt>
                <c:pt idx="533">
                  <c:v>2.04</c:v>
                </c:pt>
                <c:pt idx="534">
                  <c:v>2.08</c:v>
                </c:pt>
                <c:pt idx="535">
                  <c:v>2.08</c:v>
                </c:pt>
                <c:pt idx="536">
                  <c:v>2.04</c:v>
                </c:pt>
                <c:pt idx="537">
                  <c:v>1.9</c:v>
                </c:pt>
                <c:pt idx="538">
                  <c:v>1.3800000000000001</c:v>
                </c:pt>
                <c:pt idx="539">
                  <c:v>1.5799999999999996</c:v>
                </c:pt>
                <c:pt idx="540">
                  <c:v>1.9199999999999995</c:v>
                </c:pt>
                <c:pt idx="541">
                  <c:v>2.38</c:v>
                </c:pt>
                <c:pt idx="542">
                  <c:v>2.5399999999999996</c:v>
                </c:pt>
                <c:pt idx="543">
                  <c:v>3.3199999999999994</c:v>
                </c:pt>
                <c:pt idx="544">
                  <c:v>3.02</c:v>
                </c:pt>
                <c:pt idx="545">
                  <c:v>2.58</c:v>
                </c:pt>
                <c:pt idx="546">
                  <c:v>2.2199999999999998</c:v>
                </c:pt>
                <c:pt idx="547">
                  <c:v>2.7600000000000002</c:v>
                </c:pt>
                <c:pt idx="548">
                  <c:v>2.58</c:v>
                </c:pt>
                <c:pt idx="549">
                  <c:v>3.06</c:v>
                </c:pt>
                <c:pt idx="550">
                  <c:v>3.3</c:v>
                </c:pt>
                <c:pt idx="551">
                  <c:v>3.28</c:v>
                </c:pt>
                <c:pt idx="552">
                  <c:v>2.84</c:v>
                </c:pt>
                <c:pt idx="553">
                  <c:v>2.1800000000000002</c:v>
                </c:pt>
                <c:pt idx="554">
                  <c:v>1.3800000000000001</c:v>
                </c:pt>
                <c:pt idx="555">
                  <c:v>1.28</c:v>
                </c:pt>
                <c:pt idx="556">
                  <c:v>1.2600000000000002</c:v>
                </c:pt>
                <c:pt idx="557">
                  <c:v>0.94000000000000095</c:v>
                </c:pt>
                <c:pt idx="558">
                  <c:v>1.1200000000000003</c:v>
                </c:pt>
                <c:pt idx="559">
                  <c:v>1.2</c:v>
                </c:pt>
                <c:pt idx="560">
                  <c:v>1.0799999999999996</c:v>
                </c:pt>
                <c:pt idx="561">
                  <c:v>0.97999999999999976</c:v>
                </c:pt>
                <c:pt idx="562">
                  <c:v>1.319999999999999</c:v>
                </c:pt>
                <c:pt idx="563">
                  <c:v>1.179999999999999</c:v>
                </c:pt>
                <c:pt idx="564">
                  <c:v>1.319999999999999</c:v>
                </c:pt>
                <c:pt idx="565">
                  <c:v>1.2799999999999998</c:v>
                </c:pt>
                <c:pt idx="566">
                  <c:v>1.44</c:v>
                </c:pt>
                <c:pt idx="567">
                  <c:v>1.7600000000000002</c:v>
                </c:pt>
                <c:pt idx="568">
                  <c:v>2.1800000000000006</c:v>
                </c:pt>
                <c:pt idx="569">
                  <c:v>2.3200000000000003</c:v>
                </c:pt>
                <c:pt idx="570">
                  <c:v>2.5399999999999991</c:v>
                </c:pt>
                <c:pt idx="571">
                  <c:v>2.4399999999999991</c:v>
                </c:pt>
                <c:pt idx="572">
                  <c:v>1.8599999999999994</c:v>
                </c:pt>
                <c:pt idx="573">
                  <c:v>1.8199999999999996</c:v>
                </c:pt>
                <c:pt idx="574">
                  <c:v>1.4</c:v>
                </c:pt>
                <c:pt idx="575">
                  <c:v>1.2400000000000007</c:v>
                </c:pt>
                <c:pt idx="576">
                  <c:v>1.1200000000000003</c:v>
                </c:pt>
                <c:pt idx="577">
                  <c:v>1.3799999999999997</c:v>
                </c:pt>
                <c:pt idx="578">
                  <c:v>1.0199999999999996</c:v>
                </c:pt>
                <c:pt idx="579">
                  <c:v>1.2399999999999998</c:v>
                </c:pt>
                <c:pt idx="580">
                  <c:v>1.4999999999999993</c:v>
                </c:pt>
                <c:pt idx="581">
                  <c:v>1.7799999999999989</c:v>
                </c:pt>
                <c:pt idx="582">
                  <c:v>1.7199999999999995</c:v>
                </c:pt>
                <c:pt idx="583">
                  <c:v>1.8199999999999996</c:v>
                </c:pt>
                <c:pt idx="584">
                  <c:v>1.9199999999999988</c:v>
                </c:pt>
                <c:pt idx="585">
                  <c:v>1.3999999999999992</c:v>
                </c:pt>
                <c:pt idx="586">
                  <c:v>1.3</c:v>
                </c:pt>
                <c:pt idx="587">
                  <c:v>1.2600000000000002</c:v>
                </c:pt>
                <c:pt idx="588">
                  <c:v>1.2</c:v>
                </c:pt>
                <c:pt idx="589">
                  <c:v>1.1000000000000008</c:v>
                </c:pt>
                <c:pt idx="590">
                  <c:v>1.4800000000000004</c:v>
                </c:pt>
                <c:pt idx="591">
                  <c:v>1.36</c:v>
                </c:pt>
                <c:pt idx="592">
                  <c:v>1.6799999999999997</c:v>
                </c:pt>
                <c:pt idx="593">
                  <c:v>1.9599999999999995</c:v>
                </c:pt>
                <c:pt idx="594">
                  <c:v>2.3199999999999994</c:v>
                </c:pt>
                <c:pt idx="595">
                  <c:v>3.1</c:v>
                </c:pt>
                <c:pt idx="596">
                  <c:v>3.5400000000000005</c:v>
                </c:pt>
                <c:pt idx="597">
                  <c:v>3.5400000000000005</c:v>
                </c:pt>
                <c:pt idx="598">
                  <c:v>4.0000000000000009</c:v>
                </c:pt>
                <c:pt idx="599">
                  <c:v>4.1800000000000006</c:v>
                </c:pt>
                <c:pt idx="600">
                  <c:v>3.5200000000000005</c:v>
                </c:pt>
                <c:pt idx="601">
                  <c:v>3.7800000000000002</c:v>
                </c:pt>
                <c:pt idx="602">
                  <c:v>3.9200000000000004</c:v>
                </c:pt>
                <c:pt idx="603">
                  <c:v>3.4800000000000013</c:v>
                </c:pt>
                <c:pt idx="604">
                  <c:v>2.9800000000000004</c:v>
                </c:pt>
                <c:pt idx="605">
                  <c:v>3.0200000000000005</c:v>
                </c:pt>
                <c:pt idx="606">
                  <c:v>2.4399999999999995</c:v>
                </c:pt>
                <c:pt idx="607">
                  <c:v>1.7199999999999995</c:v>
                </c:pt>
                <c:pt idx="608">
                  <c:v>1.8199999999999998</c:v>
                </c:pt>
                <c:pt idx="609">
                  <c:v>1.9600000000000002</c:v>
                </c:pt>
                <c:pt idx="610">
                  <c:v>1.4</c:v>
                </c:pt>
                <c:pt idx="611">
                  <c:v>0.83999999999999986</c:v>
                </c:pt>
                <c:pt idx="612">
                  <c:v>0.99999999999999933</c:v>
                </c:pt>
                <c:pt idx="613">
                  <c:v>0.79999999999999927</c:v>
                </c:pt>
                <c:pt idx="614">
                  <c:v>1.0199999999999989</c:v>
                </c:pt>
                <c:pt idx="615">
                  <c:v>1.3199999999999996</c:v>
                </c:pt>
                <c:pt idx="616">
                  <c:v>1.5000000000000007</c:v>
                </c:pt>
                <c:pt idx="617">
                  <c:v>1.5800000000000005</c:v>
                </c:pt>
                <c:pt idx="618">
                  <c:v>1.5200000000000002</c:v>
                </c:pt>
                <c:pt idx="619">
                  <c:v>0.92000000000000104</c:v>
                </c:pt>
                <c:pt idx="620">
                  <c:v>0.76000000000000012</c:v>
                </c:pt>
                <c:pt idx="621">
                  <c:v>0.89999999999999925</c:v>
                </c:pt>
                <c:pt idx="622">
                  <c:v>0.87999999999999967</c:v>
                </c:pt>
                <c:pt idx="623">
                  <c:v>0.55999999999999939</c:v>
                </c:pt>
                <c:pt idx="624">
                  <c:v>0.7999999999999986</c:v>
                </c:pt>
                <c:pt idx="625">
                  <c:v>0.87999999999999901</c:v>
                </c:pt>
                <c:pt idx="626">
                  <c:v>1.1599999999999988</c:v>
                </c:pt>
                <c:pt idx="627">
                  <c:v>1.3399999999999992</c:v>
                </c:pt>
                <c:pt idx="628">
                  <c:v>1.579999999999999</c:v>
                </c:pt>
                <c:pt idx="629">
                  <c:v>1.5</c:v>
                </c:pt>
                <c:pt idx="630">
                  <c:v>1.5200000000000002</c:v>
                </c:pt>
                <c:pt idx="631">
                  <c:v>1.0000000000000013</c:v>
                </c:pt>
                <c:pt idx="632">
                  <c:v>1.1000000000000014</c:v>
                </c:pt>
                <c:pt idx="633">
                  <c:v>1.2600000000000016</c:v>
                </c:pt>
                <c:pt idx="634">
                  <c:v>1.400000000000001</c:v>
                </c:pt>
                <c:pt idx="635">
                  <c:v>1.5800000000000007</c:v>
                </c:pt>
                <c:pt idx="636">
                  <c:v>1.8400000000000003</c:v>
                </c:pt>
                <c:pt idx="637">
                  <c:v>1.56</c:v>
                </c:pt>
                <c:pt idx="638">
                  <c:v>1.2399999999999998</c:v>
                </c:pt>
                <c:pt idx="639">
                  <c:v>0.77999999999999969</c:v>
                </c:pt>
                <c:pt idx="640">
                  <c:v>0.51999999999999991</c:v>
                </c:pt>
                <c:pt idx="641">
                  <c:v>0.56000000000000016</c:v>
                </c:pt>
                <c:pt idx="642">
                  <c:v>0.6399999999999999</c:v>
                </c:pt>
                <c:pt idx="643">
                  <c:v>0.75999999999999979</c:v>
                </c:pt>
                <c:pt idx="644">
                  <c:v>0.6</c:v>
                </c:pt>
                <c:pt idx="645">
                  <c:v>0.51999999999999991</c:v>
                </c:pt>
                <c:pt idx="646">
                  <c:v>0.6</c:v>
                </c:pt>
                <c:pt idx="647">
                  <c:v>0.46000000000000052</c:v>
                </c:pt>
                <c:pt idx="648">
                  <c:v>0.40000000000000069</c:v>
                </c:pt>
                <c:pt idx="649">
                  <c:v>0.88000000000000111</c:v>
                </c:pt>
                <c:pt idx="650">
                  <c:v>1.4600000000000013</c:v>
                </c:pt>
                <c:pt idx="651">
                  <c:v>1.6200000000000014</c:v>
                </c:pt>
                <c:pt idx="652">
                  <c:v>1.5200000000000014</c:v>
                </c:pt>
                <c:pt idx="653">
                  <c:v>1.9000000000000015</c:v>
                </c:pt>
                <c:pt idx="654">
                  <c:v>1.820000000000001</c:v>
                </c:pt>
                <c:pt idx="655">
                  <c:v>1.5000000000000007</c:v>
                </c:pt>
                <c:pt idx="656">
                  <c:v>1.1600000000000001</c:v>
                </c:pt>
                <c:pt idx="657">
                  <c:v>1.2799999999999998</c:v>
                </c:pt>
                <c:pt idx="658">
                  <c:v>1.0399999999999996</c:v>
                </c:pt>
                <c:pt idx="659">
                  <c:v>1.1399999999999995</c:v>
                </c:pt>
                <c:pt idx="660">
                  <c:v>1.1399999999999999</c:v>
                </c:pt>
                <c:pt idx="661">
                  <c:v>1.5199999999999996</c:v>
                </c:pt>
                <c:pt idx="662">
                  <c:v>1.5199999999999996</c:v>
                </c:pt>
                <c:pt idx="663">
                  <c:v>1.44</c:v>
                </c:pt>
                <c:pt idx="664">
                  <c:v>1.08</c:v>
                </c:pt>
                <c:pt idx="665">
                  <c:v>0.91999999999999993</c:v>
                </c:pt>
                <c:pt idx="666">
                  <c:v>0.90000000000000036</c:v>
                </c:pt>
                <c:pt idx="667">
                  <c:v>0.86000000000000054</c:v>
                </c:pt>
                <c:pt idx="668">
                  <c:v>0.30000000000000038</c:v>
                </c:pt>
                <c:pt idx="669">
                  <c:v>0.34000000000000058</c:v>
                </c:pt>
                <c:pt idx="670">
                  <c:v>-5.9999999999999429E-2</c:v>
                </c:pt>
                <c:pt idx="671">
                  <c:v>-0.21999999999999886</c:v>
                </c:pt>
                <c:pt idx="672">
                  <c:v>-0.15999999999999873</c:v>
                </c:pt>
                <c:pt idx="673">
                  <c:v>0.58000000000000151</c:v>
                </c:pt>
                <c:pt idx="674">
                  <c:v>0.90000000000000102</c:v>
                </c:pt>
                <c:pt idx="675">
                  <c:v>1.3600000000000012</c:v>
                </c:pt>
                <c:pt idx="676">
                  <c:v>1.2200000000000006</c:v>
                </c:pt>
                <c:pt idx="677">
                  <c:v>1.1800000000000004</c:v>
                </c:pt>
                <c:pt idx="678">
                  <c:v>0.98000000000000043</c:v>
                </c:pt>
                <c:pt idx="679">
                  <c:v>0.90000000000000069</c:v>
                </c:pt>
                <c:pt idx="680">
                  <c:v>0.98000000000000076</c:v>
                </c:pt>
                <c:pt idx="681">
                  <c:v>1.2000000000000006</c:v>
                </c:pt>
                <c:pt idx="682">
                  <c:v>1.0000000000000004</c:v>
                </c:pt>
                <c:pt idx="683">
                  <c:v>1.1199999999999999</c:v>
                </c:pt>
                <c:pt idx="684">
                  <c:v>1.2999999999999996</c:v>
                </c:pt>
                <c:pt idx="685">
                  <c:v>0.97999999999999976</c:v>
                </c:pt>
                <c:pt idx="686">
                  <c:v>0.89999999999999969</c:v>
                </c:pt>
                <c:pt idx="687">
                  <c:v>1.42</c:v>
                </c:pt>
                <c:pt idx="688">
                  <c:v>1.5800000000000005</c:v>
                </c:pt>
                <c:pt idx="689">
                  <c:v>1.5</c:v>
                </c:pt>
                <c:pt idx="690">
                  <c:v>1.8799999999999997</c:v>
                </c:pt>
                <c:pt idx="691">
                  <c:v>1.5599999999999994</c:v>
                </c:pt>
                <c:pt idx="692">
                  <c:v>1.2</c:v>
                </c:pt>
                <c:pt idx="693">
                  <c:v>0.89999999999999925</c:v>
                </c:pt>
                <c:pt idx="694">
                  <c:v>1.1600000000000001</c:v>
                </c:pt>
                <c:pt idx="695">
                  <c:v>0.96000000000000019</c:v>
                </c:pt>
                <c:pt idx="696">
                  <c:v>1.2400000000000007</c:v>
                </c:pt>
                <c:pt idx="697">
                  <c:v>1.6800000000000004</c:v>
                </c:pt>
                <c:pt idx="698">
                  <c:v>1.7400000000000007</c:v>
                </c:pt>
                <c:pt idx="699">
                  <c:v>1.2800000000000005</c:v>
                </c:pt>
                <c:pt idx="700">
                  <c:v>1.3000000000000007</c:v>
                </c:pt>
                <c:pt idx="701">
                  <c:v>1.2400000000000007</c:v>
                </c:pt>
                <c:pt idx="702">
                  <c:v>0.8600000000000001</c:v>
                </c:pt>
                <c:pt idx="703">
                  <c:v>0.92000000000000026</c:v>
                </c:pt>
                <c:pt idx="704">
                  <c:v>1.4600000000000002</c:v>
                </c:pt>
                <c:pt idx="705">
                  <c:v>1.3</c:v>
                </c:pt>
                <c:pt idx="706">
                  <c:v>1.36</c:v>
                </c:pt>
                <c:pt idx="707">
                  <c:v>1.06</c:v>
                </c:pt>
                <c:pt idx="708">
                  <c:v>0.98000000000000043</c:v>
                </c:pt>
                <c:pt idx="709">
                  <c:v>0.50000000000000067</c:v>
                </c:pt>
                <c:pt idx="710">
                  <c:v>0.78000000000000047</c:v>
                </c:pt>
                <c:pt idx="711">
                  <c:v>0.96000000000000019</c:v>
                </c:pt>
                <c:pt idx="712">
                  <c:v>1.2</c:v>
                </c:pt>
                <c:pt idx="713">
                  <c:v>1.3199999999999996</c:v>
                </c:pt>
                <c:pt idx="714">
                  <c:v>1.4599999999999986</c:v>
                </c:pt>
                <c:pt idx="715">
                  <c:v>1.2999999999999994</c:v>
                </c:pt>
                <c:pt idx="716">
                  <c:v>1.1199999999999997</c:v>
                </c:pt>
                <c:pt idx="717">
                  <c:v>1.1599999999999995</c:v>
                </c:pt>
                <c:pt idx="718">
                  <c:v>1.7399999999999998</c:v>
                </c:pt>
                <c:pt idx="719">
                  <c:v>1.8200000000000003</c:v>
                </c:pt>
                <c:pt idx="720">
                  <c:v>1.6599999999999997</c:v>
                </c:pt>
                <c:pt idx="721">
                  <c:v>0.9199999999999996</c:v>
                </c:pt>
                <c:pt idx="722">
                  <c:v>0.59999999999999931</c:v>
                </c:pt>
                <c:pt idx="723">
                  <c:v>-0.24000000000000057</c:v>
                </c:pt>
                <c:pt idx="724">
                  <c:v>-0.5800000000000004</c:v>
                </c:pt>
                <c:pt idx="725">
                  <c:v>-0.78</c:v>
                </c:pt>
                <c:pt idx="726">
                  <c:v>-0.26000000000000012</c:v>
                </c:pt>
                <c:pt idx="727">
                  <c:v>2.0000000000000285E-2</c:v>
                </c:pt>
                <c:pt idx="728">
                  <c:v>0</c:v>
                </c:pt>
                <c:pt idx="729">
                  <c:v>0.1</c:v>
                </c:pt>
                <c:pt idx="730">
                  <c:v>6.0000000000000143E-2</c:v>
                </c:pt>
                <c:pt idx="731">
                  <c:v>0.2</c:v>
                </c:pt>
                <c:pt idx="732">
                  <c:v>-6.0000000000000143E-2</c:v>
                </c:pt>
                <c:pt idx="733">
                  <c:v>0.23999999999999985</c:v>
                </c:pt>
                <c:pt idx="734">
                  <c:v>0.12000000000000029</c:v>
                </c:pt>
                <c:pt idx="735">
                  <c:v>0.1</c:v>
                </c:pt>
                <c:pt idx="736">
                  <c:v>-0.37999999999999973</c:v>
                </c:pt>
                <c:pt idx="737">
                  <c:v>-0.53999999999999981</c:v>
                </c:pt>
                <c:pt idx="738">
                  <c:v>-0.8600000000000001</c:v>
                </c:pt>
                <c:pt idx="739">
                  <c:v>-0.76000000000000156</c:v>
                </c:pt>
                <c:pt idx="740">
                  <c:v>-0.24000000000000199</c:v>
                </c:pt>
                <c:pt idx="741">
                  <c:v>-6.0000000000002274E-2</c:v>
                </c:pt>
                <c:pt idx="742">
                  <c:v>9.9999999999998576E-2</c:v>
                </c:pt>
                <c:pt idx="743">
                  <c:v>-0.12000000000000099</c:v>
                </c:pt>
                <c:pt idx="744">
                  <c:v>-0.36000000000000015</c:v>
                </c:pt>
                <c:pt idx="745">
                  <c:v>-1.1999999999999993</c:v>
                </c:pt>
                <c:pt idx="746">
                  <c:v>-0.95999999999999874</c:v>
                </c:pt>
                <c:pt idx="747">
                  <c:v>-1.179999999999999</c:v>
                </c:pt>
                <c:pt idx="748">
                  <c:v>-1.1199999999999997</c:v>
                </c:pt>
                <c:pt idx="749">
                  <c:v>-0.6399999999999999</c:v>
                </c:pt>
                <c:pt idx="750">
                  <c:v>0.21999999999999958</c:v>
                </c:pt>
                <c:pt idx="751">
                  <c:v>0.19999999999999929</c:v>
                </c:pt>
                <c:pt idx="752">
                  <c:v>0.65999999999999948</c:v>
                </c:pt>
                <c:pt idx="753">
                  <c:v>0.93999999999999984</c:v>
                </c:pt>
                <c:pt idx="754">
                  <c:v>0.78000000000000047</c:v>
                </c:pt>
                <c:pt idx="755">
                  <c:v>0.33999999999999986</c:v>
                </c:pt>
                <c:pt idx="756">
                  <c:v>2.0000000000000285E-2</c:v>
                </c:pt>
                <c:pt idx="757">
                  <c:v>-0.48000000000000043</c:v>
                </c:pt>
                <c:pt idx="758">
                  <c:v>-0.82000000000000095</c:v>
                </c:pt>
                <c:pt idx="759">
                  <c:v>-1.6400000000000012</c:v>
                </c:pt>
                <c:pt idx="760">
                  <c:v>-1.9600000000000009</c:v>
                </c:pt>
                <c:pt idx="761">
                  <c:v>-2.4800000000000013</c:v>
                </c:pt>
                <c:pt idx="762">
                  <c:v>-2.4400000000000013</c:v>
                </c:pt>
                <c:pt idx="763">
                  <c:v>-2.6000000000000005</c:v>
                </c:pt>
                <c:pt idx="764">
                  <c:v>-2.160000000000001</c:v>
                </c:pt>
                <c:pt idx="765">
                  <c:v>-2.5200000000000009</c:v>
                </c:pt>
                <c:pt idx="766">
                  <c:v>-2.3400000000000007</c:v>
                </c:pt>
                <c:pt idx="767">
                  <c:v>-2.8000000000000003</c:v>
                </c:pt>
                <c:pt idx="768">
                  <c:v>-3.0200000000000005</c:v>
                </c:pt>
                <c:pt idx="769">
                  <c:v>-3.2400000000000007</c:v>
                </c:pt>
                <c:pt idx="770">
                  <c:v>-2.78</c:v>
                </c:pt>
                <c:pt idx="771">
                  <c:v>-2.8400000000000003</c:v>
                </c:pt>
                <c:pt idx="772">
                  <c:v>-3.1000000000000005</c:v>
                </c:pt>
                <c:pt idx="773">
                  <c:v>-3.2</c:v>
                </c:pt>
                <c:pt idx="774">
                  <c:v>-3.14</c:v>
                </c:pt>
                <c:pt idx="775">
                  <c:v>-3.0400000000000005</c:v>
                </c:pt>
                <c:pt idx="776">
                  <c:v>-2.6400000000000006</c:v>
                </c:pt>
                <c:pt idx="777">
                  <c:v>-1.8800000000000003</c:v>
                </c:pt>
                <c:pt idx="778">
                  <c:v>-1.3200000000000007</c:v>
                </c:pt>
                <c:pt idx="779">
                  <c:v>-1.0400000000000014</c:v>
                </c:pt>
                <c:pt idx="780">
                  <c:v>-0.90000000000000069</c:v>
                </c:pt>
                <c:pt idx="781">
                  <c:v>-0.6399999999999999</c:v>
                </c:pt>
                <c:pt idx="782">
                  <c:v>-0.26000000000000012</c:v>
                </c:pt>
                <c:pt idx="783">
                  <c:v>-4.000000000000057E-2</c:v>
                </c:pt>
                <c:pt idx="784">
                  <c:v>-0.38000000000000045</c:v>
                </c:pt>
                <c:pt idx="785">
                  <c:v>-0.42000000000000098</c:v>
                </c:pt>
                <c:pt idx="786">
                  <c:v>-0.38000000000000111</c:v>
                </c:pt>
                <c:pt idx="787">
                  <c:v>-0.36000000000000087</c:v>
                </c:pt>
                <c:pt idx="788">
                  <c:v>0.37999999999999973</c:v>
                </c:pt>
                <c:pt idx="789">
                  <c:v>1.2</c:v>
                </c:pt>
                <c:pt idx="790">
                  <c:v>1.7800000000000005</c:v>
                </c:pt>
                <c:pt idx="791">
                  <c:v>2.2200000000000002</c:v>
                </c:pt>
                <c:pt idx="792">
                  <c:v>2.2200000000000002</c:v>
                </c:pt>
                <c:pt idx="793">
                  <c:v>1.7800000000000005</c:v>
                </c:pt>
                <c:pt idx="794">
                  <c:v>1.5200000000000002</c:v>
                </c:pt>
                <c:pt idx="795">
                  <c:v>1.64</c:v>
                </c:pt>
                <c:pt idx="796">
                  <c:v>1.6199999999999997</c:v>
                </c:pt>
                <c:pt idx="797">
                  <c:v>2.0999999999999992</c:v>
                </c:pt>
                <c:pt idx="798">
                  <c:v>1.8599999999999994</c:v>
                </c:pt>
                <c:pt idx="799">
                  <c:v>1.8599999999999994</c:v>
                </c:pt>
                <c:pt idx="800">
                  <c:v>1.7399999999999998</c:v>
                </c:pt>
                <c:pt idx="801">
                  <c:v>1.4200000000000004</c:v>
                </c:pt>
                <c:pt idx="802">
                  <c:v>0.96000000000000085</c:v>
                </c:pt>
                <c:pt idx="803">
                  <c:v>0.90000000000000069</c:v>
                </c:pt>
                <c:pt idx="804">
                  <c:v>1.5200000000000009</c:v>
                </c:pt>
                <c:pt idx="805">
                  <c:v>1.4600000000000009</c:v>
                </c:pt>
                <c:pt idx="806">
                  <c:v>1.4800000000000004</c:v>
                </c:pt>
                <c:pt idx="807">
                  <c:v>1.9000000000000008</c:v>
                </c:pt>
                <c:pt idx="808">
                  <c:v>2.2200000000000002</c:v>
                </c:pt>
                <c:pt idx="809">
                  <c:v>1.7200000000000002</c:v>
                </c:pt>
                <c:pt idx="810">
                  <c:v>1.8</c:v>
                </c:pt>
                <c:pt idx="811">
                  <c:v>1.8399999999999999</c:v>
                </c:pt>
                <c:pt idx="812">
                  <c:v>1.7399999999999991</c:v>
                </c:pt>
                <c:pt idx="813">
                  <c:v>1.7599999999999993</c:v>
                </c:pt>
                <c:pt idx="814">
                  <c:v>1.8199999999999996</c:v>
                </c:pt>
                <c:pt idx="815">
                  <c:v>1.7399999999999998</c:v>
                </c:pt>
                <c:pt idx="816">
                  <c:v>1.64</c:v>
                </c:pt>
                <c:pt idx="817">
                  <c:v>1.7200000000000002</c:v>
                </c:pt>
                <c:pt idx="818">
                  <c:v>1.9800000000000004</c:v>
                </c:pt>
                <c:pt idx="819">
                  <c:v>1.8400000000000005</c:v>
                </c:pt>
                <c:pt idx="820">
                  <c:v>1.6000000000000008</c:v>
                </c:pt>
                <c:pt idx="821">
                  <c:v>1.7400000000000007</c:v>
                </c:pt>
                <c:pt idx="822">
                  <c:v>1.5399999999999998</c:v>
                </c:pt>
                <c:pt idx="823">
                  <c:v>0.93999999999999984</c:v>
                </c:pt>
                <c:pt idx="824">
                  <c:v>1.0399999999999991</c:v>
                </c:pt>
                <c:pt idx="825">
                  <c:v>0.81999999999999884</c:v>
                </c:pt>
                <c:pt idx="826">
                  <c:v>1.0599999999999987</c:v>
                </c:pt>
                <c:pt idx="827">
                  <c:v>0.97999999999999976</c:v>
                </c:pt>
                <c:pt idx="828">
                  <c:v>1.4999999999999993</c:v>
                </c:pt>
                <c:pt idx="829">
                  <c:v>1.3999999999999992</c:v>
                </c:pt>
                <c:pt idx="830">
                  <c:v>2.0399999999999991</c:v>
                </c:pt>
                <c:pt idx="831">
                  <c:v>1.6799999999999997</c:v>
                </c:pt>
                <c:pt idx="832">
                  <c:v>1.7399999999999991</c:v>
                </c:pt>
                <c:pt idx="833">
                  <c:v>1.3</c:v>
                </c:pt>
                <c:pt idx="834">
                  <c:v>1.5400000000000005</c:v>
                </c:pt>
                <c:pt idx="835">
                  <c:v>0.94000000000000061</c:v>
                </c:pt>
                <c:pt idx="836">
                  <c:v>0.92000000000000104</c:v>
                </c:pt>
                <c:pt idx="837">
                  <c:v>0.70000000000000073</c:v>
                </c:pt>
                <c:pt idx="838">
                  <c:v>0.88000000000000045</c:v>
                </c:pt>
                <c:pt idx="839">
                  <c:v>0.78000000000000047</c:v>
                </c:pt>
                <c:pt idx="840">
                  <c:v>1.3</c:v>
                </c:pt>
                <c:pt idx="841">
                  <c:v>1.3</c:v>
                </c:pt>
                <c:pt idx="842">
                  <c:v>1.2600000000000002</c:v>
                </c:pt>
                <c:pt idx="843">
                  <c:v>1</c:v>
                </c:pt>
                <c:pt idx="844">
                  <c:v>1.1799999999999997</c:v>
                </c:pt>
                <c:pt idx="845">
                  <c:v>1.3799999999999997</c:v>
                </c:pt>
                <c:pt idx="846">
                  <c:v>1.379999999999999</c:v>
                </c:pt>
                <c:pt idx="847">
                  <c:v>1.4999999999999993</c:v>
                </c:pt>
                <c:pt idx="848">
                  <c:v>1.5799999999999996</c:v>
                </c:pt>
                <c:pt idx="849">
                  <c:v>1.4</c:v>
                </c:pt>
                <c:pt idx="850">
                  <c:v>1.0400000000000005</c:v>
                </c:pt>
                <c:pt idx="851">
                  <c:v>1.2200000000000002</c:v>
                </c:pt>
                <c:pt idx="852">
                  <c:v>1.2600000000000002</c:v>
                </c:pt>
                <c:pt idx="853">
                  <c:v>1.3399999999999999</c:v>
                </c:pt>
                <c:pt idx="854">
                  <c:v>1.2599999999999993</c:v>
                </c:pt>
                <c:pt idx="855">
                  <c:v>1.3999999999999992</c:v>
                </c:pt>
                <c:pt idx="856">
                  <c:v>1.3399999999999999</c:v>
                </c:pt>
                <c:pt idx="857">
                  <c:v>1.4600000000000002</c:v>
                </c:pt>
                <c:pt idx="858">
                  <c:v>1.5199999999999996</c:v>
                </c:pt>
                <c:pt idx="859">
                  <c:v>1.8199999999999996</c:v>
                </c:pt>
                <c:pt idx="860">
                  <c:v>1.3599999999999994</c:v>
                </c:pt>
                <c:pt idx="861">
                  <c:v>0.93999999999999917</c:v>
                </c:pt>
                <c:pt idx="862">
                  <c:v>1.1599999999999988</c:v>
                </c:pt>
                <c:pt idx="863">
                  <c:v>1.0399999999999991</c:v>
                </c:pt>
                <c:pt idx="864">
                  <c:v>0.35999999999999943</c:v>
                </c:pt>
                <c:pt idx="865">
                  <c:v>0.77999999999999969</c:v>
                </c:pt>
                <c:pt idx="866">
                  <c:v>1.2</c:v>
                </c:pt>
                <c:pt idx="867">
                  <c:v>0.98000000000000043</c:v>
                </c:pt>
                <c:pt idx="868">
                  <c:v>1.06</c:v>
                </c:pt>
                <c:pt idx="869">
                  <c:v>1.6</c:v>
                </c:pt>
                <c:pt idx="870">
                  <c:v>1.2600000000000002</c:v>
                </c:pt>
                <c:pt idx="871">
                  <c:v>1.4800000000000004</c:v>
                </c:pt>
                <c:pt idx="872">
                  <c:v>1.8200000000000003</c:v>
                </c:pt>
                <c:pt idx="873">
                  <c:v>2.0400000000000005</c:v>
                </c:pt>
                <c:pt idx="874">
                  <c:v>2.0200000000000009</c:v>
                </c:pt>
                <c:pt idx="875">
                  <c:v>2.2800000000000007</c:v>
                </c:pt>
                <c:pt idx="876">
                  <c:v>2.0400000000000005</c:v>
                </c:pt>
                <c:pt idx="877">
                  <c:v>1.4000000000000004</c:v>
                </c:pt>
                <c:pt idx="878">
                  <c:v>1.0400000000000003</c:v>
                </c:pt>
                <c:pt idx="879">
                  <c:v>0.83999999999999986</c:v>
                </c:pt>
                <c:pt idx="880">
                  <c:v>1.0399999999999998</c:v>
                </c:pt>
                <c:pt idx="881">
                  <c:v>1.0599999999999998</c:v>
                </c:pt>
                <c:pt idx="882">
                  <c:v>1.0399999999999998</c:v>
                </c:pt>
                <c:pt idx="883">
                  <c:v>0.91999999999999993</c:v>
                </c:pt>
                <c:pt idx="884">
                  <c:v>1.1199999999999999</c:v>
                </c:pt>
                <c:pt idx="885">
                  <c:v>0.73999999999999988</c:v>
                </c:pt>
                <c:pt idx="886">
                  <c:v>1.1399999999999999</c:v>
                </c:pt>
                <c:pt idx="887">
                  <c:v>1.7599999999999998</c:v>
                </c:pt>
                <c:pt idx="888">
                  <c:v>2.0599999999999996</c:v>
                </c:pt>
                <c:pt idx="889">
                  <c:v>2.04</c:v>
                </c:pt>
                <c:pt idx="890">
                  <c:v>2.3200000000000003</c:v>
                </c:pt>
                <c:pt idx="891">
                  <c:v>2.3800000000000003</c:v>
                </c:pt>
                <c:pt idx="892">
                  <c:v>2.16</c:v>
                </c:pt>
                <c:pt idx="893">
                  <c:v>2.04</c:v>
                </c:pt>
                <c:pt idx="894">
                  <c:v>2.0599999999999996</c:v>
                </c:pt>
                <c:pt idx="895">
                  <c:v>1.94</c:v>
                </c:pt>
                <c:pt idx="896">
                  <c:v>1.7799999999999998</c:v>
                </c:pt>
                <c:pt idx="897">
                  <c:v>1.5599999999999998</c:v>
                </c:pt>
                <c:pt idx="898">
                  <c:v>2.06</c:v>
                </c:pt>
                <c:pt idx="899">
                  <c:v>1.9799999999999998</c:v>
                </c:pt>
                <c:pt idx="900">
                  <c:v>2.0599999999999996</c:v>
                </c:pt>
                <c:pt idx="901">
                  <c:v>1.64</c:v>
                </c:pt>
                <c:pt idx="902">
                  <c:v>1.48</c:v>
                </c:pt>
                <c:pt idx="903">
                  <c:v>1.1000000000000001</c:v>
                </c:pt>
                <c:pt idx="904">
                  <c:v>1.1800000000000002</c:v>
                </c:pt>
                <c:pt idx="905">
                  <c:v>0.7</c:v>
                </c:pt>
                <c:pt idx="906">
                  <c:v>0.65999999999999981</c:v>
                </c:pt>
                <c:pt idx="907">
                  <c:v>0.72</c:v>
                </c:pt>
                <c:pt idx="908">
                  <c:v>0.95999999999999974</c:v>
                </c:pt>
                <c:pt idx="909">
                  <c:v>0.95999999999999974</c:v>
                </c:pt>
                <c:pt idx="910">
                  <c:v>1.4799999999999998</c:v>
                </c:pt>
                <c:pt idx="911">
                  <c:v>1.3799999999999997</c:v>
                </c:pt>
                <c:pt idx="912">
                  <c:v>1.2599999999999998</c:v>
                </c:pt>
                <c:pt idx="913">
                  <c:v>0.93999999999999984</c:v>
                </c:pt>
                <c:pt idx="914">
                  <c:v>1.08</c:v>
                </c:pt>
                <c:pt idx="915">
                  <c:v>1.1800000000000002</c:v>
                </c:pt>
                <c:pt idx="916">
                  <c:v>1.4400000000000002</c:v>
                </c:pt>
                <c:pt idx="917">
                  <c:v>1.5400000000000003</c:v>
                </c:pt>
                <c:pt idx="918">
                  <c:v>1.5</c:v>
                </c:pt>
                <c:pt idx="919">
                  <c:v>1.2</c:v>
                </c:pt>
                <c:pt idx="920">
                  <c:v>0.5</c:v>
                </c:pt>
                <c:pt idx="921">
                  <c:v>0.58000000000000007</c:v>
                </c:pt>
                <c:pt idx="922">
                  <c:v>0.44000000000000022</c:v>
                </c:pt>
                <c:pt idx="923">
                  <c:v>0.40000000000000069</c:v>
                </c:pt>
                <c:pt idx="924">
                  <c:v>0.50000000000000067</c:v>
                </c:pt>
                <c:pt idx="925">
                  <c:v>0.84000000000000052</c:v>
                </c:pt>
                <c:pt idx="926">
                  <c:v>0.80000000000000038</c:v>
                </c:pt>
                <c:pt idx="927">
                  <c:v>1.1199999999999999</c:v>
                </c:pt>
                <c:pt idx="928">
                  <c:v>1.4799999999999998</c:v>
                </c:pt>
                <c:pt idx="929">
                  <c:v>1.5599999999999998</c:v>
                </c:pt>
                <c:pt idx="930">
                  <c:v>1.58</c:v>
                </c:pt>
                <c:pt idx="931">
                  <c:v>1.4000000000000004</c:v>
                </c:pt>
                <c:pt idx="932">
                  <c:v>1.2400000000000007</c:v>
                </c:pt>
                <c:pt idx="933">
                  <c:v>0.90000000000000036</c:v>
                </c:pt>
                <c:pt idx="934">
                  <c:v>0.72000000000000031</c:v>
                </c:pt>
                <c:pt idx="935">
                  <c:v>0.50000000000000033</c:v>
                </c:pt>
                <c:pt idx="936">
                  <c:v>0.61999999999999988</c:v>
                </c:pt>
                <c:pt idx="937">
                  <c:v>0.4799999999999997</c:v>
                </c:pt>
                <c:pt idx="938">
                  <c:v>0.67999999999999972</c:v>
                </c:pt>
                <c:pt idx="939">
                  <c:v>0.7999999999999996</c:v>
                </c:pt>
                <c:pt idx="940">
                  <c:v>1.1199999999999997</c:v>
                </c:pt>
                <c:pt idx="941">
                  <c:v>0.6</c:v>
                </c:pt>
                <c:pt idx="942">
                  <c:v>0.82</c:v>
                </c:pt>
                <c:pt idx="943">
                  <c:v>0.72000000000000031</c:v>
                </c:pt>
                <c:pt idx="944">
                  <c:v>0.44000000000000022</c:v>
                </c:pt>
                <c:pt idx="945">
                  <c:v>0.41999999999999993</c:v>
                </c:pt>
                <c:pt idx="946">
                  <c:v>0.85999999999999976</c:v>
                </c:pt>
                <c:pt idx="947">
                  <c:v>1.1000000000000003</c:v>
                </c:pt>
                <c:pt idx="948">
                  <c:v>1.2800000000000005</c:v>
                </c:pt>
                <c:pt idx="949">
                  <c:v>1.4200000000000004</c:v>
                </c:pt>
                <c:pt idx="950">
                  <c:v>1.1000000000000003</c:v>
                </c:pt>
                <c:pt idx="951">
                  <c:v>1.1800000000000004</c:v>
                </c:pt>
                <c:pt idx="952">
                  <c:v>1.1599999999999997</c:v>
                </c:pt>
                <c:pt idx="953">
                  <c:v>1.1999999999999997</c:v>
                </c:pt>
                <c:pt idx="954">
                  <c:v>1.0999999999999996</c:v>
                </c:pt>
                <c:pt idx="955">
                  <c:v>1.3999999999999997</c:v>
                </c:pt>
                <c:pt idx="956">
                  <c:v>1.0399999999999991</c:v>
                </c:pt>
                <c:pt idx="957">
                  <c:v>0.71999999999999953</c:v>
                </c:pt>
                <c:pt idx="958">
                  <c:v>0.47999999999999898</c:v>
                </c:pt>
                <c:pt idx="959">
                  <c:v>0.39999999999999858</c:v>
                </c:pt>
                <c:pt idx="960">
                  <c:v>0.25999999999999873</c:v>
                </c:pt>
                <c:pt idx="961">
                  <c:v>0.57999999999999974</c:v>
                </c:pt>
                <c:pt idx="962">
                  <c:v>0.4199999999999996</c:v>
                </c:pt>
                <c:pt idx="963">
                  <c:v>0.73999999999999988</c:v>
                </c:pt>
                <c:pt idx="964">
                  <c:v>1.0399999999999998</c:v>
                </c:pt>
                <c:pt idx="965">
                  <c:v>0.9</c:v>
                </c:pt>
                <c:pt idx="966">
                  <c:v>0.83999999999999919</c:v>
                </c:pt>
                <c:pt idx="967">
                  <c:v>1.4599999999999995</c:v>
                </c:pt>
                <c:pt idx="968">
                  <c:v>1.2999999999999994</c:v>
                </c:pt>
                <c:pt idx="969">
                  <c:v>1.1799999999999997</c:v>
                </c:pt>
                <c:pt idx="970">
                  <c:v>1.2799999999999989</c:v>
                </c:pt>
                <c:pt idx="971">
                  <c:v>1.2199999999999995</c:v>
                </c:pt>
                <c:pt idx="972">
                  <c:v>1.0799999999999996</c:v>
                </c:pt>
                <c:pt idx="973">
                  <c:v>0.97999999999999976</c:v>
                </c:pt>
                <c:pt idx="974">
                  <c:v>0.96000000000000019</c:v>
                </c:pt>
                <c:pt idx="975">
                  <c:v>1.2000000000000006</c:v>
                </c:pt>
                <c:pt idx="976">
                  <c:v>1.36</c:v>
                </c:pt>
                <c:pt idx="977">
                  <c:v>1.0599999999999994</c:v>
                </c:pt>
                <c:pt idx="978">
                  <c:v>0.71999999999999953</c:v>
                </c:pt>
                <c:pt idx="979">
                  <c:v>1.2399999999999991</c:v>
                </c:pt>
                <c:pt idx="980">
                  <c:v>1.0999999999999992</c:v>
                </c:pt>
                <c:pt idx="981">
                  <c:v>0.9199999999999996</c:v>
                </c:pt>
                <c:pt idx="982">
                  <c:v>0.8600000000000001</c:v>
                </c:pt>
                <c:pt idx="983">
                  <c:v>0.96000000000000085</c:v>
                </c:pt>
                <c:pt idx="984">
                  <c:v>0.52000000000000102</c:v>
                </c:pt>
                <c:pt idx="985">
                  <c:v>0.68000000000000116</c:v>
                </c:pt>
                <c:pt idx="986">
                  <c:v>0.54000000000000059</c:v>
                </c:pt>
                <c:pt idx="987">
                  <c:v>0.66000000000000014</c:v>
                </c:pt>
                <c:pt idx="988">
                  <c:v>0.71999999999999953</c:v>
                </c:pt>
                <c:pt idx="989">
                  <c:v>0.4199999999999996</c:v>
                </c:pt>
                <c:pt idx="990">
                  <c:v>0.43999999999999984</c:v>
                </c:pt>
                <c:pt idx="991">
                  <c:v>0.88000000000000045</c:v>
                </c:pt>
                <c:pt idx="992">
                  <c:v>0.80000000000000071</c:v>
                </c:pt>
                <c:pt idx="993">
                  <c:v>0.42000000000000098</c:v>
                </c:pt>
                <c:pt idx="994">
                  <c:v>0.8400000000000013</c:v>
                </c:pt>
                <c:pt idx="995">
                  <c:v>0.46000000000000013</c:v>
                </c:pt>
                <c:pt idx="996">
                  <c:v>8.0000000000000432E-2</c:v>
                </c:pt>
                <c:pt idx="997">
                  <c:v>0.18000000000000113</c:v>
                </c:pt>
                <c:pt idx="998">
                  <c:v>0.68000000000000116</c:v>
                </c:pt>
                <c:pt idx="999">
                  <c:v>0.5</c:v>
                </c:pt>
                <c:pt idx="1000">
                  <c:v>0.62000000000000033</c:v>
                </c:pt>
                <c:pt idx="1001">
                  <c:v>1.0200000000000002</c:v>
                </c:pt>
                <c:pt idx="1002">
                  <c:v>1.1400000000000006</c:v>
                </c:pt>
                <c:pt idx="1003">
                  <c:v>1.6</c:v>
                </c:pt>
                <c:pt idx="1004">
                  <c:v>1.680000000000001</c:v>
                </c:pt>
                <c:pt idx="1005">
                  <c:v>1.9600000000000009</c:v>
                </c:pt>
                <c:pt idx="1006">
                  <c:v>1.6000000000000014</c:v>
                </c:pt>
                <c:pt idx="1007">
                  <c:v>1.4399999999999991</c:v>
                </c:pt>
                <c:pt idx="1008">
                  <c:v>0.71999999999999886</c:v>
                </c:pt>
                <c:pt idx="1009">
                  <c:v>0.51999999999999891</c:v>
                </c:pt>
                <c:pt idx="1010">
                  <c:v>0.3</c:v>
                </c:pt>
                <c:pt idx="1011">
                  <c:v>0.81999999999999884</c:v>
                </c:pt>
                <c:pt idx="1012">
                  <c:v>1.1200000000000003</c:v>
                </c:pt>
                <c:pt idx="1013">
                  <c:v>1</c:v>
                </c:pt>
                <c:pt idx="1014">
                  <c:v>0.8</c:v>
                </c:pt>
                <c:pt idx="1015">
                  <c:v>0.55999999999999939</c:v>
                </c:pt>
                <c:pt idx="1016">
                  <c:v>0.13999999999999915</c:v>
                </c:pt>
                <c:pt idx="1017">
                  <c:v>-0.20000000000000143</c:v>
                </c:pt>
                <c:pt idx="1018">
                  <c:v>-0.24000000000000057</c:v>
                </c:pt>
                <c:pt idx="1019">
                  <c:v>0.33999999999999914</c:v>
                </c:pt>
                <c:pt idx="1020">
                  <c:v>0.71999999999999886</c:v>
                </c:pt>
                <c:pt idx="1021">
                  <c:v>0.72000000000000031</c:v>
                </c:pt>
                <c:pt idx="1022">
                  <c:v>0.9</c:v>
                </c:pt>
                <c:pt idx="1023">
                  <c:v>1.4600000000000009</c:v>
                </c:pt>
                <c:pt idx="1024">
                  <c:v>1.5200000000000002</c:v>
                </c:pt>
                <c:pt idx="1025">
                  <c:v>1.4000000000000015</c:v>
                </c:pt>
                <c:pt idx="1026">
                  <c:v>1.5400000000000005</c:v>
                </c:pt>
                <c:pt idx="1027">
                  <c:v>1.1200000000000003</c:v>
                </c:pt>
                <c:pt idx="1028">
                  <c:v>0.67999999999999827</c:v>
                </c:pt>
                <c:pt idx="1029">
                  <c:v>0.37999999999999828</c:v>
                </c:pt>
                <c:pt idx="1030">
                  <c:v>0.5999999999999972</c:v>
                </c:pt>
                <c:pt idx="1031">
                  <c:v>0.77999999999999692</c:v>
                </c:pt>
                <c:pt idx="1032">
                  <c:v>1.0599999999999965</c:v>
                </c:pt>
                <c:pt idx="1033">
                  <c:v>1.0999999999999972</c:v>
                </c:pt>
                <c:pt idx="1034">
                  <c:v>0.73999999999999777</c:v>
                </c:pt>
                <c:pt idx="1035">
                  <c:v>0.61999999999999744</c:v>
                </c:pt>
                <c:pt idx="1036">
                  <c:v>0.13999999999999774</c:v>
                </c:pt>
                <c:pt idx="1037">
                  <c:v>7.9999999999998295E-2</c:v>
                </c:pt>
                <c:pt idx="1038">
                  <c:v>0.61999999999999889</c:v>
                </c:pt>
                <c:pt idx="1039">
                  <c:v>1.1199999999999988</c:v>
                </c:pt>
                <c:pt idx="1040">
                  <c:v>1.2399999999999991</c:v>
                </c:pt>
                <c:pt idx="1041">
                  <c:v>1.4999999999999987</c:v>
                </c:pt>
                <c:pt idx="1042">
                  <c:v>1.6199999999999988</c:v>
                </c:pt>
                <c:pt idx="1043">
                  <c:v>1.459999999999998</c:v>
                </c:pt>
                <c:pt idx="1044">
                  <c:v>1.319999999999999</c:v>
                </c:pt>
                <c:pt idx="1045">
                  <c:v>1.6</c:v>
                </c:pt>
                <c:pt idx="1046">
                  <c:v>1.8600000000000008</c:v>
                </c:pt>
                <c:pt idx="1047">
                  <c:v>1.5200000000000002</c:v>
                </c:pt>
                <c:pt idx="1048">
                  <c:v>1.5600000000000016</c:v>
                </c:pt>
                <c:pt idx="1049">
                  <c:v>1.7800000000000005</c:v>
                </c:pt>
                <c:pt idx="1050">
                  <c:v>1.5</c:v>
                </c:pt>
                <c:pt idx="1051">
                  <c:v>1.2799999999999998</c:v>
                </c:pt>
                <c:pt idx="1052">
                  <c:v>1.6400000000000006</c:v>
                </c:pt>
                <c:pt idx="1053">
                  <c:v>1.5800000000000005</c:v>
                </c:pt>
                <c:pt idx="1054">
                  <c:v>1.7800000000000005</c:v>
                </c:pt>
                <c:pt idx="1055">
                  <c:v>2.1</c:v>
                </c:pt>
                <c:pt idx="1056">
                  <c:v>2.2600000000000002</c:v>
                </c:pt>
                <c:pt idx="1057">
                  <c:v>2.06</c:v>
                </c:pt>
                <c:pt idx="1058">
                  <c:v>2.1800000000000006</c:v>
                </c:pt>
                <c:pt idx="1059">
                  <c:v>2.0800000000000005</c:v>
                </c:pt>
                <c:pt idx="1060">
                  <c:v>1.5600000000000009</c:v>
                </c:pt>
                <c:pt idx="1061">
                  <c:v>1.4400000000000006</c:v>
                </c:pt>
                <c:pt idx="1062">
                  <c:v>1.86</c:v>
                </c:pt>
                <c:pt idx="1063">
                  <c:v>1.7600000000000002</c:v>
                </c:pt>
                <c:pt idx="1064">
                  <c:v>1.8600000000000008</c:v>
                </c:pt>
                <c:pt idx="1065">
                  <c:v>1.9400000000000006</c:v>
                </c:pt>
                <c:pt idx="1066">
                  <c:v>2.1800000000000006</c:v>
                </c:pt>
                <c:pt idx="1067">
                  <c:v>2.3200000000000012</c:v>
                </c:pt>
                <c:pt idx="1068">
                  <c:v>2.6</c:v>
                </c:pt>
                <c:pt idx="1069">
                  <c:v>2.4599999999999995</c:v>
                </c:pt>
                <c:pt idx="1070">
                  <c:v>2.5199999999999996</c:v>
                </c:pt>
                <c:pt idx="1071">
                  <c:v>1.8999999999999992</c:v>
                </c:pt>
                <c:pt idx="1072">
                  <c:v>1.6399999999999992</c:v>
                </c:pt>
                <c:pt idx="1073">
                  <c:v>1.0999999999999992</c:v>
                </c:pt>
                <c:pt idx="1074">
                  <c:v>0.55999999999999939</c:v>
                </c:pt>
                <c:pt idx="1075">
                  <c:v>0.79999999999999927</c:v>
                </c:pt>
                <c:pt idx="1076">
                  <c:v>0.9</c:v>
                </c:pt>
                <c:pt idx="1077">
                  <c:v>1.0799999999999996</c:v>
                </c:pt>
                <c:pt idx="1078">
                  <c:v>1.0800000000000005</c:v>
                </c:pt>
                <c:pt idx="1079">
                  <c:v>1.6400000000000006</c:v>
                </c:pt>
                <c:pt idx="1080">
                  <c:v>1.5200000000000002</c:v>
                </c:pt>
                <c:pt idx="1081">
                  <c:v>1.9600000000000002</c:v>
                </c:pt>
                <c:pt idx="1082">
                  <c:v>1.7600000000000002</c:v>
                </c:pt>
                <c:pt idx="1083">
                  <c:v>2.2799999999999998</c:v>
                </c:pt>
                <c:pt idx="1084">
                  <c:v>2.3999999999999995</c:v>
                </c:pt>
                <c:pt idx="1085">
                  <c:v>2.5199999999999987</c:v>
                </c:pt>
                <c:pt idx="1086">
                  <c:v>2.3799999999999981</c:v>
                </c:pt>
                <c:pt idx="1087">
                  <c:v>2.2599999999999989</c:v>
                </c:pt>
                <c:pt idx="1088">
                  <c:v>2.1199999999999988</c:v>
                </c:pt>
                <c:pt idx="1089">
                  <c:v>1.8399999999999992</c:v>
                </c:pt>
                <c:pt idx="1090">
                  <c:v>1.4799999999999998</c:v>
                </c:pt>
                <c:pt idx="1091">
                  <c:v>1.2600000000000009</c:v>
                </c:pt>
                <c:pt idx="1092">
                  <c:v>0.98000000000000109</c:v>
                </c:pt>
                <c:pt idx="1093">
                  <c:v>0.88000000000000111</c:v>
                </c:pt>
                <c:pt idx="1094">
                  <c:v>0.92000000000000104</c:v>
                </c:pt>
                <c:pt idx="1095">
                  <c:v>1.2800000000000011</c:v>
                </c:pt>
                <c:pt idx="1096">
                  <c:v>1.5000000000000007</c:v>
                </c:pt>
                <c:pt idx="1097">
                  <c:v>1.7</c:v>
                </c:pt>
                <c:pt idx="1098">
                  <c:v>1.4799999999999998</c:v>
                </c:pt>
                <c:pt idx="1099">
                  <c:v>1.2199999999999995</c:v>
                </c:pt>
                <c:pt idx="1100">
                  <c:v>0.63999999999999913</c:v>
                </c:pt>
                <c:pt idx="1101">
                  <c:v>0.37999999999999901</c:v>
                </c:pt>
                <c:pt idx="1102">
                  <c:v>0.6599999999999987</c:v>
                </c:pt>
                <c:pt idx="1103">
                  <c:v>0.6599999999999987</c:v>
                </c:pt>
                <c:pt idx="1104">
                  <c:v>1.0999999999999985</c:v>
                </c:pt>
                <c:pt idx="1105">
                  <c:v>1.7399999999999984</c:v>
                </c:pt>
                <c:pt idx="1106">
                  <c:v>2.1399999999999983</c:v>
                </c:pt>
                <c:pt idx="1107">
                  <c:v>2.0799999999999992</c:v>
                </c:pt>
                <c:pt idx="1108">
                  <c:v>2.5599999999999996</c:v>
                </c:pt>
                <c:pt idx="1109">
                  <c:v>2.38</c:v>
                </c:pt>
                <c:pt idx="1110">
                  <c:v>1.5800000000000005</c:v>
                </c:pt>
                <c:pt idx="1111">
                  <c:v>1.0399999999999998</c:v>
                </c:pt>
                <c:pt idx="1112">
                  <c:v>0.88000000000000045</c:v>
                </c:pt>
                <c:pt idx="1113">
                  <c:v>0.42000000000000098</c:v>
                </c:pt>
                <c:pt idx="1114">
                  <c:v>0.24000000000000057</c:v>
                </c:pt>
                <c:pt idx="1115">
                  <c:v>0.74000000000000055</c:v>
                </c:pt>
                <c:pt idx="1116">
                  <c:v>0.78000000000000114</c:v>
                </c:pt>
                <c:pt idx="1117">
                  <c:v>0.92000000000000026</c:v>
                </c:pt>
                <c:pt idx="1118">
                  <c:v>0.93999999999999917</c:v>
                </c:pt>
                <c:pt idx="1119">
                  <c:v>1.1599999999999995</c:v>
                </c:pt>
                <c:pt idx="1120">
                  <c:v>1.0199999999999989</c:v>
                </c:pt>
                <c:pt idx="1121">
                  <c:v>1.4799999999999982</c:v>
                </c:pt>
                <c:pt idx="1122">
                  <c:v>1.4199999999999988</c:v>
                </c:pt>
                <c:pt idx="1123">
                  <c:v>1.9999999999999987</c:v>
                </c:pt>
                <c:pt idx="1124">
                  <c:v>1.9799999999999998</c:v>
                </c:pt>
                <c:pt idx="1125">
                  <c:v>2.3599999999999994</c:v>
                </c:pt>
                <c:pt idx="1126">
                  <c:v>2.3200000000000003</c:v>
                </c:pt>
                <c:pt idx="1127">
                  <c:v>2.5200000000000005</c:v>
                </c:pt>
                <c:pt idx="1128">
                  <c:v>1.8600000000000008</c:v>
                </c:pt>
                <c:pt idx="1129">
                  <c:v>1.9400000000000006</c:v>
                </c:pt>
                <c:pt idx="1130">
                  <c:v>1.7800000000000011</c:v>
                </c:pt>
                <c:pt idx="1131">
                  <c:v>1.4600000000000009</c:v>
                </c:pt>
                <c:pt idx="1132">
                  <c:v>1.4</c:v>
                </c:pt>
                <c:pt idx="1133">
                  <c:v>1.7</c:v>
                </c:pt>
                <c:pt idx="1134">
                  <c:v>1.6</c:v>
                </c:pt>
                <c:pt idx="1135">
                  <c:v>1.5599999999999994</c:v>
                </c:pt>
                <c:pt idx="1136">
                  <c:v>1.6</c:v>
                </c:pt>
                <c:pt idx="1137">
                  <c:v>1.5200000000000002</c:v>
                </c:pt>
                <c:pt idx="1138">
                  <c:v>1.3400000000000005</c:v>
                </c:pt>
                <c:pt idx="1139">
                  <c:v>1.4799999999999998</c:v>
                </c:pt>
                <c:pt idx="1140">
                  <c:v>1.5800000000000012</c:v>
                </c:pt>
                <c:pt idx="1141">
                  <c:v>1.6200000000000017</c:v>
                </c:pt>
                <c:pt idx="1142">
                  <c:v>2.4800000000000026</c:v>
                </c:pt>
                <c:pt idx="1143">
                  <c:v>2.6400000000000019</c:v>
                </c:pt>
                <c:pt idx="1144">
                  <c:v>2.8200000000000016</c:v>
                </c:pt>
                <c:pt idx="1145">
                  <c:v>2.8600000000000008</c:v>
                </c:pt>
                <c:pt idx="1146">
                  <c:v>3.2</c:v>
                </c:pt>
                <c:pt idx="1147">
                  <c:v>2.8999999999999986</c:v>
                </c:pt>
                <c:pt idx="1148">
                  <c:v>3.1599999999999993</c:v>
                </c:pt>
                <c:pt idx="1149">
                  <c:v>2.88</c:v>
                </c:pt>
                <c:pt idx="1150">
                  <c:v>3.0799999999999996</c:v>
                </c:pt>
                <c:pt idx="1151">
                  <c:v>3.62</c:v>
                </c:pt>
                <c:pt idx="1152">
                  <c:v>3.0400000000000005</c:v>
                </c:pt>
                <c:pt idx="1153">
                  <c:v>3</c:v>
                </c:pt>
                <c:pt idx="1154">
                  <c:v>2.9400000000000004</c:v>
                </c:pt>
                <c:pt idx="1155">
                  <c:v>2.4800000000000013</c:v>
                </c:pt>
                <c:pt idx="1156">
                  <c:v>1.6400000000000006</c:v>
                </c:pt>
                <c:pt idx="1157">
                  <c:v>1.9400000000000006</c:v>
                </c:pt>
                <c:pt idx="1158">
                  <c:v>1.4799999999999998</c:v>
                </c:pt>
                <c:pt idx="1159">
                  <c:v>1.4999999999999987</c:v>
                </c:pt>
                <c:pt idx="1160">
                  <c:v>1.4199999999999988</c:v>
                </c:pt>
                <c:pt idx="1161">
                  <c:v>1.4999999999999987</c:v>
                </c:pt>
                <c:pt idx="1162">
                  <c:v>1.4799999999999982</c:v>
                </c:pt>
                <c:pt idx="1163">
                  <c:v>1.6</c:v>
                </c:pt>
                <c:pt idx="1164">
                  <c:v>1.4000000000000015</c:v>
                </c:pt>
                <c:pt idx="1165">
                  <c:v>1.2400000000000007</c:v>
                </c:pt>
                <c:pt idx="1166">
                  <c:v>1.1200000000000003</c:v>
                </c:pt>
                <c:pt idx="1167">
                  <c:v>0.88000000000000111</c:v>
                </c:pt>
                <c:pt idx="1168">
                  <c:v>1.4799999999999998</c:v>
                </c:pt>
                <c:pt idx="1169">
                  <c:v>1.459999999999998</c:v>
                </c:pt>
                <c:pt idx="1170">
                  <c:v>1.9199999999999988</c:v>
                </c:pt>
                <c:pt idx="1171">
                  <c:v>2.1799999999999997</c:v>
                </c:pt>
                <c:pt idx="1172">
                  <c:v>2.3600000000000008</c:v>
                </c:pt>
                <c:pt idx="1173">
                  <c:v>1.9600000000000009</c:v>
                </c:pt>
                <c:pt idx="1174">
                  <c:v>2.4600000000000009</c:v>
                </c:pt>
                <c:pt idx="1175">
                  <c:v>2.2799999999999998</c:v>
                </c:pt>
                <c:pt idx="1176">
                  <c:v>2.2399999999999993</c:v>
                </c:pt>
                <c:pt idx="1177">
                  <c:v>2.3599999999999981</c:v>
                </c:pt>
                <c:pt idx="1178">
                  <c:v>2.5599999999999987</c:v>
                </c:pt>
                <c:pt idx="1179">
                  <c:v>2.4599999999999995</c:v>
                </c:pt>
                <c:pt idx="1180">
                  <c:v>2.6199999999999997</c:v>
                </c:pt>
                <c:pt idx="1181">
                  <c:v>2.88</c:v>
                </c:pt>
                <c:pt idx="1182">
                  <c:v>2.8600000000000003</c:v>
                </c:pt>
                <c:pt idx="1183">
                  <c:v>2.44</c:v>
                </c:pt>
                <c:pt idx="1184">
                  <c:v>2.3000000000000007</c:v>
                </c:pt>
                <c:pt idx="1185">
                  <c:v>1.9400000000000013</c:v>
                </c:pt>
                <c:pt idx="1186">
                  <c:v>1.6400000000000012</c:v>
                </c:pt>
                <c:pt idx="1187">
                  <c:v>1.2400000000000007</c:v>
                </c:pt>
                <c:pt idx="1188">
                  <c:v>1.8600000000000008</c:v>
                </c:pt>
                <c:pt idx="1189">
                  <c:v>2.16</c:v>
                </c:pt>
                <c:pt idx="1190">
                  <c:v>2.339999999999999</c:v>
                </c:pt>
                <c:pt idx="1191">
                  <c:v>2.4599999999999986</c:v>
                </c:pt>
                <c:pt idx="1192">
                  <c:v>3.0999999999999992</c:v>
                </c:pt>
                <c:pt idx="1193">
                  <c:v>2.6799999999999988</c:v>
                </c:pt>
                <c:pt idx="1194">
                  <c:v>2.5799999999999992</c:v>
                </c:pt>
                <c:pt idx="1195">
                  <c:v>2.6199999999999997</c:v>
                </c:pt>
                <c:pt idx="1196">
                  <c:v>2.1399999999999997</c:v>
                </c:pt>
                <c:pt idx="1197">
                  <c:v>1.6999999999999993</c:v>
                </c:pt>
                <c:pt idx="1198">
                  <c:v>1.3599999999999994</c:v>
                </c:pt>
                <c:pt idx="1199">
                  <c:v>1.2600000000000002</c:v>
                </c:pt>
                <c:pt idx="1200">
                  <c:v>1.3799999999999997</c:v>
                </c:pt>
                <c:pt idx="1201">
                  <c:v>1.5999999999999992</c:v>
                </c:pt>
                <c:pt idx="1202">
                  <c:v>1.6599999999999995</c:v>
                </c:pt>
                <c:pt idx="1203">
                  <c:v>2.1199999999999997</c:v>
                </c:pt>
                <c:pt idx="1204">
                  <c:v>1.8799999999999994</c:v>
                </c:pt>
                <c:pt idx="1205">
                  <c:v>1.6999999999999997</c:v>
                </c:pt>
                <c:pt idx="1206">
                  <c:v>1.5599999999999998</c:v>
                </c:pt>
                <c:pt idx="1207">
                  <c:v>1.1999999999999997</c:v>
                </c:pt>
                <c:pt idx="1208">
                  <c:v>0.95999999999999974</c:v>
                </c:pt>
                <c:pt idx="1209">
                  <c:v>0.97999999999999976</c:v>
                </c:pt>
                <c:pt idx="1210">
                  <c:v>1.1600000000000001</c:v>
                </c:pt>
                <c:pt idx="1211">
                  <c:v>1.3000000000000007</c:v>
                </c:pt>
                <c:pt idx="1212">
                  <c:v>1.5400000000000009</c:v>
                </c:pt>
                <c:pt idx="1213">
                  <c:v>1.4000000000000008</c:v>
                </c:pt>
                <c:pt idx="1214">
                  <c:v>1.5400000000000005</c:v>
                </c:pt>
                <c:pt idx="1215">
                  <c:v>1.6600000000000001</c:v>
                </c:pt>
                <c:pt idx="1216">
                  <c:v>1.6</c:v>
                </c:pt>
                <c:pt idx="1217">
                  <c:v>1.56</c:v>
                </c:pt>
                <c:pt idx="1218">
                  <c:v>1.6199999999999999</c:v>
                </c:pt>
                <c:pt idx="1219">
                  <c:v>1.5799999999999996</c:v>
                </c:pt>
                <c:pt idx="1220">
                  <c:v>1.3399999999999999</c:v>
                </c:pt>
                <c:pt idx="1221">
                  <c:v>1.7799999999999998</c:v>
                </c:pt>
                <c:pt idx="1222">
                  <c:v>1.8799999999999997</c:v>
                </c:pt>
                <c:pt idx="1223">
                  <c:v>2.04</c:v>
                </c:pt>
                <c:pt idx="1224">
                  <c:v>1.98</c:v>
                </c:pt>
                <c:pt idx="1225">
                  <c:v>1.7399999999999998</c:v>
                </c:pt>
                <c:pt idx="1226">
                  <c:v>1.4199999999999995</c:v>
                </c:pt>
                <c:pt idx="1227">
                  <c:v>1.2399999999999995</c:v>
                </c:pt>
                <c:pt idx="1228">
                  <c:v>1.1399999999999995</c:v>
                </c:pt>
                <c:pt idx="1229">
                  <c:v>1.0599999999999994</c:v>
                </c:pt>
                <c:pt idx="1230">
                  <c:v>1.0399999999999998</c:v>
                </c:pt>
                <c:pt idx="1231">
                  <c:v>1.1400000000000001</c:v>
                </c:pt>
                <c:pt idx="1232">
                  <c:v>1.1600000000000006</c:v>
                </c:pt>
                <c:pt idx="1233">
                  <c:v>0.74000000000000055</c:v>
                </c:pt>
                <c:pt idx="1234">
                  <c:v>0.86000000000000054</c:v>
                </c:pt>
                <c:pt idx="1235">
                  <c:v>0.82000000000000028</c:v>
                </c:pt>
                <c:pt idx="1236">
                  <c:v>0.56000000000000016</c:v>
                </c:pt>
                <c:pt idx="1237">
                  <c:v>0.55999999999999983</c:v>
                </c:pt>
                <c:pt idx="1238">
                  <c:v>0.97999999999999976</c:v>
                </c:pt>
                <c:pt idx="1239">
                  <c:v>1.3</c:v>
                </c:pt>
                <c:pt idx="1240">
                  <c:v>1.4</c:v>
                </c:pt>
                <c:pt idx="1241">
                  <c:v>1.52</c:v>
                </c:pt>
                <c:pt idx="1242">
                  <c:v>1.86</c:v>
                </c:pt>
                <c:pt idx="1243">
                  <c:v>1.86</c:v>
                </c:pt>
                <c:pt idx="1244">
                  <c:v>1.42</c:v>
                </c:pt>
                <c:pt idx="1245">
                  <c:v>1.3199999999999998</c:v>
                </c:pt>
                <c:pt idx="1246">
                  <c:v>1.5</c:v>
                </c:pt>
                <c:pt idx="1247">
                  <c:v>1.1600000000000001</c:v>
                </c:pt>
                <c:pt idx="1248">
                  <c:v>0.88000000000000012</c:v>
                </c:pt>
                <c:pt idx="1249">
                  <c:v>0.92000000000000026</c:v>
                </c:pt>
                <c:pt idx="1250">
                  <c:v>1.06</c:v>
                </c:pt>
                <c:pt idx="1251">
                  <c:v>0.76000000000000012</c:v>
                </c:pt>
                <c:pt idx="1252">
                  <c:v>0.88000000000000012</c:v>
                </c:pt>
                <c:pt idx="1253">
                  <c:v>1.08</c:v>
                </c:pt>
                <c:pt idx="1254">
                  <c:v>1.4600000000000002</c:v>
                </c:pt>
                <c:pt idx="1255">
                  <c:v>1.58</c:v>
                </c:pt>
                <c:pt idx="1256">
                  <c:v>1.8800000000000003</c:v>
                </c:pt>
                <c:pt idx="1257">
                  <c:v>1.9200000000000004</c:v>
                </c:pt>
                <c:pt idx="1258">
                  <c:v>1.9400000000000006</c:v>
                </c:pt>
                <c:pt idx="1259">
                  <c:v>1.5400000000000003</c:v>
                </c:pt>
                <c:pt idx="1260">
                  <c:v>1.4200000000000004</c:v>
                </c:pt>
                <c:pt idx="1261">
                  <c:v>1.3199999999999998</c:v>
                </c:pt>
                <c:pt idx="1262">
                  <c:v>1.6199999999999999</c:v>
                </c:pt>
                <c:pt idx="1263">
                  <c:v>1.7799999999999998</c:v>
                </c:pt>
                <c:pt idx="1264">
                  <c:v>1.9</c:v>
                </c:pt>
                <c:pt idx="1265">
                  <c:v>2.08</c:v>
                </c:pt>
                <c:pt idx="1266">
                  <c:v>1.8200000000000003</c:v>
                </c:pt>
                <c:pt idx="1267">
                  <c:v>1.2600000000000005</c:v>
                </c:pt>
                <c:pt idx="1268">
                  <c:v>1.3000000000000003</c:v>
                </c:pt>
                <c:pt idx="1269">
                  <c:v>1.2400000000000002</c:v>
                </c:pt>
                <c:pt idx="1270">
                  <c:v>1.2600000000000002</c:v>
                </c:pt>
                <c:pt idx="1271">
                  <c:v>1.4599999999999997</c:v>
                </c:pt>
                <c:pt idx="1272">
                  <c:v>1.9799999999999998</c:v>
                </c:pt>
                <c:pt idx="1273">
                  <c:v>1.94</c:v>
                </c:pt>
                <c:pt idx="1274">
                  <c:v>2.02</c:v>
                </c:pt>
                <c:pt idx="1275">
                  <c:v>2.02</c:v>
                </c:pt>
                <c:pt idx="1276">
                  <c:v>1.7800000000000005</c:v>
                </c:pt>
                <c:pt idx="1277">
                  <c:v>1.5200000000000007</c:v>
                </c:pt>
                <c:pt idx="1278">
                  <c:v>1.2600000000000005</c:v>
                </c:pt>
                <c:pt idx="1279">
                  <c:v>0.86000000000000054</c:v>
                </c:pt>
                <c:pt idx="1280">
                  <c:v>0.68000000000000083</c:v>
                </c:pt>
                <c:pt idx="1281">
                  <c:v>0.76000000000000045</c:v>
                </c:pt>
                <c:pt idx="1282">
                  <c:v>0.56000000000000016</c:v>
                </c:pt>
                <c:pt idx="1283">
                  <c:v>0.68000000000000038</c:v>
                </c:pt>
                <c:pt idx="1284">
                  <c:v>0.78000000000000047</c:v>
                </c:pt>
                <c:pt idx="1285">
                  <c:v>0.96000000000000019</c:v>
                </c:pt>
                <c:pt idx="1286">
                  <c:v>1.3400000000000005</c:v>
                </c:pt>
                <c:pt idx="1287">
                  <c:v>1.3400000000000005</c:v>
                </c:pt>
                <c:pt idx="1288">
                  <c:v>1.4600000000000004</c:v>
                </c:pt>
                <c:pt idx="1289">
                  <c:v>1.7600000000000005</c:v>
                </c:pt>
                <c:pt idx="1290">
                  <c:v>1.3800000000000003</c:v>
                </c:pt>
                <c:pt idx="1291">
                  <c:v>1.28</c:v>
                </c:pt>
                <c:pt idx="1292">
                  <c:v>1.4600000000000002</c:v>
                </c:pt>
                <c:pt idx="1293">
                  <c:v>1.3800000000000003</c:v>
                </c:pt>
                <c:pt idx="1294">
                  <c:v>1.6199999999999999</c:v>
                </c:pt>
                <c:pt idx="1295">
                  <c:v>2.14</c:v>
                </c:pt>
                <c:pt idx="1296">
                  <c:v>2.16</c:v>
                </c:pt>
                <c:pt idx="1297">
                  <c:v>2.1800000000000002</c:v>
                </c:pt>
                <c:pt idx="1298">
                  <c:v>1.9599999999999997</c:v>
                </c:pt>
                <c:pt idx="1299">
                  <c:v>1.4200000000000004</c:v>
                </c:pt>
                <c:pt idx="1300">
                  <c:v>1.1199999999999999</c:v>
                </c:pt>
                <c:pt idx="1301">
                  <c:v>1.0599999999999998</c:v>
                </c:pt>
                <c:pt idx="1302">
                  <c:v>1.02</c:v>
                </c:pt>
                <c:pt idx="1303">
                  <c:v>1</c:v>
                </c:pt>
                <c:pt idx="1304">
                  <c:v>1.2</c:v>
                </c:pt>
                <c:pt idx="1305">
                  <c:v>1.2600000000000002</c:v>
                </c:pt>
                <c:pt idx="1306">
                  <c:v>1.4400000000000006</c:v>
                </c:pt>
                <c:pt idx="1307">
                  <c:v>1.3200000000000007</c:v>
                </c:pt>
                <c:pt idx="1308">
                  <c:v>1.4800000000000004</c:v>
                </c:pt>
                <c:pt idx="1309">
                  <c:v>1.2400000000000002</c:v>
                </c:pt>
                <c:pt idx="1310">
                  <c:v>1.4000000000000004</c:v>
                </c:pt>
                <c:pt idx="1311">
                  <c:v>1.1399999999999999</c:v>
                </c:pt>
                <c:pt idx="1312">
                  <c:v>1.0399999999999996</c:v>
                </c:pt>
                <c:pt idx="1313">
                  <c:v>1.1199999999999997</c:v>
                </c:pt>
                <c:pt idx="1314">
                  <c:v>1.5399999999999996</c:v>
                </c:pt>
                <c:pt idx="1315">
                  <c:v>1.5999999999999992</c:v>
                </c:pt>
                <c:pt idx="1316">
                  <c:v>1.6399999999999995</c:v>
                </c:pt>
                <c:pt idx="1317">
                  <c:v>1.4999999999999996</c:v>
                </c:pt>
                <c:pt idx="1318">
                  <c:v>1.44</c:v>
                </c:pt>
                <c:pt idx="1319">
                  <c:v>1.3000000000000003</c:v>
                </c:pt>
                <c:pt idx="1320">
                  <c:v>1.1000000000000003</c:v>
                </c:pt>
                <c:pt idx="1321">
                  <c:v>1.0400000000000003</c:v>
                </c:pt>
                <c:pt idx="1322">
                  <c:v>1.3800000000000003</c:v>
                </c:pt>
                <c:pt idx="1323">
                  <c:v>1.6400000000000001</c:v>
                </c:pt>
                <c:pt idx="1324">
                  <c:v>1.48</c:v>
                </c:pt>
                <c:pt idx="1325">
                  <c:v>1.3000000000000003</c:v>
                </c:pt>
                <c:pt idx="1326">
                  <c:v>0.84000000000000052</c:v>
                </c:pt>
                <c:pt idx="1327">
                  <c:v>0.62000000000000033</c:v>
                </c:pt>
                <c:pt idx="1328">
                  <c:v>0.34000000000000019</c:v>
                </c:pt>
                <c:pt idx="1329">
                  <c:v>0.36000000000000015</c:v>
                </c:pt>
                <c:pt idx="1330">
                  <c:v>0.5600000000000005</c:v>
                </c:pt>
                <c:pt idx="1331">
                  <c:v>1.1200000000000006</c:v>
                </c:pt>
                <c:pt idx="1332">
                  <c:v>1.2200000000000006</c:v>
                </c:pt>
                <c:pt idx="1333">
                  <c:v>1.4000000000000008</c:v>
                </c:pt>
                <c:pt idx="1334">
                  <c:v>1.6200000000000006</c:v>
                </c:pt>
                <c:pt idx="1335">
                  <c:v>1.3400000000000003</c:v>
                </c:pt>
                <c:pt idx="1336">
                  <c:v>0.78</c:v>
                </c:pt>
                <c:pt idx="1337">
                  <c:v>0.78</c:v>
                </c:pt>
                <c:pt idx="1338">
                  <c:v>0.6</c:v>
                </c:pt>
                <c:pt idx="1339">
                  <c:v>0.2</c:v>
                </c:pt>
                <c:pt idx="1340">
                  <c:v>0.44000000000000022</c:v>
                </c:pt>
                <c:pt idx="1341">
                  <c:v>0.9</c:v>
                </c:pt>
                <c:pt idx="1342">
                  <c:v>0.97999999999999976</c:v>
                </c:pt>
                <c:pt idx="1343">
                  <c:v>0.7000000000000004</c:v>
                </c:pt>
                <c:pt idx="1344">
                  <c:v>0.90000000000000036</c:v>
                </c:pt>
                <c:pt idx="1345">
                  <c:v>0.82000000000000028</c:v>
                </c:pt>
                <c:pt idx="1346">
                  <c:v>0.62000000000000033</c:v>
                </c:pt>
                <c:pt idx="1347">
                  <c:v>0.82000000000000028</c:v>
                </c:pt>
                <c:pt idx="1348">
                  <c:v>1.1199999999999997</c:v>
                </c:pt>
                <c:pt idx="1349">
                  <c:v>1.1799999999999997</c:v>
                </c:pt>
                <c:pt idx="1350">
                  <c:v>1.2799999999999998</c:v>
                </c:pt>
                <c:pt idx="1351">
                  <c:v>1.2600000000000002</c:v>
                </c:pt>
                <c:pt idx="1352">
                  <c:v>0.94000000000000061</c:v>
                </c:pt>
                <c:pt idx="1353">
                  <c:v>1.2400000000000007</c:v>
                </c:pt>
                <c:pt idx="1354">
                  <c:v>1.1400000000000006</c:v>
                </c:pt>
                <c:pt idx="1355">
                  <c:v>1.1400000000000006</c:v>
                </c:pt>
                <c:pt idx="1356">
                  <c:v>0.96000000000000019</c:v>
                </c:pt>
                <c:pt idx="1357">
                  <c:v>0.92000000000000026</c:v>
                </c:pt>
                <c:pt idx="1358">
                  <c:v>0.54000000000000059</c:v>
                </c:pt>
                <c:pt idx="1359">
                  <c:v>0.52000000000000024</c:v>
                </c:pt>
                <c:pt idx="1360">
                  <c:v>0.37999999999999973</c:v>
                </c:pt>
                <c:pt idx="1361">
                  <c:v>0.68000000000000038</c:v>
                </c:pt>
                <c:pt idx="1362">
                  <c:v>0.52000000000000024</c:v>
                </c:pt>
                <c:pt idx="1363">
                  <c:v>0.26000000000000012</c:v>
                </c:pt>
                <c:pt idx="1364">
                  <c:v>0.18000000000000044</c:v>
                </c:pt>
                <c:pt idx="1365">
                  <c:v>0.38000000000000111</c:v>
                </c:pt>
                <c:pt idx="1366">
                  <c:v>0.72000000000000097</c:v>
                </c:pt>
                <c:pt idx="1367">
                  <c:v>1.0400000000000005</c:v>
                </c:pt>
                <c:pt idx="1368">
                  <c:v>1.2200000000000002</c:v>
                </c:pt>
                <c:pt idx="1369">
                  <c:v>1.2000000000000006</c:v>
                </c:pt>
                <c:pt idx="1370">
                  <c:v>0.76000000000000156</c:v>
                </c:pt>
                <c:pt idx="1371">
                  <c:v>0.44000000000000056</c:v>
                </c:pt>
                <c:pt idx="1372">
                  <c:v>0.16000000000000086</c:v>
                </c:pt>
                <c:pt idx="1373">
                  <c:v>8.000000000000114E-2</c:v>
                </c:pt>
                <c:pt idx="1374">
                  <c:v>0.1</c:v>
                </c:pt>
                <c:pt idx="1375">
                  <c:v>0.41999999999999887</c:v>
                </c:pt>
                <c:pt idx="1376">
                  <c:v>0.5</c:v>
                </c:pt>
                <c:pt idx="1377">
                  <c:v>0.65999999999999948</c:v>
                </c:pt>
                <c:pt idx="1378">
                  <c:v>1.1000000000000001</c:v>
                </c:pt>
                <c:pt idx="1379">
                  <c:v>1.1799999999999997</c:v>
                </c:pt>
                <c:pt idx="1380">
                  <c:v>1.3399999999999992</c:v>
                </c:pt>
                <c:pt idx="1381">
                  <c:v>1.3199999999999974</c:v>
                </c:pt>
                <c:pt idx="1382">
                  <c:v>1.2999999999999985</c:v>
                </c:pt>
                <c:pt idx="1383">
                  <c:v>1.0399999999999978</c:v>
                </c:pt>
                <c:pt idx="1384">
                  <c:v>1.3799999999999997</c:v>
                </c:pt>
                <c:pt idx="1385">
                  <c:v>1.0000000000000013</c:v>
                </c:pt>
                <c:pt idx="1386">
                  <c:v>0.66000000000000225</c:v>
                </c:pt>
                <c:pt idx="1387">
                  <c:v>0.58000000000000118</c:v>
                </c:pt>
                <c:pt idx="1388">
                  <c:v>0.7000000000000014</c:v>
                </c:pt>
                <c:pt idx="1389">
                  <c:v>0.5</c:v>
                </c:pt>
                <c:pt idx="1390">
                  <c:v>0.75999999999999945</c:v>
                </c:pt>
                <c:pt idx="1391">
                  <c:v>0.71999999999999886</c:v>
                </c:pt>
                <c:pt idx="1392">
                  <c:v>0.85999999999999943</c:v>
                </c:pt>
                <c:pt idx="1393">
                  <c:v>1.0599999999999994</c:v>
                </c:pt>
                <c:pt idx="1394">
                  <c:v>0.63999999999999913</c:v>
                </c:pt>
                <c:pt idx="1395">
                  <c:v>0.55999999999999805</c:v>
                </c:pt>
                <c:pt idx="1396">
                  <c:v>1.0999999999999985</c:v>
                </c:pt>
                <c:pt idx="1397">
                  <c:v>0.89999999999999858</c:v>
                </c:pt>
                <c:pt idx="1398">
                  <c:v>0.49999999999999856</c:v>
                </c:pt>
                <c:pt idx="1399">
                  <c:v>0.52000000000000024</c:v>
                </c:pt>
                <c:pt idx="1400">
                  <c:v>0.24000000000000057</c:v>
                </c:pt>
                <c:pt idx="1401">
                  <c:v>0.28000000000000114</c:v>
                </c:pt>
                <c:pt idx="1402">
                  <c:v>0.30000000000000143</c:v>
                </c:pt>
                <c:pt idx="1403">
                  <c:v>0.28000000000000114</c:v>
                </c:pt>
                <c:pt idx="1404">
                  <c:v>0.9</c:v>
                </c:pt>
                <c:pt idx="1405">
                  <c:v>1.4</c:v>
                </c:pt>
                <c:pt idx="1406">
                  <c:v>1.3</c:v>
                </c:pt>
                <c:pt idx="1407">
                  <c:v>1.6599999999999995</c:v>
                </c:pt>
                <c:pt idx="1408">
                  <c:v>1.7399999999999991</c:v>
                </c:pt>
                <c:pt idx="1409">
                  <c:v>1.6799999999999997</c:v>
                </c:pt>
                <c:pt idx="1410">
                  <c:v>1.7</c:v>
                </c:pt>
                <c:pt idx="1411">
                  <c:v>1.7200000000000002</c:v>
                </c:pt>
                <c:pt idx="1412">
                  <c:v>1.5600000000000009</c:v>
                </c:pt>
                <c:pt idx="1413">
                  <c:v>1.4600000000000009</c:v>
                </c:pt>
                <c:pt idx="1414">
                  <c:v>1.1000000000000001</c:v>
                </c:pt>
                <c:pt idx="1415">
                  <c:v>0.87999999999999967</c:v>
                </c:pt>
                <c:pt idx="1416">
                  <c:v>0.65999999999999803</c:v>
                </c:pt>
                <c:pt idx="1417">
                  <c:v>0.41999999999999743</c:v>
                </c:pt>
                <c:pt idx="1418">
                  <c:v>0.65999999999999803</c:v>
                </c:pt>
                <c:pt idx="1419">
                  <c:v>1.0399999999999991</c:v>
                </c:pt>
                <c:pt idx="1420">
                  <c:v>1.2599999999999993</c:v>
                </c:pt>
                <c:pt idx="1421">
                  <c:v>1.2799999999999998</c:v>
                </c:pt>
                <c:pt idx="1422">
                  <c:v>1.4200000000000004</c:v>
                </c:pt>
                <c:pt idx="1423">
                  <c:v>1.6200000000000003</c:v>
                </c:pt>
                <c:pt idx="1424">
                  <c:v>1.5</c:v>
                </c:pt>
                <c:pt idx="1425">
                  <c:v>1.5800000000000012</c:v>
                </c:pt>
                <c:pt idx="1426">
                  <c:v>1.8600000000000023</c:v>
                </c:pt>
                <c:pt idx="1427">
                  <c:v>1.9800000000000011</c:v>
                </c:pt>
                <c:pt idx="1428">
                  <c:v>1.5600000000000009</c:v>
                </c:pt>
                <c:pt idx="1429">
                  <c:v>1.6</c:v>
                </c:pt>
                <c:pt idx="1430">
                  <c:v>1.0799999999999983</c:v>
                </c:pt>
                <c:pt idx="1431">
                  <c:v>0.91999999999999749</c:v>
                </c:pt>
                <c:pt idx="1432">
                  <c:v>0.45999999999999941</c:v>
                </c:pt>
                <c:pt idx="1433">
                  <c:v>0.72000000000000031</c:v>
                </c:pt>
                <c:pt idx="1434">
                  <c:v>0.34000000000000058</c:v>
                </c:pt>
                <c:pt idx="1435">
                  <c:v>0.74000000000000055</c:v>
                </c:pt>
                <c:pt idx="1436">
                  <c:v>0.74000000000000055</c:v>
                </c:pt>
                <c:pt idx="1437">
                  <c:v>1.1400000000000006</c:v>
                </c:pt>
                <c:pt idx="1438">
                  <c:v>1.2799999999999998</c:v>
                </c:pt>
                <c:pt idx="1439">
                  <c:v>1.3599999999999994</c:v>
                </c:pt>
                <c:pt idx="1440">
                  <c:v>1.1799999999999997</c:v>
                </c:pt>
                <c:pt idx="1441">
                  <c:v>1.1200000000000003</c:v>
                </c:pt>
                <c:pt idx="1442">
                  <c:v>0.75999999999999945</c:v>
                </c:pt>
                <c:pt idx="1443">
                  <c:v>0.37999999999999973</c:v>
                </c:pt>
                <c:pt idx="1444">
                  <c:v>0.4</c:v>
                </c:pt>
                <c:pt idx="1445">
                  <c:v>0.6</c:v>
                </c:pt>
                <c:pt idx="1446">
                  <c:v>0.36000000000000087</c:v>
                </c:pt>
                <c:pt idx="1447">
                  <c:v>0.67999999999999972</c:v>
                </c:pt>
                <c:pt idx="1448">
                  <c:v>0.45999999999999941</c:v>
                </c:pt>
                <c:pt idx="1449">
                  <c:v>0.85999999999999943</c:v>
                </c:pt>
                <c:pt idx="1450">
                  <c:v>0.7</c:v>
                </c:pt>
                <c:pt idx="1451">
                  <c:v>0.85999999999999943</c:v>
                </c:pt>
                <c:pt idx="1452">
                  <c:v>0.82000000000000028</c:v>
                </c:pt>
                <c:pt idx="1453">
                  <c:v>1.1400000000000006</c:v>
                </c:pt>
                <c:pt idx="1454">
                  <c:v>0.74000000000000055</c:v>
                </c:pt>
                <c:pt idx="1455">
                  <c:v>0.55999999999999939</c:v>
                </c:pt>
                <c:pt idx="1456">
                  <c:v>0.63999999999999913</c:v>
                </c:pt>
                <c:pt idx="1457">
                  <c:v>0.93999999999999917</c:v>
                </c:pt>
                <c:pt idx="1458">
                  <c:v>0.83999999999999919</c:v>
                </c:pt>
                <c:pt idx="1459">
                  <c:v>0.69999999999999862</c:v>
                </c:pt>
                <c:pt idx="1460">
                  <c:v>0.5</c:v>
                </c:pt>
                <c:pt idx="1461">
                  <c:v>0.74000000000000055</c:v>
                </c:pt>
                <c:pt idx="1462">
                  <c:v>0.34000000000000058</c:v>
                </c:pt>
                <c:pt idx="1463">
                  <c:v>0.1</c:v>
                </c:pt>
                <c:pt idx="1464">
                  <c:v>0.55999999999999939</c:v>
                </c:pt>
                <c:pt idx="1465">
                  <c:v>0.65999999999999948</c:v>
                </c:pt>
                <c:pt idx="1466">
                  <c:v>0.67999999999999827</c:v>
                </c:pt>
                <c:pt idx="1467">
                  <c:v>0.9</c:v>
                </c:pt>
                <c:pt idx="1468">
                  <c:v>1.2199999999999989</c:v>
                </c:pt>
                <c:pt idx="1469">
                  <c:v>1.2200000000000017</c:v>
                </c:pt>
                <c:pt idx="1470">
                  <c:v>1.6</c:v>
                </c:pt>
                <c:pt idx="1471">
                  <c:v>1.1200000000000017</c:v>
                </c:pt>
                <c:pt idx="1472">
                  <c:v>0.9</c:v>
                </c:pt>
                <c:pt idx="1473">
                  <c:v>1.0000000000000029</c:v>
                </c:pt>
                <c:pt idx="1474">
                  <c:v>1.2200000000000017</c:v>
                </c:pt>
                <c:pt idx="1475">
                  <c:v>1.1400000000000035</c:v>
                </c:pt>
                <c:pt idx="1476">
                  <c:v>1.2000000000000028</c:v>
                </c:pt>
                <c:pt idx="1477">
                  <c:v>1.3800000000000012</c:v>
                </c:pt>
                <c:pt idx="1478">
                  <c:v>1.8</c:v>
                </c:pt>
                <c:pt idx="1479">
                  <c:v>1.7</c:v>
                </c:pt>
                <c:pt idx="1480">
                  <c:v>1.4599999999999995</c:v>
                </c:pt>
                <c:pt idx="1481">
                  <c:v>1.5800000000000012</c:v>
                </c:pt>
                <c:pt idx="1482">
                  <c:v>1.5000000000000029</c:v>
                </c:pt>
                <c:pt idx="1483">
                  <c:v>0.84000000000000341</c:v>
                </c:pt>
                <c:pt idx="1484">
                  <c:v>0.74000000000000343</c:v>
                </c:pt>
                <c:pt idx="1485">
                  <c:v>0.80000000000000282</c:v>
                </c:pt>
                <c:pt idx="1486">
                  <c:v>0.98000000000000109</c:v>
                </c:pt>
                <c:pt idx="1487">
                  <c:v>1.2200000000000017</c:v>
                </c:pt>
                <c:pt idx="1488">
                  <c:v>1.4800000000000011</c:v>
                </c:pt>
                <c:pt idx="1489">
                  <c:v>1.3</c:v>
                </c:pt>
                <c:pt idx="1490">
                  <c:v>1.6400000000000006</c:v>
                </c:pt>
                <c:pt idx="1491">
                  <c:v>1.6599999999999995</c:v>
                </c:pt>
                <c:pt idx="1492">
                  <c:v>1.6399999999999977</c:v>
                </c:pt>
                <c:pt idx="1493">
                  <c:v>1.7399999999999978</c:v>
                </c:pt>
                <c:pt idx="1494">
                  <c:v>2.019999999999996</c:v>
                </c:pt>
                <c:pt idx="1495">
                  <c:v>2.0799999999999956</c:v>
                </c:pt>
                <c:pt idx="1496">
                  <c:v>2.1199999999999961</c:v>
                </c:pt>
                <c:pt idx="1497">
                  <c:v>2.6599999999999966</c:v>
                </c:pt>
                <c:pt idx="1498">
                  <c:v>2.7199999999999962</c:v>
                </c:pt>
                <c:pt idx="1499">
                  <c:v>2.599999999999997</c:v>
                </c:pt>
                <c:pt idx="1500">
                  <c:v>2.7399999999999975</c:v>
                </c:pt>
                <c:pt idx="1501">
                  <c:v>2.6199999999999961</c:v>
                </c:pt>
                <c:pt idx="1502">
                  <c:v>2.1599999999999966</c:v>
                </c:pt>
                <c:pt idx="1503">
                  <c:v>2.0799999999999983</c:v>
                </c:pt>
                <c:pt idx="1504">
                  <c:v>2.5599999999999996</c:v>
                </c:pt>
                <c:pt idx="1505">
                  <c:v>2.2000000000000002</c:v>
                </c:pt>
                <c:pt idx="1506">
                  <c:v>2.5000000000000027</c:v>
                </c:pt>
                <c:pt idx="1507">
                  <c:v>2.8800000000000039</c:v>
                </c:pt>
                <c:pt idx="1508">
                  <c:v>3.1800000000000042</c:v>
                </c:pt>
                <c:pt idx="1509">
                  <c:v>2.8200000000000016</c:v>
                </c:pt>
                <c:pt idx="1510">
                  <c:v>3.3000000000000029</c:v>
                </c:pt>
                <c:pt idx="1511">
                  <c:v>3.1200000000000019</c:v>
                </c:pt>
                <c:pt idx="1512">
                  <c:v>2.6400000000000006</c:v>
                </c:pt>
                <c:pt idx="1513">
                  <c:v>1.9799999999999982</c:v>
                </c:pt>
                <c:pt idx="1514">
                  <c:v>1.7200000000000017</c:v>
                </c:pt>
                <c:pt idx="1515">
                  <c:v>1.3799999999999983</c:v>
                </c:pt>
                <c:pt idx="1516">
                  <c:v>1.6400000000000006</c:v>
                </c:pt>
                <c:pt idx="1517">
                  <c:v>1.5199999999999989</c:v>
                </c:pt>
                <c:pt idx="1518">
                  <c:v>1.7800000000000011</c:v>
                </c:pt>
                <c:pt idx="1519">
                  <c:v>1.9200000000000017</c:v>
                </c:pt>
                <c:pt idx="1520">
                  <c:v>2.0000000000000027</c:v>
                </c:pt>
                <c:pt idx="1521">
                  <c:v>1.9400000000000006</c:v>
                </c:pt>
                <c:pt idx="1522">
                  <c:v>1.8600000000000023</c:v>
                </c:pt>
                <c:pt idx="1523">
                  <c:v>1.8400000000000005</c:v>
                </c:pt>
                <c:pt idx="1524">
                  <c:v>1.4599999999999995</c:v>
                </c:pt>
                <c:pt idx="1525">
                  <c:v>1.4799999999999982</c:v>
                </c:pt>
                <c:pt idx="1526">
                  <c:v>1.3599999999999965</c:v>
                </c:pt>
                <c:pt idx="1527">
                  <c:v>1.5799999999999954</c:v>
                </c:pt>
                <c:pt idx="1528">
                  <c:v>1.9399999999999977</c:v>
                </c:pt>
                <c:pt idx="1529">
                  <c:v>2.339999999999995</c:v>
                </c:pt>
                <c:pt idx="1530">
                  <c:v>2.3799999999999981</c:v>
                </c:pt>
                <c:pt idx="1531">
                  <c:v>2.5</c:v>
                </c:pt>
                <c:pt idx="1532">
                  <c:v>2.8000000000000029</c:v>
                </c:pt>
                <c:pt idx="1533">
                  <c:v>3.1000000000000028</c:v>
                </c:pt>
                <c:pt idx="1534">
                  <c:v>3.4000000000000057</c:v>
                </c:pt>
                <c:pt idx="1535">
                  <c:v>3.3200000000000047</c:v>
                </c:pt>
                <c:pt idx="1536">
                  <c:v>3.6000000000000059</c:v>
                </c:pt>
                <c:pt idx="1537">
                  <c:v>3.6000000000000059</c:v>
                </c:pt>
                <c:pt idx="1538">
                  <c:v>3.0400000000000063</c:v>
                </c:pt>
                <c:pt idx="1539">
                  <c:v>3.1600000000000064</c:v>
                </c:pt>
                <c:pt idx="1540">
                  <c:v>3.3000000000000043</c:v>
                </c:pt>
                <c:pt idx="1541">
                  <c:v>2.900000000000003</c:v>
                </c:pt>
                <c:pt idx="1542">
                  <c:v>3.160000000000001</c:v>
                </c:pt>
                <c:pt idx="1543">
                  <c:v>3.2199999999999989</c:v>
                </c:pt>
                <c:pt idx="1544">
                  <c:v>2.6399999999999979</c:v>
                </c:pt>
                <c:pt idx="1545">
                  <c:v>2.9399999999999991</c:v>
                </c:pt>
                <c:pt idx="1546">
                  <c:v>3.0799999999999996</c:v>
                </c:pt>
                <c:pt idx="1547">
                  <c:v>2.8599999999999994</c:v>
                </c:pt>
                <c:pt idx="1548">
                  <c:v>3.2</c:v>
                </c:pt>
                <c:pt idx="1549">
                  <c:v>3.3800000000000012</c:v>
                </c:pt>
                <c:pt idx="1550">
                  <c:v>2.9600000000000022</c:v>
                </c:pt>
                <c:pt idx="1551">
                  <c:v>2.6000000000000028</c:v>
                </c:pt>
                <c:pt idx="1552">
                  <c:v>2.2200000000000046</c:v>
                </c:pt>
                <c:pt idx="1553">
                  <c:v>1.7200000000000046</c:v>
                </c:pt>
                <c:pt idx="1554">
                  <c:v>1.480000000000004</c:v>
                </c:pt>
                <c:pt idx="1555">
                  <c:v>1.2200000000000031</c:v>
                </c:pt>
                <c:pt idx="1556">
                  <c:v>1.4400000000000019</c:v>
                </c:pt>
                <c:pt idx="1557">
                  <c:v>1.5600000000000009</c:v>
                </c:pt>
                <c:pt idx="1558">
                  <c:v>1.7200000000000002</c:v>
                </c:pt>
                <c:pt idx="1559">
                  <c:v>1.9799999999999998</c:v>
                </c:pt>
                <c:pt idx="1560">
                  <c:v>2.1799999999999997</c:v>
                </c:pt>
                <c:pt idx="1561">
                  <c:v>2.0799999999999996</c:v>
                </c:pt>
                <c:pt idx="1562">
                  <c:v>1.8200000000000003</c:v>
                </c:pt>
                <c:pt idx="1563">
                  <c:v>1.7599999999999993</c:v>
                </c:pt>
                <c:pt idx="1564">
                  <c:v>1.6599999999999995</c:v>
                </c:pt>
                <c:pt idx="1565">
                  <c:v>1.8999999999999986</c:v>
                </c:pt>
                <c:pt idx="1566">
                  <c:v>2.0199999999999987</c:v>
                </c:pt>
                <c:pt idx="1567">
                  <c:v>2.3599999999999981</c:v>
                </c:pt>
                <c:pt idx="1568">
                  <c:v>2.5799999999999983</c:v>
                </c:pt>
                <c:pt idx="1569">
                  <c:v>2.7799999999999985</c:v>
                </c:pt>
                <c:pt idx="1570">
                  <c:v>2.6799999999999997</c:v>
                </c:pt>
                <c:pt idx="1571">
                  <c:v>2.1399999999999997</c:v>
                </c:pt>
                <c:pt idx="1572">
                  <c:v>1.7600000000000002</c:v>
                </c:pt>
                <c:pt idx="1573">
                  <c:v>1.5800000000000005</c:v>
                </c:pt>
                <c:pt idx="1574">
                  <c:v>1.1400000000000006</c:v>
                </c:pt>
                <c:pt idx="1575">
                  <c:v>1.0799999999999996</c:v>
                </c:pt>
                <c:pt idx="1576">
                  <c:v>1.5999999999999992</c:v>
                </c:pt>
                <c:pt idx="1577">
                  <c:v>1.7799999999999989</c:v>
                </c:pt>
                <c:pt idx="1578">
                  <c:v>1.4999999999999987</c:v>
                </c:pt>
                <c:pt idx="1579">
                  <c:v>1.9599999999999986</c:v>
                </c:pt>
                <c:pt idx="1580">
                  <c:v>1.7399999999999991</c:v>
                </c:pt>
                <c:pt idx="1581">
                  <c:v>1.3399999999999999</c:v>
                </c:pt>
                <c:pt idx="1582">
                  <c:v>1.3</c:v>
                </c:pt>
                <c:pt idx="1583">
                  <c:v>1.2600000000000009</c:v>
                </c:pt>
                <c:pt idx="1584">
                  <c:v>0.82000000000000028</c:v>
                </c:pt>
                <c:pt idx="1585">
                  <c:v>0.8600000000000001</c:v>
                </c:pt>
                <c:pt idx="1586">
                  <c:v>1.2</c:v>
                </c:pt>
                <c:pt idx="1587">
                  <c:v>1.1600000000000001</c:v>
                </c:pt>
                <c:pt idx="1588">
                  <c:v>1.3599999999999994</c:v>
                </c:pt>
                <c:pt idx="1589">
                  <c:v>1.5200000000000002</c:v>
                </c:pt>
                <c:pt idx="1590">
                  <c:v>1.6</c:v>
                </c:pt>
                <c:pt idx="1591">
                  <c:v>1.36</c:v>
                </c:pt>
                <c:pt idx="1592">
                  <c:v>1.36</c:v>
                </c:pt>
                <c:pt idx="1593">
                  <c:v>1.5400000000000005</c:v>
                </c:pt>
                <c:pt idx="1594">
                  <c:v>1.7800000000000005</c:v>
                </c:pt>
                <c:pt idx="1595">
                  <c:v>1.7800000000000005</c:v>
                </c:pt>
                <c:pt idx="1596">
                  <c:v>2.1</c:v>
                </c:pt>
                <c:pt idx="1597">
                  <c:v>2.16</c:v>
                </c:pt>
                <c:pt idx="1598">
                  <c:v>2.06</c:v>
                </c:pt>
                <c:pt idx="1599">
                  <c:v>2.1800000000000006</c:v>
                </c:pt>
                <c:pt idx="1600">
                  <c:v>2.1400000000000006</c:v>
                </c:pt>
                <c:pt idx="1601">
                  <c:v>2.0600000000000009</c:v>
                </c:pt>
                <c:pt idx="1602">
                  <c:v>2.0200000000000005</c:v>
                </c:pt>
                <c:pt idx="1603">
                  <c:v>1.94</c:v>
                </c:pt>
                <c:pt idx="1604">
                  <c:v>1.7999999999999994</c:v>
                </c:pt>
                <c:pt idx="1605">
                  <c:v>1.5199999999999996</c:v>
                </c:pt>
                <c:pt idx="1606">
                  <c:v>1.5999999999999992</c:v>
                </c:pt>
                <c:pt idx="1607">
                  <c:v>1.5999999999999992</c:v>
                </c:pt>
                <c:pt idx="1608">
                  <c:v>1.6799999999999997</c:v>
                </c:pt>
                <c:pt idx="1609">
                  <c:v>1.4799999999999998</c:v>
                </c:pt>
                <c:pt idx="1610">
                  <c:v>1.6</c:v>
                </c:pt>
                <c:pt idx="1611">
                  <c:v>1.72</c:v>
                </c:pt>
                <c:pt idx="1612">
                  <c:v>1.8800000000000008</c:v>
                </c:pt>
                <c:pt idx="1613">
                  <c:v>2.0200000000000009</c:v>
                </c:pt>
                <c:pt idx="1614">
                  <c:v>1.820000000000001</c:v>
                </c:pt>
                <c:pt idx="1615">
                  <c:v>1.7400000000000007</c:v>
                </c:pt>
                <c:pt idx="1616">
                  <c:v>1.4400000000000008</c:v>
                </c:pt>
                <c:pt idx="1617">
                  <c:v>1.1600000000000006</c:v>
                </c:pt>
                <c:pt idx="1618">
                  <c:v>0.88000000000000045</c:v>
                </c:pt>
                <c:pt idx="1619">
                  <c:v>0.86000000000000087</c:v>
                </c:pt>
                <c:pt idx="1620">
                  <c:v>1.1800000000000004</c:v>
                </c:pt>
                <c:pt idx="1621">
                  <c:v>1.2800000000000005</c:v>
                </c:pt>
                <c:pt idx="1622">
                  <c:v>1.2200000000000002</c:v>
                </c:pt>
                <c:pt idx="1623">
                  <c:v>1.1200000000000003</c:v>
                </c:pt>
                <c:pt idx="1624">
                  <c:v>1.4200000000000004</c:v>
                </c:pt>
                <c:pt idx="1625">
                  <c:v>1.3800000000000008</c:v>
                </c:pt>
                <c:pt idx="1626">
                  <c:v>1.4600000000000004</c:v>
                </c:pt>
                <c:pt idx="1627">
                  <c:v>1.900000000000001</c:v>
                </c:pt>
                <c:pt idx="1628">
                  <c:v>2.3000000000000012</c:v>
                </c:pt>
                <c:pt idx="1629">
                  <c:v>1.9400000000000006</c:v>
                </c:pt>
                <c:pt idx="1630">
                  <c:v>1.5800000000000005</c:v>
                </c:pt>
                <c:pt idx="1631">
                  <c:v>0.92000000000000026</c:v>
                </c:pt>
                <c:pt idx="1632">
                  <c:v>0.69999999999999962</c:v>
                </c:pt>
                <c:pt idx="1633">
                  <c:v>0.63999999999999913</c:v>
                </c:pt>
                <c:pt idx="1634">
                  <c:v>1.0199999999999996</c:v>
                </c:pt>
                <c:pt idx="1635">
                  <c:v>1.2399999999999998</c:v>
                </c:pt>
                <c:pt idx="1636">
                  <c:v>1.5</c:v>
                </c:pt>
                <c:pt idx="1637">
                  <c:v>1.6400000000000001</c:v>
                </c:pt>
                <c:pt idx="1638">
                  <c:v>1.6800000000000004</c:v>
                </c:pt>
                <c:pt idx="1639">
                  <c:v>1.4</c:v>
                </c:pt>
                <c:pt idx="1640">
                  <c:v>1.3199999999999998</c:v>
                </c:pt>
                <c:pt idx="1641">
                  <c:v>1.1799999999999997</c:v>
                </c:pt>
                <c:pt idx="1642">
                  <c:v>0.85999999999999943</c:v>
                </c:pt>
                <c:pt idx="1643">
                  <c:v>0.69999999999999962</c:v>
                </c:pt>
                <c:pt idx="1644">
                  <c:v>0.77999999999999969</c:v>
                </c:pt>
                <c:pt idx="1645">
                  <c:v>0.69999999999999962</c:v>
                </c:pt>
                <c:pt idx="1646">
                  <c:v>0.83999999999999986</c:v>
                </c:pt>
                <c:pt idx="1647">
                  <c:v>1.1800000000000004</c:v>
                </c:pt>
                <c:pt idx="1648">
                  <c:v>1.3399999999999999</c:v>
                </c:pt>
                <c:pt idx="1649">
                  <c:v>1.56</c:v>
                </c:pt>
                <c:pt idx="1650">
                  <c:v>1.86</c:v>
                </c:pt>
                <c:pt idx="1651">
                  <c:v>1.9000000000000004</c:v>
                </c:pt>
                <c:pt idx="1652">
                  <c:v>1.5</c:v>
                </c:pt>
                <c:pt idx="1653">
                  <c:v>1.4800000000000004</c:v>
                </c:pt>
                <c:pt idx="1654">
                  <c:v>1</c:v>
                </c:pt>
                <c:pt idx="1655">
                  <c:v>1.0799999999999996</c:v>
                </c:pt>
                <c:pt idx="1656">
                  <c:v>0.9399999999999995</c:v>
                </c:pt>
                <c:pt idx="1657">
                  <c:v>1.2599999999999993</c:v>
                </c:pt>
                <c:pt idx="1658">
                  <c:v>1.0599999999999994</c:v>
                </c:pt>
                <c:pt idx="1659">
                  <c:v>1</c:v>
                </c:pt>
                <c:pt idx="1660">
                  <c:v>0.82</c:v>
                </c:pt>
                <c:pt idx="1661">
                  <c:v>0.94000000000000017</c:v>
                </c:pt>
                <c:pt idx="1662">
                  <c:v>0.5800000000000004</c:v>
                </c:pt>
                <c:pt idx="1663">
                  <c:v>0.32000000000000028</c:v>
                </c:pt>
                <c:pt idx="1664">
                  <c:v>0.51999999999999991</c:v>
                </c:pt>
                <c:pt idx="1665">
                  <c:v>0.82</c:v>
                </c:pt>
                <c:pt idx="1666">
                  <c:v>1.0599999999999994</c:v>
                </c:pt>
                <c:pt idx="1667">
                  <c:v>1.2199999999999993</c:v>
                </c:pt>
                <c:pt idx="1668">
                  <c:v>1.5199999999999989</c:v>
                </c:pt>
                <c:pt idx="1669">
                  <c:v>1.3599999999999988</c:v>
                </c:pt>
                <c:pt idx="1670">
                  <c:v>0.95999999999999874</c:v>
                </c:pt>
                <c:pt idx="1671">
                  <c:v>0.63999999999999879</c:v>
                </c:pt>
                <c:pt idx="1672">
                  <c:v>0.61999999999999855</c:v>
                </c:pt>
                <c:pt idx="1673">
                  <c:v>0.53999999999999881</c:v>
                </c:pt>
                <c:pt idx="1674">
                  <c:v>0.7399999999999991</c:v>
                </c:pt>
                <c:pt idx="1675">
                  <c:v>0.7999999999999996</c:v>
                </c:pt>
                <c:pt idx="1676">
                  <c:v>0.88000000000000012</c:v>
                </c:pt>
                <c:pt idx="1677">
                  <c:v>0.74000000000000055</c:v>
                </c:pt>
                <c:pt idx="1678">
                  <c:v>0.74000000000000088</c:v>
                </c:pt>
                <c:pt idx="1679">
                  <c:v>0.62000000000000099</c:v>
                </c:pt>
                <c:pt idx="1680">
                  <c:v>0.66000000000000081</c:v>
                </c:pt>
                <c:pt idx="1681">
                  <c:v>0.98000000000000076</c:v>
                </c:pt>
                <c:pt idx="1682">
                  <c:v>1.1000000000000008</c:v>
                </c:pt>
                <c:pt idx="1683">
                  <c:v>0.86000000000000054</c:v>
                </c:pt>
                <c:pt idx="1684">
                  <c:v>1.4</c:v>
                </c:pt>
                <c:pt idx="1685">
                  <c:v>1.3599999999999999</c:v>
                </c:pt>
                <c:pt idx="1686">
                  <c:v>0.99999999999999967</c:v>
                </c:pt>
                <c:pt idx="1687">
                  <c:v>1.2599999999999993</c:v>
                </c:pt>
                <c:pt idx="1688">
                  <c:v>1.1999999999999993</c:v>
                </c:pt>
                <c:pt idx="1689">
                  <c:v>0.9199999999999996</c:v>
                </c:pt>
                <c:pt idx="1690">
                  <c:v>1.0399999999999998</c:v>
                </c:pt>
                <c:pt idx="1691">
                  <c:v>1.4</c:v>
                </c:pt>
                <c:pt idx="1692">
                  <c:v>1.1800000000000002</c:v>
                </c:pt>
                <c:pt idx="1693">
                  <c:v>1.6800000000000004</c:v>
                </c:pt>
                <c:pt idx="1694">
                  <c:v>1.7800000000000005</c:v>
                </c:pt>
                <c:pt idx="1695">
                  <c:v>1.6600000000000001</c:v>
                </c:pt>
                <c:pt idx="1696">
                  <c:v>1.5599999999999998</c:v>
                </c:pt>
                <c:pt idx="1697">
                  <c:v>2.02</c:v>
                </c:pt>
                <c:pt idx="1698">
                  <c:v>1.8799999999999997</c:v>
                </c:pt>
                <c:pt idx="1699">
                  <c:v>2.0199999999999996</c:v>
                </c:pt>
                <c:pt idx="1700">
                  <c:v>1.9399999999999995</c:v>
                </c:pt>
                <c:pt idx="1701">
                  <c:v>1.7599999999999998</c:v>
                </c:pt>
                <c:pt idx="1702">
                  <c:v>1.7399999999999998</c:v>
                </c:pt>
                <c:pt idx="1703">
                  <c:v>1.8799999999999997</c:v>
                </c:pt>
                <c:pt idx="1704">
                  <c:v>1.42</c:v>
                </c:pt>
                <c:pt idx="1705">
                  <c:v>1.4200000000000004</c:v>
                </c:pt>
                <c:pt idx="1706">
                  <c:v>1.5200000000000002</c:v>
                </c:pt>
                <c:pt idx="1707">
                  <c:v>0.98000000000000043</c:v>
                </c:pt>
                <c:pt idx="1708">
                  <c:v>0.42000000000000065</c:v>
                </c:pt>
                <c:pt idx="1709">
                  <c:v>0.80000000000000038</c:v>
                </c:pt>
                <c:pt idx="1710">
                  <c:v>0.96000000000000019</c:v>
                </c:pt>
                <c:pt idx="1711">
                  <c:v>0.73999999999999988</c:v>
                </c:pt>
                <c:pt idx="1712">
                  <c:v>1.1999999999999997</c:v>
                </c:pt>
                <c:pt idx="1713">
                  <c:v>1.5199999999999996</c:v>
                </c:pt>
                <c:pt idx="1714">
                  <c:v>1.0599999999999998</c:v>
                </c:pt>
                <c:pt idx="1715">
                  <c:v>1.2399999999999998</c:v>
                </c:pt>
                <c:pt idx="1716">
                  <c:v>1.2799999999999998</c:v>
                </c:pt>
                <c:pt idx="1717">
                  <c:v>0.82</c:v>
                </c:pt>
                <c:pt idx="1718">
                  <c:v>0.69999999999999962</c:v>
                </c:pt>
                <c:pt idx="1719">
                  <c:v>0.7999999999999996</c:v>
                </c:pt>
                <c:pt idx="1720">
                  <c:v>0.77999999999999969</c:v>
                </c:pt>
                <c:pt idx="1721">
                  <c:v>1</c:v>
                </c:pt>
                <c:pt idx="1722">
                  <c:v>1.2599999999999998</c:v>
                </c:pt>
                <c:pt idx="1723">
                  <c:v>1.4200000000000004</c:v>
                </c:pt>
                <c:pt idx="1724">
                  <c:v>1.5000000000000004</c:v>
                </c:pt>
                <c:pt idx="1725">
                  <c:v>1.1800000000000004</c:v>
                </c:pt>
                <c:pt idx="1726">
                  <c:v>0.98000000000000043</c:v>
                </c:pt>
                <c:pt idx="1727">
                  <c:v>0.84000000000000052</c:v>
                </c:pt>
                <c:pt idx="1728">
                  <c:v>0.68000000000000038</c:v>
                </c:pt>
                <c:pt idx="1729">
                  <c:v>0.88000000000000045</c:v>
                </c:pt>
                <c:pt idx="1730">
                  <c:v>0.8</c:v>
                </c:pt>
                <c:pt idx="1731">
                  <c:v>0.98000000000000009</c:v>
                </c:pt>
                <c:pt idx="1732">
                  <c:v>1.1599999999999997</c:v>
                </c:pt>
                <c:pt idx="1733">
                  <c:v>1.2799999999999998</c:v>
                </c:pt>
                <c:pt idx="1734">
                  <c:v>1.44</c:v>
                </c:pt>
                <c:pt idx="1735">
                  <c:v>1.7600000000000002</c:v>
                </c:pt>
                <c:pt idx="1736">
                  <c:v>1.6800000000000002</c:v>
                </c:pt>
                <c:pt idx="1737">
                  <c:v>1.78</c:v>
                </c:pt>
                <c:pt idx="1738">
                  <c:v>2.1399999999999997</c:v>
                </c:pt>
                <c:pt idx="1739">
                  <c:v>1.7999999999999996</c:v>
                </c:pt>
                <c:pt idx="1740">
                  <c:v>1.64</c:v>
                </c:pt>
                <c:pt idx="1741">
                  <c:v>1.72</c:v>
                </c:pt>
                <c:pt idx="1742">
                  <c:v>1.2599999999999998</c:v>
                </c:pt>
                <c:pt idx="1743">
                  <c:v>1.3400000000000003</c:v>
                </c:pt>
                <c:pt idx="1744">
                  <c:v>1.4000000000000004</c:v>
                </c:pt>
                <c:pt idx="1745">
                  <c:v>1.4</c:v>
                </c:pt>
                <c:pt idx="1746">
                  <c:v>1.42</c:v>
                </c:pt>
                <c:pt idx="1747">
                  <c:v>1.86</c:v>
                </c:pt>
                <c:pt idx="1748">
                  <c:v>1.5399999999999998</c:v>
                </c:pt>
                <c:pt idx="1749">
                  <c:v>1.5599999999999994</c:v>
                </c:pt>
                <c:pt idx="1750">
                  <c:v>1.4999999999999996</c:v>
                </c:pt>
                <c:pt idx="1751">
                  <c:v>1.4599999999999997</c:v>
                </c:pt>
                <c:pt idx="1752">
                  <c:v>1.3599999999999999</c:v>
                </c:pt>
                <c:pt idx="1753">
                  <c:v>1.0199999999999996</c:v>
                </c:pt>
                <c:pt idx="1754">
                  <c:v>1.0199999999999996</c:v>
                </c:pt>
                <c:pt idx="1755">
                  <c:v>1.2999999999999994</c:v>
                </c:pt>
                <c:pt idx="1756">
                  <c:v>1.2399999999999991</c:v>
                </c:pt>
                <c:pt idx="1757">
                  <c:v>0.75999999999999945</c:v>
                </c:pt>
                <c:pt idx="1758">
                  <c:v>1.1199999999999999</c:v>
                </c:pt>
                <c:pt idx="1759">
                  <c:v>1.1800000000000004</c:v>
                </c:pt>
                <c:pt idx="1760">
                  <c:v>0.7800000000000008</c:v>
                </c:pt>
                <c:pt idx="1761">
                  <c:v>0.6400000000000009</c:v>
                </c:pt>
                <c:pt idx="1762">
                  <c:v>1.1600000000000006</c:v>
                </c:pt>
                <c:pt idx="1763">
                  <c:v>1.1000000000000001</c:v>
                </c:pt>
                <c:pt idx="1764">
                  <c:v>0.85999999999999976</c:v>
                </c:pt>
                <c:pt idx="1765">
                  <c:v>1.2599999999999993</c:v>
                </c:pt>
                <c:pt idx="1766">
                  <c:v>1.4399999999999991</c:v>
                </c:pt>
                <c:pt idx="1767">
                  <c:v>1.4599999999999995</c:v>
                </c:pt>
                <c:pt idx="1768">
                  <c:v>1.7399999999999995</c:v>
                </c:pt>
                <c:pt idx="1769">
                  <c:v>2.0599999999999996</c:v>
                </c:pt>
                <c:pt idx="1770">
                  <c:v>1.8999999999999997</c:v>
                </c:pt>
                <c:pt idx="1771">
                  <c:v>2.1599999999999997</c:v>
                </c:pt>
                <c:pt idx="1772">
                  <c:v>2.04</c:v>
                </c:pt>
                <c:pt idx="1773">
                  <c:v>1.6199999999999999</c:v>
                </c:pt>
                <c:pt idx="1774">
                  <c:v>1.58</c:v>
                </c:pt>
                <c:pt idx="1775">
                  <c:v>1.4400000000000002</c:v>
                </c:pt>
                <c:pt idx="1776">
                  <c:v>1.3200000000000003</c:v>
                </c:pt>
                <c:pt idx="1777">
                  <c:v>1.1200000000000003</c:v>
                </c:pt>
                <c:pt idx="1778">
                  <c:v>1.3000000000000003</c:v>
                </c:pt>
                <c:pt idx="1779">
                  <c:v>0.94000000000000017</c:v>
                </c:pt>
                <c:pt idx="1780">
                  <c:v>0.94000000000000017</c:v>
                </c:pt>
                <c:pt idx="1781">
                  <c:v>0.96000000000000019</c:v>
                </c:pt>
                <c:pt idx="1782">
                  <c:v>0.72000000000000031</c:v>
                </c:pt>
                <c:pt idx="1783">
                  <c:v>0.36000000000000015</c:v>
                </c:pt>
                <c:pt idx="1784">
                  <c:v>0.36000000000000049</c:v>
                </c:pt>
                <c:pt idx="1785">
                  <c:v>0.66000000000000048</c:v>
                </c:pt>
                <c:pt idx="1786">
                  <c:v>0.48000000000000009</c:v>
                </c:pt>
                <c:pt idx="1787">
                  <c:v>0.65999999999999981</c:v>
                </c:pt>
                <c:pt idx="1788">
                  <c:v>0.87999999999999967</c:v>
                </c:pt>
                <c:pt idx="1789">
                  <c:v>1.3399999999999992</c:v>
                </c:pt>
                <c:pt idx="1790">
                  <c:v>1.0599999999999987</c:v>
                </c:pt>
                <c:pt idx="1791">
                  <c:v>1.0399999999999991</c:v>
                </c:pt>
                <c:pt idx="1792">
                  <c:v>1.079999999999999</c:v>
                </c:pt>
                <c:pt idx="1793">
                  <c:v>1.0199999999999996</c:v>
                </c:pt>
                <c:pt idx="1794">
                  <c:v>0.27999999999999969</c:v>
                </c:pt>
                <c:pt idx="1795">
                  <c:v>0.48000000000000043</c:v>
                </c:pt>
                <c:pt idx="1796">
                  <c:v>0.38000000000000045</c:v>
                </c:pt>
                <c:pt idx="1797">
                  <c:v>0.82000000000000095</c:v>
                </c:pt>
                <c:pt idx="1798">
                  <c:v>1.0600000000000009</c:v>
                </c:pt>
                <c:pt idx="1799">
                  <c:v>1.820000000000001</c:v>
                </c:pt>
                <c:pt idx="1800">
                  <c:v>1.9800000000000004</c:v>
                </c:pt>
                <c:pt idx="1801">
                  <c:v>2.3200000000000003</c:v>
                </c:pt>
                <c:pt idx="1802">
                  <c:v>1.94</c:v>
                </c:pt>
                <c:pt idx="1803">
                  <c:v>1.94</c:v>
                </c:pt>
                <c:pt idx="1804">
                  <c:v>1.7600000000000002</c:v>
                </c:pt>
                <c:pt idx="1805">
                  <c:v>1.3200000000000003</c:v>
                </c:pt>
                <c:pt idx="1806">
                  <c:v>1.3200000000000003</c:v>
                </c:pt>
                <c:pt idx="1807">
                  <c:v>1.8200000000000003</c:v>
                </c:pt>
                <c:pt idx="1808">
                  <c:v>1.6600000000000001</c:v>
                </c:pt>
                <c:pt idx="1809">
                  <c:v>1.6999999999999993</c:v>
                </c:pt>
                <c:pt idx="1810">
                  <c:v>1.7799999999999998</c:v>
                </c:pt>
                <c:pt idx="1811">
                  <c:v>1.8399999999999999</c:v>
                </c:pt>
                <c:pt idx="1812">
                  <c:v>1.6599999999999995</c:v>
                </c:pt>
                <c:pt idx="1813">
                  <c:v>1.3999999999999992</c:v>
                </c:pt>
                <c:pt idx="1814">
                  <c:v>1.2800000000000005</c:v>
                </c:pt>
                <c:pt idx="1815">
                  <c:v>1.2199999999999995</c:v>
                </c:pt>
                <c:pt idx="1816">
                  <c:v>0.69999999999999929</c:v>
                </c:pt>
                <c:pt idx="1817">
                  <c:v>0.49999999999999928</c:v>
                </c:pt>
                <c:pt idx="1818">
                  <c:v>0.71999999999999953</c:v>
                </c:pt>
                <c:pt idx="1819">
                  <c:v>1.1399999999999992</c:v>
                </c:pt>
                <c:pt idx="1820">
                  <c:v>1.2399999999999991</c:v>
                </c:pt>
                <c:pt idx="1821">
                  <c:v>1.5799999999999996</c:v>
                </c:pt>
                <c:pt idx="1822">
                  <c:v>1.4600000000000002</c:v>
                </c:pt>
                <c:pt idx="1823">
                  <c:v>1.7199999999999995</c:v>
                </c:pt>
                <c:pt idx="1824">
                  <c:v>1.1999999999999993</c:v>
                </c:pt>
                <c:pt idx="1825">
                  <c:v>0.83999999999999986</c:v>
                </c:pt>
                <c:pt idx="1826">
                  <c:v>0.57999999999999896</c:v>
                </c:pt>
                <c:pt idx="1827">
                  <c:v>0.55999999999999939</c:v>
                </c:pt>
                <c:pt idx="1828">
                  <c:v>-7.999999999999971E-2</c:v>
                </c:pt>
                <c:pt idx="1829">
                  <c:v>-0.19999999999999929</c:v>
                </c:pt>
                <c:pt idx="1830">
                  <c:v>6.0000000000000143E-2</c:v>
                </c:pt>
                <c:pt idx="1831">
                  <c:v>0.34000000000000058</c:v>
                </c:pt>
                <c:pt idx="1832">
                  <c:v>0.72000000000000031</c:v>
                </c:pt>
                <c:pt idx="1833">
                  <c:v>1.1399999999999999</c:v>
                </c:pt>
                <c:pt idx="1834">
                  <c:v>1.1600000000000001</c:v>
                </c:pt>
                <c:pt idx="1835">
                  <c:v>1.4800000000000004</c:v>
                </c:pt>
                <c:pt idx="1836">
                  <c:v>1.56</c:v>
                </c:pt>
                <c:pt idx="1837">
                  <c:v>1.4600000000000002</c:v>
                </c:pt>
                <c:pt idx="1838">
                  <c:v>1.5199999999999996</c:v>
                </c:pt>
                <c:pt idx="1839">
                  <c:v>1.5599999999999987</c:v>
                </c:pt>
                <c:pt idx="1840">
                  <c:v>1.1199999999999988</c:v>
                </c:pt>
                <c:pt idx="1841">
                  <c:v>0.89999999999999925</c:v>
                </c:pt>
                <c:pt idx="1842">
                  <c:v>0.63999999999999913</c:v>
                </c:pt>
                <c:pt idx="1843">
                  <c:v>0.85999999999999943</c:v>
                </c:pt>
                <c:pt idx="1844">
                  <c:v>0.83999999999999986</c:v>
                </c:pt>
                <c:pt idx="1845">
                  <c:v>1.0200000000000002</c:v>
                </c:pt>
                <c:pt idx="1846">
                  <c:v>1.2399999999999998</c:v>
                </c:pt>
                <c:pt idx="1847">
                  <c:v>1.64</c:v>
                </c:pt>
                <c:pt idx="1848">
                  <c:v>1.4600000000000002</c:v>
                </c:pt>
                <c:pt idx="1849">
                  <c:v>1.8400000000000005</c:v>
                </c:pt>
                <c:pt idx="1850">
                  <c:v>1.3399999999999999</c:v>
                </c:pt>
                <c:pt idx="1851">
                  <c:v>1.2600000000000002</c:v>
                </c:pt>
                <c:pt idx="1852">
                  <c:v>1.1000000000000001</c:v>
                </c:pt>
                <c:pt idx="1853">
                  <c:v>0.97999999999999976</c:v>
                </c:pt>
                <c:pt idx="1854">
                  <c:v>0.89999999999999925</c:v>
                </c:pt>
                <c:pt idx="1855">
                  <c:v>1.4</c:v>
                </c:pt>
                <c:pt idx="1856">
                  <c:v>1.0400000000000005</c:v>
                </c:pt>
                <c:pt idx="1857">
                  <c:v>0.92000000000000104</c:v>
                </c:pt>
                <c:pt idx="1858">
                  <c:v>0.92000000000000104</c:v>
                </c:pt>
                <c:pt idx="1859">
                  <c:v>1.2000000000000015</c:v>
                </c:pt>
                <c:pt idx="1860">
                  <c:v>1.5000000000000007</c:v>
                </c:pt>
                <c:pt idx="1861">
                  <c:v>1.6200000000000003</c:v>
                </c:pt>
                <c:pt idx="1862">
                  <c:v>1.5200000000000002</c:v>
                </c:pt>
                <c:pt idx="1863">
                  <c:v>1.9000000000000008</c:v>
                </c:pt>
                <c:pt idx="1864">
                  <c:v>1.5400000000000005</c:v>
                </c:pt>
                <c:pt idx="1865">
                  <c:v>1.5800000000000012</c:v>
                </c:pt>
                <c:pt idx="1866">
                  <c:v>1.8400000000000012</c:v>
                </c:pt>
                <c:pt idx="1867">
                  <c:v>1.8400000000000012</c:v>
                </c:pt>
                <c:pt idx="1868">
                  <c:v>1.3800000000000012</c:v>
                </c:pt>
                <c:pt idx="1869">
                  <c:v>1.3600000000000008</c:v>
                </c:pt>
                <c:pt idx="1870">
                  <c:v>1.4600000000000009</c:v>
                </c:pt>
                <c:pt idx="1871">
                  <c:v>1.56</c:v>
                </c:pt>
                <c:pt idx="1872">
                  <c:v>1.7399999999999998</c:v>
                </c:pt>
                <c:pt idx="1873">
                  <c:v>1.7399999999999998</c:v>
                </c:pt>
                <c:pt idx="1874">
                  <c:v>1.8799999999999997</c:v>
                </c:pt>
                <c:pt idx="1875">
                  <c:v>1.5199999999999996</c:v>
                </c:pt>
                <c:pt idx="1876">
                  <c:v>1.0800000000000005</c:v>
                </c:pt>
                <c:pt idx="1877">
                  <c:v>1.2400000000000007</c:v>
                </c:pt>
                <c:pt idx="1878">
                  <c:v>1.2800000000000005</c:v>
                </c:pt>
                <c:pt idx="1879">
                  <c:v>1.3000000000000007</c:v>
                </c:pt>
                <c:pt idx="1880">
                  <c:v>1.3400000000000005</c:v>
                </c:pt>
                <c:pt idx="1881">
                  <c:v>1.6400000000000006</c:v>
                </c:pt>
                <c:pt idx="1882">
                  <c:v>1.2800000000000005</c:v>
                </c:pt>
                <c:pt idx="1883">
                  <c:v>1.3000000000000007</c:v>
                </c:pt>
                <c:pt idx="1884">
                  <c:v>1.1400000000000006</c:v>
                </c:pt>
                <c:pt idx="1885">
                  <c:v>1.0000000000000007</c:v>
                </c:pt>
                <c:pt idx="1886">
                  <c:v>1.0000000000000007</c:v>
                </c:pt>
                <c:pt idx="1887">
                  <c:v>1.120000000000001</c:v>
                </c:pt>
                <c:pt idx="1888">
                  <c:v>1.0200000000000002</c:v>
                </c:pt>
                <c:pt idx="1889">
                  <c:v>1.1600000000000001</c:v>
                </c:pt>
                <c:pt idx="1890">
                  <c:v>1.0399999999999998</c:v>
                </c:pt>
                <c:pt idx="1891">
                  <c:v>1.1199999999999997</c:v>
                </c:pt>
                <c:pt idx="1892">
                  <c:v>1.0599999999999994</c:v>
                </c:pt>
                <c:pt idx="1893">
                  <c:v>1.4400000000000006</c:v>
                </c:pt>
                <c:pt idx="1894">
                  <c:v>1.3200000000000003</c:v>
                </c:pt>
                <c:pt idx="1895">
                  <c:v>1.5</c:v>
                </c:pt>
                <c:pt idx="1896">
                  <c:v>1.3800000000000003</c:v>
                </c:pt>
                <c:pt idx="1897">
                  <c:v>1.1400000000000006</c:v>
                </c:pt>
                <c:pt idx="1898">
                  <c:v>0.84000000000000052</c:v>
                </c:pt>
                <c:pt idx="1899">
                  <c:v>0.62000000000000033</c:v>
                </c:pt>
                <c:pt idx="1900">
                  <c:v>0.8600000000000001</c:v>
                </c:pt>
                <c:pt idx="1901">
                  <c:v>0.8</c:v>
                </c:pt>
                <c:pt idx="1902">
                  <c:v>1.2999999999999994</c:v>
                </c:pt>
                <c:pt idx="1903">
                  <c:v>1.1399999999999983</c:v>
                </c:pt>
                <c:pt idx="1904">
                  <c:v>1.319999999999999</c:v>
                </c:pt>
                <c:pt idx="1905">
                  <c:v>1.2399999999999998</c:v>
                </c:pt>
                <c:pt idx="1906">
                  <c:v>1.4599999999999995</c:v>
                </c:pt>
                <c:pt idx="1907">
                  <c:v>1.56</c:v>
                </c:pt>
                <c:pt idx="1908">
                  <c:v>1.6000000000000008</c:v>
                </c:pt>
                <c:pt idx="1909">
                  <c:v>1.5800000000000005</c:v>
                </c:pt>
                <c:pt idx="1910">
                  <c:v>1.86</c:v>
                </c:pt>
                <c:pt idx="1911">
                  <c:v>1.86</c:v>
                </c:pt>
                <c:pt idx="1912">
                  <c:v>1.6799999999999997</c:v>
                </c:pt>
                <c:pt idx="1913">
                  <c:v>2.1399999999999992</c:v>
                </c:pt>
                <c:pt idx="1914">
                  <c:v>2.2999999999999994</c:v>
                </c:pt>
                <c:pt idx="1915">
                  <c:v>2.0999999999999992</c:v>
                </c:pt>
                <c:pt idx="1916">
                  <c:v>2.1799999999999997</c:v>
                </c:pt>
                <c:pt idx="1917">
                  <c:v>2.1</c:v>
                </c:pt>
                <c:pt idx="1918">
                  <c:v>1.9600000000000009</c:v>
                </c:pt>
                <c:pt idx="1919">
                  <c:v>1.8400000000000012</c:v>
                </c:pt>
                <c:pt idx="1920">
                  <c:v>1.6600000000000015</c:v>
                </c:pt>
                <c:pt idx="1921">
                  <c:v>1.5600000000000009</c:v>
                </c:pt>
                <c:pt idx="1922">
                  <c:v>1.7000000000000006</c:v>
                </c:pt>
                <c:pt idx="1923">
                  <c:v>1.7600000000000002</c:v>
                </c:pt>
                <c:pt idx="1924">
                  <c:v>1.3799999999999997</c:v>
                </c:pt>
                <c:pt idx="1925">
                  <c:v>1.4599999999999995</c:v>
                </c:pt>
                <c:pt idx="1926">
                  <c:v>1.4600000000000002</c:v>
                </c:pt>
                <c:pt idx="1927">
                  <c:v>1.6600000000000001</c:v>
                </c:pt>
                <c:pt idx="1928">
                  <c:v>1.5400000000000005</c:v>
                </c:pt>
                <c:pt idx="1929">
                  <c:v>2.0400000000000005</c:v>
                </c:pt>
                <c:pt idx="1930">
                  <c:v>1.4200000000000004</c:v>
                </c:pt>
                <c:pt idx="1931">
                  <c:v>0.78000000000000047</c:v>
                </c:pt>
                <c:pt idx="1932">
                  <c:v>0.32000000000000101</c:v>
                </c:pt>
                <c:pt idx="1933">
                  <c:v>0.40000000000000069</c:v>
                </c:pt>
                <c:pt idx="1934">
                  <c:v>7.1054273576010023E-16</c:v>
                </c:pt>
                <c:pt idx="1935">
                  <c:v>0.54000000000000059</c:v>
                </c:pt>
                <c:pt idx="1936">
                  <c:v>1.2</c:v>
                </c:pt>
                <c:pt idx="1937">
                  <c:v>1.1199999999999997</c:v>
                </c:pt>
                <c:pt idx="1938">
                  <c:v>0.89999999999999925</c:v>
                </c:pt>
                <c:pt idx="1939">
                  <c:v>1.1600000000000001</c:v>
                </c:pt>
                <c:pt idx="1940">
                  <c:v>1.1400000000000006</c:v>
                </c:pt>
                <c:pt idx="1941">
                  <c:v>0.90000000000000069</c:v>
                </c:pt>
                <c:pt idx="1942">
                  <c:v>1.180000000000001</c:v>
                </c:pt>
                <c:pt idx="1943">
                  <c:v>1.6400000000000012</c:v>
                </c:pt>
                <c:pt idx="1944">
                  <c:v>1.6800000000000004</c:v>
                </c:pt>
                <c:pt idx="1945">
                  <c:v>1.3400000000000005</c:v>
                </c:pt>
                <c:pt idx="1946">
                  <c:v>1.5000000000000007</c:v>
                </c:pt>
                <c:pt idx="1947">
                  <c:v>1.8</c:v>
                </c:pt>
                <c:pt idx="1948">
                  <c:v>1.5</c:v>
                </c:pt>
                <c:pt idx="1949">
                  <c:v>1.1200000000000003</c:v>
                </c:pt>
                <c:pt idx="1950">
                  <c:v>1.6</c:v>
                </c:pt>
                <c:pt idx="1951">
                  <c:v>1.36</c:v>
                </c:pt>
                <c:pt idx="1952">
                  <c:v>1.1800000000000004</c:v>
                </c:pt>
                <c:pt idx="1953">
                  <c:v>0.80000000000000071</c:v>
                </c:pt>
                <c:pt idx="1954">
                  <c:v>1.0800000000000012</c:v>
                </c:pt>
                <c:pt idx="1955">
                  <c:v>0.90000000000000147</c:v>
                </c:pt>
                <c:pt idx="1956">
                  <c:v>0.92000000000000104</c:v>
                </c:pt>
                <c:pt idx="1957">
                  <c:v>0.80000000000000071</c:v>
                </c:pt>
                <c:pt idx="1958">
                  <c:v>0.93999999999999984</c:v>
                </c:pt>
                <c:pt idx="1959">
                  <c:v>0.87999999999999901</c:v>
                </c:pt>
                <c:pt idx="1960">
                  <c:v>0.49999999999999856</c:v>
                </c:pt>
                <c:pt idx="1961">
                  <c:v>0.51999999999999891</c:v>
                </c:pt>
                <c:pt idx="1962">
                  <c:v>0.49999999999999928</c:v>
                </c:pt>
                <c:pt idx="1963">
                  <c:v>0.99999999999999933</c:v>
                </c:pt>
                <c:pt idx="1964">
                  <c:v>1.0199999999999996</c:v>
                </c:pt>
                <c:pt idx="1965">
                  <c:v>1.0999999999999992</c:v>
                </c:pt>
                <c:pt idx="1966">
                  <c:v>1.0199999999999989</c:v>
                </c:pt>
                <c:pt idx="1967">
                  <c:v>0.59999999999999853</c:v>
                </c:pt>
                <c:pt idx="1968">
                  <c:v>0.41999999999999887</c:v>
                </c:pt>
                <c:pt idx="1969">
                  <c:v>0.71999999999999953</c:v>
                </c:pt>
                <c:pt idx="1970">
                  <c:v>0.9199999999999996</c:v>
                </c:pt>
                <c:pt idx="1971">
                  <c:v>1.0799999999999996</c:v>
                </c:pt>
                <c:pt idx="1972">
                  <c:v>1.6</c:v>
                </c:pt>
                <c:pt idx="1973">
                  <c:v>1.5800000000000005</c:v>
                </c:pt>
                <c:pt idx="1974">
                  <c:v>1.3399999999999999</c:v>
                </c:pt>
                <c:pt idx="1975">
                  <c:v>1.7400000000000007</c:v>
                </c:pt>
                <c:pt idx="1976">
                  <c:v>1.8400000000000005</c:v>
                </c:pt>
                <c:pt idx="1977">
                  <c:v>1.8800000000000003</c:v>
                </c:pt>
                <c:pt idx="1978">
                  <c:v>1.4799999999999998</c:v>
                </c:pt>
                <c:pt idx="1979">
                  <c:v>1.6</c:v>
                </c:pt>
                <c:pt idx="1980">
                  <c:v>1.6399999999999992</c:v>
                </c:pt>
                <c:pt idx="1981">
                  <c:v>1.5999999999999992</c:v>
                </c:pt>
                <c:pt idx="1982">
                  <c:v>1.6599999999999995</c:v>
                </c:pt>
                <c:pt idx="1983">
                  <c:v>1.9199999999999995</c:v>
                </c:pt>
                <c:pt idx="1984">
                  <c:v>1.7399999999999991</c:v>
                </c:pt>
                <c:pt idx="1985">
                  <c:v>1.1000000000000001</c:v>
                </c:pt>
                <c:pt idx="1986">
                  <c:v>1.1799999999999997</c:v>
                </c:pt>
                <c:pt idx="1987">
                  <c:v>0.95999999999999941</c:v>
                </c:pt>
                <c:pt idx="1988">
                  <c:v>0.89999999999999925</c:v>
                </c:pt>
                <c:pt idx="1989">
                  <c:v>1.3399999999999992</c:v>
                </c:pt>
                <c:pt idx="1990">
                  <c:v>1.4799999999999991</c:v>
                </c:pt>
                <c:pt idx="1991">
                  <c:v>1.5599999999999994</c:v>
                </c:pt>
                <c:pt idx="1992">
                  <c:v>1.5199999999999996</c:v>
                </c:pt>
                <c:pt idx="1993">
                  <c:v>1.5</c:v>
                </c:pt>
                <c:pt idx="1994">
                  <c:v>1.1400000000000006</c:v>
                </c:pt>
                <c:pt idx="1995">
                  <c:v>1.3200000000000003</c:v>
                </c:pt>
                <c:pt idx="1996">
                  <c:v>1.1799999999999997</c:v>
                </c:pt>
                <c:pt idx="1997">
                  <c:v>1.0599999999999994</c:v>
                </c:pt>
                <c:pt idx="1998">
                  <c:v>1.1599999999999995</c:v>
                </c:pt>
                <c:pt idx="1999">
                  <c:v>1.4199999999999995</c:v>
                </c:pt>
                <c:pt idx="2000">
                  <c:v>1.4600000000000002</c:v>
                </c:pt>
                <c:pt idx="2001">
                  <c:v>1.120000000000001</c:v>
                </c:pt>
                <c:pt idx="2002">
                  <c:v>1.4600000000000009</c:v>
                </c:pt>
                <c:pt idx="2003">
                  <c:v>1.4600000000000009</c:v>
                </c:pt>
                <c:pt idx="2004">
                  <c:v>1.1600000000000001</c:v>
                </c:pt>
                <c:pt idx="2005">
                  <c:v>0.95999999999999941</c:v>
                </c:pt>
                <c:pt idx="2006">
                  <c:v>1.0999999999999992</c:v>
                </c:pt>
                <c:pt idx="2007">
                  <c:v>0.9199999999999996</c:v>
                </c:pt>
                <c:pt idx="2008">
                  <c:v>1.0199999999999996</c:v>
                </c:pt>
                <c:pt idx="2009">
                  <c:v>1.1599999999999995</c:v>
                </c:pt>
                <c:pt idx="2010">
                  <c:v>1.3799999999999997</c:v>
                </c:pt>
                <c:pt idx="2011">
                  <c:v>1.4799999999999991</c:v>
                </c:pt>
                <c:pt idx="2012">
                  <c:v>1.379999999999999</c:v>
                </c:pt>
                <c:pt idx="2013">
                  <c:v>1.3399999999999992</c:v>
                </c:pt>
                <c:pt idx="2014">
                  <c:v>1.3599999999999994</c:v>
                </c:pt>
                <c:pt idx="2015">
                  <c:v>1.0999999999999992</c:v>
                </c:pt>
                <c:pt idx="2016">
                  <c:v>1.0200000000000002</c:v>
                </c:pt>
                <c:pt idx="2017">
                  <c:v>1</c:v>
                </c:pt>
                <c:pt idx="2018">
                  <c:v>1.3</c:v>
                </c:pt>
                <c:pt idx="2019">
                  <c:v>1.1000000000000008</c:v>
                </c:pt>
                <c:pt idx="2020">
                  <c:v>1.0400000000000005</c:v>
                </c:pt>
                <c:pt idx="2021">
                  <c:v>0.94000000000000061</c:v>
                </c:pt>
                <c:pt idx="2022">
                  <c:v>0.88000000000000045</c:v>
                </c:pt>
                <c:pt idx="2023">
                  <c:v>0.24000000000000057</c:v>
                </c:pt>
                <c:pt idx="2024">
                  <c:v>-0.2</c:v>
                </c:pt>
                <c:pt idx="2025">
                  <c:v>-0.23999999999999985</c:v>
                </c:pt>
                <c:pt idx="2026">
                  <c:v>-0.2</c:v>
                </c:pt>
                <c:pt idx="2027">
                  <c:v>-0.31999999999999956</c:v>
                </c:pt>
                <c:pt idx="2028">
                  <c:v>-0.49999999999999928</c:v>
                </c:pt>
                <c:pt idx="2029">
                  <c:v>-3.9999999999999147E-2</c:v>
                </c:pt>
                <c:pt idx="2030">
                  <c:v>0.20000000000000143</c:v>
                </c:pt>
                <c:pt idx="2031">
                  <c:v>6.0000000000000851E-2</c:v>
                </c:pt>
                <c:pt idx="2032">
                  <c:v>0.40000000000000141</c:v>
                </c:pt>
                <c:pt idx="2033">
                  <c:v>0.7000000000000014</c:v>
                </c:pt>
                <c:pt idx="2034">
                  <c:v>0.58000000000000185</c:v>
                </c:pt>
                <c:pt idx="2035">
                  <c:v>0.60000000000000142</c:v>
                </c:pt>
                <c:pt idx="2036">
                  <c:v>0.66000000000000159</c:v>
                </c:pt>
                <c:pt idx="2037">
                  <c:v>0.24000000000000127</c:v>
                </c:pt>
                <c:pt idx="2038">
                  <c:v>0.28000000000000114</c:v>
                </c:pt>
                <c:pt idx="2039">
                  <c:v>0.26000000000000012</c:v>
                </c:pt>
                <c:pt idx="2040">
                  <c:v>0.28000000000000042</c:v>
                </c:pt>
                <c:pt idx="2041">
                  <c:v>0.54000000000000059</c:v>
                </c:pt>
                <c:pt idx="2042">
                  <c:v>0.80000000000000071</c:v>
                </c:pt>
                <c:pt idx="2043">
                  <c:v>1.0600000000000009</c:v>
                </c:pt>
                <c:pt idx="2044">
                  <c:v>1.1800000000000019</c:v>
                </c:pt>
                <c:pt idx="2045">
                  <c:v>1.0000000000000013</c:v>
                </c:pt>
                <c:pt idx="2046">
                  <c:v>1.1200000000000017</c:v>
                </c:pt>
                <c:pt idx="2047">
                  <c:v>1.3200000000000016</c:v>
                </c:pt>
                <c:pt idx="2048">
                  <c:v>1.0200000000000018</c:v>
                </c:pt>
                <c:pt idx="2049">
                  <c:v>1.180000000000001</c:v>
                </c:pt>
                <c:pt idx="2050">
                  <c:v>1.1600000000000008</c:v>
                </c:pt>
                <c:pt idx="2051">
                  <c:v>1.0000000000000007</c:v>
                </c:pt>
                <c:pt idx="2052">
                  <c:v>0.62000000000000033</c:v>
                </c:pt>
                <c:pt idx="2053">
                  <c:v>0.93999999999999984</c:v>
                </c:pt>
                <c:pt idx="2054">
                  <c:v>0.67999999999999972</c:v>
                </c:pt>
                <c:pt idx="2055">
                  <c:v>1.0199999999999996</c:v>
                </c:pt>
                <c:pt idx="2056">
                  <c:v>0.89999999999999925</c:v>
                </c:pt>
                <c:pt idx="2057">
                  <c:v>0.9199999999999996</c:v>
                </c:pt>
                <c:pt idx="2058">
                  <c:v>0.73999999999999988</c:v>
                </c:pt>
                <c:pt idx="2059">
                  <c:v>1.0200000000000002</c:v>
                </c:pt>
                <c:pt idx="2060">
                  <c:v>0.7600000000000009</c:v>
                </c:pt>
                <c:pt idx="2061">
                  <c:v>0.66000000000000081</c:v>
                </c:pt>
                <c:pt idx="2062">
                  <c:v>1.0400000000000005</c:v>
                </c:pt>
                <c:pt idx="2063">
                  <c:v>1.0200000000000002</c:v>
                </c:pt>
                <c:pt idx="2064">
                  <c:v>0.65999999999999948</c:v>
                </c:pt>
                <c:pt idx="2065">
                  <c:v>0.83999999999999919</c:v>
                </c:pt>
                <c:pt idx="2066">
                  <c:v>0.93999999999999917</c:v>
                </c:pt>
                <c:pt idx="2067">
                  <c:v>0.99999999999999933</c:v>
                </c:pt>
                <c:pt idx="2068">
                  <c:v>1.1999999999999993</c:v>
                </c:pt>
                <c:pt idx="2069">
                  <c:v>1.1399999999999999</c:v>
                </c:pt>
                <c:pt idx="2070">
                  <c:v>1.2200000000000002</c:v>
                </c:pt>
                <c:pt idx="2071">
                  <c:v>1.2800000000000005</c:v>
                </c:pt>
                <c:pt idx="2072">
                  <c:v>0.98000000000000043</c:v>
                </c:pt>
                <c:pt idx="2073">
                  <c:v>0.86000000000000087</c:v>
                </c:pt>
                <c:pt idx="2074">
                  <c:v>0.92000000000000104</c:v>
                </c:pt>
                <c:pt idx="2075">
                  <c:v>0.66000000000000081</c:v>
                </c:pt>
                <c:pt idx="2076">
                  <c:v>0.74000000000000055</c:v>
                </c:pt>
                <c:pt idx="2077">
                  <c:v>0.62000000000000033</c:v>
                </c:pt>
                <c:pt idx="2078">
                  <c:v>0.71999999999999953</c:v>
                </c:pt>
                <c:pt idx="2079">
                  <c:v>0.99999999999999933</c:v>
                </c:pt>
                <c:pt idx="2080">
                  <c:v>1.379999999999999</c:v>
                </c:pt>
                <c:pt idx="2081">
                  <c:v>1.7999999999999994</c:v>
                </c:pt>
                <c:pt idx="2082">
                  <c:v>1.7799999999999998</c:v>
                </c:pt>
                <c:pt idx="2083">
                  <c:v>1.94</c:v>
                </c:pt>
                <c:pt idx="2084">
                  <c:v>2.0799999999999996</c:v>
                </c:pt>
                <c:pt idx="2085">
                  <c:v>2.2200000000000002</c:v>
                </c:pt>
                <c:pt idx="2086">
                  <c:v>1.7399999999999998</c:v>
                </c:pt>
                <c:pt idx="2087">
                  <c:v>1.6799999999999997</c:v>
                </c:pt>
                <c:pt idx="2088">
                  <c:v>1.1600000000000001</c:v>
                </c:pt>
                <c:pt idx="2089">
                  <c:v>0.68000000000000038</c:v>
                </c:pt>
                <c:pt idx="2090">
                  <c:v>0.1</c:v>
                </c:pt>
                <c:pt idx="2091">
                  <c:v>0.24000000000000057</c:v>
                </c:pt>
                <c:pt idx="2092">
                  <c:v>0.46000000000000085</c:v>
                </c:pt>
                <c:pt idx="2093">
                  <c:v>0.50000000000000067</c:v>
                </c:pt>
                <c:pt idx="2094">
                  <c:v>0.22000000000000028</c:v>
                </c:pt>
                <c:pt idx="2095">
                  <c:v>0.10000000000000071</c:v>
                </c:pt>
                <c:pt idx="2096">
                  <c:v>-0.25999999999999945</c:v>
                </c:pt>
                <c:pt idx="2097">
                  <c:v>-0.37999999999999973</c:v>
                </c:pt>
                <c:pt idx="2098">
                  <c:v>-0.33999999999999986</c:v>
                </c:pt>
                <c:pt idx="2099">
                  <c:v>0.14000000000000057</c:v>
                </c:pt>
                <c:pt idx="2100">
                  <c:v>0.38000000000000045</c:v>
                </c:pt>
                <c:pt idx="2101">
                  <c:v>0.1</c:v>
                </c:pt>
                <c:pt idx="2102">
                  <c:v>-0.13999999999999985</c:v>
                </c:pt>
                <c:pt idx="2103">
                  <c:v>-0.12000000000000029</c:v>
                </c:pt>
                <c:pt idx="2104">
                  <c:v>-4.000000000000057E-2</c:v>
                </c:pt>
                <c:pt idx="2105">
                  <c:v>1.9999999999998862E-2</c:v>
                </c:pt>
                <c:pt idx="2106">
                  <c:v>0.43999999999999917</c:v>
                </c:pt>
                <c:pt idx="2107">
                  <c:v>0.71999999999999886</c:v>
                </c:pt>
                <c:pt idx="2108">
                  <c:v>0.57999999999999896</c:v>
                </c:pt>
                <c:pt idx="2109">
                  <c:v>0.31999999999999884</c:v>
                </c:pt>
                <c:pt idx="2110">
                  <c:v>-0.12000000000000029</c:v>
                </c:pt>
                <c:pt idx="2111">
                  <c:v>-0.22000000000000028</c:v>
                </c:pt>
                <c:pt idx="2112">
                  <c:v>-0.5800000000000004</c:v>
                </c:pt>
                <c:pt idx="2113">
                  <c:v>-0.31999999999999956</c:v>
                </c:pt>
                <c:pt idx="2114">
                  <c:v>-0.27999999999999969</c:v>
                </c:pt>
                <c:pt idx="2115">
                  <c:v>9.9999999999999284E-2</c:v>
                </c:pt>
                <c:pt idx="2116">
                  <c:v>-8.0000000000000432E-2</c:v>
                </c:pt>
                <c:pt idx="2117">
                  <c:v>0</c:v>
                </c:pt>
                <c:pt idx="2118">
                  <c:v>-0.17999999999999972</c:v>
                </c:pt>
                <c:pt idx="2119">
                  <c:v>0.18000000000000113</c:v>
                </c:pt>
                <c:pt idx="2120">
                  <c:v>-9.9999999999997161E-2</c:v>
                </c:pt>
                <c:pt idx="2121">
                  <c:v>0.1400000000000034</c:v>
                </c:pt>
                <c:pt idx="2122">
                  <c:v>0.28000000000000325</c:v>
                </c:pt>
                <c:pt idx="2123">
                  <c:v>0.66000000000000159</c:v>
                </c:pt>
                <c:pt idx="2124">
                  <c:v>0.40000000000000141</c:v>
                </c:pt>
                <c:pt idx="2125">
                  <c:v>0.50000000000000067</c:v>
                </c:pt>
                <c:pt idx="2126">
                  <c:v>0.13999999999999985</c:v>
                </c:pt>
                <c:pt idx="2127">
                  <c:v>0.2</c:v>
                </c:pt>
                <c:pt idx="2128">
                  <c:v>-5.9999999999999429E-2</c:v>
                </c:pt>
                <c:pt idx="2129">
                  <c:v>0.26000000000000012</c:v>
                </c:pt>
                <c:pt idx="2130">
                  <c:v>0.15999999999999942</c:v>
                </c:pt>
                <c:pt idx="2131">
                  <c:v>0.67999999999999972</c:v>
                </c:pt>
                <c:pt idx="2132">
                  <c:v>1.2399999999999998</c:v>
                </c:pt>
                <c:pt idx="2133">
                  <c:v>1.1199999999999997</c:v>
                </c:pt>
                <c:pt idx="2134">
                  <c:v>0.77999999999999969</c:v>
                </c:pt>
                <c:pt idx="2135">
                  <c:v>0.83999999999999986</c:v>
                </c:pt>
                <c:pt idx="2136">
                  <c:v>0.71999999999999953</c:v>
                </c:pt>
                <c:pt idx="2137">
                  <c:v>0.25999999999999873</c:v>
                </c:pt>
                <c:pt idx="2138">
                  <c:v>0.43999999999999917</c:v>
                </c:pt>
                <c:pt idx="2139">
                  <c:v>0.45999999999999941</c:v>
                </c:pt>
                <c:pt idx="2140">
                  <c:v>0.9</c:v>
                </c:pt>
                <c:pt idx="2141">
                  <c:v>0.92000000000000026</c:v>
                </c:pt>
                <c:pt idx="2142">
                  <c:v>1.1200000000000003</c:v>
                </c:pt>
                <c:pt idx="2143">
                  <c:v>0.94000000000000061</c:v>
                </c:pt>
                <c:pt idx="2144">
                  <c:v>1.1800000000000004</c:v>
                </c:pt>
                <c:pt idx="2145">
                  <c:v>1.1200000000000003</c:v>
                </c:pt>
                <c:pt idx="2146">
                  <c:v>1</c:v>
                </c:pt>
                <c:pt idx="2147">
                  <c:v>0.84000000000000052</c:v>
                </c:pt>
                <c:pt idx="2148">
                  <c:v>0.96000000000000019</c:v>
                </c:pt>
                <c:pt idx="2149">
                  <c:v>0.92000000000000026</c:v>
                </c:pt>
                <c:pt idx="2150">
                  <c:v>0.9</c:v>
                </c:pt>
                <c:pt idx="2151">
                  <c:v>1</c:v>
                </c:pt>
                <c:pt idx="2152">
                  <c:v>0.78000000000000047</c:v>
                </c:pt>
                <c:pt idx="2153">
                  <c:v>0.78000000000000047</c:v>
                </c:pt>
                <c:pt idx="2154">
                  <c:v>1.1200000000000003</c:v>
                </c:pt>
                <c:pt idx="2155">
                  <c:v>1.3399999999999999</c:v>
                </c:pt>
                <c:pt idx="2156">
                  <c:v>1.3399999999999999</c:v>
                </c:pt>
                <c:pt idx="2157">
                  <c:v>1.7799999999999998</c:v>
                </c:pt>
                <c:pt idx="2158">
                  <c:v>1.7199999999999995</c:v>
                </c:pt>
                <c:pt idx="2159">
                  <c:v>1.4399999999999991</c:v>
                </c:pt>
                <c:pt idx="2160">
                  <c:v>1.0999999999999992</c:v>
                </c:pt>
                <c:pt idx="2161">
                  <c:v>0.9199999999999996</c:v>
                </c:pt>
                <c:pt idx="2162">
                  <c:v>0.31999999999999884</c:v>
                </c:pt>
                <c:pt idx="2163">
                  <c:v>0.53999999999999915</c:v>
                </c:pt>
                <c:pt idx="2164">
                  <c:v>0.19999999999999929</c:v>
                </c:pt>
                <c:pt idx="2165">
                  <c:v>0.23999999999999916</c:v>
                </c:pt>
                <c:pt idx="2166">
                  <c:v>0.19999999999999929</c:v>
                </c:pt>
                <c:pt idx="2167">
                  <c:v>1.0399999999999996</c:v>
                </c:pt>
                <c:pt idx="2168">
                  <c:v>0.91999999999999926</c:v>
                </c:pt>
                <c:pt idx="2169">
                  <c:v>1.1399999999999995</c:v>
                </c:pt>
                <c:pt idx="2170">
                  <c:v>0.73999999999999955</c:v>
                </c:pt>
                <c:pt idx="2171">
                  <c:v>1.2799999999999989</c:v>
                </c:pt>
                <c:pt idx="2172">
                  <c:v>0.97999999999999898</c:v>
                </c:pt>
                <c:pt idx="2173">
                  <c:v>0.95999999999999941</c:v>
                </c:pt>
                <c:pt idx="2174">
                  <c:v>0.95999999999999941</c:v>
                </c:pt>
                <c:pt idx="2175">
                  <c:v>1.4</c:v>
                </c:pt>
                <c:pt idx="2176">
                  <c:v>0.98000000000000009</c:v>
                </c:pt>
                <c:pt idx="2177">
                  <c:v>1.02</c:v>
                </c:pt>
                <c:pt idx="2178">
                  <c:v>1.08</c:v>
                </c:pt>
                <c:pt idx="2179">
                  <c:v>1.4</c:v>
                </c:pt>
                <c:pt idx="2180">
                  <c:v>1.36</c:v>
                </c:pt>
                <c:pt idx="2181">
                  <c:v>1.6400000000000001</c:v>
                </c:pt>
                <c:pt idx="2182">
                  <c:v>1.2200000000000002</c:v>
                </c:pt>
                <c:pt idx="2183">
                  <c:v>1.3800000000000001</c:v>
                </c:pt>
                <c:pt idx="2184">
                  <c:v>1.2200000000000002</c:v>
                </c:pt>
                <c:pt idx="2185">
                  <c:v>1.2799999999999998</c:v>
                </c:pt>
                <c:pt idx="2186">
                  <c:v>1.1800000000000002</c:v>
                </c:pt>
                <c:pt idx="2187">
                  <c:v>1.6200000000000003</c:v>
                </c:pt>
                <c:pt idx="2188">
                  <c:v>1.7000000000000004</c:v>
                </c:pt>
                <c:pt idx="2189">
                  <c:v>1.6199999999999999</c:v>
                </c:pt>
                <c:pt idx="2190">
                  <c:v>1.5400000000000003</c:v>
                </c:pt>
                <c:pt idx="2191">
                  <c:v>1.8599999999999999</c:v>
                </c:pt>
                <c:pt idx="2192">
                  <c:v>1.4600000000000002</c:v>
                </c:pt>
                <c:pt idx="2193">
                  <c:v>1.44</c:v>
                </c:pt>
                <c:pt idx="2194">
                  <c:v>1.6800000000000004</c:v>
                </c:pt>
                <c:pt idx="2195">
                  <c:v>1.6400000000000006</c:v>
                </c:pt>
                <c:pt idx="2196">
                  <c:v>1.7600000000000002</c:v>
                </c:pt>
                <c:pt idx="2197">
                  <c:v>2.0799999999999996</c:v>
                </c:pt>
                <c:pt idx="2198">
                  <c:v>1.8200000000000003</c:v>
                </c:pt>
                <c:pt idx="2199">
                  <c:v>1.4799999999999998</c:v>
                </c:pt>
                <c:pt idx="2200">
                  <c:v>1.7999999999999994</c:v>
                </c:pt>
                <c:pt idx="2201">
                  <c:v>1.3599999999999994</c:v>
                </c:pt>
                <c:pt idx="2202">
                  <c:v>0.97999999999999976</c:v>
                </c:pt>
                <c:pt idx="2203">
                  <c:v>0.93999999999999917</c:v>
                </c:pt>
                <c:pt idx="2204">
                  <c:v>0.95999999999999941</c:v>
                </c:pt>
                <c:pt idx="2205">
                  <c:v>0.8600000000000001</c:v>
                </c:pt>
                <c:pt idx="2206">
                  <c:v>1.1400000000000006</c:v>
                </c:pt>
                <c:pt idx="2207">
                  <c:v>1.4000000000000008</c:v>
                </c:pt>
                <c:pt idx="2208">
                  <c:v>1.7000000000000006</c:v>
                </c:pt>
                <c:pt idx="2209">
                  <c:v>1.7000000000000006</c:v>
                </c:pt>
                <c:pt idx="2210">
                  <c:v>1.6800000000000004</c:v>
                </c:pt>
                <c:pt idx="2211">
                  <c:v>1.4600000000000002</c:v>
                </c:pt>
                <c:pt idx="2212">
                  <c:v>1.6799999999999997</c:v>
                </c:pt>
                <c:pt idx="2213">
                  <c:v>1.2200000000000002</c:v>
                </c:pt>
                <c:pt idx="2214">
                  <c:v>1.1800000000000004</c:v>
                </c:pt>
                <c:pt idx="2215">
                  <c:v>1.36</c:v>
                </c:pt>
                <c:pt idx="2216">
                  <c:v>1.7400000000000007</c:v>
                </c:pt>
                <c:pt idx="2217">
                  <c:v>1.6600000000000008</c:v>
                </c:pt>
                <c:pt idx="2218">
                  <c:v>1.8000000000000007</c:v>
                </c:pt>
                <c:pt idx="2219">
                  <c:v>2.1000000000000005</c:v>
                </c:pt>
                <c:pt idx="2220">
                  <c:v>1.7600000000000009</c:v>
                </c:pt>
                <c:pt idx="2221">
                  <c:v>1.4600000000000009</c:v>
                </c:pt>
                <c:pt idx="2222">
                  <c:v>1.36</c:v>
                </c:pt>
                <c:pt idx="2223">
                  <c:v>2</c:v>
                </c:pt>
                <c:pt idx="2224">
                  <c:v>1.9</c:v>
                </c:pt>
                <c:pt idx="2225">
                  <c:v>1.9</c:v>
                </c:pt>
                <c:pt idx="2226">
                  <c:v>1.9799999999999998</c:v>
                </c:pt>
                <c:pt idx="2227">
                  <c:v>2.0800000000000005</c:v>
                </c:pt>
                <c:pt idx="2228">
                  <c:v>1.7600000000000002</c:v>
                </c:pt>
                <c:pt idx="2229">
                  <c:v>1.8</c:v>
                </c:pt>
                <c:pt idx="2230">
                  <c:v>1.9600000000000002</c:v>
                </c:pt>
                <c:pt idx="2231">
                  <c:v>1.5799999999999996</c:v>
                </c:pt>
                <c:pt idx="2232">
                  <c:v>1.6599999999999995</c:v>
                </c:pt>
                <c:pt idx="2233">
                  <c:v>1.8799999999999997</c:v>
                </c:pt>
                <c:pt idx="2234">
                  <c:v>2.12</c:v>
                </c:pt>
                <c:pt idx="2235">
                  <c:v>2.1</c:v>
                </c:pt>
                <c:pt idx="2236">
                  <c:v>2.1000000000000005</c:v>
                </c:pt>
                <c:pt idx="2237">
                  <c:v>1.920000000000001</c:v>
                </c:pt>
                <c:pt idx="2238">
                  <c:v>1.8600000000000012</c:v>
                </c:pt>
                <c:pt idx="2239">
                  <c:v>1.6800000000000008</c:v>
                </c:pt>
                <c:pt idx="2240">
                  <c:v>2.0200000000000005</c:v>
                </c:pt>
                <c:pt idx="2241">
                  <c:v>2.3199999999999998</c:v>
                </c:pt>
                <c:pt idx="2242">
                  <c:v>2.6999999999999993</c:v>
                </c:pt>
                <c:pt idx="2243">
                  <c:v>2.1599999999999993</c:v>
                </c:pt>
                <c:pt idx="2244">
                  <c:v>1.9799999999999993</c:v>
                </c:pt>
                <c:pt idx="2245">
                  <c:v>1.5999999999999996</c:v>
                </c:pt>
                <c:pt idx="2246">
                  <c:v>1.6199999999999999</c:v>
                </c:pt>
                <c:pt idx="2247">
                  <c:v>1.3800000000000003</c:v>
                </c:pt>
                <c:pt idx="2248">
                  <c:v>1.9400000000000006</c:v>
                </c:pt>
                <c:pt idx="2249">
                  <c:v>1.9200000000000004</c:v>
                </c:pt>
                <c:pt idx="2250">
                  <c:v>2.1600000000000006</c:v>
                </c:pt>
                <c:pt idx="2251">
                  <c:v>2.0000000000000009</c:v>
                </c:pt>
                <c:pt idx="2252">
                  <c:v>1.8200000000000007</c:v>
                </c:pt>
                <c:pt idx="2253">
                  <c:v>1.3200000000000003</c:v>
                </c:pt>
                <c:pt idx="2254">
                  <c:v>1.2600000000000002</c:v>
                </c:pt>
                <c:pt idx="2255">
                  <c:v>0.91999999999999993</c:v>
                </c:pt>
                <c:pt idx="2256">
                  <c:v>1.22</c:v>
                </c:pt>
                <c:pt idx="2257">
                  <c:v>1.0799999999999996</c:v>
                </c:pt>
                <c:pt idx="2258">
                  <c:v>1</c:v>
                </c:pt>
                <c:pt idx="2259">
                  <c:v>0.93999999999999984</c:v>
                </c:pt>
                <c:pt idx="2260">
                  <c:v>1.1199999999999999</c:v>
                </c:pt>
                <c:pt idx="2261">
                  <c:v>1.02</c:v>
                </c:pt>
                <c:pt idx="2262">
                  <c:v>1.5600000000000005</c:v>
                </c:pt>
                <c:pt idx="2263">
                  <c:v>1.7800000000000005</c:v>
                </c:pt>
                <c:pt idx="2264">
                  <c:v>2.0600000000000005</c:v>
                </c:pt>
                <c:pt idx="2265">
                  <c:v>2.1400000000000006</c:v>
                </c:pt>
                <c:pt idx="2266">
                  <c:v>2.0800000000000005</c:v>
                </c:pt>
                <c:pt idx="2267">
                  <c:v>1.72</c:v>
                </c:pt>
                <c:pt idx="2268">
                  <c:v>1.9600000000000002</c:v>
                </c:pt>
                <c:pt idx="2269">
                  <c:v>1.72</c:v>
                </c:pt>
                <c:pt idx="2270">
                  <c:v>1.6799999999999997</c:v>
                </c:pt>
                <c:pt idx="2271">
                  <c:v>1.9999999999999996</c:v>
                </c:pt>
                <c:pt idx="2272">
                  <c:v>2.34</c:v>
                </c:pt>
                <c:pt idx="2273">
                  <c:v>2.2999999999999998</c:v>
                </c:pt>
                <c:pt idx="2274">
                  <c:v>2.86</c:v>
                </c:pt>
                <c:pt idx="2275">
                  <c:v>2.92</c:v>
                </c:pt>
                <c:pt idx="2276">
                  <c:v>2.6</c:v>
                </c:pt>
                <c:pt idx="2277">
                  <c:v>2.36</c:v>
                </c:pt>
                <c:pt idx="2278">
                  <c:v>2.2999999999999998</c:v>
                </c:pt>
                <c:pt idx="2279">
                  <c:v>1.7799999999999998</c:v>
                </c:pt>
                <c:pt idx="2280">
                  <c:v>1.9599999999999997</c:v>
                </c:pt>
                <c:pt idx="2281">
                  <c:v>1.64</c:v>
                </c:pt>
                <c:pt idx="2282">
                  <c:v>1.5599999999999998</c:v>
                </c:pt>
                <c:pt idx="2283">
                  <c:v>1.44</c:v>
                </c:pt>
                <c:pt idx="2284">
                  <c:v>1.8199999999999998</c:v>
                </c:pt>
                <c:pt idx="2285">
                  <c:v>1.5999999999999996</c:v>
                </c:pt>
                <c:pt idx="2286">
                  <c:v>2.1599999999999997</c:v>
                </c:pt>
                <c:pt idx="2287">
                  <c:v>2.4799999999999995</c:v>
                </c:pt>
                <c:pt idx="2288">
                  <c:v>2.6799999999999997</c:v>
                </c:pt>
                <c:pt idx="2289">
                  <c:v>2.2999999999999994</c:v>
                </c:pt>
                <c:pt idx="2290">
                  <c:v>2.2399999999999993</c:v>
                </c:pt>
                <c:pt idx="2291">
                  <c:v>2.1599999999999993</c:v>
                </c:pt>
                <c:pt idx="2292">
                  <c:v>1.9399999999999995</c:v>
                </c:pt>
                <c:pt idx="2293">
                  <c:v>2.04</c:v>
                </c:pt>
                <c:pt idx="2294">
                  <c:v>2.0600000000000005</c:v>
                </c:pt>
                <c:pt idx="2295">
                  <c:v>2.0200000000000009</c:v>
                </c:pt>
                <c:pt idx="2296">
                  <c:v>1.7600000000000009</c:v>
                </c:pt>
                <c:pt idx="2297">
                  <c:v>1.6000000000000003</c:v>
                </c:pt>
                <c:pt idx="2298">
                  <c:v>1.5400000000000003</c:v>
                </c:pt>
                <c:pt idx="2299">
                  <c:v>1.4200000000000004</c:v>
                </c:pt>
                <c:pt idx="2300">
                  <c:v>0.96000000000000019</c:v>
                </c:pt>
                <c:pt idx="2301">
                  <c:v>0.76000000000000012</c:v>
                </c:pt>
                <c:pt idx="2302">
                  <c:v>1.06</c:v>
                </c:pt>
                <c:pt idx="2303">
                  <c:v>1.1199999999999999</c:v>
                </c:pt>
                <c:pt idx="2304">
                  <c:v>1.1199999999999997</c:v>
                </c:pt>
                <c:pt idx="2305">
                  <c:v>1.8199999999999992</c:v>
                </c:pt>
                <c:pt idx="2306">
                  <c:v>2.2999999999999998</c:v>
                </c:pt>
                <c:pt idx="2307">
                  <c:v>2.14</c:v>
                </c:pt>
                <c:pt idx="2308">
                  <c:v>1.9</c:v>
                </c:pt>
                <c:pt idx="2309">
                  <c:v>1.8800000000000001</c:v>
                </c:pt>
                <c:pt idx="2310">
                  <c:v>1.36</c:v>
                </c:pt>
                <c:pt idx="2311">
                  <c:v>1.36</c:v>
                </c:pt>
                <c:pt idx="2312">
                  <c:v>1.2</c:v>
                </c:pt>
                <c:pt idx="2313">
                  <c:v>1.3200000000000003</c:v>
                </c:pt>
                <c:pt idx="2314">
                  <c:v>1.7800000000000005</c:v>
                </c:pt>
                <c:pt idx="2315">
                  <c:v>2.04</c:v>
                </c:pt>
                <c:pt idx="2316">
                  <c:v>1.8799999999999997</c:v>
                </c:pt>
                <c:pt idx="2317">
                  <c:v>2.0599999999999996</c:v>
                </c:pt>
                <c:pt idx="2318">
                  <c:v>1.7599999999999991</c:v>
                </c:pt>
                <c:pt idx="2319">
                  <c:v>1.5399999999999987</c:v>
                </c:pt>
                <c:pt idx="2320">
                  <c:v>1.599999999999999</c:v>
                </c:pt>
                <c:pt idx="2321">
                  <c:v>1.7199999999999993</c:v>
                </c:pt>
                <c:pt idx="2322">
                  <c:v>1.5799999999999994</c:v>
                </c:pt>
                <c:pt idx="2323">
                  <c:v>1.8199999999999998</c:v>
                </c:pt>
                <c:pt idx="2324">
                  <c:v>1.9200000000000004</c:v>
                </c:pt>
                <c:pt idx="2325">
                  <c:v>2.0800000000000005</c:v>
                </c:pt>
                <c:pt idx="2326">
                  <c:v>2.1800000000000002</c:v>
                </c:pt>
                <c:pt idx="2327">
                  <c:v>2.2599999999999998</c:v>
                </c:pt>
                <c:pt idx="2328">
                  <c:v>2.1199999999999997</c:v>
                </c:pt>
                <c:pt idx="2329">
                  <c:v>1.8399999999999987</c:v>
                </c:pt>
                <c:pt idx="2330">
                  <c:v>1.6199999999999992</c:v>
                </c:pt>
                <c:pt idx="2331">
                  <c:v>1.3999999999999992</c:v>
                </c:pt>
                <c:pt idx="2332">
                  <c:v>1.6199999999999997</c:v>
                </c:pt>
                <c:pt idx="2333">
                  <c:v>1.4399999999999991</c:v>
                </c:pt>
                <c:pt idx="2334">
                  <c:v>1.5999999999999996</c:v>
                </c:pt>
                <c:pt idx="2335">
                  <c:v>1.399999999999999</c:v>
                </c:pt>
                <c:pt idx="2336">
                  <c:v>1.1799999999999993</c:v>
                </c:pt>
                <c:pt idx="2337">
                  <c:v>1.1999999999999997</c:v>
                </c:pt>
                <c:pt idx="2338">
                  <c:v>1.1800000000000002</c:v>
                </c:pt>
                <c:pt idx="2339">
                  <c:v>1.0399999999999998</c:v>
                </c:pt>
                <c:pt idx="2340">
                  <c:v>1.1600000000000006</c:v>
                </c:pt>
                <c:pt idx="2341">
                  <c:v>1.5200000000000002</c:v>
                </c:pt>
                <c:pt idx="2342">
                  <c:v>1.3199999999999998</c:v>
                </c:pt>
                <c:pt idx="2343">
                  <c:v>1.4999999999999996</c:v>
                </c:pt>
                <c:pt idx="2344">
                  <c:v>1.5999999999999996</c:v>
                </c:pt>
                <c:pt idx="2345">
                  <c:v>1.6999999999999993</c:v>
                </c:pt>
                <c:pt idx="2346">
                  <c:v>1.3399999999999994</c:v>
                </c:pt>
                <c:pt idx="2347">
                  <c:v>1.2999999999999994</c:v>
                </c:pt>
                <c:pt idx="2348">
                  <c:v>1.5399999999999998</c:v>
                </c:pt>
                <c:pt idx="2349">
                  <c:v>1.5200000000000002</c:v>
                </c:pt>
                <c:pt idx="2350">
                  <c:v>1.6600000000000001</c:v>
                </c:pt>
                <c:pt idx="2351">
                  <c:v>2.0199999999999996</c:v>
                </c:pt>
                <c:pt idx="2352">
                  <c:v>2.4799999999999995</c:v>
                </c:pt>
                <c:pt idx="2353">
                  <c:v>2.1799999999999997</c:v>
                </c:pt>
                <c:pt idx="2354">
                  <c:v>1.9199999999999995</c:v>
                </c:pt>
                <c:pt idx="2355">
                  <c:v>1.9799999999999998</c:v>
                </c:pt>
                <c:pt idx="2356">
                  <c:v>1.86</c:v>
                </c:pt>
                <c:pt idx="2357">
                  <c:v>1.3800000000000003</c:v>
                </c:pt>
                <c:pt idx="2358">
                  <c:v>1.5400000000000005</c:v>
                </c:pt>
                <c:pt idx="2359">
                  <c:v>1.920000000000001</c:v>
                </c:pt>
                <c:pt idx="2360">
                  <c:v>1.9000000000000015</c:v>
                </c:pt>
                <c:pt idx="2361">
                  <c:v>1.9000000000000015</c:v>
                </c:pt>
                <c:pt idx="2362">
                  <c:v>1.9000000000000015</c:v>
                </c:pt>
                <c:pt idx="2363">
                  <c:v>1.9800000000000011</c:v>
                </c:pt>
                <c:pt idx="2364">
                  <c:v>2.2200000000000002</c:v>
                </c:pt>
                <c:pt idx="2365">
                  <c:v>2.2000000000000002</c:v>
                </c:pt>
                <c:pt idx="2366">
                  <c:v>2.0200000000000005</c:v>
                </c:pt>
                <c:pt idx="2367">
                  <c:v>2.1399999999999997</c:v>
                </c:pt>
                <c:pt idx="2368">
                  <c:v>2.2599999999999993</c:v>
                </c:pt>
                <c:pt idx="2369">
                  <c:v>2.1599999999999993</c:v>
                </c:pt>
                <c:pt idx="2370">
                  <c:v>2.0799999999999996</c:v>
                </c:pt>
                <c:pt idx="2371">
                  <c:v>2.4799999999999991</c:v>
                </c:pt>
                <c:pt idx="2372">
                  <c:v>2.4599999999999995</c:v>
                </c:pt>
                <c:pt idx="2373">
                  <c:v>2.2599999999999993</c:v>
                </c:pt>
                <c:pt idx="2374">
                  <c:v>2.2999999999999998</c:v>
                </c:pt>
                <c:pt idx="2375">
                  <c:v>2.2999999999999994</c:v>
                </c:pt>
                <c:pt idx="2376">
                  <c:v>1.8399999999999999</c:v>
                </c:pt>
                <c:pt idx="2377">
                  <c:v>1.8199999999999996</c:v>
                </c:pt>
                <c:pt idx="2378">
                  <c:v>1.8799999999999997</c:v>
                </c:pt>
                <c:pt idx="2379">
                  <c:v>1.7799999999999998</c:v>
                </c:pt>
                <c:pt idx="2380">
                  <c:v>1.9200000000000004</c:v>
                </c:pt>
                <c:pt idx="2381">
                  <c:v>2.1399999999999997</c:v>
                </c:pt>
                <c:pt idx="2382">
                  <c:v>2.5800000000000005</c:v>
                </c:pt>
                <c:pt idx="2383">
                  <c:v>2.16</c:v>
                </c:pt>
                <c:pt idx="2384">
                  <c:v>2.1400000000000006</c:v>
                </c:pt>
                <c:pt idx="2385">
                  <c:v>2.0200000000000005</c:v>
                </c:pt>
                <c:pt idx="2386">
                  <c:v>2.12</c:v>
                </c:pt>
                <c:pt idx="2387">
                  <c:v>1.5399999999999998</c:v>
                </c:pt>
                <c:pt idx="2388">
                  <c:v>1.86</c:v>
                </c:pt>
                <c:pt idx="2389">
                  <c:v>1.8399999999999992</c:v>
                </c:pt>
                <c:pt idx="2390">
                  <c:v>1.5399999999999991</c:v>
                </c:pt>
                <c:pt idx="2391">
                  <c:v>1.6399999999999992</c:v>
                </c:pt>
                <c:pt idx="2392">
                  <c:v>1.8399999999999992</c:v>
                </c:pt>
                <c:pt idx="2393">
                  <c:v>2.0399999999999991</c:v>
                </c:pt>
                <c:pt idx="2394">
                  <c:v>2.0999999999999992</c:v>
                </c:pt>
                <c:pt idx="2395">
                  <c:v>2.9</c:v>
                </c:pt>
                <c:pt idx="2396">
                  <c:v>3.2600000000000002</c:v>
                </c:pt>
                <c:pt idx="2397">
                  <c:v>3.7000000000000006</c:v>
                </c:pt>
                <c:pt idx="2398">
                  <c:v>3.62</c:v>
                </c:pt>
                <c:pt idx="2399">
                  <c:v>3.5800000000000005</c:v>
                </c:pt>
                <c:pt idx="2400">
                  <c:v>3.4199999999999995</c:v>
                </c:pt>
                <c:pt idx="2401">
                  <c:v>2.94</c:v>
                </c:pt>
                <c:pt idx="2402">
                  <c:v>2.7399999999999993</c:v>
                </c:pt>
                <c:pt idx="2403">
                  <c:v>2.6799999999999997</c:v>
                </c:pt>
                <c:pt idx="2404">
                  <c:v>2.7</c:v>
                </c:pt>
                <c:pt idx="2405">
                  <c:v>2.7400000000000007</c:v>
                </c:pt>
                <c:pt idx="2406">
                  <c:v>3.0200000000000005</c:v>
                </c:pt>
                <c:pt idx="2407">
                  <c:v>3.2000000000000006</c:v>
                </c:pt>
                <c:pt idx="2408">
                  <c:v>3.5200000000000005</c:v>
                </c:pt>
                <c:pt idx="2409">
                  <c:v>3.5799999999999996</c:v>
                </c:pt>
                <c:pt idx="2410">
                  <c:v>2.9599999999999995</c:v>
                </c:pt>
                <c:pt idx="2411">
                  <c:v>2.6799999999999997</c:v>
                </c:pt>
                <c:pt idx="2412">
                  <c:v>2.5399999999999991</c:v>
                </c:pt>
                <c:pt idx="2413">
                  <c:v>2.6399999999999997</c:v>
                </c:pt>
                <c:pt idx="2414">
                  <c:v>2.72</c:v>
                </c:pt>
                <c:pt idx="2415">
                  <c:v>3.4200000000000004</c:v>
                </c:pt>
                <c:pt idx="2416">
                  <c:v>3.7</c:v>
                </c:pt>
                <c:pt idx="2417">
                  <c:v>3.9</c:v>
                </c:pt>
                <c:pt idx="2418">
                  <c:v>3.4599999999999995</c:v>
                </c:pt>
                <c:pt idx="2419">
                  <c:v>3.6399999999999992</c:v>
                </c:pt>
                <c:pt idx="2420">
                  <c:v>3.6999999999999993</c:v>
                </c:pt>
                <c:pt idx="2421">
                  <c:v>4.0199999999999996</c:v>
                </c:pt>
                <c:pt idx="2422">
                  <c:v>3.9199999999999995</c:v>
                </c:pt>
                <c:pt idx="2423">
                  <c:v>4.1199999999999992</c:v>
                </c:pt>
                <c:pt idx="2424">
                  <c:v>3.8600000000000003</c:v>
                </c:pt>
                <c:pt idx="2425">
                  <c:v>3.6</c:v>
                </c:pt>
                <c:pt idx="2426">
                  <c:v>3.5</c:v>
                </c:pt>
                <c:pt idx="2427">
                  <c:v>3.3</c:v>
                </c:pt>
                <c:pt idx="2428">
                  <c:v>3.3600000000000003</c:v>
                </c:pt>
                <c:pt idx="2429">
                  <c:v>3.8600000000000003</c:v>
                </c:pt>
                <c:pt idx="2430">
                  <c:v>4.3</c:v>
                </c:pt>
                <c:pt idx="2431">
                  <c:v>4.4599999999999991</c:v>
                </c:pt>
                <c:pt idx="2432">
                  <c:v>5.0599999999999996</c:v>
                </c:pt>
                <c:pt idx="2433">
                  <c:v>5.3199999999999994</c:v>
                </c:pt>
                <c:pt idx="2434">
                  <c:v>5.3999999999999995</c:v>
                </c:pt>
                <c:pt idx="2435">
                  <c:v>5.1199999999999992</c:v>
                </c:pt>
                <c:pt idx="2436">
                  <c:v>4.74</c:v>
                </c:pt>
                <c:pt idx="2437">
                  <c:v>4.4400000000000004</c:v>
                </c:pt>
                <c:pt idx="2438">
                  <c:v>4.78</c:v>
                </c:pt>
                <c:pt idx="2439">
                  <c:v>4.66</c:v>
                </c:pt>
                <c:pt idx="2440">
                  <c:v>4.9000000000000004</c:v>
                </c:pt>
                <c:pt idx="2441">
                  <c:v>5.38</c:v>
                </c:pt>
                <c:pt idx="2442">
                  <c:v>5.56</c:v>
                </c:pt>
                <c:pt idx="2443">
                  <c:v>5.4999999999999991</c:v>
                </c:pt>
                <c:pt idx="2444">
                  <c:v>5.7999999999999989</c:v>
                </c:pt>
                <c:pt idx="2445">
                  <c:v>6.0799999999999992</c:v>
                </c:pt>
                <c:pt idx="2446">
                  <c:v>6.2199999999999989</c:v>
                </c:pt>
                <c:pt idx="2447">
                  <c:v>5.9799999999999986</c:v>
                </c:pt>
                <c:pt idx="2448">
                  <c:v>5.72</c:v>
                </c:pt>
                <c:pt idx="2449">
                  <c:v>5.5600000000000005</c:v>
                </c:pt>
                <c:pt idx="2450">
                  <c:v>5.3600000000000012</c:v>
                </c:pt>
                <c:pt idx="2451">
                  <c:v>5.4800000000000013</c:v>
                </c:pt>
                <c:pt idx="2452">
                  <c:v>6.0400000000000009</c:v>
                </c:pt>
                <c:pt idx="2453">
                  <c:v>6.3</c:v>
                </c:pt>
                <c:pt idx="2454">
                  <c:v>6.5199999999999987</c:v>
                </c:pt>
                <c:pt idx="2455">
                  <c:v>7.0199999999999987</c:v>
                </c:pt>
                <c:pt idx="2456">
                  <c:v>6.76</c:v>
                </c:pt>
                <c:pt idx="2457">
                  <c:v>6.4599999999999991</c:v>
                </c:pt>
                <c:pt idx="2458">
                  <c:v>6.74</c:v>
                </c:pt>
                <c:pt idx="2459">
                  <c:v>6.62</c:v>
                </c:pt>
                <c:pt idx="2460">
                  <c:v>6.3</c:v>
                </c:pt>
                <c:pt idx="2461">
                  <c:v>6.3999999999999995</c:v>
                </c:pt>
                <c:pt idx="2462">
                  <c:v>6.94</c:v>
                </c:pt>
                <c:pt idx="2463">
                  <c:v>6.92</c:v>
                </c:pt>
                <c:pt idx="2464">
                  <c:v>7.18</c:v>
                </c:pt>
                <c:pt idx="2465">
                  <c:v>7.4600000000000009</c:v>
                </c:pt>
                <c:pt idx="2466">
                  <c:v>7.74</c:v>
                </c:pt>
                <c:pt idx="2467">
                  <c:v>7.5000000000000018</c:v>
                </c:pt>
                <c:pt idx="2468">
                  <c:v>7.6800000000000015</c:v>
                </c:pt>
                <c:pt idx="2469">
                  <c:v>7.9800000000000013</c:v>
                </c:pt>
                <c:pt idx="2470">
                  <c:v>8.1</c:v>
                </c:pt>
                <c:pt idx="2471">
                  <c:v>7.94</c:v>
                </c:pt>
                <c:pt idx="2472">
                  <c:v>8.34</c:v>
                </c:pt>
                <c:pt idx="2473">
                  <c:v>8.26</c:v>
                </c:pt>
                <c:pt idx="2474">
                  <c:v>8.0799999999999983</c:v>
                </c:pt>
                <c:pt idx="2475">
                  <c:v>8.2199999999999989</c:v>
                </c:pt>
                <c:pt idx="2476">
                  <c:v>8.5999999999999979</c:v>
                </c:pt>
                <c:pt idx="2477">
                  <c:v>8.8000000000000007</c:v>
                </c:pt>
                <c:pt idx="2478">
                  <c:v>9.4</c:v>
                </c:pt>
                <c:pt idx="2479">
                  <c:v>9.52</c:v>
                </c:pt>
                <c:pt idx="2480">
                  <c:v>9.860000000000003</c:v>
                </c:pt>
                <c:pt idx="2481">
                  <c:v>10.200000000000001</c:v>
                </c:pt>
                <c:pt idx="2482">
                  <c:v>10.24</c:v>
                </c:pt>
                <c:pt idx="2483">
                  <c:v>10.26</c:v>
                </c:pt>
                <c:pt idx="2484">
                  <c:v>10.78</c:v>
                </c:pt>
                <c:pt idx="2485">
                  <c:v>10.500000000000002</c:v>
                </c:pt>
                <c:pt idx="2486">
                  <c:v>10.580000000000002</c:v>
                </c:pt>
                <c:pt idx="2487">
                  <c:v>10.760000000000002</c:v>
                </c:pt>
                <c:pt idx="2488">
                  <c:v>10.800000000000002</c:v>
                </c:pt>
                <c:pt idx="2489">
                  <c:v>10.840000000000002</c:v>
                </c:pt>
                <c:pt idx="2490">
                  <c:v>11.24</c:v>
                </c:pt>
                <c:pt idx="2491">
                  <c:v>11.46</c:v>
                </c:pt>
                <c:pt idx="2492">
                  <c:v>11.420000000000002</c:v>
                </c:pt>
                <c:pt idx="2493">
                  <c:v>11.860000000000001</c:v>
                </c:pt>
                <c:pt idx="2494">
                  <c:v>12.100000000000001</c:v>
                </c:pt>
                <c:pt idx="2495">
                  <c:v>12.160000000000002</c:v>
                </c:pt>
                <c:pt idx="2496">
                  <c:v>12.220000000000002</c:v>
                </c:pt>
                <c:pt idx="2497">
                  <c:v>12.940000000000001</c:v>
                </c:pt>
                <c:pt idx="2498">
                  <c:v>12.959999999999999</c:v>
                </c:pt>
                <c:pt idx="2499">
                  <c:v>13.280000000000001</c:v>
                </c:pt>
                <c:pt idx="2500">
                  <c:v>13.919999999999998</c:v>
                </c:pt>
                <c:pt idx="2501">
                  <c:v>14.159999999999997</c:v>
                </c:pt>
                <c:pt idx="2502">
                  <c:v>14.9</c:v>
                </c:pt>
                <c:pt idx="2503">
                  <c:v>15.539999999999997</c:v>
                </c:pt>
                <c:pt idx="2504">
                  <c:v>15.859999999999996</c:v>
                </c:pt>
                <c:pt idx="2505">
                  <c:v>16.18</c:v>
                </c:pt>
                <c:pt idx="2506">
                  <c:v>16.600000000000001</c:v>
                </c:pt>
                <c:pt idx="2507">
                  <c:v>15.84</c:v>
                </c:pt>
                <c:pt idx="2508">
                  <c:v>15.779999999999998</c:v>
                </c:pt>
                <c:pt idx="2509">
                  <c:v>15.839999999999998</c:v>
                </c:pt>
                <c:pt idx="2510">
                  <c:v>15.9</c:v>
                </c:pt>
                <c:pt idx="2511">
                  <c:v>16.02</c:v>
                </c:pt>
                <c:pt idx="2512">
                  <c:v>16.560000000000002</c:v>
                </c:pt>
                <c:pt idx="2513">
                  <c:v>16.54</c:v>
                </c:pt>
                <c:pt idx="2514">
                  <c:v>16.259999999999998</c:v>
                </c:pt>
                <c:pt idx="2515">
                  <c:v>16.22</c:v>
                </c:pt>
                <c:pt idx="2516">
                  <c:v>16.259999999999998</c:v>
                </c:pt>
                <c:pt idx="2517">
                  <c:v>16.119999999999997</c:v>
                </c:pt>
                <c:pt idx="2518">
                  <c:v>16.600000000000001</c:v>
                </c:pt>
                <c:pt idx="2519">
                  <c:v>16.96</c:v>
                </c:pt>
                <c:pt idx="2520">
                  <c:v>16.919999999999998</c:v>
                </c:pt>
                <c:pt idx="2521">
                  <c:v>17.239999999999998</c:v>
                </c:pt>
                <c:pt idx="2522">
                  <c:v>17.040000000000003</c:v>
                </c:pt>
                <c:pt idx="2523">
                  <c:v>16.78</c:v>
                </c:pt>
                <c:pt idx="2524">
                  <c:v>16.96</c:v>
                </c:pt>
                <c:pt idx="2525">
                  <c:v>17.119999999999997</c:v>
                </c:pt>
                <c:pt idx="2526">
                  <c:v>17.02</c:v>
                </c:pt>
                <c:pt idx="2527">
                  <c:v>17.139999999999997</c:v>
                </c:pt>
                <c:pt idx="2528">
                  <c:v>17.46</c:v>
                </c:pt>
                <c:pt idx="2529">
                  <c:v>17.440000000000005</c:v>
                </c:pt>
                <c:pt idx="2530">
                  <c:v>17.3</c:v>
                </c:pt>
                <c:pt idx="2531">
                  <c:v>17.14</c:v>
                </c:pt>
                <c:pt idx="2532">
                  <c:v>17.32</c:v>
                </c:pt>
                <c:pt idx="2533">
                  <c:v>16.82</c:v>
                </c:pt>
                <c:pt idx="2534">
                  <c:v>16.500000000000004</c:v>
                </c:pt>
                <c:pt idx="2535">
                  <c:v>16.639999999999997</c:v>
                </c:pt>
                <c:pt idx="2536">
                  <c:v>16.7</c:v>
                </c:pt>
                <c:pt idx="2537">
                  <c:v>16.380000000000003</c:v>
                </c:pt>
                <c:pt idx="2538">
                  <c:v>16.579999999999998</c:v>
                </c:pt>
                <c:pt idx="2539">
                  <c:v>16.899999999999999</c:v>
                </c:pt>
                <c:pt idx="2540">
                  <c:v>16.54</c:v>
                </c:pt>
                <c:pt idx="2541">
                  <c:v>16.779999999999998</c:v>
                </c:pt>
                <c:pt idx="2542">
                  <c:v>16.759999999999998</c:v>
                </c:pt>
                <c:pt idx="2543">
                  <c:v>16.899999999999999</c:v>
                </c:pt>
                <c:pt idx="2544">
                  <c:v>16.739999999999998</c:v>
                </c:pt>
                <c:pt idx="2545">
                  <c:v>16.98</c:v>
                </c:pt>
                <c:pt idx="2546">
                  <c:v>16.279999999999998</c:v>
                </c:pt>
                <c:pt idx="2547">
                  <c:v>16.419999999999998</c:v>
                </c:pt>
                <c:pt idx="2548">
                  <c:v>16.079999999999998</c:v>
                </c:pt>
                <c:pt idx="2549">
                  <c:v>16.38</c:v>
                </c:pt>
                <c:pt idx="2550">
                  <c:v>16.399999999999999</c:v>
                </c:pt>
                <c:pt idx="2551">
                  <c:v>16.88</c:v>
                </c:pt>
                <c:pt idx="2552">
                  <c:v>16.96</c:v>
                </c:pt>
                <c:pt idx="2553">
                  <c:v>16.98</c:v>
                </c:pt>
                <c:pt idx="2554">
                  <c:v>16.860000000000003</c:v>
                </c:pt>
                <c:pt idx="2555">
                  <c:v>16.860000000000003</c:v>
                </c:pt>
                <c:pt idx="2556">
                  <c:v>16.479999999999997</c:v>
                </c:pt>
                <c:pt idx="2557">
                  <c:v>16.599999999999998</c:v>
                </c:pt>
                <c:pt idx="2558">
                  <c:v>16.459999999999997</c:v>
                </c:pt>
                <c:pt idx="2559">
                  <c:v>16.3</c:v>
                </c:pt>
                <c:pt idx="2560">
                  <c:v>16.099999999999998</c:v>
                </c:pt>
                <c:pt idx="2561">
                  <c:v>16.2</c:v>
                </c:pt>
                <c:pt idx="2562">
                  <c:v>15.939999999999998</c:v>
                </c:pt>
                <c:pt idx="2563">
                  <c:v>16.04</c:v>
                </c:pt>
                <c:pt idx="2564">
                  <c:v>15.9</c:v>
                </c:pt>
                <c:pt idx="2565">
                  <c:v>15.959999999999999</c:v>
                </c:pt>
                <c:pt idx="2566">
                  <c:v>15.7</c:v>
                </c:pt>
                <c:pt idx="2567">
                  <c:v>15.879999999999999</c:v>
                </c:pt>
                <c:pt idx="2568">
                  <c:v>15.8</c:v>
                </c:pt>
                <c:pt idx="2569">
                  <c:v>15.8</c:v>
                </c:pt>
                <c:pt idx="2570">
                  <c:v>15.76</c:v>
                </c:pt>
                <c:pt idx="2571">
                  <c:v>16.100000000000001</c:v>
                </c:pt>
                <c:pt idx="2572">
                  <c:v>15.959999999999999</c:v>
                </c:pt>
                <c:pt idx="2573">
                  <c:v>15.98</c:v>
                </c:pt>
                <c:pt idx="2574">
                  <c:v>16.119999999999997</c:v>
                </c:pt>
                <c:pt idx="2575">
                  <c:v>15.84</c:v>
                </c:pt>
                <c:pt idx="2576">
                  <c:v>15.680000000000001</c:v>
                </c:pt>
                <c:pt idx="2577">
                  <c:v>15.279999999999998</c:v>
                </c:pt>
                <c:pt idx="2578">
                  <c:v>14.979999999999999</c:v>
                </c:pt>
                <c:pt idx="2579">
                  <c:v>14.6</c:v>
                </c:pt>
                <c:pt idx="2580">
                  <c:v>14.62</c:v>
                </c:pt>
                <c:pt idx="2581">
                  <c:v>14.52</c:v>
                </c:pt>
                <c:pt idx="2582">
                  <c:v>14.860000000000003</c:v>
                </c:pt>
                <c:pt idx="2583">
                  <c:v>14.88</c:v>
                </c:pt>
                <c:pt idx="2584">
                  <c:v>15</c:v>
                </c:pt>
                <c:pt idx="2585">
                  <c:v>14.9</c:v>
                </c:pt>
                <c:pt idx="2586">
                  <c:v>14.960000000000003</c:v>
                </c:pt>
                <c:pt idx="2587">
                  <c:v>14.820000000000002</c:v>
                </c:pt>
                <c:pt idx="2588">
                  <c:v>14.660000000000002</c:v>
                </c:pt>
                <c:pt idx="2589">
                  <c:v>14.74</c:v>
                </c:pt>
                <c:pt idx="2590">
                  <c:v>15.079999999999998</c:v>
                </c:pt>
                <c:pt idx="2591">
                  <c:v>14.939999999999998</c:v>
                </c:pt>
                <c:pt idx="2592">
                  <c:v>14.5</c:v>
                </c:pt>
                <c:pt idx="2593">
                  <c:v>14.8</c:v>
                </c:pt>
                <c:pt idx="2594">
                  <c:v>14.2</c:v>
                </c:pt>
                <c:pt idx="2595">
                  <c:v>13.7</c:v>
                </c:pt>
                <c:pt idx="2596">
                  <c:v>13.579999999999998</c:v>
                </c:pt>
                <c:pt idx="2597">
                  <c:v>13.939999999999998</c:v>
                </c:pt>
                <c:pt idx="2598">
                  <c:v>13.76</c:v>
                </c:pt>
                <c:pt idx="2599">
                  <c:v>13.84</c:v>
                </c:pt>
                <c:pt idx="2600">
                  <c:v>13.920000000000002</c:v>
                </c:pt>
                <c:pt idx="2601">
                  <c:v>13.98</c:v>
                </c:pt>
                <c:pt idx="2602">
                  <c:v>13.940000000000003</c:v>
                </c:pt>
                <c:pt idx="2603">
                  <c:v>14</c:v>
                </c:pt>
                <c:pt idx="2604">
                  <c:v>13.940000000000003</c:v>
                </c:pt>
                <c:pt idx="2605">
                  <c:v>13.760000000000002</c:v>
                </c:pt>
                <c:pt idx="2606">
                  <c:v>13.4</c:v>
                </c:pt>
                <c:pt idx="2607">
                  <c:v>13.14</c:v>
                </c:pt>
                <c:pt idx="2608">
                  <c:v>12.8</c:v>
                </c:pt>
                <c:pt idx="2609">
                  <c:v>12.72</c:v>
                </c:pt>
                <c:pt idx="2610">
                  <c:v>12.38</c:v>
                </c:pt>
                <c:pt idx="2611">
                  <c:v>12.020000000000001</c:v>
                </c:pt>
                <c:pt idx="2612">
                  <c:v>11.820000000000002</c:v>
                </c:pt>
                <c:pt idx="2613">
                  <c:v>11.52</c:v>
                </c:pt>
                <c:pt idx="2614">
                  <c:v>11.280000000000001</c:v>
                </c:pt>
                <c:pt idx="2615">
                  <c:v>11.34</c:v>
                </c:pt>
                <c:pt idx="2616">
                  <c:v>11.440000000000001</c:v>
                </c:pt>
                <c:pt idx="2617">
                  <c:v>11.059999999999999</c:v>
                </c:pt>
                <c:pt idx="2618">
                  <c:v>11.080000000000002</c:v>
                </c:pt>
                <c:pt idx="2619">
                  <c:v>11.100000000000001</c:v>
                </c:pt>
                <c:pt idx="2620">
                  <c:v>10.960000000000003</c:v>
                </c:pt>
                <c:pt idx="2621">
                  <c:v>10.340000000000002</c:v>
                </c:pt>
                <c:pt idx="2622">
                  <c:v>10.420000000000002</c:v>
                </c:pt>
                <c:pt idx="2623">
                  <c:v>10</c:v>
                </c:pt>
                <c:pt idx="2624">
                  <c:v>9.6</c:v>
                </c:pt>
                <c:pt idx="2625">
                  <c:v>9.2600000000000016</c:v>
                </c:pt>
                <c:pt idx="2626">
                  <c:v>9.64</c:v>
                </c:pt>
                <c:pt idx="2627">
                  <c:v>9.5800000000000018</c:v>
                </c:pt>
                <c:pt idx="2628">
                  <c:v>9.5400000000000027</c:v>
                </c:pt>
                <c:pt idx="2629">
                  <c:v>9.5200000000000031</c:v>
                </c:pt>
                <c:pt idx="2630">
                  <c:v>9.5400000000000027</c:v>
                </c:pt>
                <c:pt idx="2631">
                  <c:v>9.8000000000000025</c:v>
                </c:pt>
                <c:pt idx="2632">
                  <c:v>9.66</c:v>
                </c:pt>
                <c:pt idx="2633">
                  <c:v>9.86</c:v>
                </c:pt>
                <c:pt idx="2634">
                  <c:v>9.6799999999999979</c:v>
                </c:pt>
                <c:pt idx="2635">
                  <c:v>9.6</c:v>
                </c:pt>
                <c:pt idx="2636">
                  <c:v>8.9599999999999991</c:v>
                </c:pt>
                <c:pt idx="2637">
                  <c:v>9.16</c:v>
                </c:pt>
                <c:pt idx="2638">
                  <c:v>8.84</c:v>
                </c:pt>
                <c:pt idx="2639">
                  <c:v>8.860000000000003</c:v>
                </c:pt>
                <c:pt idx="2640">
                  <c:v>8.98</c:v>
                </c:pt>
                <c:pt idx="2641">
                  <c:v>9.2600000000000016</c:v>
                </c:pt>
                <c:pt idx="2642">
                  <c:v>8.9400000000000013</c:v>
                </c:pt>
                <c:pt idx="2643">
                  <c:v>9.52</c:v>
                </c:pt>
                <c:pt idx="2644">
                  <c:v>9.66</c:v>
                </c:pt>
                <c:pt idx="2645">
                  <c:v>9.3000000000000007</c:v>
                </c:pt>
                <c:pt idx="2646">
                  <c:v>9.14</c:v>
                </c:pt>
                <c:pt idx="2647">
                  <c:v>9.36</c:v>
                </c:pt>
                <c:pt idx="2648">
                  <c:v>9.0200000000000014</c:v>
                </c:pt>
                <c:pt idx="2649">
                  <c:v>9.02</c:v>
                </c:pt>
                <c:pt idx="2650">
                  <c:v>9.3199999999999985</c:v>
                </c:pt>
                <c:pt idx="2651">
                  <c:v>9.7200000000000006</c:v>
                </c:pt>
                <c:pt idx="2652">
                  <c:v>10</c:v>
                </c:pt>
                <c:pt idx="2653">
                  <c:v>10.120000000000001</c:v>
                </c:pt>
                <c:pt idx="2654">
                  <c:v>10.180000000000001</c:v>
                </c:pt>
                <c:pt idx="2655">
                  <c:v>10.560000000000002</c:v>
                </c:pt>
                <c:pt idx="2656">
                  <c:v>10.84</c:v>
                </c:pt>
                <c:pt idx="2657">
                  <c:v>10.42</c:v>
                </c:pt>
                <c:pt idx="2658">
                  <c:v>10.400000000000002</c:v>
                </c:pt>
                <c:pt idx="2659">
                  <c:v>10.220000000000001</c:v>
                </c:pt>
                <c:pt idx="2660">
                  <c:v>10.000000000000002</c:v>
                </c:pt>
                <c:pt idx="2661">
                  <c:v>9.5800000000000018</c:v>
                </c:pt>
                <c:pt idx="2662">
                  <c:v>10.060000000000002</c:v>
                </c:pt>
                <c:pt idx="2663">
                  <c:v>10.700000000000001</c:v>
                </c:pt>
                <c:pt idx="2664">
                  <c:v>11.420000000000002</c:v>
                </c:pt>
                <c:pt idx="2665">
                  <c:v>11.58</c:v>
                </c:pt>
                <c:pt idx="2666">
                  <c:v>11.7</c:v>
                </c:pt>
                <c:pt idx="2667">
                  <c:v>11.620000000000001</c:v>
                </c:pt>
                <c:pt idx="2668">
                  <c:v>11.040000000000001</c:v>
                </c:pt>
                <c:pt idx="2669">
                  <c:v>10.939999999999998</c:v>
                </c:pt>
              </c:numCache>
            </c:numRef>
          </c:xVal>
          <c:yVal>
            <c:numRef>
              <c:f>'67M14'!$A$2:$A$2675</c:f>
              <c:numCache>
                <c:formatCode>General</c:formatCode>
                <c:ptCount val="2674"/>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numCache>
            </c:numRef>
          </c:yVal>
          <c:smooth val="1"/>
          <c:extLst>
            <c:ext xmlns:c16="http://schemas.microsoft.com/office/drawing/2014/chart" uri="{C3380CC4-5D6E-409C-BE32-E72D297353CC}">
              <c16:uniqueId val="{00000005-78AC-4330-88B7-45A89605EB30}"/>
            </c:ext>
          </c:extLst>
        </c:ser>
        <c:ser>
          <c:idx val="4"/>
          <c:order val="6"/>
          <c:tx>
            <c:strRef>
              <c:f>'67M14'!$X$1</c:f>
              <c:strCache>
                <c:ptCount val="1"/>
                <c:pt idx="0">
                  <c:v>UPCUDEP</c:v>
                </c:pt>
              </c:strCache>
            </c:strRef>
          </c:tx>
          <c:spPr>
            <a:ln w="19050" cap="rnd">
              <a:solidFill>
                <a:sysClr val="windowText" lastClr="000000"/>
              </a:solidFill>
              <a:round/>
            </a:ln>
            <a:effectLst/>
          </c:spPr>
          <c:marker>
            <c:symbol val="none"/>
          </c:marker>
          <c:xVal>
            <c:numRef>
              <c:f>'67M14'!$Y$4:$Y$5</c:f>
              <c:numCache>
                <c:formatCode>General</c:formatCode>
                <c:ptCount val="2"/>
                <c:pt idx="0">
                  <c:v>-20</c:v>
                </c:pt>
                <c:pt idx="1">
                  <c:v>30</c:v>
                </c:pt>
              </c:numCache>
            </c:numRef>
          </c:xVal>
          <c:yVal>
            <c:numRef>
              <c:f>'67M14'!$X$2:$X$3</c:f>
              <c:numCache>
                <c:formatCode>General</c:formatCode>
                <c:ptCount val="2"/>
                <c:pt idx="0">
                  <c:v>57</c:v>
                </c:pt>
                <c:pt idx="1">
                  <c:v>57</c:v>
                </c:pt>
              </c:numCache>
            </c:numRef>
          </c:yVal>
          <c:smooth val="1"/>
          <c:extLst>
            <c:ext xmlns:c16="http://schemas.microsoft.com/office/drawing/2014/chart" uri="{C3380CC4-5D6E-409C-BE32-E72D297353CC}">
              <c16:uniqueId val="{00000006-78AC-4330-88B7-45A89605EB30}"/>
            </c:ext>
          </c:extLst>
        </c:ser>
        <c:ser>
          <c:idx val="5"/>
          <c:order val="7"/>
          <c:tx>
            <c:strRef>
              <c:f>'67M14'!$Y$1</c:f>
              <c:strCache>
                <c:ptCount val="1"/>
                <c:pt idx="0">
                  <c:v>UPAQDEP</c:v>
                </c:pt>
              </c:strCache>
            </c:strRef>
          </c:tx>
          <c:spPr>
            <a:ln w="19050" cap="rnd">
              <a:solidFill>
                <a:sysClr val="windowText" lastClr="000000"/>
              </a:solidFill>
              <a:round/>
            </a:ln>
            <a:effectLst/>
          </c:spPr>
          <c:marker>
            <c:symbol val="none"/>
          </c:marker>
          <c:xVal>
            <c:numRef>
              <c:f>'67M14'!$Y$4:$Y$5</c:f>
              <c:numCache>
                <c:formatCode>General</c:formatCode>
                <c:ptCount val="2"/>
                <c:pt idx="0">
                  <c:v>-20</c:v>
                </c:pt>
                <c:pt idx="1">
                  <c:v>30</c:v>
                </c:pt>
              </c:numCache>
            </c:numRef>
          </c:xVal>
          <c:yVal>
            <c:numRef>
              <c:f>'67M14'!$Y$2:$Y$3</c:f>
              <c:numCache>
                <c:formatCode>General</c:formatCode>
                <c:ptCount val="2"/>
                <c:pt idx="0">
                  <c:v>124</c:v>
                </c:pt>
                <c:pt idx="1">
                  <c:v>124</c:v>
                </c:pt>
              </c:numCache>
            </c:numRef>
          </c:yVal>
          <c:smooth val="1"/>
          <c:extLst>
            <c:ext xmlns:c16="http://schemas.microsoft.com/office/drawing/2014/chart" uri="{C3380CC4-5D6E-409C-BE32-E72D297353CC}">
              <c16:uniqueId val="{00000007-78AC-4330-88B7-45A89605EB30}"/>
            </c:ext>
          </c:extLst>
        </c:ser>
        <c:ser>
          <c:idx val="6"/>
          <c:order val="8"/>
          <c:tx>
            <c:strRef>
              <c:f>'67M14'!$Z$1</c:f>
              <c:strCache>
                <c:ptCount val="1"/>
                <c:pt idx="0">
                  <c:v>MIDCUDEP</c:v>
                </c:pt>
              </c:strCache>
            </c:strRef>
          </c:tx>
          <c:spPr>
            <a:ln w="19050" cap="rnd">
              <a:solidFill>
                <a:sysClr val="windowText" lastClr="000000"/>
              </a:solidFill>
              <a:round/>
            </a:ln>
            <a:effectLst/>
          </c:spPr>
          <c:marker>
            <c:symbol val="none"/>
          </c:marker>
          <c:xVal>
            <c:numRef>
              <c:f>'67M14'!$Y$4:$Y$5</c:f>
              <c:numCache>
                <c:formatCode>General</c:formatCode>
                <c:ptCount val="2"/>
                <c:pt idx="0">
                  <c:v>-20</c:v>
                </c:pt>
                <c:pt idx="1">
                  <c:v>30</c:v>
                </c:pt>
              </c:numCache>
            </c:numRef>
          </c:xVal>
          <c:yVal>
            <c:numRef>
              <c:f>'67M14'!$Z$2:$Z$3</c:f>
              <c:numCache>
                <c:formatCode>General</c:formatCode>
                <c:ptCount val="2"/>
                <c:pt idx="0">
                  <c:v>188</c:v>
                </c:pt>
                <c:pt idx="1">
                  <c:v>188</c:v>
                </c:pt>
              </c:numCache>
            </c:numRef>
          </c:yVal>
          <c:smooth val="1"/>
          <c:extLst>
            <c:ext xmlns:c16="http://schemas.microsoft.com/office/drawing/2014/chart" uri="{C3380CC4-5D6E-409C-BE32-E72D297353CC}">
              <c16:uniqueId val="{00000008-78AC-4330-88B7-45A89605EB30}"/>
            </c:ext>
          </c:extLst>
        </c:ser>
        <c:ser>
          <c:idx val="7"/>
          <c:order val="9"/>
          <c:tx>
            <c:strRef>
              <c:f>'67M14'!$AA$1</c:f>
              <c:strCache>
                <c:ptCount val="1"/>
                <c:pt idx="0">
                  <c:v>MIDAQDEP</c:v>
                </c:pt>
              </c:strCache>
            </c:strRef>
          </c:tx>
          <c:spPr>
            <a:ln w="19050" cap="rnd">
              <a:solidFill>
                <a:sysClr val="windowText" lastClr="000000"/>
              </a:solidFill>
              <a:round/>
            </a:ln>
            <a:effectLst/>
          </c:spPr>
          <c:marker>
            <c:symbol val="none"/>
          </c:marker>
          <c:xVal>
            <c:numRef>
              <c:f>'67M14'!$Y$4:$Y$5</c:f>
              <c:numCache>
                <c:formatCode>General</c:formatCode>
                <c:ptCount val="2"/>
                <c:pt idx="0">
                  <c:v>-20</c:v>
                </c:pt>
                <c:pt idx="1">
                  <c:v>30</c:v>
                </c:pt>
              </c:numCache>
            </c:numRef>
          </c:xVal>
          <c:yVal>
            <c:numRef>
              <c:f>'67M14'!$AA$2:$AA$3</c:f>
              <c:numCache>
                <c:formatCode>General</c:formatCode>
                <c:ptCount val="2"/>
                <c:pt idx="0">
                  <c:v>220</c:v>
                </c:pt>
                <c:pt idx="1">
                  <c:v>220</c:v>
                </c:pt>
              </c:numCache>
            </c:numRef>
          </c:yVal>
          <c:smooth val="1"/>
          <c:extLst>
            <c:ext xmlns:c16="http://schemas.microsoft.com/office/drawing/2014/chart" uri="{C3380CC4-5D6E-409C-BE32-E72D297353CC}">
              <c16:uniqueId val="{00000009-78AC-4330-88B7-45A89605EB30}"/>
            </c:ext>
          </c:extLst>
        </c:ser>
        <c:ser>
          <c:idx val="8"/>
          <c:order val="10"/>
          <c:tx>
            <c:strRef>
              <c:f>'67M14'!$AB$1</c:f>
              <c:strCache>
                <c:ptCount val="1"/>
                <c:pt idx="0">
                  <c:v>LOCUDEP</c:v>
                </c:pt>
              </c:strCache>
            </c:strRef>
          </c:tx>
          <c:spPr>
            <a:ln w="19050" cap="rnd">
              <a:solidFill>
                <a:sysClr val="windowText" lastClr="000000"/>
              </a:solidFill>
              <a:round/>
            </a:ln>
            <a:effectLst/>
          </c:spPr>
          <c:marker>
            <c:symbol val="none"/>
          </c:marker>
          <c:xVal>
            <c:numRef>
              <c:f>'67M14'!$Y$4:$Y$5</c:f>
              <c:numCache>
                <c:formatCode>General</c:formatCode>
                <c:ptCount val="2"/>
                <c:pt idx="0">
                  <c:v>-20</c:v>
                </c:pt>
                <c:pt idx="1">
                  <c:v>30</c:v>
                </c:pt>
              </c:numCache>
            </c:numRef>
          </c:xVal>
          <c:yVal>
            <c:numRef>
              <c:f>'67M14'!$AB$2:$AB$3</c:f>
              <c:numCache>
                <c:formatCode>General</c:formatCode>
                <c:ptCount val="2"/>
                <c:pt idx="0">
                  <c:v>254</c:v>
                </c:pt>
                <c:pt idx="1">
                  <c:v>254</c:v>
                </c:pt>
              </c:numCache>
            </c:numRef>
          </c:yVal>
          <c:smooth val="1"/>
          <c:extLst>
            <c:ext xmlns:c16="http://schemas.microsoft.com/office/drawing/2014/chart" uri="{C3380CC4-5D6E-409C-BE32-E72D297353CC}">
              <c16:uniqueId val="{0000000A-78AC-4330-88B7-45A89605EB30}"/>
            </c:ext>
          </c:extLst>
        </c:ser>
        <c:dLbls>
          <c:showLegendKey val="0"/>
          <c:showVal val="0"/>
          <c:showCatName val="0"/>
          <c:showSerName val="0"/>
          <c:showPercent val="0"/>
          <c:showBubbleSize val="0"/>
        </c:dLbls>
        <c:axId val="1078994112"/>
        <c:axId val="1078992144"/>
      </c:scatterChart>
      <c:valAx>
        <c:axId val="1078994112"/>
        <c:scaling>
          <c:orientation val="minMax"/>
          <c:max val="30"/>
          <c:min val="-2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l-GR">
                    <a:solidFill>
                      <a:sysClr val="windowText" lastClr="000000"/>
                    </a:solidFill>
                    <a:latin typeface="Calibri" panose="020F0502020204030204" pitchFamily="34" charset="0"/>
                    <a:cs typeface="Calibri" panose="020F0502020204030204" pitchFamily="34" charset="0"/>
                  </a:rPr>
                  <a:t>Δ</a:t>
                </a:r>
                <a:r>
                  <a:rPr lang="en-US">
                    <a:solidFill>
                      <a:sysClr val="windowText" lastClr="000000"/>
                    </a:solidFill>
                    <a:latin typeface="Calibri" panose="020F0502020204030204" pitchFamily="34" charset="0"/>
                    <a:cs typeface="Calibri" panose="020F0502020204030204" pitchFamily="34" charset="0"/>
                  </a:rPr>
                  <a:t> in Conductance</a:t>
                </a:r>
                <a:r>
                  <a:rPr lang="en-US" baseline="0">
                    <a:solidFill>
                      <a:sysClr val="windowText" lastClr="000000"/>
                    </a:solidFill>
                    <a:latin typeface="Calibri" panose="020F0502020204030204" pitchFamily="34" charset="0"/>
                    <a:cs typeface="Calibri" panose="020F0502020204030204" pitchFamily="34" charset="0"/>
                  </a:rPr>
                  <a:t> (mS/m)</a:t>
                </a:r>
                <a:endParaRPr lang="en-US">
                  <a:solidFill>
                    <a:sysClr val="windowText" lastClr="000000"/>
                  </a:solidFill>
                </a:endParaRP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1078992144"/>
        <c:crosses val="autoZero"/>
        <c:crossBetween val="midCat"/>
      </c:valAx>
      <c:valAx>
        <c:axId val="1078992144"/>
        <c:scaling>
          <c:orientation val="maxMin"/>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1078994112"/>
        <c:crosses val="autoZero"/>
        <c:crossBetween val="midCat"/>
      </c:valAx>
      <c:spPr>
        <a:noFill/>
        <a:ln>
          <a:solidFill>
            <a:sysClr val="windowText" lastClr="000000"/>
          </a:solidFill>
        </a:ln>
        <a:effectLst/>
      </c:spPr>
    </c:plotArea>
    <c:legend>
      <c:legendPos val="r"/>
      <c:layout>
        <c:manualLayout>
          <c:xMode val="edge"/>
          <c:yMode val="edge"/>
          <c:x val="0.65398434106627745"/>
          <c:y val="0.48985548681414826"/>
          <c:w val="0.29912015948501491"/>
          <c:h val="0.1426931008623922"/>
        </c:manualLayout>
      </c:layout>
      <c:overlay val="0"/>
      <c:spPr>
        <a:noFill/>
        <a:ln>
          <a:noFill/>
        </a:ln>
        <a:effectLst/>
      </c:spPr>
      <c:txPr>
        <a:bodyPr rot="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ysClr val="windowText" lastClr="000000"/>
                </a:solidFill>
                <a:latin typeface="+mn-lt"/>
                <a:ea typeface="+mn-ea"/>
                <a:cs typeface="+mn-cs"/>
              </a:defRPr>
            </a:pPr>
            <a:r>
              <a:rPr lang="en-US" b="1">
                <a:solidFill>
                  <a:sysClr val="windowText" lastClr="000000"/>
                </a:solidFill>
              </a:rPr>
              <a:t>63F 16 Conductance With Depth</a:t>
            </a:r>
          </a:p>
        </c:rich>
      </c:tx>
      <c:overlay val="0"/>
      <c:spPr>
        <a:noFill/>
        <a:ln>
          <a:noFill/>
        </a:ln>
        <a:effectLst/>
      </c:spPr>
      <c:txPr>
        <a:bodyPr rot="0" spcFirstLastPara="1" vertOverflow="ellipsis" vert="horz" wrap="square" anchor="ctr" anchorCtr="1"/>
        <a:lstStyle/>
        <a:p>
          <a:pPr>
            <a:defRPr sz="1400" b="0"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0.10752676208377325"/>
          <c:y val="0.11917643627879847"/>
          <c:w val="0.85044315454067698"/>
          <c:h val="0.85899810440361613"/>
        </c:manualLayout>
      </c:layout>
      <c:scatterChart>
        <c:scatterStyle val="smoothMarker"/>
        <c:varyColors val="0"/>
        <c:ser>
          <c:idx val="0"/>
          <c:order val="0"/>
          <c:tx>
            <c:strRef>
              <c:f>'63F_16'!$B$1</c:f>
              <c:strCache>
                <c:ptCount val="1"/>
                <c:pt idx="0">
                  <c:v>2008</c:v>
                </c:pt>
              </c:strCache>
            </c:strRef>
          </c:tx>
          <c:spPr>
            <a:ln w="12700" cap="rnd">
              <a:solidFill>
                <a:schemeClr val="accent1"/>
              </a:solidFill>
              <a:round/>
            </a:ln>
            <a:effectLst/>
          </c:spPr>
          <c:marker>
            <c:symbol val="none"/>
          </c:marker>
          <c:xVal>
            <c:numRef>
              <c:f>'63F_16'!$B$2:$B$2751</c:f>
              <c:numCache>
                <c:formatCode>General</c:formatCode>
                <c:ptCount val="2750"/>
                <c:pt idx="5">
                  <c:v>4.5</c:v>
                </c:pt>
                <c:pt idx="6">
                  <c:v>5.2</c:v>
                </c:pt>
                <c:pt idx="7">
                  <c:v>4.8</c:v>
                </c:pt>
                <c:pt idx="8">
                  <c:v>4.9000000000000004</c:v>
                </c:pt>
                <c:pt idx="9">
                  <c:v>4.7</c:v>
                </c:pt>
                <c:pt idx="10">
                  <c:v>3.5</c:v>
                </c:pt>
                <c:pt idx="11">
                  <c:v>4.5999999999999996</c:v>
                </c:pt>
                <c:pt idx="12">
                  <c:v>4.2</c:v>
                </c:pt>
                <c:pt idx="13">
                  <c:v>5</c:v>
                </c:pt>
                <c:pt idx="14">
                  <c:v>4.5999999999999996</c:v>
                </c:pt>
                <c:pt idx="15">
                  <c:v>4.3</c:v>
                </c:pt>
                <c:pt idx="16">
                  <c:v>3</c:v>
                </c:pt>
                <c:pt idx="17">
                  <c:v>4</c:v>
                </c:pt>
                <c:pt idx="18">
                  <c:v>4.5999999999999996</c:v>
                </c:pt>
                <c:pt idx="19">
                  <c:v>4</c:v>
                </c:pt>
                <c:pt idx="20">
                  <c:v>4.9000000000000004</c:v>
                </c:pt>
                <c:pt idx="21">
                  <c:v>4.5</c:v>
                </c:pt>
                <c:pt idx="22">
                  <c:v>5.0999999999999996</c:v>
                </c:pt>
                <c:pt idx="23">
                  <c:v>4.8</c:v>
                </c:pt>
                <c:pt idx="24">
                  <c:v>4.5</c:v>
                </c:pt>
                <c:pt idx="25">
                  <c:v>4.2</c:v>
                </c:pt>
                <c:pt idx="26">
                  <c:v>4.8</c:v>
                </c:pt>
                <c:pt idx="27">
                  <c:v>4.7</c:v>
                </c:pt>
                <c:pt idx="28">
                  <c:v>4.9000000000000004</c:v>
                </c:pt>
                <c:pt idx="29">
                  <c:v>5.9</c:v>
                </c:pt>
                <c:pt idx="30">
                  <c:v>5.4</c:v>
                </c:pt>
                <c:pt idx="31">
                  <c:v>4.8</c:v>
                </c:pt>
                <c:pt idx="32">
                  <c:v>5.0999999999999996</c:v>
                </c:pt>
                <c:pt idx="33">
                  <c:v>4.5</c:v>
                </c:pt>
                <c:pt idx="34">
                  <c:v>5.6</c:v>
                </c:pt>
                <c:pt idx="35">
                  <c:v>5.2</c:v>
                </c:pt>
                <c:pt idx="36">
                  <c:v>5.2</c:v>
                </c:pt>
                <c:pt idx="37">
                  <c:v>4.9000000000000004</c:v>
                </c:pt>
                <c:pt idx="38">
                  <c:v>5.4</c:v>
                </c:pt>
                <c:pt idx="39">
                  <c:v>5.5</c:v>
                </c:pt>
                <c:pt idx="40">
                  <c:v>5.6</c:v>
                </c:pt>
                <c:pt idx="41">
                  <c:v>5.5</c:v>
                </c:pt>
                <c:pt idx="42">
                  <c:v>6.3</c:v>
                </c:pt>
                <c:pt idx="43">
                  <c:v>5.7</c:v>
                </c:pt>
                <c:pt idx="44">
                  <c:v>5.6</c:v>
                </c:pt>
                <c:pt idx="45">
                  <c:v>5.2</c:v>
                </c:pt>
                <c:pt idx="46">
                  <c:v>4.7</c:v>
                </c:pt>
                <c:pt idx="47">
                  <c:v>4.7</c:v>
                </c:pt>
                <c:pt idx="48">
                  <c:v>4.0999999999999996</c:v>
                </c:pt>
                <c:pt idx="49">
                  <c:v>5.5</c:v>
                </c:pt>
                <c:pt idx="50">
                  <c:v>6.3</c:v>
                </c:pt>
                <c:pt idx="51">
                  <c:v>6</c:v>
                </c:pt>
                <c:pt idx="52">
                  <c:v>5.8</c:v>
                </c:pt>
                <c:pt idx="53">
                  <c:v>6.2</c:v>
                </c:pt>
                <c:pt idx="54">
                  <c:v>5.7</c:v>
                </c:pt>
                <c:pt idx="55">
                  <c:v>5.8</c:v>
                </c:pt>
                <c:pt idx="56">
                  <c:v>5.7</c:v>
                </c:pt>
                <c:pt idx="57">
                  <c:v>5.9</c:v>
                </c:pt>
                <c:pt idx="58">
                  <c:v>5.5</c:v>
                </c:pt>
                <c:pt idx="59">
                  <c:v>7.1</c:v>
                </c:pt>
                <c:pt idx="60">
                  <c:v>9.1</c:v>
                </c:pt>
                <c:pt idx="61">
                  <c:v>7.9</c:v>
                </c:pt>
                <c:pt idx="62">
                  <c:v>7.1</c:v>
                </c:pt>
                <c:pt idx="63">
                  <c:v>6.4</c:v>
                </c:pt>
                <c:pt idx="64">
                  <c:v>5.0999999999999996</c:v>
                </c:pt>
                <c:pt idx="65">
                  <c:v>5.3</c:v>
                </c:pt>
                <c:pt idx="66">
                  <c:v>6.4</c:v>
                </c:pt>
                <c:pt idx="67">
                  <c:v>6.3</c:v>
                </c:pt>
                <c:pt idx="68">
                  <c:v>6</c:v>
                </c:pt>
                <c:pt idx="69">
                  <c:v>5.8</c:v>
                </c:pt>
                <c:pt idx="70">
                  <c:v>6.4</c:v>
                </c:pt>
                <c:pt idx="71">
                  <c:v>7</c:v>
                </c:pt>
                <c:pt idx="72">
                  <c:v>8</c:v>
                </c:pt>
                <c:pt idx="73">
                  <c:v>7.2</c:v>
                </c:pt>
                <c:pt idx="74">
                  <c:v>7.9</c:v>
                </c:pt>
                <c:pt idx="75">
                  <c:v>7</c:v>
                </c:pt>
                <c:pt idx="76">
                  <c:v>7</c:v>
                </c:pt>
                <c:pt idx="77">
                  <c:v>7.8</c:v>
                </c:pt>
                <c:pt idx="78">
                  <c:v>6.6</c:v>
                </c:pt>
                <c:pt idx="79">
                  <c:v>7.6</c:v>
                </c:pt>
                <c:pt idx="80">
                  <c:v>6.5</c:v>
                </c:pt>
                <c:pt idx="81">
                  <c:v>7.9</c:v>
                </c:pt>
                <c:pt idx="82">
                  <c:v>7.9</c:v>
                </c:pt>
                <c:pt idx="83">
                  <c:v>7.8</c:v>
                </c:pt>
                <c:pt idx="84">
                  <c:v>8</c:v>
                </c:pt>
                <c:pt idx="85">
                  <c:v>7.3</c:v>
                </c:pt>
                <c:pt idx="86">
                  <c:v>7.3</c:v>
                </c:pt>
                <c:pt idx="87">
                  <c:v>8.1</c:v>
                </c:pt>
                <c:pt idx="88">
                  <c:v>8.4</c:v>
                </c:pt>
                <c:pt idx="89">
                  <c:v>6.6</c:v>
                </c:pt>
                <c:pt idx="90">
                  <c:v>9.6</c:v>
                </c:pt>
                <c:pt idx="91">
                  <c:v>6.7</c:v>
                </c:pt>
                <c:pt idx="92">
                  <c:v>8.1</c:v>
                </c:pt>
                <c:pt idx="93">
                  <c:v>8.3000000000000007</c:v>
                </c:pt>
                <c:pt idx="94">
                  <c:v>7.6</c:v>
                </c:pt>
                <c:pt idx="95">
                  <c:v>8.1999999999999993</c:v>
                </c:pt>
                <c:pt idx="96">
                  <c:v>8.6999999999999993</c:v>
                </c:pt>
                <c:pt idx="97">
                  <c:v>7.8</c:v>
                </c:pt>
                <c:pt idx="98">
                  <c:v>8.1999999999999993</c:v>
                </c:pt>
                <c:pt idx="99">
                  <c:v>7.7</c:v>
                </c:pt>
                <c:pt idx="100">
                  <c:v>7.3</c:v>
                </c:pt>
                <c:pt idx="101">
                  <c:v>7.4</c:v>
                </c:pt>
                <c:pt idx="102">
                  <c:v>8.5</c:v>
                </c:pt>
                <c:pt idx="103">
                  <c:v>8</c:v>
                </c:pt>
                <c:pt idx="104">
                  <c:v>7.2</c:v>
                </c:pt>
                <c:pt idx="105">
                  <c:v>6.9</c:v>
                </c:pt>
                <c:pt idx="106">
                  <c:v>7.3</c:v>
                </c:pt>
                <c:pt idx="107">
                  <c:v>7</c:v>
                </c:pt>
                <c:pt idx="108">
                  <c:v>8.3000000000000007</c:v>
                </c:pt>
                <c:pt idx="109">
                  <c:v>7.7</c:v>
                </c:pt>
                <c:pt idx="110">
                  <c:v>8.6</c:v>
                </c:pt>
                <c:pt idx="111">
                  <c:v>8.5</c:v>
                </c:pt>
                <c:pt idx="112">
                  <c:v>8</c:v>
                </c:pt>
                <c:pt idx="113">
                  <c:v>8.6</c:v>
                </c:pt>
                <c:pt idx="114">
                  <c:v>7.6</c:v>
                </c:pt>
                <c:pt idx="115">
                  <c:v>7.7</c:v>
                </c:pt>
                <c:pt idx="116">
                  <c:v>9.4</c:v>
                </c:pt>
                <c:pt idx="117">
                  <c:v>8.4</c:v>
                </c:pt>
                <c:pt idx="118">
                  <c:v>8.4</c:v>
                </c:pt>
                <c:pt idx="119">
                  <c:v>8.1999999999999993</c:v>
                </c:pt>
                <c:pt idx="120">
                  <c:v>9.1</c:v>
                </c:pt>
                <c:pt idx="121">
                  <c:v>8</c:v>
                </c:pt>
                <c:pt idx="122">
                  <c:v>8</c:v>
                </c:pt>
                <c:pt idx="123">
                  <c:v>8.6999999999999993</c:v>
                </c:pt>
                <c:pt idx="124">
                  <c:v>8.6</c:v>
                </c:pt>
                <c:pt idx="125">
                  <c:v>8.8000000000000007</c:v>
                </c:pt>
                <c:pt idx="126">
                  <c:v>8.6</c:v>
                </c:pt>
                <c:pt idx="127">
                  <c:v>8.9</c:v>
                </c:pt>
                <c:pt idx="128">
                  <c:v>8.5</c:v>
                </c:pt>
                <c:pt idx="129">
                  <c:v>8.8000000000000007</c:v>
                </c:pt>
                <c:pt idx="130">
                  <c:v>8.1999999999999993</c:v>
                </c:pt>
                <c:pt idx="131">
                  <c:v>8.1999999999999993</c:v>
                </c:pt>
                <c:pt idx="132">
                  <c:v>8.1</c:v>
                </c:pt>
                <c:pt idx="133">
                  <c:v>7.1</c:v>
                </c:pt>
                <c:pt idx="134">
                  <c:v>8.5</c:v>
                </c:pt>
                <c:pt idx="135">
                  <c:v>7.6</c:v>
                </c:pt>
                <c:pt idx="136">
                  <c:v>7.8</c:v>
                </c:pt>
                <c:pt idx="137">
                  <c:v>8.1999999999999993</c:v>
                </c:pt>
                <c:pt idx="138">
                  <c:v>7.6</c:v>
                </c:pt>
                <c:pt idx="139">
                  <c:v>8.4</c:v>
                </c:pt>
                <c:pt idx="140">
                  <c:v>7.8</c:v>
                </c:pt>
                <c:pt idx="141">
                  <c:v>8.1</c:v>
                </c:pt>
                <c:pt idx="142">
                  <c:v>8</c:v>
                </c:pt>
                <c:pt idx="143">
                  <c:v>7.7</c:v>
                </c:pt>
                <c:pt idx="144">
                  <c:v>7.8</c:v>
                </c:pt>
                <c:pt idx="145">
                  <c:v>8.3000000000000007</c:v>
                </c:pt>
                <c:pt idx="146">
                  <c:v>7.5</c:v>
                </c:pt>
                <c:pt idx="147">
                  <c:v>8.5</c:v>
                </c:pt>
                <c:pt idx="148">
                  <c:v>8</c:v>
                </c:pt>
                <c:pt idx="149">
                  <c:v>9.1</c:v>
                </c:pt>
                <c:pt idx="150">
                  <c:v>8</c:v>
                </c:pt>
                <c:pt idx="151">
                  <c:v>8.3000000000000007</c:v>
                </c:pt>
                <c:pt idx="152">
                  <c:v>8.9</c:v>
                </c:pt>
                <c:pt idx="153">
                  <c:v>7.9</c:v>
                </c:pt>
                <c:pt idx="154">
                  <c:v>8.5</c:v>
                </c:pt>
                <c:pt idx="155">
                  <c:v>7.4</c:v>
                </c:pt>
                <c:pt idx="156">
                  <c:v>8.5</c:v>
                </c:pt>
                <c:pt idx="157">
                  <c:v>7.7</c:v>
                </c:pt>
                <c:pt idx="158">
                  <c:v>7.1</c:v>
                </c:pt>
                <c:pt idx="159">
                  <c:v>8.9</c:v>
                </c:pt>
                <c:pt idx="160">
                  <c:v>7.4</c:v>
                </c:pt>
                <c:pt idx="161">
                  <c:v>8.6999999999999993</c:v>
                </c:pt>
                <c:pt idx="162">
                  <c:v>8.1</c:v>
                </c:pt>
                <c:pt idx="163">
                  <c:v>8.4</c:v>
                </c:pt>
                <c:pt idx="164">
                  <c:v>8</c:v>
                </c:pt>
                <c:pt idx="165">
                  <c:v>7.9</c:v>
                </c:pt>
                <c:pt idx="166">
                  <c:v>8.1</c:v>
                </c:pt>
                <c:pt idx="167">
                  <c:v>7.8</c:v>
                </c:pt>
                <c:pt idx="168">
                  <c:v>8.5</c:v>
                </c:pt>
                <c:pt idx="169">
                  <c:v>8.1</c:v>
                </c:pt>
                <c:pt idx="170">
                  <c:v>8.4</c:v>
                </c:pt>
                <c:pt idx="171">
                  <c:v>8.9</c:v>
                </c:pt>
                <c:pt idx="172">
                  <c:v>9.4</c:v>
                </c:pt>
                <c:pt idx="173">
                  <c:v>8.1999999999999993</c:v>
                </c:pt>
                <c:pt idx="174">
                  <c:v>8.3000000000000007</c:v>
                </c:pt>
                <c:pt idx="175">
                  <c:v>8.3000000000000007</c:v>
                </c:pt>
                <c:pt idx="176">
                  <c:v>8.4</c:v>
                </c:pt>
                <c:pt idx="177">
                  <c:v>7.4</c:v>
                </c:pt>
                <c:pt idx="178">
                  <c:v>6.7</c:v>
                </c:pt>
                <c:pt idx="179">
                  <c:v>8.8000000000000007</c:v>
                </c:pt>
                <c:pt idx="180">
                  <c:v>6.9</c:v>
                </c:pt>
                <c:pt idx="181">
                  <c:v>7.7</c:v>
                </c:pt>
                <c:pt idx="182">
                  <c:v>8.3000000000000007</c:v>
                </c:pt>
                <c:pt idx="183">
                  <c:v>8.1999999999999993</c:v>
                </c:pt>
                <c:pt idx="184">
                  <c:v>7.3</c:v>
                </c:pt>
                <c:pt idx="185">
                  <c:v>8.6</c:v>
                </c:pt>
                <c:pt idx="186">
                  <c:v>9.1999999999999993</c:v>
                </c:pt>
                <c:pt idx="187">
                  <c:v>10.5</c:v>
                </c:pt>
                <c:pt idx="188">
                  <c:v>10.199999999999999</c:v>
                </c:pt>
                <c:pt idx="189">
                  <c:v>8</c:v>
                </c:pt>
                <c:pt idx="190">
                  <c:v>8.5</c:v>
                </c:pt>
                <c:pt idx="191">
                  <c:v>8.8000000000000007</c:v>
                </c:pt>
                <c:pt idx="192">
                  <c:v>8</c:v>
                </c:pt>
                <c:pt idx="193">
                  <c:v>8.6</c:v>
                </c:pt>
                <c:pt idx="194">
                  <c:v>8.5</c:v>
                </c:pt>
                <c:pt idx="195">
                  <c:v>8</c:v>
                </c:pt>
                <c:pt idx="196">
                  <c:v>9.5</c:v>
                </c:pt>
                <c:pt idx="197">
                  <c:v>9.6999999999999993</c:v>
                </c:pt>
                <c:pt idx="198">
                  <c:v>8.6999999999999993</c:v>
                </c:pt>
                <c:pt idx="199">
                  <c:v>8.1999999999999993</c:v>
                </c:pt>
                <c:pt idx="200">
                  <c:v>8.6</c:v>
                </c:pt>
                <c:pt idx="201">
                  <c:v>8.6</c:v>
                </c:pt>
                <c:pt idx="202">
                  <c:v>8.5</c:v>
                </c:pt>
                <c:pt idx="203">
                  <c:v>8.8000000000000007</c:v>
                </c:pt>
                <c:pt idx="204">
                  <c:v>8.6999999999999993</c:v>
                </c:pt>
                <c:pt idx="205">
                  <c:v>7.8</c:v>
                </c:pt>
                <c:pt idx="206">
                  <c:v>8.6999999999999993</c:v>
                </c:pt>
                <c:pt idx="207">
                  <c:v>8.4</c:v>
                </c:pt>
                <c:pt idx="208">
                  <c:v>9.1</c:v>
                </c:pt>
                <c:pt idx="209">
                  <c:v>8.3000000000000007</c:v>
                </c:pt>
                <c:pt idx="210">
                  <c:v>8.6999999999999993</c:v>
                </c:pt>
                <c:pt idx="211">
                  <c:v>9.8000000000000007</c:v>
                </c:pt>
                <c:pt idx="212">
                  <c:v>9.1999999999999993</c:v>
                </c:pt>
                <c:pt idx="213">
                  <c:v>10</c:v>
                </c:pt>
                <c:pt idx="214">
                  <c:v>8.6</c:v>
                </c:pt>
                <c:pt idx="215">
                  <c:v>9</c:v>
                </c:pt>
                <c:pt idx="216">
                  <c:v>9.8000000000000007</c:v>
                </c:pt>
                <c:pt idx="217">
                  <c:v>9</c:v>
                </c:pt>
                <c:pt idx="218">
                  <c:v>8.6999999999999993</c:v>
                </c:pt>
                <c:pt idx="219">
                  <c:v>9.3000000000000007</c:v>
                </c:pt>
                <c:pt idx="220">
                  <c:v>9.1</c:v>
                </c:pt>
                <c:pt idx="221">
                  <c:v>8.6999999999999993</c:v>
                </c:pt>
                <c:pt idx="222">
                  <c:v>9.1999999999999993</c:v>
                </c:pt>
                <c:pt idx="223">
                  <c:v>8.8000000000000007</c:v>
                </c:pt>
                <c:pt idx="224">
                  <c:v>9.1</c:v>
                </c:pt>
                <c:pt idx="225">
                  <c:v>9.3000000000000007</c:v>
                </c:pt>
                <c:pt idx="226">
                  <c:v>9.8000000000000007</c:v>
                </c:pt>
                <c:pt idx="227">
                  <c:v>8.1</c:v>
                </c:pt>
                <c:pt idx="228">
                  <c:v>9</c:v>
                </c:pt>
                <c:pt idx="229">
                  <c:v>9.8000000000000007</c:v>
                </c:pt>
                <c:pt idx="230">
                  <c:v>8.9</c:v>
                </c:pt>
                <c:pt idx="231">
                  <c:v>8.3000000000000007</c:v>
                </c:pt>
                <c:pt idx="232">
                  <c:v>8.6999999999999993</c:v>
                </c:pt>
                <c:pt idx="233">
                  <c:v>8.6</c:v>
                </c:pt>
                <c:pt idx="234">
                  <c:v>9.5</c:v>
                </c:pt>
                <c:pt idx="235">
                  <c:v>9.1999999999999993</c:v>
                </c:pt>
                <c:pt idx="236">
                  <c:v>8.6</c:v>
                </c:pt>
                <c:pt idx="237">
                  <c:v>8.1</c:v>
                </c:pt>
                <c:pt idx="238">
                  <c:v>8.4</c:v>
                </c:pt>
                <c:pt idx="239">
                  <c:v>8.1999999999999993</c:v>
                </c:pt>
                <c:pt idx="240">
                  <c:v>8.6</c:v>
                </c:pt>
                <c:pt idx="241">
                  <c:v>8.6999999999999993</c:v>
                </c:pt>
                <c:pt idx="242">
                  <c:v>9.1999999999999993</c:v>
                </c:pt>
                <c:pt idx="243">
                  <c:v>8.8000000000000007</c:v>
                </c:pt>
                <c:pt idx="244">
                  <c:v>8.9</c:v>
                </c:pt>
                <c:pt idx="245">
                  <c:v>9.9</c:v>
                </c:pt>
                <c:pt idx="246">
                  <c:v>8</c:v>
                </c:pt>
                <c:pt idx="247">
                  <c:v>9.6999999999999993</c:v>
                </c:pt>
                <c:pt idx="248">
                  <c:v>8.6999999999999993</c:v>
                </c:pt>
                <c:pt idx="249">
                  <c:v>9.3000000000000007</c:v>
                </c:pt>
                <c:pt idx="250">
                  <c:v>9.8000000000000007</c:v>
                </c:pt>
                <c:pt idx="251">
                  <c:v>9.4</c:v>
                </c:pt>
                <c:pt idx="252">
                  <c:v>8.5</c:v>
                </c:pt>
                <c:pt idx="253">
                  <c:v>10.1</c:v>
                </c:pt>
                <c:pt idx="254">
                  <c:v>9.6</c:v>
                </c:pt>
                <c:pt idx="255">
                  <c:v>7.9</c:v>
                </c:pt>
                <c:pt idx="256">
                  <c:v>8.4</c:v>
                </c:pt>
                <c:pt idx="257">
                  <c:v>8.3000000000000007</c:v>
                </c:pt>
                <c:pt idx="258">
                  <c:v>9.6999999999999993</c:v>
                </c:pt>
                <c:pt idx="259">
                  <c:v>11</c:v>
                </c:pt>
                <c:pt idx="260">
                  <c:v>11.3</c:v>
                </c:pt>
                <c:pt idx="261">
                  <c:v>11.3</c:v>
                </c:pt>
                <c:pt idx="262">
                  <c:v>9.6999999999999993</c:v>
                </c:pt>
                <c:pt idx="263">
                  <c:v>8.6999999999999993</c:v>
                </c:pt>
                <c:pt idx="264">
                  <c:v>8.6</c:v>
                </c:pt>
                <c:pt idx="265">
                  <c:v>6.9</c:v>
                </c:pt>
                <c:pt idx="266">
                  <c:v>8.3000000000000007</c:v>
                </c:pt>
                <c:pt idx="267">
                  <c:v>9</c:v>
                </c:pt>
                <c:pt idx="268">
                  <c:v>9.5</c:v>
                </c:pt>
                <c:pt idx="269">
                  <c:v>9.4</c:v>
                </c:pt>
                <c:pt idx="270">
                  <c:v>9</c:v>
                </c:pt>
                <c:pt idx="271">
                  <c:v>10.1</c:v>
                </c:pt>
                <c:pt idx="272">
                  <c:v>9.1</c:v>
                </c:pt>
                <c:pt idx="273">
                  <c:v>9.8000000000000007</c:v>
                </c:pt>
                <c:pt idx="274">
                  <c:v>9.3000000000000007</c:v>
                </c:pt>
                <c:pt idx="275">
                  <c:v>10.3</c:v>
                </c:pt>
                <c:pt idx="276">
                  <c:v>9.3000000000000007</c:v>
                </c:pt>
                <c:pt idx="277">
                  <c:v>10.1</c:v>
                </c:pt>
                <c:pt idx="278">
                  <c:v>9</c:v>
                </c:pt>
                <c:pt idx="279">
                  <c:v>11</c:v>
                </c:pt>
                <c:pt idx="280">
                  <c:v>9.9</c:v>
                </c:pt>
                <c:pt idx="281">
                  <c:v>9.3000000000000007</c:v>
                </c:pt>
                <c:pt idx="282">
                  <c:v>10</c:v>
                </c:pt>
                <c:pt idx="283">
                  <c:v>8.9</c:v>
                </c:pt>
                <c:pt idx="284">
                  <c:v>10.4</c:v>
                </c:pt>
                <c:pt idx="285">
                  <c:v>10.1</c:v>
                </c:pt>
                <c:pt idx="286">
                  <c:v>10.8</c:v>
                </c:pt>
                <c:pt idx="287">
                  <c:v>8.5</c:v>
                </c:pt>
                <c:pt idx="288">
                  <c:v>9.5</c:v>
                </c:pt>
                <c:pt idx="289">
                  <c:v>10.7</c:v>
                </c:pt>
                <c:pt idx="290">
                  <c:v>10.4</c:v>
                </c:pt>
                <c:pt idx="291">
                  <c:v>10.1</c:v>
                </c:pt>
                <c:pt idx="292">
                  <c:v>10.9</c:v>
                </c:pt>
                <c:pt idx="293">
                  <c:v>10.8</c:v>
                </c:pt>
                <c:pt idx="294">
                  <c:v>10.3</c:v>
                </c:pt>
                <c:pt idx="295">
                  <c:v>10.8</c:v>
                </c:pt>
                <c:pt idx="296">
                  <c:v>10</c:v>
                </c:pt>
                <c:pt idx="297">
                  <c:v>11.3</c:v>
                </c:pt>
                <c:pt idx="298">
                  <c:v>9.9</c:v>
                </c:pt>
                <c:pt idx="299">
                  <c:v>11.1</c:v>
                </c:pt>
                <c:pt idx="300">
                  <c:v>10</c:v>
                </c:pt>
                <c:pt idx="301">
                  <c:v>10.7</c:v>
                </c:pt>
                <c:pt idx="302">
                  <c:v>9.1999999999999993</c:v>
                </c:pt>
                <c:pt idx="303">
                  <c:v>11.1</c:v>
                </c:pt>
                <c:pt idx="304">
                  <c:v>11.3</c:v>
                </c:pt>
                <c:pt idx="305">
                  <c:v>11.4</c:v>
                </c:pt>
                <c:pt idx="306">
                  <c:v>11.4</c:v>
                </c:pt>
                <c:pt idx="307">
                  <c:v>10.6</c:v>
                </c:pt>
                <c:pt idx="308">
                  <c:v>11</c:v>
                </c:pt>
                <c:pt idx="309">
                  <c:v>10.3</c:v>
                </c:pt>
                <c:pt idx="310">
                  <c:v>10.9</c:v>
                </c:pt>
                <c:pt idx="311">
                  <c:v>10.5</c:v>
                </c:pt>
                <c:pt idx="312">
                  <c:v>11.3</c:v>
                </c:pt>
                <c:pt idx="313">
                  <c:v>10.8</c:v>
                </c:pt>
                <c:pt idx="314">
                  <c:v>11.5</c:v>
                </c:pt>
                <c:pt idx="315">
                  <c:v>11.2</c:v>
                </c:pt>
                <c:pt idx="316">
                  <c:v>10.3</c:v>
                </c:pt>
                <c:pt idx="317">
                  <c:v>10.5</c:v>
                </c:pt>
                <c:pt idx="318">
                  <c:v>11.4</c:v>
                </c:pt>
                <c:pt idx="319">
                  <c:v>11.7</c:v>
                </c:pt>
                <c:pt idx="320">
                  <c:v>11.3</c:v>
                </c:pt>
                <c:pt idx="321">
                  <c:v>9.6999999999999993</c:v>
                </c:pt>
                <c:pt idx="322">
                  <c:v>10.6</c:v>
                </c:pt>
                <c:pt idx="323">
                  <c:v>10.7</c:v>
                </c:pt>
                <c:pt idx="324">
                  <c:v>9.9</c:v>
                </c:pt>
                <c:pt idx="325">
                  <c:v>12.3</c:v>
                </c:pt>
                <c:pt idx="326">
                  <c:v>11.3</c:v>
                </c:pt>
                <c:pt idx="327">
                  <c:v>11.2</c:v>
                </c:pt>
                <c:pt idx="328">
                  <c:v>9.6999999999999993</c:v>
                </c:pt>
                <c:pt idx="329">
                  <c:v>10.199999999999999</c:v>
                </c:pt>
                <c:pt idx="330">
                  <c:v>10.7</c:v>
                </c:pt>
                <c:pt idx="331">
                  <c:v>12.2</c:v>
                </c:pt>
                <c:pt idx="332">
                  <c:v>10.6</c:v>
                </c:pt>
                <c:pt idx="333">
                  <c:v>11.1</c:v>
                </c:pt>
                <c:pt idx="334">
                  <c:v>12.2</c:v>
                </c:pt>
                <c:pt idx="335">
                  <c:v>12.2</c:v>
                </c:pt>
                <c:pt idx="336">
                  <c:v>11.8</c:v>
                </c:pt>
                <c:pt idx="337">
                  <c:v>11.4</c:v>
                </c:pt>
                <c:pt idx="338">
                  <c:v>11.1</c:v>
                </c:pt>
                <c:pt idx="339">
                  <c:v>11.9</c:v>
                </c:pt>
                <c:pt idx="340">
                  <c:v>11.5</c:v>
                </c:pt>
                <c:pt idx="341">
                  <c:v>12.3</c:v>
                </c:pt>
                <c:pt idx="342">
                  <c:v>11.7</c:v>
                </c:pt>
                <c:pt idx="343">
                  <c:v>11.9</c:v>
                </c:pt>
                <c:pt idx="344">
                  <c:v>11.4</c:v>
                </c:pt>
                <c:pt idx="345">
                  <c:v>11.2</c:v>
                </c:pt>
                <c:pt idx="346">
                  <c:v>11.9</c:v>
                </c:pt>
                <c:pt idx="347">
                  <c:v>11.1</c:v>
                </c:pt>
                <c:pt idx="348">
                  <c:v>11.4</c:v>
                </c:pt>
                <c:pt idx="349">
                  <c:v>10.9</c:v>
                </c:pt>
                <c:pt idx="350">
                  <c:v>11.3</c:v>
                </c:pt>
                <c:pt idx="351">
                  <c:v>11.6</c:v>
                </c:pt>
                <c:pt idx="352">
                  <c:v>11.9</c:v>
                </c:pt>
                <c:pt idx="353">
                  <c:v>12.6</c:v>
                </c:pt>
                <c:pt idx="354">
                  <c:v>11.4</c:v>
                </c:pt>
                <c:pt idx="355">
                  <c:v>13.3</c:v>
                </c:pt>
                <c:pt idx="356">
                  <c:v>12</c:v>
                </c:pt>
                <c:pt idx="357">
                  <c:v>12.1</c:v>
                </c:pt>
                <c:pt idx="358">
                  <c:v>13.1</c:v>
                </c:pt>
                <c:pt idx="359">
                  <c:v>13.1</c:v>
                </c:pt>
                <c:pt idx="360">
                  <c:v>12.8</c:v>
                </c:pt>
                <c:pt idx="361">
                  <c:v>13.2</c:v>
                </c:pt>
                <c:pt idx="362">
                  <c:v>14.3</c:v>
                </c:pt>
                <c:pt idx="363">
                  <c:v>13.7</c:v>
                </c:pt>
                <c:pt idx="364">
                  <c:v>13.2</c:v>
                </c:pt>
                <c:pt idx="365">
                  <c:v>14</c:v>
                </c:pt>
                <c:pt idx="366">
                  <c:v>13.5</c:v>
                </c:pt>
                <c:pt idx="367">
                  <c:v>14.3</c:v>
                </c:pt>
                <c:pt idx="368">
                  <c:v>14.4</c:v>
                </c:pt>
                <c:pt idx="369">
                  <c:v>15.5</c:v>
                </c:pt>
                <c:pt idx="370">
                  <c:v>13.1</c:v>
                </c:pt>
                <c:pt idx="371">
                  <c:v>14</c:v>
                </c:pt>
                <c:pt idx="372">
                  <c:v>14.4</c:v>
                </c:pt>
                <c:pt idx="373">
                  <c:v>12.9</c:v>
                </c:pt>
                <c:pt idx="374">
                  <c:v>12.4</c:v>
                </c:pt>
                <c:pt idx="375">
                  <c:v>11.6</c:v>
                </c:pt>
                <c:pt idx="376">
                  <c:v>12.1</c:v>
                </c:pt>
                <c:pt idx="377">
                  <c:v>14.7</c:v>
                </c:pt>
                <c:pt idx="378">
                  <c:v>13</c:v>
                </c:pt>
                <c:pt idx="379">
                  <c:v>12.3</c:v>
                </c:pt>
                <c:pt idx="380">
                  <c:v>13.2</c:v>
                </c:pt>
                <c:pt idx="381">
                  <c:v>11.7</c:v>
                </c:pt>
                <c:pt idx="382">
                  <c:v>13</c:v>
                </c:pt>
                <c:pt idx="383">
                  <c:v>12.3</c:v>
                </c:pt>
                <c:pt idx="384">
                  <c:v>13.4</c:v>
                </c:pt>
                <c:pt idx="385">
                  <c:v>12.1</c:v>
                </c:pt>
                <c:pt idx="386">
                  <c:v>12</c:v>
                </c:pt>
                <c:pt idx="387">
                  <c:v>11.7</c:v>
                </c:pt>
                <c:pt idx="388">
                  <c:v>13.1</c:v>
                </c:pt>
                <c:pt idx="389">
                  <c:v>12.3</c:v>
                </c:pt>
                <c:pt idx="390">
                  <c:v>11.8</c:v>
                </c:pt>
                <c:pt idx="391">
                  <c:v>11.5</c:v>
                </c:pt>
                <c:pt idx="392">
                  <c:v>13</c:v>
                </c:pt>
                <c:pt idx="393">
                  <c:v>11.9</c:v>
                </c:pt>
                <c:pt idx="394">
                  <c:v>13.9</c:v>
                </c:pt>
                <c:pt idx="395">
                  <c:v>12.8</c:v>
                </c:pt>
                <c:pt idx="396">
                  <c:v>12.1</c:v>
                </c:pt>
                <c:pt idx="397">
                  <c:v>13.6</c:v>
                </c:pt>
                <c:pt idx="398">
                  <c:v>11.8</c:v>
                </c:pt>
                <c:pt idx="399">
                  <c:v>12.4</c:v>
                </c:pt>
                <c:pt idx="400">
                  <c:v>11.8</c:v>
                </c:pt>
                <c:pt idx="401">
                  <c:v>13.2</c:v>
                </c:pt>
                <c:pt idx="402">
                  <c:v>13.2</c:v>
                </c:pt>
                <c:pt idx="403">
                  <c:v>11.3</c:v>
                </c:pt>
                <c:pt idx="404">
                  <c:v>13</c:v>
                </c:pt>
                <c:pt idx="405">
                  <c:v>13.7</c:v>
                </c:pt>
                <c:pt idx="406">
                  <c:v>13.3</c:v>
                </c:pt>
                <c:pt idx="407">
                  <c:v>12.6</c:v>
                </c:pt>
                <c:pt idx="408">
                  <c:v>14.1</c:v>
                </c:pt>
                <c:pt idx="409">
                  <c:v>12.5</c:v>
                </c:pt>
                <c:pt idx="410">
                  <c:v>13.2</c:v>
                </c:pt>
                <c:pt idx="411">
                  <c:v>12.5</c:v>
                </c:pt>
                <c:pt idx="412">
                  <c:v>14.5</c:v>
                </c:pt>
                <c:pt idx="413">
                  <c:v>12.5</c:v>
                </c:pt>
                <c:pt idx="414">
                  <c:v>13.9</c:v>
                </c:pt>
                <c:pt idx="415">
                  <c:v>12.6</c:v>
                </c:pt>
                <c:pt idx="416">
                  <c:v>13.1</c:v>
                </c:pt>
                <c:pt idx="417">
                  <c:v>13</c:v>
                </c:pt>
                <c:pt idx="418">
                  <c:v>13.2</c:v>
                </c:pt>
                <c:pt idx="419">
                  <c:v>13.4</c:v>
                </c:pt>
                <c:pt idx="420">
                  <c:v>12.1</c:v>
                </c:pt>
                <c:pt idx="421">
                  <c:v>13.4</c:v>
                </c:pt>
                <c:pt idx="422">
                  <c:v>12.3</c:v>
                </c:pt>
                <c:pt idx="423">
                  <c:v>13.5</c:v>
                </c:pt>
                <c:pt idx="424">
                  <c:v>13.3</c:v>
                </c:pt>
                <c:pt idx="425">
                  <c:v>12.4</c:v>
                </c:pt>
                <c:pt idx="426">
                  <c:v>13</c:v>
                </c:pt>
                <c:pt idx="427">
                  <c:v>12.6</c:v>
                </c:pt>
                <c:pt idx="428">
                  <c:v>13.1</c:v>
                </c:pt>
                <c:pt idx="429">
                  <c:v>13.2</c:v>
                </c:pt>
                <c:pt idx="430">
                  <c:v>12.6</c:v>
                </c:pt>
                <c:pt idx="431">
                  <c:v>12.7</c:v>
                </c:pt>
                <c:pt idx="432">
                  <c:v>12.6</c:v>
                </c:pt>
                <c:pt idx="433">
                  <c:v>12.2</c:v>
                </c:pt>
                <c:pt idx="434">
                  <c:v>12.8</c:v>
                </c:pt>
                <c:pt idx="435">
                  <c:v>12.7</c:v>
                </c:pt>
                <c:pt idx="436">
                  <c:v>11</c:v>
                </c:pt>
                <c:pt idx="437">
                  <c:v>12.7</c:v>
                </c:pt>
                <c:pt idx="438">
                  <c:v>12.4</c:v>
                </c:pt>
                <c:pt idx="439">
                  <c:v>12.8</c:v>
                </c:pt>
                <c:pt idx="440">
                  <c:v>12.9</c:v>
                </c:pt>
                <c:pt idx="441">
                  <c:v>12.7</c:v>
                </c:pt>
                <c:pt idx="442">
                  <c:v>12.1</c:v>
                </c:pt>
                <c:pt idx="443">
                  <c:v>12.3</c:v>
                </c:pt>
                <c:pt idx="444">
                  <c:v>11</c:v>
                </c:pt>
                <c:pt idx="445">
                  <c:v>11.1</c:v>
                </c:pt>
                <c:pt idx="446">
                  <c:v>11.6</c:v>
                </c:pt>
                <c:pt idx="447">
                  <c:v>13.7</c:v>
                </c:pt>
                <c:pt idx="448">
                  <c:v>12.3</c:v>
                </c:pt>
                <c:pt idx="449">
                  <c:v>11.7</c:v>
                </c:pt>
                <c:pt idx="450">
                  <c:v>12.1</c:v>
                </c:pt>
                <c:pt idx="451">
                  <c:v>10.7</c:v>
                </c:pt>
                <c:pt idx="452">
                  <c:v>12.1</c:v>
                </c:pt>
                <c:pt idx="453">
                  <c:v>12.4</c:v>
                </c:pt>
                <c:pt idx="454">
                  <c:v>12.1</c:v>
                </c:pt>
                <c:pt idx="455">
                  <c:v>11.7</c:v>
                </c:pt>
                <c:pt idx="456">
                  <c:v>11</c:v>
                </c:pt>
                <c:pt idx="457">
                  <c:v>11.6</c:v>
                </c:pt>
                <c:pt idx="458">
                  <c:v>10.5</c:v>
                </c:pt>
                <c:pt idx="459">
                  <c:v>14.2</c:v>
                </c:pt>
                <c:pt idx="460">
                  <c:v>17.2</c:v>
                </c:pt>
                <c:pt idx="461">
                  <c:v>19</c:v>
                </c:pt>
                <c:pt idx="462">
                  <c:v>22.1</c:v>
                </c:pt>
                <c:pt idx="463">
                  <c:v>21.2</c:v>
                </c:pt>
                <c:pt idx="464">
                  <c:v>11</c:v>
                </c:pt>
                <c:pt idx="465">
                  <c:v>8.6</c:v>
                </c:pt>
                <c:pt idx="466">
                  <c:v>8.1999999999999993</c:v>
                </c:pt>
                <c:pt idx="467">
                  <c:v>10</c:v>
                </c:pt>
                <c:pt idx="468">
                  <c:v>11.5</c:v>
                </c:pt>
                <c:pt idx="469">
                  <c:v>10.1</c:v>
                </c:pt>
                <c:pt idx="470">
                  <c:v>9.9</c:v>
                </c:pt>
                <c:pt idx="471">
                  <c:v>10.3</c:v>
                </c:pt>
                <c:pt idx="472">
                  <c:v>11.4</c:v>
                </c:pt>
                <c:pt idx="473">
                  <c:v>10.3</c:v>
                </c:pt>
                <c:pt idx="474">
                  <c:v>10.5</c:v>
                </c:pt>
                <c:pt idx="475">
                  <c:v>11</c:v>
                </c:pt>
                <c:pt idx="476">
                  <c:v>9.9</c:v>
                </c:pt>
                <c:pt idx="477">
                  <c:v>9.8000000000000007</c:v>
                </c:pt>
                <c:pt idx="478">
                  <c:v>11.3</c:v>
                </c:pt>
                <c:pt idx="479">
                  <c:v>11.5</c:v>
                </c:pt>
                <c:pt idx="480">
                  <c:v>10.8</c:v>
                </c:pt>
                <c:pt idx="481">
                  <c:v>10.5</c:v>
                </c:pt>
                <c:pt idx="482">
                  <c:v>10.199999999999999</c:v>
                </c:pt>
                <c:pt idx="483">
                  <c:v>11.6</c:v>
                </c:pt>
                <c:pt idx="484">
                  <c:v>11.1</c:v>
                </c:pt>
                <c:pt idx="485">
                  <c:v>9.8000000000000007</c:v>
                </c:pt>
                <c:pt idx="486">
                  <c:v>10.8</c:v>
                </c:pt>
                <c:pt idx="487">
                  <c:v>10.5</c:v>
                </c:pt>
                <c:pt idx="488">
                  <c:v>11.1</c:v>
                </c:pt>
                <c:pt idx="489">
                  <c:v>10.7</c:v>
                </c:pt>
                <c:pt idx="490">
                  <c:v>10.6</c:v>
                </c:pt>
                <c:pt idx="491">
                  <c:v>11</c:v>
                </c:pt>
                <c:pt idx="492">
                  <c:v>11.8</c:v>
                </c:pt>
                <c:pt idx="493">
                  <c:v>11.4</c:v>
                </c:pt>
                <c:pt idx="494">
                  <c:v>10.7</c:v>
                </c:pt>
                <c:pt idx="495">
                  <c:v>10.8</c:v>
                </c:pt>
                <c:pt idx="496">
                  <c:v>12.5</c:v>
                </c:pt>
                <c:pt idx="497">
                  <c:v>11.7</c:v>
                </c:pt>
                <c:pt idx="498">
                  <c:v>11.8</c:v>
                </c:pt>
                <c:pt idx="499">
                  <c:v>11.7</c:v>
                </c:pt>
                <c:pt idx="500">
                  <c:v>11.9</c:v>
                </c:pt>
                <c:pt idx="501">
                  <c:v>11.4</c:v>
                </c:pt>
                <c:pt idx="502">
                  <c:v>11.8</c:v>
                </c:pt>
                <c:pt idx="503">
                  <c:v>13.4</c:v>
                </c:pt>
                <c:pt idx="504">
                  <c:v>12.3</c:v>
                </c:pt>
                <c:pt idx="505">
                  <c:v>12.1</c:v>
                </c:pt>
                <c:pt idx="506">
                  <c:v>12.7</c:v>
                </c:pt>
                <c:pt idx="507">
                  <c:v>12.2</c:v>
                </c:pt>
                <c:pt idx="508">
                  <c:v>11.2</c:v>
                </c:pt>
                <c:pt idx="509">
                  <c:v>12</c:v>
                </c:pt>
                <c:pt idx="510">
                  <c:v>11.5</c:v>
                </c:pt>
                <c:pt idx="511">
                  <c:v>10.7</c:v>
                </c:pt>
                <c:pt idx="512">
                  <c:v>12.1</c:v>
                </c:pt>
                <c:pt idx="513">
                  <c:v>11.2</c:v>
                </c:pt>
                <c:pt idx="514">
                  <c:v>11.9</c:v>
                </c:pt>
                <c:pt idx="515">
                  <c:v>11.2</c:v>
                </c:pt>
                <c:pt idx="516">
                  <c:v>13.1</c:v>
                </c:pt>
                <c:pt idx="517">
                  <c:v>12.6</c:v>
                </c:pt>
                <c:pt idx="518">
                  <c:v>10.7</c:v>
                </c:pt>
                <c:pt idx="519">
                  <c:v>11.3</c:v>
                </c:pt>
                <c:pt idx="520">
                  <c:v>11.8</c:v>
                </c:pt>
                <c:pt idx="521">
                  <c:v>12</c:v>
                </c:pt>
                <c:pt idx="522">
                  <c:v>11.6</c:v>
                </c:pt>
                <c:pt idx="523">
                  <c:v>12.7</c:v>
                </c:pt>
                <c:pt idx="524">
                  <c:v>10.8</c:v>
                </c:pt>
                <c:pt idx="525">
                  <c:v>12</c:v>
                </c:pt>
                <c:pt idx="526">
                  <c:v>10.8</c:v>
                </c:pt>
                <c:pt idx="527">
                  <c:v>11.4</c:v>
                </c:pt>
                <c:pt idx="528">
                  <c:v>11.1</c:v>
                </c:pt>
                <c:pt idx="529">
                  <c:v>11</c:v>
                </c:pt>
                <c:pt idx="530">
                  <c:v>10.7</c:v>
                </c:pt>
                <c:pt idx="531">
                  <c:v>11.4</c:v>
                </c:pt>
                <c:pt idx="532">
                  <c:v>12</c:v>
                </c:pt>
                <c:pt idx="533">
                  <c:v>12.4</c:v>
                </c:pt>
                <c:pt idx="534">
                  <c:v>11.9</c:v>
                </c:pt>
                <c:pt idx="535">
                  <c:v>11.7</c:v>
                </c:pt>
                <c:pt idx="536">
                  <c:v>12.3</c:v>
                </c:pt>
                <c:pt idx="537">
                  <c:v>11.5</c:v>
                </c:pt>
                <c:pt idx="538">
                  <c:v>11.7</c:v>
                </c:pt>
                <c:pt idx="539">
                  <c:v>11.5</c:v>
                </c:pt>
                <c:pt idx="540">
                  <c:v>13.2</c:v>
                </c:pt>
                <c:pt idx="541">
                  <c:v>12.3</c:v>
                </c:pt>
                <c:pt idx="542">
                  <c:v>12.5</c:v>
                </c:pt>
                <c:pt idx="543">
                  <c:v>12.9</c:v>
                </c:pt>
                <c:pt idx="544">
                  <c:v>13.9</c:v>
                </c:pt>
                <c:pt idx="545">
                  <c:v>13.5</c:v>
                </c:pt>
                <c:pt idx="546">
                  <c:v>15.1</c:v>
                </c:pt>
                <c:pt idx="547">
                  <c:v>13.2</c:v>
                </c:pt>
                <c:pt idx="548">
                  <c:v>15.1</c:v>
                </c:pt>
                <c:pt idx="549">
                  <c:v>15</c:v>
                </c:pt>
                <c:pt idx="550">
                  <c:v>15.2</c:v>
                </c:pt>
                <c:pt idx="551">
                  <c:v>16</c:v>
                </c:pt>
                <c:pt idx="552">
                  <c:v>16.399999999999999</c:v>
                </c:pt>
                <c:pt idx="553">
                  <c:v>17</c:v>
                </c:pt>
                <c:pt idx="554">
                  <c:v>16.3</c:v>
                </c:pt>
                <c:pt idx="555">
                  <c:v>16.100000000000001</c:v>
                </c:pt>
                <c:pt idx="556">
                  <c:v>18.2</c:v>
                </c:pt>
                <c:pt idx="557">
                  <c:v>17.399999999999999</c:v>
                </c:pt>
                <c:pt idx="558">
                  <c:v>17.899999999999999</c:v>
                </c:pt>
                <c:pt idx="559">
                  <c:v>18</c:v>
                </c:pt>
                <c:pt idx="560">
                  <c:v>18.8</c:v>
                </c:pt>
                <c:pt idx="561">
                  <c:v>17.8</c:v>
                </c:pt>
                <c:pt idx="562">
                  <c:v>18.399999999999999</c:v>
                </c:pt>
                <c:pt idx="563">
                  <c:v>19.3</c:v>
                </c:pt>
                <c:pt idx="564">
                  <c:v>19.399999999999999</c:v>
                </c:pt>
                <c:pt idx="565">
                  <c:v>20.399999999999999</c:v>
                </c:pt>
                <c:pt idx="566">
                  <c:v>20.7</c:v>
                </c:pt>
                <c:pt idx="567">
                  <c:v>22.4</c:v>
                </c:pt>
                <c:pt idx="568">
                  <c:v>25.1</c:v>
                </c:pt>
                <c:pt idx="569">
                  <c:v>26.8</c:v>
                </c:pt>
                <c:pt idx="570">
                  <c:v>24.6</c:v>
                </c:pt>
                <c:pt idx="571">
                  <c:v>23</c:v>
                </c:pt>
                <c:pt idx="572">
                  <c:v>22</c:v>
                </c:pt>
                <c:pt idx="573">
                  <c:v>21.9</c:v>
                </c:pt>
                <c:pt idx="574">
                  <c:v>21.6</c:v>
                </c:pt>
                <c:pt idx="575">
                  <c:v>21.6</c:v>
                </c:pt>
                <c:pt idx="576">
                  <c:v>22.2</c:v>
                </c:pt>
                <c:pt idx="577">
                  <c:v>23.4</c:v>
                </c:pt>
                <c:pt idx="578">
                  <c:v>22.9</c:v>
                </c:pt>
                <c:pt idx="579">
                  <c:v>24</c:v>
                </c:pt>
                <c:pt idx="580">
                  <c:v>23.9</c:v>
                </c:pt>
                <c:pt idx="581">
                  <c:v>23.5</c:v>
                </c:pt>
                <c:pt idx="582">
                  <c:v>24.2</c:v>
                </c:pt>
                <c:pt idx="583">
                  <c:v>23.9</c:v>
                </c:pt>
                <c:pt idx="584">
                  <c:v>24.4</c:v>
                </c:pt>
                <c:pt idx="585">
                  <c:v>23.9</c:v>
                </c:pt>
                <c:pt idx="586">
                  <c:v>24.4</c:v>
                </c:pt>
                <c:pt idx="587">
                  <c:v>24.2</c:v>
                </c:pt>
                <c:pt idx="588">
                  <c:v>25.2</c:v>
                </c:pt>
                <c:pt idx="589">
                  <c:v>23.7</c:v>
                </c:pt>
                <c:pt idx="590">
                  <c:v>23.7</c:v>
                </c:pt>
                <c:pt idx="591">
                  <c:v>25</c:v>
                </c:pt>
                <c:pt idx="592">
                  <c:v>26.4</c:v>
                </c:pt>
                <c:pt idx="593">
                  <c:v>24.8</c:v>
                </c:pt>
                <c:pt idx="594">
                  <c:v>26</c:v>
                </c:pt>
                <c:pt idx="595">
                  <c:v>26.1</c:v>
                </c:pt>
                <c:pt idx="596">
                  <c:v>24.7</c:v>
                </c:pt>
                <c:pt idx="597">
                  <c:v>25.7</c:v>
                </c:pt>
                <c:pt idx="598">
                  <c:v>25.4</c:v>
                </c:pt>
                <c:pt idx="599">
                  <c:v>26.8</c:v>
                </c:pt>
                <c:pt idx="600">
                  <c:v>25.8</c:v>
                </c:pt>
                <c:pt idx="601">
                  <c:v>26.2</c:v>
                </c:pt>
                <c:pt idx="602">
                  <c:v>27.5</c:v>
                </c:pt>
                <c:pt idx="603">
                  <c:v>26.1</c:v>
                </c:pt>
                <c:pt idx="604">
                  <c:v>27.6</c:v>
                </c:pt>
                <c:pt idx="605">
                  <c:v>27</c:v>
                </c:pt>
                <c:pt idx="606">
                  <c:v>26.2</c:v>
                </c:pt>
                <c:pt idx="607">
                  <c:v>28.1</c:v>
                </c:pt>
                <c:pt idx="608">
                  <c:v>27.9</c:v>
                </c:pt>
                <c:pt idx="609">
                  <c:v>26.9</c:v>
                </c:pt>
                <c:pt idx="610">
                  <c:v>27.3</c:v>
                </c:pt>
                <c:pt idx="611">
                  <c:v>28.3</c:v>
                </c:pt>
                <c:pt idx="612">
                  <c:v>27.8</c:v>
                </c:pt>
                <c:pt idx="613">
                  <c:v>29.1</c:v>
                </c:pt>
                <c:pt idx="614">
                  <c:v>28.9</c:v>
                </c:pt>
                <c:pt idx="615">
                  <c:v>28.8</c:v>
                </c:pt>
                <c:pt idx="616">
                  <c:v>27.7</c:v>
                </c:pt>
                <c:pt idx="617">
                  <c:v>28.2</c:v>
                </c:pt>
                <c:pt idx="618">
                  <c:v>28.2</c:v>
                </c:pt>
                <c:pt idx="619">
                  <c:v>27.9</c:v>
                </c:pt>
                <c:pt idx="620">
                  <c:v>29.3</c:v>
                </c:pt>
                <c:pt idx="621">
                  <c:v>30.4</c:v>
                </c:pt>
                <c:pt idx="622">
                  <c:v>29.6</c:v>
                </c:pt>
                <c:pt idx="623">
                  <c:v>29.1</c:v>
                </c:pt>
                <c:pt idx="624">
                  <c:v>31.2</c:v>
                </c:pt>
                <c:pt idx="625">
                  <c:v>30.1</c:v>
                </c:pt>
                <c:pt idx="626">
                  <c:v>30.6</c:v>
                </c:pt>
                <c:pt idx="627">
                  <c:v>30.8</c:v>
                </c:pt>
                <c:pt idx="628">
                  <c:v>30.4</c:v>
                </c:pt>
                <c:pt idx="629">
                  <c:v>31.3</c:v>
                </c:pt>
                <c:pt idx="630">
                  <c:v>30.7</c:v>
                </c:pt>
                <c:pt idx="631">
                  <c:v>30.6</c:v>
                </c:pt>
                <c:pt idx="632">
                  <c:v>30.5</c:v>
                </c:pt>
                <c:pt idx="633">
                  <c:v>31.2</c:v>
                </c:pt>
                <c:pt idx="634">
                  <c:v>31.9</c:v>
                </c:pt>
                <c:pt idx="635">
                  <c:v>31.4</c:v>
                </c:pt>
                <c:pt idx="636">
                  <c:v>31.8</c:v>
                </c:pt>
                <c:pt idx="637">
                  <c:v>31.7</c:v>
                </c:pt>
                <c:pt idx="638">
                  <c:v>32</c:v>
                </c:pt>
                <c:pt idx="639">
                  <c:v>31.6</c:v>
                </c:pt>
                <c:pt idx="640">
                  <c:v>31.7</c:v>
                </c:pt>
                <c:pt idx="641">
                  <c:v>30.2</c:v>
                </c:pt>
                <c:pt idx="642">
                  <c:v>32.200000000000003</c:v>
                </c:pt>
                <c:pt idx="643">
                  <c:v>32.299999999999997</c:v>
                </c:pt>
                <c:pt idx="644">
                  <c:v>31.5</c:v>
                </c:pt>
                <c:pt idx="645">
                  <c:v>31.9</c:v>
                </c:pt>
                <c:pt idx="646">
                  <c:v>31.7</c:v>
                </c:pt>
                <c:pt idx="647">
                  <c:v>30.9</c:v>
                </c:pt>
                <c:pt idx="648">
                  <c:v>32.1</c:v>
                </c:pt>
                <c:pt idx="649">
                  <c:v>31.3</c:v>
                </c:pt>
                <c:pt idx="650">
                  <c:v>32.200000000000003</c:v>
                </c:pt>
                <c:pt idx="651">
                  <c:v>33.299999999999997</c:v>
                </c:pt>
                <c:pt idx="652">
                  <c:v>33</c:v>
                </c:pt>
                <c:pt idx="653">
                  <c:v>32.6</c:v>
                </c:pt>
                <c:pt idx="654">
                  <c:v>32.299999999999997</c:v>
                </c:pt>
                <c:pt idx="655">
                  <c:v>33.1</c:v>
                </c:pt>
                <c:pt idx="656">
                  <c:v>31.8</c:v>
                </c:pt>
                <c:pt idx="657">
                  <c:v>32.700000000000003</c:v>
                </c:pt>
                <c:pt idx="658">
                  <c:v>31.5</c:v>
                </c:pt>
                <c:pt idx="659">
                  <c:v>35.5</c:v>
                </c:pt>
                <c:pt idx="660">
                  <c:v>36.5</c:v>
                </c:pt>
                <c:pt idx="661">
                  <c:v>36.6</c:v>
                </c:pt>
                <c:pt idx="662">
                  <c:v>38.299999999999997</c:v>
                </c:pt>
                <c:pt idx="663">
                  <c:v>34.700000000000003</c:v>
                </c:pt>
                <c:pt idx="664">
                  <c:v>30.4</c:v>
                </c:pt>
                <c:pt idx="665">
                  <c:v>29.5</c:v>
                </c:pt>
                <c:pt idx="666">
                  <c:v>29.8</c:v>
                </c:pt>
                <c:pt idx="667">
                  <c:v>30.8</c:v>
                </c:pt>
                <c:pt idx="668">
                  <c:v>29.5</c:v>
                </c:pt>
                <c:pt idx="669">
                  <c:v>30.6</c:v>
                </c:pt>
                <c:pt idx="670">
                  <c:v>31.1</c:v>
                </c:pt>
                <c:pt idx="671">
                  <c:v>30</c:v>
                </c:pt>
                <c:pt idx="672">
                  <c:v>30.3</c:v>
                </c:pt>
                <c:pt idx="673">
                  <c:v>29.3</c:v>
                </c:pt>
                <c:pt idx="674">
                  <c:v>29.8</c:v>
                </c:pt>
                <c:pt idx="675">
                  <c:v>30.4</c:v>
                </c:pt>
                <c:pt idx="676">
                  <c:v>29.1</c:v>
                </c:pt>
                <c:pt idx="677">
                  <c:v>27.5</c:v>
                </c:pt>
                <c:pt idx="678">
                  <c:v>27.6</c:v>
                </c:pt>
                <c:pt idx="679">
                  <c:v>27.5</c:v>
                </c:pt>
                <c:pt idx="680">
                  <c:v>25.3</c:v>
                </c:pt>
                <c:pt idx="681">
                  <c:v>26.9</c:v>
                </c:pt>
                <c:pt idx="682">
                  <c:v>25.2</c:v>
                </c:pt>
                <c:pt idx="683">
                  <c:v>24.2</c:v>
                </c:pt>
                <c:pt idx="684">
                  <c:v>25</c:v>
                </c:pt>
                <c:pt idx="685">
                  <c:v>24.2</c:v>
                </c:pt>
                <c:pt idx="686">
                  <c:v>23.7</c:v>
                </c:pt>
                <c:pt idx="687">
                  <c:v>23.3</c:v>
                </c:pt>
                <c:pt idx="688">
                  <c:v>22.4</c:v>
                </c:pt>
                <c:pt idx="689">
                  <c:v>21.5</c:v>
                </c:pt>
                <c:pt idx="690">
                  <c:v>22</c:v>
                </c:pt>
                <c:pt idx="691">
                  <c:v>20.3</c:v>
                </c:pt>
                <c:pt idx="692">
                  <c:v>21.3</c:v>
                </c:pt>
                <c:pt idx="693">
                  <c:v>20.6</c:v>
                </c:pt>
                <c:pt idx="694">
                  <c:v>20.6</c:v>
                </c:pt>
                <c:pt idx="695">
                  <c:v>20.3</c:v>
                </c:pt>
                <c:pt idx="696">
                  <c:v>19.5</c:v>
                </c:pt>
                <c:pt idx="697">
                  <c:v>19.5</c:v>
                </c:pt>
                <c:pt idx="698">
                  <c:v>20.3</c:v>
                </c:pt>
                <c:pt idx="699">
                  <c:v>18.600000000000001</c:v>
                </c:pt>
                <c:pt idx="700">
                  <c:v>18</c:v>
                </c:pt>
                <c:pt idx="701">
                  <c:v>19</c:v>
                </c:pt>
                <c:pt idx="702">
                  <c:v>20.100000000000001</c:v>
                </c:pt>
                <c:pt idx="703">
                  <c:v>19.2</c:v>
                </c:pt>
                <c:pt idx="704">
                  <c:v>19</c:v>
                </c:pt>
                <c:pt idx="705">
                  <c:v>19</c:v>
                </c:pt>
                <c:pt idx="706">
                  <c:v>20.2</c:v>
                </c:pt>
                <c:pt idx="707">
                  <c:v>20.7</c:v>
                </c:pt>
                <c:pt idx="708">
                  <c:v>19.600000000000001</c:v>
                </c:pt>
                <c:pt idx="709">
                  <c:v>19.3</c:v>
                </c:pt>
                <c:pt idx="710">
                  <c:v>18.899999999999999</c:v>
                </c:pt>
                <c:pt idx="711">
                  <c:v>20.7</c:v>
                </c:pt>
                <c:pt idx="712">
                  <c:v>18.8</c:v>
                </c:pt>
                <c:pt idx="713">
                  <c:v>20.6</c:v>
                </c:pt>
                <c:pt idx="714">
                  <c:v>21.1</c:v>
                </c:pt>
                <c:pt idx="715">
                  <c:v>20.6</c:v>
                </c:pt>
                <c:pt idx="716">
                  <c:v>21.1</c:v>
                </c:pt>
                <c:pt idx="717">
                  <c:v>21.8</c:v>
                </c:pt>
                <c:pt idx="718">
                  <c:v>22.1</c:v>
                </c:pt>
                <c:pt idx="719">
                  <c:v>22.6</c:v>
                </c:pt>
                <c:pt idx="720">
                  <c:v>22.4</c:v>
                </c:pt>
                <c:pt idx="721">
                  <c:v>23.5</c:v>
                </c:pt>
                <c:pt idx="722">
                  <c:v>22.3</c:v>
                </c:pt>
                <c:pt idx="723">
                  <c:v>22.8</c:v>
                </c:pt>
                <c:pt idx="724">
                  <c:v>22.3</c:v>
                </c:pt>
                <c:pt idx="725">
                  <c:v>23.1</c:v>
                </c:pt>
                <c:pt idx="726">
                  <c:v>22.2</c:v>
                </c:pt>
                <c:pt idx="727">
                  <c:v>23.1</c:v>
                </c:pt>
                <c:pt idx="728">
                  <c:v>23.6</c:v>
                </c:pt>
                <c:pt idx="729">
                  <c:v>24.3</c:v>
                </c:pt>
                <c:pt idx="730">
                  <c:v>23.6</c:v>
                </c:pt>
                <c:pt idx="731">
                  <c:v>23.2</c:v>
                </c:pt>
                <c:pt idx="732">
                  <c:v>24.3</c:v>
                </c:pt>
                <c:pt idx="733">
                  <c:v>23.8</c:v>
                </c:pt>
                <c:pt idx="734">
                  <c:v>22.3</c:v>
                </c:pt>
                <c:pt idx="735">
                  <c:v>23.6</c:v>
                </c:pt>
                <c:pt idx="736">
                  <c:v>22.9</c:v>
                </c:pt>
                <c:pt idx="737">
                  <c:v>22.7</c:v>
                </c:pt>
                <c:pt idx="738">
                  <c:v>22.3</c:v>
                </c:pt>
                <c:pt idx="739">
                  <c:v>24</c:v>
                </c:pt>
                <c:pt idx="740">
                  <c:v>22.7</c:v>
                </c:pt>
                <c:pt idx="741">
                  <c:v>22.1</c:v>
                </c:pt>
                <c:pt idx="742">
                  <c:v>23.6</c:v>
                </c:pt>
                <c:pt idx="743">
                  <c:v>22.3</c:v>
                </c:pt>
                <c:pt idx="744">
                  <c:v>23.6</c:v>
                </c:pt>
                <c:pt idx="745">
                  <c:v>22.4</c:v>
                </c:pt>
                <c:pt idx="746">
                  <c:v>23.5</c:v>
                </c:pt>
                <c:pt idx="747">
                  <c:v>23.8</c:v>
                </c:pt>
                <c:pt idx="748">
                  <c:v>22.8</c:v>
                </c:pt>
                <c:pt idx="749">
                  <c:v>22</c:v>
                </c:pt>
                <c:pt idx="750">
                  <c:v>23.4</c:v>
                </c:pt>
                <c:pt idx="751">
                  <c:v>23.3</c:v>
                </c:pt>
                <c:pt idx="752">
                  <c:v>23.1</c:v>
                </c:pt>
                <c:pt idx="753">
                  <c:v>22.7</c:v>
                </c:pt>
                <c:pt idx="754">
                  <c:v>24.6</c:v>
                </c:pt>
                <c:pt idx="755">
                  <c:v>24.3</c:v>
                </c:pt>
                <c:pt idx="756">
                  <c:v>23.5</c:v>
                </c:pt>
                <c:pt idx="757">
                  <c:v>24</c:v>
                </c:pt>
                <c:pt idx="758">
                  <c:v>24.4</c:v>
                </c:pt>
                <c:pt idx="759">
                  <c:v>24.2</c:v>
                </c:pt>
                <c:pt idx="760">
                  <c:v>23.6</c:v>
                </c:pt>
                <c:pt idx="761">
                  <c:v>25.1</c:v>
                </c:pt>
                <c:pt idx="762">
                  <c:v>25.6</c:v>
                </c:pt>
                <c:pt idx="763">
                  <c:v>25.3</c:v>
                </c:pt>
                <c:pt idx="764">
                  <c:v>24.9</c:v>
                </c:pt>
                <c:pt idx="765">
                  <c:v>26.3</c:v>
                </c:pt>
                <c:pt idx="766">
                  <c:v>26.4</c:v>
                </c:pt>
                <c:pt idx="767">
                  <c:v>25.8</c:v>
                </c:pt>
                <c:pt idx="768">
                  <c:v>27</c:v>
                </c:pt>
                <c:pt idx="769">
                  <c:v>26.2</c:v>
                </c:pt>
                <c:pt idx="770">
                  <c:v>25.5</c:v>
                </c:pt>
                <c:pt idx="771">
                  <c:v>26.9</c:v>
                </c:pt>
                <c:pt idx="772">
                  <c:v>27.2</c:v>
                </c:pt>
                <c:pt idx="773">
                  <c:v>27.9</c:v>
                </c:pt>
                <c:pt idx="774">
                  <c:v>26.5</c:v>
                </c:pt>
                <c:pt idx="775">
                  <c:v>27.1</c:v>
                </c:pt>
                <c:pt idx="776">
                  <c:v>27.3</c:v>
                </c:pt>
                <c:pt idx="777">
                  <c:v>27.9</c:v>
                </c:pt>
                <c:pt idx="778">
                  <c:v>27.4</c:v>
                </c:pt>
                <c:pt idx="779">
                  <c:v>25.8</c:v>
                </c:pt>
                <c:pt idx="780">
                  <c:v>27</c:v>
                </c:pt>
                <c:pt idx="781">
                  <c:v>26.4</c:v>
                </c:pt>
                <c:pt idx="782">
                  <c:v>26.2</c:v>
                </c:pt>
                <c:pt idx="783">
                  <c:v>25</c:v>
                </c:pt>
                <c:pt idx="784">
                  <c:v>25.7</c:v>
                </c:pt>
                <c:pt idx="785">
                  <c:v>26</c:v>
                </c:pt>
                <c:pt idx="786">
                  <c:v>24.8</c:v>
                </c:pt>
                <c:pt idx="787">
                  <c:v>25.6</c:v>
                </c:pt>
                <c:pt idx="788">
                  <c:v>23.5</c:v>
                </c:pt>
                <c:pt idx="789">
                  <c:v>23.2</c:v>
                </c:pt>
                <c:pt idx="790">
                  <c:v>24.6</c:v>
                </c:pt>
                <c:pt idx="791">
                  <c:v>23.7</c:v>
                </c:pt>
                <c:pt idx="792">
                  <c:v>23.1</c:v>
                </c:pt>
                <c:pt idx="793">
                  <c:v>23.9</c:v>
                </c:pt>
                <c:pt idx="794">
                  <c:v>22.6</c:v>
                </c:pt>
                <c:pt idx="795">
                  <c:v>22.3</c:v>
                </c:pt>
                <c:pt idx="796">
                  <c:v>23.8</c:v>
                </c:pt>
                <c:pt idx="797">
                  <c:v>22.2</c:v>
                </c:pt>
                <c:pt idx="798">
                  <c:v>22.8</c:v>
                </c:pt>
                <c:pt idx="799">
                  <c:v>22.5</c:v>
                </c:pt>
                <c:pt idx="800">
                  <c:v>23.7</c:v>
                </c:pt>
                <c:pt idx="801">
                  <c:v>22.8</c:v>
                </c:pt>
                <c:pt idx="802">
                  <c:v>22.8</c:v>
                </c:pt>
                <c:pt idx="803">
                  <c:v>23.8</c:v>
                </c:pt>
                <c:pt idx="804">
                  <c:v>23.4</c:v>
                </c:pt>
                <c:pt idx="805">
                  <c:v>23.1</c:v>
                </c:pt>
                <c:pt idx="806">
                  <c:v>24.1</c:v>
                </c:pt>
                <c:pt idx="807">
                  <c:v>24.2</c:v>
                </c:pt>
                <c:pt idx="808">
                  <c:v>24.7</c:v>
                </c:pt>
                <c:pt idx="809">
                  <c:v>24.2</c:v>
                </c:pt>
                <c:pt idx="810">
                  <c:v>25.9</c:v>
                </c:pt>
                <c:pt idx="811">
                  <c:v>25.7</c:v>
                </c:pt>
                <c:pt idx="812">
                  <c:v>24.9</c:v>
                </c:pt>
                <c:pt idx="813">
                  <c:v>25.3</c:v>
                </c:pt>
                <c:pt idx="814">
                  <c:v>24.8</c:v>
                </c:pt>
                <c:pt idx="815">
                  <c:v>27.1</c:v>
                </c:pt>
                <c:pt idx="816">
                  <c:v>25.7</c:v>
                </c:pt>
                <c:pt idx="817">
                  <c:v>25.3</c:v>
                </c:pt>
                <c:pt idx="818">
                  <c:v>26.5</c:v>
                </c:pt>
                <c:pt idx="819">
                  <c:v>26.8</c:v>
                </c:pt>
                <c:pt idx="820">
                  <c:v>25.9</c:v>
                </c:pt>
                <c:pt idx="821">
                  <c:v>25.1</c:v>
                </c:pt>
                <c:pt idx="822">
                  <c:v>27.3</c:v>
                </c:pt>
                <c:pt idx="823">
                  <c:v>26</c:v>
                </c:pt>
                <c:pt idx="824">
                  <c:v>26.4</c:v>
                </c:pt>
                <c:pt idx="825">
                  <c:v>26.3</c:v>
                </c:pt>
                <c:pt idx="826">
                  <c:v>25.9</c:v>
                </c:pt>
                <c:pt idx="827">
                  <c:v>25.5</c:v>
                </c:pt>
                <c:pt idx="828">
                  <c:v>27</c:v>
                </c:pt>
                <c:pt idx="829">
                  <c:v>28</c:v>
                </c:pt>
                <c:pt idx="830">
                  <c:v>26.5</c:v>
                </c:pt>
                <c:pt idx="831">
                  <c:v>26.1</c:v>
                </c:pt>
                <c:pt idx="832">
                  <c:v>25.9</c:v>
                </c:pt>
                <c:pt idx="833">
                  <c:v>26.6</c:v>
                </c:pt>
                <c:pt idx="834">
                  <c:v>27.3</c:v>
                </c:pt>
                <c:pt idx="835">
                  <c:v>26.9</c:v>
                </c:pt>
                <c:pt idx="836">
                  <c:v>27.6</c:v>
                </c:pt>
                <c:pt idx="837">
                  <c:v>26.8</c:v>
                </c:pt>
                <c:pt idx="838">
                  <c:v>27.6</c:v>
                </c:pt>
                <c:pt idx="839">
                  <c:v>28.4</c:v>
                </c:pt>
                <c:pt idx="840">
                  <c:v>26.7</c:v>
                </c:pt>
                <c:pt idx="841">
                  <c:v>27.8</c:v>
                </c:pt>
                <c:pt idx="842">
                  <c:v>27.3</c:v>
                </c:pt>
                <c:pt idx="843">
                  <c:v>27.7</c:v>
                </c:pt>
                <c:pt idx="844">
                  <c:v>28.7</c:v>
                </c:pt>
                <c:pt idx="845">
                  <c:v>29</c:v>
                </c:pt>
                <c:pt idx="846">
                  <c:v>29.3</c:v>
                </c:pt>
                <c:pt idx="847">
                  <c:v>29.3</c:v>
                </c:pt>
                <c:pt idx="848">
                  <c:v>27.3</c:v>
                </c:pt>
                <c:pt idx="849">
                  <c:v>29.3</c:v>
                </c:pt>
                <c:pt idx="850">
                  <c:v>29.3</c:v>
                </c:pt>
                <c:pt idx="851">
                  <c:v>30.1</c:v>
                </c:pt>
                <c:pt idx="852">
                  <c:v>30</c:v>
                </c:pt>
                <c:pt idx="853">
                  <c:v>31.1</c:v>
                </c:pt>
                <c:pt idx="854">
                  <c:v>30.5</c:v>
                </c:pt>
                <c:pt idx="855">
                  <c:v>29.3</c:v>
                </c:pt>
                <c:pt idx="856">
                  <c:v>30.3</c:v>
                </c:pt>
                <c:pt idx="857">
                  <c:v>31.3</c:v>
                </c:pt>
                <c:pt idx="858">
                  <c:v>31.2</c:v>
                </c:pt>
                <c:pt idx="859">
                  <c:v>31.1</c:v>
                </c:pt>
                <c:pt idx="860">
                  <c:v>31.6</c:v>
                </c:pt>
                <c:pt idx="861">
                  <c:v>31.8</c:v>
                </c:pt>
                <c:pt idx="862">
                  <c:v>32.6</c:v>
                </c:pt>
                <c:pt idx="863">
                  <c:v>33</c:v>
                </c:pt>
                <c:pt idx="864">
                  <c:v>30.9</c:v>
                </c:pt>
                <c:pt idx="865">
                  <c:v>30.3</c:v>
                </c:pt>
                <c:pt idx="866">
                  <c:v>30.5</c:v>
                </c:pt>
                <c:pt idx="867">
                  <c:v>30.3</c:v>
                </c:pt>
                <c:pt idx="868">
                  <c:v>31.3</c:v>
                </c:pt>
                <c:pt idx="869">
                  <c:v>31</c:v>
                </c:pt>
                <c:pt idx="870">
                  <c:v>31.9</c:v>
                </c:pt>
                <c:pt idx="871">
                  <c:v>30.6</c:v>
                </c:pt>
                <c:pt idx="872">
                  <c:v>33.1</c:v>
                </c:pt>
                <c:pt idx="873">
                  <c:v>32.9</c:v>
                </c:pt>
                <c:pt idx="874">
                  <c:v>31.9</c:v>
                </c:pt>
                <c:pt idx="875">
                  <c:v>32.1</c:v>
                </c:pt>
                <c:pt idx="876">
                  <c:v>32.200000000000003</c:v>
                </c:pt>
                <c:pt idx="877">
                  <c:v>32.700000000000003</c:v>
                </c:pt>
                <c:pt idx="878">
                  <c:v>32.299999999999997</c:v>
                </c:pt>
                <c:pt idx="879">
                  <c:v>32.5</c:v>
                </c:pt>
                <c:pt idx="880">
                  <c:v>32.6</c:v>
                </c:pt>
                <c:pt idx="881">
                  <c:v>32.1</c:v>
                </c:pt>
                <c:pt idx="882">
                  <c:v>33</c:v>
                </c:pt>
                <c:pt idx="883">
                  <c:v>32.4</c:v>
                </c:pt>
                <c:pt idx="884">
                  <c:v>31.3</c:v>
                </c:pt>
                <c:pt idx="885">
                  <c:v>31.1</c:v>
                </c:pt>
                <c:pt idx="886">
                  <c:v>31.5</c:v>
                </c:pt>
                <c:pt idx="887">
                  <c:v>32.700000000000003</c:v>
                </c:pt>
                <c:pt idx="888">
                  <c:v>32.1</c:v>
                </c:pt>
                <c:pt idx="889">
                  <c:v>32.1</c:v>
                </c:pt>
                <c:pt idx="890">
                  <c:v>32.700000000000003</c:v>
                </c:pt>
                <c:pt idx="891">
                  <c:v>33.1</c:v>
                </c:pt>
                <c:pt idx="892">
                  <c:v>31.3</c:v>
                </c:pt>
                <c:pt idx="893">
                  <c:v>32.799999999999997</c:v>
                </c:pt>
                <c:pt idx="894">
                  <c:v>31.5</c:v>
                </c:pt>
                <c:pt idx="895">
                  <c:v>31.4</c:v>
                </c:pt>
                <c:pt idx="896">
                  <c:v>31.5</c:v>
                </c:pt>
                <c:pt idx="897">
                  <c:v>32.299999999999997</c:v>
                </c:pt>
                <c:pt idx="898">
                  <c:v>31.2</c:v>
                </c:pt>
                <c:pt idx="899">
                  <c:v>31.2</c:v>
                </c:pt>
                <c:pt idx="900">
                  <c:v>31.3</c:v>
                </c:pt>
                <c:pt idx="901">
                  <c:v>31.4</c:v>
                </c:pt>
                <c:pt idx="902">
                  <c:v>31.8</c:v>
                </c:pt>
                <c:pt idx="903">
                  <c:v>30.7</c:v>
                </c:pt>
                <c:pt idx="904">
                  <c:v>31.1</c:v>
                </c:pt>
                <c:pt idx="905">
                  <c:v>30.7</c:v>
                </c:pt>
                <c:pt idx="906">
                  <c:v>31.2</c:v>
                </c:pt>
                <c:pt idx="907">
                  <c:v>31.2</c:v>
                </c:pt>
                <c:pt idx="908">
                  <c:v>28.9</c:v>
                </c:pt>
                <c:pt idx="909">
                  <c:v>29.7</c:v>
                </c:pt>
                <c:pt idx="910">
                  <c:v>28.9</c:v>
                </c:pt>
                <c:pt idx="911">
                  <c:v>29.8</c:v>
                </c:pt>
                <c:pt idx="912">
                  <c:v>28.3</c:v>
                </c:pt>
                <c:pt idx="913">
                  <c:v>28.7</c:v>
                </c:pt>
                <c:pt idx="914">
                  <c:v>28.9</c:v>
                </c:pt>
                <c:pt idx="915">
                  <c:v>26.2</c:v>
                </c:pt>
                <c:pt idx="916">
                  <c:v>26.3</c:v>
                </c:pt>
                <c:pt idx="917">
                  <c:v>26.1</c:v>
                </c:pt>
                <c:pt idx="918">
                  <c:v>25.7</c:v>
                </c:pt>
                <c:pt idx="919">
                  <c:v>24.2</c:v>
                </c:pt>
                <c:pt idx="920">
                  <c:v>23.5</c:v>
                </c:pt>
                <c:pt idx="921">
                  <c:v>24</c:v>
                </c:pt>
                <c:pt idx="922">
                  <c:v>23.6</c:v>
                </c:pt>
                <c:pt idx="923">
                  <c:v>22.8</c:v>
                </c:pt>
                <c:pt idx="924">
                  <c:v>23.4</c:v>
                </c:pt>
                <c:pt idx="925">
                  <c:v>22.3</c:v>
                </c:pt>
                <c:pt idx="926">
                  <c:v>22.8</c:v>
                </c:pt>
                <c:pt idx="927">
                  <c:v>21.3</c:v>
                </c:pt>
                <c:pt idx="928">
                  <c:v>21.7</c:v>
                </c:pt>
                <c:pt idx="929">
                  <c:v>21.8</c:v>
                </c:pt>
                <c:pt idx="930">
                  <c:v>20.9</c:v>
                </c:pt>
                <c:pt idx="931">
                  <c:v>20.399999999999999</c:v>
                </c:pt>
                <c:pt idx="932">
                  <c:v>19.100000000000001</c:v>
                </c:pt>
                <c:pt idx="933">
                  <c:v>21.7</c:v>
                </c:pt>
                <c:pt idx="934">
                  <c:v>20.399999999999999</c:v>
                </c:pt>
                <c:pt idx="935">
                  <c:v>19.3</c:v>
                </c:pt>
                <c:pt idx="936">
                  <c:v>18.899999999999999</c:v>
                </c:pt>
                <c:pt idx="937">
                  <c:v>19.600000000000001</c:v>
                </c:pt>
                <c:pt idx="938">
                  <c:v>18.600000000000001</c:v>
                </c:pt>
                <c:pt idx="939">
                  <c:v>19.899999999999999</c:v>
                </c:pt>
                <c:pt idx="940">
                  <c:v>17.8</c:v>
                </c:pt>
                <c:pt idx="941">
                  <c:v>19.3</c:v>
                </c:pt>
                <c:pt idx="942">
                  <c:v>19.3</c:v>
                </c:pt>
                <c:pt idx="943">
                  <c:v>19.600000000000001</c:v>
                </c:pt>
                <c:pt idx="944">
                  <c:v>19</c:v>
                </c:pt>
                <c:pt idx="945">
                  <c:v>19</c:v>
                </c:pt>
                <c:pt idx="946">
                  <c:v>18</c:v>
                </c:pt>
                <c:pt idx="947">
                  <c:v>18.100000000000001</c:v>
                </c:pt>
                <c:pt idx="948">
                  <c:v>18.600000000000001</c:v>
                </c:pt>
                <c:pt idx="949">
                  <c:v>17.7</c:v>
                </c:pt>
                <c:pt idx="950">
                  <c:v>18.2</c:v>
                </c:pt>
                <c:pt idx="951">
                  <c:v>18.8</c:v>
                </c:pt>
                <c:pt idx="952">
                  <c:v>18.2</c:v>
                </c:pt>
                <c:pt idx="953">
                  <c:v>18.5</c:v>
                </c:pt>
                <c:pt idx="954">
                  <c:v>18.3</c:v>
                </c:pt>
                <c:pt idx="955">
                  <c:v>18.100000000000001</c:v>
                </c:pt>
                <c:pt idx="956">
                  <c:v>17.899999999999999</c:v>
                </c:pt>
                <c:pt idx="957">
                  <c:v>16.899999999999999</c:v>
                </c:pt>
                <c:pt idx="958">
                  <c:v>18.100000000000001</c:v>
                </c:pt>
                <c:pt idx="959">
                  <c:v>15.9</c:v>
                </c:pt>
                <c:pt idx="960">
                  <c:v>17.100000000000001</c:v>
                </c:pt>
                <c:pt idx="961">
                  <c:v>17.899999999999999</c:v>
                </c:pt>
                <c:pt idx="962">
                  <c:v>17.7</c:v>
                </c:pt>
                <c:pt idx="963">
                  <c:v>17</c:v>
                </c:pt>
                <c:pt idx="964">
                  <c:v>17</c:v>
                </c:pt>
                <c:pt idx="965">
                  <c:v>16.2</c:v>
                </c:pt>
                <c:pt idx="966">
                  <c:v>16.899999999999999</c:v>
                </c:pt>
                <c:pt idx="967">
                  <c:v>17.100000000000001</c:v>
                </c:pt>
                <c:pt idx="968">
                  <c:v>16.8</c:v>
                </c:pt>
                <c:pt idx="969">
                  <c:v>16.7</c:v>
                </c:pt>
                <c:pt idx="970">
                  <c:v>15.8</c:v>
                </c:pt>
                <c:pt idx="971">
                  <c:v>15.3</c:v>
                </c:pt>
                <c:pt idx="972">
                  <c:v>16.7</c:v>
                </c:pt>
                <c:pt idx="973">
                  <c:v>15.6</c:v>
                </c:pt>
                <c:pt idx="974">
                  <c:v>15.8</c:v>
                </c:pt>
                <c:pt idx="975">
                  <c:v>16.399999999999999</c:v>
                </c:pt>
                <c:pt idx="976">
                  <c:v>15.4</c:v>
                </c:pt>
                <c:pt idx="977">
                  <c:v>16.600000000000001</c:v>
                </c:pt>
                <c:pt idx="978">
                  <c:v>16.2</c:v>
                </c:pt>
                <c:pt idx="979">
                  <c:v>15.3</c:v>
                </c:pt>
                <c:pt idx="980">
                  <c:v>16.5</c:v>
                </c:pt>
                <c:pt idx="981">
                  <c:v>15.6</c:v>
                </c:pt>
                <c:pt idx="982">
                  <c:v>14.7</c:v>
                </c:pt>
                <c:pt idx="983">
                  <c:v>14.9</c:v>
                </c:pt>
                <c:pt idx="984">
                  <c:v>16.5</c:v>
                </c:pt>
                <c:pt idx="985">
                  <c:v>16.100000000000001</c:v>
                </c:pt>
                <c:pt idx="986">
                  <c:v>15.3</c:v>
                </c:pt>
                <c:pt idx="987">
                  <c:v>16.2</c:v>
                </c:pt>
                <c:pt idx="988">
                  <c:v>15.6</c:v>
                </c:pt>
                <c:pt idx="989">
                  <c:v>15.7</c:v>
                </c:pt>
                <c:pt idx="990">
                  <c:v>14.8</c:v>
                </c:pt>
                <c:pt idx="991">
                  <c:v>15.8</c:v>
                </c:pt>
                <c:pt idx="992">
                  <c:v>15.9</c:v>
                </c:pt>
                <c:pt idx="993">
                  <c:v>15.1</c:v>
                </c:pt>
                <c:pt idx="994">
                  <c:v>15.1</c:v>
                </c:pt>
                <c:pt idx="995">
                  <c:v>15.6</c:v>
                </c:pt>
                <c:pt idx="996">
                  <c:v>15.1</c:v>
                </c:pt>
                <c:pt idx="997">
                  <c:v>14.4</c:v>
                </c:pt>
                <c:pt idx="998">
                  <c:v>15.6</c:v>
                </c:pt>
                <c:pt idx="999">
                  <c:v>15.2</c:v>
                </c:pt>
                <c:pt idx="1000">
                  <c:v>15.5</c:v>
                </c:pt>
                <c:pt idx="1001">
                  <c:v>14.6</c:v>
                </c:pt>
                <c:pt idx="1002">
                  <c:v>15.3</c:v>
                </c:pt>
                <c:pt idx="1003">
                  <c:v>14.4</c:v>
                </c:pt>
                <c:pt idx="1004">
                  <c:v>14.4</c:v>
                </c:pt>
                <c:pt idx="1005">
                  <c:v>14.3</c:v>
                </c:pt>
                <c:pt idx="1006">
                  <c:v>15.7</c:v>
                </c:pt>
                <c:pt idx="1007">
                  <c:v>14.1</c:v>
                </c:pt>
                <c:pt idx="1008">
                  <c:v>14</c:v>
                </c:pt>
                <c:pt idx="1009">
                  <c:v>14.8</c:v>
                </c:pt>
                <c:pt idx="1010">
                  <c:v>15.2</c:v>
                </c:pt>
                <c:pt idx="1011">
                  <c:v>14.8</c:v>
                </c:pt>
                <c:pt idx="1012">
                  <c:v>14.4</c:v>
                </c:pt>
                <c:pt idx="1013">
                  <c:v>14.9</c:v>
                </c:pt>
                <c:pt idx="1014">
                  <c:v>16.100000000000001</c:v>
                </c:pt>
                <c:pt idx="1015">
                  <c:v>14.9</c:v>
                </c:pt>
                <c:pt idx="1016">
                  <c:v>14.3</c:v>
                </c:pt>
                <c:pt idx="1017">
                  <c:v>15.3</c:v>
                </c:pt>
                <c:pt idx="1018">
                  <c:v>15.2</c:v>
                </c:pt>
                <c:pt idx="1019">
                  <c:v>14.1</c:v>
                </c:pt>
                <c:pt idx="1020">
                  <c:v>14.9</c:v>
                </c:pt>
                <c:pt idx="1021">
                  <c:v>14.3</c:v>
                </c:pt>
                <c:pt idx="1022">
                  <c:v>15.5</c:v>
                </c:pt>
                <c:pt idx="1023">
                  <c:v>14.1</c:v>
                </c:pt>
                <c:pt idx="1024">
                  <c:v>14.3</c:v>
                </c:pt>
                <c:pt idx="1025">
                  <c:v>13.7</c:v>
                </c:pt>
                <c:pt idx="1026">
                  <c:v>13.6</c:v>
                </c:pt>
                <c:pt idx="1027">
                  <c:v>14.6</c:v>
                </c:pt>
                <c:pt idx="1028">
                  <c:v>15.2</c:v>
                </c:pt>
                <c:pt idx="1029">
                  <c:v>13.8</c:v>
                </c:pt>
                <c:pt idx="1030">
                  <c:v>13.8</c:v>
                </c:pt>
                <c:pt idx="1031">
                  <c:v>15</c:v>
                </c:pt>
                <c:pt idx="1032">
                  <c:v>14.4</c:v>
                </c:pt>
                <c:pt idx="1033">
                  <c:v>14.4</c:v>
                </c:pt>
                <c:pt idx="1034">
                  <c:v>13.9</c:v>
                </c:pt>
                <c:pt idx="1035">
                  <c:v>13</c:v>
                </c:pt>
                <c:pt idx="1036">
                  <c:v>14.4</c:v>
                </c:pt>
                <c:pt idx="1037">
                  <c:v>13</c:v>
                </c:pt>
                <c:pt idx="1038">
                  <c:v>13.4</c:v>
                </c:pt>
                <c:pt idx="1039">
                  <c:v>12.9</c:v>
                </c:pt>
                <c:pt idx="1040">
                  <c:v>12.7</c:v>
                </c:pt>
                <c:pt idx="1041">
                  <c:v>13.6</c:v>
                </c:pt>
                <c:pt idx="1042">
                  <c:v>14.3</c:v>
                </c:pt>
                <c:pt idx="1043">
                  <c:v>13.8</c:v>
                </c:pt>
                <c:pt idx="1044">
                  <c:v>13.1</c:v>
                </c:pt>
                <c:pt idx="1045">
                  <c:v>13.7</c:v>
                </c:pt>
                <c:pt idx="1046">
                  <c:v>13.2</c:v>
                </c:pt>
                <c:pt idx="1047">
                  <c:v>13.8</c:v>
                </c:pt>
                <c:pt idx="1048">
                  <c:v>13.8</c:v>
                </c:pt>
                <c:pt idx="1049">
                  <c:v>13.3</c:v>
                </c:pt>
                <c:pt idx="1050">
                  <c:v>14</c:v>
                </c:pt>
                <c:pt idx="1051">
                  <c:v>12.6</c:v>
                </c:pt>
                <c:pt idx="1052">
                  <c:v>13.2</c:v>
                </c:pt>
                <c:pt idx="1053">
                  <c:v>14.5</c:v>
                </c:pt>
                <c:pt idx="1054">
                  <c:v>13.2</c:v>
                </c:pt>
                <c:pt idx="1055">
                  <c:v>14.1</c:v>
                </c:pt>
                <c:pt idx="1056">
                  <c:v>13.2</c:v>
                </c:pt>
                <c:pt idx="1057">
                  <c:v>13.2</c:v>
                </c:pt>
                <c:pt idx="1058">
                  <c:v>14.7</c:v>
                </c:pt>
                <c:pt idx="1059">
                  <c:v>13.1</c:v>
                </c:pt>
                <c:pt idx="1060">
                  <c:v>13.7</c:v>
                </c:pt>
                <c:pt idx="1061">
                  <c:v>14.8</c:v>
                </c:pt>
                <c:pt idx="1062">
                  <c:v>16.899999999999999</c:v>
                </c:pt>
                <c:pt idx="1063">
                  <c:v>16.600000000000001</c:v>
                </c:pt>
                <c:pt idx="1064">
                  <c:v>15.1</c:v>
                </c:pt>
                <c:pt idx="1065">
                  <c:v>13.2</c:v>
                </c:pt>
                <c:pt idx="1066">
                  <c:v>12.1</c:v>
                </c:pt>
                <c:pt idx="1067">
                  <c:v>10.7</c:v>
                </c:pt>
                <c:pt idx="1068">
                  <c:v>11.6</c:v>
                </c:pt>
                <c:pt idx="1069">
                  <c:v>12.8</c:v>
                </c:pt>
                <c:pt idx="1070">
                  <c:v>11.8</c:v>
                </c:pt>
                <c:pt idx="1071">
                  <c:v>13</c:v>
                </c:pt>
                <c:pt idx="1072">
                  <c:v>13.5</c:v>
                </c:pt>
                <c:pt idx="1073">
                  <c:v>13.3</c:v>
                </c:pt>
                <c:pt idx="1074">
                  <c:v>12.9</c:v>
                </c:pt>
                <c:pt idx="1075">
                  <c:v>13.4</c:v>
                </c:pt>
                <c:pt idx="1076">
                  <c:v>12.2</c:v>
                </c:pt>
                <c:pt idx="1077">
                  <c:v>13.1</c:v>
                </c:pt>
                <c:pt idx="1078">
                  <c:v>12.7</c:v>
                </c:pt>
                <c:pt idx="1079">
                  <c:v>12.3</c:v>
                </c:pt>
                <c:pt idx="1080">
                  <c:v>13.2</c:v>
                </c:pt>
                <c:pt idx="1081">
                  <c:v>12.5</c:v>
                </c:pt>
                <c:pt idx="1082">
                  <c:v>12.6</c:v>
                </c:pt>
                <c:pt idx="1083">
                  <c:v>12.8</c:v>
                </c:pt>
                <c:pt idx="1084">
                  <c:v>14.5</c:v>
                </c:pt>
                <c:pt idx="1085">
                  <c:v>13.3</c:v>
                </c:pt>
                <c:pt idx="1086">
                  <c:v>12.9</c:v>
                </c:pt>
                <c:pt idx="1087">
                  <c:v>13</c:v>
                </c:pt>
                <c:pt idx="1088">
                  <c:v>12.9</c:v>
                </c:pt>
                <c:pt idx="1089">
                  <c:v>13</c:v>
                </c:pt>
                <c:pt idx="1090">
                  <c:v>12.9</c:v>
                </c:pt>
                <c:pt idx="1091">
                  <c:v>13.3</c:v>
                </c:pt>
                <c:pt idx="1092">
                  <c:v>12.6</c:v>
                </c:pt>
                <c:pt idx="1093">
                  <c:v>13.8</c:v>
                </c:pt>
                <c:pt idx="1094">
                  <c:v>13.5</c:v>
                </c:pt>
                <c:pt idx="1095">
                  <c:v>14.2</c:v>
                </c:pt>
                <c:pt idx="1096">
                  <c:v>12.7</c:v>
                </c:pt>
                <c:pt idx="1097">
                  <c:v>13.6</c:v>
                </c:pt>
                <c:pt idx="1098">
                  <c:v>13.4</c:v>
                </c:pt>
                <c:pt idx="1099">
                  <c:v>13.8</c:v>
                </c:pt>
                <c:pt idx="1100">
                  <c:v>13.1</c:v>
                </c:pt>
                <c:pt idx="1101">
                  <c:v>13.2</c:v>
                </c:pt>
                <c:pt idx="1102">
                  <c:v>13.4</c:v>
                </c:pt>
                <c:pt idx="1103">
                  <c:v>13.4</c:v>
                </c:pt>
                <c:pt idx="1104">
                  <c:v>13</c:v>
                </c:pt>
                <c:pt idx="1105">
                  <c:v>14.8</c:v>
                </c:pt>
                <c:pt idx="1106">
                  <c:v>13.6</c:v>
                </c:pt>
                <c:pt idx="1107">
                  <c:v>14.3</c:v>
                </c:pt>
                <c:pt idx="1108">
                  <c:v>14.5</c:v>
                </c:pt>
                <c:pt idx="1109">
                  <c:v>14.8</c:v>
                </c:pt>
                <c:pt idx="1110">
                  <c:v>15.2</c:v>
                </c:pt>
                <c:pt idx="1111">
                  <c:v>15.1</c:v>
                </c:pt>
                <c:pt idx="1112">
                  <c:v>14.5</c:v>
                </c:pt>
                <c:pt idx="1113">
                  <c:v>15.4</c:v>
                </c:pt>
                <c:pt idx="1114">
                  <c:v>14.8</c:v>
                </c:pt>
                <c:pt idx="1115">
                  <c:v>15.4</c:v>
                </c:pt>
                <c:pt idx="1116">
                  <c:v>16.399999999999999</c:v>
                </c:pt>
                <c:pt idx="1117">
                  <c:v>16</c:v>
                </c:pt>
                <c:pt idx="1118">
                  <c:v>16.5</c:v>
                </c:pt>
                <c:pt idx="1119">
                  <c:v>16.5</c:v>
                </c:pt>
                <c:pt idx="1120">
                  <c:v>17.7</c:v>
                </c:pt>
                <c:pt idx="1121">
                  <c:v>17.399999999999999</c:v>
                </c:pt>
                <c:pt idx="1122">
                  <c:v>17</c:v>
                </c:pt>
                <c:pt idx="1123">
                  <c:v>17.2</c:v>
                </c:pt>
                <c:pt idx="1124">
                  <c:v>17.3</c:v>
                </c:pt>
                <c:pt idx="1125">
                  <c:v>17.3</c:v>
                </c:pt>
                <c:pt idx="1126">
                  <c:v>17.100000000000001</c:v>
                </c:pt>
                <c:pt idx="1127">
                  <c:v>17.600000000000001</c:v>
                </c:pt>
                <c:pt idx="1128">
                  <c:v>18.3</c:v>
                </c:pt>
                <c:pt idx="1129">
                  <c:v>18.600000000000001</c:v>
                </c:pt>
                <c:pt idx="1130">
                  <c:v>17.7</c:v>
                </c:pt>
                <c:pt idx="1131">
                  <c:v>18.100000000000001</c:v>
                </c:pt>
                <c:pt idx="1132">
                  <c:v>17.7</c:v>
                </c:pt>
                <c:pt idx="1133">
                  <c:v>18.7</c:v>
                </c:pt>
                <c:pt idx="1134">
                  <c:v>18.5</c:v>
                </c:pt>
                <c:pt idx="1135">
                  <c:v>18</c:v>
                </c:pt>
                <c:pt idx="1136">
                  <c:v>17.899999999999999</c:v>
                </c:pt>
                <c:pt idx="1137">
                  <c:v>18.3</c:v>
                </c:pt>
                <c:pt idx="1138">
                  <c:v>19.5</c:v>
                </c:pt>
                <c:pt idx="1139">
                  <c:v>19.600000000000001</c:v>
                </c:pt>
                <c:pt idx="1140">
                  <c:v>19.3</c:v>
                </c:pt>
                <c:pt idx="1141">
                  <c:v>19.5</c:v>
                </c:pt>
                <c:pt idx="1142">
                  <c:v>19.3</c:v>
                </c:pt>
                <c:pt idx="1143">
                  <c:v>18.7</c:v>
                </c:pt>
                <c:pt idx="1144">
                  <c:v>19</c:v>
                </c:pt>
                <c:pt idx="1145">
                  <c:v>20.3</c:v>
                </c:pt>
                <c:pt idx="1146">
                  <c:v>19.399999999999999</c:v>
                </c:pt>
                <c:pt idx="1147">
                  <c:v>19.899999999999999</c:v>
                </c:pt>
                <c:pt idx="1148">
                  <c:v>19.899999999999999</c:v>
                </c:pt>
                <c:pt idx="1149">
                  <c:v>19.5</c:v>
                </c:pt>
                <c:pt idx="1150">
                  <c:v>20.3</c:v>
                </c:pt>
                <c:pt idx="1151">
                  <c:v>20.7</c:v>
                </c:pt>
                <c:pt idx="1152">
                  <c:v>20.2</c:v>
                </c:pt>
                <c:pt idx="1153">
                  <c:v>20.399999999999999</c:v>
                </c:pt>
                <c:pt idx="1154">
                  <c:v>20.5</c:v>
                </c:pt>
                <c:pt idx="1155">
                  <c:v>20.7</c:v>
                </c:pt>
                <c:pt idx="1156">
                  <c:v>19.7</c:v>
                </c:pt>
                <c:pt idx="1157">
                  <c:v>20.5</c:v>
                </c:pt>
                <c:pt idx="1158">
                  <c:v>21</c:v>
                </c:pt>
                <c:pt idx="1159">
                  <c:v>20.7</c:v>
                </c:pt>
                <c:pt idx="1160">
                  <c:v>20.5</c:v>
                </c:pt>
                <c:pt idx="1161">
                  <c:v>21.1</c:v>
                </c:pt>
                <c:pt idx="1162">
                  <c:v>19.3</c:v>
                </c:pt>
                <c:pt idx="1163">
                  <c:v>21.1</c:v>
                </c:pt>
                <c:pt idx="1164">
                  <c:v>20.8</c:v>
                </c:pt>
                <c:pt idx="1165">
                  <c:v>19.3</c:v>
                </c:pt>
                <c:pt idx="1166">
                  <c:v>21.3</c:v>
                </c:pt>
                <c:pt idx="1167">
                  <c:v>20.7</c:v>
                </c:pt>
                <c:pt idx="1168">
                  <c:v>21.2</c:v>
                </c:pt>
                <c:pt idx="1169">
                  <c:v>20.5</c:v>
                </c:pt>
                <c:pt idx="1170">
                  <c:v>20.100000000000001</c:v>
                </c:pt>
                <c:pt idx="1171">
                  <c:v>21</c:v>
                </c:pt>
                <c:pt idx="1172">
                  <c:v>20.9</c:v>
                </c:pt>
                <c:pt idx="1173">
                  <c:v>19.7</c:v>
                </c:pt>
                <c:pt idx="1174">
                  <c:v>21.1</c:v>
                </c:pt>
                <c:pt idx="1175">
                  <c:v>22</c:v>
                </c:pt>
                <c:pt idx="1176">
                  <c:v>22</c:v>
                </c:pt>
                <c:pt idx="1177">
                  <c:v>21.5</c:v>
                </c:pt>
                <c:pt idx="1178">
                  <c:v>21.6</c:v>
                </c:pt>
                <c:pt idx="1179">
                  <c:v>20.9</c:v>
                </c:pt>
                <c:pt idx="1180">
                  <c:v>21.1</c:v>
                </c:pt>
                <c:pt idx="1181">
                  <c:v>20.9</c:v>
                </c:pt>
                <c:pt idx="1182">
                  <c:v>20.399999999999999</c:v>
                </c:pt>
                <c:pt idx="1183">
                  <c:v>19.899999999999999</c:v>
                </c:pt>
                <c:pt idx="1184">
                  <c:v>20.8</c:v>
                </c:pt>
                <c:pt idx="1185">
                  <c:v>20.100000000000001</c:v>
                </c:pt>
                <c:pt idx="1186">
                  <c:v>21</c:v>
                </c:pt>
                <c:pt idx="1187">
                  <c:v>20.2</c:v>
                </c:pt>
                <c:pt idx="1188">
                  <c:v>19.8</c:v>
                </c:pt>
                <c:pt idx="1189">
                  <c:v>19.2</c:v>
                </c:pt>
                <c:pt idx="1190">
                  <c:v>19.2</c:v>
                </c:pt>
                <c:pt idx="1191">
                  <c:v>19.3</c:v>
                </c:pt>
                <c:pt idx="1192">
                  <c:v>19.8</c:v>
                </c:pt>
                <c:pt idx="1193">
                  <c:v>21.1</c:v>
                </c:pt>
                <c:pt idx="1194">
                  <c:v>18.600000000000001</c:v>
                </c:pt>
                <c:pt idx="1195">
                  <c:v>20</c:v>
                </c:pt>
                <c:pt idx="1196">
                  <c:v>19.3</c:v>
                </c:pt>
                <c:pt idx="1197">
                  <c:v>18.899999999999999</c:v>
                </c:pt>
                <c:pt idx="1198">
                  <c:v>19.5</c:v>
                </c:pt>
                <c:pt idx="1199">
                  <c:v>19.7</c:v>
                </c:pt>
                <c:pt idx="1200">
                  <c:v>19.100000000000001</c:v>
                </c:pt>
                <c:pt idx="1201">
                  <c:v>19.8</c:v>
                </c:pt>
                <c:pt idx="1202">
                  <c:v>19.100000000000001</c:v>
                </c:pt>
                <c:pt idx="1203">
                  <c:v>18.7</c:v>
                </c:pt>
                <c:pt idx="1204">
                  <c:v>18.899999999999999</c:v>
                </c:pt>
                <c:pt idx="1205">
                  <c:v>19</c:v>
                </c:pt>
                <c:pt idx="1206">
                  <c:v>19.899999999999999</c:v>
                </c:pt>
                <c:pt idx="1207">
                  <c:v>19.899999999999999</c:v>
                </c:pt>
                <c:pt idx="1208">
                  <c:v>19.100000000000001</c:v>
                </c:pt>
                <c:pt idx="1209">
                  <c:v>18.100000000000001</c:v>
                </c:pt>
                <c:pt idx="1210">
                  <c:v>19.8</c:v>
                </c:pt>
                <c:pt idx="1211">
                  <c:v>19.100000000000001</c:v>
                </c:pt>
                <c:pt idx="1212">
                  <c:v>20.6</c:v>
                </c:pt>
                <c:pt idx="1213">
                  <c:v>19.7</c:v>
                </c:pt>
                <c:pt idx="1214">
                  <c:v>18.399999999999999</c:v>
                </c:pt>
                <c:pt idx="1215">
                  <c:v>19</c:v>
                </c:pt>
                <c:pt idx="1216">
                  <c:v>17.8</c:v>
                </c:pt>
                <c:pt idx="1217">
                  <c:v>18.600000000000001</c:v>
                </c:pt>
                <c:pt idx="1218">
                  <c:v>18.899999999999999</c:v>
                </c:pt>
                <c:pt idx="1219">
                  <c:v>19.2</c:v>
                </c:pt>
                <c:pt idx="1220">
                  <c:v>18.8</c:v>
                </c:pt>
                <c:pt idx="1221">
                  <c:v>19.8</c:v>
                </c:pt>
                <c:pt idx="1222">
                  <c:v>18.600000000000001</c:v>
                </c:pt>
                <c:pt idx="1223">
                  <c:v>19.100000000000001</c:v>
                </c:pt>
                <c:pt idx="1224">
                  <c:v>18.7</c:v>
                </c:pt>
                <c:pt idx="1225">
                  <c:v>19.399999999999999</c:v>
                </c:pt>
                <c:pt idx="1226">
                  <c:v>19.399999999999999</c:v>
                </c:pt>
                <c:pt idx="1227">
                  <c:v>19.3</c:v>
                </c:pt>
                <c:pt idx="1228">
                  <c:v>19</c:v>
                </c:pt>
                <c:pt idx="1229">
                  <c:v>19.7</c:v>
                </c:pt>
                <c:pt idx="1230">
                  <c:v>19.899999999999999</c:v>
                </c:pt>
                <c:pt idx="1231">
                  <c:v>19.3</c:v>
                </c:pt>
                <c:pt idx="1232">
                  <c:v>20.5</c:v>
                </c:pt>
                <c:pt idx="1233">
                  <c:v>20.100000000000001</c:v>
                </c:pt>
                <c:pt idx="1234">
                  <c:v>19.3</c:v>
                </c:pt>
                <c:pt idx="1235">
                  <c:v>19.2</c:v>
                </c:pt>
                <c:pt idx="1236">
                  <c:v>19.600000000000001</c:v>
                </c:pt>
                <c:pt idx="1237">
                  <c:v>19.899999999999999</c:v>
                </c:pt>
                <c:pt idx="1238">
                  <c:v>18.600000000000001</c:v>
                </c:pt>
                <c:pt idx="1239">
                  <c:v>18.8</c:v>
                </c:pt>
                <c:pt idx="1240">
                  <c:v>20.3</c:v>
                </c:pt>
                <c:pt idx="1241">
                  <c:v>18.899999999999999</c:v>
                </c:pt>
                <c:pt idx="1242">
                  <c:v>19.399999999999999</c:v>
                </c:pt>
                <c:pt idx="1243">
                  <c:v>21.5</c:v>
                </c:pt>
                <c:pt idx="1244">
                  <c:v>19.8</c:v>
                </c:pt>
                <c:pt idx="1245">
                  <c:v>20.5</c:v>
                </c:pt>
                <c:pt idx="1246">
                  <c:v>20.5</c:v>
                </c:pt>
                <c:pt idx="1247">
                  <c:v>21.2</c:v>
                </c:pt>
                <c:pt idx="1248">
                  <c:v>21.5</c:v>
                </c:pt>
                <c:pt idx="1249">
                  <c:v>20.8</c:v>
                </c:pt>
                <c:pt idx="1250">
                  <c:v>20.7</c:v>
                </c:pt>
                <c:pt idx="1251">
                  <c:v>22.2</c:v>
                </c:pt>
                <c:pt idx="1252">
                  <c:v>21.2</c:v>
                </c:pt>
                <c:pt idx="1253">
                  <c:v>21.1</c:v>
                </c:pt>
                <c:pt idx="1254">
                  <c:v>20.3</c:v>
                </c:pt>
                <c:pt idx="1255">
                  <c:v>21.1</c:v>
                </c:pt>
                <c:pt idx="1256">
                  <c:v>19.8</c:v>
                </c:pt>
                <c:pt idx="1257">
                  <c:v>20.3</c:v>
                </c:pt>
                <c:pt idx="1258">
                  <c:v>20.5</c:v>
                </c:pt>
                <c:pt idx="1259">
                  <c:v>20.9</c:v>
                </c:pt>
                <c:pt idx="1260">
                  <c:v>21.4</c:v>
                </c:pt>
                <c:pt idx="1261">
                  <c:v>22.4</c:v>
                </c:pt>
                <c:pt idx="1262">
                  <c:v>22.5</c:v>
                </c:pt>
                <c:pt idx="1263">
                  <c:v>23.7</c:v>
                </c:pt>
                <c:pt idx="1264">
                  <c:v>22.5</c:v>
                </c:pt>
                <c:pt idx="1265">
                  <c:v>21.3</c:v>
                </c:pt>
                <c:pt idx="1266">
                  <c:v>21.6</c:v>
                </c:pt>
                <c:pt idx="1267">
                  <c:v>20.7</c:v>
                </c:pt>
                <c:pt idx="1268">
                  <c:v>19.8</c:v>
                </c:pt>
                <c:pt idx="1269">
                  <c:v>19.899999999999999</c:v>
                </c:pt>
                <c:pt idx="1270">
                  <c:v>20.2</c:v>
                </c:pt>
                <c:pt idx="1271">
                  <c:v>21.1</c:v>
                </c:pt>
                <c:pt idx="1272">
                  <c:v>21.4</c:v>
                </c:pt>
                <c:pt idx="1273">
                  <c:v>20.6</c:v>
                </c:pt>
                <c:pt idx="1274">
                  <c:v>19.7</c:v>
                </c:pt>
                <c:pt idx="1275">
                  <c:v>20.7</c:v>
                </c:pt>
                <c:pt idx="1276">
                  <c:v>20.6</c:v>
                </c:pt>
                <c:pt idx="1277">
                  <c:v>20.7</c:v>
                </c:pt>
                <c:pt idx="1278">
                  <c:v>19.899999999999999</c:v>
                </c:pt>
                <c:pt idx="1279">
                  <c:v>20.100000000000001</c:v>
                </c:pt>
                <c:pt idx="1280">
                  <c:v>20.100000000000001</c:v>
                </c:pt>
                <c:pt idx="1281">
                  <c:v>19.7</c:v>
                </c:pt>
                <c:pt idx="1282">
                  <c:v>20.5</c:v>
                </c:pt>
                <c:pt idx="1283">
                  <c:v>19.8</c:v>
                </c:pt>
                <c:pt idx="1284">
                  <c:v>19.8</c:v>
                </c:pt>
                <c:pt idx="1285">
                  <c:v>19.7</c:v>
                </c:pt>
                <c:pt idx="1286">
                  <c:v>18.3</c:v>
                </c:pt>
                <c:pt idx="1287">
                  <c:v>20.3</c:v>
                </c:pt>
                <c:pt idx="1288">
                  <c:v>19</c:v>
                </c:pt>
                <c:pt idx="1289">
                  <c:v>19.899999999999999</c:v>
                </c:pt>
                <c:pt idx="1290">
                  <c:v>20.2</c:v>
                </c:pt>
                <c:pt idx="1291">
                  <c:v>19.399999999999999</c:v>
                </c:pt>
                <c:pt idx="1292">
                  <c:v>19.100000000000001</c:v>
                </c:pt>
                <c:pt idx="1293">
                  <c:v>19.3</c:v>
                </c:pt>
                <c:pt idx="1294">
                  <c:v>18.2</c:v>
                </c:pt>
                <c:pt idx="1295">
                  <c:v>19.5</c:v>
                </c:pt>
                <c:pt idx="1296">
                  <c:v>19.600000000000001</c:v>
                </c:pt>
                <c:pt idx="1297">
                  <c:v>20.5</c:v>
                </c:pt>
                <c:pt idx="1298">
                  <c:v>19.399999999999999</c:v>
                </c:pt>
                <c:pt idx="1299">
                  <c:v>19.600000000000001</c:v>
                </c:pt>
                <c:pt idx="1300">
                  <c:v>19.2</c:v>
                </c:pt>
                <c:pt idx="1301">
                  <c:v>19.2</c:v>
                </c:pt>
                <c:pt idx="1302">
                  <c:v>19.7</c:v>
                </c:pt>
                <c:pt idx="1303">
                  <c:v>20.3</c:v>
                </c:pt>
                <c:pt idx="1304">
                  <c:v>19.899999999999999</c:v>
                </c:pt>
                <c:pt idx="1305">
                  <c:v>19</c:v>
                </c:pt>
                <c:pt idx="1306">
                  <c:v>20.6</c:v>
                </c:pt>
                <c:pt idx="1307">
                  <c:v>19.399999999999999</c:v>
                </c:pt>
                <c:pt idx="1308">
                  <c:v>19.100000000000001</c:v>
                </c:pt>
                <c:pt idx="1309">
                  <c:v>18.8</c:v>
                </c:pt>
                <c:pt idx="1310">
                  <c:v>20.2</c:v>
                </c:pt>
                <c:pt idx="1311">
                  <c:v>19</c:v>
                </c:pt>
                <c:pt idx="1312">
                  <c:v>19.100000000000001</c:v>
                </c:pt>
                <c:pt idx="1313">
                  <c:v>20.3</c:v>
                </c:pt>
                <c:pt idx="1314">
                  <c:v>19.600000000000001</c:v>
                </c:pt>
                <c:pt idx="1315">
                  <c:v>19.3</c:v>
                </c:pt>
                <c:pt idx="1316">
                  <c:v>18.7</c:v>
                </c:pt>
                <c:pt idx="1317">
                  <c:v>19.2</c:v>
                </c:pt>
                <c:pt idx="1318">
                  <c:v>19.2</c:v>
                </c:pt>
                <c:pt idx="1319">
                  <c:v>18.5</c:v>
                </c:pt>
                <c:pt idx="1320">
                  <c:v>20.6</c:v>
                </c:pt>
                <c:pt idx="1321">
                  <c:v>19</c:v>
                </c:pt>
                <c:pt idx="1322">
                  <c:v>19.5</c:v>
                </c:pt>
                <c:pt idx="1323">
                  <c:v>21</c:v>
                </c:pt>
                <c:pt idx="1324">
                  <c:v>19.7</c:v>
                </c:pt>
                <c:pt idx="1325">
                  <c:v>18</c:v>
                </c:pt>
                <c:pt idx="1326">
                  <c:v>19.100000000000001</c:v>
                </c:pt>
                <c:pt idx="1327">
                  <c:v>19.2</c:v>
                </c:pt>
                <c:pt idx="1328">
                  <c:v>19.7</c:v>
                </c:pt>
                <c:pt idx="1329">
                  <c:v>19.5</c:v>
                </c:pt>
                <c:pt idx="1330">
                  <c:v>18.5</c:v>
                </c:pt>
                <c:pt idx="1331">
                  <c:v>19.5</c:v>
                </c:pt>
                <c:pt idx="1332">
                  <c:v>20.2</c:v>
                </c:pt>
                <c:pt idx="1333">
                  <c:v>20.100000000000001</c:v>
                </c:pt>
                <c:pt idx="1334">
                  <c:v>20.3</c:v>
                </c:pt>
                <c:pt idx="1335">
                  <c:v>19.399999999999999</c:v>
                </c:pt>
                <c:pt idx="1336">
                  <c:v>19.2</c:v>
                </c:pt>
                <c:pt idx="1337">
                  <c:v>19.8</c:v>
                </c:pt>
                <c:pt idx="1338">
                  <c:v>20.3</c:v>
                </c:pt>
                <c:pt idx="1339">
                  <c:v>18.5</c:v>
                </c:pt>
                <c:pt idx="1340">
                  <c:v>20.3</c:v>
                </c:pt>
                <c:pt idx="1341">
                  <c:v>19.899999999999999</c:v>
                </c:pt>
                <c:pt idx="1342">
                  <c:v>19.899999999999999</c:v>
                </c:pt>
                <c:pt idx="1343">
                  <c:v>20.6</c:v>
                </c:pt>
                <c:pt idx="1344">
                  <c:v>19.7</c:v>
                </c:pt>
                <c:pt idx="1345">
                  <c:v>19.8</c:v>
                </c:pt>
                <c:pt idx="1346">
                  <c:v>19.7</c:v>
                </c:pt>
                <c:pt idx="1347">
                  <c:v>20.9</c:v>
                </c:pt>
                <c:pt idx="1348">
                  <c:v>19.899999999999999</c:v>
                </c:pt>
                <c:pt idx="1349">
                  <c:v>20.2</c:v>
                </c:pt>
                <c:pt idx="1350">
                  <c:v>20.5</c:v>
                </c:pt>
                <c:pt idx="1351">
                  <c:v>20</c:v>
                </c:pt>
                <c:pt idx="1352">
                  <c:v>19.899999999999999</c:v>
                </c:pt>
                <c:pt idx="1353">
                  <c:v>20</c:v>
                </c:pt>
                <c:pt idx="1354">
                  <c:v>19.8</c:v>
                </c:pt>
                <c:pt idx="1355">
                  <c:v>20.7</c:v>
                </c:pt>
                <c:pt idx="1356">
                  <c:v>20.3</c:v>
                </c:pt>
                <c:pt idx="1357">
                  <c:v>20.7</c:v>
                </c:pt>
                <c:pt idx="1358">
                  <c:v>20.399999999999999</c:v>
                </c:pt>
                <c:pt idx="1359">
                  <c:v>20.100000000000001</c:v>
                </c:pt>
                <c:pt idx="1360">
                  <c:v>19.8</c:v>
                </c:pt>
                <c:pt idx="1361">
                  <c:v>20.100000000000001</c:v>
                </c:pt>
                <c:pt idx="1362">
                  <c:v>20.2</c:v>
                </c:pt>
                <c:pt idx="1363">
                  <c:v>19.899999999999999</c:v>
                </c:pt>
                <c:pt idx="1364">
                  <c:v>19</c:v>
                </c:pt>
                <c:pt idx="1365">
                  <c:v>20.6</c:v>
                </c:pt>
                <c:pt idx="1366">
                  <c:v>20</c:v>
                </c:pt>
                <c:pt idx="1367">
                  <c:v>20.399999999999999</c:v>
                </c:pt>
                <c:pt idx="1368">
                  <c:v>19.5</c:v>
                </c:pt>
                <c:pt idx="1369">
                  <c:v>19.100000000000001</c:v>
                </c:pt>
                <c:pt idx="1370">
                  <c:v>19.100000000000001</c:v>
                </c:pt>
                <c:pt idx="1371">
                  <c:v>18.5</c:v>
                </c:pt>
                <c:pt idx="1372">
                  <c:v>20.100000000000001</c:v>
                </c:pt>
                <c:pt idx="1373">
                  <c:v>19.8</c:v>
                </c:pt>
                <c:pt idx="1374">
                  <c:v>18.899999999999999</c:v>
                </c:pt>
                <c:pt idx="1375">
                  <c:v>20.5</c:v>
                </c:pt>
                <c:pt idx="1376">
                  <c:v>19.3</c:v>
                </c:pt>
                <c:pt idx="1377">
                  <c:v>19.2</c:v>
                </c:pt>
                <c:pt idx="1378">
                  <c:v>19.2</c:v>
                </c:pt>
                <c:pt idx="1379">
                  <c:v>18.7</c:v>
                </c:pt>
                <c:pt idx="1380">
                  <c:v>19.600000000000001</c:v>
                </c:pt>
                <c:pt idx="1381">
                  <c:v>19.600000000000001</c:v>
                </c:pt>
                <c:pt idx="1382">
                  <c:v>18.3</c:v>
                </c:pt>
                <c:pt idx="1383">
                  <c:v>19.8</c:v>
                </c:pt>
                <c:pt idx="1384">
                  <c:v>20.5</c:v>
                </c:pt>
                <c:pt idx="1385">
                  <c:v>19.5</c:v>
                </c:pt>
                <c:pt idx="1386">
                  <c:v>18.7</c:v>
                </c:pt>
                <c:pt idx="1387">
                  <c:v>19</c:v>
                </c:pt>
                <c:pt idx="1388">
                  <c:v>18.100000000000001</c:v>
                </c:pt>
                <c:pt idx="1389">
                  <c:v>18.899999999999999</c:v>
                </c:pt>
                <c:pt idx="1390">
                  <c:v>18.5</c:v>
                </c:pt>
                <c:pt idx="1391">
                  <c:v>19.600000000000001</c:v>
                </c:pt>
                <c:pt idx="1392">
                  <c:v>16.899999999999999</c:v>
                </c:pt>
                <c:pt idx="1393">
                  <c:v>19.399999999999999</c:v>
                </c:pt>
                <c:pt idx="1394">
                  <c:v>18.2</c:v>
                </c:pt>
                <c:pt idx="1395">
                  <c:v>18.100000000000001</c:v>
                </c:pt>
                <c:pt idx="1396">
                  <c:v>18.8</c:v>
                </c:pt>
                <c:pt idx="1397">
                  <c:v>17.399999999999999</c:v>
                </c:pt>
                <c:pt idx="1398">
                  <c:v>18.399999999999999</c:v>
                </c:pt>
                <c:pt idx="1399">
                  <c:v>18.600000000000001</c:v>
                </c:pt>
                <c:pt idx="1400">
                  <c:v>16.7</c:v>
                </c:pt>
                <c:pt idx="1401">
                  <c:v>17.2</c:v>
                </c:pt>
                <c:pt idx="1402">
                  <c:v>19.3</c:v>
                </c:pt>
                <c:pt idx="1403">
                  <c:v>17.7</c:v>
                </c:pt>
                <c:pt idx="1404">
                  <c:v>17.600000000000001</c:v>
                </c:pt>
                <c:pt idx="1405">
                  <c:v>18.100000000000001</c:v>
                </c:pt>
                <c:pt idx="1406">
                  <c:v>18.100000000000001</c:v>
                </c:pt>
                <c:pt idx="1407">
                  <c:v>18.3</c:v>
                </c:pt>
                <c:pt idx="1408">
                  <c:v>19.2</c:v>
                </c:pt>
                <c:pt idx="1409">
                  <c:v>18</c:v>
                </c:pt>
                <c:pt idx="1410">
                  <c:v>17.3</c:v>
                </c:pt>
                <c:pt idx="1411">
                  <c:v>17.3</c:v>
                </c:pt>
                <c:pt idx="1412">
                  <c:v>18.5</c:v>
                </c:pt>
                <c:pt idx="1413">
                  <c:v>17.2</c:v>
                </c:pt>
                <c:pt idx="1414">
                  <c:v>17.3</c:v>
                </c:pt>
                <c:pt idx="1415">
                  <c:v>16.899999999999999</c:v>
                </c:pt>
                <c:pt idx="1416">
                  <c:v>17.2</c:v>
                </c:pt>
                <c:pt idx="1417">
                  <c:v>16.5</c:v>
                </c:pt>
                <c:pt idx="1418">
                  <c:v>17.3</c:v>
                </c:pt>
                <c:pt idx="1419">
                  <c:v>17.899999999999999</c:v>
                </c:pt>
                <c:pt idx="1420">
                  <c:v>17.600000000000001</c:v>
                </c:pt>
                <c:pt idx="1421">
                  <c:v>17.7</c:v>
                </c:pt>
                <c:pt idx="1422">
                  <c:v>18.7</c:v>
                </c:pt>
                <c:pt idx="1423">
                  <c:v>17.5</c:v>
                </c:pt>
                <c:pt idx="1424">
                  <c:v>16.600000000000001</c:v>
                </c:pt>
                <c:pt idx="1425">
                  <c:v>16</c:v>
                </c:pt>
                <c:pt idx="1426">
                  <c:v>16</c:v>
                </c:pt>
                <c:pt idx="1427">
                  <c:v>16</c:v>
                </c:pt>
                <c:pt idx="1428">
                  <c:v>16.8</c:v>
                </c:pt>
                <c:pt idx="1429">
                  <c:v>16.7</c:v>
                </c:pt>
                <c:pt idx="1430">
                  <c:v>16.8</c:v>
                </c:pt>
                <c:pt idx="1431">
                  <c:v>14.8</c:v>
                </c:pt>
                <c:pt idx="1432">
                  <c:v>16.100000000000001</c:v>
                </c:pt>
                <c:pt idx="1433">
                  <c:v>15.9</c:v>
                </c:pt>
                <c:pt idx="1434">
                  <c:v>15.6</c:v>
                </c:pt>
                <c:pt idx="1435">
                  <c:v>14.6</c:v>
                </c:pt>
                <c:pt idx="1436">
                  <c:v>16</c:v>
                </c:pt>
                <c:pt idx="1437">
                  <c:v>15.8</c:v>
                </c:pt>
                <c:pt idx="1438">
                  <c:v>14.9</c:v>
                </c:pt>
                <c:pt idx="1439">
                  <c:v>16.3</c:v>
                </c:pt>
                <c:pt idx="1440">
                  <c:v>16.600000000000001</c:v>
                </c:pt>
                <c:pt idx="1441">
                  <c:v>15.2</c:v>
                </c:pt>
                <c:pt idx="1442">
                  <c:v>14.4</c:v>
                </c:pt>
                <c:pt idx="1443">
                  <c:v>14</c:v>
                </c:pt>
                <c:pt idx="1444">
                  <c:v>13.8</c:v>
                </c:pt>
                <c:pt idx="1445">
                  <c:v>14</c:v>
                </c:pt>
                <c:pt idx="1446">
                  <c:v>13.5</c:v>
                </c:pt>
                <c:pt idx="1447">
                  <c:v>14.4</c:v>
                </c:pt>
                <c:pt idx="1448">
                  <c:v>13.8</c:v>
                </c:pt>
                <c:pt idx="1449">
                  <c:v>13.2</c:v>
                </c:pt>
                <c:pt idx="1450">
                  <c:v>13.3</c:v>
                </c:pt>
                <c:pt idx="1451">
                  <c:v>13.6</c:v>
                </c:pt>
                <c:pt idx="1452">
                  <c:v>12.6</c:v>
                </c:pt>
                <c:pt idx="1453">
                  <c:v>11.8</c:v>
                </c:pt>
                <c:pt idx="1454">
                  <c:v>10.4</c:v>
                </c:pt>
                <c:pt idx="1455">
                  <c:v>11.2</c:v>
                </c:pt>
                <c:pt idx="1456">
                  <c:v>11.6</c:v>
                </c:pt>
                <c:pt idx="1457">
                  <c:v>13.1</c:v>
                </c:pt>
                <c:pt idx="1458">
                  <c:v>10.8</c:v>
                </c:pt>
                <c:pt idx="1459">
                  <c:v>11.7</c:v>
                </c:pt>
                <c:pt idx="1460">
                  <c:v>11.1</c:v>
                </c:pt>
                <c:pt idx="1461">
                  <c:v>11.9</c:v>
                </c:pt>
                <c:pt idx="1462">
                  <c:v>14.6</c:v>
                </c:pt>
                <c:pt idx="1463">
                  <c:v>19.600000000000001</c:v>
                </c:pt>
                <c:pt idx="1464">
                  <c:v>20.100000000000001</c:v>
                </c:pt>
                <c:pt idx="1465">
                  <c:v>24.4</c:v>
                </c:pt>
                <c:pt idx="1466">
                  <c:v>22.9</c:v>
                </c:pt>
                <c:pt idx="1467">
                  <c:v>11</c:v>
                </c:pt>
                <c:pt idx="1468">
                  <c:v>8.1999999999999993</c:v>
                </c:pt>
                <c:pt idx="1469">
                  <c:v>8.1</c:v>
                </c:pt>
                <c:pt idx="1470">
                  <c:v>9.3000000000000007</c:v>
                </c:pt>
                <c:pt idx="1471">
                  <c:v>9.5</c:v>
                </c:pt>
                <c:pt idx="1472">
                  <c:v>10</c:v>
                </c:pt>
                <c:pt idx="1473">
                  <c:v>10</c:v>
                </c:pt>
                <c:pt idx="1474">
                  <c:v>10.199999999999999</c:v>
                </c:pt>
                <c:pt idx="1475">
                  <c:v>9.9</c:v>
                </c:pt>
                <c:pt idx="1476">
                  <c:v>10.1</c:v>
                </c:pt>
                <c:pt idx="1477">
                  <c:v>9.5</c:v>
                </c:pt>
                <c:pt idx="1478">
                  <c:v>10.1</c:v>
                </c:pt>
                <c:pt idx="1479">
                  <c:v>9.9</c:v>
                </c:pt>
                <c:pt idx="1480">
                  <c:v>9.3000000000000007</c:v>
                </c:pt>
                <c:pt idx="1481">
                  <c:v>10.6</c:v>
                </c:pt>
                <c:pt idx="1482">
                  <c:v>9.9</c:v>
                </c:pt>
                <c:pt idx="1483">
                  <c:v>9</c:v>
                </c:pt>
                <c:pt idx="1484">
                  <c:v>9.3000000000000007</c:v>
                </c:pt>
                <c:pt idx="1485">
                  <c:v>11.2</c:v>
                </c:pt>
                <c:pt idx="1486">
                  <c:v>9.3000000000000007</c:v>
                </c:pt>
                <c:pt idx="1487">
                  <c:v>9.6</c:v>
                </c:pt>
                <c:pt idx="1488">
                  <c:v>9.6999999999999993</c:v>
                </c:pt>
                <c:pt idx="1489">
                  <c:v>8.6</c:v>
                </c:pt>
                <c:pt idx="1490">
                  <c:v>10.1</c:v>
                </c:pt>
                <c:pt idx="1491">
                  <c:v>8.8000000000000007</c:v>
                </c:pt>
                <c:pt idx="1492">
                  <c:v>10.4</c:v>
                </c:pt>
                <c:pt idx="1493">
                  <c:v>9.6999999999999993</c:v>
                </c:pt>
                <c:pt idx="1494">
                  <c:v>9.8000000000000007</c:v>
                </c:pt>
                <c:pt idx="1495">
                  <c:v>9.5</c:v>
                </c:pt>
                <c:pt idx="1496">
                  <c:v>9.5</c:v>
                </c:pt>
                <c:pt idx="1497">
                  <c:v>8.4</c:v>
                </c:pt>
                <c:pt idx="1498">
                  <c:v>8.5</c:v>
                </c:pt>
                <c:pt idx="1499">
                  <c:v>8.1999999999999993</c:v>
                </c:pt>
                <c:pt idx="1500">
                  <c:v>7.9</c:v>
                </c:pt>
                <c:pt idx="1501">
                  <c:v>8.9</c:v>
                </c:pt>
                <c:pt idx="1502">
                  <c:v>7.2</c:v>
                </c:pt>
                <c:pt idx="1503">
                  <c:v>9.4</c:v>
                </c:pt>
                <c:pt idx="1504">
                  <c:v>9.1</c:v>
                </c:pt>
                <c:pt idx="1505">
                  <c:v>8.1999999999999993</c:v>
                </c:pt>
                <c:pt idx="1506">
                  <c:v>8.5</c:v>
                </c:pt>
                <c:pt idx="1507">
                  <c:v>8.3000000000000007</c:v>
                </c:pt>
                <c:pt idx="1508">
                  <c:v>8</c:v>
                </c:pt>
                <c:pt idx="1509">
                  <c:v>9.9</c:v>
                </c:pt>
                <c:pt idx="1510">
                  <c:v>8.1999999999999993</c:v>
                </c:pt>
                <c:pt idx="1511">
                  <c:v>8.1</c:v>
                </c:pt>
                <c:pt idx="1512">
                  <c:v>7.5</c:v>
                </c:pt>
                <c:pt idx="1513">
                  <c:v>7.1</c:v>
                </c:pt>
                <c:pt idx="1514">
                  <c:v>8.4</c:v>
                </c:pt>
                <c:pt idx="1515">
                  <c:v>8.4</c:v>
                </c:pt>
                <c:pt idx="1516">
                  <c:v>8.6999999999999993</c:v>
                </c:pt>
                <c:pt idx="1517">
                  <c:v>7.7</c:v>
                </c:pt>
                <c:pt idx="1518">
                  <c:v>8.8000000000000007</c:v>
                </c:pt>
                <c:pt idx="1519">
                  <c:v>9.1</c:v>
                </c:pt>
                <c:pt idx="1520">
                  <c:v>7.6</c:v>
                </c:pt>
                <c:pt idx="1521">
                  <c:v>8.1999999999999993</c:v>
                </c:pt>
                <c:pt idx="1522">
                  <c:v>8.3000000000000007</c:v>
                </c:pt>
                <c:pt idx="1523">
                  <c:v>8.6999999999999993</c:v>
                </c:pt>
                <c:pt idx="1524">
                  <c:v>8.6999999999999993</c:v>
                </c:pt>
                <c:pt idx="1525">
                  <c:v>8.6</c:v>
                </c:pt>
                <c:pt idx="1526">
                  <c:v>6.9</c:v>
                </c:pt>
                <c:pt idx="1527">
                  <c:v>7.8</c:v>
                </c:pt>
                <c:pt idx="1528">
                  <c:v>6.6</c:v>
                </c:pt>
                <c:pt idx="1529">
                  <c:v>8</c:v>
                </c:pt>
                <c:pt idx="1530">
                  <c:v>7.5</c:v>
                </c:pt>
                <c:pt idx="1531">
                  <c:v>7.6</c:v>
                </c:pt>
                <c:pt idx="1532">
                  <c:v>7.9</c:v>
                </c:pt>
                <c:pt idx="1533">
                  <c:v>7.5</c:v>
                </c:pt>
                <c:pt idx="1534">
                  <c:v>9</c:v>
                </c:pt>
                <c:pt idx="1535">
                  <c:v>8.6999999999999993</c:v>
                </c:pt>
                <c:pt idx="1536">
                  <c:v>8</c:v>
                </c:pt>
                <c:pt idx="1537">
                  <c:v>8.9</c:v>
                </c:pt>
                <c:pt idx="1538">
                  <c:v>7.3</c:v>
                </c:pt>
                <c:pt idx="1539">
                  <c:v>7.8</c:v>
                </c:pt>
                <c:pt idx="1540">
                  <c:v>7.7</c:v>
                </c:pt>
                <c:pt idx="1541">
                  <c:v>7.4</c:v>
                </c:pt>
                <c:pt idx="1542">
                  <c:v>8.1</c:v>
                </c:pt>
                <c:pt idx="1543">
                  <c:v>7.8</c:v>
                </c:pt>
                <c:pt idx="1544">
                  <c:v>8.9</c:v>
                </c:pt>
                <c:pt idx="1545">
                  <c:v>7.7</c:v>
                </c:pt>
                <c:pt idx="1546">
                  <c:v>8.5</c:v>
                </c:pt>
                <c:pt idx="1547">
                  <c:v>8.6</c:v>
                </c:pt>
                <c:pt idx="1548">
                  <c:v>8.9</c:v>
                </c:pt>
                <c:pt idx="1549">
                  <c:v>8.1</c:v>
                </c:pt>
                <c:pt idx="1550">
                  <c:v>8.1</c:v>
                </c:pt>
                <c:pt idx="1551">
                  <c:v>7.3</c:v>
                </c:pt>
                <c:pt idx="1552">
                  <c:v>7.3</c:v>
                </c:pt>
                <c:pt idx="1553">
                  <c:v>7.2</c:v>
                </c:pt>
                <c:pt idx="1554">
                  <c:v>7.6</c:v>
                </c:pt>
                <c:pt idx="1555">
                  <c:v>7.7</c:v>
                </c:pt>
                <c:pt idx="1556">
                  <c:v>7.9</c:v>
                </c:pt>
                <c:pt idx="1557">
                  <c:v>7.8</c:v>
                </c:pt>
                <c:pt idx="1558">
                  <c:v>8.3000000000000007</c:v>
                </c:pt>
                <c:pt idx="1559">
                  <c:v>8.3000000000000007</c:v>
                </c:pt>
                <c:pt idx="1560">
                  <c:v>7.7</c:v>
                </c:pt>
                <c:pt idx="1561">
                  <c:v>7.7</c:v>
                </c:pt>
                <c:pt idx="1562">
                  <c:v>7.6</c:v>
                </c:pt>
                <c:pt idx="1563">
                  <c:v>9</c:v>
                </c:pt>
                <c:pt idx="1564">
                  <c:v>8.1999999999999993</c:v>
                </c:pt>
                <c:pt idx="1565">
                  <c:v>8.1999999999999993</c:v>
                </c:pt>
                <c:pt idx="1566">
                  <c:v>8.5</c:v>
                </c:pt>
                <c:pt idx="1567">
                  <c:v>7.5</c:v>
                </c:pt>
                <c:pt idx="1568">
                  <c:v>8.1</c:v>
                </c:pt>
                <c:pt idx="1569">
                  <c:v>8.8000000000000007</c:v>
                </c:pt>
                <c:pt idx="1570">
                  <c:v>7.9</c:v>
                </c:pt>
                <c:pt idx="1571">
                  <c:v>8.3000000000000007</c:v>
                </c:pt>
                <c:pt idx="1572">
                  <c:v>7.9</c:v>
                </c:pt>
                <c:pt idx="1573">
                  <c:v>8</c:v>
                </c:pt>
                <c:pt idx="1574">
                  <c:v>9.6</c:v>
                </c:pt>
                <c:pt idx="1575">
                  <c:v>8.6999999999999993</c:v>
                </c:pt>
                <c:pt idx="1576">
                  <c:v>9.1999999999999993</c:v>
                </c:pt>
                <c:pt idx="1577">
                  <c:v>7.4</c:v>
                </c:pt>
                <c:pt idx="1578">
                  <c:v>8.6999999999999993</c:v>
                </c:pt>
                <c:pt idx="1579">
                  <c:v>8.5</c:v>
                </c:pt>
                <c:pt idx="1580">
                  <c:v>8.1999999999999993</c:v>
                </c:pt>
                <c:pt idx="1581">
                  <c:v>8.6999999999999993</c:v>
                </c:pt>
                <c:pt idx="1582">
                  <c:v>8.5</c:v>
                </c:pt>
                <c:pt idx="1583">
                  <c:v>9.1</c:v>
                </c:pt>
                <c:pt idx="1584">
                  <c:v>9</c:v>
                </c:pt>
                <c:pt idx="1585">
                  <c:v>9.6</c:v>
                </c:pt>
                <c:pt idx="1586">
                  <c:v>9.1</c:v>
                </c:pt>
                <c:pt idx="1587">
                  <c:v>9.4</c:v>
                </c:pt>
                <c:pt idx="1588">
                  <c:v>9.3000000000000007</c:v>
                </c:pt>
                <c:pt idx="1589">
                  <c:v>8.5</c:v>
                </c:pt>
                <c:pt idx="1590">
                  <c:v>8.5</c:v>
                </c:pt>
                <c:pt idx="1591">
                  <c:v>8.8000000000000007</c:v>
                </c:pt>
                <c:pt idx="1592">
                  <c:v>7.6</c:v>
                </c:pt>
                <c:pt idx="1593">
                  <c:v>8.6</c:v>
                </c:pt>
                <c:pt idx="1594">
                  <c:v>8.5</c:v>
                </c:pt>
                <c:pt idx="1595">
                  <c:v>8.4</c:v>
                </c:pt>
                <c:pt idx="1596">
                  <c:v>9</c:v>
                </c:pt>
                <c:pt idx="1597">
                  <c:v>8.5</c:v>
                </c:pt>
                <c:pt idx="1598">
                  <c:v>8.3000000000000007</c:v>
                </c:pt>
                <c:pt idx="1599">
                  <c:v>9.3000000000000007</c:v>
                </c:pt>
                <c:pt idx="1600">
                  <c:v>8.6</c:v>
                </c:pt>
                <c:pt idx="1601">
                  <c:v>9.1</c:v>
                </c:pt>
                <c:pt idx="1602">
                  <c:v>8.4</c:v>
                </c:pt>
                <c:pt idx="1603">
                  <c:v>9.1999999999999993</c:v>
                </c:pt>
                <c:pt idx="1604">
                  <c:v>8.8000000000000007</c:v>
                </c:pt>
                <c:pt idx="1605">
                  <c:v>7.2</c:v>
                </c:pt>
                <c:pt idx="1606">
                  <c:v>8.5</c:v>
                </c:pt>
                <c:pt idx="1607">
                  <c:v>7.5</c:v>
                </c:pt>
                <c:pt idx="1608">
                  <c:v>9.1</c:v>
                </c:pt>
                <c:pt idx="1609">
                  <c:v>7.8</c:v>
                </c:pt>
                <c:pt idx="1610">
                  <c:v>8.6</c:v>
                </c:pt>
                <c:pt idx="1611">
                  <c:v>7.7</c:v>
                </c:pt>
                <c:pt idx="1612">
                  <c:v>9.9</c:v>
                </c:pt>
                <c:pt idx="1613">
                  <c:v>9.6</c:v>
                </c:pt>
                <c:pt idx="1614">
                  <c:v>8</c:v>
                </c:pt>
                <c:pt idx="1615">
                  <c:v>9.9</c:v>
                </c:pt>
                <c:pt idx="1616">
                  <c:v>8.9</c:v>
                </c:pt>
                <c:pt idx="1617">
                  <c:v>7.9</c:v>
                </c:pt>
                <c:pt idx="1618">
                  <c:v>7.8</c:v>
                </c:pt>
                <c:pt idx="1619">
                  <c:v>8.1</c:v>
                </c:pt>
                <c:pt idx="1620">
                  <c:v>8.1999999999999993</c:v>
                </c:pt>
                <c:pt idx="1621">
                  <c:v>8.8000000000000007</c:v>
                </c:pt>
                <c:pt idx="1622">
                  <c:v>9.4</c:v>
                </c:pt>
                <c:pt idx="1623">
                  <c:v>8.5</c:v>
                </c:pt>
                <c:pt idx="1624">
                  <c:v>9.3000000000000007</c:v>
                </c:pt>
                <c:pt idx="1625">
                  <c:v>8.6</c:v>
                </c:pt>
                <c:pt idx="1626">
                  <c:v>7.9</c:v>
                </c:pt>
                <c:pt idx="1627">
                  <c:v>9.6999999999999993</c:v>
                </c:pt>
                <c:pt idx="1628">
                  <c:v>9.4</c:v>
                </c:pt>
                <c:pt idx="1629">
                  <c:v>8</c:v>
                </c:pt>
                <c:pt idx="1630">
                  <c:v>8.9</c:v>
                </c:pt>
                <c:pt idx="1631">
                  <c:v>8.6</c:v>
                </c:pt>
                <c:pt idx="1632">
                  <c:v>8.3000000000000007</c:v>
                </c:pt>
                <c:pt idx="1633">
                  <c:v>8.5</c:v>
                </c:pt>
                <c:pt idx="1634">
                  <c:v>8.6999999999999993</c:v>
                </c:pt>
                <c:pt idx="1635">
                  <c:v>9.1</c:v>
                </c:pt>
                <c:pt idx="1636">
                  <c:v>9.4</c:v>
                </c:pt>
                <c:pt idx="1637">
                  <c:v>8.9</c:v>
                </c:pt>
                <c:pt idx="1638">
                  <c:v>8.3000000000000007</c:v>
                </c:pt>
                <c:pt idx="1639">
                  <c:v>8.4</c:v>
                </c:pt>
                <c:pt idx="1640">
                  <c:v>8.5</c:v>
                </c:pt>
                <c:pt idx="1641">
                  <c:v>8.4</c:v>
                </c:pt>
                <c:pt idx="1642">
                  <c:v>7.6</c:v>
                </c:pt>
                <c:pt idx="1643">
                  <c:v>9.1999999999999993</c:v>
                </c:pt>
                <c:pt idx="1644">
                  <c:v>8</c:v>
                </c:pt>
                <c:pt idx="1645">
                  <c:v>8.4</c:v>
                </c:pt>
                <c:pt idx="1646">
                  <c:v>8.4</c:v>
                </c:pt>
                <c:pt idx="1647">
                  <c:v>8.6999999999999993</c:v>
                </c:pt>
                <c:pt idx="1648">
                  <c:v>8.3000000000000007</c:v>
                </c:pt>
                <c:pt idx="1649">
                  <c:v>6.9</c:v>
                </c:pt>
                <c:pt idx="1650">
                  <c:v>8.6999999999999993</c:v>
                </c:pt>
                <c:pt idx="1651">
                  <c:v>7.6</c:v>
                </c:pt>
                <c:pt idx="1652">
                  <c:v>8.6</c:v>
                </c:pt>
                <c:pt idx="1653">
                  <c:v>8</c:v>
                </c:pt>
                <c:pt idx="1654">
                  <c:v>8.6999999999999993</c:v>
                </c:pt>
                <c:pt idx="1655">
                  <c:v>9.1</c:v>
                </c:pt>
                <c:pt idx="1656">
                  <c:v>7.8</c:v>
                </c:pt>
                <c:pt idx="1657">
                  <c:v>9.1</c:v>
                </c:pt>
                <c:pt idx="1658">
                  <c:v>8.4</c:v>
                </c:pt>
                <c:pt idx="1659">
                  <c:v>7.8</c:v>
                </c:pt>
                <c:pt idx="1660">
                  <c:v>8.8000000000000007</c:v>
                </c:pt>
                <c:pt idx="1661">
                  <c:v>8.4</c:v>
                </c:pt>
                <c:pt idx="1662">
                  <c:v>8.8000000000000007</c:v>
                </c:pt>
                <c:pt idx="1663">
                  <c:v>10</c:v>
                </c:pt>
                <c:pt idx="1664">
                  <c:v>11.6</c:v>
                </c:pt>
                <c:pt idx="1665">
                  <c:v>11.6</c:v>
                </c:pt>
                <c:pt idx="1666">
                  <c:v>9.6999999999999993</c:v>
                </c:pt>
                <c:pt idx="1667">
                  <c:v>7.7</c:v>
                </c:pt>
                <c:pt idx="1668">
                  <c:v>7.4</c:v>
                </c:pt>
                <c:pt idx="1669">
                  <c:v>6.2</c:v>
                </c:pt>
                <c:pt idx="1670">
                  <c:v>8.6</c:v>
                </c:pt>
                <c:pt idx="1671">
                  <c:v>6.3</c:v>
                </c:pt>
                <c:pt idx="1672">
                  <c:v>8</c:v>
                </c:pt>
                <c:pt idx="1673">
                  <c:v>9.3000000000000007</c:v>
                </c:pt>
                <c:pt idx="1674">
                  <c:v>9.8000000000000007</c:v>
                </c:pt>
                <c:pt idx="1675">
                  <c:v>8.6</c:v>
                </c:pt>
                <c:pt idx="1676">
                  <c:v>9.1</c:v>
                </c:pt>
                <c:pt idx="1677">
                  <c:v>10</c:v>
                </c:pt>
                <c:pt idx="1678">
                  <c:v>9.6999999999999993</c:v>
                </c:pt>
                <c:pt idx="1679">
                  <c:v>9.6</c:v>
                </c:pt>
                <c:pt idx="1680">
                  <c:v>9.6999999999999993</c:v>
                </c:pt>
                <c:pt idx="1681">
                  <c:v>10.199999999999999</c:v>
                </c:pt>
                <c:pt idx="1682">
                  <c:v>9.5</c:v>
                </c:pt>
                <c:pt idx="1683">
                  <c:v>9.1</c:v>
                </c:pt>
                <c:pt idx="1684">
                  <c:v>9.6</c:v>
                </c:pt>
                <c:pt idx="1685">
                  <c:v>9.9</c:v>
                </c:pt>
                <c:pt idx="1686">
                  <c:v>10.9</c:v>
                </c:pt>
                <c:pt idx="1687">
                  <c:v>10.6</c:v>
                </c:pt>
                <c:pt idx="1688">
                  <c:v>9.3000000000000007</c:v>
                </c:pt>
                <c:pt idx="1689">
                  <c:v>10.1</c:v>
                </c:pt>
                <c:pt idx="1690">
                  <c:v>9.1</c:v>
                </c:pt>
                <c:pt idx="1691">
                  <c:v>10.199999999999999</c:v>
                </c:pt>
                <c:pt idx="1692">
                  <c:v>9.6999999999999993</c:v>
                </c:pt>
                <c:pt idx="1693">
                  <c:v>10.9</c:v>
                </c:pt>
                <c:pt idx="1694">
                  <c:v>10.5</c:v>
                </c:pt>
                <c:pt idx="1695">
                  <c:v>10.5</c:v>
                </c:pt>
                <c:pt idx="1696">
                  <c:v>10.4</c:v>
                </c:pt>
                <c:pt idx="1697">
                  <c:v>10.6</c:v>
                </c:pt>
                <c:pt idx="1698">
                  <c:v>9.6999999999999993</c:v>
                </c:pt>
                <c:pt idx="1699">
                  <c:v>9</c:v>
                </c:pt>
                <c:pt idx="1700">
                  <c:v>10.5</c:v>
                </c:pt>
                <c:pt idx="1701">
                  <c:v>11.2</c:v>
                </c:pt>
                <c:pt idx="1702">
                  <c:v>11.2</c:v>
                </c:pt>
                <c:pt idx="1703">
                  <c:v>10.5</c:v>
                </c:pt>
                <c:pt idx="1704">
                  <c:v>10.5</c:v>
                </c:pt>
                <c:pt idx="1705">
                  <c:v>11.3</c:v>
                </c:pt>
                <c:pt idx="1706">
                  <c:v>11.8</c:v>
                </c:pt>
                <c:pt idx="1707">
                  <c:v>11.1</c:v>
                </c:pt>
                <c:pt idx="1708">
                  <c:v>11</c:v>
                </c:pt>
                <c:pt idx="1709">
                  <c:v>12</c:v>
                </c:pt>
                <c:pt idx="1710">
                  <c:v>12.2</c:v>
                </c:pt>
                <c:pt idx="1711">
                  <c:v>12.1</c:v>
                </c:pt>
                <c:pt idx="1712">
                  <c:v>12</c:v>
                </c:pt>
                <c:pt idx="1713">
                  <c:v>11</c:v>
                </c:pt>
                <c:pt idx="1714">
                  <c:v>12.6</c:v>
                </c:pt>
                <c:pt idx="1715">
                  <c:v>11.9</c:v>
                </c:pt>
                <c:pt idx="1716">
                  <c:v>10.8</c:v>
                </c:pt>
                <c:pt idx="1717">
                  <c:v>12.3</c:v>
                </c:pt>
                <c:pt idx="1718">
                  <c:v>12.8</c:v>
                </c:pt>
                <c:pt idx="1719">
                  <c:v>13</c:v>
                </c:pt>
                <c:pt idx="1720">
                  <c:v>12.9</c:v>
                </c:pt>
                <c:pt idx="1721">
                  <c:v>12.2</c:v>
                </c:pt>
                <c:pt idx="1722">
                  <c:v>12.8</c:v>
                </c:pt>
                <c:pt idx="1723">
                  <c:v>11.4</c:v>
                </c:pt>
                <c:pt idx="1724">
                  <c:v>12.6</c:v>
                </c:pt>
                <c:pt idx="1725">
                  <c:v>12.7</c:v>
                </c:pt>
                <c:pt idx="1726">
                  <c:v>13.4</c:v>
                </c:pt>
                <c:pt idx="1727">
                  <c:v>14.1</c:v>
                </c:pt>
                <c:pt idx="1728">
                  <c:v>12.6</c:v>
                </c:pt>
                <c:pt idx="1729">
                  <c:v>13.1</c:v>
                </c:pt>
                <c:pt idx="1730">
                  <c:v>12.6</c:v>
                </c:pt>
                <c:pt idx="1731">
                  <c:v>14.1</c:v>
                </c:pt>
                <c:pt idx="1732">
                  <c:v>12.7</c:v>
                </c:pt>
                <c:pt idx="1733">
                  <c:v>13.6</c:v>
                </c:pt>
                <c:pt idx="1734">
                  <c:v>13.1</c:v>
                </c:pt>
                <c:pt idx="1735">
                  <c:v>12.5</c:v>
                </c:pt>
                <c:pt idx="1736">
                  <c:v>11.7</c:v>
                </c:pt>
                <c:pt idx="1737">
                  <c:v>12.9</c:v>
                </c:pt>
                <c:pt idx="1738">
                  <c:v>12.4</c:v>
                </c:pt>
                <c:pt idx="1739">
                  <c:v>13</c:v>
                </c:pt>
                <c:pt idx="1740">
                  <c:v>14.9</c:v>
                </c:pt>
                <c:pt idx="1741">
                  <c:v>13.1</c:v>
                </c:pt>
                <c:pt idx="1742">
                  <c:v>13.6</c:v>
                </c:pt>
                <c:pt idx="1743">
                  <c:v>12.7</c:v>
                </c:pt>
                <c:pt idx="1744">
                  <c:v>13.2</c:v>
                </c:pt>
                <c:pt idx="1745">
                  <c:v>12.6</c:v>
                </c:pt>
                <c:pt idx="1746">
                  <c:v>13.4</c:v>
                </c:pt>
                <c:pt idx="1747">
                  <c:v>12.8</c:v>
                </c:pt>
                <c:pt idx="1748">
                  <c:v>13.4</c:v>
                </c:pt>
                <c:pt idx="1749">
                  <c:v>13.4</c:v>
                </c:pt>
                <c:pt idx="1750">
                  <c:v>13.2</c:v>
                </c:pt>
                <c:pt idx="1751">
                  <c:v>12.1</c:v>
                </c:pt>
                <c:pt idx="1752">
                  <c:v>12.7</c:v>
                </c:pt>
                <c:pt idx="1753">
                  <c:v>12.9</c:v>
                </c:pt>
                <c:pt idx="1754">
                  <c:v>13.5</c:v>
                </c:pt>
                <c:pt idx="1755">
                  <c:v>11.5</c:v>
                </c:pt>
                <c:pt idx="1756">
                  <c:v>12.8</c:v>
                </c:pt>
                <c:pt idx="1757">
                  <c:v>13.2</c:v>
                </c:pt>
                <c:pt idx="1758">
                  <c:v>11.5</c:v>
                </c:pt>
                <c:pt idx="1759">
                  <c:v>11.4</c:v>
                </c:pt>
                <c:pt idx="1760">
                  <c:v>11.5</c:v>
                </c:pt>
                <c:pt idx="1761">
                  <c:v>12.3</c:v>
                </c:pt>
                <c:pt idx="1762">
                  <c:v>10.7</c:v>
                </c:pt>
                <c:pt idx="1763">
                  <c:v>13.5</c:v>
                </c:pt>
                <c:pt idx="1764">
                  <c:v>11.8</c:v>
                </c:pt>
                <c:pt idx="1765">
                  <c:v>11.6</c:v>
                </c:pt>
                <c:pt idx="1766">
                  <c:v>10.8</c:v>
                </c:pt>
                <c:pt idx="1767">
                  <c:v>10.3</c:v>
                </c:pt>
                <c:pt idx="1768">
                  <c:v>12.1</c:v>
                </c:pt>
                <c:pt idx="1769">
                  <c:v>12.6</c:v>
                </c:pt>
                <c:pt idx="1770">
                  <c:v>11.7</c:v>
                </c:pt>
                <c:pt idx="1771">
                  <c:v>12.8</c:v>
                </c:pt>
                <c:pt idx="1772">
                  <c:v>12.6</c:v>
                </c:pt>
                <c:pt idx="1773">
                  <c:v>12.3</c:v>
                </c:pt>
                <c:pt idx="1774">
                  <c:v>12.2</c:v>
                </c:pt>
                <c:pt idx="1775">
                  <c:v>13.7</c:v>
                </c:pt>
                <c:pt idx="1776">
                  <c:v>11.9</c:v>
                </c:pt>
                <c:pt idx="1777">
                  <c:v>12.6</c:v>
                </c:pt>
                <c:pt idx="1778">
                  <c:v>12.5</c:v>
                </c:pt>
                <c:pt idx="1779">
                  <c:v>13</c:v>
                </c:pt>
                <c:pt idx="1780">
                  <c:v>12.3</c:v>
                </c:pt>
                <c:pt idx="1781">
                  <c:v>13</c:v>
                </c:pt>
                <c:pt idx="1782">
                  <c:v>12.4</c:v>
                </c:pt>
                <c:pt idx="1783">
                  <c:v>13.3</c:v>
                </c:pt>
                <c:pt idx="1784">
                  <c:v>14.5</c:v>
                </c:pt>
                <c:pt idx="1785">
                  <c:v>13.1</c:v>
                </c:pt>
                <c:pt idx="1786">
                  <c:v>12.9</c:v>
                </c:pt>
                <c:pt idx="1787">
                  <c:v>13.3</c:v>
                </c:pt>
                <c:pt idx="1788">
                  <c:v>11.4</c:v>
                </c:pt>
                <c:pt idx="1789">
                  <c:v>12.1</c:v>
                </c:pt>
                <c:pt idx="1790">
                  <c:v>11.8</c:v>
                </c:pt>
                <c:pt idx="1791">
                  <c:v>12.4</c:v>
                </c:pt>
                <c:pt idx="1792">
                  <c:v>12.9</c:v>
                </c:pt>
                <c:pt idx="1793">
                  <c:v>12.8</c:v>
                </c:pt>
                <c:pt idx="1794">
                  <c:v>13.7</c:v>
                </c:pt>
                <c:pt idx="1795">
                  <c:v>12.3</c:v>
                </c:pt>
                <c:pt idx="1796">
                  <c:v>12.3</c:v>
                </c:pt>
                <c:pt idx="1797">
                  <c:v>12.4</c:v>
                </c:pt>
                <c:pt idx="1798">
                  <c:v>13.2</c:v>
                </c:pt>
                <c:pt idx="1799">
                  <c:v>13</c:v>
                </c:pt>
                <c:pt idx="1800">
                  <c:v>11.9</c:v>
                </c:pt>
                <c:pt idx="1801">
                  <c:v>13.1</c:v>
                </c:pt>
                <c:pt idx="1802">
                  <c:v>13</c:v>
                </c:pt>
                <c:pt idx="1803">
                  <c:v>12.6</c:v>
                </c:pt>
                <c:pt idx="1804">
                  <c:v>13.3</c:v>
                </c:pt>
                <c:pt idx="1805">
                  <c:v>13.4</c:v>
                </c:pt>
                <c:pt idx="1806">
                  <c:v>12.3</c:v>
                </c:pt>
                <c:pt idx="1807">
                  <c:v>12.8</c:v>
                </c:pt>
                <c:pt idx="1808">
                  <c:v>13.1</c:v>
                </c:pt>
                <c:pt idx="1809">
                  <c:v>13</c:v>
                </c:pt>
                <c:pt idx="1810">
                  <c:v>12.2</c:v>
                </c:pt>
                <c:pt idx="1811">
                  <c:v>13</c:v>
                </c:pt>
                <c:pt idx="1812">
                  <c:v>13.1</c:v>
                </c:pt>
                <c:pt idx="1813">
                  <c:v>12.5</c:v>
                </c:pt>
                <c:pt idx="1814">
                  <c:v>12.7</c:v>
                </c:pt>
                <c:pt idx="1815">
                  <c:v>12.8</c:v>
                </c:pt>
                <c:pt idx="1816">
                  <c:v>13</c:v>
                </c:pt>
                <c:pt idx="1817">
                  <c:v>13.3</c:v>
                </c:pt>
                <c:pt idx="1818">
                  <c:v>13</c:v>
                </c:pt>
                <c:pt idx="1819">
                  <c:v>14.1</c:v>
                </c:pt>
                <c:pt idx="1820">
                  <c:v>12.7</c:v>
                </c:pt>
                <c:pt idx="1821">
                  <c:v>14.2</c:v>
                </c:pt>
                <c:pt idx="1822">
                  <c:v>12.9</c:v>
                </c:pt>
                <c:pt idx="1823">
                  <c:v>14.7</c:v>
                </c:pt>
                <c:pt idx="1824">
                  <c:v>13.9</c:v>
                </c:pt>
                <c:pt idx="1825">
                  <c:v>13.2</c:v>
                </c:pt>
                <c:pt idx="1826">
                  <c:v>12.7</c:v>
                </c:pt>
                <c:pt idx="1827">
                  <c:v>11.8</c:v>
                </c:pt>
                <c:pt idx="1828">
                  <c:v>14.4</c:v>
                </c:pt>
                <c:pt idx="1829">
                  <c:v>15</c:v>
                </c:pt>
                <c:pt idx="1830">
                  <c:v>15.1</c:v>
                </c:pt>
                <c:pt idx="1831">
                  <c:v>13.8</c:v>
                </c:pt>
                <c:pt idx="1832">
                  <c:v>13.4</c:v>
                </c:pt>
                <c:pt idx="1833">
                  <c:v>14.4</c:v>
                </c:pt>
                <c:pt idx="1834">
                  <c:v>13.7</c:v>
                </c:pt>
                <c:pt idx="1835">
                  <c:v>13.6</c:v>
                </c:pt>
                <c:pt idx="1836">
                  <c:v>13.6</c:v>
                </c:pt>
                <c:pt idx="1837">
                  <c:v>14.7</c:v>
                </c:pt>
                <c:pt idx="1838">
                  <c:v>14</c:v>
                </c:pt>
                <c:pt idx="1839">
                  <c:v>14.9</c:v>
                </c:pt>
                <c:pt idx="1840">
                  <c:v>13.7</c:v>
                </c:pt>
                <c:pt idx="1841">
                  <c:v>15.3</c:v>
                </c:pt>
                <c:pt idx="1842">
                  <c:v>15.2</c:v>
                </c:pt>
                <c:pt idx="1843">
                  <c:v>15.3</c:v>
                </c:pt>
                <c:pt idx="1844">
                  <c:v>14.4</c:v>
                </c:pt>
                <c:pt idx="1845">
                  <c:v>14.3</c:v>
                </c:pt>
                <c:pt idx="1846">
                  <c:v>14.1</c:v>
                </c:pt>
                <c:pt idx="1847">
                  <c:v>14.9</c:v>
                </c:pt>
                <c:pt idx="1848">
                  <c:v>15.5</c:v>
                </c:pt>
                <c:pt idx="1849">
                  <c:v>16</c:v>
                </c:pt>
                <c:pt idx="1850">
                  <c:v>17.399999999999999</c:v>
                </c:pt>
                <c:pt idx="1851">
                  <c:v>16.3</c:v>
                </c:pt>
                <c:pt idx="1852">
                  <c:v>16.8</c:v>
                </c:pt>
                <c:pt idx="1853">
                  <c:v>16.100000000000001</c:v>
                </c:pt>
                <c:pt idx="1854">
                  <c:v>16.100000000000001</c:v>
                </c:pt>
                <c:pt idx="1855">
                  <c:v>17.7</c:v>
                </c:pt>
                <c:pt idx="1856">
                  <c:v>17.899999999999999</c:v>
                </c:pt>
                <c:pt idx="1857">
                  <c:v>17.5</c:v>
                </c:pt>
                <c:pt idx="1858">
                  <c:v>16.8</c:v>
                </c:pt>
                <c:pt idx="1859">
                  <c:v>16.8</c:v>
                </c:pt>
                <c:pt idx="1860">
                  <c:v>17.8</c:v>
                </c:pt>
                <c:pt idx="1861">
                  <c:v>18.2</c:v>
                </c:pt>
                <c:pt idx="1862">
                  <c:v>18.8</c:v>
                </c:pt>
                <c:pt idx="1863">
                  <c:v>20.399999999999999</c:v>
                </c:pt>
                <c:pt idx="1864">
                  <c:v>23.6</c:v>
                </c:pt>
                <c:pt idx="1865">
                  <c:v>26.1</c:v>
                </c:pt>
                <c:pt idx="1866">
                  <c:v>28.7</c:v>
                </c:pt>
                <c:pt idx="1867">
                  <c:v>25.6</c:v>
                </c:pt>
                <c:pt idx="1868">
                  <c:v>20.3</c:v>
                </c:pt>
                <c:pt idx="1869">
                  <c:v>17.899999999999999</c:v>
                </c:pt>
                <c:pt idx="1870">
                  <c:v>18.600000000000001</c:v>
                </c:pt>
                <c:pt idx="1871">
                  <c:v>18.100000000000001</c:v>
                </c:pt>
                <c:pt idx="1872">
                  <c:v>18.7</c:v>
                </c:pt>
                <c:pt idx="1873">
                  <c:v>20</c:v>
                </c:pt>
                <c:pt idx="1874">
                  <c:v>19.899999999999999</c:v>
                </c:pt>
                <c:pt idx="1875">
                  <c:v>20.2</c:v>
                </c:pt>
                <c:pt idx="1876">
                  <c:v>21.8</c:v>
                </c:pt>
                <c:pt idx="1877">
                  <c:v>21</c:v>
                </c:pt>
                <c:pt idx="1878">
                  <c:v>22.4</c:v>
                </c:pt>
                <c:pt idx="1879">
                  <c:v>21.8</c:v>
                </c:pt>
                <c:pt idx="1880">
                  <c:v>22.3</c:v>
                </c:pt>
                <c:pt idx="1881">
                  <c:v>22.5</c:v>
                </c:pt>
                <c:pt idx="1882">
                  <c:v>22.1</c:v>
                </c:pt>
                <c:pt idx="1883">
                  <c:v>22.4</c:v>
                </c:pt>
                <c:pt idx="1884">
                  <c:v>22.7</c:v>
                </c:pt>
                <c:pt idx="1885">
                  <c:v>23.8</c:v>
                </c:pt>
                <c:pt idx="1886">
                  <c:v>23.3</c:v>
                </c:pt>
                <c:pt idx="1887">
                  <c:v>23.9</c:v>
                </c:pt>
                <c:pt idx="1888">
                  <c:v>22.3</c:v>
                </c:pt>
                <c:pt idx="1889">
                  <c:v>25.2</c:v>
                </c:pt>
                <c:pt idx="1890">
                  <c:v>24.8</c:v>
                </c:pt>
                <c:pt idx="1891">
                  <c:v>24.8</c:v>
                </c:pt>
                <c:pt idx="1892">
                  <c:v>25</c:v>
                </c:pt>
                <c:pt idx="1893">
                  <c:v>25.6</c:v>
                </c:pt>
                <c:pt idx="1894">
                  <c:v>25.6</c:v>
                </c:pt>
                <c:pt idx="1895">
                  <c:v>26.2</c:v>
                </c:pt>
                <c:pt idx="1896">
                  <c:v>26.8</c:v>
                </c:pt>
                <c:pt idx="1897">
                  <c:v>26.1</c:v>
                </c:pt>
                <c:pt idx="1898">
                  <c:v>27.3</c:v>
                </c:pt>
                <c:pt idx="1899">
                  <c:v>28.7</c:v>
                </c:pt>
                <c:pt idx="1900">
                  <c:v>27.5</c:v>
                </c:pt>
                <c:pt idx="1901">
                  <c:v>27</c:v>
                </c:pt>
                <c:pt idx="1902">
                  <c:v>27.9</c:v>
                </c:pt>
                <c:pt idx="1903">
                  <c:v>29</c:v>
                </c:pt>
                <c:pt idx="1904">
                  <c:v>29.3</c:v>
                </c:pt>
                <c:pt idx="1905">
                  <c:v>28.1</c:v>
                </c:pt>
                <c:pt idx="1906">
                  <c:v>31.1</c:v>
                </c:pt>
                <c:pt idx="1907">
                  <c:v>30.3</c:v>
                </c:pt>
                <c:pt idx="1908">
                  <c:v>30.1</c:v>
                </c:pt>
                <c:pt idx="1909">
                  <c:v>31.4</c:v>
                </c:pt>
                <c:pt idx="1910">
                  <c:v>30.6</c:v>
                </c:pt>
                <c:pt idx="1911">
                  <c:v>30.4</c:v>
                </c:pt>
                <c:pt idx="1912">
                  <c:v>30.8</c:v>
                </c:pt>
                <c:pt idx="1913">
                  <c:v>32.200000000000003</c:v>
                </c:pt>
                <c:pt idx="1914">
                  <c:v>32.200000000000003</c:v>
                </c:pt>
                <c:pt idx="1915">
                  <c:v>31</c:v>
                </c:pt>
                <c:pt idx="1916">
                  <c:v>30.9</c:v>
                </c:pt>
                <c:pt idx="1917">
                  <c:v>30.7</c:v>
                </c:pt>
                <c:pt idx="1918">
                  <c:v>32.9</c:v>
                </c:pt>
                <c:pt idx="1919">
                  <c:v>32.6</c:v>
                </c:pt>
                <c:pt idx="1920">
                  <c:v>32.1</c:v>
                </c:pt>
                <c:pt idx="1921">
                  <c:v>32.299999999999997</c:v>
                </c:pt>
                <c:pt idx="1922">
                  <c:v>33.1</c:v>
                </c:pt>
                <c:pt idx="1923">
                  <c:v>33.299999999999997</c:v>
                </c:pt>
                <c:pt idx="1924">
                  <c:v>33.200000000000003</c:v>
                </c:pt>
                <c:pt idx="1925">
                  <c:v>33</c:v>
                </c:pt>
                <c:pt idx="1926">
                  <c:v>32.700000000000003</c:v>
                </c:pt>
                <c:pt idx="1927">
                  <c:v>34.200000000000003</c:v>
                </c:pt>
                <c:pt idx="1928">
                  <c:v>33.4</c:v>
                </c:pt>
                <c:pt idx="1929">
                  <c:v>34.9</c:v>
                </c:pt>
                <c:pt idx="1930">
                  <c:v>34.799999999999997</c:v>
                </c:pt>
                <c:pt idx="1931">
                  <c:v>35</c:v>
                </c:pt>
                <c:pt idx="1932">
                  <c:v>36.1</c:v>
                </c:pt>
                <c:pt idx="1933">
                  <c:v>34</c:v>
                </c:pt>
                <c:pt idx="1934">
                  <c:v>35</c:v>
                </c:pt>
                <c:pt idx="1935">
                  <c:v>36.299999999999997</c:v>
                </c:pt>
                <c:pt idx="1936">
                  <c:v>36.9</c:v>
                </c:pt>
                <c:pt idx="1937">
                  <c:v>36.799999999999997</c:v>
                </c:pt>
                <c:pt idx="1938">
                  <c:v>38.4</c:v>
                </c:pt>
                <c:pt idx="1939">
                  <c:v>37.1</c:v>
                </c:pt>
                <c:pt idx="1940">
                  <c:v>36.5</c:v>
                </c:pt>
                <c:pt idx="1941">
                  <c:v>37.700000000000003</c:v>
                </c:pt>
                <c:pt idx="1942">
                  <c:v>37.299999999999997</c:v>
                </c:pt>
                <c:pt idx="1943">
                  <c:v>38.700000000000003</c:v>
                </c:pt>
                <c:pt idx="1944">
                  <c:v>38.5</c:v>
                </c:pt>
                <c:pt idx="1945">
                  <c:v>38.700000000000003</c:v>
                </c:pt>
                <c:pt idx="1946">
                  <c:v>38.4</c:v>
                </c:pt>
                <c:pt idx="1947">
                  <c:v>37.9</c:v>
                </c:pt>
                <c:pt idx="1948">
                  <c:v>38.5</c:v>
                </c:pt>
                <c:pt idx="1949">
                  <c:v>39.6</c:v>
                </c:pt>
                <c:pt idx="1950">
                  <c:v>40.5</c:v>
                </c:pt>
                <c:pt idx="1951">
                  <c:v>40.799999999999997</c:v>
                </c:pt>
                <c:pt idx="1952">
                  <c:v>40.299999999999997</c:v>
                </c:pt>
                <c:pt idx="1953">
                  <c:v>40.299999999999997</c:v>
                </c:pt>
                <c:pt idx="1954">
                  <c:v>41.9</c:v>
                </c:pt>
                <c:pt idx="1955">
                  <c:v>41.2</c:v>
                </c:pt>
                <c:pt idx="1956">
                  <c:v>40.1</c:v>
                </c:pt>
                <c:pt idx="1957">
                  <c:v>42.1</c:v>
                </c:pt>
                <c:pt idx="1958">
                  <c:v>41.6</c:v>
                </c:pt>
                <c:pt idx="1959">
                  <c:v>43.6</c:v>
                </c:pt>
                <c:pt idx="1960">
                  <c:v>43.2</c:v>
                </c:pt>
                <c:pt idx="1961">
                  <c:v>43.2</c:v>
                </c:pt>
                <c:pt idx="1962">
                  <c:v>44.1</c:v>
                </c:pt>
                <c:pt idx="1963">
                  <c:v>44.6</c:v>
                </c:pt>
                <c:pt idx="1964">
                  <c:v>44.1</c:v>
                </c:pt>
                <c:pt idx="1965">
                  <c:v>45.3</c:v>
                </c:pt>
                <c:pt idx="1966">
                  <c:v>45.4</c:v>
                </c:pt>
                <c:pt idx="1967">
                  <c:v>46.1</c:v>
                </c:pt>
                <c:pt idx="1968">
                  <c:v>46</c:v>
                </c:pt>
                <c:pt idx="1969">
                  <c:v>46.8</c:v>
                </c:pt>
                <c:pt idx="1970">
                  <c:v>47</c:v>
                </c:pt>
                <c:pt idx="1971">
                  <c:v>46.8</c:v>
                </c:pt>
                <c:pt idx="1972">
                  <c:v>48.2</c:v>
                </c:pt>
                <c:pt idx="1973">
                  <c:v>47.9</c:v>
                </c:pt>
                <c:pt idx="1974">
                  <c:v>48.1</c:v>
                </c:pt>
                <c:pt idx="1975">
                  <c:v>49.3</c:v>
                </c:pt>
                <c:pt idx="1976">
                  <c:v>49.6</c:v>
                </c:pt>
                <c:pt idx="1977">
                  <c:v>50.6</c:v>
                </c:pt>
                <c:pt idx="1978">
                  <c:v>49.5</c:v>
                </c:pt>
                <c:pt idx="1979">
                  <c:v>50.1</c:v>
                </c:pt>
                <c:pt idx="1980">
                  <c:v>49.6</c:v>
                </c:pt>
                <c:pt idx="1981">
                  <c:v>50.6</c:v>
                </c:pt>
                <c:pt idx="1982">
                  <c:v>51.4</c:v>
                </c:pt>
                <c:pt idx="1983">
                  <c:v>51</c:v>
                </c:pt>
                <c:pt idx="1984">
                  <c:v>50.9</c:v>
                </c:pt>
                <c:pt idx="1985">
                  <c:v>53.2</c:v>
                </c:pt>
                <c:pt idx="1986">
                  <c:v>53</c:v>
                </c:pt>
                <c:pt idx="1987">
                  <c:v>53.1</c:v>
                </c:pt>
                <c:pt idx="1988">
                  <c:v>53</c:v>
                </c:pt>
                <c:pt idx="1989">
                  <c:v>55.6</c:v>
                </c:pt>
                <c:pt idx="1990">
                  <c:v>55.7</c:v>
                </c:pt>
                <c:pt idx="1991">
                  <c:v>54.6</c:v>
                </c:pt>
                <c:pt idx="1992">
                  <c:v>56</c:v>
                </c:pt>
                <c:pt idx="1993">
                  <c:v>56.8</c:v>
                </c:pt>
                <c:pt idx="1994">
                  <c:v>56.7</c:v>
                </c:pt>
                <c:pt idx="1995">
                  <c:v>57.3</c:v>
                </c:pt>
                <c:pt idx="1996">
                  <c:v>57.2</c:v>
                </c:pt>
                <c:pt idx="1997">
                  <c:v>58.1</c:v>
                </c:pt>
                <c:pt idx="1998">
                  <c:v>58.8</c:v>
                </c:pt>
                <c:pt idx="1999">
                  <c:v>58.7</c:v>
                </c:pt>
                <c:pt idx="2000">
                  <c:v>57.2</c:v>
                </c:pt>
                <c:pt idx="2001">
                  <c:v>57.4</c:v>
                </c:pt>
                <c:pt idx="2002">
                  <c:v>58.6</c:v>
                </c:pt>
                <c:pt idx="2003">
                  <c:v>58.8</c:v>
                </c:pt>
                <c:pt idx="2004">
                  <c:v>58.8</c:v>
                </c:pt>
                <c:pt idx="2005">
                  <c:v>58.5</c:v>
                </c:pt>
                <c:pt idx="2006">
                  <c:v>59.1</c:v>
                </c:pt>
                <c:pt idx="2007">
                  <c:v>60.9</c:v>
                </c:pt>
                <c:pt idx="2008">
                  <c:v>60.2</c:v>
                </c:pt>
                <c:pt idx="2009">
                  <c:v>59.2</c:v>
                </c:pt>
                <c:pt idx="2010">
                  <c:v>61.3</c:v>
                </c:pt>
                <c:pt idx="2011">
                  <c:v>60.5</c:v>
                </c:pt>
                <c:pt idx="2012">
                  <c:v>60.8</c:v>
                </c:pt>
                <c:pt idx="2013">
                  <c:v>62.1</c:v>
                </c:pt>
                <c:pt idx="2014">
                  <c:v>62.8</c:v>
                </c:pt>
                <c:pt idx="2015">
                  <c:v>63.5</c:v>
                </c:pt>
                <c:pt idx="2016">
                  <c:v>63.9</c:v>
                </c:pt>
                <c:pt idx="2017">
                  <c:v>65.7</c:v>
                </c:pt>
                <c:pt idx="2018">
                  <c:v>65.8</c:v>
                </c:pt>
                <c:pt idx="2019">
                  <c:v>65.599999999999994</c:v>
                </c:pt>
                <c:pt idx="2020">
                  <c:v>67.099999999999994</c:v>
                </c:pt>
                <c:pt idx="2021">
                  <c:v>69.099999999999994</c:v>
                </c:pt>
                <c:pt idx="2022">
                  <c:v>70.400000000000006</c:v>
                </c:pt>
                <c:pt idx="2023">
                  <c:v>70.400000000000006</c:v>
                </c:pt>
                <c:pt idx="2024">
                  <c:v>72.3</c:v>
                </c:pt>
                <c:pt idx="2025">
                  <c:v>73.400000000000006</c:v>
                </c:pt>
                <c:pt idx="2026">
                  <c:v>73.900000000000006</c:v>
                </c:pt>
                <c:pt idx="2027">
                  <c:v>75.3</c:v>
                </c:pt>
                <c:pt idx="2028">
                  <c:v>78.400000000000006</c:v>
                </c:pt>
                <c:pt idx="2029">
                  <c:v>79.7</c:v>
                </c:pt>
                <c:pt idx="2030">
                  <c:v>79.900000000000006</c:v>
                </c:pt>
                <c:pt idx="2031">
                  <c:v>79.2</c:v>
                </c:pt>
                <c:pt idx="2032">
                  <c:v>80.8</c:v>
                </c:pt>
                <c:pt idx="2033">
                  <c:v>81.8</c:v>
                </c:pt>
                <c:pt idx="2034">
                  <c:v>81.900000000000006</c:v>
                </c:pt>
                <c:pt idx="2035">
                  <c:v>83.9</c:v>
                </c:pt>
                <c:pt idx="2036">
                  <c:v>85.9</c:v>
                </c:pt>
                <c:pt idx="2037">
                  <c:v>86.1</c:v>
                </c:pt>
                <c:pt idx="2038">
                  <c:v>86</c:v>
                </c:pt>
                <c:pt idx="2039">
                  <c:v>88.1</c:v>
                </c:pt>
                <c:pt idx="2040">
                  <c:v>88.8</c:v>
                </c:pt>
                <c:pt idx="2041">
                  <c:v>90.4</c:v>
                </c:pt>
                <c:pt idx="2042">
                  <c:v>91.1</c:v>
                </c:pt>
                <c:pt idx="2043">
                  <c:v>91.3</c:v>
                </c:pt>
                <c:pt idx="2044">
                  <c:v>91.7</c:v>
                </c:pt>
                <c:pt idx="2045">
                  <c:v>91.3</c:v>
                </c:pt>
                <c:pt idx="2046">
                  <c:v>92.3</c:v>
                </c:pt>
                <c:pt idx="2047">
                  <c:v>93.8</c:v>
                </c:pt>
                <c:pt idx="2048">
                  <c:v>94.4</c:v>
                </c:pt>
                <c:pt idx="2049">
                  <c:v>95.2</c:v>
                </c:pt>
                <c:pt idx="2050">
                  <c:v>94.6</c:v>
                </c:pt>
                <c:pt idx="2051">
                  <c:v>95.9</c:v>
                </c:pt>
                <c:pt idx="2052">
                  <c:v>96.7</c:v>
                </c:pt>
                <c:pt idx="2053">
                  <c:v>97.7</c:v>
                </c:pt>
                <c:pt idx="2054">
                  <c:v>98.2</c:v>
                </c:pt>
                <c:pt idx="2055">
                  <c:v>99.3</c:v>
                </c:pt>
                <c:pt idx="2056">
                  <c:v>99.9</c:v>
                </c:pt>
                <c:pt idx="2057">
                  <c:v>101.1</c:v>
                </c:pt>
                <c:pt idx="2058">
                  <c:v>102.2</c:v>
                </c:pt>
                <c:pt idx="2059">
                  <c:v>102.9</c:v>
                </c:pt>
                <c:pt idx="2060">
                  <c:v>103.3</c:v>
                </c:pt>
                <c:pt idx="2061">
                  <c:v>104.2</c:v>
                </c:pt>
                <c:pt idx="2062">
                  <c:v>103.6</c:v>
                </c:pt>
                <c:pt idx="2063">
                  <c:v>105.2</c:v>
                </c:pt>
                <c:pt idx="2064">
                  <c:v>106.3</c:v>
                </c:pt>
                <c:pt idx="2065">
                  <c:v>110.3</c:v>
                </c:pt>
                <c:pt idx="2066">
                  <c:v>112</c:v>
                </c:pt>
                <c:pt idx="2067">
                  <c:v>112.9</c:v>
                </c:pt>
                <c:pt idx="2068">
                  <c:v>110.7</c:v>
                </c:pt>
                <c:pt idx="2069">
                  <c:v>108.9</c:v>
                </c:pt>
                <c:pt idx="2070">
                  <c:v>109.4</c:v>
                </c:pt>
                <c:pt idx="2071">
                  <c:v>108.9</c:v>
                </c:pt>
                <c:pt idx="2072">
                  <c:v>111.4</c:v>
                </c:pt>
                <c:pt idx="2073">
                  <c:v>112</c:v>
                </c:pt>
                <c:pt idx="2074">
                  <c:v>112.1</c:v>
                </c:pt>
                <c:pt idx="2075">
                  <c:v>113.8</c:v>
                </c:pt>
                <c:pt idx="2076">
                  <c:v>114.3</c:v>
                </c:pt>
                <c:pt idx="2077">
                  <c:v>114.6</c:v>
                </c:pt>
                <c:pt idx="2078">
                  <c:v>114.3</c:v>
                </c:pt>
                <c:pt idx="2079">
                  <c:v>115</c:v>
                </c:pt>
                <c:pt idx="2080">
                  <c:v>114</c:v>
                </c:pt>
                <c:pt idx="2081">
                  <c:v>112</c:v>
                </c:pt>
                <c:pt idx="2082">
                  <c:v>114.9</c:v>
                </c:pt>
                <c:pt idx="2083">
                  <c:v>112.6</c:v>
                </c:pt>
                <c:pt idx="2084">
                  <c:v>113.4</c:v>
                </c:pt>
                <c:pt idx="2085">
                  <c:v>113.6</c:v>
                </c:pt>
                <c:pt idx="2086">
                  <c:v>114.2</c:v>
                </c:pt>
                <c:pt idx="2087">
                  <c:v>112.6</c:v>
                </c:pt>
                <c:pt idx="2088">
                  <c:v>113</c:v>
                </c:pt>
                <c:pt idx="2089">
                  <c:v>113</c:v>
                </c:pt>
                <c:pt idx="2090">
                  <c:v>114.3</c:v>
                </c:pt>
                <c:pt idx="2091">
                  <c:v>113.4</c:v>
                </c:pt>
                <c:pt idx="2092">
                  <c:v>113.7</c:v>
                </c:pt>
                <c:pt idx="2093">
                  <c:v>112.9</c:v>
                </c:pt>
                <c:pt idx="2094">
                  <c:v>114.4</c:v>
                </c:pt>
                <c:pt idx="2095">
                  <c:v>113.1</c:v>
                </c:pt>
                <c:pt idx="2096">
                  <c:v>113.8</c:v>
                </c:pt>
                <c:pt idx="2097">
                  <c:v>113.1</c:v>
                </c:pt>
                <c:pt idx="2098">
                  <c:v>112</c:v>
                </c:pt>
                <c:pt idx="2099">
                  <c:v>113.3</c:v>
                </c:pt>
                <c:pt idx="2100">
                  <c:v>113.4</c:v>
                </c:pt>
                <c:pt idx="2101">
                  <c:v>114.1</c:v>
                </c:pt>
                <c:pt idx="2102">
                  <c:v>112.3</c:v>
                </c:pt>
                <c:pt idx="2103">
                  <c:v>114.7</c:v>
                </c:pt>
                <c:pt idx="2104">
                  <c:v>114</c:v>
                </c:pt>
                <c:pt idx="2105">
                  <c:v>113.8</c:v>
                </c:pt>
                <c:pt idx="2106">
                  <c:v>115</c:v>
                </c:pt>
                <c:pt idx="2107">
                  <c:v>116.3</c:v>
                </c:pt>
                <c:pt idx="2108">
                  <c:v>115</c:v>
                </c:pt>
                <c:pt idx="2109">
                  <c:v>115.2</c:v>
                </c:pt>
                <c:pt idx="2110">
                  <c:v>117</c:v>
                </c:pt>
                <c:pt idx="2111">
                  <c:v>118.1</c:v>
                </c:pt>
                <c:pt idx="2112">
                  <c:v>118.6</c:v>
                </c:pt>
                <c:pt idx="2113">
                  <c:v>117.8</c:v>
                </c:pt>
                <c:pt idx="2114">
                  <c:v>117.8</c:v>
                </c:pt>
                <c:pt idx="2115">
                  <c:v>118.8</c:v>
                </c:pt>
                <c:pt idx="2116">
                  <c:v>120.5</c:v>
                </c:pt>
                <c:pt idx="2117">
                  <c:v>120.7</c:v>
                </c:pt>
                <c:pt idx="2118">
                  <c:v>120.3</c:v>
                </c:pt>
                <c:pt idx="2119">
                  <c:v>120.2</c:v>
                </c:pt>
                <c:pt idx="2120">
                  <c:v>120.3</c:v>
                </c:pt>
                <c:pt idx="2121">
                  <c:v>121.6</c:v>
                </c:pt>
                <c:pt idx="2122">
                  <c:v>122.9</c:v>
                </c:pt>
                <c:pt idx="2123">
                  <c:v>120.7</c:v>
                </c:pt>
                <c:pt idx="2124">
                  <c:v>122.1</c:v>
                </c:pt>
                <c:pt idx="2125">
                  <c:v>122.1</c:v>
                </c:pt>
                <c:pt idx="2126">
                  <c:v>121.9</c:v>
                </c:pt>
                <c:pt idx="2127">
                  <c:v>122.2</c:v>
                </c:pt>
                <c:pt idx="2128">
                  <c:v>121.7</c:v>
                </c:pt>
                <c:pt idx="2129">
                  <c:v>122.3</c:v>
                </c:pt>
                <c:pt idx="2130">
                  <c:v>122.5</c:v>
                </c:pt>
                <c:pt idx="2131">
                  <c:v>122.1</c:v>
                </c:pt>
                <c:pt idx="2132">
                  <c:v>122.7</c:v>
                </c:pt>
                <c:pt idx="2133">
                  <c:v>121.9</c:v>
                </c:pt>
                <c:pt idx="2134">
                  <c:v>122.9</c:v>
                </c:pt>
                <c:pt idx="2135">
                  <c:v>121</c:v>
                </c:pt>
                <c:pt idx="2136">
                  <c:v>120</c:v>
                </c:pt>
                <c:pt idx="2137">
                  <c:v>123</c:v>
                </c:pt>
                <c:pt idx="2138">
                  <c:v>120.6</c:v>
                </c:pt>
                <c:pt idx="2139">
                  <c:v>121.6</c:v>
                </c:pt>
                <c:pt idx="2140">
                  <c:v>120.4</c:v>
                </c:pt>
                <c:pt idx="2141">
                  <c:v>119.7</c:v>
                </c:pt>
                <c:pt idx="2142">
                  <c:v>119.8</c:v>
                </c:pt>
                <c:pt idx="2143">
                  <c:v>120.6</c:v>
                </c:pt>
                <c:pt idx="2144">
                  <c:v>119.8</c:v>
                </c:pt>
                <c:pt idx="2145">
                  <c:v>119.5</c:v>
                </c:pt>
                <c:pt idx="2146">
                  <c:v>119.2</c:v>
                </c:pt>
                <c:pt idx="2147">
                  <c:v>120.8</c:v>
                </c:pt>
                <c:pt idx="2148">
                  <c:v>119.7</c:v>
                </c:pt>
                <c:pt idx="2149">
                  <c:v>118.3</c:v>
                </c:pt>
                <c:pt idx="2150">
                  <c:v>118.8</c:v>
                </c:pt>
                <c:pt idx="2151">
                  <c:v>117.5</c:v>
                </c:pt>
                <c:pt idx="2152">
                  <c:v>117.1</c:v>
                </c:pt>
                <c:pt idx="2153">
                  <c:v>119.1</c:v>
                </c:pt>
                <c:pt idx="2154">
                  <c:v>119.6</c:v>
                </c:pt>
                <c:pt idx="2155">
                  <c:v>118.1</c:v>
                </c:pt>
                <c:pt idx="2156">
                  <c:v>117.1</c:v>
                </c:pt>
                <c:pt idx="2157">
                  <c:v>117.8</c:v>
                </c:pt>
                <c:pt idx="2158">
                  <c:v>117.8</c:v>
                </c:pt>
                <c:pt idx="2159">
                  <c:v>116.8</c:v>
                </c:pt>
                <c:pt idx="2160">
                  <c:v>118.1</c:v>
                </c:pt>
                <c:pt idx="2161">
                  <c:v>117.7</c:v>
                </c:pt>
                <c:pt idx="2162">
                  <c:v>117.5</c:v>
                </c:pt>
                <c:pt idx="2163">
                  <c:v>116.8</c:v>
                </c:pt>
                <c:pt idx="2164">
                  <c:v>117.5</c:v>
                </c:pt>
                <c:pt idx="2165">
                  <c:v>118</c:v>
                </c:pt>
                <c:pt idx="2166">
                  <c:v>118</c:v>
                </c:pt>
                <c:pt idx="2167">
                  <c:v>117.5</c:v>
                </c:pt>
                <c:pt idx="2168">
                  <c:v>118.7</c:v>
                </c:pt>
                <c:pt idx="2169">
                  <c:v>119.6</c:v>
                </c:pt>
                <c:pt idx="2170">
                  <c:v>118.4</c:v>
                </c:pt>
                <c:pt idx="2171">
                  <c:v>117.5</c:v>
                </c:pt>
                <c:pt idx="2172">
                  <c:v>118.8</c:v>
                </c:pt>
                <c:pt idx="2173">
                  <c:v>117.4</c:v>
                </c:pt>
                <c:pt idx="2174">
                  <c:v>118.9</c:v>
                </c:pt>
                <c:pt idx="2175">
                  <c:v>120</c:v>
                </c:pt>
                <c:pt idx="2176">
                  <c:v>118.7</c:v>
                </c:pt>
                <c:pt idx="2177">
                  <c:v>119.3</c:v>
                </c:pt>
                <c:pt idx="2178">
                  <c:v>121.2</c:v>
                </c:pt>
                <c:pt idx="2179">
                  <c:v>120.4</c:v>
                </c:pt>
                <c:pt idx="2180">
                  <c:v>119.9</c:v>
                </c:pt>
                <c:pt idx="2181">
                  <c:v>120.8</c:v>
                </c:pt>
                <c:pt idx="2182">
                  <c:v>120.9</c:v>
                </c:pt>
                <c:pt idx="2183">
                  <c:v>120.8</c:v>
                </c:pt>
                <c:pt idx="2184">
                  <c:v>122.7</c:v>
                </c:pt>
                <c:pt idx="2185">
                  <c:v>120.9</c:v>
                </c:pt>
                <c:pt idx="2186">
                  <c:v>122.6</c:v>
                </c:pt>
                <c:pt idx="2187">
                  <c:v>123.6</c:v>
                </c:pt>
                <c:pt idx="2188">
                  <c:v>123.8</c:v>
                </c:pt>
                <c:pt idx="2189">
                  <c:v>124.1</c:v>
                </c:pt>
                <c:pt idx="2190">
                  <c:v>124.9</c:v>
                </c:pt>
                <c:pt idx="2191">
                  <c:v>124.1</c:v>
                </c:pt>
                <c:pt idx="2192">
                  <c:v>124.2</c:v>
                </c:pt>
                <c:pt idx="2193">
                  <c:v>125.7</c:v>
                </c:pt>
                <c:pt idx="2194">
                  <c:v>126</c:v>
                </c:pt>
                <c:pt idx="2195">
                  <c:v>126.3</c:v>
                </c:pt>
                <c:pt idx="2196">
                  <c:v>125.2</c:v>
                </c:pt>
                <c:pt idx="2197">
                  <c:v>124.7</c:v>
                </c:pt>
                <c:pt idx="2198">
                  <c:v>125.3</c:v>
                </c:pt>
                <c:pt idx="2199">
                  <c:v>125.9</c:v>
                </c:pt>
                <c:pt idx="2200">
                  <c:v>125.9</c:v>
                </c:pt>
                <c:pt idx="2201">
                  <c:v>125.9</c:v>
                </c:pt>
                <c:pt idx="2202">
                  <c:v>124.4</c:v>
                </c:pt>
                <c:pt idx="2203">
                  <c:v>126.5</c:v>
                </c:pt>
                <c:pt idx="2204">
                  <c:v>124.9</c:v>
                </c:pt>
                <c:pt idx="2205">
                  <c:v>124.9</c:v>
                </c:pt>
                <c:pt idx="2206">
                  <c:v>125.6</c:v>
                </c:pt>
                <c:pt idx="2207">
                  <c:v>124</c:v>
                </c:pt>
                <c:pt idx="2208">
                  <c:v>125</c:v>
                </c:pt>
                <c:pt idx="2209">
                  <c:v>123</c:v>
                </c:pt>
                <c:pt idx="2210">
                  <c:v>123.2</c:v>
                </c:pt>
                <c:pt idx="2211">
                  <c:v>122.7</c:v>
                </c:pt>
                <c:pt idx="2212">
                  <c:v>122.2</c:v>
                </c:pt>
                <c:pt idx="2213">
                  <c:v>122.1</c:v>
                </c:pt>
                <c:pt idx="2214">
                  <c:v>123</c:v>
                </c:pt>
                <c:pt idx="2215">
                  <c:v>122.4</c:v>
                </c:pt>
                <c:pt idx="2216">
                  <c:v>122.1</c:v>
                </c:pt>
                <c:pt idx="2217">
                  <c:v>121.5</c:v>
                </c:pt>
                <c:pt idx="2218">
                  <c:v>123.2</c:v>
                </c:pt>
                <c:pt idx="2219">
                  <c:v>121</c:v>
                </c:pt>
                <c:pt idx="2220">
                  <c:v>120.7</c:v>
                </c:pt>
                <c:pt idx="2221">
                  <c:v>120.8</c:v>
                </c:pt>
                <c:pt idx="2222">
                  <c:v>121.4</c:v>
                </c:pt>
                <c:pt idx="2223">
                  <c:v>120.6</c:v>
                </c:pt>
                <c:pt idx="2224">
                  <c:v>121.4</c:v>
                </c:pt>
                <c:pt idx="2225">
                  <c:v>121.1</c:v>
                </c:pt>
                <c:pt idx="2226">
                  <c:v>119.9</c:v>
                </c:pt>
                <c:pt idx="2227">
                  <c:v>121.9</c:v>
                </c:pt>
                <c:pt idx="2228">
                  <c:v>121.2</c:v>
                </c:pt>
                <c:pt idx="2229">
                  <c:v>121.5</c:v>
                </c:pt>
                <c:pt idx="2230">
                  <c:v>120.2</c:v>
                </c:pt>
                <c:pt idx="2231">
                  <c:v>120.8</c:v>
                </c:pt>
                <c:pt idx="2232">
                  <c:v>120.1</c:v>
                </c:pt>
                <c:pt idx="2233">
                  <c:v>121.2</c:v>
                </c:pt>
                <c:pt idx="2234">
                  <c:v>120.4</c:v>
                </c:pt>
                <c:pt idx="2235">
                  <c:v>121.1</c:v>
                </c:pt>
                <c:pt idx="2236">
                  <c:v>120.6</c:v>
                </c:pt>
                <c:pt idx="2237">
                  <c:v>120.9</c:v>
                </c:pt>
                <c:pt idx="2238">
                  <c:v>119.4</c:v>
                </c:pt>
                <c:pt idx="2239">
                  <c:v>119.8</c:v>
                </c:pt>
                <c:pt idx="2240">
                  <c:v>118.9</c:v>
                </c:pt>
                <c:pt idx="2241">
                  <c:v>120</c:v>
                </c:pt>
                <c:pt idx="2242">
                  <c:v>118.2</c:v>
                </c:pt>
                <c:pt idx="2243">
                  <c:v>118.4</c:v>
                </c:pt>
                <c:pt idx="2244">
                  <c:v>118.9</c:v>
                </c:pt>
                <c:pt idx="2245">
                  <c:v>118.6</c:v>
                </c:pt>
                <c:pt idx="2246">
                  <c:v>118.8</c:v>
                </c:pt>
                <c:pt idx="2247">
                  <c:v>118.6</c:v>
                </c:pt>
                <c:pt idx="2248">
                  <c:v>118.2</c:v>
                </c:pt>
                <c:pt idx="2249">
                  <c:v>117.4</c:v>
                </c:pt>
                <c:pt idx="2250">
                  <c:v>116.6</c:v>
                </c:pt>
                <c:pt idx="2251">
                  <c:v>115.6</c:v>
                </c:pt>
                <c:pt idx="2252">
                  <c:v>115</c:v>
                </c:pt>
                <c:pt idx="2253">
                  <c:v>116.2</c:v>
                </c:pt>
                <c:pt idx="2254">
                  <c:v>114.8</c:v>
                </c:pt>
                <c:pt idx="2255">
                  <c:v>113.8</c:v>
                </c:pt>
                <c:pt idx="2256">
                  <c:v>113.8</c:v>
                </c:pt>
                <c:pt idx="2257">
                  <c:v>113.4</c:v>
                </c:pt>
                <c:pt idx="2258">
                  <c:v>112.3</c:v>
                </c:pt>
                <c:pt idx="2259">
                  <c:v>111</c:v>
                </c:pt>
                <c:pt idx="2260">
                  <c:v>112.5</c:v>
                </c:pt>
                <c:pt idx="2261">
                  <c:v>111.9</c:v>
                </c:pt>
                <c:pt idx="2262">
                  <c:v>110.3</c:v>
                </c:pt>
                <c:pt idx="2263">
                  <c:v>109.5</c:v>
                </c:pt>
                <c:pt idx="2264">
                  <c:v>110.2</c:v>
                </c:pt>
                <c:pt idx="2265">
                  <c:v>111.3</c:v>
                </c:pt>
                <c:pt idx="2266">
                  <c:v>111.1</c:v>
                </c:pt>
                <c:pt idx="2267">
                  <c:v>109.8</c:v>
                </c:pt>
                <c:pt idx="2268">
                  <c:v>108.5</c:v>
                </c:pt>
                <c:pt idx="2269">
                  <c:v>105.4</c:v>
                </c:pt>
                <c:pt idx="2270">
                  <c:v>104</c:v>
                </c:pt>
                <c:pt idx="2271">
                  <c:v>103.1</c:v>
                </c:pt>
                <c:pt idx="2272">
                  <c:v>103.8</c:v>
                </c:pt>
                <c:pt idx="2273">
                  <c:v>102.7</c:v>
                </c:pt>
                <c:pt idx="2274">
                  <c:v>103.9</c:v>
                </c:pt>
                <c:pt idx="2275">
                  <c:v>102.7</c:v>
                </c:pt>
                <c:pt idx="2276">
                  <c:v>101.1</c:v>
                </c:pt>
                <c:pt idx="2277">
                  <c:v>100.5</c:v>
                </c:pt>
                <c:pt idx="2278">
                  <c:v>97.4</c:v>
                </c:pt>
                <c:pt idx="2279">
                  <c:v>99.3</c:v>
                </c:pt>
                <c:pt idx="2280">
                  <c:v>97.6</c:v>
                </c:pt>
                <c:pt idx="2281">
                  <c:v>95.2</c:v>
                </c:pt>
                <c:pt idx="2282">
                  <c:v>94.5</c:v>
                </c:pt>
                <c:pt idx="2283">
                  <c:v>93</c:v>
                </c:pt>
                <c:pt idx="2284">
                  <c:v>92.7</c:v>
                </c:pt>
                <c:pt idx="2285">
                  <c:v>90.1</c:v>
                </c:pt>
                <c:pt idx="2286">
                  <c:v>91.4</c:v>
                </c:pt>
                <c:pt idx="2287">
                  <c:v>90.5</c:v>
                </c:pt>
                <c:pt idx="2288">
                  <c:v>86.8</c:v>
                </c:pt>
                <c:pt idx="2289">
                  <c:v>86.7</c:v>
                </c:pt>
                <c:pt idx="2290">
                  <c:v>84.4</c:v>
                </c:pt>
                <c:pt idx="2291">
                  <c:v>84.5</c:v>
                </c:pt>
                <c:pt idx="2292">
                  <c:v>83.2</c:v>
                </c:pt>
                <c:pt idx="2293">
                  <c:v>80.5</c:v>
                </c:pt>
                <c:pt idx="2294">
                  <c:v>80.599999999999994</c:v>
                </c:pt>
                <c:pt idx="2295">
                  <c:v>78.2</c:v>
                </c:pt>
                <c:pt idx="2296">
                  <c:v>77.5</c:v>
                </c:pt>
                <c:pt idx="2297">
                  <c:v>75.900000000000006</c:v>
                </c:pt>
                <c:pt idx="2298">
                  <c:v>75.8</c:v>
                </c:pt>
                <c:pt idx="2299">
                  <c:v>73.7</c:v>
                </c:pt>
                <c:pt idx="2300">
                  <c:v>72.2</c:v>
                </c:pt>
                <c:pt idx="2301">
                  <c:v>71</c:v>
                </c:pt>
                <c:pt idx="2302">
                  <c:v>70.3</c:v>
                </c:pt>
                <c:pt idx="2303">
                  <c:v>67.400000000000006</c:v>
                </c:pt>
                <c:pt idx="2304">
                  <c:v>64.8</c:v>
                </c:pt>
                <c:pt idx="2305">
                  <c:v>64.900000000000006</c:v>
                </c:pt>
                <c:pt idx="2306">
                  <c:v>62.7</c:v>
                </c:pt>
                <c:pt idx="2307">
                  <c:v>61.2</c:v>
                </c:pt>
                <c:pt idx="2308">
                  <c:v>59.1</c:v>
                </c:pt>
                <c:pt idx="2309">
                  <c:v>56.8</c:v>
                </c:pt>
                <c:pt idx="2310">
                  <c:v>54.7</c:v>
                </c:pt>
                <c:pt idx="2311">
                  <c:v>52.9</c:v>
                </c:pt>
                <c:pt idx="2312">
                  <c:v>50.4</c:v>
                </c:pt>
                <c:pt idx="2313">
                  <c:v>48.9</c:v>
                </c:pt>
                <c:pt idx="2314">
                  <c:v>47.4</c:v>
                </c:pt>
                <c:pt idx="2315">
                  <c:v>45.2</c:v>
                </c:pt>
                <c:pt idx="2316">
                  <c:v>45</c:v>
                </c:pt>
                <c:pt idx="2317">
                  <c:v>42.7</c:v>
                </c:pt>
                <c:pt idx="2318">
                  <c:v>41.4</c:v>
                </c:pt>
                <c:pt idx="2319">
                  <c:v>38.5</c:v>
                </c:pt>
                <c:pt idx="2320">
                  <c:v>38.200000000000003</c:v>
                </c:pt>
                <c:pt idx="2321">
                  <c:v>36.4</c:v>
                </c:pt>
                <c:pt idx="2322">
                  <c:v>37.1</c:v>
                </c:pt>
                <c:pt idx="2323">
                  <c:v>35</c:v>
                </c:pt>
                <c:pt idx="2324">
                  <c:v>33.6</c:v>
                </c:pt>
                <c:pt idx="2325">
                  <c:v>32.1</c:v>
                </c:pt>
                <c:pt idx="2326">
                  <c:v>30.5</c:v>
                </c:pt>
                <c:pt idx="2327">
                  <c:v>30.8</c:v>
                </c:pt>
                <c:pt idx="2328">
                  <c:v>29.2</c:v>
                </c:pt>
                <c:pt idx="2329">
                  <c:v>29.3</c:v>
                </c:pt>
                <c:pt idx="2330">
                  <c:v>28.3</c:v>
                </c:pt>
                <c:pt idx="2331">
                  <c:v>28.9</c:v>
                </c:pt>
                <c:pt idx="2332">
                  <c:v>26.7</c:v>
                </c:pt>
                <c:pt idx="2333">
                  <c:v>26.6</c:v>
                </c:pt>
                <c:pt idx="2334">
                  <c:v>25.5</c:v>
                </c:pt>
                <c:pt idx="2335">
                  <c:v>25.9</c:v>
                </c:pt>
                <c:pt idx="2336">
                  <c:v>25.7</c:v>
                </c:pt>
                <c:pt idx="2337">
                  <c:v>23.6</c:v>
                </c:pt>
                <c:pt idx="2338">
                  <c:v>24.3</c:v>
                </c:pt>
                <c:pt idx="2339">
                  <c:v>24.7</c:v>
                </c:pt>
                <c:pt idx="2340">
                  <c:v>24.6</c:v>
                </c:pt>
                <c:pt idx="2341">
                  <c:v>23.9</c:v>
                </c:pt>
                <c:pt idx="2342">
                  <c:v>23</c:v>
                </c:pt>
                <c:pt idx="2343">
                  <c:v>23</c:v>
                </c:pt>
                <c:pt idx="2344">
                  <c:v>23.1</c:v>
                </c:pt>
                <c:pt idx="2345">
                  <c:v>22.3</c:v>
                </c:pt>
                <c:pt idx="2346">
                  <c:v>22.8</c:v>
                </c:pt>
                <c:pt idx="2347">
                  <c:v>21.8</c:v>
                </c:pt>
                <c:pt idx="2348">
                  <c:v>21.4</c:v>
                </c:pt>
                <c:pt idx="2349">
                  <c:v>20.6</c:v>
                </c:pt>
                <c:pt idx="2350">
                  <c:v>21</c:v>
                </c:pt>
                <c:pt idx="2351">
                  <c:v>20.5</c:v>
                </c:pt>
                <c:pt idx="2352">
                  <c:v>20.100000000000001</c:v>
                </c:pt>
                <c:pt idx="2353">
                  <c:v>20.3</c:v>
                </c:pt>
                <c:pt idx="2354">
                  <c:v>19.5</c:v>
                </c:pt>
                <c:pt idx="2355">
                  <c:v>19.5</c:v>
                </c:pt>
                <c:pt idx="2356">
                  <c:v>20.5</c:v>
                </c:pt>
                <c:pt idx="2357">
                  <c:v>20</c:v>
                </c:pt>
                <c:pt idx="2358">
                  <c:v>20</c:v>
                </c:pt>
                <c:pt idx="2359">
                  <c:v>20.100000000000001</c:v>
                </c:pt>
                <c:pt idx="2360">
                  <c:v>21.4</c:v>
                </c:pt>
                <c:pt idx="2361">
                  <c:v>20.100000000000001</c:v>
                </c:pt>
                <c:pt idx="2362">
                  <c:v>19.3</c:v>
                </c:pt>
                <c:pt idx="2363">
                  <c:v>20.8</c:v>
                </c:pt>
                <c:pt idx="2364">
                  <c:v>18.899999999999999</c:v>
                </c:pt>
                <c:pt idx="2365">
                  <c:v>19.5</c:v>
                </c:pt>
                <c:pt idx="2366">
                  <c:v>18.5</c:v>
                </c:pt>
                <c:pt idx="2367">
                  <c:v>19.3</c:v>
                </c:pt>
                <c:pt idx="2368">
                  <c:v>19.8</c:v>
                </c:pt>
                <c:pt idx="2369">
                  <c:v>19.7</c:v>
                </c:pt>
                <c:pt idx="2370">
                  <c:v>19.399999999999999</c:v>
                </c:pt>
                <c:pt idx="2371">
                  <c:v>18.7</c:v>
                </c:pt>
                <c:pt idx="2372">
                  <c:v>18.100000000000001</c:v>
                </c:pt>
                <c:pt idx="2373">
                  <c:v>19.3</c:v>
                </c:pt>
                <c:pt idx="2374">
                  <c:v>19.399999999999999</c:v>
                </c:pt>
                <c:pt idx="2375">
                  <c:v>19.5</c:v>
                </c:pt>
                <c:pt idx="2376">
                  <c:v>19.100000000000001</c:v>
                </c:pt>
                <c:pt idx="2377">
                  <c:v>20.100000000000001</c:v>
                </c:pt>
                <c:pt idx="2378">
                  <c:v>19.899999999999999</c:v>
                </c:pt>
                <c:pt idx="2379">
                  <c:v>18.600000000000001</c:v>
                </c:pt>
                <c:pt idx="2380">
                  <c:v>19.600000000000001</c:v>
                </c:pt>
                <c:pt idx="2381">
                  <c:v>19.3</c:v>
                </c:pt>
                <c:pt idx="2382">
                  <c:v>19.600000000000001</c:v>
                </c:pt>
                <c:pt idx="2383">
                  <c:v>19.2</c:v>
                </c:pt>
                <c:pt idx="2384">
                  <c:v>19.899999999999999</c:v>
                </c:pt>
                <c:pt idx="2385">
                  <c:v>19.5</c:v>
                </c:pt>
                <c:pt idx="2386">
                  <c:v>19.600000000000001</c:v>
                </c:pt>
                <c:pt idx="2387">
                  <c:v>20.8</c:v>
                </c:pt>
                <c:pt idx="2388">
                  <c:v>19</c:v>
                </c:pt>
                <c:pt idx="2389">
                  <c:v>18.5</c:v>
                </c:pt>
                <c:pt idx="2390">
                  <c:v>19.600000000000001</c:v>
                </c:pt>
                <c:pt idx="2391">
                  <c:v>19.3</c:v>
                </c:pt>
                <c:pt idx="2392">
                  <c:v>19.399999999999999</c:v>
                </c:pt>
                <c:pt idx="2393">
                  <c:v>19.7</c:v>
                </c:pt>
                <c:pt idx="2394">
                  <c:v>19.8</c:v>
                </c:pt>
                <c:pt idx="2395">
                  <c:v>19.7</c:v>
                </c:pt>
                <c:pt idx="2396">
                  <c:v>20.3</c:v>
                </c:pt>
                <c:pt idx="2397">
                  <c:v>18.8</c:v>
                </c:pt>
                <c:pt idx="2398">
                  <c:v>19.399999999999999</c:v>
                </c:pt>
                <c:pt idx="2399">
                  <c:v>19.5</c:v>
                </c:pt>
                <c:pt idx="2400">
                  <c:v>19.2</c:v>
                </c:pt>
                <c:pt idx="2401">
                  <c:v>20.3</c:v>
                </c:pt>
                <c:pt idx="2402">
                  <c:v>19.7</c:v>
                </c:pt>
                <c:pt idx="2403">
                  <c:v>19.5</c:v>
                </c:pt>
                <c:pt idx="2404">
                  <c:v>19</c:v>
                </c:pt>
                <c:pt idx="2405">
                  <c:v>19.3</c:v>
                </c:pt>
                <c:pt idx="2406">
                  <c:v>18.100000000000001</c:v>
                </c:pt>
                <c:pt idx="2407">
                  <c:v>18.5</c:v>
                </c:pt>
                <c:pt idx="2408">
                  <c:v>18.899999999999999</c:v>
                </c:pt>
                <c:pt idx="2409">
                  <c:v>18.7</c:v>
                </c:pt>
                <c:pt idx="2410">
                  <c:v>20</c:v>
                </c:pt>
                <c:pt idx="2411">
                  <c:v>18.7</c:v>
                </c:pt>
                <c:pt idx="2412">
                  <c:v>19.2</c:v>
                </c:pt>
                <c:pt idx="2413">
                  <c:v>18.899999999999999</c:v>
                </c:pt>
                <c:pt idx="2414">
                  <c:v>18.899999999999999</c:v>
                </c:pt>
                <c:pt idx="2415">
                  <c:v>19.5</c:v>
                </c:pt>
                <c:pt idx="2416">
                  <c:v>19.3</c:v>
                </c:pt>
                <c:pt idx="2417">
                  <c:v>18.2</c:v>
                </c:pt>
                <c:pt idx="2418">
                  <c:v>19.600000000000001</c:v>
                </c:pt>
                <c:pt idx="2419">
                  <c:v>18.5</c:v>
                </c:pt>
                <c:pt idx="2420">
                  <c:v>19.399999999999999</c:v>
                </c:pt>
                <c:pt idx="2421">
                  <c:v>19.100000000000001</c:v>
                </c:pt>
                <c:pt idx="2422">
                  <c:v>19.2</c:v>
                </c:pt>
                <c:pt idx="2423">
                  <c:v>18.8</c:v>
                </c:pt>
                <c:pt idx="2424">
                  <c:v>19.600000000000001</c:v>
                </c:pt>
                <c:pt idx="2425">
                  <c:v>19.5</c:v>
                </c:pt>
                <c:pt idx="2426">
                  <c:v>19.2</c:v>
                </c:pt>
                <c:pt idx="2427">
                  <c:v>17.100000000000001</c:v>
                </c:pt>
                <c:pt idx="2428">
                  <c:v>18.600000000000001</c:v>
                </c:pt>
                <c:pt idx="2429">
                  <c:v>17.399999999999999</c:v>
                </c:pt>
                <c:pt idx="2430">
                  <c:v>19.3</c:v>
                </c:pt>
                <c:pt idx="2431">
                  <c:v>18</c:v>
                </c:pt>
                <c:pt idx="2432">
                  <c:v>19.600000000000001</c:v>
                </c:pt>
                <c:pt idx="2433">
                  <c:v>18.399999999999999</c:v>
                </c:pt>
                <c:pt idx="2434">
                  <c:v>19.600000000000001</c:v>
                </c:pt>
                <c:pt idx="2435">
                  <c:v>18.399999999999999</c:v>
                </c:pt>
                <c:pt idx="2436">
                  <c:v>18.399999999999999</c:v>
                </c:pt>
                <c:pt idx="2437">
                  <c:v>18.3</c:v>
                </c:pt>
                <c:pt idx="2438">
                  <c:v>18.5</c:v>
                </c:pt>
                <c:pt idx="2439">
                  <c:v>18.899999999999999</c:v>
                </c:pt>
                <c:pt idx="2440">
                  <c:v>19.8</c:v>
                </c:pt>
                <c:pt idx="2441">
                  <c:v>18.5</c:v>
                </c:pt>
                <c:pt idx="2442">
                  <c:v>18.7</c:v>
                </c:pt>
                <c:pt idx="2443">
                  <c:v>18.399999999999999</c:v>
                </c:pt>
                <c:pt idx="2444">
                  <c:v>18.7</c:v>
                </c:pt>
                <c:pt idx="2445">
                  <c:v>18.100000000000001</c:v>
                </c:pt>
                <c:pt idx="2446">
                  <c:v>18.899999999999999</c:v>
                </c:pt>
                <c:pt idx="2447">
                  <c:v>18.600000000000001</c:v>
                </c:pt>
                <c:pt idx="2448">
                  <c:v>18.5</c:v>
                </c:pt>
                <c:pt idx="2449">
                  <c:v>19.100000000000001</c:v>
                </c:pt>
                <c:pt idx="2450">
                  <c:v>18.100000000000001</c:v>
                </c:pt>
                <c:pt idx="2451">
                  <c:v>18.100000000000001</c:v>
                </c:pt>
                <c:pt idx="2452">
                  <c:v>18.5</c:v>
                </c:pt>
                <c:pt idx="2453">
                  <c:v>19.2</c:v>
                </c:pt>
                <c:pt idx="2454">
                  <c:v>18</c:v>
                </c:pt>
                <c:pt idx="2455">
                  <c:v>19.600000000000001</c:v>
                </c:pt>
                <c:pt idx="2456">
                  <c:v>17.8</c:v>
                </c:pt>
                <c:pt idx="2457">
                  <c:v>18.7</c:v>
                </c:pt>
                <c:pt idx="2458">
                  <c:v>18.100000000000001</c:v>
                </c:pt>
                <c:pt idx="2459">
                  <c:v>18.5</c:v>
                </c:pt>
                <c:pt idx="2460">
                  <c:v>18.899999999999999</c:v>
                </c:pt>
                <c:pt idx="2461">
                  <c:v>17.600000000000001</c:v>
                </c:pt>
                <c:pt idx="2462">
                  <c:v>18.100000000000001</c:v>
                </c:pt>
                <c:pt idx="2463">
                  <c:v>17.899999999999999</c:v>
                </c:pt>
                <c:pt idx="2464">
                  <c:v>19.3</c:v>
                </c:pt>
                <c:pt idx="2465">
                  <c:v>20.2</c:v>
                </c:pt>
                <c:pt idx="2466">
                  <c:v>20.100000000000001</c:v>
                </c:pt>
                <c:pt idx="2467">
                  <c:v>20.9</c:v>
                </c:pt>
                <c:pt idx="2468">
                  <c:v>20</c:v>
                </c:pt>
                <c:pt idx="2469">
                  <c:v>17.8</c:v>
                </c:pt>
                <c:pt idx="2470">
                  <c:v>17.600000000000001</c:v>
                </c:pt>
                <c:pt idx="2471">
                  <c:v>16.3</c:v>
                </c:pt>
                <c:pt idx="2472">
                  <c:v>17.600000000000001</c:v>
                </c:pt>
                <c:pt idx="2473">
                  <c:v>19.100000000000001</c:v>
                </c:pt>
                <c:pt idx="2474">
                  <c:v>18.5</c:v>
                </c:pt>
                <c:pt idx="2475">
                  <c:v>18.5</c:v>
                </c:pt>
                <c:pt idx="2476">
                  <c:v>18.5</c:v>
                </c:pt>
                <c:pt idx="2477">
                  <c:v>17.899999999999999</c:v>
                </c:pt>
                <c:pt idx="2478">
                  <c:v>19.3</c:v>
                </c:pt>
                <c:pt idx="2479">
                  <c:v>18.899999999999999</c:v>
                </c:pt>
                <c:pt idx="2480">
                  <c:v>18.3</c:v>
                </c:pt>
                <c:pt idx="2481">
                  <c:v>18.8</c:v>
                </c:pt>
                <c:pt idx="2482">
                  <c:v>20</c:v>
                </c:pt>
                <c:pt idx="2483">
                  <c:v>19.7</c:v>
                </c:pt>
                <c:pt idx="2484">
                  <c:v>19.2</c:v>
                </c:pt>
                <c:pt idx="2485">
                  <c:v>20.100000000000001</c:v>
                </c:pt>
                <c:pt idx="2486">
                  <c:v>19.600000000000001</c:v>
                </c:pt>
                <c:pt idx="2487">
                  <c:v>20.5</c:v>
                </c:pt>
                <c:pt idx="2488">
                  <c:v>20.9</c:v>
                </c:pt>
                <c:pt idx="2489">
                  <c:v>20.3</c:v>
                </c:pt>
                <c:pt idx="2490">
                  <c:v>21.3</c:v>
                </c:pt>
                <c:pt idx="2491">
                  <c:v>20.5</c:v>
                </c:pt>
                <c:pt idx="2492">
                  <c:v>21.1</c:v>
                </c:pt>
                <c:pt idx="2493">
                  <c:v>18.399999999999999</c:v>
                </c:pt>
                <c:pt idx="2494">
                  <c:v>20</c:v>
                </c:pt>
                <c:pt idx="2495">
                  <c:v>20.9</c:v>
                </c:pt>
                <c:pt idx="2496">
                  <c:v>20.2</c:v>
                </c:pt>
                <c:pt idx="2497">
                  <c:v>21.5</c:v>
                </c:pt>
                <c:pt idx="2498">
                  <c:v>20.7</c:v>
                </c:pt>
                <c:pt idx="2499">
                  <c:v>20.2</c:v>
                </c:pt>
                <c:pt idx="2500">
                  <c:v>21.4</c:v>
                </c:pt>
                <c:pt idx="2501">
                  <c:v>20.7</c:v>
                </c:pt>
                <c:pt idx="2502">
                  <c:v>21.2</c:v>
                </c:pt>
                <c:pt idx="2503">
                  <c:v>21.6</c:v>
                </c:pt>
                <c:pt idx="2504">
                  <c:v>21.8</c:v>
                </c:pt>
                <c:pt idx="2505">
                  <c:v>21.9</c:v>
                </c:pt>
                <c:pt idx="2506">
                  <c:v>21.6</c:v>
                </c:pt>
                <c:pt idx="2507">
                  <c:v>21.9</c:v>
                </c:pt>
                <c:pt idx="2508">
                  <c:v>22.7</c:v>
                </c:pt>
                <c:pt idx="2509">
                  <c:v>22.1</c:v>
                </c:pt>
                <c:pt idx="2510">
                  <c:v>22.4</c:v>
                </c:pt>
                <c:pt idx="2511">
                  <c:v>23.1</c:v>
                </c:pt>
                <c:pt idx="2512">
                  <c:v>22.5</c:v>
                </c:pt>
                <c:pt idx="2513">
                  <c:v>23.3</c:v>
                </c:pt>
                <c:pt idx="2514">
                  <c:v>22.9</c:v>
                </c:pt>
                <c:pt idx="2515">
                  <c:v>22.7</c:v>
                </c:pt>
                <c:pt idx="2516">
                  <c:v>22.2</c:v>
                </c:pt>
                <c:pt idx="2517">
                  <c:v>22.7</c:v>
                </c:pt>
                <c:pt idx="2518">
                  <c:v>24.5</c:v>
                </c:pt>
                <c:pt idx="2519">
                  <c:v>22.8</c:v>
                </c:pt>
                <c:pt idx="2520">
                  <c:v>23</c:v>
                </c:pt>
                <c:pt idx="2521">
                  <c:v>22.4</c:v>
                </c:pt>
                <c:pt idx="2522">
                  <c:v>23.8</c:v>
                </c:pt>
                <c:pt idx="2523">
                  <c:v>22.8</c:v>
                </c:pt>
                <c:pt idx="2524">
                  <c:v>24.6</c:v>
                </c:pt>
                <c:pt idx="2525">
                  <c:v>24.8</c:v>
                </c:pt>
                <c:pt idx="2526">
                  <c:v>25</c:v>
                </c:pt>
                <c:pt idx="2527">
                  <c:v>23.5</c:v>
                </c:pt>
                <c:pt idx="2528">
                  <c:v>23.6</c:v>
                </c:pt>
                <c:pt idx="2529">
                  <c:v>26.2</c:v>
                </c:pt>
                <c:pt idx="2530">
                  <c:v>24.3</c:v>
                </c:pt>
                <c:pt idx="2531">
                  <c:v>24.6</c:v>
                </c:pt>
                <c:pt idx="2532">
                  <c:v>25.5</c:v>
                </c:pt>
                <c:pt idx="2533">
                  <c:v>24.5</c:v>
                </c:pt>
                <c:pt idx="2534">
                  <c:v>24.7</c:v>
                </c:pt>
                <c:pt idx="2535">
                  <c:v>25.5</c:v>
                </c:pt>
                <c:pt idx="2536">
                  <c:v>24.6</c:v>
                </c:pt>
                <c:pt idx="2537">
                  <c:v>25</c:v>
                </c:pt>
                <c:pt idx="2538">
                  <c:v>25.9</c:v>
                </c:pt>
                <c:pt idx="2539">
                  <c:v>25.7</c:v>
                </c:pt>
                <c:pt idx="2540">
                  <c:v>25</c:v>
                </c:pt>
                <c:pt idx="2541">
                  <c:v>25.4</c:v>
                </c:pt>
                <c:pt idx="2542">
                  <c:v>24.4</c:v>
                </c:pt>
                <c:pt idx="2543">
                  <c:v>26.3</c:v>
                </c:pt>
                <c:pt idx="2544">
                  <c:v>26.8</c:v>
                </c:pt>
                <c:pt idx="2545">
                  <c:v>27</c:v>
                </c:pt>
                <c:pt idx="2546">
                  <c:v>25.9</c:v>
                </c:pt>
                <c:pt idx="2547">
                  <c:v>27</c:v>
                </c:pt>
                <c:pt idx="2548">
                  <c:v>26.9</c:v>
                </c:pt>
                <c:pt idx="2549">
                  <c:v>25.8</c:v>
                </c:pt>
                <c:pt idx="2550">
                  <c:v>27.5</c:v>
                </c:pt>
                <c:pt idx="2551">
                  <c:v>26.9</c:v>
                </c:pt>
                <c:pt idx="2552">
                  <c:v>26.1</c:v>
                </c:pt>
                <c:pt idx="2553">
                  <c:v>26.6</c:v>
                </c:pt>
                <c:pt idx="2554">
                  <c:v>26.9</c:v>
                </c:pt>
                <c:pt idx="2555">
                  <c:v>28.9</c:v>
                </c:pt>
                <c:pt idx="2556">
                  <c:v>27.1</c:v>
                </c:pt>
                <c:pt idx="2557">
                  <c:v>27</c:v>
                </c:pt>
                <c:pt idx="2558">
                  <c:v>27.7</c:v>
                </c:pt>
                <c:pt idx="2559">
                  <c:v>28</c:v>
                </c:pt>
                <c:pt idx="2560">
                  <c:v>26.5</c:v>
                </c:pt>
                <c:pt idx="2561">
                  <c:v>26.8</c:v>
                </c:pt>
                <c:pt idx="2562">
                  <c:v>27.4</c:v>
                </c:pt>
                <c:pt idx="2563">
                  <c:v>27.4</c:v>
                </c:pt>
                <c:pt idx="2564">
                  <c:v>27.1</c:v>
                </c:pt>
                <c:pt idx="2565">
                  <c:v>27.3</c:v>
                </c:pt>
                <c:pt idx="2566">
                  <c:v>28</c:v>
                </c:pt>
                <c:pt idx="2567">
                  <c:v>28</c:v>
                </c:pt>
                <c:pt idx="2568">
                  <c:v>28.3</c:v>
                </c:pt>
                <c:pt idx="2569">
                  <c:v>28.3</c:v>
                </c:pt>
                <c:pt idx="2570">
                  <c:v>28</c:v>
                </c:pt>
                <c:pt idx="2571">
                  <c:v>27.7</c:v>
                </c:pt>
                <c:pt idx="2572">
                  <c:v>28.1</c:v>
                </c:pt>
                <c:pt idx="2573">
                  <c:v>28.7</c:v>
                </c:pt>
                <c:pt idx="2574">
                  <c:v>28.6</c:v>
                </c:pt>
                <c:pt idx="2575">
                  <c:v>28.8</c:v>
                </c:pt>
                <c:pt idx="2576">
                  <c:v>27.6</c:v>
                </c:pt>
                <c:pt idx="2577">
                  <c:v>27.5</c:v>
                </c:pt>
                <c:pt idx="2578">
                  <c:v>28.8</c:v>
                </c:pt>
                <c:pt idx="2579">
                  <c:v>28.1</c:v>
                </c:pt>
                <c:pt idx="2580">
                  <c:v>28.9</c:v>
                </c:pt>
                <c:pt idx="2581">
                  <c:v>28.5</c:v>
                </c:pt>
                <c:pt idx="2582">
                  <c:v>28.9</c:v>
                </c:pt>
                <c:pt idx="2583">
                  <c:v>28.4</c:v>
                </c:pt>
                <c:pt idx="2584">
                  <c:v>28.3</c:v>
                </c:pt>
                <c:pt idx="2585">
                  <c:v>28</c:v>
                </c:pt>
                <c:pt idx="2586">
                  <c:v>29.2</c:v>
                </c:pt>
                <c:pt idx="2587">
                  <c:v>28.9</c:v>
                </c:pt>
                <c:pt idx="2588">
                  <c:v>27.4</c:v>
                </c:pt>
                <c:pt idx="2589">
                  <c:v>28.9</c:v>
                </c:pt>
                <c:pt idx="2590">
                  <c:v>26.9</c:v>
                </c:pt>
                <c:pt idx="2591">
                  <c:v>28.3</c:v>
                </c:pt>
                <c:pt idx="2592">
                  <c:v>28.5</c:v>
                </c:pt>
                <c:pt idx="2593">
                  <c:v>28.8</c:v>
                </c:pt>
                <c:pt idx="2594">
                  <c:v>28.1</c:v>
                </c:pt>
                <c:pt idx="2595">
                  <c:v>27.4</c:v>
                </c:pt>
                <c:pt idx="2596">
                  <c:v>27.9</c:v>
                </c:pt>
                <c:pt idx="2597">
                  <c:v>28.4</c:v>
                </c:pt>
                <c:pt idx="2598">
                  <c:v>28.7</c:v>
                </c:pt>
                <c:pt idx="2599">
                  <c:v>29.3</c:v>
                </c:pt>
                <c:pt idx="2600">
                  <c:v>28.2</c:v>
                </c:pt>
                <c:pt idx="2601">
                  <c:v>29</c:v>
                </c:pt>
                <c:pt idx="2602">
                  <c:v>28.5</c:v>
                </c:pt>
                <c:pt idx="2603">
                  <c:v>27.8</c:v>
                </c:pt>
                <c:pt idx="2604">
                  <c:v>28.4</c:v>
                </c:pt>
                <c:pt idx="2605">
                  <c:v>28.9</c:v>
                </c:pt>
                <c:pt idx="2606">
                  <c:v>28.3</c:v>
                </c:pt>
                <c:pt idx="2607">
                  <c:v>27.4</c:v>
                </c:pt>
                <c:pt idx="2608">
                  <c:v>27.5</c:v>
                </c:pt>
                <c:pt idx="2609">
                  <c:v>29.1</c:v>
                </c:pt>
                <c:pt idx="2610">
                  <c:v>27.5</c:v>
                </c:pt>
                <c:pt idx="2611">
                  <c:v>28.5</c:v>
                </c:pt>
                <c:pt idx="2612">
                  <c:v>30.6</c:v>
                </c:pt>
                <c:pt idx="2613">
                  <c:v>29.3</c:v>
                </c:pt>
                <c:pt idx="2614">
                  <c:v>29.1</c:v>
                </c:pt>
                <c:pt idx="2615">
                  <c:v>29.1</c:v>
                </c:pt>
                <c:pt idx="2616">
                  <c:v>28.8</c:v>
                </c:pt>
                <c:pt idx="2617">
                  <c:v>28.5</c:v>
                </c:pt>
                <c:pt idx="2618">
                  <c:v>28.2</c:v>
                </c:pt>
                <c:pt idx="2619">
                  <c:v>28.2</c:v>
                </c:pt>
                <c:pt idx="2620">
                  <c:v>28.2</c:v>
                </c:pt>
                <c:pt idx="2621">
                  <c:v>28</c:v>
                </c:pt>
                <c:pt idx="2622">
                  <c:v>28.2</c:v>
                </c:pt>
                <c:pt idx="2623">
                  <c:v>28.8</c:v>
                </c:pt>
                <c:pt idx="2624">
                  <c:v>29.5</c:v>
                </c:pt>
                <c:pt idx="2625">
                  <c:v>29</c:v>
                </c:pt>
                <c:pt idx="2626">
                  <c:v>30.1</c:v>
                </c:pt>
                <c:pt idx="2627">
                  <c:v>28.3</c:v>
                </c:pt>
                <c:pt idx="2628">
                  <c:v>30</c:v>
                </c:pt>
                <c:pt idx="2629">
                  <c:v>29.6</c:v>
                </c:pt>
                <c:pt idx="2630">
                  <c:v>29.4</c:v>
                </c:pt>
                <c:pt idx="2631">
                  <c:v>29.4</c:v>
                </c:pt>
                <c:pt idx="2632">
                  <c:v>29.4</c:v>
                </c:pt>
                <c:pt idx="2633">
                  <c:v>29.2</c:v>
                </c:pt>
                <c:pt idx="2634">
                  <c:v>28.9</c:v>
                </c:pt>
                <c:pt idx="2635">
                  <c:v>29.2</c:v>
                </c:pt>
                <c:pt idx="2636">
                  <c:v>30</c:v>
                </c:pt>
                <c:pt idx="2637">
                  <c:v>29.2</c:v>
                </c:pt>
                <c:pt idx="2638">
                  <c:v>29.1</c:v>
                </c:pt>
                <c:pt idx="2639">
                  <c:v>29</c:v>
                </c:pt>
                <c:pt idx="2640">
                  <c:v>29.7</c:v>
                </c:pt>
                <c:pt idx="2641">
                  <c:v>29.7</c:v>
                </c:pt>
                <c:pt idx="2642">
                  <c:v>28.9</c:v>
                </c:pt>
                <c:pt idx="2643">
                  <c:v>29.3</c:v>
                </c:pt>
                <c:pt idx="2644">
                  <c:v>30.8</c:v>
                </c:pt>
                <c:pt idx="2645">
                  <c:v>30.3</c:v>
                </c:pt>
                <c:pt idx="2646">
                  <c:v>30.2</c:v>
                </c:pt>
                <c:pt idx="2647">
                  <c:v>30.7</c:v>
                </c:pt>
                <c:pt idx="2648">
                  <c:v>30.9</c:v>
                </c:pt>
                <c:pt idx="2649">
                  <c:v>30.7</c:v>
                </c:pt>
                <c:pt idx="2650">
                  <c:v>30.2</c:v>
                </c:pt>
                <c:pt idx="2651">
                  <c:v>30.3</c:v>
                </c:pt>
                <c:pt idx="2652">
                  <c:v>30.5</c:v>
                </c:pt>
                <c:pt idx="2653">
                  <c:v>31.1</c:v>
                </c:pt>
                <c:pt idx="2654">
                  <c:v>31</c:v>
                </c:pt>
                <c:pt idx="2655">
                  <c:v>31.5</c:v>
                </c:pt>
                <c:pt idx="2656">
                  <c:v>30.5</c:v>
                </c:pt>
                <c:pt idx="2657">
                  <c:v>31.2</c:v>
                </c:pt>
                <c:pt idx="2658">
                  <c:v>30.9</c:v>
                </c:pt>
                <c:pt idx="2659">
                  <c:v>29.8</c:v>
                </c:pt>
                <c:pt idx="2660">
                  <c:v>30.8</c:v>
                </c:pt>
                <c:pt idx="2661">
                  <c:v>29.7</c:v>
                </c:pt>
                <c:pt idx="2662">
                  <c:v>30.7</c:v>
                </c:pt>
                <c:pt idx="2663">
                  <c:v>29.9</c:v>
                </c:pt>
                <c:pt idx="2664">
                  <c:v>31</c:v>
                </c:pt>
                <c:pt idx="2665">
                  <c:v>30.6</c:v>
                </c:pt>
                <c:pt idx="2666">
                  <c:v>32</c:v>
                </c:pt>
                <c:pt idx="2667">
                  <c:v>32.299999999999997</c:v>
                </c:pt>
                <c:pt idx="2668">
                  <c:v>33.6</c:v>
                </c:pt>
                <c:pt idx="2669">
                  <c:v>35</c:v>
                </c:pt>
                <c:pt idx="2670">
                  <c:v>36.6</c:v>
                </c:pt>
                <c:pt idx="2671">
                  <c:v>36</c:v>
                </c:pt>
                <c:pt idx="2672">
                  <c:v>31.5</c:v>
                </c:pt>
                <c:pt idx="2673">
                  <c:v>28.4</c:v>
                </c:pt>
                <c:pt idx="2674">
                  <c:v>30.5</c:v>
                </c:pt>
                <c:pt idx="2675">
                  <c:v>30</c:v>
                </c:pt>
                <c:pt idx="2676">
                  <c:v>30.4</c:v>
                </c:pt>
                <c:pt idx="2677">
                  <c:v>30.6</c:v>
                </c:pt>
                <c:pt idx="2678">
                  <c:v>31.7</c:v>
                </c:pt>
                <c:pt idx="2679">
                  <c:v>31.5</c:v>
                </c:pt>
                <c:pt idx="2680">
                  <c:v>31.3</c:v>
                </c:pt>
                <c:pt idx="2681">
                  <c:v>32</c:v>
                </c:pt>
                <c:pt idx="2682">
                  <c:v>31</c:v>
                </c:pt>
                <c:pt idx="2683">
                  <c:v>30.9</c:v>
                </c:pt>
                <c:pt idx="2684">
                  <c:v>30.5</c:v>
                </c:pt>
                <c:pt idx="2685">
                  <c:v>31</c:v>
                </c:pt>
                <c:pt idx="2686">
                  <c:v>31.4</c:v>
                </c:pt>
                <c:pt idx="2687">
                  <c:v>31.1</c:v>
                </c:pt>
                <c:pt idx="2688">
                  <c:v>31.6</c:v>
                </c:pt>
                <c:pt idx="2689">
                  <c:v>30.9</c:v>
                </c:pt>
                <c:pt idx="2690">
                  <c:v>32</c:v>
                </c:pt>
                <c:pt idx="2691">
                  <c:v>32</c:v>
                </c:pt>
                <c:pt idx="2692">
                  <c:v>32.1</c:v>
                </c:pt>
                <c:pt idx="2693">
                  <c:v>32.200000000000003</c:v>
                </c:pt>
                <c:pt idx="2694">
                  <c:v>31.2</c:v>
                </c:pt>
                <c:pt idx="2695">
                  <c:v>31.6</c:v>
                </c:pt>
                <c:pt idx="2696">
                  <c:v>32.1</c:v>
                </c:pt>
                <c:pt idx="2697">
                  <c:v>31.2</c:v>
                </c:pt>
                <c:pt idx="2698">
                  <c:v>32.6</c:v>
                </c:pt>
                <c:pt idx="2699">
                  <c:v>31.5</c:v>
                </c:pt>
                <c:pt idx="2700">
                  <c:v>32.200000000000003</c:v>
                </c:pt>
                <c:pt idx="2701">
                  <c:v>31.3</c:v>
                </c:pt>
                <c:pt idx="2702">
                  <c:v>32.9</c:v>
                </c:pt>
                <c:pt idx="2703">
                  <c:v>31.8</c:v>
                </c:pt>
                <c:pt idx="2704">
                  <c:v>31.1</c:v>
                </c:pt>
                <c:pt idx="2705">
                  <c:v>32.200000000000003</c:v>
                </c:pt>
                <c:pt idx="2706">
                  <c:v>31.8</c:v>
                </c:pt>
                <c:pt idx="2707">
                  <c:v>30.8</c:v>
                </c:pt>
                <c:pt idx="2708">
                  <c:v>30.8</c:v>
                </c:pt>
                <c:pt idx="2709">
                  <c:v>31</c:v>
                </c:pt>
                <c:pt idx="2710">
                  <c:v>32.5</c:v>
                </c:pt>
                <c:pt idx="2711">
                  <c:v>32.5</c:v>
                </c:pt>
                <c:pt idx="2712">
                  <c:v>32.1</c:v>
                </c:pt>
                <c:pt idx="2713">
                  <c:v>31.6</c:v>
                </c:pt>
                <c:pt idx="2714">
                  <c:v>32.1</c:v>
                </c:pt>
                <c:pt idx="2715">
                  <c:v>30.7</c:v>
                </c:pt>
                <c:pt idx="2716">
                  <c:v>31.6</c:v>
                </c:pt>
                <c:pt idx="2717">
                  <c:v>31</c:v>
                </c:pt>
                <c:pt idx="2718">
                  <c:v>31.8</c:v>
                </c:pt>
                <c:pt idx="2719">
                  <c:v>31.7</c:v>
                </c:pt>
                <c:pt idx="2720">
                  <c:v>30.7</c:v>
                </c:pt>
                <c:pt idx="2721">
                  <c:v>32.200000000000003</c:v>
                </c:pt>
                <c:pt idx="2722">
                  <c:v>30.7</c:v>
                </c:pt>
                <c:pt idx="2723">
                  <c:v>32</c:v>
                </c:pt>
                <c:pt idx="2724">
                  <c:v>31.8</c:v>
                </c:pt>
                <c:pt idx="2725">
                  <c:v>31.1</c:v>
                </c:pt>
                <c:pt idx="2726">
                  <c:v>31.6</c:v>
                </c:pt>
                <c:pt idx="2727">
                  <c:v>30.1</c:v>
                </c:pt>
                <c:pt idx="2728">
                  <c:v>31.5</c:v>
                </c:pt>
                <c:pt idx="2729">
                  <c:v>31.9</c:v>
                </c:pt>
                <c:pt idx="2730">
                  <c:v>30.6</c:v>
                </c:pt>
                <c:pt idx="2731">
                  <c:v>31</c:v>
                </c:pt>
                <c:pt idx="2732">
                  <c:v>32.700000000000003</c:v>
                </c:pt>
                <c:pt idx="2733">
                  <c:v>31.6</c:v>
                </c:pt>
                <c:pt idx="2734">
                  <c:v>32.200000000000003</c:v>
                </c:pt>
                <c:pt idx="2735">
                  <c:v>31</c:v>
                </c:pt>
                <c:pt idx="2736">
                  <c:v>31.3</c:v>
                </c:pt>
                <c:pt idx="2737">
                  <c:v>31.7</c:v>
                </c:pt>
                <c:pt idx="2738">
                  <c:v>31.8</c:v>
                </c:pt>
                <c:pt idx="2739">
                  <c:v>31.2</c:v>
                </c:pt>
                <c:pt idx="2740">
                  <c:v>32.6</c:v>
                </c:pt>
                <c:pt idx="2741">
                  <c:v>32.299999999999997</c:v>
                </c:pt>
                <c:pt idx="2742">
                  <c:v>32.1</c:v>
                </c:pt>
                <c:pt idx="2743">
                  <c:v>32.700000000000003</c:v>
                </c:pt>
                <c:pt idx="2744">
                  <c:v>31.2</c:v>
                </c:pt>
                <c:pt idx="2745">
                  <c:v>31.7</c:v>
                </c:pt>
                <c:pt idx="2746">
                  <c:v>32</c:v>
                </c:pt>
                <c:pt idx="2747">
                  <c:v>32.4</c:v>
                </c:pt>
                <c:pt idx="2748">
                  <c:v>31.3</c:v>
                </c:pt>
                <c:pt idx="2749">
                  <c:v>32.299999999999997</c:v>
                </c:pt>
              </c:numCache>
            </c:numRef>
          </c:xVal>
          <c:yVal>
            <c:numRef>
              <c:f>'63F_16'!$A$2:$A$2749</c:f>
              <c:numCache>
                <c:formatCode>General</c:formatCode>
                <c:ptCount val="2748"/>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numCache>
            </c:numRef>
          </c:yVal>
          <c:smooth val="1"/>
          <c:extLst>
            <c:ext xmlns:c16="http://schemas.microsoft.com/office/drawing/2014/chart" uri="{C3380CC4-5D6E-409C-BE32-E72D297353CC}">
              <c16:uniqueId val="{00000000-E6A4-4BA2-9F2A-ED15C0079C5F}"/>
            </c:ext>
          </c:extLst>
        </c:ser>
        <c:ser>
          <c:idx val="1"/>
          <c:order val="1"/>
          <c:tx>
            <c:strRef>
              <c:f>'63F_16'!$C$1</c:f>
              <c:strCache>
                <c:ptCount val="1"/>
                <c:pt idx="0">
                  <c:v>2016</c:v>
                </c:pt>
              </c:strCache>
            </c:strRef>
          </c:tx>
          <c:spPr>
            <a:ln w="12700" cap="rnd">
              <a:solidFill>
                <a:schemeClr val="accent2"/>
              </a:solidFill>
              <a:round/>
            </a:ln>
            <a:effectLst/>
          </c:spPr>
          <c:marker>
            <c:symbol val="none"/>
          </c:marker>
          <c:xVal>
            <c:numRef>
              <c:f>'63F_16'!$C$3:$C$2750</c:f>
              <c:numCache>
                <c:formatCode>General</c:formatCode>
                <c:ptCount val="2748"/>
                <c:pt idx="1">
                  <c:v>10.6</c:v>
                </c:pt>
                <c:pt idx="2">
                  <c:v>11.1</c:v>
                </c:pt>
                <c:pt idx="3">
                  <c:v>10.199999999999999</c:v>
                </c:pt>
                <c:pt idx="4">
                  <c:v>10.3</c:v>
                </c:pt>
                <c:pt idx="5">
                  <c:v>10.199999999999999</c:v>
                </c:pt>
                <c:pt idx="6">
                  <c:v>9.3000000000000007</c:v>
                </c:pt>
                <c:pt idx="7">
                  <c:v>9.5</c:v>
                </c:pt>
                <c:pt idx="8">
                  <c:v>9</c:v>
                </c:pt>
                <c:pt idx="9">
                  <c:v>9.5</c:v>
                </c:pt>
                <c:pt idx="10">
                  <c:v>8.3000000000000007</c:v>
                </c:pt>
                <c:pt idx="11">
                  <c:v>9</c:v>
                </c:pt>
                <c:pt idx="12">
                  <c:v>9.1</c:v>
                </c:pt>
                <c:pt idx="13">
                  <c:v>8.1999999999999993</c:v>
                </c:pt>
                <c:pt idx="14">
                  <c:v>8</c:v>
                </c:pt>
                <c:pt idx="15">
                  <c:v>7.3</c:v>
                </c:pt>
                <c:pt idx="16">
                  <c:v>7.3</c:v>
                </c:pt>
                <c:pt idx="17">
                  <c:v>7.2</c:v>
                </c:pt>
                <c:pt idx="18">
                  <c:v>6.5</c:v>
                </c:pt>
                <c:pt idx="19">
                  <c:v>6.6</c:v>
                </c:pt>
                <c:pt idx="20">
                  <c:v>6.1</c:v>
                </c:pt>
                <c:pt idx="21">
                  <c:v>6.9</c:v>
                </c:pt>
                <c:pt idx="22">
                  <c:v>6.2</c:v>
                </c:pt>
                <c:pt idx="23">
                  <c:v>6</c:v>
                </c:pt>
                <c:pt idx="24">
                  <c:v>5.9</c:v>
                </c:pt>
                <c:pt idx="25">
                  <c:v>6.2</c:v>
                </c:pt>
                <c:pt idx="26">
                  <c:v>5.6</c:v>
                </c:pt>
                <c:pt idx="27">
                  <c:v>5.6</c:v>
                </c:pt>
                <c:pt idx="28">
                  <c:v>5.7</c:v>
                </c:pt>
                <c:pt idx="29">
                  <c:v>6.1</c:v>
                </c:pt>
                <c:pt idx="30">
                  <c:v>5.7</c:v>
                </c:pt>
                <c:pt idx="31">
                  <c:v>6.2</c:v>
                </c:pt>
                <c:pt idx="32">
                  <c:v>6</c:v>
                </c:pt>
                <c:pt idx="33">
                  <c:v>6</c:v>
                </c:pt>
                <c:pt idx="34">
                  <c:v>5.7</c:v>
                </c:pt>
                <c:pt idx="35">
                  <c:v>6.3</c:v>
                </c:pt>
                <c:pt idx="36">
                  <c:v>6.4</c:v>
                </c:pt>
                <c:pt idx="37">
                  <c:v>7.2</c:v>
                </c:pt>
                <c:pt idx="38">
                  <c:v>6.7</c:v>
                </c:pt>
                <c:pt idx="39">
                  <c:v>7.5</c:v>
                </c:pt>
                <c:pt idx="40">
                  <c:v>7</c:v>
                </c:pt>
                <c:pt idx="41">
                  <c:v>6.3</c:v>
                </c:pt>
                <c:pt idx="42">
                  <c:v>5.0999999999999996</c:v>
                </c:pt>
                <c:pt idx="43">
                  <c:v>6.1</c:v>
                </c:pt>
                <c:pt idx="44">
                  <c:v>6.7</c:v>
                </c:pt>
                <c:pt idx="45">
                  <c:v>6.2</c:v>
                </c:pt>
                <c:pt idx="46">
                  <c:v>6.2</c:v>
                </c:pt>
                <c:pt idx="47">
                  <c:v>6.9</c:v>
                </c:pt>
                <c:pt idx="48">
                  <c:v>7.5</c:v>
                </c:pt>
                <c:pt idx="49">
                  <c:v>7.3</c:v>
                </c:pt>
                <c:pt idx="50">
                  <c:v>7</c:v>
                </c:pt>
                <c:pt idx="51">
                  <c:v>7.3</c:v>
                </c:pt>
                <c:pt idx="52">
                  <c:v>6.8</c:v>
                </c:pt>
                <c:pt idx="53">
                  <c:v>7.8</c:v>
                </c:pt>
                <c:pt idx="54">
                  <c:v>8.1999999999999993</c:v>
                </c:pt>
                <c:pt idx="55">
                  <c:v>8.3000000000000007</c:v>
                </c:pt>
                <c:pt idx="56">
                  <c:v>8.6</c:v>
                </c:pt>
                <c:pt idx="57">
                  <c:v>9.1999999999999993</c:v>
                </c:pt>
                <c:pt idx="58">
                  <c:v>8.8000000000000007</c:v>
                </c:pt>
                <c:pt idx="59">
                  <c:v>6.8</c:v>
                </c:pt>
                <c:pt idx="60">
                  <c:v>6.6</c:v>
                </c:pt>
                <c:pt idx="61">
                  <c:v>5.5</c:v>
                </c:pt>
                <c:pt idx="62">
                  <c:v>5.7</c:v>
                </c:pt>
                <c:pt idx="63">
                  <c:v>6.5</c:v>
                </c:pt>
                <c:pt idx="64">
                  <c:v>7</c:v>
                </c:pt>
                <c:pt idx="65">
                  <c:v>7.9</c:v>
                </c:pt>
                <c:pt idx="66">
                  <c:v>7.9</c:v>
                </c:pt>
                <c:pt idx="67">
                  <c:v>7.9</c:v>
                </c:pt>
                <c:pt idx="68">
                  <c:v>7.6</c:v>
                </c:pt>
                <c:pt idx="69">
                  <c:v>8</c:v>
                </c:pt>
                <c:pt idx="70">
                  <c:v>8.6</c:v>
                </c:pt>
                <c:pt idx="71">
                  <c:v>7.5</c:v>
                </c:pt>
                <c:pt idx="72">
                  <c:v>7.6</c:v>
                </c:pt>
                <c:pt idx="73">
                  <c:v>8.5</c:v>
                </c:pt>
                <c:pt idx="74">
                  <c:v>7.3</c:v>
                </c:pt>
                <c:pt idx="75">
                  <c:v>7.3</c:v>
                </c:pt>
                <c:pt idx="76">
                  <c:v>8.8000000000000007</c:v>
                </c:pt>
                <c:pt idx="77">
                  <c:v>9.1</c:v>
                </c:pt>
                <c:pt idx="78">
                  <c:v>7.5</c:v>
                </c:pt>
                <c:pt idx="79">
                  <c:v>7.9</c:v>
                </c:pt>
                <c:pt idx="80">
                  <c:v>7.4</c:v>
                </c:pt>
                <c:pt idx="81">
                  <c:v>7.2</c:v>
                </c:pt>
                <c:pt idx="82">
                  <c:v>8.1</c:v>
                </c:pt>
                <c:pt idx="83">
                  <c:v>7.7</c:v>
                </c:pt>
                <c:pt idx="84">
                  <c:v>7.6</c:v>
                </c:pt>
                <c:pt idx="85">
                  <c:v>7.9</c:v>
                </c:pt>
                <c:pt idx="86">
                  <c:v>7.9</c:v>
                </c:pt>
                <c:pt idx="87">
                  <c:v>7.5</c:v>
                </c:pt>
                <c:pt idx="88">
                  <c:v>7.7</c:v>
                </c:pt>
                <c:pt idx="89">
                  <c:v>8.4</c:v>
                </c:pt>
                <c:pt idx="90">
                  <c:v>7.5</c:v>
                </c:pt>
                <c:pt idx="91">
                  <c:v>7.2</c:v>
                </c:pt>
                <c:pt idx="92">
                  <c:v>7.1</c:v>
                </c:pt>
                <c:pt idx="93">
                  <c:v>7.6</c:v>
                </c:pt>
                <c:pt idx="94">
                  <c:v>8.1999999999999993</c:v>
                </c:pt>
                <c:pt idx="95">
                  <c:v>6.8</c:v>
                </c:pt>
                <c:pt idx="96">
                  <c:v>8.8000000000000007</c:v>
                </c:pt>
                <c:pt idx="97">
                  <c:v>7.7</c:v>
                </c:pt>
                <c:pt idx="98">
                  <c:v>6.7</c:v>
                </c:pt>
                <c:pt idx="99">
                  <c:v>8.8000000000000007</c:v>
                </c:pt>
                <c:pt idx="100">
                  <c:v>7.2</c:v>
                </c:pt>
                <c:pt idx="101">
                  <c:v>7.3</c:v>
                </c:pt>
                <c:pt idx="102">
                  <c:v>6.8</c:v>
                </c:pt>
                <c:pt idx="103">
                  <c:v>8.8000000000000007</c:v>
                </c:pt>
                <c:pt idx="104">
                  <c:v>8.6999999999999993</c:v>
                </c:pt>
                <c:pt idx="105">
                  <c:v>7.4</c:v>
                </c:pt>
                <c:pt idx="106">
                  <c:v>8.4</c:v>
                </c:pt>
                <c:pt idx="107">
                  <c:v>8.1</c:v>
                </c:pt>
                <c:pt idx="108">
                  <c:v>8.3000000000000007</c:v>
                </c:pt>
                <c:pt idx="109">
                  <c:v>7.6</c:v>
                </c:pt>
                <c:pt idx="110">
                  <c:v>7.3</c:v>
                </c:pt>
                <c:pt idx="111">
                  <c:v>8.6</c:v>
                </c:pt>
                <c:pt idx="112">
                  <c:v>7.9</c:v>
                </c:pt>
                <c:pt idx="113">
                  <c:v>8.4</c:v>
                </c:pt>
                <c:pt idx="114">
                  <c:v>8</c:v>
                </c:pt>
                <c:pt idx="115">
                  <c:v>8.3000000000000007</c:v>
                </c:pt>
                <c:pt idx="116">
                  <c:v>7.7</c:v>
                </c:pt>
                <c:pt idx="117">
                  <c:v>8.6</c:v>
                </c:pt>
                <c:pt idx="118">
                  <c:v>8.1</c:v>
                </c:pt>
                <c:pt idx="119">
                  <c:v>7.4</c:v>
                </c:pt>
                <c:pt idx="120">
                  <c:v>8</c:v>
                </c:pt>
                <c:pt idx="121">
                  <c:v>7.8</c:v>
                </c:pt>
                <c:pt idx="122">
                  <c:v>8.4</c:v>
                </c:pt>
                <c:pt idx="123">
                  <c:v>9.9</c:v>
                </c:pt>
                <c:pt idx="124">
                  <c:v>8.6999999999999993</c:v>
                </c:pt>
                <c:pt idx="125">
                  <c:v>7.9</c:v>
                </c:pt>
                <c:pt idx="126">
                  <c:v>8.3000000000000007</c:v>
                </c:pt>
                <c:pt idx="127">
                  <c:v>9.4</c:v>
                </c:pt>
                <c:pt idx="128">
                  <c:v>8.6</c:v>
                </c:pt>
                <c:pt idx="129">
                  <c:v>9.1</c:v>
                </c:pt>
                <c:pt idx="130">
                  <c:v>8</c:v>
                </c:pt>
                <c:pt idx="131">
                  <c:v>8</c:v>
                </c:pt>
                <c:pt idx="132">
                  <c:v>7.7</c:v>
                </c:pt>
                <c:pt idx="133">
                  <c:v>7.4</c:v>
                </c:pt>
                <c:pt idx="134">
                  <c:v>8.1999999999999993</c:v>
                </c:pt>
                <c:pt idx="135">
                  <c:v>6.9</c:v>
                </c:pt>
                <c:pt idx="136">
                  <c:v>8.9</c:v>
                </c:pt>
                <c:pt idx="137">
                  <c:v>9</c:v>
                </c:pt>
                <c:pt idx="138">
                  <c:v>7.2</c:v>
                </c:pt>
                <c:pt idx="139">
                  <c:v>8</c:v>
                </c:pt>
                <c:pt idx="140">
                  <c:v>8.8000000000000007</c:v>
                </c:pt>
                <c:pt idx="141">
                  <c:v>8.3000000000000007</c:v>
                </c:pt>
                <c:pt idx="142">
                  <c:v>9.4</c:v>
                </c:pt>
                <c:pt idx="143">
                  <c:v>8.6999999999999993</c:v>
                </c:pt>
                <c:pt idx="144">
                  <c:v>8.1</c:v>
                </c:pt>
                <c:pt idx="145">
                  <c:v>7.6</c:v>
                </c:pt>
                <c:pt idx="146">
                  <c:v>7.8</c:v>
                </c:pt>
                <c:pt idx="147">
                  <c:v>7.8</c:v>
                </c:pt>
                <c:pt idx="148">
                  <c:v>8.4</c:v>
                </c:pt>
                <c:pt idx="149">
                  <c:v>8.8000000000000007</c:v>
                </c:pt>
                <c:pt idx="150">
                  <c:v>8.6999999999999993</c:v>
                </c:pt>
                <c:pt idx="151">
                  <c:v>7.9</c:v>
                </c:pt>
                <c:pt idx="152">
                  <c:v>8.8000000000000007</c:v>
                </c:pt>
                <c:pt idx="153">
                  <c:v>7.8</c:v>
                </c:pt>
                <c:pt idx="154">
                  <c:v>7.1</c:v>
                </c:pt>
                <c:pt idx="155">
                  <c:v>7.3</c:v>
                </c:pt>
                <c:pt idx="156">
                  <c:v>8.5</c:v>
                </c:pt>
                <c:pt idx="157">
                  <c:v>8.1</c:v>
                </c:pt>
                <c:pt idx="158">
                  <c:v>7.3</c:v>
                </c:pt>
                <c:pt idx="159">
                  <c:v>8.3000000000000007</c:v>
                </c:pt>
                <c:pt idx="160">
                  <c:v>8.1</c:v>
                </c:pt>
                <c:pt idx="161">
                  <c:v>9.5</c:v>
                </c:pt>
                <c:pt idx="162">
                  <c:v>7.2</c:v>
                </c:pt>
                <c:pt idx="163">
                  <c:v>8.3000000000000007</c:v>
                </c:pt>
                <c:pt idx="164">
                  <c:v>8</c:v>
                </c:pt>
                <c:pt idx="165">
                  <c:v>6.9</c:v>
                </c:pt>
                <c:pt idx="166">
                  <c:v>8.3000000000000007</c:v>
                </c:pt>
                <c:pt idx="167">
                  <c:v>8.4</c:v>
                </c:pt>
                <c:pt idx="168">
                  <c:v>8.6</c:v>
                </c:pt>
                <c:pt idx="169">
                  <c:v>8.1999999999999993</c:v>
                </c:pt>
                <c:pt idx="170">
                  <c:v>7.2</c:v>
                </c:pt>
                <c:pt idx="171">
                  <c:v>7.2</c:v>
                </c:pt>
                <c:pt idx="172">
                  <c:v>7</c:v>
                </c:pt>
                <c:pt idx="173">
                  <c:v>7.1</c:v>
                </c:pt>
                <c:pt idx="174">
                  <c:v>6.9</c:v>
                </c:pt>
                <c:pt idx="175">
                  <c:v>7.6</c:v>
                </c:pt>
                <c:pt idx="176">
                  <c:v>8.6</c:v>
                </c:pt>
                <c:pt idx="177">
                  <c:v>6.8</c:v>
                </c:pt>
                <c:pt idx="178">
                  <c:v>6.9</c:v>
                </c:pt>
                <c:pt idx="179">
                  <c:v>7.3</c:v>
                </c:pt>
                <c:pt idx="180">
                  <c:v>7.6</c:v>
                </c:pt>
                <c:pt idx="181">
                  <c:v>7.2</c:v>
                </c:pt>
                <c:pt idx="182">
                  <c:v>8.4</c:v>
                </c:pt>
                <c:pt idx="183">
                  <c:v>7.8</c:v>
                </c:pt>
                <c:pt idx="184">
                  <c:v>6.7</c:v>
                </c:pt>
                <c:pt idx="185">
                  <c:v>6.8</c:v>
                </c:pt>
                <c:pt idx="186">
                  <c:v>7.5</c:v>
                </c:pt>
                <c:pt idx="187">
                  <c:v>7.4</c:v>
                </c:pt>
                <c:pt idx="188">
                  <c:v>7.8</c:v>
                </c:pt>
                <c:pt idx="189">
                  <c:v>7.6</c:v>
                </c:pt>
                <c:pt idx="190">
                  <c:v>7.5</c:v>
                </c:pt>
                <c:pt idx="191">
                  <c:v>7.6</c:v>
                </c:pt>
                <c:pt idx="192">
                  <c:v>8.1999999999999993</c:v>
                </c:pt>
                <c:pt idx="193">
                  <c:v>7.5</c:v>
                </c:pt>
                <c:pt idx="194">
                  <c:v>7</c:v>
                </c:pt>
                <c:pt idx="195">
                  <c:v>7.3</c:v>
                </c:pt>
                <c:pt idx="196">
                  <c:v>7.8</c:v>
                </c:pt>
                <c:pt idx="197">
                  <c:v>7.5</c:v>
                </c:pt>
                <c:pt idx="198">
                  <c:v>7.2</c:v>
                </c:pt>
                <c:pt idx="199">
                  <c:v>6.9</c:v>
                </c:pt>
                <c:pt idx="200">
                  <c:v>7.7</c:v>
                </c:pt>
                <c:pt idx="201">
                  <c:v>7.8</c:v>
                </c:pt>
                <c:pt idx="202">
                  <c:v>7.2</c:v>
                </c:pt>
                <c:pt idx="203">
                  <c:v>6.6</c:v>
                </c:pt>
                <c:pt idx="204">
                  <c:v>7.9</c:v>
                </c:pt>
                <c:pt idx="205">
                  <c:v>7.8</c:v>
                </c:pt>
                <c:pt idx="206">
                  <c:v>6.6</c:v>
                </c:pt>
                <c:pt idx="207">
                  <c:v>8.1</c:v>
                </c:pt>
                <c:pt idx="208">
                  <c:v>7.9</c:v>
                </c:pt>
                <c:pt idx="209">
                  <c:v>7</c:v>
                </c:pt>
                <c:pt idx="210">
                  <c:v>7.8</c:v>
                </c:pt>
                <c:pt idx="211">
                  <c:v>6.9</c:v>
                </c:pt>
                <c:pt idx="212">
                  <c:v>7</c:v>
                </c:pt>
                <c:pt idx="213">
                  <c:v>7.2</c:v>
                </c:pt>
                <c:pt idx="214">
                  <c:v>7.3</c:v>
                </c:pt>
                <c:pt idx="215">
                  <c:v>8.4</c:v>
                </c:pt>
                <c:pt idx="216">
                  <c:v>7.8</c:v>
                </c:pt>
                <c:pt idx="217">
                  <c:v>8.8000000000000007</c:v>
                </c:pt>
                <c:pt idx="218">
                  <c:v>7.4</c:v>
                </c:pt>
                <c:pt idx="219">
                  <c:v>8.3000000000000007</c:v>
                </c:pt>
                <c:pt idx="220">
                  <c:v>7.2</c:v>
                </c:pt>
                <c:pt idx="221">
                  <c:v>8.1</c:v>
                </c:pt>
                <c:pt idx="222">
                  <c:v>8.1999999999999993</c:v>
                </c:pt>
                <c:pt idx="223">
                  <c:v>7.8</c:v>
                </c:pt>
                <c:pt idx="224">
                  <c:v>7.2</c:v>
                </c:pt>
                <c:pt idx="225">
                  <c:v>5.7</c:v>
                </c:pt>
                <c:pt idx="226">
                  <c:v>7.4</c:v>
                </c:pt>
                <c:pt idx="227">
                  <c:v>7</c:v>
                </c:pt>
                <c:pt idx="228">
                  <c:v>7.6</c:v>
                </c:pt>
                <c:pt idx="229">
                  <c:v>6.9</c:v>
                </c:pt>
                <c:pt idx="230">
                  <c:v>6.2</c:v>
                </c:pt>
                <c:pt idx="231">
                  <c:v>7.6</c:v>
                </c:pt>
                <c:pt idx="232">
                  <c:v>6.8</c:v>
                </c:pt>
                <c:pt idx="233">
                  <c:v>7.6</c:v>
                </c:pt>
                <c:pt idx="234">
                  <c:v>7.1</c:v>
                </c:pt>
                <c:pt idx="235">
                  <c:v>7.7</c:v>
                </c:pt>
                <c:pt idx="236">
                  <c:v>7.9</c:v>
                </c:pt>
                <c:pt idx="237">
                  <c:v>7</c:v>
                </c:pt>
                <c:pt idx="238">
                  <c:v>7.7</c:v>
                </c:pt>
                <c:pt idx="239">
                  <c:v>7.5</c:v>
                </c:pt>
                <c:pt idx="240">
                  <c:v>7.9</c:v>
                </c:pt>
                <c:pt idx="241">
                  <c:v>7.3</c:v>
                </c:pt>
                <c:pt idx="242">
                  <c:v>8.1</c:v>
                </c:pt>
                <c:pt idx="243">
                  <c:v>7.8</c:v>
                </c:pt>
                <c:pt idx="244">
                  <c:v>8</c:v>
                </c:pt>
                <c:pt idx="245">
                  <c:v>6.7</c:v>
                </c:pt>
                <c:pt idx="246">
                  <c:v>7.7</c:v>
                </c:pt>
                <c:pt idx="247">
                  <c:v>7.5</c:v>
                </c:pt>
                <c:pt idx="248">
                  <c:v>7.7</c:v>
                </c:pt>
                <c:pt idx="249">
                  <c:v>8.6</c:v>
                </c:pt>
                <c:pt idx="250">
                  <c:v>8.1999999999999993</c:v>
                </c:pt>
                <c:pt idx="251">
                  <c:v>7.9</c:v>
                </c:pt>
                <c:pt idx="252">
                  <c:v>7.1</c:v>
                </c:pt>
                <c:pt idx="253">
                  <c:v>7.7</c:v>
                </c:pt>
                <c:pt idx="254">
                  <c:v>7.4</c:v>
                </c:pt>
                <c:pt idx="255">
                  <c:v>8</c:v>
                </c:pt>
                <c:pt idx="256">
                  <c:v>7.2</c:v>
                </c:pt>
                <c:pt idx="257">
                  <c:v>8.6</c:v>
                </c:pt>
                <c:pt idx="258">
                  <c:v>10.1</c:v>
                </c:pt>
                <c:pt idx="259">
                  <c:v>10</c:v>
                </c:pt>
                <c:pt idx="260">
                  <c:v>7.9</c:v>
                </c:pt>
                <c:pt idx="261">
                  <c:v>6</c:v>
                </c:pt>
                <c:pt idx="262">
                  <c:v>7.3</c:v>
                </c:pt>
                <c:pt idx="263">
                  <c:v>6.8</c:v>
                </c:pt>
                <c:pt idx="264">
                  <c:v>7</c:v>
                </c:pt>
                <c:pt idx="265">
                  <c:v>7</c:v>
                </c:pt>
                <c:pt idx="266">
                  <c:v>8</c:v>
                </c:pt>
                <c:pt idx="267">
                  <c:v>7.4</c:v>
                </c:pt>
                <c:pt idx="268">
                  <c:v>8.3000000000000007</c:v>
                </c:pt>
                <c:pt idx="269">
                  <c:v>8.3000000000000007</c:v>
                </c:pt>
                <c:pt idx="270">
                  <c:v>9.3000000000000007</c:v>
                </c:pt>
                <c:pt idx="271">
                  <c:v>7.5</c:v>
                </c:pt>
                <c:pt idx="272">
                  <c:v>8.3000000000000007</c:v>
                </c:pt>
                <c:pt idx="273">
                  <c:v>8</c:v>
                </c:pt>
                <c:pt idx="274">
                  <c:v>6.9</c:v>
                </c:pt>
                <c:pt idx="275">
                  <c:v>9.4</c:v>
                </c:pt>
                <c:pt idx="276">
                  <c:v>7.7</c:v>
                </c:pt>
                <c:pt idx="277">
                  <c:v>8.3000000000000007</c:v>
                </c:pt>
                <c:pt idx="278">
                  <c:v>8.6999999999999993</c:v>
                </c:pt>
                <c:pt idx="279">
                  <c:v>8</c:v>
                </c:pt>
                <c:pt idx="280">
                  <c:v>8.6999999999999993</c:v>
                </c:pt>
                <c:pt idx="281">
                  <c:v>8.8000000000000007</c:v>
                </c:pt>
                <c:pt idx="282">
                  <c:v>8.1</c:v>
                </c:pt>
                <c:pt idx="283">
                  <c:v>8.1</c:v>
                </c:pt>
                <c:pt idx="284">
                  <c:v>8.5</c:v>
                </c:pt>
                <c:pt idx="285">
                  <c:v>8.1</c:v>
                </c:pt>
                <c:pt idx="286">
                  <c:v>8.6999999999999993</c:v>
                </c:pt>
                <c:pt idx="287">
                  <c:v>8</c:v>
                </c:pt>
                <c:pt idx="288">
                  <c:v>7.8</c:v>
                </c:pt>
                <c:pt idx="289">
                  <c:v>7.9</c:v>
                </c:pt>
                <c:pt idx="290">
                  <c:v>7.3</c:v>
                </c:pt>
                <c:pt idx="291">
                  <c:v>7.6</c:v>
                </c:pt>
                <c:pt idx="292">
                  <c:v>7.9</c:v>
                </c:pt>
                <c:pt idx="293">
                  <c:v>7.8</c:v>
                </c:pt>
                <c:pt idx="294">
                  <c:v>9.1</c:v>
                </c:pt>
                <c:pt idx="295">
                  <c:v>9.1</c:v>
                </c:pt>
                <c:pt idx="296">
                  <c:v>8.5</c:v>
                </c:pt>
                <c:pt idx="297">
                  <c:v>7.6</c:v>
                </c:pt>
                <c:pt idx="298">
                  <c:v>8.5</c:v>
                </c:pt>
                <c:pt idx="299">
                  <c:v>9.5</c:v>
                </c:pt>
                <c:pt idx="300">
                  <c:v>9.6999999999999993</c:v>
                </c:pt>
                <c:pt idx="301">
                  <c:v>9.6</c:v>
                </c:pt>
                <c:pt idx="302">
                  <c:v>9.4</c:v>
                </c:pt>
                <c:pt idx="303">
                  <c:v>9.1</c:v>
                </c:pt>
                <c:pt idx="304">
                  <c:v>10</c:v>
                </c:pt>
                <c:pt idx="305">
                  <c:v>8.6999999999999993</c:v>
                </c:pt>
                <c:pt idx="306">
                  <c:v>8.9</c:v>
                </c:pt>
                <c:pt idx="307">
                  <c:v>11.1</c:v>
                </c:pt>
                <c:pt idx="308">
                  <c:v>9.8000000000000007</c:v>
                </c:pt>
                <c:pt idx="309">
                  <c:v>9.5</c:v>
                </c:pt>
                <c:pt idx="310">
                  <c:v>9.6</c:v>
                </c:pt>
                <c:pt idx="311">
                  <c:v>9.4</c:v>
                </c:pt>
                <c:pt idx="312">
                  <c:v>10.6</c:v>
                </c:pt>
                <c:pt idx="313">
                  <c:v>10.1</c:v>
                </c:pt>
                <c:pt idx="314">
                  <c:v>7.8</c:v>
                </c:pt>
                <c:pt idx="315">
                  <c:v>10.3</c:v>
                </c:pt>
                <c:pt idx="316">
                  <c:v>9.9</c:v>
                </c:pt>
                <c:pt idx="317">
                  <c:v>10.6</c:v>
                </c:pt>
                <c:pt idx="318">
                  <c:v>10</c:v>
                </c:pt>
                <c:pt idx="319">
                  <c:v>10.199999999999999</c:v>
                </c:pt>
                <c:pt idx="320">
                  <c:v>11.6</c:v>
                </c:pt>
                <c:pt idx="321">
                  <c:v>9.4</c:v>
                </c:pt>
                <c:pt idx="322">
                  <c:v>9.6</c:v>
                </c:pt>
                <c:pt idx="323">
                  <c:v>9.6999999999999993</c:v>
                </c:pt>
                <c:pt idx="324">
                  <c:v>9.1</c:v>
                </c:pt>
                <c:pt idx="325">
                  <c:v>9.1999999999999993</c:v>
                </c:pt>
                <c:pt idx="326">
                  <c:v>9.1</c:v>
                </c:pt>
                <c:pt idx="327">
                  <c:v>7.7</c:v>
                </c:pt>
                <c:pt idx="328">
                  <c:v>8.8000000000000007</c:v>
                </c:pt>
                <c:pt idx="329">
                  <c:v>9.9</c:v>
                </c:pt>
                <c:pt idx="330">
                  <c:v>10.4</c:v>
                </c:pt>
                <c:pt idx="331">
                  <c:v>8.3000000000000007</c:v>
                </c:pt>
                <c:pt idx="332">
                  <c:v>9.8000000000000007</c:v>
                </c:pt>
                <c:pt idx="333">
                  <c:v>10.7</c:v>
                </c:pt>
                <c:pt idx="334">
                  <c:v>9</c:v>
                </c:pt>
                <c:pt idx="335">
                  <c:v>9.6999999999999993</c:v>
                </c:pt>
                <c:pt idx="336">
                  <c:v>9.4</c:v>
                </c:pt>
                <c:pt idx="337">
                  <c:v>9.4</c:v>
                </c:pt>
                <c:pt idx="338">
                  <c:v>10.4</c:v>
                </c:pt>
                <c:pt idx="339">
                  <c:v>10.8</c:v>
                </c:pt>
                <c:pt idx="340">
                  <c:v>9.6</c:v>
                </c:pt>
                <c:pt idx="341">
                  <c:v>12.1</c:v>
                </c:pt>
                <c:pt idx="342">
                  <c:v>10.9</c:v>
                </c:pt>
                <c:pt idx="343">
                  <c:v>9.5</c:v>
                </c:pt>
                <c:pt idx="344">
                  <c:v>9.6999999999999993</c:v>
                </c:pt>
                <c:pt idx="345">
                  <c:v>10.6</c:v>
                </c:pt>
                <c:pt idx="346">
                  <c:v>11.1</c:v>
                </c:pt>
                <c:pt idx="347">
                  <c:v>10.4</c:v>
                </c:pt>
                <c:pt idx="348">
                  <c:v>9.9</c:v>
                </c:pt>
                <c:pt idx="349">
                  <c:v>10.8</c:v>
                </c:pt>
                <c:pt idx="350">
                  <c:v>11</c:v>
                </c:pt>
                <c:pt idx="351">
                  <c:v>9.8000000000000007</c:v>
                </c:pt>
                <c:pt idx="352">
                  <c:v>11.1</c:v>
                </c:pt>
                <c:pt idx="353">
                  <c:v>9.3000000000000007</c:v>
                </c:pt>
                <c:pt idx="354">
                  <c:v>11.8</c:v>
                </c:pt>
                <c:pt idx="355">
                  <c:v>11.7</c:v>
                </c:pt>
                <c:pt idx="356">
                  <c:v>11.9</c:v>
                </c:pt>
                <c:pt idx="357">
                  <c:v>11.2</c:v>
                </c:pt>
                <c:pt idx="358">
                  <c:v>11.9</c:v>
                </c:pt>
                <c:pt idx="359">
                  <c:v>11.9</c:v>
                </c:pt>
                <c:pt idx="360">
                  <c:v>12.7</c:v>
                </c:pt>
                <c:pt idx="361">
                  <c:v>10.7</c:v>
                </c:pt>
                <c:pt idx="362">
                  <c:v>13.4</c:v>
                </c:pt>
                <c:pt idx="363">
                  <c:v>11.9</c:v>
                </c:pt>
                <c:pt idx="364">
                  <c:v>13.7</c:v>
                </c:pt>
                <c:pt idx="365">
                  <c:v>13.4</c:v>
                </c:pt>
                <c:pt idx="366">
                  <c:v>11.6</c:v>
                </c:pt>
                <c:pt idx="367">
                  <c:v>12.4</c:v>
                </c:pt>
                <c:pt idx="368">
                  <c:v>13</c:v>
                </c:pt>
                <c:pt idx="369">
                  <c:v>13.3</c:v>
                </c:pt>
                <c:pt idx="370">
                  <c:v>13.4</c:v>
                </c:pt>
                <c:pt idx="371">
                  <c:v>13.1</c:v>
                </c:pt>
                <c:pt idx="372">
                  <c:v>12.6</c:v>
                </c:pt>
                <c:pt idx="373">
                  <c:v>12.4</c:v>
                </c:pt>
                <c:pt idx="374">
                  <c:v>13.1</c:v>
                </c:pt>
                <c:pt idx="375">
                  <c:v>11.4</c:v>
                </c:pt>
                <c:pt idx="376">
                  <c:v>11.1</c:v>
                </c:pt>
                <c:pt idx="377">
                  <c:v>10.8</c:v>
                </c:pt>
                <c:pt idx="378">
                  <c:v>10.5</c:v>
                </c:pt>
                <c:pt idx="379">
                  <c:v>11.2</c:v>
                </c:pt>
                <c:pt idx="380">
                  <c:v>10.8</c:v>
                </c:pt>
                <c:pt idx="381">
                  <c:v>11.2</c:v>
                </c:pt>
                <c:pt idx="382">
                  <c:v>10.1</c:v>
                </c:pt>
                <c:pt idx="383">
                  <c:v>11.2</c:v>
                </c:pt>
                <c:pt idx="384">
                  <c:v>10</c:v>
                </c:pt>
                <c:pt idx="385">
                  <c:v>10.8</c:v>
                </c:pt>
                <c:pt idx="386">
                  <c:v>9.9</c:v>
                </c:pt>
                <c:pt idx="387">
                  <c:v>10</c:v>
                </c:pt>
                <c:pt idx="388">
                  <c:v>10.9</c:v>
                </c:pt>
                <c:pt idx="389">
                  <c:v>10.4</c:v>
                </c:pt>
                <c:pt idx="390">
                  <c:v>10.9</c:v>
                </c:pt>
                <c:pt idx="391">
                  <c:v>9.8000000000000007</c:v>
                </c:pt>
                <c:pt idx="392">
                  <c:v>10.5</c:v>
                </c:pt>
                <c:pt idx="393">
                  <c:v>10.5</c:v>
                </c:pt>
                <c:pt idx="394">
                  <c:v>11.9</c:v>
                </c:pt>
                <c:pt idx="395">
                  <c:v>9.8000000000000007</c:v>
                </c:pt>
                <c:pt idx="396">
                  <c:v>10.199999999999999</c:v>
                </c:pt>
                <c:pt idx="397">
                  <c:v>10.9</c:v>
                </c:pt>
                <c:pt idx="398">
                  <c:v>10.3</c:v>
                </c:pt>
                <c:pt idx="399">
                  <c:v>10.7</c:v>
                </c:pt>
                <c:pt idx="400">
                  <c:v>9.8000000000000007</c:v>
                </c:pt>
                <c:pt idx="401">
                  <c:v>8.1999999999999993</c:v>
                </c:pt>
                <c:pt idx="402">
                  <c:v>9.6</c:v>
                </c:pt>
                <c:pt idx="403">
                  <c:v>9.9</c:v>
                </c:pt>
                <c:pt idx="404">
                  <c:v>9.8000000000000007</c:v>
                </c:pt>
                <c:pt idx="405">
                  <c:v>9.6999999999999993</c:v>
                </c:pt>
                <c:pt idx="406">
                  <c:v>9.4</c:v>
                </c:pt>
                <c:pt idx="407">
                  <c:v>9.6</c:v>
                </c:pt>
                <c:pt idx="408">
                  <c:v>9.9</c:v>
                </c:pt>
                <c:pt idx="409">
                  <c:v>9.6</c:v>
                </c:pt>
                <c:pt idx="410">
                  <c:v>9.9</c:v>
                </c:pt>
                <c:pt idx="411">
                  <c:v>10.4</c:v>
                </c:pt>
                <c:pt idx="412">
                  <c:v>8.1</c:v>
                </c:pt>
                <c:pt idx="413">
                  <c:v>10.199999999999999</c:v>
                </c:pt>
                <c:pt idx="414">
                  <c:v>9.9</c:v>
                </c:pt>
                <c:pt idx="415">
                  <c:v>8.8000000000000007</c:v>
                </c:pt>
                <c:pt idx="416">
                  <c:v>8.9</c:v>
                </c:pt>
                <c:pt idx="417">
                  <c:v>9.8000000000000007</c:v>
                </c:pt>
                <c:pt idx="418">
                  <c:v>8.6</c:v>
                </c:pt>
                <c:pt idx="419">
                  <c:v>8.9</c:v>
                </c:pt>
                <c:pt idx="420">
                  <c:v>9</c:v>
                </c:pt>
                <c:pt idx="421">
                  <c:v>10.5</c:v>
                </c:pt>
                <c:pt idx="422">
                  <c:v>9.1999999999999993</c:v>
                </c:pt>
                <c:pt idx="423">
                  <c:v>8.9</c:v>
                </c:pt>
                <c:pt idx="424">
                  <c:v>8.6</c:v>
                </c:pt>
                <c:pt idx="425">
                  <c:v>8.9</c:v>
                </c:pt>
                <c:pt idx="426">
                  <c:v>9.1</c:v>
                </c:pt>
                <c:pt idx="427">
                  <c:v>9</c:v>
                </c:pt>
                <c:pt idx="428">
                  <c:v>9.6</c:v>
                </c:pt>
                <c:pt idx="429">
                  <c:v>9.1999999999999993</c:v>
                </c:pt>
                <c:pt idx="430">
                  <c:v>9.6</c:v>
                </c:pt>
                <c:pt idx="431">
                  <c:v>9.1</c:v>
                </c:pt>
                <c:pt idx="432">
                  <c:v>8.1</c:v>
                </c:pt>
                <c:pt idx="433">
                  <c:v>9.3000000000000007</c:v>
                </c:pt>
                <c:pt idx="434">
                  <c:v>9.1999999999999993</c:v>
                </c:pt>
                <c:pt idx="435">
                  <c:v>9.3000000000000007</c:v>
                </c:pt>
                <c:pt idx="436">
                  <c:v>9.6</c:v>
                </c:pt>
                <c:pt idx="437">
                  <c:v>10.4</c:v>
                </c:pt>
                <c:pt idx="438">
                  <c:v>9.5</c:v>
                </c:pt>
                <c:pt idx="439">
                  <c:v>8.6</c:v>
                </c:pt>
                <c:pt idx="440">
                  <c:v>8.9</c:v>
                </c:pt>
                <c:pt idx="441">
                  <c:v>9</c:v>
                </c:pt>
                <c:pt idx="442">
                  <c:v>10.5</c:v>
                </c:pt>
                <c:pt idx="443">
                  <c:v>9.9</c:v>
                </c:pt>
                <c:pt idx="444">
                  <c:v>10.6</c:v>
                </c:pt>
                <c:pt idx="445">
                  <c:v>9.6999999999999993</c:v>
                </c:pt>
                <c:pt idx="446">
                  <c:v>9.8000000000000007</c:v>
                </c:pt>
                <c:pt idx="447">
                  <c:v>9.9</c:v>
                </c:pt>
                <c:pt idx="448">
                  <c:v>9.5</c:v>
                </c:pt>
                <c:pt idx="449">
                  <c:v>9.4</c:v>
                </c:pt>
                <c:pt idx="450">
                  <c:v>9</c:v>
                </c:pt>
                <c:pt idx="451">
                  <c:v>8.5</c:v>
                </c:pt>
                <c:pt idx="452">
                  <c:v>9</c:v>
                </c:pt>
                <c:pt idx="453">
                  <c:v>9.3000000000000007</c:v>
                </c:pt>
                <c:pt idx="454">
                  <c:v>8.5</c:v>
                </c:pt>
                <c:pt idx="455">
                  <c:v>8.1999999999999993</c:v>
                </c:pt>
                <c:pt idx="456">
                  <c:v>8.6999999999999993</c:v>
                </c:pt>
                <c:pt idx="457">
                  <c:v>8.8000000000000007</c:v>
                </c:pt>
                <c:pt idx="458">
                  <c:v>13.6</c:v>
                </c:pt>
                <c:pt idx="459">
                  <c:v>14.8</c:v>
                </c:pt>
                <c:pt idx="460">
                  <c:v>17.399999999999999</c:v>
                </c:pt>
                <c:pt idx="461">
                  <c:v>22.7</c:v>
                </c:pt>
                <c:pt idx="462">
                  <c:v>12.8</c:v>
                </c:pt>
                <c:pt idx="463">
                  <c:v>7.1</c:v>
                </c:pt>
                <c:pt idx="464">
                  <c:v>5.4</c:v>
                </c:pt>
                <c:pt idx="465">
                  <c:v>6.2</c:v>
                </c:pt>
                <c:pt idx="466">
                  <c:v>7.8</c:v>
                </c:pt>
                <c:pt idx="467">
                  <c:v>7.9</c:v>
                </c:pt>
                <c:pt idx="468">
                  <c:v>8</c:v>
                </c:pt>
                <c:pt idx="469">
                  <c:v>8.1</c:v>
                </c:pt>
                <c:pt idx="470">
                  <c:v>8.5</c:v>
                </c:pt>
                <c:pt idx="471">
                  <c:v>8</c:v>
                </c:pt>
                <c:pt idx="472">
                  <c:v>8.3000000000000007</c:v>
                </c:pt>
                <c:pt idx="473">
                  <c:v>8.9</c:v>
                </c:pt>
                <c:pt idx="474">
                  <c:v>7.5</c:v>
                </c:pt>
                <c:pt idx="475">
                  <c:v>7.5</c:v>
                </c:pt>
                <c:pt idx="476">
                  <c:v>8.3000000000000007</c:v>
                </c:pt>
                <c:pt idx="477">
                  <c:v>8.6</c:v>
                </c:pt>
                <c:pt idx="478">
                  <c:v>8.1</c:v>
                </c:pt>
                <c:pt idx="479">
                  <c:v>7.3</c:v>
                </c:pt>
                <c:pt idx="480">
                  <c:v>8</c:v>
                </c:pt>
                <c:pt idx="481">
                  <c:v>7.4</c:v>
                </c:pt>
                <c:pt idx="482">
                  <c:v>8.1</c:v>
                </c:pt>
                <c:pt idx="483">
                  <c:v>6.6</c:v>
                </c:pt>
                <c:pt idx="484">
                  <c:v>7</c:v>
                </c:pt>
                <c:pt idx="485">
                  <c:v>7.1</c:v>
                </c:pt>
                <c:pt idx="486">
                  <c:v>8.8000000000000007</c:v>
                </c:pt>
                <c:pt idx="487">
                  <c:v>7.4</c:v>
                </c:pt>
                <c:pt idx="488">
                  <c:v>7.6</c:v>
                </c:pt>
                <c:pt idx="489">
                  <c:v>8.4</c:v>
                </c:pt>
                <c:pt idx="490">
                  <c:v>7.6</c:v>
                </c:pt>
                <c:pt idx="491">
                  <c:v>8.1</c:v>
                </c:pt>
                <c:pt idx="492">
                  <c:v>7.1</c:v>
                </c:pt>
                <c:pt idx="493">
                  <c:v>6.5</c:v>
                </c:pt>
                <c:pt idx="494">
                  <c:v>8.6</c:v>
                </c:pt>
                <c:pt idx="495">
                  <c:v>8.1</c:v>
                </c:pt>
                <c:pt idx="496">
                  <c:v>8.1999999999999993</c:v>
                </c:pt>
                <c:pt idx="497">
                  <c:v>7.9</c:v>
                </c:pt>
                <c:pt idx="498">
                  <c:v>7.8</c:v>
                </c:pt>
                <c:pt idx="499">
                  <c:v>8.4</c:v>
                </c:pt>
                <c:pt idx="500">
                  <c:v>8.6</c:v>
                </c:pt>
                <c:pt idx="501">
                  <c:v>8.9</c:v>
                </c:pt>
                <c:pt idx="502">
                  <c:v>9.6</c:v>
                </c:pt>
                <c:pt idx="503">
                  <c:v>7.7</c:v>
                </c:pt>
                <c:pt idx="504">
                  <c:v>9.4</c:v>
                </c:pt>
                <c:pt idx="505">
                  <c:v>8.3000000000000007</c:v>
                </c:pt>
                <c:pt idx="506">
                  <c:v>8.4</c:v>
                </c:pt>
                <c:pt idx="507">
                  <c:v>6.9</c:v>
                </c:pt>
                <c:pt idx="508">
                  <c:v>7.7</c:v>
                </c:pt>
                <c:pt idx="509">
                  <c:v>7.4</c:v>
                </c:pt>
                <c:pt idx="510">
                  <c:v>9.1</c:v>
                </c:pt>
                <c:pt idx="511">
                  <c:v>6.7</c:v>
                </c:pt>
                <c:pt idx="512">
                  <c:v>8.1999999999999993</c:v>
                </c:pt>
                <c:pt idx="513">
                  <c:v>8.1</c:v>
                </c:pt>
                <c:pt idx="514">
                  <c:v>8</c:v>
                </c:pt>
                <c:pt idx="515">
                  <c:v>9.1</c:v>
                </c:pt>
                <c:pt idx="516">
                  <c:v>8.1999999999999993</c:v>
                </c:pt>
                <c:pt idx="517">
                  <c:v>7.5</c:v>
                </c:pt>
                <c:pt idx="518">
                  <c:v>8.4</c:v>
                </c:pt>
                <c:pt idx="519">
                  <c:v>7.1</c:v>
                </c:pt>
                <c:pt idx="520">
                  <c:v>7.6</c:v>
                </c:pt>
                <c:pt idx="521">
                  <c:v>7.7</c:v>
                </c:pt>
                <c:pt idx="522">
                  <c:v>7.9</c:v>
                </c:pt>
                <c:pt idx="523">
                  <c:v>8.3000000000000007</c:v>
                </c:pt>
                <c:pt idx="524">
                  <c:v>9.3000000000000007</c:v>
                </c:pt>
                <c:pt idx="525">
                  <c:v>7</c:v>
                </c:pt>
                <c:pt idx="526">
                  <c:v>8.9</c:v>
                </c:pt>
                <c:pt idx="527">
                  <c:v>8.1999999999999993</c:v>
                </c:pt>
                <c:pt idx="528">
                  <c:v>8.3000000000000007</c:v>
                </c:pt>
                <c:pt idx="529">
                  <c:v>8.1999999999999993</c:v>
                </c:pt>
                <c:pt idx="530">
                  <c:v>8</c:v>
                </c:pt>
                <c:pt idx="531">
                  <c:v>7.2</c:v>
                </c:pt>
                <c:pt idx="532">
                  <c:v>8.1999999999999993</c:v>
                </c:pt>
                <c:pt idx="533">
                  <c:v>8.4</c:v>
                </c:pt>
                <c:pt idx="534">
                  <c:v>9.1999999999999993</c:v>
                </c:pt>
                <c:pt idx="535">
                  <c:v>8.8000000000000007</c:v>
                </c:pt>
                <c:pt idx="536">
                  <c:v>8.4</c:v>
                </c:pt>
                <c:pt idx="537">
                  <c:v>8.3000000000000007</c:v>
                </c:pt>
                <c:pt idx="538">
                  <c:v>8.8000000000000007</c:v>
                </c:pt>
                <c:pt idx="539">
                  <c:v>8.6</c:v>
                </c:pt>
                <c:pt idx="540">
                  <c:v>8.9</c:v>
                </c:pt>
                <c:pt idx="541">
                  <c:v>8.1999999999999993</c:v>
                </c:pt>
                <c:pt idx="542">
                  <c:v>8.8000000000000007</c:v>
                </c:pt>
                <c:pt idx="543">
                  <c:v>9.5</c:v>
                </c:pt>
                <c:pt idx="544">
                  <c:v>10.8</c:v>
                </c:pt>
                <c:pt idx="545">
                  <c:v>9.6999999999999993</c:v>
                </c:pt>
                <c:pt idx="546">
                  <c:v>9.1</c:v>
                </c:pt>
                <c:pt idx="547">
                  <c:v>11.6</c:v>
                </c:pt>
                <c:pt idx="548">
                  <c:v>9.6</c:v>
                </c:pt>
                <c:pt idx="549">
                  <c:v>10.8</c:v>
                </c:pt>
                <c:pt idx="550">
                  <c:v>11</c:v>
                </c:pt>
                <c:pt idx="551">
                  <c:v>11.4</c:v>
                </c:pt>
                <c:pt idx="552">
                  <c:v>11.3</c:v>
                </c:pt>
                <c:pt idx="553">
                  <c:v>12.5</c:v>
                </c:pt>
                <c:pt idx="554">
                  <c:v>11.7</c:v>
                </c:pt>
                <c:pt idx="555">
                  <c:v>12.2</c:v>
                </c:pt>
                <c:pt idx="556">
                  <c:v>12.1</c:v>
                </c:pt>
                <c:pt idx="557">
                  <c:v>12.8</c:v>
                </c:pt>
                <c:pt idx="558">
                  <c:v>12.5</c:v>
                </c:pt>
                <c:pt idx="559">
                  <c:v>13.9</c:v>
                </c:pt>
                <c:pt idx="560">
                  <c:v>12.6</c:v>
                </c:pt>
                <c:pt idx="561">
                  <c:v>13.4</c:v>
                </c:pt>
                <c:pt idx="562">
                  <c:v>14.5</c:v>
                </c:pt>
                <c:pt idx="563">
                  <c:v>13.3</c:v>
                </c:pt>
                <c:pt idx="564">
                  <c:v>16.2</c:v>
                </c:pt>
                <c:pt idx="565">
                  <c:v>14.1</c:v>
                </c:pt>
                <c:pt idx="566">
                  <c:v>17.2</c:v>
                </c:pt>
                <c:pt idx="567">
                  <c:v>19.7</c:v>
                </c:pt>
                <c:pt idx="568">
                  <c:v>21.7</c:v>
                </c:pt>
                <c:pt idx="569">
                  <c:v>17.5</c:v>
                </c:pt>
                <c:pt idx="570">
                  <c:v>15.9</c:v>
                </c:pt>
                <c:pt idx="571">
                  <c:v>15.6</c:v>
                </c:pt>
                <c:pt idx="572">
                  <c:v>15.6</c:v>
                </c:pt>
                <c:pt idx="573">
                  <c:v>16.3</c:v>
                </c:pt>
                <c:pt idx="574">
                  <c:v>16.899999999999999</c:v>
                </c:pt>
                <c:pt idx="575">
                  <c:v>16.7</c:v>
                </c:pt>
                <c:pt idx="576">
                  <c:v>17.100000000000001</c:v>
                </c:pt>
                <c:pt idx="577">
                  <c:v>17.899999999999999</c:v>
                </c:pt>
                <c:pt idx="578">
                  <c:v>17.2</c:v>
                </c:pt>
                <c:pt idx="579">
                  <c:v>18.5</c:v>
                </c:pt>
                <c:pt idx="580">
                  <c:v>18.8</c:v>
                </c:pt>
                <c:pt idx="581">
                  <c:v>16.600000000000001</c:v>
                </c:pt>
                <c:pt idx="582">
                  <c:v>17.7</c:v>
                </c:pt>
                <c:pt idx="583">
                  <c:v>17.2</c:v>
                </c:pt>
                <c:pt idx="584">
                  <c:v>18.2</c:v>
                </c:pt>
                <c:pt idx="585">
                  <c:v>19.2</c:v>
                </c:pt>
                <c:pt idx="586">
                  <c:v>19</c:v>
                </c:pt>
                <c:pt idx="587">
                  <c:v>18.100000000000001</c:v>
                </c:pt>
                <c:pt idx="588">
                  <c:v>17.899999999999999</c:v>
                </c:pt>
                <c:pt idx="589">
                  <c:v>19.399999999999999</c:v>
                </c:pt>
                <c:pt idx="590">
                  <c:v>19</c:v>
                </c:pt>
                <c:pt idx="591">
                  <c:v>19.100000000000001</c:v>
                </c:pt>
                <c:pt idx="592">
                  <c:v>18.399999999999999</c:v>
                </c:pt>
                <c:pt idx="593">
                  <c:v>19.7</c:v>
                </c:pt>
                <c:pt idx="594">
                  <c:v>19.2</c:v>
                </c:pt>
                <c:pt idx="595">
                  <c:v>19</c:v>
                </c:pt>
                <c:pt idx="596">
                  <c:v>19.3</c:v>
                </c:pt>
                <c:pt idx="597">
                  <c:v>20.399999999999999</c:v>
                </c:pt>
                <c:pt idx="598">
                  <c:v>19.399999999999999</c:v>
                </c:pt>
                <c:pt idx="599">
                  <c:v>19.7</c:v>
                </c:pt>
                <c:pt idx="600">
                  <c:v>20.100000000000001</c:v>
                </c:pt>
                <c:pt idx="601">
                  <c:v>19.100000000000001</c:v>
                </c:pt>
                <c:pt idx="602">
                  <c:v>20.6</c:v>
                </c:pt>
                <c:pt idx="603">
                  <c:v>21.3</c:v>
                </c:pt>
                <c:pt idx="604">
                  <c:v>19.2</c:v>
                </c:pt>
                <c:pt idx="605">
                  <c:v>20.6</c:v>
                </c:pt>
                <c:pt idx="606">
                  <c:v>21.7</c:v>
                </c:pt>
                <c:pt idx="607">
                  <c:v>21.2</c:v>
                </c:pt>
                <c:pt idx="608">
                  <c:v>21.7</c:v>
                </c:pt>
                <c:pt idx="609">
                  <c:v>21.8</c:v>
                </c:pt>
                <c:pt idx="610">
                  <c:v>22</c:v>
                </c:pt>
                <c:pt idx="611">
                  <c:v>23.5</c:v>
                </c:pt>
                <c:pt idx="612">
                  <c:v>23.2</c:v>
                </c:pt>
                <c:pt idx="613">
                  <c:v>23.1</c:v>
                </c:pt>
                <c:pt idx="614">
                  <c:v>23.6</c:v>
                </c:pt>
                <c:pt idx="615">
                  <c:v>22.9</c:v>
                </c:pt>
                <c:pt idx="616">
                  <c:v>24.5</c:v>
                </c:pt>
                <c:pt idx="617">
                  <c:v>23.6</c:v>
                </c:pt>
                <c:pt idx="618">
                  <c:v>23.2</c:v>
                </c:pt>
                <c:pt idx="619">
                  <c:v>23.5</c:v>
                </c:pt>
                <c:pt idx="620">
                  <c:v>24.6</c:v>
                </c:pt>
                <c:pt idx="621">
                  <c:v>24.4</c:v>
                </c:pt>
                <c:pt idx="622">
                  <c:v>25.6</c:v>
                </c:pt>
                <c:pt idx="623">
                  <c:v>24.4</c:v>
                </c:pt>
                <c:pt idx="624">
                  <c:v>25.2</c:v>
                </c:pt>
                <c:pt idx="625">
                  <c:v>25.9</c:v>
                </c:pt>
                <c:pt idx="626">
                  <c:v>26.1</c:v>
                </c:pt>
                <c:pt idx="627">
                  <c:v>26.1</c:v>
                </c:pt>
                <c:pt idx="628">
                  <c:v>25.9</c:v>
                </c:pt>
                <c:pt idx="629">
                  <c:v>24.9</c:v>
                </c:pt>
                <c:pt idx="630">
                  <c:v>25.6</c:v>
                </c:pt>
                <c:pt idx="631">
                  <c:v>26.4</c:v>
                </c:pt>
                <c:pt idx="632">
                  <c:v>24.9</c:v>
                </c:pt>
                <c:pt idx="633">
                  <c:v>25.5</c:v>
                </c:pt>
                <c:pt idx="634">
                  <c:v>26.2</c:v>
                </c:pt>
                <c:pt idx="635">
                  <c:v>25.3</c:v>
                </c:pt>
                <c:pt idx="636">
                  <c:v>27.3</c:v>
                </c:pt>
                <c:pt idx="637">
                  <c:v>27.3</c:v>
                </c:pt>
                <c:pt idx="638">
                  <c:v>26.8</c:v>
                </c:pt>
                <c:pt idx="639">
                  <c:v>25.6</c:v>
                </c:pt>
                <c:pt idx="640">
                  <c:v>25.5</c:v>
                </c:pt>
                <c:pt idx="641">
                  <c:v>24.9</c:v>
                </c:pt>
                <c:pt idx="642">
                  <c:v>25.6</c:v>
                </c:pt>
                <c:pt idx="643">
                  <c:v>26.9</c:v>
                </c:pt>
                <c:pt idx="644">
                  <c:v>25.4</c:v>
                </c:pt>
                <c:pt idx="645">
                  <c:v>27.2</c:v>
                </c:pt>
                <c:pt idx="646">
                  <c:v>27.1</c:v>
                </c:pt>
                <c:pt idx="647">
                  <c:v>25.9</c:v>
                </c:pt>
                <c:pt idx="648">
                  <c:v>26.8</c:v>
                </c:pt>
                <c:pt idx="649">
                  <c:v>26.3</c:v>
                </c:pt>
                <c:pt idx="650">
                  <c:v>26.9</c:v>
                </c:pt>
                <c:pt idx="651">
                  <c:v>27.1</c:v>
                </c:pt>
                <c:pt idx="652">
                  <c:v>27.3</c:v>
                </c:pt>
                <c:pt idx="653">
                  <c:v>28.3</c:v>
                </c:pt>
                <c:pt idx="654">
                  <c:v>27.3</c:v>
                </c:pt>
                <c:pt idx="655">
                  <c:v>28.8</c:v>
                </c:pt>
                <c:pt idx="656">
                  <c:v>28.7</c:v>
                </c:pt>
                <c:pt idx="657">
                  <c:v>27.7</c:v>
                </c:pt>
                <c:pt idx="658">
                  <c:v>29.7</c:v>
                </c:pt>
                <c:pt idx="659">
                  <c:v>30.7</c:v>
                </c:pt>
                <c:pt idx="660">
                  <c:v>31.2</c:v>
                </c:pt>
                <c:pt idx="661">
                  <c:v>33.799999999999997</c:v>
                </c:pt>
                <c:pt idx="662">
                  <c:v>30.7</c:v>
                </c:pt>
                <c:pt idx="663">
                  <c:v>27</c:v>
                </c:pt>
                <c:pt idx="664">
                  <c:v>25.1</c:v>
                </c:pt>
                <c:pt idx="665">
                  <c:v>25.7</c:v>
                </c:pt>
                <c:pt idx="666">
                  <c:v>27</c:v>
                </c:pt>
                <c:pt idx="667">
                  <c:v>26.8</c:v>
                </c:pt>
                <c:pt idx="668">
                  <c:v>27.5</c:v>
                </c:pt>
                <c:pt idx="669">
                  <c:v>26.2</c:v>
                </c:pt>
                <c:pt idx="670">
                  <c:v>27</c:v>
                </c:pt>
                <c:pt idx="671">
                  <c:v>27</c:v>
                </c:pt>
                <c:pt idx="672">
                  <c:v>26.4</c:v>
                </c:pt>
                <c:pt idx="673">
                  <c:v>25.5</c:v>
                </c:pt>
                <c:pt idx="674">
                  <c:v>25.3</c:v>
                </c:pt>
                <c:pt idx="675">
                  <c:v>24.1</c:v>
                </c:pt>
                <c:pt idx="676">
                  <c:v>24.1</c:v>
                </c:pt>
                <c:pt idx="677">
                  <c:v>23.9</c:v>
                </c:pt>
                <c:pt idx="678">
                  <c:v>22.9</c:v>
                </c:pt>
                <c:pt idx="679">
                  <c:v>23.7</c:v>
                </c:pt>
                <c:pt idx="680">
                  <c:v>23.5</c:v>
                </c:pt>
                <c:pt idx="681">
                  <c:v>22.5</c:v>
                </c:pt>
                <c:pt idx="682">
                  <c:v>21.4</c:v>
                </c:pt>
                <c:pt idx="683">
                  <c:v>22.1</c:v>
                </c:pt>
                <c:pt idx="684">
                  <c:v>21.3</c:v>
                </c:pt>
                <c:pt idx="685">
                  <c:v>19.7</c:v>
                </c:pt>
                <c:pt idx="686">
                  <c:v>20.2</c:v>
                </c:pt>
                <c:pt idx="687">
                  <c:v>20.9</c:v>
                </c:pt>
                <c:pt idx="688">
                  <c:v>20</c:v>
                </c:pt>
                <c:pt idx="689">
                  <c:v>20.8</c:v>
                </c:pt>
                <c:pt idx="690">
                  <c:v>19.3</c:v>
                </c:pt>
                <c:pt idx="691">
                  <c:v>18</c:v>
                </c:pt>
                <c:pt idx="692">
                  <c:v>18</c:v>
                </c:pt>
                <c:pt idx="693">
                  <c:v>18.399999999999999</c:v>
                </c:pt>
                <c:pt idx="694">
                  <c:v>18.600000000000001</c:v>
                </c:pt>
                <c:pt idx="695">
                  <c:v>17.7</c:v>
                </c:pt>
                <c:pt idx="696">
                  <c:v>18.5</c:v>
                </c:pt>
                <c:pt idx="697">
                  <c:v>17.5</c:v>
                </c:pt>
                <c:pt idx="698">
                  <c:v>17.5</c:v>
                </c:pt>
                <c:pt idx="699">
                  <c:v>18.399999999999999</c:v>
                </c:pt>
                <c:pt idx="700">
                  <c:v>18.2</c:v>
                </c:pt>
                <c:pt idx="701">
                  <c:v>18.3</c:v>
                </c:pt>
                <c:pt idx="702">
                  <c:v>17.7</c:v>
                </c:pt>
                <c:pt idx="703">
                  <c:v>17.7</c:v>
                </c:pt>
                <c:pt idx="704">
                  <c:v>18.600000000000001</c:v>
                </c:pt>
                <c:pt idx="705">
                  <c:v>18.8</c:v>
                </c:pt>
                <c:pt idx="706">
                  <c:v>18.399999999999999</c:v>
                </c:pt>
                <c:pt idx="707">
                  <c:v>18.600000000000001</c:v>
                </c:pt>
                <c:pt idx="708">
                  <c:v>18.7</c:v>
                </c:pt>
                <c:pt idx="709">
                  <c:v>19.399999999999999</c:v>
                </c:pt>
                <c:pt idx="710">
                  <c:v>19.5</c:v>
                </c:pt>
                <c:pt idx="711">
                  <c:v>19.100000000000001</c:v>
                </c:pt>
                <c:pt idx="712">
                  <c:v>19.3</c:v>
                </c:pt>
                <c:pt idx="713">
                  <c:v>20.2</c:v>
                </c:pt>
                <c:pt idx="714">
                  <c:v>20.8</c:v>
                </c:pt>
                <c:pt idx="715">
                  <c:v>20.3</c:v>
                </c:pt>
                <c:pt idx="716">
                  <c:v>20.9</c:v>
                </c:pt>
                <c:pt idx="717">
                  <c:v>21.3</c:v>
                </c:pt>
                <c:pt idx="718">
                  <c:v>20.7</c:v>
                </c:pt>
                <c:pt idx="719">
                  <c:v>22.4</c:v>
                </c:pt>
                <c:pt idx="720">
                  <c:v>22.3</c:v>
                </c:pt>
                <c:pt idx="721">
                  <c:v>22.2</c:v>
                </c:pt>
                <c:pt idx="722">
                  <c:v>23.5</c:v>
                </c:pt>
                <c:pt idx="723">
                  <c:v>23.9</c:v>
                </c:pt>
                <c:pt idx="724">
                  <c:v>23.4</c:v>
                </c:pt>
                <c:pt idx="725">
                  <c:v>23.3</c:v>
                </c:pt>
                <c:pt idx="726">
                  <c:v>23.1</c:v>
                </c:pt>
                <c:pt idx="727">
                  <c:v>22.7</c:v>
                </c:pt>
                <c:pt idx="728">
                  <c:v>22.7</c:v>
                </c:pt>
                <c:pt idx="729">
                  <c:v>21.8</c:v>
                </c:pt>
                <c:pt idx="730">
                  <c:v>22.1</c:v>
                </c:pt>
                <c:pt idx="731">
                  <c:v>24</c:v>
                </c:pt>
                <c:pt idx="732">
                  <c:v>23.2</c:v>
                </c:pt>
                <c:pt idx="733">
                  <c:v>23.4</c:v>
                </c:pt>
                <c:pt idx="734">
                  <c:v>23.7</c:v>
                </c:pt>
                <c:pt idx="735">
                  <c:v>22.8</c:v>
                </c:pt>
                <c:pt idx="736">
                  <c:v>22.7</c:v>
                </c:pt>
                <c:pt idx="737">
                  <c:v>22.6</c:v>
                </c:pt>
                <c:pt idx="738">
                  <c:v>23.9</c:v>
                </c:pt>
                <c:pt idx="739">
                  <c:v>22.8</c:v>
                </c:pt>
                <c:pt idx="740">
                  <c:v>23</c:v>
                </c:pt>
                <c:pt idx="741">
                  <c:v>23.1</c:v>
                </c:pt>
                <c:pt idx="742">
                  <c:v>21.2</c:v>
                </c:pt>
                <c:pt idx="743">
                  <c:v>23.2</c:v>
                </c:pt>
                <c:pt idx="744">
                  <c:v>21.6</c:v>
                </c:pt>
                <c:pt idx="745">
                  <c:v>22.6</c:v>
                </c:pt>
                <c:pt idx="746">
                  <c:v>21</c:v>
                </c:pt>
                <c:pt idx="747">
                  <c:v>22.3</c:v>
                </c:pt>
                <c:pt idx="748">
                  <c:v>22.8</c:v>
                </c:pt>
                <c:pt idx="749">
                  <c:v>22.8</c:v>
                </c:pt>
                <c:pt idx="750">
                  <c:v>23.2</c:v>
                </c:pt>
                <c:pt idx="751">
                  <c:v>23.7</c:v>
                </c:pt>
                <c:pt idx="752">
                  <c:v>22.9</c:v>
                </c:pt>
                <c:pt idx="753">
                  <c:v>23.3</c:v>
                </c:pt>
                <c:pt idx="754">
                  <c:v>21.9</c:v>
                </c:pt>
                <c:pt idx="755">
                  <c:v>23.1</c:v>
                </c:pt>
                <c:pt idx="756">
                  <c:v>23.7</c:v>
                </c:pt>
                <c:pt idx="757">
                  <c:v>24.8</c:v>
                </c:pt>
                <c:pt idx="758">
                  <c:v>24.5</c:v>
                </c:pt>
                <c:pt idx="759">
                  <c:v>24.6</c:v>
                </c:pt>
                <c:pt idx="760">
                  <c:v>24.9</c:v>
                </c:pt>
                <c:pt idx="761">
                  <c:v>25.4</c:v>
                </c:pt>
                <c:pt idx="762">
                  <c:v>25.6</c:v>
                </c:pt>
                <c:pt idx="763">
                  <c:v>25.2</c:v>
                </c:pt>
                <c:pt idx="764">
                  <c:v>25.7</c:v>
                </c:pt>
                <c:pt idx="765">
                  <c:v>26</c:v>
                </c:pt>
                <c:pt idx="766">
                  <c:v>26.1</c:v>
                </c:pt>
                <c:pt idx="767">
                  <c:v>26</c:v>
                </c:pt>
                <c:pt idx="768">
                  <c:v>26.4</c:v>
                </c:pt>
                <c:pt idx="769">
                  <c:v>25.6</c:v>
                </c:pt>
                <c:pt idx="770">
                  <c:v>25.7</c:v>
                </c:pt>
                <c:pt idx="771">
                  <c:v>27.8</c:v>
                </c:pt>
                <c:pt idx="772">
                  <c:v>25.9</c:v>
                </c:pt>
                <c:pt idx="773">
                  <c:v>26.5</c:v>
                </c:pt>
                <c:pt idx="774">
                  <c:v>25.1</c:v>
                </c:pt>
                <c:pt idx="775">
                  <c:v>27.3</c:v>
                </c:pt>
                <c:pt idx="776">
                  <c:v>27.2</c:v>
                </c:pt>
                <c:pt idx="777">
                  <c:v>25.7</c:v>
                </c:pt>
                <c:pt idx="778">
                  <c:v>26.1</c:v>
                </c:pt>
                <c:pt idx="779">
                  <c:v>27</c:v>
                </c:pt>
                <c:pt idx="780">
                  <c:v>26.6</c:v>
                </c:pt>
                <c:pt idx="781">
                  <c:v>25</c:v>
                </c:pt>
                <c:pt idx="782">
                  <c:v>24.8</c:v>
                </c:pt>
                <c:pt idx="783">
                  <c:v>24.6</c:v>
                </c:pt>
                <c:pt idx="784">
                  <c:v>24.8</c:v>
                </c:pt>
                <c:pt idx="785">
                  <c:v>24.6</c:v>
                </c:pt>
                <c:pt idx="786">
                  <c:v>23.2</c:v>
                </c:pt>
                <c:pt idx="787">
                  <c:v>23.2</c:v>
                </c:pt>
                <c:pt idx="788">
                  <c:v>24.5</c:v>
                </c:pt>
                <c:pt idx="789">
                  <c:v>23.7</c:v>
                </c:pt>
                <c:pt idx="790">
                  <c:v>22</c:v>
                </c:pt>
                <c:pt idx="791">
                  <c:v>22.3</c:v>
                </c:pt>
                <c:pt idx="792">
                  <c:v>23.2</c:v>
                </c:pt>
                <c:pt idx="793">
                  <c:v>22.6</c:v>
                </c:pt>
                <c:pt idx="794">
                  <c:v>23.1</c:v>
                </c:pt>
                <c:pt idx="795">
                  <c:v>23.5</c:v>
                </c:pt>
                <c:pt idx="796">
                  <c:v>21.5</c:v>
                </c:pt>
                <c:pt idx="797">
                  <c:v>21.8</c:v>
                </c:pt>
                <c:pt idx="798">
                  <c:v>21.4</c:v>
                </c:pt>
                <c:pt idx="799">
                  <c:v>22.2</c:v>
                </c:pt>
                <c:pt idx="800">
                  <c:v>21.6</c:v>
                </c:pt>
                <c:pt idx="801">
                  <c:v>22.3</c:v>
                </c:pt>
                <c:pt idx="802">
                  <c:v>22.9</c:v>
                </c:pt>
                <c:pt idx="803">
                  <c:v>22.5</c:v>
                </c:pt>
                <c:pt idx="804">
                  <c:v>23.3</c:v>
                </c:pt>
                <c:pt idx="805">
                  <c:v>23.6</c:v>
                </c:pt>
                <c:pt idx="806">
                  <c:v>23</c:v>
                </c:pt>
                <c:pt idx="807">
                  <c:v>24.1</c:v>
                </c:pt>
                <c:pt idx="808">
                  <c:v>23.6</c:v>
                </c:pt>
                <c:pt idx="809">
                  <c:v>23</c:v>
                </c:pt>
                <c:pt idx="810">
                  <c:v>24.9</c:v>
                </c:pt>
                <c:pt idx="811">
                  <c:v>24.3</c:v>
                </c:pt>
                <c:pt idx="812">
                  <c:v>25</c:v>
                </c:pt>
                <c:pt idx="813">
                  <c:v>25.4</c:v>
                </c:pt>
                <c:pt idx="814">
                  <c:v>24.5</c:v>
                </c:pt>
                <c:pt idx="815">
                  <c:v>24.4</c:v>
                </c:pt>
                <c:pt idx="816">
                  <c:v>24.8</c:v>
                </c:pt>
                <c:pt idx="817">
                  <c:v>25</c:v>
                </c:pt>
                <c:pt idx="818">
                  <c:v>25.6</c:v>
                </c:pt>
                <c:pt idx="819">
                  <c:v>25.9</c:v>
                </c:pt>
                <c:pt idx="820">
                  <c:v>25.7</c:v>
                </c:pt>
                <c:pt idx="821">
                  <c:v>25.6</c:v>
                </c:pt>
                <c:pt idx="822">
                  <c:v>25.5</c:v>
                </c:pt>
                <c:pt idx="823">
                  <c:v>25.9</c:v>
                </c:pt>
                <c:pt idx="824">
                  <c:v>24.9</c:v>
                </c:pt>
                <c:pt idx="825">
                  <c:v>26</c:v>
                </c:pt>
                <c:pt idx="826">
                  <c:v>25.8</c:v>
                </c:pt>
                <c:pt idx="827">
                  <c:v>25.8</c:v>
                </c:pt>
                <c:pt idx="828">
                  <c:v>26.6</c:v>
                </c:pt>
                <c:pt idx="829">
                  <c:v>25.9</c:v>
                </c:pt>
                <c:pt idx="830">
                  <c:v>26.2</c:v>
                </c:pt>
                <c:pt idx="831">
                  <c:v>25.6</c:v>
                </c:pt>
                <c:pt idx="832">
                  <c:v>25.4</c:v>
                </c:pt>
                <c:pt idx="833">
                  <c:v>25.5</c:v>
                </c:pt>
                <c:pt idx="834">
                  <c:v>26.2</c:v>
                </c:pt>
                <c:pt idx="835">
                  <c:v>26.7</c:v>
                </c:pt>
                <c:pt idx="836">
                  <c:v>26.7</c:v>
                </c:pt>
                <c:pt idx="837">
                  <c:v>25.8</c:v>
                </c:pt>
                <c:pt idx="838">
                  <c:v>26.3</c:v>
                </c:pt>
                <c:pt idx="839">
                  <c:v>27.9</c:v>
                </c:pt>
                <c:pt idx="840">
                  <c:v>27.3</c:v>
                </c:pt>
                <c:pt idx="841">
                  <c:v>27.2</c:v>
                </c:pt>
                <c:pt idx="842">
                  <c:v>26.7</c:v>
                </c:pt>
                <c:pt idx="843">
                  <c:v>27.1</c:v>
                </c:pt>
                <c:pt idx="844">
                  <c:v>26.8</c:v>
                </c:pt>
                <c:pt idx="845">
                  <c:v>28.8</c:v>
                </c:pt>
                <c:pt idx="846">
                  <c:v>29.7</c:v>
                </c:pt>
                <c:pt idx="847">
                  <c:v>29.4</c:v>
                </c:pt>
                <c:pt idx="848">
                  <c:v>30.3</c:v>
                </c:pt>
                <c:pt idx="849">
                  <c:v>30.9</c:v>
                </c:pt>
                <c:pt idx="850">
                  <c:v>29.9</c:v>
                </c:pt>
                <c:pt idx="851">
                  <c:v>29.4</c:v>
                </c:pt>
                <c:pt idx="852">
                  <c:v>30.6</c:v>
                </c:pt>
                <c:pt idx="853">
                  <c:v>30.5</c:v>
                </c:pt>
                <c:pt idx="854">
                  <c:v>30.2</c:v>
                </c:pt>
                <c:pt idx="855">
                  <c:v>29.9</c:v>
                </c:pt>
                <c:pt idx="856">
                  <c:v>29.7</c:v>
                </c:pt>
                <c:pt idx="857">
                  <c:v>30.6</c:v>
                </c:pt>
                <c:pt idx="858">
                  <c:v>31.3</c:v>
                </c:pt>
                <c:pt idx="859">
                  <c:v>30.7</c:v>
                </c:pt>
                <c:pt idx="860">
                  <c:v>34</c:v>
                </c:pt>
                <c:pt idx="861">
                  <c:v>33.5</c:v>
                </c:pt>
                <c:pt idx="862">
                  <c:v>32.6</c:v>
                </c:pt>
                <c:pt idx="863">
                  <c:v>30.7</c:v>
                </c:pt>
                <c:pt idx="864">
                  <c:v>31.6</c:v>
                </c:pt>
                <c:pt idx="865">
                  <c:v>29.9</c:v>
                </c:pt>
                <c:pt idx="866">
                  <c:v>29.4</c:v>
                </c:pt>
                <c:pt idx="867">
                  <c:v>31.9</c:v>
                </c:pt>
                <c:pt idx="868">
                  <c:v>32.700000000000003</c:v>
                </c:pt>
                <c:pt idx="869">
                  <c:v>32.299999999999997</c:v>
                </c:pt>
                <c:pt idx="870">
                  <c:v>31.7</c:v>
                </c:pt>
                <c:pt idx="871">
                  <c:v>30.9</c:v>
                </c:pt>
                <c:pt idx="872">
                  <c:v>31.6</c:v>
                </c:pt>
                <c:pt idx="873">
                  <c:v>30.9</c:v>
                </c:pt>
                <c:pt idx="874">
                  <c:v>32.799999999999997</c:v>
                </c:pt>
                <c:pt idx="875">
                  <c:v>31.8</c:v>
                </c:pt>
                <c:pt idx="876">
                  <c:v>31.8</c:v>
                </c:pt>
                <c:pt idx="877">
                  <c:v>32.9</c:v>
                </c:pt>
                <c:pt idx="878">
                  <c:v>33.9</c:v>
                </c:pt>
                <c:pt idx="879">
                  <c:v>33.1</c:v>
                </c:pt>
                <c:pt idx="880">
                  <c:v>31.9</c:v>
                </c:pt>
                <c:pt idx="881">
                  <c:v>33</c:v>
                </c:pt>
                <c:pt idx="882">
                  <c:v>34</c:v>
                </c:pt>
                <c:pt idx="883">
                  <c:v>33</c:v>
                </c:pt>
                <c:pt idx="884">
                  <c:v>33.6</c:v>
                </c:pt>
                <c:pt idx="885">
                  <c:v>33.700000000000003</c:v>
                </c:pt>
                <c:pt idx="886">
                  <c:v>32.700000000000003</c:v>
                </c:pt>
                <c:pt idx="887">
                  <c:v>33.5</c:v>
                </c:pt>
                <c:pt idx="888">
                  <c:v>33.700000000000003</c:v>
                </c:pt>
                <c:pt idx="889">
                  <c:v>33.299999999999997</c:v>
                </c:pt>
                <c:pt idx="890">
                  <c:v>33.299999999999997</c:v>
                </c:pt>
                <c:pt idx="891">
                  <c:v>33.700000000000003</c:v>
                </c:pt>
                <c:pt idx="892">
                  <c:v>32.1</c:v>
                </c:pt>
                <c:pt idx="893">
                  <c:v>33.200000000000003</c:v>
                </c:pt>
                <c:pt idx="894">
                  <c:v>33.1</c:v>
                </c:pt>
                <c:pt idx="895">
                  <c:v>32.1</c:v>
                </c:pt>
                <c:pt idx="896">
                  <c:v>32.799999999999997</c:v>
                </c:pt>
                <c:pt idx="897">
                  <c:v>32.299999999999997</c:v>
                </c:pt>
                <c:pt idx="898">
                  <c:v>32.4</c:v>
                </c:pt>
                <c:pt idx="899">
                  <c:v>32.9</c:v>
                </c:pt>
                <c:pt idx="900">
                  <c:v>33.299999999999997</c:v>
                </c:pt>
                <c:pt idx="901">
                  <c:v>31.3</c:v>
                </c:pt>
                <c:pt idx="902">
                  <c:v>31.8</c:v>
                </c:pt>
                <c:pt idx="903">
                  <c:v>30.5</c:v>
                </c:pt>
                <c:pt idx="904">
                  <c:v>33.299999999999997</c:v>
                </c:pt>
                <c:pt idx="905">
                  <c:v>32.4</c:v>
                </c:pt>
                <c:pt idx="906">
                  <c:v>31.8</c:v>
                </c:pt>
                <c:pt idx="907">
                  <c:v>30.2</c:v>
                </c:pt>
                <c:pt idx="908">
                  <c:v>29.5</c:v>
                </c:pt>
                <c:pt idx="909">
                  <c:v>30.2</c:v>
                </c:pt>
                <c:pt idx="910">
                  <c:v>29.6</c:v>
                </c:pt>
                <c:pt idx="911">
                  <c:v>29</c:v>
                </c:pt>
                <c:pt idx="912">
                  <c:v>29.7</c:v>
                </c:pt>
                <c:pt idx="913">
                  <c:v>28.5</c:v>
                </c:pt>
                <c:pt idx="914">
                  <c:v>26.9</c:v>
                </c:pt>
                <c:pt idx="915">
                  <c:v>26.4</c:v>
                </c:pt>
                <c:pt idx="916">
                  <c:v>27.3</c:v>
                </c:pt>
                <c:pt idx="917">
                  <c:v>26.5</c:v>
                </c:pt>
                <c:pt idx="918">
                  <c:v>26.6</c:v>
                </c:pt>
                <c:pt idx="919">
                  <c:v>25.7</c:v>
                </c:pt>
                <c:pt idx="920">
                  <c:v>24.6</c:v>
                </c:pt>
                <c:pt idx="921">
                  <c:v>23.8</c:v>
                </c:pt>
                <c:pt idx="922">
                  <c:v>24</c:v>
                </c:pt>
                <c:pt idx="923">
                  <c:v>23.5</c:v>
                </c:pt>
                <c:pt idx="924">
                  <c:v>21.8</c:v>
                </c:pt>
                <c:pt idx="925">
                  <c:v>21.7</c:v>
                </c:pt>
                <c:pt idx="926">
                  <c:v>22.6</c:v>
                </c:pt>
                <c:pt idx="927">
                  <c:v>22</c:v>
                </c:pt>
                <c:pt idx="928">
                  <c:v>21.8</c:v>
                </c:pt>
                <c:pt idx="929">
                  <c:v>21.7</c:v>
                </c:pt>
                <c:pt idx="930">
                  <c:v>20.3</c:v>
                </c:pt>
                <c:pt idx="931">
                  <c:v>19.399999999999999</c:v>
                </c:pt>
                <c:pt idx="932">
                  <c:v>20.7</c:v>
                </c:pt>
                <c:pt idx="933">
                  <c:v>22</c:v>
                </c:pt>
                <c:pt idx="934">
                  <c:v>21.1</c:v>
                </c:pt>
                <c:pt idx="935">
                  <c:v>21.6</c:v>
                </c:pt>
                <c:pt idx="936">
                  <c:v>19.7</c:v>
                </c:pt>
                <c:pt idx="937">
                  <c:v>19.100000000000001</c:v>
                </c:pt>
                <c:pt idx="938">
                  <c:v>20</c:v>
                </c:pt>
                <c:pt idx="939">
                  <c:v>19.100000000000001</c:v>
                </c:pt>
                <c:pt idx="940">
                  <c:v>20.7</c:v>
                </c:pt>
                <c:pt idx="941">
                  <c:v>18.399999999999999</c:v>
                </c:pt>
                <c:pt idx="942">
                  <c:v>20.399999999999999</c:v>
                </c:pt>
                <c:pt idx="943">
                  <c:v>19.5</c:v>
                </c:pt>
                <c:pt idx="944">
                  <c:v>18.600000000000001</c:v>
                </c:pt>
                <c:pt idx="945">
                  <c:v>18.399999999999999</c:v>
                </c:pt>
                <c:pt idx="946">
                  <c:v>18.899999999999999</c:v>
                </c:pt>
                <c:pt idx="947">
                  <c:v>18</c:v>
                </c:pt>
                <c:pt idx="948">
                  <c:v>18.5</c:v>
                </c:pt>
                <c:pt idx="949">
                  <c:v>19</c:v>
                </c:pt>
                <c:pt idx="950">
                  <c:v>19.399999999999999</c:v>
                </c:pt>
                <c:pt idx="951">
                  <c:v>19.8</c:v>
                </c:pt>
                <c:pt idx="952">
                  <c:v>19.2</c:v>
                </c:pt>
                <c:pt idx="953">
                  <c:v>19.7</c:v>
                </c:pt>
                <c:pt idx="954">
                  <c:v>18.7</c:v>
                </c:pt>
                <c:pt idx="955">
                  <c:v>17.8</c:v>
                </c:pt>
                <c:pt idx="956">
                  <c:v>16.8</c:v>
                </c:pt>
                <c:pt idx="957">
                  <c:v>17.899999999999999</c:v>
                </c:pt>
                <c:pt idx="958">
                  <c:v>16.8</c:v>
                </c:pt>
                <c:pt idx="959">
                  <c:v>16.399999999999999</c:v>
                </c:pt>
                <c:pt idx="960">
                  <c:v>18.600000000000001</c:v>
                </c:pt>
                <c:pt idx="961">
                  <c:v>17.600000000000001</c:v>
                </c:pt>
                <c:pt idx="962">
                  <c:v>16.100000000000001</c:v>
                </c:pt>
                <c:pt idx="963">
                  <c:v>17.2</c:v>
                </c:pt>
                <c:pt idx="964">
                  <c:v>16.600000000000001</c:v>
                </c:pt>
                <c:pt idx="965">
                  <c:v>16.899999999999999</c:v>
                </c:pt>
                <c:pt idx="966">
                  <c:v>15.6</c:v>
                </c:pt>
                <c:pt idx="967">
                  <c:v>16.7</c:v>
                </c:pt>
                <c:pt idx="968">
                  <c:v>17.5</c:v>
                </c:pt>
                <c:pt idx="969">
                  <c:v>17</c:v>
                </c:pt>
                <c:pt idx="970">
                  <c:v>15.5</c:v>
                </c:pt>
                <c:pt idx="971">
                  <c:v>16.3</c:v>
                </c:pt>
                <c:pt idx="972">
                  <c:v>16.3</c:v>
                </c:pt>
                <c:pt idx="973">
                  <c:v>16.8</c:v>
                </c:pt>
                <c:pt idx="974">
                  <c:v>16.600000000000001</c:v>
                </c:pt>
                <c:pt idx="975">
                  <c:v>15.9</c:v>
                </c:pt>
                <c:pt idx="976">
                  <c:v>14.8</c:v>
                </c:pt>
                <c:pt idx="977">
                  <c:v>17.100000000000001</c:v>
                </c:pt>
                <c:pt idx="978">
                  <c:v>15.6</c:v>
                </c:pt>
                <c:pt idx="979">
                  <c:v>16.5</c:v>
                </c:pt>
                <c:pt idx="980">
                  <c:v>17.2</c:v>
                </c:pt>
                <c:pt idx="981">
                  <c:v>16.399999999999999</c:v>
                </c:pt>
                <c:pt idx="982">
                  <c:v>16</c:v>
                </c:pt>
                <c:pt idx="983">
                  <c:v>16.5</c:v>
                </c:pt>
                <c:pt idx="984">
                  <c:v>16</c:v>
                </c:pt>
                <c:pt idx="985">
                  <c:v>16.3</c:v>
                </c:pt>
                <c:pt idx="986">
                  <c:v>15.8</c:v>
                </c:pt>
                <c:pt idx="987">
                  <c:v>16.5</c:v>
                </c:pt>
                <c:pt idx="988">
                  <c:v>15.6</c:v>
                </c:pt>
                <c:pt idx="989">
                  <c:v>16.3</c:v>
                </c:pt>
                <c:pt idx="990">
                  <c:v>14.8</c:v>
                </c:pt>
                <c:pt idx="991">
                  <c:v>15.7</c:v>
                </c:pt>
                <c:pt idx="992">
                  <c:v>15.5</c:v>
                </c:pt>
                <c:pt idx="993">
                  <c:v>15.2</c:v>
                </c:pt>
                <c:pt idx="994">
                  <c:v>16.600000000000001</c:v>
                </c:pt>
                <c:pt idx="995">
                  <c:v>16.5</c:v>
                </c:pt>
                <c:pt idx="996">
                  <c:v>15.7</c:v>
                </c:pt>
                <c:pt idx="997">
                  <c:v>16.3</c:v>
                </c:pt>
                <c:pt idx="998">
                  <c:v>16.5</c:v>
                </c:pt>
                <c:pt idx="999">
                  <c:v>16.3</c:v>
                </c:pt>
                <c:pt idx="1000">
                  <c:v>15.4</c:v>
                </c:pt>
                <c:pt idx="1001">
                  <c:v>15.5</c:v>
                </c:pt>
                <c:pt idx="1002">
                  <c:v>16</c:v>
                </c:pt>
                <c:pt idx="1003">
                  <c:v>15.3</c:v>
                </c:pt>
                <c:pt idx="1004">
                  <c:v>15.7</c:v>
                </c:pt>
                <c:pt idx="1005">
                  <c:v>16.5</c:v>
                </c:pt>
                <c:pt idx="1006">
                  <c:v>14.7</c:v>
                </c:pt>
                <c:pt idx="1007">
                  <c:v>14.6</c:v>
                </c:pt>
                <c:pt idx="1008">
                  <c:v>15.4</c:v>
                </c:pt>
                <c:pt idx="1009">
                  <c:v>15.3</c:v>
                </c:pt>
                <c:pt idx="1010">
                  <c:v>15.4</c:v>
                </c:pt>
                <c:pt idx="1011">
                  <c:v>16.399999999999999</c:v>
                </c:pt>
                <c:pt idx="1012">
                  <c:v>15.8</c:v>
                </c:pt>
                <c:pt idx="1013">
                  <c:v>15.5</c:v>
                </c:pt>
                <c:pt idx="1014">
                  <c:v>15.1</c:v>
                </c:pt>
                <c:pt idx="1015">
                  <c:v>14.9</c:v>
                </c:pt>
                <c:pt idx="1016">
                  <c:v>13.9</c:v>
                </c:pt>
                <c:pt idx="1017">
                  <c:v>14.8</c:v>
                </c:pt>
                <c:pt idx="1018">
                  <c:v>14.2</c:v>
                </c:pt>
                <c:pt idx="1019">
                  <c:v>15</c:v>
                </c:pt>
                <c:pt idx="1020">
                  <c:v>14.9</c:v>
                </c:pt>
                <c:pt idx="1021">
                  <c:v>13.8</c:v>
                </c:pt>
                <c:pt idx="1022">
                  <c:v>14.3</c:v>
                </c:pt>
                <c:pt idx="1023">
                  <c:v>15.5</c:v>
                </c:pt>
                <c:pt idx="1024">
                  <c:v>15.1</c:v>
                </c:pt>
                <c:pt idx="1025">
                  <c:v>14.7</c:v>
                </c:pt>
                <c:pt idx="1026">
                  <c:v>14.4</c:v>
                </c:pt>
                <c:pt idx="1027">
                  <c:v>14</c:v>
                </c:pt>
                <c:pt idx="1028">
                  <c:v>15.7</c:v>
                </c:pt>
                <c:pt idx="1029">
                  <c:v>14.3</c:v>
                </c:pt>
                <c:pt idx="1030">
                  <c:v>14.5</c:v>
                </c:pt>
                <c:pt idx="1031">
                  <c:v>13.4</c:v>
                </c:pt>
                <c:pt idx="1032">
                  <c:v>13.4</c:v>
                </c:pt>
                <c:pt idx="1033">
                  <c:v>14.1</c:v>
                </c:pt>
                <c:pt idx="1034">
                  <c:v>13.7</c:v>
                </c:pt>
                <c:pt idx="1035">
                  <c:v>13.3</c:v>
                </c:pt>
                <c:pt idx="1036">
                  <c:v>14</c:v>
                </c:pt>
                <c:pt idx="1037">
                  <c:v>14.2</c:v>
                </c:pt>
                <c:pt idx="1038">
                  <c:v>15</c:v>
                </c:pt>
                <c:pt idx="1039">
                  <c:v>13.1</c:v>
                </c:pt>
                <c:pt idx="1040">
                  <c:v>13.6</c:v>
                </c:pt>
                <c:pt idx="1041">
                  <c:v>14.1</c:v>
                </c:pt>
                <c:pt idx="1042">
                  <c:v>13.5</c:v>
                </c:pt>
                <c:pt idx="1043">
                  <c:v>13.7</c:v>
                </c:pt>
                <c:pt idx="1044">
                  <c:v>14.8</c:v>
                </c:pt>
                <c:pt idx="1045">
                  <c:v>14</c:v>
                </c:pt>
                <c:pt idx="1046">
                  <c:v>13.2</c:v>
                </c:pt>
                <c:pt idx="1047">
                  <c:v>14.1</c:v>
                </c:pt>
                <c:pt idx="1048">
                  <c:v>14.7</c:v>
                </c:pt>
                <c:pt idx="1049">
                  <c:v>13.6</c:v>
                </c:pt>
                <c:pt idx="1050">
                  <c:v>13.4</c:v>
                </c:pt>
                <c:pt idx="1051">
                  <c:v>14</c:v>
                </c:pt>
                <c:pt idx="1052">
                  <c:v>14.5</c:v>
                </c:pt>
                <c:pt idx="1053">
                  <c:v>14.1</c:v>
                </c:pt>
                <c:pt idx="1054">
                  <c:v>13.1</c:v>
                </c:pt>
                <c:pt idx="1055">
                  <c:v>14</c:v>
                </c:pt>
                <c:pt idx="1056">
                  <c:v>13.4</c:v>
                </c:pt>
                <c:pt idx="1057">
                  <c:v>13.3</c:v>
                </c:pt>
                <c:pt idx="1058">
                  <c:v>13.2</c:v>
                </c:pt>
                <c:pt idx="1059">
                  <c:v>14.1</c:v>
                </c:pt>
                <c:pt idx="1060">
                  <c:v>14.9</c:v>
                </c:pt>
                <c:pt idx="1061">
                  <c:v>17</c:v>
                </c:pt>
                <c:pt idx="1062">
                  <c:v>17.8</c:v>
                </c:pt>
                <c:pt idx="1063">
                  <c:v>17.100000000000001</c:v>
                </c:pt>
                <c:pt idx="1064">
                  <c:v>14.4</c:v>
                </c:pt>
                <c:pt idx="1065">
                  <c:v>11.9</c:v>
                </c:pt>
                <c:pt idx="1066">
                  <c:v>11.1</c:v>
                </c:pt>
                <c:pt idx="1067">
                  <c:v>11.2</c:v>
                </c:pt>
                <c:pt idx="1068">
                  <c:v>12.2</c:v>
                </c:pt>
                <c:pt idx="1069">
                  <c:v>12.7</c:v>
                </c:pt>
                <c:pt idx="1070">
                  <c:v>11.9</c:v>
                </c:pt>
                <c:pt idx="1071">
                  <c:v>12.8</c:v>
                </c:pt>
                <c:pt idx="1072">
                  <c:v>12.7</c:v>
                </c:pt>
                <c:pt idx="1073">
                  <c:v>12.5</c:v>
                </c:pt>
                <c:pt idx="1074">
                  <c:v>12.6</c:v>
                </c:pt>
                <c:pt idx="1075">
                  <c:v>12.8</c:v>
                </c:pt>
                <c:pt idx="1076">
                  <c:v>13.2</c:v>
                </c:pt>
                <c:pt idx="1077">
                  <c:v>13.8</c:v>
                </c:pt>
                <c:pt idx="1078">
                  <c:v>13.6</c:v>
                </c:pt>
                <c:pt idx="1079">
                  <c:v>13</c:v>
                </c:pt>
                <c:pt idx="1080">
                  <c:v>14</c:v>
                </c:pt>
                <c:pt idx="1081">
                  <c:v>12.2</c:v>
                </c:pt>
                <c:pt idx="1082">
                  <c:v>14.1</c:v>
                </c:pt>
                <c:pt idx="1083">
                  <c:v>13.2</c:v>
                </c:pt>
                <c:pt idx="1084">
                  <c:v>14.1</c:v>
                </c:pt>
                <c:pt idx="1085">
                  <c:v>13.7</c:v>
                </c:pt>
                <c:pt idx="1086">
                  <c:v>14.2</c:v>
                </c:pt>
                <c:pt idx="1087">
                  <c:v>12.9</c:v>
                </c:pt>
                <c:pt idx="1088">
                  <c:v>14.1</c:v>
                </c:pt>
                <c:pt idx="1089">
                  <c:v>14.2</c:v>
                </c:pt>
                <c:pt idx="1090">
                  <c:v>13.7</c:v>
                </c:pt>
                <c:pt idx="1091">
                  <c:v>14.7</c:v>
                </c:pt>
                <c:pt idx="1092">
                  <c:v>13.9</c:v>
                </c:pt>
                <c:pt idx="1093">
                  <c:v>13.7</c:v>
                </c:pt>
                <c:pt idx="1094">
                  <c:v>14.9</c:v>
                </c:pt>
                <c:pt idx="1095">
                  <c:v>15.4</c:v>
                </c:pt>
                <c:pt idx="1096">
                  <c:v>15.3</c:v>
                </c:pt>
                <c:pt idx="1097">
                  <c:v>14.2</c:v>
                </c:pt>
                <c:pt idx="1098">
                  <c:v>13.5</c:v>
                </c:pt>
                <c:pt idx="1099">
                  <c:v>15</c:v>
                </c:pt>
                <c:pt idx="1100">
                  <c:v>14.3</c:v>
                </c:pt>
                <c:pt idx="1101">
                  <c:v>14.3</c:v>
                </c:pt>
                <c:pt idx="1102">
                  <c:v>13.5</c:v>
                </c:pt>
                <c:pt idx="1103">
                  <c:v>14.1</c:v>
                </c:pt>
                <c:pt idx="1104">
                  <c:v>14.3</c:v>
                </c:pt>
                <c:pt idx="1105">
                  <c:v>14.2</c:v>
                </c:pt>
                <c:pt idx="1106">
                  <c:v>15.2</c:v>
                </c:pt>
                <c:pt idx="1107">
                  <c:v>15.9</c:v>
                </c:pt>
                <c:pt idx="1108">
                  <c:v>13.8</c:v>
                </c:pt>
                <c:pt idx="1109">
                  <c:v>14.4</c:v>
                </c:pt>
                <c:pt idx="1110">
                  <c:v>16.600000000000001</c:v>
                </c:pt>
                <c:pt idx="1111">
                  <c:v>16.100000000000001</c:v>
                </c:pt>
                <c:pt idx="1112">
                  <c:v>15.7</c:v>
                </c:pt>
                <c:pt idx="1113">
                  <c:v>17</c:v>
                </c:pt>
                <c:pt idx="1114">
                  <c:v>16.5</c:v>
                </c:pt>
                <c:pt idx="1115">
                  <c:v>16.899999999999999</c:v>
                </c:pt>
                <c:pt idx="1116">
                  <c:v>16.399999999999999</c:v>
                </c:pt>
                <c:pt idx="1117">
                  <c:v>16.8</c:v>
                </c:pt>
                <c:pt idx="1118">
                  <c:v>18.100000000000001</c:v>
                </c:pt>
                <c:pt idx="1119">
                  <c:v>17.8</c:v>
                </c:pt>
                <c:pt idx="1120">
                  <c:v>18.2</c:v>
                </c:pt>
                <c:pt idx="1121">
                  <c:v>17.399999999999999</c:v>
                </c:pt>
                <c:pt idx="1122">
                  <c:v>17.899999999999999</c:v>
                </c:pt>
                <c:pt idx="1123">
                  <c:v>17.600000000000001</c:v>
                </c:pt>
                <c:pt idx="1124">
                  <c:v>18.3</c:v>
                </c:pt>
                <c:pt idx="1125">
                  <c:v>17.100000000000001</c:v>
                </c:pt>
                <c:pt idx="1126">
                  <c:v>18.7</c:v>
                </c:pt>
                <c:pt idx="1127">
                  <c:v>18.600000000000001</c:v>
                </c:pt>
                <c:pt idx="1128">
                  <c:v>19.5</c:v>
                </c:pt>
                <c:pt idx="1129">
                  <c:v>18.600000000000001</c:v>
                </c:pt>
                <c:pt idx="1130">
                  <c:v>18.3</c:v>
                </c:pt>
                <c:pt idx="1131">
                  <c:v>17.100000000000001</c:v>
                </c:pt>
                <c:pt idx="1132">
                  <c:v>17.8</c:v>
                </c:pt>
                <c:pt idx="1133">
                  <c:v>19</c:v>
                </c:pt>
                <c:pt idx="1134">
                  <c:v>18.5</c:v>
                </c:pt>
                <c:pt idx="1135">
                  <c:v>19.399999999999999</c:v>
                </c:pt>
                <c:pt idx="1136">
                  <c:v>18.399999999999999</c:v>
                </c:pt>
                <c:pt idx="1137">
                  <c:v>18.899999999999999</c:v>
                </c:pt>
                <c:pt idx="1138">
                  <c:v>18.399999999999999</c:v>
                </c:pt>
                <c:pt idx="1139">
                  <c:v>19.2</c:v>
                </c:pt>
                <c:pt idx="1140">
                  <c:v>19.399999999999999</c:v>
                </c:pt>
                <c:pt idx="1141">
                  <c:v>19.7</c:v>
                </c:pt>
                <c:pt idx="1142">
                  <c:v>19.600000000000001</c:v>
                </c:pt>
                <c:pt idx="1143">
                  <c:v>18.8</c:v>
                </c:pt>
                <c:pt idx="1144">
                  <c:v>20.100000000000001</c:v>
                </c:pt>
                <c:pt idx="1145">
                  <c:v>19.7</c:v>
                </c:pt>
                <c:pt idx="1146">
                  <c:v>19.600000000000001</c:v>
                </c:pt>
                <c:pt idx="1147">
                  <c:v>21.4</c:v>
                </c:pt>
                <c:pt idx="1148">
                  <c:v>20.5</c:v>
                </c:pt>
                <c:pt idx="1149">
                  <c:v>20</c:v>
                </c:pt>
                <c:pt idx="1150">
                  <c:v>21.3</c:v>
                </c:pt>
                <c:pt idx="1151">
                  <c:v>20</c:v>
                </c:pt>
                <c:pt idx="1152">
                  <c:v>19.3</c:v>
                </c:pt>
                <c:pt idx="1153">
                  <c:v>20.3</c:v>
                </c:pt>
                <c:pt idx="1154">
                  <c:v>19.7</c:v>
                </c:pt>
                <c:pt idx="1155">
                  <c:v>21.2</c:v>
                </c:pt>
                <c:pt idx="1156">
                  <c:v>20.3</c:v>
                </c:pt>
                <c:pt idx="1157">
                  <c:v>21.3</c:v>
                </c:pt>
                <c:pt idx="1158">
                  <c:v>19.5</c:v>
                </c:pt>
                <c:pt idx="1159">
                  <c:v>20.3</c:v>
                </c:pt>
                <c:pt idx="1160">
                  <c:v>19.5</c:v>
                </c:pt>
                <c:pt idx="1161">
                  <c:v>20.9</c:v>
                </c:pt>
                <c:pt idx="1162">
                  <c:v>21</c:v>
                </c:pt>
                <c:pt idx="1163">
                  <c:v>19.899999999999999</c:v>
                </c:pt>
                <c:pt idx="1164">
                  <c:v>20.3</c:v>
                </c:pt>
                <c:pt idx="1165">
                  <c:v>21</c:v>
                </c:pt>
                <c:pt idx="1166">
                  <c:v>20.6</c:v>
                </c:pt>
                <c:pt idx="1167">
                  <c:v>21.7</c:v>
                </c:pt>
                <c:pt idx="1168">
                  <c:v>20.8</c:v>
                </c:pt>
                <c:pt idx="1169">
                  <c:v>20.3</c:v>
                </c:pt>
                <c:pt idx="1170">
                  <c:v>21.4</c:v>
                </c:pt>
                <c:pt idx="1171">
                  <c:v>21.5</c:v>
                </c:pt>
                <c:pt idx="1172">
                  <c:v>20.5</c:v>
                </c:pt>
                <c:pt idx="1173">
                  <c:v>20.9</c:v>
                </c:pt>
                <c:pt idx="1174">
                  <c:v>22.1</c:v>
                </c:pt>
                <c:pt idx="1175">
                  <c:v>20.6</c:v>
                </c:pt>
                <c:pt idx="1176">
                  <c:v>21.5</c:v>
                </c:pt>
                <c:pt idx="1177">
                  <c:v>20.399999999999999</c:v>
                </c:pt>
                <c:pt idx="1178">
                  <c:v>21.1</c:v>
                </c:pt>
                <c:pt idx="1179">
                  <c:v>21.8</c:v>
                </c:pt>
                <c:pt idx="1180">
                  <c:v>21.2</c:v>
                </c:pt>
                <c:pt idx="1181">
                  <c:v>20.8</c:v>
                </c:pt>
                <c:pt idx="1182">
                  <c:v>21.3</c:v>
                </c:pt>
                <c:pt idx="1183">
                  <c:v>20.7</c:v>
                </c:pt>
                <c:pt idx="1184">
                  <c:v>20.2</c:v>
                </c:pt>
                <c:pt idx="1185">
                  <c:v>20.9</c:v>
                </c:pt>
                <c:pt idx="1186">
                  <c:v>20</c:v>
                </c:pt>
                <c:pt idx="1187">
                  <c:v>20.7</c:v>
                </c:pt>
                <c:pt idx="1188">
                  <c:v>20</c:v>
                </c:pt>
                <c:pt idx="1189">
                  <c:v>20.8</c:v>
                </c:pt>
                <c:pt idx="1190">
                  <c:v>19.5</c:v>
                </c:pt>
                <c:pt idx="1191">
                  <c:v>20.8</c:v>
                </c:pt>
                <c:pt idx="1192">
                  <c:v>20.5</c:v>
                </c:pt>
                <c:pt idx="1193">
                  <c:v>20.2</c:v>
                </c:pt>
                <c:pt idx="1194">
                  <c:v>19.899999999999999</c:v>
                </c:pt>
                <c:pt idx="1195">
                  <c:v>19.3</c:v>
                </c:pt>
                <c:pt idx="1196">
                  <c:v>19.899999999999999</c:v>
                </c:pt>
                <c:pt idx="1197">
                  <c:v>20.7</c:v>
                </c:pt>
                <c:pt idx="1198">
                  <c:v>19.2</c:v>
                </c:pt>
                <c:pt idx="1199">
                  <c:v>20.100000000000001</c:v>
                </c:pt>
                <c:pt idx="1200">
                  <c:v>19.100000000000001</c:v>
                </c:pt>
                <c:pt idx="1201">
                  <c:v>20.100000000000001</c:v>
                </c:pt>
                <c:pt idx="1202">
                  <c:v>19.899999999999999</c:v>
                </c:pt>
                <c:pt idx="1203">
                  <c:v>19.899999999999999</c:v>
                </c:pt>
                <c:pt idx="1204">
                  <c:v>19.7</c:v>
                </c:pt>
                <c:pt idx="1205">
                  <c:v>20.100000000000001</c:v>
                </c:pt>
                <c:pt idx="1206">
                  <c:v>19.899999999999999</c:v>
                </c:pt>
                <c:pt idx="1207">
                  <c:v>20.3</c:v>
                </c:pt>
                <c:pt idx="1208">
                  <c:v>20.2</c:v>
                </c:pt>
                <c:pt idx="1209">
                  <c:v>20.2</c:v>
                </c:pt>
                <c:pt idx="1210">
                  <c:v>18.600000000000001</c:v>
                </c:pt>
                <c:pt idx="1211">
                  <c:v>20.5</c:v>
                </c:pt>
                <c:pt idx="1212">
                  <c:v>19.2</c:v>
                </c:pt>
                <c:pt idx="1213">
                  <c:v>19.100000000000001</c:v>
                </c:pt>
                <c:pt idx="1214">
                  <c:v>17.8</c:v>
                </c:pt>
                <c:pt idx="1215">
                  <c:v>18.600000000000001</c:v>
                </c:pt>
                <c:pt idx="1216">
                  <c:v>18.3</c:v>
                </c:pt>
                <c:pt idx="1217">
                  <c:v>18.899999999999999</c:v>
                </c:pt>
                <c:pt idx="1218">
                  <c:v>19</c:v>
                </c:pt>
                <c:pt idx="1219">
                  <c:v>18.7</c:v>
                </c:pt>
                <c:pt idx="1220">
                  <c:v>18.2</c:v>
                </c:pt>
                <c:pt idx="1221">
                  <c:v>18.600000000000001</c:v>
                </c:pt>
                <c:pt idx="1222">
                  <c:v>19.5</c:v>
                </c:pt>
                <c:pt idx="1223">
                  <c:v>19.5</c:v>
                </c:pt>
                <c:pt idx="1224">
                  <c:v>18.899999999999999</c:v>
                </c:pt>
                <c:pt idx="1225">
                  <c:v>18</c:v>
                </c:pt>
                <c:pt idx="1226">
                  <c:v>19.100000000000001</c:v>
                </c:pt>
                <c:pt idx="1227">
                  <c:v>19.399999999999999</c:v>
                </c:pt>
                <c:pt idx="1228">
                  <c:v>18.899999999999999</c:v>
                </c:pt>
                <c:pt idx="1229">
                  <c:v>18.8</c:v>
                </c:pt>
                <c:pt idx="1230">
                  <c:v>19.5</c:v>
                </c:pt>
                <c:pt idx="1231">
                  <c:v>19.899999999999999</c:v>
                </c:pt>
                <c:pt idx="1232">
                  <c:v>19.100000000000001</c:v>
                </c:pt>
                <c:pt idx="1233">
                  <c:v>18.899999999999999</c:v>
                </c:pt>
                <c:pt idx="1234">
                  <c:v>18.7</c:v>
                </c:pt>
                <c:pt idx="1235">
                  <c:v>20.100000000000001</c:v>
                </c:pt>
                <c:pt idx="1236">
                  <c:v>20</c:v>
                </c:pt>
                <c:pt idx="1237">
                  <c:v>19.399999999999999</c:v>
                </c:pt>
                <c:pt idx="1238">
                  <c:v>19.7</c:v>
                </c:pt>
                <c:pt idx="1239">
                  <c:v>20.3</c:v>
                </c:pt>
                <c:pt idx="1240">
                  <c:v>19.899999999999999</c:v>
                </c:pt>
                <c:pt idx="1241">
                  <c:v>19.399999999999999</c:v>
                </c:pt>
                <c:pt idx="1242">
                  <c:v>20.2</c:v>
                </c:pt>
                <c:pt idx="1243">
                  <c:v>18.5</c:v>
                </c:pt>
                <c:pt idx="1244">
                  <c:v>20.5</c:v>
                </c:pt>
                <c:pt idx="1245">
                  <c:v>20.6</c:v>
                </c:pt>
                <c:pt idx="1246">
                  <c:v>20.3</c:v>
                </c:pt>
                <c:pt idx="1247">
                  <c:v>21.1</c:v>
                </c:pt>
                <c:pt idx="1248">
                  <c:v>20</c:v>
                </c:pt>
                <c:pt idx="1249">
                  <c:v>20.5</c:v>
                </c:pt>
                <c:pt idx="1250">
                  <c:v>20.8</c:v>
                </c:pt>
                <c:pt idx="1251">
                  <c:v>20</c:v>
                </c:pt>
                <c:pt idx="1252">
                  <c:v>22.5</c:v>
                </c:pt>
                <c:pt idx="1253">
                  <c:v>21.4</c:v>
                </c:pt>
                <c:pt idx="1254">
                  <c:v>21</c:v>
                </c:pt>
                <c:pt idx="1255">
                  <c:v>20.100000000000001</c:v>
                </c:pt>
                <c:pt idx="1256">
                  <c:v>20.3</c:v>
                </c:pt>
                <c:pt idx="1257">
                  <c:v>19.5</c:v>
                </c:pt>
                <c:pt idx="1258">
                  <c:v>20.399999999999999</c:v>
                </c:pt>
                <c:pt idx="1259">
                  <c:v>20.5</c:v>
                </c:pt>
                <c:pt idx="1260">
                  <c:v>20.8</c:v>
                </c:pt>
                <c:pt idx="1261">
                  <c:v>21.7</c:v>
                </c:pt>
                <c:pt idx="1262">
                  <c:v>20.5</c:v>
                </c:pt>
                <c:pt idx="1263">
                  <c:v>22.9</c:v>
                </c:pt>
                <c:pt idx="1264">
                  <c:v>21.2</c:v>
                </c:pt>
                <c:pt idx="1265">
                  <c:v>20.399999999999999</c:v>
                </c:pt>
                <c:pt idx="1266">
                  <c:v>19.2</c:v>
                </c:pt>
                <c:pt idx="1267">
                  <c:v>18.8</c:v>
                </c:pt>
                <c:pt idx="1268">
                  <c:v>20.3</c:v>
                </c:pt>
                <c:pt idx="1269">
                  <c:v>20.2</c:v>
                </c:pt>
                <c:pt idx="1270">
                  <c:v>20.5</c:v>
                </c:pt>
                <c:pt idx="1271">
                  <c:v>21.2</c:v>
                </c:pt>
                <c:pt idx="1272">
                  <c:v>20.9</c:v>
                </c:pt>
                <c:pt idx="1273">
                  <c:v>20.399999999999999</c:v>
                </c:pt>
                <c:pt idx="1274">
                  <c:v>20.8</c:v>
                </c:pt>
                <c:pt idx="1275">
                  <c:v>19</c:v>
                </c:pt>
                <c:pt idx="1276">
                  <c:v>20.3</c:v>
                </c:pt>
                <c:pt idx="1277">
                  <c:v>19.3</c:v>
                </c:pt>
                <c:pt idx="1278">
                  <c:v>20.100000000000001</c:v>
                </c:pt>
                <c:pt idx="1279">
                  <c:v>19.899999999999999</c:v>
                </c:pt>
                <c:pt idx="1280">
                  <c:v>20.100000000000001</c:v>
                </c:pt>
                <c:pt idx="1281">
                  <c:v>18.8</c:v>
                </c:pt>
                <c:pt idx="1282">
                  <c:v>18.8</c:v>
                </c:pt>
                <c:pt idx="1283">
                  <c:v>19.399999999999999</c:v>
                </c:pt>
                <c:pt idx="1284">
                  <c:v>20.100000000000001</c:v>
                </c:pt>
                <c:pt idx="1285">
                  <c:v>19.8</c:v>
                </c:pt>
                <c:pt idx="1286">
                  <c:v>19.8</c:v>
                </c:pt>
                <c:pt idx="1287">
                  <c:v>19.8</c:v>
                </c:pt>
                <c:pt idx="1288">
                  <c:v>19.5</c:v>
                </c:pt>
                <c:pt idx="1289">
                  <c:v>19.7</c:v>
                </c:pt>
                <c:pt idx="1290">
                  <c:v>19.5</c:v>
                </c:pt>
                <c:pt idx="1291">
                  <c:v>18.600000000000001</c:v>
                </c:pt>
                <c:pt idx="1292">
                  <c:v>17.899999999999999</c:v>
                </c:pt>
                <c:pt idx="1293">
                  <c:v>17.7</c:v>
                </c:pt>
                <c:pt idx="1294">
                  <c:v>18.7</c:v>
                </c:pt>
                <c:pt idx="1295">
                  <c:v>17.8</c:v>
                </c:pt>
                <c:pt idx="1296">
                  <c:v>18.399999999999999</c:v>
                </c:pt>
                <c:pt idx="1297">
                  <c:v>19.2</c:v>
                </c:pt>
                <c:pt idx="1298">
                  <c:v>19.5</c:v>
                </c:pt>
                <c:pt idx="1299">
                  <c:v>19.100000000000001</c:v>
                </c:pt>
                <c:pt idx="1300">
                  <c:v>18.8</c:v>
                </c:pt>
                <c:pt idx="1301">
                  <c:v>18.899999999999999</c:v>
                </c:pt>
                <c:pt idx="1302">
                  <c:v>19.8</c:v>
                </c:pt>
                <c:pt idx="1303">
                  <c:v>19.7</c:v>
                </c:pt>
                <c:pt idx="1304">
                  <c:v>19.5</c:v>
                </c:pt>
                <c:pt idx="1305">
                  <c:v>19.100000000000001</c:v>
                </c:pt>
                <c:pt idx="1306">
                  <c:v>18.7</c:v>
                </c:pt>
                <c:pt idx="1307">
                  <c:v>19.2</c:v>
                </c:pt>
                <c:pt idx="1308">
                  <c:v>17.7</c:v>
                </c:pt>
                <c:pt idx="1309">
                  <c:v>18.399999999999999</c:v>
                </c:pt>
                <c:pt idx="1310">
                  <c:v>19.3</c:v>
                </c:pt>
                <c:pt idx="1311">
                  <c:v>18.3</c:v>
                </c:pt>
                <c:pt idx="1312">
                  <c:v>18.7</c:v>
                </c:pt>
                <c:pt idx="1313">
                  <c:v>18.5</c:v>
                </c:pt>
                <c:pt idx="1314">
                  <c:v>18.8</c:v>
                </c:pt>
                <c:pt idx="1315">
                  <c:v>19.100000000000001</c:v>
                </c:pt>
                <c:pt idx="1316">
                  <c:v>18</c:v>
                </c:pt>
                <c:pt idx="1317">
                  <c:v>18.2</c:v>
                </c:pt>
                <c:pt idx="1318">
                  <c:v>17.7</c:v>
                </c:pt>
                <c:pt idx="1319">
                  <c:v>19</c:v>
                </c:pt>
                <c:pt idx="1320">
                  <c:v>19.100000000000001</c:v>
                </c:pt>
                <c:pt idx="1321">
                  <c:v>18.5</c:v>
                </c:pt>
                <c:pt idx="1322">
                  <c:v>17.7</c:v>
                </c:pt>
                <c:pt idx="1323">
                  <c:v>19.100000000000001</c:v>
                </c:pt>
                <c:pt idx="1324">
                  <c:v>18.100000000000001</c:v>
                </c:pt>
                <c:pt idx="1325">
                  <c:v>19.3</c:v>
                </c:pt>
                <c:pt idx="1326">
                  <c:v>18.7</c:v>
                </c:pt>
                <c:pt idx="1327">
                  <c:v>19.899999999999999</c:v>
                </c:pt>
                <c:pt idx="1328">
                  <c:v>19.600000000000001</c:v>
                </c:pt>
                <c:pt idx="1329">
                  <c:v>18.600000000000001</c:v>
                </c:pt>
                <c:pt idx="1330">
                  <c:v>18.5</c:v>
                </c:pt>
                <c:pt idx="1331">
                  <c:v>18.899999999999999</c:v>
                </c:pt>
                <c:pt idx="1332">
                  <c:v>19.600000000000001</c:v>
                </c:pt>
                <c:pt idx="1333">
                  <c:v>19.100000000000001</c:v>
                </c:pt>
                <c:pt idx="1334">
                  <c:v>19.3</c:v>
                </c:pt>
                <c:pt idx="1335">
                  <c:v>18.8</c:v>
                </c:pt>
                <c:pt idx="1336">
                  <c:v>19.2</c:v>
                </c:pt>
                <c:pt idx="1337">
                  <c:v>19.100000000000001</c:v>
                </c:pt>
                <c:pt idx="1338">
                  <c:v>18.5</c:v>
                </c:pt>
                <c:pt idx="1339">
                  <c:v>18.8</c:v>
                </c:pt>
                <c:pt idx="1340">
                  <c:v>18</c:v>
                </c:pt>
                <c:pt idx="1341">
                  <c:v>18.5</c:v>
                </c:pt>
                <c:pt idx="1342">
                  <c:v>18.8</c:v>
                </c:pt>
                <c:pt idx="1343">
                  <c:v>19.399999999999999</c:v>
                </c:pt>
                <c:pt idx="1344">
                  <c:v>19.399999999999999</c:v>
                </c:pt>
                <c:pt idx="1345">
                  <c:v>18.8</c:v>
                </c:pt>
                <c:pt idx="1346">
                  <c:v>18.600000000000001</c:v>
                </c:pt>
                <c:pt idx="1347">
                  <c:v>18.8</c:v>
                </c:pt>
                <c:pt idx="1348">
                  <c:v>19.8</c:v>
                </c:pt>
                <c:pt idx="1349">
                  <c:v>19.600000000000001</c:v>
                </c:pt>
                <c:pt idx="1350">
                  <c:v>18.399999999999999</c:v>
                </c:pt>
                <c:pt idx="1351">
                  <c:v>19.600000000000001</c:v>
                </c:pt>
                <c:pt idx="1352">
                  <c:v>18.600000000000001</c:v>
                </c:pt>
                <c:pt idx="1353">
                  <c:v>19.3</c:v>
                </c:pt>
                <c:pt idx="1354">
                  <c:v>18.3</c:v>
                </c:pt>
                <c:pt idx="1355">
                  <c:v>19.2</c:v>
                </c:pt>
                <c:pt idx="1356">
                  <c:v>18.5</c:v>
                </c:pt>
                <c:pt idx="1357">
                  <c:v>20.5</c:v>
                </c:pt>
                <c:pt idx="1358">
                  <c:v>20.5</c:v>
                </c:pt>
                <c:pt idx="1359">
                  <c:v>19.5</c:v>
                </c:pt>
                <c:pt idx="1360">
                  <c:v>19.2</c:v>
                </c:pt>
                <c:pt idx="1361">
                  <c:v>19.7</c:v>
                </c:pt>
                <c:pt idx="1362">
                  <c:v>19.7</c:v>
                </c:pt>
                <c:pt idx="1363">
                  <c:v>18.100000000000001</c:v>
                </c:pt>
                <c:pt idx="1364">
                  <c:v>19</c:v>
                </c:pt>
                <c:pt idx="1365">
                  <c:v>19.399999999999999</c:v>
                </c:pt>
                <c:pt idx="1366">
                  <c:v>18.399999999999999</c:v>
                </c:pt>
                <c:pt idx="1367">
                  <c:v>19.3</c:v>
                </c:pt>
                <c:pt idx="1368">
                  <c:v>18.899999999999999</c:v>
                </c:pt>
                <c:pt idx="1369">
                  <c:v>18.3</c:v>
                </c:pt>
                <c:pt idx="1370">
                  <c:v>19.100000000000001</c:v>
                </c:pt>
                <c:pt idx="1371">
                  <c:v>17.3</c:v>
                </c:pt>
                <c:pt idx="1372">
                  <c:v>18.100000000000001</c:v>
                </c:pt>
                <c:pt idx="1373">
                  <c:v>18.8</c:v>
                </c:pt>
                <c:pt idx="1374">
                  <c:v>17.7</c:v>
                </c:pt>
                <c:pt idx="1375">
                  <c:v>17.7</c:v>
                </c:pt>
                <c:pt idx="1376">
                  <c:v>18.3</c:v>
                </c:pt>
                <c:pt idx="1377">
                  <c:v>17.600000000000001</c:v>
                </c:pt>
                <c:pt idx="1378">
                  <c:v>18.8</c:v>
                </c:pt>
                <c:pt idx="1379">
                  <c:v>17.8</c:v>
                </c:pt>
                <c:pt idx="1380">
                  <c:v>17.8</c:v>
                </c:pt>
                <c:pt idx="1381">
                  <c:v>18.8</c:v>
                </c:pt>
                <c:pt idx="1382">
                  <c:v>17.3</c:v>
                </c:pt>
                <c:pt idx="1383">
                  <c:v>17.5</c:v>
                </c:pt>
                <c:pt idx="1384">
                  <c:v>18.2</c:v>
                </c:pt>
                <c:pt idx="1385">
                  <c:v>18.2</c:v>
                </c:pt>
                <c:pt idx="1386">
                  <c:v>18.3</c:v>
                </c:pt>
                <c:pt idx="1387">
                  <c:v>17.5</c:v>
                </c:pt>
                <c:pt idx="1388">
                  <c:v>17.399999999999999</c:v>
                </c:pt>
                <c:pt idx="1389">
                  <c:v>18.100000000000001</c:v>
                </c:pt>
                <c:pt idx="1390">
                  <c:v>16.899999999999999</c:v>
                </c:pt>
                <c:pt idx="1391">
                  <c:v>17.3</c:v>
                </c:pt>
                <c:pt idx="1392">
                  <c:v>16</c:v>
                </c:pt>
                <c:pt idx="1393">
                  <c:v>17.3</c:v>
                </c:pt>
                <c:pt idx="1394">
                  <c:v>17.899999999999999</c:v>
                </c:pt>
                <c:pt idx="1395">
                  <c:v>17.8</c:v>
                </c:pt>
                <c:pt idx="1396">
                  <c:v>16.399999999999999</c:v>
                </c:pt>
                <c:pt idx="1397">
                  <c:v>18</c:v>
                </c:pt>
                <c:pt idx="1398">
                  <c:v>17.5</c:v>
                </c:pt>
                <c:pt idx="1399">
                  <c:v>16.8</c:v>
                </c:pt>
                <c:pt idx="1400">
                  <c:v>16.399999999999999</c:v>
                </c:pt>
                <c:pt idx="1401">
                  <c:v>17.600000000000001</c:v>
                </c:pt>
                <c:pt idx="1402">
                  <c:v>17.3</c:v>
                </c:pt>
                <c:pt idx="1403">
                  <c:v>16.5</c:v>
                </c:pt>
                <c:pt idx="1404">
                  <c:v>17.100000000000001</c:v>
                </c:pt>
                <c:pt idx="1405">
                  <c:v>16.3</c:v>
                </c:pt>
                <c:pt idx="1406">
                  <c:v>17.3</c:v>
                </c:pt>
                <c:pt idx="1407">
                  <c:v>16.899999999999999</c:v>
                </c:pt>
                <c:pt idx="1408">
                  <c:v>16.7</c:v>
                </c:pt>
                <c:pt idx="1409">
                  <c:v>17.3</c:v>
                </c:pt>
                <c:pt idx="1410">
                  <c:v>15.6</c:v>
                </c:pt>
                <c:pt idx="1411">
                  <c:v>16.8</c:v>
                </c:pt>
                <c:pt idx="1412">
                  <c:v>16.100000000000001</c:v>
                </c:pt>
                <c:pt idx="1413">
                  <c:v>17</c:v>
                </c:pt>
                <c:pt idx="1414">
                  <c:v>16.399999999999999</c:v>
                </c:pt>
                <c:pt idx="1415">
                  <c:v>16.600000000000001</c:v>
                </c:pt>
                <c:pt idx="1416">
                  <c:v>16.7</c:v>
                </c:pt>
                <c:pt idx="1417">
                  <c:v>16.600000000000001</c:v>
                </c:pt>
                <c:pt idx="1418">
                  <c:v>17.399999999999999</c:v>
                </c:pt>
                <c:pt idx="1419">
                  <c:v>15.9</c:v>
                </c:pt>
                <c:pt idx="1420">
                  <c:v>15.6</c:v>
                </c:pt>
                <c:pt idx="1421">
                  <c:v>15.4</c:v>
                </c:pt>
                <c:pt idx="1422">
                  <c:v>16.600000000000001</c:v>
                </c:pt>
                <c:pt idx="1423">
                  <c:v>16.600000000000001</c:v>
                </c:pt>
                <c:pt idx="1424">
                  <c:v>15.6</c:v>
                </c:pt>
                <c:pt idx="1425">
                  <c:v>15.1</c:v>
                </c:pt>
                <c:pt idx="1426">
                  <c:v>15.1</c:v>
                </c:pt>
                <c:pt idx="1427">
                  <c:v>15.2</c:v>
                </c:pt>
                <c:pt idx="1428">
                  <c:v>15.3</c:v>
                </c:pt>
                <c:pt idx="1429">
                  <c:v>13.5</c:v>
                </c:pt>
                <c:pt idx="1430">
                  <c:v>13.9</c:v>
                </c:pt>
                <c:pt idx="1431">
                  <c:v>14.4</c:v>
                </c:pt>
                <c:pt idx="1432">
                  <c:v>14.6</c:v>
                </c:pt>
                <c:pt idx="1433">
                  <c:v>14.7</c:v>
                </c:pt>
                <c:pt idx="1434">
                  <c:v>14.3</c:v>
                </c:pt>
                <c:pt idx="1435">
                  <c:v>15.3</c:v>
                </c:pt>
                <c:pt idx="1436">
                  <c:v>14</c:v>
                </c:pt>
                <c:pt idx="1437">
                  <c:v>14.1</c:v>
                </c:pt>
                <c:pt idx="1438">
                  <c:v>12.9</c:v>
                </c:pt>
                <c:pt idx="1439">
                  <c:v>13.4</c:v>
                </c:pt>
                <c:pt idx="1440">
                  <c:v>13.3</c:v>
                </c:pt>
                <c:pt idx="1441">
                  <c:v>13.3</c:v>
                </c:pt>
                <c:pt idx="1442">
                  <c:v>13</c:v>
                </c:pt>
                <c:pt idx="1443">
                  <c:v>13.4</c:v>
                </c:pt>
                <c:pt idx="1444">
                  <c:v>13.3</c:v>
                </c:pt>
                <c:pt idx="1445">
                  <c:v>12.8</c:v>
                </c:pt>
                <c:pt idx="1446">
                  <c:v>12.8</c:v>
                </c:pt>
                <c:pt idx="1447">
                  <c:v>11.4</c:v>
                </c:pt>
                <c:pt idx="1448">
                  <c:v>12.2</c:v>
                </c:pt>
                <c:pt idx="1449">
                  <c:v>12.1</c:v>
                </c:pt>
                <c:pt idx="1450">
                  <c:v>11.3</c:v>
                </c:pt>
                <c:pt idx="1451">
                  <c:v>11.1</c:v>
                </c:pt>
                <c:pt idx="1452">
                  <c:v>11.3</c:v>
                </c:pt>
                <c:pt idx="1453">
                  <c:v>11.8</c:v>
                </c:pt>
                <c:pt idx="1454">
                  <c:v>10.7</c:v>
                </c:pt>
                <c:pt idx="1455">
                  <c:v>11.8</c:v>
                </c:pt>
                <c:pt idx="1456">
                  <c:v>10.6</c:v>
                </c:pt>
                <c:pt idx="1457">
                  <c:v>11.5</c:v>
                </c:pt>
                <c:pt idx="1458">
                  <c:v>11.4</c:v>
                </c:pt>
                <c:pt idx="1459">
                  <c:v>11.4</c:v>
                </c:pt>
                <c:pt idx="1460">
                  <c:v>9.9</c:v>
                </c:pt>
                <c:pt idx="1461">
                  <c:v>12.6</c:v>
                </c:pt>
                <c:pt idx="1462">
                  <c:v>16.7</c:v>
                </c:pt>
                <c:pt idx="1463">
                  <c:v>17.399999999999999</c:v>
                </c:pt>
                <c:pt idx="1464">
                  <c:v>17.899999999999999</c:v>
                </c:pt>
                <c:pt idx="1465">
                  <c:v>21</c:v>
                </c:pt>
                <c:pt idx="1466">
                  <c:v>11.6</c:v>
                </c:pt>
                <c:pt idx="1467">
                  <c:v>7.3</c:v>
                </c:pt>
                <c:pt idx="1468">
                  <c:v>5.6</c:v>
                </c:pt>
                <c:pt idx="1469">
                  <c:v>8.1999999999999993</c:v>
                </c:pt>
                <c:pt idx="1470">
                  <c:v>8.4</c:v>
                </c:pt>
                <c:pt idx="1471">
                  <c:v>8.1</c:v>
                </c:pt>
                <c:pt idx="1472">
                  <c:v>9.6</c:v>
                </c:pt>
                <c:pt idx="1473">
                  <c:v>9.4</c:v>
                </c:pt>
                <c:pt idx="1474">
                  <c:v>8.9</c:v>
                </c:pt>
                <c:pt idx="1475">
                  <c:v>9.1</c:v>
                </c:pt>
                <c:pt idx="1476">
                  <c:v>8.6999999999999993</c:v>
                </c:pt>
                <c:pt idx="1477">
                  <c:v>9.1999999999999993</c:v>
                </c:pt>
                <c:pt idx="1478">
                  <c:v>9.8000000000000007</c:v>
                </c:pt>
                <c:pt idx="1479">
                  <c:v>9.6999999999999993</c:v>
                </c:pt>
                <c:pt idx="1480">
                  <c:v>9</c:v>
                </c:pt>
                <c:pt idx="1481">
                  <c:v>7.8</c:v>
                </c:pt>
                <c:pt idx="1482">
                  <c:v>8.4</c:v>
                </c:pt>
                <c:pt idx="1483">
                  <c:v>8.4</c:v>
                </c:pt>
                <c:pt idx="1484">
                  <c:v>8.3000000000000007</c:v>
                </c:pt>
                <c:pt idx="1485">
                  <c:v>9.1</c:v>
                </c:pt>
                <c:pt idx="1486">
                  <c:v>9</c:v>
                </c:pt>
                <c:pt idx="1487">
                  <c:v>7.6</c:v>
                </c:pt>
                <c:pt idx="1488">
                  <c:v>8.3000000000000007</c:v>
                </c:pt>
                <c:pt idx="1489">
                  <c:v>7.2</c:v>
                </c:pt>
                <c:pt idx="1490">
                  <c:v>7.5</c:v>
                </c:pt>
                <c:pt idx="1491">
                  <c:v>7.5</c:v>
                </c:pt>
                <c:pt idx="1492">
                  <c:v>8.1</c:v>
                </c:pt>
                <c:pt idx="1493">
                  <c:v>8.1</c:v>
                </c:pt>
                <c:pt idx="1494">
                  <c:v>7.8</c:v>
                </c:pt>
                <c:pt idx="1495">
                  <c:v>7.7</c:v>
                </c:pt>
                <c:pt idx="1496">
                  <c:v>7.3</c:v>
                </c:pt>
                <c:pt idx="1497">
                  <c:v>7.5</c:v>
                </c:pt>
                <c:pt idx="1498">
                  <c:v>7</c:v>
                </c:pt>
                <c:pt idx="1499">
                  <c:v>7.1</c:v>
                </c:pt>
                <c:pt idx="1500">
                  <c:v>6.5</c:v>
                </c:pt>
                <c:pt idx="1501">
                  <c:v>6.6</c:v>
                </c:pt>
                <c:pt idx="1502">
                  <c:v>6.7</c:v>
                </c:pt>
                <c:pt idx="1503">
                  <c:v>7.8</c:v>
                </c:pt>
                <c:pt idx="1504">
                  <c:v>6.1</c:v>
                </c:pt>
                <c:pt idx="1505">
                  <c:v>7.1</c:v>
                </c:pt>
                <c:pt idx="1506">
                  <c:v>7.4</c:v>
                </c:pt>
                <c:pt idx="1507">
                  <c:v>6.7</c:v>
                </c:pt>
                <c:pt idx="1508">
                  <c:v>7.8</c:v>
                </c:pt>
                <c:pt idx="1509">
                  <c:v>6.9</c:v>
                </c:pt>
                <c:pt idx="1510">
                  <c:v>6.8</c:v>
                </c:pt>
                <c:pt idx="1511">
                  <c:v>5.9</c:v>
                </c:pt>
                <c:pt idx="1512">
                  <c:v>7.2</c:v>
                </c:pt>
                <c:pt idx="1513">
                  <c:v>6.7</c:v>
                </c:pt>
                <c:pt idx="1514">
                  <c:v>6.3</c:v>
                </c:pt>
                <c:pt idx="1515">
                  <c:v>6.8</c:v>
                </c:pt>
                <c:pt idx="1516">
                  <c:v>6</c:v>
                </c:pt>
                <c:pt idx="1517">
                  <c:v>7.1</c:v>
                </c:pt>
                <c:pt idx="1518">
                  <c:v>7.1</c:v>
                </c:pt>
                <c:pt idx="1519">
                  <c:v>8</c:v>
                </c:pt>
                <c:pt idx="1520">
                  <c:v>7.2</c:v>
                </c:pt>
                <c:pt idx="1521">
                  <c:v>6.9</c:v>
                </c:pt>
                <c:pt idx="1522">
                  <c:v>6.9</c:v>
                </c:pt>
                <c:pt idx="1523">
                  <c:v>7.6</c:v>
                </c:pt>
                <c:pt idx="1524">
                  <c:v>6.5</c:v>
                </c:pt>
                <c:pt idx="1525">
                  <c:v>7</c:v>
                </c:pt>
                <c:pt idx="1526">
                  <c:v>7.2</c:v>
                </c:pt>
                <c:pt idx="1527">
                  <c:v>6.5</c:v>
                </c:pt>
                <c:pt idx="1528">
                  <c:v>7.6</c:v>
                </c:pt>
                <c:pt idx="1529">
                  <c:v>7.4</c:v>
                </c:pt>
                <c:pt idx="1530">
                  <c:v>5.9</c:v>
                </c:pt>
                <c:pt idx="1531">
                  <c:v>5.8</c:v>
                </c:pt>
                <c:pt idx="1532">
                  <c:v>7</c:v>
                </c:pt>
                <c:pt idx="1533">
                  <c:v>6.5</c:v>
                </c:pt>
                <c:pt idx="1534">
                  <c:v>7.5</c:v>
                </c:pt>
                <c:pt idx="1535">
                  <c:v>6.5</c:v>
                </c:pt>
                <c:pt idx="1536">
                  <c:v>6.5</c:v>
                </c:pt>
                <c:pt idx="1537">
                  <c:v>6</c:v>
                </c:pt>
                <c:pt idx="1538">
                  <c:v>6</c:v>
                </c:pt>
                <c:pt idx="1539">
                  <c:v>5.4</c:v>
                </c:pt>
                <c:pt idx="1540">
                  <c:v>7.5</c:v>
                </c:pt>
                <c:pt idx="1541">
                  <c:v>6.2</c:v>
                </c:pt>
                <c:pt idx="1542">
                  <c:v>7.1</c:v>
                </c:pt>
                <c:pt idx="1543">
                  <c:v>6.4</c:v>
                </c:pt>
                <c:pt idx="1544">
                  <c:v>7.6</c:v>
                </c:pt>
                <c:pt idx="1545">
                  <c:v>7.2</c:v>
                </c:pt>
                <c:pt idx="1546">
                  <c:v>5.8</c:v>
                </c:pt>
                <c:pt idx="1547">
                  <c:v>6.2</c:v>
                </c:pt>
                <c:pt idx="1548">
                  <c:v>5.9</c:v>
                </c:pt>
                <c:pt idx="1549">
                  <c:v>7.2</c:v>
                </c:pt>
                <c:pt idx="1550">
                  <c:v>7</c:v>
                </c:pt>
                <c:pt idx="1551">
                  <c:v>5.5</c:v>
                </c:pt>
                <c:pt idx="1552">
                  <c:v>6</c:v>
                </c:pt>
                <c:pt idx="1553">
                  <c:v>6.5</c:v>
                </c:pt>
                <c:pt idx="1554">
                  <c:v>6.2</c:v>
                </c:pt>
                <c:pt idx="1555">
                  <c:v>7.2</c:v>
                </c:pt>
                <c:pt idx="1556">
                  <c:v>6.6</c:v>
                </c:pt>
                <c:pt idx="1557">
                  <c:v>7.2</c:v>
                </c:pt>
                <c:pt idx="1558">
                  <c:v>6.5</c:v>
                </c:pt>
                <c:pt idx="1559">
                  <c:v>5.6</c:v>
                </c:pt>
                <c:pt idx="1560">
                  <c:v>6.6</c:v>
                </c:pt>
                <c:pt idx="1561">
                  <c:v>6.3</c:v>
                </c:pt>
                <c:pt idx="1562">
                  <c:v>6.9</c:v>
                </c:pt>
                <c:pt idx="1563">
                  <c:v>6.4</c:v>
                </c:pt>
                <c:pt idx="1564">
                  <c:v>5.4</c:v>
                </c:pt>
                <c:pt idx="1565">
                  <c:v>6.5</c:v>
                </c:pt>
                <c:pt idx="1566">
                  <c:v>7.1</c:v>
                </c:pt>
                <c:pt idx="1567">
                  <c:v>6.2</c:v>
                </c:pt>
                <c:pt idx="1568">
                  <c:v>6.6</c:v>
                </c:pt>
                <c:pt idx="1569">
                  <c:v>6.8</c:v>
                </c:pt>
                <c:pt idx="1570">
                  <c:v>6.8</c:v>
                </c:pt>
                <c:pt idx="1571">
                  <c:v>6</c:v>
                </c:pt>
                <c:pt idx="1572">
                  <c:v>6.5</c:v>
                </c:pt>
                <c:pt idx="1573">
                  <c:v>5.6</c:v>
                </c:pt>
                <c:pt idx="1574">
                  <c:v>7.3</c:v>
                </c:pt>
                <c:pt idx="1575">
                  <c:v>6.8</c:v>
                </c:pt>
                <c:pt idx="1576">
                  <c:v>6.7</c:v>
                </c:pt>
                <c:pt idx="1577">
                  <c:v>6.7</c:v>
                </c:pt>
                <c:pt idx="1578">
                  <c:v>6.6</c:v>
                </c:pt>
                <c:pt idx="1579">
                  <c:v>6.3</c:v>
                </c:pt>
                <c:pt idx="1580">
                  <c:v>6.4</c:v>
                </c:pt>
                <c:pt idx="1581">
                  <c:v>8.3000000000000007</c:v>
                </c:pt>
                <c:pt idx="1582">
                  <c:v>6.7</c:v>
                </c:pt>
                <c:pt idx="1583">
                  <c:v>6</c:v>
                </c:pt>
                <c:pt idx="1584">
                  <c:v>7.4</c:v>
                </c:pt>
                <c:pt idx="1585">
                  <c:v>7</c:v>
                </c:pt>
                <c:pt idx="1586">
                  <c:v>7</c:v>
                </c:pt>
                <c:pt idx="1587">
                  <c:v>8.1</c:v>
                </c:pt>
                <c:pt idx="1588">
                  <c:v>7.1</c:v>
                </c:pt>
                <c:pt idx="1589">
                  <c:v>8.6999999999999993</c:v>
                </c:pt>
                <c:pt idx="1590">
                  <c:v>7.2</c:v>
                </c:pt>
                <c:pt idx="1591">
                  <c:v>7.9</c:v>
                </c:pt>
                <c:pt idx="1592">
                  <c:v>7.5</c:v>
                </c:pt>
                <c:pt idx="1593">
                  <c:v>7.6</c:v>
                </c:pt>
                <c:pt idx="1594">
                  <c:v>8.1</c:v>
                </c:pt>
                <c:pt idx="1595">
                  <c:v>7.5</c:v>
                </c:pt>
                <c:pt idx="1596">
                  <c:v>7.1</c:v>
                </c:pt>
                <c:pt idx="1597">
                  <c:v>7.6</c:v>
                </c:pt>
                <c:pt idx="1598">
                  <c:v>7.9</c:v>
                </c:pt>
                <c:pt idx="1599">
                  <c:v>6.9</c:v>
                </c:pt>
                <c:pt idx="1600">
                  <c:v>7.5</c:v>
                </c:pt>
                <c:pt idx="1601">
                  <c:v>7.9</c:v>
                </c:pt>
                <c:pt idx="1602">
                  <c:v>6.6</c:v>
                </c:pt>
                <c:pt idx="1603">
                  <c:v>6.3</c:v>
                </c:pt>
                <c:pt idx="1604">
                  <c:v>6.2</c:v>
                </c:pt>
                <c:pt idx="1605">
                  <c:v>7.8</c:v>
                </c:pt>
                <c:pt idx="1606">
                  <c:v>6.1</c:v>
                </c:pt>
                <c:pt idx="1607">
                  <c:v>7.4</c:v>
                </c:pt>
                <c:pt idx="1608">
                  <c:v>6.2</c:v>
                </c:pt>
                <c:pt idx="1609">
                  <c:v>6.2</c:v>
                </c:pt>
                <c:pt idx="1610">
                  <c:v>7</c:v>
                </c:pt>
                <c:pt idx="1611">
                  <c:v>6.3</c:v>
                </c:pt>
                <c:pt idx="1612">
                  <c:v>6.4</c:v>
                </c:pt>
                <c:pt idx="1613">
                  <c:v>5.9</c:v>
                </c:pt>
                <c:pt idx="1614">
                  <c:v>6.9</c:v>
                </c:pt>
                <c:pt idx="1615">
                  <c:v>7.1</c:v>
                </c:pt>
                <c:pt idx="1616">
                  <c:v>7.3</c:v>
                </c:pt>
                <c:pt idx="1617">
                  <c:v>7.7</c:v>
                </c:pt>
                <c:pt idx="1618">
                  <c:v>6.5</c:v>
                </c:pt>
                <c:pt idx="1619">
                  <c:v>7</c:v>
                </c:pt>
                <c:pt idx="1620">
                  <c:v>7.3</c:v>
                </c:pt>
                <c:pt idx="1621">
                  <c:v>7.2</c:v>
                </c:pt>
                <c:pt idx="1622">
                  <c:v>7.3</c:v>
                </c:pt>
                <c:pt idx="1623">
                  <c:v>8.5</c:v>
                </c:pt>
                <c:pt idx="1624">
                  <c:v>6.5</c:v>
                </c:pt>
                <c:pt idx="1625">
                  <c:v>8.1</c:v>
                </c:pt>
                <c:pt idx="1626">
                  <c:v>6.7</c:v>
                </c:pt>
                <c:pt idx="1627">
                  <c:v>7.3</c:v>
                </c:pt>
                <c:pt idx="1628">
                  <c:v>7.7</c:v>
                </c:pt>
                <c:pt idx="1629">
                  <c:v>7.1</c:v>
                </c:pt>
                <c:pt idx="1630">
                  <c:v>7.2</c:v>
                </c:pt>
                <c:pt idx="1631">
                  <c:v>7.1</c:v>
                </c:pt>
                <c:pt idx="1632">
                  <c:v>6.5</c:v>
                </c:pt>
                <c:pt idx="1633">
                  <c:v>7.9</c:v>
                </c:pt>
                <c:pt idx="1634">
                  <c:v>7.9</c:v>
                </c:pt>
                <c:pt idx="1635">
                  <c:v>7.8</c:v>
                </c:pt>
                <c:pt idx="1636">
                  <c:v>7.4</c:v>
                </c:pt>
                <c:pt idx="1637">
                  <c:v>7.1</c:v>
                </c:pt>
                <c:pt idx="1638">
                  <c:v>6.2</c:v>
                </c:pt>
                <c:pt idx="1639">
                  <c:v>7.8</c:v>
                </c:pt>
                <c:pt idx="1640">
                  <c:v>7.4</c:v>
                </c:pt>
                <c:pt idx="1641">
                  <c:v>6.4</c:v>
                </c:pt>
                <c:pt idx="1642">
                  <c:v>7.5</c:v>
                </c:pt>
                <c:pt idx="1643">
                  <c:v>7.4</c:v>
                </c:pt>
                <c:pt idx="1644">
                  <c:v>5.9</c:v>
                </c:pt>
                <c:pt idx="1645">
                  <c:v>6.8</c:v>
                </c:pt>
                <c:pt idx="1646">
                  <c:v>7</c:v>
                </c:pt>
                <c:pt idx="1647">
                  <c:v>5.7</c:v>
                </c:pt>
                <c:pt idx="1648">
                  <c:v>6.1</c:v>
                </c:pt>
                <c:pt idx="1649">
                  <c:v>6.6</c:v>
                </c:pt>
                <c:pt idx="1650">
                  <c:v>6.5</c:v>
                </c:pt>
                <c:pt idx="1651">
                  <c:v>6.6</c:v>
                </c:pt>
                <c:pt idx="1652">
                  <c:v>7.1</c:v>
                </c:pt>
                <c:pt idx="1653">
                  <c:v>6.4</c:v>
                </c:pt>
                <c:pt idx="1654">
                  <c:v>7.8</c:v>
                </c:pt>
                <c:pt idx="1655">
                  <c:v>7.5</c:v>
                </c:pt>
                <c:pt idx="1656">
                  <c:v>6.7</c:v>
                </c:pt>
                <c:pt idx="1657">
                  <c:v>7.1</c:v>
                </c:pt>
                <c:pt idx="1658">
                  <c:v>5.3</c:v>
                </c:pt>
                <c:pt idx="1659">
                  <c:v>6.8</c:v>
                </c:pt>
                <c:pt idx="1660">
                  <c:v>6.3</c:v>
                </c:pt>
                <c:pt idx="1661">
                  <c:v>7.2</c:v>
                </c:pt>
                <c:pt idx="1662">
                  <c:v>8.1999999999999993</c:v>
                </c:pt>
                <c:pt idx="1663">
                  <c:v>8.8000000000000007</c:v>
                </c:pt>
                <c:pt idx="1664">
                  <c:v>10.1</c:v>
                </c:pt>
                <c:pt idx="1665">
                  <c:v>10.4</c:v>
                </c:pt>
                <c:pt idx="1666">
                  <c:v>7.5</c:v>
                </c:pt>
                <c:pt idx="1667">
                  <c:v>5.9</c:v>
                </c:pt>
                <c:pt idx="1668">
                  <c:v>5.4</c:v>
                </c:pt>
                <c:pt idx="1669">
                  <c:v>5.0999999999999996</c:v>
                </c:pt>
                <c:pt idx="1670">
                  <c:v>6.1</c:v>
                </c:pt>
                <c:pt idx="1671">
                  <c:v>7.1</c:v>
                </c:pt>
                <c:pt idx="1672">
                  <c:v>6.9</c:v>
                </c:pt>
                <c:pt idx="1673">
                  <c:v>7</c:v>
                </c:pt>
                <c:pt idx="1674">
                  <c:v>6.7</c:v>
                </c:pt>
                <c:pt idx="1675">
                  <c:v>7.7</c:v>
                </c:pt>
                <c:pt idx="1676">
                  <c:v>6.8</c:v>
                </c:pt>
                <c:pt idx="1677">
                  <c:v>7.9</c:v>
                </c:pt>
                <c:pt idx="1678">
                  <c:v>8.3000000000000007</c:v>
                </c:pt>
                <c:pt idx="1679">
                  <c:v>7.5</c:v>
                </c:pt>
                <c:pt idx="1680">
                  <c:v>7.8</c:v>
                </c:pt>
                <c:pt idx="1681">
                  <c:v>7</c:v>
                </c:pt>
                <c:pt idx="1682">
                  <c:v>9.1</c:v>
                </c:pt>
                <c:pt idx="1683">
                  <c:v>8</c:v>
                </c:pt>
                <c:pt idx="1684">
                  <c:v>9</c:v>
                </c:pt>
                <c:pt idx="1685">
                  <c:v>9.1999999999999993</c:v>
                </c:pt>
                <c:pt idx="1686">
                  <c:v>8.6999999999999993</c:v>
                </c:pt>
                <c:pt idx="1687">
                  <c:v>8.3000000000000007</c:v>
                </c:pt>
                <c:pt idx="1688">
                  <c:v>7.9</c:v>
                </c:pt>
                <c:pt idx="1689">
                  <c:v>8.1999999999999993</c:v>
                </c:pt>
                <c:pt idx="1690">
                  <c:v>8.8000000000000007</c:v>
                </c:pt>
                <c:pt idx="1691">
                  <c:v>8.5</c:v>
                </c:pt>
                <c:pt idx="1692">
                  <c:v>9</c:v>
                </c:pt>
                <c:pt idx="1693">
                  <c:v>8.6999999999999993</c:v>
                </c:pt>
                <c:pt idx="1694">
                  <c:v>7.7</c:v>
                </c:pt>
                <c:pt idx="1695">
                  <c:v>9.6</c:v>
                </c:pt>
                <c:pt idx="1696">
                  <c:v>9.4</c:v>
                </c:pt>
                <c:pt idx="1697">
                  <c:v>8.6</c:v>
                </c:pt>
                <c:pt idx="1698">
                  <c:v>9.1999999999999993</c:v>
                </c:pt>
                <c:pt idx="1699">
                  <c:v>8.6999999999999993</c:v>
                </c:pt>
                <c:pt idx="1700">
                  <c:v>9.8000000000000007</c:v>
                </c:pt>
                <c:pt idx="1701">
                  <c:v>7.2</c:v>
                </c:pt>
                <c:pt idx="1702">
                  <c:v>8.9</c:v>
                </c:pt>
                <c:pt idx="1703">
                  <c:v>9.1</c:v>
                </c:pt>
                <c:pt idx="1704">
                  <c:v>9.9</c:v>
                </c:pt>
                <c:pt idx="1705">
                  <c:v>8.8000000000000007</c:v>
                </c:pt>
                <c:pt idx="1706">
                  <c:v>9.8000000000000007</c:v>
                </c:pt>
                <c:pt idx="1707">
                  <c:v>9.5</c:v>
                </c:pt>
                <c:pt idx="1708">
                  <c:v>8.5</c:v>
                </c:pt>
                <c:pt idx="1709">
                  <c:v>8.3000000000000007</c:v>
                </c:pt>
                <c:pt idx="1710">
                  <c:v>9.3000000000000007</c:v>
                </c:pt>
                <c:pt idx="1711">
                  <c:v>10.8</c:v>
                </c:pt>
                <c:pt idx="1712">
                  <c:v>10</c:v>
                </c:pt>
                <c:pt idx="1713">
                  <c:v>11.1</c:v>
                </c:pt>
                <c:pt idx="1714">
                  <c:v>10.5</c:v>
                </c:pt>
                <c:pt idx="1715">
                  <c:v>10</c:v>
                </c:pt>
                <c:pt idx="1716">
                  <c:v>10.199999999999999</c:v>
                </c:pt>
                <c:pt idx="1717">
                  <c:v>10.4</c:v>
                </c:pt>
                <c:pt idx="1718">
                  <c:v>11.3</c:v>
                </c:pt>
                <c:pt idx="1719">
                  <c:v>10.9</c:v>
                </c:pt>
                <c:pt idx="1720">
                  <c:v>10.3</c:v>
                </c:pt>
                <c:pt idx="1721">
                  <c:v>11.2</c:v>
                </c:pt>
                <c:pt idx="1722">
                  <c:v>10.4</c:v>
                </c:pt>
                <c:pt idx="1723">
                  <c:v>11.1</c:v>
                </c:pt>
                <c:pt idx="1724">
                  <c:v>11.3</c:v>
                </c:pt>
                <c:pt idx="1725">
                  <c:v>11.5</c:v>
                </c:pt>
                <c:pt idx="1726">
                  <c:v>11.8</c:v>
                </c:pt>
                <c:pt idx="1727">
                  <c:v>11.8</c:v>
                </c:pt>
                <c:pt idx="1728">
                  <c:v>11.6</c:v>
                </c:pt>
                <c:pt idx="1729">
                  <c:v>11.2</c:v>
                </c:pt>
                <c:pt idx="1730">
                  <c:v>11.7</c:v>
                </c:pt>
                <c:pt idx="1731">
                  <c:v>11.6</c:v>
                </c:pt>
                <c:pt idx="1732">
                  <c:v>10.6</c:v>
                </c:pt>
                <c:pt idx="1733">
                  <c:v>11.1</c:v>
                </c:pt>
                <c:pt idx="1734">
                  <c:v>11.6</c:v>
                </c:pt>
                <c:pt idx="1735">
                  <c:v>11.2</c:v>
                </c:pt>
                <c:pt idx="1736">
                  <c:v>11.4</c:v>
                </c:pt>
                <c:pt idx="1737">
                  <c:v>11.9</c:v>
                </c:pt>
                <c:pt idx="1738">
                  <c:v>12.2</c:v>
                </c:pt>
                <c:pt idx="1739">
                  <c:v>11.8</c:v>
                </c:pt>
                <c:pt idx="1740">
                  <c:v>10.6</c:v>
                </c:pt>
                <c:pt idx="1741">
                  <c:v>12.3</c:v>
                </c:pt>
                <c:pt idx="1742">
                  <c:v>11.2</c:v>
                </c:pt>
                <c:pt idx="1743">
                  <c:v>10.9</c:v>
                </c:pt>
                <c:pt idx="1744">
                  <c:v>11.9</c:v>
                </c:pt>
                <c:pt idx="1745">
                  <c:v>12.7</c:v>
                </c:pt>
                <c:pt idx="1746">
                  <c:v>11.8</c:v>
                </c:pt>
                <c:pt idx="1747">
                  <c:v>11.9</c:v>
                </c:pt>
                <c:pt idx="1748">
                  <c:v>11.6</c:v>
                </c:pt>
                <c:pt idx="1749">
                  <c:v>11.7</c:v>
                </c:pt>
                <c:pt idx="1750">
                  <c:v>11.8</c:v>
                </c:pt>
                <c:pt idx="1751">
                  <c:v>12.2</c:v>
                </c:pt>
                <c:pt idx="1752">
                  <c:v>10.5</c:v>
                </c:pt>
                <c:pt idx="1753">
                  <c:v>10.9</c:v>
                </c:pt>
                <c:pt idx="1754">
                  <c:v>11.2</c:v>
                </c:pt>
                <c:pt idx="1755">
                  <c:v>10.9</c:v>
                </c:pt>
                <c:pt idx="1756">
                  <c:v>11.1</c:v>
                </c:pt>
                <c:pt idx="1757">
                  <c:v>11.1</c:v>
                </c:pt>
                <c:pt idx="1758">
                  <c:v>11.8</c:v>
                </c:pt>
                <c:pt idx="1759">
                  <c:v>11.6</c:v>
                </c:pt>
                <c:pt idx="1760">
                  <c:v>10.9</c:v>
                </c:pt>
                <c:pt idx="1761">
                  <c:v>10.7</c:v>
                </c:pt>
                <c:pt idx="1762">
                  <c:v>10.199999999999999</c:v>
                </c:pt>
                <c:pt idx="1763">
                  <c:v>10.6</c:v>
                </c:pt>
                <c:pt idx="1764">
                  <c:v>9.8000000000000007</c:v>
                </c:pt>
                <c:pt idx="1765">
                  <c:v>11.2</c:v>
                </c:pt>
                <c:pt idx="1766">
                  <c:v>10.6</c:v>
                </c:pt>
                <c:pt idx="1767">
                  <c:v>10.8</c:v>
                </c:pt>
                <c:pt idx="1768">
                  <c:v>9.6</c:v>
                </c:pt>
                <c:pt idx="1769">
                  <c:v>9.5</c:v>
                </c:pt>
                <c:pt idx="1770">
                  <c:v>10</c:v>
                </c:pt>
                <c:pt idx="1771">
                  <c:v>10.7</c:v>
                </c:pt>
                <c:pt idx="1772">
                  <c:v>10.5</c:v>
                </c:pt>
                <c:pt idx="1773">
                  <c:v>11</c:v>
                </c:pt>
                <c:pt idx="1774">
                  <c:v>11.1</c:v>
                </c:pt>
                <c:pt idx="1775">
                  <c:v>10.3</c:v>
                </c:pt>
                <c:pt idx="1776">
                  <c:v>10.7</c:v>
                </c:pt>
                <c:pt idx="1777">
                  <c:v>10.5</c:v>
                </c:pt>
                <c:pt idx="1778">
                  <c:v>11.6</c:v>
                </c:pt>
                <c:pt idx="1779">
                  <c:v>11.5</c:v>
                </c:pt>
                <c:pt idx="1780">
                  <c:v>11.2</c:v>
                </c:pt>
                <c:pt idx="1781">
                  <c:v>10.9</c:v>
                </c:pt>
                <c:pt idx="1782">
                  <c:v>11.3</c:v>
                </c:pt>
                <c:pt idx="1783">
                  <c:v>11.5</c:v>
                </c:pt>
                <c:pt idx="1784">
                  <c:v>11.2</c:v>
                </c:pt>
                <c:pt idx="1785">
                  <c:v>11.4</c:v>
                </c:pt>
                <c:pt idx="1786">
                  <c:v>11.3</c:v>
                </c:pt>
                <c:pt idx="1787">
                  <c:v>9.8000000000000007</c:v>
                </c:pt>
                <c:pt idx="1788">
                  <c:v>10.8</c:v>
                </c:pt>
                <c:pt idx="1789">
                  <c:v>10.8</c:v>
                </c:pt>
                <c:pt idx="1790">
                  <c:v>10.1</c:v>
                </c:pt>
                <c:pt idx="1791">
                  <c:v>10.199999999999999</c:v>
                </c:pt>
                <c:pt idx="1792">
                  <c:v>11.9</c:v>
                </c:pt>
                <c:pt idx="1793">
                  <c:v>11.9</c:v>
                </c:pt>
                <c:pt idx="1794">
                  <c:v>9.9</c:v>
                </c:pt>
                <c:pt idx="1795">
                  <c:v>10.9</c:v>
                </c:pt>
                <c:pt idx="1796">
                  <c:v>10.1</c:v>
                </c:pt>
                <c:pt idx="1797">
                  <c:v>11.2</c:v>
                </c:pt>
                <c:pt idx="1798">
                  <c:v>10.4</c:v>
                </c:pt>
                <c:pt idx="1799">
                  <c:v>11.1</c:v>
                </c:pt>
                <c:pt idx="1800">
                  <c:v>10.9</c:v>
                </c:pt>
                <c:pt idx="1801">
                  <c:v>11.6</c:v>
                </c:pt>
                <c:pt idx="1802">
                  <c:v>10.9</c:v>
                </c:pt>
                <c:pt idx="1803">
                  <c:v>12.2</c:v>
                </c:pt>
                <c:pt idx="1804">
                  <c:v>12.2</c:v>
                </c:pt>
                <c:pt idx="1805">
                  <c:v>11.3</c:v>
                </c:pt>
                <c:pt idx="1806">
                  <c:v>11.9</c:v>
                </c:pt>
                <c:pt idx="1807">
                  <c:v>11.6</c:v>
                </c:pt>
                <c:pt idx="1808">
                  <c:v>10.4</c:v>
                </c:pt>
                <c:pt idx="1809">
                  <c:v>11</c:v>
                </c:pt>
                <c:pt idx="1810">
                  <c:v>11</c:v>
                </c:pt>
                <c:pt idx="1811">
                  <c:v>11.1</c:v>
                </c:pt>
                <c:pt idx="1812">
                  <c:v>12</c:v>
                </c:pt>
                <c:pt idx="1813">
                  <c:v>10.9</c:v>
                </c:pt>
                <c:pt idx="1814">
                  <c:v>11.3</c:v>
                </c:pt>
                <c:pt idx="1815">
                  <c:v>11.7</c:v>
                </c:pt>
                <c:pt idx="1816">
                  <c:v>10.7</c:v>
                </c:pt>
                <c:pt idx="1817">
                  <c:v>11.7</c:v>
                </c:pt>
                <c:pt idx="1818">
                  <c:v>11.8</c:v>
                </c:pt>
                <c:pt idx="1819">
                  <c:v>11.8</c:v>
                </c:pt>
                <c:pt idx="1820">
                  <c:v>11.7</c:v>
                </c:pt>
                <c:pt idx="1821">
                  <c:v>10.9</c:v>
                </c:pt>
                <c:pt idx="1822">
                  <c:v>11.8</c:v>
                </c:pt>
                <c:pt idx="1823">
                  <c:v>11.3</c:v>
                </c:pt>
                <c:pt idx="1824">
                  <c:v>10.8</c:v>
                </c:pt>
                <c:pt idx="1825">
                  <c:v>12</c:v>
                </c:pt>
                <c:pt idx="1826">
                  <c:v>11.8</c:v>
                </c:pt>
                <c:pt idx="1827">
                  <c:v>12.2</c:v>
                </c:pt>
                <c:pt idx="1828">
                  <c:v>12.1</c:v>
                </c:pt>
                <c:pt idx="1829">
                  <c:v>12.1</c:v>
                </c:pt>
                <c:pt idx="1830">
                  <c:v>12.2</c:v>
                </c:pt>
                <c:pt idx="1831">
                  <c:v>13</c:v>
                </c:pt>
                <c:pt idx="1832">
                  <c:v>12.6</c:v>
                </c:pt>
                <c:pt idx="1833">
                  <c:v>13.1</c:v>
                </c:pt>
                <c:pt idx="1834">
                  <c:v>14</c:v>
                </c:pt>
                <c:pt idx="1835">
                  <c:v>11.8</c:v>
                </c:pt>
                <c:pt idx="1836">
                  <c:v>12.4</c:v>
                </c:pt>
                <c:pt idx="1837">
                  <c:v>11.9</c:v>
                </c:pt>
                <c:pt idx="1838">
                  <c:v>12.7</c:v>
                </c:pt>
                <c:pt idx="1839">
                  <c:v>12.4</c:v>
                </c:pt>
                <c:pt idx="1840">
                  <c:v>13</c:v>
                </c:pt>
                <c:pt idx="1841">
                  <c:v>12.6</c:v>
                </c:pt>
                <c:pt idx="1842">
                  <c:v>13.7</c:v>
                </c:pt>
                <c:pt idx="1843">
                  <c:v>12.4</c:v>
                </c:pt>
                <c:pt idx="1844">
                  <c:v>14</c:v>
                </c:pt>
                <c:pt idx="1845">
                  <c:v>14.3</c:v>
                </c:pt>
                <c:pt idx="1846">
                  <c:v>12.9</c:v>
                </c:pt>
                <c:pt idx="1847">
                  <c:v>13.9</c:v>
                </c:pt>
                <c:pt idx="1848">
                  <c:v>13.4</c:v>
                </c:pt>
                <c:pt idx="1849">
                  <c:v>13.6</c:v>
                </c:pt>
                <c:pt idx="1850">
                  <c:v>15.3</c:v>
                </c:pt>
                <c:pt idx="1851">
                  <c:v>14.7</c:v>
                </c:pt>
                <c:pt idx="1852">
                  <c:v>14.5</c:v>
                </c:pt>
                <c:pt idx="1853">
                  <c:v>15.3</c:v>
                </c:pt>
                <c:pt idx="1854">
                  <c:v>14.6</c:v>
                </c:pt>
                <c:pt idx="1855">
                  <c:v>17.100000000000001</c:v>
                </c:pt>
                <c:pt idx="1856">
                  <c:v>15.4</c:v>
                </c:pt>
                <c:pt idx="1857">
                  <c:v>15.7</c:v>
                </c:pt>
                <c:pt idx="1858">
                  <c:v>16.100000000000001</c:v>
                </c:pt>
                <c:pt idx="1859">
                  <c:v>16.399999999999999</c:v>
                </c:pt>
                <c:pt idx="1860">
                  <c:v>17.399999999999999</c:v>
                </c:pt>
                <c:pt idx="1861">
                  <c:v>17.100000000000001</c:v>
                </c:pt>
                <c:pt idx="1862">
                  <c:v>17.7</c:v>
                </c:pt>
                <c:pt idx="1863">
                  <c:v>19.8</c:v>
                </c:pt>
                <c:pt idx="1864">
                  <c:v>23.9</c:v>
                </c:pt>
                <c:pt idx="1865">
                  <c:v>23.5</c:v>
                </c:pt>
                <c:pt idx="1866">
                  <c:v>26.6</c:v>
                </c:pt>
                <c:pt idx="1867">
                  <c:v>24</c:v>
                </c:pt>
                <c:pt idx="1868">
                  <c:v>17.8</c:v>
                </c:pt>
                <c:pt idx="1869">
                  <c:v>15.4</c:v>
                </c:pt>
                <c:pt idx="1870">
                  <c:v>17</c:v>
                </c:pt>
                <c:pt idx="1871">
                  <c:v>18.100000000000001</c:v>
                </c:pt>
                <c:pt idx="1872">
                  <c:v>17.399999999999999</c:v>
                </c:pt>
                <c:pt idx="1873">
                  <c:v>18.2</c:v>
                </c:pt>
                <c:pt idx="1874">
                  <c:v>18.600000000000001</c:v>
                </c:pt>
                <c:pt idx="1875">
                  <c:v>19.600000000000001</c:v>
                </c:pt>
                <c:pt idx="1876">
                  <c:v>19.7</c:v>
                </c:pt>
                <c:pt idx="1877">
                  <c:v>20.8</c:v>
                </c:pt>
                <c:pt idx="1878">
                  <c:v>21.2</c:v>
                </c:pt>
                <c:pt idx="1879">
                  <c:v>19.8</c:v>
                </c:pt>
                <c:pt idx="1880">
                  <c:v>20.100000000000001</c:v>
                </c:pt>
                <c:pt idx="1881">
                  <c:v>20.5</c:v>
                </c:pt>
                <c:pt idx="1882">
                  <c:v>21.4</c:v>
                </c:pt>
                <c:pt idx="1883">
                  <c:v>21.2</c:v>
                </c:pt>
                <c:pt idx="1884">
                  <c:v>20.399999999999999</c:v>
                </c:pt>
                <c:pt idx="1885">
                  <c:v>21.6</c:v>
                </c:pt>
                <c:pt idx="1886">
                  <c:v>21.5</c:v>
                </c:pt>
                <c:pt idx="1887">
                  <c:v>21.8</c:v>
                </c:pt>
                <c:pt idx="1888">
                  <c:v>21.9</c:v>
                </c:pt>
                <c:pt idx="1889">
                  <c:v>22.5</c:v>
                </c:pt>
                <c:pt idx="1890">
                  <c:v>22.7</c:v>
                </c:pt>
                <c:pt idx="1891">
                  <c:v>22.3</c:v>
                </c:pt>
                <c:pt idx="1892">
                  <c:v>23.1</c:v>
                </c:pt>
                <c:pt idx="1893">
                  <c:v>24.4</c:v>
                </c:pt>
                <c:pt idx="1894">
                  <c:v>24.1</c:v>
                </c:pt>
                <c:pt idx="1895">
                  <c:v>24.1</c:v>
                </c:pt>
                <c:pt idx="1896">
                  <c:v>24.4</c:v>
                </c:pt>
                <c:pt idx="1897">
                  <c:v>23.8</c:v>
                </c:pt>
                <c:pt idx="1898">
                  <c:v>26.4</c:v>
                </c:pt>
                <c:pt idx="1899">
                  <c:v>26.3</c:v>
                </c:pt>
                <c:pt idx="1900">
                  <c:v>25.6</c:v>
                </c:pt>
                <c:pt idx="1901">
                  <c:v>27.2</c:v>
                </c:pt>
                <c:pt idx="1902">
                  <c:v>26.4</c:v>
                </c:pt>
                <c:pt idx="1903">
                  <c:v>26</c:v>
                </c:pt>
                <c:pt idx="1904">
                  <c:v>27.3</c:v>
                </c:pt>
                <c:pt idx="1905">
                  <c:v>27.7</c:v>
                </c:pt>
                <c:pt idx="1906">
                  <c:v>28.7</c:v>
                </c:pt>
                <c:pt idx="1907">
                  <c:v>27</c:v>
                </c:pt>
                <c:pt idx="1908">
                  <c:v>29</c:v>
                </c:pt>
                <c:pt idx="1909">
                  <c:v>28.8</c:v>
                </c:pt>
                <c:pt idx="1910">
                  <c:v>29.2</c:v>
                </c:pt>
                <c:pt idx="1911">
                  <c:v>29</c:v>
                </c:pt>
                <c:pt idx="1912">
                  <c:v>29.6</c:v>
                </c:pt>
                <c:pt idx="1913">
                  <c:v>30.4</c:v>
                </c:pt>
                <c:pt idx="1914">
                  <c:v>31.3</c:v>
                </c:pt>
                <c:pt idx="1915">
                  <c:v>30.9</c:v>
                </c:pt>
                <c:pt idx="1916">
                  <c:v>29.6</c:v>
                </c:pt>
                <c:pt idx="1917">
                  <c:v>30.7</c:v>
                </c:pt>
                <c:pt idx="1918">
                  <c:v>30.1</c:v>
                </c:pt>
                <c:pt idx="1919">
                  <c:v>29.7</c:v>
                </c:pt>
                <c:pt idx="1920">
                  <c:v>31.2</c:v>
                </c:pt>
                <c:pt idx="1921">
                  <c:v>30.9</c:v>
                </c:pt>
                <c:pt idx="1922">
                  <c:v>31.8</c:v>
                </c:pt>
                <c:pt idx="1923">
                  <c:v>32</c:v>
                </c:pt>
                <c:pt idx="1924">
                  <c:v>31.8</c:v>
                </c:pt>
                <c:pt idx="1925">
                  <c:v>31.5</c:v>
                </c:pt>
                <c:pt idx="1926">
                  <c:v>32.700000000000003</c:v>
                </c:pt>
                <c:pt idx="1927">
                  <c:v>32.700000000000003</c:v>
                </c:pt>
                <c:pt idx="1928">
                  <c:v>32.5</c:v>
                </c:pt>
                <c:pt idx="1929">
                  <c:v>32.200000000000003</c:v>
                </c:pt>
                <c:pt idx="1930">
                  <c:v>33.1</c:v>
                </c:pt>
                <c:pt idx="1931">
                  <c:v>33.1</c:v>
                </c:pt>
                <c:pt idx="1932">
                  <c:v>32.700000000000003</c:v>
                </c:pt>
                <c:pt idx="1933">
                  <c:v>33.6</c:v>
                </c:pt>
                <c:pt idx="1934">
                  <c:v>33.1</c:v>
                </c:pt>
                <c:pt idx="1935">
                  <c:v>33.1</c:v>
                </c:pt>
                <c:pt idx="1936">
                  <c:v>35.1</c:v>
                </c:pt>
                <c:pt idx="1937">
                  <c:v>33.799999999999997</c:v>
                </c:pt>
                <c:pt idx="1938">
                  <c:v>35</c:v>
                </c:pt>
                <c:pt idx="1939">
                  <c:v>34.4</c:v>
                </c:pt>
                <c:pt idx="1940">
                  <c:v>34.5</c:v>
                </c:pt>
                <c:pt idx="1941">
                  <c:v>35.6</c:v>
                </c:pt>
                <c:pt idx="1942">
                  <c:v>35.9</c:v>
                </c:pt>
                <c:pt idx="1943">
                  <c:v>37</c:v>
                </c:pt>
                <c:pt idx="1944">
                  <c:v>36.700000000000003</c:v>
                </c:pt>
                <c:pt idx="1945">
                  <c:v>36.299999999999997</c:v>
                </c:pt>
                <c:pt idx="1946">
                  <c:v>37</c:v>
                </c:pt>
                <c:pt idx="1947">
                  <c:v>37</c:v>
                </c:pt>
                <c:pt idx="1948">
                  <c:v>37.299999999999997</c:v>
                </c:pt>
                <c:pt idx="1949">
                  <c:v>37.200000000000003</c:v>
                </c:pt>
                <c:pt idx="1950">
                  <c:v>37.6</c:v>
                </c:pt>
                <c:pt idx="1951">
                  <c:v>37</c:v>
                </c:pt>
                <c:pt idx="1952">
                  <c:v>38.1</c:v>
                </c:pt>
                <c:pt idx="1953">
                  <c:v>38.1</c:v>
                </c:pt>
                <c:pt idx="1954">
                  <c:v>38.299999999999997</c:v>
                </c:pt>
                <c:pt idx="1955">
                  <c:v>38.200000000000003</c:v>
                </c:pt>
                <c:pt idx="1956">
                  <c:v>38.299999999999997</c:v>
                </c:pt>
                <c:pt idx="1957">
                  <c:v>39.1</c:v>
                </c:pt>
                <c:pt idx="1958">
                  <c:v>40.5</c:v>
                </c:pt>
                <c:pt idx="1959">
                  <c:v>40.299999999999997</c:v>
                </c:pt>
                <c:pt idx="1960">
                  <c:v>41.3</c:v>
                </c:pt>
                <c:pt idx="1961">
                  <c:v>42.5</c:v>
                </c:pt>
                <c:pt idx="1962">
                  <c:v>42.2</c:v>
                </c:pt>
                <c:pt idx="1963">
                  <c:v>43.4</c:v>
                </c:pt>
                <c:pt idx="1964">
                  <c:v>44</c:v>
                </c:pt>
                <c:pt idx="1965">
                  <c:v>44</c:v>
                </c:pt>
                <c:pt idx="1966">
                  <c:v>44.1</c:v>
                </c:pt>
                <c:pt idx="1967">
                  <c:v>43.9</c:v>
                </c:pt>
                <c:pt idx="1968">
                  <c:v>44.9</c:v>
                </c:pt>
                <c:pt idx="1969">
                  <c:v>45.5</c:v>
                </c:pt>
                <c:pt idx="1970">
                  <c:v>44.6</c:v>
                </c:pt>
                <c:pt idx="1971">
                  <c:v>46.2</c:v>
                </c:pt>
                <c:pt idx="1972">
                  <c:v>45.2</c:v>
                </c:pt>
                <c:pt idx="1973">
                  <c:v>47.2</c:v>
                </c:pt>
                <c:pt idx="1974">
                  <c:v>46.3</c:v>
                </c:pt>
                <c:pt idx="1975">
                  <c:v>47.2</c:v>
                </c:pt>
                <c:pt idx="1976">
                  <c:v>48.2</c:v>
                </c:pt>
                <c:pt idx="1977">
                  <c:v>47.3</c:v>
                </c:pt>
                <c:pt idx="1978">
                  <c:v>47.2</c:v>
                </c:pt>
                <c:pt idx="1979">
                  <c:v>48.1</c:v>
                </c:pt>
                <c:pt idx="1980">
                  <c:v>47.1</c:v>
                </c:pt>
                <c:pt idx="1981">
                  <c:v>49.8</c:v>
                </c:pt>
                <c:pt idx="1982">
                  <c:v>48.6</c:v>
                </c:pt>
                <c:pt idx="1983">
                  <c:v>49.6</c:v>
                </c:pt>
                <c:pt idx="1984">
                  <c:v>49.5</c:v>
                </c:pt>
                <c:pt idx="1985">
                  <c:v>49.8</c:v>
                </c:pt>
                <c:pt idx="1986">
                  <c:v>50.9</c:v>
                </c:pt>
                <c:pt idx="1987">
                  <c:v>51.9</c:v>
                </c:pt>
                <c:pt idx="1988">
                  <c:v>52.8</c:v>
                </c:pt>
                <c:pt idx="1989">
                  <c:v>52.9</c:v>
                </c:pt>
                <c:pt idx="1990">
                  <c:v>52.6</c:v>
                </c:pt>
                <c:pt idx="1991">
                  <c:v>52.9</c:v>
                </c:pt>
                <c:pt idx="1992">
                  <c:v>53.2</c:v>
                </c:pt>
                <c:pt idx="1993">
                  <c:v>55</c:v>
                </c:pt>
                <c:pt idx="1994">
                  <c:v>54.8</c:v>
                </c:pt>
                <c:pt idx="1995">
                  <c:v>54.9</c:v>
                </c:pt>
                <c:pt idx="1996">
                  <c:v>56</c:v>
                </c:pt>
                <c:pt idx="1997">
                  <c:v>55.2</c:v>
                </c:pt>
                <c:pt idx="1998">
                  <c:v>55.8</c:v>
                </c:pt>
                <c:pt idx="1999">
                  <c:v>56</c:v>
                </c:pt>
                <c:pt idx="2000">
                  <c:v>55.5</c:v>
                </c:pt>
                <c:pt idx="2001">
                  <c:v>56.4</c:v>
                </c:pt>
                <c:pt idx="2002">
                  <c:v>56.6</c:v>
                </c:pt>
                <c:pt idx="2003">
                  <c:v>56.8</c:v>
                </c:pt>
                <c:pt idx="2004">
                  <c:v>56.7</c:v>
                </c:pt>
                <c:pt idx="2005">
                  <c:v>55.9</c:v>
                </c:pt>
                <c:pt idx="2006">
                  <c:v>57.3</c:v>
                </c:pt>
                <c:pt idx="2007">
                  <c:v>58.5</c:v>
                </c:pt>
                <c:pt idx="2008">
                  <c:v>57.5</c:v>
                </c:pt>
                <c:pt idx="2009">
                  <c:v>59.4</c:v>
                </c:pt>
                <c:pt idx="2010">
                  <c:v>58.9</c:v>
                </c:pt>
                <c:pt idx="2011">
                  <c:v>59.1</c:v>
                </c:pt>
                <c:pt idx="2012">
                  <c:v>60.7</c:v>
                </c:pt>
                <c:pt idx="2013">
                  <c:v>59.6</c:v>
                </c:pt>
                <c:pt idx="2014">
                  <c:v>60.5</c:v>
                </c:pt>
                <c:pt idx="2015">
                  <c:v>61.5</c:v>
                </c:pt>
                <c:pt idx="2016">
                  <c:v>62.4</c:v>
                </c:pt>
                <c:pt idx="2017">
                  <c:v>63</c:v>
                </c:pt>
                <c:pt idx="2018">
                  <c:v>63.6</c:v>
                </c:pt>
                <c:pt idx="2019">
                  <c:v>64.900000000000006</c:v>
                </c:pt>
                <c:pt idx="2020">
                  <c:v>66.599999999999994</c:v>
                </c:pt>
                <c:pt idx="2021">
                  <c:v>67.5</c:v>
                </c:pt>
                <c:pt idx="2022">
                  <c:v>67.599999999999994</c:v>
                </c:pt>
                <c:pt idx="2023">
                  <c:v>68.2</c:v>
                </c:pt>
                <c:pt idx="2024">
                  <c:v>69.7</c:v>
                </c:pt>
                <c:pt idx="2025">
                  <c:v>70.3</c:v>
                </c:pt>
                <c:pt idx="2026">
                  <c:v>72.2</c:v>
                </c:pt>
                <c:pt idx="2027">
                  <c:v>74.2</c:v>
                </c:pt>
                <c:pt idx="2028">
                  <c:v>74.599999999999994</c:v>
                </c:pt>
                <c:pt idx="2029">
                  <c:v>76.099999999999994</c:v>
                </c:pt>
                <c:pt idx="2030">
                  <c:v>77.2</c:v>
                </c:pt>
                <c:pt idx="2031">
                  <c:v>77.099999999999994</c:v>
                </c:pt>
                <c:pt idx="2032">
                  <c:v>79.900000000000006</c:v>
                </c:pt>
                <c:pt idx="2033">
                  <c:v>80.2</c:v>
                </c:pt>
                <c:pt idx="2034">
                  <c:v>81.400000000000006</c:v>
                </c:pt>
                <c:pt idx="2035">
                  <c:v>82.4</c:v>
                </c:pt>
                <c:pt idx="2036">
                  <c:v>81.900000000000006</c:v>
                </c:pt>
                <c:pt idx="2037">
                  <c:v>83.5</c:v>
                </c:pt>
                <c:pt idx="2038">
                  <c:v>85.3</c:v>
                </c:pt>
                <c:pt idx="2039">
                  <c:v>85.6</c:v>
                </c:pt>
                <c:pt idx="2040">
                  <c:v>86.9</c:v>
                </c:pt>
                <c:pt idx="2041">
                  <c:v>88.2</c:v>
                </c:pt>
                <c:pt idx="2042">
                  <c:v>88.5</c:v>
                </c:pt>
                <c:pt idx="2043">
                  <c:v>89.5</c:v>
                </c:pt>
                <c:pt idx="2044">
                  <c:v>89.4</c:v>
                </c:pt>
                <c:pt idx="2045">
                  <c:v>89.7</c:v>
                </c:pt>
                <c:pt idx="2046">
                  <c:v>92</c:v>
                </c:pt>
                <c:pt idx="2047">
                  <c:v>92.2</c:v>
                </c:pt>
                <c:pt idx="2048">
                  <c:v>91.6</c:v>
                </c:pt>
                <c:pt idx="2049">
                  <c:v>92.2</c:v>
                </c:pt>
                <c:pt idx="2050">
                  <c:v>94</c:v>
                </c:pt>
                <c:pt idx="2051">
                  <c:v>93.5</c:v>
                </c:pt>
                <c:pt idx="2052">
                  <c:v>94.5</c:v>
                </c:pt>
                <c:pt idx="2053">
                  <c:v>95.3</c:v>
                </c:pt>
                <c:pt idx="2054">
                  <c:v>96.1</c:v>
                </c:pt>
                <c:pt idx="2055">
                  <c:v>97.9</c:v>
                </c:pt>
                <c:pt idx="2056">
                  <c:v>98.7</c:v>
                </c:pt>
                <c:pt idx="2057">
                  <c:v>100.2</c:v>
                </c:pt>
                <c:pt idx="2058">
                  <c:v>99.7</c:v>
                </c:pt>
                <c:pt idx="2059">
                  <c:v>99.6</c:v>
                </c:pt>
                <c:pt idx="2060">
                  <c:v>101.4</c:v>
                </c:pt>
                <c:pt idx="2061">
                  <c:v>102.3</c:v>
                </c:pt>
                <c:pt idx="2062">
                  <c:v>102.8</c:v>
                </c:pt>
                <c:pt idx="2063">
                  <c:v>103.6</c:v>
                </c:pt>
                <c:pt idx="2064">
                  <c:v>105.4</c:v>
                </c:pt>
                <c:pt idx="2065">
                  <c:v>107.7</c:v>
                </c:pt>
                <c:pt idx="2066">
                  <c:v>111.1</c:v>
                </c:pt>
                <c:pt idx="2067">
                  <c:v>112</c:v>
                </c:pt>
                <c:pt idx="2068">
                  <c:v>109.3</c:v>
                </c:pt>
                <c:pt idx="2069">
                  <c:v>106.8</c:v>
                </c:pt>
                <c:pt idx="2070">
                  <c:v>105.2</c:v>
                </c:pt>
                <c:pt idx="2071">
                  <c:v>107.4</c:v>
                </c:pt>
                <c:pt idx="2072">
                  <c:v>108.3</c:v>
                </c:pt>
                <c:pt idx="2073">
                  <c:v>110.4</c:v>
                </c:pt>
                <c:pt idx="2074">
                  <c:v>110.3</c:v>
                </c:pt>
                <c:pt idx="2075">
                  <c:v>111.6</c:v>
                </c:pt>
                <c:pt idx="2076">
                  <c:v>110.5</c:v>
                </c:pt>
                <c:pt idx="2077">
                  <c:v>111.1</c:v>
                </c:pt>
                <c:pt idx="2078">
                  <c:v>111.8</c:v>
                </c:pt>
                <c:pt idx="2079">
                  <c:v>112.4</c:v>
                </c:pt>
                <c:pt idx="2080">
                  <c:v>111.2</c:v>
                </c:pt>
                <c:pt idx="2081">
                  <c:v>111.6</c:v>
                </c:pt>
                <c:pt idx="2082">
                  <c:v>112.7</c:v>
                </c:pt>
                <c:pt idx="2083">
                  <c:v>112.8</c:v>
                </c:pt>
                <c:pt idx="2084">
                  <c:v>112.3</c:v>
                </c:pt>
                <c:pt idx="2085">
                  <c:v>111.9</c:v>
                </c:pt>
                <c:pt idx="2086">
                  <c:v>112.9</c:v>
                </c:pt>
                <c:pt idx="2087">
                  <c:v>112.7</c:v>
                </c:pt>
                <c:pt idx="2088">
                  <c:v>111</c:v>
                </c:pt>
                <c:pt idx="2089">
                  <c:v>111.3</c:v>
                </c:pt>
                <c:pt idx="2090">
                  <c:v>112.3</c:v>
                </c:pt>
                <c:pt idx="2091">
                  <c:v>111.1</c:v>
                </c:pt>
                <c:pt idx="2092">
                  <c:v>110.4</c:v>
                </c:pt>
                <c:pt idx="2093">
                  <c:v>110.2</c:v>
                </c:pt>
                <c:pt idx="2094">
                  <c:v>110</c:v>
                </c:pt>
                <c:pt idx="2095">
                  <c:v>110.3</c:v>
                </c:pt>
                <c:pt idx="2096">
                  <c:v>110.7</c:v>
                </c:pt>
                <c:pt idx="2097">
                  <c:v>109.7</c:v>
                </c:pt>
                <c:pt idx="2098">
                  <c:v>111.8</c:v>
                </c:pt>
                <c:pt idx="2099">
                  <c:v>109.1</c:v>
                </c:pt>
                <c:pt idx="2100">
                  <c:v>110.5</c:v>
                </c:pt>
                <c:pt idx="2101">
                  <c:v>112</c:v>
                </c:pt>
                <c:pt idx="2102">
                  <c:v>110.4</c:v>
                </c:pt>
                <c:pt idx="2103">
                  <c:v>111.6</c:v>
                </c:pt>
                <c:pt idx="2104">
                  <c:v>112.4</c:v>
                </c:pt>
                <c:pt idx="2105">
                  <c:v>110.9</c:v>
                </c:pt>
                <c:pt idx="2106">
                  <c:v>112.4</c:v>
                </c:pt>
                <c:pt idx="2107">
                  <c:v>111.4</c:v>
                </c:pt>
                <c:pt idx="2108">
                  <c:v>114</c:v>
                </c:pt>
                <c:pt idx="2109">
                  <c:v>113.1</c:v>
                </c:pt>
                <c:pt idx="2110">
                  <c:v>115.5</c:v>
                </c:pt>
                <c:pt idx="2111">
                  <c:v>112.9</c:v>
                </c:pt>
                <c:pt idx="2112">
                  <c:v>115.2</c:v>
                </c:pt>
                <c:pt idx="2113">
                  <c:v>116.5</c:v>
                </c:pt>
                <c:pt idx="2114">
                  <c:v>116.5</c:v>
                </c:pt>
                <c:pt idx="2115">
                  <c:v>116.9</c:v>
                </c:pt>
                <c:pt idx="2116">
                  <c:v>117.5</c:v>
                </c:pt>
                <c:pt idx="2117">
                  <c:v>118</c:v>
                </c:pt>
                <c:pt idx="2118">
                  <c:v>118.1</c:v>
                </c:pt>
                <c:pt idx="2119">
                  <c:v>118.8</c:v>
                </c:pt>
                <c:pt idx="2120">
                  <c:v>119.5</c:v>
                </c:pt>
                <c:pt idx="2121">
                  <c:v>119.3</c:v>
                </c:pt>
                <c:pt idx="2122">
                  <c:v>119.1</c:v>
                </c:pt>
                <c:pt idx="2123">
                  <c:v>119.4</c:v>
                </c:pt>
                <c:pt idx="2124">
                  <c:v>121.7</c:v>
                </c:pt>
                <c:pt idx="2125">
                  <c:v>120.1</c:v>
                </c:pt>
                <c:pt idx="2126">
                  <c:v>120.1</c:v>
                </c:pt>
                <c:pt idx="2127">
                  <c:v>118.7</c:v>
                </c:pt>
                <c:pt idx="2128">
                  <c:v>119.3</c:v>
                </c:pt>
                <c:pt idx="2129">
                  <c:v>118.7</c:v>
                </c:pt>
                <c:pt idx="2130">
                  <c:v>118</c:v>
                </c:pt>
                <c:pt idx="2131">
                  <c:v>119.4</c:v>
                </c:pt>
                <c:pt idx="2132">
                  <c:v>119.8</c:v>
                </c:pt>
                <c:pt idx="2133">
                  <c:v>119.2</c:v>
                </c:pt>
                <c:pt idx="2134">
                  <c:v>118.7</c:v>
                </c:pt>
                <c:pt idx="2135">
                  <c:v>119.1</c:v>
                </c:pt>
                <c:pt idx="2136">
                  <c:v>119.3</c:v>
                </c:pt>
                <c:pt idx="2137">
                  <c:v>117.4</c:v>
                </c:pt>
                <c:pt idx="2138">
                  <c:v>119.9</c:v>
                </c:pt>
                <c:pt idx="2139">
                  <c:v>118.4</c:v>
                </c:pt>
                <c:pt idx="2140">
                  <c:v>118.7</c:v>
                </c:pt>
                <c:pt idx="2141">
                  <c:v>119</c:v>
                </c:pt>
                <c:pt idx="2142">
                  <c:v>118.3</c:v>
                </c:pt>
                <c:pt idx="2143">
                  <c:v>117.7</c:v>
                </c:pt>
                <c:pt idx="2144">
                  <c:v>118.9</c:v>
                </c:pt>
                <c:pt idx="2145">
                  <c:v>116.1</c:v>
                </c:pt>
                <c:pt idx="2146">
                  <c:v>117.9</c:v>
                </c:pt>
                <c:pt idx="2147">
                  <c:v>116.9</c:v>
                </c:pt>
                <c:pt idx="2148">
                  <c:v>116.7</c:v>
                </c:pt>
                <c:pt idx="2149">
                  <c:v>117.7</c:v>
                </c:pt>
                <c:pt idx="2150">
                  <c:v>116.4</c:v>
                </c:pt>
                <c:pt idx="2151">
                  <c:v>116.5</c:v>
                </c:pt>
                <c:pt idx="2152">
                  <c:v>116.1</c:v>
                </c:pt>
                <c:pt idx="2153">
                  <c:v>116.4</c:v>
                </c:pt>
                <c:pt idx="2154">
                  <c:v>115.9</c:v>
                </c:pt>
                <c:pt idx="2155">
                  <c:v>116</c:v>
                </c:pt>
                <c:pt idx="2156">
                  <c:v>114.8</c:v>
                </c:pt>
                <c:pt idx="2157">
                  <c:v>116.4</c:v>
                </c:pt>
                <c:pt idx="2158">
                  <c:v>116.2</c:v>
                </c:pt>
                <c:pt idx="2159">
                  <c:v>115.4</c:v>
                </c:pt>
                <c:pt idx="2160">
                  <c:v>115.8</c:v>
                </c:pt>
                <c:pt idx="2161">
                  <c:v>116</c:v>
                </c:pt>
                <c:pt idx="2162">
                  <c:v>114.7</c:v>
                </c:pt>
                <c:pt idx="2163">
                  <c:v>115.1</c:v>
                </c:pt>
                <c:pt idx="2164">
                  <c:v>114.9</c:v>
                </c:pt>
                <c:pt idx="2165">
                  <c:v>115.9</c:v>
                </c:pt>
                <c:pt idx="2166">
                  <c:v>116.8</c:v>
                </c:pt>
                <c:pt idx="2167">
                  <c:v>114.8</c:v>
                </c:pt>
                <c:pt idx="2168">
                  <c:v>116</c:v>
                </c:pt>
                <c:pt idx="2169">
                  <c:v>116</c:v>
                </c:pt>
                <c:pt idx="2170">
                  <c:v>116.5</c:v>
                </c:pt>
                <c:pt idx="2171">
                  <c:v>117.2</c:v>
                </c:pt>
                <c:pt idx="2172">
                  <c:v>116.6</c:v>
                </c:pt>
                <c:pt idx="2173">
                  <c:v>117.3</c:v>
                </c:pt>
                <c:pt idx="2174">
                  <c:v>116.6</c:v>
                </c:pt>
                <c:pt idx="2175">
                  <c:v>116.4</c:v>
                </c:pt>
                <c:pt idx="2176">
                  <c:v>116.5</c:v>
                </c:pt>
                <c:pt idx="2177">
                  <c:v>117.7</c:v>
                </c:pt>
                <c:pt idx="2178">
                  <c:v>118.5</c:v>
                </c:pt>
                <c:pt idx="2179">
                  <c:v>116.9</c:v>
                </c:pt>
                <c:pt idx="2180">
                  <c:v>118.8</c:v>
                </c:pt>
                <c:pt idx="2181">
                  <c:v>118</c:v>
                </c:pt>
                <c:pt idx="2182">
                  <c:v>119.9</c:v>
                </c:pt>
                <c:pt idx="2183">
                  <c:v>118.6</c:v>
                </c:pt>
                <c:pt idx="2184">
                  <c:v>119.3</c:v>
                </c:pt>
                <c:pt idx="2185">
                  <c:v>119.7</c:v>
                </c:pt>
                <c:pt idx="2186">
                  <c:v>119.2</c:v>
                </c:pt>
                <c:pt idx="2187">
                  <c:v>121.2</c:v>
                </c:pt>
                <c:pt idx="2188">
                  <c:v>121</c:v>
                </c:pt>
                <c:pt idx="2189">
                  <c:v>122.1</c:v>
                </c:pt>
                <c:pt idx="2190">
                  <c:v>122.1</c:v>
                </c:pt>
                <c:pt idx="2191">
                  <c:v>122.5</c:v>
                </c:pt>
                <c:pt idx="2192">
                  <c:v>123.1</c:v>
                </c:pt>
                <c:pt idx="2193">
                  <c:v>125.1</c:v>
                </c:pt>
                <c:pt idx="2194">
                  <c:v>123.1</c:v>
                </c:pt>
                <c:pt idx="2195">
                  <c:v>124.9</c:v>
                </c:pt>
                <c:pt idx="2196">
                  <c:v>124.3</c:v>
                </c:pt>
                <c:pt idx="2197">
                  <c:v>124</c:v>
                </c:pt>
                <c:pt idx="2198">
                  <c:v>123.5</c:v>
                </c:pt>
                <c:pt idx="2199">
                  <c:v>124.2</c:v>
                </c:pt>
                <c:pt idx="2200">
                  <c:v>123.8</c:v>
                </c:pt>
                <c:pt idx="2201">
                  <c:v>123.2</c:v>
                </c:pt>
                <c:pt idx="2202">
                  <c:v>124.5</c:v>
                </c:pt>
                <c:pt idx="2203">
                  <c:v>122.5</c:v>
                </c:pt>
                <c:pt idx="2204">
                  <c:v>124</c:v>
                </c:pt>
                <c:pt idx="2205">
                  <c:v>123.6</c:v>
                </c:pt>
                <c:pt idx="2206">
                  <c:v>121.7</c:v>
                </c:pt>
                <c:pt idx="2207">
                  <c:v>120.3</c:v>
                </c:pt>
                <c:pt idx="2208">
                  <c:v>121.3</c:v>
                </c:pt>
                <c:pt idx="2209">
                  <c:v>120.2</c:v>
                </c:pt>
                <c:pt idx="2210">
                  <c:v>121.6</c:v>
                </c:pt>
                <c:pt idx="2211">
                  <c:v>120.8</c:v>
                </c:pt>
                <c:pt idx="2212">
                  <c:v>121.1</c:v>
                </c:pt>
                <c:pt idx="2213">
                  <c:v>120</c:v>
                </c:pt>
                <c:pt idx="2214">
                  <c:v>120.3</c:v>
                </c:pt>
                <c:pt idx="2215">
                  <c:v>120.7</c:v>
                </c:pt>
                <c:pt idx="2216">
                  <c:v>120</c:v>
                </c:pt>
                <c:pt idx="2217">
                  <c:v>119.8</c:v>
                </c:pt>
                <c:pt idx="2218">
                  <c:v>120.1</c:v>
                </c:pt>
                <c:pt idx="2219">
                  <c:v>119</c:v>
                </c:pt>
                <c:pt idx="2220">
                  <c:v>121</c:v>
                </c:pt>
                <c:pt idx="2221">
                  <c:v>120.2</c:v>
                </c:pt>
                <c:pt idx="2222">
                  <c:v>120.2</c:v>
                </c:pt>
                <c:pt idx="2223">
                  <c:v>119.6</c:v>
                </c:pt>
                <c:pt idx="2224">
                  <c:v>119.7</c:v>
                </c:pt>
                <c:pt idx="2225">
                  <c:v>119.4</c:v>
                </c:pt>
                <c:pt idx="2226">
                  <c:v>119.2</c:v>
                </c:pt>
                <c:pt idx="2227">
                  <c:v>119.9</c:v>
                </c:pt>
                <c:pt idx="2228">
                  <c:v>120.5</c:v>
                </c:pt>
                <c:pt idx="2229">
                  <c:v>118.6</c:v>
                </c:pt>
                <c:pt idx="2230">
                  <c:v>118.6</c:v>
                </c:pt>
                <c:pt idx="2231">
                  <c:v>118.8</c:v>
                </c:pt>
                <c:pt idx="2232">
                  <c:v>119.7</c:v>
                </c:pt>
                <c:pt idx="2233">
                  <c:v>117.7</c:v>
                </c:pt>
                <c:pt idx="2234">
                  <c:v>118.2</c:v>
                </c:pt>
                <c:pt idx="2235">
                  <c:v>119.5</c:v>
                </c:pt>
                <c:pt idx="2236">
                  <c:v>119.7</c:v>
                </c:pt>
                <c:pt idx="2237">
                  <c:v>117.6</c:v>
                </c:pt>
                <c:pt idx="2238">
                  <c:v>118.5</c:v>
                </c:pt>
                <c:pt idx="2239">
                  <c:v>118.3</c:v>
                </c:pt>
                <c:pt idx="2240">
                  <c:v>116.8</c:v>
                </c:pt>
                <c:pt idx="2241">
                  <c:v>116.2</c:v>
                </c:pt>
                <c:pt idx="2242">
                  <c:v>117.2</c:v>
                </c:pt>
                <c:pt idx="2243">
                  <c:v>116.8</c:v>
                </c:pt>
                <c:pt idx="2244">
                  <c:v>116.7</c:v>
                </c:pt>
                <c:pt idx="2245">
                  <c:v>117.2</c:v>
                </c:pt>
                <c:pt idx="2246">
                  <c:v>115.6</c:v>
                </c:pt>
                <c:pt idx="2247">
                  <c:v>115.7</c:v>
                </c:pt>
                <c:pt idx="2248">
                  <c:v>116.4</c:v>
                </c:pt>
                <c:pt idx="2249">
                  <c:v>115.3</c:v>
                </c:pt>
                <c:pt idx="2250">
                  <c:v>114.6</c:v>
                </c:pt>
                <c:pt idx="2251">
                  <c:v>113.9</c:v>
                </c:pt>
                <c:pt idx="2252">
                  <c:v>113.9</c:v>
                </c:pt>
                <c:pt idx="2253">
                  <c:v>113.9</c:v>
                </c:pt>
                <c:pt idx="2254">
                  <c:v>114.2</c:v>
                </c:pt>
                <c:pt idx="2255">
                  <c:v>112.6</c:v>
                </c:pt>
                <c:pt idx="2256">
                  <c:v>112.3</c:v>
                </c:pt>
                <c:pt idx="2257">
                  <c:v>111.1</c:v>
                </c:pt>
                <c:pt idx="2258">
                  <c:v>110.6</c:v>
                </c:pt>
                <c:pt idx="2259">
                  <c:v>110.5</c:v>
                </c:pt>
                <c:pt idx="2260">
                  <c:v>110.8</c:v>
                </c:pt>
                <c:pt idx="2261">
                  <c:v>109.4</c:v>
                </c:pt>
                <c:pt idx="2262">
                  <c:v>108.1</c:v>
                </c:pt>
                <c:pt idx="2263">
                  <c:v>108.5</c:v>
                </c:pt>
                <c:pt idx="2264">
                  <c:v>108.4</c:v>
                </c:pt>
                <c:pt idx="2265">
                  <c:v>108.1</c:v>
                </c:pt>
                <c:pt idx="2266">
                  <c:v>109.9</c:v>
                </c:pt>
                <c:pt idx="2267">
                  <c:v>108.6</c:v>
                </c:pt>
                <c:pt idx="2268">
                  <c:v>106.5</c:v>
                </c:pt>
                <c:pt idx="2269">
                  <c:v>102.9</c:v>
                </c:pt>
                <c:pt idx="2270">
                  <c:v>102.5</c:v>
                </c:pt>
                <c:pt idx="2271">
                  <c:v>102.2</c:v>
                </c:pt>
                <c:pt idx="2272">
                  <c:v>101.5</c:v>
                </c:pt>
                <c:pt idx="2273">
                  <c:v>101.3</c:v>
                </c:pt>
                <c:pt idx="2274">
                  <c:v>100.4</c:v>
                </c:pt>
                <c:pt idx="2275">
                  <c:v>99.3</c:v>
                </c:pt>
                <c:pt idx="2276">
                  <c:v>98.5</c:v>
                </c:pt>
                <c:pt idx="2277">
                  <c:v>97.8</c:v>
                </c:pt>
                <c:pt idx="2278">
                  <c:v>96.9</c:v>
                </c:pt>
                <c:pt idx="2279">
                  <c:v>96.9</c:v>
                </c:pt>
                <c:pt idx="2280">
                  <c:v>94.4</c:v>
                </c:pt>
                <c:pt idx="2281">
                  <c:v>94.6</c:v>
                </c:pt>
                <c:pt idx="2282">
                  <c:v>93.6</c:v>
                </c:pt>
                <c:pt idx="2283">
                  <c:v>93.4</c:v>
                </c:pt>
                <c:pt idx="2284">
                  <c:v>90.9</c:v>
                </c:pt>
                <c:pt idx="2285">
                  <c:v>90.5</c:v>
                </c:pt>
                <c:pt idx="2286">
                  <c:v>88.9</c:v>
                </c:pt>
                <c:pt idx="2287">
                  <c:v>87.8</c:v>
                </c:pt>
                <c:pt idx="2288">
                  <c:v>86.3</c:v>
                </c:pt>
                <c:pt idx="2289">
                  <c:v>85</c:v>
                </c:pt>
                <c:pt idx="2290">
                  <c:v>83.2</c:v>
                </c:pt>
                <c:pt idx="2291">
                  <c:v>83.7</c:v>
                </c:pt>
                <c:pt idx="2292">
                  <c:v>81.900000000000006</c:v>
                </c:pt>
                <c:pt idx="2293">
                  <c:v>80.900000000000006</c:v>
                </c:pt>
                <c:pt idx="2294">
                  <c:v>77.900000000000006</c:v>
                </c:pt>
                <c:pt idx="2295">
                  <c:v>77.8</c:v>
                </c:pt>
                <c:pt idx="2296">
                  <c:v>76.8</c:v>
                </c:pt>
                <c:pt idx="2297">
                  <c:v>76.2</c:v>
                </c:pt>
                <c:pt idx="2298">
                  <c:v>72.7</c:v>
                </c:pt>
                <c:pt idx="2299">
                  <c:v>73.5</c:v>
                </c:pt>
                <c:pt idx="2300">
                  <c:v>70.5</c:v>
                </c:pt>
                <c:pt idx="2301">
                  <c:v>69.5</c:v>
                </c:pt>
                <c:pt idx="2302">
                  <c:v>68.2</c:v>
                </c:pt>
                <c:pt idx="2303">
                  <c:v>66.5</c:v>
                </c:pt>
                <c:pt idx="2304">
                  <c:v>63.8</c:v>
                </c:pt>
                <c:pt idx="2305">
                  <c:v>62.9</c:v>
                </c:pt>
                <c:pt idx="2306">
                  <c:v>59.5</c:v>
                </c:pt>
                <c:pt idx="2307">
                  <c:v>59.9</c:v>
                </c:pt>
                <c:pt idx="2308">
                  <c:v>56.4</c:v>
                </c:pt>
                <c:pt idx="2309">
                  <c:v>55.2</c:v>
                </c:pt>
                <c:pt idx="2310">
                  <c:v>54.8</c:v>
                </c:pt>
                <c:pt idx="2311">
                  <c:v>52.6</c:v>
                </c:pt>
                <c:pt idx="2312">
                  <c:v>49.6</c:v>
                </c:pt>
                <c:pt idx="2313">
                  <c:v>48</c:v>
                </c:pt>
                <c:pt idx="2314">
                  <c:v>46.3</c:v>
                </c:pt>
                <c:pt idx="2315">
                  <c:v>44.7</c:v>
                </c:pt>
                <c:pt idx="2316">
                  <c:v>42</c:v>
                </c:pt>
                <c:pt idx="2317">
                  <c:v>40.700000000000003</c:v>
                </c:pt>
                <c:pt idx="2318">
                  <c:v>41.8</c:v>
                </c:pt>
                <c:pt idx="2319">
                  <c:v>38.9</c:v>
                </c:pt>
                <c:pt idx="2320">
                  <c:v>36.700000000000003</c:v>
                </c:pt>
                <c:pt idx="2321">
                  <c:v>36.299999999999997</c:v>
                </c:pt>
                <c:pt idx="2322">
                  <c:v>33.9</c:v>
                </c:pt>
                <c:pt idx="2323">
                  <c:v>33</c:v>
                </c:pt>
                <c:pt idx="2324">
                  <c:v>31.5</c:v>
                </c:pt>
                <c:pt idx="2325">
                  <c:v>29.9</c:v>
                </c:pt>
                <c:pt idx="2326">
                  <c:v>30.4</c:v>
                </c:pt>
                <c:pt idx="2327">
                  <c:v>29.8</c:v>
                </c:pt>
                <c:pt idx="2328">
                  <c:v>28.9</c:v>
                </c:pt>
                <c:pt idx="2329">
                  <c:v>27.5</c:v>
                </c:pt>
                <c:pt idx="2330">
                  <c:v>26.3</c:v>
                </c:pt>
                <c:pt idx="2331">
                  <c:v>25.7</c:v>
                </c:pt>
                <c:pt idx="2332">
                  <c:v>25.6</c:v>
                </c:pt>
                <c:pt idx="2333">
                  <c:v>25.4</c:v>
                </c:pt>
                <c:pt idx="2334">
                  <c:v>24.1</c:v>
                </c:pt>
                <c:pt idx="2335">
                  <c:v>24.5</c:v>
                </c:pt>
                <c:pt idx="2336">
                  <c:v>22.2</c:v>
                </c:pt>
                <c:pt idx="2337">
                  <c:v>24.1</c:v>
                </c:pt>
                <c:pt idx="2338">
                  <c:v>22.5</c:v>
                </c:pt>
                <c:pt idx="2339">
                  <c:v>22.3</c:v>
                </c:pt>
                <c:pt idx="2340">
                  <c:v>21.3</c:v>
                </c:pt>
                <c:pt idx="2341">
                  <c:v>22.1</c:v>
                </c:pt>
                <c:pt idx="2342">
                  <c:v>21.4</c:v>
                </c:pt>
                <c:pt idx="2343">
                  <c:v>21.2</c:v>
                </c:pt>
                <c:pt idx="2344">
                  <c:v>20.2</c:v>
                </c:pt>
                <c:pt idx="2345">
                  <c:v>19.5</c:v>
                </c:pt>
                <c:pt idx="2346">
                  <c:v>19.3</c:v>
                </c:pt>
                <c:pt idx="2347">
                  <c:v>19.600000000000001</c:v>
                </c:pt>
                <c:pt idx="2348">
                  <c:v>18.600000000000001</c:v>
                </c:pt>
                <c:pt idx="2349">
                  <c:v>19.7</c:v>
                </c:pt>
                <c:pt idx="2350">
                  <c:v>20</c:v>
                </c:pt>
                <c:pt idx="2351">
                  <c:v>19.600000000000001</c:v>
                </c:pt>
                <c:pt idx="2352">
                  <c:v>18.2</c:v>
                </c:pt>
                <c:pt idx="2353">
                  <c:v>18.399999999999999</c:v>
                </c:pt>
                <c:pt idx="2354">
                  <c:v>19</c:v>
                </c:pt>
                <c:pt idx="2355">
                  <c:v>19</c:v>
                </c:pt>
                <c:pt idx="2356">
                  <c:v>17</c:v>
                </c:pt>
                <c:pt idx="2357">
                  <c:v>20.399999999999999</c:v>
                </c:pt>
                <c:pt idx="2358">
                  <c:v>18.8</c:v>
                </c:pt>
                <c:pt idx="2359">
                  <c:v>18.600000000000001</c:v>
                </c:pt>
                <c:pt idx="2360">
                  <c:v>18.100000000000001</c:v>
                </c:pt>
                <c:pt idx="2361">
                  <c:v>18.3</c:v>
                </c:pt>
                <c:pt idx="2362">
                  <c:v>18.2</c:v>
                </c:pt>
                <c:pt idx="2363">
                  <c:v>17.8</c:v>
                </c:pt>
                <c:pt idx="2364">
                  <c:v>17.8</c:v>
                </c:pt>
                <c:pt idx="2365">
                  <c:v>17.7</c:v>
                </c:pt>
                <c:pt idx="2366">
                  <c:v>17.600000000000001</c:v>
                </c:pt>
                <c:pt idx="2367">
                  <c:v>17</c:v>
                </c:pt>
                <c:pt idx="2368">
                  <c:v>17.899999999999999</c:v>
                </c:pt>
                <c:pt idx="2369">
                  <c:v>18.3</c:v>
                </c:pt>
                <c:pt idx="2370">
                  <c:v>17.7</c:v>
                </c:pt>
                <c:pt idx="2371">
                  <c:v>17.7</c:v>
                </c:pt>
                <c:pt idx="2372">
                  <c:v>18.100000000000001</c:v>
                </c:pt>
                <c:pt idx="2373">
                  <c:v>17.600000000000001</c:v>
                </c:pt>
                <c:pt idx="2374">
                  <c:v>17.3</c:v>
                </c:pt>
                <c:pt idx="2375">
                  <c:v>17.2</c:v>
                </c:pt>
                <c:pt idx="2376">
                  <c:v>18</c:v>
                </c:pt>
                <c:pt idx="2377">
                  <c:v>18.2</c:v>
                </c:pt>
                <c:pt idx="2378">
                  <c:v>18</c:v>
                </c:pt>
                <c:pt idx="2379">
                  <c:v>17.3</c:v>
                </c:pt>
                <c:pt idx="2380">
                  <c:v>17.8</c:v>
                </c:pt>
                <c:pt idx="2381">
                  <c:v>15.7</c:v>
                </c:pt>
                <c:pt idx="2382">
                  <c:v>18.5</c:v>
                </c:pt>
                <c:pt idx="2383">
                  <c:v>17.2</c:v>
                </c:pt>
                <c:pt idx="2384">
                  <c:v>17.2</c:v>
                </c:pt>
                <c:pt idx="2385">
                  <c:v>18.100000000000001</c:v>
                </c:pt>
                <c:pt idx="2386">
                  <c:v>16.600000000000001</c:v>
                </c:pt>
                <c:pt idx="2387">
                  <c:v>16.600000000000001</c:v>
                </c:pt>
                <c:pt idx="2388">
                  <c:v>17.7</c:v>
                </c:pt>
                <c:pt idx="2389">
                  <c:v>17.600000000000001</c:v>
                </c:pt>
                <c:pt idx="2390">
                  <c:v>16.5</c:v>
                </c:pt>
                <c:pt idx="2391">
                  <c:v>17.399999999999999</c:v>
                </c:pt>
                <c:pt idx="2392">
                  <c:v>17.5</c:v>
                </c:pt>
                <c:pt idx="2393">
                  <c:v>18.399999999999999</c:v>
                </c:pt>
                <c:pt idx="2394">
                  <c:v>18.899999999999999</c:v>
                </c:pt>
                <c:pt idx="2395">
                  <c:v>19.100000000000001</c:v>
                </c:pt>
                <c:pt idx="2396">
                  <c:v>16.7</c:v>
                </c:pt>
                <c:pt idx="2397">
                  <c:v>17.100000000000001</c:v>
                </c:pt>
                <c:pt idx="2398">
                  <c:v>17.5</c:v>
                </c:pt>
                <c:pt idx="2399">
                  <c:v>16.7</c:v>
                </c:pt>
                <c:pt idx="2400">
                  <c:v>18.100000000000001</c:v>
                </c:pt>
                <c:pt idx="2401">
                  <c:v>18.100000000000001</c:v>
                </c:pt>
                <c:pt idx="2402">
                  <c:v>17</c:v>
                </c:pt>
                <c:pt idx="2403">
                  <c:v>17.100000000000001</c:v>
                </c:pt>
                <c:pt idx="2404">
                  <c:v>16</c:v>
                </c:pt>
                <c:pt idx="2405">
                  <c:v>16.399999999999999</c:v>
                </c:pt>
                <c:pt idx="2406">
                  <c:v>16.7</c:v>
                </c:pt>
                <c:pt idx="2407">
                  <c:v>16.7</c:v>
                </c:pt>
                <c:pt idx="2408">
                  <c:v>16.600000000000001</c:v>
                </c:pt>
                <c:pt idx="2409">
                  <c:v>17.100000000000001</c:v>
                </c:pt>
                <c:pt idx="2410">
                  <c:v>16.899999999999999</c:v>
                </c:pt>
                <c:pt idx="2411">
                  <c:v>17.2</c:v>
                </c:pt>
                <c:pt idx="2412">
                  <c:v>16.3</c:v>
                </c:pt>
                <c:pt idx="2413">
                  <c:v>16.8</c:v>
                </c:pt>
                <c:pt idx="2414">
                  <c:v>16.7</c:v>
                </c:pt>
                <c:pt idx="2415">
                  <c:v>16.100000000000001</c:v>
                </c:pt>
                <c:pt idx="2416">
                  <c:v>16.8</c:v>
                </c:pt>
                <c:pt idx="2417">
                  <c:v>16.7</c:v>
                </c:pt>
                <c:pt idx="2418">
                  <c:v>16.8</c:v>
                </c:pt>
                <c:pt idx="2419">
                  <c:v>17.7</c:v>
                </c:pt>
                <c:pt idx="2420">
                  <c:v>17</c:v>
                </c:pt>
                <c:pt idx="2421">
                  <c:v>16.8</c:v>
                </c:pt>
                <c:pt idx="2422">
                  <c:v>17.3</c:v>
                </c:pt>
                <c:pt idx="2423">
                  <c:v>17.899999999999999</c:v>
                </c:pt>
                <c:pt idx="2424">
                  <c:v>17.2</c:v>
                </c:pt>
                <c:pt idx="2425">
                  <c:v>17</c:v>
                </c:pt>
                <c:pt idx="2426">
                  <c:v>17</c:v>
                </c:pt>
                <c:pt idx="2427">
                  <c:v>16.100000000000001</c:v>
                </c:pt>
                <c:pt idx="2428">
                  <c:v>17.2</c:v>
                </c:pt>
                <c:pt idx="2429">
                  <c:v>17.2</c:v>
                </c:pt>
                <c:pt idx="2430">
                  <c:v>17</c:v>
                </c:pt>
                <c:pt idx="2431">
                  <c:v>16.7</c:v>
                </c:pt>
                <c:pt idx="2432">
                  <c:v>16.399999999999999</c:v>
                </c:pt>
                <c:pt idx="2433">
                  <c:v>15.3</c:v>
                </c:pt>
                <c:pt idx="2434">
                  <c:v>16.100000000000001</c:v>
                </c:pt>
                <c:pt idx="2435">
                  <c:v>18</c:v>
                </c:pt>
                <c:pt idx="2436">
                  <c:v>15.9</c:v>
                </c:pt>
                <c:pt idx="2437">
                  <c:v>16.3</c:v>
                </c:pt>
                <c:pt idx="2438">
                  <c:v>15.7</c:v>
                </c:pt>
                <c:pt idx="2439">
                  <c:v>15.5</c:v>
                </c:pt>
                <c:pt idx="2440">
                  <c:v>16.3</c:v>
                </c:pt>
                <c:pt idx="2441">
                  <c:v>17</c:v>
                </c:pt>
                <c:pt idx="2442">
                  <c:v>17.2</c:v>
                </c:pt>
                <c:pt idx="2443">
                  <c:v>16.7</c:v>
                </c:pt>
                <c:pt idx="2444">
                  <c:v>17.3</c:v>
                </c:pt>
                <c:pt idx="2445">
                  <c:v>16.399999999999999</c:v>
                </c:pt>
                <c:pt idx="2446">
                  <c:v>15.3</c:v>
                </c:pt>
                <c:pt idx="2447">
                  <c:v>16.100000000000001</c:v>
                </c:pt>
                <c:pt idx="2448">
                  <c:v>15.7</c:v>
                </c:pt>
                <c:pt idx="2449">
                  <c:v>14.9</c:v>
                </c:pt>
                <c:pt idx="2450">
                  <c:v>16.600000000000001</c:v>
                </c:pt>
                <c:pt idx="2451">
                  <c:v>15.1</c:v>
                </c:pt>
                <c:pt idx="2452">
                  <c:v>16.7</c:v>
                </c:pt>
                <c:pt idx="2453">
                  <c:v>17.3</c:v>
                </c:pt>
                <c:pt idx="2454">
                  <c:v>16.600000000000001</c:v>
                </c:pt>
                <c:pt idx="2455">
                  <c:v>16</c:v>
                </c:pt>
                <c:pt idx="2456">
                  <c:v>16.399999999999999</c:v>
                </c:pt>
                <c:pt idx="2457">
                  <c:v>16.5</c:v>
                </c:pt>
                <c:pt idx="2458">
                  <c:v>17.100000000000001</c:v>
                </c:pt>
                <c:pt idx="2459">
                  <c:v>16.2</c:v>
                </c:pt>
                <c:pt idx="2460">
                  <c:v>16.7</c:v>
                </c:pt>
                <c:pt idx="2461">
                  <c:v>16</c:v>
                </c:pt>
                <c:pt idx="2462">
                  <c:v>16.8</c:v>
                </c:pt>
                <c:pt idx="2463">
                  <c:v>18.399999999999999</c:v>
                </c:pt>
                <c:pt idx="2464">
                  <c:v>16.2</c:v>
                </c:pt>
                <c:pt idx="2465">
                  <c:v>16.399999999999999</c:v>
                </c:pt>
                <c:pt idx="2466">
                  <c:v>18.5</c:v>
                </c:pt>
                <c:pt idx="2467">
                  <c:v>19.5</c:v>
                </c:pt>
                <c:pt idx="2468">
                  <c:v>18</c:v>
                </c:pt>
                <c:pt idx="2469">
                  <c:v>16.399999999999999</c:v>
                </c:pt>
                <c:pt idx="2470">
                  <c:v>16.5</c:v>
                </c:pt>
                <c:pt idx="2471">
                  <c:v>15.6</c:v>
                </c:pt>
                <c:pt idx="2472">
                  <c:v>16.100000000000001</c:v>
                </c:pt>
                <c:pt idx="2473">
                  <c:v>15.6</c:v>
                </c:pt>
                <c:pt idx="2474">
                  <c:v>16.100000000000001</c:v>
                </c:pt>
                <c:pt idx="2475">
                  <c:v>16.2</c:v>
                </c:pt>
                <c:pt idx="2476">
                  <c:v>17.2</c:v>
                </c:pt>
                <c:pt idx="2477">
                  <c:v>16.2</c:v>
                </c:pt>
                <c:pt idx="2478">
                  <c:v>16.7</c:v>
                </c:pt>
                <c:pt idx="2479">
                  <c:v>17.100000000000001</c:v>
                </c:pt>
                <c:pt idx="2480">
                  <c:v>19.100000000000001</c:v>
                </c:pt>
                <c:pt idx="2481">
                  <c:v>17.8</c:v>
                </c:pt>
                <c:pt idx="2482">
                  <c:v>18.5</c:v>
                </c:pt>
                <c:pt idx="2483">
                  <c:v>16.8</c:v>
                </c:pt>
                <c:pt idx="2484">
                  <c:v>18.2</c:v>
                </c:pt>
                <c:pt idx="2485">
                  <c:v>18.2</c:v>
                </c:pt>
                <c:pt idx="2486">
                  <c:v>18.8</c:v>
                </c:pt>
                <c:pt idx="2487">
                  <c:v>16.8</c:v>
                </c:pt>
                <c:pt idx="2488">
                  <c:v>18.100000000000001</c:v>
                </c:pt>
                <c:pt idx="2489">
                  <c:v>18.100000000000001</c:v>
                </c:pt>
                <c:pt idx="2490">
                  <c:v>18.7</c:v>
                </c:pt>
                <c:pt idx="2491">
                  <c:v>17.5</c:v>
                </c:pt>
                <c:pt idx="2492">
                  <c:v>18.100000000000001</c:v>
                </c:pt>
                <c:pt idx="2493">
                  <c:v>17.600000000000001</c:v>
                </c:pt>
                <c:pt idx="2494">
                  <c:v>19</c:v>
                </c:pt>
                <c:pt idx="2495">
                  <c:v>18</c:v>
                </c:pt>
                <c:pt idx="2496">
                  <c:v>18.2</c:v>
                </c:pt>
                <c:pt idx="2497">
                  <c:v>18.2</c:v>
                </c:pt>
                <c:pt idx="2498">
                  <c:v>19.5</c:v>
                </c:pt>
                <c:pt idx="2499">
                  <c:v>19.3</c:v>
                </c:pt>
                <c:pt idx="2500">
                  <c:v>20</c:v>
                </c:pt>
                <c:pt idx="2501">
                  <c:v>19.399999999999999</c:v>
                </c:pt>
                <c:pt idx="2502">
                  <c:v>20.6</c:v>
                </c:pt>
                <c:pt idx="2503">
                  <c:v>19.2</c:v>
                </c:pt>
                <c:pt idx="2504">
                  <c:v>20.100000000000001</c:v>
                </c:pt>
                <c:pt idx="2505">
                  <c:v>19.8</c:v>
                </c:pt>
                <c:pt idx="2506">
                  <c:v>20.6</c:v>
                </c:pt>
                <c:pt idx="2507">
                  <c:v>19.8</c:v>
                </c:pt>
                <c:pt idx="2508">
                  <c:v>18.899999999999999</c:v>
                </c:pt>
                <c:pt idx="2509">
                  <c:v>20</c:v>
                </c:pt>
                <c:pt idx="2510">
                  <c:v>20.100000000000001</c:v>
                </c:pt>
                <c:pt idx="2511">
                  <c:v>20.100000000000001</c:v>
                </c:pt>
                <c:pt idx="2512">
                  <c:v>20.3</c:v>
                </c:pt>
                <c:pt idx="2513">
                  <c:v>20.2</c:v>
                </c:pt>
                <c:pt idx="2514">
                  <c:v>20.6</c:v>
                </c:pt>
                <c:pt idx="2515">
                  <c:v>20.100000000000001</c:v>
                </c:pt>
                <c:pt idx="2516">
                  <c:v>20.9</c:v>
                </c:pt>
                <c:pt idx="2517">
                  <c:v>21.1</c:v>
                </c:pt>
                <c:pt idx="2518">
                  <c:v>21</c:v>
                </c:pt>
                <c:pt idx="2519">
                  <c:v>20.6</c:v>
                </c:pt>
                <c:pt idx="2520">
                  <c:v>20.9</c:v>
                </c:pt>
                <c:pt idx="2521">
                  <c:v>22.6</c:v>
                </c:pt>
                <c:pt idx="2522">
                  <c:v>20.9</c:v>
                </c:pt>
                <c:pt idx="2523">
                  <c:v>22.5</c:v>
                </c:pt>
                <c:pt idx="2524">
                  <c:v>22.3</c:v>
                </c:pt>
                <c:pt idx="2525">
                  <c:v>22.7</c:v>
                </c:pt>
                <c:pt idx="2526">
                  <c:v>22</c:v>
                </c:pt>
                <c:pt idx="2527">
                  <c:v>21.3</c:v>
                </c:pt>
                <c:pt idx="2528">
                  <c:v>23.1</c:v>
                </c:pt>
                <c:pt idx="2529">
                  <c:v>22.6</c:v>
                </c:pt>
                <c:pt idx="2530">
                  <c:v>22.6</c:v>
                </c:pt>
                <c:pt idx="2531">
                  <c:v>23.5</c:v>
                </c:pt>
                <c:pt idx="2532">
                  <c:v>22.4</c:v>
                </c:pt>
                <c:pt idx="2533">
                  <c:v>22.8</c:v>
                </c:pt>
                <c:pt idx="2534">
                  <c:v>22.6</c:v>
                </c:pt>
                <c:pt idx="2535">
                  <c:v>23.7</c:v>
                </c:pt>
                <c:pt idx="2536">
                  <c:v>23.4</c:v>
                </c:pt>
                <c:pt idx="2537">
                  <c:v>22.9</c:v>
                </c:pt>
                <c:pt idx="2538">
                  <c:v>23.6</c:v>
                </c:pt>
                <c:pt idx="2539">
                  <c:v>23.9</c:v>
                </c:pt>
                <c:pt idx="2540">
                  <c:v>23.6</c:v>
                </c:pt>
                <c:pt idx="2541">
                  <c:v>23.2</c:v>
                </c:pt>
                <c:pt idx="2542">
                  <c:v>23.4</c:v>
                </c:pt>
                <c:pt idx="2543">
                  <c:v>23.8</c:v>
                </c:pt>
                <c:pt idx="2544">
                  <c:v>23.9</c:v>
                </c:pt>
                <c:pt idx="2545">
                  <c:v>24.1</c:v>
                </c:pt>
                <c:pt idx="2546">
                  <c:v>23.8</c:v>
                </c:pt>
                <c:pt idx="2547">
                  <c:v>25.8</c:v>
                </c:pt>
                <c:pt idx="2548">
                  <c:v>23.9</c:v>
                </c:pt>
                <c:pt idx="2549">
                  <c:v>24.4</c:v>
                </c:pt>
                <c:pt idx="2550">
                  <c:v>24.7</c:v>
                </c:pt>
                <c:pt idx="2551">
                  <c:v>24.2</c:v>
                </c:pt>
                <c:pt idx="2552">
                  <c:v>24.9</c:v>
                </c:pt>
                <c:pt idx="2553">
                  <c:v>25.5</c:v>
                </c:pt>
                <c:pt idx="2554">
                  <c:v>25.5</c:v>
                </c:pt>
                <c:pt idx="2555">
                  <c:v>24.6</c:v>
                </c:pt>
                <c:pt idx="2556">
                  <c:v>25.1</c:v>
                </c:pt>
                <c:pt idx="2557">
                  <c:v>24.2</c:v>
                </c:pt>
                <c:pt idx="2558">
                  <c:v>26.5</c:v>
                </c:pt>
                <c:pt idx="2559">
                  <c:v>25.6</c:v>
                </c:pt>
                <c:pt idx="2560">
                  <c:v>25.6</c:v>
                </c:pt>
                <c:pt idx="2561">
                  <c:v>26.2</c:v>
                </c:pt>
                <c:pt idx="2562">
                  <c:v>26.6</c:v>
                </c:pt>
                <c:pt idx="2563">
                  <c:v>25.7</c:v>
                </c:pt>
                <c:pt idx="2564">
                  <c:v>25.8</c:v>
                </c:pt>
                <c:pt idx="2565">
                  <c:v>26.8</c:v>
                </c:pt>
                <c:pt idx="2566">
                  <c:v>24.9</c:v>
                </c:pt>
                <c:pt idx="2567">
                  <c:v>26.4</c:v>
                </c:pt>
                <c:pt idx="2568">
                  <c:v>25.6</c:v>
                </c:pt>
                <c:pt idx="2569">
                  <c:v>25.2</c:v>
                </c:pt>
                <c:pt idx="2570">
                  <c:v>25.8</c:v>
                </c:pt>
                <c:pt idx="2571">
                  <c:v>25.7</c:v>
                </c:pt>
                <c:pt idx="2572">
                  <c:v>25.9</c:v>
                </c:pt>
                <c:pt idx="2573">
                  <c:v>26.5</c:v>
                </c:pt>
                <c:pt idx="2574">
                  <c:v>26.9</c:v>
                </c:pt>
                <c:pt idx="2575">
                  <c:v>27</c:v>
                </c:pt>
                <c:pt idx="2576">
                  <c:v>26</c:v>
                </c:pt>
                <c:pt idx="2577">
                  <c:v>26.8</c:v>
                </c:pt>
                <c:pt idx="2578">
                  <c:v>25.9</c:v>
                </c:pt>
                <c:pt idx="2579">
                  <c:v>26.1</c:v>
                </c:pt>
                <c:pt idx="2580">
                  <c:v>25.3</c:v>
                </c:pt>
                <c:pt idx="2581">
                  <c:v>26.3</c:v>
                </c:pt>
                <c:pt idx="2582">
                  <c:v>26.8</c:v>
                </c:pt>
                <c:pt idx="2583">
                  <c:v>26</c:v>
                </c:pt>
                <c:pt idx="2584">
                  <c:v>26.3</c:v>
                </c:pt>
                <c:pt idx="2585">
                  <c:v>26.8</c:v>
                </c:pt>
                <c:pt idx="2586">
                  <c:v>25.9</c:v>
                </c:pt>
                <c:pt idx="2587">
                  <c:v>26.4</c:v>
                </c:pt>
                <c:pt idx="2588">
                  <c:v>27.1</c:v>
                </c:pt>
                <c:pt idx="2589">
                  <c:v>26.4</c:v>
                </c:pt>
                <c:pt idx="2590">
                  <c:v>27.3</c:v>
                </c:pt>
                <c:pt idx="2591">
                  <c:v>26.1</c:v>
                </c:pt>
                <c:pt idx="2592">
                  <c:v>25.6</c:v>
                </c:pt>
                <c:pt idx="2593">
                  <c:v>27</c:v>
                </c:pt>
                <c:pt idx="2594">
                  <c:v>26.1</c:v>
                </c:pt>
                <c:pt idx="2595">
                  <c:v>26.6</c:v>
                </c:pt>
                <c:pt idx="2596">
                  <c:v>26</c:v>
                </c:pt>
                <c:pt idx="2597">
                  <c:v>26.3</c:v>
                </c:pt>
                <c:pt idx="2598">
                  <c:v>27.4</c:v>
                </c:pt>
                <c:pt idx="2599">
                  <c:v>27.5</c:v>
                </c:pt>
                <c:pt idx="2600">
                  <c:v>26.8</c:v>
                </c:pt>
                <c:pt idx="2601">
                  <c:v>25.5</c:v>
                </c:pt>
                <c:pt idx="2602">
                  <c:v>27.8</c:v>
                </c:pt>
                <c:pt idx="2603">
                  <c:v>26.8</c:v>
                </c:pt>
                <c:pt idx="2604">
                  <c:v>26.7</c:v>
                </c:pt>
                <c:pt idx="2605">
                  <c:v>26.8</c:v>
                </c:pt>
                <c:pt idx="2606">
                  <c:v>25.5</c:v>
                </c:pt>
                <c:pt idx="2607">
                  <c:v>28</c:v>
                </c:pt>
                <c:pt idx="2608">
                  <c:v>27.2</c:v>
                </c:pt>
                <c:pt idx="2609">
                  <c:v>27</c:v>
                </c:pt>
                <c:pt idx="2610">
                  <c:v>25.8</c:v>
                </c:pt>
                <c:pt idx="2611">
                  <c:v>27.2</c:v>
                </c:pt>
                <c:pt idx="2612">
                  <c:v>26.6</c:v>
                </c:pt>
                <c:pt idx="2613">
                  <c:v>26.4</c:v>
                </c:pt>
                <c:pt idx="2614">
                  <c:v>27.3</c:v>
                </c:pt>
                <c:pt idx="2615">
                  <c:v>27.4</c:v>
                </c:pt>
                <c:pt idx="2616">
                  <c:v>27.3</c:v>
                </c:pt>
                <c:pt idx="2617">
                  <c:v>26.9</c:v>
                </c:pt>
                <c:pt idx="2618">
                  <c:v>27.3</c:v>
                </c:pt>
                <c:pt idx="2619">
                  <c:v>26.7</c:v>
                </c:pt>
                <c:pt idx="2620">
                  <c:v>27.8</c:v>
                </c:pt>
                <c:pt idx="2621">
                  <c:v>27.3</c:v>
                </c:pt>
                <c:pt idx="2622">
                  <c:v>27.2</c:v>
                </c:pt>
                <c:pt idx="2623">
                  <c:v>27</c:v>
                </c:pt>
                <c:pt idx="2624">
                  <c:v>27.3</c:v>
                </c:pt>
                <c:pt idx="2625">
                  <c:v>26.8</c:v>
                </c:pt>
                <c:pt idx="2626">
                  <c:v>27</c:v>
                </c:pt>
                <c:pt idx="2627">
                  <c:v>27.1</c:v>
                </c:pt>
                <c:pt idx="2628">
                  <c:v>28.1</c:v>
                </c:pt>
                <c:pt idx="2629">
                  <c:v>26.6</c:v>
                </c:pt>
                <c:pt idx="2630">
                  <c:v>27.3</c:v>
                </c:pt>
                <c:pt idx="2631">
                  <c:v>28.5</c:v>
                </c:pt>
                <c:pt idx="2632">
                  <c:v>28.6</c:v>
                </c:pt>
                <c:pt idx="2633">
                  <c:v>28.1</c:v>
                </c:pt>
                <c:pt idx="2634">
                  <c:v>28.2</c:v>
                </c:pt>
                <c:pt idx="2635">
                  <c:v>27.9</c:v>
                </c:pt>
                <c:pt idx="2636">
                  <c:v>27.3</c:v>
                </c:pt>
                <c:pt idx="2637">
                  <c:v>28.1</c:v>
                </c:pt>
                <c:pt idx="2638">
                  <c:v>28.4</c:v>
                </c:pt>
                <c:pt idx="2639">
                  <c:v>27.6</c:v>
                </c:pt>
                <c:pt idx="2640">
                  <c:v>27.7</c:v>
                </c:pt>
                <c:pt idx="2641">
                  <c:v>28.6</c:v>
                </c:pt>
                <c:pt idx="2642">
                  <c:v>27.5</c:v>
                </c:pt>
                <c:pt idx="2643">
                  <c:v>29</c:v>
                </c:pt>
                <c:pt idx="2644">
                  <c:v>27.5</c:v>
                </c:pt>
                <c:pt idx="2645">
                  <c:v>27.9</c:v>
                </c:pt>
                <c:pt idx="2646">
                  <c:v>28.7</c:v>
                </c:pt>
                <c:pt idx="2647">
                  <c:v>28.5</c:v>
                </c:pt>
                <c:pt idx="2648">
                  <c:v>28</c:v>
                </c:pt>
                <c:pt idx="2649">
                  <c:v>28.1</c:v>
                </c:pt>
                <c:pt idx="2650">
                  <c:v>27.9</c:v>
                </c:pt>
                <c:pt idx="2651">
                  <c:v>28.2</c:v>
                </c:pt>
                <c:pt idx="2652">
                  <c:v>28.6</c:v>
                </c:pt>
                <c:pt idx="2653">
                  <c:v>29</c:v>
                </c:pt>
                <c:pt idx="2654">
                  <c:v>29.1</c:v>
                </c:pt>
                <c:pt idx="2655">
                  <c:v>28.6</c:v>
                </c:pt>
                <c:pt idx="2656">
                  <c:v>29.1</c:v>
                </c:pt>
                <c:pt idx="2657">
                  <c:v>27.6</c:v>
                </c:pt>
                <c:pt idx="2658">
                  <c:v>28.6</c:v>
                </c:pt>
                <c:pt idx="2659">
                  <c:v>28.7</c:v>
                </c:pt>
                <c:pt idx="2660">
                  <c:v>29.1</c:v>
                </c:pt>
                <c:pt idx="2661">
                  <c:v>29.6</c:v>
                </c:pt>
                <c:pt idx="2662">
                  <c:v>29.6</c:v>
                </c:pt>
                <c:pt idx="2663">
                  <c:v>28.9</c:v>
                </c:pt>
                <c:pt idx="2664">
                  <c:v>27.9</c:v>
                </c:pt>
                <c:pt idx="2665">
                  <c:v>29.5</c:v>
                </c:pt>
                <c:pt idx="2666">
                  <c:v>29.4</c:v>
                </c:pt>
                <c:pt idx="2667">
                  <c:v>29.6</c:v>
                </c:pt>
                <c:pt idx="2668">
                  <c:v>31.4</c:v>
                </c:pt>
                <c:pt idx="2669">
                  <c:v>33.9</c:v>
                </c:pt>
                <c:pt idx="2670">
                  <c:v>34.6</c:v>
                </c:pt>
                <c:pt idx="2671">
                  <c:v>36</c:v>
                </c:pt>
                <c:pt idx="2672">
                  <c:v>33.799999999999997</c:v>
                </c:pt>
                <c:pt idx="2673">
                  <c:v>28.3</c:v>
                </c:pt>
                <c:pt idx="2674">
                  <c:v>27.3</c:v>
                </c:pt>
                <c:pt idx="2675">
                  <c:v>28.4</c:v>
                </c:pt>
                <c:pt idx="2676">
                  <c:v>28.6</c:v>
                </c:pt>
                <c:pt idx="2677">
                  <c:v>29.6</c:v>
                </c:pt>
                <c:pt idx="2678">
                  <c:v>28.9</c:v>
                </c:pt>
                <c:pt idx="2679">
                  <c:v>28.2</c:v>
                </c:pt>
                <c:pt idx="2680">
                  <c:v>28.4</c:v>
                </c:pt>
                <c:pt idx="2681">
                  <c:v>28.8</c:v>
                </c:pt>
                <c:pt idx="2682">
                  <c:v>29.9</c:v>
                </c:pt>
                <c:pt idx="2683">
                  <c:v>29.7</c:v>
                </c:pt>
                <c:pt idx="2684">
                  <c:v>29.6</c:v>
                </c:pt>
                <c:pt idx="2685">
                  <c:v>28.4</c:v>
                </c:pt>
                <c:pt idx="2686">
                  <c:v>29</c:v>
                </c:pt>
                <c:pt idx="2687">
                  <c:v>30.9</c:v>
                </c:pt>
                <c:pt idx="2688">
                  <c:v>28.8</c:v>
                </c:pt>
                <c:pt idx="2689">
                  <c:v>29</c:v>
                </c:pt>
                <c:pt idx="2690">
                  <c:v>30.2</c:v>
                </c:pt>
                <c:pt idx="2691">
                  <c:v>30.8</c:v>
                </c:pt>
                <c:pt idx="2692">
                  <c:v>29.3</c:v>
                </c:pt>
                <c:pt idx="2693">
                  <c:v>29.4</c:v>
                </c:pt>
                <c:pt idx="2694">
                  <c:v>30.4</c:v>
                </c:pt>
                <c:pt idx="2695">
                  <c:v>29.7</c:v>
                </c:pt>
                <c:pt idx="2696">
                  <c:v>28.4</c:v>
                </c:pt>
                <c:pt idx="2697">
                  <c:v>30.5</c:v>
                </c:pt>
                <c:pt idx="2698">
                  <c:v>31.3</c:v>
                </c:pt>
                <c:pt idx="2699">
                  <c:v>30.4</c:v>
                </c:pt>
                <c:pt idx="2700">
                  <c:v>30.2</c:v>
                </c:pt>
                <c:pt idx="2701">
                  <c:v>30.6</c:v>
                </c:pt>
                <c:pt idx="2702">
                  <c:v>29.5</c:v>
                </c:pt>
                <c:pt idx="2703">
                  <c:v>29.1</c:v>
                </c:pt>
                <c:pt idx="2704">
                  <c:v>29.4</c:v>
                </c:pt>
                <c:pt idx="2705">
                  <c:v>28</c:v>
                </c:pt>
                <c:pt idx="2706">
                  <c:v>29.2</c:v>
                </c:pt>
                <c:pt idx="2707">
                  <c:v>30</c:v>
                </c:pt>
                <c:pt idx="2708">
                  <c:v>30.9</c:v>
                </c:pt>
                <c:pt idx="2709">
                  <c:v>29.5</c:v>
                </c:pt>
                <c:pt idx="2710">
                  <c:v>29.3</c:v>
                </c:pt>
                <c:pt idx="2711">
                  <c:v>30</c:v>
                </c:pt>
                <c:pt idx="2712">
                  <c:v>29</c:v>
                </c:pt>
                <c:pt idx="2713">
                  <c:v>28.9</c:v>
                </c:pt>
                <c:pt idx="2714">
                  <c:v>28.6</c:v>
                </c:pt>
                <c:pt idx="2715">
                  <c:v>30.5</c:v>
                </c:pt>
                <c:pt idx="2716">
                  <c:v>29.8</c:v>
                </c:pt>
                <c:pt idx="2717">
                  <c:v>29.9</c:v>
                </c:pt>
                <c:pt idx="2718">
                  <c:v>28.7</c:v>
                </c:pt>
                <c:pt idx="2719">
                  <c:v>30.3</c:v>
                </c:pt>
                <c:pt idx="2720">
                  <c:v>29.1</c:v>
                </c:pt>
                <c:pt idx="2721">
                  <c:v>29.8</c:v>
                </c:pt>
                <c:pt idx="2722">
                  <c:v>29.2</c:v>
                </c:pt>
                <c:pt idx="2723">
                  <c:v>29.1</c:v>
                </c:pt>
                <c:pt idx="2724">
                  <c:v>29.3</c:v>
                </c:pt>
                <c:pt idx="2725">
                  <c:v>28.5</c:v>
                </c:pt>
                <c:pt idx="2726">
                  <c:v>29.9</c:v>
                </c:pt>
                <c:pt idx="2727">
                  <c:v>29.2</c:v>
                </c:pt>
                <c:pt idx="2728">
                  <c:v>29.6</c:v>
                </c:pt>
                <c:pt idx="2729">
                  <c:v>29.6</c:v>
                </c:pt>
                <c:pt idx="2730">
                  <c:v>29.1</c:v>
                </c:pt>
                <c:pt idx="2731">
                  <c:v>28</c:v>
                </c:pt>
                <c:pt idx="2732">
                  <c:v>30.3</c:v>
                </c:pt>
                <c:pt idx="2733">
                  <c:v>30.4</c:v>
                </c:pt>
                <c:pt idx="2734">
                  <c:v>30.3</c:v>
                </c:pt>
                <c:pt idx="2735">
                  <c:v>29</c:v>
                </c:pt>
                <c:pt idx="2736">
                  <c:v>29.2</c:v>
                </c:pt>
                <c:pt idx="2737">
                  <c:v>28.8</c:v>
                </c:pt>
                <c:pt idx="2738">
                  <c:v>29.7</c:v>
                </c:pt>
                <c:pt idx="2739">
                  <c:v>29.8</c:v>
                </c:pt>
                <c:pt idx="2740">
                  <c:v>29.4</c:v>
                </c:pt>
                <c:pt idx="2741">
                  <c:v>31</c:v>
                </c:pt>
                <c:pt idx="2742">
                  <c:v>29.1</c:v>
                </c:pt>
                <c:pt idx="2743">
                  <c:v>29.1</c:v>
                </c:pt>
                <c:pt idx="2744">
                  <c:v>30</c:v>
                </c:pt>
                <c:pt idx="2745">
                  <c:v>29.2</c:v>
                </c:pt>
                <c:pt idx="2746">
                  <c:v>30.6</c:v>
                </c:pt>
                <c:pt idx="2747">
                  <c:v>30.6</c:v>
                </c:pt>
              </c:numCache>
            </c:numRef>
          </c:xVal>
          <c:yVal>
            <c:numRef>
              <c:f>'63F_16'!$A$2:$A$2749</c:f>
              <c:numCache>
                <c:formatCode>General</c:formatCode>
                <c:ptCount val="2748"/>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numCache>
            </c:numRef>
          </c:yVal>
          <c:smooth val="1"/>
          <c:extLst>
            <c:ext xmlns:c16="http://schemas.microsoft.com/office/drawing/2014/chart" uri="{C3380CC4-5D6E-409C-BE32-E72D297353CC}">
              <c16:uniqueId val="{00000001-E6A4-4BA2-9F2A-ED15C0079C5F}"/>
            </c:ext>
          </c:extLst>
        </c:ser>
        <c:ser>
          <c:idx val="2"/>
          <c:order val="2"/>
          <c:tx>
            <c:strRef>
              <c:f>'63F_16'!$D$1</c:f>
              <c:strCache>
                <c:ptCount val="1"/>
                <c:pt idx="0">
                  <c:v>2017</c:v>
                </c:pt>
              </c:strCache>
            </c:strRef>
          </c:tx>
          <c:spPr>
            <a:ln w="12700" cap="rnd">
              <a:solidFill>
                <a:schemeClr val="accent3"/>
              </a:solidFill>
              <a:round/>
            </a:ln>
            <a:effectLst/>
          </c:spPr>
          <c:marker>
            <c:symbol val="none"/>
          </c:marker>
          <c:xVal>
            <c:numRef>
              <c:f>'63F_16'!$D$2:$D$2752</c:f>
              <c:numCache>
                <c:formatCode>General</c:formatCode>
                <c:ptCount val="2751"/>
                <c:pt idx="10">
                  <c:v>11.2</c:v>
                </c:pt>
                <c:pt idx="11">
                  <c:v>10</c:v>
                </c:pt>
                <c:pt idx="12">
                  <c:v>9.6999999999999993</c:v>
                </c:pt>
                <c:pt idx="13">
                  <c:v>9.6999999999999993</c:v>
                </c:pt>
                <c:pt idx="14">
                  <c:v>9.1999999999999993</c:v>
                </c:pt>
                <c:pt idx="15">
                  <c:v>9.1</c:v>
                </c:pt>
                <c:pt idx="16">
                  <c:v>9</c:v>
                </c:pt>
                <c:pt idx="17">
                  <c:v>8.8000000000000007</c:v>
                </c:pt>
                <c:pt idx="18">
                  <c:v>9.1</c:v>
                </c:pt>
                <c:pt idx="19">
                  <c:v>8</c:v>
                </c:pt>
                <c:pt idx="20">
                  <c:v>8.1</c:v>
                </c:pt>
                <c:pt idx="21">
                  <c:v>8</c:v>
                </c:pt>
                <c:pt idx="22">
                  <c:v>8.1</c:v>
                </c:pt>
                <c:pt idx="23">
                  <c:v>7.9</c:v>
                </c:pt>
                <c:pt idx="24">
                  <c:v>7</c:v>
                </c:pt>
                <c:pt idx="25">
                  <c:v>7.4</c:v>
                </c:pt>
                <c:pt idx="26">
                  <c:v>7.5</c:v>
                </c:pt>
                <c:pt idx="27">
                  <c:v>6.8</c:v>
                </c:pt>
                <c:pt idx="28">
                  <c:v>7.3</c:v>
                </c:pt>
                <c:pt idx="29">
                  <c:v>6.8</c:v>
                </c:pt>
                <c:pt idx="30">
                  <c:v>7.1</c:v>
                </c:pt>
                <c:pt idx="31">
                  <c:v>6.5</c:v>
                </c:pt>
                <c:pt idx="32">
                  <c:v>7</c:v>
                </c:pt>
                <c:pt idx="33">
                  <c:v>6.9</c:v>
                </c:pt>
                <c:pt idx="34">
                  <c:v>7.5</c:v>
                </c:pt>
                <c:pt idx="35">
                  <c:v>6.6</c:v>
                </c:pt>
                <c:pt idx="36">
                  <c:v>6.7</c:v>
                </c:pt>
                <c:pt idx="37">
                  <c:v>6.8</c:v>
                </c:pt>
                <c:pt idx="38">
                  <c:v>7.6</c:v>
                </c:pt>
                <c:pt idx="39">
                  <c:v>7.1</c:v>
                </c:pt>
                <c:pt idx="40">
                  <c:v>6.5</c:v>
                </c:pt>
                <c:pt idx="41">
                  <c:v>6.8</c:v>
                </c:pt>
                <c:pt idx="42">
                  <c:v>6.8</c:v>
                </c:pt>
                <c:pt idx="43">
                  <c:v>6.4</c:v>
                </c:pt>
                <c:pt idx="44">
                  <c:v>5.7</c:v>
                </c:pt>
                <c:pt idx="45">
                  <c:v>7.4</c:v>
                </c:pt>
                <c:pt idx="46">
                  <c:v>6.4</c:v>
                </c:pt>
                <c:pt idx="47">
                  <c:v>6.4</c:v>
                </c:pt>
                <c:pt idx="48">
                  <c:v>7</c:v>
                </c:pt>
                <c:pt idx="49">
                  <c:v>7.3</c:v>
                </c:pt>
                <c:pt idx="50">
                  <c:v>7.8</c:v>
                </c:pt>
                <c:pt idx="51">
                  <c:v>8.1</c:v>
                </c:pt>
                <c:pt idx="52">
                  <c:v>7.2</c:v>
                </c:pt>
                <c:pt idx="53">
                  <c:v>6.6</c:v>
                </c:pt>
                <c:pt idx="54">
                  <c:v>8.1</c:v>
                </c:pt>
                <c:pt idx="55">
                  <c:v>7.5</c:v>
                </c:pt>
                <c:pt idx="56">
                  <c:v>9.6999999999999993</c:v>
                </c:pt>
                <c:pt idx="57">
                  <c:v>9.6</c:v>
                </c:pt>
                <c:pt idx="58">
                  <c:v>12.8</c:v>
                </c:pt>
                <c:pt idx="59">
                  <c:v>12.1</c:v>
                </c:pt>
                <c:pt idx="60">
                  <c:v>8.6</c:v>
                </c:pt>
                <c:pt idx="61">
                  <c:v>6.2</c:v>
                </c:pt>
                <c:pt idx="62">
                  <c:v>6.1</c:v>
                </c:pt>
                <c:pt idx="63">
                  <c:v>6.7</c:v>
                </c:pt>
                <c:pt idx="64">
                  <c:v>7.7</c:v>
                </c:pt>
                <c:pt idx="65">
                  <c:v>6.5</c:v>
                </c:pt>
                <c:pt idx="66">
                  <c:v>6.9</c:v>
                </c:pt>
                <c:pt idx="67">
                  <c:v>7.5</c:v>
                </c:pt>
                <c:pt idx="68">
                  <c:v>7.1</c:v>
                </c:pt>
                <c:pt idx="69">
                  <c:v>7.7</c:v>
                </c:pt>
                <c:pt idx="70">
                  <c:v>9</c:v>
                </c:pt>
                <c:pt idx="71">
                  <c:v>8.1999999999999993</c:v>
                </c:pt>
                <c:pt idx="72">
                  <c:v>8.1</c:v>
                </c:pt>
                <c:pt idx="73">
                  <c:v>7.9</c:v>
                </c:pt>
                <c:pt idx="74">
                  <c:v>7.3</c:v>
                </c:pt>
                <c:pt idx="75">
                  <c:v>7.2</c:v>
                </c:pt>
                <c:pt idx="76">
                  <c:v>7.9</c:v>
                </c:pt>
                <c:pt idx="77">
                  <c:v>8.1</c:v>
                </c:pt>
                <c:pt idx="78">
                  <c:v>8.1</c:v>
                </c:pt>
                <c:pt idx="79">
                  <c:v>8.3000000000000007</c:v>
                </c:pt>
                <c:pt idx="80">
                  <c:v>8.6</c:v>
                </c:pt>
                <c:pt idx="81">
                  <c:v>8.5</c:v>
                </c:pt>
                <c:pt idx="82">
                  <c:v>9.4</c:v>
                </c:pt>
                <c:pt idx="83">
                  <c:v>8.6</c:v>
                </c:pt>
                <c:pt idx="84">
                  <c:v>8.6999999999999993</c:v>
                </c:pt>
                <c:pt idx="85">
                  <c:v>9</c:v>
                </c:pt>
                <c:pt idx="86">
                  <c:v>8</c:v>
                </c:pt>
                <c:pt idx="87">
                  <c:v>8.1999999999999993</c:v>
                </c:pt>
                <c:pt idx="88">
                  <c:v>6.7</c:v>
                </c:pt>
                <c:pt idx="89">
                  <c:v>7.6</c:v>
                </c:pt>
                <c:pt idx="90">
                  <c:v>6.8</c:v>
                </c:pt>
                <c:pt idx="91">
                  <c:v>6.9</c:v>
                </c:pt>
                <c:pt idx="92">
                  <c:v>8</c:v>
                </c:pt>
                <c:pt idx="93">
                  <c:v>6.5</c:v>
                </c:pt>
                <c:pt idx="94">
                  <c:v>7.8</c:v>
                </c:pt>
                <c:pt idx="95">
                  <c:v>8.6999999999999993</c:v>
                </c:pt>
                <c:pt idx="96">
                  <c:v>8.9</c:v>
                </c:pt>
                <c:pt idx="97">
                  <c:v>8</c:v>
                </c:pt>
                <c:pt idx="98">
                  <c:v>7.7</c:v>
                </c:pt>
                <c:pt idx="99">
                  <c:v>7.6</c:v>
                </c:pt>
                <c:pt idx="100">
                  <c:v>7.9</c:v>
                </c:pt>
                <c:pt idx="101">
                  <c:v>6.9</c:v>
                </c:pt>
                <c:pt idx="102">
                  <c:v>7.9</c:v>
                </c:pt>
                <c:pt idx="103">
                  <c:v>7.6</c:v>
                </c:pt>
                <c:pt idx="104">
                  <c:v>7.1</c:v>
                </c:pt>
                <c:pt idx="105">
                  <c:v>7.9</c:v>
                </c:pt>
                <c:pt idx="106">
                  <c:v>8.1999999999999993</c:v>
                </c:pt>
                <c:pt idx="107">
                  <c:v>7.6</c:v>
                </c:pt>
                <c:pt idx="108">
                  <c:v>9</c:v>
                </c:pt>
                <c:pt idx="109">
                  <c:v>8</c:v>
                </c:pt>
                <c:pt idx="110">
                  <c:v>7.5</c:v>
                </c:pt>
                <c:pt idx="111">
                  <c:v>7.6</c:v>
                </c:pt>
                <c:pt idx="112">
                  <c:v>7.6</c:v>
                </c:pt>
                <c:pt idx="113">
                  <c:v>8</c:v>
                </c:pt>
                <c:pt idx="114">
                  <c:v>7.9</c:v>
                </c:pt>
                <c:pt idx="115">
                  <c:v>8.1999999999999993</c:v>
                </c:pt>
                <c:pt idx="116">
                  <c:v>7.3</c:v>
                </c:pt>
                <c:pt idx="117">
                  <c:v>7.8</c:v>
                </c:pt>
                <c:pt idx="118">
                  <c:v>8.5</c:v>
                </c:pt>
                <c:pt idx="119">
                  <c:v>7.6</c:v>
                </c:pt>
                <c:pt idx="120">
                  <c:v>7.9</c:v>
                </c:pt>
                <c:pt idx="121">
                  <c:v>8.3000000000000007</c:v>
                </c:pt>
                <c:pt idx="122">
                  <c:v>8</c:v>
                </c:pt>
                <c:pt idx="123">
                  <c:v>8.1</c:v>
                </c:pt>
                <c:pt idx="124">
                  <c:v>8.1</c:v>
                </c:pt>
                <c:pt idx="125">
                  <c:v>8.6</c:v>
                </c:pt>
                <c:pt idx="126">
                  <c:v>8.8000000000000007</c:v>
                </c:pt>
                <c:pt idx="127">
                  <c:v>7.7</c:v>
                </c:pt>
                <c:pt idx="128">
                  <c:v>7.4</c:v>
                </c:pt>
                <c:pt idx="129">
                  <c:v>8.4</c:v>
                </c:pt>
                <c:pt idx="130">
                  <c:v>7.9</c:v>
                </c:pt>
                <c:pt idx="131">
                  <c:v>7.6</c:v>
                </c:pt>
                <c:pt idx="132">
                  <c:v>8.4</c:v>
                </c:pt>
                <c:pt idx="133">
                  <c:v>8</c:v>
                </c:pt>
                <c:pt idx="134">
                  <c:v>9.5</c:v>
                </c:pt>
                <c:pt idx="135">
                  <c:v>8.5</c:v>
                </c:pt>
                <c:pt idx="136">
                  <c:v>9.1</c:v>
                </c:pt>
                <c:pt idx="137">
                  <c:v>8.9</c:v>
                </c:pt>
                <c:pt idx="138">
                  <c:v>8.4</c:v>
                </c:pt>
                <c:pt idx="139">
                  <c:v>8.1</c:v>
                </c:pt>
                <c:pt idx="140">
                  <c:v>8.6999999999999993</c:v>
                </c:pt>
                <c:pt idx="141">
                  <c:v>7.6</c:v>
                </c:pt>
                <c:pt idx="142">
                  <c:v>8.4</c:v>
                </c:pt>
                <c:pt idx="143">
                  <c:v>8.6</c:v>
                </c:pt>
                <c:pt idx="144">
                  <c:v>8.6</c:v>
                </c:pt>
                <c:pt idx="145">
                  <c:v>8.9</c:v>
                </c:pt>
                <c:pt idx="146">
                  <c:v>9.1999999999999993</c:v>
                </c:pt>
                <c:pt idx="147">
                  <c:v>8.4</c:v>
                </c:pt>
                <c:pt idx="148">
                  <c:v>8.6</c:v>
                </c:pt>
                <c:pt idx="149">
                  <c:v>8.9</c:v>
                </c:pt>
                <c:pt idx="150">
                  <c:v>8.3000000000000007</c:v>
                </c:pt>
                <c:pt idx="151">
                  <c:v>8.9</c:v>
                </c:pt>
                <c:pt idx="152">
                  <c:v>8.5</c:v>
                </c:pt>
                <c:pt idx="153">
                  <c:v>8.5</c:v>
                </c:pt>
                <c:pt idx="154">
                  <c:v>8.1999999999999993</c:v>
                </c:pt>
                <c:pt idx="155">
                  <c:v>8</c:v>
                </c:pt>
                <c:pt idx="156">
                  <c:v>8.1</c:v>
                </c:pt>
                <c:pt idx="157">
                  <c:v>8.1999999999999993</c:v>
                </c:pt>
                <c:pt idx="158">
                  <c:v>8.5</c:v>
                </c:pt>
                <c:pt idx="159">
                  <c:v>7.7</c:v>
                </c:pt>
                <c:pt idx="160">
                  <c:v>7.4</c:v>
                </c:pt>
                <c:pt idx="161">
                  <c:v>8.1999999999999993</c:v>
                </c:pt>
                <c:pt idx="162">
                  <c:v>8.4</c:v>
                </c:pt>
                <c:pt idx="163">
                  <c:v>8.1</c:v>
                </c:pt>
                <c:pt idx="164">
                  <c:v>7.7</c:v>
                </c:pt>
                <c:pt idx="165">
                  <c:v>8.1999999999999993</c:v>
                </c:pt>
                <c:pt idx="166">
                  <c:v>8.3000000000000007</c:v>
                </c:pt>
                <c:pt idx="167">
                  <c:v>8.9</c:v>
                </c:pt>
                <c:pt idx="168">
                  <c:v>7.2</c:v>
                </c:pt>
                <c:pt idx="169">
                  <c:v>8</c:v>
                </c:pt>
                <c:pt idx="170">
                  <c:v>8.9</c:v>
                </c:pt>
                <c:pt idx="171">
                  <c:v>8.5</c:v>
                </c:pt>
                <c:pt idx="172">
                  <c:v>7.6</c:v>
                </c:pt>
                <c:pt idx="173">
                  <c:v>8.4</c:v>
                </c:pt>
                <c:pt idx="174">
                  <c:v>8</c:v>
                </c:pt>
                <c:pt idx="175">
                  <c:v>7.4</c:v>
                </c:pt>
                <c:pt idx="176">
                  <c:v>8.1</c:v>
                </c:pt>
                <c:pt idx="177">
                  <c:v>7.6</c:v>
                </c:pt>
                <c:pt idx="178">
                  <c:v>7.8</c:v>
                </c:pt>
                <c:pt idx="179">
                  <c:v>7.4</c:v>
                </c:pt>
                <c:pt idx="180">
                  <c:v>7.3</c:v>
                </c:pt>
                <c:pt idx="181">
                  <c:v>7.9</c:v>
                </c:pt>
                <c:pt idx="182">
                  <c:v>7.7</c:v>
                </c:pt>
                <c:pt idx="183">
                  <c:v>8.1999999999999993</c:v>
                </c:pt>
                <c:pt idx="184">
                  <c:v>8.1</c:v>
                </c:pt>
                <c:pt idx="185">
                  <c:v>8.3000000000000007</c:v>
                </c:pt>
                <c:pt idx="186">
                  <c:v>7.5</c:v>
                </c:pt>
                <c:pt idx="187">
                  <c:v>7.8</c:v>
                </c:pt>
                <c:pt idx="188">
                  <c:v>9.1999999999999993</c:v>
                </c:pt>
                <c:pt idx="189">
                  <c:v>7.8</c:v>
                </c:pt>
                <c:pt idx="190">
                  <c:v>7.7</c:v>
                </c:pt>
                <c:pt idx="191">
                  <c:v>8.1999999999999993</c:v>
                </c:pt>
                <c:pt idx="192">
                  <c:v>8.1999999999999993</c:v>
                </c:pt>
                <c:pt idx="193">
                  <c:v>8.1</c:v>
                </c:pt>
                <c:pt idx="194">
                  <c:v>8</c:v>
                </c:pt>
                <c:pt idx="195">
                  <c:v>9.1999999999999993</c:v>
                </c:pt>
                <c:pt idx="196">
                  <c:v>8.1</c:v>
                </c:pt>
                <c:pt idx="197">
                  <c:v>8</c:v>
                </c:pt>
                <c:pt idx="198">
                  <c:v>7.8</c:v>
                </c:pt>
                <c:pt idx="199">
                  <c:v>7.2</c:v>
                </c:pt>
                <c:pt idx="200">
                  <c:v>7.2</c:v>
                </c:pt>
                <c:pt idx="201">
                  <c:v>7.7</c:v>
                </c:pt>
                <c:pt idx="202">
                  <c:v>7.6</c:v>
                </c:pt>
                <c:pt idx="203">
                  <c:v>7.9</c:v>
                </c:pt>
                <c:pt idx="204">
                  <c:v>7.7</c:v>
                </c:pt>
                <c:pt idx="205">
                  <c:v>8</c:v>
                </c:pt>
                <c:pt idx="206">
                  <c:v>8.3000000000000007</c:v>
                </c:pt>
                <c:pt idx="207">
                  <c:v>8.6</c:v>
                </c:pt>
                <c:pt idx="208">
                  <c:v>6.9</c:v>
                </c:pt>
                <c:pt idx="209">
                  <c:v>8.1</c:v>
                </c:pt>
                <c:pt idx="210">
                  <c:v>6.7</c:v>
                </c:pt>
                <c:pt idx="211">
                  <c:v>9.1</c:v>
                </c:pt>
                <c:pt idx="212">
                  <c:v>8.4</c:v>
                </c:pt>
                <c:pt idx="213">
                  <c:v>6.6</c:v>
                </c:pt>
                <c:pt idx="214">
                  <c:v>9</c:v>
                </c:pt>
                <c:pt idx="215">
                  <c:v>7.5</c:v>
                </c:pt>
                <c:pt idx="216">
                  <c:v>8.6999999999999993</c:v>
                </c:pt>
                <c:pt idx="217">
                  <c:v>7.9</c:v>
                </c:pt>
                <c:pt idx="218">
                  <c:v>7.4</c:v>
                </c:pt>
                <c:pt idx="219">
                  <c:v>7.3</c:v>
                </c:pt>
                <c:pt idx="220">
                  <c:v>8.5</c:v>
                </c:pt>
                <c:pt idx="221">
                  <c:v>7.5</c:v>
                </c:pt>
                <c:pt idx="222">
                  <c:v>6.8</c:v>
                </c:pt>
                <c:pt idx="223">
                  <c:v>7.9</c:v>
                </c:pt>
                <c:pt idx="224">
                  <c:v>7.8</c:v>
                </c:pt>
                <c:pt idx="225">
                  <c:v>6.4</c:v>
                </c:pt>
                <c:pt idx="226">
                  <c:v>7.5</c:v>
                </c:pt>
                <c:pt idx="227">
                  <c:v>7.3</c:v>
                </c:pt>
                <c:pt idx="228">
                  <c:v>7.3</c:v>
                </c:pt>
                <c:pt idx="229">
                  <c:v>7.9</c:v>
                </c:pt>
                <c:pt idx="230">
                  <c:v>7.8</c:v>
                </c:pt>
                <c:pt idx="231">
                  <c:v>8.1</c:v>
                </c:pt>
                <c:pt idx="232">
                  <c:v>7.8</c:v>
                </c:pt>
                <c:pt idx="233">
                  <c:v>7.5</c:v>
                </c:pt>
                <c:pt idx="234">
                  <c:v>7.6</c:v>
                </c:pt>
                <c:pt idx="235">
                  <c:v>7.8</c:v>
                </c:pt>
                <c:pt idx="236">
                  <c:v>8.1</c:v>
                </c:pt>
                <c:pt idx="237">
                  <c:v>8.6999999999999993</c:v>
                </c:pt>
                <c:pt idx="238">
                  <c:v>7.8</c:v>
                </c:pt>
                <c:pt idx="239">
                  <c:v>7.8</c:v>
                </c:pt>
                <c:pt idx="240">
                  <c:v>7.2</c:v>
                </c:pt>
                <c:pt idx="241">
                  <c:v>7.8</c:v>
                </c:pt>
                <c:pt idx="242">
                  <c:v>7.1</c:v>
                </c:pt>
                <c:pt idx="243">
                  <c:v>7.2</c:v>
                </c:pt>
                <c:pt idx="244">
                  <c:v>8.1</c:v>
                </c:pt>
                <c:pt idx="245">
                  <c:v>7.9</c:v>
                </c:pt>
                <c:pt idx="246">
                  <c:v>8</c:v>
                </c:pt>
                <c:pt idx="247">
                  <c:v>7.9</c:v>
                </c:pt>
                <c:pt idx="248">
                  <c:v>9.1</c:v>
                </c:pt>
                <c:pt idx="249">
                  <c:v>7.6</c:v>
                </c:pt>
                <c:pt idx="250">
                  <c:v>7.7</c:v>
                </c:pt>
                <c:pt idx="251">
                  <c:v>7.4</c:v>
                </c:pt>
                <c:pt idx="252">
                  <c:v>8</c:v>
                </c:pt>
                <c:pt idx="253">
                  <c:v>8.4</c:v>
                </c:pt>
                <c:pt idx="254">
                  <c:v>9.1</c:v>
                </c:pt>
                <c:pt idx="255">
                  <c:v>8.6</c:v>
                </c:pt>
                <c:pt idx="256">
                  <c:v>7.8</c:v>
                </c:pt>
                <c:pt idx="257">
                  <c:v>8.1</c:v>
                </c:pt>
                <c:pt idx="258">
                  <c:v>10</c:v>
                </c:pt>
                <c:pt idx="259">
                  <c:v>10.3</c:v>
                </c:pt>
                <c:pt idx="260">
                  <c:v>11</c:v>
                </c:pt>
                <c:pt idx="261">
                  <c:v>8.5</c:v>
                </c:pt>
                <c:pt idx="262">
                  <c:v>8</c:v>
                </c:pt>
                <c:pt idx="263">
                  <c:v>7.9</c:v>
                </c:pt>
                <c:pt idx="264">
                  <c:v>7.3</c:v>
                </c:pt>
                <c:pt idx="265">
                  <c:v>8</c:v>
                </c:pt>
                <c:pt idx="266">
                  <c:v>8.1</c:v>
                </c:pt>
                <c:pt idx="267">
                  <c:v>9.4</c:v>
                </c:pt>
                <c:pt idx="268">
                  <c:v>9</c:v>
                </c:pt>
                <c:pt idx="269">
                  <c:v>8.9</c:v>
                </c:pt>
                <c:pt idx="270">
                  <c:v>8.8000000000000007</c:v>
                </c:pt>
                <c:pt idx="271">
                  <c:v>8</c:v>
                </c:pt>
                <c:pt idx="272">
                  <c:v>9</c:v>
                </c:pt>
                <c:pt idx="273">
                  <c:v>8.6999999999999993</c:v>
                </c:pt>
                <c:pt idx="274">
                  <c:v>8.5</c:v>
                </c:pt>
                <c:pt idx="275">
                  <c:v>7.8</c:v>
                </c:pt>
                <c:pt idx="276">
                  <c:v>8.5</c:v>
                </c:pt>
                <c:pt idx="277">
                  <c:v>8.1</c:v>
                </c:pt>
                <c:pt idx="278">
                  <c:v>8.4</c:v>
                </c:pt>
                <c:pt idx="279">
                  <c:v>8.6999999999999993</c:v>
                </c:pt>
                <c:pt idx="280">
                  <c:v>8.8000000000000007</c:v>
                </c:pt>
                <c:pt idx="281">
                  <c:v>9.3000000000000007</c:v>
                </c:pt>
                <c:pt idx="282">
                  <c:v>8.1999999999999993</c:v>
                </c:pt>
                <c:pt idx="283">
                  <c:v>9.1</c:v>
                </c:pt>
                <c:pt idx="284">
                  <c:v>9.1</c:v>
                </c:pt>
                <c:pt idx="285">
                  <c:v>10.3</c:v>
                </c:pt>
                <c:pt idx="286">
                  <c:v>8.9</c:v>
                </c:pt>
                <c:pt idx="287">
                  <c:v>9.1</c:v>
                </c:pt>
                <c:pt idx="288">
                  <c:v>8.8000000000000007</c:v>
                </c:pt>
                <c:pt idx="289">
                  <c:v>8.9</c:v>
                </c:pt>
                <c:pt idx="290">
                  <c:v>8.3000000000000007</c:v>
                </c:pt>
                <c:pt idx="291">
                  <c:v>9.5</c:v>
                </c:pt>
                <c:pt idx="292">
                  <c:v>9.1</c:v>
                </c:pt>
                <c:pt idx="293">
                  <c:v>9.6999999999999993</c:v>
                </c:pt>
                <c:pt idx="294">
                  <c:v>9.4</c:v>
                </c:pt>
                <c:pt idx="295">
                  <c:v>8.5</c:v>
                </c:pt>
                <c:pt idx="296">
                  <c:v>9.8000000000000007</c:v>
                </c:pt>
                <c:pt idx="297">
                  <c:v>10.199999999999999</c:v>
                </c:pt>
                <c:pt idx="298">
                  <c:v>10.1</c:v>
                </c:pt>
                <c:pt idx="299">
                  <c:v>9.6</c:v>
                </c:pt>
                <c:pt idx="300">
                  <c:v>9.3000000000000007</c:v>
                </c:pt>
                <c:pt idx="301">
                  <c:v>10.4</c:v>
                </c:pt>
                <c:pt idx="302">
                  <c:v>10.1</c:v>
                </c:pt>
                <c:pt idx="303">
                  <c:v>9.6999999999999993</c:v>
                </c:pt>
                <c:pt idx="304">
                  <c:v>10.3</c:v>
                </c:pt>
                <c:pt idx="305">
                  <c:v>8.9</c:v>
                </c:pt>
                <c:pt idx="306">
                  <c:v>9.6999999999999993</c:v>
                </c:pt>
                <c:pt idx="307">
                  <c:v>9.5</c:v>
                </c:pt>
                <c:pt idx="308">
                  <c:v>10.3</c:v>
                </c:pt>
                <c:pt idx="309">
                  <c:v>8.6999999999999993</c:v>
                </c:pt>
                <c:pt idx="310">
                  <c:v>10.199999999999999</c:v>
                </c:pt>
                <c:pt idx="311">
                  <c:v>10.3</c:v>
                </c:pt>
                <c:pt idx="312">
                  <c:v>10.1</c:v>
                </c:pt>
                <c:pt idx="313">
                  <c:v>10.1</c:v>
                </c:pt>
                <c:pt idx="314">
                  <c:v>9.9</c:v>
                </c:pt>
                <c:pt idx="315">
                  <c:v>10.6</c:v>
                </c:pt>
                <c:pt idx="316">
                  <c:v>10.8</c:v>
                </c:pt>
                <c:pt idx="317">
                  <c:v>10.5</c:v>
                </c:pt>
                <c:pt idx="318">
                  <c:v>10.199999999999999</c:v>
                </c:pt>
                <c:pt idx="319">
                  <c:v>10.6</c:v>
                </c:pt>
                <c:pt idx="320">
                  <c:v>10.6</c:v>
                </c:pt>
                <c:pt idx="321">
                  <c:v>10.4</c:v>
                </c:pt>
                <c:pt idx="322">
                  <c:v>10.3</c:v>
                </c:pt>
                <c:pt idx="323">
                  <c:v>10.7</c:v>
                </c:pt>
                <c:pt idx="324">
                  <c:v>9.5</c:v>
                </c:pt>
                <c:pt idx="325">
                  <c:v>9.3000000000000007</c:v>
                </c:pt>
                <c:pt idx="326">
                  <c:v>10.9</c:v>
                </c:pt>
                <c:pt idx="327">
                  <c:v>11.1</c:v>
                </c:pt>
                <c:pt idx="328">
                  <c:v>9.8000000000000007</c:v>
                </c:pt>
                <c:pt idx="329">
                  <c:v>10</c:v>
                </c:pt>
                <c:pt idx="330">
                  <c:v>9.8000000000000007</c:v>
                </c:pt>
                <c:pt idx="331">
                  <c:v>11.4</c:v>
                </c:pt>
                <c:pt idx="332">
                  <c:v>10.199999999999999</c:v>
                </c:pt>
                <c:pt idx="333">
                  <c:v>10.6</c:v>
                </c:pt>
                <c:pt idx="334">
                  <c:v>10.3</c:v>
                </c:pt>
                <c:pt idx="335">
                  <c:v>10.5</c:v>
                </c:pt>
                <c:pt idx="336">
                  <c:v>10.6</c:v>
                </c:pt>
                <c:pt idx="337">
                  <c:v>9.6999999999999993</c:v>
                </c:pt>
                <c:pt idx="338">
                  <c:v>11.1</c:v>
                </c:pt>
                <c:pt idx="339">
                  <c:v>10.6</c:v>
                </c:pt>
                <c:pt idx="340">
                  <c:v>11.1</c:v>
                </c:pt>
                <c:pt idx="341">
                  <c:v>11</c:v>
                </c:pt>
                <c:pt idx="342">
                  <c:v>11.3</c:v>
                </c:pt>
                <c:pt idx="343">
                  <c:v>11.4</c:v>
                </c:pt>
                <c:pt idx="344">
                  <c:v>11.9</c:v>
                </c:pt>
                <c:pt idx="345">
                  <c:v>9.9</c:v>
                </c:pt>
                <c:pt idx="346">
                  <c:v>11.7</c:v>
                </c:pt>
                <c:pt idx="347">
                  <c:v>10.9</c:v>
                </c:pt>
                <c:pt idx="348">
                  <c:v>10.8</c:v>
                </c:pt>
                <c:pt idx="349">
                  <c:v>11.2</c:v>
                </c:pt>
                <c:pt idx="350">
                  <c:v>12.1</c:v>
                </c:pt>
                <c:pt idx="351">
                  <c:v>11.8</c:v>
                </c:pt>
                <c:pt idx="352">
                  <c:v>12</c:v>
                </c:pt>
                <c:pt idx="353">
                  <c:v>12.6</c:v>
                </c:pt>
                <c:pt idx="354">
                  <c:v>12.6</c:v>
                </c:pt>
                <c:pt idx="355">
                  <c:v>12.1</c:v>
                </c:pt>
                <c:pt idx="356">
                  <c:v>12.3</c:v>
                </c:pt>
                <c:pt idx="357">
                  <c:v>13.9</c:v>
                </c:pt>
                <c:pt idx="358">
                  <c:v>13.2</c:v>
                </c:pt>
                <c:pt idx="359">
                  <c:v>13.3</c:v>
                </c:pt>
                <c:pt idx="360">
                  <c:v>12.8</c:v>
                </c:pt>
                <c:pt idx="361">
                  <c:v>12.9</c:v>
                </c:pt>
                <c:pt idx="362">
                  <c:v>13.7</c:v>
                </c:pt>
                <c:pt idx="363">
                  <c:v>13.7</c:v>
                </c:pt>
                <c:pt idx="364">
                  <c:v>13.8</c:v>
                </c:pt>
                <c:pt idx="365">
                  <c:v>13</c:v>
                </c:pt>
                <c:pt idx="366">
                  <c:v>13.1</c:v>
                </c:pt>
                <c:pt idx="367">
                  <c:v>14.7</c:v>
                </c:pt>
                <c:pt idx="368">
                  <c:v>13</c:v>
                </c:pt>
                <c:pt idx="369">
                  <c:v>14</c:v>
                </c:pt>
                <c:pt idx="370">
                  <c:v>13</c:v>
                </c:pt>
                <c:pt idx="371">
                  <c:v>13.1</c:v>
                </c:pt>
                <c:pt idx="372">
                  <c:v>13.3</c:v>
                </c:pt>
                <c:pt idx="373">
                  <c:v>13.4</c:v>
                </c:pt>
                <c:pt idx="374">
                  <c:v>13.4</c:v>
                </c:pt>
                <c:pt idx="375">
                  <c:v>12.6</c:v>
                </c:pt>
                <c:pt idx="376">
                  <c:v>14.1</c:v>
                </c:pt>
                <c:pt idx="377">
                  <c:v>13.3</c:v>
                </c:pt>
                <c:pt idx="378">
                  <c:v>12.4</c:v>
                </c:pt>
                <c:pt idx="379">
                  <c:v>11.5</c:v>
                </c:pt>
                <c:pt idx="380">
                  <c:v>12</c:v>
                </c:pt>
                <c:pt idx="381">
                  <c:v>12.9</c:v>
                </c:pt>
                <c:pt idx="382">
                  <c:v>11.2</c:v>
                </c:pt>
                <c:pt idx="383">
                  <c:v>12.1</c:v>
                </c:pt>
                <c:pt idx="384">
                  <c:v>11.5</c:v>
                </c:pt>
                <c:pt idx="385">
                  <c:v>12.5</c:v>
                </c:pt>
                <c:pt idx="386">
                  <c:v>13.2</c:v>
                </c:pt>
                <c:pt idx="387">
                  <c:v>10.8</c:v>
                </c:pt>
                <c:pt idx="388">
                  <c:v>11</c:v>
                </c:pt>
                <c:pt idx="389">
                  <c:v>11.4</c:v>
                </c:pt>
                <c:pt idx="390">
                  <c:v>11.5</c:v>
                </c:pt>
                <c:pt idx="391">
                  <c:v>10.9</c:v>
                </c:pt>
                <c:pt idx="392">
                  <c:v>11.3</c:v>
                </c:pt>
                <c:pt idx="393">
                  <c:v>12</c:v>
                </c:pt>
                <c:pt idx="394">
                  <c:v>11.5</c:v>
                </c:pt>
                <c:pt idx="395">
                  <c:v>10.7</c:v>
                </c:pt>
                <c:pt idx="396">
                  <c:v>11.2</c:v>
                </c:pt>
                <c:pt idx="397">
                  <c:v>11.8</c:v>
                </c:pt>
                <c:pt idx="398">
                  <c:v>12.7</c:v>
                </c:pt>
                <c:pt idx="399">
                  <c:v>11.7</c:v>
                </c:pt>
                <c:pt idx="400">
                  <c:v>11.2</c:v>
                </c:pt>
                <c:pt idx="401">
                  <c:v>11.2</c:v>
                </c:pt>
                <c:pt idx="402">
                  <c:v>11</c:v>
                </c:pt>
                <c:pt idx="403">
                  <c:v>11.2</c:v>
                </c:pt>
                <c:pt idx="404">
                  <c:v>10.5</c:v>
                </c:pt>
                <c:pt idx="405">
                  <c:v>12.6</c:v>
                </c:pt>
                <c:pt idx="406">
                  <c:v>11.2</c:v>
                </c:pt>
                <c:pt idx="407">
                  <c:v>10.199999999999999</c:v>
                </c:pt>
                <c:pt idx="408">
                  <c:v>11</c:v>
                </c:pt>
                <c:pt idx="409">
                  <c:v>9.9</c:v>
                </c:pt>
                <c:pt idx="410">
                  <c:v>10.199999999999999</c:v>
                </c:pt>
                <c:pt idx="411">
                  <c:v>9.5</c:v>
                </c:pt>
                <c:pt idx="412">
                  <c:v>11.1</c:v>
                </c:pt>
                <c:pt idx="413">
                  <c:v>10.5</c:v>
                </c:pt>
                <c:pt idx="414">
                  <c:v>9.6999999999999993</c:v>
                </c:pt>
                <c:pt idx="415">
                  <c:v>9</c:v>
                </c:pt>
                <c:pt idx="416">
                  <c:v>10.6</c:v>
                </c:pt>
                <c:pt idx="417">
                  <c:v>9.1999999999999993</c:v>
                </c:pt>
                <c:pt idx="418">
                  <c:v>8.6</c:v>
                </c:pt>
                <c:pt idx="419">
                  <c:v>9.6999999999999993</c:v>
                </c:pt>
                <c:pt idx="420">
                  <c:v>10.199999999999999</c:v>
                </c:pt>
                <c:pt idx="421">
                  <c:v>9.3000000000000007</c:v>
                </c:pt>
                <c:pt idx="422">
                  <c:v>9.1</c:v>
                </c:pt>
                <c:pt idx="423">
                  <c:v>10.199999999999999</c:v>
                </c:pt>
                <c:pt idx="424">
                  <c:v>10.1</c:v>
                </c:pt>
                <c:pt idx="425">
                  <c:v>10.3</c:v>
                </c:pt>
                <c:pt idx="426">
                  <c:v>9.3000000000000007</c:v>
                </c:pt>
                <c:pt idx="427">
                  <c:v>10.199999999999999</c:v>
                </c:pt>
                <c:pt idx="428">
                  <c:v>9.6</c:v>
                </c:pt>
                <c:pt idx="429">
                  <c:v>9.1999999999999993</c:v>
                </c:pt>
                <c:pt idx="430">
                  <c:v>9.8000000000000007</c:v>
                </c:pt>
                <c:pt idx="431">
                  <c:v>10.1</c:v>
                </c:pt>
                <c:pt idx="432">
                  <c:v>8.6999999999999993</c:v>
                </c:pt>
                <c:pt idx="433">
                  <c:v>10.199999999999999</c:v>
                </c:pt>
                <c:pt idx="434">
                  <c:v>9.6999999999999993</c:v>
                </c:pt>
                <c:pt idx="435">
                  <c:v>8.8000000000000007</c:v>
                </c:pt>
                <c:pt idx="436">
                  <c:v>9.5</c:v>
                </c:pt>
                <c:pt idx="437">
                  <c:v>9.3000000000000007</c:v>
                </c:pt>
                <c:pt idx="438">
                  <c:v>9.9</c:v>
                </c:pt>
                <c:pt idx="439">
                  <c:v>9.6999999999999993</c:v>
                </c:pt>
                <c:pt idx="440">
                  <c:v>9.1999999999999993</c:v>
                </c:pt>
                <c:pt idx="441">
                  <c:v>10.9</c:v>
                </c:pt>
                <c:pt idx="442">
                  <c:v>10.6</c:v>
                </c:pt>
                <c:pt idx="443">
                  <c:v>8.6</c:v>
                </c:pt>
                <c:pt idx="444">
                  <c:v>9.9</c:v>
                </c:pt>
                <c:pt idx="445">
                  <c:v>9.6999999999999993</c:v>
                </c:pt>
                <c:pt idx="446">
                  <c:v>10.9</c:v>
                </c:pt>
                <c:pt idx="447">
                  <c:v>9.5</c:v>
                </c:pt>
                <c:pt idx="448">
                  <c:v>10.199999999999999</c:v>
                </c:pt>
                <c:pt idx="449">
                  <c:v>10.6</c:v>
                </c:pt>
                <c:pt idx="450">
                  <c:v>10.5</c:v>
                </c:pt>
                <c:pt idx="451">
                  <c:v>10.199999999999999</c:v>
                </c:pt>
                <c:pt idx="452">
                  <c:v>9.9</c:v>
                </c:pt>
                <c:pt idx="453">
                  <c:v>8.1</c:v>
                </c:pt>
                <c:pt idx="454">
                  <c:v>8</c:v>
                </c:pt>
                <c:pt idx="455">
                  <c:v>8.4</c:v>
                </c:pt>
                <c:pt idx="456">
                  <c:v>8.5</c:v>
                </c:pt>
                <c:pt idx="457">
                  <c:v>9.8000000000000007</c:v>
                </c:pt>
                <c:pt idx="458">
                  <c:v>10.199999999999999</c:v>
                </c:pt>
                <c:pt idx="459">
                  <c:v>16.2</c:v>
                </c:pt>
                <c:pt idx="460">
                  <c:v>17.100000000000001</c:v>
                </c:pt>
                <c:pt idx="461">
                  <c:v>18.7</c:v>
                </c:pt>
                <c:pt idx="462">
                  <c:v>24.3</c:v>
                </c:pt>
                <c:pt idx="463">
                  <c:v>10.1</c:v>
                </c:pt>
                <c:pt idx="464">
                  <c:v>6</c:v>
                </c:pt>
                <c:pt idx="465">
                  <c:v>5.0999999999999996</c:v>
                </c:pt>
                <c:pt idx="466">
                  <c:v>7.3</c:v>
                </c:pt>
                <c:pt idx="467">
                  <c:v>7.5</c:v>
                </c:pt>
                <c:pt idx="468">
                  <c:v>8</c:v>
                </c:pt>
                <c:pt idx="469">
                  <c:v>8.4</c:v>
                </c:pt>
                <c:pt idx="470">
                  <c:v>8.9</c:v>
                </c:pt>
                <c:pt idx="471">
                  <c:v>9.8000000000000007</c:v>
                </c:pt>
                <c:pt idx="472">
                  <c:v>8.8000000000000007</c:v>
                </c:pt>
                <c:pt idx="473">
                  <c:v>8.5</c:v>
                </c:pt>
                <c:pt idx="474">
                  <c:v>7.8</c:v>
                </c:pt>
                <c:pt idx="475">
                  <c:v>8.6999999999999993</c:v>
                </c:pt>
                <c:pt idx="476">
                  <c:v>7.9</c:v>
                </c:pt>
                <c:pt idx="477">
                  <c:v>7.3</c:v>
                </c:pt>
                <c:pt idx="478">
                  <c:v>8.6</c:v>
                </c:pt>
                <c:pt idx="479">
                  <c:v>9.6</c:v>
                </c:pt>
                <c:pt idx="480">
                  <c:v>9</c:v>
                </c:pt>
                <c:pt idx="481">
                  <c:v>8.9</c:v>
                </c:pt>
                <c:pt idx="482">
                  <c:v>8.4</c:v>
                </c:pt>
                <c:pt idx="483">
                  <c:v>8.4</c:v>
                </c:pt>
                <c:pt idx="484">
                  <c:v>8.1999999999999993</c:v>
                </c:pt>
                <c:pt idx="485">
                  <c:v>7.6</c:v>
                </c:pt>
                <c:pt idx="486">
                  <c:v>8.9</c:v>
                </c:pt>
                <c:pt idx="487">
                  <c:v>8.3000000000000007</c:v>
                </c:pt>
                <c:pt idx="488">
                  <c:v>8.8000000000000007</c:v>
                </c:pt>
                <c:pt idx="489">
                  <c:v>8.6999999999999993</c:v>
                </c:pt>
                <c:pt idx="490">
                  <c:v>6.9</c:v>
                </c:pt>
                <c:pt idx="491">
                  <c:v>8.4</c:v>
                </c:pt>
                <c:pt idx="492">
                  <c:v>7.4</c:v>
                </c:pt>
                <c:pt idx="493">
                  <c:v>9.1</c:v>
                </c:pt>
                <c:pt idx="494">
                  <c:v>8.4</c:v>
                </c:pt>
                <c:pt idx="495">
                  <c:v>8.6999999999999993</c:v>
                </c:pt>
                <c:pt idx="496">
                  <c:v>8</c:v>
                </c:pt>
                <c:pt idx="497">
                  <c:v>8.3000000000000007</c:v>
                </c:pt>
                <c:pt idx="498">
                  <c:v>7.8</c:v>
                </c:pt>
                <c:pt idx="499">
                  <c:v>9.8000000000000007</c:v>
                </c:pt>
                <c:pt idx="500">
                  <c:v>9.1</c:v>
                </c:pt>
                <c:pt idx="501">
                  <c:v>10.3</c:v>
                </c:pt>
                <c:pt idx="502">
                  <c:v>9.6</c:v>
                </c:pt>
                <c:pt idx="503">
                  <c:v>9.6</c:v>
                </c:pt>
                <c:pt idx="504">
                  <c:v>10.7</c:v>
                </c:pt>
                <c:pt idx="505">
                  <c:v>9.1</c:v>
                </c:pt>
                <c:pt idx="506">
                  <c:v>9.1</c:v>
                </c:pt>
                <c:pt idx="507">
                  <c:v>8.9</c:v>
                </c:pt>
                <c:pt idx="508">
                  <c:v>8.1</c:v>
                </c:pt>
                <c:pt idx="509">
                  <c:v>8.4</c:v>
                </c:pt>
                <c:pt idx="510">
                  <c:v>9.6999999999999993</c:v>
                </c:pt>
                <c:pt idx="511">
                  <c:v>9.9</c:v>
                </c:pt>
                <c:pt idx="512">
                  <c:v>8.9</c:v>
                </c:pt>
                <c:pt idx="513">
                  <c:v>8.5</c:v>
                </c:pt>
                <c:pt idx="514">
                  <c:v>8.4</c:v>
                </c:pt>
                <c:pt idx="515">
                  <c:v>8.1</c:v>
                </c:pt>
                <c:pt idx="516">
                  <c:v>9.1999999999999993</c:v>
                </c:pt>
                <c:pt idx="517">
                  <c:v>8.3000000000000007</c:v>
                </c:pt>
                <c:pt idx="518">
                  <c:v>8.1</c:v>
                </c:pt>
                <c:pt idx="519">
                  <c:v>8.1999999999999993</c:v>
                </c:pt>
                <c:pt idx="520">
                  <c:v>9.6999999999999993</c:v>
                </c:pt>
                <c:pt idx="521">
                  <c:v>9.1999999999999993</c:v>
                </c:pt>
                <c:pt idx="522">
                  <c:v>9</c:v>
                </c:pt>
                <c:pt idx="523">
                  <c:v>9</c:v>
                </c:pt>
                <c:pt idx="524">
                  <c:v>8.4</c:v>
                </c:pt>
                <c:pt idx="525">
                  <c:v>8.6</c:v>
                </c:pt>
                <c:pt idx="526">
                  <c:v>9.4</c:v>
                </c:pt>
                <c:pt idx="527">
                  <c:v>8</c:v>
                </c:pt>
                <c:pt idx="528">
                  <c:v>9.5</c:v>
                </c:pt>
                <c:pt idx="529">
                  <c:v>8.6999999999999993</c:v>
                </c:pt>
                <c:pt idx="530">
                  <c:v>9.6999999999999993</c:v>
                </c:pt>
                <c:pt idx="531">
                  <c:v>8.8000000000000007</c:v>
                </c:pt>
                <c:pt idx="532">
                  <c:v>9.5</c:v>
                </c:pt>
                <c:pt idx="533">
                  <c:v>9.6999999999999993</c:v>
                </c:pt>
                <c:pt idx="534">
                  <c:v>8.5</c:v>
                </c:pt>
                <c:pt idx="535">
                  <c:v>9.3000000000000007</c:v>
                </c:pt>
                <c:pt idx="536">
                  <c:v>9.1</c:v>
                </c:pt>
                <c:pt idx="537">
                  <c:v>8.5</c:v>
                </c:pt>
                <c:pt idx="538">
                  <c:v>9.1999999999999993</c:v>
                </c:pt>
                <c:pt idx="539">
                  <c:v>8.6999999999999993</c:v>
                </c:pt>
                <c:pt idx="540">
                  <c:v>9</c:v>
                </c:pt>
                <c:pt idx="541">
                  <c:v>9.8000000000000007</c:v>
                </c:pt>
                <c:pt idx="542">
                  <c:v>9.6</c:v>
                </c:pt>
                <c:pt idx="543">
                  <c:v>10.8</c:v>
                </c:pt>
                <c:pt idx="544">
                  <c:v>10.6</c:v>
                </c:pt>
                <c:pt idx="545">
                  <c:v>11.1</c:v>
                </c:pt>
                <c:pt idx="546">
                  <c:v>10.3</c:v>
                </c:pt>
                <c:pt idx="547">
                  <c:v>10.4</c:v>
                </c:pt>
                <c:pt idx="548">
                  <c:v>10.7</c:v>
                </c:pt>
                <c:pt idx="549">
                  <c:v>12.5</c:v>
                </c:pt>
                <c:pt idx="550">
                  <c:v>11.5</c:v>
                </c:pt>
                <c:pt idx="551">
                  <c:v>12.4</c:v>
                </c:pt>
                <c:pt idx="552">
                  <c:v>13</c:v>
                </c:pt>
                <c:pt idx="553">
                  <c:v>11.9</c:v>
                </c:pt>
                <c:pt idx="554">
                  <c:v>11.9</c:v>
                </c:pt>
                <c:pt idx="555">
                  <c:v>12.5</c:v>
                </c:pt>
                <c:pt idx="556">
                  <c:v>13.6</c:v>
                </c:pt>
                <c:pt idx="557">
                  <c:v>14.4</c:v>
                </c:pt>
                <c:pt idx="558">
                  <c:v>13.6</c:v>
                </c:pt>
                <c:pt idx="559">
                  <c:v>14.1</c:v>
                </c:pt>
                <c:pt idx="560">
                  <c:v>14.4</c:v>
                </c:pt>
                <c:pt idx="561">
                  <c:v>13.5</c:v>
                </c:pt>
                <c:pt idx="562">
                  <c:v>14.1</c:v>
                </c:pt>
                <c:pt idx="563">
                  <c:v>15.4</c:v>
                </c:pt>
                <c:pt idx="564">
                  <c:v>16.3</c:v>
                </c:pt>
                <c:pt idx="565">
                  <c:v>15.8</c:v>
                </c:pt>
                <c:pt idx="566">
                  <c:v>17.7</c:v>
                </c:pt>
                <c:pt idx="567">
                  <c:v>19.399999999999999</c:v>
                </c:pt>
                <c:pt idx="568">
                  <c:v>21</c:v>
                </c:pt>
                <c:pt idx="569">
                  <c:v>20.5</c:v>
                </c:pt>
                <c:pt idx="570">
                  <c:v>18</c:v>
                </c:pt>
                <c:pt idx="571">
                  <c:v>15.7</c:v>
                </c:pt>
                <c:pt idx="572">
                  <c:v>15.8</c:v>
                </c:pt>
                <c:pt idx="573">
                  <c:v>16.399999999999999</c:v>
                </c:pt>
                <c:pt idx="574">
                  <c:v>16.8</c:v>
                </c:pt>
                <c:pt idx="575">
                  <c:v>18</c:v>
                </c:pt>
                <c:pt idx="576">
                  <c:v>17.399999999999999</c:v>
                </c:pt>
                <c:pt idx="577">
                  <c:v>17.5</c:v>
                </c:pt>
                <c:pt idx="578">
                  <c:v>18.8</c:v>
                </c:pt>
                <c:pt idx="579">
                  <c:v>18.5</c:v>
                </c:pt>
                <c:pt idx="580">
                  <c:v>18.399999999999999</c:v>
                </c:pt>
                <c:pt idx="581">
                  <c:v>17.8</c:v>
                </c:pt>
                <c:pt idx="582">
                  <c:v>19.100000000000001</c:v>
                </c:pt>
                <c:pt idx="583">
                  <c:v>19.3</c:v>
                </c:pt>
                <c:pt idx="584">
                  <c:v>18.600000000000001</c:v>
                </c:pt>
                <c:pt idx="585">
                  <c:v>18.7</c:v>
                </c:pt>
                <c:pt idx="586">
                  <c:v>19</c:v>
                </c:pt>
                <c:pt idx="587">
                  <c:v>18.7</c:v>
                </c:pt>
                <c:pt idx="588">
                  <c:v>19.2</c:v>
                </c:pt>
                <c:pt idx="589">
                  <c:v>19.100000000000001</c:v>
                </c:pt>
                <c:pt idx="590">
                  <c:v>18.600000000000001</c:v>
                </c:pt>
                <c:pt idx="591">
                  <c:v>19.600000000000001</c:v>
                </c:pt>
                <c:pt idx="592">
                  <c:v>18.7</c:v>
                </c:pt>
                <c:pt idx="593">
                  <c:v>18.899999999999999</c:v>
                </c:pt>
                <c:pt idx="594">
                  <c:v>19.8</c:v>
                </c:pt>
                <c:pt idx="595">
                  <c:v>18.8</c:v>
                </c:pt>
                <c:pt idx="596">
                  <c:v>19.5</c:v>
                </c:pt>
                <c:pt idx="597">
                  <c:v>19.7</c:v>
                </c:pt>
                <c:pt idx="598">
                  <c:v>18.899999999999999</c:v>
                </c:pt>
                <c:pt idx="599">
                  <c:v>20.9</c:v>
                </c:pt>
                <c:pt idx="600">
                  <c:v>20.5</c:v>
                </c:pt>
                <c:pt idx="601">
                  <c:v>20.2</c:v>
                </c:pt>
                <c:pt idx="602">
                  <c:v>21.2</c:v>
                </c:pt>
                <c:pt idx="603">
                  <c:v>21.6</c:v>
                </c:pt>
                <c:pt idx="604">
                  <c:v>21.8</c:v>
                </c:pt>
                <c:pt idx="605">
                  <c:v>21.6</c:v>
                </c:pt>
                <c:pt idx="606">
                  <c:v>21.4</c:v>
                </c:pt>
                <c:pt idx="607">
                  <c:v>21.9</c:v>
                </c:pt>
                <c:pt idx="608">
                  <c:v>21.7</c:v>
                </c:pt>
                <c:pt idx="609">
                  <c:v>21</c:v>
                </c:pt>
                <c:pt idx="610">
                  <c:v>22.8</c:v>
                </c:pt>
                <c:pt idx="611">
                  <c:v>22.2</c:v>
                </c:pt>
                <c:pt idx="612">
                  <c:v>23.4</c:v>
                </c:pt>
                <c:pt idx="613">
                  <c:v>22.6</c:v>
                </c:pt>
                <c:pt idx="614">
                  <c:v>23.1</c:v>
                </c:pt>
                <c:pt idx="615">
                  <c:v>22.9</c:v>
                </c:pt>
                <c:pt idx="616">
                  <c:v>23.6</c:v>
                </c:pt>
                <c:pt idx="617">
                  <c:v>23.8</c:v>
                </c:pt>
                <c:pt idx="618">
                  <c:v>23.9</c:v>
                </c:pt>
                <c:pt idx="619">
                  <c:v>24.6</c:v>
                </c:pt>
                <c:pt idx="620">
                  <c:v>24.3</c:v>
                </c:pt>
                <c:pt idx="621">
                  <c:v>24.5</c:v>
                </c:pt>
                <c:pt idx="622">
                  <c:v>24.4</c:v>
                </c:pt>
                <c:pt idx="623">
                  <c:v>24.5</c:v>
                </c:pt>
                <c:pt idx="624">
                  <c:v>24.7</c:v>
                </c:pt>
                <c:pt idx="625">
                  <c:v>24.5</c:v>
                </c:pt>
                <c:pt idx="626">
                  <c:v>25.6</c:v>
                </c:pt>
                <c:pt idx="627">
                  <c:v>25.6</c:v>
                </c:pt>
                <c:pt idx="628">
                  <c:v>25.9</c:v>
                </c:pt>
                <c:pt idx="629">
                  <c:v>25.6</c:v>
                </c:pt>
                <c:pt idx="630">
                  <c:v>25.6</c:v>
                </c:pt>
                <c:pt idx="631">
                  <c:v>26.3</c:v>
                </c:pt>
                <c:pt idx="632">
                  <c:v>25.7</c:v>
                </c:pt>
                <c:pt idx="633">
                  <c:v>24.8</c:v>
                </c:pt>
                <c:pt idx="634">
                  <c:v>26.8</c:v>
                </c:pt>
                <c:pt idx="635">
                  <c:v>26.3</c:v>
                </c:pt>
                <c:pt idx="636">
                  <c:v>26.3</c:v>
                </c:pt>
                <c:pt idx="637">
                  <c:v>26.7</c:v>
                </c:pt>
                <c:pt idx="638">
                  <c:v>26.4</c:v>
                </c:pt>
                <c:pt idx="639">
                  <c:v>25.7</c:v>
                </c:pt>
                <c:pt idx="640">
                  <c:v>26.7</c:v>
                </c:pt>
                <c:pt idx="641">
                  <c:v>25.7</c:v>
                </c:pt>
                <c:pt idx="642">
                  <c:v>26</c:v>
                </c:pt>
                <c:pt idx="643">
                  <c:v>24.9</c:v>
                </c:pt>
                <c:pt idx="644">
                  <c:v>26.8</c:v>
                </c:pt>
                <c:pt idx="645">
                  <c:v>26.5</c:v>
                </c:pt>
                <c:pt idx="646">
                  <c:v>27.5</c:v>
                </c:pt>
                <c:pt idx="647">
                  <c:v>27.9</c:v>
                </c:pt>
                <c:pt idx="648">
                  <c:v>27.5</c:v>
                </c:pt>
                <c:pt idx="649">
                  <c:v>27.8</c:v>
                </c:pt>
                <c:pt idx="650">
                  <c:v>27.9</c:v>
                </c:pt>
                <c:pt idx="651">
                  <c:v>28.1</c:v>
                </c:pt>
                <c:pt idx="652">
                  <c:v>28.3</c:v>
                </c:pt>
                <c:pt idx="653">
                  <c:v>28.5</c:v>
                </c:pt>
                <c:pt idx="654">
                  <c:v>28</c:v>
                </c:pt>
                <c:pt idx="655">
                  <c:v>27.2</c:v>
                </c:pt>
                <c:pt idx="656">
                  <c:v>27.9</c:v>
                </c:pt>
                <c:pt idx="657">
                  <c:v>28</c:v>
                </c:pt>
                <c:pt idx="658">
                  <c:v>28.2</c:v>
                </c:pt>
                <c:pt idx="659">
                  <c:v>30.6</c:v>
                </c:pt>
                <c:pt idx="660">
                  <c:v>31.4</c:v>
                </c:pt>
                <c:pt idx="661">
                  <c:v>32.6</c:v>
                </c:pt>
                <c:pt idx="662">
                  <c:v>33.1</c:v>
                </c:pt>
                <c:pt idx="663">
                  <c:v>30.7</c:v>
                </c:pt>
                <c:pt idx="664">
                  <c:v>25.1</c:v>
                </c:pt>
                <c:pt idx="665">
                  <c:v>26.6</c:v>
                </c:pt>
                <c:pt idx="666">
                  <c:v>27.4</c:v>
                </c:pt>
                <c:pt idx="667">
                  <c:v>28.2</c:v>
                </c:pt>
                <c:pt idx="668">
                  <c:v>28.4</c:v>
                </c:pt>
                <c:pt idx="669">
                  <c:v>28.4</c:v>
                </c:pt>
                <c:pt idx="670">
                  <c:v>27.4</c:v>
                </c:pt>
                <c:pt idx="671">
                  <c:v>27.4</c:v>
                </c:pt>
                <c:pt idx="672">
                  <c:v>27.2</c:v>
                </c:pt>
                <c:pt idx="673">
                  <c:v>25.9</c:v>
                </c:pt>
                <c:pt idx="674">
                  <c:v>26.3</c:v>
                </c:pt>
                <c:pt idx="675">
                  <c:v>25.6</c:v>
                </c:pt>
                <c:pt idx="676">
                  <c:v>25.9</c:v>
                </c:pt>
                <c:pt idx="677">
                  <c:v>25.2</c:v>
                </c:pt>
                <c:pt idx="678">
                  <c:v>23.1</c:v>
                </c:pt>
                <c:pt idx="679">
                  <c:v>23.6</c:v>
                </c:pt>
                <c:pt idx="680">
                  <c:v>23.1</c:v>
                </c:pt>
                <c:pt idx="681">
                  <c:v>23.4</c:v>
                </c:pt>
                <c:pt idx="682">
                  <c:v>22.1</c:v>
                </c:pt>
                <c:pt idx="683">
                  <c:v>20.7</c:v>
                </c:pt>
                <c:pt idx="684">
                  <c:v>21.1</c:v>
                </c:pt>
                <c:pt idx="685">
                  <c:v>21</c:v>
                </c:pt>
                <c:pt idx="686">
                  <c:v>21.9</c:v>
                </c:pt>
                <c:pt idx="687">
                  <c:v>20.3</c:v>
                </c:pt>
                <c:pt idx="688">
                  <c:v>19.2</c:v>
                </c:pt>
                <c:pt idx="689">
                  <c:v>18.5</c:v>
                </c:pt>
                <c:pt idx="690">
                  <c:v>19.2</c:v>
                </c:pt>
                <c:pt idx="691">
                  <c:v>19</c:v>
                </c:pt>
                <c:pt idx="692">
                  <c:v>19.100000000000001</c:v>
                </c:pt>
                <c:pt idx="693">
                  <c:v>18.600000000000001</c:v>
                </c:pt>
                <c:pt idx="694">
                  <c:v>18.399999999999999</c:v>
                </c:pt>
                <c:pt idx="695">
                  <c:v>18.5</c:v>
                </c:pt>
                <c:pt idx="696">
                  <c:v>19.3</c:v>
                </c:pt>
                <c:pt idx="697">
                  <c:v>18.2</c:v>
                </c:pt>
                <c:pt idx="698">
                  <c:v>18.5</c:v>
                </c:pt>
                <c:pt idx="699">
                  <c:v>17.899999999999999</c:v>
                </c:pt>
                <c:pt idx="700">
                  <c:v>17.899999999999999</c:v>
                </c:pt>
                <c:pt idx="701">
                  <c:v>18.899999999999999</c:v>
                </c:pt>
                <c:pt idx="702">
                  <c:v>18.7</c:v>
                </c:pt>
                <c:pt idx="703">
                  <c:v>19.600000000000001</c:v>
                </c:pt>
                <c:pt idx="704">
                  <c:v>18.7</c:v>
                </c:pt>
                <c:pt idx="705">
                  <c:v>18.5</c:v>
                </c:pt>
                <c:pt idx="706">
                  <c:v>18.8</c:v>
                </c:pt>
                <c:pt idx="707">
                  <c:v>19.600000000000001</c:v>
                </c:pt>
                <c:pt idx="708">
                  <c:v>20</c:v>
                </c:pt>
                <c:pt idx="709">
                  <c:v>19</c:v>
                </c:pt>
                <c:pt idx="710">
                  <c:v>20</c:v>
                </c:pt>
                <c:pt idx="711">
                  <c:v>20.6</c:v>
                </c:pt>
                <c:pt idx="712">
                  <c:v>20.6</c:v>
                </c:pt>
                <c:pt idx="713">
                  <c:v>20</c:v>
                </c:pt>
                <c:pt idx="714">
                  <c:v>21.1</c:v>
                </c:pt>
                <c:pt idx="715">
                  <c:v>21.1</c:v>
                </c:pt>
                <c:pt idx="716">
                  <c:v>21.5</c:v>
                </c:pt>
                <c:pt idx="717">
                  <c:v>21.2</c:v>
                </c:pt>
                <c:pt idx="718">
                  <c:v>20.7</c:v>
                </c:pt>
                <c:pt idx="719">
                  <c:v>22</c:v>
                </c:pt>
                <c:pt idx="720">
                  <c:v>22.2</c:v>
                </c:pt>
                <c:pt idx="721">
                  <c:v>22.3</c:v>
                </c:pt>
                <c:pt idx="722">
                  <c:v>22.3</c:v>
                </c:pt>
                <c:pt idx="723">
                  <c:v>22.8</c:v>
                </c:pt>
                <c:pt idx="724">
                  <c:v>22.1</c:v>
                </c:pt>
                <c:pt idx="725">
                  <c:v>22.8</c:v>
                </c:pt>
                <c:pt idx="726">
                  <c:v>22.6</c:v>
                </c:pt>
                <c:pt idx="727">
                  <c:v>24.1</c:v>
                </c:pt>
                <c:pt idx="728">
                  <c:v>24.1</c:v>
                </c:pt>
                <c:pt idx="729">
                  <c:v>24.6</c:v>
                </c:pt>
                <c:pt idx="730">
                  <c:v>24</c:v>
                </c:pt>
                <c:pt idx="731">
                  <c:v>23.5</c:v>
                </c:pt>
                <c:pt idx="732">
                  <c:v>24.3</c:v>
                </c:pt>
                <c:pt idx="733">
                  <c:v>22.1</c:v>
                </c:pt>
                <c:pt idx="734">
                  <c:v>22.3</c:v>
                </c:pt>
                <c:pt idx="735">
                  <c:v>22.7</c:v>
                </c:pt>
                <c:pt idx="736">
                  <c:v>22</c:v>
                </c:pt>
                <c:pt idx="737">
                  <c:v>23</c:v>
                </c:pt>
                <c:pt idx="738">
                  <c:v>22.6</c:v>
                </c:pt>
                <c:pt idx="739">
                  <c:v>23.1</c:v>
                </c:pt>
                <c:pt idx="740">
                  <c:v>22</c:v>
                </c:pt>
                <c:pt idx="741">
                  <c:v>22.4</c:v>
                </c:pt>
                <c:pt idx="742">
                  <c:v>23.7</c:v>
                </c:pt>
                <c:pt idx="743">
                  <c:v>22.3</c:v>
                </c:pt>
                <c:pt idx="744">
                  <c:v>23.1</c:v>
                </c:pt>
                <c:pt idx="745">
                  <c:v>22.4</c:v>
                </c:pt>
                <c:pt idx="746">
                  <c:v>22.8</c:v>
                </c:pt>
                <c:pt idx="747">
                  <c:v>23.1</c:v>
                </c:pt>
                <c:pt idx="748">
                  <c:v>22.5</c:v>
                </c:pt>
                <c:pt idx="749">
                  <c:v>21.6</c:v>
                </c:pt>
                <c:pt idx="750">
                  <c:v>22.9</c:v>
                </c:pt>
                <c:pt idx="751">
                  <c:v>22.6</c:v>
                </c:pt>
                <c:pt idx="752">
                  <c:v>23.2</c:v>
                </c:pt>
                <c:pt idx="753">
                  <c:v>22.4</c:v>
                </c:pt>
                <c:pt idx="754">
                  <c:v>23.6</c:v>
                </c:pt>
                <c:pt idx="755">
                  <c:v>23.3</c:v>
                </c:pt>
                <c:pt idx="756">
                  <c:v>25.2</c:v>
                </c:pt>
                <c:pt idx="757">
                  <c:v>23.6</c:v>
                </c:pt>
                <c:pt idx="758">
                  <c:v>24.4</c:v>
                </c:pt>
                <c:pt idx="759">
                  <c:v>24.6</c:v>
                </c:pt>
                <c:pt idx="760">
                  <c:v>24.8</c:v>
                </c:pt>
                <c:pt idx="761">
                  <c:v>25.7</c:v>
                </c:pt>
                <c:pt idx="762">
                  <c:v>24.9</c:v>
                </c:pt>
                <c:pt idx="763">
                  <c:v>25.3</c:v>
                </c:pt>
                <c:pt idx="764">
                  <c:v>25.7</c:v>
                </c:pt>
                <c:pt idx="765">
                  <c:v>26.5</c:v>
                </c:pt>
                <c:pt idx="766">
                  <c:v>26.9</c:v>
                </c:pt>
                <c:pt idx="767">
                  <c:v>26.1</c:v>
                </c:pt>
                <c:pt idx="768">
                  <c:v>26</c:v>
                </c:pt>
                <c:pt idx="769">
                  <c:v>27.1</c:v>
                </c:pt>
                <c:pt idx="770">
                  <c:v>26.2</c:v>
                </c:pt>
                <c:pt idx="771">
                  <c:v>26.1</c:v>
                </c:pt>
                <c:pt idx="772">
                  <c:v>26.6</c:v>
                </c:pt>
                <c:pt idx="773">
                  <c:v>26.9</c:v>
                </c:pt>
                <c:pt idx="774">
                  <c:v>27.2</c:v>
                </c:pt>
                <c:pt idx="775">
                  <c:v>27.5</c:v>
                </c:pt>
                <c:pt idx="776">
                  <c:v>27.5</c:v>
                </c:pt>
                <c:pt idx="777">
                  <c:v>26.5</c:v>
                </c:pt>
                <c:pt idx="778">
                  <c:v>26.5</c:v>
                </c:pt>
                <c:pt idx="779">
                  <c:v>27.8</c:v>
                </c:pt>
                <c:pt idx="780">
                  <c:v>26.5</c:v>
                </c:pt>
                <c:pt idx="781">
                  <c:v>26</c:v>
                </c:pt>
                <c:pt idx="782">
                  <c:v>26.2</c:v>
                </c:pt>
                <c:pt idx="783">
                  <c:v>25.6</c:v>
                </c:pt>
                <c:pt idx="784">
                  <c:v>24.8</c:v>
                </c:pt>
                <c:pt idx="785">
                  <c:v>25.7</c:v>
                </c:pt>
                <c:pt idx="786">
                  <c:v>24.8</c:v>
                </c:pt>
                <c:pt idx="787">
                  <c:v>25.7</c:v>
                </c:pt>
                <c:pt idx="788">
                  <c:v>24.5</c:v>
                </c:pt>
                <c:pt idx="789">
                  <c:v>24.4</c:v>
                </c:pt>
                <c:pt idx="790">
                  <c:v>23.2</c:v>
                </c:pt>
                <c:pt idx="791">
                  <c:v>23.2</c:v>
                </c:pt>
                <c:pt idx="792">
                  <c:v>24.5</c:v>
                </c:pt>
                <c:pt idx="793">
                  <c:v>24.3</c:v>
                </c:pt>
                <c:pt idx="794">
                  <c:v>22.7</c:v>
                </c:pt>
                <c:pt idx="795">
                  <c:v>22.5</c:v>
                </c:pt>
                <c:pt idx="796">
                  <c:v>23.6</c:v>
                </c:pt>
                <c:pt idx="797">
                  <c:v>20.9</c:v>
                </c:pt>
                <c:pt idx="798">
                  <c:v>22.3</c:v>
                </c:pt>
                <c:pt idx="799">
                  <c:v>22</c:v>
                </c:pt>
                <c:pt idx="800">
                  <c:v>23.2</c:v>
                </c:pt>
                <c:pt idx="801">
                  <c:v>22.2</c:v>
                </c:pt>
                <c:pt idx="802">
                  <c:v>22.9</c:v>
                </c:pt>
                <c:pt idx="803">
                  <c:v>22.3</c:v>
                </c:pt>
                <c:pt idx="804">
                  <c:v>23.1</c:v>
                </c:pt>
                <c:pt idx="805">
                  <c:v>23.8</c:v>
                </c:pt>
                <c:pt idx="806">
                  <c:v>24.2</c:v>
                </c:pt>
                <c:pt idx="807">
                  <c:v>23.9</c:v>
                </c:pt>
                <c:pt idx="808">
                  <c:v>24.3</c:v>
                </c:pt>
                <c:pt idx="809">
                  <c:v>24.5</c:v>
                </c:pt>
                <c:pt idx="810">
                  <c:v>23.8</c:v>
                </c:pt>
                <c:pt idx="811">
                  <c:v>24.8</c:v>
                </c:pt>
                <c:pt idx="812">
                  <c:v>25.5</c:v>
                </c:pt>
                <c:pt idx="813">
                  <c:v>25.3</c:v>
                </c:pt>
                <c:pt idx="814">
                  <c:v>24.7</c:v>
                </c:pt>
                <c:pt idx="815">
                  <c:v>25.2</c:v>
                </c:pt>
                <c:pt idx="816">
                  <c:v>25</c:v>
                </c:pt>
                <c:pt idx="817">
                  <c:v>25.9</c:v>
                </c:pt>
                <c:pt idx="818">
                  <c:v>25.8</c:v>
                </c:pt>
                <c:pt idx="819">
                  <c:v>24.5</c:v>
                </c:pt>
                <c:pt idx="820">
                  <c:v>25.8</c:v>
                </c:pt>
                <c:pt idx="821">
                  <c:v>25.5</c:v>
                </c:pt>
                <c:pt idx="822">
                  <c:v>26.8</c:v>
                </c:pt>
                <c:pt idx="823">
                  <c:v>25.2</c:v>
                </c:pt>
                <c:pt idx="824">
                  <c:v>25.6</c:v>
                </c:pt>
                <c:pt idx="825">
                  <c:v>25.9</c:v>
                </c:pt>
                <c:pt idx="826">
                  <c:v>26.6</c:v>
                </c:pt>
                <c:pt idx="827">
                  <c:v>26.2</c:v>
                </c:pt>
                <c:pt idx="828">
                  <c:v>26.4</c:v>
                </c:pt>
                <c:pt idx="829">
                  <c:v>26</c:v>
                </c:pt>
                <c:pt idx="830">
                  <c:v>26.6</c:v>
                </c:pt>
                <c:pt idx="831">
                  <c:v>26.2</c:v>
                </c:pt>
                <c:pt idx="832">
                  <c:v>27</c:v>
                </c:pt>
                <c:pt idx="833">
                  <c:v>25.7</c:v>
                </c:pt>
                <c:pt idx="834">
                  <c:v>25.7</c:v>
                </c:pt>
                <c:pt idx="835">
                  <c:v>25</c:v>
                </c:pt>
                <c:pt idx="836">
                  <c:v>25.9</c:v>
                </c:pt>
                <c:pt idx="837">
                  <c:v>27.7</c:v>
                </c:pt>
                <c:pt idx="838">
                  <c:v>27</c:v>
                </c:pt>
                <c:pt idx="839">
                  <c:v>28.3</c:v>
                </c:pt>
                <c:pt idx="840">
                  <c:v>27.9</c:v>
                </c:pt>
                <c:pt idx="841">
                  <c:v>27.3</c:v>
                </c:pt>
                <c:pt idx="842">
                  <c:v>28.1</c:v>
                </c:pt>
                <c:pt idx="843">
                  <c:v>27.6</c:v>
                </c:pt>
                <c:pt idx="844">
                  <c:v>28.5</c:v>
                </c:pt>
                <c:pt idx="845">
                  <c:v>27.6</c:v>
                </c:pt>
                <c:pt idx="846">
                  <c:v>27.5</c:v>
                </c:pt>
                <c:pt idx="847">
                  <c:v>29.1</c:v>
                </c:pt>
                <c:pt idx="848">
                  <c:v>28.2</c:v>
                </c:pt>
                <c:pt idx="849">
                  <c:v>29.9</c:v>
                </c:pt>
                <c:pt idx="850">
                  <c:v>29.3</c:v>
                </c:pt>
                <c:pt idx="851">
                  <c:v>29.6</c:v>
                </c:pt>
                <c:pt idx="852">
                  <c:v>31.2</c:v>
                </c:pt>
                <c:pt idx="853">
                  <c:v>29.2</c:v>
                </c:pt>
                <c:pt idx="854">
                  <c:v>30.3</c:v>
                </c:pt>
                <c:pt idx="855">
                  <c:v>29.2</c:v>
                </c:pt>
                <c:pt idx="856">
                  <c:v>30</c:v>
                </c:pt>
                <c:pt idx="857">
                  <c:v>30.6</c:v>
                </c:pt>
                <c:pt idx="858">
                  <c:v>29.5</c:v>
                </c:pt>
                <c:pt idx="859">
                  <c:v>30.3</c:v>
                </c:pt>
                <c:pt idx="860">
                  <c:v>31.2</c:v>
                </c:pt>
                <c:pt idx="861">
                  <c:v>32.6</c:v>
                </c:pt>
                <c:pt idx="862">
                  <c:v>33.700000000000003</c:v>
                </c:pt>
                <c:pt idx="863">
                  <c:v>31.9</c:v>
                </c:pt>
                <c:pt idx="864">
                  <c:v>32.6</c:v>
                </c:pt>
                <c:pt idx="865">
                  <c:v>31.2</c:v>
                </c:pt>
                <c:pt idx="866">
                  <c:v>29.8</c:v>
                </c:pt>
                <c:pt idx="867">
                  <c:v>31.7</c:v>
                </c:pt>
                <c:pt idx="868">
                  <c:v>31</c:v>
                </c:pt>
                <c:pt idx="869">
                  <c:v>31.1</c:v>
                </c:pt>
                <c:pt idx="870">
                  <c:v>31.6</c:v>
                </c:pt>
                <c:pt idx="871">
                  <c:v>31.6</c:v>
                </c:pt>
                <c:pt idx="872">
                  <c:v>31</c:v>
                </c:pt>
                <c:pt idx="873">
                  <c:v>32.200000000000003</c:v>
                </c:pt>
                <c:pt idx="874">
                  <c:v>32</c:v>
                </c:pt>
                <c:pt idx="875">
                  <c:v>33.1</c:v>
                </c:pt>
                <c:pt idx="876">
                  <c:v>32</c:v>
                </c:pt>
                <c:pt idx="877">
                  <c:v>32.200000000000003</c:v>
                </c:pt>
                <c:pt idx="878">
                  <c:v>32</c:v>
                </c:pt>
                <c:pt idx="879">
                  <c:v>33.4</c:v>
                </c:pt>
                <c:pt idx="880">
                  <c:v>33.4</c:v>
                </c:pt>
                <c:pt idx="881">
                  <c:v>32.4</c:v>
                </c:pt>
                <c:pt idx="882">
                  <c:v>33.6</c:v>
                </c:pt>
                <c:pt idx="883">
                  <c:v>33.5</c:v>
                </c:pt>
                <c:pt idx="884">
                  <c:v>33.5</c:v>
                </c:pt>
                <c:pt idx="885">
                  <c:v>31.8</c:v>
                </c:pt>
                <c:pt idx="886">
                  <c:v>32.1</c:v>
                </c:pt>
                <c:pt idx="887">
                  <c:v>32.1</c:v>
                </c:pt>
                <c:pt idx="888">
                  <c:v>33.200000000000003</c:v>
                </c:pt>
                <c:pt idx="889">
                  <c:v>32.4</c:v>
                </c:pt>
                <c:pt idx="890">
                  <c:v>32.799999999999997</c:v>
                </c:pt>
                <c:pt idx="891">
                  <c:v>32.799999999999997</c:v>
                </c:pt>
                <c:pt idx="892">
                  <c:v>32.6</c:v>
                </c:pt>
                <c:pt idx="893">
                  <c:v>32.4</c:v>
                </c:pt>
                <c:pt idx="894">
                  <c:v>32.299999999999997</c:v>
                </c:pt>
                <c:pt idx="895">
                  <c:v>32.4</c:v>
                </c:pt>
                <c:pt idx="896">
                  <c:v>32.4</c:v>
                </c:pt>
                <c:pt idx="897">
                  <c:v>32.299999999999997</c:v>
                </c:pt>
                <c:pt idx="898">
                  <c:v>31.7</c:v>
                </c:pt>
                <c:pt idx="899">
                  <c:v>30.7</c:v>
                </c:pt>
                <c:pt idx="900">
                  <c:v>31.7</c:v>
                </c:pt>
                <c:pt idx="901">
                  <c:v>32.6</c:v>
                </c:pt>
                <c:pt idx="902">
                  <c:v>31.9</c:v>
                </c:pt>
                <c:pt idx="903">
                  <c:v>32.4</c:v>
                </c:pt>
                <c:pt idx="904">
                  <c:v>30.7</c:v>
                </c:pt>
                <c:pt idx="905">
                  <c:v>31.6</c:v>
                </c:pt>
                <c:pt idx="906">
                  <c:v>32.6</c:v>
                </c:pt>
                <c:pt idx="907">
                  <c:v>30.8</c:v>
                </c:pt>
                <c:pt idx="908">
                  <c:v>30.4</c:v>
                </c:pt>
                <c:pt idx="909">
                  <c:v>29.8</c:v>
                </c:pt>
                <c:pt idx="910">
                  <c:v>30</c:v>
                </c:pt>
                <c:pt idx="911">
                  <c:v>29.5</c:v>
                </c:pt>
                <c:pt idx="912">
                  <c:v>29.1</c:v>
                </c:pt>
                <c:pt idx="913">
                  <c:v>28.9</c:v>
                </c:pt>
                <c:pt idx="914">
                  <c:v>28.7</c:v>
                </c:pt>
                <c:pt idx="915">
                  <c:v>27.8</c:v>
                </c:pt>
                <c:pt idx="916">
                  <c:v>26.3</c:v>
                </c:pt>
                <c:pt idx="917">
                  <c:v>25.8</c:v>
                </c:pt>
                <c:pt idx="918">
                  <c:v>25.3</c:v>
                </c:pt>
                <c:pt idx="919">
                  <c:v>25.3</c:v>
                </c:pt>
                <c:pt idx="920">
                  <c:v>25</c:v>
                </c:pt>
                <c:pt idx="921">
                  <c:v>24.4</c:v>
                </c:pt>
                <c:pt idx="922">
                  <c:v>24</c:v>
                </c:pt>
                <c:pt idx="923">
                  <c:v>24.1</c:v>
                </c:pt>
                <c:pt idx="924">
                  <c:v>24.6</c:v>
                </c:pt>
                <c:pt idx="925">
                  <c:v>22.7</c:v>
                </c:pt>
                <c:pt idx="926">
                  <c:v>23.2</c:v>
                </c:pt>
                <c:pt idx="927">
                  <c:v>21.8</c:v>
                </c:pt>
                <c:pt idx="928">
                  <c:v>20.5</c:v>
                </c:pt>
                <c:pt idx="929">
                  <c:v>20.3</c:v>
                </c:pt>
                <c:pt idx="930">
                  <c:v>20.6</c:v>
                </c:pt>
                <c:pt idx="931">
                  <c:v>22.4</c:v>
                </c:pt>
                <c:pt idx="932">
                  <c:v>20.2</c:v>
                </c:pt>
                <c:pt idx="933">
                  <c:v>22.3</c:v>
                </c:pt>
                <c:pt idx="934">
                  <c:v>21.1</c:v>
                </c:pt>
                <c:pt idx="935">
                  <c:v>19.899999999999999</c:v>
                </c:pt>
                <c:pt idx="936">
                  <c:v>18.899999999999999</c:v>
                </c:pt>
                <c:pt idx="937">
                  <c:v>19.899999999999999</c:v>
                </c:pt>
                <c:pt idx="938">
                  <c:v>19.3</c:v>
                </c:pt>
                <c:pt idx="939">
                  <c:v>19.2</c:v>
                </c:pt>
                <c:pt idx="940">
                  <c:v>19</c:v>
                </c:pt>
                <c:pt idx="941">
                  <c:v>19.7</c:v>
                </c:pt>
                <c:pt idx="942">
                  <c:v>18.399999999999999</c:v>
                </c:pt>
                <c:pt idx="943">
                  <c:v>19.8</c:v>
                </c:pt>
                <c:pt idx="944">
                  <c:v>19.100000000000001</c:v>
                </c:pt>
                <c:pt idx="945">
                  <c:v>19</c:v>
                </c:pt>
                <c:pt idx="946">
                  <c:v>19.2</c:v>
                </c:pt>
                <c:pt idx="947">
                  <c:v>17.899999999999999</c:v>
                </c:pt>
                <c:pt idx="948">
                  <c:v>19.5</c:v>
                </c:pt>
                <c:pt idx="949">
                  <c:v>19.3</c:v>
                </c:pt>
                <c:pt idx="950">
                  <c:v>18.8</c:v>
                </c:pt>
                <c:pt idx="951">
                  <c:v>19.8</c:v>
                </c:pt>
                <c:pt idx="952">
                  <c:v>19.5</c:v>
                </c:pt>
                <c:pt idx="953">
                  <c:v>18.399999999999999</c:v>
                </c:pt>
                <c:pt idx="954">
                  <c:v>17</c:v>
                </c:pt>
                <c:pt idx="955">
                  <c:v>17.8</c:v>
                </c:pt>
                <c:pt idx="956">
                  <c:v>17.7</c:v>
                </c:pt>
                <c:pt idx="957">
                  <c:v>16.5</c:v>
                </c:pt>
                <c:pt idx="958">
                  <c:v>16.600000000000001</c:v>
                </c:pt>
                <c:pt idx="959">
                  <c:v>17.3</c:v>
                </c:pt>
                <c:pt idx="960">
                  <c:v>16.5</c:v>
                </c:pt>
                <c:pt idx="961">
                  <c:v>17.399999999999999</c:v>
                </c:pt>
                <c:pt idx="962">
                  <c:v>18.2</c:v>
                </c:pt>
                <c:pt idx="963">
                  <c:v>17.399999999999999</c:v>
                </c:pt>
                <c:pt idx="964">
                  <c:v>16.3</c:v>
                </c:pt>
                <c:pt idx="965">
                  <c:v>18.100000000000001</c:v>
                </c:pt>
                <c:pt idx="966">
                  <c:v>16.899999999999999</c:v>
                </c:pt>
                <c:pt idx="967">
                  <c:v>16.5</c:v>
                </c:pt>
                <c:pt idx="968">
                  <c:v>16.5</c:v>
                </c:pt>
                <c:pt idx="969">
                  <c:v>15</c:v>
                </c:pt>
                <c:pt idx="970">
                  <c:v>16.5</c:v>
                </c:pt>
                <c:pt idx="971">
                  <c:v>15.3</c:v>
                </c:pt>
                <c:pt idx="972">
                  <c:v>15.6</c:v>
                </c:pt>
                <c:pt idx="973">
                  <c:v>15.6</c:v>
                </c:pt>
                <c:pt idx="974">
                  <c:v>15.3</c:v>
                </c:pt>
                <c:pt idx="975">
                  <c:v>16</c:v>
                </c:pt>
                <c:pt idx="976">
                  <c:v>15.9</c:v>
                </c:pt>
                <c:pt idx="977">
                  <c:v>15.5</c:v>
                </c:pt>
                <c:pt idx="978">
                  <c:v>15.2</c:v>
                </c:pt>
                <c:pt idx="979">
                  <c:v>15.5</c:v>
                </c:pt>
                <c:pt idx="980">
                  <c:v>15.5</c:v>
                </c:pt>
                <c:pt idx="981">
                  <c:v>15.7</c:v>
                </c:pt>
                <c:pt idx="982">
                  <c:v>14.4</c:v>
                </c:pt>
                <c:pt idx="983">
                  <c:v>16</c:v>
                </c:pt>
                <c:pt idx="984">
                  <c:v>15.9</c:v>
                </c:pt>
                <c:pt idx="985">
                  <c:v>16.3</c:v>
                </c:pt>
                <c:pt idx="986">
                  <c:v>15.5</c:v>
                </c:pt>
                <c:pt idx="987">
                  <c:v>16.5</c:v>
                </c:pt>
                <c:pt idx="988">
                  <c:v>17.100000000000001</c:v>
                </c:pt>
                <c:pt idx="989">
                  <c:v>16.3</c:v>
                </c:pt>
                <c:pt idx="990">
                  <c:v>15.3</c:v>
                </c:pt>
                <c:pt idx="991">
                  <c:v>16.100000000000001</c:v>
                </c:pt>
                <c:pt idx="992">
                  <c:v>15.3</c:v>
                </c:pt>
                <c:pt idx="993">
                  <c:v>15.4</c:v>
                </c:pt>
                <c:pt idx="994">
                  <c:v>15.4</c:v>
                </c:pt>
                <c:pt idx="995">
                  <c:v>16.100000000000001</c:v>
                </c:pt>
                <c:pt idx="996">
                  <c:v>16</c:v>
                </c:pt>
                <c:pt idx="997">
                  <c:v>16.399999999999999</c:v>
                </c:pt>
                <c:pt idx="998">
                  <c:v>15.6</c:v>
                </c:pt>
                <c:pt idx="999">
                  <c:v>15.6</c:v>
                </c:pt>
                <c:pt idx="1000">
                  <c:v>15.8</c:v>
                </c:pt>
                <c:pt idx="1001">
                  <c:v>16.100000000000001</c:v>
                </c:pt>
                <c:pt idx="1002">
                  <c:v>13.6</c:v>
                </c:pt>
                <c:pt idx="1003">
                  <c:v>15.6</c:v>
                </c:pt>
                <c:pt idx="1004">
                  <c:v>15</c:v>
                </c:pt>
                <c:pt idx="1005">
                  <c:v>15.4</c:v>
                </c:pt>
                <c:pt idx="1006">
                  <c:v>15.2</c:v>
                </c:pt>
                <c:pt idx="1007">
                  <c:v>15.7</c:v>
                </c:pt>
                <c:pt idx="1008">
                  <c:v>15.3</c:v>
                </c:pt>
                <c:pt idx="1009">
                  <c:v>14.5</c:v>
                </c:pt>
                <c:pt idx="1010">
                  <c:v>16.600000000000001</c:v>
                </c:pt>
                <c:pt idx="1011">
                  <c:v>14.5</c:v>
                </c:pt>
                <c:pt idx="1012">
                  <c:v>15</c:v>
                </c:pt>
                <c:pt idx="1013">
                  <c:v>14.5</c:v>
                </c:pt>
                <c:pt idx="1014">
                  <c:v>15.4</c:v>
                </c:pt>
                <c:pt idx="1015">
                  <c:v>14.1</c:v>
                </c:pt>
                <c:pt idx="1016">
                  <c:v>13.8</c:v>
                </c:pt>
                <c:pt idx="1017">
                  <c:v>15</c:v>
                </c:pt>
                <c:pt idx="1018">
                  <c:v>15.3</c:v>
                </c:pt>
                <c:pt idx="1019">
                  <c:v>14.5</c:v>
                </c:pt>
                <c:pt idx="1020">
                  <c:v>15.6</c:v>
                </c:pt>
                <c:pt idx="1021">
                  <c:v>14.1</c:v>
                </c:pt>
                <c:pt idx="1022">
                  <c:v>13.8</c:v>
                </c:pt>
                <c:pt idx="1023">
                  <c:v>14.4</c:v>
                </c:pt>
                <c:pt idx="1024">
                  <c:v>15.8</c:v>
                </c:pt>
                <c:pt idx="1025">
                  <c:v>14.7</c:v>
                </c:pt>
                <c:pt idx="1026">
                  <c:v>14.9</c:v>
                </c:pt>
                <c:pt idx="1027">
                  <c:v>13.6</c:v>
                </c:pt>
                <c:pt idx="1028">
                  <c:v>14.2</c:v>
                </c:pt>
                <c:pt idx="1029">
                  <c:v>13</c:v>
                </c:pt>
                <c:pt idx="1030">
                  <c:v>14</c:v>
                </c:pt>
                <c:pt idx="1031">
                  <c:v>14.3</c:v>
                </c:pt>
                <c:pt idx="1032">
                  <c:v>13.3</c:v>
                </c:pt>
                <c:pt idx="1033">
                  <c:v>13.7</c:v>
                </c:pt>
                <c:pt idx="1034">
                  <c:v>14.8</c:v>
                </c:pt>
                <c:pt idx="1035">
                  <c:v>14.1</c:v>
                </c:pt>
                <c:pt idx="1036">
                  <c:v>14.3</c:v>
                </c:pt>
                <c:pt idx="1037">
                  <c:v>14.3</c:v>
                </c:pt>
                <c:pt idx="1038">
                  <c:v>14</c:v>
                </c:pt>
                <c:pt idx="1039">
                  <c:v>13.7</c:v>
                </c:pt>
                <c:pt idx="1040">
                  <c:v>13.1</c:v>
                </c:pt>
                <c:pt idx="1041">
                  <c:v>13.3</c:v>
                </c:pt>
                <c:pt idx="1042">
                  <c:v>13.6</c:v>
                </c:pt>
                <c:pt idx="1043">
                  <c:v>14.5</c:v>
                </c:pt>
                <c:pt idx="1044">
                  <c:v>14.4</c:v>
                </c:pt>
                <c:pt idx="1045">
                  <c:v>13.4</c:v>
                </c:pt>
                <c:pt idx="1046">
                  <c:v>13</c:v>
                </c:pt>
                <c:pt idx="1047">
                  <c:v>13.5</c:v>
                </c:pt>
                <c:pt idx="1048">
                  <c:v>13.9</c:v>
                </c:pt>
                <c:pt idx="1049">
                  <c:v>12.9</c:v>
                </c:pt>
                <c:pt idx="1050">
                  <c:v>13.2</c:v>
                </c:pt>
                <c:pt idx="1051">
                  <c:v>13.4</c:v>
                </c:pt>
                <c:pt idx="1052">
                  <c:v>13.6</c:v>
                </c:pt>
                <c:pt idx="1053">
                  <c:v>13.3</c:v>
                </c:pt>
                <c:pt idx="1054">
                  <c:v>14.1</c:v>
                </c:pt>
                <c:pt idx="1055">
                  <c:v>14.1</c:v>
                </c:pt>
                <c:pt idx="1056">
                  <c:v>13.4</c:v>
                </c:pt>
                <c:pt idx="1057">
                  <c:v>12.9</c:v>
                </c:pt>
                <c:pt idx="1058">
                  <c:v>13</c:v>
                </c:pt>
                <c:pt idx="1059">
                  <c:v>13.1</c:v>
                </c:pt>
                <c:pt idx="1060">
                  <c:v>12.5</c:v>
                </c:pt>
                <c:pt idx="1061">
                  <c:v>15</c:v>
                </c:pt>
                <c:pt idx="1062">
                  <c:v>15.9</c:v>
                </c:pt>
                <c:pt idx="1063">
                  <c:v>16.7</c:v>
                </c:pt>
                <c:pt idx="1064">
                  <c:v>18.100000000000001</c:v>
                </c:pt>
                <c:pt idx="1065">
                  <c:v>15.8</c:v>
                </c:pt>
                <c:pt idx="1066">
                  <c:v>12</c:v>
                </c:pt>
                <c:pt idx="1067">
                  <c:v>11.6</c:v>
                </c:pt>
                <c:pt idx="1068">
                  <c:v>11.4</c:v>
                </c:pt>
                <c:pt idx="1069">
                  <c:v>12.7</c:v>
                </c:pt>
                <c:pt idx="1070">
                  <c:v>12.4</c:v>
                </c:pt>
                <c:pt idx="1071">
                  <c:v>12.4</c:v>
                </c:pt>
                <c:pt idx="1072">
                  <c:v>12.3</c:v>
                </c:pt>
                <c:pt idx="1073">
                  <c:v>11.1</c:v>
                </c:pt>
                <c:pt idx="1074">
                  <c:v>11.7</c:v>
                </c:pt>
                <c:pt idx="1075">
                  <c:v>12.9</c:v>
                </c:pt>
                <c:pt idx="1076">
                  <c:v>13.4</c:v>
                </c:pt>
                <c:pt idx="1077">
                  <c:v>12.9</c:v>
                </c:pt>
                <c:pt idx="1078">
                  <c:v>13.9</c:v>
                </c:pt>
                <c:pt idx="1079">
                  <c:v>13.1</c:v>
                </c:pt>
                <c:pt idx="1080">
                  <c:v>12.7</c:v>
                </c:pt>
                <c:pt idx="1081">
                  <c:v>13.7</c:v>
                </c:pt>
                <c:pt idx="1082">
                  <c:v>12.7</c:v>
                </c:pt>
                <c:pt idx="1083">
                  <c:v>13.3</c:v>
                </c:pt>
                <c:pt idx="1084">
                  <c:v>13</c:v>
                </c:pt>
                <c:pt idx="1085">
                  <c:v>13.5</c:v>
                </c:pt>
                <c:pt idx="1086">
                  <c:v>12.9</c:v>
                </c:pt>
                <c:pt idx="1087">
                  <c:v>13.5</c:v>
                </c:pt>
                <c:pt idx="1088">
                  <c:v>13.5</c:v>
                </c:pt>
                <c:pt idx="1089">
                  <c:v>14.2</c:v>
                </c:pt>
                <c:pt idx="1090">
                  <c:v>12.9</c:v>
                </c:pt>
                <c:pt idx="1091">
                  <c:v>14.2</c:v>
                </c:pt>
                <c:pt idx="1092">
                  <c:v>14</c:v>
                </c:pt>
                <c:pt idx="1093">
                  <c:v>13.4</c:v>
                </c:pt>
                <c:pt idx="1094">
                  <c:v>14.1</c:v>
                </c:pt>
                <c:pt idx="1095">
                  <c:v>13.6</c:v>
                </c:pt>
                <c:pt idx="1096">
                  <c:v>15.1</c:v>
                </c:pt>
                <c:pt idx="1097">
                  <c:v>14.5</c:v>
                </c:pt>
                <c:pt idx="1098">
                  <c:v>14.8</c:v>
                </c:pt>
                <c:pt idx="1099">
                  <c:v>13.7</c:v>
                </c:pt>
                <c:pt idx="1100">
                  <c:v>14.8</c:v>
                </c:pt>
                <c:pt idx="1101">
                  <c:v>13.3</c:v>
                </c:pt>
                <c:pt idx="1102">
                  <c:v>14.2</c:v>
                </c:pt>
                <c:pt idx="1103">
                  <c:v>14.7</c:v>
                </c:pt>
                <c:pt idx="1104">
                  <c:v>14.6</c:v>
                </c:pt>
                <c:pt idx="1105">
                  <c:v>14.3</c:v>
                </c:pt>
                <c:pt idx="1106">
                  <c:v>14.6</c:v>
                </c:pt>
                <c:pt idx="1107">
                  <c:v>14</c:v>
                </c:pt>
                <c:pt idx="1108">
                  <c:v>14.9</c:v>
                </c:pt>
                <c:pt idx="1109">
                  <c:v>15.5</c:v>
                </c:pt>
                <c:pt idx="1110">
                  <c:v>15.6</c:v>
                </c:pt>
                <c:pt idx="1111">
                  <c:v>16</c:v>
                </c:pt>
                <c:pt idx="1112">
                  <c:v>15.9</c:v>
                </c:pt>
                <c:pt idx="1113">
                  <c:v>15.8</c:v>
                </c:pt>
                <c:pt idx="1114">
                  <c:v>15.7</c:v>
                </c:pt>
                <c:pt idx="1115">
                  <c:v>15.7</c:v>
                </c:pt>
                <c:pt idx="1116">
                  <c:v>15.7</c:v>
                </c:pt>
                <c:pt idx="1117">
                  <c:v>16.100000000000001</c:v>
                </c:pt>
                <c:pt idx="1118">
                  <c:v>15.2</c:v>
                </c:pt>
                <c:pt idx="1119">
                  <c:v>16.899999999999999</c:v>
                </c:pt>
                <c:pt idx="1120">
                  <c:v>17.8</c:v>
                </c:pt>
                <c:pt idx="1121">
                  <c:v>16.8</c:v>
                </c:pt>
                <c:pt idx="1122">
                  <c:v>17.100000000000001</c:v>
                </c:pt>
                <c:pt idx="1123">
                  <c:v>18</c:v>
                </c:pt>
                <c:pt idx="1124">
                  <c:v>17.2</c:v>
                </c:pt>
                <c:pt idx="1125">
                  <c:v>18.399999999999999</c:v>
                </c:pt>
                <c:pt idx="1126">
                  <c:v>18.100000000000001</c:v>
                </c:pt>
                <c:pt idx="1127">
                  <c:v>17.899999999999999</c:v>
                </c:pt>
                <c:pt idx="1128">
                  <c:v>18</c:v>
                </c:pt>
                <c:pt idx="1129">
                  <c:v>18.8</c:v>
                </c:pt>
                <c:pt idx="1130">
                  <c:v>18.8</c:v>
                </c:pt>
                <c:pt idx="1131">
                  <c:v>18.3</c:v>
                </c:pt>
                <c:pt idx="1132">
                  <c:v>18.2</c:v>
                </c:pt>
                <c:pt idx="1133">
                  <c:v>18.2</c:v>
                </c:pt>
                <c:pt idx="1134">
                  <c:v>18</c:v>
                </c:pt>
                <c:pt idx="1135">
                  <c:v>18.899999999999999</c:v>
                </c:pt>
                <c:pt idx="1136">
                  <c:v>18.7</c:v>
                </c:pt>
                <c:pt idx="1137">
                  <c:v>19.600000000000001</c:v>
                </c:pt>
                <c:pt idx="1138">
                  <c:v>18.2</c:v>
                </c:pt>
                <c:pt idx="1139">
                  <c:v>17.399999999999999</c:v>
                </c:pt>
                <c:pt idx="1140">
                  <c:v>18.7</c:v>
                </c:pt>
                <c:pt idx="1141">
                  <c:v>18.399999999999999</c:v>
                </c:pt>
                <c:pt idx="1142">
                  <c:v>18.3</c:v>
                </c:pt>
                <c:pt idx="1143">
                  <c:v>17.899999999999999</c:v>
                </c:pt>
                <c:pt idx="1144">
                  <c:v>20.100000000000001</c:v>
                </c:pt>
                <c:pt idx="1145">
                  <c:v>20.8</c:v>
                </c:pt>
                <c:pt idx="1146">
                  <c:v>19.399999999999999</c:v>
                </c:pt>
                <c:pt idx="1147">
                  <c:v>20.5</c:v>
                </c:pt>
                <c:pt idx="1148">
                  <c:v>20</c:v>
                </c:pt>
                <c:pt idx="1149">
                  <c:v>18.899999999999999</c:v>
                </c:pt>
                <c:pt idx="1150">
                  <c:v>20.2</c:v>
                </c:pt>
                <c:pt idx="1151">
                  <c:v>20.399999999999999</c:v>
                </c:pt>
                <c:pt idx="1152">
                  <c:v>20</c:v>
                </c:pt>
                <c:pt idx="1153">
                  <c:v>20.3</c:v>
                </c:pt>
                <c:pt idx="1154">
                  <c:v>20.3</c:v>
                </c:pt>
                <c:pt idx="1155">
                  <c:v>21.2</c:v>
                </c:pt>
                <c:pt idx="1156">
                  <c:v>20.100000000000001</c:v>
                </c:pt>
                <c:pt idx="1157">
                  <c:v>19.5</c:v>
                </c:pt>
                <c:pt idx="1158">
                  <c:v>19.8</c:v>
                </c:pt>
                <c:pt idx="1159">
                  <c:v>19.2</c:v>
                </c:pt>
                <c:pt idx="1160">
                  <c:v>21.8</c:v>
                </c:pt>
                <c:pt idx="1161">
                  <c:v>19.600000000000001</c:v>
                </c:pt>
                <c:pt idx="1162">
                  <c:v>21.6</c:v>
                </c:pt>
                <c:pt idx="1163">
                  <c:v>20.5</c:v>
                </c:pt>
                <c:pt idx="1164">
                  <c:v>20.9</c:v>
                </c:pt>
                <c:pt idx="1165">
                  <c:v>21</c:v>
                </c:pt>
                <c:pt idx="1166">
                  <c:v>21.3</c:v>
                </c:pt>
                <c:pt idx="1167">
                  <c:v>20</c:v>
                </c:pt>
                <c:pt idx="1168">
                  <c:v>20.399999999999999</c:v>
                </c:pt>
                <c:pt idx="1169">
                  <c:v>19.5</c:v>
                </c:pt>
                <c:pt idx="1170">
                  <c:v>21.3</c:v>
                </c:pt>
                <c:pt idx="1171">
                  <c:v>19.7</c:v>
                </c:pt>
                <c:pt idx="1172">
                  <c:v>21.1</c:v>
                </c:pt>
                <c:pt idx="1173">
                  <c:v>21.1</c:v>
                </c:pt>
                <c:pt idx="1174">
                  <c:v>21.6</c:v>
                </c:pt>
                <c:pt idx="1175">
                  <c:v>21.6</c:v>
                </c:pt>
                <c:pt idx="1176">
                  <c:v>20.8</c:v>
                </c:pt>
                <c:pt idx="1177">
                  <c:v>21.2</c:v>
                </c:pt>
                <c:pt idx="1178">
                  <c:v>21.1</c:v>
                </c:pt>
                <c:pt idx="1179">
                  <c:v>20.7</c:v>
                </c:pt>
                <c:pt idx="1180">
                  <c:v>20.7</c:v>
                </c:pt>
                <c:pt idx="1181">
                  <c:v>21.9</c:v>
                </c:pt>
                <c:pt idx="1182">
                  <c:v>20.3</c:v>
                </c:pt>
                <c:pt idx="1183">
                  <c:v>21.7</c:v>
                </c:pt>
                <c:pt idx="1184">
                  <c:v>21.3</c:v>
                </c:pt>
                <c:pt idx="1185">
                  <c:v>20.3</c:v>
                </c:pt>
                <c:pt idx="1186">
                  <c:v>19.7</c:v>
                </c:pt>
                <c:pt idx="1187">
                  <c:v>19.3</c:v>
                </c:pt>
                <c:pt idx="1188">
                  <c:v>20.3</c:v>
                </c:pt>
                <c:pt idx="1189">
                  <c:v>19.5</c:v>
                </c:pt>
                <c:pt idx="1190">
                  <c:v>20.399999999999999</c:v>
                </c:pt>
                <c:pt idx="1191">
                  <c:v>19.8</c:v>
                </c:pt>
                <c:pt idx="1192">
                  <c:v>19</c:v>
                </c:pt>
                <c:pt idx="1193">
                  <c:v>20.3</c:v>
                </c:pt>
                <c:pt idx="1194">
                  <c:v>19.600000000000001</c:v>
                </c:pt>
                <c:pt idx="1195">
                  <c:v>19.100000000000001</c:v>
                </c:pt>
                <c:pt idx="1196">
                  <c:v>19.2</c:v>
                </c:pt>
                <c:pt idx="1197">
                  <c:v>20.100000000000001</c:v>
                </c:pt>
                <c:pt idx="1198">
                  <c:v>19.7</c:v>
                </c:pt>
                <c:pt idx="1199">
                  <c:v>19.899999999999999</c:v>
                </c:pt>
                <c:pt idx="1200">
                  <c:v>19.600000000000001</c:v>
                </c:pt>
                <c:pt idx="1201">
                  <c:v>20.3</c:v>
                </c:pt>
                <c:pt idx="1202">
                  <c:v>20</c:v>
                </c:pt>
                <c:pt idx="1203">
                  <c:v>19.5</c:v>
                </c:pt>
                <c:pt idx="1204">
                  <c:v>19.600000000000001</c:v>
                </c:pt>
                <c:pt idx="1205">
                  <c:v>19.8</c:v>
                </c:pt>
                <c:pt idx="1206">
                  <c:v>19.100000000000001</c:v>
                </c:pt>
                <c:pt idx="1207">
                  <c:v>20.399999999999999</c:v>
                </c:pt>
                <c:pt idx="1208">
                  <c:v>18.8</c:v>
                </c:pt>
                <c:pt idx="1209">
                  <c:v>20</c:v>
                </c:pt>
                <c:pt idx="1210">
                  <c:v>18.899999999999999</c:v>
                </c:pt>
                <c:pt idx="1211">
                  <c:v>19.100000000000001</c:v>
                </c:pt>
                <c:pt idx="1212">
                  <c:v>19.899999999999999</c:v>
                </c:pt>
                <c:pt idx="1213">
                  <c:v>18.899999999999999</c:v>
                </c:pt>
                <c:pt idx="1214">
                  <c:v>18.5</c:v>
                </c:pt>
                <c:pt idx="1215">
                  <c:v>17.8</c:v>
                </c:pt>
                <c:pt idx="1216">
                  <c:v>19.2</c:v>
                </c:pt>
                <c:pt idx="1217">
                  <c:v>18.5</c:v>
                </c:pt>
                <c:pt idx="1218">
                  <c:v>20</c:v>
                </c:pt>
                <c:pt idx="1219">
                  <c:v>19.3</c:v>
                </c:pt>
                <c:pt idx="1220">
                  <c:v>19.7</c:v>
                </c:pt>
                <c:pt idx="1221">
                  <c:v>19</c:v>
                </c:pt>
                <c:pt idx="1222">
                  <c:v>18</c:v>
                </c:pt>
                <c:pt idx="1223">
                  <c:v>19.100000000000001</c:v>
                </c:pt>
                <c:pt idx="1224">
                  <c:v>19.3</c:v>
                </c:pt>
                <c:pt idx="1225">
                  <c:v>19.3</c:v>
                </c:pt>
                <c:pt idx="1226">
                  <c:v>19.7</c:v>
                </c:pt>
                <c:pt idx="1227">
                  <c:v>18.899999999999999</c:v>
                </c:pt>
                <c:pt idx="1228">
                  <c:v>18.600000000000001</c:v>
                </c:pt>
                <c:pt idx="1229">
                  <c:v>18.5</c:v>
                </c:pt>
                <c:pt idx="1230">
                  <c:v>18.5</c:v>
                </c:pt>
                <c:pt idx="1231">
                  <c:v>19.5</c:v>
                </c:pt>
                <c:pt idx="1232">
                  <c:v>18.600000000000001</c:v>
                </c:pt>
                <c:pt idx="1233">
                  <c:v>18.7</c:v>
                </c:pt>
                <c:pt idx="1234">
                  <c:v>19.3</c:v>
                </c:pt>
                <c:pt idx="1235">
                  <c:v>19.3</c:v>
                </c:pt>
                <c:pt idx="1236">
                  <c:v>19.7</c:v>
                </c:pt>
                <c:pt idx="1237">
                  <c:v>19.100000000000001</c:v>
                </c:pt>
                <c:pt idx="1238">
                  <c:v>19.7</c:v>
                </c:pt>
                <c:pt idx="1239">
                  <c:v>20.399999999999999</c:v>
                </c:pt>
                <c:pt idx="1240">
                  <c:v>18.7</c:v>
                </c:pt>
                <c:pt idx="1241">
                  <c:v>19.2</c:v>
                </c:pt>
                <c:pt idx="1242">
                  <c:v>20.100000000000001</c:v>
                </c:pt>
                <c:pt idx="1243">
                  <c:v>18.399999999999999</c:v>
                </c:pt>
                <c:pt idx="1244">
                  <c:v>20.5</c:v>
                </c:pt>
                <c:pt idx="1245">
                  <c:v>19.5</c:v>
                </c:pt>
                <c:pt idx="1246">
                  <c:v>21</c:v>
                </c:pt>
                <c:pt idx="1247">
                  <c:v>20</c:v>
                </c:pt>
                <c:pt idx="1248">
                  <c:v>19.899999999999999</c:v>
                </c:pt>
                <c:pt idx="1249">
                  <c:v>19</c:v>
                </c:pt>
                <c:pt idx="1250">
                  <c:v>21.1</c:v>
                </c:pt>
                <c:pt idx="1251">
                  <c:v>21.2</c:v>
                </c:pt>
                <c:pt idx="1252">
                  <c:v>20.7</c:v>
                </c:pt>
                <c:pt idx="1253">
                  <c:v>21.5</c:v>
                </c:pt>
                <c:pt idx="1254">
                  <c:v>20.7</c:v>
                </c:pt>
                <c:pt idx="1255">
                  <c:v>20.100000000000001</c:v>
                </c:pt>
                <c:pt idx="1256">
                  <c:v>21.2</c:v>
                </c:pt>
                <c:pt idx="1257">
                  <c:v>21.2</c:v>
                </c:pt>
                <c:pt idx="1258">
                  <c:v>21.4</c:v>
                </c:pt>
                <c:pt idx="1259">
                  <c:v>20.2</c:v>
                </c:pt>
                <c:pt idx="1260">
                  <c:v>20.399999999999999</c:v>
                </c:pt>
                <c:pt idx="1261">
                  <c:v>20.399999999999999</c:v>
                </c:pt>
                <c:pt idx="1262">
                  <c:v>22.3</c:v>
                </c:pt>
                <c:pt idx="1263">
                  <c:v>21.4</c:v>
                </c:pt>
                <c:pt idx="1264">
                  <c:v>22.5</c:v>
                </c:pt>
                <c:pt idx="1265">
                  <c:v>20</c:v>
                </c:pt>
                <c:pt idx="1266">
                  <c:v>21.7</c:v>
                </c:pt>
                <c:pt idx="1267">
                  <c:v>18.8</c:v>
                </c:pt>
                <c:pt idx="1268">
                  <c:v>19.7</c:v>
                </c:pt>
                <c:pt idx="1269">
                  <c:v>18.399999999999999</c:v>
                </c:pt>
                <c:pt idx="1270">
                  <c:v>20.2</c:v>
                </c:pt>
                <c:pt idx="1271">
                  <c:v>19.2</c:v>
                </c:pt>
                <c:pt idx="1272">
                  <c:v>19.2</c:v>
                </c:pt>
                <c:pt idx="1273">
                  <c:v>20.3</c:v>
                </c:pt>
                <c:pt idx="1274">
                  <c:v>19.8</c:v>
                </c:pt>
                <c:pt idx="1275">
                  <c:v>20</c:v>
                </c:pt>
                <c:pt idx="1276">
                  <c:v>20</c:v>
                </c:pt>
                <c:pt idx="1277">
                  <c:v>20.3</c:v>
                </c:pt>
                <c:pt idx="1278">
                  <c:v>20.9</c:v>
                </c:pt>
                <c:pt idx="1279">
                  <c:v>19.5</c:v>
                </c:pt>
                <c:pt idx="1280">
                  <c:v>19.2</c:v>
                </c:pt>
                <c:pt idx="1281">
                  <c:v>18.8</c:v>
                </c:pt>
                <c:pt idx="1282">
                  <c:v>19.899999999999999</c:v>
                </c:pt>
                <c:pt idx="1283">
                  <c:v>19.3</c:v>
                </c:pt>
                <c:pt idx="1284">
                  <c:v>21.2</c:v>
                </c:pt>
                <c:pt idx="1285">
                  <c:v>19.600000000000001</c:v>
                </c:pt>
                <c:pt idx="1286">
                  <c:v>18.5</c:v>
                </c:pt>
                <c:pt idx="1287">
                  <c:v>19.399999999999999</c:v>
                </c:pt>
                <c:pt idx="1288">
                  <c:v>18</c:v>
                </c:pt>
                <c:pt idx="1289">
                  <c:v>18.2</c:v>
                </c:pt>
                <c:pt idx="1290">
                  <c:v>19.7</c:v>
                </c:pt>
                <c:pt idx="1291">
                  <c:v>18.8</c:v>
                </c:pt>
                <c:pt idx="1292">
                  <c:v>20.3</c:v>
                </c:pt>
                <c:pt idx="1293">
                  <c:v>19.3</c:v>
                </c:pt>
                <c:pt idx="1294">
                  <c:v>18.399999999999999</c:v>
                </c:pt>
                <c:pt idx="1295">
                  <c:v>19.3</c:v>
                </c:pt>
                <c:pt idx="1296">
                  <c:v>19.600000000000001</c:v>
                </c:pt>
                <c:pt idx="1297">
                  <c:v>18.8</c:v>
                </c:pt>
                <c:pt idx="1298">
                  <c:v>18.7</c:v>
                </c:pt>
                <c:pt idx="1299">
                  <c:v>17.399999999999999</c:v>
                </c:pt>
                <c:pt idx="1300">
                  <c:v>18.899999999999999</c:v>
                </c:pt>
                <c:pt idx="1301">
                  <c:v>18.5</c:v>
                </c:pt>
                <c:pt idx="1302">
                  <c:v>19.5</c:v>
                </c:pt>
                <c:pt idx="1303">
                  <c:v>19.600000000000001</c:v>
                </c:pt>
                <c:pt idx="1304">
                  <c:v>19.2</c:v>
                </c:pt>
                <c:pt idx="1305">
                  <c:v>18.600000000000001</c:v>
                </c:pt>
                <c:pt idx="1306">
                  <c:v>19.100000000000001</c:v>
                </c:pt>
                <c:pt idx="1307">
                  <c:v>19.899999999999999</c:v>
                </c:pt>
                <c:pt idx="1308">
                  <c:v>19.2</c:v>
                </c:pt>
                <c:pt idx="1309">
                  <c:v>19.399999999999999</c:v>
                </c:pt>
                <c:pt idx="1310">
                  <c:v>19.600000000000001</c:v>
                </c:pt>
                <c:pt idx="1311">
                  <c:v>18.5</c:v>
                </c:pt>
                <c:pt idx="1312">
                  <c:v>18.899999999999999</c:v>
                </c:pt>
                <c:pt idx="1313">
                  <c:v>17.5</c:v>
                </c:pt>
                <c:pt idx="1314">
                  <c:v>19.2</c:v>
                </c:pt>
                <c:pt idx="1315">
                  <c:v>18.600000000000001</c:v>
                </c:pt>
                <c:pt idx="1316">
                  <c:v>19</c:v>
                </c:pt>
                <c:pt idx="1317">
                  <c:v>18.600000000000001</c:v>
                </c:pt>
                <c:pt idx="1318">
                  <c:v>19.3</c:v>
                </c:pt>
                <c:pt idx="1319">
                  <c:v>20.399999999999999</c:v>
                </c:pt>
                <c:pt idx="1320">
                  <c:v>19.399999999999999</c:v>
                </c:pt>
                <c:pt idx="1321">
                  <c:v>18.399999999999999</c:v>
                </c:pt>
                <c:pt idx="1322">
                  <c:v>18</c:v>
                </c:pt>
                <c:pt idx="1323">
                  <c:v>19.5</c:v>
                </c:pt>
                <c:pt idx="1324">
                  <c:v>20.3</c:v>
                </c:pt>
                <c:pt idx="1325">
                  <c:v>19.899999999999999</c:v>
                </c:pt>
                <c:pt idx="1326">
                  <c:v>18.600000000000001</c:v>
                </c:pt>
                <c:pt idx="1327">
                  <c:v>17.600000000000001</c:v>
                </c:pt>
                <c:pt idx="1328">
                  <c:v>19</c:v>
                </c:pt>
                <c:pt idx="1329">
                  <c:v>19.600000000000001</c:v>
                </c:pt>
                <c:pt idx="1330">
                  <c:v>18.2</c:v>
                </c:pt>
                <c:pt idx="1331">
                  <c:v>19.2</c:v>
                </c:pt>
                <c:pt idx="1332">
                  <c:v>19.2</c:v>
                </c:pt>
                <c:pt idx="1333">
                  <c:v>18.8</c:v>
                </c:pt>
                <c:pt idx="1334">
                  <c:v>18.600000000000001</c:v>
                </c:pt>
                <c:pt idx="1335">
                  <c:v>21.2</c:v>
                </c:pt>
                <c:pt idx="1336">
                  <c:v>20.6</c:v>
                </c:pt>
                <c:pt idx="1337">
                  <c:v>19.7</c:v>
                </c:pt>
                <c:pt idx="1338">
                  <c:v>19.600000000000001</c:v>
                </c:pt>
                <c:pt idx="1339">
                  <c:v>18.899999999999999</c:v>
                </c:pt>
                <c:pt idx="1340">
                  <c:v>19</c:v>
                </c:pt>
                <c:pt idx="1341">
                  <c:v>17.8</c:v>
                </c:pt>
                <c:pt idx="1342">
                  <c:v>19</c:v>
                </c:pt>
                <c:pt idx="1343">
                  <c:v>20.3</c:v>
                </c:pt>
                <c:pt idx="1344">
                  <c:v>18.899999999999999</c:v>
                </c:pt>
                <c:pt idx="1345">
                  <c:v>19</c:v>
                </c:pt>
                <c:pt idx="1346">
                  <c:v>19.2</c:v>
                </c:pt>
                <c:pt idx="1347">
                  <c:v>20.5</c:v>
                </c:pt>
                <c:pt idx="1348">
                  <c:v>19.399999999999999</c:v>
                </c:pt>
                <c:pt idx="1349">
                  <c:v>19.5</c:v>
                </c:pt>
                <c:pt idx="1350">
                  <c:v>19.7</c:v>
                </c:pt>
                <c:pt idx="1351">
                  <c:v>18.399999999999999</c:v>
                </c:pt>
                <c:pt idx="1352">
                  <c:v>18.2</c:v>
                </c:pt>
                <c:pt idx="1353">
                  <c:v>18.600000000000001</c:v>
                </c:pt>
                <c:pt idx="1354">
                  <c:v>17.600000000000001</c:v>
                </c:pt>
                <c:pt idx="1355">
                  <c:v>19.3</c:v>
                </c:pt>
                <c:pt idx="1356">
                  <c:v>18.899999999999999</c:v>
                </c:pt>
                <c:pt idx="1357">
                  <c:v>19.399999999999999</c:v>
                </c:pt>
                <c:pt idx="1358">
                  <c:v>19.3</c:v>
                </c:pt>
                <c:pt idx="1359">
                  <c:v>19.3</c:v>
                </c:pt>
                <c:pt idx="1360">
                  <c:v>19.899999999999999</c:v>
                </c:pt>
                <c:pt idx="1361">
                  <c:v>19.8</c:v>
                </c:pt>
                <c:pt idx="1362">
                  <c:v>20</c:v>
                </c:pt>
                <c:pt idx="1363">
                  <c:v>20.3</c:v>
                </c:pt>
                <c:pt idx="1364">
                  <c:v>19.5</c:v>
                </c:pt>
                <c:pt idx="1365">
                  <c:v>20.8</c:v>
                </c:pt>
                <c:pt idx="1366">
                  <c:v>20.399999999999999</c:v>
                </c:pt>
                <c:pt idx="1367">
                  <c:v>19.3</c:v>
                </c:pt>
                <c:pt idx="1368">
                  <c:v>19.600000000000001</c:v>
                </c:pt>
                <c:pt idx="1369">
                  <c:v>19.2</c:v>
                </c:pt>
                <c:pt idx="1370">
                  <c:v>19.100000000000001</c:v>
                </c:pt>
                <c:pt idx="1371">
                  <c:v>18.600000000000001</c:v>
                </c:pt>
                <c:pt idx="1372">
                  <c:v>19</c:v>
                </c:pt>
                <c:pt idx="1373">
                  <c:v>18.2</c:v>
                </c:pt>
                <c:pt idx="1374">
                  <c:v>19.7</c:v>
                </c:pt>
                <c:pt idx="1375">
                  <c:v>19.8</c:v>
                </c:pt>
                <c:pt idx="1376">
                  <c:v>18.7</c:v>
                </c:pt>
                <c:pt idx="1377">
                  <c:v>18.8</c:v>
                </c:pt>
                <c:pt idx="1378">
                  <c:v>19.100000000000001</c:v>
                </c:pt>
                <c:pt idx="1379">
                  <c:v>18.8</c:v>
                </c:pt>
                <c:pt idx="1380">
                  <c:v>19.2</c:v>
                </c:pt>
                <c:pt idx="1381">
                  <c:v>18.5</c:v>
                </c:pt>
                <c:pt idx="1382">
                  <c:v>17.8</c:v>
                </c:pt>
                <c:pt idx="1383">
                  <c:v>18.5</c:v>
                </c:pt>
                <c:pt idx="1384">
                  <c:v>19.100000000000001</c:v>
                </c:pt>
                <c:pt idx="1385">
                  <c:v>18.2</c:v>
                </c:pt>
                <c:pt idx="1386">
                  <c:v>19</c:v>
                </c:pt>
                <c:pt idx="1387">
                  <c:v>17.8</c:v>
                </c:pt>
                <c:pt idx="1388">
                  <c:v>18.100000000000001</c:v>
                </c:pt>
                <c:pt idx="1389">
                  <c:v>17.7</c:v>
                </c:pt>
                <c:pt idx="1390">
                  <c:v>17.899999999999999</c:v>
                </c:pt>
                <c:pt idx="1391">
                  <c:v>18.399999999999999</c:v>
                </c:pt>
                <c:pt idx="1392">
                  <c:v>18.600000000000001</c:v>
                </c:pt>
                <c:pt idx="1393">
                  <c:v>18.399999999999999</c:v>
                </c:pt>
                <c:pt idx="1394">
                  <c:v>18.3</c:v>
                </c:pt>
                <c:pt idx="1395">
                  <c:v>18.600000000000001</c:v>
                </c:pt>
                <c:pt idx="1396">
                  <c:v>16.899999999999999</c:v>
                </c:pt>
                <c:pt idx="1397">
                  <c:v>19</c:v>
                </c:pt>
                <c:pt idx="1398">
                  <c:v>18.100000000000001</c:v>
                </c:pt>
                <c:pt idx="1399">
                  <c:v>17.7</c:v>
                </c:pt>
                <c:pt idx="1400">
                  <c:v>18.2</c:v>
                </c:pt>
                <c:pt idx="1401">
                  <c:v>17.2</c:v>
                </c:pt>
                <c:pt idx="1402">
                  <c:v>17.600000000000001</c:v>
                </c:pt>
                <c:pt idx="1403">
                  <c:v>14.9</c:v>
                </c:pt>
                <c:pt idx="1404">
                  <c:v>18.100000000000001</c:v>
                </c:pt>
                <c:pt idx="1405">
                  <c:v>17.600000000000001</c:v>
                </c:pt>
                <c:pt idx="1406">
                  <c:v>17.3</c:v>
                </c:pt>
                <c:pt idx="1407">
                  <c:v>16.399999999999999</c:v>
                </c:pt>
                <c:pt idx="1408">
                  <c:v>16.600000000000001</c:v>
                </c:pt>
                <c:pt idx="1409">
                  <c:v>16.899999999999999</c:v>
                </c:pt>
                <c:pt idx="1410">
                  <c:v>16.8</c:v>
                </c:pt>
                <c:pt idx="1411">
                  <c:v>17.7</c:v>
                </c:pt>
                <c:pt idx="1412">
                  <c:v>17.2</c:v>
                </c:pt>
                <c:pt idx="1413">
                  <c:v>17.399999999999999</c:v>
                </c:pt>
                <c:pt idx="1414">
                  <c:v>16.8</c:v>
                </c:pt>
                <c:pt idx="1415">
                  <c:v>17</c:v>
                </c:pt>
                <c:pt idx="1416">
                  <c:v>16.7</c:v>
                </c:pt>
                <c:pt idx="1417">
                  <c:v>17.2</c:v>
                </c:pt>
                <c:pt idx="1418">
                  <c:v>16.600000000000001</c:v>
                </c:pt>
                <c:pt idx="1419">
                  <c:v>17.899999999999999</c:v>
                </c:pt>
                <c:pt idx="1420">
                  <c:v>16.2</c:v>
                </c:pt>
                <c:pt idx="1421">
                  <c:v>17.399999999999999</c:v>
                </c:pt>
                <c:pt idx="1422">
                  <c:v>16.3</c:v>
                </c:pt>
                <c:pt idx="1423">
                  <c:v>16.100000000000001</c:v>
                </c:pt>
                <c:pt idx="1424">
                  <c:v>16.8</c:v>
                </c:pt>
                <c:pt idx="1425">
                  <c:v>16.3</c:v>
                </c:pt>
                <c:pt idx="1426">
                  <c:v>15.5</c:v>
                </c:pt>
                <c:pt idx="1427">
                  <c:v>14.4</c:v>
                </c:pt>
                <c:pt idx="1428">
                  <c:v>15.4</c:v>
                </c:pt>
                <c:pt idx="1429">
                  <c:v>16</c:v>
                </c:pt>
                <c:pt idx="1430">
                  <c:v>16</c:v>
                </c:pt>
                <c:pt idx="1431">
                  <c:v>15.3</c:v>
                </c:pt>
                <c:pt idx="1432">
                  <c:v>15.8</c:v>
                </c:pt>
                <c:pt idx="1433">
                  <c:v>15.7</c:v>
                </c:pt>
                <c:pt idx="1434">
                  <c:v>14.1</c:v>
                </c:pt>
                <c:pt idx="1435">
                  <c:v>14.3</c:v>
                </c:pt>
                <c:pt idx="1436">
                  <c:v>14.5</c:v>
                </c:pt>
                <c:pt idx="1437">
                  <c:v>16</c:v>
                </c:pt>
                <c:pt idx="1438">
                  <c:v>13.9</c:v>
                </c:pt>
                <c:pt idx="1439">
                  <c:v>14.2</c:v>
                </c:pt>
                <c:pt idx="1440">
                  <c:v>14.6</c:v>
                </c:pt>
                <c:pt idx="1441">
                  <c:v>13.3</c:v>
                </c:pt>
                <c:pt idx="1442">
                  <c:v>12.9</c:v>
                </c:pt>
                <c:pt idx="1443">
                  <c:v>14</c:v>
                </c:pt>
                <c:pt idx="1444">
                  <c:v>13</c:v>
                </c:pt>
                <c:pt idx="1445">
                  <c:v>14.5</c:v>
                </c:pt>
                <c:pt idx="1446">
                  <c:v>14.1</c:v>
                </c:pt>
                <c:pt idx="1447">
                  <c:v>13.1</c:v>
                </c:pt>
                <c:pt idx="1448">
                  <c:v>11.9</c:v>
                </c:pt>
                <c:pt idx="1449">
                  <c:v>12.4</c:v>
                </c:pt>
                <c:pt idx="1450">
                  <c:v>11.1</c:v>
                </c:pt>
                <c:pt idx="1451">
                  <c:v>12.4</c:v>
                </c:pt>
                <c:pt idx="1452">
                  <c:v>12</c:v>
                </c:pt>
                <c:pt idx="1453">
                  <c:v>11.8</c:v>
                </c:pt>
                <c:pt idx="1454">
                  <c:v>12.2</c:v>
                </c:pt>
                <c:pt idx="1455">
                  <c:v>12.3</c:v>
                </c:pt>
                <c:pt idx="1456">
                  <c:v>12.7</c:v>
                </c:pt>
                <c:pt idx="1457">
                  <c:v>10.9</c:v>
                </c:pt>
                <c:pt idx="1458">
                  <c:v>12.1</c:v>
                </c:pt>
                <c:pt idx="1459">
                  <c:v>11.5</c:v>
                </c:pt>
                <c:pt idx="1460">
                  <c:v>11.8</c:v>
                </c:pt>
                <c:pt idx="1461">
                  <c:v>11.5</c:v>
                </c:pt>
                <c:pt idx="1462">
                  <c:v>14</c:v>
                </c:pt>
                <c:pt idx="1463">
                  <c:v>18.100000000000001</c:v>
                </c:pt>
                <c:pt idx="1464">
                  <c:v>18.7</c:v>
                </c:pt>
                <c:pt idx="1465">
                  <c:v>21.7</c:v>
                </c:pt>
                <c:pt idx="1466">
                  <c:v>23.5</c:v>
                </c:pt>
                <c:pt idx="1467">
                  <c:v>10.199999999999999</c:v>
                </c:pt>
                <c:pt idx="1468">
                  <c:v>8.3000000000000007</c:v>
                </c:pt>
                <c:pt idx="1469">
                  <c:v>5.6</c:v>
                </c:pt>
                <c:pt idx="1470">
                  <c:v>9.1</c:v>
                </c:pt>
                <c:pt idx="1471">
                  <c:v>10.9</c:v>
                </c:pt>
                <c:pt idx="1472">
                  <c:v>9.8000000000000007</c:v>
                </c:pt>
                <c:pt idx="1473">
                  <c:v>10.1</c:v>
                </c:pt>
                <c:pt idx="1474">
                  <c:v>10.4</c:v>
                </c:pt>
                <c:pt idx="1475">
                  <c:v>9.1</c:v>
                </c:pt>
                <c:pt idx="1476">
                  <c:v>10.199999999999999</c:v>
                </c:pt>
                <c:pt idx="1477">
                  <c:v>9.1999999999999993</c:v>
                </c:pt>
                <c:pt idx="1478">
                  <c:v>8.8000000000000007</c:v>
                </c:pt>
                <c:pt idx="1479">
                  <c:v>8.9</c:v>
                </c:pt>
                <c:pt idx="1480">
                  <c:v>8.4</c:v>
                </c:pt>
                <c:pt idx="1481">
                  <c:v>10.7</c:v>
                </c:pt>
                <c:pt idx="1482">
                  <c:v>9.1999999999999993</c:v>
                </c:pt>
                <c:pt idx="1483">
                  <c:v>8.8000000000000007</c:v>
                </c:pt>
                <c:pt idx="1484">
                  <c:v>8.6999999999999993</c:v>
                </c:pt>
                <c:pt idx="1485">
                  <c:v>9.9</c:v>
                </c:pt>
                <c:pt idx="1486">
                  <c:v>10.199999999999999</c:v>
                </c:pt>
                <c:pt idx="1487">
                  <c:v>9.4</c:v>
                </c:pt>
                <c:pt idx="1488">
                  <c:v>8.6</c:v>
                </c:pt>
                <c:pt idx="1489">
                  <c:v>7.1</c:v>
                </c:pt>
                <c:pt idx="1490">
                  <c:v>9.4</c:v>
                </c:pt>
                <c:pt idx="1491">
                  <c:v>8.6999999999999993</c:v>
                </c:pt>
                <c:pt idx="1492">
                  <c:v>8.1999999999999993</c:v>
                </c:pt>
                <c:pt idx="1493">
                  <c:v>8.4</c:v>
                </c:pt>
                <c:pt idx="1494">
                  <c:v>8.6999999999999993</c:v>
                </c:pt>
                <c:pt idx="1495">
                  <c:v>8.5</c:v>
                </c:pt>
                <c:pt idx="1496">
                  <c:v>8.5</c:v>
                </c:pt>
                <c:pt idx="1497">
                  <c:v>8.1</c:v>
                </c:pt>
                <c:pt idx="1498">
                  <c:v>7.6</c:v>
                </c:pt>
                <c:pt idx="1499">
                  <c:v>7.4</c:v>
                </c:pt>
                <c:pt idx="1500">
                  <c:v>7.4</c:v>
                </c:pt>
                <c:pt idx="1501">
                  <c:v>7.9</c:v>
                </c:pt>
                <c:pt idx="1502">
                  <c:v>8.8000000000000007</c:v>
                </c:pt>
                <c:pt idx="1503">
                  <c:v>8.6999999999999993</c:v>
                </c:pt>
                <c:pt idx="1504">
                  <c:v>8.5</c:v>
                </c:pt>
                <c:pt idx="1505">
                  <c:v>8.8000000000000007</c:v>
                </c:pt>
                <c:pt idx="1506">
                  <c:v>8.3000000000000007</c:v>
                </c:pt>
                <c:pt idx="1507">
                  <c:v>7.8</c:v>
                </c:pt>
                <c:pt idx="1508">
                  <c:v>7.6</c:v>
                </c:pt>
                <c:pt idx="1509">
                  <c:v>7.4</c:v>
                </c:pt>
                <c:pt idx="1510">
                  <c:v>7.7</c:v>
                </c:pt>
                <c:pt idx="1511">
                  <c:v>7.5</c:v>
                </c:pt>
                <c:pt idx="1512">
                  <c:v>8.5</c:v>
                </c:pt>
                <c:pt idx="1513">
                  <c:v>6.8</c:v>
                </c:pt>
                <c:pt idx="1514">
                  <c:v>7.9</c:v>
                </c:pt>
                <c:pt idx="1515">
                  <c:v>7.9</c:v>
                </c:pt>
                <c:pt idx="1516">
                  <c:v>7.5</c:v>
                </c:pt>
                <c:pt idx="1517">
                  <c:v>7.8</c:v>
                </c:pt>
                <c:pt idx="1518">
                  <c:v>7.3</c:v>
                </c:pt>
                <c:pt idx="1519">
                  <c:v>8.1</c:v>
                </c:pt>
                <c:pt idx="1520">
                  <c:v>8</c:v>
                </c:pt>
                <c:pt idx="1521">
                  <c:v>7.3</c:v>
                </c:pt>
                <c:pt idx="1522">
                  <c:v>8.3000000000000007</c:v>
                </c:pt>
                <c:pt idx="1523">
                  <c:v>7.9</c:v>
                </c:pt>
                <c:pt idx="1524">
                  <c:v>8.1</c:v>
                </c:pt>
                <c:pt idx="1525">
                  <c:v>7.3</c:v>
                </c:pt>
                <c:pt idx="1526">
                  <c:v>6.6</c:v>
                </c:pt>
                <c:pt idx="1527">
                  <c:v>7</c:v>
                </c:pt>
                <c:pt idx="1528">
                  <c:v>6.5</c:v>
                </c:pt>
                <c:pt idx="1529">
                  <c:v>7.7</c:v>
                </c:pt>
                <c:pt idx="1530">
                  <c:v>7.9</c:v>
                </c:pt>
                <c:pt idx="1531">
                  <c:v>7.4</c:v>
                </c:pt>
                <c:pt idx="1532">
                  <c:v>6.9</c:v>
                </c:pt>
                <c:pt idx="1533">
                  <c:v>7</c:v>
                </c:pt>
                <c:pt idx="1534">
                  <c:v>8.3000000000000007</c:v>
                </c:pt>
                <c:pt idx="1535">
                  <c:v>7.9</c:v>
                </c:pt>
                <c:pt idx="1536">
                  <c:v>7.1</c:v>
                </c:pt>
                <c:pt idx="1537">
                  <c:v>8.1999999999999993</c:v>
                </c:pt>
                <c:pt idx="1538">
                  <c:v>7.3</c:v>
                </c:pt>
                <c:pt idx="1539">
                  <c:v>7</c:v>
                </c:pt>
                <c:pt idx="1540">
                  <c:v>6.9</c:v>
                </c:pt>
                <c:pt idx="1541">
                  <c:v>7.5</c:v>
                </c:pt>
                <c:pt idx="1542">
                  <c:v>6</c:v>
                </c:pt>
                <c:pt idx="1543">
                  <c:v>6.8</c:v>
                </c:pt>
                <c:pt idx="1544">
                  <c:v>6.8</c:v>
                </c:pt>
                <c:pt idx="1545">
                  <c:v>6.7</c:v>
                </c:pt>
                <c:pt idx="1546">
                  <c:v>8</c:v>
                </c:pt>
                <c:pt idx="1547">
                  <c:v>7.3</c:v>
                </c:pt>
                <c:pt idx="1548">
                  <c:v>8.5</c:v>
                </c:pt>
                <c:pt idx="1549">
                  <c:v>7.6</c:v>
                </c:pt>
                <c:pt idx="1550">
                  <c:v>6.1</c:v>
                </c:pt>
                <c:pt idx="1551">
                  <c:v>7.5</c:v>
                </c:pt>
                <c:pt idx="1552">
                  <c:v>7.1</c:v>
                </c:pt>
                <c:pt idx="1553">
                  <c:v>7.5</c:v>
                </c:pt>
                <c:pt idx="1554">
                  <c:v>7.6</c:v>
                </c:pt>
                <c:pt idx="1555">
                  <c:v>7.4</c:v>
                </c:pt>
                <c:pt idx="1556">
                  <c:v>7.5</c:v>
                </c:pt>
                <c:pt idx="1557">
                  <c:v>6.8</c:v>
                </c:pt>
                <c:pt idx="1558">
                  <c:v>7.4</c:v>
                </c:pt>
                <c:pt idx="1559">
                  <c:v>7.1</c:v>
                </c:pt>
                <c:pt idx="1560">
                  <c:v>7.2</c:v>
                </c:pt>
                <c:pt idx="1561">
                  <c:v>6.9</c:v>
                </c:pt>
                <c:pt idx="1562">
                  <c:v>7.8</c:v>
                </c:pt>
                <c:pt idx="1563">
                  <c:v>7.9</c:v>
                </c:pt>
                <c:pt idx="1564">
                  <c:v>7.4</c:v>
                </c:pt>
                <c:pt idx="1565">
                  <c:v>7.4</c:v>
                </c:pt>
                <c:pt idx="1566">
                  <c:v>6.7</c:v>
                </c:pt>
                <c:pt idx="1567">
                  <c:v>7.3</c:v>
                </c:pt>
                <c:pt idx="1568">
                  <c:v>7.6</c:v>
                </c:pt>
                <c:pt idx="1569">
                  <c:v>6.8</c:v>
                </c:pt>
                <c:pt idx="1570">
                  <c:v>8.4</c:v>
                </c:pt>
                <c:pt idx="1571">
                  <c:v>7.2</c:v>
                </c:pt>
                <c:pt idx="1572">
                  <c:v>8.1</c:v>
                </c:pt>
                <c:pt idx="1573">
                  <c:v>7.3</c:v>
                </c:pt>
                <c:pt idx="1574">
                  <c:v>7.3</c:v>
                </c:pt>
                <c:pt idx="1575">
                  <c:v>7.9</c:v>
                </c:pt>
                <c:pt idx="1576">
                  <c:v>7.9</c:v>
                </c:pt>
                <c:pt idx="1577">
                  <c:v>7.6</c:v>
                </c:pt>
                <c:pt idx="1578">
                  <c:v>7.6</c:v>
                </c:pt>
                <c:pt idx="1579">
                  <c:v>6.9</c:v>
                </c:pt>
                <c:pt idx="1580">
                  <c:v>7.2</c:v>
                </c:pt>
                <c:pt idx="1581">
                  <c:v>8.1999999999999993</c:v>
                </c:pt>
                <c:pt idx="1582">
                  <c:v>8</c:v>
                </c:pt>
                <c:pt idx="1583">
                  <c:v>9.3000000000000007</c:v>
                </c:pt>
                <c:pt idx="1584">
                  <c:v>7.4</c:v>
                </c:pt>
                <c:pt idx="1585">
                  <c:v>7.6</c:v>
                </c:pt>
                <c:pt idx="1586">
                  <c:v>9.4</c:v>
                </c:pt>
                <c:pt idx="1587">
                  <c:v>7.9</c:v>
                </c:pt>
                <c:pt idx="1588">
                  <c:v>7.1</c:v>
                </c:pt>
                <c:pt idx="1589">
                  <c:v>8.4</c:v>
                </c:pt>
                <c:pt idx="1590">
                  <c:v>9.3000000000000007</c:v>
                </c:pt>
                <c:pt idx="1591">
                  <c:v>7.6</c:v>
                </c:pt>
                <c:pt idx="1592">
                  <c:v>7</c:v>
                </c:pt>
                <c:pt idx="1593">
                  <c:v>8.1999999999999993</c:v>
                </c:pt>
                <c:pt idx="1594">
                  <c:v>8</c:v>
                </c:pt>
                <c:pt idx="1595">
                  <c:v>8.1999999999999993</c:v>
                </c:pt>
                <c:pt idx="1596">
                  <c:v>7.9</c:v>
                </c:pt>
                <c:pt idx="1597">
                  <c:v>8.4</c:v>
                </c:pt>
                <c:pt idx="1598">
                  <c:v>8.3000000000000007</c:v>
                </c:pt>
                <c:pt idx="1599">
                  <c:v>7.2</c:v>
                </c:pt>
                <c:pt idx="1600">
                  <c:v>8.4</c:v>
                </c:pt>
                <c:pt idx="1601">
                  <c:v>7.8</c:v>
                </c:pt>
                <c:pt idx="1602">
                  <c:v>8.1</c:v>
                </c:pt>
                <c:pt idx="1603">
                  <c:v>8.6999999999999993</c:v>
                </c:pt>
                <c:pt idx="1604">
                  <c:v>7.8</c:v>
                </c:pt>
                <c:pt idx="1605">
                  <c:v>7.9</c:v>
                </c:pt>
                <c:pt idx="1606">
                  <c:v>7.6</c:v>
                </c:pt>
                <c:pt idx="1607">
                  <c:v>7.8</c:v>
                </c:pt>
                <c:pt idx="1608">
                  <c:v>7.6</c:v>
                </c:pt>
                <c:pt idx="1609">
                  <c:v>8.1</c:v>
                </c:pt>
                <c:pt idx="1610">
                  <c:v>8.9</c:v>
                </c:pt>
                <c:pt idx="1611">
                  <c:v>7.9</c:v>
                </c:pt>
                <c:pt idx="1612">
                  <c:v>7.7</c:v>
                </c:pt>
                <c:pt idx="1613">
                  <c:v>7.1</c:v>
                </c:pt>
                <c:pt idx="1614">
                  <c:v>6.5</c:v>
                </c:pt>
                <c:pt idx="1615">
                  <c:v>8.4</c:v>
                </c:pt>
                <c:pt idx="1616">
                  <c:v>8.4</c:v>
                </c:pt>
                <c:pt idx="1617">
                  <c:v>7.7</c:v>
                </c:pt>
                <c:pt idx="1618">
                  <c:v>7.4</c:v>
                </c:pt>
                <c:pt idx="1619">
                  <c:v>7.8</c:v>
                </c:pt>
                <c:pt idx="1620">
                  <c:v>8.8000000000000007</c:v>
                </c:pt>
                <c:pt idx="1621">
                  <c:v>8.4</c:v>
                </c:pt>
                <c:pt idx="1622">
                  <c:v>8.6</c:v>
                </c:pt>
                <c:pt idx="1623">
                  <c:v>7.4</c:v>
                </c:pt>
                <c:pt idx="1624">
                  <c:v>8</c:v>
                </c:pt>
                <c:pt idx="1625">
                  <c:v>8.1999999999999993</c:v>
                </c:pt>
                <c:pt idx="1626">
                  <c:v>7.3</c:v>
                </c:pt>
                <c:pt idx="1627">
                  <c:v>9</c:v>
                </c:pt>
                <c:pt idx="1628">
                  <c:v>8.4</c:v>
                </c:pt>
                <c:pt idx="1629">
                  <c:v>9.6</c:v>
                </c:pt>
                <c:pt idx="1630">
                  <c:v>8.9</c:v>
                </c:pt>
                <c:pt idx="1631">
                  <c:v>9.1999999999999993</c:v>
                </c:pt>
                <c:pt idx="1632">
                  <c:v>8.1</c:v>
                </c:pt>
                <c:pt idx="1633">
                  <c:v>7.2</c:v>
                </c:pt>
                <c:pt idx="1634">
                  <c:v>9.1999999999999993</c:v>
                </c:pt>
                <c:pt idx="1635">
                  <c:v>9.1999999999999993</c:v>
                </c:pt>
                <c:pt idx="1636">
                  <c:v>8.6</c:v>
                </c:pt>
                <c:pt idx="1637">
                  <c:v>7.2</c:v>
                </c:pt>
                <c:pt idx="1638">
                  <c:v>7.9</c:v>
                </c:pt>
                <c:pt idx="1639">
                  <c:v>6.5</c:v>
                </c:pt>
                <c:pt idx="1640">
                  <c:v>8.1999999999999993</c:v>
                </c:pt>
                <c:pt idx="1641">
                  <c:v>8.5</c:v>
                </c:pt>
                <c:pt idx="1642">
                  <c:v>7.6</c:v>
                </c:pt>
                <c:pt idx="1643">
                  <c:v>8</c:v>
                </c:pt>
                <c:pt idx="1644">
                  <c:v>8</c:v>
                </c:pt>
                <c:pt idx="1645">
                  <c:v>7</c:v>
                </c:pt>
                <c:pt idx="1646">
                  <c:v>7.7</c:v>
                </c:pt>
                <c:pt idx="1647">
                  <c:v>6.9</c:v>
                </c:pt>
                <c:pt idx="1648">
                  <c:v>8.1999999999999993</c:v>
                </c:pt>
                <c:pt idx="1649">
                  <c:v>7.8</c:v>
                </c:pt>
                <c:pt idx="1650">
                  <c:v>7.8</c:v>
                </c:pt>
                <c:pt idx="1651">
                  <c:v>8.1999999999999993</c:v>
                </c:pt>
                <c:pt idx="1652">
                  <c:v>8</c:v>
                </c:pt>
                <c:pt idx="1653">
                  <c:v>7.4</c:v>
                </c:pt>
                <c:pt idx="1654">
                  <c:v>8.1999999999999993</c:v>
                </c:pt>
                <c:pt idx="1655">
                  <c:v>8</c:v>
                </c:pt>
                <c:pt idx="1656">
                  <c:v>8.1999999999999993</c:v>
                </c:pt>
                <c:pt idx="1657">
                  <c:v>8.1</c:v>
                </c:pt>
                <c:pt idx="1658">
                  <c:v>7.1</c:v>
                </c:pt>
                <c:pt idx="1659">
                  <c:v>7.2</c:v>
                </c:pt>
                <c:pt idx="1660">
                  <c:v>9.1999999999999993</c:v>
                </c:pt>
                <c:pt idx="1661">
                  <c:v>7.6</c:v>
                </c:pt>
                <c:pt idx="1662">
                  <c:v>8.3000000000000007</c:v>
                </c:pt>
                <c:pt idx="1663">
                  <c:v>10.5</c:v>
                </c:pt>
                <c:pt idx="1664">
                  <c:v>10.199999999999999</c:v>
                </c:pt>
                <c:pt idx="1665">
                  <c:v>11.5</c:v>
                </c:pt>
                <c:pt idx="1666">
                  <c:v>11.6</c:v>
                </c:pt>
                <c:pt idx="1667">
                  <c:v>7</c:v>
                </c:pt>
                <c:pt idx="1668">
                  <c:v>5.6</c:v>
                </c:pt>
                <c:pt idx="1669">
                  <c:v>7.3</c:v>
                </c:pt>
                <c:pt idx="1670">
                  <c:v>5.6</c:v>
                </c:pt>
                <c:pt idx="1671">
                  <c:v>6.2</c:v>
                </c:pt>
                <c:pt idx="1672">
                  <c:v>7.3</c:v>
                </c:pt>
                <c:pt idx="1673">
                  <c:v>7.3</c:v>
                </c:pt>
                <c:pt idx="1674">
                  <c:v>8.1</c:v>
                </c:pt>
                <c:pt idx="1675">
                  <c:v>8.1</c:v>
                </c:pt>
                <c:pt idx="1676">
                  <c:v>8</c:v>
                </c:pt>
                <c:pt idx="1677">
                  <c:v>7.7</c:v>
                </c:pt>
                <c:pt idx="1678">
                  <c:v>7.9</c:v>
                </c:pt>
                <c:pt idx="1679">
                  <c:v>8.6999999999999993</c:v>
                </c:pt>
                <c:pt idx="1680">
                  <c:v>8.6</c:v>
                </c:pt>
                <c:pt idx="1681">
                  <c:v>9.6</c:v>
                </c:pt>
                <c:pt idx="1682">
                  <c:v>8.6</c:v>
                </c:pt>
                <c:pt idx="1683">
                  <c:v>8.1999999999999993</c:v>
                </c:pt>
                <c:pt idx="1684">
                  <c:v>8.8000000000000007</c:v>
                </c:pt>
                <c:pt idx="1685">
                  <c:v>8.5</c:v>
                </c:pt>
                <c:pt idx="1686">
                  <c:v>9.6</c:v>
                </c:pt>
                <c:pt idx="1687">
                  <c:v>7.9</c:v>
                </c:pt>
                <c:pt idx="1688">
                  <c:v>9</c:v>
                </c:pt>
                <c:pt idx="1689">
                  <c:v>10</c:v>
                </c:pt>
                <c:pt idx="1690">
                  <c:v>9.5</c:v>
                </c:pt>
                <c:pt idx="1691">
                  <c:v>9.6</c:v>
                </c:pt>
                <c:pt idx="1692">
                  <c:v>9.1999999999999993</c:v>
                </c:pt>
                <c:pt idx="1693">
                  <c:v>9.6999999999999993</c:v>
                </c:pt>
                <c:pt idx="1694">
                  <c:v>9.9</c:v>
                </c:pt>
                <c:pt idx="1695">
                  <c:v>10.5</c:v>
                </c:pt>
                <c:pt idx="1696">
                  <c:v>9.8000000000000007</c:v>
                </c:pt>
                <c:pt idx="1697">
                  <c:v>9.6</c:v>
                </c:pt>
                <c:pt idx="1698">
                  <c:v>11.1</c:v>
                </c:pt>
                <c:pt idx="1699">
                  <c:v>10.1</c:v>
                </c:pt>
                <c:pt idx="1700">
                  <c:v>10</c:v>
                </c:pt>
                <c:pt idx="1701">
                  <c:v>10.6</c:v>
                </c:pt>
                <c:pt idx="1702">
                  <c:v>9.9</c:v>
                </c:pt>
                <c:pt idx="1703">
                  <c:v>9.5</c:v>
                </c:pt>
                <c:pt idx="1704">
                  <c:v>9.4</c:v>
                </c:pt>
                <c:pt idx="1705">
                  <c:v>10.7</c:v>
                </c:pt>
                <c:pt idx="1706">
                  <c:v>9.6999999999999993</c:v>
                </c:pt>
                <c:pt idx="1707">
                  <c:v>10.9</c:v>
                </c:pt>
                <c:pt idx="1708">
                  <c:v>10.199999999999999</c:v>
                </c:pt>
                <c:pt idx="1709">
                  <c:v>10.4</c:v>
                </c:pt>
                <c:pt idx="1710">
                  <c:v>10.6</c:v>
                </c:pt>
                <c:pt idx="1711">
                  <c:v>10.3</c:v>
                </c:pt>
                <c:pt idx="1712">
                  <c:v>10.7</c:v>
                </c:pt>
                <c:pt idx="1713">
                  <c:v>12.1</c:v>
                </c:pt>
                <c:pt idx="1714">
                  <c:v>10.8</c:v>
                </c:pt>
                <c:pt idx="1715">
                  <c:v>11.4</c:v>
                </c:pt>
                <c:pt idx="1716">
                  <c:v>11.3</c:v>
                </c:pt>
                <c:pt idx="1717">
                  <c:v>11.6</c:v>
                </c:pt>
                <c:pt idx="1718">
                  <c:v>11.6</c:v>
                </c:pt>
                <c:pt idx="1719">
                  <c:v>12.1</c:v>
                </c:pt>
                <c:pt idx="1720">
                  <c:v>12.1</c:v>
                </c:pt>
                <c:pt idx="1721">
                  <c:v>12.5</c:v>
                </c:pt>
                <c:pt idx="1722">
                  <c:v>11.3</c:v>
                </c:pt>
                <c:pt idx="1723">
                  <c:v>13</c:v>
                </c:pt>
                <c:pt idx="1724">
                  <c:v>11.1</c:v>
                </c:pt>
                <c:pt idx="1725">
                  <c:v>11.7</c:v>
                </c:pt>
                <c:pt idx="1726">
                  <c:v>12.9</c:v>
                </c:pt>
                <c:pt idx="1727">
                  <c:v>12.6</c:v>
                </c:pt>
                <c:pt idx="1728">
                  <c:v>11.9</c:v>
                </c:pt>
                <c:pt idx="1729">
                  <c:v>12</c:v>
                </c:pt>
                <c:pt idx="1730">
                  <c:v>13.2</c:v>
                </c:pt>
                <c:pt idx="1731">
                  <c:v>11.9</c:v>
                </c:pt>
                <c:pt idx="1732">
                  <c:v>11.7</c:v>
                </c:pt>
                <c:pt idx="1733">
                  <c:v>12.8</c:v>
                </c:pt>
                <c:pt idx="1734">
                  <c:v>12.7</c:v>
                </c:pt>
                <c:pt idx="1735">
                  <c:v>12.7</c:v>
                </c:pt>
                <c:pt idx="1736">
                  <c:v>12.6</c:v>
                </c:pt>
                <c:pt idx="1737">
                  <c:v>12.3</c:v>
                </c:pt>
                <c:pt idx="1738">
                  <c:v>12.5</c:v>
                </c:pt>
                <c:pt idx="1739">
                  <c:v>12.4</c:v>
                </c:pt>
                <c:pt idx="1740">
                  <c:v>12.1</c:v>
                </c:pt>
                <c:pt idx="1741">
                  <c:v>12.4</c:v>
                </c:pt>
                <c:pt idx="1742">
                  <c:v>12.2</c:v>
                </c:pt>
                <c:pt idx="1743">
                  <c:v>11.7</c:v>
                </c:pt>
                <c:pt idx="1744">
                  <c:v>10.199999999999999</c:v>
                </c:pt>
                <c:pt idx="1745">
                  <c:v>12.7</c:v>
                </c:pt>
                <c:pt idx="1746">
                  <c:v>11.6</c:v>
                </c:pt>
                <c:pt idx="1747">
                  <c:v>12</c:v>
                </c:pt>
                <c:pt idx="1748">
                  <c:v>12.3</c:v>
                </c:pt>
                <c:pt idx="1749">
                  <c:v>11.9</c:v>
                </c:pt>
                <c:pt idx="1750">
                  <c:v>12.7</c:v>
                </c:pt>
                <c:pt idx="1751">
                  <c:v>10.6</c:v>
                </c:pt>
                <c:pt idx="1752">
                  <c:v>11.2</c:v>
                </c:pt>
                <c:pt idx="1753">
                  <c:v>12.8</c:v>
                </c:pt>
                <c:pt idx="1754">
                  <c:v>11.3</c:v>
                </c:pt>
                <c:pt idx="1755">
                  <c:v>12</c:v>
                </c:pt>
                <c:pt idx="1756">
                  <c:v>13.5</c:v>
                </c:pt>
                <c:pt idx="1757">
                  <c:v>11.5</c:v>
                </c:pt>
                <c:pt idx="1758">
                  <c:v>12.1</c:v>
                </c:pt>
                <c:pt idx="1759">
                  <c:v>11.9</c:v>
                </c:pt>
                <c:pt idx="1760">
                  <c:v>12.3</c:v>
                </c:pt>
                <c:pt idx="1761">
                  <c:v>11.8</c:v>
                </c:pt>
                <c:pt idx="1762">
                  <c:v>11.5</c:v>
                </c:pt>
                <c:pt idx="1763">
                  <c:v>11.2</c:v>
                </c:pt>
                <c:pt idx="1764">
                  <c:v>11.6</c:v>
                </c:pt>
                <c:pt idx="1765">
                  <c:v>9.8000000000000007</c:v>
                </c:pt>
                <c:pt idx="1766">
                  <c:v>11.7</c:v>
                </c:pt>
                <c:pt idx="1767">
                  <c:v>11.8</c:v>
                </c:pt>
                <c:pt idx="1768">
                  <c:v>11.6</c:v>
                </c:pt>
                <c:pt idx="1769">
                  <c:v>10.4</c:v>
                </c:pt>
                <c:pt idx="1770">
                  <c:v>11</c:v>
                </c:pt>
                <c:pt idx="1771">
                  <c:v>10.8</c:v>
                </c:pt>
                <c:pt idx="1772">
                  <c:v>10.9</c:v>
                </c:pt>
                <c:pt idx="1773">
                  <c:v>11.2</c:v>
                </c:pt>
                <c:pt idx="1774">
                  <c:v>11.9</c:v>
                </c:pt>
                <c:pt idx="1775">
                  <c:v>11.2</c:v>
                </c:pt>
                <c:pt idx="1776">
                  <c:v>12.3</c:v>
                </c:pt>
                <c:pt idx="1777">
                  <c:v>11.9</c:v>
                </c:pt>
                <c:pt idx="1778">
                  <c:v>11.8</c:v>
                </c:pt>
                <c:pt idx="1779">
                  <c:v>11</c:v>
                </c:pt>
                <c:pt idx="1780">
                  <c:v>12.5</c:v>
                </c:pt>
                <c:pt idx="1781">
                  <c:v>11.9</c:v>
                </c:pt>
                <c:pt idx="1782">
                  <c:v>12.6</c:v>
                </c:pt>
                <c:pt idx="1783">
                  <c:v>11.9</c:v>
                </c:pt>
                <c:pt idx="1784">
                  <c:v>11.9</c:v>
                </c:pt>
                <c:pt idx="1785">
                  <c:v>11</c:v>
                </c:pt>
                <c:pt idx="1786">
                  <c:v>12.6</c:v>
                </c:pt>
                <c:pt idx="1787">
                  <c:v>10.6</c:v>
                </c:pt>
                <c:pt idx="1788">
                  <c:v>12.1</c:v>
                </c:pt>
                <c:pt idx="1789">
                  <c:v>10.9</c:v>
                </c:pt>
                <c:pt idx="1790">
                  <c:v>12.3</c:v>
                </c:pt>
                <c:pt idx="1791">
                  <c:v>12.2</c:v>
                </c:pt>
                <c:pt idx="1792">
                  <c:v>13.1</c:v>
                </c:pt>
                <c:pt idx="1793">
                  <c:v>12.1</c:v>
                </c:pt>
                <c:pt idx="1794">
                  <c:v>10.6</c:v>
                </c:pt>
                <c:pt idx="1795">
                  <c:v>11.6</c:v>
                </c:pt>
                <c:pt idx="1796">
                  <c:v>11.3</c:v>
                </c:pt>
                <c:pt idx="1797">
                  <c:v>11.5</c:v>
                </c:pt>
                <c:pt idx="1798">
                  <c:v>12</c:v>
                </c:pt>
                <c:pt idx="1799">
                  <c:v>11.7</c:v>
                </c:pt>
                <c:pt idx="1800">
                  <c:v>11.8</c:v>
                </c:pt>
                <c:pt idx="1801">
                  <c:v>12.5</c:v>
                </c:pt>
                <c:pt idx="1802">
                  <c:v>12.4</c:v>
                </c:pt>
                <c:pt idx="1803">
                  <c:v>12.9</c:v>
                </c:pt>
                <c:pt idx="1804">
                  <c:v>12</c:v>
                </c:pt>
                <c:pt idx="1805">
                  <c:v>12.3</c:v>
                </c:pt>
                <c:pt idx="1806">
                  <c:v>11.1</c:v>
                </c:pt>
                <c:pt idx="1807">
                  <c:v>11.6</c:v>
                </c:pt>
                <c:pt idx="1808">
                  <c:v>13.6</c:v>
                </c:pt>
                <c:pt idx="1809">
                  <c:v>11.7</c:v>
                </c:pt>
                <c:pt idx="1810">
                  <c:v>12.6</c:v>
                </c:pt>
                <c:pt idx="1811">
                  <c:v>13</c:v>
                </c:pt>
                <c:pt idx="1812">
                  <c:v>11.7</c:v>
                </c:pt>
                <c:pt idx="1813">
                  <c:v>11.7</c:v>
                </c:pt>
                <c:pt idx="1814">
                  <c:v>12.6</c:v>
                </c:pt>
                <c:pt idx="1815">
                  <c:v>11.6</c:v>
                </c:pt>
                <c:pt idx="1816">
                  <c:v>13.7</c:v>
                </c:pt>
                <c:pt idx="1817">
                  <c:v>13.1</c:v>
                </c:pt>
                <c:pt idx="1818">
                  <c:v>13</c:v>
                </c:pt>
                <c:pt idx="1819">
                  <c:v>12.9</c:v>
                </c:pt>
                <c:pt idx="1820">
                  <c:v>11.9</c:v>
                </c:pt>
                <c:pt idx="1821">
                  <c:v>12</c:v>
                </c:pt>
                <c:pt idx="1822">
                  <c:v>12.4</c:v>
                </c:pt>
                <c:pt idx="1823">
                  <c:v>12.6</c:v>
                </c:pt>
                <c:pt idx="1824">
                  <c:v>12.7</c:v>
                </c:pt>
                <c:pt idx="1825">
                  <c:v>12.2</c:v>
                </c:pt>
                <c:pt idx="1826">
                  <c:v>12.6</c:v>
                </c:pt>
                <c:pt idx="1827">
                  <c:v>13.4</c:v>
                </c:pt>
                <c:pt idx="1828">
                  <c:v>11.6</c:v>
                </c:pt>
                <c:pt idx="1829">
                  <c:v>13.7</c:v>
                </c:pt>
                <c:pt idx="1830">
                  <c:v>13.8</c:v>
                </c:pt>
                <c:pt idx="1831">
                  <c:v>12.5</c:v>
                </c:pt>
                <c:pt idx="1832">
                  <c:v>12.7</c:v>
                </c:pt>
                <c:pt idx="1833">
                  <c:v>13</c:v>
                </c:pt>
                <c:pt idx="1834">
                  <c:v>14.1</c:v>
                </c:pt>
                <c:pt idx="1835">
                  <c:v>12.9</c:v>
                </c:pt>
                <c:pt idx="1836">
                  <c:v>14.3</c:v>
                </c:pt>
                <c:pt idx="1837">
                  <c:v>12.5</c:v>
                </c:pt>
                <c:pt idx="1838">
                  <c:v>13.6</c:v>
                </c:pt>
                <c:pt idx="1839">
                  <c:v>14</c:v>
                </c:pt>
                <c:pt idx="1840">
                  <c:v>13.9</c:v>
                </c:pt>
                <c:pt idx="1841">
                  <c:v>13.7</c:v>
                </c:pt>
                <c:pt idx="1842">
                  <c:v>13.1</c:v>
                </c:pt>
                <c:pt idx="1843">
                  <c:v>15.3</c:v>
                </c:pt>
                <c:pt idx="1844">
                  <c:v>14.4</c:v>
                </c:pt>
                <c:pt idx="1845">
                  <c:v>15.5</c:v>
                </c:pt>
                <c:pt idx="1846">
                  <c:v>16.7</c:v>
                </c:pt>
                <c:pt idx="1847">
                  <c:v>15.7</c:v>
                </c:pt>
                <c:pt idx="1848">
                  <c:v>14.7</c:v>
                </c:pt>
                <c:pt idx="1849">
                  <c:v>14.4</c:v>
                </c:pt>
                <c:pt idx="1850">
                  <c:v>15.2</c:v>
                </c:pt>
                <c:pt idx="1851">
                  <c:v>15.7</c:v>
                </c:pt>
                <c:pt idx="1852">
                  <c:v>16.899999999999999</c:v>
                </c:pt>
                <c:pt idx="1853">
                  <c:v>15.7</c:v>
                </c:pt>
                <c:pt idx="1854">
                  <c:v>16.8</c:v>
                </c:pt>
                <c:pt idx="1855">
                  <c:v>17.2</c:v>
                </c:pt>
                <c:pt idx="1856">
                  <c:v>16.899999999999999</c:v>
                </c:pt>
                <c:pt idx="1857">
                  <c:v>17.100000000000001</c:v>
                </c:pt>
                <c:pt idx="1858">
                  <c:v>16.3</c:v>
                </c:pt>
                <c:pt idx="1859">
                  <c:v>17.399999999999999</c:v>
                </c:pt>
                <c:pt idx="1860">
                  <c:v>16.7</c:v>
                </c:pt>
                <c:pt idx="1861">
                  <c:v>17.2</c:v>
                </c:pt>
                <c:pt idx="1862">
                  <c:v>18.100000000000001</c:v>
                </c:pt>
                <c:pt idx="1863">
                  <c:v>18.3</c:v>
                </c:pt>
                <c:pt idx="1864">
                  <c:v>21.3</c:v>
                </c:pt>
                <c:pt idx="1865">
                  <c:v>23.5</c:v>
                </c:pt>
                <c:pt idx="1866">
                  <c:v>25.7</c:v>
                </c:pt>
                <c:pt idx="1867">
                  <c:v>27.7</c:v>
                </c:pt>
                <c:pt idx="1868">
                  <c:v>23.5</c:v>
                </c:pt>
                <c:pt idx="1869">
                  <c:v>18.3</c:v>
                </c:pt>
                <c:pt idx="1870">
                  <c:v>17.8</c:v>
                </c:pt>
                <c:pt idx="1871">
                  <c:v>18</c:v>
                </c:pt>
                <c:pt idx="1872">
                  <c:v>18.399999999999999</c:v>
                </c:pt>
                <c:pt idx="1873">
                  <c:v>20.100000000000001</c:v>
                </c:pt>
                <c:pt idx="1874">
                  <c:v>18.3</c:v>
                </c:pt>
                <c:pt idx="1875">
                  <c:v>20</c:v>
                </c:pt>
                <c:pt idx="1876">
                  <c:v>20.8</c:v>
                </c:pt>
                <c:pt idx="1877">
                  <c:v>20.6</c:v>
                </c:pt>
                <c:pt idx="1878">
                  <c:v>19.600000000000001</c:v>
                </c:pt>
                <c:pt idx="1879">
                  <c:v>21.1</c:v>
                </c:pt>
                <c:pt idx="1880">
                  <c:v>20.5</c:v>
                </c:pt>
                <c:pt idx="1881">
                  <c:v>20.6</c:v>
                </c:pt>
                <c:pt idx="1882">
                  <c:v>20.8</c:v>
                </c:pt>
                <c:pt idx="1883">
                  <c:v>21.9</c:v>
                </c:pt>
                <c:pt idx="1884">
                  <c:v>22.1</c:v>
                </c:pt>
                <c:pt idx="1885">
                  <c:v>22.9</c:v>
                </c:pt>
                <c:pt idx="1886">
                  <c:v>22.4</c:v>
                </c:pt>
                <c:pt idx="1887">
                  <c:v>22.4</c:v>
                </c:pt>
                <c:pt idx="1888">
                  <c:v>23.8</c:v>
                </c:pt>
                <c:pt idx="1889">
                  <c:v>23.9</c:v>
                </c:pt>
                <c:pt idx="1890">
                  <c:v>22.7</c:v>
                </c:pt>
                <c:pt idx="1891">
                  <c:v>23.3</c:v>
                </c:pt>
                <c:pt idx="1892">
                  <c:v>24</c:v>
                </c:pt>
                <c:pt idx="1893">
                  <c:v>24.5</c:v>
                </c:pt>
                <c:pt idx="1894">
                  <c:v>23.4</c:v>
                </c:pt>
                <c:pt idx="1895">
                  <c:v>24.6</c:v>
                </c:pt>
                <c:pt idx="1896">
                  <c:v>25.3</c:v>
                </c:pt>
                <c:pt idx="1897">
                  <c:v>25.3</c:v>
                </c:pt>
                <c:pt idx="1898">
                  <c:v>25.9</c:v>
                </c:pt>
                <c:pt idx="1899">
                  <c:v>27.7</c:v>
                </c:pt>
                <c:pt idx="1900">
                  <c:v>27.6</c:v>
                </c:pt>
                <c:pt idx="1901">
                  <c:v>27.2</c:v>
                </c:pt>
                <c:pt idx="1902">
                  <c:v>26.2</c:v>
                </c:pt>
                <c:pt idx="1903">
                  <c:v>27.4</c:v>
                </c:pt>
                <c:pt idx="1904">
                  <c:v>28.1</c:v>
                </c:pt>
                <c:pt idx="1905">
                  <c:v>28.1</c:v>
                </c:pt>
                <c:pt idx="1906">
                  <c:v>29</c:v>
                </c:pt>
                <c:pt idx="1907">
                  <c:v>29.4</c:v>
                </c:pt>
                <c:pt idx="1908">
                  <c:v>29.7</c:v>
                </c:pt>
                <c:pt idx="1909">
                  <c:v>29.6</c:v>
                </c:pt>
                <c:pt idx="1910">
                  <c:v>30.8</c:v>
                </c:pt>
                <c:pt idx="1911">
                  <c:v>29.4</c:v>
                </c:pt>
                <c:pt idx="1912">
                  <c:v>30.6</c:v>
                </c:pt>
                <c:pt idx="1913">
                  <c:v>29.7</c:v>
                </c:pt>
                <c:pt idx="1914">
                  <c:v>29.7</c:v>
                </c:pt>
                <c:pt idx="1915">
                  <c:v>31</c:v>
                </c:pt>
                <c:pt idx="1916">
                  <c:v>31</c:v>
                </c:pt>
                <c:pt idx="1917">
                  <c:v>29.9</c:v>
                </c:pt>
                <c:pt idx="1918">
                  <c:v>31</c:v>
                </c:pt>
                <c:pt idx="1919">
                  <c:v>30.9</c:v>
                </c:pt>
                <c:pt idx="1920">
                  <c:v>31.5</c:v>
                </c:pt>
                <c:pt idx="1921">
                  <c:v>31.6</c:v>
                </c:pt>
                <c:pt idx="1922">
                  <c:v>30.8</c:v>
                </c:pt>
                <c:pt idx="1923">
                  <c:v>33.5</c:v>
                </c:pt>
                <c:pt idx="1924">
                  <c:v>32.700000000000003</c:v>
                </c:pt>
                <c:pt idx="1925">
                  <c:v>33.1</c:v>
                </c:pt>
                <c:pt idx="1926">
                  <c:v>31.6</c:v>
                </c:pt>
                <c:pt idx="1927">
                  <c:v>34</c:v>
                </c:pt>
                <c:pt idx="1928">
                  <c:v>34</c:v>
                </c:pt>
                <c:pt idx="1929">
                  <c:v>33.6</c:v>
                </c:pt>
                <c:pt idx="1930">
                  <c:v>33.700000000000003</c:v>
                </c:pt>
                <c:pt idx="1931">
                  <c:v>33.4</c:v>
                </c:pt>
                <c:pt idx="1932">
                  <c:v>34.1</c:v>
                </c:pt>
                <c:pt idx="1933">
                  <c:v>33.799999999999997</c:v>
                </c:pt>
                <c:pt idx="1934">
                  <c:v>34.799999999999997</c:v>
                </c:pt>
                <c:pt idx="1935">
                  <c:v>33.9</c:v>
                </c:pt>
                <c:pt idx="1936">
                  <c:v>35.200000000000003</c:v>
                </c:pt>
                <c:pt idx="1937">
                  <c:v>36.1</c:v>
                </c:pt>
                <c:pt idx="1938">
                  <c:v>36</c:v>
                </c:pt>
                <c:pt idx="1939">
                  <c:v>36</c:v>
                </c:pt>
                <c:pt idx="1940">
                  <c:v>36.299999999999997</c:v>
                </c:pt>
                <c:pt idx="1941">
                  <c:v>36.5</c:v>
                </c:pt>
                <c:pt idx="1942">
                  <c:v>36.799999999999997</c:v>
                </c:pt>
                <c:pt idx="1943">
                  <c:v>38.1</c:v>
                </c:pt>
                <c:pt idx="1944">
                  <c:v>37.299999999999997</c:v>
                </c:pt>
                <c:pt idx="1945">
                  <c:v>37.5</c:v>
                </c:pt>
                <c:pt idx="1946">
                  <c:v>38.700000000000003</c:v>
                </c:pt>
                <c:pt idx="1947">
                  <c:v>38.200000000000003</c:v>
                </c:pt>
                <c:pt idx="1948">
                  <c:v>38.200000000000003</c:v>
                </c:pt>
                <c:pt idx="1949">
                  <c:v>38.9</c:v>
                </c:pt>
                <c:pt idx="1950">
                  <c:v>38.700000000000003</c:v>
                </c:pt>
                <c:pt idx="1951">
                  <c:v>39.6</c:v>
                </c:pt>
                <c:pt idx="1952">
                  <c:v>39.4</c:v>
                </c:pt>
                <c:pt idx="1953">
                  <c:v>38.700000000000003</c:v>
                </c:pt>
                <c:pt idx="1954">
                  <c:v>39.5</c:v>
                </c:pt>
                <c:pt idx="1955">
                  <c:v>40.6</c:v>
                </c:pt>
                <c:pt idx="1956">
                  <c:v>40.700000000000003</c:v>
                </c:pt>
                <c:pt idx="1957">
                  <c:v>40.799999999999997</c:v>
                </c:pt>
                <c:pt idx="1958">
                  <c:v>42</c:v>
                </c:pt>
                <c:pt idx="1959">
                  <c:v>42.9</c:v>
                </c:pt>
                <c:pt idx="1960">
                  <c:v>42.4</c:v>
                </c:pt>
                <c:pt idx="1961">
                  <c:v>42.2</c:v>
                </c:pt>
                <c:pt idx="1962">
                  <c:v>42.5</c:v>
                </c:pt>
                <c:pt idx="1963">
                  <c:v>43.7</c:v>
                </c:pt>
                <c:pt idx="1964">
                  <c:v>43.6</c:v>
                </c:pt>
                <c:pt idx="1965">
                  <c:v>44.5</c:v>
                </c:pt>
                <c:pt idx="1966">
                  <c:v>44.4</c:v>
                </c:pt>
                <c:pt idx="1967">
                  <c:v>45.1</c:v>
                </c:pt>
                <c:pt idx="1968">
                  <c:v>45.7</c:v>
                </c:pt>
                <c:pt idx="1969">
                  <c:v>45.4</c:v>
                </c:pt>
                <c:pt idx="1970">
                  <c:v>46.1</c:v>
                </c:pt>
                <c:pt idx="1971">
                  <c:v>47</c:v>
                </c:pt>
                <c:pt idx="1972">
                  <c:v>47.2</c:v>
                </c:pt>
                <c:pt idx="1973">
                  <c:v>46.7</c:v>
                </c:pt>
                <c:pt idx="1974">
                  <c:v>47.1</c:v>
                </c:pt>
                <c:pt idx="1975">
                  <c:v>48.6</c:v>
                </c:pt>
                <c:pt idx="1976">
                  <c:v>48.3</c:v>
                </c:pt>
                <c:pt idx="1977">
                  <c:v>48.4</c:v>
                </c:pt>
                <c:pt idx="1978">
                  <c:v>50.1</c:v>
                </c:pt>
                <c:pt idx="1979">
                  <c:v>48.8</c:v>
                </c:pt>
                <c:pt idx="1980">
                  <c:v>48.1</c:v>
                </c:pt>
                <c:pt idx="1981">
                  <c:v>50.3</c:v>
                </c:pt>
                <c:pt idx="1982">
                  <c:v>49.7</c:v>
                </c:pt>
                <c:pt idx="1983">
                  <c:v>49.4</c:v>
                </c:pt>
                <c:pt idx="1984">
                  <c:v>51.8</c:v>
                </c:pt>
                <c:pt idx="1985">
                  <c:v>51.2</c:v>
                </c:pt>
                <c:pt idx="1986">
                  <c:v>52.2</c:v>
                </c:pt>
                <c:pt idx="1987">
                  <c:v>51.6</c:v>
                </c:pt>
                <c:pt idx="1988">
                  <c:v>52</c:v>
                </c:pt>
                <c:pt idx="1989">
                  <c:v>53.5</c:v>
                </c:pt>
                <c:pt idx="1990">
                  <c:v>54.6</c:v>
                </c:pt>
                <c:pt idx="1991">
                  <c:v>54.6</c:v>
                </c:pt>
                <c:pt idx="1992">
                  <c:v>55</c:v>
                </c:pt>
                <c:pt idx="1993">
                  <c:v>55.4</c:v>
                </c:pt>
                <c:pt idx="1994">
                  <c:v>55.8</c:v>
                </c:pt>
                <c:pt idx="1995">
                  <c:v>56.2</c:v>
                </c:pt>
                <c:pt idx="1996">
                  <c:v>56.4</c:v>
                </c:pt>
                <c:pt idx="1997">
                  <c:v>57.6</c:v>
                </c:pt>
                <c:pt idx="1998">
                  <c:v>56.5</c:v>
                </c:pt>
                <c:pt idx="1999">
                  <c:v>57</c:v>
                </c:pt>
                <c:pt idx="2000">
                  <c:v>57.9</c:v>
                </c:pt>
                <c:pt idx="2001">
                  <c:v>58.6</c:v>
                </c:pt>
                <c:pt idx="2002">
                  <c:v>57</c:v>
                </c:pt>
                <c:pt idx="2003">
                  <c:v>57.1</c:v>
                </c:pt>
                <c:pt idx="2004">
                  <c:v>58.6</c:v>
                </c:pt>
                <c:pt idx="2005">
                  <c:v>57.4</c:v>
                </c:pt>
                <c:pt idx="2006">
                  <c:v>57.8</c:v>
                </c:pt>
                <c:pt idx="2007">
                  <c:v>56.8</c:v>
                </c:pt>
                <c:pt idx="2008">
                  <c:v>58.5</c:v>
                </c:pt>
                <c:pt idx="2009">
                  <c:v>58.7</c:v>
                </c:pt>
                <c:pt idx="2010">
                  <c:v>59</c:v>
                </c:pt>
                <c:pt idx="2011">
                  <c:v>58.6</c:v>
                </c:pt>
                <c:pt idx="2012">
                  <c:v>60.7</c:v>
                </c:pt>
                <c:pt idx="2013">
                  <c:v>60.5</c:v>
                </c:pt>
                <c:pt idx="2014">
                  <c:v>61.7</c:v>
                </c:pt>
                <c:pt idx="2015">
                  <c:v>61.3</c:v>
                </c:pt>
                <c:pt idx="2016">
                  <c:v>63.3</c:v>
                </c:pt>
                <c:pt idx="2017">
                  <c:v>63.8</c:v>
                </c:pt>
                <c:pt idx="2018">
                  <c:v>65.599999999999994</c:v>
                </c:pt>
                <c:pt idx="2019">
                  <c:v>65.7</c:v>
                </c:pt>
                <c:pt idx="2020">
                  <c:v>66.900000000000006</c:v>
                </c:pt>
                <c:pt idx="2021">
                  <c:v>66.8</c:v>
                </c:pt>
                <c:pt idx="2022">
                  <c:v>66.8</c:v>
                </c:pt>
                <c:pt idx="2023">
                  <c:v>68.7</c:v>
                </c:pt>
                <c:pt idx="2024">
                  <c:v>69.3</c:v>
                </c:pt>
                <c:pt idx="2025">
                  <c:v>71</c:v>
                </c:pt>
                <c:pt idx="2026">
                  <c:v>73.099999999999994</c:v>
                </c:pt>
                <c:pt idx="2027">
                  <c:v>74</c:v>
                </c:pt>
                <c:pt idx="2028">
                  <c:v>75.3</c:v>
                </c:pt>
                <c:pt idx="2029">
                  <c:v>77</c:v>
                </c:pt>
                <c:pt idx="2030">
                  <c:v>77.599999999999994</c:v>
                </c:pt>
                <c:pt idx="2031">
                  <c:v>78.2</c:v>
                </c:pt>
                <c:pt idx="2032">
                  <c:v>80.5</c:v>
                </c:pt>
                <c:pt idx="2033">
                  <c:v>79.8</c:v>
                </c:pt>
                <c:pt idx="2034">
                  <c:v>80.5</c:v>
                </c:pt>
                <c:pt idx="2035">
                  <c:v>82.3</c:v>
                </c:pt>
                <c:pt idx="2036">
                  <c:v>84.9</c:v>
                </c:pt>
                <c:pt idx="2037">
                  <c:v>83.8</c:v>
                </c:pt>
                <c:pt idx="2038">
                  <c:v>85.8</c:v>
                </c:pt>
                <c:pt idx="2039">
                  <c:v>84.7</c:v>
                </c:pt>
                <c:pt idx="2040">
                  <c:v>86.6</c:v>
                </c:pt>
                <c:pt idx="2041">
                  <c:v>88.3</c:v>
                </c:pt>
                <c:pt idx="2042">
                  <c:v>88.9</c:v>
                </c:pt>
                <c:pt idx="2043">
                  <c:v>90.6</c:v>
                </c:pt>
                <c:pt idx="2044">
                  <c:v>90.6</c:v>
                </c:pt>
                <c:pt idx="2045">
                  <c:v>91.4</c:v>
                </c:pt>
                <c:pt idx="2046">
                  <c:v>91.9</c:v>
                </c:pt>
                <c:pt idx="2047">
                  <c:v>92</c:v>
                </c:pt>
                <c:pt idx="2048">
                  <c:v>93.9</c:v>
                </c:pt>
                <c:pt idx="2049">
                  <c:v>93.5</c:v>
                </c:pt>
                <c:pt idx="2050">
                  <c:v>93.4</c:v>
                </c:pt>
                <c:pt idx="2051">
                  <c:v>93.7</c:v>
                </c:pt>
                <c:pt idx="2052">
                  <c:v>95.9</c:v>
                </c:pt>
                <c:pt idx="2053">
                  <c:v>96.2</c:v>
                </c:pt>
                <c:pt idx="2054">
                  <c:v>97.4</c:v>
                </c:pt>
                <c:pt idx="2055">
                  <c:v>96.3</c:v>
                </c:pt>
                <c:pt idx="2056">
                  <c:v>98.4</c:v>
                </c:pt>
                <c:pt idx="2057">
                  <c:v>100.4</c:v>
                </c:pt>
                <c:pt idx="2058">
                  <c:v>100.5</c:v>
                </c:pt>
                <c:pt idx="2059">
                  <c:v>101.4</c:v>
                </c:pt>
                <c:pt idx="2060">
                  <c:v>102</c:v>
                </c:pt>
                <c:pt idx="2061">
                  <c:v>102</c:v>
                </c:pt>
                <c:pt idx="2062">
                  <c:v>103</c:v>
                </c:pt>
                <c:pt idx="2063">
                  <c:v>104.6</c:v>
                </c:pt>
                <c:pt idx="2064">
                  <c:v>105.1</c:v>
                </c:pt>
                <c:pt idx="2065">
                  <c:v>107.1</c:v>
                </c:pt>
                <c:pt idx="2066">
                  <c:v>108.6</c:v>
                </c:pt>
                <c:pt idx="2067">
                  <c:v>112.1</c:v>
                </c:pt>
                <c:pt idx="2068">
                  <c:v>111.6</c:v>
                </c:pt>
                <c:pt idx="2069">
                  <c:v>109.8</c:v>
                </c:pt>
                <c:pt idx="2070">
                  <c:v>106</c:v>
                </c:pt>
                <c:pt idx="2071">
                  <c:v>107.6</c:v>
                </c:pt>
                <c:pt idx="2072">
                  <c:v>109.7</c:v>
                </c:pt>
                <c:pt idx="2073">
                  <c:v>109.3</c:v>
                </c:pt>
                <c:pt idx="2074">
                  <c:v>111.2</c:v>
                </c:pt>
                <c:pt idx="2075">
                  <c:v>111</c:v>
                </c:pt>
                <c:pt idx="2076">
                  <c:v>112.2</c:v>
                </c:pt>
                <c:pt idx="2077">
                  <c:v>112.2</c:v>
                </c:pt>
                <c:pt idx="2078">
                  <c:v>113</c:v>
                </c:pt>
                <c:pt idx="2079">
                  <c:v>112.9</c:v>
                </c:pt>
                <c:pt idx="2080">
                  <c:v>112.2</c:v>
                </c:pt>
                <c:pt idx="2081">
                  <c:v>111.6</c:v>
                </c:pt>
                <c:pt idx="2082">
                  <c:v>113.2</c:v>
                </c:pt>
                <c:pt idx="2083">
                  <c:v>113</c:v>
                </c:pt>
                <c:pt idx="2084">
                  <c:v>112.9</c:v>
                </c:pt>
                <c:pt idx="2085">
                  <c:v>113.2</c:v>
                </c:pt>
                <c:pt idx="2086">
                  <c:v>112.4</c:v>
                </c:pt>
                <c:pt idx="2087">
                  <c:v>112.3</c:v>
                </c:pt>
                <c:pt idx="2088">
                  <c:v>112.1</c:v>
                </c:pt>
                <c:pt idx="2089">
                  <c:v>112.7</c:v>
                </c:pt>
                <c:pt idx="2090">
                  <c:v>112.3</c:v>
                </c:pt>
                <c:pt idx="2091">
                  <c:v>112.7</c:v>
                </c:pt>
                <c:pt idx="2092">
                  <c:v>111.5</c:v>
                </c:pt>
                <c:pt idx="2093">
                  <c:v>111.8</c:v>
                </c:pt>
                <c:pt idx="2094">
                  <c:v>112.2</c:v>
                </c:pt>
                <c:pt idx="2095">
                  <c:v>110.9</c:v>
                </c:pt>
                <c:pt idx="2096">
                  <c:v>112.6</c:v>
                </c:pt>
                <c:pt idx="2097">
                  <c:v>111.9</c:v>
                </c:pt>
                <c:pt idx="2098">
                  <c:v>111.5</c:v>
                </c:pt>
                <c:pt idx="2099">
                  <c:v>111.1</c:v>
                </c:pt>
                <c:pt idx="2100">
                  <c:v>112.6</c:v>
                </c:pt>
                <c:pt idx="2101">
                  <c:v>112.1</c:v>
                </c:pt>
                <c:pt idx="2102">
                  <c:v>113.4</c:v>
                </c:pt>
                <c:pt idx="2103">
                  <c:v>112.4</c:v>
                </c:pt>
                <c:pt idx="2104">
                  <c:v>112.4</c:v>
                </c:pt>
                <c:pt idx="2105">
                  <c:v>113.1</c:v>
                </c:pt>
                <c:pt idx="2106">
                  <c:v>113.4</c:v>
                </c:pt>
                <c:pt idx="2107">
                  <c:v>114.2</c:v>
                </c:pt>
                <c:pt idx="2108">
                  <c:v>113.4</c:v>
                </c:pt>
                <c:pt idx="2109">
                  <c:v>114.4</c:v>
                </c:pt>
                <c:pt idx="2110">
                  <c:v>114.6</c:v>
                </c:pt>
                <c:pt idx="2111">
                  <c:v>115.6</c:v>
                </c:pt>
                <c:pt idx="2112">
                  <c:v>116.1</c:v>
                </c:pt>
                <c:pt idx="2113">
                  <c:v>117.2</c:v>
                </c:pt>
                <c:pt idx="2114">
                  <c:v>117.7</c:v>
                </c:pt>
                <c:pt idx="2115">
                  <c:v>118.8</c:v>
                </c:pt>
                <c:pt idx="2116">
                  <c:v>118.6</c:v>
                </c:pt>
                <c:pt idx="2117">
                  <c:v>120</c:v>
                </c:pt>
                <c:pt idx="2118">
                  <c:v>119.8</c:v>
                </c:pt>
                <c:pt idx="2119">
                  <c:v>119.1</c:v>
                </c:pt>
                <c:pt idx="2120">
                  <c:v>120.8</c:v>
                </c:pt>
                <c:pt idx="2121">
                  <c:v>119.7</c:v>
                </c:pt>
                <c:pt idx="2122">
                  <c:v>121.5</c:v>
                </c:pt>
                <c:pt idx="2123">
                  <c:v>121.1</c:v>
                </c:pt>
                <c:pt idx="2124">
                  <c:v>121.3</c:v>
                </c:pt>
                <c:pt idx="2125">
                  <c:v>120.3</c:v>
                </c:pt>
                <c:pt idx="2126">
                  <c:v>120.1</c:v>
                </c:pt>
                <c:pt idx="2127">
                  <c:v>120.5</c:v>
                </c:pt>
                <c:pt idx="2128">
                  <c:v>120.2</c:v>
                </c:pt>
                <c:pt idx="2129">
                  <c:v>120.7</c:v>
                </c:pt>
                <c:pt idx="2130">
                  <c:v>120.2</c:v>
                </c:pt>
                <c:pt idx="2131">
                  <c:v>119.9</c:v>
                </c:pt>
                <c:pt idx="2132">
                  <c:v>120.4</c:v>
                </c:pt>
                <c:pt idx="2133">
                  <c:v>121.2</c:v>
                </c:pt>
                <c:pt idx="2134">
                  <c:v>121.8</c:v>
                </c:pt>
                <c:pt idx="2135">
                  <c:v>120.5</c:v>
                </c:pt>
                <c:pt idx="2136">
                  <c:v>120.1</c:v>
                </c:pt>
                <c:pt idx="2137">
                  <c:v>119.3</c:v>
                </c:pt>
                <c:pt idx="2138">
                  <c:v>120.6</c:v>
                </c:pt>
                <c:pt idx="2139">
                  <c:v>119.7</c:v>
                </c:pt>
                <c:pt idx="2140">
                  <c:v>120.8</c:v>
                </c:pt>
                <c:pt idx="2141">
                  <c:v>120.8</c:v>
                </c:pt>
                <c:pt idx="2142">
                  <c:v>119.9</c:v>
                </c:pt>
                <c:pt idx="2143">
                  <c:v>119.6</c:v>
                </c:pt>
                <c:pt idx="2144">
                  <c:v>119.5</c:v>
                </c:pt>
                <c:pt idx="2145">
                  <c:v>120.7</c:v>
                </c:pt>
                <c:pt idx="2146">
                  <c:v>119.3</c:v>
                </c:pt>
                <c:pt idx="2147">
                  <c:v>119.8</c:v>
                </c:pt>
                <c:pt idx="2148">
                  <c:v>117.7</c:v>
                </c:pt>
                <c:pt idx="2149">
                  <c:v>119.2</c:v>
                </c:pt>
                <c:pt idx="2150">
                  <c:v>118.5</c:v>
                </c:pt>
                <c:pt idx="2151">
                  <c:v>118.5</c:v>
                </c:pt>
                <c:pt idx="2152">
                  <c:v>116.3</c:v>
                </c:pt>
                <c:pt idx="2153">
                  <c:v>116.1</c:v>
                </c:pt>
                <c:pt idx="2154">
                  <c:v>117.7</c:v>
                </c:pt>
                <c:pt idx="2155">
                  <c:v>117.5</c:v>
                </c:pt>
                <c:pt idx="2156">
                  <c:v>116.7</c:v>
                </c:pt>
                <c:pt idx="2157">
                  <c:v>116.1</c:v>
                </c:pt>
                <c:pt idx="2158">
                  <c:v>118</c:v>
                </c:pt>
                <c:pt idx="2159">
                  <c:v>116.4</c:v>
                </c:pt>
                <c:pt idx="2160">
                  <c:v>115.7</c:v>
                </c:pt>
                <c:pt idx="2161">
                  <c:v>117</c:v>
                </c:pt>
                <c:pt idx="2162">
                  <c:v>116.1</c:v>
                </c:pt>
                <c:pt idx="2163">
                  <c:v>115.9</c:v>
                </c:pt>
                <c:pt idx="2164">
                  <c:v>117.2</c:v>
                </c:pt>
                <c:pt idx="2165">
                  <c:v>115.5</c:v>
                </c:pt>
                <c:pt idx="2166">
                  <c:v>116.6</c:v>
                </c:pt>
                <c:pt idx="2167">
                  <c:v>116.7</c:v>
                </c:pt>
                <c:pt idx="2168">
                  <c:v>117</c:v>
                </c:pt>
                <c:pt idx="2169">
                  <c:v>117.5</c:v>
                </c:pt>
                <c:pt idx="2170">
                  <c:v>116.8</c:v>
                </c:pt>
                <c:pt idx="2171">
                  <c:v>118</c:v>
                </c:pt>
                <c:pt idx="2172">
                  <c:v>117.5</c:v>
                </c:pt>
                <c:pt idx="2173">
                  <c:v>116.8</c:v>
                </c:pt>
                <c:pt idx="2174">
                  <c:v>117.4</c:v>
                </c:pt>
                <c:pt idx="2175">
                  <c:v>118.6</c:v>
                </c:pt>
                <c:pt idx="2176">
                  <c:v>118.1</c:v>
                </c:pt>
                <c:pt idx="2177">
                  <c:v>117.7</c:v>
                </c:pt>
                <c:pt idx="2178">
                  <c:v>118.3</c:v>
                </c:pt>
                <c:pt idx="2179">
                  <c:v>118.5</c:v>
                </c:pt>
                <c:pt idx="2180">
                  <c:v>118.1</c:v>
                </c:pt>
                <c:pt idx="2181">
                  <c:v>118.7</c:v>
                </c:pt>
                <c:pt idx="2182">
                  <c:v>120.3</c:v>
                </c:pt>
                <c:pt idx="2183">
                  <c:v>120.6</c:v>
                </c:pt>
                <c:pt idx="2184">
                  <c:v>120.2</c:v>
                </c:pt>
                <c:pt idx="2185">
                  <c:v>120.5</c:v>
                </c:pt>
                <c:pt idx="2186">
                  <c:v>121.9</c:v>
                </c:pt>
                <c:pt idx="2187">
                  <c:v>122.6</c:v>
                </c:pt>
                <c:pt idx="2188">
                  <c:v>122.7</c:v>
                </c:pt>
                <c:pt idx="2189">
                  <c:v>121.5</c:v>
                </c:pt>
                <c:pt idx="2190">
                  <c:v>123</c:v>
                </c:pt>
                <c:pt idx="2191">
                  <c:v>123.9</c:v>
                </c:pt>
                <c:pt idx="2192">
                  <c:v>123.8</c:v>
                </c:pt>
                <c:pt idx="2193">
                  <c:v>125.6</c:v>
                </c:pt>
                <c:pt idx="2194">
                  <c:v>125.3</c:v>
                </c:pt>
                <c:pt idx="2195">
                  <c:v>124.2</c:v>
                </c:pt>
                <c:pt idx="2196">
                  <c:v>124.6</c:v>
                </c:pt>
                <c:pt idx="2197">
                  <c:v>125.4</c:v>
                </c:pt>
                <c:pt idx="2198">
                  <c:v>124</c:v>
                </c:pt>
                <c:pt idx="2199">
                  <c:v>124.9</c:v>
                </c:pt>
                <c:pt idx="2200">
                  <c:v>125.7</c:v>
                </c:pt>
                <c:pt idx="2201">
                  <c:v>125.1</c:v>
                </c:pt>
                <c:pt idx="2202">
                  <c:v>125.1</c:v>
                </c:pt>
                <c:pt idx="2203">
                  <c:v>123.8</c:v>
                </c:pt>
                <c:pt idx="2204">
                  <c:v>124.1</c:v>
                </c:pt>
                <c:pt idx="2205">
                  <c:v>123.7</c:v>
                </c:pt>
                <c:pt idx="2206">
                  <c:v>122.9</c:v>
                </c:pt>
                <c:pt idx="2207">
                  <c:v>122.2</c:v>
                </c:pt>
                <c:pt idx="2208">
                  <c:v>123.5</c:v>
                </c:pt>
                <c:pt idx="2209">
                  <c:v>123.2</c:v>
                </c:pt>
                <c:pt idx="2210">
                  <c:v>121</c:v>
                </c:pt>
                <c:pt idx="2211">
                  <c:v>121.7</c:v>
                </c:pt>
                <c:pt idx="2212">
                  <c:v>120.7</c:v>
                </c:pt>
                <c:pt idx="2213">
                  <c:v>121.3</c:v>
                </c:pt>
                <c:pt idx="2214">
                  <c:v>122.3</c:v>
                </c:pt>
                <c:pt idx="2215">
                  <c:v>121.1</c:v>
                </c:pt>
                <c:pt idx="2216">
                  <c:v>120.1</c:v>
                </c:pt>
                <c:pt idx="2217">
                  <c:v>121.8</c:v>
                </c:pt>
                <c:pt idx="2218">
                  <c:v>121.2</c:v>
                </c:pt>
                <c:pt idx="2219">
                  <c:v>118.7</c:v>
                </c:pt>
                <c:pt idx="2220">
                  <c:v>120.7</c:v>
                </c:pt>
                <c:pt idx="2221">
                  <c:v>120.1</c:v>
                </c:pt>
                <c:pt idx="2222">
                  <c:v>120</c:v>
                </c:pt>
                <c:pt idx="2223">
                  <c:v>120.9</c:v>
                </c:pt>
                <c:pt idx="2224">
                  <c:v>121.1</c:v>
                </c:pt>
                <c:pt idx="2225">
                  <c:v>120.8</c:v>
                </c:pt>
                <c:pt idx="2226">
                  <c:v>119.1</c:v>
                </c:pt>
                <c:pt idx="2227">
                  <c:v>121.3</c:v>
                </c:pt>
                <c:pt idx="2228">
                  <c:v>119.8</c:v>
                </c:pt>
                <c:pt idx="2229">
                  <c:v>119.3</c:v>
                </c:pt>
                <c:pt idx="2230">
                  <c:v>119.7</c:v>
                </c:pt>
                <c:pt idx="2231">
                  <c:v>120.6</c:v>
                </c:pt>
                <c:pt idx="2232">
                  <c:v>119</c:v>
                </c:pt>
                <c:pt idx="2233">
                  <c:v>119.2</c:v>
                </c:pt>
                <c:pt idx="2234">
                  <c:v>119.1</c:v>
                </c:pt>
                <c:pt idx="2235">
                  <c:v>118.5</c:v>
                </c:pt>
                <c:pt idx="2236">
                  <c:v>119.7</c:v>
                </c:pt>
                <c:pt idx="2237">
                  <c:v>118.8</c:v>
                </c:pt>
                <c:pt idx="2238">
                  <c:v>117.6</c:v>
                </c:pt>
                <c:pt idx="2239">
                  <c:v>118.4</c:v>
                </c:pt>
                <c:pt idx="2240">
                  <c:v>117.9</c:v>
                </c:pt>
                <c:pt idx="2241">
                  <c:v>118.3</c:v>
                </c:pt>
                <c:pt idx="2242">
                  <c:v>117.6</c:v>
                </c:pt>
                <c:pt idx="2243">
                  <c:v>117.2</c:v>
                </c:pt>
                <c:pt idx="2244">
                  <c:v>116.9</c:v>
                </c:pt>
                <c:pt idx="2245">
                  <c:v>116.6</c:v>
                </c:pt>
                <c:pt idx="2246">
                  <c:v>116.3</c:v>
                </c:pt>
                <c:pt idx="2247">
                  <c:v>115.9</c:v>
                </c:pt>
                <c:pt idx="2248">
                  <c:v>115.7</c:v>
                </c:pt>
                <c:pt idx="2249">
                  <c:v>115.1</c:v>
                </c:pt>
                <c:pt idx="2250">
                  <c:v>116.2</c:v>
                </c:pt>
                <c:pt idx="2251">
                  <c:v>113.7</c:v>
                </c:pt>
                <c:pt idx="2252">
                  <c:v>115.1</c:v>
                </c:pt>
                <c:pt idx="2253">
                  <c:v>114.6</c:v>
                </c:pt>
                <c:pt idx="2254">
                  <c:v>112.9</c:v>
                </c:pt>
                <c:pt idx="2255">
                  <c:v>112.2</c:v>
                </c:pt>
                <c:pt idx="2256">
                  <c:v>113.4</c:v>
                </c:pt>
                <c:pt idx="2257">
                  <c:v>112.7</c:v>
                </c:pt>
                <c:pt idx="2258">
                  <c:v>112.1</c:v>
                </c:pt>
                <c:pt idx="2259">
                  <c:v>111.7</c:v>
                </c:pt>
                <c:pt idx="2260">
                  <c:v>111.3</c:v>
                </c:pt>
                <c:pt idx="2261">
                  <c:v>110.1</c:v>
                </c:pt>
                <c:pt idx="2262">
                  <c:v>109.7</c:v>
                </c:pt>
                <c:pt idx="2263">
                  <c:v>108.5</c:v>
                </c:pt>
                <c:pt idx="2264">
                  <c:v>108.8</c:v>
                </c:pt>
                <c:pt idx="2265">
                  <c:v>108.8</c:v>
                </c:pt>
                <c:pt idx="2266">
                  <c:v>107.2</c:v>
                </c:pt>
                <c:pt idx="2267">
                  <c:v>108.3</c:v>
                </c:pt>
                <c:pt idx="2268">
                  <c:v>108.2</c:v>
                </c:pt>
                <c:pt idx="2269">
                  <c:v>106.8</c:v>
                </c:pt>
                <c:pt idx="2270">
                  <c:v>104.5</c:v>
                </c:pt>
                <c:pt idx="2271">
                  <c:v>102.8</c:v>
                </c:pt>
                <c:pt idx="2272">
                  <c:v>102.3</c:v>
                </c:pt>
                <c:pt idx="2273">
                  <c:v>102</c:v>
                </c:pt>
                <c:pt idx="2274">
                  <c:v>101.4</c:v>
                </c:pt>
                <c:pt idx="2275">
                  <c:v>100.8</c:v>
                </c:pt>
                <c:pt idx="2276">
                  <c:v>100.6</c:v>
                </c:pt>
                <c:pt idx="2277">
                  <c:v>99</c:v>
                </c:pt>
                <c:pt idx="2278">
                  <c:v>98.8</c:v>
                </c:pt>
                <c:pt idx="2279">
                  <c:v>98.6</c:v>
                </c:pt>
                <c:pt idx="2280">
                  <c:v>96.2</c:v>
                </c:pt>
                <c:pt idx="2281">
                  <c:v>95.3</c:v>
                </c:pt>
                <c:pt idx="2282">
                  <c:v>94</c:v>
                </c:pt>
                <c:pt idx="2283">
                  <c:v>94.3</c:v>
                </c:pt>
                <c:pt idx="2284">
                  <c:v>93.2</c:v>
                </c:pt>
                <c:pt idx="2285">
                  <c:v>91.2</c:v>
                </c:pt>
                <c:pt idx="2286">
                  <c:v>90.4</c:v>
                </c:pt>
                <c:pt idx="2287">
                  <c:v>88.9</c:v>
                </c:pt>
                <c:pt idx="2288">
                  <c:v>86.4</c:v>
                </c:pt>
                <c:pt idx="2289">
                  <c:v>85.9</c:v>
                </c:pt>
                <c:pt idx="2290">
                  <c:v>85</c:v>
                </c:pt>
                <c:pt idx="2291">
                  <c:v>83.3</c:v>
                </c:pt>
                <c:pt idx="2292">
                  <c:v>83.3</c:v>
                </c:pt>
                <c:pt idx="2293">
                  <c:v>81.3</c:v>
                </c:pt>
                <c:pt idx="2294">
                  <c:v>80.3</c:v>
                </c:pt>
                <c:pt idx="2295">
                  <c:v>79.3</c:v>
                </c:pt>
                <c:pt idx="2296">
                  <c:v>77.900000000000006</c:v>
                </c:pt>
                <c:pt idx="2297">
                  <c:v>77.3</c:v>
                </c:pt>
                <c:pt idx="2298">
                  <c:v>75</c:v>
                </c:pt>
                <c:pt idx="2299">
                  <c:v>74</c:v>
                </c:pt>
                <c:pt idx="2300">
                  <c:v>72.5</c:v>
                </c:pt>
                <c:pt idx="2301">
                  <c:v>70.5</c:v>
                </c:pt>
                <c:pt idx="2302">
                  <c:v>68.8</c:v>
                </c:pt>
                <c:pt idx="2303">
                  <c:v>68.900000000000006</c:v>
                </c:pt>
                <c:pt idx="2304">
                  <c:v>64.400000000000006</c:v>
                </c:pt>
                <c:pt idx="2305">
                  <c:v>64.5</c:v>
                </c:pt>
                <c:pt idx="2306">
                  <c:v>62.5</c:v>
                </c:pt>
                <c:pt idx="2307">
                  <c:v>61.7</c:v>
                </c:pt>
                <c:pt idx="2308">
                  <c:v>59.8</c:v>
                </c:pt>
                <c:pt idx="2309">
                  <c:v>58.6</c:v>
                </c:pt>
                <c:pt idx="2310">
                  <c:v>56.1</c:v>
                </c:pt>
                <c:pt idx="2311">
                  <c:v>54.2</c:v>
                </c:pt>
                <c:pt idx="2312">
                  <c:v>51</c:v>
                </c:pt>
                <c:pt idx="2313">
                  <c:v>49.5</c:v>
                </c:pt>
                <c:pt idx="2314">
                  <c:v>48.6</c:v>
                </c:pt>
                <c:pt idx="2315">
                  <c:v>46.8</c:v>
                </c:pt>
                <c:pt idx="2316">
                  <c:v>45</c:v>
                </c:pt>
                <c:pt idx="2317">
                  <c:v>43.3</c:v>
                </c:pt>
                <c:pt idx="2318">
                  <c:v>40.9</c:v>
                </c:pt>
                <c:pt idx="2319">
                  <c:v>40.200000000000003</c:v>
                </c:pt>
                <c:pt idx="2320">
                  <c:v>39.1</c:v>
                </c:pt>
                <c:pt idx="2321">
                  <c:v>38.200000000000003</c:v>
                </c:pt>
                <c:pt idx="2322">
                  <c:v>35.4</c:v>
                </c:pt>
                <c:pt idx="2323">
                  <c:v>34.700000000000003</c:v>
                </c:pt>
                <c:pt idx="2324">
                  <c:v>34.700000000000003</c:v>
                </c:pt>
                <c:pt idx="2325">
                  <c:v>32.4</c:v>
                </c:pt>
                <c:pt idx="2326">
                  <c:v>32.5</c:v>
                </c:pt>
                <c:pt idx="2327">
                  <c:v>30.5</c:v>
                </c:pt>
                <c:pt idx="2328">
                  <c:v>30.2</c:v>
                </c:pt>
                <c:pt idx="2329">
                  <c:v>29.7</c:v>
                </c:pt>
                <c:pt idx="2330">
                  <c:v>28.3</c:v>
                </c:pt>
                <c:pt idx="2331">
                  <c:v>27.9</c:v>
                </c:pt>
                <c:pt idx="2332">
                  <c:v>26.8</c:v>
                </c:pt>
                <c:pt idx="2333">
                  <c:v>27.9</c:v>
                </c:pt>
                <c:pt idx="2334">
                  <c:v>25.8</c:v>
                </c:pt>
                <c:pt idx="2335">
                  <c:v>25.6</c:v>
                </c:pt>
                <c:pt idx="2336">
                  <c:v>24.9</c:v>
                </c:pt>
                <c:pt idx="2337">
                  <c:v>25</c:v>
                </c:pt>
                <c:pt idx="2338">
                  <c:v>24.5</c:v>
                </c:pt>
                <c:pt idx="2339">
                  <c:v>23.1</c:v>
                </c:pt>
                <c:pt idx="2340">
                  <c:v>23.9</c:v>
                </c:pt>
                <c:pt idx="2341">
                  <c:v>22.3</c:v>
                </c:pt>
                <c:pt idx="2342">
                  <c:v>23.1</c:v>
                </c:pt>
                <c:pt idx="2343">
                  <c:v>21.7</c:v>
                </c:pt>
                <c:pt idx="2344">
                  <c:v>22.1</c:v>
                </c:pt>
                <c:pt idx="2345">
                  <c:v>22.6</c:v>
                </c:pt>
                <c:pt idx="2346">
                  <c:v>21.5</c:v>
                </c:pt>
                <c:pt idx="2347">
                  <c:v>20.5</c:v>
                </c:pt>
                <c:pt idx="2348">
                  <c:v>21.7</c:v>
                </c:pt>
                <c:pt idx="2349">
                  <c:v>21.2</c:v>
                </c:pt>
                <c:pt idx="2350">
                  <c:v>20.3</c:v>
                </c:pt>
                <c:pt idx="2351">
                  <c:v>20.9</c:v>
                </c:pt>
                <c:pt idx="2352">
                  <c:v>20.3</c:v>
                </c:pt>
                <c:pt idx="2353">
                  <c:v>18.899999999999999</c:v>
                </c:pt>
                <c:pt idx="2354">
                  <c:v>20.9</c:v>
                </c:pt>
                <c:pt idx="2355">
                  <c:v>20.399999999999999</c:v>
                </c:pt>
                <c:pt idx="2356">
                  <c:v>19.399999999999999</c:v>
                </c:pt>
                <c:pt idx="2357">
                  <c:v>18.7</c:v>
                </c:pt>
                <c:pt idx="2358">
                  <c:v>18.2</c:v>
                </c:pt>
                <c:pt idx="2359">
                  <c:v>18.5</c:v>
                </c:pt>
                <c:pt idx="2360">
                  <c:v>19.3</c:v>
                </c:pt>
                <c:pt idx="2361">
                  <c:v>19.100000000000001</c:v>
                </c:pt>
                <c:pt idx="2362">
                  <c:v>19.600000000000001</c:v>
                </c:pt>
                <c:pt idx="2363">
                  <c:v>18.8</c:v>
                </c:pt>
                <c:pt idx="2364">
                  <c:v>17.899999999999999</c:v>
                </c:pt>
                <c:pt idx="2365">
                  <c:v>17.7</c:v>
                </c:pt>
                <c:pt idx="2366">
                  <c:v>18.100000000000001</c:v>
                </c:pt>
                <c:pt idx="2367">
                  <c:v>19.600000000000001</c:v>
                </c:pt>
                <c:pt idx="2368">
                  <c:v>20</c:v>
                </c:pt>
                <c:pt idx="2369">
                  <c:v>17.7</c:v>
                </c:pt>
                <c:pt idx="2370">
                  <c:v>18.2</c:v>
                </c:pt>
                <c:pt idx="2371">
                  <c:v>18.899999999999999</c:v>
                </c:pt>
                <c:pt idx="2372">
                  <c:v>18.2</c:v>
                </c:pt>
                <c:pt idx="2373">
                  <c:v>19</c:v>
                </c:pt>
                <c:pt idx="2374">
                  <c:v>18.5</c:v>
                </c:pt>
                <c:pt idx="2375">
                  <c:v>18.399999999999999</c:v>
                </c:pt>
                <c:pt idx="2376">
                  <c:v>17.899999999999999</c:v>
                </c:pt>
                <c:pt idx="2377">
                  <c:v>17.7</c:v>
                </c:pt>
                <c:pt idx="2378">
                  <c:v>17.600000000000001</c:v>
                </c:pt>
                <c:pt idx="2379">
                  <c:v>18.100000000000001</c:v>
                </c:pt>
                <c:pt idx="2380">
                  <c:v>18.2</c:v>
                </c:pt>
                <c:pt idx="2381">
                  <c:v>17.3</c:v>
                </c:pt>
                <c:pt idx="2382">
                  <c:v>19.3</c:v>
                </c:pt>
                <c:pt idx="2383">
                  <c:v>20.100000000000001</c:v>
                </c:pt>
                <c:pt idx="2384">
                  <c:v>19.5</c:v>
                </c:pt>
                <c:pt idx="2385">
                  <c:v>18.399999999999999</c:v>
                </c:pt>
                <c:pt idx="2386">
                  <c:v>18.8</c:v>
                </c:pt>
                <c:pt idx="2387">
                  <c:v>18.5</c:v>
                </c:pt>
                <c:pt idx="2388">
                  <c:v>19.399999999999999</c:v>
                </c:pt>
                <c:pt idx="2389">
                  <c:v>18.899999999999999</c:v>
                </c:pt>
                <c:pt idx="2390">
                  <c:v>18.899999999999999</c:v>
                </c:pt>
                <c:pt idx="2391">
                  <c:v>19</c:v>
                </c:pt>
                <c:pt idx="2392">
                  <c:v>19.600000000000001</c:v>
                </c:pt>
                <c:pt idx="2393">
                  <c:v>18.399999999999999</c:v>
                </c:pt>
                <c:pt idx="2394">
                  <c:v>19.2</c:v>
                </c:pt>
                <c:pt idx="2395">
                  <c:v>17.8</c:v>
                </c:pt>
                <c:pt idx="2396">
                  <c:v>18.399999999999999</c:v>
                </c:pt>
                <c:pt idx="2397">
                  <c:v>18.899999999999999</c:v>
                </c:pt>
                <c:pt idx="2398">
                  <c:v>18.100000000000001</c:v>
                </c:pt>
                <c:pt idx="2399">
                  <c:v>18.399999999999999</c:v>
                </c:pt>
                <c:pt idx="2400">
                  <c:v>19.2</c:v>
                </c:pt>
                <c:pt idx="2401">
                  <c:v>19.3</c:v>
                </c:pt>
                <c:pt idx="2402">
                  <c:v>17.899999999999999</c:v>
                </c:pt>
                <c:pt idx="2403">
                  <c:v>19.399999999999999</c:v>
                </c:pt>
                <c:pt idx="2404">
                  <c:v>18.8</c:v>
                </c:pt>
                <c:pt idx="2405">
                  <c:v>19</c:v>
                </c:pt>
                <c:pt idx="2406">
                  <c:v>17.8</c:v>
                </c:pt>
                <c:pt idx="2407">
                  <c:v>17.899999999999999</c:v>
                </c:pt>
                <c:pt idx="2408">
                  <c:v>18.100000000000001</c:v>
                </c:pt>
                <c:pt idx="2409">
                  <c:v>17.3</c:v>
                </c:pt>
                <c:pt idx="2410">
                  <c:v>17.8</c:v>
                </c:pt>
                <c:pt idx="2411">
                  <c:v>18.3</c:v>
                </c:pt>
                <c:pt idx="2412">
                  <c:v>17.600000000000001</c:v>
                </c:pt>
                <c:pt idx="2413">
                  <c:v>18</c:v>
                </c:pt>
                <c:pt idx="2414">
                  <c:v>17.7</c:v>
                </c:pt>
                <c:pt idx="2415">
                  <c:v>18</c:v>
                </c:pt>
                <c:pt idx="2416">
                  <c:v>18.2</c:v>
                </c:pt>
                <c:pt idx="2417">
                  <c:v>18.100000000000001</c:v>
                </c:pt>
                <c:pt idx="2418">
                  <c:v>18.100000000000001</c:v>
                </c:pt>
                <c:pt idx="2419">
                  <c:v>17</c:v>
                </c:pt>
                <c:pt idx="2420">
                  <c:v>17.600000000000001</c:v>
                </c:pt>
                <c:pt idx="2421">
                  <c:v>16.399999999999999</c:v>
                </c:pt>
                <c:pt idx="2422">
                  <c:v>18.100000000000001</c:v>
                </c:pt>
                <c:pt idx="2423">
                  <c:v>18.5</c:v>
                </c:pt>
                <c:pt idx="2424">
                  <c:v>18.600000000000001</c:v>
                </c:pt>
                <c:pt idx="2425">
                  <c:v>18.5</c:v>
                </c:pt>
                <c:pt idx="2426">
                  <c:v>18.5</c:v>
                </c:pt>
                <c:pt idx="2427">
                  <c:v>18</c:v>
                </c:pt>
                <c:pt idx="2428">
                  <c:v>17.3</c:v>
                </c:pt>
                <c:pt idx="2429">
                  <c:v>18.2</c:v>
                </c:pt>
                <c:pt idx="2430">
                  <c:v>17.100000000000001</c:v>
                </c:pt>
                <c:pt idx="2431">
                  <c:v>18</c:v>
                </c:pt>
                <c:pt idx="2432">
                  <c:v>18.5</c:v>
                </c:pt>
                <c:pt idx="2433">
                  <c:v>19</c:v>
                </c:pt>
                <c:pt idx="2434">
                  <c:v>18.2</c:v>
                </c:pt>
                <c:pt idx="2435">
                  <c:v>17.7</c:v>
                </c:pt>
                <c:pt idx="2436">
                  <c:v>18.399999999999999</c:v>
                </c:pt>
                <c:pt idx="2437">
                  <c:v>18.399999999999999</c:v>
                </c:pt>
                <c:pt idx="2438">
                  <c:v>17.2</c:v>
                </c:pt>
                <c:pt idx="2439">
                  <c:v>17</c:v>
                </c:pt>
                <c:pt idx="2440">
                  <c:v>16.899999999999999</c:v>
                </c:pt>
                <c:pt idx="2441">
                  <c:v>16.899999999999999</c:v>
                </c:pt>
                <c:pt idx="2442">
                  <c:v>18</c:v>
                </c:pt>
                <c:pt idx="2443">
                  <c:v>17.100000000000001</c:v>
                </c:pt>
                <c:pt idx="2444">
                  <c:v>18</c:v>
                </c:pt>
                <c:pt idx="2445">
                  <c:v>18.2</c:v>
                </c:pt>
                <c:pt idx="2446">
                  <c:v>16.2</c:v>
                </c:pt>
                <c:pt idx="2447">
                  <c:v>17.3</c:v>
                </c:pt>
                <c:pt idx="2448">
                  <c:v>17.600000000000001</c:v>
                </c:pt>
                <c:pt idx="2449">
                  <c:v>18.100000000000001</c:v>
                </c:pt>
                <c:pt idx="2450">
                  <c:v>18</c:v>
                </c:pt>
                <c:pt idx="2451">
                  <c:v>17.5</c:v>
                </c:pt>
                <c:pt idx="2452">
                  <c:v>17.5</c:v>
                </c:pt>
                <c:pt idx="2453">
                  <c:v>17</c:v>
                </c:pt>
                <c:pt idx="2454">
                  <c:v>17</c:v>
                </c:pt>
                <c:pt idx="2455">
                  <c:v>17.3</c:v>
                </c:pt>
                <c:pt idx="2456">
                  <c:v>16.399999999999999</c:v>
                </c:pt>
                <c:pt idx="2457">
                  <c:v>17.8</c:v>
                </c:pt>
                <c:pt idx="2458">
                  <c:v>17.5</c:v>
                </c:pt>
                <c:pt idx="2459">
                  <c:v>17.7</c:v>
                </c:pt>
                <c:pt idx="2460">
                  <c:v>17.399999999999999</c:v>
                </c:pt>
                <c:pt idx="2461">
                  <c:v>16.399999999999999</c:v>
                </c:pt>
                <c:pt idx="2462">
                  <c:v>17.2</c:v>
                </c:pt>
                <c:pt idx="2463">
                  <c:v>16.2</c:v>
                </c:pt>
                <c:pt idx="2464">
                  <c:v>17.7</c:v>
                </c:pt>
                <c:pt idx="2465">
                  <c:v>18.3</c:v>
                </c:pt>
                <c:pt idx="2466">
                  <c:v>17.2</c:v>
                </c:pt>
                <c:pt idx="2467">
                  <c:v>19</c:v>
                </c:pt>
                <c:pt idx="2468">
                  <c:v>19.2</c:v>
                </c:pt>
                <c:pt idx="2469">
                  <c:v>19.8</c:v>
                </c:pt>
                <c:pt idx="2470">
                  <c:v>18.3</c:v>
                </c:pt>
                <c:pt idx="2471">
                  <c:v>16.600000000000001</c:v>
                </c:pt>
                <c:pt idx="2472">
                  <c:v>16.7</c:v>
                </c:pt>
                <c:pt idx="2473">
                  <c:v>16.8</c:v>
                </c:pt>
                <c:pt idx="2474">
                  <c:v>16.5</c:v>
                </c:pt>
                <c:pt idx="2475">
                  <c:v>17.899999999999999</c:v>
                </c:pt>
                <c:pt idx="2476">
                  <c:v>17.600000000000001</c:v>
                </c:pt>
                <c:pt idx="2477">
                  <c:v>17.8</c:v>
                </c:pt>
                <c:pt idx="2478">
                  <c:v>17.8</c:v>
                </c:pt>
                <c:pt idx="2479">
                  <c:v>18.3</c:v>
                </c:pt>
                <c:pt idx="2480">
                  <c:v>17.7</c:v>
                </c:pt>
                <c:pt idx="2481">
                  <c:v>16.899999999999999</c:v>
                </c:pt>
                <c:pt idx="2482">
                  <c:v>17.8</c:v>
                </c:pt>
                <c:pt idx="2483">
                  <c:v>18.899999999999999</c:v>
                </c:pt>
                <c:pt idx="2484">
                  <c:v>19.100000000000001</c:v>
                </c:pt>
                <c:pt idx="2485">
                  <c:v>18.899999999999999</c:v>
                </c:pt>
                <c:pt idx="2486">
                  <c:v>17.5</c:v>
                </c:pt>
                <c:pt idx="2487">
                  <c:v>18.7</c:v>
                </c:pt>
                <c:pt idx="2488">
                  <c:v>19.600000000000001</c:v>
                </c:pt>
                <c:pt idx="2489">
                  <c:v>18.8</c:v>
                </c:pt>
                <c:pt idx="2490">
                  <c:v>19</c:v>
                </c:pt>
                <c:pt idx="2491">
                  <c:v>17.899999999999999</c:v>
                </c:pt>
                <c:pt idx="2492">
                  <c:v>19.7</c:v>
                </c:pt>
                <c:pt idx="2493">
                  <c:v>18.600000000000001</c:v>
                </c:pt>
                <c:pt idx="2494">
                  <c:v>18.5</c:v>
                </c:pt>
                <c:pt idx="2495">
                  <c:v>20.100000000000001</c:v>
                </c:pt>
                <c:pt idx="2496">
                  <c:v>19.600000000000001</c:v>
                </c:pt>
                <c:pt idx="2497">
                  <c:v>19.100000000000001</c:v>
                </c:pt>
                <c:pt idx="2498">
                  <c:v>19.8</c:v>
                </c:pt>
                <c:pt idx="2499">
                  <c:v>19.399999999999999</c:v>
                </c:pt>
                <c:pt idx="2500">
                  <c:v>19.8</c:v>
                </c:pt>
                <c:pt idx="2501">
                  <c:v>20.399999999999999</c:v>
                </c:pt>
                <c:pt idx="2502">
                  <c:v>20</c:v>
                </c:pt>
                <c:pt idx="2503">
                  <c:v>20.8</c:v>
                </c:pt>
                <c:pt idx="2504">
                  <c:v>20.5</c:v>
                </c:pt>
                <c:pt idx="2505">
                  <c:v>20.2</c:v>
                </c:pt>
                <c:pt idx="2506">
                  <c:v>20.399999999999999</c:v>
                </c:pt>
                <c:pt idx="2507">
                  <c:v>21.5</c:v>
                </c:pt>
                <c:pt idx="2508">
                  <c:v>21</c:v>
                </c:pt>
                <c:pt idx="2509">
                  <c:v>20.6</c:v>
                </c:pt>
                <c:pt idx="2510">
                  <c:v>21.2</c:v>
                </c:pt>
                <c:pt idx="2511">
                  <c:v>21</c:v>
                </c:pt>
                <c:pt idx="2512">
                  <c:v>20.8</c:v>
                </c:pt>
                <c:pt idx="2513">
                  <c:v>22.4</c:v>
                </c:pt>
                <c:pt idx="2514">
                  <c:v>20.8</c:v>
                </c:pt>
                <c:pt idx="2515">
                  <c:v>22</c:v>
                </c:pt>
                <c:pt idx="2516">
                  <c:v>22.5</c:v>
                </c:pt>
                <c:pt idx="2517">
                  <c:v>22.1</c:v>
                </c:pt>
                <c:pt idx="2518">
                  <c:v>21.9</c:v>
                </c:pt>
                <c:pt idx="2519">
                  <c:v>22</c:v>
                </c:pt>
                <c:pt idx="2520">
                  <c:v>21.9</c:v>
                </c:pt>
                <c:pt idx="2521">
                  <c:v>22.9</c:v>
                </c:pt>
                <c:pt idx="2522">
                  <c:v>23.1</c:v>
                </c:pt>
                <c:pt idx="2523">
                  <c:v>23.2</c:v>
                </c:pt>
                <c:pt idx="2524">
                  <c:v>22.9</c:v>
                </c:pt>
                <c:pt idx="2525">
                  <c:v>21.7</c:v>
                </c:pt>
                <c:pt idx="2526">
                  <c:v>23.5</c:v>
                </c:pt>
                <c:pt idx="2527">
                  <c:v>23.3</c:v>
                </c:pt>
                <c:pt idx="2528">
                  <c:v>23.2</c:v>
                </c:pt>
                <c:pt idx="2529">
                  <c:v>23.2</c:v>
                </c:pt>
                <c:pt idx="2530">
                  <c:v>23.2</c:v>
                </c:pt>
                <c:pt idx="2531">
                  <c:v>23.2</c:v>
                </c:pt>
                <c:pt idx="2532">
                  <c:v>23.3</c:v>
                </c:pt>
                <c:pt idx="2533">
                  <c:v>24.6</c:v>
                </c:pt>
                <c:pt idx="2534">
                  <c:v>23.2</c:v>
                </c:pt>
                <c:pt idx="2535">
                  <c:v>24.7</c:v>
                </c:pt>
                <c:pt idx="2536">
                  <c:v>23.3</c:v>
                </c:pt>
                <c:pt idx="2537">
                  <c:v>23.7</c:v>
                </c:pt>
                <c:pt idx="2538">
                  <c:v>23.9</c:v>
                </c:pt>
                <c:pt idx="2539">
                  <c:v>24.2</c:v>
                </c:pt>
                <c:pt idx="2540">
                  <c:v>25.4</c:v>
                </c:pt>
                <c:pt idx="2541">
                  <c:v>25.2</c:v>
                </c:pt>
                <c:pt idx="2542">
                  <c:v>23.8</c:v>
                </c:pt>
                <c:pt idx="2543">
                  <c:v>24.8</c:v>
                </c:pt>
                <c:pt idx="2544">
                  <c:v>25.1</c:v>
                </c:pt>
                <c:pt idx="2545">
                  <c:v>24.6</c:v>
                </c:pt>
                <c:pt idx="2546">
                  <c:v>24.8</c:v>
                </c:pt>
                <c:pt idx="2547">
                  <c:v>25.2</c:v>
                </c:pt>
                <c:pt idx="2548">
                  <c:v>25.2</c:v>
                </c:pt>
                <c:pt idx="2549">
                  <c:v>25</c:v>
                </c:pt>
                <c:pt idx="2550">
                  <c:v>25.9</c:v>
                </c:pt>
                <c:pt idx="2551">
                  <c:v>25.8</c:v>
                </c:pt>
                <c:pt idx="2552">
                  <c:v>26.7</c:v>
                </c:pt>
                <c:pt idx="2553">
                  <c:v>25.3</c:v>
                </c:pt>
                <c:pt idx="2554">
                  <c:v>26.7</c:v>
                </c:pt>
                <c:pt idx="2555">
                  <c:v>24.6</c:v>
                </c:pt>
                <c:pt idx="2556">
                  <c:v>26.7</c:v>
                </c:pt>
                <c:pt idx="2557">
                  <c:v>26.6</c:v>
                </c:pt>
                <c:pt idx="2558">
                  <c:v>24.6</c:v>
                </c:pt>
                <c:pt idx="2559">
                  <c:v>25.5</c:v>
                </c:pt>
                <c:pt idx="2560">
                  <c:v>26.3</c:v>
                </c:pt>
                <c:pt idx="2561">
                  <c:v>27.4</c:v>
                </c:pt>
                <c:pt idx="2562">
                  <c:v>27</c:v>
                </c:pt>
                <c:pt idx="2563">
                  <c:v>26.9</c:v>
                </c:pt>
                <c:pt idx="2564">
                  <c:v>27.1</c:v>
                </c:pt>
                <c:pt idx="2565">
                  <c:v>27.5</c:v>
                </c:pt>
                <c:pt idx="2566">
                  <c:v>28</c:v>
                </c:pt>
                <c:pt idx="2567">
                  <c:v>27.6</c:v>
                </c:pt>
                <c:pt idx="2568">
                  <c:v>26</c:v>
                </c:pt>
                <c:pt idx="2569">
                  <c:v>27.1</c:v>
                </c:pt>
                <c:pt idx="2570">
                  <c:v>28.2</c:v>
                </c:pt>
                <c:pt idx="2571">
                  <c:v>26.2</c:v>
                </c:pt>
                <c:pt idx="2572">
                  <c:v>26.4</c:v>
                </c:pt>
                <c:pt idx="2573">
                  <c:v>27.3</c:v>
                </c:pt>
                <c:pt idx="2574">
                  <c:v>26.6</c:v>
                </c:pt>
                <c:pt idx="2575">
                  <c:v>26.8</c:v>
                </c:pt>
                <c:pt idx="2576">
                  <c:v>28</c:v>
                </c:pt>
                <c:pt idx="2577">
                  <c:v>27.1</c:v>
                </c:pt>
                <c:pt idx="2578">
                  <c:v>27.3</c:v>
                </c:pt>
                <c:pt idx="2579">
                  <c:v>26.7</c:v>
                </c:pt>
                <c:pt idx="2580">
                  <c:v>26.1</c:v>
                </c:pt>
                <c:pt idx="2581">
                  <c:v>26.4</c:v>
                </c:pt>
                <c:pt idx="2582">
                  <c:v>27.5</c:v>
                </c:pt>
                <c:pt idx="2583">
                  <c:v>27.5</c:v>
                </c:pt>
                <c:pt idx="2584">
                  <c:v>26.5</c:v>
                </c:pt>
                <c:pt idx="2585">
                  <c:v>27.7</c:v>
                </c:pt>
                <c:pt idx="2586">
                  <c:v>26.9</c:v>
                </c:pt>
                <c:pt idx="2587">
                  <c:v>27.4</c:v>
                </c:pt>
                <c:pt idx="2588">
                  <c:v>27.3</c:v>
                </c:pt>
                <c:pt idx="2589">
                  <c:v>27</c:v>
                </c:pt>
                <c:pt idx="2590">
                  <c:v>26.8</c:v>
                </c:pt>
                <c:pt idx="2591">
                  <c:v>27.6</c:v>
                </c:pt>
                <c:pt idx="2592">
                  <c:v>27.7</c:v>
                </c:pt>
                <c:pt idx="2593">
                  <c:v>27</c:v>
                </c:pt>
                <c:pt idx="2594">
                  <c:v>27.5</c:v>
                </c:pt>
                <c:pt idx="2595">
                  <c:v>27.7</c:v>
                </c:pt>
                <c:pt idx="2596">
                  <c:v>28.5</c:v>
                </c:pt>
                <c:pt idx="2597">
                  <c:v>27.3</c:v>
                </c:pt>
                <c:pt idx="2598">
                  <c:v>28.2</c:v>
                </c:pt>
                <c:pt idx="2599">
                  <c:v>27.2</c:v>
                </c:pt>
                <c:pt idx="2600">
                  <c:v>27.3</c:v>
                </c:pt>
                <c:pt idx="2601">
                  <c:v>28.6</c:v>
                </c:pt>
                <c:pt idx="2602">
                  <c:v>26.4</c:v>
                </c:pt>
                <c:pt idx="2603">
                  <c:v>27.1</c:v>
                </c:pt>
                <c:pt idx="2604">
                  <c:v>28.3</c:v>
                </c:pt>
                <c:pt idx="2605">
                  <c:v>27.6</c:v>
                </c:pt>
                <c:pt idx="2606">
                  <c:v>26.8</c:v>
                </c:pt>
                <c:pt idx="2607">
                  <c:v>28</c:v>
                </c:pt>
                <c:pt idx="2608">
                  <c:v>27.7</c:v>
                </c:pt>
                <c:pt idx="2609">
                  <c:v>27.8</c:v>
                </c:pt>
                <c:pt idx="2610">
                  <c:v>28.3</c:v>
                </c:pt>
                <c:pt idx="2611">
                  <c:v>28.6</c:v>
                </c:pt>
                <c:pt idx="2612">
                  <c:v>29</c:v>
                </c:pt>
                <c:pt idx="2613">
                  <c:v>28.3</c:v>
                </c:pt>
                <c:pt idx="2614">
                  <c:v>28.8</c:v>
                </c:pt>
                <c:pt idx="2615">
                  <c:v>26.6</c:v>
                </c:pt>
                <c:pt idx="2616">
                  <c:v>29.1</c:v>
                </c:pt>
                <c:pt idx="2617">
                  <c:v>28.9</c:v>
                </c:pt>
                <c:pt idx="2618">
                  <c:v>28.7</c:v>
                </c:pt>
                <c:pt idx="2619">
                  <c:v>27.4</c:v>
                </c:pt>
                <c:pt idx="2620">
                  <c:v>27.1</c:v>
                </c:pt>
                <c:pt idx="2621">
                  <c:v>29.5</c:v>
                </c:pt>
                <c:pt idx="2622">
                  <c:v>27.7</c:v>
                </c:pt>
                <c:pt idx="2623">
                  <c:v>29.3</c:v>
                </c:pt>
                <c:pt idx="2624">
                  <c:v>28.1</c:v>
                </c:pt>
                <c:pt idx="2625">
                  <c:v>28.3</c:v>
                </c:pt>
                <c:pt idx="2626">
                  <c:v>28.9</c:v>
                </c:pt>
                <c:pt idx="2627">
                  <c:v>29.2</c:v>
                </c:pt>
                <c:pt idx="2628">
                  <c:v>27.5</c:v>
                </c:pt>
                <c:pt idx="2629">
                  <c:v>27.7</c:v>
                </c:pt>
                <c:pt idx="2630">
                  <c:v>27.7</c:v>
                </c:pt>
                <c:pt idx="2631">
                  <c:v>29.5</c:v>
                </c:pt>
                <c:pt idx="2632">
                  <c:v>29</c:v>
                </c:pt>
                <c:pt idx="2633">
                  <c:v>27.8</c:v>
                </c:pt>
                <c:pt idx="2634">
                  <c:v>29.3</c:v>
                </c:pt>
                <c:pt idx="2635">
                  <c:v>27.7</c:v>
                </c:pt>
                <c:pt idx="2636">
                  <c:v>29.9</c:v>
                </c:pt>
                <c:pt idx="2637">
                  <c:v>29.2</c:v>
                </c:pt>
                <c:pt idx="2638">
                  <c:v>28.3</c:v>
                </c:pt>
                <c:pt idx="2639">
                  <c:v>29.4</c:v>
                </c:pt>
                <c:pt idx="2640">
                  <c:v>29.2</c:v>
                </c:pt>
                <c:pt idx="2641">
                  <c:v>28.5</c:v>
                </c:pt>
                <c:pt idx="2642">
                  <c:v>28.6</c:v>
                </c:pt>
                <c:pt idx="2643">
                  <c:v>29.5</c:v>
                </c:pt>
                <c:pt idx="2644">
                  <c:v>28.8</c:v>
                </c:pt>
                <c:pt idx="2645">
                  <c:v>29.6</c:v>
                </c:pt>
                <c:pt idx="2646">
                  <c:v>30.2</c:v>
                </c:pt>
                <c:pt idx="2647">
                  <c:v>29.6</c:v>
                </c:pt>
                <c:pt idx="2648">
                  <c:v>29.4</c:v>
                </c:pt>
                <c:pt idx="2649">
                  <c:v>29.4</c:v>
                </c:pt>
                <c:pt idx="2650">
                  <c:v>29.9</c:v>
                </c:pt>
                <c:pt idx="2651">
                  <c:v>29.7</c:v>
                </c:pt>
                <c:pt idx="2652">
                  <c:v>28.8</c:v>
                </c:pt>
                <c:pt idx="2653">
                  <c:v>29.3</c:v>
                </c:pt>
                <c:pt idx="2654">
                  <c:v>30</c:v>
                </c:pt>
                <c:pt idx="2655">
                  <c:v>29.4</c:v>
                </c:pt>
                <c:pt idx="2656">
                  <c:v>30.6</c:v>
                </c:pt>
                <c:pt idx="2657">
                  <c:v>30.4</c:v>
                </c:pt>
                <c:pt idx="2658">
                  <c:v>30.6</c:v>
                </c:pt>
                <c:pt idx="2659">
                  <c:v>30.4</c:v>
                </c:pt>
                <c:pt idx="2660">
                  <c:v>30.7</c:v>
                </c:pt>
                <c:pt idx="2661">
                  <c:v>29.7</c:v>
                </c:pt>
                <c:pt idx="2662">
                  <c:v>30.7</c:v>
                </c:pt>
                <c:pt idx="2663">
                  <c:v>31.2</c:v>
                </c:pt>
                <c:pt idx="2664">
                  <c:v>31.6</c:v>
                </c:pt>
                <c:pt idx="2665">
                  <c:v>30.6</c:v>
                </c:pt>
                <c:pt idx="2666">
                  <c:v>29.9</c:v>
                </c:pt>
                <c:pt idx="2667">
                  <c:v>29.5</c:v>
                </c:pt>
                <c:pt idx="2668">
                  <c:v>30.2</c:v>
                </c:pt>
                <c:pt idx="2669">
                  <c:v>31.9</c:v>
                </c:pt>
                <c:pt idx="2670">
                  <c:v>34.799999999999997</c:v>
                </c:pt>
                <c:pt idx="2671">
                  <c:v>34.700000000000003</c:v>
                </c:pt>
                <c:pt idx="2672">
                  <c:v>35.299999999999997</c:v>
                </c:pt>
                <c:pt idx="2673">
                  <c:v>33.9</c:v>
                </c:pt>
                <c:pt idx="2674">
                  <c:v>29.8</c:v>
                </c:pt>
                <c:pt idx="2675">
                  <c:v>28.7</c:v>
                </c:pt>
                <c:pt idx="2676">
                  <c:v>28.9</c:v>
                </c:pt>
                <c:pt idx="2677">
                  <c:v>29.2</c:v>
                </c:pt>
                <c:pt idx="2678">
                  <c:v>30</c:v>
                </c:pt>
                <c:pt idx="2679">
                  <c:v>30.2</c:v>
                </c:pt>
                <c:pt idx="2680">
                  <c:v>29.8</c:v>
                </c:pt>
                <c:pt idx="2681">
                  <c:v>30.6</c:v>
                </c:pt>
                <c:pt idx="2682">
                  <c:v>31.1</c:v>
                </c:pt>
                <c:pt idx="2683">
                  <c:v>30.5</c:v>
                </c:pt>
                <c:pt idx="2684">
                  <c:v>30.6</c:v>
                </c:pt>
                <c:pt idx="2685">
                  <c:v>30</c:v>
                </c:pt>
                <c:pt idx="2686">
                  <c:v>31.3</c:v>
                </c:pt>
                <c:pt idx="2687">
                  <c:v>30.7</c:v>
                </c:pt>
                <c:pt idx="2688">
                  <c:v>31.1</c:v>
                </c:pt>
                <c:pt idx="2689">
                  <c:v>30.2</c:v>
                </c:pt>
                <c:pt idx="2690">
                  <c:v>31.2</c:v>
                </c:pt>
                <c:pt idx="2691">
                  <c:v>31.4</c:v>
                </c:pt>
                <c:pt idx="2692">
                  <c:v>31.4</c:v>
                </c:pt>
                <c:pt idx="2693">
                  <c:v>30.8</c:v>
                </c:pt>
                <c:pt idx="2694">
                  <c:v>31.1</c:v>
                </c:pt>
                <c:pt idx="2695">
                  <c:v>31.2</c:v>
                </c:pt>
                <c:pt idx="2696">
                  <c:v>30.9</c:v>
                </c:pt>
                <c:pt idx="2697">
                  <c:v>31.5</c:v>
                </c:pt>
                <c:pt idx="2698">
                  <c:v>31.4</c:v>
                </c:pt>
                <c:pt idx="2699">
                  <c:v>31.6</c:v>
                </c:pt>
                <c:pt idx="2700">
                  <c:v>30.8</c:v>
                </c:pt>
                <c:pt idx="2701">
                  <c:v>31.9</c:v>
                </c:pt>
                <c:pt idx="2702">
                  <c:v>31.7</c:v>
                </c:pt>
                <c:pt idx="2703">
                  <c:v>30.7</c:v>
                </c:pt>
                <c:pt idx="2704">
                  <c:v>31.9</c:v>
                </c:pt>
                <c:pt idx="2705">
                  <c:v>30.6</c:v>
                </c:pt>
                <c:pt idx="2706">
                  <c:v>31.4</c:v>
                </c:pt>
                <c:pt idx="2707">
                  <c:v>31.2</c:v>
                </c:pt>
                <c:pt idx="2708">
                  <c:v>30.2</c:v>
                </c:pt>
                <c:pt idx="2709">
                  <c:v>31.2</c:v>
                </c:pt>
                <c:pt idx="2710">
                  <c:v>30.1</c:v>
                </c:pt>
                <c:pt idx="2711">
                  <c:v>32</c:v>
                </c:pt>
                <c:pt idx="2712">
                  <c:v>30</c:v>
                </c:pt>
                <c:pt idx="2713">
                  <c:v>31.6</c:v>
                </c:pt>
                <c:pt idx="2714">
                  <c:v>30.7</c:v>
                </c:pt>
                <c:pt idx="2715">
                  <c:v>30.4</c:v>
                </c:pt>
                <c:pt idx="2716">
                  <c:v>31.1</c:v>
                </c:pt>
                <c:pt idx="2717">
                  <c:v>31.8</c:v>
                </c:pt>
                <c:pt idx="2718">
                  <c:v>29.4</c:v>
                </c:pt>
                <c:pt idx="2719">
                  <c:v>30</c:v>
                </c:pt>
                <c:pt idx="2720">
                  <c:v>29.5</c:v>
                </c:pt>
                <c:pt idx="2721">
                  <c:v>29.9</c:v>
                </c:pt>
                <c:pt idx="2722">
                  <c:v>32.1</c:v>
                </c:pt>
                <c:pt idx="2723">
                  <c:v>31</c:v>
                </c:pt>
                <c:pt idx="2724">
                  <c:v>30.2</c:v>
                </c:pt>
                <c:pt idx="2725">
                  <c:v>30.4</c:v>
                </c:pt>
                <c:pt idx="2726">
                  <c:v>31.7</c:v>
                </c:pt>
                <c:pt idx="2727">
                  <c:v>30.8</c:v>
                </c:pt>
                <c:pt idx="2728">
                  <c:v>29.4</c:v>
                </c:pt>
                <c:pt idx="2729">
                  <c:v>30.4</c:v>
                </c:pt>
                <c:pt idx="2730">
                  <c:v>30.2</c:v>
                </c:pt>
                <c:pt idx="2731">
                  <c:v>29.8</c:v>
                </c:pt>
                <c:pt idx="2732">
                  <c:v>30.8</c:v>
                </c:pt>
                <c:pt idx="2733">
                  <c:v>32.1</c:v>
                </c:pt>
                <c:pt idx="2734">
                  <c:v>31</c:v>
                </c:pt>
                <c:pt idx="2735">
                  <c:v>30.6</c:v>
                </c:pt>
                <c:pt idx="2736">
                  <c:v>31.3</c:v>
                </c:pt>
                <c:pt idx="2737">
                  <c:v>29.8</c:v>
                </c:pt>
                <c:pt idx="2738">
                  <c:v>31.6</c:v>
                </c:pt>
                <c:pt idx="2739">
                  <c:v>29.6</c:v>
                </c:pt>
                <c:pt idx="2740">
                  <c:v>30</c:v>
                </c:pt>
                <c:pt idx="2741">
                  <c:v>31.2</c:v>
                </c:pt>
                <c:pt idx="2742">
                  <c:v>30.8</c:v>
                </c:pt>
                <c:pt idx="2743">
                  <c:v>30.1</c:v>
                </c:pt>
                <c:pt idx="2744">
                  <c:v>30.4</c:v>
                </c:pt>
                <c:pt idx="2745">
                  <c:v>30.5</c:v>
                </c:pt>
                <c:pt idx="2746">
                  <c:v>30</c:v>
                </c:pt>
                <c:pt idx="2747">
                  <c:v>31</c:v>
                </c:pt>
                <c:pt idx="2748">
                  <c:v>30.6</c:v>
                </c:pt>
                <c:pt idx="2749">
                  <c:v>31.3</c:v>
                </c:pt>
                <c:pt idx="2750">
                  <c:v>31.3</c:v>
                </c:pt>
              </c:numCache>
            </c:numRef>
          </c:xVal>
          <c:yVal>
            <c:numRef>
              <c:f>'63F_16'!$A$2:$A$2753</c:f>
              <c:numCache>
                <c:formatCode>General</c:formatCode>
                <c:ptCount val="275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279.90000000000003</c:v>
                </c:pt>
                <c:pt idx="2750">
                  <c:v>280.00000000000006</c:v>
                </c:pt>
                <c:pt idx="2751">
                  <c:v>280.10000000000002</c:v>
                </c:pt>
              </c:numCache>
            </c:numRef>
          </c:yVal>
          <c:smooth val="1"/>
          <c:extLst>
            <c:ext xmlns:c16="http://schemas.microsoft.com/office/drawing/2014/chart" uri="{C3380CC4-5D6E-409C-BE32-E72D297353CC}">
              <c16:uniqueId val="{00000002-E6A4-4BA2-9F2A-ED15C0079C5F}"/>
            </c:ext>
          </c:extLst>
        </c:ser>
        <c:ser>
          <c:idx val="3"/>
          <c:order val="3"/>
          <c:tx>
            <c:strRef>
              <c:f>'63F_16'!$E$1</c:f>
              <c:strCache>
                <c:ptCount val="1"/>
                <c:pt idx="0">
                  <c:v>2018</c:v>
                </c:pt>
              </c:strCache>
            </c:strRef>
          </c:tx>
          <c:spPr>
            <a:ln w="12700" cap="rnd">
              <a:solidFill>
                <a:schemeClr val="accent4"/>
              </a:solidFill>
              <a:round/>
            </a:ln>
            <a:effectLst/>
          </c:spPr>
          <c:marker>
            <c:symbol val="none"/>
          </c:marker>
          <c:xVal>
            <c:numRef>
              <c:f>'63F_16'!$E$2:$E$2750</c:f>
              <c:numCache>
                <c:formatCode>General</c:formatCode>
                <c:ptCount val="2749"/>
                <c:pt idx="2">
                  <c:v>12.9</c:v>
                </c:pt>
                <c:pt idx="3">
                  <c:v>13</c:v>
                </c:pt>
                <c:pt idx="4">
                  <c:v>12.8</c:v>
                </c:pt>
                <c:pt idx="5">
                  <c:v>12.7</c:v>
                </c:pt>
                <c:pt idx="6">
                  <c:v>12.5</c:v>
                </c:pt>
                <c:pt idx="7">
                  <c:v>12.4</c:v>
                </c:pt>
                <c:pt idx="8">
                  <c:v>12.2</c:v>
                </c:pt>
                <c:pt idx="9">
                  <c:v>12.3</c:v>
                </c:pt>
                <c:pt idx="10">
                  <c:v>12.1</c:v>
                </c:pt>
                <c:pt idx="11">
                  <c:v>11.5</c:v>
                </c:pt>
                <c:pt idx="12">
                  <c:v>11.6</c:v>
                </c:pt>
                <c:pt idx="13">
                  <c:v>10.6</c:v>
                </c:pt>
                <c:pt idx="14">
                  <c:v>11.2</c:v>
                </c:pt>
                <c:pt idx="15">
                  <c:v>10.3</c:v>
                </c:pt>
                <c:pt idx="16">
                  <c:v>10.4</c:v>
                </c:pt>
                <c:pt idx="17">
                  <c:v>11.2</c:v>
                </c:pt>
                <c:pt idx="18">
                  <c:v>10.5</c:v>
                </c:pt>
                <c:pt idx="19">
                  <c:v>11.1</c:v>
                </c:pt>
                <c:pt idx="20">
                  <c:v>9.9</c:v>
                </c:pt>
                <c:pt idx="21">
                  <c:v>10.8</c:v>
                </c:pt>
                <c:pt idx="22">
                  <c:v>10.3</c:v>
                </c:pt>
                <c:pt idx="23">
                  <c:v>10.3</c:v>
                </c:pt>
                <c:pt idx="24">
                  <c:v>9.6999999999999993</c:v>
                </c:pt>
                <c:pt idx="25">
                  <c:v>9.9</c:v>
                </c:pt>
                <c:pt idx="26">
                  <c:v>10.3</c:v>
                </c:pt>
                <c:pt idx="27">
                  <c:v>10.1</c:v>
                </c:pt>
                <c:pt idx="28">
                  <c:v>9.3000000000000007</c:v>
                </c:pt>
                <c:pt idx="29">
                  <c:v>8.4</c:v>
                </c:pt>
                <c:pt idx="30">
                  <c:v>9.6</c:v>
                </c:pt>
                <c:pt idx="31">
                  <c:v>9.9</c:v>
                </c:pt>
                <c:pt idx="32">
                  <c:v>9</c:v>
                </c:pt>
                <c:pt idx="33">
                  <c:v>8.5</c:v>
                </c:pt>
                <c:pt idx="34">
                  <c:v>8.9</c:v>
                </c:pt>
                <c:pt idx="35">
                  <c:v>9.4</c:v>
                </c:pt>
                <c:pt idx="36">
                  <c:v>10</c:v>
                </c:pt>
                <c:pt idx="37">
                  <c:v>9.8000000000000007</c:v>
                </c:pt>
                <c:pt idx="38">
                  <c:v>9.5</c:v>
                </c:pt>
                <c:pt idx="39">
                  <c:v>10</c:v>
                </c:pt>
                <c:pt idx="40">
                  <c:v>9.3000000000000007</c:v>
                </c:pt>
                <c:pt idx="41">
                  <c:v>9.1</c:v>
                </c:pt>
                <c:pt idx="42">
                  <c:v>8.3000000000000007</c:v>
                </c:pt>
                <c:pt idx="43">
                  <c:v>9.9</c:v>
                </c:pt>
                <c:pt idx="44">
                  <c:v>9.1999999999999993</c:v>
                </c:pt>
                <c:pt idx="45">
                  <c:v>9.4</c:v>
                </c:pt>
                <c:pt idx="46">
                  <c:v>8.6999999999999993</c:v>
                </c:pt>
                <c:pt idx="47">
                  <c:v>9.3000000000000007</c:v>
                </c:pt>
                <c:pt idx="48">
                  <c:v>8.6</c:v>
                </c:pt>
                <c:pt idx="49">
                  <c:v>9.4</c:v>
                </c:pt>
                <c:pt idx="50">
                  <c:v>9.5</c:v>
                </c:pt>
                <c:pt idx="51">
                  <c:v>9.6</c:v>
                </c:pt>
                <c:pt idx="52">
                  <c:v>9.9</c:v>
                </c:pt>
                <c:pt idx="53">
                  <c:v>9.6999999999999993</c:v>
                </c:pt>
                <c:pt idx="54">
                  <c:v>10.1</c:v>
                </c:pt>
                <c:pt idx="55">
                  <c:v>9.6999999999999993</c:v>
                </c:pt>
                <c:pt idx="56">
                  <c:v>9.6</c:v>
                </c:pt>
                <c:pt idx="57">
                  <c:v>10.3</c:v>
                </c:pt>
                <c:pt idx="58">
                  <c:v>12.1</c:v>
                </c:pt>
                <c:pt idx="59">
                  <c:v>13.3</c:v>
                </c:pt>
                <c:pt idx="60">
                  <c:v>13.2</c:v>
                </c:pt>
                <c:pt idx="61">
                  <c:v>11.2</c:v>
                </c:pt>
                <c:pt idx="62">
                  <c:v>8.6</c:v>
                </c:pt>
                <c:pt idx="63">
                  <c:v>8</c:v>
                </c:pt>
                <c:pt idx="64">
                  <c:v>9.5</c:v>
                </c:pt>
                <c:pt idx="65">
                  <c:v>9.8000000000000007</c:v>
                </c:pt>
                <c:pt idx="66">
                  <c:v>9.4</c:v>
                </c:pt>
                <c:pt idx="67">
                  <c:v>9.6999999999999993</c:v>
                </c:pt>
                <c:pt idx="68">
                  <c:v>10.199999999999999</c:v>
                </c:pt>
                <c:pt idx="69">
                  <c:v>9.8000000000000007</c:v>
                </c:pt>
                <c:pt idx="70">
                  <c:v>10.4</c:v>
                </c:pt>
                <c:pt idx="71">
                  <c:v>10.199999999999999</c:v>
                </c:pt>
                <c:pt idx="72">
                  <c:v>9.6999999999999993</c:v>
                </c:pt>
                <c:pt idx="73">
                  <c:v>9.5</c:v>
                </c:pt>
                <c:pt idx="74">
                  <c:v>10.5</c:v>
                </c:pt>
                <c:pt idx="75">
                  <c:v>9.9</c:v>
                </c:pt>
                <c:pt idx="76">
                  <c:v>10.3</c:v>
                </c:pt>
                <c:pt idx="77">
                  <c:v>10.8</c:v>
                </c:pt>
                <c:pt idx="78">
                  <c:v>9.4</c:v>
                </c:pt>
                <c:pt idx="79">
                  <c:v>10.3</c:v>
                </c:pt>
                <c:pt idx="80">
                  <c:v>10.5</c:v>
                </c:pt>
                <c:pt idx="81">
                  <c:v>10.1</c:v>
                </c:pt>
                <c:pt idx="82">
                  <c:v>9.6</c:v>
                </c:pt>
                <c:pt idx="83">
                  <c:v>10.5</c:v>
                </c:pt>
                <c:pt idx="84">
                  <c:v>10.3</c:v>
                </c:pt>
                <c:pt idx="85">
                  <c:v>10</c:v>
                </c:pt>
                <c:pt idx="86">
                  <c:v>9.9</c:v>
                </c:pt>
                <c:pt idx="87">
                  <c:v>10.4</c:v>
                </c:pt>
                <c:pt idx="88">
                  <c:v>10.1</c:v>
                </c:pt>
                <c:pt idx="89">
                  <c:v>10.199999999999999</c:v>
                </c:pt>
                <c:pt idx="90">
                  <c:v>9.9</c:v>
                </c:pt>
                <c:pt idx="91">
                  <c:v>9.6</c:v>
                </c:pt>
                <c:pt idx="92">
                  <c:v>9.9</c:v>
                </c:pt>
                <c:pt idx="93">
                  <c:v>9.6999999999999993</c:v>
                </c:pt>
                <c:pt idx="94">
                  <c:v>10.1</c:v>
                </c:pt>
                <c:pt idx="95">
                  <c:v>10</c:v>
                </c:pt>
                <c:pt idx="96">
                  <c:v>9.4</c:v>
                </c:pt>
                <c:pt idx="97">
                  <c:v>10.5</c:v>
                </c:pt>
                <c:pt idx="98">
                  <c:v>9.9</c:v>
                </c:pt>
                <c:pt idx="99">
                  <c:v>9.1999999999999993</c:v>
                </c:pt>
                <c:pt idx="100">
                  <c:v>9.6999999999999993</c:v>
                </c:pt>
                <c:pt idx="101">
                  <c:v>8.6</c:v>
                </c:pt>
                <c:pt idx="102">
                  <c:v>8.9</c:v>
                </c:pt>
                <c:pt idx="103">
                  <c:v>10.3</c:v>
                </c:pt>
                <c:pt idx="104">
                  <c:v>10.9</c:v>
                </c:pt>
                <c:pt idx="105">
                  <c:v>10</c:v>
                </c:pt>
                <c:pt idx="106">
                  <c:v>10.1</c:v>
                </c:pt>
                <c:pt idx="107">
                  <c:v>10.1</c:v>
                </c:pt>
                <c:pt idx="108">
                  <c:v>9.6</c:v>
                </c:pt>
                <c:pt idx="109">
                  <c:v>8.5</c:v>
                </c:pt>
                <c:pt idx="110">
                  <c:v>10.199999999999999</c:v>
                </c:pt>
                <c:pt idx="111">
                  <c:v>10.7</c:v>
                </c:pt>
                <c:pt idx="112">
                  <c:v>9.6</c:v>
                </c:pt>
                <c:pt idx="113">
                  <c:v>11.7</c:v>
                </c:pt>
                <c:pt idx="114">
                  <c:v>10.199999999999999</c:v>
                </c:pt>
                <c:pt idx="115">
                  <c:v>10.3</c:v>
                </c:pt>
                <c:pt idx="116">
                  <c:v>11</c:v>
                </c:pt>
                <c:pt idx="117">
                  <c:v>11</c:v>
                </c:pt>
                <c:pt idx="118">
                  <c:v>10.8</c:v>
                </c:pt>
                <c:pt idx="119">
                  <c:v>10.6</c:v>
                </c:pt>
                <c:pt idx="120">
                  <c:v>10</c:v>
                </c:pt>
                <c:pt idx="121">
                  <c:v>10.199999999999999</c:v>
                </c:pt>
                <c:pt idx="122">
                  <c:v>10.4</c:v>
                </c:pt>
                <c:pt idx="123">
                  <c:v>9.9</c:v>
                </c:pt>
                <c:pt idx="124">
                  <c:v>10.199999999999999</c:v>
                </c:pt>
                <c:pt idx="125">
                  <c:v>9.6999999999999993</c:v>
                </c:pt>
                <c:pt idx="126">
                  <c:v>10</c:v>
                </c:pt>
                <c:pt idx="127">
                  <c:v>9.6999999999999993</c:v>
                </c:pt>
                <c:pt idx="128">
                  <c:v>10.9</c:v>
                </c:pt>
                <c:pt idx="129">
                  <c:v>10.5</c:v>
                </c:pt>
                <c:pt idx="130">
                  <c:v>9.9</c:v>
                </c:pt>
                <c:pt idx="131">
                  <c:v>9.9</c:v>
                </c:pt>
                <c:pt idx="132">
                  <c:v>9.6</c:v>
                </c:pt>
                <c:pt idx="133">
                  <c:v>11.2</c:v>
                </c:pt>
                <c:pt idx="134">
                  <c:v>10.7</c:v>
                </c:pt>
                <c:pt idx="135">
                  <c:v>10.5</c:v>
                </c:pt>
                <c:pt idx="136">
                  <c:v>10.3</c:v>
                </c:pt>
                <c:pt idx="137">
                  <c:v>10.199999999999999</c:v>
                </c:pt>
                <c:pt idx="138">
                  <c:v>9.9</c:v>
                </c:pt>
                <c:pt idx="139">
                  <c:v>10.1</c:v>
                </c:pt>
                <c:pt idx="140">
                  <c:v>11.7</c:v>
                </c:pt>
                <c:pt idx="141">
                  <c:v>10.8</c:v>
                </c:pt>
                <c:pt idx="142">
                  <c:v>10.5</c:v>
                </c:pt>
                <c:pt idx="143">
                  <c:v>10.199999999999999</c:v>
                </c:pt>
                <c:pt idx="144">
                  <c:v>9.5</c:v>
                </c:pt>
                <c:pt idx="145">
                  <c:v>10.9</c:v>
                </c:pt>
                <c:pt idx="146">
                  <c:v>9.9</c:v>
                </c:pt>
                <c:pt idx="147">
                  <c:v>11.1</c:v>
                </c:pt>
                <c:pt idx="148">
                  <c:v>10.4</c:v>
                </c:pt>
                <c:pt idx="149">
                  <c:v>9.1999999999999993</c:v>
                </c:pt>
                <c:pt idx="150">
                  <c:v>11.3</c:v>
                </c:pt>
                <c:pt idx="151">
                  <c:v>10.4</c:v>
                </c:pt>
                <c:pt idx="152">
                  <c:v>10.6</c:v>
                </c:pt>
                <c:pt idx="153">
                  <c:v>11.1</c:v>
                </c:pt>
                <c:pt idx="154">
                  <c:v>11.3</c:v>
                </c:pt>
                <c:pt idx="155">
                  <c:v>10.9</c:v>
                </c:pt>
                <c:pt idx="156">
                  <c:v>10</c:v>
                </c:pt>
                <c:pt idx="157">
                  <c:v>11.3</c:v>
                </c:pt>
                <c:pt idx="158">
                  <c:v>10</c:v>
                </c:pt>
                <c:pt idx="159">
                  <c:v>9.9</c:v>
                </c:pt>
                <c:pt idx="160">
                  <c:v>8.6</c:v>
                </c:pt>
                <c:pt idx="161">
                  <c:v>10.4</c:v>
                </c:pt>
                <c:pt idx="162">
                  <c:v>10</c:v>
                </c:pt>
                <c:pt idx="163">
                  <c:v>10.3</c:v>
                </c:pt>
                <c:pt idx="164">
                  <c:v>9.5</c:v>
                </c:pt>
                <c:pt idx="165">
                  <c:v>9.4</c:v>
                </c:pt>
                <c:pt idx="166">
                  <c:v>10.199999999999999</c:v>
                </c:pt>
                <c:pt idx="167">
                  <c:v>10.4</c:v>
                </c:pt>
                <c:pt idx="168">
                  <c:v>10</c:v>
                </c:pt>
                <c:pt idx="169">
                  <c:v>9.6</c:v>
                </c:pt>
                <c:pt idx="170">
                  <c:v>9.5</c:v>
                </c:pt>
                <c:pt idx="171">
                  <c:v>11.3</c:v>
                </c:pt>
                <c:pt idx="172">
                  <c:v>9.8000000000000007</c:v>
                </c:pt>
                <c:pt idx="173">
                  <c:v>10.1</c:v>
                </c:pt>
                <c:pt idx="174">
                  <c:v>9.6999999999999993</c:v>
                </c:pt>
                <c:pt idx="175">
                  <c:v>11.1</c:v>
                </c:pt>
                <c:pt idx="176">
                  <c:v>9.5</c:v>
                </c:pt>
                <c:pt idx="177">
                  <c:v>10</c:v>
                </c:pt>
                <c:pt idx="178">
                  <c:v>9.4</c:v>
                </c:pt>
                <c:pt idx="179">
                  <c:v>9.1999999999999993</c:v>
                </c:pt>
                <c:pt idx="180">
                  <c:v>10.199999999999999</c:v>
                </c:pt>
                <c:pt idx="181">
                  <c:v>10.9</c:v>
                </c:pt>
                <c:pt idx="182">
                  <c:v>9.8000000000000007</c:v>
                </c:pt>
                <c:pt idx="183">
                  <c:v>9.6999999999999993</c:v>
                </c:pt>
                <c:pt idx="184">
                  <c:v>8.6</c:v>
                </c:pt>
                <c:pt idx="185">
                  <c:v>10.1</c:v>
                </c:pt>
                <c:pt idx="186">
                  <c:v>10.199999999999999</c:v>
                </c:pt>
                <c:pt idx="187">
                  <c:v>10.4</c:v>
                </c:pt>
                <c:pt idx="188">
                  <c:v>10.199999999999999</c:v>
                </c:pt>
                <c:pt idx="189">
                  <c:v>10</c:v>
                </c:pt>
                <c:pt idx="190">
                  <c:v>8.8000000000000007</c:v>
                </c:pt>
                <c:pt idx="191">
                  <c:v>8.6</c:v>
                </c:pt>
                <c:pt idx="192">
                  <c:v>10.1</c:v>
                </c:pt>
                <c:pt idx="193">
                  <c:v>9.1999999999999993</c:v>
                </c:pt>
                <c:pt idx="194">
                  <c:v>9</c:v>
                </c:pt>
                <c:pt idx="195">
                  <c:v>9.4</c:v>
                </c:pt>
                <c:pt idx="196">
                  <c:v>10.5</c:v>
                </c:pt>
                <c:pt idx="197">
                  <c:v>9.4</c:v>
                </c:pt>
                <c:pt idx="198">
                  <c:v>9.1</c:v>
                </c:pt>
                <c:pt idx="199">
                  <c:v>10.5</c:v>
                </c:pt>
                <c:pt idx="200">
                  <c:v>9.8000000000000007</c:v>
                </c:pt>
                <c:pt idx="201">
                  <c:v>9.6999999999999993</c:v>
                </c:pt>
                <c:pt idx="202">
                  <c:v>12.3</c:v>
                </c:pt>
                <c:pt idx="203">
                  <c:v>9.6</c:v>
                </c:pt>
                <c:pt idx="204">
                  <c:v>8.9</c:v>
                </c:pt>
                <c:pt idx="205">
                  <c:v>10.4</c:v>
                </c:pt>
                <c:pt idx="206">
                  <c:v>9</c:v>
                </c:pt>
                <c:pt idx="207">
                  <c:v>10.1</c:v>
                </c:pt>
                <c:pt idx="208">
                  <c:v>9.1999999999999993</c:v>
                </c:pt>
                <c:pt idx="209">
                  <c:v>10.5</c:v>
                </c:pt>
                <c:pt idx="210">
                  <c:v>11</c:v>
                </c:pt>
                <c:pt idx="211">
                  <c:v>9.4</c:v>
                </c:pt>
                <c:pt idx="212">
                  <c:v>10.9</c:v>
                </c:pt>
                <c:pt idx="213">
                  <c:v>9.5</c:v>
                </c:pt>
                <c:pt idx="214">
                  <c:v>10.1</c:v>
                </c:pt>
                <c:pt idx="215">
                  <c:v>9.3000000000000007</c:v>
                </c:pt>
                <c:pt idx="216">
                  <c:v>10.3</c:v>
                </c:pt>
                <c:pt idx="217">
                  <c:v>10.6</c:v>
                </c:pt>
                <c:pt idx="218">
                  <c:v>10.3</c:v>
                </c:pt>
                <c:pt idx="219">
                  <c:v>9.6</c:v>
                </c:pt>
                <c:pt idx="220">
                  <c:v>10.4</c:v>
                </c:pt>
                <c:pt idx="221">
                  <c:v>9.4</c:v>
                </c:pt>
                <c:pt idx="222">
                  <c:v>9.6999999999999993</c:v>
                </c:pt>
                <c:pt idx="223">
                  <c:v>8.8000000000000007</c:v>
                </c:pt>
                <c:pt idx="224">
                  <c:v>8.9</c:v>
                </c:pt>
                <c:pt idx="225">
                  <c:v>10.6</c:v>
                </c:pt>
                <c:pt idx="226">
                  <c:v>10</c:v>
                </c:pt>
                <c:pt idx="227">
                  <c:v>10.4</c:v>
                </c:pt>
                <c:pt idx="228">
                  <c:v>9.6999999999999993</c:v>
                </c:pt>
                <c:pt idx="229">
                  <c:v>10.1</c:v>
                </c:pt>
                <c:pt idx="230">
                  <c:v>11.6</c:v>
                </c:pt>
                <c:pt idx="231">
                  <c:v>9.6</c:v>
                </c:pt>
                <c:pt idx="232">
                  <c:v>9.6</c:v>
                </c:pt>
                <c:pt idx="233">
                  <c:v>9.1</c:v>
                </c:pt>
                <c:pt idx="234">
                  <c:v>8.6999999999999993</c:v>
                </c:pt>
                <c:pt idx="235">
                  <c:v>9.4</c:v>
                </c:pt>
                <c:pt idx="236">
                  <c:v>10.4</c:v>
                </c:pt>
                <c:pt idx="237">
                  <c:v>8.6</c:v>
                </c:pt>
                <c:pt idx="238">
                  <c:v>8.3000000000000007</c:v>
                </c:pt>
                <c:pt idx="239">
                  <c:v>10.1</c:v>
                </c:pt>
                <c:pt idx="240">
                  <c:v>9.9</c:v>
                </c:pt>
                <c:pt idx="241">
                  <c:v>9.3000000000000007</c:v>
                </c:pt>
                <c:pt idx="242">
                  <c:v>8.6</c:v>
                </c:pt>
                <c:pt idx="243">
                  <c:v>9</c:v>
                </c:pt>
                <c:pt idx="244">
                  <c:v>9.4</c:v>
                </c:pt>
                <c:pt idx="245">
                  <c:v>10.3</c:v>
                </c:pt>
                <c:pt idx="246">
                  <c:v>10.8</c:v>
                </c:pt>
                <c:pt idx="247">
                  <c:v>10.4</c:v>
                </c:pt>
                <c:pt idx="248">
                  <c:v>10</c:v>
                </c:pt>
                <c:pt idx="249">
                  <c:v>10.6</c:v>
                </c:pt>
                <c:pt idx="250">
                  <c:v>11.3</c:v>
                </c:pt>
                <c:pt idx="251">
                  <c:v>10.8</c:v>
                </c:pt>
                <c:pt idx="252">
                  <c:v>10.6</c:v>
                </c:pt>
                <c:pt idx="253">
                  <c:v>9.8000000000000007</c:v>
                </c:pt>
                <c:pt idx="254">
                  <c:v>11.7</c:v>
                </c:pt>
                <c:pt idx="255">
                  <c:v>10.3</c:v>
                </c:pt>
                <c:pt idx="256">
                  <c:v>9.8000000000000007</c:v>
                </c:pt>
                <c:pt idx="257">
                  <c:v>10.7</c:v>
                </c:pt>
                <c:pt idx="258">
                  <c:v>11.6</c:v>
                </c:pt>
                <c:pt idx="259">
                  <c:v>12.3</c:v>
                </c:pt>
                <c:pt idx="260">
                  <c:v>12.1</c:v>
                </c:pt>
                <c:pt idx="261">
                  <c:v>11</c:v>
                </c:pt>
                <c:pt idx="262">
                  <c:v>9.8000000000000007</c:v>
                </c:pt>
                <c:pt idx="263">
                  <c:v>10.3</c:v>
                </c:pt>
                <c:pt idx="264">
                  <c:v>9.3000000000000007</c:v>
                </c:pt>
                <c:pt idx="265">
                  <c:v>10.6</c:v>
                </c:pt>
                <c:pt idx="266">
                  <c:v>10</c:v>
                </c:pt>
                <c:pt idx="267">
                  <c:v>10.5</c:v>
                </c:pt>
                <c:pt idx="268">
                  <c:v>10.3</c:v>
                </c:pt>
                <c:pt idx="269">
                  <c:v>10.7</c:v>
                </c:pt>
                <c:pt idx="270">
                  <c:v>9.8000000000000007</c:v>
                </c:pt>
                <c:pt idx="271">
                  <c:v>10.5</c:v>
                </c:pt>
                <c:pt idx="272">
                  <c:v>10.9</c:v>
                </c:pt>
                <c:pt idx="273">
                  <c:v>11.3</c:v>
                </c:pt>
                <c:pt idx="274">
                  <c:v>10.4</c:v>
                </c:pt>
                <c:pt idx="275">
                  <c:v>8.9</c:v>
                </c:pt>
                <c:pt idx="276">
                  <c:v>11.5</c:v>
                </c:pt>
                <c:pt idx="277">
                  <c:v>11.7</c:v>
                </c:pt>
                <c:pt idx="278">
                  <c:v>11.1</c:v>
                </c:pt>
                <c:pt idx="279">
                  <c:v>11.1</c:v>
                </c:pt>
                <c:pt idx="280">
                  <c:v>12</c:v>
                </c:pt>
                <c:pt idx="281">
                  <c:v>11.8</c:v>
                </c:pt>
                <c:pt idx="282">
                  <c:v>12</c:v>
                </c:pt>
                <c:pt idx="283">
                  <c:v>11.6</c:v>
                </c:pt>
                <c:pt idx="284">
                  <c:v>9.5</c:v>
                </c:pt>
                <c:pt idx="285">
                  <c:v>10.8</c:v>
                </c:pt>
                <c:pt idx="286">
                  <c:v>10.7</c:v>
                </c:pt>
                <c:pt idx="287">
                  <c:v>10.7</c:v>
                </c:pt>
                <c:pt idx="288">
                  <c:v>10.9</c:v>
                </c:pt>
                <c:pt idx="289">
                  <c:v>11.7</c:v>
                </c:pt>
                <c:pt idx="290">
                  <c:v>11.4</c:v>
                </c:pt>
                <c:pt idx="291">
                  <c:v>10.8</c:v>
                </c:pt>
                <c:pt idx="292">
                  <c:v>11.9</c:v>
                </c:pt>
                <c:pt idx="293">
                  <c:v>11.5</c:v>
                </c:pt>
                <c:pt idx="294">
                  <c:v>9.1999999999999993</c:v>
                </c:pt>
                <c:pt idx="295">
                  <c:v>11.5</c:v>
                </c:pt>
                <c:pt idx="296">
                  <c:v>11.7</c:v>
                </c:pt>
                <c:pt idx="297">
                  <c:v>10.3</c:v>
                </c:pt>
                <c:pt idx="298">
                  <c:v>10.1</c:v>
                </c:pt>
                <c:pt idx="299">
                  <c:v>12.6</c:v>
                </c:pt>
                <c:pt idx="300">
                  <c:v>11.9</c:v>
                </c:pt>
                <c:pt idx="301">
                  <c:v>12.1</c:v>
                </c:pt>
                <c:pt idx="302">
                  <c:v>11.5</c:v>
                </c:pt>
                <c:pt idx="303">
                  <c:v>12.8</c:v>
                </c:pt>
                <c:pt idx="304">
                  <c:v>11.3</c:v>
                </c:pt>
                <c:pt idx="305">
                  <c:v>11.3</c:v>
                </c:pt>
                <c:pt idx="306">
                  <c:v>11.8</c:v>
                </c:pt>
                <c:pt idx="307">
                  <c:v>12</c:v>
                </c:pt>
                <c:pt idx="308">
                  <c:v>12.3</c:v>
                </c:pt>
                <c:pt idx="309">
                  <c:v>13.4</c:v>
                </c:pt>
                <c:pt idx="310">
                  <c:v>11.4</c:v>
                </c:pt>
                <c:pt idx="311">
                  <c:v>11.7</c:v>
                </c:pt>
                <c:pt idx="312">
                  <c:v>11.7</c:v>
                </c:pt>
                <c:pt idx="313">
                  <c:v>12.2</c:v>
                </c:pt>
                <c:pt idx="314">
                  <c:v>12.6</c:v>
                </c:pt>
                <c:pt idx="315">
                  <c:v>12.6</c:v>
                </c:pt>
                <c:pt idx="316">
                  <c:v>12.5</c:v>
                </c:pt>
                <c:pt idx="317">
                  <c:v>12</c:v>
                </c:pt>
                <c:pt idx="318">
                  <c:v>12.5</c:v>
                </c:pt>
                <c:pt idx="319">
                  <c:v>12.6</c:v>
                </c:pt>
                <c:pt idx="320">
                  <c:v>12.2</c:v>
                </c:pt>
                <c:pt idx="321">
                  <c:v>11.9</c:v>
                </c:pt>
                <c:pt idx="322">
                  <c:v>11.9</c:v>
                </c:pt>
                <c:pt idx="323">
                  <c:v>11.9</c:v>
                </c:pt>
                <c:pt idx="324">
                  <c:v>11.4</c:v>
                </c:pt>
                <c:pt idx="325">
                  <c:v>12.4</c:v>
                </c:pt>
                <c:pt idx="326">
                  <c:v>12.9</c:v>
                </c:pt>
                <c:pt idx="327">
                  <c:v>12</c:v>
                </c:pt>
                <c:pt idx="328">
                  <c:v>13.2</c:v>
                </c:pt>
                <c:pt idx="329">
                  <c:v>11.9</c:v>
                </c:pt>
                <c:pt idx="330">
                  <c:v>11.2</c:v>
                </c:pt>
                <c:pt idx="331">
                  <c:v>11.5</c:v>
                </c:pt>
                <c:pt idx="332">
                  <c:v>12.1</c:v>
                </c:pt>
                <c:pt idx="333">
                  <c:v>12.5</c:v>
                </c:pt>
                <c:pt idx="334">
                  <c:v>13.1</c:v>
                </c:pt>
                <c:pt idx="335">
                  <c:v>12.1</c:v>
                </c:pt>
                <c:pt idx="336">
                  <c:v>12.9</c:v>
                </c:pt>
                <c:pt idx="337">
                  <c:v>12.2</c:v>
                </c:pt>
                <c:pt idx="338">
                  <c:v>12.6</c:v>
                </c:pt>
                <c:pt idx="339">
                  <c:v>13.3</c:v>
                </c:pt>
                <c:pt idx="340">
                  <c:v>13.4</c:v>
                </c:pt>
                <c:pt idx="341">
                  <c:v>12.7</c:v>
                </c:pt>
                <c:pt idx="342">
                  <c:v>12.4</c:v>
                </c:pt>
                <c:pt idx="343">
                  <c:v>12.7</c:v>
                </c:pt>
                <c:pt idx="344">
                  <c:v>12.9</c:v>
                </c:pt>
                <c:pt idx="345">
                  <c:v>11.9</c:v>
                </c:pt>
                <c:pt idx="346">
                  <c:v>12.8</c:v>
                </c:pt>
                <c:pt idx="347">
                  <c:v>12.9</c:v>
                </c:pt>
                <c:pt idx="348">
                  <c:v>14.4</c:v>
                </c:pt>
                <c:pt idx="349">
                  <c:v>13.3</c:v>
                </c:pt>
                <c:pt idx="350">
                  <c:v>13.6</c:v>
                </c:pt>
                <c:pt idx="351">
                  <c:v>12.8</c:v>
                </c:pt>
                <c:pt idx="352">
                  <c:v>13.4</c:v>
                </c:pt>
                <c:pt idx="353">
                  <c:v>15</c:v>
                </c:pt>
                <c:pt idx="354">
                  <c:v>14</c:v>
                </c:pt>
                <c:pt idx="355">
                  <c:v>14</c:v>
                </c:pt>
                <c:pt idx="356">
                  <c:v>14.8</c:v>
                </c:pt>
                <c:pt idx="357">
                  <c:v>15.1</c:v>
                </c:pt>
                <c:pt idx="358">
                  <c:v>14.8</c:v>
                </c:pt>
                <c:pt idx="359">
                  <c:v>14.3</c:v>
                </c:pt>
                <c:pt idx="360">
                  <c:v>14.9</c:v>
                </c:pt>
                <c:pt idx="361">
                  <c:v>14.6</c:v>
                </c:pt>
                <c:pt idx="362">
                  <c:v>16.100000000000001</c:v>
                </c:pt>
                <c:pt idx="363">
                  <c:v>16.399999999999999</c:v>
                </c:pt>
                <c:pt idx="364">
                  <c:v>15.4</c:v>
                </c:pt>
                <c:pt idx="365">
                  <c:v>13.6</c:v>
                </c:pt>
                <c:pt idx="366">
                  <c:v>15.6</c:v>
                </c:pt>
                <c:pt idx="367">
                  <c:v>15</c:v>
                </c:pt>
                <c:pt idx="368">
                  <c:v>16.399999999999999</c:v>
                </c:pt>
                <c:pt idx="369">
                  <c:v>15.4</c:v>
                </c:pt>
                <c:pt idx="370">
                  <c:v>15.7</c:v>
                </c:pt>
                <c:pt idx="371">
                  <c:v>16</c:v>
                </c:pt>
                <c:pt idx="372">
                  <c:v>15.4</c:v>
                </c:pt>
                <c:pt idx="373">
                  <c:v>14.1</c:v>
                </c:pt>
                <c:pt idx="374">
                  <c:v>14.8</c:v>
                </c:pt>
                <c:pt idx="375">
                  <c:v>14.5</c:v>
                </c:pt>
                <c:pt idx="376">
                  <c:v>14.4</c:v>
                </c:pt>
                <c:pt idx="377">
                  <c:v>15.2</c:v>
                </c:pt>
                <c:pt idx="378">
                  <c:v>14.8</c:v>
                </c:pt>
                <c:pt idx="379">
                  <c:v>14.3</c:v>
                </c:pt>
                <c:pt idx="380">
                  <c:v>12.4</c:v>
                </c:pt>
                <c:pt idx="381">
                  <c:v>13.6</c:v>
                </c:pt>
                <c:pt idx="382">
                  <c:v>13.6</c:v>
                </c:pt>
                <c:pt idx="383">
                  <c:v>14.3</c:v>
                </c:pt>
                <c:pt idx="384">
                  <c:v>13.7</c:v>
                </c:pt>
                <c:pt idx="385">
                  <c:v>15.1</c:v>
                </c:pt>
                <c:pt idx="386">
                  <c:v>13.1</c:v>
                </c:pt>
                <c:pt idx="387">
                  <c:v>12.2</c:v>
                </c:pt>
                <c:pt idx="388">
                  <c:v>14.2</c:v>
                </c:pt>
                <c:pt idx="389">
                  <c:v>13.5</c:v>
                </c:pt>
                <c:pt idx="390">
                  <c:v>13.4</c:v>
                </c:pt>
                <c:pt idx="391">
                  <c:v>13.8</c:v>
                </c:pt>
                <c:pt idx="392">
                  <c:v>12.9</c:v>
                </c:pt>
                <c:pt idx="393">
                  <c:v>13.5</c:v>
                </c:pt>
                <c:pt idx="394">
                  <c:v>12.7</c:v>
                </c:pt>
                <c:pt idx="395">
                  <c:v>13.2</c:v>
                </c:pt>
                <c:pt idx="396">
                  <c:v>13.1</c:v>
                </c:pt>
                <c:pt idx="397">
                  <c:v>12.6</c:v>
                </c:pt>
                <c:pt idx="398">
                  <c:v>13.2</c:v>
                </c:pt>
                <c:pt idx="399">
                  <c:v>11.8</c:v>
                </c:pt>
                <c:pt idx="400">
                  <c:v>13.1</c:v>
                </c:pt>
                <c:pt idx="401">
                  <c:v>13</c:v>
                </c:pt>
                <c:pt idx="402">
                  <c:v>13.4</c:v>
                </c:pt>
                <c:pt idx="403">
                  <c:v>12.1</c:v>
                </c:pt>
                <c:pt idx="404">
                  <c:v>12.2</c:v>
                </c:pt>
                <c:pt idx="405">
                  <c:v>11.3</c:v>
                </c:pt>
                <c:pt idx="406">
                  <c:v>13.1</c:v>
                </c:pt>
                <c:pt idx="407">
                  <c:v>12.4</c:v>
                </c:pt>
                <c:pt idx="408">
                  <c:v>11</c:v>
                </c:pt>
                <c:pt idx="409">
                  <c:v>12.3</c:v>
                </c:pt>
                <c:pt idx="410">
                  <c:v>11.5</c:v>
                </c:pt>
                <c:pt idx="411">
                  <c:v>12.6</c:v>
                </c:pt>
                <c:pt idx="412">
                  <c:v>11.5</c:v>
                </c:pt>
                <c:pt idx="413">
                  <c:v>11.7</c:v>
                </c:pt>
                <c:pt idx="414">
                  <c:v>11.8</c:v>
                </c:pt>
                <c:pt idx="415">
                  <c:v>11</c:v>
                </c:pt>
                <c:pt idx="416">
                  <c:v>11.1</c:v>
                </c:pt>
                <c:pt idx="417">
                  <c:v>11.7</c:v>
                </c:pt>
                <c:pt idx="418">
                  <c:v>10.7</c:v>
                </c:pt>
                <c:pt idx="419">
                  <c:v>10.8</c:v>
                </c:pt>
                <c:pt idx="420">
                  <c:v>10.9</c:v>
                </c:pt>
                <c:pt idx="421">
                  <c:v>11</c:v>
                </c:pt>
                <c:pt idx="422">
                  <c:v>11</c:v>
                </c:pt>
                <c:pt idx="423">
                  <c:v>12.2</c:v>
                </c:pt>
                <c:pt idx="424">
                  <c:v>10.5</c:v>
                </c:pt>
                <c:pt idx="425">
                  <c:v>10.9</c:v>
                </c:pt>
                <c:pt idx="426">
                  <c:v>10.8</c:v>
                </c:pt>
                <c:pt idx="427">
                  <c:v>11.4</c:v>
                </c:pt>
                <c:pt idx="428">
                  <c:v>12.2</c:v>
                </c:pt>
                <c:pt idx="429">
                  <c:v>12.3</c:v>
                </c:pt>
                <c:pt idx="430">
                  <c:v>10.4</c:v>
                </c:pt>
                <c:pt idx="431">
                  <c:v>10.5</c:v>
                </c:pt>
                <c:pt idx="432">
                  <c:v>11.8</c:v>
                </c:pt>
                <c:pt idx="433">
                  <c:v>10.8</c:v>
                </c:pt>
                <c:pt idx="434">
                  <c:v>11.4</c:v>
                </c:pt>
                <c:pt idx="435">
                  <c:v>10.199999999999999</c:v>
                </c:pt>
                <c:pt idx="436">
                  <c:v>11.3</c:v>
                </c:pt>
                <c:pt idx="437">
                  <c:v>12.5</c:v>
                </c:pt>
                <c:pt idx="438">
                  <c:v>11.4</c:v>
                </c:pt>
                <c:pt idx="439">
                  <c:v>10.9</c:v>
                </c:pt>
                <c:pt idx="440">
                  <c:v>12.1</c:v>
                </c:pt>
                <c:pt idx="441">
                  <c:v>11</c:v>
                </c:pt>
                <c:pt idx="442">
                  <c:v>10.3</c:v>
                </c:pt>
                <c:pt idx="443">
                  <c:v>12.1</c:v>
                </c:pt>
                <c:pt idx="444">
                  <c:v>11.5</c:v>
                </c:pt>
                <c:pt idx="445">
                  <c:v>11.5</c:v>
                </c:pt>
                <c:pt idx="446">
                  <c:v>11.2</c:v>
                </c:pt>
                <c:pt idx="447">
                  <c:v>11.2</c:v>
                </c:pt>
                <c:pt idx="448">
                  <c:v>11</c:v>
                </c:pt>
                <c:pt idx="449">
                  <c:v>11.4</c:v>
                </c:pt>
                <c:pt idx="450">
                  <c:v>10.1</c:v>
                </c:pt>
                <c:pt idx="451">
                  <c:v>11.8</c:v>
                </c:pt>
                <c:pt idx="452">
                  <c:v>11.3</c:v>
                </c:pt>
                <c:pt idx="453">
                  <c:v>11.3</c:v>
                </c:pt>
                <c:pt idx="454">
                  <c:v>11</c:v>
                </c:pt>
                <c:pt idx="455">
                  <c:v>11.3</c:v>
                </c:pt>
                <c:pt idx="456">
                  <c:v>10.5</c:v>
                </c:pt>
                <c:pt idx="457">
                  <c:v>12</c:v>
                </c:pt>
                <c:pt idx="458">
                  <c:v>12.8</c:v>
                </c:pt>
                <c:pt idx="459">
                  <c:v>18.399999999999999</c:v>
                </c:pt>
                <c:pt idx="460">
                  <c:v>17.7</c:v>
                </c:pt>
                <c:pt idx="461">
                  <c:v>21.8</c:v>
                </c:pt>
                <c:pt idx="462">
                  <c:v>21</c:v>
                </c:pt>
                <c:pt idx="463">
                  <c:v>9.9</c:v>
                </c:pt>
                <c:pt idx="464">
                  <c:v>7.2</c:v>
                </c:pt>
                <c:pt idx="465">
                  <c:v>7.3</c:v>
                </c:pt>
                <c:pt idx="466">
                  <c:v>10.7</c:v>
                </c:pt>
                <c:pt idx="467">
                  <c:v>9.5</c:v>
                </c:pt>
                <c:pt idx="468">
                  <c:v>10.9</c:v>
                </c:pt>
                <c:pt idx="469">
                  <c:v>11</c:v>
                </c:pt>
                <c:pt idx="470">
                  <c:v>11.1</c:v>
                </c:pt>
                <c:pt idx="471">
                  <c:v>10.9</c:v>
                </c:pt>
                <c:pt idx="472">
                  <c:v>10.7</c:v>
                </c:pt>
                <c:pt idx="473">
                  <c:v>11.1</c:v>
                </c:pt>
                <c:pt idx="474">
                  <c:v>11.4</c:v>
                </c:pt>
                <c:pt idx="475">
                  <c:v>9.5</c:v>
                </c:pt>
                <c:pt idx="476">
                  <c:v>9.4</c:v>
                </c:pt>
                <c:pt idx="477">
                  <c:v>9.9</c:v>
                </c:pt>
                <c:pt idx="478">
                  <c:v>10.7</c:v>
                </c:pt>
                <c:pt idx="479">
                  <c:v>10.199999999999999</c:v>
                </c:pt>
                <c:pt idx="480">
                  <c:v>8.3000000000000007</c:v>
                </c:pt>
                <c:pt idx="481">
                  <c:v>9.6</c:v>
                </c:pt>
                <c:pt idx="482">
                  <c:v>9.1999999999999993</c:v>
                </c:pt>
                <c:pt idx="483">
                  <c:v>9.6999999999999993</c:v>
                </c:pt>
                <c:pt idx="484">
                  <c:v>9.6999999999999993</c:v>
                </c:pt>
                <c:pt idx="485">
                  <c:v>9.5</c:v>
                </c:pt>
                <c:pt idx="486">
                  <c:v>9.9</c:v>
                </c:pt>
                <c:pt idx="487">
                  <c:v>10</c:v>
                </c:pt>
                <c:pt idx="488">
                  <c:v>9.6</c:v>
                </c:pt>
                <c:pt idx="489">
                  <c:v>10.8</c:v>
                </c:pt>
                <c:pt idx="490">
                  <c:v>10</c:v>
                </c:pt>
                <c:pt idx="491">
                  <c:v>9.3000000000000007</c:v>
                </c:pt>
                <c:pt idx="492">
                  <c:v>10.4</c:v>
                </c:pt>
                <c:pt idx="493">
                  <c:v>9.4</c:v>
                </c:pt>
                <c:pt idx="494">
                  <c:v>10.5</c:v>
                </c:pt>
                <c:pt idx="495">
                  <c:v>10.3</c:v>
                </c:pt>
                <c:pt idx="496">
                  <c:v>11.5</c:v>
                </c:pt>
                <c:pt idx="497">
                  <c:v>8.6999999999999993</c:v>
                </c:pt>
                <c:pt idx="498">
                  <c:v>10.9</c:v>
                </c:pt>
                <c:pt idx="499">
                  <c:v>11.3</c:v>
                </c:pt>
                <c:pt idx="500">
                  <c:v>11.4</c:v>
                </c:pt>
                <c:pt idx="501">
                  <c:v>11.7</c:v>
                </c:pt>
                <c:pt idx="502">
                  <c:v>12.9</c:v>
                </c:pt>
                <c:pt idx="503">
                  <c:v>11.8</c:v>
                </c:pt>
                <c:pt idx="504">
                  <c:v>10.6</c:v>
                </c:pt>
                <c:pt idx="505">
                  <c:v>10.8</c:v>
                </c:pt>
                <c:pt idx="506">
                  <c:v>10.8</c:v>
                </c:pt>
                <c:pt idx="507">
                  <c:v>10.6</c:v>
                </c:pt>
                <c:pt idx="508">
                  <c:v>9.6999999999999993</c:v>
                </c:pt>
                <c:pt idx="509">
                  <c:v>11.1</c:v>
                </c:pt>
                <c:pt idx="510">
                  <c:v>10.8</c:v>
                </c:pt>
                <c:pt idx="511">
                  <c:v>10.7</c:v>
                </c:pt>
                <c:pt idx="512">
                  <c:v>10.6</c:v>
                </c:pt>
                <c:pt idx="513">
                  <c:v>11.4</c:v>
                </c:pt>
                <c:pt idx="514">
                  <c:v>11.5</c:v>
                </c:pt>
                <c:pt idx="515">
                  <c:v>10</c:v>
                </c:pt>
                <c:pt idx="516">
                  <c:v>9.5</c:v>
                </c:pt>
                <c:pt idx="517">
                  <c:v>11.6</c:v>
                </c:pt>
                <c:pt idx="518">
                  <c:v>10.3</c:v>
                </c:pt>
                <c:pt idx="519">
                  <c:v>12.3</c:v>
                </c:pt>
                <c:pt idx="520">
                  <c:v>10.8</c:v>
                </c:pt>
                <c:pt idx="521">
                  <c:v>10.7</c:v>
                </c:pt>
                <c:pt idx="522">
                  <c:v>10.9</c:v>
                </c:pt>
                <c:pt idx="523">
                  <c:v>10.199999999999999</c:v>
                </c:pt>
                <c:pt idx="524">
                  <c:v>10.6</c:v>
                </c:pt>
                <c:pt idx="525">
                  <c:v>9.6999999999999993</c:v>
                </c:pt>
                <c:pt idx="526">
                  <c:v>8.9</c:v>
                </c:pt>
                <c:pt idx="527">
                  <c:v>10.5</c:v>
                </c:pt>
                <c:pt idx="528">
                  <c:v>11.2</c:v>
                </c:pt>
                <c:pt idx="529">
                  <c:v>10.9</c:v>
                </c:pt>
                <c:pt idx="530">
                  <c:v>11.6</c:v>
                </c:pt>
                <c:pt idx="531">
                  <c:v>10</c:v>
                </c:pt>
                <c:pt idx="532">
                  <c:v>10.4</c:v>
                </c:pt>
                <c:pt idx="533">
                  <c:v>11.4</c:v>
                </c:pt>
                <c:pt idx="534">
                  <c:v>11.6</c:v>
                </c:pt>
                <c:pt idx="535">
                  <c:v>10.4</c:v>
                </c:pt>
                <c:pt idx="536">
                  <c:v>11</c:v>
                </c:pt>
                <c:pt idx="537">
                  <c:v>11.4</c:v>
                </c:pt>
                <c:pt idx="538">
                  <c:v>12.5</c:v>
                </c:pt>
                <c:pt idx="539">
                  <c:v>12.6</c:v>
                </c:pt>
                <c:pt idx="540">
                  <c:v>12.1</c:v>
                </c:pt>
                <c:pt idx="541">
                  <c:v>10.5</c:v>
                </c:pt>
                <c:pt idx="542">
                  <c:v>11.7</c:v>
                </c:pt>
                <c:pt idx="543">
                  <c:v>12.1</c:v>
                </c:pt>
                <c:pt idx="544">
                  <c:v>12</c:v>
                </c:pt>
                <c:pt idx="545">
                  <c:v>12.9</c:v>
                </c:pt>
                <c:pt idx="546">
                  <c:v>13.7</c:v>
                </c:pt>
                <c:pt idx="547">
                  <c:v>12.7</c:v>
                </c:pt>
                <c:pt idx="548">
                  <c:v>12.6</c:v>
                </c:pt>
                <c:pt idx="549">
                  <c:v>13.2</c:v>
                </c:pt>
                <c:pt idx="550">
                  <c:v>13.7</c:v>
                </c:pt>
                <c:pt idx="551">
                  <c:v>15.1</c:v>
                </c:pt>
                <c:pt idx="552">
                  <c:v>15.5</c:v>
                </c:pt>
                <c:pt idx="553">
                  <c:v>15.6</c:v>
                </c:pt>
                <c:pt idx="554">
                  <c:v>15.6</c:v>
                </c:pt>
                <c:pt idx="555">
                  <c:v>15</c:v>
                </c:pt>
                <c:pt idx="556">
                  <c:v>15.4</c:v>
                </c:pt>
                <c:pt idx="557">
                  <c:v>14.5</c:v>
                </c:pt>
                <c:pt idx="558">
                  <c:v>15.7</c:v>
                </c:pt>
                <c:pt idx="559">
                  <c:v>16.100000000000001</c:v>
                </c:pt>
                <c:pt idx="560">
                  <c:v>16.100000000000001</c:v>
                </c:pt>
                <c:pt idx="561">
                  <c:v>16.2</c:v>
                </c:pt>
                <c:pt idx="562">
                  <c:v>16.5</c:v>
                </c:pt>
                <c:pt idx="563">
                  <c:v>17.600000000000001</c:v>
                </c:pt>
                <c:pt idx="564">
                  <c:v>17.899999999999999</c:v>
                </c:pt>
                <c:pt idx="565">
                  <c:v>17.5</c:v>
                </c:pt>
                <c:pt idx="566">
                  <c:v>19.399999999999999</c:v>
                </c:pt>
                <c:pt idx="567">
                  <c:v>22.6</c:v>
                </c:pt>
                <c:pt idx="568">
                  <c:v>23.3</c:v>
                </c:pt>
                <c:pt idx="569">
                  <c:v>22.7</c:v>
                </c:pt>
                <c:pt idx="570">
                  <c:v>20.100000000000001</c:v>
                </c:pt>
                <c:pt idx="571">
                  <c:v>19.100000000000001</c:v>
                </c:pt>
                <c:pt idx="572">
                  <c:v>18.3</c:v>
                </c:pt>
                <c:pt idx="573">
                  <c:v>18.3</c:v>
                </c:pt>
                <c:pt idx="574">
                  <c:v>19.7</c:v>
                </c:pt>
                <c:pt idx="575">
                  <c:v>20.3</c:v>
                </c:pt>
                <c:pt idx="576">
                  <c:v>19.8</c:v>
                </c:pt>
                <c:pt idx="577">
                  <c:v>20.100000000000001</c:v>
                </c:pt>
                <c:pt idx="578">
                  <c:v>20.9</c:v>
                </c:pt>
                <c:pt idx="579">
                  <c:v>20.100000000000001</c:v>
                </c:pt>
                <c:pt idx="580">
                  <c:v>19.8</c:v>
                </c:pt>
                <c:pt idx="581">
                  <c:v>20.8</c:v>
                </c:pt>
                <c:pt idx="582">
                  <c:v>20.399999999999999</c:v>
                </c:pt>
                <c:pt idx="583">
                  <c:v>20</c:v>
                </c:pt>
                <c:pt idx="584">
                  <c:v>21.1</c:v>
                </c:pt>
                <c:pt idx="585">
                  <c:v>20.9</c:v>
                </c:pt>
                <c:pt idx="586">
                  <c:v>21.6</c:v>
                </c:pt>
                <c:pt idx="587">
                  <c:v>21.3</c:v>
                </c:pt>
                <c:pt idx="588">
                  <c:v>20.2</c:v>
                </c:pt>
                <c:pt idx="589">
                  <c:v>21.4</c:v>
                </c:pt>
                <c:pt idx="590">
                  <c:v>20.9</c:v>
                </c:pt>
                <c:pt idx="591">
                  <c:v>21.1</c:v>
                </c:pt>
                <c:pt idx="592">
                  <c:v>20.6</c:v>
                </c:pt>
                <c:pt idx="593">
                  <c:v>20.399999999999999</c:v>
                </c:pt>
                <c:pt idx="594">
                  <c:v>21.6</c:v>
                </c:pt>
                <c:pt idx="595">
                  <c:v>21.1</c:v>
                </c:pt>
                <c:pt idx="596">
                  <c:v>21.7</c:v>
                </c:pt>
                <c:pt idx="597">
                  <c:v>22.5</c:v>
                </c:pt>
                <c:pt idx="598">
                  <c:v>21.5</c:v>
                </c:pt>
                <c:pt idx="599">
                  <c:v>22.4</c:v>
                </c:pt>
                <c:pt idx="600">
                  <c:v>21.6</c:v>
                </c:pt>
                <c:pt idx="601">
                  <c:v>21.3</c:v>
                </c:pt>
                <c:pt idx="602">
                  <c:v>22.5</c:v>
                </c:pt>
                <c:pt idx="603">
                  <c:v>22.8</c:v>
                </c:pt>
                <c:pt idx="604">
                  <c:v>22.6</c:v>
                </c:pt>
                <c:pt idx="605">
                  <c:v>23.4</c:v>
                </c:pt>
                <c:pt idx="606">
                  <c:v>22.8</c:v>
                </c:pt>
                <c:pt idx="607">
                  <c:v>23.9</c:v>
                </c:pt>
                <c:pt idx="608">
                  <c:v>23.3</c:v>
                </c:pt>
                <c:pt idx="609">
                  <c:v>23.3</c:v>
                </c:pt>
                <c:pt idx="610">
                  <c:v>23.5</c:v>
                </c:pt>
                <c:pt idx="611">
                  <c:v>24</c:v>
                </c:pt>
                <c:pt idx="612">
                  <c:v>24.3</c:v>
                </c:pt>
                <c:pt idx="613">
                  <c:v>24.4</c:v>
                </c:pt>
                <c:pt idx="614">
                  <c:v>24</c:v>
                </c:pt>
                <c:pt idx="615">
                  <c:v>25</c:v>
                </c:pt>
                <c:pt idx="616">
                  <c:v>25</c:v>
                </c:pt>
                <c:pt idx="617">
                  <c:v>25.4</c:v>
                </c:pt>
                <c:pt idx="618">
                  <c:v>27.9</c:v>
                </c:pt>
                <c:pt idx="619">
                  <c:v>26.3</c:v>
                </c:pt>
                <c:pt idx="620">
                  <c:v>25.5</c:v>
                </c:pt>
                <c:pt idx="621">
                  <c:v>26</c:v>
                </c:pt>
                <c:pt idx="622">
                  <c:v>25.8</c:v>
                </c:pt>
                <c:pt idx="623">
                  <c:v>27.7</c:v>
                </c:pt>
                <c:pt idx="624">
                  <c:v>27.6</c:v>
                </c:pt>
                <c:pt idx="625">
                  <c:v>28</c:v>
                </c:pt>
                <c:pt idx="626">
                  <c:v>27.1</c:v>
                </c:pt>
                <c:pt idx="627">
                  <c:v>26.7</c:v>
                </c:pt>
                <c:pt idx="628">
                  <c:v>28.3</c:v>
                </c:pt>
                <c:pt idx="629">
                  <c:v>27.5</c:v>
                </c:pt>
                <c:pt idx="630">
                  <c:v>28.3</c:v>
                </c:pt>
                <c:pt idx="631">
                  <c:v>27.3</c:v>
                </c:pt>
                <c:pt idx="632">
                  <c:v>26.8</c:v>
                </c:pt>
                <c:pt idx="633">
                  <c:v>27.7</c:v>
                </c:pt>
                <c:pt idx="634">
                  <c:v>28.8</c:v>
                </c:pt>
                <c:pt idx="635">
                  <c:v>29.3</c:v>
                </c:pt>
                <c:pt idx="636">
                  <c:v>28.4</c:v>
                </c:pt>
                <c:pt idx="637">
                  <c:v>27.8</c:v>
                </c:pt>
                <c:pt idx="638">
                  <c:v>27.8</c:v>
                </c:pt>
                <c:pt idx="639">
                  <c:v>29.1</c:v>
                </c:pt>
                <c:pt idx="640">
                  <c:v>27.7</c:v>
                </c:pt>
                <c:pt idx="641">
                  <c:v>28.6</c:v>
                </c:pt>
                <c:pt idx="642">
                  <c:v>28.9</c:v>
                </c:pt>
                <c:pt idx="643">
                  <c:v>29.3</c:v>
                </c:pt>
                <c:pt idx="644">
                  <c:v>27.9</c:v>
                </c:pt>
                <c:pt idx="645">
                  <c:v>28.6</c:v>
                </c:pt>
                <c:pt idx="646">
                  <c:v>28.5</c:v>
                </c:pt>
                <c:pt idx="647">
                  <c:v>29.1</c:v>
                </c:pt>
                <c:pt idx="648">
                  <c:v>28.6</c:v>
                </c:pt>
                <c:pt idx="649">
                  <c:v>29.3</c:v>
                </c:pt>
                <c:pt idx="650">
                  <c:v>29.5</c:v>
                </c:pt>
                <c:pt idx="651">
                  <c:v>29.7</c:v>
                </c:pt>
                <c:pt idx="652">
                  <c:v>29.7</c:v>
                </c:pt>
                <c:pt idx="653">
                  <c:v>30.7</c:v>
                </c:pt>
                <c:pt idx="654">
                  <c:v>29</c:v>
                </c:pt>
                <c:pt idx="655">
                  <c:v>29.3</c:v>
                </c:pt>
                <c:pt idx="656">
                  <c:v>29.7</c:v>
                </c:pt>
                <c:pt idx="657">
                  <c:v>30.4</c:v>
                </c:pt>
                <c:pt idx="658">
                  <c:v>29.5</c:v>
                </c:pt>
                <c:pt idx="659">
                  <c:v>31.2</c:v>
                </c:pt>
                <c:pt idx="660">
                  <c:v>34.299999999999997</c:v>
                </c:pt>
                <c:pt idx="661">
                  <c:v>34.1</c:v>
                </c:pt>
                <c:pt idx="662">
                  <c:v>33</c:v>
                </c:pt>
                <c:pt idx="663">
                  <c:v>29.3</c:v>
                </c:pt>
                <c:pt idx="664">
                  <c:v>29.1</c:v>
                </c:pt>
                <c:pt idx="665">
                  <c:v>27.6</c:v>
                </c:pt>
                <c:pt idx="666">
                  <c:v>28.3</c:v>
                </c:pt>
                <c:pt idx="667">
                  <c:v>30.5</c:v>
                </c:pt>
                <c:pt idx="668">
                  <c:v>29.4</c:v>
                </c:pt>
                <c:pt idx="669">
                  <c:v>30.8</c:v>
                </c:pt>
                <c:pt idx="670">
                  <c:v>28.5</c:v>
                </c:pt>
                <c:pt idx="671">
                  <c:v>29.4</c:v>
                </c:pt>
                <c:pt idx="672">
                  <c:v>29.1</c:v>
                </c:pt>
                <c:pt idx="673">
                  <c:v>27.6</c:v>
                </c:pt>
                <c:pt idx="674">
                  <c:v>29.1</c:v>
                </c:pt>
                <c:pt idx="675">
                  <c:v>28.1</c:v>
                </c:pt>
                <c:pt idx="676">
                  <c:v>26.8</c:v>
                </c:pt>
                <c:pt idx="677">
                  <c:v>27.4</c:v>
                </c:pt>
                <c:pt idx="678">
                  <c:v>27.1</c:v>
                </c:pt>
                <c:pt idx="679">
                  <c:v>25.6</c:v>
                </c:pt>
                <c:pt idx="680">
                  <c:v>25.1</c:v>
                </c:pt>
                <c:pt idx="681">
                  <c:v>24.7</c:v>
                </c:pt>
                <c:pt idx="682">
                  <c:v>24.2</c:v>
                </c:pt>
                <c:pt idx="683">
                  <c:v>24.6</c:v>
                </c:pt>
                <c:pt idx="684">
                  <c:v>23.1</c:v>
                </c:pt>
                <c:pt idx="685">
                  <c:v>23</c:v>
                </c:pt>
                <c:pt idx="686">
                  <c:v>23.2</c:v>
                </c:pt>
                <c:pt idx="687">
                  <c:v>22.6</c:v>
                </c:pt>
                <c:pt idx="688">
                  <c:v>21.6</c:v>
                </c:pt>
                <c:pt idx="689">
                  <c:v>21.4</c:v>
                </c:pt>
                <c:pt idx="690">
                  <c:v>21.3</c:v>
                </c:pt>
                <c:pt idx="691">
                  <c:v>20.5</c:v>
                </c:pt>
                <c:pt idx="692">
                  <c:v>21.4</c:v>
                </c:pt>
                <c:pt idx="693">
                  <c:v>21.1</c:v>
                </c:pt>
                <c:pt idx="694">
                  <c:v>21.6</c:v>
                </c:pt>
                <c:pt idx="695">
                  <c:v>20.399999999999999</c:v>
                </c:pt>
                <c:pt idx="696">
                  <c:v>20</c:v>
                </c:pt>
                <c:pt idx="697">
                  <c:v>19.8</c:v>
                </c:pt>
                <c:pt idx="698">
                  <c:v>21</c:v>
                </c:pt>
                <c:pt idx="699">
                  <c:v>19.5</c:v>
                </c:pt>
                <c:pt idx="700">
                  <c:v>20.399999999999999</c:v>
                </c:pt>
                <c:pt idx="701">
                  <c:v>20.399999999999999</c:v>
                </c:pt>
                <c:pt idx="702">
                  <c:v>20.399999999999999</c:v>
                </c:pt>
                <c:pt idx="703">
                  <c:v>19.600000000000001</c:v>
                </c:pt>
                <c:pt idx="704">
                  <c:v>20.100000000000001</c:v>
                </c:pt>
                <c:pt idx="705">
                  <c:v>20.8</c:v>
                </c:pt>
                <c:pt idx="706">
                  <c:v>19.5</c:v>
                </c:pt>
                <c:pt idx="707">
                  <c:v>21.3</c:v>
                </c:pt>
                <c:pt idx="708">
                  <c:v>20.9</c:v>
                </c:pt>
                <c:pt idx="709">
                  <c:v>20.7</c:v>
                </c:pt>
                <c:pt idx="710">
                  <c:v>22.1</c:v>
                </c:pt>
                <c:pt idx="711">
                  <c:v>21.5</c:v>
                </c:pt>
                <c:pt idx="712">
                  <c:v>22.8</c:v>
                </c:pt>
                <c:pt idx="713">
                  <c:v>22.2</c:v>
                </c:pt>
                <c:pt idx="714">
                  <c:v>22.7</c:v>
                </c:pt>
                <c:pt idx="715">
                  <c:v>22.6</c:v>
                </c:pt>
                <c:pt idx="716">
                  <c:v>24.3</c:v>
                </c:pt>
                <c:pt idx="717">
                  <c:v>23</c:v>
                </c:pt>
                <c:pt idx="718">
                  <c:v>23.9</c:v>
                </c:pt>
                <c:pt idx="719">
                  <c:v>24.6</c:v>
                </c:pt>
                <c:pt idx="720">
                  <c:v>24.2</c:v>
                </c:pt>
                <c:pt idx="721">
                  <c:v>23.8</c:v>
                </c:pt>
                <c:pt idx="722">
                  <c:v>24.9</c:v>
                </c:pt>
                <c:pt idx="723">
                  <c:v>25.7</c:v>
                </c:pt>
                <c:pt idx="724">
                  <c:v>25.1</c:v>
                </c:pt>
                <c:pt idx="725">
                  <c:v>25.4</c:v>
                </c:pt>
                <c:pt idx="726">
                  <c:v>25.1</c:v>
                </c:pt>
                <c:pt idx="727">
                  <c:v>24.1</c:v>
                </c:pt>
                <c:pt idx="728">
                  <c:v>24.8</c:v>
                </c:pt>
                <c:pt idx="729">
                  <c:v>24.8</c:v>
                </c:pt>
                <c:pt idx="730">
                  <c:v>25.2</c:v>
                </c:pt>
                <c:pt idx="731">
                  <c:v>25.5</c:v>
                </c:pt>
                <c:pt idx="732">
                  <c:v>25.1</c:v>
                </c:pt>
                <c:pt idx="733">
                  <c:v>25.3</c:v>
                </c:pt>
                <c:pt idx="734">
                  <c:v>25.3</c:v>
                </c:pt>
                <c:pt idx="735">
                  <c:v>24.8</c:v>
                </c:pt>
                <c:pt idx="736">
                  <c:v>25.7</c:v>
                </c:pt>
                <c:pt idx="737">
                  <c:v>24.7</c:v>
                </c:pt>
                <c:pt idx="738">
                  <c:v>24.5</c:v>
                </c:pt>
                <c:pt idx="739">
                  <c:v>23.3</c:v>
                </c:pt>
                <c:pt idx="740">
                  <c:v>23.6</c:v>
                </c:pt>
                <c:pt idx="741">
                  <c:v>23.4</c:v>
                </c:pt>
                <c:pt idx="742">
                  <c:v>24.7</c:v>
                </c:pt>
                <c:pt idx="743">
                  <c:v>23.8</c:v>
                </c:pt>
                <c:pt idx="744">
                  <c:v>24.3</c:v>
                </c:pt>
                <c:pt idx="745">
                  <c:v>24</c:v>
                </c:pt>
                <c:pt idx="746">
                  <c:v>25.5</c:v>
                </c:pt>
                <c:pt idx="747">
                  <c:v>24.4</c:v>
                </c:pt>
                <c:pt idx="748">
                  <c:v>25.2</c:v>
                </c:pt>
                <c:pt idx="749">
                  <c:v>23.9</c:v>
                </c:pt>
                <c:pt idx="750">
                  <c:v>25</c:v>
                </c:pt>
                <c:pt idx="751">
                  <c:v>25</c:v>
                </c:pt>
                <c:pt idx="752">
                  <c:v>24.9</c:v>
                </c:pt>
                <c:pt idx="753">
                  <c:v>24.3</c:v>
                </c:pt>
                <c:pt idx="754">
                  <c:v>24.7</c:v>
                </c:pt>
                <c:pt idx="755">
                  <c:v>25.8</c:v>
                </c:pt>
                <c:pt idx="756">
                  <c:v>25</c:v>
                </c:pt>
                <c:pt idx="757">
                  <c:v>25.9</c:v>
                </c:pt>
                <c:pt idx="758">
                  <c:v>25.4</c:v>
                </c:pt>
                <c:pt idx="759">
                  <c:v>26.3</c:v>
                </c:pt>
                <c:pt idx="760">
                  <c:v>26.3</c:v>
                </c:pt>
                <c:pt idx="761">
                  <c:v>27</c:v>
                </c:pt>
                <c:pt idx="762">
                  <c:v>26.4</c:v>
                </c:pt>
                <c:pt idx="763">
                  <c:v>26.6</c:v>
                </c:pt>
                <c:pt idx="764">
                  <c:v>27.2</c:v>
                </c:pt>
                <c:pt idx="765">
                  <c:v>27.8</c:v>
                </c:pt>
                <c:pt idx="766">
                  <c:v>28</c:v>
                </c:pt>
                <c:pt idx="767">
                  <c:v>27.8</c:v>
                </c:pt>
                <c:pt idx="768">
                  <c:v>28.5</c:v>
                </c:pt>
                <c:pt idx="769">
                  <c:v>27.9</c:v>
                </c:pt>
                <c:pt idx="770">
                  <c:v>29.8</c:v>
                </c:pt>
                <c:pt idx="771">
                  <c:v>28.6</c:v>
                </c:pt>
                <c:pt idx="772">
                  <c:v>30.3</c:v>
                </c:pt>
                <c:pt idx="773">
                  <c:v>29</c:v>
                </c:pt>
                <c:pt idx="774">
                  <c:v>28.9</c:v>
                </c:pt>
                <c:pt idx="775">
                  <c:v>27.5</c:v>
                </c:pt>
                <c:pt idx="776">
                  <c:v>28.6</c:v>
                </c:pt>
                <c:pt idx="777">
                  <c:v>30.1</c:v>
                </c:pt>
                <c:pt idx="778">
                  <c:v>28.4</c:v>
                </c:pt>
                <c:pt idx="779">
                  <c:v>29.1</c:v>
                </c:pt>
                <c:pt idx="780">
                  <c:v>29.3</c:v>
                </c:pt>
                <c:pt idx="781">
                  <c:v>28.3</c:v>
                </c:pt>
                <c:pt idx="782">
                  <c:v>28.9</c:v>
                </c:pt>
                <c:pt idx="783">
                  <c:v>28</c:v>
                </c:pt>
                <c:pt idx="784">
                  <c:v>27.5</c:v>
                </c:pt>
                <c:pt idx="785">
                  <c:v>27.6</c:v>
                </c:pt>
                <c:pt idx="786">
                  <c:v>25.7</c:v>
                </c:pt>
                <c:pt idx="787">
                  <c:v>26.8</c:v>
                </c:pt>
                <c:pt idx="788">
                  <c:v>26.1</c:v>
                </c:pt>
                <c:pt idx="789">
                  <c:v>25.3</c:v>
                </c:pt>
                <c:pt idx="790">
                  <c:v>24.5</c:v>
                </c:pt>
                <c:pt idx="791">
                  <c:v>24.9</c:v>
                </c:pt>
                <c:pt idx="792">
                  <c:v>23.9</c:v>
                </c:pt>
                <c:pt idx="793">
                  <c:v>24.6</c:v>
                </c:pt>
                <c:pt idx="794">
                  <c:v>23.5</c:v>
                </c:pt>
                <c:pt idx="795">
                  <c:v>23</c:v>
                </c:pt>
                <c:pt idx="796">
                  <c:v>25.3</c:v>
                </c:pt>
                <c:pt idx="797">
                  <c:v>24.8</c:v>
                </c:pt>
                <c:pt idx="798">
                  <c:v>24.3</c:v>
                </c:pt>
                <c:pt idx="799">
                  <c:v>25.8</c:v>
                </c:pt>
                <c:pt idx="800">
                  <c:v>24.4</c:v>
                </c:pt>
                <c:pt idx="801">
                  <c:v>24.5</c:v>
                </c:pt>
                <c:pt idx="802">
                  <c:v>24</c:v>
                </c:pt>
                <c:pt idx="803">
                  <c:v>25.8</c:v>
                </c:pt>
                <c:pt idx="804">
                  <c:v>24.6</c:v>
                </c:pt>
                <c:pt idx="805">
                  <c:v>25.1</c:v>
                </c:pt>
                <c:pt idx="806">
                  <c:v>25.5</c:v>
                </c:pt>
                <c:pt idx="807">
                  <c:v>26</c:v>
                </c:pt>
                <c:pt idx="808">
                  <c:v>26.8</c:v>
                </c:pt>
                <c:pt idx="809">
                  <c:v>25.3</c:v>
                </c:pt>
                <c:pt idx="810">
                  <c:v>27.2</c:v>
                </c:pt>
                <c:pt idx="811">
                  <c:v>26.8</c:v>
                </c:pt>
                <c:pt idx="812">
                  <c:v>26.9</c:v>
                </c:pt>
                <c:pt idx="813">
                  <c:v>26.4</c:v>
                </c:pt>
                <c:pt idx="814">
                  <c:v>26.9</c:v>
                </c:pt>
                <c:pt idx="815">
                  <c:v>28.4</c:v>
                </c:pt>
                <c:pt idx="816">
                  <c:v>29.1</c:v>
                </c:pt>
                <c:pt idx="817">
                  <c:v>27.1</c:v>
                </c:pt>
                <c:pt idx="818">
                  <c:v>25.9</c:v>
                </c:pt>
                <c:pt idx="819">
                  <c:v>27.6</c:v>
                </c:pt>
                <c:pt idx="820">
                  <c:v>27.7</c:v>
                </c:pt>
                <c:pt idx="821">
                  <c:v>28.3</c:v>
                </c:pt>
                <c:pt idx="822">
                  <c:v>28.2</c:v>
                </c:pt>
                <c:pt idx="823">
                  <c:v>28</c:v>
                </c:pt>
                <c:pt idx="824">
                  <c:v>27.4</c:v>
                </c:pt>
                <c:pt idx="825">
                  <c:v>28.7</c:v>
                </c:pt>
                <c:pt idx="826">
                  <c:v>27.9</c:v>
                </c:pt>
                <c:pt idx="827">
                  <c:v>28.5</c:v>
                </c:pt>
                <c:pt idx="828">
                  <c:v>27.9</c:v>
                </c:pt>
                <c:pt idx="829">
                  <c:v>28.2</c:v>
                </c:pt>
                <c:pt idx="830">
                  <c:v>28.4</c:v>
                </c:pt>
                <c:pt idx="831">
                  <c:v>28.6</c:v>
                </c:pt>
                <c:pt idx="832">
                  <c:v>28.4</c:v>
                </c:pt>
                <c:pt idx="833">
                  <c:v>27.6</c:v>
                </c:pt>
                <c:pt idx="834">
                  <c:v>28.8</c:v>
                </c:pt>
                <c:pt idx="835">
                  <c:v>28.2</c:v>
                </c:pt>
                <c:pt idx="836">
                  <c:v>29.4</c:v>
                </c:pt>
                <c:pt idx="837">
                  <c:v>28.8</c:v>
                </c:pt>
                <c:pt idx="838">
                  <c:v>29.8</c:v>
                </c:pt>
                <c:pt idx="839">
                  <c:v>28.4</c:v>
                </c:pt>
                <c:pt idx="840">
                  <c:v>29.8</c:v>
                </c:pt>
                <c:pt idx="841">
                  <c:v>29.6</c:v>
                </c:pt>
                <c:pt idx="842">
                  <c:v>29.3</c:v>
                </c:pt>
                <c:pt idx="843">
                  <c:v>29.2</c:v>
                </c:pt>
                <c:pt idx="844">
                  <c:v>30</c:v>
                </c:pt>
                <c:pt idx="845">
                  <c:v>30.6</c:v>
                </c:pt>
                <c:pt idx="846">
                  <c:v>31.4</c:v>
                </c:pt>
                <c:pt idx="847">
                  <c:v>30.5</c:v>
                </c:pt>
                <c:pt idx="848">
                  <c:v>31.1</c:v>
                </c:pt>
                <c:pt idx="849">
                  <c:v>31.6</c:v>
                </c:pt>
                <c:pt idx="850">
                  <c:v>31.2</c:v>
                </c:pt>
                <c:pt idx="851">
                  <c:v>32</c:v>
                </c:pt>
                <c:pt idx="852">
                  <c:v>32.700000000000003</c:v>
                </c:pt>
                <c:pt idx="853">
                  <c:v>31.4</c:v>
                </c:pt>
                <c:pt idx="854">
                  <c:v>31.9</c:v>
                </c:pt>
                <c:pt idx="855">
                  <c:v>32.299999999999997</c:v>
                </c:pt>
                <c:pt idx="856">
                  <c:v>32.6</c:v>
                </c:pt>
                <c:pt idx="857">
                  <c:v>32.6</c:v>
                </c:pt>
                <c:pt idx="858">
                  <c:v>32.4</c:v>
                </c:pt>
                <c:pt idx="859">
                  <c:v>32.799999999999997</c:v>
                </c:pt>
                <c:pt idx="860">
                  <c:v>33.6</c:v>
                </c:pt>
                <c:pt idx="861">
                  <c:v>35.1</c:v>
                </c:pt>
                <c:pt idx="862">
                  <c:v>35.5</c:v>
                </c:pt>
                <c:pt idx="863">
                  <c:v>36.200000000000003</c:v>
                </c:pt>
                <c:pt idx="864">
                  <c:v>34.6</c:v>
                </c:pt>
                <c:pt idx="865">
                  <c:v>33.1</c:v>
                </c:pt>
                <c:pt idx="866">
                  <c:v>33</c:v>
                </c:pt>
                <c:pt idx="867">
                  <c:v>32.299999999999997</c:v>
                </c:pt>
                <c:pt idx="868">
                  <c:v>32.799999999999997</c:v>
                </c:pt>
                <c:pt idx="869">
                  <c:v>34.299999999999997</c:v>
                </c:pt>
                <c:pt idx="870">
                  <c:v>34.700000000000003</c:v>
                </c:pt>
                <c:pt idx="871">
                  <c:v>34</c:v>
                </c:pt>
                <c:pt idx="872">
                  <c:v>34.200000000000003</c:v>
                </c:pt>
                <c:pt idx="873">
                  <c:v>35</c:v>
                </c:pt>
                <c:pt idx="874">
                  <c:v>33.799999999999997</c:v>
                </c:pt>
                <c:pt idx="875">
                  <c:v>34.200000000000003</c:v>
                </c:pt>
                <c:pt idx="876">
                  <c:v>35.5</c:v>
                </c:pt>
                <c:pt idx="877">
                  <c:v>35.1</c:v>
                </c:pt>
                <c:pt idx="878">
                  <c:v>34.700000000000003</c:v>
                </c:pt>
                <c:pt idx="879">
                  <c:v>34.700000000000003</c:v>
                </c:pt>
                <c:pt idx="880">
                  <c:v>35.700000000000003</c:v>
                </c:pt>
                <c:pt idx="881">
                  <c:v>35.9</c:v>
                </c:pt>
                <c:pt idx="882">
                  <c:v>34.799999999999997</c:v>
                </c:pt>
                <c:pt idx="883">
                  <c:v>35.4</c:v>
                </c:pt>
                <c:pt idx="884">
                  <c:v>35.6</c:v>
                </c:pt>
                <c:pt idx="885">
                  <c:v>35.9</c:v>
                </c:pt>
                <c:pt idx="886">
                  <c:v>36.9</c:v>
                </c:pt>
                <c:pt idx="887">
                  <c:v>35.200000000000003</c:v>
                </c:pt>
                <c:pt idx="888">
                  <c:v>34.200000000000003</c:v>
                </c:pt>
                <c:pt idx="889">
                  <c:v>34.799999999999997</c:v>
                </c:pt>
                <c:pt idx="890">
                  <c:v>36.1</c:v>
                </c:pt>
                <c:pt idx="891">
                  <c:v>34</c:v>
                </c:pt>
                <c:pt idx="892">
                  <c:v>35.799999999999997</c:v>
                </c:pt>
                <c:pt idx="893">
                  <c:v>34.700000000000003</c:v>
                </c:pt>
                <c:pt idx="894">
                  <c:v>34</c:v>
                </c:pt>
                <c:pt idx="895">
                  <c:v>34.4</c:v>
                </c:pt>
                <c:pt idx="896">
                  <c:v>35.700000000000003</c:v>
                </c:pt>
                <c:pt idx="897">
                  <c:v>35.1</c:v>
                </c:pt>
                <c:pt idx="898">
                  <c:v>35.5</c:v>
                </c:pt>
                <c:pt idx="899">
                  <c:v>34.5</c:v>
                </c:pt>
                <c:pt idx="900">
                  <c:v>34.5</c:v>
                </c:pt>
                <c:pt idx="901">
                  <c:v>33.5</c:v>
                </c:pt>
                <c:pt idx="902">
                  <c:v>35.799999999999997</c:v>
                </c:pt>
                <c:pt idx="903">
                  <c:v>34.299999999999997</c:v>
                </c:pt>
                <c:pt idx="904">
                  <c:v>33.5</c:v>
                </c:pt>
                <c:pt idx="905">
                  <c:v>32.9</c:v>
                </c:pt>
                <c:pt idx="906">
                  <c:v>34.200000000000003</c:v>
                </c:pt>
                <c:pt idx="907">
                  <c:v>33.799999999999997</c:v>
                </c:pt>
                <c:pt idx="908">
                  <c:v>32.700000000000003</c:v>
                </c:pt>
                <c:pt idx="909">
                  <c:v>32.5</c:v>
                </c:pt>
                <c:pt idx="910">
                  <c:v>31.8</c:v>
                </c:pt>
                <c:pt idx="911">
                  <c:v>33.200000000000003</c:v>
                </c:pt>
                <c:pt idx="912">
                  <c:v>31.2</c:v>
                </c:pt>
                <c:pt idx="913">
                  <c:v>30.6</c:v>
                </c:pt>
                <c:pt idx="914">
                  <c:v>31.4</c:v>
                </c:pt>
                <c:pt idx="915">
                  <c:v>29.2</c:v>
                </c:pt>
                <c:pt idx="916">
                  <c:v>29.1</c:v>
                </c:pt>
                <c:pt idx="917">
                  <c:v>29.2</c:v>
                </c:pt>
                <c:pt idx="918">
                  <c:v>27.8</c:v>
                </c:pt>
                <c:pt idx="919">
                  <c:v>27.2</c:v>
                </c:pt>
                <c:pt idx="920">
                  <c:v>27.1</c:v>
                </c:pt>
                <c:pt idx="921">
                  <c:v>27</c:v>
                </c:pt>
                <c:pt idx="922">
                  <c:v>26.7</c:v>
                </c:pt>
                <c:pt idx="923">
                  <c:v>25</c:v>
                </c:pt>
                <c:pt idx="924">
                  <c:v>26.1</c:v>
                </c:pt>
                <c:pt idx="925">
                  <c:v>25.4</c:v>
                </c:pt>
                <c:pt idx="926">
                  <c:v>24.4</c:v>
                </c:pt>
                <c:pt idx="927">
                  <c:v>25.9</c:v>
                </c:pt>
                <c:pt idx="928">
                  <c:v>24.8</c:v>
                </c:pt>
                <c:pt idx="929">
                  <c:v>25.2</c:v>
                </c:pt>
                <c:pt idx="930">
                  <c:v>23.2</c:v>
                </c:pt>
                <c:pt idx="931">
                  <c:v>22.8</c:v>
                </c:pt>
                <c:pt idx="932">
                  <c:v>23.5</c:v>
                </c:pt>
                <c:pt idx="933">
                  <c:v>22.8</c:v>
                </c:pt>
                <c:pt idx="934">
                  <c:v>23.7</c:v>
                </c:pt>
                <c:pt idx="935">
                  <c:v>22.2</c:v>
                </c:pt>
                <c:pt idx="936">
                  <c:v>21.5</c:v>
                </c:pt>
                <c:pt idx="937">
                  <c:v>22.7</c:v>
                </c:pt>
                <c:pt idx="938">
                  <c:v>22.3</c:v>
                </c:pt>
                <c:pt idx="939">
                  <c:v>22</c:v>
                </c:pt>
                <c:pt idx="940">
                  <c:v>22.3</c:v>
                </c:pt>
                <c:pt idx="941">
                  <c:v>21.5</c:v>
                </c:pt>
                <c:pt idx="942">
                  <c:v>20.8</c:v>
                </c:pt>
                <c:pt idx="943">
                  <c:v>20.5</c:v>
                </c:pt>
                <c:pt idx="944">
                  <c:v>21.4</c:v>
                </c:pt>
                <c:pt idx="945">
                  <c:v>20.8</c:v>
                </c:pt>
                <c:pt idx="946">
                  <c:v>20.7</c:v>
                </c:pt>
                <c:pt idx="947">
                  <c:v>21.2</c:v>
                </c:pt>
                <c:pt idx="948">
                  <c:v>20.2</c:v>
                </c:pt>
                <c:pt idx="949">
                  <c:v>21.2</c:v>
                </c:pt>
                <c:pt idx="950">
                  <c:v>20.8</c:v>
                </c:pt>
                <c:pt idx="951">
                  <c:v>21.8</c:v>
                </c:pt>
                <c:pt idx="952">
                  <c:v>22.1</c:v>
                </c:pt>
                <c:pt idx="953">
                  <c:v>20.3</c:v>
                </c:pt>
                <c:pt idx="954">
                  <c:v>20.6</c:v>
                </c:pt>
                <c:pt idx="955">
                  <c:v>19.7</c:v>
                </c:pt>
                <c:pt idx="956">
                  <c:v>19.600000000000001</c:v>
                </c:pt>
                <c:pt idx="957">
                  <c:v>19</c:v>
                </c:pt>
                <c:pt idx="958">
                  <c:v>18.5</c:v>
                </c:pt>
                <c:pt idx="959">
                  <c:v>18.8</c:v>
                </c:pt>
                <c:pt idx="960">
                  <c:v>19.2</c:v>
                </c:pt>
                <c:pt idx="961">
                  <c:v>19.399999999999999</c:v>
                </c:pt>
                <c:pt idx="962">
                  <c:v>19.399999999999999</c:v>
                </c:pt>
                <c:pt idx="963">
                  <c:v>18.600000000000001</c:v>
                </c:pt>
                <c:pt idx="964">
                  <c:v>18</c:v>
                </c:pt>
                <c:pt idx="965">
                  <c:v>19.2</c:v>
                </c:pt>
                <c:pt idx="966">
                  <c:v>19.7</c:v>
                </c:pt>
                <c:pt idx="967">
                  <c:v>19.100000000000001</c:v>
                </c:pt>
                <c:pt idx="968">
                  <c:v>18.600000000000001</c:v>
                </c:pt>
                <c:pt idx="969">
                  <c:v>18</c:v>
                </c:pt>
                <c:pt idx="970">
                  <c:v>18.100000000000001</c:v>
                </c:pt>
                <c:pt idx="971">
                  <c:v>18.3</c:v>
                </c:pt>
                <c:pt idx="972">
                  <c:v>17.100000000000001</c:v>
                </c:pt>
                <c:pt idx="973">
                  <c:v>18.899999999999999</c:v>
                </c:pt>
                <c:pt idx="974">
                  <c:v>18.600000000000001</c:v>
                </c:pt>
                <c:pt idx="975">
                  <c:v>18.2</c:v>
                </c:pt>
                <c:pt idx="976">
                  <c:v>17</c:v>
                </c:pt>
                <c:pt idx="977">
                  <c:v>18.600000000000001</c:v>
                </c:pt>
                <c:pt idx="978">
                  <c:v>17.600000000000001</c:v>
                </c:pt>
                <c:pt idx="979">
                  <c:v>18.100000000000001</c:v>
                </c:pt>
                <c:pt idx="980">
                  <c:v>18.8</c:v>
                </c:pt>
                <c:pt idx="981">
                  <c:v>18.899999999999999</c:v>
                </c:pt>
                <c:pt idx="982">
                  <c:v>18</c:v>
                </c:pt>
                <c:pt idx="983">
                  <c:v>17.600000000000001</c:v>
                </c:pt>
                <c:pt idx="984">
                  <c:v>17.399999999999999</c:v>
                </c:pt>
                <c:pt idx="985">
                  <c:v>17.5</c:v>
                </c:pt>
                <c:pt idx="986">
                  <c:v>17.7</c:v>
                </c:pt>
                <c:pt idx="987">
                  <c:v>18.2</c:v>
                </c:pt>
                <c:pt idx="988">
                  <c:v>18.8</c:v>
                </c:pt>
                <c:pt idx="989">
                  <c:v>17</c:v>
                </c:pt>
                <c:pt idx="990">
                  <c:v>18.100000000000001</c:v>
                </c:pt>
                <c:pt idx="991">
                  <c:v>17.7</c:v>
                </c:pt>
                <c:pt idx="992">
                  <c:v>18</c:v>
                </c:pt>
                <c:pt idx="993">
                  <c:v>17.5</c:v>
                </c:pt>
                <c:pt idx="994">
                  <c:v>17.600000000000001</c:v>
                </c:pt>
                <c:pt idx="995">
                  <c:v>16.899999999999999</c:v>
                </c:pt>
                <c:pt idx="996">
                  <c:v>17.2</c:v>
                </c:pt>
                <c:pt idx="997">
                  <c:v>17.3</c:v>
                </c:pt>
                <c:pt idx="998">
                  <c:v>17.5</c:v>
                </c:pt>
                <c:pt idx="999">
                  <c:v>17.100000000000001</c:v>
                </c:pt>
                <c:pt idx="1000">
                  <c:v>16.399999999999999</c:v>
                </c:pt>
                <c:pt idx="1001">
                  <c:v>16.3</c:v>
                </c:pt>
                <c:pt idx="1002">
                  <c:v>18</c:v>
                </c:pt>
                <c:pt idx="1003">
                  <c:v>17.399999999999999</c:v>
                </c:pt>
                <c:pt idx="1004">
                  <c:v>17.3</c:v>
                </c:pt>
                <c:pt idx="1005">
                  <c:v>18</c:v>
                </c:pt>
                <c:pt idx="1006">
                  <c:v>16.5</c:v>
                </c:pt>
                <c:pt idx="1007">
                  <c:v>17.399999999999999</c:v>
                </c:pt>
                <c:pt idx="1008">
                  <c:v>16.5</c:v>
                </c:pt>
                <c:pt idx="1009">
                  <c:v>17.899999999999999</c:v>
                </c:pt>
                <c:pt idx="1010">
                  <c:v>16.600000000000001</c:v>
                </c:pt>
                <c:pt idx="1011">
                  <c:v>16</c:v>
                </c:pt>
                <c:pt idx="1012">
                  <c:v>16.600000000000001</c:v>
                </c:pt>
                <c:pt idx="1013">
                  <c:v>17</c:v>
                </c:pt>
                <c:pt idx="1014">
                  <c:v>17.3</c:v>
                </c:pt>
                <c:pt idx="1015">
                  <c:v>16.899999999999999</c:v>
                </c:pt>
                <c:pt idx="1016">
                  <c:v>17.100000000000001</c:v>
                </c:pt>
                <c:pt idx="1017">
                  <c:v>16.100000000000001</c:v>
                </c:pt>
                <c:pt idx="1018">
                  <c:v>15.9</c:v>
                </c:pt>
                <c:pt idx="1019">
                  <c:v>16.399999999999999</c:v>
                </c:pt>
                <c:pt idx="1020">
                  <c:v>16</c:v>
                </c:pt>
                <c:pt idx="1021">
                  <c:v>17.100000000000001</c:v>
                </c:pt>
                <c:pt idx="1022">
                  <c:v>15.3</c:v>
                </c:pt>
                <c:pt idx="1023">
                  <c:v>16.8</c:v>
                </c:pt>
                <c:pt idx="1024">
                  <c:v>15.3</c:v>
                </c:pt>
                <c:pt idx="1025">
                  <c:v>16</c:v>
                </c:pt>
                <c:pt idx="1026">
                  <c:v>15.7</c:v>
                </c:pt>
                <c:pt idx="1027">
                  <c:v>17</c:v>
                </c:pt>
                <c:pt idx="1028">
                  <c:v>15.2</c:v>
                </c:pt>
                <c:pt idx="1029">
                  <c:v>16.2</c:v>
                </c:pt>
                <c:pt idx="1030">
                  <c:v>15.7</c:v>
                </c:pt>
                <c:pt idx="1031">
                  <c:v>16.100000000000001</c:v>
                </c:pt>
                <c:pt idx="1032">
                  <c:v>16.899999999999999</c:v>
                </c:pt>
                <c:pt idx="1033">
                  <c:v>14.8</c:v>
                </c:pt>
                <c:pt idx="1034">
                  <c:v>15.2</c:v>
                </c:pt>
                <c:pt idx="1035">
                  <c:v>15.6</c:v>
                </c:pt>
                <c:pt idx="1036">
                  <c:v>16.100000000000001</c:v>
                </c:pt>
                <c:pt idx="1037">
                  <c:v>15.2</c:v>
                </c:pt>
                <c:pt idx="1038">
                  <c:v>15.7</c:v>
                </c:pt>
                <c:pt idx="1039">
                  <c:v>15.4</c:v>
                </c:pt>
                <c:pt idx="1040">
                  <c:v>16.2</c:v>
                </c:pt>
                <c:pt idx="1041">
                  <c:v>15.7</c:v>
                </c:pt>
                <c:pt idx="1042">
                  <c:v>15.2</c:v>
                </c:pt>
                <c:pt idx="1043">
                  <c:v>15.8</c:v>
                </c:pt>
                <c:pt idx="1044">
                  <c:v>15.8</c:v>
                </c:pt>
                <c:pt idx="1045">
                  <c:v>17.399999999999999</c:v>
                </c:pt>
                <c:pt idx="1046">
                  <c:v>14.6</c:v>
                </c:pt>
                <c:pt idx="1047">
                  <c:v>16.399999999999999</c:v>
                </c:pt>
                <c:pt idx="1048">
                  <c:v>15.7</c:v>
                </c:pt>
                <c:pt idx="1049">
                  <c:v>15.7</c:v>
                </c:pt>
                <c:pt idx="1050">
                  <c:v>15.4</c:v>
                </c:pt>
                <c:pt idx="1051">
                  <c:v>15.1</c:v>
                </c:pt>
                <c:pt idx="1052">
                  <c:v>14.7</c:v>
                </c:pt>
                <c:pt idx="1053">
                  <c:v>14.4</c:v>
                </c:pt>
                <c:pt idx="1054">
                  <c:v>14.8</c:v>
                </c:pt>
                <c:pt idx="1055">
                  <c:v>15.9</c:v>
                </c:pt>
                <c:pt idx="1056">
                  <c:v>14.6</c:v>
                </c:pt>
                <c:pt idx="1057">
                  <c:v>15.5</c:v>
                </c:pt>
                <c:pt idx="1058">
                  <c:v>13.9</c:v>
                </c:pt>
                <c:pt idx="1059">
                  <c:v>15.9</c:v>
                </c:pt>
                <c:pt idx="1060">
                  <c:v>15.5</c:v>
                </c:pt>
                <c:pt idx="1061">
                  <c:v>18.399999999999999</c:v>
                </c:pt>
                <c:pt idx="1062">
                  <c:v>19.7</c:v>
                </c:pt>
                <c:pt idx="1063">
                  <c:v>19.899999999999999</c:v>
                </c:pt>
                <c:pt idx="1064">
                  <c:v>21.3</c:v>
                </c:pt>
                <c:pt idx="1065">
                  <c:v>16.100000000000001</c:v>
                </c:pt>
                <c:pt idx="1066">
                  <c:v>14.1</c:v>
                </c:pt>
                <c:pt idx="1067">
                  <c:v>12.8</c:v>
                </c:pt>
                <c:pt idx="1068">
                  <c:v>13</c:v>
                </c:pt>
                <c:pt idx="1069">
                  <c:v>14.1</c:v>
                </c:pt>
                <c:pt idx="1070">
                  <c:v>14.3</c:v>
                </c:pt>
                <c:pt idx="1071">
                  <c:v>14.5</c:v>
                </c:pt>
                <c:pt idx="1072">
                  <c:v>14.6</c:v>
                </c:pt>
                <c:pt idx="1073">
                  <c:v>15.7</c:v>
                </c:pt>
                <c:pt idx="1074">
                  <c:v>15.5</c:v>
                </c:pt>
                <c:pt idx="1075">
                  <c:v>14</c:v>
                </c:pt>
                <c:pt idx="1076">
                  <c:v>14.9</c:v>
                </c:pt>
                <c:pt idx="1077">
                  <c:v>15.5</c:v>
                </c:pt>
                <c:pt idx="1078">
                  <c:v>16.399999999999999</c:v>
                </c:pt>
                <c:pt idx="1079">
                  <c:v>14.2</c:v>
                </c:pt>
                <c:pt idx="1080">
                  <c:v>15</c:v>
                </c:pt>
                <c:pt idx="1081">
                  <c:v>15.2</c:v>
                </c:pt>
                <c:pt idx="1082">
                  <c:v>14.3</c:v>
                </c:pt>
                <c:pt idx="1083">
                  <c:v>15.9</c:v>
                </c:pt>
                <c:pt idx="1084">
                  <c:v>14.7</c:v>
                </c:pt>
                <c:pt idx="1085">
                  <c:v>15.1</c:v>
                </c:pt>
                <c:pt idx="1086">
                  <c:v>16.2</c:v>
                </c:pt>
                <c:pt idx="1087">
                  <c:v>15.9</c:v>
                </c:pt>
                <c:pt idx="1088">
                  <c:v>16.600000000000001</c:v>
                </c:pt>
                <c:pt idx="1089">
                  <c:v>15.5</c:v>
                </c:pt>
                <c:pt idx="1090">
                  <c:v>14.5</c:v>
                </c:pt>
                <c:pt idx="1091">
                  <c:v>16.2</c:v>
                </c:pt>
                <c:pt idx="1092">
                  <c:v>16.100000000000001</c:v>
                </c:pt>
                <c:pt idx="1093">
                  <c:v>15.8</c:v>
                </c:pt>
                <c:pt idx="1094">
                  <c:v>16</c:v>
                </c:pt>
                <c:pt idx="1095">
                  <c:v>15.8</c:v>
                </c:pt>
                <c:pt idx="1096">
                  <c:v>15.7</c:v>
                </c:pt>
                <c:pt idx="1097">
                  <c:v>16</c:v>
                </c:pt>
                <c:pt idx="1098">
                  <c:v>15.6</c:v>
                </c:pt>
                <c:pt idx="1099">
                  <c:v>16.8</c:v>
                </c:pt>
                <c:pt idx="1100">
                  <c:v>16</c:v>
                </c:pt>
                <c:pt idx="1101">
                  <c:v>15.7</c:v>
                </c:pt>
                <c:pt idx="1102">
                  <c:v>16.5</c:v>
                </c:pt>
                <c:pt idx="1103">
                  <c:v>16.3</c:v>
                </c:pt>
                <c:pt idx="1104">
                  <c:v>17</c:v>
                </c:pt>
                <c:pt idx="1105">
                  <c:v>16.8</c:v>
                </c:pt>
                <c:pt idx="1106">
                  <c:v>17</c:v>
                </c:pt>
                <c:pt idx="1107">
                  <c:v>17.5</c:v>
                </c:pt>
                <c:pt idx="1108">
                  <c:v>15.9</c:v>
                </c:pt>
                <c:pt idx="1109">
                  <c:v>16.2</c:v>
                </c:pt>
                <c:pt idx="1110">
                  <c:v>17</c:v>
                </c:pt>
                <c:pt idx="1111">
                  <c:v>17.8</c:v>
                </c:pt>
                <c:pt idx="1112">
                  <c:v>18</c:v>
                </c:pt>
                <c:pt idx="1113">
                  <c:v>17.5</c:v>
                </c:pt>
                <c:pt idx="1114">
                  <c:v>18.3</c:v>
                </c:pt>
                <c:pt idx="1115">
                  <c:v>17.600000000000001</c:v>
                </c:pt>
                <c:pt idx="1116">
                  <c:v>17.5</c:v>
                </c:pt>
                <c:pt idx="1117">
                  <c:v>19.7</c:v>
                </c:pt>
                <c:pt idx="1118">
                  <c:v>19.3</c:v>
                </c:pt>
                <c:pt idx="1119">
                  <c:v>18.600000000000001</c:v>
                </c:pt>
                <c:pt idx="1120">
                  <c:v>19.2</c:v>
                </c:pt>
                <c:pt idx="1121">
                  <c:v>19.600000000000001</c:v>
                </c:pt>
                <c:pt idx="1122">
                  <c:v>19.100000000000001</c:v>
                </c:pt>
                <c:pt idx="1123">
                  <c:v>20.399999999999999</c:v>
                </c:pt>
                <c:pt idx="1124">
                  <c:v>20.8</c:v>
                </c:pt>
                <c:pt idx="1125">
                  <c:v>20.3</c:v>
                </c:pt>
                <c:pt idx="1126">
                  <c:v>19.100000000000001</c:v>
                </c:pt>
                <c:pt idx="1127">
                  <c:v>20.100000000000001</c:v>
                </c:pt>
                <c:pt idx="1128">
                  <c:v>20.9</c:v>
                </c:pt>
                <c:pt idx="1129">
                  <c:v>19.899999999999999</c:v>
                </c:pt>
                <c:pt idx="1130">
                  <c:v>19.899999999999999</c:v>
                </c:pt>
                <c:pt idx="1131">
                  <c:v>20.9</c:v>
                </c:pt>
                <c:pt idx="1132">
                  <c:v>21.7</c:v>
                </c:pt>
                <c:pt idx="1133">
                  <c:v>19.2</c:v>
                </c:pt>
                <c:pt idx="1134">
                  <c:v>20.8</c:v>
                </c:pt>
                <c:pt idx="1135">
                  <c:v>20.399999999999999</c:v>
                </c:pt>
                <c:pt idx="1136">
                  <c:v>20.8</c:v>
                </c:pt>
                <c:pt idx="1137">
                  <c:v>20.2</c:v>
                </c:pt>
                <c:pt idx="1138">
                  <c:v>20.399999999999999</c:v>
                </c:pt>
                <c:pt idx="1139">
                  <c:v>20.7</c:v>
                </c:pt>
                <c:pt idx="1140">
                  <c:v>22.1</c:v>
                </c:pt>
                <c:pt idx="1141">
                  <c:v>21.2</c:v>
                </c:pt>
                <c:pt idx="1142">
                  <c:v>21.2</c:v>
                </c:pt>
                <c:pt idx="1143">
                  <c:v>22.2</c:v>
                </c:pt>
                <c:pt idx="1144">
                  <c:v>20.2</c:v>
                </c:pt>
                <c:pt idx="1145">
                  <c:v>21.7</c:v>
                </c:pt>
                <c:pt idx="1146">
                  <c:v>21.7</c:v>
                </c:pt>
                <c:pt idx="1147">
                  <c:v>21</c:v>
                </c:pt>
                <c:pt idx="1148">
                  <c:v>23.4</c:v>
                </c:pt>
                <c:pt idx="1149">
                  <c:v>22.2</c:v>
                </c:pt>
                <c:pt idx="1150">
                  <c:v>22.9</c:v>
                </c:pt>
                <c:pt idx="1151">
                  <c:v>22.2</c:v>
                </c:pt>
                <c:pt idx="1152">
                  <c:v>22.4</c:v>
                </c:pt>
                <c:pt idx="1153">
                  <c:v>22.7</c:v>
                </c:pt>
                <c:pt idx="1154">
                  <c:v>23.1</c:v>
                </c:pt>
                <c:pt idx="1155">
                  <c:v>22</c:v>
                </c:pt>
                <c:pt idx="1156">
                  <c:v>22.8</c:v>
                </c:pt>
                <c:pt idx="1157">
                  <c:v>22.2</c:v>
                </c:pt>
                <c:pt idx="1158">
                  <c:v>22.4</c:v>
                </c:pt>
                <c:pt idx="1159">
                  <c:v>21.8</c:v>
                </c:pt>
                <c:pt idx="1160">
                  <c:v>21.8</c:v>
                </c:pt>
                <c:pt idx="1161">
                  <c:v>22.1</c:v>
                </c:pt>
                <c:pt idx="1162">
                  <c:v>22.8</c:v>
                </c:pt>
                <c:pt idx="1163">
                  <c:v>21.9</c:v>
                </c:pt>
                <c:pt idx="1164">
                  <c:v>23.5</c:v>
                </c:pt>
                <c:pt idx="1165">
                  <c:v>24.8</c:v>
                </c:pt>
                <c:pt idx="1166">
                  <c:v>22.5</c:v>
                </c:pt>
                <c:pt idx="1167">
                  <c:v>23</c:v>
                </c:pt>
                <c:pt idx="1168">
                  <c:v>22.8</c:v>
                </c:pt>
                <c:pt idx="1169">
                  <c:v>23</c:v>
                </c:pt>
                <c:pt idx="1170">
                  <c:v>21.8</c:v>
                </c:pt>
                <c:pt idx="1171">
                  <c:v>23</c:v>
                </c:pt>
                <c:pt idx="1172">
                  <c:v>22.8</c:v>
                </c:pt>
                <c:pt idx="1173">
                  <c:v>22.1</c:v>
                </c:pt>
                <c:pt idx="1174">
                  <c:v>22.8</c:v>
                </c:pt>
                <c:pt idx="1175">
                  <c:v>21.5</c:v>
                </c:pt>
                <c:pt idx="1176">
                  <c:v>22.9</c:v>
                </c:pt>
                <c:pt idx="1177">
                  <c:v>23</c:v>
                </c:pt>
                <c:pt idx="1178">
                  <c:v>23</c:v>
                </c:pt>
                <c:pt idx="1179">
                  <c:v>22.3</c:v>
                </c:pt>
                <c:pt idx="1180">
                  <c:v>23.8</c:v>
                </c:pt>
                <c:pt idx="1181">
                  <c:v>22.9</c:v>
                </c:pt>
                <c:pt idx="1182">
                  <c:v>23.2</c:v>
                </c:pt>
                <c:pt idx="1183">
                  <c:v>21.3</c:v>
                </c:pt>
                <c:pt idx="1184">
                  <c:v>22.4</c:v>
                </c:pt>
                <c:pt idx="1185">
                  <c:v>23.7</c:v>
                </c:pt>
                <c:pt idx="1186">
                  <c:v>23.3</c:v>
                </c:pt>
                <c:pt idx="1187">
                  <c:v>22.2</c:v>
                </c:pt>
                <c:pt idx="1188">
                  <c:v>23.3</c:v>
                </c:pt>
                <c:pt idx="1189">
                  <c:v>23.6</c:v>
                </c:pt>
                <c:pt idx="1190">
                  <c:v>22.4</c:v>
                </c:pt>
                <c:pt idx="1191">
                  <c:v>22.7</c:v>
                </c:pt>
                <c:pt idx="1192">
                  <c:v>22.5</c:v>
                </c:pt>
                <c:pt idx="1193">
                  <c:v>21.9</c:v>
                </c:pt>
                <c:pt idx="1194">
                  <c:v>22.8</c:v>
                </c:pt>
                <c:pt idx="1195">
                  <c:v>22</c:v>
                </c:pt>
                <c:pt idx="1196">
                  <c:v>20.9</c:v>
                </c:pt>
                <c:pt idx="1197">
                  <c:v>21.9</c:v>
                </c:pt>
                <c:pt idx="1198">
                  <c:v>22.5</c:v>
                </c:pt>
                <c:pt idx="1199">
                  <c:v>22.4</c:v>
                </c:pt>
                <c:pt idx="1200">
                  <c:v>21.4</c:v>
                </c:pt>
                <c:pt idx="1201">
                  <c:v>21</c:v>
                </c:pt>
                <c:pt idx="1202">
                  <c:v>20.8</c:v>
                </c:pt>
                <c:pt idx="1203">
                  <c:v>22.3</c:v>
                </c:pt>
                <c:pt idx="1204">
                  <c:v>22.5</c:v>
                </c:pt>
                <c:pt idx="1205">
                  <c:v>21.2</c:v>
                </c:pt>
                <c:pt idx="1206">
                  <c:v>21</c:v>
                </c:pt>
                <c:pt idx="1207">
                  <c:v>20.9</c:v>
                </c:pt>
                <c:pt idx="1208">
                  <c:v>22.3</c:v>
                </c:pt>
                <c:pt idx="1209">
                  <c:v>20.3</c:v>
                </c:pt>
                <c:pt idx="1210">
                  <c:v>22</c:v>
                </c:pt>
                <c:pt idx="1211">
                  <c:v>20.399999999999999</c:v>
                </c:pt>
                <c:pt idx="1212">
                  <c:v>20.9</c:v>
                </c:pt>
                <c:pt idx="1213">
                  <c:v>21.3</c:v>
                </c:pt>
                <c:pt idx="1214">
                  <c:v>20.399999999999999</c:v>
                </c:pt>
                <c:pt idx="1215">
                  <c:v>21.9</c:v>
                </c:pt>
                <c:pt idx="1216">
                  <c:v>20.399999999999999</c:v>
                </c:pt>
                <c:pt idx="1217">
                  <c:v>22.4</c:v>
                </c:pt>
                <c:pt idx="1218">
                  <c:v>20.8</c:v>
                </c:pt>
                <c:pt idx="1219">
                  <c:v>21.2</c:v>
                </c:pt>
                <c:pt idx="1220">
                  <c:v>22.9</c:v>
                </c:pt>
                <c:pt idx="1221">
                  <c:v>21.6</c:v>
                </c:pt>
                <c:pt idx="1222">
                  <c:v>21.9</c:v>
                </c:pt>
                <c:pt idx="1223">
                  <c:v>20.9</c:v>
                </c:pt>
                <c:pt idx="1224">
                  <c:v>21.6</c:v>
                </c:pt>
                <c:pt idx="1225">
                  <c:v>21</c:v>
                </c:pt>
                <c:pt idx="1226">
                  <c:v>21.8</c:v>
                </c:pt>
                <c:pt idx="1227">
                  <c:v>21.7</c:v>
                </c:pt>
                <c:pt idx="1228">
                  <c:v>20.6</c:v>
                </c:pt>
                <c:pt idx="1229">
                  <c:v>21.7</c:v>
                </c:pt>
                <c:pt idx="1230">
                  <c:v>21.9</c:v>
                </c:pt>
                <c:pt idx="1231">
                  <c:v>21.2</c:v>
                </c:pt>
                <c:pt idx="1232">
                  <c:v>21.5</c:v>
                </c:pt>
                <c:pt idx="1233">
                  <c:v>21.4</c:v>
                </c:pt>
                <c:pt idx="1234">
                  <c:v>21.3</c:v>
                </c:pt>
                <c:pt idx="1235">
                  <c:v>21.4</c:v>
                </c:pt>
                <c:pt idx="1236">
                  <c:v>21.5</c:v>
                </c:pt>
                <c:pt idx="1237">
                  <c:v>21.9</c:v>
                </c:pt>
                <c:pt idx="1238">
                  <c:v>21.1</c:v>
                </c:pt>
                <c:pt idx="1239">
                  <c:v>21.7</c:v>
                </c:pt>
                <c:pt idx="1240">
                  <c:v>23.2</c:v>
                </c:pt>
                <c:pt idx="1241">
                  <c:v>23.1</c:v>
                </c:pt>
                <c:pt idx="1242">
                  <c:v>22.3</c:v>
                </c:pt>
                <c:pt idx="1243">
                  <c:v>21.3</c:v>
                </c:pt>
                <c:pt idx="1244">
                  <c:v>21</c:v>
                </c:pt>
                <c:pt idx="1245">
                  <c:v>23.7</c:v>
                </c:pt>
                <c:pt idx="1246">
                  <c:v>22.4</c:v>
                </c:pt>
                <c:pt idx="1247">
                  <c:v>22.2</c:v>
                </c:pt>
                <c:pt idx="1248">
                  <c:v>21.9</c:v>
                </c:pt>
                <c:pt idx="1249">
                  <c:v>23</c:v>
                </c:pt>
                <c:pt idx="1250">
                  <c:v>22.6</c:v>
                </c:pt>
                <c:pt idx="1251">
                  <c:v>22.6</c:v>
                </c:pt>
                <c:pt idx="1252">
                  <c:v>22.4</c:v>
                </c:pt>
                <c:pt idx="1253">
                  <c:v>22.6</c:v>
                </c:pt>
                <c:pt idx="1254">
                  <c:v>23</c:v>
                </c:pt>
                <c:pt idx="1255">
                  <c:v>21.6</c:v>
                </c:pt>
                <c:pt idx="1256">
                  <c:v>22.1</c:v>
                </c:pt>
                <c:pt idx="1257">
                  <c:v>23.9</c:v>
                </c:pt>
                <c:pt idx="1258">
                  <c:v>21.8</c:v>
                </c:pt>
                <c:pt idx="1259">
                  <c:v>24.1</c:v>
                </c:pt>
                <c:pt idx="1260">
                  <c:v>23.3</c:v>
                </c:pt>
                <c:pt idx="1261">
                  <c:v>22.5</c:v>
                </c:pt>
                <c:pt idx="1262">
                  <c:v>23.3</c:v>
                </c:pt>
                <c:pt idx="1263">
                  <c:v>23.4</c:v>
                </c:pt>
                <c:pt idx="1264">
                  <c:v>23.9</c:v>
                </c:pt>
                <c:pt idx="1265">
                  <c:v>23.8</c:v>
                </c:pt>
                <c:pt idx="1266">
                  <c:v>22.8</c:v>
                </c:pt>
                <c:pt idx="1267">
                  <c:v>22.1</c:v>
                </c:pt>
                <c:pt idx="1268">
                  <c:v>22.2</c:v>
                </c:pt>
                <c:pt idx="1269">
                  <c:v>22</c:v>
                </c:pt>
                <c:pt idx="1270">
                  <c:v>21.7</c:v>
                </c:pt>
                <c:pt idx="1271">
                  <c:v>23</c:v>
                </c:pt>
                <c:pt idx="1272">
                  <c:v>21.8</c:v>
                </c:pt>
                <c:pt idx="1273">
                  <c:v>21.9</c:v>
                </c:pt>
                <c:pt idx="1274">
                  <c:v>22.1</c:v>
                </c:pt>
                <c:pt idx="1275">
                  <c:v>22.9</c:v>
                </c:pt>
                <c:pt idx="1276">
                  <c:v>23.1</c:v>
                </c:pt>
                <c:pt idx="1277">
                  <c:v>22.9</c:v>
                </c:pt>
                <c:pt idx="1278">
                  <c:v>21.9</c:v>
                </c:pt>
                <c:pt idx="1279">
                  <c:v>21.8</c:v>
                </c:pt>
                <c:pt idx="1280">
                  <c:v>22.1</c:v>
                </c:pt>
                <c:pt idx="1281">
                  <c:v>21.6</c:v>
                </c:pt>
                <c:pt idx="1282">
                  <c:v>21.9</c:v>
                </c:pt>
                <c:pt idx="1283">
                  <c:v>21.9</c:v>
                </c:pt>
                <c:pt idx="1284">
                  <c:v>20.7</c:v>
                </c:pt>
                <c:pt idx="1285">
                  <c:v>20.8</c:v>
                </c:pt>
                <c:pt idx="1286">
                  <c:v>20.100000000000001</c:v>
                </c:pt>
                <c:pt idx="1287">
                  <c:v>21.5</c:v>
                </c:pt>
                <c:pt idx="1288">
                  <c:v>21.8</c:v>
                </c:pt>
                <c:pt idx="1289">
                  <c:v>21</c:v>
                </c:pt>
                <c:pt idx="1290">
                  <c:v>20.3</c:v>
                </c:pt>
                <c:pt idx="1291">
                  <c:v>20.7</c:v>
                </c:pt>
                <c:pt idx="1292">
                  <c:v>19.899999999999999</c:v>
                </c:pt>
                <c:pt idx="1293">
                  <c:v>21.5</c:v>
                </c:pt>
                <c:pt idx="1294">
                  <c:v>21.4</c:v>
                </c:pt>
                <c:pt idx="1295">
                  <c:v>21</c:v>
                </c:pt>
                <c:pt idx="1296">
                  <c:v>21.6</c:v>
                </c:pt>
                <c:pt idx="1297">
                  <c:v>22</c:v>
                </c:pt>
                <c:pt idx="1298">
                  <c:v>22</c:v>
                </c:pt>
                <c:pt idx="1299">
                  <c:v>21.6</c:v>
                </c:pt>
                <c:pt idx="1300">
                  <c:v>22.6</c:v>
                </c:pt>
                <c:pt idx="1301">
                  <c:v>21</c:v>
                </c:pt>
                <c:pt idx="1302">
                  <c:v>21.1</c:v>
                </c:pt>
                <c:pt idx="1303">
                  <c:v>21.1</c:v>
                </c:pt>
                <c:pt idx="1304">
                  <c:v>21.3</c:v>
                </c:pt>
                <c:pt idx="1305">
                  <c:v>21.2</c:v>
                </c:pt>
                <c:pt idx="1306">
                  <c:v>21.5</c:v>
                </c:pt>
                <c:pt idx="1307">
                  <c:v>21.4</c:v>
                </c:pt>
                <c:pt idx="1308">
                  <c:v>20.5</c:v>
                </c:pt>
                <c:pt idx="1309">
                  <c:v>21.6</c:v>
                </c:pt>
                <c:pt idx="1310">
                  <c:v>21.1</c:v>
                </c:pt>
                <c:pt idx="1311">
                  <c:v>20.2</c:v>
                </c:pt>
                <c:pt idx="1312">
                  <c:v>21.1</c:v>
                </c:pt>
                <c:pt idx="1313">
                  <c:v>21.2</c:v>
                </c:pt>
                <c:pt idx="1314">
                  <c:v>19.600000000000001</c:v>
                </c:pt>
                <c:pt idx="1315">
                  <c:v>20.7</c:v>
                </c:pt>
                <c:pt idx="1316">
                  <c:v>21</c:v>
                </c:pt>
                <c:pt idx="1317">
                  <c:v>20.7</c:v>
                </c:pt>
                <c:pt idx="1318">
                  <c:v>21</c:v>
                </c:pt>
                <c:pt idx="1319">
                  <c:v>20.6</c:v>
                </c:pt>
                <c:pt idx="1320">
                  <c:v>22.5</c:v>
                </c:pt>
                <c:pt idx="1321">
                  <c:v>21.5</c:v>
                </c:pt>
                <c:pt idx="1322">
                  <c:v>22.1</c:v>
                </c:pt>
                <c:pt idx="1323">
                  <c:v>20.5</c:v>
                </c:pt>
                <c:pt idx="1324">
                  <c:v>19.5</c:v>
                </c:pt>
                <c:pt idx="1325">
                  <c:v>20.7</c:v>
                </c:pt>
                <c:pt idx="1326">
                  <c:v>21.8</c:v>
                </c:pt>
                <c:pt idx="1327">
                  <c:v>21.5</c:v>
                </c:pt>
                <c:pt idx="1328">
                  <c:v>20.5</c:v>
                </c:pt>
                <c:pt idx="1329">
                  <c:v>21.4</c:v>
                </c:pt>
                <c:pt idx="1330">
                  <c:v>21.4</c:v>
                </c:pt>
                <c:pt idx="1331">
                  <c:v>21.1</c:v>
                </c:pt>
                <c:pt idx="1332">
                  <c:v>21.8</c:v>
                </c:pt>
                <c:pt idx="1333">
                  <c:v>22.2</c:v>
                </c:pt>
                <c:pt idx="1334">
                  <c:v>20.8</c:v>
                </c:pt>
                <c:pt idx="1335">
                  <c:v>21</c:v>
                </c:pt>
                <c:pt idx="1336">
                  <c:v>21.2</c:v>
                </c:pt>
                <c:pt idx="1337">
                  <c:v>21.7</c:v>
                </c:pt>
                <c:pt idx="1338">
                  <c:v>20.9</c:v>
                </c:pt>
                <c:pt idx="1339">
                  <c:v>21.3</c:v>
                </c:pt>
                <c:pt idx="1340">
                  <c:v>21.6</c:v>
                </c:pt>
                <c:pt idx="1341">
                  <c:v>20.399999999999999</c:v>
                </c:pt>
                <c:pt idx="1342">
                  <c:v>20.7</c:v>
                </c:pt>
                <c:pt idx="1343">
                  <c:v>21.1</c:v>
                </c:pt>
                <c:pt idx="1344">
                  <c:v>21.6</c:v>
                </c:pt>
                <c:pt idx="1345">
                  <c:v>21.2</c:v>
                </c:pt>
                <c:pt idx="1346">
                  <c:v>20.7</c:v>
                </c:pt>
                <c:pt idx="1347">
                  <c:v>20.8</c:v>
                </c:pt>
                <c:pt idx="1348">
                  <c:v>22.4</c:v>
                </c:pt>
                <c:pt idx="1349">
                  <c:v>21.4</c:v>
                </c:pt>
                <c:pt idx="1350">
                  <c:v>20.5</c:v>
                </c:pt>
                <c:pt idx="1351">
                  <c:v>20.399999999999999</c:v>
                </c:pt>
                <c:pt idx="1352">
                  <c:v>21.4</c:v>
                </c:pt>
                <c:pt idx="1353">
                  <c:v>20.7</c:v>
                </c:pt>
                <c:pt idx="1354">
                  <c:v>21.1</c:v>
                </c:pt>
                <c:pt idx="1355">
                  <c:v>21.6</c:v>
                </c:pt>
                <c:pt idx="1356">
                  <c:v>21.6</c:v>
                </c:pt>
                <c:pt idx="1357">
                  <c:v>21.6</c:v>
                </c:pt>
                <c:pt idx="1358">
                  <c:v>21.6</c:v>
                </c:pt>
                <c:pt idx="1359">
                  <c:v>21.6</c:v>
                </c:pt>
                <c:pt idx="1360">
                  <c:v>22.2</c:v>
                </c:pt>
                <c:pt idx="1361">
                  <c:v>23</c:v>
                </c:pt>
                <c:pt idx="1362">
                  <c:v>21.5</c:v>
                </c:pt>
                <c:pt idx="1363">
                  <c:v>22.2</c:v>
                </c:pt>
                <c:pt idx="1364">
                  <c:v>20.6</c:v>
                </c:pt>
                <c:pt idx="1365">
                  <c:v>20.9</c:v>
                </c:pt>
                <c:pt idx="1366">
                  <c:v>21.4</c:v>
                </c:pt>
                <c:pt idx="1367">
                  <c:v>20.8</c:v>
                </c:pt>
                <c:pt idx="1368">
                  <c:v>22</c:v>
                </c:pt>
                <c:pt idx="1369">
                  <c:v>21.2</c:v>
                </c:pt>
                <c:pt idx="1370">
                  <c:v>20.6</c:v>
                </c:pt>
                <c:pt idx="1371">
                  <c:v>21.9</c:v>
                </c:pt>
                <c:pt idx="1372">
                  <c:v>21.1</c:v>
                </c:pt>
                <c:pt idx="1373">
                  <c:v>19.899999999999999</c:v>
                </c:pt>
                <c:pt idx="1374">
                  <c:v>22.7</c:v>
                </c:pt>
                <c:pt idx="1375">
                  <c:v>20.7</c:v>
                </c:pt>
                <c:pt idx="1376">
                  <c:v>21.5</c:v>
                </c:pt>
                <c:pt idx="1377">
                  <c:v>22.1</c:v>
                </c:pt>
                <c:pt idx="1378">
                  <c:v>21.5</c:v>
                </c:pt>
                <c:pt idx="1379">
                  <c:v>20.9</c:v>
                </c:pt>
                <c:pt idx="1380">
                  <c:v>21.8</c:v>
                </c:pt>
                <c:pt idx="1381">
                  <c:v>21.2</c:v>
                </c:pt>
                <c:pt idx="1382">
                  <c:v>19.600000000000001</c:v>
                </c:pt>
                <c:pt idx="1383">
                  <c:v>20.7</c:v>
                </c:pt>
                <c:pt idx="1384">
                  <c:v>19.899999999999999</c:v>
                </c:pt>
                <c:pt idx="1385">
                  <c:v>20.9</c:v>
                </c:pt>
                <c:pt idx="1386">
                  <c:v>20.100000000000001</c:v>
                </c:pt>
                <c:pt idx="1387">
                  <c:v>20.7</c:v>
                </c:pt>
                <c:pt idx="1388">
                  <c:v>21.3</c:v>
                </c:pt>
                <c:pt idx="1389">
                  <c:v>20.8</c:v>
                </c:pt>
                <c:pt idx="1390">
                  <c:v>20.399999999999999</c:v>
                </c:pt>
                <c:pt idx="1391">
                  <c:v>20.7</c:v>
                </c:pt>
                <c:pt idx="1392">
                  <c:v>20.399999999999999</c:v>
                </c:pt>
                <c:pt idx="1393">
                  <c:v>19.399999999999999</c:v>
                </c:pt>
                <c:pt idx="1394">
                  <c:v>20.6</c:v>
                </c:pt>
                <c:pt idx="1395">
                  <c:v>19.5</c:v>
                </c:pt>
                <c:pt idx="1396">
                  <c:v>20.3</c:v>
                </c:pt>
                <c:pt idx="1397">
                  <c:v>19.7</c:v>
                </c:pt>
                <c:pt idx="1398">
                  <c:v>19.100000000000001</c:v>
                </c:pt>
                <c:pt idx="1399">
                  <c:v>19.600000000000001</c:v>
                </c:pt>
                <c:pt idx="1400">
                  <c:v>19</c:v>
                </c:pt>
                <c:pt idx="1401">
                  <c:v>19.899999999999999</c:v>
                </c:pt>
                <c:pt idx="1402">
                  <c:v>20.2</c:v>
                </c:pt>
                <c:pt idx="1403">
                  <c:v>19.399999999999999</c:v>
                </c:pt>
                <c:pt idx="1404">
                  <c:v>18.899999999999999</c:v>
                </c:pt>
                <c:pt idx="1405">
                  <c:v>19.600000000000001</c:v>
                </c:pt>
                <c:pt idx="1406">
                  <c:v>19.2</c:v>
                </c:pt>
                <c:pt idx="1407">
                  <c:v>19.399999999999999</c:v>
                </c:pt>
                <c:pt idx="1408">
                  <c:v>19.3</c:v>
                </c:pt>
                <c:pt idx="1409">
                  <c:v>18.8</c:v>
                </c:pt>
                <c:pt idx="1410">
                  <c:v>19</c:v>
                </c:pt>
                <c:pt idx="1411">
                  <c:v>19.5</c:v>
                </c:pt>
                <c:pt idx="1412">
                  <c:v>19.100000000000001</c:v>
                </c:pt>
                <c:pt idx="1413">
                  <c:v>18.600000000000001</c:v>
                </c:pt>
                <c:pt idx="1414">
                  <c:v>19.3</c:v>
                </c:pt>
                <c:pt idx="1415">
                  <c:v>18.8</c:v>
                </c:pt>
                <c:pt idx="1416">
                  <c:v>18.399999999999999</c:v>
                </c:pt>
                <c:pt idx="1417">
                  <c:v>19.2</c:v>
                </c:pt>
                <c:pt idx="1418">
                  <c:v>18.399999999999999</c:v>
                </c:pt>
                <c:pt idx="1419">
                  <c:v>19.899999999999999</c:v>
                </c:pt>
                <c:pt idx="1420">
                  <c:v>18.7</c:v>
                </c:pt>
                <c:pt idx="1421">
                  <c:v>18.399999999999999</c:v>
                </c:pt>
                <c:pt idx="1422">
                  <c:v>19.5</c:v>
                </c:pt>
                <c:pt idx="1423">
                  <c:v>18.399999999999999</c:v>
                </c:pt>
                <c:pt idx="1424">
                  <c:v>19</c:v>
                </c:pt>
                <c:pt idx="1425">
                  <c:v>18.2</c:v>
                </c:pt>
                <c:pt idx="1426">
                  <c:v>18.399999999999999</c:v>
                </c:pt>
                <c:pt idx="1427">
                  <c:v>18.2</c:v>
                </c:pt>
                <c:pt idx="1428">
                  <c:v>18.899999999999999</c:v>
                </c:pt>
                <c:pt idx="1429">
                  <c:v>18.7</c:v>
                </c:pt>
                <c:pt idx="1430">
                  <c:v>18.3</c:v>
                </c:pt>
                <c:pt idx="1431">
                  <c:v>18.899999999999999</c:v>
                </c:pt>
                <c:pt idx="1432">
                  <c:v>17.5</c:v>
                </c:pt>
                <c:pt idx="1433">
                  <c:v>16.8</c:v>
                </c:pt>
                <c:pt idx="1434">
                  <c:v>16.7</c:v>
                </c:pt>
                <c:pt idx="1435">
                  <c:v>16.600000000000001</c:v>
                </c:pt>
                <c:pt idx="1436">
                  <c:v>17.399999999999999</c:v>
                </c:pt>
                <c:pt idx="1437">
                  <c:v>16.899999999999999</c:v>
                </c:pt>
                <c:pt idx="1438">
                  <c:v>16.100000000000001</c:v>
                </c:pt>
                <c:pt idx="1439">
                  <c:v>17.100000000000001</c:v>
                </c:pt>
                <c:pt idx="1440">
                  <c:v>16.100000000000001</c:v>
                </c:pt>
                <c:pt idx="1441">
                  <c:v>15.2</c:v>
                </c:pt>
                <c:pt idx="1442">
                  <c:v>16.7</c:v>
                </c:pt>
                <c:pt idx="1443">
                  <c:v>16.399999999999999</c:v>
                </c:pt>
                <c:pt idx="1444">
                  <c:v>15.4</c:v>
                </c:pt>
                <c:pt idx="1445">
                  <c:v>15.6</c:v>
                </c:pt>
                <c:pt idx="1446">
                  <c:v>15.9</c:v>
                </c:pt>
                <c:pt idx="1447">
                  <c:v>15.6</c:v>
                </c:pt>
                <c:pt idx="1448">
                  <c:v>16.100000000000001</c:v>
                </c:pt>
                <c:pt idx="1449">
                  <c:v>15.1</c:v>
                </c:pt>
                <c:pt idx="1450">
                  <c:v>14.6</c:v>
                </c:pt>
                <c:pt idx="1451">
                  <c:v>14.4</c:v>
                </c:pt>
                <c:pt idx="1452">
                  <c:v>15.3</c:v>
                </c:pt>
                <c:pt idx="1453">
                  <c:v>13.4</c:v>
                </c:pt>
                <c:pt idx="1454">
                  <c:v>15.1</c:v>
                </c:pt>
                <c:pt idx="1455">
                  <c:v>14.4</c:v>
                </c:pt>
                <c:pt idx="1456">
                  <c:v>12.9</c:v>
                </c:pt>
                <c:pt idx="1457">
                  <c:v>13.9</c:v>
                </c:pt>
                <c:pt idx="1458">
                  <c:v>14.2</c:v>
                </c:pt>
                <c:pt idx="1459">
                  <c:v>13.4</c:v>
                </c:pt>
                <c:pt idx="1460">
                  <c:v>12</c:v>
                </c:pt>
                <c:pt idx="1461">
                  <c:v>12.8</c:v>
                </c:pt>
                <c:pt idx="1462">
                  <c:v>14.7</c:v>
                </c:pt>
                <c:pt idx="1463">
                  <c:v>17.100000000000001</c:v>
                </c:pt>
                <c:pt idx="1464">
                  <c:v>20.399999999999999</c:v>
                </c:pt>
                <c:pt idx="1465">
                  <c:v>20.8</c:v>
                </c:pt>
                <c:pt idx="1466">
                  <c:v>24.2</c:v>
                </c:pt>
                <c:pt idx="1467">
                  <c:v>26.2</c:v>
                </c:pt>
                <c:pt idx="1468">
                  <c:v>12.2</c:v>
                </c:pt>
                <c:pt idx="1469">
                  <c:v>8.8000000000000007</c:v>
                </c:pt>
                <c:pt idx="1470">
                  <c:v>9</c:v>
                </c:pt>
                <c:pt idx="1471">
                  <c:v>9.8000000000000007</c:v>
                </c:pt>
                <c:pt idx="1472">
                  <c:v>12.8</c:v>
                </c:pt>
                <c:pt idx="1473">
                  <c:v>12.4</c:v>
                </c:pt>
                <c:pt idx="1474">
                  <c:v>11.7</c:v>
                </c:pt>
                <c:pt idx="1475">
                  <c:v>10.7</c:v>
                </c:pt>
                <c:pt idx="1476">
                  <c:v>12.2</c:v>
                </c:pt>
                <c:pt idx="1477">
                  <c:v>12.1</c:v>
                </c:pt>
                <c:pt idx="1478">
                  <c:v>12.3</c:v>
                </c:pt>
                <c:pt idx="1479">
                  <c:v>11.8</c:v>
                </c:pt>
                <c:pt idx="1480">
                  <c:v>11.1</c:v>
                </c:pt>
                <c:pt idx="1481">
                  <c:v>10.1</c:v>
                </c:pt>
                <c:pt idx="1482">
                  <c:v>12.5</c:v>
                </c:pt>
                <c:pt idx="1483">
                  <c:v>10.6</c:v>
                </c:pt>
                <c:pt idx="1484">
                  <c:v>10.7</c:v>
                </c:pt>
                <c:pt idx="1485">
                  <c:v>11.5</c:v>
                </c:pt>
                <c:pt idx="1486">
                  <c:v>11</c:v>
                </c:pt>
                <c:pt idx="1487">
                  <c:v>10.8</c:v>
                </c:pt>
                <c:pt idx="1488">
                  <c:v>12.5</c:v>
                </c:pt>
                <c:pt idx="1489">
                  <c:v>11.9</c:v>
                </c:pt>
                <c:pt idx="1490">
                  <c:v>12.4</c:v>
                </c:pt>
                <c:pt idx="1491">
                  <c:v>11.4</c:v>
                </c:pt>
                <c:pt idx="1492">
                  <c:v>11.4</c:v>
                </c:pt>
                <c:pt idx="1493">
                  <c:v>11.5</c:v>
                </c:pt>
                <c:pt idx="1494">
                  <c:v>12</c:v>
                </c:pt>
                <c:pt idx="1495">
                  <c:v>10.199999999999999</c:v>
                </c:pt>
                <c:pt idx="1496">
                  <c:v>9.5</c:v>
                </c:pt>
                <c:pt idx="1497">
                  <c:v>10.199999999999999</c:v>
                </c:pt>
                <c:pt idx="1498">
                  <c:v>11</c:v>
                </c:pt>
                <c:pt idx="1499">
                  <c:v>10.6</c:v>
                </c:pt>
                <c:pt idx="1500">
                  <c:v>9.9</c:v>
                </c:pt>
                <c:pt idx="1501">
                  <c:v>9.4</c:v>
                </c:pt>
                <c:pt idx="1502">
                  <c:v>10.1</c:v>
                </c:pt>
                <c:pt idx="1503">
                  <c:v>10</c:v>
                </c:pt>
                <c:pt idx="1504">
                  <c:v>10.1</c:v>
                </c:pt>
                <c:pt idx="1505">
                  <c:v>10.199999999999999</c:v>
                </c:pt>
                <c:pt idx="1506">
                  <c:v>9.6999999999999993</c:v>
                </c:pt>
                <c:pt idx="1507">
                  <c:v>10.7</c:v>
                </c:pt>
                <c:pt idx="1508">
                  <c:v>9.5</c:v>
                </c:pt>
                <c:pt idx="1509">
                  <c:v>8.9</c:v>
                </c:pt>
                <c:pt idx="1510">
                  <c:v>9.8000000000000007</c:v>
                </c:pt>
                <c:pt idx="1511">
                  <c:v>10.3</c:v>
                </c:pt>
                <c:pt idx="1512">
                  <c:v>10.8</c:v>
                </c:pt>
                <c:pt idx="1513">
                  <c:v>9.6</c:v>
                </c:pt>
                <c:pt idx="1514">
                  <c:v>10</c:v>
                </c:pt>
                <c:pt idx="1515">
                  <c:v>9.8000000000000007</c:v>
                </c:pt>
                <c:pt idx="1516">
                  <c:v>10.199999999999999</c:v>
                </c:pt>
                <c:pt idx="1517">
                  <c:v>10</c:v>
                </c:pt>
                <c:pt idx="1518">
                  <c:v>9.8000000000000007</c:v>
                </c:pt>
                <c:pt idx="1519">
                  <c:v>10.5</c:v>
                </c:pt>
                <c:pt idx="1520">
                  <c:v>9.6</c:v>
                </c:pt>
                <c:pt idx="1521">
                  <c:v>9.3000000000000007</c:v>
                </c:pt>
                <c:pt idx="1522">
                  <c:v>9.6</c:v>
                </c:pt>
                <c:pt idx="1523">
                  <c:v>9.9</c:v>
                </c:pt>
                <c:pt idx="1524">
                  <c:v>9.3000000000000007</c:v>
                </c:pt>
                <c:pt idx="1525">
                  <c:v>9.5</c:v>
                </c:pt>
                <c:pt idx="1526">
                  <c:v>9</c:v>
                </c:pt>
                <c:pt idx="1527">
                  <c:v>8.8000000000000007</c:v>
                </c:pt>
                <c:pt idx="1528">
                  <c:v>9.6999999999999993</c:v>
                </c:pt>
                <c:pt idx="1529">
                  <c:v>9</c:v>
                </c:pt>
                <c:pt idx="1530">
                  <c:v>10.1</c:v>
                </c:pt>
                <c:pt idx="1531">
                  <c:v>9</c:v>
                </c:pt>
                <c:pt idx="1532">
                  <c:v>9.8000000000000007</c:v>
                </c:pt>
                <c:pt idx="1533">
                  <c:v>10.5</c:v>
                </c:pt>
                <c:pt idx="1534">
                  <c:v>10.4</c:v>
                </c:pt>
                <c:pt idx="1535">
                  <c:v>9.1999999999999993</c:v>
                </c:pt>
                <c:pt idx="1536">
                  <c:v>9.6999999999999993</c:v>
                </c:pt>
                <c:pt idx="1537">
                  <c:v>8.6</c:v>
                </c:pt>
                <c:pt idx="1538">
                  <c:v>10.199999999999999</c:v>
                </c:pt>
                <c:pt idx="1539">
                  <c:v>9.5</c:v>
                </c:pt>
                <c:pt idx="1540">
                  <c:v>9.6999999999999993</c:v>
                </c:pt>
                <c:pt idx="1541">
                  <c:v>9.8000000000000007</c:v>
                </c:pt>
                <c:pt idx="1542">
                  <c:v>9.8000000000000007</c:v>
                </c:pt>
                <c:pt idx="1543">
                  <c:v>8.5</c:v>
                </c:pt>
                <c:pt idx="1544">
                  <c:v>8.6</c:v>
                </c:pt>
                <c:pt idx="1545">
                  <c:v>9.5</c:v>
                </c:pt>
                <c:pt idx="1546">
                  <c:v>10.199999999999999</c:v>
                </c:pt>
                <c:pt idx="1547">
                  <c:v>9.6</c:v>
                </c:pt>
                <c:pt idx="1548">
                  <c:v>9.3000000000000007</c:v>
                </c:pt>
                <c:pt idx="1549">
                  <c:v>9.8000000000000007</c:v>
                </c:pt>
                <c:pt idx="1550">
                  <c:v>9.5</c:v>
                </c:pt>
                <c:pt idx="1551">
                  <c:v>8.6999999999999993</c:v>
                </c:pt>
                <c:pt idx="1552">
                  <c:v>8.5</c:v>
                </c:pt>
                <c:pt idx="1553">
                  <c:v>8.6</c:v>
                </c:pt>
                <c:pt idx="1554">
                  <c:v>8.8000000000000007</c:v>
                </c:pt>
                <c:pt idx="1555">
                  <c:v>9.3000000000000007</c:v>
                </c:pt>
                <c:pt idx="1556">
                  <c:v>9.6999999999999993</c:v>
                </c:pt>
                <c:pt idx="1557">
                  <c:v>9.3000000000000007</c:v>
                </c:pt>
                <c:pt idx="1558">
                  <c:v>9.3000000000000007</c:v>
                </c:pt>
                <c:pt idx="1559">
                  <c:v>9</c:v>
                </c:pt>
                <c:pt idx="1560">
                  <c:v>8.8000000000000007</c:v>
                </c:pt>
                <c:pt idx="1561">
                  <c:v>9.8000000000000007</c:v>
                </c:pt>
                <c:pt idx="1562">
                  <c:v>9.9</c:v>
                </c:pt>
                <c:pt idx="1563">
                  <c:v>10</c:v>
                </c:pt>
                <c:pt idx="1564">
                  <c:v>9.5</c:v>
                </c:pt>
                <c:pt idx="1565">
                  <c:v>9.3000000000000007</c:v>
                </c:pt>
                <c:pt idx="1566">
                  <c:v>9.6</c:v>
                </c:pt>
                <c:pt idx="1567">
                  <c:v>10.1</c:v>
                </c:pt>
                <c:pt idx="1568">
                  <c:v>9.3000000000000007</c:v>
                </c:pt>
                <c:pt idx="1569">
                  <c:v>10.7</c:v>
                </c:pt>
                <c:pt idx="1570">
                  <c:v>10.5</c:v>
                </c:pt>
                <c:pt idx="1571">
                  <c:v>9.6999999999999993</c:v>
                </c:pt>
                <c:pt idx="1572">
                  <c:v>10.9</c:v>
                </c:pt>
                <c:pt idx="1573">
                  <c:v>10.4</c:v>
                </c:pt>
                <c:pt idx="1574">
                  <c:v>9.5</c:v>
                </c:pt>
                <c:pt idx="1575">
                  <c:v>9.9</c:v>
                </c:pt>
                <c:pt idx="1576">
                  <c:v>9.6999999999999993</c:v>
                </c:pt>
                <c:pt idx="1577">
                  <c:v>9.4</c:v>
                </c:pt>
                <c:pt idx="1578">
                  <c:v>9.5</c:v>
                </c:pt>
                <c:pt idx="1579">
                  <c:v>9.6</c:v>
                </c:pt>
                <c:pt idx="1580">
                  <c:v>10.3</c:v>
                </c:pt>
                <c:pt idx="1581">
                  <c:v>9.6999999999999993</c:v>
                </c:pt>
                <c:pt idx="1582">
                  <c:v>10.8</c:v>
                </c:pt>
                <c:pt idx="1583">
                  <c:v>10.3</c:v>
                </c:pt>
                <c:pt idx="1584">
                  <c:v>9.8000000000000007</c:v>
                </c:pt>
                <c:pt idx="1585">
                  <c:v>10.9</c:v>
                </c:pt>
                <c:pt idx="1586">
                  <c:v>9.8000000000000007</c:v>
                </c:pt>
                <c:pt idx="1587">
                  <c:v>10.3</c:v>
                </c:pt>
                <c:pt idx="1588">
                  <c:v>8.8000000000000007</c:v>
                </c:pt>
                <c:pt idx="1589">
                  <c:v>10.6</c:v>
                </c:pt>
                <c:pt idx="1590">
                  <c:v>9.4</c:v>
                </c:pt>
                <c:pt idx="1591">
                  <c:v>11.1</c:v>
                </c:pt>
                <c:pt idx="1592">
                  <c:v>11.2</c:v>
                </c:pt>
                <c:pt idx="1593">
                  <c:v>10.1</c:v>
                </c:pt>
                <c:pt idx="1594">
                  <c:v>11.1</c:v>
                </c:pt>
                <c:pt idx="1595">
                  <c:v>8.1999999999999993</c:v>
                </c:pt>
                <c:pt idx="1596">
                  <c:v>10.4</c:v>
                </c:pt>
                <c:pt idx="1597">
                  <c:v>10.3</c:v>
                </c:pt>
                <c:pt idx="1598">
                  <c:v>10.4</c:v>
                </c:pt>
                <c:pt idx="1599">
                  <c:v>10.199999999999999</c:v>
                </c:pt>
                <c:pt idx="1600">
                  <c:v>10.199999999999999</c:v>
                </c:pt>
                <c:pt idx="1601">
                  <c:v>11.2</c:v>
                </c:pt>
                <c:pt idx="1602">
                  <c:v>8.5</c:v>
                </c:pt>
                <c:pt idx="1603">
                  <c:v>9.8000000000000007</c:v>
                </c:pt>
                <c:pt idx="1604">
                  <c:v>10.6</c:v>
                </c:pt>
                <c:pt idx="1605">
                  <c:v>9.5</c:v>
                </c:pt>
                <c:pt idx="1606">
                  <c:v>10.199999999999999</c:v>
                </c:pt>
                <c:pt idx="1607">
                  <c:v>10</c:v>
                </c:pt>
                <c:pt idx="1608">
                  <c:v>9</c:v>
                </c:pt>
                <c:pt idx="1609">
                  <c:v>9.6</c:v>
                </c:pt>
                <c:pt idx="1610">
                  <c:v>9.5</c:v>
                </c:pt>
                <c:pt idx="1611">
                  <c:v>9.9</c:v>
                </c:pt>
                <c:pt idx="1612">
                  <c:v>10.1</c:v>
                </c:pt>
                <c:pt idx="1613">
                  <c:v>9.5</c:v>
                </c:pt>
                <c:pt idx="1614">
                  <c:v>9.6999999999999993</c:v>
                </c:pt>
                <c:pt idx="1615">
                  <c:v>10.7</c:v>
                </c:pt>
                <c:pt idx="1616">
                  <c:v>10.9</c:v>
                </c:pt>
                <c:pt idx="1617">
                  <c:v>11</c:v>
                </c:pt>
                <c:pt idx="1618">
                  <c:v>9.6</c:v>
                </c:pt>
                <c:pt idx="1619">
                  <c:v>10.5</c:v>
                </c:pt>
                <c:pt idx="1620">
                  <c:v>8.9</c:v>
                </c:pt>
                <c:pt idx="1621">
                  <c:v>9.6</c:v>
                </c:pt>
                <c:pt idx="1622">
                  <c:v>10.4</c:v>
                </c:pt>
                <c:pt idx="1623">
                  <c:v>10</c:v>
                </c:pt>
                <c:pt idx="1624">
                  <c:v>9.3000000000000007</c:v>
                </c:pt>
                <c:pt idx="1625">
                  <c:v>11.1</c:v>
                </c:pt>
                <c:pt idx="1626">
                  <c:v>10.3</c:v>
                </c:pt>
                <c:pt idx="1627">
                  <c:v>10.9</c:v>
                </c:pt>
                <c:pt idx="1628">
                  <c:v>9.9</c:v>
                </c:pt>
                <c:pt idx="1629">
                  <c:v>11.6</c:v>
                </c:pt>
                <c:pt idx="1630">
                  <c:v>10.6</c:v>
                </c:pt>
                <c:pt idx="1631">
                  <c:v>9.6</c:v>
                </c:pt>
                <c:pt idx="1632">
                  <c:v>9.6999999999999993</c:v>
                </c:pt>
                <c:pt idx="1633">
                  <c:v>10.4</c:v>
                </c:pt>
                <c:pt idx="1634">
                  <c:v>10.6</c:v>
                </c:pt>
                <c:pt idx="1635">
                  <c:v>9.8000000000000007</c:v>
                </c:pt>
                <c:pt idx="1636">
                  <c:v>9.8000000000000007</c:v>
                </c:pt>
                <c:pt idx="1637">
                  <c:v>9.4</c:v>
                </c:pt>
                <c:pt idx="1638">
                  <c:v>9</c:v>
                </c:pt>
                <c:pt idx="1639">
                  <c:v>10.6</c:v>
                </c:pt>
                <c:pt idx="1640">
                  <c:v>9.6</c:v>
                </c:pt>
                <c:pt idx="1641">
                  <c:v>10.1</c:v>
                </c:pt>
                <c:pt idx="1642">
                  <c:v>8.8000000000000007</c:v>
                </c:pt>
                <c:pt idx="1643">
                  <c:v>9.6999999999999993</c:v>
                </c:pt>
                <c:pt idx="1644">
                  <c:v>9.6</c:v>
                </c:pt>
                <c:pt idx="1645">
                  <c:v>10.4</c:v>
                </c:pt>
                <c:pt idx="1646">
                  <c:v>9.6</c:v>
                </c:pt>
                <c:pt idx="1647">
                  <c:v>9.4</c:v>
                </c:pt>
                <c:pt idx="1648">
                  <c:v>9.1</c:v>
                </c:pt>
                <c:pt idx="1649">
                  <c:v>8.6999999999999993</c:v>
                </c:pt>
                <c:pt idx="1650">
                  <c:v>9.6</c:v>
                </c:pt>
                <c:pt idx="1651">
                  <c:v>9.6999999999999993</c:v>
                </c:pt>
                <c:pt idx="1652">
                  <c:v>9.6</c:v>
                </c:pt>
                <c:pt idx="1653">
                  <c:v>10</c:v>
                </c:pt>
                <c:pt idx="1654">
                  <c:v>10.1</c:v>
                </c:pt>
                <c:pt idx="1655">
                  <c:v>10.1</c:v>
                </c:pt>
                <c:pt idx="1656">
                  <c:v>11.5</c:v>
                </c:pt>
                <c:pt idx="1657">
                  <c:v>8.8000000000000007</c:v>
                </c:pt>
                <c:pt idx="1658">
                  <c:v>10.4</c:v>
                </c:pt>
                <c:pt idx="1659">
                  <c:v>9.3000000000000007</c:v>
                </c:pt>
                <c:pt idx="1660">
                  <c:v>10.7</c:v>
                </c:pt>
                <c:pt idx="1661">
                  <c:v>9.3000000000000007</c:v>
                </c:pt>
                <c:pt idx="1662">
                  <c:v>9.4</c:v>
                </c:pt>
                <c:pt idx="1663">
                  <c:v>10.8</c:v>
                </c:pt>
                <c:pt idx="1664">
                  <c:v>11.7</c:v>
                </c:pt>
                <c:pt idx="1665">
                  <c:v>13.2</c:v>
                </c:pt>
                <c:pt idx="1666">
                  <c:v>13.4</c:v>
                </c:pt>
                <c:pt idx="1667">
                  <c:v>10.9</c:v>
                </c:pt>
                <c:pt idx="1668">
                  <c:v>9.9</c:v>
                </c:pt>
                <c:pt idx="1669">
                  <c:v>8.4</c:v>
                </c:pt>
                <c:pt idx="1670">
                  <c:v>7.9</c:v>
                </c:pt>
                <c:pt idx="1671">
                  <c:v>7.5</c:v>
                </c:pt>
                <c:pt idx="1672">
                  <c:v>9.6999999999999993</c:v>
                </c:pt>
                <c:pt idx="1673">
                  <c:v>10.199999999999999</c:v>
                </c:pt>
                <c:pt idx="1674">
                  <c:v>10.4</c:v>
                </c:pt>
                <c:pt idx="1675">
                  <c:v>10.1</c:v>
                </c:pt>
                <c:pt idx="1676">
                  <c:v>10.5</c:v>
                </c:pt>
                <c:pt idx="1677">
                  <c:v>10.5</c:v>
                </c:pt>
                <c:pt idx="1678">
                  <c:v>10.8</c:v>
                </c:pt>
                <c:pt idx="1679">
                  <c:v>10.8</c:v>
                </c:pt>
                <c:pt idx="1680">
                  <c:v>9.5</c:v>
                </c:pt>
                <c:pt idx="1681">
                  <c:v>11.6</c:v>
                </c:pt>
                <c:pt idx="1682">
                  <c:v>10.5</c:v>
                </c:pt>
                <c:pt idx="1683">
                  <c:v>10.5</c:v>
                </c:pt>
                <c:pt idx="1684">
                  <c:v>11.7</c:v>
                </c:pt>
                <c:pt idx="1685">
                  <c:v>11.5</c:v>
                </c:pt>
                <c:pt idx="1686">
                  <c:v>12.9</c:v>
                </c:pt>
                <c:pt idx="1687">
                  <c:v>12.1</c:v>
                </c:pt>
                <c:pt idx="1688">
                  <c:v>12.1</c:v>
                </c:pt>
                <c:pt idx="1689">
                  <c:v>12.7</c:v>
                </c:pt>
                <c:pt idx="1690">
                  <c:v>12.7</c:v>
                </c:pt>
                <c:pt idx="1691">
                  <c:v>11.2</c:v>
                </c:pt>
                <c:pt idx="1692">
                  <c:v>11.1</c:v>
                </c:pt>
                <c:pt idx="1693">
                  <c:v>11.5</c:v>
                </c:pt>
                <c:pt idx="1694">
                  <c:v>10.5</c:v>
                </c:pt>
                <c:pt idx="1695">
                  <c:v>12.1</c:v>
                </c:pt>
                <c:pt idx="1696">
                  <c:v>10.7</c:v>
                </c:pt>
                <c:pt idx="1697">
                  <c:v>12.5</c:v>
                </c:pt>
                <c:pt idx="1698">
                  <c:v>12</c:v>
                </c:pt>
                <c:pt idx="1699">
                  <c:v>11.4</c:v>
                </c:pt>
                <c:pt idx="1700">
                  <c:v>11.6</c:v>
                </c:pt>
                <c:pt idx="1701">
                  <c:v>12.9</c:v>
                </c:pt>
                <c:pt idx="1702">
                  <c:v>11.7</c:v>
                </c:pt>
                <c:pt idx="1703">
                  <c:v>11.5</c:v>
                </c:pt>
                <c:pt idx="1704">
                  <c:v>13.1</c:v>
                </c:pt>
                <c:pt idx="1705">
                  <c:v>11.4</c:v>
                </c:pt>
                <c:pt idx="1706">
                  <c:v>11.7</c:v>
                </c:pt>
                <c:pt idx="1707">
                  <c:v>12.9</c:v>
                </c:pt>
                <c:pt idx="1708">
                  <c:v>12.1</c:v>
                </c:pt>
                <c:pt idx="1709">
                  <c:v>13.2</c:v>
                </c:pt>
                <c:pt idx="1710">
                  <c:v>13.7</c:v>
                </c:pt>
                <c:pt idx="1711">
                  <c:v>13.4</c:v>
                </c:pt>
                <c:pt idx="1712">
                  <c:v>13.6</c:v>
                </c:pt>
                <c:pt idx="1713">
                  <c:v>13.8</c:v>
                </c:pt>
                <c:pt idx="1714">
                  <c:v>14.3</c:v>
                </c:pt>
                <c:pt idx="1715">
                  <c:v>14.6</c:v>
                </c:pt>
                <c:pt idx="1716">
                  <c:v>14.8</c:v>
                </c:pt>
                <c:pt idx="1717">
                  <c:v>13.4</c:v>
                </c:pt>
                <c:pt idx="1718">
                  <c:v>13.4</c:v>
                </c:pt>
                <c:pt idx="1719">
                  <c:v>14.2</c:v>
                </c:pt>
                <c:pt idx="1720">
                  <c:v>13.8</c:v>
                </c:pt>
                <c:pt idx="1721">
                  <c:v>13</c:v>
                </c:pt>
                <c:pt idx="1722">
                  <c:v>13.8</c:v>
                </c:pt>
                <c:pt idx="1723">
                  <c:v>14.5</c:v>
                </c:pt>
                <c:pt idx="1724">
                  <c:v>13.3</c:v>
                </c:pt>
                <c:pt idx="1725">
                  <c:v>14.2</c:v>
                </c:pt>
                <c:pt idx="1726">
                  <c:v>14.1</c:v>
                </c:pt>
                <c:pt idx="1727">
                  <c:v>13.2</c:v>
                </c:pt>
                <c:pt idx="1728">
                  <c:v>14.5</c:v>
                </c:pt>
                <c:pt idx="1729">
                  <c:v>14.5</c:v>
                </c:pt>
                <c:pt idx="1730">
                  <c:v>13.5</c:v>
                </c:pt>
                <c:pt idx="1731">
                  <c:v>14.7</c:v>
                </c:pt>
                <c:pt idx="1732">
                  <c:v>13</c:v>
                </c:pt>
                <c:pt idx="1733">
                  <c:v>14.3</c:v>
                </c:pt>
                <c:pt idx="1734">
                  <c:v>14.6</c:v>
                </c:pt>
                <c:pt idx="1735">
                  <c:v>14.1</c:v>
                </c:pt>
                <c:pt idx="1736">
                  <c:v>13.6</c:v>
                </c:pt>
                <c:pt idx="1737">
                  <c:v>14.2</c:v>
                </c:pt>
                <c:pt idx="1738">
                  <c:v>13.6</c:v>
                </c:pt>
                <c:pt idx="1739">
                  <c:v>13</c:v>
                </c:pt>
                <c:pt idx="1740">
                  <c:v>13.7</c:v>
                </c:pt>
                <c:pt idx="1741">
                  <c:v>14.5</c:v>
                </c:pt>
                <c:pt idx="1742">
                  <c:v>14.6</c:v>
                </c:pt>
                <c:pt idx="1743">
                  <c:v>14.8</c:v>
                </c:pt>
                <c:pt idx="1744">
                  <c:v>14.8</c:v>
                </c:pt>
                <c:pt idx="1745">
                  <c:v>13.8</c:v>
                </c:pt>
                <c:pt idx="1746">
                  <c:v>15</c:v>
                </c:pt>
                <c:pt idx="1747">
                  <c:v>14.5</c:v>
                </c:pt>
                <c:pt idx="1748">
                  <c:v>14.8</c:v>
                </c:pt>
                <c:pt idx="1749">
                  <c:v>15</c:v>
                </c:pt>
                <c:pt idx="1750">
                  <c:v>13.4</c:v>
                </c:pt>
                <c:pt idx="1751">
                  <c:v>15.3</c:v>
                </c:pt>
                <c:pt idx="1752">
                  <c:v>13.8</c:v>
                </c:pt>
                <c:pt idx="1753">
                  <c:v>13.7</c:v>
                </c:pt>
                <c:pt idx="1754">
                  <c:v>13.4</c:v>
                </c:pt>
                <c:pt idx="1755">
                  <c:v>14.6</c:v>
                </c:pt>
                <c:pt idx="1756">
                  <c:v>13.8</c:v>
                </c:pt>
                <c:pt idx="1757">
                  <c:v>13.7</c:v>
                </c:pt>
                <c:pt idx="1758">
                  <c:v>14.5</c:v>
                </c:pt>
                <c:pt idx="1759">
                  <c:v>14.2</c:v>
                </c:pt>
                <c:pt idx="1760">
                  <c:v>13.9</c:v>
                </c:pt>
                <c:pt idx="1761">
                  <c:v>14.1</c:v>
                </c:pt>
                <c:pt idx="1762">
                  <c:v>14.6</c:v>
                </c:pt>
                <c:pt idx="1763">
                  <c:v>12.8</c:v>
                </c:pt>
                <c:pt idx="1764">
                  <c:v>13.8</c:v>
                </c:pt>
                <c:pt idx="1765">
                  <c:v>14.3</c:v>
                </c:pt>
                <c:pt idx="1766">
                  <c:v>13.9</c:v>
                </c:pt>
                <c:pt idx="1767">
                  <c:v>14.6</c:v>
                </c:pt>
                <c:pt idx="1768">
                  <c:v>13.8</c:v>
                </c:pt>
                <c:pt idx="1769">
                  <c:v>14</c:v>
                </c:pt>
                <c:pt idx="1770">
                  <c:v>12.8</c:v>
                </c:pt>
                <c:pt idx="1771">
                  <c:v>12.9</c:v>
                </c:pt>
                <c:pt idx="1772">
                  <c:v>13.4</c:v>
                </c:pt>
                <c:pt idx="1773">
                  <c:v>13.1</c:v>
                </c:pt>
                <c:pt idx="1774">
                  <c:v>14.2</c:v>
                </c:pt>
                <c:pt idx="1775">
                  <c:v>13.6</c:v>
                </c:pt>
                <c:pt idx="1776">
                  <c:v>14.2</c:v>
                </c:pt>
                <c:pt idx="1777">
                  <c:v>14.2</c:v>
                </c:pt>
                <c:pt idx="1778">
                  <c:v>14.4</c:v>
                </c:pt>
                <c:pt idx="1779">
                  <c:v>12.8</c:v>
                </c:pt>
                <c:pt idx="1780">
                  <c:v>14</c:v>
                </c:pt>
                <c:pt idx="1781">
                  <c:v>13.9</c:v>
                </c:pt>
                <c:pt idx="1782">
                  <c:v>14.8</c:v>
                </c:pt>
                <c:pt idx="1783">
                  <c:v>14</c:v>
                </c:pt>
                <c:pt idx="1784">
                  <c:v>14.1</c:v>
                </c:pt>
                <c:pt idx="1785">
                  <c:v>14.9</c:v>
                </c:pt>
                <c:pt idx="1786">
                  <c:v>14.6</c:v>
                </c:pt>
                <c:pt idx="1787">
                  <c:v>14.7</c:v>
                </c:pt>
                <c:pt idx="1788">
                  <c:v>14.2</c:v>
                </c:pt>
                <c:pt idx="1789">
                  <c:v>14</c:v>
                </c:pt>
                <c:pt idx="1790">
                  <c:v>12.7</c:v>
                </c:pt>
                <c:pt idx="1791">
                  <c:v>14</c:v>
                </c:pt>
                <c:pt idx="1792">
                  <c:v>13.9</c:v>
                </c:pt>
                <c:pt idx="1793">
                  <c:v>14.5</c:v>
                </c:pt>
                <c:pt idx="1794">
                  <c:v>13.6</c:v>
                </c:pt>
                <c:pt idx="1795">
                  <c:v>13.5</c:v>
                </c:pt>
                <c:pt idx="1796">
                  <c:v>13.1</c:v>
                </c:pt>
                <c:pt idx="1797">
                  <c:v>13.4</c:v>
                </c:pt>
                <c:pt idx="1798">
                  <c:v>13.8</c:v>
                </c:pt>
                <c:pt idx="1799">
                  <c:v>14.2</c:v>
                </c:pt>
                <c:pt idx="1800">
                  <c:v>13.6</c:v>
                </c:pt>
                <c:pt idx="1801">
                  <c:v>13.5</c:v>
                </c:pt>
                <c:pt idx="1802">
                  <c:v>14.2</c:v>
                </c:pt>
                <c:pt idx="1803">
                  <c:v>12.4</c:v>
                </c:pt>
                <c:pt idx="1804">
                  <c:v>13.8</c:v>
                </c:pt>
                <c:pt idx="1805">
                  <c:v>14.1</c:v>
                </c:pt>
                <c:pt idx="1806">
                  <c:v>14.7</c:v>
                </c:pt>
                <c:pt idx="1807">
                  <c:v>14.5</c:v>
                </c:pt>
                <c:pt idx="1808">
                  <c:v>14.1</c:v>
                </c:pt>
                <c:pt idx="1809">
                  <c:v>13.7</c:v>
                </c:pt>
                <c:pt idx="1810">
                  <c:v>13.9</c:v>
                </c:pt>
                <c:pt idx="1811">
                  <c:v>14.9</c:v>
                </c:pt>
                <c:pt idx="1812">
                  <c:v>13.3</c:v>
                </c:pt>
                <c:pt idx="1813">
                  <c:v>15.4</c:v>
                </c:pt>
                <c:pt idx="1814">
                  <c:v>14.1</c:v>
                </c:pt>
                <c:pt idx="1815">
                  <c:v>13.8</c:v>
                </c:pt>
                <c:pt idx="1816">
                  <c:v>13.3</c:v>
                </c:pt>
                <c:pt idx="1817">
                  <c:v>14.7</c:v>
                </c:pt>
                <c:pt idx="1818">
                  <c:v>15</c:v>
                </c:pt>
                <c:pt idx="1819">
                  <c:v>15</c:v>
                </c:pt>
                <c:pt idx="1820">
                  <c:v>15.6</c:v>
                </c:pt>
                <c:pt idx="1821">
                  <c:v>14.9</c:v>
                </c:pt>
                <c:pt idx="1822">
                  <c:v>16.100000000000001</c:v>
                </c:pt>
                <c:pt idx="1823">
                  <c:v>15</c:v>
                </c:pt>
                <c:pt idx="1824">
                  <c:v>14.1</c:v>
                </c:pt>
                <c:pt idx="1825">
                  <c:v>14.4</c:v>
                </c:pt>
                <c:pt idx="1826">
                  <c:v>14.1</c:v>
                </c:pt>
                <c:pt idx="1827">
                  <c:v>14.4</c:v>
                </c:pt>
                <c:pt idx="1828">
                  <c:v>14.4</c:v>
                </c:pt>
                <c:pt idx="1829">
                  <c:v>15.3</c:v>
                </c:pt>
                <c:pt idx="1830">
                  <c:v>14.1</c:v>
                </c:pt>
                <c:pt idx="1831">
                  <c:v>16.100000000000001</c:v>
                </c:pt>
                <c:pt idx="1832">
                  <c:v>15.7</c:v>
                </c:pt>
                <c:pt idx="1833">
                  <c:v>15.3</c:v>
                </c:pt>
                <c:pt idx="1834">
                  <c:v>14.3</c:v>
                </c:pt>
                <c:pt idx="1835">
                  <c:v>14.7</c:v>
                </c:pt>
                <c:pt idx="1836">
                  <c:v>16.2</c:v>
                </c:pt>
                <c:pt idx="1837">
                  <c:v>15.3</c:v>
                </c:pt>
                <c:pt idx="1838">
                  <c:v>14.8</c:v>
                </c:pt>
                <c:pt idx="1839">
                  <c:v>15.8</c:v>
                </c:pt>
                <c:pt idx="1840">
                  <c:v>16.100000000000001</c:v>
                </c:pt>
                <c:pt idx="1841">
                  <c:v>15.7</c:v>
                </c:pt>
                <c:pt idx="1842">
                  <c:v>15.2</c:v>
                </c:pt>
                <c:pt idx="1843">
                  <c:v>16.399999999999999</c:v>
                </c:pt>
                <c:pt idx="1844">
                  <c:v>16.399999999999999</c:v>
                </c:pt>
                <c:pt idx="1845">
                  <c:v>15.6</c:v>
                </c:pt>
                <c:pt idx="1846">
                  <c:v>17.5</c:v>
                </c:pt>
                <c:pt idx="1847">
                  <c:v>16.2</c:v>
                </c:pt>
                <c:pt idx="1848">
                  <c:v>16.5</c:v>
                </c:pt>
                <c:pt idx="1849">
                  <c:v>16.8</c:v>
                </c:pt>
                <c:pt idx="1850">
                  <c:v>16.2</c:v>
                </c:pt>
                <c:pt idx="1851">
                  <c:v>17.2</c:v>
                </c:pt>
                <c:pt idx="1852">
                  <c:v>17.899999999999999</c:v>
                </c:pt>
                <c:pt idx="1853">
                  <c:v>18.2</c:v>
                </c:pt>
                <c:pt idx="1854">
                  <c:v>18</c:v>
                </c:pt>
                <c:pt idx="1855">
                  <c:v>18.8</c:v>
                </c:pt>
                <c:pt idx="1856">
                  <c:v>18.7</c:v>
                </c:pt>
                <c:pt idx="1857">
                  <c:v>18.2</c:v>
                </c:pt>
                <c:pt idx="1858">
                  <c:v>18.8</c:v>
                </c:pt>
                <c:pt idx="1859">
                  <c:v>18.399999999999999</c:v>
                </c:pt>
                <c:pt idx="1860">
                  <c:v>19</c:v>
                </c:pt>
                <c:pt idx="1861">
                  <c:v>18.399999999999999</c:v>
                </c:pt>
                <c:pt idx="1862">
                  <c:v>19.100000000000001</c:v>
                </c:pt>
                <c:pt idx="1863">
                  <c:v>20.2</c:v>
                </c:pt>
                <c:pt idx="1864">
                  <c:v>24.3</c:v>
                </c:pt>
                <c:pt idx="1865">
                  <c:v>26.4</c:v>
                </c:pt>
                <c:pt idx="1866">
                  <c:v>28.3</c:v>
                </c:pt>
                <c:pt idx="1867">
                  <c:v>29.5</c:v>
                </c:pt>
                <c:pt idx="1868">
                  <c:v>25.6</c:v>
                </c:pt>
                <c:pt idx="1869">
                  <c:v>20.5</c:v>
                </c:pt>
                <c:pt idx="1870">
                  <c:v>19.7</c:v>
                </c:pt>
                <c:pt idx="1871">
                  <c:v>20.2</c:v>
                </c:pt>
                <c:pt idx="1872">
                  <c:v>19.899999999999999</c:v>
                </c:pt>
                <c:pt idx="1873">
                  <c:v>21.3</c:v>
                </c:pt>
                <c:pt idx="1874">
                  <c:v>22.4</c:v>
                </c:pt>
                <c:pt idx="1875">
                  <c:v>22.5</c:v>
                </c:pt>
                <c:pt idx="1876">
                  <c:v>22.2</c:v>
                </c:pt>
                <c:pt idx="1877">
                  <c:v>22.9</c:v>
                </c:pt>
                <c:pt idx="1878">
                  <c:v>22.2</c:v>
                </c:pt>
                <c:pt idx="1879">
                  <c:v>22.4</c:v>
                </c:pt>
                <c:pt idx="1880">
                  <c:v>23.4</c:v>
                </c:pt>
                <c:pt idx="1881">
                  <c:v>24.2</c:v>
                </c:pt>
                <c:pt idx="1882">
                  <c:v>23.4</c:v>
                </c:pt>
                <c:pt idx="1883">
                  <c:v>23.9</c:v>
                </c:pt>
                <c:pt idx="1884">
                  <c:v>23.8</c:v>
                </c:pt>
                <c:pt idx="1885">
                  <c:v>23.8</c:v>
                </c:pt>
                <c:pt idx="1886">
                  <c:v>25</c:v>
                </c:pt>
                <c:pt idx="1887">
                  <c:v>25.4</c:v>
                </c:pt>
                <c:pt idx="1888">
                  <c:v>25.1</c:v>
                </c:pt>
                <c:pt idx="1889">
                  <c:v>25.4</c:v>
                </c:pt>
                <c:pt idx="1890">
                  <c:v>25.5</c:v>
                </c:pt>
                <c:pt idx="1891">
                  <c:v>25.1</c:v>
                </c:pt>
                <c:pt idx="1892">
                  <c:v>25.9</c:v>
                </c:pt>
                <c:pt idx="1893">
                  <c:v>27.1</c:v>
                </c:pt>
                <c:pt idx="1894">
                  <c:v>26.1</c:v>
                </c:pt>
                <c:pt idx="1895">
                  <c:v>26.4</c:v>
                </c:pt>
                <c:pt idx="1896">
                  <c:v>28.9</c:v>
                </c:pt>
                <c:pt idx="1897">
                  <c:v>28.8</c:v>
                </c:pt>
                <c:pt idx="1898">
                  <c:v>28.6</c:v>
                </c:pt>
                <c:pt idx="1899">
                  <c:v>28.7</c:v>
                </c:pt>
                <c:pt idx="1900">
                  <c:v>29</c:v>
                </c:pt>
                <c:pt idx="1901">
                  <c:v>28.8</c:v>
                </c:pt>
                <c:pt idx="1902">
                  <c:v>29.2</c:v>
                </c:pt>
                <c:pt idx="1903">
                  <c:v>29.3</c:v>
                </c:pt>
                <c:pt idx="1904">
                  <c:v>29.8</c:v>
                </c:pt>
                <c:pt idx="1905">
                  <c:v>30.9</c:v>
                </c:pt>
                <c:pt idx="1906">
                  <c:v>30.3</c:v>
                </c:pt>
                <c:pt idx="1907">
                  <c:v>31.2</c:v>
                </c:pt>
                <c:pt idx="1908">
                  <c:v>31.5</c:v>
                </c:pt>
                <c:pt idx="1909">
                  <c:v>32.200000000000003</c:v>
                </c:pt>
                <c:pt idx="1910">
                  <c:v>32.9</c:v>
                </c:pt>
                <c:pt idx="1911">
                  <c:v>31.6</c:v>
                </c:pt>
                <c:pt idx="1912">
                  <c:v>33.299999999999997</c:v>
                </c:pt>
                <c:pt idx="1913">
                  <c:v>31.9</c:v>
                </c:pt>
                <c:pt idx="1914">
                  <c:v>32.1</c:v>
                </c:pt>
                <c:pt idx="1915">
                  <c:v>33.700000000000003</c:v>
                </c:pt>
                <c:pt idx="1916">
                  <c:v>32.700000000000003</c:v>
                </c:pt>
                <c:pt idx="1917">
                  <c:v>32.1</c:v>
                </c:pt>
                <c:pt idx="1918">
                  <c:v>34.1</c:v>
                </c:pt>
                <c:pt idx="1919">
                  <c:v>33.9</c:v>
                </c:pt>
                <c:pt idx="1920">
                  <c:v>33.9</c:v>
                </c:pt>
                <c:pt idx="1921">
                  <c:v>34.6</c:v>
                </c:pt>
                <c:pt idx="1922">
                  <c:v>33.9</c:v>
                </c:pt>
                <c:pt idx="1923">
                  <c:v>34.299999999999997</c:v>
                </c:pt>
                <c:pt idx="1924">
                  <c:v>34.1</c:v>
                </c:pt>
                <c:pt idx="1925">
                  <c:v>33.9</c:v>
                </c:pt>
                <c:pt idx="1926">
                  <c:v>33.9</c:v>
                </c:pt>
                <c:pt idx="1927">
                  <c:v>34.299999999999997</c:v>
                </c:pt>
                <c:pt idx="1928">
                  <c:v>34.299999999999997</c:v>
                </c:pt>
                <c:pt idx="1929">
                  <c:v>36.799999999999997</c:v>
                </c:pt>
                <c:pt idx="1930">
                  <c:v>35.200000000000003</c:v>
                </c:pt>
                <c:pt idx="1931">
                  <c:v>36</c:v>
                </c:pt>
                <c:pt idx="1932">
                  <c:v>36.700000000000003</c:v>
                </c:pt>
                <c:pt idx="1933">
                  <c:v>36.4</c:v>
                </c:pt>
                <c:pt idx="1934">
                  <c:v>37.5</c:v>
                </c:pt>
                <c:pt idx="1935">
                  <c:v>37</c:v>
                </c:pt>
                <c:pt idx="1936">
                  <c:v>38.700000000000003</c:v>
                </c:pt>
                <c:pt idx="1937">
                  <c:v>37.200000000000003</c:v>
                </c:pt>
                <c:pt idx="1938">
                  <c:v>38.1</c:v>
                </c:pt>
                <c:pt idx="1939">
                  <c:v>39.5</c:v>
                </c:pt>
                <c:pt idx="1940">
                  <c:v>38.1</c:v>
                </c:pt>
                <c:pt idx="1941">
                  <c:v>39.4</c:v>
                </c:pt>
                <c:pt idx="1942">
                  <c:v>38.700000000000003</c:v>
                </c:pt>
                <c:pt idx="1943">
                  <c:v>39</c:v>
                </c:pt>
                <c:pt idx="1944">
                  <c:v>40.1</c:v>
                </c:pt>
                <c:pt idx="1945">
                  <c:v>39.4</c:v>
                </c:pt>
                <c:pt idx="1946">
                  <c:v>39.799999999999997</c:v>
                </c:pt>
                <c:pt idx="1947">
                  <c:v>39.799999999999997</c:v>
                </c:pt>
                <c:pt idx="1948">
                  <c:v>40.6</c:v>
                </c:pt>
                <c:pt idx="1949">
                  <c:v>40.799999999999997</c:v>
                </c:pt>
                <c:pt idx="1950">
                  <c:v>40.6</c:v>
                </c:pt>
                <c:pt idx="1951">
                  <c:v>42.4</c:v>
                </c:pt>
                <c:pt idx="1952">
                  <c:v>41.3</c:v>
                </c:pt>
                <c:pt idx="1953">
                  <c:v>42.4</c:v>
                </c:pt>
                <c:pt idx="1954">
                  <c:v>43.1</c:v>
                </c:pt>
                <c:pt idx="1955">
                  <c:v>42.2</c:v>
                </c:pt>
                <c:pt idx="1956">
                  <c:v>43.2</c:v>
                </c:pt>
                <c:pt idx="1957">
                  <c:v>42.9</c:v>
                </c:pt>
                <c:pt idx="1958">
                  <c:v>45.3</c:v>
                </c:pt>
                <c:pt idx="1959">
                  <c:v>43.4</c:v>
                </c:pt>
                <c:pt idx="1960">
                  <c:v>45.3</c:v>
                </c:pt>
                <c:pt idx="1961">
                  <c:v>44.8</c:v>
                </c:pt>
                <c:pt idx="1962">
                  <c:v>45.3</c:v>
                </c:pt>
                <c:pt idx="1963">
                  <c:v>45.6</c:v>
                </c:pt>
                <c:pt idx="1964">
                  <c:v>46.2</c:v>
                </c:pt>
                <c:pt idx="1965">
                  <c:v>46.4</c:v>
                </c:pt>
                <c:pt idx="1966">
                  <c:v>46.7</c:v>
                </c:pt>
                <c:pt idx="1967">
                  <c:v>47.7</c:v>
                </c:pt>
                <c:pt idx="1968">
                  <c:v>49.2</c:v>
                </c:pt>
                <c:pt idx="1969">
                  <c:v>47.7</c:v>
                </c:pt>
                <c:pt idx="1970">
                  <c:v>48.2</c:v>
                </c:pt>
                <c:pt idx="1971">
                  <c:v>47.8</c:v>
                </c:pt>
                <c:pt idx="1972">
                  <c:v>48.2</c:v>
                </c:pt>
                <c:pt idx="1973">
                  <c:v>49.6</c:v>
                </c:pt>
                <c:pt idx="1974">
                  <c:v>49.8</c:v>
                </c:pt>
                <c:pt idx="1975">
                  <c:v>49.8</c:v>
                </c:pt>
                <c:pt idx="1976">
                  <c:v>49.5</c:v>
                </c:pt>
                <c:pt idx="1977">
                  <c:v>51</c:v>
                </c:pt>
                <c:pt idx="1978">
                  <c:v>51.8</c:v>
                </c:pt>
                <c:pt idx="1979">
                  <c:v>51.9</c:v>
                </c:pt>
                <c:pt idx="1980">
                  <c:v>51.5</c:v>
                </c:pt>
                <c:pt idx="1981">
                  <c:v>52.2</c:v>
                </c:pt>
                <c:pt idx="1982">
                  <c:v>51.8</c:v>
                </c:pt>
                <c:pt idx="1983">
                  <c:v>51.9</c:v>
                </c:pt>
                <c:pt idx="1984">
                  <c:v>52.5</c:v>
                </c:pt>
                <c:pt idx="1985">
                  <c:v>55</c:v>
                </c:pt>
                <c:pt idx="1986">
                  <c:v>53.9</c:v>
                </c:pt>
                <c:pt idx="1987">
                  <c:v>55.1</c:v>
                </c:pt>
                <c:pt idx="1988">
                  <c:v>55.1</c:v>
                </c:pt>
                <c:pt idx="1989">
                  <c:v>55.5</c:v>
                </c:pt>
                <c:pt idx="1990">
                  <c:v>55.8</c:v>
                </c:pt>
                <c:pt idx="1991">
                  <c:v>56.8</c:v>
                </c:pt>
                <c:pt idx="1992">
                  <c:v>57.7</c:v>
                </c:pt>
                <c:pt idx="1993">
                  <c:v>56.8</c:v>
                </c:pt>
                <c:pt idx="1994">
                  <c:v>58</c:v>
                </c:pt>
                <c:pt idx="1995">
                  <c:v>58.5</c:v>
                </c:pt>
                <c:pt idx="1996">
                  <c:v>59.6</c:v>
                </c:pt>
                <c:pt idx="1997">
                  <c:v>58.2</c:v>
                </c:pt>
                <c:pt idx="1998">
                  <c:v>59.4</c:v>
                </c:pt>
                <c:pt idx="1999">
                  <c:v>59.4</c:v>
                </c:pt>
                <c:pt idx="2000">
                  <c:v>59.2</c:v>
                </c:pt>
                <c:pt idx="2001">
                  <c:v>58.9</c:v>
                </c:pt>
                <c:pt idx="2002">
                  <c:v>61</c:v>
                </c:pt>
                <c:pt idx="2003">
                  <c:v>59.4</c:v>
                </c:pt>
                <c:pt idx="2004">
                  <c:v>59.5</c:v>
                </c:pt>
                <c:pt idx="2005">
                  <c:v>59.7</c:v>
                </c:pt>
                <c:pt idx="2006">
                  <c:v>60.6</c:v>
                </c:pt>
                <c:pt idx="2007">
                  <c:v>61.6</c:v>
                </c:pt>
                <c:pt idx="2008">
                  <c:v>61.6</c:v>
                </c:pt>
                <c:pt idx="2009">
                  <c:v>60.7</c:v>
                </c:pt>
                <c:pt idx="2010">
                  <c:v>61.8</c:v>
                </c:pt>
                <c:pt idx="2011">
                  <c:v>61.4</c:v>
                </c:pt>
                <c:pt idx="2012">
                  <c:v>62.4</c:v>
                </c:pt>
                <c:pt idx="2013">
                  <c:v>62.4</c:v>
                </c:pt>
                <c:pt idx="2014">
                  <c:v>64</c:v>
                </c:pt>
                <c:pt idx="2015">
                  <c:v>63.9</c:v>
                </c:pt>
                <c:pt idx="2016">
                  <c:v>65.7</c:v>
                </c:pt>
                <c:pt idx="2017">
                  <c:v>66.5</c:v>
                </c:pt>
                <c:pt idx="2018">
                  <c:v>67.599999999999994</c:v>
                </c:pt>
                <c:pt idx="2019">
                  <c:v>67.900000000000006</c:v>
                </c:pt>
                <c:pt idx="2020">
                  <c:v>67.8</c:v>
                </c:pt>
                <c:pt idx="2021">
                  <c:v>69.5</c:v>
                </c:pt>
                <c:pt idx="2022">
                  <c:v>69.7</c:v>
                </c:pt>
                <c:pt idx="2023">
                  <c:v>72.099999999999994</c:v>
                </c:pt>
                <c:pt idx="2024">
                  <c:v>72.400000000000006</c:v>
                </c:pt>
                <c:pt idx="2025">
                  <c:v>74</c:v>
                </c:pt>
                <c:pt idx="2026">
                  <c:v>75.3</c:v>
                </c:pt>
                <c:pt idx="2027">
                  <c:v>75.8</c:v>
                </c:pt>
                <c:pt idx="2028">
                  <c:v>79</c:v>
                </c:pt>
                <c:pt idx="2029">
                  <c:v>79.7</c:v>
                </c:pt>
                <c:pt idx="2030">
                  <c:v>80.099999999999994</c:v>
                </c:pt>
                <c:pt idx="2031">
                  <c:v>81.900000000000006</c:v>
                </c:pt>
                <c:pt idx="2032">
                  <c:v>83.2</c:v>
                </c:pt>
                <c:pt idx="2033">
                  <c:v>83.6</c:v>
                </c:pt>
                <c:pt idx="2034">
                  <c:v>83.8</c:v>
                </c:pt>
                <c:pt idx="2035">
                  <c:v>86.9</c:v>
                </c:pt>
                <c:pt idx="2036">
                  <c:v>85.3</c:v>
                </c:pt>
                <c:pt idx="2037">
                  <c:v>88.4</c:v>
                </c:pt>
                <c:pt idx="2038">
                  <c:v>88.7</c:v>
                </c:pt>
                <c:pt idx="2039">
                  <c:v>87.7</c:v>
                </c:pt>
                <c:pt idx="2040">
                  <c:v>90.9</c:v>
                </c:pt>
                <c:pt idx="2041">
                  <c:v>89.1</c:v>
                </c:pt>
                <c:pt idx="2042">
                  <c:v>92.2</c:v>
                </c:pt>
                <c:pt idx="2043">
                  <c:v>92.4</c:v>
                </c:pt>
                <c:pt idx="2044">
                  <c:v>93.3</c:v>
                </c:pt>
                <c:pt idx="2045">
                  <c:v>95</c:v>
                </c:pt>
                <c:pt idx="2046">
                  <c:v>94.4</c:v>
                </c:pt>
                <c:pt idx="2047">
                  <c:v>94.4</c:v>
                </c:pt>
                <c:pt idx="2048">
                  <c:v>95.7</c:v>
                </c:pt>
                <c:pt idx="2049">
                  <c:v>95.3</c:v>
                </c:pt>
                <c:pt idx="2050">
                  <c:v>96.8</c:v>
                </c:pt>
                <c:pt idx="2051">
                  <c:v>96.3</c:v>
                </c:pt>
                <c:pt idx="2052">
                  <c:v>97</c:v>
                </c:pt>
                <c:pt idx="2053">
                  <c:v>97.3</c:v>
                </c:pt>
                <c:pt idx="2054">
                  <c:v>98.5</c:v>
                </c:pt>
                <c:pt idx="2055">
                  <c:v>101.7</c:v>
                </c:pt>
                <c:pt idx="2056">
                  <c:v>100.8</c:v>
                </c:pt>
                <c:pt idx="2057">
                  <c:v>100.9</c:v>
                </c:pt>
                <c:pt idx="2058">
                  <c:v>102.9</c:v>
                </c:pt>
                <c:pt idx="2059">
                  <c:v>103.1</c:v>
                </c:pt>
                <c:pt idx="2060">
                  <c:v>104.5</c:v>
                </c:pt>
                <c:pt idx="2061">
                  <c:v>105.6</c:v>
                </c:pt>
                <c:pt idx="2062">
                  <c:v>104.1</c:v>
                </c:pt>
                <c:pt idx="2063">
                  <c:v>106.8</c:v>
                </c:pt>
                <c:pt idx="2064">
                  <c:v>106.8</c:v>
                </c:pt>
                <c:pt idx="2065">
                  <c:v>110.1</c:v>
                </c:pt>
                <c:pt idx="2066">
                  <c:v>112</c:v>
                </c:pt>
                <c:pt idx="2067">
                  <c:v>112.1</c:v>
                </c:pt>
                <c:pt idx="2068">
                  <c:v>112.6</c:v>
                </c:pt>
                <c:pt idx="2069">
                  <c:v>110.9</c:v>
                </c:pt>
                <c:pt idx="2070">
                  <c:v>110.4</c:v>
                </c:pt>
                <c:pt idx="2071">
                  <c:v>109.5</c:v>
                </c:pt>
                <c:pt idx="2072">
                  <c:v>111.4</c:v>
                </c:pt>
                <c:pt idx="2073">
                  <c:v>113.3</c:v>
                </c:pt>
                <c:pt idx="2074">
                  <c:v>113.8</c:v>
                </c:pt>
                <c:pt idx="2075">
                  <c:v>113.9</c:v>
                </c:pt>
                <c:pt idx="2076">
                  <c:v>115.3</c:v>
                </c:pt>
                <c:pt idx="2077">
                  <c:v>115</c:v>
                </c:pt>
                <c:pt idx="2078">
                  <c:v>116.1</c:v>
                </c:pt>
                <c:pt idx="2079">
                  <c:v>115.2</c:v>
                </c:pt>
                <c:pt idx="2080">
                  <c:v>114.8</c:v>
                </c:pt>
                <c:pt idx="2081">
                  <c:v>115.8</c:v>
                </c:pt>
                <c:pt idx="2082">
                  <c:v>115</c:v>
                </c:pt>
                <c:pt idx="2083">
                  <c:v>115.6</c:v>
                </c:pt>
                <c:pt idx="2084">
                  <c:v>115.9</c:v>
                </c:pt>
                <c:pt idx="2085">
                  <c:v>114.6</c:v>
                </c:pt>
                <c:pt idx="2086">
                  <c:v>114.8</c:v>
                </c:pt>
                <c:pt idx="2087">
                  <c:v>115</c:v>
                </c:pt>
                <c:pt idx="2088">
                  <c:v>114.8</c:v>
                </c:pt>
                <c:pt idx="2089">
                  <c:v>115.2</c:v>
                </c:pt>
                <c:pt idx="2090">
                  <c:v>114.6</c:v>
                </c:pt>
                <c:pt idx="2091">
                  <c:v>117.2</c:v>
                </c:pt>
                <c:pt idx="2092">
                  <c:v>114.5</c:v>
                </c:pt>
                <c:pt idx="2093">
                  <c:v>114.4</c:v>
                </c:pt>
                <c:pt idx="2094">
                  <c:v>115.3</c:v>
                </c:pt>
                <c:pt idx="2095">
                  <c:v>115.3</c:v>
                </c:pt>
                <c:pt idx="2096">
                  <c:v>113.8</c:v>
                </c:pt>
                <c:pt idx="2097">
                  <c:v>115</c:v>
                </c:pt>
                <c:pt idx="2098">
                  <c:v>115.3</c:v>
                </c:pt>
                <c:pt idx="2099">
                  <c:v>114.5</c:v>
                </c:pt>
                <c:pt idx="2100">
                  <c:v>114.3</c:v>
                </c:pt>
                <c:pt idx="2101">
                  <c:v>114.8</c:v>
                </c:pt>
                <c:pt idx="2102">
                  <c:v>114.6</c:v>
                </c:pt>
                <c:pt idx="2103">
                  <c:v>115.1</c:v>
                </c:pt>
                <c:pt idx="2104">
                  <c:v>115.6</c:v>
                </c:pt>
                <c:pt idx="2105">
                  <c:v>114.8</c:v>
                </c:pt>
                <c:pt idx="2106">
                  <c:v>116.6</c:v>
                </c:pt>
                <c:pt idx="2107">
                  <c:v>115.6</c:v>
                </c:pt>
                <c:pt idx="2108">
                  <c:v>116.4</c:v>
                </c:pt>
                <c:pt idx="2109">
                  <c:v>117.2</c:v>
                </c:pt>
                <c:pt idx="2110">
                  <c:v>117.9</c:v>
                </c:pt>
                <c:pt idx="2111">
                  <c:v>119.3</c:v>
                </c:pt>
                <c:pt idx="2112">
                  <c:v>117.6</c:v>
                </c:pt>
                <c:pt idx="2113">
                  <c:v>119</c:v>
                </c:pt>
                <c:pt idx="2114">
                  <c:v>119.7</c:v>
                </c:pt>
                <c:pt idx="2115">
                  <c:v>121.3</c:v>
                </c:pt>
                <c:pt idx="2116">
                  <c:v>121.7</c:v>
                </c:pt>
                <c:pt idx="2117">
                  <c:v>120.8</c:v>
                </c:pt>
                <c:pt idx="2118">
                  <c:v>122.4</c:v>
                </c:pt>
                <c:pt idx="2119">
                  <c:v>121.7</c:v>
                </c:pt>
                <c:pt idx="2120">
                  <c:v>121.4</c:v>
                </c:pt>
                <c:pt idx="2121">
                  <c:v>123.8</c:v>
                </c:pt>
                <c:pt idx="2122">
                  <c:v>123.8</c:v>
                </c:pt>
                <c:pt idx="2123">
                  <c:v>124.1</c:v>
                </c:pt>
                <c:pt idx="2124">
                  <c:v>122.6</c:v>
                </c:pt>
                <c:pt idx="2125">
                  <c:v>123.6</c:v>
                </c:pt>
                <c:pt idx="2126">
                  <c:v>123.2</c:v>
                </c:pt>
                <c:pt idx="2127">
                  <c:v>123.5</c:v>
                </c:pt>
                <c:pt idx="2128">
                  <c:v>123.9</c:v>
                </c:pt>
                <c:pt idx="2129">
                  <c:v>123.4</c:v>
                </c:pt>
                <c:pt idx="2130">
                  <c:v>123.3</c:v>
                </c:pt>
                <c:pt idx="2131">
                  <c:v>122.8</c:v>
                </c:pt>
                <c:pt idx="2132">
                  <c:v>123.6</c:v>
                </c:pt>
                <c:pt idx="2133">
                  <c:v>122.3</c:v>
                </c:pt>
                <c:pt idx="2134">
                  <c:v>123.5</c:v>
                </c:pt>
                <c:pt idx="2135">
                  <c:v>122.6</c:v>
                </c:pt>
                <c:pt idx="2136">
                  <c:v>123.2</c:v>
                </c:pt>
                <c:pt idx="2137">
                  <c:v>122.9</c:v>
                </c:pt>
                <c:pt idx="2138">
                  <c:v>122</c:v>
                </c:pt>
                <c:pt idx="2139">
                  <c:v>123</c:v>
                </c:pt>
                <c:pt idx="2140">
                  <c:v>122</c:v>
                </c:pt>
                <c:pt idx="2141">
                  <c:v>122.4</c:v>
                </c:pt>
                <c:pt idx="2142">
                  <c:v>122.3</c:v>
                </c:pt>
                <c:pt idx="2143">
                  <c:v>122.3</c:v>
                </c:pt>
                <c:pt idx="2144">
                  <c:v>121.3</c:v>
                </c:pt>
                <c:pt idx="2145">
                  <c:v>121.3</c:v>
                </c:pt>
                <c:pt idx="2146">
                  <c:v>121.8</c:v>
                </c:pt>
                <c:pt idx="2147">
                  <c:v>120.4</c:v>
                </c:pt>
                <c:pt idx="2148">
                  <c:v>120.3</c:v>
                </c:pt>
                <c:pt idx="2149">
                  <c:v>121.3</c:v>
                </c:pt>
                <c:pt idx="2150">
                  <c:v>119.4</c:v>
                </c:pt>
                <c:pt idx="2151">
                  <c:v>119.8</c:v>
                </c:pt>
                <c:pt idx="2152">
                  <c:v>119.2</c:v>
                </c:pt>
                <c:pt idx="2153">
                  <c:v>119.5</c:v>
                </c:pt>
                <c:pt idx="2154">
                  <c:v>118.4</c:v>
                </c:pt>
                <c:pt idx="2155">
                  <c:v>117.8</c:v>
                </c:pt>
                <c:pt idx="2156">
                  <c:v>118.9</c:v>
                </c:pt>
                <c:pt idx="2157">
                  <c:v>119</c:v>
                </c:pt>
                <c:pt idx="2158">
                  <c:v>119.4</c:v>
                </c:pt>
                <c:pt idx="2159">
                  <c:v>119.8</c:v>
                </c:pt>
                <c:pt idx="2160">
                  <c:v>120.6</c:v>
                </c:pt>
                <c:pt idx="2161">
                  <c:v>118.6</c:v>
                </c:pt>
                <c:pt idx="2162">
                  <c:v>118.9</c:v>
                </c:pt>
                <c:pt idx="2163">
                  <c:v>119.4</c:v>
                </c:pt>
                <c:pt idx="2164">
                  <c:v>118.3</c:v>
                </c:pt>
                <c:pt idx="2165">
                  <c:v>118.2</c:v>
                </c:pt>
                <c:pt idx="2166">
                  <c:v>119.7</c:v>
                </c:pt>
                <c:pt idx="2167">
                  <c:v>119.2</c:v>
                </c:pt>
                <c:pt idx="2168">
                  <c:v>119.4</c:v>
                </c:pt>
                <c:pt idx="2169">
                  <c:v>119.9</c:v>
                </c:pt>
                <c:pt idx="2170">
                  <c:v>120.8</c:v>
                </c:pt>
                <c:pt idx="2171">
                  <c:v>119.9</c:v>
                </c:pt>
                <c:pt idx="2172">
                  <c:v>120.7</c:v>
                </c:pt>
                <c:pt idx="2173">
                  <c:v>119</c:v>
                </c:pt>
                <c:pt idx="2174">
                  <c:v>119.5</c:v>
                </c:pt>
                <c:pt idx="2175">
                  <c:v>120.1</c:v>
                </c:pt>
                <c:pt idx="2176">
                  <c:v>121.4</c:v>
                </c:pt>
                <c:pt idx="2177">
                  <c:v>121.3</c:v>
                </c:pt>
                <c:pt idx="2178">
                  <c:v>121.5</c:v>
                </c:pt>
                <c:pt idx="2179">
                  <c:v>120.6</c:v>
                </c:pt>
                <c:pt idx="2180">
                  <c:v>121.9</c:v>
                </c:pt>
                <c:pt idx="2181">
                  <c:v>122.8</c:v>
                </c:pt>
                <c:pt idx="2182">
                  <c:v>123.2</c:v>
                </c:pt>
                <c:pt idx="2183">
                  <c:v>123.3</c:v>
                </c:pt>
                <c:pt idx="2184">
                  <c:v>122.6</c:v>
                </c:pt>
                <c:pt idx="2185">
                  <c:v>124.9</c:v>
                </c:pt>
                <c:pt idx="2186">
                  <c:v>124</c:v>
                </c:pt>
                <c:pt idx="2187">
                  <c:v>125.5</c:v>
                </c:pt>
                <c:pt idx="2188">
                  <c:v>124.3</c:v>
                </c:pt>
                <c:pt idx="2189">
                  <c:v>125</c:v>
                </c:pt>
                <c:pt idx="2190">
                  <c:v>126.8</c:v>
                </c:pt>
                <c:pt idx="2191">
                  <c:v>125.5</c:v>
                </c:pt>
                <c:pt idx="2192">
                  <c:v>126</c:v>
                </c:pt>
                <c:pt idx="2193">
                  <c:v>127.2</c:v>
                </c:pt>
                <c:pt idx="2194">
                  <c:v>126.1</c:v>
                </c:pt>
                <c:pt idx="2195">
                  <c:v>126.3</c:v>
                </c:pt>
                <c:pt idx="2196">
                  <c:v>128.1</c:v>
                </c:pt>
                <c:pt idx="2197">
                  <c:v>128.9</c:v>
                </c:pt>
                <c:pt idx="2198">
                  <c:v>127.5</c:v>
                </c:pt>
                <c:pt idx="2199">
                  <c:v>126.1</c:v>
                </c:pt>
                <c:pt idx="2200">
                  <c:v>126.8</c:v>
                </c:pt>
                <c:pt idx="2201">
                  <c:v>126.8</c:v>
                </c:pt>
                <c:pt idx="2202">
                  <c:v>126</c:v>
                </c:pt>
                <c:pt idx="2203">
                  <c:v>127</c:v>
                </c:pt>
                <c:pt idx="2204">
                  <c:v>126.8</c:v>
                </c:pt>
                <c:pt idx="2205">
                  <c:v>126.2</c:v>
                </c:pt>
                <c:pt idx="2206">
                  <c:v>125.9</c:v>
                </c:pt>
                <c:pt idx="2207">
                  <c:v>125.4</c:v>
                </c:pt>
                <c:pt idx="2208">
                  <c:v>125.6</c:v>
                </c:pt>
                <c:pt idx="2209">
                  <c:v>125.5</c:v>
                </c:pt>
                <c:pt idx="2210">
                  <c:v>124.3</c:v>
                </c:pt>
                <c:pt idx="2211">
                  <c:v>125.2</c:v>
                </c:pt>
                <c:pt idx="2212">
                  <c:v>125.2</c:v>
                </c:pt>
                <c:pt idx="2213">
                  <c:v>124.1</c:v>
                </c:pt>
                <c:pt idx="2214">
                  <c:v>123.6</c:v>
                </c:pt>
                <c:pt idx="2215">
                  <c:v>124.3</c:v>
                </c:pt>
                <c:pt idx="2216">
                  <c:v>123</c:v>
                </c:pt>
                <c:pt idx="2217">
                  <c:v>122.4</c:v>
                </c:pt>
                <c:pt idx="2218">
                  <c:v>123</c:v>
                </c:pt>
                <c:pt idx="2219">
                  <c:v>122.8</c:v>
                </c:pt>
                <c:pt idx="2220">
                  <c:v>123.7</c:v>
                </c:pt>
                <c:pt idx="2221">
                  <c:v>122.5</c:v>
                </c:pt>
                <c:pt idx="2222">
                  <c:v>121.2</c:v>
                </c:pt>
                <c:pt idx="2223">
                  <c:v>122.2</c:v>
                </c:pt>
                <c:pt idx="2224">
                  <c:v>122.3</c:v>
                </c:pt>
                <c:pt idx="2225">
                  <c:v>123.1</c:v>
                </c:pt>
                <c:pt idx="2226">
                  <c:v>122.9</c:v>
                </c:pt>
                <c:pt idx="2227">
                  <c:v>122.1</c:v>
                </c:pt>
                <c:pt idx="2228">
                  <c:v>122.9</c:v>
                </c:pt>
                <c:pt idx="2229">
                  <c:v>122.1</c:v>
                </c:pt>
                <c:pt idx="2230">
                  <c:v>123.1</c:v>
                </c:pt>
                <c:pt idx="2231">
                  <c:v>122.1</c:v>
                </c:pt>
                <c:pt idx="2232">
                  <c:v>122</c:v>
                </c:pt>
                <c:pt idx="2233">
                  <c:v>121.6</c:v>
                </c:pt>
                <c:pt idx="2234">
                  <c:v>122.3</c:v>
                </c:pt>
                <c:pt idx="2235">
                  <c:v>122.2</c:v>
                </c:pt>
                <c:pt idx="2236">
                  <c:v>121.4</c:v>
                </c:pt>
                <c:pt idx="2237">
                  <c:v>120.9</c:v>
                </c:pt>
                <c:pt idx="2238">
                  <c:v>120.8</c:v>
                </c:pt>
                <c:pt idx="2239">
                  <c:v>120.6</c:v>
                </c:pt>
                <c:pt idx="2240">
                  <c:v>121</c:v>
                </c:pt>
                <c:pt idx="2241">
                  <c:v>120.2</c:v>
                </c:pt>
                <c:pt idx="2242">
                  <c:v>119.8</c:v>
                </c:pt>
                <c:pt idx="2243">
                  <c:v>119.8</c:v>
                </c:pt>
                <c:pt idx="2244">
                  <c:v>119.3</c:v>
                </c:pt>
                <c:pt idx="2245">
                  <c:v>118.9</c:v>
                </c:pt>
                <c:pt idx="2246">
                  <c:v>119.4</c:v>
                </c:pt>
                <c:pt idx="2247">
                  <c:v>117.9</c:v>
                </c:pt>
                <c:pt idx="2248">
                  <c:v>118.1</c:v>
                </c:pt>
                <c:pt idx="2249">
                  <c:v>118.3</c:v>
                </c:pt>
                <c:pt idx="2250">
                  <c:v>116.2</c:v>
                </c:pt>
                <c:pt idx="2251">
                  <c:v>117.5</c:v>
                </c:pt>
                <c:pt idx="2252">
                  <c:v>117.6</c:v>
                </c:pt>
                <c:pt idx="2253">
                  <c:v>117</c:v>
                </c:pt>
                <c:pt idx="2254">
                  <c:v>115.4</c:v>
                </c:pt>
                <c:pt idx="2255">
                  <c:v>114.1</c:v>
                </c:pt>
                <c:pt idx="2256">
                  <c:v>114.6</c:v>
                </c:pt>
                <c:pt idx="2257">
                  <c:v>113.9</c:v>
                </c:pt>
                <c:pt idx="2258">
                  <c:v>114.7</c:v>
                </c:pt>
                <c:pt idx="2259">
                  <c:v>115</c:v>
                </c:pt>
                <c:pt idx="2260">
                  <c:v>113.3</c:v>
                </c:pt>
                <c:pt idx="2261">
                  <c:v>112.1</c:v>
                </c:pt>
                <c:pt idx="2262">
                  <c:v>111.5</c:v>
                </c:pt>
                <c:pt idx="2263">
                  <c:v>111.7</c:v>
                </c:pt>
                <c:pt idx="2264">
                  <c:v>110.6</c:v>
                </c:pt>
                <c:pt idx="2265">
                  <c:v>110.6</c:v>
                </c:pt>
                <c:pt idx="2266">
                  <c:v>113.2</c:v>
                </c:pt>
                <c:pt idx="2267">
                  <c:v>112.7</c:v>
                </c:pt>
                <c:pt idx="2268">
                  <c:v>111</c:v>
                </c:pt>
                <c:pt idx="2269">
                  <c:v>108</c:v>
                </c:pt>
                <c:pt idx="2270">
                  <c:v>105.9</c:v>
                </c:pt>
                <c:pt idx="2271">
                  <c:v>103.7</c:v>
                </c:pt>
                <c:pt idx="2272">
                  <c:v>105.8</c:v>
                </c:pt>
                <c:pt idx="2273">
                  <c:v>104.1</c:v>
                </c:pt>
                <c:pt idx="2274">
                  <c:v>104.3</c:v>
                </c:pt>
                <c:pt idx="2275">
                  <c:v>102.8</c:v>
                </c:pt>
                <c:pt idx="2276">
                  <c:v>100.9</c:v>
                </c:pt>
                <c:pt idx="2277">
                  <c:v>101.8</c:v>
                </c:pt>
                <c:pt idx="2278">
                  <c:v>100.9</c:v>
                </c:pt>
                <c:pt idx="2279">
                  <c:v>101.1</c:v>
                </c:pt>
                <c:pt idx="2280">
                  <c:v>98.9</c:v>
                </c:pt>
                <c:pt idx="2281">
                  <c:v>97.9</c:v>
                </c:pt>
                <c:pt idx="2282">
                  <c:v>96</c:v>
                </c:pt>
                <c:pt idx="2283">
                  <c:v>95.2</c:v>
                </c:pt>
                <c:pt idx="2284">
                  <c:v>94.9</c:v>
                </c:pt>
                <c:pt idx="2285">
                  <c:v>93.8</c:v>
                </c:pt>
                <c:pt idx="2286">
                  <c:v>91.8</c:v>
                </c:pt>
                <c:pt idx="2287">
                  <c:v>90.2</c:v>
                </c:pt>
                <c:pt idx="2288">
                  <c:v>90.7</c:v>
                </c:pt>
                <c:pt idx="2289">
                  <c:v>89.1</c:v>
                </c:pt>
                <c:pt idx="2290">
                  <c:v>86.4</c:v>
                </c:pt>
                <c:pt idx="2291">
                  <c:v>85.4</c:v>
                </c:pt>
                <c:pt idx="2292">
                  <c:v>84.1</c:v>
                </c:pt>
                <c:pt idx="2293">
                  <c:v>83.2</c:v>
                </c:pt>
                <c:pt idx="2294">
                  <c:v>82.1</c:v>
                </c:pt>
                <c:pt idx="2295">
                  <c:v>81</c:v>
                </c:pt>
                <c:pt idx="2296">
                  <c:v>79.5</c:v>
                </c:pt>
                <c:pt idx="2297">
                  <c:v>77.599999999999994</c:v>
                </c:pt>
                <c:pt idx="2298">
                  <c:v>76.7</c:v>
                </c:pt>
                <c:pt idx="2299">
                  <c:v>75.599999999999994</c:v>
                </c:pt>
                <c:pt idx="2300">
                  <c:v>74.400000000000006</c:v>
                </c:pt>
                <c:pt idx="2301">
                  <c:v>73</c:v>
                </c:pt>
                <c:pt idx="2302">
                  <c:v>69.8</c:v>
                </c:pt>
                <c:pt idx="2303">
                  <c:v>67.8</c:v>
                </c:pt>
                <c:pt idx="2304">
                  <c:v>66.900000000000006</c:v>
                </c:pt>
                <c:pt idx="2305">
                  <c:v>66.8</c:v>
                </c:pt>
                <c:pt idx="2306">
                  <c:v>64.599999999999994</c:v>
                </c:pt>
                <c:pt idx="2307">
                  <c:v>63.7</c:v>
                </c:pt>
                <c:pt idx="2308">
                  <c:v>60.6</c:v>
                </c:pt>
                <c:pt idx="2309">
                  <c:v>58.7</c:v>
                </c:pt>
                <c:pt idx="2310">
                  <c:v>56.8</c:v>
                </c:pt>
                <c:pt idx="2311">
                  <c:v>54.7</c:v>
                </c:pt>
                <c:pt idx="2312">
                  <c:v>53.2</c:v>
                </c:pt>
                <c:pt idx="2313">
                  <c:v>50.5</c:v>
                </c:pt>
                <c:pt idx="2314">
                  <c:v>49.2</c:v>
                </c:pt>
                <c:pt idx="2315">
                  <c:v>48</c:v>
                </c:pt>
                <c:pt idx="2316">
                  <c:v>46.2</c:v>
                </c:pt>
                <c:pt idx="2317">
                  <c:v>43.1</c:v>
                </c:pt>
                <c:pt idx="2318">
                  <c:v>42.7</c:v>
                </c:pt>
                <c:pt idx="2319">
                  <c:v>42.1</c:v>
                </c:pt>
                <c:pt idx="2320">
                  <c:v>39.200000000000003</c:v>
                </c:pt>
                <c:pt idx="2321">
                  <c:v>39.4</c:v>
                </c:pt>
                <c:pt idx="2322">
                  <c:v>37.6</c:v>
                </c:pt>
                <c:pt idx="2323">
                  <c:v>37.200000000000003</c:v>
                </c:pt>
                <c:pt idx="2324">
                  <c:v>35.200000000000003</c:v>
                </c:pt>
                <c:pt idx="2325">
                  <c:v>33.9</c:v>
                </c:pt>
                <c:pt idx="2326">
                  <c:v>33</c:v>
                </c:pt>
                <c:pt idx="2327">
                  <c:v>33.799999999999997</c:v>
                </c:pt>
                <c:pt idx="2328">
                  <c:v>31</c:v>
                </c:pt>
                <c:pt idx="2329">
                  <c:v>30.7</c:v>
                </c:pt>
                <c:pt idx="2330">
                  <c:v>29.5</c:v>
                </c:pt>
                <c:pt idx="2331">
                  <c:v>28.4</c:v>
                </c:pt>
                <c:pt idx="2332">
                  <c:v>29.1</c:v>
                </c:pt>
                <c:pt idx="2333">
                  <c:v>28</c:v>
                </c:pt>
                <c:pt idx="2334">
                  <c:v>28.5</c:v>
                </c:pt>
                <c:pt idx="2335">
                  <c:v>27.7</c:v>
                </c:pt>
                <c:pt idx="2336">
                  <c:v>27.4</c:v>
                </c:pt>
                <c:pt idx="2337">
                  <c:v>27</c:v>
                </c:pt>
                <c:pt idx="2338">
                  <c:v>26.3</c:v>
                </c:pt>
                <c:pt idx="2339">
                  <c:v>25.2</c:v>
                </c:pt>
                <c:pt idx="2340">
                  <c:v>24.5</c:v>
                </c:pt>
                <c:pt idx="2341">
                  <c:v>25</c:v>
                </c:pt>
                <c:pt idx="2342">
                  <c:v>24.2</c:v>
                </c:pt>
                <c:pt idx="2343">
                  <c:v>25.2</c:v>
                </c:pt>
                <c:pt idx="2344">
                  <c:v>24.1</c:v>
                </c:pt>
                <c:pt idx="2345">
                  <c:v>23.4</c:v>
                </c:pt>
                <c:pt idx="2346">
                  <c:v>23.2</c:v>
                </c:pt>
                <c:pt idx="2347">
                  <c:v>23</c:v>
                </c:pt>
                <c:pt idx="2348">
                  <c:v>22</c:v>
                </c:pt>
                <c:pt idx="2349">
                  <c:v>23.8</c:v>
                </c:pt>
                <c:pt idx="2350">
                  <c:v>22.3</c:v>
                </c:pt>
                <c:pt idx="2351">
                  <c:v>22.4</c:v>
                </c:pt>
                <c:pt idx="2352">
                  <c:v>22.2</c:v>
                </c:pt>
                <c:pt idx="2353">
                  <c:v>20.9</c:v>
                </c:pt>
                <c:pt idx="2354">
                  <c:v>21.4</c:v>
                </c:pt>
                <c:pt idx="2355">
                  <c:v>21.2</c:v>
                </c:pt>
                <c:pt idx="2356">
                  <c:v>20.5</c:v>
                </c:pt>
                <c:pt idx="2357">
                  <c:v>22.4</c:v>
                </c:pt>
                <c:pt idx="2358">
                  <c:v>21.7</c:v>
                </c:pt>
                <c:pt idx="2359">
                  <c:v>21.6</c:v>
                </c:pt>
                <c:pt idx="2360">
                  <c:v>22</c:v>
                </c:pt>
                <c:pt idx="2361">
                  <c:v>20.8</c:v>
                </c:pt>
                <c:pt idx="2362">
                  <c:v>19.3</c:v>
                </c:pt>
                <c:pt idx="2363">
                  <c:v>21</c:v>
                </c:pt>
                <c:pt idx="2364">
                  <c:v>20</c:v>
                </c:pt>
                <c:pt idx="2365">
                  <c:v>20.7</c:v>
                </c:pt>
                <c:pt idx="2366">
                  <c:v>20.5</c:v>
                </c:pt>
                <c:pt idx="2367">
                  <c:v>21</c:v>
                </c:pt>
                <c:pt idx="2368">
                  <c:v>20.3</c:v>
                </c:pt>
                <c:pt idx="2369">
                  <c:v>20.399999999999999</c:v>
                </c:pt>
                <c:pt idx="2370">
                  <c:v>21.1</c:v>
                </c:pt>
                <c:pt idx="2371">
                  <c:v>20.9</c:v>
                </c:pt>
                <c:pt idx="2372">
                  <c:v>20.8</c:v>
                </c:pt>
                <c:pt idx="2373">
                  <c:v>19.7</c:v>
                </c:pt>
                <c:pt idx="2374">
                  <c:v>21.5</c:v>
                </c:pt>
                <c:pt idx="2375">
                  <c:v>21</c:v>
                </c:pt>
                <c:pt idx="2376">
                  <c:v>20.6</c:v>
                </c:pt>
                <c:pt idx="2377">
                  <c:v>21.2</c:v>
                </c:pt>
                <c:pt idx="2378">
                  <c:v>22.1</c:v>
                </c:pt>
                <c:pt idx="2379">
                  <c:v>20.6</c:v>
                </c:pt>
                <c:pt idx="2380">
                  <c:v>20</c:v>
                </c:pt>
                <c:pt idx="2381">
                  <c:v>20.8</c:v>
                </c:pt>
                <c:pt idx="2382">
                  <c:v>20.7</c:v>
                </c:pt>
                <c:pt idx="2383">
                  <c:v>21.3</c:v>
                </c:pt>
                <c:pt idx="2384">
                  <c:v>21.4</c:v>
                </c:pt>
                <c:pt idx="2385">
                  <c:v>21</c:v>
                </c:pt>
                <c:pt idx="2386">
                  <c:v>21.1</c:v>
                </c:pt>
                <c:pt idx="2387">
                  <c:v>21.2</c:v>
                </c:pt>
                <c:pt idx="2388">
                  <c:v>20</c:v>
                </c:pt>
                <c:pt idx="2389">
                  <c:v>21.5</c:v>
                </c:pt>
                <c:pt idx="2390">
                  <c:v>20.8</c:v>
                </c:pt>
                <c:pt idx="2391">
                  <c:v>21</c:v>
                </c:pt>
                <c:pt idx="2392">
                  <c:v>20.8</c:v>
                </c:pt>
                <c:pt idx="2393">
                  <c:v>20.399999999999999</c:v>
                </c:pt>
                <c:pt idx="2394">
                  <c:v>20.6</c:v>
                </c:pt>
                <c:pt idx="2395">
                  <c:v>20.8</c:v>
                </c:pt>
                <c:pt idx="2396">
                  <c:v>20.9</c:v>
                </c:pt>
                <c:pt idx="2397">
                  <c:v>20.2</c:v>
                </c:pt>
                <c:pt idx="2398">
                  <c:v>18.899999999999999</c:v>
                </c:pt>
                <c:pt idx="2399">
                  <c:v>20.399999999999999</c:v>
                </c:pt>
                <c:pt idx="2400">
                  <c:v>20.9</c:v>
                </c:pt>
                <c:pt idx="2401">
                  <c:v>20.100000000000001</c:v>
                </c:pt>
                <c:pt idx="2402">
                  <c:v>20.8</c:v>
                </c:pt>
                <c:pt idx="2403">
                  <c:v>19.5</c:v>
                </c:pt>
                <c:pt idx="2404">
                  <c:v>20.2</c:v>
                </c:pt>
                <c:pt idx="2405">
                  <c:v>19.899999999999999</c:v>
                </c:pt>
                <c:pt idx="2406">
                  <c:v>20</c:v>
                </c:pt>
                <c:pt idx="2407">
                  <c:v>20.7</c:v>
                </c:pt>
                <c:pt idx="2408">
                  <c:v>19.899999999999999</c:v>
                </c:pt>
                <c:pt idx="2409">
                  <c:v>19.2</c:v>
                </c:pt>
                <c:pt idx="2410">
                  <c:v>20.2</c:v>
                </c:pt>
                <c:pt idx="2411">
                  <c:v>20.399999999999999</c:v>
                </c:pt>
                <c:pt idx="2412">
                  <c:v>20.399999999999999</c:v>
                </c:pt>
                <c:pt idx="2413">
                  <c:v>20.9</c:v>
                </c:pt>
                <c:pt idx="2414">
                  <c:v>19.7</c:v>
                </c:pt>
                <c:pt idx="2415">
                  <c:v>20.9</c:v>
                </c:pt>
                <c:pt idx="2416">
                  <c:v>18.899999999999999</c:v>
                </c:pt>
                <c:pt idx="2417">
                  <c:v>20</c:v>
                </c:pt>
                <c:pt idx="2418">
                  <c:v>20</c:v>
                </c:pt>
                <c:pt idx="2419">
                  <c:v>20.399999999999999</c:v>
                </c:pt>
                <c:pt idx="2420">
                  <c:v>19.8</c:v>
                </c:pt>
                <c:pt idx="2421">
                  <c:v>19.7</c:v>
                </c:pt>
                <c:pt idx="2422">
                  <c:v>20.399999999999999</c:v>
                </c:pt>
                <c:pt idx="2423">
                  <c:v>19.8</c:v>
                </c:pt>
                <c:pt idx="2424">
                  <c:v>18.8</c:v>
                </c:pt>
                <c:pt idx="2425">
                  <c:v>19.899999999999999</c:v>
                </c:pt>
                <c:pt idx="2426">
                  <c:v>21.3</c:v>
                </c:pt>
                <c:pt idx="2427">
                  <c:v>20.5</c:v>
                </c:pt>
                <c:pt idx="2428">
                  <c:v>20.2</c:v>
                </c:pt>
                <c:pt idx="2429">
                  <c:v>20.399999999999999</c:v>
                </c:pt>
                <c:pt idx="2430">
                  <c:v>19.899999999999999</c:v>
                </c:pt>
                <c:pt idx="2431">
                  <c:v>20.8</c:v>
                </c:pt>
                <c:pt idx="2432">
                  <c:v>20.6</c:v>
                </c:pt>
                <c:pt idx="2433">
                  <c:v>21.4</c:v>
                </c:pt>
                <c:pt idx="2434">
                  <c:v>19.2</c:v>
                </c:pt>
                <c:pt idx="2435">
                  <c:v>19.600000000000001</c:v>
                </c:pt>
                <c:pt idx="2436">
                  <c:v>20.2</c:v>
                </c:pt>
                <c:pt idx="2437">
                  <c:v>18.8</c:v>
                </c:pt>
                <c:pt idx="2438">
                  <c:v>19.399999999999999</c:v>
                </c:pt>
                <c:pt idx="2439">
                  <c:v>19.600000000000001</c:v>
                </c:pt>
                <c:pt idx="2440">
                  <c:v>19.899999999999999</c:v>
                </c:pt>
                <c:pt idx="2441">
                  <c:v>20.399999999999999</c:v>
                </c:pt>
                <c:pt idx="2442">
                  <c:v>20.5</c:v>
                </c:pt>
                <c:pt idx="2443">
                  <c:v>19.7</c:v>
                </c:pt>
                <c:pt idx="2444">
                  <c:v>19.100000000000001</c:v>
                </c:pt>
                <c:pt idx="2445">
                  <c:v>19.600000000000001</c:v>
                </c:pt>
                <c:pt idx="2446">
                  <c:v>19.100000000000001</c:v>
                </c:pt>
                <c:pt idx="2447">
                  <c:v>19</c:v>
                </c:pt>
                <c:pt idx="2448">
                  <c:v>19</c:v>
                </c:pt>
                <c:pt idx="2449">
                  <c:v>18.5</c:v>
                </c:pt>
                <c:pt idx="2450">
                  <c:v>20.399999999999999</c:v>
                </c:pt>
                <c:pt idx="2451">
                  <c:v>20.3</c:v>
                </c:pt>
                <c:pt idx="2452">
                  <c:v>20</c:v>
                </c:pt>
                <c:pt idx="2453">
                  <c:v>20.100000000000001</c:v>
                </c:pt>
                <c:pt idx="2454">
                  <c:v>19.7</c:v>
                </c:pt>
                <c:pt idx="2455">
                  <c:v>18.2</c:v>
                </c:pt>
                <c:pt idx="2456">
                  <c:v>19.8</c:v>
                </c:pt>
                <c:pt idx="2457">
                  <c:v>20.7</c:v>
                </c:pt>
                <c:pt idx="2458">
                  <c:v>19.5</c:v>
                </c:pt>
                <c:pt idx="2459">
                  <c:v>20.5</c:v>
                </c:pt>
                <c:pt idx="2460">
                  <c:v>19.399999999999999</c:v>
                </c:pt>
                <c:pt idx="2461">
                  <c:v>19.3</c:v>
                </c:pt>
                <c:pt idx="2462">
                  <c:v>19.399999999999999</c:v>
                </c:pt>
                <c:pt idx="2463">
                  <c:v>19.600000000000001</c:v>
                </c:pt>
                <c:pt idx="2464">
                  <c:v>19.100000000000001</c:v>
                </c:pt>
                <c:pt idx="2465">
                  <c:v>19</c:v>
                </c:pt>
                <c:pt idx="2466">
                  <c:v>21.6</c:v>
                </c:pt>
                <c:pt idx="2467">
                  <c:v>21.8</c:v>
                </c:pt>
                <c:pt idx="2468">
                  <c:v>21.5</c:v>
                </c:pt>
                <c:pt idx="2469">
                  <c:v>21.6</c:v>
                </c:pt>
                <c:pt idx="2470">
                  <c:v>18.3</c:v>
                </c:pt>
                <c:pt idx="2471">
                  <c:v>18.3</c:v>
                </c:pt>
                <c:pt idx="2472">
                  <c:v>17.8</c:v>
                </c:pt>
                <c:pt idx="2473">
                  <c:v>18.8</c:v>
                </c:pt>
                <c:pt idx="2474">
                  <c:v>18.600000000000001</c:v>
                </c:pt>
                <c:pt idx="2475">
                  <c:v>19.399999999999999</c:v>
                </c:pt>
                <c:pt idx="2476">
                  <c:v>20.2</c:v>
                </c:pt>
                <c:pt idx="2477">
                  <c:v>20.2</c:v>
                </c:pt>
                <c:pt idx="2478">
                  <c:v>20.3</c:v>
                </c:pt>
                <c:pt idx="2479">
                  <c:v>20.3</c:v>
                </c:pt>
                <c:pt idx="2480">
                  <c:v>19</c:v>
                </c:pt>
                <c:pt idx="2481">
                  <c:v>19.7</c:v>
                </c:pt>
                <c:pt idx="2482">
                  <c:v>20.6</c:v>
                </c:pt>
                <c:pt idx="2483">
                  <c:v>19.899999999999999</c:v>
                </c:pt>
                <c:pt idx="2484">
                  <c:v>20.7</c:v>
                </c:pt>
                <c:pt idx="2485">
                  <c:v>20.6</c:v>
                </c:pt>
                <c:pt idx="2486">
                  <c:v>20.6</c:v>
                </c:pt>
                <c:pt idx="2487">
                  <c:v>19</c:v>
                </c:pt>
                <c:pt idx="2488">
                  <c:v>20.2</c:v>
                </c:pt>
                <c:pt idx="2489">
                  <c:v>22.5</c:v>
                </c:pt>
                <c:pt idx="2490">
                  <c:v>20.6</c:v>
                </c:pt>
                <c:pt idx="2491">
                  <c:v>22.1</c:v>
                </c:pt>
                <c:pt idx="2492">
                  <c:v>21.7</c:v>
                </c:pt>
                <c:pt idx="2493">
                  <c:v>21.6</c:v>
                </c:pt>
                <c:pt idx="2494">
                  <c:v>21.8</c:v>
                </c:pt>
                <c:pt idx="2495">
                  <c:v>21.2</c:v>
                </c:pt>
                <c:pt idx="2496">
                  <c:v>21.2</c:v>
                </c:pt>
                <c:pt idx="2497">
                  <c:v>21.4</c:v>
                </c:pt>
                <c:pt idx="2498">
                  <c:v>22.4</c:v>
                </c:pt>
                <c:pt idx="2499">
                  <c:v>21.5</c:v>
                </c:pt>
                <c:pt idx="2500">
                  <c:v>23</c:v>
                </c:pt>
                <c:pt idx="2501">
                  <c:v>22.5</c:v>
                </c:pt>
                <c:pt idx="2502">
                  <c:v>22.5</c:v>
                </c:pt>
                <c:pt idx="2503">
                  <c:v>23.4</c:v>
                </c:pt>
                <c:pt idx="2504">
                  <c:v>23.6</c:v>
                </c:pt>
                <c:pt idx="2505">
                  <c:v>23.3</c:v>
                </c:pt>
                <c:pt idx="2506">
                  <c:v>22.6</c:v>
                </c:pt>
                <c:pt idx="2507">
                  <c:v>22.9</c:v>
                </c:pt>
                <c:pt idx="2508">
                  <c:v>24.1</c:v>
                </c:pt>
                <c:pt idx="2509">
                  <c:v>23.2</c:v>
                </c:pt>
                <c:pt idx="2510">
                  <c:v>23.2</c:v>
                </c:pt>
                <c:pt idx="2511">
                  <c:v>23.1</c:v>
                </c:pt>
                <c:pt idx="2512">
                  <c:v>23</c:v>
                </c:pt>
                <c:pt idx="2513">
                  <c:v>23.6</c:v>
                </c:pt>
                <c:pt idx="2514">
                  <c:v>23.3</c:v>
                </c:pt>
                <c:pt idx="2515">
                  <c:v>23.7</c:v>
                </c:pt>
                <c:pt idx="2516">
                  <c:v>26.5</c:v>
                </c:pt>
                <c:pt idx="2517">
                  <c:v>24.2</c:v>
                </c:pt>
                <c:pt idx="2518">
                  <c:v>24.7</c:v>
                </c:pt>
                <c:pt idx="2519">
                  <c:v>24.4</c:v>
                </c:pt>
                <c:pt idx="2520">
                  <c:v>24.5</c:v>
                </c:pt>
                <c:pt idx="2521">
                  <c:v>24.3</c:v>
                </c:pt>
                <c:pt idx="2522">
                  <c:v>25.3</c:v>
                </c:pt>
                <c:pt idx="2523">
                  <c:v>25.5</c:v>
                </c:pt>
                <c:pt idx="2524">
                  <c:v>25</c:v>
                </c:pt>
                <c:pt idx="2525">
                  <c:v>25.2</c:v>
                </c:pt>
                <c:pt idx="2526">
                  <c:v>25.3</c:v>
                </c:pt>
                <c:pt idx="2527">
                  <c:v>24.2</c:v>
                </c:pt>
                <c:pt idx="2528">
                  <c:v>25.9</c:v>
                </c:pt>
                <c:pt idx="2529">
                  <c:v>25.6</c:v>
                </c:pt>
                <c:pt idx="2530">
                  <c:v>26.1</c:v>
                </c:pt>
                <c:pt idx="2531">
                  <c:v>26.2</c:v>
                </c:pt>
                <c:pt idx="2532">
                  <c:v>27</c:v>
                </c:pt>
                <c:pt idx="2533">
                  <c:v>25.2</c:v>
                </c:pt>
                <c:pt idx="2534">
                  <c:v>25.3</c:v>
                </c:pt>
                <c:pt idx="2535">
                  <c:v>26.4</c:v>
                </c:pt>
                <c:pt idx="2536">
                  <c:v>27.8</c:v>
                </c:pt>
                <c:pt idx="2537">
                  <c:v>25.2</c:v>
                </c:pt>
                <c:pt idx="2538">
                  <c:v>25.7</c:v>
                </c:pt>
                <c:pt idx="2539">
                  <c:v>26.1</c:v>
                </c:pt>
                <c:pt idx="2540">
                  <c:v>26.5</c:v>
                </c:pt>
                <c:pt idx="2541">
                  <c:v>26.1</c:v>
                </c:pt>
                <c:pt idx="2542">
                  <c:v>26.7</c:v>
                </c:pt>
                <c:pt idx="2543">
                  <c:v>26.3</c:v>
                </c:pt>
                <c:pt idx="2544">
                  <c:v>26.7</c:v>
                </c:pt>
                <c:pt idx="2545">
                  <c:v>27.3</c:v>
                </c:pt>
                <c:pt idx="2546">
                  <c:v>28.8</c:v>
                </c:pt>
                <c:pt idx="2547">
                  <c:v>27.2</c:v>
                </c:pt>
                <c:pt idx="2548">
                  <c:v>28.5</c:v>
                </c:pt>
                <c:pt idx="2549">
                  <c:v>27.7</c:v>
                </c:pt>
                <c:pt idx="2550">
                  <c:v>27.1</c:v>
                </c:pt>
                <c:pt idx="2551">
                  <c:v>26.3</c:v>
                </c:pt>
                <c:pt idx="2552">
                  <c:v>27.4</c:v>
                </c:pt>
                <c:pt idx="2553">
                  <c:v>27.8</c:v>
                </c:pt>
                <c:pt idx="2554">
                  <c:v>28.1</c:v>
                </c:pt>
                <c:pt idx="2555">
                  <c:v>29.2</c:v>
                </c:pt>
                <c:pt idx="2556">
                  <c:v>28.4</c:v>
                </c:pt>
                <c:pt idx="2557">
                  <c:v>28.2</c:v>
                </c:pt>
                <c:pt idx="2558">
                  <c:v>27.1</c:v>
                </c:pt>
                <c:pt idx="2559">
                  <c:v>28.1</c:v>
                </c:pt>
                <c:pt idx="2560">
                  <c:v>28.1</c:v>
                </c:pt>
                <c:pt idx="2561">
                  <c:v>28.5</c:v>
                </c:pt>
                <c:pt idx="2562">
                  <c:v>30</c:v>
                </c:pt>
                <c:pt idx="2563">
                  <c:v>28.5</c:v>
                </c:pt>
                <c:pt idx="2564">
                  <c:v>29.1</c:v>
                </c:pt>
                <c:pt idx="2565">
                  <c:v>28.6</c:v>
                </c:pt>
                <c:pt idx="2566">
                  <c:v>29.3</c:v>
                </c:pt>
                <c:pt idx="2567">
                  <c:v>28.9</c:v>
                </c:pt>
                <c:pt idx="2568">
                  <c:v>28.9</c:v>
                </c:pt>
                <c:pt idx="2569">
                  <c:v>28.5</c:v>
                </c:pt>
                <c:pt idx="2570">
                  <c:v>30.4</c:v>
                </c:pt>
                <c:pt idx="2571">
                  <c:v>29.5</c:v>
                </c:pt>
                <c:pt idx="2572">
                  <c:v>28.9</c:v>
                </c:pt>
                <c:pt idx="2573">
                  <c:v>27.9</c:v>
                </c:pt>
                <c:pt idx="2574">
                  <c:v>29.7</c:v>
                </c:pt>
                <c:pt idx="2575">
                  <c:v>29.9</c:v>
                </c:pt>
                <c:pt idx="2576">
                  <c:v>28.7</c:v>
                </c:pt>
                <c:pt idx="2577">
                  <c:v>28.9</c:v>
                </c:pt>
                <c:pt idx="2578">
                  <c:v>28.1</c:v>
                </c:pt>
                <c:pt idx="2579">
                  <c:v>29.6</c:v>
                </c:pt>
                <c:pt idx="2580">
                  <c:v>29.9</c:v>
                </c:pt>
                <c:pt idx="2581">
                  <c:v>29.6</c:v>
                </c:pt>
                <c:pt idx="2582">
                  <c:v>29.8</c:v>
                </c:pt>
                <c:pt idx="2583">
                  <c:v>28.1</c:v>
                </c:pt>
                <c:pt idx="2584">
                  <c:v>29</c:v>
                </c:pt>
                <c:pt idx="2585">
                  <c:v>29.7</c:v>
                </c:pt>
                <c:pt idx="2586">
                  <c:v>30.2</c:v>
                </c:pt>
                <c:pt idx="2587">
                  <c:v>29</c:v>
                </c:pt>
                <c:pt idx="2588">
                  <c:v>28.8</c:v>
                </c:pt>
                <c:pt idx="2589">
                  <c:v>30.6</c:v>
                </c:pt>
                <c:pt idx="2590">
                  <c:v>29.9</c:v>
                </c:pt>
                <c:pt idx="2591">
                  <c:v>30.1</c:v>
                </c:pt>
                <c:pt idx="2592">
                  <c:v>31</c:v>
                </c:pt>
                <c:pt idx="2593">
                  <c:v>29.7</c:v>
                </c:pt>
                <c:pt idx="2594">
                  <c:v>28.5</c:v>
                </c:pt>
                <c:pt idx="2595">
                  <c:v>28.9</c:v>
                </c:pt>
                <c:pt idx="2596">
                  <c:v>29.5</c:v>
                </c:pt>
                <c:pt idx="2597">
                  <c:v>29.5</c:v>
                </c:pt>
                <c:pt idx="2598">
                  <c:v>28.9</c:v>
                </c:pt>
                <c:pt idx="2599">
                  <c:v>30.8</c:v>
                </c:pt>
                <c:pt idx="2600">
                  <c:v>30.3</c:v>
                </c:pt>
                <c:pt idx="2601">
                  <c:v>29.7</c:v>
                </c:pt>
                <c:pt idx="2602">
                  <c:v>30.2</c:v>
                </c:pt>
                <c:pt idx="2603">
                  <c:v>30</c:v>
                </c:pt>
                <c:pt idx="2604">
                  <c:v>29.8</c:v>
                </c:pt>
                <c:pt idx="2605">
                  <c:v>29.4</c:v>
                </c:pt>
                <c:pt idx="2606">
                  <c:v>29.9</c:v>
                </c:pt>
                <c:pt idx="2607">
                  <c:v>30.9</c:v>
                </c:pt>
                <c:pt idx="2608">
                  <c:v>30</c:v>
                </c:pt>
                <c:pt idx="2609">
                  <c:v>29.9</c:v>
                </c:pt>
                <c:pt idx="2610">
                  <c:v>29.9</c:v>
                </c:pt>
                <c:pt idx="2611">
                  <c:v>30.4</c:v>
                </c:pt>
                <c:pt idx="2612">
                  <c:v>30</c:v>
                </c:pt>
                <c:pt idx="2613">
                  <c:v>29.8</c:v>
                </c:pt>
                <c:pt idx="2614">
                  <c:v>29</c:v>
                </c:pt>
                <c:pt idx="2615">
                  <c:v>30.7</c:v>
                </c:pt>
                <c:pt idx="2616">
                  <c:v>31.1</c:v>
                </c:pt>
                <c:pt idx="2617">
                  <c:v>30.5</c:v>
                </c:pt>
                <c:pt idx="2618">
                  <c:v>30.1</c:v>
                </c:pt>
                <c:pt idx="2619">
                  <c:v>30.6</c:v>
                </c:pt>
                <c:pt idx="2620">
                  <c:v>29.4</c:v>
                </c:pt>
                <c:pt idx="2621">
                  <c:v>31.9</c:v>
                </c:pt>
                <c:pt idx="2622">
                  <c:v>30.7</c:v>
                </c:pt>
                <c:pt idx="2623">
                  <c:v>31.5</c:v>
                </c:pt>
                <c:pt idx="2624">
                  <c:v>31.7</c:v>
                </c:pt>
                <c:pt idx="2625">
                  <c:v>30.8</c:v>
                </c:pt>
                <c:pt idx="2626">
                  <c:v>30.8</c:v>
                </c:pt>
                <c:pt idx="2627">
                  <c:v>32</c:v>
                </c:pt>
                <c:pt idx="2628">
                  <c:v>28.8</c:v>
                </c:pt>
                <c:pt idx="2629">
                  <c:v>31.4</c:v>
                </c:pt>
                <c:pt idx="2630">
                  <c:v>31</c:v>
                </c:pt>
                <c:pt idx="2631">
                  <c:v>30.4</c:v>
                </c:pt>
                <c:pt idx="2632">
                  <c:v>30.8</c:v>
                </c:pt>
                <c:pt idx="2633">
                  <c:v>31.4</c:v>
                </c:pt>
                <c:pt idx="2634">
                  <c:v>30.7</c:v>
                </c:pt>
                <c:pt idx="2635">
                  <c:v>32.799999999999997</c:v>
                </c:pt>
                <c:pt idx="2636">
                  <c:v>29.1</c:v>
                </c:pt>
                <c:pt idx="2637">
                  <c:v>30.8</c:v>
                </c:pt>
                <c:pt idx="2638">
                  <c:v>31.2</c:v>
                </c:pt>
                <c:pt idx="2639">
                  <c:v>31.1</c:v>
                </c:pt>
                <c:pt idx="2640">
                  <c:v>30.4</c:v>
                </c:pt>
                <c:pt idx="2641">
                  <c:v>31.2</c:v>
                </c:pt>
                <c:pt idx="2642">
                  <c:v>31.2</c:v>
                </c:pt>
                <c:pt idx="2643">
                  <c:v>31.3</c:v>
                </c:pt>
                <c:pt idx="2644">
                  <c:v>31.8</c:v>
                </c:pt>
                <c:pt idx="2645">
                  <c:v>32.700000000000003</c:v>
                </c:pt>
                <c:pt idx="2646">
                  <c:v>30.8</c:v>
                </c:pt>
                <c:pt idx="2647">
                  <c:v>32.4</c:v>
                </c:pt>
                <c:pt idx="2648">
                  <c:v>31.5</c:v>
                </c:pt>
                <c:pt idx="2649">
                  <c:v>31.8</c:v>
                </c:pt>
                <c:pt idx="2650">
                  <c:v>32.700000000000003</c:v>
                </c:pt>
                <c:pt idx="2651">
                  <c:v>31.5</c:v>
                </c:pt>
                <c:pt idx="2652">
                  <c:v>31.2</c:v>
                </c:pt>
                <c:pt idx="2653">
                  <c:v>31.5</c:v>
                </c:pt>
                <c:pt idx="2654">
                  <c:v>32.799999999999997</c:v>
                </c:pt>
                <c:pt idx="2655">
                  <c:v>31</c:v>
                </c:pt>
                <c:pt idx="2656">
                  <c:v>32.1</c:v>
                </c:pt>
                <c:pt idx="2657">
                  <c:v>32.700000000000003</c:v>
                </c:pt>
                <c:pt idx="2658">
                  <c:v>32.4</c:v>
                </c:pt>
                <c:pt idx="2659">
                  <c:v>32.200000000000003</c:v>
                </c:pt>
                <c:pt idx="2660">
                  <c:v>32.200000000000003</c:v>
                </c:pt>
                <c:pt idx="2661">
                  <c:v>32.299999999999997</c:v>
                </c:pt>
                <c:pt idx="2662">
                  <c:v>32.5</c:v>
                </c:pt>
                <c:pt idx="2663">
                  <c:v>32.6</c:v>
                </c:pt>
                <c:pt idx="2664">
                  <c:v>31</c:v>
                </c:pt>
                <c:pt idx="2665">
                  <c:v>32.1</c:v>
                </c:pt>
                <c:pt idx="2666">
                  <c:v>32.299999999999997</c:v>
                </c:pt>
                <c:pt idx="2667">
                  <c:v>33.799999999999997</c:v>
                </c:pt>
                <c:pt idx="2668">
                  <c:v>33.5</c:v>
                </c:pt>
                <c:pt idx="2669">
                  <c:v>36.4</c:v>
                </c:pt>
                <c:pt idx="2670">
                  <c:v>36.9</c:v>
                </c:pt>
                <c:pt idx="2671">
                  <c:v>37.700000000000003</c:v>
                </c:pt>
                <c:pt idx="2672">
                  <c:v>35.299999999999997</c:v>
                </c:pt>
                <c:pt idx="2673">
                  <c:v>31</c:v>
                </c:pt>
                <c:pt idx="2674">
                  <c:v>29.2</c:v>
                </c:pt>
                <c:pt idx="2675">
                  <c:v>31.9</c:v>
                </c:pt>
                <c:pt idx="2676">
                  <c:v>30.4</c:v>
                </c:pt>
                <c:pt idx="2677">
                  <c:v>32.1</c:v>
                </c:pt>
                <c:pt idx="2678">
                  <c:v>33.700000000000003</c:v>
                </c:pt>
                <c:pt idx="2679">
                  <c:v>33.9</c:v>
                </c:pt>
                <c:pt idx="2680">
                  <c:v>33.200000000000003</c:v>
                </c:pt>
                <c:pt idx="2681">
                  <c:v>33.6</c:v>
                </c:pt>
                <c:pt idx="2682">
                  <c:v>31.7</c:v>
                </c:pt>
                <c:pt idx="2683">
                  <c:v>33.200000000000003</c:v>
                </c:pt>
                <c:pt idx="2684">
                  <c:v>33.700000000000003</c:v>
                </c:pt>
                <c:pt idx="2685">
                  <c:v>32.9</c:v>
                </c:pt>
                <c:pt idx="2686">
                  <c:v>34</c:v>
                </c:pt>
                <c:pt idx="2687">
                  <c:v>32.4</c:v>
                </c:pt>
                <c:pt idx="2688">
                  <c:v>32.9</c:v>
                </c:pt>
                <c:pt idx="2689">
                  <c:v>33.5</c:v>
                </c:pt>
                <c:pt idx="2690">
                  <c:v>33.799999999999997</c:v>
                </c:pt>
                <c:pt idx="2691">
                  <c:v>32.1</c:v>
                </c:pt>
                <c:pt idx="2692">
                  <c:v>33.200000000000003</c:v>
                </c:pt>
                <c:pt idx="2693">
                  <c:v>32.700000000000003</c:v>
                </c:pt>
                <c:pt idx="2694">
                  <c:v>32.4</c:v>
                </c:pt>
                <c:pt idx="2695">
                  <c:v>32.6</c:v>
                </c:pt>
                <c:pt idx="2696">
                  <c:v>33.4</c:v>
                </c:pt>
                <c:pt idx="2697">
                  <c:v>32.4</c:v>
                </c:pt>
                <c:pt idx="2698">
                  <c:v>33.9</c:v>
                </c:pt>
                <c:pt idx="2699">
                  <c:v>33</c:v>
                </c:pt>
                <c:pt idx="2700">
                  <c:v>32.700000000000003</c:v>
                </c:pt>
                <c:pt idx="2701">
                  <c:v>33.299999999999997</c:v>
                </c:pt>
                <c:pt idx="2702">
                  <c:v>32.700000000000003</c:v>
                </c:pt>
                <c:pt idx="2703">
                  <c:v>33.200000000000003</c:v>
                </c:pt>
                <c:pt idx="2704">
                  <c:v>32.4</c:v>
                </c:pt>
                <c:pt idx="2705">
                  <c:v>33.5</c:v>
                </c:pt>
                <c:pt idx="2706">
                  <c:v>32.200000000000003</c:v>
                </c:pt>
                <c:pt idx="2707">
                  <c:v>32.9</c:v>
                </c:pt>
                <c:pt idx="2708">
                  <c:v>33.200000000000003</c:v>
                </c:pt>
                <c:pt idx="2709">
                  <c:v>33.4</c:v>
                </c:pt>
                <c:pt idx="2710">
                  <c:v>33.299999999999997</c:v>
                </c:pt>
                <c:pt idx="2711">
                  <c:v>32.4</c:v>
                </c:pt>
                <c:pt idx="2712">
                  <c:v>33.4</c:v>
                </c:pt>
                <c:pt idx="2713">
                  <c:v>34</c:v>
                </c:pt>
                <c:pt idx="2714">
                  <c:v>33.4</c:v>
                </c:pt>
                <c:pt idx="2715">
                  <c:v>32.4</c:v>
                </c:pt>
                <c:pt idx="2716">
                  <c:v>31.8</c:v>
                </c:pt>
                <c:pt idx="2717">
                  <c:v>32</c:v>
                </c:pt>
                <c:pt idx="2718">
                  <c:v>32.9</c:v>
                </c:pt>
                <c:pt idx="2719">
                  <c:v>31.7</c:v>
                </c:pt>
                <c:pt idx="2720">
                  <c:v>33.200000000000003</c:v>
                </c:pt>
                <c:pt idx="2721">
                  <c:v>33.200000000000003</c:v>
                </c:pt>
                <c:pt idx="2722">
                  <c:v>32.4</c:v>
                </c:pt>
                <c:pt idx="2723">
                  <c:v>32.200000000000003</c:v>
                </c:pt>
                <c:pt idx="2724">
                  <c:v>33.1</c:v>
                </c:pt>
                <c:pt idx="2725">
                  <c:v>32.4</c:v>
                </c:pt>
                <c:pt idx="2726">
                  <c:v>33.200000000000003</c:v>
                </c:pt>
                <c:pt idx="2727">
                  <c:v>33</c:v>
                </c:pt>
                <c:pt idx="2728">
                  <c:v>32</c:v>
                </c:pt>
                <c:pt idx="2729">
                  <c:v>33.200000000000003</c:v>
                </c:pt>
                <c:pt idx="2730">
                  <c:v>32.200000000000003</c:v>
                </c:pt>
                <c:pt idx="2731">
                  <c:v>32.1</c:v>
                </c:pt>
                <c:pt idx="2732">
                  <c:v>32.299999999999997</c:v>
                </c:pt>
                <c:pt idx="2733">
                  <c:v>31.5</c:v>
                </c:pt>
                <c:pt idx="2734">
                  <c:v>32.200000000000003</c:v>
                </c:pt>
                <c:pt idx="2735">
                  <c:v>32.299999999999997</c:v>
                </c:pt>
                <c:pt idx="2736">
                  <c:v>32.6</c:v>
                </c:pt>
                <c:pt idx="2737">
                  <c:v>33.200000000000003</c:v>
                </c:pt>
                <c:pt idx="2738">
                  <c:v>33.4</c:v>
                </c:pt>
                <c:pt idx="2739">
                  <c:v>33.4</c:v>
                </c:pt>
                <c:pt idx="2740">
                  <c:v>31.6</c:v>
                </c:pt>
                <c:pt idx="2741">
                  <c:v>31.8</c:v>
                </c:pt>
                <c:pt idx="2742">
                  <c:v>33</c:v>
                </c:pt>
                <c:pt idx="2743">
                  <c:v>32.299999999999997</c:v>
                </c:pt>
                <c:pt idx="2744">
                  <c:v>33</c:v>
                </c:pt>
                <c:pt idx="2745">
                  <c:v>32.6</c:v>
                </c:pt>
                <c:pt idx="2746">
                  <c:v>32.799999999999997</c:v>
                </c:pt>
                <c:pt idx="2747">
                  <c:v>32.799999999999997</c:v>
                </c:pt>
                <c:pt idx="2748">
                  <c:v>33</c:v>
                </c:pt>
              </c:numCache>
            </c:numRef>
          </c:xVal>
          <c:yVal>
            <c:numRef>
              <c:f>'63F_16'!$A$2:$A$2750</c:f>
              <c:numCache>
                <c:formatCode>General</c:formatCode>
                <c:ptCount val="2749"/>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numCache>
            </c:numRef>
          </c:yVal>
          <c:smooth val="1"/>
          <c:extLst>
            <c:ext xmlns:c16="http://schemas.microsoft.com/office/drawing/2014/chart" uri="{C3380CC4-5D6E-409C-BE32-E72D297353CC}">
              <c16:uniqueId val="{00000003-E6A4-4BA2-9F2A-ED15C0079C5F}"/>
            </c:ext>
          </c:extLst>
        </c:ser>
        <c:ser>
          <c:idx val="8"/>
          <c:order val="4"/>
          <c:tx>
            <c:strRef>
              <c:f>'63F_16'!$F$1</c:f>
              <c:strCache>
                <c:ptCount val="1"/>
                <c:pt idx="0">
                  <c:v>2019</c:v>
                </c:pt>
              </c:strCache>
            </c:strRef>
          </c:tx>
          <c:spPr>
            <a:ln w="12700" cap="rnd">
              <a:solidFill>
                <a:srgbClr val="00B050"/>
              </a:solidFill>
              <a:round/>
            </a:ln>
            <a:effectLst/>
          </c:spPr>
          <c:marker>
            <c:symbol val="none"/>
          </c:marker>
          <c:xVal>
            <c:numRef>
              <c:f>'63F_16'!$F$6:$F$2748</c:f>
              <c:numCache>
                <c:formatCode>General</c:formatCode>
                <c:ptCount val="2743"/>
                <c:pt idx="1">
                  <c:v>13.4</c:v>
                </c:pt>
                <c:pt idx="2">
                  <c:v>13.6</c:v>
                </c:pt>
                <c:pt idx="3">
                  <c:v>13.5</c:v>
                </c:pt>
                <c:pt idx="4">
                  <c:v>12.7</c:v>
                </c:pt>
                <c:pt idx="5">
                  <c:v>12.3</c:v>
                </c:pt>
                <c:pt idx="6">
                  <c:v>11.9</c:v>
                </c:pt>
                <c:pt idx="7">
                  <c:v>12.2</c:v>
                </c:pt>
                <c:pt idx="8">
                  <c:v>11.5</c:v>
                </c:pt>
                <c:pt idx="9">
                  <c:v>11.4</c:v>
                </c:pt>
                <c:pt idx="10">
                  <c:v>10.5</c:v>
                </c:pt>
                <c:pt idx="11">
                  <c:v>10.199999999999999</c:v>
                </c:pt>
                <c:pt idx="12">
                  <c:v>10</c:v>
                </c:pt>
                <c:pt idx="13">
                  <c:v>9.6999999999999993</c:v>
                </c:pt>
                <c:pt idx="14">
                  <c:v>8.9</c:v>
                </c:pt>
                <c:pt idx="15">
                  <c:v>9.1</c:v>
                </c:pt>
                <c:pt idx="16">
                  <c:v>8.9</c:v>
                </c:pt>
                <c:pt idx="17">
                  <c:v>8.8000000000000007</c:v>
                </c:pt>
                <c:pt idx="18">
                  <c:v>8.6</c:v>
                </c:pt>
                <c:pt idx="19">
                  <c:v>8.6999999999999993</c:v>
                </c:pt>
                <c:pt idx="20">
                  <c:v>8.5</c:v>
                </c:pt>
                <c:pt idx="21">
                  <c:v>7.7</c:v>
                </c:pt>
                <c:pt idx="22">
                  <c:v>7.8</c:v>
                </c:pt>
                <c:pt idx="23">
                  <c:v>7.7</c:v>
                </c:pt>
                <c:pt idx="24">
                  <c:v>7.7</c:v>
                </c:pt>
                <c:pt idx="25">
                  <c:v>7.2</c:v>
                </c:pt>
                <c:pt idx="26">
                  <c:v>7</c:v>
                </c:pt>
                <c:pt idx="27">
                  <c:v>7.6</c:v>
                </c:pt>
                <c:pt idx="28">
                  <c:v>6.8</c:v>
                </c:pt>
                <c:pt idx="29">
                  <c:v>7.2</c:v>
                </c:pt>
                <c:pt idx="30">
                  <c:v>8</c:v>
                </c:pt>
                <c:pt idx="31">
                  <c:v>7.9</c:v>
                </c:pt>
                <c:pt idx="32">
                  <c:v>7.4</c:v>
                </c:pt>
                <c:pt idx="33">
                  <c:v>7.2</c:v>
                </c:pt>
                <c:pt idx="34">
                  <c:v>8.5</c:v>
                </c:pt>
                <c:pt idx="35">
                  <c:v>7.5</c:v>
                </c:pt>
                <c:pt idx="36">
                  <c:v>8.6999999999999993</c:v>
                </c:pt>
                <c:pt idx="37">
                  <c:v>8.5</c:v>
                </c:pt>
                <c:pt idx="38">
                  <c:v>7.1</c:v>
                </c:pt>
                <c:pt idx="39">
                  <c:v>7.5</c:v>
                </c:pt>
                <c:pt idx="40">
                  <c:v>7.9</c:v>
                </c:pt>
                <c:pt idx="41">
                  <c:v>7.3</c:v>
                </c:pt>
                <c:pt idx="42">
                  <c:v>8.5</c:v>
                </c:pt>
                <c:pt idx="43">
                  <c:v>7.9</c:v>
                </c:pt>
                <c:pt idx="44">
                  <c:v>8</c:v>
                </c:pt>
                <c:pt idx="45">
                  <c:v>8.1999999999999993</c:v>
                </c:pt>
                <c:pt idx="46">
                  <c:v>7.6</c:v>
                </c:pt>
                <c:pt idx="47">
                  <c:v>8.8000000000000007</c:v>
                </c:pt>
                <c:pt idx="48">
                  <c:v>8</c:v>
                </c:pt>
                <c:pt idx="49">
                  <c:v>7.8</c:v>
                </c:pt>
                <c:pt idx="50">
                  <c:v>8.1</c:v>
                </c:pt>
                <c:pt idx="51">
                  <c:v>8.1</c:v>
                </c:pt>
                <c:pt idx="52">
                  <c:v>8.6999999999999993</c:v>
                </c:pt>
                <c:pt idx="53">
                  <c:v>9</c:v>
                </c:pt>
                <c:pt idx="54">
                  <c:v>10.4</c:v>
                </c:pt>
                <c:pt idx="55">
                  <c:v>10.3</c:v>
                </c:pt>
                <c:pt idx="56">
                  <c:v>11.7</c:v>
                </c:pt>
                <c:pt idx="57">
                  <c:v>9.1</c:v>
                </c:pt>
                <c:pt idx="58">
                  <c:v>8.1999999999999993</c:v>
                </c:pt>
                <c:pt idx="59">
                  <c:v>7.7</c:v>
                </c:pt>
                <c:pt idx="60">
                  <c:v>7.5</c:v>
                </c:pt>
                <c:pt idx="61">
                  <c:v>8.1</c:v>
                </c:pt>
                <c:pt idx="62">
                  <c:v>8.9</c:v>
                </c:pt>
                <c:pt idx="63">
                  <c:v>9.3000000000000007</c:v>
                </c:pt>
                <c:pt idx="64">
                  <c:v>8.3000000000000007</c:v>
                </c:pt>
                <c:pt idx="65">
                  <c:v>8.4</c:v>
                </c:pt>
                <c:pt idx="66">
                  <c:v>9.1</c:v>
                </c:pt>
                <c:pt idx="67">
                  <c:v>8.4</c:v>
                </c:pt>
                <c:pt idx="68">
                  <c:v>8.4</c:v>
                </c:pt>
                <c:pt idx="69">
                  <c:v>9.3000000000000007</c:v>
                </c:pt>
                <c:pt idx="70">
                  <c:v>8.3000000000000007</c:v>
                </c:pt>
                <c:pt idx="71">
                  <c:v>8.6999999999999993</c:v>
                </c:pt>
                <c:pt idx="72">
                  <c:v>7.5</c:v>
                </c:pt>
                <c:pt idx="73">
                  <c:v>9.8000000000000007</c:v>
                </c:pt>
                <c:pt idx="74">
                  <c:v>9.3000000000000007</c:v>
                </c:pt>
                <c:pt idx="75">
                  <c:v>9.5</c:v>
                </c:pt>
                <c:pt idx="76">
                  <c:v>8.6999999999999993</c:v>
                </c:pt>
                <c:pt idx="77">
                  <c:v>8.1</c:v>
                </c:pt>
                <c:pt idx="78">
                  <c:v>9.1</c:v>
                </c:pt>
                <c:pt idx="79">
                  <c:v>9.8000000000000007</c:v>
                </c:pt>
                <c:pt idx="80">
                  <c:v>8.6999999999999993</c:v>
                </c:pt>
                <c:pt idx="81">
                  <c:v>9.3000000000000007</c:v>
                </c:pt>
                <c:pt idx="82">
                  <c:v>9.6999999999999993</c:v>
                </c:pt>
                <c:pt idx="83">
                  <c:v>9.1</c:v>
                </c:pt>
                <c:pt idx="84">
                  <c:v>8.4</c:v>
                </c:pt>
                <c:pt idx="85">
                  <c:v>9.6</c:v>
                </c:pt>
                <c:pt idx="86">
                  <c:v>9.6999999999999993</c:v>
                </c:pt>
                <c:pt idx="87">
                  <c:v>9.4</c:v>
                </c:pt>
                <c:pt idx="88">
                  <c:v>8.6</c:v>
                </c:pt>
                <c:pt idx="89">
                  <c:v>8.4</c:v>
                </c:pt>
                <c:pt idx="90">
                  <c:v>9.6</c:v>
                </c:pt>
                <c:pt idx="91">
                  <c:v>8.3000000000000007</c:v>
                </c:pt>
                <c:pt idx="92">
                  <c:v>10.3</c:v>
                </c:pt>
                <c:pt idx="93">
                  <c:v>9.8000000000000007</c:v>
                </c:pt>
                <c:pt idx="94">
                  <c:v>9.1</c:v>
                </c:pt>
                <c:pt idx="95">
                  <c:v>9.3000000000000007</c:v>
                </c:pt>
                <c:pt idx="96">
                  <c:v>8.5</c:v>
                </c:pt>
                <c:pt idx="97">
                  <c:v>9.5</c:v>
                </c:pt>
                <c:pt idx="98">
                  <c:v>8.6999999999999993</c:v>
                </c:pt>
                <c:pt idx="99">
                  <c:v>8.6999999999999993</c:v>
                </c:pt>
                <c:pt idx="100">
                  <c:v>9.6</c:v>
                </c:pt>
                <c:pt idx="101">
                  <c:v>9.1999999999999993</c:v>
                </c:pt>
                <c:pt idx="102">
                  <c:v>8.6999999999999993</c:v>
                </c:pt>
                <c:pt idx="103">
                  <c:v>9.5</c:v>
                </c:pt>
                <c:pt idx="104">
                  <c:v>9.4</c:v>
                </c:pt>
                <c:pt idx="105">
                  <c:v>9.1</c:v>
                </c:pt>
                <c:pt idx="106">
                  <c:v>8.5</c:v>
                </c:pt>
                <c:pt idx="107">
                  <c:v>8.8000000000000007</c:v>
                </c:pt>
                <c:pt idx="108">
                  <c:v>8.9</c:v>
                </c:pt>
                <c:pt idx="109">
                  <c:v>9.8000000000000007</c:v>
                </c:pt>
                <c:pt idx="110">
                  <c:v>9.6999999999999993</c:v>
                </c:pt>
                <c:pt idx="111">
                  <c:v>9.1999999999999993</c:v>
                </c:pt>
                <c:pt idx="112">
                  <c:v>9.1999999999999993</c:v>
                </c:pt>
                <c:pt idx="113">
                  <c:v>9.6999999999999993</c:v>
                </c:pt>
                <c:pt idx="114">
                  <c:v>10.6</c:v>
                </c:pt>
                <c:pt idx="115">
                  <c:v>9.1999999999999993</c:v>
                </c:pt>
                <c:pt idx="116">
                  <c:v>9.6</c:v>
                </c:pt>
                <c:pt idx="117">
                  <c:v>9</c:v>
                </c:pt>
                <c:pt idx="118">
                  <c:v>10.3</c:v>
                </c:pt>
                <c:pt idx="119">
                  <c:v>8.8000000000000007</c:v>
                </c:pt>
                <c:pt idx="120">
                  <c:v>9</c:v>
                </c:pt>
                <c:pt idx="121">
                  <c:v>9.5</c:v>
                </c:pt>
                <c:pt idx="122">
                  <c:v>10.1</c:v>
                </c:pt>
                <c:pt idx="123">
                  <c:v>10.199999999999999</c:v>
                </c:pt>
                <c:pt idx="124">
                  <c:v>10</c:v>
                </c:pt>
                <c:pt idx="125">
                  <c:v>9.1999999999999993</c:v>
                </c:pt>
                <c:pt idx="126">
                  <c:v>8.1999999999999993</c:v>
                </c:pt>
                <c:pt idx="127">
                  <c:v>10.199999999999999</c:v>
                </c:pt>
                <c:pt idx="128">
                  <c:v>8.6</c:v>
                </c:pt>
                <c:pt idx="129">
                  <c:v>9</c:v>
                </c:pt>
                <c:pt idx="130">
                  <c:v>9.6</c:v>
                </c:pt>
                <c:pt idx="131">
                  <c:v>8.6999999999999993</c:v>
                </c:pt>
                <c:pt idx="132">
                  <c:v>10</c:v>
                </c:pt>
                <c:pt idx="133">
                  <c:v>10.1</c:v>
                </c:pt>
                <c:pt idx="134">
                  <c:v>8.1999999999999993</c:v>
                </c:pt>
                <c:pt idx="135">
                  <c:v>8.6</c:v>
                </c:pt>
                <c:pt idx="136">
                  <c:v>10</c:v>
                </c:pt>
                <c:pt idx="137">
                  <c:v>10</c:v>
                </c:pt>
                <c:pt idx="138">
                  <c:v>10.9</c:v>
                </c:pt>
                <c:pt idx="139">
                  <c:v>10.7</c:v>
                </c:pt>
                <c:pt idx="140">
                  <c:v>9.4</c:v>
                </c:pt>
                <c:pt idx="141">
                  <c:v>9.9</c:v>
                </c:pt>
                <c:pt idx="142">
                  <c:v>9</c:v>
                </c:pt>
                <c:pt idx="143">
                  <c:v>9.1</c:v>
                </c:pt>
                <c:pt idx="144">
                  <c:v>9.5</c:v>
                </c:pt>
                <c:pt idx="145">
                  <c:v>9.9</c:v>
                </c:pt>
                <c:pt idx="146">
                  <c:v>10.1</c:v>
                </c:pt>
                <c:pt idx="147">
                  <c:v>10.9</c:v>
                </c:pt>
                <c:pt idx="148">
                  <c:v>10.5</c:v>
                </c:pt>
                <c:pt idx="149">
                  <c:v>10.3</c:v>
                </c:pt>
                <c:pt idx="150">
                  <c:v>10.199999999999999</c:v>
                </c:pt>
                <c:pt idx="151">
                  <c:v>9.8000000000000007</c:v>
                </c:pt>
                <c:pt idx="152">
                  <c:v>10.1</c:v>
                </c:pt>
                <c:pt idx="153">
                  <c:v>10.7</c:v>
                </c:pt>
                <c:pt idx="154">
                  <c:v>10.1</c:v>
                </c:pt>
                <c:pt idx="155">
                  <c:v>9.1</c:v>
                </c:pt>
                <c:pt idx="156">
                  <c:v>10.6</c:v>
                </c:pt>
                <c:pt idx="157">
                  <c:v>10.5</c:v>
                </c:pt>
                <c:pt idx="158">
                  <c:v>9.1999999999999993</c:v>
                </c:pt>
                <c:pt idx="159">
                  <c:v>9.8000000000000007</c:v>
                </c:pt>
                <c:pt idx="160">
                  <c:v>9.6999999999999993</c:v>
                </c:pt>
                <c:pt idx="161">
                  <c:v>9.4</c:v>
                </c:pt>
                <c:pt idx="162">
                  <c:v>10</c:v>
                </c:pt>
                <c:pt idx="163">
                  <c:v>8.9</c:v>
                </c:pt>
                <c:pt idx="164">
                  <c:v>9.6</c:v>
                </c:pt>
                <c:pt idx="165">
                  <c:v>8.8000000000000007</c:v>
                </c:pt>
                <c:pt idx="166">
                  <c:v>9.5</c:v>
                </c:pt>
                <c:pt idx="167">
                  <c:v>9.1999999999999993</c:v>
                </c:pt>
                <c:pt idx="168">
                  <c:v>9.6999999999999993</c:v>
                </c:pt>
                <c:pt idx="169">
                  <c:v>9.5</c:v>
                </c:pt>
                <c:pt idx="170">
                  <c:v>9.6</c:v>
                </c:pt>
                <c:pt idx="171">
                  <c:v>9.1</c:v>
                </c:pt>
                <c:pt idx="172">
                  <c:v>9.4</c:v>
                </c:pt>
                <c:pt idx="173">
                  <c:v>9.1</c:v>
                </c:pt>
                <c:pt idx="174">
                  <c:v>8.9</c:v>
                </c:pt>
                <c:pt idx="175">
                  <c:v>8.6999999999999993</c:v>
                </c:pt>
                <c:pt idx="176">
                  <c:v>9.4</c:v>
                </c:pt>
                <c:pt idx="177">
                  <c:v>9.3000000000000007</c:v>
                </c:pt>
                <c:pt idx="178">
                  <c:v>9.1</c:v>
                </c:pt>
                <c:pt idx="179">
                  <c:v>8.4</c:v>
                </c:pt>
                <c:pt idx="180">
                  <c:v>8.6</c:v>
                </c:pt>
                <c:pt idx="181">
                  <c:v>8.1</c:v>
                </c:pt>
                <c:pt idx="182">
                  <c:v>8.9</c:v>
                </c:pt>
                <c:pt idx="183">
                  <c:v>9.1</c:v>
                </c:pt>
                <c:pt idx="184">
                  <c:v>8.9</c:v>
                </c:pt>
                <c:pt idx="185">
                  <c:v>8.4</c:v>
                </c:pt>
                <c:pt idx="186">
                  <c:v>9.9</c:v>
                </c:pt>
                <c:pt idx="187">
                  <c:v>9.1999999999999993</c:v>
                </c:pt>
                <c:pt idx="188">
                  <c:v>8.1</c:v>
                </c:pt>
                <c:pt idx="189">
                  <c:v>9.5</c:v>
                </c:pt>
                <c:pt idx="190">
                  <c:v>7.9</c:v>
                </c:pt>
                <c:pt idx="191">
                  <c:v>8.6</c:v>
                </c:pt>
                <c:pt idx="192">
                  <c:v>8.3000000000000007</c:v>
                </c:pt>
                <c:pt idx="193">
                  <c:v>9.3000000000000007</c:v>
                </c:pt>
                <c:pt idx="194">
                  <c:v>8.8000000000000007</c:v>
                </c:pt>
                <c:pt idx="195">
                  <c:v>9.8000000000000007</c:v>
                </c:pt>
                <c:pt idx="196">
                  <c:v>8.9</c:v>
                </c:pt>
                <c:pt idx="197">
                  <c:v>9.9</c:v>
                </c:pt>
                <c:pt idx="198">
                  <c:v>9.1</c:v>
                </c:pt>
                <c:pt idx="199">
                  <c:v>9.3000000000000007</c:v>
                </c:pt>
                <c:pt idx="200">
                  <c:v>8.6999999999999993</c:v>
                </c:pt>
                <c:pt idx="201">
                  <c:v>10.4</c:v>
                </c:pt>
                <c:pt idx="202">
                  <c:v>9</c:v>
                </c:pt>
                <c:pt idx="203">
                  <c:v>8.8000000000000007</c:v>
                </c:pt>
                <c:pt idx="204">
                  <c:v>8.6999999999999993</c:v>
                </c:pt>
                <c:pt idx="205">
                  <c:v>9.3000000000000007</c:v>
                </c:pt>
                <c:pt idx="206">
                  <c:v>9.8000000000000007</c:v>
                </c:pt>
                <c:pt idx="207">
                  <c:v>9.1</c:v>
                </c:pt>
                <c:pt idx="208">
                  <c:v>9.1</c:v>
                </c:pt>
                <c:pt idx="209">
                  <c:v>8.1999999999999993</c:v>
                </c:pt>
                <c:pt idx="210">
                  <c:v>8.8000000000000007</c:v>
                </c:pt>
                <c:pt idx="211">
                  <c:v>9.1</c:v>
                </c:pt>
                <c:pt idx="212">
                  <c:v>9.6</c:v>
                </c:pt>
                <c:pt idx="213">
                  <c:v>9.3000000000000007</c:v>
                </c:pt>
                <c:pt idx="214">
                  <c:v>8.6999999999999993</c:v>
                </c:pt>
                <c:pt idx="215">
                  <c:v>9.9</c:v>
                </c:pt>
                <c:pt idx="216">
                  <c:v>8.5</c:v>
                </c:pt>
                <c:pt idx="217">
                  <c:v>8.4</c:v>
                </c:pt>
                <c:pt idx="218">
                  <c:v>8.1999999999999993</c:v>
                </c:pt>
                <c:pt idx="219">
                  <c:v>8.6999999999999993</c:v>
                </c:pt>
                <c:pt idx="220">
                  <c:v>9.4</c:v>
                </c:pt>
                <c:pt idx="221">
                  <c:v>8.4</c:v>
                </c:pt>
                <c:pt idx="222">
                  <c:v>8.6999999999999993</c:v>
                </c:pt>
                <c:pt idx="223">
                  <c:v>9.5</c:v>
                </c:pt>
                <c:pt idx="224">
                  <c:v>8.4</c:v>
                </c:pt>
                <c:pt idx="225">
                  <c:v>9.3000000000000007</c:v>
                </c:pt>
                <c:pt idx="226">
                  <c:v>8.8000000000000007</c:v>
                </c:pt>
                <c:pt idx="227">
                  <c:v>7.2</c:v>
                </c:pt>
                <c:pt idx="228">
                  <c:v>8.4</c:v>
                </c:pt>
                <c:pt idx="229">
                  <c:v>8.6999999999999993</c:v>
                </c:pt>
                <c:pt idx="230">
                  <c:v>8.5</c:v>
                </c:pt>
                <c:pt idx="231">
                  <c:v>8.1999999999999993</c:v>
                </c:pt>
                <c:pt idx="232">
                  <c:v>8.6999999999999993</c:v>
                </c:pt>
                <c:pt idx="233">
                  <c:v>7.1</c:v>
                </c:pt>
                <c:pt idx="234">
                  <c:v>8.8000000000000007</c:v>
                </c:pt>
                <c:pt idx="235">
                  <c:v>8</c:v>
                </c:pt>
                <c:pt idx="236">
                  <c:v>9.1999999999999993</c:v>
                </c:pt>
                <c:pt idx="237">
                  <c:v>8.6999999999999993</c:v>
                </c:pt>
                <c:pt idx="238">
                  <c:v>7.7</c:v>
                </c:pt>
                <c:pt idx="239">
                  <c:v>8.1999999999999993</c:v>
                </c:pt>
                <c:pt idx="240">
                  <c:v>9.5</c:v>
                </c:pt>
                <c:pt idx="241">
                  <c:v>8.1</c:v>
                </c:pt>
                <c:pt idx="242">
                  <c:v>8.5</c:v>
                </c:pt>
                <c:pt idx="243">
                  <c:v>9.5</c:v>
                </c:pt>
                <c:pt idx="244">
                  <c:v>8.1</c:v>
                </c:pt>
                <c:pt idx="245">
                  <c:v>8.1</c:v>
                </c:pt>
                <c:pt idx="246">
                  <c:v>9.5</c:v>
                </c:pt>
                <c:pt idx="247">
                  <c:v>9</c:v>
                </c:pt>
                <c:pt idx="248">
                  <c:v>8.4</c:v>
                </c:pt>
                <c:pt idx="249">
                  <c:v>9.4</c:v>
                </c:pt>
                <c:pt idx="250">
                  <c:v>9.6999999999999993</c:v>
                </c:pt>
                <c:pt idx="251">
                  <c:v>10.1</c:v>
                </c:pt>
                <c:pt idx="252">
                  <c:v>10</c:v>
                </c:pt>
                <c:pt idx="253">
                  <c:v>9.3000000000000007</c:v>
                </c:pt>
                <c:pt idx="254">
                  <c:v>11</c:v>
                </c:pt>
                <c:pt idx="255">
                  <c:v>10.199999999999999</c:v>
                </c:pt>
                <c:pt idx="256">
                  <c:v>11.1</c:v>
                </c:pt>
                <c:pt idx="257">
                  <c:v>11</c:v>
                </c:pt>
                <c:pt idx="258">
                  <c:v>9.4</c:v>
                </c:pt>
                <c:pt idx="259">
                  <c:v>8.9</c:v>
                </c:pt>
                <c:pt idx="260">
                  <c:v>8.1</c:v>
                </c:pt>
                <c:pt idx="261">
                  <c:v>8.3000000000000007</c:v>
                </c:pt>
                <c:pt idx="262">
                  <c:v>8.4</c:v>
                </c:pt>
                <c:pt idx="263">
                  <c:v>9.8000000000000007</c:v>
                </c:pt>
                <c:pt idx="264">
                  <c:v>9.6</c:v>
                </c:pt>
                <c:pt idx="265">
                  <c:v>8.8000000000000007</c:v>
                </c:pt>
                <c:pt idx="266">
                  <c:v>8.1999999999999993</c:v>
                </c:pt>
                <c:pt idx="267">
                  <c:v>9.4</c:v>
                </c:pt>
                <c:pt idx="268">
                  <c:v>10.1</c:v>
                </c:pt>
                <c:pt idx="269">
                  <c:v>9.6999999999999993</c:v>
                </c:pt>
                <c:pt idx="270">
                  <c:v>9.6999999999999993</c:v>
                </c:pt>
                <c:pt idx="271">
                  <c:v>9.1</c:v>
                </c:pt>
                <c:pt idx="272">
                  <c:v>9.6999999999999993</c:v>
                </c:pt>
                <c:pt idx="273">
                  <c:v>9.6</c:v>
                </c:pt>
                <c:pt idx="274">
                  <c:v>9.8000000000000007</c:v>
                </c:pt>
                <c:pt idx="275">
                  <c:v>9.6</c:v>
                </c:pt>
                <c:pt idx="276">
                  <c:v>10.1</c:v>
                </c:pt>
                <c:pt idx="277">
                  <c:v>9.1</c:v>
                </c:pt>
                <c:pt idx="278">
                  <c:v>10</c:v>
                </c:pt>
                <c:pt idx="279">
                  <c:v>8.9</c:v>
                </c:pt>
                <c:pt idx="280">
                  <c:v>10.4</c:v>
                </c:pt>
                <c:pt idx="281">
                  <c:v>10.199999999999999</c:v>
                </c:pt>
                <c:pt idx="282">
                  <c:v>9.5</c:v>
                </c:pt>
                <c:pt idx="283">
                  <c:v>10.3</c:v>
                </c:pt>
                <c:pt idx="284">
                  <c:v>11</c:v>
                </c:pt>
                <c:pt idx="285">
                  <c:v>10</c:v>
                </c:pt>
                <c:pt idx="286">
                  <c:v>10</c:v>
                </c:pt>
                <c:pt idx="287">
                  <c:v>10.1</c:v>
                </c:pt>
                <c:pt idx="288">
                  <c:v>9.9</c:v>
                </c:pt>
                <c:pt idx="289">
                  <c:v>10.8</c:v>
                </c:pt>
                <c:pt idx="290">
                  <c:v>10.9</c:v>
                </c:pt>
                <c:pt idx="291">
                  <c:v>10</c:v>
                </c:pt>
                <c:pt idx="292">
                  <c:v>9.4</c:v>
                </c:pt>
                <c:pt idx="293">
                  <c:v>10.3</c:v>
                </c:pt>
                <c:pt idx="294">
                  <c:v>10.7</c:v>
                </c:pt>
                <c:pt idx="295">
                  <c:v>10.3</c:v>
                </c:pt>
                <c:pt idx="296">
                  <c:v>10.9</c:v>
                </c:pt>
                <c:pt idx="297">
                  <c:v>11.8</c:v>
                </c:pt>
                <c:pt idx="298">
                  <c:v>11</c:v>
                </c:pt>
                <c:pt idx="299">
                  <c:v>11.1</c:v>
                </c:pt>
                <c:pt idx="300">
                  <c:v>10</c:v>
                </c:pt>
                <c:pt idx="301">
                  <c:v>10.7</c:v>
                </c:pt>
                <c:pt idx="302">
                  <c:v>10.199999999999999</c:v>
                </c:pt>
                <c:pt idx="303">
                  <c:v>10.199999999999999</c:v>
                </c:pt>
                <c:pt idx="304">
                  <c:v>10.1</c:v>
                </c:pt>
                <c:pt idx="305">
                  <c:v>11.4</c:v>
                </c:pt>
                <c:pt idx="306">
                  <c:v>12.7</c:v>
                </c:pt>
                <c:pt idx="307">
                  <c:v>11.3</c:v>
                </c:pt>
                <c:pt idx="308">
                  <c:v>10</c:v>
                </c:pt>
                <c:pt idx="309">
                  <c:v>9.6</c:v>
                </c:pt>
                <c:pt idx="310">
                  <c:v>11.4</c:v>
                </c:pt>
                <c:pt idx="311">
                  <c:v>11.8</c:v>
                </c:pt>
                <c:pt idx="312">
                  <c:v>12.3</c:v>
                </c:pt>
                <c:pt idx="313">
                  <c:v>10.4</c:v>
                </c:pt>
                <c:pt idx="314">
                  <c:v>10.6</c:v>
                </c:pt>
                <c:pt idx="315">
                  <c:v>10.5</c:v>
                </c:pt>
                <c:pt idx="316">
                  <c:v>11</c:v>
                </c:pt>
                <c:pt idx="317">
                  <c:v>11.9</c:v>
                </c:pt>
                <c:pt idx="318">
                  <c:v>11.9</c:v>
                </c:pt>
                <c:pt idx="319">
                  <c:v>11</c:v>
                </c:pt>
                <c:pt idx="320">
                  <c:v>11.3</c:v>
                </c:pt>
                <c:pt idx="321">
                  <c:v>11.5</c:v>
                </c:pt>
                <c:pt idx="322">
                  <c:v>11.3</c:v>
                </c:pt>
                <c:pt idx="323">
                  <c:v>11.8</c:v>
                </c:pt>
                <c:pt idx="324">
                  <c:v>12.5</c:v>
                </c:pt>
                <c:pt idx="325">
                  <c:v>12.2</c:v>
                </c:pt>
                <c:pt idx="326">
                  <c:v>11</c:v>
                </c:pt>
                <c:pt idx="327">
                  <c:v>12</c:v>
                </c:pt>
                <c:pt idx="328">
                  <c:v>11.5</c:v>
                </c:pt>
                <c:pt idx="329">
                  <c:v>12.1</c:v>
                </c:pt>
                <c:pt idx="330">
                  <c:v>11.1</c:v>
                </c:pt>
                <c:pt idx="331">
                  <c:v>10.4</c:v>
                </c:pt>
                <c:pt idx="332">
                  <c:v>11.1</c:v>
                </c:pt>
                <c:pt idx="333">
                  <c:v>11.8</c:v>
                </c:pt>
                <c:pt idx="334">
                  <c:v>10.9</c:v>
                </c:pt>
                <c:pt idx="335">
                  <c:v>10.7</c:v>
                </c:pt>
                <c:pt idx="336">
                  <c:v>12.6</c:v>
                </c:pt>
                <c:pt idx="337">
                  <c:v>11.9</c:v>
                </c:pt>
                <c:pt idx="338">
                  <c:v>12.3</c:v>
                </c:pt>
                <c:pt idx="339">
                  <c:v>11.4</c:v>
                </c:pt>
                <c:pt idx="340">
                  <c:v>12</c:v>
                </c:pt>
                <c:pt idx="341">
                  <c:v>12.3</c:v>
                </c:pt>
                <c:pt idx="342">
                  <c:v>12.8</c:v>
                </c:pt>
                <c:pt idx="343">
                  <c:v>12.6</c:v>
                </c:pt>
                <c:pt idx="344">
                  <c:v>12.8</c:v>
                </c:pt>
                <c:pt idx="345">
                  <c:v>11.3</c:v>
                </c:pt>
                <c:pt idx="346">
                  <c:v>11.8</c:v>
                </c:pt>
                <c:pt idx="347">
                  <c:v>12.6</c:v>
                </c:pt>
                <c:pt idx="348">
                  <c:v>12.8</c:v>
                </c:pt>
                <c:pt idx="349">
                  <c:v>12.7</c:v>
                </c:pt>
                <c:pt idx="350">
                  <c:v>12.7</c:v>
                </c:pt>
                <c:pt idx="351">
                  <c:v>13.3</c:v>
                </c:pt>
                <c:pt idx="352">
                  <c:v>13.4</c:v>
                </c:pt>
                <c:pt idx="353">
                  <c:v>12.9</c:v>
                </c:pt>
                <c:pt idx="354">
                  <c:v>13.1</c:v>
                </c:pt>
                <c:pt idx="355">
                  <c:v>14.1</c:v>
                </c:pt>
                <c:pt idx="356">
                  <c:v>13</c:v>
                </c:pt>
                <c:pt idx="357">
                  <c:v>14.9</c:v>
                </c:pt>
                <c:pt idx="358">
                  <c:v>14.1</c:v>
                </c:pt>
                <c:pt idx="359">
                  <c:v>14.7</c:v>
                </c:pt>
                <c:pt idx="360">
                  <c:v>13.9</c:v>
                </c:pt>
                <c:pt idx="361">
                  <c:v>13.5</c:v>
                </c:pt>
                <c:pt idx="362">
                  <c:v>15</c:v>
                </c:pt>
                <c:pt idx="363">
                  <c:v>15.3</c:v>
                </c:pt>
                <c:pt idx="364">
                  <c:v>15.8</c:v>
                </c:pt>
                <c:pt idx="365">
                  <c:v>15.1</c:v>
                </c:pt>
                <c:pt idx="366">
                  <c:v>15.2</c:v>
                </c:pt>
                <c:pt idx="367">
                  <c:v>14.1</c:v>
                </c:pt>
                <c:pt idx="368">
                  <c:v>14.1</c:v>
                </c:pt>
                <c:pt idx="369">
                  <c:v>13.5</c:v>
                </c:pt>
                <c:pt idx="370">
                  <c:v>14</c:v>
                </c:pt>
                <c:pt idx="371">
                  <c:v>13.5</c:v>
                </c:pt>
                <c:pt idx="372">
                  <c:v>13.9</c:v>
                </c:pt>
                <c:pt idx="373">
                  <c:v>14.3</c:v>
                </c:pt>
                <c:pt idx="374">
                  <c:v>13.2</c:v>
                </c:pt>
                <c:pt idx="375">
                  <c:v>13.6</c:v>
                </c:pt>
                <c:pt idx="376">
                  <c:v>13</c:v>
                </c:pt>
                <c:pt idx="377">
                  <c:v>12</c:v>
                </c:pt>
                <c:pt idx="378">
                  <c:v>12.8</c:v>
                </c:pt>
                <c:pt idx="379">
                  <c:v>12.4</c:v>
                </c:pt>
                <c:pt idx="380">
                  <c:v>11.3</c:v>
                </c:pt>
                <c:pt idx="381">
                  <c:v>12.9</c:v>
                </c:pt>
                <c:pt idx="382">
                  <c:v>12.8</c:v>
                </c:pt>
                <c:pt idx="383">
                  <c:v>11.6</c:v>
                </c:pt>
                <c:pt idx="384">
                  <c:v>12</c:v>
                </c:pt>
                <c:pt idx="385">
                  <c:v>11.9</c:v>
                </c:pt>
                <c:pt idx="386">
                  <c:v>11.9</c:v>
                </c:pt>
                <c:pt idx="387">
                  <c:v>12.1</c:v>
                </c:pt>
                <c:pt idx="388">
                  <c:v>13.7</c:v>
                </c:pt>
                <c:pt idx="389">
                  <c:v>11.1</c:v>
                </c:pt>
                <c:pt idx="390">
                  <c:v>11.5</c:v>
                </c:pt>
                <c:pt idx="391">
                  <c:v>11.7</c:v>
                </c:pt>
                <c:pt idx="392">
                  <c:v>11</c:v>
                </c:pt>
                <c:pt idx="393">
                  <c:v>12.9</c:v>
                </c:pt>
                <c:pt idx="394">
                  <c:v>12.1</c:v>
                </c:pt>
                <c:pt idx="395">
                  <c:v>11.2</c:v>
                </c:pt>
                <c:pt idx="396">
                  <c:v>12.9</c:v>
                </c:pt>
                <c:pt idx="397">
                  <c:v>11.2</c:v>
                </c:pt>
                <c:pt idx="398">
                  <c:v>12.2</c:v>
                </c:pt>
                <c:pt idx="399">
                  <c:v>11.9</c:v>
                </c:pt>
                <c:pt idx="400">
                  <c:v>11.4</c:v>
                </c:pt>
                <c:pt idx="401">
                  <c:v>11.5</c:v>
                </c:pt>
                <c:pt idx="402">
                  <c:v>11.4</c:v>
                </c:pt>
                <c:pt idx="403">
                  <c:v>11.7</c:v>
                </c:pt>
                <c:pt idx="404">
                  <c:v>11.7</c:v>
                </c:pt>
                <c:pt idx="405">
                  <c:v>11.7</c:v>
                </c:pt>
                <c:pt idx="406">
                  <c:v>11.1</c:v>
                </c:pt>
                <c:pt idx="407">
                  <c:v>10.1</c:v>
                </c:pt>
                <c:pt idx="408">
                  <c:v>10</c:v>
                </c:pt>
                <c:pt idx="409">
                  <c:v>10.1</c:v>
                </c:pt>
                <c:pt idx="410">
                  <c:v>11.6</c:v>
                </c:pt>
                <c:pt idx="411">
                  <c:v>10.8</c:v>
                </c:pt>
                <c:pt idx="412">
                  <c:v>10.199999999999999</c:v>
                </c:pt>
                <c:pt idx="413">
                  <c:v>11</c:v>
                </c:pt>
                <c:pt idx="414">
                  <c:v>9.5</c:v>
                </c:pt>
                <c:pt idx="415">
                  <c:v>9.9</c:v>
                </c:pt>
                <c:pt idx="416">
                  <c:v>10.3</c:v>
                </c:pt>
                <c:pt idx="417">
                  <c:v>10</c:v>
                </c:pt>
                <c:pt idx="418">
                  <c:v>10.5</c:v>
                </c:pt>
                <c:pt idx="419">
                  <c:v>10.199999999999999</c:v>
                </c:pt>
                <c:pt idx="420">
                  <c:v>9.9</c:v>
                </c:pt>
                <c:pt idx="421">
                  <c:v>10.1</c:v>
                </c:pt>
                <c:pt idx="422">
                  <c:v>9.5</c:v>
                </c:pt>
                <c:pt idx="423">
                  <c:v>9.5</c:v>
                </c:pt>
                <c:pt idx="424">
                  <c:v>10.7</c:v>
                </c:pt>
                <c:pt idx="425">
                  <c:v>11.2</c:v>
                </c:pt>
                <c:pt idx="426">
                  <c:v>10</c:v>
                </c:pt>
                <c:pt idx="427">
                  <c:v>9.8000000000000007</c:v>
                </c:pt>
                <c:pt idx="428">
                  <c:v>10.7</c:v>
                </c:pt>
                <c:pt idx="429">
                  <c:v>9.4</c:v>
                </c:pt>
                <c:pt idx="430">
                  <c:v>10.5</c:v>
                </c:pt>
                <c:pt idx="431">
                  <c:v>11.2</c:v>
                </c:pt>
                <c:pt idx="432">
                  <c:v>11.3</c:v>
                </c:pt>
                <c:pt idx="433">
                  <c:v>10</c:v>
                </c:pt>
                <c:pt idx="434">
                  <c:v>10.6</c:v>
                </c:pt>
                <c:pt idx="435">
                  <c:v>10.4</c:v>
                </c:pt>
                <c:pt idx="436">
                  <c:v>11.2</c:v>
                </c:pt>
                <c:pt idx="437">
                  <c:v>10.8</c:v>
                </c:pt>
                <c:pt idx="438">
                  <c:v>10.9</c:v>
                </c:pt>
                <c:pt idx="439">
                  <c:v>9.6</c:v>
                </c:pt>
                <c:pt idx="440">
                  <c:v>10.199999999999999</c:v>
                </c:pt>
                <c:pt idx="441">
                  <c:v>9.1</c:v>
                </c:pt>
                <c:pt idx="442">
                  <c:v>9.6999999999999993</c:v>
                </c:pt>
                <c:pt idx="443">
                  <c:v>10.3</c:v>
                </c:pt>
                <c:pt idx="444">
                  <c:v>10.8</c:v>
                </c:pt>
                <c:pt idx="445">
                  <c:v>10.4</c:v>
                </c:pt>
                <c:pt idx="446">
                  <c:v>11.3</c:v>
                </c:pt>
                <c:pt idx="447">
                  <c:v>10</c:v>
                </c:pt>
                <c:pt idx="448">
                  <c:v>9.9</c:v>
                </c:pt>
                <c:pt idx="449">
                  <c:v>8.1999999999999993</c:v>
                </c:pt>
                <c:pt idx="450">
                  <c:v>9.6</c:v>
                </c:pt>
                <c:pt idx="451">
                  <c:v>8.8000000000000007</c:v>
                </c:pt>
                <c:pt idx="452">
                  <c:v>9.6</c:v>
                </c:pt>
                <c:pt idx="453">
                  <c:v>9.1999999999999993</c:v>
                </c:pt>
                <c:pt idx="454">
                  <c:v>10.8</c:v>
                </c:pt>
                <c:pt idx="455">
                  <c:v>14.6</c:v>
                </c:pt>
                <c:pt idx="456">
                  <c:v>16.7</c:v>
                </c:pt>
                <c:pt idx="457">
                  <c:v>18.399999999999999</c:v>
                </c:pt>
                <c:pt idx="458">
                  <c:v>23.8</c:v>
                </c:pt>
                <c:pt idx="459">
                  <c:v>13.3</c:v>
                </c:pt>
                <c:pt idx="460">
                  <c:v>6.3</c:v>
                </c:pt>
                <c:pt idx="461">
                  <c:v>5.7</c:v>
                </c:pt>
                <c:pt idx="462">
                  <c:v>7.1</c:v>
                </c:pt>
                <c:pt idx="463">
                  <c:v>8.1999999999999993</c:v>
                </c:pt>
                <c:pt idx="464">
                  <c:v>9.5</c:v>
                </c:pt>
                <c:pt idx="465">
                  <c:v>9.9</c:v>
                </c:pt>
                <c:pt idx="466">
                  <c:v>10.1</c:v>
                </c:pt>
                <c:pt idx="467">
                  <c:v>10.6</c:v>
                </c:pt>
                <c:pt idx="468">
                  <c:v>9.3000000000000007</c:v>
                </c:pt>
                <c:pt idx="469">
                  <c:v>9</c:v>
                </c:pt>
                <c:pt idx="470">
                  <c:v>9.6</c:v>
                </c:pt>
                <c:pt idx="471">
                  <c:v>9.6999999999999993</c:v>
                </c:pt>
                <c:pt idx="472">
                  <c:v>9.6</c:v>
                </c:pt>
                <c:pt idx="473">
                  <c:v>11.1</c:v>
                </c:pt>
                <c:pt idx="474">
                  <c:v>9.5</c:v>
                </c:pt>
                <c:pt idx="475">
                  <c:v>9.4</c:v>
                </c:pt>
                <c:pt idx="476">
                  <c:v>9.3000000000000007</c:v>
                </c:pt>
                <c:pt idx="477">
                  <c:v>9.1999999999999993</c:v>
                </c:pt>
                <c:pt idx="478">
                  <c:v>9.5</c:v>
                </c:pt>
                <c:pt idx="479">
                  <c:v>9.3000000000000007</c:v>
                </c:pt>
                <c:pt idx="480">
                  <c:v>9.3000000000000007</c:v>
                </c:pt>
                <c:pt idx="481">
                  <c:v>7.7</c:v>
                </c:pt>
                <c:pt idx="482">
                  <c:v>8.4</c:v>
                </c:pt>
                <c:pt idx="483">
                  <c:v>8.6999999999999993</c:v>
                </c:pt>
                <c:pt idx="484">
                  <c:v>9.6</c:v>
                </c:pt>
                <c:pt idx="485">
                  <c:v>9.6999999999999993</c:v>
                </c:pt>
                <c:pt idx="486">
                  <c:v>9.3000000000000007</c:v>
                </c:pt>
                <c:pt idx="487">
                  <c:v>9.1999999999999993</c:v>
                </c:pt>
                <c:pt idx="488">
                  <c:v>9.9</c:v>
                </c:pt>
                <c:pt idx="489">
                  <c:v>9.4</c:v>
                </c:pt>
                <c:pt idx="490">
                  <c:v>8.1</c:v>
                </c:pt>
                <c:pt idx="491">
                  <c:v>9.6999999999999993</c:v>
                </c:pt>
                <c:pt idx="492">
                  <c:v>9.5</c:v>
                </c:pt>
                <c:pt idx="493">
                  <c:v>10.5</c:v>
                </c:pt>
                <c:pt idx="494">
                  <c:v>10.4</c:v>
                </c:pt>
                <c:pt idx="495">
                  <c:v>11.1</c:v>
                </c:pt>
                <c:pt idx="496">
                  <c:v>10.4</c:v>
                </c:pt>
                <c:pt idx="497">
                  <c:v>9.6999999999999993</c:v>
                </c:pt>
                <c:pt idx="498">
                  <c:v>9.9</c:v>
                </c:pt>
                <c:pt idx="499">
                  <c:v>11.3</c:v>
                </c:pt>
                <c:pt idx="500">
                  <c:v>10.7</c:v>
                </c:pt>
                <c:pt idx="501">
                  <c:v>10.6</c:v>
                </c:pt>
                <c:pt idx="502">
                  <c:v>9.5</c:v>
                </c:pt>
                <c:pt idx="503">
                  <c:v>10.5</c:v>
                </c:pt>
                <c:pt idx="504">
                  <c:v>9.9</c:v>
                </c:pt>
                <c:pt idx="505">
                  <c:v>9.1999999999999993</c:v>
                </c:pt>
                <c:pt idx="506">
                  <c:v>10.4</c:v>
                </c:pt>
                <c:pt idx="507">
                  <c:v>11.1</c:v>
                </c:pt>
                <c:pt idx="508">
                  <c:v>11</c:v>
                </c:pt>
                <c:pt idx="509">
                  <c:v>9.5</c:v>
                </c:pt>
                <c:pt idx="510">
                  <c:v>10.8</c:v>
                </c:pt>
                <c:pt idx="511">
                  <c:v>10.3</c:v>
                </c:pt>
                <c:pt idx="512">
                  <c:v>10.9</c:v>
                </c:pt>
                <c:pt idx="513">
                  <c:v>10.8</c:v>
                </c:pt>
                <c:pt idx="514">
                  <c:v>10.5</c:v>
                </c:pt>
                <c:pt idx="515">
                  <c:v>9.6</c:v>
                </c:pt>
                <c:pt idx="516">
                  <c:v>10.1</c:v>
                </c:pt>
                <c:pt idx="517">
                  <c:v>10.5</c:v>
                </c:pt>
                <c:pt idx="518">
                  <c:v>10.1</c:v>
                </c:pt>
                <c:pt idx="519">
                  <c:v>9</c:v>
                </c:pt>
                <c:pt idx="520">
                  <c:v>10.5</c:v>
                </c:pt>
                <c:pt idx="521">
                  <c:v>9.6999999999999993</c:v>
                </c:pt>
                <c:pt idx="522">
                  <c:v>9.3000000000000007</c:v>
                </c:pt>
                <c:pt idx="523">
                  <c:v>10.6</c:v>
                </c:pt>
                <c:pt idx="524">
                  <c:v>10.7</c:v>
                </c:pt>
                <c:pt idx="525">
                  <c:v>9.6999999999999993</c:v>
                </c:pt>
                <c:pt idx="526">
                  <c:v>9.9</c:v>
                </c:pt>
                <c:pt idx="527">
                  <c:v>10.4</c:v>
                </c:pt>
                <c:pt idx="528">
                  <c:v>9.8000000000000007</c:v>
                </c:pt>
                <c:pt idx="529">
                  <c:v>11.1</c:v>
                </c:pt>
                <c:pt idx="530">
                  <c:v>10.1</c:v>
                </c:pt>
                <c:pt idx="531">
                  <c:v>9.9</c:v>
                </c:pt>
                <c:pt idx="532">
                  <c:v>10</c:v>
                </c:pt>
                <c:pt idx="533">
                  <c:v>10.199999999999999</c:v>
                </c:pt>
                <c:pt idx="534">
                  <c:v>11</c:v>
                </c:pt>
                <c:pt idx="535">
                  <c:v>11.7</c:v>
                </c:pt>
                <c:pt idx="536">
                  <c:v>10.5</c:v>
                </c:pt>
                <c:pt idx="537">
                  <c:v>10.5</c:v>
                </c:pt>
                <c:pt idx="538">
                  <c:v>11.5</c:v>
                </c:pt>
                <c:pt idx="539">
                  <c:v>12.3</c:v>
                </c:pt>
                <c:pt idx="540">
                  <c:v>11.4</c:v>
                </c:pt>
                <c:pt idx="541">
                  <c:v>10.9</c:v>
                </c:pt>
                <c:pt idx="542">
                  <c:v>12</c:v>
                </c:pt>
                <c:pt idx="543">
                  <c:v>12.1</c:v>
                </c:pt>
                <c:pt idx="544">
                  <c:v>12.3</c:v>
                </c:pt>
                <c:pt idx="545">
                  <c:v>12.6</c:v>
                </c:pt>
                <c:pt idx="546">
                  <c:v>12.9</c:v>
                </c:pt>
                <c:pt idx="547">
                  <c:v>13.3</c:v>
                </c:pt>
                <c:pt idx="548">
                  <c:v>13.2</c:v>
                </c:pt>
                <c:pt idx="549">
                  <c:v>13.5</c:v>
                </c:pt>
                <c:pt idx="550">
                  <c:v>13.5</c:v>
                </c:pt>
                <c:pt idx="551">
                  <c:v>14.1</c:v>
                </c:pt>
                <c:pt idx="552">
                  <c:v>14.8</c:v>
                </c:pt>
                <c:pt idx="553">
                  <c:v>15.8</c:v>
                </c:pt>
                <c:pt idx="554">
                  <c:v>15.5</c:v>
                </c:pt>
                <c:pt idx="555">
                  <c:v>15.7</c:v>
                </c:pt>
                <c:pt idx="556">
                  <c:v>16.5</c:v>
                </c:pt>
                <c:pt idx="557">
                  <c:v>15.9</c:v>
                </c:pt>
                <c:pt idx="558">
                  <c:v>15.7</c:v>
                </c:pt>
                <c:pt idx="559">
                  <c:v>15.7</c:v>
                </c:pt>
                <c:pt idx="560">
                  <c:v>17.100000000000001</c:v>
                </c:pt>
                <c:pt idx="561">
                  <c:v>17.100000000000001</c:v>
                </c:pt>
                <c:pt idx="562">
                  <c:v>17.8</c:v>
                </c:pt>
                <c:pt idx="563">
                  <c:v>18.899999999999999</c:v>
                </c:pt>
                <c:pt idx="564">
                  <c:v>22.8</c:v>
                </c:pt>
                <c:pt idx="565">
                  <c:v>22.9</c:v>
                </c:pt>
                <c:pt idx="566">
                  <c:v>21.4</c:v>
                </c:pt>
                <c:pt idx="567">
                  <c:v>18.3</c:v>
                </c:pt>
                <c:pt idx="568">
                  <c:v>18.100000000000001</c:v>
                </c:pt>
                <c:pt idx="569">
                  <c:v>17.3</c:v>
                </c:pt>
                <c:pt idx="570">
                  <c:v>18.600000000000001</c:v>
                </c:pt>
                <c:pt idx="571">
                  <c:v>19.100000000000001</c:v>
                </c:pt>
                <c:pt idx="572">
                  <c:v>18</c:v>
                </c:pt>
                <c:pt idx="573">
                  <c:v>18.600000000000001</c:v>
                </c:pt>
                <c:pt idx="574">
                  <c:v>18.7</c:v>
                </c:pt>
                <c:pt idx="575">
                  <c:v>18.2</c:v>
                </c:pt>
                <c:pt idx="576">
                  <c:v>19.399999999999999</c:v>
                </c:pt>
                <c:pt idx="577">
                  <c:v>18.8</c:v>
                </c:pt>
                <c:pt idx="578">
                  <c:v>18.399999999999999</c:v>
                </c:pt>
                <c:pt idx="579">
                  <c:v>19.5</c:v>
                </c:pt>
                <c:pt idx="580">
                  <c:v>20.399999999999999</c:v>
                </c:pt>
                <c:pt idx="581">
                  <c:v>19.8</c:v>
                </c:pt>
                <c:pt idx="582">
                  <c:v>20</c:v>
                </c:pt>
                <c:pt idx="583">
                  <c:v>18.600000000000001</c:v>
                </c:pt>
                <c:pt idx="584">
                  <c:v>20.7</c:v>
                </c:pt>
                <c:pt idx="585">
                  <c:v>20</c:v>
                </c:pt>
                <c:pt idx="586">
                  <c:v>20.8</c:v>
                </c:pt>
                <c:pt idx="587">
                  <c:v>20.2</c:v>
                </c:pt>
                <c:pt idx="588">
                  <c:v>19.899999999999999</c:v>
                </c:pt>
                <c:pt idx="589">
                  <c:v>20.8</c:v>
                </c:pt>
                <c:pt idx="590">
                  <c:v>21.4</c:v>
                </c:pt>
                <c:pt idx="591">
                  <c:v>20.6</c:v>
                </c:pt>
                <c:pt idx="592">
                  <c:v>21.9</c:v>
                </c:pt>
                <c:pt idx="593">
                  <c:v>20.6</c:v>
                </c:pt>
                <c:pt idx="594">
                  <c:v>21.3</c:v>
                </c:pt>
                <c:pt idx="595">
                  <c:v>22.1</c:v>
                </c:pt>
                <c:pt idx="596">
                  <c:v>21.2</c:v>
                </c:pt>
                <c:pt idx="597">
                  <c:v>21.3</c:v>
                </c:pt>
                <c:pt idx="598">
                  <c:v>21.8</c:v>
                </c:pt>
                <c:pt idx="599">
                  <c:v>22.4</c:v>
                </c:pt>
                <c:pt idx="600">
                  <c:v>21.5</c:v>
                </c:pt>
                <c:pt idx="601">
                  <c:v>22.2</c:v>
                </c:pt>
                <c:pt idx="602">
                  <c:v>22.7</c:v>
                </c:pt>
                <c:pt idx="603">
                  <c:v>21.9</c:v>
                </c:pt>
                <c:pt idx="604">
                  <c:v>22.6</c:v>
                </c:pt>
                <c:pt idx="605">
                  <c:v>23.4</c:v>
                </c:pt>
                <c:pt idx="606">
                  <c:v>23.6</c:v>
                </c:pt>
                <c:pt idx="607">
                  <c:v>23.9</c:v>
                </c:pt>
                <c:pt idx="608">
                  <c:v>23.3</c:v>
                </c:pt>
                <c:pt idx="609">
                  <c:v>23</c:v>
                </c:pt>
                <c:pt idx="610">
                  <c:v>24.4</c:v>
                </c:pt>
                <c:pt idx="611">
                  <c:v>23.1</c:v>
                </c:pt>
                <c:pt idx="612">
                  <c:v>23.6</c:v>
                </c:pt>
                <c:pt idx="613">
                  <c:v>24.6</c:v>
                </c:pt>
                <c:pt idx="614">
                  <c:v>23.6</c:v>
                </c:pt>
                <c:pt idx="615">
                  <c:v>24.7</c:v>
                </c:pt>
                <c:pt idx="616">
                  <c:v>24.6</c:v>
                </c:pt>
                <c:pt idx="617">
                  <c:v>25.3</c:v>
                </c:pt>
                <c:pt idx="618">
                  <c:v>24.7</c:v>
                </c:pt>
                <c:pt idx="619">
                  <c:v>24.1</c:v>
                </c:pt>
                <c:pt idx="620">
                  <c:v>25</c:v>
                </c:pt>
                <c:pt idx="621">
                  <c:v>25.8</c:v>
                </c:pt>
                <c:pt idx="622">
                  <c:v>25.6</c:v>
                </c:pt>
                <c:pt idx="623">
                  <c:v>25.1</c:v>
                </c:pt>
                <c:pt idx="624">
                  <c:v>26</c:v>
                </c:pt>
                <c:pt idx="625">
                  <c:v>26.8</c:v>
                </c:pt>
                <c:pt idx="626">
                  <c:v>26.8</c:v>
                </c:pt>
                <c:pt idx="627">
                  <c:v>27.2</c:v>
                </c:pt>
                <c:pt idx="628">
                  <c:v>26</c:v>
                </c:pt>
                <c:pt idx="629">
                  <c:v>25.5</c:v>
                </c:pt>
                <c:pt idx="630">
                  <c:v>28.3</c:v>
                </c:pt>
                <c:pt idx="631">
                  <c:v>26.9</c:v>
                </c:pt>
                <c:pt idx="632">
                  <c:v>27.3</c:v>
                </c:pt>
                <c:pt idx="633">
                  <c:v>26.8</c:v>
                </c:pt>
                <c:pt idx="634">
                  <c:v>27.2</c:v>
                </c:pt>
                <c:pt idx="635">
                  <c:v>27.7</c:v>
                </c:pt>
                <c:pt idx="636">
                  <c:v>27.4</c:v>
                </c:pt>
                <c:pt idx="637">
                  <c:v>26.5</c:v>
                </c:pt>
                <c:pt idx="638">
                  <c:v>26.3</c:v>
                </c:pt>
                <c:pt idx="639">
                  <c:v>27.2</c:v>
                </c:pt>
                <c:pt idx="640">
                  <c:v>27.8</c:v>
                </c:pt>
                <c:pt idx="641">
                  <c:v>27.5</c:v>
                </c:pt>
                <c:pt idx="642">
                  <c:v>28.2</c:v>
                </c:pt>
                <c:pt idx="643">
                  <c:v>26.7</c:v>
                </c:pt>
                <c:pt idx="644">
                  <c:v>27.7</c:v>
                </c:pt>
                <c:pt idx="645">
                  <c:v>26.8</c:v>
                </c:pt>
                <c:pt idx="646">
                  <c:v>29.1</c:v>
                </c:pt>
                <c:pt idx="647">
                  <c:v>28.2</c:v>
                </c:pt>
                <c:pt idx="648">
                  <c:v>29.1</c:v>
                </c:pt>
                <c:pt idx="649">
                  <c:v>29.4</c:v>
                </c:pt>
                <c:pt idx="650">
                  <c:v>28.6</c:v>
                </c:pt>
                <c:pt idx="651">
                  <c:v>28.7</c:v>
                </c:pt>
                <c:pt idx="652">
                  <c:v>28.9</c:v>
                </c:pt>
                <c:pt idx="653">
                  <c:v>28.9</c:v>
                </c:pt>
                <c:pt idx="654">
                  <c:v>29.4</c:v>
                </c:pt>
                <c:pt idx="655">
                  <c:v>29.3</c:v>
                </c:pt>
                <c:pt idx="656">
                  <c:v>33</c:v>
                </c:pt>
                <c:pt idx="657">
                  <c:v>33.200000000000003</c:v>
                </c:pt>
                <c:pt idx="658">
                  <c:v>33.700000000000003</c:v>
                </c:pt>
                <c:pt idx="659">
                  <c:v>30.2</c:v>
                </c:pt>
                <c:pt idx="660">
                  <c:v>27.4</c:v>
                </c:pt>
                <c:pt idx="661">
                  <c:v>26.7</c:v>
                </c:pt>
                <c:pt idx="662">
                  <c:v>26.6</c:v>
                </c:pt>
                <c:pt idx="663">
                  <c:v>26.5</c:v>
                </c:pt>
                <c:pt idx="664">
                  <c:v>28.5</c:v>
                </c:pt>
                <c:pt idx="665">
                  <c:v>29</c:v>
                </c:pt>
                <c:pt idx="666">
                  <c:v>29.2</c:v>
                </c:pt>
                <c:pt idx="667">
                  <c:v>28.9</c:v>
                </c:pt>
                <c:pt idx="668">
                  <c:v>28.7</c:v>
                </c:pt>
                <c:pt idx="669">
                  <c:v>27.4</c:v>
                </c:pt>
                <c:pt idx="670">
                  <c:v>26.2</c:v>
                </c:pt>
                <c:pt idx="671">
                  <c:v>26.4</c:v>
                </c:pt>
                <c:pt idx="672">
                  <c:v>24.9</c:v>
                </c:pt>
                <c:pt idx="673">
                  <c:v>24.1</c:v>
                </c:pt>
                <c:pt idx="674">
                  <c:v>25.6</c:v>
                </c:pt>
                <c:pt idx="675">
                  <c:v>23.8</c:v>
                </c:pt>
                <c:pt idx="676">
                  <c:v>23.3</c:v>
                </c:pt>
                <c:pt idx="677">
                  <c:v>22.7</c:v>
                </c:pt>
                <c:pt idx="678">
                  <c:v>22.2</c:v>
                </c:pt>
                <c:pt idx="679">
                  <c:v>22.1</c:v>
                </c:pt>
                <c:pt idx="680">
                  <c:v>22</c:v>
                </c:pt>
                <c:pt idx="681">
                  <c:v>21.5</c:v>
                </c:pt>
                <c:pt idx="682">
                  <c:v>21.4</c:v>
                </c:pt>
                <c:pt idx="683">
                  <c:v>20.5</c:v>
                </c:pt>
                <c:pt idx="684">
                  <c:v>21.4</c:v>
                </c:pt>
                <c:pt idx="685">
                  <c:v>19.5</c:v>
                </c:pt>
                <c:pt idx="686">
                  <c:v>20.6</c:v>
                </c:pt>
                <c:pt idx="687">
                  <c:v>19.2</c:v>
                </c:pt>
                <c:pt idx="688">
                  <c:v>20.2</c:v>
                </c:pt>
                <c:pt idx="689">
                  <c:v>19.3</c:v>
                </c:pt>
                <c:pt idx="690">
                  <c:v>19.5</c:v>
                </c:pt>
                <c:pt idx="691">
                  <c:v>19.600000000000001</c:v>
                </c:pt>
                <c:pt idx="692">
                  <c:v>17.3</c:v>
                </c:pt>
                <c:pt idx="693">
                  <c:v>18.600000000000001</c:v>
                </c:pt>
                <c:pt idx="694">
                  <c:v>19.100000000000001</c:v>
                </c:pt>
                <c:pt idx="695">
                  <c:v>19.5</c:v>
                </c:pt>
                <c:pt idx="696">
                  <c:v>19.8</c:v>
                </c:pt>
                <c:pt idx="697">
                  <c:v>17.899999999999999</c:v>
                </c:pt>
                <c:pt idx="698">
                  <c:v>19.7</c:v>
                </c:pt>
                <c:pt idx="699">
                  <c:v>17.899999999999999</c:v>
                </c:pt>
                <c:pt idx="700">
                  <c:v>18.100000000000001</c:v>
                </c:pt>
                <c:pt idx="701">
                  <c:v>19.899999999999999</c:v>
                </c:pt>
                <c:pt idx="702">
                  <c:v>18.8</c:v>
                </c:pt>
                <c:pt idx="703">
                  <c:v>19.3</c:v>
                </c:pt>
                <c:pt idx="704">
                  <c:v>19.600000000000001</c:v>
                </c:pt>
                <c:pt idx="705">
                  <c:v>20.5</c:v>
                </c:pt>
                <c:pt idx="706">
                  <c:v>20.2</c:v>
                </c:pt>
                <c:pt idx="707">
                  <c:v>18.899999999999999</c:v>
                </c:pt>
                <c:pt idx="708">
                  <c:v>20.6</c:v>
                </c:pt>
                <c:pt idx="709">
                  <c:v>20.8</c:v>
                </c:pt>
                <c:pt idx="710">
                  <c:v>20.3</c:v>
                </c:pt>
                <c:pt idx="711">
                  <c:v>21.7</c:v>
                </c:pt>
                <c:pt idx="712">
                  <c:v>22.1</c:v>
                </c:pt>
                <c:pt idx="713">
                  <c:v>21.7</c:v>
                </c:pt>
                <c:pt idx="714">
                  <c:v>21</c:v>
                </c:pt>
                <c:pt idx="715">
                  <c:v>22.1</c:v>
                </c:pt>
                <c:pt idx="716">
                  <c:v>22.4</c:v>
                </c:pt>
                <c:pt idx="717">
                  <c:v>23.3</c:v>
                </c:pt>
                <c:pt idx="718">
                  <c:v>23.5</c:v>
                </c:pt>
                <c:pt idx="719">
                  <c:v>23.5</c:v>
                </c:pt>
                <c:pt idx="720">
                  <c:v>22.9</c:v>
                </c:pt>
                <c:pt idx="721">
                  <c:v>24</c:v>
                </c:pt>
                <c:pt idx="722">
                  <c:v>22.7</c:v>
                </c:pt>
                <c:pt idx="723">
                  <c:v>23.9</c:v>
                </c:pt>
                <c:pt idx="724">
                  <c:v>24</c:v>
                </c:pt>
                <c:pt idx="725">
                  <c:v>24.1</c:v>
                </c:pt>
                <c:pt idx="726">
                  <c:v>24.6</c:v>
                </c:pt>
                <c:pt idx="727">
                  <c:v>23.2</c:v>
                </c:pt>
                <c:pt idx="728">
                  <c:v>23.9</c:v>
                </c:pt>
                <c:pt idx="729">
                  <c:v>23.8</c:v>
                </c:pt>
                <c:pt idx="730">
                  <c:v>23.1</c:v>
                </c:pt>
                <c:pt idx="731">
                  <c:v>23.3</c:v>
                </c:pt>
                <c:pt idx="732">
                  <c:v>24.3</c:v>
                </c:pt>
                <c:pt idx="733">
                  <c:v>24.2</c:v>
                </c:pt>
                <c:pt idx="734">
                  <c:v>23.2</c:v>
                </c:pt>
                <c:pt idx="735">
                  <c:v>22.7</c:v>
                </c:pt>
                <c:pt idx="736">
                  <c:v>23.5</c:v>
                </c:pt>
                <c:pt idx="737">
                  <c:v>23.2</c:v>
                </c:pt>
                <c:pt idx="738">
                  <c:v>21.8</c:v>
                </c:pt>
                <c:pt idx="739">
                  <c:v>23.4</c:v>
                </c:pt>
                <c:pt idx="740">
                  <c:v>22.9</c:v>
                </c:pt>
                <c:pt idx="741">
                  <c:v>22.6</c:v>
                </c:pt>
                <c:pt idx="742">
                  <c:v>22.9</c:v>
                </c:pt>
                <c:pt idx="743">
                  <c:v>23.5</c:v>
                </c:pt>
                <c:pt idx="744">
                  <c:v>23.5</c:v>
                </c:pt>
                <c:pt idx="745">
                  <c:v>23.2</c:v>
                </c:pt>
                <c:pt idx="746">
                  <c:v>23.8</c:v>
                </c:pt>
                <c:pt idx="747">
                  <c:v>22.4</c:v>
                </c:pt>
                <c:pt idx="748">
                  <c:v>24.4</c:v>
                </c:pt>
                <c:pt idx="749">
                  <c:v>24.7</c:v>
                </c:pt>
                <c:pt idx="750">
                  <c:v>24</c:v>
                </c:pt>
                <c:pt idx="751">
                  <c:v>23.7</c:v>
                </c:pt>
                <c:pt idx="752">
                  <c:v>23.5</c:v>
                </c:pt>
                <c:pt idx="753">
                  <c:v>24.6</c:v>
                </c:pt>
                <c:pt idx="754">
                  <c:v>24.1</c:v>
                </c:pt>
                <c:pt idx="755">
                  <c:v>24</c:v>
                </c:pt>
                <c:pt idx="756">
                  <c:v>25.2</c:v>
                </c:pt>
                <c:pt idx="757">
                  <c:v>24.8</c:v>
                </c:pt>
                <c:pt idx="758">
                  <c:v>25.6</c:v>
                </c:pt>
                <c:pt idx="759">
                  <c:v>26.5</c:v>
                </c:pt>
                <c:pt idx="760">
                  <c:v>25.8</c:v>
                </c:pt>
                <c:pt idx="761">
                  <c:v>26.1</c:v>
                </c:pt>
                <c:pt idx="762">
                  <c:v>26.1</c:v>
                </c:pt>
                <c:pt idx="763">
                  <c:v>26.6</c:v>
                </c:pt>
                <c:pt idx="764">
                  <c:v>26.5</c:v>
                </c:pt>
                <c:pt idx="765">
                  <c:v>26.9</c:v>
                </c:pt>
                <c:pt idx="766">
                  <c:v>27.6</c:v>
                </c:pt>
                <c:pt idx="767">
                  <c:v>27</c:v>
                </c:pt>
                <c:pt idx="768">
                  <c:v>26.9</c:v>
                </c:pt>
                <c:pt idx="769">
                  <c:v>26.2</c:v>
                </c:pt>
                <c:pt idx="770">
                  <c:v>28.2</c:v>
                </c:pt>
                <c:pt idx="771">
                  <c:v>27.7</c:v>
                </c:pt>
                <c:pt idx="772">
                  <c:v>28.5</c:v>
                </c:pt>
                <c:pt idx="773">
                  <c:v>27.3</c:v>
                </c:pt>
                <c:pt idx="774">
                  <c:v>25.3</c:v>
                </c:pt>
                <c:pt idx="775">
                  <c:v>26.2</c:v>
                </c:pt>
                <c:pt idx="776">
                  <c:v>26.8</c:v>
                </c:pt>
                <c:pt idx="777">
                  <c:v>27.3</c:v>
                </c:pt>
                <c:pt idx="778">
                  <c:v>26.6</c:v>
                </c:pt>
                <c:pt idx="779">
                  <c:v>26</c:v>
                </c:pt>
                <c:pt idx="780">
                  <c:v>26.5</c:v>
                </c:pt>
                <c:pt idx="781">
                  <c:v>26.3</c:v>
                </c:pt>
                <c:pt idx="782">
                  <c:v>26.1</c:v>
                </c:pt>
                <c:pt idx="783">
                  <c:v>24.7</c:v>
                </c:pt>
                <c:pt idx="784">
                  <c:v>24.4</c:v>
                </c:pt>
                <c:pt idx="785">
                  <c:v>25</c:v>
                </c:pt>
                <c:pt idx="786">
                  <c:v>25.8</c:v>
                </c:pt>
                <c:pt idx="787">
                  <c:v>22.9</c:v>
                </c:pt>
                <c:pt idx="788">
                  <c:v>23.4</c:v>
                </c:pt>
                <c:pt idx="789">
                  <c:v>22.7</c:v>
                </c:pt>
                <c:pt idx="790">
                  <c:v>23.5</c:v>
                </c:pt>
                <c:pt idx="791">
                  <c:v>23.2</c:v>
                </c:pt>
                <c:pt idx="792">
                  <c:v>22.7</c:v>
                </c:pt>
                <c:pt idx="793">
                  <c:v>22.5</c:v>
                </c:pt>
                <c:pt idx="794">
                  <c:v>22.7</c:v>
                </c:pt>
                <c:pt idx="795">
                  <c:v>24.2</c:v>
                </c:pt>
                <c:pt idx="796">
                  <c:v>23.2</c:v>
                </c:pt>
                <c:pt idx="797">
                  <c:v>23.2</c:v>
                </c:pt>
                <c:pt idx="798">
                  <c:v>24.7</c:v>
                </c:pt>
                <c:pt idx="799">
                  <c:v>22.8</c:v>
                </c:pt>
                <c:pt idx="800">
                  <c:v>23.3</c:v>
                </c:pt>
                <c:pt idx="801">
                  <c:v>23.3</c:v>
                </c:pt>
                <c:pt idx="802">
                  <c:v>23.3</c:v>
                </c:pt>
                <c:pt idx="803">
                  <c:v>23.9</c:v>
                </c:pt>
                <c:pt idx="804">
                  <c:v>24.6</c:v>
                </c:pt>
                <c:pt idx="805">
                  <c:v>25.1</c:v>
                </c:pt>
                <c:pt idx="806">
                  <c:v>24.8</c:v>
                </c:pt>
                <c:pt idx="807">
                  <c:v>24.3</c:v>
                </c:pt>
                <c:pt idx="808">
                  <c:v>25.3</c:v>
                </c:pt>
                <c:pt idx="809">
                  <c:v>26.1</c:v>
                </c:pt>
                <c:pt idx="810">
                  <c:v>25.5</c:v>
                </c:pt>
                <c:pt idx="811">
                  <c:v>27.2</c:v>
                </c:pt>
                <c:pt idx="812">
                  <c:v>26.8</c:v>
                </c:pt>
                <c:pt idx="813">
                  <c:v>28.2</c:v>
                </c:pt>
                <c:pt idx="814">
                  <c:v>25.7</c:v>
                </c:pt>
                <c:pt idx="815">
                  <c:v>28.2</c:v>
                </c:pt>
                <c:pt idx="816">
                  <c:v>25.7</c:v>
                </c:pt>
                <c:pt idx="817">
                  <c:v>26.3</c:v>
                </c:pt>
                <c:pt idx="818">
                  <c:v>26.6</c:v>
                </c:pt>
                <c:pt idx="819">
                  <c:v>25.6</c:v>
                </c:pt>
                <c:pt idx="820">
                  <c:v>26.8</c:v>
                </c:pt>
                <c:pt idx="821">
                  <c:v>27.8</c:v>
                </c:pt>
                <c:pt idx="822">
                  <c:v>26.6</c:v>
                </c:pt>
                <c:pt idx="823">
                  <c:v>27.5</c:v>
                </c:pt>
                <c:pt idx="824">
                  <c:v>28.2</c:v>
                </c:pt>
                <c:pt idx="825">
                  <c:v>25.8</c:v>
                </c:pt>
                <c:pt idx="826">
                  <c:v>27.5</c:v>
                </c:pt>
                <c:pt idx="827">
                  <c:v>27.3</c:v>
                </c:pt>
                <c:pt idx="828">
                  <c:v>26.6</c:v>
                </c:pt>
                <c:pt idx="829">
                  <c:v>26.8</c:v>
                </c:pt>
                <c:pt idx="830">
                  <c:v>26.8</c:v>
                </c:pt>
                <c:pt idx="831">
                  <c:v>27.4</c:v>
                </c:pt>
                <c:pt idx="832">
                  <c:v>27.5</c:v>
                </c:pt>
                <c:pt idx="833">
                  <c:v>27.3</c:v>
                </c:pt>
                <c:pt idx="834">
                  <c:v>27.5</c:v>
                </c:pt>
                <c:pt idx="835">
                  <c:v>27.6</c:v>
                </c:pt>
                <c:pt idx="836">
                  <c:v>28.7</c:v>
                </c:pt>
                <c:pt idx="837">
                  <c:v>29</c:v>
                </c:pt>
                <c:pt idx="838">
                  <c:v>28</c:v>
                </c:pt>
                <c:pt idx="839">
                  <c:v>29.1</c:v>
                </c:pt>
                <c:pt idx="840">
                  <c:v>29.2</c:v>
                </c:pt>
                <c:pt idx="841">
                  <c:v>28.4</c:v>
                </c:pt>
                <c:pt idx="842">
                  <c:v>29</c:v>
                </c:pt>
                <c:pt idx="843">
                  <c:v>28.3</c:v>
                </c:pt>
                <c:pt idx="844">
                  <c:v>29.7</c:v>
                </c:pt>
                <c:pt idx="845">
                  <c:v>30.9</c:v>
                </c:pt>
                <c:pt idx="846">
                  <c:v>29</c:v>
                </c:pt>
                <c:pt idx="847">
                  <c:v>31</c:v>
                </c:pt>
                <c:pt idx="848">
                  <c:v>30.8</c:v>
                </c:pt>
                <c:pt idx="849">
                  <c:v>30.5</c:v>
                </c:pt>
                <c:pt idx="850">
                  <c:v>31.4</c:v>
                </c:pt>
                <c:pt idx="851">
                  <c:v>31.4</c:v>
                </c:pt>
                <c:pt idx="852">
                  <c:v>30.4</c:v>
                </c:pt>
                <c:pt idx="853">
                  <c:v>31.6</c:v>
                </c:pt>
                <c:pt idx="854">
                  <c:v>32.5</c:v>
                </c:pt>
                <c:pt idx="855">
                  <c:v>31.6</c:v>
                </c:pt>
                <c:pt idx="856">
                  <c:v>32.299999999999997</c:v>
                </c:pt>
                <c:pt idx="857">
                  <c:v>34.4</c:v>
                </c:pt>
                <c:pt idx="858">
                  <c:v>34.4</c:v>
                </c:pt>
                <c:pt idx="859">
                  <c:v>33.799999999999997</c:v>
                </c:pt>
                <c:pt idx="860">
                  <c:v>31.9</c:v>
                </c:pt>
                <c:pt idx="861">
                  <c:v>32.9</c:v>
                </c:pt>
                <c:pt idx="862">
                  <c:v>31.5</c:v>
                </c:pt>
                <c:pt idx="863">
                  <c:v>32.5</c:v>
                </c:pt>
                <c:pt idx="864">
                  <c:v>32</c:v>
                </c:pt>
                <c:pt idx="865">
                  <c:v>33.6</c:v>
                </c:pt>
                <c:pt idx="866">
                  <c:v>32.1</c:v>
                </c:pt>
                <c:pt idx="867">
                  <c:v>32.700000000000003</c:v>
                </c:pt>
                <c:pt idx="868">
                  <c:v>32.799999999999997</c:v>
                </c:pt>
                <c:pt idx="869">
                  <c:v>33</c:v>
                </c:pt>
                <c:pt idx="870">
                  <c:v>33.799999999999997</c:v>
                </c:pt>
                <c:pt idx="871">
                  <c:v>33.700000000000003</c:v>
                </c:pt>
                <c:pt idx="872">
                  <c:v>34.200000000000003</c:v>
                </c:pt>
                <c:pt idx="873">
                  <c:v>33.700000000000003</c:v>
                </c:pt>
                <c:pt idx="874">
                  <c:v>33.9</c:v>
                </c:pt>
                <c:pt idx="875">
                  <c:v>33.6</c:v>
                </c:pt>
                <c:pt idx="876">
                  <c:v>34</c:v>
                </c:pt>
                <c:pt idx="877">
                  <c:v>34.4</c:v>
                </c:pt>
                <c:pt idx="878">
                  <c:v>33.5</c:v>
                </c:pt>
                <c:pt idx="879">
                  <c:v>34</c:v>
                </c:pt>
                <c:pt idx="880">
                  <c:v>33.299999999999997</c:v>
                </c:pt>
                <c:pt idx="881">
                  <c:v>33.299999999999997</c:v>
                </c:pt>
                <c:pt idx="882">
                  <c:v>34.4</c:v>
                </c:pt>
                <c:pt idx="883">
                  <c:v>34.200000000000003</c:v>
                </c:pt>
                <c:pt idx="884">
                  <c:v>34.1</c:v>
                </c:pt>
                <c:pt idx="885">
                  <c:v>34.6</c:v>
                </c:pt>
                <c:pt idx="886">
                  <c:v>35.1</c:v>
                </c:pt>
                <c:pt idx="887">
                  <c:v>35</c:v>
                </c:pt>
                <c:pt idx="888">
                  <c:v>33.9</c:v>
                </c:pt>
                <c:pt idx="889">
                  <c:v>33.5</c:v>
                </c:pt>
                <c:pt idx="890">
                  <c:v>33.9</c:v>
                </c:pt>
                <c:pt idx="891">
                  <c:v>34.299999999999997</c:v>
                </c:pt>
                <c:pt idx="892">
                  <c:v>33.4</c:v>
                </c:pt>
                <c:pt idx="893">
                  <c:v>34</c:v>
                </c:pt>
                <c:pt idx="894">
                  <c:v>34.5</c:v>
                </c:pt>
                <c:pt idx="895">
                  <c:v>34.799999999999997</c:v>
                </c:pt>
                <c:pt idx="896">
                  <c:v>33.4</c:v>
                </c:pt>
                <c:pt idx="897">
                  <c:v>33</c:v>
                </c:pt>
                <c:pt idx="898">
                  <c:v>32.299999999999997</c:v>
                </c:pt>
                <c:pt idx="899">
                  <c:v>34.200000000000003</c:v>
                </c:pt>
                <c:pt idx="900">
                  <c:v>33</c:v>
                </c:pt>
                <c:pt idx="901">
                  <c:v>33.4</c:v>
                </c:pt>
                <c:pt idx="902">
                  <c:v>31.6</c:v>
                </c:pt>
                <c:pt idx="903">
                  <c:v>32.5</c:v>
                </c:pt>
                <c:pt idx="904">
                  <c:v>31.5</c:v>
                </c:pt>
                <c:pt idx="905">
                  <c:v>30.9</c:v>
                </c:pt>
                <c:pt idx="906">
                  <c:v>32.200000000000003</c:v>
                </c:pt>
                <c:pt idx="907">
                  <c:v>30.7</c:v>
                </c:pt>
                <c:pt idx="908">
                  <c:v>29.1</c:v>
                </c:pt>
                <c:pt idx="909">
                  <c:v>30.2</c:v>
                </c:pt>
                <c:pt idx="910">
                  <c:v>29.2</c:v>
                </c:pt>
                <c:pt idx="911">
                  <c:v>29.4</c:v>
                </c:pt>
                <c:pt idx="912">
                  <c:v>28.4</c:v>
                </c:pt>
                <c:pt idx="913">
                  <c:v>28.1</c:v>
                </c:pt>
                <c:pt idx="914">
                  <c:v>27.2</c:v>
                </c:pt>
                <c:pt idx="915">
                  <c:v>27.3</c:v>
                </c:pt>
                <c:pt idx="916">
                  <c:v>24.8</c:v>
                </c:pt>
                <c:pt idx="917">
                  <c:v>25.1</c:v>
                </c:pt>
                <c:pt idx="918">
                  <c:v>25.4</c:v>
                </c:pt>
                <c:pt idx="919">
                  <c:v>25</c:v>
                </c:pt>
                <c:pt idx="920">
                  <c:v>23.9</c:v>
                </c:pt>
                <c:pt idx="921">
                  <c:v>24.6</c:v>
                </c:pt>
                <c:pt idx="922">
                  <c:v>23.5</c:v>
                </c:pt>
                <c:pt idx="923">
                  <c:v>23</c:v>
                </c:pt>
                <c:pt idx="924">
                  <c:v>21.6</c:v>
                </c:pt>
                <c:pt idx="925">
                  <c:v>23</c:v>
                </c:pt>
                <c:pt idx="926">
                  <c:v>22.7</c:v>
                </c:pt>
                <c:pt idx="927">
                  <c:v>22.1</c:v>
                </c:pt>
                <c:pt idx="928">
                  <c:v>22.3</c:v>
                </c:pt>
                <c:pt idx="929">
                  <c:v>21.2</c:v>
                </c:pt>
                <c:pt idx="930">
                  <c:v>21.3</c:v>
                </c:pt>
                <c:pt idx="931">
                  <c:v>22.1</c:v>
                </c:pt>
                <c:pt idx="932">
                  <c:v>20.399999999999999</c:v>
                </c:pt>
                <c:pt idx="933">
                  <c:v>20.5</c:v>
                </c:pt>
                <c:pt idx="934">
                  <c:v>20.2</c:v>
                </c:pt>
                <c:pt idx="935">
                  <c:v>20.3</c:v>
                </c:pt>
                <c:pt idx="936">
                  <c:v>21.6</c:v>
                </c:pt>
                <c:pt idx="937">
                  <c:v>20.6</c:v>
                </c:pt>
                <c:pt idx="938">
                  <c:v>20.100000000000001</c:v>
                </c:pt>
                <c:pt idx="939">
                  <c:v>20.399999999999999</c:v>
                </c:pt>
                <c:pt idx="940">
                  <c:v>20.2</c:v>
                </c:pt>
                <c:pt idx="941">
                  <c:v>19.600000000000001</c:v>
                </c:pt>
                <c:pt idx="942">
                  <c:v>20.9</c:v>
                </c:pt>
                <c:pt idx="943">
                  <c:v>20.2</c:v>
                </c:pt>
                <c:pt idx="944">
                  <c:v>20.7</c:v>
                </c:pt>
                <c:pt idx="945">
                  <c:v>19.7</c:v>
                </c:pt>
                <c:pt idx="946">
                  <c:v>20.8</c:v>
                </c:pt>
                <c:pt idx="947">
                  <c:v>20.399999999999999</c:v>
                </c:pt>
                <c:pt idx="948">
                  <c:v>20.100000000000001</c:v>
                </c:pt>
                <c:pt idx="949">
                  <c:v>20.7</c:v>
                </c:pt>
                <c:pt idx="950">
                  <c:v>19</c:v>
                </c:pt>
                <c:pt idx="951">
                  <c:v>19.399999999999999</c:v>
                </c:pt>
                <c:pt idx="952">
                  <c:v>18.100000000000001</c:v>
                </c:pt>
                <c:pt idx="953">
                  <c:v>19.399999999999999</c:v>
                </c:pt>
                <c:pt idx="954">
                  <c:v>19.2</c:v>
                </c:pt>
                <c:pt idx="955">
                  <c:v>18.7</c:v>
                </c:pt>
                <c:pt idx="956">
                  <c:v>17.7</c:v>
                </c:pt>
                <c:pt idx="957">
                  <c:v>18.899999999999999</c:v>
                </c:pt>
                <c:pt idx="958">
                  <c:v>18.600000000000001</c:v>
                </c:pt>
                <c:pt idx="959">
                  <c:v>17.899999999999999</c:v>
                </c:pt>
                <c:pt idx="960">
                  <c:v>17.3</c:v>
                </c:pt>
                <c:pt idx="961">
                  <c:v>17.3</c:v>
                </c:pt>
                <c:pt idx="962">
                  <c:v>16.8</c:v>
                </c:pt>
                <c:pt idx="963">
                  <c:v>17.7</c:v>
                </c:pt>
                <c:pt idx="964">
                  <c:v>17</c:v>
                </c:pt>
                <c:pt idx="965">
                  <c:v>16.899999999999999</c:v>
                </c:pt>
                <c:pt idx="966">
                  <c:v>17.399999999999999</c:v>
                </c:pt>
                <c:pt idx="967">
                  <c:v>16.899999999999999</c:v>
                </c:pt>
                <c:pt idx="968">
                  <c:v>17.100000000000001</c:v>
                </c:pt>
                <c:pt idx="969">
                  <c:v>16.100000000000001</c:v>
                </c:pt>
                <c:pt idx="970">
                  <c:v>17.3</c:v>
                </c:pt>
                <c:pt idx="971">
                  <c:v>17.3</c:v>
                </c:pt>
                <c:pt idx="972">
                  <c:v>16.8</c:v>
                </c:pt>
                <c:pt idx="973">
                  <c:v>16.8</c:v>
                </c:pt>
                <c:pt idx="974">
                  <c:v>16.600000000000001</c:v>
                </c:pt>
                <c:pt idx="975">
                  <c:v>16.600000000000001</c:v>
                </c:pt>
                <c:pt idx="976">
                  <c:v>17.5</c:v>
                </c:pt>
                <c:pt idx="977">
                  <c:v>16.7</c:v>
                </c:pt>
                <c:pt idx="978">
                  <c:v>17.8</c:v>
                </c:pt>
                <c:pt idx="979">
                  <c:v>17.8</c:v>
                </c:pt>
                <c:pt idx="980">
                  <c:v>16.899999999999999</c:v>
                </c:pt>
                <c:pt idx="981">
                  <c:v>18.3</c:v>
                </c:pt>
                <c:pt idx="982">
                  <c:v>16.5</c:v>
                </c:pt>
                <c:pt idx="983">
                  <c:v>18</c:v>
                </c:pt>
                <c:pt idx="984">
                  <c:v>16.8</c:v>
                </c:pt>
                <c:pt idx="985">
                  <c:v>17.100000000000001</c:v>
                </c:pt>
                <c:pt idx="986">
                  <c:v>16.8</c:v>
                </c:pt>
                <c:pt idx="987">
                  <c:v>17</c:v>
                </c:pt>
                <c:pt idx="988">
                  <c:v>16.600000000000001</c:v>
                </c:pt>
                <c:pt idx="989">
                  <c:v>16</c:v>
                </c:pt>
                <c:pt idx="990">
                  <c:v>15.8</c:v>
                </c:pt>
                <c:pt idx="991">
                  <c:v>17.3</c:v>
                </c:pt>
                <c:pt idx="992">
                  <c:v>17.8</c:v>
                </c:pt>
                <c:pt idx="993">
                  <c:v>16.100000000000001</c:v>
                </c:pt>
                <c:pt idx="994">
                  <c:v>16.7</c:v>
                </c:pt>
                <c:pt idx="995">
                  <c:v>17.3</c:v>
                </c:pt>
                <c:pt idx="996">
                  <c:v>17.5</c:v>
                </c:pt>
                <c:pt idx="997">
                  <c:v>16.5</c:v>
                </c:pt>
                <c:pt idx="998">
                  <c:v>15.9</c:v>
                </c:pt>
                <c:pt idx="999">
                  <c:v>15.7</c:v>
                </c:pt>
                <c:pt idx="1000">
                  <c:v>16.899999999999999</c:v>
                </c:pt>
                <c:pt idx="1001">
                  <c:v>15.9</c:v>
                </c:pt>
                <c:pt idx="1002">
                  <c:v>16.8</c:v>
                </c:pt>
                <c:pt idx="1003">
                  <c:v>16.100000000000001</c:v>
                </c:pt>
                <c:pt idx="1004">
                  <c:v>16</c:v>
                </c:pt>
                <c:pt idx="1005">
                  <c:v>15.7</c:v>
                </c:pt>
                <c:pt idx="1006">
                  <c:v>15.4</c:v>
                </c:pt>
                <c:pt idx="1007">
                  <c:v>15.9</c:v>
                </c:pt>
                <c:pt idx="1008">
                  <c:v>17.2</c:v>
                </c:pt>
                <c:pt idx="1009">
                  <c:v>15.3</c:v>
                </c:pt>
                <c:pt idx="1010">
                  <c:v>15.5</c:v>
                </c:pt>
                <c:pt idx="1011">
                  <c:v>16.2</c:v>
                </c:pt>
                <c:pt idx="1012">
                  <c:v>16.899999999999999</c:v>
                </c:pt>
                <c:pt idx="1013">
                  <c:v>15.2</c:v>
                </c:pt>
                <c:pt idx="1014">
                  <c:v>16.5</c:v>
                </c:pt>
                <c:pt idx="1015">
                  <c:v>16</c:v>
                </c:pt>
                <c:pt idx="1016">
                  <c:v>15.9</c:v>
                </c:pt>
                <c:pt idx="1017">
                  <c:v>15.6</c:v>
                </c:pt>
                <c:pt idx="1018">
                  <c:v>15.3</c:v>
                </c:pt>
                <c:pt idx="1019">
                  <c:v>15.7</c:v>
                </c:pt>
                <c:pt idx="1020">
                  <c:v>16.399999999999999</c:v>
                </c:pt>
                <c:pt idx="1021">
                  <c:v>15.2</c:v>
                </c:pt>
                <c:pt idx="1022">
                  <c:v>16.5</c:v>
                </c:pt>
                <c:pt idx="1023">
                  <c:v>16.7</c:v>
                </c:pt>
                <c:pt idx="1024">
                  <c:v>14.9</c:v>
                </c:pt>
                <c:pt idx="1025">
                  <c:v>14.5</c:v>
                </c:pt>
                <c:pt idx="1026">
                  <c:v>15.7</c:v>
                </c:pt>
                <c:pt idx="1027">
                  <c:v>15.2</c:v>
                </c:pt>
                <c:pt idx="1028">
                  <c:v>15.4</c:v>
                </c:pt>
                <c:pt idx="1029">
                  <c:v>15.6</c:v>
                </c:pt>
                <c:pt idx="1030">
                  <c:v>14.7</c:v>
                </c:pt>
                <c:pt idx="1031">
                  <c:v>13.8</c:v>
                </c:pt>
                <c:pt idx="1032">
                  <c:v>14.2</c:v>
                </c:pt>
                <c:pt idx="1033">
                  <c:v>15.4</c:v>
                </c:pt>
                <c:pt idx="1034">
                  <c:v>14.3</c:v>
                </c:pt>
                <c:pt idx="1035">
                  <c:v>14</c:v>
                </c:pt>
                <c:pt idx="1036">
                  <c:v>15.4</c:v>
                </c:pt>
                <c:pt idx="1037">
                  <c:v>14.3</c:v>
                </c:pt>
                <c:pt idx="1038">
                  <c:v>15.3</c:v>
                </c:pt>
                <c:pt idx="1039">
                  <c:v>15.9</c:v>
                </c:pt>
                <c:pt idx="1040">
                  <c:v>15.5</c:v>
                </c:pt>
                <c:pt idx="1041">
                  <c:v>15.2</c:v>
                </c:pt>
                <c:pt idx="1042">
                  <c:v>15.7</c:v>
                </c:pt>
                <c:pt idx="1043">
                  <c:v>14.9</c:v>
                </c:pt>
                <c:pt idx="1044">
                  <c:v>14.5</c:v>
                </c:pt>
                <c:pt idx="1045">
                  <c:v>13.7</c:v>
                </c:pt>
                <c:pt idx="1046">
                  <c:v>13.7</c:v>
                </c:pt>
                <c:pt idx="1047">
                  <c:v>14.6</c:v>
                </c:pt>
                <c:pt idx="1048">
                  <c:v>14.4</c:v>
                </c:pt>
                <c:pt idx="1049">
                  <c:v>15.5</c:v>
                </c:pt>
                <c:pt idx="1050">
                  <c:v>14.2</c:v>
                </c:pt>
                <c:pt idx="1051">
                  <c:v>14.8</c:v>
                </c:pt>
                <c:pt idx="1052">
                  <c:v>14.1</c:v>
                </c:pt>
                <c:pt idx="1053">
                  <c:v>14.7</c:v>
                </c:pt>
                <c:pt idx="1054">
                  <c:v>14.4</c:v>
                </c:pt>
                <c:pt idx="1055">
                  <c:v>13.9</c:v>
                </c:pt>
                <c:pt idx="1056">
                  <c:v>16.3</c:v>
                </c:pt>
                <c:pt idx="1057">
                  <c:v>16.899999999999999</c:v>
                </c:pt>
                <c:pt idx="1058">
                  <c:v>17.899999999999999</c:v>
                </c:pt>
                <c:pt idx="1059">
                  <c:v>19.3</c:v>
                </c:pt>
                <c:pt idx="1060">
                  <c:v>16.899999999999999</c:v>
                </c:pt>
                <c:pt idx="1061">
                  <c:v>13</c:v>
                </c:pt>
                <c:pt idx="1062">
                  <c:v>10.199999999999999</c:v>
                </c:pt>
                <c:pt idx="1063">
                  <c:v>13.5</c:v>
                </c:pt>
                <c:pt idx="1064">
                  <c:v>13.2</c:v>
                </c:pt>
                <c:pt idx="1065">
                  <c:v>13</c:v>
                </c:pt>
                <c:pt idx="1066">
                  <c:v>13.1</c:v>
                </c:pt>
                <c:pt idx="1067">
                  <c:v>12</c:v>
                </c:pt>
                <c:pt idx="1068">
                  <c:v>14.4</c:v>
                </c:pt>
                <c:pt idx="1069">
                  <c:v>13.5</c:v>
                </c:pt>
                <c:pt idx="1070">
                  <c:v>14.4</c:v>
                </c:pt>
                <c:pt idx="1071">
                  <c:v>14</c:v>
                </c:pt>
                <c:pt idx="1072">
                  <c:v>13.4</c:v>
                </c:pt>
                <c:pt idx="1073">
                  <c:v>13.8</c:v>
                </c:pt>
                <c:pt idx="1074">
                  <c:v>13.6</c:v>
                </c:pt>
                <c:pt idx="1075">
                  <c:v>14.5</c:v>
                </c:pt>
                <c:pt idx="1076">
                  <c:v>13.6</c:v>
                </c:pt>
                <c:pt idx="1077">
                  <c:v>14.2</c:v>
                </c:pt>
                <c:pt idx="1078">
                  <c:v>14.7</c:v>
                </c:pt>
                <c:pt idx="1079">
                  <c:v>13.9</c:v>
                </c:pt>
                <c:pt idx="1080">
                  <c:v>14.3</c:v>
                </c:pt>
                <c:pt idx="1081">
                  <c:v>15.9</c:v>
                </c:pt>
                <c:pt idx="1082">
                  <c:v>12.9</c:v>
                </c:pt>
                <c:pt idx="1083">
                  <c:v>13.9</c:v>
                </c:pt>
                <c:pt idx="1084">
                  <c:v>13.5</c:v>
                </c:pt>
                <c:pt idx="1085">
                  <c:v>14.3</c:v>
                </c:pt>
                <c:pt idx="1086">
                  <c:v>15.4</c:v>
                </c:pt>
                <c:pt idx="1087">
                  <c:v>14.6</c:v>
                </c:pt>
                <c:pt idx="1088">
                  <c:v>14.5</c:v>
                </c:pt>
                <c:pt idx="1089">
                  <c:v>15.1</c:v>
                </c:pt>
                <c:pt idx="1090">
                  <c:v>14.9</c:v>
                </c:pt>
                <c:pt idx="1091">
                  <c:v>15.3</c:v>
                </c:pt>
                <c:pt idx="1092">
                  <c:v>14.4</c:v>
                </c:pt>
                <c:pt idx="1093">
                  <c:v>15.5</c:v>
                </c:pt>
                <c:pt idx="1094">
                  <c:v>14.9</c:v>
                </c:pt>
                <c:pt idx="1095">
                  <c:v>15.7</c:v>
                </c:pt>
                <c:pt idx="1096">
                  <c:v>15.6</c:v>
                </c:pt>
                <c:pt idx="1097">
                  <c:v>14.6</c:v>
                </c:pt>
                <c:pt idx="1098">
                  <c:v>14.5</c:v>
                </c:pt>
                <c:pt idx="1099">
                  <c:v>15.3</c:v>
                </c:pt>
                <c:pt idx="1100">
                  <c:v>14.9</c:v>
                </c:pt>
                <c:pt idx="1101">
                  <c:v>15.7</c:v>
                </c:pt>
                <c:pt idx="1102">
                  <c:v>16.100000000000001</c:v>
                </c:pt>
                <c:pt idx="1103">
                  <c:v>14.6</c:v>
                </c:pt>
                <c:pt idx="1104">
                  <c:v>16.2</c:v>
                </c:pt>
                <c:pt idx="1105">
                  <c:v>16.7</c:v>
                </c:pt>
                <c:pt idx="1106">
                  <c:v>16.100000000000001</c:v>
                </c:pt>
                <c:pt idx="1107">
                  <c:v>17</c:v>
                </c:pt>
                <c:pt idx="1108">
                  <c:v>16.2</c:v>
                </c:pt>
                <c:pt idx="1109">
                  <c:v>17.7</c:v>
                </c:pt>
                <c:pt idx="1110">
                  <c:v>16.7</c:v>
                </c:pt>
                <c:pt idx="1111">
                  <c:v>18.100000000000001</c:v>
                </c:pt>
                <c:pt idx="1112">
                  <c:v>16.600000000000001</c:v>
                </c:pt>
                <c:pt idx="1113">
                  <c:v>19.3</c:v>
                </c:pt>
                <c:pt idx="1114">
                  <c:v>18.399999999999999</c:v>
                </c:pt>
                <c:pt idx="1115">
                  <c:v>18</c:v>
                </c:pt>
                <c:pt idx="1116">
                  <c:v>18.2</c:v>
                </c:pt>
                <c:pt idx="1117">
                  <c:v>18.7</c:v>
                </c:pt>
                <c:pt idx="1118">
                  <c:v>17.7</c:v>
                </c:pt>
                <c:pt idx="1119">
                  <c:v>18.600000000000001</c:v>
                </c:pt>
                <c:pt idx="1120">
                  <c:v>19.7</c:v>
                </c:pt>
                <c:pt idx="1121">
                  <c:v>19.5</c:v>
                </c:pt>
                <c:pt idx="1122">
                  <c:v>19.7</c:v>
                </c:pt>
                <c:pt idx="1123">
                  <c:v>18.7</c:v>
                </c:pt>
                <c:pt idx="1124">
                  <c:v>18.8</c:v>
                </c:pt>
                <c:pt idx="1125">
                  <c:v>20</c:v>
                </c:pt>
                <c:pt idx="1126">
                  <c:v>19.3</c:v>
                </c:pt>
                <c:pt idx="1127">
                  <c:v>19.5</c:v>
                </c:pt>
                <c:pt idx="1128">
                  <c:v>19.5</c:v>
                </c:pt>
                <c:pt idx="1129">
                  <c:v>19.600000000000001</c:v>
                </c:pt>
                <c:pt idx="1130">
                  <c:v>20.2</c:v>
                </c:pt>
                <c:pt idx="1131">
                  <c:v>20.399999999999999</c:v>
                </c:pt>
                <c:pt idx="1132">
                  <c:v>21.2</c:v>
                </c:pt>
                <c:pt idx="1133">
                  <c:v>19.600000000000001</c:v>
                </c:pt>
                <c:pt idx="1134">
                  <c:v>20.100000000000001</c:v>
                </c:pt>
                <c:pt idx="1135">
                  <c:v>19.7</c:v>
                </c:pt>
                <c:pt idx="1136">
                  <c:v>20.9</c:v>
                </c:pt>
                <c:pt idx="1137">
                  <c:v>20.3</c:v>
                </c:pt>
                <c:pt idx="1138">
                  <c:v>21.2</c:v>
                </c:pt>
                <c:pt idx="1139">
                  <c:v>20.7</c:v>
                </c:pt>
                <c:pt idx="1140">
                  <c:v>20.2</c:v>
                </c:pt>
                <c:pt idx="1141">
                  <c:v>21.1</c:v>
                </c:pt>
                <c:pt idx="1142">
                  <c:v>20.6</c:v>
                </c:pt>
                <c:pt idx="1143">
                  <c:v>21.1</c:v>
                </c:pt>
                <c:pt idx="1144">
                  <c:v>20.100000000000001</c:v>
                </c:pt>
                <c:pt idx="1145">
                  <c:v>20.8</c:v>
                </c:pt>
                <c:pt idx="1146">
                  <c:v>20.5</c:v>
                </c:pt>
                <c:pt idx="1147">
                  <c:v>21.5</c:v>
                </c:pt>
                <c:pt idx="1148">
                  <c:v>20.6</c:v>
                </c:pt>
                <c:pt idx="1149">
                  <c:v>21.6</c:v>
                </c:pt>
                <c:pt idx="1150">
                  <c:v>21.3</c:v>
                </c:pt>
                <c:pt idx="1151">
                  <c:v>21.2</c:v>
                </c:pt>
                <c:pt idx="1152">
                  <c:v>19.3</c:v>
                </c:pt>
                <c:pt idx="1153">
                  <c:v>21.6</c:v>
                </c:pt>
                <c:pt idx="1154">
                  <c:v>21.5</c:v>
                </c:pt>
                <c:pt idx="1155">
                  <c:v>21.1</c:v>
                </c:pt>
                <c:pt idx="1156">
                  <c:v>21.8</c:v>
                </c:pt>
                <c:pt idx="1157">
                  <c:v>20.8</c:v>
                </c:pt>
                <c:pt idx="1158">
                  <c:v>22</c:v>
                </c:pt>
                <c:pt idx="1159">
                  <c:v>21.7</c:v>
                </c:pt>
                <c:pt idx="1160">
                  <c:v>23</c:v>
                </c:pt>
                <c:pt idx="1161">
                  <c:v>22.7</c:v>
                </c:pt>
                <c:pt idx="1162">
                  <c:v>22.4</c:v>
                </c:pt>
                <c:pt idx="1163">
                  <c:v>21.8</c:v>
                </c:pt>
                <c:pt idx="1164">
                  <c:v>22.1</c:v>
                </c:pt>
                <c:pt idx="1165">
                  <c:v>22.7</c:v>
                </c:pt>
                <c:pt idx="1166">
                  <c:v>21.8</c:v>
                </c:pt>
                <c:pt idx="1167">
                  <c:v>22.5</c:v>
                </c:pt>
                <c:pt idx="1168">
                  <c:v>21.1</c:v>
                </c:pt>
                <c:pt idx="1169">
                  <c:v>20.8</c:v>
                </c:pt>
                <c:pt idx="1170">
                  <c:v>21.5</c:v>
                </c:pt>
                <c:pt idx="1171">
                  <c:v>21.9</c:v>
                </c:pt>
                <c:pt idx="1172">
                  <c:v>21.4</c:v>
                </c:pt>
                <c:pt idx="1173">
                  <c:v>20.5</c:v>
                </c:pt>
                <c:pt idx="1174">
                  <c:v>22</c:v>
                </c:pt>
                <c:pt idx="1175">
                  <c:v>21.4</c:v>
                </c:pt>
                <c:pt idx="1176">
                  <c:v>20.7</c:v>
                </c:pt>
                <c:pt idx="1177">
                  <c:v>22.1</c:v>
                </c:pt>
                <c:pt idx="1178">
                  <c:v>22.9</c:v>
                </c:pt>
                <c:pt idx="1179">
                  <c:v>22.4</c:v>
                </c:pt>
                <c:pt idx="1180">
                  <c:v>20.9</c:v>
                </c:pt>
                <c:pt idx="1181">
                  <c:v>21.8</c:v>
                </c:pt>
                <c:pt idx="1182">
                  <c:v>21.2</c:v>
                </c:pt>
                <c:pt idx="1183">
                  <c:v>20.5</c:v>
                </c:pt>
                <c:pt idx="1184">
                  <c:v>21.9</c:v>
                </c:pt>
                <c:pt idx="1185">
                  <c:v>21.8</c:v>
                </c:pt>
                <c:pt idx="1186">
                  <c:v>20.2</c:v>
                </c:pt>
                <c:pt idx="1187">
                  <c:v>21</c:v>
                </c:pt>
                <c:pt idx="1188">
                  <c:v>21.3</c:v>
                </c:pt>
                <c:pt idx="1189">
                  <c:v>20.7</c:v>
                </c:pt>
                <c:pt idx="1190">
                  <c:v>21.2</c:v>
                </c:pt>
                <c:pt idx="1191">
                  <c:v>21.6</c:v>
                </c:pt>
                <c:pt idx="1192">
                  <c:v>21.5</c:v>
                </c:pt>
                <c:pt idx="1193">
                  <c:v>21.1</c:v>
                </c:pt>
                <c:pt idx="1194">
                  <c:v>21.7</c:v>
                </c:pt>
                <c:pt idx="1195">
                  <c:v>20.9</c:v>
                </c:pt>
                <c:pt idx="1196">
                  <c:v>20.9</c:v>
                </c:pt>
                <c:pt idx="1197">
                  <c:v>20.7</c:v>
                </c:pt>
                <c:pt idx="1198">
                  <c:v>21</c:v>
                </c:pt>
                <c:pt idx="1199">
                  <c:v>20.3</c:v>
                </c:pt>
                <c:pt idx="1200">
                  <c:v>20.2</c:v>
                </c:pt>
                <c:pt idx="1201">
                  <c:v>22.1</c:v>
                </c:pt>
                <c:pt idx="1202">
                  <c:v>20.3</c:v>
                </c:pt>
                <c:pt idx="1203">
                  <c:v>19.7</c:v>
                </c:pt>
                <c:pt idx="1204">
                  <c:v>19.899999999999999</c:v>
                </c:pt>
                <c:pt idx="1205">
                  <c:v>20.9</c:v>
                </c:pt>
                <c:pt idx="1206">
                  <c:v>20</c:v>
                </c:pt>
                <c:pt idx="1207">
                  <c:v>20.100000000000001</c:v>
                </c:pt>
                <c:pt idx="1208">
                  <c:v>20.3</c:v>
                </c:pt>
                <c:pt idx="1209">
                  <c:v>20.7</c:v>
                </c:pt>
                <c:pt idx="1210">
                  <c:v>20.8</c:v>
                </c:pt>
                <c:pt idx="1211">
                  <c:v>20.399999999999999</c:v>
                </c:pt>
                <c:pt idx="1212">
                  <c:v>20.100000000000001</c:v>
                </c:pt>
                <c:pt idx="1213">
                  <c:v>20.100000000000001</c:v>
                </c:pt>
                <c:pt idx="1214">
                  <c:v>19.899999999999999</c:v>
                </c:pt>
                <c:pt idx="1215">
                  <c:v>19.7</c:v>
                </c:pt>
                <c:pt idx="1216">
                  <c:v>20.3</c:v>
                </c:pt>
                <c:pt idx="1217">
                  <c:v>19.399999999999999</c:v>
                </c:pt>
                <c:pt idx="1218">
                  <c:v>20</c:v>
                </c:pt>
                <c:pt idx="1219">
                  <c:v>19.2</c:v>
                </c:pt>
                <c:pt idx="1220">
                  <c:v>20.2</c:v>
                </c:pt>
                <c:pt idx="1221">
                  <c:v>20</c:v>
                </c:pt>
                <c:pt idx="1222">
                  <c:v>20.5</c:v>
                </c:pt>
                <c:pt idx="1223">
                  <c:v>20.100000000000001</c:v>
                </c:pt>
                <c:pt idx="1224">
                  <c:v>20.100000000000001</c:v>
                </c:pt>
                <c:pt idx="1225">
                  <c:v>21</c:v>
                </c:pt>
                <c:pt idx="1226">
                  <c:v>20.3</c:v>
                </c:pt>
                <c:pt idx="1227">
                  <c:v>20.6</c:v>
                </c:pt>
                <c:pt idx="1228">
                  <c:v>20.7</c:v>
                </c:pt>
                <c:pt idx="1229">
                  <c:v>19.8</c:v>
                </c:pt>
                <c:pt idx="1230">
                  <c:v>21</c:v>
                </c:pt>
                <c:pt idx="1231">
                  <c:v>21.1</c:v>
                </c:pt>
                <c:pt idx="1232">
                  <c:v>20.2</c:v>
                </c:pt>
                <c:pt idx="1233">
                  <c:v>20.2</c:v>
                </c:pt>
                <c:pt idx="1234">
                  <c:v>19.600000000000001</c:v>
                </c:pt>
                <c:pt idx="1235">
                  <c:v>19.7</c:v>
                </c:pt>
                <c:pt idx="1236">
                  <c:v>19.3</c:v>
                </c:pt>
                <c:pt idx="1237">
                  <c:v>20.100000000000001</c:v>
                </c:pt>
                <c:pt idx="1238">
                  <c:v>21.4</c:v>
                </c:pt>
                <c:pt idx="1239">
                  <c:v>21.1</c:v>
                </c:pt>
                <c:pt idx="1240">
                  <c:v>21.2</c:v>
                </c:pt>
                <c:pt idx="1241">
                  <c:v>20.100000000000001</c:v>
                </c:pt>
                <c:pt idx="1242">
                  <c:v>22.1</c:v>
                </c:pt>
                <c:pt idx="1243">
                  <c:v>20.5</c:v>
                </c:pt>
                <c:pt idx="1244">
                  <c:v>20.8</c:v>
                </c:pt>
                <c:pt idx="1245">
                  <c:v>20.8</c:v>
                </c:pt>
                <c:pt idx="1246">
                  <c:v>21</c:v>
                </c:pt>
                <c:pt idx="1247">
                  <c:v>21.5</c:v>
                </c:pt>
                <c:pt idx="1248">
                  <c:v>22</c:v>
                </c:pt>
                <c:pt idx="1249">
                  <c:v>22.6</c:v>
                </c:pt>
                <c:pt idx="1250">
                  <c:v>22.5</c:v>
                </c:pt>
                <c:pt idx="1251">
                  <c:v>21.2</c:v>
                </c:pt>
                <c:pt idx="1252">
                  <c:v>21.6</c:v>
                </c:pt>
                <c:pt idx="1253">
                  <c:v>22.3</c:v>
                </c:pt>
                <c:pt idx="1254">
                  <c:v>22.2</c:v>
                </c:pt>
                <c:pt idx="1255">
                  <c:v>21.1</c:v>
                </c:pt>
                <c:pt idx="1256">
                  <c:v>23</c:v>
                </c:pt>
                <c:pt idx="1257">
                  <c:v>21.7</c:v>
                </c:pt>
                <c:pt idx="1258">
                  <c:v>23.8</c:v>
                </c:pt>
                <c:pt idx="1259">
                  <c:v>25.4</c:v>
                </c:pt>
                <c:pt idx="1260">
                  <c:v>23.4</c:v>
                </c:pt>
                <c:pt idx="1261">
                  <c:v>22.1</c:v>
                </c:pt>
                <c:pt idx="1262">
                  <c:v>20.7</c:v>
                </c:pt>
                <c:pt idx="1263">
                  <c:v>19.5</c:v>
                </c:pt>
                <c:pt idx="1264">
                  <c:v>20.9</c:v>
                </c:pt>
                <c:pt idx="1265">
                  <c:v>21.9</c:v>
                </c:pt>
                <c:pt idx="1266">
                  <c:v>20.8</c:v>
                </c:pt>
                <c:pt idx="1267">
                  <c:v>21.8</c:v>
                </c:pt>
                <c:pt idx="1268">
                  <c:v>21.8</c:v>
                </c:pt>
                <c:pt idx="1269">
                  <c:v>21.5</c:v>
                </c:pt>
                <c:pt idx="1270">
                  <c:v>21</c:v>
                </c:pt>
                <c:pt idx="1271">
                  <c:v>22.3</c:v>
                </c:pt>
                <c:pt idx="1272">
                  <c:v>22.4</c:v>
                </c:pt>
                <c:pt idx="1273">
                  <c:v>21.7</c:v>
                </c:pt>
                <c:pt idx="1274">
                  <c:v>20.8</c:v>
                </c:pt>
                <c:pt idx="1275">
                  <c:v>20.399999999999999</c:v>
                </c:pt>
                <c:pt idx="1276">
                  <c:v>20.3</c:v>
                </c:pt>
                <c:pt idx="1277">
                  <c:v>20.399999999999999</c:v>
                </c:pt>
                <c:pt idx="1278">
                  <c:v>20.9</c:v>
                </c:pt>
                <c:pt idx="1279">
                  <c:v>21.4</c:v>
                </c:pt>
                <c:pt idx="1280">
                  <c:v>20.6</c:v>
                </c:pt>
                <c:pt idx="1281">
                  <c:v>20.5</c:v>
                </c:pt>
                <c:pt idx="1282">
                  <c:v>19.399999999999999</c:v>
                </c:pt>
                <c:pt idx="1283">
                  <c:v>21.7</c:v>
                </c:pt>
                <c:pt idx="1284">
                  <c:v>20.399999999999999</c:v>
                </c:pt>
                <c:pt idx="1285">
                  <c:v>19.399999999999999</c:v>
                </c:pt>
                <c:pt idx="1286">
                  <c:v>19.399999999999999</c:v>
                </c:pt>
                <c:pt idx="1287">
                  <c:v>21</c:v>
                </c:pt>
                <c:pt idx="1288">
                  <c:v>21</c:v>
                </c:pt>
                <c:pt idx="1289">
                  <c:v>20.8</c:v>
                </c:pt>
                <c:pt idx="1290">
                  <c:v>20</c:v>
                </c:pt>
                <c:pt idx="1291">
                  <c:v>21.2</c:v>
                </c:pt>
                <c:pt idx="1292">
                  <c:v>19.8</c:v>
                </c:pt>
                <c:pt idx="1293">
                  <c:v>19.3</c:v>
                </c:pt>
                <c:pt idx="1294">
                  <c:v>20.399999999999999</c:v>
                </c:pt>
                <c:pt idx="1295">
                  <c:v>20.2</c:v>
                </c:pt>
                <c:pt idx="1296">
                  <c:v>20</c:v>
                </c:pt>
                <c:pt idx="1297">
                  <c:v>19.100000000000001</c:v>
                </c:pt>
                <c:pt idx="1298">
                  <c:v>19.7</c:v>
                </c:pt>
                <c:pt idx="1299">
                  <c:v>21.2</c:v>
                </c:pt>
                <c:pt idx="1300">
                  <c:v>18.7</c:v>
                </c:pt>
                <c:pt idx="1301">
                  <c:v>20.2</c:v>
                </c:pt>
                <c:pt idx="1302">
                  <c:v>20.2</c:v>
                </c:pt>
                <c:pt idx="1303">
                  <c:v>19.7</c:v>
                </c:pt>
                <c:pt idx="1304">
                  <c:v>19.5</c:v>
                </c:pt>
                <c:pt idx="1305">
                  <c:v>19.399999999999999</c:v>
                </c:pt>
                <c:pt idx="1306">
                  <c:v>19.3</c:v>
                </c:pt>
                <c:pt idx="1307">
                  <c:v>20.3</c:v>
                </c:pt>
                <c:pt idx="1308">
                  <c:v>21</c:v>
                </c:pt>
                <c:pt idx="1309">
                  <c:v>19.8</c:v>
                </c:pt>
                <c:pt idx="1310">
                  <c:v>19</c:v>
                </c:pt>
                <c:pt idx="1311">
                  <c:v>21.3</c:v>
                </c:pt>
                <c:pt idx="1312">
                  <c:v>20.2</c:v>
                </c:pt>
                <c:pt idx="1313">
                  <c:v>20</c:v>
                </c:pt>
                <c:pt idx="1314">
                  <c:v>19.899999999999999</c:v>
                </c:pt>
                <c:pt idx="1315">
                  <c:v>20</c:v>
                </c:pt>
                <c:pt idx="1316">
                  <c:v>20.5</c:v>
                </c:pt>
                <c:pt idx="1317">
                  <c:v>20.9</c:v>
                </c:pt>
                <c:pt idx="1318">
                  <c:v>20.6</c:v>
                </c:pt>
                <c:pt idx="1319">
                  <c:v>19.7</c:v>
                </c:pt>
                <c:pt idx="1320">
                  <c:v>18.8</c:v>
                </c:pt>
                <c:pt idx="1321">
                  <c:v>19.899999999999999</c:v>
                </c:pt>
                <c:pt idx="1322">
                  <c:v>19.600000000000001</c:v>
                </c:pt>
                <c:pt idx="1323">
                  <c:v>20.7</c:v>
                </c:pt>
                <c:pt idx="1324">
                  <c:v>20.6</c:v>
                </c:pt>
                <c:pt idx="1325">
                  <c:v>20.5</c:v>
                </c:pt>
                <c:pt idx="1326">
                  <c:v>19.600000000000001</c:v>
                </c:pt>
                <c:pt idx="1327">
                  <c:v>20.7</c:v>
                </c:pt>
                <c:pt idx="1328">
                  <c:v>20.5</c:v>
                </c:pt>
                <c:pt idx="1329">
                  <c:v>19.899999999999999</c:v>
                </c:pt>
                <c:pt idx="1330">
                  <c:v>19.7</c:v>
                </c:pt>
                <c:pt idx="1331">
                  <c:v>20.399999999999999</c:v>
                </c:pt>
                <c:pt idx="1332">
                  <c:v>20.5</c:v>
                </c:pt>
                <c:pt idx="1333">
                  <c:v>19.7</c:v>
                </c:pt>
                <c:pt idx="1334">
                  <c:v>20.3</c:v>
                </c:pt>
                <c:pt idx="1335">
                  <c:v>20.399999999999999</c:v>
                </c:pt>
                <c:pt idx="1336">
                  <c:v>20.6</c:v>
                </c:pt>
                <c:pt idx="1337">
                  <c:v>21.5</c:v>
                </c:pt>
                <c:pt idx="1338">
                  <c:v>19.8</c:v>
                </c:pt>
                <c:pt idx="1339">
                  <c:v>20.100000000000001</c:v>
                </c:pt>
                <c:pt idx="1340">
                  <c:v>22.1</c:v>
                </c:pt>
                <c:pt idx="1341">
                  <c:v>20.7</c:v>
                </c:pt>
                <c:pt idx="1342">
                  <c:v>20.5</c:v>
                </c:pt>
                <c:pt idx="1343">
                  <c:v>20</c:v>
                </c:pt>
                <c:pt idx="1344">
                  <c:v>21</c:v>
                </c:pt>
                <c:pt idx="1345">
                  <c:v>21.1</c:v>
                </c:pt>
                <c:pt idx="1346">
                  <c:v>20.6</c:v>
                </c:pt>
                <c:pt idx="1347">
                  <c:v>17.899999999999999</c:v>
                </c:pt>
                <c:pt idx="1348">
                  <c:v>20</c:v>
                </c:pt>
                <c:pt idx="1349">
                  <c:v>20.7</c:v>
                </c:pt>
                <c:pt idx="1350">
                  <c:v>20.100000000000001</c:v>
                </c:pt>
                <c:pt idx="1351">
                  <c:v>21.6</c:v>
                </c:pt>
                <c:pt idx="1352">
                  <c:v>20.5</c:v>
                </c:pt>
                <c:pt idx="1353">
                  <c:v>20.7</c:v>
                </c:pt>
                <c:pt idx="1354">
                  <c:v>21.5</c:v>
                </c:pt>
                <c:pt idx="1355">
                  <c:v>21.3</c:v>
                </c:pt>
                <c:pt idx="1356">
                  <c:v>19.600000000000001</c:v>
                </c:pt>
                <c:pt idx="1357">
                  <c:v>20.8</c:v>
                </c:pt>
                <c:pt idx="1358">
                  <c:v>20.9</c:v>
                </c:pt>
                <c:pt idx="1359">
                  <c:v>19.100000000000001</c:v>
                </c:pt>
                <c:pt idx="1360">
                  <c:v>19.8</c:v>
                </c:pt>
                <c:pt idx="1361">
                  <c:v>21.1</c:v>
                </c:pt>
                <c:pt idx="1362">
                  <c:v>20.5</c:v>
                </c:pt>
                <c:pt idx="1363">
                  <c:v>20.6</c:v>
                </c:pt>
                <c:pt idx="1364">
                  <c:v>21.2</c:v>
                </c:pt>
                <c:pt idx="1365">
                  <c:v>20.3</c:v>
                </c:pt>
                <c:pt idx="1366">
                  <c:v>19.399999999999999</c:v>
                </c:pt>
                <c:pt idx="1367">
                  <c:v>21.3</c:v>
                </c:pt>
                <c:pt idx="1368">
                  <c:v>20</c:v>
                </c:pt>
                <c:pt idx="1369">
                  <c:v>20.5</c:v>
                </c:pt>
                <c:pt idx="1370">
                  <c:v>19.100000000000001</c:v>
                </c:pt>
                <c:pt idx="1371">
                  <c:v>18.899999999999999</c:v>
                </c:pt>
                <c:pt idx="1372">
                  <c:v>20.399999999999999</c:v>
                </c:pt>
                <c:pt idx="1373">
                  <c:v>19.5</c:v>
                </c:pt>
                <c:pt idx="1374">
                  <c:v>19.7</c:v>
                </c:pt>
                <c:pt idx="1375">
                  <c:v>19.399999999999999</c:v>
                </c:pt>
                <c:pt idx="1376">
                  <c:v>19.7</c:v>
                </c:pt>
                <c:pt idx="1377">
                  <c:v>19.5</c:v>
                </c:pt>
                <c:pt idx="1378">
                  <c:v>18.7</c:v>
                </c:pt>
                <c:pt idx="1379">
                  <c:v>19.8</c:v>
                </c:pt>
                <c:pt idx="1380">
                  <c:v>19.600000000000001</c:v>
                </c:pt>
                <c:pt idx="1381">
                  <c:v>20.2</c:v>
                </c:pt>
                <c:pt idx="1382">
                  <c:v>18.600000000000001</c:v>
                </c:pt>
                <c:pt idx="1383">
                  <c:v>19.7</c:v>
                </c:pt>
                <c:pt idx="1384">
                  <c:v>18.7</c:v>
                </c:pt>
                <c:pt idx="1385">
                  <c:v>18.5</c:v>
                </c:pt>
                <c:pt idx="1386">
                  <c:v>19.600000000000001</c:v>
                </c:pt>
                <c:pt idx="1387">
                  <c:v>18.7</c:v>
                </c:pt>
                <c:pt idx="1388">
                  <c:v>19.3</c:v>
                </c:pt>
                <c:pt idx="1389">
                  <c:v>16.2</c:v>
                </c:pt>
                <c:pt idx="1390">
                  <c:v>18.100000000000001</c:v>
                </c:pt>
                <c:pt idx="1391">
                  <c:v>19.899999999999999</c:v>
                </c:pt>
                <c:pt idx="1392">
                  <c:v>18.3</c:v>
                </c:pt>
                <c:pt idx="1393">
                  <c:v>18</c:v>
                </c:pt>
                <c:pt idx="1394">
                  <c:v>18.3</c:v>
                </c:pt>
                <c:pt idx="1395">
                  <c:v>18.5</c:v>
                </c:pt>
                <c:pt idx="1396">
                  <c:v>18</c:v>
                </c:pt>
                <c:pt idx="1397">
                  <c:v>16.5</c:v>
                </c:pt>
                <c:pt idx="1398">
                  <c:v>18</c:v>
                </c:pt>
                <c:pt idx="1399">
                  <c:v>17.3</c:v>
                </c:pt>
                <c:pt idx="1400">
                  <c:v>18.600000000000001</c:v>
                </c:pt>
                <c:pt idx="1401">
                  <c:v>17.899999999999999</c:v>
                </c:pt>
                <c:pt idx="1402">
                  <c:v>17.899999999999999</c:v>
                </c:pt>
                <c:pt idx="1403">
                  <c:v>17.5</c:v>
                </c:pt>
                <c:pt idx="1404">
                  <c:v>18.399999999999999</c:v>
                </c:pt>
                <c:pt idx="1405">
                  <c:v>17.5</c:v>
                </c:pt>
                <c:pt idx="1406">
                  <c:v>17.2</c:v>
                </c:pt>
                <c:pt idx="1407">
                  <c:v>17.5</c:v>
                </c:pt>
                <c:pt idx="1408">
                  <c:v>19.3</c:v>
                </c:pt>
                <c:pt idx="1409">
                  <c:v>18.2</c:v>
                </c:pt>
                <c:pt idx="1410">
                  <c:v>17.600000000000001</c:v>
                </c:pt>
                <c:pt idx="1411">
                  <c:v>18.100000000000001</c:v>
                </c:pt>
                <c:pt idx="1412">
                  <c:v>18.100000000000001</c:v>
                </c:pt>
                <c:pt idx="1413">
                  <c:v>18</c:v>
                </c:pt>
                <c:pt idx="1414">
                  <c:v>17.3</c:v>
                </c:pt>
                <c:pt idx="1415">
                  <c:v>17.100000000000001</c:v>
                </c:pt>
                <c:pt idx="1416">
                  <c:v>17.399999999999999</c:v>
                </c:pt>
                <c:pt idx="1417">
                  <c:v>15.8</c:v>
                </c:pt>
                <c:pt idx="1418">
                  <c:v>16.600000000000001</c:v>
                </c:pt>
                <c:pt idx="1419">
                  <c:v>17.100000000000001</c:v>
                </c:pt>
                <c:pt idx="1420">
                  <c:v>16.5</c:v>
                </c:pt>
                <c:pt idx="1421">
                  <c:v>18.100000000000001</c:v>
                </c:pt>
                <c:pt idx="1422">
                  <c:v>17.8</c:v>
                </c:pt>
                <c:pt idx="1423">
                  <c:v>16.7</c:v>
                </c:pt>
                <c:pt idx="1424">
                  <c:v>16.5</c:v>
                </c:pt>
                <c:pt idx="1425">
                  <c:v>16.899999999999999</c:v>
                </c:pt>
                <c:pt idx="1426">
                  <c:v>16.899999999999999</c:v>
                </c:pt>
                <c:pt idx="1427">
                  <c:v>17.2</c:v>
                </c:pt>
                <c:pt idx="1428">
                  <c:v>15.9</c:v>
                </c:pt>
                <c:pt idx="1429">
                  <c:v>16.3</c:v>
                </c:pt>
                <c:pt idx="1430">
                  <c:v>15.7</c:v>
                </c:pt>
                <c:pt idx="1431">
                  <c:v>16.100000000000001</c:v>
                </c:pt>
                <c:pt idx="1432">
                  <c:v>16.8</c:v>
                </c:pt>
                <c:pt idx="1433">
                  <c:v>15.8</c:v>
                </c:pt>
                <c:pt idx="1434">
                  <c:v>14.9</c:v>
                </c:pt>
                <c:pt idx="1435">
                  <c:v>14.9</c:v>
                </c:pt>
                <c:pt idx="1436">
                  <c:v>14.4</c:v>
                </c:pt>
                <c:pt idx="1437">
                  <c:v>15.6</c:v>
                </c:pt>
                <c:pt idx="1438">
                  <c:v>14.4</c:v>
                </c:pt>
                <c:pt idx="1439">
                  <c:v>15.2</c:v>
                </c:pt>
                <c:pt idx="1440">
                  <c:v>14.3</c:v>
                </c:pt>
                <c:pt idx="1441">
                  <c:v>13.1</c:v>
                </c:pt>
                <c:pt idx="1442">
                  <c:v>13.7</c:v>
                </c:pt>
                <c:pt idx="1443">
                  <c:v>14.4</c:v>
                </c:pt>
                <c:pt idx="1444">
                  <c:v>14</c:v>
                </c:pt>
                <c:pt idx="1445">
                  <c:v>12.7</c:v>
                </c:pt>
                <c:pt idx="1446">
                  <c:v>13.6</c:v>
                </c:pt>
                <c:pt idx="1447">
                  <c:v>14.4</c:v>
                </c:pt>
                <c:pt idx="1448">
                  <c:v>11.8</c:v>
                </c:pt>
                <c:pt idx="1449">
                  <c:v>13.2</c:v>
                </c:pt>
                <c:pt idx="1450">
                  <c:v>12.9</c:v>
                </c:pt>
                <c:pt idx="1451">
                  <c:v>10.5</c:v>
                </c:pt>
                <c:pt idx="1452">
                  <c:v>12.6</c:v>
                </c:pt>
                <c:pt idx="1453">
                  <c:v>11.6</c:v>
                </c:pt>
                <c:pt idx="1454">
                  <c:v>12.3</c:v>
                </c:pt>
                <c:pt idx="1455">
                  <c:v>10.8</c:v>
                </c:pt>
                <c:pt idx="1456">
                  <c:v>13.5</c:v>
                </c:pt>
                <c:pt idx="1457">
                  <c:v>13.8</c:v>
                </c:pt>
                <c:pt idx="1458">
                  <c:v>18</c:v>
                </c:pt>
                <c:pt idx="1459">
                  <c:v>20.5</c:v>
                </c:pt>
                <c:pt idx="1460">
                  <c:v>22.1</c:v>
                </c:pt>
                <c:pt idx="1461">
                  <c:v>21.1</c:v>
                </c:pt>
                <c:pt idx="1462">
                  <c:v>9.4</c:v>
                </c:pt>
                <c:pt idx="1463">
                  <c:v>9.3000000000000007</c:v>
                </c:pt>
                <c:pt idx="1464">
                  <c:v>9.3000000000000007</c:v>
                </c:pt>
                <c:pt idx="1465">
                  <c:v>10.6</c:v>
                </c:pt>
                <c:pt idx="1466">
                  <c:v>10.1</c:v>
                </c:pt>
                <c:pt idx="1467">
                  <c:v>9.6999999999999993</c:v>
                </c:pt>
                <c:pt idx="1468">
                  <c:v>10.7</c:v>
                </c:pt>
                <c:pt idx="1469">
                  <c:v>9.5</c:v>
                </c:pt>
                <c:pt idx="1470">
                  <c:v>10.1</c:v>
                </c:pt>
                <c:pt idx="1471">
                  <c:v>10.5</c:v>
                </c:pt>
                <c:pt idx="1472">
                  <c:v>11.3</c:v>
                </c:pt>
                <c:pt idx="1473">
                  <c:v>11</c:v>
                </c:pt>
                <c:pt idx="1474">
                  <c:v>9.6</c:v>
                </c:pt>
                <c:pt idx="1475">
                  <c:v>11.9</c:v>
                </c:pt>
                <c:pt idx="1476">
                  <c:v>10.3</c:v>
                </c:pt>
                <c:pt idx="1477">
                  <c:v>10.4</c:v>
                </c:pt>
                <c:pt idx="1478">
                  <c:v>10.4</c:v>
                </c:pt>
                <c:pt idx="1479">
                  <c:v>9.8000000000000007</c:v>
                </c:pt>
                <c:pt idx="1480">
                  <c:v>8.8000000000000007</c:v>
                </c:pt>
                <c:pt idx="1481">
                  <c:v>8.8000000000000007</c:v>
                </c:pt>
                <c:pt idx="1482">
                  <c:v>9.8000000000000007</c:v>
                </c:pt>
                <c:pt idx="1483">
                  <c:v>9</c:v>
                </c:pt>
                <c:pt idx="1484">
                  <c:v>9.3000000000000007</c:v>
                </c:pt>
                <c:pt idx="1485">
                  <c:v>10</c:v>
                </c:pt>
                <c:pt idx="1486">
                  <c:v>8.9</c:v>
                </c:pt>
                <c:pt idx="1487">
                  <c:v>9.3000000000000007</c:v>
                </c:pt>
                <c:pt idx="1488">
                  <c:v>8.4</c:v>
                </c:pt>
                <c:pt idx="1489">
                  <c:v>8.1</c:v>
                </c:pt>
                <c:pt idx="1490">
                  <c:v>9.3000000000000007</c:v>
                </c:pt>
                <c:pt idx="1491">
                  <c:v>9.4</c:v>
                </c:pt>
                <c:pt idx="1492">
                  <c:v>10</c:v>
                </c:pt>
                <c:pt idx="1493">
                  <c:v>9.3000000000000007</c:v>
                </c:pt>
                <c:pt idx="1494">
                  <c:v>8.3000000000000007</c:v>
                </c:pt>
                <c:pt idx="1495">
                  <c:v>8.4</c:v>
                </c:pt>
                <c:pt idx="1496">
                  <c:v>9.6999999999999993</c:v>
                </c:pt>
                <c:pt idx="1497">
                  <c:v>8.8000000000000007</c:v>
                </c:pt>
                <c:pt idx="1498">
                  <c:v>8.1</c:v>
                </c:pt>
                <c:pt idx="1499">
                  <c:v>7.7</c:v>
                </c:pt>
                <c:pt idx="1500">
                  <c:v>9.1</c:v>
                </c:pt>
                <c:pt idx="1501">
                  <c:v>9.1999999999999993</c:v>
                </c:pt>
                <c:pt idx="1502">
                  <c:v>8.5</c:v>
                </c:pt>
                <c:pt idx="1503">
                  <c:v>8.5</c:v>
                </c:pt>
                <c:pt idx="1504">
                  <c:v>8.3000000000000007</c:v>
                </c:pt>
                <c:pt idx="1505">
                  <c:v>8.6999999999999993</c:v>
                </c:pt>
                <c:pt idx="1506">
                  <c:v>8.6999999999999993</c:v>
                </c:pt>
                <c:pt idx="1507">
                  <c:v>9.5</c:v>
                </c:pt>
                <c:pt idx="1508">
                  <c:v>8.1</c:v>
                </c:pt>
                <c:pt idx="1509">
                  <c:v>7.5</c:v>
                </c:pt>
                <c:pt idx="1510">
                  <c:v>9.1999999999999993</c:v>
                </c:pt>
                <c:pt idx="1511">
                  <c:v>8</c:v>
                </c:pt>
                <c:pt idx="1512">
                  <c:v>7.1</c:v>
                </c:pt>
                <c:pt idx="1513">
                  <c:v>8.5</c:v>
                </c:pt>
                <c:pt idx="1514">
                  <c:v>8.1</c:v>
                </c:pt>
                <c:pt idx="1515">
                  <c:v>8.3000000000000007</c:v>
                </c:pt>
                <c:pt idx="1516">
                  <c:v>8.4</c:v>
                </c:pt>
                <c:pt idx="1517">
                  <c:v>7.6</c:v>
                </c:pt>
                <c:pt idx="1518">
                  <c:v>8.1</c:v>
                </c:pt>
                <c:pt idx="1519">
                  <c:v>9.4</c:v>
                </c:pt>
                <c:pt idx="1520">
                  <c:v>8.1999999999999993</c:v>
                </c:pt>
                <c:pt idx="1521">
                  <c:v>6.7</c:v>
                </c:pt>
                <c:pt idx="1522">
                  <c:v>8.6</c:v>
                </c:pt>
                <c:pt idx="1523">
                  <c:v>8.4</c:v>
                </c:pt>
                <c:pt idx="1524">
                  <c:v>9.4</c:v>
                </c:pt>
                <c:pt idx="1525">
                  <c:v>7.5</c:v>
                </c:pt>
                <c:pt idx="1526">
                  <c:v>6.7</c:v>
                </c:pt>
                <c:pt idx="1527">
                  <c:v>7.7</c:v>
                </c:pt>
                <c:pt idx="1528">
                  <c:v>8</c:v>
                </c:pt>
                <c:pt idx="1529">
                  <c:v>8.3000000000000007</c:v>
                </c:pt>
                <c:pt idx="1530">
                  <c:v>7.6</c:v>
                </c:pt>
                <c:pt idx="1531">
                  <c:v>9.3000000000000007</c:v>
                </c:pt>
                <c:pt idx="1532">
                  <c:v>8.9</c:v>
                </c:pt>
                <c:pt idx="1533">
                  <c:v>7.8</c:v>
                </c:pt>
                <c:pt idx="1534">
                  <c:v>7.4</c:v>
                </c:pt>
                <c:pt idx="1535">
                  <c:v>7.3</c:v>
                </c:pt>
                <c:pt idx="1536">
                  <c:v>8.5</c:v>
                </c:pt>
                <c:pt idx="1537">
                  <c:v>7.4</c:v>
                </c:pt>
                <c:pt idx="1538">
                  <c:v>7.2</c:v>
                </c:pt>
                <c:pt idx="1539">
                  <c:v>7.6</c:v>
                </c:pt>
                <c:pt idx="1540">
                  <c:v>6.6</c:v>
                </c:pt>
                <c:pt idx="1541">
                  <c:v>8.8000000000000007</c:v>
                </c:pt>
                <c:pt idx="1542">
                  <c:v>8.6</c:v>
                </c:pt>
                <c:pt idx="1543">
                  <c:v>7.9</c:v>
                </c:pt>
                <c:pt idx="1544">
                  <c:v>7.5</c:v>
                </c:pt>
                <c:pt idx="1545">
                  <c:v>8.5</c:v>
                </c:pt>
                <c:pt idx="1546">
                  <c:v>7.2</c:v>
                </c:pt>
                <c:pt idx="1547">
                  <c:v>8.1999999999999993</c:v>
                </c:pt>
                <c:pt idx="1548">
                  <c:v>7.5</c:v>
                </c:pt>
                <c:pt idx="1549">
                  <c:v>8.1999999999999993</c:v>
                </c:pt>
                <c:pt idx="1550">
                  <c:v>8.3000000000000007</c:v>
                </c:pt>
                <c:pt idx="1551">
                  <c:v>7.5</c:v>
                </c:pt>
                <c:pt idx="1552">
                  <c:v>9.1</c:v>
                </c:pt>
                <c:pt idx="1553">
                  <c:v>7.7</c:v>
                </c:pt>
                <c:pt idx="1554">
                  <c:v>7.8</c:v>
                </c:pt>
                <c:pt idx="1555">
                  <c:v>8.5</c:v>
                </c:pt>
                <c:pt idx="1556">
                  <c:v>8.8000000000000007</c:v>
                </c:pt>
                <c:pt idx="1557">
                  <c:v>8.6999999999999993</c:v>
                </c:pt>
                <c:pt idx="1558">
                  <c:v>9.1999999999999993</c:v>
                </c:pt>
                <c:pt idx="1559">
                  <c:v>8.5</c:v>
                </c:pt>
                <c:pt idx="1560">
                  <c:v>9.5</c:v>
                </c:pt>
                <c:pt idx="1561">
                  <c:v>9.8000000000000007</c:v>
                </c:pt>
                <c:pt idx="1562">
                  <c:v>9.1</c:v>
                </c:pt>
                <c:pt idx="1563">
                  <c:v>8.1999999999999993</c:v>
                </c:pt>
                <c:pt idx="1564">
                  <c:v>8.9</c:v>
                </c:pt>
                <c:pt idx="1565">
                  <c:v>8.6</c:v>
                </c:pt>
                <c:pt idx="1566">
                  <c:v>8.5</c:v>
                </c:pt>
                <c:pt idx="1567">
                  <c:v>9.3000000000000007</c:v>
                </c:pt>
                <c:pt idx="1568">
                  <c:v>8.4</c:v>
                </c:pt>
                <c:pt idx="1569">
                  <c:v>9</c:v>
                </c:pt>
                <c:pt idx="1570">
                  <c:v>7.9</c:v>
                </c:pt>
                <c:pt idx="1571">
                  <c:v>8.6</c:v>
                </c:pt>
                <c:pt idx="1572">
                  <c:v>9.1</c:v>
                </c:pt>
                <c:pt idx="1573">
                  <c:v>8.6999999999999993</c:v>
                </c:pt>
                <c:pt idx="1574">
                  <c:v>8.1</c:v>
                </c:pt>
                <c:pt idx="1575">
                  <c:v>10.1</c:v>
                </c:pt>
                <c:pt idx="1576">
                  <c:v>8.5</c:v>
                </c:pt>
                <c:pt idx="1577">
                  <c:v>9.9</c:v>
                </c:pt>
                <c:pt idx="1578">
                  <c:v>8.6</c:v>
                </c:pt>
                <c:pt idx="1579">
                  <c:v>8.4</c:v>
                </c:pt>
                <c:pt idx="1580">
                  <c:v>8.1999999999999993</c:v>
                </c:pt>
                <c:pt idx="1581">
                  <c:v>8.5</c:v>
                </c:pt>
                <c:pt idx="1582">
                  <c:v>8.6</c:v>
                </c:pt>
                <c:pt idx="1583">
                  <c:v>8.1999999999999993</c:v>
                </c:pt>
                <c:pt idx="1584">
                  <c:v>9.1999999999999993</c:v>
                </c:pt>
                <c:pt idx="1585">
                  <c:v>8.8000000000000007</c:v>
                </c:pt>
                <c:pt idx="1586">
                  <c:v>10.6</c:v>
                </c:pt>
                <c:pt idx="1587">
                  <c:v>9.1</c:v>
                </c:pt>
                <c:pt idx="1588">
                  <c:v>8.6</c:v>
                </c:pt>
                <c:pt idx="1589">
                  <c:v>9.6999999999999993</c:v>
                </c:pt>
                <c:pt idx="1590">
                  <c:v>9.6</c:v>
                </c:pt>
                <c:pt idx="1591">
                  <c:v>9</c:v>
                </c:pt>
                <c:pt idx="1592">
                  <c:v>9.5</c:v>
                </c:pt>
                <c:pt idx="1593">
                  <c:v>9.4</c:v>
                </c:pt>
                <c:pt idx="1594">
                  <c:v>9.1</c:v>
                </c:pt>
                <c:pt idx="1595">
                  <c:v>9.9</c:v>
                </c:pt>
                <c:pt idx="1596">
                  <c:v>8</c:v>
                </c:pt>
                <c:pt idx="1597">
                  <c:v>9.1999999999999993</c:v>
                </c:pt>
                <c:pt idx="1598">
                  <c:v>9.6</c:v>
                </c:pt>
                <c:pt idx="1599">
                  <c:v>9.1999999999999993</c:v>
                </c:pt>
                <c:pt idx="1600">
                  <c:v>10</c:v>
                </c:pt>
                <c:pt idx="1601">
                  <c:v>9</c:v>
                </c:pt>
                <c:pt idx="1602">
                  <c:v>9.1999999999999993</c:v>
                </c:pt>
                <c:pt idx="1603">
                  <c:v>8.1</c:v>
                </c:pt>
                <c:pt idx="1604">
                  <c:v>9</c:v>
                </c:pt>
                <c:pt idx="1605">
                  <c:v>9.1</c:v>
                </c:pt>
                <c:pt idx="1606">
                  <c:v>9.6999999999999993</c:v>
                </c:pt>
                <c:pt idx="1607">
                  <c:v>9.6</c:v>
                </c:pt>
                <c:pt idx="1608">
                  <c:v>9.9</c:v>
                </c:pt>
                <c:pt idx="1609">
                  <c:v>8.9</c:v>
                </c:pt>
                <c:pt idx="1610">
                  <c:v>8.9</c:v>
                </c:pt>
                <c:pt idx="1611">
                  <c:v>8.9</c:v>
                </c:pt>
                <c:pt idx="1612">
                  <c:v>9.6</c:v>
                </c:pt>
                <c:pt idx="1613">
                  <c:v>8.8000000000000007</c:v>
                </c:pt>
                <c:pt idx="1614">
                  <c:v>8.1999999999999993</c:v>
                </c:pt>
                <c:pt idx="1615">
                  <c:v>7.4</c:v>
                </c:pt>
                <c:pt idx="1616">
                  <c:v>9.3000000000000007</c:v>
                </c:pt>
                <c:pt idx="1617">
                  <c:v>9</c:v>
                </c:pt>
                <c:pt idx="1618">
                  <c:v>9.3000000000000007</c:v>
                </c:pt>
                <c:pt idx="1619">
                  <c:v>8.6999999999999993</c:v>
                </c:pt>
                <c:pt idx="1620">
                  <c:v>9.4</c:v>
                </c:pt>
                <c:pt idx="1621">
                  <c:v>10.1</c:v>
                </c:pt>
                <c:pt idx="1622">
                  <c:v>8.8000000000000007</c:v>
                </c:pt>
                <c:pt idx="1623">
                  <c:v>8.8000000000000007</c:v>
                </c:pt>
                <c:pt idx="1624">
                  <c:v>10.199999999999999</c:v>
                </c:pt>
                <c:pt idx="1625">
                  <c:v>9.1</c:v>
                </c:pt>
                <c:pt idx="1626">
                  <c:v>8.5</c:v>
                </c:pt>
                <c:pt idx="1627">
                  <c:v>8.6999999999999993</c:v>
                </c:pt>
                <c:pt idx="1628">
                  <c:v>9.4</c:v>
                </c:pt>
                <c:pt idx="1629">
                  <c:v>9</c:v>
                </c:pt>
                <c:pt idx="1630">
                  <c:v>9.1999999999999993</c:v>
                </c:pt>
                <c:pt idx="1631">
                  <c:v>9.3000000000000007</c:v>
                </c:pt>
                <c:pt idx="1632">
                  <c:v>9.6999999999999993</c:v>
                </c:pt>
                <c:pt idx="1633">
                  <c:v>8.3000000000000007</c:v>
                </c:pt>
                <c:pt idx="1634">
                  <c:v>9.3000000000000007</c:v>
                </c:pt>
                <c:pt idx="1635">
                  <c:v>9.6</c:v>
                </c:pt>
                <c:pt idx="1636">
                  <c:v>9.9</c:v>
                </c:pt>
                <c:pt idx="1637">
                  <c:v>7.2</c:v>
                </c:pt>
                <c:pt idx="1638">
                  <c:v>9</c:v>
                </c:pt>
                <c:pt idx="1639">
                  <c:v>9.6999999999999993</c:v>
                </c:pt>
                <c:pt idx="1640">
                  <c:v>8.6999999999999993</c:v>
                </c:pt>
                <c:pt idx="1641">
                  <c:v>9.1</c:v>
                </c:pt>
                <c:pt idx="1642">
                  <c:v>7.5</c:v>
                </c:pt>
                <c:pt idx="1643">
                  <c:v>9.1</c:v>
                </c:pt>
                <c:pt idx="1644">
                  <c:v>10.4</c:v>
                </c:pt>
                <c:pt idx="1645">
                  <c:v>9.1</c:v>
                </c:pt>
                <c:pt idx="1646">
                  <c:v>8.4</c:v>
                </c:pt>
                <c:pt idx="1647">
                  <c:v>8.6</c:v>
                </c:pt>
                <c:pt idx="1648">
                  <c:v>8.1999999999999993</c:v>
                </c:pt>
                <c:pt idx="1649">
                  <c:v>7.9</c:v>
                </c:pt>
                <c:pt idx="1650">
                  <c:v>9.4</c:v>
                </c:pt>
                <c:pt idx="1651">
                  <c:v>8.6999999999999993</c:v>
                </c:pt>
                <c:pt idx="1652">
                  <c:v>7.9</c:v>
                </c:pt>
                <c:pt idx="1653">
                  <c:v>8.4</c:v>
                </c:pt>
                <c:pt idx="1654">
                  <c:v>8.6</c:v>
                </c:pt>
                <c:pt idx="1655">
                  <c:v>8.5</c:v>
                </c:pt>
                <c:pt idx="1656">
                  <c:v>9.1</c:v>
                </c:pt>
                <c:pt idx="1657">
                  <c:v>9.6999999999999993</c:v>
                </c:pt>
                <c:pt idx="1658">
                  <c:v>10.5</c:v>
                </c:pt>
                <c:pt idx="1659">
                  <c:v>11.2</c:v>
                </c:pt>
                <c:pt idx="1660">
                  <c:v>10.7</c:v>
                </c:pt>
                <c:pt idx="1661">
                  <c:v>7.9</c:v>
                </c:pt>
                <c:pt idx="1662">
                  <c:v>6.8</c:v>
                </c:pt>
                <c:pt idx="1663">
                  <c:v>8.1</c:v>
                </c:pt>
                <c:pt idx="1664">
                  <c:v>7.2</c:v>
                </c:pt>
                <c:pt idx="1665">
                  <c:v>8.4</c:v>
                </c:pt>
                <c:pt idx="1666">
                  <c:v>9.1999999999999993</c:v>
                </c:pt>
                <c:pt idx="1667">
                  <c:v>10.3</c:v>
                </c:pt>
                <c:pt idx="1668">
                  <c:v>9.3000000000000007</c:v>
                </c:pt>
                <c:pt idx="1669">
                  <c:v>8.6</c:v>
                </c:pt>
                <c:pt idx="1670">
                  <c:v>9</c:v>
                </c:pt>
                <c:pt idx="1671">
                  <c:v>9.4</c:v>
                </c:pt>
                <c:pt idx="1672">
                  <c:v>8.6999999999999993</c:v>
                </c:pt>
                <c:pt idx="1673">
                  <c:v>9.1</c:v>
                </c:pt>
                <c:pt idx="1674">
                  <c:v>10.6</c:v>
                </c:pt>
                <c:pt idx="1675">
                  <c:v>8.8000000000000007</c:v>
                </c:pt>
                <c:pt idx="1676">
                  <c:v>10</c:v>
                </c:pt>
                <c:pt idx="1677">
                  <c:v>9.8000000000000007</c:v>
                </c:pt>
                <c:pt idx="1678">
                  <c:v>11.3</c:v>
                </c:pt>
                <c:pt idx="1679">
                  <c:v>9.9</c:v>
                </c:pt>
                <c:pt idx="1680">
                  <c:v>11</c:v>
                </c:pt>
                <c:pt idx="1681">
                  <c:v>9.5</c:v>
                </c:pt>
                <c:pt idx="1682">
                  <c:v>10.1</c:v>
                </c:pt>
                <c:pt idx="1683">
                  <c:v>10.199999999999999</c:v>
                </c:pt>
                <c:pt idx="1684">
                  <c:v>9.5</c:v>
                </c:pt>
                <c:pt idx="1685">
                  <c:v>10.5</c:v>
                </c:pt>
                <c:pt idx="1686">
                  <c:v>10.4</c:v>
                </c:pt>
                <c:pt idx="1687">
                  <c:v>11.8</c:v>
                </c:pt>
                <c:pt idx="1688">
                  <c:v>9.6</c:v>
                </c:pt>
                <c:pt idx="1689">
                  <c:v>9.8000000000000007</c:v>
                </c:pt>
                <c:pt idx="1690">
                  <c:v>11.2</c:v>
                </c:pt>
                <c:pt idx="1691">
                  <c:v>10.6</c:v>
                </c:pt>
                <c:pt idx="1692">
                  <c:v>10.1</c:v>
                </c:pt>
                <c:pt idx="1693">
                  <c:v>10.199999999999999</c:v>
                </c:pt>
                <c:pt idx="1694">
                  <c:v>11.5</c:v>
                </c:pt>
                <c:pt idx="1695">
                  <c:v>9.8000000000000007</c:v>
                </c:pt>
                <c:pt idx="1696">
                  <c:v>11.4</c:v>
                </c:pt>
                <c:pt idx="1697">
                  <c:v>11.5</c:v>
                </c:pt>
                <c:pt idx="1698">
                  <c:v>11.8</c:v>
                </c:pt>
                <c:pt idx="1699">
                  <c:v>11.3</c:v>
                </c:pt>
                <c:pt idx="1700">
                  <c:v>11.1</c:v>
                </c:pt>
                <c:pt idx="1701">
                  <c:v>12.6</c:v>
                </c:pt>
                <c:pt idx="1702">
                  <c:v>12</c:v>
                </c:pt>
                <c:pt idx="1703">
                  <c:v>12.3</c:v>
                </c:pt>
                <c:pt idx="1704">
                  <c:v>10.9</c:v>
                </c:pt>
                <c:pt idx="1705">
                  <c:v>10.4</c:v>
                </c:pt>
                <c:pt idx="1706">
                  <c:v>11.1</c:v>
                </c:pt>
                <c:pt idx="1707">
                  <c:v>12.3</c:v>
                </c:pt>
                <c:pt idx="1708">
                  <c:v>13</c:v>
                </c:pt>
                <c:pt idx="1709">
                  <c:v>13</c:v>
                </c:pt>
                <c:pt idx="1710">
                  <c:v>11</c:v>
                </c:pt>
                <c:pt idx="1711">
                  <c:v>13.1</c:v>
                </c:pt>
                <c:pt idx="1712">
                  <c:v>12.5</c:v>
                </c:pt>
                <c:pt idx="1713">
                  <c:v>12</c:v>
                </c:pt>
                <c:pt idx="1714">
                  <c:v>12.5</c:v>
                </c:pt>
                <c:pt idx="1715">
                  <c:v>12.8</c:v>
                </c:pt>
                <c:pt idx="1716">
                  <c:v>12.4</c:v>
                </c:pt>
                <c:pt idx="1717">
                  <c:v>13.4</c:v>
                </c:pt>
                <c:pt idx="1718">
                  <c:v>12.4</c:v>
                </c:pt>
                <c:pt idx="1719">
                  <c:v>13</c:v>
                </c:pt>
                <c:pt idx="1720">
                  <c:v>13</c:v>
                </c:pt>
                <c:pt idx="1721">
                  <c:v>12.9</c:v>
                </c:pt>
                <c:pt idx="1722">
                  <c:v>12.4</c:v>
                </c:pt>
                <c:pt idx="1723">
                  <c:v>14.1</c:v>
                </c:pt>
                <c:pt idx="1724">
                  <c:v>13.4</c:v>
                </c:pt>
                <c:pt idx="1725">
                  <c:v>13.4</c:v>
                </c:pt>
                <c:pt idx="1726">
                  <c:v>14.3</c:v>
                </c:pt>
                <c:pt idx="1727">
                  <c:v>14.3</c:v>
                </c:pt>
                <c:pt idx="1728">
                  <c:v>14.6</c:v>
                </c:pt>
                <c:pt idx="1729">
                  <c:v>13.3</c:v>
                </c:pt>
                <c:pt idx="1730">
                  <c:v>14.2</c:v>
                </c:pt>
                <c:pt idx="1731">
                  <c:v>15</c:v>
                </c:pt>
                <c:pt idx="1732">
                  <c:v>14</c:v>
                </c:pt>
                <c:pt idx="1733">
                  <c:v>14.7</c:v>
                </c:pt>
                <c:pt idx="1734">
                  <c:v>14.1</c:v>
                </c:pt>
                <c:pt idx="1735">
                  <c:v>13.3</c:v>
                </c:pt>
                <c:pt idx="1736">
                  <c:v>12.8</c:v>
                </c:pt>
                <c:pt idx="1737">
                  <c:v>12.4</c:v>
                </c:pt>
                <c:pt idx="1738">
                  <c:v>13.7</c:v>
                </c:pt>
                <c:pt idx="1739">
                  <c:v>13.5</c:v>
                </c:pt>
                <c:pt idx="1740">
                  <c:v>13.3</c:v>
                </c:pt>
                <c:pt idx="1741">
                  <c:v>12.8</c:v>
                </c:pt>
                <c:pt idx="1742">
                  <c:v>15.1</c:v>
                </c:pt>
                <c:pt idx="1743">
                  <c:v>13.5</c:v>
                </c:pt>
                <c:pt idx="1744">
                  <c:v>13.5</c:v>
                </c:pt>
                <c:pt idx="1745">
                  <c:v>13.9</c:v>
                </c:pt>
                <c:pt idx="1746">
                  <c:v>13.5</c:v>
                </c:pt>
                <c:pt idx="1747">
                  <c:v>13.1</c:v>
                </c:pt>
                <c:pt idx="1748">
                  <c:v>12.4</c:v>
                </c:pt>
                <c:pt idx="1749">
                  <c:v>13.6</c:v>
                </c:pt>
                <c:pt idx="1750">
                  <c:v>13.4</c:v>
                </c:pt>
                <c:pt idx="1751">
                  <c:v>11.9</c:v>
                </c:pt>
                <c:pt idx="1752">
                  <c:v>12.8</c:v>
                </c:pt>
                <c:pt idx="1753">
                  <c:v>14.4</c:v>
                </c:pt>
                <c:pt idx="1754">
                  <c:v>13.2</c:v>
                </c:pt>
                <c:pt idx="1755">
                  <c:v>13.4</c:v>
                </c:pt>
                <c:pt idx="1756">
                  <c:v>13.1</c:v>
                </c:pt>
                <c:pt idx="1757">
                  <c:v>13</c:v>
                </c:pt>
                <c:pt idx="1758">
                  <c:v>12.7</c:v>
                </c:pt>
                <c:pt idx="1759">
                  <c:v>11.7</c:v>
                </c:pt>
                <c:pt idx="1760">
                  <c:v>11.4</c:v>
                </c:pt>
                <c:pt idx="1761">
                  <c:v>11.3</c:v>
                </c:pt>
                <c:pt idx="1762">
                  <c:v>12.6</c:v>
                </c:pt>
                <c:pt idx="1763">
                  <c:v>11.6</c:v>
                </c:pt>
                <c:pt idx="1764">
                  <c:v>11.9</c:v>
                </c:pt>
                <c:pt idx="1765">
                  <c:v>11.9</c:v>
                </c:pt>
                <c:pt idx="1766">
                  <c:v>12.4</c:v>
                </c:pt>
                <c:pt idx="1767">
                  <c:v>11</c:v>
                </c:pt>
                <c:pt idx="1768">
                  <c:v>12.1</c:v>
                </c:pt>
                <c:pt idx="1769">
                  <c:v>12.6</c:v>
                </c:pt>
                <c:pt idx="1770">
                  <c:v>12.3</c:v>
                </c:pt>
                <c:pt idx="1771">
                  <c:v>12.3</c:v>
                </c:pt>
                <c:pt idx="1772">
                  <c:v>11.6</c:v>
                </c:pt>
                <c:pt idx="1773">
                  <c:v>12.4</c:v>
                </c:pt>
                <c:pt idx="1774">
                  <c:v>13</c:v>
                </c:pt>
                <c:pt idx="1775">
                  <c:v>13.2</c:v>
                </c:pt>
                <c:pt idx="1776">
                  <c:v>12.3</c:v>
                </c:pt>
                <c:pt idx="1777">
                  <c:v>12.1</c:v>
                </c:pt>
                <c:pt idx="1778">
                  <c:v>12.6</c:v>
                </c:pt>
                <c:pt idx="1779">
                  <c:v>14.1</c:v>
                </c:pt>
                <c:pt idx="1780">
                  <c:v>13</c:v>
                </c:pt>
                <c:pt idx="1781">
                  <c:v>12.1</c:v>
                </c:pt>
                <c:pt idx="1782">
                  <c:v>12.4</c:v>
                </c:pt>
                <c:pt idx="1783">
                  <c:v>12.5</c:v>
                </c:pt>
                <c:pt idx="1784">
                  <c:v>11.9</c:v>
                </c:pt>
                <c:pt idx="1785">
                  <c:v>11.9</c:v>
                </c:pt>
                <c:pt idx="1786">
                  <c:v>13.5</c:v>
                </c:pt>
                <c:pt idx="1787">
                  <c:v>11.5</c:v>
                </c:pt>
                <c:pt idx="1788">
                  <c:v>12.7</c:v>
                </c:pt>
                <c:pt idx="1789">
                  <c:v>11.1</c:v>
                </c:pt>
                <c:pt idx="1790">
                  <c:v>12.2</c:v>
                </c:pt>
                <c:pt idx="1791">
                  <c:v>11.8</c:v>
                </c:pt>
                <c:pt idx="1792">
                  <c:v>13.7</c:v>
                </c:pt>
                <c:pt idx="1793">
                  <c:v>12.6</c:v>
                </c:pt>
                <c:pt idx="1794">
                  <c:v>14.2</c:v>
                </c:pt>
                <c:pt idx="1795">
                  <c:v>12.1</c:v>
                </c:pt>
                <c:pt idx="1796">
                  <c:v>11.9</c:v>
                </c:pt>
                <c:pt idx="1797">
                  <c:v>12.9</c:v>
                </c:pt>
                <c:pt idx="1798">
                  <c:v>11.3</c:v>
                </c:pt>
                <c:pt idx="1799">
                  <c:v>14.4</c:v>
                </c:pt>
                <c:pt idx="1800">
                  <c:v>11.7</c:v>
                </c:pt>
                <c:pt idx="1801">
                  <c:v>12.3</c:v>
                </c:pt>
                <c:pt idx="1802">
                  <c:v>12.5</c:v>
                </c:pt>
                <c:pt idx="1803">
                  <c:v>13.9</c:v>
                </c:pt>
                <c:pt idx="1804">
                  <c:v>12.4</c:v>
                </c:pt>
                <c:pt idx="1805">
                  <c:v>13.3</c:v>
                </c:pt>
                <c:pt idx="1806">
                  <c:v>13.1</c:v>
                </c:pt>
                <c:pt idx="1807">
                  <c:v>12.2</c:v>
                </c:pt>
                <c:pt idx="1808">
                  <c:v>12</c:v>
                </c:pt>
                <c:pt idx="1809">
                  <c:v>12.8</c:v>
                </c:pt>
                <c:pt idx="1810">
                  <c:v>13.9</c:v>
                </c:pt>
                <c:pt idx="1811">
                  <c:v>14.1</c:v>
                </c:pt>
                <c:pt idx="1812">
                  <c:v>13.4</c:v>
                </c:pt>
                <c:pt idx="1813">
                  <c:v>12.8</c:v>
                </c:pt>
                <c:pt idx="1814">
                  <c:v>13.7</c:v>
                </c:pt>
                <c:pt idx="1815">
                  <c:v>12</c:v>
                </c:pt>
                <c:pt idx="1816">
                  <c:v>13.7</c:v>
                </c:pt>
                <c:pt idx="1817">
                  <c:v>12.9</c:v>
                </c:pt>
                <c:pt idx="1818">
                  <c:v>14</c:v>
                </c:pt>
                <c:pt idx="1819">
                  <c:v>12.5</c:v>
                </c:pt>
                <c:pt idx="1820">
                  <c:v>14.7</c:v>
                </c:pt>
                <c:pt idx="1821">
                  <c:v>13</c:v>
                </c:pt>
                <c:pt idx="1822">
                  <c:v>13.3</c:v>
                </c:pt>
                <c:pt idx="1823">
                  <c:v>12.8</c:v>
                </c:pt>
                <c:pt idx="1824">
                  <c:v>14.4</c:v>
                </c:pt>
                <c:pt idx="1825">
                  <c:v>13.8</c:v>
                </c:pt>
                <c:pt idx="1826">
                  <c:v>13.7</c:v>
                </c:pt>
                <c:pt idx="1827">
                  <c:v>12.7</c:v>
                </c:pt>
                <c:pt idx="1828">
                  <c:v>14.1</c:v>
                </c:pt>
                <c:pt idx="1829">
                  <c:v>13.4</c:v>
                </c:pt>
                <c:pt idx="1830">
                  <c:v>14.3</c:v>
                </c:pt>
                <c:pt idx="1831">
                  <c:v>13.8</c:v>
                </c:pt>
                <c:pt idx="1832">
                  <c:v>13.7</c:v>
                </c:pt>
                <c:pt idx="1833">
                  <c:v>14</c:v>
                </c:pt>
                <c:pt idx="1834">
                  <c:v>14.7</c:v>
                </c:pt>
                <c:pt idx="1835">
                  <c:v>14.2</c:v>
                </c:pt>
                <c:pt idx="1836">
                  <c:v>15.3</c:v>
                </c:pt>
                <c:pt idx="1837">
                  <c:v>15.1</c:v>
                </c:pt>
                <c:pt idx="1838">
                  <c:v>15.8</c:v>
                </c:pt>
                <c:pt idx="1839">
                  <c:v>15.2</c:v>
                </c:pt>
                <c:pt idx="1840">
                  <c:v>14.8</c:v>
                </c:pt>
                <c:pt idx="1841">
                  <c:v>15.1</c:v>
                </c:pt>
                <c:pt idx="1842">
                  <c:v>16.100000000000001</c:v>
                </c:pt>
                <c:pt idx="1843">
                  <c:v>15</c:v>
                </c:pt>
                <c:pt idx="1844">
                  <c:v>16</c:v>
                </c:pt>
                <c:pt idx="1845">
                  <c:v>16.399999999999999</c:v>
                </c:pt>
                <c:pt idx="1846">
                  <c:v>17.2</c:v>
                </c:pt>
                <c:pt idx="1847">
                  <c:v>17.7</c:v>
                </c:pt>
                <c:pt idx="1848">
                  <c:v>15.9</c:v>
                </c:pt>
                <c:pt idx="1849">
                  <c:v>17.8</c:v>
                </c:pt>
                <c:pt idx="1850">
                  <c:v>15.8</c:v>
                </c:pt>
                <c:pt idx="1851">
                  <c:v>17.5</c:v>
                </c:pt>
                <c:pt idx="1852">
                  <c:v>16.5</c:v>
                </c:pt>
                <c:pt idx="1853">
                  <c:v>17.2</c:v>
                </c:pt>
                <c:pt idx="1854">
                  <c:v>17.899999999999999</c:v>
                </c:pt>
                <c:pt idx="1855">
                  <c:v>18</c:v>
                </c:pt>
                <c:pt idx="1856">
                  <c:v>18.7</c:v>
                </c:pt>
                <c:pt idx="1857">
                  <c:v>19.100000000000001</c:v>
                </c:pt>
                <c:pt idx="1858">
                  <c:v>20.2</c:v>
                </c:pt>
                <c:pt idx="1859">
                  <c:v>25.5</c:v>
                </c:pt>
                <c:pt idx="1860">
                  <c:v>26.3</c:v>
                </c:pt>
                <c:pt idx="1861">
                  <c:v>28.9</c:v>
                </c:pt>
                <c:pt idx="1862">
                  <c:v>30.1</c:v>
                </c:pt>
                <c:pt idx="1863">
                  <c:v>20.8</c:v>
                </c:pt>
                <c:pt idx="1864">
                  <c:v>18</c:v>
                </c:pt>
                <c:pt idx="1865">
                  <c:v>17.600000000000001</c:v>
                </c:pt>
                <c:pt idx="1866">
                  <c:v>19.100000000000001</c:v>
                </c:pt>
                <c:pt idx="1867">
                  <c:v>20.100000000000001</c:v>
                </c:pt>
                <c:pt idx="1868">
                  <c:v>20.8</c:v>
                </c:pt>
                <c:pt idx="1869">
                  <c:v>21.2</c:v>
                </c:pt>
                <c:pt idx="1870">
                  <c:v>20.399999999999999</c:v>
                </c:pt>
                <c:pt idx="1871">
                  <c:v>22.4</c:v>
                </c:pt>
                <c:pt idx="1872">
                  <c:v>21.3</c:v>
                </c:pt>
                <c:pt idx="1873">
                  <c:v>21.9</c:v>
                </c:pt>
                <c:pt idx="1874">
                  <c:v>21.5</c:v>
                </c:pt>
                <c:pt idx="1875">
                  <c:v>21.9</c:v>
                </c:pt>
                <c:pt idx="1876">
                  <c:v>21.7</c:v>
                </c:pt>
                <c:pt idx="1877">
                  <c:v>22.1</c:v>
                </c:pt>
                <c:pt idx="1878">
                  <c:v>22.5</c:v>
                </c:pt>
                <c:pt idx="1879">
                  <c:v>23.3</c:v>
                </c:pt>
                <c:pt idx="1880">
                  <c:v>23.1</c:v>
                </c:pt>
                <c:pt idx="1881">
                  <c:v>22.8</c:v>
                </c:pt>
                <c:pt idx="1882">
                  <c:v>23.9</c:v>
                </c:pt>
                <c:pt idx="1883">
                  <c:v>24.5</c:v>
                </c:pt>
                <c:pt idx="1884">
                  <c:v>24.3</c:v>
                </c:pt>
                <c:pt idx="1885">
                  <c:v>23.9</c:v>
                </c:pt>
                <c:pt idx="1886">
                  <c:v>24.7</c:v>
                </c:pt>
                <c:pt idx="1887">
                  <c:v>24.1</c:v>
                </c:pt>
                <c:pt idx="1888">
                  <c:v>24.9</c:v>
                </c:pt>
                <c:pt idx="1889">
                  <c:v>24.8</c:v>
                </c:pt>
                <c:pt idx="1890">
                  <c:v>26.7</c:v>
                </c:pt>
                <c:pt idx="1891">
                  <c:v>27</c:v>
                </c:pt>
                <c:pt idx="1892">
                  <c:v>27</c:v>
                </c:pt>
                <c:pt idx="1893">
                  <c:v>26.1</c:v>
                </c:pt>
                <c:pt idx="1894">
                  <c:v>27</c:v>
                </c:pt>
                <c:pt idx="1895">
                  <c:v>27.7</c:v>
                </c:pt>
                <c:pt idx="1896">
                  <c:v>28.3</c:v>
                </c:pt>
                <c:pt idx="1897">
                  <c:v>28.7</c:v>
                </c:pt>
                <c:pt idx="1898">
                  <c:v>28.4</c:v>
                </c:pt>
                <c:pt idx="1899">
                  <c:v>28.5</c:v>
                </c:pt>
                <c:pt idx="1900">
                  <c:v>21.5</c:v>
                </c:pt>
                <c:pt idx="1901">
                  <c:v>28.3</c:v>
                </c:pt>
                <c:pt idx="1902">
                  <c:v>30.1</c:v>
                </c:pt>
                <c:pt idx="1903">
                  <c:v>29.8</c:v>
                </c:pt>
                <c:pt idx="1904">
                  <c:v>29.4</c:v>
                </c:pt>
                <c:pt idx="1905">
                  <c:v>30.1</c:v>
                </c:pt>
                <c:pt idx="1906">
                  <c:v>30.7</c:v>
                </c:pt>
                <c:pt idx="1907">
                  <c:v>31.6</c:v>
                </c:pt>
                <c:pt idx="1908">
                  <c:v>31.8</c:v>
                </c:pt>
                <c:pt idx="1909">
                  <c:v>32.5</c:v>
                </c:pt>
                <c:pt idx="1910">
                  <c:v>32.799999999999997</c:v>
                </c:pt>
                <c:pt idx="1911">
                  <c:v>31.6</c:v>
                </c:pt>
                <c:pt idx="1912">
                  <c:v>32.9</c:v>
                </c:pt>
                <c:pt idx="1913">
                  <c:v>32.299999999999997</c:v>
                </c:pt>
                <c:pt idx="1914">
                  <c:v>32.1</c:v>
                </c:pt>
                <c:pt idx="1915">
                  <c:v>34.200000000000003</c:v>
                </c:pt>
                <c:pt idx="1916">
                  <c:v>33.200000000000003</c:v>
                </c:pt>
                <c:pt idx="1917">
                  <c:v>31.9</c:v>
                </c:pt>
                <c:pt idx="1918">
                  <c:v>33.5</c:v>
                </c:pt>
                <c:pt idx="1919">
                  <c:v>34.1</c:v>
                </c:pt>
                <c:pt idx="1920">
                  <c:v>33.4</c:v>
                </c:pt>
                <c:pt idx="1921">
                  <c:v>33.799999999999997</c:v>
                </c:pt>
                <c:pt idx="1922">
                  <c:v>33.6</c:v>
                </c:pt>
                <c:pt idx="1923">
                  <c:v>34.299999999999997</c:v>
                </c:pt>
                <c:pt idx="1924">
                  <c:v>34.799999999999997</c:v>
                </c:pt>
                <c:pt idx="1925">
                  <c:v>34</c:v>
                </c:pt>
                <c:pt idx="1926">
                  <c:v>34.9</c:v>
                </c:pt>
                <c:pt idx="1927">
                  <c:v>34.4</c:v>
                </c:pt>
                <c:pt idx="1928">
                  <c:v>35.5</c:v>
                </c:pt>
                <c:pt idx="1929">
                  <c:v>35.700000000000003</c:v>
                </c:pt>
                <c:pt idx="1930">
                  <c:v>37.6</c:v>
                </c:pt>
                <c:pt idx="1931">
                  <c:v>36.4</c:v>
                </c:pt>
                <c:pt idx="1932">
                  <c:v>36.6</c:v>
                </c:pt>
                <c:pt idx="1933">
                  <c:v>36.799999999999997</c:v>
                </c:pt>
                <c:pt idx="1934">
                  <c:v>37.200000000000003</c:v>
                </c:pt>
                <c:pt idx="1935">
                  <c:v>36.799999999999997</c:v>
                </c:pt>
                <c:pt idx="1936">
                  <c:v>37.299999999999997</c:v>
                </c:pt>
                <c:pt idx="1937">
                  <c:v>37.200000000000003</c:v>
                </c:pt>
                <c:pt idx="1938">
                  <c:v>37</c:v>
                </c:pt>
                <c:pt idx="1939">
                  <c:v>38.1</c:v>
                </c:pt>
                <c:pt idx="1940">
                  <c:v>37.1</c:v>
                </c:pt>
                <c:pt idx="1941">
                  <c:v>37.799999999999997</c:v>
                </c:pt>
                <c:pt idx="1942">
                  <c:v>39.5</c:v>
                </c:pt>
                <c:pt idx="1943">
                  <c:v>40.5</c:v>
                </c:pt>
                <c:pt idx="1944">
                  <c:v>39.299999999999997</c:v>
                </c:pt>
                <c:pt idx="1945">
                  <c:v>40.5</c:v>
                </c:pt>
                <c:pt idx="1946">
                  <c:v>39.5</c:v>
                </c:pt>
                <c:pt idx="1947">
                  <c:v>39.700000000000003</c:v>
                </c:pt>
                <c:pt idx="1948">
                  <c:v>41.2</c:v>
                </c:pt>
                <c:pt idx="1949">
                  <c:v>40.4</c:v>
                </c:pt>
                <c:pt idx="1950">
                  <c:v>40.9</c:v>
                </c:pt>
                <c:pt idx="1951">
                  <c:v>41.8</c:v>
                </c:pt>
                <c:pt idx="1952">
                  <c:v>40.9</c:v>
                </c:pt>
                <c:pt idx="1953">
                  <c:v>42.5</c:v>
                </c:pt>
                <c:pt idx="1954">
                  <c:v>43</c:v>
                </c:pt>
                <c:pt idx="1955">
                  <c:v>42.2</c:v>
                </c:pt>
                <c:pt idx="1956">
                  <c:v>42.4</c:v>
                </c:pt>
                <c:pt idx="1957">
                  <c:v>44</c:v>
                </c:pt>
                <c:pt idx="1958">
                  <c:v>43.8</c:v>
                </c:pt>
                <c:pt idx="1959">
                  <c:v>44.2</c:v>
                </c:pt>
                <c:pt idx="1960">
                  <c:v>46</c:v>
                </c:pt>
                <c:pt idx="1961">
                  <c:v>46.3</c:v>
                </c:pt>
                <c:pt idx="1962">
                  <c:v>45.5</c:v>
                </c:pt>
                <c:pt idx="1963">
                  <c:v>46.6</c:v>
                </c:pt>
                <c:pt idx="1964">
                  <c:v>47.7</c:v>
                </c:pt>
                <c:pt idx="1965">
                  <c:v>47.4</c:v>
                </c:pt>
                <c:pt idx="1966">
                  <c:v>47.4</c:v>
                </c:pt>
                <c:pt idx="1967">
                  <c:v>47.2</c:v>
                </c:pt>
                <c:pt idx="1968">
                  <c:v>47.9</c:v>
                </c:pt>
                <c:pt idx="1969">
                  <c:v>48.3</c:v>
                </c:pt>
                <c:pt idx="1970">
                  <c:v>48.4</c:v>
                </c:pt>
                <c:pt idx="1971">
                  <c:v>48.2</c:v>
                </c:pt>
                <c:pt idx="1972">
                  <c:v>48.4</c:v>
                </c:pt>
                <c:pt idx="1973">
                  <c:v>50.1</c:v>
                </c:pt>
                <c:pt idx="1974">
                  <c:v>49.6</c:v>
                </c:pt>
                <c:pt idx="1975">
                  <c:v>50.4</c:v>
                </c:pt>
                <c:pt idx="1976">
                  <c:v>50.5</c:v>
                </c:pt>
                <c:pt idx="1977">
                  <c:v>51.7</c:v>
                </c:pt>
                <c:pt idx="1978">
                  <c:v>50</c:v>
                </c:pt>
                <c:pt idx="1979">
                  <c:v>52.1</c:v>
                </c:pt>
                <c:pt idx="1980">
                  <c:v>52.1</c:v>
                </c:pt>
                <c:pt idx="1981">
                  <c:v>53.2</c:v>
                </c:pt>
                <c:pt idx="1982">
                  <c:v>53.2</c:v>
                </c:pt>
                <c:pt idx="1983">
                  <c:v>52.9</c:v>
                </c:pt>
                <c:pt idx="1984">
                  <c:v>54</c:v>
                </c:pt>
                <c:pt idx="1985">
                  <c:v>55.1</c:v>
                </c:pt>
                <c:pt idx="1986">
                  <c:v>54.4</c:v>
                </c:pt>
                <c:pt idx="1987">
                  <c:v>56.4</c:v>
                </c:pt>
                <c:pt idx="1988">
                  <c:v>56.4</c:v>
                </c:pt>
                <c:pt idx="1989">
                  <c:v>56.1</c:v>
                </c:pt>
                <c:pt idx="1990">
                  <c:v>56.6</c:v>
                </c:pt>
                <c:pt idx="1991">
                  <c:v>56.9</c:v>
                </c:pt>
                <c:pt idx="1992">
                  <c:v>57.9</c:v>
                </c:pt>
                <c:pt idx="1993">
                  <c:v>58.2</c:v>
                </c:pt>
                <c:pt idx="1994">
                  <c:v>58.9</c:v>
                </c:pt>
                <c:pt idx="1995">
                  <c:v>57.6</c:v>
                </c:pt>
                <c:pt idx="1996">
                  <c:v>57.6</c:v>
                </c:pt>
                <c:pt idx="1997">
                  <c:v>58.1</c:v>
                </c:pt>
                <c:pt idx="1998">
                  <c:v>57.6</c:v>
                </c:pt>
                <c:pt idx="1999">
                  <c:v>59.1</c:v>
                </c:pt>
                <c:pt idx="2000">
                  <c:v>59.4</c:v>
                </c:pt>
                <c:pt idx="2001">
                  <c:v>58.9</c:v>
                </c:pt>
                <c:pt idx="2002">
                  <c:v>58.7</c:v>
                </c:pt>
                <c:pt idx="2003">
                  <c:v>59.5</c:v>
                </c:pt>
                <c:pt idx="2004">
                  <c:v>58.5</c:v>
                </c:pt>
                <c:pt idx="2005">
                  <c:v>60.6</c:v>
                </c:pt>
                <c:pt idx="2006">
                  <c:v>59.9</c:v>
                </c:pt>
                <c:pt idx="2007">
                  <c:v>61.5</c:v>
                </c:pt>
                <c:pt idx="2008">
                  <c:v>60.9</c:v>
                </c:pt>
                <c:pt idx="2009">
                  <c:v>63</c:v>
                </c:pt>
                <c:pt idx="2010">
                  <c:v>63.4</c:v>
                </c:pt>
                <c:pt idx="2011">
                  <c:v>64.099999999999994</c:v>
                </c:pt>
                <c:pt idx="2012">
                  <c:v>65.3</c:v>
                </c:pt>
                <c:pt idx="2013">
                  <c:v>66.8</c:v>
                </c:pt>
                <c:pt idx="2014">
                  <c:v>66.599999999999994</c:v>
                </c:pt>
                <c:pt idx="2015">
                  <c:v>67.7</c:v>
                </c:pt>
                <c:pt idx="2016">
                  <c:v>68</c:v>
                </c:pt>
                <c:pt idx="2017">
                  <c:v>68.8</c:v>
                </c:pt>
                <c:pt idx="2018">
                  <c:v>70.900000000000006</c:v>
                </c:pt>
                <c:pt idx="2019">
                  <c:v>70.7</c:v>
                </c:pt>
                <c:pt idx="2020">
                  <c:v>73.099999999999994</c:v>
                </c:pt>
                <c:pt idx="2021">
                  <c:v>73.099999999999994</c:v>
                </c:pt>
                <c:pt idx="2022">
                  <c:v>74.900000000000006</c:v>
                </c:pt>
                <c:pt idx="2023">
                  <c:v>76.7</c:v>
                </c:pt>
                <c:pt idx="2024">
                  <c:v>77.400000000000006</c:v>
                </c:pt>
                <c:pt idx="2025">
                  <c:v>79.2</c:v>
                </c:pt>
                <c:pt idx="2026">
                  <c:v>80.7</c:v>
                </c:pt>
                <c:pt idx="2027">
                  <c:v>81.3</c:v>
                </c:pt>
                <c:pt idx="2028">
                  <c:v>81.3</c:v>
                </c:pt>
                <c:pt idx="2029">
                  <c:v>82.5</c:v>
                </c:pt>
                <c:pt idx="2030">
                  <c:v>84.3</c:v>
                </c:pt>
                <c:pt idx="2031">
                  <c:v>84.8</c:v>
                </c:pt>
                <c:pt idx="2032">
                  <c:v>86.6</c:v>
                </c:pt>
                <c:pt idx="2033">
                  <c:v>87.2</c:v>
                </c:pt>
                <c:pt idx="2034">
                  <c:v>88.4</c:v>
                </c:pt>
                <c:pt idx="2035">
                  <c:v>89.1</c:v>
                </c:pt>
                <c:pt idx="2036">
                  <c:v>89.2</c:v>
                </c:pt>
                <c:pt idx="2037">
                  <c:v>90.6</c:v>
                </c:pt>
                <c:pt idx="2038">
                  <c:v>90</c:v>
                </c:pt>
                <c:pt idx="2039">
                  <c:v>91.1</c:v>
                </c:pt>
                <c:pt idx="2040">
                  <c:v>91.4</c:v>
                </c:pt>
                <c:pt idx="2041">
                  <c:v>92.1</c:v>
                </c:pt>
                <c:pt idx="2042">
                  <c:v>92.3</c:v>
                </c:pt>
                <c:pt idx="2043">
                  <c:v>93</c:v>
                </c:pt>
                <c:pt idx="2044">
                  <c:v>93.6</c:v>
                </c:pt>
                <c:pt idx="2045">
                  <c:v>94.1</c:v>
                </c:pt>
                <c:pt idx="2046">
                  <c:v>95.8</c:v>
                </c:pt>
                <c:pt idx="2047">
                  <c:v>96.6</c:v>
                </c:pt>
                <c:pt idx="2048">
                  <c:v>97.7</c:v>
                </c:pt>
                <c:pt idx="2049">
                  <c:v>99.2</c:v>
                </c:pt>
                <c:pt idx="2050">
                  <c:v>98.8</c:v>
                </c:pt>
                <c:pt idx="2051">
                  <c:v>99.2</c:v>
                </c:pt>
                <c:pt idx="2052">
                  <c:v>101.6</c:v>
                </c:pt>
                <c:pt idx="2053">
                  <c:v>100.9</c:v>
                </c:pt>
                <c:pt idx="2054">
                  <c:v>103.6</c:v>
                </c:pt>
                <c:pt idx="2055">
                  <c:v>103.3</c:v>
                </c:pt>
                <c:pt idx="2056">
                  <c:v>103.2</c:v>
                </c:pt>
                <c:pt idx="2057">
                  <c:v>104.5</c:v>
                </c:pt>
                <c:pt idx="2058">
                  <c:v>104.6</c:v>
                </c:pt>
                <c:pt idx="2059">
                  <c:v>106.6</c:v>
                </c:pt>
                <c:pt idx="2060">
                  <c:v>108.8</c:v>
                </c:pt>
                <c:pt idx="2061">
                  <c:v>112.2</c:v>
                </c:pt>
                <c:pt idx="2062">
                  <c:v>112</c:v>
                </c:pt>
                <c:pt idx="2063">
                  <c:v>112.5</c:v>
                </c:pt>
                <c:pt idx="2064">
                  <c:v>110.2</c:v>
                </c:pt>
                <c:pt idx="2065">
                  <c:v>109</c:v>
                </c:pt>
                <c:pt idx="2066">
                  <c:v>110</c:v>
                </c:pt>
                <c:pt idx="2067">
                  <c:v>110.8</c:v>
                </c:pt>
                <c:pt idx="2068">
                  <c:v>111</c:v>
                </c:pt>
                <c:pt idx="2069">
                  <c:v>112.6</c:v>
                </c:pt>
                <c:pt idx="2070">
                  <c:v>112.2</c:v>
                </c:pt>
                <c:pt idx="2071">
                  <c:v>113.5</c:v>
                </c:pt>
                <c:pt idx="2072">
                  <c:v>114.3</c:v>
                </c:pt>
                <c:pt idx="2073">
                  <c:v>113.3</c:v>
                </c:pt>
                <c:pt idx="2074">
                  <c:v>113.4</c:v>
                </c:pt>
                <c:pt idx="2075">
                  <c:v>113.9</c:v>
                </c:pt>
                <c:pt idx="2076">
                  <c:v>114</c:v>
                </c:pt>
                <c:pt idx="2077">
                  <c:v>113.5</c:v>
                </c:pt>
                <c:pt idx="2078">
                  <c:v>114.2</c:v>
                </c:pt>
                <c:pt idx="2079">
                  <c:v>114.7</c:v>
                </c:pt>
                <c:pt idx="2080">
                  <c:v>113.7</c:v>
                </c:pt>
                <c:pt idx="2081">
                  <c:v>113.9</c:v>
                </c:pt>
                <c:pt idx="2082">
                  <c:v>113.7</c:v>
                </c:pt>
                <c:pt idx="2083">
                  <c:v>113.1</c:v>
                </c:pt>
                <c:pt idx="2084">
                  <c:v>113.7</c:v>
                </c:pt>
                <c:pt idx="2085">
                  <c:v>113.6</c:v>
                </c:pt>
                <c:pt idx="2086">
                  <c:v>113.6</c:v>
                </c:pt>
                <c:pt idx="2087">
                  <c:v>114.1</c:v>
                </c:pt>
                <c:pt idx="2088">
                  <c:v>112.6</c:v>
                </c:pt>
                <c:pt idx="2089">
                  <c:v>113</c:v>
                </c:pt>
                <c:pt idx="2090">
                  <c:v>113.6</c:v>
                </c:pt>
                <c:pt idx="2091">
                  <c:v>111.6</c:v>
                </c:pt>
                <c:pt idx="2092">
                  <c:v>113.3</c:v>
                </c:pt>
                <c:pt idx="2093">
                  <c:v>113.2</c:v>
                </c:pt>
                <c:pt idx="2094">
                  <c:v>114.1</c:v>
                </c:pt>
                <c:pt idx="2095">
                  <c:v>112</c:v>
                </c:pt>
                <c:pt idx="2096">
                  <c:v>112.5</c:v>
                </c:pt>
                <c:pt idx="2097">
                  <c:v>113.3</c:v>
                </c:pt>
                <c:pt idx="2098">
                  <c:v>113</c:v>
                </c:pt>
                <c:pt idx="2099">
                  <c:v>113.9</c:v>
                </c:pt>
                <c:pt idx="2100">
                  <c:v>113.9</c:v>
                </c:pt>
                <c:pt idx="2101">
                  <c:v>113.8</c:v>
                </c:pt>
                <c:pt idx="2102">
                  <c:v>115.3</c:v>
                </c:pt>
                <c:pt idx="2103">
                  <c:v>115.2</c:v>
                </c:pt>
                <c:pt idx="2104">
                  <c:v>115.4</c:v>
                </c:pt>
                <c:pt idx="2105">
                  <c:v>115.7</c:v>
                </c:pt>
                <c:pt idx="2106">
                  <c:v>116.4</c:v>
                </c:pt>
                <c:pt idx="2107">
                  <c:v>117.3</c:v>
                </c:pt>
                <c:pt idx="2108">
                  <c:v>117.6</c:v>
                </c:pt>
                <c:pt idx="2109">
                  <c:v>117.4</c:v>
                </c:pt>
                <c:pt idx="2110">
                  <c:v>118.4</c:v>
                </c:pt>
                <c:pt idx="2111">
                  <c:v>118.3</c:v>
                </c:pt>
                <c:pt idx="2112">
                  <c:v>118.9</c:v>
                </c:pt>
                <c:pt idx="2113">
                  <c:v>120.4</c:v>
                </c:pt>
                <c:pt idx="2114">
                  <c:v>119.8</c:v>
                </c:pt>
                <c:pt idx="2115">
                  <c:v>120.7</c:v>
                </c:pt>
                <c:pt idx="2116">
                  <c:v>120.5</c:v>
                </c:pt>
                <c:pt idx="2117">
                  <c:v>120.8</c:v>
                </c:pt>
                <c:pt idx="2118">
                  <c:v>120.8</c:v>
                </c:pt>
                <c:pt idx="2119">
                  <c:v>121.4</c:v>
                </c:pt>
                <c:pt idx="2120">
                  <c:v>121.2</c:v>
                </c:pt>
                <c:pt idx="2121">
                  <c:v>120.6</c:v>
                </c:pt>
                <c:pt idx="2122">
                  <c:v>121.1</c:v>
                </c:pt>
                <c:pt idx="2123">
                  <c:v>120.6</c:v>
                </c:pt>
                <c:pt idx="2124">
                  <c:v>121.6</c:v>
                </c:pt>
                <c:pt idx="2125">
                  <c:v>122.4</c:v>
                </c:pt>
                <c:pt idx="2126">
                  <c:v>122</c:v>
                </c:pt>
                <c:pt idx="2127">
                  <c:v>122.1</c:v>
                </c:pt>
                <c:pt idx="2128">
                  <c:v>121.5</c:v>
                </c:pt>
                <c:pt idx="2129">
                  <c:v>122</c:v>
                </c:pt>
                <c:pt idx="2130">
                  <c:v>120.3</c:v>
                </c:pt>
                <c:pt idx="2131">
                  <c:v>121</c:v>
                </c:pt>
                <c:pt idx="2132">
                  <c:v>120</c:v>
                </c:pt>
                <c:pt idx="2133">
                  <c:v>120.7</c:v>
                </c:pt>
                <c:pt idx="2134">
                  <c:v>121.6</c:v>
                </c:pt>
                <c:pt idx="2135">
                  <c:v>121.8</c:v>
                </c:pt>
                <c:pt idx="2136">
                  <c:v>121.6</c:v>
                </c:pt>
                <c:pt idx="2137">
                  <c:v>120</c:v>
                </c:pt>
                <c:pt idx="2138">
                  <c:v>120.1</c:v>
                </c:pt>
                <c:pt idx="2139">
                  <c:v>120.3</c:v>
                </c:pt>
                <c:pt idx="2140">
                  <c:v>121.2</c:v>
                </c:pt>
                <c:pt idx="2141">
                  <c:v>120.7</c:v>
                </c:pt>
                <c:pt idx="2142">
                  <c:v>118.8</c:v>
                </c:pt>
                <c:pt idx="2143">
                  <c:v>119</c:v>
                </c:pt>
                <c:pt idx="2144">
                  <c:v>119.3</c:v>
                </c:pt>
                <c:pt idx="2145">
                  <c:v>118.4</c:v>
                </c:pt>
                <c:pt idx="2146">
                  <c:v>118.8</c:v>
                </c:pt>
                <c:pt idx="2147">
                  <c:v>117.1</c:v>
                </c:pt>
                <c:pt idx="2148">
                  <c:v>117.3</c:v>
                </c:pt>
                <c:pt idx="2149">
                  <c:v>117.8</c:v>
                </c:pt>
                <c:pt idx="2150">
                  <c:v>118.3</c:v>
                </c:pt>
                <c:pt idx="2151">
                  <c:v>118.5</c:v>
                </c:pt>
                <c:pt idx="2152">
                  <c:v>118.4</c:v>
                </c:pt>
                <c:pt idx="2153">
                  <c:v>118.8</c:v>
                </c:pt>
                <c:pt idx="2154">
                  <c:v>117.7</c:v>
                </c:pt>
                <c:pt idx="2155">
                  <c:v>117.9</c:v>
                </c:pt>
                <c:pt idx="2156">
                  <c:v>117.6</c:v>
                </c:pt>
                <c:pt idx="2157">
                  <c:v>117.5</c:v>
                </c:pt>
                <c:pt idx="2158">
                  <c:v>117.7</c:v>
                </c:pt>
                <c:pt idx="2159">
                  <c:v>119.2</c:v>
                </c:pt>
                <c:pt idx="2160">
                  <c:v>118.2</c:v>
                </c:pt>
                <c:pt idx="2161">
                  <c:v>117.9</c:v>
                </c:pt>
                <c:pt idx="2162">
                  <c:v>118.1</c:v>
                </c:pt>
                <c:pt idx="2163">
                  <c:v>118</c:v>
                </c:pt>
                <c:pt idx="2164">
                  <c:v>118.2</c:v>
                </c:pt>
                <c:pt idx="2165">
                  <c:v>118.8</c:v>
                </c:pt>
                <c:pt idx="2166">
                  <c:v>119.4</c:v>
                </c:pt>
                <c:pt idx="2167">
                  <c:v>118.8</c:v>
                </c:pt>
                <c:pt idx="2168">
                  <c:v>117.9</c:v>
                </c:pt>
                <c:pt idx="2169">
                  <c:v>118.8</c:v>
                </c:pt>
                <c:pt idx="2170">
                  <c:v>119.4</c:v>
                </c:pt>
                <c:pt idx="2171">
                  <c:v>119</c:v>
                </c:pt>
                <c:pt idx="2172">
                  <c:v>119.4</c:v>
                </c:pt>
                <c:pt idx="2173">
                  <c:v>118</c:v>
                </c:pt>
                <c:pt idx="2174">
                  <c:v>119.3</c:v>
                </c:pt>
                <c:pt idx="2175">
                  <c:v>119.2</c:v>
                </c:pt>
                <c:pt idx="2176">
                  <c:v>120.1</c:v>
                </c:pt>
                <c:pt idx="2177">
                  <c:v>120.9</c:v>
                </c:pt>
                <c:pt idx="2178">
                  <c:v>120</c:v>
                </c:pt>
                <c:pt idx="2179">
                  <c:v>119.4</c:v>
                </c:pt>
                <c:pt idx="2180">
                  <c:v>120.5</c:v>
                </c:pt>
                <c:pt idx="2181">
                  <c:v>121.5</c:v>
                </c:pt>
                <c:pt idx="2182">
                  <c:v>121.6</c:v>
                </c:pt>
                <c:pt idx="2183">
                  <c:v>122.3</c:v>
                </c:pt>
                <c:pt idx="2184">
                  <c:v>122.8</c:v>
                </c:pt>
                <c:pt idx="2185">
                  <c:v>124.4</c:v>
                </c:pt>
                <c:pt idx="2186">
                  <c:v>124.7</c:v>
                </c:pt>
                <c:pt idx="2187">
                  <c:v>125.3</c:v>
                </c:pt>
                <c:pt idx="2188">
                  <c:v>125.5</c:v>
                </c:pt>
                <c:pt idx="2189">
                  <c:v>125.2</c:v>
                </c:pt>
                <c:pt idx="2190">
                  <c:v>125</c:v>
                </c:pt>
                <c:pt idx="2191">
                  <c:v>125.1</c:v>
                </c:pt>
                <c:pt idx="2192">
                  <c:v>125.1</c:v>
                </c:pt>
                <c:pt idx="2193">
                  <c:v>124.7</c:v>
                </c:pt>
                <c:pt idx="2194">
                  <c:v>125.7</c:v>
                </c:pt>
                <c:pt idx="2195">
                  <c:v>125.7</c:v>
                </c:pt>
                <c:pt idx="2196">
                  <c:v>124.6</c:v>
                </c:pt>
                <c:pt idx="2197">
                  <c:v>125.2</c:v>
                </c:pt>
                <c:pt idx="2198">
                  <c:v>124.7</c:v>
                </c:pt>
                <c:pt idx="2199">
                  <c:v>123.8</c:v>
                </c:pt>
                <c:pt idx="2200">
                  <c:v>124.4</c:v>
                </c:pt>
                <c:pt idx="2201">
                  <c:v>123.6</c:v>
                </c:pt>
                <c:pt idx="2202">
                  <c:v>123.4</c:v>
                </c:pt>
                <c:pt idx="2203">
                  <c:v>124.7</c:v>
                </c:pt>
                <c:pt idx="2204">
                  <c:v>124.4</c:v>
                </c:pt>
                <c:pt idx="2205">
                  <c:v>123.5</c:v>
                </c:pt>
                <c:pt idx="2206">
                  <c:v>122.1</c:v>
                </c:pt>
                <c:pt idx="2207">
                  <c:v>122.4</c:v>
                </c:pt>
                <c:pt idx="2208">
                  <c:v>122</c:v>
                </c:pt>
                <c:pt idx="2209">
                  <c:v>122.6</c:v>
                </c:pt>
                <c:pt idx="2210">
                  <c:v>121.4</c:v>
                </c:pt>
                <c:pt idx="2211">
                  <c:v>121.8</c:v>
                </c:pt>
                <c:pt idx="2212">
                  <c:v>121.7</c:v>
                </c:pt>
                <c:pt idx="2213">
                  <c:v>122.4</c:v>
                </c:pt>
                <c:pt idx="2214">
                  <c:v>121.7</c:v>
                </c:pt>
                <c:pt idx="2215">
                  <c:v>120.2</c:v>
                </c:pt>
                <c:pt idx="2216">
                  <c:v>122.3</c:v>
                </c:pt>
                <c:pt idx="2217">
                  <c:v>122.1</c:v>
                </c:pt>
                <c:pt idx="2218">
                  <c:v>121.3</c:v>
                </c:pt>
                <c:pt idx="2219">
                  <c:v>120.9</c:v>
                </c:pt>
                <c:pt idx="2220">
                  <c:v>121.6</c:v>
                </c:pt>
                <c:pt idx="2221">
                  <c:v>120.1</c:v>
                </c:pt>
                <c:pt idx="2222">
                  <c:v>120.1</c:v>
                </c:pt>
                <c:pt idx="2223">
                  <c:v>121.1</c:v>
                </c:pt>
                <c:pt idx="2224">
                  <c:v>121.1</c:v>
                </c:pt>
                <c:pt idx="2225">
                  <c:v>121.4</c:v>
                </c:pt>
                <c:pt idx="2226">
                  <c:v>119.8</c:v>
                </c:pt>
                <c:pt idx="2227">
                  <c:v>121.2</c:v>
                </c:pt>
                <c:pt idx="2228">
                  <c:v>121.2</c:v>
                </c:pt>
                <c:pt idx="2229">
                  <c:v>121.2</c:v>
                </c:pt>
                <c:pt idx="2230">
                  <c:v>121.3</c:v>
                </c:pt>
                <c:pt idx="2231">
                  <c:v>120.6</c:v>
                </c:pt>
                <c:pt idx="2232">
                  <c:v>119.9</c:v>
                </c:pt>
                <c:pt idx="2233">
                  <c:v>121.5</c:v>
                </c:pt>
                <c:pt idx="2234">
                  <c:v>120.3</c:v>
                </c:pt>
                <c:pt idx="2235">
                  <c:v>118.4</c:v>
                </c:pt>
                <c:pt idx="2236">
                  <c:v>120.1</c:v>
                </c:pt>
                <c:pt idx="2237">
                  <c:v>118.6</c:v>
                </c:pt>
                <c:pt idx="2238">
                  <c:v>119.5</c:v>
                </c:pt>
                <c:pt idx="2239">
                  <c:v>118.8</c:v>
                </c:pt>
                <c:pt idx="2240">
                  <c:v>118.5</c:v>
                </c:pt>
                <c:pt idx="2241">
                  <c:v>118</c:v>
                </c:pt>
                <c:pt idx="2242">
                  <c:v>117</c:v>
                </c:pt>
                <c:pt idx="2243">
                  <c:v>118</c:v>
                </c:pt>
                <c:pt idx="2244">
                  <c:v>116.2</c:v>
                </c:pt>
                <c:pt idx="2245">
                  <c:v>115.1</c:v>
                </c:pt>
                <c:pt idx="2246">
                  <c:v>115</c:v>
                </c:pt>
                <c:pt idx="2247">
                  <c:v>114.5</c:v>
                </c:pt>
                <c:pt idx="2248">
                  <c:v>116.1</c:v>
                </c:pt>
                <c:pt idx="2249">
                  <c:v>115.8</c:v>
                </c:pt>
                <c:pt idx="2250">
                  <c:v>114.9</c:v>
                </c:pt>
                <c:pt idx="2251">
                  <c:v>115.3</c:v>
                </c:pt>
                <c:pt idx="2252">
                  <c:v>113.6</c:v>
                </c:pt>
                <c:pt idx="2253">
                  <c:v>113.2</c:v>
                </c:pt>
                <c:pt idx="2254">
                  <c:v>112.4</c:v>
                </c:pt>
                <c:pt idx="2255">
                  <c:v>112</c:v>
                </c:pt>
                <c:pt idx="2256">
                  <c:v>111.7</c:v>
                </c:pt>
                <c:pt idx="2257">
                  <c:v>110.8</c:v>
                </c:pt>
                <c:pt idx="2258">
                  <c:v>110.9</c:v>
                </c:pt>
                <c:pt idx="2259">
                  <c:v>111</c:v>
                </c:pt>
                <c:pt idx="2260">
                  <c:v>110.9</c:v>
                </c:pt>
                <c:pt idx="2261">
                  <c:v>109.4</c:v>
                </c:pt>
                <c:pt idx="2262">
                  <c:v>110.4</c:v>
                </c:pt>
                <c:pt idx="2263">
                  <c:v>110.5</c:v>
                </c:pt>
                <c:pt idx="2264">
                  <c:v>107.6</c:v>
                </c:pt>
                <c:pt idx="2265">
                  <c:v>106.1</c:v>
                </c:pt>
                <c:pt idx="2266">
                  <c:v>104.1</c:v>
                </c:pt>
                <c:pt idx="2267">
                  <c:v>104</c:v>
                </c:pt>
                <c:pt idx="2268">
                  <c:v>103</c:v>
                </c:pt>
                <c:pt idx="2269">
                  <c:v>102</c:v>
                </c:pt>
                <c:pt idx="2270">
                  <c:v>103.3</c:v>
                </c:pt>
                <c:pt idx="2271">
                  <c:v>101.2</c:v>
                </c:pt>
                <c:pt idx="2272">
                  <c:v>100.2</c:v>
                </c:pt>
                <c:pt idx="2273">
                  <c:v>99.9</c:v>
                </c:pt>
                <c:pt idx="2274">
                  <c:v>99.4</c:v>
                </c:pt>
                <c:pt idx="2275">
                  <c:v>99.1</c:v>
                </c:pt>
                <c:pt idx="2276">
                  <c:v>97.4</c:v>
                </c:pt>
                <c:pt idx="2277">
                  <c:v>96.8</c:v>
                </c:pt>
                <c:pt idx="2278">
                  <c:v>95</c:v>
                </c:pt>
                <c:pt idx="2279">
                  <c:v>94.1</c:v>
                </c:pt>
                <c:pt idx="2280">
                  <c:v>91.9</c:v>
                </c:pt>
                <c:pt idx="2281">
                  <c:v>91.5</c:v>
                </c:pt>
                <c:pt idx="2282">
                  <c:v>91.5</c:v>
                </c:pt>
                <c:pt idx="2283">
                  <c:v>90.2</c:v>
                </c:pt>
                <c:pt idx="2284">
                  <c:v>87.9</c:v>
                </c:pt>
                <c:pt idx="2285">
                  <c:v>86.9</c:v>
                </c:pt>
                <c:pt idx="2286">
                  <c:v>86.9</c:v>
                </c:pt>
                <c:pt idx="2287">
                  <c:v>85.3</c:v>
                </c:pt>
                <c:pt idx="2288">
                  <c:v>84.2</c:v>
                </c:pt>
                <c:pt idx="2289">
                  <c:v>82.5</c:v>
                </c:pt>
                <c:pt idx="2290">
                  <c:v>81.3</c:v>
                </c:pt>
                <c:pt idx="2291">
                  <c:v>79.900000000000006</c:v>
                </c:pt>
                <c:pt idx="2292">
                  <c:v>78.099999999999994</c:v>
                </c:pt>
                <c:pt idx="2293">
                  <c:v>76.7</c:v>
                </c:pt>
                <c:pt idx="2294">
                  <c:v>75.5</c:v>
                </c:pt>
                <c:pt idx="2295">
                  <c:v>73.7</c:v>
                </c:pt>
                <c:pt idx="2296">
                  <c:v>72.400000000000006</c:v>
                </c:pt>
                <c:pt idx="2297">
                  <c:v>70.8</c:v>
                </c:pt>
                <c:pt idx="2298">
                  <c:v>70.3</c:v>
                </c:pt>
                <c:pt idx="2299">
                  <c:v>68.8</c:v>
                </c:pt>
                <c:pt idx="2300">
                  <c:v>67.5</c:v>
                </c:pt>
                <c:pt idx="2301">
                  <c:v>65.900000000000006</c:v>
                </c:pt>
                <c:pt idx="2302">
                  <c:v>64</c:v>
                </c:pt>
                <c:pt idx="2303">
                  <c:v>61.5</c:v>
                </c:pt>
                <c:pt idx="2304">
                  <c:v>59.9</c:v>
                </c:pt>
                <c:pt idx="2305">
                  <c:v>57</c:v>
                </c:pt>
                <c:pt idx="2306">
                  <c:v>56.1</c:v>
                </c:pt>
                <c:pt idx="2307">
                  <c:v>53.8</c:v>
                </c:pt>
                <c:pt idx="2308">
                  <c:v>51.8</c:v>
                </c:pt>
                <c:pt idx="2309">
                  <c:v>50.6</c:v>
                </c:pt>
                <c:pt idx="2310">
                  <c:v>47.6</c:v>
                </c:pt>
                <c:pt idx="2311">
                  <c:v>45.5</c:v>
                </c:pt>
                <c:pt idx="2312">
                  <c:v>45.2</c:v>
                </c:pt>
                <c:pt idx="2313">
                  <c:v>43</c:v>
                </c:pt>
                <c:pt idx="2314">
                  <c:v>40</c:v>
                </c:pt>
                <c:pt idx="2315">
                  <c:v>40.299999999999997</c:v>
                </c:pt>
                <c:pt idx="2316">
                  <c:v>39</c:v>
                </c:pt>
                <c:pt idx="2317">
                  <c:v>36.5</c:v>
                </c:pt>
                <c:pt idx="2318">
                  <c:v>36.5</c:v>
                </c:pt>
                <c:pt idx="2319">
                  <c:v>34.5</c:v>
                </c:pt>
                <c:pt idx="2320">
                  <c:v>35.299999999999997</c:v>
                </c:pt>
                <c:pt idx="2321">
                  <c:v>33.1</c:v>
                </c:pt>
                <c:pt idx="2322">
                  <c:v>31.1</c:v>
                </c:pt>
                <c:pt idx="2323">
                  <c:v>31.1</c:v>
                </c:pt>
                <c:pt idx="2324">
                  <c:v>29.8</c:v>
                </c:pt>
                <c:pt idx="2325">
                  <c:v>30</c:v>
                </c:pt>
                <c:pt idx="2326">
                  <c:v>29.3</c:v>
                </c:pt>
                <c:pt idx="2327">
                  <c:v>27.8</c:v>
                </c:pt>
                <c:pt idx="2328">
                  <c:v>27.8</c:v>
                </c:pt>
                <c:pt idx="2329">
                  <c:v>26.7</c:v>
                </c:pt>
                <c:pt idx="2330">
                  <c:v>27.1</c:v>
                </c:pt>
                <c:pt idx="2331">
                  <c:v>26.4</c:v>
                </c:pt>
                <c:pt idx="2332">
                  <c:v>25.2</c:v>
                </c:pt>
                <c:pt idx="2333">
                  <c:v>25.2</c:v>
                </c:pt>
                <c:pt idx="2334">
                  <c:v>25.5</c:v>
                </c:pt>
                <c:pt idx="2335">
                  <c:v>25</c:v>
                </c:pt>
                <c:pt idx="2336">
                  <c:v>24</c:v>
                </c:pt>
                <c:pt idx="2337">
                  <c:v>22.9</c:v>
                </c:pt>
                <c:pt idx="2338">
                  <c:v>23</c:v>
                </c:pt>
                <c:pt idx="2339">
                  <c:v>22.6</c:v>
                </c:pt>
                <c:pt idx="2340">
                  <c:v>23.3</c:v>
                </c:pt>
                <c:pt idx="2341">
                  <c:v>22</c:v>
                </c:pt>
                <c:pt idx="2342">
                  <c:v>22.5</c:v>
                </c:pt>
                <c:pt idx="2343">
                  <c:v>22.4</c:v>
                </c:pt>
                <c:pt idx="2344">
                  <c:v>21.8</c:v>
                </c:pt>
                <c:pt idx="2345">
                  <c:v>19.8</c:v>
                </c:pt>
                <c:pt idx="2346">
                  <c:v>20.399999999999999</c:v>
                </c:pt>
                <c:pt idx="2347">
                  <c:v>20.6</c:v>
                </c:pt>
                <c:pt idx="2348">
                  <c:v>19.8</c:v>
                </c:pt>
                <c:pt idx="2349">
                  <c:v>19.899999999999999</c:v>
                </c:pt>
                <c:pt idx="2350">
                  <c:v>21.3</c:v>
                </c:pt>
                <c:pt idx="2351">
                  <c:v>21.8</c:v>
                </c:pt>
                <c:pt idx="2352">
                  <c:v>20.5</c:v>
                </c:pt>
                <c:pt idx="2353">
                  <c:v>20.7</c:v>
                </c:pt>
                <c:pt idx="2354">
                  <c:v>19.8</c:v>
                </c:pt>
                <c:pt idx="2355">
                  <c:v>20.9</c:v>
                </c:pt>
                <c:pt idx="2356">
                  <c:v>20.2</c:v>
                </c:pt>
                <c:pt idx="2357">
                  <c:v>20</c:v>
                </c:pt>
                <c:pt idx="2358">
                  <c:v>20.3</c:v>
                </c:pt>
                <c:pt idx="2359">
                  <c:v>19.8</c:v>
                </c:pt>
                <c:pt idx="2360">
                  <c:v>20.2</c:v>
                </c:pt>
                <c:pt idx="2361">
                  <c:v>19.5</c:v>
                </c:pt>
                <c:pt idx="2362">
                  <c:v>20.7</c:v>
                </c:pt>
                <c:pt idx="2363">
                  <c:v>19</c:v>
                </c:pt>
                <c:pt idx="2364">
                  <c:v>19.399999999999999</c:v>
                </c:pt>
                <c:pt idx="2365">
                  <c:v>19.2</c:v>
                </c:pt>
                <c:pt idx="2366">
                  <c:v>19.600000000000001</c:v>
                </c:pt>
                <c:pt idx="2367">
                  <c:v>20.2</c:v>
                </c:pt>
                <c:pt idx="2368">
                  <c:v>19</c:v>
                </c:pt>
                <c:pt idx="2369">
                  <c:v>18.8</c:v>
                </c:pt>
                <c:pt idx="2370">
                  <c:v>19.2</c:v>
                </c:pt>
                <c:pt idx="2371">
                  <c:v>19.8</c:v>
                </c:pt>
                <c:pt idx="2372">
                  <c:v>19.7</c:v>
                </c:pt>
                <c:pt idx="2373">
                  <c:v>18.7</c:v>
                </c:pt>
                <c:pt idx="2374">
                  <c:v>20</c:v>
                </c:pt>
                <c:pt idx="2375">
                  <c:v>20.3</c:v>
                </c:pt>
                <c:pt idx="2376">
                  <c:v>20.2</c:v>
                </c:pt>
                <c:pt idx="2377">
                  <c:v>20</c:v>
                </c:pt>
                <c:pt idx="2378">
                  <c:v>20.399999999999999</c:v>
                </c:pt>
                <c:pt idx="2379">
                  <c:v>19.899999999999999</c:v>
                </c:pt>
                <c:pt idx="2380">
                  <c:v>20.5</c:v>
                </c:pt>
                <c:pt idx="2381">
                  <c:v>20.3</c:v>
                </c:pt>
                <c:pt idx="2382">
                  <c:v>19.100000000000001</c:v>
                </c:pt>
                <c:pt idx="2383">
                  <c:v>18.399999999999999</c:v>
                </c:pt>
                <c:pt idx="2384">
                  <c:v>19.3</c:v>
                </c:pt>
                <c:pt idx="2385">
                  <c:v>20.3</c:v>
                </c:pt>
                <c:pt idx="2386">
                  <c:v>19.600000000000001</c:v>
                </c:pt>
                <c:pt idx="2387">
                  <c:v>18.899999999999999</c:v>
                </c:pt>
                <c:pt idx="2388">
                  <c:v>21</c:v>
                </c:pt>
                <c:pt idx="2389">
                  <c:v>19.399999999999999</c:v>
                </c:pt>
                <c:pt idx="2390">
                  <c:v>19.600000000000001</c:v>
                </c:pt>
                <c:pt idx="2391">
                  <c:v>20.100000000000001</c:v>
                </c:pt>
                <c:pt idx="2392">
                  <c:v>19.8</c:v>
                </c:pt>
                <c:pt idx="2393">
                  <c:v>18.8</c:v>
                </c:pt>
                <c:pt idx="2394">
                  <c:v>19</c:v>
                </c:pt>
                <c:pt idx="2395">
                  <c:v>18.600000000000001</c:v>
                </c:pt>
                <c:pt idx="2396">
                  <c:v>18</c:v>
                </c:pt>
                <c:pt idx="2397">
                  <c:v>20</c:v>
                </c:pt>
                <c:pt idx="2398">
                  <c:v>18</c:v>
                </c:pt>
                <c:pt idx="2399">
                  <c:v>19.3</c:v>
                </c:pt>
                <c:pt idx="2400">
                  <c:v>19.3</c:v>
                </c:pt>
                <c:pt idx="2401">
                  <c:v>19.100000000000001</c:v>
                </c:pt>
                <c:pt idx="2402">
                  <c:v>20</c:v>
                </c:pt>
                <c:pt idx="2403">
                  <c:v>18.8</c:v>
                </c:pt>
                <c:pt idx="2404">
                  <c:v>19.600000000000001</c:v>
                </c:pt>
                <c:pt idx="2405">
                  <c:v>18.899999999999999</c:v>
                </c:pt>
                <c:pt idx="2406">
                  <c:v>19.100000000000001</c:v>
                </c:pt>
                <c:pt idx="2407">
                  <c:v>18</c:v>
                </c:pt>
                <c:pt idx="2408">
                  <c:v>18.600000000000001</c:v>
                </c:pt>
                <c:pt idx="2409">
                  <c:v>20</c:v>
                </c:pt>
                <c:pt idx="2410">
                  <c:v>19.3</c:v>
                </c:pt>
                <c:pt idx="2411">
                  <c:v>19.8</c:v>
                </c:pt>
                <c:pt idx="2412">
                  <c:v>18</c:v>
                </c:pt>
                <c:pt idx="2413">
                  <c:v>18.600000000000001</c:v>
                </c:pt>
                <c:pt idx="2414">
                  <c:v>18.3</c:v>
                </c:pt>
                <c:pt idx="2415">
                  <c:v>18</c:v>
                </c:pt>
                <c:pt idx="2416">
                  <c:v>18.399999999999999</c:v>
                </c:pt>
                <c:pt idx="2417">
                  <c:v>19.2</c:v>
                </c:pt>
                <c:pt idx="2418">
                  <c:v>19.7</c:v>
                </c:pt>
                <c:pt idx="2419">
                  <c:v>19.2</c:v>
                </c:pt>
                <c:pt idx="2420">
                  <c:v>17.899999999999999</c:v>
                </c:pt>
                <c:pt idx="2421">
                  <c:v>18</c:v>
                </c:pt>
                <c:pt idx="2422">
                  <c:v>18.5</c:v>
                </c:pt>
                <c:pt idx="2423">
                  <c:v>18.899999999999999</c:v>
                </c:pt>
                <c:pt idx="2424">
                  <c:v>19</c:v>
                </c:pt>
                <c:pt idx="2425">
                  <c:v>18.7</c:v>
                </c:pt>
                <c:pt idx="2426">
                  <c:v>18.5</c:v>
                </c:pt>
                <c:pt idx="2427">
                  <c:v>19.399999999999999</c:v>
                </c:pt>
                <c:pt idx="2428">
                  <c:v>18</c:v>
                </c:pt>
                <c:pt idx="2429">
                  <c:v>19.8</c:v>
                </c:pt>
                <c:pt idx="2430">
                  <c:v>18.3</c:v>
                </c:pt>
                <c:pt idx="2431">
                  <c:v>19</c:v>
                </c:pt>
                <c:pt idx="2432">
                  <c:v>19.100000000000001</c:v>
                </c:pt>
                <c:pt idx="2433">
                  <c:v>18.5</c:v>
                </c:pt>
                <c:pt idx="2434">
                  <c:v>18.5</c:v>
                </c:pt>
                <c:pt idx="2435">
                  <c:v>17.7</c:v>
                </c:pt>
                <c:pt idx="2436">
                  <c:v>18.5</c:v>
                </c:pt>
                <c:pt idx="2437">
                  <c:v>18.2</c:v>
                </c:pt>
                <c:pt idx="2438">
                  <c:v>18.100000000000001</c:v>
                </c:pt>
                <c:pt idx="2439">
                  <c:v>20</c:v>
                </c:pt>
                <c:pt idx="2440">
                  <c:v>19</c:v>
                </c:pt>
                <c:pt idx="2441">
                  <c:v>18.600000000000001</c:v>
                </c:pt>
                <c:pt idx="2442">
                  <c:v>18.5</c:v>
                </c:pt>
                <c:pt idx="2443">
                  <c:v>19.5</c:v>
                </c:pt>
                <c:pt idx="2444">
                  <c:v>17.7</c:v>
                </c:pt>
                <c:pt idx="2445">
                  <c:v>17.399999999999999</c:v>
                </c:pt>
                <c:pt idx="2446">
                  <c:v>16.100000000000001</c:v>
                </c:pt>
                <c:pt idx="2447">
                  <c:v>18.399999999999999</c:v>
                </c:pt>
                <c:pt idx="2448">
                  <c:v>18.7</c:v>
                </c:pt>
                <c:pt idx="2449">
                  <c:v>17.8</c:v>
                </c:pt>
                <c:pt idx="2450">
                  <c:v>18</c:v>
                </c:pt>
                <c:pt idx="2451">
                  <c:v>18.399999999999999</c:v>
                </c:pt>
                <c:pt idx="2452">
                  <c:v>18</c:v>
                </c:pt>
                <c:pt idx="2453">
                  <c:v>17.7</c:v>
                </c:pt>
                <c:pt idx="2454">
                  <c:v>18.3</c:v>
                </c:pt>
                <c:pt idx="2455">
                  <c:v>19.2</c:v>
                </c:pt>
                <c:pt idx="2456">
                  <c:v>17.600000000000001</c:v>
                </c:pt>
                <c:pt idx="2457">
                  <c:v>18.2</c:v>
                </c:pt>
                <c:pt idx="2458">
                  <c:v>17.399999999999999</c:v>
                </c:pt>
                <c:pt idx="2459">
                  <c:v>18.399999999999999</c:v>
                </c:pt>
                <c:pt idx="2460">
                  <c:v>18.399999999999999</c:v>
                </c:pt>
                <c:pt idx="2461">
                  <c:v>18.3</c:v>
                </c:pt>
                <c:pt idx="2462">
                  <c:v>19.600000000000001</c:v>
                </c:pt>
                <c:pt idx="2463">
                  <c:v>19.899999999999999</c:v>
                </c:pt>
                <c:pt idx="2464">
                  <c:v>19.399999999999999</c:v>
                </c:pt>
                <c:pt idx="2465">
                  <c:v>20.2</c:v>
                </c:pt>
                <c:pt idx="2466">
                  <c:v>17.600000000000001</c:v>
                </c:pt>
                <c:pt idx="2467">
                  <c:v>16.899999999999999</c:v>
                </c:pt>
                <c:pt idx="2468">
                  <c:v>17.2</c:v>
                </c:pt>
                <c:pt idx="2469">
                  <c:v>16.7</c:v>
                </c:pt>
                <c:pt idx="2470">
                  <c:v>17.5</c:v>
                </c:pt>
                <c:pt idx="2471">
                  <c:v>18.2</c:v>
                </c:pt>
                <c:pt idx="2472">
                  <c:v>18.899999999999999</c:v>
                </c:pt>
                <c:pt idx="2473">
                  <c:v>18.8</c:v>
                </c:pt>
                <c:pt idx="2474">
                  <c:v>17.899999999999999</c:v>
                </c:pt>
                <c:pt idx="2475">
                  <c:v>18.399999999999999</c:v>
                </c:pt>
                <c:pt idx="2476">
                  <c:v>20.6</c:v>
                </c:pt>
                <c:pt idx="2477">
                  <c:v>19.7</c:v>
                </c:pt>
                <c:pt idx="2478">
                  <c:v>20</c:v>
                </c:pt>
                <c:pt idx="2479">
                  <c:v>19.7</c:v>
                </c:pt>
                <c:pt idx="2480">
                  <c:v>19.399999999999999</c:v>
                </c:pt>
                <c:pt idx="2481">
                  <c:v>18.600000000000001</c:v>
                </c:pt>
                <c:pt idx="2482">
                  <c:v>18.899999999999999</c:v>
                </c:pt>
                <c:pt idx="2483">
                  <c:v>18.899999999999999</c:v>
                </c:pt>
                <c:pt idx="2484">
                  <c:v>19.899999999999999</c:v>
                </c:pt>
                <c:pt idx="2485">
                  <c:v>19.100000000000001</c:v>
                </c:pt>
                <c:pt idx="2486">
                  <c:v>20.7</c:v>
                </c:pt>
                <c:pt idx="2487">
                  <c:v>19.7</c:v>
                </c:pt>
                <c:pt idx="2488">
                  <c:v>20.399999999999999</c:v>
                </c:pt>
                <c:pt idx="2489">
                  <c:v>20.100000000000001</c:v>
                </c:pt>
                <c:pt idx="2490">
                  <c:v>20.7</c:v>
                </c:pt>
                <c:pt idx="2491">
                  <c:v>21.1</c:v>
                </c:pt>
                <c:pt idx="2492">
                  <c:v>18.3</c:v>
                </c:pt>
                <c:pt idx="2493">
                  <c:v>20</c:v>
                </c:pt>
                <c:pt idx="2494">
                  <c:v>20.100000000000001</c:v>
                </c:pt>
                <c:pt idx="2495">
                  <c:v>20.2</c:v>
                </c:pt>
                <c:pt idx="2496">
                  <c:v>21.1</c:v>
                </c:pt>
                <c:pt idx="2497">
                  <c:v>21</c:v>
                </c:pt>
                <c:pt idx="2498">
                  <c:v>21.6</c:v>
                </c:pt>
                <c:pt idx="2499">
                  <c:v>21.8</c:v>
                </c:pt>
                <c:pt idx="2500">
                  <c:v>21.2</c:v>
                </c:pt>
                <c:pt idx="2501">
                  <c:v>22.1</c:v>
                </c:pt>
                <c:pt idx="2502">
                  <c:v>21.9</c:v>
                </c:pt>
                <c:pt idx="2503">
                  <c:v>21.8</c:v>
                </c:pt>
                <c:pt idx="2504">
                  <c:v>22.7</c:v>
                </c:pt>
                <c:pt idx="2505">
                  <c:v>20.9</c:v>
                </c:pt>
                <c:pt idx="2506">
                  <c:v>21.3</c:v>
                </c:pt>
                <c:pt idx="2507">
                  <c:v>22.7</c:v>
                </c:pt>
                <c:pt idx="2508">
                  <c:v>22.6</c:v>
                </c:pt>
                <c:pt idx="2509">
                  <c:v>21.1</c:v>
                </c:pt>
                <c:pt idx="2510">
                  <c:v>22.4</c:v>
                </c:pt>
                <c:pt idx="2511">
                  <c:v>22.5</c:v>
                </c:pt>
                <c:pt idx="2512">
                  <c:v>23.2</c:v>
                </c:pt>
                <c:pt idx="2513">
                  <c:v>22</c:v>
                </c:pt>
                <c:pt idx="2514">
                  <c:v>22.3</c:v>
                </c:pt>
                <c:pt idx="2515">
                  <c:v>23.7</c:v>
                </c:pt>
                <c:pt idx="2516">
                  <c:v>23.5</c:v>
                </c:pt>
                <c:pt idx="2517">
                  <c:v>22.5</c:v>
                </c:pt>
                <c:pt idx="2518">
                  <c:v>23.6</c:v>
                </c:pt>
                <c:pt idx="2519">
                  <c:v>23.9</c:v>
                </c:pt>
                <c:pt idx="2520">
                  <c:v>24.2</c:v>
                </c:pt>
                <c:pt idx="2521">
                  <c:v>23.6</c:v>
                </c:pt>
                <c:pt idx="2522">
                  <c:v>22.8</c:v>
                </c:pt>
                <c:pt idx="2523">
                  <c:v>23.1</c:v>
                </c:pt>
                <c:pt idx="2524">
                  <c:v>24.5</c:v>
                </c:pt>
                <c:pt idx="2525">
                  <c:v>23.3</c:v>
                </c:pt>
                <c:pt idx="2526">
                  <c:v>24.5</c:v>
                </c:pt>
                <c:pt idx="2527">
                  <c:v>24.1</c:v>
                </c:pt>
                <c:pt idx="2528">
                  <c:v>24.3</c:v>
                </c:pt>
                <c:pt idx="2529">
                  <c:v>24.5</c:v>
                </c:pt>
                <c:pt idx="2530">
                  <c:v>25</c:v>
                </c:pt>
                <c:pt idx="2531">
                  <c:v>25.3</c:v>
                </c:pt>
                <c:pt idx="2532">
                  <c:v>24.8</c:v>
                </c:pt>
                <c:pt idx="2533">
                  <c:v>23.9</c:v>
                </c:pt>
                <c:pt idx="2534">
                  <c:v>24.3</c:v>
                </c:pt>
                <c:pt idx="2535">
                  <c:v>25</c:v>
                </c:pt>
                <c:pt idx="2536">
                  <c:v>24.3</c:v>
                </c:pt>
                <c:pt idx="2537">
                  <c:v>24.9</c:v>
                </c:pt>
                <c:pt idx="2538">
                  <c:v>25.2</c:v>
                </c:pt>
                <c:pt idx="2539">
                  <c:v>25.2</c:v>
                </c:pt>
                <c:pt idx="2540">
                  <c:v>25.4</c:v>
                </c:pt>
                <c:pt idx="2541">
                  <c:v>25.9</c:v>
                </c:pt>
                <c:pt idx="2542">
                  <c:v>26.5</c:v>
                </c:pt>
                <c:pt idx="2543">
                  <c:v>26.1</c:v>
                </c:pt>
                <c:pt idx="2544">
                  <c:v>24.9</c:v>
                </c:pt>
                <c:pt idx="2545">
                  <c:v>25.8</c:v>
                </c:pt>
                <c:pt idx="2546">
                  <c:v>26</c:v>
                </c:pt>
                <c:pt idx="2547">
                  <c:v>25.3</c:v>
                </c:pt>
                <c:pt idx="2548">
                  <c:v>25.9</c:v>
                </c:pt>
                <c:pt idx="2549">
                  <c:v>26.9</c:v>
                </c:pt>
                <c:pt idx="2550">
                  <c:v>25.9</c:v>
                </c:pt>
                <c:pt idx="2551">
                  <c:v>26.3</c:v>
                </c:pt>
                <c:pt idx="2552">
                  <c:v>26.6</c:v>
                </c:pt>
                <c:pt idx="2553">
                  <c:v>27.6</c:v>
                </c:pt>
                <c:pt idx="2554">
                  <c:v>27.2</c:v>
                </c:pt>
                <c:pt idx="2555">
                  <c:v>26.6</c:v>
                </c:pt>
                <c:pt idx="2556">
                  <c:v>27.6</c:v>
                </c:pt>
                <c:pt idx="2557">
                  <c:v>28.2</c:v>
                </c:pt>
                <c:pt idx="2558">
                  <c:v>27.2</c:v>
                </c:pt>
                <c:pt idx="2559">
                  <c:v>27.2</c:v>
                </c:pt>
                <c:pt idx="2560">
                  <c:v>28</c:v>
                </c:pt>
                <c:pt idx="2561">
                  <c:v>27.1</c:v>
                </c:pt>
                <c:pt idx="2562">
                  <c:v>25.6</c:v>
                </c:pt>
                <c:pt idx="2563">
                  <c:v>27.4</c:v>
                </c:pt>
                <c:pt idx="2564">
                  <c:v>27.1</c:v>
                </c:pt>
                <c:pt idx="2565">
                  <c:v>28.5</c:v>
                </c:pt>
                <c:pt idx="2566">
                  <c:v>28.2</c:v>
                </c:pt>
                <c:pt idx="2567">
                  <c:v>31.2</c:v>
                </c:pt>
                <c:pt idx="2568">
                  <c:v>28.4</c:v>
                </c:pt>
                <c:pt idx="2569">
                  <c:v>27.4</c:v>
                </c:pt>
                <c:pt idx="2570">
                  <c:v>25.4</c:v>
                </c:pt>
                <c:pt idx="2571">
                  <c:v>26.2</c:v>
                </c:pt>
                <c:pt idx="2572">
                  <c:v>28.3</c:v>
                </c:pt>
                <c:pt idx="2573">
                  <c:v>28.8</c:v>
                </c:pt>
                <c:pt idx="2574">
                  <c:v>28.7</c:v>
                </c:pt>
                <c:pt idx="2575">
                  <c:v>28.2</c:v>
                </c:pt>
                <c:pt idx="2576">
                  <c:v>25.4</c:v>
                </c:pt>
                <c:pt idx="2577">
                  <c:v>28.7</c:v>
                </c:pt>
                <c:pt idx="2578">
                  <c:v>29.1</c:v>
                </c:pt>
                <c:pt idx="2579">
                  <c:v>29.1</c:v>
                </c:pt>
                <c:pt idx="2580">
                  <c:v>28</c:v>
                </c:pt>
                <c:pt idx="2581">
                  <c:v>29</c:v>
                </c:pt>
                <c:pt idx="2582">
                  <c:v>28.2</c:v>
                </c:pt>
                <c:pt idx="2583">
                  <c:v>27.8</c:v>
                </c:pt>
                <c:pt idx="2584">
                  <c:v>27.4</c:v>
                </c:pt>
                <c:pt idx="2585">
                  <c:v>28.1</c:v>
                </c:pt>
                <c:pt idx="2586">
                  <c:v>28.5</c:v>
                </c:pt>
                <c:pt idx="2587">
                  <c:v>29</c:v>
                </c:pt>
                <c:pt idx="2588">
                  <c:v>29.1</c:v>
                </c:pt>
                <c:pt idx="2589">
                  <c:v>28.2</c:v>
                </c:pt>
                <c:pt idx="2590">
                  <c:v>27.2</c:v>
                </c:pt>
                <c:pt idx="2591">
                  <c:v>28.9</c:v>
                </c:pt>
                <c:pt idx="2592">
                  <c:v>28</c:v>
                </c:pt>
                <c:pt idx="2593">
                  <c:v>29.1</c:v>
                </c:pt>
                <c:pt idx="2594">
                  <c:v>28.2</c:v>
                </c:pt>
                <c:pt idx="2595">
                  <c:v>28.3</c:v>
                </c:pt>
                <c:pt idx="2596">
                  <c:v>28.9</c:v>
                </c:pt>
                <c:pt idx="2597">
                  <c:v>28.7</c:v>
                </c:pt>
                <c:pt idx="2598">
                  <c:v>29.2</c:v>
                </c:pt>
                <c:pt idx="2599">
                  <c:v>27.6</c:v>
                </c:pt>
                <c:pt idx="2600">
                  <c:v>28.5</c:v>
                </c:pt>
                <c:pt idx="2601">
                  <c:v>27.6</c:v>
                </c:pt>
                <c:pt idx="2602">
                  <c:v>28.7</c:v>
                </c:pt>
                <c:pt idx="2603">
                  <c:v>27.8</c:v>
                </c:pt>
                <c:pt idx="2604">
                  <c:v>28.5</c:v>
                </c:pt>
                <c:pt idx="2605">
                  <c:v>28.6</c:v>
                </c:pt>
                <c:pt idx="2606">
                  <c:v>28.5</c:v>
                </c:pt>
                <c:pt idx="2607">
                  <c:v>29.9</c:v>
                </c:pt>
                <c:pt idx="2608">
                  <c:v>27.8</c:v>
                </c:pt>
                <c:pt idx="2609">
                  <c:v>29.6</c:v>
                </c:pt>
                <c:pt idx="2610">
                  <c:v>29.7</c:v>
                </c:pt>
                <c:pt idx="2611">
                  <c:v>28.7</c:v>
                </c:pt>
                <c:pt idx="2612">
                  <c:v>29.4</c:v>
                </c:pt>
                <c:pt idx="2613">
                  <c:v>28</c:v>
                </c:pt>
                <c:pt idx="2614">
                  <c:v>29.2</c:v>
                </c:pt>
                <c:pt idx="2615">
                  <c:v>29.3</c:v>
                </c:pt>
                <c:pt idx="2616">
                  <c:v>29.3</c:v>
                </c:pt>
                <c:pt idx="2617">
                  <c:v>29.1</c:v>
                </c:pt>
                <c:pt idx="2618">
                  <c:v>29.2</c:v>
                </c:pt>
                <c:pt idx="2619">
                  <c:v>29.4</c:v>
                </c:pt>
                <c:pt idx="2620">
                  <c:v>29.8</c:v>
                </c:pt>
                <c:pt idx="2621">
                  <c:v>30</c:v>
                </c:pt>
                <c:pt idx="2622">
                  <c:v>29</c:v>
                </c:pt>
                <c:pt idx="2623">
                  <c:v>29.3</c:v>
                </c:pt>
                <c:pt idx="2624">
                  <c:v>30.4</c:v>
                </c:pt>
                <c:pt idx="2625">
                  <c:v>29.4</c:v>
                </c:pt>
                <c:pt idx="2626">
                  <c:v>30.2</c:v>
                </c:pt>
                <c:pt idx="2627">
                  <c:v>29.3</c:v>
                </c:pt>
                <c:pt idx="2628">
                  <c:v>29</c:v>
                </c:pt>
                <c:pt idx="2629">
                  <c:v>28</c:v>
                </c:pt>
                <c:pt idx="2630">
                  <c:v>29.1</c:v>
                </c:pt>
                <c:pt idx="2631">
                  <c:v>29.7</c:v>
                </c:pt>
                <c:pt idx="2632">
                  <c:v>31.3</c:v>
                </c:pt>
                <c:pt idx="2633">
                  <c:v>31</c:v>
                </c:pt>
                <c:pt idx="2634">
                  <c:v>30.8</c:v>
                </c:pt>
                <c:pt idx="2635">
                  <c:v>29.1</c:v>
                </c:pt>
                <c:pt idx="2636">
                  <c:v>29.8</c:v>
                </c:pt>
                <c:pt idx="2637">
                  <c:v>29.9</c:v>
                </c:pt>
                <c:pt idx="2638">
                  <c:v>29.7</c:v>
                </c:pt>
                <c:pt idx="2639">
                  <c:v>30.6</c:v>
                </c:pt>
                <c:pt idx="2640">
                  <c:v>29.3</c:v>
                </c:pt>
                <c:pt idx="2641">
                  <c:v>29.2</c:v>
                </c:pt>
                <c:pt idx="2642">
                  <c:v>30.8</c:v>
                </c:pt>
                <c:pt idx="2643">
                  <c:v>30.8</c:v>
                </c:pt>
                <c:pt idx="2644">
                  <c:v>30.5</c:v>
                </c:pt>
                <c:pt idx="2645">
                  <c:v>31.2</c:v>
                </c:pt>
                <c:pt idx="2646">
                  <c:v>30.5</c:v>
                </c:pt>
                <c:pt idx="2647">
                  <c:v>30.7</c:v>
                </c:pt>
                <c:pt idx="2648">
                  <c:v>29.3</c:v>
                </c:pt>
                <c:pt idx="2649">
                  <c:v>30.4</c:v>
                </c:pt>
                <c:pt idx="2650">
                  <c:v>30.7</c:v>
                </c:pt>
                <c:pt idx="2651">
                  <c:v>30.9</c:v>
                </c:pt>
                <c:pt idx="2652">
                  <c:v>29.9</c:v>
                </c:pt>
                <c:pt idx="2653">
                  <c:v>31.2</c:v>
                </c:pt>
                <c:pt idx="2654">
                  <c:v>30.5</c:v>
                </c:pt>
                <c:pt idx="2655">
                  <c:v>30.3</c:v>
                </c:pt>
                <c:pt idx="2656">
                  <c:v>32</c:v>
                </c:pt>
                <c:pt idx="2657">
                  <c:v>29.9</c:v>
                </c:pt>
                <c:pt idx="2658">
                  <c:v>30.7</c:v>
                </c:pt>
                <c:pt idx="2659">
                  <c:v>30.7</c:v>
                </c:pt>
                <c:pt idx="2660">
                  <c:v>30.6</c:v>
                </c:pt>
                <c:pt idx="2661">
                  <c:v>30.8</c:v>
                </c:pt>
                <c:pt idx="2662">
                  <c:v>31.7</c:v>
                </c:pt>
                <c:pt idx="2663">
                  <c:v>31.2</c:v>
                </c:pt>
                <c:pt idx="2664">
                  <c:v>30.7</c:v>
                </c:pt>
                <c:pt idx="2665">
                  <c:v>32.200000000000003</c:v>
                </c:pt>
                <c:pt idx="2666">
                  <c:v>35</c:v>
                </c:pt>
                <c:pt idx="2667">
                  <c:v>36.6</c:v>
                </c:pt>
                <c:pt idx="2668">
                  <c:v>36.6</c:v>
                </c:pt>
                <c:pt idx="2669">
                  <c:v>33.5</c:v>
                </c:pt>
                <c:pt idx="2670">
                  <c:v>28.7</c:v>
                </c:pt>
                <c:pt idx="2671">
                  <c:v>29.5</c:v>
                </c:pt>
                <c:pt idx="2672">
                  <c:v>29.5</c:v>
                </c:pt>
                <c:pt idx="2673">
                  <c:v>30.8</c:v>
                </c:pt>
                <c:pt idx="2674">
                  <c:v>32.700000000000003</c:v>
                </c:pt>
                <c:pt idx="2675">
                  <c:v>32</c:v>
                </c:pt>
                <c:pt idx="2676">
                  <c:v>31.2</c:v>
                </c:pt>
                <c:pt idx="2677">
                  <c:v>29.6</c:v>
                </c:pt>
                <c:pt idx="2678">
                  <c:v>32.1</c:v>
                </c:pt>
                <c:pt idx="2679">
                  <c:v>31.6</c:v>
                </c:pt>
                <c:pt idx="2680">
                  <c:v>31.6</c:v>
                </c:pt>
                <c:pt idx="2681">
                  <c:v>30.6</c:v>
                </c:pt>
                <c:pt idx="2682">
                  <c:v>30.6</c:v>
                </c:pt>
                <c:pt idx="2683">
                  <c:v>31</c:v>
                </c:pt>
                <c:pt idx="2684">
                  <c:v>30.3</c:v>
                </c:pt>
                <c:pt idx="2685">
                  <c:v>32.5</c:v>
                </c:pt>
                <c:pt idx="2686">
                  <c:v>31.8</c:v>
                </c:pt>
                <c:pt idx="2687">
                  <c:v>30.3</c:v>
                </c:pt>
                <c:pt idx="2688">
                  <c:v>30.5</c:v>
                </c:pt>
                <c:pt idx="2689">
                  <c:v>30.9</c:v>
                </c:pt>
                <c:pt idx="2690">
                  <c:v>32.1</c:v>
                </c:pt>
                <c:pt idx="2691">
                  <c:v>31.4</c:v>
                </c:pt>
                <c:pt idx="2692">
                  <c:v>30.9</c:v>
                </c:pt>
                <c:pt idx="2693">
                  <c:v>30.7</c:v>
                </c:pt>
                <c:pt idx="2694">
                  <c:v>31.6</c:v>
                </c:pt>
                <c:pt idx="2695">
                  <c:v>31.2</c:v>
                </c:pt>
                <c:pt idx="2696">
                  <c:v>31.2</c:v>
                </c:pt>
                <c:pt idx="2697">
                  <c:v>31.4</c:v>
                </c:pt>
                <c:pt idx="2698">
                  <c:v>30.7</c:v>
                </c:pt>
                <c:pt idx="2699">
                  <c:v>32</c:v>
                </c:pt>
                <c:pt idx="2700">
                  <c:v>33</c:v>
                </c:pt>
                <c:pt idx="2701">
                  <c:v>31.2</c:v>
                </c:pt>
                <c:pt idx="2702">
                  <c:v>30.6</c:v>
                </c:pt>
                <c:pt idx="2703">
                  <c:v>32.1</c:v>
                </c:pt>
                <c:pt idx="2704">
                  <c:v>31.7</c:v>
                </c:pt>
                <c:pt idx="2705">
                  <c:v>33</c:v>
                </c:pt>
                <c:pt idx="2706">
                  <c:v>32.4</c:v>
                </c:pt>
                <c:pt idx="2707">
                  <c:v>31.5</c:v>
                </c:pt>
                <c:pt idx="2708">
                  <c:v>31.8</c:v>
                </c:pt>
                <c:pt idx="2709">
                  <c:v>32.1</c:v>
                </c:pt>
                <c:pt idx="2710">
                  <c:v>31.6</c:v>
                </c:pt>
                <c:pt idx="2711">
                  <c:v>31.5</c:v>
                </c:pt>
                <c:pt idx="2712">
                  <c:v>31.5</c:v>
                </c:pt>
                <c:pt idx="2713">
                  <c:v>31.7</c:v>
                </c:pt>
                <c:pt idx="2714">
                  <c:v>29.6</c:v>
                </c:pt>
                <c:pt idx="2715">
                  <c:v>31.2</c:v>
                </c:pt>
                <c:pt idx="2716">
                  <c:v>32.1</c:v>
                </c:pt>
                <c:pt idx="2717">
                  <c:v>30.5</c:v>
                </c:pt>
                <c:pt idx="2718">
                  <c:v>30.9</c:v>
                </c:pt>
                <c:pt idx="2719">
                  <c:v>31.1</c:v>
                </c:pt>
                <c:pt idx="2720">
                  <c:v>31.8</c:v>
                </c:pt>
                <c:pt idx="2721">
                  <c:v>31.8</c:v>
                </c:pt>
                <c:pt idx="2722">
                  <c:v>31.4</c:v>
                </c:pt>
                <c:pt idx="2723">
                  <c:v>31.9</c:v>
                </c:pt>
                <c:pt idx="2724">
                  <c:v>31.4</c:v>
                </c:pt>
                <c:pt idx="2725">
                  <c:v>31.5</c:v>
                </c:pt>
                <c:pt idx="2726">
                  <c:v>30.8</c:v>
                </c:pt>
                <c:pt idx="2727">
                  <c:v>30.4</c:v>
                </c:pt>
                <c:pt idx="2728">
                  <c:v>30.8</c:v>
                </c:pt>
                <c:pt idx="2729">
                  <c:v>30.8</c:v>
                </c:pt>
                <c:pt idx="2730">
                  <c:v>32.200000000000003</c:v>
                </c:pt>
                <c:pt idx="2731">
                  <c:v>31.4</c:v>
                </c:pt>
                <c:pt idx="2732">
                  <c:v>31.3</c:v>
                </c:pt>
                <c:pt idx="2733">
                  <c:v>31.4</c:v>
                </c:pt>
                <c:pt idx="2734">
                  <c:v>32.200000000000003</c:v>
                </c:pt>
                <c:pt idx="2735">
                  <c:v>32</c:v>
                </c:pt>
                <c:pt idx="2736">
                  <c:v>31.2</c:v>
                </c:pt>
                <c:pt idx="2737">
                  <c:v>31.9</c:v>
                </c:pt>
                <c:pt idx="2738">
                  <c:v>30.5</c:v>
                </c:pt>
                <c:pt idx="2739">
                  <c:v>30.9</c:v>
                </c:pt>
                <c:pt idx="2740">
                  <c:v>32</c:v>
                </c:pt>
                <c:pt idx="2741">
                  <c:v>31.8</c:v>
                </c:pt>
                <c:pt idx="2742">
                  <c:v>31.6</c:v>
                </c:pt>
              </c:numCache>
            </c:numRef>
          </c:xVal>
          <c:yVal>
            <c:numRef>
              <c:f>'63F_16'!$A$2:$A$2753</c:f>
              <c:numCache>
                <c:formatCode>General</c:formatCode>
                <c:ptCount val="275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279.90000000000003</c:v>
                </c:pt>
                <c:pt idx="2750">
                  <c:v>280.00000000000006</c:v>
                </c:pt>
                <c:pt idx="2751">
                  <c:v>280.10000000000002</c:v>
                </c:pt>
              </c:numCache>
            </c:numRef>
          </c:yVal>
          <c:smooth val="1"/>
          <c:extLst>
            <c:ext xmlns:c16="http://schemas.microsoft.com/office/drawing/2014/chart" uri="{C3380CC4-5D6E-409C-BE32-E72D297353CC}">
              <c16:uniqueId val="{00000004-E6A4-4BA2-9F2A-ED15C0079C5F}"/>
            </c:ext>
          </c:extLst>
        </c:ser>
        <c:ser>
          <c:idx val="9"/>
          <c:order val="5"/>
          <c:tx>
            <c:strRef>
              <c:f>'63F_16'!$G$1</c:f>
              <c:strCache>
                <c:ptCount val="1"/>
                <c:pt idx="0">
                  <c:v>2020</c:v>
                </c:pt>
              </c:strCache>
            </c:strRef>
          </c:tx>
          <c:spPr>
            <a:ln w="12700" cap="rnd">
              <a:solidFill>
                <a:schemeClr val="accent4">
                  <a:lumMod val="60000"/>
                </a:schemeClr>
              </a:solidFill>
              <a:round/>
            </a:ln>
            <a:effectLst/>
          </c:spPr>
          <c:marker>
            <c:symbol val="none"/>
          </c:marker>
          <c:xVal>
            <c:numRef>
              <c:f>'63F_16'!$G$2:$G$2803</c:f>
              <c:numCache>
                <c:formatCode>General</c:formatCode>
                <c:ptCount val="2802"/>
                <c:pt idx="94">
                  <c:v>9.1999999999999993</c:v>
                </c:pt>
                <c:pt idx="95">
                  <c:v>9</c:v>
                </c:pt>
                <c:pt idx="96">
                  <c:v>9.4</c:v>
                </c:pt>
                <c:pt idx="97">
                  <c:v>9.4</c:v>
                </c:pt>
                <c:pt idx="98">
                  <c:v>9.8000000000000007</c:v>
                </c:pt>
                <c:pt idx="99">
                  <c:v>10.199999999999999</c:v>
                </c:pt>
                <c:pt idx="100">
                  <c:v>8.6</c:v>
                </c:pt>
                <c:pt idx="101">
                  <c:v>9.8000000000000007</c:v>
                </c:pt>
                <c:pt idx="102">
                  <c:v>8.9</c:v>
                </c:pt>
                <c:pt idx="103">
                  <c:v>9.1999999999999993</c:v>
                </c:pt>
                <c:pt idx="104">
                  <c:v>8.1</c:v>
                </c:pt>
                <c:pt idx="105">
                  <c:v>8.6</c:v>
                </c:pt>
                <c:pt idx="106">
                  <c:v>9.6999999999999993</c:v>
                </c:pt>
                <c:pt idx="107">
                  <c:v>9.5</c:v>
                </c:pt>
                <c:pt idx="108">
                  <c:v>9.3000000000000007</c:v>
                </c:pt>
                <c:pt idx="109">
                  <c:v>9.8000000000000007</c:v>
                </c:pt>
                <c:pt idx="110">
                  <c:v>9</c:v>
                </c:pt>
                <c:pt idx="111">
                  <c:v>8.4</c:v>
                </c:pt>
                <c:pt idx="112">
                  <c:v>8.6</c:v>
                </c:pt>
                <c:pt idx="113">
                  <c:v>9.1999999999999993</c:v>
                </c:pt>
                <c:pt idx="114">
                  <c:v>10.7</c:v>
                </c:pt>
                <c:pt idx="115">
                  <c:v>9.1999999999999993</c:v>
                </c:pt>
                <c:pt idx="116">
                  <c:v>9.4</c:v>
                </c:pt>
                <c:pt idx="117">
                  <c:v>10.199999999999999</c:v>
                </c:pt>
                <c:pt idx="118">
                  <c:v>10.3</c:v>
                </c:pt>
                <c:pt idx="119">
                  <c:v>9.9</c:v>
                </c:pt>
                <c:pt idx="120">
                  <c:v>9.9</c:v>
                </c:pt>
                <c:pt idx="121">
                  <c:v>9.6</c:v>
                </c:pt>
                <c:pt idx="122">
                  <c:v>9.1</c:v>
                </c:pt>
                <c:pt idx="123">
                  <c:v>10.4</c:v>
                </c:pt>
                <c:pt idx="124">
                  <c:v>9.3000000000000007</c:v>
                </c:pt>
                <c:pt idx="125">
                  <c:v>9.8000000000000007</c:v>
                </c:pt>
                <c:pt idx="126">
                  <c:v>9.9</c:v>
                </c:pt>
                <c:pt idx="127">
                  <c:v>9.9</c:v>
                </c:pt>
                <c:pt idx="128">
                  <c:v>9.5</c:v>
                </c:pt>
                <c:pt idx="129">
                  <c:v>9.3000000000000007</c:v>
                </c:pt>
                <c:pt idx="130">
                  <c:v>9.1999999999999993</c:v>
                </c:pt>
                <c:pt idx="131">
                  <c:v>9.1</c:v>
                </c:pt>
                <c:pt idx="132">
                  <c:v>9.5</c:v>
                </c:pt>
                <c:pt idx="133">
                  <c:v>9.6</c:v>
                </c:pt>
                <c:pt idx="134">
                  <c:v>9.8000000000000007</c:v>
                </c:pt>
                <c:pt idx="135">
                  <c:v>10.7</c:v>
                </c:pt>
                <c:pt idx="136">
                  <c:v>10</c:v>
                </c:pt>
                <c:pt idx="137">
                  <c:v>9.4</c:v>
                </c:pt>
                <c:pt idx="138">
                  <c:v>10.3</c:v>
                </c:pt>
                <c:pt idx="139">
                  <c:v>10</c:v>
                </c:pt>
                <c:pt idx="140">
                  <c:v>10</c:v>
                </c:pt>
                <c:pt idx="141">
                  <c:v>9.6</c:v>
                </c:pt>
                <c:pt idx="142">
                  <c:v>10.6</c:v>
                </c:pt>
                <c:pt idx="143">
                  <c:v>9.8000000000000007</c:v>
                </c:pt>
                <c:pt idx="144">
                  <c:v>9.4</c:v>
                </c:pt>
                <c:pt idx="145">
                  <c:v>10.4</c:v>
                </c:pt>
                <c:pt idx="146">
                  <c:v>10.3</c:v>
                </c:pt>
                <c:pt idx="147">
                  <c:v>11.2</c:v>
                </c:pt>
                <c:pt idx="148">
                  <c:v>9.4</c:v>
                </c:pt>
                <c:pt idx="149">
                  <c:v>10</c:v>
                </c:pt>
                <c:pt idx="150">
                  <c:v>10.3</c:v>
                </c:pt>
                <c:pt idx="151">
                  <c:v>10.6</c:v>
                </c:pt>
                <c:pt idx="152">
                  <c:v>9.9</c:v>
                </c:pt>
                <c:pt idx="153">
                  <c:v>10.3</c:v>
                </c:pt>
                <c:pt idx="154">
                  <c:v>9.6</c:v>
                </c:pt>
                <c:pt idx="155">
                  <c:v>9.6</c:v>
                </c:pt>
                <c:pt idx="156">
                  <c:v>9</c:v>
                </c:pt>
                <c:pt idx="157">
                  <c:v>9.4</c:v>
                </c:pt>
                <c:pt idx="158">
                  <c:v>9.9</c:v>
                </c:pt>
                <c:pt idx="159">
                  <c:v>10.7</c:v>
                </c:pt>
                <c:pt idx="160">
                  <c:v>9.8000000000000007</c:v>
                </c:pt>
                <c:pt idx="161">
                  <c:v>8.5</c:v>
                </c:pt>
                <c:pt idx="162">
                  <c:v>9.4</c:v>
                </c:pt>
                <c:pt idx="163">
                  <c:v>10.4</c:v>
                </c:pt>
                <c:pt idx="164">
                  <c:v>9</c:v>
                </c:pt>
                <c:pt idx="165">
                  <c:v>10.7</c:v>
                </c:pt>
                <c:pt idx="166">
                  <c:v>10.6</c:v>
                </c:pt>
                <c:pt idx="167">
                  <c:v>10.1</c:v>
                </c:pt>
                <c:pt idx="168">
                  <c:v>10.1</c:v>
                </c:pt>
                <c:pt idx="169">
                  <c:v>10.199999999999999</c:v>
                </c:pt>
                <c:pt idx="170">
                  <c:v>9.6</c:v>
                </c:pt>
                <c:pt idx="171">
                  <c:v>9.6999999999999993</c:v>
                </c:pt>
                <c:pt idx="172">
                  <c:v>9.6999999999999993</c:v>
                </c:pt>
                <c:pt idx="173">
                  <c:v>9.5</c:v>
                </c:pt>
                <c:pt idx="174">
                  <c:v>9</c:v>
                </c:pt>
                <c:pt idx="175">
                  <c:v>9.3000000000000007</c:v>
                </c:pt>
                <c:pt idx="176">
                  <c:v>8.9</c:v>
                </c:pt>
                <c:pt idx="177">
                  <c:v>9.1999999999999993</c:v>
                </c:pt>
                <c:pt idx="178">
                  <c:v>8.4</c:v>
                </c:pt>
                <c:pt idx="179">
                  <c:v>9.5</c:v>
                </c:pt>
                <c:pt idx="180">
                  <c:v>10.1</c:v>
                </c:pt>
                <c:pt idx="181">
                  <c:v>9.6999999999999993</c:v>
                </c:pt>
                <c:pt idx="182">
                  <c:v>8.9</c:v>
                </c:pt>
                <c:pt idx="183">
                  <c:v>8.6999999999999993</c:v>
                </c:pt>
                <c:pt idx="184">
                  <c:v>9.1999999999999993</c:v>
                </c:pt>
                <c:pt idx="185">
                  <c:v>10.199999999999999</c:v>
                </c:pt>
                <c:pt idx="186">
                  <c:v>10.1</c:v>
                </c:pt>
                <c:pt idx="187">
                  <c:v>10</c:v>
                </c:pt>
                <c:pt idx="188">
                  <c:v>8</c:v>
                </c:pt>
                <c:pt idx="189">
                  <c:v>9.1999999999999993</c:v>
                </c:pt>
                <c:pt idx="190">
                  <c:v>8.6999999999999993</c:v>
                </c:pt>
                <c:pt idx="191">
                  <c:v>9.3000000000000007</c:v>
                </c:pt>
                <c:pt idx="192">
                  <c:v>9.3000000000000007</c:v>
                </c:pt>
                <c:pt idx="193">
                  <c:v>8.8000000000000007</c:v>
                </c:pt>
                <c:pt idx="194">
                  <c:v>7.9</c:v>
                </c:pt>
                <c:pt idx="195">
                  <c:v>9.4</c:v>
                </c:pt>
                <c:pt idx="196">
                  <c:v>9.1</c:v>
                </c:pt>
                <c:pt idx="197">
                  <c:v>8.5</c:v>
                </c:pt>
                <c:pt idx="198">
                  <c:v>8.6999999999999993</c:v>
                </c:pt>
                <c:pt idx="199">
                  <c:v>8.6999999999999993</c:v>
                </c:pt>
                <c:pt idx="200">
                  <c:v>8.1999999999999993</c:v>
                </c:pt>
                <c:pt idx="201">
                  <c:v>9.8000000000000007</c:v>
                </c:pt>
                <c:pt idx="202">
                  <c:v>9.3000000000000007</c:v>
                </c:pt>
                <c:pt idx="203">
                  <c:v>9.3000000000000007</c:v>
                </c:pt>
                <c:pt idx="204">
                  <c:v>9.5</c:v>
                </c:pt>
                <c:pt idx="205">
                  <c:v>8.3000000000000007</c:v>
                </c:pt>
                <c:pt idx="206">
                  <c:v>9.3000000000000007</c:v>
                </c:pt>
                <c:pt idx="207">
                  <c:v>8.8000000000000007</c:v>
                </c:pt>
                <c:pt idx="208">
                  <c:v>10</c:v>
                </c:pt>
                <c:pt idx="209">
                  <c:v>8.5</c:v>
                </c:pt>
                <c:pt idx="210">
                  <c:v>9.8000000000000007</c:v>
                </c:pt>
                <c:pt idx="211">
                  <c:v>8.9</c:v>
                </c:pt>
                <c:pt idx="212">
                  <c:v>9.6999999999999993</c:v>
                </c:pt>
                <c:pt idx="213">
                  <c:v>8.8000000000000007</c:v>
                </c:pt>
                <c:pt idx="214">
                  <c:v>8.8000000000000007</c:v>
                </c:pt>
                <c:pt idx="215">
                  <c:v>8.1999999999999993</c:v>
                </c:pt>
                <c:pt idx="216">
                  <c:v>10.5</c:v>
                </c:pt>
                <c:pt idx="217">
                  <c:v>8.9</c:v>
                </c:pt>
                <c:pt idx="218">
                  <c:v>9.8000000000000007</c:v>
                </c:pt>
                <c:pt idx="219">
                  <c:v>9.5</c:v>
                </c:pt>
                <c:pt idx="220">
                  <c:v>9.6</c:v>
                </c:pt>
                <c:pt idx="221">
                  <c:v>8.6</c:v>
                </c:pt>
                <c:pt idx="222">
                  <c:v>9.9</c:v>
                </c:pt>
                <c:pt idx="223">
                  <c:v>8.6999999999999993</c:v>
                </c:pt>
                <c:pt idx="224">
                  <c:v>8.4</c:v>
                </c:pt>
                <c:pt idx="225">
                  <c:v>8.1</c:v>
                </c:pt>
                <c:pt idx="226">
                  <c:v>8.6</c:v>
                </c:pt>
                <c:pt idx="227">
                  <c:v>9.5</c:v>
                </c:pt>
                <c:pt idx="228">
                  <c:v>8.6999999999999993</c:v>
                </c:pt>
                <c:pt idx="229">
                  <c:v>9.1999999999999993</c:v>
                </c:pt>
                <c:pt idx="230">
                  <c:v>8.1999999999999993</c:v>
                </c:pt>
                <c:pt idx="231">
                  <c:v>8.6999999999999993</c:v>
                </c:pt>
                <c:pt idx="232">
                  <c:v>8.6999999999999993</c:v>
                </c:pt>
                <c:pt idx="233">
                  <c:v>9.3000000000000007</c:v>
                </c:pt>
                <c:pt idx="234">
                  <c:v>8.6</c:v>
                </c:pt>
                <c:pt idx="235">
                  <c:v>8.6</c:v>
                </c:pt>
                <c:pt idx="236">
                  <c:v>8.6999999999999993</c:v>
                </c:pt>
                <c:pt idx="237">
                  <c:v>9.6999999999999993</c:v>
                </c:pt>
                <c:pt idx="238">
                  <c:v>8.6999999999999993</c:v>
                </c:pt>
                <c:pt idx="239">
                  <c:v>8.8000000000000007</c:v>
                </c:pt>
                <c:pt idx="240">
                  <c:v>9.1</c:v>
                </c:pt>
                <c:pt idx="241">
                  <c:v>8.6999999999999993</c:v>
                </c:pt>
                <c:pt idx="242">
                  <c:v>9.5</c:v>
                </c:pt>
                <c:pt idx="243">
                  <c:v>9.4</c:v>
                </c:pt>
                <c:pt idx="244">
                  <c:v>8.6999999999999993</c:v>
                </c:pt>
                <c:pt idx="245">
                  <c:v>9.1</c:v>
                </c:pt>
                <c:pt idx="246">
                  <c:v>8.9</c:v>
                </c:pt>
                <c:pt idx="247">
                  <c:v>8.6</c:v>
                </c:pt>
                <c:pt idx="248">
                  <c:v>9.3000000000000007</c:v>
                </c:pt>
                <c:pt idx="249">
                  <c:v>9.3000000000000007</c:v>
                </c:pt>
                <c:pt idx="250">
                  <c:v>8.8000000000000007</c:v>
                </c:pt>
                <c:pt idx="251">
                  <c:v>9.3000000000000007</c:v>
                </c:pt>
                <c:pt idx="252">
                  <c:v>9.3000000000000007</c:v>
                </c:pt>
                <c:pt idx="253">
                  <c:v>8.3000000000000007</c:v>
                </c:pt>
                <c:pt idx="254">
                  <c:v>10</c:v>
                </c:pt>
                <c:pt idx="255">
                  <c:v>9.9</c:v>
                </c:pt>
                <c:pt idx="256">
                  <c:v>8.9</c:v>
                </c:pt>
                <c:pt idx="257">
                  <c:v>9.6999999999999993</c:v>
                </c:pt>
                <c:pt idx="258">
                  <c:v>11.1</c:v>
                </c:pt>
                <c:pt idx="259">
                  <c:v>11.2</c:v>
                </c:pt>
                <c:pt idx="260">
                  <c:v>11.1</c:v>
                </c:pt>
                <c:pt idx="261">
                  <c:v>10.4</c:v>
                </c:pt>
                <c:pt idx="262">
                  <c:v>9.1999999999999993</c:v>
                </c:pt>
                <c:pt idx="263">
                  <c:v>8.4</c:v>
                </c:pt>
                <c:pt idx="264">
                  <c:v>8.6</c:v>
                </c:pt>
                <c:pt idx="265">
                  <c:v>9</c:v>
                </c:pt>
                <c:pt idx="266">
                  <c:v>10.7</c:v>
                </c:pt>
                <c:pt idx="267">
                  <c:v>8</c:v>
                </c:pt>
                <c:pt idx="268">
                  <c:v>9.4</c:v>
                </c:pt>
                <c:pt idx="269">
                  <c:v>8.6999999999999993</c:v>
                </c:pt>
                <c:pt idx="270">
                  <c:v>9.6999999999999993</c:v>
                </c:pt>
                <c:pt idx="271">
                  <c:v>11.2</c:v>
                </c:pt>
                <c:pt idx="272">
                  <c:v>10.3</c:v>
                </c:pt>
                <c:pt idx="273">
                  <c:v>9.3000000000000007</c:v>
                </c:pt>
                <c:pt idx="274">
                  <c:v>9.6</c:v>
                </c:pt>
                <c:pt idx="275">
                  <c:v>10.1</c:v>
                </c:pt>
                <c:pt idx="276">
                  <c:v>10</c:v>
                </c:pt>
                <c:pt idx="277">
                  <c:v>10.3</c:v>
                </c:pt>
                <c:pt idx="278">
                  <c:v>9.4</c:v>
                </c:pt>
                <c:pt idx="279">
                  <c:v>9.6999999999999993</c:v>
                </c:pt>
                <c:pt idx="280">
                  <c:v>10.6</c:v>
                </c:pt>
                <c:pt idx="281">
                  <c:v>9.1999999999999993</c:v>
                </c:pt>
                <c:pt idx="282">
                  <c:v>9.1</c:v>
                </c:pt>
                <c:pt idx="283">
                  <c:v>9</c:v>
                </c:pt>
                <c:pt idx="284">
                  <c:v>9.4</c:v>
                </c:pt>
                <c:pt idx="285">
                  <c:v>9.5</c:v>
                </c:pt>
                <c:pt idx="286">
                  <c:v>9.8000000000000007</c:v>
                </c:pt>
                <c:pt idx="287">
                  <c:v>10</c:v>
                </c:pt>
                <c:pt idx="288">
                  <c:v>10.1</c:v>
                </c:pt>
                <c:pt idx="289">
                  <c:v>9.6999999999999993</c:v>
                </c:pt>
                <c:pt idx="290">
                  <c:v>10</c:v>
                </c:pt>
                <c:pt idx="291">
                  <c:v>10.6</c:v>
                </c:pt>
                <c:pt idx="292">
                  <c:v>9.3000000000000007</c:v>
                </c:pt>
                <c:pt idx="293">
                  <c:v>10.1</c:v>
                </c:pt>
                <c:pt idx="294">
                  <c:v>9.6</c:v>
                </c:pt>
                <c:pt idx="295">
                  <c:v>9.6</c:v>
                </c:pt>
                <c:pt idx="296">
                  <c:v>9.4</c:v>
                </c:pt>
                <c:pt idx="297">
                  <c:v>10.1</c:v>
                </c:pt>
                <c:pt idx="298">
                  <c:v>9.6999999999999993</c:v>
                </c:pt>
                <c:pt idx="299">
                  <c:v>10</c:v>
                </c:pt>
                <c:pt idx="300">
                  <c:v>10.8</c:v>
                </c:pt>
                <c:pt idx="301">
                  <c:v>11.5</c:v>
                </c:pt>
                <c:pt idx="302">
                  <c:v>10.199999999999999</c:v>
                </c:pt>
                <c:pt idx="303">
                  <c:v>10.199999999999999</c:v>
                </c:pt>
                <c:pt idx="304">
                  <c:v>10.1</c:v>
                </c:pt>
                <c:pt idx="305">
                  <c:v>10.1</c:v>
                </c:pt>
                <c:pt idx="306">
                  <c:v>9.5</c:v>
                </c:pt>
                <c:pt idx="307">
                  <c:v>11.1</c:v>
                </c:pt>
                <c:pt idx="308">
                  <c:v>10.4</c:v>
                </c:pt>
                <c:pt idx="309">
                  <c:v>9.9</c:v>
                </c:pt>
                <c:pt idx="310">
                  <c:v>10.8</c:v>
                </c:pt>
                <c:pt idx="311">
                  <c:v>10.8</c:v>
                </c:pt>
                <c:pt idx="312">
                  <c:v>10.6</c:v>
                </c:pt>
                <c:pt idx="313">
                  <c:v>11.8</c:v>
                </c:pt>
                <c:pt idx="314">
                  <c:v>10.3</c:v>
                </c:pt>
                <c:pt idx="315">
                  <c:v>11.2</c:v>
                </c:pt>
                <c:pt idx="316">
                  <c:v>11.2</c:v>
                </c:pt>
                <c:pt idx="317">
                  <c:v>11.8</c:v>
                </c:pt>
                <c:pt idx="318">
                  <c:v>11.7</c:v>
                </c:pt>
                <c:pt idx="319">
                  <c:v>11.5</c:v>
                </c:pt>
                <c:pt idx="320">
                  <c:v>12</c:v>
                </c:pt>
                <c:pt idx="321">
                  <c:v>12.9</c:v>
                </c:pt>
                <c:pt idx="322">
                  <c:v>12.1</c:v>
                </c:pt>
                <c:pt idx="323">
                  <c:v>11.9</c:v>
                </c:pt>
                <c:pt idx="324">
                  <c:v>12.5</c:v>
                </c:pt>
                <c:pt idx="325">
                  <c:v>10.8</c:v>
                </c:pt>
                <c:pt idx="326">
                  <c:v>11.2</c:v>
                </c:pt>
                <c:pt idx="327">
                  <c:v>10.5</c:v>
                </c:pt>
                <c:pt idx="328">
                  <c:v>12.1</c:v>
                </c:pt>
                <c:pt idx="329">
                  <c:v>10.9</c:v>
                </c:pt>
                <c:pt idx="330">
                  <c:v>12.3</c:v>
                </c:pt>
                <c:pt idx="331">
                  <c:v>11</c:v>
                </c:pt>
                <c:pt idx="332">
                  <c:v>11.1</c:v>
                </c:pt>
                <c:pt idx="333">
                  <c:v>11.3</c:v>
                </c:pt>
                <c:pt idx="334">
                  <c:v>12.3</c:v>
                </c:pt>
                <c:pt idx="335">
                  <c:v>11.8</c:v>
                </c:pt>
                <c:pt idx="336">
                  <c:v>12.5</c:v>
                </c:pt>
                <c:pt idx="337">
                  <c:v>11.7</c:v>
                </c:pt>
                <c:pt idx="338">
                  <c:v>11.5</c:v>
                </c:pt>
                <c:pt idx="339">
                  <c:v>12.8</c:v>
                </c:pt>
                <c:pt idx="340">
                  <c:v>12</c:v>
                </c:pt>
                <c:pt idx="341">
                  <c:v>11.5</c:v>
                </c:pt>
                <c:pt idx="342">
                  <c:v>12.4</c:v>
                </c:pt>
                <c:pt idx="343">
                  <c:v>12.6</c:v>
                </c:pt>
                <c:pt idx="344">
                  <c:v>12.7</c:v>
                </c:pt>
                <c:pt idx="345">
                  <c:v>12.4</c:v>
                </c:pt>
                <c:pt idx="346">
                  <c:v>12.3</c:v>
                </c:pt>
                <c:pt idx="347">
                  <c:v>12.6</c:v>
                </c:pt>
                <c:pt idx="348">
                  <c:v>11.5</c:v>
                </c:pt>
                <c:pt idx="349">
                  <c:v>12.5</c:v>
                </c:pt>
                <c:pt idx="350">
                  <c:v>12.7</c:v>
                </c:pt>
                <c:pt idx="351">
                  <c:v>12.4</c:v>
                </c:pt>
                <c:pt idx="352">
                  <c:v>12.4</c:v>
                </c:pt>
                <c:pt idx="353">
                  <c:v>13.3</c:v>
                </c:pt>
                <c:pt idx="354">
                  <c:v>12.7</c:v>
                </c:pt>
                <c:pt idx="355">
                  <c:v>12.3</c:v>
                </c:pt>
                <c:pt idx="356">
                  <c:v>12.9</c:v>
                </c:pt>
                <c:pt idx="357">
                  <c:v>13.7</c:v>
                </c:pt>
                <c:pt idx="358">
                  <c:v>14.9</c:v>
                </c:pt>
                <c:pt idx="359">
                  <c:v>13.8</c:v>
                </c:pt>
                <c:pt idx="360">
                  <c:v>13.8</c:v>
                </c:pt>
                <c:pt idx="361">
                  <c:v>14.3</c:v>
                </c:pt>
                <c:pt idx="362">
                  <c:v>13.7</c:v>
                </c:pt>
                <c:pt idx="363">
                  <c:v>14.4</c:v>
                </c:pt>
                <c:pt idx="364">
                  <c:v>13.5</c:v>
                </c:pt>
                <c:pt idx="365">
                  <c:v>14.1</c:v>
                </c:pt>
                <c:pt idx="366">
                  <c:v>15.1</c:v>
                </c:pt>
                <c:pt idx="367">
                  <c:v>14.3</c:v>
                </c:pt>
                <c:pt idx="368">
                  <c:v>14.5</c:v>
                </c:pt>
                <c:pt idx="369">
                  <c:v>14</c:v>
                </c:pt>
                <c:pt idx="370">
                  <c:v>15.1</c:v>
                </c:pt>
                <c:pt idx="371">
                  <c:v>14</c:v>
                </c:pt>
                <c:pt idx="372">
                  <c:v>13.6</c:v>
                </c:pt>
                <c:pt idx="373">
                  <c:v>13.7</c:v>
                </c:pt>
                <c:pt idx="374">
                  <c:v>14.5</c:v>
                </c:pt>
                <c:pt idx="375">
                  <c:v>13.6</c:v>
                </c:pt>
                <c:pt idx="376">
                  <c:v>13.7</c:v>
                </c:pt>
                <c:pt idx="377">
                  <c:v>13.9</c:v>
                </c:pt>
                <c:pt idx="378">
                  <c:v>13</c:v>
                </c:pt>
                <c:pt idx="379">
                  <c:v>14.7</c:v>
                </c:pt>
                <c:pt idx="380">
                  <c:v>13.2</c:v>
                </c:pt>
                <c:pt idx="381">
                  <c:v>12.5</c:v>
                </c:pt>
                <c:pt idx="382">
                  <c:v>12.9</c:v>
                </c:pt>
                <c:pt idx="383">
                  <c:v>12.8</c:v>
                </c:pt>
                <c:pt idx="384">
                  <c:v>11.5</c:v>
                </c:pt>
                <c:pt idx="385">
                  <c:v>13.2</c:v>
                </c:pt>
                <c:pt idx="386">
                  <c:v>11.8</c:v>
                </c:pt>
                <c:pt idx="387">
                  <c:v>13.7</c:v>
                </c:pt>
                <c:pt idx="388">
                  <c:v>13.3</c:v>
                </c:pt>
                <c:pt idx="389">
                  <c:v>12.8</c:v>
                </c:pt>
                <c:pt idx="390">
                  <c:v>11.7</c:v>
                </c:pt>
                <c:pt idx="391">
                  <c:v>12.2</c:v>
                </c:pt>
                <c:pt idx="392">
                  <c:v>11.6</c:v>
                </c:pt>
                <c:pt idx="393">
                  <c:v>11.5</c:v>
                </c:pt>
                <c:pt idx="394">
                  <c:v>11.9</c:v>
                </c:pt>
                <c:pt idx="395">
                  <c:v>12.4</c:v>
                </c:pt>
                <c:pt idx="396">
                  <c:v>11.7</c:v>
                </c:pt>
                <c:pt idx="397">
                  <c:v>11.6</c:v>
                </c:pt>
                <c:pt idx="398">
                  <c:v>11.7</c:v>
                </c:pt>
                <c:pt idx="399">
                  <c:v>11</c:v>
                </c:pt>
                <c:pt idx="400">
                  <c:v>11.8</c:v>
                </c:pt>
                <c:pt idx="401">
                  <c:v>11.5</c:v>
                </c:pt>
                <c:pt idx="402">
                  <c:v>11.2</c:v>
                </c:pt>
                <c:pt idx="403">
                  <c:v>11.1</c:v>
                </c:pt>
                <c:pt idx="404">
                  <c:v>11.6</c:v>
                </c:pt>
                <c:pt idx="405">
                  <c:v>10.9</c:v>
                </c:pt>
                <c:pt idx="406">
                  <c:v>10.9</c:v>
                </c:pt>
                <c:pt idx="407">
                  <c:v>11.1</c:v>
                </c:pt>
                <c:pt idx="408">
                  <c:v>11.1</c:v>
                </c:pt>
                <c:pt idx="409">
                  <c:v>10.6</c:v>
                </c:pt>
                <c:pt idx="410">
                  <c:v>9.9</c:v>
                </c:pt>
                <c:pt idx="411">
                  <c:v>10.9</c:v>
                </c:pt>
                <c:pt idx="412">
                  <c:v>10.4</c:v>
                </c:pt>
                <c:pt idx="413">
                  <c:v>10.5</c:v>
                </c:pt>
                <c:pt idx="414">
                  <c:v>10.3</c:v>
                </c:pt>
                <c:pt idx="415">
                  <c:v>9.8000000000000007</c:v>
                </c:pt>
                <c:pt idx="416">
                  <c:v>9.4</c:v>
                </c:pt>
                <c:pt idx="417">
                  <c:v>9.6999999999999993</c:v>
                </c:pt>
                <c:pt idx="418">
                  <c:v>11.1</c:v>
                </c:pt>
                <c:pt idx="419">
                  <c:v>10.8</c:v>
                </c:pt>
                <c:pt idx="420">
                  <c:v>8.6</c:v>
                </c:pt>
                <c:pt idx="421">
                  <c:v>10</c:v>
                </c:pt>
                <c:pt idx="422">
                  <c:v>9.4</c:v>
                </c:pt>
                <c:pt idx="423">
                  <c:v>10.4</c:v>
                </c:pt>
                <c:pt idx="424">
                  <c:v>10.4</c:v>
                </c:pt>
                <c:pt idx="425">
                  <c:v>9.1</c:v>
                </c:pt>
                <c:pt idx="426">
                  <c:v>10.3</c:v>
                </c:pt>
                <c:pt idx="427">
                  <c:v>9.4</c:v>
                </c:pt>
                <c:pt idx="428">
                  <c:v>9.9</c:v>
                </c:pt>
                <c:pt idx="429">
                  <c:v>9.8000000000000007</c:v>
                </c:pt>
                <c:pt idx="430">
                  <c:v>10.1</c:v>
                </c:pt>
                <c:pt idx="431">
                  <c:v>10.7</c:v>
                </c:pt>
                <c:pt idx="432">
                  <c:v>10.5</c:v>
                </c:pt>
                <c:pt idx="433">
                  <c:v>9.5</c:v>
                </c:pt>
                <c:pt idx="434">
                  <c:v>10.4</c:v>
                </c:pt>
                <c:pt idx="435">
                  <c:v>10.5</c:v>
                </c:pt>
                <c:pt idx="436">
                  <c:v>9</c:v>
                </c:pt>
                <c:pt idx="437">
                  <c:v>10.9</c:v>
                </c:pt>
                <c:pt idx="438">
                  <c:v>10</c:v>
                </c:pt>
                <c:pt idx="439">
                  <c:v>10.9</c:v>
                </c:pt>
                <c:pt idx="440">
                  <c:v>10.3</c:v>
                </c:pt>
                <c:pt idx="441">
                  <c:v>10.199999999999999</c:v>
                </c:pt>
                <c:pt idx="442">
                  <c:v>10</c:v>
                </c:pt>
                <c:pt idx="443">
                  <c:v>10.4</c:v>
                </c:pt>
                <c:pt idx="444">
                  <c:v>10</c:v>
                </c:pt>
                <c:pt idx="445">
                  <c:v>10.8</c:v>
                </c:pt>
                <c:pt idx="446">
                  <c:v>11.4</c:v>
                </c:pt>
                <c:pt idx="447">
                  <c:v>9.6999999999999993</c:v>
                </c:pt>
                <c:pt idx="448">
                  <c:v>9.5</c:v>
                </c:pt>
                <c:pt idx="449">
                  <c:v>9.9</c:v>
                </c:pt>
                <c:pt idx="450">
                  <c:v>9.5</c:v>
                </c:pt>
                <c:pt idx="451">
                  <c:v>10</c:v>
                </c:pt>
                <c:pt idx="452">
                  <c:v>9.3000000000000007</c:v>
                </c:pt>
                <c:pt idx="453">
                  <c:v>9.1999999999999993</c:v>
                </c:pt>
                <c:pt idx="454">
                  <c:v>9.1999999999999993</c:v>
                </c:pt>
                <c:pt idx="455">
                  <c:v>9.3000000000000007</c:v>
                </c:pt>
                <c:pt idx="456">
                  <c:v>9.5</c:v>
                </c:pt>
                <c:pt idx="457">
                  <c:v>9.4</c:v>
                </c:pt>
                <c:pt idx="458">
                  <c:v>10.199999999999999</c:v>
                </c:pt>
                <c:pt idx="459">
                  <c:v>15.6</c:v>
                </c:pt>
                <c:pt idx="460">
                  <c:v>16.3</c:v>
                </c:pt>
                <c:pt idx="461">
                  <c:v>19.399999999999999</c:v>
                </c:pt>
                <c:pt idx="462">
                  <c:v>23.2</c:v>
                </c:pt>
                <c:pt idx="463">
                  <c:v>12.6</c:v>
                </c:pt>
                <c:pt idx="464">
                  <c:v>6.7</c:v>
                </c:pt>
                <c:pt idx="465">
                  <c:v>6.7</c:v>
                </c:pt>
                <c:pt idx="466">
                  <c:v>7.8</c:v>
                </c:pt>
                <c:pt idx="467">
                  <c:v>9.3000000000000007</c:v>
                </c:pt>
                <c:pt idx="468">
                  <c:v>9.3000000000000007</c:v>
                </c:pt>
                <c:pt idx="469">
                  <c:v>9.9</c:v>
                </c:pt>
                <c:pt idx="470">
                  <c:v>9.6</c:v>
                </c:pt>
                <c:pt idx="471">
                  <c:v>9.5</c:v>
                </c:pt>
                <c:pt idx="472">
                  <c:v>8.1</c:v>
                </c:pt>
                <c:pt idx="473">
                  <c:v>9.1</c:v>
                </c:pt>
                <c:pt idx="474">
                  <c:v>10.199999999999999</c:v>
                </c:pt>
                <c:pt idx="475">
                  <c:v>9.5</c:v>
                </c:pt>
                <c:pt idx="476">
                  <c:v>9.1</c:v>
                </c:pt>
                <c:pt idx="477">
                  <c:v>9.9</c:v>
                </c:pt>
                <c:pt idx="478">
                  <c:v>8.8000000000000007</c:v>
                </c:pt>
                <c:pt idx="479">
                  <c:v>7.7</c:v>
                </c:pt>
                <c:pt idx="480">
                  <c:v>8</c:v>
                </c:pt>
                <c:pt idx="481">
                  <c:v>9.1</c:v>
                </c:pt>
                <c:pt idx="482">
                  <c:v>9.1999999999999993</c:v>
                </c:pt>
                <c:pt idx="483">
                  <c:v>8.6</c:v>
                </c:pt>
                <c:pt idx="484">
                  <c:v>7.9</c:v>
                </c:pt>
                <c:pt idx="485">
                  <c:v>8.5</c:v>
                </c:pt>
                <c:pt idx="486">
                  <c:v>8.5</c:v>
                </c:pt>
                <c:pt idx="487">
                  <c:v>9.6</c:v>
                </c:pt>
                <c:pt idx="488">
                  <c:v>9.4</c:v>
                </c:pt>
                <c:pt idx="489">
                  <c:v>9</c:v>
                </c:pt>
                <c:pt idx="490">
                  <c:v>9.5</c:v>
                </c:pt>
                <c:pt idx="491">
                  <c:v>9</c:v>
                </c:pt>
                <c:pt idx="492">
                  <c:v>10</c:v>
                </c:pt>
                <c:pt idx="493">
                  <c:v>10.6</c:v>
                </c:pt>
                <c:pt idx="494">
                  <c:v>9.9</c:v>
                </c:pt>
                <c:pt idx="495">
                  <c:v>10.5</c:v>
                </c:pt>
                <c:pt idx="496">
                  <c:v>9.9</c:v>
                </c:pt>
                <c:pt idx="497">
                  <c:v>9.6999999999999993</c:v>
                </c:pt>
                <c:pt idx="498">
                  <c:v>11.6</c:v>
                </c:pt>
                <c:pt idx="499">
                  <c:v>11</c:v>
                </c:pt>
                <c:pt idx="500">
                  <c:v>10.6</c:v>
                </c:pt>
                <c:pt idx="501">
                  <c:v>10.1</c:v>
                </c:pt>
                <c:pt idx="502">
                  <c:v>10.1</c:v>
                </c:pt>
                <c:pt idx="503">
                  <c:v>10.8</c:v>
                </c:pt>
                <c:pt idx="504">
                  <c:v>10.1</c:v>
                </c:pt>
                <c:pt idx="505">
                  <c:v>11.4</c:v>
                </c:pt>
                <c:pt idx="506">
                  <c:v>10.6</c:v>
                </c:pt>
                <c:pt idx="507">
                  <c:v>10.199999999999999</c:v>
                </c:pt>
                <c:pt idx="508">
                  <c:v>9</c:v>
                </c:pt>
                <c:pt idx="509">
                  <c:v>10.1</c:v>
                </c:pt>
                <c:pt idx="510">
                  <c:v>9.4</c:v>
                </c:pt>
                <c:pt idx="511">
                  <c:v>10.6</c:v>
                </c:pt>
                <c:pt idx="512">
                  <c:v>8.6999999999999993</c:v>
                </c:pt>
                <c:pt idx="513">
                  <c:v>10.4</c:v>
                </c:pt>
                <c:pt idx="514">
                  <c:v>10.3</c:v>
                </c:pt>
                <c:pt idx="515">
                  <c:v>9.5</c:v>
                </c:pt>
                <c:pt idx="516">
                  <c:v>10.8</c:v>
                </c:pt>
                <c:pt idx="517">
                  <c:v>9.1999999999999993</c:v>
                </c:pt>
                <c:pt idx="518">
                  <c:v>9.6999999999999993</c:v>
                </c:pt>
                <c:pt idx="519">
                  <c:v>9.6999999999999993</c:v>
                </c:pt>
                <c:pt idx="520">
                  <c:v>9.6999999999999993</c:v>
                </c:pt>
                <c:pt idx="521">
                  <c:v>9.5</c:v>
                </c:pt>
                <c:pt idx="522">
                  <c:v>9.5</c:v>
                </c:pt>
                <c:pt idx="523">
                  <c:v>8.3000000000000007</c:v>
                </c:pt>
                <c:pt idx="524">
                  <c:v>8.6999999999999993</c:v>
                </c:pt>
                <c:pt idx="525">
                  <c:v>9.4</c:v>
                </c:pt>
                <c:pt idx="526">
                  <c:v>9.5</c:v>
                </c:pt>
                <c:pt idx="527">
                  <c:v>10</c:v>
                </c:pt>
                <c:pt idx="528">
                  <c:v>10.199999999999999</c:v>
                </c:pt>
                <c:pt idx="529">
                  <c:v>9.1999999999999993</c:v>
                </c:pt>
                <c:pt idx="530">
                  <c:v>9</c:v>
                </c:pt>
                <c:pt idx="531">
                  <c:v>10.3</c:v>
                </c:pt>
                <c:pt idx="532">
                  <c:v>9.9</c:v>
                </c:pt>
                <c:pt idx="533">
                  <c:v>9.6</c:v>
                </c:pt>
                <c:pt idx="534">
                  <c:v>9.8000000000000007</c:v>
                </c:pt>
                <c:pt idx="535">
                  <c:v>10</c:v>
                </c:pt>
                <c:pt idx="536">
                  <c:v>9.4</c:v>
                </c:pt>
                <c:pt idx="537">
                  <c:v>10</c:v>
                </c:pt>
                <c:pt idx="538">
                  <c:v>9.6</c:v>
                </c:pt>
                <c:pt idx="539">
                  <c:v>11.5</c:v>
                </c:pt>
                <c:pt idx="540">
                  <c:v>11.4</c:v>
                </c:pt>
                <c:pt idx="541">
                  <c:v>10.3</c:v>
                </c:pt>
                <c:pt idx="542">
                  <c:v>10.6</c:v>
                </c:pt>
                <c:pt idx="543">
                  <c:v>10.8</c:v>
                </c:pt>
                <c:pt idx="544">
                  <c:v>11.6</c:v>
                </c:pt>
                <c:pt idx="545">
                  <c:v>11.9</c:v>
                </c:pt>
                <c:pt idx="546">
                  <c:v>12.4</c:v>
                </c:pt>
                <c:pt idx="547">
                  <c:v>11.1</c:v>
                </c:pt>
                <c:pt idx="548">
                  <c:v>12.6</c:v>
                </c:pt>
                <c:pt idx="549">
                  <c:v>11.8</c:v>
                </c:pt>
                <c:pt idx="550">
                  <c:v>11.6</c:v>
                </c:pt>
                <c:pt idx="551">
                  <c:v>12.7</c:v>
                </c:pt>
                <c:pt idx="552">
                  <c:v>14.5</c:v>
                </c:pt>
                <c:pt idx="553">
                  <c:v>12.7</c:v>
                </c:pt>
                <c:pt idx="554">
                  <c:v>13.6</c:v>
                </c:pt>
                <c:pt idx="555">
                  <c:v>13.9</c:v>
                </c:pt>
                <c:pt idx="556">
                  <c:v>14.2</c:v>
                </c:pt>
                <c:pt idx="557">
                  <c:v>14</c:v>
                </c:pt>
                <c:pt idx="558">
                  <c:v>14.4</c:v>
                </c:pt>
                <c:pt idx="559">
                  <c:v>15.1</c:v>
                </c:pt>
                <c:pt idx="560">
                  <c:v>15.7</c:v>
                </c:pt>
                <c:pt idx="561">
                  <c:v>15.1</c:v>
                </c:pt>
                <c:pt idx="562">
                  <c:v>15.7</c:v>
                </c:pt>
                <c:pt idx="563">
                  <c:v>15.6</c:v>
                </c:pt>
                <c:pt idx="564">
                  <c:v>17</c:v>
                </c:pt>
                <c:pt idx="565">
                  <c:v>17.600000000000001</c:v>
                </c:pt>
                <c:pt idx="566">
                  <c:v>18.399999999999999</c:v>
                </c:pt>
                <c:pt idx="567">
                  <c:v>20.100000000000001</c:v>
                </c:pt>
                <c:pt idx="568">
                  <c:v>24.1</c:v>
                </c:pt>
                <c:pt idx="569">
                  <c:v>21.8</c:v>
                </c:pt>
                <c:pt idx="570">
                  <c:v>19.899999999999999</c:v>
                </c:pt>
                <c:pt idx="571">
                  <c:v>17.899999999999999</c:v>
                </c:pt>
                <c:pt idx="572">
                  <c:v>17.2</c:v>
                </c:pt>
                <c:pt idx="573">
                  <c:v>18</c:v>
                </c:pt>
                <c:pt idx="574">
                  <c:v>19</c:v>
                </c:pt>
                <c:pt idx="575">
                  <c:v>18</c:v>
                </c:pt>
                <c:pt idx="576">
                  <c:v>19.5</c:v>
                </c:pt>
                <c:pt idx="577">
                  <c:v>19.8</c:v>
                </c:pt>
                <c:pt idx="578">
                  <c:v>19.7</c:v>
                </c:pt>
                <c:pt idx="579">
                  <c:v>19.600000000000001</c:v>
                </c:pt>
                <c:pt idx="580">
                  <c:v>19.7</c:v>
                </c:pt>
                <c:pt idx="581">
                  <c:v>20</c:v>
                </c:pt>
                <c:pt idx="582">
                  <c:v>20.5</c:v>
                </c:pt>
                <c:pt idx="583">
                  <c:v>19.399999999999999</c:v>
                </c:pt>
                <c:pt idx="584">
                  <c:v>20.399999999999999</c:v>
                </c:pt>
                <c:pt idx="585">
                  <c:v>19.8</c:v>
                </c:pt>
                <c:pt idx="586">
                  <c:v>20.7</c:v>
                </c:pt>
                <c:pt idx="587">
                  <c:v>19.8</c:v>
                </c:pt>
                <c:pt idx="588">
                  <c:v>20.6</c:v>
                </c:pt>
                <c:pt idx="589">
                  <c:v>20.9</c:v>
                </c:pt>
                <c:pt idx="590">
                  <c:v>22</c:v>
                </c:pt>
                <c:pt idx="591">
                  <c:v>21.6</c:v>
                </c:pt>
                <c:pt idx="592">
                  <c:v>21.4</c:v>
                </c:pt>
                <c:pt idx="593">
                  <c:v>21.5</c:v>
                </c:pt>
                <c:pt idx="594">
                  <c:v>21.5</c:v>
                </c:pt>
                <c:pt idx="595">
                  <c:v>20.5</c:v>
                </c:pt>
                <c:pt idx="596">
                  <c:v>20.5</c:v>
                </c:pt>
                <c:pt idx="597">
                  <c:v>21.1</c:v>
                </c:pt>
                <c:pt idx="598">
                  <c:v>21.7</c:v>
                </c:pt>
                <c:pt idx="599">
                  <c:v>20.7</c:v>
                </c:pt>
                <c:pt idx="600">
                  <c:v>22.4</c:v>
                </c:pt>
                <c:pt idx="601">
                  <c:v>21</c:v>
                </c:pt>
                <c:pt idx="602">
                  <c:v>21.9</c:v>
                </c:pt>
                <c:pt idx="603">
                  <c:v>22.8</c:v>
                </c:pt>
                <c:pt idx="604">
                  <c:v>23.5</c:v>
                </c:pt>
                <c:pt idx="605">
                  <c:v>22.9</c:v>
                </c:pt>
                <c:pt idx="606">
                  <c:v>21.7</c:v>
                </c:pt>
                <c:pt idx="607">
                  <c:v>22.9</c:v>
                </c:pt>
                <c:pt idx="608">
                  <c:v>22.4</c:v>
                </c:pt>
                <c:pt idx="609">
                  <c:v>22.2</c:v>
                </c:pt>
                <c:pt idx="610">
                  <c:v>24</c:v>
                </c:pt>
                <c:pt idx="611">
                  <c:v>22.9</c:v>
                </c:pt>
                <c:pt idx="612">
                  <c:v>23.1</c:v>
                </c:pt>
                <c:pt idx="613">
                  <c:v>22.8</c:v>
                </c:pt>
                <c:pt idx="614">
                  <c:v>23.6</c:v>
                </c:pt>
                <c:pt idx="615">
                  <c:v>24</c:v>
                </c:pt>
                <c:pt idx="616">
                  <c:v>24.2</c:v>
                </c:pt>
                <c:pt idx="617">
                  <c:v>24.7</c:v>
                </c:pt>
                <c:pt idx="618">
                  <c:v>24.2</c:v>
                </c:pt>
                <c:pt idx="619">
                  <c:v>24.3</c:v>
                </c:pt>
                <c:pt idx="620">
                  <c:v>26</c:v>
                </c:pt>
                <c:pt idx="621">
                  <c:v>26.1</c:v>
                </c:pt>
                <c:pt idx="622">
                  <c:v>24.7</c:v>
                </c:pt>
                <c:pt idx="623">
                  <c:v>25</c:v>
                </c:pt>
                <c:pt idx="624">
                  <c:v>26.8</c:v>
                </c:pt>
                <c:pt idx="625">
                  <c:v>24.9</c:v>
                </c:pt>
                <c:pt idx="626">
                  <c:v>26.5</c:v>
                </c:pt>
                <c:pt idx="627">
                  <c:v>25.9</c:v>
                </c:pt>
                <c:pt idx="628">
                  <c:v>26.9</c:v>
                </c:pt>
                <c:pt idx="629">
                  <c:v>27.1</c:v>
                </c:pt>
                <c:pt idx="630">
                  <c:v>26.7</c:v>
                </c:pt>
                <c:pt idx="631">
                  <c:v>25.5</c:v>
                </c:pt>
                <c:pt idx="632">
                  <c:v>26.6</c:v>
                </c:pt>
                <c:pt idx="633">
                  <c:v>27.1</c:v>
                </c:pt>
                <c:pt idx="634">
                  <c:v>27.2</c:v>
                </c:pt>
                <c:pt idx="635">
                  <c:v>27</c:v>
                </c:pt>
                <c:pt idx="636">
                  <c:v>26.4</c:v>
                </c:pt>
                <c:pt idx="637">
                  <c:v>25.2</c:v>
                </c:pt>
                <c:pt idx="638">
                  <c:v>28</c:v>
                </c:pt>
                <c:pt idx="639">
                  <c:v>27.5</c:v>
                </c:pt>
                <c:pt idx="640">
                  <c:v>26.8</c:v>
                </c:pt>
                <c:pt idx="641">
                  <c:v>27.2</c:v>
                </c:pt>
                <c:pt idx="642">
                  <c:v>27.3</c:v>
                </c:pt>
                <c:pt idx="643">
                  <c:v>28.1</c:v>
                </c:pt>
                <c:pt idx="644">
                  <c:v>27</c:v>
                </c:pt>
                <c:pt idx="645">
                  <c:v>27.3</c:v>
                </c:pt>
                <c:pt idx="646">
                  <c:v>28</c:v>
                </c:pt>
                <c:pt idx="647">
                  <c:v>27.3</c:v>
                </c:pt>
                <c:pt idx="648">
                  <c:v>27</c:v>
                </c:pt>
                <c:pt idx="649">
                  <c:v>27.5</c:v>
                </c:pt>
                <c:pt idx="650">
                  <c:v>28.8</c:v>
                </c:pt>
                <c:pt idx="651">
                  <c:v>26.9</c:v>
                </c:pt>
                <c:pt idx="652">
                  <c:v>27.9</c:v>
                </c:pt>
                <c:pt idx="653">
                  <c:v>28</c:v>
                </c:pt>
                <c:pt idx="654">
                  <c:v>27.8</c:v>
                </c:pt>
                <c:pt idx="655">
                  <c:v>29.1</c:v>
                </c:pt>
                <c:pt idx="656">
                  <c:v>28.3</c:v>
                </c:pt>
                <c:pt idx="657">
                  <c:v>28.9</c:v>
                </c:pt>
                <c:pt idx="658">
                  <c:v>28.8</c:v>
                </c:pt>
                <c:pt idx="659">
                  <c:v>30.1</c:v>
                </c:pt>
                <c:pt idx="660">
                  <c:v>31.6</c:v>
                </c:pt>
                <c:pt idx="661">
                  <c:v>33.9</c:v>
                </c:pt>
                <c:pt idx="662">
                  <c:v>33.299999999999997</c:v>
                </c:pt>
                <c:pt idx="663">
                  <c:v>30.6</c:v>
                </c:pt>
                <c:pt idx="664">
                  <c:v>28</c:v>
                </c:pt>
                <c:pt idx="665">
                  <c:v>26.9</c:v>
                </c:pt>
                <c:pt idx="666">
                  <c:v>27.9</c:v>
                </c:pt>
                <c:pt idx="667">
                  <c:v>27.9</c:v>
                </c:pt>
                <c:pt idx="668">
                  <c:v>28.4</c:v>
                </c:pt>
                <c:pt idx="669">
                  <c:v>27.9</c:v>
                </c:pt>
                <c:pt idx="670">
                  <c:v>27.1</c:v>
                </c:pt>
                <c:pt idx="671">
                  <c:v>28.1</c:v>
                </c:pt>
                <c:pt idx="672">
                  <c:v>27.6</c:v>
                </c:pt>
                <c:pt idx="673">
                  <c:v>28</c:v>
                </c:pt>
                <c:pt idx="674">
                  <c:v>27</c:v>
                </c:pt>
                <c:pt idx="675">
                  <c:v>26.7</c:v>
                </c:pt>
                <c:pt idx="676">
                  <c:v>26.1</c:v>
                </c:pt>
                <c:pt idx="677">
                  <c:v>24.8</c:v>
                </c:pt>
                <c:pt idx="678">
                  <c:v>24.7</c:v>
                </c:pt>
                <c:pt idx="679">
                  <c:v>24.3</c:v>
                </c:pt>
                <c:pt idx="680">
                  <c:v>24.9</c:v>
                </c:pt>
                <c:pt idx="681">
                  <c:v>24.4</c:v>
                </c:pt>
                <c:pt idx="682">
                  <c:v>22.5</c:v>
                </c:pt>
                <c:pt idx="683">
                  <c:v>21.9</c:v>
                </c:pt>
                <c:pt idx="684">
                  <c:v>21.5</c:v>
                </c:pt>
                <c:pt idx="685">
                  <c:v>22.6</c:v>
                </c:pt>
                <c:pt idx="686">
                  <c:v>21.3</c:v>
                </c:pt>
                <c:pt idx="687">
                  <c:v>20.9</c:v>
                </c:pt>
                <c:pt idx="688">
                  <c:v>20.6</c:v>
                </c:pt>
                <c:pt idx="689">
                  <c:v>20.7</c:v>
                </c:pt>
                <c:pt idx="690">
                  <c:v>19.3</c:v>
                </c:pt>
                <c:pt idx="691">
                  <c:v>20.399999999999999</c:v>
                </c:pt>
                <c:pt idx="692">
                  <c:v>19.600000000000001</c:v>
                </c:pt>
                <c:pt idx="693">
                  <c:v>19.3</c:v>
                </c:pt>
                <c:pt idx="694">
                  <c:v>19.7</c:v>
                </c:pt>
                <c:pt idx="695">
                  <c:v>20.100000000000001</c:v>
                </c:pt>
                <c:pt idx="696">
                  <c:v>19.399999999999999</c:v>
                </c:pt>
                <c:pt idx="697">
                  <c:v>18.899999999999999</c:v>
                </c:pt>
                <c:pt idx="698">
                  <c:v>19.899999999999999</c:v>
                </c:pt>
                <c:pt idx="699">
                  <c:v>18.5</c:v>
                </c:pt>
                <c:pt idx="700">
                  <c:v>18.100000000000001</c:v>
                </c:pt>
                <c:pt idx="701">
                  <c:v>19.600000000000001</c:v>
                </c:pt>
                <c:pt idx="702">
                  <c:v>17.5</c:v>
                </c:pt>
                <c:pt idx="703">
                  <c:v>19</c:v>
                </c:pt>
                <c:pt idx="704">
                  <c:v>18.2</c:v>
                </c:pt>
                <c:pt idx="705">
                  <c:v>18.899999999999999</c:v>
                </c:pt>
                <c:pt idx="706">
                  <c:v>19.399999999999999</c:v>
                </c:pt>
                <c:pt idx="707">
                  <c:v>18.7</c:v>
                </c:pt>
                <c:pt idx="708">
                  <c:v>19.7</c:v>
                </c:pt>
                <c:pt idx="709">
                  <c:v>19.8</c:v>
                </c:pt>
                <c:pt idx="710">
                  <c:v>20</c:v>
                </c:pt>
                <c:pt idx="711">
                  <c:v>19.3</c:v>
                </c:pt>
                <c:pt idx="712">
                  <c:v>21.1</c:v>
                </c:pt>
                <c:pt idx="713">
                  <c:v>20.5</c:v>
                </c:pt>
                <c:pt idx="714">
                  <c:v>21.6</c:v>
                </c:pt>
                <c:pt idx="715">
                  <c:v>21.7</c:v>
                </c:pt>
                <c:pt idx="716">
                  <c:v>22</c:v>
                </c:pt>
                <c:pt idx="717">
                  <c:v>23.1</c:v>
                </c:pt>
                <c:pt idx="718">
                  <c:v>22.7</c:v>
                </c:pt>
                <c:pt idx="719">
                  <c:v>23.1</c:v>
                </c:pt>
                <c:pt idx="720">
                  <c:v>23</c:v>
                </c:pt>
                <c:pt idx="721">
                  <c:v>23.5</c:v>
                </c:pt>
                <c:pt idx="722">
                  <c:v>23.1</c:v>
                </c:pt>
                <c:pt idx="723">
                  <c:v>24.1</c:v>
                </c:pt>
                <c:pt idx="724">
                  <c:v>23.8</c:v>
                </c:pt>
                <c:pt idx="725">
                  <c:v>23.2</c:v>
                </c:pt>
                <c:pt idx="726">
                  <c:v>24.4</c:v>
                </c:pt>
                <c:pt idx="727">
                  <c:v>24</c:v>
                </c:pt>
                <c:pt idx="728">
                  <c:v>23.6</c:v>
                </c:pt>
                <c:pt idx="729">
                  <c:v>23.9</c:v>
                </c:pt>
                <c:pt idx="730">
                  <c:v>24.3</c:v>
                </c:pt>
                <c:pt idx="731">
                  <c:v>24.7</c:v>
                </c:pt>
                <c:pt idx="732">
                  <c:v>23.7</c:v>
                </c:pt>
                <c:pt idx="733">
                  <c:v>24.3</c:v>
                </c:pt>
                <c:pt idx="734">
                  <c:v>24</c:v>
                </c:pt>
                <c:pt idx="735">
                  <c:v>23.7</c:v>
                </c:pt>
                <c:pt idx="736">
                  <c:v>23.8</c:v>
                </c:pt>
                <c:pt idx="737">
                  <c:v>22.6</c:v>
                </c:pt>
                <c:pt idx="738">
                  <c:v>23.6</c:v>
                </c:pt>
                <c:pt idx="739">
                  <c:v>23.2</c:v>
                </c:pt>
                <c:pt idx="740">
                  <c:v>22.5</c:v>
                </c:pt>
                <c:pt idx="741">
                  <c:v>22.1</c:v>
                </c:pt>
                <c:pt idx="742">
                  <c:v>23.4</c:v>
                </c:pt>
                <c:pt idx="743">
                  <c:v>23.3</c:v>
                </c:pt>
                <c:pt idx="744">
                  <c:v>22.6</c:v>
                </c:pt>
                <c:pt idx="745">
                  <c:v>22.6</c:v>
                </c:pt>
                <c:pt idx="746">
                  <c:v>22.5</c:v>
                </c:pt>
                <c:pt idx="747">
                  <c:v>22.8</c:v>
                </c:pt>
                <c:pt idx="748">
                  <c:v>23.1</c:v>
                </c:pt>
                <c:pt idx="749">
                  <c:v>22.8</c:v>
                </c:pt>
                <c:pt idx="750">
                  <c:v>22.4</c:v>
                </c:pt>
                <c:pt idx="751">
                  <c:v>23.9</c:v>
                </c:pt>
                <c:pt idx="752">
                  <c:v>24.1</c:v>
                </c:pt>
                <c:pt idx="753">
                  <c:v>23.5</c:v>
                </c:pt>
                <c:pt idx="754">
                  <c:v>22.9</c:v>
                </c:pt>
                <c:pt idx="755">
                  <c:v>24.2</c:v>
                </c:pt>
                <c:pt idx="756">
                  <c:v>23.5</c:v>
                </c:pt>
                <c:pt idx="757">
                  <c:v>24.4</c:v>
                </c:pt>
                <c:pt idx="758">
                  <c:v>24.6</c:v>
                </c:pt>
                <c:pt idx="759">
                  <c:v>24.3</c:v>
                </c:pt>
                <c:pt idx="760">
                  <c:v>25.5</c:v>
                </c:pt>
                <c:pt idx="761">
                  <c:v>25.3</c:v>
                </c:pt>
                <c:pt idx="762">
                  <c:v>25.7</c:v>
                </c:pt>
                <c:pt idx="763">
                  <c:v>25.9</c:v>
                </c:pt>
                <c:pt idx="764">
                  <c:v>25.3</c:v>
                </c:pt>
                <c:pt idx="765">
                  <c:v>25.8</c:v>
                </c:pt>
                <c:pt idx="766">
                  <c:v>26</c:v>
                </c:pt>
                <c:pt idx="767">
                  <c:v>27.4</c:v>
                </c:pt>
                <c:pt idx="768">
                  <c:v>27</c:v>
                </c:pt>
                <c:pt idx="769">
                  <c:v>26.6</c:v>
                </c:pt>
                <c:pt idx="770">
                  <c:v>27.3</c:v>
                </c:pt>
                <c:pt idx="771">
                  <c:v>27.1</c:v>
                </c:pt>
                <c:pt idx="772">
                  <c:v>28.5</c:v>
                </c:pt>
                <c:pt idx="773">
                  <c:v>28.6</c:v>
                </c:pt>
                <c:pt idx="774">
                  <c:v>27.7</c:v>
                </c:pt>
                <c:pt idx="775">
                  <c:v>27.9</c:v>
                </c:pt>
                <c:pt idx="776">
                  <c:v>28.5</c:v>
                </c:pt>
                <c:pt idx="777">
                  <c:v>28</c:v>
                </c:pt>
                <c:pt idx="778">
                  <c:v>27.3</c:v>
                </c:pt>
                <c:pt idx="779">
                  <c:v>26.4</c:v>
                </c:pt>
                <c:pt idx="780">
                  <c:v>26.4</c:v>
                </c:pt>
                <c:pt idx="781">
                  <c:v>28</c:v>
                </c:pt>
                <c:pt idx="782">
                  <c:v>26.8</c:v>
                </c:pt>
                <c:pt idx="783">
                  <c:v>26.6</c:v>
                </c:pt>
                <c:pt idx="784">
                  <c:v>25.7</c:v>
                </c:pt>
                <c:pt idx="785">
                  <c:v>24.6</c:v>
                </c:pt>
                <c:pt idx="786">
                  <c:v>25</c:v>
                </c:pt>
                <c:pt idx="787">
                  <c:v>24.6</c:v>
                </c:pt>
                <c:pt idx="788">
                  <c:v>25.1</c:v>
                </c:pt>
                <c:pt idx="789">
                  <c:v>24.3</c:v>
                </c:pt>
                <c:pt idx="790">
                  <c:v>24.3</c:v>
                </c:pt>
                <c:pt idx="791">
                  <c:v>24.1</c:v>
                </c:pt>
                <c:pt idx="792">
                  <c:v>24.5</c:v>
                </c:pt>
                <c:pt idx="793">
                  <c:v>23.3</c:v>
                </c:pt>
                <c:pt idx="794">
                  <c:v>22.6</c:v>
                </c:pt>
                <c:pt idx="795">
                  <c:v>23.3</c:v>
                </c:pt>
                <c:pt idx="796">
                  <c:v>23.1</c:v>
                </c:pt>
                <c:pt idx="797">
                  <c:v>23.7</c:v>
                </c:pt>
                <c:pt idx="798">
                  <c:v>21.2</c:v>
                </c:pt>
                <c:pt idx="799">
                  <c:v>24</c:v>
                </c:pt>
                <c:pt idx="800">
                  <c:v>21.5</c:v>
                </c:pt>
                <c:pt idx="801">
                  <c:v>23</c:v>
                </c:pt>
                <c:pt idx="802">
                  <c:v>22</c:v>
                </c:pt>
                <c:pt idx="803">
                  <c:v>24</c:v>
                </c:pt>
                <c:pt idx="804">
                  <c:v>23.7</c:v>
                </c:pt>
                <c:pt idx="805">
                  <c:v>24.8</c:v>
                </c:pt>
                <c:pt idx="806">
                  <c:v>24.6</c:v>
                </c:pt>
                <c:pt idx="807">
                  <c:v>23.8</c:v>
                </c:pt>
                <c:pt idx="808">
                  <c:v>23.9</c:v>
                </c:pt>
                <c:pt idx="809">
                  <c:v>23.2</c:v>
                </c:pt>
                <c:pt idx="810">
                  <c:v>24.5</c:v>
                </c:pt>
                <c:pt idx="811">
                  <c:v>25.6</c:v>
                </c:pt>
                <c:pt idx="812">
                  <c:v>24.8</c:v>
                </c:pt>
                <c:pt idx="813">
                  <c:v>26.5</c:v>
                </c:pt>
                <c:pt idx="814">
                  <c:v>25.6</c:v>
                </c:pt>
                <c:pt idx="815">
                  <c:v>26.2</c:v>
                </c:pt>
                <c:pt idx="816">
                  <c:v>27.3</c:v>
                </c:pt>
                <c:pt idx="817">
                  <c:v>26.7</c:v>
                </c:pt>
                <c:pt idx="818">
                  <c:v>26.8</c:v>
                </c:pt>
                <c:pt idx="819">
                  <c:v>26</c:v>
                </c:pt>
                <c:pt idx="820">
                  <c:v>25.5</c:v>
                </c:pt>
                <c:pt idx="821">
                  <c:v>25.4</c:v>
                </c:pt>
                <c:pt idx="822">
                  <c:v>26.9</c:v>
                </c:pt>
                <c:pt idx="823">
                  <c:v>26.5</c:v>
                </c:pt>
                <c:pt idx="824">
                  <c:v>26.9</c:v>
                </c:pt>
                <c:pt idx="825">
                  <c:v>27.4</c:v>
                </c:pt>
                <c:pt idx="826">
                  <c:v>26.4</c:v>
                </c:pt>
                <c:pt idx="827">
                  <c:v>26.7</c:v>
                </c:pt>
                <c:pt idx="828">
                  <c:v>27.6</c:v>
                </c:pt>
                <c:pt idx="829">
                  <c:v>26.9</c:v>
                </c:pt>
                <c:pt idx="830">
                  <c:v>26.8</c:v>
                </c:pt>
                <c:pt idx="831">
                  <c:v>26.4</c:v>
                </c:pt>
                <c:pt idx="832">
                  <c:v>27.2</c:v>
                </c:pt>
                <c:pt idx="833">
                  <c:v>27.7</c:v>
                </c:pt>
                <c:pt idx="834">
                  <c:v>28.3</c:v>
                </c:pt>
                <c:pt idx="835">
                  <c:v>28.2</c:v>
                </c:pt>
                <c:pt idx="836">
                  <c:v>28.3</c:v>
                </c:pt>
                <c:pt idx="837">
                  <c:v>26.9</c:v>
                </c:pt>
                <c:pt idx="838">
                  <c:v>27.6</c:v>
                </c:pt>
                <c:pt idx="839">
                  <c:v>28.4</c:v>
                </c:pt>
                <c:pt idx="840">
                  <c:v>27.5</c:v>
                </c:pt>
                <c:pt idx="841">
                  <c:v>28.2</c:v>
                </c:pt>
                <c:pt idx="842">
                  <c:v>29.2</c:v>
                </c:pt>
                <c:pt idx="843">
                  <c:v>28.7</c:v>
                </c:pt>
                <c:pt idx="844">
                  <c:v>29.4</c:v>
                </c:pt>
                <c:pt idx="845">
                  <c:v>29.1</c:v>
                </c:pt>
                <c:pt idx="846">
                  <c:v>30</c:v>
                </c:pt>
                <c:pt idx="847">
                  <c:v>28.2</c:v>
                </c:pt>
                <c:pt idx="848">
                  <c:v>29.8</c:v>
                </c:pt>
                <c:pt idx="849">
                  <c:v>30.6</c:v>
                </c:pt>
                <c:pt idx="850">
                  <c:v>30.9</c:v>
                </c:pt>
                <c:pt idx="851">
                  <c:v>31.8</c:v>
                </c:pt>
                <c:pt idx="852">
                  <c:v>30.7</c:v>
                </c:pt>
                <c:pt idx="853">
                  <c:v>30.5</c:v>
                </c:pt>
                <c:pt idx="854">
                  <c:v>30.8</c:v>
                </c:pt>
                <c:pt idx="855">
                  <c:v>31.7</c:v>
                </c:pt>
                <c:pt idx="856">
                  <c:v>31.3</c:v>
                </c:pt>
                <c:pt idx="857">
                  <c:v>31.6</c:v>
                </c:pt>
                <c:pt idx="858">
                  <c:v>31.8</c:v>
                </c:pt>
                <c:pt idx="859">
                  <c:v>31.9</c:v>
                </c:pt>
                <c:pt idx="860">
                  <c:v>32.4</c:v>
                </c:pt>
                <c:pt idx="861">
                  <c:v>33.4</c:v>
                </c:pt>
                <c:pt idx="862">
                  <c:v>33.200000000000003</c:v>
                </c:pt>
                <c:pt idx="863">
                  <c:v>34</c:v>
                </c:pt>
                <c:pt idx="864">
                  <c:v>33</c:v>
                </c:pt>
                <c:pt idx="865">
                  <c:v>31.2</c:v>
                </c:pt>
                <c:pt idx="866">
                  <c:v>30.6</c:v>
                </c:pt>
                <c:pt idx="867">
                  <c:v>31.4</c:v>
                </c:pt>
                <c:pt idx="868">
                  <c:v>31.5</c:v>
                </c:pt>
                <c:pt idx="869">
                  <c:v>31.8</c:v>
                </c:pt>
                <c:pt idx="870">
                  <c:v>33.9</c:v>
                </c:pt>
                <c:pt idx="871">
                  <c:v>33.1</c:v>
                </c:pt>
                <c:pt idx="872">
                  <c:v>33.1</c:v>
                </c:pt>
                <c:pt idx="873">
                  <c:v>33.700000000000003</c:v>
                </c:pt>
                <c:pt idx="874">
                  <c:v>34.799999999999997</c:v>
                </c:pt>
                <c:pt idx="875">
                  <c:v>33.799999999999997</c:v>
                </c:pt>
                <c:pt idx="876">
                  <c:v>33.9</c:v>
                </c:pt>
                <c:pt idx="877">
                  <c:v>32.200000000000003</c:v>
                </c:pt>
                <c:pt idx="878">
                  <c:v>33.299999999999997</c:v>
                </c:pt>
                <c:pt idx="879">
                  <c:v>33.200000000000003</c:v>
                </c:pt>
                <c:pt idx="880">
                  <c:v>34.200000000000003</c:v>
                </c:pt>
                <c:pt idx="881">
                  <c:v>33.700000000000003</c:v>
                </c:pt>
                <c:pt idx="882">
                  <c:v>34.799999999999997</c:v>
                </c:pt>
                <c:pt idx="883">
                  <c:v>34.5</c:v>
                </c:pt>
                <c:pt idx="884">
                  <c:v>35.6</c:v>
                </c:pt>
                <c:pt idx="885">
                  <c:v>33.6</c:v>
                </c:pt>
                <c:pt idx="886">
                  <c:v>32.4</c:v>
                </c:pt>
                <c:pt idx="887">
                  <c:v>34.299999999999997</c:v>
                </c:pt>
                <c:pt idx="888">
                  <c:v>35.299999999999997</c:v>
                </c:pt>
                <c:pt idx="889">
                  <c:v>33.700000000000003</c:v>
                </c:pt>
                <c:pt idx="890">
                  <c:v>33.1</c:v>
                </c:pt>
                <c:pt idx="891">
                  <c:v>33.299999999999997</c:v>
                </c:pt>
                <c:pt idx="892">
                  <c:v>34.5</c:v>
                </c:pt>
                <c:pt idx="893">
                  <c:v>34.4</c:v>
                </c:pt>
                <c:pt idx="894">
                  <c:v>34.1</c:v>
                </c:pt>
                <c:pt idx="895">
                  <c:v>34.1</c:v>
                </c:pt>
                <c:pt idx="896">
                  <c:v>33</c:v>
                </c:pt>
                <c:pt idx="897">
                  <c:v>33.1</c:v>
                </c:pt>
                <c:pt idx="898">
                  <c:v>32.299999999999997</c:v>
                </c:pt>
                <c:pt idx="899">
                  <c:v>33.700000000000003</c:v>
                </c:pt>
                <c:pt idx="900">
                  <c:v>32.200000000000003</c:v>
                </c:pt>
                <c:pt idx="901">
                  <c:v>33.700000000000003</c:v>
                </c:pt>
                <c:pt idx="902">
                  <c:v>33.299999999999997</c:v>
                </c:pt>
                <c:pt idx="903">
                  <c:v>34.200000000000003</c:v>
                </c:pt>
                <c:pt idx="904">
                  <c:v>33.299999999999997</c:v>
                </c:pt>
                <c:pt idx="905">
                  <c:v>32.799999999999997</c:v>
                </c:pt>
                <c:pt idx="906">
                  <c:v>32.9</c:v>
                </c:pt>
                <c:pt idx="907">
                  <c:v>33</c:v>
                </c:pt>
                <c:pt idx="908">
                  <c:v>32.799999999999997</c:v>
                </c:pt>
                <c:pt idx="909">
                  <c:v>32.1</c:v>
                </c:pt>
                <c:pt idx="910">
                  <c:v>31.2</c:v>
                </c:pt>
                <c:pt idx="911">
                  <c:v>31.3</c:v>
                </c:pt>
                <c:pt idx="912">
                  <c:v>30.4</c:v>
                </c:pt>
                <c:pt idx="913">
                  <c:v>31.4</c:v>
                </c:pt>
                <c:pt idx="914">
                  <c:v>30.6</c:v>
                </c:pt>
                <c:pt idx="915">
                  <c:v>29.9</c:v>
                </c:pt>
                <c:pt idx="916">
                  <c:v>29.5</c:v>
                </c:pt>
                <c:pt idx="917">
                  <c:v>27.7</c:v>
                </c:pt>
                <c:pt idx="918">
                  <c:v>28</c:v>
                </c:pt>
                <c:pt idx="919">
                  <c:v>26.2</c:v>
                </c:pt>
                <c:pt idx="920">
                  <c:v>26.7</c:v>
                </c:pt>
                <c:pt idx="921">
                  <c:v>25.5</c:v>
                </c:pt>
                <c:pt idx="922">
                  <c:v>24.2</c:v>
                </c:pt>
                <c:pt idx="923">
                  <c:v>25.1</c:v>
                </c:pt>
                <c:pt idx="924">
                  <c:v>25.2</c:v>
                </c:pt>
                <c:pt idx="925">
                  <c:v>24.1</c:v>
                </c:pt>
                <c:pt idx="926">
                  <c:v>23.3</c:v>
                </c:pt>
                <c:pt idx="927">
                  <c:v>23.2</c:v>
                </c:pt>
                <c:pt idx="928">
                  <c:v>23.4</c:v>
                </c:pt>
                <c:pt idx="929">
                  <c:v>22</c:v>
                </c:pt>
                <c:pt idx="930">
                  <c:v>21.4</c:v>
                </c:pt>
                <c:pt idx="931">
                  <c:v>21</c:v>
                </c:pt>
                <c:pt idx="932">
                  <c:v>21.9</c:v>
                </c:pt>
                <c:pt idx="933">
                  <c:v>22.1</c:v>
                </c:pt>
                <c:pt idx="934">
                  <c:v>21.1</c:v>
                </c:pt>
                <c:pt idx="935">
                  <c:v>21.7</c:v>
                </c:pt>
                <c:pt idx="936">
                  <c:v>20.7</c:v>
                </c:pt>
                <c:pt idx="937">
                  <c:v>21.5</c:v>
                </c:pt>
                <c:pt idx="938">
                  <c:v>20.3</c:v>
                </c:pt>
                <c:pt idx="939">
                  <c:v>20.100000000000001</c:v>
                </c:pt>
                <c:pt idx="940">
                  <c:v>20</c:v>
                </c:pt>
                <c:pt idx="941">
                  <c:v>20.7</c:v>
                </c:pt>
                <c:pt idx="942">
                  <c:v>19.5</c:v>
                </c:pt>
                <c:pt idx="943">
                  <c:v>19.899999999999999</c:v>
                </c:pt>
                <c:pt idx="944">
                  <c:v>20.5</c:v>
                </c:pt>
                <c:pt idx="945">
                  <c:v>20.2</c:v>
                </c:pt>
                <c:pt idx="946">
                  <c:v>20.6</c:v>
                </c:pt>
                <c:pt idx="947">
                  <c:v>20.399999999999999</c:v>
                </c:pt>
                <c:pt idx="948">
                  <c:v>19.399999999999999</c:v>
                </c:pt>
                <c:pt idx="949">
                  <c:v>19.399999999999999</c:v>
                </c:pt>
                <c:pt idx="950">
                  <c:v>19.8</c:v>
                </c:pt>
                <c:pt idx="951">
                  <c:v>20.5</c:v>
                </c:pt>
                <c:pt idx="952">
                  <c:v>20.399999999999999</c:v>
                </c:pt>
                <c:pt idx="953">
                  <c:v>19.7</c:v>
                </c:pt>
                <c:pt idx="954">
                  <c:v>19</c:v>
                </c:pt>
                <c:pt idx="955">
                  <c:v>19.8</c:v>
                </c:pt>
                <c:pt idx="956">
                  <c:v>19.2</c:v>
                </c:pt>
                <c:pt idx="957">
                  <c:v>19.100000000000001</c:v>
                </c:pt>
                <c:pt idx="958">
                  <c:v>19.899999999999999</c:v>
                </c:pt>
                <c:pt idx="959">
                  <c:v>18</c:v>
                </c:pt>
                <c:pt idx="960">
                  <c:v>17.8</c:v>
                </c:pt>
                <c:pt idx="961">
                  <c:v>17.600000000000001</c:v>
                </c:pt>
                <c:pt idx="962">
                  <c:v>18.7</c:v>
                </c:pt>
                <c:pt idx="963">
                  <c:v>16.7</c:v>
                </c:pt>
                <c:pt idx="964">
                  <c:v>17.100000000000001</c:v>
                </c:pt>
                <c:pt idx="965">
                  <c:v>17.5</c:v>
                </c:pt>
                <c:pt idx="966">
                  <c:v>17.100000000000001</c:v>
                </c:pt>
                <c:pt idx="967">
                  <c:v>19.3</c:v>
                </c:pt>
                <c:pt idx="968">
                  <c:v>16.8</c:v>
                </c:pt>
                <c:pt idx="969">
                  <c:v>17.399999999999999</c:v>
                </c:pt>
                <c:pt idx="970">
                  <c:v>16.600000000000001</c:v>
                </c:pt>
                <c:pt idx="971">
                  <c:v>16.600000000000001</c:v>
                </c:pt>
                <c:pt idx="972">
                  <c:v>18.899999999999999</c:v>
                </c:pt>
                <c:pt idx="973">
                  <c:v>17.8</c:v>
                </c:pt>
                <c:pt idx="974">
                  <c:v>17.2</c:v>
                </c:pt>
                <c:pt idx="975">
                  <c:v>16.899999999999999</c:v>
                </c:pt>
                <c:pt idx="976">
                  <c:v>16.2</c:v>
                </c:pt>
                <c:pt idx="977">
                  <c:v>17.3</c:v>
                </c:pt>
                <c:pt idx="978">
                  <c:v>17.600000000000001</c:v>
                </c:pt>
                <c:pt idx="979">
                  <c:v>18.2</c:v>
                </c:pt>
                <c:pt idx="980">
                  <c:v>18</c:v>
                </c:pt>
                <c:pt idx="981">
                  <c:v>17.8</c:v>
                </c:pt>
                <c:pt idx="982">
                  <c:v>16</c:v>
                </c:pt>
                <c:pt idx="983">
                  <c:v>17.2</c:v>
                </c:pt>
                <c:pt idx="984">
                  <c:v>16.399999999999999</c:v>
                </c:pt>
                <c:pt idx="985">
                  <c:v>18.3</c:v>
                </c:pt>
                <c:pt idx="986">
                  <c:v>16.399999999999999</c:v>
                </c:pt>
                <c:pt idx="987">
                  <c:v>16.7</c:v>
                </c:pt>
                <c:pt idx="988">
                  <c:v>17.3</c:v>
                </c:pt>
                <c:pt idx="989">
                  <c:v>17</c:v>
                </c:pt>
                <c:pt idx="990">
                  <c:v>16.5</c:v>
                </c:pt>
                <c:pt idx="991">
                  <c:v>16.100000000000001</c:v>
                </c:pt>
                <c:pt idx="992">
                  <c:v>17.399999999999999</c:v>
                </c:pt>
                <c:pt idx="993">
                  <c:v>16.7</c:v>
                </c:pt>
                <c:pt idx="994">
                  <c:v>16.3</c:v>
                </c:pt>
                <c:pt idx="995">
                  <c:v>16.2</c:v>
                </c:pt>
                <c:pt idx="996">
                  <c:v>17</c:v>
                </c:pt>
                <c:pt idx="997">
                  <c:v>16.399999999999999</c:v>
                </c:pt>
                <c:pt idx="998">
                  <c:v>16.8</c:v>
                </c:pt>
                <c:pt idx="999">
                  <c:v>16.8</c:v>
                </c:pt>
                <c:pt idx="1000">
                  <c:v>16.7</c:v>
                </c:pt>
                <c:pt idx="1001">
                  <c:v>17.3</c:v>
                </c:pt>
                <c:pt idx="1002">
                  <c:v>16.3</c:v>
                </c:pt>
                <c:pt idx="1003">
                  <c:v>16.7</c:v>
                </c:pt>
                <c:pt idx="1004">
                  <c:v>16.2</c:v>
                </c:pt>
                <c:pt idx="1005">
                  <c:v>15.9</c:v>
                </c:pt>
                <c:pt idx="1006">
                  <c:v>15.9</c:v>
                </c:pt>
                <c:pt idx="1007">
                  <c:v>17.2</c:v>
                </c:pt>
                <c:pt idx="1008">
                  <c:v>16.399999999999999</c:v>
                </c:pt>
                <c:pt idx="1009">
                  <c:v>16.399999999999999</c:v>
                </c:pt>
                <c:pt idx="1010">
                  <c:v>16.3</c:v>
                </c:pt>
                <c:pt idx="1011">
                  <c:v>15.3</c:v>
                </c:pt>
                <c:pt idx="1012">
                  <c:v>15.2</c:v>
                </c:pt>
                <c:pt idx="1013">
                  <c:v>15.2</c:v>
                </c:pt>
                <c:pt idx="1014">
                  <c:v>17.2</c:v>
                </c:pt>
                <c:pt idx="1015">
                  <c:v>16.8</c:v>
                </c:pt>
                <c:pt idx="1016">
                  <c:v>16.600000000000001</c:v>
                </c:pt>
                <c:pt idx="1017">
                  <c:v>17.100000000000001</c:v>
                </c:pt>
                <c:pt idx="1018">
                  <c:v>16.7</c:v>
                </c:pt>
                <c:pt idx="1019">
                  <c:v>16.600000000000001</c:v>
                </c:pt>
                <c:pt idx="1020">
                  <c:v>16.2</c:v>
                </c:pt>
                <c:pt idx="1021">
                  <c:v>16.2</c:v>
                </c:pt>
                <c:pt idx="1022">
                  <c:v>16</c:v>
                </c:pt>
                <c:pt idx="1023">
                  <c:v>16.100000000000001</c:v>
                </c:pt>
                <c:pt idx="1024">
                  <c:v>15.4</c:v>
                </c:pt>
                <c:pt idx="1025">
                  <c:v>15</c:v>
                </c:pt>
                <c:pt idx="1026">
                  <c:v>15.2</c:v>
                </c:pt>
                <c:pt idx="1027">
                  <c:v>17.600000000000001</c:v>
                </c:pt>
                <c:pt idx="1028">
                  <c:v>16</c:v>
                </c:pt>
                <c:pt idx="1029">
                  <c:v>15.2</c:v>
                </c:pt>
                <c:pt idx="1030">
                  <c:v>14.4</c:v>
                </c:pt>
                <c:pt idx="1031">
                  <c:v>15.8</c:v>
                </c:pt>
                <c:pt idx="1032">
                  <c:v>15</c:v>
                </c:pt>
                <c:pt idx="1033">
                  <c:v>15.1</c:v>
                </c:pt>
                <c:pt idx="1034">
                  <c:v>16.2</c:v>
                </c:pt>
                <c:pt idx="1035">
                  <c:v>14.4</c:v>
                </c:pt>
                <c:pt idx="1036">
                  <c:v>15.5</c:v>
                </c:pt>
                <c:pt idx="1037">
                  <c:v>14.5</c:v>
                </c:pt>
                <c:pt idx="1038">
                  <c:v>15.9</c:v>
                </c:pt>
                <c:pt idx="1039">
                  <c:v>14.7</c:v>
                </c:pt>
                <c:pt idx="1040">
                  <c:v>15.2</c:v>
                </c:pt>
                <c:pt idx="1041">
                  <c:v>15.6</c:v>
                </c:pt>
                <c:pt idx="1042">
                  <c:v>14.9</c:v>
                </c:pt>
                <c:pt idx="1043">
                  <c:v>15.6</c:v>
                </c:pt>
                <c:pt idx="1044">
                  <c:v>14.7</c:v>
                </c:pt>
                <c:pt idx="1045">
                  <c:v>15.4</c:v>
                </c:pt>
                <c:pt idx="1046">
                  <c:v>14.7</c:v>
                </c:pt>
                <c:pt idx="1047">
                  <c:v>15.1</c:v>
                </c:pt>
                <c:pt idx="1048">
                  <c:v>14.5</c:v>
                </c:pt>
                <c:pt idx="1049">
                  <c:v>14.6</c:v>
                </c:pt>
                <c:pt idx="1050">
                  <c:v>14.6</c:v>
                </c:pt>
                <c:pt idx="1051">
                  <c:v>14.2</c:v>
                </c:pt>
                <c:pt idx="1052">
                  <c:v>16.8</c:v>
                </c:pt>
                <c:pt idx="1053">
                  <c:v>15.1</c:v>
                </c:pt>
                <c:pt idx="1054">
                  <c:v>14.7</c:v>
                </c:pt>
                <c:pt idx="1055">
                  <c:v>13.9</c:v>
                </c:pt>
                <c:pt idx="1056">
                  <c:v>14.5</c:v>
                </c:pt>
                <c:pt idx="1057">
                  <c:v>14.2</c:v>
                </c:pt>
                <c:pt idx="1058">
                  <c:v>14.4</c:v>
                </c:pt>
                <c:pt idx="1059">
                  <c:v>13.8</c:v>
                </c:pt>
                <c:pt idx="1060">
                  <c:v>15.6</c:v>
                </c:pt>
                <c:pt idx="1061">
                  <c:v>16.100000000000001</c:v>
                </c:pt>
                <c:pt idx="1062">
                  <c:v>17.100000000000001</c:v>
                </c:pt>
                <c:pt idx="1063">
                  <c:v>20.2</c:v>
                </c:pt>
                <c:pt idx="1064">
                  <c:v>17.899999999999999</c:v>
                </c:pt>
                <c:pt idx="1065">
                  <c:v>15</c:v>
                </c:pt>
                <c:pt idx="1066">
                  <c:v>13.3</c:v>
                </c:pt>
                <c:pt idx="1067">
                  <c:v>12.6</c:v>
                </c:pt>
                <c:pt idx="1068">
                  <c:v>12.7</c:v>
                </c:pt>
                <c:pt idx="1069">
                  <c:v>13.2</c:v>
                </c:pt>
                <c:pt idx="1070">
                  <c:v>13.7</c:v>
                </c:pt>
                <c:pt idx="1071">
                  <c:v>14.8</c:v>
                </c:pt>
                <c:pt idx="1072">
                  <c:v>14.1</c:v>
                </c:pt>
                <c:pt idx="1073">
                  <c:v>14.7</c:v>
                </c:pt>
                <c:pt idx="1074">
                  <c:v>13.9</c:v>
                </c:pt>
                <c:pt idx="1075">
                  <c:v>13.4</c:v>
                </c:pt>
                <c:pt idx="1076">
                  <c:v>13.9</c:v>
                </c:pt>
                <c:pt idx="1077">
                  <c:v>14.5</c:v>
                </c:pt>
                <c:pt idx="1078">
                  <c:v>15.5</c:v>
                </c:pt>
                <c:pt idx="1079">
                  <c:v>14.4</c:v>
                </c:pt>
                <c:pt idx="1080">
                  <c:v>14</c:v>
                </c:pt>
                <c:pt idx="1081">
                  <c:v>14.4</c:v>
                </c:pt>
                <c:pt idx="1082">
                  <c:v>14.7</c:v>
                </c:pt>
                <c:pt idx="1083">
                  <c:v>14.3</c:v>
                </c:pt>
                <c:pt idx="1084">
                  <c:v>14.5</c:v>
                </c:pt>
                <c:pt idx="1085">
                  <c:v>15.2</c:v>
                </c:pt>
                <c:pt idx="1086">
                  <c:v>15.1</c:v>
                </c:pt>
                <c:pt idx="1087">
                  <c:v>13.4</c:v>
                </c:pt>
                <c:pt idx="1088">
                  <c:v>13.9</c:v>
                </c:pt>
                <c:pt idx="1089">
                  <c:v>14.4</c:v>
                </c:pt>
                <c:pt idx="1090">
                  <c:v>14.9</c:v>
                </c:pt>
                <c:pt idx="1091">
                  <c:v>15.1</c:v>
                </c:pt>
                <c:pt idx="1092">
                  <c:v>15.3</c:v>
                </c:pt>
                <c:pt idx="1093">
                  <c:v>15.2</c:v>
                </c:pt>
                <c:pt idx="1094">
                  <c:v>15.7</c:v>
                </c:pt>
                <c:pt idx="1095">
                  <c:v>16.7</c:v>
                </c:pt>
                <c:pt idx="1096">
                  <c:v>16.399999999999999</c:v>
                </c:pt>
                <c:pt idx="1097">
                  <c:v>15.4</c:v>
                </c:pt>
                <c:pt idx="1098">
                  <c:v>15.1</c:v>
                </c:pt>
                <c:pt idx="1099">
                  <c:v>16.100000000000001</c:v>
                </c:pt>
                <c:pt idx="1100">
                  <c:v>15.7</c:v>
                </c:pt>
                <c:pt idx="1101">
                  <c:v>15.9</c:v>
                </c:pt>
                <c:pt idx="1102">
                  <c:v>16.100000000000001</c:v>
                </c:pt>
                <c:pt idx="1103">
                  <c:v>15.4</c:v>
                </c:pt>
                <c:pt idx="1104">
                  <c:v>14.8</c:v>
                </c:pt>
                <c:pt idx="1105">
                  <c:v>15.4</c:v>
                </c:pt>
                <c:pt idx="1106">
                  <c:v>15.1</c:v>
                </c:pt>
                <c:pt idx="1107">
                  <c:v>15.2</c:v>
                </c:pt>
                <c:pt idx="1108">
                  <c:v>17.100000000000001</c:v>
                </c:pt>
                <c:pt idx="1109">
                  <c:v>15.1</c:v>
                </c:pt>
                <c:pt idx="1110">
                  <c:v>14.6</c:v>
                </c:pt>
                <c:pt idx="1111">
                  <c:v>16.2</c:v>
                </c:pt>
                <c:pt idx="1112">
                  <c:v>16.7</c:v>
                </c:pt>
                <c:pt idx="1113">
                  <c:v>16.7</c:v>
                </c:pt>
                <c:pt idx="1114">
                  <c:v>16.2</c:v>
                </c:pt>
                <c:pt idx="1115">
                  <c:v>16.899999999999999</c:v>
                </c:pt>
                <c:pt idx="1116">
                  <c:v>18</c:v>
                </c:pt>
                <c:pt idx="1117">
                  <c:v>16.7</c:v>
                </c:pt>
                <c:pt idx="1118">
                  <c:v>16.8</c:v>
                </c:pt>
                <c:pt idx="1119">
                  <c:v>17.5</c:v>
                </c:pt>
                <c:pt idx="1120">
                  <c:v>18.3</c:v>
                </c:pt>
                <c:pt idx="1121">
                  <c:v>19.5</c:v>
                </c:pt>
                <c:pt idx="1122">
                  <c:v>17.600000000000001</c:v>
                </c:pt>
                <c:pt idx="1123">
                  <c:v>19.5</c:v>
                </c:pt>
                <c:pt idx="1124">
                  <c:v>19.100000000000001</c:v>
                </c:pt>
                <c:pt idx="1125">
                  <c:v>19.600000000000001</c:v>
                </c:pt>
                <c:pt idx="1126">
                  <c:v>18.100000000000001</c:v>
                </c:pt>
                <c:pt idx="1127">
                  <c:v>19.5</c:v>
                </c:pt>
                <c:pt idx="1128">
                  <c:v>19.8</c:v>
                </c:pt>
                <c:pt idx="1129">
                  <c:v>20.3</c:v>
                </c:pt>
                <c:pt idx="1130">
                  <c:v>19.7</c:v>
                </c:pt>
                <c:pt idx="1131">
                  <c:v>19.100000000000001</c:v>
                </c:pt>
                <c:pt idx="1132">
                  <c:v>19.100000000000001</c:v>
                </c:pt>
                <c:pt idx="1133">
                  <c:v>19.8</c:v>
                </c:pt>
                <c:pt idx="1134">
                  <c:v>19.8</c:v>
                </c:pt>
                <c:pt idx="1135">
                  <c:v>19.8</c:v>
                </c:pt>
                <c:pt idx="1136">
                  <c:v>19.2</c:v>
                </c:pt>
                <c:pt idx="1137">
                  <c:v>20</c:v>
                </c:pt>
                <c:pt idx="1138">
                  <c:v>21.2</c:v>
                </c:pt>
                <c:pt idx="1139">
                  <c:v>21</c:v>
                </c:pt>
                <c:pt idx="1140">
                  <c:v>20.100000000000001</c:v>
                </c:pt>
                <c:pt idx="1141">
                  <c:v>20.8</c:v>
                </c:pt>
                <c:pt idx="1142">
                  <c:v>22.2</c:v>
                </c:pt>
                <c:pt idx="1143">
                  <c:v>20.9</c:v>
                </c:pt>
                <c:pt idx="1144">
                  <c:v>21.5</c:v>
                </c:pt>
                <c:pt idx="1145">
                  <c:v>19.7</c:v>
                </c:pt>
                <c:pt idx="1146">
                  <c:v>21.4</c:v>
                </c:pt>
                <c:pt idx="1147">
                  <c:v>21.3</c:v>
                </c:pt>
                <c:pt idx="1148">
                  <c:v>20.9</c:v>
                </c:pt>
                <c:pt idx="1149">
                  <c:v>20.9</c:v>
                </c:pt>
                <c:pt idx="1150">
                  <c:v>21</c:v>
                </c:pt>
                <c:pt idx="1151">
                  <c:v>21.3</c:v>
                </c:pt>
                <c:pt idx="1152">
                  <c:v>21.4</c:v>
                </c:pt>
                <c:pt idx="1153">
                  <c:v>22</c:v>
                </c:pt>
                <c:pt idx="1154">
                  <c:v>23.2</c:v>
                </c:pt>
                <c:pt idx="1155">
                  <c:v>21.5</c:v>
                </c:pt>
                <c:pt idx="1156">
                  <c:v>23</c:v>
                </c:pt>
                <c:pt idx="1157">
                  <c:v>21.9</c:v>
                </c:pt>
                <c:pt idx="1158">
                  <c:v>22.2</c:v>
                </c:pt>
                <c:pt idx="1159">
                  <c:v>21</c:v>
                </c:pt>
                <c:pt idx="1160">
                  <c:v>20.6</c:v>
                </c:pt>
                <c:pt idx="1161">
                  <c:v>22.1</c:v>
                </c:pt>
                <c:pt idx="1162">
                  <c:v>22.8</c:v>
                </c:pt>
                <c:pt idx="1163">
                  <c:v>21.9</c:v>
                </c:pt>
                <c:pt idx="1164">
                  <c:v>22.2</c:v>
                </c:pt>
                <c:pt idx="1165">
                  <c:v>21.9</c:v>
                </c:pt>
                <c:pt idx="1166">
                  <c:v>22.8</c:v>
                </c:pt>
                <c:pt idx="1167">
                  <c:v>21.6</c:v>
                </c:pt>
                <c:pt idx="1168">
                  <c:v>22.3</c:v>
                </c:pt>
                <c:pt idx="1169">
                  <c:v>21.9</c:v>
                </c:pt>
                <c:pt idx="1170">
                  <c:v>21.9</c:v>
                </c:pt>
                <c:pt idx="1171">
                  <c:v>22</c:v>
                </c:pt>
                <c:pt idx="1172">
                  <c:v>21.6</c:v>
                </c:pt>
                <c:pt idx="1173">
                  <c:v>23.1</c:v>
                </c:pt>
                <c:pt idx="1174">
                  <c:v>21.7</c:v>
                </c:pt>
                <c:pt idx="1175">
                  <c:v>22.1</c:v>
                </c:pt>
                <c:pt idx="1176">
                  <c:v>21.6</c:v>
                </c:pt>
                <c:pt idx="1177">
                  <c:v>22</c:v>
                </c:pt>
                <c:pt idx="1178">
                  <c:v>21.4</c:v>
                </c:pt>
                <c:pt idx="1179">
                  <c:v>20.8</c:v>
                </c:pt>
                <c:pt idx="1180">
                  <c:v>22.6</c:v>
                </c:pt>
                <c:pt idx="1181">
                  <c:v>21.6</c:v>
                </c:pt>
                <c:pt idx="1182">
                  <c:v>21</c:v>
                </c:pt>
                <c:pt idx="1183">
                  <c:v>22.3</c:v>
                </c:pt>
                <c:pt idx="1184">
                  <c:v>21.5</c:v>
                </c:pt>
                <c:pt idx="1185">
                  <c:v>21.9</c:v>
                </c:pt>
                <c:pt idx="1186">
                  <c:v>20.9</c:v>
                </c:pt>
                <c:pt idx="1187">
                  <c:v>20</c:v>
                </c:pt>
                <c:pt idx="1188">
                  <c:v>21.9</c:v>
                </c:pt>
                <c:pt idx="1189">
                  <c:v>21.1</c:v>
                </c:pt>
                <c:pt idx="1190">
                  <c:v>21.3</c:v>
                </c:pt>
                <c:pt idx="1191">
                  <c:v>21.2</c:v>
                </c:pt>
                <c:pt idx="1192">
                  <c:v>22.2</c:v>
                </c:pt>
                <c:pt idx="1193">
                  <c:v>21.4</c:v>
                </c:pt>
                <c:pt idx="1194">
                  <c:v>20.9</c:v>
                </c:pt>
                <c:pt idx="1195">
                  <c:v>21.1</c:v>
                </c:pt>
                <c:pt idx="1196">
                  <c:v>20.9</c:v>
                </c:pt>
                <c:pt idx="1197">
                  <c:v>21</c:v>
                </c:pt>
                <c:pt idx="1198">
                  <c:v>22</c:v>
                </c:pt>
                <c:pt idx="1199">
                  <c:v>21.9</c:v>
                </c:pt>
                <c:pt idx="1200">
                  <c:v>21.4</c:v>
                </c:pt>
                <c:pt idx="1201">
                  <c:v>21.7</c:v>
                </c:pt>
                <c:pt idx="1202">
                  <c:v>20.7</c:v>
                </c:pt>
                <c:pt idx="1203">
                  <c:v>20.3</c:v>
                </c:pt>
                <c:pt idx="1204">
                  <c:v>20.7</c:v>
                </c:pt>
                <c:pt idx="1205">
                  <c:v>20.8</c:v>
                </c:pt>
                <c:pt idx="1206">
                  <c:v>20.6</c:v>
                </c:pt>
                <c:pt idx="1207">
                  <c:v>20.7</c:v>
                </c:pt>
                <c:pt idx="1208">
                  <c:v>19.899999999999999</c:v>
                </c:pt>
                <c:pt idx="1209">
                  <c:v>20.3</c:v>
                </c:pt>
                <c:pt idx="1210">
                  <c:v>21.1</c:v>
                </c:pt>
                <c:pt idx="1211">
                  <c:v>19.2</c:v>
                </c:pt>
                <c:pt idx="1212">
                  <c:v>20.5</c:v>
                </c:pt>
                <c:pt idx="1213">
                  <c:v>19.8</c:v>
                </c:pt>
                <c:pt idx="1214">
                  <c:v>19.7</c:v>
                </c:pt>
                <c:pt idx="1215">
                  <c:v>20.9</c:v>
                </c:pt>
                <c:pt idx="1216">
                  <c:v>20.2</c:v>
                </c:pt>
                <c:pt idx="1217">
                  <c:v>19.100000000000001</c:v>
                </c:pt>
                <c:pt idx="1218">
                  <c:v>20.8</c:v>
                </c:pt>
                <c:pt idx="1219">
                  <c:v>18.8</c:v>
                </c:pt>
                <c:pt idx="1220">
                  <c:v>20</c:v>
                </c:pt>
                <c:pt idx="1221">
                  <c:v>20.100000000000001</c:v>
                </c:pt>
                <c:pt idx="1222">
                  <c:v>19.600000000000001</c:v>
                </c:pt>
                <c:pt idx="1223">
                  <c:v>20.6</c:v>
                </c:pt>
                <c:pt idx="1224">
                  <c:v>20.6</c:v>
                </c:pt>
                <c:pt idx="1225">
                  <c:v>20.8</c:v>
                </c:pt>
                <c:pt idx="1226">
                  <c:v>20.2</c:v>
                </c:pt>
                <c:pt idx="1227">
                  <c:v>21.6</c:v>
                </c:pt>
                <c:pt idx="1228">
                  <c:v>20.6</c:v>
                </c:pt>
                <c:pt idx="1229">
                  <c:v>20.6</c:v>
                </c:pt>
                <c:pt idx="1230">
                  <c:v>20.3</c:v>
                </c:pt>
                <c:pt idx="1231">
                  <c:v>19.5</c:v>
                </c:pt>
                <c:pt idx="1232">
                  <c:v>20.399999999999999</c:v>
                </c:pt>
                <c:pt idx="1233">
                  <c:v>20.2</c:v>
                </c:pt>
                <c:pt idx="1234">
                  <c:v>20.2</c:v>
                </c:pt>
                <c:pt idx="1235">
                  <c:v>19.8</c:v>
                </c:pt>
                <c:pt idx="1236">
                  <c:v>20.5</c:v>
                </c:pt>
                <c:pt idx="1237">
                  <c:v>20.2</c:v>
                </c:pt>
                <c:pt idx="1238">
                  <c:v>21.2</c:v>
                </c:pt>
                <c:pt idx="1239">
                  <c:v>21.3</c:v>
                </c:pt>
                <c:pt idx="1240">
                  <c:v>21.4</c:v>
                </c:pt>
                <c:pt idx="1241">
                  <c:v>20.6</c:v>
                </c:pt>
                <c:pt idx="1242">
                  <c:v>21</c:v>
                </c:pt>
                <c:pt idx="1243">
                  <c:v>20.6</c:v>
                </c:pt>
                <c:pt idx="1244">
                  <c:v>21</c:v>
                </c:pt>
                <c:pt idx="1245">
                  <c:v>20.9</c:v>
                </c:pt>
                <c:pt idx="1246">
                  <c:v>22</c:v>
                </c:pt>
                <c:pt idx="1247">
                  <c:v>20.399999999999999</c:v>
                </c:pt>
                <c:pt idx="1248">
                  <c:v>21.3</c:v>
                </c:pt>
                <c:pt idx="1249">
                  <c:v>22.2</c:v>
                </c:pt>
                <c:pt idx="1250">
                  <c:v>21.9</c:v>
                </c:pt>
                <c:pt idx="1251">
                  <c:v>22.4</c:v>
                </c:pt>
                <c:pt idx="1252">
                  <c:v>21.4</c:v>
                </c:pt>
                <c:pt idx="1253">
                  <c:v>21.3</c:v>
                </c:pt>
                <c:pt idx="1254">
                  <c:v>22.7</c:v>
                </c:pt>
                <c:pt idx="1255">
                  <c:v>22</c:v>
                </c:pt>
                <c:pt idx="1256">
                  <c:v>21.3</c:v>
                </c:pt>
                <c:pt idx="1257">
                  <c:v>20.399999999999999</c:v>
                </c:pt>
                <c:pt idx="1258">
                  <c:v>21.3</c:v>
                </c:pt>
                <c:pt idx="1259">
                  <c:v>21.8</c:v>
                </c:pt>
                <c:pt idx="1260">
                  <c:v>20.8</c:v>
                </c:pt>
                <c:pt idx="1261">
                  <c:v>22.4</c:v>
                </c:pt>
                <c:pt idx="1262">
                  <c:v>22.8</c:v>
                </c:pt>
                <c:pt idx="1263">
                  <c:v>23.6</c:v>
                </c:pt>
                <c:pt idx="1264">
                  <c:v>22.8</c:v>
                </c:pt>
                <c:pt idx="1265">
                  <c:v>24.9</c:v>
                </c:pt>
                <c:pt idx="1266">
                  <c:v>21.9</c:v>
                </c:pt>
                <c:pt idx="1267">
                  <c:v>19.899999999999999</c:v>
                </c:pt>
                <c:pt idx="1268">
                  <c:v>19.600000000000001</c:v>
                </c:pt>
                <c:pt idx="1269">
                  <c:v>20.6</c:v>
                </c:pt>
                <c:pt idx="1270">
                  <c:v>20.7</c:v>
                </c:pt>
                <c:pt idx="1271">
                  <c:v>21.5</c:v>
                </c:pt>
                <c:pt idx="1272">
                  <c:v>22.3</c:v>
                </c:pt>
                <c:pt idx="1273">
                  <c:v>21.2</c:v>
                </c:pt>
                <c:pt idx="1274">
                  <c:v>20.8</c:v>
                </c:pt>
                <c:pt idx="1275">
                  <c:v>20.9</c:v>
                </c:pt>
                <c:pt idx="1276">
                  <c:v>22.1</c:v>
                </c:pt>
                <c:pt idx="1277">
                  <c:v>20.6</c:v>
                </c:pt>
                <c:pt idx="1278">
                  <c:v>21.4</c:v>
                </c:pt>
                <c:pt idx="1279">
                  <c:v>21.6</c:v>
                </c:pt>
                <c:pt idx="1280">
                  <c:v>22.1</c:v>
                </c:pt>
                <c:pt idx="1281">
                  <c:v>21.1</c:v>
                </c:pt>
                <c:pt idx="1282">
                  <c:v>21.1</c:v>
                </c:pt>
                <c:pt idx="1283">
                  <c:v>21.6</c:v>
                </c:pt>
                <c:pt idx="1284">
                  <c:v>21.9</c:v>
                </c:pt>
                <c:pt idx="1285">
                  <c:v>20.5</c:v>
                </c:pt>
                <c:pt idx="1286">
                  <c:v>21.1</c:v>
                </c:pt>
                <c:pt idx="1287">
                  <c:v>20.6</c:v>
                </c:pt>
                <c:pt idx="1288">
                  <c:v>20.7</c:v>
                </c:pt>
                <c:pt idx="1289">
                  <c:v>20.3</c:v>
                </c:pt>
                <c:pt idx="1290">
                  <c:v>19.3</c:v>
                </c:pt>
                <c:pt idx="1291">
                  <c:v>19.8</c:v>
                </c:pt>
                <c:pt idx="1292">
                  <c:v>21.4</c:v>
                </c:pt>
                <c:pt idx="1293">
                  <c:v>20.8</c:v>
                </c:pt>
                <c:pt idx="1294">
                  <c:v>20.100000000000001</c:v>
                </c:pt>
                <c:pt idx="1295">
                  <c:v>20.100000000000001</c:v>
                </c:pt>
                <c:pt idx="1296">
                  <c:v>20.100000000000001</c:v>
                </c:pt>
                <c:pt idx="1297">
                  <c:v>20</c:v>
                </c:pt>
                <c:pt idx="1298">
                  <c:v>20.3</c:v>
                </c:pt>
                <c:pt idx="1299">
                  <c:v>20.8</c:v>
                </c:pt>
                <c:pt idx="1300">
                  <c:v>20.6</c:v>
                </c:pt>
                <c:pt idx="1301">
                  <c:v>21.8</c:v>
                </c:pt>
                <c:pt idx="1302">
                  <c:v>20.7</c:v>
                </c:pt>
                <c:pt idx="1303">
                  <c:v>20.5</c:v>
                </c:pt>
                <c:pt idx="1304">
                  <c:v>19.5</c:v>
                </c:pt>
                <c:pt idx="1305">
                  <c:v>19.3</c:v>
                </c:pt>
                <c:pt idx="1306">
                  <c:v>20.7</c:v>
                </c:pt>
                <c:pt idx="1307">
                  <c:v>20</c:v>
                </c:pt>
                <c:pt idx="1308">
                  <c:v>20.8</c:v>
                </c:pt>
                <c:pt idx="1309">
                  <c:v>19.3</c:v>
                </c:pt>
                <c:pt idx="1310">
                  <c:v>19.2</c:v>
                </c:pt>
                <c:pt idx="1311">
                  <c:v>20.5</c:v>
                </c:pt>
                <c:pt idx="1312">
                  <c:v>19.600000000000001</c:v>
                </c:pt>
                <c:pt idx="1313">
                  <c:v>20.6</c:v>
                </c:pt>
                <c:pt idx="1314">
                  <c:v>20.3</c:v>
                </c:pt>
                <c:pt idx="1315">
                  <c:v>20.3</c:v>
                </c:pt>
                <c:pt idx="1316">
                  <c:v>19.600000000000001</c:v>
                </c:pt>
                <c:pt idx="1317">
                  <c:v>19.600000000000001</c:v>
                </c:pt>
                <c:pt idx="1318">
                  <c:v>20.3</c:v>
                </c:pt>
                <c:pt idx="1319">
                  <c:v>19.600000000000001</c:v>
                </c:pt>
                <c:pt idx="1320">
                  <c:v>20.3</c:v>
                </c:pt>
                <c:pt idx="1321">
                  <c:v>20.5</c:v>
                </c:pt>
                <c:pt idx="1322">
                  <c:v>20.8</c:v>
                </c:pt>
                <c:pt idx="1323">
                  <c:v>20.6</c:v>
                </c:pt>
                <c:pt idx="1324">
                  <c:v>19.899999999999999</c:v>
                </c:pt>
                <c:pt idx="1325">
                  <c:v>19.8</c:v>
                </c:pt>
                <c:pt idx="1326">
                  <c:v>20.8</c:v>
                </c:pt>
                <c:pt idx="1327">
                  <c:v>20</c:v>
                </c:pt>
                <c:pt idx="1328">
                  <c:v>20.2</c:v>
                </c:pt>
                <c:pt idx="1329">
                  <c:v>20.7</c:v>
                </c:pt>
                <c:pt idx="1330">
                  <c:v>20.5</c:v>
                </c:pt>
                <c:pt idx="1331">
                  <c:v>19.7</c:v>
                </c:pt>
                <c:pt idx="1332">
                  <c:v>20.9</c:v>
                </c:pt>
                <c:pt idx="1333">
                  <c:v>19.100000000000001</c:v>
                </c:pt>
                <c:pt idx="1334">
                  <c:v>21.1</c:v>
                </c:pt>
                <c:pt idx="1335">
                  <c:v>22</c:v>
                </c:pt>
                <c:pt idx="1336">
                  <c:v>20</c:v>
                </c:pt>
                <c:pt idx="1337">
                  <c:v>20.6</c:v>
                </c:pt>
                <c:pt idx="1338">
                  <c:v>20.7</c:v>
                </c:pt>
                <c:pt idx="1339">
                  <c:v>20.8</c:v>
                </c:pt>
                <c:pt idx="1340">
                  <c:v>20.2</c:v>
                </c:pt>
                <c:pt idx="1341">
                  <c:v>20.5</c:v>
                </c:pt>
                <c:pt idx="1342">
                  <c:v>20.6</c:v>
                </c:pt>
                <c:pt idx="1343">
                  <c:v>20.8</c:v>
                </c:pt>
                <c:pt idx="1344">
                  <c:v>20.7</c:v>
                </c:pt>
                <c:pt idx="1345">
                  <c:v>20.399999999999999</c:v>
                </c:pt>
                <c:pt idx="1346">
                  <c:v>20.5</c:v>
                </c:pt>
                <c:pt idx="1347">
                  <c:v>20.5</c:v>
                </c:pt>
                <c:pt idx="1348">
                  <c:v>20.399999999999999</c:v>
                </c:pt>
                <c:pt idx="1349">
                  <c:v>20.6</c:v>
                </c:pt>
                <c:pt idx="1350">
                  <c:v>20.5</c:v>
                </c:pt>
                <c:pt idx="1351">
                  <c:v>20.5</c:v>
                </c:pt>
                <c:pt idx="1352">
                  <c:v>19.2</c:v>
                </c:pt>
                <c:pt idx="1353">
                  <c:v>20.5</c:v>
                </c:pt>
                <c:pt idx="1354">
                  <c:v>22</c:v>
                </c:pt>
                <c:pt idx="1355">
                  <c:v>20.7</c:v>
                </c:pt>
                <c:pt idx="1356">
                  <c:v>21.2</c:v>
                </c:pt>
                <c:pt idx="1357">
                  <c:v>20.5</c:v>
                </c:pt>
                <c:pt idx="1358">
                  <c:v>20.3</c:v>
                </c:pt>
                <c:pt idx="1359">
                  <c:v>20.3</c:v>
                </c:pt>
                <c:pt idx="1360">
                  <c:v>21.3</c:v>
                </c:pt>
                <c:pt idx="1361">
                  <c:v>20.399999999999999</c:v>
                </c:pt>
                <c:pt idx="1362">
                  <c:v>20.2</c:v>
                </c:pt>
                <c:pt idx="1363">
                  <c:v>20.2</c:v>
                </c:pt>
                <c:pt idx="1364">
                  <c:v>21</c:v>
                </c:pt>
                <c:pt idx="1365">
                  <c:v>20.5</c:v>
                </c:pt>
                <c:pt idx="1366">
                  <c:v>20.6</c:v>
                </c:pt>
                <c:pt idx="1367">
                  <c:v>20.7</c:v>
                </c:pt>
                <c:pt idx="1368">
                  <c:v>21.3</c:v>
                </c:pt>
                <c:pt idx="1369">
                  <c:v>20.7</c:v>
                </c:pt>
                <c:pt idx="1370">
                  <c:v>21.2</c:v>
                </c:pt>
                <c:pt idx="1371">
                  <c:v>20.5</c:v>
                </c:pt>
                <c:pt idx="1372">
                  <c:v>19.3</c:v>
                </c:pt>
                <c:pt idx="1373">
                  <c:v>20.2</c:v>
                </c:pt>
                <c:pt idx="1374">
                  <c:v>19.399999999999999</c:v>
                </c:pt>
                <c:pt idx="1375">
                  <c:v>20</c:v>
                </c:pt>
                <c:pt idx="1376">
                  <c:v>20.6</c:v>
                </c:pt>
                <c:pt idx="1377">
                  <c:v>19.600000000000001</c:v>
                </c:pt>
                <c:pt idx="1378">
                  <c:v>20.5</c:v>
                </c:pt>
                <c:pt idx="1379">
                  <c:v>19.899999999999999</c:v>
                </c:pt>
                <c:pt idx="1380">
                  <c:v>20.8</c:v>
                </c:pt>
                <c:pt idx="1381">
                  <c:v>19.8</c:v>
                </c:pt>
                <c:pt idx="1382">
                  <c:v>19.600000000000001</c:v>
                </c:pt>
                <c:pt idx="1383">
                  <c:v>20.100000000000001</c:v>
                </c:pt>
                <c:pt idx="1384">
                  <c:v>18.600000000000001</c:v>
                </c:pt>
                <c:pt idx="1385">
                  <c:v>19.100000000000001</c:v>
                </c:pt>
                <c:pt idx="1386">
                  <c:v>19.5</c:v>
                </c:pt>
                <c:pt idx="1387">
                  <c:v>20</c:v>
                </c:pt>
                <c:pt idx="1388">
                  <c:v>19.5</c:v>
                </c:pt>
                <c:pt idx="1389">
                  <c:v>19.399999999999999</c:v>
                </c:pt>
                <c:pt idx="1390">
                  <c:v>19</c:v>
                </c:pt>
                <c:pt idx="1391">
                  <c:v>20.3</c:v>
                </c:pt>
                <c:pt idx="1392">
                  <c:v>18.899999999999999</c:v>
                </c:pt>
                <c:pt idx="1393">
                  <c:v>18.7</c:v>
                </c:pt>
                <c:pt idx="1394">
                  <c:v>18.8</c:v>
                </c:pt>
                <c:pt idx="1395">
                  <c:v>19.5</c:v>
                </c:pt>
                <c:pt idx="1396">
                  <c:v>18.399999999999999</c:v>
                </c:pt>
                <c:pt idx="1397">
                  <c:v>18.2</c:v>
                </c:pt>
                <c:pt idx="1398">
                  <c:v>19.100000000000001</c:v>
                </c:pt>
                <c:pt idx="1399">
                  <c:v>18.7</c:v>
                </c:pt>
                <c:pt idx="1400">
                  <c:v>17.899999999999999</c:v>
                </c:pt>
                <c:pt idx="1401">
                  <c:v>19.2</c:v>
                </c:pt>
                <c:pt idx="1402">
                  <c:v>17.600000000000001</c:v>
                </c:pt>
                <c:pt idx="1403">
                  <c:v>17.8</c:v>
                </c:pt>
                <c:pt idx="1404">
                  <c:v>18.8</c:v>
                </c:pt>
                <c:pt idx="1405">
                  <c:v>18.600000000000001</c:v>
                </c:pt>
                <c:pt idx="1406">
                  <c:v>19.3</c:v>
                </c:pt>
                <c:pt idx="1407">
                  <c:v>18.600000000000001</c:v>
                </c:pt>
                <c:pt idx="1408">
                  <c:v>19</c:v>
                </c:pt>
                <c:pt idx="1409">
                  <c:v>18.7</c:v>
                </c:pt>
                <c:pt idx="1410">
                  <c:v>18.600000000000001</c:v>
                </c:pt>
                <c:pt idx="1411">
                  <c:v>17.600000000000001</c:v>
                </c:pt>
                <c:pt idx="1412">
                  <c:v>17.600000000000001</c:v>
                </c:pt>
                <c:pt idx="1413">
                  <c:v>18.600000000000001</c:v>
                </c:pt>
                <c:pt idx="1414">
                  <c:v>17.899999999999999</c:v>
                </c:pt>
                <c:pt idx="1415">
                  <c:v>17.100000000000001</c:v>
                </c:pt>
                <c:pt idx="1416">
                  <c:v>18.3</c:v>
                </c:pt>
                <c:pt idx="1417">
                  <c:v>18.8</c:v>
                </c:pt>
                <c:pt idx="1418">
                  <c:v>17</c:v>
                </c:pt>
                <c:pt idx="1419">
                  <c:v>18.3</c:v>
                </c:pt>
                <c:pt idx="1420">
                  <c:v>18.899999999999999</c:v>
                </c:pt>
                <c:pt idx="1421">
                  <c:v>17.2</c:v>
                </c:pt>
                <c:pt idx="1422">
                  <c:v>18.399999999999999</c:v>
                </c:pt>
                <c:pt idx="1423">
                  <c:v>18</c:v>
                </c:pt>
                <c:pt idx="1424">
                  <c:v>18.2</c:v>
                </c:pt>
                <c:pt idx="1425">
                  <c:v>17.5</c:v>
                </c:pt>
                <c:pt idx="1426">
                  <c:v>17.399999999999999</c:v>
                </c:pt>
                <c:pt idx="1427">
                  <c:v>16.899999999999999</c:v>
                </c:pt>
                <c:pt idx="1428">
                  <c:v>17.5</c:v>
                </c:pt>
                <c:pt idx="1429">
                  <c:v>17.5</c:v>
                </c:pt>
                <c:pt idx="1430">
                  <c:v>15.8</c:v>
                </c:pt>
                <c:pt idx="1431">
                  <c:v>16.899999999999999</c:v>
                </c:pt>
                <c:pt idx="1432">
                  <c:v>16.899999999999999</c:v>
                </c:pt>
                <c:pt idx="1433">
                  <c:v>15.7</c:v>
                </c:pt>
                <c:pt idx="1434">
                  <c:v>16.600000000000001</c:v>
                </c:pt>
                <c:pt idx="1435">
                  <c:v>15.7</c:v>
                </c:pt>
                <c:pt idx="1436">
                  <c:v>15.6</c:v>
                </c:pt>
                <c:pt idx="1437">
                  <c:v>15.8</c:v>
                </c:pt>
                <c:pt idx="1438">
                  <c:v>14.8</c:v>
                </c:pt>
                <c:pt idx="1439">
                  <c:v>16.7</c:v>
                </c:pt>
                <c:pt idx="1440">
                  <c:v>15.2</c:v>
                </c:pt>
                <c:pt idx="1441">
                  <c:v>15.4</c:v>
                </c:pt>
                <c:pt idx="1442">
                  <c:v>15.1</c:v>
                </c:pt>
                <c:pt idx="1443">
                  <c:v>15.4</c:v>
                </c:pt>
                <c:pt idx="1444">
                  <c:v>15</c:v>
                </c:pt>
                <c:pt idx="1445">
                  <c:v>14.8</c:v>
                </c:pt>
                <c:pt idx="1446">
                  <c:v>14.6</c:v>
                </c:pt>
                <c:pt idx="1447">
                  <c:v>13.3</c:v>
                </c:pt>
                <c:pt idx="1448">
                  <c:v>13.8</c:v>
                </c:pt>
                <c:pt idx="1449">
                  <c:v>13.4</c:v>
                </c:pt>
                <c:pt idx="1450">
                  <c:v>13.7</c:v>
                </c:pt>
                <c:pt idx="1451">
                  <c:v>13.9</c:v>
                </c:pt>
                <c:pt idx="1452">
                  <c:v>13.3</c:v>
                </c:pt>
                <c:pt idx="1453">
                  <c:v>13.7</c:v>
                </c:pt>
                <c:pt idx="1454">
                  <c:v>13.4</c:v>
                </c:pt>
                <c:pt idx="1455">
                  <c:v>12.9</c:v>
                </c:pt>
                <c:pt idx="1456">
                  <c:v>12.8</c:v>
                </c:pt>
                <c:pt idx="1457">
                  <c:v>13.7</c:v>
                </c:pt>
                <c:pt idx="1458">
                  <c:v>12.6</c:v>
                </c:pt>
                <c:pt idx="1459">
                  <c:v>12.2</c:v>
                </c:pt>
                <c:pt idx="1460">
                  <c:v>12.1</c:v>
                </c:pt>
                <c:pt idx="1461">
                  <c:v>13.9</c:v>
                </c:pt>
                <c:pt idx="1462">
                  <c:v>12.9</c:v>
                </c:pt>
                <c:pt idx="1463">
                  <c:v>18.7</c:v>
                </c:pt>
                <c:pt idx="1464">
                  <c:v>20.6</c:v>
                </c:pt>
                <c:pt idx="1465">
                  <c:v>21.6</c:v>
                </c:pt>
                <c:pt idx="1466">
                  <c:v>27</c:v>
                </c:pt>
                <c:pt idx="1467">
                  <c:v>17.100000000000001</c:v>
                </c:pt>
                <c:pt idx="1468">
                  <c:v>8.1999999999999993</c:v>
                </c:pt>
                <c:pt idx="1469">
                  <c:v>7.9</c:v>
                </c:pt>
                <c:pt idx="1470">
                  <c:v>9.3000000000000007</c:v>
                </c:pt>
                <c:pt idx="1471">
                  <c:v>9.9</c:v>
                </c:pt>
                <c:pt idx="1472">
                  <c:v>10.6</c:v>
                </c:pt>
                <c:pt idx="1473">
                  <c:v>11.3</c:v>
                </c:pt>
                <c:pt idx="1474">
                  <c:v>10.9</c:v>
                </c:pt>
                <c:pt idx="1475">
                  <c:v>10.5</c:v>
                </c:pt>
                <c:pt idx="1476">
                  <c:v>10.5</c:v>
                </c:pt>
                <c:pt idx="1477">
                  <c:v>9.5</c:v>
                </c:pt>
                <c:pt idx="1478">
                  <c:v>11.4</c:v>
                </c:pt>
                <c:pt idx="1479">
                  <c:v>9.6</c:v>
                </c:pt>
                <c:pt idx="1480">
                  <c:v>10.7</c:v>
                </c:pt>
                <c:pt idx="1481">
                  <c:v>10.4</c:v>
                </c:pt>
                <c:pt idx="1482">
                  <c:v>9.8000000000000007</c:v>
                </c:pt>
                <c:pt idx="1483">
                  <c:v>9.5</c:v>
                </c:pt>
                <c:pt idx="1484">
                  <c:v>11.2</c:v>
                </c:pt>
                <c:pt idx="1485">
                  <c:v>11.6</c:v>
                </c:pt>
                <c:pt idx="1486">
                  <c:v>8.9</c:v>
                </c:pt>
                <c:pt idx="1487">
                  <c:v>9.6999999999999993</c:v>
                </c:pt>
                <c:pt idx="1488">
                  <c:v>9.6</c:v>
                </c:pt>
                <c:pt idx="1489">
                  <c:v>10.5</c:v>
                </c:pt>
                <c:pt idx="1490">
                  <c:v>9.9</c:v>
                </c:pt>
                <c:pt idx="1491">
                  <c:v>9.6</c:v>
                </c:pt>
                <c:pt idx="1492">
                  <c:v>8.9</c:v>
                </c:pt>
                <c:pt idx="1493">
                  <c:v>9.3000000000000007</c:v>
                </c:pt>
                <c:pt idx="1494">
                  <c:v>9.4</c:v>
                </c:pt>
                <c:pt idx="1495">
                  <c:v>9.1999999999999993</c:v>
                </c:pt>
                <c:pt idx="1496">
                  <c:v>9.6999999999999993</c:v>
                </c:pt>
                <c:pt idx="1497">
                  <c:v>9.3000000000000007</c:v>
                </c:pt>
                <c:pt idx="1498">
                  <c:v>8.6999999999999993</c:v>
                </c:pt>
                <c:pt idx="1499">
                  <c:v>9.1</c:v>
                </c:pt>
                <c:pt idx="1500">
                  <c:v>9.1</c:v>
                </c:pt>
                <c:pt idx="1501">
                  <c:v>7.5</c:v>
                </c:pt>
                <c:pt idx="1502">
                  <c:v>9.3000000000000007</c:v>
                </c:pt>
                <c:pt idx="1503">
                  <c:v>8.8000000000000007</c:v>
                </c:pt>
                <c:pt idx="1504">
                  <c:v>8.4</c:v>
                </c:pt>
                <c:pt idx="1505">
                  <c:v>7.9</c:v>
                </c:pt>
                <c:pt idx="1506">
                  <c:v>8.3000000000000007</c:v>
                </c:pt>
                <c:pt idx="1507">
                  <c:v>7.7</c:v>
                </c:pt>
                <c:pt idx="1508">
                  <c:v>7.9</c:v>
                </c:pt>
                <c:pt idx="1509">
                  <c:v>8.5</c:v>
                </c:pt>
                <c:pt idx="1510">
                  <c:v>8.8000000000000007</c:v>
                </c:pt>
                <c:pt idx="1511">
                  <c:v>8.6</c:v>
                </c:pt>
                <c:pt idx="1512">
                  <c:v>8.1</c:v>
                </c:pt>
                <c:pt idx="1513">
                  <c:v>8.6</c:v>
                </c:pt>
                <c:pt idx="1514">
                  <c:v>8</c:v>
                </c:pt>
                <c:pt idx="1515">
                  <c:v>8.6999999999999993</c:v>
                </c:pt>
                <c:pt idx="1516">
                  <c:v>7.1</c:v>
                </c:pt>
                <c:pt idx="1517">
                  <c:v>8.1999999999999993</c:v>
                </c:pt>
                <c:pt idx="1518">
                  <c:v>8.8000000000000007</c:v>
                </c:pt>
                <c:pt idx="1519">
                  <c:v>8.8000000000000007</c:v>
                </c:pt>
                <c:pt idx="1520">
                  <c:v>8.4</c:v>
                </c:pt>
                <c:pt idx="1521">
                  <c:v>8.6999999999999993</c:v>
                </c:pt>
                <c:pt idx="1522">
                  <c:v>8.9</c:v>
                </c:pt>
                <c:pt idx="1523">
                  <c:v>8.5</c:v>
                </c:pt>
                <c:pt idx="1524">
                  <c:v>8</c:v>
                </c:pt>
                <c:pt idx="1525">
                  <c:v>8.1999999999999993</c:v>
                </c:pt>
                <c:pt idx="1526">
                  <c:v>8</c:v>
                </c:pt>
                <c:pt idx="1527">
                  <c:v>9.5</c:v>
                </c:pt>
                <c:pt idx="1528">
                  <c:v>9.1</c:v>
                </c:pt>
                <c:pt idx="1529">
                  <c:v>9</c:v>
                </c:pt>
                <c:pt idx="1530">
                  <c:v>9.1</c:v>
                </c:pt>
                <c:pt idx="1531">
                  <c:v>8.3000000000000007</c:v>
                </c:pt>
                <c:pt idx="1532">
                  <c:v>8.4</c:v>
                </c:pt>
                <c:pt idx="1533">
                  <c:v>8.6</c:v>
                </c:pt>
                <c:pt idx="1534">
                  <c:v>8.6</c:v>
                </c:pt>
                <c:pt idx="1535">
                  <c:v>7.9</c:v>
                </c:pt>
                <c:pt idx="1536">
                  <c:v>8.9</c:v>
                </c:pt>
                <c:pt idx="1537">
                  <c:v>8.1</c:v>
                </c:pt>
                <c:pt idx="1538">
                  <c:v>8.6999999999999993</c:v>
                </c:pt>
                <c:pt idx="1539">
                  <c:v>8.9</c:v>
                </c:pt>
                <c:pt idx="1540">
                  <c:v>8.8000000000000007</c:v>
                </c:pt>
                <c:pt idx="1541">
                  <c:v>7.1</c:v>
                </c:pt>
                <c:pt idx="1542">
                  <c:v>8</c:v>
                </c:pt>
                <c:pt idx="1543">
                  <c:v>8.6999999999999993</c:v>
                </c:pt>
                <c:pt idx="1544">
                  <c:v>8.8000000000000007</c:v>
                </c:pt>
                <c:pt idx="1545">
                  <c:v>8.1999999999999993</c:v>
                </c:pt>
                <c:pt idx="1546">
                  <c:v>8.4</c:v>
                </c:pt>
                <c:pt idx="1547">
                  <c:v>8.1</c:v>
                </c:pt>
                <c:pt idx="1548">
                  <c:v>8.6</c:v>
                </c:pt>
                <c:pt idx="1549">
                  <c:v>8.6</c:v>
                </c:pt>
                <c:pt idx="1550">
                  <c:v>7.6</c:v>
                </c:pt>
                <c:pt idx="1551">
                  <c:v>7.4</c:v>
                </c:pt>
                <c:pt idx="1552">
                  <c:v>7.5</c:v>
                </c:pt>
                <c:pt idx="1553">
                  <c:v>9.4</c:v>
                </c:pt>
                <c:pt idx="1554">
                  <c:v>7.8</c:v>
                </c:pt>
                <c:pt idx="1555">
                  <c:v>8.3000000000000007</c:v>
                </c:pt>
                <c:pt idx="1556">
                  <c:v>8.6</c:v>
                </c:pt>
                <c:pt idx="1557">
                  <c:v>7.8</c:v>
                </c:pt>
                <c:pt idx="1558">
                  <c:v>9.1</c:v>
                </c:pt>
                <c:pt idx="1559">
                  <c:v>9.4</c:v>
                </c:pt>
                <c:pt idx="1560">
                  <c:v>7.4</c:v>
                </c:pt>
                <c:pt idx="1561">
                  <c:v>8.6</c:v>
                </c:pt>
                <c:pt idx="1562">
                  <c:v>7.4</c:v>
                </c:pt>
                <c:pt idx="1563">
                  <c:v>8.8000000000000007</c:v>
                </c:pt>
                <c:pt idx="1564">
                  <c:v>8.4</c:v>
                </c:pt>
                <c:pt idx="1565">
                  <c:v>9.3000000000000007</c:v>
                </c:pt>
                <c:pt idx="1566">
                  <c:v>8.5</c:v>
                </c:pt>
                <c:pt idx="1567">
                  <c:v>8.4</c:v>
                </c:pt>
                <c:pt idx="1568">
                  <c:v>9.1</c:v>
                </c:pt>
                <c:pt idx="1569">
                  <c:v>9</c:v>
                </c:pt>
                <c:pt idx="1570">
                  <c:v>8.3000000000000007</c:v>
                </c:pt>
                <c:pt idx="1571">
                  <c:v>9</c:v>
                </c:pt>
                <c:pt idx="1572">
                  <c:v>8.6</c:v>
                </c:pt>
                <c:pt idx="1573">
                  <c:v>8</c:v>
                </c:pt>
                <c:pt idx="1574">
                  <c:v>8.3000000000000007</c:v>
                </c:pt>
                <c:pt idx="1575">
                  <c:v>9.6999999999999993</c:v>
                </c:pt>
                <c:pt idx="1576">
                  <c:v>8.9</c:v>
                </c:pt>
                <c:pt idx="1577">
                  <c:v>10.3</c:v>
                </c:pt>
                <c:pt idx="1578">
                  <c:v>9.1</c:v>
                </c:pt>
                <c:pt idx="1579">
                  <c:v>8.6999999999999993</c:v>
                </c:pt>
                <c:pt idx="1580">
                  <c:v>9</c:v>
                </c:pt>
                <c:pt idx="1581">
                  <c:v>9.6</c:v>
                </c:pt>
                <c:pt idx="1582">
                  <c:v>10.1</c:v>
                </c:pt>
                <c:pt idx="1583">
                  <c:v>8.8000000000000007</c:v>
                </c:pt>
                <c:pt idx="1584">
                  <c:v>8.9</c:v>
                </c:pt>
                <c:pt idx="1585">
                  <c:v>8.9</c:v>
                </c:pt>
                <c:pt idx="1586">
                  <c:v>10.6</c:v>
                </c:pt>
                <c:pt idx="1587">
                  <c:v>10.199999999999999</c:v>
                </c:pt>
                <c:pt idx="1588">
                  <c:v>8.4</c:v>
                </c:pt>
                <c:pt idx="1589">
                  <c:v>9.6999999999999993</c:v>
                </c:pt>
                <c:pt idx="1590">
                  <c:v>8.6999999999999993</c:v>
                </c:pt>
                <c:pt idx="1591">
                  <c:v>9</c:v>
                </c:pt>
                <c:pt idx="1592">
                  <c:v>9.3000000000000007</c:v>
                </c:pt>
                <c:pt idx="1593">
                  <c:v>9.1</c:v>
                </c:pt>
                <c:pt idx="1594">
                  <c:v>8.8000000000000007</c:v>
                </c:pt>
                <c:pt idx="1595">
                  <c:v>9</c:v>
                </c:pt>
                <c:pt idx="1596">
                  <c:v>9.6999999999999993</c:v>
                </c:pt>
                <c:pt idx="1597">
                  <c:v>9.5</c:v>
                </c:pt>
                <c:pt idx="1598">
                  <c:v>8.6</c:v>
                </c:pt>
                <c:pt idx="1599">
                  <c:v>8.5</c:v>
                </c:pt>
                <c:pt idx="1600">
                  <c:v>8.6999999999999993</c:v>
                </c:pt>
                <c:pt idx="1601">
                  <c:v>9.9</c:v>
                </c:pt>
                <c:pt idx="1602">
                  <c:v>8.9</c:v>
                </c:pt>
                <c:pt idx="1603">
                  <c:v>9</c:v>
                </c:pt>
                <c:pt idx="1604">
                  <c:v>8.8000000000000007</c:v>
                </c:pt>
                <c:pt idx="1605">
                  <c:v>9.3000000000000007</c:v>
                </c:pt>
                <c:pt idx="1606">
                  <c:v>8.1</c:v>
                </c:pt>
                <c:pt idx="1607">
                  <c:v>9.3000000000000007</c:v>
                </c:pt>
                <c:pt idx="1608">
                  <c:v>9.3000000000000007</c:v>
                </c:pt>
                <c:pt idx="1609">
                  <c:v>9.1</c:v>
                </c:pt>
                <c:pt idx="1610">
                  <c:v>8.9</c:v>
                </c:pt>
                <c:pt idx="1611">
                  <c:v>9.5</c:v>
                </c:pt>
                <c:pt idx="1612">
                  <c:v>9</c:v>
                </c:pt>
                <c:pt idx="1613">
                  <c:v>8.3000000000000007</c:v>
                </c:pt>
                <c:pt idx="1614">
                  <c:v>8.6999999999999993</c:v>
                </c:pt>
                <c:pt idx="1615">
                  <c:v>8.3000000000000007</c:v>
                </c:pt>
                <c:pt idx="1616">
                  <c:v>8.3000000000000007</c:v>
                </c:pt>
                <c:pt idx="1617">
                  <c:v>8.9</c:v>
                </c:pt>
                <c:pt idx="1618">
                  <c:v>8.6</c:v>
                </c:pt>
                <c:pt idx="1619">
                  <c:v>10</c:v>
                </c:pt>
                <c:pt idx="1620">
                  <c:v>8.4</c:v>
                </c:pt>
                <c:pt idx="1621">
                  <c:v>9.1999999999999993</c:v>
                </c:pt>
                <c:pt idx="1622">
                  <c:v>10</c:v>
                </c:pt>
                <c:pt idx="1623">
                  <c:v>8.6999999999999993</c:v>
                </c:pt>
                <c:pt idx="1624">
                  <c:v>10.199999999999999</c:v>
                </c:pt>
                <c:pt idx="1625">
                  <c:v>8.9</c:v>
                </c:pt>
                <c:pt idx="1626">
                  <c:v>9.1</c:v>
                </c:pt>
                <c:pt idx="1627">
                  <c:v>10.4</c:v>
                </c:pt>
                <c:pt idx="1628">
                  <c:v>9.4</c:v>
                </c:pt>
                <c:pt idx="1629">
                  <c:v>9.6</c:v>
                </c:pt>
                <c:pt idx="1630">
                  <c:v>10.3</c:v>
                </c:pt>
                <c:pt idx="1631">
                  <c:v>10.1</c:v>
                </c:pt>
                <c:pt idx="1632">
                  <c:v>9.1999999999999993</c:v>
                </c:pt>
                <c:pt idx="1633">
                  <c:v>10.199999999999999</c:v>
                </c:pt>
                <c:pt idx="1634">
                  <c:v>10.3</c:v>
                </c:pt>
                <c:pt idx="1635">
                  <c:v>10.5</c:v>
                </c:pt>
                <c:pt idx="1636">
                  <c:v>8.1</c:v>
                </c:pt>
                <c:pt idx="1637">
                  <c:v>9.6999999999999993</c:v>
                </c:pt>
                <c:pt idx="1638">
                  <c:v>8</c:v>
                </c:pt>
                <c:pt idx="1639">
                  <c:v>8.8000000000000007</c:v>
                </c:pt>
                <c:pt idx="1640">
                  <c:v>8.4</c:v>
                </c:pt>
                <c:pt idx="1641">
                  <c:v>8.4</c:v>
                </c:pt>
                <c:pt idx="1642">
                  <c:v>8.9</c:v>
                </c:pt>
                <c:pt idx="1643">
                  <c:v>7.8</c:v>
                </c:pt>
                <c:pt idx="1644">
                  <c:v>9.1</c:v>
                </c:pt>
                <c:pt idx="1645">
                  <c:v>8</c:v>
                </c:pt>
                <c:pt idx="1646">
                  <c:v>8.6</c:v>
                </c:pt>
                <c:pt idx="1647">
                  <c:v>7.7</c:v>
                </c:pt>
                <c:pt idx="1648">
                  <c:v>8.4</c:v>
                </c:pt>
                <c:pt idx="1649">
                  <c:v>8.8000000000000007</c:v>
                </c:pt>
                <c:pt idx="1650">
                  <c:v>8.8000000000000007</c:v>
                </c:pt>
                <c:pt idx="1651">
                  <c:v>8.6</c:v>
                </c:pt>
                <c:pt idx="1652">
                  <c:v>9.3000000000000007</c:v>
                </c:pt>
                <c:pt idx="1653">
                  <c:v>9.9</c:v>
                </c:pt>
                <c:pt idx="1654">
                  <c:v>8.1999999999999993</c:v>
                </c:pt>
                <c:pt idx="1655">
                  <c:v>8.4</c:v>
                </c:pt>
                <c:pt idx="1656">
                  <c:v>9</c:v>
                </c:pt>
                <c:pt idx="1657">
                  <c:v>8.5</c:v>
                </c:pt>
                <c:pt idx="1658">
                  <c:v>8.6999999999999993</c:v>
                </c:pt>
                <c:pt idx="1659">
                  <c:v>8.3000000000000007</c:v>
                </c:pt>
                <c:pt idx="1660">
                  <c:v>8.9</c:v>
                </c:pt>
                <c:pt idx="1661">
                  <c:v>8.4</c:v>
                </c:pt>
                <c:pt idx="1662">
                  <c:v>8.6999999999999993</c:v>
                </c:pt>
                <c:pt idx="1663">
                  <c:v>10.4</c:v>
                </c:pt>
                <c:pt idx="1664">
                  <c:v>11.6</c:v>
                </c:pt>
                <c:pt idx="1665">
                  <c:v>13.1</c:v>
                </c:pt>
                <c:pt idx="1666">
                  <c:v>12.1</c:v>
                </c:pt>
                <c:pt idx="1667">
                  <c:v>8.9</c:v>
                </c:pt>
                <c:pt idx="1668">
                  <c:v>6.9</c:v>
                </c:pt>
                <c:pt idx="1669">
                  <c:v>8</c:v>
                </c:pt>
                <c:pt idx="1670">
                  <c:v>7.1</c:v>
                </c:pt>
                <c:pt idx="1671">
                  <c:v>8.1</c:v>
                </c:pt>
                <c:pt idx="1672">
                  <c:v>9.1999999999999993</c:v>
                </c:pt>
                <c:pt idx="1673">
                  <c:v>8.5</c:v>
                </c:pt>
                <c:pt idx="1674">
                  <c:v>8.3000000000000007</c:v>
                </c:pt>
                <c:pt idx="1675">
                  <c:v>9.1999999999999993</c:v>
                </c:pt>
                <c:pt idx="1676">
                  <c:v>9.5</c:v>
                </c:pt>
                <c:pt idx="1677">
                  <c:v>9.6</c:v>
                </c:pt>
                <c:pt idx="1678">
                  <c:v>10.1</c:v>
                </c:pt>
                <c:pt idx="1679">
                  <c:v>9.6999999999999993</c:v>
                </c:pt>
                <c:pt idx="1680">
                  <c:v>11.3</c:v>
                </c:pt>
                <c:pt idx="1681">
                  <c:v>10.3</c:v>
                </c:pt>
                <c:pt idx="1682">
                  <c:v>10.199999999999999</c:v>
                </c:pt>
                <c:pt idx="1683">
                  <c:v>10.199999999999999</c:v>
                </c:pt>
                <c:pt idx="1684">
                  <c:v>9.3000000000000007</c:v>
                </c:pt>
                <c:pt idx="1685">
                  <c:v>11.1</c:v>
                </c:pt>
                <c:pt idx="1686">
                  <c:v>10.3</c:v>
                </c:pt>
                <c:pt idx="1687">
                  <c:v>10.8</c:v>
                </c:pt>
                <c:pt idx="1688">
                  <c:v>10.6</c:v>
                </c:pt>
                <c:pt idx="1689">
                  <c:v>11</c:v>
                </c:pt>
                <c:pt idx="1690">
                  <c:v>10.5</c:v>
                </c:pt>
                <c:pt idx="1691">
                  <c:v>10.5</c:v>
                </c:pt>
                <c:pt idx="1692">
                  <c:v>10.7</c:v>
                </c:pt>
                <c:pt idx="1693">
                  <c:v>11.8</c:v>
                </c:pt>
                <c:pt idx="1694">
                  <c:v>10.4</c:v>
                </c:pt>
                <c:pt idx="1695">
                  <c:v>9.9</c:v>
                </c:pt>
                <c:pt idx="1696">
                  <c:v>10.4</c:v>
                </c:pt>
                <c:pt idx="1697">
                  <c:v>10.1</c:v>
                </c:pt>
                <c:pt idx="1698">
                  <c:v>10.3</c:v>
                </c:pt>
                <c:pt idx="1699">
                  <c:v>11.3</c:v>
                </c:pt>
                <c:pt idx="1700">
                  <c:v>10.5</c:v>
                </c:pt>
                <c:pt idx="1701">
                  <c:v>12.2</c:v>
                </c:pt>
                <c:pt idx="1702">
                  <c:v>11.2</c:v>
                </c:pt>
                <c:pt idx="1703">
                  <c:v>11.4</c:v>
                </c:pt>
                <c:pt idx="1704">
                  <c:v>10.9</c:v>
                </c:pt>
                <c:pt idx="1705">
                  <c:v>11.9</c:v>
                </c:pt>
                <c:pt idx="1706">
                  <c:v>10.5</c:v>
                </c:pt>
                <c:pt idx="1707">
                  <c:v>10.4</c:v>
                </c:pt>
                <c:pt idx="1708">
                  <c:v>11.9</c:v>
                </c:pt>
                <c:pt idx="1709">
                  <c:v>12.7</c:v>
                </c:pt>
                <c:pt idx="1710">
                  <c:v>12.3</c:v>
                </c:pt>
                <c:pt idx="1711">
                  <c:v>11.4</c:v>
                </c:pt>
                <c:pt idx="1712">
                  <c:v>12.5</c:v>
                </c:pt>
                <c:pt idx="1713">
                  <c:v>12.6</c:v>
                </c:pt>
                <c:pt idx="1714">
                  <c:v>12.1</c:v>
                </c:pt>
                <c:pt idx="1715">
                  <c:v>12.3</c:v>
                </c:pt>
                <c:pt idx="1716">
                  <c:v>12.7</c:v>
                </c:pt>
                <c:pt idx="1717">
                  <c:v>14.2</c:v>
                </c:pt>
                <c:pt idx="1718">
                  <c:v>13.6</c:v>
                </c:pt>
                <c:pt idx="1719">
                  <c:v>12.4</c:v>
                </c:pt>
                <c:pt idx="1720">
                  <c:v>12.8</c:v>
                </c:pt>
                <c:pt idx="1721">
                  <c:v>12.5</c:v>
                </c:pt>
                <c:pt idx="1722">
                  <c:v>13.5</c:v>
                </c:pt>
                <c:pt idx="1723">
                  <c:v>13.8</c:v>
                </c:pt>
                <c:pt idx="1724">
                  <c:v>12.8</c:v>
                </c:pt>
                <c:pt idx="1725">
                  <c:v>12.1</c:v>
                </c:pt>
                <c:pt idx="1726">
                  <c:v>14.1</c:v>
                </c:pt>
                <c:pt idx="1727">
                  <c:v>13.5</c:v>
                </c:pt>
                <c:pt idx="1728">
                  <c:v>13.3</c:v>
                </c:pt>
                <c:pt idx="1729">
                  <c:v>13.6</c:v>
                </c:pt>
                <c:pt idx="1730">
                  <c:v>12.6</c:v>
                </c:pt>
                <c:pt idx="1731">
                  <c:v>13.2</c:v>
                </c:pt>
                <c:pt idx="1732">
                  <c:v>14.9</c:v>
                </c:pt>
                <c:pt idx="1733">
                  <c:v>13.5</c:v>
                </c:pt>
                <c:pt idx="1734">
                  <c:v>13.6</c:v>
                </c:pt>
                <c:pt idx="1735">
                  <c:v>13.8</c:v>
                </c:pt>
                <c:pt idx="1736">
                  <c:v>13.7</c:v>
                </c:pt>
                <c:pt idx="1737">
                  <c:v>13.1</c:v>
                </c:pt>
                <c:pt idx="1738">
                  <c:v>13.5</c:v>
                </c:pt>
                <c:pt idx="1739">
                  <c:v>13.5</c:v>
                </c:pt>
                <c:pt idx="1740">
                  <c:v>13.2</c:v>
                </c:pt>
                <c:pt idx="1741">
                  <c:v>14.2</c:v>
                </c:pt>
                <c:pt idx="1742">
                  <c:v>13.6</c:v>
                </c:pt>
                <c:pt idx="1743">
                  <c:v>13.3</c:v>
                </c:pt>
                <c:pt idx="1744">
                  <c:v>12.9</c:v>
                </c:pt>
                <c:pt idx="1745">
                  <c:v>13.7</c:v>
                </c:pt>
                <c:pt idx="1746">
                  <c:v>13.8</c:v>
                </c:pt>
                <c:pt idx="1747">
                  <c:v>13</c:v>
                </c:pt>
                <c:pt idx="1748">
                  <c:v>12.7</c:v>
                </c:pt>
                <c:pt idx="1749">
                  <c:v>13.2</c:v>
                </c:pt>
                <c:pt idx="1750">
                  <c:v>14.9</c:v>
                </c:pt>
                <c:pt idx="1751">
                  <c:v>13.2</c:v>
                </c:pt>
                <c:pt idx="1752">
                  <c:v>14.1</c:v>
                </c:pt>
                <c:pt idx="1753">
                  <c:v>13</c:v>
                </c:pt>
                <c:pt idx="1754">
                  <c:v>12.9</c:v>
                </c:pt>
                <c:pt idx="1755">
                  <c:v>14</c:v>
                </c:pt>
                <c:pt idx="1756">
                  <c:v>13.3</c:v>
                </c:pt>
                <c:pt idx="1757">
                  <c:v>13.8</c:v>
                </c:pt>
                <c:pt idx="1758">
                  <c:v>12.7</c:v>
                </c:pt>
                <c:pt idx="1759">
                  <c:v>13.2</c:v>
                </c:pt>
                <c:pt idx="1760">
                  <c:v>12.9</c:v>
                </c:pt>
                <c:pt idx="1761">
                  <c:v>13</c:v>
                </c:pt>
                <c:pt idx="1762">
                  <c:v>13.2</c:v>
                </c:pt>
                <c:pt idx="1763">
                  <c:v>12.5</c:v>
                </c:pt>
                <c:pt idx="1764">
                  <c:v>11.6</c:v>
                </c:pt>
                <c:pt idx="1765">
                  <c:v>13.2</c:v>
                </c:pt>
                <c:pt idx="1766">
                  <c:v>13.1</c:v>
                </c:pt>
                <c:pt idx="1767">
                  <c:v>11.9</c:v>
                </c:pt>
                <c:pt idx="1768">
                  <c:v>11.6</c:v>
                </c:pt>
                <c:pt idx="1769">
                  <c:v>12.9</c:v>
                </c:pt>
                <c:pt idx="1770">
                  <c:v>12</c:v>
                </c:pt>
                <c:pt idx="1771">
                  <c:v>10.8</c:v>
                </c:pt>
                <c:pt idx="1772">
                  <c:v>11.6</c:v>
                </c:pt>
                <c:pt idx="1773">
                  <c:v>13.8</c:v>
                </c:pt>
                <c:pt idx="1774">
                  <c:v>12.6</c:v>
                </c:pt>
                <c:pt idx="1775">
                  <c:v>12.6</c:v>
                </c:pt>
                <c:pt idx="1776">
                  <c:v>13</c:v>
                </c:pt>
                <c:pt idx="1777">
                  <c:v>14.1</c:v>
                </c:pt>
                <c:pt idx="1778">
                  <c:v>11.7</c:v>
                </c:pt>
                <c:pt idx="1779">
                  <c:v>12</c:v>
                </c:pt>
                <c:pt idx="1780">
                  <c:v>14.3</c:v>
                </c:pt>
                <c:pt idx="1781">
                  <c:v>12.6</c:v>
                </c:pt>
                <c:pt idx="1782">
                  <c:v>13</c:v>
                </c:pt>
                <c:pt idx="1783">
                  <c:v>12.8</c:v>
                </c:pt>
                <c:pt idx="1784">
                  <c:v>12.1</c:v>
                </c:pt>
                <c:pt idx="1785">
                  <c:v>12.1</c:v>
                </c:pt>
                <c:pt idx="1786">
                  <c:v>13.2</c:v>
                </c:pt>
                <c:pt idx="1787">
                  <c:v>13.3</c:v>
                </c:pt>
                <c:pt idx="1788">
                  <c:v>13.7</c:v>
                </c:pt>
                <c:pt idx="1789">
                  <c:v>12.5</c:v>
                </c:pt>
                <c:pt idx="1790">
                  <c:v>12.8</c:v>
                </c:pt>
                <c:pt idx="1791">
                  <c:v>13.3</c:v>
                </c:pt>
                <c:pt idx="1792">
                  <c:v>12.7</c:v>
                </c:pt>
                <c:pt idx="1793">
                  <c:v>12.2</c:v>
                </c:pt>
                <c:pt idx="1794">
                  <c:v>12.2</c:v>
                </c:pt>
                <c:pt idx="1795">
                  <c:v>12.1</c:v>
                </c:pt>
                <c:pt idx="1796">
                  <c:v>12.6</c:v>
                </c:pt>
                <c:pt idx="1797">
                  <c:v>12.2</c:v>
                </c:pt>
                <c:pt idx="1798">
                  <c:v>12.9</c:v>
                </c:pt>
                <c:pt idx="1799">
                  <c:v>14.2</c:v>
                </c:pt>
                <c:pt idx="1800">
                  <c:v>13.4</c:v>
                </c:pt>
                <c:pt idx="1801">
                  <c:v>11.9</c:v>
                </c:pt>
                <c:pt idx="1802">
                  <c:v>11.7</c:v>
                </c:pt>
                <c:pt idx="1803">
                  <c:v>12.7</c:v>
                </c:pt>
                <c:pt idx="1804">
                  <c:v>12.9</c:v>
                </c:pt>
                <c:pt idx="1805">
                  <c:v>14.1</c:v>
                </c:pt>
                <c:pt idx="1806">
                  <c:v>13</c:v>
                </c:pt>
                <c:pt idx="1807">
                  <c:v>13.2</c:v>
                </c:pt>
                <c:pt idx="1808">
                  <c:v>15.1</c:v>
                </c:pt>
                <c:pt idx="1809">
                  <c:v>11.3</c:v>
                </c:pt>
                <c:pt idx="1810">
                  <c:v>13.2</c:v>
                </c:pt>
                <c:pt idx="1811">
                  <c:v>12.4</c:v>
                </c:pt>
                <c:pt idx="1812">
                  <c:v>12.9</c:v>
                </c:pt>
                <c:pt idx="1813">
                  <c:v>13.5</c:v>
                </c:pt>
                <c:pt idx="1814">
                  <c:v>13.5</c:v>
                </c:pt>
                <c:pt idx="1815">
                  <c:v>12.6</c:v>
                </c:pt>
                <c:pt idx="1816">
                  <c:v>14.2</c:v>
                </c:pt>
                <c:pt idx="1817">
                  <c:v>13.2</c:v>
                </c:pt>
                <c:pt idx="1818">
                  <c:v>13.1</c:v>
                </c:pt>
                <c:pt idx="1819">
                  <c:v>13.3</c:v>
                </c:pt>
                <c:pt idx="1820">
                  <c:v>14.1</c:v>
                </c:pt>
                <c:pt idx="1821">
                  <c:v>13.9</c:v>
                </c:pt>
                <c:pt idx="1822">
                  <c:v>13.8</c:v>
                </c:pt>
                <c:pt idx="1823">
                  <c:v>15</c:v>
                </c:pt>
                <c:pt idx="1824">
                  <c:v>13.5</c:v>
                </c:pt>
                <c:pt idx="1825">
                  <c:v>14.7</c:v>
                </c:pt>
                <c:pt idx="1826">
                  <c:v>14.4</c:v>
                </c:pt>
                <c:pt idx="1827">
                  <c:v>13.9</c:v>
                </c:pt>
                <c:pt idx="1828">
                  <c:v>13.5</c:v>
                </c:pt>
                <c:pt idx="1829">
                  <c:v>14.2</c:v>
                </c:pt>
                <c:pt idx="1830">
                  <c:v>13.9</c:v>
                </c:pt>
                <c:pt idx="1831">
                  <c:v>13.8</c:v>
                </c:pt>
                <c:pt idx="1832">
                  <c:v>14</c:v>
                </c:pt>
                <c:pt idx="1833">
                  <c:v>14.9</c:v>
                </c:pt>
                <c:pt idx="1834">
                  <c:v>13.5</c:v>
                </c:pt>
                <c:pt idx="1835">
                  <c:v>14.4</c:v>
                </c:pt>
                <c:pt idx="1836">
                  <c:v>14.2</c:v>
                </c:pt>
                <c:pt idx="1837">
                  <c:v>15</c:v>
                </c:pt>
                <c:pt idx="1838">
                  <c:v>15.3</c:v>
                </c:pt>
                <c:pt idx="1839">
                  <c:v>15</c:v>
                </c:pt>
                <c:pt idx="1840">
                  <c:v>15.4</c:v>
                </c:pt>
                <c:pt idx="1841">
                  <c:v>14.4</c:v>
                </c:pt>
                <c:pt idx="1842">
                  <c:v>15.7</c:v>
                </c:pt>
                <c:pt idx="1843">
                  <c:v>15.3</c:v>
                </c:pt>
                <c:pt idx="1844">
                  <c:v>15</c:v>
                </c:pt>
                <c:pt idx="1845">
                  <c:v>15.6</c:v>
                </c:pt>
                <c:pt idx="1846">
                  <c:v>15.5</c:v>
                </c:pt>
                <c:pt idx="1847">
                  <c:v>16</c:v>
                </c:pt>
                <c:pt idx="1848">
                  <c:v>17.100000000000001</c:v>
                </c:pt>
                <c:pt idx="1849">
                  <c:v>17.399999999999999</c:v>
                </c:pt>
                <c:pt idx="1850">
                  <c:v>16.100000000000001</c:v>
                </c:pt>
                <c:pt idx="1851">
                  <c:v>16.399999999999999</c:v>
                </c:pt>
                <c:pt idx="1852">
                  <c:v>17.2</c:v>
                </c:pt>
                <c:pt idx="1853">
                  <c:v>15.8</c:v>
                </c:pt>
                <c:pt idx="1854">
                  <c:v>16.899999999999999</c:v>
                </c:pt>
                <c:pt idx="1855">
                  <c:v>17.3</c:v>
                </c:pt>
                <c:pt idx="1856">
                  <c:v>16.3</c:v>
                </c:pt>
                <c:pt idx="1857">
                  <c:v>17.7</c:v>
                </c:pt>
                <c:pt idx="1858">
                  <c:v>18.3</c:v>
                </c:pt>
                <c:pt idx="1859">
                  <c:v>17.7</c:v>
                </c:pt>
                <c:pt idx="1860">
                  <c:v>18.399999999999999</c:v>
                </c:pt>
                <c:pt idx="1861">
                  <c:v>17.600000000000001</c:v>
                </c:pt>
                <c:pt idx="1862">
                  <c:v>18.100000000000001</c:v>
                </c:pt>
                <c:pt idx="1863">
                  <c:v>19.600000000000001</c:v>
                </c:pt>
                <c:pt idx="1864">
                  <c:v>20.8</c:v>
                </c:pt>
                <c:pt idx="1865">
                  <c:v>25.3</c:v>
                </c:pt>
                <c:pt idx="1866">
                  <c:v>27.6</c:v>
                </c:pt>
                <c:pt idx="1867">
                  <c:v>26.8</c:v>
                </c:pt>
                <c:pt idx="1868">
                  <c:v>24.4</c:v>
                </c:pt>
                <c:pt idx="1869">
                  <c:v>18.600000000000001</c:v>
                </c:pt>
                <c:pt idx="1870">
                  <c:v>18.899999999999999</c:v>
                </c:pt>
                <c:pt idx="1871">
                  <c:v>18.899999999999999</c:v>
                </c:pt>
                <c:pt idx="1872">
                  <c:v>20.399999999999999</c:v>
                </c:pt>
                <c:pt idx="1873">
                  <c:v>21.3</c:v>
                </c:pt>
                <c:pt idx="1874">
                  <c:v>19.899999999999999</c:v>
                </c:pt>
                <c:pt idx="1875">
                  <c:v>20.9</c:v>
                </c:pt>
                <c:pt idx="1876">
                  <c:v>21.5</c:v>
                </c:pt>
                <c:pt idx="1877">
                  <c:v>21.8</c:v>
                </c:pt>
                <c:pt idx="1878">
                  <c:v>21.5</c:v>
                </c:pt>
                <c:pt idx="1879">
                  <c:v>22.1</c:v>
                </c:pt>
                <c:pt idx="1880">
                  <c:v>22.8</c:v>
                </c:pt>
                <c:pt idx="1881">
                  <c:v>22.2</c:v>
                </c:pt>
                <c:pt idx="1882">
                  <c:v>23.3</c:v>
                </c:pt>
                <c:pt idx="1883">
                  <c:v>22.4</c:v>
                </c:pt>
                <c:pt idx="1884">
                  <c:v>22.7</c:v>
                </c:pt>
                <c:pt idx="1885">
                  <c:v>23.4</c:v>
                </c:pt>
                <c:pt idx="1886">
                  <c:v>22.6</c:v>
                </c:pt>
                <c:pt idx="1887">
                  <c:v>24.4</c:v>
                </c:pt>
                <c:pt idx="1888">
                  <c:v>24.3</c:v>
                </c:pt>
                <c:pt idx="1889">
                  <c:v>24</c:v>
                </c:pt>
                <c:pt idx="1890">
                  <c:v>24.5</c:v>
                </c:pt>
                <c:pt idx="1891">
                  <c:v>25.9</c:v>
                </c:pt>
                <c:pt idx="1892">
                  <c:v>24.3</c:v>
                </c:pt>
                <c:pt idx="1893">
                  <c:v>25.7</c:v>
                </c:pt>
                <c:pt idx="1894">
                  <c:v>25.7</c:v>
                </c:pt>
                <c:pt idx="1895">
                  <c:v>25.6</c:v>
                </c:pt>
                <c:pt idx="1896">
                  <c:v>25.8</c:v>
                </c:pt>
                <c:pt idx="1897">
                  <c:v>27.9</c:v>
                </c:pt>
                <c:pt idx="1898">
                  <c:v>25</c:v>
                </c:pt>
                <c:pt idx="1899">
                  <c:v>27.2</c:v>
                </c:pt>
                <c:pt idx="1900">
                  <c:v>27.5</c:v>
                </c:pt>
                <c:pt idx="1901">
                  <c:v>27.1</c:v>
                </c:pt>
                <c:pt idx="1902">
                  <c:v>28.1</c:v>
                </c:pt>
                <c:pt idx="1903">
                  <c:v>27.9</c:v>
                </c:pt>
                <c:pt idx="1904">
                  <c:v>28.8</c:v>
                </c:pt>
                <c:pt idx="1905">
                  <c:v>27.8</c:v>
                </c:pt>
                <c:pt idx="1906">
                  <c:v>29.5</c:v>
                </c:pt>
                <c:pt idx="1907">
                  <c:v>30.1</c:v>
                </c:pt>
                <c:pt idx="1908">
                  <c:v>29.6</c:v>
                </c:pt>
                <c:pt idx="1909">
                  <c:v>30.2</c:v>
                </c:pt>
                <c:pt idx="1910">
                  <c:v>30.9</c:v>
                </c:pt>
                <c:pt idx="1911">
                  <c:v>31.1</c:v>
                </c:pt>
                <c:pt idx="1912">
                  <c:v>31.4</c:v>
                </c:pt>
                <c:pt idx="1913">
                  <c:v>30.5</c:v>
                </c:pt>
                <c:pt idx="1914">
                  <c:v>31.5</c:v>
                </c:pt>
                <c:pt idx="1915">
                  <c:v>31.6</c:v>
                </c:pt>
                <c:pt idx="1916">
                  <c:v>32.200000000000003</c:v>
                </c:pt>
                <c:pt idx="1917">
                  <c:v>31.8</c:v>
                </c:pt>
                <c:pt idx="1918">
                  <c:v>32.6</c:v>
                </c:pt>
                <c:pt idx="1919">
                  <c:v>32.200000000000003</c:v>
                </c:pt>
                <c:pt idx="1920">
                  <c:v>33.200000000000003</c:v>
                </c:pt>
                <c:pt idx="1921">
                  <c:v>32</c:v>
                </c:pt>
                <c:pt idx="1922">
                  <c:v>32.9</c:v>
                </c:pt>
                <c:pt idx="1923">
                  <c:v>33.9</c:v>
                </c:pt>
                <c:pt idx="1924">
                  <c:v>33.4</c:v>
                </c:pt>
                <c:pt idx="1925">
                  <c:v>32.9</c:v>
                </c:pt>
                <c:pt idx="1926">
                  <c:v>32.799999999999997</c:v>
                </c:pt>
                <c:pt idx="1927">
                  <c:v>33.200000000000003</c:v>
                </c:pt>
                <c:pt idx="1928">
                  <c:v>34.4</c:v>
                </c:pt>
                <c:pt idx="1929">
                  <c:v>34.6</c:v>
                </c:pt>
                <c:pt idx="1930">
                  <c:v>33.5</c:v>
                </c:pt>
                <c:pt idx="1931">
                  <c:v>35.4</c:v>
                </c:pt>
                <c:pt idx="1932">
                  <c:v>37</c:v>
                </c:pt>
                <c:pt idx="1933">
                  <c:v>35.5</c:v>
                </c:pt>
                <c:pt idx="1934">
                  <c:v>35.4</c:v>
                </c:pt>
                <c:pt idx="1935">
                  <c:v>35.5</c:v>
                </c:pt>
                <c:pt idx="1936">
                  <c:v>37</c:v>
                </c:pt>
                <c:pt idx="1937">
                  <c:v>36</c:v>
                </c:pt>
                <c:pt idx="1938">
                  <c:v>36.299999999999997</c:v>
                </c:pt>
                <c:pt idx="1939">
                  <c:v>36.9</c:v>
                </c:pt>
                <c:pt idx="1940">
                  <c:v>37.4</c:v>
                </c:pt>
                <c:pt idx="1941">
                  <c:v>39</c:v>
                </c:pt>
                <c:pt idx="1942">
                  <c:v>37.1</c:v>
                </c:pt>
                <c:pt idx="1943">
                  <c:v>38.5</c:v>
                </c:pt>
                <c:pt idx="1944">
                  <c:v>38.6</c:v>
                </c:pt>
                <c:pt idx="1945">
                  <c:v>38.1</c:v>
                </c:pt>
                <c:pt idx="1946">
                  <c:v>39.1</c:v>
                </c:pt>
                <c:pt idx="1947">
                  <c:v>38.5</c:v>
                </c:pt>
                <c:pt idx="1948">
                  <c:v>39.799999999999997</c:v>
                </c:pt>
                <c:pt idx="1949">
                  <c:v>39.200000000000003</c:v>
                </c:pt>
                <c:pt idx="1950">
                  <c:v>39.299999999999997</c:v>
                </c:pt>
                <c:pt idx="1951">
                  <c:v>39.700000000000003</c:v>
                </c:pt>
                <c:pt idx="1952">
                  <c:v>40.299999999999997</c:v>
                </c:pt>
                <c:pt idx="1953">
                  <c:v>42.1</c:v>
                </c:pt>
                <c:pt idx="1954">
                  <c:v>41.3</c:v>
                </c:pt>
                <c:pt idx="1955">
                  <c:v>41.1</c:v>
                </c:pt>
                <c:pt idx="1956">
                  <c:v>41.1</c:v>
                </c:pt>
                <c:pt idx="1957">
                  <c:v>41.6</c:v>
                </c:pt>
                <c:pt idx="1958">
                  <c:v>42</c:v>
                </c:pt>
                <c:pt idx="1959">
                  <c:v>43.2</c:v>
                </c:pt>
                <c:pt idx="1960">
                  <c:v>42.9</c:v>
                </c:pt>
                <c:pt idx="1961">
                  <c:v>42.8</c:v>
                </c:pt>
                <c:pt idx="1962">
                  <c:v>44.8</c:v>
                </c:pt>
                <c:pt idx="1963">
                  <c:v>45.2</c:v>
                </c:pt>
                <c:pt idx="1964">
                  <c:v>45.6</c:v>
                </c:pt>
                <c:pt idx="1965">
                  <c:v>45.7</c:v>
                </c:pt>
                <c:pt idx="1966">
                  <c:v>44.8</c:v>
                </c:pt>
                <c:pt idx="1967">
                  <c:v>46.6</c:v>
                </c:pt>
                <c:pt idx="1968">
                  <c:v>45.4</c:v>
                </c:pt>
                <c:pt idx="1969">
                  <c:v>45.5</c:v>
                </c:pt>
                <c:pt idx="1970">
                  <c:v>47.2</c:v>
                </c:pt>
                <c:pt idx="1971">
                  <c:v>46.8</c:v>
                </c:pt>
                <c:pt idx="1972">
                  <c:v>49.2</c:v>
                </c:pt>
                <c:pt idx="1973">
                  <c:v>47.9</c:v>
                </c:pt>
                <c:pt idx="1974">
                  <c:v>48.8</c:v>
                </c:pt>
                <c:pt idx="1975">
                  <c:v>50</c:v>
                </c:pt>
                <c:pt idx="1976">
                  <c:v>49.4</c:v>
                </c:pt>
                <c:pt idx="1977">
                  <c:v>49.5</c:v>
                </c:pt>
                <c:pt idx="1978">
                  <c:v>50.2</c:v>
                </c:pt>
                <c:pt idx="1979">
                  <c:v>49.5</c:v>
                </c:pt>
                <c:pt idx="1980">
                  <c:v>50.2</c:v>
                </c:pt>
                <c:pt idx="1981">
                  <c:v>51.2</c:v>
                </c:pt>
                <c:pt idx="1982">
                  <c:v>51.3</c:v>
                </c:pt>
                <c:pt idx="1983">
                  <c:v>51.1</c:v>
                </c:pt>
                <c:pt idx="1984">
                  <c:v>51.5</c:v>
                </c:pt>
                <c:pt idx="1985">
                  <c:v>52.8</c:v>
                </c:pt>
                <c:pt idx="1986">
                  <c:v>53.5</c:v>
                </c:pt>
                <c:pt idx="1987">
                  <c:v>52.9</c:v>
                </c:pt>
                <c:pt idx="1988">
                  <c:v>53.6</c:v>
                </c:pt>
                <c:pt idx="1989">
                  <c:v>53.2</c:v>
                </c:pt>
                <c:pt idx="1990">
                  <c:v>54.8</c:v>
                </c:pt>
                <c:pt idx="1991">
                  <c:v>55.2</c:v>
                </c:pt>
                <c:pt idx="1992">
                  <c:v>55.3</c:v>
                </c:pt>
                <c:pt idx="1993">
                  <c:v>57.3</c:v>
                </c:pt>
                <c:pt idx="1994">
                  <c:v>56.4</c:v>
                </c:pt>
                <c:pt idx="1995">
                  <c:v>56.9</c:v>
                </c:pt>
                <c:pt idx="1996">
                  <c:v>57.8</c:v>
                </c:pt>
                <c:pt idx="1997">
                  <c:v>58.2</c:v>
                </c:pt>
                <c:pt idx="1998">
                  <c:v>58.9</c:v>
                </c:pt>
                <c:pt idx="1999">
                  <c:v>58.9</c:v>
                </c:pt>
                <c:pt idx="2000">
                  <c:v>57.3</c:v>
                </c:pt>
                <c:pt idx="2001">
                  <c:v>58.1</c:v>
                </c:pt>
                <c:pt idx="2002">
                  <c:v>58.6</c:v>
                </c:pt>
                <c:pt idx="2003">
                  <c:v>57.6</c:v>
                </c:pt>
                <c:pt idx="2004">
                  <c:v>58.8</c:v>
                </c:pt>
                <c:pt idx="2005">
                  <c:v>58.8</c:v>
                </c:pt>
                <c:pt idx="2006">
                  <c:v>59.3</c:v>
                </c:pt>
                <c:pt idx="2007">
                  <c:v>59.1</c:v>
                </c:pt>
                <c:pt idx="2008">
                  <c:v>59</c:v>
                </c:pt>
                <c:pt idx="2009">
                  <c:v>59.5</c:v>
                </c:pt>
                <c:pt idx="2010">
                  <c:v>60.5</c:v>
                </c:pt>
                <c:pt idx="2011">
                  <c:v>61.3</c:v>
                </c:pt>
                <c:pt idx="2012">
                  <c:v>60.6</c:v>
                </c:pt>
                <c:pt idx="2013">
                  <c:v>61.7</c:v>
                </c:pt>
                <c:pt idx="2014">
                  <c:v>62.8</c:v>
                </c:pt>
                <c:pt idx="2015">
                  <c:v>64</c:v>
                </c:pt>
                <c:pt idx="2016">
                  <c:v>64.099999999999994</c:v>
                </c:pt>
                <c:pt idx="2017">
                  <c:v>63.9</c:v>
                </c:pt>
                <c:pt idx="2018">
                  <c:v>66.400000000000006</c:v>
                </c:pt>
                <c:pt idx="2019">
                  <c:v>66.900000000000006</c:v>
                </c:pt>
                <c:pt idx="2020">
                  <c:v>66.5</c:v>
                </c:pt>
                <c:pt idx="2021">
                  <c:v>67.8</c:v>
                </c:pt>
                <c:pt idx="2022">
                  <c:v>69.5</c:v>
                </c:pt>
                <c:pt idx="2023">
                  <c:v>70.3</c:v>
                </c:pt>
                <c:pt idx="2024">
                  <c:v>70.900000000000006</c:v>
                </c:pt>
                <c:pt idx="2025">
                  <c:v>72.3</c:v>
                </c:pt>
                <c:pt idx="2026">
                  <c:v>73.400000000000006</c:v>
                </c:pt>
                <c:pt idx="2027">
                  <c:v>74.8</c:v>
                </c:pt>
                <c:pt idx="2028">
                  <c:v>76.099999999999994</c:v>
                </c:pt>
                <c:pt idx="2029">
                  <c:v>78.099999999999994</c:v>
                </c:pt>
                <c:pt idx="2030">
                  <c:v>79.5</c:v>
                </c:pt>
                <c:pt idx="2031">
                  <c:v>79.8</c:v>
                </c:pt>
                <c:pt idx="2032">
                  <c:v>82</c:v>
                </c:pt>
                <c:pt idx="2033">
                  <c:v>81.599999999999994</c:v>
                </c:pt>
                <c:pt idx="2034">
                  <c:v>83.2</c:v>
                </c:pt>
                <c:pt idx="2035">
                  <c:v>85</c:v>
                </c:pt>
                <c:pt idx="2036">
                  <c:v>85.3</c:v>
                </c:pt>
                <c:pt idx="2037">
                  <c:v>86.1</c:v>
                </c:pt>
                <c:pt idx="2038">
                  <c:v>87.3</c:v>
                </c:pt>
                <c:pt idx="2039">
                  <c:v>86.9</c:v>
                </c:pt>
                <c:pt idx="2040">
                  <c:v>89.3</c:v>
                </c:pt>
                <c:pt idx="2041">
                  <c:v>89.9</c:v>
                </c:pt>
                <c:pt idx="2042">
                  <c:v>90.6</c:v>
                </c:pt>
                <c:pt idx="2043">
                  <c:v>91.6</c:v>
                </c:pt>
                <c:pt idx="2044">
                  <c:v>91.2</c:v>
                </c:pt>
                <c:pt idx="2045">
                  <c:v>92</c:v>
                </c:pt>
                <c:pt idx="2046">
                  <c:v>93</c:v>
                </c:pt>
                <c:pt idx="2047">
                  <c:v>94.1</c:v>
                </c:pt>
                <c:pt idx="2048">
                  <c:v>92.8</c:v>
                </c:pt>
                <c:pt idx="2049">
                  <c:v>94.6</c:v>
                </c:pt>
                <c:pt idx="2050">
                  <c:v>94.7</c:v>
                </c:pt>
                <c:pt idx="2051">
                  <c:v>95.7</c:v>
                </c:pt>
                <c:pt idx="2052">
                  <c:v>96.8</c:v>
                </c:pt>
                <c:pt idx="2053">
                  <c:v>97.3</c:v>
                </c:pt>
                <c:pt idx="2054">
                  <c:v>98.3</c:v>
                </c:pt>
                <c:pt idx="2055">
                  <c:v>98.8</c:v>
                </c:pt>
                <c:pt idx="2056">
                  <c:v>98.8</c:v>
                </c:pt>
                <c:pt idx="2057">
                  <c:v>100.5</c:v>
                </c:pt>
                <c:pt idx="2058">
                  <c:v>101.5</c:v>
                </c:pt>
                <c:pt idx="2059">
                  <c:v>102.7</c:v>
                </c:pt>
                <c:pt idx="2060">
                  <c:v>101.7</c:v>
                </c:pt>
                <c:pt idx="2061">
                  <c:v>103.9</c:v>
                </c:pt>
                <c:pt idx="2062">
                  <c:v>104.7</c:v>
                </c:pt>
                <c:pt idx="2063">
                  <c:v>105.8</c:v>
                </c:pt>
                <c:pt idx="2064">
                  <c:v>106.3</c:v>
                </c:pt>
                <c:pt idx="2065">
                  <c:v>108.2</c:v>
                </c:pt>
                <c:pt idx="2066">
                  <c:v>109.5</c:v>
                </c:pt>
                <c:pt idx="2067">
                  <c:v>111.7</c:v>
                </c:pt>
                <c:pt idx="2068">
                  <c:v>112.8</c:v>
                </c:pt>
                <c:pt idx="2069">
                  <c:v>110.2</c:v>
                </c:pt>
                <c:pt idx="2070">
                  <c:v>109.3</c:v>
                </c:pt>
                <c:pt idx="2071">
                  <c:v>108.5</c:v>
                </c:pt>
                <c:pt idx="2072">
                  <c:v>110</c:v>
                </c:pt>
                <c:pt idx="2073">
                  <c:v>110.5</c:v>
                </c:pt>
                <c:pt idx="2074">
                  <c:v>112.5</c:v>
                </c:pt>
                <c:pt idx="2075">
                  <c:v>113.2</c:v>
                </c:pt>
                <c:pt idx="2076">
                  <c:v>114.6</c:v>
                </c:pt>
                <c:pt idx="2077">
                  <c:v>112.8</c:v>
                </c:pt>
                <c:pt idx="2078">
                  <c:v>112.6</c:v>
                </c:pt>
                <c:pt idx="2079">
                  <c:v>114.3</c:v>
                </c:pt>
                <c:pt idx="2080">
                  <c:v>113.8</c:v>
                </c:pt>
                <c:pt idx="2081">
                  <c:v>114.2</c:v>
                </c:pt>
                <c:pt idx="2082">
                  <c:v>115.1</c:v>
                </c:pt>
                <c:pt idx="2083">
                  <c:v>114.6</c:v>
                </c:pt>
                <c:pt idx="2084">
                  <c:v>113.6</c:v>
                </c:pt>
                <c:pt idx="2085">
                  <c:v>113.7</c:v>
                </c:pt>
                <c:pt idx="2086">
                  <c:v>114.2</c:v>
                </c:pt>
                <c:pt idx="2087">
                  <c:v>113.8</c:v>
                </c:pt>
                <c:pt idx="2088">
                  <c:v>114.5</c:v>
                </c:pt>
                <c:pt idx="2089">
                  <c:v>115.5</c:v>
                </c:pt>
                <c:pt idx="2090">
                  <c:v>114.2</c:v>
                </c:pt>
                <c:pt idx="2091">
                  <c:v>113.7</c:v>
                </c:pt>
                <c:pt idx="2092">
                  <c:v>113.8</c:v>
                </c:pt>
                <c:pt idx="2093">
                  <c:v>114</c:v>
                </c:pt>
                <c:pt idx="2094">
                  <c:v>114.4</c:v>
                </c:pt>
                <c:pt idx="2095">
                  <c:v>113.3</c:v>
                </c:pt>
                <c:pt idx="2096">
                  <c:v>114.3</c:v>
                </c:pt>
                <c:pt idx="2097">
                  <c:v>113.5</c:v>
                </c:pt>
                <c:pt idx="2098">
                  <c:v>113.2</c:v>
                </c:pt>
                <c:pt idx="2099">
                  <c:v>114.2</c:v>
                </c:pt>
                <c:pt idx="2100">
                  <c:v>113.7</c:v>
                </c:pt>
                <c:pt idx="2101">
                  <c:v>113.9</c:v>
                </c:pt>
                <c:pt idx="2102">
                  <c:v>114.1</c:v>
                </c:pt>
                <c:pt idx="2103">
                  <c:v>112.8</c:v>
                </c:pt>
                <c:pt idx="2104">
                  <c:v>112.7</c:v>
                </c:pt>
                <c:pt idx="2105">
                  <c:v>114.1</c:v>
                </c:pt>
                <c:pt idx="2106">
                  <c:v>113.7</c:v>
                </c:pt>
                <c:pt idx="2107">
                  <c:v>115.8</c:v>
                </c:pt>
                <c:pt idx="2108">
                  <c:v>116.1</c:v>
                </c:pt>
                <c:pt idx="2109">
                  <c:v>116.3</c:v>
                </c:pt>
                <c:pt idx="2110">
                  <c:v>116.7</c:v>
                </c:pt>
                <c:pt idx="2111">
                  <c:v>116.8</c:v>
                </c:pt>
                <c:pt idx="2112">
                  <c:v>117.7</c:v>
                </c:pt>
                <c:pt idx="2113">
                  <c:v>117.8</c:v>
                </c:pt>
                <c:pt idx="2114">
                  <c:v>118.1</c:v>
                </c:pt>
                <c:pt idx="2115">
                  <c:v>119.6</c:v>
                </c:pt>
                <c:pt idx="2116">
                  <c:v>120.7</c:v>
                </c:pt>
                <c:pt idx="2117">
                  <c:v>122.2</c:v>
                </c:pt>
                <c:pt idx="2118">
                  <c:v>120.8</c:v>
                </c:pt>
                <c:pt idx="2119">
                  <c:v>120</c:v>
                </c:pt>
                <c:pt idx="2120">
                  <c:v>121.3</c:v>
                </c:pt>
                <c:pt idx="2121">
                  <c:v>120.5</c:v>
                </c:pt>
                <c:pt idx="2122">
                  <c:v>121.2</c:v>
                </c:pt>
                <c:pt idx="2123">
                  <c:v>122</c:v>
                </c:pt>
                <c:pt idx="2124">
                  <c:v>122.1</c:v>
                </c:pt>
                <c:pt idx="2125">
                  <c:v>122.3</c:v>
                </c:pt>
                <c:pt idx="2126">
                  <c:v>122.6</c:v>
                </c:pt>
                <c:pt idx="2127">
                  <c:v>121.5</c:v>
                </c:pt>
                <c:pt idx="2128">
                  <c:v>121.1</c:v>
                </c:pt>
                <c:pt idx="2129">
                  <c:v>122.3</c:v>
                </c:pt>
                <c:pt idx="2130">
                  <c:v>123.1</c:v>
                </c:pt>
                <c:pt idx="2131">
                  <c:v>121.6</c:v>
                </c:pt>
                <c:pt idx="2132">
                  <c:v>123</c:v>
                </c:pt>
                <c:pt idx="2133">
                  <c:v>121.9</c:v>
                </c:pt>
                <c:pt idx="2134">
                  <c:v>122.9</c:v>
                </c:pt>
                <c:pt idx="2135">
                  <c:v>121.6</c:v>
                </c:pt>
                <c:pt idx="2136">
                  <c:v>121.4</c:v>
                </c:pt>
                <c:pt idx="2137">
                  <c:v>122.4</c:v>
                </c:pt>
                <c:pt idx="2138">
                  <c:v>121.4</c:v>
                </c:pt>
                <c:pt idx="2139">
                  <c:v>121.7</c:v>
                </c:pt>
                <c:pt idx="2140">
                  <c:v>120.9</c:v>
                </c:pt>
                <c:pt idx="2141">
                  <c:v>121.7</c:v>
                </c:pt>
                <c:pt idx="2142">
                  <c:v>121.8</c:v>
                </c:pt>
                <c:pt idx="2143">
                  <c:v>120.5</c:v>
                </c:pt>
                <c:pt idx="2144">
                  <c:v>120.5</c:v>
                </c:pt>
                <c:pt idx="2145">
                  <c:v>120.6</c:v>
                </c:pt>
                <c:pt idx="2146">
                  <c:v>119.3</c:v>
                </c:pt>
                <c:pt idx="2147">
                  <c:v>121</c:v>
                </c:pt>
                <c:pt idx="2148">
                  <c:v>119.7</c:v>
                </c:pt>
                <c:pt idx="2149">
                  <c:v>118.8</c:v>
                </c:pt>
                <c:pt idx="2150">
                  <c:v>119.4</c:v>
                </c:pt>
                <c:pt idx="2151">
                  <c:v>118.8</c:v>
                </c:pt>
                <c:pt idx="2152">
                  <c:v>119.2</c:v>
                </c:pt>
                <c:pt idx="2153">
                  <c:v>118.7</c:v>
                </c:pt>
                <c:pt idx="2154">
                  <c:v>118.2</c:v>
                </c:pt>
                <c:pt idx="2155">
                  <c:v>117.7</c:v>
                </c:pt>
                <c:pt idx="2156">
                  <c:v>118.7</c:v>
                </c:pt>
                <c:pt idx="2157">
                  <c:v>118.9</c:v>
                </c:pt>
                <c:pt idx="2158">
                  <c:v>117.1</c:v>
                </c:pt>
                <c:pt idx="2159">
                  <c:v>119</c:v>
                </c:pt>
                <c:pt idx="2160">
                  <c:v>118.4</c:v>
                </c:pt>
                <c:pt idx="2161">
                  <c:v>119</c:v>
                </c:pt>
                <c:pt idx="2162">
                  <c:v>117.4</c:v>
                </c:pt>
                <c:pt idx="2163">
                  <c:v>118.5</c:v>
                </c:pt>
                <c:pt idx="2164">
                  <c:v>117.5</c:v>
                </c:pt>
                <c:pt idx="2165">
                  <c:v>118</c:v>
                </c:pt>
                <c:pt idx="2166">
                  <c:v>117</c:v>
                </c:pt>
                <c:pt idx="2167">
                  <c:v>118.5</c:v>
                </c:pt>
                <c:pt idx="2168">
                  <c:v>118.3</c:v>
                </c:pt>
                <c:pt idx="2169">
                  <c:v>119.3</c:v>
                </c:pt>
                <c:pt idx="2170">
                  <c:v>118.3</c:v>
                </c:pt>
                <c:pt idx="2171">
                  <c:v>117.7</c:v>
                </c:pt>
                <c:pt idx="2172">
                  <c:v>119.3</c:v>
                </c:pt>
                <c:pt idx="2173">
                  <c:v>118.3</c:v>
                </c:pt>
                <c:pt idx="2174">
                  <c:v>118.9</c:v>
                </c:pt>
                <c:pt idx="2175">
                  <c:v>119.6</c:v>
                </c:pt>
                <c:pt idx="2176">
                  <c:v>120.2</c:v>
                </c:pt>
                <c:pt idx="2177">
                  <c:v>120</c:v>
                </c:pt>
                <c:pt idx="2178">
                  <c:v>119.7</c:v>
                </c:pt>
                <c:pt idx="2179">
                  <c:v>120.3</c:v>
                </c:pt>
                <c:pt idx="2180">
                  <c:v>119.3</c:v>
                </c:pt>
                <c:pt idx="2181">
                  <c:v>121.2</c:v>
                </c:pt>
                <c:pt idx="2182">
                  <c:v>120.4</c:v>
                </c:pt>
                <c:pt idx="2183">
                  <c:v>121.2</c:v>
                </c:pt>
                <c:pt idx="2184">
                  <c:v>120.5</c:v>
                </c:pt>
                <c:pt idx="2185">
                  <c:v>121.1</c:v>
                </c:pt>
                <c:pt idx="2186">
                  <c:v>121.5</c:v>
                </c:pt>
                <c:pt idx="2187">
                  <c:v>123.2</c:v>
                </c:pt>
                <c:pt idx="2188">
                  <c:v>123.3</c:v>
                </c:pt>
                <c:pt idx="2189">
                  <c:v>123.8</c:v>
                </c:pt>
                <c:pt idx="2190">
                  <c:v>122.8</c:v>
                </c:pt>
                <c:pt idx="2191">
                  <c:v>124.8</c:v>
                </c:pt>
                <c:pt idx="2192">
                  <c:v>124.4</c:v>
                </c:pt>
                <c:pt idx="2193">
                  <c:v>125.7</c:v>
                </c:pt>
                <c:pt idx="2194">
                  <c:v>125.5</c:v>
                </c:pt>
                <c:pt idx="2195">
                  <c:v>125</c:v>
                </c:pt>
                <c:pt idx="2196">
                  <c:v>126.2</c:v>
                </c:pt>
                <c:pt idx="2197">
                  <c:v>127.1</c:v>
                </c:pt>
                <c:pt idx="2198">
                  <c:v>127.1</c:v>
                </c:pt>
                <c:pt idx="2199">
                  <c:v>126</c:v>
                </c:pt>
                <c:pt idx="2200">
                  <c:v>125.6</c:v>
                </c:pt>
                <c:pt idx="2201">
                  <c:v>126.9</c:v>
                </c:pt>
                <c:pt idx="2202">
                  <c:v>126.1</c:v>
                </c:pt>
                <c:pt idx="2203">
                  <c:v>125</c:v>
                </c:pt>
                <c:pt idx="2204">
                  <c:v>126.3</c:v>
                </c:pt>
                <c:pt idx="2205">
                  <c:v>126.7</c:v>
                </c:pt>
                <c:pt idx="2206">
                  <c:v>125.9</c:v>
                </c:pt>
                <c:pt idx="2207">
                  <c:v>123.8</c:v>
                </c:pt>
                <c:pt idx="2208">
                  <c:v>125.6</c:v>
                </c:pt>
                <c:pt idx="2209">
                  <c:v>124.9</c:v>
                </c:pt>
                <c:pt idx="2210">
                  <c:v>124.3</c:v>
                </c:pt>
                <c:pt idx="2211">
                  <c:v>123.1</c:v>
                </c:pt>
                <c:pt idx="2212">
                  <c:v>124.4</c:v>
                </c:pt>
                <c:pt idx="2213">
                  <c:v>123</c:v>
                </c:pt>
                <c:pt idx="2214">
                  <c:v>123.2</c:v>
                </c:pt>
                <c:pt idx="2215">
                  <c:v>122.1</c:v>
                </c:pt>
                <c:pt idx="2216">
                  <c:v>122.5</c:v>
                </c:pt>
                <c:pt idx="2217">
                  <c:v>124.4</c:v>
                </c:pt>
                <c:pt idx="2218">
                  <c:v>123.2</c:v>
                </c:pt>
                <c:pt idx="2219">
                  <c:v>121.6</c:v>
                </c:pt>
                <c:pt idx="2220">
                  <c:v>123</c:v>
                </c:pt>
                <c:pt idx="2221">
                  <c:v>123.3</c:v>
                </c:pt>
                <c:pt idx="2222">
                  <c:v>122.2</c:v>
                </c:pt>
                <c:pt idx="2223">
                  <c:v>122.6</c:v>
                </c:pt>
                <c:pt idx="2224">
                  <c:v>122.7</c:v>
                </c:pt>
                <c:pt idx="2225">
                  <c:v>121.6</c:v>
                </c:pt>
                <c:pt idx="2226">
                  <c:v>122</c:v>
                </c:pt>
                <c:pt idx="2227">
                  <c:v>121.9</c:v>
                </c:pt>
                <c:pt idx="2228">
                  <c:v>121.5</c:v>
                </c:pt>
                <c:pt idx="2229">
                  <c:v>121.1</c:v>
                </c:pt>
                <c:pt idx="2230">
                  <c:v>121.4</c:v>
                </c:pt>
                <c:pt idx="2231">
                  <c:v>120.5</c:v>
                </c:pt>
                <c:pt idx="2232">
                  <c:v>122</c:v>
                </c:pt>
                <c:pt idx="2233">
                  <c:v>121.7</c:v>
                </c:pt>
                <c:pt idx="2234">
                  <c:v>121.8</c:v>
                </c:pt>
                <c:pt idx="2235">
                  <c:v>120.5</c:v>
                </c:pt>
                <c:pt idx="2236">
                  <c:v>121.6</c:v>
                </c:pt>
                <c:pt idx="2237">
                  <c:v>120.4</c:v>
                </c:pt>
                <c:pt idx="2238">
                  <c:v>122.2</c:v>
                </c:pt>
                <c:pt idx="2239">
                  <c:v>120.3</c:v>
                </c:pt>
                <c:pt idx="2240">
                  <c:v>120.2</c:v>
                </c:pt>
                <c:pt idx="2241">
                  <c:v>120.7</c:v>
                </c:pt>
                <c:pt idx="2242">
                  <c:v>119.6</c:v>
                </c:pt>
                <c:pt idx="2243">
                  <c:v>119.5</c:v>
                </c:pt>
                <c:pt idx="2244">
                  <c:v>118</c:v>
                </c:pt>
                <c:pt idx="2245">
                  <c:v>119</c:v>
                </c:pt>
                <c:pt idx="2246">
                  <c:v>120</c:v>
                </c:pt>
                <c:pt idx="2247">
                  <c:v>119.1</c:v>
                </c:pt>
                <c:pt idx="2248">
                  <c:v>117.9</c:v>
                </c:pt>
                <c:pt idx="2249">
                  <c:v>118.1</c:v>
                </c:pt>
                <c:pt idx="2250">
                  <c:v>117.6</c:v>
                </c:pt>
                <c:pt idx="2251">
                  <c:v>117</c:v>
                </c:pt>
                <c:pt idx="2252">
                  <c:v>117.5</c:v>
                </c:pt>
                <c:pt idx="2253">
                  <c:v>116.4</c:v>
                </c:pt>
                <c:pt idx="2254">
                  <c:v>116.6</c:v>
                </c:pt>
                <c:pt idx="2255">
                  <c:v>115.9</c:v>
                </c:pt>
                <c:pt idx="2256">
                  <c:v>114</c:v>
                </c:pt>
                <c:pt idx="2257">
                  <c:v>113.8</c:v>
                </c:pt>
                <c:pt idx="2258">
                  <c:v>114</c:v>
                </c:pt>
                <c:pt idx="2259">
                  <c:v>113.3</c:v>
                </c:pt>
                <c:pt idx="2260">
                  <c:v>113.3</c:v>
                </c:pt>
                <c:pt idx="2261">
                  <c:v>112.8</c:v>
                </c:pt>
                <c:pt idx="2262">
                  <c:v>111.6</c:v>
                </c:pt>
                <c:pt idx="2263">
                  <c:v>111</c:v>
                </c:pt>
                <c:pt idx="2264">
                  <c:v>110.1</c:v>
                </c:pt>
                <c:pt idx="2265">
                  <c:v>111.6</c:v>
                </c:pt>
                <c:pt idx="2266">
                  <c:v>110.3</c:v>
                </c:pt>
                <c:pt idx="2267">
                  <c:v>111</c:v>
                </c:pt>
                <c:pt idx="2268">
                  <c:v>112.5</c:v>
                </c:pt>
                <c:pt idx="2269">
                  <c:v>108.9</c:v>
                </c:pt>
                <c:pt idx="2270">
                  <c:v>107.7</c:v>
                </c:pt>
                <c:pt idx="2271">
                  <c:v>105.1</c:v>
                </c:pt>
                <c:pt idx="2272">
                  <c:v>103.6</c:v>
                </c:pt>
                <c:pt idx="2273">
                  <c:v>102.8</c:v>
                </c:pt>
                <c:pt idx="2274">
                  <c:v>103.1</c:v>
                </c:pt>
                <c:pt idx="2275">
                  <c:v>101.9</c:v>
                </c:pt>
                <c:pt idx="2276">
                  <c:v>103.8</c:v>
                </c:pt>
                <c:pt idx="2277">
                  <c:v>102.3</c:v>
                </c:pt>
                <c:pt idx="2278">
                  <c:v>101.3</c:v>
                </c:pt>
                <c:pt idx="2279">
                  <c:v>100.4</c:v>
                </c:pt>
                <c:pt idx="2280">
                  <c:v>98.8</c:v>
                </c:pt>
                <c:pt idx="2281">
                  <c:v>97.7</c:v>
                </c:pt>
                <c:pt idx="2282">
                  <c:v>96.8</c:v>
                </c:pt>
                <c:pt idx="2283">
                  <c:v>95.4</c:v>
                </c:pt>
                <c:pt idx="2284">
                  <c:v>94.4</c:v>
                </c:pt>
                <c:pt idx="2285">
                  <c:v>93.5</c:v>
                </c:pt>
                <c:pt idx="2286">
                  <c:v>92</c:v>
                </c:pt>
                <c:pt idx="2287">
                  <c:v>90.6</c:v>
                </c:pt>
                <c:pt idx="2288">
                  <c:v>89.7</c:v>
                </c:pt>
                <c:pt idx="2289">
                  <c:v>88.7</c:v>
                </c:pt>
                <c:pt idx="2290">
                  <c:v>86.6</c:v>
                </c:pt>
                <c:pt idx="2291">
                  <c:v>85.5</c:v>
                </c:pt>
                <c:pt idx="2292">
                  <c:v>86.1</c:v>
                </c:pt>
                <c:pt idx="2293">
                  <c:v>82.5</c:v>
                </c:pt>
                <c:pt idx="2294">
                  <c:v>81.7</c:v>
                </c:pt>
                <c:pt idx="2295">
                  <c:v>81.599999999999994</c:v>
                </c:pt>
                <c:pt idx="2296">
                  <c:v>80.7</c:v>
                </c:pt>
                <c:pt idx="2297">
                  <c:v>78.3</c:v>
                </c:pt>
                <c:pt idx="2298">
                  <c:v>77.5</c:v>
                </c:pt>
                <c:pt idx="2299">
                  <c:v>76.3</c:v>
                </c:pt>
                <c:pt idx="2300">
                  <c:v>73.900000000000006</c:v>
                </c:pt>
                <c:pt idx="2301">
                  <c:v>72.599999999999994</c:v>
                </c:pt>
                <c:pt idx="2302">
                  <c:v>72</c:v>
                </c:pt>
                <c:pt idx="2303">
                  <c:v>70.3</c:v>
                </c:pt>
                <c:pt idx="2304">
                  <c:v>68.900000000000006</c:v>
                </c:pt>
                <c:pt idx="2305">
                  <c:v>67.599999999999994</c:v>
                </c:pt>
                <c:pt idx="2306">
                  <c:v>64.5</c:v>
                </c:pt>
                <c:pt idx="2307">
                  <c:v>63.2</c:v>
                </c:pt>
                <c:pt idx="2308">
                  <c:v>61.6</c:v>
                </c:pt>
                <c:pt idx="2309">
                  <c:v>58.7</c:v>
                </c:pt>
                <c:pt idx="2310">
                  <c:v>57.5</c:v>
                </c:pt>
                <c:pt idx="2311">
                  <c:v>55.7</c:v>
                </c:pt>
                <c:pt idx="2312">
                  <c:v>53.1</c:v>
                </c:pt>
                <c:pt idx="2313">
                  <c:v>52.5</c:v>
                </c:pt>
                <c:pt idx="2314">
                  <c:v>51</c:v>
                </c:pt>
                <c:pt idx="2315">
                  <c:v>48.3</c:v>
                </c:pt>
                <c:pt idx="2316">
                  <c:v>45.8</c:v>
                </c:pt>
                <c:pt idx="2317">
                  <c:v>44.5</c:v>
                </c:pt>
                <c:pt idx="2318">
                  <c:v>42.9</c:v>
                </c:pt>
                <c:pt idx="2319">
                  <c:v>41.1</c:v>
                </c:pt>
                <c:pt idx="2320">
                  <c:v>39.799999999999997</c:v>
                </c:pt>
                <c:pt idx="2321">
                  <c:v>39.4</c:v>
                </c:pt>
                <c:pt idx="2322">
                  <c:v>37.9</c:v>
                </c:pt>
                <c:pt idx="2323">
                  <c:v>36.4</c:v>
                </c:pt>
                <c:pt idx="2324">
                  <c:v>36.6</c:v>
                </c:pt>
                <c:pt idx="2325">
                  <c:v>34.1</c:v>
                </c:pt>
                <c:pt idx="2326">
                  <c:v>31.9</c:v>
                </c:pt>
                <c:pt idx="2327">
                  <c:v>31</c:v>
                </c:pt>
                <c:pt idx="2328">
                  <c:v>30.9</c:v>
                </c:pt>
                <c:pt idx="2329">
                  <c:v>30.2</c:v>
                </c:pt>
                <c:pt idx="2330">
                  <c:v>29.1</c:v>
                </c:pt>
                <c:pt idx="2331">
                  <c:v>29.2</c:v>
                </c:pt>
                <c:pt idx="2332">
                  <c:v>27.4</c:v>
                </c:pt>
                <c:pt idx="2333">
                  <c:v>28.4</c:v>
                </c:pt>
                <c:pt idx="2334">
                  <c:v>27.1</c:v>
                </c:pt>
                <c:pt idx="2335">
                  <c:v>27.1</c:v>
                </c:pt>
                <c:pt idx="2336">
                  <c:v>26.9</c:v>
                </c:pt>
                <c:pt idx="2337">
                  <c:v>25.4</c:v>
                </c:pt>
                <c:pt idx="2338">
                  <c:v>24.9</c:v>
                </c:pt>
                <c:pt idx="2339">
                  <c:v>25.3</c:v>
                </c:pt>
                <c:pt idx="2340">
                  <c:v>24.1</c:v>
                </c:pt>
                <c:pt idx="2341">
                  <c:v>24.2</c:v>
                </c:pt>
                <c:pt idx="2342">
                  <c:v>24.2</c:v>
                </c:pt>
                <c:pt idx="2343">
                  <c:v>23.6</c:v>
                </c:pt>
                <c:pt idx="2344">
                  <c:v>22</c:v>
                </c:pt>
                <c:pt idx="2345">
                  <c:v>21.1</c:v>
                </c:pt>
                <c:pt idx="2346">
                  <c:v>22.4</c:v>
                </c:pt>
                <c:pt idx="2347">
                  <c:v>22.1</c:v>
                </c:pt>
                <c:pt idx="2348">
                  <c:v>22.6</c:v>
                </c:pt>
                <c:pt idx="2349">
                  <c:v>21.5</c:v>
                </c:pt>
                <c:pt idx="2350">
                  <c:v>20.6</c:v>
                </c:pt>
                <c:pt idx="2351">
                  <c:v>20.5</c:v>
                </c:pt>
                <c:pt idx="2352">
                  <c:v>21</c:v>
                </c:pt>
                <c:pt idx="2353">
                  <c:v>21.5</c:v>
                </c:pt>
                <c:pt idx="2354">
                  <c:v>21.1</c:v>
                </c:pt>
                <c:pt idx="2355">
                  <c:v>21</c:v>
                </c:pt>
                <c:pt idx="2356">
                  <c:v>21.5</c:v>
                </c:pt>
                <c:pt idx="2357">
                  <c:v>20.5</c:v>
                </c:pt>
                <c:pt idx="2358">
                  <c:v>20.5</c:v>
                </c:pt>
                <c:pt idx="2359">
                  <c:v>19.2</c:v>
                </c:pt>
                <c:pt idx="2360">
                  <c:v>21.3</c:v>
                </c:pt>
                <c:pt idx="2361">
                  <c:v>19.5</c:v>
                </c:pt>
                <c:pt idx="2362">
                  <c:v>20.7</c:v>
                </c:pt>
                <c:pt idx="2363">
                  <c:v>19.899999999999999</c:v>
                </c:pt>
                <c:pt idx="2364">
                  <c:v>19</c:v>
                </c:pt>
                <c:pt idx="2365">
                  <c:v>19.8</c:v>
                </c:pt>
                <c:pt idx="2366">
                  <c:v>19.3</c:v>
                </c:pt>
                <c:pt idx="2367">
                  <c:v>19.399999999999999</c:v>
                </c:pt>
                <c:pt idx="2368">
                  <c:v>19.600000000000001</c:v>
                </c:pt>
                <c:pt idx="2369">
                  <c:v>19.899999999999999</c:v>
                </c:pt>
                <c:pt idx="2370">
                  <c:v>20.399999999999999</c:v>
                </c:pt>
                <c:pt idx="2371">
                  <c:v>20.2</c:v>
                </c:pt>
                <c:pt idx="2372">
                  <c:v>19.399999999999999</c:v>
                </c:pt>
                <c:pt idx="2373">
                  <c:v>18.399999999999999</c:v>
                </c:pt>
                <c:pt idx="2374">
                  <c:v>19.8</c:v>
                </c:pt>
                <c:pt idx="2375">
                  <c:v>19.3</c:v>
                </c:pt>
                <c:pt idx="2376">
                  <c:v>19.100000000000001</c:v>
                </c:pt>
                <c:pt idx="2377">
                  <c:v>19.2</c:v>
                </c:pt>
                <c:pt idx="2378">
                  <c:v>19.7</c:v>
                </c:pt>
                <c:pt idx="2379">
                  <c:v>19.7</c:v>
                </c:pt>
                <c:pt idx="2380">
                  <c:v>18.8</c:v>
                </c:pt>
                <c:pt idx="2381">
                  <c:v>20.2</c:v>
                </c:pt>
                <c:pt idx="2382">
                  <c:v>20.8</c:v>
                </c:pt>
                <c:pt idx="2383">
                  <c:v>19.600000000000001</c:v>
                </c:pt>
                <c:pt idx="2384">
                  <c:v>19.2</c:v>
                </c:pt>
                <c:pt idx="2385">
                  <c:v>20.5</c:v>
                </c:pt>
                <c:pt idx="2386">
                  <c:v>19</c:v>
                </c:pt>
                <c:pt idx="2387">
                  <c:v>21.1</c:v>
                </c:pt>
                <c:pt idx="2388">
                  <c:v>20</c:v>
                </c:pt>
                <c:pt idx="2389">
                  <c:v>19.5</c:v>
                </c:pt>
                <c:pt idx="2390">
                  <c:v>20.2</c:v>
                </c:pt>
                <c:pt idx="2391">
                  <c:v>18.899999999999999</c:v>
                </c:pt>
                <c:pt idx="2392">
                  <c:v>19.100000000000001</c:v>
                </c:pt>
                <c:pt idx="2393">
                  <c:v>19.399999999999999</c:v>
                </c:pt>
                <c:pt idx="2394">
                  <c:v>19.2</c:v>
                </c:pt>
                <c:pt idx="2395">
                  <c:v>19.8</c:v>
                </c:pt>
                <c:pt idx="2396">
                  <c:v>20.9</c:v>
                </c:pt>
                <c:pt idx="2397">
                  <c:v>20.2</c:v>
                </c:pt>
                <c:pt idx="2398">
                  <c:v>19.2</c:v>
                </c:pt>
                <c:pt idx="2399">
                  <c:v>19.100000000000001</c:v>
                </c:pt>
                <c:pt idx="2400">
                  <c:v>19.899999999999999</c:v>
                </c:pt>
                <c:pt idx="2401">
                  <c:v>20.100000000000001</c:v>
                </c:pt>
                <c:pt idx="2402">
                  <c:v>20.100000000000001</c:v>
                </c:pt>
                <c:pt idx="2403">
                  <c:v>19.5</c:v>
                </c:pt>
                <c:pt idx="2404">
                  <c:v>19.8</c:v>
                </c:pt>
                <c:pt idx="2405">
                  <c:v>19</c:v>
                </c:pt>
                <c:pt idx="2406">
                  <c:v>19.8</c:v>
                </c:pt>
                <c:pt idx="2407">
                  <c:v>19</c:v>
                </c:pt>
                <c:pt idx="2408">
                  <c:v>18</c:v>
                </c:pt>
                <c:pt idx="2409">
                  <c:v>18.899999999999999</c:v>
                </c:pt>
                <c:pt idx="2410">
                  <c:v>18.600000000000001</c:v>
                </c:pt>
                <c:pt idx="2411">
                  <c:v>19.3</c:v>
                </c:pt>
                <c:pt idx="2412">
                  <c:v>19.3</c:v>
                </c:pt>
                <c:pt idx="2413">
                  <c:v>19</c:v>
                </c:pt>
                <c:pt idx="2414">
                  <c:v>19.399999999999999</c:v>
                </c:pt>
                <c:pt idx="2415">
                  <c:v>18.600000000000001</c:v>
                </c:pt>
                <c:pt idx="2416">
                  <c:v>19.399999999999999</c:v>
                </c:pt>
                <c:pt idx="2417">
                  <c:v>18.5</c:v>
                </c:pt>
                <c:pt idx="2418">
                  <c:v>17.8</c:v>
                </c:pt>
                <c:pt idx="2419">
                  <c:v>18.600000000000001</c:v>
                </c:pt>
                <c:pt idx="2420">
                  <c:v>18.5</c:v>
                </c:pt>
                <c:pt idx="2421">
                  <c:v>19.3</c:v>
                </c:pt>
                <c:pt idx="2422">
                  <c:v>19.8</c:v>
                </c:pt>
                <c:pt idx="2423">
                  <c:v>18.8</c:v>
                </c:pt>
                <c:pt idx="2424">
                  <c:v>19.2</c:v>
                </c:pt>
                <c:pt idx="2425">
                  <c:v>19.2</c:v>
                </c:pt>
                <c:pt idx="2426">
                  <c:v>18.399999999999999</c:v>
                </c:pt>
                <c:pt idx="2427">
                  <c:v>19.3</c:v>
                </c:pt>
                <c:pt idx="2428">
                  <c:v>18.100000000000001</c:v>
                </c:pt>
                <c:pt idx="2429">
                  <c:v>19.399999999999999</c:v>
                </c:pt>
                <c:pt idx="2430">
                  <c:v>18.600000000000001</c:v>
                </c:pt>
                <c:pt idx="2431">
                  <c:v>18.5</c:v>
                </c:pt>
                <c:pt idx="2432">
                  <c:v>18.8</c:v>
                </c:pt>
                <c:pt idx="2433">
                  <c:v>18.7</c:v>
                </c:pt>
                <c:pt idx="2434">
                  <c:v>19</c:v>
                </c:pt>
                <c:pt idx="2435">
                  <c:v>18.600000000000001</c:v>
                </c:pt>
                <c:pt idx="2436">
                  <c:v>18.600000000000001</c:v>
                </c:pt>
                <c:pt idx="2437">
                  <c:v>18.8</c:v>
                </c:pt>
                <c:pt idx="2438">
                  <c:v>18.600000000000001</c:v>
                </c:pt>
                <c:pt idx="2439">
                  <c:v>20</c:v>
                </c:pt>
                <c:pt idx="2440">
                  <c:v>17.8</c:v>
                </c:pt>
                <c:pt idx="2441">
                  <c:v>18.100000000000001</c:v>
                </c:pt>
                <c:pt idx="2442">
                  <c:v>19.399999999999999</c:v>
                </c:pt>
                <c:pt idx="2443">
                  <c:v>18.600000000000001</c:v>
                </c:pt>
                <c:pt idx="2444">
                  <c:v>18.3</c:v>
                </c:pt>
                <c:pt idx="2445">
                  <c:v>17.899999999999999</c:v>
                </c:pt>
                <c:pt idx="2446">
                  <c:v>18.7</c:v>
                </c:pt>
                <c:pt idx="2447">
                  <c:v>18.100000000000001</c:v>
                </c:pt>
                <c:pt idx="2448">
                  <c:v>18.600000000000001</c:v>
                </c:pt>
                <c:pt idx="2449">
                  <c:v>18.399999999999999</c:v>
                </c:pt>
                <c:pt idx="2450">
                  <c:v>19</c:v>
                </c:pt>
                <c:pt idx="2451">
                  <c:v>18.7</c:v>
                </c:pt>
                <c:pt idx="2452">
                  <c:v>18.2</c:v>
                </c:pt>
                <c:pt idx="2453">
                  <c:v>19.2</c:v>
                </c:pt>
                <c:pt idx="2454">
                  <c:v>17.7</c:v>
                </c:pt>
                <c:pt idx="2455">
                  <c:v>19.2</c:v>
                </c:pt>
                <c:pt idx="2456">
                  <c:v>18.100000000000001</c:v>
                </c:pt>
                <c:pt idx="2457">
                  <c:v>19</c:v>
                </c:pt>
                <c:pt idx="2458">
                  <c:v>18.8</c:v>
                </c:pt>
                <c:pt idx="2459">
                  <c:v>17.5</c:v>
                </c:pt>
                <c:pt idx="2460">
                  <c:v>18.600000000000001</c:v>
                </c:pt>
                <c:pt idx="2461">
                  <c:v>19.100000000000001</c:v>
                </c:pt>
                <c:pt idx="2462">
                  <c:v>19.3</c:v>
                </c:pt>
                <c:pt idx="2463">
                  <c:v>18.5</c:v>
                </c:pt>
                <c:pt idx="2464">
                  <c:v>18.399999999999999</c:v>
                </c:pt>
                <c:pt idx="2465">
                  <c:v>18.399999999999999</c:v>
                </c:pt>
                <c:pt idx="2466">
                  <c:v>19.8</c:v>
                </c:pt>
                <c:pt idx="2467">
                  <c:v>20.9</c:v>
                </c:pt>
                <c:pt idx="2468">
                  <c:v>21.9</c:v>
                </c:pt>
                <c:pt idx="2469">
                  <c:v>21.6</c:v>
                </c:pt>
                <c:pt idx="2470">
                  <c:v>18.5</c:v>
                </c:pt>
                <c:pt idx="2471">
                  <c:v>17.7</c:v>
                </c:pt>
                <c:pt idx="2472">
                  <c:v>17.100000000000001</c:v>
                </c:pt>
                <c:pt idx="2473">
                  <c:v>17.5</c:v>
                </c:pt>
                <c:pt idx="2474">
                  <c:v>18.2</c:v>
                </c:pt>
                <c:pt idx="2475">
                  <c:v>18.5</c:v>
                </c:pt>
                <c:pt idx="2476">
                  <c:v>19.399999999999999</c:v>
                </c:pt>
                <c:pt idx="2477">
                  <c:v>18.8</c:v>
                </c:pt>
                <c:pt idx="2478">
                  <c:v>18.100000000000001</c:v>
                </c:pt>
                <c:pt idx="2479">
                  <c:v>20</c:v>
                </c:pt>
                <c:pt idx="2480">
                  <c:v>19.100000000000001</c:v>
                </c:pt>
                <c:pt idx="2481">
                  <c:v>19</c:v>
                </c:pt>
                <c:pt idx="2482">
                  <c:v>21</c:v>
                </c:pt>
                <c:pt idx="2483">
                  <c:v>19.600000000000001</c:v>
                </c:pt>
                <c:pt idx="2484">
                  <c:v>19.399999999999999</c:v>
                </c:pt>
                <c:pt idx="2485">
                  <c:v>19.3</c:v>
                </c:pt>
                <c:pt idx="2486">
                  <c:v>19.399999999999999</c:v>
                </c:pt>
                <c:pt idx="2487">
                  <c:v>20.3</c:v>
                </c:pt>
                <c:pt idx="2488">
                  <c:v>19.3</c:v>
                </c:pt>
                <c:pt idx="2489">
                  <c:v>19.7</c:v>
                </c:pt>
                <c:pt idx="2490">
                  <c:v>19.600000000000001</c:v>
                </c:pt>
                <c:pt idx="2491">
                  <c:v>19.7</c:v>
                </c:pt>
                <c:pt idx="2492">
                  <c:v>20.8</c:v>
                </c:pt>
                <c:pt idx="2493">
                  <c:v>19.899999999999999</c:v>
                </c:pt>
                <c:pt idx="2494">
                  <c:v>19.5</c:v>
                </c:pt>
                <c:pt idx="2495">
                  <c:v>20.100000000000001</c:v>
                </c:pt>
                <c:pt idx="2496">
                  <c:v>20.100000000000001</c:v>
                </c:pt>
                <c:pt idx="2497">
                  <c:v>20.6</c:v>
                </c:pt>
                <c:pt idx="2498">
                  <c:v>20.399999999999999</c:v>
                </c:pt>
                <c:pt idx="2499">
                  <c:v>21.2</c:v>
                </c:pt>
                <c:pt idx="2500">
                  <c:v>20.8</c:v>
                </c:pt>
                <c:pt idx="2501">
                  <c:v>21.6</c:v>
                </c:pt>
                <c:pt idx="2502">
                  <c:v>21.1</c:v>
                </c:pt>
                <c:pt idx="2503">
                  <c:v>20.3</c:v>
                </c:pt>
                <c:pt idx="2504">
                  <c:v>21</c:v>
                </c:pt>
                <c:pt idx="2505">
                  <c:v>20.399999999999999</c:v>
                </c:pt>
                <c:pt idx="2506">
                  <c:v>21</c:v>
                </c:pt>
                <c:pt idx="2507">
                  <c:v>22.1</c:v>
                </c:pt>
                <c:pt idx="2508">
                  <c:v>21.3</c:v>
                </c:pt>
                <c:pt idx="2509">
                  <c:v>21.5</c:v>
                </c:pt>
                <c:pt idx="2510">
                  <c:v>20.8</c:v>
                </c:pt>
                <c:pt idx="2511">
                  <c:v>21.5</c:v>
                </c:pt>
                <c:pt idx="2512">
                  <c:v>21.3</c:v>
                </c:pt>
                <c:pt idx="2513">
                  <c:v>22.1</c:v>
                </c:pt>
                <c:pt idx="2514">
                  <c:v>23.5</c:v>
                </c:pt>
                <c:pt idx="2515">
                  <c:v>22</c:v>
                </c:pt>
                <c:pt idx="2516">
                  <c:v>22.4</c:v>
                </c:pt>
                <c:pt idx="2517">
                  <c:v>22.6</c:v>
                </c:pt>
                <c:pt idx="2518">
                  <c:v>22.6</c:v>
                </c:pt>
                <c:pt idx="2519">
                  <c:v>23.8</c:v>
                </c:pt>
                <c:pt idx="2520">
                  <c:v>23.5</c:v>
                </c:pt>
                <c:pt idx="2521">
                  <c:v>23.5</c:v>
                </c:pt>
                <c:pt idx="2522">
                  <c:v>22.9</c:v>
                </c:pt>
                <c:pt idx="2523">
                  <c:v>24.3</c:v>
                </c:pt>
                <c:pt idx="2524">
                  <c:v>23.6</c:v>
                </c:pt>
                <c:pt idx="2525">
                  <c:v>24.2</c:v>
                </c:pt>
                <c:pt idx="2526">
                  <c:v>23.5</c:v>
                </c:pt>
                <c:pt idx="2527">
                  <c:v>23.9</c:v>
                </c:pt>
                <c:pt idx="2528">
                  <c:v>24.1</c:v>
                </c:pt>
                <c:pt idx="2529">
                  <c:v>25.5</c:v>
                </c:pt>
                <c:pt idx="2530">
                  <c:v>24.1</c:v>
                </c:pt>
                <c:pt idx="2531">
                  <c:v>24.8</c:v>
                </c:pt>
                <c:pt idx="2532">
                  <c:v>23.8</c:v>
                </c:pt>
                <c:pt idx="2533">
                  <c:v>25</c:v>
                </c:pt>
                <c:pt idx="2534">
                  <c:v>24.2</c:v>
                </c:pt>
                <c:pt idx="2535">
                  <c:v>24.9</c:v>
                </c:pt>
                <c:pt idx="2536">
                  <c:v>25.1</c:v>
                </c:pt>
                <c:pt idx="2537">
                  <c:v>24.9</c:v>
                </c:pt>
                <c:pt idx="2538">
                  <c:v>24.5</c:v>
                </c:pt>
                <c:pt idx="2539">
                  <c:v>25.1</c:v>
                </c:pt>
                <c:pt idx="2540">
                  <c:v>25.2</c:v>
                </c:pt>
                <c:pt idx="2541">
                  <c:v>26.2</c:v>
                </c:pt>
                <c:pt idx="2542">
                  <c:v>26.3</c:v>
                </c:pt>
                <c:pt idx="2543">
                  <c:v>26.6</c:v>
                </c:pt>
                <c:pt idx="2544">
                  <c:v>26.5</c:v>
                </c:pt>
                <c:pt idx="2545">
                  <c:v>27</c:v>
                </c:pt>
                <c:pt idx="2546">
                  <c:v>26.7</c:v>
                </c:pt>
                <c:pt idx="2547">
                  <c:v>26.4</c:v>
                </c:pt>
                <c:pt idx="2548">
                  <c:v>26.6</c:v>
                </c:pt>
                <c:pt idx="2549">
                  <c:v>27</c:v>
                </c:pt>
                <c:pt idx="2550">
                  <c:v>26.3</c:v>
                </c:pt>
                <c:pt idx="2551">
                  <c:v>25</c:v>
                </c:pt>
                <c:pt idx="2552">
                  <c:v>27.5</c:v>
                </c:pt>
                <c:pt idx="2553">
                  <c:v>27.2</c:v>
                </c:pt>
                <c:pt idx="2554">
                  <c:v>27.1</c:v>
                </c:pt>
                <c:pt idx="2555">
                  <c:v>26.5</c:v>
                </c:pt>
                <c:pt idx="2556">
                  <c:v>28.5</c:v>
                </c:pt>
                <c:pt idx="2557">
                  <c:v>27.2</c:v>
                </c:pt>
                <c:pt idx="2558">
                  <c:v>26.8</c:v>
                </c:pt>
                <c:pt idx="2559">
                  <c:v>27.6</c:v>
                </c:pt>
                <c:pt idx="2560">
                  <c:v>27.8</c:v>
                </c:pt>
                <c:pt idx="2561">
                  <c:v>28.1</c:v>
                </c:pt>
                <c:pt idx="2562">
                  <c:v>28.9</c:v>
                </c:pt>
                <c:pt idx="2563">
                  <c:v>26.9</c:v>
                </c:pt>
                <c:pt idx="2564">
                  <c:v>26.1</c:v>
                </c:pt>
                <c:pt idx="2565">
                  <c:v>28.3</c:v>
                </c:pt>
                <c:pt idx="2566">
                  <c:v>28.6</c:v>
                </c:pt>
                <c:pt idx="2567">
                  <c:v>27.6</c:v>
                </c:pt>
                <c:pt idx="2568">
                  <c:v>28.4</c:v>
                </c:pt>
                <c:pt idx="2569">
                  <c:v>27.5</c:v>
                </c:pt>
                <c:pt idx="2570">
                  <c:v>28.1</c:v>
                </c:pt>
                <c:pt idx="2571">
                  <c:v>29.1</c:v>
                </c:pt>
                <c:pt idx="2572">
                  <c:v>27.6</c:v>
                </c:pt>
                <c:pt idx="2573">
                  <c:v>27.7</c:v>
                </c:pt>
                <c:pt idx="2574">
                  <c:v>28</c:v>
                </c:pt>
                <c:pt idx="2575">
                  <c:v>27.5</c:v>
                </c:pt>
                <c:pt idx="2576">
                  <c:v>29.2</c:v>
                </c:pt>
                <c:pt idx="2577">
                  <c:v>28</c:v>
                </c:pt>
                <c:pt idx="2578">
                  <c:v>28</c:v>
                </c:pt>
                <c:pt idx="2579">
                  <c:v>28.2</c:v>
                </c:pt>
                <c:pt idx="2580">
                  <c:v>29.2</c:v>
                </c:pt>
                <c:pt idx="2581">
                  <c:v>28.1</c:v>
                </c:pt>
                <c:pt idx="2582">
                  <c:v>27.9</c:v>
                </c:pt>
                <c:pt idx="2583">
                  <c:v>28.7</c:v>
                </c:pt>
                <c:pt idx="2584">
                  <c:v>28.6</c:v>
                </c:pt>
                <c:pt idx="2585">
                  <c:v>28.2</c:v>
                </c:pt>
                <c:pt idx="2586">
                  <c:v>28.6</c:v>
                </c:pt>
                <c:pt idx="2587">
                  <c:v>28.6</c:v>
                </c:pt>
                <c:pt idx="2588">
                  <c:v>28.9</c:v>
                </c:pt>
                <c:pt idx="2589">
                  <c:v>28</c:v>
                </c:pt>
                <c:pt idx="2590">
                  <c:v>29</c:v>
                </c:pt>
                <c:pt idx="2591">
                  <c:v>28.1</c:v>
                </c:pt>
                <c:pt idx="2592">
                  <c:v>28.8</c:v>
                </c:pt>
                <c:pt idx="2593">
                  <c:v>28.8</c:v>
                </c:pt>
                <c:pt idx="2594">
                  <c:v>28.3</c:v>
                </c:pt>
                <c:pt idx="2595">
                  <c:v>29.5</c:v>
                </c:pt>
                <c:pt idx="2596">
                  <c:v>27.7</c:v>
                </c:pt>
                <c:pt idx="2597">
                  <c:v>28.7</c:v>
                </c:pt>
                <c:pt idx="2598">
                  <c:v>28.6</c:v>
                </c:pt>
                <c:pt idx="2599">
                  <c:v>28.7</c:v>
                </c:pt>
                <c:pt idx="2600">
                  <c:v>28.4</c:v>
                </c:pt>
                <c:pt idx="2601">
                  <c:v>28.7</c:v>
                </c:pt>
                <c:pt idx="2602">
                  <c:v>30.2</c:v>
                </c:pt>
                <c:pt idx="2603">
                  <c:v>29.2</c:v>
                </c:pt>
                <c:pt idx="2604">
                  <c:v>29.3</c:v>
                </c:pt>
                <c:pt idx="2605">
                  <c:v>28.7</c:v>
                </c:pt>
                <c:pt idx="2606">
                  <c:v>29.6</c:v>
                </c:pt>
                <c:pt idx="2607">
                  <c:v>27.9</c:v>
                </c:pt>
                <c:pt idx="2608">
                  <c:v>28.7</c:v>
                </c:pt>
                <c:pt idx="2609">
                  <c:v>28.8</c:v>
                </c:pt>
                <c:pt idx="2610">
                  <c:v>29.1</c:v>
                </c:pt>
                <c:pt idx="2611">
                  <c:v>28.4</c:v>
                </c:pt>
                <c:pt idx="2612">
                  <c:v>28.9</c:v>
                </c:pt>
                <c:pt idx="2613">
                  <c:v>30</c:v>
                </c:pt>
                <c:pt idx="2614">
                  <c:v>28.9</c:v>
                </c:pt>
                <c:pt idx="2615">
                  <c:v>29</c:v>
                </c:pt>
                <c:pt idx="2616">
                  <c:v>29.9</c:v>
                </c:pt>
                <c:pt idx="2617">
                  <c:v>28.6</c:v>
                </c:pt>
                <c:pt idx="2618">
                  <c:v>28.7</c:v>
                </c:pt>
                <c:pt idx="2619">
                  <c:v>28.8</c:v>
                </c:pt>
                <c:pt idx="2620">
                  <c:v>28.5</c:v>
                </c:pt>
                <c:pt idx="2621">
                  <c:v>29.3</c:v>
                </c:pt>
                <c:pt idx="2622">
                  <c:v>29.8</c:v>
                </c:pt>
                <c:pt idx="2623">
                  <c:v>29.3</c:v>
                </c:pt>
                <c:pt idx="2624">
                  <c:v>28.8</c:v>
                </c:pt>
                <c:pt idx="2625">
                  <c:v>29</c:v>
                </c:pt>
                <c:pt idx="2626">
                  <c:v>29.2</c:v>
                </c:pt>
                <c:pt idx="2627">
                  <c:v>29.7</c:v>
                </c:pt>
                <c:pt idx="2628">
                  <c:v>29.8</c:v>
                </c:pt>
                <c:pt idx="2629">
                  <c:v>30.1</c:v>
                </c:pt>
                <c:pt idx="2630">
                  <c:v>29.7</c:v>
                </c:pt>
                <c:pt idx="2631">
                  <c:v>29.4</c:v>
                </c:pt>
                <c:pt idx="2632">
                  <c:v>29.1</c:v>
                </c:pt>
                <c:pt idx="2633">
                  <c:v>30.2</c:v>
                </c:pt>
                <c:pt idx="2634">
                  <c:v>29.8</c:v>
                </c:pt>
                <c:pt idx="2635">
                  <c:v>30</c:v>
                </c:pt>
                <c:pt idx="2636">
                  <c:v>30.1</c:v>
                </c:pt>
                <c:pt idx="2637">
                  <c:v>30.2</c:v>
                </c:pt>
                <c:pt idx="2638">
                  <c:v>29.9</c:v>
                </c:pt>
                <c:pt idx="2639">
                  <c:v>30.4</c:v>
                </c:pt>
                <c:pt idx="2640">
                  <c:v>30.8</c:v>
                </c:pt>
                <c:pt idx="2641">
                  <c:v>30.3</c:v>
                </c:pt>
                <c:pt idx="2642">
                  <c:v>30.4</c:v>
                </c:pt>
                <c:pt idx="2643">
                  <c:v>30.7</c:v>
                </c:pt>
                <c:pt idx="2644">
                  <c:v>30.9</c:v>
                </c:pt>
                <c:pt idx="2645">
                  <c:v>30.3</c:v>
                </c:pt>
                <c:pt idx="2646">
                  <c:v>30.3</c:v>
                </c:pt>
                <c:pt idx="2647">
                  <c:v>30.8</c:v>
                </c:pt>
                <c:pt idx="2648">
                  <c:v>31.3</c:v>
                </c:pt>
                <c:pt idx="2649">
                  <c:v>30.2</c:v>
                </c:pt>
                <c:pt idx="2650">
                  <c:v>30.5</c:v>
                </c:pt>
                <c:pt idx="2651">
                  <c:v>31.7</c:v>
                </c:pt>
                <c:pt idx="2652">
                  <c:v>29.5</c:v>
                </c:pt>
                <c:pt idx="2653">
                  <c:v>30.5</c:v>
                </c:pt>
                <c:pt idx="2654">
                  <c:v>31</c:v>
                </c:pt>
                <c:pt idx="2655">
                  <c:v>29.9</c:v>
                </c:pt>
                <c:pt idx="2656">
                  <c:v>30.5</c:v>
                </c:pt>
                <c:pt idx="2657">
                  <c:v>29.7</c:v>
                </c:pt>
                <c:pt idx="2658">
                  <c:v>30.2</c:v>
                </c:pt>
                <c:pt idx="2659">
                  <c:v>30.7</c:v>
                </c:pt>
                <c:pt idx="2660">
                  <c:v>31.7</c:v>
                </c:pt>
                <c:pt idx="2661">
                  <c:v>30.3</c:v>
                </c:pt>
                <c:pt idx="2662">
                  <c:v>30.2</c:v>
                </c:pt>
                <c:pt idx="2663">
                  <c:v>31.2</c:v>
                </c:pt>
                <c:pt idx="2664">
                  <c:v>29.9</c:v>
                </c:pt>
                <c:pt idx="2665">
                  <c:v>30.8</c:v>
                </c:pt>
                <c:pt idx="2666">
                  <c:v>31.5</c:v>
                </c:pt>
                <c:pt idx="2667">
                  <c:v>30.4</c:v>
                </c:pt>
                <c:pt idx="2668">
                  <c:v>30.8</c:v>
                </c:pt>
                <c:pt idx="2669">
                  <c:v>32.200000000000003</c:v>
                </c:pt>
                <c:pt idx="2670">
                  <c:v>34.700000000000003</c:v>
                </c:pt>
                <c:pt idx="2671">
                  <c:v>34.799999999999997</c:v>
                </c:pt>
                <c:pt idx="2672">
                  <c:v>36.200000000000003</c:v>
                </c:pt>
                <c:pt idx="2673">
                  <c:v>33.299999999999997</c:v>
                </c:pt>
                <c:pt idx="2674">
                  <c:v>30.5</c:v>
                </c:pt>
                <c:pt idx="2675">
                  <c:v>28.2</c:v>
                </c:pt>
                <c:pt idx="2676">
                  <c:v>21.3</c:v>
                </c:pt>
                <c:pt idx="2677">
                  <c:v>30.4</c:v>
                </c:pt>
                <c:pt idx="2678">
                  <c:v>30.9</c:v>
                </c:pt>
                <c:pt idx="2679">
                  <c:v>30.9</c:v>
                </c:pt>
                <c:pt idx="2680">
                  <c:v>31.8</c:v>
                </c:pt>
                <c:pt idx="2681">
                  <c:v>31.9</c:v>
                </c:pt>
                <c:pt idx="2682">
                  <c:v>32</c:v>
                </c:pt>
                <c:pt idx="2683">
                  <c:v>31.2</c:v>
                </c:pt>
                <c:pt idx="2684">
                  <c:v>31</c:v>
                </c:pt>
                <c:pt idx="2685">
                  <c:v>31.8</c:v>
                </c:pt>
                <c:pt idx="2686">
                  <c:v>31.2</c:v>
                </c:pt>
                <c:pt idx="2687">
                  <c:v>32.1</c:v>
                </c:pt>
                <c:pt idx="2688">
                  <c:v>32</c:v>
                </c:pt>
                <c:pt idx="2689">
                  <c:v>32.200000000000003</c:v>
                </c:pt>
                <c:pt idx="2690">
                  <c:v>31.4</c:v>
                </c:pt>
                <c:pt idx="2691">
                  <c:v>33.200000000000003</c:v>
                </c:pt>
                <c:pt idx="2692">
                  <c:v>32.1</c:v>
                </c:pt>
                <c:pt idx="2693">
                  <c:v>30.7</c:v>
                </c:pt>
                <c:pt idx="2694">
                  <c:v>31.7</c:v>
                </c:pt>
                <c:pt idx="2695">
                  <c:v>33.200000000000003</c:v>
                </c:pt>
                <c:pt idx="2696">
                  <c:v>32.5</c:v>
                </c:pt>
                <c:pt idx="2697">
                  <c:v>32.1</c:v>
                </c:pt>
                <c:pt idx="2698">
                  <c:v>31.4</c:v>
                </c:pt>
                <c:pt idx="2699">
                  <c:v>31.1</c:v>
                </c:pt>
                <c:pt idx="2700">
                  <c:v>32.6</c:v>
                </c:pt>
                <c:pt idx="2701">
                  <c:v>31.4</c:v>
                </c:pt>
                <c:pt idx="2702">
                  <c:v>33.4</c:v>
                </c:pt>
                <c:pt idx="2703">
                  <c:v>31.5</c:v>
                </c:pt>
                <c:pt idx="2704">
                  <c:v>32.6</c:v>
                </c:pt>
                <c:pt idx="2705">
                  <c:v>31.2</c:v>
                </c:pt>
                <c:pt idx="2706">
                  <c:v>32</c:v>
                </c:pt>
                <c:pt idx="2707">
                  <c:v>32.9</c:v>
                </c:pt>
                <c:pt idx="2708">
                  <c:v>32.700000000000003</c:v>
                </c:pt>
                <c:pt idx="2709">
                  <c:v>31.6</c:v>
                </c:pt>
                <c:pt idx="2710">
                  <c:v>31.3</c:v>
                </c:pt>
                <c:pt idx="2711">
                  <c:v>32.4</c:v>
                </c:pt>
                <c:pt idx="2712">
                  <c:v>31.4</c:v>
                </c:pt>
                <c:pt idx="2713">
                  <c:v>33</c:v>
                </c:pt>
                <c:pt idx="2714">
                  <c:v>31.7</c:v>
                </c:pt>
                <c:pt idx="2715">
                  <c:v>32.5</c:v>
                </c:pt>
                <c:pt idx="2716">
                  <c:v>31.9</c:v>
                </c:pt>
                <c:pt idx="2717">
                  <c:v>31.7</c:v>
                </c:pt>
                <c:pt idx="2718">
                  <c:v>32.4</c:v>
                </c:pt>
                <c:pt idx="2719">
                  <c:v>31.8</c:v>
                </c:pt>
                <c:pt idx="2720">
                  <c:v>31.1</c:v>
                </c:pt>
                <c:pt idx="2721">
                  <c:v>32</c:v>
                </c:pt>
                <c:pt idx="2722">
                  <c:v>31.7</c:v>
                </c:pt>
                <c:pt idx="2723">
                  <c:v>31.7</c:v>
                </c:pt>
                <c:pt idx="2724">
                  <c:v>31.5</c:v>
                </c:pt>
                <c:pt idx="2725">
                  <c:v>31.8</c:v>
                </c:pt>
                <c:pt idx="2726">
                  <c:v>32</c:v>
                </c:pt>
                <c:pt idx="2727">
                  <c:v>32.200000000000003</c:v>
                </c:pt>
                <c:pt idx="2728">
                  <c:v>31.5</c:v>
                </c:pt>
                <c:pt idx="2729">
                  <c:v>31.6</c:v>
                </c:pt>
                <c:pt idx="2730">
                  <c:v>31.5</c:v>
                </c:pt>
                <c:pt idx="2731">
                  <c:v>30.7</c:v>
                </c:pt>
                <c:pt idx="2732">
                  <c:v>30.6</c:v>
                </c:pt>
                <c:pt idx="2733">
                  <c:v>30.6</c:v>
                </c:pt>
                <c:pt idx="2734">
                  <c:v>31.5</c:v>
                </c:pt>
                <c:pt idx="2735">
                  <c:v>32</c:v>
                </c:pt>
                <c:pt idx="2736">
                  <c:v>32.1</c:v>
                </c:pt>
                <c:pt idx="2737">
                  <c:v>31.7</c:v>
                </c:pt>
                <c:pt idx="2738">
                  <c:v>31.3</c:v>
                </c:pt>
                <c:pt idx="2739">
                  <c:v>31.4</c:v>
                </c:pt>
                <c:pt idx="2740">
                  <c:v>30.6</c:v>
                </c:pt>
                <c:pt idx="2741">
                  <c:v>32.5</c:v>
                </c:pt>
                <c:pt idx="2742">
                  <c:v>31.9</c:v>
                </c:pt>
                <c:pt idx="2743">
                  <c:v>30.8</c:v>
                </c:pt>
                <c:pt idx="2744">
                  <c:v>33.1</c:v>
                </c:pt>
                <c:pt idx="2745">
                  <c:v>32</c:v>
                </c:pt>
                <c:pt idx="2746">
                  <c:v>32.5</c:v>
                </c:pt>
                <c:pt idx="2747">
                  <c:v>32.6</c:v>
                </c:pt>
                <c:pt idx="2748">
                  <c:v>32.200000000000003</c:v>
                </c:pt>
                <c:pt idx="2749">
                  <c:v>32.5</c:v>
                </c:pt>
                <c:pt idx="2750">
                  <c:v>32</c:v>
                </c:pt>
                <c:pt idx="2751">
                  <c:v>33.1</c:v>
                </c:pt>
                <c:pt idx="2752">
                  <c:v>33.700000000000003</c:v>
                </c:pt>
                <c:pt idx="2753">
                  <c:v>33.9</c:v>
                </c:pt>
                <c:pt idx="2754">
                  <c:v>32.9</c:v>
                </c:pt>
                <c:pt idx="2755">
                  <c:v>32.799999999999997</c:v>
                </c:pt>
                <c:pt idx="2756">
                  <c:v>32.200000000000003</c:v>
                </c:pt>
                <c:pt idx="2757">
                  <c:v>33.200000000000003</c:v>
                </c:pt>
                <c:pt idx="2758">
                  <c:v>32.299999999999997</c:v>
                </c:pt>
                <c:pt idx="2759">
                  <c:v>32.6</c:v>
                </c:pt>
                <c:pt idx="2760">
                  <c:v>32.4</c:v>
                </c:pt>
                <c:pt idx="2761">
                  <c:v>32.4</c:v>
                </c:pt>
                <c:pt idx="2762">
                  <c:v>34.299999999999997</c:v>
                </c:pt>
                <c:pt idx="2763">
                  <c:v>30.9</c:v>
                </c:pt>
                <c:pt idx="2764">
                  <c:v>32</c:v>
                </c:pt>
                <c:pt idx="2765">
                  <c:v>32.5</c:v>
                </c:pt>
                <c:pt idx="2766">
                  <c:v>32.700000000000003</c:v>
                </c:pt>
                <c:pt idx="2767">
                  <c:v>32.700000000000003</c:v>
                </c:pt>
                <c:pt idx="2768">
                  <c:v>32.799999999999997</c:v>
                </c:pt>
                <c:pt idx="2769">
                  <c:v>32.700000000000003</c:v>
                </c:pt>
                <c:pt idx="2770">
                  <c:v>34</c:v>
                </c:pt>
                <c:pt idx="2771">
                  <c:v>33.299999999999997</c:v>
                </c:pt>
                <c:pt idx="2772">
                  <c:v>31.8</c:v>
                </c:pt>
                <c:pt idx="2773">
                  <c:v>32.700000000000003</c:v>
                </c:pt>
                <c:pt idx="2774">
                  <c:v>31.4</c:v>
                </c:pt>
                <c:pt idx="2775">
                  <c:v>32.6</c:v>
                </c:pt>
                <c:pt idx="2776">
                  <c:v>33.1</c:v>
                </c:pt>
                <c:pt idx="2777">
                  <c:v>34.200000000000003</c:v>
                </c:pt>
                <c:pt idx="2778">
                  <c:v>32.299999999999997</c:v>
                </c:pt>
                <c:pt idx="2779">
                  <c:v>33.799999999999997</c:v>
                </c:pt>
                <c:pt idx="2780">
                  <c:v>31.6</c:v>
                </c:pt>
                <c:pt idx="2781">
                  <c:v>32.5</c:v>
                </c:pt>
                <c:pt idx="2782">
                  <c:v>32</c:v>
                </c:pt>
                <c:pt idx="2783">
                  <c:v>33.700000000000003</c:v>
                </c:pt>
                <c:pt idx="2784">
                  <c:v>32.799999999999997</c:v>
                </c:pt>
                <c:pt idx="2785">
                  <c:v>31.9</c:v>
                </c:pt>
                <c:pt idx="2786">
                  <c:v>31.8</c:v>
                </c:pt>
                <c:pt idx="2787">
                  <c:v>33</c:v>
                </c:pt>
                <c:pt idx="2788">
                  <c:v>33.200000000000003</c:v>
                </c:pt>
                <c:pt idx="2789">
                  <c:v>31.9</c:v>
                </c:pt>
                <c:pt idx="2790">
                  <c:v>31.9</c:v>
                </c:pt>
                <c:pt idx="2791">
                  <c:v>32.700000000000003</c:v>
                </c:pt>
                <c:pt idx="2792">
                  <c:v>32</c:v>
                </c:pt>
                <c:pt idx="2793">
                  <c:v>33.299999999999997</c:v>
                </c:pt>
                <c:pt idx="2794">
                  <c:v>31.9</c:v>
                </c:pt>
                <c:pt idx="2795">
                  <c:v>32.700000000000003</c:v>
                </c:pt>
                <c:pt idx="2796">
                  <c:v>33.200000000000003</c:v>
                </c:pt>
                <c:pt idx="2797">
                  <c:v>33.5</c:v>
                </c:pt>
                <c:pt idx="2798">
                  <c:v>32.299999999999997</c:v>
                </c:pt>
                <c:pt idx="2799">
                  <c:v>32</c:v>
                </c:pt>
                <c:pt idx="2800">
                  <c:v>32.6</c:v>
                </c:pt>
                <c:pt idx="2801">
                  <c:v>32.6</c:v>
                </c:pt>
              </c:numCache>
            </c:numRef>
          </c:xVal>
          <c:yVal>
            <c:numRef>
              <c:f>'63F_16'!$A$2:$A$2803</c:f>
              <c:numCache>
                <c:formatCode>General</c:formatCode>
                <c:ptCount val="280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279.90000000000003</c:v>
                </c:pt>
                <c:pt idx="2750">
                  <c:v>280.00000000000006</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numCache>
            </c:numRef>
          </c:yVal>
          <c:smooth val="1"/>
          <c:extLst>
            <c:ext xmlns:c16="http://schemas.microsoft.com/office/drawing/2014/chart" uri="{C3380CC4-5D6E-409C-BE32-E72D297353CC}">
              <c16:uniqueId val="{00000005-E6A4-4BA2-9F2A-ED15C0079C5F}"/>
            </c:ext>
          </c:extLst>
        </c:ser>
        <c:ser>
          <c:idx val="4"/>
          <c:order val="6"/>
          <c:tx>
            <c:strRef>
              <c:f>'63F_16'!$X$1</c:f>
              <c:strCache>
                <c:ptCount val="1"/>
                <c:pt idx="0">
                  <c:v>UPCUDEP</c:v>
                </c:pt>
              </c:strCache>
            </c:strRef>
          </c:tx>
          <c:spPr>
            <a:ln w="19050" cap="rnd">
              <a:solidFill>
                <a:sysClr val="windowText" lastClr="000000"/>
              </a:solidFill>
              <a:round/>
            </a:ln>
            <a:effectLst/>
          </c:spPr>
          <c:marker>
            <c:symbol val="none"/>
          </c:marker>
          <c:xVal>
            <c:numRef>
              <c:f>'63F_16'!$X$4:$X$5</c:f>
              <c:numCache>
                <c:formatCode>General</c:formatCode>
                <c:ptCount val="2"/>
                <c:pt idx="0">
                  <c:v>0</c:v>
                </c:pt>
                <c:pt idx="1">
                  <c:v>140</c:v>
                </c:pt>
              </c:numCache>
            </c:numRef>
          </c:xVal>
          <c:yVal>
            <c:numRef>
              <c:f>'63F_16'!$X$2:$X$3</c:f>
              <c:numCache>
                <c:formatCode>General</c:formatCode>
                <c:ptCount val="2"/>
                <c:pt idx="0">
                  <c:v>117</c:v>
                </c:pt>
                <c:pt idx="1">
                  <c:v>117</c:v>
                </c:pt>
              </c:numCache>
            </c:numRef>
          </c:yVal>
          <c:smooth val="1"/>
          <c:extLst>
            <c:ext xmlns:c16="http://schemas.microsoft.com/office/drawing/2014/chart" uri="{C3380CC4-5D6E-409C-BE32-E72D297353CC}">
              <c16:uniqueId val="{00000006-E6A4-4BA2-9F2A-ED15C0079C5F}"/>
            </c:ext>
          </c:extLst>
        </c:ser>
        <c:ser>
          <c:idx val="5"/>
          <c:order val="7"/>
          <c:tx>
            <c:strRef>
              <c:f>'63F_16'!$Y$1</c:f>
              <c:strCache>
                <c:ptCount val="1"/>
                <c:pt idx="0">
                  <c:v>UPAQDEP</c:v>
                </c:pt>
              </c:strCache>
            </c:strRef>
          </c:tx>
          <c:spPr>
            <a:ln w="19050" cap="rnd">
              <a:solidFill>
                <a:sysClr val="windowText" lastClr="000000"/>
              </a:solidFill>
              <a:round/>
            </a:ln>
            <a:effectLst/>
          </c:spPr>
          <c:marker>
            <c:symbol val="none"/>
          </c:marker>
          <c:xVal>
            <c:numRef>
              <c:f>'63F_16'!$X$4:$X$5</c:f>
              <c:numCache>
                <c:formatCode>General</c:formatCode>
                <c:ptCount val="2"/>
                <c:pt idx="0">
                  <c:v>0</c:v>
                </c:pt>
                <c:pt idx="1">
                  <c:v>140</c:v>
                </c:pt>
              </c:numCache>
            </c:numRef>
          </c:xVal>
          <c:yVal>
            <c:numRef>
              <c:f>'63F_16'!$Y$2:$Y$3</c:f>
              <c:numCache>
                <c:formatCode>General</c:formatCode>
                <c:ptCount val="2"/>
                <c:pt idx="0">
                  <c:v>142</c:v>
                </c:pt>
                <c:pt idx="1">
                  <c:v>142</c:v>
                </c:pt>
              </c:numCache>
            </c:numRef>
          </c:yVal>
          <c:smooth val="1"/>
          <c:extLst>
            <c:ext xmlns:c16="http://schemas.microsoft.com/office/drawing/2014/chart" uri="{C3380CC4-5D6E-409C-BE32-E72D297353CC}">
              <c16:uniqueId val="{00000007-E6A4-4BA2-9F2A-ED15C0079C5F}"/>
            </c:ext>
          </c:extLst>
        </c:ser>
        <c:ser>
          <c:idx val="6"/>
          <c:order val="8"/>
          <c:tx>
            <c:strRef>
              <c:f>'63F_16'!$Z$1</c:f>
              <c:strCache>
                <c:ptCount val="1"/>
                <c:pt idx="0">
                  <c:v>MIDCUDEP</c:v>
                </c:pt>
              </c:strCache>
            </c:strRef>
          </c:tx>
          <c:spPr>
            <a:ln w="19050" cap="rnd">
              <a:solidFill>
                <a:sysClr val="windowText" lastClr="000000"/>
              </a:solidFill>
              <a:round/>
            </a:ln>
            <a:effectLst/>
          </c:spPr>
          <c:marker>
            <c:symbol val="none"/>
          </c:marker>
          <c:xVal>
            <c:numRef>
              <c:f>'63F_16'!$X$4:$X$5</c:f>
              <c:numCache>
                <c:formatCode>General</c:formatCode>
                <c:ptCount val="2"/>
                <c:pt idx="0">
                  <c:v>0</c:v>
                </c:pt>
                <c:pt idx="1">
                  <c:v>140</c:v>
                </c:pt>
              </c:numCache>
            </c:numRef>
          </c:xVal>
          <c:yVal>
            <c:numRef>
              <c:f>'63F_16'!$Z$2:$Z$3</c:f>
              <c:numCache>
                <c:formatCode>General</c:formatCode>
                <c:ptCount val="2"/>
                <c:pt idx="0">
                  <c:v>193</c:v>
                </c:pt>
                <c:pt idx="1">
                  <c:v>193</c:v>
                </c:pt>
              </c:numCache>
            </c:numRef>
          </c:yVal>
          <c:smooth val="1"/>
          <c:extLst>
            <c:ext xmlns:c16="http://schemas.microsoft.com/office/drawing/2014/chart" uri="{C3380CC4-5D6E-409C-BE32-E72D297353CC}">
              <c16:uniqueId val="{00000008-E6A4-4BA2-9F2A-ED15C0079C5F}"/>
            </c:ext>
          </c:extLst>
        </c:ser>
        <c:ser>
          <c:idx val="7"/>
          <c:order val="9"/>
          <c:tx>
            <c:strRef>
              <c:f>'63F_16'!$AA$1</c:f>
              <c:strCache>
                <c:ptCount val="1"/>
                <c:pt idx="0">
                  <c:v>MIDAQDEP</c:v>
                </c:pt>
              </c:strCache>
            </c:strRef>
          </c:tx>
          <c:spPr>
            <a:ln w="19050" cap="rnd">
              <a:solidFill>
                <a:sysClr val="windowText" lastClr="000000"/>
              </a:solidFill>
              <a:round/>
            </a:ln>
            <a:effectLst/>
          </c:spPr>
          <c:marker>
            <c:symbol val="none"/>
          </c:marker>
          <c:xVal>
            <c:numRef>
              <c:f>'63F_16'!$X$4:$X$5</c:f>
              <c:numCache>
                <c:formatCode>General</c:formatCode>
                <c:ptCount val="2"/>
                <c:pt idx="0">
                  <c:v>0</c:v>
                </c:pt>
                <c:pt idx="1">
                  <c:v>140</c:v>
                </c:pt>
              </c:numCache>
            </c:numRef>
          </c:xVal>
          <c:yVal>
            <c:numRef>
              <c:f>'63F_16'!$AA$2:$AA$3</c:f>
              <c:numCache>
                <c:formatCode>General</c:formatCode>
                <c:ptCount val="2"/>
                <c:pt idx="0">
                  <c:v>236</c:v>
                </c:pt>
                <c:pt idx="1">
                  <c:v>236</c:v>
                </c:pt>
              </c:numCache>
            </c:numRef>
          </c:yVal>
          <c:smooth val="1"/>
          <c:extLst>
            <c:ext xmlns:c16="http://schemas.microsoft.com/office/drawing/2014/chart" uri="{C3380CC4-5D6E-409C-BE32-E72D297353CC}">
              <c16:uniqueId val="{00000009-E6A4-4BA2-9F2A-ED15C0079C5F}"/>
            </c:ext>
          </c:extLst>
        </c:ser>
        <c:dLbls>
          <c:showLegendKey val="0"/>
          <c:showVal val="0"/>
          <c:showCatName val="0"/>
          <c:showSerName val="0"/>
          <c:showPercent val="0"/>
          <c:showBubbleSize val="0"/>
        </c:dLbls>
        <c:axId val="1079063976"/>
        <c:axId val="1079066600"/>
      </c:scatterChart>
      <c:valAx>
        <c:axId val="1079063976"/>
        <c:scaling>
          <c:orientation val="minMax"/>
          <c:max val="14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a:solidFill>
                      <a:sysClr val="windowText" lastClr="000000"/>
                    </a:solidFill>
                  </a:rPr>
                  <a:t>Conductance (mS/m)</a:t>
                </a: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1079066600"/>
        <c:crosses val="autoZero"/>
        <c:crossBetween val="midCat"/>
      </c:valAx>
      <c:valAx>
        <c:axId val="1079066600"/>
        <c:scaling>
          <c:orientation val="maxMin"/>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solidFill>
                    <a:latin typeface="+mn-lt"/>
                    <a:ea typeface="+mn-ea"/>
                    <a:cs typeface="+mn-cs"/>
                  </a:defRPr>
                </a:pPr>
                <a:r>
                  <a:rPr lang="en-US" dirty="0">
                    <a:solidFill>
                      <a:schemeClr val="tx1"/>
                    </a:solidFill>
                  </a:rPr>
                  <a:t>Depth (ft)</a:t>
                </a:r>
              </a:p>
            </c:rich>
          </c:tx>
          <c:layout>
            <c:manualLayout>
              <c:xMode val="edge"/>
              <c:yMode val="edge"/>
              <c:x val="0"/>
              <c:y val="0.43783756197142026"/>
            </c:manualLayout>
          </c:layout>
          <c:overlay val="0"/>
          <c:spPr>
            <a:noFill/>
            <a:ln>
              <a:noFill/>
            </a:ln>
            <a:effectLst/>
          </c:spPr>
          <c:txPr>
            <a:bodyPr rot="-540000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1079063976"/>
        <c:crosses val="autoZero"/>
        <c:crossBetween val="midCat"/>
      </c:valAx>
      <c:spPr>
        <a:noFill/>
        <a:ln>
          <a:solidFill>
            <a:schemeClr val="tx1"/>
          </a:solidFill>
        </a:ln>
        <a:effectLst/>
      </c:spPr>
    </c:plotArea>
    <c:legend>
      <c:legendPos val="r"/>
      <c:layout>
        <c:manualLayout>
          <c:xMode val="edge"/>
          <c:yMode val="edge"/>
          <c:x val="0.71942707125034921"/>
          <c:y val="0.11937780694079908"/>
          <c:w val="0.22690104302292002"/>
          <c:h val="0.13194721493146691"/>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b="1"/>
              <a:t>63F 16 </a:t>
            </a:r>
            <a:r>
              <a:rPr lang="el-GR" b="1">
                <a:latin typeface="Calibri" panose="020F0502020204030204" pitchFamily="34" charset="0"/>
                <a:cs typeface="Calibri" panose="020F0502020204030204" pitchFamily="34" charset="0"/>
              </a:rPr>
              <a:t>Δ</a:t>
            </a:r>
            <a:r>
              <a:rPr lang="en-US" b="1">
                <a:latin typeface="Calibri" panose="020F0502020204030204" pitchFamily="34" charset="0"/>
                <a:cs typeface="Calibri" panose="020F0502020204030204" pitchFamily="34" charset="0"/>
              </a:rPr>
              <a:t> in Conductance Over Time</a:t>
            </a:r>
            <a:endParaRPr lang="en-US" b="1"/>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en-US"/>
        </a:p>
      </c:txPr>
    </c:title>
    <c:autoTitleDeleted val="0"/>
    <c:plotArea>
      <c:layout>
        <c:manualLayout>
          <c:layoutTarget val="inner"/>
          <c:xMode val="edge"/>
          <c:yMode val="edge"/>
          <c:x val="5.2588109750046845E-2"/>
          <c:y val="0.11891191033655434"/>
          <c:w val="0.9123541119860018"/>
          <c:h val="0.85926277934342676"/>
        </c:manualLayout>
      </c:layout>
      <c:scatterChart>
        <c:scatterStyle val="smoothMarker"/>
        <c:varyColors val="0"/>
        <c:ser>
          <c:idx val="0"/>
          <c:order val="0"/>
          <c:tx>
            <c:strRef>
              <c:f>'63F_16'!$O$1</c:f>
              <c:strCache>
                <c:ptCount val="1"/>
                <c:pt idx="0">
                  <c:v>2008-2016</c:v>
                </c:pt>
              </c:strCache>
            </c:strRef>
          </c:tx>
          <c:spPr>
            <a:ln w="12700" cap="rnd">
              <a:solidFill>
                <a:schemeClr val="accent1">
                  <a:lumMod val="40000"/>
                  <a:lumOff val="60000"/>
                </a:schemeClr>
              </a:solidFill>
              <a:round/>
            </a:ln>
            <a:effectLst/>
          </c:spPr>
          <c:marker>
            <c:symbol val="none"/>
          </c:marker>
          <c:xVal>
            <c:numRef>
              <c:f>'63F_16'!$O$2:$O$2747</c:f>
              <c:numCache>
                <c:formatCode>General</c:formatCode>
                <c:ptCount val="2746"/>
                <c:pt idx="7">
                  <c:v>4.84</c:v>
                </c:pt>
                <c:pt idx="8">
                  <c:v>4.88</c:v>
                </c:pt>
                <c:pt idx="9">
                  <c:v>4.62</c:v>
                </c:pt>
                <c:pt idx="10">
                  <c:v>4.6800000000000006</c:v>
                </c:pt>
                <c:pt idx="11">
                  <c:v>4.58</c:v>
                </c:pt>
                <c:pt idx="12">
                  <c:v>4.4400000000000004</c:v>
                </c:pt>
                <c:pt idx="13">
                  <c:v>3.9799999999999995</c:v>
                </c:pt>
                <c:pt idx="14">
                  <c:v>4.0999999999999996</c:v>
                </c:pt>
                <c:pt idx="15">
                  <c:v>3.8</c:v>
                </c:pt>
                <c:pt idx="16">
                  <c:v>3.5</c:v>
                </c:pt>
                <c:pt idx="17">
                  <c:v>3.2800000000000002</c:v>
                </c:pt>
                <c:pt idx="18">
                  <c:v>2.88</c:v>
                </c:pt>
                <c:pt idx="19">
                  <c:v>2.34</c:v>
                </c:pt>
                <c:pt idx="20">
                  <c:v>2.04</c:v>
                </c:pt>
                <c:pt idx="21">
                  <c:v>1.8</c:v>
                </c:pt>
                <c:pt idx="22">
                  <c:v>1.6</c:v>
                </c:pt>
                <c:pt idx="23">
                  <c:v>1.6</c:v>
                </c:pt>
                <c:pt idx="24">
                  <c:v>1.5600000000000003</c:v>
                </c:pt>
                <c:pt idx="25">
                  <c:v>1.3800000000000001</c:v>
                </c:pt>
                <c:pt idx="26">
                  <c:v>1.2399999999999998</c:v>
                </c:pt>
                <c:pt idx="27">
                  <c:v>0.8999999999999998</c:v>
                </c:pt>
                <c:pt idx="28">
                  <c:v>0.69999999999999962</c:v>
                </c:pt>
                <c:pt idx="29">
                  <c:v>0.59999999999999964</c:v>
                </c:pt>
                <c:pt idx="30">
                  <c:v>0.6399999999999999</c:v>
                </c:pt>
                <c:pt idx="31">
                  <c:v>0.8</c:v>
                </c:pt>
                <c:pt idx="32">
                  <c:v>0.92000000000000015</c:v>
                </c:pt>
                <c:pt idx="33">
                  <c:v>0.88000000000000023</c:v>
                </c:pt>
                <c:pt idx="34">
                  <c:v>0.92000000000000015</c:v>
                </c:pt>
                <c:pt idx="35">
                  <c:v>1</c:v>
                </c:pt>
                <c:pt idx="36">
                  <c:v>1.06</c:v>
                </c:pt>
                <c:pt idx="37">
                  <c:v>1.22</c:v>
                </c:pt>
                <c:pt idx="38">
                  <c:v>1.5</c:v>
                </c:pt>
                <c:pt idx="39">
                  <c:v>1.58</c:v>
                </c:pt>
                <c:pt idx="40">
                  <c:v>1.28</c:v>
                </c:pt>
                <c:pt idx="41">
                  <c:v>0.8</c:v>
                </c:pt>
                <c:pt idx="42">
                  <c:v>0.65999999999999992</c:v>
                </c:pt>
                <c:pt idx="43">
                  <c:v>0.57999999999999985</c:v>
                </c:pt>
                <c:pt idx="44">
                  <c:v>0.57999999999999985</c:v>
                </c:pt>
                <c:pt idx="45">
                  <c:v>0.87999999999999989</c:v>
                </c:pt>
                <c:pt idx="46">
                  <c:v>1.56</c:v>
                </c:pt>
                <c:pt idx="47">
                  <c:v>1.86</c:v>
                </c:pt>
                <c:pt idx="48">
                  <c:v>1.7600000000000002</c:v>
                </c:pt>
                <c:pt idx="49">
                  <c:v>1.6600000000000001</c:v>
                </c:pt>
                <c:pt idx="50">
                  <c:v>1.6600000000000001</c:v>
                </c:pt>
                <c:pt idx="51">
                  <c:v>1.22</c:v>
                </c:pt>
                <c:pt idx="52">
                  <c:v>1.2399999999999998</c:v>
                </c:pt>
                <c:pt idx="53">
                  <c:v>1.5199999999999998</c:v>
                </c:pt>
                <c:pt idx="54">
                  <c:v>1.8399999999999999</c:v>
                </c:pt>
                <c:pt idx="55">
                  <c:v>2.0799999999999996</c:v>
                </c:pt>
                <c:pt idx="56">
                  <c:v>2.6999999999999997</c:v>
                </c:pt>
                <c:pt idx="57">
                  <c:v>2.62</c:v>
                </c:pt>
                <c:pt idx="58">
                  <c:v>1.6800000000000004</c:v>
                </c:pt>
                <c:pt idx="59">
                  <c:v>0.8999999999999998</c:v>
                </c:pt>
                <c:pt idx="60">
                  <c:v>4.0000000000000036E-2</c:v>
                </c:pt>
                <c:pt idx="61">
                  <c:v>-0.83999999999999986</c:v>
                </c:pt>
                <c:pt idx="62">
                  <c:v>-0.9</c:v>
                </c:pt>
                <c:pt idx="63">
                  <c:v>-0.1</c:v>
                </c:pt>
                <c:pt idx="64">
                  <c:v>0.46000000000000013</c:v>
                </c:pt>
                <c:pt idx="65">
                  <c:v>1.1000000000000001</c:v>
                </c:pt>
                <c:pt idx="66">
                  <c:v>1.6200000000000003</c:v>
                </c:pt>
                <c:pt idx="67">
                  <c:v>1.7</c:v>
                </c:pt>
                <c:pt idx="68">
                  <c:v>1.6800000000000002</c:v>
                </c:pt>
                <c:pt idx="69">
                  <c:v>1.7</c:v>
                </c:pt>
                <c:pt idx="70">
                  <c:v>1.2799999999999998</c:v>
                </c:pt>
                <c:pt idx="71">
                  <c:v>0.97999999999999976</c:v>
                </c:pt>
                <c:pt idx="72">
                  <c:v>0.73999999999999966</c:v>
                </c:pt>
                <c:pt idx="73">
                  <c:v>0.4799999999999997</c:v>
                </c:pt>
                <c:pt idx="74">
                  <c:v>0.21999999999999975</c:v>
                </c:pt>
                <c:pt idx="75">
                  <c:v>0.51999999999999991</c:v>
                </c:pt>
                <c:pt idx="76">
                  <c:v>0.94000000000000006</c:v>
                </c:pt>
                <c:pt idx="77">
                  <c:v>0.80000000000000016</c:v>
                </c:pt>
                <c:pt idx="78">
                  <c:v>1.0200000000000002</c:v>
                </c:pt>
                <c:pt idx="79">
                  <c:v>0.86000000000000032</c:v>
                </c:pt>
                <c:pt idx="80">
                  <c:v>0.52000000000000013</c:v>
                </c:pt>
                <c:pt idx="81">
                  <c:v>8.0000000000000071E-2</c:v>
                </c:pt>
                <c:pt idx="82">
                  <c:v>4.0000000000000036E-2</c:v>
                </c:pt>
                <c:pt idx="83">
                  <c:v>-0.18000000000000008</c:v>
                </c:pt>
                <c:pt idx="84">
                  <c:v>4.0000000000000036E-2</c:v>
                </c:pt>
                <c:pt idx="85">
                  <c:v>0.14000000000000021</c:v>
                </c:pt>
                <c:pt idx="86">
                  <c:v>-9.9999999999999825E-2</c:v>
                </c:pt>
                <c:pt idx="87">
                  <c:v>0.18000000000000024</c:v>
                </c:pt>
                <c:pt idx="88">
                  <c:v>-0.11999999999999958</c:v>
                </c:pt>
                <c:pt idx="89">
                  <c:v>-7.999999999999971E-2</c:v>
                </c:pt>
                <c:pt idx="90">
                  <c:v>-0.21999999999999975</c:v>
                </c:pt>
                <c:pt idx="91">
                  <c:v>-0.27999999999999992</c:v>
                </c:pt>
                <c:pt idx="92">
                  <c:v>-0.5</c:v>
                </c:pt>
                <c:pt idx="93">
                  <c:v>-0.26000000000000012</c:v>
                </c:pt>
                <c:pt idx="94">
                  <c:v>-0.8</c:v>
                </c:pt>
                <c:pt idx="95">
                  <c:v>-0.41999999999999993</c:v>
                </c:pt>
                <c:pt idx="96">
                  <c:v>-0.27999999999999953</c:v>
                </c:pt>
                <c:pt idx="97">
                  <c:v>-0.47999999999999954</c:v>
                </c:pt>
                <c:pt idx="98">
                  <c:v>-0.17999999999999935</c:v>
                </c:pt>
                <c:pt idx="99">
                  <c:v>0.1600000000000005</c:v>
                </c:pt>
                <c:pt idx="100">
                  <c:v>-0.27999999999999969</c:v>
                </c:pt>
                <c:pt idx="101">
                  <c:v>-0.41999999999999993</c:v>
                </c:pt>
                <c:pt idx="102">
                  <c:v>0.10000000000000017</c:v>
                </c:pt>
                <c:pt idx="103">
                  <c:v>0.15999999999999978</c:v>
                </c:pt>
                <c:pt idx="104">
                  <c:v>0.21999999999999992</c:v>
                </c:pt>
                <c:pt idx="105">
                  <c:v>0.74</c:v>
                </c:pt>
                <c:pt idx="106">
                  <c:v>0.93999999999999984</c:v>
                </c:pt>
                <c:pt idx="107">
                  <c:v>0.73999999999999988</c:v>
                </c:pt>
                <c:pt idx="108">
                  <c:v>0.18000000000000008</c:v>
                </c:pt>
                <c:pt idx="109">
                  <c:v>-8.0000000000000071E-2</c:v>
                </c:pt>
                <c:pt idx="110">
                  <c:v>-0.24000000000000021</c:v>
                </c:pt>
                <c:pt idx="111">
                  <c:v>-0.33999999999999986</c:v>
                </c:pt>
                <c:pt idx="112">
                  <c:v>-0.29999999999999982</c:v>
                </c:pt>
                <c:pt idx="113">
                  <c:v>-3.9999999999999855E-2</c:v>
                </c:pt>
                <c:pt idx="114">
                  <c:v>-1.9999999999999751E-2</c:v>
                </c:pt>
                <c:pt idx="115">
                  <c:v>-0.27999999999999969</c:v>
                </c:pt>
                <c:pt idx="116">
                  <c:v>-0.1</c:v>
                </c:pt>
                <c:pt idx="117">
                  <c:v>-0.28000000000000008</c:v>
                </c:pt>
                <c:pt idx="118">
                  <c:v>-0.67999999999999994</c:v>
                </c:pt>
                <c:pt idx="119">
                  <c:v>-0.45999999999999996</c:v>
                </c:pt>
                <c:pt idx="120">
                  <c:v>-0.36</c:v>
                </c:pt>
                <c:pt idx="121">
                  <c:v>-0.45999999999999963</c:v>
                </c:pt>
                <c:pt idx="122">
                  <c:v>-0.17999999999999955</c:v>
                </c:pt>
                <c:pt idx="123">
                  <c:v>0.14000000000000004</c:v>
                </c:pt>
                <c:pt idx="124">
                  <c:v>1.7763568394002506E-16</c:v>
                </c:pt>
                <c:pt idx="125">
                  <c:v>-7.999999999999971E-2</c:v>
                </c:pt>
                <c:pt idx="126">
                  <c:v>0.16000000000000014</c:v>
                </c:pt>
                <c:pt idx="127">
                  <c:v>-0.14000000000000021</c:v>
                </c:pt>
                <c:pt idx="128">
                  <c:v>6.0000000000000143E-2</c:v>
                </c:pt>
                <c:pt idx="129">
                  <c:v>0.16000000000000014</c:v>
                </c:pt>
                <c:pt idx="130">
                  <c:v>0.26000000000000012</c:v>
                </c:pt>
                <c:pt idx="131">
                  <c:v>0.20000000000000018</c:v>
                </c:pt>
                <c:pt idx="132">
                  <c:v>2.0000000000000462E-2</c:v>
                </c:pt>
                <c:pt idx="133">
                  <c:v>-3.9999999999999682E-2</c:v>
                </c:pt>
                <c:pt idx="134">
                  <c:v>-0.17999999999999972</c:v>
                </c:pt>
                <c:pt idx="135">
                  <c:v>-1.9999999999999574E-2</c:v>
                </c:pt>
                <c:pt idx="136">
                  <c:v>0.1400000000000004</c:v>
                </c:pt>
                <c:pt idx="137">
                  <c:v>0.12000000000000029</c:v>
                </c:pt>
                <c:pt idx="138">
                  <c:v>4.0000000000000389E-2</c:v>
                </c:pt>
                <c:pt idx="139">
                  <c:v>0.36000000000000049</c:v>
                </c:pt>
                <c:pt idx="140">
                  <c:v>0.28000000000000042</c:v>
                </c:pt>
                <c:pt idx="141">
                  <c:v>0.34000000000000041</c:v>
                </c:pt>
                <c:pt idx="142">
                  <c:v>0.76000000000000034</c:v>
                </c:pt>
                <c:pt idx="143">
                  <c:v>0.68</c:v>
                </c:pt>
                <c:pt idx="144">
                  <c:v>0.55999999999999983</c:v>
                </c:pt>
                <c:pt idx="145">
                  <c:v>0.3599999999999996</c:v>
                </c:pt>
                <c:pt idx="146">
                  <c:v>-2.0000000000000462E-2</c:v>
                </c:pt>
                <c:pt idx="147">
                  <c:v>-0.34000000000000019</c:v>
                </c:pt>
                <c:pt idx="148">
                  <c:v>-0.13999999999999985</c:v>
                </c:pt>
                <c:pt idx="149">
                  <c:v>-8.0000000000000071E-2</c:v>
                </c:pt>
                <c:pt idx="150">
                  <c:v>-0.14000000000000004</c:v>
                </c:pt>
                <c:pt idx="151">
                  <c:v>8.0000000000000071E-2</c:v>
                </c:pt>
                <c:pt idx="152">
                  <c:v>7.9999999999999891E-2</c:v>
                </c:pt>
                <c:pt idx="153">
                  <c:v>-0.1400000000000004</c:v>
                </c:pt>
                <c:pt idx="154">
                  <c:v>-0.46000000000000013</c:v>
                </c:pt>
                <c:pt idx="155">
                  <c:v>-0.10000000000000017</c:v>
                </c:pt>
                <c:pt idx="156">
                  <c:v>-8.0000000000000251E-2</c:v>
                </c:pt>
                <c:pt idx="157">
                  <c:v>-0.26000000000000034</c:v>
                </c:pt>
                <c:pt idx="158">
                  <c:v>-2.0000000000000108E-2</c:v>
                </c:pt>
                <c:pt idx="159">
                  <c:v>0.1</c:v>
                </c:pt>
                <c:pt idx="160">
                  <c:v>0.22000000000000011</c:v>
                </c:pt>
                <c:pt idx="161">
                  <c:v>-0.21999999999999992</c:v>
                </c:pt>
                <c:pt idx="162">
                  <c:v>0.16000000000000031</c:v>
                </c:pt>
                <c:pt idx="163">
                  <c:v>1.7763568394002506E-16</c:v>
                </c:pt>
                <c:pt idx="164">
                  <c:v>-0.11999999999999975</c:v>
                </c:pt>
                <c:pt idx="165">
                  <c:v>-0.29999999999999966</c:v>
                </c:pt>
                <c:pt idx="166">
                  <c:v>-7.9999999999999544E-2</c:v>
                </c:pt>
                <c:pt idx="167">
                  <c:v>-3.9999999999999682E-2</c:v>
                </c:pt>
                <c:pt idx="168">
                  <c:v>-9.9999999999999825E-2</c:v>
                </c:pt>
                <c:pt idx="169">
                  <c:v>-0.2</c:v>
                </c:pt>
                <c:pt idx="170">
                  <c:v>-0.74000000000000021</c:v>
                </c:pt>
                <c:pt idx="171">
                  <c:v>-0.96000000000000019</c:v>
                </c:pt>
                <c:pt idx="172">
                  <c:v>-1.3000000000000003</c:v>
                </c:pt>
                <c:pt idx="173">
                  <c:v>-1.5400000000000003</c:v>
                </c:pt>
                <c:pt idx="174">
                  <c:v>-1.3600000000000003</c:v>
                </c:pt>
                <c:pt idx="175">
                  <c:v>-0.68000000000000038</c:v>
                </c:pt>
                <c:pt idx="176">
                  <c:v>-0.42000000000000065</c:v>
                </c:pt>
                <c:pt idx="177">
                  <c:v>-0.5600000000000005</c:v>
                </c:pt>
                <c:pt idx="178">
                  <c:v>-0.20000000000000054</c:v>
                </c:pt>
                <c:pt idx="179">
                  <c:v>-6.0000000000000497E-2</c:v>
                </c:pt>
                <c:pt idx="180">
                  <c:v>-0.52000000000000046</c:v>
                </c:pt>
                <c:pt idx="181">
                  <c:v>-0.50000000000000022</c:v>
                </c:pt>
                <c:pt idx="182">
                  <c:v>-2.0000000000000108E-2</c:v>
                </c:pt>
                <c:pt idx="183">
                  <c:v>-0.47999999999999987</c:v>
                </c:pt>
                <c:pt idx="184">
                  <c:v>-0.93999999999999972</c:v>
                </c:pt>
                <c:pt idx="185">
                  <c:v>-1.3199999999999996</c:v>
                </c:pt>
                <c:pt idx="186">
                  <c:v>-1.9199999999999995</c:v>
                </c:pt>
                <c:pt idx="187">
                  <c:v>-2.0599999999999996</c:v>
                </c:pt>
                <c:pt idx="188">
                  <c:v>-1.8599999999999999</c:v>
                </c:pt>
                <c:pt idx="189">
                  <c:v>-1.64</c:v>
                </c:pt>
                <c:pt idx="190">
                  <c:v>-1.1200000000000001</c:v>
                </c:pt>
                <c:pt idx="191">
                  <c:v>-0.64000000000000035</c:v>
                </c:pt>
                <c:pt idx="192">
                  <c:v>-0.80000000000000038</c:v>
                </c:pt>
                <c:pt idx="193">
                  <c:v>-0.82000000000000028</c:v>
                </c:pt>
                <c:pt idx="194">
                  <c:v>-1.0000000000000002</c:v>
                </c:pt>
                <c:pt idx="195">
                  <c:v>-1.3</c:v>
                </c:pt>
                <c:pt idx="196">
                  <c:v>-1.4599999999999997</c:v>
                </c:pt>
                <c:pt idx="197">
                  <c:v>-1.4599999999999995</c:v>
                </c:pt>
                <c:pt idx="198">
                  <c:v>-1.5999999999999994</c:v>
                </c:pt>
                <c:pt idx="199">
                  <c:v>-1.3399999999999994</c:v>
                </c:pt>
                <c:pt idx="200">
                  <c:v>-1.0999999999999994</c:v>
                </c:pt>
                <c:pt idx="201">
                  <c:v>-1.1799999999999997</c:v>
                </c:pt>
                <c:pt idx="202">
                  <c:v>-1.4</c:v>
                </c:pt>
                <c:pt idx="203">
                  <c:v>-1.0399999999999998</c:v>
                </c:pt>
                <c:pt idx="204">
                  <c:v>-1.0399999999999998</c:v>
                </c:pt>
                <c:pt idx="205">
                  <c:v>-1.26</c:v>
                </c:pt>
                <c:pt idx="206">
                  <c:v>-1.1399999999999999</c:v>
                </c:pt>
                <c:pt idx="207">
                  <c:v>-0.8</c:v>
                </c:pt>
                <c:pt idx="208">
                  <c:v>-1.1599999999999999</c:v>
                </c:pt>
                <c:pt idx="209">
                  <c:v>-1.3800000000000003</c:v>
                </c:pt>
                <c:pt idx="210">
                  <c:v>-1.48</c:v>
                </c:pt>
                <c:pt idx="211">
                  <c:v>-1.8799999999999997</c:v>
                </c:pt>
                <c:pt idx="212">
                  <c:v>-2.0799999999999996</c:v>
                </c:pt>
                <c:pt idx="213">
                  <c:v>-2.0799999999999996</c:v>
                </c:pt>
                <c:pt idx="214">
                  <c:v>-1.9599999999999997</c:v>
                </c:pt>
                <c:pt idx="215">
                  <c:v>-1.7399999999999998</c:v>
                </c:pt>
                <c:pt idx="216">
                  <c:v>-1.1199999999999997</c:v>
                </c:pt>
                <c:pt idx="217">
                  <c:v>-1.22</c:v>
                </c:pt>
                <c:pt idx="218">
                  <c:v>-1.0399999999999996</c:v>
                </c:pt>
                <c:pt idx="219">
                  <c:v>-1.0599999999999994</c:v>
                </c:pt>
                <c:pt idx="220">
                  <c:v>-1.0399999999999994</c:v>
                </c:pt>
                <c:pt idx="221">
                  <c:v>-1.18</c:v>
                </c:pt>
                <c:pt idx="222">
                  <c:v>-1.0599999999999998</c:v>
                </c:pt>
                <c:pt idx="223">
                  <c:v>-1.32</c:v>
                </c:pt>
                <c:pt idx="224">
                  <c:v>-1.8400000000000005</c:v>
                </c:pt>
                <c:pt idx="225">
                  <c:v>-1.7600000000000002</c:v>
                </c:pt>
                <c:pt idx="226">
                  <c:v>-2.04</c:v>
                </c:pt>
                <c:pt idx="227">
                  <c:v>-2.2200000000000002</c:v>
                </c:pt>
                <c:pt idx="228">
                  <c:v>-2.2000000000000002</c:v>
                </c:pt>
                <c:pt idx="229">
                  <c:v>-1.8</c:v>
                </c:pt>
                <c:pt idx="230">
                  <c:v>-1.8800000000000001</c:v>
                </c:pt>
                <c:pt idx="231">
                  <c:v>-1.8400000000000003</c:v>
                </c:pt>
                <c:pt idx="232">
                  <c:v>-1.78</c:v>
                </c:pt>
                <c:pt idx="233">
                  <c:v>-1.8</c:v>
                </c:pt>
                <c:pt idx="234">
                  <c:v>-1.5599999999999998</c:v>
                </c:pt>
                <c:pt idx="235">
                  <c:v>-1.3799999999999997</c:v>
                </c:pt>
                <c:pt idx="236">
                  <c:v>-1.2999999999999998</c:v>
                </c:pt>
                <c:pt idx="237">
                  <c:v>-1.0199999999999996</c:v>
                </c:pt>
                <c:pt idx="238">
                  <c:v>-0.81999999999999962</c:v>
                </c:pt>
                <c:pt idx="239">
                  <c:v>-0.79999999999999949</c:v>
                </c:pt>
                <c:pt idx="240">
                  <c:v>-1.1399999999999995</c:v>
                </c:pt>
                <c:pt idx="241">
                  <c:v>-0.99999999999999967</c:v>
                </c:pt>
                <c:pt idx="242">
                  <c:v>-1.1199999999999999</c:v>
                </c:pt>
                <c:pt idx="243">
                  <c:v>-1.28</c:v>
                </c:pt>
                <c:pt idx="244">
                  <c:v>-1.3800000000000003</c:v>
                </c:pt>
                <c:pt idx="245">
                  <c:v>-1.4000000000000001</c:v>
                </c:pt>
                <c:pt idx="246">
                  <c:v>-1.4999999999999998</c:v>
                </c:pt>
                <c:pt idx="247">
                  <c:v>-1.5999999999999999</c:v>
                </c:pt>
                <c:pt idx="248">
                  <c:v>-1.46</c:v>
                </c:pt>
                <c:pt idx="249">
                  <c:v>-1.4400000000000002</c:v>
                </c:pt>
                <c:pt idx="250">
                  <c:v>-1.1600000000000004</c:v>
                </c:pt>
                <c:pt idx="251">
                  <c:v>-1.5200000000000005</c:v>
                </c:pt>
                <c:pt idx="252">
                  <c:v>-1.5800000000000003</c:v>
                </c:pt>
                <c:pt idx="253">
                  <c:v>-1.44</c:v>
                </c:pt>
                <c:pt idx="254">
                  <c:v>-1.2799999999999998</c:v>
                </c:pt>
                <c:pt idx="255">
                  <c:v>-1.3800000000000001</c:v>
                </c:pt>
                <c:pt idx="256">
                  <c:v>-1</c:v>
                </c:pt>
                <c:pt idx="257">
                  <c:v>-0.80000000000000016</c:v>
                </c:pt>
                <c:pt idx="258">
                  <c:v>-0.9600000000000003</c:v>
                </c:pt>
                <c:pt idx="259">
                  <c:v>-1.5600000000000003</c:v>
                </c:pt>
                <c:pt idx="260">
                  <c:v>-2.08</c:v>
                </c:pt>
                <c:pt idx="261">
                  <c:v>-2.1399999999999997</c:v>
                </c:pt>
                <c:pt idx="262">
                  <c:v>-2.3200000000000003</c:v>
                </c:pt>
                <c:pt idx="263">
                  <c:v>-2.04</c:v>
                </c:pt>
                <c:pt idx="264">
                  <c:v>-1.6199999999999999</c:v>
                </c:pt>
                <c:pt idx="265">
                  <c:v>-1.08</c:v>
                </c:pt>
                <c:pt idx="266">
                  <c:v>-1.2200000000000002</c:v>
                </c:pt>
                <c:pt idx="267">
                  <c:v>-1.08</c:v>
                </c:pt>
                <c:pt idx="268">
                  <c:v>-1.2399999999999998</c:v>
                </c:pt>
                <c:pt idx="269">
                  <c:v>-1.1399999999999995</c:v>
                </c:pt>
                <c:pt idx="270">
                  <c:v>-1.2599999999999993</c:v>
                </c:pt>
                <c:pt idx="271">
                  <c:v>-1.1399999999999995</c:v>
                </c:pt>
                <c:pt idx="272">
                  <c:v>-1.1799999999999997</c:v>
                </c:pt>
                <c:pt idx="273">
                  <c:v>-1.72</c:v>
                </c:pt>
                <c:pt idx="274">
                  <c:v>-1.5400000000000003</c:v>
                </c:pt>
                <c:pt idx="275">
                  <c:v>-1.7</c:v>
                </c:pt>
                <c:pt idx="276">
                  <c:v>-1.54</c:v>
                </c:pt>
                <c:pt idx="277">
                  <c:v>-1.7399999999999998</c:v>
                </c:pt>
                <c:pt idx="278">
                  <c:v>-1.44</c:v>
                </c:pt>
                <c:pt idx="279">
                  <c:v>-1.5800000000000003</c:v>
                </c:pt>
                <c:pt idx="280">
                  <c:v>-1.3400000000000003</c:v>
                </c:pt>
                <c:pt idx="281">
                  <c:v>-1.3600000000000005</c:v>
                </c:pt>
                <c:pt idx="282">
                  <c:v>-1.3600000000000005</c:v>
                </c:pt>
                <c:pt idx="283">
                  <c:v>-1.3000000000000003</c:v>
                </c:pt>
                <c:pt idx="284">
                  <c:v>-1.7200000000000002</c:v>
                </c:pt>
                <c:pt idx="285">
                  <c:v>-1.4400000000000006</c:v>
                </c:pt>
                <c:pt idx="286">
                  <c:v>-1.5800000000000005</c:v>
                </c:pt>
                <c:pt idx="287">
                  <c:v>-1.7</c:v>
                </c:pt>
                <c:pt idx="288">
                  <c:v>-1.8800000000000003</c:v>
                </c:pt>
                <c:pt idx="289">
                  <c:v>-1.9</c:v>
                </c:pt>
                <c:pt idx="290">
                  <c:v>-2.6</c:v>
                </c:pt>
                <c:pt idx="291">
                  <c:v>-2.88</c:v>
                </c:pt>
                <c:pt idx="292">
                  <c:v>-2.8000000000000007</c:v>
                </c:pt>
                <c:pt idx="293">
                  <c:v>-2.64</c:v>
                </c:pt>
                <c:pt idx="294">
                  <c:v>-2.2600000000000007</c:v>
                </c:pt>
                <c:pt idx="295">
                  <c:v>-2.160000000000001</c:v>
                </c:pt>
                <c:pt idx="296">
                  <c:v>-2.0400000000000005</c:v>
                </c:pt>
                <c:pt idx="297">
                  <c:v>-2.0600000000000005</c:v>
                </c:pt>
                <c:pt idx="298">
                  <c:v>-1.8200000000000003</c:v>
                </c:pt>
                <c:pt idx="299">
                  <c:v>-1.8400000000000003</c:v>
                </c:pt>
                <c:pt idx="300">
                  <c:v>-1.2</c:v>
                </c:pt>
                <c:pt idx="301">
                  <c:v>-1.0799999999999996</c:v>
                </c:pt>
                <c:pt idx="302">
                  <c:v>-1</c:v>
                </c:pt>
                <c:pt idx="303">
                  <c:v>-1.1800000000000002</c:v>
                </c:pt>
                <c:pt idx="304">
                  <c:v>-1.5200000000000002</c:v>
                </c:pt>
                <c:pt idx="305">
                  <c:v>-1.9400000000000002</c:v>
                </c:pt>
                <c:pt idx="306">
                  <c:v>-1.5800000000000005</c:v>
                </c:pt>
                <c:pt idx="307">
                  <c:v>-1.2400000000000002</c:v>
                </c:pt>
                <c:pt idx="308">
                  <c:v>-1.2400000000000002</c:v>
                </c:pt>
                <c:pt idx="309">
                  <c:v>-0.88000000000000012</c:v>
                </c:pt>
                <c:pt idx="310">
                  <c:v>-0.92000000000000026</c:v>
                </c:pt>
                <c:pt idx="311">
                  <c:v>-0.98000000000000043</c:v>
                </c:pt>
                <c:pt idx="312">
                  <c:v>-1.1600000000000006</c:v>
                </c:pt>
                <c:pt idx="313">
                  <c:v>-1.5600000000000003</c:v>
                </c:pt>
                <c:pt idx="314">
                  <c:v>-1.3800000000000003</c:v>
                </c:pt>
                <c:pt idx="315">
                  <c:v>-1.1200000000000001</c:v>
                </c:pt>
                <c:pt idx="316">
                  <c:v>-1.24</c:v>
                </c:pt>
                <c:pt idx="317">
                  <c:v>-1.2999999999999998</c:v>
                </c:pt>
                <c:pt idx="318">
                  <c:v>-0.84000000000000019</c:v>
                </c:pt>
                <c:pt idx="319">
                  <c:v>-0.46000000000000013</c:v>
                </c:pt>
                <c:pt idx="320">
                  <c:v>-0.58000000000000007</c:v>
                </c:pt>
                <c:pt idx="321">
                  <c:v>-0.6399999999999999</c:v>
                </c:pt>
                <c:pt idx="322">
                  <c:v>-0.34000000000000019</c:v>
                </c:pt>
                <c:pt idx="323">
                  <c:v>-0.76000000000000012</c:v>
                </c:pt>
                <c:pt idx="324">
                  <c:v>-1.5600000000000005</c:v>
                </c:pt>
                <c:pt idx="325">
                  <c:v>-1.7400000000000007</c:v>
                </c:pt>
                <c:pt idx="326">
                  <c:v>-1.9200000000000004</c:v>
                </c:pt>
                <c:pt idx="327">
                  <c:v>-2.16</c:v>
                </c:pt>
                <c:pt idx="328">
                  <c:v>-1.6799999999999997</c:v>
                </c:pt>
                <c:pt idx="329">
                  <c:v>-1.6199999999999988</c:v>
                </c:pt>
                <c:pt idx="330">
                  <c:v>-1.6599999999999988</c:v>
                </c:pt>
                <c:pt idx="331">
                  <c:v>-1.5199999999999989</c:v>
                </c:pt>
                <c:pt idx="332">
                  <c:v>-1.5399999999999991</c:v>
                </c:pt>
                <c:pt idx="333">
                  <c:v>-2.0199999999999991</c:v>
                </c:pt>
                <c:pt idx="334">
                  <c:v>-2.0799999999999996</c:v>
                </c:pt>
                <c:pt idx="335">
                  <c:v>-2.02</c:v>
                </c:pt>
                <c:pt idx="336">
                  <c:v>-2.1</c:v>
                </c:pt>
                <c:pt idx="337">
                  <c:v>-2.1</c:v>
                </c:pt>
                <c:pt idx="338">
                  <c:v>-1.6</c:v>
                </c:pt>
                <c:pt idx="339">
                  <c:v>-1.72</c:v>
                </c:pt>
                <c:pt idx="340">
                  <c:v>-1.2399999999999998</c:v>
                </c:pt>
                <c:pt idx="341">
                  <c:v>-1.1000000000000001</c:v>
                </c:pt>
                <c:pt idx="342">
                  <c:v>-1.1800000000000002</c:v>
                </c:pt>
                <c:pt idx="343">
                  <c:v>-1.3400000000000003</c:v>
                </c:pt>
                <c:pt idx="344">
                  <c:v>-1.06</c:v>
                </c:pt>
                <c:pt idx="345">
                  <c:v>-1.1400000000000001</c:v>
                </c:pt>
                <c:pt idx="346">
                  <c:v>-1.1400000000000001</c:v>
                </c:pt>
                <c:pt idx="347">
                  <c:v>-0.96000000000000019</c:v>
                </c:pt>
                <c:pt idx="348">
                  <c:v>-0.76000000000000012</c:v>
                </c:pt>
                <c:pt idx="349">
                  <c:v>-0.61999999999999988</c:v>
                </c:pt>
                <c:pt idx="350">
                  <c:v>-1.0399999999999998</c:v>
                </c:pt>
                <c:pt idx="351">
                  <c:v>-1.1399999999999999</c:v>
                </c:pt>
                <c:pt idx="352">
                  <c:v>-1.3599999999999999</c:v>
                </c:pt>
                <c:pt idx="353">
                  <c:v>-1.5599999999999998</c:v>
                </c:pt>
                <c:pt idx="354">
                  <c:v>-1.5</c:v>
                </c:pt>
                <c:pt idx="355">
                  <c:v>-1.1199999999999999</c:v>
                </c:pt>
                <c:pt idx="356">
                  <c:v>-1.2</c:v>
                </c:pt>
                <c:pt idx="357">
                  <c:v>-1.02</c:v>
                </c:pt>
                <c:pt idx="358">
                  <c:v>-0.9</c:v>
                </c:pt>
                <c:pt idx="359">
                  <c:v>-0.93999999999999984</c:v>
                </c:pt>
                <c:pt idx="360">
                  <c:v>-1.6200000000000003</c:v>
                </c:pt>
                <c:pt idx="361">
                  <c:v>-1.3</c:v>
                </c:pt>
                <c:pt idx="362">
                  <c:v>-1.3199999999999998</c:v>
                </c:pt>
                <c:pt idx="363">
                  <c:v>-1.2</c:v>
                </c:pt>
                <c:pt idx="364">
                  <c:v>-1.1199999999999999</c:v>
                </c:pt>
                <c:pt idx="365">
                  <c:v>-0.93999999999999984</c:v>
                </c:pt>
                <c:pt idx="366">
                  <c:v>-1.28</c:v>
                </c:pt>
                <c:pt idx="367">
                  <c:v>-1.5200000000000002</c:v>
                </c:pt>
                <c:pt idx="368">
                  <c:v>-1.42</c:v>
                </c:pt>
                <c:pt idx="369">
                  <c:v>-1.52</c:v>
                </c:pt>
                <c:pt idx="370">
                  <c:v>-1.2399999999999998</c:v>
                </c:pt>
                <c:pt idx="371">
                  <c:v>-0.9</c:v>
                </c:pt>
                <c:pt idx="372">
                  <c:v>-0.4</c:v>
                </c:pt>
                <c:pt idx="373">
                  <c:v>-0.14000000000000021</c:v>
                </c:pt>
                <c:pt idx="374">
                  <c:v>-0.16000000000000014</c:v>
                </c:pt>
                <c:pt idx="375">
                  <c:v>-0.61999999999999988</c:v>
                </c:pt>
                <c:pt idx="376">
                  <c:v>-0.99999999999999967</c:v>
                </c:pt>
                <c:pt idx="377">
                  <c:v>-1.3599999999999999</c:v>
                </c:pt>
                <c:pt idx="378">
                  <c:v>-2.0599999999999996</c:v>
                </c:pt>
                <c:pt idx="379">
                  <c:v>-2.0999999999999996</c:v>
                </c:pt>
                <c:pt idx="380">
                  <c:v>-1.7399999999999998</c:v>
                </c:pt>
                <c:pt idx="381">
                  <c:v>-1.7400000000000002</c:v>
                </c:pt>
                <c:pt idx="382">
                  <c:v>-1.8200000000000003</c:v>
                </c:pt>
                <c:pt idx="383">
                  <c:v>-1.8400000000000003</c:v>
                </c:pt>
                <c:pt idx="384">
                  <c:v>-1.9000000000000004</c:v>
                </c:pt>
                <c:pt idx="385">
                  <c:v>-1.9</c:v>
                </c:pt>
                <c:pt idx="386">
                  <c:v>-2.0799999999999996</c:v>
                </c:pt>
                <c:pt idx="387">
                  <c:v>-1.9199999999999995</c:v>
                </c:pt>
                <c:pt idx="388">
                  <c:v>-1.7799999999999998</c:v>
                </c:pt>
                <c:pt idx="389">
                  <c:v>-1.6599999999999997</c:v>
                </c:pt>
                <c:pt idx="390">
                  <c:v>-1.94</c:v>
                </c:pt>
                <c:pt idx="391">
                  <c:v>-1.6</c:v>
                </c:pt>
                <c:pt idx="392">
                  <c:v>-2</c:v>
                </c:pt>
                <c:pt idx="393">
                  <c:v>-1.9</c:v>
                </c:pt>
                <c:pt idx="394">
                  <c:v>-2.2399999999999998</c:v>
                </c:pt>
                <c:pt idx="395">
                  <c:v>-2.2800000000000002</c:v>
                </c:pt>
                <c:pt idx="396">
                  <c:v>-2.1800000000000002</c:v>
                </c:pt>
                <c:pt idx="397">
                  <c:v>-1.92</c:v>
                </c:pt>
                <c:pt idx="398">
                  <c:v>-1.9600000000000002</c:v>
                </c:pt>
                <c:pt idx="399">
                  <c:v>-2.1800000000000002</c:v>
                </c:pt>
                <c:pt idx="400">
                  <c:v>-2.5</c:v>
                </c:pt>
                <c:pt idx="401">
                  <c:v>-2.66</c:v>
                </c:pt>
                <c:pt idx="402">
                  <c:v>-2.8600000000000003</c:v>
                </c:pt>
                <c:pt idx="403">
                  <c:v>-3.4199999999999995</c:v>
                </c:pt>
                <c:pt idx="404">
                  <c:v>-3.46</c:v>
                </c:pt>
                <c:pt idx="405">
                  <c:v>-3.1</c:v>
                </c:pt>
                <c:pt idx="406">
                  <c:v>-3.6599999999999993</c:v>
                </c:pt>
                <c:pt idx="407">
                  <c:v>-3.5599999999999996</c:v>
                </c:pt>
                <c:pt idx="408">
                  <c:v>-3.5</c:v>
                </c:pt>
                <c:pt idx="409">
                  <c:v>-3.3</c:v>
                </c:pt>
                <c:pt idx="410">
                  <c:v>-3.4799999999999995</c:v>
                </c:pt>
                <c:pt idx="411">
                  <c:v>-3.4599999999999995</c:v>
                </c:pt>
                <c:pt idx="412">
                  <c:v>-3.6799999999999997</c:v>
                </c:pt>
                <c:pt idx="413">
                  <c:v>-3.5</c:v>
                </c:pt>
                <c:pt idx="414">
                  <c:v>-3.84</c:v>
                </c:pt>
                <c:pt idx="415">
                  <c:v>-3.84</c:v>
                </c:pt>
                <c:pt idx="416">
                  <c:v>-3.6399999999999992</c:v>
                </c:pt>
                <c:pt idx="417">
                  <c:v>-3.8599999999999994</c:v>
                </c:pt>
                <c:pt idx="418">
                  <c:v>-3.9599999999999995</c:v>
                </c:pt>
                <c:pt idx="419">
                  <c:v>-3.9799999999999995</c:v>
                </c:pt>
                <c:pt idx="420">
                  <c:v>-3.5200000000000005</c:v>
                </c:pt>
                <c:pt idx="421">
                  <c:v>-3.7</c:v>
                </c:pt>
                <c:pt idx="422">
                  <c:v>-3.62</c:v>
                </c:pt>
                <c:pt idx="423">
                  <c:v>-3.7400000000000007</c:v>
                </c:pt>
                <c:pt idx="424">
                  <c:v>-3.6800000000000006</c:v>
                </c:pt>
                <c:pt idx="425">
                  <c:v>-4.0200000000000005</c:v>
                </c:pt>
                <c:pt idx="426">
                  <c:v>-3.9799999999999995</c:v>
                </c:pt>
                <c:pt idx="427">
                  <c:v>-3.8200000000000003</c:v>
                </c:pt>
                <c:pt idx="428">
                  <c:v>-3.7399999999999998</c:v>
                </c:pt>
                <c:pt idx="429">
                  <c:v>-3.54</c:v>
                </c:pt>
                <c:pt idx="430">
                  <c:v>-3.54</c:v>
                </c:pt>
                <c:pt idx="431">
                  <c:v>-3.54</c:v>
                </c:pt>
                <c:pt idx="432">
                  <c:v>-3.5200000000000005</c:v>
                </c:pt>
                <c:pt idx="433">
                  <c:v>-3.54</c:v>
                </c:pt>
                <c:pt idx="434">
                  <c:v>-3.2599999999999993</c:v>
                </c:pt>
                <c:pt idx="435">
                  <c:v>-3.1799999999999997</c:v>
                </c:pt>
                <c:pt idx="436">
                  <c:v>-2.76</c:v>
                </c:pt>
                <c:pt idx="437">
                  <c:v>-2.7199999999999998</c:v>
                </c:pt>
                <c:pt idx="438">
                  <c:v>-2.88</c:v>
                </c:pt>
                <c:pt idx="439">
                  <c:v>-3.3</c:v>
                </c:pt>
                <c:pt idx="440">
                  <c:v>-3.3</c:v>
                </c:pt>
                <c:pt idx="441">
                  <c:v>-3.2600000000000002</c:v>
                </c:pt>
                <c:pt idx="442">
                  <c:v>-2.82</c:v>
                </c:pt>
                <c:pt idx="443">
                  <c:v>-2.0599999999999996</c:v>
                </c:pt>
                <c:pt idx="444">
                  <c:v>-1.6800000000000002</c:v>
                </c:pt>
                <c:pt idx="445">
                  <c:v>-1.8399999999999999</c:v>
                </c:pt>
                <c:pt idx="446">
                  <c:v>-1.9599999999999997</c:v>
                </c:pt>
                <c:pt idx="447">
                  <c:v>-2.1799999999999997</c:v>
                </c:pt>
                <c:pt idx="448">
                  <c:v>-2.6199999999999997</c:v>
                </c:pt>
                <c:pt idx="449">
                  <c:v>-2.5799999999999992</c:v>
                </c:pt>
                <c:pt idx="450">
                  <c:v>-2.5199999999999996</c:v>
                </c:pt>
                <c:pt idx="451">
                  <c:v>-2.7199999999999998</c:v>
                </c:pt>
                <c:pt idx="452">
                  <c:v>-2.8399999999999994</c:v>
                </c:pt>
                <c:pt idx="453">
                  <c:v>-2.9399999999999995</c:v>
                </c:pt>
                <c:pt idx="454">
                  <c:v>-3.1599999999999997</c:v>
                </c:pt>
                <c:pt idx="455">
                  <c:v>-3.02</c:v>
                </c:pt>
                <c:pt idx="456">
                  <c:v>-2.6799999999999997</c:v>
                </c:pt>
                <c:pt idx="457">
                  <c:v>-2.2399999999999998</c:v>
                </c:pt>
                <c:pt idx="458">
                  <c:v>-2.0799999999999996</c:v>
                </c:pt>
                <c:pt idx="459">
                  <c:v>-1.8399999999999999</c:v>
                </c:pt>
                <c:pt idx="460">
                  <c:v>-1.1400000000000001</c:v>
                </c:pt>
                <c:pt idx="461">
                  <c:v>-2.48</c:v>
                </c:pt>
                <c:pt idx="462">
                  <c:v>-3.14</c:v>
                </c:pt>
                <c:pt idx="463">
                  <c:v>-3.3</c:v>
                </c:pt>
                <c:pt idx="464">
                  <c:v>-3.38</c:v>
                </c:pt>
                <c:pt idx="465">
                  <c:v>-3.9399999999999991</c:v>
                </c:pt>
                <c:pt idx="466">
                  <c:v>-2.9799999999999995</c:v>
                </c:pt>
                <c:pt idx="467">
                  <c:v>-2.6199999999999997</c:v>
                </c:pt>
                <c:pt idx="468">
                  <c:v>-2.34</c:v>
                </c:pt>
                <c:pt idx="469">
                  <c:v>-2.2999999999999998</c:v>
                </c:pt>
                <c:pt idx="470">
                  <c:v>-2.54</c:v>
                </c:pt>
                <c:pt idx="471">
                  <c:v>-2.2200000000000002</c:v>
                </c:pt>
                <c:pt idx="472">
                  <c:v>-2.12</c:v>
                </c:pt>
                <c:pt idx="473">
                  <c:v>-2.46</c:v>
                </c:pt>
                <c:pt idx="474">
                  <c:v>-2.58</c:v>
                </c:pt>
                <c:pt idx="475">
                  <c:v>-2.2000000000000002</c:v>
                </c:pt>
                <c:pt idx="476">
                  <c:v>-2.3400000000000003</c:v>
                </c:pt>
                <c:pt idx="477">
                  <c:v>-2.7</c:v>
                </c:pt>
                <c:pt idx="478">
                  <c:v>-2.7000000000000006</c:v>
                </c:pt>
                <c:pt idx="479">
                  <c:v>-2.72</c:v>
                </c:pt>
                <c:pt idx="480">
                  <c:v>-2.98</c:v>
                </c:pt>
                <c:pt idx="481">
                  <c:v>-3.14</c:v>
                </c:pt>
                <c:pt idx="482">
                  <c:v>-3.3600000000000003</c:v>
                </c:pt>
                <c:pt idx="483">
                  <c:v>-3.22</c:v>
                </c:pt>
                <c:pt idx="484">
                  <c:v>-3.46</c:v>
                </c:pt>
                <c:pt idx="485">
                  <c:v>-3.2400000000000007</c:v>
                </c:pt>
                <c:pt idx="486">
                  <c:v>-3.28</c:v>
                </c:pt>
                <c:pt idx="487">
                  <c:v>-3</c:v>
                </c:pt>
                <c:pt idx="488">
                  <c:v>-2.88</c:v>
                </c:pt>
                <c:pt idx="489">
                  <c:v>-2.8199999999999994</c:v>
                </c:pt>
                <c:pt idx="490">
                  <c:v>-3.22</c:v>
                </c:pt>
                <c:pt idx="491">
                  <c:v>-3.3400000000000007</c:v>
                </c:pt>
                <c:pt idx="492">
                  <c:v>-3.56</c:v>
                </c:pt>
                <c:pt idx="493">
                  <c:v>-3.5600000000000009</c:v>
                </c:pt>
                <c:pt idx="494">
                  <c:v>-3.7600000000000007</c:v>
                </c:pt>
                <c:pt idx="495">
                  <c:v>-3.72</c:v>
                </c:pt>
                <c:pt idx="496">
                  <c:v>-3.6400000000000006</c:v>
                </c:pt>
                <c:pt idx="497">
                  <c:v>-3.5800000000000005</c:v>
                </c:pt>
                <c:pt idx="498">
                  <c:v>-3.84</c:v>
                </c:pt>
                <c:pt idx="499">
                  <c:v>-3.5200000000000005</c:v>
                </c:pt>
                <c:pt idx="500">
                  <c:v>-3.4</c:v>
                </c:pt>
                <c:pt idx="501">
                  <c:v>-3.38</c:v>
                </c:pt>
                <c:pt idx="502">
                  <c:v>-3.5200000000000005</c:v>
                </c:pt>
                <c:pt idx="503">
                  <c:v>-3.3600000000000003</c:v>
                </c:pt>
                <c:pt idx="504">
                  <c:v>-3.6799999999999997</c:v>
                </c:pt>
                <c:pt idx="505">
                  <c:v>-3.8599999999999994</c:v>
                </c:pt>
                <c:pt idx="506">
                  <c:v>-3.9599999999999995</c:v>
                </c:pt>
                <c:pt idx="507">
                  <c:v>-3.8999999999999995</c:v>
                </c:pt>
                <c:pt idx="508">
                  <c:v>-4.18</c:v>
                </c:pt>
                <c:pt idx="509">
                  <c:v>-3.62</c:v>
                </c:pt>
                <c:pt idx="510">
                  <c:v>-3.9399999999999991</c:v>
                </c:pt>
                <c:pt idx="511">
                  <c:v>-3.6799999999999997</c:v>
                </c:pt>
                <c:pt idx="512">
                  <c:v>-3.5799999999999996</c:v>
                </c:pt>
                <c:pt idx="513">
                  <c:v>-3.4</c:v>
                </c:pt>
                <c:pt idx="514">
                  <c:v>-3.88</c:v>
                </c:pt>
                <c:pt idx="515">
                  <c:v>-3.6799999999999997</c:v>
                </c:pt>
                <c:pt idx="516">
                  <c:v>-3.72</c:v>
                </c:pt>
                <c:pt idx="517">
                  <c:v>-3.54</c:v>
                </c:pt>
                <c:pt idx="518">
                  <c:v>-3.8400000000000007</c:v>
                </c:pt>
                <c:pt idx="519">
                  <c:v>-3.9200000000000004</c:v>
                </c:pt>
                <c:pt idx="520">
                  <c:v>-3.8200000000000003</c:v>
                </c:pt>
                <c:pt idx="521">
                  <c:v>-4.1400000000000006</c:v>
                </c:pt>
                <c:pt idx="522">
                  <c:v>-4.0599999999999996</c:v>
                </c:pt>
                <c:pt idx="523">
                  <c:v>-3.6599999999999993</c:v>
                </c:pt>
                <c:pt idx="524">
                  <c:v>-3.54</c:v>
                </c:pt>
                <c:pt idx="525">
                  <c:v>-3.2599999999999993</c:v>
                </c:pt>
                <c:pt idx="526">
                  <c:v>-2.88</c:v>
                </c:pt>
                <c:pt idx="527">
                  <c:v>-2.92</c:v>
                </c:pt>
                <c:pt idx="528">
                  <c:v>-2.88</c:v>
                </c:pt>
                <c:pt idx="529">
                  <c:v>-2.8</c:v>
                </c:pt>
                <c:pt idx="530">
                  <c:v>-3.2600000000000002</c:v>
                </c:pt>
                <c:pt idx="531">
                  <c:v>-3.5200000000000005</c:v>
                </c:pt>
                <c:pt idx="532">
                  <c:v>-3.6799999999999997</c:v>
                </c:pt>
                <c:pt idx="533">
                  <c:v>-3.6799999999999997</c:v>
                </c:pt>
                <c:pt idx="534">
                  <c:v>-3.7</c:v>
                </c:pt>
                <c:pt idx="535">
                  <c:v>-3.3600000000000003</c:v>
                </c:pt>
                <c:pt idx="536">
                  <c:v>-3.1999999999999997</c:v>
                </c:pt>
                <c:pt idx="537">
                  <c:v>-3.0399999999999996</c:v>
                </c:pt>
                <c:pt idx="538">
                  <c:v>-3.4599999999999995</c:v>
                </c:pt>
                <c:pt idx="539">
                  <c:v>-3.4399999999999991</c:v>
                </c:pt>
                <c:pt idx="540">
                  <c:v>-3.6799999999999997</c:v>
                </c:pt>
                <c:pt idx="541">
                  <c:v>-3.8200000000000003</c:v>
                </c:pt>
                <c:pt idx="542">
                  <c:v>-4.1599999999999993</c:v>
                </c:pt>
                <c:pt idx="543">
                  <c:v>-3.7800000000000002</c:v>
                </c:pt>
                <c:pt idx="544">
                  <c:v>-4.18</c:v>
                </c:pt>
                <c:pt idx="545">
                  <c:v>-4.1400000000000006</c:v>
                </c:pt>
                <c:pt idx="546">
                  <c:v>-4.0200000000000005</c:v>
                </c:pt>
                <c:pt idx="547">
                  <c:v>-4.2200000000000006</c:v>
                </c:pt>
                <c:pt idx="548">
                  <c:v>-4.5599999999999996</c:v>
                </c:pt>
                <c:pt idx="549">
                  <c:v>-4.4799999999999995</c:v>
                </c:pt>
                <c:pt idx="550">
                  <c:v>-4.6599999999999993</c:v>
                </c:pt>
                <c:pt idx="551">
                  <c:v>-5.0999999999999996</c:v>
                </c:pt>
                <c:pt idx="552">
                  <c:v>-4.7799999999999994</c:v>
                </c:pt>
                <c:pt idx="553">
                  <c:v>-4.78</c:v>
                </c:pt>
                <c:pt idx="554">
                  <c:v>-4.9799999999999995</c:v>
                </c:pt>
                <c:pt idx="555">
                  <c:v>-5.0400000000000009</c:v>
                </c:pt>
                <c:pt idx="556">
                  <c:v>-4.92</c:v>
                </c:pt>
                <c:pt idx="557">
                  <c:v>-5.26</c:v>
                </c:pt>
                <c:pt idx="558">
                  <c:v>-5.3599999999999994</c:v>
                </c:pt>
                <c:pt idx="559">
                  <c:v>-5.2</c:v>
                </c:pt>
                <c:pt idx="560">
                  <c:v>-5.1399999999999988</c:v>
                </c:pt>
                <c:pt idx="561">
                  <c:v>-5.08</c:v>
                </c:pt>
                <c:pt idx="562">
                  <c:v>-5.1999999999999993</c:v>
                </c:pt>
                <c:pt idx="563">
                  <c:v>-5.0599999999999996</c:v>
                </c:pt>
                <c:pt idx="564">
                  <c:v>-5.339999999999999</c:v>
                </c:pt>
                <c:pt idx="565">
                  <c:v>-5.379999999999999</c:v>
                </c:pt>
                <c:pt idx="566">
                  <c:v>-5.5</c:v>
                </c:pt>
                <c:pt idx="567">
                  <c:v>-5.3</c:v>
                </c:pt>
                <c:pt idx="568">
                  <c:v>-5.8800000000000008</c:v>
                </c:pt>
                <c:pt idx="569">
                  <c:v>-5.9800000000000013</c:v>
                </c:pt>
                <c:pt idx="570">
                  <c:v>-6.2200000000000006</c:v>
                </c:pt>
                <c:pt idx="571">
                  <c:v>-6.4</c:v>
                </c:pt>
                <c:pt idx="572">
                  <c:v>-6.44</c:v>
                </c:pt>
                <c:pt idx="573">
                  <c:v>-5.96</c:v>
                </c:pt>
                <c:pt idx="574">
                  <c:v>-5.6400000000000006</c:v>
                </c:pt>
                <c:pt idx="575">
                  <c:v>-5.62</c:v>
                </c:pt>
                <c:pt idx="576">
                  <c:v>-5.36</c:v>
                </c:pt>
                <c:pt idx="577">
                  <c:v>-5.66</c:v>
                </c:pt>
                <c:pt idx="578">
                  <c:v>-5.7999999999999989</c:v>
                </c:pt>
                <c:pt idx="579">
                  <c:v>-5.6399999999999988</c:v>
                </c:pt>
                <c:pt idx="580">
                  <c:v>-5.8999999999999995</c:v>
                </c:pt>
                <c:pt idx="581">
                  <c:v>-6.1399999999999988</c:v>
                </c:pt>
                <c:pt idx="582">
                  <c:v>-6.2199999999999989</c:v>
                </c:pt>
                <c:pt idx="583">
                  <c:v>-6.2799999999999994</c:v>
                </c:pt>
                <c:pt idx="584">
                  <c:v>-6.379999999999999</c:v>
                </c:pt>
                <c:pt idx="585">
                  <c:v>-5.8999999999999995</c:v>
                </c:pt>
                <c:pt idx="586">
                  <c:v>-6.0799999999999992</c:v>
                </c:pt>
                <c:pt idx="587">
                  <c:v>-5.7999999999999989</c:v>
                </c:pt>
                <c:pt idx="588">
                  <c:v>-5.52</c:v>
                </c:pt>
                <c:pt idx="589">
                  <c:v>-5.68</c:v>
                </c:pt>
                <c:pt idx="590">
                  <c:v>-6.1</c:v>
                </c:pt>
                <c:pt idx="591">
                  <c:v>-5.96</c:v>
                </c:pt>
                <c:pt idx="592">
                  <c:v>-6.0600000000000005</c:v>
                </c:pt>
                <c:pt idx="593">
                  <c:v>-6.580000000000001</c:v>
                </c:pt>
                <c:pt idx="594">
                  <c:v>-6.5200000000000005</c:v>
                </c:pt>
                <c:pt idx="595">
                  <c:v>-6.3400000000000007</c:v>
                </c:pt>
                <c:pt idx="596">
                  <c:v>-6.0600000000000005</c:v>
                </c:pt>
                <c:pt idx="597">
                  <c:v>-6.28</c:v>
                </c:pt>
                <c:pt idx="598">
                  <c:v>-6.12</c:v>
                </c:pt>
                <c:pt idx="599">
                  <c:v>-6.2</c:v>
                </c:pt>
                <c:pt idx="600">
                  <c:v>-6.6</c:v>
                </c:pt>
                <c:pt idx="601">
                  <c:v>-6.7</c:v>
                </c:pt>
                <c:pt idx="602">
                  <c:v>-6.4799999999999995</c:v>
                </c:pt>
                <c:pt idx="603">
                  <c:v>-6.8199999999999985</c:v>
                </c:pt>
                <c:pt idx="604">
                  <c:v>-6.7199999999999989</c:v>
                </c:pt>
                <c:pt idx="605">
                  <c:v>-6.32</c:v>
                </c:pt>
                <c:pt idx="606">
                  <c:v>-6.56</c:v>
                </c:pt>
                <c:pt idx="607">
                  <c:v>-6.34</c:v>
                </c:pt>
                <c:pt idx="608">
                  <c:v>-5.88</c:v>
                </c:pt>
                <c:pt idx="609">
                  <c:v>-6.0200000000000005</c:v>
                </c:pt>
                <c:pt idx="610">
                  <c:v>-5.6</c:v>
                </c:pt>
                <c:pt idx="611">
                  <c:v>-5.44</c:v>
                </c:pt>
                <c:pt idx="612">
                  <c:v>-5.5600000000000005</c:v>
                </c:pt>
                <c:pt idx="613">
                  <c:v>-5.5</c:v>
                </c:pt>
                <c:pt idx="614">
                  <c:v>-5.2</c:v>
                </c:pt>
                <c:pt idx="615">
                  <c:v>-5.08</c:v>
                </c:pt>
                <c:pt idx="616">
                  <c:v>-4.8199999999999985</c:v>
                </c:pt>
                <c:pt idx="617">
                  <c:v>-4.5999999999999996</c:v>
                </c:pt>
                <c:pt idx="618">
                  <c:v>-4.72</c:v>
                </c:pt>
                <c:pt idx="619">
                  <c:v>-4.919999999999999</c:v>
                </c:pt>
                <c:pt idx="620">
                  <c:v>-5.22</c:v>
                </c:pt>
                <c:pt idx="621">
                  <c:v>-5</c:v>
                </c:pt>
                <c:pt idx="622">
                  <c:v>-5.42</c:v>
                </c:pt>
                <c:pt idx="623">
                  <c:v>-5.24</c:v>
                </c:pt>
                <c:pt idx="624">
                  <c:v>-5.0200000000000014</c:v>
                </c:pt>
                <c:pt idx="625">
                  <c:v>-4.9200000000000008</c:v>
                </c:pt>
                <c:pt idx="626">
                  <c:v>-5.08</c:v>
                </c:pt>
                <c:pt idx="627">
                  <c:v>-4.8000000000000007</c:v>
                </c:pt>
                <c:pt idx="628">
                  <c:v>-4.9800000000000004</c:v>
                </c:pt>
                <c:pt idx="629">
                  <c:v>-5.04</c:v>
                </c:pt>
                <c:pt idx="630">
                  <c:v>-4.92</c:v>
                </c:pt>
                <c:pt idx="631">
                  <c:v>-5.3200000000000012</c:v>
                </c:pt>
                <c:pt idx="632">
                  <c:v>-5.5200000000000005</c:v>
                </c:pt>
                <c:pt idx="633">
                  <c:v>-5.4</c:v>
                </c:pt>
                <c:pt idx="634">
                  <c:v>-5.7</c:v>
                </c:pt>
                <c:pt idx="635">
                  <c:v>-5.76</c:v>
                </c:pt>
                <c:pt idx="636">
                  <c:v>-5.4399999999999995</c:v>
                </c:pt>
                <c:pt idx="637">
                  <c:v>-5.1199999999999992</c:v>
                </c:pt>
                <c:pt idx="638">
                  <c:v>-5.2999999999999989</c:v>
                </c:pt>
                <c:pt idx="639">
                  <c:v>-4.9399999999999995</c:v>
                </c:pt>
                <c:pt idx="640">
                  <c:v>-5.5200000000000005</c:v>
                </c:pt>
                <c:pt idx="641">
                  <c:v>-5.92</c:v>
                </c:pt>
                <c:pt idx="642">
                  <c:v>-5.88</c:v>
                </c:pt>
                <c:pt idx="643">
                  <c:v>-5.96</c:v>
                </c:pt>
                <c:pt idx="644">
                  <c:v>-5.92</c:v>
                </c:pt>
                <c:pt idx="645">
                  <c:v>-5.2199999999999989</c:v>
                </c:pt>
                <c:pt idx="646">
                  <c:v>-5.12</c:v>
                </c:pt>
                <c:pt idx="647">
                  <c:v>-5.0999999999999996</c:v>
                </c:pt>
                <c:pt idx="648">
                  <c:v>-4.9800000000000004</c:v>
                </c:pt>
                <c:pt idx="649">
                  <c:v>-5.36</c:v>
                </c:pt>
                <c:pt idx="650">
                  <c:v>-5.78</c:v>
                </c:pt>
                <c:pt idx="651">
                  <c:v>-5.6</c:v>
                </c:pt>
                <c:pt idx="652">
                  <c:v>-5.4999999999999991</c:v>
                </c:pt>
                <c:pt idx="653">
                  <c:v>-5.4799999999999986</c:v>
                </c:pt>
                <c:pt idx="654">
                  <c:v>-4.7999999999999989</c:v>
                </c:pt>
                <c:pt idx="655">
                  <c:v>-4.42</c:v>
                </c:pt>
                <c:pt idx="656">
                  <c:v>-4.12</c:v>
                </c:pt>
                <c:pt idx="657">
                  <c:v>-4.4800000000000013</c:v>
                </c:pt>
                <c:pt idx="658">
                  <c:v>-4.4800000000000013</c:v>
                </c:pt>
                <c:pt idx="659">
                  <c:v>-4.9600000000000017</c:v>
                </c:pt>
                <c:pt idx="660">
                  <c:v>-5.0600000000000005</c:v>
                </c:pt>
                <c:pt idx="661">
                  <c:v>-5.1000000000000014</c:v>
                </c:pt>
                <c:pt idx="662">
                  <c:v>-4.620000000000001</c:v>
                </c:pt>
                <c:pt idx="663">
                  <c:v>-4.3400000000000007</c:v>
                </c:pt>
                <c:pt idx="664">
                  <c:v>-4.08</c:v>
                </c:pt>
                <c:pt idx="665">
                  <c:v>-3.9400000000000004</c:v>
                </c:pt>
                <c:pt idx="666">
                  <c:v>-3.6799999999999997</c:v>
                </c:pt>
                <c:pt idx="667">
                  <c:v>-3.62</c:v>
                </c:pt>
                <c:pt idx="668">
                  <c:v>-3.7200000000000011</c:v>
                </c:pt>
                <c:pt idx="669">
                  <c:v>-3.5000000000000009</c:v>
                </c:pt>
                <c:pt idx="670">
                  <c:v>-3.4000000000000008</c:v>
                </c:pt>
                <c:pt idx="671">
                  <c:v>-3.4400000000000013</c:v>
                </c:pt>
                <c:pt idx="672">
                  <c:v>-3.680000000000001</c:v>
                </c:pt>
                <c:pt idx="673">
                  <c:v>-3.72</c:v>
                </c:pt>
                <c:pt idx="674">
                  <c:v>-4.12</c:v>
                </c:pt>
                <c:pt idx="675">
                  <c:v>-4.1399999999999997</c:v>
                </c:pt>
                <c:pt idx="676">
                  <c:v>-4.3</c:v>
                </c:pt>
                <c:pt idx="677">
                  <c:v>-4.3600000000000003</c:v>
                </c:pt>
                <c:pt idx="678">
                  <c:v>-3.660000000000001</c:v>
                </c:pt>
                <c:pt idx="679">
                  <c:v>-3.3400000000000007</c:v>
                </c:pt>
                <c:pt idx="680">
                  <c:v>-3.2000000000000006</c:v>
                </c:pt>
                <c:pt idx="681">
                  <c:v>-3.0200000000000005</c:v>
                </c:pt>
                <c:pt idx="682">
                  <c:v>-2.6799999999999997</c:v>
                </c:pt>
                <c:pt idx="683">
                  <c:v>-2.9399999999999991</c:v>
                </c:pt>
                <c:pt idx="684">
                  <c:v>-3.0599999999999996</c:v>
                </c:pt>
                <c:pt idx="685">
                  <c:v>-3.1399999999999997</c:v>
                </c:pt>
                <c:pt idx="686">
                  <c:v>-2.88</c:v>
                </c:pt>
                <c:pt idx="687">
                  <c:v>-2.6</c:v>
                </c:pt>
                <c:pt idx="688">
                  <c:v>-2.2600000000000002</c:v>
                </c:pt>
                <c:pt idx="689">
                  <c:v>-1.6600000000000001</c:v>
                </c:pt>
                <c:pt idx="690">
                  <c:v>-1.7</c:v>
                </c:pt>
                <c:pt idx="691">
                  <c:v>-1.9200000000000004</c:v>
                </c:pt>
                <c:pt idx="692">
                  <c:v>-2.0600000000000009</c:v>
                </c:pt>
                <c:pt idx="693">
                  <c:v>-2.160000000000001</c:v>
                </c:pt>
                <c:pt idx="694">
                  <c:v>-2.3200000000000012</c:v>
                </c:pt>
                <c:pt idx="695">
                  <c:v>-1.8600000000000008</c:v>
                </c:pt>
                <c:pt idx="696">
                  <c:v>-1.9000000000000008</c:v>
                </c:pt>
                <c:pt idx="697">
                  <c:v>-1.6800000000000004</c:v>
                </c:pt>
                <c:pt idx="698">
                  <c:v>-1.2600000000000009</c:v>
                </c:pt>
                <c:pt idx="699">
                  <c:v>-1.0600000000000009</c:v>
                </c:pt>
                <c:pt idx="700">
                  <c:v>-1.2200000000000011</c:v>
                </c:pt>
                <c:pt idx="701">
                  <c:v>-0.96000000000000085</c:v>
                </c:pt>
                <c:pt idx="702">
                  <c:v>-1.0000000000000007</c:v>
                </c:pt>
                <c:pt idx="703">
                  <c:v>-1.1600000000000001</c:v>
                </c:pt>
                <c:pt idx="704">
                  <c:v>-1.2799999999999998</c:v>
                </c:pt>
                <c:pt idx="705">
                  <c:v>-1.3799999999999997</c:v>
                </c:pt>
                <c:pt idx="706">
                  <c:v>-1.2799999999999998</c:v>
                </c:pt>
                <c:pt idx="707">
                  <c:v>-1.1399999999999999</c:v>
                </c:pt>
                <c:pt idx="708">
                  <c:v>-0.96000000000000019</c:v>
                </c:pt>
                <c:pt idx="709">
                  <c:v>-0.92000000000000026</c:v>
                </c:pt>
                <c:pt idx="710">
                  <c:v>-0.4</c:v>
                </c:pt>
                <c:pt idx="711">
                  <c:v>-0.46000000000000013</c:v>
                </c:pt>
                <c:pt idx="712">
                  <c:v>-0.52000000000000024</c:v>
                </c:pt>
                <c:pt idx="713">
                  <c:v>-0.5800000000000004</c:v>
                </c:pt>
                <c:pt idx="714">
                  <c:v>-0.50000000000000067</c:v>
                </c:pt>
                <c:pt idx="715">
                  <c:v>-0.74000000000000132</c:v>
                </c:pt>
                <c:pt idx="716">
                  <c:v>-0.64000000000000123</c:v>
                </c:pt>
                <c:pt idx="717">
                  <c:v>-0.8400000000000013</c:v>
                </c:pt>
                <c:pt idx="718">
                  <c:v>-0.88000000000000111</c:v>
                </c:pt>
                <c:pt idx="719">
                  <c:v>-0.96000000000000085</c:v>
                </c:pt>
                <c:pt idx="720">
                  <c:v>-0.80000000000000071</c:v>
                </c:pt>
                <c:pt idx="721">
                  <c:v>-0.50000000000000067</c:v>
                </c:pt>
                <c:pt idx="722">
                  <c:v>0.19999999999999929</c:v>
                </c:pt>
                <c:pt idx="723">
                  <c:v>0.25999999999999873</c:v>
                </c:pt>
                <c:pt idx="724">
                  <c:v>0.71999999999999886</c:v>
                </c:pt>
                <c:pt idx="725">
                  <c:v>0.7399999999999991</c:v>
                </c:pt>
                <c:pt idx="726">
                  <c:v>0.41999999999999887</c:v>
                </c:pt>
                <c:pt idx="727">
                  <c:v>-0.220000000000001</c:v>
                </c:pt>
                <c:pt idx="728">
                  <c:v>-0.64000000000000057</c:v>
                </c:pt>
                <c:pt idx="729">
                  <c:v>-1.0800000000000005</c:v>
                </c:pt>
                <c:pt idx="730">
                  <c:v>-1.1400000000000006</c:v>
                </c:pt>
                <c:pt idx="731">
                  <c:v>-1.0800000000000005</c:v>
                </c:pt>
                <c:pt idx="732">
                  <c:v>-0.54000000000000059</c:v>
                </c:pt>
                <c:pt idx="733">
                  <c:v>-0.16000000000000086</c:v>
                </c:pt>
                <c:pt idx="734">
                  <c:v>3.9999999999999147E-2</c:v>
                </c:pt>
                <c:pt idx="735">
                  <c:v>9.9999999999999284E-2</c:v>
                </c:pt>
                <c:pt idx="736">
                  <c:v>0.27999999999999969</c:v>
                </c:pt>
                <c:pt idx="737">
                  <c:v>3.9999999999999855E-2</c:v>
                </c:pt>
                <c:pt idx="738">
                  <c:v>4.000000000000057E-2</c:v>
                </c:pt>
                <c:pt idx="739">
                  <c:v>0.23999999999999985</c:v>
                </c:pt>
                <c:pt idx="740">
                  <c:v>0.13999999999999985</c:v>
                </c:pt>
                <c:pt idx="741">
                  <c:v>-0.14000000000000057</c:v>
                </c:pt>
                <c:pt idx="742">
                  <c:v>-0.2000000000000007</c:v>
                </c:pt>
                <c:pt idx="743">
                  <c:v>-0.38000000000000045</c:v>
                </c:pt>
                <c:pt idx="744">
                  <c:v>-0.73999999999999988</c:v>
                </c:pt>
                <c:pt idx="745">
                  <c:v>-1.2</c:v>
                </c:pt>
                <c:pt idx="746">
                  <c:v>-1.0799999999999996</c:v>
                </c:pt>
                <c:pt idx="747">
                  <c:v>-0.83999999999999919</c:v>
                </c:pt>
                <c:pt idx="748">
                  <c:v>-0.79999999999999927</c:v>
                </c:pt>
                <c:pt idx="749">
                  <c:v>-0.6399999999999999</c:v>
                </c:pt>
                <c:pt idx="750">
                  <c:v>3.9999999999999855E-2</c:v>
                </c:pt>
                <c:pt idx="751">
                  <c:v>0.17999999999999972</c:v>
                </c:pt>
                <c:pt idx="752">
                  <c:v>-0.24000000000000057</c:v>
                </c:pt>
                <c:pt idx="753">
                  <c:v>-0.60000000000000142</c:v>
                </c:pt>
                <c:pt idx="754">
                  <c:v>-0.66000000000000081</c:v>
                </c:pt>
                <c:pt idx="755">
                  <c:v>-0.84000000000000052</c:v>
                </c:pt>
                <c:pt idx="756">
                  <c:v>-0.8</c:v>
                </c:pt>
                <c:pt idx="757">
                  <c:v>-0.4799999999999997</c:v>
                </c:pt>
                <c:pt idx="758">
                  <c:v>0.2000000000000007</c:v>
                </c:pt>
                <c:pt idx="759">
                  <c:v>0.23999999999999985</c:v>
                </c:pt>
                <c:pt idx="760">
                  <c:v>0.25999999999999945</c:v>
                </c:pt>
                <c:pt idx="761">
                  <c:v>0.23999999999999916</c:v>
                </c:pt>
                <c:pt idx="762">
                  <c:v>0.23999999999999916</c:v>
                </c:pt>
                <c:pt idx="763">
                  <c:v>-8.000000000000114E-2</c:v>
                </c:pt>
                <c:pt idx="764">
                  <c:v>-0.12000000000000029</c:v>
                </c:pt>
                <c:pt idx="765">
                  <c:v>-1.9999999999999574E-2</c:v>
                </c:pt>
                <c:pt idx="766">
                  <c:v>-0.27999999999999969</c:v>
                </c:pt>
                <c:pt idx="767">
                  <c:v>-0.3</c:v>
                </c:pt>
                <c:pt idx="768">
                  <c:v>-0.15999999999999942</c:v>
                </c:pt>
                <c:pt idx="769">
                  <c:v>-0.31999999999999956</c:v>
                </c:pt>
                <c:pt idx="770">
                  <c:v>-0.25999999999999945</c:v>
                </c:pt>
                <c:pt idx="771">
                  <c:v>-0.45999999999999941</c:v>
                </c:pt>
                <c:pt idx="772">
                  <c:v>-0.49999999999999928</c:v>
                </c:pt>
                <c:pt idx="773">
                  <c:v>-0.9199999999999996</c:v>
                </c:pt>
                <c:pt idx="774">
                  <c:v>-0.67999999999999972</c:v>
                </c:pt>
                <c:pt idx="775">
                  <c:v>-0.93999999999999984</c:v>
                </c:pt>
                <c:pt idx="776">
                  <c:v>-0.87999999999999967</c:v>
                </c:pt>
                <c:pt idx="777">
                  <c:v>-0.81999999999999962</c:v>
                </c:pt>
                <c:pt idx="778">
                  <c:v>-0.4199999999999996</c:v>
                </c:pt>
                <c:pt idx="779">
                  <c:v>-0.37999999999999901</c:v>
                </c:pt>
                <c:pt idx="780">
                  <c:v>-0.47999999999999898</c:v>
                </c:pt>
                <c:pt idx="781">
                  <c:v>-0.17999999999999899</c:v>
                </c:pt>
                <c:pt idx="782">
                  <c:v>-0.45999999999999874</c:v>
                </c:pt>
                <c:pt idx="783">
                  <c:v>-0.69999999999999862</c:v>
                </c:pt>
                <c:pt idx="784">
                  <c:v>-0.77999999999999903</c:v>
                </c:pt>
                <c:pt idx="785">
                  <c:v>-1.0199999999999996</c:v>
                </c:pt>
                <c:pt idx="786">
                  <c:v>-1.0399999999999998</c:v>
                </c:pt>
                <c:pt idx="787">
                  <c:v>-0.56000000000000016</c:v>
                </c:pt>
                <c:pt idx="788">
                  <c:v>-0.50000000000000067</c:v>
                </c:pt>
                <c:pt idx="789">
                  <c:v>-0.80000000000000071</c:v>
                </c:pt>
                <c:pt idx="790">
                  <c:v>-0.48000000000000043</c:v>
                </c:pt>
                <c:pt idx="791">
                  <c:v>-0.56000000000000016</c:v>
                </c:pt>
                <c:pt idx="792">
                  <c:v>-0.82000000000000028</c:v>
                </c:pt>
                <c:pt idx="793">
                  <c:v>-0.4799999999999997</c:v>
                </c:pt>
                <c:pt idx="794">
                  <c:v>-0.2</c:v>
                </c:pt>
                <c:pt idx="795">
                  <c:v>-0.17999999999999972</c:v>
                </c:pt>
                <c:pt idx="796">
                  <c:v>-0.23999999999999985</c:v>
                </c:pt>
                <c:pt idx="797">
                  <c:v>-0.46000000000000013</c:v>
                </c:pt>
                <c:pt idx="798">
                  <c:v>-0.92000000000000026</c:v>
                </c:pt>
                <c:pt idx="799">
                  <c:v>-1.1000000000000001</c:v>
                </c:pt>
                <c:pt idx="800">
                  <c:v>-1.06</c:v>
                </c:pt>
                <c:pt idx="801">
                  <c:v>-1.0400000000000005</c:v>
                </c:pt>
                <c:pt idx="802">
                  <c:v>-1</c:v>
                </c:pt>
                <c:pt idx="803">
                  <c:v>-0.66000000000000014</c:v>
                </c:pt>
                <c:pt idx="804">
                  <c:v>-0.52000000000000024</c:v>
                </c:pt>
                <c:pt idx="805">
                  <c:v>-0.66000000000000014</c:v>
                </c:pt>
                <c:pt idx="806">
                  <c:v>-0.59999999999999931</c:v>
                </c:pt>
                <c:pt idx="807">
                  <c:v>-0.53999999999999915</c:v>
                </c:pt>
                <c:pt idx="808">
                  <c:v>-1.1599999999999988</c:v>
                </c:pt>
                <c:pt idx="809">
                  <c:v>-1.2199999999999989</c:v>
                </c:pt>
                <c:pt idx="810">
                  <c:v>-1.0999999999999985</c:v>
                </c:pt>
                <c:pt idx="811">
                  <c:v>-1.0399999999999991</c:v>
                </c:pt>
                <c:pt idx="812">
                  <c:v>-0.8</c:v>
                </c:pt>
                <c:pt idx="813">
                  <c:v>-0.74000000000000055</c:v>
                </c:pt>
                <c:pt idx="814">
                  <c:v>-0.84000000000000052</c:v>
                </c:pt>
                <c:pt idx="815">
                  <c:v>-0.82000000000000095</c:v>
                </c:pt>
                <c:pt idx="816">
                  <c:v>-1.0600000000000009</c:v>
                </c:pt>
                <c:pt idx="817">
                  <c:v>-1.4200000000000004</c:v>
                </c:pt>
                <c:pt idx="818">
                  <c:v>-0.9</c:v>
                </c:pt>
                <c:pt idx="819">
                  <c:v>-0.52000000000000024</c:v>
                </c:pt>
                <c:pt idx="820">
                  <c:v>-0.76000000000000012</c:v>
                </c:pt>
                <c:pt idx="821">
                  <c:v>-0.56000000000000016</c:v>
                </c:pt>
                <c:pt idx="822">
                  <c:v>-0.42000000000000026</c:v>
                </c:pt>
                <c:pt idx="823">
                  <c:v>-0.70000000000000073</c:v>
                </c:pt>
                <c:pt idx="824">
                  <c:v>-0.8</c:v>
                </c:pt>
                <c:pt idx="825">
                  <c:v>-0.4</c:v>
                </c:pt>
                <c:pt idx="826">
                  <c:v>-0.53999999999999981</c:v>
                </c:pt>
                <c:pt idx="827">
                  <c:v>-0.71999999999999953</c:v>
                </c:pt>
                <c:pt idx="828">
                  <c:v>-0.55999999999999939</c:v>
                </c:pt>
                <c:pt idx="829">
                  <c:v>-0.56000000000000016</c:v>
                </c:pt>
                <c:pt idx="830">
                  <c:v>-0.67999999999999972</c:v>
                </c:pt>
                <c:pt idx="831">
                  <c:v>-0.68000000000000038</c:v>
                </c:pt>
                <c:pt idx="832">
                  <c:v>-0.7600000000000009</c:v>
                </c:pt>
                <c:pt idx="833">
                  <c:v>-0.78000000000000047</c:v>
                </c:pt>
                <c:pt idx="834">
                  <c:v>-0.98000000000000043</c:v>
                </c:pt>
                <c:pt idx="835">
                  <c:v>-0.94000000000000128</c:v>
                </c:pt>
                <c:pt idx="836">
                  <c:v>-1.0600000000000009</c:v>
                </c:pt>
                <c:pt idx="837">
                  <c:v>-1.1200000000000003</c:v>
                </c:pt>
                <c:pt idx="838">
                  <c:v>-0.74000000000000055</c:v>
                </c:pt>
                <c:pt idx="839">
                  <c:v>-0.66000000000000014</c:v>
                </c:pt>
                <c:pt idx="840">
                  <c:v>-0.66000000000000014</c:v>
                </c:pt>
                <c:pt idx="841">
                  <c:v>-0.5</c:v>
                </c:pt>
                <c:pt idx="842">
                  <c:v>-0.4</c:v>
                </c:pt>
                <c:pt idx="843">
                  <c:v>-1.0799999999999996</c:v>
                </c:pt>
                <c:pt idx="844">
                  <c:v>-1.0799999999999996</c:v>
                </c:pt>
                <c:pt idx="845">
                  <c:v>-0.97999999999999976</c:v>
                </c:pt>
                <c:pt idx="846">
                  <c:v>-0.36000000000000015</c:v>
                </c:pt>
                <c:pt idx="847">
                  <c:v>0.15999999999999942</c:v>
                </c:pt>
                <c:pt idx="848">
                  <c:v>0.91999999999999882</c:v>
                </c:pt>
                <c:pt idx="849">
                  <c:v>0.97999999999999832</c:v>
                </c:pt>
                <c:pt idx="850">
                  <c:v>0.77999999999999825</c:v>
                </c:pt>
                <c:pt idx="851">
                  <c:v>0.25999999999999873</c:v>
                </c:pt>
                <c:pt idx="852">
                  <c:v>5.9999999999998721E-2</c:v>
                </c:pt>
                <c:pt idx="853">
                  <c:v>-8.000000000000114E-2</c:v>
                </c:pt>
                <c:pt idx="854">
                  <c:v>-0.12000000000000099</c:v>
                </c:pt>
                <c:pt idx="855">
                  <c:v>-0.32000000000000101</c:v>
                </c:pt>
                <c:pt idx="856">
                  <c:v>-0.34000000000000058</c:v>
                </c:pt>
                <c:pt idx="857">
                  <c:v>-0.30000000000000071</c:v>
                </c:pt>
                <c:pt idx="858">
                  <c:v>-0.66000000000000081</c:v>
                </c:pt>
                <c:pt idx="859">
                  <c:v>-0.14000000000000057</c:v>
                </c:pt>
                <c:pt idx="860">
                  <c:v>0.35999999999999943</c:v>
                </c:pt>
                <c:pt idx="861">
                  <c:v>0.3999999999999993</c:v>
                </c:pt>
                <c:pt idx="862">
                  <c:v>0.31999999999999956</c:v>
                </c:pt>
                <c:pt idx="863">
                  <c:v>0.76000000000000012</c:v>
                </c:pt>
                <c:pt idx="864">
                  <c:v>0.2</c:v>
                </c:pt>
                <c:pt idx="865">
                  <c:v>-0.16000000000000014</c:v>
                </c:pt>
                <c:pt idx="866">
                  <c:v>3.9999999999999147E-2</c:v>
                </c:pt>
                <c:pt idx="867">
                  <c:v>0.4199999999999996</c:v>
                </c:pt>
                <c:pt idx="868">
                  <c:v>0.23999999999999916</c:v>
                </c:pt>
                <c:pt idx="869">
                  <c:v>0.57999999999999896</c:v>
                </c:pt>
                <c:pt idx="870">
                  <c:v>0.31999999999999884</c:v>
                </c:pt>
                <c:pt idx="871">
                  <c:v>-6.0000000000000143E-2</c:v>
                </c:pt>
                <c:pt idx="872">
                  <c:v>-0.60000000000000075</c:v>
                </c:pt>
                <c:pt idx="873">
                  <c:v>-0.54000000000000126</c:v>
                </c:pt>
                <c:pt idx="874">
                  <c:v>-0.8400000000000013</c:v>
                </c:pt>
                <c:pt idx="875">
                  <c:v>-0.58000000000000118</c:v>
                </c:pt>
                <c:pt idx="876">
                  <c:v>-0.20000000000000143</c:v>
                </c:pt>
                <c:pt idx="877">
                  <c:v>0.27999999999999831</c:v>
                </c:pt>
                <c:pt idx="878">
                  <c:v>0.23999999999999916</c:v>
                </c:pt>
                <c:pt idx="879">
                  <c:v>0.27999999999999903</c:v>
                </c:pt>
                <c:pt idx="880">
                  <c:v>0.45999999999999941</c:v>
                </c:pt>
                <c:pt idx="881">
                  <c:v>0.65999999999999948</c:v>
                </c:pt>
                <c:pt idx="882">
                  <c:v>0.71999999999999953</c:v>
                </c:pt>
                <c:pt idx="883">
                  <c:v>1.1199999999999997</c:v>
                </c:pt>
                <c:pt idx="884">
                  <c:v>1.6000000000000008</c:v>
                </c:pt>
                <c:pt idx="885">
                  <c:v>1.6000000000000008</c:v>
                </c:pt>
                <c:pt idx="886">
                  <c:v>1.56</c:v>
                </c:pt>
                <c:pt idx="887">
                  <c:v>1.5400000000000005</c:v>
                </c:pt>
                <c:pt idx="888">
                  <c:v>1.1599999999999995</c:v>
                </c:pt>
                <c:pt idx="889">
                  <c:v>0.75999999999999801</c:v>
                </c:pt>
                <c:pt idx="890">
                  <c:v>1.2399999999999984</c:v>
                </c:pt>
                <c:pt idx="891">
                  <c:v>0.81999999999999962</c:v>
                </c:pt>
                <c:pt idx="892">
                  <c:v>0.83999999999999986</c:v>
                </c:pt>
                <c:pt idx="893">
                  <c:v>1.0600000000000016</c:v>
                </c:pt>
                <c:pt idx="894">
                  <c:v>1.1400000000000028</c:v>
                </c:pt>
                <c:pt idx="895">
                  <c:v>0.76000000000000223</c:v>
                </c:pt>
                <c:pt idx="896">
                  <c:v>1.120000000000001</c:v>
                </c:pt>
                <c:pt idx="897">
                  <c:v>1.0200000000000002</c:v>
                </c:pt>
                <c:pt idx="898">
                  <c:v>0.99999999999999933</c:v>
                </c:pt>
                <c:pt idx="899">
                  <c:v>1.2599999999999987</c:v>
                </c:pt>
                <c:pt idx="900">
                  <c:v>1.0599999999999987</c:v>
                </c:pt>
                <c:pt idx="901">
                  <c:v>1.0599999999999994</c:v>
                </c:pt>
                <c:pt idx="902">
                  <c:v>0.69999999999999929</c:v>
                </c:pt>
                <c:pt idx="903">
                  <c:v>0.89999999999999925</c:v>
                </c:pt>
                <c:pt idx="904">
                  <c:v>0.75999999999999945</c:v>
                </c:pt>
                <c:pt idx="905">
                  <c:v>0.97999999999999976</c:v>
                </c:pt>
                <c:pt idx="906">
                  <c:v>1.0199999999999996</c:v>
                </c:pt>
                <c:pt idx="907">
                  <c:v>1.1000000000000001</c:v>
                </c:pt>
                <c:pt idx="908">
                  <c:v>0.84000000000000052</c:v>
                </c:pt>
                <c:pt idx="909">
                  <c:v>0.56000000000000083</c:v>
                </c:pt>
                <c:pt idx="910">
                  <c:v>0.5800000000000004</c:v>
                </c:pt>
                <c:pt idx="911">
                  <c:v>0.52000000000000024</c:v>
                </c:pt>
                <c:pt idx="912">
                  <c:v>0.48000000000000043</c:v>
                </c:pt>
                <c:pt idx="913">
                  <c:v>0.36000000000000015</c:v>
                </c:pt>
                <c:pt idx="914">
                  <c:v>0.4199999999999996</c:v>
                </c:pt>
                <c:pt idx="915">
                  <c:v>0.51999999999999957</c:v>
                </c:pt>
                <c:pt idx="916">
                  <c:v>0.4799999999999997</c:v>
                </c:pt>
                <c:pt idx="917">
                  <c:v>1.0399999999999998</c:v>
                </c:pt>
                <c:pt idx="918">
                  <c:v>1.3399999999999999</c:v>
                </c:pt>
                <c:pt idx="919">
                  <c:v>1.4400000000000006</c:v>
                </c:pt>
                <c:pt idx="920">
                  <c:v>1.2400000000000007</c:v>
                </c:pt>
                <c:pt idx="921">
                  <c:v>1.3200000000000003</c:v>
                </c:pt>
                <c:pt idx="922">
                  <c:v>0.8600000000000001</c:v>
                </c:pt>
                <c:pt idx="923">
                  <c:v>0.32000000000000028</c:v>
                </c:pt>
                <c:pt idx="924">
                  <c:v>-2.0000000000000285E-2</c:v>
                </c:pt>
                <c:pt idx="925">
                  <c:v>0.2</c:v>
                </c:pt>
                <c:pt idx="926">
                  <c:v>2.0000000000000285E-2</c:v>
                </c:pt>
                <c:pt idx="927">
                  <c:v>0</c:v>
                </c:pt>
                <c:pt idx="928">
                  <c:v>0.26000000000000012</c:v>
                </c:pt>
                <c:pt idx="929">
                  <c:v>0.46000000000000085</c:v>
                </c:pt>
                <c:pt idx="930">
                  <c:v>0.26000000000000012</c:v>
                </c:pt>
                <c:pt idx="931">
                  <c:v>0</c:v>
                </c:pt>
                <c:pt idx="932">
                  <c:v>0.32000000000000028</c:v>
                </c:pt>
                <c:pt idx="933">
                  <c:v>0.52000000000000024</c:v>
                </c:pt>
                <c:pt idx="934">
                  <c:v>1.0800000000000005</c:v>
                </c:pt>
                <c:pt idx="935">
                  <c:v>1.0400000000000005</c:v>
                </c:pt>
                <c:pt idx="936">
                  <c:v>1.3400000000000005</c:v>
                </c:pt>
                <c:pt idx="937">
                  <c:v>1.0400000000000005</c:v>
                </c:pt>
                <c:pt idx="938">
                  <c:v>0.94000000000000061</c:v>
                </c:pt>
                <c:pt idx="939">
                  <c:v>0.67999999999999972</c:v>
                </c:pt>
                <c:pt idx="940">
                  <c:v>0.4799999999999997</c:v>
                </c:pt>
                <c:pt idx="941">
                  <c:v>0.53999999999999915</c:v>
                </c:pt>
                <c:pt idx="942">
                  <c:v>0.61999999999999889</c:v>
                </c:pt>
                <c:pt idx="943">
                  <c:v>0.27999999999999903</c:v>
                </c:pt>
                <c:pt idx="944">
                  <c:v>7.9999999999999002E-2</c:v>
                </c:pt>
                <c:pt idx="945">
                  <c:v>0.41999999999999887</c:v>
                </c:pt>
                <c:pt idx="946">
                  <c:v>0.13999999999999915</c:v>
                </c:pt>
                <c:pt idx="947">
                  <c:v>0.19999999999999929</c:v>
                </c:pt>
                <c:pt idx="948">
                  <c:v>0.43999999999999917</c:v>
                </c:pt>
                <c:pt idx="949">
                  <c:v>0.47999999999999898</c:v>
                </c:pt>
                <c:pt idx="950">
                  <c:v>0.6399999999999999</c:v>
                </c:pt>
                <c:pt idx="951">
                  <c:v>0.9</c:v>
                </c:pt>
                <c:pt idx="952">
                  <c:v>1.0199999999999996</c:v>
                </c:pt>
                <c:pt idx="953">
                  <c:v>0.97999999999999898</c:v>
                </c:pt>
                <c:pt idx="954">
                  <c:v>0.83999999999999986</c:v>
                </c:pt>
                <c:pt idx="955">
                  <c:v>0.5</c:v>
                </c:pt>
                <c:pt idx="956">
                  <c:v>0.31999999999999956</c:v>
                </c:pt>
                <c:pt idx="957">
                  <c:v>0.21999999999999992</c:v>
                </c:pt>
                <c:pt idx="958">
                  <c:v>-4.0000000000000216E-2</c:v>
                </c:pt>
                <c:pt idx="959">
                  <c:v>0.11999999999999993</c:v>
                </c:pt>
                <c:pt idx="960">
                  <c:v>0.11999999999999993</c:v>
                </c:pt>
                <c:pt idx="961">
                  <c:v>-1.999999999999922E-2</c:v>
                </c:pt>
                <c:pt idx="962">
                  <c:v>-0.15999999999999942</c:v>
                </c:pt>
                <c:pt idx="963">
                  <c:v>6.0000000000001566E-2</c:v>
                </c:pt>
                <c:pt idx="964">
                  <c:v>-7.9999999999999002E-2</c:v>
                </c:pt>
                <c:pt idx="965">
                  <c:v>-0.35999999999999976</c:v>
                </c:pt>
                <c:pt idx="966">
                  <c:v>-0.20000000000000034</c:v>
                </c:pt>
                <c:pt idx="967">
                  <c:v>-8.0000000000000071E-2</c:v>
                </c:pt>
                <c:pt idx="968">
                  <c:v>7.9999999999999363E-2</c:v>
                </c:pt>
                <c:pt idx="969">
                  <c:v>0.11999999999999922</c:v>
                </c:pt>
                <c:pt idx="970">
                  <c:v>0.33999999999999986</c:v>
                </c:pt>
                <c:pt idx="971">
                  <c:v>0.50000000000000033</c:v>
                </c:pt>
                <c:pt idx="972">
                  <c:v>0.54000000000000026</c:v>
                </c:pt>
                <c:pt idx="973">
                  <c:v>0.34000000000000091</c:v>
                </c:pt>
                <c:pt idx="974">
                  <c:v>0.40000000000000108</c:v>
                </c:pt>
                <c:pt idx="975">
                  <c:v>0.12000000000000063</c:v>
                </c:pt>
                <c:pt idx="976">
                  <c:v>0.16000000000000086</c:v>
                </c:pt>
                <c:pt idx="977">
                  <c:v>2.0000000000000639E-2</c:v>
                </c:pt>
                <c:pt idx="978">
                  <c:v>-1.9999999999999928E-2</c:v>
                </c:pt>
                <c:pt idx="979">
                  <c:v>0.2</c:v>
                </c:pt>
                <c:pt idx="980">
                  <c:v>0.9</c:v>
                </c:pt>
                <c:pt idx="981">
                  <c:v>0.9399999999999995</c:v>
                </c:pt>
                <c:pt idx="982">
                  <c:v>0.87999999999999967</c:v>
                </c:pt>
                <c:pt idx="983">
                  <c:v>0.85999999999999943</c:v>
                </c:pt>
                <c:pt idx="984">
                  <c:v>0.73999999999999955</c:v>
                </c:pt>
                <c:pt idx="985">
                  <c:v>0.31999999999999995</c:v>
                </c:pt>
                <c:pt idx="986">
                  <c:v>0.28000000000000008</c:v>
                </c:pt>
                <c:pt idx="987">
                  <c:v>0.26000000000000012</c:v>
                </c:pt>
                <c:pt idx="988">
                  <c:v>0.5800000000000004</c:v>
                </c:pt>
                <c:pt idx="989">
                  <c:v>0.18000000000000044</c:v>
                </c:pt>
                <c:pt idx="990">
                  <c:v>0.21999999999999992</c:v>
                </c:pt>
                <c:pt idx="991">
                  <c:v>0.11999999999999993</c:v>
                </c:pt>
                <c:pt idx="992">
                  <c:v>0.15999999999999978</c:v>
                </c:pt>
                <c:pt idx="993">
                  <c:v>6.0000000000000143E-2</c:v>
                </c:pt>
                <c:pt idx="994">
                  <c:v>0.54000000000000026</c:v>
                </c:pt>
                <c:pt idx="995">
                  <c:v>0.84000000000000019</c:v>
                </c:pt>
                <c:pt idx="996">
                  <c:v>0.90000000000000036</c:v>
                </c:pt>
                <c:pt idx="997">
                  <c:v>1.1400000000000006</c:v>
                </c:pt>
                <c:pt idx="998">
                  <c:v>1.1000000000000003</c:v>
                </c:pt>
                <c:pt idx="999">
                  <c:v>0.98000000000000043</c:v>
                </c:pt>
                <c:pt idx="1000">
                  <c:v>0.76000000000000045</c:v>
                </c:pt>
                <c:pt idx="1001">
                  <c:v>0.94000000000000017</c:v>
                </c:pt>
                <c:pt idx="1002">
                  <c:v>0.8600000000000001</c:v>
                </c:pt>
                <c:pt idx="1003">
                  <c:v>0.97999999999999976</c:v>
                </c:pt>
                <c:pt idx="1004">
                  <c:v>0.97999999999999976</c:v>
                </c:pt>
                <c:pt idx="1005">
                  <c:v>1.0599999999999998</c:v>
                </c:pt>
                <c:pt idx="1006">
                  <c:v>0.85999999999999976</c:v>
                </c:pt>
                <c:pt idx="1007">
                  <c:v>0.7999999999999996</c:v>
                </c:pt>
                <c:pt idx="1008">
                  <c:v>0.54000000000000026</c:v>
                </c:pt>
                <c:pt idx="1009">
                  <c:v>0.5</c:v>
                </c:pt>
                <c:pt idx="1010">
                  <c:v>0.77999999999999969</c:v>
                </c:pt>
                <c:pt idx="1011">
                  <c:v>0.83999999999999986</c:v>
                </c:pt>
                <c:pt idx="1012">
                  <c:v>0.59999999999999964</c:v>
                </c:pt>
                <c:pt idx="1013">
                  <c:v>0.61999999999999922</c:v>
                </c:pt>
                <c:pt idx="1014">
                  <c:v>0.61999999999999922</c:v>
                </c:pt>
                <c:pt idx="1015">
                  <c:v>-6.0000000000000497E-2</c:v>
                </c:pt>
                <c:pt idx="1016">
                  <c:v>-0.32000000000000028</c:v>
                </c:pt>
                <c:pt idx="1017">
                  <c:v>-0.18000000000000008</c:v>
                </c:pt>
                <c:pt idx="1018">
                  <c:v>-0.2</c:v>
                </c:pt>
                <c:pt idx="1019">
                  <c:v>-0.2</c:v>
                </c:pt>
                <c:pt idx="1020">
                  <c:v>-0.25999999999999979</c:v>
                </c:pt>
                <c:pt idx="1021">
                  <c:v>-0.13999999999999985</c:v>
                </c:pt>
                <c:pt idx="1022">
                  <c:v>8.0000000000000071E-2</c:v>
                </c:pt>
                <c:pt idx="1023">
                  <c:v>0.34000000000000019</c:v>
                </c:pt>
                <c:pt idx="1024">
                  <c:v>0.44000000000000022</c:v>
                </c:pt>
                <c:pt idx="1025">
                  <c:v>0.74000000000000021</c:v>
                </c:pt>
                <c:pt idx="1026">
                  <c:v>0.46000000000000013</c:v>
                </c:pt>
                <c:pt idx="1027">
                  <c:v>0.6</c:v>
                </c:pt>
                <c:pt idx="1028">
                  <c:v>0.41999999999999993</c:v>
                </c:pt>
                <c:pt idx="1029">
                  <c:v>0.1</c:v>
                </c:pt>
                <c:pt idx="1030">
                  <c:v>-6.0000000000000143E-2</c:v>
                </c:pt>
                <c:pt idx="1031">
                  <c:v>-2.0000000000000285E-2</c:v>
                </c:pt>
                <c:pt idx="1032">
                  <c:v>-0.36000000000000015</c:v>
                </c:pt>
                <c:pt idx="1033">
                  <c:v>-0.32000000000000028</c:v>
                </c:pt>
                <c:pt idx="1034">
                  <c:v>-0.44000000000000022</c:v>
                </c:pt>
                <c:pt idx="1035">
                  <c:v>-4.0000000000000216E-2</c:v>
                </c:pt>
                <c:pt idx="1036">
                  <c:v>0.31999999999999956</c:v>
                </c:pt>
                <c:pt idx="1037">
                  <c:v>0.69999999999999962</c:v>
                </c:pt>
                <c:pt idx="1038">
                  <c:v>0.6399999999999999</c:v>
                </c:pt>
                <c:pt idx="1039">
                  <c:v>0.85999999999999976</c:v>
                </c:pt>
                <c:pt idx="1040">
                  <c:v>0.61999999999999955</c:v>
                </c:pt>
                <c:pt idx="1041">
                  <c:v>0.39999999999999963</c:v>
                </c:pt>
                <c:pt idx="1042">
                  <c:v>9.9999999999999645E-2</c:v>
                </c:pt>
                <c:pt idx="1043">
                  <c:v>0.23999999999999985</c:v>
                </c:pt>
                <c:pt idx="1044">
                  <c:v>0.4</c:v>
                </c:pt>
                <c:pt idx="1045">
                  <c:v>0.31999999999999995</c:v>
                </c:pt>
                <c:pt idx="1046">
                  <c:v>0.43999999999999984</c:v>
                </c:pt>
                <c:pt idx="1047">
                  <c:v>0.59999999999999964</c:v>
                </c:pt>
                <c:pt idx="1048">
                  <c:v>0.29999999999999927</c:v>
                </c:pt>
                <c:pt idx="1049">
                  <c:v>0.29999999999999927</c:v>
                </c:pt>
                <c:pt idx="1050">
                  <c:v>0.57999999999999974</c:v>
                </c:pt>
                <c:pt idx="1051">
                  <c:v>0.51999999999999991</c:v>
                </c:pt>
                <c:pt idx="1052">
                  <c:v>0.42000000000000026</c:v>
                </c:pt>
                <c:pt idx="1053">
                  <c:v>0.30000000000000038</c:v>
                </c:pt>
                <c:pt idx="1054">
                  <c:v>0.30000000000000038</c:v>
                </c:pt>
                <c:pt idx="1055">
                  <c:v>0.18000000000000044</c:v>
                </c:pt>
                <c:pt idx="1056">
                  <c:v>-9.9999999999999284E-2</c:v>
                </c:pt>
                <c:pt idx="1057">
                  <c:v>-0.25999999999999945</c:v>
                </c:pt>
                <c:pt idx="1058">
                  <c:v>2.0000000000000639E-2</c:v>
                </c:pt>
                <c:pt idx="1059">
                  <c:v>-0.11999999999999958</c:v>
                </c:pt>
                <c:pt idx="1060">
                  <c:v>-0.13999999999999951</c:v>
                </c:pt>
                <c:pt idx="1061">
                  <c:v>0.38000000000000006</c:v>
                </c:pt>
                <c:pt idx="1062">
                  <c:v>0.76000000000000045</c:v>
                </c:pt>
                <c:pt idx="1063">
                  <c:v>0.9200000000000006</c:v>
                </c:pt>
                <c:pt idx="1064">
                  <c:v>0.86000000000000087</c:v>
                </c:pt>
                <c:pt idx="1065">
                  <c:v>0.9200000000000006</c:v>
                </c:pt>
                <c:pt idx="1066">
                  <c:v>0.60000000000000075</c:v>
                </c:pt>
                <c:pt idx="1067">
                  <c:v>8.0000000000000071E-2</c:v>
                </c:pt>
                <c:pt idx="1068">
                  <c:v>1.9999999999999574E-2</c:v>
                </c:pt>
                <c:pt idx="1069">
                  <c:v>-0.1600000000000005</c:v>
                </c:pt>
                <c:pt idx="1070">
                  <c:v>-0.38000000000000045</c:v>
                </c:pt>
                <c:pt idx="1071">
                  <c:v>-0.42000000000000065</c:v>
                </c:pt>
                <c:pt idx="1072">
                  <c:v>-0.38000000000000045</c:v>
                </c:pt>
                <c:pt idx="1073">
                  <c:v>-0.72000000000000031</c:v>
                </c:pt>
                <c:pt idx="1074">
                  <c:v>-0.38000000000000006</c:v>
                </c:pt>
                <c:pt idx="1075">
                  <c:v>-0.22000000000000028</c:v>
                </c:pt>
                <c:pt idx="1076">
                  <c:v>0.12000000000000029</c:v>
                </c:pt>
                <c:pt idx="1077">
                  <c:v>0.46000000000000013</c:v>
                </c:pt>
                <c:pt idx="1078">
                  <c:v>0.5800000000000004</c:v>
                </c:pt>
                <c:pt idx="1079">
                  <c:v>0.76000000000000012</c:v>
                </c:pt>
                <c:pt idx="1080">
                  <c:v>0.66000000000000014</c:v>
                </c:pt>
                <c:pt idx="1081">
                  <c:v>0.69999999999999962</c:v>
                </c:pt>
                <c:pt idx="1082">
                  <c:v>0.17999999999999972</c:v>
                </c:pt>
                <c:pt idx="1083">
                  <c:v>0.37999999999999934</c:v>
                </c:pt>
                <c:pt idx="1084">
                  <c:v>0.23999999999999916</c:v>
                </c:pt>
                <c:pt idx="1085">
                  <c:v>0.55999999999999905</c:v>
                </c:pt>
                <c:pt idx="1086">
                  <c:v>0.29999999999999927</c:v>
                </c:pt>
                <c:pt idx="1087">
                  <c:v>0.77999999999999936</c:v>
                </c:pt>
                <c:pt idx="1088">
                  <c:v>0.87999999999999934</c:v>
                </c:pt>
                <c:pt idx="1089">
                  <c:v>0.79999999999999927</c:v>
                </c:pt>
                <c:pt idx="1090">
                  <c:v>0.97999999999999932</c:v>
                </c:pt>
                <c:pt idx="1091">
                  <c:v>0.99999999999999933</c:v>
                </c:pt>
                <c:pt idx="1092">
                  <c:v>0.81999999999999917</c:v>
                </c:pt>
                <c:pt idx="1093">
                  <c:v>0.69999999999999962</c:v>
                </c:pt>
                <c:pt idx="1094">
                  <c:v>1.1600000000000001</c:v>
                </c:pt>
                <c:pt idx="1095">
                  <c:v>1.0800000000000005</c:v>
                </c:pt>
                <c:pt idx="1096">
                  <c:v>1.2200000000000002</c:v>
                </c:pt>
                <c:pt idx="1097">
                  <c:v>1.1200000000000003</c:v>
                </c:pt>
                <c:pt idx="1098">
                  <c:v>1.36</c:v>
                </c:pt>
                <c:pt idx="1099">
                  <c:v>1.0400000000000003</c:v>
                </c:pt>
                <c:pt idx="1100">
                  <c:v>0.88000000000000012</c:v>
                </c:pt>
                <c:pt idx="1101">
                  <c:v>0.74000000000000021</c:v>
                </c:pt>
                <c:pt idx="1102">
                  <c:v>1.0200000000000002</c:v>
                </c:pt>
                <c:pt idx="1103">
                  <c:v>0.54000000000000026</c:v>
                </c:pt>
                <c:pt idx="1104">
                  <c:v>0.43999999999999984</c:v>
                </c:pt>
                <c:pt idx="1105">
                  <c:v>0.4399999999999995</c:v>
                </c:pt>
                <c:pt idx="1106">
                  <c:v>0.69999999999999962</c:v>
                </c:pt>
                <c:pt idx="1107">
                  <c:v>0.27999999999999969</c:v>
                </c:pt>
                <c:pt idx="1108">
                  <c:v>0.21999999999999992</c:v>
                </c:pt>
                <c:pt idx="1109">
                  <c:v>0.40000000000000036</c:v>
                </c:pt>
                <c:pt idx="1110">
                  <c:v>0.54000000000000092</c:v>
                </c:pt>
                <c:pt idx="1111">
                  <c:v>0.32000000000000062</c:v>
                </c:pt>
                <c:pt idx="1112">
                  <c:v>0.96000000000000052</c:v>
                </c:pt>
                <c:pt idx="1113">
                  <c:v>1.3400000000000003</c:v>
                </c:pt>
                <c:pt idx="1114">
                  <c:v>1.1399999999999999</c:v>
                </c:pt>
                <c:pt idx="1115">
                  <c:v>0.89999999999999925</c:v>
                </c:pt>
                <c:pt idx="1116">
                  <c:v>0.89999999999999969</c:v>
                </c:pt>
                <c:pt idx="1117">
                  <c:v>0.78</c:v>
                </c:pt>
                <c:pt idx="1118">
                  <c:v>0.5800000000000004</c:v>
                </c:pt>
                <c:pt idx="1119">
                  <c:v>0.64000000000000057</c:v>
                </c:pt>
                <c:pt idx="1120">
                  <c:v>0.64000000000000057</c:v>
                </c:pt>
                <c:pt idx="1121">
                  <c:v>0.72000000000000031</c:v>
                </c:pt>
                <c:pt idx="1122">
                  <c:v>0.46000000000000013</c:v>
                </c:pt>
                <c:pt idx="1123">
                  <c:v>0.6399999999999999</c:v>
                </c:pt>
                <c:pt idx="1124">
                  <c:v>0.4799999999999997</c:v>
                </c:pt>
                <c:pt idx="1125">
                  <c:v>0.61999999999999955</c:v>
                </c:pt>
                <c:pt idx="1126">
                  <c:v>0.53999999999999981</c:v>
                </c:pt>
                <c:pt idx="1127">
                  <c:v>0.65999999999999948</c:v>
                </c:pt>
                <c:pt idx="1128">
                  <c:v>0.6399999999999999</c:v>
                </c:pt>
                <c:pt idx="1129">
                  <c:v>0.67999999999999972</c:v>
                </c:pt>
                <c:pt idx="1130">
                  <c:v>0.34000000000000058</c:v>
                </c:pt>
                <c:pt idx="1131">
                  <c:v>0.10000000000000071</c:v>
                </c:pt>
                <c:pt idx="1132">
                  <c:v>2.0000000000000996E-2</c:v>
                </c:pt>
                <c:pt idx="1133">
                  <c:v>-5.9999999999999429E-2</c:v>
                </c:pt>
                <c:pt idx="1134">
                  <c:v>0.2000000000000007</c:v>
                </c:pt>
                <c:pt idx="1135">
                  <c:v>0.33999999999999986</c:v>
                </c:pt>
                <c:pt idx="1136">
                  <c:v>0.3999999999999993</c:v>
                </c:pt>
                <c:pt idx="1137">
                  <c:v>5.9999999999998721E-2</c:v>
                </c:pt>
                <c:pt idx="1138">
                  <c:v>-6.0000000000001566E-2</c:v>
                </c:pt>
                <c:pt idx="1139">
                  <c:v>-0.38000000000000184</c:v>
                </c:pt>
                <c:pt idx="1140">
                  <c:v>-0.32000000000000173</c:v>
                </c:pt>
                <c:pt idx="1141">
                  <c:v>-2.0000000000000996E-2</c:v>
                </c:pt>
                <c:pt idx="1142">
                  <c:v>0.17999999999999972</c:v>
                </c:pt>
                <c:pt idx="1143">
                  <c:v>0.16000000000000014</c:v>
                </c:pt>
                <c:pt idx="1144">
                  <c:v>0.24000000000000057</c:v>
                </c:pt>
                <c:pt idx="1145">
                  <c:v>0.10000000000000142</c:v>
                </c:pt>
                <c:pt idx="1146">
                  <c:v>0.220000000000001</c:v>
                </c:pt>
                <c:pt idx="1147">
                  <c:v>0.46000000000000085</c:v>
                </c:pt>
                <c:pt idx="1148">
                  <c:v>0.44000000000000056</c:v>
                </c:pt>
                <c:pt idx="1149">
                  <c:v>0.50000000000000067</c:v>
                </c:pt>
                <c:pt idx="1150">
                  <c:v>0.52000000000000024</c:v>
                </c:pt>
                <c:pt idx="1151">
                  <c:v>7.1054273576010023E-16</c:v>
                </c:pt>
                <c:pt idx="1152">
                  <c:v>-0.23999999999999916</c:v>
                </c:pt>
                <c:pt idx="1153">
                  <c:v>-0.37999999999999901</c:v>
                </c:pt>
                <c:pt idx="1154">
                  <c:v>-0.19999999999999929</c:v>
                </c:pt>
                <c:pt idx="1155">
                  <c:v>-0.19999999999999929</c:v>
                </c:pt>
                <c:pt idx="1156">
                  <c:v>8.0000000000000432E-2</c:v>
                </c:pt>
                <c:pt idx="1157">
                  <c:v>-0.11999999999999958</c:v>
                </c:pt>
                <c:pt idx="1158">
                  <c:v>4.000000000000057E-2</c:v>
                </c:pt>
                <c:pt idx="1159">
                  <c:v>-0.57999999999999974</c:v>
                </c:pt>
                <c:pt idx="1160">
                  <c:v>-0.22000000000000028</c:v>
                </c:pt>
                <c:pt idx="1161">
                  <c:v>-0.30000000000000071</c:v>
                </c:pt>
                <c:pt idx="1162">
                  <c:v>-0.24000000000000127</c:v>
                </c:pt>
                <c:pt idx="1163">
                  <c:v>-1.4210854715202005E-15</c:v>
                </c:pt>
                <c:pt idx="1164">
                  <c:v>0.25999999999999873</c:v>
                </c:pt>
                <c:pt idx="1165">
                  <c:v>-8.0000000000000432E-2</c:v>
                </c:pt>
                <c:pt idx="1166">
                  <c:v>3.9999999999999855E-2</c:v>
                </c:pt>
                <c:pt idx="1167">
                  <c:v>0.28000000000000042</c:v>
                </c:pt>
                <c:pt idx="1168">
                  <c:v>0.12000000000000029</c:v>
                </c:pt>
                <c:pt idx="1169">
                  <c:v>0.26000000000000012</c:v>
                </c:pt>
                <c:pt idx="1170">
                  <c:v>0.4</c:v>
                </c:pt>
                <c:pt idx="1171">
                  <c:v>0.46000000000000013</c:v>
                </c:pt>
                <c:pt idx="1172">
                  <c:v>0.35999999999999943</c:v>
                </c:pt>
                <c:pt idx="1173">
                  <c:v>0.33999999999999986</c:v>
                </c:pt>
                <c:pt idx="1174">
                  <c:v>-1.9999999999999574E-2</c:v>
                </c:pt>
                <c:pt idx="1175">
                  <c:v>-0.13999999999999985</c:v>
                </c:pt>
                <c:pt idx="1176">
                  <c:v>-0.54000000000000059</c:v>
                </c:pt>
                <c:pt idx="1177">
                  <c:v>-0.45999999999999941</c:v>
                </c:pt>
                <c:pt idx="1178">
                  <c:v>-0.33999999999999986</c:v>
                </c:pt>
                <c:pt idx="1179">
                  <c:v>0</c:v>
                </c:pt>
                <c:pt idx="1180">
                  <c:v>8.0000000000000432E-2</c:v>
                </c:pt>
                <c:pt idx="1181">
                  <c:v>0.60000000000000142</c:v>
                </c:pt>
                <c:pt idx="1182">
                  <c:v>0.54000000000000059</c:v>
                </c:pt>
                <c:pt idx="1183">
                  <c:v>0.42000000000000026</c:v>
                </c:pt>
                <c:pt idx="1184">
                  <c:v>0.33999999999999986</c:v>
                </c:pt>
                <c:pt idx="1185">
                  <c:v>0.21999999999999958</c:v>
                </c:pt>
                <c:pt idx="1186">
                  <c:v>0.11999999999999886</c:v>
                </c:pt>
                <c:pt idx="1187">
                  <c:v>0.29999999999999927</c:v>
                </c:pt>
                <c:pt idx="1188">
                  <c:v>0.6</c:v>
                </c:pt>
                <c:pt idx="1189">
                  <c:v>0.66000000000000014</c:v>
                </c:pt>
                <c:pt idx="1190">
                  <c:v>0.9</c:v>
                </c:pt>
                <c:pt idx="1191">
                  <c:v>0.6</c:v>
                </c:pt>
                <c:pt idx="1192">
                  <c:v>0.75999999999999945</c:v>
                </c:pt>
                <c:pt idx="1193">
                  <c:v>0.41999999999999887</c:v>
                </c:pt>
                <c:pt idx="1194">
                  <c:v>0.37999999999999901</c:v>
                </c:pt>
                <c:pt idx="1195">
                  <c:v>0.37999999999999901</c:v>
                </c:pt>
                <c:pt idx="1196">
                  <c:v>0.7399999999999991</c:v>
                </c:pt>
                <c:pt idx="1197">
                  <c:v>0.31999999999999956</c:v>
                </c:pt>
                <c:pt idx="1198">
                  <c:v>0.53999999999999981</c:v>
                </c:pt>
                <c:pt idx="1199">
                  <c:v>0.4</c:v>
                </c:pt>
                <c:pt idx="1200">
                  <c:v>0.4</c:v>
                </c:pt>
                <c:pt idx="1201">
                  <c:v>0.4</c:v>
                </c:pt>
                <c:pt idx="1202">
                  <c:v>0.7</c:v>
                </c:pt>
                <c:pt idx="1203">
                  <c:v>0.6399999999999999</c:v>
                </c:pt>
                <c:pt idx="1204">
                  <c:v>0.82000000000000028</c:v>
                </c:pt>
                <c:pt idx="1205">
                  <c:v>0.62000000000000033</c:v>
                </c:pt>
                <c:pt idx="1206">
                  <c:v>0.62000000000000033</c:v>
                </c:pt>
                <c:pt idx="1207">
                  <c:v>0.83999999999999986</c:v>
                </c:pt>
                <c:pt idx="1208">
                  <c:v>0.77999999999999969</c:v>
                </c:pt>
                <c:pt idx="1209">
                  <c:v>0.63999999999999913</c:v>
                </c:pt>
                <c:pt idx="1210">
                  <c:v>0.61999999999999889</c:v>
                </c:pt>
                <c:pt idx="1211">
                  <c:v>0.27999999999999903</c:v>
                </c:pt>
                <c:pt idx="1212">
                  <c:v>0</c:v>
                </c:pt>
                <c:pt idx="1213">
                  <c:v>-0.31999999999999956</c:v>
                </c:pt>
                <c:pt idx="1214">
                  <c:v>-5.9999999999999429E-2</c:v>
                </c:pt>
                <c:pt idx="1215">
                  <c:v>-9.9999999999999284E-2</c:v>
                </c:pt>
                <c:pt idx="1216">
                  <c:v>7.1054273576010023E-16</c:v>
                </c:pt>
                <c:pt idx="1217">
                  <c:v>-0.17999999999999972</c:v>
                </c:pt>
                <c:pt idx="1218">
                  <c:v>3.9999999999999855E-2</c:v>
                </c:pt>
                <c:pt idx="1219">
                  <c:v>-0.44000000000000056</c:v>
                </c:pt>
                <c:pt idx="1220">
                  <c:v>-0.38000000000000045</c:v>
                </c:pt>
                <c:pt idx="1221">
                  <c:v>-0.30000000000000071</c:v>
                </c:pt>
                <c:pt idx="1222">
                  <c:v>-0.10000000000000071</c:v>
                </c:pt>
                <c:pt idx="1223">
                  <c:v>-0.18000000000000044</c:v>
                </c:pt>
                <c:pt idx="1224">
                  <c:v>-0.13999999999999985</c:v>
                </c:pt>
                <c:pt idx="1225">
                  <c:v>-0.17999999999999972</c:v>
                </c:pt>
                <c:pt idx="1226">
                  <c:v>-0.17999999999999972</c:v>
                </c:pt>
                <c:pt idx="1227">
                  <c:v>-0.5</c:v>
                </c:pt>
                <c:pt idx="1228">
                  <c:v>-0.61999999999999955</c:v>
                </c:pt>
                <c:pt idx="1229">
                  <c:v>-0.3</c:v>
                </c:pt>
                <c:pt idx="1230">
                  <c:v>-0.38000000000000045</c:v>
                </c:pt>
                <c:pt idx="1231">
                  <c:v>-0.66000000000000014</c:v>
                </c:pt>
                <c:pt idx="1232">
                  <c:v>-0.5800000000000004</c:v>
                </c:pt>
                <c:pt idx="1233">
                  <c:v>-0.46000000000000085</c:v>
                </c:pt>
                <c:pt idx="1234">
                  <c:v>-0.40000000000000069</c:v>
                </c:pt>
                <c:pt idx="1235">
                  <c:v>-0.26000000000000012</c:v>
                </c:pt>
                <c:pt idx="1236">
                  <c:v>9.9999999999999284E-2</c:v>
                </c:pt>
                <c:pt idx="1237">
                  <c:v>0.35999999999999943</c:v>
                </c:pt>
                <c:pt idx="1238">
                  <c:v>0.45999999999999941</c:v>
                </c:pt>
                <c:pt idx="1239">
                  <c:v>0.55999999999999939</c:v>
                </c:pt>
                <c:pt idx="1240">
                  <c:v>0.53999999999999915</c:v>
                </c:pt>
                <c:pt idx="1241">
                  <c:v>0.11999999999999958</c:v>
                </c:pt>
                <c:pt idx="1242">
                  <c:v>-0.32000000000000028</c:v>
                </c:pt>
                <c:pt idx="1243">
                  <c:v>-0.32000000000000028</c:v>
                </c:pt>
                <c:pt idx="1244">
                  <c:v>-0.5</c:v>
                </c:pt>
                <c:pt idx="1245">
                  <c:v>-0.67999999999999972</c:v>
                </c:pt>
                <c:pt idx="1246">
                  <c:v>-0.49999999999999928</c:v>
                </c:pt>
                <c:pt idx="1247">
                  <c:v>-0.3999999999999993</c:v>
                </c:pt>
                <c:pt idx="1248">
                  <c:v>-0.43999999999999917</c:v>
                </c:pt>
                <c:pt idx="1249">
                  <c:v>-0.7399999999999991</c:v>
                </c:pt>
                <c:pt idx="1250">
                  <c:v>-0.79999999999999927</c:v>
                </c:pt>
                <c:pt idx="1251">
                  <c:v>-0.43999999999999984</c:v>
                </c:pt>
                <c:pt idx="1252">
                  <c:v>-6.0000000000000143E-2</c:v>
                </c:pt>
                <c:pt idx="1253">
                  <c:v>-4.000000000000057E-2</c:v>
                </c:pt>
                <c:pt idx="1254">
                  <c:v>0.29999999999999927</c:v>
                </c:pt>
                <c:pt idx="1255">
                  <c:v>0.53999999999999915</c:v>
                </c:pt>
                <c:pt idx="1256">
                  <c:v>5.9999999999999429E-2</c:v>
                </c:pt>
                <c:pt idx="1257">
                  <c:v>-0.26000000000000012</c:v>
                </c:pt>
                <c:pt idx="1258">
                  <c:v>-0.4199999999999996</c:v>
                </c:pt>
                <c:pt idx="1259">
                  <c:v>-0.79999999999999927</c:v>
                </c:pt>
                <c:pt idx="1260">
                  <c:v>-0.95999999999999941</c:v>
                </c:pt>
                <c:pt idx="1261">
                  <c:v>-1.3999999999999992</c:v>
                </c:pt>
                <c:pt idx="1262">
                  <c:v>-1.2199999999999995</c:v>
                </c:pt>
                <c:pt idx="1263">
                  <c:v>-1.06</c:v>
                </c:pt>
                <c:pt idx="1264">
                  <c:v>-0.98000000000000109</c:v>
                </c:pt>
                <c:pt idx="1265">
                  <c:v>-1.120000000000001</c:v>
                </c:pt>
                <c:pt idx="1266">
                  <c:v>-0.68000000000000116</c:v>
                </c:pt>
                <c:pt idx="1267">
                  <c:v>-0.68000000000000038</c:v>
                </c:pt>
                <c:pt idx="1268">
                  <c:v>-0.66000000000000014</c:v>
                </c:pt>
                <c:pt idx="1269">
                  <c:v>-0.53999999999999981</c:v>
                </c:pt>
                <c:pt idx="1270">
                  <c:v>-0.27999999999999969</c:v>
                </c:pt>
                <c:pt idx="1271">
                  <c:v>-2.0000000000000285E-2</c:v>
                </c:pt>
                <c:pt idx="1272">
                  <c:v>3.9999999999999147E-2</c:v>
                </c:pt>
                <c:pt idx="1273">
                  <c:v>5.9999999999999429E-2</c:v>
                </c:pt>
                <c:pt idx="1274">
                  <c:v>-0.14000000000000057</c:v>
                </c:pt>
                <c:pt idx="1275">
                  <c:v>-0.18000000000000044</c:v>
                </c:pt>
                <c:pt idx="1276">
                  <c:v>-0.35999999999999943</c:v>
                </c:pt>
                <c:pt idx="1277">
                  <c:v>-0.49999999999999928</c:v>
                </c:pt>
                <c:pt idx="1278">
                  <c:v>-0.56000000000000016</c:v>
                </c:pt>
                <c:pt idx="1279">
                  <c:v>-0.15999999999999942</c:v>
                </c:pt>
                <c:pt idx="1280">
                  <c:v>-0.4199999999999996</c:v>
                </c:pt>
                <c:pt idx="1281">
                  <c:v>-0.5</c:v>
                </c:pt>
                <c:pt idx="1282">
                  <c:v>-0.5800000000000004</c:v>
                </c:pt>
                <c:pt idx="1283">
                  <c:v>-0.45999999999999941</c:v>
                </c:pt>
                <c:pt idx="1284">
                  <c:v>-0.23999999999999985</c:v>
                </c:pt>
                <c:pt idx="1285">
                  <c:v>0</c:v>
                </c:pt>
                <c:pt idx="1286">
                  <c:v>0.36000000000000015</c:v>
                </c:pt>
                <c:pt idx="1287">
                  <c:v>0.36000000000000087</c:v>
                </c:pt>
                <c:pt idx="1288">
                  <c:v>0.18000000000000044</c:v>
                </c:pt>
                <c:pt idx="1289">
                  <c:v>-9.9999999999999284E-2</c:v>
                </c:pt>
                <c:pt idx="1290">
                  <c:v>-9.9999999999999284E-2</c:v>
                </c:pt>
                <c:pt idx="1291">
                  <c:v>-0.53999999999999981</c:v>
                </c:pt>
                <c:pt idx="1292">
                  <c:v>-0.56000000000000016</c:v>
                </c:pt>
                <c:pt idx="1293">
                  <c:v>-0.62000000000000033</c:v>
                </c:pt>
                <c:pt idx="1294">
                  <c:v>-1.0000000000000007</c:v>
                </c:pt>
                <c:pt idx="1295">
                  <c:v>-1.320000000000001</c:v>
                </c:pt>
                <c:pt idx="1296">
                  <c:v>-1.0800000000000005</c:v>
                </c:pt>
                <c:pt idx="1297">
                  <c:v>-1.0000000000000007</c:v>
                </c:pt>
                <c:pt idx="1298">
                  <c:v>-0.8600000000000001</c:v>
                </c:pt>
                <c:pt idx="1299">
                  <c:v>-0.57999999999999974</c:v>
                </c:pt>
                <c:pt idx="1300">
                  <c:v>-0.31999999999999956</c:v>
                </c:pt>
                <c:pt idx="1301">
                  <c:v>-0.37999999999999973</c:v>
                </c:pt>
                <c:pt idx="1302">
                  <c:v>-0.3999999999999993</c:v>
                </c:pt>
                <c:pt idx="1303">
                  <c:v>-0.27999999999999969</c:v>
                </c:pt>
                <c:pt idx="1304">
                  <c:v>-0.5</c:v>
                </c:pt>
                <c:pt idx="1305">
                  <c:v>-0.4799999999999997</c:v>
                </c:pt>
                <c:pt idx="1306">
                  <c:v>-0.36000000000000015</c:v>
                </c:pt>
                <c:pt idx="1307">
                  <c:v>-0.54000000000000059</c:v>
                </c:pt>
                <c:pt idx="1308">
                  <c:v>-1.0000000000000007</c:v>
                </c:pt>
                <c:pt idx="1309">
                  <c:v>-0.64000000000000057</c:v>
                </c:pt>
                <c:pt idx="1310">
                  <c:v>-0.66000000000000081</c:v>
                </c:pt>
                <c:pt idx="1311">
                  <c:v>-1.0000000000000007</c:v>
                </c:pt>
                <c:pt idx="1312">
                  <c:v>-1.0000000000000007</c:v>
                </c:pt>
                <c:pt idx="1313">
                  <c:v>-0.74000000000000055</c:v>
                </c:pt>
                <c:pt idx="1314">
                  <c:v>-0.72000000000000031</c:v>
                </c:pt>
                <c:pt idx="1315">
                  <c:v>-0.8</c:v>
                </c:pt>
                <c:pt idx="1316">
                  <c:v>-0.67999999999999972</c:v>
                </c:pt>
                <c:pt idx="1317">
                  <c:v>-0.61999999999999955</c:v>
                </c:pt>
                <c:pt idx="1318">
                  <c:v>-0.83999999999999986</c:v>
                </c:pt>
                <c:pt idx="1319">
                  <c:v>-0.9</c:v>
                </c:pt>
                <c:pt idx="1320">
                  <c:v>-0.8600000000000001</c:v>
                </c:pt>
                <c:pt idx="1321">
                  <c:v>-1.3200000000000003</c:v>
                </c:pt>
                <c:pt idx="1322">
                  <c:v>-1.2799999999999998</c:v>
                </c:pt>
                <c:pt idx="1323">
                  <c:v>-0.93999999999999917</c:v>
                </c:pt>
                <c:pt idx="1324">
                  <c:v>-0.9199999999999996</c:v>
                </c:pt>
                <c:pt idx="1325">
                  <c:v>-0.81999999999999962</c:v>
                </c:pt>
                <c:pt idx="1326">
                  <c:v>-0.11999999999999958</c:v>
                </c:pt>
                <c:pt idx="1327">
                  <c:v>2.0000000000000285E-2</c:v>
                </c:pt>
                <c:pt idx="1328">
                  <c:v>2.0000000000000285E-2</c:v>
                </c:pt>
                <c:pt idx="1329">
                  <c:v>-0.21999999999999958</c:v>
                </c:pt>
                <c:pt idx="1330">
                  <c:v>-0.37999999999999973</c:v>
                </c:pt>
                <c:pt idx="1331">
                  <c:v>-0.51999999999999957</c:v>
                </c:pt>
                <c:pt idx="1332">
                  <c:v>-0.77999999999999969</c:v>
                </c:pt>
                <c:pt idx="1333">
                  <c:v>-0.81999999999999962</c:v>
                </c:pt>
                <c:pt idx="1334">
                  <c:v>-0.69999999999999929</c:v>
                </c:pt>
                <c:pt idx="1335">
                  <c:v>-0.55999999999999939</c:v>
                </c:pt>
                <c:pt idx="1336">
                  <c:v>-0.69999999999999929</c:v>
                </c:pt>
                <c:pt idx="1337">
                  <c:v>-0.45999999999999941</c:v>
                </c:pt>
                <c:pt idx="1338">
                  <c:v>-0.73999999999999988</c:v>
                </c:pt>
                <c:pt idx="1339">
                  <c:v>-1.0399999999999998</c:v>
                </c:pt>
                <c:pt idx="1340">
                  <c:v>-1.1999999999999993</c:v>
                </c:pt>
                <c:pt idx="1341">
                  <c:v>-1.3199999999999996</c:v>
                </c:pt>
                <c:pt idx="1342">
                  <c:v>-1.3799999999999997</c:v>
                </c:pt>
                <c:pt idx="1343">
                  <c:v>-1.1600000000000001</c:v>
                </c:pt>
                <c:pt idx="1344">
                  <c:v>-0.96000000000000019</c:v>
                </c:pt>
                <c:pt idx="1345">
                  <c:v>-1.1399999999999999</c:v>
                </c:pt>
                <c:pt idx="1346">
                  <c:v>-0.99999999999999933</c:v>
                </c:pt>
                <c:pt idx="1347">
                  <c:v>-1.0199999999999989</c:v>
                </c:pt>
                <c:pt idx="1348">
                  <c:v>-1.1199999999999981</c:v>
                </c:pt>
                <c:pt idx="1349">
                  <c:v>-1.2599999999999987</c:v>
                </c:pt>
                <c:pt idx="1350">
                  <c:v>-0.85999999999999877</c:v>
                </c:pt>
                <c:pt idx="1351">
                  <c:v>-0.91999999999999882</c:v>
                </c:pt>
                <c:pt idx="1352">
                  <c:v>-0.93999999999999917</c:v>
                </c:pt>
                <c:pt idx="1353">
                  <c:v>-1.2399999999999991</c:v>
                </c:pt>
                <c:pt idx="1354">
                  <c:v>-1.1399999999999992</c:v>
                </c:pt>
                <c:pt idx="1355">
                  <c:v>-1.5199999999999996</c:v>
                </c:pt>
                <c:pt idx="1356">
                  <c:v>-1.2199999999999995</c:v>
                </c:pt>
                <c:pt idx="1357">
                  <c:v>-1.0399999999999998</c:v>
                </c:pt>
                <c:pt idx="1358">
                  <c:v>-0.62000000000000033</c:v>
                </c:pt>
                <c:pt idx="1359">
                  <c:v>-0.5800000000000004</c:v>
                </c:pt>
                <c:pt idx="1360">
                  <c:v>-0.24000000000000057</c:v>
                </c:pt>
                <c:pt idx="1361">
                  <c:v>-0.30000000000000071</c:v>
                </c:pt>
                <c:pt idx="1362">
                  <c:v>-0.56000000000000016</c:v>
                </c:pt>
                <c:pt idx="1363">
                  <c:v>-0.82000000000000028</c:v>
                </c:pt>
                <c:pt idx="1364">
                  <c:v>-0.76000000000000012</c:v>
                </c:pt>
                <c:pt idx="1365">
                  <c:v>-1.06</c:v>
                </c:pt>
                <c:pt idx="1366">
                  <c:v>-1.06</c:v>
                </c:pt>
                <c:pt idx="1367">
                  <c:v>-0.92000000000000104</c:v>
                </c:pt>
                <c:pt idx="1368">
                  <c:v>-0.7600000000000009</c:v>
                </c:pt>
                <c:pt idx="1369">
                  <c:v>-0.52000000000000024</c:v>
                </c:pt>
                <c:pt idx="1370">
                  <c:v>-0.68000000000000038</c:v>
                </c:pt>
                <c:pt idx="1371">
                  <c:v>-0.98000000000000043</c:v>
                </c:pt>
                <c:pt idx="1372">
                  <c:v>-0.95999999999999941</c:v>
                </c:pt>
                <c:pt idx="1373">
                  <c:v>-1.3599999999999994</c:v>
                </c:pt>
                <c:pt idx="1374">
                  <c:v>-1.8</c:v>
                </c:pt>
                <c:pt idx="1375">
                  <c:v>-1.4199999999999995</c:v>
                </c:pt>
                <c:pt idx="1376">
                  <c:v>-1.3999999999999992</c:v>
                </c:pt>
                <c:pt idx="1377">
                  <c:v>-1.3599999999999994</c:v>
                </c:pt>
                <c:pt idx="1378">
                  <c:v>-1.1599999999999995</c:v>
                </c:pt>
                <c:pt idx="1379">
                  <c:v>-1.1999999999999993</c:v>
                </c:pt>
                <c:pt idx="1380">
                  <c:v>-0.9199999999999996</c:v>
                </c:pt>
                <c:pt idx="1381">
                  <c:v>-1.1000000000000001</c:v>
                </c:pt>
                <c:pt idx="1382">
                  <c:v>-1.7200000000000002</c:v>
                </c:pt>
                <c:pt idx="1383">
                  <c:v>-1.6200000000000003</c:v>
                </c:pt>
                <c:pt idx="1384">
                  <c:v>-1.36</c:v>
                </c:pt>
                <c:pt idx="1385">
                  <c:v>-1.6</c:v>
                </c:pt>
                <c:pt idx="1386">
                  <c:v>-1.2200000000000002</c:v>
                </c:pt>
                <c:pt idx="1387">
                  <c:v>-0.92000000000000026</c:v>
                </c:pt>
                <c:pt idx="1388">
                  <c:v>-0.73999999999999988</c:v>
                </c:pt>
                <c:pt idx="1389">
                  <c:v>-1.1800000000000004</c:v>
                </c:pt>
                <c:pt idx="1390">
                  <c:v>-0.96000000000000019</c:v>
                </c:pt>
                <c:pt idx="1391">
                  <c:v>-1.5199999999999996</c:v>
                </c:pt>
                <c:pt idx="1392">
                  <c:v>-1.3999999999999992</c:v>
                </c:pt>
                <c:pt idx="1393">
                  <c:v>-1.36</c:v>
                </c:pt>
                <c:pt idx="1394">
                  <c:v>-1.0199999999999996</c:v>
                </c:pt>
                <c:pt idx="1395">
                  <c:v>-1.3</c:v>
                </c:pt>
                <c:pt idx="1396">
                  <c:v>-0.7</c:v>
                </c:pt>
                <c:pt idx="1397">
                  <c:v>-0.74000000000000055</c:v>
                </c:pt>
                <c:pt idx="1398">
                  <c:v>-0.67999999999999972</c:v>
                </c:pt>
                <c:pt idx="1399">
                  <c:v>-0.6399999999999999</c:v>
                </c:pt>
                <c:pt idx="1400">
                  <c:v>-0.77999999999999969</c:v>
                </c:pt>
                <c:pt idx="1401">
                  <c:v>-0.77999999999999969</c:v>
                </c:pt>
                <c:pt idx="1402">
                  <c:v>-0.77999999999999969</c:v>
                </c:pt>
                <c:pt idx="1403">
                  <c:v>-1</c:v>
                </c:pt>
                <c:pt idx="1404">
                  <c:v>-1.2</c:v>
                </c:pt>
                <c:pt idx="1405">
                  <c:v>-1.06</c:v>
                </c:pt>
                <c:pt idx="1406">
                  <c:v>-1.4400000000000006</c:v>
                </c:pt>
                <c:pt idx="1407">
                  <c:v>-1.4800000000000004</c:v>
                </c:pt>
                <c:pt idx="1408">
                  <c:v>-1.2800000000000005</c:v>
                </c:pt>
                <c:pt idx="1409">
                  <c:v>-1.2600000000000005</c:v>
                </c:pt>
                <c:pt idx="1410">
                  <c:v>-1.4000000000000004</c:v>
                </c:pt>
                <c:pt idx="1411">
                  <c:v>-1.1599999999999997</c:v>
                </c:pt>
                <c:pt idx="1412">
                  <c:v>-0.95999999999999974</c:v>
                </c:pt>
                <c:pt idx="1413">
                  <c:v>-1.0599999999999998</c:v>
                </c:pt>
                <c:pt idx="1414">
                  <c:v>-0.83999999999999919</c:v>
                </c:pt>
                <c:pt idx="1415">
                  <c:v>-0.45999999999999941</c:v>
                </c:pt>
                <c:pt idx="1416">
                  <c:v>-0.37999999999999973</c:v>
                </c:pt>
                <c:pt idx="1417">
                  <c:v>-0.4199999999999996</c:v>
                </c:pt>
                <c:pt idx="1418">
                  <c:v>-0.65999999999999981</c:v>
                </c:pt>
                <c:pt idx="1419">
                  <c:v>-0.96000000000000019</c:v>
                </c:pt>
                <c:pt idx="1420">
                  <c:v>-1.6599999999999997</c:v>
                </c:pt>
                <c:pt idx="1421">
                  <c:v>-1.6999999999999997</c:v>
                </c:pt>
                <c:pt idx="1422">
                  <c:v>-1.5999999999999996</c:v>
                </c:pt>
                <c:pt idx="1423">
                  <c:v>-1.3399999999999994</c:v>
                </c:pt>
                <c:pt idx="1424">
                  <c:v>-1.0999999999999996</c:v>
                </c:pt>
                <c:pt idx="1425">
                  <c:v>-0.61999999999999988</c:v>
                </c:pt>
                <c:pt idx="1426">
                  <c:v>-0.76000000000000045</c:v>
                </c:pt>
                <c:pt idx="1427">
                  <c:v>-1.0400000000000003</c:v>
                </c:pt>
                <c:pt idx="1428">
                  <c:v>-1.6200000000000003</c:v>
                </c:pt>
                <c:pt idx="1429">
                  <c:v>-1.6200000000000003</c:v>
                </c:pt>
                <c:pt idx="1430">
                  <c:v>-1.7800000000000005</c:v>
                </c:pt>
                <c:pt idx="1431">
                  <c:v>-1.7200000000000002</c:v>
                </c:pt>
                <c:pt idx="1432">
                  <c:v>-1.6200000000000006</c:v>
                </c:pt>
                <c:pt idx="1433">
                  <c:v>-1.0200000000000002</c:v>
                </c:pt>
                <c:pt idx="1434">
                  <c:v>-0.98000000000000009</c:v>
                </c:pt>
                <c:pt idx="1435">
                  <c:v>-1</c:v>
                </c:pt>
                <c:pt idx="1436">
                  <c:v>-0.9</c:v>
                </c:pt>
                <c:pt idx="1437">
                  <c:v>-1.4</c:v>
                </c:pt>
                <c:pt idx="1438">
                  <c:v>-1.9800000000000004</c:v>
                </c:pt>
                <c:pt idx="1439">
                  <c:v>-2.2200000000000002</c:v>
                </c:pt>
                <c:pt idx="1440">
                  <c:v>-2.08</c:v>
                </c:pt>
                <c:pt idx="1441">
                  <c:v>-2.12</c:v>
                </c:pt>
                <c:pt idx="1442">
                  <c:v>-1.52</c:v>
                </c:pt>
                <c:pt idx="1443">
                  <c:v>-1.0199999999999996</c:v>
                </c:pt>
                <c:pt idx="1444">
                  <c:v>-0.77999999999999969</c:v>
                </c:pt>
                <c:pt idx="1445">
                  <c:v>-0.87999999999999967</c:v>
                </c:pt>
                <c:pt idx="1446">
                  <c:v>-1.1599999999999997</c:v>
                </c:pt>
                <c:pt idx="1447">
                  <c:v>-1.2799999999999998</c:v>
                </c:pt>
                <c:pt idx="1448">
                  <c:v>-1.3800000000000001</c:v>
                </c:pt>
                <c:pt idx="1449">
                  <c:v>-1.7</c:v>
                </c:pt>
                <c:pt idx="1450">
                  <c:v>-1.6800000000000002</c:v>
                </c:pt>
                <c:pt idx="1451">
                  <c:v>-1.3</c:v>
                </c:pt>
                <c:pt idx="1452">
                  <c:v>-0.82</c:v>
                </c:pt>
                <c:pt idx="1453">
                  <c:v>-0.67999999999999972</c:v>
                </c:pt>
                <c:pt idx="1454">
                  <c:v>-0.17999999999999972</c:v>
                </c:pt>
                <c:pt idx="1455">
                  <c:v>-0.37999999999999973</c:v>
                </c:pt>
                <c:pt idx="1456">
                  <c:v>-0.13999999999999985</c:v>
                </c:pt>
                <c:pt idx="1457">
                  <c:v>-0.4799999999999997</c:v>
                </c:pt>
                <c:pt idx="1458">
                  <c:v>-0.31999999999999956</c:v>
                </c:pt>
                <c:pt idx="1459">
                  <c:v>-0.75999999999999979</c:v>
                </c:pt>
                <c:pt idx="1460">
                  <c:v>-0.65999999999999981</c:v>
                </c:pt>
                <c:pt idx="1461">
                  <c:v>-1.3800000000000001</c:v>
                </c:pt>
                <c:pt idx="1462">
                  <c:v>-1.8600000000000008</c:v>
                </c:pt>
                <c:pt idx="1463">
                  <c:v>-3.2200000000000011</c:v>
                </c:pt>
                <c:pt idx="1464">
                  <c:v>-3.2000000000000006</c:v>
                </c:pt>
                <c:pt idx="1465">
                  <c:v>-2.6800000000000006</c:v>
                </c:pt>
                <c:pt idx="1466">
                  <c:v>-2.2800000000000002</c:v>
                </c:pt>
                <c:pt idx="1467">
                  <c:v>-2.2399999999999998</c:v>
                </c:pt>
                <c:pt idx="1468">
                  <c:v>-1.1599999999999999</c:v>
                </c:pt>
                <c:pt idx="1469">
                  <c:v>-1.0000000000000002</c:v>
                </c:pt>
                <c:pt idx="1470">
                  <c:v>-1.5000000000000002</c:v>
                </c:pt>
                <c:pt idx="1471">
                  <c:v>-1.4000000000000004</c:v>
                </c:pt>
                <c:pt idx="1472">
                  <c:v>-1.06</c:v>
                </c:pt>
                <c:pt idx="1473">
                  <c:v>-1.0399999999999998</c:v>
                </c:pt>
                <c:pt idx="1474">
                  <c:v>-1.02</c:v>
                </c:pt>
                <c:pt idx="1475">
                  <c:v>-0.8</c:v>
                </c:pt>
                <c:pt idx="1476">
                  <c:v>-0.9</c:v>
                </c:pt>
                <c:pt idx="1477">
                  <c:v>-0.76000000000000012</c:v>
                </c:pt>
                <c:pt idx="1478">
                  <c:v>-0.48000000000000043</c:v>
                </c:pt>
                <c:pt idx="1479">
                  <c:v>-0.60000000000000031</c:v>
                </c:pt>
                <c:pt idx="1480">
                  <c:v>-0.86000000000000032</c:v>
                </c:pt>
                <c:pt idx="1481">
                  <c:v>-0.80000000000000016</c:v>
                </c:pt>
                <c:pt idx="1482">
                  <c:v>-0.9600000000000003</c:v>
                </c:pt>
                <c:pt idx="1483">
                  <c:v>-1.6199999999999997</c:v>
                </c:pt>
                <c:pt idx="1484">
                  <c:v>-1.34</c:v>
                </c:pt>
                <c:pt idx="1485">
                  <c:v>-1.0399999999999998</c:v>
                </c:pt>
                <c:pt idx="1486">
                  <c:v>-1.3399999999999999</c:v>
                </c:pt>
                <c:pt idx="1487">
                  <c:v>-1.2199999999999995</c:v>
                </c:pt>
                <c:pt idx="1488">
                  <c:v>-1.2199999999999998</c:v>
                </c:pt>
                <c:pt idx="1489">
                  <c:v>-1.4399999999999997</c:v>
                </c:pt>
                <c:pt idx="1490">
                  <c:v>-1.9</c:v>
                </c:pt>
                <c:pt idx="1491">
                  <c:v>-1.8</c:v>
                </c:pt>
                <c:pt idx="1492">
                  <c:v>-2.08</c:v>
                </c:pt>
                <c:pt idx="1493">
                  <c:v>-1.8400000000000005</c:v>
                </c:pt>
                <c:pt idx="1494">
                  <c:v>-1.9400000000000002</c:v>
                </c:pt>
                <c:pt idx="1495">
                  <c:v>-1.5800000000000003</c:v>
                </c:pt>
                <c:pt idx="1496">
                  <c:v>-1.4600000000000004</c:v>
                </c:pt>
                <c:pt idx="1497">
                  <c:v>-1.3599999999999999</c:v>
                </c:pt>
                <c:pt idx="1498">
                  <c:v>-1.1800000000000002</c:v>
                </c:pt>
                <c:pt idx="1499">
                  <c:v>-1.3000000000000003</c:v>
                </c:pt>
                <c:pt idx="1500">
                  <c:v>-1.2000000000000002</c:v>
                </c:pt>
                <c:pt idx="1501">
                  <c:v>-1.5400000000000003</c:v>
                </c:pt>
                <c:pt idx="1502">
                  <c:v>-1.5600000000000003</c:v>
                </c:pt>
                <c:pt idx="1503">
                  <c:v>-1.8200000000000003</c:v>
                </c:pt>
                <c:pt idx="1504">
                  <c:v>-1.6200000000000003</c:v>
                </c:pt>
                <c:pt idx="1505">
                  <c:v>-1.6800000000000002</c:v>
                </c:pt>
                <c:pt idx="1506">
                  <c:v>-1.4</c:v>
                </c:pt>
                <c:pt idx="1507">
                  <c:v>-1.56</c:v>
                </c:pt>
                <c:pt idx="1508">
                  <c:v>-1.4</c:v>
                </c:pt>
                <c:pt idx="1509">
                  <c:v>-1.38</c:v>
                </c:pt>
                <c:pt idx="1510">
                  <c:v>-1.5199999999999998</c:v>
                </c:pt>
                <c:pt idx="1511">
                  <c:v>-1.2399999999999998</c:v>
                </c:pt>
                <c:pt idx="1512">
                  <c:v>-1.1599999999999997</c:v>
                </c:pt>
                <c:pt idx="1513">
                  <c:v>-1.3199999999999998</c:v>
                </c:pt>
                <c:pt idx="1514">
                  <c:v>-1.44</c:v>
                </c:pt>
                <c:pt idx="1515">
                  <c:v>-1.46</c:v>
                </c:pt>
                <c:pt idx="1516">
                  <c:v>-1.8200000000000003</c:v>
                </c:pt>
                <c:pt idx="1517">
                  <c:v>-1.8800000000000003</c:v>
                </c:pt>
                <c:pt idx="1518">
                  <c:v>-1.3800000000000001</c:v>
                </c:pt>
                <c:pt idx="1519">
                  <c:v>-1.2</c:v>
                </c:pt>
                <c:pt idx="1520">
                  <c:v>-1.1400000000000001</c:v>
                </c:pt>
                <c:pt idx="1521">
                  <c:v>-1.1599999999999997</c:v>
                </c:pt>
                <c:pt idx="1522">
                  <c:v>-0.97999999999999954</c:v>
                </c:pt>
                <c:pt idx="1523">
                  <c:v>-1.4799999999999995</c:v>
                </c:pt>
                <c:pt idx="1524">
                  <c:v>-1.2599999999999998</c:v>
                </c:pt>
                <c:pt idx="1525">
                  <c:v>-1.0999999999999996</c:v>
                </c:pt>
                <c:pt idx="1526">
                  <c:v>-0.75999999999999979</c:v>
                </c:pt>
                <c:pt idx="1527">
                  <c:v>-0.61999999999999988</c:v>
                </c:pt>
                <c:pt idx="1528">
                  <c:v>-0.21999999999999992</c:v>
                </c:pt>
                <c:pt idx="1529">
                  <c:v>-0.57999999999999974</c:v>
                </c:pt>
                <c:pt idx="1530">
                  <c:v>-0.87999999999999989</c:v>
                </c:pt>
                <c:pt idx="1531">
                  <c:v>-0.96</c:v>
                </c:pt>
                <c:pt idx="1532">
                  <c:v>-1.38</c:v>
                </c:pt>
                <c:pt idx="1533">
                  <c:v>-1.5999999999999999</c:v>
                </c:pt>
                <c:pt idx="1534">
                  <c:v>-1.56</c:v>
                </c:pt>
                <c:pt idx="1535">
                  <c:v>-1.6199999999999999</c:v>
                </c:pt>
                <c:pt idx="1536">
                  <c:v>-1.7799999999999998</c:v>
                </c:pt>
                <c:pt idx="1537">
                  <c:v>-1.64</c:v>
                </c:pt>
                <c:pt idx="1538">
                  <c:v>-1.86</c:v>
                </c:pt>
                <c:pt idx="1539">
                  <c:v>-1.54</c:v>
                </c:pt>
                <c:pt idx="1540">
                  <c:v>-1.44</c:v>
                </c:pt>
                <c:pt idx="1541">
                  <c:v>-1.3199999999999998</c:v>
                </c:pt>
                <c:pt idx="1542">
                  <c:v>-1.46</c:v>
                </c:pt>
                <c:pt idx="1543">
                  <c:v>-1.02</c:v>
                </c:pt>
                <c:pt idx="1544">
                  <c:v>-1.3</c:v>
                </c:pt>
                <c:pt idx="1545">
                  <c:v>-1.48</c:v>
                </c:pt>
                <c:pt idx="1546">
                  <c:v>-1.8800000000000001</c:v>
                </c:pt>
                <c:pt idx="1547">
                  <c:v>-1.8199999999999998</c:v>
                </c:pt>
                <c:pt idx="1548">
                  <c:v>-1.9799999999999998</c:v>
                </c:pt>
                <c:pt idx="1549">
                  <c:v>-1.7799999999999998</c:v>
                </c:pt>
                <c:pt idx="1550">
                  <c:v>-1.5799999999999996</c:v>
                </c:pt>
                <c:pt idx="1551">
                  <c:v>-1.2799999999999998</c:v>
                </c:pt>
                <c:pt idx="1552">
                  <c:v>-1.0599999999999998</c:v>
                </c:pt>
                <c:pt idx="1553">
                  <c:v>-1.18</c:v>
                </c:pt>
                <c:pt idx="1554">
                  <c:v>-1.26</c:v>
                </c:pt>
                <c:pt idx="1555">
                  <c:v>-1.1400000000000001</c:v>
                </c:pt>
                <c:pt idx="1556">
                  <c:v>-1.1200000000000001</c:v>
                </c:pt>
                <c:pt idx="1557">
                  <c:v>-1.2600000000000002</c:v>
                </c:pt>
                <c:pt idx="1558">
                  <c:v>-1.3800000000000003</c:v>
                </c:pt>
                <c:pt idx="1559">
                  <c:v>-1.4600000000000004</c:v>
                </c:pt>
                <c:pt idx="1560">
                  <c:v>-1.4800000000000004</c:v>
                </c:pt>
                <c:pt idx="1561">
                  <c:v>-1.6800000000000004</c:v>
                </c:pt>
                <c:pt idx="1562">
                  <c:v>-1.6799999999999997</c:v>
                </c:pt>
                <c:pt idx="1563">
                  <c:v>-1.8199999999999996</c:v>
                </c:pt>
                <c:pt idx="1564">
                  <c:v>-1.9999999999999993</c:v>
                </c:pt>
                <c:pt idx="1565">
                  <c:v>-1.8199999999999996</c:v>
                </c:pt>
                <c:pt idx="1566">
                  <c:v>-1.7799999999999998</c:v>
                </c:pt>
                <c:pt idx="1567">
                  <c:v>-1.86</c:v>
                </c:pt>
                <c:pt idx="1568">
                  <c:v>-1.5200000000000002</c:v>
                </c:pt>
                <c:pt idx="1569">
                  <c:v>-1.4200000000000004</c:v>
                </c:pt>
                <c:pt idx="1570">
                  <c:v>-1.7200000000000002</c:v>
                </c:pt>
                <c:pt idx="1571">
                  <c:v>-1.6400000000000006</c:v>
                </c:pt>
                <c:pt idx="1572">
                  <c:v>-2.0000000000000004</c:v>
                </c:pt>
                <c:pt idx="1573">
                  <c:v>-2.06</c:v>
                </c:pt>
                <c:pt idx="1574">
                  <c:v>-2.2399999999999998</c:v>
                </c:pt>
                <c:pt idx="1575">
                  <c:v>-2</c:v>
                </c:pt>
                <c:pt idx="1576">
                  <c:v>-2.1</c:v>
                </c:pt>
                <c:pt idx="1577">
                  <c:v>-1.6799999999999997</c:v>
                </c:pt>
                <c:pt idx="1578">
                  <c:v>-1.7799999999999998</c:v>
                </c:pt>
                <c:pt idx="1579">
                  <c:v>-1.7599999999999993</c:v>
                </c:pt>
                <c:pt idx="1580">
                  <c:v>-1.6599999999999995</c:v>
                </c:pt>
                <c:pt idx="1581">
                  <c:v>-1.7399999999999995</c:v>
                </c:pt>
                <c:pt idx="1582">
                  <c:v>-1.9599999999999995</c:v>
                </c:pt>
                <c:pt idx="1583">
                  <c:v>-2.0199999999999996</c:v>
                </c:pt>
                <c:pt idx="1584">
                  <c:v>-1.9799999999999998</c:v>
                </c:pt>
                <c:pt idx="1585">
                  <c:v>-2.42</c:v>
                </c:pt>
                <c:pt idx="1586">
                  <c:v>-2.1800000000000002</c:v>
                </c:pt>
                <c:pt idx="1587">
                  <c:v>-1.86</c:v>
                </c:pt>
                <c:pt idx="1588">
                  <c:v>-1.3800000000000003</c:v>
                </c:pt>
                <c:pt idx="1589">
                  <c:v>-1.2800000000000007</c:v>
                </c:pt>
                <c:pt idx="1590">
                  <c:v>-0.74000000000000044</c:v>
                </c:pt>
                <c:pt idx="1591">
                  <c:v>-0.72000000000000008</c:v>
                </c:pt>
                <c:pt idx="1592">
                  <c:v>-0.62000000000000011</c:v>
                </c:pt>
                <c:pt idx="1593">
                  <c:v>-0.72000000000000008</c:v>
                </c:pt>
                <c:pt idx="1594">
                  <c:v>-0.7</c:v>
                </c:pt>
                <c:pt idx="1595">
                  <c:v>-1.0400000000000003</c:v>
                </c:pt>
                <c:pt idx="1596">
                  <c:v>-0.96000000000000052</c:v>
                </c:pt>
                <c:pt idx="1597">
                  <c:v>-1.0600000000000005</c:v>
                </c:pt>
                <c:pt idx="1598">
                  <c:v>-1.3400000000000003</c:v>
                </c:pt>
                <c:pt idx="1599">
                  <c:v>-1.36</c:v>
                </c:pt>
                <c:pt idx="1600">
                  <c:v>-1.1800000000000002</c:v>
                </c:pt>
                <c:pt idx="1601">
                  <c:v>-1.5599999999999998</c:v>
                </c:pt>
                <c:pt idx="1602">
                  <c:v>-1.7799999999999998</c:v>
                </c:pt>
                <c:pt idx="1603">
                  <c:v>-1.64</c:v>
                </c:pt>
                <c:pt idx="1604">
                  <c:v>-1.4600000000000002</c:v>
                </c:pt>
                <c:pt idx="1605">
                  <c:v>-1.6400000000000001</c:v>
                </c:pt>
                <c:pt idx="1606">
                  <c:v>-1.4600000000000002</c:v>
                </c:pt>
                <c:pt idx="1607">
                  <c:v>-1.2799999999999998</c:v>
                </c:pt>
                <c:pt idx="1608">
                  <c:v>-1.5599999999999998</c:v>
                </c:pt>
                <c:pt idx="1609">
                  <c:v>-1.5599999999999998</c:v>
                </c:pt>
                <c:pt idx="1610">
                  <c:v>-2</c:v>
                </c:pt>
                <c:pt idx="1611">
                  <c:v>-2.2999999999999998</c:v>
                </c:pt>
                <c:pt idx="1612">
                  <c:v>-2.3999999999999995</c:v>
                </c:pt>
                <c:pt idx="1613">
                  <c:v>-2.52</c:v>
                </c:pt>
                <c:pt idx="1614">
                  <c:v>-2.7399999999999998</c:v>
                </c:pt>
                <c:pt idx="1615">
                  <c:v>-2.1399999999999997</c:v>
                </c:pt>
                <c:pt idx="1616">
                  <c:v>-1.52</c:v>
                </c:pt>
                <c:pt idx="1617">
                  <c:v>-1.4200000000000002</c:v>
                </c:pt>
                <c:pt idx="1618">
                  <c:v>-1.06</c:v>
                </c:pt>
                <c:pt idx="1619">
                  <c:v>-1</c:v>
                </c:pt>
                <c:pt idx="1620">
                  <c:v>-1.3199999999999998</c:v>
                </c:pt>
                <c:pt idx="1621">
                  <c:v>-1.54</c:v>
                </c:pt>
                <c:pt idx="1622">
                  <c:v>-1.3800000000000003</c:v>
                </c:pt>
                <c:pt idx="1623">
                  <c:v>-1.5600000000000003</c:v>
                </c:pt>
                <c:pt idx="1624">
                  <c:v>-1.2200000000000002</c:v>
                </c:pt>
                <c:pt idx="1625">
                  <c:v>-1.3800000000000001</c:v>
                </c:pt>
                <c:pt idx="1626">
                  <c:v>-1.56</c:v>
                </c:pt>
                <c:pt idx="1627">
                  <c:v>-1.46</c:v>
                </c:pt>
                <c:pt idx="1628">
                  <c:v>-1.4000000000000001</c:v>
                </c:pt>
                <c:pt idx="1629">
                  <c:v>-1.72</c:v>
                </c:pt>
                <c:pt idx="1630">
                  <c:v>-1.3600000000000003</c:v>
                </c:pt>
                <c:pt idx="1631">
                  <c:v>-1.3400000000000003</c:v>
                </c:pt>
                <c:pt idx="1632">
                  <c:v>-1.44</c:v>
                </c:pt>
                <c:pt idx="1633">
                  <c:v>-1.3199999999999998</c:v>
                </c:pt>
                <c:pt idx="1634">
                  <c:v>-1.3599999999999999</c:v>
                </c:pt>
                <c:pt idx="1635">
                  <c:v>-1.4199999999999997</c:v>
                </c:pt>
                <c:pt idx="1636">
                  <c:v>-1.26</c:v>
                </c:pt>
                <c:pt idx="1637">
                  <c:v>-1.5400000000000003</c:v>
                </c:pt>
                <c:pt idx="1638">
                  <c:v>-1.4400000000000004</c:v>
                </c:pt>
                <c:pt idx="1639">
                  <c:v>-1.3200000000000003</c:v>
                </c:pt>
                <c:pt idx="1640">
                  <c:v>-1.2600000000000002</c:v>
                </c:pt>
                <c:pt idx="1641">
                  <c:v>-1.3599999999999999</c:v>
                </c:pt>
                <c:pt idx="1642">
                  <c:v>-1.0399999999999996</c:v>
                </c:pt>
                <c:pt idx="1643">
                  <c:v>-1.3999999999999997</c:v>
                </c:pt>
                <c:pt idx="1644">
                  <c:v>-1.5199999999999998</c:v>
                </c:pt>
                <c:pt idx="1645">
                  <c:v>-1.6199999999999997</c:v>
                </c:pt>
                <c:pt idx="1646">
                  <c:v>-1.8</c:v>
                </c:pt>
                <c:pt idx="1647">
                  <c:v>-1.8400000000000003</c:v>
                </c:pt>
                <c:pt idx="1648">
                  <c:v>-1.7600000000000002</c:v>
                </c:pt>
                <c:pt idx="1649">
                  <c:v>-1.6600000000000001</c:v>
                </c:pt>
                <c:pt idx="1650">
                  <c:v>-1.7200000000000002</c:v>
                </c:pt>
                <c:pt idx="1651">
                  <c:v>-1.3800000000000001</c:v>
                </c:pt>
                <c:pt idx="1652">
                  <c:v>-1.6799999999999997</c:v>
                </c:pt>
                <c:pt idx="1653">
                  <c:v>-1.5199999999999998</c:v>
                </c:pt>
                <c:pt idx="1654">
                  <c:v>-1.3599999999999999</c:v>
                </c:pt>
                <c:pt idx="1655">
                  <c:v>-1.4399999999999997</c:v>
                </c:pt>
                <c:pt idx="1656">
                  <c:v>-1.5199999999999998</c:v>
                </c:pt>
                <c:pt idx="1657">
                  <c:v>-1.56</c:v>
                </c:pt>
                <c:pt idx="1658">
                  <c:v>-1.7</c:v>
                </c:pt>
                <c:pt idx="1659">
                  <c:v>-2.06</c:v>
                </c:pt>
                <c:pt idx="1660">
                  <c:v>-1.9000000000000008</c:v>
                </c:pt>
                <c:pt idx="1661">
                  <c:v>-2.0000000000000009</c:v>
                </c:pt>
                <c:pt idx="1662">
                  <c:v>-2.06</c:v>
                </c:pt>
                <c:pt idx="1663">
                  <c:v>-1.9600000000000002</c:v>
                </c:pt>
                <c:pt idx="1664">
                  <c:v>-1.4</c:v>
                </c:pt>
                <c:pt idx="1665">
                  <c:v>-1.1199999999999997</c:v>
                </c:pt>
                <c:pt idx="1666">
                  <c:v>-1.0599999999999996</c:v>
                </c:pt>
                <c:pt idx="1667">
                  <c:v>-0.65999999999999981</c:v>
                </c:pt>
                <c:pt idx="1668">
                  <c:v>-1.0599999999999998</c:v>
                </c:pt>
                <c:pt idx="1669">
                  <c:v>-1.24</c:v>
                </c:pt>
                <c:pt idx="1670">
                  <c:v>-1.3800000000000001</c:v>
                </c:pt>
                <c:pt idx="1671">
                  <c:v>-1.56</c:v>
                </c:pt>
                <c:pt idx="1672">
                  <c:v>-1.9600000000000002</c:v>
                </c:pt>
                <c:pt idx="1673">
                  <c:v>-1.6400000000000001</c:v>
                </c:pt>
                <c:pt idx="1674">
                  <c:v>-1.8799999999999997</c:v>
                </c:pt>
                <c:pt idx="1675">
                  <c:v>-2.34</c:v>
                </c:pt>
                <c:pt idx="1676">
                  <c:v>-2.2199999999999998</c:v>
                </c:pt>
                <c:pt idx="1677">
                  <c:v>-1.9199999999999993</c:v>
                </c:pt>
                <c:pt idx="1678">
                  <c:v>-1.9799999999999993</c:v>
                </c:pt>
                <c:pt idx="1679">
                  <c:v>-2.1799999999999988</c:v>
                </c:pt>
                <c:pt idx="1680">
                  <c:v>-2.0399999999999991</c:v>
                </c:pt>
                <c:pt idx="1681">
                  <c:v>-1.6799999999999997</c:v>
                </c:pt>
                <c:pt idx="1682">
                  <c:v>-1.7399999999999998</c:v>
                </c:pt>
                <c:pt idx="1683">
                  <c:v>-1.48</c:v>
                </c:pt>
                <c:pt idx="1684">
                  <c:v>-1.3400000000000003</c:v>
                </c:pt>
                <c:pt idx="1685">
                  <c:v>-1.2200000000000002</c:v>
                </c:pt>
                <c:pt idx="1686">
                  <c:v>-1.4200000000000004</c:v>
                </c:pt>
                <c:pt idx="1687">
                  <c:v>-1.5400000000000003</c:v>
                </c:pt>
                <c:pt idx="1688">
                  <c:v>-1.5400000000000003</c:v>
                </c:pt>
                <c:pt idx="1689">
                  <c:v>-1.4799999999999998</c:v>
                </c:pt>
                <c:pt idx="1690">
                  <c:v>-1.3399999999999994</c:v>
                </c:pt>
                <c:pt idx="1691">
                  <c:v>-1.5199999999999996</c:v>
                </c:pt>
                <c:pt idx="1692">
                  <c:v>-1.44</c:v>
                </c:pt>
                <c:pt idx="1693">
                  <c:v>-1.8199999999999996</c:v>
                </c:pt>
                <c:pt idx="1694">
                  <c:v>-1.7</c:v>
                </c:pt>
                <c:pt idx="1695">
                  <c:v>-1.7</c:v>
                </c:pt>
                <c:pt idx="1696">
                  <c:v>-1.54</c:v>
                </c:pt>
                <c:pt idx="1697">
                  <c:v>-1.1400000000000001</c:v>
                </c:pt>
                <c:pt idx="1698">
                  <c:v>-0.94000000000000017</c:v>
                </c:pt>
                <c:pt idx="1699">
                  <c:v>-1.0599999999999998</c:v>
                </c:pt>
                <c:pt idx="1700">
                  <c:v>-1.6199999999999997</c:v>
                </c:pt>
                <c:pt idx="1701">
                  <c:v>-1.7199999999999995</c:v>
                </c:pt>
                <c:pt idx="1702">
                  <c:v>-2.0399999999999996</c:v>
                </c:pt>
                <c:pt idx="1703">
                  <c:v>-1.9599999999999997</c:v>
                </c:pt>
                <c:pt idx="1704">
                  <c:v>-2.2799999999999998</c:v>
                </c:pt>
                <c:pt idx="1705">
                  <c:v>-1.7399999999999998</c:v>
                </c:pt>
                <c:pt idx="1706">
                  <c:v>-1.72</c:v>
                </c:pt>
                <c:pt idx="1707">
                  <c:v>-2.1399999999999997</c:v>
                </c:pt>
                <c:pt idx="1708">
                  <c:v>-2.6399999999999997</c:v>
                </c:pt>
                <c:pt idx="1709">
                  <c:v>-2.5999999999999992</c:v>
                </c:pt>
                <c:pt idx="1710">
                  <c:v>-2.5799999999999992</c:v>
                </c:pt>
                <c:pt idx="1711">
                  <c:v>-2.4799999999999995</c:v>
                </c:pt>
                <c:pt idx="1712">
                  <c:v>-2.0799999999999992</c:v>
                </c:pt>
                <c:pt idx="1713">
                  <c:v>-1.5799999999999996</c:v>
                </c:pt>
                <c:pt idx="1714">
                  <c:v>-1.1800000000000002</c:v>
                </c:pt>
                <c:pt idx="1715">
                  <c:v>-1.3600000000000005</c:v>
                </c:pt>
                <c:pt idx="1716">
                  <c:v>-1.6400000000000006</c:v>
                </c:pt>
                <c:pt idx="1717">
                  <c:v>-1.6800000000000004</c:v>
                </c:pt>
                <c:pt idx="1718">
                  <c:v>-1.8000000000000003</c:v>
                </c:pt>
                <c:pt idx="1719">
                  <c:v>-2.02</c:v>
                </c:pt>
                <c:pt idx="1720">
                  <c:v>-1.92</c:v>
                </c:pt>
                <c:pt idx="1721">
                  <c:v>-1.64</c:v>
                </c:pt>
                <c:pt idx="1722">
                  <c:v>-1.6</c:v>
                </c:pt>
                <c:pt idx="1723">
                  <c:v>-1.4799999999999998</c:v>
                </c:pt>
                <c:pt idx="1724">
                  <c:v>-1.48</c:v>
                </c:pt>
                <c:pt idx="1725">
                  <c:v>-1.6199999999999997</c:v>
                </c:pt>
                <c:pt idx="1726">
                  <c:v>-1.5799999999999994</c:v>
                </c:pt>
                <c:pt idx="1727">
                  <c:v>-1.5799999999999994</c:v>
                </c:pt>
                <c:pt idx="1728">
                  <c:v>-1.5799999999999996</c:v>
                </c:pt>
                <c:pt idx="1729">
                  <c:v>-1.6799999999999997</c:v>
                </c:pt>
                <c:pt idx="1730">
                  <c:v>-1.44</c:v>
                </c:pt>
                <c:pt idx="1731">
                  <c:v>-1.8800000000000001</c:v>
                </c:pt>
                <c:pt idx="1732">
                  <c:v>-1.98</c:v>
                </c:pt>
                <c:pt idx="1733">
                  <c:v>-1.8800000000000001</c:v>
                </c:pt>
                <c:pt idx="1734">
                  <c:v>-1.5</c:v>
                </c:pt>
                <c:pt idx="1735">
                  <c:v>-1.58</c:v>
                </c:pt>
                <c:pt idx="1736">
                  <c:v>-1.08</c:v>
                </c:pt>
                <c:pt idx="1737">
                  <c:v>-0.84000000000000019</c:v>
                </c:pt>
                <c:pt idx="1738">
                  <c:v>-1.28</c:v>
                </c:pt>
                <c:pt idx="1739">
                  <c:v>-1.6800000000000002</c:v>
                </c:pt>
                <c:pt idx="1740">
                  <c:v>-1.64</c:v>
                </c:pt>
                <c:pt idx="1741">
                  <c:v>-1.8399999999999999</c:v>
                </c:pt>
                <c:pt idx="1742">
                  <c:v>-2.1399999999999997</c:v>
                </c:pt>
                <c:pt idx="1743">
                  <c:v>-1.6599999999999995</c:v>
                </c:pt>
                <c:pt idx="1744">
                  <c:v>-1.2999999999999996</c:v>
                </c:pt>
                <c:pt idx="1745">
                  <c:v>-1.2399999999999998</c:v>
                </c:pt>
                <c:pt idx="1746">
                  <c:v>-1.2399999999999998</c:v>
                </c:pt>
                <c:pt idx="1747">
                  <c:v>-1.1400000000000001</c:v>
                </c:pt>
                <c:pt idx="1748">
                  <c:v>-1.3000000000000003</c:v>
                </c:pt>
                <c:pt idx="1749">
                  <c:v>-1.22</c:v>
                </c:pt>
                <c:pt idx="1750">
                  <c:v>-1.1199999999999999</c:v>
                </c:pt>
                <c:pt idx="1751">
                  <c:v>-1.3</c:v>
                </c:pt>
                <c:pt idx="1752">
                  <c:v>-1.4599999999999997</c:v>
                </c:pt>
                <c:pt idx="1753">
                  <c:v>-1.22</c:v>
                </c:pt>
                <c:pt idx="1754">
                  <c:v>-1.5400000000000003</c:v>
                </c:pt>
                <c:pt idx="1755">
                  <c:v>-1.86</c:v>
                </c:pt>
                <c:pt idx="1756">
                  <c:v>-1.4600000000000002</c:v>
                </c:pt>
                <c:pt idx="1757">
                  <c:v>-0.8600000000000001</c:v>
                </c:pt>
                <c:pt idx="1758">
                  <c:v>-0.78</c:v>
                </c:pt>
                <c:pt idx="1759">
                  <c:v>-0.68</c:v>
                </c:pt>
                <c:pt idx="1760">
                  <c:v>-0.26000000000000012</c:v>
                </c:pt>
                <c:pt idx="1761">
                  <c:v>-0.84000000000000019</c:v>
                </c:pt>
                <c:pt idx="1762">
                  <c:v>-1.1600000000000006</c:v>
                </c:pt>
                <c:pt idx="1763">
                  <c:v>-1.5400000000000003</c:v>
                </c:pt>
                <c:pt idx="1764">
                  <c:v>-1.1800000000000004</c:v>
                </c:pt>
                <c:pt idx="1765">
                  <c:v>-1.1200000000000006</c:v>
                </c:pt>
                <c:pt idx="1766">
                  <c:v>-0.72000000000000031</c:v>
                </c:pt>
                <c:pt idx="1767">
                  <c:v>-1.08</c:v>
                </c:pt>
                <c:pt idx="1768">
                  <c:v>-1.1600000000000001</c:v>
                </c:pt>
                <c:pt idx="1769">
                  <c:v>-1.8</c:v>
                </c:pt>
                <c:pt idx="1770">
                  <c:v>-2.2399999999999998</c:v>
                </c:pt>
                <c:pt idx="1771">
                  <c:v>-2.3400000000000003</c:v>
                </c:pt>
                <c:pt idx="1772">
                  <c:v>-1.98</c:v>
                </c:pt>
                <c:pt idx="1773">
                  <c:v>-2.06</c:v>
                </c:pt>
                <c:pt idx="1774">
                  <c:v>-1.8199999999999998</c:v>
                </c:pt>
                <c:pt idx="1775">
                  <c:v>-1.8199999999999998</c:v>
                </c:pt>
                <c:pt idx="1776">
                  <c:v>-1.8599999999999999</c:v>
                </c:pt>
                <c:pt idx="1777">
                  <c:v>-1.9</c:v>
                </c:pt>
                <c:pt idx="1778">
                  <c:v>-1.5400000000000003</c:v>
                </c:pt>
                <c:pt idx="1779">
                  <c:v>-1.5800000000000005</c:v>
                </c:pt>
                <c:pt idx="1780">
                  <c:v>-1.5000000000000004</c:v>
                </c:pt>
                <c:pt idx="1781">
                  <c:v>-1.5000000000000004</c:v>
                </c:pt>
                <c:pt idx="1782">
                  <c:v>-1.8200000000000003</c:v>
                </c:pt>
                <c:pt idx="1783">
                  <c:v>-2.04</c:v>
                </c:pt>
                <c:pt idx="1784">
                  <c:v>-1.98</c:v>
                </c:pt>
                <c:pt idx="1785">
                  <c:v>-2.08</c:v>
                </c:pt>
                <c:pt idx="1786">
                  <c:v>-2</c:v>
                </c:pt>
                <c:pt idx="1787">
                  <c:v>-1.6599999999999997</c:v>
                </c:pt>
                <c:pt idx="1788">
                  <c:v>-1.4799999999999998</c:v>
                </c:pt>
                <c:pt idx="1789">
                  <c:v>-1.64</c:v>
                </c:pt>
                <c:pt idx="1790">
                  <c:v>-1.78</c:v>
                </c:pt>
                <c:pt idx="1791">
                  <c:v>-1.6400000000000001</c:v>
                </c:pt>
                <c:pt idx="1792">
                  <c:v>-1.7400000000000002</c:v>
                </c:pt>
                <c:pt idx="1793">
                  <c:v>-2.0200000000000005</c:v>
                </c:pt>
                <c:pt idx="1794">
                  <c:v>-1.8400000000000003</c:v>
                </c:pt>
                <c:pt idx="1795">
                  <c:v>-1.7600000000000002</c:v>
                </c:pt>
                <c:pt idx="1796">
                  <c:v>-1.98</c:v>
                </c:pt>
                <c:pt idx="1797">
                  <c:v>-2.14</c:v>
                </c:pt>
                <c:pt idx="1798">
                  <c:v>-1.8200000000000003</c:v>
                </c:pt>
                <c:pt idx="1799">
                  <c:v>-1.98</c:v>
                </c:pt>
                <c:pt idx="1800">
                  <c:v>-1.8</c:v>
                </c:pt>
                <c:pt idx="1801">
                  <c:v>-1.7399999999999998</c:v>
                </c:pt>
                <c:pt idx="1802">
                  <c:v>-1.4400000000000002</c:v>
                </c:pt>
                <c:pt idx="1803">
                  <c:v>-1.5200000000000002</c:v>
                </c:pt>
                <c:pt idx="1804">
                  <c:v>-1.2800000000000005</c:v>
                </c:pt>
                <c:pt idx="1805">
                  <c:v>-1.1800000000000004</c:v>
                </c:pt>
                <c:pt idx="1806">
                  <c:v>-1.1400000000000006</c:v>
                </c:pt>
                <c:pt idx="1807">
                  <c:v>-1.4400000000000002</c:v>
                </c:pt>
                <c:pt idx="1808">
                  <c:v>-1.44</c:v>
                </c:pt>
                <c:pt idx="1809">
                  <c:v>-1.64</c:v>
                </c:pt>
                <c:pt idx="1810">
                  <c:v>-1.8599999999999999</c:v>
                </c:pt>
                <c:pt idx="1811">
                  <c:v>-1.6599999999999997</c:v>
                </c:pt>
                <c:pt idx="1812">
                  <c:v>-1.4999999999999996</c:v>
                </c:pt>
                <c:pt idx="1813">
                  <c:v>-1.5599999999999998</c:v>
                </c:pt>
                <c:pt idx="1814">
                  <c:v>-1.42</c:v>
                </c:pt>
                <c:pt idx="1815">
                  <c:v>-1.5400000000000003</c:v>
                </c:pt>
                <c:pt idx="1816">
                  <c:v>-1.7000000000000004</c:v>
                </c:pt>
                <c:pt idx="1817">
                  <c:v>-1.8000000000000003</c:v>
                </c:pt>
                <c:pt idx="1818">
                  <c:v>-1.6800000000000002</c:v>
                </c:pt>
                <c:pt idx="1819">
                  <c:v>-1.92</c:v>
                </c:pt>
                <c:pt idx="1820">
                  <c:v>-1.7999999999999996</c:v>
                </c:pt>
                <c:pt idx="1821">
                  <c:v>-2.1199999999999992</c:v>
                </c:pt>
                <c:pt idx="1822">
                  <c:v>-2.1799999999999993</c:v>
                </c:pt>
                <c:pt idx="1823">
                  <c:v>-2.4799999999999995</c:v>
                </c:pt>
                <c:pt idx="1824">
                  <c:v>-2.1199999999999992</c:v>
                </c:pt>
                <c:pt idx="1825">
                  <c:v>-1.7199999999999993</c:v>
                </c:pt>
                <c:pt idx="1826">
                  <c:v>-1.5799999999999996</c:v>
                </c:pt>
                <c:pt idx="1827">
                  <c:v>-1.64</c:v>
                </c:pt>
                <c:pt idx="1828">
                  <c:v>-1.7600000000000002</c:v>
                </c:pt>
                <c:pt idx="1829">
                  <c:v>-1.9400000000000006</c:v>
                </c:pt>
                <c:pt idx="1830">
                  <c:v>-2.0200000000000005</c:v>
                </c:pt>
                <c:pt idx="1831">
                  <c:v>-1.9400000000000006</c:v>
                </c:pt>
                <c:pt idx="1832">
                  <c:v>-1.4800000000000004</c:v>
                </c:pt>
                <c:pt idx="1833">
                  <c:v>-0.80000000000000038</c:v>
                </c:pt>
                <c:pt idx="1834">
                  <c:v>-0.83999999999999986</c:v>
                </c:pt>
                <c:pt idx="1835">
                  <c:v>-1.2199999999999995</c:v>
                </c:pt>
                <c:pt idx="1836">
                  <c:v>-1.2799999999999994</c:v>
                </c:pt>
                <c:pt idx="1837">
                  <c:v>-1.5999999999999996</c:v>
                </c:pt>
                <c:pt idx="1838">
                  <c:v>-1.9399999999999995</c:v>
                </c:pt>
                <c:pt idx="1839">
                  <c:v>-2.04</c:v>
                </c:pt>
                <c:pt idx="1840">
                  <c:v>-2.1</c:v>
                </c:pt>
                <c:pt idx="1841">
                  <c:v>-2.0000000000000004</c:v>
                </c:pt>
                <c:pt idx="1842">
                  <c:v>-1.9600000000000002</c:v>
                </c:pt>
                <c:pt idx="1843">
                  <c:v>-1.7600000000000005</c:v>
                </c:pt>
                <c:pt idx="1844">
                  <c:v>-1.2600000000000002</c:v>
                </c:pt>
                <c:pt idx="1845">
                  <c:v>-1.1400000000000001</c:v>
                </c:pt>
                <c:pt idx="1846">
                  <c:v>-1.1399999999999999</c:v>
                </c:pt>
                <c:pt idx="1847">
                  <c:v>-1.2599999999999998</c:v>
                </c:pt>
                <c:pt idx="1848">
                  <c:v>-1.9599999999999995</c:v>
                </c:pt>
                <c:pt idx="1849">
                  <c:v>-2.1999999999999997</c:v>
                </c:pt>
                <c:pt idx="1850">
                  <c:v>-2.2199999999999998</c:v>
                </c:pt>
                <c:pt idx="1851">
                  <c:v>-2.2200000000000002</c:v>
                </c:pt>
                <c:pt idx="1852">
                  <c:v>-1.8600000000000005</c:v>
                </c:pt>
                <c:pt idx="1853">
                  <c:v>-1.7200000000000006</c:v>
                </c:pt>
                <c:pt idx="1854">
                  <c:v>-1.6800000000000002</c:v>
                </c:pt>
                <c:pt idx="1855">
                  <c:v>-1.6799999999999997</c:v>
                </c:pt>
                <c:pt idx="1856">
                  <c:v>-1.5799999999999996</c:v>
                </c:pt>
                <c:pt idx="1857">
                  <c:v>-1.5599999999999994</c:v>
                </c:pt>
                <c:pt idx="1858">
                  <c:v>-1.22</c:v>
                </c:pt>
                <c:pt idx="1859">
                  <c:v>-1.2200000000000006</c:v>
                </c:pt>
                <c:pt idx="1860">
                  <c:v>-1.1400000000000006</c:v>
                </c:pt>
                <c:pt idx="1861">
                  <c:v>-1.4600000000000002</c:v>
                </c:pt>
                <c:pt idx="1862">
                  <c:v>-2.0800000000000005</c:v>
                </c:pt>
                <c:pt idx="1863">
                  <c:v>-2.2400000000000007</c:v>
                </c:pt>
                <c:pt idx="1864">
                  <c:v>-3.12</c:v>
                </c:pt>
                <c:pt idx="1865">
                  <c:v>-2.5800000000000005</c:v>
                </c:pt>
                <c:pt idx="1866">
                  <c:v>-1.3000000000000007</c:v>
                </c:pt>
                <c:pt idx="1867">
                  <c:v>-0.56000000000000016</c:v>
                </c:pt>
                <c:pt idx="1868">
                  <c:v>-0.75999999999999979</c:v>
                </c:pt>
                <c:pt idx="1869">
                  <c:v>5.999999999999979E-2</c:v>
                </c:pt>
                <c:pt idx="1870">
                  <c:v>-0.25999999999999979</c:v>
                </c:pt>
                <c:pt idx="1871">
                  <c:v>-1.52</c:v>
                </c:pt>
                <c:pt idx="1872">
                  <c:v>-1.8400000000000003</c:v>
                </c:pt>
                <c:pt idx="1873">
                  <c:v>-1.5199999999999996</c:v>
                </c:pt>
                <c:pt idx="1874">
                  <c:v>-1.7399999999999991</c:v>
                </c:pt>
                <c:pt idx="1875">
                  <c:v>-1.8799999999999997</c:v>
                </c:pt>
                <c:pt idx="1876">
                  <c:v>-1.679999999999999</c:v>
                </c:pt>
                <c:pt idx="1877">
                  <c:v>-1.4599999999999995</c:v>
                </c:pt>
                <c:pt idx="1878">
                  <c:v>-1.64</c:v>
                </c:pt>
                <c:pt idx="1879">
                  <c:v>-1.6799999999999997</c:v>
                </c:pt>
                <c:pt idx="1880">
                  <c:v>-1.7399999999999998</c:v>
                </c:pt>
                <c:pt idx="1881">
                  <c:v>-1.6200000000000003</c:v>
                </c:pt>
                <c:pt idx="1882">
                  <c:v>-1.8</c:v>
                </c:pt>
                <c:pt idx="1883">
                  <c:v>-1.9800000000000004</c:v>
                </c:pt>
                <c:pt idx="1884">
                  <c:v>-1.8400000000000005</c:v>
                </c:pt>
                <c:pt idx="1885">
                  <c:v>-2</c:v>
                </c:pt>
                <c:pt idx="1886">
                  <c:v>-1.9</c:v>
                </c:pt>
                <c:pt idx="1887">
                  <c:v>-2.2600000000000002</c:v>
                </c:pt>
                <c:pt idx="1888">
                  <c:v>-2.04</c:v>
                </c:pt>
                <c:pt idx="1889">
                  <c:v>-2.12</c:v>
                </c:pt>
                <c:pt idx="1890">
                  <c:v>-2.1800000000000006</c:v>
                </c:pt>
                <c:pt idx="1891">
                  <c:v>-2.5800000000000005</c:v>
                </c:pt>
                <c:pt idx="1892">
                  <c:v>-2.160000000000001</c:v>
                </c:pt>
                <c:pt idx="1893">
                  <c:v>-2.12</c:v>
                </c:pt>
                <c:pt idx="1894">
                  <c:v>-2.2399999999999998</c:v>
                </c:pt>
                <c:pt idx="1895">
                  <c:v>-2.0400000000000005</c:v>
                </c:pt>
                <c:pt idx="1896">
                  <c:v>-2.2400000000000007</c:v>
                </c:pt>
                <c:pt idx="1897">
                  <c:v>-2.46</c:v>
                </c:pt>
                <c:pt idx="1898">
                  <c:v>-2.2800000000000002</c:v>
                </c:pt>
                <c:pt idx="1899">
                  <c:v>-2.0200000000000005</c:v>
                </c:pt>
                <c:pt idx="1900">
                  <c:v>-1.8199999999999996</c:v>
                </c:pt>
                <c:pt idx="1901">
                  <c:v>-1.64</c:v>
                </c:pt>
                <c:pt idx="1902">
                  <c:v>-1.8399999999999999</c:v>
                </c:pt>
                <c:pt idx="1903">
                  <c:v>-1.7600000000000002</c:v>
                </c:pt>
                <c:pt idx="1904">
                  <c:v>-2.160000000000001</c:v>
                </c:pt>
                <c:pt idx="1905">
                  <c:v>-2.3400000000000012</c:v>
                </c:pt>
                <c:pt idx="1906">
                  <c:v>-2.4400000000000013</c:v>
                </c:pt>
                <c:pt idx="1907">
                  <c:v>-2.2600000000000007</c:v>
                </c:pt>
                <c:pt idx="1908">
                  <c:v>-2.4600000000000009</c:v>
                </c:pt>
                <c:pt idx="1909">
                  <c:v>-2.0200000000000005</c:v>
                </c:pt>
                <c:pt idx="1910">
                  <c:v>-2.06</c:v>
                </c:pt>
                <c:pt idx="1911">
                  <c:v>-1.9600000000000002</c:v>
                </c:pt>
                <c:pt idx="1912">
                  <c:v>-1.8400000000000012</c:v>
                </c:pt>
                <c:pt idx="1913">
                  <c:v>-1.420000000000001</c:v>
                </c:pt>
                <c:pt idx="1914">
                  <c:v>-1.180000000000001</c:v>
                </c:pt>
                <c:pt idx="1915">
                  <c:v>-1.0400000000000005</c:v>
                </c:pt>
                <c:pt idx="1916">
                  <c:v>-0.96000000000000019</c:v>
                </c:pt>
                <c:pt idx="1917">
                  <c:v>-1.0999999999999992</c:v>
                </c:pt>
                <c:pt idx="1918">
                  <c:v>-1.64</c:v>
                </c:pt>
                <c:pt idx="1919">
                  <c:v>-1.8599999999999994</c:v>
                </c:pt>
                <c:pt idx="1920">
                  <c:v>-2.0800000000000005</c:v>
                </c:pt>
                <c:pt idx="1921">
                  <c:v>-1.94</c:v>
                </c:pt>
                <c:pt idx="1922">
                  <c:v>-1.6800000000000004</c:v>
                </c:pt>
                <c:pt idx="1923">
                  <c:v>-1.44</c:v>
                </c:pt>
                <c:pt idx="1924">
                  <c:v>-1.4600000000000009</c:v>
                </c:pt>
                <c:pt idx="1925">
                  <c:v>-1.3200000000000003</c:v>
                </c:pt>
                <c:pt idx="1926">
                  <c:v>-1.1600000000000001</c:v>
                </c:pt>
                <c:pt idx="1927">
                  <c:v>-1.3999999999999992</c:v>
                </c:pt>
                <c:pt idx="1928">
                  <c:v>-1.6799999999999984</c:v>
                </c:pt>
                <c:pt idx="1929">
                  <c:v>-1.8199999999999974</c:v>
                </c:pt>
                <c:pt idx="1930">
                  <c:v>-2.1199999999999974</c:v>
                </c:pt>
                <c:pt idx="1931">
                  <c:v>-2.2399999999999975</c:v>
                </c:pt>
                <c:pt idx="1932">
                  <c:v>-2.0399999999999978</c:v>
                </c:pt>
                <c:pt idx="1933">
                  <c:v>-2.1599999999999979</c:v>
                </c:pt>
                <c:pt idx="1934">
                  <c:v>-2.5399999999999978</c:v>
                </c:pt>
                <c:pt idx="1935">
                  <c:v>-2.2799999999999967</c:v>
                </c:pt>
                <c:pt idx="1936">
                  <c:v>-2.9399999999999977</c:v>
                </c:pt>
                <c:pt idx="1937">
                  <c:v>-3.0799999999999983</c:v>
                </c:pt>
                <c:pt idx="1938">
                  <c:v>-2.8599999999999994</c:v>
                </c:pt>
                <c:pt idx="1939">
                  <c:v>-2.7400000000000007</c:v>
                </c:pt>
                <c:pt idx="1940">
                  <c:v>-2.7400000000000007</c:v>
                </c:pt>
                <c:pt idx="1941">
                  <c:v>-2.3800000000000012</c:v>
                </c:pt>
                <c:pt idx="1942">
                  <c:v>-2.2600000000000007</c:v>
                </c:pt>
                <c:pt idx="1943">
                  <c:v>-2.2400000000000007</c:v>
                </c:pt>
                <c:pt idx="1944">
                  <c:v>-2.0200000000000005</c:v>
                </c:pt>
                <c:pt idx="1945">
                  <c:v>-1.8600000000000008</c:v>
                </c:pt>
                <c:pt idx="1946">
                  <c:v>-1.6</c:v>
                </c:pt>
                <c:pt idx="1947">
                  <c:v>-1.7600000000000009</c:v>
                </c:pt>
                <c:pt idx="1948">
                  <c:v>-2.0200000000000005</c:v>
                </c:pt>
                <c:pt idx="1949">
                  <c:v>-2.2399999999999993</c:v>
                </c:pt>
                <c:pt idx="1950">
                  <c:v>-2.7199999999999989</c:v>
                </c:pt>
                <c:pt idx="1951">
                  <c:v>-2.8599999999999981</c:v>
                </c:pt>
                <c:pt idx="1952">
                  <c:v>-3.1599999999999966</c:v>
                </c:pt>
                <c:pt idx="1953">
                  <c:v>-3.0799999999999983</c:v>
                </c:pt>
                <c:pt idx="1954">
                  <c:v>-2.819999999999999</c:v>
                </c:pt>
                <c:pt idx="1955">
                  <c:v>-2.9200000000000004</c:v>
                </c:pt>
                <c:pt idx="1956">
                  <c:v>-2.9800000000000013</c:v>
                </c:pt>
                <c:pt idx="1957">
                  <c:v>-2.8400000000000021</c:v>
                </c:pt>
                <c:pt idx="1958">
                  <c:v>-2.8400000000000021</c:v>
                </c:pt>
                <c:pt idx="1959">
                  <c:v>-2.8400000000000034</c:v>
                </c:pt>
                <c:pt idx="1960">
                  <c:v>-2.400000000000003</c:v>
                </c:pt>
                <c:pt idx="1961">
                  <c:v>-2.3800000000000026</c:v>
                </c:pt>
                <c:pt idx="1962">
                  <c:v>-1.9000000000000028</c:v>
                </c:pt>
                <c:pt idx="1963">
                  <c:v>-1.5800000000000012</c:v>
                </c:pt>
                <c:pt idx="1964">
                  <c:v>-1.4799999999999998</c:v>
                </c:pt>
                <c:pt idx="1965">
                  <c:v>-1.5599999999999994</c:v>
                </c:pt>
                <c:pt idx="1966">
                  <c:v>-1.5</c:v>
                </c:pt>
                <c:pt idx="1967">
                  <c:v>-1.7399999999999991</c:v>
                </c:pt>
                <c:pt idx="1968">
                  <c:v>-1.7799999999999998</c:v>
                </c:pt>
                <c:pt idx="1969">
                  <c:v>-1.9399999999999991</c:v>
                </c:pt>
                <c:pt idx="1970">
                  <c:v>-1.9399999999999991</c:v>
                </c:pt>
                <c:pt idx="1971">
                  <c:v>-2.0599999999999978</c:v>
                </c:pt>
                <c:pt idx="1972">
                  <c:v>-1.8599999999999981</c:v>
                </c:pt>
                <c:pt idx="1973">
                  <c:v>-2.1599999999999979</c:v>
                </c:pt>
                <c:pt idx="1974">
                  <c:v>-2.1999999999999984</c:v>
                </c:pt>
                <c:pt idx="1975">
                  <c:v>-2.2799999999999985</c:v>
                </c:pt>
                <c:pt idx="1976">
                  <c:v>-2.1799999999999997</c:v>
                </c:pt>
                <c:pt idx="1977">
                  <c:v>-2.5799999999999996</c:v>
                </c:pt>
                <c:pt idx="1978">
                  <c:v>-2.2799999999999998</c:v>
                </c:pt>
                <c:pt idx="1979">
                  <c:v>-2.5</c:v>
                </c:pt>
                <c:pt idx="1980">
                  <c:v>-2.3400000000000007</c:v>
                </c:pt>
                <c:pt idx="1981">
                  <c:v>-2.38</c:v>
                </c:pt>
                <c:pt idx="1982">
                  <c:v>-2.0599999999999996</c:v>
                </c:pt>
                <c:pt idx="1983">
                  <c:v>-2.5</c:v>
                </c:pt>
                <c:pt idx="1984">
                  <c:v>-2.4400000000000004</c:v>
                </c:pt>
                <c:pt idx="1985">
                  <c:v>-2.5600000000000009</c:v>
                </c:pt>
                <c:pt idx="1986">
                  <c:v>-2.3000000000000016</c:v>
                </c:pt>
                <c:pt idx="1987">
                  <c:v>-2.6000000000000028</c:v>
                </c:pt>
                <c:pt idx="1988">
                  <c:v>-2.420000000000003</c:v>
                </c:pt>
                <c:pt idx="1989">
                  <c:v>-2.1800000000000024</c:v>
                </c:pt>
                <c:pt idx="1990">
                  <c:v>-2.3600000000000021</c:v>
                </c:pt>
                <c:pt idx="1991">
                  <c:v>-2.8600000000000008</c:v>
                </c:pt>
                <c:pt idx="1992">
                  <c:v>-2.6400000000000006</c:v>
                </c:pt>
                <c:pt idx="1993">
                  <c:v>-2.5799999999999996</c:v>
                </c:pt>
                <c:pt idx="1994">
                  <c:v>-2.6400000000000006</c:v>
                </c:pt>
                <c:pt idx="1995">
                  <c:v>-2.4400000000000004</c:v>
                </c:pt>
                <c:pt idx="1996">
                  <c:v>-2.4400000000000004</c:v>
                </c:pt>
                <c:pt idx="1997">
                  <c:v>-2.680000000000001</c:v>
                </c:pt>
                <c:pt idx="1998">
                  <c:v>-2.4200000000000017</c:v>
                </c:pt>
                <c:pt idx="1999">
                  <c:v>-2.3400000000000007</c:v>
                </c:pt>
                <c:pt idx="2000">
                  <c:v>-2.3600000000000008</c:v>
                </c:pt>
                <c:pt idx="2001">
                  <c:v>-2.080000000000001</c:v>
                </c:pt>
                <c:pt idx="2002">
                  <c:v>-1.9</c:v>
                </c:pt>
                <c:pt idx="2003">
                  <c:v>-2.0199999999999987</c:v>
                </c:pt>
                <c:pt idx="2004">
                  <c:v>-2.2799999999999998</c:v>
                </c:pt>
                <c:pt idx="2005">
                  <c:v>-2.5599999999999996</c:v>
                </c:pt>
                <c:pt idx="2006">
                  <c:v>-2.4600000000000009</c:v>
                </c:pt>
                <c:pt idx="2007">
                  <c:v>-2.4000000000000012</c:v>
                </c:pt>
                <c:pt idx="2008">
                  <c:v>-2.4200000000000017</c:v>
                </c:pt>
                <c:pt idx="2009">
                  <c:v>-2.1000000000000014</c:v>
                </c:pt>
                <c:pt idx="2010">
                  <c:v>-1.7200000000000002</c:v>
                </c:pt>
                <c:pt idx="2011">
                  <c:v>-1.6599999999999995</c:v>
                </c:pt>
                <c:pt idx="2012">
                  <c:v>-1.959999999999998</c:v>
                </c:pt>
                <c:pt idx="2013">
                  <c:v>-2.1799999999999984</c:v>
                </c:pt>
                <c:pt idx="2014">
                  <c:v>-2.3399999999999976</c:v>
                </c:pt>
                <c:pt idx="2015">
                  <c:v>-2.6599999999999993</c:v>
                </c:pt>
                <c:pt idx="2016">
                  <c:v>-2.9399999999999991</c:v>
                </c:pt>
                <c:pt idx="2017">
                  <c:v>-2.6999999999999984</c:v>
                </c:pt>
                <c:pt idx="2018">
                  <c:v>-2.5399999999999965</c:v>
                </c:pt>
                <c:pt idx="2019">
                  <c:v>-2.5599999999999965</c:v>
                </c:pt>
                <c:pt idx="2020">
                  <c:v>-2.4799999999999969</c:v>
                </c:pt>
                <c:pt idx="2021">
                  <c:v>-2.4799999999999995</c:v>
                </c:pt>
                <c:pt idx="2022">
                  <c:v>-2.9</c:v>
                </c:pt>
                <c:pt idx="2023">
                  <c:v>-3.2000000000000028</c:v>
                </c:pt>
                <c:pt idx="2024">
                  <c:v>-3.4200000000000044</c:v>
                </c:pt>
                <c:pt idx="2025">
                  <c:v>-3.4600000000000022</c:v>
                </c:pt>
                <c:pt idx="2026">
                  <c:v>-3.7400000000000007</c:v>
                </c:pt>
                <c:pt idx="2027">
                  <c:v>-3.9400000000000035</c:v>
                </c:pt>
                <c:pt idx="2028">
                  <c:v>-3.9600000000000053</c:v>
                </c:pt>
                <c:pt idx="2029">
                  <c:v>-3.6400000000000032</c:v>
                </c:pt>
                <c:pt idx="2030">
                  <c:v>-3.7600000000000051</c:v>
                </c:pt>
                <c:pt idx="2031">
                  <c:v>-3.3000000000000029</c:v>
                </c:pt>
                <c:pt idx="2032">
                  <c:v>-2.6200000000000019</c:v>
                </c:pt>
                <c:pt idx="2033">
                  <c:v>-2.3599999999999994</c:v>
                </c:pt>
                <c:pt idx="2034">
                  <c:v>-2.6599999999999993</c:v>
                </c:pt>
                <c:pt idx="2035">
                  <c:v>-2.7599999999999967</c:v>
                </c:pt>
                <c:pt idx="2036">
                  <c:v>-2.8799999999999981</c:v>
                </c:pt>
                <c:pt idx="2037">
                  <c:v>-3.099999999999997</c:v>
                </c:pt>
                <c:pt idx="2038">
                  <c:v>-3.2399999999999975</c:v>
                </c:pt>
                <c:pt idx="2039">
                  <c:v>-3.2399999999999975</c:v>
                </c:pt>
                <c:pt idx="2040">
                  <c:v>-2.9799999999999982</c:v>
                </c:pt>
                <c:pt idx="2041">
                  <c:v>-3.0399999999999978</c:v>
                </c:pt>
                <c:pt idx="2042">
                  <c:v>-2.919999999999999</c:v>
                </c:pt>
                <c:pt idx="2043">
                  <c:v>-2.6599999999999966</c:v>
                </c:pt>
                <c:pt idx="2044">
                  <c:v>-2.4799999999999955</c:v>
                </c:pt>
                <c:pt idx="2045">
                  <c:v>-2.2599999999999967</c:v>
                </c:pt>
                <c:pt idx="2046">
                  <c:v>-2.1399999999999979</c:v>
                </c:pt>
                <c:pt idx="2047">
                  <c:v>-2.419999999999999</c:v>
                </c:pt>
                <c:pt idx="2048">
                  <c:v>-2.5199999999999987</c:v>
                </c:pt>
                <c:pt idx="2049">
                  <c:v>-2.3800000000000012</c:v>
                </c:pt>
                <c:pt idx="2050">
                  <c:v>-2.6600000000000024</c:v>
                </c:pt>
                <c:pt idx="2051">
                  <c:v>-2.8600000000000021</c:v>
                </c:pt>
                <c:pt idx="2052">
                  <c:v>-2.7200000000000015</c:v>
                </c:pt>
                <c:pt idx="2053">
                  <c:v>-2.8800000000000039</c:v>
                </c:pt>
                <c:pt idx="2054">
                  <c:v>-2.900000000000003</c:v>
                </c:pt>
                <c:pt idx="2055">
                  <c:v>-2.7400000000000007</c:v>
                </c:pt>
                <c:pt idx="2056">
                  <c:v>-2.5</c:v>
                </c:pt>
                <c:pt idx="2057">
                  <c:v>-2.5599999999999996</c:v>
                </c:pt>
                <c:pt idx="2058">
                  <c:v>-2.6599999999999993</c:v>
                </c:pt>
                <c:pt idx="2059">
                  <c:v>-2.819999999999999</c:v>
                </c:pt>
                <c:pt idx="2060">
                  <c:v>-2.6</c:v>
                </c:pt>
                <c:pt idx="2061">
                  <c:v>-2.680000000000001</c:v>
                </c:pt>
                <c:pt idx="2062">
                  <c:v>-2.580000000000001</c:v>
                </c:pt>
                <c:pt idx="2063">
                  <c:v>-2.819999999999999</c:v>
                </c:pt>
                <c:pt idx="2064">
                  <c:v>-3.1199999999999988</c:v>
                </c:pt>
                <c:pt idx="2065">
                  <c:v>-3.2200000000000015</c:v>
                </c:pt>
                <c:pt idx="2066">
                  <c:v>-2.4800000000000013</c:v>
                </c:pt>
                <c:pt idx="2067">
                  <c:v>-1.8600000000000023</c:v>
                </c:pt>
                <c:pt idx="2068">
                  <c:v>-1.4000000000000057</c:v>
                </c:pt>
                <c:pt idx="2069">
                  <c:v>-1.2800000000000069</c:v>
                </c:pt>
                <c:pt idx="2070">
                  <c:v>-1.7200000000000046</c:v>
                </c:pt>
                <c:pt idx="2071">
                  <c:v>-2.7200000000000046</c:v>
                </c:pt>
                <c:pt idx="2072">
                  <c:v>-3.1400000000000006</c:v>
                </c:pt>
                <c:pt idx="2073">
                  <c:v>-3.319999999999999</c:v>
                </c:pt>
                <c:pt idx="2074">
                  <c:v>-3.1199999999999988</c:v>
                </c:pt>
                <c:pt idx="2075">
                  <c:v>-3.1399999999999979</c:v>
                </c:pt>
                <c:pt idx="2076">
                  <c:v>-3.0399999999999978</c:v>
                </c:pt>
                <c:pt idx="2077">
                  <c:v>-3.3400000000000007</c:v>
                </c:pt>
                <c:pt idx="2078">
                  <c:v>-2.9599999999999995</c:v>
                </c:pt>
                <c:pt idx="2079">
                  <c:v>-2.5799999999999983</c:v>
                </c:pt>
                <c:pt idx="2080">
                  <c:v>-2.4200000000000017</c:v>
                </c:pt>
                <c:pt idx="2081">
                  <c:v>-1.7599999999999993</c:v>
                </c:pt>
                <c:pt idx="2082">
                  <c:v>-1.2400000000000007</c:v>
                </c:pt>
                <c:pt idx="2083">
                  <c:v>-1.180000000000001</c:v>
                </c:pt>
                <c:pt idx="2084">
                  <c:v>-1.4800000000000011</c:v>
                </c:pt>
                <c:pt idx="2085">
                  <c:v>-0.75999999999999657</c:v>
                </c:pt>
                <c:pt idx="2086">
                  <c:v>-0.83999999999999775</c:v>
                </c:pt>
                <c:pt idx="2087">
                  <c:v>-1.1199999999999961</c:v>
                </c:pt>
                <c:pt idx="2088">
                  <c:v>-1.4599999999999966</c:v>
                </c:pt>
                <c:pt idx="2089">
                  <c:v>-1.2199999999999989</c:v>
                </c:pt>
                <c:pt idx="2090">
                  <c:v>-1.8000000000000029</c:v>
                </c:pt>
                <c:pt idx="2091">
                  <c:v>-2.2400000000000033</c:v>
                </c:pt>
                <c:pt idx="2092">
                  <c:v>-2.6800000000000042</c:v>
                </c:pt>
                <c:pt idx="2093">
                  <c:v>-2.7000000000000028</c:v>
                </c:pt>
                <c:pt idx="2094">
                  <c:v>-3.180000000000001</c:v>
                </c:pt>
                <c:pt idx="2095">
                  <c:v>-3.1399999999999979</c:v>
                </c:pt>
                <c:pt idx="2096">
                  <c:v>-3.099999999999997</c:v>
                </c:pt>
                <c:pt idx="2097">
                  <c:v>-2.5599999999999965</c:v>
                </c:pt>
                <c:pt idx="2098">
                  <c:v>-2.8</c:v>
                </c:pt>
                <c:pt idx="2099">
                  <c:v>-2.819999999999999</c:v>
                </c:pt>
                <c:pt idx="2100">
                  <c:v>-2.4</c:v>
                </c:pt>
                <c:pt idx="2101">
                  <c:v>-2.8</c:v>
                </c:pt>
                <c:pt idx="2102">
                  <c:v>-2.9800000000000013</c:v>
                </c:pt>
                <c:pt idx="2103">
                  <c:v>-2.3999999999999972</c:v>
                </c:pt>
                <c:pt idx="2104">
                  <c:v>-2.4999999999999973</c:v>
                </c:pt>
                <c:pt idx="2105">
                  <c:v>-3.2199999999999962</c:v>
                </c:pt>
                <c:pt idx="2106">
                  <c:v>-3.0799999999999956</c:v>
                </c:pt>
                <c:pt idx="2107">
                  <c:v>-2.839999999999995</c:v>
                </c:pt>
                <c:pt idx="2108">
                  <c:v>-3.3399999999999976</c:v>
                </c:pt>
                <c:pt idx="2109">
                  <c:v>-3.0399999999999978</c:v>
                </c:pt>
                <c:pt idx="2110">
                  <c:v>-3.3999999999999972</c:v>
                </c:pt>
                <c:pt idx="2111">
                  <c:v>-3.1999999999999971</c:v>
                </c:pt>
                <c:pt idx="2112">
                  <c:v>-3.2199999999999962</c:v>
                </c:pt>
                <c:pt idx="2113">
                  <c:v>-2.8999999999999941</c:v>
                </c:pt>
                <c:pt idx="2114">
                  <c:v>-3.0999999999999943</c:v>
                </c:pt>
                <c:pt idx="2115">
                  <c:v>-2.599999999999997</c:v>
                </c:pt>
                <c:pt idx="2116">
                  <c:v>-2.5399999999999978</c:v>
                </c:pt>
                <c:pt idx="2117">
                  <c:v>-2.7</c:v>
                </c:pt>
                <c:pt idx="2118">
                  <c:v>-2.5400000000000005</c:v>
                </c:pt>
                <c:pt idx="2119">
                  <c:v>-2.2400000000000007</c:v>
                </c:pt>
                <c:pt idx="2120">
                  <c:v>-2.3200000000000016</c:v>
                </c:pt>
                <c:pt idx="2121">
                  <c:v>-2.1800000000000042</c:v>
                </c:pt>
                <c:pt idx="2122">
                  <c:v>-2.2999999999999998</c:v>
                </c:pt>
                <c:pt idx="2123">
                  <c:v>-2.0799999999999983</c:v>
                </c:pt>
                <c:pt idx="2124">
                  <c:v>-2.0200000000000018</c:v>
                </c:pt>
                <c:pt idx="2125">
                  <c:v>-1.7200000000000017</c:v>
                </c:pt>
                <c:pt idx="2126">
                  <c:v>-2</c:v>
                </c:pt>
                <c:pt idx="2127">
                  <c:v>-2.0600000000000023</c:v>
                </c:pt>
                <c:pt idx="2128">
                  <c:v>-2.7400000000000033</c:v>
                </c:pt>
                <c:pt idx="2129">
                  <c:v>-3.2</c:v>
                </c:pt>
                <c:pt idx="2130">
                  <c:v>-3.4399999999999977</c:v>
                </c:pt>
                <c:pt idx="2131">
                  <c:v>-3.2599999999999993</c:v>
                </c:pt>
                <c:pt idx="2132">
                  <c:v>-3.4</c:v>
                </c:pt>
                <c:pt idx="2133">
                  <c:v>-3.1</c:v>
                </c:pt>
                <c:pt idx="2134">
                  <c:v>-2.4600000000000022</c:v>
                </c:pt>
                <c:pt idx="2135">
                  <c:v>-2.5400000000000036</c:v>
                </c:pt>
                <c:pt idx="2136">
                  <c:v>-2.7599999999999993</c:v>
                </c:pt>
                <c:pt idx="2137">
                  <c:v>-2.3599999999999968</c:v>
                </c:pt>
                <c:pt idx="2138">
                  <c:v>-2.2999999999999972</c:v>
                </c:pt>
                <c:pt idx="2139">
                  <c:v>-2.3199999999999958</c:v>
                </c:pt>
                <c:pt idx="2140">
                  <c:v>-1.7399999999999949</c:v>
                </c:pt>
                <c:pt idx="2141">
                  <c:v>-1.5599999999999965</c:v>
                </c:pt>
                <c:pt idx="2142">
                  <c:v>-1.6399999999999977</c:v>
                </c:pt>
                <c:pt idx="2143">
                  <c:v>-1.3599999999999965</c:v>
                </c:pt>
                <c:pt idx="2144">
                  <c:v>-1.7799999999999983</c:v>
                </c:pt>
                <c:pt idx="2145">
                  <c:v>-2.1999999999999971</c:v>
                </c:pt>
                <c:pt idx="2146">
                  <c:v>-2.2999999999999972</c:v>
                </c:pt>
                <c:pt idx="2147">
                  <c:v>-2.1999999999999971</c:v>
                </c:pt>
                <c:pt idx="2148">
                  <c:v>-2.2999999999999972</c:v>
                </c:pt>
                <c:pt idx="2149">
                  <c:v>-1.8999999999999944</c:v>
                </c:pt>
                <c:pt idx="2150">
                  <c:v>-1.4399999999999948</c:v>
                </c:pt>
                <c:pt idx="2151">
                  <c:v>-1.4799999999999955</c:v>
                </c:pt>
                <c:pt idx="2152">
                  <c:v>-1.7999999999999943</c:v>
                </c:pt>
                <c:pt idx="2153">
                  <c:v>-2.0199999999999934</c:v>
                </c:pt>
                <c:pt idx="2154">
                  <c:v>-2.0199999999999934</c:v>
                </c:pt>
                <c:pt idx="2155">
                  <c:v>-2.4999999999999942</c:v>
                </c:pt>
                <c:pt idx="2156">
                  <c:v>-2.1799999999999926</c:v>
                </c:pt>
                <c:pt idx="2157">
                  <c:v>-1.6599999999999937</c:v>
                </c:pt>
                <c:pt idx="2158">
                  <c:v>-1.7599999999999938</c:v>
                </c:pt>
                <c:pt idx="2159">
                  <c:v>-1.9199999999999959</c:v>
                </c:pt>
                <c:pt idx="2160">
                  <c:v>-1.6199999999999961</c:v>
                </c:pt>
                <c:pt idx="2161">
                  <c:v>-1.7599999999999967</c:v>
                </c:pt>
                <c:pt idx="2162">
                  <c:v>-2.1199999999999988</c:v>
                </c:pt>
                <c:pt idx="2163">
                  <c:v>-2.2000000000000002</c:v>
                </c:pt>
                <c:pt idx="2164">
                  <c:v>-2.2399999999999975</c:v>
                </c:pt>
                <c:pt idx="2165">
                  <c:v>-2.0799999999999983</c:v>
                </c:pt>
                <c:pt idx="2166">
                  <c:v>-2.4400000000000004</c:v>
                </c:pt>
                <c:pt idx="2167">
                  <c:v>-2.6799999999999984</c:v>
                </c:pt>
                <c:pt idx="2168">
                  <c:v>-2.5400000000000005</c:v>
                </c:pt>
                <c:pt idx="2169">
                  <c:v>-2.3200000000000016</c:v>
                </c:pt>
                <c:pt idx="2170">
                  <c:v>-2.5</c:v>
                </c:pt>
                <c:pt idx="2171">
                  <c:v>-1.8800000000000012</c:v>
                </c:pt>
                <c:pt idx="2172">
                  <c:v>-1.480000000000004</c:v>
                </c:pt>
                <c:pt idx="2173">
                  <c:v>-1.6800000000000039</c:v>
                </c:pt>
                <c:pt idx="2174">
                  <c:v>-1.9400000000000035</c:v>
                </c:pt>
                <c:pt idx="2175">
                  <c:v>-2.1800000000000042</c:v>
                </c:pt>
                <c:pt idx="2176">
                  <c:v>-2.7200000000000015</c:v>
                </c:pt>
                <c:pt idx="2177">
                  <c:v>-2.7800000000000011</c:v>
                </c:pt>
                <c:pt idx="2178">
                  <c:v>-2.7</c:v>
                </c:pt>
                <c:pt idx="2179">
                  <c:v>-2.6400000000000006</c:v>
                </c:pt>
                <c:pt idx="2180">
                  <c:v>-2.6600000000000024</c:v>
                </c:pt>
                <c:pt idx="2181">
                  <c:v>-2.1400000000000006</c:v>
                </c:pt>
                <c:pt idx="2182">
                  <c:v>-2.580000000000001</c:v>
                </c:pt>
                <c:pt idx="2183">
                  <c:v>-2.3000000000000029</c:v>
                </c:pt>
                <c:pt idx="2184">
                  <c:v>-2.4800000000000013</c:v>
                </c:pt>
                <c:pt idx="2185">
                  <c:v>-2.7799999999999985</c:v>
                </c:pt>
                <c:pt idx="2186">
                  <c:v>-3.1199999999999988</c:v>
                </c:pt>
                <c:pt idx="2187">
                  <c:v>-2.9199999999999959</c:v>
                </c:pt>
                <c:pt idx="2188">
                  <c:v>-3.1599999999999966</c:v>
                </c:pt>
                <c:pt idx="2189">
                  <c:v>-2.9799999999999982</c:v>
                </c:pt>
                <c:pt idx="2190">
                  <c:v>-2.4400000000000004</c:v>
                </c:pt>
                <c:pt idx="2191">
                  <c:v>-2.4400000000000035</c:v>
                </c:pt>
                <c:pt idx="2192">
                  <c:v>-2.0000000000000058</c:v>
                </c:pt>
                <c:pt idx="2193">
                  <c:v>-2.0800000000000041</c:v>
                </c:pt>
                <c:pt idx="2194">
                  <c:v>-1.7400000000000033</c:v>
                </c:pt>
                <c:pt idx="2195">
                  <c:v>-1.480000000000004</c:v>
                </c:pt>
                <c:pt idx="2196">
                  <c:v>-1.2200000000000017</c:v>
                </c:pt>
                <c:pt idx="2197">
                  <c:v>-1.5200000000000018</c:v>
                </c:pt>
                <c:pt idx="2198">
                  <c:v>-1.2200000000000017</c:v>
                </c:pt>
                <c:pt idx="2199">
                  <c:v>-1.5800000000000041</c:v>
                </c:pt>
                <c:pt idx="2200">
                  <c:v>-1.7400000000000033</c:v>
                </c:pt>
                <c:pt idx="2201">
                  <c:v>-1.8800000000000039</c:v>
                </c:pt>
                <c:pt idx="2202">
                  <c:v>-1.8800000000000039</c:v>
                </c:pt>
                <c:pt idx="2203">
                  <c:v>-1.7200000000000046</c:v>
                </c:pt>
                <c:pt idx="2204">
                  <c:v>-1.7000000000000028</c:v>
                </c:pt>
                <c:pt idx="2205">
                  <c:v>-1.9200000000000017</c:v>
                </c:pt>
                <c:pt idx="2206">
                  <c:v>-2.4600000000000022</c:v>
                </c:pt>
                <c:pt idx="2207">
                  <c:v>-2.3200000000000016</c:v>
                </c:pt>
                <c:pt idx="2208">
                  <c:v>-2.7400000000000007</c:v>
                </c:pt>
                <c:pt idx="2209">
                  <c:v>-2.5600000000000023</c:v>
                </c:pt>
                <c:pt idx="2210">
                  <c:v>-2.3800000000000039</c:v>
                </c:pt>
                <c:pt idx="2211">
                  <c:v>-1.6400000000000035</c:v>
                </c:pt>
                <c:pt idx="2212">
                  <c:v>-1.9000000000000028</c:v>
                </c:pt>
                <c:pt idx="2213">
                  <c:v>-1.7200000000000046</c:v>
                </c:pt>
                <c:pt idx="2214">
                  <c:v>-1.7800000000000011</c:v>
                </c:pt>
                <c:pt idx="2215">
                  <c:v>-1.8</c:v>
                </c:pt>
                <c:pt idx="2216">
                  <c:v>-2.2800000000000011</c:v>
                </c:pt>
                <c:pt idx="2217">
                  <c:v>-1.8600000000000023</c:v>
                </c:pt>
                <c:pt idx="2218">
                  <c:v>-1.7800000000000011</c:v>
                </c:pt>
                <c:pt idx="2219">
                  <c:v>-1.4600000000000022</c:v>
                </c:pt>
                <c:pt idx="2220">
                  <c:v>-1.4000000000000028</c:v>
                </c:pt>
                <c:pt idx="2221">
                  <c:v>-0.8</c:v>
                </c:pt>
                <c:pt idx="2222">
                  <c:v>-0.98000000000000109</c:v>
                </c:pt>
                <c:pt idx="2223">
                  <c:v>-0.91999999999999882</c:v>
                </c:pt>
                <c:pt idx="2224">
                  <c:v>-1.0599999999999994</c:v>
                </c:pt>
                <c:pt idx="2225">
                  <c:v>-1.3599999999999994</c:v>
                </c:pt>
                <c:pt idx="2226">
                  <c:v>-1.5400000000000005</c:v>
                </c:pt>
                <c:pt idx="2227">
                  <c:v>-1.3799999999999983</c:v>
                </c:pt>
                <c:pt idx="2228">
                  <c:v>-1.4200000000000017</c:v>
                </c:pt>
                <c:pt idx="2229">
                  <c:v>-1.7600000000000022</c:v>
                </c:pt>
                <c:pt idx="2230">
                  <c:v>-1.4800000000000011</c:v>
                </c:pt>
                <c:pt idx="2231">
                  <c:v>-1.5200000000000018</c:v>
                </c:pt>
                <c:pt idx="2232">
                  <c:v>-1.8600000000000023</c:v>
                </c:pt>
                <c:pt idx="2233">
                  <c:v>-2.1199999999999988</c:v>
                </c:pt>
                <c:pt idx="2234">
                  <c:v>-1.8999999999999972</c:v>
                </c:pt>
                <c:pt idx="2235">
                  <c:v>-1.8799999999999983</c:v>
                </c:pt>
                <c:pt idx="2236">
                  <c:v>-1.9400000000000006</c:v>
                </c:pt>
                <c:pt idx="2237">
                  <c:v>-1.6599999999999995</c:v>
                </c:pt>
                <c:pt idx="2238">
                  <c:v>-1.2000000000000028</c:v>
                </c:pt>
                <c:pt idx="2239">
                  <c:v>-1.6200000000000045</c:v>
                </c:pt>
                <c:pt idx="2240">
                  <c:v>-1.780000000000004</c:v>
                </c:pt>
                <c:pt idx="2241">
                  <c:v>-1.6600000000000024</c:v>
                </c:pt>
                <c:pt idx="2242">
                  <c:v>-1.8200000000000045</c:v>
                </c:pt>
                <c:pt idx="2243">
                  <c:v>-2.080000000000001</c:v>
                </c:pt>
                <c:pt idx="2244">
                  <c:v>-1.7599999999999993</c:v>
                </c:pt>
                <c:pt idx="2245">
                  <c:v>-1.9599999999999995</c:v>
                </c:pt>
                <c:pt idx="2246">
                  <c:v>-2.2199999999999989</c:v>
                </c:pt>
                <c:pt idx="2247">
                  <c:v>-1.9999999999999971</c:v>
                </c:pt>
                <c:pt idx="2248">
                  <c:v>-1.8799999999999983</c:v>
                </c:pt>
                <c:pt idx="2249">
                  <c:v>-1.7599999999999993</c:v>
                </c:pt>
                <c:pt idx="2250">
                  <c:v>-1.3799999999999983</c:v>
                </c:pt>
                <c:pt idx="2251">
                  <c:v>-1.3399999999999976</c:v>
                </c:pt>
                <c:pt idx="2252">
                  <c:v>-1.3199999999999961</c:v>
                </c:pt>
                <c:pt idx="2253">
                  <c:v>-0.97999999999999543</c:v>
                </c:pt>
                <c:pt idx="2254">
                  <c:v>-1.019999999999996</c:v>
                </c:pt>
                <c:pt idx="2255">
                  <c:v>-1.0199999999999989</c:v>
                </c:pt>
                <c:pt idx="2256">
                  <c:v>-0.8</c:v>
                </c:pt>
                <c:pt idx="2257">
                  <c:v>-0.70000000000000284</c:v>
                </c:pt>
                <c:pt idx="2258">
                  <c:v>-1.1800000000000039</c:v>
                </c:pt>
                <c:pt idx="2259">
                  <c:v>-1.160000000000005</c:v>
                </c:pt>
                <c:pt idx="2260">
                  <c:v>-1.1200000000000017</c:v>
                </c:pt>
                <c:pt idx="2261">
                  <c:v>-1.1600000000000024</c:v>
                </c:pt>
                <c:pt idx="2262">
                  <c:v>-1.4200000000000017</c:v>
                </c:pt>
                <c:pt idx="2263">
                  <c:v>-1.6</c:v>
                </c:pt>
                <c:pt idx="2264">
                  <c:v>-1.9799999999999982</c:v>
                </c:pt>
                <c:pt idx="2265">
                  <c:v>-1.7799999999999983</c:v>
                </c:pt>
                <c:pt idx="2266">
                  <c:v>-1.4799999999999982</c:v>
                </c:pt>
                <c:pt idx="2267">
                  <c:v>-0.91999999999999882</c:v>
                </c:pt>
                <c:pt idx="2268">
                  <c:v>-0.55999999999999939</c:v>
                </c:pt>
                <c:pt idx="2269">
                  <c:v>-7.9999999999998295E-2</c:v>
                </c:pt>
                <c:pt idx="2270">
                  <c:v>-0.41999999999999887</c:v>
                </c:pt>
                <c:pt idx="2271">
                  <c:v>-0.67999999999999827</c:v>
                </c:pt>
                <c:pt idx="2272">
                  <c:v>-1.4199999999999988</c:v>
                </c:pt>
                <c:pt idx="2273">
                  <c:v>-1.6599999999999995</c:v>
                </c:pt>
                <c:pt idx="2274">
                  <c:v>-1.9</c:v>
                </c:pt>
                <c:pt idx="2275">
                  <c:v>-1.9800000000000011</c:v>
                </c:pt>
                <c:pt idx="2276">
                  <c:v>-1.6600000000000024</c:v>
                </c:pt>
                <c:pt idx="2277">
                  <c:v>-1.6199999999999988</c:v>
                </c:pt>
                <c:pt idx="2278">
                  <c:v>-1.2999999999999972</c:v>
                </c:pt>
                <c:pt idx="2279">
                  <c:v>-1.0999999999999972</c:v>
                </c:pt>
                <c:pt idx="2280">
                  <c:v>-0.67999999999999827</c:v>
                </c:pt>
                <c:pt idx="2281">
                  <c:v>-0.63999999999999768</c:v>
                </c:pt>
                <c:pt idx="2282">
                  <c:v>-1.9999999999998862E-2</c:v>
                </c:pt>
                <c:pt idx="2283">
                  <c:v>0.28000000000000114</c:v>
                </c:pt>
                <c:pt idx="2284">
                  <c:v>0.25999999999999945</c:v>
                </c:pt>
                <c:pt idx="2285">
                  <c:v>-7.9999999999998295E-2</c:v>
                </c:pt>
                <c:pt idx="2286">
                  <c:v>2.8421709430404009E-15</c:v>
                </c:pt>
                <c:pt idx="2287">
                  <c:v>-0.21999999999999886</c:v>
                </c:pt>
                <c:pt idx="2288">
                  <c:v>-0.26000000000000228</c:v>
                </c:pt>
                <c:pt idx="2289">
                  <c:v>-0.34000000000000058</c:v>
                </c:pt>
                <c:pt idx="2290">
                  <c:v>7.9999999999998295E-2</c:v>
                </c:pt>
                <c:pt idx="2291">
                  <c:v>0.15999999999999942</c:v>
                </c:pt>
                <c:pt idx="2292">
                  <c:v>0.30000000000000282</c:v>
                </c:pt>
                <c:pt idx="2293">
                  <c:v>0.12000000000000455</c:v>
                </c:pt>
                <c:pt idx="2294">
                  <c:v>0.44000000000000339</c:v>
                </c:pt>
                <c:pt idx="2295">
                  <c:v>0.52000000000000168</c:v>
                </c:pt>
                <c:pt idx="2296">
                  <c:v>0.32000000000000173</c:v>
                </c:pt>
                <c:pt idx="2297">
                  <c:v>5.9999999999999429E-2</c:v>
                </c:pt>
                <c:pt idx="2298">
                  <c:v>0.37999999999999828</c:v>
                </c:pt>
                <c:pt idx="2299">
                  <c:v>0.21999999999999886</c:v>
                </c:pt>
                <c:pt idx="2300">
                  <c:v>-0.11999999999999886</c:v>
                </c:pt>
                <c:pt idx="2301">
                  <c:v>-4.000000000000057E-2</c:v>
                </c:pt>
                <c:pt idx="2302">
                  <c:v>0.5</c:v>
                </c:pt>
                <c:pt idx="2303">
                  <c:v>1.9999999999998862E-2</c:v>
                </c:pt>
                <c:pt idx="2304">
                  <c:v>0.159999999999998</c:v>
                </c:pt>
                <c:pt idx="2305">
                  <c:v>-2.0000000000003126E-2</c:v>
                </c:pt>
                <c:pt idx="2306">
                  <c:v>-2.0000000000003126E-2</c:v>
                </c:pt>
                <c:pt idx="2307">
                  <c:v>-0.44000000000000339</c:v>
                </c:pt>
                <c:pt idx="2308">
                  <c:v>-0.1200000000000017</c:v>
                </c:pt>
                <c:pt idx="2309">
                  <c:v>0.21999999999999886</c:v>
                </c:pt>
                <c:pt idx="2310">
                  <c:v>1</c:v>
                </c:pt>
                <c:pt idx="2311">
                  <c:v>0.98000000000000109</c:v>
                </c:pt>
                <c:pt idx="2312">
                  <c:v>1.180000000000001</c:v>
                </c:pt>
                <c:pt idx="2313">
                  <c:v>1.3</c:v>
                </c:pt>
                <c:pt idx="2314">
                  <c:v>0.86000000000000087</c:v>
                </c:pt>
                <c:pt idx="2315">
                  <c:v>0.27999999999999969</c:v>
                </c:pt>
                <c:pt idx="2316">
                  <c:v>0</c:v>
                </c:pt>
                <c:pt idx="2317">
                  <c:v>0.53999999999999915</c:v>
                </c:pt>
                <c:pt idx="2318">
                  <c:v>0.45999999999999941</c:v>
                </c:pt>
                <c:pt idx="2319">
                  <c:v>0.57999999999999974</c:v>
                </c:pt>
                <c:pt idx="2320">
                  <c:v>0.55999999999999939</c:v>
                </c:pt>
                <c:pt idx="2321">
                  <c:v>0.47999999999999832</c:v>
                </c:pt>
                <c:pt idx="2322">
                  <c:v>-0.30000000000000143</c:v>
                </c:pt>
                <c:pt idx="2323">
                  <c:v>-0.56000000000000083</c:v>
                </c:pt>
                <c:pt idx="2324">
                  <c:v>-0.74000000000000199</c:v>
                </c:pt>
                <c:pt idx="2325">
                  <c:v>-0.66000000000000159</c:v>
                </c:pt>
                <c:pt idx="2326">
                  <c:v>-0.32000000000000101</c:v>
                </c:pt>
                <c:pt idx="2327">
                  <c:v>-0.28000000000000114</c:v>
                </c:pt>
                <c:pt idx="2328">
                  <c:v>-0.32000000000000101</c:v>
                </c:pt>
                <c:pt idx="2329">
                  <c:v>-0.72000000000000031</c:v>
                </c:pt>
                <c:pt idx="2330">
                  <c:v>-0.83999999999999986</c:v>
                </c:pt>
                <c:pt idx="2331">
                  <c:v>-1.1600000000000001</c:v>
                </c:pt>
                <c:pt idx="2332">
                  <c:v>-1.1000000000000001</c:v>
                </c:pt>
                <c:pt idx="2333">
                  <c:v>-1.2999999999999994</c:v>
                </c:pt>
                <c:pt idx="2334">
                  <c:v>-1.0199999999999996</c:v>
                </c:pt>
                <c:pt idx="2335">
                  <c:v>-1.1000000000000001</c:v>
                </c:pt>
                <c:pt idx="2336">
                  <c:v>-0.93999999999999984</c:v>
                </c:pt>
                <c:pt idx="2337">
                  <c:v>-1.3599999999999994</c:v>
                </c:pt>
                <c:pt idx="2338">
                  <c:v>-1.4600000000000002</c:v>
                </c:pt>
                <c:pt idx="2339">
                  <c:v>-1.7399999999999998</c:v>
                </c:pt>
                <c:pt idx="2340">
                  <c:v>-1.6399999999999992</c:v>
                </c:pt>
                <c:pt idx="2341">
                  <c:v>-1.9199999999999995</c:v>
                </c:pt>
                <c:pt idx="2342">
                  <c:v>-1.86</c:v>
                </c:pt>
                <c:pt idx="2343">
                  <c:v>-1.8200000000000003</c:v>
                </c:pt>
                <c:pt idx="2344">
                  <c:v>-1.9600000000000009</c:v>
                </c:pt>
                <c:pt idx="2345">
                  <c:v>-2.2800000000000011</c:v>
                </c:pt>
                <c:pt idx="2346">
                  <c:v>-2.3200000000000003</c:v>
                </c:pt>
                <c:pt idx="2347">
                  <c:v>-2.34</c:v>
                </c:pt>
                <c:pt idx="2348">
                  <c:v>-2.1799999999999997</c:v>
                </c:pt>
                <c:pt idx="2349">
                  <c:v>-1.6199999999999997</c:v>
                </c:pt>
                <c:pt idx="2350">
                  <c:v>-1.2199999999999995</c:v>
                </c:pt>
                <c:pt idx="2351">
                  <c:v>-1.2800000000000005</c:v>
                </c:pt>
                <c:pt idx="2352">
                  <c:v>-1.1000000000000008</c:v>
                </c:pt>
                <c:pt idx="2353">
                  <c:v>-0.94000000000000061</c:v>
                </c:pt>
                <c:pt idx="2354">
                  <c:v>-1.1400000000000006</c:v>
                </c:pt>
                <c:pt idx="2355">
                  <c:v>-1.6400000000000006</c:v>
                </c:pt>
                <c:pt idx="2356">
                  <c:v>-1.1400000000000006</c:v>
                </c:pt>
                <c:pt idx="2357">
                  <c:v>-1.1800000000000004</c:v>
                </c:pt>
                <c:pt idx="2358">
                  <c:v>-1.64</c:v>
                </c:pt>
                <c:pt idx="2359">
                  <c:v>-1.7399999999999998</c:v>
                </c:pt>
                <c:pt idx="2360">
                  <c:v>-1.3399999999999999</c:v>
                </c:pt>
                <c:pt idx="2361">
                  <c:v>-1.94</c:v>
                </c:pt>
                <c:pt idx="2362">
                  <c:v>-1.8999999999999992</c:v>
                </c:pt>
                <c:pt idx="2363">
                  <c:v>-1.6799999999999997</c:v>
                </c:pt>
                <c:pt idx="2364">
                  <c:v>-1.44</c:v>
                </c:pt>
                <c:pt idx="2365">
                  <c:v>-1.5799999999999996</c:v>
                </c:pt>
                <c:pt idx="2366">
                  <c:v>-1.6199999999999997</c:v>
                </c:pt>
                <c:pt idx="2367">
                  <c:v>-1.7600000000000002</c:v>
                </c:pt>
                <c:pt idx="2368">
                  <c:v>-1.64</c:v>
                </c:pt>
                <c:pt idx="2369">
                  <c:v>-1.6799999999999997</c:v>
                </c:pt>
                <c:pt idx="2370">
                  <c:v>-1.4200000000000004</c:v>
                </c:pt>
                <c:pt idx="2371">
                  <c:v>-1.1000000000000001</c:v>
                </c:pt>
                <c:pt idx="2372">
                  <c:v>-1.0999999999999992</c:v>
                </c:pt>
                <c:pt idx="2373">
                  <c:v>-1.3199999999999996</c:v>
                </c:pt>
                <c:pt idx="2374">
                  <c:v>-1.5</c:v>
                </c:pt>
                <c:pt idx="2375">
                  <c:v>-1.8399999999999999</c:v>
                </c:pt>
                <c:pt idx="2376">
                  <c:v>-1.94</c:v>
                </c:pt>
                <c:pt idx="2377">
                  <c:v>-1.7000000000000006</c:v>
                </c:pt>
                <c:pt idx="2378">
                  <c:v>-1.7200000000000011</c:v>
                </c:pt>
                <c:pt idx="2379">
                  <c:v>-1.6400000000000006</c:v>
                </c:pt>
                <c:pt idx="2380">
                  <c:v>-2.0000000000000009</c:v>
                </c:pt>
                <c:pt idx="2381">
                  <c:v>-1.8000000000000007</c:v>
                </c:pt>
                <c:pt idx="2382">
                  <c:v>-2.2200000000000002</c:v>
                </c:pt>
                <c:pt idx="2383">
                  <c:v>-2.2200000000000002</c:v>
                </c:pt>
                <c:pt idx="2384">
                  <c:v>-2.2200000000000002</c:v>
                </c:pt>
                <c:pt idx="2385">
                  <c:v>-2.2799999999999998</c:v>
                </c:pt>
                <c:pt idx="2386">
                  <c:v>-2.6199999999999997</c:v>
                </c:pt>
                <c:pt idx="2387">
                  <c:v>-2.2399999999999998</c:v>
                </c:pt>
                <c:pt idx="2388">
                  <c:v>-2.1799999999999997</c:v>
                </c:pt>
                <c:pt idx="2389">
                  <c:v>-2.44</c:v>
                </c:pt>
                <c:pt idx="2390">
                  <c:v>-2</c:v>
                </c:pt>
                <c:pt idx="2391">
                  <c:v>-1.9600000000000002</c:v>
                </c:pt>
                <c:pt idx="2392">
                  <c:v>-2.0800000000000005</c:v>
                </c:pt>
                <c:pt idx="2393">
                  <c:v>-1.8400000000000005</c:v>
                </c:pt>
                <c:pt idx="2394">
                  <c:v>-1.5200000000000002</c:v>
                </c:pt>
                <c:pt idx="2395">
                  <c:v>-1.5400000000000005</c:v>
                </c:pt>
                <c:pt idx="2396">
                  <c:v>-1.56</c:v>
                </c:pt>
                <c:pt idx="2397">
                  <c:v>-1.6799999999999997</c:v>
                </c:pt>
                <c:pt idx="2398">
                  <c:v>-2.0199999999999996</c:v>
                </c:pt>
                <c:pt idx="2399">
                  <c:v>-2.2199999999999998</c:v>
                </c:pt>
                <c:pt idx="2400">
                  <c:v>-2.1199999999999988</c:v>
                </c:pt>
                <c:pt idx="2401">
                  <c:v>-2.1599999999999993</c:v>
                </c:pt>
                <c:pt idx="2402">
                  <c:v>-2.1399999999999992</c:v>
                </c:pt>
                <c:pt idx="2403">
                  <c:v>-2.2999999999999994</c:v>
                </c:pt>
                <c:pt idx="2404">
                  <c:v>-2.2000000000000002</c:v>
                </c:pt>
                <c:pt idx="2405">
                  <c:v>-2.2400000000000007</c:v>
                </c:pt>
                <c:pt idx="2406">
                  <c:v>-2.1800000000000006</c:v>
                </c:pt>
                <c:pt idx="2407">
                  <c:v>-2.2200000000000002</c:v>
                </c:pt>
                <c:pt idx="2408">
                  <c:v>-2.1399999999999997</c:v>
                </c:pt>
                <c:pt idx="2409">
                  <c:v>-2.1599999999999993</c:v>
                </c:pt>
                <c:pt idx="2410">
                  <c:v>-2.1999999999999993</c:v>
                </c:pt>
                <c:pt idx="2411">
                  <c:v>-2.2799999999999989</c:v>
                </c:pt>
                <c:pt idx="2412">
                  <c:v>-2.2799999999999989</c:v>
                </c:pt>
                <c:pt idx="2413">
                  <c:v>-2.2599999999999993</c:v>
                </c:pt>
                <c:pt idx="2414">
                  <c:v>-2.5399999999999991</c:v>
                </c:pt>
                <c:pt idx="2415">
                  <c:v>-2.419999999999999</c:v>
                </c:pt>
                <c:pt idx="2416">
                  <c:v>-2.4799999999999995</c:v>
                </c:pt>
                <c:pt idx="2417">
                  <c:v>-2.4</c:v>
                </c:pt>
                <c:pt idx="2418">
                  <c:v>-2.1799999999999997</c:v>
                </c:pt>
                <c:pt idx="2419">
                  <c:v>-1.9600000000000002</c:v>
                </c:pt>
                <c:pt idx="2420">
                  <c:v>-2.16</c:v>
                </c:pt>
                <c:pt idx="2421">
                  <c:v>-1.8799999999999997</c:v>
                </c:pt>
                <c:pt idx="2422">
                  <c:v>-1.8800000000000003</c:v>
                </c:pt>
                <c:pt idx="2423">
                  <c:v>-2.0000000000000009</c:v>
                </c:pt>
                <c:pt idx="2424">
                  <c:v>-2.0200000000000005</c:v>
                </c:pt>
                <c:pt idx="2425">
                  <c:v>-1.5600000000000009</c:v>
                </c:pt>
                <c:pt idx="2426">
                  <c:v>-1.7600000000000009</c:v>
                </c:pt>
                <c:pt idx="2427">
                  <c:v>-1.4600000000000002</c:v>
                </c:pt>
                <c:pt idx="2428">
                  <c:v>-1.4200000000000004</c:v>
                </c:pt>
                <c:pt idx="2429">
                  <c:v>-1.1800000000000004</c:v>
                </c:pt>
                <c:pt idx="2430">
                  <c:v>-1.7400000000000007</c:v>
                </c:pt>
                <c:pt idx="2431">
                  <c:v>-1.6400000000000006</c:v>
                </c:pt>
                <c:pt idx="2432">
                  <c:v>-2.4600000000000009</c:v>
                </c:pt>
                <c:pt idx="2433">
                  <c:v>-2.5</c:v>
                </c:pt>
                <c:pt idx="2434">
                  <c:v>-2.38</c:v>
                </c:pt>
                <c:pt idx="2435">
                  <c:v>-2.2799999999999994</c:v>
                </c:pt>
                <c:pt idx="2436">
                  <c:v>-2.3199999999999994</c:v>
                </c:pt>
                <c:pt idx="2437">
                  <c:v>-2.0999999999999988</c:v>
                </c:pt>
                <c:pt idx="2438">
                  <c:v>-2.4999999999999996</c:v>
                </c:pt>
                <c:pt idx="2439">
                  <c:v>-2.86</c:v>
                </c:pt>
                <c:pt idx="2440">
                  <c:v>-2.7199999999999998</c:v>
                </c:pt>
                <c:pt idx="2441">
                  <c:v>-2.5199999999999996</c:v>
                </c:pt>
                <c:pt idx="2442">
                  <c:v>-2.2799999999999998</c:v>
                </c:pt>
                <c:pt idx="2443">
                  <c:v>-1.5799999999999996</c:v>
                </c:pt>
                <c:pt idx="2444">
                  <c:v>-1.64</c:v>
                </c:pt>
                <c:pt idx="2445">
                  <c:v>-1.9600000000000002</c:v>
                </c:pt>
                <c:pt idx="2446">
                  <c:v>-2.2000000000000002</c:v>
                </c:pt>
                <c:pt idx="2447">
                  <c:v>-2.4800000000000004</c:v>
                </c:pt>
                <c:pt idx="2448">
                  <c:v>-2.9600000000000004</c:v>
                </c:pt>
                <c:pt idx="2449">
                  <c:v>-2.7600000000000007</c:v>
                </c:pt>
                <c:pt idx="2450">
                  <c:v>-2.7800000000000002</c:v>
                </c:pt>
                <c:pt idx="2451">
                  <c:v>-2.8000000000000007</c:v>
                </c:pt>
                <c:pt idx="2452">
                  <c:v>-2.2600000000000002</c:v>
                </c:pt>
                <c:pt idx="2453">
                  <c:v>-2.2199999999999998</c:v>
                </c:pt>
                <c:pt idx="2454">
                  <c:v>-2.2800000000000002</c:v>
                </c:pt>
                <c:pt idx="2455">
                  <c:v>-2.06</c:v>
                </c:pt>
                <c:pt idx="2456">
                  <c:v>-1.8800000000000003</c:v>
                </c:pt>
                <c:pt idx="2457">
                  <c:v>-2.0200000000000005</c:v>
                </c:pt>
                <c:pt idx="2458">
                  <c:v>-1.9600000000000002</c:v>
                </c:pt>
                <c:pt idx="2459">
                  <c:v>-1.7800000000000005</c:v>
                </c:pt>
                <c:pt idx="2460">
                  <c:v>-1.7400000000000007</c:v>
                </c:pt>
                <c:pt idx="2461">
                  <c:v>-1.64</c:v>
                </c:pt>
                <c:pt idx="2462">
                  <c:v>-1.5400000000000005</c:v>
                </c:pt>
                <c:pt idx="2463">
                  <c:v>-1.8000000000000007</c:v>
                </c:pt>
                <c:pt idx="2464">
                  <c:v>-2.3600000000000008</c:v>
                </c:pt>
                <c:pt idx="2465">
                  <c:v>-2.4200000000000004</c:v>
                </c:pt>
                <c:pt idx="2466">
                  <c:v>-2.3000000000000007</c:v>
                </c:pt>
                <c:pt idx="2467">
                  <c:v>-2.0800000000000005</c:v>
                </c:pt>
                <c:pt idx="2468">
                  <c:v>-1.5200000000000009</c:v>
                </c:pt>
                <c:pt idx="2469">
                  <c:v>-0.74000000000000055</c:v>
                </c:pt>
                <c:pt idx="2470">
                  <c:v>-0.66000000000000125</c:v>
                </c:pt>
                <c:pt idx="2471">
                  <c:v>-1.1600000000000013</c:v>
                </c:pt>
                <c:pt idx="2472">
                  <c:v>-1.7800000000000011</c:v>
                </c:pt>
                <c:pt idx="2473">
                  <c:v>-2.0200000000000005</c:v>
                </c:pt>
                <c:pt idx="2474">
                  <c:v>-2.5200000000000005</c:v>
                </c:pt>
                <c:pt idx="2475">
                  <c:v>-2.2599999999999998</c:v>
                </c:pt>
                <c:pt idx="2476">
                  <c:v>-2.2800000000000002</c:v>
                </c:pt>
                <c:pt idx="2477">
                  <c:v>-2.1399999999999997</c:v>
                </c:pt>
                <c:pt idx="2478">
                  <c:v>-1.9</c:v>
                </c:pt>
                <c:pt idx="2479">
                  <c:v>-1.3799999999999997</c:v>
                </c:pt>
                <c:pt idx="2480">
                  <c:v>-1.6799999999999997</c:v>
                </c:pt>
                <c:pt idx="2481">
                  <c:v>-1.2999999999999994</c:v>
                </c:pt>
                <c:pt idx="2482">
                  <c:v>-1.3399999999999992</c:v>
                </c:pt>
                <c:pt idx="2483">
                  <c:v>-1.4799999999999998</c:v>
                </c:pt>
                <c:pt idx="2484">
                  <c:v>-1.8200000000000003</c:v>
                </c:pt>
                <c:pt idx="2485">
                  <c:v>-1.7200000000000002</c:v>
                </c:pt>
                <c:pt idx="2486">
                  <c:v>-2.2999999999999998</c:v>
                </c:pt>
                <c:pt idx="2487">
                  <c:v>-2.2600000000000002</c:v>
                </c:pt>
                <c:pt idx="2488">
                  <c:v>-2.5199999999999996</c:v>
                </c:pt>
                <c:pt idx="2489">
                  <c:v>-2.5999999999999992</c:v>
                </c:pt>
                <c:pt idx="2490">
                  <c:v>-2.9799999999999995</c:v>
                </c:pt>
                <c:pt idx="2491">
                  <c:v>-2.2199999999999998</c:v>
                </c:pt>
                <c:pt idx="2492">
                  <c:v>-2.2599999999999993</c:v>
                </c:pt>
                <c:pt idx="2493">
                  <c:v>-1.9999999999999993</c:v>
                </c:pt>
                <c:pt idx="2494">
                  <c:v>-2.0799999999999992</c:v>
                </c:pt>
                <c:pt idx="2495">
                  <c:v>-2.0199999999999987</c:v>
                </c:pt>
                <c:pt idx="2496">
                  <c:v>-2.4599999999999995</c:v>
                </c:pt>
                <c:pt idx="2497">
                  <c:v>-2.1199999999999997</c:v>
                </c:pt>
                <c:pt idx="2498">
                  <c:v>-2.1599999999999993</c:v>
                </c:pt>
                <c:pt idx="2499">
                  <c:v>-1.8599999999999994</c:v>
                </c:pt>
                <c:pt idx="2500">
                  <c:v>-1.5599999999999994</c:v>
                </c:pt>
                <c:pt idx="2501">
                  <c:v>-1.2599999999999993</c:v>
                </c:pt>
                <c:pt idx="2502">
                  <c:v>-1.64</c:v>
                </c:pt>
                <c:pt idx="2503">
                  <c:v>-1.5799999999999996</c:v>
                </c:pt>
                <c:pt idx="2504">
                  <c:v>-1.8</c:v>
                </c:pt>
                <c:pt idx="2505">
                  <c:v>-1.6999999999999993</c:v>
                </c:pt>
                <c:pt idx="2506">
                  <c:v>-2.0799999999999992</c:v>
                </c:pt>
                <c:pt idx="2507">
                  <c:v>-2.1999999999999993</c:v>
                </c:pt>
                <c:pt idx="2508">
                  <c:v>-2.3199999999999994</c:v>
                </c:pt>
                <c:pt idx="2509">
                  <c:v>-2.5599999999999996</c:v>
                </c:pt>
                <c:pt idx="2510">
                  <c:v>-2.78</c:v>
                </c:pt>
                <c:pt idx="2511">
                  <c:v>-2.8</c:v>
                </c:pt>
                <c:pt idx="2512">
                  <c:v>-2.6999999999999993</c:v>
                </c:pt>
                <c:pt idx="2513">
                  <c:v>-2.6399999999999992</c:v>
                </c:pt>
                <c:pt idx="2514">
                  <c:v>-2.4599999999999986</c:v>
                </c:pt>
                <c:pt idx="2515">
                  <c:v>-2.339999999999999</c:v>
                </c:pt>
                <c:pt idx="2516">
                  <c:v>-2.419999999999999</c:v>
                </c:pt>
                <c:pt idx="2517">
                  <c:v>-2.2399999999999993</c:v>
                </c:pt>
                <c:pt idx="2518">
                  <c:v>-2.2999999999999994</c:v>
                </c:pt>
                <c:pt idx="2519">
                  <c:v>-2.1799999999999997</c:v>
                </c:pt>
                <c:pt idx="2520">
                  <c:v>-2.0599999999999996</c:v>
                </c:pt>
                <c:pt idx="2521">
                  <c:v>-1.7600000000000002</c:v>
                </c:pt>
                <c:pt idx="2522">
                  <c:v>-1.8200000000000003</c:v>
                </c:pt>
                <c:pt idx="2523">
                  <c:v>-1.8400000000000005</c:v>
                </c:pt>
                <c:pt idx="2524">
                  <c:v>-2.0000000000000009</c:v>
                </c:pt>
                <c:pt idx="2525">
                  <c:v>-2.0600000000000009</c:v>
                </c:pt>
                <c:pt idx="2526">
                  <c:v>-2.1400000000000006</c:v>
                </c:pt>
                <c:pt idx="2527">
                  <c:v>-2.34</c:v>
                </c:pt>
                <c:pt idx="2528">
                  <c:v>-2.1799999999999997</c:v>
                </c:pt>
                <c:pt idx="2529">
                  <c:v>-2.1199999999999997</c:v>
                </c:pt>
                <c:pt idx="2530">
                  <c:v>-2.2199999999999998</c:v>
                </c:pt>
                <c:pt idx="2531">
                  <c:v>-2.1799999999999997</c:v>
                </c:pt>
                <c:pt idx="2532">
                  <c:v>-1.94</c:v>
                </c:pt>
                <c:pt idx="2533">
                  <c:v>-2.1799999999999997</c:v>
                </c:pt>
                <c:pt idx="2534">
                  <c:v>-1.9600000000000002</c:v>
                </c:pt>
                <c:pt idx="2535">
                  <c:v>-1.8800000000000003</c:v>
                </c:pt>
                <c:pt idx="2536">
                  <c:v>-2.06</c:v>
                </c:pt>
                <c:pt idx="2537">
                  <c:v>-2.1</c:v>
                </c:pt>
                <c:pt idx="2538">
                  <c:v>-1.7400000000000007</c:v>
                </c:pt>
                <c:pt idx="2539">
                  <c:v>-1.9199999999999995</c:v>
                </c:pt>
                <c:pt idx="2540">
                  <c:v>-1.8399999999999992</c:v>
                </c:pt>
                <c:pt idx="2541">
                  <c:v>-1.8199999999999996</c:v>
                </c:pt>
                <c:pt idx="2542">
                  <c:v>-2</c:v>
                </c:pt>
                <c:pt idx="2543">
                  <c:v>-2.4</c:v>
                </c:pt>
                <c:pt idx="2544">
                  <c:v>-2.4</c:v>
                </c:pt>
                <c:pt idx="2545">
                  <c:v>-2.8</c:v>
                </c:pt>
                <c:pt idx="2546">
                  <c:v>-2.4399999999999991</c:v>
                </c:pt>
                <c:pt idx="2547">
                  <c:v>-2.2199999999999998</c:v>
                </c:pt>
                <c:pt idx="2548">
                  <c:v>-2.2199999999999998</c:v>
                </c:pt>
                <c:pt idx="2549">
                  <c:v>-2.2999999999999998</c:v>
                </c:pt>
                <c:pt idx="2550">
                  <c:v>-2.0400000000000005</c:v>
                </c:pt>
                <c:pt idx="2551">
                  <c:v>-2.1600000000000015</c:v>
                </c:pt>
                <c:pt idx="2552">
                  <c:v>-2.0600000000000009</c:v>
                </c:pt>
                <c:pt idx="2553">
                  <c:v>-2.12</c:v>
                </c:pt>
                <c:pt idx="2554">
                  <c:v>-2.1800000000000006</c:v>
                </c:pt>
                <c:pt idx="2555">
                  <c:v>-2.1799999999999997</c:v>
                </c:pt>
                <c:pt idx="2556">
                  <c:v>-2.5399999999999991</c:v>
                </c:pt>
                <c:pt idx="2557">
                  <c:v>-2.5599999999999996</c:v>
                </c:pt>
                <c:pt idx="2558">
                  <c:v>-2.0599999999999996</c:v>
                </c:pt>
                <c:pt idx="2559">
                  <c:v>-1.7999999999999994</c:v>
                </c:pt>
                <c:pt idx="2560">
                  <c:v>-1.6599999999999995</c:v>
                </c:pt>
                <c:pt idx="2561">
                  <c:v>-1.1199999999999988</c:v>
                </c:pt>
                <c:pt idx="2562">
                  <c:v>-1.0999999999999992</c:v>
                </c:pt>
                <c:pt idx="2563">
                  <c:v>-1.2199999999999995</c:v>
                </c:pt>
                <c:pt idx="2564">
                  <c:v>-1.2199999999999995</c:v>
                </c:pt>
                <c:pt idx="2565">
                  <c:v>-1.6</c:v>
                </c:pt>
                <c:pt idx="2566">
                  <c:v>-1.820000000000001</c:v>
                </c:pt>
                <c:pt idx="2567">
                  <c:v>-2.0800000000000005</c:v>
                </c:pt>
                <c:pt idx="2568">
                  <c:v>-2.3400000000000007</c:v>
                </c:pt>
                <c:pt idx="2569">
                  <c:v>-2.4800000000000004</c:v>
                </c:pt>
                <c:pt idx="2570">
                  <c:v>-2.3400000000000007</c:v>
                </c:pt>
                <c:pt idx="2571">
                  <c:v>-2.5200000000000005</c:v>
                </c:pt>
                <c:pt idx="2572">
                  <c:v>-2.4000000000000008</c:v>
                </c:pt>
                <c:pt idx="2573">
                  <c:v>-2.2200000000000011</c:v>
                </c:pt>
                <c:pt idx="2574">
                  <c:v>-1.9600000000000015</c:v>
                </c:pt>
                <c:pt idx="2575">
                  <c:v>-1.7800000000000011</c:v>
                </c:pt>
                <c:pt idx="2576">
                  <c:v>-1.620000000000001</c:v>
                </c:pt>
                <c:pt idx="2577">
                  <c:v>-1.6400000000000012</c:v>
                </c:pt>
                <c:pt idx="2578">
                  <c:v>-1.8200000000000003</c:v>
                </c:pt>
                <c:pt idx="2579">
                  <c:v>-2.34</c:v>
                </c:pt>
                <c:pt idx="2580">
                  <c:v>-2.5599999999999996</c:v>
                </c:pt>
                <c:pt idx="2581">
                  <c:v>-2.4799999999999991</c:v>
                </c:pt>
                <c:pt idx="2582">
                  <c:v>-2.4999999999999987</c:v>
                </c:pt>
                <c:pt idx="2583">
                  <c:v>-2.2799999999999989</c:v>
                </c:pt>
                <c:pt idx="2584">
                  <c:v>-2.1199999999999988</c:v>
                </c:pt>
                <c:pt idx="2585">
                  <c:v>-2.1999999999999993</c:v>
                </c:pt>
                <c:pt idx="2586">
                  <c:v>-2.0799999999999996</c:v>
                </c:pt>
                <c:pt idx="2587">
                  <c:v>-1.9799999999999991</c:v>
                </c:pt>
                <c:pt idx="2588">
                  <c:v>-1.7399999999999991</c:v>
                </c:pt>
                <c:pt idx="2589">
                  <c:v>-1.4599999999999995</c:v>
                </c:pt>
                <c:pt idx="2590">
                  <c:v>-1.3399999999999992</c:v>
                </c:pt>
                <c:pt idx="2591">
                  <c:v>-1.7799999999999989</c:v>
                </c:pt>
                <c:pt idx="2592">
                  <c:v>-1.64</c:v>
                </c:pt>
                <c:pt idx="2593">
                  <c:v>-1.7999999999999994</c:v>
                </c:pt>
                <c:pt idx="2594">
                  <c:v>-1.8599999999999988</c:v>
                </c:pt>
                <c:pt idx="2595">
                  <c:v>-1.8599999999999988</c:v>
                </c:pt>
                <c:pt idx="2596">
                  <c:v>-1.6999999999999986</c:v>
                </c:pt>
                <c:pt idx="2597">
                  <c:v>-1.8599999999999988</c:v>
                </c:pt>
                <c:pt idx="2598">
                  <c:v>-1.7399999999999991</c:v>
                </c:pt>
                <c:pt idx="2599">
                  <c:v>-1.9199999999999995</c:v>
                </c:pt>
                <c:pt idx="2600">
                  <c:v>-2.04</c:v>
                </c:pt>
                <c:pt idx="2601">
                  <c:v>-1.56</c:v>
                </c:pt>
                <c:pt idx="2602">
                  <c:v>-1.4999999999999993</c:v>
                </c:pt>
                <c:pt idx="2603">
                  <c:v>-1.7999999999999994</c:v>
                </c:pt>
                <c:pt idx="2604">
                  <c:v>-1.6599999999999995</c:v>
                </c:pt>
                <c:pt idx="2605">
                  <c:v>-1.4399999999999991</c:v>
                </c:pt>
                <c:pt idx="2606">
                  <c:v>-1.3399999999999992</c:v>
                </c:pt>
                <c:pt idx="2607">
                  <c:v>-1.4</c:v>
                </c:pt>
                <c:pt idx="2608">
                  <c:v>-1.06</c:v>
                </c:pt>
                <c:pt idx="2609">
                  <c:v>-1.3</c:v>
                </c:pt>
                <c:pt idx="2610">
                  <c:v>-1.6000000000000008</c:v>
                </c:pt>
                <c:pt idx="2611">
                  <c:v>-2.2400000000000007</c:v>
                </c:pt>
                <c:pt idx="2612">
                  <c:v>-2.4000000000000008</c:v>
                </c:pt>
                <c:pt idx="2613">
                  <c:v>-2.660000000000001</c:v>
                </c:pt>
                <c:pt idx="2614">
                  <c:v>-2.4000000000000012</c:v>
                </c:pt>
                <c:pt idx="2615">
                  <c:v>-1.9600000000000009</c:v>
                </c:pt>
                <c:pt idx="2616">
                  <c:v>-1.680000000000001</c:v>
                </c:pt>
                <c:pt idx="2617">
                  <c:v>-1.3200000000000003</c:v>
                </c:pt>
                <c:pt idx="2618">
                  <c:v>-1.2600000000000002</c:v>
                </c:pt>
                <c:pt idx="2619">
                  <c:v>-1.0199999999999996</c:v>
                </c:pt>
                <c:pt idx="2620">
                  <c:v>-0.95999999999999941</c:v>
                </c:pt>
                <c:pt idx="2621">
                  <c:v>-1.0199999999999996</c:v>
                </c:pt>
                <c:pt idx="2622">
                  <c:v>-1.3399999999999999</c:v>
                </c:pt>
                <c:pt idx="2623">
                  <c:v>-1.3799999999999997</c:v>
                </c:pt>
                <c:pt idx="2624">
                  <c:v>-2</c:v>
                </c:pt>
                <c:pt idx="2625">
                  <c:v>-2.0800000000000005</c:v>
                </c:pt>
                <c:pt idx="2626">
                  <c:v>-2.34</c:v>
                </c:pt>
                <c:pt idx="2627">
                  <c:v>-2.1399999999999997</c:v>
                </c:pt>
                <c:pt idx="2628">
                  <c:v>-2.3599999999999994</c:v>
                </c:pt>
                <c:pt idx="2629">
                  <c:v>-2.1199999999999988</c:v>
                </c:pt>
                <c:pt idx="2630">
                  <c:v>-2.0399999999999983</c:v>
                </c:pt>
                <c:pt idx="2631">
                  <c:v>-1.5799999999999983</c:v>
                </c:pt>
                <c:pt idx="2632">
                  <c:v>-1.4399999999999977</c:v>
                </c:pt>
                <c:pt idx="2633">
                  <c:v>-1.0799999999999983</c:v>
                </c:pt>
                <c:pt idx="2634">
                  <c:v>-1.079999999999999</c:v>
                </c:pt>
                <c:pt idx="2635">
                  <c:v>-1.2799999999999989</c:v>
                </c:pt>
                <c:pt idx="2636">
                  <c:v>-1.3599999999999994</c:v>
                </c:pt>
                <c:pt idx="2637">
                  <c:v>-1.3200000000000003</c:v>
                </c:pt>
                <c:pt idx="2638">
                  <c:v>-1.5399999999999998</c:v>
                </c:pt>
                <c:pt idx="2639">
                  <c:v>-1.5199999999999996</c:v>
                </c:pt>
                <c:pt idx="2640">
                  <c:v>-1.1999999999999993</c:v>
                </c:pt>
                <c:pt idx="2641">
                  <c:v>-1.3599999999999994</c:v>
                </c:pt>
                <c:pt idx="2642">
                  <c:v>-1.5999999999999992</c:v>
                </c:pt>
                <c:pt idx="2643">
                  <c:v>-1.7399999999999998</c:v>
                </c:pt>
                <c:pt idx="2644">
                  <c:v>-1.8</c:v>
                </c:pt>
                <c:pt idx="2645">
                  <c:v>-2.1400000000000006</c:v>
                </c:pt>
                <c:pt idx="2646">
                  <c:v>-2.2600000000000002</c:v>
                </c:pt>
                <c:pt idx="2647">
                  <c:v>-2.44</c:v>
                </c:pt>
                <c:pt idx="2648">
                  <c:v>-2.2999999999999994</c:v>
                </c:pt>
                <c:pt idx="2649">
                  <c:v>-2.3199999999999994</c:v>
                </c:pt>
                <c:pt idx="2650">
                  <c:v>-2.38</c:v>
                </c:pt>
                <c:pt idx="2651">
                  <c:v>-2.4</c:v>
                </c:pt>
                <c:pt idx="2652">
                  <c:v>-2.2600000000000002</c:v>
                </c:pt>
                <c:pt idx="2653">
                  <c:v>-2.3200000000000003</c:v>
                </c:pt>
                <c:pt idx="2654">
                  <c:v>-2.2199999999999998</c:v>
                </c:pt>
                <c:pt idx="2655">
                  <c:v>-2.1799999999999988</c:v>
                </c:pt>
                <c:pt idx="2656">
                  <c:v>-2.3399999999999985</c:v>
                </c:pt>
                <c:pt idx="2657">
                  <c:v>-2.1799999999999984</c:v>
                </c:pt>
                <c:pt idx="2658">
                  <c:v>-2.1199999999999988</c:v>
                </c:pt>
                <c:pt idx="2659">
                  <c:v>-1.8599999999999988</c:v>
                </c:pt>
                <c:pt idx="2660">
                  <c:v>-1.6599999999999988</c:v>
                </c:pt>
                <c:pt idx="2661">
                  <c:v>-1.0599999999999987</c:v>
                </c:pt>
                <c:pt idx="2662">
                  <c:v>-1.2399999999999991</c:v>
                </c:pt>
                <c:pt idx="2663">
                  <c:v>-1.3599999999999994</c:v>
                </c:pt>
                <c:pt idx="2664">
                  <c:v>-1.7399999999999998</c:v>
                </c:pt>
                <c:pt idx="2665">
                  <c:v>-2.1</c:v>
                </c:pt>
                <c:pt idx="2666">
                  <c:v>-2.8400000000000007</c:v>
                </c:pt>
                <c:pt idx="2667">
                  <c:v>-3.1400000000000006</c:v>
                </c:pt>
                <c:pt idx="2668">
                  <c:v>-3.1400000000000006</c:v>
                </c:pt>
                <c:pt idx="2669">
                  <c:v>-2.9200000000000004</c:v>
                </c:pt>
                <c:pt idx="2670">
                  <c:v>-1.4400000000000006</c:v>
                </c:pt>
                <c:pt idx="2671">
                  <c:v>0.43999999999999917</c:v>
                </c:pt>
                <c:pt idx="2672">
                  <c:v>0.71999999999999953</c:v>
                </c:pt>
                <c:pt idx="2673">
                  <c:v>0.72000000000000031</c:v>
                </c:pt>
                <c:pt idx="2674">
                  <c:v>0.6</c:v>
                </c:pt>
                <c:pt idx="2675">
                  <c:v>-0.7</c:v>
                </c:pt>
                <c:pt idx="2676">
                  <c:v>-2.1999999999999993</c:v>
                </c:pt>
                <c:pt idx="2677">
                  <c:v>-2.2799999999999998</c:v>
                </c:pt>
                <c:pt idx="2678">
                  <c:v>-2.3600000000000003</c:v>
                </c:pt>
                <c:pt idx="2679">
                  <c:v>-2.6800000000000006</c:v>
                </c:pt>
                <c:pt idx="2680">
                  <c:v>-2.72</c:v>
                </c:pt>
                <c:pt idx="2681">
                  <c:v>-2.5000000000000009</c:v>
                </c:pt>
                <c:pt idx="2682">
                  <c:v>-2.1400000000000006</c:v>
                </c:pt>
                <c:pt idx="2683">
                  <c:v>-1.8</c:v>
                </c:pt>
                <c:pt idx="2684">
                  <c:v>-1.6799999999999997</c:v>
                </c:pt>
                <c:pt idx="2685">
                  <c:v>-1.6600000000000001</c:v>
                </c:pt>
                <c:pt idx="2686">
                  <c:v>-1.6000000000000008</c:v>
                </c:pt>
                <c:pt idx="2687">
                  <c:v>-1.86</c:v>
                </c:pt>
                <c:pt idx="2688">
                  <c:v>-2.1800000000000006</c:v>
                </c:pt>
                <c:pt idx="2689">
                  <c:v>-1.9400000000000006</c:v>
                </c:pt>
                <c:pt idx="2690">
                  <c:v>-1.7800000000000005</c:v>
                </c:pt>
                <c:pt idx="2691">
                  <c:v>-2.2200000000000002</c:v>
                </c:pt>
                <c:pt idx="2692">
                  <c:v>-2.160000000000001</c:v>
                </c:pt>
                <c:pt idx="2693">
                  <c:v>-1.8000000000000014</c:v>
                </c:pt>
                <c:pt idx="2694">
                  <c:v>-1.9200000000000017</c:v>
                </c:pt>
                <c:pt idx="2695">
                  <c:v>-2.2200000000000015</c:v>
                </c:pt>
                <c:pt idx="2696">
                  <c:v>-2.0600000000000014</c:v>
                </c:pt>
                <c:pt idx="2697">
                  <c:v>-1.7400000000000013</c:v>
                </c:pt>
                <c:pt idx="2698">
                  <c:v>-1.8600000000000017</c:v>
                </c:pt>
                <c:pt idx="2699">
                  <c:v>-1.6000000000000014</c:v>
                </c:pt>
                <c:pt idx="2700">
                  <c:v>-1.5000000000000007</c:v>
                </c:pt>
                <c:pt idx="2701">
                  <c:v>-1.5400000000000005</c:v>
                </c:pt>
                <c:pt idx="2702">
                  <c:v>-1.9000000000000008</c:v>
                </c:pt>
                <c:pt idx="2703">
                  <c:v>-2.1000000000000005</c:v>
                </c:pt>
                <c:pt idx="2704">
                  <c:v>-2.6400000000000006</c:v>
                </c:pt>
                <c:pt idx="2705">
                  <c:v>-2.5000000000000013</c:v>
                </c:pt>
                <c:pt idx="2706">
                  <c:v>-2.2000000000000015</c:v>
                </c:pt>
                <c:pt idx="2707">
                  <c:v>-1.8200000000000016</c:v>
                </c:pt>
                <c:pt idx="2708">
                  <c:v>-1.8600000000000008</c:v>
                </c:pt>
                <c:pt idx="2709">
                  <c:v>-1.7400000000000007</c:v>
                </c:pt>
                <c:pt idx="2710">
                  <c:v>-1.8400000000000005</c:v>
                </c:pt>
                <c:pt idx="2711">
                  <c:v>-2.2000000000000006</c:v>
                </c:pt>
                <c:pt idx="2712">
                  <c:v>-2.8200000000000012</c:v>
                </c:pt>
                <c:pt idx="2713">
                  <c:v>-2.6400000000000006</c:v>
                </c:pt>
                <c:pt idx="2714">
                  <c:v>-2.2200000000000011</c:v>
                </c:pt>
                <c:pt idx="2715">
                  <c:v>-2.0400000000000005</c:v>
                </c:pt>
                <c:pt idx="2716">
                  <c:v>-1.9000000000000008</c:v>
                </c:pt>
                <c:pt idx="2717">
                  <c:v>-1.86</c:v>
                </c:pt>
                <c:pt idx="2718">
                  <c:v>-1.5200000000000002</c:v>
                </c:pt>
                <c:pt idx="2719">
                  <c:v>-1.9200000000000004</c:v>
                </c:pt>
                <c:pt idx="2720">
                  <c:v>-1.86</c:v>
                </c:pt>
                <c:pt idx="2721">
                  <c:v>-2.04</c:v>
                </c:pt>
                <c:pt idx="2722">
                  <c:v>-1.9799999999999998</c:v>
                </c:pt>
                <c:pt idx="2723">
                  <c:v>-2.2600000000000002</c:v>
                </c:pt>
                <c:pt idx="2724">
                  <c:v>-2.2600000000000002</c:v>
                </c:pt>
                <c:pt idx="2725">
                  <c:v>-2.120000000000001</c:v>
                </c:pt>
                <c:pt idx="2726">
                  <c:v>-2.0200000000000009</c:v>
                </c:pt>
                <c:pt idx="2727">
                  <c:v>-1.9400000000000006</c:v>
                </c:pt>
                <c:pt idx="2728">
                  <c:v>-1.7800000000000005</c:v>
                </c:pt>
                <c:pt idx="2729">
                  <c:v>-1.5399999999999998</c:v>
                </c:pt>
                <c:pt idx="2730">
                  <c:v>-2.44</c:v>
                </c:pt>
                <c:pt idx="2731">
                  <c:v>-2.2399999999999998</c:v>
                </c:pt>
                <c:pt idx="2732">
                  <c:v>-2.1400000000000015</c:v>
                </c:pt>
                <c:pt idx="2733">
                  <c:v>-2.080000000000001</c:v>
                </c:pt>
                <c:pt idx="2734">
                  <c:v>-2.1600000000000015</c:v>
                </c:pt>
                <c:pt idx="2735">
                  <c:v>-1.7200000000000011</c:v>
                </c:pt>
                <c:pt idx="2736">
                  <c:v>-2.0600000000000009</c:v>
                </c:pt>
                <c:pt idx="2737">
                  <c:v>-2</c:v>
                </c:pt>
                <c:pt idx="2738">
                  <c:v>-2.4200000000000004</c:v>
                </c:pt>
                <c:pt idx="2739">
                  <c:v>-2.54</c:v>
                </c:pt>
                <c:pt idx="2740">
                  <c:v>-2.2600000000000002</c:v>
                </c:pt>
                <c:pt idx="2741">
                  <c:v>-2.3800000000000003</c:v>
                </c:pt>
                <c:pt idx="2742">
                  <c:v>-2.5</c:v>
                </c:pt>
                <c:pt idx="2743">
                  <c:v>-2.2799999999999998</c:v>
                </c:pt>
                <c:pt idx="2744">
                  <c:v>-2.2600000000000002</c:v>
                </c:pt>
                <c:pt idx="2745">
                  <c:v>-2.3999999999999995</c:v>
                </c:pt>
              </c:numCache>
            </c:numRef>
          </c:xVal>
          <c:yVal>
            <c:numRef>
              <c:f>'63F_16'!$A$2:$A$2747</c:f>
              <c:numCache>
                <c:formatCode>General</c:formatCode>
                <c:ptCount val="2746"/>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numCache>
            </c:numRef>
          </c:yVal>
          <c:smooth val="1"/>
          <c:extLst>
            <c:ext xmlns:c16="http://schemas.microsoft.com/office/drawing/2014/chart" uri="{C3380CC4-5D6E-409C-BE32-E72D297353CC}">
              <c16:uniqueId val="{00000000-A9FA-4CE2-B2F1-477FEA75563B}"/>
            </c:ext>
          </c:extLst>
        </c:ser>
        <c:ser>
          <c:idx val="1"/>
          <c:order val="1"/>
          <c:tx>
            <c:strRef>
              <c:f>'63F_16'!$P$1</c:f>
              <c:strCache>
                <c:ptCount val="1"/>
                <c:pt idx="0">
                  <c:v>2016-2017</c:v>
                </c:pt>
              </c:strCache>
            </c:strRef>
          </c:tx>
          <c:spPr>
            <a:ln w="12700" cap="rnd">
              <a:solidFill>
                <a:schemeClr val="accent2">
                  <a:lumMod val="40000"/>
                  <a:lumOff val="60000"/>
                </a:schemeClr>
              </a:solidFill>
              <a:round/>
            </a:ln>
            <a:effectLst/>
          </c:spPr>
          <c:marker>
            <c:symbol val="none"/>
          </c:marker>
          <c:xVal>
            <c:numRef>
              <c:f>'63F_16'!$P$2:$P$2747</c:f>
              <c:numCache>
                <c:formatCode>General</c:formatCode>
                <c:ptCount val="2746"/>
                <c:pt idx="13">
                  <c:v>1.0199999999999996</c:v>
                </c:pt>
                <c:pt idx="14">
                  <c:v>1.0199999999999998</c:v>
                </c:pt>
                <c:pt idx="15">
                  <c:v>1.1800000000000002</c:v>
                </c:pt>
                <c:pt idx="16">
                  <c:v>1.44</c:v>
                </c:pt>
                <c:pt idx="17">
                  <c:v>1.54</c:v>
                </c:pt>
                <c:pt idx="18">
                  <c:v>1.6200000000000003</c:v>
                </c:pt>
                <c:pt idx="19">
                  <c:v>1.6600000000000001</c:v>
                </c:pt>
                <c:pt idx="20">
                  <c:v>1.5999999999999999</c:v>
                </c:pt>
                <c:pt idx="21">
                  <c:v>1.56</c:v>
                </c:pt>
                <c:pt idx="22">
                  <c:v>1.46</c:v>
                </c:pt>
                <c:pt idx="23">
                  <c:v>1.46</c:v>
                </c:pt>
                <c:pt idx="24">
                  <c:v>1.3399999999999999</c:v>
                </c:pt>
                <c:pt idx="25">
                  <c:v>1.34</c:v>
                </c:pt>
                <c:pt idx="26">
                  <c:v>1.34</c:v>
                </c:pt>
                <c:pt idx="27">
                  <c:v>1.3599999999999999</c:v>
                </c:pt>
                <c:pt idx="28">
                  <c:v>1.26</c:v>
                </c:pt>
                <c:pt idx="29">
                  <c:v>1.1599999999999999</c:v>
                </c:pt>
                <c:pt idx="30">
                  <c:v>1.0799999999999998</c:v>
                </c:pt>
                <c:pt idx="31">
                  <c:v>0.91999999999999993</c:v>
                </c:pt>
                <c:pt idx="32">
                  <c:v>1</c:v>
                </c:pt>
                <c:pt idx="33">
                  <c:v>0.97999999999999987</c:v>
                </c:pt>
                <c:pt idx="34">
                  <c:v>0.9</c:v>
                </c:pt>
                <c:pt idx="35">
                  <c:v>0.82</c:v>
                </c:pt>
                <c:pt idx="36">
                  <c:v>0.71999999999999975</c:v>
                </c:pt>
                <c:pt idx="37">
                  <c:v>0.49999999999999967</c:v>
                </c:pt>
                <c:pt idx="38">
                  <c:v>0.11999999999999975</c:v>
                </c:pt>
                <c:pt idx="39">
                  <c:v>-3.5527136788005011E-16</c:v>
                </c:pt>
                <c:pt idx="40">
                  <c:v>1.9999999999999751E-2</c:v>
                </c:pt>
                <c:pt idx="41">
                  <c:v>0.2</c:v>
                </c:pt>
                <c:pt idx="42">
                  <c:v>4.0000000000000216E-2</c:v>
                </c:pt>
                <c:pt idx="43">
                  <c:v>0.38000000000000023</c:v>
                </c:pt>
                <c:pt idx="44">
                  <c:v>0.4600000000000003</c:v>
                </c:pt>
                <c:pt idx="45">
                  <c:v>0.40000000000000036</c:v>
                </c:pt>
                <c:pt idx="46">
                  <c:v>0.16000000000000014</c:v>
                </c:pt>
                <c:pt idx="47">
                  <c:v>0.2</c:v>
                </c:pt>
                <c:pt idx="48">
                  <c:v>0.15999999999999998</c:v>
                </c:pt>
                <c:pt idx="49">
                  <c:v>0.33999999999999986</c:v>
                </c:pt>
                <c:pt idx="50">
                  <c:v>0.27999999999999992</c:v>
                </c:pt>
                <c:pt idx="51">
                  <c:v>0.21999999999999992</c:v>
                </c:pt>
                <c:pt idx="52">
                  <c:v>0.31999999999999995</c:v>
                </c:pt>
                <c:pt idx="53">
                  <c:v>8.0000000000000071E-2</c:v>
                </c:pt>
                <c:pt idx="54">
                  <c:v>0.13999999999999985</c:v>
                </c:pt>
                <c:pt idx="55">
                  <c:v>0.35999999999999976</c:v>
                </c:pt>
                <c:pt idx="56">
                  <c:v>1.1200000000000001</c:v>
                </c:pt>
                <c:pt idx="57">
                  <c:v>1.72</c:v>
                </c:pt>
                <c:pt idx="58">
                  <c:v>2.2199999999999998</c:v>
                </c:pt>
                <c:pt idx="59">
                  <c:v>1.86</c:v>
                </c:pt>
                <c:pt idx="60">
                  <c:v>1.78</c:v>
                </c:pt>
                <c:pt idx="61">
                  <c:v>1.2599999999999998</c:v>
                </c:pt>
                <c:pt idx="62">
                  <c:v>0.84000000000000008</c:v>
                </c:pt>
                <c:pt idx="63">
                  <c:v>0.38000000000000006</c:v>
                </c:pt>
                <c:pt idx="64">
                  <c:v>0.25999999999999995</c:v>
                </c:pt>
                <c:pt idx="65">
                  <c:v>5.9999999999999963E-2</c:v>
                </c:pt>
                <c:pt idx="66">
                  <c:v>-0.30000000000000016</c:v>
                </c:pt>
                <c:pt idx="67">
                  <c:v>-0.52000000000000013</c:v>
                </c:pt>
                <c:pt idx="68">
                  <c:v>-0.22000000000000011</c:v>
                </c:pt>
                <c:pt idx="69">
                  <c:v>-0.10000000000000017</c:v>
                </c:pt>
                <c:pt idx="70">
                  <c:v>9.9999999999999825E-2</c:v>
                </c:pt>
                <c:pt idx="71">
                  <c:v>0.32000000000000012</c:v>
                </c:pt>
                <c:pt idx="72">
                  <c:v>5.9999999999999963E-2</c:v>
                </c:pt>
                <c:pt idx="73">
                  <c:v>-0.15999999999999998</c:v>
                </c:pt>
                <c:pt idx="74">
                  <c:v>4.0000000000000216E-2</c:v>
                </c:pt>
                <c:pt idx="75">
                  <c:v>-0.21999999999999992</c:v>
                </c:pt>
                <c:pt idx="76">
                  <c:v>-0.48000000000000009</c:v>
                </c:pt>
                <c:pt idx="77">
                  <c:v>-7.9999999999999891E-2</c:v>
                </c:pt>
                <c:pt idx="78">
                  <c:v>7.9999999999999891E-2</c:v>
                </c:pt>
                <c:pt idx="79">
                  <c:v>0.17999999999999972</c:v>
                </c:pt>
                <c:pt idx="80">
                  <c:v>0.76</c:v>
                </c:pt>
                <c:pt idx="81">
                  <c:v>1.06</c:v>
                </c:pt>
                <c:pt idx="82">
                  <c:v>1.0999999999999996</c:v>
                </c:pt>
                <c:pt idx="83">
                  <c:v>1.2399999999999998</c:v>
                </c:pt>
                <c:pt idx="84">
                  <c:v>1.0399999999999998</c:v>
                </c:pt>
                <c:pt idx="85">
                  <c:v>0.65999999999999959</c:v>
                </c:pt>
                <c:pt idx="86">
                  <c:v>0.39999999999999963</c:v>
                </c:pt>
                <c:pt idx="87">
                  <c:v>0.17999999999999972</c:v>
                </c:pt>
                <c:pt idx="88">
                  <c:v>-0.42000000000000048</c:v>
                </c:pt>
                <c:pt idx="89">
                  <c:v>-0.56000000000000028</c:v>
                </c:pt>
                <c:pt idx="90">
                  <c:v>-0.46000000000000013</c:v>
                </c:pt>
                <c:pt idx="91">
                  <c:v>-0.4200000000000001</c:v>
                </c:pt>
                <c:pt idx="92">
                  <c:v>-0.36</c:v>
                </c:pt>
                <c:pt idx="93">
                  <c:v>6.0000000000000143E-2</c:v>
                </c:pt>
                <c:pt idx="94">
                  <c:v>0.6000000000000002</c:v>
                </c:pt>
                <c:pt idx="95">
                  <c:v>0.28000000000000008</c:v>
                </c:pt>
                <c:pt idx="96">
                  <c:v>0.4</c:v>
                </c:pt>
                <c:pt idx="97">
                  <c:v>0.53999999999999981</c:v>
                </c:pt>
                <c:pt idx="98">
                  <c:v>0.25999999999999979</c:v>
                </c:pt>
                <c:pt idx="99">
                  <c:v>-0.22000000000000028</c:v>
                </c:pt>
                <c:pt idx="100">
                  <c:v>5.9999999999999963E-2</c:v>
                </c:pt>
                <c:pt idx="101">
                  <c:v>0.21999999999999992</c:v>
                </c:pt>
                <c:pt idx="102">
                  <c:v>-0.30000000000000016</c:v>
                </c:pt>
                <c:pt idx="103">
                  <c:v>-0.27999999999999992</c:v>
                </c:pt>
                <c:pt idx="104">
                  <c:v>-6.0000000000000143E-2</c:v>
                </c:pt>
                <c:pt idx="105">
                  <c:v>-0.34000000000000041</c:v>
                </c:pt>
                <c:pt idx="106">
                  <c:v>-0.32000000000000028</c:v>
                </c:pt>
                <c:pt idx="107">
                  <c:v>-4.0000000000000216E-2</c:v>
                </c:pt>
                <c:pt idx="108">
                  <c:v>9.9999999999999645E-2</c:v>
                </c:pt>
                <c:pt idx="109">
                  <c:v>-1.7763568394002506E-16</c:v>
                </c:pt>
                <c:pt idx="110">
                  <c:v>-4.0000000000000036E-2</c:v>
                </c:pt>
                <c:pt idx="111">
                  <c:v>-0.20000000000000018</c:v>
                </c:pt>
                <c:pt idx="112">
                  <c:v>-0.24000000000000005</c:v>
                </c:pt>
                <c:pt idx="113">
                  <c:v>-0.18000000000000024</c:v>
                </c:pt>
                <c:pt idx="114">
                  <c:v>-0.44000000000000039</c:v>
                </c:pt>
                <c:pt idx="115">
                  <c:v>-0.22000000000000047</c:v>
                </c:pt>
                <c:pt idx="116">
                  <c:v>-0.26000000000000034</c:v>
                </c:pt>
                <c:pt idx="117">
                  <c:v>-0.26000000000000034</c:v>
                </c:pt>
                <c:pt idx="118">
                  <c:v>-0.20000000000000018</c:v>
                </c:pt>
                <c:pt idx="119">
                  <c:v>6.0000000000000143E-2</c:v>
                </c:pt>
                <c:pt idx="120">
                  <c:v>8.0000000000000251E-2</c:v>
                </c:pt>
                <c:pt idx="121">
                  <c:v>4.0000000000000036E-2</c:v>
                </c:pt>
                <c:pt idx="122">
                  <c:v>-0.22000000000000011</c:v>
                </c:pt>
                <c:pt idx="123">
                  <c:v>-0.34</c:v>
                </c:pt>
                <c:pt idx="124">
                  <c:v>-0.22000000000000011</c:v>
                </c:pt>
                <c:pt idx="125">
                  <c:v>-0.38000000000000023</c:v>
                </c:pt>
                <c:pt idx="126">
                  <c:v>-0.72000000000000008</c:v>
                </c:pt>
                <c:pt idx="127">
                  <c:v>-0.3999999999999998</c:v>
                </c:pt>
                <c:pt idx="128">
                  <c:v>-0.61999999999999977</c:v>
                </c:pt>
                <c:pt idx="129">
                  <c:v>-0.87999999999999989</c:v>
                </c:pt>
                <c:pt idx="130">
                  <c:v>-0.67999999999999972</c:v>
                </c:pt>
                <c:pt idx="131">
                  <c:v>-0.21999999999999975</c:v>
                </c:pt>
                <c:pt idx="132">
                  <c:v>0.24000000000000005</c:v>
                </c:pt>
                <c:pt idx="133">
                  <c:v>0.54</c:v>
                </c:pt>
                <c:pt idx="134">
                  <c:v>1.06</c:v>
                </c:pt>
                <c:pt idx="135">
                  <c:v>0.97999999999999987</c:v>
                </c:pt>
                <c:pt idx="136">
                  <c:v>0.8</c:v>
                </c:pt>
                <c:pt idx="137">
                  <c:v>0.55999999999999994</c:v>
                </c:pt>
                <c:pt idx="138">
                  <c:v>0.63999999999999968</c:v>
                </c:pt>
                <c:pt idx="139">
                  <c:v>-4.0000000000000389E-2</c:v>
                </c:pt>
                <c:pt idx="140">
                  <c:v>-2.0000000000000462E-2</c:v>
                </c:pt>
                <c:pt idx="141">
                  <c:v>-6.0000000000000678E-2</c:v>
                </c:pt>
                <c:pt idx="142">
                  <c:v>-0.26000000000000051</c:v>
                </c:pt>
                <c:pt idx="143">
                  <c:v>-0.24000000000000021</c:v>
                </c:pt>
                <c:pt idx="144">
                  <c:v>0.31999999999999995</c:v>
                </c:pt>
                <c:pt idx="145">
                  <c:v>0.4200000000000001</c:v>
                </c:pt>
                <c:pt idx="146">
                  <c:v>0.74000000000000021</c:v>
                </c:pt>
                <c:pt idx="147">
                  <c:v>0.8600000000000001</c:v>
                </c:pt>
                <c:pt idx="148">
                  <c:v>0.6</c:v>
                </c:pt>
                <c:pt idx="149">
                  <c:v>0.32000000000000028</c:v>
                </c:pt>
                <c:pt idx="150">
                  <c:v>0.32000000000000012</c:v>
                </c:pt>
                <c:pt idx="151">
                  <c:v>0.1</c:v>
                </c:pt>
                <c:pt idx="152">
                  <c:v>7.9999999999999891E-2</c:v>
                </c:pt>
                <c:pt idx="153">
                  <c:v>0.36</c:v>
                </c:pt>
                <c:pt idx="154">
                  <c:v>0.4799999999999997</c:v>
                </c:pt>
                <c:pt idx="155">
                  <c:v>0.29999999999999966</c:v>
                </c:pt>
                <c:pt idx="156">
                  <c:v>0.43999999999999984</c:v>
                </c:pt>
                <c:pt idx="157">
                  <c:v>0.44000000000000006</c:v>
                </c:pt>
                <c:pt idx="158">
                  <c:v>7.9999999999999891E-2</c:v>
                </c:pt>
                <c:pt idx="159">
                  <c:v>-6.0000000000000143E-2</c:v>
                </c:pt>
                <c:pt idx="160">
                  <c:v>-0.21999999999999992</c:v>
                </c:pt>
                <c:pt idx="161">
                  <c:v>-0.12000000000000011</c:v>
                </c:pt>
                <c:pt idx="162">
                  <c:v>-0.32000000000000028</c:v>
                </c:pt>
                <c:pt idx="163">
                  <c:v>-0.10000000000000035</c:v>
                </c:pt>
                <c:pt idx="164">
                  <c:v>0.15999999999999978</c:v>
                </c:pt>
                <c:pt idx="165">
                  <c:v>0.49999999999999967</c:v>
                </c:pt>
                <c:pt idx="166">
                  <c:v>7.999999999999971E-2</c:v>
                </c:pt>
                <c:pt idx="167">
                  <c:v>7.9999999999999891E-2</c:v>
                </c:pt>
                <c:pt idx="168">
                  <c:v>0.18000000000000024</c:v>
                </c:pt>
                <c:pt idx="169">
                  <c:v>0.16000000000000014</c:v>
                </c:pt>
                <c:pt idx="170">
                  <c:v>0.12000000000000011</c:v>
                </c:pt>
                <c:pt idx="171">
                  <c:v>0.64000000000000024</c:v>
                </c:pt>
                <c:pt idx="172">
                  <c:v>0.94000000000000017</c:v>
                </c:pt>
                <c:pt idx="173">
                  <c:v>0.9</c:v>
                </c:pt>
                <c:pt idx="174">
                  <c:v>0.74</c:v>
                </c:pt>
                <c:pt idx="175">
                  <c:v>0.46000000000000013</c:v>
                </c:pt>
                <c:pt idx="176">
                  <c:v>0.38000000000000006</c:v>
                </c:pt>
                <c:pt idx="177">
                  <c:v>0.3</c:v>
                </c:pt>
                <c:pt idx="178">
                  <c:v>0.2</c:v>
                </c:pt>
                <c:pt idx="179">
                  <c:v>0.16000000000000014</c:v>
                </c:pt>
                <c:pt idx="180">
                  <c:v>0.46000000000000013</c:v>
                </c:pt>
                <c:pt idx="181">
                  <c:v>0.21999999999999992</c:v>
                </c:pt>
                <c:pt idx="182">
                  <c:v>0.17999999999999988</c:v>
                </c:pt>
                <c:pt idx="183">
                  <c:v>0.5</c:v>
                </c:pt>
                <c:pt idx="184">
                  <c:v>0.57999999999999985</c:v>
                </c:pt>
                <c:pt idx="185">
                  <c:v>0.53999999999999981</c:v>
                </c:pt>
                <c:pt idx="186">
                  <c:v>0.93999999999999984</c:v>
                </c:pt>
                <c:pt idx="187">
                  <c:v>0.87999999999999989</c:v>
                </c:pt>
                <c:pt idx="188">
                  <c:v>0.57999999999999985</c:v>
                </c:pt>
                <c:pt idx="189">
                  <c:v>0.57999999999999974</c:v>
                </c:pt>
                <c:pt idx="190">
                  <c:v>0.63999999999999968</c:v>
                </c:pt>
                <c:pt idx="191">
                  <c:v>0.25999999999999995</c:v>
                </c:pt>
                <c:pt idx="192">
                  <c:v>0.36</c:v>
                </c:pt>
                <c:pt idx="193">
                  <c:v>0.77999999999999969</c:v>
                </c:pt>
                <c:pt idx="194">
                  <c:v>0.79999999999999982</c:v>
                </c:pt>
                <c:pt idx="195">
                  <c:v>0.72</c:v>
                </c:pt>
                <c:pt idx="196">
                  <c:v>0.79999999999999982</c:v>
                </c:pt>
                <c:pt idx="197">
                  <c:v>0.69999999999999984</c:v>
                </c:pt>
                <c:pt idx="198">
                  <c:v>0.31999999999999995</c:v>
                </c:pt>
                <c:pt idx="199">
                  <c:v>0.15999999999999998</c:v>
                </c:pt>
                <c:pt idx="200">
                  <c:v>7.9999999999999891E-2</c:v>
                </c:pt>
                <c:pt idx="201">
                  <c:v>0.15999999999999998</c:v>
                </c:pt>
                <c:pt idx="202">
                  <c:v>0.38000000000000006</c:v>
                </c:pt>
                <c:pt idx="203">
                  <c:v>0.34</c:v>
                </c:pt>
                <c:pt idx="204">
                  <c:v>0.44000000000000022</c:v>
                </c:pt>
                <c:pt idx="205">
                  <c:v>0.88000000000000023</c:v>
                </c:pt>
                <c:pt idx="206">
                  <c:v>0.50000000000000033</c:v>
                </c:pt>
                <c:pt idx="207">
                  <c:v>0.32000000000000012</c:v>
                </c:pt>
                <c:pt idx="208">
                  <c:v>0.24000000000000021</c:v>
                </c:pt>
                <c:pt idx="209">
                  <c:v>0.4</c:v>
                </c:pt>
                <c:pt idx="210">
                  <c:v>0.3</c:v>
                </c:pt>
                <c:pt idx="211">
                  <c:v>0.4599999999999998</c:v>
                </c:pt>
                <c:pt idx="212">
                  <c:v>0.77999999999999992</c:v>
                </c:pt>
                <c:pt idx="213">
                  <c:v>0.87999999999999989</c:v>
                </c:pt>
                <c:pt idx="214">
                  <c:v>0.67999999999999972</c:v>
                </c:pt>
                <c:pt idx="215">
                  <c:v>0.3999999999999998</c:v>
                </c:pt>
                <c:pt idx="216">
                  <c:v>0.19999999999999982</c:v>
                </c:pt>
                <c:pt idx="217">
                  <c:v>-0.18000000000000024</c:v>
                </c:pt>
                <c:pt idx="218">
                  <c:v>-0.18000000000000044</c:v>
                </c:pt>
                <c:pt idx="219">
                  <c:v>-0.18000000000000024</c:v>
                </c:pt>
                <c:pt idx="220">
                  <c:v>-0.4600000000000003</c:v>
                </c:pt>
                <c:pt idx="221">
                  <c:v>-0.24000000000000005</c:v>
                </c:pt>
                <c:pt idx="222">
                  <c:v>-0.21999999999999992</c:v>
                </c:pt>
                <c:pt idx="223">
                  <c:v>-0.41999999999999976</c:v>
                </c:pt>
                <c:pt idx="224">
                  <c:v>-0.11999999999999975</c:v>
                </c:pt>
                <c:pt idx="225">
                  <c:v>0.12000000000000011</c:v>
                </c:pt>
                <c:pt idx="226">
                  <c:v>0.23999999999999985</c:v>
                </c:pt>
                <c:pt idx="227">
                  <c:v>0.3</c:v>
                </c:pt>
                <c:pt idx="228">
                  <c:v>0.6399999999999999</c:v>
                </c:pt>
                <c:pt idx="229">
                  <c:v>0.65999999999999981</c:v>
                </c:pt>
                <c:pt idx="230">
                  <c:v>0.72</c:v>
                </c:pt>
                <c:pt idx="231">
                  <c:v>0.8</c:v>
                </c:pt>
                <c:pt idx="232">
                  <c:v>0.73999999999999988</c:v>
                </c:pt>
                <c:pt idx="233">
                  <c:v>0.7</c:v>
                </c:pt>
                <c:pt idx="234">
                  <c:v>0.4</c:v>
                </c:pt>
                <c:pt idx="235">
                  <c:v>0.5199999999999998</c:v>
                </c:pt>
                <c:pt idx="236">
                  <c:v>0.5399999999999997</c:v>
                </c:pt>
                <c:pt idx="237">
                  <c:v>0.55999999999999961</c:v>
                </c:pt>
                <c:pt idx="238">
                  <c:v>0.3599999999999996</c:v>
                </c:pt>
                <c:pt idx="239">
                  <c:v>0.25999999999999962</c:v>
                </c:pt>
                <c:pt idx="240">
                  <c:v>5.999999999999979E-2</c:v>
                </c:pt>
                <c:pt idx="241">
                  <c:v>-0.28000000000000008</c:v>
                </c:pt>
                <c:pt idx="242">
                  <c:v>-0.24000000000000005</c:v>
                </c:pt>
                <c:pt idx="243">
                  <c:v>-0.2</c:v>
                </c:pt>
                <c:pt idx="244">
                  <c:v>8.0000000000000071E-2</c:v>
                </c:pt>
                <c:pt idx="245">
                  <c:v>0.16000000000000014</c:v>
                </c:pt>
                <c:pt idx="246">
                  <c:v>0.65999999999999992</c:v>
                </c:pt>
                <c:pt idx="247">
                  <c:v>0.57999999999999985</c:v>
                </c:pt>
                <c:pt idx="248">
                  <c:v>0.41999999999999993</c:v>
                </c:pt>
                <c:pt idx="249">
                  <c:v>1.7763568394002506E-16</c:v>
                </c:pt>
                <c:pt idx="250">
                  <c:v>-1.9999999999999928E-2</c:v>
                </c:pt>
                <c:pt idx="251">
                  <c:v>-7.999999999999971E-2</c:v>
                </c:pt>
                <c:pt idx="252">
                  <c:v>0.22000000000000028</c:v>
                </c:pt>
                <c:pt idx="253">
                  <c:v>0.64</c:v>
                </c:pt>
                <c:pt idx="254">
                  <c:v>0.75999999999999979</c:v>
                </c:pt>
                <c:pt idx="255">
                  <c:v>0.91999999999999971</c:v>
                </c:pt>
                <c:pt idx="256">
                  <c:v>0.93999999999999972</c:v>
                </c:pt>
                <c:pt idx="257">
                  <c:v>0.7</c:v>
                </c:pt>
                <c:pt idx="258">
                  <c:v>0.66000000000000014</c:v>
                </c:pt>
                <c:pt idx="259">
                  <c:v>0.82000000000000006</c:v>
                </c:pt>
                <c:pt idx="260">
                  <c:v>1.0400000000000003</c:v>
                </c:pt>
                <c:pt idx="261">
                  <c:v>0.88000000000000023</c:v>
                </c:pt>
                <c:pt idx="262">
                  <c:v>0.94000000000000006</c:v>
                </c:pt>
                <c:pt idx="263">
                  <c:v>0.94000000000000006</c:v>
                </c:pt>
                <c:pt idx="264">
                  <c:v>1.04</c:v>
                </c:pt>
                <c:pt idx="265">
                  <c:v>0.92000000000000015</c:v>
                </c:pt>
                <c:pt idx="266">
                  <c:v>1.1199999999999999</c:v>
                </c:pt>
                <c:pt idx="267">
                  <c:v>1.1399999999999999</c:v>
                </c:pt>
                <c:pt idx="268">
                  <c:v>1.0399999999999998</c:v>
                </c:pt>
                <c:pt idx="269">
                  <c:v>0.55999999999999983</c:v>
                </c:pt>
                <c:pt idx="270">
                  <c:v>0.57999999999999974</c:v>
                </c:pt>
                <c:pt idx="271">
                  <c:v>0.33999999999999952</c:v>
                </c:pt>
                <c:pt idx="272">
                  <c:v>0.31999999999999956</c:v>
                </c:pt>
                <c:pt idx="273">
                  <c:v>0.39999999999999947</c:v>
                </c:pt>
                <c:pt idx="274">
                  <c:v>0.47999999999999954</c:v>
                </c:pt>
                <c:pt idx="275">
                  <c:v>0.25999999999999945</c:v>
                </c:pt>
                <c:pt idx="276">
                  <c:v>0.19999999999999965</c:v>
                </c:pt>
                <c:pt idx="277">
                  <c:v>9.9999999999999645E-2</c:v>
                </c:pt>
                <c:pt idx="278">
                  <c:v>7.9999999999999891E-2</c:v>
                </c:pt>
                <c:pt idx="279">
                  <c:v>0.38000000000000023</c:v>
                </c:pt>
                <c:pt idx="280">
                  <c:v>0.18000000000000008</c:v>
                </c:pt>
                <c:pt idx="281">
                  <c:v>0.36000000000000015</c:v>
                </c:pt>
                <c:pt idx="282">
                  <c:v>0.56000000000000016</c:v>
                </c:pt>
                <c:pt idx="283">
                  <c:v>0.76000000000000012</c:v>
                </c:pt>
                <c:pt idx="284">
                  <c:v>0.8</c:v>
                </c:pt>
                <c:pt idx="285">
                  <c:v>1.0000000000000004</c:v>
                </c:pt>
                <c:pt idx="286">
                  <c:v>0.96000000000000052</c:v>
                </c:pt>
                <c:pt idx="287">
                  <c:v>0.98000000000000065</c:v>
                </c:pt>
                <c:pt idx="288">
                  <c:v>0.70000000000000051</c:v>
                </c:pt>
                <c:pt idx="289">
                  <c:v>0.98000000000000043</c:v>
                </c:pt>
                <c:pt idx="290">
                  <c:v>1.2000000000000004</c:v>
                </c:pt>
                <c:pt idx="291">
                  <c:v>1.4</c:v>
                </c:pt>
                <c:pt idx="292">
                  <c:v>1.5</c:v>
                </c:pt>
                <c:pt idx="293">
                  <c:v>1.3</c:v>
                </c:pt>
                <c:pt idx="294">
                  <c:v>1.0000000000000002</c:v>
                </c:pt>
                <c:pt idx="295">
                  <c:v>1.04</c:v>
                </c:pt>
                <c:pt idx="296">
                  <c:v>1.1800000000000002</c:v>
                </c:pt>
                <c:pt idx="297">
                  <c:v>1.08</c:v>
                </c:pt>
                <c:pt idx="298">
                  <c:v>1.1600000000000001</c:v>
                </c:pt>
                <c:pt idx="299">
                  <c:v>1.1600000000000001</c:v>
                </c:pt>
                <c:pt idx="300">
                  <c:v>0.92000000000000026</c:v>
                </c:pt>
                <c:pt idx="301">
                  <c:v>0.48000000000000009</c:v>
                </c:pt>
                <c:pt idx="302">
                  <c:v>0.50000000000000033</c:v>
                </c:pt>
                <c:pt idx="303">
                  <c:v>0.32000000000000028</c:v>
                </c:pt>
                <c:pt idx="304">
                  <c:v>0.38000000000000006</c:v>
                </c:pt>
                <c:pt idx="305">
                  <c:v>0.4</c:v>
                </c:pt>
                <c:pt idx="306">
                  <c:v>0.18000000000000044</c:v>
                </c:pt>
                <c:pt idx="307">
                  <c:v>-0.28000000000000008</c:v>
                </c:pt>
                <c:pt idx="308">
                  <c:v>7.999999999999971E-2</c:v>
                </c:pt>
                <c:pt idx="309">
                  <c:v>1.9999999999999928E-2</c:v>
                </c:pt>
                <c:pt idx="310">
                  <c:v>3.9999999999999855E-2</c:v>
                </c:pt>
                <c:pt idx="311">
                  <c:v>9.9999999999999645E-2</c:v>
                </c:pt>
                <c:pt idx="312">
                  <c:v>0.28000000000000008</c:v>
                </c:pt>
                <c:pt idx="313">
                  <c:v>0.70000000000000018</c:v>
                </c:pt>
                <c:pt idx="314">
                  <c:v>0.65999999999999992</c:v>
                </c:pt>
                <c:pt idx="315">
                  <c:v>0.64</c:v>
                </c:pt>
                <c:pt idx="316">
                  <c:v>0.65999999999999992</c:v>
                </c:pt>
                <c:pt idx="317">
                  <c:v>0.81999999999999973</c:v>
                </c:pt>
                <c:pt idx="318">
                  <c:v>0.33999999999999986</c:v>
                </c:pt>
                <c:pt idx="319">
                  <c:v>0</c:v>
                </c:pt>
                <c:pt idx="320">
                  <c:v>6.0000000000000143E-2</c:v>
                </c:pt>
                <c:pt idx="321">
                  <c:v>0.36000000000000015</c:v>
                </c:pt>
                <c:pt idx="322">
                  <c:v>0.20000000000000034</c:v>
                </c:pt>
                <c:pt idx="323">
                  <c:v>0.1600000000000005</c:v>
                </c:pt>
                <c:pt idx="324">
                  <c:v>0.74000000000000055</c:v>
                </c:pt>
                <c:pt idx="325">
                  <c:v>0.96000000000000052</c:v>
                </c:pt>
                <c:pt idx="326">
                  <c:v>1.1600000000000006</c:v>
                </c:pt>
                <c:pt idx="327">
                  <c:v>1.4400000000000004</c:v>
                </c:pt>
                <c:pt idx="328">
                  <c:v>1.3800000000000003</c:v>
                </c:pt>
                <c:pt idx="329">
                  <c:v>1.24</c:v>
                </c:pt>
                <c:pt idx="330">
                  <c:v>1.2199999999999998</c:v>
                </c:pt>
                <c:pt idx="331">
                  <c:v>0.95999999999999941</c:v>
                </c:pt>
                <c:pt idx="332">
                  <c:v>0.6399999999999999</c:v>
                </c:pt>
                <c:pt idx="333">
                  <c:v>0.95999999999999974</c:v>
                </c:pt>
                <c:pt idx="334">
                  <c:v>0.93999999999999984</c:v>
                </c:pt>
                <c:pt idx="335">
                  <c:v>0.61999999999999988</c:v>
                </c:pt>
                <c:pt idx="336">
                  <c:v>0.8</c:v>
                </c:pt>
                <c:pt idx="337">
                  <c:v>0.9199999999999996</c:v>
                </c:pt>
                <c:pt idx="338">
                  <c:v>0.67999999999999938</c:v>
                </c:pt>
                <c:pt idx="339">
                  <c:v>0.77999999999999936</c:v>
                </c:pt>
                <c:pt idx="340">
                  <c:v>0.55999999999999983</c:v>
                </c:pt>
                <c:pt idx="341">
                  <c:v>0.31999999999999995</c:v>
                </c:pt>
                <c:pt idx="342">
                  <c:v>0.76000000000000012</c:v>
                </c:pt>
                <c:pt idx="343">
                  <c:v>0.74000000000000055</c:v>
                </c:pt>
                <c:pt idx="344">
                  <c:v>0.68000000000000038</c:v>
                </c:pt>
                <c:pt idx="345">
                  <c:v>0.80000000000000038</c:v>
                </c:pt>
                <c:pt idx="346">
                  <c:v>0.78000000000000047</c:v>
                </c:pt>
                <c:pt idx="347">
                  <c:v>0.56000000000000016</c:v>
                </c:pt>
                <c:pt idx="348">
                  <c:v>0.77999999999999969</c:v>
                </c:pt>
                <c:pt idx="349">
                  <c:v>0.72</c:v>
                </c:pt>
                <c:pt idx="350">
                  <c:v>1.1999999999999997</c:v>
                </c:pt>
                <c:pt idx="351">
                  <c:v>1.4199999999999995</c:v>
                </c:pt>
                <c:pt idx="352">
                  <c:v>1.8199999999999996</c:v>
                </c:pt>
                <c:pt idx="353">
                  <c:v>1.6199999999999997</c:v>
                </c:pt>
                <c:pt idx="354">
                  <c:v>1.5799999999999996</c:v>
                </c:pt>
                <c:pt idx="355">
                  <c:v>1.5399999999999998</c:v>
                </c:pt>
                <c:pt idx="356">
                  <c:v>1.64</c:v>
                </c:pt>
                <c:pt idx="357">
                  <c:v>1.2600000000000002</c:v>
                </c:pt>
                <c:pt idx="358">
                  <c:v>1.3800000000000003</c:v>
                </c:pt>
                <c:pt idx="359">
                  <c:v>1.3000000000000003</c:v>
                </c:pt>
                <c:pt idx="360">
                  <c:v>1.5000000000000004</c:v>
                </c:pt>
                <c:pt idx="361">
                  <c:v>1.1600000000000001</c:v>
                </c:pt>
                <c:pt idx="362">
                  <c:v>1.2600000000000002</c:v>
                </c:pt>
                <c:pt idx="363">
                  <c:v>0.94000000000000017</c:v>
                </c:pt>
                <c:pt idx="364">
                  <c:v>0.83999999999999986</c:v>
                </c:pt>
                <c:pt idx="365">
                  <c:v>0.85999999999999976</c:v>
                </c:pt>
                <c:pt idx="366">
                  <c:v>0.91999999999999993</c:v>
                </c:pt>
                <c:pt idx="367">
                  <c:v>0.73999999999999988</c:v>
                </c:pt>
                <c:pt idx="368">
                  <c:v>0.81999999999999962</c:v>
                </c:pt>
                <c:pt idx="369">
                  <c:v>0.81999999999999962</c:v>
                </c:pt>
                <c:pt idx="370">
                  <c:v>0.23999999999999985</c:v>
                </c:pt>
                <c:pt idx="371">
                  <c:v>0.28000000000000008</c:v>
                </c:pt>
                <c:pt idx="372">
                  <c:v>0.28000000000000008</c:v>
                </c:pt>
                <c:pt idx="373">
                  <c:v>0.24000000000000021</c:v>
                </c:pt>
                <c:pt idx="374">
                  <c:v>0.84000000000000019</c:v>
                </c:pt>
                <c:pt idx="375">
                  <c:v>1.2400000000000002</c:v>
                </c:pt>
                <c:pt idx="376">
                  <c:v>1.4</c:v>
                </c:pt>
                <c:pt idx="377">
                  <c:v>1.4</c:v>
                </c:pt>
                <c:pt idx="378">
                  <c:v>1.6600000000000001</c:v>
                </c:pt>
                <c:pt idx="379">
                  <c:v>1.5400000000000003</c:v>
                </c:pt>
                <c:pt idx="380">
                  <c:v>1.1000000000000001</c:v>
                </c:pt>
                <c:pt idx="381">
                  <c:v>1.1800000000000002</c:v>
                </c:pt>
                <c:pt idx="382">
                  <c:v>1.0400000000000003</c:v>
                </c:pt>
                <c:pt idx="383">
                  <c:v>1.3800000000000001</c:v>
                </c:pt>
                <c:pt idx="384">
                  <c:v>1.44</c:v>
                </c:pt>
                <c:pt idx="385">
                  <c:v>1.6199999999999999</c:v>
                </c:pt>
                <c:pt idx="386">
                  <c:v>1.42</c:v>
                </c:pt>
                <c:pt idx="387">
                  <c:v>1.4599999999999997</c:v>
                </c:pt>
                <c:pt idx="388">
                  <c:v>1.1799999999999997</c:v>
                </c:pt>
                <c:pt idx="389">
                  <c:v>0.7</c:v>
                </c:pt>
                <c:pt idx="390">
                  <c:v>0.82</c:v>
                </c:pt>
                <c:pt idx="391">
                  <c:v>0.91999999999999993</c:v>
                </c:pt>
                <c:pt idx="392">
                  <c:v>1.02</c:v>
                </c:pt>
                <c:pt idx="393">
                  <c:v>0.55999999999999983</c:v>
                </c:pt>
                <c:pt idx="394">
                  <c:v>0.83999999999999952</c:v>
                </c:pt>
                <c:pt idx="395">
                  <c:v>0.85999999999999976</c:v>
                </c:pt>
                <c:pt idx="396">
                  <c:v>0.9199999999999996</c:v>
                </c:pt>
                <c:pt idx="397">
                  <c:v>0.99999999999999933</c:v>
                </c:pt>
                <c:pt idx="398">
                  <c:v>1.3399999999999994</c:v>
                </c:pt>
                <c:pt idx="399">
                  <c:v>1.3399999999999994</c:v>
                </c:pt>
                <c:pt idx="400">
                  <c:v>1.5799999999999994</c:v>
                </c:pt>
                <c:pt idx="401">
                  <c:v>1.5399999999999996</c:v>
                </c:pt>
                <c:pt idx="402">
                  <c:v>1.3799999999999997</c:v>
                </c:pt>
                <c:pt idx="403">
                  <c:v>1.8399999999999994</c:v>
                </c:pt>
                <c:pt idx="404">
                  <c:v>1.8599999999999999</c:v>
                </c:pt>
                <c:pt idx="405">
                  <c:v>1.4599999999999995</c:v>
                </c:pt>
                <c:pt idx="406">
                  <c:v>1.4199999999999995</c:v>
                </c:pt>
                <c:pt idx="407">
                  <c:v>1.2999999999999996</c:v>
                </c:pt>
                <c:pt idx="408">
                  <c:v>0.85999999999999976</c:v>
                </c:pt>
                <c:pt idx="409">
                  <c:v>0.4799999999999997</c:v>
                </c:pt>
                <c:pt idx="410">
                  <c:v>0.4599999999999998</c:v>
                </c:pt>
                <c:pt idx="411">
                  <c:v>0.65999999999999981</c:v>
                </c:pt>
                <c:pt idx="412">
                  <c:v>0.55999999999999983</c:v>
                </c:pt>
                <c:pt idx="413">
                  <c:v>0.25999999999999979</c:v>
                </c:pt>
                <c:pt idx="414">
                  <c:v>0.69999999999999962</c:v>
                </c:pt>
                <c:pt idx="415">
                  <c:v>0.61999999999999955</c:v>
                </c:pt>
                <c:pt idx="416">
                  <c:v>-0.10000000000000071</c:v>
                </c:pt>
                <c:pt idx="417">
                  <c:v>0.21999999999999922</c:v>
                </c:pt>
                <c:pt idx="418">
                  <c:v>0.65999999999999903</c:v>
                </c:pt>
                <c:pt idx="419">
                  <c:v>0.35999999999999943</c:v>
                </c:pt>
                <c:pt idx="420">
                  <c:v>1.9999999999999574E-2</c:v>
                </c:pt>
                <c:pt idx="421">
                  <c:v>0.4599999999999998</c:v>
                </c:pt>
                <c:pt idx="422">
                  <c:v>0.4799999999999997</c:v>
                </c:pt>
                <c:pt idx="423">
                  <c:v>0.56000000000000016</c:v>
                </c:pt>
                <c:pt idx="424">
                  <c:v>0.58000000000000007</c:v>
                </c:pt>
                <c:pt idx="425">
                  <c:v>1.08</c:v>
                </c:pt>
                <c:pt idx="426">
                  <c:v>1</c:v>
                </c:pt>
                <c:pt idx="427">
                  <c:v>0.68</c:v>
                </c:pt>
                <c:pt idx="428">
                  <c:v>0.46000000000000013</c:v>
                </c:pt>
                <c:pt idx="429">
                  <c:v>0.48000000000000009</c:v>
                </c:pt>
                <c:pt idx="430">
                  <c:v>0.18000000000000008</c:v>
                </c:pt>
                <c:pt idx="431">
                  <c:v>0.48000000000000009</c:v>
                </c:pt>
                <c:pt idx="432">
                  <c:v>0.6399999999999999</c:v>
                </c:pt>
                <c:pt idx="433">
                  <c:v>0.43999999999999984</c:v>
                </c:pt>
                <c:pt idx="434">
                  <c:v>0.37999999999999973</c:v>
                </c:pt>
                <c:pt idx="435">
                  <c:v>0.4</c:v>
                </c:pt>
                <c:pt idx="436">
                  <c:v>-0.11999999999999993</c:v>
                </c:pt>
                <c:pt idx="437">
                  <c:v>-0.15999999999999978</c:v>
                </c:pt>
                <c:pt idx="438">
                  <c:v>3.9999999999999855E-2</c:v>
                </c:pt>
                <c:pt idx="439">
                  <c:v>0.4</c:v>
                </c:pt>
                <c:pt idx="440">
                  <c:v>0.77999999999999969</c:v>
                </c:pt>
                <c:pt idx="441">
                  <c:v>0.49999999999999967</c:v>
                </c:pt>
                <c:pt idx="442">
                  <c:v>0.4599999999999998</c:v>
                </c:pt>
                <c:pt idx="443">
                  <c:v>0.15999999999999978</c:v>
                </c:pt>
                <c:pt idx="444">
                  <c:v>0</c:v>
                </c:pt>
                <c:pt idx="445">
                  <c:v>-0.38000000000000006</c:v>
                </c:pt>
                <c:pt idx="446">
                  <c:v>5.999999999999979E-2</c:v>
                </c:pt>
                <c:pt idx="447">
                  <c:v>0.27999999999999969</c:v>
                </c:pt>
                <c:pt idx="448">
                  <c:v>0.67999999999999972</c:v>
                </c:pt>
                <c:pt idx="449">
                  <c:v>0.67999999999999938</c:v>
                </c:pt>
                <c:pt idx="450">
                  <c:v>1.0199999999999996</c:v>
                </c:pt>
                <c:pt idx="451">
                  <c:v>0.77999999999999969</c:v>
                </c:pt>
                <c:pt idx="452">
                  <c:v>0.29999999999999966</c:v>
                </c:pt>
                <c:pt idx="453">
                  <c:v>5.999999999999979E-2</c:v>
                </c:pt>
                <c:pt idx="454">
                  <c:v>-0.11999999999999993</c:v>
                </c:pt>
                <c:pt idx="455">
                  <c:v>-0.17999999999999972</c:v>
                </c:pt>
                <c:pt idx="456">
                  <c:v>0.28000000000000008</c:v>
                </c:pt>
                <c:pt idx="457">
                  <c:v>1.06</c:v>
                </c:pt>
                <c:pt idx="458">
                  <c:v>1.5400000000000003</c:v>
                </c:pt>
                <c:pt idx="459">
                  <c:v>1.7400000000000002</c:v>
                </c:pt>
                <c:pt idx="460">
                  <c:v>1.8400000000000003</c:v>
                </c:pt>
                <c:pt idx="461">
                  <c:v>1.0200000000000002</c:v>
                </c:pt>
                <c:pt idx="462">
                  <c:v>0.28000000000000042</c:v>
                </c:pt>
                <c:pt idx="463">
                  <c:v>-0.23999999999999985</c:v>
                </c:pt>
                <c:pt idx="464">
                  <c:v>-0.28000000000000008</c:v>
                </c:pt>
                <c:pt idx="465">
                  <c:v>-0.66000000000000036</c:v>
                </c:pt>
                <c:pt idx="466">
                  <c:v>-0.10000000000000017</c:v>
                </c:pt>
                <c:pt idx="467">
                  <c:v>0.19999999999999982</c:v>
                </c:pt>
                <c:pt idx="468">
                  <c:v>0.4200000000000001</c:v>
                </c:pt>
                <c:pt idx="469">
                  <c:v>0.4600000000000003</c:v>
                </c:pt>
                <c:pt idx="470">
                  <c:v>0.68000000000000038</c:v>
                </c:pt>
                <c:pt idx="471">
                  <c:v>0.7000000000000004</c:v>
                </c:pt>
                <c:pt idx="472">
                  <c:v>0.40000000000000019</c:v>
                </c:pt>
                <c:pt idx="473">
                  <c:v>0.47999999999999987</c:v>
                </c:pt>
                <c:pt idx="474">
                  <c:v>0.29999999999999982</c:v>
                </c:pt>
                <c:pt idx="475">
                  <c:v>-6.0000000000000497E-2</c:v>
                </c:pt>
                <c:pt idx="476">
                  <c:v>-0.10000000000000035</c:v>
                </c:pt>
                <c:pt idx="477">
                  <c:v>0.41999999999999976</c:v>
                </c:pt>
                <c:pt idx="478">
                  <c:v>0.51999999999999991</c:v>
                </c:pt>
                <c:pt idx="479">
                  <c:v>0.61999999999999988</c:v>
                </c:pt>
                <c:pt idx="480">
                  <c:v>1.02</c:v>
                </c:pt>
                <c:pt idx="481">
                  <c:v>1.0800000000000003</c:v>
                </c:pt>
                <c:pt idx="482">
                  <c:v>1.1000000000000001</c:v>
                </c:pt>
                <c:pt idx="483">
                  <c:v>0.88000000000000012</c:v>
                </c:pt>
                <c:pt idx="484">
                  <c:v>1.06</c:v>
                </c:pt>
                <c:pt idx="485">
                  <c:v>0.76000000000000012</c:v>
                </c:pt>
                <c:pt idx="486">
                  <c:v>0.98000000000000009</c:v>
                </c:pt>
                <c:pt idx="487">
                  <c:v>0.88000000000000012</c:v>
                </c:pt>
                <c:pt idx="488">
                  <c:v>0.46000000000000013</c:v>
                </c:pt>
                <c:pt idx="489">
                  <c:v>0.26000000000000012</c:v>
                </c:pt>
                <c:pt idx="490">
                  <c:v>0.22000000000000028</c:v>
                </c:pt>
                <c:pt idx="491">
                  <c:v>0.34000000000000019</c:v>
                </c:pt>
                <c:pt idx="492">
                  <c:v>0.50000000000000033</c:v>
                </c:pt>
                <c:pt idx="493">
                  <c:v>0.82000000000000028</c:v>
                </c:pt>
                <c:pt idx="494">
                  <c:v>0.64000000000000024</c:v>
                </c:pt>
                <c:pt idx="495">
                  <c:v>0.80000000000000038</c:v>
                </c:pt>
                <c:pt idx="496">
                  <c:v>0.38000000000000023</c:v>
                </c:pt>
                <c:pt idx="497">
                  <c:v>0.40000000000000036</c:v>
                </c:pt>
                <c:pt idx="498">
                  <c:v>0.52000000000000024</c:v>
                </c:pt>
                <c:pt idx="499">
                  <c:v>0.88000000000000045</c:v>
                </c:pt>
                <c:pt idx="500">
                  <c:v>1</c:v>
                </c:pt>
                <c:pt idx="501">
                  <c:v>1.02</c:v>
                </c:pt>
                <c:pt idx="502">
                  <c:v>1.2199999999999998</c:v>
                </c:pt>
                <c:pt idx="503">
                  <c:v>1.0199999999999998</c:v>
                </c:pt>
                <c:pt idx="504">
                  <c:v>0.8399999999999993</c:v>
                </c:pt>
                <c:pt idx="505">
                  <c:v>0.79999999999999949</c:v>
                </c:pt>
                <c:pt idx="506">
                  <c:v>1.0399999999999994</c:v>
                </c:pt>
                <c:pt idx="507">
                  <c:v>0.57999999999999952</c:v>
                </c:pt>
                <c:pt idx="508">
                  <c:v>1.0999999999999994</c:v>
                </c:pt>
                <c:pt idx="509">
                  <c:v>1.0999999999999999</c:v>
                </c:pt>
                <c:pt idx="510">
                  <c:v>1.44</c:v>
                </c:pt>
                <c:pt idx="511">
                  <c:v>1.2600000000000002</c:v>
                </c:pt>
                <c:pt idx="512">
                  <c:v>1.1800000000000002</c:v>
                </c:pt>
                <c:pt idx="513">
                  <c:v>0.74000000000000044</c:v>
                </c:pt>
                <c:pt idx="514">
                  <c:v>0.6000000000000002</c:v>
                </c:pt>
                <c:pt idx="515">
                  <c:v>0.18000000000000044</c:v>
                </c:pt>
                <c:pt idx="516">
                  <c:v>0.24000000000000021</c:v>
                </c:pt>
                <c:pt idx="517">
                  <c:v>0.13999999999999985</c:v>
                </c:pt>
                <c:pt idx="518">
                  <c:v>0.6399999999999999</c:v>
                </c:pt>
                <c:pt idx="519">
                  <c:v>0.93999999999999984</c:v>
                </c:pt>
                <c:pt idx="520">
                  <c:v>1.1799999999999995</c:v>
                </c:pt>
                <c:pt idx="521">
                  <c:v>1.2799999999999996</c:v>
                </c:pt>
                <c:pt idx="522">
                  <c:v>1.3399999999999996</c:v>
                </c:pt>
                <c:pt idx="523">
                  <c:v>0.67999999999999949</c:v>
                </c:pt>
                <c:pt idx="524">
                  <c:v>0.83999999999999964</c:v>
                </c:pt>
                <c:pt idx="525">
                  <c:v>0.39999999999999963</c:v>
                </c:pt>
                <c:pt idx="526">
                  <c:v>0.43999999999999984</c:v>
                </c:pt>
                <c:pt idx="527">
                  <c:v>0.49999999999999967</c:v>
                </c:pt>
                <c:pt idx="528">
                  <c:v>0.93999999999999984</c:v>
                </c:pt>
                <c:pt idx="529">
                  <c:v>0.61999999999999988</c:v>
                </c:pt>
                <c:pt idx="530">
                  <c:v>1.26</c:v>
                </c:pt>
                <c:pt idx="531">
                  <c:v>1.2999999999999998</c:v>
                </c:pt>
                <c:pt idx="532">
                  <c:v>1.24</c:v>
                </c:pt>
                <c:pt idx="533">
                  <c:v>0.9600000000000003</c:v>
                </c:pt>
                <c:pt idx="534">
                  <c:v>0.86</c:v>
                </c:pt>
                <c:pt idx="535">
                  <c:v>0.41999999999999993</c:v>
                </c:pt>
                <c:pt idx="536">
                  <c:v>0.29999999999999966</c:v>
                </c:pt>
                <c:pt idx="537">
                  <c:v>0.25999999999999945</c:v>
                </c:pt>
                <c:pt idx="538">
                  <c:v>0.31999999999999923</c:v>
                </c:pt>
                <c:pt idx="539">
                  <c:v>0.4399999999999995</c:v>
                </c:pt>
                <c:pt idx="540">
                  <c:v>0.69999999999999962</c:v>
                </c:pt>
                <c:pt idx="541">
                  <c:v>0.91999999999999993</c:v>
                </c:pt>
                <c:pt idx="542">
                  <c:v>1.1600000000000001</c:v>
                </c:pt>
                <c:pt idx="543">
                  <c:v>1.1399999999999999</c:v>
                </c:pt>
                <c:pt idx="544">
                  <c:v>1.08</c:v>
                </c:pt>
                <c:pt idx="545">
                  <c:v>1.06</c:v>
                </c:pt>
                <c:pt idx="546">
                  <c:v>0.48000000000000009</c:v>
                </c:pt>
                <c:pt idx="547">
                  <c:v>0.84000000000000019</c:v>
                </c:pt>
                <c:pt idx="548">
                  <c:v>0.92000000000000026</c:v>
                </c:pt>
                <c:pt idx="549">
                  <c:v>1.08</c:v>
                </c:pt>
                <c:pt idx="550">
                  <c:v>1.1399999999999999</c:v>
                </c:pt>
                <c:pt idx="551">
                  <c:v>1.44</c:v>
                </c:pt>
                <c:pt idx="552">
                  <c:v>0.73999999999999988</c:v>
                </c:pt>
                <c:pt idx="553">
                  <c:v>0.76000000000000012</c:v>
                </c:pt>
                <c:pt idx="554">
                  <c:v>0.76000000000000012</c:v>
                </c:pt>
                <c:pt idx="555">
                  <c:v>0.90000000000000036</c:v>
                </c:pt>
                <c:pt idx="556">
                  <c:v>0.94000000000000017</c:v>
                </c:pt>
                <c:pt idx="557">
                  <c:v>1.3800000000000001</c:v>
                </c:pt>
                <c:pt idx="558">
                  <c:v>1.3199999999999998</c:v>
                </c:pt>
                <c:pt idx="559">
                  <c:v>1.22</c:v>
                </c:pt>
                <c:pt idx="560">
                  <c:v>0.89999999999999969</c:v>
                </c:pt>
                <c:pt idx="561">
                  <c:v>0.91999999999999993</c:v>
                </c:pt>
                <c:pt idx="562">
                  <c:v>1.2</c:v>
                </c:pt>
                <c:pt idx="563">
                  <c:v>1.0200000000000002</c:v>
                </c:pt>
                <c:pt idx="564">
                  <c:v>1.56</c:v>
                </c:pt>
                <c:pt idx="565">
                  <c:v>1.86</c:v>
                </c:pt>
                <c:pt idx="566">
                  <c:v>1.9400000000000002</c:v>
                </c:pt>
                <c:pt idx="567">
                  <c:v>1.1000000000000003</c:v>
                </c:pt>
                <c:pt idx="568">
                  <c:v>1.28</c:v>
                </c:pt>
                <c:pt idx="569">
                  <c:v>0.51999999999999991</c:v>
                </c:pt>
                <c:pt idx="570">
                  <c:v>0.12000000000000029</c:v>
                </c:pt>
                <c:pt idx="571">
                  <c:v>1.9999999999999928E-2</c:v>
                </c:pt>
                <c:pt idx="572">
                  <c:v>0.35999999999999976</c:v>
                </c:pt>
                <c:pt idx="573">
                  <c:v>0.48000000000000009</c:v>
                </c:pt>
                <c:pt idx="574">
                  <c:v>0.66000000000000014</c:v>
                </c:pt>
                <c:pt idx="575">
                  <c:v>0.69999999999999962</c:v>
                </c:pt>
                <c:pt idx="576">
                  <c:v>0.72000000000000031</c:v>
                </c:pt>
                <c:pt idx="577">
                  <c:v>0.88000000000000045</c:v>
                </c:pt>
                <c:pt idx="578">
                  <c:v>0.6399999999999999</c:v>
                </c:pt>
                <c:pt idx="579">
                  <c:v>0.3</c:v>
                </c:pt>
                <c:pt idx="580">
                  <c:v>0.72000000000000031</c:v>
                </c:pt>
                <c:pt idx="581">
                  <c:v>0.8600000000000001</c:v>
                </c:pt>
                <c:pt idx="582">
                  <c:v>0.88000000000000045</c:v>
                </c:pt>
                <c:pt idx="583">
                  <c:v>1.0000000000000007</c:v>
                </c:pt>
                <c:pt idx="584">
                  <c:v>1.1600000000000008</c:v>
                </c:pt>
                <c:pt idx="585">
                  <c:v>0.60000000000000075</c:v>
                </c:pt>
                <c:pt idx="586">
                  <c:v>0.5</c:v>
                </c:pt>
                <c:pt idx="587">
                  <c:v>0.46000000000000013</c:v>
                </c:pt>
                <c:pt idx="588">
                  <c:v>0.2000000000000007</c:v>
                </c:pt>
                <c:pt idx="589">
                  <c:v>0.36000000000000087</c:v>
                </c:pt>
                <c:pt idx="590">
                  <c:v>0.34000000000000058</c:v>
                </c:pt>
                <c:pt idx="591">
                  <c:v>0.220000000000001</c:v>
                </c:pt>
                <c:pt idx="592">
                  <c:v>7.1054273576010023E-16</c:v>
                </c:pt>
                <c:pt idx="593">
                  <c:v>8.0000000000000432E-2</c:v>
                </c:pt>
                <c:pt idx="594">
                  <c:v>6.0000000000000143E-2</c:v>
                </c:pt>
                <c:pt idx="595">
                  <c:v>0.22000000000000028</c:v>
                </c:pt>
                <c:pt idx="596">
                  <c:v>-0.17999999999999972</c:v>
                </c:pt>
                <c:pt idx="597">
                  <c:v>0.1</c:v>
                </c:pt>
                <c:pt idx="598">
                  <c:v>0.33999999999999986</c:v>
                </c:pt>
                <c:pt idx="599">
                  <c:v>0.25999999999999945</c:v>
                </c:pt>
                <c:pt idx="600">
                  <c:v>0.59999999999999931</c:v>
                </c:pt>
                <c:pt idx="601">
                  <c:v>1.0999999999999992</c:v>
                </c:pt>
                <c:pt idx="602">
                  <c:v>0.89999999999999925</c:v>
                </c:pt>
                <c:pt idx="603">
                  <c:v>1.2199999999999995</c:v>
                </c:pt>
                <c:pt idx="604">
                  <c:v>1.3599999999999994</c:v>
                </c:pt>
                <c:pt idx="605">
                  <c:v>0.97999999999999976</c:v>
                </c:pt>
                <c:pt idx="606">
                  <c:v>0.87999999999999967</c:v>
                </c:pt>
                <c:pt idx="607">
                  <c:v>0.6399999999999999</c:v>
                </c:pt>
                <c:pt idx="608">
                  <c:v>0.35999999999999943</c:v>
                </c:pt>
                <c:pt idx="609">
                  <c:v>0.23999999999999985</c:v>
                </c:pt>
                <c:pt idx="610">
                  <c:v>0.17999999999999972</c:v>
                </c:pt>
                <c:pt idx="611">
                  <c:v>-3.9999999999999855E-2</c:v>
                </c:pt>
                <c:pt idx="612">
                  <c:v>0.1</c:v>
                </c:pt>
                <c:pt idx="613">
                  <c:v>-0.24000000000000057</c:v>
                </c:pt>
                <c:pt idx="614">
                  <c:v>-0.13999999999999985</c:v>
                </c:pt>
                <c:pt idx="615">
                  <c:v>-0.25999999999999945</c:v>
                </c:pt>
                <c:pt idx="616">
                  <c:v>-8.0000000000000432E-2</c:v>
                </c:pt>
                <c:pt idx="617">
                  <c:v>0.2</c:v>
                </c:pt>
                <c:pt idx="618">
                  <c:v>0.50000000000000067</c:v>
                </c:pt>
                <c:pt idx="619">
                  <c:v>0.33999999999999986</c:v>
                </c:pt>
                <c:pt idx="620">
                  <c:v>0.4799999999999997</c:v>
                </c:pt>
                <c:pt idx="621">
                  <c:v>0.2</c:v>
                </c:pt>
                <c:pt idx="622">
                  <c:v>-2.0000000000000285E-2</c:v>
                </c:pt>
                <c:pt idx="623">
                  <c:v>-0.32000000000000028</c:v>
                </c:pt>
                <c:pt idx="624">
                  <c:v>-0.35999999999999943</c:v>
                </c:pt>
                <c:pt idx="625">
                  <c:v>-0.45999999999999941</c:v>
                </c:pt>
                <c:pt idx="626">
                  <c:v>-0.27999999999999969</c:v>
                </c:pt>
                <c:pt idx="627">
                  <c:v>-0.3999999999999993</c:v>
                </c:pt>
                <c:pt idx="628">
                  <c:v>-0.11999999999999886</c:v>
                </c:pt>
                <c:pt idx="629">
                  <c:v>8.0000000000000432E-2</c:v>
                </c:pt>
                <c:pt idx="630">
                  <c:v>4.000000000000057E-2</c:v>
                </c:pt>
                <c:pt idx="631">
                  <c:v>6.0000000000001566E-2</c:v>
                </c:pt>
                <c:pt idx="632">
                  <c:v>0.38000000000000111</c:v>
                </c:pt>
                <c:pt idx="633">
                  <c:v>0.26000000000000084</c:v>
                </c:pt>
                <c:pt idx="634">
                  <c:v>0.32000000000000101</c:v>
                </c:pt>
                <c:pt idx="635">
                  <c:v>0.34000000000000058</c:v>
                </c:pt>
                <c:pt idx="636">
                  <c:v>0.17999999999999972</c:v>
                </c:pt>
                <c:pt idx="637">
                  <c:v>-0.30000000000000071</c:v>
                </c:pt>
                <c:pt idx="638">
                  <c:v>-0.10000000000000142</c:v>
                </c:pt>
                <c:pt idx="639">
                  <c:v>-0.26000000000000156</c:v>
                </c:pt>
                <c:pt idx="640">
                  <c:v>7.9999999999999002E-2</c:v>
                </c:pt>
                <c:pt idx="641">
                  <c:v>0.11999999999999886</c:v>
                </c:pt>
                <c:pt idx="642">
                  <c:v>0.31999999999999956</c:v>
                </c:pt>
                <c:pt idx="643">
                  <c:v>0.32000000000000028</c:v>
                </c:pt>
                <c:pt idx="644">
                  <c:v>0.34000000000000058</c:v>
                </c:pt>
                <c:pt idx="645">
                  <c:v>0.27999999999999969</c:v>
                </c:pt>
                <c:pt idx="646">
                  <c:v>0.74000000000000055</c:v>
                </c:pt>
                <c:pt idx="647">
                  <c:v>0.96000000000000019</c:v>
                </c:pt>
                <c:pt idx="648">
                  <c:v>1.0599999999999994</c:v>
                </c:pt>
                <c:pt idx="649">
                  <c:v>1.2399999999999998</c:v>
                </c:pt>
                <c:pt idx="650">
                  <c:v>1.3200000000000003</c:v>
                </c:pt>
                <c:pt idx="651">
                  <c:v>1.2399999999999998</c:v>
                </c:pt>
                <c:pt idx="652">
                  <c:v>0.97999999999999976</c:v>
                </c:pt>
                <c:pt idx="653">
                  <c:v>0.6399999999999999</c:v>
                </c:pt>
                <c:pt idx="654">
                  <c:v>0.21999999999999886</c:v>
                </c:pt>
                <c:pt idx="655">
                  <c:v>-0.16000000000000086</c:v>
                </c:pt>
                <c:pt idx="656">
                  <c:v>-0.30000000000000071</c:v>
                </c:pt>
                <c:pt idx="657">
                  <c:v>-6.0000000000000143E-2</c:v>
                </c:pt>
                <c:pt idx="658">
                  <c:v>0.1</c:v>
                </c:pt>
                <c:pt idx="659">
                  <c:v>0.56000000000000083</c:v>
                </c:pt>
                <c:pt idx="660">
                  <c:v>0.56000000000000161</c:v>
                </c:pt>
                <c:pt idx="661">
                  <c:v>0.46000000000000157</c:v>
                </c:pt>
                <c:pt idx="662">
                  <c:v>-9.9999999999998576E-2</c:v>
                </c:pt>
                <c:pt idx="663">
                  <c:v>6.0000000000001566E-2</c:v>
                </c:pt>
                <c:pt idx="664">
                  <c:v>0.12000000000000099</c:v>
                </c:pt>
                <c:pt idx="665">
                  <c:v>0.5</c:v>
                </c:pt>
                <c:pt idx="666">
                  <c:v>0.81999999999999962</c:v>
                </c:pt>
                <c:pt idx="667">
                  <c:v>1.379999999999999</c:v>
                </c:pt>
                <c:pt idx="668">
                  <c:v>1.319999999999999</c:v>
                </c:pt>
                <c:pt idx="669">
                  <c:v>1.0599999999999987</c:v>
                </c:pt>
                <c:pt idx="670">
                  <c:v>0.85999999999999877</c:v>
                </c:pt>
                <c:pt idx="671">
                  <c:v>0.43999999999999917</c:v>
                </c:pt>
                <c:pt idx="672">
                  <c:v>0.4199999999999996</c:v>
                </c:pt>
                <c:pt idx="673">
                  <c:v>0.23999999999999985</c:v>
                </c:pt>
                <c:pt idx="674">
                  <c:v>0.51999999999999957</c:v>
                </c:pt>
                <c:pt idx="675">
                  <c:v>0.69999999999999929</c:v>
                </c:pt>
                <c:pt idx="676">
                  <c:v>0.6399999999999999</c:v>
                </c:pt>
                <c:pt idx="677">
                  <c:v>0.62000000000000033</c:v>
                </c:pt>
                <c:pt idx="678">
                  <c:v>0.44000000000000056</c:v>
                </c:pt>
                <c:pt idx="679">
                  <c:v>6.0000000000000851E-2</c:v>
                </c:pt>
                <c:pt idx="680">
                  <c:v>-0.23999999999999844</c:v>
                </c:pt>
                <c:pt idx="681">
                  <c:v>-0.21999999999999886</c:v>
                </c:pt>
                <c:pt idx="682">
                  <c:v>-0.55999999999999939</c:v>
                </c:pt>
                <c:pt idx="683">
                  <c:v>-0.5</c:v>
                </c:pt>
                <c:pt idx="684">
                  <c:v>-3.9999999999999855E-2</c:v>
                </c:pt>
                <c:pt idx="685">
                  <c:v>6.0000000000000143E-2</c:v>
                </c:pt>
                <c:pt idx="686">
                  <c:v>-0.13999999999999985</c:v>
                </c:pt>
                <c:pt idx="687">
                  <c:v>-0.23999999999999985</c:v>
                </c:pt>
                <c:pt idx="688">
                  <c:v>-0.5</c:v>
                </c:pt>
                <c:pt idx="689">
                  <c:v>-1</c:v>
                </c:pt>
                <c:pt idx="690">
                  <c:v>-0.8</c:v>
                </c:pt>
                <c:pt idx="691">
                  <c:v>-0.33999999999999986</c:v>
                </c:pt>
                <c:pt idx="692">
                  <c:v>-3.9999999999999855E-2</c:v>
                </c:pt>
                <c:pt idx="693">
                  <c:v>0.26000000000000012</c:v>
                </c:pt>
                <c:pt idx="694">
                  <c:v>0.64000000000000057</c:v>
                </c:pt>
                <c:pt idx="695">
                  <c:v>0.36000000000000015</c:v>
                </c:pt>
                <c:pt idx="696">
                  <c:v>0.43999999999999984</c:v>
                </c:pt>
                <c:pt idx="697">
                  <c:v>0.51999999999999957</c:v>
                </c:pt>
                <c:pt idx="698">
                  <c:v>0.43999999999999984</c:v>
                </c:pt>
                <c:pt idx="699">
                  <c:v>0.25999999999999945</c:v>
                </c:pt>
                <c:pt idx="700">
                  <c:v>0.3999999999999993</c:v>
                </c:pt>
                <c:pt idx="701">
                  <c:v>0.57999999999999974</c:v>
                </c:pt>
                <c:pt idx="702">
                  <c:v>0.7</c:v>
                </c:pt>
                <c:pt idx="703">
                  <c:v>0.77999999999999969</c:v>
                </c:pt>
                <c:pt idx="704">
                  <c:v>0.6399999999999999</c:v>
                </c:pt>
                <c:pt idx="705">
                  <c:v>0.80000000000000071</c:v>
                </c:pt>
                <c:pt idx="706">
                  <c:v>0.7</c:v>
                </c:pt>
                <c:pt idx="707">
                  <c:v>0.56000000000000016</c:v>
                </c:pt>
                <c:pt idx="708">
                  <c:v>0.70000000000000073</c:v>
                </c:pt>
                <c:pt idx="709">
                  <c:v>0.92000000000000104</c:v>
                </c:pt>
                <c:pt idx="710">
                  <c:v>0.98000000000000043</c:v>
                </c:pt>
                <c:pt idx="711">
                  <c:v>0.84000000000000052</c:v>
                </c:pt>
                <c:pt idx="712">
                  <c:v>0.96000000000000085</c:v>
                </c:pt>
                <c:pt idx="713">
                  <c:v>0.90000000000000069</c:v>
                </c:pt>
                <c:pt idx="714">
                  <c:v>0.92000000000000026</c:v>
                </c:pt>
                <c:pt idx="715">
                  <c:v>0.68000000000000038</c:v>
                </c:pt>
                <c:pt idx="716">
                  <c:v>0.42000000000000026</c:v>
                </c:pt>
                <c:pt idx="717">
                  <c:v>0.5</c:v>
                </c:pt>
                <c:pt idx="718">
                  <c:v>0.4</c:v>
                </c:pt>
                <c:pt idx="719">
                  <c:v>0.16000000000000014</c:v>
                </c:pt>
                <c:pt idx="720">
                  <c:v>0.12000000000000029</c:v>
                </c:pt>
                <c:pt idx="721">
                  <c:v>0.10000000000000071</c:v>
                </c:pt>
                <c:pt idx="722">
                  <c:v>-0.51999999999999891</c:v>
                </c:pt>
                <c:pt idx="723">
                  <c:v>-0.59999999999999853</c:v>
                </c:pt>
                <c:pt idx="724">
                  <c:v>-0.73999999999999844</c:v>
                </c:pt>
                <c:pt idx="725">
                  <c:v>-0.55999999999999872</c:v>
                </c:pt>
                <c:pt idx="726">
                  <c:v>-0.13999999999999843</c:v>
                </c:pt>
                <c:pt idx="727">
                  <c:v>0.60000000000000142</c:v>
                </c:pt>
                <c:pt idx="728">
                  <c:v>1.1600000000000008</c:v>
                </c:pt>
                <c:pt idx="729">
                  <c:v>1.5800000000000005</c:v>
                </c:pt>
                <c:pt idx="730">
                  <c:v>1.4400000000000006</c:v>
                </c:pt>
                <c:pt idx="731">
                  <c:v>0.94000000000000061</c:v>
                </c:pt>
                <c:pt idx="732">
                  <c:v>0.34000000000000058</c:v>
                </c:pt>
                <c:pt idx="733">
                  <c:v>-0.29999999999999927</c:v>
                </c:pt>
                <c:pt idx="734">
                  <c:v>-0.7399999999999991</c:v>
                </c:pt>
                <c:pt idx="735">
                  <c:v>-0.7399999999999991</c:v>
                </c:pt>
                <c:pt idx="736">
                  <c:v>-0.51999999999999957</c:v>
                </c:pt>
                <c:pt idx="737">
                  <c:v>-0.45999999999999941</c:v>
                </c:pt>
                <c:pt idx="738">
                  <c:v>-0.4199999999999996</c:v>
                </c:pt>
                <c:pt idx="739">
                  <c:v>-0.37999999999999973</c:v>
                </c:pt>
                <c:pt idx="740">
                  <c:v>-0.32000000000000028</c:v>
                </c:pt>
                <c:pt idx="741">
                  <c:v>-0.1</c:v>
                </c:pt>
                <c:pt idx="742">
                  <c:v>3.9999999999999855E-2</c:v>
                </c:pt>
                <c:pt idx="743">
                  <c:v>0.35999999999999943</c:v>
                </c:pt>
                <c:pt idx="744">
                  <c:v>0.51999999999999957</c:v>
                </c:pt>
                <c:pt idx="745">
                  <c:v>0.82000000000000028</c:v>
                </c:pt>
                <c:pt idx="746">
                  <c:v>0.6399999999999999</c:v>
                </c:pt>
                <c:pt idx="747">
                  <c:v>0.4199999999999996</c:v>
                </c:pt>
                <c:pt idx="748">
                  <c:v>0.27999999999999969</c:v>
                </c:pt>
                <c:pt idx="749">
                  <c:v>0.12000000000000029</c:v>
                </c:pt>
                <c:pt idx="750">
                  <c:v>-0.4</c:v>
                </c:pt>
                <c:pt idx="751">
                  <c:v>-0.53999999999999981</c:v>
                </c:pt>
                <c:pt idx="752">
                  <c:v>-0.23999999999999985</c:v>
                </c:pt>
                <c:pt idx="753">
                  <c:v>2.0000000000000996E-2</c:v>
                </c:pt>
                <c:pt idx="754">
                  <c:v>0.56000000000000016</c:v>
                </c:pt>
                <c:pt idx="755">
                  <c:v>0.64000000000000057</c:v>
                </c:pt>
                <c:pt idx="756">
                  <c:v>0.66000000000000014</c:v>
                </c:pt>
                <c:pt idx="757">
                  <c:v>0.62000000000000033</c:v>
                </c:pt>
                <c:pt idx="758">
                  <c:v>0.37999999999999973</c:v>
                </c:pt>
                <c:pt idx="759">
                  <c:v>0.12000000000000029</c:v>
                </c:pt>
                <c:pt idx="760">
                  <c:v>3.9999999999999855E-2</c:v>
                </c:pt>
                <c:pt idx="761">
                  <c:v>6.0000000000000143E-2</c:v>
                </c:pt>
                <c:pt idx="762">
                  <c:v>0.13999999999999985</c:v>
                </c:pt>
                <c:pt idx="763">
                  <c:v>0.26000000000000012</c:v>
                </c:pt>
                <c:pt idx="764">
                  <c:v>0.27999999999999969</c:v>
                </c:pt>
                <c:pt idx="765">
                  <c:v>0.37999999999999973</c:v>
                </c:pt>
                <c:pt idx="766">
                  <c:v>0.43999999999999984</c:v>
                </c:pt>
                <c:pt idx="767">
                  <c:v>0.48000000000000043</c:v>
                </c:pt>
                <c:pt idx="768">
                  <c:v>0.43999999999999984</c:v>
                </c:pt>
                <c:pt idx="769">
                  <c:v>0.34000000000000058</c:v>
                </c:pt>
                <c:pt idx="770">
                  <c:v>0.10000000000000071</c:v>
                </c:pt>
                <c:pt idx="771">
                  <c:v>0.30000000000000071</c:v>
                </c:pt>
                <c:pt idx="772">
                  <c:v>0.3</c:v>
                </c:pt>
                <c:pt idx="773">
                  <c:v>0.66000000000000014</c:v>
                </c:pt>
                <c:pt idx="774">
                  <c:v>0.61999999999999955</c:v>
                </c:pt>
                <c:pt idx="775">
                  <c:v>0.71999999999999953</c:v>
                </c:pt>
                <c:pt idx="776">
                  <c:v>0.67999999999999972</c:v>
                </c:pt>
                <c:pt idx="777">
                  <c:v>0.87999999999999967</c:v>
                </c:pt>
                <c:pt idx="778">
                  <c:v>0.3</c:v>
                </c:pt>
                <c:pt idx="779">
                  <c:v>0.13999999999999985</c:v>
                </c:pt>
                <c:pt idx="780">
                  <c:v>0.51999999999999957</c:v>
                </c:pt>
                <c:pt idx="781">
                  <c:v>0.51999999999999957</c:v>
                </c:pt>
                <c:pt idx="782">
                  <c:v>0.21999999999999958</c:v>
                </c:pt>
                <c:pt idx="783">
                  <c:v>0.49999999999999928</c:v>
                </c:pt>
                <c:pt idx="784">
                  <c:v>0.65999999999999948</c:v>
                </c:pt>
                <c:pt idx="785">
                  <c:v>0.9199999999999996</c:v>
                </c:pt>
                <c:pt idx="786">
                  <c:v>1.0199999999999996</c:v>
                </c:pt>
                <c:pt idx="787">
                  <c:v>0.95999999999999941</c:v>
                </c:pt>
                <c:pt idx="788">
                  <c:v>0.67999999999999972</c:v>
                </c:pt>
                <c:pt idx="789">
                  <c:v>0.87999999999999967</c:v>
                </c:pt>
                <c:pt idx="790">
                  <c:v>0.81999999999999962</c:v>
                </c:pt>
                <c:pt idx="791">
                  <c:v>0.77999999999999969</c:v>
                </c:pt>
                <c:pt idx="792">
                  <c:v>0.81999999999999962</c:v>
                </c:pt>
                <c:pt idx="793">
                  <c:v>0.79999999999999927</c:v>
                </c:pt>
                <c:pt idx="794">
                  <c:v>0.57999999999999974</c:v>
                </c:pt>
                <c:pt idx="795">
                  <c:v>1.9999999999999574E-2</c:v>
                </c:pt>
                <c:pt idx="796">
                  <c:v>-0.10000000000000071</c:v>
                </c:pt>
                <c:pt idx="797">
                  <c:v>0</c:v>
                </c:pt>
                <c:pt idx="798">
                  <c:v>0.32000000000000028</c:v>
                </c:pt>
                <c:pt idx="799">
                  <c:v>0.4199999999999996</c:v>
                </c:pt>
                <c:pt idx="800">
                  <c:v>0.65999999999999948</c:v>
                </c:pt>
                <c:pt idx="801">
                  <c:v>0.43999999999999984</c:v>
                </c:pt>
                <c:pt idx="802">
                  <c:v>0.43999999999999984</c:v>
                </c:pt>
                <c:pt idx="803">
                  <c:v>0.33999999999999986</c:v>
                </c:pt>
                <c:pt idx="804">
                  <c:v>0.33999999999999986</c:v>
                </c:pt>
                <c:pt idx="805">
                  <c:v>0.4</c:v>
                </c:pt>
                <c:pt idx="806">
                  <c:v>0.55999999999999939</c:v>
                </c:pt>
                <c:pt idx="807">
                  <c:v>0.61999999999999889</c:v>
                </c:pt>
                <c:pt idx="808">
                  <c:v>0.67999999999999905</c:v>
                </c:pt>
                <c:pt idx="809">
                  <c:v>0.53999999999999981</c:v>
                </c:pt>
                <c:pt idx="810">
                  <c:v>0.6</c:v>
                </c:pt>
                <c:pt idx="811">
                  <c:v>0.62000000000000033</c:v>
                </c:pt>
                <c:pt idx="812">
                  <c:v>0.30000000000000071</c:v>
                </c:pt>
                <c:pt idx="813">
                  <c:v>0.28000000000000042</c:v>
                </c:pt>
                <c:pt idx="814">
                  <c:v>0.42000000000000026</c:v>
                </c:pt>
                <c:pt idx="815">
                  <c:v>0.4</c:v>
                </c:pt>
                <c:pt idx="816">
                  <c:v>0.5</c:v>
                </c:pt>
                <c:pt idx="817">
                  <c:v>0.4199999999999996</c:v>
                </c:pt>
                <c:pt idx="818">
                  <c:v>0.26000000000000012</c:v>
                </c:pt>
                <c:pt idx="819">
                  <c:v>0.1</c:v>
                </c:pt>
                <c:pt idx="820">
                  <c:v>0.12000000000000029</c:v>
                </c:pt>
                <c:pt idx="821">
                  <c:v>-0.1</c:v>
                </c:pt>
                <c:pt idx="822">
                  <c:v>6.0000000000000851E-2</c:v>
                </c:pt>
                <c:pt idx="823">
                  <c:v>0.28000000000000042</c:v>
                </c:pt>
                <c:pt idx="824">
                  <c:v>0.44000000000000056</c:v>
                </c:pt>
                <c:pt idx="825">
                  <c:v>0.28000000000000042</c:v>
                </c:pt>
                <c:pt idx="826">
                  <c:v>0.46000000000000013</c:v>
                </c:pt>
                <c:pt idx="827">
                  <c:v>0.3999999999999993</c:v>
                </c:pt>
                <c:pt idx="828">
                  <c:v>0.33999999999999986</c:v>
                </c:pt>
                <c:pt idx="829">
                  <c:v>0.21999999999999958</c:v>
                </c:pt>
                <c:pt idx="830">
                  <c:v>0.4199999999999996</c:v>
                </c:pt>
                <c:pt idx="831">
                  <c:v>0.36000000000000015</c:v>
                </c:pt>
                <c:pt idx="832">
                  <c:v>0.52000000000000024</c:v>
                </c:pt>
                <c:pt idx="833">
                  <c:v>0.13999999999999985</c:v>
                </c:pt>
                <c:pt idx="834">
                  <c:v>-2.0000000000000285E-2</c:v>
                </c:pt>
                <c:pt idx="835">
                  <c:v>-0.1</c:v>
                </c:pt>
                <c:pt idx="836">
                  <c:v>7.999999999999971E-2</c:v>
                </c:pt>
                <c:pt idx="837">
                  <c:v>0.43999999999999984</c:v>
                </c:pt>
                <c:pt idx="838">
                  <c:v>0.67999999999999972</c:v>
                </c:pt>
                <c:pt idx="839">
                  <c:v>0.83999999999999986</c:v>
                </c:pt>
                <c:pt idx="840">
                  <c:v>0.82000000000000028</c:v>
                </c:pt>
                <c:pt idx="841">
                  <c:v>0.7600000000000009</c:v>
                </c:pt>
                <c:pt idx="842">
                  <c:v>0.64000000000000057</c:v>
                </c:pt>
                <c:pt idx="843">
                  <c:v>0.80000000000000071</c:v>
                </c:pt>
                <c:pt idx="844">
                  <c:v>0.54000000000000059</c:v>
                </c:pt>
                <c:pt idx="845">
                  <c:v>0.24000000000000057</c:v>
                </c:pt>
                <c:pt idx="846">
                  <c:v>-0.17999999999999972</c:v>
                </c:pt>
                <c:pt idx="847">
                  <c:v>-0.53999999999999981</c:v>
                </c:pt>
                <c:pt idx="848">
                  <c:v>-1.0199999999999996</c:v>
                </c:pt>
                <c:pt idx="849">
                  <c:v>-0.81999999999999884</c:v>
                </c:pt>
                <c:pt idx="850">
                  <c:v>-0.33999999999999914</c:v>
                </c:pt>
                <c:pt idx="851">
                  <c:v>-0.37999999999999973</c:v>
                </c:pt>
                <c:pt idx="852">
                  <c:v>-0.33999999999999914</c:v>
                </c:pt>
                <c:pt idx="853">
                  <c:v>-0.21999999999999958</c:v>
                </c:pt>
                <c:pt idx="854">
                  <c:v>-0.13999999999999985</c:v>
                </c:pt>
                <c:pt idx="855">
                  <c:v>-0.31999999999999956</c:v>
                </c:pt>
                <c:pt idx="856">
                  <c:v>-0.25999999999999945</c:v>
                </c:pt>
                <c:pt idx="857">
                  <c:v>-0.4199999999999996</c:v>
                </c:pt>
                <c:pt idx="858">
                  <c:v>-0.11999999999999958</c:v>
                </c:pt>
                <c:pt idx="859">
                  <c:v>-0.4199999999999996</c:v>
                </c:pt>
                <c:pt idx="860">
                  <c:v>-0.55999999999999939</c:v>
                </c:pt>
                <c:pt idx="861">
                  <c:v>-0.4799999999999997</c:v>
                </c:pt>
                <c:pt idx="862">
                  <c:v>0.10000000000000071</c:v>
                </c:pt>
                <c:pt idx="863">
                  <c:v>-7.999999999999971E-2</c:v>
                </c:pt>
                <c:pt idx="864">
                  <c:v>0.18000000000000044</c:v>
                </c:pt>
                <c:pt idx="865">
                  <c:v>0.6</c:v>
                </c:pt>
                <c:pt idx="866">
                  <c:v>0.56000000000000083</c:v>
                </c:pt>
                <c:pt idx="867">
                  <c:v>-0.13999999999999985</c:v>
                </c:pt>
                <c:pt idx="868">
                  <c:v>-0.19999999999999857</c:v>
                </c:pt>
                <c:pt idx="869">
                  <c:v>-0.19999999999999857</c:v>
                </c:pt>
                <c:pt idx="870">
                  <c:v>-0.63999999999999846</c:v>
                </c:pt>
                <c:pt idx="871">
                  <c:v>-0.33999999999999841</c:v>
                </c:pt>
                <c:pt idx="872">
                  <c:v>0.20000000000000212</c:v>
                </c:pt>
                <c:pt idx="873">
                  <c:v>0.40000000000000213</c:v>
                </c:pt>
                <c:pt idx="874">
                  <c:v>0.46000000000000157</c:v>
                </c:pt>
                <c:pt idx="875">
                  <c:v>0.52000000000000168</c:v>
                </c:pt>
                <c:pt idx="876">
                  <c:v>0.22000000000000169</c:v>
                </c:pt>
                <c:pt idx="877">
                  <c:v>-9.9999999999998576E-2</c:v>
                </c:pt>
                <c:pt idx="878">
                  <c:v>-0.1</c:v>
                </c:pt>
                <c:pt idx="879">
                  <c:v>-3.9999999999999855E-2</c:v>
                </c:pt>
                <c:pt idx="880">
                  <c:v>0</c:v>
                </c:pt>
                <c:pt idx="881">
                  <c:v>7.999999999999971E-2</c:v>
                </c:pt>
                <c:pt idx="882">
                  <c:v>0.27999999999999969</c:v>
                </c:pt>
                <c:pt idx="883">
                  <c:v>-0.13999999999999985</c:v>
                </c:pt>
                <c:pt idx="884">
                  <c:v>-0.56000000000000016</c:v>
                </c:pt>
                <c:pt idx="885">
                  <c:v>-0.80000000000000071</c:v>
                </c:pt>
                <c:pt idx="886">
                  <c:v>-0.76000000000000012</c:v>
                </c:pt>
                <c:pt idx="887">
                  <c:v>-1.120000000000001</c:v>
                </c:pt>
                <c:pt idx="888">
                  <c:v>-0.86000000000000087</c:v>
                </c:pt>
                <c:pt idx="889">
                  <c:v>-0.64000000000000057</c:v>
                </c:pt>
                <c:pt idx="890">
                  <c:v>-0.74000000000000055</c:v>
                </c:pt>
                <c:pt idx="891">
                  <c:v>-0.62000000000000166</c:v>
                </c:pt>
                <c:pt idx="892">
                  <c:v>-0.54000000000000203</c:v>
                </c:pt>
                <c:pt idx="893">
                  <c:v>-0.58000000000000251</c:v>
                </c:pt>
                <c:pt idx="894">
                  <c:v>-0.42000000000000315</c:v>
                </c:pt>
                <c:pt idx="895">
                  <c:v>-0.30000000000000282</c:v>
                </c:pt>
                <c:pt idx="896">
                  <c:v>-0.48000000000000187</c:v>
                </c:pt>
                <c:pt idx="897">
                  <c:v>-0.64000000000000057</c:v>
                </c:pt>
                <c:pt idx="898">
                  <c:v>-0.73999999999999988</c:v>
                </c:pt>
                <c:pt idx="899">
                  <c:v>-0.93999999999999839</c:v>
                </c:pt>
                <c:pt idx="900">
                  <c:v>-0.71999999999999886</c:v>
                </c:pt>
                <c:pt idx="901">
                  <c:v>-0.4799999999999997</c:v>
                </c:pt>
                <c:pt idx="902">
                  <c:v>-0.1</c:v>
                </c:pt>
                <c:pt idx="903">
                  <c:v>-0.19999999999999929</c:v>
                </c:pt>
                <c:pt idx="904">
                  <c:v>-1.9999999999999574E-2</c:v>
                </c:pt>
                <c:pt idx="905">
                  <c:v>-0.33999999999999914</c:v>
                </c:pt>
                <c:pt idx="906">
                  <c:v>-0.41999999999999887</c:v>
                </c:pt>
                <c:pt idx="907">
                  <c:v>-0.39999999999999858</c:v>
                </c:pt>
                <c:pt idx="908">
                  <c:v>-9.9999999999999284E-2</c:v>
                </c:pt>
                <c:pt idx="909">
                  <c:v>-0.16000000000000014</c:v>
                </c:pt>
                <c:pt idx="910">
                  <c:v>6.0000000000000143E-2</c:v>
                </c:pt>
                <c:pt idx="911">
                  <c:v>-0.13999999999999985</c:v>
                </c:pt>
                <c:pt idx="912">
                  <c:v>-0.16000000000000014</c:v>
                </c:pt>
                <c:pt idx="913">
                  <c:v>6.0000000000000143E-2</c:v>
                </c:pt>
                <c:pt idx="914">
                  <c:v>6.0000000000000851E-2</c:v>
                </c:pt>
                <c:pt idx="915">
                  <c:v>-0.25999999999999945</c:v>
                </c:pt>
                <c:pt idx="916">
                  <c:v>-0.33999999999999914</c:v>
                </c:pt>
                <c:pt idx="917">
                  <c:v>-0.63999999999999913</c:v>
                </c:pt>
                <c:pt idx="918">
                  <c:v>-0.95999999999999941</c:v>
                </c:pt>
                <c:pt idx="919">
                  <c:v>-0.98000000000000043</c:v>
                </c:pt>
                <c:pt idx="920">
                  <c:v>-0.64000000000000057</c:v>
                </c:pt>
                <c:pt idx="921">
                  <c:v>-0.38000000000000045</c:v>
                </c:pt>
                <c:pt idx="922">
                  <c:v>0.1</c:v>
                </c:pt>
                <c:pt idx="923">
                  <c:v>0.4199999999999996</c:v>
                </c:pt>
                <c:pt idx="924">
                  <c:v>0.76000000000000012</c:v>
                </c:pt>
                <c:pt idx="925">
                  <c:v>0.56000000000000016</c:v>
                </c:pt>
                <c:pt idx="926">
                  <c:v>0.23999999999999985</c:v>
                </c:pt>
                <c:pt idx="927">
                  <c:v>-0.28000000000000042</c:v>
                </c:pt>
                <c:pt idx="928">
                  <c:v>-0.67999999999999972</c:v>
                </c:pt>
                <c:pt idx="929">
                  <c:v>-0.56000000000000016</c:v>
                </c:pt>
                <c:pt idx="930">
                  <c:v>-0.23999999999999985</c:v>
                </c:pt>
                <c:pt idx="931">
                  <c:v>0.38000000000000045</c:v>
                </c:pt>
                <c:pt idx="932">
                  <c:v>0.50000000000000067</c:v>
                </c:pt>
                <c:pt idx="933">
                  <c:v>0.4799999999999997</c:v>
                </c:pt>
                <c:pt idx="934">
                  <c:v>-0.48000000000000043</c:v>
                </c:pt>
                <c:pt idx="935">
                  <c:v>-0.60000000000000075</c:v>
                </c:pt>
                <c:pt idx="936">
                  <c:v>-0.88000000000000111</c:v>
                </c:pt>
                <c:pt idx="937">
                  <c:v>-0.86000000000000154</c:v>
                </c:pt>
                <c:pt idx="938">
                  <c:v>-0.64000000000000123</c:v>
                </c:pt>
                <c:pt idx="939">
                  <c:v>-0.30000000000000071</c:v>
                </c:pt>
                <c:pt idx="940">
                  <c:v>-0.34000000000000058</c:v>
                </c:pt>
                <c:pt idx="941">
                  <c:v>-0.5</c:v>
                </c:pt>
                <c:pt idx="942">
                  <c:v>-0.4199999999999996</c:v>
                </c:pt>
                <c:pt idx="943">
                  <c:v>-0.31999999999999956</c:v>
                </c:pt>
                <c:pt idx="944">
                  <c:v>4.000000000000057E-2</c:v>
                </c:pt>
                <c:pt idx="945">
                  <c:v>-0.15999999999999942</c:v>
                </c:pt>
                <c:pt idx="946">
                  <c:v>0.26000000000000012</c:v>
                </c:pt>
                <c:pt idx="947">
                  <c:v>0.5</c:v>
                </c:pt>
                <c:pt idx="948">
                  <c:v>0.38000000000000045</c:v>
                </c:pt>
                <c:pt idx="949">
                  <c:v>0.30000000000000071</c:v>
                </c:pt>
                <c:pt idx="950">
                  <c:v>0.44000000000000056</c:v>
                </c:pt>
                <c:pt idx="951">
                  <c:v>-1.9999999999999574E-2</c:v>
                </c:pt>
                <c:pt idx="952">
                  <c:v>-0.71999999999999953</c:v>
                </c:pt>
                <c:pt idx="953">
                  <c:v>-0.85999999999999943</c:v>
                </c:pt>
                <c:pt idx="954">
                  <c:v>-0.96000000000000019</c:v>
                </c:pt>
                <c:pt idx="955">
                  <c:v>-0.96000000000000019</c:v>
                </c:pt>
                <c:pt idx="956">
                  <c:v>-1.0599999999999994</c:v>
                </c:pt>
                <c:pt idx="957">
                  <c:v>-0.4199999999999996</c:v>
                </c:pt>
                <c:pt idx="958">
                  <c:v>-0.21999999999999958</c:v>
                </c:pt>
                <c:pt idx="959">
                  <c:v>-0.43999999999999984</c:v>
                </c:pt>
                <c:pt idx="960">
                  <c:v>-0.26000000000000012</c:v>
                </c:pt>
                <c:pt idx="961">
                  <c:v>0.25999999999999873</c:v>
                </c:pt>
                <c:pt idx="962">
                  <c:v>-2.0000000000000996E-2</c:v>
                </c:pt>
                <c:pt idx="963">
                  <c:v>0.25999999999999873</c:v>
                </c:pt>
                <c:pt idx="964">
                  <c:v>0.49999999999999928</c:v>
                </c:pt>
                <c:pt idx="965">
                  <c:v>0.55999999999999983</c:v>
                </c:pt>
                <c:pt idx="966">
                  <c:v>0.26000000000000051</c:v>
                </c:pt>
                <c:pt idx="967">
                  <c:v>-5.999999999999979E-2</c:v>
                </c:pt>
                <c:pt idx="968">
                  <c:v>-0.4599999999999998</c:v>
                </c:pt>
                <c:pt idx="969">
                  <c:v>-0.49999999999999967</c:v>
                </c:pt>
                <c:pt idx="970">
                  <c:v>-0.82</c:v>
                </c:pt>
                <c:pt idx="971">
                  <c:v>-0.92000000000000026</c:v>
                </c:pt>
                <c:pt idx="972">
                  <c:v>-0.72000000000000031</c:v>
                </c:pt>
                <c:pt idx="973">
                  <c:v>-0.74000000000000055</c:v>
                </c:pt>
                <c:pt idx="974">
                  <c:v>-0.70000000000000073</c:v>
                </c:pt>
                <c:pt idx="975">
                  <c:v>-0.42000000000000065</c:v>
                </c:pt>
                <c:pt idx="976">
                  <c:v>-0.66000000000000081</c:v>
                </c:pt>
                <c:pt idx="977">
                  <c:v>-0.38000000000000078</c:v>
                </c:pt>
                <c:pt idx="978">
                  <c:v>-0.46000000000000052</c:v>
                </c:pt>
                <c:pt idx="979">
                  <c:v>-0.76000000000000045</c:v>
                </c:pt>
                <c:pt idx="980">
                  <c:v>-1.3</c:v>
                </c:pt>
                <c:pt idx="981">
                  <c:v>-0.9199999999999996</c:v>
                </c:pt>
                <c:pt idx="982">
                  <c:v>-1.0199999999999996</c:v>
                </c:pt>
                <c:pt idx="983">
                  <c:v>-0.75999999999999945</c:v>
                </c:pt>
                <c:pt idx="984">
                  <c:v>-0.61999999999999955</c:v>
                </c:pt>
                <c:pt idx="985">
                  <c:v>-8.0000000000000071E-2</c:v>
                </c:pt>
                <c:pt idx="986">
                  <c:v>4.0000000000000216E-2</c:v>
                </c:pt>
                <c:pt idx="987">
                  <c:v>0.30000000000000038</c:v>
                </c:pt>
                <c:pt idx="988">
                  <c:v>4.0000000000000216E-2</c:v>
                </c:pt>
                <c:pt idx="989">
                  <c:v>0.46000000000000052</c:v>
                </c:pt>
                <c:pt idx="990">
                  <c:v>0.24000000000000093</c:v>
                </c:pt>
                <c:pt idx="991">
                  <c:v>0.10000000000000071</c:v>
                </c:pt>
                <c:pt idx="992">
                  <c:v>7.1054273576010023E-16</c:v>
                </c:pt>
                <c:pt idx="993">
                  <c:v>0.10000000000000071</c:v>
                </c:pt>
                <c:pt idx="994">
                  <c:v>-0.25999999999999945</c:v>
                </c:pt>
                <c:pt idx="995">
                  <c:v>-3.9999999999999855E-2</c:v>
                </c:pt>
                <c:pt idx="996">
                  <c:v>-0.16000000000000014</c:v>
                </c:pt>
                <c:pt idx="997">
                  <c:v>-0.38000000000000045</c:v>
                </c:pt>
                <c:pt idx="998">
                  <c:v>-0.38000000000000045</c:v>
                </c:pt>
                <c:pt idx="999">
                  <c:v>-0.14000000000000021</c:v>
                </c:pt>
                <c:pt idx="1000">
                  <c:v>-0.66000000000000014</c:v>
                </c:pt>
                <c:pt idx="1001">
                  <c:v>-0.6</c:v>
                </c:pt>
                <c:pt idx="1002">
                  <c:v>-0.48000000000000009</c:v>
                </c:pt>
                <c:pt idx="1003">
                  <c:v>-0.43999999999999984</c:v>
                </c:pt>
                <c:pt idx="1004">
                  <c:v>-0.84000000000000019</c:v>
                </c:pt>
                <c:pt idx="1005">
                  <c:v>-0.26000000000000012</c:v>
                </c:pt>
                <c:pt idx="1006">
                  <c:v>-3.9999999999999855E-2</c:v>
                </c:pt>
                <c:pt idx="1007">
                  <c:v>-0.15999999999999978</c:v>
                </c:pt>
                <c:pt idx="1008">
                  <c:v>0.16000000000000014</c:v>
                </c:pt>
                <c:pt idx="1009">
                  <c:v>0.24000000000000021</c:v>
                </c:pt>
                <c:pt idx="1010">
                  <c:v>-0.23999999999999949</c:v>
                </c:pt>
                <c:pt idx="1011">
                  <c:v>-0.6399999999999999</c:v>
                </c:pt>
                <c:pt idx="1012">
                  <c:v>-0.4799999999999997</c:v>
                </c:pt>
                <c:pt idx="1013">
                  <c:v>-0.93999999999999984</c:v>
                </c:pt>
                <c:pt idx="1014">
                  <c:v>-0.97999999999999976</c:v>
                </c:pt>
                <c:pt idx="1015">
                  <c:v>-0.48000000000000009</c:v>
                </c:pt>
                <c:pt idx="1016">
                  <c:v>-0.11999999999999993</c:v>
                </c:pt>
                <c:pt idx="1017">
                  <c:v>-3.9999999999999855E-2</c:v>
                </c:pt>
                <c:pt idx="1018">
                  <c:v>0.28000000000000008</c:v>
                </c:pt>
                <c:pt idx="1019">
                  <c:v>0.33999999999999986</c:v>
                </c:pt>
                <c:pt idx="1020">
                  <c:v>0.11999999999999993</c:v>
                </c:pt>
                <c:pt idx="1021">
                  <c:v>3.9999999999999855E-2</c:v>
                </c:pt>
                <c:pt idx="1022">
                  <c:v>3.9999999999999855E-2</c:v>
                </c:pt>
                <c:pt idx="1023">
                  <c:v>-0.16000000000000014</c:v>
                </c:pt>
                <c:pt idx="1024">
                  <c:v>4.0000000000000216E-2</c:v>
                </c:pt>
                <c:pt idx="1025">
                  <c:v>-0.11999999999999993</c:v>
                </c:pt>
                <c:pt idx="1026">
                  <c:v>-0.1</c:v>
                </c:pt>
                <c:pt idx="1027">
                  <c:v>-0.7</c:v>
                </c:pt>
                <c:pt idx="1028">
                  <c:v>-0.68</c:v>
                </c:pt>
                <c:pt idx="1029">
                  <c:v>-0.76000000000000012</c:v>
                </c:pt>
                <c:pt idx="1030">
                  <c:v>-0.61999999999999988</c:v>
                </c:pt>
                <c:pt idx="1031">
                  <c:v>-0.6</c:v>
                </c:pt>
                <c:pt idx="1032">
                  <c:v>8.0000000000000071E-2</c:v>
                </c:pt>
                <c:pt idx="1033">
                  <c:v>0.22000000000000028</c:v>
                </c:pt>
                <c:pt idx="1034">
                  <c:v>0.46000000000000013</c:v>
                </c:pt>
                <c:pt idx="1035">
                  <c:v>0.54000000000000026</c:v>
                </c:pt>
                <c:pt idx="1036">
                  <c:v>0.44000000000000056</c:v>
                </c:pt>
                <c:pt idx="1037">
                  <c:v>4.0000000000000216E-2</c:v>
                </c:pt>
                <c:pt idx="1038">
                  <c:v>-3.9999999999999855E-2</c:v>
                </c:pt>
                <c:pt idx="1039">
                  <c:v>-0.29999999999999966</c:v>
                </c:pt>
                <c:pt idx="1040">
                  <c:v>-0.4599999999999998</c:v>
                </c:pt>
                <c:pt idx="1041">
                  <c:v>-0.21999999999999992</c:v>
                </c:pt>
                <c:pt idx="1042">
                  <c:v>0.18000000000000044</c:v>
                </c:pt>
                <c:pt idx="1043">
                  <c:v>-9.9999999999999645E-2</c:v>
                </c:pt>
                <c:pt idx="1044">
                  <c:v>-0.23999999999999985</c:v>
                </c:pt>
                <c:pt idx="1045">
                  <c:v>-7.999999999999971E-2</c:v>
                </c:pt>
                <c:pt idx="1046">
                  <c:v>-0.31999999999999956</c:v>
                </c:pt>
                <c:pt idx="1047">
                  <c:v>-0.81999999999999962</c:v>
                </c:pt>
                <c:pt idx="1048">
                  <c:v>-0.61999999999999955</c:v>
                </c:pt>
                <c:pt idx="1049">
                  <c:v>-0.4199999999999996</c:v>
                </c:pt>
                <c:pt idx="1050">
                  <c:v>-0.55999999999999983</c:v>
                </c:pt>
                <c:pt idx="1051">
                  <c:v>-0.75999999999999979</c:v>
                </c:pt>
                <c:pt idx="1052">
                  <c:v>-0.4</c:v>
                </c:pt>
                <c:pt idx="1053">
                  <c:v>-0.11999999999999993</c:v>
                </c:pt>
                <c:pt idx="1054">
                  <c:v>-0.23999999999999985</c:v>
                </c:pt>
                <c:pt idx="1055">
                  <c:v>-0.25999999999999979</c:v>
                </c:pt>
                <c:pt idx="1056">
                  <c:v>-8.0000000000000071E-2</c:v>
                </c:pt>
                <c:pt idx="1057">
                  <c:v>-0.1</c:v>
                </c:pt>
                <c:pt idx="1058">
                  <c:v>-0.61999999999999988</c:v>
                </c:pt>
                <c:pt idx="1059">
                  <c:v>-0.48000000000000009</c:v>
                </c:pt>
                <c:pt idx="1060">
                  <c:v>-0.6</c:v>
                </c:pt>
                <c:pt idx="1061">
                  <c:v>-0.76000000000000012</c:v>
                </c:pt>
                <c:pt idx="1062">
                  <c:v>-0.54000000000000026</c:v>
                </c:pt>
                <c:pt idx="1063">
                  <c:v>5.999999999999979E-2</c:v>
                </c:pt>
                <c:pt idx="1064">
                  <c:v>5.999999999999979E-2</c:v>
                </c:pt>
                <c:pt idx="1065">
                  <c:v>0.37999999999999973</c:v>
                </c:pt>
                <c:pt idx="1066">
                  <c:v>0.64000000000000024</c:v>
                </c:pt>
                <c:pt idx="1067">
                  <c:v>0.54000000000000026</c:v>
                </c:pt>
                <c:pt idx="1068">
                  <c:v>0.20000000000000034</c:v>
                </c:pt>
                <c:pt idx="1069">
                  <c:v>0.28000000000000042</c:v>
                </c:pt>
                <c:pt idx="1070">
                  <c:v>8.0000000000000432E-2</c:v>
                </c:pt>
                <c:pt idx="1071">
                  <c:v>-0.27999999999999969</c:v>
                </c:pt>
                <c:pt idx="1072">
                  <c:v>-0.53999999999999981</c:v>
                </c:pt>
                <c:pt idx="1073">
                  <c:v>-0.41999999999999993</c:v>
                </c:pt>
                <c:pt idx="1074">
                  <c:v>-0.4</c:v>
                </c:pt>
                <c:pt idx="1075">
                  <c:v>-0.35999999999999976</c:v>
                </c:pt>
                <c:pt idx="1076">
                  <c:v>-1.9999999999999928E-2</c:v>
                </c:pt>
                <c:pt idx="1077">
                  <c:v>4.0000000000000216E-2</c:v>
                </c:pt>
                <c:pt idx="1078">
                  <c:v>-8.0000000000000071E-2</c:v>
                </c:pt>
                <c:pt idx="1079">
                  <c:v>-0.26000000000000012</c:v>
                </c:pt>
                <c:pt idx="1080">
                  <c:v>-0.10000000000000035</c:v>
                </c:pt>
                <c:pt idx="1081">
                  <c:v>-0.28000000000000008</c:v>
                </c:pt>
                <c:pt idx="1082">
                  <c:v>-0.21999999999999992</c:v>
                </c:pt>
                <c:pt idx="1083">
                  <c:v>-0.27999999999999969</c:v>
                </c:pt>
                <c:pt idx="1084">
                  <c:v>-0.37999999999999934</c:v>
                </c:pt>
                <c:pt idx="1085">
                  <c:v>-0.61999999999999922</c:v>
                </c:pt>
                <c:pt idx="1086">
                  <c:v>-0.33999999999999952</c:v>
                </c:pt>
                <c:pt idx="1087">
                  <c:v>-0.27999999999999969</c:v>
                </c:pt>
                <c:pt idx="1088">
                  <c:v>-0.4199999999999996</c:v>
                </c:pt>
                <c:pt idx="1089">
                  <c:v>-0.15999999999999978</c:v>
                </c:pt>
                <c:pt idx="1090">
                  <c:v>-0.15999999999999978</c:v>
                </c:pt>
                <c:pt idx="1091">
                  <c:v>-0.37999999999999973</c:v>
                </c:pt>
                <c:pt idx="1092">
                  <c:v>-0.31999999999999956</c:v>
                </c:pt>
                <c:pt idx="1093">
                  <c:v>-0.31999999999999995</c:v>
                </c:pt>
                <c:pt idx="1094">
                  <c:v>-0.48000000000000009</c:v>
                </c:pt>
                <c:pt idx="1095">
                  <c:v>-0.50000000000000033</c:v>
                </c:pt>
                <c:pt idx="1096">
                  <c:v>-0.28000000000000008</c:v>
                </c:pt>
                <c:pt idx="1097">
                  <c:v>-0.32000000000000028</c:v>
                </c:pt>
                <c:pt idx="1098">
                  <c:v>-0.1</c:v>
                </c:pt>
                <c:pt idx="1099">
                  <c:v>-0.23999999999999985</c:v>
                </c:pt>
                <c:pt idx="1100">
                  <c:v>-0.1</c:v>
                </c:pt>
                <c:pt idx="1101">
                  <c:v>1.9999999999999574E-2</c:v>
                </c:pt>
                <c:pt idx="1102">
                  <c:v>7.999999999999971E-2</c:v>
                </c:pt>
                <c:pt idx="1103">
                  <c:v>0.11999999999999958</c:v>
                </c:pt>
                <c:pt idx="1104">
                  <c:v>0.39999999999999963</c:v>
                </c:pt>
                <c:pt idx="1105">
                  <c:v>0.18000000000000008</c:v>
                </c:pt>
                <c:pt idx="1106">
                  <c:v>-0.25999999999999979</c:v>
                </c:pt>
                <c:pt idx="1107">
                  <c:v>-1.9999999999999928E-2</c:v>
                </c:pt>
                <c:pt idx="1108">
                  <c:v>0.21999999999999992</c:v>
                </c:pt>
                <c:pt idx="1109">
                  <c:v>1.9999999999999574E-2</c:v>
                </c:pt>
                <c:pt idx="1110">
                  <c:v>0.21999999999999922</c:v>
                </c:pt>
                <c:pt idx="1111">
                  <c:v>0.4399999999999995</c:v>
                </c:pt>
                <c:pt idx="1112">
                  <c:v>-0.1600000000000005</c:v>
                </c:pt>
                <c:pt idx="1113">
                  <c:v>-0.5600000000000005</c:v>
                </c:pt>
                <c:pt idx="1114">
                  <c:v>-0.68</c:v>
                </c:pt>
                <c:pt idx="1115">
                  <c:v>-0.69999999999999929</c:v>
                </c:pt>
                <c:pt idx="1116">
                  <c:v>-1.0399999999999998</c:v>
                </c:pt>
                <c:pt idx="1117">
                  <c:v>-1.0200000000000002</c:v>
                </c:pt>
                <c:pt idx="1118">
                  <c:v>-0.8600000000000001</c:v>
                </c:pt>
                <c:pt idx="1119">
                  <c:v>-0.9</c:v>
                </c:pt>
                <c:pt idx="1120">
                  <c:v>-0.9</c:v>
                </c:pt>
                <c:pt idx="1121">
                  <c:v>-0.55999999999999939</c:v>
                </c:pt>
                <c:pt idx="1122">
                  <c:v>-0.3999999999999993</c:v>
                </c:pt>
                <c:pt idx="1123">
                  <c:v>-0.37999999999999973</c:v>
                </c:pt>
                <c:pt idx="1124">
                  <c:v>0.1</c:v>
                </c:pt>
                <c:pt idx="1125">
                  <c:v>-7.1054273576010023E-16</c:v>
                </c:pt>
                <c:pt idx="1126">
                  <c:v>-0.14000000000000129</c:v>
                </c:pt>
                <c:pt idx="1127">
                  <c:v>-0.2000000000000007</c:v>
                </c:pt>
                <c:pt idx="1128">
                  <c:v>-0.18000000000000044</c:v>
                </c:pt>
                <c:pt idx="1129">
                  <c:v>-0.38000000000000045</c:v>
                </c:pt>
                <c:pt idx="1130">
                  <c:v>-7.1054273576010023E-16</c:v>
                </c:pt>
                <c:pt idx="1131">
                  <c:v>0.19999999999999929</c:v>
                </c:pt>
                <c:pt idx="1132">
                  <c:v>0.13999999999999915</c:v>
                </c:pt>
                <c:pt idx="1133">
                  <c:v>0.17999999999999899</c:v>
                </c:pt>
                <c:pt idx="1134">
                  <c:v>3.9999999999999147E-2</c:v>
                </c:pt>
                <c:pt idx="1135">
                  <c:v>6.0000000000000143E-2</c:v>
                </c:pt>
                <c:pt idx="1136">
                  <c:v>-0.15999999999999942</c:v>
                </c:pt>
                <c:pt idx="1137">
                  <c:v>-0.15999999999999942</c:v>
                </c:pt>
                <c:pt idx="1138">
                  <c:v>-0.33999999999999914</c:v>
                </c:pt>
                <c:pt idx="1139">
                  <c:v>-0.3999999999999993</c:v>
                </c:pt>
                <c:pt idx="1140">
                  <c:v>-0.9199999999999996</c:v>
                </c:pt>
                <c:pt idx="1141">
                  <c:v>-1.1200000000000003</c:v>
                </c:pt>
                <c:pt idx="1142">
                  <c:v>-0.66000000000000014</c:v>
                </c:pt>
                <c:pt idx="1143">
                  <c:v>-0.42000000000000026</c:v>
                </c:pt>
                <c:pt idx="1144">
                  <c:v>-0.28000000000000042</c:v>
                </c:pt>
                <c:pt idx="1145">
                  <c:v>0.17999999999999899</c:v>
                </c:pt>
                <c:pt idx="1146">
                  <c:v>0.23999999999999985</c:v>
                </c:pt>
                <c:pt idx="1147">
                  <c:v>-0.34000000000000058</c:v>
                </c:pt>
                <c:pt idx="1148">
                  <c:v>-0.44000000000000056</c:v>
                </c:pt>
                <c:pt idx="1149">
                  <c:v>-0.56000000000000083</c:v>
                </c:pt>
                <c:pt idx="1150">
                  <c:v>-0.74000000000000055</c:v>
                </c:pt>
                <c:pt idx="1151">
                  <c:v>-0.26000000000000084</c:v>
                </c:pt>
                <c:pt idx="1152">
                  <c:v>5.9999999999999429E-2</c:v>
                </c:pt>
                <c:pt idx="1153">
                  <c:v>0.31999999999999956</c:v>
                </c:pt>
                <c:pt idx="1154">
                  <c:v>0.28000000000000042</c:v>
                </c:pt>
                <c:pt idx="1155">
                  <c:v>0.12000000000000029</c:v>
                </c:pt>
                <c:pt idx="1156">
                  <c:v>-0.37999999999999973</c:v>
                </c:pt>
                <c:pt idx="1157">
                  <c:v>-0.43999999999999984</c:v>
                </c:pt>
                <c:pt idx="1158">
                  <c:v>-0.43999999999999984</c:v>
                </c:pt>
                <c:pt idx="1159">
                  <c:v>-0.2</c:v>
                </c:pt>
                <c:pt idx="1160">
                  <c:v>0.10000000000000071</c:v>
                </c:pt>
                <c:pt idx="1161">
                  <c:v>0.30000000000000071</c:v>
                </c:pt>
                <c:pt idx="1162">
                  <c:v>0.56000000000000083</c:v>
                </c:pt>
                <c:pt idx="1163">
                  <c:v>0.40000000000000069</c:v>
                </c:pt>
                <c:pt idx="1164">
                  <c:v>0.44000000000000056</c:v>
                </c:pt>
                <c:pt idx="1165">
                  <c:v>0.17999999999999972</c:v>
                </c:pt>
                <c:pt idx="1166">
                  <c:v>1.9999999999999574E-2</c:v>
                </c:pt>
                <c:pt idx="1167">
                  <c:v>-0.44000000000000056</c:v>
                </c:pt>
                <c:pt idx="1168">
                  <c:v>-0.38000000000000045</c:v>
                </c:pt>
                <c:pt idx="1169">
                  <c:v>-0.78000000000000047</c:v>
                </c:pt>
                <c:pt idx="1170">
                  <c:v>-0.73999999999999988</c:v>
                </c:pt>
                <c:pt idx="1171">
                  <c:v>-0.35999999999999943</c:v>
                </c:pt>
                <c:pt idx="1172">
                  <c:v>4.0000000000001278E-2</c:v>
                </c:pt>
                <c:pt idx="1173">
                  <c:v>-0.25999999999999873</c:v>
                </c:pt>
                <c:pt idx="1174">
                  <c:v>0.12000000000000099</c:v>
                </c:pt>
                <c:pt idx="1175">
                  <c:v>0.14000000000000057</c:v>
                </c:pt>
                <c:pt idx="1176">
                  <c:v>0.16000000000000086</c:v>
                </c:pt>
                <c:pt idx="1177">
                  <c:v>-6.0000000000000143E-2</c:v>
                </c:pt>
                <c:pt idx="1178">
                  <c:v>-0.18000000000000044</c:v>
                </c:pt>
                <c:pt idx="1179">
                  <c:v>-8.0000000000000432E-2</c:v>
                </c:pt>
                <c:pt idx="1180">
                  <c:v>-0.12000000000000029</c:v>
                </c:pt>
                <c:pt idx="1181">
                  <c:v>-0.18000000000000113</c:v>
                </c:pt>
                <c:pt idx="1182">
                  <c:v>1.9999999999999574E-2</c:v>
                </c:pt>
                <c:pt idx="1183">
                  <c:v>0.26000000000000012</c:v>
                </c:pt>
                <c:pt idx="1184">
                  <c:v>-0.11999999999999958</c:v>
                </c:pt>
                <c:pt idx="1185">
                  <c:v>-0.15999999999999942</c:v>
                </c:pt>
                <c:pt idx="1186">
                  <c:v>-0.31999999999999884</c:v>
                </c:pt>
                <c:pt idx="1187">
                  <c:v>-0.53999999999999915</c:v>
                </c:pt>
                <c:pt idx="1188">
                  <c:v>-0.6399999999999999</c:v>
                </c:pt>
                <c:pt idx="1189">
                  <c:v>-0.33999999999999986</c:v>
                </c:pt>
                <c:pt idx="1190">
                  <c:v>-0.56000000000000016</c:v>
                </c:pt>
                <c:pt idx="1191">
                  <c:v>-0.52000000000000024</c:v>
                </c:pt>
                <c:pt idx="1192">
                  <c:v>-0.53999999999999981</c:v>
                </c:pt>
                <c:pt idx="1193">
                  <c:v>-0.61999999999999889</c:v>
                </c:pt>
                <c:pt idx="1194">
                  <c:v>-0.69999999999999929</c:v>
                </c:pt>
                <c:pt idx="1195">
                  <c:v>-0.2999999999999986</c:v>
                </c:pt>
                <c:pt idx="1196">
                  <c:v>-0.45999999999999874</c:v>
                </c:pt>
                <c:pt idx="1197">
                  <c:v>-0.19999999999999929</c:v>
                </c:pt>
                <c:pt idx="1198">
                  <c:v>-0.13999999999999985</c:v>
                </c:pt>
                <c:pt idx="1199">
                  <c:v>0.12000000000000029</c:v>
                </c:pt>
                <c:pt idx="1200">
                  <c:v>5.9999999999999429E-2</c:v>
                </c:pt>
                <c:pt idx="1201">
                  <c:v>0.17999999999999972</c:v>
                </c:pt>
                <c:pt idx="1202">
                  <c:v>-1.9999999999999574E-2</c:v>
                </c:pt>
                <c:pt idx="1203">
                  <c:v>0.10000000000000071</c:v>
                </c:pt>
                <c:pt idx="1204">
                  <c:v>-0.33999999999999914</c:v>
                </c:pt>
                <c:pt idx="1205">
                  <c:v>-0.21999999999999886</c:v>
                </c:pt>
                <c:pt idx="1206">
                  <c:v>-0.43999999999999917</c:v>
                </c:pt>
                <c:pt idx="1207">
                  <c:v>-0.4199999999999996</c:v>
                </c:pt>
                <c:pt idx="1208">
                  <c:v>-0.7</c:v>
                </c:pt>
                <c:pt idx="1209">
                  <c:v>-0.4</c:v>
                </c:pt>
                <c:pt idx="1210">
                  <c:v>-0.62000000000000033</c:v>
                </c:pt>
                <c:pt idx="1211">
                  <c:v>-0.38000000000000045</c:v>
                </c:pt>
                <c:pt idx="1212">
                  <c:v>-0.46000000000000085</c:v>
                </c:pt>
                <c:pt idx="1213">
                  <c:v>-0.2000000000000007</c:v>
                </c:pt>
                <c:pt idx="1214">
                  <c:v>-0.18000000000000113</c:v>
                </c:pt>
                <c:pt idx="1215">
                  <c:v>-2.0000000000000996E-2</c:v>
                </c:pt>
                <c:pt idx="1216">
                  <c:v>0.25999999999999945</c:v>
                </c:pt>
                <c:pt idx="1217">
                  <c:v>0.43999999999999984</c:v>
                </c:pt>
                <c:pt idx="1218">
                  <c:v>0.6399999999999999</c:v>
                </c:pt>
                <c:pt idx="1219">
                  <c:v>0.68000000000000038</c:v>
                </c:pt>
                <c:pt idx="1220">
                  <c:v>0.52000000000000024</c:v>
                </c:pt>
                <c:pt idx="1221">
                  <c:v>0.22000000000000028</c:v>
                </c:pt>
                <c:pt idx="1222">
                  <c:v>0.12000000000000029</c:v>
                </c:pt>
                <c:pt idx="1223">
                  <c:v>7.1054273576010023E-16</c:v>
                </c:pt>
                <c:pt idx="1224">
                  <c:v>0.18000000000000044</c:v>
                </c:pt>
                <c:pt idx="1225">
                  <c:v>0.26000000000000012</c:v>
                </c:pt>
                <c:pt idx="1226">
                  <c:v>0.18000000000000044</c:v>
                </c:pt>
                <c:pt idx="1227">
                  <c:v>0.14000000000000057</c:v>
                </c:pt>
                <c:pt idx="1228">
                  <c:v>0</c:v>
                </c:pt>
                <c:pt idx="1229">
                  <c:v>-0.33999999999999986</c:v>
                </c:pt>
                <c:pt idx="1230">
                  <c:v>-0.55999999999999872</c:v>
                </c:pt>
                <c:pt idx="1231">
                  <c:v>-0.4799999999999997</c:v>
                </c:pt>
                <c:pt idx="1232">
                  <c:v>-0.31999999999999956</c:v>
                </c:pt>
                <c:pt idx="1233">
                  <c:v>-0.13999999999999915</c:v>
                </c:pt>
                <c:pt idx="1234">
                  <c:v>-0.21999999999999958</c:v>
                </c:pt>
                <c:pt idx="1235">
                  <c:v>-0.13999999999999985</c:v>
                </c:pt>
                <c:pt idx="1236">
                  <c:v>7.1054273576010023E-16</c:v>
                </c:pt>
                <c:pt idx="1237">
                  <c:v>6.0000000000000143E-2</c:v>
                </c:pt>
                <c:pt idx="1238">
                  <c:v>-0.38000000000000045</c:v>
                </c:pt>
                <c:pt idx="1239">
                  <c:v>-0.43999999999999984</c:v>
                </c:pt>
                <c:pt idx="1240">
                  <c:v>-0.11999999999999958</c:v>
                </c:pt>
                <c:pt idx="1241">
                  <c:v>-0.53999999999999981</c:v>
                </c:pt>
                <c:pt idx="1242">
                  <c:v>-0.27999999999999969</c:v>
                </c:pt>
                <c:pt idx="1243">
                  <c:v>-0.15999999999999942</c:v>
                </c:pt>
                <c:pt idx="1244">
                  <c:v>6.0000000000000143E-2</c:v>
                </c:pt>
                <c:pt idx="1245">
                  <c:v>-0.14000000000000057</c:v>
                </c:pt>
                <c:pt idx="1246">
                  <c:v>-2.0000000000000996E-2</c:v>
                </c:pt>
                <c:pt idx="1247">
                  <c:v>-0.62000000000000099</c:v>
                </c:pt>
                <c:pt idx="1248">
                  <c:v>-0.30000000000000071</c:v>
                </c:pt>
                <c:pt idx="1249">
                  <c:v>-0.30000000000000071</c:v>
                </c:pt>
                <c:pt idx="1250">
                  <c:v>-0.10000000000000071</c:v>
                </c:pt>
                <c:pt idx="1251">
                  <c:v>-6.0000000000000143E-2</c:v>
                </c:pt>
                <c:pt idx="1252">
                  <c:v>0</c:v>
                </c:pt>
                <c:pt idx="1253">
                  <c:v>-0.3</c:v>
                </c:pt>
                <c:pt idx="1254">
                  <c:v>-0.16000000000000014</c:v>
                </c:pt>
                <c:pt idx="1255">
                  <c:v>-0.12000000000000029</c:v>
                </c:pt>
                <c:pt idx="1256">
                  <c:v>0.45999999999999941</c:v>
                </c:pt>
                <c:pt idx="1257">
                  <c:v>0.55999999999999939</c:v>
                </c:pt>
                <c:pt idx="1258">
                  <c:v>0.71999999999999886</c:v>
                </c:pt>
                <c:pt idx="1259">
                  <c:v>0.41999999999999887</c:v>
                </c:pt>
                <c:pt idx="1260">
                  <c:v>0.35999999999999943</c:v>
                </c:pt>
                <c:pt idx="1261">
                  <c:v>0.15999999999999942</c:v>
                </c:pt>
                <c:pt idx="1262">
                  <c:v>0.11999999999999958</c:v>
                </c:pt>
                <c:pt idx="1263">
                  <c:v>-0.1</c:v>
                </c:pt>
                <c:pt idx="1264">
                  <c:v>0.24000000000000057</c:v>
                </c:pt>
                <c:pt idx="1265">
                  <c:v>4.000000000000057E-2</c:v>
                </c:pt>
                <c:pt idx="1266">
                  <c:v>4.000000000000057E-2</c:v>
                </c:pt>
                <c:pt idx="1267">
                  <c:v>-0.26000000000000012</c:v>
                </c:pt>
                <c:pt idx="1268">
                  <c:v>-2.0000000000000285E-2</c:v>
                </c:pt>
                <c:pt idx="1269">
                  <c:v>-0.54000000000000059</c:v>
                </c:pt>
                <c:pt idx="1270">
                  <c:v>-0.86000000000000087</c:v>
                </c:pt>
                <c:pt idx="1271">
                  <c:v>-1.1600000000000001</c:v>
                </c:pt>
                <c:pt idx="1272">
                  <c:v>-0.89999999999999925</c:v>
                </c:pt>
                <c:pt idx="1273">
                  <c:v>-1.0599999999999994</c:v>
                </c:pt>
                <c:pt idx="1274">
                  <c:v>-0.59999999999999931</c:v>
                </c:pt>
                <c:pt idx="1275">
                  <c:v>-0.19999999999999929</c:v>
                </c:pt>
                <c:pt idx="1276">
                  <c:v>0.23999999999999985</c:v>
                </c:pt>
                <c:pt idx="1277">
                  <c:v>0.23999999999999916</c:v>
                </c:pt>
                <c:pt idx="1278">
                  <c:v>0.25999999999999945</c:v>
                </c:pt>
                <c:pt idx="1279">
                  <c:v>-0.2000000000000007</c:v>
                </c:pt>
                <c:pt idx="1280">
                  <c:v>1.9999999999998862E-2</c:v>
                </c:pt>
                <c:pt idx="1281">
                  <c:v>-0.2000000000000007</c:v>
                </c:pt>
                <c:pt idx="1282">
                  <c:v>0.27999999999999969</c:v>
                </c:pt>
                <c:pt idx="1283">
                  <c:v>0.31999999999999956</c:v>
                </c:pt>
                <c:pt idx="1284">
                  <c:v>0.31999999999999956</c:v>
                </c:pt>
                <c:pt idx="1285">
                  <c:v>1.9999999999999574E-2</c:v>
                </c:pt>
                <c:pt idx="1286">
                  <c:v>-0.44000000000000056</c:v>
                </c:pt>
                <c:pt idx="1287">
                  <c:v>-1.0600000000000009</c:v>
                </c:pt>
                <c:pt idx="1288">
                  <c:v>-0.96000000000000085</c:v>
                </c:pt>
                <c:pt idx="1289">
                  <c:v>-0.84000000000000052</c:v>
                </c:pt>
                <c:pt idx="1290">
                  <c:v>-0.42000000000000026</c:v>
                </c:pt>
                <c:pt idx="1291">
                  <c:v>0.22000000000000028</c:v>
                </c:pt>
                <c:pt idx="1292">
                  <c:v>0.62000000000000033</c:v>
                </c:pt>
                <c:pt idx="1293">
                  <c:v>0.74000000000000055</c:v>
                </c:pt>
                <c:pt idx="1294">
                  <c:v>1.2400000000000007</c:v>
                </c:pt>
                <c:pt idx="1295">
                  <c:v>0.98000000000000109</c:v>
                </c:pt>
                <c:pt idx="1296">
                  <c:v>0.60000000000000075</c:v>
                </c:pt>
                <c:pt idx="1297">
                  <c:v>4.000000000000057E-2</c:v>
                </c:pt>
                <c:pt idx="1298">
                  <c:v>-0.12000000000000029</c:v>
                </c:pt>
                <c:pt idx="1299">
                  <c:v>-0.54000000000000059</c:v>
                </c:pt>
                <c:pt idx="1300">
                  <c:v>-0.50000000000000067</c:v>
                </c:pt>
                <c:pt idx="1301">
                  <c:v>-0.44000000000000056</c:v>
                </c:pt>
                <c:pt idx="1302">
                  <c:v>-0.12000000000000029</c:v>
                </c:pt>
                <c:pt idx="1303">
                  <c:v>-0.25999999999999945</c:v>
                </c:pt>
                <c:pt idx="1304">
                  <c:v>-0.19999999999999929</c:v>
                </c:pt>
                <c:pt idx="1305">
                  <c:v>-7.999999999999971E-2</c:v>
                </c:pt>
                <c:pt idx="1306">
                  <c:v>-3.9999999999999855E-2</c:v>
                </c:pt>
                <c:pt idx="1307">
                  <c:v>0.4</c:v>
                </c:pt>
                <c:pt idx="1308">
                  <c:v>0.82000000000000028</c:v>
                </c:pt>
                <c:pt idx="1309">
                  <c:v>0.66000000000000014</c:v>
                </c:pt>
                <c:pt idx="1310">
                  <c:v>0.53999999999999981</c:v>
                </c:pt>
                <c:pt idx="1311">
                  <c:v>0.3</c:v>
                </c:pt>
                <c:pt idx="1312">
                  <c:v>0.1</c:v>
                </c:pt>
                <c:pt idx="1313">
                  <c:v>-0.18000000000000044</c:v>
                </c:pt>
                <c:pt idx="1314">
                  <c:v>-4.000000000000057E-2</c:v>
                </c:pt>
                <c:pt idx="1315">
                  <c:v>-3.9999999999999855E-2</c:v>
                </c:pt>
                <c:pt idx="1316">
                  <c:v>0.42000000000000026</c:v>
                </c:pt>
                <c:pt idx="1317">
                  <c:v>0.82000000000000028</c:v>
                </c:pt>
                <c:pt idx="1318">
                  <c:v>0.93999999999999984</c:v>
                </c:pt>
                <c:pt idx="1319">
                  <c:v>0.81999999999999962</c:v>
                </c:pt>
                <c:pt idx="1320">
                  <c:v>0.59999999999999931</c:v>
                </c:pt>
                <c:pt idx="1321">
                  <c:v>0.7399999999999991</c:v>
                </c:pt>
                <c:pt idx="1322">
                  <c:v>0.43999999999999917</c:v>
                </c:pt>
                <c:pt idx="1323">
                  <c:v>0.71999999999999886</c:v>
                </c:pt>
                <c:pt idx="1324">
                  <c:v>0.71999999999999953</c:v>
                </c:pt>
                <c:pt idx="1325">
                  <c:v>0.6</c:v>
                </c:pt>
                <c:pt idx="1326">
                  <c:v>6.0000000000000143E-2</c:v>
                </c:pt>
                <c:pt idx="1327">
                  <c:v>-0.17999999999999972</c:v>
                </c:pt>
                <c:pt idx="1328">
                  <c:v>-0.61999999999999955</c:v>
                </c:pt>
                <c:pt idx="1329">
                  <c:v>-0.33999999999999986</c:v>
                </c:pt>
                <c:pt idx="1330">
                  <c:v>-6.0000000000000143E-2</c:v>
                </c:pt>
                <c:pt idx="1331">
                  <c:v>-4.000000000000057E-2</c:v>
                </c:pt>
                <c:pt idx="1332">
                  <c:v>-0.14000000000000057</c:v>
                </c:pt>
                <c:pt idx="1333">
                  <c:v>0.31999999999999956</c:v>
                </c:pt>
                <c:pt idx="1334">
                  <c:v>0.53999999999999981</c:v>
                </c:pt>
                <c:pt idx="1335">
                  <c:v>0.57999999999999974</c:v>
                </c:pt>
                <c:pt idx="1336">
                  <c:v>0.83999999999999986</c:v>
                </c:pt>
                <c:pt idx="1337">
                  <c:v>1.0199999999999996</c:v>
                </c:pt>
                <c:pt idx="1338">
                  <c:v>0.67999999999999972</c:v>
                </c:pt>
                <c:pt idx="1339">
                  <c:v>0.27999999999999969</c:v>
                </c:pt>
                <c:pt idx="1340">
                  <c:v>0.27999999999999969</c:v>
                </c:pt>
                <c:pt idx="1341">
                  <c:v>0.4799999999999997</c:v>
                </c:pt>
                <c:pt idx="1342">
                  <c:v>0.3</c:v>
                </c:pt>
                <c:pt idx="1343">
                  <c:v>0.18000000000000044</c:v>
                </c:pt>
                <c:pt idx="1344">
                  <c:v>0.3</c:v>
                </c:pt>
                <c:pt idx="1345">
                  <c:v>0.57999999999999974</c:v>
                </c:pt>
                <c:pt idx="1346">
                  <c:v>0.3999999999999993</c:v>
                </c:pt>
                <c:pt idx="1347">
                  <c:v>0.43999999999999917</c:v>
                </c:pt>
                <c:pt idx="1348">
                  <c:v>0.53999999999999848</c:v>
                </c:pt>
                <c:pt idx="1349">
                  <c:v>0.45999999999999874</c:v>
                </c:pt>
                <c:pt idx="1350">
                  <c:v>-0.20000000000000143</c:v>
                </c:pt>
                <c:pt idx="1351">
                  <c:v>-0.32000000000000101</c:v>
                </c:pt>
                <c:pt idx="1352">
                  <c:v>-0.60000000000000075</c:v>
                </c:pt>
                <c:pt idx="1353">
                  <c:v>-0.42000000000000026</c:v>
                </c:pt>
                <c:pt idx="1354">
                  <c:v>-0.48000000000000043</c:v>
                </c:pt>
                <c:pt idx="1355">
                  <c:v>-2.0000000000000285E-2</c:v>
                </c:pt>
                <c:pt idx="1356">
                  <c:v>-0.26000000000000012</c:v>
                </c:pt>
                <c:pt idx="1357">
                  <c:v>-0.16000000000000014</c:v>
                </c:pt>
                <c:pt idx="1358">
                  <c:v>-0.28000000000000042</c:v>
                </c:pt>
                <c:pt idx="1359">
                  <c:v>-0.1</c:v>
                </c:pt>
                <c:pt idx="1360">
                  <c:v>-0.21999999999999958</c:v>
                </c:pt>
                <c:pt idx="1361">
                  <c:v>0.14000000000000057</c:v>
                </c:pt>
                <c:pt idx="1362">
                  <c:v>0.66000000000000014</c:v>
                </c:pt>
                <c:pt idx="1363">
                  <c:v>0.94000000000000061</c:v>
                </c:pt>
                <c:pt idx="1364">
                  <c:v>1.0200000000000002</c:v>
                </c:pt>
                <c:pt idx="1365">
                  <c:v>1.1400000000000006</c:v>
                </c:pt>
                <c:pt idx="1366">
                  <c:v>1.0800000000000005</c:v>
                </c:pt>
                <c:pt idx="1367">
                  <c:v>0.86000000000000087</c:v>
                </c:pt>
                <c:pt idx="1368">
                  <c:v>0.66000000000000081</c:v>
                </c:pt>
                <c:pt idx="1369">
                  <c:v>0.36000000000000087</c:v>
                </c:pt>
                <c:pt idx="1370">
                  <c:v>0.52000000000000024</c:v>
                </c:pt>
                <c:pt idx="1371">
                  <c:v>0.4799999999999997</c:v>
                </c:pt>
                <c:pt idx="1372">
                  <c:v>0.59999999999999931</c:v>
                </c:pt>
                <c:pt idx="1373">
                  <c:v>0.85999999999999943</c:v>
                </c:pt>
                <c:pt idx="1374">
                  <c:v>1.1599999999999995</c:v>
                </c:pt>
                <c:pt idx="1375">
                  <c:v>0.9199999999999996</c:v>
                </c:pt>
                <c:pt idx="1376">
                  <c:v>1.2</c:v>
                </c:pt>
                <c:pt idx="1377">
                  <c:v>1.0200000000000002</c:v>
                </c:pt>
                <c:pt idx="1378">
                  <c:v>0.87999999999999967</c:v>
                </c:pt>
                <c:pt idx="1379">
                  <c:v>0.81999999999999962</c:v>
                </c:pt>
                <c:pt idx="1380">
                  <c:v>0.51999999999999957</c:v>
                </c:pt>
                <c:pt idx="1381">
                  <c:v>0.45999999999999941</c:v>
                </c:pt>
                <c:pt idx="1382">
                  <c:v>0.77999999999999969</c:v>
                </c:pt>
                <c:pt idx="1383">
                  <c:v>0.5</c:v>
                </c:pt>
                <c:pt idx="1384">
                  <c:v>0.52000000000000024</c:v>
                </c:pt>
                <c:pt idx="1385">
                  <c:v>0.62000000000000033</c:v>
                </c:pt>
                <c:pt idx="1386">
                  <c:v>0.50000000000000067</c:v>
                </c:pt>
                <c:pt idx="1387">
                  <c:v>0.24000000000000057</c:v>
                </c:pt>
                <c:pt idx="1388">
                  <c:v>0.2</c:v>
                </c:pt>
                <c:pt idx="1389">
                  <c:v>0.33999999999999986</c:v>
                </c:pt>
                <c:pt idx="1390">
                  <c:v>0.7</c:v>
                </c:pt>
                <c:pt idx="1391">
                  <c:v>1.0599999999999994</c:v>
                </c:pt>
                <c:pt idx="1392">
                  <c:v>1.1999999999999993</c:v>
                </c:pt>
                <c:pt idx="1393">
                  <c:v>1.3800000000000003</c:v>
                </c:pt>
                <c:pt idx="1394">
                  <c:v>0.9</c:v>
                </c:pt>
                <c:pt idx="1395">
                  <c:v>1.1600000000000001</c:v>
                </c:pt>
                <c:pt idx="1396">
                  <c:v>0.70000000000000073</c:v>
                </c:pt>
                <c:pt idx="1397">
                  <c:v>0.54000000000000059</c:v>
                </c:pt>
                <c:pt idx="1398">
                  <c:v>0.67999999999999972</c:v>
                </c:pt>
                <c:pt idx="1399">
                  <c:v>1.0200000000000002</c:v>
                </c:pt>
                <c:pt idx="1400">
                  <c:v>0.5</c:v>
                </c:pt>
                <c:pt idx="1401">
                  <c:v>0</c:v>
                </c:pt>
                <c:pt idx="1402">
                  <c:v>0.28000000000000008</c:v>
                </c:pt>
                <c:pt idx="1403">
                  <c:v>0.10000000000000035</c:v>
                </c:pt>
                <c:pt idx="1404">
                  <c:v>0.14000000000000021</c:v>
                </c:pt>
                <c:pt idx="1405">
                  <c:v>-4.0000000000000216E-2</c:v>
                </c:pt>
                <c:pt idx="1406">
                  <c:v>0.38000000000000045</c:v>
                </c:pt>
                <c:pt idx="1407">
                  <c:v>0.1</c:v>
                </c:pt>
                <c:pt idx="1408">
                  <c:v>-0.1</c:v>
                </c:pt>
                <c:pt idx="1409">
                  <c:v>0.11999999999999993</c:v>
                </c:pt>
                <c:pt idx="1410">
                  <c:v>0.38000000000000006</c:v>
                </c:pt>
                <c:pt idx="1411">
                  <c:v>0.69999999999999896</c:v>
                </c:pt>
                <c:pt idx="1412">
                  <c:v>0.61999999999999922</c:v>
                </c:pt>
                <c:pt idx="1413">
                  <c:v>0.83999999999999952</c:v>
                </c:pt>
                <c:pt idx="1414">
                  <c:v>0.43999999999999917</c:v>
                </c:pt>
                <c:pt idx="1415">
                  <c:v>0.45999999999999941</c:v>
                </c:pt>
                <c:pt idx="1416">
                  <c:v>0.2</c:v>
                </c:pt>
                <c:pt idx="1417">
                  <c:v>0.33999999999999986</c:v>
                </c:pt>
                <c:pt idx="1418">
                  <c:v>0.27999999999999936</c:v>
                </c:pt>
                <c:pt idx="1419">
                  <c:v>0.61999999999999955</c:v>
                </c:pt>
                <c:pt idx="1420">
                  <c:v>0.69999999999999962</c:v>
                </c:pt>
                <c:pt idx="1421">
                  <c:v>0.59999999999999964</c:v>
                </c:pt>
                <c:pt idx="1422">
                  <c:v>0.53999999999999948</c:v>
                </c:pt>
                <c:pt idx="1423">
                  <c:v>0.61999999999999988</c:v>
                </c:pt>
                <c:pt idx="1424">
                  <c:v>0.34000000000000019</c:v>
                </c:pt>
                <c:pt idx="1425">
                  <c:v>2.0000000000000285E-2</c:v>
                </c:pt>
                <c:pt idx="1426">
                  <c:v>0.1600000000000005</c:v>
                </c:pt>
                <c:pt idx="1427">
                  <c:v>0.26000000000000051</c:v>
                </c:pt>
                <c:pt idx="1428">
                  <c:v>0.62000000000000033</c:v>
                </c:pt>
                <c:pt idx="1429">
                  <c:v>0.82000000000000028</c:v>
                </c:pt>
                <c:pt idx="1430">
                  <c:v>1.2400000000000002</c:v>
                </c:pt>
                <c:pt idx="1431">
                  <c:v>1.42</c:v>
                </c:pt>
                <c:pt idx="1432">
                  <c:v>1.1600000000000001</c:v>
                </c:pt>
                <c:pt idx="1433">
                  <c:v>0.66000000000000014</c:v>
                </c:pt>
                <c:pt idx="1434">
                  <c:v>0.21999999999999992</c:v>
                </c:pt>
                <c:pt idx="1435">
                  <c:v>0.33999999999999986</c:v>
                </c:pt>
                <c:pt idx="1436">
                  <c:v>8.0000000000000071E-2</c:v>
                </c:pt>
                <c:pt idx="1437">
                  <c:v>0.4599999999999998</c:v>
                </c:pt>
                <c:pt idx="1438">
                  <c:v>0.69999999999999962</c:v>
                </c:pt>
                <c:pt idx="1439">
                  <c:v>0.85999999999999976</c:v>
                </c:pt>
                <c:pt idx="1440">
                  <c:v>0.37999999999999973</c:v>
                </c:pt>
                <c:pt idx="1441">
                  <c:v>0.61999999999999955</c:v>
                </c:pt>
                <c:pt idx="1442">
                  <c:v>0.27999999999999969</c:v>
                </c:pt>
                <c:pt idx="1443">
                  <c:v>0.27999999999999969</c:v>
                </c:pt>
                <c:pt idx="1444">
                  <c:v>0.53999999999999948</c:v>
                </c:pt>
                <c:pt idx="1445">
                  <c:v>0.67999999999999938</c:v>
                </c:pt>
                <c:pt idx="1446">
                  <c:v>0.5799999999999994</c:v>
                </c:pt>
                <c:pt idx="1447">
                  <c:v>0.69999999999999962</c:v>
                </c:pt>
                <c:pt idx="1448">
                  <c:v>0.25999999999999979</c:v>
                </c:pt>
                <c:pt idx="1449">
                  <c:v>0.21999999999999992</c:v>
                </c:pt>
                <c:pt idx="1450">
                  <c:v>0.34000000000000019</c:v>
                </c:pt>
                <c:pt idx="1451">
                  <c:v>0.34000000000000019</c:v>
                </c:pt>
                <c:pt idx="1452">
                  <c:v>0.37999999999999973</c:v>
                </c:pt>
                <c:pt idx="1453">
                  <c:v>0.9</c:v>
                </c:pt>
                <c:pt idx="1454">
                  <c:v>0.85999999999999976</c:v>
                </c:pt>
                <c:pt idx="1455">
                  <c:v>0.73999999999999988</c:v>
                </c:pt>
                <c:pt idx="1456">
                  <c:v>0.75999999999999979</c:v>
                </c:pt>
                <c:pt idx="1457">
                  <c:v>0.7</c:v>
                </c:pt>
                <c:pt idx="1458">
                  <c:v>0.4599999999999998</c:v>
                </c:pt>
                <c:pt idx="1459">
                  <c:v>0.6</c:v>
                </c:pt>
                <c:pt idx="1460">
                  <c:v>0.82</c:v>
                </c:pt>
                <c:pt idx="1461">
                  <c:v>0.98000000000000043</c:v>
                </c:pt>
                <c:pt idx="1462">
                  <c:v>1.2200000000000006</c:v>
                </c:pt>
                <c:pt idx="1463">
                  <c:v>1.9000000000000008</c:v>
                </c:pt>
                <c:pt idx="1464">
                  <c:v>2.080000000000001</c:v>
                </c:pt>
                <c:pt idx="1465">
                  <c:v>1.5200000000000007</c:v>
                </c:pt>
                <c:pt idx="1466">
                  <c:v>1.4400000000000004</c:v>
                </c:pt>
                <c:pt idx="1467">
                  <c:v>1.1800000000000002</c:v>
                </c:pt>
                <c:pt idx="1468">
                  <c:v>0.6000000000000002</c:v>
                </c:pt>
                <c:pt idx="1469">
                  <c:v>0.6000000000000002</c:v>
                </c:pt>
                <c:pt idx="1470">
                  <c:v>1.2200000000000004</c:v>
                </c:pt>
                <c:pt idx="1471">
                  <c:v>1.1200000000000003</c:v>
                </c:pt>
                <c:pt idx="1472">
                  <c:v>1.3200000000000003</c:v>
                </c:pt>
                <c:pt idx="1473">
                  <c:v>1.1800000000000002</c:v>
                </c:pt>
                <c:pt idx="1474">
                  <c:v>0.9</c:v>
                </c:pt>
                <c:pt idx="1475">
                  <c:v>0.65999999999999981</c:v>
                </c:pt>
                <c:pt idx="1476">
                  <c:v>0.48000000000000009</c:v>
                </c:pt>
                <c:pt idx="1477">
                  <c:v>0.1</c:v>
                </c:pt>
                <c:pt idx="1478">
                  <c:v>-0.19999999999999965</c:v>
                </c:pt>
                <c:pt idx="1479">
                  <c:v>-7.999999999999971E-2</c:v>
                </c:pt>
                <c:pt idx="1480">
                  <c:v>0.10000000000000017</c:v>
                </c:pt>
                <c:pt idx="1481">
                  <c:v>0.25999999999999995</c:v>
                </c:pt>
                <c:pt idx="1482">
                  <c:v>0.49999999999999983</c:v>
                </c:pt>
                <c:pt idx="1483">
                  <c:v>1.0799999999999996</c:v>
                </c:pt>
                <c:pt idx="1484">
                  <c:v>0.95999999999999963</c:v>
                </c:pt>
                <c:pt idx="1485">
                  <c:v>0.75999999999999979</c:v>
                </c:pt>
                <c:pt idx="1486">
                  <c:v>0.87999999999999967</c:v>
                </c:pt>
                <c:pt idx="1487">
                  <c:v>0.57999999999999974</c:v>
                </c:pt>
                <c:pt idx="1488">
                  <c:v>0.69999999999999984</c:v>
                </c:pt>
                <c:pt idx="1489">
                  <c:v>0.71999999999999975</c:v>
                </c:pt>
                <c:pt idx="1490">
                  <c:v>0.77999999999999958</c:v>
                </c:pt>
                <c:pt idx="1491">
                  <c:v>0.63999999999999968</c:v>
                </c:pt>
                <c:pt idx="1492">
                  <c:v>0.99999999999999978</c:v>
                </c:pt>
                <c:pt idx="1493">
                  <c:v>0.69999999999999984</c:v>
                </c:pt>
                <c:pt idx="1494">
                  <c:v>0.61999999999999988</c:v>
                </c:pt>
                <c:pt idx="1495">
                  <c:v>0.64</c:v>
                </c:pt>
                <c:pt idx="1496">
                  <c:v>0.59999999999999987</c:v>
                </c:pt>
                <c:pt idx="1497">
                  <c:v>0.55999999999999994</c:v>
                </c:pt>
                <c:pt idx="1498">
                  <c:v>0.48000000000000009</c:v>
                </c:pt>
                <c:pt idx="1499">
                  <c:v>0.6000000000000002</c:v>
                </c:pt>
                <c:pt idx="1500">
                  <c:v>0.88000000000000045</c:v>
                </c:pt>
                <c:pt idx="1501">
                  <c:v>1.2600000000000002</c:v>
                </c:pt>
                <c:pt idx="1502">
                  <c:v>1.3200000000000003</c:v>
                </c:pt>
                <c:pt idx="1503">
                  <c:v>1.8000000000000003</c:v>
                </c:pt>
                <c:pt idx="1504">
                  <c:v>1.7600000000000005</c:v>
                </c:pt>
                <c:pt idx="1505">
                  <c:v>1.4000000000000001</c:v>
                </c:pt>
                <c:pt idx="1506">
                  <c:v>1.1800000000000002</c:v>
                </c:pt>
                <c:pt idx="1507">
                  <c:v>0.9600000000000003</c:v>
                </c:pt>
                <c:pt idx="1508">
                  <c:v>0.58000000000000007</c:v>
                </c:pt>
                <c:pt idx="1509">
                  <c:v>0.47999999999999987</c:v>
                </c:pt>
                <c:pt idx="1510">
                  <c:v>0.91999999999999993</c:v>
                </c:pt>
                <c:pt idx="1511">
                  <c:v>0.65999999999999992</c:v>
                </c:pt>
                <c:pt idx="1512">
                  <c:v>0.97999999999999987</c:v>
                </c:pt>
                <c:pt idx="1513">
                  <c:v>1.1400000000000001</c:v>
                </c:pt>
                <c:pt idx="1514">
                  <c:v>1.1400000000000001</c:v>
                </c:pt>
                <c:pt idx="1515">
                  <c:v>0.98000000000000009</c:v>
                </c:pt>
                <c:pt idx="1516">
                  <c:v>1.1000000000000001</c:v>
                </c:pt>
                <c:pt idx="1517">
                  <c:v>1.06</c:v>
                </c:pt>
                <c:pt idx="1518">
                  <c:v>0.74</c:v>
                </c:pt>
                <c:pt idx="1519">
                  <c:v>0.61999999999999988</c:v>
                </c:pt>
                <c:pt idx="1520">
                  <c:v>0.54</c:v>
                </c:pt>
                <c:pt idx="1521">
                  <c:v>0.7</c:v>
                </c:pt>
                <c:pt idx="1522">
                  <c:v>0.6</c:v>
                </c:pt>
                <c:pt idx="1523">
                  <c:v>0.76</c:v>
                </c:pt>
                <c:pt idx="1524">
                  <c:v>0.65999999999999992</c:v>
                </c:pt>
                <c:pt idx="1525">
                  <c:v>0.33999999999999986</c:v>
                </c:pt>
                <c:pt idx="1526">
                  <c:v>0.13999999999999985</c:v>
                </c:pt>
                <c:pt idx="1527">
                  <c:v>5.9999999999999963E-2</c:v>
                </c:pt>
                <c:pt idx="1528">
                  <c:v>0</c:v>
                </c:pt>
                <c:pt idx="1529">
                  <c:v>0.38000000000000006</c:v>
                </c:pt>
                <c:pt idx="1530">
                  <c:v>0.64000000000000024</c:v>
                </c:pt>
                <c:pt idx="1531">
                  <c:v>0.64000000000000024</c:v>
                </c:pt>
                <c:pt idx="1532">
                  <c:v>0.9800000000000002</c:v>
                </c:pt>
                <c:pt idx="1533">
                  <c:v>0.9600000000000003</c:v>
                </c:pt>
                <c:pt idx="1534">
                  <c:v>0.78000000000000025</c:v>
                </c:pt>
                <c:pt idx="1535">
                  <c:v>0.9</c:v>
                </c:pt>
                <c:pt idx="1536">
                  <c:v>1.1599999999999999</c:v>
                </c:pt>
                <c:pt idx="1537">
                  <c:v>0.99999999999999978</c:v>
                </c:pt>
                <c:pt idx="1538">
                  <c:v>1.2199999999999998</c:v>
                </c:pt>
                <c:pt idx="1539">
                  <c:v>1.0999999999999999</c:v>
                </c:pt>
                <c:pt idx="1540">
                  <c:v>0.72</c:v>
                </c:pt>
                <c:pt idx="1541">
                  <c:v>0.4</c:v>
                </c:pt>
                <c:pt idx="1542">
                  <c:v>0.27999999999999992</c:v>
                </c:pt>
                <c:pt idx="1543">
                  <c:v>-0.2</c:v>
                </c:pt>
                <c:pt idx="1544">
                  <c:v>-4.0000000000000036E-2</c:v>
                </c:pt>
                <c:pt idx="1545">
                  <c:v>0.3</c:v>
                </c:pt>
                <c:pt idx="1546">
                  <c:v>0.82</c:v>
                </c:pt>
                <c:pt idx="1547">
                  <c:v>1.0799999999999998</c:v>
                </c:pt>
                <c:pt idx="1548">
                  <c:v>1.0399999999999996</c:v>
                </c:pt>
                <c:pt idx="1549">
                  <c:v>0.97999999999999976</c:v>
                </c:pt>
                <c:pt idx="1550">
                  <c:v>0.99999999999999967</c:v>
                </c:pt>
                <c:pt idx="1551">
                  <c:v>0.83999999999999964</c:v>
                </c:pt>
                <c:pt idx="1552">
                  <c:v>0.71999999999999975</c:v>
                </c:pt>
                <c:pt idx="1553">
                  <c:v>1.18</c:v>
                </c:pt>
                <c:pt idx="1554">
                  <c:v>1.1399999999999999</c:v>
                </c:pt>
                <c:pt idx="1555">
                  <c:v>0.86</c:v>
                </c:pt>
                <c:pt idx="1556">
                  <c:v>0.6</c:v>
                </c:pt>
                <c:pt idx="1557">
                  <c:v>0.5</c:v>
                </c:pt>
                <c:pt idx="1558">
                  <c:v>0.58000000000000007</c:v>
                </c:pt>
                <c:pt idx="1559">
                  <c:v>0.58000000000000029</c:v>
                </c:pt>
                <c:pt idx="1560">
                  <c:v>0.84000000000000019</c:v>
                </c:pt>
                <c:pt idx="1561">
                  <c:v>1.0000000000000002</c:v>
                </c:pt>
                <c:pt idx="1562">
                  <c:v>1.0800000000000003</c:v>
                </c:pt>
                <c:pt idx="1563">
                  <c:v>1.1600000000000001</c:v>
                </c:pt>
                <c:pt idx="1564">
                  <c:v>1.1400000000000001</c:v>
                </c:pt>
                <c:pt idx="1565">
                  <c:v>0.88000000000000012</c:v>
                </c:pt>
                <c:pt idx="1566">
                  <c:v>0.96</c:v>
                </c:pt>
                <c:pt idx="1567">
                  <c:v>0.8</c:v>
                </c:pt>
                <c:pt idx="1568">
                  <c:v>0.72000000000000008</c:v>
                </c:pt>
                <c:pt idx="1569">
                  <c:v>0.76000000000000012</c:v>
                </c:pt>
                <c:pt idx="1570">
                  <c:v>1.1400000000000001</c:v>
                </c:pt>
                <c:pt idx="1571">
                  <c:v>1.02</c:v>
                </c:pt>
                <c:pt idx="1572">
                  <c:v>1.32</c:v>
                </c:pt>
                <c:pt idx="1573">
                  <c:v>1.1200000000000001</c:v>
                </c:pt>
                <c:pt idx="1574">
                  <c:v>1.2600000000000002</c:v>
                </c:pt>
                <c:pt idx="1575">
                  <c:v>1.02</c:v>
                </c:pt>
                <c:pt idx="1576">
                  <c:v>1.04</c:v>
                </c:pt>
                <c:pt idx="1577">
                  <c:v>0.76000000000000012</c:v>
                </c:pt>
                <c:pt idx="1578">
                  <c:v>0.82000000000000006</c:v>
                </c:pt>
                <c:pt idx="1579">
                  <c:v>0.95999999999999974</c:v>
                </c:pt>
                <c:pt idx="1580">
                  <c:v>0.71999999999999975</c:v>
                </c:pt>
                <c:pt idx="1581">
                  <c:v>1.06</c:v>
                </c:pt>
                <c:pt idx="1582">
                  <c:v>1.2799999999999998</c:v>
                </c:pt>
                <c:pt idx="1583">
                  <c:v>1.1399999999999997</c:v>
                </c:pt>
                <c:pt idx="1584">
                  <c:v>1.26</c:v>
                </c:pt>
                <c:pt idx="1585">
                  <c:v>1.5000000000000002</c:v>
                </c:pt>
                <c:pt idx="1586">
                  <c:v>0.78</c:v>
                </c:pt>
                <c:pt idx="1587">
                  <c:v>0.76000000000000012</c:v>
                </c:pt>
                <c:pt idx="1588">
                  <c:v>0.84000000000000052</c:v>
                </c:pt>
                <c:pt idx="1589">
                  <c:v>0.44000000000000039</c:v>
                </c:pt>
                <c:pt idx="1590">
                  <c:v>8.0000000000000251E-2</c:v>
                </c:pt>
                <c:pt idx="1591">
                  <c:v>0.4200000000000001</c:v>
                </c:pt>
                <c:pt idx="1592">
                  <c:v>0.24000000000000005</c:v>
                </c:pt>
                <c:pt idx="1593">
                  <c:v>0.13999999999999968</c:v>
                </c:pt>
                <c:pt idx="1594">
                  <c:v>0.13999999999999985</c:v>
                </c:pt>
                <c:pt idx="1595">
                  <c:v>0.58000000000000007</c:v>
                </c:pt>
                <c:pt idx="1596">
                  <c:v>0.5800000000000004</c:v>
                </c:pt>
                <c:pt idx="1597">
                  <c:v>0.36000000000000032</c:v>
                </c:pt>
                <c:pt idx="1598">
                  <c:v>0.64000000000000035</c:v>
                </c:pt>
                <c:pt idx="1599">
                  <c:v>0.62000000000000033</c:v>
                </c:pt>
                <c:pt idx="1600">
                  <c:v>0.4</c:v>
                </c:pt>
                <c:pt idx="1601">
                  <c:v>0.67999999999999972</c:v>
                </c:pt>
                <c:pt idx="1602">
                  <c:v>1.1199999999999997</c:v>
                </c:pt>
                <c:pt idx="1603">
                  <c:v>1.1599999999999997</c:v>
                </c:pt>
                <c:pt idx="1604">
                  <c:v>1.0599999999999998</c:v>
                </c:pt>
                <c:pt idx="1605">
                  <c:v>1.3599999999999999</c:v>
                </c:pt>
                <c:pt idx="1606">
                  <c:v>0.97999999999999987</c:v>
                </c:pt>
                <c:pt idx="1607">
                  <c:v>1.0599999999999998</c:v>
                </c:pt>
                <c:pt idx="1608">
                  <c:v>1.2599999999999998</c:v>
                </c:pt>
                <c:pt idx="1609">
                  <c:v>1.48</c:v>
                </c:pt>
                <c:pt idx="1610">
                  <c:v>1.42</c:v>
                </c:pt>
                <c:pt idx="1611">
                  <c:v>1.52</c:v>
                </c:pt>
                <c:pt idx="1612">
                  <c:v>1.26</c:v>
                </c:pt>
                <c:pt idx="1613">
                  <c:v>1.02</c:v>
                </c:pt>
                <c:pt idx="1614">
                  <c:v>1.1000000000000001</c:v>
                </c:pt>
                <c:pt idx="1615">
                  <c:v>0.9</c:v>
                </c:pt>
                <c:pt idx="1616">
                  <c:v>0.70000000000000018</c:v>
                </c:pt>
                <c:pt idx="1617">
                  <c:v>0.84000000000000019</c:v>
                </c:pt>
                <c:pt idx="1618">
                  <c:v>0.90000000000000036</c:v>
                </c:pt>
                <c:pt idx="1619">
                  <c:v>0.86000000000000032</c:v>
                </c:pt>
                <c:pt idx="1620">
                  <c:v>1.06</c:v>
                </c:pt>
                <c:pt idx="1621">
                  <c:v>1.1400000000000001</c:v>
                </c:pt>
                <c:pt idx="1622">
                  <c:v>0.78000000000000025</c:v>
                </c:pt>
                <c:pt idx="1623">
                  <c:v>0.76</c:v>
                </c:pt>
                <c:pt idx="1624">
                  <c:v>0.37999999999999989</c:v>
                </c:pt>
                <c:pt idx="1625">
                  <c:v>0.55999999999999994</c:v>
                </c:pt>
                <c:pt idx="1626">
                  <c:v>0.76</c:v>
                </c:pt>
                <c:pt idx="1627">
                  <c:v>1.2399999999999998</c:v>
                </c:pt>
                <c:pt idx="1628">
                  <c:v>1.2600000000000002</c:v>
                </c:pt>
                <c:pt idx="1629">
                  <c:v>1.8199999999999998</c:v>
                </c:pt>
                <c:pt idx="1630">
                  <c:v>1.56</c:v>
                </c:pt>
                <c:pt idx="1631">
                  <c:v>1.48</c:v>
                </c:pt>
                <c:pt idx="1632">
                  <c:v>1.3599999999999999</c:v>
                </c:pt>
                <c:pt idx="1633">
                  <c:v>1.2599999999999993</c:v>
                </c:pt>
                <c:pt idx="1634">
                  <c:v>1.0199999999999996</c:v>
                </c:pt>
                <c:pt idx="1635">
                  <c:v>0.77999999999999958</c:v>
                </c:pt>
                <c:pt idx="1636">
                  <c:v>0.7999999999999996</c:v>
                </c:pt>
                <c:pt idx="1637">
                  <c:v>0.59999999999999987</c:v>
                </c:pt>
                <c:pt idx="1638">
                  <c:v>0.41999999999999993</c:v>
                </c:pt>
                <c:pt idx="1639">
                  <c:v>0.47999999999999987</c:v>
                </c:pt>
                <c:pt idx="1640">
                  <c:v>0.75999999999999979</c:v>
                </c:pt>
                <c:pt idx="1641">
                  <c:v>0.69999999999999962</c:v>
                </c:pt>
                <c:pt idx="1642">
                  <c:v>0.75999999999999956</c:v>
                </c:pt>
                <c:pt idx="1643">
                  <c:v>0.89999999999999969</c:v>
                </c:pt>
                <c:pt idx="1644">
                  <c:v>0.85999999999999976</c:v>
                </c:pt>
                <c:pt idx="1645">
                  <c:v>0.6</c:v>
                </c:pt>
                <c:pt idx="1646">
                  <c:v>0.99999999999999978</c:v>
                </c:pt>
                <c:pt idx="1647">
                  <c:v>1.22</c:v>
                </c:pt>
                <c:pt idx="1648">
                  <c:v>1.24</c:v>
                </c:pt>
                <c:pt idx="1649">
                  <c:v>1.4</c:v>
                </c:pt>
                <c:pt idx="1650">
                  <c:v>1.7</c:v>
                </c:pt>
                <c:pt idx="1651">
                  <c:v>1.2600000000000002</c:v>
                </c:pt>
                <c:pt idx="1652">
                  <c:v>1.2799999999999998</c:v>
                </c:pt>
                <c:pt idx="1653">
                  <c:v>1.0799999999999998</c:v>
                </c:pt>
                <c:pt idx="1654">
                  <c:v>0.87999999999999989</c:v>
                </c:pt>
                <c:pt idx="1655">
                  <c:v>0.87999999999999967</c:v>
                </c:pt>
                <c:pt idx="1656">
                  <c:v>0.81999999999999962</c:v>
                </c:pt>
                <c:pt idx="1657">
                  <c:v>0.83999999999999986</c:v>
                </c:pt>
                <c:pt idx="1658">
                  <c:v>1.2799999999999998</c:v>
                </c:pt>
                <c:pt idx="1659">
                  <c:v>1.4</c:v>
                </c:pt>
                <c:pt idx="1660">
                  <c:v>1.34</c:v>
                </c:pt>
                <c:pt idx="1661">
                  <c:v>1.8</c:v>
                </c:pt>
                <c:pt idx="1662">
                  <c:v>1.7</c:v>
                </c:pt>
                <c:pt idx="1663">
                  <c:v>1.5</c:v>
                </c:pt>
                <c:pt idx="1664">
                  <c:v>1.48</c:v>
                </c:pt>
                <c:pt idx="1665">
                  <c:v>1.1599999999999997</c:v>
                </c:pt>
                <c:pt idx="1666">
                  <c:v>0.63999999999999946</c:v>
                </c:pt>
                <c:pt idx="1667">
                  <c:v>0.73999999999999966</c:v>
                </c:pt>
                <c:pt idx="1668">
                  <c:v>0.55999999999999961</c:v>
                </c:pt>
                <c:pt idx="1669">
                  <c:v>0.33999999999999986</c:v>
                </c:pt>
                <c:pt idx="1670">
                  <c:v>0.47999999999999987</c:v>
                </c:pt>
                <c:pt idx="1671">
                  <c:v>0.61999999999999988</c:v>
                </c:pt>
                <c:pt idx="1672">
                  <c:v>0.45999999999999996</c:v>
                </c:pt>
                <c:pt idx="1673">
                  <c:v>0.6399999999999999</c:v>
                </c:pt>
                <c:pt idx="1674">
                  <c:v>0.67999999999999972</c:v>
                </c:pt>
                <c:pt idx="1675">
                  <c:v>0.81999999999999973</c:v>
                </c:pt>
                <c:pt idx="1676">
                  <c:v>0.73999999999999988</c:v>
                </c:pt>
                <c:pt idx="1677">
                  <c:v>0.59999999999999964</c:v>
                </c:pt>
                <c:pt idx="1678">
                  <c:v>0.5399999999999997</c:v>
                </c:pt>
                <c:pt idx="1679">
                  <c:v>0.83999999999999964</c:v>
                </c:pt>
                <c:pt idx="1680">
                  <c:v>0.97999999999999954</c:v>
                </c:pt>
                <c:pt idx="1681">
                  <c:v>0.79999999999999949</c:v>
                </c:pt>
                <c:pt idx="1682">
                  <c:v>0.87999999999999989</c:v>
                </c:pt>
                <c:pt idx="1683">
                  <c:v>0.55999999999999994</c:v>
                </c:pt>
                <c:pt idx="1684">
                  <c:v>0.28000000000000008</c:v>
                </c:pt>
                <c:pt idx="1685">
                  <c:v>-0.19999999999999965</c:v>
                </c:pt>
                <c:pt idx="1686">
                  <c:v>0.12000000000000029</c:v>
                </c:pt>
                <c:pt idx="1687">
                  <c:v>0.38000000000000006</c:v>
                </c:pt>
                <c:pt idx="1688">
                  <c:v>0.74000000000000021</c:v>
                </c:pt>
                <c:pt idx="1689">
                  <c:v>0.82</c:v>
                </c:pt>
                <c:pt idx="1690">
                  <c:v>1.1199999999999997</c:v>
                </c:pt>
                <c:pt idx="1691">
                  <c:v>1.1199999999999997</c:v>
                </c:pt>
                <c:pt idx="1692">
                  <c:v>0.93999999999999984</c:v>
                </c:pt>
                <c:pt idx="1693">
                  <c:v>1.2399999999999998</c:v>
                </c:pt>
                <c:pt idx="1694">
                  <c:v>1.1200000000000001</c:v>
                </c:pt>
                <c:pt idx="1695">
                  <c:v>1.02</c:v>
                </c:pt>
                <c:pt idx="1696">
                  <c:v>1.3800000000000003</c:v>
                </c:pt>
                <c:pt idx="1697">
                  <c:v>1.32</c:v>
                </c:pt>
                <c:pt idx="1698">
                  <c:v>1.0200000000000002</c:v>
                </c:pt>
                <c:pt idx="1699">
                  <c:v>1.1399999999999999</c:v>
                </c:pt>
                <c:pt idx="1700">
                  <c:v>1.64</c:v>
                </c:pt>
                <c:pt idx="1701">
                  <c:v>1.26</c:v>
                </c:pt>
                <c:pt idx="1702">
                  <c:v>1.1400000000000001</c:v>
                </c:pt>
                <c:pt idx="1703">
                  <c:v>1.0399999999999996</c:v>
                </c:pt>
                <c:pt idx="1704">
                  <c:v>1.0599999999999996</c:v>
                </c:pt>
                <c:pt idx="1705">
                  <c:v>0.73999999999999955</c:v>
                </c:pt>
                <c:pt idx="1706">
                  <c:v>0.75999999999999945</c:v>
                </c:pt>
                <c:pt idx="1707">
                  <c:v>1.0799999999999994</c:v>
                </c:pt>
                <c:pt idx="1708">
                  <c:v>1.3799999999999994</c:v>
                </c:pt>
                <c:pt idx="1709">
                  <c:v>1.3999999999999997</c:v>
                </c:pt>
                <c:pt idx="1710">
                  <c:v>1.1599999999999995</c:v>
                </c:pt>
                <c:pt idx="1711">
                  <c:v>1.4399999999999995</c:v>
                </c:pt>
                <c:pt idx="1712">
                  <c:v>0.99999999999999967</c:v>
                </c:pt>
                <c:pt idx="1713">
                  <c:v>0.72</c:v>
                </c:pt>
                <c:pt idx="1714">
                  <c:v>0.78</c:v>
                </c:pt>
                <c:pt idx="1715">
                  <c:v>1.0800000000000005</c:v>
                </c:pt>
                <c:pt idx="1716">
                  <c:v>0.90000000000000036</c:v>
                </c:pt>
                <c:pt idx="1717">
                  <c:v>1.1199999999999999</c:v>
                </c:pt>
                <c:pt idx="1718">
                  <c:v>1.1799999999999997</c:v>
                </c:pt>
                <c:pt idx="1719">
                  <c:v>1.3599999999999994</c:v>
                </c:pt>
                <c:pt idx="1720">
                  <c:v>1.0999999999999996</c:v>
                </c:pt>
                <c:pt idx="1721">
                  <c:v>1.3799999999999997</c:v>
                </c:pt>
                <c:pt idx="1722">
                  <c:v>1.22</c:v>
                </c:pt>
                <c:pt idx="1723">
                  <c:v>1.0599999999999998</c:v>
                </c:pt>
                <c:pt idx="1724">
                  <c:v>0.9</c:v>
                </c:pt>
                <c:pt idx="1725">
                  <c:v>1.0399999999999996</c:v>
                </c:pt>
                <c:pt idx="1726">
                  <c:v>0.53999999999999948</c:v>
                </c:pt>
                <c:pt idx="1727">
                  <c:v>0.61999999999999955</c:v>
                </c:pt>
                <c:pt idx="1728">
                  <c:v>0.93999999999999984</c:v>
                </c:pt>
                <c:pt idx="1729">
                  <c:v>0.7</c:v>
                </c:pt>
                <c:pt idx="1730">
                  <c:v>0.56000000000000016</c:v>
                </c:pt>
                <c:pt idx="1731">
                  <c:v>0.98000000000000043</c:v>
                </c:pt>
                <c:pt idx="1732">
                  <c:v>1.2200000000000002</c:v>
                </c:pt>
                <c:pt idx="1733">
                  <c:v>1.0400000000000003</c:v>
                </c:pt>
                <c:pt idx="1734">
                  <c:v>1.28</c:v>
                </c:pt>
                <c:pt idx="1735">
                  <c:v>1.4400000000000002</c:v>
                </c:pt>
                <c:pt idx="1736">
                  <c:v>1.1199999999999999</c:v>
                </c:pt>
                <c:pt idx="1737">
                  <c:v>0.84000000000000019</c:v>
                </c:pt>
                <c:pt idx="1738">
                  <c:v>0.68</c:v>
                </c:pt>
                <c:pt idx="1739">
                  <c:v>0.76000000000000012</c:v>
                </c:pt>
                <c:pt idx="1740">
                  <c:v>0.55999999999999983</c:v>
                </c:pt>
                <c:pt idx="1741">
                  <c:v>0.53999999999999981</c:v>
                </c:pt>
                <c:pt idx="1742">
                  <c:v>0.35999999999999943</c:v>
                </c:pt>
                <c:pt idx="1743">
                  <c:v>0.45999999999999941</c:v>
                </c:pt>
                <c:pt idx="1744">
                  <c:v>-0.12000000000000063</c:v>
                </c:pt>
                <c:pt idx="1745">
                  <c:v>-6.0000000000000497E-2</c:v>
                </c:pt>
                <c:pt idx="1746">
                  <c:v>-8.0000000000000432E-2</c:v>
                </c:pt>
                <c:pt idx="1747">
                  <c:v>0.11999999999999993</c:v>
                </c:pt>
                <c:pt idx="1748">
                  <c:v>0.16000000000000014</c:v>
                </c:pt>
                <c:pt idx="1749">
                  <c:v>0.13999999999999985</c:v>
                </c:pt>
                <c:pt idx="1750">
                  <c:v>-0.1</c:v>
                </c:pt>
                <c:pt idx="1751">
                  <c:v>0.28000000000000008</c:v>
                </c:pt>
                <c:pt idx="1752">
                  <c:v>0.3</c:v>
                </c:pt>
                <c:pt idx="1753">
                  <c:v>0.26000000000000012</c:v>
                </c:pt>
                <c:pt idx="1754">
                  <c:v>1.0200000000000002</c:v>
                </c:pt>
                <c:pt idx="1755">
                  <c:v>1.3000000000000003</c:v>
                </c:pt>
                <c:pt idx="1756">
                  <c:v>1.0400000000000003</c:v>
                </c:pt>
                <c:pt idx="1757">
                  <c:v>0.98000000000000009</c:v>
                </c:pt>
                <c:pt idx="1758">
                  <c:v>0.96000000000000019</c:v>
                </c:pt>
                <c:pt idx="1759">
                  <c:v>0.62000000000000033</c:v>
                </c:pt>
                <c:pt idx="1760">
                  <c:v>0.7000000000000004</c:v>
                </c:pt>
                <c:pt idx="1761">
                  <c:v>0.7000000000000004</c:v>
                </c:pt>
                <c:pt idx="1762">
                  <c:v>0.88000000000000045</c:v>
                </c:pt>
                <c:pt idx="1763">
                  <c:v>0.74000000000000021</c:v>
                </c:pt>
                <c:pt idx="1764">
                  <c:v>0.66000000000000014</c:v>
                </c:pt>
                <c:pt idx="1765">
                  <c:v>0.74000000000000021</c:v>
                </c:pt>
                <c:pt idx="1766">
                  <c:v>0.7</c:v>
                </c:pt>
                <c:pt idx="1767">
                  <c:v>0.66000000000000014</c:v>
                </c:pt>
                <c:pt idx="1768">
                  <c:v>0.96000000000000019</c:v>
                </c:pt>
                <c:pt idx="1769">
                  <c:v>1.0200000000000002</c:v>
                </c:pt>
                <c:pt idx="1770">
                  <c:v>0.82000000000000028</c:v>
                </c:pt>
                <c:pt idx="1771">
                  <c:v>0.80000000000000038</c:v>
                </c:pt>
                <c:pt idx="1772">
                  <c:v>0.82000000000000028</c:v>
                </c:pt>
                <c:pt idx="1773">
                  <c:v>0.54000000000000026</c:v>
                </c:pt>
                <c:pt idx="1774">
                  <c:v>0.78</c:v>
                </c:pt>
                <c:pt idx="1775">
                  <c:v>0.98000000000000009</c:v>
                </c:pt>
                <c:pt idx="1776">
                  <c:v>1.1000000000000003</c:v>
                </c:pt>
                <c:pt idx="1777">
                  <c:v>0.80000000000000038</c:v>
                </c:pt>
                <c:pt idx="1778">
                  <c:v>0.98000000000000043</c:v>
                </c:pt>
                <c:pt idx="1779">
                  <c:v>0.72000000000000064</c:v>
                </c:pt>
                <c:pt idx="1780">
                  <c:v>0.82000000000000028</c:v>
                </c:pt>
                <c:pt idx="1781">
                  <c:v>0.68</c:v>
                </c:pt>
                <c:pt idx="1782">
                  <c:v>0.88000000000000012</c:v>
                </c:pt>
                <c:pt idx="1783">
                  <c:v>0.64000000000000024</c:v>
                </c:pt>
                <c:pt idx="1784">
                  <c:v>0.73999999999999988</c:v>
                </c:pt>
                <c:pt idx="1785">
                  <c:v>0.25999999999999979</c:v>
                </c:pt>
                <c:pt idx="1786">
                  <c:v>0.59999999999999964</c:v>
                </c:pt>
                <c:pt idx="1787">
                  <c:v>0.53999999999999948</c:v>
                </c:pt>
                <c:pt idx="1788">
                  <c:v>0.87999999999999934</c:v>
                </c:pt>
                <c:pt idx="1789">
                  <c:v>1.0599999999999994</c:v>
                </c:pt>
                <c:pt idx="1790">
                  <c:v>1.7799999999999998</c:v>
                </c:pt>
                <c:pt idx="1791">
                  <c:v>1.3599999999999999</c:v>
                </c:pt>
                <c:pt idx="1792">
                  <c:v>1.0799999999999996</c:v>
                </c:pt>
                <c:pt idx="1793">
                  <c:v>1.1199999999999997</c:v>
                </c:pt>
                <c:pt idx="1794">
                  <c:v>0.77999999999999969</c:v>
                </c:pt>
                <c:pt idx="1795">
                  <c:v>0.4799999999999997</c:v>
                </c:pt>
                <c:pt idx="1796">
                  <c:v>0.6</c:v>
                </c:pt>
                <c:pt idx="1797">
                  <c:v>1.1199999999999999</c:v>
                </c:pt>
                <c:pt idx="1798">
                  <c:v>0.92000000000000026</c:v>
                </c:pt>
                <c:pt idx="1799">
                  <c:v>1.1600000000000001</c:v>
                </c:pt>
                <c:pt idx="1800">
                  <c:v>1.0400000000000003</c:v>
                </c:pt>
                <c:pt idx="1801">
                  <c:v>1.28</c:v>
                </c:pt>
                <c:pt idx="1802">
                  <c:v>0.98000000000000043</c:v>
                </c:pt>
                <c:pt idx="1803">
                  <c:v>0.86000000000000054</c:v>
                </c:pt>
                <c:pt idx="1804">
                  <c:v>0.50000000000000033</c:v>
                </c:pt>
                <c:pt idx="1805">
                  <c:v>0.28000000000000008</c:v>
                </c:pt>
                <c:pt idx="1806">
                  <c:v>0.28000000000000008</c:v>
                </c:pt>
                <c:pt idx="1807">
                  <c:v>0.57999999999999974</c:v>
                </c:pt>
                <c:pt idx="1808">
                  <c:v>0.87999999999999934</c:v>
                </c:pt>
                <c:pt idx="1809">
                  <c:v>1.3199999999999996</c:v>
                </c:pt>
                <c:pt idx="1810">
                  <c:v>1.4999999999999996</c:v>
                </c:pt>
                <c:pt idx="1811">
                  <c:v>1.0399999999999996</c:v>
                </c:pt>
                <c:pt idx="1812">
                  <c:v>1.1199999999999997</c:v>
                </c:pt>
                <c:pt idx="1813">
                  <c:v>0.85999999999999943</c:v>
                </c:pt>
                <c:pt idx="1814">
                  <c:v>0.85999999999999943</c:v>
                </c:pt>
                <c:pt idx="1815">
                  <c:v>1.2199999999999995</c:v>
                </c:pt>
                <c:pt idx="1816">
                  <c:v>1.5399999999999998</c:v>
                </c:pt>
                <c:pt idx="1817">
                  <c:v>1.42</c:v>
                </c:pt>
                <c:pt idx="1818">
                  <c:v>1.3800000000000001</c:v>
                </c:pt>
                <c:pt idx="1819">
                  <c:v>1.0400000000000003</c:v>
                </c:pt>
                <c:pt idx="1820">
                  <c:v>0.8600000000000001</c:v>
                </c:pt>
                <c:pt idx="1821">
                  <c:v>0.75999999999999979</c:v>
                </c:pt>
                <c:pt idx="1822">
                  <c:v>0.81999999999999962</c:v>
                </c:pt>
                <c:pt idx="1823">
                  <c:v>1.0799999999999994</c:v>
                </c:pt>
                <c:pt idx="1824">
                  <c:v>1.1399999999999992</c:v>
                </c:pt>
                <c:pt idx="1825">
                  <c:v>1.159999999999999</c:v>
                </c:pt>
                <c:pt idx="1826">
                  <c:v>0.87999999999999934</c:v>
                </c:pt>
                <c:pt idx="1827">
                  <c:v>0.9199999999999996</c:v>
                </c:pt>
                <c:pt idx="1828">
                  <c:v>0.98000000000000009</c:v>
                </c:pt>
                <c:pt idx="1829">
                  <c:v>0.92000000000000026</c:v>
                </c:pt>
                <c:pt idx="1830">
                  <c:v>0.54000000000000026</c:v>
                </c:pt>
                <c:pt idx="1831">
                  <c:v>0.74000000000000021</c:v>
                </c:pt>
                <c:pt idx="1832">
                  <c:v>0.62000000000000033</c:v>
                </c:pt>
                <c:pt idx="1833">
                  <c:v>6.0000000000000143E-2</c:v>
                </c:pt>
                <c:pt idx="1834">
                  <c:v>0.5</c:v>
                </c:pt>
                <c:pt idx="1835">
                  <c:v>0.58000000000000007</c:v>
                </c:pt>
                <c:pt idx="1836">
                  <c:v>0.83999999999999986</c:v>
                </c:pt>
                <c:pt idx="1837">
                  <c:v>0.9</c:v>
                </c:pt>
                <c:pt idx="1838">
                  <c:v>1.42</c:v>
                </c:pt>
                <c:pt idx="1839">
                  <c:v>1.0599999999999998</c:v>
                </c:pt>
                <c:pt idx="1840">
                  <c:v>1.1399999999999999</c:v>
                </c:pt>
                <c:pt idx="1841">
                  <c:v>1.1200000000000003</c:v>
                </c:pt>
                <c:pt idx="1842">
                  <c:v>1.2600000000000002</c:v>
                </c:pt>
                <c:pt idx="1843">
                  <c:v>1.2600000000000002</c:v>
                </c:pt>
                <c:pt idx="1844">
                  <c:v>1.6</c:v>
                </c:pt>
                <c:pt idx="1845">
                  <c:v>2.0599999999999996</c:v>
                </c:pt>
                <c:pt idx="1846">
                  <c:v>1.8999999999999992</c:v>
                </c:pt>
                <c:pt idx="1847">
                  <c:v>1.6999999999999993</c:v>
                </c:pt>
                <c:pt idx="1848">
                  <c:v>1.7199999999999993</c:v>
                </c:pt>
                <c:pt idx="1849">
                  <c:v>1.3199999999999992</c:v>
                </c:pt>
                <c:pt idx="1850">
                  <c:v>1.1999999999999993</c:v>
                </c:pt>
                <c:pt idx="1851">
                  <c:v>1.2799999999999994</c:v>
                </c:pt>
                <c:pt idx="1852">
                  <c:v>1.3799999999999994</c:v>
                </c:pt>
                <c:pt idx="1853">
                  <c:v>1.5799999999999994</c:v>
                </c:pt>
                <c:pt idx="1854">
                  <c:v>1.4599999999999991</c:v>
                </c:pt>
                <c:pt idx="1855">
                  <c:v>1.3599999999999994</c:v>
                </c:pt>
                <c:pt idx="1856">
                  <c:v>1.2399999999999998</c:v>
                </c:pt>
                <c:pt idx="1857">
                  <c:v>1.1999999999999993</c:v>
                </c:pt>
                <c:pt idx="1858">
                  <c:v>0.73999999999999955</c:v>
                </c:pt>
                <c:pt idx="1859">
                  <c:v>0.74000000000000021</c:v>
                </c:pt>
                <c:pt idx="1860">
                  <c:v>0.6</c:v>
                </c:pt>
                <c:pt idx="1861">
                  <c:v>0.6</c:v>
                </c:pt>
                <c:pt idx="1862">
                  <c:v>0.64000000000000057</c:v>
                </c:pt>
                <c:pt idx="1863">
                  <c:v>0.50000000000000067</c:v>
                </c:pt>
                <c:pt idx="1864">
                  <c:v>0.98000000000000043</c:v>
                </c:pt>
                <c:pt idx="1865">
                  <c:v>1</c:v>
                </c:pt>
                <c:pt idx="1866">
                  <c:v>0.77999999999999969</c:v>
                </c:pt>
                <c:pt idx="1867">
                  <c:v>0.57999999999999974</c:v>
                </c:pt>
                <c:pt idx="1868">
                  <c:v>1.1399999999999995</c:v>
                </c:pt>
                <c:pt idx="1869">
                  <c:v>0.89999999999999969</c:v>
                </c:pt>
                <c:pt idx="1870">
                  <c:v>0.73999999999999955</c:v>
                </c:pt>
                <c:pt idx="1871">
                  <c:v>1.3800000000000001</c:v>
                </c:pt>
                <c:pt idx="1872">
                  <c:v>1.3000000000000003</c:v>
                </c:pt>
                <c:pt idx="1873">
                  <c:v>1.1000000000000001</c:v>
                </c:pt>
                <c:pt idx="1874">
                  <c:v>1.1399999999999999</c:v>
                </c:pt>
                <c:pt idx="1875">
                  <c:v>1.2600000000000009</c:v>
                </c:pt>
                <c:pt idx="1876">
                  <c:v>0.48000000000000043</c:v>
                </c:pt>
                <c:pt idx="1877">
                  <c:v>0.44000000000000056</c:v>
                </c:pt>
                <c:pt idx="1878">
                  <c:v>0.30000000000000071</c:v>
                </c:pt>
                <c:pt idx="1879">
                  <c:v>0.16000000000000086</c:v>
                </c:pt>
                <c:pt idx="1880">
                  <c:v>4.000000000000057E-2</c:v>
                </c:pt>
                <c:pt idx="1881">
                  <c:v>0.38000000000000045</c:v>
                </c:pt>
                <c:pt idx="1882">
                  <c:v>0.5800000000000004</c:v>
                </c:pt>
                <c:pt idx="1883">
                  <c:v>0.94000000000000061</c:v>
                </c:pt>
                <c:pt idx="1884">
                  <c:v>1</c:v>
                </c:pt>
                <c:pt idx="1885">
                  <c:v>1.1199999999999997</c:v>
                </c:pt>
                <c:pt idx="1886">
                  <c:v>1.4199999999999995</c:v>
                </c:pt>
                <c:pt idx="1887">
                  <c:v>1.6399999999999992</c:v>
                </c:pt>
                <c:pt idx="1888">
                  <c:v>1.179999999999999</c:v>
                </c:pt>
                <c:pt idx="1889">
                  <c:v>1.1399999999999999</c:v>
                </c:pt>
                <c:pt idx="1890">
                  <c:v>1.3</c:v>
                </c:pt>
                <c:pt idx="1891">
                  <c:v>1.1799999999999997</c:v>
                </c:pt>
                <c:pt idx="1892">
                  <c:v>0.57999999999999974</c:v>
                </c:pt>
                <c:pt idx="1893">
                  <c:v>0.6399999999999999</c:v>
                </c:pt>
                <c:pt idx="1894">
                  <c:v>0.75999999999999945</c:v>
                </c:pt>
                <c:pt idx="1895">
                  <c:v>0.6</c:v>
                </c:pt>
                <c:pt idx="1896">
                  <c:v>0.73999999999999988</c:v>
                </c:pt>
                <c:pt idx="1897">
                  <c:v>1.2</c:v>
                </c:pt>
                <c:pt idx="1898">
                  <c:v>1.36</c:v>
                </c:pt>
                <c:pt idx="1899">
                  <c:v>1.44</c:v>
                </c:pt>
                <c:pt idx="1900">
                  <c:v>1.0599999999999994</c:v>
                </c:pt>
                <c:pt idx="1901">
                  <c:v>0.83999999999999986</c:v>
                </c:pt>
                <c:pt idx="1902">
                  <c:v>1</c:v>
                </c:pt>
                <c:pt idx="1903">
                  <c:v>0.9</c:v>
                </c:pt>
                <c:pt idx="1904">
                  <c:v>0.84000000000000052</c:v>
                </c:pt>
                <c:pt idx="1905">
                  <c:v>1.1800000000000004</c:v>
                </c:pt>
                <c:pt idx="1906">
                  <c:v>1.5200000000000002</c:v>
                </c:pt>
                <c:pt idx="1907">
                  <c:v>1.2200000000000002</c:v>
                </c:pt>
                <c:pt idx="1908">
                  <c:v>1.4600000000000002</c:v>
                </c:pt>
                <c:pt idx="1909">
                  <c:v>1.2399999999999998</c:v>
                </c:pt>
                <c:pt idx="1910">
                  <c:v>1.4200000000000004</c:v>
                </c:pt>
                <c:pt idx="1911">
                  <c:v>0.9</c:v>
                </c:pt>
                <c:pt idx="1912">
                  <c:v>0.6399999999999999</c:v>
                </c:pt>
                <c:pt idx="1913">
                  <c:v>0.17999999999999972</c:v>
                </c:pt>
                <c:pt idx="1914">
                  <c:v>0.16000000000000014</c:v>
                </c:pt>
                <c:pt idx="1915">
                  <c:v>-0.10000000000000071</c:v>
                </c:pt>
                <c:pt idx="1916">
                  <c:v>-6.0000000000000143E-2</c:v>
                </c:pt>
                <c:pt idx="1917">
                  <c:v>0.23999999999999916</c:v>
                </c:pt>
                <c:pt idx="1918">
                  <c:v>0.65999999999999948</c:v>
                </c:pt>
                <c:pt idx="1919">
                  <c:v>0.71999999999999953</c:v>
                </c:pt>
                <c:pt idx="1920">
                  <c:v>0.64000000000000057</c:v>
                </c:pt>
                <c:pt idx="1921">
                  <c:v>0.92000000000000026</c:v>
                </c:pt>
                <c:pt idx="1922">
                  <c:v>0.90000000000000147</c:v>
                </c:pt>
                <c:pt idx="1923">
                  <c:v>0.80000000000000138</c:v>
                </c:pt>
                <c:pt idx="1924">
                  <c:v>0.74000000000000132</c:v>
                </c:pt>
                <c:pt idx="1925">
                  <c:v>1.0200000000000002</c:v>
                </c:pt>
                <c:pt idx="1926">
                  <c:v>0.93999999999999984</c:v>
                </c:pt>
                <c:pt idx="1927">
                  <c:v>1.0199999999999996</c:v>
                </c:pt>
                <c:pt idx="1928">
                  <c:v>1.0599999999999994</c:v>
                </c:pt>
                <c:pt idx="1929">
                  <c:v>1.0999999999999985</c:v>
                </c:pt>
                <c:pt idx="1930">
                  <c:v>1.0399999999999991</c:v>
                </c:pt>
                <c:pt idx="1931">
                  <c:v>0.99999999999999856</c:v>
                </c:pt>
                <c:pt idx="1932">
                  <c:v>1.0199999999999974</c:v>
                </c:pt>
                <c:pt idx="1933">
                  <c:v>0.8799999999999969</c:v>
                </c:pt>
                <c:pt idx="1934">
                  <c:v>1.2399999999999978</c:v>
                </c:pt>
                <c:pt idx="1935">
                  <c:v>1.2399999999999978</c:v>
                </c:pt>
                <c:pt idx="1936">
                  <c:v>1.4599999999999995</c:v>
                </c:pt>
                <c:pt idx="1937">
                  <c:v>1.4200000000000004</c:v>
                </c:pt>
                <c:pt idx="1938">
                  <c:v>1.6400000000000006</c:v>
                </c:pt>
                <c:pt idx="1939">
                  <c:v>1.6200000000000003</c:v>
                </c:pt>
                <c:pt idx="1940">
                  <c:v>1.6599999999999995</c:v>
                </c:pt>
                <c:pt idx="1941">
                  <c:v>1.6599999999999995</c:v>
                </c:pt>
                <c:pt idx="1942">
                  <c:v>1.5199999999999989</c:v>
                </c:pt>
                <c:pt idx="1943">
                  <c:v>1.2999999999999985</c:v>
                </c:pt>
                <c:pt idx="1944">
                  <c:v>1.3799999999999997</c:v>
                </c:pt>
                <c:pt idx="1945">
                  <c:v>1.3800000000000012</c:v>
                </c:pt>
                <c:pt idx="1946">
                  <c:v>1.180000000000001</c:v>
                </c:pt>
                <c:pt idx="1947">
                  <c:v>1.4400000000000019</c:v>
                </c:pt>
                <c:pt idx="1948">
                  <c:v>1.5800000000000025</c:v>
                </c:pt>
                <c:pt idx="1949">
                  <c:v>1.5000000000000013</c:v>
                </c:pt>
                <c:pt idx="1950">
                  <c:v>1.7400000000000007</c:v>
                </c:pt>
                <c:pt idx="1951">
                  <c:v>1.6200000000000003</c:v>
                </c:pt>
                <c:pt idx="1952">
                  <c:v>1.5799999999999996</c:v>
                </c:pt>
                <c:pt idx="1953">
                  <c:v>1.7400000000000007</c:v>
                </c:pt>
                <c:pt idx="1954">
                  <c:v>1.8400000000000005</c:v>
                </c:pt>
                <c:pt idx="1955">
                  <c:v>1.8600000000000008</c:v>
                </c:pt>
                <c:pt idx="1956">
                  <c:v>2.3200000000000003</c:v>
                </c:pt>
                <c:pt idx="1957">
                  <c:v>2.5200000000000005</c:v>
                </c:pt>
                <c:pt idx="1958">
                  <c:v>2.4799999999999995</c:v>
                </c:pt>
                <c:pt idx="1959">
                  <c:v>2.160000000000001</c:v>
                </c:pt>
                <c:pt idx="1960">
                  <c:v>1.6600000000000008</c:v>
                </c:pt>
                <c:pt idx="1961">
                  <c:v>1.3800000000000012</c:v>
                </c:pt>
                <c:pt idx="1962">
                  <c:v>0.94000000000000195</c:v>
                </c:pt>
                <c:pt idx="1963">
                  <c:v>0.62000000000000166</c:v>
                </c:pt>
                <c:pt idx="1964">
                  <c:v>0.52000000000000024</c:v>
                </c:pt>
                <c:pt idx="1965">
                  <c:v>0.72000000000000031</c:v>
                </c:pt>
                <c:pt idx="1966">
                  <c:v>0.78000000000000114</c:v>
                </c:pt>
                <c:pt idx="1967">
                  <c:v>0.84000000000000052</c:v>
                </c:pt>
                <c:pt idx="1968">
                  <c:v>0.86000000000000087</c:v>
                </c:pt>
                <c:pt idx="1969">
                  <c:v>1.2600000000000009</c:v>
                </c:pt>
                <c:pt idx="1970">
                  <c:v>1.2600000000000009</c:v>
                </c:pt>
                <c:pt idx="1971">
                  <c:v>1.2</c:v>
                </c:pt>
                <c:pt idx="1972">
                  <c:v>1.0799999999999996</c:v>
                </c:pt>
                <c:pt idx="1973">
                  <c:v>1.4200000000000004</c:v>
                </c:pt>
                <c:pt idx="1974">
                  <c:v>1.1599999999999995</c:v>
                </c:pt>
                <c:pt idx="1975">
                  <c:v>0.99999999999999856</c:v>
                </c:pt>
                <c:pt idx="1976">
                  <c:v>1.2599999999999993</c:v>
                </c:pt>
                <c:pt idx="1977">
                  <c:v>1.5999999999999985</c:v>
                </c:pt>
                <c:pt idx="1978">
                  <c:v>1.1399999999999977</c:v>
                </c:pt>
                <c:pt idx="1979">
                  <c:v>1.5599999999999981</c:v>
                </c:pt>
                <c:pt idx="1980">
                  <c:v>1.5</c:v>
                </c:pt>
                <c:pt idx="1981">
                  <c:v>1.0999999999999985</c:v>
                </c:pt>
                <c:pt idx="1982">
                  <c:v>1.2199999999999989</c:v>
                </c:pt>
                <c:pt idx="1983">
                  <c:v>1.5599999999999994</c:v>
                </c:pt>
                <c:pt idx="1984">
                  <c:v>1.4000000000000015</c:v>
                </c:pt>
                <c:pt idx="1985">
                  <c:v>1.5600000000000009</c:v>
                </c:pt>
                <c:pt idx="1986">
                  <c:v>1.4200000000000017</c:v>
                </c:pt>
                <c:pt idx="1987">
                  <c:v>1.1200000000000032</c:v>
                </c:pt>
                <c:pt idx="1988">
                  <c:v>1.1200000000000032</c:v>
                </c:pt>
                <c:pt idx="1989">
                  <c:v>1.040000000000002</c:v>
                </c:pt>
                <c:pt idx="1990">
                  <c:v>1.3200000000000016</c:v>
                </c:pt>
                <c:pt idx="1991">
                  <c:v>1.7400000000000007</c:v>
                </c:pt>
                <c:pt idx="1992">
                  <c:v>1.7599999999999993</c:v>
                </c:pt>
                <c:pt idx="1993">
                  <c:v>1.7</c:v>
                </c:pt>
                <c:pt idx="1994">
                  <c:v>1.6</c:v>
                </c:pt>
                <c:pt idx="1995">
                  <c:v>1.5</c:v>
                </c:pt>
                <c:pt idx="1996">
                  <c:v>1.3200000000000003</c:v>
                </c:pt>
                <c:pt idx="1997">
                  <c:v>1.4000000000000015</c:v>
                </c:pt>
                <c:pt idx="1998">
                  <c:v>1.5</c:v>
                </c:pt>
                <c:pt idx="1999">
                  <c:v>1.8200000000000003</c:v>
                </c:pt>
                <c:pt idx="2000">
                  <c:v>1.6200000000000003</c:v>
                </c:pt>
                <c:pt idx="2001">
                  <c:v>1.4600000000000009</c:v>
                </c:pt>
                <c:pt idx="2002">
                  <c:v>1.5800000000000012</c:v>
                </c:pt>
                <c:pt idx="2003">
                  <c:v>1.3400000000000005</c:v>
                </c:pt>
                <c:pt idx="2004">
                  <c:v>1.1000000000000001</c:v>
                </c:pt>
                <c:pt idx="2005">
                  <c:v>0.87999999999999967</c:v>
                </c:pt>
                <c:pt idx="2006">
                  <c:v>0.77999999999999969</c:v>
                </c:pt>
                <c:pt idx="2007">
                  <c:v>0.65999999999999948</c:v>
                </c:pt>
                <c:pt idx="2008">
                  <c:v>0.44000000000000056</c:v>
                </c:pt>
                <c:pt idx="2009">
                  <c:v>1.4210854715202005E-15</c:v>
                </c:pt>
                <c:pt idx="2010">
                  <c:v>0.42000000000000171</c:v>
                </c:pt>
                <c:pt idx="2011">
                  <c:v>0.38000000000000111</c:v>
                </c:pt>
                <c:pt idx="2012">
                  <c:v>0.56000000000000083</c:v>
                </c:pt>
                <c:pt idx="2013">
                  <c:v>0.8</c:v>
                </c:pt>
                <c:pt idx="2014">
                  <c:v>1.2199999999999989</c:v>
                </c:pt>
                <c:pt idx="2015">
                  <c:v>1.1799999999999984</c:v>
                </c:pt>
                <c:pt idx="2016">
                  <c:v>1.7399999999999978</c:v>
                </c:pt>
                <c:pt idx="2017">
                  <c:v>1.7399999999999978</c:v>
                </c:pt>
                <c:pt idx="2018">
                  <c:v>1.9799999999999982</c:v>
                </c:pt>
                <c:pt idx="2019">
                  <c:v>1.6599999999999995</c:v>
                </c:pt>
                <c:pt idx="2020">
                  <c:v>1.2399999999999991</c:v>
                </c:pt>
                <c:pt idx="2021">
                  <c:v>0.94000000000000195</c:v>
                </c:pt>
                <c:pt idx="2022">
                  <c:v>0.74000000000000055</c:v>
                </c:pt>
                <c:pt idx="2023">
                  <c:v>0.6</c:v>
                </c:pt>
                <c:pt idx="2024">
                  <c:v>1.1199999999999988</c:v>
                </c:pt>
                <c:pt idx="2025">
                  <c:v>1.6199999999999988</c:v>
                </c:pt>
                <c:pt idx="2026">
                  <c:v>1.6199999999999961</c:v>
                </c:pt>
                <c:pt idx="2027">
                  <c:v>1.8799999999999983</c:v>
                </c:pt>
                <c:pt idx="2028">
                  <c:v>1.9199999999999988</c:v>
                </c:pt>
                <c:pt idx="2029">
                  <c:v>1.5599999999999994</c:v>
                </c:pt>
                <c:pt idx="2030">
                  <c:v>1.8800000000000012</c:v>
                </c:pt>
                <c:pt idx="2031">
                  <c:v>1.6400000000000006</c:v>
                </c:pt>
                <c:pt idx="2032">
                  <c:v>1.2199999999999989</c:v>
                </c:pt>
                <c:pt idx="2033">
                  <c:v>1.0999999999999972</c:v>
                </c:pt>
                <c:pt idx="2034">
                  <c:v>1.3999999999999972</c:v>
                </c:pt>
                <c:pt idx="2035">
                  <c:v>1.0999999999999943</c:v>
                </c:pt>
                <c:pt idx="2036">
                  <c:v>1.5799999999999954</c:v>
                </c:pt>
                <c:pt idx="2037">
                  <c:v>1.3999999999999972</c:v>
                </c:pt>
                <c:pt idx="2038">
                  <c:v>1.4199999999999988</c:v>
                </c:pt>
                <c:pt idx="2039">
                  <c:v>1.1999999999999971</c:v>
                </c:pt>
                <c:pt idx="2040">
                  <c:v>0.95999999999999941</c:v>
                </c:pt>
                <c:pt idx="2041">
                  <c:v>0.91999999999999882</c:v>
                </c:pt>
                <c:pt idx="2042">
                  <c:v>1.2599999999999967</c:v>
                </c:pt>
                <c:pt idx="2043">
                  <c:v>1.4599999999999966</c:v>
                </c:pt>
                <c:pt idx="2044">
                  <c:v>1.6199999999999988</c:v>
                </c:pt>
                <c:pt idx="2045">
                  <c:v>1.4799999999999982</c:v>
                </c:pt>
                <c:pt idx="2046">
                  <c:v>1.4</c:v>
                </c:pt>
                <c:pt idx="2047">
                  <c:v>1.5600000000000023</c:v>
                </c:pt>
                <c:pt idx="2048">
                  <c:v>1.4000000000000028</c:v>
                </c:pt>
                <c:pt idx="2049">
                  <c:v>0.9000000000000028</c:v>
                </c:pt>
                <c:pt idx="2050">
                  <c:v>1.3800000000000039</c:v>
                </c:pt>
                <c:pt idx="2051">
                  <c:v>1.3800000000000039</c:v>
                </c:pt>
                <c:pt idx="2052">
                  <c:v>1.4200000000000046</c:v>
                </c:pt>
                <c:pt idx="2053">
                  <c:v>1.2200000000000046</c:v>
                </c:pt>
                <c:pt idx="2054">
                  <c:v>1.3800000000000039</c:v>
                </c:pt>
                <c:pt idx="2055">
                  <c:v>1.2400000000000033</c:v>
                </c:pt>
                <c:pt idx="2056">
                  <c:v>0.9600000000000023</c:v>
                </c:pt>
                <c:pt idx="2057">
                  <c:v>0.88000000000000111</c:v>
                </c:pt>
                <c:pt idx="2058">
                  <c:v>1.3200000000000016</c:v>
                </c:pt>
                <c:pt idx="2059">
                  <c:v>1.3400000000000005</c:v>
                </c:pt>
                <c:pt idx="2060">
                  <c:v>1.1400000000000006</c:v>
                </c:pt>
                <c:pt idx="2061">
                  <c:v>1.4400000000000006</c:v>
                </c:pt>
                <c:pt idx="2062">
                  <c:v>1.4</c:v>
                </c:pt>
                <c:pt idx="2063">
                  <c:v>1.2599999999999967</c:v>
                </c:pt>
                <c:pt idx="2064">
                  <c:v>1.3199999999999961</c:v>
                </c:pt>
                <c:pt idx="2065">
                  <c:v>1.3799999999999955</c:v>
                </c:pt>
                <c:pt idx="2066">
                  <c:v>0.93999999999999484</c:v>
                </c:pt>
                <c:pt idx="2067">
                  <c:v>0.73999999999999488</c:v>
                </c:pt>
                <c:pt idx="2068">
                  <c:v>0.23999999999999772</c:v>
                </c:pt>
                <c:pt idx="2069">
                  <c:v>0.5399999999999977</c:v>
                </c:pt>
                <c:pt idx="2070">
                  <c:v>0.79999999999999716</c:v>
                </c:pt>
                <c:pt idx="2071">
                  <c:v>1.0799999999999983</c:v>
                </c:pt>
                <c:pt idx="2072">
                  <c:v>1.1399999999999977</c:v>
                </c:pt>
                <c:pt idx="2073">
                  <c:v>1.4399999999999977</c:v>
                </c:pt>
                <c:pt idx="2074">
                  <c:v>1.0800000000000012</c:v>
                </c:pt>
                <c:pt idx="2075">
                  <c:v>0.9600000000000023</c:v>
                </c:pt>
                <c:pt idx="2076">
                  <c:v>1.1400000000000035</c:v>
                </c:pt>
                <c:pt idx="2077">
                  <c:v>1.2000000000000057</c:v>
                </c:pt>
                <c:pt idx="2078">
                  <c:v>1.0200000000000045</c:v>
                </c:pt>
                <c:pt idx="2079">
                  <c:v>0.98000000000000109</c:v>
                </c:pt>
                <c:pt idx="2080">
                  <c:v>0.9600000000000023</c:v>
                </c:pt>
                <c:pt idx="2081">
                  <c:v>0.64000000000000057</c:v>
                </c:pt>
                <c:pt idx="2082">
                  <c:v>0.44000000000000056</c:v>
                </c:pt>
                <c:pt idx="2083">
                  <c:v>0.66000000000000225</c:v>
                </c:pt>
                <c:pt idx="2084">
                  <c:v>0.68000000000000393</c:v>
                </c:pt>
                <c:pt idx="2085">
                  <c:v>0.24000000000000057</c:v>
                </c:pt>
                <c:pt idx="2086">
                  <c:v>5.9999999999999429E-2</c:v>
                </c:pt>
                <c:pt idx="2087">
                  <c:v>0.37999999999999828</c:v>
                </c:pt>
                <c:pt idx="2088">
                  <c:v>0.39999999999999714</c:v>
                </c:pt>
                <c:pt idx="2089">
                  <c:v>0.37999999999999828</c:v>
                </c:pt>
                <c:pt idx="2090">
                  <c:v>0.58000000000000118</c:v>
                </c:pt>
                <c:pt idx="2091">
                  <c:v>0.98000000000000109</c:v>
                </c:pt>
                <c:pt idx="2092">
                  <c:v>1.0400000000000005</c:v>
                </c:pt>
                <c:pt idx="2093">
                  <c:v>1.0200000000000018</c:v>
                </c:pt>
                <c:pt idx="2094">
                  <c:v>1.4</c:v>
                </c:pt>
                <c:pt idx="2095">
                  <c:v>1.5599999999999994</c:v>
                </c:pt>
                <c:pt idx="2096">
                  <c:v>1.6400000000000006</c:v>
                </c:pt>
                <c:pt idx="2097">
                  <c:v>1.1000000000000001</c:v>
                </c:pt>
                <c:pt idx="2098">
                  <c:v>1.6199999999999988</c:v>
                </c:pt>
                <c:pt idx="2099">
                  <c:v>1.4799999999999982</c:v>
                </c:pt>
                <c:pt idx="2100">
                  <c:v>1.5199999999999989</c:v>
                </c:pt>
                <c:pt idx="2101">
                  <c:v>1.5599999999999994</c:v>
                </c:pt>
                <c:pt idx="2102">
                  <c:v>1.8600000000000023</c:v>
                </c:pt>
                <c:pt idx="2103">
                  <c:v>1.3</c:v>
                </c:pt>
                <c:pt idx="2104">
                  <c:v>1.4800000000000011</c:v>
                </c:pt>
                <c:pt idx="2105">
                  <c:v>1.5599999999999994</c:v>
                </c:pt>
                <c:pt idx="2106">
                  <c:v>1.5599999999999994</c:v>
                </c:pt>
                <c:pt idx="2107">
                  <c:v>1.4799999999999982</c:v>
                </c:pt>
                <c:pt idx="2108">
                  <c:v>1.6400000000000006</c:v>
                </c:pt>
                <c:pt idx="2109">
                  <c:v>1.1599999999999995</c:v>
                </c:pt>
                <c:pt idx="2110">
                  <c:v>1.4399999999999977</c:v>
                </c:pt>
                <c:pt idx="2111">
                  <c:v>1.4399999999999977</c:v>
                </c:pt>
                <c:pt idx="2112">
                  <c:v>1.5999999999999972</c:v>
                </c:pt>
                <c:pt idx="2113">
                  <c:v>1.7599999999999967</c:v>
                </c:pt>
                <c:pt idx="2114">
                  <c:v>2.0799999999999956</c:v>
                </c:pt>
                <c:pt idx="2115">
                  <c:v>1.9399999999999977</c:v>
                </c:pt>
                <c:pt idx="2116">
                  <c:v>1.8999999999999972</c:v>
                </c:pt>
                <c:pt idx="2117">
                  <c:v>1.8599999999999965</c:v>
                </c:pt>
                <c:pt idx="2118">
                  <c:v>1.7999999999999972</c:v>
                </c:pt>
                <c:pt idx="2119">
                  <c:v>1.5</c:v>
                </c:pt>
                <c:pt idx="2120">
                  <c:v>1.4400000000000006</c:v>
                </c:pt>
                <c:pt idx="2121">
                  <c:v>1.4800000000000011</c:v>
                </c:pt>
                <c:pt idx="2122">
                  <c:v>1.6599999999999995</c:v>
                </c:pt>
                <c:pt idx="2123">
                  <c:v>0.97999999999999832</c:v>
                </c:pt>
                <c:pt idx="2124">
                  <c:v>0.93999999999999773</c:v>
                </c:pt>
                <c:pt idx="2125">
                  <c:v>0.57999999999999829</c:v>
                </c:pt>
                <c:pt idx="2126">
                  <c:v>0.47999999999999832</c:v>
                </c:pt>
                <c:pt idx="2127">
                  <c:v>0.38000000000000111</c:v>
                </c:pt>
                <c:pt idx="2128">
                  <c:v>0.9600000000000023</c:v>
                </c:pt>
                <c:pt idx="2129">
                  <c:v>1.3400000000000034</c:v>
                </c:pt>
                <c:pt idx="2130">
                  <c:v>1.4600000000000022</c:v>
                </c:pt>
                <c:pt idx="2131">
                  <c:v>1.4400000000000035</c:v>
                </c:pt>
                <c:pt idx="2132">
                  <c:v>1.680000000000001</c:v>
                </c:pt>
                <c:pt idx="2133">
                  <c:v>1.7400000000000007</c:v>
                </c:pt>
                <c:pt idx="2134">
                  <c:v>1.5599999999999994</c:v>
                </c:pt>
                <c:pt idx="2135">
                  <c:v>1.3599999999999994</c:v>
                </c:pt>
                <c:pt idx="2136">
                  <c:v>1.719999999999996</c:v>
                </c:pt>
                <c:pt idx="2137">
                  <c:v>1.1599999999999966</c:v>
                </c:pt>
                <c:pt idx="2138">
                  <c:v>1.2799999999999954</c:v>
                </c:pt>
                <c:pt idx="2139">
                  <c:v>1.4999999999999942</c:v>
                </c:pt>
                <c:pt idx="2140">
                  <c:v>1.6799999999999955</c:v>
                </c:pt>
                <c:pt idx="2141">
                  <c:v>1.2999999999999972</c:v>
                </c:pt>
                <c:pt idx="2142">
                  <c:v>1.6999999999999971</c:v>
                </c:pt>
                <c:pt idx="2143">
                  <c:v>1.5799999999999983</c:v>
                </c:pt>
                <c:pt idx="2144">
                  <c:v>1.8</c:v>
                </c:pt>
                <c:pt idx="2145">
                  <c:v>1.9999999999999971</c:v>
                </c:pt>
                <c:pt idx="2146">
                  <c:v>1.8999999999999972</c:v>
                </c:pt>
                <c:pt idx="2147">
                  <c:v>2.0399999999999978</c:v>
                </c:pt>
                <c:pt idx="2148">
                  <c:v>1.8399999999999976</c:v>
                </c:pt>
                <c:pt idx="2149">
                  <c:v>1.6199999999999961</c:v>
                </c:pt>
                <c:pt idx="2150">
                  <c:v>1.1999999999999971</c:v>
                </c:pt>
                <c:pt idx="2151">
                  <c:v>1.0399999999999978</c:v>
                </c:pt>
                <c:pt idx="2152">
                  <c:v>0.79999999999999716</c:v>
                </c:pt>
                <c:pt idx="2153">
                  <c:v>0.95999999999999663</c:v>
                </c:pt>
                <c:pt idx="2154">
                  <c:v>0.67999999999999827</c:v>
                </c:pt>
                <c:pt idx="2155">
                  <c:v>0.97999999999999832</c:v>
                </c:pt>
                <c:pt idx="2156">
                  <c:v>1.2999999999999972</c:v>
                </c:pt>
                <c:pt idx="2157">
                  <c:v>1.0799999999999983</c:v>
                </c:pt>
                <c:pt idx="2158">
                  <c:v>0.81999999999999884</c:v>
                </c:pt>
                <c:pt idx="2159">
                  <c:v>0.91999999999999882</c:v>
                </c:pt>
                <c:pt idx="2160">
                  <c:v>0.67999999999999827</c:v>
                </c:pt>
                <c:pt idx="2161">
                  <c:v>0.6</c:v>
                </c:pt>
                <c:pt idx="2162">
                  <c:v>0.98000000000000109</c:v>
                </c:pt>
                <c:pt idx="2163">
                  <c:v>1.0400000000000005</c:v>
                </c:pt>
                <c:pt idx="2164">
                  <c:v>0.93999999999999773</c:v>
                </c:pt>
                <c:pt idx="2165">
                  <c:v>0.9</c:v>
                </c:pt>
                <c:pt idx="2166">
                  <c:v>1.1000000000000001</c:v>
                </c:pt>
                <c:pt idx="2167">
                  <c:v>0.97999999999999832</c:v>
                </c:pt>
                <c:pt idx="2168">
                  <c:v>1.0199999999999989</c:v>
                </c:pt>
                <c:pt idx="2169">
                  <c:v>1.180000000000001</c:v>
                </c:pt>
                <c:pt idx="2170">
                  <c:v>1.2599999999999993</c:v>
                </c:pt>
                <c:pt idx="2171">
                  <c:v>0.85999999999999943</c:v>
                </c:pt>
                <c:pt idx="2172">
                  <c:v>0.58000000000000118</c:v>
                </c:pt>
                <c:pt idx="2173">
                  <c:v>0.82000000000000173</c:v>
                </c:pt>
                <c:pt idx="2174">
                  <c:v>0.85999999999999943</c:v>
                </c:pt>
                <c:pt idx="2175">
                  <c:v>1.0400000000000005</c:v>
                </c:pt>
                <c:pt idx="2176">
                  <c:v>1.1199999999999988</c:v>
                </c:pt>
                <c:pt idx="2177">
                  <c:v>1.0999999999999972</c:v>
                </c:pt>
                <c:pt idx="2178">
                  <c:v>0.93999999999999484</c:v>
                </c:pt>
                <c:pt idx="2179">
                  <c:v>0.57999999999999829</c:v>
                </c:pt>
                <c:pt idx="2180">
                  <c:v>0.79999999999999716</c:v>
                </c:pt>
                <c:pt idx="2181">
                  <c:v>0.81999999999999607</c:v>
                </c:pt>
                <c:pt idx="2182">
                  <c:v>1.1399999999999977</c:v>
                </c:pt>
                <c:pt idx="2183">
                  <c:v>1.1400000000000006</c:v>
                </c:pt>
                <c:pt idx="2184">
                  <c:v>1.6</c:v>
                </c:pt>
                <c:pt idx="2185">
                  <c:v>1.819999999999999</c:v>
                </c:pt>
                <c:pt idx="2186">
                  <c:v>1.9800000000000011</c:v>
                </c:pt>
                <c:pt idx="2187">
                  <c:v>1.7599999999999993</c:v>
                </c:pt>
                <c:pt idx="2188">
                  <c:v>1.7</c:v>
                </c:pt>
                <c:pt idx="2189">
                  <c:v>1.6200000000000017</c:v>
                </c:pt>
                <c:pt idx="2190">
                  <c:v>1.2000000000000028</c:v>
                </c:pt>
                <c:pt idx="2191">
                  <c:v>1.4000000000000028</c:v>
                </c:pt>
                <c:pt idx="2192">
                  <c:v>1.3400000000000034</c:v>
                </c:pt>
                <c:pt idx="2193">
                  <c:v>1.3800000000000039</c:v>
                </c:pt>
                <c:pt idx="2194">
                  <c:v>0.95999999999999941</c:v>
                </c:pt>
                <c:pt idx="2195">
                  <c:v>0.92000000000000171</c:v>
                </c:pt>
                <c:pt idx="2196">
                  <c:v>0.42000000000000171</c:v>
                </c:pt>
                <c:pt idx="2197">
                  <c:v>0.66000000000000225</c:v>
                </c:pt>
                <c:pt idx="2198">
                  <c:v>0.74000000000000055</c:v>
                </c:pt>
                <c:pt idx="2199">
                  <c:v>1.0600000000000023</c:v>
                </c:pt>
                <c:pt idx="2200">
                  <c:v>1.2199999999999989</c:v>
                </c:pt>
                <c:pt idx="2201">
                  <c:v>1.0799999999999983</c:v>
                </c:pt>
                <c:pt idx="2202">
                  <c:v>1.1199999999999961</c:v>
                </c:pt>
                <c:pt idx="2203">
                  <c:v>0.75999999999999657</c:v>
                </c:pt>
                <c:pt idx="2204">
                  <c:v>0.35999999999999943</c:v>
                </c:pt>
                <c:pt idx="2205">
                  <c:v>8.000000000000114E-2</c:v>
                </c:pt>
                <c:pt idx="2206">
                  <c:v>0.86000000000000232</c:v>
                </c:pt>
                <c:pt idx="2207">
                  <c:v>0.92000000000000459</c:v>
                </c:pt>
                <c:pt idx="2208">
                  <c:v>1.1400000000000035</c:v>
                </c:pt>
                <c:pt idx="2209">
                  <c:v>1.3000000000000029</c:v>
                </c:pt>
                <c:pt idx="2210">
                  <c:v>1.1800000000000039</c:v>
                </c:pt>
                <c:pt idx="2211">
                  <c:v>0.58000000000000396</c:v>
                </c:pt>
                <c:pt idx="2212">
                  <c:v>0.66000000000000225</c:v>
                </c:pt>
                <c:pt idx="2213">
                  <c:v>0.66000000000000225</c:v>
                </c:pt>
                <c:pt idx="2214">
                  <c:v>0.51999999999999891</c:v>
                </c:pt>
                <c:pt idx="2215">
                  <c:v>0.89999999999999714</c:v>
                </c:pt>
                <c:pt idx="2216">
                  <c:v>1.1399999999999977</c:v>
                </c:pt>
                <c:pt idx="2217">
                  <c:v>0.4</c:v>
                </c:pt>
                <c:pt idx="2218">
                  <c:v>0.58000000000000118</c:v>
                </c:pt>
                <c:pt idx="2219">
                  <c:v>0.52000000000000168</c:v>
                </c:pt>
                <c:pt idx="2220">
                  <c:v>0.1200000000000017</c:v>
                </c:pt>
                <c:pt idx="2221">
                  <c:v>-1.9999999999998862E-2</c:v>
                </c:pt>
                <c:pt idx="2222">
                  <c:v>0.55999999999999939</c:v>
                </c:pt>
                <c:pt idx="2223">
                  <c:v>0.43999999999999773</c:v>
                </c:pt>
                <c:pt idx="2224">
                  <c:v>0.55999999999999661</c:v>
                </c:pt>
                <c:pt idx="2225">
                  <c:v>1.019999999999996</c:v>
                </c:pt>
                <c:pt idx="2226">
                  <c:v>0.85999999999999377</c:v>
                </c:pt>
                <c:pt idx="2227">
                  <c:v>0.31999999999999318</c:v>
                </c:pt>
                <c:pt idx="2228">
                  <c:v>0.31999999999999601</c:v>
                </c:pt>
                <c:pt idx="2229">
                  <c:v>0.77999999999999825</c:v>
                </c:pt>
                <c:pt idx="2230">
                  <c:v>0.4</c:v>
                </c:pt>
                <c:pt idx="2231">
                  <c:v>0.32000000000000173</c:v>
                </c:pt>
                <c:pt idx="2232">
                  <c:v>0.84000000000000052</c:v>
                </c:pt>
                <c:pt idx="2233">
                  <c:v>0.67999999999999827</c:v>
                </c:pt>
                <c:pt idx="2234">
                  <c:v>0.31999999999999884</c:v>
                </c:pt>
                <c:pt idx="2235">
                  <c:v>9.9999999999997161E-2</c:v>
                </c:pt>
                <c:pt idx="2236">
                  <c:v>0.19999999999999715</c:v>
                </c:pt>
                <c:pt idx="2237">
                  <c:v>-0.1</c:v>
                </c:pt>
                <c:pt idx="2238">
                  <c:v>-0.23999999999999772</c:v>
                </c:pt>
                <c:pt idx="2239">
                  <c:v>2.0000000000001704E-2</c:v>
                </c:pt>
                <c:pt idx="2240">
                  <c:v>0.48000000000000115</c:v>
                </c:pt>
                <c:pt idx="2241">
                  <c:v>0.48000000000000115</c:v>
                </c:pt>
                <c:pt idx="2242">
                  <c:v>0.52000000000000168</c:v>
                </c:pt>
                <c:pt idx="2243">
                  <c:v>0.57999999999999829</c:v>
                </c:pt>
                <c:pt idx="2244">
                  <c:v>9.9999999999997161E-2</c:v>
                </c:pt>
                <c:pt idx="2245">
                  <c:v>-0.11999999999999886</c:v>
                </c:pt>
                <c:pt idx="2246">
                  <c:v>-0.11999999999999886</c:v>
                </c:pt>
                <c:pt idx="2247">
                  <c:v>-0.40000000000000285</c:v>
                </c:pt>
                <c:pt idx="2248">
                  <c:v>-0.2</c:v>
                </c:pt>
                <c:pt idx="2249">
                  <c:v>-0.19999999999999715</c:v>
                </c:pt>
                <c:pt idx="2250">
                  <c:v>-2.0000000000001704E-2</c:v>
                </c:pt>
                <c:pt idx="2251">
                  <c:v>0.11999999999999603</c:v>
                </c:pt>
                <c:pt idx="2252">
                  <c:v>0.1799999999999983</c:v>
                </c:pt>
                <c:pt idx="2253">
                  <c:v>-0.40000000000000285</c:v>
                </c:pt>
                <c:pt idx="2254">
                  <c:v>-6.0000000000002274E-2</c:v>
                </c:pt>
                <c:pt idx="2255">
                  <c:v>-0.21999999999999886</c:v>
                </c:pt>
                <c:pt idx="2256">
                  <c:v>-0.15999999999999659</c:v>
                </c:pt>
                <c:pt idx="2257">
                  <c:v>0.26000000000000512</c:v>
                </c:pt>
                <c:pt idx="2258">
                  <c:v>0.8200000000000045</c:v>
                </c:pt>
                <c:pt idx="2259">
                  <c:v>0.52000000000000168</c:v>
                </c:pt>
                <c:pt idx="2260">
                  <c:v>0.5</c:v>
                </c:pt>
                <c:pt idx="2261">
                  <c:v>0.38000000000000111</c:v>
                </c:pt>
                <c:pt idx="2262">
                  <c:v>0.21999999999999886</c:v>
                </c:pt>
                <c:pt idx="2263">
                  <c:v>0.13999999999999774</c:v>
                </c:pt>
                <c:pt idx="2264">
                  <c:v>0.1</c:v>
                </c:pt>
                <c:pt idx="2265">
                  <c:v>-0.28000000000000114</c:v>
                </c:pt>
                <c:pt idx="2266">
                  <c:v>-0.44000000000000056</c:v>
                </c:pt>
                <c:pt idx="2267">
                  <c:v>-0.44000000000000056</c:v>
                </c:pt>
                <c:pt idx="2268">
                  <c:v>-0.2</c:v>
                </c:pt>
                <c:pt idx="2269">
                  <c:v>3.9999999999997725E-2</c:v>
                </c:pt>
                <c:pt idx="2270">
                  <c:v>0.37999999999999828</c:v>
                </c:pt>
                <c:pt idx="2271">
                  <c:v>0.55999999999999661</c:v>
                </c:pt>
                <c:pt idx="2272">
                  <c:v>0.51999999999999891</c:v>
                </c:pt>
                <c:pt idx="2273">
                  <c:v>0.27999999999999831</c:v>
                </c:pt>
                <c:pt idx="2274">
                  <c:v>0.47999999999999832</c:v>
                </c:pt>
                <c:pt idx="2275">
                  <c:v>0.55999999999999939</c:v>
                </c:pt>
                <c:pt idx="2276">
                  <c:v>0.65999999999999948</c:v>
                </c:pt>
                <c:pt idx="2277">
                  <c:v>0.97999999999999543</c:v>
                </c:pt>
                <c:pt idx="2278">
                  <c:v>0.75999999999999657</c:v>
                </c:pt>
                <c:pt idx="2279">
                  <c:v>0.6799999999999955</c:v>
                </c:pt>
                <c:pt idx="2280">
                  <c:v>0.45999999999999658</c:v>
                </c:pt>
                <c:pt idx="2281">
                  <c:v>0.39999999999999714</c:v>
                </c:pt>
                <c:pt idx="2282">
                  <c:v>1.9999999999998862E-2</c:v>
                </c:pt>
                <c:pt idx="2283">
                  <c:v>0.21999999999999886</c:v>
                </c:pt>
                <c:pt idx="2284">
                  <c:v>2.0000000000001704E-2</c:v>
                </c:pt>
                <c:pt idx="2285">
                  <c:v>0.14000000000000057</c:v>
                </c:pt>
                <c:pt idx="2286">
                  <c:v>-0.27999999999999831</c:v>
                </c:pt>
                <c:pt idx="2287">
                  <c:v>-0.31999999999999601</c:v>
                </c:pt>
                <c:pt idx="2288">
                  <c:v>-0.37999999999999545</c:v>
                </c:pt>
                <c:pt idx="2289">
                  <c:v>-0.33999999999999775</c:v>
                </c:pt>
                <c:pt idx="2290">
                  <c:v>-0.41999999999999887</c:v>
                </c:pt>
                <c:pt idx="2291">
                  <c:v>-0.26000000000000228</c:v>
                </c:pt>
                <c:pt idx="2292">
                  <c:v>-0.30000000000000571</c:v>
                </c:pt>
                <c:pt idx="2293">
                  <c:v>-2.000000000000739E-2</c:v>
                </c:pt>
                <c:pt idx="2294">
                  <c:v>-2.0000000000004549E-2</c:v>
                </c:pt>
                <c:pt idx="2295">
                  <c:v>0.15999999999999659</c:v>
                </c:pt>
                <c:pt idx="2296">
                  <c:v>3.9999999999997725E-2</c:v>
                </c:pt>
                <c:pt idx="2297">
                  <c:v>0.41999999999999887</c:v>
                </c:pt>
                <c:pt idx="2298">
                  <c:v>-5.9999999999999429E-2</c:v>
                </c:pt>
                <c:pt idx="2299">
                  <c:v>-8.000000000000114E-2</c:v>
                </c:pt>
                <c:pt idx="2300">
                  <c:v>-0.32000000000000173</c:v>
                </c:pt>
                <c:pt idx="2301">
                  <c:v>5.9999999999999429E-2</c:v>
                </c:pt>
                <c:pt idx="2302">
                  <c:v>-0.61999999999999889</c:v>
                </c:pt>
                <c:pt idx="2303">
                  <c:v>-0.27999999999999831</c:v>
                </c:pt>
                <c:pt idx="2304">
                  <c:v>-0.35999999999999799</c:v>
                </c:pt>
                <c:pt idx="2305">
                  <c:v>0.22000000000000314</c:v>
                </c:pt>
                <c:pt idx="2306">
                  <c:v>6.0000000000002274E-2</c:v>
                </c:pt>
                <c:pt idx="2307">
                  <c:v>0.92000000000000171</c:v>
                </c:pt>
                <c:pt idx="2308">
                  <c:v>0.96000000000000085</c:v>
                </c:pt>
                <c:pt idx="2309">
                  <c:v>0.92000000000000171</c:v>
                </c:pt>
                <c:pt idx="2310">
                  <c:v>0.16000000000000086</c:v>
                </c:pt>
                <c:pt idx="2311">
                  <c:v>0.16000000000000086</c:v>
                </c:pt>
                <c:pt idx="2312">
                  <c:v>-0.15999999999999942</c:v>
                </c:pt>
                <c:pt idx="2313">
                  <c:v>-0.23999999999999916</c:v>
                </c:pt>
                <c:pt idx="2314">
                  <c:v>-6.0000000000000851E-2</c:v>
                </c:pt>
                <c:pt idx="2315">
                  <c:v>0.51999999999999891</c:v>
                </c:pt>
                <c:pt idx="2316">
                  <c:v>0.57999999999999829</c:v>
                </c:pt>
                <c:pt idx="2317">
                  <c:v>0.13999999999999915</c:v>
                </c:pt>
                <c:pt idx="2318">
                  <c:v>7.999999999999971E-2</c:v>
                </c:pt>
                <c:pt idx="2319">
                  <c:v>0.32000000000000028</c:v>
                </c:pt>
                <c:pt idx="2320">
                  <c:v>-0.11999999999999886</c:v>
                </c:pt>
                <c:pt idx="2321">
                  <c:v>2.8421709430404009E-15</c:v>
                </c:pt>
                <c:pt idx="2322">
                  <c:v>0.66000000000000225</c:v>
                </c:pt>
                <c:pt idx="2323">
                  <c:v>0.80000000000000138</c:v>
                </c:pt>
                <c:pt idx="2324">
                  <c:v>1.0200000000000018</c:v>
                </c:pt>
                <c:pt idx="2325">
                  <c:v>1.2200000000000017</c:v>
                </c:pt>
                <c:pt idx="2326">
                  <c:v>1.1400000000000006</c:v>
                </c:pt>
                <c:pt idx="2327">
                  <c:v>0.96000000000000019</c:v>
                </c:pt>
                <c:pt idx="2328">
                  <c:v>0.94000000000000061</c:v>
                </c:pt>
                <c:pt idx="2329">
                  <c:v>0.73999999999999988</c:v>
                </c:pt>
                <c:pt idx="2330">
                  <c:v>0.93999999999999984</c:v>
                </c:pt>
                <c:pt idx="2331">
                  <c:v>1.3199999999999996</c:v>
                </c:pt>
                <c:pt idx="2332">
                  <c:v>1.2399999999999998</c:v>
                </c:pt>
                <c:pt idx="2333">
                  <c:v>1.3799999999999997</c:v>
                </c:pt>
                <c:pt idx="2334">
                  <c:v>1.1399999999999999</c:v>
                </c:pt>
                <c:pt idx="2335">
                  <c:v>1.4799999999999998</c:v>
                </c:pt>
                <c:pt idx="2336">
                  <c:v>1.1000000000000001</c:v>
                </c:pt>
                <c:pt idx="2337">
                  <c:v>1.1399999999999999</c:v>
                </c:pt>
                <c:pt idx="2338">
                  <c:v>1.1599999999999995</c:v>
                </c:pt>
                <c:pt idx="2339">
                  <c:v>1.2799999999999998</c:v>
                </c:pt>
                <c:pt idx="2340">
                  <c:v>0.9199999999999996</c:v>
                </c:pt>
                <c:pt idx="2341">
                  <c:v>0.9</c:v>
                </c:pt>
                <c:pt idx="2342">
                  <c:v>0.96000000000000019</c:v>
                </c:pt>
                <c:pt idx="2343">
                  <c:v>1.120000000000001</c:v>
                </c:pt>
                <c:pt idx="2344">
                  <c:v>1.320000000000001</c:v>
                </c:pt>
                <c:pt idx="2345">
                  <c:v>1.3600000000000008</c:v>
                </c:pt>
                <c:pt idx="2346">
                  <c:v>1.7200000000000002</c:v>
                </c:pt>
                <c:pt idx="2347">
                  <c:v>2.0599999999999996</c:v>
                </c:pt>
                <c:pt idx="2348">
                  <c:v>1.6999999999999993</c:v>
                </c:pt>
                <c:pt idx="2349">
                  <c:v>1.4799999999999991</c:v>
                </c:pt>
                <c:pt idx="2350">
                  <c:v>1.379999999999999</c:v>
                </c:pt>
                <c:pt idx="2351">
                  <c:v>1.0999999999999992</c:v>
                </c:pt>
                <c:pt idx="2352">
                  <c:v>1.0799999999999996</c:v>
                </c:pt>
                <c:pt idx="2353">
                  <c:v>1.2399999999999991</c:v>
                </c:pt>
                <c:pt idx="2354">
                  <c:v>1.1399999999999992</c:v>
                </c:pt>
                <c:pt idx="2355">
                  <c:v>1.3399999999999992</c:v>
                </c:pt>
                <c:pt idx="2356">
                  <c:v>0.75999999999999945</c:v>
                </c:pt>
                <c:pt idx="2357">
                  <c:v>0.19999999999999929</c:v>
                </c:pt>
                <c:pt idx="2358">
                  <c:v>5.9999999999999429E-2</c:v>
                </c:pt>
                <c:pt idx="2359">
                  <c:v>0.17999999999999972</c:v>
                </c:pt>
                <c:pt idx="2360">
                  <c:v>0.1</c:v>
                </c:pt>
                <c:pt idx="2361">
                  <c:v>0.66000000000000014</c:v>
                </c:pt>
                <c:pt idx="2362">
                  <c:v>0.73999999999999988</c:v>
                </c:pt>
                <c:pt idx="2363">
                  <c:v>0.57999999999999974</c:v>
                </c:pt>
                <c:pt idx="2364">
                  <c:v>0.46000000000000013</c:v>
                </c:pt>
                <c:pt idx="2365">
                  <c:v>0.6</c:v>
                </c:pt>
                <c:pt idx="2366">
                  <c:v>1.0799999999999996</c:v>
                </c:pt>
                <c:pt idx="2367">
                  <c:v>1.0200000000000002</c:v>
                </c:pt>
                <c:pt idx="2368">
                  <c:v>1.0200000000000002</c:v>
                </c:pt>
                <c:pt idx="2369">
                  <c:v>1.1799999999999997</c:v>
                </c:pt>
                <c:pt idx="2370">
                  <c:v>0.87999999999999967</c:v>
                </c:pt>
                <c:pt idx="2371">
                  <c:v>0.45999999999999941</c:v>
                </c:pt>
                <c:pt idx="2372">
                  <c:v>0.67999999999999905</c:v>
                </c:pt>
                <c:pt idx="2373">
                  <c:v>0.91999999999999882</c:v>
                </c:pt>
                <c:pt idx="2374">
                  <c:v>0.81999999999999884</c:v>
                </c:pt>
                <c:pt idx="2375">
                  <c:v>0.6599999999999987</c:v>
                </c:pt>
                <c:pt idx="2376">
                  <c:v>0.35999999999999943</c:v>
                </c:pt>
                <c:pt idx="2377">
                  <c:v>0.2</c:v>
                </c:pt>
                <c:pt idx="2378">
                  <c:v>0.16000000000000014</c:v>
                </c:pt>
                <c:pt idx="2379">
                  <c:v>-7.999999999999971E-2</c:v>
                </c:pt>
                <c:pt idx="2380">
                  <c:v>0.70000000000000073</c:v>
                </c:pt>
                <c:pt idx="2381">
                  <c:v>1.1400000000000006</c:v>
                </c:pt>
                <c:pt idx="2382">
                  <c:v>1.5800000000000005</c:v>
                </c:pt>
                <c:pt idx="2383">
                  <c:v>1.6400000000000006</c:v>
                </c:pt>
                <c:pt idx="2384">
                  <c:v>1.8800000000000003</c:v>
                </c:pt>
                <c:pt idx="2385">
                  <c:v>1.5399999999999998</c:v>
                </c:pt>
                <c:pt idx="2386">
                  <c:v>1.7799999999999989</c:v>
                </c:pt>
                <c:pt idx="2387">
                  <c:v>1.5599999999999987</c:v>
                </c:pt>
                <c:pt idx="2388">
                  <c:v>1.5799999999999983</c:v>
                </c:pt>
                <c:pt idx="2389">
                  <c:v>1.9399999999999984</c:v>
                </c:pt>
                <c:pt idx="2390">
                  <c:v>1.9999999999999993</c:v>
                </c:pt>
                <c:pt idx="2391">
                  <c:v>1.6199999999999997</c:v>
                </c:pt>
                <c:pt idx="2392">
                  <c:v>1.5399999999999998</c:v>
                </c:pt>
                <c:pt idx="2393">
                  <c:v>1.0600000000000009</c:v>
                </c:pt>
                <c:pt idx="2394">
                  <c:v>0.42000000000000026</c:v>
                </c:pt>
                <c:pt idx="2395">
                  <c:v>0.4199999999999996</c:v>
                </c:pt>
                <c:pt idx="2396">
                  <c:v>0.43999999999999984</c:v>
                </c:pt>
                <c:pt idx="2397">
                  <c:v>0.45999999999999941</c:v>
                </c:pt>
                <c:pt idx="2398">
                  <c:v>1.179999999999999</c:v>
                </c:pt>
                <c:pt idx="2399">
                  <c:v>1.5599999999999994</c:v>
                </c:pt>
                <c:pt idx="2400">
                  <c:v>1.079999999999999</c:v>
                </c:pt>
                <c:pt idx="2401">
                  <c:v>1.3599999999999988</c:v>
                </c:pt>
                <c:pt idx="2402">
                  <c:v>1.5199999999999989</c:v>
                </c:pt>
                <c:pt idx="2403">
                  <c:v>1.6199999999999988</c:v>
                </c:pt>
                <c:pt idx="2404">
                  <c:v>1.6599999999999995</c:v>
                </c:pt>
                <c:pt idx="2405">
                  <c:v>1.94</c:v>
                </c:pt>
                <c:pt idx="2406">
                  <c:v>1.7400000000000007</c:v>
                </c:pt>
                <c:pt idx="2407">
                  <c:v>1.5400000000000005</c:v>
                </c:pt>
                <c:pt idx="2408">
                  <c:v>1.0800000000000005</c:v>
                </c:pt>
                <c:pt idx="2409">
                  <c:v>1.0800000000000005</c:v>
                </c:pt>
                <c:pt idx="2410">
                  <c:v>0.92000000000000104</c:v>
                </c:pt>
                <c:pt idx="2411">
                  <c:v>0.98000000000000043</c:v>
                </c:pt>
                <c:pt idx="2412">
                  <c:v>1.0200000000000002</c:v>
                </c:pt>
                <c:pt idx="2413">
                  <c:v>1.1400000000000006</c:v>
                </c:pt>
                <c:pt idx="2414">
                  <c:v>1.2799999999999998</c:v>
                </c:pt>
                <c:pt idx="2415">
                  <c:v>1.4599999999999995</c:v>
                </c:pt>
                <c:pt idx="2416">
                  <c:v>1.4</c:v>
                </c:pt>
                <c:pt idx="2417">
                  <c:v>1.2600000000000002</c:v>
                </c:pt>
                <c:pt idx="2418">
                  <c:v>0.98000000000000043</c:v>
                </c:pt>
                <c:pt idx="2419">
                  <c:v>0.44000000000000056</c:v>
                </c:pt>
                <c:pt idx="2420">
                  <c:v>0.44000000000000056</c:v>
                </c:pt>
                <c:pt idx="2421">
                  <c:v>0.4</c:v>
                </c:pt>
                <c:pt idx="2422">
                  <c:v>0.50000000000000067</c:v>
                </c:pt>
                <c:pt idx="2423">
                  <c:v>0.78000000000000047</c:v>
                </c:pt>
                <c:pt idx="2424">
                  <c:v>1.2000000000000006</c:v>
                </c:pt>
                <c:pt idx="2425">
                  <c:v>1.1400000000000006</c:v>
                </c:pt>
                <c:pt idx="2426">
                  <c:v>1.1400000000000006</c:v>
                </c:pt>
                <c:pt idx="2427">
                  <c:v>1.2</c:v>
                </c:pt>
                <c:pt idx="2428">
                  <c:v>0.92000000000000026</c:v>
                </c:pt>
                <c:pt idx="2429">
                  <c:v>0.82000000000000028</c:v>
                </c:pt>
                <c:pt idx="2430">
                  <c:v>0.98000000000000043</c:v>
                </c:pt>
                <c:pt idx="2431">
                  <c:v>1.2600000000000009</c:v>
                </c:pt>
                <c:pt idx="2432">
                  <c:v>1.6400000000000006</c:v>
                </c:pt>
                <c:pt idx="2433">
                  <c:v>1.9799999999999998</c:v>
                </c:pt>
                <c:pt idx="2434">
                  <c:v>1.8599999999999994</c:v>
                </c:pt>
                <c:pt idx="2435">
                  <c:v>1.9999999999999989</c:v>
                </c:pt>
                <c:pt idx="2436">
                  <c:v>1.6599999999999984</c:v>
                </c:pt>
                <c:pt idx="2437">
                  <c:v>1.3399999999999987</c:v>
                </c:pt>
                <c:pt idx="2438">
                  <c:v>1.2999999999999989</c:v>
                </c:pt>
                <c:pt idx="2439">
                  <c:v>1.3399999999999987</c:v>
                </c:pt>
                <c:pt idx="2440">
                  <c:v>1.0399999999999991</c:v>
                </c:pt>
                <c:pt idx="2441">
                  <c:v>0.83999999999999986</c:v>
                </c:pt>
                <c:pt idx="2442">
                  <c:v>0.83999999999999986</c:v>
                </c:pt>
                <c:pt idx="2443">
                  <c:v>0.73999999999999988</c:v>
                </c:pt>
                <c:pt idx="2444">
                  <c:v>0.5800000000000004</c:v>
                </c:pt>
                <c:pt idx="2445">
                  <c:v>0.78000000000000047</c:v>
                </c:pt>
                <c:pt idx="2446">
                  <c:v>1.1000000000000001</c:v>
                </c:pt>
                <c:pt idx="2447">
                  <c:v>1.3200000000000003</c:v>
                </c:pt>
                <c:pt idx="2448">
                  <c:v>1.7600000000000005</c:v>
                </c:pt>
                <c:pt idx="2449">
                  <c:v>1.98</c:v>
                </c:pt>
                <c:pt idx="2450">
                  <c:v>2.06</c:v>
                </c:pt>
                <c:pt idx="2451">
                  <c:v>1.8200000000000003</c:v>
                </c:pt>
                <c:pt idx="2452">
                  <c:v>1.2799999999999998</c:v>
                </c:pt>
                <c:pt idx="2453">
                  <c:v>0.7999999999999996</c:v>
                </c:pt>
                <c:pt idx="2454">
                  <c:v>0.69999999999999962</c:v>
                </c:pt>
                <c:pt idx="2455">
                  <c:v>0.5</c:v>
                </c:pt>
                <c:pt idx="2456">
                  <c:v>0.6399999999999999</c:v>
                </c:pt>
                <c:pt idx="2457">
                  <c:v>0.81999999999999962</c:v>
                </c:pt>
                <c:pt idx="2458">
                  <c:v>0.9199999999999996</c:v>
                </c:pt>
                <c:pt idx="2459">
                  <c:v>0.77999999999999969</c:v>
                </c:pt>
                <c:pt idx="2460">
                  <c:v>0.7399999999999991</c:v>
                </c:pt>
                <c:pt idx="2461">
                  <c:v>0.41999999999999887</c:v>
                </c:pt>
                <c:pt idx="2462">
                  <c:v>0.15999999999999942</c:v>
                </c:pt>
                <c:pt idx="2463">
                  <c:v>0.33999999999999986</c:v>
                </c:pt>
                <c:pt idx="2464">
                  <c:v>0.56000000000000016</c:v>
                </c:pt>
                <c:pt idx="2465">
                  <c:v>0.42000000000000026</c:v>
                </c:pt>
                <c:pt idx="2466">
                  <c:v>0.48000000000000043</c:v>
                </c:pt>
                <c:pt idx="2467">
                  <c:v>0.98000000000000043</c:v>
                </c:pt>
                <c:pt idx="2468">
                  <c:v>0.94000000000000061</c:v>
                </c:pt>
                <c:pt idx="2469">
                  <c:v>0.80000000000000071</c:v>
                </c:pt>
                <c:pt idx="2470">
                  <c:v>0.9200000000000006</c:v>
                </c:pt>
                <c:pt idx="2471">
                  <c:v>1.1200000000000006</c:v>
                </c:pt>
                <c:pt idx="2472">
                  <c:v>0.94000000000000061</c:v>
                </c:pt>
                <c:pt idx="2473">
                  <c:v>0.9199999999999996</c:v>
                </c:pt>
                <c:pt idx="2474">
                  <c:v>1.1799999999999997</c:v>
                </c:pt>
                <c:pt idx="2475">
                  <c:v>1.08</c:v>
                </c:pt>
                <c:pt idx="2476">
                  <c:v>1.2600000000000005</c:v>
                </c:pt>
                <c:pt idx="2477">
                  <c:v>1.4000000000000008</c:v>
                </c:pt>
                <c:pt idx="2478">
                  <c:v>1.1600000000000008</c:v>
                </c:pt>
                <c:pt idx="2479">
                  <c:v>0.43999999999999984</c:v>
                </c:pt>
                <c:pt idx="2480">
                  <c:v>0.31999999999999956</c:v>
                </c:pt>
                <c:pt idx="2481">
                  <c:v>7.9999999999999002E-2</c:v>
                </c:pt>
                <c:pt idx="2482">
                  <c:v>0.21999999999999886</c:v>
                </c:pt>
                <c:pt idx="2483">
                  <c:v>0.23999999999999916</c:v>
                </c:pt>
                <c:pt idx="2484">
                  <c:v>0.53999999999999981</c:v>
                </c:pt>
                <c:pt idx="2485">
                  <c:v>0.51999999999999957</c:v>
                </c:pt>
                <c:pt idx="2486">
                  <c:v>1</c:v>
                </c:pt>
                <c:pt idx="2487">
                  <c:v>0.67999999999999972</c:v>
                </c:pt>
                <c:pt idx="2488">
                  <c:v>0.71999999999999953</c:v>
                </c:pt>
                <c:pt idx="2489">
                  <c:v>0.69999999999999929</c:v>
                </c:pt>
                <c:pt idx="2490">
                  <c:v>1.1599999999999995</c:v>
                </c:pt>
                <c:pt idx="2491">
                  <c:v>0.69999999999999929</c:v>
                </c:pt>
                <c:pt idx="2492">
                  <c:v>0.7399999999999991</c:v>
                </c:pt>
                <c:pt idx="2493">
                  <c:v>0.77999999999999969</c:v>
                </c:pt>
                <c:pt idx="2494">
                  <c:v>1.2600000000000002</c:v>
                </c:pt>
                <c:pt idx="2495">
                  <c:v>1.0000000000000007</c:v>
                </c:pt>
                <c:pt idx="2496">
                  <c:v>1.2200000000000011</c:v>
                </c:pt>
                <c:pt idx="2497">
                  <c:v>1.0200000000000009</c:v>
                </c:pt>
                <c:pt idx="2498">
                  <c:v>0.90000000000000069</c:v>
                </c:pt>
                <c:pt idx="2499">
                  <c:v>0.66000000000000014</c:v>
                </c:pt>
                <c:pt idx="2500">
                  <c:v>0.6</c:v>
                </c:pt>
                <c:pt idx="2501">
                  <c:v>0.31999999999999956</c:v>
                </c:pt>
                <c:pt idx="2502">
                  <c:v>0.6</c:v>
                </c:pt>
                <c:pt idx="2503">
                  <c:v>0.51999999999999957</c:v>
                </c:pt>
                <c:pt idx="2504">
                  <c:v>0.55999999999999939</c:v>
                </c:pt>
                <c:pt idx="2505">
                  <c:v>0.61999999999999889</c:v>
                </c:pt>
                <c:pt idx="2506">
                  <c:v>0.81999999999999884</c:v>
                </c:pt>
                <c:pt idx="2507">
                  <c:v>0.89999999999999925</c:v>
                </c:pt>
                <c:pt idx="2508">
                  <c:v>1.1199999999999997</c:v>
                </c:pt>
                <c:pt idx="2509">
                  <c:v>1.1799999999999997</c:v>
                </c:pt>
                <c:pt idx="2510">
                  <c:v>1.1399999999999999</c:v>
                </c:pt>
                <c:pt idx="2511">
                  <c:v>1.3199999999999996</c:v>
                </c:pt>
                <c:pt idx="2512">
                  <c:v>1.0999999999999992</c:v>
                </c:pt>
                <c:pt idx="2513">
                  <c:v>1.1399999999999992</c:v>
                </c:pt>
                <c:pt idx="2514">
                  <c:v>1.4399999999999991</c:v>
                </c:pt>
                <c:pt idx="2515">
                  <c:v>1.5399999999999998</c:v>
                </c:pt>
                <c:pt idx="2516">
                  <c:v>1.2799999999999998</c:v>
                </c:pt>
                <c:pt idx="2517">
                  <c:v>1.3599999999999994</c:v>
                </c:pt>
                <c:pt idx="2518">
                  <c:v>1.3399999999999992</c:v>
                </c:pt>
                <c:pt idx="2519">
                  <c:v>1.2599999999999993</c:v>
                </c:pt>
                <c:pt idx="2520">
                  <c:v>1.1199999999999988</c:v>
                </c:pt>
                <c:pt idx="2521">
                  <c:v>1.4199999999999995</c:v>
                </c:pt>
                <c:pt idx="2522">
                  <c:v>1.2999999999999994</c:v>
                </c:pt>
                <c:pt idx="2523">
                  <c:v>0.9199999999999996</c:v>
                </c:pt>
                <c:pt idx="2524">
                  <c:v>0.67999999999999972</c:v>
                </c:pt>
                <c:pt idx="2525">
                  <c:v>0.83999999999999986</c:v>
                </c:pt>
                <c:pt idx="2526">
                  <c:v>0.75999999999999945</c:v>
                </c:pt>
                <c:pt idx="2527">
                  <c:v>0.69999999999999929</c:v>
                </c:pt>
                <c:pt idx="2528">
                  <c:v>0.93999999999999917</c:v>
                </c:pt>
                <c:pt idx="2529">
                  <c:v>0.89999999999999858</c:v>
                </c:pt>
                <c:pt idx="2530">
                  <c:v>0.59999999999999853</c:v>
                </c:pt>
                <c:pt idx="2531">
                  <c:v>0.65999999999999948</c:v>
                </c:pt>
                <c:pt idx="2532">
                  <c:v>0.71999999999999953</c:v>
                </c:pt>
                <c:pt idx="2533">
                  <c:v>1.0199999999999996</c:v>
                </c:pt>
                <c:pt idx="2534">
                  <c:v>0.82000000000000028</c:v>
                </c:pt>
                <c:pt idx="2535">
                  <c:v>0.92000000000000026</c:v>
                </c:pt>
                <c:pt idx="2536">
                  <c:v>0.67999999999999972</c:v>
                </c:pt>
                <c:pt idx="2537">
                  <c:v>0.71999999999999953</c:v>
                </c:pt>
                <c:pt idx="2538">
                  <c:v>0.6</c:v>
                </c:pt>
                <c:pt idx="2539">
                  <c:v>0.99999999999999933</c:v>
                </c:pt>
                <c:pt idx="2540">
                  <c:v>1.0599999999999994</c:v>
                </c:pt>
                <c:pt idx="2541">
                  <c:v>1.1399999999999999</c:v>
                </c:pt>
                <c:pt idx="2542">
                  <c:v>1.2800000000000005</c:v>
                </c:pt>
                <c:pt idx="2543">
                  <c:v>1.120000000000001</c:v>
                </c:pt>
                <c:pt idx="2544">
                  <c:v>0.94000000000000128</c:v>
                </c:pt>
                <c:pt idx="2545">
                  <c:v>1.1000000000000008</c:v>
                </c:pt>
                <c:pt idx="2546">
                  <c:v>0.7</c:v>
                </c:pt>
                <c:pt idx="2547">
                  <c:v>0.66000000000000014</c:v>
                </c:pt>
                <c:pt idx="2548">
                  <c:v>0.81999999999999962</c:v>
                </c:pt>
                <c:pt idx="2549">
                  <c:v>0.9</c:v>
                </c:pt>
                <c:pt idx="2550">
                  <c:v>1.1200000000000003</c:v>
                </c:pt>
                <c:pt idx="2551">
                  <c:v>1.320000000000001</c:v>
                </c:pt>
                <c:pt idx="2552">
                  <c:v>1.3400000000000005</c:v>
                </c:pt>
                <c:pt idx="2553">
                  <c:v>0.86000000000000087</c:v>
                </c:pt>
                <c:pt idx="2554">
                  <c:v>1.06</c:v>
                </c:pt>
                <c:pt idx="2555">
                  <c:v>0.8600000000000001</c:v>
                </c:pt>
                <c:pt idx="2556">
                  <c:v>0.8600000000000001</c:v>
                </c:pt>
                <c:pt idx="2557">
                  <c:v>0.42000000000000026</c:v>
                </c:pt>
                <c:pt idx="2558">
                  <c:v>0.73999999999999988</c:v>
                </c:pt>
                <c:pt idx="2559">
                  <c:v>0.67999999999999972</c:v>
                </c:pt>
                <c:pt idx="2560">
                  <c:v>0.53999999999999981</c:v>
                </c:pt>
                <c:pt idx="2561">
                  <c:v>0.51999999999999891</c:v>
                </c:pt>
                <c:pt idx="2562">
                  <c:v>0.99999999999999933</c:v>
                </c:pt>
                <c:pt idx="2563">
                  <c:v>1.1999999999999993</c:v>
                </c:pt>
                <c:pt idx="2564">
                  <c:v>1.0799999999999996</c:v>
                </c:pt>
                <c:pt idx="2565">
                  <c:v>1.4600000000000002</c:v>
                </c:pt>
                <c:pt idx="2566">
                  <c:v>1.320000000000001</c:v>
                </c:pt>
                <c:pt idx="2567">
                  <c:v>1.3400000000000005</c:v>
                </c:pt>
                <c:pt idx="2568">
                  <c:v>1.6000000000000008</c:v>
                </c:pt>
                <c:pt idx="2569">
                  <c:v>1.4400000000000006</c:v>
                </c:pt>
                <c:pt idx="2570">
                  <c:v>1.0399999999999998</c:v>
                </c:pt>
                <c:pt idx="2571">
                  <c:v>1.4</c:v>
                </c:pt>
                <c:pt idx="2572">
                  <c:v>1.1200000000000003</c:v>
                </c:pt>
                <c:pt idx="2573">
                  <c:v>0.50000000000000067</c:v>
                </c:pt>
                <c:pt idx="2574">
                  <c:v>0.62000000000000099</c:v>
                </c:pt>
                <c:pt idx="2575">
                  <c:v>0.7000000000000014</c:v>
                </c:pt>
                <c:pt idx="2576">
                  <c:v>0.52000000000000102</c:v>
                </c:pt>
                <c:pt idx="2577">
                  <c:v>0.66000000000000081</c:v>
                </c:pt>
                <c:pt idx="2578">
                  <c:v>0.68000000000000038</c:v>
                </c:pt>
                <c:pt idx="2579">
                  <c:v>0.7</c:v>
                </c:pt>
                <c:pt idx="2580">
                  <c:v>0.71999999999999953</c:v>
                </c:pt>
                <c:pt idx="2581">
                  <c:v>0.75999999999999945</c:v>
                </c:pt>
                <c:pt idx="2582">
                  <c:v>0.69999999999999929</c:v>
                </c:pt>
                <c:pt idx="2583">
                  <c:v>0.97999999999999898</c:v>
                </c:pt>
                <c:pt idx="2584">
                  <c:v>0.77999999999999903</c:v>
                </c:pt>
                <c:pt idx="2585">
                  <c:v>0.83999999999999919</c:v>
                </c:pt>
                <c:pt idx="2586">
                  <c:v>0.87999999999999967</c:v>
                </c:pt>
                <c:pt idx="2587">
                  <c:v>0.75999999999999945</c:v>
                </c:pt>
                <c:pt idx="2588">
                  <c:v>0.56000000000000016</c:v>
                </c:pt>
                <c:pt idx="2589">
                  <c:v>0.60000000000000075</c:v>
                </c:pt>
                <c:pt idx="2590">
                  <c:v>0.62000000000000033</c:v>
                </c:pt>
                <c:pt idx="2591">
                  <c:v>0.71999999999999953</c:v>
                </c:pt>
                <c:pt idx="2592">
                  <c:v>0.83999999999999986</c:v>
                </c:pt>
                <c:pt idx="2593">
                  <c:v>1.079999999999999</c:v>
                </c:pt>
                <c:pt idx="2594">
                  <c:v>1.3999999999999986</c:v>
                </c:pt>
                <c:pt idx="2595">
                  <c:v>1.3399999999999992</c:v>
                </c:pt>
                <c:pt idx="2596">
                  <c:v>1.4399999999999991</c:v>
                </c:pt>
                <c:pt idx="2597">
                  <c:v>1.2999999999999994</c:v>
                </c:pt>
                <c:pt idx="2598">
                  <c:v>0.93999999999999984</c:v>
                </c:pt>
                <c:pt idx="2599">
                  <c:v>0.92000000000000026</c:v>
                </c:pt>
                <c:pt idx="2600">
                  <c:v>0.83999999999999986</c:v>
                </c:pt>
                <c:pt idx="2601">
                  <c:v>0.32000000000000028</c:v>
                </c:pt>
                <c:pt idx="2602">
                  <c:v>0.66000000000000014</c:v>
                </c:pt>
                <c:pt idx="2603">
                  <c:v>0.88000000000000045</c:v>
                </c:pt>
                <c:pt idx="2604">
                  <c:v>0.52000000000000024</c:v>
                </c:pt>
                <c:pt idx="2605">
                  <c:v>0.84000000000000052</c:v>
                </c:pt>
                <c:pt idx="2606">
                  <c:v>0.92000000000000026</c:v>
                </c:pt>
                <c:pt idx="2607">
                  <c:v>0.74000000000000055</c:v>
                </c:pt>
                <c:pt idx="2608">
                  <c:v>0.82000000000000028</c:v>
                </c:pt>
                <c:pt idx="2609">
                  <c:v>1.3800000000000003</c:v>
                </c:pt>
                <c:pt idx="2610">
                  <c:v>1.2400000000000007</c:v>
                </c:pt>
                <c:pt idx="2611">
                  <c:v>1.6400000000000006</c:v>
                </c:pt>
                <c:pt idx="2612">
                  <c:v>2.0000000000000009</c:v>
                </c:pt>
                <c:pt idx="2613">
                  <c:v>1.6000000000000008</c:v>
                </c:pt>
                <c:pt idx="2614">
                  <c:v>1.3800000000000012</c:v>
                </c:pt>
                <c:pt idx="2615">
                  <c:v>1.3400000000000005</c:v>
                </c:pt>
                <c:pt idx="2616">
                  <c:v>1.3600000000000008</c:v>
                </c:pt>
                <c:pt idx="2617">
                  <c:v>0.9</c:v>
                </c:pt>
                <c:pt idx="2618">
                  <c:v>1.1200000000000003</c:v>
                </c:pt>
                <c:pt idx="2619">
                  <c:v>1.1199999999999997</c:v>
                </c:pt>
                <c:pt idx="2620">
                  <c:v>0.87999999999999967</c:v>
                </c:pt>
                <c:pt idx="2621">
                  <c:v>0.93999999999999984</c:v>
                </c:pt>
                <c:pt idx="2622">
                  <c:v>1.1400000000000006</c:v>
                </c:pt>
                <c:pt idx="2623">
                  <c:v>1.2600000000000002</c:v>
                </c:pt>
                <c:pt idx="2624">
                  <c:v>1.3399999999999999</c:v>
                </c:pt>
                <c:pt idx="2625">
                  <c:v>1.7</c:v>
                </c:pt>
                <c:pt idx="2626">
                  <c:v>1.3599999999999994</c:v>
                </c:pt>
                <c:pt idx="2627">
                  <c:v>1.0599999999999987</c:v>
                </c:pt>
                <c:pt idx="2628">
                  <c:v>1.0799999999999983</c:v>
                </c:pt>
                <c:pt idx="2629">
                  <c:v>1.0999999999999985</c:v>
                </c:pt>
                <c:pt idx="2630">
                  <c:v>0.75999999999999868</c:v>
                </c:pt>
                <c:pt idx="2631">
                  <c:v>0.51999999999999891</c:v>
                </c:pt>
                <c:pt idx="2632">
                  <c:v>0.83999999999999919</c:v>
                </c:pt>
                <c:pt idx="2633">
                  <c:v>0.51999999999999957</c:v>
                </c:pt>
                <c:pt idx="2634">
                  <c:v>0.4799999999999997</c:v>
                </c:pt>
                <c:pt idx="2635">
                  <c:v>0.75999999999999945</c:v>
                </c:pt>
                <c:pt idx="2636">
                  <c:v>0.95999999999999941</c:v>
                </c:pt>
                <c:pt idx="2637">
                  <c:v>0.9199999999999996</c:v>
                </c:pt>
                <c:pt idx="2638">
                  <c:v>1.3399999999999992</c:v>
                </c:pt>
                <c:pt idx="2639">
                  <c:v>1.0999999999999992</c:v>
                </c:pt>
                <c:pt idx="2640">
                  <c:v>0.71999999999999953</c:v>
                </c:pt>
                <c:pt idx="2641">
                  <c:v>1.0799999999999996</c:v>
                </c:pt>
                <c:pt idx="2642">
                  <c:v>0.83999999999999986</c:v>
                </c:pt>
                <c:pt idx="2643">
                  <c:v>0.94000000000000061</c:v>
                </c:pt>
                <c:pt idx="2644">
                  <c:v>1.2400000000000007</c:v>
                </c:pt>
                <c:pt idx="2645">
                  <c:v>1.420000000000001</c:v>
                </c:pt>
                <c:pt idx="2646">
                  <c:v>1.2000000000000006</c:v>
                </c:pt>
                <c:pt idx="2647">
                  <c:v>1.5200000000000002</c:v>
                </c:pt>
                <c:pt idx="2648">
                  <c:v>1.4599999999999995</c:v>
                </c:pt>
                <c:pt idx="2649">
                  <c:v>1.3599999999999994</c:v>
                </c:pt>
                <c:pt idx="2650">
                  <c:v>1.2999999999999994</c:v>
                </c:pt>
                <c:pt idx="2651">
                  <c:v>1.2599999999999993</c:v>
                </c:pt>
                <c:pt idx="2652">
                  <c:v>1.1799999999999997</c:v>
                </c:pt>
                <c:pt idx="2653">
                  <c:v>0.87999999999999967</c:v>
                </c:pt>
                <c:pt idx="2654">
                  <c:v>0.9199999999999996</c:v>
                </c:pt>
                <c:pt idx="2655">
                  <c:v>1.0599999999999987</c:v>
                </c:pt>
                <c:pt idx="2656">
                  <c:v>1.5199999999999989</c:v>
                </c:pt>
                <c:pt idx="2657">
                  <c:v>1.6799999999999984</c:v>
                </c:pt>
                <c:pt idx="2658">
                  <c:v>2.0199999999999987</c:v>
                </c:pt>
                <c:pt idx="2659">
                  <c:v>1.7399999999999984</c:v>
                </c:pt>
                <c:pt idx="2660">
                  <c:v>1.6999999999999986</c:v>
                </c:pt>
                <c:pt idx="2661">
                  <c:v>1.4199999999999982</c:v>
                </c:pt>
                <c:pt idx="2662">
                  <c:v>1.5999999999999992</c:v>
                </c:pt>
                <c:pt idx="2663">
                  <c:v>1.7399999999999998</c:v>
                </c:pt>
                <c:pt idx="2664">
                  <c:v>1.7</c:v>
                </c:pt>
                <c:pt idx="2665">
                  <c:v>1.5000000000000007</c:v>
                </c:pt>
                <c:pt idx="2666">
                  <c:v>1.3000000000000007</c:v>
                </c:pt>
                <c:pt idx="2667">
                  <c:v>0.8600000000000001</c:v>
                </c:pt>
                <c:pt idx="2668">
                  <c:v>0.49999999999999928</c:v>
                </c:pt>
                <c:pt idx="2669">
                  <c:v>0.43999999999999984</c:v>
                </c:pt>
                <c:pt idx="2670">
                  <c:v>0.27999999999999903</c:v>
                </c:pt>
                <c:pt idx="2671">
                  <c:v>0.17999999999999972</c:v>
                </c:pt>
                <c:pt idx="2672">
                  <c:v>0.37999999999999973</c:v>
                </c:pt>
                <c:pt idx="2673">
                  <c:v>0.4799999999999997</c:v>
                </c:pt>
                <c:pt idx="2674">
                  <c:v>0.55999999999999939</c:v>
                </c:pt>
                <c:pt idx="2675">
                  <c:v>0.81999999999999962</c:v>
                </c:pt>
                <c:pt idx="2676">
                  <c:v>0.87999999999999901</c:v>
                </c:pt>
                <c:pt idx="2677">
                  <c:v>0.83999999999999919</c:v>
                </c:pt>
                <c:pt idx="2678">
                  <c:v>0.87999999999999967</c:v>
                </c:pt>
                <c:pt idx="2679">
                  <c:v>1.2200000000000002</c:v>
                </c:pt>
                <c:pt idx="2680">
                  <c:v>1.5600000000000009</c:v>
                </c:pt>
                <c:pt idx="2681">
                  <c:v>1.6000000000000014</c:v>
                </c:pt>
                <c:pt idx="2682">
                  <c:v>1.5200000000000018</c:v>
                </c:pt>
                <c:pt idx="2683">
                  <c:v>1.2800000000000011</c:v>
                </c:pt>
                <c:pt idx="2684">
                  <c:v>1.420000000000001</c:v>
                </c:pt>
                <c:pt idx="2685">
                  <c:v>1.3000000000000007</c:v>
                </c:pt>
                <c:pt idx="2686">
                  <c:v>1.2200000000000011</c:v>
                </c:pt>
                <c:pt idx="2687">
                  <c:v>1.3200000000000003</c:v>
                </c:pt>
                <c:pt idx="2688">
                  <c:v>1.6800000000000004</c:v>
                </c:pt>
                <c:pt idx="2689">
                  <c:v>1.3399999999999999</c:v>
                </c:pt>
                <c:pt idx="2690">
                  <c:v>1.1199999999999997</c:v>
                </c:pt>
                <c:pt idx="2691">
                  <c:v>1.379999999999999</c:v>
                </c:pt>
                <c:pt idx="2692">
                  <c:v>1.44</c:v>
                </c:pt>
                <c:pt idx="2693">
                  <c:v>1.1600000000000001</c:v>
                </c:pt>
                <c:pt idx="2694">
                  <c:v>1.1600000000000001</c:v>
                </c:pt>
                <c:pt idx="2695">
                  <c:v>1.6600000000000008</c:v>
                </c:pt>
                <c:pt idx="2696">
                  <c:v>1.5400000000000005</c:v>
                </c:pt>
                <c:pt idx="2697">
                  <c:v>1.2600000000000002</c:v>
                </c:pt>
                <c:pt idx="2698">
                  <c:v>1.1800000000000004</c:v>
                </c:pt>
                <c:pt idx="2699">
                  <c:v>1.2800000000000005</c:v>
                </c:pt>
                <c:pt idx="2700">
                  <c:v>0.87999999999999967</c:v>
                </c:pt>
                <c:pt idx="2701">
                  <c:v>0.93999999999999984</c:v>
                </c:pt>
                <c:pt idx="2702">
                  <c:v>1.4399999999999991</c:v>
                </c:pt>
                <c:pt idx="2703">
                  <c:v>1.5999999999999992</c:v>
                </c:pt>
                <c:pt idx="2704">
                  <c:v>1.9399999999999991</c:v>
                </c:pt>
                <c:pt idx="2705">
                  <c:v>2.1199999999999997</c:v>
                </c:pt>
                <c:pt idx="2706">
                  <c:v>1.9199999999999995</c:v>
                </c:pt>
                <c:pt idx="2707">
                  <c:v>1.4200000000000004</c:v>
                </c:pt>
                <c:pt idx="2708">
                  <c:v>1.3</c:v>
                </c:pt>
                <c:pt idx="2709">
                  <c:v>1.1600000000000001</c:v>
                </c:pt>
                <c:pt idx="2710">
                  <c:v>0.76000000000000012</c:v>
                </c:pt>
                <c:pt idx="2711">
                  <c:v>1.2400000000000007</c:v>
                </c:pt>
                <c:pt idx="2712">
                  <c:v>1.5400000000000005</c:v>
                </c:pt>
                <c:pt idx="2713">
                  <c:v>1.7799999999999998</c:v>
                </c:pt>
                <c:pt idx="2714">
                  <c:v>1.36</c:v>
                </c:pt>
                <c:pt idx="2715">
                  <c:v>1.7600000000000002</c:v>
                </c:pt>
                <c:pt idx="2716">
                  <c:v>1.1399999999999999</c:v>
                </c:pt>
                <c:pt idx="2717">
                  <c:v>1.0399999999999998</c:v>
                </c:pt>
                <c:pt idx="2718">
                  <c:v>0.52000000000000024</c:v>
                </c:pt>
                <c:pt idx="2719">
                  <c:v>0.55999999999999939</c:v>
                </c:pt>
                <c:pt idx="2720">
                  <c:v>0.61999999999999955</c:v>
                </c:pt>
                <c:pt idx="2721">
                  <c:v>1.0799999999999996</c:v>
                </c:pt>
                <c:pt idx="2722">
                  <c:v>1.0399999999999991</c:v>
                </c:pt>
                <c:pt idx="2723">
                  <c:v>1.4199999999999988</c:v>
                </c:pt>
                <c:pt idx="2724">
                  <c:v>1.8999999999999992</c:v>
                </c:pt>
                <c:pt idx="2725">
                  <c:v>1.6199999999999997</c:v>
                </c:pt>
                <c:pt idx="2726">
                  <c:v>1.2999999999999994</c:v>
                </c:pt>
                <c:pt idx="2727">
                  <c:v>1.2399999999999991</c:v>
                </c:pt>
                <c:pt idx="2728">
                  <c:v>1.1399999999999992</c:v>
                </c:pt>
                <c:pt idx="2729">
                  <c:v>0.63999999999999913</c:v>
                </c:pt>
                <c:pt idx="2730">
                  <c:v>1.0199999999999989</c:v>
                </c:pt>
                <c:pt idx="2731">
                  <c:v>1.3399999999999992</c:v>
                </c:pt>
                <c:pt idx="2732">
                  <c:v>1.3</c:v>
                </c:pt>
                <c:pt idx="2733">
                  <c:v>1.2400000000000007</c:v>
                </c:pt>
                <c:pt idx="2734">
                  <c:v>1.5600000000000009</c:v>
                </c:pt>
                <c:pt idx="2735">
                  <c:v>1.120000000000001</c:v>
                </c:pt>
                <c:pt idx="2736">
                  <c:v>1.320000000000001</c:v>
                </c:pt>
                <c:pt idx="2737">
                  <c:v>1.180000000000001</c:v>
                </c:pt>
                <c:pt idx="2738">
                  <c:v>1.1600000000000008</c:v>
                </c:pt>
                <c:pt idx="2739">
                  <c:v>1.0600000000000009</c:v>
                </c:pt>
                <c:pt idx="2740">
                  <c:v>0.90000000000000069</c:v>
                </c:pt>
                <c:pt idx="2741">
                  <c:v>0.54000000000000059</c:v>
                </c:pt>
                <c:pt idx="2742">
                  <c:v>0.81999999999999962</c:v>
                </c:pt>
                <c:pt idx="2743">
                  <c:v>0.87999999999999967</c:v>
                </c:pt>
                <c:pt idx="2744">
                  <c:v>0.67999999999999972</c:v>
                </c:pt>
                <c:pt idx="2745">
                  <c:v>0.79999999999999927</c:v>
                </c:pt>
              </c:numCache>
            </c:numRef>
          </c:xVal>
          <c:yVal>
            <c:numRef>
              <c:f>'63F_16'!$A$2:$A$2747</c:f>
              <c:numCache>
                <c:formatCode>General</c:formatCode>
                <c:ptCount val="2746"/>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numCache>
            </c:numRef>
          </c:yVal>
          <c:smooth val="1"/>
          <c:extLst>
            <c:ext xmlns:c16="http://schemas.microsoft.com/office/drawing/2014/chart" uri="{C3380CC4-5D6E-409C-BE32-E72D297353CC}">
              <c16:uniqueId val="{00000001-A9FA-4CE2-B2F1-477FEA75563B}"/>
            </c:ext>
          </c:extLst>
        </c:ser>
        <c:ser>
          <c:idx val="2"/>
          <c:order val="2"/>
          <c:tx>
            <c:strRef>
              <c:f>'63F_16'!$Q$1</c:f>
              <c:strCache>
                <c:ptCount val="1"/>
                <c:pt idx="0">
                  <c:v>2017-2018</c:v>
                </c:pt>
              </c:strCache>
            </c:strRef>
          </c:tx>
          <c:spPr>
            <a:ln w="12700" cap="rnd">
              <a:solidFill>
                <a:schemeClr val="accent6">
                  <a:lumMod val="40000"/>
                  <a:lumOff val="60000"/>
                </a:schemeClr>
              </a:solidFill>
              <a:round/>
            </a:ln>
            <a:effectLst/>
          </c:spPr>
          <c:marker>
            <c:symbol val="none"/>
          </c:marker>
          <c:xVal>
            <c:numRef>
              <c:f>'63F_16'!$Q$2:$Q$2748</c:f>
              <c:numCache>
                <c:formatCode>General</c:formatCode>
                <c:ptCount val="2747"/>
                <c:pt idx="13">
                  <c:v>1.5000000000000004</c:v>
                </c:pt>
                <c:pt idx="14">
                  <c:v>1.4800000000000004</c:v>
                </c:pt>
                <c:pt idx="15">
                  <c:v>1.58</c:v>
                </c:pt>
                <c:pt idx="16">
                  <c:v>1.6800000000000002</c:v>
                </c:pt>
                <c:pt idx="17">
                  <c:v>1.9</c:v>
                </c:pt>
                <c:pt idx="18">
                  <c:v>2.02</c:v>
                </c:pt>
                <c:pt idx="19">
                  <c:v>2.2999999999999998</c:v>
                </c:pt>
                <c:pt idx="20">
                  <c:v>2.2600000000000007</c:v>
                </c:pt>
                <c:pt idx="21">
                  <c:v>2.4600000000000004</c:v>
                </c:pt>
                <c:pt idx="22">
                  <c:v>2.3800000000000003</c:v>
                </c:pt>
                <c:pt idx="23">
                  <c:v>2.5200000000000005</c:v>
                </c:pt>
                <c:pt idx="24">
                  <c:v>2.5200000000000005</c:v>
                </c:pt>
                <c:pt idx="25">
                  <c:v>2.7399999999999998</c:v>
                </c:pt>
                <c:pt idx="26">
                  <c:v>2.66</c:v>
                </c:pt>
                <c:pt idx="27">
                  <c:v>2.4400000000000004</c:v>
                </c:pt>
                <c:pt idx="28">
                  <c:v>2.4400000000000004</c:v>
                </c:pt>
                <c:pt idx="29">
                  <c:v>2.5600000000000005</c:v>
                </c:pt>
                <c:pt idx="30">
                  <c:v>2.3000000000000003</c:v>
                </c:pt>
                <c:pt idx="31">
                  <c:v>2.2199999999999998</c:v>
                </c:pt>
                <c:pt idx="32">
                  <c:v>2.1800000000000002</c:v>
                </c:pt>
                <c:pt idx="33">
                  <c:v>2.2400000000000002</c:v>
                </c:pt>
                <c:pt idx="34">
                  <c:v>2.2200000000000002</c:v>
                </c:pt>
                <c:pt idx="35">
                  <c:v>2.4200000000000004</c:v>
                </c:pt>
                <c:pt idx="36">
                  <c:v>2.4800000000000004</c:v>
                </c:pt>
                <c:pt idx="37">
                  <c:v>2.7800000000000002</c:v>
                </c:pt>
                <c:pt idx="38">
                  <c:v>2.7800000000000002</c:v>
                </c:pt>
                <c:pt idx="39">
                  <c:v>2.5800000000000005</c:v>
                </c:pt>
                <c:pt idx="40">
                  <c:v>2.2800000000000002</c:v>
                </c:pt>
                <c:pt idx="41">
                  <c:v>2.6</c:v>
                </c:pt>
                <c:pt idx="42">
                  <c:v>2.72</c:v>
                </c:pt>
                <c:pt idx="43">
                  <c:v>2.56</c:v>
                </c:pt>
                <c:pt idx="44">
                  <c:v>2.5599999999999996</c:v>
                </c:pt>
                <c:pt idx="45">
                  <c:v>2.84</c:v>
                </c:pt>
                <c:pt idx="46">
                  <c:v>2.46</c:v>
                </c:pt>
                <c:pt idx="47">
                  <c:v>2.1799999999999997</c:v>
                </c:pt>
                <c:pt idx="48">
                  <c:v>2.1199999999999997</c:v>
                </c:pt>
                <c:pt idx="49">
                  <c:v>1.9600000000000002</c:v>
                </c:pt>
                <c:pt idx="50">
                  <c:v>1.9200000000000004</c:v>
                </c:pt>
                <c:pt idx="51">
                  <c:v>2.2199999999999998</c:v>
                </c:pt>
                <c:pt idx="52">
                  <c:v>2.2000000000000002</c:v>
                </c:pt>
                <c:pt idx="53">
                  <c:v>2.2999999999999998</c:v>
                </c:pt>
                <c:pt idx="54">
                  <c:v>1.98</c:v>
                </c:pt>
                <c:pt idx="55">
                  <c:v>1.58</c:v>
                </c:pt>
                <c:pt idx="56">
                  <c:v>0.82</c:v>
                </c:pt>
                <c:pt idx="57">
                  <c:v>0.66000000000000014</c:v>
                </c:pt>
                <c:pt idx="58">
                  <c:v>1.1400000000000001</c:v>
                </c:pt>
                <c:pt idx="59">
                  <c:v>2.16</c:v>
                </c:pt>
                <c:pt idx="60">
                  <c:v>2.5199999999999996</c:v>
                </c:pt>
                <c:pt idx="61">
                  <c:v>2.9200000000000004</c:v>
                </c:pt>
                <c:pt idx="62">
                  <c:v>3.04</c:v>
                </c:pt>
                <c:pt idx="63">
                  <c:v>2.78</c:v>
                </c:pt>
                <c:pt idx="64">
                  <c:v>2.2800000000000002</c:v>
                </c:pt>
                <c:pt idx="65">
                  <c:v>2.2199999999999998</c:v>
                </c:pt>
                <c:pt idx="66">
                  <c:v>2.58</c:v>
                </c:pt>
                <c:pt idx="67">
                  <c:v>2.6399999999999997</c:v>
                </c:pt>
                <c:pt idx="68">
                  <c:v>2.2599999999999998</c:v>
                </c:pt>
                <c:pt idx="69">
                  <c:v>2.16</c:v>
                </c:pt>
                <c:pt idx="70">
                  <c:v>2.04</c:v>
                </c:pt>
                <c:pt idx="71">
                  <c:v>1.7399999999999998</c:v>
                </c:pt>
                <c:pt idx="72">
                  <c:v>1.9600000000000002</c:v>
                </c:pt>
                <c:pt idx="73">
                  <c:v>2.2199999999999998</c:v>
                </c:pt>
                <c:pt idx="74">
                  <c:v>2.2999999999999998</c:v>
                </c:pt>
                <c:pt idx="75">
                  <c:v>2.5200000000000005</c:v>
                </c:pt>
                <c:pt idx="76">
                  <c:v>2.4600000000000004</c:v>
                </c:pt>
                <c:pt idx="77">
                  <c:v>2.2200000000000002</c:v>
                </c:pt>
                <c:pt idx="78">
                  <c:v>2.0600000000000005</c:v>
                </c:pt>
                <c:pt idx="79">
                  <c:v>1.9000000000000004</c:v>
                </c:pt>
                <c:pt idx="80">
                  <c:v>1.4</c:v>
                </c:pt>
                <c:pt idx="81">
                  <c:v>1.52</c:v>
                </c:pt>
                <c:pt idx="82">
                  <c:v>1.4400000000000002</c:v>
                </c:pt>
                <c:pt idx="83">
                  <c:v>1.2600000000000002</c:v>
                </c:pt>
                <c:pt idx="84">
                  <c:v>1.3200000000000003</c:v>
                </c:pt>
                <c:pt idx="85">
                  <c:v>1.7200000000000006</c:v>
                </c:pt>
                <c:pt idx="86">
                  <c:v>2.0200000000000005</c:v>
                </c:pt>
                <c:pt idx="87">
                  <c:v>2.2199999999999998</c:v>
                </c:pt>
                <c:pt idx="88">
                  <c:v>2.6400000000000006</c:v>
                </c:pt>
                <c:pt idx="89">
                  <c:v>2.8</c:v>
                </c:pt>
                <c:pt idx="90">
                  <c:v>2.7399999999999998</c:v>
                </c:pt>
                <c:pt idx="91">
                  <c:v>2.6999999999999997</c:v>
                </c:pt>
                <c:pt idx="92">
                  <c:v>2.6399999999999997</c:v>
                </c:pt>
                <c:pt idx="93">
                  <c:v>2.2799999999999998</c:v>
                </c:pt>
                <c:pt idx="94">
                  <c:v>1.8399999999999999</c:v>
                </c:pt>
                <c:pt idx="95">
                  <c:v>1.9600000000000002</c:v>
                </c:pt>
                <c:pt idx="96">
                  <c:v>1.7600000000000002</c:v>
                </c:pt>
                <c:pt idx="97">
                  <c:v>1.6200000000000003</c:v>
                </c:pt>
                <c:pt idx="98">
                  <c:v>1.7199999999999995</c:v>
                </c:pt>
                <c:pt idx="99">
                  <c:v>1.9599999999999995</c:v>
                </c:pt>
                <c:pt idx="100">
                  <c:v>1.6599999999999995</c:v>
                </c:pt>
                <c:pt idx="101">
                  <c:v>1.7599999999999998</c:v>
                </c:pt>
                <c:pt idx="102">
                  <c:v>2.2000000000000002</c:v>
                </c:pt>
                <c:pt idx="103">
                  <c:v>2.2600000000000002</c:v>
                </c:pt>
                <c:pt idx="104">
                  <c:v>2.3000000000000003</c:v>
                </c:pt>
                <c:pt idx="105">
                  <c:v>2.6000000000000005</c:v>
                </c:pt>
                <c:pt idx="106">
                  <c:v>2.1800000000000002</c:v>
                </c:pt>
                <c:pt idx="107">
                  <c:v>1.52</c:v>
                </c:pt>
                <c:pt idx="108">
                  <c:v>1.64</c:v>
                </c:pt>
                <c:pt idx="109">
                  <c:v>1.8799999999999997</c:v>
                </c:pt>
                <c:pt idx="110">
                  <c:v>1.7799999999999998</c:v>
                </c:pt>
                <c:pt idx="111">
                  <c:v>2.3999999999999995</c:v>
                </c:pt>
                <c:pt idx="112">
                  <c:v>2.7599999999999993</c:v>
                </c:pt>
                <c:pt idx="113">
                  <c:v>2.6399999999999997</c:v>
                </c:pt>
                <c:pt idx="114">
                  <c:v>2.7600000000000002</c:v>
                </c:pt>
                <c:pt idx="115">
                  <c:v>3</c:v>
                </c:pt>
                <c:pt idx="116">
                  <c:v>2.72</c:v>
                </c:pt>
                <c:pt idx="117">
                  <c:v>2.8600000000000003</c:v>
                </c:pt>
                <c:pt idx="118">
                  <c:v>2.8600000000000003</c:v>
                </c:pt>
                <c:pt idx="119">
                  <c:v>2.4999999999999996</c:v>
                </c:pt>
                <c:pt idx="120">
                  <c:v>2.34</c:v>
                </c:pt>
                <c:pt idx="121">
                  <c:v>2.2399999999999998</c:v>
                </c:pt>
                <c:pt idx="122">
                  <c:v>2.0599999999999996</c:v>
                </c:pt>
                <c:pt idx="123">
                  <c:v>1.8599999999999999</c:v>
                </c:pt>
                <c:pt idx="124">
                  <c:v>1.72</c:v>
                </c:pt>
                <c:pt idx="125">
                  <c:v>1.64</c:v>
                </c:pt>
                <c:pt idx="126">
                  <c:v>1.9799999999999998</c:v>
                </c:pt>
                <c:pt idx="127">
                  <c:v>1.9799999999999998</c:v>
                </c:pt>
                <c:pt idx="128">
                  <c:v>2.1599999999999993</c:v>
                </c:pt>
                <c:pt idx="129">
                  <c:v>2.38</c:v>
                </c:pt>
                <c:pt idx="130">
                  <c:v>2.2199999999999998</c:v>
                </c:pt>
                <c:pt idx="131">
                  <c:v>2.1599999999999997</c:v>
                </c:pt>
                <c:pt idx="132">
                  <c:v>1.9799999999999998</c:v>
                </c:pt>
                <c:pt idx="133">
                  <c:v>1.9799999999999998</c:v>
                </c:pt>
                <c:pt idx="134">
                  <c:v>1.7599999999999998</c:v>
                </c:pt>
                <c:pt idx="135">
                  <c:v>1.7799999999999998</c:v>
                </c:pt>
                <c:pt idx="136">
                  <c:v>1.44</c:v>
                </c:pt>
                <c:pt idx="137">
                  <c:v>1.6</c:v>
                </c:pt>
                <c:pt idx="138">
                  <c:v>1.8</c:v>
                </c:pt>
                <c:pt idx="139">
                  <c:v>2.2000000000000002</c:v>
                </c:pt>
                <c:pt idx="140">
                  <c:v>2.3600000000000003</c:v>
                </c:pt>
                <c:pt idx="141">
                  <c:v>2.38</c:v>
                </c:pt>
                <c:pt idx="142">
                  <c:v>2.16</c:v>
                </c:pt>
                <c:pt idx="143">
                  <c:v>1.9600000000000002</c:v>
                </c:pt>
                <c:pt idx="144">
                  <c:v>1.4600000000000002</c:v>
                </c:pt>
                <c:pt idx="145">
                  <c:v>1.58</c:v>
                </c:pt>
                <c:pt idx="146">
                  <c:v>1.6200000000000003</c:v>
                </c:pt>
                <c:pt idx="147">
                  <c:v>1.5</c:v>
                </c:pt>
                <c:pt idx="148">
                  <c:v>1.7</c:v>
                </c:pt>
                <c:pt idx="149">
                  <c:v>1.8599999999999999</c:v>
                </c:pt>
                <c:pt idx="150">
                  <c:v>1.7399999999999998</c:v>
                </c:pt>
                <c:pt idx="151">
                  <c:v>1.8999999999999997</c:v>
                </c:pt>
                <c:pt idx="152">
                  <c:v>2.46</c:v>
                </c:pt>
                <c:pt idx="153">
                  <c:v>2.4400000000000004</c:v>
                </c:pt>
                <c:pt idx="154">
                  <c:v>2.5200000000000005</c:v>
                </c:pt>
                <c:pt idx="155">
                  <c:v>2.7200000000000006</c:v>
                </c:pt>
                <c:pt idx="156">
                  <c:v>2.5000000000000009</c:v>
                </c:pt>
                <c:pt idx="157">
                  <c:v>2.3200000000000003</c:v>
                </c:pt>
                <c:pt idx="158">
                  <c:v>1.9800000000000004</c:v>
                </c:pt>
                <c:pt idx="159">
                  <c:v>2.04</c:v>
                </c:pt>
                <c:pt idx="160">
                  <c:v>1.7399999999999998</c:v>
                </c:pt>
                <c:pt idx="161">
                  <c:v>1.8800000000000003</c:v>
                </c:pt>
                <c:pt idx="162">
                  <c:v>1.8</c:v>
                </c:pt>
                <c:pt idx="163">
                  <c:v>1.8000000000000007</c:v>
                </c:pt>
                <c:pt idx="164">
                  <c:v>1.7399999999999998</c:v>
                </c:pt>
                <c:pt idx="165">
                  <c:v>1.7200000000000002</c:v>
                </c:pt>
                <c:pt idx="166">
                  <c:v>1.8399999999999999</c:v>
                </c:pt>
                <c:pt idx="167">
                  <c:v>1.8</c:v>
                </c:pt>
                <c:pt idx="168">
                  <c:v>1.6799999999999997</c:v>
                </c:pt>
                <c:pt idx="169">
                  <c:v>1.86</c:v>
                </c:pt>
                <c:pt idx="170">
                  <c:v>2</c:v>
                </c:pt>
                <c:pt idx="171">
                  <c:v>1.78</c:v>
                </c:pt>
                <c:pt idx="172">
                  <c:v>1.8</c:v>
                </c:pt>
                <c:pt idx="173">
                  <c:v>2.42</c:v>
                </c:pt>
                <c:pt idx="174">
                  <c:v>2.1399999999999997</c:v>
                </c:pt>
                <c:pt idx="175">
                  <c:v>2.1799999999999997</c:v>
                </c:pt>
                <c:pt idx="176">
                  <c:v>2.16</c:v>
                </c:pt>
                <c:pt idx="177">
                  <c:v>2.1800000000000002</c:v>
                </c:pt>
                <c:pt idx="178">
                  <c:v>2.02</c:v>
                </c:pt>
                <c:pt idx="179">
                  <c:v>2.34</c:v>
                </c:pt>
                <c:pt idx="180">
                  <c:v>2.2799999999999998</c:v>
                </c:pt>
                <c:pt idx="181">
                  <c:v>2.2599999999999998</c:v>
                </c:pt>
                <c:pt idx="182">
                  <c:v>2</c:v>
                </c:pt>
                <c:pt idx="183">
                  <c:v>1.7799999999999998</c:v>
                </c:pt>
                <c:pt idx="184">
                  <c:v>1.7199999999999995</c:v>
                </c:pt>
                <c:pt idx="185">
                  <c:v>1.8199999999999996</c:v>
                </c:pt>
                <c:pt idx="186">
                  <c:v>1.7199999999999995</c:v>
                </c:pt>
                <c:pt idx="187">
                  <c:v>2.0599999999999996</c:v>
                </c:pt>
                <c:pt idx="188">
                  <c:v>1.9200000000000004</c:v>
                </c:pt>
                <c:pt idx="189">
                  <c:v>1.4600000000000004</c:v>
                </c:pt>
                <c:pt idx="190">
                  <c:v>1.3200000000000003</c:v>
                </c:pt>
                <c:pt idx="191">
                  <c:v>1.3400000000000003</c:v>
                </c:pt>
                <c:pt idx="192">
                  <c:v>1.1000000000000001</c:v>
                </c:pt>
                <c:pt idx="193">
                  <c:v>0.92000000000000026</c:v>
                </c:pt>
                <c:pt idx="194">
                  <c:v>1.3200000000000003</c:v>
                </c:pt>
                <c:pt idx="195">
                  <c:v>1.2200000000000002</c:v>
                </c:pt>
                <c:pt idx="196">
                  <c:v>1.2600000000000002</c:v>
                </c:pt>
                <c:pt idx="197">
                  <c:v>1.7200000000000002</c:v>
                </c:pt>
                <c:pt idx="198">
                  <c:v>2.2000000000000002</c:v>
                </c:pt>
                <c:pt idx="199">
                  <c:v>2.12</c:v>
                </c:pt>
                <c:pt idx="200">
                  <c:v>2.7800000000000002</c:v>
                </c:pt>
                <c:pt idx="201">
                  <c:v>2.8600000000000003</c:v>
                </c:pt>
                <c:pt idx="202">
                  <c:v>2.44</c:v>
                </c:pt>
                <c:pt idx="203">
                  <c:v>2.3999999999999995</c:v>
                </c:pt>
                <c:pt idx="204">
                  <c:v>2.1399999999999997</c:v>
                </c:pt>
                <c:pt idx="205">
                  <c:v>1.4999999999999998</c:v>
                </c:pt>
                <c:pt idx="206">
                  <c:v>1.6199999999999997</c:v>
                </c:pt>
                <c:pt idx="207">
                  <c:v>1.8599999999999999</c:v>
                </c:pt>
                <c:pt idx="208">
                  <c:v>2.2399999999999998</c:v>
                </c:pt>
                <c:pt idx="209">
                  <c:v>2.16</c:v>
                </c:pt>
                <c:pt idx="210">
                  <c:v>2.3600000000000003</c:v>
                </c:pt>
                <c:pt idx="211">
                  <c:v>2.48</c:v>
                </c:pt>
                <c:pt idx="212">
                  <c:v>2.2199999999999998</c:v>
                </c:pt>
                <c:pt idx="213">
                  <c:v>1.7200000000000002</c:v>
                </c:pt>
                <c:pt idx="214">
                  <c:v>1.9800000000000004</c:v>
                </c:pt>
                <c:pt idx="215">
                  <c:v>2.0200000000000005</c:v>
                </c:pt>
                <c:pt idx="216">
                  <c:v>2.0200000000000005</c:v>
                </c:pt>
                <c:pt idx="217">
                  <c:v>2.2600000000000002</c:v>
                </c:pt>
                <c:pt idx="218">
                  <c:v>2.2800000000000002</c:v>
                </c:pt>
                <c:pt idx="219">
                  <c:v>2.3400000000000003</c:v>
                </c:pt>
                <c:pt idx="220">
                  <c:v>2.38</c:v>
                </c:pt>
                <c:pt idx="221">
                  <c:v>1.98</c:v>
                </c:pt>
                <c:pt idx="222">
                  <c:v>1.7400000000000002</c:v>
                </c:pt>
                <c:pt idx="223">
                  <c:v>2.2000000000000002</c:v>
                </c:pt>
                <c:pt idx="224">
                  <c:v>2.3199999999999998</c:v>
                </c:pt>
                <c:pt idx="225">
                  <c:v>2.3600000000000003</c:v>
                </c:pt>
                <c:pt idx="226">
                  <c:v>2.66</c:v>
                </c:pt>
                <c:pt idx="227">
                  <c:v>2.88</c:v>
                </c:pt>
                <c:pt idx="228">
                  <c:v>2.8</c:v>
                </c:pt>
                <c:pt idx="229">
                  <c:v>2.6</c:v>
                </c:pt>
                <c:pt idx="230">
                  <c:v>2.34</c:v>
                </c:pt>
                <c:pt idx="231">
                  <c:v>2.1799999999999997</c:v>
                </c:pt>
                <c:pt idx="232">
                  <c:v>1.9599999999999997</c:v>
                </c:pt>
                <c:pt idx="233">
                  <c:v>1.52</c:v>
                </c:pt>
                <c:pt idx="234">
                  <c:v>1.6800000000000002</c:v>
                </c:pt>
                <c:pt idx="235">
                  <c:v>1.3000000000000003</c:v>
                </c:pt>
                <c:pt idx="236">
                  <c:v>1.0800000000000005</c:v>
                </c:pt>
                <c:pt idx="237">
                  <c:v>1.3200000000000005</c:v>
                </c:pt>
                <c:pt idx="238">
                  <c:v>1.5400000000000005</c:v>
                </c:pt>
                <c:pt idx="239">
                  <c:v>1.3800000000000003</c:v>
                </c:pt>
                <c:pt idx="240">
                  <c:v>1.7000000000000004</c:v>
                </c:pt>
                <c:pt idx="241">
                  <c:v>1.9600000000000002</c:v>
                </c:pt>
                <c:pt idx="242">
                  <c:v>1.7600000000000002</c:v>
                </c:pt>
                <c:pt idx="243">
                  <c:v>1.7000000000000004</c:v>
                </c:pt>
                <c:pt idx="244">
                  <c:v>1.9600000000000002</c:v>
                </c:pt>
                <c:pt idx="245">
                  <c:v>2.16</c:v>
                </c:pt>
                <c:pt idx="246">
                  <c:v>1.9800000000000004</c:v>
                </c:pt>
                <c:pt idx="247">
                  <c:v>2.3200000000000003</c:v>
                </c:pt>
                <c:pt idx="248">
                  <c:v>2.56</c:v>
                </c:pt>
                <c:pt idx="249">
                  <c:v>2.68</c:v>
                </c:pt>
                <c:pt idx="250">
                  <c:v>2.7</c:v>
                </c:pt>
                <c:pt idx="251">
                  <c:v>2.8</c:v>
                </c:pt>
                <c:pt idx="252">
                  <c:v>2.72</c:v>
                </c:pt>
                <c:pt idx="253">
                  <c:v>2.3400000000000003</c:v>
                </c:pt>
                <c:pt idx="254">
                  <c:v>2.06</c:v>
                </c:pt>
                <c:pt idx="255">
                  <c:v>2.06</c:v>
                </c:pt>
                <c:pt idx="256">
                  <c:v>2.1000000000000005</c:v>
                </c:pt>
                <c:pt idx="257">
                  <c:v>1.9800000000000004</c:v>
                </c:pt>
                <c:pt idx="258">
                  <c:v>1.8599999999999999</c:v>
                </c:pt>
                <c:pt idx="259">
                  <c:v>1.9599999999999997</c:v>
                </c:pt>
                <c:pt idx="260">
                  <c:v>1.8</c:v>
                </c:pt>
                <c:pt idx="261">
                  <c:v>1.9600000000000002</c:v>
                </c:pt>
                <c:pt idx="262">
                  <c:v>1.9600000000000002</c:v>
                </c:pt>
                <c:pt idx="263">
                  <c:v>2.2600000000000007</c:v>
                </c:pt>
                <c:pt idx="264">
                  <c:v>2.14</c:v>
                </c:pt>
                <c:pt idx="265">
                  <c:v>2.0000000000000004</c:v>
                </c:pt>
                <c:pt idx="266">
                  <c:v>1.7800000000000005</c:v>
                </c:pt>
                <c:pt idx="267">
                  <c:v>1.7399999999999998</c:v>
                </c:pt>
                <c:pt idx="268">
                  <c:v>1.42</c:v>
                </c:pt>
                <c:pt idx="269">
                  <c:v>1.5399999999999998</c:v>
                </c:pt>
                <c:pt idx="270">
                  <c:v>1.7</c:v>
                </c:pt>
                <c:pt idx="271">
                  <c:v>1.9600000000000002</c:v>
                </c:pt>
                <c:pt idx="272">
                  <c:v>1.9800000000000004</c:v>
                </c:pt>
                <c:pt idx="273">
                  <c:v>2.0000000000000009</c:v>
                </c:pt>
                <c:pt idx="274">
                  <c:v>2.1000000000000005</c:v>
                </c:pt>
                <c:pt idx="275">
                  <c:v>2.4400000000000004</c:v>
                </c:pt>
                <c:pt idx="276">
                  <c:v>2.46</c:v>
                </c:pt>
                <c:pt idx="277">
                  <c:v>2.5599999999999996</c:v>
                </c:pt>
                <c:pt idx="278">
                  <c:v>2.9799999999999995</c:v>
                </c:pt>
                <c:pt idx="279">
                  <c:v>2.88</c:v>
                </c:pt>
                <c:pt idx="280">
                  <c:v>2.92</c:v>
                </c:pt>
                <c:pt idx="281">
                  <c:v>2.88</c:v>
                </c:pt>
                <c:pt idx="282">
                  <c:v>2.48</c:v>
                </c:pt>
                <c:pt idx="283">
                  <c:v>1.9400000000000002</c:v>
                </c:pt>
                <c:pt idx="284">
                  <c:v>1.8</c:v>
                </c:pt>
                <c:pt idx="285">
                  <c:v>1.3599999999999999</c:v>
                </c:pt>
                <c:pt idx="286">
                  <c:v>1.2799999999999998</c:v>
                </c:pt>
                <c:pt idx="287">
                  <c:v>1.7599999999999993</c:v>
                </c:pt>
                <c:pt idx="288">
                  <c:v>2.2799999999999994</c:v>
                </c:pt>
                <c:pt idx="289">
                  <c:v>2.1799999999999997</c:v>
                </c:pt>
                <c:pt idx="290">
                  <c:v>2.42</c:v>
                </c:pt>
                <c:pt idx="291">
                  <c:v>2.3600000000000003</c:v>
                </c:pt>
                <c:pt idx="292">
                  <c:v>1.7600000000000002</c:v>
                </c:pt>
                <c:pt idx="293">
                  <c:v>1.7400000000000002</c:v>
                </c:pt>
                <c:pt idx="294">
                  <c:v>1.8599999999999999</c:v>
                </c:pt>
                <c:pt idx="295">
                  <c:v>1.3199999999999998</c:v>
                </c:pt>
                <c:pt idx="296">
                  <c:v>0.95999999999999974</c:v>
                </c:pt>
                <c:pt idx="297">
                  <c:v>1.6</c:v>
                </c:pt>
                <c:pt idx="298">
                  <c:v>1.52</c:v>
                </c:pt>
                <c:pt idx="299">
                  <c:v>1.48</c:v>
                </c:pt>
                <c:pt idx="300">
                  <c:v>1.7399999999999998</c:v>
                </c:pt>
                <c:pt idx="301">
                  <c:v>2.3600000000000003</c:v>
                </c:pt>
                <c:pt idx="302">
                  <c:v>1.9600000000000002</c:v>
                </c:pt>
                <c:pt idx="303">
                  <c:v>1.9200000000000004</c:v>
                </c:pt>
                <c:pt idx="304">
                  <c:v>2.0000000000000009</c:v>
                </c:pt>
                <c:pt idx="305">
                  <c:v>2.2200000000000006</c:v>
                </c:pt>
                <c:pt idx="306">
                  <c:v>2.0000000000000004</c:v>
                </c:pt>
                <c:pt idx="307">
                  <c:v>2.7400000000000007</c:v>
                </c:pt>
                <c:pt idx="308">
                  <c:v>2.5000000000000009</c:v>
                </c:pt>
                <c:pt idx="309">
                  <c:v>2.3600000000000003</c:v>
                </c:pt>
                <c:pt idx="310">
                  <c:v>2.1800000000000002</c:v>
                </c:pt>
                <c:pt idx="311">
                  <c:v>2.2000000000000002</c:v>
                </c:pt>
                <c:pt idx="312">
                  <c:v>1.7999999999999996</c:v>
                </c:pt>
                <c:pt idx="313">
                  <c:v>1.9599999999999995</c:v>
                </c:pt>
                <c:pt idx="314">
                  <c:v>2.0199999999999996</c:v>
                </c:pt>
                <c:pt idx="315">
                  <c:v>1.9999999999999996</c:v>
                </c:pt>
                <c:pt idx="316">
                  <c:v>2.04</c:v>
                </c:pt>
                <c:pt idx="317">
                  <c:v>1.9</c:v>
                </c:pt>
                <c:pt idx="318">
                  <c:v>1.8199999999999998</c:v>
                </c:pt>
                <c:pt idx="319">
                  <c:v>1.78</c:v>
                </c:pt>
                <c:pt idx="320">
                  <c:v>1.8</c:v>
                </c:pt>
                <c:pt idx="321">
                  <c:v>1.58</c:v>
                </c:pt>
                <c:pt idx="322">
                  <c:v>1.56</c:v>
                </c:pt>
                <c:pt idx="323">
                  <c:v>1.86</c:v>
                </c:pt>
                <c:pt idx="324">
                  <c:v>1.9600000000000002</c:v>
                </c:pt>
                <c:pt idx="325">
                  <c:v>1.8200000000000003</c:v>
                </c:pt>
                <c:pt idx="326">
                  <c:v>2.2599999999999998</c:v>
                </c:pt>
                <c:pt idx="327">
                  <c:v>2.2599999999999998</c:v>
                </c:pt>
                <c:pt idx="328">
                  <c:v>1.9199999999999995</c:v>
                </c:pt>
                <c:pt idx="329">
                  <c:v>1.5399999999999996</c:v>
                </c:pt>
                <c:pt idx="330">
                  <c:v>1.7399999999999995</c:v>
                </c:pt>
                <c:pt idx="331">
                  <c:v>1.44</c:v>
                </c:pt>
                <c:pt idx="332">
                  <c:v>1.6199999999999997</c:v>
                </c:pt>
                <c:pt idx="333">
                  <c:v>1.6599999999999997</c:v>
                </c:pt>
                <c:pt idx="334">
                  <c:v>2.1</c:v>
                </c:pt>
                <c:pt idx="335">
                  <c:v>2.2199999999999998</c:v>
                </c:pt>
                <c:pt idx="336">
                  <c:v>2.1399999999999997</c:v>
                </c:pt>
                <c:pt idx="337">
                  <c:v>2.12</c:v>
                </c:pt>
                <c:pt idx="338">
                  <c:v>2.2600000000000007</c:v>
                </c:pt>
                <c:pt idx="339">
                  <c:v>2.14</c:v>
                </c:pt>
                <c:pt idx="340">
                  <c:v>1.86</c:v>
                </c:pt>
                <c:pt idx="341">
                  <c:v>1.8199999999999998</c:v>
                </c:pt>
                <c:pt idx="342">
                  <c:v>1.4799999999999998</c:v>
                </c:pt>
                <c:pt idx="343">
                  <c:v>1.4199999999999995</c:v>
                </c:pt>
                <c:pt idx="344">
                  <c:v>1.3</c:v>
                </c:pt>
                <c:pt idx="345">
                  <c:v>1.48</c:v>
                </c:pt>
                <c:pt idx="346">
                  <c:v>1.9400000000000002</c:v>
                </c:pt>
                <c:pt idx="347">
                  <c:v>2.1600000000000006</c:v>
                </c:pt>
                <c:pt idx="348">
                  <c:v>2.0600000000000005</c:v>
                </c:pt>
                <c:pt idx="349">
                  <c:v>2.04</c:v>
                </c:pt>
                <c:pt idx="350">
                  <c:v>1.9200000000000004</c:v>
                </c:pt>
                <c:pt idx="351">
                  <c:v>1.6800000000000004</c:v>
                </c:pt>
                <c:pt idx="352">
                  <c:v>1.5400000000000003</c:v>
                </c:pt>
                <c:pt idx="353">
                  <c:v>1.6200000000000003</c:v>
                </c:pt>
                <c:pt idx="354">
                  <c:v>1.9200000000000004</c:v>
                </c:pt>
                <c:pt idx="355">
                  <c:v>1.8800000000000001</c:v>
                </c:pt>
                <c:pt idx="356">
                  <c:v>1.7200000000000002</c:v>
                </c:pt>
                <c:pt idx="357">
                  <c:v>1.6400000000000001</c:v>
                </c:pt>
                <c:pt idx="358">
                  <c:v>1.6800000000000002</c:v>
                </c:pt>
                <c:pt idx="359">
                  <c:v>1.52</c:v>
                </c:pt>
                <c:pt idx="360">
                  <c:v>1.7600000000000005</c:v>
                </c:pt>
                <c:pt idx="361">
                  <c:v>1.98</c:v>
                </c:pt>
                <c:pt idx="362">
                  <c:v>2.1</c:v>
                </c:pt>
                <c:pt idx="363">
                  <c:v>1.8</c:v>
                </c:pt>
                <c:pt idx="364">
                  <c:v>1.9600000000000002</c:v>
                </c:pt>
                <c:pt idx="365">
                  <c:v>1.5399999999999998</c:v>
                </c:pt>
                <c:pt idx="366">
                  <c:v>1.6799999999999997</c:v>
                </c:pt>
                <c:pt idx="367">
                  <c:v>1.64</c:v>
                </c:pt>
                <c:pt idx="368">
                  <c:v>2.0599999999999996</c:v>
                </c:pt>
                <c:pt idx="369">
                  <c:v>2.1399999999999997</c:v>
                </c:pt>
                <c:pt idx="370">
                  <c:v>2.4999999999999996</c:v>
                </c:pt>
                <c:pt idx="371">
                  <c:v>1.9599999999999997</c:v>
                </c:pt>
                <c:pt idx="372">
                  <c:v>1.9599999999999997</c:v>
                </c:pt>
                <c:pt idx="373">
                  <c:v>1.8</c:v>
                </c:pt>
                <c:pt idx="374">
                  <c:v>1.28</c:v>
                </c:pt>
                <c:pt idx="375">
                  <c:v>1.2399999999999998</c:v>
                </c:pt>
                <c:pt idx="376">
                  <c:v>1.58</c:v>
                </c:pt>
                <c:pt idx="377">
                  <c:v>1.86</c:v>
                </c:pt>
                <c:pt idx="378">
                  <c:v>1.56</c:v>
                </c:pt>
                <c:pt idx="379">
                  <c:v>1.64</c:v>
                </c:pt>
                <c:pt idx="380">
                  <c:v>1.7400000000000002</c:v>
                </c:pt>
                <c:pt idx="381">
                  <c:v>1.7000000000000004</c:v>
                </c:pt>
                <c:pt idx="382">
                  <c:v>1.58</c:v>
                </c:pt>
                <c:pt idx="383">
                  <c:v>2.02</c:v>
                </c:pt>
                <c:pt idx="384">
                  <c:v>1.86</c:v>
                </c:pt>
                <c:pt idx="385">
                  <c:v>1.6599999999999997</c:v>
                </c:pt>
                <c:pt idx="386">
                  <c:v>1.8599999999999994</c:v>
                </c:pt>
                <c:pt idx="387">
                  <c:v>1.8399999999999994</c:v>
                </c:pt>
                <c:pt idx="388">
                  <c:v>1.6999999999999997</c:v>
                </c:pt>
                <c:pt idx="389">
                  <c:v>2.2999999999999998</c:v>
                </c:pt>
                <c:pt idx="390">
                  <c:v>2.34</c:v>
                </c:pt>
                <c:pt idx="391">
                  <c:v>2</c:v>
                </c:pt>
                <c:pt idx="392">
                  <c:v>1.8199999999999998</c:v>
                </c:pt>
                <c:pt idx="393">
                  <c:v>1.94</c:v>
                </c:pt>
                <c:pt idx="394">
                  <c:v>1.7399999999999998</c:v>
                </c:pt>
                <c:pt idx="395">
                  <c:v>1.5799999999999996</c:v>
                </c:pt>
                <c:pt idx="396">
                  <c:v>1.3799999999999997</c:v>
                </c:pt>
                <c:pt idx="397">
                  <c:v>1.1600000000000001</c:v>
                </c:pt>
                <c:pt idx="398">
                  <c:v>1.0400000000000003</c:v>
                </c:pt>
                <c:pt idx="399">
                  <c:v>1.0200000000000002</c:v>
                </c:pt>
                <c:pt idx="400">
                  <c:v>1.3400000000000005</c:v>
                </c:pt>
                <c:pt idx="401">
                  <c:v>1.4200000000000006</c:v>
                </c:pt>
                <c:pt idx="402">
                  <c:v>1.7400000000000002</c:v>
                </c:pt>
                <c:pt idx="403">
                  <c:v>1.1000000000000003</c:v>
                </c:pt>
                <c:pt idx="404">
                  <c:v>1.1200000000000003</c:v>
                </c:pt>
                <c:pt idx="405">
                  <c:v>1.0800000000000005</c:v>
                </c:pt>
                <c:pt idx="406">
                  <c:v>0.90000000000000036</c:v>
                </c:pt>
                <c:pt idx="407">
                  <c:v>1.0400000000000005</c:v>
                </c:pt>
                <c:pt idx="408">
                  <c:v>1.5600000000000005</c:v>
                </c:pt>
                <c:pt idx="409">
                  <c:v>1.8000000000000003</c:v>
                </c:pt>
                <c:pt idx="410">
                  <c:v>1.4400000000000002</c:v>
                </c:pt>
                <c:pt idx="411">
                  <c:v>1.6800000000000002</c:v>
                </c:pt>
                <c:pt idx="412">
                  <c:v>1.6200000000000003</c:v>
                </c:pt>
                <c:pt idx="413">
                  <c:v>1.7600000000000002</c:v>
                </c:pt>
                <c:pt idx="414">
                  <c:v>1.2400000000000002</c:v>
                </c:pt>
                <c:pt idx="415">
                  <c:v>1.6600000000000001</c:v>
                </c:pt>
                <c:pt idx="416">
                  <c:v>1.8400000000000003</c:v>
                </c:pt>
                <c:pt idx="417">
                  <c:v>1.6400000000000001</c:v>
                </c:pt>
                <c:pt idx="418">
                  <c:v>1.3800000000000003</c:v>
                </c:pt>
                <c:pt idx="419">
                  <c:v>1.6200000000000003</c:v>
                </c:pt>
                <c:pt idx="420">
                  <c:v>1.5000000000000004</c:v>
                </c:pt>
                <c:pt idx="421">
                  <c:v>1.4800000000000004</c:v>
                </c:pt>
                <c:pt idx="422">
                  <c:v>1.3400000000000003</c:v>
                </c:pt>
                <c:pt idx="423">
                  <c:v>1.3199999999999998</c:v>
                </c:pt>
                <c:pt idx="424">
                  <c:v>1.28</c:v>
                </c:pt>
                <c:pt idx="425">
                  <c:v>1.1400000000000001</c:v>
                </c:pt>
                <c:pt idx="426">
                  <c:v>1.2600000000000002</c:v>
                </c:pt>
                <c:pt idx="427">
                  <c:v>1.8000000000000003</c:v>
                </c:pt>
                <c:pt idx="428">
                  <c:v>1.8000000000000003</c:v>
                </c:pt>
                <c:pt idx="429">
                  <c:v>1.5800000000000005</c:v>
                </c:pt>
                <c:pt idx="430">
                  <c:v>1.9600000000000004</c:v>
                </c:pt>
                <c:pt idx="431">
                  <c:v>1.5600000000000009</c:v>
                </c:pt>
                <c:pt idx="432">
                  <c:v>1.2800000000000007</c:v>
                </c:pt>
                <c:pt idx="433">
                  <c:v>1.4400000000000006</c:v>
                </c:pt>
                <c:pt idx="434">
                  <c:v>1.7200000000000006</c:v>
                </c:pt>
                <c:pt idx="435">
                  <c:v>1.7400000000000002</c:v>
                </c:pt>
                <c:pt idx="436">
                  <c:v>1.92</c:v>
                </c:pt>
                <c:pt idx="437">
                  <c:v>1.8199999999999998</c:v>
                </c:pt>
                <c:pt idx="438">
                  <c:v>2.12</c:v>
                </c:pt>
                <c:pt idx="439">
                  <c:v>1.78</c:v>
                </c:pt>
                <c:pt idx="440">
                  <c:v>1.0800000000000005</c:v>
                </c:pt>
                <c:pt idx="441">
                  <c:v>1.4800000000000004</c:v>
                </c:pt>
                <c:pt idx="442">
                  <c:v>1.56</c:v>
                </c:pt>
                <c:pt idx="443">
                  <c:v>1.3400000000000003</c:v>
                </c:pt>
                <c:pt idx="444">
                  <c:v>1.3800000000000001</c:v>
                </c:pt>
                <c:pt idx="445">
                  <c:v>1.7799999999999998</c:v>
                </c:pt>
                <c:pt idx="446">
                  <c:v>1.2399999999999998</c:v>
                </c:pt>
                <c:pt idx="447">
                  <c:v>1.08</c:v>
                </c:pt>
                <c:pt idx="448">
                  <c:v>0.6399999999999999</c:v>
                </c:pt>
                <c:pt idx="449">
                  <c:v>0.90000000000000036</c:v>
                </c:pt>
                <c:pt idx="450">
                  <c:v>0.84000000000000052</c:v>
                </c:pt>
                <c:pt idx="451">
                  <c:v>1.3200000000000007</c:v>
                </c:pt>
                <c:pt idx="452">
                  <c:v>1.7600000000000005</c:v>
                </c:pt>
                <c:pt idx="453">
                  <c:v>2.4200000000000008</c:v>
                </c:pt>
                <c:pt idx="454">
                  <c:v>2.5000000000000004</c:v>
                </c:pt>
                <c:pt idx="455">
                  <c:v>2.66</c:v>
                </c:pt>
                <c:pt idx="456">
                  <c:v>2.54</c:v>
                </c:pt>
                <c:pt idx="457">
                  <c:v>2.38</c:v>
                </c:pt>
                <c:pt idx="458">
                  <c:v>1.9199999999999995</c:v>
                </c:pt>
                <c:pt idx="459">
                  <c:v>2.1399999999999997</c:v>
                </c:pt>
                <c:pt idx="460">
                  <c:v>1.0399999999999998</c:v>
                </c:pt>
                <c:pt idx="461">
                  <c:v>0.4799999999999997</c:v>
                </c:pt>
                <c:pt idx="462">
                  <c:v>0.27999999999999992</c:v>
                </c:pt>
                <c:pt idx="463">
                  <c:v>0.60000000000000031</c:v>
                </c:pt>
                <c:pt idx="464">
                  <c:v>0.65999999999999992</c:v>
                </c:pt>
                <c:pt idx="465">
                  <c:v>1.7200000000000002</c:v>
                </c:pt>
                <c:pt idx="466">
                  <c:v>2.3400000000000003</c:v>
                </c:pt>
                <c:pt idx="467">
                  <c:v>2.62</c:v>
                </c:pt>
                <c:pt idx="468">
                  <c:v>2.62</c:v>
                </c:pt>
                <c:pt idx="469">
                  <c:v>2.1599999999999997</c:v>
                </c:pt>
                <c:pt idx="470">
                  <c:v>2.1399999999999997</c:v>
                </c:pt>
                <c:pt idx="471">
                  <c:v>2.0799999999999992</c:v>
                </c:pt>
                <c:pt idx="472">
                  <c:v>2.2799999999999998</c:v>
                </c:pt>
                <c:pt idx="473">
                  <c:v>2</c:v>
                </c:pt>
                <c:pt idx="474">
                  <c:v>2.0799999999999996</c:v>
                </c:pt>
                <c:pt idx="475">
                  <c:v>2.2200000000000002</c:v>
                </c:pt>
                <c:pt idx="476">
                  <c:v>2.12</c:v>
                </c:pt>
                <c:pt idx="477">
                  <c:v>1.52</c:v>
                </c:pt>
                <c:pt idx="478">
                  <c:v>1.2200000000000002</c:v>
                </c:pt>
                <c:pt idx="479">
                  <c:v>1.06</c:v>
                </c:pt>
                <c:pt idx="480">
                  <c:v>0.69999999999999962</c:v>
                </c:pt>
                <c:pt idx="481">
                  <c:v>0.53999999999999948</c:v>
                </c:pt>
                <c:pt idx="482">
                  <c:v>0.71999999999999953</c:v>
                </c:pt>
                <c:pt idx="483">
                  <c:v>1.2399999999999995</c:v>
                </c:pt>
                <c:pt idx="484">
                  <c:v>1.2999999999999996</c:v>
                </c:pt>
                <c:pt idx="485">
                  <c:v>1.4799999999999998</c:v>
                </c:pt>
                <c:pt idx="486">
                  <c:v>1.3799999999999997</c:v>
                </c:pt>
                <c:pt idx="487">
                  <c:v>1.5</c:v>
                </c:pt>
                <c:pt idx="488">
                  <c:v>1.7399999999999998</c:v>
                </c:pt>
                <c:pt idx="489">
                  <c:v>1.72</c:v>
                </c:pt>
                <c:pt idx="490">
                  <c:v>1.98</c:v>
                </c:pt>
                <c:pt idx="491">
                  <c:v>1.8800000000000003</c:v>
                </c:pt>
                <c:pt idx="492">
                  <c:v>1.8800000000000001</c:v>
                </c:pt>
                <c:pt idx="493">
                  <c:v>1.5800000000000005</c:v>
                </c:pt>
                <c:pt idx="494">
                  <c:v>2.1000000000000005</c:v>
                </c:pt>
                <c:pt idx="495">
                  <c:v>1.58</c:v>
                </c:pt>
                <c:pt idx="496">
                  <c:v>2.1399999999999997</c:v>
                </c:pt>
                <c:pt idx="497">
                  <c:v>2.0200000000000005</c:v>
                </c:pt>
                <c:pt idx="498">
                  <c:v>2.16</c:v>
                </c:pt>
                <c:pt idx="499">
                  <c:v>1.7399999999999998</c:v>
                </c:pt>
                <c:pt idx="500">
                  <c:v>2.3200000000000003</c:v>
                </c:pt>
                <c:pt idx="501">
                  <c:v>2.14</c:v>
                </c:pt>
                <c:pt idx="502">
                  <c:v>1.8200000000000003</c:v>
                </c:pt>
                <c:pt idx="503">
                  <c:v>1.7000000000000004</c:v>
                </c:pt>
                <c:pt idx="504">
                  <c:v>1.7600000000000009</c:v>
                </c:pt>
                <c:pt idx="505">
                  <c:v>1.4400000000000006</c:v>
                </c:pt>
                <c:pt idx="506">
                  <c:v>1.3200000000000003</c:v>
                </c:pt>
                <c:pt idx="507">
                  <c:v>1.8800000000000001</c:v>
                </c:pt>
                <c:pt idx="508">
                  <c:v>1.7600000000000002</c:v>
                </c:pt>
                <c:pt idx="509">
                  <c:v>1.5799999999999996</c:v>
                </c:pt>
                <c:pt idx="510">
                  <c:v>1.5799999999999996</c:v>
                </c:pt>
                <c:pt idx="511">
                  <c:v>1.8399999999999999</c:v>
                </c:pt>
                <c:pt idx="512">
                  <c:v>1.92</c:v>
                </c:pt>
                <c:pt idx="513">
                  <c:v>2.0799999999999996</c:v>
                </c:pt>
                <c:pt idx="514">
                  <c:v>1.98</c:v>
                </c:pt>
                <c:pt idx="515">
                  <c:v>2.2999999999999998</c:v>
                </c:pt>
                <c:pt idx="516">
                  <c:v>2.16</c:v>
                </c:pt>
                <c:pt idx="517">
                  <c:v>2.3600000000000003</c:v>
                </c:pt>
                <c:pt idx="518">
                  <c:v>2.2000000000000006</c:v>
                </c:pt>
                <c:pt idx="519">
                  <c:v>2.4400000000000004</c:v>
                </c:pt>
                <c:pt idx="520">
                  <c:v>2.160000000000001</c:v>
                </c:pt>
                <c:pt idx="521">
                  <c:v>1.9600000000000004</c:v>
                </c:pt>
                <c:pt idx="522">
                  <c:v>1.58</c:v>
                </c:pt>
                <c:pt idx="523">
                  <c:v>1.5799999999999996</c:v>
                </c:pt>
                <c:pt idx="524">
                  <c:v>1.1799999999999997</c:v>
                </c:pt>
                <c:pt idx="525">
                  <c:v>1.2999999999999996</c:v>
                </c:pt>
                <c:pt idx="526">
                  <c:v>1.3999999999999997</c:v>
                </c:pt>
                <c:pt idx="527">
                  <c:v>1.4</c:v>
                </c:pt>
                <c:pt idx="528">
                  <c:v>1.56</c:v>
                </c:pt>
                <c:pt idx="529">
                  <c:v>1.9</c:v>
                </c:pt>
                <c:pt idx="530">
                  <c:v>1.58</c:v>
                </c:pt>
                <c:pt idx="531">
                  <c:v>1.5800000000000005</c:v>
                </c:pt>
                <c:pt idx="532">
                  <c:v>1.7600000000000002</c:v>
                </c:pt>
                <c:pt idx="533">
                  <c:v>1.6</c:v>
                </c:pt>
                <c:pt idx="534">
                  <c:v>1.7400000000000002</c:v>
                </c:pt>
                <c:pt idx="535">
                  <c:v>2.14</c:v>
                </c:pt>
                <c:pt idx="536">
                  <c:v>2.46</c:v>
                </c:pt>
                <c:pt idx="537">
                  <c:v>2.62</c:v>
                </c:pt>
                <c:pt idx="538">
                  <c:v>3.0200000000000005</c:v>
                </c:pt>
                <c:pt idx="539">
                  <c:v>2.7800000000000002</c:v>
                </c:pt>
                <c:pt idx="540">
                  <c:v>2.62</c:v>
                </c:pt>
                <c:pt idx="541">
                  <c:v>2.2199999999999998</c:v>
                </c:pt>
                <c:pt idx="542">
                  <c:v>1.7199999999999995</c:v>
                </c:pt>
                <c:pt idx="543">
                  <c:v>1.4599999999999997</c:v>
                </c:pt>
                <c:pt idx="544">
                  <c:v>1.9999999999999996</c:v>
                </c:pt>
                <c:pt idx="545">
                  <c:v>2.0399999999999996</c:v>
                </c:pt>
                <c:pt idx="546">
                  <c:v>2.1599999999999997</c:v>
                </c:pt>
                <c:pt idx="547">
                  <c:v>2.0199999999999996</c:v>
                </c:pt>
                <c:pt idx="548">
                  <c:v>2.0999999999999992</c:v>
                </c:pt>
                <c:pt idx="549">
                  <c:v>1.9599999999999995</c:v>
                </c:pt>
                <c:pt idx="550">
                  <c:v>1.9999999999999996</c:v>
                </c:pt>
                <c:pt idx="551">
                  <c:v>2.3599999999999994</c:v>
                </c:pt>
                <c:pt idx="552">
                  <c:v>2.9599999999999995</c:v>
                </c:pt>
                <c:pt idx="553">
                  <c:v>3.0199999999999996</c:v>
                </c:pt>
                <c:pt idx="554">
                  <c:v>2.84</c:v>
                </c:pt>
                <c:pt idx="555">
                  <c:v>2.36</c:v>
                </c:pt>
                <c:pt idx="556">
                  <c:v>2.04</c:v>
                </c:pt>
                <c:pt idx="557">
                  <c:v>1.7000000000000004</c:v>
                </c:pt>
                <c:pt idx="558">
                  <c:v>1.5400000000000005</c:v>
                </c:pt>
                <c:pt idx="559">
                  <c:v>1.7200000000000002</c:v>
                </c:pt>
                <c:pt idx="560">
                  <c:v>2.1800000000000006</c:v>
                </c:pt>
                <c:pt idx="561">
                  <c:v>2.2000000000000006</c:v>
                </c:pt>
                <c:pt idx="562">
                  <c:v>2.12</c:v>
                </c:pt>
                <c:pt idx="563">
                  <c:v>2.1199999999999997</c:v>
                </c:pt>
                <c:pt idx="564">
                  <c:v>1.9199999999999995</c:v>
                </c:pt>
                <c:pt idx="565">
                  <c:v>2.08</c:v>
                </c:pt>
                <c:pt idx="566">
                  <c:v>2.1</c:v>
                </c:pt>
                <c:pt idx="567">
                  <c:v>2.2200000000000002</c:v>
                </c:pt>
                <c:pt idx="568">
                  <c:v>2.3000000000000007</c:v>
                </c:pt>
                <c:pt idx="569">
                  <c:v>2.6400000000000015</c:v>
                </c:pt>
                <c:pt idx="570">
                  <c:v>2.5000000000000009</c:v>
                </c:pt>
                <c:pt idx="571">
                  <c:v>2.4200000000000008</c:v>
                </c:pt>
                <c:pt idx="572">
                  <c:v>2.5600000000000009</c:v>
                </c:pt>
                <c:pt idx="573">
                  <c:v>2.6000000000000005</c:v>
                </c:pt>
                <c:pt idx="574">
                  <c:v>2.4000000000000008</c:v>
                </c:pt>
                <c:pt idx="575">
                  <c:v>2.4200000000000008</c:v>
                </c:pt>
                <c:pt idx="576">
                  <c:v>2.46</c:v>
                </c:pt>
                <c:pt idx="577">
                  <c:v>2.2000000000000006</c:v>
                </c:pt>
                <c:pt idx="578">
                  <c:v>2.0200000000000009</c:v>
                </c:pt>
                <c:pt idx="579">
                  <c:v>2.1400000000000006</c:v>
                </c:pt>
                <c:pt idx="580">
                  <c:v>1.8799999999999997</c:v>
                </c:pt>
                <c:pt idx="581">
                  <c:v>1.6</c:v>
                </c:pt>
                <c:pt idx="582">
                  <c:v>1.7799999999999998</c:v>
                </c:pt>
                <c:pt idx="583">
                  <c:v>1.9399999999999991</c:v>
                </c:pt>
                <c:pt idx="584">
                  <c:v>1.8599999999999994</c:v>
                </c:pt>
                <c:pt idx="585">
                  <c:v>2.12</c:v>
                </c:pt>
                <c:pt idx="586">
                  <c:v>2.1800000000000006</c:v>
                </c:pt>
                <c:pt idx="587">
                  <c:v>2.1399999999999997</c:v>
                </c:pt>
                <c:pt idx="588">
                  <c:v>2.1599999999999993</c:v>
                </c:pt>
                <c:pt idx="589">
                  <c:v>1.9399999999999991</c:v>
                </c:pt>
                <c:pt idx="590">
                  <c:v>1.7999999999999994</c:v>
                </c:pt>
                <c:pt idx="591">
                  <c:v>1.8999999999999992</c:v>
                </c:pt>
                <c:pt idx="592">
                  <c:v>1.8</c:v>
                </c:pt>
                <c:pt idx="593">
                  <c:v>1.8000000000000007</c:v>
                </c:pt>
                <c:pt idx="594">
                  <c:v>1.9400000000000006</c:v>
                </c:pt>
                <c:pt idx="595">
                  <c:v>2.12</c:v>
                </c:pt>
                <c:pt idx="596">
                  <c:v>2.3400000000000007</c:v>
                </c:pt>
                <c:pt idx="597">
                  <c:v>2.2800000000000002</c:v>
                </c:pt>
                <c:pt idx="598">
                  <c:v>2.0400000000000005</c:v>
                </c:pt>
                <c:pt idx="599">
                  <c:v>1.820000000000001</c:v>
                </c:pt>
                <c:pt idx="600">
                  <c:v>1.5200000000000009</c:v>
                </c:pt>
                <c:pt idx="601">
                  <c:v>1.2400000000000007</c:v>
                </c:pt>
                <c:pt idx="602">
                  <c:v>1.1000000000000008</c:v>
                </c:pt>
                <c:pt idx="603">
                  <c:v>1.2399999999999998</c:v>
                </c:pt>
                <c:pt idx="604">
                  <c:v>1.3</c:v>
                </c:pt>
                <c:pt idx="605">
                  <c:v>1.44</c:v>
                </c:pt>
                <c:pt idx="606">
                  <c:v>1.5200000000000002</c:v>
                </c:pt>
                <c:pt idx="607">
                  <c:v>1.8200000000000003</c:v>
                </c:pt>
                <c:pt idx="608">
                  <c:v>1.6000000000000008</c:v>
                </c:pt>
                <c:pt idx="609">
                  <c:v>1.6800000000000004</c:v>
                </c:pt>
                <c:pt idx="610">
                  <c:v>1.4600000000000009</c:v>
                </c:pt>
                <c:pt idx="611">
                  <c:v>1.5</c:v>
                </c:pt>
                <c:pt idx="612">
                  <c:v>1.2199999999999995</c:v>
                </c:pt>
                <c:pt idx="613">
                  <c:v>1.5</c:v>
                </c:pt>
                <c:pt idx="614">
                  <c:v>1.4199999999999995</c:v>
                </c:pt>
                <c:pt idx="615">
                  <c:v>1.5599999999999987</c:v>
                </c:pt>
                <c:pt idx="616">
                  <c:v>1.9999999999999993</c:v>
                </c:pt>
                <c:pt idx="617">
                  <c:v>2.1599999999999993</c:v>
                </c:pt>
                <c:pt idx="618">
                  <c:v>1.9799999999999991</c:v>
                </c:pt>
                <c:pt idx="619">
                  <c:v>1.9999999999999993</c:v>
                </c:pt>
                <c:pt idx="620">
                  <c:v>1.9600000000000002</c:v>
                </c:pt>
                <c:pt idx="621">
                  <c:v>1.8</c:v>
                </c:pt>
                <c:pt idx="622">
                  <c:v>2.0400000000000005</c:v>
                </c:pt>
                <c:pt idx="623">
                  <c:v>2.5000000000000009</c:v>
                </c:pt>
                <c:pt idx="624">
                  <c:v>2.5000000000000009</c:v>
                </c:pt>
                <c:pt idx="625">
                  <c:v>2.44</c:v>
                </c:pt>
                <c:pt idx="626">
                  <c:v>2.2800000000000002</c:v>
                </c:pt>
                <c:pt idx="627">
                  <c:v>2.0799999999999996</c:v>
                </c:pt>
                <c:pt idx="628">
                  <c:v>1.9199999999999995</c:v>
                </c:pt>
                <c:pt idx="629">
                  <c:v>1.8199999999999996</c:v>
                </c:pt>
                <c:pt idx="630">
                  <c:v>1.8200000000000003</c:v>
                </c:pt>
                <c:pt idx="631">
                  <c:v>1.9199999999999995</c:v>
                </c:pt>
                <c:pt idx="632">
                  <c:v>1.94</c:v>
                </c:pt>
                <c:pt idx="633">
                  <c:v>2</c:v>
                </c:pt>
                <c:pt idx="634">
                  <c:v>2.2199999999999998</c:v>
                </c:pt>
                <c:pt idx="635">
                  <c:v>2.2199999999999998</c:v>
                </c:pt>
                <c:pt idx="636">
                  <c:v>1.9200000000000004</c:v>
                </c:pt>
                <c:pt idx="637">
                  <c:v>2.2000000000000006</c:v>
                </c:pt>
                <c:pt idx="638">
                  <c:v>1.8000000000000007</c:v>
                </c:pt>
                <c:pt idx="639">
                  <c:v>1.9600000000000015</c:v>
                </c:pt>
                <c:pt idx="640">
                  <c:v>2.3200000000000012</c:v>
                </c:pt>
                <c:pt idx="641">
                  <c:v>2.9200000000000008</c:v>
                </c:pt>
                <c:pt idx="642">
                  <c:v>2.46</c:v>
                </c:pt>
                <c:pt idx="643">
                  <c:v>2.6800000000000006</c:v>
                </c:pt>
                <c:pt idx="644">
                  <c:v>2.2999999999999998</c:v>
                </c:pt>
                <c:pt idx="645">
                  <c:v>1.9600000000000009</c:v>
                </c:pt>
                <c:pt idx="646">
                  <c:v>1.3000000000000007</c:v>
                </c:pt>
                <c:pt idx="647">
                  <c:v>1.3800000000000012</c:v>
                </c:pt>
                <c:pt idx="648">
                  <c:v>1.2800000000000011</c:v>
                </c:pt>
                <c:pt idx="649">
                  <c:v>1.4000000000000008</c:v>
                </c:pt>
                <c:pt idx="650">
                  <c:v>1.44</c:v>
                </c:pt>
                <c:pt idx="651">
                  <c:v>1.6599999999999995</c:v>
                </c:pt>
                <c:pt idx="652">
                  <c:v>1.5599999999999994</c:v>
                </c:pt>
                <c:pt idx="653">
                  <c:v>1.6599999999999995</c:v>
                </c:pt>
                <c:pt idx="654">
                  <c:v>1.7</c:v>
                </c:pt>
                <c:pt idx="655">
                  <c:v>1.9</c:v>
                </c:pt>
                <c:pt idx="656">
                  <c:v>1.7200000000000002</c:v>
                </c:pt>
                <c:pt idx="657">
                  <c:v>1.64</c:v>
                </c:pt>
                <c:pt idx="658">
                  <c:v>1.7999999999999994</c:v>
                </c:pt>
                <c:pt idx="659">
                  <c:v>1.7399999999999991</c:v>
                </c:pt>
                <c:pt idx="660">
                  <c:v>1.2399999999999991</c:v>
                </c:pt>
                <c:pt idx="661">
                  <c:v>0.69999999999999929</c:v>
                </c:pt>
                <c:pt idx="662">
                  <c:v>1.3799999999999997</c:v>
                </c:pt>
                <c:pt idx="663">
                  <c:v>1</c:v>
                </c:pt>
                <c:pt idx="664">
                  <c:v>0.88000000000000045</c:v>
                </c:pt>
                <c:pt idx="665">
                  <c:v>1.3600000000000008</c:v>
                </c:pt>
                <c:pt idx="666">
                  <c:v>1.8400000000000005</c:v>
                </c:pt>
                <c:pt idx="667">
                  <c:v>1.5200000000000009</c:v>
                </c:pt>
                <c:pt idx="668">
                  <c:v>1.5400000000000014</c:v>
                </c:pt>
                <c:pt idx="669">
                  <c:v>1.7600000000000009</c:v>
                </c:pt>
                <c:pt idx="670">
                  <c:v>1.680000000000001</c:v>
                </c:pt>
                <c:pt idx="671">
                  <c:v>1.8200000000000016</c:v>
                </c:pt>
                <c:pt idx="672">
                  <c:v>1.9000000000000015</c:v>
                </c:pt>
                <c:pt idx="673">
                  <c:v>2.180000000000001</c:v>
                </c:pt>
                <c:pt idx="674">
                  <c:v>1.9600000000000015</c:v>
                </c:pt>
                <c:pt idx="675">
                  <c:v>2.0200000000000009</c:v>
                </c:pt>
                <c:pt idx="676">
                  <c:v>2.4800000000000004</c:v>
                </c:pt>
                <c:pt idx="677">
                  <c:v>2.3200000000000003</c:v>
                </c:pt>
                <c:pt idx="678">
                  <c:v>2.2200000000000002</c:v>
                </c:pt>
                <c:pt idx="679">
                  <c:v>2.2999999999999998</c:v>
                </c:pt>
                <c:pt idx="680">
                  <c:v>2.2799999999999998</c:v>
                </c:pt>
                <c:pt idx="681">
                  <c:v>2.2600000000000002</c:v>
                </c:pt>
                <c:pt idx="682">
                  <c:v>2.2600000000000002</c:v>
                </c:pt>
                <c:pt idx="683">
                  <c:v>2.2600000000000002</c:v>
                </c:pt>
                <c:pt idx="684">
                  <c:v>2.2600000000000002</c:v>
                </c:pt>
                <c:pt idx="685">
                  <c:v>2.3000000000000007</c:v>
                </c:pt>
                <c:pt idx="686">
                  <c:v>2.0000000000000009</c:v>
                </c:pt>
                <c:pt idx="687">
                  <c:v>2.1800000000000006</c:v>
                </c:pt>
                <c:pt idx="688">
                  <c:v>2.2000000000000006</c:v>
                </c:pt>
                <c:pt idx="689">
                  <c:v>2.2400000000000007</c:v>
                </c:pt>
                <c:pt idx="690">
                  <c:v>2.2399999999999998</c:v>
                </c:pt>
                <c:pt idx="691">
                  <c:v>2.2599999999999993</c:v>
                </c:pt>
                <c:pt idx="692">
                  <c:v>2.3200000000000003</c:v>
                </c:pt>
                <c:pt idx="693">
                  <c:v>2.2799999999999998</c:v>
                </c:pt>
                <c:pt idx="694">
                  <c:v>2.1199999999999997</c:v>
                </c:pt>
                <c:pt idx="695">
                  <c:v>1.9800000000000004</c:v>
                </c:pt>
                <c:pt idx="696">
                  <c:v>1.9800000000000004</c:v>
                </c:pt>
                <c:pt idx="697">
                  <c:v>1.6600000000000001</c:v>
                </c:pt>
                <c:pt idx="698">
                  <c:v>1.7800000000000005</c:v>
                </c:pt>
                <c:pt idx="699">
                  <c:v>1.9400000000000006</c:v>
                </c:pt>
                <c:pt idx="700">
                  <c:v>1.9600000000000002</c:v>
                </c:pt>
                <c:pt idx="701">
                  <c:v>1.4600000000000002</c:v>
                </c:pt>
                <c:pt idx="702">
                  <c:v>1.4200000000000004</c:v>
                </c:pt>
                <c:pt idx="703">
                  <c:v>1.3800000000000003</c:v>
                </c:pt>
                <c:pt idx="704">
                  <c:v>1.2200000000000002</c:v>
                </c:pt>
                <c:pt idx="705">
                  <c:v>1.2200000000000002</c:v>
                </c:pt>
                <c:pt idx="706">
                  <c:v>1.4</c:v>
                </c:pt>
                <c:pt idx="707">
                  <c:v>1.4599999999999995</c:v>
                </c:pt>
                <c:pt idx="708">
                  <c:v>1.4199999999999995</c:v>
                </c:pt>
                <c:pt idx="709">
                  <c:v>1.4599999999999995</c:v>
                </c:pt>
                <c:pt idx="710">
                  <c:v>1.5599999999999994</c:v>
                </c:pt>
                <c:pt idx="711">
                  <c:v>1.8199999999999996</c:v>
                </c:pt>
                <c:pt idx="712">
                  <c:v>1.7999999999999994</c:v>
                </c:pt>
                <c:pt idx="713">
                  <c:v>1.679999999999999</c:v>
                </c:pt>
                <c:pt idx="714">
                  <c:v>2.0599999999999996</c:v>
                </c:pt>
                <c:pt idx="715">
                  <c:v>1.9799999999999998</c:v>
                </c:pt>
                <c:pt idx="716">
                  <c:v>2.1799999999999997</c:v>
                </c:pt>
                <c:pt idx="717">
                  <c:v>2.3800000000000003</c:v>
                </c:pt>
                <c:pt idx="718">
                  <c:v>2.4800000000000004</c:v>
                </c:pt>
                <c:pt idx="719">
                  <c:v>2.2200000000000002</c:v>
                </c:pt>
                <c:pt idx="720">
                  <c:v>2.38</c:v>
                </c:pt>
                <c:pt idx="721">
                  <c:v>2.3199999999999994</c:v>
                </c:pt>
                <c:pt idx="722">
                  <c:v>2.3999999999999995</c:v>
                </c:pt>
                <c:pt idx="723">
                  <c:v>2.5199999999999987</c:v>
                </c:pt>
                <c:pt idx="724">
                  <c:v>2.7199999999999989</c:v>
                </c:pt>
                <c:pt idx="725">
                  <c:v>2.1999999999999993</c:v>
                </c:pt>
                <c:pt idx="726">
                  <c:v>1.7599999999999993</c:v>
                </c:pt>
                <c:pt idx="727">
                  <c:v>1.1999999999999993</c:v>
                </c:pt>
                <c:pt idx="728">
                  <c:v>0.9199999999999996</c:v>
                </c:pt>
                <c:pt idx="729">
                  <c:v>0.81999999999999962</c:v>
                </c:pt>
                <c:pt idx="730">
                  <c:v>0.97999999999999976</c:v>
                </c:pt>
                <c:pt idx="731">
                  <c:v>1.4799999999999998</c:v>
                </c:pt>
                <c:pt idx="732">
                  <c:v>2.04</c:v>
                </c:pt>
                <c:pt idx="733">
                  <c:v>2.2200000000000002</c:v>
                </c:pt>
                <c:pt idx="734">
                  <c:v>2.56</c:v>
                </c:pt>
                <c:pt idx="735">
                  <c:v>2.7399999999999998</c:v>
                </c:pt>
                <c:pt idx="736">
                  <c:v>2.4799999999999995</c:v>
                </c:pt>
                <c:pt idx="737">
                  <c:v>1.9199999999999995</c:v>
                </c:pt>
                <c:pt idx="738">
                  <c:v>1.8199999999999996</c:v>
                </c:pt>
                <c:pt idx="739">
                  <c:v>1.2799999999999998</c:v>
                </c:pt>
                <c:pt idx="740">
                  <c:v>1.1399999999999999</c:v>
                </c:pt>
                <c:pt idx="741">
                  <c:v>1.06</c:v>
                </c:pt>
                <c:pt idx="742">
                  <c:v>1.2600000000000002</c:v>
                </c:pt>
                <c:pt idx="743">
                  <c:v>1.2600000000000002</c:v>
                </c:pt>
                <c:pt idx="744">
                  <c:v>1.6</c:v>
                </c:pt>
                <c:pt idx="745">
                  <c:v>1.6599999999999995</c:v>
                </c:pt>
                <c:pt idx="746">
                  <c:v>1.8999999999999992</c:v>
                </c:pt>
                <c:pt idx="747">
                  <c:v>2.1199999999999988</c:v>
                </c:pt>
                <c:pt idx="748">
                  <c:v>2.2199999999999989</c:v>
                </c:pt>
                <c:pt idx="749">
                  <c:v>2.1599999999999988</c:v>
                </c:pt>
                <c:pt idx="750">
                  <c:v>2.2399999999999993</c:v>
                </c:pt>
                <c:pt idx="751">
                  <c:v>2.0799999999999996</c:v>
                </c:pt>
                <c:pt idx="752">
                  <c:v>1.8399999999999999</c:v>
                </c:pt>
                <c:pt idx="753">
                  <c:v>1.9199999999999995</c:v>
                </c:pt>
                <c:pt idx="754">
                  <c:v>1.4</c:v>
                </c:pt>
                <c:pt idx="755">
                  <c:v>1.5199999999999996</c:v>
                </c:pt>
                <c:pt idx="756">
                  <c:v>1.3399999999999992</c:v>
                </c:pt>
                <c:pt idx="757">
                  <c:v>1.4599999999999995</c:v>
                </c:pt>
                <c:pt idx="758">
                  <c:v>1.2599999999999993</c:v>
                </c:pt>
                <c:pt idx="759">
                  <c:v>1.5599999999999994</c:v>
                </c:pt>
                <c:pt idx="760">
                  <c:v>1.4</c:v>
                </c:pt>
                <c:pt idx="761">
                  <c:v>1.4600000000000002</c:v>
                </c:pt>
                <c:pt idx="762">
                  <c:v>1.4200000000000004</c:v>
                </c:pt>
                <c:pt idx="763">
                  <c:v>1.3800000000000003</c:v>
                </c:pt>
                <c:pt idx="764">
                  <c:v>1.3400000000000005</c:v>
                </c:pt>
                <c:pt idx="765">
                  <c:v>1.3800000000000003</c:v>
                </c:pt>
                <c:pt idx="766">
                  <c:v>1.6200000000000003</c:v>
                </c:pt>
                <c:pt idx="767">
                  <c:v>1.4799999999999998</c:v>
                </c:pt>
                <c:pt idx="768">
                  <c:v>1.94</c:v>
                </c:pt>
                <c:pt idx="769">
                  <c:v>2.2199999999999998</c:v>
                </c:pt>
                <c:pt idx="770">
                  <c:v>2.6199999999999997</c:v>
                </c:pt>
                <c:pt idx="771">
                  <c:v>2.54</c:v>
                </c:pt>
                <c:pt idx="772">
                  <c:v>2.72</c:v>
                </c:pt>
                <c:pt idx="773">
                  <c:v>2</c:v>
                </c:pt>
                <c:pt idx="774">
                  <c:v>1.7200000000000002</c:v>
                </c:pt>
                <c:pt idx="775">
                  <c:v>1.7000000000000006</c:v>
                </c:pt>
                <c:pt idx="776">
                  <c:v>1.6600000000000001</c:v>
                </c:pt>
                <c:pt idx="777">
                  <c:v>1.5800000000000005</c:v>
                </c:pt>
                <c:pt idx="778">
                  <c:v>2.1400000000000006</c:v>
                </c:pt>
                <c:pt idx="779">
                  <c:v>2.3800000000000003</c:v>
                </c:pt>
                <c:pt idx="780">
                  <c:v>2.2000000000000002</c:v>
                </c:pt>
                <c:pt idx="781">
                  <c:v>2.2999999999999998</c:v>
                </c:pt>
                <c:pt idx="782">
                  <c:v>2.5799999999999996</c:v>
                </c:pt>
                <c:pt idx="783">
                  <c:v>2.4</c:v>
                </c:pt>
                <c:pt idx="784">
                  <c:v>2.1199999999999997</c:v>
                </c:pt>
                <c:pt idx="785">
                  <c:v>1.8</c:v>
                </c:pt>
                <c:pt idx="786">
                  <c:v>1.6400000000000006</c:v>
                </c:pt>
                <c:pt idx="787">
                  <c:v>1.2800000000000011</c:v>
                </c:pt>
                <c:pt idx="788">
                  <c:v>1.1600000000000008</c:v>
                </c:pt>
                <c:pt idx="789">
                  <c:v>1.320000000000001</c:v>
                </c:pt>
                <c:pt idx="790">
                  <c:v>0.98000000000000043</c:v>
                </c:pt>
                <c:pt idx="791">
                  <c:v>0.72000000000000031</c:v>
                </c:pt>
                <c:pt idx="792">
                  <c:v>0.7</c:v>
                </c:pt>
                <c:pt idx="793">
                  <c:v>0.53999999999999981</c:v>
                </c:pt>
                <c:pt idx="794">
                  <c:v>0.53999999999999981</c:v>
                </c:pt>
                <c:pt idx="795">
                  <c:v>1.4400000000000006</c:v>
                </c:pt>
                <c:pt idx="796">
                  <c:v>1.7800000000000005</c:v>
                </c:pt>
                <c:pt idx="797">
                  <c:v>2.3800000000000003</c:v>
                </c:pt>
                <c:pt idx="798">
                  <c:v>2.5200000000000005</c:v>
                </c:pt>
                <c:pt idx="799">
                  <c:v>2.6400000000000006</c:v>
                </c:pt>
                <c:pt idx="800">
                  <c:v>2.0800000000000005</c:v>
                </c:pt>
                <c:pt idx="801">
                  <c:v>2.3800000000000003</c:v>
                </c:pt>
                <c:pt idx="802">
                  <c:v>1.9200000000000004</c:v>
                </c:pt>
                <c:pt idx="803">
                  <c:v>1.9400000000000006</c:v>
                </c:pt>
                <c:pt idx="804">
                  <c:v>1.7400000000000007</c:v>
                </c:pt>
                <c:pt idx="805">
                  <c:v>1.9400000000000006</c:v>
                </c:pt>
                <c:pt idx="806">
                  <c:v>1.7400000000000007</c:v>
                </c:pt>
                <c:pt idx="807">
                  <c:v>1.6000000000000008</c:v>
                </c:pt>
                <c:pt idx="808">
                  <c:v>2.0200000000000005</c:v>
                </c:pt>
                <c:pt idx="809">
                  <c:v>2.16</c:v>
                </c:pt>
                <c:pt idx="810">
                  <c:v>2.0199999999999996</c:v>
                </c:pt>
                <c:pt idx="811">
                  <c:v>1.7399999999999991</c:v>
                </c:pt>
                <c:pt idx="812">
                  <c:v>2.0199999999999987</c:v>
                </c:pt>
                <c:pt idx="813">
                  <c:v>1.9799999999999991</c:v>
                </c:pt>
                <c:pt idx="814">
                  <c:v>2.3999999999999995</c:v>
                </c:pt>
                <c:pt idx="815">
                  <c:v>2.3600000000000003</c:v>
                </c:pt>
                <c:pt idx="816">
                  <c:v>2.16</c:v>
                </c:pt>
                <c:pt idx="817">
                  <c:v>2.3400000000000007</c:v>
                </c:pt>
                <c:pt idx="818">
                  <c:v>2.0800000000000005</c:v>
                </c:pt>
                <c:pt idx="819">
                  <c:v>1.8200000000000003</c:v>
                </c:pt>
                <c:pt idx="820">
                  <c:v>1.8599999999999994</c:v>
                </c:pt>
                <c:pt idx="821">
                  <c:v>2.4</c:v>
                </c:pt>
                <c:pt idx="822">
                  <c:v>2.1399999999999992</c:v>
                </c:pt>
                <c:pt idx="823">
                  <c:v>2.3199999999999994</c:v>
                </c:pt>
                <c:pt idx="824">
                  <c:v>2.0199999999999987</c:v>
                </c:pt>
                <c:pt idx="825">
                  <c:v>2.1999999999999993</c:v>
                </c:pt>
                <c:pt idx="826">
                  <c:v>1.9399999999999991</c:v>
                </c:pt>
                <c:pt idx="827">
                  <c:v>2.0199999999999996</c:v>
                </c:pt>
                <c:pt idx="828">
                  <c:v>1.819999999999999</c:v>
                </c:pt>
                <c:pt idx="829">
                  <c:v>2.04</c:v>
                </c:pt>
                <c:pt idx="830">
                  <c:v>1.8599999999999994</c:v>
                </c:pt>
                <c:pt idx="831">
                  <c:v>1.94</c:v>
                </c:pt>
                <c:pt idx="832">
                  <c:v>2.12</c:v>
                </c:pt>
                <c:pt idx="833">
                  <c:v>2.4000000000000008</c:v>
                </c:pt>
                <c:pt idx="834">
                  <c:v>2.62</c:v>
                </c:pt>
                <c:pt idx="835">
                  <c:v>2.5600000000000009</c:v>
                </c:pt>
                <c:pt idx="836">
                  <c:v>2.7400000000000007</c:v>
                </c:pt>
                <c:pt idx="837">
                  <c:v>2.1399999999999997</c:v>
                </c:pt>
                <c:pt idx="838">
                  <c:v>1.8800000000000003</c:v>
                </c:pt>
                <c:pt idx="839">
                  <c:v>1.6400000000000006</c:v>
                </c:pt>
                <c:pt idx="840">
                  <c:v>1.6600000000000001</c:v>
                </c:pt>
                <c:pt idx="841">
                  <c:v>1.4199999999999995</c:v>
                </c:pt>
                <c:pt idx="842">
                  <c:v>1.7</c:v>
                </c:pt>
                <c:pt idx="843">
                  <c:v>1.9199999999999995</c:v>
                </c:pt>
                <c:pt idx="844">
                  <c:v>2.2399999999999993</c:v>
                </c:pt>
                <c:pt idx="845">
                  <c:v>2.2799999999999989</c:v>
                </c:pt>
                <c:pt idx="846">
                  <c:v>2.54</c:v>
                </c:pt>
                <c:pt idx="847">
                  <c:v>2.5800000000000005</c:v>
                </c:pt>
                <c:pt idx="848">
                  <c:v>2.3600000000000003</c:v>
                </c:pt>
                <c:pt idx="849">
                  <c:v>2.06</c:v>
                </c:pt>
                <c:pt idx="850">
                  <c:v>2.080000000000001</c:v>
                </c:pt>
                <c:pt idx="851">
                  <c:v>1.9400000000000006</c:v>
                </c:pt>
                <c:pt idx="852">
                  <c:v>1.9199999999999995</c:v>
                </c:pt>
                <c:pt idx="853">
                  <c:v>2.1599999999999993</c:v>
                </c:pt>
                <c:pt idx="854">
                  <c:v>2.2000000000000002</c:v>
                </c:pt>
                <c:pt idx="855">
                  <c:v>2.2999999999999994</c:v>
                </c:pt>
                <c:pt idx="856">
                  <c:v>2.4399999999999991</c:v>
                </c:pt>
                <c:pt idx="857">
                  <c:v>2.6199999999999988</c:v>
                </c:pt>
                <c:pt idx="858">
                  <c:v>2.4799999999999995</c:v>
                </c:pt>
                <c:pt idx="859">
                  <c:v>2.4599999999999995</c:v>
                </c:pt>
                <c:pt idx="860">
                  <c:v>2.419999999999999</c:v>
                </c:pt>
                <c:pt idx="861">
                  <c:v>2.7</c:v>
                </c:pt>
                <c:pt idx="862">
                  <c:v>2.6000000000000005</c:v>
                </c:pt>
                <c:pt idx="863">
                  <c:v>2.5000000000000009</c:v>
                </c:pt>
                <c:pt idx="864">
                  <c:v>2.6400000000000006</c:v>
                </c:pt>
                <c:pt idx="865">
                  <c:v>2.4000000000000008</c:v>
                </c:pt>
                <c:pt idx="866">
                  <c:v>1.8999999999999992</c:v>
                </c:pt>
                <c:pt idx="867">
                  <c:v>2.1399999999999983</c:v>
                </c:pt>
                <c:pt idx="868">
                  <c:v>2.3799999999999981</c:v>
                </c:pt>
                <c:pt idx="869">
                  <c:v>2.219999999999998</c:v>
                </c:pt>
                <c:pt idx="870">
                  <c:v>2.7399999999999993</c:v>
                </c:pt>
                <c:pt idx="871">
                  <c:v>2.9399999999999991</c:v>
                </c:pt>
                <c:pt idx="872">
                  <c:v>2.6599999999999993</c:v>
                </c:pt>
                <c:pt idx="873">
                  <c:v>2.2599999999999993</c:v>
                </c:pt>
                <c:pt idx="874">
                  <c:v>2.4799999999999995</c:v>
                </c:pt>
                <c:pt idx="875">
                  <c:v>2.419999999999999</c:v>
                </c:pt>
                <c:pt idx="876">
                  <c:v>2.4</c:v>
                </c:pt>
                <c:pt idx="877">
                  <c:v>2.3000000000000016</c:v>
                </c:pt>
                <c:pt idx="878">
                  <c:v>2.5400000000000018</c:v>
                </c:pt>
                <c:pt idx="879">
                  <c:v>2.5400000000000018</c:v>
                </c:pt>
                <c:pt idx="880">
                  <c:v>2.2000000000000015</c:v>
                </c:pt>
                <c:pt idx="881">
                  <c:v>2.0400000000000005</c:v>
                </c:pt>
                <c:pt idx="882">
                  <c:v>2.2000000000000002</c:v>
                </c:pt>
                <c:pt idx="883">
                  <c:v>2.5599999999999987</c:v>
                </c:pt>
                <c:pt idx="884">
                  <c:v>2.8199999999999981</c:v>
                </c:pt>
                <c:pt idx="885">
                  <c:v>3.1999999999999993</c:v>
                </c:pt>
                <c:pt idx="886">
                  <c:v>3.0199999999999996</c:v>
                </c:pt>
                <c:pt idx="887">
                  <c:v>3.0799999999999992</c:v>
                </c:pt>
                <c:pt idx="888">
                  <c:v>2.9200000000000004</c:v>
                </c:pt>
                <c:pt idx="889">
                  <c:v>2.2000000000000015</c:v>
                </c:pt>
                <c:pt idx="890">
                  <c:v>2.2200000000000002</c:v>
                </c:pt>
                <c:pt idx="891">
                  <c:v>2.4800000000000013</c:v>
                </c:pt>
                <c:pt idx="892">
                  <c:v>2.3400000000000021</c:v>
                </c:pt>
                <c:pt idx="893">
                  <c:v>2.080000000000001</c:v>
                </c:pt>
                <c:pt idx="894">
                  <c:v>2.5000000000000013</c:v>
                </c:pt>
                <c:pt idx="895">
                  <c:v>2.420000000000003</c:v>
                </c:pt>
                <c:pt idx="896">
                  <c:v>2.7200000000000024</c:v>
                </c:pt>
                <c:pt idx="897">
                  <c:v>3.1400000000000019</c:v>
                </c:pt>
                <c:pt idx="898">
                  <c:v>3.300000000000002</c:v>
                </c:pt>
                <c:pt idx="899">
                  <c:v>2.8200000000000012</c:v>
                </c:pt>
                <c:pt idx="900">
                  <c:v>3.04</c:v>
                </c:pt>
                <c:pt idx="901">
                  <c:v>2.6599999999999993</c:v>
                </c:pt>
                <c:pt idx="902">
                  <c:v>2.4599999999999995</c:v>
                </c:pt>
                <c:pt idx="903">
                  <c:v>2.1599999999999988</c:v>
                </c:pt>
                <c:pt idx="904">
                  <c:v>2.2999999999999994</c:v>
                </c:pt>
                <c:pt idx="905">
                  <c:v>2.1199999999999988</c:v>
                </c:pt>
                <c:pt idx="906">
                  <c:v>2.2000000000000002</c:v>
                </c:pt>
                <c:pt idx="907">
                  <c:v>2.1799999999999997</c:v>
                </c:pt>
                <c:pt idx="908">
                  <c:v>2.2800000000000002</c:v>
                </c:pt>
                <c:pt idx="909">
                  <c:v>2.7000000000000006</c:v>
                </c:pt>
                <c:pt idx="910">
                  <c:v>2.5200000000000009</c:v>
                </c:pt>
                <c:pt idx="911">
                  <c:v>2.4000000000000008</c:v>
                </c:pt>
                <c:pt idx="912">
                  <c:v>2.4000000000000008</c:v>
                </c:pt>
                <c:pt idx="913">
                  <c:v>2.3200000000000003</c:v>
                </c:pt>
                <c:pt idx="914">
                  <c:v>2.1399999999999997</c:v>
                </c:pt>
                <c:pt idx="915">
                  <c:v>2.4</c:v>
                </c:pt>
                <c:pt idx="916">
                  <c:v>2.5599999999999996</c:v>
                </c:pt>
                <c:pt idx="917">
                  <c:v>2.3999999999999995</c:v>
                </c:pt>
                <c:pt idx="918">
                  <c:v>2.54</c:v>
                </c:pt>
                <c:pt idx="919">
                  <c:v>2.5</c:v>
                </c:pt>
                <c:pt idx="920">
                  <c:v>2.3600000000000003</c:v>
                </c:pt>
                <c:pt idx="921">
                  <c:v>2.04</c:v>
                </c:pt>
                <c:pt idx="922">
                  <c:v>1.9600000000000002</c:v>
                </c:pt>
                <c:pt idx="923">
                  <c:v>2.0799999999999996</c:v>
                </c:pt>
                <c:pt idx="924">
                  <c:v>1.7999999999999994</c:v>
                </c:pt>
                <c:pt idx="925">
                  <c:v>2.0799999999999992</c:v>
                </c:pt>
                <c:pt idx="926">
                  <c:v>2.7599999999999993</c:v>
                </c:pt>
                <c:pt idx="927">
                  <c:v>3.4399999999999991</c:v>
                </c:pt>
                <c:pt idx="928">
                  <c:v>3.419999999999999</c:v>
                </c:pt>
                <c:pt idx="929">
                  <c:v>3.2599999999999993</c:v>
                </c:pt>
                <c:pt idx="930">
                  <c:v>3.1</c:v>
                </c:pt>
                <c:pt idx="931">
                  <c:v>2.34</c:v>
                </c:pt>
                <c:pt idx="932">
                  <c:v>1.8799999999999997</c:v>
                </c:pt>
                <c:pt idx="933">
                  <c:v>1.8200000000000003</c:v>
                </c:pt>
                <c:pt idx="934">
                  <c:v>2.2600000000000002</c:v>
                </c:pt>
                <c:pt idx="935">
                  <c:v>2.16</c:v>
                </c:pt>
                <c:pt idx="936">
                  <c:v>2.66</c:v>
                </c:pt>
                <c:pt idx="937">
                  <c:v>2.7000000000000006</c:v>
                </c:pt>
                <c:pt idx="938">
                  <c:v>2.9000000000000008</c:v>
                </c:pt>
                <c:pt idx="939">
                  <c:v>2.7400000000000007</c:v>
                </c:pt>
                <c:pt idx="940">
                  <c:v>2.660000000000001</c:v>
                </c:pt>
                <c:pt idx="941">
                  <c:v>2.2000000000000006</c:v>
                </c:pt>
                <c:pt idx="942">
                  <c:v>2.1</c:v>
                </c:pt>
                <c:pt idx="943">
                  <c:v>1.8</c:v>
                </c:pt>
                <c:pt idx="944">
                  <c:v>1.7399999999999998</c:v>
                </c:pt>
                <c:pt idx="945">
                  <c:v>1.9199999999999995</c:v>
                </c:pt>
                <c:pt idx="946">
                  <c:v>1.9199999999999995</c:v>
                </c:pt>
                <c:pt idx="947">
                  <c:v>1.8399999999999999</c:v>
                </c:pt>
                <c:pt idx="948">
                  <c:v>1.8799999999999997</c:v>
                </c:pt>
                <c:pt idx="949">
                  <c:v>1.9799999999999998</c:v>
                </c:pt>
                <c:pt idx="950">
                  <c:v>1.8399999999999999</c:v>
                </c:pt>
                <c:pt idx="951">
                  <c:v>2.0800000000000005</c:v>
                </c:pt>
                <c:pt idx="952">
                  <c:v>2.4200000000000008</c:v>
                </c:pt>
                <c:pt idx="953">
                  <c:v>2.4000000000000008</c:v>
                </c:pt>
                <c:pt idx="954">
                  <c:v>2.3800000000000012</c:v>
                </c:pt>
                <c:pt idx="955">
                  <c:v>2.3600000000000008</c:v>
                </c:pt>
                <c:pt idx="956">
                  <c:v>2.3600000000000003</c:v>
                </c:pt>
                <c:pt idx="957">
                  <c:v>1.94</c:v>
                </c:pt>
                <c:pt idx="958">
                  <c:v>2.1</c:v>
                </c:pt>
                <c:pt idx="959">
                  <c:v>2.1199999999999997</c:v>
                </c:pt>
                <c:pt idx="960">
                  <c:v>1.8599999999999994</c:v>
                </c:pt>
                <c:pt idx="961">
                  <c:v>1.7200000000000002</c:v>
                </c:pt>
                <c:pt idx="962">
                  <c:v>1.7600000000000002</c:v>
                </c:pt>
                <c:pt idx="963">
                  <c:v>1.44</c:v>
                </c:pt>
                <c:pt idx="964">
                  <c:v>1.6</c:v>
                </c:pt>
                <c:pt idx="965">
                  <c:v>1.8800000000000003</c:v>
                </c:pt>
                <c:pt idx="966">
                  <c:v>2.06</c:v>
                </c:pt>
                <c:pt idx="967">
                  <c:v>2.3200000000000003</c:v>
                </c:pt>
                <c:pt idx="968">
                  <c:v>2.4200000000000008</c:v>
                </c:pt>
                <c:pt idx="969">
                  <c:v>2.4600000000000009</c:v>
                </c:pt>
                <c:pt idx="970">
                  <c:v>2.2400000000000011</c:v>
                </c:pt>
                <c:pt idx="971">
                  <c:v>2.4800000000000004</c:v>
                </c:pt>
                <c:pt idx="972">
                  <c:v>2.5400000000000005</c:v>
                </c:pt>
                <c:pt idx="973">
                  <c:v>2.66</c:v>
                </c:pt>
                <c:pt idx="974">
                  <c:v>2.2800000000000002</c:v>
                </c:pt>
                <c:pt idx="975">
                  <c:v>2.6</c:v>
                </c:pt>
                <c:pt idx="976">
                  <c:v>2.4200000000000008</c:v>
                </c:pt>
                <c:pt idx="977">
                  <c:v>2.2800000000000007</c:v>
                </c:pt>
                <c:pt idx="978">
                  <c:v>2.5000000000000009</c:v>
                </c:pt>
                <c:pt idx="979">
                  <c:v>2.9200000000000008</c:v>
                </c:pt>
                <c:pt idx="980">
                  <c:v>3.0200000000000005</c:v>
                </c:pt>
                <c:pt idx="981">
                  <c:v>2.8600000000000003</c:v>
                </c:pt>
                <c:pt idx="982">
                  <c:v>2.6399999999999997</c:v>
                </c:pt>
                <c:pt idx="983">
                  <c:v>2.2199999999999998</c:v>
                </c:pt>
                <c:pt idx="984">
                  <c:v>2.0199999999999996</c:v>
                </c:pt>
                <c:pt idx="985">
                  <c:v>1.6399999999999995</c:v>
                </c:pt>
                <c:pt idx="986">
                  <c:v>1.659999999999999</c:v>
                </c:pt>
                <c:pt idx="987">
                  <c:v>1.4999999999999993</c:v>
                </c:pt>
                <c:pt idx="988">
                  <c:v>1.8199999999999996</c:v>
                </c:pt>
                <c:pt idx="989">
                  <c:v>1.6999999999999993</c:v>
                </c:pt>
                <c:pt idx="990">
                  <c:v>1.8999999999999992</c:v>
                </c:pt>
                <c:pt idx="991">
                  <c:v>1.9799999999999993</c:v>
                </c:pt>
                <c:pt idx="992">
                  <c:v>2.2799999999999998</c:v>
                </c:pt>
                <c:pt idx="993">
                  <c:v>1.879999999999999</c:v>
                </c:pt>
                <c:pt idx="994">
                  <c:v>1.7999999999999994</c:v>
                </c:pt>
                <c:pt idx="995">
                  <c:v>1.44</c:v>
                </c:pt>
                <c:pt idx="996">
                  <c:v>1.4</c:v>
                </c:pt>
                <c:pt idx="997">
                  <c:v>1.2600000000000002</c:v>
                </c:pt>
                <c:pt idx="998">
                  <c:v>1.2200000000000002</c:v>
                </c:pt>
                <c:pt idx="999">
                  <c:v>1.0200000000000002</c:v>
                </c:pt>
                <c:pt idx="1000">
                  <c:v>1.72</c:v>
                </c:pt>
                <c:pt idx="1001">
                  <c:v>1.6999999999999997</c:v>
                </c:pt>
                <c:pt idx="1002">
                  <c:v>1.8599999999999994</c:v>
                </c:pt>
                <c:pt idx="1003">
                  <c:v>2.2599999999999998</c:v>
                </c:pt>
                <c:pt idx="1004">
                  <c:v>2.48</c:v>
                </c:pt>
                <c:pt idx="1005">
                  <c:v>1.94</c:v>
                </c:pt>
                <c:pt idx="1006">
                  <c:v>1.8199999999999998</c:v>
                </c:pt>
                <c:pt idx="1007">
                  <c:v>2.0399999999999996</c:v>
                </c:pt>
                <c:pt idx="1008">
                  <c:v>1.5199999999999996</c:v>
                </c:pt>
                <c:pt idx="1009">
                  <c:v>1.5599999999999994</c:v>
                </c:pt>
                <c:pt idx="1010">
                  <c:v>1.5399999999999998</c:v>
                </c:pt>
                <c:pt idx="1011">
                  <c:v>1.8</c:v>
                </c:pt>
                <c:pt idx="1012">
                  <c:v>1.5000000000000004</c:v>
                </c:pt>
                <c:pt idx="1013">
                  <c:v>2.06</c:v>
                </c:pt>
                <c:pt idx="1014">
                  <c:v>2.4200000000000004</c:v>
                </c:pt>
                <c:pt idx="1015">
                  <c:v>2.3200000000000003</c:v>
                </c:pt>
                <c:pt idx="1016">
                  <c:v>1.9400000000000002</c:v>
                </c:pt>
                <c:pt idx="1017">
                  <c:v>1.94</c:v>
                </c:pt>
                <c:pt idx="1018">
                  <c:v>1.4600000000000002</c:v>
                </c:pt>
                <c:pt idx="1019">
                  <c:v>1.4000000000000004</c:v>
                </c:pt>
                <c:pt idx="1020">
                  <c:v>1.48</c:v>
                </c:pt>
                <c:pt idx="1021">
                  <c:v>1.8400000000000003</c:v>
                </c:pt>
                <c:pt idx="1022">
                  <c:v>1.3600000000000005</c:v>
                </c:pt>
                <c:pt idx="1023">
                  <c:v>1.5400000000000005</c:v>
                </c:pt>
                <c:pt idx="1024">
                  <c:v>1.1000000000000001</c:v>
                </c:pt>
                <c:pt idx="1025">
                  <c:v>1.48</c:v>
                </c:pt>
                <c:pt idx="1026">
                  <c:v>1.2</c:v>
                </c:pt>
                <c:pt idx="1027">
                  <c:v>1.94</c:v>
                </c:pt>
                <c:pt idx="1028">
                  <c:v>2.0199999999999996</c:v>
                </c:pt>
                <c:pt idx="1029">
                  <c:v>2.2199999999999998</c:v>
                </c:pt>
                <c:pt idx="1030">
                  <c:v>2.2599999999999993</c:v>
                </c:pt>
                <c:pt idx="1031">
                  <c:v>2.2799999999999998</c:v>
                </c:pt>
                <c:pt idx="1032">
                  <c:v>1.7199999999999995</c:v>
                </c:pt>
                <c:pt idx="1033">
                  <c:v>1.6799999999999997</c:v>
                </c:pt>
                <c:pt idx="1034">
                  <c:v>1.6799999999999997</c:v>
                </c:pt>
                <c:pt idx="1035">
                  <c:v>1.1399999999999999</c:v>
                </c:pt>
                <c:pt idx="1036">
                  <c:v>1.2599999999999993</c:v>
                </c:pt>
                <c:pt idx="1037">
                  <c:v>1.52</c:v>
                </c:pt>
                <c:pt idx="1038">
                  <c:v>1.8399999999999999</c:v>
                </c:pt>
                <c:pt idx="1039">
                  <c:v>1.9599999999999995</c:v>
                </c:pt>
                <c:pt idx="1040">
                  <c:v>2.0999999999999996</c:v>
                </c:pt>
                <c:pt idx="1041">
                  <c:v>2.02</c:v>
                </c:pt>
                <c:pt idx="1042">
                  <c:v>1.9599999999999997</c:v>
                </c:pt>
                <c:pt idx="1043">
                  <c:v>2.1399999999999997</c:v>
                </c:pt>
                <c:pt idx="1044">
                  <c:v>1.9799999999999998</c:v>
                </c:pt>
                <c:pt idx="1045">
                  <c:v>2.2399999999999993</c:v>
                </c:pt>
                <c:pt idx="1046">
                  <c:v>2.339999999999999</c:v>
                </c:pt>
                <c:pt idx="1047">
                  <c:v>2.6199999999999988</c:v>
                </c:pt>
                <c:pt idx="1048">
                  <c:v>2.2599999999999993</c:v>
                </c:pt>
                <c:pt idx="1049">
                  <c:v>2.2799999999999994</c:v>
                </c:pt>
                <c:pt idx="1050">
                  <c:v>1.9199999999999995</c:v>
                </c:pt>
                <c:pt idx="1051">
                  <c:v>1.7799999999999998</c:v>
                </c:pt>
                <c:pt idx="1052">
                  <c:v>1.36</c:v>
                </c:pt>
                <c:pt idx="1053">
                  <c:v>1.28</c:v>
                </c:pt>
                <c:pt idx="1054">
                  <c:v>1.1800000000000002</c:v>
                </c:pt>
                <c:pt idx="1055">
                  <c:v>1.48</c:v>
                </c:pt>
                <c:pt idx="1056">
                  <c:v>1.4400000000000002</c:v>
                </c:pt>
                <c:pt idx="1057">
                  <c:v>1.86</c:v>
                </c:pt>
                <c:pt idx="1058">
                  <c:v>2.1</c:v>
                </c:pt>
                <c:pt idx="1059">
                  <c:v>2.54</c:v>
                </c:pt>
                <c:pt idx="1060">
                  <c:v>2.78</c:v>
                </c:pt>
                <c:pt idx="1061">
                  <c:v>3.2399999999999993</c:v>
                </c:pt>
                <c:pt idx="1062">
                  <c:v>3.319999999999999</c:v>
                </c:pt>
                <c:pt idx="1063">
                  <c:v>2.7799999999999994</c:v>
                </c:pt>
                <c:pt idx="1064">
                  <c:v>2.5199999999999996</c:v>
                </c:pt>
                <c:pt idx="1065">
                  <c:v>2</c:v>
                </c:pt>
                <c:pt idx="1066">
                  <c:v>1.6800000000000002</c:v>
                </c:pt>
                <c:pt idx="1067">
                  <c:v>1.3200000000000003</c:v>
                </c:pt>
                <c:pt idx="1068">
                  <c:v>1.6400000000000001</c:v>
                </c:pt>
                <c:pt idx="1069">
                  <c:v>1.6400000000000001</c:v>
                </c:pt>
                <c:pt idx="1070">
                  <c:v>1.8599999999999999</c:v>
                </c:pt>
                <c:pt idx="1071">
                  <c:v>2.46</c:v>
                </c:pt>
                <c:pt idx="1072">
                  <c:v>2.94</c:v>
                </c:pt>
                <c:pt idx="1073">
                  <c:v>2.78</c:v>
                </c:pt>
                <c:pt idx="1074">
                  <c:v>2.6599999999999997</c:v>
                </c:pt>
                <c:pt idx="1075">
                  <c:v>2.7199999999999998</c:v>
                </c:pt>
                <c:pt idx="1076">
                  <c:v>2.2999999999999998</c:v>
                </c:pt>
                <c:pt idx="1077">
                  <c:v>1.7599999999999993</c:v>
                </c:pt>
                <c:pt idx="1078">
                  <c:v>1.9999999999999996</c:v>
                </c:pt>
                <c:pt idx="1079">
                  <c:v>1.9999999999999996</c:v>
                </c:pt>
                <c:pt idx="1080">
                  <c:v>1.8</c:v>
                </c:pt>
                <c:pt idx="1081">
                  <c:v>1.8200000000000003</c:v>
                </c:pt>
                <c:pt idx="1082">
                  <c:v>1.9400000000000002</c:v>
                </c:pt>
                <c:pt idx="1083">
                  <c:v>1.8</c:v>
                </c:pt>
                <c:pt idx="1084">
                  <c:v>2.1599999999999997</c:v>
                </c:pt>
                <c:pt idx="1085">
                  <c:v>2.3199999999999994</c:v>
                </c:pt>
                <c:pt idx="1086">
                  <c:v>2.42</c:v>
                </c:pt>
                <c:pt idx="1087">
                  <c:v>2.3400000000000003</c:v>
                </c:pt>
                <c:pt idx="1088">
                  <c:v>2.3400000000000003</c:v>
                </c:pt>
                <c:pt idx="1089">
                  <c:v>2.0800000000000005</c:v>
                </c:pt>
                <c:pt idx="1090">
                  <c:v>2.0200000000000005</c:v>
                </c:pt>
                <c:pt idx="1091">
                  <c:v>1.8800000000000003</c:v>
                </c:pt>
                <c:pt idx="1092">
                  <c:v>2.0000000000000004</c:v>
                </c:pt>
                <c:pt idx="1093">
                  <c:v>2.1200000000000006</c:v>
                </c:pt>
                <c:pt idx="1094">
                  <c:v>1.8400000000000005</c:v>
                </c:pt>
                <c:pt idx="1095">
                  <c:v>1.7200000000000002</c:v>
                </c:pt>
                <c:pt idx="1096">
                  <c:v>1.4</c:v>
                </c:pt>
                <c:pt idx="1097">
                  <c:v>1.6400000000000001</c:v>
                </c:pt>
                <c:pt idx="1098">
                  <c:v>1.44</c:v>
                </c:pt>
                <c:pt idx="1099">
                  <c:v>1.7999999999999996</c:v>
                </c:pt>
                <c:pt idx="1100">
                  <c:v>1.9599999999999997</c:v>
                </c:pt>
                <c:pt idx="1101">
                  <c:v>2.12</c:v>
                </c:pt>
                <c:pt idx="1102">
                  <c:v>1.98</c:v>
                </c:pt>
                <c:pt idx="1103">
                  <c:v>2.2400000000000002</c:v>
                </c:pt>
                <c:pt idx="1104">
                  <c:v>2.2400000000000007</c:v>
                </c:pt>
                <c:pt idx="1105">
                  <c:v>2.4800000000000004</c:v>
                </c:pt>
                <c:pt idx="1106">
                  <c:v>2.3600000000000003</c:v>
                </c:pt>
                <c:pt idx="1107">
                  <c:v>2.02</c:v>
                </c:pt>
                <c:pt idx="1108">
                  <c:v>1.8</c:v>
                </c:pt>
                <c:pt idx="1109">
                  <c:v>1.6800000000000002</c:v>
                </c:pt>
                <c:pt idx="1110">
                  <c:v>1.4</c:v>
                </c:pt>
                <c:pt idx="1111">
                  <c:v>1.5399999999999998</c:v>
                </c:pt>
                <c:pt idx="1112">
                  <c:v>1.9200000000000004</c:v>
                </c:pt>
                <c:pt idx="1113">
                  <c:v>2.0200000000000005</c:v>
                </c:pt>
                <c:pt idx="1114">
                  <c:v>2.0200000000000005</c:v>
                </c:pt>
                <c:pt idx="1115">
                  <c:v>2.3200000000000003</c:v>
                </c:pt>
                <c:pt idx="1116">
                  <c:v>2.8000000000000007</c:v>
                </c:pt>
                <c:pt idx="1117">
                  <c:v>2.620000000000001</c:v>
                </c:pt>
                <c:pt idx="1118">
                  <c:v>2.5200000000000005</c:v>
                </c:pt>
                <c:pt idx="1119">
                  <c:v>2.72</c:v>
                </c:pt>
                <c:pt idx="1120">
                  <c:v>2.4000000000000008</c:v>
                </c:pt>
                <c:pt idx="1121">
                  <c:v>2.06</c:v>
                </c:pt>
                <c:pt idx="1122">
                  <c:v>2.44</c:v>
                </c:pt>
                <c:pt idx="1123">
                  <c:v>2.5400000000000005</c:v>
                </c:pt>
                <c:pt idx="1124">
                  <c:v>2.1800000000000006</c:v>
                </c:pt>
                <c:pt idx="1125">
                  <c:v>2.2200000000000011</c:v>
                </c:pt>
                <c:pt idx="1126">
                  <c:v>2.3200000000000012</c:v>
                </c:pt>
                <c:pt idx="1127">
                  <c:v>1.8200000000000003</c:v>
                </c:pt>
                <c:pt idx="1128">
                  <c:v>1.6599999999999995</c:v>
                </c:pt>
                <c:pt idx="1129">
                  <c:v>1.9799999999999991</c:v>
                </c:pt>
                <c:pt idx="1130">
                  <c:v>2.2399999999999984</c:v>
                </c:pt>
                <c:pt idx="1131">
                  <c:v>1.8599999999999988</c:v>
                </c:pt>
                <c:pt idx="1132">
                  <c:v>2.1999999999999993</c:v>
                </c:pt>
                <c:pt idx="1133">
                  <c:v>2.2799999999999998</c:v>
                </c:pt>
                <c:pt idx="1134">
                  <c:v>2.1800000000000006</c:v>
                </c:pt>
                <c:pt idx="1135">
                  <c:v>1.6</c:v>
                </c:pt>
                <c:pt idx="1136">
                  <c:v>1.8399999999999999</c:v>
                </c:pt>
                <c:pt idx="1137">
                  <c:v>1.94</c:v>
                </c:pt>
                <c:pt idx="1138">
                  <c:v>2.3200000000000003</c:v>
                </c:pt>
                <c:pt idx="1139">
                  <c:v>2.46</c:v>
                </c:pt>
                <c:pt idx="1140">
                  <c:v>2.9200000000000004</c:v>
                </c:pt>
                <c:pt idx="1141">
                  <c:v>3.3400000000000007</c:v>
                </c:pt>
                <c:pt idx="1142">
                  <c:v>2.7</c:v>
                </c:pt>
                <c:pt idx="1143">
                  <c:v>2.1999999999999993</c:v>
                </c:pt>
                <c:pt idx="1144">
                  <c:v>2.0999999999999992</c:v>
                </c:pt>
                <c:pt idx="1145">
                  <c:v>1.6199999999999997</c:v>
                </c:pt>
                <c:pt idx="1146">
                  <c:v>1.4399999999999991</c:v>
                </c:pt>
                <c:pt idx="1147">
                  <c:v>2.0799999999999996</c:v>
                </c:pt>
                <c:pt idx="1148">
                  <c:v>2.44</c:v>
                </c:pt>
                <c:pt idx="1149">
                  <c:v>2.34</c:v>
                </c:pt>
                <c:pt idx="1150">
                  <c:v>2.7199999999999998</c:v>
                </c:pt>
                <c:pt idx="1151">
                  <c:v>2.5199999999999996</c:v>
                </c:pt>
                <c:pt idx="1152">
                  <c:v>2.4199999999999995</c:v>
                </c:pt>
                <c:pt idx="1153">
                  <c:v>2.04</c:v>
                </c:pt>
                <c:pt idx="1154">
                  <c:v>2.2199999999999998</c:v>
                </c:pt>
                <c:pt idx="1155">
                  <c:v>2.2799999999999998</c:v>
                </c:pt>
                <c:pt idx="1156">
                  <c:v>2.3199999999999994</c:v>
                </c:pt>
                <c:pt idx="1157">
                  <c:v>2.2799999999999998</c:v>
                </c:pt>
                <c:pt idx="1158">
                  <c:v>2.1199999999999997</c:v>
                </c:pt>
                <c:pt idx="1159">
                  <c:v>2.0799999999999996</c:v>
                </c:pt>
                <c:pt idx="1160">
                  <c:v>1.7799999999999998</c:v>
                </c:pt>
                <c:pt idx="1161">
                  <c:v>1.5399999999999998</c:v>
                </c:pt>
                <c:pt idx="1162">
                  <c:v>1.5399999999999998</c:v>
                </c:pt>
                <c:pt idx="1163">
                  <c:v>2.2999999999999998</c:v>
                </c:pt>
                <c:pt idx="1164">
                  <c:v>2.04</c:v>
                </c:pt>
                <c:pt idx="1165">
                  <c:v>2.4</c:v>
                </c:pt>
                <c:pt idx="1166">
                  <c:v>2.6000000000000005</c:v>
                </c:pt>
                <c:pt idx="1167">
                  <c:v>2.7800000000000002</c:v>
                </c:pt>
                <c:pt idx="1168">
                  <c:v>2.12</c:v>
                </c:pt>
                <c:pt idx="1169">
                  <c:v>2.5400000000000005</c:v>
                </c:pt>
                <c:pt idx="1170">
                  <c:v>2.2800000000000002</c:v>
                </c:pt>
                <c:pt idx="1171">
                  <c:v>2</c:v>
                </c:pt>
                <c:pt idx="1172">
                  <c:v>1.5399999999999998</c:v>
                </c:pt>
                <c:pt idx="1173">
                  <c:v>1.4199999999999995</c:v>
                </c:pt>
                <c:pt idx="1174">
                  <c:v>1.179999999999999</c:v>
                </c:pt>
                <c:pt idx="1175">
                  <c:v>1.1999999999999993</c:v>
                </c:pt>
                <c:pt idx="1176">
                  <c:v>1.379999999999999</c:v>
                </c:pt>
                <c:pt idx="1177">
                  <c:v>1.4599999999999995</c:v>
                </c:pt>
                <c:pt idx="1178">
                  <c:v>2.1</c:v>
                </c:pt>
                <c:pt idx="1179">
                  <c:v>1.8800000000000003</c:v>
                </c:pt>
                <c:pt idx="1180">
                  <c:v>2.1</c:v>
                </c:pt>
                <c:pt idx="1181">
                  <c:v>1.6400000000000006</c:v>
                </c:pt>
                <c:pt idx="1182">
                  <c:v>1.5399999999999998</c:v>
                </c:pt>
                <c:pt idx="1183">
                  <c:v>1.5999999999999992</c:v>
                </c:pt>
                <c:pt idx="1184">
                  <c:v>2.1199999999999997</c:v>
                </c:pt>
                <c:pt idx="1185">
                  <c:v>2.1199999999999997</c:v>
                </c:pt>
                <c:pt idx="1186">
                  <c:v>2.7999999999999994</c:v>
                </c:pt>
                <c:pt idx="1187">
                  <c:v>3.4</c:v>
                </c:pt>
                <c:pt idx="1188">
                  <c:v>3.12</c:v>
                </c:pt>
                <c:pt idx="1189">
                  <c:v>2.9799999999999995</c:v>
                </c:pt>
                <c:pt idx="1190">
                  <c:v>3.1</c:v>
                </c:pt>
                <c:pt idx="1191">
                  <c:v>2.8199999999999994</c:v>
                </c:pt>
                <c:pt idx="1192">
                  <c:v>2.6399999999999992</c:v>
                </c:pt>
                <c:pt idx="1193">
                  <c:v>2.819999999999999</c:v>
                </c:pt>
                <c:pt idx="1194">
                  <c:v>2.5799999999999992</c:v>
                </c:pt>
                <c:pt idx="1195">
                  <c:v>2.2399999999999984</c:v>
                </c:pt>
                <c:pt idx="1196">
                  <c:v>2.4799999999999991</c:v>
                </c:pt>
                <c:pt idx="1197">
                  <c:v>2.339999999999999</c:v>
                </c:pt>
                <c:pt idx="1198">
                  <c:v>2.1199999999999988</c:v>
                </c:pt>
                <c:pt idx="1199">
                  <c:v>1.9199999999999988</c:v>
                </c:pt>
                <c:pt idx="1200">
                  <c:v>1.7199999999999995</c:v>
                </c:pt>
                <c:pt idx="1201">
                  <c:v>1.7199999999999995</c:v>
                </c:pt>
                <c:pt idx="1202">
                  <c:v>1.7999999999999994</c:v>
                </c:pt>
                <c:pt idx="1203">
                  <c:v>1.7199999999999995</c:v>
                </c:pt>
                <c:pt idx="1204">
                  <c:v>1.9599999999999995</c:v>
                </c:pt>
                <c:pt idx="1205">
                  <c:v>1.8999999999999992</c:v>
                </c:pt>
                <c:pt idx="1206">
                  <c:v>2.0399999999999991</c:v>
                </c:pt>
                <c:pt idx="1207">
                  <c:v>1.5199999999999996</c:v>
                </c:pt>
                <c:pt idx="1208">
                  <c:v>1.86</c:v>
                </c:pt>
                <c:pt idx="1209">
                  <c:v>1.7399999999999998</c:v>
                </c:pt>
                <c:pt idx="1210">
                  <c:v>1.8399999999999999</c:v>
                </c:pt>
                <c:pt idx="1211">
                  <c:v>1.6200000000000003</c:v>
                </c:pt>
                <c:pt idx="1212">
                  <c:v>1.94</c:v>
                </c:pt>
                <c:pt idx="1213">
                  <c:v>2.1399999999999992</c:v>
                </c:pt>
                <c:pt idx="1214">
                  <c:v>2.1199999999999997</c:v>
                </c:pt>
                <c:pt idx="1215">
                  <c:v>2.6999999999999993</c:v>
                </c:pt>
                <c:pt idx="1216">
                  <c:v>2.379999999999999</c:v>
                </c:pt>
                <c:pt idx="1217">
                  <c:v>2.379999999999999</c:v>
                </c:pt>
                <c:pt idx="1218">
                  <c:v>2.1999999999999993</c:v>
                </c:pt>
                <c:pt idx="1219">
                  <c:v>2.4799999999999995</c:v>
                </c:pt>
                <c:pt idx="1220">
                  <c:v>2.4799999999999995</c:v>
                </c:pt>
                <c:pt idx="1221">
                  <c:v>2.6799999999999988</c:v>
                </c:pt>
                <c:pt idx="1222">
                  <c:v>2.7599999999999993</c:v>
                </c:pt>
                <c:pt idx="1223">
                  <c:v>2.4599999999999995</c:v>
                </c:pt>
                <c:pt idx="1224">
                  <c:v>2.3599999999999994</c:v>
                </c:pt>
                <c:pt idx="1225">
                  <c:v>2.1399999999999997</c:v>
                </c:pt>
                <c:pt idx="1226">
                  <c:v>2.1800000000000006</c:v>
                </c:pt>
                <c:pt idx="1227">
                  <c:v>2.3600000000000003</c:v>
                </c:pt>
                <c:pt idx="1228">
                  <c:v>2.7</c:v>
                </c:pt>
                <c:pt idx="1229">
                  <c:v>2.6199999999999997</c:v>
                </c:pt>
                <c:pt idx="1230">
                  <c:v>2.6399999999999992</c:v>
                </c:pt>
                <c:pt idx="1231">
                  <c:v>2.7799999999999989</c:v>
                </c:pt>
                <c:pt idx="1232">
                  <c:v>2.5399999999999991</c:v>
                </c:pt>
                <c:pt idx="1233">
                  <c:v>2.2799999999999989</c:v>
                </c:pt>
                <c:pt idx="1234">
                  <c:v>2.2999999999999994</c:v>
                </c:pt>
                <c:pt idx="1235">
                  <c:v>2.2799999999999989</c:v>
                </c:pt>
                <c:pt idx="1236">
                  <c:v>2.0199999999999996</c:v>
                </c:pt>
                <c:pt idx="1237">
                  <c:v>1.8799999999999997</c:v>
                </c:pt>
                <c:pt idx="1238">
                  <c:v>2.3600000000000003</c:v>
                </c:pt>
                <c:pt idx="1239">
                  <c:v>2.7800000000000002</c:v>
                </c:pt>
                <c:pt idx="1240">
                  <c:v>2.660000000000001</c:v>
                </c:pt>
                <c:pt idx="1241">
                  <c:v>2.9600000000000009</c:v>
                </c:pt>
                <c:pt idx="1242">
                  <c:v>2.8000000000000007</c:v>
                </c:pt>
                <c:pt idx="1243">
                  <c:v>2.7400000000000007</c:v>
                </c:pt>
                <c:pt idx="1244">
                  <c:v>2.2399999999999998</c:v>
                </c:pt>
                <c:pt idx="1245">
                  <c:v>2.2399999999999998</c:v>
                </c:pt>
                <c:pt idx="1246">
                  <c:v>2.0599999999999996</c:v>
                </c:pt>
                <c:pt idx="1247">
                  <c:v>2.7599999999999993</c:v>
                </c:pt>
                <c:pt idx="1248">
                  <c:v>2.2199999999999998</c:v>
                </c:pt>
                <c:pt idx="1249">
                  <c:v>2.2200000000000002</c:v>
                </c:pt>
                <c:pt idx="1250">
                  <c:v>2.12</c:v>
                </c:pt>
                <c:pt idx="1251">
                  <c:v>1.9400000000000006</c:v>
                </c:pt>
                <c:pt idx="1252">
                  <c:v>1.6000000000000008</c:v>
                </c:pt>
                <c:pt idx="1253">
                  <c:v>1.6000000000000008</c:v>
                </c:pt>
                <c:pt idx="1254">
                  <c:v>1.5000000000000007</c:v>
                </c:pt>
                <c:pt idx="1255">
                  <c:v>1.7000000000000006</c:v>
                </c:pt>
                <c:pt idx="1256">
                  <c:v>1.5600000000000009</c:v>
                </c:pt>
                <c:pt idx="1257">
                  <c:v>1.8800000000000012</c:v>
                </c:pt>
                <c:pt idx="1258">
                  <c:v>2.1600000000000015</c:v>
                </c:pt>
                <c:pt idx="1259">
                  <c:v>2.4000000000000012</c:v>
                </c:pt>
                <c:pt idx="1260">
                  <c:v>2.0600000000000014</c:v>
                </c:pt>
                <c:pt idx="1261">
                  <c:v>2.3800000000000012</c:v>
                </c:pt>
                <c:pt idx="1262">
                  <c:v>1.8800000000000003</c:v>
                </c:pt>
                <c:pt idx="1263">
                  <c:v>2.06</c:v>
                </c:pt>
                <c:pt idx="1264">
                  <c:v>1.86</c:v>
                </c:pt>
                <c:pt idx="1265">
                  <c:v>2.3200000000000003</c:v>
                </c:pt>
                <c:pt idx="1266">
                  <c:v>2.4200000000000004</c:v>
                </c:pt>
                <c:pt idx="1267">
                  <c:v>2.8600000000000008</c:v>
                </c:pt>
                <c:pt idx="1268">
                  <c:v>2.4000000000000008</c:v>
                </c:pt>
                <c:pt idx="1269">
                  <c:v>2.9400000000000004</c:v>
                </c:pt>
                <c:pt idx="1270">
                  <c:v>2.8000000000000007</c:v>
                </c:pt>
                <c:pt idx="1271">
                  <c:v>2.62</c:v>
                </c:pt>
                <c:pt idx="1272">
                  <c:v>2.3600000000000003</c:v>
                </c:pt>
                <c:pt idx="1273">
                  <c:v>2.6399999999999997</c:v>
                </c:pt>
                <c:pt idx="1274">
                  <c:v>2.5</c:v>
                </c:pt>
                <c:pt idx="1275">
                  <c:v>2.4999999999999991</c:v>
                </c:pt>
                <c:pt idx="1276">
                  <c:v>2.38</c:v>
                </c:pt>
                <c:pt idx="1277">
                  <c:v>2.38</c:v>
                </c:pt>
                <c:pt idx="1278">
                  <c:v>2.3800000000000003</c:v>
                </c:pt>
                <c:pt idx="1279">
                  <c:v>2.3200000000000003</c:v>
                </c:pt>
                <c:pt idx="1280">
                  <c:v>2.2000000000000006</c:v>
                </c:pt>
                <c:pt idx="1281">
                  <c:v>2.5200000000000005</c:v>
                </c:pt>
                <c:pt idx="1282">
                  <c:v>1.9600000000000002</c:v>
                </c:pt>
                <c:pt idx="1283">
                  <c:v>1.6199999999999997</c:v>
                </c:pt>
                <c:pt idx="1284">
                  <c:v>1.3799999999999997</c:v>
                </c:pt>
                <c:pt idx="1285">
                  <c:v>1.4</c:v>
                </c:pt>
                <c:pt idx="1286">
                  <c:v>1.6400000000000006</c:v>
                </c:pt>
                <c:pt idx="1287">
                  <c:v>2.3000000000000007</c:v>
                </c:pt>
                <c:pt idx="1288">
                  <c:v>2.180000000000001</c:v>
                </c:pt>
                <c:pt idx="1289">
                  <c:v>2.2400000000000007</c:v>
                </c:pt>
                <c:pt idx="1290">
                  <c:v>1.7399999999999998</c:v>
                </c:pt>
                <c:pt idx="1291">
                  <c:v>1.4199999999999995</c:v>
                </c:pt>
                <c:pt idx="1292">
                  <c:v>1.4599999999999995</c:v>
                </c:pt>
                <c:pt idx="1293">
                  <c:v>1.679999999999999</c:v>
                </c:pt>
                <c:pt idx="1294">
                  <c:v>1.6999999999999993</c:v>
                </c:pt>
                <c:pt idx="1295">
                  <c:v>2.4199999999999995</c:v>
                </c:pt>
                <c:pt idx="1296">
                  <c:v>2.6399999999999997</c:v>
                </c:pt>
                <c:pt idx="1297">
                  <c:v>2.8800000000000003</c:v>
                </c:pt>
                <c:pt idx="1298">
                  <c:v>3.2800000000000011</c:v>
                </c:pt>
                <c:pt idx="1299">
                  <c:v>3.3800000000000012</c:v>
                </c:pt>
                <c:pt idx="1300">
                  <c:v>3.0600000000000014</c:v>
                </c:pt>
                <c:pt idx="1301">
                  <c:v>2.7000000000000015</c:v>
                </c:pt>
                <c:pt idx="1302">
                  <c:v>2.2800000000000011</c:v>
                </c:pt>
                <c:pt idx="1303">
                  <c:v>2.06</c:v>
                </c:pt>
                <c:pt idx="1304">
                  <c:v>2.04</c:v>
                </c:pt>
                <c:pt idx="1305">
                  <c:v>2.0199999999999996</c:v>
                </c:pt>
                <c:pt idx="1306">
                  <c:v>1.9799999999999998</c:v>
                </c:pt>
                <c:pt idx="1307">
                  <c:v>2</c:v>
                </c:pt>
                <c:pt idx="1308">
                  <c:v>1.7800000000000005</c:v>
                </c:pt>
                <c:pt idx="1309">
                  <c:v>1.6400000000000006</c:v>
                </c:pt>
                <c:pt idx="1310">
                  <c:v>1.7800000000000011</c:v>
                </c:pt>
                <c:pt idx="1311">
                  <c:v>2.2600000000000007</c:v>
                </c:pt>
                <c:pt idx="1312">
                  <c:v>1.9000000000000008</c:v>
                </c:pt>
                <c:pt idx="1313">
                  <c:v>2.0200000000000005</c:v>
                </c:pt>
                <c:pt idx="1314">
                  <c:v>2.0800000000000005</c:v>
                </c:pt>
                <c:pt idx="1315">
                  <c:v>2.0599999999999996</c:v>
                </c:pt>
                <c:pt idx="1316">
                  <c:v>1.6599999999999995</c:v>
                </c:pt>
                <c:pt idx="1317">
                  <c:v>1.6199999999999997</c:v>
                </c:pt>
                <c:pt idx="1318">
                  <c:v>1.8200000000000003</c:v>
                </c:pt>
                <c:pt idx="1319">
                  <c:v>2.0400000000000005</c:v>
                </c:pt>
                <c:pt idx="1320">
                  <c:v>2.4400000000000013</c:v>
                </c:pt>
                <c:pt idx="1321">
                  <c:v>2.3000000000000016</c:v>
                </c:pt>
                <c:pt idx="1322">
                  <c:v>2.1000000000000005</c:v>
                </c:pt>
                <c:pt idx="1323">
                  <c:v>1.6400000000000006</c:v>
                </c:pt>
                <c:pt idx="1324">
                  <c:v>1.6600000000000001</c:v>
                </c:pt>
                <c:pt idx="1325">
                  <c:v>1.6199999999999997</c:v>
                </c:pt>
                <c:pt idx="1326">
                  <c:v>1.7199999999999995</c:v>
                </c:pt>
                <c:pt idx="1327">
                  <c:v>2.2399999999999993</c:v>
                </c:pt>
                <c:pt idx="1328">
                  <c:v>2.7199999999999989</c:v>
                </c:pt>
                <c:pt idx="1329">
                  <c:v>2.4599999999999995</c:v>
                </c:pt>
                <c:pt idx="1330">
                  <c:v>2.2000000000000002</c:v>
                </c:pt>
                <c:pt idx="1331">
                  <c:v>2.5799999999999996</c:v>
                </c:pt>
                <c:pt idx="1332">
                  <c:v>2.66</c:v>
                </c:pt>
                <c:pt idx="1333">
                  <c:v>1.9800000000000004</c:v>
                </c:pt>
                <c:pt idx="1334">
                  <c:v>1.7199999999999995</c:v>
                </c:pt>
                <c:pt idx="1335">
                  <c:v>1.5999999999999992</c:v>
                </c:pt>
                <c:pt idx="1336">
                  <c:v>1.179999999999999</c:v>
                </c:pt>
                <c:pt idx="1337">
                  <c:v>1.2199999999999995</c:v>
                </c:pt>
                <c:pt idx="1338">
                  <c:v>1.7799999999999998</c:v>
                </c:pt>
                <c:pt idx="1339">
                  <c:v>2.1799999999999997</c:v>
                </c:pt>
                <c:pt idx="1340">
                  <c:v>2.1199999999999997</c:v>
                </c:pt>
                <c:pt idx="1341">
                  <c:v>2.0200000000000005</c:v>
                </c:pt>
                <c:pt idx="1342">
                  <c:v>2.0800000000000005</c:v>
                </c:pt>
                <c:pt idx="1343">
                  <c:v>2</c:v>
                </c:pt>
                <c:pt idx="1344">
                  <c:v>1.7800000000000005</c:v>
                </c:pt>
                <c:pt idx="1345">
                  <c:v>1.5000000000000007</c:v>
                </c:pt>
                <c:pt idx="1346">
                  <c:v>1.9400000000000006</c:v>
                </c:pt>
                <c:pt idx="1347">
                  <c:v>1.7799999999999998</c:v>
                </c:pt>
                <c:pt idx="1348">
                  <c:v>1.5</c:v>
                </c:pt>
                <c:pt idx="1349">
                  <c:v>1.6</c:v>
                </c:pt>
                <c:pt idx="1350">
                  <c:v>2.1799999999999997</c:v>
                </c:pt>
                <c:pt idx="1351">
                  <c:v>1.9999999999999993</c:v>
                </c:pt>
                <c:pt idx="1352">
                  <c:v>2.3199999999999994</c:v>
                </c:pt>
                <c:pt idx="1353">
                  <c:v>2.6199999999999997</c:v>
                </c:pt>
                <c:pt idx="1354">
                  <c:v>2.7600000000000002</c:v>
                </c:pt>
                <c:pt idx="1355">
                  <c:v>2.5600000000000009</c:v>
                </c:pt>
                <c:pt idx="1356">
                  <c:v>2.6000000000000014</c:v>
                </c:pt>
                <c:pt idx="1357">
                  <c:v>2.3600000000000017</c:v>
                </c:pt>
                <c:pt idx="1358">
                  <c:v>2.3600000000000017</c:v>
                </c:pt>
                <c:pt idx="1359">
                  <c:v>2.4600000000000009</c:v>
                </c:pt>
                <c:pt idx="1360">
                  <c:v>2.3200000000000003</c:v>
                </c:pt>
                <c:pt idx="1361">
                  <c:v>2.2399999999999998</c:v>
                </c:pt>
                <c:pt idx="1362">
                  <c:v>2</c:v>
                </c:pt>
                <c:pt idx="1363">
                  <c:v>1.5599999999999994</c:v>
                </c:pt>
                <c:pt idx="1364">
                  <c:v>1.1199999999999997</c:v>
                </c:pt>
                <c:pt idx="1365">
                  <c:v>1.1199999999999997</c:v>
                </c:pt>
                <c:pt idx="1366">
                  <c:v>1.2199999999999995</c:v>
                </c:pt>
                <c:pt idx="1367">
                  <c:v>1.3999999999999992</c:v>
                </c:pt>
                <c:pt idx="1368">
                  <c:v>1.6799999999999997</c:v>
                </c:pt>
                <c:pt idx="1369">
                  <c:v>2.1399999999999992</c:v>
                </c:pt>
                <c:pt idx="1370">
                  <c:v>2.2599999999999993</c:v>
                </c:pt>
                <c:pt idx="1371">
                  <c:v>2.1199999999999997</c:v>
                </c:pt>
                <c:pt idx="1372">
                  <c:v>2.3199999999999994</c:v>
                </c:pt>
                <c:pt idx="1373">
                  <c:v>2.1999999999999993</c:v>
                </c:pt>
                <c:pt idx="1374">
                  <c:v>2.1</c:v>
                </c:pt>
                <c:pt idx="1375">
                  <c:v>2.34</c:v>
                </c:pt>
                <c:pt idx="1376">
                  <c:v>2.4799999999999995</c:v>
                </c:pt>
                <c:pt idx="1377">
                  <c:v>2.2999999999999994</c:v>
                </c:pt>
                <c:pt idx="1378">
                  <c:v>2.6399999999999997</c:v>
                </c:pt>
                <c:pt idx="1379">
                  <c:v>2.6199999999999997</c:v>
                </c:pt>
                <c:pt idx="1380">
                  <c:v>2.3199999999999994</c:v>
                </c:pt>
                <c:pt idx="1381">
                  <c:v>2.2799999999999998</c:v>
                </c:pt>
                <c:pt idx="1382">
                  <c:v>2.0199999999999996</c:v>
                </c:pt>
                <c:pt idx="1383">
                  <c:v>2.0399999999999991</c:v>
                </c:pt>
                <c:pt idx="1384">
                  <c:v>1.7199999999999995</c:v>
                </c:pt>
                <c:pt idx="1385">
                  <c:v>1.9399999999999991</c:v>
                </c:pt>
                <c:pt idx="1386">
                  <c:v>2.1399999999999992</c:v>
                </c:pt>
                <c:pt idx="1387">
                  <c:v>2.6</c:v>
                </c:pt>
                <c:pt idx="1388">
                  <c:v>2.56</c:v>
                </c:pt>
                <c:pt idx="1389">
                  <c:v>2.8</c:v>
                </c:pt>
                <c:pt idx="1390">
                  <c:v>2.5799999999999996</c:v>
                </c:pt>
                <c:pt idx="1391">
                  <c:v>2.1399999999999997</c:v>
                </c:pt>
                <c:pt idx="1392">
                  <c:v>1.9799999999999998</c:v>
                </c:pt>
                <c:pt idx="1393">
                  <c:v>1.6599999999999995</c:v>
                </c:pt>
                <c:pt idx="1394">
                  <c:v>1.8799999999999997</c:v>
                </c:pt>
                <c:pt idx="1395">
                  <c:v>1.6600000000000001</c:v>
                </c:pt>
                <c:pt idx="1396">
                  <c:v>1.6600000000000001</c:v>
                </c:pt>
                <c:pt idx="1397">
                  <c:v>1.5800000000000005</c:v>
                </c:pt>
                <c:pt idx="1398">
                  <c:v>1.5600000000000009</c:v>
                </c:pt>
                <c:pt idx="1399">
                  <c:v>1.4200000000000004</c:v>
                </c:pt>
                <c:pt idx="1400">
                  <c:v>1.8</c:v>
                </c:pt>
                <c:pt idx="1401">
                  <c:v>2.4999999999999996</c:v>
                </c:pt>
                <c:pt idx="1402">
                  <c:v>2.2799999999999985</c:v>
                </c:pt>
                <c:pt idx="1403">
                  <c:v>2.5199999999999987</c:v>
                </c:pt>
                <c:pt idx="1404">
                  <c:v>2.3599999999999985</c:v>
                </c:pt>
                <c:pt idx="1405">
                  <c:v>2.4399999999999986</c:v>
                </c:pt>
                <c:pt idx="1406">
                  <c:v>2.0799999999999992</c:v>
                </c:pt>
                <c:pt idx="1407">
                  <c:v>2.2999999999999998</c:v>
                </c:pt>
                <c:pt idx="1408">
                  <c:v>2.34</c:v>
                </c:pt>
                <c:pt idx="1409">
                  <c:v>2.3200000000000003</c:v>
                </c:pt>
                <c:pt idx="1410">
                  <c:v>2.1000000000000005</c:v>
                </c:pt>
                <c:pt idx="1411">
                  <c:v>1.8000000000000014</c:v>
                </c:pt>
                <c:pt idx="1412">
                  <c:v>1.920000000000001</c:v>
                </c:pt>
                <c:pt idx="1413">
                  <c:v>1.8400000000000012</c:v>
                </c:pt>
                <c:pt idx="1414">
                  <c:v>1.820000000000001</c:v>
                </c:pt>
                <c:pt idx="1415">
                  <c:v>1.8400000000000005</c:v>
                </c:pt>
                <c:pt idx="1416">
                  <c:v>1.9599999999999995</c:v>
                </c:pt>
                <c:pt idx="1417">
                  <c:v>1.8599999999999994</c:v>
                </c:pt>
                <c:pt idx="1418">
                  <c:v>1.9999999999999993</c:v>
                </c:pt>
                <c:pt idx="1419">
                  <c:v>1.8599999999999994</c:v>
                </c:pt>
                <c:pt idx="1420">
                  <c:v>2.0999999999999992</c:v>
                </c:pt>
                <c:pt idx="1421">
                  <c:v>2.1999999999999993</c:v>
                </c:pt>
                <c:pt idx="1422">
                  <c:v>2.2399999999999993</c:v>
                </c:pt>
                <c:pt idx="1423">
                  <c:v>2.1199999999999988</c:v>
                </c:pt>
                <c:pt idx="1424">
                  <c:v>2.4999999999999987</c:v>
                </c:pt>
                <c:pt idx="1425">
                  <c:v>2.6199999999999983</c:v>
                </c:pt>
                <c:pt idx="1426">
                  <c:v>2.8599999999999985</c:v>
                </c:pt>
                <c:pt idx="1427">
                  <c:v>2.9599999999999986</c:v>
                </c:pt>
                <c:pt idx="1428">
                  <c:v>3.0399999999999991</c:v>
                </c:pt>
                <c:pt idx="1429">
                  <c:v>3.1799999999999988</c:v>
                </c:pt>
                <c:pt idx="1430">
                  <c:v>2.7599999999999989</c:v>
                </c:pt>
                <c:pt idx="1431">
                  <c:v>2.2799999999999998</c:v>
                </c:pt>
                <c:pt idx="1432">
                  <c:v>2.2599999999999998</c:v>
                </c:pt>
                <c:pt idx="1433">
                  <c:v>2.2599999999999998</c:v>
                </c:pt>
                <c:pt idx="1434">
                  <c:v>2.12</c:v>
                </c:pt>
                <c:pt idx="1435">
                  <c:v>1.9599999999999997</c:v>
                </c:pt>
                <c:pt idx="1436">
                  <c:v>2.1799999999999997</c:v>
                </c:pt>
                <c:pt idx="1437">
                  <c:v>2.2400000000000002</c:v>
                </c:pt>
                <c:pt idx="1438">
                  <c:v>2.0800000000000005</c:v>
                </c:pt>
                <c:pt idx="1439">
                  <c:v>1.8800000000000003</c:v>
                </c:pt>
                <c:pt idx="1440">
                  <c:v>2.4600000000000004</c:v>
                </c:pt>
                <c:pt idx="1441">
                  <c:v>2.5</c:v>
                </c:pt>
                <c:pt idx="1442">
                  <c:v>2.3999999999999995</c:v>
                </c:pt>
                <c:pt idx="1443">
                  <c:v>2.3199999999999994</c:v>
                </c:pt>
                <c:pt idx="1444">
                  <c:v>2.2999999999999998</c:v>
                </c:pt>
                <c:pt idx="1445">
                  <c:v>2.04</c:v>
                </c:pt>
                <c:pt idx="1446">
                  <c:v>2.4000000000000004</c:v>
                </c:pt>
                <c:pt idx="1447">
                  <c:v>2.46</c:v>
                </c:pt>
                <c:pt idx="1448">
                  <c:v>2.9400000000000004</c:v>
                </c:pt>
                <c:pt idx="1449">
                  <c:v>2.98</c:v>
                </c:pt>
                <c:pt idx="1450">
                  <c:v>3.14</c:v>
                </c:pt>
                <c:pt idx="1451">
                  <c:v>2.62</c:v>
                </c:pt>
                <c:pt idx="1452">
                  <c:v>2.66</c:v>
                </c:pt>
                <c:pt idx="1453">
                  <c:v>2.38</c:v>
                </c:pt>
                <c:pt idx="1454">
                  <c:v>2.0200000000000005</c:v>
                </c:pt>
                <c:pt idx="1455">
                  <c:v>1.9600000000000002</c:v>
                </c:pt>
                <c:pt idx="1456">
                  <c:v>2.06</c:v>
                </c:pt>
                <c:pt idx="1457">
                  <c:v>1.86</c:v>
                </c:pt>
                <c:pt idx="1458">
                  <c:v>1.48</c:v>
                </c:pt>
                <c:pt idx="1459">
                  <c:v>1.7</c:v>
                </c:pt>
                <c:pt idx="1460">
                  <c:v>1.2399999999999998</c:v>
                </c:pt>
                <c:pt idx="1461">
                  <c:v>0.61999999999999988</c:v>
                </c:pt>
                <c:pt idx="1462">
                  <c:v>0.57999999999999974</c:v>
                </c:pt>
                <c:pt idx="1463">
                  <c:v>0.36000000000000015</c:v>
                </c:pt>
                <c:pt idx="1464">
                  <c:v>0.23999999999999985</c:v>
                </c:pt>
                <c:pt idx="1465">
                  <c:v>3.3</c:v>
                </c:pt>
                <c:pt idx="1466">
                  <c:v>4.2799999999999994</c:v>
                </c:pt>
                <c:pt idx="1467">
                  <c:v>4.58</c:v>
                </c:pt>
                <c:pt idx="1468">
                  <c:v>4.7399999999999993</c:v>
                </c:pt>
                <c:pt idx="1469">
                  <c:v>4.38</c:v>
                </c:pt>
                <c:pt idx="1470">
                  <c:v>1.78</c:v>
                </c:pt>
                <c:pt idx="1471">
                  <c:v>1.4600000000000004</c:v>
                </c:pt>
                <c:pt idx="1472">
                  <c:v>1.08</c:v>
                </c:pt>
                <c:pt idx="1473">
                  <c:v>1.42</c:v>
                </c:pt>
                <c:pt idx="1474">
                  <c:v>2.04</c:v>
                </c:pt>
                <c:pt idx="1475">
                  <c:v>2.02</c:v>
                </c:pt>
                <c:pt idx="1476">
                  <c:v>2.2599999999999998</c:v>
                </c:pt>
                <c:pt idx="1477">
                  <c:v>2.58</c:v>
                </c:pt>
                <c:pt idx="1478">
                  <c:v>2.8</c:v>
                </c:pt>
                <c:pt idx="1479">
                  <c:v>2.2800000000000002</c:v>
                </c:pt>
                <c:pt idx="1480">
                  <c:v>2.3600000000000003</c:v>
                </c:pt>
                <c:pt idx="1481">
                  <c:v>2.02</c:v>
                </c:pt>
                <c:pt idx="1482">
                  <c:v>1.8399999999999999</c:v>
                </c:pt>
                <c:pt idx="1483">
                  <c:v>1.6199999999999999</c:v>
                </c:pt>
                <c:pt idx="1484">
                  <c:v>1.9</c:v>
                </c:pt>
                <c:pt idx="1485">
                  <c:v>1.52</c:v>
                </c:pt>
                <c:pt idx="1486">
                  <c:v>1.9400000000000002</c:v>
                </c:pt>
                <c:pt idx="1487">
                  <c:v>2.5000000000000004</c:v>
                </c:pt>
                <c:pt idx="1488">
                  <c:v>2.7800000000000002</c:v>
                </c:pt>
                <c:pt idx="1489">
                  <c:v>3.1600000000000006</c:v>
                </c:pt>
                <c:pt idx="1490">
                  <c:v>3.5200000000000005</c:v>
                </c:pt>
                <c:pt idx="1491">
                  <c:v>3.3600000000000008</c:v>
                </c:pt>
                <c:pt idx="1492">
                  <c:v>3.0600000000000005</c:v>
                </c:pt>
                <c:pt idx="1493">
                  <c:v>2.8000000000000003</c:v>
                </c:pt>
                <c:pt idx="1494">
                  <c:v>2.46</c:v>
                </c:pt>
                <c:pt idx="1495">
                  <c:v>2.2399999999999998</c:v>
                </c:pt>
                <c:pt idx="1496">
                  <c:v>2.2999999999999998</c:v>
                </c:pt>
                <c:pt idx="1497">
                  <c:v>2.2799999999999998</c:v>
                </c:pt>
                <c:pt idx="1498">
                  <c:v>2.44</c:v>
                </c:pt>
                <c:pt idx="1499">
                  <c:v>2.54</c:v>
                </c:pt>
                <c:pt idx="1500">
                  <c:v>2.38</c:v>
                </c:pt>
                <c:pt idx="1501">
                  <c:v>1.9599999999999997</c:v>
                </c:pt>
                <c:pt idx="1502">
                  <c:v>1.64</c:v>
                </c:pt>
                <c:pt idx="1503">
                  <c:v>1.4199999999999995</c:v>
                </c:pt>
                <c:pt idx="1504">
                  <c:v>1.3999999999999992</c:v>
                </c:pt>
                <c:pt idx="1505">
                  <c:v>1.7199999999999995</c:v>
                </c:pt>
                <c:pt idx="1506">
                  <c:v>1.8399999999999992</c:v>
                </c:pt>
                <c:pt idx="1507">
                  <c:v>1.8199999999999996</c:v>
                </c:pt>
                <c:pt idx="1508">
                  <c:v>1.9599999999999997</c:v>
                </c:pt>
                <c:pt idx="1509">
                  <c:v>2.2400000000000002</c:v>
                </c:pt>
                <c:pt idx="1510">
                  <c:v>2.12</c:v>
                </c:pt>
                <c:pt idx="1511">
                  <c:v>2.3000000000000007</c:v>
                </c:pt>
                <c:pt idx="1512">
                  <c:v>2.4200000000000004</c:v>
                </c:pt>
                <c:pt idx="1513">
                  <c:v>2.38</c:v>
                </c:pt>
                <c:pt idx="1514">
                  <c:v>2.3600000000000003</c:v>
                </c:pt>
                <c:pt idx="1515">
                  <c:v>2.34</c:v>
                </c:pt>
                <c:pt idx="1516">
                  <c:v>2.2799999999999998</c:v>
                </c:pt>
                <c:pt idx="1517">
                  <c:v>2.3400000000000003</c:v>
                </c:pt>
                <c:pt idx="1518">
                  <c:v>2.2800000000000002</c:v>
                </c:pt>
                <c:pt idx="1519">
                  <c:v>2.1400000000000006</c:v>
                </c:pt>
                <c:pt idx="1520">
                  <c:v>1.9600000000000002</c:v>
                </c:pt>
                <c:pt idx="1521">
                  <c:v>1.86</c:v>
                </c:pt>
                <c:pt idx="1522">
                  <c:v>1.6200000000000003</c:v>
                </c:pt>
                <c:pt idx="1523">
                  <c:v>1.7400000000000002</c:v>
                </c:pt>
                <c:pt idx="1524">
                  <c:v>1.8200000000000003</c:v>
                </c:pt>
                <c:pt idx="1525">
                  <c:v>1.9200000000000004</c:v>
                </c:pt>
                <c:pt idx="1526">
                  <c:v>2.16</c:v>
                </c:pt>
                <c:pt idx="1527">
                  <c:v>2.1800000000000006</c:v>
                </c:pt>
                <c:pt idx="1528">
                  <c:v>2.1799999999999997</c:v>
                </c:pt>
                <c:pt idx="1529">
                  <c:v>2.02</c:v>
                </c:pt>
                <c:pt idx="1530">
                  <c:v>2.2399999999999993</c:v>
                </c:pt>
                <c:pt idx="1531">
                  <c:v>2.2999999999999998</c:v>
                </c:pt>
                <c:pt idx="1532">
                  <c:v>2.46</c:v>
                </c:pt>
                <c:pt idx="1533">
                  <c:v>2.2799999999999998</c:v>
                </c:pt>
                <c:pt idx="1534">
                  <c:v>2.4799999999999995</c:v>
                </c:pt>
                <c:pt idx="1535">
                  <c:v>1.9799999999999998</c:v>
                </c:pt>
                <c:pt idx="1536">
                  <c:v>1.8599999999999994</c:v>
                </c:pt>
                <c:pt idx="1537">
                  <c:v>1.94</c:v>
                </c:pt>
                <c:pt idx="1538">
                  <c:v>2.2399999999999993</c:v>
                </c:pt>
                <c:pt idx="1539">
                  <c:v>2.1799999999999997</c:v>
                </c:pt>
                <c:pt idx="1540">
                  <c:v>2.8600000000000003</c:v>
                </c:pt>
                <c:pt idx="1541">
                  <c:v>2.62</c:v>
                </c:pt>
                <c:pt idx="1542">
                  <c:v>2.4800000000000004</c:v>
                </c:pt>
                <c:pt idx="1543">
                  <c:v>2.4800000000000004</c:v>
                </c:pt>
                <c:pt idx="1544">
                  <c:v>2.46</c:v>
                </c:pt>
                <c:pt idx="1545">
                  <c:v>2.16</c:v>
                </c:pt>
                <c:pt idx="1546">
                  <c:v>1.9799999999999998</c:v>
                </c:pt>
                <c:pt idx="1547">
                  <c:v>2.06</c:v>
                </c:pt>
                <c:pt idx="1548">
                  <c:v>2.1800000000000006</c:v>
                </c:pt>
                <c:pt idx="1549">
                  <c:v>1.9800000000000004</c:v>
                </c:pt>
                <c:pt idx="1550">
                  <c:v>1.8000000000000003</c:v>
                </c:pt>
                <c:pt idx="1551">
                  <c:v>1.86</c:v>
                </c:pt>
                <c:pt idx="1552">
                  <c:v>1.6600000000000001</c:v>
                </c:pt>
                <c:pt idx="1553">
                  <c:v>1.36</c:v>
                </c:pt>
                <c:pt idx="1554">
                  <c:v>1.56</c:v>
                </c:pt>
                <c:pt idx="1555">
                  <c:v>1.7800000000000005</c:v>
                </c:pt>
                <c:pt idx="1556">
                  <c:v>1.9400000000000006</c:v>
                </c:pt>
                <c:pt idx="1557">
                  <c:v>2.08</c:v>
                </c:pt>
                <c:pt idx="1558">
                  <c:v>2.0200000000000005</c:v>
                </c:pt>
                <c:pt idx="1559">
                  <c:v>2.1600000000000006</c:v>
                </c:pt>
                <c:pt idx="1560">
                  <c:v>2.0800000000000005</c:v>
                </c:pt>
                <c:pt idx="1561">
                  <c:v>2.12</c:v>
                </c:pt>
                <c:pt idx="1562">
                  <c:v>2.16</c:v>
                </c:pt>
                <c:pt idx="1563">
                  <c:v>2.2199999999999998</c:v>
                </c:pt>
                <c:pt idx="1564">
                  <c:v>2.2199999999999998</c:v>
                </c:pt>
                <c:pt idx="1565">
                  <c:v>2.3600000000000003</c:v>
                </c:pt>
                <c:pt idx="1566">
                  <c:v>2.2800000000000002</c:v>
                </c:pt>
                <c:pt idx="1567">
                  <c:v>2.6399999999999997</c:v>
                </c:pt>
                <c:pt idx="1568">
                  <c:v>2.68</c:v>
                </c:pt>
                <c:pt idx="1569">
                  <c:v>2.6</c:v>
                </c:pt>
                <c:pt idx="1570">
                  <c:v>2.6</c:v>
                </c:pt>
                <c:pt idx="1571">
                  <c:v>2.88</c:v>
                </c:pt>
                <c:pt idx="1572">
                  <c:v>2.54</c:v>
                </c:pt>
                <c:pt idx="1573">
                  <c:v>2.5200000000000005</c:v>
                </c:pt>
                <c:pt idx="1574">
                  <c:v>2.38</c:v>
                </c:pt>
                <c:pt idx="1575">
                  <c:v>2.1800000000000002</c:v>
                </c:pt>
                <c:pt idx="1576">
                  <c:v>1.94</c:v>
                </c:pt>
                <c:pt idx="1577">
                  <c:v>2.04</c:v>
                </c:pt>
                <c:pt idx="1578">
                  <c:v>2.2600000000000002</c:v>
                </c:pt>
                <c:pt idx="1579">
                  <c:v>2.2000000000000002</c:v>
                </c:pt>
                <c:pt idx="1580">
                  <c:v>2.4</c:v>
                </c:pt>
                <c:pt idx="1581">
                  <c:v>2.2200000000000002</c:v>
                </c:pt>
                <c:pt idx="1582">
                  <c:v>2.1600000000000006</c:v>
                </c:pt>
                <c:pt idx="1583">
                  <c:v>2.2000000000000002</c:v>
                </c:pt>
                <c:pt idx="1584">
                  <c:v>1.9800000000000004</c:v>
                </c:pt>
                <c:pt idx="1585">
                  <c:v>1.9000000000000004</c:v>
                </c:pt>
                <c:pt idx="1586">
                  <c:v>2.0400000000000005</c:v>
                </c:pt>
                <c:pt idx="1587">
                  <c:v>2.0000000000000004</c:v>
                </c:pt>
                <c:pt idx="1588">
                  <c:v>1.36</c:v>
                </c:pt>
                <c:pt idx="1589">
                  <c:v>1.98</c:v>
                </c:pt>
                <c:pt idx="1590">
                  <c:v>2.34</c:v>
                </c:pt>
                <c:pt idx="1591">
                  <c:v>2.38</c:v>
                </c:pt>
                <c:pt idx="1592">
                  <c:v>2.5599999999999996</c:v>
                </c:pt>
                <c:pt idx="1593">
                  <c:v>2.54</c:v>
                </c:pt>
                <c:pt idx="1594">
                  <c:v>2.34</c:v>
                </c:pt>
                <c:pt idx="1595">
                  <c:v>1.8800000000000001</c:v>
                </c:pt>
                <c:pt idx="1596">
                  <c:v>1.92</c:v>
                </c:pt>
                <c:pt idx="1597">
                  <c:v>1.9</c:v>
                </c:pt>
                <c:pt idx="1598">
                  <c:v>2.2599999999999998</c:v>
                </c:pt>
                <c:pt idx="1599">
                  <c:v>2.4399999999999991</c:v>
                </c:pt>
                <c:pt idx="1600">
                  <c:v>2.1399999999999997</c:v>
                </c:pt>
                <c:pt idx="1601">
                  <c:v>1.94</c:v>
                </c:pt>
                <c:pt idx="1602">
                  <c:v>1.9</c:v>
                </c:pt>
                <c:pt idx="1603">
                  <c:v>1.86</c:v>
                </c:pt>
                <c:pt idx="1604">
                  <c:v>1.7</c:v>
                </c:pt>
                <c:pt idx="1605">
                  <c:v>2.06</c:v>
                </c:pt>
                <c:pt idx="1606">
                  <c:v>2.12</c:v>
                </c:pt>
                <c:pt idx="1607">
                  <c:v>1.86</c:v>
                </c:pt>
                <c:pt idx="1608">
                  <c:v>1.6600000000000001</c:v>
                </c:pt>
                <c:pt idx="1609">
                  <c:v>1.54</c:v>
                </c:pt>
                <c:pt idx="1610">
                  <c:v>1.5799999999999998</c:v>
                </c:pt>
                <c:pt idx="1611">
                  <c:v>1.7799999999999998</c:v>
                </c:pt>
                <c:pt idx="1612">
                  <c:v>2.1199999999999997</c:v>
                </c:pt>
                <c:pt idx="1613">
                  <c:v>2.46</c:v>
                </c:pt>
                <c:pt idx="1614">
                  <c:v>2.5599999999999996</c:v>
                </c:pt>
                <c:pt idx="1615">
                  <c:v>2.7399999999999998</c:v>
                </c:pt>
                <c:pt idx="1616">
                  <c:v>2.6999999999999993</c:v>
                </c:pt>
                <c:pt idx="1617">
                  <c:v>2.5999999999999992</c:v>
                </c:pt>
                <c:pt idx="1618">
                  <c:v>2.1599999999999997</c:v>
                </c:pt>
                <c:pt idx="1619">
                  <c:v>1.8999999999999997</c:v>
                </c:pt>
                <c:pt idx="1620">
                  <c:v>1.5999999999999999</c:v>
                </c:pt>
                <c:pt idx="1621">
                  <c:v>1.6799999999999997</c:v>
                </c:pt>
                <c:pt idx="1622">
                  <c:v>1.4</c:v>
                </c:pt>
                <c:pt idx="1623">
                  <c:v>1.9600000000000002</c:v>
                </c:pt>
                <c:pt idx="1624">
                  <c:v>2.3200000000000003</c:v>
                </c:pt>
                <c:pt idx="1625">
                  <c:v>2.3400000000000003</c:v>
                </c:pt>
                <c:pt idx="1626">
                  <c:v>2.12</c:v>
                </c:pt>
                <c:pt idx="1627">
                  <c:v>2.2600000000000002</c:v>
                </c:pt>
                <c:pt idx="1628">
                  <c:v>2.0200000000000005</c:v>
                </c:pt>
                <c:pt idx="1629">
                  <c:v>1.5</c:v>
                </c:pt>
                <c:pt idx="1630">
                  <c:v>1.44</c:v>
                </c:pt>
                <c:pt idx="1631">
                  <c:v>1.7799999999999998</c:v>
                </c:pt>
                <c:pt idx="1632">
                  <c:v>1.6600000000000001</c:v>
                </c:pt>
                <c:pt idx="1633">
                  <c:v>1.4400000000000004</c:v>
                </c:pt>
                <c:pt idx="1634">
                  <c:v>1.6000000000000008</c:v>
                </c:pt>
                <c:pt idx="1635">
                  <c:v>1.7200000000000006</c:v>
                </c:pt>
                <c:pt idx="1636">
                  <c:v>1.3000000000000005</c:v>
                </c:pt>
                <c:pt idx="1637">
                  <c:v>1.8400000000000005</c:v>
                </c:pt>
                <c:pt idx="1638">
                  <c:v>2.0000000000000004</c:v>
                </c:pt>
                <c:pt idx="1639">
                  <c:v>2.08</c:v>
                </c:pt>
                <c:pt idx="1640">
                  <c:v>1.8800000000000001</c:v>
                </c:pt>
                <c:pt idx="1641">
                  <c:v>2</c:v>
                </c:pt>
                <c:pt idx="1642">
                  <c:v>1.5</c:v>
                </c:pt>
                <c:pt idx="1643">
                  <c:v>1.9</c:v>
                </c:pt>
                <c:pt idx="1644">
                  <c:v>1.9600000000000002</c:v>
                </c:pt>
                <c:pt idx="1645">
                  <c:v>2.2199999999999998</c:v>
                </c:pt>
                <c:pt idx="1646">
                  <c:v>2.0599999999999996</c:v>
                </c:pt>
                <c:pt idx="1647">
                  <c:v>1.9199999999999995</c:v>
                </c:pt>
                <c:pt idx="1648">
                  <c:v>1.5999999999999999</c:v>
                </c:pt>
                <c:pt idx="1649">
                  <c:v>1.52</c:v>
                </c:pt>
                <c:pt idx="1650">
                  <c:v>1.3399999999999999</c:v>
                </c:pt>
                <c:pt idx="1651">
                  <c:v>1.6799999999999997</c:v>
                </c:pt>
                <c:pt idx="1652">
                  <c:v>1.8799999999999997</c:v>
                </c:pt>
                <c:pt idx="1653">
                  <c:v>1.94</c:v>
                </c:pt>
                <c:pt idx="1654">
                  <c:v>2.2999999999999998</c:v>
                </c:pt>
                <c:pt idx="1655">
                  <c:v>2.12</c:v>
                </c:pt>
                <c:pt idx="1656">
                  <c:v>2.2600000000000007</c:v>
                </c:pt>
                <c:pt idx="1657">
                  <c:v>2.3000000000000007</c:v>
                </c:pt>
                <c:pt idx="1658">
                  <c:v>2.1800000000000006</c:v>
                </c:pt>
                <c:pt idx="1659">
                  <c:v>1.8600000000000008</c:v>
                </c:pt>
                <c:pt idx="1660">
                  <c:v>1.9400000000000002</c:v>
                </c:pt>
                <c:pt idx="1661">
                  <c:v>1.3400000000000003</c:v>
                </c:pt>
                <c:pt idx="1662">
                  <c:v>1.2200000000000002</c:v>
                </c:pt>
                <c:pt idx="1663">
                  <c:v>1.2600000000000002</c:v>
                </c:pt>
                <c:pt idx="1664">
                  <c:v>1.28</c:v>
                </c:pt>
                <c:pt idx="1665">
                  <c:v>1.8400000000000003</c:v>
                </c:pt>
                <c:pt idx="1666">
                  <c:v>2.64</c:v>
                </c:pt>
                <c:pt idx="1667">
                  <c:v>2.56</c:v>
                </c:pt>
                <c:pt idx="1668">
                  <c:v>2.6800000000000006</c:v>
                </c:pt>
                <c:pt idx="1669">
                  <c:v>2.5800000000000005</c:v>
                </c:pt>
                <c:pt idx="1670">
                  <c:v>2.2800000000000002</c:v>
                </c:pt>
                <c:pt idx="1671">
                  <c:v>2</c:v>
                </c:pt>
                <c:pt idx="1672">
                  <c:v>2.2399999999999998</c:v>
                </c:pt>
                <c:pt idx="1673">
                  <c:v>2.1799999999999997</c:v>
                </c:pt>
                <c:pt idx="1674">
                  <c:v>2.42</c:v>
                </c:pt>
                <c:pt idx="1675">
                  <c:v>2.5</c:v>
                </c:pt>
                <c:pt idx="1676">
                  <c:v>2.5000000000000004</c:v>
                </c:pt>
                <c:pt idx="1677">
                  <c:v>2.46</c:v>
                </c:pt>
                <c:pt idx="1678">
                  <c:v>2.2400000000000002</c:v>
                </c:pt>
                <c:pt idx="1679">
                  <c:v>2.1400000000000006</c:v>
                </c:pt>
                <c:pt idx="1680">
                  <c:v>1.9600000000000004</c:v>
                </c:pt>
                <c:pt idx="1681">
                  <c:v>1.8400000000000005</c:v>
                </c:pt>
                <c:pt idx="1682">
                  <c:v>2</c:v>
                </c:pt>
                <c:pt idx="1683">
                  <c:v>2.42</c:v>
                </c:pt>
                <c:pt idx="1684">
                  <c:v>2.68</c:v>
                </c:pt>
                <c:pt idx="1685">
                  <c:v>3.1399999999999997</c:v>
                </c:pt>
                <c:pt idx="1686">
                  <c:v>3.3</c:v>
                </c:pt>
                <c:pt idx="1687">
                  <c:v>3.2599999999999993</c:v>
                </c:pt>
                <c:pt idx="1688">
                  <c:v>3.3</c:v>
                </c:pt>
                <c:pt idx="1689">
                  <c:v>2.9599999999999995</c:v>
                </c:pt>
                <c:pt idx="1690">
                  <c:v>2.4999999999999996</c:v>
                </c:pt>
                <c:pt idx="1691">
                  <c:v>2.2399999999999998</c:v>
                </c:pt>
                <c:pt idx="1692">
                  <c:v>1.8199999999999998</c:v>
                </c:pt>
                <c:pt idx="1693">
                  <c:v>1.5</c:v>
                </c:pt>
                <c:pt idx="1694">
                  <c:v>1.3599999999999999</c:v>
                </c:pt>
                <c:pt idx="1695">
                  <c:v>1.5599999999999998</c:v>
                </c:pt>
                <c:pt idx="1696">
                  <c:v>1.3799999999999997</c:v>
                </c:pt>
                <c:pt idx="1697">
                  <c:v>1.52</c:v>
                </c:pt>
                <c:pt idx="1698">
                  <c:v>1.52</c:v>
                </c:pt>
                <c:pt idx="1699">
                  <c:v>1.8000000000000003</c:v>
                </c:pt>
                <c:pt idx="1700">
                  <c:v>1.58</c:v>
                </c:pt>
                <c:pt idx="1701">
                  <c:v>1.8</c:v>
                </c:pt>
                <c:pt idx="1702">
                  <c:v>2.2799999999999998</c:v>
                </c:pt>
                <c:pt idx="1703">
                  <c:v>2.1</c:v>
                </c:pt>
                <c:pt idx="1704">
                  <c:v>2.04</c:v>
                </c:pt>
                <c:pt idx="1705">
                  <c:v>2.08</c:v>
                </c:pt>
                <c:pt idx="1706">
                  <c:v>2.06</c:v>
                </c:pt>
                <c:pt idx="1707">
                  <c:v>1.8800000000000001</c:v>
                </c:pt>
                <c:pt idx="1708">
                  <c:v>2.36</c:v>
                </c:pt>
                <c:pt idx="1709">
                  <c:v>2.5799999999999996</c:v>
                </c:pt>
                <c:pt idx="1710">
                  <c:v>2.76</c:v>
                </c:pt>
                <c:pt idx="1711">
                  <c:v>2.7199999999999998</c:v>
                </c:pt>
                <c:pt idx="1712">
                  <c:v>2.8600000000000003</c:v>
                </c:pt>
                <c:pt idx="1713">
                  <c:v>2.88</c:v>
                </c:pt>
                <c:pt idx="1714">
                  <c:v>2.96</c:v>
                </c:pt>
                <c:pt idx="1715">
                  <c:v>2.74</c:v>
                </c:pt>
                <c:pt idx="1716">
                  <c:v>2.7600000000000002</c:v>
                </c:pt>
                <c:pt idx="1717">
                  <c:v>2.48</c:v>
                </c:pt>
                <c:pt idx="1718">
                  <c:v>2.1800000000000006</c:v>
                </c:pt>
                <c:pt idx="1719">
                  <c:v>1.5800000000000005</c:v>
                </c:pt>
                <c:pt idx="1720">
                  <c:v>1.7200000000000002</c:v>
                </c:pt>
                <c:pt idx="1721">
                  <c:v>1.6600000000000001</c:v>
                </c:pt>
                <c:pt idx="1722">
                  <c:v>1.6800000000000004</c:v>
                </c:pt>
                <c:pt idx="1723">
                  <c:v>1.8400000000000003</c:v>
                </c:pt>
                <c:pt idx="1724">
                  <c:v>1.98</c:v>
                </c:pt>
                <c:pt idx="1725">
                  <c:v>1.6</c:v>
                </c:pt>
                <c:pt idx="1726">
                  <c:v>1.8199999999999998</c:v>
                </c:pt>
                <c:pt idx="1727">
                  <c:v>1.8799999999999997</c:v>
                </c:pt>
                <c:pt idx="1728">
                  <c:v>1.44</c:v>
                </c:pt>
                <c:pt idx="1729">
                  <c:v>1.7599999999999998</c:v>
                </c:pt>
                <c:pt idx="1730">
                  <c:v>1.9</c:v>
                </c:pt>
                <c:pt idx="1731">
                  <c:v>1.6800000000000002</c:v>
                </c:pt>
                <c:pt idx="1732">
                  <c:v>1.56</c:v>
                </c:pt>
                <c:pt idx="1733">
                  <c:v>1.78</c:v>
                </c:pt>
                <c:pt idx="1734">
                  <c:v>1.4200000000000004</c:v>
                </c:pt>
                <c:pt idx="1735">
                  <c:v>1.5399999999999998</c:v>
                </c:pt>
                <c:pt idx="1736">
                  <c:v>1.4599999999999997</c:v>
                </c:pt>
                <c:pt idx="1737">
                  <c:v>1.1999999999999997</c:v>
                </c:pt>
                <c:pt idx="1738">
                  <c:v>1.2399999999999995</c:v>
                </c:pt>
                <c:pt idx="1739">
                  <c:v>1.4599999999999995</c:v>
                </c:pt>
                <c:pt idx="1740">
                  <c:v>1.5599999999999998</c:v>
                </c:pt>
                <c:pt idx="1741">
                  <c:v>1.9600000000000002</c:v>
                </c:pt>
                <c:pt idx="1742">
                  <c:v>2.7600000000000007</c:v>
                </c:pt>
                <c:pt idx="1743">
                  <c:v>2.660000000000001</c:v>
                </c:pt>
                <c:pt idx="1744">
                  <c:v>2.9200000000000008</c:v>
                </c:pt>
                <c:pt idx="1745">
                  <c:v>2.9400000000000008</c:v>
                </c:pt>
                <c:pt idx="1746">
                  <c:v>2.8200000000000007</c:v>
                </c:pt>
                <c:pt idx="1747">
                  <c:v>2.5200000000000005</c:v>
                </c:pt>
                <c:pt idx="1748">
                  <c:v>2.4400000000000004</c:v>
                </c:pt>
                <c:pt idx="1749">
                  <c:v>2.7</c:v>
                </c:pt>
                <c:pt idx="1750">
                  <c:v>2.7200000000000006</c:v>
                </c:pt>
                <c:pt idx="1751">
                  <c:v>2.4000000000000004</c:v>
                </c:pt>
                <c:pt idx="1752">
                  <c:v>2.2000000000000002</c:v>
                </c:pt>
                <c:pt idx="1753">
                  <c:v>2.58</c:v>
                </c:pt>
                <c:pt idx="1754">
                  <c:v>1.7</c:v>
                </c:pt>
                <c:pt idx="1755">
                  <c:v>1.6199999999999997</c:v>
                </c:pt>
                <c:pt idx="1756">
                  <c:v>1.92</c:v>
                </c:pt>
                <c:pt idx="1757">
                  <c:v>1.9599999999999997</c:v>
                </c:pt>
                <c:pt idx="1758">
                  <c:v>1.7599999999999998</c:v>
                </c:pt>
                <c:pt idx="1759">
                  <c:v>2.1599999999999993</c:v>
                </c:pt>
                <c:pt idx="1760">
                  <c:v>2.3399999999999994</c:v>
                </c:pt>
                <c:pt idx="1761">
                  <c:v>2.1799999999999997</c:v>
                </c:pt>
                <c:pt idx="1762">
                  <c:v>2.16</c:v>
                </c:pt>
                <c:pt idx="1763">
                  <c:v>2.74</c:v>
                </c:pt>
                <c:pt idx="1764">
                  <c:v>2.7200000000000006</c:v>
                </c:pt>
                <c:pt idx="1765">
                  <c:v>2.6600000000000006</c:v>
                </c:pt>
                <c:pt idx="1766">
                  <c:v>2.7800000000000002</c:v>
                </c:pt>
                <c:pt idx="1767">
                  <c:v>3.06</c:v>
                </c:pt>
                <c:pt idx="1768">
                  <c:v>2.5200000000000005</c:v>
                </c:pt>
                <c:pt idx="1769">
                  <c:v>2.5</c:v>
                </c:pt>
                <c:pt idx="1770">
                  <c:v>2.4400000000000004</c:v>
                </c:pt>
                <c:pt idx="1771">
                  <c:v>2.38</c:v>
                </c:pt>
                <c:pt idx="1772">
                  <c:v>2.12</c:v>
                </c:pt>
                <c:pt idx="1773">
                  <c:v>2.2399999999999998</c:v>
                </c:pt>
                <c:pt idx="1774">
                  <c:v>2.1999999999999997</c:v>
                </c:pt>
                <c:pt idx="1775">
                  <c:v>2.1599999999999993</c:v>
                </c:pt>
                <c:pt idx="1776">
                  <c:v>2.2999999999999994</c:v>
                </c:pt>
                <c:pt idx="1777">
                  <c:v>2.1999999999999997</c:v>
                </c:pt>
                <c:pt idx="1778">
                  <c:v>2.0199999999999996</c:v>
                </c:pt>
                <c:pt idx="1779">
                  <c:v>2.04</c:v>
                </c:pt>
                <c:pt idx="1780">
                  <c:v>2.0200000000000005</c:v>
                </c:pt>
                <c:pt idx="1781">
                  <c:v>1.9200000000000004</c:v>
                </c:pt>
                <c:pt idx="1782">
                  <c:v>2</c:v>
                </c:pt>
                <c:pt idx="1783">
                  <c:v>2.48</c:v>
                </c:pt>
                <c:pt idx="1784">
                  <c:v>2.48</c:v>
                </c:pt>
                <c:pt idx="1785">
                  <c:v>2.86</c:v>
                </c:pt>
                <c:pt idx="1786">
                  <c:v>2.86</c:v>
                </c:pt>
                <c:pt idx="1787">
                  <c:v>3.04</c:v>
                </c:pt>
                <c:pt idx="1788">
                  <c:v>2.3399999999999994</c:v>
                </c:pt>
                <c:pt idx="1789">
                  <c:v>2.2999999999999998</c:v>
                </c:pt>
                <c:pt idx="1790">
                  <c:v>1.64</c:v>
                </c:pt>
                <c:pt idx="1791">
                  <c:v>1.7</c:v>
                </c:pt>
                <c:pt idx="1792">
                  <c:v>1.6800000000000002</c:v>
                </c:pt>
                <c:pt idx="1793">
                  <c:v>1.9800000000000004</c:v>
                </c:pt>
                <c:pt idx="1794">
                  <c:v>1.98</c:v>
                </c:pt>
                <c:pt idx="1795">
                  <c:v>2.2000000000000002</c:v>
                </c:pt>
                <c:pt idx="1796">
                  <c:v>2.08</c:v>
                </c:pt>
                <c:pt idx="1797">
                  <c:v>1.98</c:v>
                </c:pt>
                <c:pt idx="1798">
                  <c:v>1.9599999999999997</c:v>
                </c:pt>
                <c:pt idx="1799">
                  <c:v>1.8</c:v>
                </c:pt>
                <c:pt idx="1800">
                  <c:v>1.7799999999999998</c:v>
                </c:pt>
                <c:pt idx="1801">
                  <c:v>1.3199999999999996</c:v>
                </c:pt>
                <c:pt idx="1802">
                  <c:v>1.1799999999999997</c:v>
                </c:pt>
                <c:pt idx="1803">
                  <c:v>1.1799999999999997</c:v>
                </c:pt>
                <c:pt idx="1804">
                  <c:v>1.6999999999999997</c:v>
                </c:pt>
                <c:pt idx="1805">
                  <c:v>1.92</c:v>
                </c:pt>
                <c:pt idx="1806">
                  <c:v>2.12</c:v>
                </c:pt>
                <c:pt idx="1807">
                  <c:v>2.1599999999999997</c:v>
                </c:pt>
                <c:pt idx="1808">
                  <c:v>2.06</c:v>
                </c:pt>
                <c:pt idx="1809">
                  <c:v>1.7200000000000002</c:v>
                </c:pt>
                <c:pt idx="1810">
                  <c:v>1.4600000000000004</c:v>
                </c:pt>
                <c:pt idx="1811">
                  <c:v>2.1000000000000005</c:v>
                </c:pt>
                <c:pt idx="1812">
                  <c:v>2.0000000000000009</c:v>
                </c:pt>
                <c:pt idx="1813">
                  <c:v>2.1800000000000006</c:v>
                </c:pt>
                <c:pt idx="1814">
                  <c:v>1.7200000000000011</c:v>
                </c:pt>
                <c:pt idx="1815">
                  <c:v>1.7200000000000006</c:v>
                </c:pt>
                <c:pt idx="1816">
                  <c:v>1.3800000000000003</c:v>
                </c:pt>
                <c:pt idx="1817">
                  <c:v>1.5000000000000004</c:v>
                </c:pt>
                <c:pt idx="1818">
                  <c:v>1.8</c:v>
                </c:pt>
                <c:pt idx="1819">
                  <c:v>2.46</c:v>
                </c:pt>
                <c:pt idx="1820">
                  <c:v>2.88</c:v>
                </c:pt>
                <c:pt idx="1821">
                  <c:v>2.96</c:v>
                </c:pt>
                <c:pt idx="1822">
                  <c:v>2.8200000000000003</c:v>
                </c:pt>
                <c:pt idx="1823">
                  <c:v>2.5200000000000005</c:v>
                </c:pt>
                <c:pt idx="1824">
                  <c:v>2.2400000000000007</c:v>
                </c:pt>
                <c:pt idx="1825">
                  <c:v>1.7000000000000004</c:v>
                </c:pt>
                <c:pt idx="1826">
                  <c:v>1.7800000000000005</c:v>
                </c:pt>
                <c:pt idx="1827">
                  <c:v>1.8200000000000007</c:v>
                </c:pt>
                <c:pt idx="1828">
                  <c:v>1.4400000000000002</c:v>
                </c:pt>
                <c:pt idx="1829">
                  <c:v>1.8600000000000005</c:v>
                </c:pt>
                <c:pt idx="1830">
                  <c:v>2.2600000000000007</c:v>
                </c:pt>
                <c:pt idx="1831">
                  <c:v>2.1600000000000006</c:v>
                </c:pt>
                <c:pt idx="1832">
                  <c:v>1.8800000000000003</c:v>
                </c:pt>
                <c:pt idx="1833">
                  <c:v>2.1800000000000006</c:v>
                </c:pt>
                <c:pt idx="1834">
                  <c:v>1.8399999999999999</c:v>
                </c:pt>
                <c:pt idx="1835">
                  <c:v>1.8</c:v>
                </c:pt>
                <c:pt idx="1836">
                  <c:v>1.58</c:v>
                </c:pt>
                <c:pt idx="1837">
                  <c:v>1.9</c:v>
                </c:pt>
                <c:pt idx="1838">
                  <c:v>1.9800000000000004</c:v>
                </c:pt>
                <c:pt idx="1839">
                  <c:v>2.0000000000000009</c:v>
                </c:pt>
                <c:pt idx="1840">
                  <c:v>1.8600000000000005</c:v>
                </c:pt>
                <c:pt idx="1841">
                  <c:v>1.8399999999999999</c:v>
                </c:pt>
                <c:pt idx="1842">
                  <c:v>1.8799999999999994</c:v>
                </c:pt>
                <c:pt idx="1843">
                  <c:v>1.4599999999999991</c:v>
                </c:pt>
                <c:pt idx="1844">
                  <c:v>1.2199999999999993</c:v>
                </c:pt>
                <c:pt idx="1845">
                  <c:v>0.89999999999999925</c:v>
                </c:pt>
                <c:pt idx="1846">
                  <c:v>1.0399999999999998</c:v>
                </c:pt>
                <c:pt idx="1847">
                  <c:v>1.1200000000000003</c:v>
                </c:pt>
                <c:pt idx="1848">
                  <c:v>1.3000000000000003</c:v>
                </c:pt>
                <c:pt idx="1849">
                  <c:v>1.4400000000000002</c:v>
                </c:pt>
                <c:pt idx="1850">
                  <c:v>1.5400000000000003</c:v>
                </c:pt>
                <c:pt idx="1851">
                  <c:v>1.6800000000000002</c:v>
                </c:pt>
                <c:pt idx="1852">
                  <c:v>1.44</c:v>
                </c:pt>
                <c:pt idx="1853">
                  <c:v>1.56</c:v>
                </c:pt>
                <c:pt idx="1854">
                  <c:v>1.6200000000000003</c:v>
                </c:pt>
                <c:pt idx="1855">
                  <c:v>1.64</c:v>
                </c:pt>
                <c:pt idx="1856">
                  <c:v>1.64</c:v>
                </c:pt>
                <c:pt idx="1857">
                  <c:v>1.6</c:v>
                </c:pt>
                <c:pt idx="1858">
                  <c:v>1.7399999999999998</c:v>
                </c:pt>
                <c:pt idx="1859">
                  <c:v>1.6199999999999997</c:v>
                </c:pt>
                <c:pt idx="1860">
                  <c:v>1.6</c:v>
                </c:pt>
                <c:pt idx="1861">
                  <c:v>1.4799999999999998</c:v>
                </c:pt>
                <c:pt idx="1862">
                  <c:v>1.8799999999999997</c:v>
                </c:pt>
                <c:pt idx="1863">
                  <c:v>1.9999999999999993</c:v>
                </c:pt>
                <c:pt idx="1864">
                  <c:v>2.2799999999999998</c:v>
                </c:pt>
                <c:pt idx="1865">
                  <c:v>2.44</c:v>
                </c:pt>
                <c:pt idx="1866">
                  <c:v>2.4800000000000004</c:v>
                </c:pt>
                <c:pt idx="1867">
                  <c:v>2.3200000000000003</c:v>
                </c:pt>
                <c:pt idx="1868">
                  <c:v>2.12</c:v>
                </c:pt>
                <c:pt idx="1869">
                  <c:v>2.04</c:v>
                </c:pt>
                <c:pt idx="1870">
                  <c:v>1.9799999999999998</c:v>
                </c:pt>
                <c:pt idx="1871">
                  <c:v>1.7999999999999994</c:v>
                </c:pt>
                <c:pt idx="1872">
                  <c:v>2.1799999999999988</c:v>
                </c:pt>
                <c:pt idx="1873">
                  <c:v>2.2999999999999994</c:v>
                </c:pt>
                <c:pt idx="1874">
                  <c:v>2.1399999999999992</c:v>
                </c:pt>
                <c:pt idx="1875">
                  <c:v>2.2999999999999985</c:v>
                </c:pt>
                <c:pt idx="1876">
                  <c:v>2.5799999999999983</c:v>
                </c:pt>
                <c:pt idx="1877">
                  <c:v>2.0199999999999982</c:v>
                </c:pt>
                <c:pt idx="1878">
                  <c:v>2.0999999999999979</c:v>
                </c:pt>
                <c:pt idx="1879">
                  <c:v>2.5399999999999978</c:v>
                </c:pt>
                <c:pt idx="1880">
                  <c:v>2.5999999999999979</c:v>
                </c:pt>
                <c:pt idx="1881">
                  <c:v>2.4799999999999982</c:v>
                </c:pt>
                <c:pt idx="1882">
                  <c:v>2.5599999999999987</c:v>
                </c:pt>
                <c:pt idx="1883">
                  <c:v>2.1599999999999993</c:v>
                </c:pt>
                <c:pt idx="1884">
                  <c:v>1.9600000000000002</c:v>
                </c:pt>
                <c:pt idx="1885">
                  <c:v>2.0400000000000005</c:v>
                </c:pt>
                <c:pt idx="1886">
                  <c:v>1.9000000000000008</c:v>
                </c:pt>
                <c:pt idx="1887">
                  <c:v>1.8600000000000008</c:v>
                </c:pt>
                <c:pt idx="1888">
                  <c:v>2.2400000000000007</c:v>
                </c:pt>
                <c:pt idx="1889">
                  <c:v>2.0800000000000005</c:v>
                </c:pt>
                <c:pt idx="1890">
                  <c:v>1.86</c:v>
                </c:pt>
                <c:pt idx="1891">
                  <c:v>2.12</c:v>
                </c:pt>
                <c:pt idx="1892">
                  <c:v>2.3600000000000008</c:v>
                </c:pt>
                <c:pt idx="1893">
                  <c:v>2.16</c:v>
                </c:pt>
                <c:pt idx="1894">
                  <c:v>2.5199999999999996</c:v>
                </c:pt>
                <c:pt idx="1895">
                  <c:v>2.84</c:v>
                </c:pt>
                <c:pt idx="1896">
                  <c:v>2.8600000000000003</c:v>
                </c:pt>
                <c:pt idx="1897">
                  <c:v>2.5199999999999996</c:v>
                </c:pt>
                <c:pt idx="1898">
                  <c:v>2.44</c:v>
                </c:pt>
                <c:pt idx="1899">
                  <c:v>2.0400000000000005</c:v>
                </c:pt>
                <c:pt idx="1900">
                  <c:v>1.9400000000000006</c:v>
                </c:pt>
                <c:pt idx="1901">
                  <c:v>1.7800000000000005</c:v>
                </c:pt>
                <c:pt idx="1902">
                  <c:v>1.9200000000000004</c:v>
                </c:pt>
                <c:pt idx="1903">
                  <c:v>2.2000000000000002</c:v>
                </c:pt>
                <c:pt idx="1904">
                  <c:v>2.1399999999999997</c:v>
                </c:pt>
                <c:pt idx="1905">
                  <c:v>1.9</c:v>
                </c:pt>
                <c:pt idx="1906">
                  <c:v>1.8799999999999997</c:v>
                </c:pt>
                <c:pt idx="1907">
                  <c:v>2.06</c:v>
                </c:pt>
                <c:pt idx="1908">
                  <c:v>1.9200000000000004</c:v>
                </c:pt>
                <c:pt idx="1909">
                  <c:v>2.1000000000000005</c:v>
                </c:pt>
                <c:pt idx="1910">
                  <c:v>2.2799999999999998</c:v>
                </c:pt>
                <c:pt idx="1911">
                  <c:v>2.3599999999999994</c:v>
                </c:pt>
                <c:pt idx="1912">
                  <c:v>2.3199999999999994</c:v>
                </c:pt>
                <c:pt idx="1913">
                  <c:v>2.4400000000000004</c:v>
                </c:pt>
                <c:pt idx="1914">
                  <c:v>2.3400000000000007</c:v>
                </c:pt>
                <c:pt idx="1915">
                  <c:v>2.240000000000002</c:v>
                </c:pt>
                <c:pt idx="1916">
                  <c:v>2.4200000000000026</c:v>
                </c:pt>
                <c:pt idx="1917">
                  <c:v>2.5400000000000018</c:v>
                </c:pt>
                <c:pt idx="1918">
                  <c:v>2.4800000000000013</c:v>
                </c:pt>
                <c:pt idx="1919">
                  <c:v>2.7400000000000007</c:v>
                </c:pt>
                <c:pt idx="1920">
                  <c:v>2.9199999999999995</c:v>
                </c:pt>
                <c:pt idx="1921">
                  <c:v>2.4599999999999986</c:v>
                </c:pt>
                <c:pt idx="1922">
                  <c:v>2.1399999999999983</c:v>
                </c:pt>
                <c:pt idx="1923">
                  <c:v>1.8199999999999981</c:v>
                </c:pt>
                <c:pt idx="1924">
                  <c:v>1.6799999999999975</c:v>
                </c:pt>
                <c:pt idx="1925">
                  <c:v>1.1199999999999974</c:v>
                </c:pt>
                <c:pt idx="1926">
                  <c:v>1.0199999999999974</c:v>
                </c:pt>
                <c:pt idx="1927">
                  <c:v>1.3799999999999968</c:v>
                </c:pt>
                <c:pt idx="1928">
                  <c:v>1.5199999999999974</c:v>
                </c:pt>
                <c:pt idx="1929">
                  <c:v>1.5799999999999983</c:v>
                </c:pt>
                <c:pt idx="1930">
                  <c:v>2.0399999999999991</c:v>
                </c:pt>
                <c:pt idx="1931">
                  <c:v>2.5</c:v>
                </c:pt>
                <c:pt idx="1932">
                  <c:v>2.4000000000000012</c:v>
                </c:pt>
                <c:pt idx="1933">
                  <c:v>2.7200000000000015</c:v>
                </c:pt>
                <c:pt idx="1934">
                  <c:v>2.9000000000000012</c:v>
                </c:pt>
                <c:pt idx="1935">
                  <c:v>2.6000000000000014</c:v>
                </c:pt>
                <c:pt idx="1936">
                  <c:v>2.5000000000000013</c:v>
                </c:pt>
                <c:pt idx="1937">
                  <c:v>2.660000000000001</c:v>
                </c:pt>
                <c:pt idx="1938">
                  <c:v>2.4000000000000012</c:v>
                </c:pt>
                <c:pt idx="1939">
                  <c:v>2.2800000000000011</c:v>
                </c:pt>
                <c:pt idx="1940">
                  <c:v>2.4400000000000022</c:v>
                </c:pt>
                <c:pt idx="1941">
                  <c:v>2.2000000000000015</c:v>
                </c:pt>
                <c:pt idx="1942">
                  <c:v>2.0600000000000023</c:v>
                </c:pt>
                <c:pt idx="1943">
                  <c:v>2.080000000000001</c:v>
                </c:pt>
                <c:pt idx="1944">
                  <c:v>1.7200000000000002</c:v>
                </c:pt>
                <c:pt idx="1945">
                  <c:v>1.6599999999999979</c:v>
                </c:pt>
                <c:pt idx="1946">
                  <c:v>1.959999999999998</c:v>
                </c:pt>
                <c:pt idx="1947">
                  <c:v>1.7799999999999969</c:v>
                </c:pt>
                <c:pt idx="1948">
                  <c:v>1.7799999999999969</c:v>
                </c:pt>
                <c:pt idx="1949">
                  <c:v>2.1199999999999974</c:v>
                </c:pt>
                <c:pt idx="1950">
                  <c:v>2.1799999999999984</c:v>
                </c:pt>
                <c:pt idx="1951">
                  <c:v>2.4399999999999977</c:v>
                </c:pt>
                <c:pt idx="1952">
                  <c:v>2.7799999999999985</c:v>
                </c:pt>
                <c:pt idx="1953">
                  <c:v>2.7199999999999989</c:v>
                </c:pt>
                <c:pt idx="1954">
                  <c:v>2.6599999999999993</c:v>
                </c:pt>
                <c:pt idx="1955">
                  <c:v>2.7</c:v>
                </c:pt>
                <c:pt idx="1956">
                  <c:v>2.62</c:v>
                </c:pt>
                <c:pt idx="1957">
                  <c:v>2</c:v>
                </c:pt>
                <c:pt idx="1958">
                  <c:v>2.2599999999999993</c:v>
                </c:pt>
                <c:pt idx="1959">
                  <c:v>2.2799999999999985</c:v>
                </c:pt>
                <c:pt idx="1960">
                  <c:v>2.4199999999999973</c:v>
                </c:pt>
                <c:pt idx="1961">
                  <c:v>2.1399999999999979</c:v>
                </c:pt>
                <c:pt idx="1962">
                  <c:v>2.5599999999999978</c:v>
                </c:pt>
                <c:pt idx="1963">
                  <c:v>2.3599999999999981</c:v>
                </c:pt>
                <c:pt idx="1964">
                  <c:v>2.2999999999999998</c:v>
                </c:pt>
                <c:pt idx="1965">
                  <c:v>2.2600000000000007</c:v>
                </c:pt>
                <c:pt idx="1966">
                  <c:v>2.580000000000001</c:v>
                </c:pt>
                <c:pt idx="1967">
                  <c:v>2.5200000000000018</c:v>
                </c:pt>
                <c:pt idx="1968">
                  <c:v>2.5600000000000023</c:v>
                </c:pt>
                <c:pt idx="1969">
                  <c:v>2.2600000000000007</c:v>
                </c:pt>
                <c:pt idx="1970">
                  <c:v>1.9400000000000006</c:v>
                </c:pt>
                <c:pt idx="1971">
                  <c:v>1.8200000000000003</c:v>
                </c:pt>
                <c:pt idx="1972">
                  <c:v>1.8999999999999986</c:v>
                </c:pt>
                <c:pt idx="1973">
                  <c:v>1.7199999999999975</c:v>
                </c:pt>
                <c:pt idx="1974">
                  <c:v>1.7999999999999985</c:v>
                </c:pt>
                <c:pt idx="1975">
                  <c:v>2.1199999999999988</c:v>
                </c:pt>
                <c:pt idx="1976">
                  <c:v>1.8799999999999983</c:v>
                </c:pt>
                <c:pt idx="1977">
                  <c:v>1.9599999999999995</c:v>
                </c:pt>
                <c:pt idx="1978">
                  <c:v>2.4</c:v>
                </c:pt>
                <c:pt idx="1979">
                  <c:v>2.5400000000000005</c:v>
                </c:pt>
                <c:pt idx="1980">
                  <c:v>2.4399999999999991</c:v>
                </c:pt>
                <c:pt idx="1981">
                  <c:v>2.6</c:v>
                </c:pt>
                <c:pt idx="1982">
                  <c:v>2.12</c:v>
                </c:pt>
                <c:pt idx="1983">
                  <c:v>2.2000000000000002</c:v>
                </c:pt>
                <c:pt idx="1984">
                  <c:v>2.1599999999999979</c:v>
                </c:pt>
                <c:pt idx="1985">
                  <c:v>2.4399999999999991</c:v>
                </c:pt>
                <c:pt idx="1986">
                  <c:v>2.5599999999999996</c:v>
                </c:pt>
                <c:pt idx="1987">
                  <c:v>2.819999999999999</c:v>
                </c:pt>
                <c:pt idx="1988">
                  <c:v>2.2999999999999985</c:v>
                </c:pt>
                <c:pt idx="1989">
                  <c:v>2.3999999999999986</c:v>
                </c:pt>
                <c:pt idx="1990">
                  <c:v>2.2399999999999993</c:v>
                </c:pt>
                <c:pt idx="1991">
                  <c:v>1.8999999999999986</c:v>
                </c:pt>
                <c:pt idx="1992">
                  <c:v>1.9399999999999991</c:v>
                </c:pt>
                <c:pt idx="1993">
                  <c:v>2.1599999999999993</c:v>
                </c:pt>
                <c:pt idx="1994">
                  <c:v>2.3600000000000008</c:v>
                </c:pt>
                <c:pt idx="1995">
                  <c:v>1.9400000000000006</c:v>
                </c:pt>
                <c:pt idx="1996">
                  <c:v>2.2400000000000007</c:v>
                </c:pt>
                <c:pt idx="1997">
                  <c:v>2.2799999999999998</c:v>
                </c:pt>
                <c:pt idx="1998">
                  <c:v>2.080000000000001</c:v>
                </c:pt>
                <c:pt idx="1999">
                  <c:v>1.5</c:v>
                </c:pt>
                <c:pt idx="2000">
                  <c:v>2.1799999999999997</c:v>
                </c:pt>
                <c:pt idx="2001">
                  <c:v>2.0599999999999996</c:v>
                </c:pt>
                <c:pt idx="2002">
                  <c:v>1.7599999999999993</c:v>
                </c:pt>
                <c:pt idx="2003">
                  <c:v>1.9599999999999995</c:v>
                </c:pt>
                <c:pt idx="2004">
                  <c:v>2.4600000000000009</c:v>
                </c:pt>
                <c:pt idx="2005">
                  <c:v>2.6200000000000019</c:v>
                </c:pt>
                <c:pt idx="2006">
                  <c:v>2.7800000000000025</c:v>
                </c:pt>
                <c:pt idx="2007">
                  <c:v>3.0000000000000027</c:v>
                </c:pt>
                <c:pt idx="2008">
                  <c:v>3.1000000000000014</c:v>
                </c:pt>
                <c:pt idx="2009">
                  <c:v>3.1</c:v>
                </c:pt>
                <c:pt idx="2010">
                  <c:v>2.4799999999999982</c:v>
                </c:pt>
                <c:pt idx="2011">
                  <c:v>2.2399999999999975</c:v>
                </c:pt>
                <c:pt idx="2012">
                  <c:v>2.2999999999999972</c:v>
                </c:pt>
                <c:pt idx="2013">
                  <c:v>2.259999999999998</c:v>
                </c:pt>
                <c:pt idx="2014">
                  <c:v>2.1799999999999997</c:v>
                </c:pt>
                <c:pt idx="2015">
                  <c:v>2.3800000000000012</c:v>
                </c:pt>
                <c:pt idx="2016">
                  <c:v>2.4000000000000012</c:v>
                </c:pt>
                <c:pt idx="2017">
                  <c:v>2.3800000000000026</c:v>
                </c:pt>
                <c:pt idx="2018">
                  <c:v>2.0400000000000005</c:v>
                </c:pt>
                <c:pt idx="2019">
                  <c:v>2.1</c:v>
                </c:pt>
                <c:pt idx="2020">
                  <c:v>2.1400000000000006</c:v>
                </c:pt>
                <c:pt idx="2021">
                  <c:v>2.419999999999999</c:v>
                </c:pt>
                <c:pt idx="2022">
                  <c:v>2.6</c:v>
                </c:pt>
                <c:pt idx="2023">
                  <c:v>3.0200000000000018</c:v>
                </c:pt>
                <c:pt idx="2024">
                  <c:v>2.9200000000000017</c:v>
                </c:pt>
                <c:pt idx="2025">
                  <c:v>2.7</c:v>
                </c:pt>
                <c:pt idx="2026">
                  <c:v>2.7600000000000025</c:v>
                </c:pt>
                <c:pt idx="2027">
                  <c:v>2.680000000000001</c:v>
                </c:pt>
                <c:pt idx="2028">
                  <c:v>2.580000000000001</c:v>
                </c:pt>
                <c:pt idx="2029">
                  <c:v>2.8800000000000012</c:v>
                </c:pt>
                <c:pt idx="2030">
                  <c:v>3.0600000000000023</c:v>
                </c:pt>
                <c:pt idx="2031">
                  <c:v>3.080000000000001</c:v>
                </c:pt>
                <c:pt idx="2032">
                  <c:v>3.2</c:v>
                </c:pt>
                <c:pt idx="2033">
                  <c:v>3.6200000000000019</c:v>
                </c:pt>
                <c:pt idx="2034">
                  <c:v>2.9599999999999995</c:v>
                </c:pt>
                <c:pt idx="2035">
                  <c:v>3.3400000000000007</c:v>
                </c:pt>
                <c:pt idx="2036">
                  <c:v>3.1600000000000024</c:v>
                </c:pt>
                <c:pt idx="2037">
                  <c:v>3.1000000000000028</c:v>
                </c:pt>
                <c:pt idx="2038">
                  <c:v>3.0400000000000036</c:v>
                </c:pt>
                <c:pt idx="2039">
                  <c:v>3.1200000000000045</c:v>
                </c:pt>
                <c:pt idx="2040">
                  <c:v>2.8600000000000021</c:v>
                </c:pt>
                <c:pt idx="2041">
                  <c:v>2.6400000000000032</c:v>
                </c:pt>
                <c:pt idx="2042">
                  <c:v>2.5800000000000041</c:v>
                </c:pt>
                <c:pt idx="2043">
                  <c:v>2.4400000000000004</c:v>
                </c:pt>
                <c:pt idx="2044">
                  <c:v>2.7800000000000011</c:v>
                </c:pt>
                <c:pt idx="2045">
                  <c:v>2.6000000000000028</c:v>
                </c:pt>
                <c:pt idx="2046">
                  <c:v>2.6</c:v>
                </c:pt>
                <c:pt idx="2047">
                  <c:v>2.419999999999999</c:v>
                </c:pt>
                <c:pt idx="2048">
                  <c:v>2.3799999999999981</c:v>
                </c:pt>
                <c:pt idx="2049">
                  <c:v>2.3999999999999972</c:v>
                </c:pt>
                <c:pt idx="2050">
                  <c:v>2.1399999999999948</c:v>
                </c:pt>
                <c:pt idx="2051">
                  <c:v>1.9999999999999942</c:v>
                </c:pt>
                <c:pt idx="2052">
                  <c:v>1.8599999999999937</c:v>
                </c:pt>
                <c:pt idx="2053">
                  <c:v>2.2599999999999967</c:v>
                </c:pt>
                <c:pt idx="2054">
                  <c:v>2.2199999999999962</c:v>
                </c:pt>
                <c:pt idx="2055">
                  <c:v>2.099999999999997</c:v>
                </c:pt>
                <c:pt idx="2056">
                  <c:v>2.3599999999999994</c:v>
                </c:pt>
                <c:pt idx="2057">
                  <c:v>2.4799999999999982</c:v>
                </c:pt>
                <c:pt idx="2058">
                  <c:v>1.8999999999999972</c:v>
                </c:pt>
                <c:pt idx="2059">
                  <c:v>2.1399999999999979</c:v>
                </c:pt>
                <c:pt idx="2060">
                  <c:v>2.2599999999999967</c:v>
                </c:pt>
                <c:pt idx="2061">
                  <c:v>2.2199999999999962</c:v>
                </c:pt>
                <c:pt idx="2062">
                  <c:v>2.2199999999999989</c:v>
                </c:pt>
                <c:pt idx="2063">
                  <c:v>2.319999999999999</c:v>
                </c:pt>
                <c:pt idx="2064">
                  <c:v>2.2800000000000011</c:v>
                </c:pt>
                <c:pt idx="2065">
                  <c:v>2.0600000000000023</c:v>
                </c:pt>
                <c:pt idx="2066">
                  <c:v>1.8200000000000016</c:v>
                </c:pt>
                <c:pt idx="2067">
                  <c:v>1.7000000000000028</c:v>
                </c:pt>
                <c:pt idx="2068">
                  <c:v>1.980000000000004</c:v>
                </c:pt>
                <c:pt idx="2069">
                  <c:v>1.6800000000000039</c:v>
                </c:pt>
                <c:pt idx="2070">
                  <c:v>2.0200000000000045</c:v>
                </c:pt>
                <c:pt idx="2071">
                  <c:v>2.6200000000000045</c:v>
                </c:pt>
                <c:pt idx="2072">
                  <c:v>2.9200000000000017</c:v>
                </c:pt>
                <c:pt idx="2073">
                  <c:v>2.6200000000000019</c:v>
                </c:pt>
                <c:pt idx="2074">
                  <c:v>2.8599999999999994</c:v>
                </c:pt>
                <c:pt idx="2075">
                  <c:v>3.0799999999999983</c:v>
                </c:pt>
                <c:pt idx="2076">
                  <c:v>2.8999999999999972</c:v>
                </c:pt>
                <c:pt idx="2077">
                  <c:v>2.8399999999999976</c:v>
                </c:pt>
                <c:pt idx="2078">
                  <c:v>2.7799999999999954</c:v>
                </c:pt>
                <c:pt idx="2079">
                  <c:v>2.9999999999999973</c:v>
                </c:pt>
                <c:pt idx="2080">
                  <c:v>2.7999999999999972</c:v>
                </c:pt>
                <c:pt idx="2081">
                  <c:v>2.6999999999999971</c:v>
                </c:pt>
                <c:pt idx="2082">
                  <c:v>2.8399999999999976</c:v>
                </c:pt>
                <c:pt idx="2083">
                  <c:v>2.599999999999997</c:v>
                </c:pt>
                <c:pt idx="2084">
                  <c:v>2.2399999999999949</c:v>
                </c:pt>
                <c:pt idx="2085">
                  <c:v>2.4199999999999959</c:v>
                </c:pt>
                <c:pt idx="2086">
                  <c:v>2.4399999999999977</c:v>
                </c:pt>
                <c:pt idx="2087">
                  <c:v>2.3399999999999976</c:v>
                </c:pt>
                <c:pt idx="2088">
                  <c:v>2.5199999999999987</c:v>
                </c:pt>
                <c:pt idx="2089">
                  <c:v>2.9400000000000004</c:v>
                </c:pt>
                <c:pt idx="2090">
                  <c:v>3</c:v>
                </c:pt>
                <c:pt idx="2091">
                  <c:v>2.9800000000000013</c:v>
                </c:pt>
                <c:pt idx="2092">
                  <c:v>3.1</c:v>
                </c:pt>
                <c:pt idx="2093">
                  <c:v>3.5199999999999987</c:v>
                </c:pt>
                <c:pt idx="2094">
                  <c:v>2.8599999999999994</c:v>
                </c:pt>
                <c:pt idx="2095">
                  <c:v>2.8799999999999981</c:v>
                </c:pt>
                <c:pt idx="2096">
                  <c:v>3.1199999999999961</c:v>
                </c:pt>
                <c:pt idx="2097">
                  <c:v>3.1799999999999984</c:v>
                </c:pt>
                <c:pt idx="2098">
                  <c:v>2.6400000000000006</c:v>
                </c:pt>
                <c:pt idx="2099">
                  <c:v>2.9400000000000004</c:v>
                </c:pt>
                <c:pt idx="2100">
                  <c:v>2.5599999999999996</c:v>
                </c:pt>
                <c:pt idx="2101">
                  <c:v>2.3399999999999976</c:v>
                </c:pt>
                <c:pt idx="2102">
                  <c:v>2.2999999999999945</c:v>
                </c:pt>
                <c:pt idx="2103">
                  <c:v>2.2999999999999945</c:v>
                </c:pt>
                <c:pt idx="2104">
                  <c:v>2.3999999999999915</c:v>
                </c:pt>
                <c:pt idx="2105">
                  <c:v>2.439999999999992</c:v>
                </c:pt>
                <c:pt idx="2106">
                  <c:v>2.4999999999999942</c:v>
                </c:pt>
                <c:pt idx="2107">
                  <c:v>2.4199999999999959</c:v>
                </c:pt>
                <c:pt idx="2108">
                  <c:v>2.7399999999999975</c:v>
                </c:pt>
                <c:pt idx="2109">
                  <c:v>2.8400000000000007</c:v>
                </c:pt>
                <c:pt idx="2110">
                  <c:v>2.8600000000000021</c:v>
                </c:pt>
                <c:pt idx="2111">
                  <c:v>2.6200000000000019</c:v>
                </c:pt>
                <c:pt idx="2112">
                  <c:v>2.4600000000000022</c:v>
                </c:pt>
                <c:pt idx="2113">
                  <c:v>2.2999999999999998</c:v>
                </c:pt>
                <c:pt idx="2114">
                  <c:v>2.180000000000001</c:v>
                </c:pt>
                <c:pt idx="2115">
                  <c:v>2.0400000000000005</c:v>
                </c:pt>
                <c:pt idx="2116">
                  <c:v>2.2000000000000028</c:v>
                </c:pt>
                <c:pt idx="2117">
                  <c:v>2.3200000000000047</c:v>
                </c:pt>
                <c:pt idx="2118">
                  <c:v>1.9400000000000062</c:v>
                </c:pt>
                <c:pt idx="2119">
                  <c:v>2.1400000000000032</c:v>
                </c:pt>
                <c:pt idx="2120">
                  <c:v>2.4400000000000035</c:v>
                </c:pt>
                <c:pt idx="2121">
                  <c:v>2.5200000000000018</c:v>
                </c:pt>
                <c:pt idx="2122">
                  <c:v>2.2599999999999993</c:v>
                </c:pt>
                <c:pt idx="2123">
                  <c:v>2.7999999999999972</c:v>
                </c:pt>
                <c:pt idx="2124">
                  <c:v>2.6</c:v>
                </c:pt>
                <c:pt idx="2125">
                  <c:v>2.7400000000000007</c:v>
                </c:pt>
                <c:pt idx="2126">
                  <c:v>2.8800000000000012</c:v>
                </c:pt>
                <c:pt idx="2127">
                  <c:v>3.1600000000000024</c:v>
                </c:pt>
                <c:pt idx="2128">
                  <c:v>3.1200000000000019</c:v>
                </c:pt>
                <c:pt idx="2129">
                  <c:v>3.0799999999999983</c:v>
                </c:pt>
                <c:pt idx="2130">
                  <c:v>3.1199999999999961</c:v>
                </c:pt>
                <c:pt idx="2131">
                  <c:v>2.5999999999999943</c:v>
                </c:pt>
                <c:pt idx="2132">
                  <c:v>2.3999999999999941</c:v>
                </c:pt>
                <c:pt idx="2133">
                  <c:v>2.1999999999999944</c:v>
                </c:pt>
                <c:pt idx="2134">
                  <c:v>2.2399999999999975</c:v>
                </c:pt>
                <c:pt idx="2135">
                  <c:v>2.3200000000000016</c:v>
                </c:pt>
                <c:pt idx="2136">
                  <c:v>2.3800000000000039</c:v>
                </c:pt>
                <c:pt idx="2137">
                  <c:v>2.7000000000000028</c:v>
                </c:pt>
                <c:pt idx="2138">
                  <c:v>2.5200000000000045</c:v>
                </c:pt>
                <c:pt idx="2139">
                  <c:v>2.2200000000000046</c:v>
                </c:pt>
                <c:pt idx="2140">
                  <c:v>1.9800000000000011</c:v>
                </c:pt>
                <c:pt idx="2141">
                  <c:v>2.2400000000000007</c:v>
                </c:pt>
                <c:pt idx="2142">
                  <c:v>1.9400000000000006</c:v>
                </c:pt>
                <c:pt idx="2143">
                  <c:v>1.819999999999999</c:v>
                </c:pt>
                <c:pt idx="2144">
                  <c:v>1.9999999999999971</c:v>
                </c:pt>
                <c:pt idx="2145">
                  <c:v>1.6400000000000006</c:v>
                </c:pt>
                <c:pt idx="2146">
                  <c:v>1.6199999999999988</c:v>
                </c:pt>
                <c:pt idx="2147">
                  <c:v>1.6799999999999984</c:v>
                </c:pt>
                <c:pt idx="2148">
                  <c:v>1.7400000000000007</c:v>
                </c:pt>
                <c:pt idx="2149">
                  <c:v>1.5</c:v>
                </c:pt>
                <c:pt idx="2150">
                  <c:v>1.9599999999999995</c:v>
                </c:pt>
                <c:pt idx="2151">
                  <c:v>2.1200000000000019</c:v>
                </c:pt>
                <c:pt idx="2152">
                  <c:v>1.8400000000000034</c:v>
                </c:pt>
                <c:pt idx="2153">
                  <c:v>1.7200000000000017</c:v>
                </c:pt>
                <c:pt idx="2154">
                  <c:v>1.9000000000000028</c:v>
                </c:pt>
                <c:pt idx="2155">
                  <c:v>1.9000000000000028</c:v>
                </c:pt>
                <c:pt idx="2156">
                  <c:v>1.5000000000000029</c:v>
                </c:pt>
                <c:pt idx="2157">
                  <c:v>2.0400000000000005</c:v>
                </c:pt>
                <c:pt idx="2158">
                  <c:v>2.9599999999999995</c:v>
                </c:pt>
                <c:pt idx="2159">
                  <c:v>2.8399999999999976</c:v>
                </c:pt>
                <c:pt idx="2160">
                  <c:v>2.819999999999999</c:v>
                </c:pt>
                <c:pt idx="2161">
                  <c:v>3.2399999999999975</c:v>
                </c:pt>
                <c:pt idx="2162">
                  <c:v>2.7799999999999985</c:v>
                </c:pt>
                <c:pt idx="2163">
                  <c:v>2.3400000000000007</c:v>
                </c:pt>
                <c:pt idx="2164">
                  <c:v>2.6400000000000032</c:v>
                </c:pt>
                <c:pt idx="2165">
                  <c:v>2.580000000000001</c:v>
                </c:pt>
                <c:pt idx="2166">
                  <c:v>2.3600000000000021</c:v>
                </c:pt>
                <c:pt idx="2167">
                  <c:v>2.6200000000000045</c:v>
                </c:pt>
                <c:pt idx="2168">
                  <c:v>2.8800000000000039</c:v>
                </c:pt>
                <c:pt idx="2169">
                  <c:v>2.6400000000000032</c:v>
                </c:pt>
                <c:pt idx="2170">
                  <c:v>2.7800000000000038</c:v>
                </c:pt>
                <c:pt idx="2171">
                  <c:v>2.7400000000000033</c:v>
                </c:pt>
                <c:pt idx="2172">
                  <c:v>2.680000000000001</c:v>
                </c:pt>
                <c:pt idx="2173">
                  <c:v>2.180000000000001</c:v>
                </c:pt>
                <c:pt idx="2174">
                  <c:v>2.4600000000000022</c:v>
                </c:pt>
                <c:pt idx="2175">
                  <c:v>2.5400000000000005</c:v>
                </c:pt>
                <c:pt idx="2176">
                  <c:v>2.7400000000000007</c:v>
                </c:pt>
                <c:pt idx="2177">
                  <c:v>2.7400000000000007</c:v>
                </c:pt>
                <c:pt idx="2178">
                  <c:v>3.2000000000000028</c:v>
                </c:pt>
                <c:pt idx="2179">
                  <c:v>3.3599999999999994</c:v>
                </c:pt>
                <c:pt idx="2180">
                  <c:v>3.2200000000000015</c:v>
                </c:pt>
                <c:pt idx="2181">
                  <c:v>3.1200000000000019</c:v>
                </c:pt>
                <c:pt idx="2182">
                  <c:v>3.180000000000001</c:v>
                </c:pt>
                <c:pt idx="2183">
                  <c:v>3.3</c:v>
                </c:pt>
                <c:pt idx="2184">
                  <c:v>2.9</c:v>
                </c:pt>
                <c:pt idx="2185">
                  <c:v>2.9</c:v>
                </c:pt>
                <c:pt idx="2186">
                  <c:v>2.6799999999999984</c:v>
                </c:pt>
                <c:pt idx="2187">
                  <c:v>2.9</c:v>
                </c:pt>
                <c:pt idx="2188">
                  <c:v>2.7799999999999985</c:v>
                </c:pt>
                <c:pt idx="2189">
                  <c:v>2.6799999999999984</c:v>
                </c:pt>
                <c:pt idx="2190">
                  <c:v>2.5399999999999978</c:v>
                </c:pt>
                <c:pt idx="2191">
                  <c:v>2.5400000000000005</c:v>
                </c:pt>
                <c:pt idx="2192">
                  <c:v>2</c:v>
                </c:pt>
                <c:pt idx="2193">
                  <c:v>1.6599999999999995</c:v>
                </c:pt>
                <c:pt idx="2194">
                  <c:v>2.0400000000000005</c:v>
                </c:pt>
                <c:pt idx="2195">
                  <c:v>2.2999999999999998</c:v>
                </c:pt>
                <c:pt idx="2196">
                  <c:v>2.6799999999999984</c:v>
                </c:pt>
                <c:pt idx="2197">
                  <c:v>2.7599999999999967</c:v>
                </c:pt>
                <c:pt idx="2198">
                  <c:v>2.5599999999999965</c:v>
                </c:pt>
                <c:pt idx="2199">
                  <c:v>2.1999999999999971</c:v>
                </c:pt>
                <c:pt idx="2200">
                  <c:v>1.6799999999999984</c:v>
                </c:pt>
                <c:pt idx="2201">
                  <c:v>1.6199999999999988</c:v>
                </c:pt>
                <c:pt idx="2202">
                  <c:v>1.9200000000000017</c:v>
                </c:pt>
                <c:pt idx="2203">
                  <c:v>2.2000000000000028</c:v>
                </c:pt>
                <c:pt idx="2204">
                  <c:v>2.4600000000000022</c:v>
                </c:pt>
                <c:pt idx="2205">
                  <c:v>2.9200000000000017</c:v>
                </c:pt>
                <c:pt idx="2206">
                  <c:v>2.7</c:v>
                </c:pt>
                <c:pt idx="2207">
                  <c:v>2.6199999999999988</c:v>
                </c:pt>
                <c:pt idx="2208">
                  <c:v>2.7799999999999985</c:v>
                </c:pt>
                <c:pt idx="2209">
                  <c:v>2.8799999999999981</c:v>
                </c:pt>
                <c:pt idx="2210">
                  <c:v>3.1399999999999979</c:v>
                </c:pt>
                <c:pt idx="2211">
                  <c:v>3.2799999999999985</c:v>
                </c:pt>
                <c:pt idx="2212">
                  <c:v>3.0799999999999983</c:v>
                </c:pt>
                <c:pt idx="2213">
                  <c:v>3.0599999999999996</c:v>
                </c:pt>
                <c:pt idx="2214">
                  <c:v>2.9400000000000004</c:v>
                </c:pt>
                <c:pt idx="2215">
                  <c:v>2.1600000000000024</c:v>
                </c:pt>
                <c:pt idx="2216">
                  <c:v>1.9600000000000022</c:v>
                </c:pt>
                <c:pt idx="2217">
                  <c:v>2.5200000000000018</c:v>
                </c:pt>
                <c:pt idx="2218">
                  <c:v>2.4800000000000013</c:v>
                </c:pt>
                <c:pt idx="2219">
                  <c:v>2.3800000000000012</c:v>
                </c:pt>
                <c:pt idx="2220">
                  <c:v>2.5</c:v>
                </c:pt>
                <c:pt idx="2221">
                  <c:v>2.4</c:v>
                </c:pt>
                <c:pt idx="2222">
                  <c:v>1.8200000000000016</c:v>
                </c:pt>
                <c:pt idx="2223">
                  <c:v>1.680000000000001</c:v>
                </c:pt>
                <c:pt idx="2224">
                  <c:v>1.9600000000000022</c:v>
                </c:pt>
                <c:pt idx="2225">
                  <c:v>1.8800000000000012</c:v>
                </c:pt>
                <c:pt idx="2226">
                  <c:v>2.2400000000000033</c:v>
                </c:pt>
                <c:pt idx="2227">
                  <c:v>2.5600000000000023</c:v>
                </c:pt>
                <c:pt idx="2228">
                  <c:v>2.7800000000000011</c:v>
                </c:pt>
                <c:pt idx="2229">
                  <c:v>2.319999999999999</c:v>
                </c:pt>
                <c:pt idx="2230">
                  <c:v>2.7599999999999993</c:v>
                </c:pt>
                <c:pt idx="2231">
                  <c:v>2.6199999999999961</c:v>
                </c:pt>
                <c:pt idx="2232">
                  <c:v>2.6999999999999971</c:v>
                </c:pt>
                <c:pt idx="2233">
                  <c:v>2.7599999999999993</c:v>
                </c:pt>
                <c:pt idx="2234">
                  <c:v>2.8</c:v>
                </c:pt>
                <c:pt idx="2235">
                  <c:v>2.6200000000000019</c:v>
                </c:pt>
                <c:pt idx="2236">
                  <c:v>2.7800000000000038</c:v>
                </c:pt>
                <c:pt idx="2237">
                  <c:v>2.580000000000001</c:v>
                </c:pt>
                <c:pt idx="2238">
                  <c:v>2.4599999999999995</c:v>
                </c:pt>
                <c:pt idx="2239">
                  <c:v>2.5</c:v>
                </c:pt>
                <c:pt idx="2240">
                  <c:v>2.5199999999999987</c:v>
                </c:pt>
                <c:pt idx="2241">
                  <c:v>2.3999999999999972</c:v>
                </c:pt>
                <c:pt idx="2242">
                  <c:v>2.4399999999999977</c:v>
                </c:pt>
                <c:pt idx="2243">
                  <c:v>2.2800000000000011</c:v>
                </c:pt>
                <c:pt idx="2244">
                  <c:v>2.5200000000000018</c:v>
                </c:pt>
                <c:pt idx="2245">
                  <c:v>2.4800000000000013</c:v>
                </c:pt>
                <c:pt idx="2246">
                  <c:v>2.4400000000000004</c:v>
                </c:pt>
                <c:pt idx="2247">
                  <c:v>2.6000000000000028</c:v>
                </c:pt>
                <c:pt idx="2248">
                  <c:v>2.1400000000000006</c:v>
                </c:pt>
                <c:pt idx="2249">
                  <c:v>2.2799999999999985</c:v>
                </c:pt>
                <c:pt idx="2250">
                  <c:v>2.3799999999999981</c:v>
                </c:pt>
                <c:pt idx="2251">
                  <c:v>2.3800000000000012</c:v>
                </c:pt>
                <c:pt idx="2252">
                  <c:v>2.2400000000000007</c:v>
                </c:pt>
                <c:pt idx="2253">
                  <c:v>2.6199999999999988</c:v>
                </c:pt>
                <c:pt idx="2254">
                  <c:v>2.099999999999997</c:v>
                </c:pt>
                <c:pt idx="2255">
                  <c:v>1.8399999999999976</c:v>
                </c:pt>
                <c:pt idx="2256">
                  <c:v>1.8799999999999983</c:v>
                </c:pt>
                <c:pt idx="2257">
                  <c:v>2.0399999999999978</c:v>
                </c:pt>
                <c:pt idx="2258">
                  <c:v>2.0599999999999996</c:v>
                </c:pt>
                <c:pt idx="2259">
                  <c:v>2.2200000000000015</c:v>
                </c:pt>
                <c:pt idx="2260">
                  <c:v>2.3400000000000007</c:v>
                </c:pt>
                <c:pt idx="2261">
                  <c:v>2.4599999999999995</c:v>
                </c:pt>
                <c:pt idx="2262">
                  <c:v>2.1599999999999993</c:v>
                </c:pt>
                <c:pt idx="2263">
                  <c:v>2.1199999999999988</c:v>
                </c:pt>
                <c:pt idx="2264">
                  <c:v>2.919999999999999</c:v>
                </c:pt>
                <c:pt idx="2265">
                  <c:v>3.4400000000000004</c:v>
                </c:pt>
                <c:pt idx="2266">
                  <c:v>3.3599999999999994</c:v>
                </c:pt>
                <c:pt idx="2267">
                  <c:v>3.2400000000000007</c:v>
                </c:pt>
                <c:pt idx="2268">
                  <c:v>3.1600000000000024</c:v>
                </c:pt>
                <c:pt idx="2269">
                  <c:v>2.1400000000000032</c:v>
                </c:pt>
                <c:pt idx="2270">
                  <c:v>1.9600000000000022</c:v>
                </c:pt>
                <c:pt idx="2271">
                  <c:v>1.8200000000000016</c:v>
                </c:pt>
                <c:pt idx="2272">
                  <c:v>2.1599999999999993</c:v>
                </c:pt>
                <c:pt idx="2273">
                  <c:v>2.2799999999999985</c:v>
                </c:pt>
                <c:pt idx="2274">
                  <c:v>2.1599999999999993</c:v>
                </c:pt>
                <c:pt idx="2275">
                  <c:v>2.0199999999999987</c:v>
                </c:pt>
                <c:pt idx="2276">
                  <c:v>2.0200000000000018</c:v>
                </c:pt>
                <c:pt idx="2277">
                  <c:v>1.9400000000000035</c:v>
                </c:pt>
                <c:pt idx="2278">
                  <c:v>2.0800000000000041</c:v>
                </c:pt>
                <c:pt idx="2279">
                  <c:v>2.5400000000000036</c:v>
                </c:pt>
                <c:pt idx="2280">
                  <c:v>2.3800000000000039</c:v>
                </c:pt>
                <c:pt idx="2281">
                  <c:v>2.1400000000000032</c:v>
                </c:pt>
                <c:pt idx="2282">
                  <c:v>1.980000000000004</c:v>
                </c:pt>
                <c:pt idx="2283">
                  <c:v>1.9600000000000022</c:v>
                </c:pt>
                <c:pt idx="2284">
                  <c:v>1.7199999999999989</c:v>
                </c:pt>
                <c:pt idx="2285">
                  <c:v>1.5799999999999983</c:v>
                </c:pt>
                <c:pt idx="2286">
                  <c:v>2.2599999999999967</c:v>
                </c:pt>
                <c:pt idx="2287">
                  <c:v>2.5599999999999938</c:v>
                </c:pt>
                <c:pt idx="2288">
                  <c:v>2.3199999999999958</c:v>
                </c:pt>
                <c:pt idx="2289">
                  <c:v>2.4599999999999995</c:v>
                </c:pt>
                <c:pt idx="2290">
                  <c:v>2.3599999999999994</c:v>
                </c:pt>
                <c:pt idx="2291">
                  <c:v>1.8800000000000012</c:v>
                </c:pt>
                <c:pt idx="2292">
                  <c:v>1.6000000000000028</c:v>
                </c:pt>
                <c:pt idx="2293">
                  <c:v>1.6600000000000024</c:v>
                </c:pt>
                <c:pt idx="2294">
                  <c:v>1.5599999999999994</c:v>
                </c:pt>
                <c:pt idx="2295">
                  <c:v>1.4599999999999995</c:v>
                </c:pt>
                <c:pt idx="2296">
                  <c:v>1.4199999999999988</c:v>
                </c:pt>
                <c:pt idx="2297">
                  <c:v>1.3799999999999983</c:v>
                </c:pt>
                <c:pt idx="2298">
                  <c:v>1.4199999999999988</c:v>
                </c:pt>
                <c:pt idx="2299">
                  <c:v>1.6</c:v>
                </c:pt>
                <c:pt idx="2300">
                  <c:v>1.7400000000000007</c:v>
                </c:pt>
                <c:pt idx="2301">
                  <c:v>1.1799999999999984</c:v>
                </c:pt>
                <c:pt idx="2302">
                  <c:v>1.3599999999999994</c:v>
                </c:pt>
                <c:pt idx="2303">
                  <c:v>1.4399999999999977</c:v>
                </c:pt>
                <c:pt idx="2304">
                  <c:v>1.3599999999999965</c:v>
                </c:pt>
                <c:pt idx="2305">
                  <c:v>1.5599999999999965</c:v>
                </c:pt>
                <c:pt idx="2306">
                  <c:v>1.9399999999999991</c:v>
                </c:pt>
                <c:pt idx="2307">
                  <c:v>1.4599999999999995</c:v>
                </c:pt>
                <c:pt idx="2308">
                  <c:v>1.1399999999999992</c:v>
                </c:pt>
                <c:pt idx="2309">
                  <c:v>0.82000000000000028</c:v>
                </c:pt>
                <c:pt idx="2310">
                  <c:v>0.86000000000000087</c:v>
                </c:pt>
                <c:pt idx="2311">
                  <c:v>0.9</c:v>
                </c:pt>
                <c:pt idx="2312">
                  <c:v>1</c:v>
                </c:pt>
                <c:pt idx="2313">
                  <c:v>1.1000000000000014</c:v>
                </c:pt>
                <c:pt idx="2314">
                  <c:v>1.240000000000002</c:v>
                </c:pt>
                <c:pt idx="2315">
                  <c:v>0.76000000000000223</c:v>
                </c:pt>
                <c:pt idx="2316">
                  <c:v>0.92000000000000315</c:v>
                </c:pt>
                <c:pt idx="2317">
                  <c:v>1.1800000000000026</c:v>
                </c:pt>
                <c:pt idx="2318">
                  <c:v>0.9600000000000023</c:v>
                </c:pt>
                <c:pt idx="2319">
                  <c:v>0.96000000000000085</c:v>
                </c:pt>
                <c:pt idx="2320">
                  <c:v>1.4400000000000006</c:v>
                </c:pt>
                <c:pt idx="2321">
                  <c:v>1.5799999999999996</c:v>
                </c:pt>
                <c:pt idx="2322">
                  <c:v>1.3</c:v>
                </c:pt>
                <c:pt idx="2323">
                  <c:v>1.5799999999999996</c:v>
                </c:pt>
                <c:pt idx="2324">
                  <c:v>1.4400000000000006</c:v>
                </c:pt>
                <c:pt idx="2325">
                  <c:v>1.6599999999999995</c:v>
                </c:pt>
                <c:pt idx="2326">
                  <c:v>1.3199999999999996</c:v>
                </c:pt>
                <c:pt idx="2327">
                  <c:v>1.4199999999999995</c:v>
                </c:pt>
                <c:pt idx="2328">
                  <c:v>1.3599999999999994</c:v>
                </c:pt>
                <c:pt idx="2329">
                  <c:v>1.3599999999999994</c:v>
                </c:pt>
                <c:pt idx="2330">
                  <c:v>1.1600000000000001</c:v>
                </c:pt>
                <c:pt idx="2331">
                  <c:v>1.0200000000000002</c:v>
                </c:pt>
                <c:pt idx="2332">
                  <c:v>1.36</c:v>
                </c:pt>
                <c:pt idx="2333">
                  <c:v>1.5399999999999998</c:v>
                </c:pt>
                <c:pt idx="2334">
                  <c:v>1.94</c:v>
                </c:pt>
                <c:pt idx="2335">
                  <c:v>1.8799999999999997</c:v>
                </c:pt>
                <c:pt idx="2336">
                  <c:v>2.2199999999999998</c:v>
                </c:pt>
                <c:pt idx="2337">
                  <c:v>2.0999999999999992</c:v>
                </c:pt>
                <c:pt idx="2338">
                  <c:v>1.8</c:v>
                </c:pt>
                <c:pt idx="2339">
                  <c:v>1.8399999999999999</c:v>
                </c:pt>
                <c:pt idx="2340">
                  <c:v>1.6599999999999995</c:v>
                </c:pt>
                <c:pt idx="2341">
                  <c:v>1.9999999999999993</c:v>
                </c:pt>
                <c:pt idx="2342">
                  <c:v>1.9799999999999998</c:v>
                </c:pt>
                <c:pt idx="2343">
                  <c:v>2.0199999999999987</c:v>
                </c:pt>
                <c:pt idx="2344">
                  <c:v>1.819999999999999</c:v>
                </c:pt>
                <c:pt idx="2345">
                  <c:v>2.0999999999999992</c:v>
                </c:pt>
                <c:pt idx="2346">
                  <c:v>1.4599999999999995</c:v>
                </c:pt>
                <c:pt idx="2347">
                  <c:v>1.5799999999999996</c:v>
                </c:pt>
                <c:pt idx="2348">
                  <c:v>1.8200000000000003</c:v>
                </c:pt>
                <c:pt idx="2349">
                  <c:v>1.7800000000000005</c:v>
                </c:pt>
                <c:pt idx="2350">
                  <c:v>1.6600000000000001</c:v>
                </c:pt>
                <c:pt idx="2351">
                  <c:v>2</c:v>
                </c:pt>
                <c:pt idx="2352">
                  <c:v>1.5799999999999996</c:v>
                </c:pt>
                <c:pt idx="2353">
                  <c:v>1.3399999999999999</c:v>
                </c:pt>
                <c:pt idx="2354">
                  <c:v>1.2600000000000002</c:v>
                </c:pt>
                <c:pt idx="2355">
                  <c:v>1.6200000000000003</c:v>
                </c:pt>
                <c:pt idx="2356">
                  <c:v>1.9200000000000004</c:v>
                </c:pt>
                <c:pt idx="2357">
                  <c:v>2.4400000000000004</c:v>
                </c:pt>
                <c:pt idx="2358">
                  <c:v>2.8200000000000003</c:v>
                </c:pt>
                <c:pt idx="2359">
                  <c:v>2.94</c:v>
                </c:pt>
                <c:pt idx="2360">
                  <c:v>2.1399999999999997</c:v>
                </c:pt>
                <c:pt idx="2361">
                  <c:v>1.8799999999999997</c:v>
                </c:pt>
                <c:pt idx="2362">
                  <c:v>1.6799999999999997</c:v>
                </c:pt>
                <c:pt idx="2363">
                  <c:v>1.7399999999999998</c:v>
                </c:pt>
                <c:pt idx="2364">
                  <c:v>1.8799999999999997</c:v>
                </c:pt>
                <c:pt idx="2365">
                  <c:v>2.2199999999999998</c:v>
                </c:pt>
                <c:pt idx="2366">
                  <c:v>1.8399999999999999</c:v>
                </c:pt>
                <c:pt idx="2367">
                  <c:v>1.9599999999999995</c:v>
                </c:pt>
                <c:pt idx="2368">
                  <c:v>1.94</c:v>
                </c:pt>
                <c:pt idx="2369">
                  <c:v>1.86</c:v>
                </c:pt>
                <c:pt idx="2370">
                  <c:v>2.1000000000000005</c:v>
                </c:pt>
                <c:pt idx="2371">
                  <c:v>2.1800000000000006</c:v>
                </c:pt>
                <c:pt idx="2372">
                  <c:v>2.2400000000000007</c:v>
                </c:pt>
                <c:pt idx="2373">
                  <c:v>2.1800000000000006</c:v>
                </c:pt>
                <c:pt idx="2374">
                  <c:v>2.3200000000000012</c:v>
                </c:pt>
                <c:pt idx="2375">
                  <c:v>2.5000000000000009</c:v>
                </c:pt>
                <c:pt idx="2376">
                  <c:v>3.2600000000000007</c:v>
                </c:pt>
                <c:pt idx="2377">
                  <c:v>3.160000000000001</c:v>
                </c:pt>
                <c:pt idx="2378">
                  <c:v>3.0000000000000009</c:v>
                </c:pt>
                <c:pt idx="2379">
                  <c:v>3.16</c:v>
                </c:pt>
                <c:pt idx="2380">
                  <c:v>2.7399999999999998</c:v>
                </c:pt>
                <c:pt idx="2381">
                  <c:v>2.0799999999999996</c:v>
                </c:pt>
                <c:pt idx="2382">
                  <c:v>1.9599999999999995</c:v>
                </c:pt>
                <c:pt idx="2383">
                  <c:v>2.1199999999999997</c:v>
                </c:pt>
                <c:pt idx="2384">
                  <c:v>1.8799999999999997</c:v>
                </c:pt>
                <c:pt idx="2385">
                  <c:v>2.1399999999999997</c:v>
                </c:pt>
                <c:pt idx="2386">
                  <c:v>2.0200000000000005</c:v>
                </c:pt>
                <c:pt idx="2387">
                  <c:v>2.160000000000001</c:v>
                </c:pt>
                <c:pt idx="2388">
                  <c:v>2.0200000000000009</c:v>
                </c:pt>
                <c:pt idx="2389">
                  <c:v>1.9600000000000009</c:v>
                </c:pt>
                <c:pt idx="2390">
                  <c:v>1.6600000000000008</c:v>
                </c:pt>
                <c:pt idx="2391">
                  <c:v>1.9400000000000006</c:v>
                </c:pt>
                <c:pt idx="2392">
                  <c:v>1.7000000000000006</c:v>
                </c:pt>
                <c:pt idx="2393">
                  <c:v>1.9200000000000004</c:v>
                </c:pt>
                <c:pt idx="2394">
                  <c:v>2.0200000000000005</c:v>
                </c:pt>
                <c:pt idx="2395">
                  <c:v>2.0400000000000005</c:v>
                </c:pt>
                <c:pt idx="2396">
                  <c:v>1.8</c:v>
                </c:pt>
                <c:pt idx="2397">
                  <c:v>1.9199999999999995</c:v>
                </c:pt>
                <c:pt idx="2398">
                  <c:v>1.6599999999999995</c:v>
                </c:pt>
                <c:pt idx="2399">
                  <c:v>1.3199999999999996</c:v>
                </c:pt>
                <c:pt idx="2400">
                  <c:v>1.64</c:v>
                </c:pt>
                <c:pt idx="2401">
                  <c:v>1.5000000000000007</c:v>
                </c:pt>
                <c:pt idx="2402">
                  <c:v>1.3800000000000003</c:v>
                </c:pt>
                <c:pt idx="2403">
                  <c:v>1.2200000000000002</c:v>
                </c:pt>
                <c:pt idx="2404">
                  <c:v>1.5</c:v>
                </c:pt>
                <c:pt idx="2405">
                  <c:v>1.4799999999999998</c:v>
                </c:pt>
                <c:pt idx="2406">
                  <c:v>1.819999999999999</c:v>
                </c:pt>
                <c:pt idx="2407">
                  <c:v>1.9199999999999988</c:v>
                </c:pt>
                <c:pt idx="2408">
                  <c:v>2.2199999999999989</c:v>
                </c:pt>
                <c:pt idx="2409">
                  <c:v>2.1999999999999984</c:v>
                </c:pt>
                <c:pt idx="2410">
                  <c:v>2.199999999999998</c:v>
                </c:pt>
                <c:pt idx="2411">
                  <c:v>2.4199999999999982</c:v>
                </c:pt>
                <c:pt idx="2412">
                  <c:v>2.4399999999999986</c:v>
                </c:pt>
                <c:pt idx="2413">
                  <c:v>2.5399999999999983</c:v>
                </c:pt>
                <c:pt idx="2414">
                  <c:v>2.2599999999999989</c:v>
                </c:pt>
                <c:pt idx="2415">
                  <c:v>2.0799999999999992</c:v>
                </c:pt>
                <c:pt idx="2416">
                  <c:v>1.879999999999999</c:v>
                </c:pt>
                <c:pt idx="2417">
                  <c:v>2.1599999999999988</c:v>
                </c:pt>
                <c:pt idx="2418">
                  <c:v>2.0199999999999987</c:v>
                </c:pt>
                <c:pt idx="2419">
                  <c:v>2.5399999999999991</c:v>
                </c:pt>
                <c:pt idx="2420">
                  <c:v>2.6199999999999988</c:v>
                </c:pt>
                <c:pt idx="2421">
                  <c:v>2.4999999999999991</c:v>
                </c:pt>
                <c:pt idx="2422">
                  <c:v>1.8599999999999994</c:v>
                </c:pt>
                <c:pt idx="2423">
                  <c:v>1.6999999999999993</c:v>
                </c:pt>
                <c:pt idx="2424">
                  <c:v>1.5999999999999992</c:v>
                </c:pt>
                <c:pt idx="2425">
                  <c:v>1.64</c:v>
                </c:pt>
                <c:pt idx="2426">
                  <c:v>1.9599999999999995</c:v>
                </c:pt>
                <c:pt idx="2427">
                  <c:v>2.3599999999999994</c:v>
                </c:pt>
                <c:pt idx="2428">
                  <c:v>2.6399999999999992</c:v>
                </c:pt>
                <c:pt idx="2429">
                  <c:v>2.6399999999999992</c:v>
                </c:pt>
                <c:pt idx="2430">
                  <c:v>2.5599999999999996</c:v>
                </c:pt>
                <c:pt idx="2431">
                  <c:v>2.4599999999999995</c:v>
                </c:pt>
                <c:pt idx="2432">
                  <c:v>2.2199999999999998</c:v>
                </c:pt>
                <c:pt idx="2433">
                  <c:v>2.0400000000000005</c:v>
                </c:pt>
                <c:pt idx="2434">
                  <c:v>1.8400000000000005</c:v>
                </c:pt>
                <c:pt idx="2435">
                  <c:v>1.5000000000000007</c:v>
                </c:pt>
                <c:pt idx="2436">
                  <c:v>1.4600000000000009</c:v>
                </c:pt>
                <c:pt idx="2437">
                  <c:v>1.7800000000000011</c:v>
                </c:pt>
                <c:pt idx="2438">
                  <c:v>2.0000000000000009</c:v>
                </c:pt>
                <c:pt idx="2439">
                  <c:v>2.3400000000000007</c:v>
                </c:pt>
                <c:pt idx="2440">
                  <c:v>2.7600000000000002</c:v>
                </c:pt>
                <c:pt idx="2441">
                  <c:v>2.84</c:v>
                </c:pt>
                <c:pt idx="2442">
                  <c:v>2.54</c:v>
                </c:pt>
                <c:pt idx="2443">
                  <c:v>2.2200000000000002</c:v>
                </c:pt>
                <c:pt idx="2444">
                  <c:v>2.1000000000000005</c:v>
                </c:pt>
                <c:pt idx="2445">
                  <c:v>1.9400000000000006</c:v>
                </c:pt>
                <c:pt idx="2446">
                  <c:v>1.7000000000000006</c:v>
                </c:pt>
                <c:pt idx="2447">
                  <c:v>1.56</c:v>
                </c:pt>
                <c:pt idx="2448">
                  <c:v>1.7599999999999993</c:v>
                </c:pt>
                <c:pt idx="2449">
                  <c:v>1.7399999999999991</c:v>
                </c:pt>
                <c:pt idx="2450">
                  <c:v>1.8999999999999992</c:v>
                </c:pt>
                <c:pt idx="2451">
                  <c:v>2.2399999999999998</c:v>
                </c:pt>
                <c:pt idx="2452">
                  <c:v>2.7</c:v>
                </c:pt>
                <c:pt idx="2453">
                  <c:v>2.4</c:v>
                </c:pt>
                <c:pt idx="2454">
                  <c:v>2.5200000000000005</c:v>
                </c:pt>
                <c:pt idx="2455">
                  <c:v>2.6</c:v>
                </c:pt>
                <c:pt idx="2456">
                  <c:v>2.38</c:v>
                </c:pt>
                <c:pt idx="2457">
                  <c:v>2.4</c:v>
                </c:pt>
                <c:pt idx="2458">
                  <c:v>2.62</c:v>
                </c:pt>
                <c:pt idx="2459">
                  <c:v>2.5200000000000005</c:v>
                </c:pt>
                <c:pt idx="2460">
                  <c:v>2.3800000000000003</c:v>
                </c:pt>
                <c:pt idx="2461">
                  <c:v>2.660000000000001</c:v>
                </c:pt>
                <c:pt idx="2462">
                  <c:v>2.3800000000000012</c:v>
                </c:pt>
                <c:pt idx="2463">
                  <c:v>2.120000000000001</c:v>
                </c:pt>
                <c:pt idx="2464">
                  <c:v>2.4200000000000008</c:v>
                </c:pt>
                <c:pt idx="2465">
                  <c:v>2.5400000000000014</c:v>
                </c:pt>
                <c:pt idx="2466">
                  <c:v>2.3200000000000012</c:v>
                </c:pt>
                <c:pt idx="2467">
                  <c:v>2.4000000000000008</c:v>
                </c:pt>
                <c:pt idx="2468">
                  <c:v>2.2600000000000007</c:v>
                </c:pt>
                <c:pt idx="2469">
                  <c:v>1.7200000000000002</c:v>
                </c:pt>
                <c:pt idx="2470">
                  <c:v>1.3800000000000003</c:v>
                </c:pt>
                <c:pt idx="2471">
                  <c:v>1.3200000000000003</c:v>
                </c:pt>
                <c:pt idx="2472">
                  <c:v>1.3800000000000003</c:v>
                </c:pt>
                <c:pt idx="2473">
                  <c:v>1.6800000000000004</c:v>
                </c:pt>
                <c:pt idx="2474">
                  <c:v>1.86</c:v>
                </c:pt>
                <c:pt idx="2475">
                  <c:v>2.1199999999999997</c:v>
                </c:pt>
                <c:pt idx="2476">
                  <c:v>2.2199999999999998</c:v>
                </c:pt>
                <c:pt idx="2477">
                  <c:v>2.1999999999999993</c:v>
                </c:pt>
                <c:pt idx="2478">
                  <c:v>2.1599999999999993</c:v>
                </c:pt>
                <c:pt idx="2479">
                  <c:v>2.2000000000000002</c:v>
                </c:pt>
                <c:pt idx="2480">
                  <c:v>2.2800000000000002</c:v>
                </c:pt>
                <c:pt idx="2481">
                  <c:v>1.9800000000000004</c:v>
                </c:pt>
                <c:pt idx="2482">
                  <c:v>1.9</c:v>
                </c:pt>
                <c:pt idx="2483">
                  <c:v>1.9800000000000004</c:v>
                </c:pt>
                <c:pt idx="2484">
                  <c:v>2.0400000000000005</c:v>
                </c:pt>
                <c:pt idx="2485">
                  <c:v>1.5400000000000005</c:v>
                </c:pt>
                <c:pt idx="2486">
                  <c:v>1.4600000000000002</c:v>
                </c:pt>
                <c:pt idx="2487">
                  <c:v>1.8800000000000003</c:v>
                </c:pt>
                <c:pt idx="2488">
                  <c:v>1.86</c:v>
                </c:pt>
                <c:pt idx="2489">
                  <c:v>2.0800000000000005</c:v>
                </c:pt>
                <c:pt idx="2490">
                  <c:v>2.4200000000000004</c:v>
                </c:pt>
                <c:pt idx="2491">
                  <c:v>2.9000000000000008</c:v>
                </c:pt>
                <c:pt idx="2492">
                  <c:v>2.8200000000000012</c:v>
                </c:pt>
                <c:pt idx="2493">
                  <c:v>2.72</c:v>
                </c:pt>
                <c:pt idx="2494">
                  <c:v>2.1999999999999993</c:v>
                </c:pt>
                <c:pt idx="2495">
                  <c:v>2.2599999999999989</c:v>
                </c:pt>
                <c:pt idx="2496">
                  <c:v>2.1799999999999984</c:v>
                </c:pt>
                <c:pt idx="2497">
                  <c:v>1.9399999999999984</c:v>
                </c:pt>
                <c:pt idx="2498">
                  <c:v>2.3599999999999985</c:v>
                </c:pt>
                <c:pt idx="2499">
                  <c:v>2.4599999999999995</c:v>
                </c:pt>
                <c:pt idx="2500">
                  <c:v>2.5</c:v>
                </c:pt>
                <c:pt idx="2501">
                  <c:v>2.5</c:v>
                </c:pt>
                <c:pt idx="2502">
                  <c:v>2.7</c:v>
                </c:pt>
                <c:pt idx="2503">
                  <c:v>2.6800000000000006</c:v>
                </c:pt>
                <c:pt idx="2504">
                  <c:v>2.7000000000000006</c:v>
                </c:pt>
                <c:pt idx="2505">
                  <c:v>2.4800000000000004</c:v>
                </c:pt>
                <c:pt idx="2506">
                  <c:v>2.580000000000001</c:v>
                </c:pt>
                <c:pt idx="2507">
                  <c:v>2.4800000000000004</c:v>
                </c:pt>
                <c:pt idx="2508">
                  <c:v>2.2600000000000002</c:v>
                </c:pt>
                <c:pt idx="2509">
                  <c:v>2.2399999999999998</c:v>
                </c:pt>
                <c:pt idx="2510">
                  <c:v>2.4</c:v>
                </c:pt>
                <c:pt idx="2511">
                  <c:v>2.0200000000000005</c:v>
                </c:pt>
                <c:pt idx="2512">
                  <c:v>2.0000000000000009</c:v>
                </c:pt>
                <c:pt idx="2513">
                  <c:v>1.9400000000000006</c:v>
                </c:pt>
                <c:pt idx="2514">
                  <c:v>2.3200000000000003</c:v>
                </c:pt>
                <c:pt idx="2515">
                  <c:v>2.2999999999999998</c:v>
                </c:pt>
                <c:pt idx="2516">
                  <c:v>2.6199999999999997</c:v>
                </c:pt>
                <c:pt idx="2517">
                  <c:v>2.5999999999999992</c:v>
                </c:pt>
                <c:pt idx="2518">
                  <c:v>2.78</c:v>
                </c:pt>
                <c:pt idx="2519">
                  <c:v>2.2600000000000002</c:v>
                </c:pt>
                <c:pt idx="2520">
                  <c:v>2.2800000000000002</c:v>
                </c:pt>
                <c:pt idx="2521">
                  <c:v>2.1800000000000006</c:v>
                </c:pt>
                <c:pt idx="2522">
                  <c:v>2.120000000000001</c:v>
                </c:pt>
                <c:pt idx="2523">
                  <c:v>2.3000000000000007</c:v>
                </c:pt>
                <c:pt idx="2524">
                  <c:v>2.3800000000000003</c:v>
                </c:pt>
                <c:pt idx="2525">
                  <c:v>2.12</c:v>
                </c:pt>
                <c:pt idx="2526">
                  <c:v>2.2000000000000002</c:v>
                </c:pt>
                <c:pt idx="2527">
                  <c:v>2.2600000000000002</c:v>
                </c:pt>
                <c:pt idx="2528">
                  <c:v>2.1400000000000006</c:v>
                </c:pt>
                <c:pt idx="2529">
                  <c:v>2.3800000000000003</c:v>
                </c:pt>
                <c:pt idx="2530">
                  <c:v>2.9400000000000004</c:v>
                </c:pt>
                <c:pt idx="2531">
                  <c:v>2.5200000000000005</c:v>
                </c:pt>
                <c:pt idx="2532">
                  <c:v>2.46</c:v>
                </c:pt>
                <c:pt idx="2533">
                  <c:v>2.2199999999999998</c:v>
                </c:pt>
                <c:pt idx="2534">
                  <c:v>2.5199999999999996</c:v>
                </c:pt>
                <c:pt idx="2535">
                  <c:v>2.0799999999999996</c:v>
                </c:pt>
                <c:pt idx="2536">
                  <c:v>2.3200000000000003</c:v>
                </c:pt>
                <c:pt idx="2537">
                  <c:v>2.2800000000000002</c:v>
                </c:pt>
                <c:pt idx="2538">
                  <c:v>2.160000000000001</c:v>
                </c:pt>
                <c:pt idx="2539">
                  <c:v>1.4400000000000013</c:v>
                </c:pt>
                <c:pt idx="2540">
                  <c:v>1.7200000000000011</c:v>
                </c:pt>
                <c:pt idx="2541">
                  <c:v>1.6600000000000008</c:v>
                </c:pt>
                <c:pt idx="2542">
                  <c:v>1.6</c:v>
                </c:pt>
                <c:pt idx="2543">
                  <c:v>1.9199999999999995</c:v>
                </c:pt>
                <c:pt idx="2544">
                  <c:v>2.5399999999999991</c:v>
                </c:pt>
                <c:pt idx="2545">
                  <c:v>2.3599999999999994</c:v>
                </c:pt>
                <c:pt idx="2546">
                  <c:v>2.7199999999999998</c:v>
                </c:pt>
                <c:pt idx="2547">
                  <c:v>2.94</c:v>
                </c:pt>
                <c:pt idx="2548">
                  <c:v>2.6400000000000006</c:v>
                </c:pt>
                <c:pt idx="2549">
                  <c:v>1.9400000000000006</c:v>
                </c:pt>
                <c:pt idx="2550">
                  <c:v>1.6800000000000004</c:v>
                </c:pt>
                <c:pt idx="2551">
                  <c:v>1.5200000000000002</c:v>
                </c:pt>
                <c:pt idx="2552">
                  <c:v>1.2600000000000009</c:v>
                </c:pt>
                <c:pt idx="2553">
                  <c:v>1.94</c:v>
                </c:pt>
                <c:pt idx="2554">
                  <c:v>2.1799999999999997</c:v>
                </c:pt>
                <c:pt idx="2555">
                  <c:v>2.3599999999999994</c:v>
                </c:pt>
                <c:pt idx="2556">
                  <c:v>2.3599999999999994</c:v>
                </c:pt>
                <c:pt idx="2557">
                  <c:v>2.5999999999999992</c:v>
                </c:pt>
                <c:pt idx="2558">
                  <c:v>2.04</c:v>
                </c:pt>
                <c:pt idx="2559">
                  <c:v>1.9200000000000004</c:v>
                </c:pt>
                <c:pt idx="2560">
                  <c:v>2.2000000000000006</c:v>
                </c:pt>
                <c:pt idx="2561">
                  <c:v>2.0200000000000009</c:v>
                </c:pt>
                <c:pt idx="2562">
                  <c:v>1.9000000000000008</c:v>
                </c:pt>
                <c:pt idx="2563">
                  <c:v>1.7600000000000009</c:v>
                </c:pt>
                <c:pt idx="2564">
                  <c:v>1.8000000000000007</c:v>
                </c:pt>
                <c:pt idx="2565">
                  <c:v>1.4600000000000002</c:v>
                </c:pt>
                <c:pt idx="2566">
                  <c:v>1.7199999999999995</c:v>
                </c:pt>
                <c:pt idx="2567">
                  <c:v>1.5999999999999992</c:v>
                </c:pt>
                <c:pt idx="2568">
                  <c:v>1.819999999999999</c:v>
                </c:pt>
                <c:pt idx="2569">
                  <c:v>2.2199999999999989</c:v>
                </c:pt>
                <c:pt idx="2570">
                  <c:v>2.4599999999999995</c:v>
                </c:pt>
                <c:pt idx="2571">
                  <c:v>1.9999999999999993</c:v>
                </c:pt>
                <c:pt idx="2572">
                  <c:v>2.339999999999999</c:v>
                </c:pt>
                <c:pt idx="2573">
                  <c:v>2.5199999999999987</c:v>
                </c:pt>
                <c:pt idx="2574">
                  <c:v>1.9999999999999987</c:v>
                </c:pt>
                <c:pt idx="2575">
                  <c:v>1.8599999999999981</c:v>
                </c:pt>
                <c:pt idx="2576">
                  <c:v>1.8999999999999986</c:v>
                </c:pt>
                <c:pt idx="2577">
                  <c:v>1.8599999999999994</c:v>
                </c:pt>
                <c:pt idx="2578">
                  <c:v>1.9999999999999993</c:v>
                </c:pt>
                <c:pt idx="2579">
                  <c:v>2.5</c:v>
                </c:pt>
                <c:pt idx="2580">
                  <c:v>2.6000000000000005</c:v>
                </c:pt>
                <c:pt idx="2581">
                  <c:v>2.5600000000000009</c:v>
                </c:pt>
                <c:pt idx="2582">
                  <c:v>2.4800000000000004</c:v>
                </c:pt>
                <c:pt idx="2583">
                  <c:v>2.120000000000001</c:v>
                </c:pt>
                <c:pt idx="2584">
                  <c:v>2.1400000000000006</c:v>
                </c:pt>
                <c:pt idx="2585">
                  <c:v>2.0000000000000009</c:v>
                </c:pt>
                <c:pt idx="2586">
                  <c:v>2.1800000000000006</c:v>
                </c:pt>
                <c:pt idx="2587">
                  <c:v>2.4000000000000008</c:v>
                </c:pt>
                <c:pt idx="2588">
                  <c:v>2.62</c:v>
                </c:pt>
                <c:pt idx="2589">
                  <c:v>2.46</c:v>
                </c:pt>
                <c:pt idx="2590">
                  <c:v>2.8</c:v>
                </c:pt>
                <c:pt idx="2591">
                  <c:v>3.04</c:v>
                </c:pt>
                <c:pt idx="2592">
                  <c:v>2.5199999999999996</c:v>
                </c:pt>
                <c:pt idx="2593">
                  <c:v>2.1399999999999997</c:v>
                </c:pt>
                <c:pt idx="2594">
                  <c:v>1.8399999999999999</c:v>
                </c:pt>
                <c:pt idx="2595">
                  <c:v>1.6199999999999997</c:v>
                </c:pt>
                <c:pt idx="2596">
                  <c:v>1.2199999999999995</c:v>
                </c:pt>
                <c:pt idx="2597">
                  <c:v>1.7399999999999998</c:v>
                </c:pt>
                <c:pt idx="2598">
                  <c:v>2.1</c:v>
                </c:pt>
                <c:pt idx="2599">
                  <c:v>2.1199999999999997</c:v>
                </c:pt>
                <c:pt idx="2600">
                  <c:v>2.44</c:v>
                </c:pt>
                <c:pt idx="2601">
                  <c:v>2.88</c:v>
                </c:pt>
                <c:pt idx="2602">
                  <c:v>2.4599999999999995</c:v>
                </c:pt>
                <c:pt idx="2603">
                  <c:v>2.2199999999999989</c:v>
                </c:pt>
                <c:pt idx="2604">
                  <c:v>2.6199999999999988</c:v>
                </c:pt>
                <c:pt idx="2605">
                  <c:v>2.4399999999999986</c:v>
                </c:pt>
                <c:pt idx="2606">
                  <c:v>2.319999999999999</c:v>
                </c:pt>
                <c:pt idx="2607">
                  <c:v>2.4399999999999986</c:v>
                </c:pt>
                <c:pt idx="2608">
                  <c:v>2.3999999999999986</c:v>
                </c:pt>
                <c:pt idx="2609">
                  <c:v>2.1399999999999983</c:v>
                </c:pt>
                <c:pt idx="2610">
                  <c:v>1.7599999999999987</c:v>
                </c:pt>
                <c:pt idx="2611">
                  <c:v>1.5999999999999985</c:v>
                </c:pt>
                <c:pt idx="2612">
                  <c:v>1.2199999999999989</c:v>
                </c:pt>
                <c:pt idx="2613">
                  <c:v>1.7199999999999989</c:v>
                </c:pt>
                <c:pt idx="2614">
                  <c:v>1.7599999999999993</c:v>
                </c:pt>
                <c:pt idx="2615">
                  <c:v>1.8799999999999997</c:v>
                </c:pt>
                <c:pt idx="2616">
                  <c:v>1.86</c:v>
                </c:pt>
                <c:pt idx="2617">
                  <c:v>2.4600000000000009</c:v>
                </c:pt>
                <c:pt idx="2618">
                  <c:v>2.1000000000000005</c:v>
                </c:pt>
                <c:pt idx="2619">
                  <c:v>2.1800000000000006</c:v>
                </c:pt>
                <c:pt idx="2620">
                  <c:v>2.46</c:v>
                </c:pt>
                <c:pt idx="2621">
                  <c:v>2.6199999999999997</c:v>
                </c:pt>
                <c:pt idx="2622">
                  <c:v>2.6999999999999984</c:v>
                </c:pt>
                <c:pt idx="2623">
                  <c:v>2.7399999999999993</c:v>
                </c:pt>
                <c:pt idx="2624">
                  <c:v>2.6399999999999997</c:v>
                </c:pt>
                <c:pt idx="2625">
                  <c:v>2.6</c:v>
                </c:pt>
                <c:pt idx="2626">
                  <c:v>2.4200000000000004</c:v>
                </c:pt>
                <c:pt idx="2627">
                  <c:v>2.4400000000000004</c:v>
                </c:pt>
                <c:pt idx="2628">
                  <c:v>2.6000000000000005</c:v>
                </c:pt>
                <c:pt idx="2629">
                  <c:v>2.4</c:v>
                </c:pt>
                <c:pt idx="2630">
                  <c:v>2.2000000000000002</c:v>
                </c:pt>
                <c:pt idx="2631">
                  <c:v>2.6599999999999993</c:v>
                </c:pt>
                <c:pt idx="2632">
                  <c:v>2.1999999999999993</c:v>
                </c:pt>
                <c:pt idx="2633">
                  <c:v>2.5599999999999987</c:v>
                </c:pt>
                <c:pt idx="2634">
                  <c:v>2.2199999999999998</c:v>
                </c:pt>
                <c:pt idx="2635">
                  <c:v>2.1799999999999997</c:v>
                </c:pt>
                <c:pt idx="2636">
                  <c:v>2.04</c:v>
                </c:pt>
                <c:pt idx="2637">
                  <c:v>2.1000000000000005</c:v>
                </c:pt>
                <c:pt idx="2638">
                  <c:v>1.320000000000001</c:v>
                </c:pt>
                <c:pt idx="2639">
                  <c:v>2.0200000000000005</c:v>
                </c:pt>
                <c:pt idx="2640">
                  <c:v>2.2199999999999998</c:v>
                </c:pt>
                <c:pt idx="2641">
                  <c:v>2</c:v>
                </c:pt>
                <c:pt idx="2642">
                  <c:v>2.2599999999999993</c:v>
                </c:pt>
                <c:pt idx="2643">
                  <c:v>2.6399999999999997</c:v>
                </c:pt>
                <c:pt idx="2644">
                  <c:v>2.2200000000000002</c:v>
                </c:pt>
                <c:pt idx="2645">
                  <c:v>2.2600000000000002</c:v>
                </c:pt>
                <c:pt idx="2646">
                  <c:v>2.3200000000000003</c:v>
                </c:pt>
                <c:pt idx="2647">
                  <c:v>2.2000000000000006</c:v>
                </c:pt>
                <c:pt idx="2648">
                  <c:v>2.1400000000000015</c:v>
                </c:pt>
                <c:pt idx="2649">
                  <c:v>2.3800000000000012</c:v>
                </c:pt>
                <c:pt idx="2650">
                  <c:v>2.3000000000000016</c:v>
                </c:pt>
                <c:pt idx="2651">
                  <c:v>2.3200000000000012</c:v>
                </c:pt>
                <c:pt idx="2652">
                  <c:v>2.4</c:v>
                </c:pt>
                <c:pt idx="2653">
                  <c:v>2.1599999999999993</c:v>
                </c:pt>
                <c:pt idx="2654">
                  <c:v>2.0999999999999992</c:v>
                </c:pt>
                <c:pt idx="2655">
                  <c:v>2.0800000000000005</c:v>
                </c:pt>
                <c:pt idx="2656">
                  <c:v>2</c:v>
                </c:pt>
                <c:pt idx="2657">
                  <c:v>1.8000000000000014</c:v>
                </c:pt>
                <c:pt idx="2658">
                  <c:v>1.7800000000000018</c:v>
                </c:pt>
                <c:pt idx="2659">
                  <c:v>2.0000000000000013</c:v>
                </c:pt>
                <c:pt idx="2660">
                  <c:v>1.9000000000000008</c:v>
                </c:pt>
                <c:pt idx="2661">
                  <c:v>1.8200000000000016</c:v>
                </c:pt>
                <c:pt idx="2662">
                  <c:v>1.3400000000000005</c:v>
                </c:pt>
                <c:pt idx="2663">
                  <c:v>1.3399999999999999</c:v>
                </c:pt>
                <c:pt idx="2664">
                  <c:v>1.3</c:v>
                </c:pt>
                <c:pt idx="2665">
                  <c:v>1.7999999999999994</c:v>
                </c:pt>
                <c:pt idx="2666">
                  <c:v>2.1799999999999988</c:v>
                </c:pt>
                <c:pt idx="2667">
                  <c:v>3.1999999999999993</c:v>
                </c:pt>
                <c:pt idx="2668">
                  <c:v>3.3199999999999994</c:v>
                </c:pt>
                <c:pt idx="2669">
                  <c:v>3.44</c:v>
                </c:pt>
                <c:pt idx="2670">
                  <c:v>2.5800000000000005</c:v>
                </c:pt>
                <c:pt idx="2671">
                  <c:v>1.3400000000000005</c:v>
                </c:pt>
                <c:pt idx="2672">
                  <c:v>0.32000000000000028</c:v>
                </c:pt>
                <c:pt idx="2673">
                  <c:v>0.53999999999999981</c:v>
                </c:pt>
                <c:pt idx="2674">
                  <c:v>0.23999999999999985</c:v>
                </c:pt>
                <c:pt idx="2675">
                  <c:v>0.82000000000000028</c:v>
                </c:pt>
                <c:pt idx="2676">
                  <c:v>2.1400000000000006</c:v>
                </c:pt>
                <c:pt idx="2677">
                  <c:v>3.0000000000000009</c:v>
                </c:pt>
                <c:pt idx="2678">
                  <c:v>3.0400000000000014</c:v>
                </c:pt>
                <c:pt idx="2679">
                  <c:v>3.3400000000000012</c:v>
                </c:pt>
                <c:pt idx="2680">
                  <c:v>2.8800000000000003</c:v>
                </c:pt>
                <c:pt idx="2681">
                  <c:v>2.6800000000000006</c:v>
                </c:pt>
                <c:pt idx="2682">
                  <c:v>2.5600000000000009</c:v>
                </c:pt>
                <c:pt idx="2683">
                  <c:v>2.46</c:v>
                </c:pt>
                <c:pt idx="2684">
                  <c:v>2.4</c:v>
                </c:pt>
                <c:pt idx="2685">
                  <c:v>2.62</c:v>
                </c:pt>
                <c:pt idx="2686">
                  <c:v>2.4399999999999991</c:v>
                </c:pt>
                <c:pt idx="2687">
                  <c:v>2.4799999999999991</c:v>
                </c:pt>
                <c:pt idx="2688">
                  <c:v>2.419999999999999</c:v>
                </c:pt>
                <c:pt idx="2689">
                  <c:v>2.0199999999999996</c:v>
                </c:pt>
                <c:pt idx="2690">
                  <c:v>2.0400000000000005</c:v>
                </c:pt>
                <c:pt idx="2691">
                  <c:v>2.0600000000000014</c:v>
                </c:pt>
                <c:pt idx="2692">
                  <c:v>1.6600000000000008</c:v>
                </c:pt>
                <c:pt idx="2693">
                  <c:v>1.4200000000000017</c:v>
                </c:pt>
                <c:pt idx="2694">
                  <c:v>1.7800000000000011</c:v>
                </c:pt>
                <c:pt idx="2695">
                  <c:v>1.6</c:v>
                </c:pt>
                <c:pt idx="2696">
                  <c:v>1.7199999999999995</c:v>
                </c:pt>
                <c:pt idx="2697">
                  <c:v>1.7399999999999998</c:v>
                </c:pt>
                <c:pt idx="2698">
                  <c:v>1.8399999999999999</c:v>
                </c:pt>
                <c:pt idx="2699">
                  <c:v>1.6199999999999997</c:v>
                </c:pt>
                <c:pt idx="2700">
                  <c:v>1.6400000000000006</c:v>
                </c:pt>
                <c:pt idx="2701">
                  <c:v>1.6400000000000012</c:v>
                </c:pt>
                <c:pt idx="2702">
                  <c:v>1.4600000000000015</c:v>
                </c:pt>
                <c:pt idx="2703">
                  <c:v>1.6600000000000008</c:v>
                </c:pt>
                <c:pt idx="2704">
                  <c:v>1.540000000000002</c:v>
                </c:pt>
                <c:pt idx="2705">
                  <c:v>1.680000000000001</c:v>
                </c:pt>
                <c:pt idx="2706">
                  <c:v>1.7800000000000011</c:v>
                </c:pt>
                <c:pt idx="2707">
                  <c:v>2.120000000000001</c:v>
                </c:pt>
                <c:pt idx="2708">
                  <c:v>2.1800000000000006</c:v>
                </c:pt>
                <c:pt idx="2709">
                  <c:v>2.0999999999999992</c:v>
                </c:pt>
                <c:pt idx="2710">
                  <c:v>2.4399999999999991</c:v>
                </c:pt>
                <c:pt idx="2711">
                  <c:v>2.3199999999999981</c:v>
                </c:pt>
                <c:pt idx="2712">
                  <c:v>2.4199999999999982</c:v>
                </c:pt>
                <c:pt idx="2713">
                  <c:v>2.1799999999999988</c:v>
                </c:pt>
                <c:pt idx="2714">
                  <c:v>2.2399999999999993</c:v>
                </c:pt>
                <c:pt idx="2715">
                  <c:v>1.5999999999999992</c:v>
                </c:pt>
                <c:pt idx="2716">
                  <c:v>1.8199999999999996</c:v>
                </c:pt>
                <c:pt idx="2717">
                  <c:v>1.6199999999999997</c:v>
                </c:pt>
                <c:pt idx="2718">
                  <c:v>1.9600000000000002</c:v>
                </c:pt>
                <c:pt idx="2719">
                  <c:v>2.4800000000000013</c:v>
                </c:pt>
                <c:pt idx="2720">
                  <c:v>2.5000000000000009</c:v>
                </c:pt>
                <c:pt idx="2721">
                  <c:v>2.0400000000000014</c:v>
                </c:pt>
                <c:pt idx="2722">
                  <c:v>2.280000000000002</c:v>
                </c:pt>
                <c:pt idx="2723">
                  <c:v>1.9400000000000013</c:v>
                </c:pt>
                <c:pt idx="2724">
                  <c:v>1.5800000000000012</c:v>
                </c:pt>
                <c:pt idx="2725">
                  <c:v>1.9600000000000015</c:v>
                </c:pt>
                <c:pt idx="2726">
                  <c:v>2.2400000000000011</c:v>
                </c:pt>
                <c:pt idx="2727">
                  <c:v>2.2200000000000015</c:v>
                </c:pt>
                <c:pt idx="2728">
                  <c:v>2.2200000000000024</c:v>
                </c:pt>
                <c:pt idx="2729">
                  <c:v>2.3800000000000017</c:v>
                </c:pt>
                <c:pt idx="2730">
                  <c:v>2.2400000000000011</c:v>
                </c:pt>
                <c:pt idx="2731">
                  <c:v>1.6000000000000008</c:v>
                </c:pt>
                <c:pt idx="2732">
                  <c:v>1.2800000000000005</c:v>
                </c:pt>
                <c:pt idx="2733">
                  <c:v>1.2199999999999989</c:v>
                </c:pt>
                <c:pt idx="2734">
                  <c:v>1.0199999999999989</c:v>
                </c:pt>
                <c:pt idx="2735">
                  <c:v>1.4</c:v>
                </c:pt>
                <c:pt idx="2736">
                  <c:v>1.8799999999999997</c:v>
                </c:pt>
                <c:pt idx="2737">
                  <c:v>2.3999999999999986</c:v>
                </c:pt>
                <c:pt idx="2738">
                  <c:v>2.38</c:v>
                </c:pt>
                <c:pt idx="2739">
                  <c:v>2.2399999999999998</c:v>
                </c:pt>
                <c:pt idx="2740">
                  <c:v>1.9999999999999993</c:v>
                </c:pt>
                <c:pt idx="2741">
                  <c:v>2.0799999999999992</c:v>
                </c:pt>
                <c:pt idx="2742">
                  <c:v>1.8399999999999999</c:v>
                </c:pt>
                <c:pt idx="2743">
                  <c:v>1.94</c:v>
                </c:pt>
                <c:pt idx="2744">
                  <c:v>2.379999999999999</c:v>
                </c:pt>
                <c:pt idx="2745">
                  <c:v>2.2999999999999985</c:v>
                </c:pt>
                <c:pt idx="2746">
                  <c:v>2.339999999999999</c:v>
                </c:pt>
              </c:numCache>
            </c:numRef>
          </c:xVal>
          <c:yVal>
            <c:numRef>
              <c:f>'63F_16'!$A$2:$A$2748</c:f>
              <c:numCache>
                <c:formatCode>General</c:formatCode>
                <c:ptCount val="2747"/>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numCache>
            </c:numRef>
          </c:yVal>
          <c:smooth val="1"/>
          <c:extLst>
            <c:ext xmlns:c16="http://schemas.microsoft.com/office/drawing/2014/chart" uri="{C3380CC4-5D6E-409C-BE32-E72D297353CC}">
              <c16:uniqueId val="{00000002-A9FA-4CE2-B2F1-477FEA75563B}"/>
            </c:ext>
          </c:extLst>
        </c:ser>
        <c:ser>
          <c:idx val="8"/>
          <c:order val="3"/>
          <c:tx>
            <c:strRef>
              <c:f>'63F_16'!$R$1</c:f>
              <c:strCache>
                <c:ptCount val="1"/>
                <c:pt idx="0">
                  <c:v>2018-2019</c:v>
                </c:pt>
              </c:strCache>
            </c:strRef>
          </c:tx>
          <c:spPr>
            <a:ln w="12700" cap="rnd">
              <a:solidFill>
                <a:schemeClr val="bg2">
                  <a:lumMod val="75000"/>
                </a:schemeClr>
              </a:solidFill>
              <a:round/>
            </a:ln>
            <a:effectLst/>
          </c:spPr>
          <c:marker>
            <c:symbol val="none"/>
          </c:marker>
          <c:xVal>
            <c:numRef>
              <c:f>'63F_16'!$R$2:$R$2742</c:f>
              <c:numCache>
                <c:formatCode>General</c:formatCode>
                <c:ptCount val="2741"/>
                <c:pt idx="7">
                  <c:v>0.68</c:v>
                </c:pt>
                <c:pt idx="8">
                  <c:v>0.5</c:v>
                </c:pt>
                <c:pt idx="9">
                  <c:v>0.41999999999999993</c:v>
                </c:pt>
                <c:pt idx="10">
                  <c:v>0.18000000000000008</c:v>
                </c:pt>
                <c:pt idx="11">
                  <c:v>0.24000000000000021</c:v>
                </c:pt>
                <c:pt idx="12">
                  <c:v>0.10000000000000035</c:v>
                </c:pt>
                <c:pt idx="13">
                  <c:v>0.11999999999999993</c:v>
                </c:pt>
                <c:pt idx="14">
                  <c:v>-0.1</c:v>
                </c:pt>
                <c:pt idx="15">
                  <c:v>-0.38000000000000006</c:v>
                </c:pt>
                <c:pt idx="16">
                  <c:v>-0.8600000000000001</c:v>
                </c:pt>
                <c:pt idx="17">
                  <c:v>-1.1200000000000003</c:v>
                </c:pt>
                <c:pt idx="18">
                  <c:v>-1.3</c:v>
                </c:pt>
                <c:pt idx="19">
                  <c:v>-1.6199999999999999</c:v>
                </c:pt>
                <c:pt idx="20">
                  <c:v>-1.6600000000000001</c:v>
                </c:pt>
                <c:pt idx="21">
                  <c:v>-1.6600000000000006</c:v>
                </c:pt>
                <c:pt idx="22">
                  <c:v>-1.5000000000000004</c:v>
                </c:pt>
                <c:pt idx="23">
                  <c:v>-1.7400000000000007</c:v>
                </c:pt>
                <c:pt idx="24">
                  <c:v>-1.8400000000000005</c:v>
                </c:pt>
                <c:pt idx="25">
                  <c:v>-1.9800000000000004</c:v>
                </c:pt>
                <c:pt idx="26">
                  <c:v>-1.9800000000000004</c:v>
                </c:pt>
                <c:pt idx="27">
                  <c:v>-1.9800000000000004</c:v>
                </c:pt>
                <c:pt idx="28">
                  <c:v>-2.06</c:v>
                </c:pt>
                <c:pt idx="29">
                  <c:v>-2.0200000000000005</c:v>
                </c:pt>
                <c:pt idx="30">
                  <c:v>-1.9800000000000004</c:v>
                </c:pt>
                <c:pt idx="31">
                  <c:v>-1.9200000000000004</c:v>
                </c:pt>
                <c:pt idx="32">
                  <c:v>-1.86</c:v>
                </c:pt>
                <c:pt idx="33">
                  <c:v>-1.6400000000000001</c:v>
                </c:pt>
                <c:pt idx="34">
                  <c:v>-1.7</c:v>
                </c:pt>
                <c:pt idx="35">
                  <c:v>-1.78</c:v>
                </c:pt>
                <c:pt idx="36">
                  <c:v>-1.7200000000000002</c:v>
                </c:pt>
                <c:pt idx="37">
                  <c:v>-2.04</c:v>
                </c:pt>
                <c:pt idx="38">
                  <c:v>-1.86</c:v>
                </c:pt>
                <c:pt idx="39">
                  <c:v>-1.4600000000000004</c:v>
                </c:pt>
                <c:pt idx="40">
                  <c:v>-1.1800000000000004</c:v>
                </c:pt>
                <c:pt idx="41">
                  <c:v>-1.4600000000000004</c:v>
                </c:pt>
                <c:pt idx="42">
                  <c:v>-1.2200000000000002</c:v>
                </c:pt>
                <c:pt idx="43">
                  <c:v>-1.52</c:v>
                </c:pt>
                <c:pt idx="44">
                  <c:v>-1.44</c:v>
                </c:pt>
                <c:pt idx="45">
                  <c:v>-1.48</c:v>
                </c:pt>
                <c:pt idx="46">
                  <c:v>-1.1199999999999997</c:v>
                </c:pt>
                <c:pt idx="47">
                  <c:v>-1.1000000000000001</c:v>
                </c:pt>
                <c:pt idx="48">
                  <c:v>-1.06</c:v>
                </c:pt>
                <c:pt idx="49">
                  <c:v>-1.1800000000000002</c:v>
                </c:pt>
                <c:pt idx="50">
                  <c:v>-1.28</c:v>
                </c:pt>
                <c:pt idx="51">
                  <c:v>-1.54</c:v>
                </c:pt>
                <c:pt idx="52">
                  <c:v>-1.7</c:v>
                </c:pt>
                <c:pt idx="53">
                  <c:v>-1.64</c:v>
                </c:pt>
                <c:pt idx="54">
                  <c:v>-1.6600000000000001</c:v>
                </c:pt>
                <c:pt idx="55">
                  <c:v>-1.54</c:v>
                </c:pt>
                <c:pt idx="56">
                  <c:v>-1.5</c:v>
                </c:pt>
                <c:pt idx="57">
                  <c:v>-1.7</c:v>
                </c:pt>
                <c:pt idx="58">
                  <c:v>-1.6800000000000002</c:v>
                </c:pt>
                <c:pt idx="59">
                  <c:v>-1.92</c:v>
                </c:pt>
                <c:pt idx="60">
                  <c:v>-1.7399999999999998</c:v>
                </c:pt>
                <c:pt idx="61">
                  <c:v>-1.46</c:v>
                </c:pt>
                <c:pt idx="62">
                  <c:v>-1.26</c:v>
                </c:pt>
                <c:pt idx="63">
                  <c:v>-1.3000000000000003</c:v>
                </c:pt>
                <c:pt idx="64">
                  <c:v>-0.9800000000000002</c:v>
                </c:pt>
                <c:pt idx="65">
                  <c:v>-0.97999999999999987</c:v>
                </c:pt>
                <c:pt idx="66">
                  <c:v>-1.2999999999999996</c:v>
                </c:pt>
                <c:pt idx="67">
                  <c:v>-1.1799999999999997</c:v>
                </c:pt>
                <c:pt idx="68">
                  <c:v>-1.0999999999999996</c:v>
                </c:pt>
                <c:pt idx="69">
                  <c:v>-1.3599999999999994</c:v>
                </c:pt>
                <c:pt idx="70">
                  <c:v>-1.5399999999999996</c:v>
                </c:pt>
                <c:pt idx="71">
                  <c:v>-1.1999999999999997</c:v>
                </c:pt>
                <c:pt idx="72">
                  <c:v>-1.3599999999999994</c:v>
                </c:pt>
                <c:pt idx="73">
                  <c:v>-1.3399999999999994</c:v>
                </c:pt>
                <c:pt idx="74">
                  <c:v>-1.5399999999999998</c:v>
                </c:pt>
                <c:pt idx="75">
                  <c:v>-1.48</c:v>
                </c:pt>
                <c:pt idx="76">
                  <c:v>-1.4600000000000002</c:v>
                </c:pt>
                <c:pt idx="77">
                  <c:v>-1.1800000000000004</c:v>
                </c:pt>
                <c:pt idx="78">
                  <c:v>-1.3000000000000003</c:v>
                </c:pt>
                <c:pt idx="79">
                  <c:v>-1.1400000000000001</c:v>
                </c:pt>
                <c:pt idx="80">
                  <c:v>-1.0400000000000003</c:v>
                </c:pt>
                <c:pt idx="81">
                  <c:v>-1.1600000000000001</c:v>
                </c:pt>
                <c:pt idx="82">
                  <c:v>-1.3200000000000003</c:v>
                </c:pt>
                <c:pt idx="83">
                  <c:v>-1.1000000000000001</c:v>
                </c:pt>
                <c:pt idx="84">
                  <c:v>-0.74000000000000021</c:v>
                </c:pt>
                <c:pt idx="85">
                  <c:v>-0.90000000000000036</c:v>
                </c:pt>
                <c:pt idx="86">
                  <c:v>-1.1000000000000003</c:v>
                </c:pt>
                <c:pt idx="87">
                  <c:v>-0.9</c:v>
                </c:pt>
                <c:pt idx="88">
                  <c:v>-0.80000000000000038</c:v>
                </c:pt>
                <c:pt idx="89">
                  <c:v>-0.8</c:v>
                </c:pt>
                <c:pt idx="90">
                  <c:v>-0.8</c:v>
                </c:pt>
                <c:pt idx="91">
                  <c:v>-0.72</c:v>
                </c:pt>
                <c:pt idx="92">
                  <c:v>-0.7</c:v>
                </c:pt>
                <c:pt idx="93">
                  <c:v>-0.99999999999999967</c:v>
                </c:pt>
                <c:pt idx="94">
                  <c:v>-0.77999999999999969</c:v>
                </c:pt>
                <c:pt idx="95">
                  <c:v>-0.65999999999999948</c:v>
                </c:pt>
                <c:pt idx="96">
                  <c:v>-0.55999999999999983</c:v>
                </c:pt>
                <c:pt idx="97">
                  <c:v>-0.4399999999999995</c:v>
                </c:pt>
                <c:pt idx="98">
                  <c:v>-0.33999999999999952</c:v>
                </c:pt>
                <c:pt idx="99">
                  <c:v>-0.33999999999999952</c:v>
                </c:pt>
                <c:pt idx="100">
                  <c:v>-0.23999999999999985</c:v>
                </c:pt>
                <c:pt idx="101">
                  <c:v>-0.4</c:v>
                </c:pt>
                <c:pt idx="102">
                  <c:v>-0.68000000000000038</c:v>
                </c:pt>
                <c:pt idx="103">
                  <c:v>-0.60000000000000075</c:v>
                </c:pt>
                <c:pt idx="104">
                  <c:v>-1.0600000000000009</c:v>
                </c:pt>
                <c:pt idx="105">
                  <c:v>-1.1400000000000006</c:v>
                </c:pt>
                <c:pt idx="106">
                  <c:v>-0.8600000000000001</c:v>
                </c:pt>
                <c:pt idx="107">
                  <c:v>-0.48000000000000009</c:v>
                </c:pt>
                <c:pt idx="108">
                  <c:v>-0.65999999999999981</c:v>
                </c:pt>
                <c:pt idx="109">
                  <c:v>-0.75999999999999945</c:v>
                </c:pt>
                <c:pt idx="110">
                  <c:v>-0.77999999999999936</c:v>
                </c:pt>
                <c:pt idx="111">
                  <c:v>-1.1199999999999992</c:v>
                </c:pt>
                <c:pt idx="112">
                  <c:v>-1.3399999999999992</c:v>
                </c:pt>
                <c:pt idx="113">
                  <c:v>-1.2199999999999995</c:v>
                </c:pt>
                <c:pt idx="114">
                  <c:v>-1.2</c:v>
                </c:pt>
                <c:pt idx="115">
                  <c:v>-1.3200000000000003</c:v>
                </c:pt>
                <c:pt idx="116">
                  <c:v>-0.98000000000000076</c:v>
                </c:pt>
                <c:pt idx="117">
                  <c:v>-1.1600000000000008</c:v>
                </c:pt>
                <c:pt idx="118">
                  <c:v>-1.0200000000000007</c:v>
                </c:pt>
                <c:pt idx="119">
                  <c:v>-0.90000000000000036</c:v>
                </c:pt>
                <c:pt idx="120">
                  <c:v>-0.66000000000000014</c:v>
                </c:pt>
                <c:pt idx="121">
                  <c:v>-0.83999999999999986</c:v>
                </c:pt>
                <c:pt idx="122">
                  <c:v>-0.7999999999999996</c:v>
                </c:pt>
                <c:pt idx="123">
                  <c:v>-0.75999999999999945</c:v>
                </c:pt>
                <c:pt idx="124">
                  <c:v>-0.49999999999999967</c:v>
                </c:pt>
                <c:pt idx="125">
                  <c:v>-0.37999999999999973</c:v>
                </c:pt>
                <c:pt idx="126">
                  <c:v>-0.33999999999999986</c:v>
                </c:pt>
                <c:pt idx="127">
                  <c:v>-0.36000000000000015</c:v>
                </c:pt>
                <c:pt idx="128">
                  <c:v>-0.66000000000000048</c:v>
                </c:pt>
                <c:pt idx="129">
                  <c:v>-0.62000000000000066</c:v>
                </c:pt>
                <c:pt idx="130">
                  <c:v>-0.9200000000000006</c:v>
                </c:pt>
                <c:pt idx="131">
                  <c:v>-1.1800000000000004</c:v>
                </c:pt>
                <c:pt idx="132">
                  <c:v>-1.1400000000000001</c:v>
                </c:pt>
                <c:pt idx="133">
                  <c:v>-1.1600000000000001</c:v>
                </c:pt>
                <c:pt idx="134">
                  <c:v>-1.28</c:v>
                </c:pt>
                <c:pt idx="135">
                  <c:v>-1.1000000000000001</c:v>
                </c:pt>
                <c:pt idx="136">
                  <c:v>-1.0000000000000004</c:v>
                </c:pt>
                <c:pt idx="137">
                  <c:v>-1.0800000000000005</c:v>
                </c:pt>
                <c:pt idx="138">
                  <c:v>-1.06</c:v>
                </c:pt>
                <c:pt idx="139">
                  <c:v>-1.1600000000000001</c:v>
                </c:pt>
                <c:pt idx="140">
                  <c:v>-1.06</c:v>
                </c:pt>
                <c:pt idx="141">
                  <c:v>-0.61999999999999988</c:v>
                </c:pt>
                <c:pt idx="142">
                  <c:v>-0.33999999999999986</c:v>
                </c:pt>
                <c:pt idx="143">
                  <c:v>-0.2</c:v>
                </c:pt>
                <c:pt idx="144">
                  <c:v>-0.21999999999999992</c:v>
                </c:pt>
                <c:pt idx="145">
                  <c:v>-0.7</c:v>
                </c:pt>
                <c:pt idx="146">
                  <c:v>-0.98000000000000009</c:v>
                </c:pt>
                <c:pt idx="147">
                  <c:v>-0.82</c:v>
                </c:pt>
                <c:pt idx="148">
                  <c:v>-0.8600000000000001</c:v>
                </c:pt>
                <c:pt idx="149">
                  <c:v>-0.58000000000000007</c:v>
                </c:pt>
                <c:pt idx="150">
                  <c:v>-0.2</c:v>
                </c:pt>
                <c:pt idx="151">
                  <c:v>-0.17999999999999972</c:v>
                </c:pt>
                <c:pt idx="152">
                  <c:v>-0.54000000000000026</c:v>
                </c:pt>
                <c:pt idx="153">
                  <c:v>-0.51999999999999991</c:v>
                </c:pt>
                <c:pt idx="154">
                  <c:v>-0.6</c:v>
                </c:pt>
                <c:pt idx="155">
                  <c:v>-0.7000000000000004</c:v>
                </c:pt>
                <c:pt idx="156">
                  <c:v>-0.52000000000000068</c:v>
                </c:pt>
                <c:pt idx="157">
                  <c:v>-0.46000000000000052</c:v>
                </c:pt>
                <c:pt idx="158">
                  <c:v>0.15999999999999942</c:v>
                </c:pt>
                <c:pt idx="159">
                  <c:v>0.15999999999999942</c:v>
                </c:pt>
                <c:pt idx="160">
                  <c:v>0.11999999999999958</c:v>
                </c:pt>
                <c:pt idx="161">
                  <c:v>-3.5527136788005011E-16</c:v>
                </c:pt>
                <c:pt idx="162">
                  <c:v>0.19999999999999965</c:v>
                </c:pt>
                <c:pt idx="163">
                  <c:v>-0.20000000000000034</c:v>
                </c:pt>
                <c:pt idx="164">
                  <c:v>-0.26000000000000012</c:v>
                </c:pt>
                <c:pt idx="165">
                  <c:v>-0.4</c:v>
                </c:pt>
                <c:pt idx="166">
                  <c:v>-0.38000000000000006</c:v>
                </c:pt>
                <c:pt idx="167">
                  <c:v>-0.57999999999999974</c:v>
                </c:pt>
                <c:pt idx="168">
                  <c:v>-0.57999999999999974</c:v>
                </c:pt>
                <c:pt idx="169">
                  <c:v>-0.96000000000000019</c:v>
                </c:pt>
                <c:pt idx="170">
                  <c:v>-0.68000000000000038</c:v>
                </c:pt>
                <c:pt idx="171">
                  <c:v>-0.72000000000000031</c:v>
                </c:pt>
                <c:pt idx="172">
                  <c:v>-0.5800000000000004</c:v>
                </c:pt>
                <c:pt idx="173">
                  <c:v>-0.98000000000000043</c:v>
                </c:pt>
                <c:pt idx="174">
                  <c:v>-0.58000000000000007</c:v>
                </c:pt>
                <c:pt idx="175">
                  <c:v>-0.73999999999999988</c:v>
                </c:pt>
                <c:pt idx="176">
                  <c:v>-0.72</c:v>
                </c:pt>
                <c:pt idx="177">
                  <c:v>-0.8</c:v>
                </c:pt>
                <c:pt idx="178">
                  <c:v>-0.55999999999999983</c:v>
                </c:pt>
                <c:pt idx="179">
                  <c:v>-0.85999999999999976</c:v>
                </c:pt>
                <c:pt idx="180">
                  <c:v>-0.82</c:v>
                </c:pt>
                <c:pt idx="181">
                  <c:v>-0.97999999999999976</c:v>
                </c:pt>
                <c:pt idx="182">
                  <c:v>-0.87999999999999967</c:v>
                </c:pt>
                <c:pt idx="183">
                  <c:v>-1.1199999999999999</c:v>
                </c:pt>
                <c:pt idx="184">
                  <c:v>-1.0599999999999998</c:v>
                </c:pt>
                <c:pt idx="185">
                  <c:v>-1.1799999999999997</c:v>
                </c:pt>
                <c:pt idx="186">
                  <c:v>-1.1799999999999997</c:v>
                </c:pt>
                <c:pt idx="187">
                  <c:v>-1.4999999999999996</c:v>
                </c:pt>
                <c:pt idx="188">
                  <c:v>-0.87999999999999967</c:v>
                </c:pt>
                <c:pt idx="189">
                  <c:v>-0.5</c:v>
                </c:pt>
                <c:pt idx="190">
                  <c:v>-0.6399999999999999</c:v>
                </c:pt>
                <c:pt idx="191">
                  <c:v>-0.31999999999999995</c:v>
                </c:pt>
                <c:pt idx="192">
                  <c:v>-0.21999999999999992</c:v>
                </c:pt>
                <c:pt idx="193">
                  <c:v>-0.6</c:v>
                </c:pt>
                <c:pt idx="194">
                  <c:v>-1.1599999999999997</c:v>
                </c:pt>
                <c:pt idx="195">
                  <c:v>-0.77999999999999969</c:v>
                </c:pt>
                <c:pt idx="196">
                  <c:v>-0.89999999999999969</c:v>
                </c:pt>
                <c:pt idx="197">
                  <c:v>-0.81999999999999962</c:v>
                </c:pt>
                <c:pt idx="198">
                  <c:v>-0.83999999999999952</c:v>
                </c:pt>
                <c:pt idx="199">
                  <c:v>-0.35999999999999943</c:v>
                </c:pt>
                <c:pt idx="200">
                  <c:v>-0.97999999999999976</c:v>
                </c:pt>
                <c:pt idx="201">
                  <c:v>-0.97999999999999976</c:v>
                </c:pt>
                <c:pt idx="202">
                  <c:v>-0.88000000000000012</c:v>
                </c:pt>
                <c:pt idx="203">
                  <c:v>-0.7</c:v>
                </c:pt>
                <c:pt idx="204">
                  <c:v>-0.74000000000000021</c:v>
                </c:pt>
                <c:pt idx="205">
                  <c:v>-0.35999999999999976</c:v>
                </c:pt>
                <c:pt idx="206">
                  <c:v>-0.4</c:v>
                </c:pt>
                <c:pt idx="207">
                  <c:v>-0.59999999999999964</c:v>
                </c:pt>
                <c:pt idx="208">
                  <c:v>-0.83999999999999952</c:v>
                </c:pt>
                <c:pt idx="209">
                  <c:v>-0.89999999999999969</c:v>
                </c:pt>
                <c:pt idx="210">
                  <c:v>-1</c:v>
                </c:pt>
                <c:pt idx="211">
                  <c:v>-1.1600000000000001</c:v>
                </c:pt>
                <c:pt idx="212">
                  <c:v>-1.1800000000000002</c:v>
                </c:pt>
                <c:pt idx="213">
                  <c:v>-0.98000000000000043</c:v>
                </c:pt>
                <c:pt idx="214">
                  <c:v>-1.0600000000000005</c:v>
                </c:pt>
                <c:pt idx="215">
                  <c:v>-0.96000000000000019</c:v>
                </c:pt>
                <c:pt idx="216">
                  <c:v>-1.0200000000000002</c:v>
                </c:pt>
                <c:pt idx="217">
                  <c:v>-0.7000000000000004</c:v>
                </c:pt>
                <c:pt idx="218">
                  <c:v>-1.0400000000000003</c:v>
                </c:pt>
                <c:pt idx="219">
                  <c:v>-1.1000000000000001</c:v>
                </c:pt>
                <c:pt idx="220">
                  <c:v>-1.1400000000000001</c:v>
                </c:pt>
                <c:pt idx="221">
                  <c:v>-0.84000000000000019</c:v>
                </c:pt>
                <c:pt idx="222">
                  <c:v>-0.80000000000000038</c:v>
                </c:pt>
                <c:pt idx="223">
                  <c:v>-0.8600000000000001</c:v>
                </c:pt>
                <c:pt idx="224">
                  <c:v>-0.92000000000000026</c:v>
                </c:pt>
                <c:pt idx="225">
                  <c:v>-0.80000000000000038</c:v>
                </c:pt>
                <c:pt idx="226">
                  <c:v>-1.0399999999999998</c:v>
                </c:pt>
                <c:pt idx="227">
                  <c:v>-1.2999999999999996</c:v>
                </c:pt>
                <c:pt idx="228">
                  <c:v>-1.4199999999999995</c:v>
                </c:pt>
                <c:pt idx="229">
                  <c:v>-1.6399999999999992</c:v>
                </c:pt>
                <c:pt idx="230">
                  <c:v>-1.6999999999999993</c:v>
                </c:pt>
                <c:pt idx="231">
                  <c:v>-1.5199999999999994</c:v>
                </c:pt>
                <c:pt idx="232">
                  <c:v>-1.3999999999999995</c:v>
                </c:pt>
                <c:pt idx="233">
                  <c:v>-1.0799999999999998</c:v>
                </c:pt>
                <c:pt idx="234">
                  <c:v>-0.94000000000000017</c:v>
                </c:pt>
                <c:pt idx="235">
                  <c:v>-1.0000000000000004</c:v>
                </c:pt>
                <c:pt idx="236">
                  <c:v>-0.82000000000000028</c:v>
                </c:pt>
                <c:pt idx="237">
                  <c:v>-1.2000000000000004</c:v>
                </c:pt>
                <c:pt idx="238">
                  <c:v>-1.1000000000000003</c:v>
                </c:pt>
                <c:pt idx="239">
                  <c:v>-0.88000000000000045</c:v>
                </c:pt>
                <c:pt idx="240">
                  <c:v>-0.76000000000000034</c:v>
                </c:pt>
                <c:pt idx="241">
                  <c:v>-1.0200000000000005</c:v>
                </c:pt>
                <c:pt idx="242">
                  <c:v>-0.58000000000000063</c:v>
                </c:pt>
                <c:pt idx="243">
                  <c:v>-0.88000000000000056</c:v>
                </c:pt>
                <c:pt idx="244">
                  <c:v>-1.2200000000000004</c:v>
                </c:pt>
                <c:pt idx="245">
                  <c:v>-1.2200000000000006</c:v>
                </c:pt>
                <c:pt idx="246">
                  <c:v>-1.4400000000000006</c:v>
                </c:pt>
                <c:pt idx="247">
                  <c:v>-1.9600000000000004</c:v>
                </c:pt>
                <c:pt idx="248">
                  <c:v>-1.8800000000000003</c:v>
                </c:pt>
                <c:pt idx="249">
                  <c:v>-1.7800000000000005</c:v>
                </c:pt>
                <c:pt idx="250">
                  <c:v>-2.04</c:v>
                </c:pt>
                <c:pt idx="251">
                  <c:v>-1.7400000000000002</c:v>
                </c:pt>
                <c:pt idx="252">
                  <c:v>-1.6400000000000001</c:v>
                </c:pt>
                <c:pt idx="253">
                  <c:v>-1.3200000000000003</c:v>
                </c:pt>
                <c:pt idx="254">
                  <c:v>-0.92000000000000026</c:v>
                </c:pt>
                <c:pt idx="255">
                  <c:v>-0.76000000000000012</c:v>
                </c:pt>
                <c:pt idx="256">
                  <c:v>-0.8</c:v>
                </c:pt>
                <c:pt idx="257">
                  <c:v>-0.82000000000000028</c:v>
                </c:pt>
                <c:pt idx="258">
                  <c:v>-0.98000000000000009</c:v>
                </c:pt>
                <c:pt idx="259">
                  <c:v>-1.02</c:v>
                </c:pt>
                <c:pt idx="260">
                  <c:v>-0.82000000000000028</c:v>
                </c:pt>
                <c:pt idx="261">
                  <c:v>-0.98000000000000043</c:v>
                </c:pt>
                <c:pt idx="262">
                  <c:v>-0.80000000000000038</c:v>
                </c:pt>
                <c:pt idx="263">
                  <c:v>-1.06</c:v>
                </c:pt>
                <c:pt idx="264">
                  <c:v>-1.3800000000000001</c:v>
                </c:pt>
                <c:pt idx="265">
                  <c:v>-1.44</c:v>
                </c:pt>
                <c:pt idx="266">
                  <c:v>-1.3</c:v>
                </c:pt>
                <c:pt idx="267">
                  <c:v>-1.4399999999999995</c:v>
                </c:pt>
                <c:pt idx="268">
                  <c:v>-1.3</c:v>
                </c:pt>
                <c:pt idx="269">
                  <c:v>-1.2</c:v>
                </c:pt>
                <c:pt idx="270">
                  <c:v>-1.2200000000000002</c:v>
                </c:pt>
                <c:pt idx="271">
                  <c:v>-1.4000000000000004</c:v>
                </c:pt>
                <c:pt idx="272">
                  <c:v>-1.1600000000000008</c:v>
                </c:pt>
                <c:pt idx="273">
                  <c:v>-0.80000000000000071</c:v>
                </c:pt>
                <c:pt idx="274">
                  <c:v>-0.94000000000000095</c:v>
                </c:pt>
                <c:pt idx="275">
                  <c:v>-1.2000000000000006</c:v>
                </c:pt>
                <c:pt idx="276">
                  <c:v>-1.1400000000000001</c:v>
                </c:pt>
                <c:pt idx="277">
                  <c:v>-1.3</c:v>
                </c:pt>
                <c:pt idx="278">
                  <c:v>-1.72</c:v>
                </c:pt>
                <c:pt idx="279">
                  <c:v>-1.9</c:v>
                </c:pt>
                <c:pt idx="280">
                  <c:v>-1.8800000000000001</c:v>
                </c:pt>
                <c:pt idx="281">
                  <c:v>-2.16</c:v>
                </c:pt>
                <c:pt idx="282">
                  <c:v>-1.6800000000000002</c:v>
                </c:pt>
                <c:pt idx="283">
                  <c:v>-1.4200000000000004</c:v>
                </c:pt>
                <c:pt idx="284">
                  <c:v>-1.1199999999999999</c:v>
                </c:pt>
                <c:pt idx="285">
                  <c:v>-0.7999999999999996</c:v>
                </c:pt>
                <c:pt idx="286">
                  <c:v>-0.23999999999999985</c:v>
                </c:pt>
                <c:pt idx="287">
                  <c:v>-0.75999999999999979</c:v>
                </c:pt>
                <c:pt idx="288">
                  <c:v>-0.9199999999999996</c:v>
                </c:pt>
                <c:pt idx="289">
                  <c:v>-0.82</c:v>
                </c:pt>
                <c:pt idx="290">
                  <c:v>-1.1400000000000001</c:v>
                </c:pt>
                <c:pt idx="291">
                  <c:v>-1.3</c:v>
                </c:pt>
                <c:pt idx="292">
                  <c:v>-0.61999999999999988</c:v>
                </c:pt>
                <c:pt idx="293">
                  <c:v>-0.6399999999999999</c:v>
                </c:pt>
                <c:pt idx="294">
                  <c:v>-0.95999999999999941</c:v>
                </c:pt>
                <c:pt idx="295">
                  <c:v>-0.55999999999999939</c:v>
                </c:pt>
                <c:pt idx="296">
                  <c:v>-0.29999999999999966</c:v>
                </c:pt>
                <c:pt idx="297">
                  <c:v>-1.0999999999999996</c:v>
                </c:pt>
                <c:pt idx="298">
                  <c:v>-0.99999999999999967</c:v>
                </c:pt>
                <c:pt idx="299">
                  <c:v>-0.59999999999999964</c:v>
                </c:pt>
                <c:pt idx="300">
                  <c:v>-0.69999999999999962</c:v>
                </c:pt>
                <c:pt idx="301">
                  <c:v>-1.1599999999999997</c:v>
                </c:pt>
                <c:pt idx="302">
                  <c:v>-0.96000000000000019</c:v>
                </c:pt>
                <c:pt idx="303">
                  <c:v>-0.88000000000000045</c:v>
                </c:pt>
                <c:pt idx="304">
                  <c:v>-1.140000000000001</c:v>
                </c:pt>
                <c:pt idx="305">
                  <c:v>-1.400000000000001</c:v>
                </c:pt>
                <c:pt idx="306">
                  <c:v>-1.5000000000000011</c:v>
                </c:pt>
                <c:pt idx="307">
                  <c:v>-1.640000000000001</c:v>
                </c:pt>
                <c:pt idx="308">
                  <c:v>-1.2600000000000009</c:v>
                </c:pt>
                <c:pt idx="309">
                  <c:v>-1.0200000000000002</c:v>
                </c:pt>
                <c:pt idx="310">
                  <c:v>-1</c:v>
                </c:pt>
                <c:pt idx="311">
                  <c:v>-1.0799999999999996</c:v>
                </c:pt>
                <c:pt idx="312">
                  <c:v>-0.9199999999999996</c:v>
                </c:pt>
                <c:pt idx="313">
                  <c:v>-1.3399999999999992</c:v>
                </c:pt>
                <c:pt idx="314">
                  <c:v>-1.2999999999999994</c:v>
                </c:pt>
                <c:pt idx="315">
                  <c:v>-1.2799999999999994</c:v>
                </c:pt>
                <c:pt idx="316">
                  <c:v>-1.1399999999999995</c:v>
                </c:pt>
                <c:pt idx="317">
                  <c:v>-1.3199999999999996</c:v>
                </c:pt>
                <c:pt idx="318">
                  <c:v>-1.3999999999999997</c:v>
                </c:pt>
                <c:pt idx="319">
                  <c:v>-1.3599999999999999</c:v>
                </c:pt>
                <c:pt idx="320">
                  <c:v>-1.0399999999999998</c:v>
                </c:pt>
                <c:pt idx="321">
                  <c:v>-0.83999999999999986</c:v>
                </c:pt>
                <c:pt idx="322">
                  <c:v>-0.43999999999999984</c:v>
                </c:pt>
                <c:pt idx="323">
                  <c:v>-0.38000000000000006</c:v>
                </c:pt>
                <c:pt idx="324">
                  <c:v>-0.7</c:v>
                </c:pt>
                <c:pt idx="325">
                  <c:v>-0.73999999999999988</c:v>
                </c:pt>
                <c:pt idx="326">
                  <c:v>-0.69999999999999962</c:v>
                </c:pt>
                <c:pt idx="327">
                  <c:v>-0.61999999999999988</c:v>
                </c:pt>
                <c:pt idx="328">
                  <c:v>-0.4799999999999997</c:v>
                </c:pt>
                <c:pt idx="329">
                  <c:v>-5.999999999999979E-2</c:v>
                </c:pt>
                <c:pt idx="330">
                  <c:v>-0.13999999999999985</c:v>
                </c:pt>
                <c:pt idx="331">
                  <c:v>-8.0000000000000071E-2</c:v>
                </c:pt>
                <c:pt idx="332">
                  <c:v>-0.53999999999999981</c:v>
                </c:pt>
                <c:pt idx="333">
                  <c:v>-0.83999999999999986</c:v>
                </c:pt>
                <c:pt idx="334">
                  <c:v>-1.3</c:v>
                </c:pt>
                <c:pt idx="335">
                  <c:v>-1.2599999999999998</c:v>
                </c:pt>
                <c:pt idx="336">
                  <c:v>-1.5199999999999996</c:v>
                </c:pt>
                <c:pt idx="337">
                  <c:v>-1.64</c:v>
                </c:pt>
                <c:pt idx="338">
                  <c:v>-1.4600000000000002</c:v>
                </c:pt>
                <c:pt idx="339">
                  <c:v>-1.2599999999999998</c:v>
                </c:pt>
                <c:pt idx="340">
                  <c:v>-1.2</c:v>
                </c:pt>
                <c:pt idx="341">
                  <c:v>-1.1199999999999999</c:v>
                </c:pt>
                <c:pt idx="342">
                  <c:v>-0.77999999999999969</c:v>
                </c:pt>
                <c:pt idx="343">
                  <c:v>-0.53999999999999948</c:v>
                </c:pt>
                <c:pt idx="344">
                  <c:v>-0.37999999999999973</c:v>
                </c:pt>
                <c:pt idx="345">
                  <c:v>-0.41999999999999993</c:v>
                </c:pt>
                <c:pt idx="346">
                  <c:v>-0.48000000000000009</c:v>
                </c:pt>
                <c:pt idx="347">
                  <c:v>-0.7</c:v>
                </c:pt>
                <c:pt idx="348">
                  <c:v>-1.1399999999999999</c:v>
                </c:pt>
                <c:pt idx="349">
                  <c:v>-1.1800000000000002</c:v>
                </c:pt>
                <c:pt idx="350">
                  <c:v>-1.2399999999999998</c:v>
                </c:pt>
                <c:pt idx="351">
                  <c:v>-1.3800000000000001</c:v>
                </c:pt>
                <c:pt idx="352">
                  <c:v>-1.2400000000000002</c:v>
                </c:pt>
                <c:pt idx="353">
                  <c:v>-1.0200000000000002</c:v>
                </c:pt>
                <c:pt idx="354">
                  <c:v>-1.2600000000000002</c:v>
                </c:pt>
                <c:pt idx="355">
                  <c:v>-1.58</c:v>
                </c:pt>
                <c:pt idx="356">
                  <c:v>-1.4600000000000002</c:v>
                </c:pt>
                <c:pt idx="357">
                  <c:v>-1.2400000000000002</c:v>
                </c:pt>
                <c:pt idx="358">
                  <c:v>-1.4800000000000004</c:v>
                </c:pt>
                <c:pt idx="359">
                  <c:v>-1.1400000000000001</c:v>
                </c:pt>
                <c:pt idx="360">
                  <c:v>-1.1000000000000008</c:v>
                </c:pt>
                <c:pt idx="361">
                  <c:v>-1.1000000000000003</c:v>
                </c:pt>
                <c:pt idx="362">
                  <c:v>-1.36</c:v>
                </c:pt>
                <c:pt idx="363">
                  <c:v>-1</c:v>
                </c:pt>
                <c:pt idx="364">
                  <c:v>-1.1800000000000002</c:v>
                </c:pt>
                <c:pt idx="365">
                  <c:v>-0.71999999999999953</c:v>
                </c:pt>
                <c:pt idx="366">
                  <c:v>-0.49999999999999928</c:v>
                </c:pt>
                <c:pt idx="367">
                  <c:v>-0.25999999999999945</c:v>
                </c:pt>
                <c:pt idx="368">
                  <c:v>-0.33999999999999952</c:v>
                </c:pt>
                <c:pt idx="369">
                  <c:v>-0.59999999999999964</c:v>
                </c:pt>
                <c:pt idx="370">
                  <c:v>-0.91999999999999993</c:v>
                </c:pt>
                <c:pt idx="371">
                  <c:v>-0.92000000000000026</c:v>
                </c:pt>
                <c:pt idx="372">
                  <c:v>-1.0200000000000002</c:v>
                </c:pt>
                <c:pt idx="373">
                  <c:v>-1.1200000000000003</c:v>
                </c:pt>
                <c:pt idx="374">
                  <c:v>-0.84000000000000019</c:v>
                </c:pt>
                <c:pt idx="375">
                  <c:v>-0.75999999999999979</c:v>
                </c:pt>
                <c:pt idx="376">
                  <c:v>-0.96000000000000019</c:v>
                </c:pt>
                <c:pt idx="377">
                  <c:v>-0.94000000000000017</c:v>
                </c:pt>
                <c:pt idx="378">
                  <c:v>-0.62000000000000033</c:v>
                </c:pt>
                <c:pt idx="379">
                  <c:v>-0.84000000000000019</c:v>
                </c:pt>
                <c:pt idx="380">
                  <c:v>-0.82000000000000028</c:v>
                </c:pt>
                <c:pt idx="381">
                  <c:v>-0.88000000000000012</c:v>
                </c:pt>
                <c:pt idx="382">
                  <c:v>-1.2199999999999995</c:v>
                </c:pt>
                <c:pt idx="383">
                  <c:v>-1.7799999999999994</c:v>
                </c:pt>
                <c:pt idx="384">
                  <c:v>-1.5199999999999991</c:v>
                </c:pt>
                <c:pt idx="385">
                  <c:v>-1.4799999999999993</c:v>
                </c:pt>
                <c:pt idx="386">
                  <c:v>-1.5399999999999991</c:v>
                </c:pt>
                <c:pt idx="387">
                  <c:v>-1.3799999999999994</c:v>
                </c:pt>
                <c:pt idx="388">
                  <c:v>-1.2399999999999995</c:v>
                </c:pt>
                <c:pt idx="389">
                  <c:v>-1.52</c:v>
                </c:pt>
                <c:pt idx="390">
                  <c:v>-1.2400000000000002</c:v>
                </c:pt>
                <c:pt idx="391">
                  <c:v>-1.2800000000000005</c:v>
                </c:pt>
                <c:pt idx="392">
                  <c:v>-1.2000000000000004</c:v>
                </c:pt>
                <c:pt idx="393">
                  <c:v>-1.2000000000000004</c:v>
                </c:pt>
                <c:pt idx="394">
                  <c:v>-1.28</c:v>
                </c:pt>
                <c:pt idx="395">
                  <c:v>-1.3799999999999997</c:v>
                </c:pt>
                <c:pt idx="396">
                  <c:v>-1.1199999999999997</c:v>
                </c:pt>
                <c:pt idx="397">
                  <c:v>-1</c:v>
                </c:pt>
                <c:pt idx="398">
                  <c:v>-0.73999999999999988</c:v>
                </c:pt>
                <c:pt idx="399">
                  <c:v>-0.68</c:v>
                </c:pt>
                <c:pt idx="400">
                  <c:v>-0.98000000000000043</c:v>
                </c:pt>
                <c:pt idx="401">
                  <c:v>-0.80000000000000038</c:v>
                </c:pt>
                <c:pt idx="402">
                  <c:v>-0.83999999999999986</c:v>
                </c:pt>
                <c:pt idx="403">
                  <c:v>-0.76000000000000012</c:v>
                </c:pt>
                <c:pt idx="404">
                  <c:v>-0.73999999999999988</c:v>
                </c:pt>
                <c:pt idx="405">
                  <c:v>-0.6399999999999999</c:v>
                </c:pt>
                <c:pt idx="406">
                  <c:v>-0.46000000000000013</c:v>
                </c:pt>
                <c:pt idx="407">
                  <c:v>-0.42000000000000065</c:v>
                </c:pt>
                <c:pt idx="408">
                  <c:v>-0.54000000000000059</c:v>
                </c:pt>
                <c:pt idx="409">
                  <c:v>-0.70000000000000073</c:v>
                </c:pt>
                <c:pt idx="410">
                  <c:v>-0.86000000000000054</c:v>
                </c:pt>
                <c:pt idx="411">
                  <c:v>-1.3200000000000003</c:v>
                </c:pt>
                <c:pt idx="412">
                  <c:v>-1.2400000000000002</c:v>
                </c:pt>
                <c:pt idx="413">
                  <c:v>-1.2</c:v>
                </c:pt>
                <c:pt idx="414">
                  <c:v>-0.88000000000000012</c:v>
                </c:pt>
                <c:pt idx="415">
                  <c:v>-0.72</c:v>
                </c:pt>
                <c:pt idx="416">
                  <c:v>-0.6399999999999999</c:v>
                </c:pt>
                <c:pt idx="417">
                  <c:v>-0.77999999999999969</c:v>
                </c:pt>
                <c:pt idx="418">
                  <c:v>-0.85999999999999976</c:v>
                </c:pt>
                <c:pt idx="419">
                  <c:v>-0.87999999999999967</c:v>
                </c:pt>
                <c:pt idx="420">
                  <c:v>-0.83999999999999986</c:v>
                </c:pt>
                <c:pt idx="421">
                  <c:v>-1</c:v>
                </c:pt>
                <c:pt idx="422">
                  <c:v>-0.93999999999999984</c:v>
                </c:pt>
                <c:pt idx="423">
                  <c:v>-0.98000000000000009</c:v>
                </c:pt>
                <c:pt idx="424">
                  <c:v>-1.0400000000000003</c:v>
                </c:pt>
                <c:pt idx="425">
                  <c:v>-1.3200000000000003</c:v>
                </c:pt>
                <c:pt idx="426">
                  <c:v>-1.2200000000000002</c:v>
                </c:pt>
                <c:pt idx="427">
                  <c:v>-1.3200000000000007</c:v>
                </c:pt>
                <c:pt idx="428">
                  <c:v>-1.2400000000000007</c:v>
                </c:pt>
                <c:pt idx="429">
                  <c:v>-1.1200000000000003</c:v>
                </c:pt>
                <c:pt idx="430">
                  <c:v>-0.96000000000000052</c:v>
                </c:pt>
                <c:pt idx="431">
                  <c:v>-0.94000000000000061</c:v>
                </c:pt>
                <c:pt idx="432">
                  <c:v>-0.90000000000000036</c:v>
                </c:pt>
                <c:pt idx="433">
                  <c:v>-0.62000000000000033</c:v>
                </c:pt>
                <c:pt idx="434">
                  <c:v>-0.48000000000000043</c:v>
                </c:pt>
                <c:pt idx="435">
                  <c:v>-0.76000000000000012</c:v>
                </c:pt>
                <c:pt idx="436">
                  <c:v>-0.64000000000000024</c:v>
                </c:pt>
                <c:pt idx="437">
                  <c:v>-0.56000000000000016</c:v>
                </c:pt>
                <c:pt idx="438">
                  <c:v>-0.94000000000000017</c:v>
                </c:pt>
                <c:pt idx="439">
                  <c:v>-0.98000000000000009</c:v>
                </c:pt>
                <c:pt idx="440">
                  <c:v>-0.36000000000000015</c:v>
                </c:pt>
                <c:pt idx="441">
                  <c:v>-0.7</c:v>
                </c:pt>
                <c:pt idx="442">
                  <c:v>-0.8600000000000001</c:v>
                </c:pt>
                <c:pt idx="443">
                  <c:v>-1.1600000000000001</c:v>
                </c:pt>
                <c:pt idx="444">
                  <c:v>-1.4200000000000004</c:v>
                </c:pt>
                <c:pt idx="445">
                  <c:v>-1.72</c:v>
                </c:pt>
                <c:pt idx="446">
                  <c:v>-1.2599999999999998</c:v>
                </c:pt>
                <c:pt idx="447">
                  <c:v>-1.1999999999999997</c:v>
                </c:pt>
                <c:pt idx="448">
                  <c:v>-0.47999999999999937</c:v>
                </c:pt>
                <c:pt idx="449">
                  <c:v>-0.53999999999999948</c:v>
                </c:pt>
                <c:pt idx="450">
                  <c:v>-0.6399999999999999</c:v>
                </c:pt>
                <c:pt idx="451">
                  <c:v>-1.2200000000000002</c:v>
                </c:pt>
                <c:pt idx="452">
                  <c:v>-1.3000000000000003</c:v>
                </c:pt>
                <c:pt idx="453">
                  <c:v>-2.0400000000000005</c:v>
                </c:pt>
                <c:pt idx="454">
                  <c:v>-1.8600000000000005</c:v>
                </c:pt>
                <c:pt idx="455">
                  <c:v>-2.1400000000000006</c:v>
                </c:pt>
                <c:pt idx="456">
                  <c:v>-1.9200000000000004</c:v>
                </c:pt>
                <c:pt idx="457">
                  <c:v>-2.4</c:v>
                </c:pt>
                <c:pt idx="458">
                  <c:v>-2.1</c:v>
                </c:pt>
                <c:pt idx="459">
                  <c:v>-2.6000000000000005</c:v>
                </c:pt>
                <c:pt idx="460">
                  <c:v>-1.48</c:v>
                </c:pt>
                <c:pt idx="461">
                  <c:v>-0.4</c:v>
                </c:pt>
                <c:pt idx="462">
                  <c:v>0.17999999999999972</c:v>
                </c:pt>
                <c:pt idx="463">
                  <c:v>5.999999999999979E-2</c:v>
                </c:pt>
                <c:pt idx="464">
                  <c:v>2.0000000000000285E-2</c:v>
                </c:pt>
                <c:pt idx="465">
                  <c:v>-0.8</c:v>
                </c:pt>
                <c:pt idx="466">
                  <c:v>-1.7600000000000002</c:v>
                </c:pt>
                <c:pt idx="467">
                  <c:v>-1.8</c:v>
                </c:pt>
                <c:pt idx="468">
                  <c:v>-1.6800000000000002</c:v>
                </c:pt>
                <c:pt idx="469">
                  <c:v>-1.0200000000000002</c:v>
                </c:pt>
                <c:pt idx="470">
                  <c:v>-1.0399999999999998</c:v>
                </c:pt>
                <c:pt idx="471">
                  <c:v>-1.1799999999999997</c:v>
                </c:pt>
                <c:pt idx="472">
                  <c:v>-1.3199999999999998</c:v>
                </c:pt>
                <c:pt idx="473">
                  <c:v>-1.08</c:v>
                </c:pt>
                <c:pt idx="474">
                  <c:v>-0.98000000000000009</c:v>
                </c:pt>
                <c:pt idx="475">
                  <c:v>-0.46000000000000052</c:v>
                </c:pt>
                <c:pt idx="476">
                  <c:v>-0.28000000000000042</c:v>
                </c:pt>
                <c:pt idx="477">
                  <c:v>-8.0000000000000071E-2</c:v>
                </c:pt>
                <c:pt idx="478">
                  <c:v>8.0000000000000071E-2</c:v>
                </c:pt>
                <c:pt idx="479">
                  <c:v>-3.9999999999999855E-2</c:v>
                </c:pt>
                <c:pt idx="480">
                  <c:v>-0.21999999999999958</c:v>
                </c:pt>
                <c:pt idx="481">
                  <c:v>-5.9999999999999429E-2</c:v>
                </c:pt>
                <c:pt idx="482">
                  <c:v>2.0000000000000639E-2</c:v>
                </c:pt>
                <c:pt idx="483">
                  <c:v>-0.53999999999999937</c:v>
                </c:pt>
                <c:pt idx="484">
                  <c:v>-0.75999999999999923</c:v>
                </c:pt>
                <c:pt idx="485">
                  <c:v>-1.0799999999999996</c:v>
                </c:pt>
                <c:pt idx="486">
                  <c:v>-0.99999999999999978</c:v>
                </c:pt>
                <c:pt idx="487">
                  <c:v>-1.1400000000000003</c:v>
                </c:pt>
                <c:pt idx="488">
                  <c:v>-0.92000000000000026</c:v>
                </c:pt>
                <c:pt idx="489">
                  <c:v>-0.64000000000000057</c:v>
                </c:pt>
                <c:pt idx="490">
                  <c:v>-0.48000000000000043</c:v>
                </c:pt>
                <c:pt idx="491">
                  <c:v>-0.48000000000000043</c:v>
                </c:pt>
                <c:pt idx="492">
                  <c:v>-0.74000000000000021</c:v>
                </c:pt>
                <c:pt idx="493">
                  <c:v>-0.72000000000000064</c:v>
                </c:pt>
                <c:pt idx="494">
                  <c:v>-1.1000000000000003</c:v>
                </c:pt>
                <c:pt idx="495">
                  <c:v>-0.64000000000000024</c:v>
                </c:pt>
                <c:pt idx="496">
                  <c:v>-0.74000000000000021</c:v>
                </c:pt>
                <c:pt idx="497">
                  <c:v>-0.30000000000000038</c:v>
                </c:pt>
                <c:pt idx="498">
                  <c:v>-0.38000000000000006</c:v>
                </c:pt>
                <c:pt idx="499">
                  <c:v>-0.38000000000000006</c:v>
                </c:pt>
                <c:pt idx="500">
                  <c:v>-1.3400000000000003</c:v>
                </c:pt>
                <c:pt idx="501">
                  <c:v>-1.3400000000000003</c:v>
                </c:pt>
                <c:pt idx="502">
                  <c:v>-1.28</c:v>
                </c:pt>
                <c:pt idx="503">
                  <c:v>-1.1200000000000003</c:v>
                </c:pt>
                <c:pt idx="504">
                  <c:v>-0.98000000000000043</c:v>
                </c:pt>
                <c:pt idx="505">
                  <c:v>-0.40000000000000036</c:v>
                </c:pt>
                <c:pt idx="506">
                  <c:v>-0.26000000000000012</c:v>
                </c:pt>
                <c:pt idx="507">
                  <c:v>-0.66000000000000014</c:v>
                </c:pt>
                <c:pt idx="508">
                  <c:v>-0.7</c:v>
                </c:pt>
                <c:pt idx="509">
                  <c:v>-0.35999999999999976</c:v>
                </c:pt>
                <c:pt idx="510">
                  <c:v>-0.25999999999999979</c:v>
                </c:pt>
                <c:pt idx="511">
                  <c:v>-0.68</c:v>
                </c:pt>
                <c:pt idx="512">
                  <c:v>-0.43999999999999984</c:v>
                </c:pt>
                <c:pt idx="513">
                  <c:v>-0.29999999999999966</c:v>
                </c:pt>
                <c:pt idx="514">
                  <c:v>-9.9999999999999645E-2</c:v>
                </c:pt>
                <c:pt idx="515">
                  <c:v>-0.33999999999999952</c:v>
                </c:pt>
                <c:pt idx="516">
                  <c:v>8.0000000000000432E-2</c:v>
                </c:pt>
                <c:pt idx="517">
                  <c:v>-0.31999999999999995</c:v>
                </c:pt>
                <c:pt idx="518">
                  <c:v>-0.52000000000000024</c:v>
                </c:pt>
                <c:pt idx="519">
                  <c:v>-0.84000000000000019</c:v>
                </c:pt>
                <c:pt idx="520">
                  <c:v>-0.84000000000000052</c:v>
                </c:pt>
                <c:pt idx="521">
                  <c:v>-1.1200000000000003</c:v>
                </c:pt>
                <c:pt idx="522">
                  <c:v>-0.6</c:v>
                </c:pt>
                <c:pt idx="523">
                  <c:v>-0.4599999999999998</c:v>
                </c:pt>
                <c:pt idx="524">
                  <c:v>-0.33999999999999986</c:v>
                </c:pt>
                <c:pt idx="525">
                  <c:v>-0.15999999999999978</c:v>
                </c:pt>
                <c:pt idx="526">
                  <c:v>-1.9999999999999928E-2</c:v>
                </c:pt>
                <c:pt idx="527">
                  <c:v>-0.24000000000000021</c:v>
                </c:pt>
                <c:pt idx="528">
                  <c:v>-0.58000000000000007</c:v>
                </c:pt>
                <c:pt idx="529">
                  <c:v>-0.58000000000000007</c:v>
                </c:pt>
                <c:pt idx="530">
                  <c:v>-0.72</c:v>
                </c:pt>
                <c:pt idx="531">
                  <c:v>-0.68</c:v>
                </c:pt>
                <c:pt idx="532">
                  <c:v>-0.73999999999999988</c:v>
                </c:pt>
                <c:pt idx="533">
                  <c:v>-0.5</c:v>
                </c:pt>
                <c:pt idx="534">
                  <c:v>-0.78</c:v>
                </c:pt>
                <c:pt idx="535">
                  <c:v>-0.90000000000000036</c:v>
                </c:pt>
                <c:pt idx="536">
                  <c:v>-1.1400000000000001</c:v>
                </c:pt>
                <c:pt idx="537">
                  <c:v>-1.0200000000000002</c:v>
                </c:pt>
                <c:pt idx="538">
                  <c:v>-1.2400000000000002</c:v>
                </c:pt>
                <c:pt idx="539">
                  <c:v>-1.0400000000000003</c:v>
                </c:pt>
                <c:pt idx="540">
                  <c:v>-0.83999999999999986</c:v>
                </c:pt>
                <c:pt idx="541">
                  <c:v>-0.49999999999999967</c:v>
                </c:pt>
                <c:pt idx="542">
                  <c:v>-0.4399999999999995</c:v>
                </c:pt>
                <c:pt idx="543">
                  <c:v>-0.51999999999999957</c:v>
                </c:pt>
                <c:pt idx="544">
                  <c:v>-0.85999999999999943</c:v>
                </c:pt>
                <c:pt idx="545">
                  <c:v>-0.9399999999999995</c:v>
                </c:pt>
                <c:pt idx="546">
                  <c:v>-1.0399999999999996</c:v>
                </c:pt>
                <c:pt idx="547">
                  <c:v>-1.0399999999999996</c:v>
                </c:pt>
                <c:pt idx="548">
                  <c:v>-0.79999999999999927</c:v>
                </c:pt>
                <c:pt idx="549">
                  <c:v>-0.81999999999999917</c:v>
                </c:pt>
                <c:pt idx="550">
                  <c:v>-1.1599999999999995</c:v>
                </c:pt>
                <c:pt idx="551">
                  <c:v>-1.5199999999999996</c:v>
                </c:pt>
                <c:pt idx="552">
                  <c:v>-1.8199999999999996</c:v>
                </c:pt>
                <c:pt idx="553">
                  <c:v>-1.8399999999999999</c:v>
                </c:pt>
                <c:pt idx="554">
                  <c:v>-1.6</c:v>
                </c:pt>
                <c:pt idx="555">
                  <c:v>-0.87999999999999967</c:v>
                </c:pt>
                <c:pt idx="556">
                  <c:v>-0.49999999999999967</c:v>
                </c:pt>
                <c:pt idx="557">
                  <c:v>-0.16000000000000014</c:v>
                </c:pt>
                <c:pt idx="558">
                  <c:v>9.9999999999999645E-2</c:v>
                </c:pt>
                <c:pt idx="559">
                  <c:v>0.15999999999999978</c:v>
                </c:pt>
                <c:pt idx="560">
                  <c:v>-0.26000000000000051</c:v>
                </c:pt>
                <c:pt idx="561">
                  <c:v>-0.60000000000000109</c:v>
                </c:pt>
                <c:pt idx="562">
                  <c:v>-0.68</c:v>
                </c:pt>
                <c:pt idx="563">
                  <c:v>-0.83999999999999952</c:v>
                </c:pt>
                <c:pt idx="564">
                  <c:v>-1.0999999999999992</c:v>
                </c:pt>
                <c:pt idx="565">
                  <c:v>-1.6799999999999997</c:v>
                </c:pt>
                <c:pt idx="566">
                  <c:v>-1.3999999999999992</c:v>
                </c:pt>
                <c:pt idx="567">
                  <c:v>-1.2</c:v>
                </c:pt>
                <c:pt idx="568">
                  <c:v>-0.86000000000000087</c:v>
                </c:pt>
                <c:pt idx="569">
                  <c:v>-0.7000000000000014</c:v>
                </c:pt>
                <c:pt idx="570">
                  <c:v>-7.1054273576010023E-16</c:v>
                </c:pt>
                <c:pt idx="571">
                  <c:v>-0.10000000000000071</c:v>
                </c:pt>
                <c:pt idx="572">
                  <c:v>-0.36000000000000015</c:v>
                </c:pt>
                <c:pt idx="573">
                  <c:v>-0.85999999999999943</c:v>
                </c:pt>
                <c:pt idx="574">
                  <c:v>-1.0599999999999994</c:v>
                </c:pt>
                <c:pt idx="575">
                  <c:v>-1.3199999999999996</c:v>
                </c:pt>
                <c:pt idx="576">
                  <c:v>-1.5599999999999994</c:v>
                </c:pt>
                <c:pt idx="577">
                  <c:v>-1.7200000000000002</c:v>
                </c:pt>
                <c:pt idx="578">
                  <c:v>-1.5600000000000009</c:v>
                </c:pt>
                <c:pt idx="579">
                  <c:v>-1.6000000000000008</c:v>
                </c:pt>
                <c:pt idx="580">
                  <c:v>-1.7000000000000006</c:v>
                </c:pt>
                <c:pt idx="581">
                  <c:v>-1.3600000000000008</c:v>
                </c:pt>
                <c:pt idx="582">
                  <c:v>-1.120000000000001</c:v>
                </c:pt>
                <c:pt idx="583">
                  <c:v>-1.2600000000000002</c:v>
                </c:pt>
                <c:pt idx="584">
                  <c:v>-1.1800000000000004</c:v>
                </c:pt>
                <c:pt idx="585">
                  <c:v>-1.3200000000000003</c:v>
                </c:pt>
                <c:pt idx="586">
                  <c:v>-1.1200000000000003</c:v>
                </c:pt>
                <c:pt idx="587">
                  <c:v>-1.2599999999999993</c:v>
                </c:pt>
                <c:pt idx="588">
                  <c:v>-1.0599999999999994</c:v>
                </c:pt>
                <c:pt idx="589">
                  <c:v>-0.9199999999999996</c:v>
                </c:pt>
                <c:pt idx="590">
                  <c:v>-0.52000000000000024</c:v>
                </c:pt>
                <c:pt idx="591">
                  <c:v>-0.53999999999999981</c:v>
                </c:pt>
                <c:pt idx="592">
                  <c:v>-0.30000000000000071</c:v>
                </c:pt>
                <c:pt idx="593">
                  <c:v>-0.38000000000000111</c:v>
                </c:pt>
                <c:pt idx="594">
                  <c:v>-0.16000000000000086</c:v>
                </c:pt>
                <c:pt idx="595">
                  <c:v>-0.4</c:v>
                </c:pt>
                <c:pt idx="596">
                  <c:v>-0.52000000000000024</c:v>
                </c:pt>
                <c:pt idx="597">
                  <c:v>-0.53999999999999915</c:v>
                </c:pt>
                <c:pt idx="598">
                  <c:v>-0.51999999999999957</c:v>
                </c:pt>
                <c:pt idx="599">
                  <c:v>-0.55999999999999939</c:v>
                </c:pt>
                <c:pt idx="600">
                  <c:v>-0.31999999999999956</c:v>
                </c:pt>
                <c:pt idx="601">
                  <c:v>-0.36000000000000015</c:v>
                </c:pt>
                <c:pt idx="602">
                  <c:v>-0.52000000000000102</c:v>
                </c:pt>
                <c:pt idx="603">
                  <c:v>-0.68000000000000038</c:v>
                </c:pt>
                <c:pt idx="604">
                  <c:v>-0.70000000000000073</c:v>
                </c:pt>
                <c:pt idx="605">
                  <c:v>-0.96000000000000085</c:v>
                </c:pt>
                <c:pt idx="606">
                  <c:v>-1.0200000000000002</c:v>
                </c:pt>
                <c:pt idx="607">
                  <c:v>-0.78000000000000047</c:v>
                </c:pt>
                <c:pt idx="608">
                  <c:v>-0.52000000000000024</c:v>
                </c:pt>
                <c:pt idx="609">
                  <c:v>-0.52000000000000024</c:v>
                </c:pt>
                <c:pt idx="610">
                  <c:v>-0.32000000000000028</c:v>
                </c:pt>
                <c:pt idx="611">
                  <c:v>-0.46000000000000013</c:v>
                </c:pt>
                <c:pt idx="612">
                  <c:v>-0.4</c:v>
                </c:pt>
                <c:pt idx="613">
                  <c:v>-0.8</c:v>
                </c:pt>
                <c:pt idx="614">
                  <c:v>-1.0599999999999994</c:v>
                </c:pt>
                <c:pt idx="615">
                  <c:v>-1.0199999999999989</c:v>
                </c:pt>
                <c:pt idx="616">
                  <c:v>-1.5999999999999985</c:v>
                </c:pt>
                <c:pt idx="617">
                  <c:v>-1.9999999999999987</c:v>
                </c:pt>
                <c:pt idx="618">
                  <c:v>-1.7999999999999985</c:v>
                </c:pt>
                <c:pt idx="619">
                  <c:v>-1.6599999999999988</c:v>
                </c:pt>
                <c:pt idx="620">
                  <c:v>-1.7199999999999995</c:v>
                </c:pt>
                <c:pt idx="621">
                  <c:v>-1.5799999999999996</c:v>
                </c:pt>
                <c:pt idx="622">
                  <c:v>-1.7799999999999998</c:v>
                </c:pt>
                <c:pt idx="623">
                  <c:v>-2.04</c:v>
                </c:pt>
                <c:pt idx="624">
                  <c:v>-2.2000000000000002</c:v>
                </c:pt>
                <c:pt idx="625">
                  <c:v>-2.2999999999999994</c:v>
                </c:pt>
                <c:pt idx="626">
                  <c:v>-2.04</c:v>
                </c:pt>
                <c:pt idx="627">
                  <c:v>-1.6599999999999995</c:v>
                </c:pt>
                <c:pt idx="628">
                  <c:v>-1.5199999999999996</c:v>
                </c:pt>
                <c:pt idx="629">
                  <c:v>-1.2399999999999998</c:v>
                </c:pt>
                <c:pt idx="630">
                  <c:v>-1.0800000000000005</c:v>
                </c:pt>
                <c:pt idx="631">
                  <c:v>-1.06</c:v>
                </c:pt>
                <c:pt idx="632">
                  <c:v>-1.0200000000000002</c:v>
                </c:pt>
                <c:pt idx="633">
                  <c:v>-1.2000000000000006</c:v>
                </c:pt>
                <c:pt idx="634">
                  <c:v>-1.4</c:v>
                </c:pt>
                <c:pt idx="635">
                  <c:v>-1.44</c:v>
                </c:pt>
                <c:pt idx="636">
                  <c:v>-1.1200000000000003</c:v>
                </c:pt>
                <c:pt idx="637">
                  <c:v>-1.3000000000000007</c:v>
                </c:pt>
                <c:pt idx="638">
                  <c:v>-0.88000000000000045</c:v>
                </c:pt>
                <c:pt idx="639">
                  <c:v>-1.0800000000000012</c:v>
                </c:pt>
                <c:pt idx="640">
                  <c:v>-1.4000000000000008</c:v>
                </c:pt>
                <c:pt idx="641">
                  <c:v>-1.7000000000000006</c:v>
                </c:pt>
                <c:pt idx="642">
                  <c:v>-1.44</c:v>
                </c:pt>
                <c:pt idx="643">
                  <c:v>-1.6</c:v>
                </c:pt>
                <c:pt idx="644">
                  <c:v>-1.2399999999999998</c:v>
                </c:pt>
                <c:pt idx="645">
                  <c:v>-1.2000000000000006</c:v>
                </c:pt>
                <c:pt idx="646">
                  <c:v>-0.96000000000000085</c:v>
                </c:pt>
                <c:pt idx="647">
                  <c:v>-1.4400000000000013</c:v>
                </c:pt>
                <c:pt idx="648">
                  <c:v>-1.3000000000000007</c:v>
                </c:pt>
                <c:pt idx="649">
                  <c:v>-1.5400000000000005</c:v>
                </c:pt>
                <c:pt idx="650">
                  <c:v>-1.1799999999999997</c:v>
                </c:pt>
                <c:pt idx="651">
                  <c:v>-1.2599999999999993</c:v>
                </c:pt>
                <c:pt idx="652">
                  <c:v>-0.83999999999999919</c:v>
                </c:pt>
                <c:pt idx="653">
                  <c:v>-0.87999999999999967</c:v>
                </c:pt>
                <c:pt idx="654">
                  <c:v>-0.73999999999999988</c:v>
                </c:pt>
                <c:pt idx="655">
                  <c:v>-0.92000000000000026</c:v>
                </c:pt>
                <c:pt idx="656">
                  <c:v>-0.68000000000000038</c:v>
                </c:pt>
                <c:pt idx="657">
                  <c:v>-0.98000000000000043</c:v>
                </c:pt>
                <c:pt idx="658">
                  <c:v>-1.1199999999999997</c:v>
                </c:pt>
                <c:pt idx="659">
                  <c:v>-1.1399999999999992</c:v>
                </c:pt>
                <c:pt idx="660">
                  <c:v>-0.69999999999999862</c:v>
                </c:pt>
                <c:pt idx="661">
                  <c:v>-0.49999999999999856</c:v>
                </c:pt>
                <c:pt idx="662">
                  <c:v>-0.45999999999999941</c:v>
                </c:pt>
                <c:pt idx="663">
                  <c:v>-0.38000000000000045</c:v>
                </c:pt>
                <c:pt idx="664">
                  <c:v>-0.54000000000000059</c:v>
                </c:pt>
                <c:pt idx="665">
                  <c:v>-1.4800000000000011</c:v>
                </c:pt>
                <c:pt idx="666">
                  <c:v>-1.8400000000000005</c:v>
                </c:pt>
                <c:pt idx="667">
                  <c:v>-1.86</c:v>
                </c:pt>
                <c:pt idx="668">
                  <c:v>-1.5399999999999998</c:v>
                </c:pt>
                <c:pt idx="669">
                  <c:v>-1.3</c:v>
                </c:pt>
                <c:pt idx="670">
                  <c:v>-0.5800000000000004</c:v>
                </c:pt>
                <c:pt idx="671">
                  <c:v>-0.44000000000000128</c:v>
                </c:pt>
                <c:pt idx="672">
                  <c:v>-0.66000000000000159</c:v>
                </c:pt>
                <c:pt idx="673">
                  <c:v>-1.1400000000000019</c:v>
                </c:pt>
                <c:pt idx="674">
                  <c:v>-1.4200000000000024</c:v>
                </c:pt>
                <c:pt idx="675">
                  <c:v>-2.0000000000000013</c:v>
                </c:pt>
                <c:pt idx="676">
                  <c:v>-2.2600000000000007</c:v>
                </c:pt>
                <c:pt idx="677">
                  <c:v>-2.0400000000000005</c:v>
                </c:pt>
                <c:pt idx="678">
                  <c:v>-2.06</c:v>
                </c:pt>
                <c:pt idx="679">
                  <c:v>-2.0799999999999996</c:v>
                </c:pt>
                <c:pt idx="680">
                  <c:v>-1.8200000000000003</c:v>
                </c:pt>
                <c:pt idx="681">
                  <c:v>-2.0200000000000005</c:v>
                </c:pt>
                <c:pt idx="682">
                  <c:v>-1.8800000000000003</c:v>
                </c:pt>
                <c:pt idx="683">
                  <c:v>-1.8200000000000003</c:v>
                </c:pt>
                <c:pt idx="684">
                  <c:v>-1.7800000000000005</c:v>
                </c:pt>
                <c:pt idx="685">
                  <c:v>-1.8000000000000007</c:v>
                </c:pt>
                <c:pt idx="686">
                  <c:v>-1.3400000000000012</c:v>
                </c:pt>
                <c:pt idx="687">
                  <c:v>-1.5000000000000007</c:v>
                </c:pt>
                <c:pt idx="688">
                  <c:v>-1.3400000000000005</c:v>
                </c:pt>
                <c:pt idx="689">
                  <c:v>-1.2400000000000007</c:v>
                </c:pt>
                <c:pt idx="690">
                  <c:v>-1.06</c:v>
                </c:pt>
                <c:pt idx="691">
                  <c:v>-1.3799999999999997</c:v>
                </c:pt>
                <c:pt idx="692">
                  <c:v>-1.4200000000000004</c:v>
                </c:pt>
                <c:pt idx="693">
                  <c:v>-1.44</c:v>
                </c:pt>
                <c:pt idx="694">
                  <c:v>-1.7199999999999995</c:v>
                </c:pt>
                <c:pt idx="695">
                  <c:v>-1.7199999999999995</c:v>
                </c:pt>
                <c:pt idx="696">
                  <c:v>-1.7399999999999991</c:v>
                </c:pt>
                <c:pt idx="697">
                  <c:v>-1.319999999999999</c:v>
                </c:pt>
                <c:pt idx="698">
                  <c:v>-1.2799999999999989</c:v>
                </c:pt>
                <c:pt idx="699">
                  <c:v>-1.2399999999999991</c:v>
                </c:pt>
                <c:pt idx="700">
                  <c:v>-1.1399999999999992</c:v>
                </c:pt>
                <c:pt idx="701">
                  <c:v>-1.1000000000000001</c:v>
                </c:pt>
                <c:pt idx="702">
                  <c:v>-1.5</c:v>
                </c:pt>
                <c:pt idx="703">
                  <c:v>-1.5600000000000009</c:v>
                </c:pt>
                <c:pt idx="704">
                  <c:v>-1.2000000000000006</c:v>
                </c:pt>
                <c:pt idx="705">
                  <c:v>-1.4600000000000009</c:v>
                </c:pt>
                <c:pt idx="706">
                  <c:v>-1.3799999999999997</c:v>
                </c:pt>
                <c:pt idx="707">
                  <c:v>-1.0199999999999996</c:v>
                </c:pt>
                <c:pt idx="708">
                  <c:v>-1.2199999999999995</c:v>
                </c:pt>
                <c:pt idx="709">
                  <c:v>-1.6</c:v>
                </c:pt>
                <c:pt idx="710">
                  <c:v>-1.64</c:v>
                </c:pt>
                <c:pt idx="711">
                  <c:v>-1.6600000000000001</c:v>
                </c:pt>
                <c:pt idx="712">
                  <c:v>-2.1</c:v>
                </c:pt>
                <c:pt idx="713">
                  <c:v>-1.9</c:v>
                </c:pt>
                <c:pt idx="714">
                  <c:v>-1.8199999999999996</c:v>
                </c:pt>
                <c:pt idx="715">
                  <c:v>-1.64</c:v>
                </c:pt>
                <c:pt idx="716">
                  <c:v>-1.94</c:v>
                </c:pt>
                <c:pt idx="717">
                  <c:v>-1.9600000000000002</c:v>
                </c:pt>
                <c:pt idx="718">
                  <c:v>-2.1399999999999997</c:v>
                </c:pt>
                <c:pt idx="719">
                  <c:v>-1.8</c:v>
                </c:pt>
                <c:pt idx="720">
                  <c:v>-1.8199999999999996</c:v>
                </c:pt>
                <c:pt idx="721">
                  <c:v>-1.6799999999999997</c:v>
                </c:pt>
                <c:pt idx="722">
                  <c:v>-1.6200000000000003</c:v>
                </c:pt>
                <c:pt idx="723">
                  <c:v>-1.5399999999999998</c:v>
                </c:pt>
                <c:pt idx="724">
                  <c:v>-1.9200000000000004</c:v>
                </c:pt>
                <c:pt idx="725">
                  <c:v>-1.680000000000001</c:v>
                </c:pt>
                <c:pt idx="726">
                  <c:v>-1.4000000000000015</c:v>
                </c:pt>
                <c:pt idx="727">
                  <c:v>-1.1000000000000008</c:v>
                </c:pt>
                <c:pt idx="728">
                  <c:v>-0.94000000000000061</c:v>
                </c:pt>
                <c:pt idx="729">
                  <c:v>-0.92000000000000026</c:v>
                </c:pt>
                <c:pt idx="730">
                  <c:v>-1.1200000000000003</c:v>
                </c:pt>
                <c:pt idx="731">
                  <c:v>-1.2600000000000002</c:v>
                </c:pt>
                <c:pt idx="732">
                  <c:v>-1.56</c:v>
                </c:pt>
                <c:pt idx="733">
                  <c:v>-1.7400000000000007</c:v>
                </c:pt>
                <c:pt idx="734">
                  <c:v>-1.56</c:v>
                </c:pt>
                <c:pt idx="735">
                  <c:v>-1.4199999999999995</c:v>
                </c:pt>
                <c:pt idx="736">
                  <c:v>-1.3799999999999997</c:v>
                </c:pt>
                <c:pt idx="737">
                  <c:v>-1.06</c:v>
                </c:pt>
                <c:pt idx="738">
                  <c:v>-0.78000000000000047</c:v>
                </c:pt>
                <c:pt idx="739">
                  <c:v>-0.54000000000000059</c:v>
                </c:pt>
                <c:pt idx="740">
                  <c:v>-1.0200000000000002</c:v>
                </c:pt>
                <c:pt idx="741">
                  <c:v>-0.84000000000000052</c:v>
                </c:pt>
                <c:pt idx="742">
                  <c:v>-1.0000000000000007</c:v>
                </c:pt>
                <c:pt idx="743">
                  <c:v>-1.2600000000000002</c:v>
                </c:pt>
                <c:pt idx="744">
                  <c:v>-1.7400000000000007</c:v>
                </c:pt>
                <c:pt idx="745">
                  <c:v>-1.3400000000000005</c:v>
                </c:pt>
                <c:pt idx="746">
                  <c:v>-1.6</c:v>
                </c:pt>
                <c:pt idx="747">
                  <c:v>-1.4599999999999995</c:v>
                </c:pt>
                <c:pt idx="748">
                  <c:v>-1.4199999999999995</c:v>
                </c:pt>
                <c:pt idx="749">
                  <c:v>-1.4199999999999995</c:v>
                </c:pt>
                <c:pt idx="750">
                  <c:v>-1.3399999999999999</c:v>
                </c:pt>
                <c:pt idx="751">
                  <c:v>-0.92000000000000026</c:v>
                </c:pt>
                <c:pt idx="752">
                  <c:v>-0.92000000000000026</c:v>
                </c:pt>
                <c:pt idx="753">
                  <c:v>-1.1000000000000008</c:v>
                </c:pt>
                <c:pt idx="754">
                  <c:v>-0.88000000000000045</c:v>
                </c:pt>
                <c:pt idx="755">
                  <c:v>-1.0399999999999998</c:v>
                </c:pt>
                <c:pt idx="756">
                  <c:v>-1.379999999999999</c:v>
                </c:pt>
                <c:pt idx="757">
                  <c:v>-1.6999999999999993</c:v>
                </c:pt>
                <c:pt idx="758">
                  <c:v>-1.4999999999999993</c:v>
                </c:pt>
                <c:pt idx="759">
                  <c:v>-1.6399999999999992</c:v>
                </c:pt>
                <c:pt idx="760">
                  <c:v>-1.5399999999999991</c:v>
                </c:pt>
                <c:pt idx="761">
                  <c:v>-1.3</c:v>
                </c:pt>
                <c:pt idx="762">
                  <c:v>-1.1199999999999997</c:v>
                </c:pt>
                <c:pt idx="763">
                  <c:v>-1.2399999999999991</c:v>
                </c:pt>
                <c:pt idx="764">
                  <c:v>-1.179999999999999</c:v>
                </c:pt>
                <c:pt idx="765">
                  <c:v>-1.2599999999999993</c:v>
                </c:pt>
                <c:pt idx="766">
                  <c:v>-1.6399999999999992</c:v>
                </c:pt>
                <c:pt idx="767">
                  <c:v>-1.5599999999999994</c:v>
                </c:pt>
                <c:pt idx="768">
                  <c:v>-1.6599999999999995</c:v>
                </c:pt>
                <c:pt idx="769">
                  <c:v>-1.6</c:v>
                </c:pt>
                <c:pt idx="770">
                  <c:v>-2.0400000000000005</c:v>
                </c:pt>
                <c:pt idx="771">
                  <c:v>-2.2000000000000006</c:v>
                </c:pt>
                <c:pt idx="772">
                  <c:v>-2.1400000000000006</c:v>
                </c:pt>
                <c:pt idx="773">
                  <c:v>-1.6600000000000008</c:v>
                </c:pt>
                <c:pt idx="774">
                  <c:v>-1.3600000000000008</c:v>
                </c:pt>
                <c:pt idx="775">
                  <c:v>-1.2400000000000007</c:v>
                </c:pt>
                <c:pt idx="776">
                  <c:v>-1.3</c:v>
                </c:pt>
                <c:pt idx="777">
                  <c:v>-1.7400000000000007</c:v>
                </c:pt>
                <c:pt idx="778">
                  <c:v>-2.2800000000000002</c:v>
                </c:pt>
                <c:pt idx="779">
                  <c:v>-2.46</c:v>
                </c:pt>
                <c:pt idx="780">
                  <c:v>-2.3599999999999994</c:v>
                </c:pt>
                <c:pt idx="781">
                  <c:v>-2.1399999999999997</c:v>
                </c:pt>
                <c:pt idx="782">
                  <c:v>-1.7599999999999993</c:v>
                </c:pt>
                <c:pt idx="783">
                  <c:v>-1.5199999999999996</c:v>
                </c:pt>
                <c:pt idx="784">
                  <c:v>-1.2399999999999991</c:v>
                </c:pt>
                <c:pt idx="785">
                  <c:v>-1.2</c:v>
                </c:pt>
                <c:pt idx="786">
                  <c:v>-1.1400000000000006</c:v>
                </c:pt>
                <c:pt idx="787">
                  <c:v>-1.0000000000000007</c:v>
                </c:pt>
                <c:pt idx="788">
                  <c:v>-0.48000000000000043</c:v>
                </c:pt>
                <c:pt idx="789">
                  <c:v>-0.96000000000000085</c:v>
                </c:pt>
                <c:pt idx="790">
                  <c:v>-0.64000000000000057</c:v>
                </c:pt>
                <c:pt idx="791">
                  <c:v>-0.68000000000000038</c:v>
                </c:pt>
                <c:pt idx="792">
                  <c:v>-0.62000000000000033</c:v>
                </c:pt>
                <c:pt idx="793">
                  <c:v>-0.84000000000000052</c:v>
                </c:pt>
                <c:pt idx="794">
                  <c:v>-0.96000000000000085</c:v>
                </c:pt>
                <c:pt idx="795">
                  <c:v>-1.320000000000001</c:v>
                </c:pt>
                <c:pt idx="796">
                  <c:v>-1.2600000000000009</c:v>
                </c:pt>
                <c:pt idx="797">
                  <c:v>-1.5800000000000012</c:v>
                </c:pt>
                <c:pt idx="798">
                  <c:v>-1.8600000000000008</c:v>
                </c:pt>
                <c:pt idx="799">
                  <c:v>-1.6000000000000008</c:v>
                </c:pt>
                <c:pt idx="800">
                  <c:v>-1.0000000000000007</c:v>
                </c:pt>
                <c:pt idx="801">
                  <c:v>-1.2800000000000005</c:v>
                </c:pt>
                <c:pt idx="802">
                  <c:v>-1.2200000000000002</c:v>
                </c:pt>
                <c:pt idx="803">
                  <c:v>-1.3400000000000005</c:v>
                </c:pt>
                <c:pt idx="804">
                  <c:v>-1.5200000000000002</c:v>
                </c:pt>
                <c:pt idx="805">
                  <c:v>-2.0800000000000005</c:v>
                </c:pt>
                <c:pt idx="806">
                  <c:v>-1.9200000000000004</c:v>
                </c:pt>
                <c:pt idx="807">
                  <c:v>-1.7</c:v>
                </c:pt>
                <c:pt idx="808">
                  <c:v>-1.8199999999999996</c:v>
                </c:pt>
                <c:pt idx="809">
                  <c:v>-1.8799999999999997</c:v>
                </c:pt>
                <c:pt idx="810">
                  <c:v>-1.7799999999999989</c:v>
                </c:pt>
                <c:pt idx="811">
                  <c:v>-1.3999999999999986</c:v>
                </c:pt>
                <c:pt idx="812">
                  <c:v>-1.6399999999999983</c:v>
                </c:pt>
                <c:pt idx="813">
                  <c:v>-1.3999999999999986</c:v>
                </c:pt>
                <c:pt idx="814">
                  <c:v>-1.3599999999999988</c:v>
                </c:pt>
                <c:pt idx="815">
                  <c:v>-0.81999999999999962</c:v>
                </c:pt>
                <c:pt idx="816">
                  <c:v>-0.8</c:v>
                </c:pt>
                <c:pt idx="817">
                  <c:v>-0.40000000000000069</c:v>
                </c:pt>
                <c:pt idx="818">
                  <c:v>-0.56000000000000083</c:v>
                </c:pt>
                <c:pt idx="819">
                  <c:v>-0.50000000000000067</c:v>
                </c:pt>
                <c:pt idx="820">
                  <c:v>-1.0399999999999998</c:v>
                </c:pt>
                <c:pt idx="821">
                  <c:v>-1.4799999999999998</c:v>
                </c:pt>
                <c:pt idx="822">
                  <c:v>-1.7199999999999989</c:v>
                </c:pt>
                <c:pt idx="823">
                  <c:v>-1.4999999999999987</c:v>
                </c:pt>
                <c:pt idx="824">
                  <c:v>-1.3599999999999981</c:v>
                </c:pt>
                <c:pt idx="825">
                  <c:v>-1.2399999999999984</c:v>
                </c:pt>
                <c:pt idx="826">
                  <c:v>-0.69999999999999862</c:v>
                </c:pt>
                <c:pt idx="827">
                  <c:v>-1.0599999999999987</c:v>
                </c:pt>
                <c:pt idx="828">
                  <c:v>-1.0599999999999987</c:v>
                </c:pt>
                <c:pt idx="829">
                  <c:v>-1.0599999999999994</c:v>
                </c:pt>
                <c:pt idx="830">
                  <c:v>-1.2199999999999989</c:v>
                </c:pt>
                <c:pt idx="831">
                  <c:v>-1.4399999999999991</c:v>
                </c:pt>
                <c:pt idx="832">
                  <c:v>-1.3599999999999994</c:v>
                </c:pt>
                <c:pt idx="833">
                  <c:v>-1.3399999999999999</c:v>
                </c:pt>
                <c:pt idx="834">
                  <c:v>-1.4599999999999995</c:v>
                </c:pt>
                <c:pt idx="835">
                  <c:v>-1.4</c:v>
                </c:pt>
                <c:pt idx="836">
                  <c:v>-1.7</c:v>
                </c:pt>
                <c:pt idx="837">
                  <c:v>-1.4599999999999995</c:v>
                </c:pt>
                <c:pt idx="838">
                  <c:v>-1.5199999999999996</c:v>
                </c:pt>
                <c:pt idx="839">
                  <c:v>-1.2600000000000002</c:v>
                </c:pt>
                <c:pt idx="840">
                  <c:v>-1.2200000000000002</c:v>
                </c:pt>
                <c:pt idx="841">
                  <c:v>-0.77999999999999969</c:v>
                </c:pt>
                <c:pt idx="842">
                  <c:v>-0.78000000000000047</c:v>
                </c:pt>
                <c:pt idx="843">
                  <c:v>-1.0000000000000007</c:v>
                </c:pt>
                <c:pt idx="844">
                  <c:v>-1.36</c:v>
                </c:pt>
                <c:pt idx="845">
                  <c:v>-1.5399999999999998</c:v>
                </c:pt>
                <c:pt idx="846">
                  <c:v>-1.8000000000000007</c:v>
                </c:pt>
                <c:pt idx="847">
                  <c:v>-1.7800000000000011</c:v>
                </c:pt>
                <c:pt idx="848">
                  <c:v>-1.7800000000000005</c:v>
                </c:pt>
                <c:pt idx="849">
                  <c:v>-1.5000000000000007</c:v>
                </c:pt>
                <c:pt idx="850">
                  <c:v>-1.4400000000000013</c:v>
                </c:pt>
                <c:pt idx="851">
                  <c:v>-1.3400000000000005</c:v>
                </c:pt>
                <c:pt idx="852">
                  <c:v>-1.3</c:v>
                </c:pt>
                <c:pt idx="853">
                  <c:v>-1.0399999999999998</c:v>
                </c:pt>
                <c:pt idx="854">
                  <c:v>-1.2800000000000005</c:v>
                </c:pt>
                <c:pt idx="855">
                  <c:v>-1.1000000000000001</c:v>
                </c:pt>
                <c:pt idx="856">
                  <c:v>-0.9</c:v>
                </c:pt>
                <c:pt idx="857">
                  <c:v>-1.0399999999999991</c:v>
                </c:pt>
                <c:pt idx="858">
                  <c:v>-1.1200000000000003</c:v>
                </c:pt>
                <c:pt idx="859">
                  <c:v>-0.82000000000000028</c:v>
                </c:pt>
                <c:pt idx="860">
                  <c:v>-0.84000000000000052</c:v>
                </c:pt>
                <c:pt idx="861">
                  <c:v>-1.3400000000000021</c:v>
                </c:pt>
                <c:pt idx="862">
                  <c:v>-1.6400000000000035</c:v>
                </c:pt>
                <c:pt idx="863">
                  <c:v>-1.420000000000003</c:v>
                </c:pt>
                <c:pt idx="864">
                  <c:v>-1.5800000000000025</c:v>
                </c:pt>
                <c:pt idx="865">
                  <c:v>-1.3200000000000016</c:v>
                </c:pt>
                <c:pt idx="866">
                  <c:v>-1</c:v>
                </c:pt>
                <c:pt idx="867">
                  <c:v>-0.59999999999999853</c:v>
                </c:pt>
                <c:pt idx="868">
                  <c:v>-1.0799999999999983</c:v>
                </c:pt>
                <c:pt idx="869">
                  <c:v>-1.0399999999999978</c:v>
                </c:pt>
                <c:pt idx="870">
                  <c:v>-1.3599999999999994</c:v>
                </c:pt>
                <c:pt idx="871">
                  <c:v>-1.6</c:v>
                </c:pt>
                <c:pt idx="872">
                  <c:v>-1.4600000000000009</c:v>
                </c:pt>
                <c:pt idx="873">
                  <c:v>-1.0400000000000005</c:v>
                </c:pt>
                <c:pt idx="874">
                  <c:v>-1.0400000000000005</c:v>
                </c:pt>
                <c:pt idx="875">
                  <c:v>-1.0399999999999991</c:v>
                </c:pt>
                <c:pt idx="876">
                  <c:v>-0.8</c:v>
                </c:pt>
                <c:pt idx="877">
                  <c:v>-1.0200000000000002</c:v>
                </c:pt>
                <c:pt idx="878">
                  <c:v>-1.2600000000000009</c:v>
                </c:pt>
                <c:pt idx="879">
                  <c:v>-1.3000000000000014</c:v>
                </c:pt>
                <c:pt idx="880">
                  <c:v>-1.2800000000000011</c:v>
                </c:pt>
                <c:pt idx="881">
                  <c:v>-1.4</c:v>
                </c:pt>
                <c:pt idx="882">
                  <c:v>-1.6400000000000006</c:v>
                </c:pt>
                <c:pt idx="883">
                  <c:v>-1.8200000000000003</c:v>
                </c:pt>
                <c:pt idx="884">
                  <c:v>-2.0200000000000005</c:v>
                </c:pt>
                <c:pt idx="885">
                  <c:v>-1.9600000000000009</c:v>
                </c:pt>
                <c:pt idx="886">
                  <c:v>-1.7000000000000015</c:v>
                </c:pt>
                <c:pt idx="887">
                  <c:v>-1.2799999999999998</c:v>
                </c:pt>
                <c:pt idx="888">
                  <c:v>-0.95999999999999941</c:v>
                </c:pt>
                <c:pt idx="889">
                  <c:v>-0.25999999999999945</c:v>
                </c:pt>
                <c:pt idx="890">
                  <c:v>-0.43999999999999917</c:v>
                </c:pt>
                <c:pt idx="891">
                  <c:v>-0.65999999999999948</c:v>
                </c:pt>
                <c:pt idx="892">
                  <c:v>-0.64000000000000057</c:v>
                </c:pt>
                <c:pt idx="893">
                  <c:v>-0.46000000000000085</c:v>
                </c:pt>
                <c:pt idx="894">
                  <c:v>-1.1200000000000017</c:v>
                </c:pt>
                <c:pt idx="895">
                  <c:v>-0.9600000000000023</c:v>
                </c:pt>
                <c:pt idx="896">
                  <c:v>-0.92000000000000171</c:v>
                </c:pt>
                <c:pt idx="897">
                  <c:v>-0.84000000000000197</c:v>
                </c:pt>
                <c:pt idx="898">
                  <c:v>-1.040000000000002</c:v>
                </c:pt>
                <c:pt idx="899">
                  <c:v>-0.68000000000000116</c:v>
                </c:pt>
                <c:pt idx="900">
                  <c:v>-1.1600000000000008</c:v>
                </c:pt>
                <c:pt idx="901">
                  <c:v>-0.97999999999999976</c:v>
                </c:pt>
                <c:pt idx="902">
                  <c:v>-1.1399999999999992</c:v>
                </c:pt>
                <c:pt idx="903">
                  <c:v>-0.81999999999999884</c:v>
                </c:pt>
                <c:pt idx="904">
                  <c:v>-1.2399999999999991</c:v>
                </c:pt>
                <c:pt idx="905">
                  <c:v>-0.7999999999999986</c:v>
                </c:pt>
                <c:pt idx="906">
                  <c:v>-1.0200000000000002</c:v>
                </c:pt>
                <c:pt idx="907">
                  <c:v>-1.2400000000000007</c:v>
                </c:pt>
                <c:pt idx="908">
                  <c:v>-1.2600000000000002</c:v>
                </c:pt>
                <c:pt idx="909">
                  <c:v>-1.2400000000000007</c:v>
                </c:pt>
                <c:pt idx="910">
                  <c:v>-1.4000000000000008</c:v>
                </c:pt>
                <c:pt idx="911">
                  <c:v>-1.2400000000000007</c:v>
                </c:pt>
                <c:pt idx="912">
                  <c:v>-1.36</c:v>
                </c:pt>
                <c:pt idx="913">
                  <c:v>-1.4000000000000008</c:v>
                </c:pt>
                <c:pt idx="914">
                  <c:v>-1.0400000000000005</c:v>
                </c:pt>
                <c:pt idx="915">
                  <c:v>-0.84000000000000052</c:v>
                </c:pt>
                <c:pt idx="916">
                  <c:v>-0.88000000000000045</c:v>
                </c:pt>
                <c:pt idx="917">
                  <c:v>-0.42000000000000026</c:v>
                </c:pt>
                <c:pt idx="918">
                  <c:v>-0.92000000000000026</c:v>
                </c:pt>
                <c:pt idx="919">
                  <c:v>-1.1599999999999995</c:v>
                </c:pt>
                <c:pt idx="920">
                  <c:v>-1.2</c:v>
                </c:pt>
                <c:pt idx="921">
                  <c:v>-1.0799999999999996</c:v>
                </c:pt>
                <c:pt idx="922">
                  <c:v>-1.5400000000000005</c:v>
                </c:pt>
                <c:pt idx="923">
                  <c:v>-1.2399999999999998</c:v>
                </c:pt>
                <c:pt idx="924">
                  <c:v>-1.0399999999999998</c:v>
                </c:pt>
                <c:pt idx="925">
                  <c:v>-1.3599999999999994</c:v>
                </c:pt>
                <c:pt idx="926">
                  <c:v>-1.9999999999999993</c:v>
                </c:pt>
                <c:pt idx="927">
                  <c:v>-1.9999999999999987</c:v>
                </c:pt>
                <c:pt idx="928">
                  <c:v>-1.9399999999999991</c:v>
                </c:pt>
                <c:pt idx="929">
                  <c:v>-1.8999999999999992</c:v>
                </c:pt>
                <c:pt idx="930">
                  <c:v>-1.5599999999999994</c:v>
                </c:pt>
                <c:pt idx="931">
                  <c:v>-1.2399999999999998</c:v>
                </c:pt>
                <c:pt idx="932">
                  <c:v>-1.2799999999999998</c:v>
                </c:pt>
                <c:pt idx="933">
                  <c:v>-1.1999999999999993</c:v>
                </c:pt>
                <c:pt idx="934">
                  <c:v>-1.2799999999999998</c:v>
                </c:pt>
                <c:pt idx="935">
                  <c:v>-1.4799999999999998</c:v>
                </c:pt>
                <c:pt idx="936">
                  <c:v>-1.5799999999999996</c:v>
                </c:pt>
                <c:pt idx="937">
                  <c:v>-1.44</c:v>
                </c:pt>
                <c:pt idx="938">
                  <c:v>-1.56</c:v>
                </c:pt>
                <c:pt idx="939">
                  <c:v>-1.5199999999999996</c:v>
                </c:pt>
                <c:pt idx="940">
                  <c:v>-1.2199999999999995</c:v>
                </c:pt>
                <c:pt idx="941">
                  <c:v>-0.81999999999999962</c:v>
                </c:pt>
                <c:pt idx="942">
                  <c:v>-0.71999999999999953</c:v>
                </c:pt>
                <c:pt idx="943">
                  <c:v>-0.81999999999999962</c:v>
                </c:pt>
                <c:pt idx="944">
                  <c:v>-0.6</c:v>
                </c:pt>
                <c:pt idx="945">
                  <c:v>-0.66000000000000014</c:v>
                </c:pt>
                <c:pt idx="946">
                  <c:v>-0.53999999999999981</c:v>
                </c:pt>
                <c:pt idx="947">
                  <c:v>-0.6</c:v>
                </c:pt>
                <c:pt idx="948">
                  <c:v>-0.36000000000000015</c:v>
                </c:pt>
                <c:pt idx="949">
                  <c:v>-0.68000000000000038</c:v>
                </c:pt>
                <c:pt idx="950">
                  <c:v>-0.88000000000000045</c:v>
                </c:pt>
                <c:pt idx="951">
                  <c:v>-0.90000000000000069</c:v>
                </c:pt>
                <c:pt idx="952">
                  <c:v>-0.92000000000000104</c:v>
                </c:pt>
                <c:pt idx="953">
                  <c:v>-0.98000000000000109</c:v>
                </c:pt>
                <c:pt idx="954">
                  <c:v>-1.0000000000000007</c:v>
                </c:pt>
                <c:pt idx="955">
                  <c:v>-0.52000000000000102</c:v>
                </c:pt>
                <c:pt idx="956">
                  <c:v>-0.46000000000000085</c:v>
                </c:pt>
                <c:pt idx="957">
                  <c:v>-0.16000000000000086</c:v>
                </c:pt>
                <c:pt idx="958">
                  <c:v>-0.40000000000000069</c:v>
                </c:pt>
                <c:pt idx="959">
                  <c:v>-0.2000000000000007</c:v>
                </c:pt>
                <c:pt idx="960">
                  <c:v>-0.43999999999999984</c:v>
                </c:pt>
                <c:pt idx="961">
                  <c:v>-0.72000000000000031</c:v>
                </c:pt>
                <c:pt idx="962">
                  <c:v>-0.83999999999999986</c:v>
                </c:pt>
                <c:pt idx="963">
                  <c:v>-0.9199999999999996</c:v>
                </c:pt>
                <c:pt idx="964">
                  <c:v>-1.3999999999999992</c:v>
                </c:pt>
                <c:pt idx="965">
                  <c:v>-1.5200000000000002</c:v>
                </c:pt>
                <c:pt idx="966">
                  <c:v>-1.7</c:v>
                </c:pt>
                <c:pt idx="967">
                  <c:v>-1.7800000000000005</c:v>
                </c:pt>
                <c:pt idx="968">
                  <c:v>-1.5400000000000014</c:v>
                </c:pt>
                <c:pt idx="969">
                  <c:v>-1.240000000000002</c:v>
                </c:pt>
                <c:pt idx="970">
                  <c:v>-0.96000000000000152</c:v>
                </c:pt>
                <c:pt idx="971">
                  <c:v>-1.2000000000000006</c:v>
                </c:pt>
                <c:pt idx="972">
                  <c:v>-1.2400000000000007</c:v>
                </c:pt>
                <c:pt idx="973">
                  <c:v>-1.2799999999999998</c:v>
                </c:pt>
                <c:pt idx="974">
                  <c:v>-1.0399999999999991</c:v>
                </c:pt>
                <c:pt idx="975">
                  <c:v>-1.3999999999999992</c:v>
                </c:pt>
                <c:pt idx="976">
                  <c:v>-1.0399999999999998</c:v>
                </c:pt>
                <c:pt idx="977">
                  <c:v>-1.0799999999999996</c:v>
                </c:pt>
                <c:pt idx="978">
                  <c:v>-1.1600000000000001</c:v>
                </c:pt>
                <c:pt idx="979">
                  <c:v>-1.56</c:v>
                </c:pt>
                <c:pt idx="980">
                  <c:v>-1.2399999999999998</c:v>
                </c:pt>
                <c:pt idx="981">
                  <c:v>-1</c:v>
                </c:pt>
                <c:pt idx="982">
                  <c:v>-0.8</c:v>
                </c:pt>
                <c:pt idx="983">
                  <c:v>-0.37999999999999973</c:v>
                </c:pt>
                <c:pt idx="984">
                  <c:v>-0.17999999999999972</c:v>
                </c:pt>
                <c:pt idx="985">
                  <c:v>-0.17999999999999972</c:v>
                </c:pt>
                <c:pt idx="986">
                  <c:v>-0.61999999999999955</c:v>
                </c:pt>
                <c:pt idx="987">
                  <c:v>-0.49999999999999928</c:v>
                </c:pt>
                <c:pt idx="988">
                  <c:v>-0.9199999999999996</c:v>
                </c:pt>
                <c:pt idx="989">
                  <c:v>-0.81999999999999962</c:v>
                </c:pt>
                <c:pt idx="990">
                  <c:v>-1.0599999999999994</c:v>
                </c:pt>
                <c:pt idx="991">
                  <c:v>-0.95999999999999941</c:v>
                </c:pt>
                <c:pt idx="992">
                  <c:v>-1.3399999999999999</c:v>
                </c:pt>
                <c:pt idx="993">
                  <c:v>-0.99999999999999933</c:v>
                </c:pt>
                <c:pt idx="994">
                  <c:v>-0.7399999999999991</c:v>
                </c:pt>
                <c:pt idx="995">
                  <c:v>-0.69999999999999929</c:v>
                </c:pt>
                <c:pt idx="996">
                  <c:v>-0.55999999999999939</c:v>
                </c:pt>
                <c:pt idx="997">
                  <c:v>-0.15999999999999942</c:v>
                </c:pt>
                <c:pt idx="998">
                  <c:v>-1.9999999999999574E-2</c:v>
                </c:pt>
                <c:pt idx="999">
                  <c:v>-0.1</c:v>
                </c:pt>
                <c:pt idx="1000">
                  <c:v>-0.28000000000000008</c:v>
                </c:pt>
                <c:pt idx="1001">
                  <c:v>-0.4599999999999998</c:v>
                </c:pt>
                <c:pt idx="1002">
                  <c:v>-0.58000000000000007</c:v>
                </c:pt>
                <c:pt idx="1003">
                  <c:v>-1.2200000000000002</c:v>
                </c:pt>
                <c:pt idx="1004">
                  <c:v>-1.2</c:v>
                </c:pt>
                <c:pt idx="1005">
                  <c:v>-1.0399999999999996</c:v>
                </c:pt>
                <c:pt idx="1006">
                  <c:v>-0.7999999999999996</c:v>
                </c:pt>
                <c:pt idx="1007">
                  <c:v>-1.159999999999999</c:v>
                </c:pt>
                <c:pt idx="1008">
                  <c:v>-0.97999999999999932</c:v>
                </c:pt>
                <c:pt idx="1009">
                  <c:v>-1.0599999999999994</c:v>
                </c:pt>
                <c:pt idx="1010">
                  <c:v>-0.68000000000000038</c:v>
                </c:pt>
                <c:pt idx="1011">
                  <c:v>-0.92000000000000026</c:v>
                </c:pt>
                <c:pt idx="1012">
                  <c:v>-0.84000000000000052</c:v>
                </c:pt>
                <c:pt idx="1013">
                  <c:v>-0.74000000000000021</c:v>
                </c:pt>
                <c:pt idx="1014">
                  <c:v>-0.7600000000000009</c:v>
                </c:pt>
                <c:pt idx="1015">
                  <c:v>-1.0600000000000009</c:v>
                </c:pt>
                <c:pt idx="1016">
                  <c:v>-0.60000000000000109</c:v>
                </c:pt>
                <c:pt idx="1017">
                  <c:v>-0.32000000000000062</c:v>
                </c:pt>
                <c:pt idx="1018">
                  <c:v>-0.2000000000000007</c:v>
                </c:pt>
                <c:pt idx="1019">
                  <c:v>-0.46000000000000052</c:v>
                </c:pt>
                <c:pt idx="1020">
                  <c:v>-0.28000000000000008</c:v>
                </c:pt>
                <c:pt idx="1021">
                  <c:v>-0.62000000000000033</c:v>
                </c:pt>
                <c:pt idx="1022">
                  <c:v>-0.32000000000000101</c:v>
                </c:pt>
                <c:pt idx="1023">
                  <c:v>-0.46000000000000119</c:v>
                </c:pt>
                <c:pt idx="1024">
                  <c:v>-7.1054273576010023E-16</c:v>
                </c:pt>
                <c:pt idx="1025">
                  <c:v>-6.0000000000000851E-2</c:v>
                </c:pt>
                <c:pt idx="1026">
                  <c:v>9.9999999999999645E-2</c:v>
                </c:pt>
                <c:pt idx="1027">
                  <c:v>-0.4599999999999998</c:v>
                </c:pt>
                <c:pt idx="1028">
                  <c:v>-0.29999999999999966</c:v>
                </c:pt>
                <c:pt idx="1029">
                  <c:v>-0.64000000000000024</c:v>
                </c:pt>
                <c:pt idx="1030">
                  <c:v>-0.87999999999999967</c:v>
                </c:pt>
                <c:pt idx="1031">
                  <c:v>-0.66000000000000014</c:v>
                </c:pt>
                <c:pt idx="1032">
                  <c:v>-0.42000000000000026</c:v>
                </c:pt>
                <c:pt idx="1033">
                  <c:v>-0.78</c:v>
                </c:pt>
                <c:pt idx="1034">
                  <c:v>-0.98000000000000009</c:v>
                </c:pt>
                <c:pt idx="1035">
                  <c:v>-0.64000000000000024</c:v>
                </c:pt>
                <c:pt idx="1036">
                  <c:v>-1.0799999999999996</c:v>
                </c:pt>
                <c:pt idx="1037">
                  <c:v>-1.2599999999999998</c:v>
                </c:pt>
                <c:pt idx="1038">
                  <c:v>-1.0599999999999998</c:v>
                </c:pt>
                <c:pt idx="1039">
                  <c:v>-0.95999999999999908</c:v>
                </c:pt>
                <c:pt idx="1040">
                  <c:v>-0.97999999999999898</c:v>
                </c:pt>
                <c:pt idx="1041">
                  <c:v>-0.67999999999999938</c:v>
                </c:pt>
                <c:pt idx="1042">
                  <c:v>-0.45999999999999941</c:v>
                </c:pt>
                <c:pt idx="1043">
                  <c:v>-0.73999999999999955</c:v>
                </c:pt>
                <c:pt idx="1044">
                  <c:v>-0.23999999999999985</c:v>
                </c:pt>
                <c:pt idx="1045">
                  <c:v>-0.55999999999999983</c:v>
                </c:pt>
                <c:pt idx="1046">
                  <c:v>-0.81999999999999962</c:v>
                </c:pt>
                <c:pt idx="1047">
                  <c:v>-1.1599999999999995</c:v>
                </c:pt>
                <c:pt idx="1048">
                  <c:v>-1.0599999999999998</c:v>
                </c:pt>
                <c:pt idx="1049">
                  <c:v>-1.3799999999999997</c:v>
                </c:pt>
                <c:pt idx="1050">
                  <c:v>-1.1399999999999999</c:v>
                </c:pt>
                <c:pt idx="1051">
                  <c:v>-0.68</c:v>
                </c:pt>
                <c:pt idx="1052">
                  <c:v>-0.40000000000000036</c:v>
                </c:pt>
                <c:pt idx="1053">
                  <c:v>-0.28000000000000008</c:v>
                </c:pt>
                <c:pt idx="1054">
                  <c:v>-0.28000000000000008</c:v>
                </c:pt>
                <c:pt idx="1055">
                  <c:v>-0.38000000000000045</c:v>
                </c:pt>
                <c:pt idx="1056">
                  <c:v>-0.50000000000000033</c:v>
                </c:pt>
                <c:pt idx="1057">
                  <c:v>-0.78</c:v>
                </c:pt>
                <c:pt idx="1058">
                  <c:v>-0.4</c:v>
                </c:pt>
                <c:pt idx="1059">
                  <c:v>-0.6</c:v>
                </c:pt>
                <c:pt idx="1060">
                  <c:v>-0.8</c:v>
                </c:pt>
                <c:pt idx="1061">
                  <c:v>-1.0199999999999996</c:v>
                </c:pt>
                <c:pt idx="1062">
                  <c:v>-1.5</c:v>
                </c:pt>
                <c:pt idx="1063">
                  <c:v>-2.2800000000000002</c:v>
                </c:pt>
                <c:pt idx="1064">
                  <c:v>-2.7600000000000007</c:v>
                </c:pt>
                <c:pt idx="1065">
                  <c:v>-2.2600000000000007</c:v>
                </c:pt>
                <c:pt idx="1066">
                  <c:v>-2.100000000000001</c:v>
                </c:pt>
                <c:pt idx="1067">
                  <c:v>-1.4400000000000006</c:v>
                </c:pt>
                <c:pt idx="1068">
                  <c:v>-1.0600000000000005</c:v>
                </c:pt>
                <c:pt idx="1069">
                  <c:v>-0.78000000000000047</c:v>
                </c:pt>
                <c:pt idx="1070">
                  <c:v>-0.96000000000000019</c:v>
                </c:pt>
                <c:pt idx="1071">
                  <c:v>-1.44</c:v>
                </c:pt>
                <c:pt idx="1072">
                  <c:v>-1.44</c:v>
                </c:pt>
                <c:pt idx="1073">
                  <c:v>-1.1999999999999997</c:v>
                </c:pt>
                <c:pt idx="1074">
                  <c:v>-0.99999999999999967</c:v>
                </c:pt>
                <c:pt idx="1075">
                  <c:v>-1.2999999999999996</c:v>
                </c:pt>
                <c:pt idx="1076">
                  <c:v>-1.4199999999999995</c:v>
                </c:pt>
                <c:pt idx="1077">
                  <c:v>-1.1399999999999995</c:v>
                </c:pt>
                <c:pt idx="1078">
                  <c:v>-1.4199999999999995</c:v>
                </c:pt>
                <c:pt idx="1079">
                  <c:v>-1.3199999999999996</c:v>
                </c:pt>
                <c:pt idx="1080">
                  <c:v>-0.9</c:v>
                </c:pt>
                <c:pt idx="1081">
                  <c:v>-0.74000000000000021</c:v>
                </c:pt>
                <c:pt idx="1082">
                  <c:v>-0.88000000000000012</c:v>
                </c:pt>
                <c:pt idx="1083">
                  <c:v>-0.43999999999999984</c:v>
                </c:pt>
                <c:pt idx="1084">
                  <c:v>-0.89999999999999969</c:v>
                </c:pt>
                <c:pt idx="1085">
                  <c:v>-1.3799999999999994</c:v>
                </c:pt>
                <c:pt idx="1086">
                  <c:v>-1.5999999999999996</c:v>
                </c:pt>
                <c:pt idx="1087">
                  <c:v>-1.7599999999999998</c:v>
                </c:pt>
                <c:pt idx="1088">
                  <c:v>-1.7399999999999998</c:v>
                </c:pt>
                <c:pt idx="1089">
                  <c:v>-1.4</c:v>
                </c:pt>
                <c:pt idx="1090">
                  <c:v>-1.3200000000000003</c:v>
                </c:pt>
                <c:pt idx="1091">
                  <c:v>-0.84000000000000019</c:v>
                </c:pt>
                <c:pt idx="1092">
                  <c:v>-0.82000000000000028</c:v>
                </c:pt>
                <c:pt idx="1093">
                  <c:v>-1.1000000000000003</c:v>
                </c:pt>
                <c:pt idx="1094">
                  <c:v>-1.0400000000000003</c:v>
                </c:pt>
                <c:pt idx="1095">
                  <c:v>-0.82</c:v>
                </c:pt>
                <c:pt idx="1096">
                  <c:v>-0.81999999999999962</c:v>
                </c:pt>
                <c:pt idx="1097">
                  <c:v>-0.82</c:v>
                </c:pt>
                <c:pt idx="1098">
                  <c:v>-0.8</c:v>
                </c:pt>
                <c:pt idx="1099">
                  <c:v>-0.76000000000000012</c:v>
                </c:pt>
                <c:pt idx="1100">
                  <c:v>-1.06</c:v>
                </c:pt>
                <c:pt idx="1101">
                  <c:v>-1.1200000000000003</c:v>
                </c:pt>
                <c:pt idx="1102">
                  <c:v>-1.3199999999999998</c:v>
                </c:pt>
                <c:pt idx="1103">
                  <c:v>-1.4600000000000002</c:v>
                </c:pt>
                <c:pt idx="1104">
                  <c:v>-1.42</c:v>
                </c:pt>
                <c:pt idx="1105">
                  <c:v>-1.6</c:v>
                </c:pt>
                <c:pt idx="1106">
                  <c:v>-1.3400000000000003</c:v>
                </c:pt>
                <c:pt idx="1107">
                  <c:v>-0.82000000000000028</c:v>
                </c:pt>
                <c:pt idx="1108">
                  <c:v>-0.77999999999999969</c:v>
                </c:pt>
                <c:pt idx="1109">
                  <c:v>-0.76000000000000012</c:v>
                </c:pt>
                <c:pt idx="1110">
                  <c:v>-0.54000000000000026</c:v>
                </c:pt>
                <c:pt idx="1111">
                  <c:v>-0.56000000000000016</c:v>
                </c:pt>
                <c:pt idx="1112">
                  <c:v>-0.98000000000000043</c:v>
                </c:pt>
                <c:pt idx="1113">
                  <c:v>-0.70000000000000073</c:v>
                </c:pt>
                <c:pt idx="1114">
                  <c:v>-0.72000000000000031</c:v>
                </c:pt>
                <c:pt idx="1115">
                  <c:v>-0.43999999999999984</c:v>
                </c:pt>
                <c:pt idx="1116">
                  <c:v>-0.66000000000000014</c:v>
                </c:pt>
                <c:pt idx="1117">
                  <c:v>-0.46000000000000013</c:v>
                </c:pt>
                <c:pt idx="1118">
                  <c:v>-0.76000000000000012</c:v>
                </c:pt>
                <c:pt idx="1119">
                  <c:v>-0.7600000000000009</c:v>
                </c:pt>
                <c:pt idx="1120">
                  <c:v>-0.96000000000000152</c:v>
                </c:pt>
                <c:pt idx="1121">
                  <c:v>-1.1400000000000006</c:v>
                </c:pt>
                <c:pt idx="1122">
                  <c:v>-1.2400000000000007</c:v>
                </c:pt>
                <c:pt idx="1123">
                  <c:v>-1.2000000000000006</c:v>
                </c:pt>
                <c:pt idx="1124">
                  <c:v>-0.90000000000000069</c:v>
                </c:pt>
                <c:pt idx="1125">
                  <c:v>-0.90000000000000069</c:v>
                </c:pt>
                <c:pt idx="1126">
                  <c:v>-0.96000000000000085</c:v>
                </c:pt>
                <c:pt idx="1127">
                  <c:v>-0.72000000000000031</c:v>
                </c:pt>
                <c:pt idx="1128">
                  <c:v>-0.67999999999999972</c:v>
                </c:pt>
                <c:pt idx="1129">
                  <c:v>-1.079999999999999</c:v>
                </c:pt>
                <c:pt idx="1130">
                  <c:v>-1.2399999999999984</c:v>
                </c:pt>
                <c:pt idx="1131">
                  <c:v>-0.73999999999999844</c:v>
                </c:pt>
                <c:pt idx="1132">
                  <c:v>-0.87999999999999901</c:v>
                </c:pt>
                <c:pt idx="1133">
                  <c:v>-0.75999999999999945</c:v>
                </c:pt>
                <c:pt idx="1134">
                  <c:v>-0.4</c:v>
                </c:pt>
                <c:pt idx="1135">
                  <c:v>-7.999999999999971E-2</c:v>
                </c:pt>
                <c:pt idx="1136">
                  <c:v>-0.21999999999999958</c:v>
                </c:pt>
                <c:pt idx="1137">
                  <c:v>-0.29999999999999927</c:v>
                </c:pt>
                <c:pt idx="1138">
                  <c:v>-0.53999999999999981</c:v>
                </c:pt>
                <c:pt idx="1139">
                  <c:v>-0.79999999999999927</c:v>
                </c:pt>
                <c:pt idx="1140">
                  <c:v>-0.67999999999999972</c:v>
                </c:pt>
                <c:pt idx="1141">
                  <c:v>-0.92000000000000026</c:v>
                </c:pt>
                <c:pt idx="1142">
                  <c:v>-0.72000000000000031</c:v>
                </c:pt>
                <c:pt idx="1143">
                  <c:v>-0.59999999999999931</c:v>
                </c:pt>
                <c:pt idx="1144">
                  <c:v>-0.63999999999999913</c:v>
                </c:pt>
                <c:pt idx="1145">
                  <c:v>-0.61999999999999889</c:v>
                </c:pt>
                <c:pt idx="1146">
                  <c:v>-0.97999999999999832</c:v>
                </c:pt>
                <c:pt idx="1147">
                  <c:v>-1.259999999999998</c:v>
                </c:pt>
                <c:pt idx="1148">
                  <c:v>-1.6199999999999981</c:v>
                </c:pt>
                <c:pt idx="1149">
                  <c:v>-1.5399999999999985</c:v>
                </c:pt>
                <c:pt idx="1150">
                  <c:v>-1.9199999999999982</c:v>
                </c:pt>
                <c:pt idx="1151">
                  <c:v>-1.4799999999999982</c:v>
                </c:pt>
                <c:pt idx="1152">
                  <c:v>-1.5599999999999987</c:v>
                </c:pt>
                <c:pt idx="1153">
                  <c:v>-1.2399999999999991</c:v>
                </c:pt>
                <c:pt idx="1154">
                  <c:v>-1.7999999999999994</c:v>
                </c:pt>
                <c:pt idx="1155">
                  <c:v>-1.5599999999999994</c:v>
                </c:pt>
                <c:pt idx="1156">
                  <c:v>-1.5199999999999996</c:v>
                </c:pt>
                <c:pt idx="1157">
                  <c:v>-1.2999999999999994</c:v>
                </c:pt>
                <c:pt idx="1158">
                  <c:v>-1.1399999999999992</c:v>
                </c:pt>
                <c:pt idx="1159">
                  <c:v>-0.69999999999999929</c:v>
                </c:pt>
                <c:pt idx="1160">
                  <c:v>-0.73999999999999988</c:v>
                </c:pt>
                <c:pt idx="1161">
                  <c:v>-0.6</c:v>
                </c:pt>
                <c:pt idx="1162">
                  <c:v>-0.56000000000000016</c:v>
                </c:pt>
                <c:pt idx="1163">
                  <c:v>-0.98000000000000043</c:v>
                </c:pt>
                <c:pt idx="1164">
                  <c:v>-0.74000000000000055</c:v>
                </c:pt>
                <c:pt idx="1165">
                  <c:v>-0.82000000000000028</c:v>
                </c:pt>
                <c:pt idx="1166">
                  <c:v>-0.92000000000000026</c:v>
                </c:pt>
                <c:pt idx="1167">
                  <c:v>-0.88000000000000045</c:v>
                </c:pt>
                <c:pt idx="1168">
                  <c:v>-0.46000000000000013</c:v>
                </c:pt>
                <c:pt idx="1169">
                  <c:v>-0.53999999999999981</c:v>
                </c:pt>
                <c:pt idx="1170">
                  <c:v>-0.6399999999999999</c:v>
                </c:pt>
                <c:pt idx="1171">
                  <c:v>-0.76000000000000012</c:v>
                </c:pt>
                <c:pt idx="1172">
                  <c:v>-0.96000000000000019</c:v>
                </c:pt>
                <c:pt idx="1173">
                  <c:v>-0.88000000000000045</c:v>
                </c:pt>
                <c:pt idx="1174">
                  <c:v>-1.0800000000000005</c:v>
                </c:pt>
                <c:pt idx="1175">
                  <c:v>-1.2400000000000007</c:v>
                </c:pt>
                <c:pt idx="1176">
                  <c:v>-1.1800000000000004</c:v>
                </c:pt>
                <c:pt idx="1177">
                  <c:v>-1.1000000000000008</c:v>
                </c:pt>
                <c:pt idx="1178">
                  <c:v>-1.8000000000000007</c:v>
                </c:pt>
                <c:pt idx="1179">
                  <c:v>-1.6600000000000001</c:v>
                </c:pt>
                <c:pt idx="1180">
                  <c:v>-1.2200000000000002</c:v>
                </c:pt>
                <c:pt idx="1181">
                  <c:v>-0.80000000000000071</c:v>
                </c:pt>
                <c:pt idx="1182">
                  <c:v>-0.92000000000000026</c:v>
                </c:pt>
                <c:pt idx="1183">
                  <c:v>-0.67999999999999972</c:v>
                </c:pt>
                <c:pt idx="1184">
                  <c:v>-0.94000000000000061</c:v>
                </c:pt>
                <c:pt idx="1185">
                  <c:v>-1.2200000000000002</c:v>
                </c:pt>
                <c:pt idx="1186">
                  <c:v>-1.7200000000000002</c:v>
                </c:pt>
                <c:pt idx="1187">
                  <c:v>-1.7800000000000005</c:v>
                </c:pt>
                <c:pt idx="1188">
                  <c:v>-1.8400000000000005</c:v>
                </c:pt>
                <c:pt idx="1189">
                  <c:v>-1.7600000000000002</c:v>
                </c:pt>
                <c:pt idx="1190">
                  <c:v>-1.6600000000000001</c:v>
                </c:pt>
                <c:pt idx="1191">
                  <c:v>-1.6199999999999997</c:v>
                </c:pt>
                <c:pt idx="1192">
                  <c:v>-1.5799999999999996</c:v>
                </c:pt>
                <c:pt idx="1193">
                  <c:v>-1.2199999999999995</c:v>
                </c:pt>
                <c:pt idx="1194">
                  <c:v>-0.75999999999999945</c:v>
                </c:pt>
                <c:pt idx="1195">
                  <c:v>-0.67999999999999905</c:v>
                </c:pt>
                <c:pt idx="1196">
                  <c:v>-0.59999999999999931</c:v>
                </c:pt>
                <c:pt idx="1197">
                  <c:v>-0.57999999999999896</c:v>
                </c:pt>
                <c:pt idx="1198">
                  <c:v>-0.59999999999999931</c:v>
                </c:pt>
                <c:pt idx="1199">
                  <c:v>-0.77999999999999969</c:v>
                </c:pt>
                <c:pt idx="1200">
                  <c:v>-0.5800000000000004</c:v>
                </c:pt>
                <c:pt idx="1201">
                  <c:v>-0.82000000000000028</c:v>
                </c:pt>
                <c:pt idx="1202">
                  <c:v>-0.98000000000000043</c:v>
                </c:pt>
                <c:pt idx="1203">
                  <c:v>-0.7</c:v>
                </c:pt>
                <c:pt idx="1204">
                  <c:v>-0.77999999999999969</c:v>
                </c:pt>
                <c:pt idx="1205">
                  <c:v>-1.0599999999999994</c:v>
                </c:pt>
                <c:pt idx="1206">
                  <c:v>-1.1399999999999999</c:v>
                </c:pt>
                <c:pt idx="1207">
                  <c:v>-0.56000000000000016</c:v>
                </c:pt>
                <c:pt idx="1208">
                  <c:v>-1.1400000000000006</c:v>
                </c:pt>
                <c:pt idx="1209">
                  <c:v>-1.06</c:v>
                </c:pt>
                <c:pt idx="1210">
                  <c:v>-0.93999999999999984</c:v>
                </c:pt>
                <c:pt idx="1211">
                  <c:v>-0.57999999999999974</c:v>
                </c:pt>
                <c:pt idx="1212">
                  <c:v>-0.61999999999999889</c:v>
                </c:pt>
                <c:pt idx="1213">
                  <c:v>-0.51999999999999891</c:v>
                </c:pt>
                <c:pt idx="1214">
                  <c:v>-0.51999999999999891</c:v>
                </c:pt>
                <c:pt idx="1215">
                  <c:v>-0.85999999999999877</c:v>
                </c:pt>
                <c:pt idx="1216">
                  <c:v>-0.91999999999999882</c:v>
                </c:pt>
                <c:pt idx="1217">
                  <c:v>-1.2999999999999994</c:v>
                </c:pt>
                <c:pt idx="1218">
                  <c:v>-1.5199999999999989</c:v>
                </c:pt>
                <c:pt idx="1219">
                  <c:v>-1.9</c:v>
                </c:pt>
                <c:pt idx="1220">
                  <c:v>-1.8200000000000003</c:v>
                </c:pt>
                <c:pt idx="1221">
                  <c:v>-1.9799999999999998</c:v>
                </c:pt>
                <c:pt idx="1222">
                  <c:v>-1.9600000000000002</c:v>
                </c:pt>
                <c:pt idx="1223">
                  <c:v>-1.6400000000000006</c:v>
                </c:pt>
                <c:pt idx="1224">
                  <c:v>-1.4600000000000002</c:v>
                </c:pt>
                <c:pt idx="1225">
                  <c:v>-1.4</c:v>
                </c:pt>
                <c:pt idx="1226">
                  <c:v>-1.1600000000000001</c:v>
                </c:pt>
                <c:pt idx="1227">
                  <c:v>-1.0199999999999996</c:v>
                </c:pt>
                <c:pt idx="1228">
                  <c:v>-1.1399999999999992</c:v>
                </c:pt>
                <c:pt idx="1229">
                  <c:v>-0.99999999999999856</c:v>
                </c:pt>
                <c:pt idx="1230">
                  <c:v>-0.83999999999999919</c:v>
                </c:pt>
                <c:pt idx="1231">
                  <c:v>-1.0599999999999987</c:v>
                </c:pt>
                <c:pt idx="1232">
                  <c:v>-0.97999999999999898</c:v>
                </c:pt>
                <c:pt idx="1233">
                  <c:v>-0.71999999999999886</c:v>
                </c:pt>
                <c:pt idx="1234">
                  <c:v>-0.85999999999999943</c:v>
                </c:pt>
                <c:pt idx="1235">
                  <c:v>-1.0399999999999991</c:v>
                </c:pt>
                <c:pt idx="1236">
                  <c:v>-1.0199999999999996</c:v>
                </c:pt>
                <c:pt idx="1237">
                  <c:v>-1.3599999999999994</c:v>
                </c:pt>
                <c:pt idx="1238">
                  <c:v>-2.0799999999999996</c:v>
                </c:pt>
                <c:pt idx="1239">
                  <c:v>-2.4199999999999995</c:v>
                </c:pt>
                <c:pt idx="1240">
                  <c:v>-2.2600000000000002</c:v>
                </c:pt>
                <c:pt idx="1241">
                  <c:v>-2</c:v>
                </c:pt>
                <c:pt idx="1242">
                  <c:v>-1.56</c:v>
                </c:pt>
                <c:pt idx="1243">
                  <c:v>-1.5</c:v>
                </c:pt>
                <c:pt idx="1244">
                  <c:v>-0.95999999999999941</c:v>
                </c:pt>
                <c:pt idx="1245">
                  <c:v>-1.1199999999999988</c:v>
                </c:pt>
                <c:pt idx="1246">
                  <c:v>-1.2999999999999985</c:v>
                </c:pt>
                <c:pt idx="1247">
                  <c:v>-1.7799999999999983</c:v>
                </c:pt>
                <c:pt idx="1248">
                  <c:v>-1.379999999999999</c:v>
                </c:pt>
                <c:pt idx="1249">
                  <c:v>-1.5399999999999998</c:v>
                </c:pt>
                <c:pt idx="1250">
                  <c:v>-1.2799999999999998</c:v>
                </c:pt>
                <c:pt idx="1251">
                  <c:v>-1.06</c:v>
                </c:pt>
                <c:pt idx="1252">
                  <c:v>-0.72000000000000031</c:v>
                </c:pt>
                <c:pt idx="1253">
                  <c:v>-0.48000000000000043</c:v>
                </c:pt>
                <c:pt idx="1254">
                  <c:v>-0.36000000000000015</c:v>
                </c:pt>
                <c:pt idx="1255">
                  <c:v>-0.6</c:v>
                </c:pt>
                <c:pt idx="1256">
                  <c:v>-0.52000000000000024</c:v>
                </c:pt>
                <c:pt idx="1257">
                  <c:v>-1.0200000000000002</c:v>
                </c:pt>
                <c:pt idx="1258">
                  <c:v>-1</c:v>
                </c:pt>
                <c:pt idx="1259">
                  <c:v>-1.06</c:v>
                </c:pt>
                <c:pt idx="1260">
                  <c:v>-0.64000000000000057</c:v>
                </c:pt>
                <c:pt idx="1261">
                  <c:v>-0.32000000000000028</c:v>
                </c:pt>
                <c:pt idx="1262">
                  <c:v>0.17999999999999972</c:v>
                </c:pt>
                <c:pt idx="1263">
                  <c:v>-0.1</c:v>
                </c:pt>
                <c:pt idx="1264">
                  <c:v>-0.36000000000000015</c:v>
                </c:pt>
                <c:pt idx="1265">
                  <c:v>-0.98000000000000043</c:v>
                </c:pt>
                <c:pt idx="1266">
                  <c:v>-1.6400000000000006</c:v>
                </c:pt>
                <c:pt idx="1267">
                  <c:v>-1.5600000000000009</c:v>
                </c:pt>
                <c:pt idx="1268">
                  <c:v>-1.4000000000000008</c:v>
                </c:pt>
                <c:pt idx="1269">
                  <c:v>-1.2200000000000002</c:v>
                </c:pt>
                <c:pt idx="1270">
                  <c:v>-0.7</c:v>
                </c:pt>
                <c:pt idx="1271">
                  <c:v>-0.51999999999999957</c:v>
                </c:pt>
                <c:pt idx="1272">
                  <c:v>-0.71999999999999953</c:v>
                </c:pt>
                <c:pt idx="1273">
                  <c:v>-0.65999999999999948</c:v>
                </c:pt>
                <c:pt idx="1274">
                  <c:v>-0.56000000000000016</c:v>
                </c:pt>
                <c:pt idx="1275">
                  <c:v>-0.8</c:v>
                </c:pt>
                <c:pt idx="1276">
                  <c:v>-0.93999999999999984</c:v>
                </c:pt>
                <c:pt idx="1277">
                  <c:v>-1</c:v>
                </c:pt>
                <c:pt idx="1278">
                  <c:v>-1.2400000000000007</c:v>
                </c:pt>
                <c:pt idx="1279">
                  <c:v>-1.3400000000000005</c:v>
                </c:pt>
                <c:pt idx="1280">
                  <c:v>-1.3000000000000007</c:v>
                </c:pt>
                <c:pt idx="1281">
                  <c:v>-1.180000000000001</c:v>
                </c:pt>
                <c:pt idx="1282">
                  <c:v>-0.92000000000000026</c:v>
                </c:pt>
                <c:pt idx="1283">
                  <c:v>-0.62000000000000033</c:v>
                </c:pt>
                <c:pt idx="1284">
                  <c:v>-0.52000000000000024</c:v>
                </c:pt>
                <c:pt idx="1285">
                  <c:v>-0.28000000000000042</c:v>
                </c:pt>
                <c:pt idx="1286">
                  <c:v>-0.46000000000000085</c:v>
                </c:pt>
                <c:pt idx="1287">
                  <c:v>-0.76000000000000156</c:v>
                </c:pt>
                <c:pt idx="1288">
                  <c:v>-0.88000000000000189</c:v>
                </c:pt>
                <c:pt idx="1289">
                  <c:v>-0.68000000000000116</c:v>
                </c:pt>
                <c:pt idx="1290">
                  <c:v>-0.50000000000000067</c:v>
                </c:pt>
                <c:pt idx="1291">
                  <c:v>-0.36000000000000015</c:v>
                </c:pt>
                <c:pt idx="1292">
                  <c:v>-0.31999999999999956</c:v>
                </c:pt>
                <c:pt idx="1293">
                  <c:v>-9.9999999999999284E-2</c:v>
                </c:pt>
                <c:pt idx="1294">
                  <c:v>-0.51999999999999957</c:v>
                </c:pt>
                <c:pt idx="1295">
                  <c:v>-1.2799999999999998</c:v>
                </c:pt>
                <c:pt idx="1296">
                  <c:v>-1.4600000000000002</c:v>
                </c:pt>
                <c:pt idx="1297">
                  <c:v>-1.4600000000000009</c:v>
                </c:pt>
                <c:pt idx="1298">
                  <c:v>-2.0200000000000009</c:v>
                </c:pt>
                <c:pt idx="1299">
                  <c:v>-2.0400000000000005</c:v>
                </c:pt>
                <c:pt idx="1300">
                  <c:v>-1.7800000000000011</c:v>
                </c:pt>
                <c:pt idx="1301">
                  <c:v>-1.4400000000000013</c:v>
                </c:pt>
                <c:pt idx="1302">
                  <c:v>-1.680000000000001</c:v>
                </c:pt>
                <c:pt idx="1303">
                  <c:v>-1.3600000000000008</c:v>
                </c:pt>
                <c:pt idx="1304">
                  <c:v>-1.2400000000000013</c:v>
                </c:pt>
                <c:pt idx="1305">
                  <c:v>-1.3000000000000007</c:v>
                </c:pt>
                <c:pt idx="1306">
                  <c:v>-1.5200000000000002</c:v>
                </c:pt>
                <c:pt idx="1307">
                  <c:v>-1.4400000000000006</c:v>
                </c:pt>
                <c:pt idx="1308">
                  <c:v>-1.6000000000000008</c:v>
                </c:pt>
                <c:pt idx="1309">
                  <c:v>-1.3200000000000003</c:v>
                </c:pt>
                <c:pt idx="1310">
                  <c:v>-1.0000000000000007</c:v>
                </c:pt>
                <c:pt idx="1311">
                  <c:v>-1.0800000000000005</c:v>
                </c:pt>
                <c:pt idx="1312">
                  <c:v>-0.76000000000000012</c:v>
                </c:pt>
                <c:pt idx="1313">
                  <c:v>-0.27999999999999969</c:v>
                </c:pt>
                <c:pt idx="1314">
                  <c:v>-0.46000000000000013</c:v>
                </c:pt>
                <c:pt idx="1315">
                  <c:v>-0.57999999999999974</c:v>
                </c:pt>
                <c:pt idx="1316">
                  <c:v>-0.52000000000000024</c:v>
                </c:pt>
                <c:pt idx="1317">
                  <c:v>-0.52000000000000024</c:v>
                </c:pt>
                <c:pt idx="1318">
                  <c:v>-1.0400000000000005</c:v>
                </c:pt>
                <c:pt idx="1319">
                  <c:v>-1.0000000000000007</c:v>
                </c:pt>
                <c:pt idx="1320">
                  <c:v>-1.1600000000000008</c:v>
                </c:pt>
                <c:pt idx="1321">
                  <c:v>-1.1000000000000008</c:v>
                </c:pt>
                <c:pt idx="1322">
                  <c:v>-1.1200000000000003</c:v>
                </c:pt>
                <c:pt idx="1323">
                  <c:v>-0.88000000000000045</c:v>
                </c:pt>
                <c:pt idx="1324">
                  <c:v>-1.2</c:v>
                </c:pt>
                <c:pt idx="1325">
                  <c:v>-1.06</c:v>
                </c:pt>
                <c:pt idx="1326">
                  <c:v>-0.87999999999999967</c:v>
                </c:pt>
                <c:pt idx="1327">
                  <c:v>-0.9199999999999996</c:v>
                </c:pt>
                <c:pt idx="1328">
                  <c:v>-1.1199999999999988</c:v>
                </c:pt>
                <c:pt idx="1329">
                  <c:v>-0.75999999999999945</c:v>
                </c:pt>
                <c:pt idx="1330">
                  <c:v>-0.85999999999999943</c:v>
                </c:pt>
                <c:pt idx="1331">
                  <c:v>-1.3399999999999999</c:v>
                </c:pt>
                <c:pt idx="1332">
                  <c:v>-1.3800000000000003</c:v>
                </c:pt>
                <c:pt idx="1333">
                  <c:v>-1.1400000000000012</c:v>
                </c:pt>
                <c:pt idx="1334">
                  <c:v>-1.2000000000000006</c:v>
                </c:pt>
                <c:pt idx="1335">
                  <c:v>-1.3400000000000005</c:v>
                </c:pt>
                <c:pt idx="1336">
                  <c:v>-1</c:v>
                </c:pt>
                <c:pt idx="1337">
                  <c:v>-0.96000000000000019</c:v>
                </c:pt>
                <c:pt idx="1338">
                  <c:v>-1.0399999999999998</c:v>
                </c:pt>
                <c:pt idx="1339">
                  <c:v>-0.67999999999999972</c:v>
                </c:pt>
                <c:pt idx="1340">
                  <c:v>-0.45999999999999941</c:v>
                </c:pt>
                <c:pt idx="1341">
                  <c:v>-0.53999999999999981</c:v>
                </c:pt>
                <c:pt idx="1342">
                  <c:v>-0.25999999999999945</c:v>
                </c:pt>
                <c:pt idx="1343">
                  <c:v>-0.15999999999999942</c:v>
                </c:pt>
                <c:pt idx="1344">
                  <c:v>-0.4199999999999996</c:v>
                </c:pt>
                <c:pt idx="1345">
                  <c:v>-0.4</c:v>
                </c:pt>
                <c:pt idx="1346">
                  <c:v>-0.4799999999999997</c:v>
                </c:pt>
                <c:pt idx="1347">
                  <c:v>-0.63999999999999913</c:v>
                </c:pt>
                <c:pt idx="1348">
                  <c:v>-0.51999999999999891</c:v>
                </c:pt>
                <c:pt idx="1349">
                  <c:v>-0.97999999999999898</c:v>
                </c:pt>
                <c:pt idx="1350">
                  <c:v>-1.0999999999999985</c:v>
                </c:pt>
                <c:pt idx="1351">
                  <c:v>-0.81999999999999884</c:v>
                </c:pt>
                <c:pt idx="1352">
                  <c:v>-0.95999999999999941</c:v>
                </c:pt>
                <c:pt idx="1353">
                  <c:v>-0.97999999999999976</c:v>
                </c:pt>
                <c:pt idx="1354">
                  <c:v>-0.7</c:v>
                </c:pt>
                <c:pt idx="1355">
                  <c:v>-0.60000000000000075</c:v>
                </c:pt>
                <c:pt idx="1356">
                  <c:v>-0.62000000000000099</c:v>
                </c:pt>
                <c:pt idx="1357">
                  <c:v>-0.48000000000000115</c:v>
                </c:pt>
                <c:pt idx="1358">
                  <c:v>-1.0000000000000007</c:v>
                </c:pt>
                <c:pt idx="1359">
                  <c:v>-1.2200000000000002</c:v>
                </c:pt>
                <c:pt idx="1360">
                  <c:v>-1.1600000000000001</c:v>
                </c:pt>
                <c:pt idx="1361">
                  <c:v>-1.7599999999999993</c:v>
                </c:pt>
                <c:pt idx="1362">
                  <c:v>-1.8599999999999994</c:v>
                </c:pt>
                <c:pt idx="1363">
                  <c:v>-1.2999999999999994</c:v>
                </c:pt>
                <c:pt idx="1364">
                  <c:v>-1.0399999999999991</c:v>
                </c:pt>
                <c:pt idx="1365">
                  <c:v>-0.95999999999999874</c:v>
                </c:pt>
                <c:pt idx="1366">
                  <c:v>-0.49999999999999928</c:v>
                </c:pt>
                <c:pt idx="1367">
                  <c:v>-0.51999999999999891</c:v>
                </c:pt>
                <c:pt idx="1368">
                  <c:v>-0.8</c:v>
                </c:pt>
                <c:pt idx="1369">
                  <c:v>-0.73999999999999988</c:v>
                </c:pt>
                <c:pt idx="1370">
                  <c:v>-0.92000000000000026</c:v>
                </c:pt>
                <c:pt idx="1371">
                  <c:v>-0.6399999999999999</c:v>
                </c:pt>
                <c:pt idx="1372">
                  <c:v>-1.1799999999999997</c:v>
                </c:pt>
                <c:pt idx="1373">
                  <c:v>-1.2999999999999994</c:v>
                </c:pt>
                <c:pt idx="1374">
                  <c:v>-1.4</c:v>
                </c:pt>
                <c:pt idx="1375">
                  <c:v>-1.7</c:v>
                </c:pt>
                <c:pt idx="1376">
                  <c:v>-2.1800000000000006</c:v>
                </c:pt>
                <c:pt idx="1377">
                  <c:v>-1.7600000000000009</c:v>
                </c:pt>
                <c:pt idx="1378">
                  <c:v>-1.820000000000001</c:v>
                </c:pt>
                <c:pt idx="1379">
                  <c:v>-1.9400000000000006</c:v>
                </c:pt>
                <c:pt idx="1380">
                  <c:v>-1.6000000000000008</c:v>
                </c:pt>
                <c:pt idx="1381">
                  <c:v>-1.4200000000000004</c:v>
                </c:pt>
                <c:pt idx="1382">
                  <c:v>-1.1799999999999997</c:v>
                </c:pt>
                <c:pt idx="1383">
                  <c:v>-0.89999999999999925</c:v>
                </c:pt>
                <c:pt idx="1384">
                  <c:v>-0.85999999999999943</c:v>
                </c:pt>
                <c:pt idx="1385">
                  <c:v>-0.87999999999999901</c:v>
                </c:pt>
                <c:pt idx="1386">
                  <c:v>-1.2199999999999995</c:v>
                </c:pt>
                <c:pt idx="1387">
                  <c:v>-1.6200000000000003</c:v>
                </c:pt>
                <c:pt idx="1388">
                  <c:v>-1.64</c:v>
                </c:pt>
                <c:pt idx="1389">
                  <c:v>-1.7399999999999998</c:v>
                </c:pt>
                <c:pt idx="1390">
                  <c:v>-1.7599999999999993</c:v>
                </c:pt>
                <c:pt idx="1391">
                  <c:v>-1.879999999999999</c:v>
                </c:pt>
                <c:pt idx="1392">
                  <c:v>-1.9199999999999988</c:v>
                </c:pt>
                <c:pt idx="1393">
                  <c:v>-1.6799999999999997</c:v>
                </c:pt>
                <c:pt idx="1394">
                  <c:v>-1.6799999999999997</c:v>
                </c:pt>
                <c:pt idx="1395">
                  <c:v>-1.8</c:v>
                </c:pt>
                <c:pt idx="1396">
                  <c:v>-1.3200000000000003</c:v>
                </c:pt>
                <c:pt idx="1397">
                  <c:v>-1.0400000000000005</c:v>
                </c:pt>
                <c:pt idx="1398">
                  <c:v>-1.3200000000000003</c:v>
                </c:pt>
                <c:pt idx="1399">
                  <c:v>-1.6</c:v>
                </c:pt>
                <c:pt idx="1400">
                  <c:v>-1.7</c:v>
                </c:pt>
                <c:pt idx="1401">
                  <c:v>-1.9599999999999995</c:v>
                </c:pt>
                <c:pt idx="1402">
                  <c:v>-1.7999999999999985</c:v>
                </c:pt>
                <c:pt idx="1403">
                  <c:v>-1.9399999999999991</c:v>
                </c:pt>
                <c:pt idx="1404">
                  <c:v>-1.5199999999999996</c:v>
                </c:pt>
                <c:pt idx="1405">
                  <c:v>-1.4599999999999995</c:v>
                </c:pt>
                <c:pt idx="1406">
                  <c:v>-1.2200000000000002</c:v>
                </c:pt>
                <c:pt idx="1407">
                  <c:v>-1.420000000000001</c:v>
                </c:pt>
                <c:pt idx="1408">
                  <c:v>-1.4400000000000006</c:v>
                </c:pt>
                <c:pt idx="1409">
                  <c:v>-1.5800000000000005</c:v>
                </c:pt>
                <c:pt idx="1410">
                  <c:v>-1.1600000000000008</c:v>
                </c:pt>
                <c:pt idx="1411">
                  <c:v>-1.0600000000000009</c:v>
                </c:pt>
                <c:pt idx="1412">
                  <c:v>-1.1400000000000006</c:v>
                </c:pt>
                <c:pt idx="1413">
                  <c:v>-0.92000000000000026</c:v>
                </c:pt>
                <c:pt idx="1414">
                  <c:v>-0.57999999999999974</c:v>
                </c:pt>
                <c:pt idx="1415">
                  <c:v>-0.85999999999999943</c:v>
                </c:pt>
                <c:pt idx="1416">
                  <c:v>-0.99999999999999856</c:v>
                </c:pt>
                <c:pt idx="1417">
                  <c:v>-1.2199999999999982</c:v>
                </c:pt>
                <c:pt idx="1418">
                  <c:v>-1.3399999999999985</c:v>
                </c:pt>
                <c:pt idx="1419">
                  <c:v>-1.7999999999999985</c:v>
                </c:pt>
                <c:pt idx="1420">
                  <c:v>-2.1399999999999983</c:v>
                </c:pt>
                <c:pt idx="1421">
                  <c:v>-2.1799999999999984</c:v>
                </c:pt>
                <c:pt idx="1422">
                  <c:v>-2.1199999999999988</c:v>
                </c:pt>
                <c:pt idx="1423">
                  <c:v>-1.8799999999999983</c:v>
                </c:pt>
                <c:pt idx="1424">
                  <c:v>-1.4799999999999982</c:v>
                </c:pt>
                <c:pt idx="1425">
                  <c:v>-1.1999999999999986</c:v>
                </c:pt>
                <c:pt idx="1426">
                  <c:v>-1.4199999999999988</c:v>
                </c:pt>
                <c:pt idx="1427">
                  <c:v>-1.2799999999999989</c:v>
                </c:pt>
                <c:pt idx="1428">
                  <c:v>-1.5399999999999998</c:v>
                </c:pt>
                <c:pt idx="1429">
                  <c:v>-1.7600000000000002</c:v>
                </c:pt>
                <c:pt idx="1430">
                  <c:v>-1.78</c:v>
                </c:pt>
                <c:pt idx="1431">
                  <c:v>-1.4000000000000004</c:v>
                </c:pt>
                <c:pt idx="1432">
                  <c:v>-1.2400000000000002</c:v>
                </c:pt>
                <c:pt idx="1433">
                  <c:v>-1.0599999999999998</c:v>
                </c:pt>
                <c:pt idx="1434">
                  <c:v>-0.83999999999999952</c:v>
                </c:pt>
                <c:pt idx="1435">
                  <c:v>-0.7399999999999991</c:v>
                </c:pt>
                <c:pt idx="1436">
                  <c:v>-0.87999999999999934</c:v>
                </c:pt>
                <c:pt idx="1437">
                  <c:v>-1.1199999999999997</c:v>
                </c:pt>
                <c:pt idx="1438">
                  <c:v>-1.3599999999999999</c:v>
                </c:pt>
                <c:pt idx="1439">
                  <c:v>-1.1600000000000001</c:v>
                </c:pt>
                <c:pt idx="1440">
                  <c:v>-1.4000000000000004</c:v>
                </c:pt>
                <c:pt idx="1441">
                  <c:v>-1.4</c:v>
                </c:pt>
                <c:pt idx="1442">
                  <c:v>-1.1799999999999997</c:v>
                </c:pt>
                <c:pt idx="1443">
                  <c:v>-1.3399999999999994</c:v>
                </c:pt>
                <c:pt idx="1444">
                  <c:v>-1.8599999999999999</c:v>
                </c:pt>
                <c:pt idx="1445">
                  <c:v>-1.64</c:v>
                </c:pt>
                <c:pt idx="1446">
                  <c:v>-1.8200000000000003</c:v>
                </c:pt>
                <c:pt idx="1447">
                  <c:v>-2.0800000000000005</c:v>
                </c:pt>
                <c:pt idx="1448">
                  <c:v>-1.7800000000000005</c:v>
                </c:pt>
                <c:pt idx="1449">
                  <c:v>-1.3400000000000003</c:v>
                </c:pt>
                <c:pt idx="1450">
                  <c:v>-1.8000000000000003</c:v>
                </c:pt>
                <c:pt idx="1451">
                  <c:v>-1.4200000000000004</c:v>
                </c:pt>
                <c:pt idx="1452">
                  <c:v>-1.3800000000000001</c:v>
                </c:pt>
                <c:pt idx="1453">
                  <c:v>-1.9600000000000002</c:v>
                </c:pt>
                <c:pt idx="1454">
                  <c:v>-2.0200000000000005</c:v>
                </c:pt>
                <c:pt idx="1455">
                  <c:v>-1.7800000000000005</c:v>
                </c:pt>
                <c:pt idx="1456">
                  <c:v>-2.12</c:v>
                </c:pt>
                <c:pt idx="1457">
                  <c:v>-2.2000000000000002</c:v>
                </c:pt>
                <c:pt idx="1458">
                  <c:v>-1.1199999999999999</c:v>
                </c:pt>
                <c:pt idx="1459">
                  <c:v>-0.85999999999999976</c:v>
                </c:pt>
                <c:pt idx="1460">
                  <c:v>0.26000000000000051</c:v>
                </c:pt>
                <c:pt idx="1461">
                  <c:v>1.3199999999999998</c:v>
                </c:pt>
                <c:pt idx="1462">
                  <c:v>2.1800000000000006</c:v>
                </c:pt>
                <c:pt idx="1463">
                  <c:v>1.9400000000000006</c:v>
                </c:pt>
                <c:pt idx="1464">
                  <c:v>-1.2199999999999993</c:v>
                </c:pt>
                <c:pt idx="1465">
                  <c:v>-5.26</c:v>
                </c:pt>
                <c:pt idx="1466">
                  <c:v>-6.5199999999999987</c:v>
                </c:pt>
                <c:pt idx="1467">
                  <c:v>-6.5</c:v>
                </c:pt>
                <c:pt idx="1468">
                  <c:v>-6.339999999999999</c:v>
                </c:pt>
                <c:pt idx="1469">
                  <c:v>-3.4</c:v>
                </c:pt>
                <c:pt idx="1470">
                  <c:v>-0.44000000000000056</c:v>
                </c:pt>
                <c:pt idx="1471">
                  <c:v>-0.44000000000000095</c:v>
                </c:pt>
                <c:pt idx="1472">
                  <c:v>-1.1200000000000006</c:v>
                </c:pt>
                <c:pt idx="1473">
                  <c:v>-1.3800000000000003</c:v>
                </c:pt>
                <c:pt idx="1474">
                  <c:v>-1.5399999999999998</c:v>
                </c:pt>
                <c:pt idx="1475">
                  <c:v>-1.3399999999999994</c:v>
                </c:pt>
                <c:pt idx="1476">
                  <c:v>-1.2999999999999996</c:v>
                </c:pt>
                <c:pt idx="1477">
                  <c:v>-0.95999999999999974</c:v>
                </c:pt>
                <c:pt idx="1478">
                  <c:v>-1.0799999999999996</c:v>
                </c:pt>
                <c:pt idx="1479">
                  <c:v>-0.83999999999999986</c:v>
                </c:pt>
                <c:pt idx="1480">
                  <c:v>-1.0399999999999998</c:v>
                </c:pt>
                <c:pt idx="1481">
                  <c:v>-0.65999999999999948</c:v>
                </c:pt>
                <c:pt idx="1482">
                  <c:v>-1.0599999999999992</c:v>
                </c:pt>
                <c:pt idx="1483">
                  <c:v>-1.4399999999999991</c:v>
                </c:pt>
                <c:pt idx="1484">
                  <c:v>-1.7399999999999991</c:v>
                </c:pt>
                <c:pt idx="1485">
                  <c:v>-1.6799999999999993</c:v>
                </c:pt>
                <c:pt idx="1486">
                  <c:v>-2.1599999999999993</c:v>
                </c:pt>
                <c:pt idx="1487">
                  <c:v>-2.1599999999999997</c:v>
                </c:pt>
                <c:pt idx="1488">
                  <c:v>-2.3199999999999998</c:v>
                </c:pt>
                <c:pt idx="1489">
                  <c:v>-2.5</c:v>
                </c:pt>
                <c:pt idx="1490">
                  <c:v>-2.7399999999999998</c:v>
                </c:pt>
                <c:pt idx="1491">
                  <c:v>-2.7800000000000002</c:v>
                </c:pt>
                <c:pt idx="1492">
                  <c:v>-2.94</c:v>
                </c:pt>
                <c:pt idx="1493">
                  <c:v>-2.3999999999999995</c:v>
                </c:pt>
                <c:pt idx="1494">
                  <c:v>-1.8799999999999997</c:v>
                </c:pt>
                <c:pt idx="1495">
                  <c:v>-1.4599999999999995</c:v>
                </c:pt>
                <c:pt idx="1496">
                  <c:v>-1.3199999999999992</c:v>
                </c:pt>
                <c:pt idx="1497">
                  <c:v>-1.2199999999999993</c:v>
                </c:pt>
                <c:pt idx="1498">
                  <c:v>-1.0999999999999996</c:v>
                </c:pt>
                <c:pt idx="1499">
                  <c:v>-1.3199999999999996</c:v>
                </c:pt>
                <c:pt idx="1500">
                  <c:v>-1.5399999999999998</c:v>
                </c:pt>
                <c:pt idx="1501">
                  <c:v>-1.46</c:v>
                </c:pt>
                <c:pt idx="1502">
                  <c:v>-1.2200000000000002</c:v>
                </c:pt>
                <c:pt idx="1503">
                  <c:v>-1.38</c:v>
                </c:pt>
                <c:pt idx="1504">
                  <c:v>-1.4999999999999998</c:v>
                </c:pt>
                <c:pt idx="1505">
                  <c:v>-1.5399999999999996</c:v>
                </c:pt>
                <c:pt idx="1506">
                  <c:v>-1.3199999999999996</c:v>
                </c:pt>
                <c:pt idx="1507">
                  <c:v>-1.1599999999999997</c:v>
                </c:pt>
                <c:pt idx="1508">
                  <c:v>-1.1800000000000002</c:v>
                </c:pt>
                <c:pt idx="1509">
                  <c:v>-1.1000000000000003</c:v>
                </c:pt>
                <c:pt idx="1510">
                  <c:v>-1.2000000000000006</c:v>
                </c:pt>
                <c:pt idx="1511">
                  <c:v>-1.3800000000000008</c:v>
                </c:pt>
                <c:pt idx="1512">
                  <c:v>-1.5000000000000007</c:v>
                </c:pt>
                <c:pt idx="1513">
                  <c:v>-1.6400000000000006</c:v>
                </c:pt>
                <c:pt idx="1514">
                  <c:v>-2.1000000000000005</c:v>
                </c:pt>
                <c:pt idx="1515">
                  <c:v>-1.86</c:v>
                </c:pt>
                <c:pt idx="1516">
                  <c:v>-1.7800000000000005</c:v>
                </c:pt>
                <c:pt idx="1517">
                  <c:v>-2.06</c:v>
                </c:pt>
                <c:pt idx="1518">
                  <c:v>-1.94</c:v>
                </c:pt>
                <c:pt idx="1519">
                  <c:v>-1.6600000000000001</c:v>
                </c:pt>
                <c:pt idx="1520">
                  <c:v>-1.6600000000000001</c:v>
                </c:pt>
                <c:pt idx="1521">
                  <c:v>-1.42</c:v>
                </c:pt>
                <c:pt idx="1522">
                  <c:v>-1.2000000000000004</c:v>
                </c:pt>
                <c:pt idx="1523">
                  <c:v>-1.5200000000000005</c:v>
                </c:pt>
                <c:pt idx="1524">
                  <c:v>-1.2600000000000002</c:v>
                </c:pt>
                <c:pt idx="1525">
                  <c:v>-1.0400000000000005</c:v>
                </c:pt>
                <c:pt idx="1526">
                  <c:v>-1.0000000000000002</c:v>
                </c:pt>
                <c:pt idx="1527">
                  <c:v>-1.0799999999999998</c:v>
                </c:pt>
                <c:pt idx="1528">
                  <c:v>-1.1999999999999997</c:v>
                </c:pt>
                <c:pt idx="1529">
                  <c:v>-1.3799999999999997</c:v>
                </c:pt>
                <c:pt idx="1530">
                  <c:v>-1.6599999999999997</c:v>
                </c:pt>
                <c:pt idx="1531">
                  <c:v>-2.04</c:v>
                </c:pt>
                <c:pt idx="1532">
                  <c:v>-2.2999999999999998</c:v>
                </c:pt>
                <c:pt idx="1533">
                  <c:v>-1.6</c:v>
                </c:pt>
                <c:pt idx="1534">
                  <c:v>-1.4999999999999996</c:v>
                </c:pt>
                <c:pt idx="1535">
                  <c:v>-1.2999999999999994</c:v>
                </c:pt>
                <c:pt idx="1536">
                  <c:v>-1.4199999999999995</c:v>
                </c:pt>
                <c:pt idx="1537">
                  <c:v>-1.2999999999999994</c:v>
                </c:pt>
                <c:pt idx="1538">
                  <c:v>-1.5599999999999994</c:v>
                </c:pt>
                <c:pt idx="1539">
                  <c:v>-1.8799999999999997</c:v>
                </c:pt>
                <c:pt idx="1540">
                  <c:v>-2.2399999999999998</c:v>
                </c:pt>
                <c:pt idx="1541">
                  <c:v>-1.86</c:v>
                </c:pt>
                <c:pt idx="1542">
                  <c:v>-1.8200000000000003</c:v>
                </c:pt>
                <c:pt idx="1543">
                  <c:v>-1.7200000000000002</c:v>
                </c:pt>
                <c:pt idx="1544">
                  <c:v>-1.56</c:v>
                </c:pt>
                <c:pt idx="1545">
                  <c:v>-1.3799999999999997</c:v>
                </c:pt>
                <c:pt idx="1546">
                  <c:v>-1.5599999999999998</c:v>
                </c:pt>
                <c:pt idx="1547">
                  <c:v>-1.42</c:v>
                </c:pt>
                <c:pt idx="1548">
                  <c:v>-1.7399999999999998</c:v>
                </c:pt>
                <c:pt idx="1549">
                  <c:v>-1.52</c:v>
                </c:pt>
                <c:pt idx="1550">
                  <c:v>-1.3800000000000003</c:v>
                </c:pt>
                <c:pt idx="1551">
                  <c:v>-1.1000000000000001</c:v>
                </c:pt>
                <c:pt idx="1552">
                  <c:v>-0.94000000000000006</c:v>
                </c:pt>
                <c:pt idx="1553">
                  <c:v>-0.84000000000000019</c:v>
                </c:pt>
                <c:pt idx="1554">
                  <c:v>-0.8600000000000001</c:v>
                </c:pt>
                <c:pt idx="1555">
                  <c:v>-0.9800000000000002</c:v>
                </c:pt>
                <c:pt idx="1556">
                  <c:v>-1.2000000000000004</c:v>
                </c:pt>
                <c:pt idx="1557">
                  <c:v>-1.2000000000000004</c:v>
                </c:pt>
                <c:pt idx="1558">
                  <c:v>-0.84000000000000019</c:v>
                </c:pt>
                <c:pt idx="1559">
                  <c:v>-0.94000000000000061</c:v>
                </c:pt>
                <c:pt idx="1560">
                  <c:v>-0.76000000000000068</c:v>
                </c:pt>
                <c:pt idx="1561">
                  <c:v>-0.76000000000000045</c:v>
                </c:pt>
                <c:pt idx="1562">
                  <c:v>-0.66000000000000048</c:v>
                </c:pt>
                <c:pt idx="1563">
                  <c:v>-0.5600000000000005</c:v>
                </c:pt>
                <c:pt idx="1564">
                  <c:v>-0.44000000000000022</c:v>
                </c:pt>
                <c:pt idx="1565">
                  <c:v>-0.68</c:v>
                </c:pt>
                <c:pt idx="1566">
                  <c:v>-0.46000000000000013</c:v>
                </c:pt>
                <c:pt idx="1567">
                  <c:v>-0.88000000000000012</c:v>
                </c:pt>
                <c:pt idx="1568">
                  <c:v>-1.3800000000000001</c:v>
                </c:pt>
                <c:pt idx="1569">
                  <c:v>-1.3599999999999999</c:v>
                </c:pt>
                <c:pt idx="1570">
                  <c:v>-1.4799999999999998</c:v>
                </c:pt>
                <c:pt idx="1571">
                  <c:v>-1.6799999999999997</c:v>
                </c:pt>
                <c:pt idx="1572">
                  <c:v>-1.5799999999999996</c:v>
                </c:pt>
                <c:pt idx="1573">
                  <c:v>-1.44</c:v>
                </c:pt>
                <c:pt idx="1574">
                  <c:v>-1.48</c:v>
                </c:pt>
                <c:pt idx="1575">
                  <c:v>-1.1200000000000003</c:v>
                </c:pt>
                <c:pt idx="1576">
                  <c:v>-1.1200000000000003</c:v>
                </c:pt>
                <c:pt idx="1577">
                  <c:v>-0.7000000000000004</c:v>
                </c:pt>
                <c:pt idx="1578">
                  <c:v>-0.80000000000000038</c:v>
                </c:pt>
                <c:pt idx="1579">
                  <c:v>-0.64000000000000024</c:v>
                </c:pt>
                <c:pt idx="1580">
                  <c:v>-0.94000000000000017</c:v>
                </c:pt>
                <c:pt idx="1581">
                  <c:v>-1.0400000000000003</c:v>
                </c:pt>
                <c:pt idx="1582">
                  <c:v>-1.4600000000000004</c:v>
                </c:pt>
                <c:pt idx="1583">
                  <c:v>-1.5800000000000005</c:v>
                </c:pt>
                <c:pt idx="1584">
                  <c:v>-1.8600000000000008</c:v>
                </c:pt>
                <c:pt idx="1585">
                  <c:v>-1.840000000000001</c:v>
                </c:pt>
                <c:pt idx="1586">
                  <c:v>-1.3800000000000012</c:v>
                </c:pt>
                <c:pt idx="1587">
                  <c:v>-1.4200000000000006</c:v>
                </c:pt>
                <c:pt idx="1588">
                  <c:v>-0.70000000000000073</c:v>
                </c:pt>
                <c:pt idx="1589">
                  <c:v>-0.86000000000000054</c:v>
                </c:pt>
                <c:pt idx="1590">
                  <c:v>-0.96000000000000019</c:v>
                </c:pt>
                <c:pt idx="1591">
                  <c:v>-1.1199999999999999</c:v>
                </c:pt>
                <c:pt idx="1592">
                  <c:v>-1.06</c:v>
                </c:pt>
                <c:pt idx="1593">
                  <c:v>-1.1399999999999999</c:v>
                </c:pt>
                <c:pt idx="1594">
                  <c:v>-0.91999999999999993</c:v>
                </c:pt>
                <c:pt idx="1595">
                  <c:v>-0.58000000000000007</c:v>
                </c:pt>
                <c:pt idx="1596">
                  <c:v>-0.76000000000000012</c:v>
                </c:pt>
                <c:pt idx="1597">
                  <c:v>-0.51999999999999991</c:v>
                </c:pt>
                <c:pt idx="1598">
                  <c:v>-1.1199999999999999</c:v>
                </c:pt>
                <c:pt idx="1599">
                  <c:v>-1.3399999999999999</c:v>
                </c:pt>
                <c:pt idx="1600">
                  <c:v>-0.93999999999999984</c:v>
                </c:pt>
                <c:pt idx="1601">
                  <c:v>-0.8</c:v>
                </c:pt>
                <c:pt idx="1602">
                  <c:v>-0.8600000000000001</c:v>
                </c:pt>
                <c:pt idx="1603">
                  <c:v>-0.52000000000000024</c:v>
                </c:pt>
                <c:pt idx="1604">
                  <c:v>-0.32000000000000028</c:v>
                </c:pt>
                <c:pt idx="1605">
                  <c:v>-0.92000000000000026</c:v>
                </c:pt>
                <c:pt idx="1606">
                  <c:v>-0.8</c:v>
                </c:pt>
                <c:pt idx="1607">
                  <c:v>-0.78</c:v>
                </c:pt>
                <c:pt idx="1608">
                  <c:v>-0.64000000000000024</c:v>
                </c:pt>
                <c:pt idx="1609">
                  <c:v>-0.50000000000000033</c:v>
                </c:pt>
                <c:pt idx="1610">
                  <c:v>-0.16000000000000014</c:v>
                </c:pt>
                <c:pt idx="1611">
                  <c:v>-0.28000000000000008</c:v>
                </c:pt>
                <c:pt idx="1612">
                  <c:v>-0.33999999999999986</c:v>
                </c:pt>
                <c:pt idx="1613">
                  <c:v>-0.73999999999999955</c:v>
                </c:pt>
                <c:pt idx="1614">
                  <c:v>-0.9399999999999995</c:v>
                </c:pt>
                <c:pt idx="1615">
                  <c:v>-1.3399999999999994</c:v>
                </c:pt>
                <c:pt idx="1616">
                  <c:v>-1.4999999999999996</c:v>
                </c:pt>
                <c:pt idx="1617">
                  <c:v>-1.9599999999999997</c:v>
                </c:pt>
                <c:pt idx="1618">
                  <c:v>-1.52</c:v>
                </c:pt>
                <c:pt idx="1619">
                  <c:v>-1.3799999999999997</c:v>
                </c:pt>
                <c:pt idx="1620">
                  <c:v>-1.1599999999999997</c:v>
                </c:pt>
                <c:pt idx="1621">
                  <c:v>-1.1399999999999999</c:v>
                </c:pt>
                <c:pt idx="1622">
                  <c:v>-0.5</c:v>
                </c:pt>
                <c:pt idx="1623">
                  <c:v>-0.78</c:v>
                </c:pt>
                <c:pt idx="1624">
                  <c:v>-0.96000000000000019</c:v>
                </c:pt>
                <c:pt idx="1625">
                  <c:v>-1.1600000000000001</c:v>
                </c:pt>
                <c:pt idx="1626">
                  <c:v>-0.84000000000000019</c:v>
                </c:pt>
                <c:pt idx="1627">
                  <c:v>-1.36</c:v>
                </c:pt>
                <c:pt idx="1628">
                  <c:v>-1.58</c:v>
                </c:pt>
                <c:pt idx="1629">
                  <c:v>-1.4600000000000002</c:v>
                </c:pt>
                <c:pt idx="1630">
                  <c:v>-1.1000000000000001</c:v>
                </c:pt>
                <c:pt idx="1631">
                  <c:v>-1.44</c:v>
                </c:pt>
                <c:pt idx="1632">
                  <c:v>-1.22</c:v>
                </c:pt>
                <c:pt idx="1633">
                  <c:v>-0.9</c:v>
                </c:pt>
                <c:pt idx="1634">
                  <c:v>-0.74000000000000021</c:v>
                </c:pt>
                <c:pt idx="1635">
                  <c:v>-0.90000000000000036</c:v>
                </c:pt>
                <c:pt idx="1636">
                  <c:v>-0.56000000000000016</c:v>
                </c:pt>
                <c:pt idx="1637">
                  <c:v>-0.48000000000000009</c:v>
                </c:pt>
                <c:pt idx="1638">
                  <c:v>-0.31999999999999995</c:v>
                </c:pt>
                <c:pt idx="1639">
                  <c:v>-0.87999999999999956</c:v>
                </c:pt>
                <c:pt idx="1640">
                  <c:v>-0.61999999999999977</c:v>
                </c:pt>
                <c:pt idx="1641">
                  <c:v>-0.67999999999999994</c:v>
                </c:pt>
                <c:pt idx="1642">
                  <c:v>-0.65999999999999992</c:v>
                </c:pt>
                <c:pt idx="1643">
                  <c:v>-0.9800000000000002</c:v>
                </c:pt>
                <c:pt idx="1644">
                  <c:v>-0.82000000000000028</c:v>
                </c:pt>
                <c:pt idx="1645">
                  <c:v>-0.92000000000000026</c:v>
                </c:pt>
                <c:pt idx="1646">
                  <c:v>-0.66000000000000014</c:v>
                </c:pt>
                <c:pt idx="1647">
                  <c:v>-0.4</c:v>
                </c:pt>
                <c:pt idx="1648">
                  <c:v>-0.37999999999999973</c:v>
                </c:pt>
                <c:pt idx="1649">
                  <c:v>-0.17999999999999972</c:v>
                </c:pt>
                <c:pt idx="1650">
                  <c:v>-0.39999999999999963</c:v>
                </c:pt>
                <c:pt idx="1651">
                  <c:v>-1.0799999999999996</c:v>
                </c:pt>
                <c:pt idx="1652">
                  <c:v>-1.2999999999999996</c:v>
                </c:pt>
                <c:pt idx="1653">
                  <c:v>-1.3399999999999999</c:v>
                </c:pt>
                <c:pt idx="1654">
                  <c:v>-1.8399999999999999</c:v>
                </c:pt>
                <c:pt idx="1655">
                  <c:v>-1.64</c:v>
                </c:pt>
                <c:pt idx="1656">
                  <c:v>-1.58</c:v>
                </c:pt>
                <c:pt idx="1657">
                  <c:v>-1.6000000000000003</c:v>
                </c:pt>
                <c:pt idx="1658">
                  <c:v>-1.6400000000000001</c:v>
                </c:pt>
                <c:pt idx="1659">
                  <c:v>-0.84000000000000052</c:v>
                </c:pt>
                <c:pt idx="1660">
                  <c:v>-0.54000000000000059</c:v>
                </c:pt>
                <c:pt idx="1661">
                  <c:v>-0.10000000000000071</c:v>
                </c:pt>
                <c:pt idx="1662">
                  <c:v>-0.14000000000000057</c:v>
                </c:pt>
                <c:pt idx="1663">
                  <c:v>-0.88000000000000045</c:v>
                </c:pt>
                <c:pt idx="1664">
                  <c:v>-2.2800000000000002</c:v>
                </c:pt>
                <c:pt idx="1665">
                  <c:v>-3.06</c:v>
                </c:pt>
                <c:pt idx="1666">
                  <c:v>-3.6799999999999997</c:v>
                </c:pt>
                <c:pt idx="1667">
                  <c:v>-3.4799999999999995</c:v>
                </c:pt>
                <c:pt idx="1668">
                  <c:v>-2.1600000000000006</c:v>
                </c:pt>
                <c:pt idx="1669">
                  <c:v>-0.28000000000000025</c:v>
                </c:pt>
                <c:pt idx="1670">
                  <c:v>0.20000000000000018</c:v>
                </c:pt>
                <c:pt idx="1671">
                  <c:v>0.42000000000000026</c:v>
                </c:pt>
                <c:pt idx="1672">
                  <c:v>0.14000000000000021</c:v>
                </c:pt>
                <c:pt idx="1673">
                  <c:v>-0.25999999999999945</c:v>
                </c:pt>
                <c:pt idx="1674">
                  <c:v>-1.1799999999999997</c:v>
                </c:pt>
                <c:pt idx="1675">
                  <c:v>-1.3800000000000001</c:v>
                </c:pt>
                <c:pt idx="1676">
                  <c:v>-1.1000000000000003</c:v>
                </c:pt>
                <c:pt idx="1677">
                  <c:v>-1.2200000000000002</c:v>
                </c:pt>
                <c:pt idx="1678">
                  <c:v>-0.98000000000000043</c:v>
                </c:pt>
                <c:pt idx="1679">
                  <c:v>-0.98000000000000009</c:v>
                </c:pt>
                <c:pt idx="1680">
                  <c:v>-0.53999999999999981</c:v>
                </c:pt>
                <c:pt idx="1681">
                  <c:v>-0.61999999999999955</c:v>
                </c:pt>
                <c:pt idx="1682">
                  <c:v>-0.35999999999999943</c:v>
                </c:pt>
                <c:pt idx="1683">
                  <c:v>-0.85999999999999943</c:v>
                </c:pt>
                <c:pt idx="1684">
                  <c:v>-1.0599999999999998</c:v>
                </c:pt>
                <c:pt idx="1685">
                  <c:v>-1.6</c:v>
                </c:pt>
                <c:pt idx="1686">
                  <c:v>-2</c:v>
                </c:pt>
                <c:pt idx="1687">
                  <c:v>-2.2999999999999998</c:v>
                </c:pt>
                <c:pt idx="1688">
                  <c:v>-2.36</c:v>
                </c:pt>
                <c:pt idx="1689">
                  <c:v>-1.6799999999999993</c:v>
                </c:pt>
                <c:pt idx="1690">
                  <c:v>-1.5999999999999992</c:v>
                </c:pt>
                <c:pt idx="1691">
                  <c:v>-1.4199999999999993</c:v>
                </c:pt>
                <c:pt idx="1692">
                  <c:v>-0.83999999999999952</c:v>
                </c:pt>
                <c:pt idx="1693">
                  <c:v>-0.67999999999999972</c:v>
                </c:pt>
                <c:pt idx="1694">
                  <c:v>-0.91999999999999993</c:v>
                </c:pt>
                <c:pt idx="1695">
                  <c:v>-1.08</c:v>
                </c:pt>
                <c:pt idx="1696">
                  <c:v>-0.84000000000000019</c:v>
                </c:pt>
                <c:pt idx="1697">
                  <c:v>-1.3</c:v>
                </c:pt>
                <c:pt idx="1698">
                  <c:v>-1.0399999999999998</c:v>
                </c:pt>
                <c:pt idx="1699">
                  <c:v>-1.2</c:v>
                </c:pt>
                <c:pt idx="1700">
                  <c:v>-0.71999999999999953</c:v>
                </c:pt>
                <c:pt idx="1701">
                  <c:v>-0.65999999999999948</c:v>
                </c:pt>
                <c:pt idx="1702">
                  <c:v>-0.73999999999999955</c:v>
                </c:pt>
                <c:pt idx="1703">
                  <c:v>-0.4599999999999998</c:v>
                </c:pt>
                <c:pt idx="1704">
                  <c:v>-0.11999999999999958</c:v>
                </c:pt>
                <c:pt idx="1705">
                  <c:v>-0.25999999999999979</c:v>
                </c:pt>
                <c:pt idx="1706">
                  <c:v>-0.4599999999999998</c:v>
                </c:pt>
                <c:pt idx="1707">
                  <c:v>-0.61999999999999955</c:v>
                </c:pt>
                <c:pt idx="1708">
                  <c:v>-1.3799999999999994</c:v>
                </c:pt>
                <c:pt idx="1709">
                  <c:v>-1.6599999999999995</c:v>
                </c:pt>
                <c:pt idx="1710">
                  <c:v>-1.6599999999999995</c:v>
                </c:pt>
                <c:pt idx="1711">
                  <c:v>-1.5799999999999996</c:v>
                </c:pt>
                <c:pt idx="1712">
                  <c:v>-1.6800000000000002</c:v>
                </c:pt>
                <c:pt idx="1713">
                  <c:v>-1.4600000000000002</c:v>
                </c:pt>
                <c:pt idx="1714">
                  <c:v>-1.7000000000000004</c:v>
                </c:pt>
                <c:pt idx="1715">
                  <c:v>-1.8600000000000005</c:v>
                </c:pt>
                <c:pt idx="1716">
                  <c:v>-1.8800000000000003</c:v>
                </c:pt>
                <c:pt idx="1717">
                  <c:v>-1.5</c:v>
                </c:pt>
                <c:pt idx="1718">
                  <c:v>-1.48</c:v>
                </c:pt>
                <c:pt idx="1719">
                  <c:v>-0.93999999999999984</c:v>
                </c:pt>
                <c:pt idx="1720">
                  <c:v>-0.93999999999999984</c:v>
                </c:pt>
                <c:pt idx="1721">
                  <c:v>-1.0599999999999998</c:v>
                </c:pt>
                <c:pt idx="1722">
                  <c:v>-0.84000000000000019</c:v>
                </c:pt>
                <c:pt idx="1723">
                  <c:v>-0.82</c:v>
                </c:pt>
                <c:pt idx="1724">
                  <c:v>-1.2399999999999998</c:v>
                </c:pt>
                <c:pt idx="1725">
                  <c:v>-0.77999999999999969</c:v>
                </c:pt>
                <c:pt idx="1726">
                  <c:v>-0.69999999999999962</c:v>
                </c:pt>
                <c:pt idx="1727">
                  <c:v>-0.85999999999999943</c:v>
                </c:pt>
                <c:pt idx="1728">
                  <c:v>-0.4399999999999995</c:v>
                </c:pt>
                <c:pt idx="1729">
                  <c:v>-0.17999999999999935</c:v>
                </c:pt>
                <c:pt idx="1730">
                  <c:v>-3.9999999999999501E-2</c:v>
                </c:pt>
                <c:pt idx="1731">
                  <c:v>-1.9999999999999574E-2</c:v>
                </c:pt>
                <c:pt idx="1732">
                  <c:v>0.12000000000000029</c:v>
                </c:pt>
                <c:pt idx="1733">
                  <c:v>0.14000000000000021</c:v>
                </c:pt>
                <c:pt idx="1734">
                  <c:v>0.3</c:v>
                </c:pt>
                <c:pt idx="1735">
                  <c:v>8.0000000000000071E-2</c:v>
                </c:pt>
                <c:pt idx="1736">
                  <c:v>0.38000000000000006</c:v>
                </c:pt>
                <c:pt idx="1737">
                  <c:v>0.52000000000000024</c:v>
                </c:pt>
                <c:pt idx="1738">
                  <c:v>0.1600000000000005</c:v>
                </c:pt>
                <c:pt idx="1739">
                  <c:v>-0.33999999999999952</c:v>
                </c:pt>
                <c:pt idx="1740">
                  <c:v>-0.61999999999999955</c:v>
                </c:pt>
                <c:pt idx="1741">
                  <c:v>-0.97999999999999976</c:v>
                </c:pt>
                <c:pt idx="1742">
                  <c:v>-1.3399999999999999</c:v>
                </c:pt>
                <c:pt idx="1743">
                  <c:v>-1.36</c:v>
                </c:pt>
                <c:pt idx="1744">
                  <c:v>-0.92000000000000026</c:v>
                </c:pt>
                <c:pt idx="1745">
                  <c:v>-0.94000000000000017</c:v>
                </c:pt>
                <c:pt idx="1746">
                  <c:v>-0.94000000000000017</c:v>
                </c:pt>
                <c:pt idx="1747">
                  <c:v>-0.8600000000000001</c:v>
                </c:pt>
                <c:pt idx="1748">
                  <c:v>-0.64000000000000024</c:v>
                </c:pt>
                <c:pt idx="1749">
                  <c:v>-1.1000000000000003</c:v>
                </c:pt>
                <c:pt idx="1750">
                  <c:v>-1.1800000000000004</c:v>
                </c:pt>
                <c:pt idx="1751">
                  <c:v>-0.94000000000000017</c:v>
                </c:pt>
                <c:pt idx="1752">
                  <c:v>-0.72000000000000031</c:v>
                </c:pt>
                <c:pt idx="1753">
                  <c:v>-1.28</c:v>
                </c:pt>
                <c:pt idx="1754">
                  <c:v>-1.0399999999999998</c:v>
                </c:pt>
                <c:pt idx="1755">
                  <c:v>-0.61999999999999955</c:v>
                </c:pt>
                <c:pt idx="1756">
                  <c:v>-0.85999999999999976</c:v>
                </c:pt>
                <c:pt idx="1757">
                  <c:v>-1.0199999999999996</c:v>
                </c:pt>
                <c:pt idx="1758">
                  <c:v>-0.6399999999999999</c:v>
                </c:pt>
                <c:pt idx="1759">
                  <c:v>-0.65999999999999981</c:v>
                </c:pt>
                <c:pt idx="1760">
                  <c:v>-1.1800000000000002</c:v>
                </c:pt>
                <c:pt idx="1761">
                  <c:v>-1.1400000000000001</c:v>
                </c:pt>
                <c:pt idx="1762">
                  <c:v>-1.4600000000000004</c:v>
                </c:pt>
                <c:pt idx="1763">
                  <c:v>-1.9000000000000004</c:v>
                </c:pt>
                <c:pt idx="1764">
                  <c:v>-1.9400000000000006</c:v>
                </c:pt>
                <c:pt idx="1765">
                  <c:v>-2.1600000000000006</c:v>
                </c:pt>
                <c:pt idx="1766">
                  <c:v>-2.3200000000000003</c:v>
                </c:pt>
                <c:pt idx="1767">
                  <c:v>-2.2600000000000002</c:v>
                </c:pt>
                <c:pt idx="1768">
                  <c:v>-1.7400000000000002</c:v>
                </c:pt>
                <c:pt idx="1769">
                  <c:v>-1.86</c:v>
                </c:pt>
                <c:pt idx="1770">
                  <c:v>-1.5200000000000002</c:v>
                </c:pt>
                <c:pt idx="1771">
                  <c:v>-1.2400000000000002</c:v>
                </c:pt>
                <c:pt idx="1772">
                  <c:v>-1.2</c:v>
                </c:pt>
                <c:pt idx="1773">
                  <c:v>-1.3799999999999997</c:v>
                </c:pt>
                <c:pt idx="1774">
                  <c:v>-1.5199999999999996</c:v>
                </c:pt>
                <c:pt idx="1775">
                  <c:v>-1.6199999999999992</c:v>
                </c:pt>
                <c:pt idx="1776">
                  <c:v>-1.7999999999999994</c:v>
                </c:pt>
                <c:pt idx="1777">
                  <c:v>-1.3399999999999999</c:v>
                </c:pt>
                <c:pt idx="1778">
                  <c:v>-1.42</c:v>
                </c:pt>
                <c:pt idx="1779">
                  <c:v>-1.2600000000000002</c:v>
                </c:pt>
                <c:pt idx="1780">
                  <c:v>-1.3400000000000005</c:v>
                </c:pt>
                <c:pt idx="1781">
                  <c:v>-1.0400000000000005</c:v>
                </c:pt>
                <c:pt idx="1782">
                  <c:v>-1.3400000000000003</c:v>
                </c:pt>
                <c:pt idx="1783">
                  <c:v>-1.5600000000000005</c:v>
                </c:pt>
                <c:pt idx="1784">
                  <c:v>-1.6400000000000001</c:v>
                </c:pt>
                <c:pt idx="1785">
                  <c:v>-1.64</c:v>
                </c:pt>
                <c:pt idx="1786">
                  <c:v>-2.1199999999999997</c:v>
                </c:pt>
                <c:pt idx="1787">
                  <c:v>-2.3199999999999994</c:v>
                </c:pt>
                <c:pt idx="1788">
                  <c:v>-1.5999999999999992</c:v>
                </c:pt>
                <c:pt idx="1789">
                  <c:v>-1.6599999999999995</c:v>
                </c:pt>
                <c:pt idx="1790">
                  <c:v>-1.4599999999999997</c:v>
                </c:pt>
                <c:pt idx="1791">
                  <c:v>-1.6800000000000002</c:v>
                </c:pt>
                <c:pt idx="1792">
                  <c:v>-1.5400000000000003</c:v>
                </c:pt>
                <c:pt idx="1793">
                  <c:v>-2.04</c:v>
                </c:pt>
                <c:pt idx="1794">
                  <c:v>-1.4200000000000004</c:v>
                </c:pt>
                <c:pt idx="1795">
                  <c:v>-1.3400000000000003</c:v>
                </c:pt>
                <c:pt idx="1796">
                  <c:v>-0.5800000000000004</c:v>
                </c:pt>
                <c:pt idx="1797">
                  <c:v>-0.72000000000000031</c:v>
                </c:pt>
                <c:pt idx="1798">
                  <c:v>-0.72000000000000031</c:v>
                </c:pt>
                <c:pt idx="1799">
                  <c:v>-0.96000000000000019</c:v>
                </c:pt>
                <c:pt idx="1800">
                  <c:v>-1.3799999999999997</c:v>
                </c:pt>
                <c:pt idx="1801">
                  <c:v>-1.0599999999999994</c:v>
                </c:pt>
                <c:pt idx="1802">
                  <c:v>-1.0599999999999998</c:v>
                </c:pt>
                <c:pt idx="1803">
                  <c:v>-1.0799999999999996</c:v>
                </c:pt>
                <c:pt idx="1804">
                  <c:v>-1.3999999999999997</c:v>
                </c:pt>
                <c:pt idx="1805">
                  <c:v>-0.93999999999999984</c:v>
                </c:pt>
                <c:pt idx="1806">
                  <c:v>-1.6799999999999997</c:v>
                </c:pt>
                <c:pt idx="1807">
                  <c:v>-1.3399999999999992</c:v>
                </c:pt>
                <c:pt idx="1808">
                  <c:v>-1.1399999999999995</c:v>
                </c:pt>
                <c:pt idx="1809">
                  <c:v>-1.2399999999999998</c:v>
                </c:pt>
                <c:pt idx="1810">
                  <c:v>-1.3800000000000001</c:v>
                </c:pt>
                <c:pt idx="1811">
                  <c:v>-1.56</c:v>
                </c:pt>
                <c:pt idx="1812">
                  <c:v>-1.5200000000000002</c:v>
                </c:pt>
                <c:pt idx="1813">
                  <c:v>-1.3000000000000003</c:v>
                </c:pt>
                <c:pt idx="1814">
                  <c:v>-0.74000000000000021</c:v>
                </c:pt>
                <c:pt idx="1815">
                  <c:v>-0.85999999999999976</c:v>
                </c:pt>
                <c:pt idx="1816">
                  <c:v>-0.6</c:v>
                </c:pt>
                <c:pt idx="1817">
                  <c:v>-1.1600000000000001</c:v>
                </c:pt>
                <c:pt idx="1818">
                  <c:v>-1.6</c:v>
                </c:pt>
                <c:pt idx="1819">
                  <c:v>-2.02</c:v>
                </c:pt>
                <c:pt idx="1820">
                  <c:v>-2.0600000000000005</c:v>
                </c:pt>
                <c:pt idx="1821">
                  <c:v>-2.3000000000000003</c:v>
                </c:pt>
                <c:pt idx="1822">
                  <c:v>-1.5800000000000005</c:v>
                </c:pt>
                <c:pt idx="1823">
                  <c:v>-1.4800000000000004</c:v>
                </c:pt>
                <c:pt idx="1824">
                  <c:v>-1.2400000000000002</c:v>
                </c:pt>
                <c:pt idx="1825">
                  <c:v>-1.1399999999999999</c:v>
                </c:pt>
                <c:pt idx="1826">
                  <c:v>-0.6399999999999999</c:v>
                </c:pt>
                <c:pt idx="1827">
                  <c:v>-1.0599999999999998</c:v>
                </c:pt>
                <c:pt idx="1828">
                  <c:v>-0.85999999999999976</c:v>
                </c:pt>
                <c:pt idx="1829">
                  <c:v>-1.3800000000000003</c:v>
                </c:pt>
                <c:pt idx="1830">
                  <c:v>-1.3800000000000003</c:v>
                </c:pt>
                <c:pt idx="1831">
                  <c:v>-1.7600000000000005</c:v>
                </c:pt>
                <c:pt idx="1832">
                  <c:v>-1.4600000000000004</c:v>
                </c:pt>
                <c:pt idx="1833">
                  <c:v>-1.56</c:v>
                </c:pt>
                <c:pt idx="1834">
                  <c:v>-1.3799999999999997</c:v>
                </c:pt>
                <c:pt idx="1835">
                  <c:v>-1.3199999999999998</c:v>
                </c:pt>
                <c:pt idx="1836">
                  <c:v>-0.96000000000000019</c:v>
                </c:pt>
                <c:pt idx="1837">
                  <c:v>-1.2800000000000005</c:v>
                </c:pt>
                <c:pt idx="1838">
                  <c:v>-1.2600000000000009</c:v>
                </c:pt>
                <c:pt idx="1839">
                  <c:v>-0.88000000000000078</c:v>
                </c:pt>
                <c:pt idx="1840">
                  <c:v>-0.50000000000000033</c:v>
                </c:pt>
                <c:pt idx="1841">
                  <c:v>-0.72</c:v>
                </c:pt>
                <c:pt idx="1842">
                  <c:v>-0.7199999999999992</c:v>
                </c:pt>
                <c:pt idx="1843">
                  <c:v>-0.65999999999999903</c:v>
                </c:pt>
                <c:pt idx="1844">
                  <c:v>-0.81999999999999884</c:v>
                </c:pt>
                <c:pt idx="1845">
                  <c:v>-1.179999999999999</c:v>
                </c:pt>
                <c:pt idx="1846">
                  <c:v>-1.0399999999999991</c:v>
                </c:pt>
                <c:pt idx="1847">
                  <c:v>-0.8</c:v>
                </c:pt>
                <c:pt idx="1848">
                  <c:v>-0.5</c:v>
                </c:pt>
                <c:pt idx="1849">
                  <c:v>-0.12000000000000029</c:v>
                </c:pt>
                <c:pt idx="1850">
                  <c:v>-0.28000000000000008</c:v>
                </c:pt>
                <c:pt idx="1851">
                  <c:v>-0.25999999999999979</c:v>
                </c:pt>
                <c:pt idx="1852">
                  <c:v>-0.61999999999999922</c:v>
                </c:pt>
                <c:pt idx="1853">
                  <c:v>-1.0799999999999994</c:v>
                </c:pt>
                <c:pt idx="1854">
                  <c:v>-1.6199999999999992</c:v>
                </c:pt>
                <c:pt idx="1855">
                  <c:v>-1.4199999999999995</c:v>
                </c:pt>
                <c:pt idx="1856">
                  <c:v>-1.5200000000000002</c:v>
                </c:pt>
                <c:pt idx="1857">
                  <c:v>-1.1600000000000001</c:v>
                </c:pt>
                <c:pt idx="1858">
                  <c:v>-0.96000000000000019</c:v>
                </c:pt>
                <c:pt idx="1859">
                  <c:v>-0.37999999999999973</c:v>
                </c:pt>
                <c:pt idx="1860">
                  <c:v>3.9999999999999855E-2</c:v>
                </c:pt>
                <c:pt idx="1861">
                  <c:v>1.2800000000000005</c:v>
                </c:pt>
                <c:pt idx="1862">
                  <c:v>1.7600000000000002</c:v>
                </c:pt>
                <c:pt idx="1863">
                  <c:v>2.3200000000000003</c:v>
                </c:pt>
                <c:pt idx="1864">
                  <c:v>2.54</c:v>
                </c:pt>
                <c:pt idx="1865">
                  <c:v>0.5800000000000004</c:v>
                </c:pt>
                <c:pt idx="1866">
                  <c:v>-2</c:v>
                </c:pt>
                <c:pt idx="1867">
                  <c:v>-2.9799999999999995</c:v>
                </c:pt>
                <c:pt idx="1868">
                  <c:v>-3.5999999999999992</c:v>
                </c:pt>
                <c:pt idx="1869">
                  <c:v>-3.9799999999999991</c:v>
                </c:pt>
                <c:pt idx="1870">
                  <c:v>-2.0599999999999987</c:v>
                </c:pt>
                <c:pt idx="1871">
                  <c:v>-0.55999999999999872</c:v>
                </c:pt>
                <c:pt idx="1872">
                  <c:v>-0.37999999999999901</c:v>
                </c:pt>
                <c:pt idx="1873">
                  <c:v>-0.27999999999999969</c:v>
                </c:pt>
                <c:pt idx="1874">
                  <c:v>-0.43999999999999984</c:v>
                </c:pt>
                <c:pt idx="1875">
                  <c:v>-0.82000000000000028</c:v>
                </c:pt>
                <c:pt idx="1876">
                  <c:v>-0.93999999999999984</c:v>
                </c:pt>
                <c:pt idx="1877">
                  <c:v>-0.6399999999999999</c:v>
                </c:pt>
                <c:pt idx="1878">
                  <c:v>-0.95999999999999941</c:v>
                </c:pt>
                <c:pt idx="1879">
                  <c:v>-1.1999999999999993</c:v>
                </c:pt>
                <c:pt idx="1880">
                  <c:v>-1.179999999999999</c:v>
                </c:pt>
                <c:pt idx="1881">
                  <c:v>-1.1599999999999988</c:v>
                </c:pt>
                <c:pt idx="1882">
                  <c:v>-1.1999999999999986</c:v>
                </c:pt>
                <c:pt idx="1883">
                  <c:v>-1.0599999999999987</c:v>
                </c:pt>
                <c:pt idx="1884">
                  <c:v>-0.85999999999999943</c:v>
                </c:pt>
                <c:pt idx="1885">
                  <c:v>-0.85999999999999943</c:v>
                </c:pt>
                <c:pt idx="1886">
                  <c:v>-0.9</c:v>
                </c:pt>
                <c:pt idx="1887">
                  <c:v>-1.06</c:v>
                </c:pt>
                <c:pt idx="1888">
                  <c:v>-1.0200000000000002</c:v>
                </c:pt>
                <c:pt idx="1889">
                  <c:v>-1</c:v>
                </c:pt>
                <c:pt idx="1890">
                  <c:v>-1.0200000000000002</c:v>
                </c:pt>
                <c:pt idx="1891">
                  <c:v>-1.3200000000000003</c:v>
                </c:pt>
                <c:pt idx="1892">
                  <c:v>-0.90000000000000069</c:v>
                </c:pt>
                <c:pt idx="1893">
                  <c:v>-0.62000000000000033</c:v>
                </c:pt>
                <c:pt idx="1894">
                  <c:v>-0.8</c:v>
                </c:pt>
                <c:pt idx="1895">
                  <c:v>-1.1399999999999999</c:v>
                </c:pt>
                <c:pt idx="1896">
                  <c:v>-1</c:v>
                </c:pt>
                <c:pt idx="1897">
                  <c:v>-1.3199999999999996</c:v>
                </c:pt>
                <c:pt idx="1898">
                  <c:v>-1.5799999999999996</c:v>
                </c:pt>
                <c:pt idx="1899">
                  <c:v>-1.2200000000000002</c:v>
                </c:pt>
                <c:pt idx="1900">
                  <c:v>-0.84000000000000052</c:v>
                </c:pt>
                <c:pt idx="1901">
                  <c:v>-0.68000000000000038</c:v>
                </c:pt>
                <c:pt idx="1902">
                  <c:v>-2.1400000000000006</c:v>
                </c:pt>
                <c:pt idx="1903">
                  <c:v>-2.5200000000000005</c:v>
                </c:pt>
                <c:pt idx="1904">
                  <c:v>-2.54</c:v>
                </c:pt>
                <c:pt idx="1905">
                  <c:v>-2.6599999999999993</c:v>
                </c:pt>
                <c:pt idx="1906">
                  <c:v>-2.9199999999999995</c:v>
                </c:pt>
                <c:pt idx="1907">
                  <c:v>-1.6799999999999997</c:v>
                </c:pt>
                <c:pt idx="1908">
                  <c:v>-1.6</c:v>
                </c:pt>
                <c:pt idx="1909">
                  <c:v>-1.56</c:v>
                </c:pt>
                <c:pt idx="1910">
                  <c:v>-1.5799999999999996</c:v>
                </c:pt>
                <c:pt idx="1911">
                  <c:v>-1.0399999999999991</c:v>
                </c:pt>
                <c:pt idx="1912">
                  <c:v>-0.4799999999999997</c:v>
                </c:pt>
                <c:pt idx="1913">
                  <c:v>-0.46000000000000013</c:v>
                </c:pt>
                <c:pt idx="1914">
                  <c:v>-0.42000000000000098</c:v>
                </c:pt>
                <c:pt idx="1915">
                  <c:v>-8.0000000000002555E-2</c:v>
                </c:pt>
                <c:pt idx="1916">
                  <c:v>-0.60000000000000286</c:v>
                </c:pt>
                <c:pt idx="1917">
                  <c:v>-0.68000000000000116</c:v>
                </c:pt>
                <c:pt idx="1918">
                  <c:v>-0.4</c:v>
                </c:pt>
                <c:pt idx="1919">
                  <c:v>-0.97999999999999976</c:v>
                </c:pt>
                <c:pt idx="1920">
                  <c:v>-1.0999999999999985</c:v>
                </c:pt>
                <c:pt idx="1921">
                  <c:v>-0.73999999999999777</c:v>
                </c:pt>
                <c:pt idx="1922">
                  <c:v>-0.93999999999999917</c:v>
                </c:pt>
                <c:pt idx="1923">
                  <c:v>-0.82000000000000028</c:v>
                </c:pt>
                <c:pt idx="1924">
                  <c:v>-0.33999999999999914</c:v>
                </c:pt>
                <c:pt idx="1925">
                  <c:v>-0.25999999999999945</c:v>
                </c:pt>
                <c:pt idx="1926">
                  <c:v>-0.12000000000000029</c:v>
                </c:pt>
                <c:pt idx="1927">
                  <c:v>-0.53999999999999915</c:v>
                </c:pt>
                <c:pt idx="1928">
                  <c:v>-0.57999999999999974</c:v>
                </c:pt>
                <c:pt idx="1929">
                  <c:v>-0.84000000000000052</c:v>
                </c:pt>
                <c:pt idx="1930">
                  <c:v>-1.0800000000000012</c:v>
                </c:pt>
                <c:pt idx="1931">
                  <c:v>-1.3200000000000003</c:v>
                </c:pt>
                <c:pt idx="1932">
                  <c:v>-0.74000000000000055</c:v>
                </c:pt>
                <c:pt idx="1933">
                  <c:v>-0.8</c:v>
                </c:pt>
                <c:pt idx="1934">
                  <c:v>-0.9</c:v>
                </c:pt>
                <c:pt idx="1935">
                  <c:v>-0.74000000000000055</c:v>
                </c:pt>
                <c:pt idx="1936">
                  <c:v>-0.78000000000000114</c:v>
                </c:pt>
                <c:pt idx="1937">
                  <c:v>-1.3400000000000021</c:v>
                </c:pt>
                <c:pt idx="1938">
                  <c:v>-1.3800000000000026</c:v>
                </c:pt>
                <c:pt idx="1939">
                  <c:v>-1.4000000000000015</c:v>
                </c:pt>
                <c:pt idx="1940">
                  <c:v>-1.6600000000000008</c:v>
                </c:pt>
                <c:pt idx="1941">
                  <c:v>-1.6600000000000008</c:v>
                </c:pt>
                <c:pt idx="1942">
                  <c:v>-1.7200000000000002</c:v>
                </c:pt>
                <c:pt idx="1943">
                  <c:v>-1.8799999999999997</c:v>
                </c:pt>
                <c:pt idx="1944">
                  <c:v>-1.5</c:v>
                </c:pt>
                <c:pt idx="1945">
                  <c:v>-1.0199999999999989</c:v>
                </c:pt>
                <c:pt idx="1946">
                  <c:v>-1.1000000000000001</c:v>
                </c:pt>
                <c:pt idx="1947">
                  <c:v>-0.55999999999999939</c:v>
                </c:pt>
                <c:pt idx="1948">
                  <c:v>-0.45999999999999941</c:v>
                </c:pt>
                <c:pt idx="1949">
                  <c:v>-0.93999999999999917</c:v>
                </c:pt>
                <c:pt idx="1950">
                  <c:v>-1.0999999999999985</c:v>
                </c:pt>
                <c:pt idx="1951">
                  <c:v>-1.2399999999999978</c:v>
                </c:pt>
                <c:pt idx="1952">
                  <c:v>-1.6199999999999988</c:v>
                </c:pt>
                <c:pt idx="1953">
                  <c:v>-1.4799999999999998</c:v>
                </c:pt>
                <c:pt idx="1954">
                  <c:v>-1.4000000000000015</c:v>
                </c:pt>
                <c:pt idx="1955">
                  <c:v>-1.4600000000000022</c:v>
                </c:pt>
                <c:pt idx="1956">
                  <c:v>-1.5200000000000018</c:v>
                </c:pt>
                <c:pt idx="1957">
                  <c:v>-1.3200000000000003</c:v>
                </c:pt>
                <c:pt idx="1958">
                  <c:v>-1.819999999999999</c:v>
                </c:pt>
                <c:pt idx="1959">
                  <c:v>-1.5199999999999974</c:v>
                </c:pt>
                <c:pt idx="1960">
                  <c:v>-1.7399999999999978</c:v>
                </c:pt>
                <c:pt idx="1961">
                  <c:v>-1.5599999999999981</c:v>
                </c:pt>
                <c:pt idx="1962">
                  <c:v>-1.3599999999999994</c:v>
                </c:pt>
                <c:pt idx="1963">
                  <c:v>-0.8</c:v>
                </c:pt>
                <c:pt idx="1964">
                  <c:v>-0.88000000000000111</c:v>
                </c:pt>
                <c:pt idx="1965">
                  <c:v>-0.80000000000000138</c:v>
                </c:pt>
                <c:pt idx="1966">
                  <c:v>-0.82000000000000173</c:v>
                </c:pt>
                <c:pt idx="1967">
                  <c:v>-0.84000000000000197</c:v>
                </c:pt>
                <c:pt idx="1968">
                  <c:v>-0.98000000000000254</c:v>
                </c:pt>
                <c:pt idx="1969">
                  <c:v>-0.86000000000000087</c:v>
                </c:pt>
                <c:pt idx="1970">
                  <c:v>-0.7000000000000014</c:v>
                </c:pt>
                <c:pt idx="1971">
                  <c:v>-0.66000000000000225</c:v>
                </c:pt>
                <c:pt idx="1972">
                  <c:v>-0.88000000000000111</c:v>
                </c:pt>
                <c:pt idx="1973">
                  <c:v>-1.0399999999999991</c:v>
                </c:pt>
                <c:pt idx="1974">
                  <c:v>-1.1400000000000006</c:v>
                </c:pt>
                <c:pt idx="1975">
                  <c:v>-1.2599999999999993</c:v>
                </c:pt>
                <c:pt idx="1976">
                  <c:v>-1.4399999999999977</c:v>
                </c:pt>
                <c:pt idx="1977">
                  <c:v>-1.459999999999998</c:v>
                </c:pt>
                <c:pt idx="1978">
                  <c:v>-1.3399999999999992</c:v>
                </c:pt>
                <c:pt idx="1979">
                  <c:v>-1.2199999999999989</c:v>
                </c:pt>
                <c:pt idx="1980">
                  <c:v>-1.3999999999999986</c:v>
                </c:pt>
                <c:pt idx="1981">
                  <c:v>-0.91999999999999882</c:v>
                </c:pt>
                <c:pt idx="1982">
                  <c:v>-0.69999999999999862</c:v>
                </c:pt>
                <c:pt idx="1983">
                  <c:v>-0.85999999999999799</c:v>
                </c:pt>
                <c:pt idx="1984">
                  <c:v>-0.89999999999999714</c:v>
                </c:pt>
                <c:pt idx="1985">
                  <c:v>-0.97999999999999832</c:v>
                </c:pt>
                <c:pt idx="1986">
                  <c:v>-1.2399999999999991</c:v>
                </c:pt>
                <c:pt idx="1987">
                  <c:v>-1.2399999999999991</c:v>
                </c:pt>
                <c:pt idx="1988">
                  <c:v>-1.1599999999999995</c:v>
                </c:pt>
                <c:pt idx="1989">
                  <c:v>-1.1000000000000001</c:v>
                </c:pt>
                <c:pt idx="1990">
                  <c:v>-0.92000000000000026</c:v>
                </c:pt>
                <c:pt idx="1991">
                  <c:v>-0.83999999999999919</c:v>
                </c:pt>
                <c:pt idx="1992">
                  <c:v>-1.0399999999999991</c:v>
                </c:pt>
                <c:pt idx="1993">
                  <c:v>-1.0799999999999996</c:v>
                </c:pt>
                <c:pt idx="1994">
                  <c:v>-1.3400000000000005</c:v>
                </c:pt>
                <c:pt idx="1995">
                  <c:v>-1.0799999999999996</c:v>
                </c:pt>
                <c:pt idx="1996">
                  <c:v>-1.0400000000000005</c:v>
                </c:pt>
                <c:pt idx="1997">
                  <c:v>-1.1200000000000003</c:v>
                </c:pt>
                <c:pt idx="1998">
                  <c:v>-1.1200000000000003</c:v>
                </c:pt>
                <c:pt idx="1999">
                  <c:v>-0.93999999999999917</c:v>
                </c:pt>
                <c:pt idx="2000">
                  <c:v>-1.6199999999999988</c:v>
                </c:pt>
                <c:pt idx="2001">
                  <c:v>-1.5799999999999983</c:v>
                </c:pt>
                <c:pt idx="2002">
                  <c:v>-1.2399999999999991</c:v>
                </c:pt>
                <c:pt idx="2003">
                  <c:v>-1.0799999999999996</c:v>
                </c:pt>
                <c:pt idx="2004">
                  <c:v>-1.3</c:v>
                </c:pt>
                <c:pt idx="2005">
                  <c:v>-1.0400000000000005</c:v>
                </c:pt>
                <c:pt idx="2006">
                  <c:v>-1.6000000000000014</c:v>
                </c:pt>
                <c:pt idx="2007">
                  <c:v>-1.6000000000000014</c:v>
                </c:pt>
                <c:pt idx="2008">
                  <c:v>-1.8200000000000003</c:v>
                </c:pt>
                <c:pt idx="2009">
                  <c:v>-1.4200000000000004</c:v>
                </c:pt>
                <c:pt idx="2010">
                  <c:v>-1.3</c:v>
                </c:pt>
                <c:pt idx="2011">
                  <c:v>-0.55999999999999939</c:v>
                </c:pt>
                <c:pt idx="2012">
                  <c:v>-0.65999999999999948</c:v>
                </c:pt>
                <c:pt idx="2013">
                  <c:v>-0.24000000000000057</c:v>
                </c:pt>
                <c:pt idx="2014">
                  <c:v>-0.34000000000000197</c:v>
                </c:pt>
                <c:pt idx="2015">
                  <c:v>1.9999999999997443E-2</c:v>
                </c:pt>
                <c:pt idx="2016">
                  <c:v>-0.30000000000000282</c:v>
                </c:pt>
                <c:pt idx="2017">
                  <c:v>-0.22000000000000314</c:v>
                </c:pt>
                <c:pt idx="2018">
                  <c:v>-0.22000000000000169</c:v>
                </c:pt>
                <c:pt idx="2019">
                  <c:v>-0.28000000000000114</c:v>
                </c:pt>
                <c:pt idx="2020">
                  <c:v>-0.1</c:v>
                </c:pt>
                <c:pt idx="2021">
                  <c:v>-0.1799999999999983</c:v>
                </c:pt>
                <c:pt idx="2022">
                  <c:v>0</c:v>
                </c:pt>
                <c:pt idx="2023">
                  <c:v>-0.22000000000000169</c:v>
                </c:pt>
                <c:pt idx="2024">
                  <c:v>-0.15999999999999942</c:v>
                </c:pt>
                <c:pt idx="2025">
                  <c:v>-0.21999999999999886</c:v>
                </c:pt>
                <c:pt idx="2026">
                  <c:v>-0.25999999999999945</c:v>
                </c:pt>
                <c:pt idx="2027">
                  <c:v>-0.49999999999999717</c:v>
                </c:pt>
                <c:pt idx="2028">
                  <c:v>-0.19999999999999432</c:v>
                </c:pt>
                <c:pt idx="2029">
                  <c:v>-0.23999999999999772</c:v>
                </c:pt>
                <c:pt idx="2030">
                  <c:v>-0.8</c:v>
                </c:pt>
                <c:pt idx="2031">
                  <c:v>-0.7</c:v>
                </c:pt>
                <c:pt idx="2032">
                  <c:v>-0.5</c:v>
                </c:pt>
                <c:pt idx="2033">
                  <c:v>-1.0400000000000034</c:v>
                </c:pt>
                <c:pt idx="2034">
                  <c:v>-0.66000000000000225</c:v>
                </c:pt>
                <c:pt idx="2035">
                  <c:v>-0.52000000000000168</c:v>
                </c:pt>
                <c:pt idx="2036">
                  <c:v>-0.36000000000000226</c:v>
                </c:pt>
                <c:pt idx="2037">
                  <c:v>-0.18000000000000399</c:v>
                </c:pt>
                <c:pt idx="2038">
                  <c:v>-0.10000000000000284</c:v>
                </c:pt>
                <c:pt idx="2039">
                  <c:v>-6.0000000000002274E-2</c:v>
                </c:pt>
                <c:pt idx="2040">
                  <c:v>-0.26000000000000228</c:v>
                </c:pt>
                <c:pt idx="2041">
                  <c:v>-0.46000000000000513</c:v>
                </c:pt>
                <c:pt idx="2042">
                  <c:v>-1.1200000000000017</c:v>
                </c:pt>
                <c:pt idx="2043">
                  <c:v>-1.3600000000000023</c:v>
                </c:pt>
                <c:pt idx="2044">
                  <c:v>-2.0800000000000041</c:v>
                </c:pt>
                <c:pt idx="2045">
                  <c:v>-1.9200000000000046</c:v>
                </c:pt>
                <c:pt idx="2046">
                  <c:v>-2.0800000000000041</c:v>
                </c:pt>
                <c:pt idx="2047">
                  <c:v>-1.9400000000000062</c:v>
                </c:pt>
                <c:pt idx="2048">
                  <c:v>-1.5600000000000052</c:v>
                </c:pt>
                <c:pt idx="2049">
                  <c:v>-1.0800000000000041</c:v>
                </c:pt>
                <c:pt idx="2050">
                  <c:v>-0.66000000000000225</c:v>
                </c:pt>
                <c:pt idx="2051">
                  <c:v>0.14000000000000057</c:v>
                </c:pt>
                <c:pt idx="2052">
                  <c:v>0.44000000000000056</c:v>
                </c:pt>
                <c:pt idx="2053">
                  <c:v>0.14000000000000057</c:v>
                </c:pt>
                <c:pt idx="2054">
                  <c:v>0.24000000000000057</c:v>
                </c:pt>
                <c:pt idx="2055">
                  <c:v>0.1</c:v>
                </c:pt>
                <c:pt idx="2056">
                  <c:v>-0.1400000000000034</c:v>
                </c:pt>
                <c:pt idx="2057">
                  <c:v>-0.16000000000000228</c:v>
                </c:pt>
                <c:pt idx="2058">
                  <c:v>7.9999999999998295E-2</c:v>
                </c:pt>
                <c:pt idx="2059">
                  <c:v>-0.3</c:v>
                </c:pt>
                <c:pt idx="2060">
                  <c:v>-0.2</c:v>
                </c:pt>
                <c:pt idx="2061">
                  <c:v>-0.37999999999999828</c:v>
                </c:pt>
                <c:pt idx="2062">
                  <c:v>-1.9999999999998862E-2</c:v>
                </c:pt>
                <c:pt idx="2063">
                  <c:v>0.66000000000000225</c:v>
                </c:pt>
                <c:pt idx="2064">
                  <c:v>0.88000000000000111</c:v>
                </c:pt>
                <c:pt idx="2065">
                  <c:v>0.86000000000000232</c:v>
                </c:pt>
                <c:pt idx="2066">
                  <c:v>0.42000000000000454</c:v>
                </c:pt>
                <c:pt idx="2067">
                  <c:v>-0.3599999999999966</c:v>
                </c:pt>
                <c:pt idx="2068">
                  <c:v>-0.85999999999999943</c:v>
                </c:pt>
                <c:pt idx="2069">
                  <c:v>-0.6</c:v>
                </c:pt>
                <c:pt idx="2070">
                  <c:v>-0.76000000000000223</c:v>
                </c:pt>
                <c:pt idx="2071">
                  <c:v>-0.42000000000000454</c:v>
                </c:pt>
                <c:pt idx="2072">
                  <c:v>-0.36000000000000226</c:v>
                </c:pt>
                <c:pt idx="2073">
                  <c:v>-0.36000000000000226</c:v>
                </c:pt>
                <c:pt idx="2074">
                  <c:v>-0.82000000000000173</c:v>
                </c:pt>
                <c:pt idx="2075">
                  <c:v>-1.0800000000000012</c:v>
                </c:pt>
                <c:pt idx="2076">
                  <c:v>-1.4799999999999982</c:v>
                </c:pt>
                <c:pt idx="2077">
                  <c:v>-1.4199999999999988</c:v>
                </c:pt>
                <c:pt idx="2078">
                  <c:v>-1.4999999999999971</c:v>
                </c:pt>
                <c:pt idx="2079">
                  <c:v>-1.7599999999999967</c:v>
                </c:pt>
                <c:pt idx="2080">
                  <c:v>-1.5799999999999954</c:v>
                </c:pt>
                <c:pt idx="2081">
                  <c:v>-1.219999999999996</c:v>
                </c:pt>
                <c:pt idx="2082">
                  <c:v>-1.3999999999999972</c:v>
                </c:pt>
                <c:pt idx="2083">
                  <c:v>-1.3799999999999955</c:v>
                </c:pt>
                <c:pt idx="2084">
                  <c:v>-1.1399999999999948</c:v>
                </c:pt>
                <c:pt idx="2085">
                  <c:v>-1.3599999999999965</c:v>
                </c:pt>
                <c:pt idx="2086">
                  <c:v>-1.3999999999999972</c:v>
                </c:pt>
                <c:pt idx="2087">
                  <c:v>-1.2799999999999983</c:v>
                </c:pt>
                <c:pt idx="2088">
                  <c:v>-1.3400000000000005</c:v>
                </c:pt>
                <c:pt idx="2089">
                  <c:v>-1.7400000000000033</c:v>
                </c:pt>
                <c:pt idx="2090">
                  <c:v>-1.7400000000000033</c:v>
                </c:pt>
                <c:pt idx="2091">
                  <c:v>-1.8000000000000056</c:v>
                </c:pt>
                <c:pt idx="2092">
                  <c:v>-1.8200000000000045</c:v>
                </c:pt>
                <c:pt idx="2093">
                  <c:v>-2.3600000000000052</c:v>
                </c:pt>
                <c:pt idx="2094">
                  <c:v>-1.8400000000000034</c:v>
                </c:pt>
                <c:pt idx="2095">
                  <c:v>-1.8200000000000016</c:v>
                </c:pt>
                <c:pt idx="2096">
                  <c:v>-1.7800000000000011</c:v>
                </c:pt>
                <c:pt idx="2097">
                  <c:v>-1.9400000000000006</c:v>
                </c:pt>
                <c:pt idx="2098">
                  <c:v>-1.5599999999999994</c:v>
                </c:pt>
                <c:pt idx="2099">
                  <c:v>-1.7599999999999993</c:v>
                </c:pt>
                <c:pt idx="2100">
                  <c:v>-1.7199999999999989</c:v>
                </c:pt>
                <c:pt idx="2101">
                  <c:v>-1.719999999999996</c:v>
                </c:pt>
                <c:pt idx="2102">
                  <c:v>-1.5599999999999938</c:v>
                </c:pt>
                <c:pt idx="2103">
                  <c:v>-1.3999999999999944</c:v>
                </c:pt>
                <c:pt idx="2104">
                  <c:v>-1.3599999999999937</c:v>
                </c:pt>
                <c:pt idx="2105">
                  <c:v>-1.1199999999999932</c:v>
                </c:pt>
                <c:pt idx="2106">
                  <c:v>-1.0799999999999954</c:v>
                </c:pt>
                <c:pt idx="2107">
                  <c:v>-1.0399999999999978</c:v>
                </c:pt>
                <c:pt idx="2108">
                  <c:v>-1.1399999999999977</c:v>
                </c:pt>
                <c:pt idx="2109">
                  <c:v>-1.2799999999999983</c:v>
                </c:pt>
                <c:pt idx="2110">
                  <c:v>-1.2</c:v>
                </c:pt>
                <c:pt idx="2111">
                  <c:v>-1.319999999999999</c:v>
                </c:pt>
                <c:pt idx="2112">
                  <c:v>-1.2799999999999983</c:v>
                </c:pt>
                <c:pt idx="2113">
                  <c:v>-1.5799999999999983</c:v>
                </c:pt>
                <c:pt idx="2114">
                  <c:v>-1.7399999999999978</c:v>
                </c:pt>
                <c:pt idx="2115">
                  <c:v>-1.8199999999999961</c:v>
                </c:pt>
                <c:pt idx="2116">
                  <c:v>-2.0199999999999987</c:v>
                </c:pt>
                <c:pt idx="2117">
                  <c:v>-1.9599999999999995</c:v>
                </c:pt>
                <c:pt idx="2118">
                  <c:v>-1.5400000000000005</c:v>
                </c:pt>
                <c:pt idx="2119">
                  <c:v>-1.5800000000000012</c:v>
                </c:pt>
                <c:pt idx="2120">
                  <c:v>-2.1000000000000028</c:v>
                </c:pt>
                <c:pt idx="2121">
                  <c:v>-2.1199999999999988</c:v>
                </c:pt>
                <c:pt idx="2122">
                  <c:v>-2.1999999999999971</c:v>
                </c:pt>
                <c:pt idx="2123">
                  <c:v>-2.6199999999999961</c:v>
                </c:pt>
                <c:pt idx="2124">
                  <c:v>-2.4399999999999977</c:v>
                </c:pt>
                <c:pt idx="2125">
                  <c:v>-2.419999999999999</c:v>
                </c:pt>
                <c:pt idx="2126">
                  <c:v>-2.3400000000000034</c:v>
                </c:pt>
                <c:pt idx="2127">
                  <c:v>-2.2600000000000051</c:v>
                </c:pt>
                <c:pt idx="2128">
                  <c:v>-1.9200000000000046</c:v>
                </c:pt>
                <c:pt idx="2129">
                  <c:v>-1.6400000000000035</c:v>
                </c:pt>
                <c:pt idx="2130">
                  <c:v>-1.4800000000000011</c:v>
                </c:pt>
                <c:pt idx="2131">
                  <c:v>-1.0799999999999983</c:v>
                </c:pt>
                <c:pt idx="2132">
                  <c:v>-1.5199999999999989</c:v>
                </c:pt>
                <c:pt idx="2133">
                  <c:v>-1.5799999999999983</c:v>
                </c:pt>
                <c:pt idx="2134">
                  <c:v>-2.0799999999999983</c:v>
                </c:pt>
                <c:pt idx="2135">
                  <c:v>-2.1</c:v>
                </c:pt>
                <c:pt idx="2136">
                  <c:v>-2.1200000000000019</c:v>
                </c:pt>
                <c:pt idx="2137">
                  <c:v>-1.7200000000000017</c:v>
                </c:pt>
                <c:pt idx="2138">
                  <c:v>-1.480000000000004</c:v>
                </c:pt>
                <c:pt idx="2139">
                  <c:v>-1.3200000000000045</c:v>
                </c:pt>
                <c:pt idx="2140">
                  <c:v>-1.3200000000000045</c:v>
                </c:pt>
                <c:pt idx="2141">
                  <c:v>-1.6400000000000035</c:v>
                </c:pt>
                <c:pt idx="2142">
                  <c:v>-1.4200000000000017</c:v>
                </c:pt>
                <c:pt idx="2143">
                  <c:v>-1.4599999999999995</c:v>
                </c:pt>
                <c:pt idx="2144">
                  <c:v>-1.5799999999999983</c:v>
                </c:pt>
                <c:pt idx="2145">
                  <c:v>-1.4199999999999988</c:v>
                </c:pt>
                <c:pt idx="2146">
                  <c:v>-1.2199999999999989</c:v>
                </c:pt>
                <c:pt idx="2147">
                  <c:v>-1.7799999999999983</c:v>
                </c:pt>
                <c:pt idx="2148">
                  <c:v>-1.7800000000000011</c:v>
                </c:pt>
                <c:pt idx="2149">
                  <c:v>-1.7200000000000017</c:v>
                </c:pt>
                <c:pt idx="2150">
                  <c:v>-1.8200000000000016</c:v>
                </c:pt>
                <c:pt idx="2151">
                  <c:v>-1.9600000000000022</c:v>
                </c:pt>
                <c:pt idx="2152">
                  <c:v>-1.4000000000000057</c:v>
                </c:pt>
                <c:pt idx="2153">
                  <c:v>-1.1400000000000035</c:v>
                </c:pt>
                <c:pt idx="2154">
                  <c:v>-0.70000000000000284</c:v>
                </c:pt>
                <c:pt idx="2155">
                  <c:v>-0.36000000000000226</c:v>
                </c:pt>
                <c:pt idx="2156">
                  <c:v>-0.36000000000000226</c:v>
                </c:pt>
                <c:pt idx="2157">
                  <c:v>-0.71999999999999886</c:v>
                </c:pt>
                <c:pt idx="2158">
                  <c:v>-1.4599999999999995</c:v>
                </c:pt>
                <c:pt idx="2159">
                  <c:v>-1.5799999999999983</c:v>
                </c:pt>
                <c:pt idx="2160">
                  <c:v>-1.7799999999999983</c:v>
                </c:pt>
                <c:pt idx="2161">
                  <c:v>-1.4799999999999982</c:v>
                </c:pt>
                <c:pt idx="2162">
                  <c:v>-1.1199999999999988</c:v>
                </c:pt>
                <c:pt idx="2163">
                  <c:v>-0.57999999999999829</c:v>
                </c:pt>
                <c:pt idx="2164">
                  <c:v>-0.68000000000000116</c:v>
                </c:pt>
                <c:pt idx="2165">
                  <c:v>-0.68000000000000116</c:v>
                </c:pt>
                <c:pt idx="2166">
                  <c:v>-0.88000000000000111</c:v>
                </c:pt>
                <c:pt idx="2167">
                  <c:v>-1.0800000000000041</c:v>
                </c:pt>
                <c:pt idx="2168">
                  <c:v>-1.3000000000000029</c:v>
                </c:pt>
                <c:pt idx="2169">
                  <c:v>-1.2000000000000028</c:v>
                </c:pt>
                <c:pt idx="2170">
                  <c:v>-1.5200000000000018</c:v>
                </c:pt>
                <c:pt idx="2171">
                  <c:v>-1.3200000000000016</c:v>
                </c:pt>
                <c:pt idx="2172">
                  <c:v>-1.1199999999999988</c:v>
                </c:pt>
                <c:pt idx="2173">
                  <c:v>-1.0599999999999994</c:v>
                </c:pt>
                <c:pt idx="2174">
                  <c:v>-1.2399999999999978</c:v>
                </c:pt>
                <c:pt idx="2175">
                  <c:v>-1.3399999999999976</c:v>
                </c:pt>
                <c:pt idx="2176">
                  <c:v>-1.7399999999999978</c:v>
                </c:pt>
                <c:pt idx="2177">
                  <c:v>-1.9999999999999971</c:v>
                </c:pt>
                <c:pt idx="2178">
                  <c:v>-2.1400000000000006</c:v>
                </c:pt>
                <c:pt idx="2179">
                  <c:v>-2.1199999999999988</c:v>
                </c:pt>
                <c:pt idx="2180">
                  <c:v>-2.1</c:v>
                </c:pt>
                <c:pt idx="2181">
                  <c:v>-2.4399999999999977</c:v>
                </c:pt>
                <c:pt idx="2182">
                  <c:v>-2.5799999999999983</c:v>
                </c:pt>
                <c:pt idx="2183">
                  <c:v>-2.8999999999999972</c:v>
                </c:pt>
                <c:pt idx="2184">
                  <c:v>-3</c:v>
                </c:pt>
                <c:pt idx="2185">
                  <c:v>-3</c:v>
                </c:pt>
                <c:pt idx="2186">
                  <c:v>-2.5200000000000018</c:v>
                </c:pt>
                <c:pt idx="2187">
                  <c:v>-2.2200000000000015</c:v>
                </c:pt>
                <c:pt idx="2188">
                  <c:v>-1.9599999999999995</c:v>
                </c:pt>
                <c:pt idx="2189">
                  <c:v>-1.5199999999999989</c:v>
                </c:pt>
                <c:pt idx="2190">
                  <c:v>-0.97999999999999832</c:v>
                </c:pt>
                <c:pt idx="2191">
                  <c:v>-1.0799999999999983</c:v>
                </c:pt>
                <c:pt idx="2192">
                  <c:v>-1.1799999999999984</c:v>
                </c:pt>
                <c:pt idx="2193">
                  <c:v>-1</c:v>
                </c:pt>
                <c:pt idx="2194">
                  <c:v>-1.5599999999999994</c:v>
                </c:pt>
                <c:pt idx="2195">
                  <c:v>-2.2999999999999998</c:v>
                </c:pt>
                <c:pt idx="2196">
                  <c:v>-2.2599999999999993</c:v>
                </c:pt>
                <c:pt idx="2197">
                  <c:v>-2.1199999999999988</c:v>
                </c:pt>
                <c:pt idx="2198">
                  <c:v>-2.319999999999999</c:v>
                </c:pt>
                <c:pt idx="2199">
                  <c:v>-2.0399999999999978</c:v>
                </c:pt>
                <c:pt idx="2200">
                  <c:v>-1.4599999999999966</c:v>
                </c:pt>
                <c:pt idx="2201">
                  <c:v>-1.7399999999999978</c:v>
                </c:pt>
                <c:pt idx="2202">
                  <c:v>-2.1399999999999979</c:v>
                </c:pt>
                <c:pt idx="2203">
                  <c:v>-2.2199999999999989</c:v>
                </c:pt>
                <c:pt idx="2204">
                  <c:v>-2.4</c:v>
                </c:pt>
                <c:pt idx="2205">
                  <c:v>-2.2800000000000011</c:v>
                </c:pt>
                <c:pt idx="2206">
                  <c:v>-1.8799999999999983</c:v>
                </c:pt>
                <c:pt idx="2207">
                  <c:v>-1.8</c:v>
                </c:pt>
                <c:pt idx="2208">
                  <c:v>-1.7199999999999989</c:v>
                </c:pt>
                <c:pt idx="2209">
                  <c:v>-1.7799999999999983</c:v>
                </c:pt>
                <c:pt idx="2210">
                  <c:v>-2.2799999999999985</c:v>
                </c:pt>
                <c:pt idx="2211">
                  <c:v>-2.3400000000000007</c:v>
                </c:pt>
                <c:pt idx="2212">
                  <c:v>-2.3799999999999981</c:v>
                </c:pt>
                <c:pt idx="2213">
                  <c:v>-2.4399999999999977</c:v>
                </c:pt>
                <c:pt idx="2214">
                  <c:v>-2.1399999999999979</c:v>
                </c:pt>
                <c:pt idx="2215">
                  <c:v>-1.4999999999999971</c:v>
                </c:pt>
                <c:pt idx="2216">
                  <c:v>-1.4599999999999966</c:v>
                </c:pt>
                <c:pt idx="2217">
                  <c:v>-1.5399999999999978</c:v>
                </c:pt>
                <c:pt idx="2218">
                  <c:v>-1.319999999999999</c:v>
                </c:pt>
                <c:pt idx="2219">
                  <c:v>-1.1400000000000006</c:v>
                </c:pt>
                <c:pt idx="2220">
                  <c:v>-1.1200000000000017</c:v>
                </c:pt>
                <c:pt idx="2221">
                  <c:v>-1.1200000000000017</c:v>
                </c:pt>
                <c:pt idx="2222">
                  <c:v>-0.74000000000000343</c:v>
                </c:pt>
                <c:pt idx="2223">
                  <c:v>-1.0600000000000023</c:v>
                </c:pt>
                <c:pt idx="2224">
                  <c:v>-1.5400000000000034</c:v>
                </c:pt>
                <c:pt idx="2225">
                  <c:v>-1.7600000000000022</c:v>
                </c:pt>
                <c:pt idx="2226">
                  <c:v>-1.8600000000000052</c:v>
                </c:pt>
                <c:pt idx="2227">
                  <c:v>-1.8600000000000023</c:v>
                </c:pt>
                <c:pt idx="2228">
                  <c:v>-1.9200000000000017</c:v>
                </c:pt>
                <c:pt idx="2229">
                  <c:v>-1.5399999999999978</c:v>
                </c:pt>
                <c:pt idx="2230">
                  <c:v>-1.4999999999999971</c:v>
                </c:pt>
                <c:pt idx="2231">
                  <c:v>-1.2199999999999931</c:v>
                </c:pt>
                <c:pt idx="2232">
                  <c:v>-1.2799999999999954</c:v>
                </c:pt>
                <c:pt idx="2233">
                  <c:v>-0.93999999999999773</c:v>
                </c:pt>
                <c:pt idx="2234">
                  <c:v>-1.0599999999999994</c:v>
                </c:pt>
                <c:pt idx="2235">
                  <c:v>-0.78000000000000114</c:v>
                </c:pt>
                <c:pt idx="2236">
                  <c:v>-0.80000000000000282</c:v>
                </c:pt>
                <c:pt idx="2237">
                  <c:v>-1.0400000000000005</c:v>
                </c:pt>
                <c:pt idx="2238">
                  <c:v>-0.9</c:v>
                </c:pt>
                <c:pt idx="2239">
                  <c:v>-0.92000000000000171</c:v>
                </c:pt>
                <c:pt idx="2240">
                  <c:v>-1.1000000000000001</c:v>
                </c:pt>
                <c:pt idx="2241">
                  <c:v>-1.2</c:v>
                </c:pt>
                <c:pt idx="2242">
                  <c:v>-0.92000000000000171</c:v>
                </c:pt>
                <c:pt idx="2243">
                  <c:v>-0.92000000000000171</c:v>
                </c:pt>
                <c:pt idx="2244">
                  <c:v>-1.0800000000000012</c:v>
                </c:pt>
                <c:pt idx="2245">
                  <c:v>-1.0000000000000029</c:v>
                </c:pt>
                <c:pt idx="2246">
                  <c:v>-1.180000000000001</c:v>
                </c:pt>
                <c:pt idx="2247">
                  <c:v>-1.6600000000000024</c:v>
                </c:pt>
                <c:pt idx="2248">
                  <c:v>-1.7200000000000017</c:v>
                </c:pt>
                <c:pt idx="2249">
                  <c:v>-1.8400000000000005</c:v>
                </c:pt>
                <c:pt idx="2250">
                  <c:v>-2.1599999999999993</c:v>
                </c:pt>
                <c:pt idx="2251">
                  <c:v>-2.0200000000000018</c:v>
                </c:pt>
                <c:pt idx="2252">
                  <c:v>-1.4800000000000011</c:v>
                </c:pt>
                <c:pt idx="2253">
                  <c:v>-1</c:v>
                </c:pt>
                <c:pt idx="2254">
                  <c:v>-0.6</c:v>
                </c:pt>
                <c:pt idx="2255">
                  <c:v>-0.44000000000000056</c:v>
                </c:pt>
                <c:pt idx="2256">
                  <c:v>-0.65999999999999948</c:v>
                </c:pt>
                <c:pt idx="2257">
                  <c:v>-1.1599999999999995</c:v>
                </c:pt>
                <c:pt idx="2258">
                  <c:v>-1.7199999999999989</c:v>
                </c:pt>
                <c:pt idx="2259">
                  <c:v>-1.7799999999999983</c:v>
                </c:pt>
                <c:pt idx="2260">
                  <c:v>-1.7599999999999967</c:v>
                </c:pt>
                <c:pt idx="2261">
                  <c:v>-1.4399999999999977</c:v>
                </c:pt>
                <c:pt idx="2262">
                  <c:v>-0.77999999999999547</c:v>
                </c:pt>
                <c:pt idx="2263">
                  <c:v>-0.69999999999999429</c:v>
                </c:pt>
                <c:pt idx="2264">
                  <c:v>-0.99999999999999434</c:v>
                </c:pt>
                <c:pt idx="2265">
                  <c:v>-1.3199999999999961</c:v>
                </c:pt>
                <c:pt idx="2266">
                  <c:v>-1.8599999999999965</c:v>
                </c:pt>
                <c:pt idx="2267">
                  <c:v>-2.2999999999999998</c:v>
                </c:pt>
                <c:pt idx="2268">
                  <c:v>-2.4200000000000044</c:v>
                </c:pt>
                <c:pt idx="2269">
                  <c:v>-1.8000000000000056</c:v>
                </c:pt>
                <c:pt idx="2270">
                  <c:v>-1.9200000000000046</c:v>
                </c:pt>
                <c:pt idx="2271">
                  <c:v>-1.6600000000000024</c:v>
                </c:pt>
                <c:pt idx="2272">
                  <c:v>-1.4800000000000011</c:v>
                </c:pt>
                <c:pt idx="2273">
                  <c:v>-1.4399999999999977</c:v>
                </c:pt>
                <c:pt idx="2274">
                  <c:v>-1.6399999999999977</c:v>
                </c:pt>
                <c:pt idx="2275">
                  <c:v>-1.4599999999999966</c:v>
                </c:pt>
                <c:pt idx="2276">
                  <c:v>-1.3399999999999976</c:v>
                </c:pt>
                <c:pt idx="2277">
                  <c:v>-1.5399999999999978</c:v>
                </c:pt>
                <c:pt idx="2278">
                  <c:v>-1.5199999999999989</c:v>
                </c:pt>
                <c:pt idx="2279">
                  <c:v>-1.6</c:v>
                </c:pt>
                <c:pt idx="2280">
                  <c:v>-1.4200000000000017</c:v>
                </c:pt>
                <c:pt idx="2281">
                  <c:v>-1.3400000000000034</c:v>
                </c:pt>
                <c:pt idx="2282">
                  <c:v>-1.5400000000000034</c:v>
                </c:pt>
                <c:pt idx="2283">
                  <c:v>-1.7000000000000028</c:v>
                </c:pt>
                <c:pt idx="2284">
                  <c:v>-1.5400000000000005</c:v>
                </c:pt>
                <c:pt idx="2285">
                  <c:v>-1.3400000000000005</c:v>
                </c:pt>
                <c:pt idx="2286">
                  <c:v>-1.6799999999999984</c:v>
                </c:pt>
                <c:pt idx="2287">
                  <c:v>-1.519999999999996</c:v>
                </c:pt>
                <c:pt idx="2288">
                  <c:v>-0.95999999999999663</c:v>
                </c:pt>
                <c:pt idx="2289">
                  <c:v>-0.91999999999999882</c:v>
                </c:pt>
                <c:pt idx="2290">
                  <c:v>-0.89999999999999714</c:v>
                </c:pt>
                <c:pt idx="2291">
                  <c:v>-0.47999999999999832</c:v>
                </c:pt>
                <c:pt idx="2292">
                  <c:v>-0.2</c:v>
                </c:pt>
                <c:pt idx="2293">
                  <c:v>-0.51999999999999891</c:v>
                </c:pt>
                <c:pt idx="2294">
                  <c:v>-0.77999999999999825</c:v>
                </c:pt>
                <c:pt idx="2295">
                  <c:v>-0.97999999999999832</c:v>
                </c:pt>
                <c:pt idx="2296">
                  <c:v>-1.0799999999999983</c:v>
                </c:pt>
                <c:pt idx="2297">
                  <c:v>-1.2999999999999972</c:v>
                </c:pt>
                <c:pt idx="2298">
                  <c:v>-1.4799999999999982</c:v>
                </c:pt>
                <c:pt idx="2299">
                  <c:v>-1.6399999999999977</c:v>
                </c:pt>
                <c:pt idx="2300">
                  <c:v>-1.3599999999999994</c:v>
                </c:pt>
                <c:pt idx="2301">
                  <c:v>-0.91999999999999882</c:v>
                </c:pt>
                <c:pt idx="2302">
                  <c:v>-0.42000000000000171</c:v>
                </c:pt>
                <c:pt idx="2303">
                  <c:v>-0.2</c:v>
                </c:pt>
                <c:pt idx="2304">
                  <c:v>0.1200000000000017</c:v>
                </c:pt>
                <c:pt idx="2305">
                  <c:v>-0.41999999999999887</c:v>
                </c:pt>
                <c:pt idx="2306">
                  <c:v>-0.75999999999999945</c:v>
                </c:pt>
                <c:pt idx="2307">
                  <c:v>-1.2199999999999989</c:v>
                </c:pt>
                <c:pt idx="2308">
                  <c:v>-1.1799999999999997</c:v>
                </c:pt>
                <c:pt idx="2309">
                  <c:v>-1.240000000000002</c:v>
                </c:pt>
                <c:pt idx="2310">
                  <c:v>-1.0800000000000025</c:v>
                </c:pt>
                <c:pt idx="2311">
                  <c:v>-0.92000000000000171</c:v>
                </c:pt>
                <c:pt idx="2312">
                  <c:v>-0.90000000000000147</c:v>
                </c:pt>
                <c:pt idx="2313">
                  <c:v>-1.2600000000000022</c:v>
                </c:pt>
                <c:pt idx="2314">
                  <c:v>-1.2800000000000011</c:v>
                </c:pt>
                <c:pt idx="2315">
                  <c:v>-1.0200000000000002</c:v>
                </c:pt>
                <c:pt idx="2316">
                  <c:v>-1.5800000000000012</c:v>
                </c:pt>
                <c:pt idx="2317">
                  <c:v>-1.6200000000000017</c:v>
                </c:pt>
                <c:pt idx="2318">
                  <c:v>-1.1600000000000024</c:v>
                </c:pt>
                <c:pt idx="2319">
                  <c:v>-1.540000000000002</c:v>
                </c:pt>
                <c:pt idx="2320">
                  <c:v>-1.740000000000002</c:v>
                </c:pt>
                <c:pt idx="2321">
                  <c:v>-1.740000000000002</c:v>
                </c:pt>
                <c:pt idx="2322">
                  <c:v>-1.3600000000000023</c:v>
                </c:pt>
                <c:pt idx="2323">
                  <c:v>-1.4800000000000011</c:v>
                </c:pt>
                <c:pt idx="2324">
                  <c:v>-1.2800000000000011</c:v>
                </c:pt>
                <c:pt idx="2325">
                  <c:v>-1.6</c:v>
                </c:pt>
                <c:pt idx="2326">
                  <c:v>-1.2999999999999994</c:v>
                </c:pt>
                <c:pt idx="2327">
                  <c:v>-1.459999999999998</c:v>
                </c:pt>
                <c:pt idx="2328">
                  <c:v>-1.3399999999999985</c:v>
                </c:pt>
                <c:pt idx="2329">
                  <c:v>-1.0799999999999983</c:v>
                </c:pt>
                <c:pt idx="2330">
                  <c:v>-0.79999999999999927</c:v>
                </c:pt>
                <c:pt idx="2331">
                  <c:v>-0.81999999999999962</c:v>
                </c:pt>
                <c:pt idx="2332">
                  <c:v>-0.95999999999999941</c:v>
                </c:pt>
                <c:pt idx="2333">
                  <c:v>-1.1799999999999997</c:v>
                </c:pt>
                <c:pt idx="2334">
                  <c:v>-1.5</c:v>
                </c:pt>
                <c:pt idx="2335">
                  <c:v>-1.6</c:v>
                </c:pt>
                <c:pt idx="2336">
                  <c:v>-1.5</c:v>
                </c:pt>
                <c:pt idx="2337">
                  <c:v>-1.2600000000000002</c:v>
                </c:pt>
                <c:pt idx="2338">
                  <c:v>-1.1000000000000001</c:v>
                </c:pt>
                <c:pt idx="2339">
                  <c:v>-1.0800000000000005</c:v>
                </c:pt>
                <c:pt idx="2340">
                  <c:v>-0.96000000000000019</c:v>
                </c:pt>
                <c:pt idx="2341">
                  <c:v>-1.3199999999999996</c:v>
                </c:pt>
                <c:pt idx="2342">
                  <c:v>-1.44</c:v>
                </c:pt>
                <c:pt idx="2343">
                  <c:v>-1.6199999999999997</c:v>
                </c:pt>
                <c:pt idx="2344">
                  <c:v>-1.3399999999999992</c:v>
                </c:pt>
                <c:pt idx="2345">
                  <c:v>-1.2199999999999995</c:v>
                </c:pt>
                <c:pt idx="2346">
                  <c:v>-0.73999999999999988</c:v>
                </c:pt>
                <c:pt idx="2347">
                  <c:v>-1.3799999999999997</c:v>
                </c:pt>
                <c:pt idx="2348">
                  <c:v>-1.4800000000000004</c:v>
                </c:pt>
                <c:pt idx="2349">
                  <c:v>-1.7</c:v>
                </c:pt>
                <c:pt idx="2350">
                  <c:v>-2.0599999999999996</c:v>
                </c:pt>
                <c:pt idx="2351">
                  <c:v>-2.2199999999999998</c:v>
                </c:pt>
                <c:pt idx="2352">
                  <c:v>-1.4399999999999991</c:v>
                </c:pt>
                <c:pt idx="2353">
                  <c:v>-0.93999999999999839</c:v>
                </c:pt>
                <c:pt idx="2354">
                  <c:v>-0.57999999999999896</c:v>
                </c:pt>
                <c:pt idx="2355">
                  <c:v>-0.43999999999999917</c:v>
                </c:pt>
                <c:pt idx="2356">
                  <c:v>-0.61999999999999889</c:v>
                </c:pt>
                <c:pt idx="2357">
                  <c:v>-0.73999999999999988</c:v>
                </c:pt>
                <c:pt idx="2358">
                  <c:v>-1.2200000000000002</c:v>
                </c:pt>
                <c:pt idx="2359">
                  <c:v>-1.3800000000000003</c:v>
                </c:pt>
                <c:pt idx="2360">
                  <c:v>-0.84000000000000052</c:v>
                </c:pt>
                <c:pt idx="2361">
                  <c:v>-0.70000000000000073</c:v>
                </c:pt>
                <c:pt idx="2362">
                  <c:v>-0.52000000000000024</c:v>
                </c:pt>
                <c:pt idx="2363">
                  <c:v>-0.4</c:v>
                </c:pt>
                <c:pt idx="2364">
                  <c:v>-0.2</c:v>
                </c:pt>
                <c:pt idx="2365">
                  <c:v>-0.8</c:v>
                </c:pt>
                <c:pt idx="2366">
                  <c:v>-0.74000000000000055</c:v>
                </c:pt>
                <c:pt idx="2367">
                  <c:v>-1.0200000000000002</c:v>
                </c:pt>
                <c:pt idx="2368">
                  <c:v>-1.0800000000000005</c:v>
                </c:pt>
                <c:pt idx="2369">
                  <c:v>-1.2600000000000002</c:v>
                </c:pt>
                <c:pt idx="2370">
                  <c:v>-1.2200000000000002</c:v>
                </c:pt>
                <c:pt idx="2371">
                  <c:v>-1.2199999999999995</c:v>
                </c:pt>
                <c:pt idx="2372">
                  <c:v>-1.44</c:v>
                </c:pt>
                <c:pt idx="2373">
                  <c:v>-1.3799999999999997</c:v>
                </c:pt>
                <c:pt idx="2374">
                  <c:v>-1.4200000000000004</c:v>
                </c:pt>
                <c:pt idx="2375">
                  <c:v>-1.56</c:v>
                </c:pt>
                <c:pt idx="2376">
                  <c:v>-1.8000000000000007</c:v>
                </c:pt>
                <c:pt idx="2377">
                  <c:v>-1.4000000000000008</c:v>
                </c:pt>
                <c:pt idx="2378">
                  <c:v>-1.120000000000001</c:v>
                </c:pt>
                <c:pt idx="2379">
                  <c:v>-1.1000000000000008</c:v>
                </c:pt>
                <c:pt idx="2380">
                  <c:v>-0.66000000000000081</c:v>
                </c:pt>
                <c:pt idx="2381">
                  <c:v>-0.52000000000000102</c:v>
                </c:pt>
                <c:pt idx="2382">
                  <c:v>-0.64000000000000057</c:v>
                </c:pt>
                <c:pt idx="2383">
                  <c:v>-0.82000000000000028</c:v>
                </c:pt>
                <c:pt idx="2384">
                  <c:v>-1.06</c:v>
                </c:pt>
                <c:pt idx="2385">
                  <c:v>-1.56</c:v>
                </c:pt>
                <c:pt idx="2386">
                  <c:v>-1.4199999999999995</c:v>
                </c:pt>
                <c:pt idx="2387">
                  <c:v>-1.4799999999999998</c:v>
                </c:pt>
                <c:pt idx="2388">
                  <c:v>-1.5799999999999996</c:v>
                </c:pt>
                <c:pt idx="2389">
                  <c:v>-1.6</c:v>
                </c:pt>
                <c:pt idx="2390">
                  <c:v>-1</c:v>
                </c:pt>
                <c:pt idx="2391">
                  <c:v>-1.06</c:v>
                </c:pt>
                <c:pt idx="2392">
                  <c:v>-1.0200000000000002</c:v>
                </c:pt>
                <c:pt idx="2393">
                  <c:v>-0.92000000000000026</c:v>
                </c:pt>
                <c:pt idx="2394">
                  <c:v>-0.71999999999999953</c:v>
                </c:pt>
                <c:pt idx="2395">
                  <c:v>-1.0399999999999991</c:v>
                </c:pt>
                <c:pt idx="2396">
                  <c:v>-0.81999999999999884</c:v>
                </c:pt>
                <c:pt idx="2397">
                  <c:v>-0.97999999999999832</c:v>
                </c:pt>
                <c:pt idx="2398">
                  <c:v>-1.4199999999999982</c:v>
                </c:pt>
                <c:pt idx="2399">
                  <c:v>-1.2199999999999989</c:v>
                </c:pt>
                <c:pt idx="2400">
                  <c:v>-1.4999999999999993</c:v>
                </c:pt>
                <c:pt idx="2401">
                  <c:v>-1.5599999999999994</c:v>
                </c:pt>
                <c:pt idx="2402">
                  <c:v>-1.3799999999999997</c:v>
                </c:pt>
                <c:pt idx="2403">
                  <c:v>-0.95999999999999941</c:v>
                </c:pt>
                <c:pt idx="2404">
                  <c:v>-0.93999999999999917</c:v>
                </c:pt>
                <c:pt idx="2405">
                  <c:v>-0.75999999999999868</c:v>
                </c:pt>
                <c:pt idx="2406">
                  <c:v>-0.77999999999999825</c:v>
                </c:pt>
                <c:pt idx="2407">
                  <c:v>-0.6599999999999987</c:v>
                </c:pt>
                <c:pt idx="2408">
                  <c:v>-0.71999999999999886</c:v>
                </c:pt>
                <c:pt idx="2409">
                  <c:v>-1.1999999999999986</c:v>
                </c:pt>
                <c:pt idx="2410">
                  <c:v>-1.1799999999999984</c:v>
                </c:pt>
                <c:pt idx="2411">
                  <c:v>-1.2999999999999985</c:v>
                </c:pt>
                <c:pt idx="2412">
                  <c:v>-1.3199999999999981</c:v>
                </c:pt>
                <c:pt idx="2413">
                  <c:v>-1.3199999999999981</c:v>
                </c:pt>
                <c:pt idx="2414">
                  <c:v>-1.0199999999999982</c:v>
                </c:pt>
                <c:pt idx="2415">
                  <c:v>-0.93999999999999839</c:v>
                </c:pt>
                <c:pt idx="2416">
                  <c:v>-1.0999999999999985</c:v>
                </c:pt>
                <c:pt idx="2417">
                  <c:v>-1.4999999999999987</c:v>
                </c:pt>
                <c:pt idx="2418">
                  <c:v>-1.5599999999999994</c:v>
                </c:pt>
                <c:pt idx="2419">
                  <c:v>-1.4799999999999998</c:v>
                </c:pt>
                <c:pt idx="2420">
                  <c:v>-1.3399999999999999</c:v>
                </c:pt>
                <c:pt idx="2421">
                  <c:v>-1.1200000000000003</c:v>
                </c:pt>
                <c:pt idx="2422">
                  <c:v>-0.82000000000000095</c:v>
                </c:pt>
                <c:pt idx="2423">
                  <c:v>-0.92000000000000026</c:v>
                </c:pt>
                <c:pt idx="2424">
                  <c:v>-1.3800000000000003</c:v>
                </c:pt>
                <c:pt idx="2425">
                  <c:v>-1.5600000000000009</c:v>
                </c:pt>
                <c:pt idx="2426">
                  <c:v>-1.6800000000000004</c:v>
                </c:pt>
                <c:pt idx="2427">
                  <c:v>-1.8399999999999999</c:v>
                </c:pt>
                <c:pt idx="2428">
                  <c:v>-1.7399999999999998</c:v>
                </c:pt>
                <c:pt idx="2429">
                  <c:v>-1.4600000000000002</c:v>
                </c:pt>
                <c:pt idx="2430">
                  <c:v>-1.6600000000000001</c:v>
                </c:pt>
                <c:pt idx="2431">
                  <c:v>-1.7399999999999998</c:v>
                </c:pt>
                <c:pt idx="2432">
                  <c:v>-1.5799999999999996</c:v>
                </c:pt>
                <c:pt idx="2433">
                  <c:v>-1.4200000000000004</c:v>
                </c:pt>
                <c:pt idx="2434">
                  <c:v>-1.3599999999999994</c:v>
                </c:pt>
                <c:pt idx="2435">
                  <c:v>-0.89999999999999925</c:v>
                </c:pt>
                <c:pt idx="2436">
                  <c:v>-0.75999999999999945</c:v>
                </c:pt>
                <c:pt idx="2437">
                  <c:v>-0.96000000000000019</c:v>
                </c:pt>
                <c:pt idx="2438">
                  <c:v>-1.1199999999999997</c:v>
                </c:pt>
                <c:pt idx="2439">
                  <c:v>-1.3399999999999999</c:v>
                </c:pt>
                <c:pt idx="2440">
                  <c:v>-1.7599999999999993</c:v>
                </c:pt>
                <c:pt idx="2441">
                  <c:v>-1.5199999999999996</c:v>
                </c:pt>
                <c:pt idx="2442">
                  <c:v>-1.1599999999999995</c:v>
                </c:pt>
                <c:pt idx="2443">
                  <c:v>-1.0799999999999996</c:v>
                </c:pt>
                <c:pt idx="2444">
                  <c:v>-0.76000000000000012</c:v>
                </c:pt>
                <c:pt idx="2445">
                  <c:v>-0.18000000000000044</c:v>
                </c:pt>
                <c:pt idx="2446">
                  <c:v>-0.50000000000000067</c:v>
                </c:pt>
                <c:pt idx="2447">
                  <c:v>-0.70000000000000073</c:v>
                </c:pt>
                <c:pt idx="2448">
                  <c:v>-1.36</c:v>
                </c:pt>
                <c:pt idx="2449">
                  <c:v>-1.6200000000000003</c:v>
                </c:pt>
                <c:pt idx="2450">
                  <c:v>-1.9800000000000004</c:v>
                </c:pt>
                <c:pt idx="2451">
                  <c:v>-2.1800000000000006</c:v>
                </c:pt>
                <c:pt idx="2452">
                  <c:v>-2.2999999999999998</c:v>
                </c:pt>
                <c:pt idx="2453">
                  <c:v>-1.4000000000000008</c:v>
                </c:pt>
                <c:pt idx="2454">
                  <c:v>-1.3800000000000003</c:v>
                </c:pt>
                <c:pt idx="2455">
                  <c:v>-1.7200000000000002</c:v>
                </c:pt>
                <c:pt idx="2456">
                  <c:v>-1.5</c:v>
                </c:pt>
                <c:pt idx="2457">
                  <c:v>-1.4200000000000004</c:v>
                </c:pt>
                <c:pt idx="2458">
                  <c:v>-1.8199999999999996</c:v>
                </c:pt>
                <c:pt idx="2459">
                  <c:v>-1.6799999999999997</c:v>
                </c:pt>
                <c:pt idx="2460">
                  <c:v>-1.4799999999999998</c:v>
                </c:pt>
                <c:pt idx="2461">
                  <c:v>-1.4800000000000004</c:v>
                </c:pt>
                <c:pt idx="2462">
                  <c:v>-1.3600000000000008</c:v>
                </c:pt>
                <c:pt idx="2463">
                  <c:v>-1.1400000000000012</c:v>
                </c:pt>
                <c:pt idx="2464">
                  <c:v>-1.320000000000001</c:v>
                </c:pt>
                <c:pt idx="2465">
                  <c:v>-1.3000000000000014</c:v>
                </c:pt>
                <c:pt idx="2466">
                  <c:v>-1.4800000000000011</c:v>
                </c:pt>
                <c:pt idx="2467">
                  <c:v>-1.620000000000001</c:v>
                </c:pt>
                <c:pt idx="2468">
                  <c:v>-1.620000000000001</c:v>
                </c:pt>
                <c:pt idx="2469">
                  <c:v>-1.5000000000000013</c:v>
                </c:pt>
                <c:pt idx="2470">
                  <c:v>-1.2400000000000013</c:v>
                </c:pt>
                <c:pt idx="2471">
                  <c:v>-1.2400000000000013</c:v>
                </c:pt>
                <c:pt idx="2472">
                  <c:v>-1.180000000000001</c:v>
                </c:pt>
                <c:pt idx="2473">
                  <c:v>-1.2800000000000011</c:v>
                </c:pt>
                <c:pt idx="2474">
                  <c:v>-1.2600000000000009</c:v>
                </c:pt>
                <c:pt idx="2475">
                  <c:v>-1.4200000000000004</c:v>
                </c:pt>
                <c:pt idx="2476">
                  <c:v>-1.4800000000000004</c:v>
                </c:pt>
                <c:pt idx="2477">
                  <c:v>-1.6400000000000006</c:v>
                </c:pt>
                <c:pt idx="2478">
                  <c:v>-1.0800000000000005</c:v>
                </c:pt>
                <c:pt idx="2479">
                  <c:v>-0.82000000000000028</c:v>
                </c:pt>
                <c:pt idx="2480">
                  <c:v>-0.66000000000000081</c:v>
                </c:pt>
                <c:pt idx="2481">
                  <c:v>-0.22000000000000028</c:v>
                </c:pt>
                <c:pt idx="2482">
                  <c:v>-0.1</c:v>
                </c:pt>
                <c:pt idx="2483">
                  <c:v>-0.82000000000000028</c:v>
                </c:pt>
                <c:pt idx="2484">
                  <c:v>-1.1600000000000008</c:v>
                </c:pt>
                <c:pt idx="2485">
                  <c:v>-1.0600000000000009</c:v>
                </c:pt>
                <c:pt idx="2486">
                  <c:v>-1.0800000000000012</c:v>
                </c:pt>
                <c:pt idx="2487">
                  <c:v>-1.5000000000000007</c:v>
                </c:pt>
                <c:pt idx="2488">
                  <c:v>-1.0800000000000012</c:v>
                </c:pt>
                <c:pt idx="2489">
                  <c:v>-1.2200000000000011</c:v>
                </c:pt>
                <c:pt idx="2490">
                  <c:v>-1.4600000000000009</c:v>
                </c:pt>
                <c:pt idx="2491">
                  <c:v>-1.7000000000000006</c:v>
                </c:pt>
                <c:pt idx="2492">
                  <c:v>-1.2400000000000013</c:v>
                </c:pt>
                <c:pt idx="2493">
                  <c:v>-1.2800000000000005</c:v>
                </c:pt>
                <c:pt idx="2494">
                  <c:v>-1.3799999999999997</c:v>
                </c:pt>
                <c:pt idx="2495">
                  <c:v>-1.3999999999999992</c:v>
                </c:pt>
                <c:pt idx="2496">
                  <c:v>-1.5599999999999987</c:v>
                </c:pt>
                <c:pt idx="2497">
                  <c:v>-1.5999999999999985</c:v>
                </c:pt>
                <c:pt idx="2498">
                  <c:v>-1.9599999999999986</c:v>
                </c:pt>
                <c:pt idx="2499">
                  <c:v>-1.679999999999999</c:v>
                </c:pt>
                <c:pt idx="2500">
                  <c:v>-1.579999999999999</c:v>
                </c:pt>
                <c:pt idx="2501">
                  <c:v>-1.4399999999999991</c:v>
                </c:pt>
                <c:pt idx="2502">
                  <c:v>-1.6599999999999995</c:v>
                </c:pt>
                <c:pt idx="2503">
                  <c:v>-1.5199999999999996</c:v>
                </c:pt>
                <c:pt idx="2504">
                  <c:v>-1.36</c:v>
                </c:pt>
                <c:pt idx="2505">
                  <c:v>-1.4</c:v>
                </c:pt>
                <c:pt idx="2506">
                  <c:v>-1.3600000000000008</c:v>
                </c:pt>
                <c:pt idx="2507">
                  <c:v>-1.3400000000000005</c:v>
                </c:pt>
                <c:pt idx="2508">
                  <c:v>-1.4800000000000004</c:v>
                </c:pt>
                <c:pt idx="2509">
                  <c:v>-1.4200000000000004</c:v>
                </c:pt>
                <c:pt idx="2510">
                  <c:v>-1.2800000000000005</c:v>
                </c:pt>
                <c:pt idx="2511">
                  <c:v>-1.5</c:v>
                </c:pt>
                <c:pt idx="2512">
                  <c:v>-1.2200000000000002</c:v>
                </c:pt>
                <c:pt idx="2513">
                  <c:v>-1.0800000000000005</c:v>
                </c:pt>
                <c:pt idx="2514">
                  <c:v>-1.6600000000000001</c:v>
                </c:pt>
                <c:pt idx="2515">
                  <c:v>-2.0200000000000005</c:v>
                </c:pt>
                <c:pt idx="2516">
                  <c:v>-2</c:v>
                </c:pt>
                <c:pt idx="2517">
                  <c:v>-1.9599999999999995</c:v>
                </c:pt>
                <c:pt idx="2518">
                  <c:v>-1.9199999999999995</c:v>
                </c:pt>
                <c:pt idx="2519">
                  <c:v>-1.6199999999999997</c:v>
                </c:pt>
                <c:pt idx="2520">
                  <c:v>-1.5199999999999996</c:v>
                </c:pt>
                <c:pt idx="2521">
                  <c:v>-1.36</c:v>
                </c:pt>
                <c:pt idx="2522">
                  <c:v>-1.3800000000000003</c:v>
                </c:pt>
                <c:pt idx="2523">
                  <c:v>-1.5</c:v>
                </c:pt>
                <c:pt idx="2524">
                  <c:v>-1.64</c:v>
                </c:pt>
                <c:pt idx="2525">
                  <c:v>-1.5199999999999996</c:v>
                </c:pt>
                <c:pt idx="2526">
                  <c:v>-1.4799999999999991</c:v>
                </c:pt>
                <c:pt idx="2527">
                  <c:v>-1.7799999999999989</c:v>
                </c:pt>
                <c:pt idx="2528">
                  <c:v>-1.7799999999999998</c:v>
                </c:pt>
                <c:pt idx="2529">
                  <c:v>-1.6999999999999993</c:v>
                </c:pt>
                <c:pt idx="2530">
                  <c:v>-2.0199999999999996</c:v>
                </c:pt>
                <c:pt idx="2531">
                  <c:v>-1.8799999999999997</c:v>
                </c:pt>
                <c:pt idx="2532">
                  <c:v>-1.4799999999999998</c:v>
                </c:pt>
                <c:pt idx="2533">
                  <c:v>-1.379999999999999</c:v>
                </c:pt>
                <c:pt idx="2534">
                  <c:v>-1.5599999999999994</c:v>
                </c:pt>
                <c:pt idx="2535">
                  <c:v>-1.2799999999999998</c:v>
                </c:pt>
                <c:pt idx="2536">
                  <c:v>-1.4199999999999995</c:v>
                </c:pt>
                <c:pt idx="2537">
                  <c:v>-1.5799999999999996</c:v>
                </c:pt>
                <c:pt idx="2538">
                  <c:v>-1.8</c:v>
                </c:pt>
                <c:pt idx="2539">
                  <c:v>-1.4400000000000006</c:v>
                </c:pt>
                <c:pt idx="2540">
                  <c:v>-1.4800000000000004</c:v>
                </c:pt>
                <c:pt idx="2541">
                  <c:v>-1.420000000000001</c:v>
                </c:pt>
                <c:pt idx="2542">
                  <c:v>-1.4600000000000009</c:v>
                </c:pt>
                <c:pt idx="2543">
                  <c:v>-1.3000000000000014</c:v>
                </c:pt>
                <c:pt idx="2544">
                  <c:v>-1.5200000000000009</c:v>
                </c:pt>
                <c:pt idx="2545">
                  <c:v>-1.4400000000000006</c:v>
                </c:pt>
                <c:pt idx="2546">
                  <c:v>-1.9400000000000006</c:v>
                </c:pt>
                <c:pt idx="2547">
                  <c:v>-2.06</c:v>
                </c:pt>
                <c:pt idx="2548">
                  <c:v>-2</c:v>
                </c:pt>
                <c:pt idx="2549">
                  <c:v>-1.7399999999999998</c:v>
                </c:pt>
                <c:pt idx="2550">
                  <c:v>-1.8200000000000003</c:v>
                </c:pt>
                <c:pt idx="2551">
                  <c:v>-1.2800000000000005</c:v>
                </c:pt>
                <c:pt idx="2552">
                  <c:v>-1.3400000000000012</c:v>
                </c:pt>
                <c:pt idx="2553">
                  <c:v>-1.7000000000000006</c:v>
                </c:pt>
                <c:pt idx="2554">
                  <c:v>-1.86</c:v>
                </c:pt>
                <c:pt idx="2555">
                  <c:v>-1.6799999999999997</c:v>
                </c:pt>
                <c:pt idx="2556">
                  <c:v>-1.4799999999999998</c:v>
                </c:pt>
                <c:pt idx="2557">
                  <c:v>-1.3399999999999992</c:v>
                </c:pt>
                <c:pt idx="2558">
                  <c:v>-0.85999999999999943</c:v>
                </c:pt>
                <c:pt idx="2559">
                  <c:v>-0.56000000000000016</c:v>
                </c:pt>
                <c:pt idx="2560">
                  <c:v>-1.0000000000000007</c:v>
                </c:pt>
                <c:pt idx="2561">
                  <c:v>-1.2800000000000005</c:v>
                </c:pt>
                <c:pt idx="2562">
                  <c:v>-1.2000000000000006</c:v>
                </c:pt>
                <c:pt idx="2563">
                  <c:v>-1.4000000000000008</c:v>
                </c:pt>
                <c:pt idx="2564">
                  <c:v>-2.0800000000000005</c:v>
                </c:pt>
                <c:pt idx="2565">
                  <c:v>-1.8200000000000003</c:v>
                </c:pt>
                <c:pt idx="2566">
                  <c:v>-1.9199999999999995</c:v>
                </c:pt>
                <c:pt idx="2567">
                  <c:v>-1.6999999999999993</c:v>
                </c:pt>
                <c:pt idx="2568">
                  <c:v>-1.8399999999999992</c:v>
                </c:pt>
                <c:pt idx="2569">
                  <c:v>-0.75999999999999945</c:v>
                </c:pt>
                <c:pt idx="2570">
                  <c:v>-0.55999999999999939</c:v>
                </c:pt>
                <c:pt idx="2571">
                  <c:v>-0.3</c:v>
                </c:pt>
                <c:pt idx="2572">
                  <c:v>-1.1600000000000001</c:v>
                </c:pt>
                <c:pt idx="2573">
                  <c:v>-1.4600000000000002</c:v>
                </c:pt>
                <c:pt idx="2574">
                  <c:v>-1.8799999999999997</c:v>
                </c:pt>
                <c:pt idx="2575">
                  <c:v>-1.7999999999999994</c:v>
                </c:pt>
                <c:pt idx="2576">
                  <c:v>-1.5799999999999996</c:v>
                </c:pt>
                <c:pt idx="2577">
                  <c:v>-1</c:v>
                </c:pt>
                <c:pt idx="2578">
                  <c:v>-1.1600000000000001</c:v>
                </c:pt>
                <c:pt idx="2579">
                  <c:v>-1.2600000000000009</c:v>
                </c:pt>
                <c:pt idx="2580">
                  <c:v>-1.3800000000000012</c:v>
                </c:pt>
                <c:pt idx="2581">
                  <c:v>-1.3000000000000007</c:v>
                </c:pt>
                <c:pt idx="2582">
                  <c:v>-1.2200000000000002</c:v>
                </c:pt>
                <c:pt idx="2583">
                  <c:v>-0.46000000000000013</c:v>
                </c:pt>
                <c:pt idx="2584">
                  <c:v>-0.67999999999999972</c:v>
                </c:pt>
                <c:pt idx="2585">
                  <c:v>-0.77999999999999969</c:v>
                </c:pt>
                <c:pt idx="2586">
                  <c:v>-1.2600000000000002</c:v>
                </c:pt>
                <c:pt idx="2587">
                  <c:v>-1.56</c:v>
                </c:pt>
                <c:pt idx="2588">
                  <c:v>-1.7</c:v>
                </c:pt>
                <c:pt idx="2589">
                  <c:v>-1.5200000000000002</c:v>
                </c:pt>
                <c:pt idx="2590">
                  <c:v>-1.6600000000000001</c:v>
                </c:pt>
                <c:pt idx="2591">
                  <c:v>-1.6799999999999997</c:v>
                </c:pt>
                <c:pt idx="2592">
                  <c:v>-1.44</c:v>
                </c:pt>
                <c:pt idx="2593">
                  <c:v>-1.1600000000000001</c:v>
                </c:pt>
                <c:pt idx="2594">
                  <c:v>-1.2399999999999998</c:v>
                </c:pt>
                <c:pt idx="2595">
                  <c:v>-0.93999999999999984</c:v>
                </c:pt>
                <c:pt idx="2596">
                  <c:v>-0.77999999999999969</c:v>
                </c:pt>
                <c:pt idx="2597">
                  <c:v>-1.0199999999999996</c:v>
                </c:pt>
                <c:pt idx="2598">
                  <c:v>-1.3</c:v>
                </c:pt>
                <c:pt idx="2599">
                  <c:v>-1.2</c:v>
                </c:pt>
                <c:pt idx="2600">
                  <c:v>-1.3200000000000003</c:v>
                </c:pt>
                <c:pt idx="2601">
                  <c:v>-1.6600000000000001</c:v>
                </c:pt>
                <c:pt idx="2602">
                  <c:v>-1.4200000000000004</c:v>
                </c:pt>
                <c:pt idx="2603">
                  <c:v>-1.4999999999999993</c:v>
                </c:pt>
                <c:pt idx="2604">
                  <c:v>-1.5399999999999991</c:v>
                </c:pt>
                <c:pt idx="2605">
                  <c:v>-1.9599999999999986</c:v>
                </c:pt>
                <c:pt idx="2606">
                  <c:v>-1.7799999999999989</c:v>
                </c:pt>
                <c:pt idx="2607">
                  <c:v>-1.7799999999999983</c:v>
                </c:pt>
                <c:pt idx="2608">
                  <c:v>-1.6999999999999986</c:v>
                </c:pt>
                <c:pt idx="2609">
                  <c:v>-1.5599999999999987</c:v>
                </c:pt>
                <c:pt idx="2610">
                  <c:v>-1.379999999999999</c:v>
                </c:pt>
                <c:pt idx="2611">
                  <c:v>-1.1199999999999988</c:v>
                </c:pt>
                <c:pt idx="2612">
                  <c:v>-0.71999999999999953</c:v>
                </c:pt>
                <c:pt idx="2613">
                  <c:v>-0.83999999999999986</c:v>
                </c:pt>
                <c:pt idx="2614">
                  <c:v>-1.0800000000000005</c:v>
                </c:pt>
                <c:pt idx="2615">
                  <c:v>-1.1400000000000006</c:v>
                </c:pt>
                <c:pt idx="2616">
                  <c:v>-1.2800000000000011</c:v>
                </c:pt>
                <c:pt idx="2617">
                  <c:v>-1.680000000000001</c:v>
                </c:pt>
                <c:pt idx="2618">
                  <c:v>-1.3000000000000007</c:v>
                </c:pt>
                <c:pt idx="2619">
                  <c:v>-1.5199999999999996</c:v>
                </c:pt>
                <c:pt idx="2620">
                  <c:v>-1.3199999999999996</c:v>
                </c:pt>
                <c:pt idx="2621">
                  <c:v>-1.5599999999999994</c:v>
                </c:pt>
                <c:pt idx="2622">
                  <c:v>-1.679999999999999</c:v>
                </c:pt>
                <c:pt idx="2623">
                  <c:v>-1.8199999999999996</c:v>
                </c:pt>
                <c:pt idx="2624">
                  <c:v>-1.6200000000000003</c:v>
                </c:pt>
                <c:pt idx="2625">
                  <c:v>-1.86</c:v>
                </c:pt>
                <c:pt idx="2626">
                  <c:v>-1.1200000000000003</c:v>
                </c:pt>
                <c:pt idx="2627">
                  <c:v>-1.1400000000000006</c:v>
                </c:pt>
                <c:pt idx="2628">
                  <c:v>-1.1400000000000006</c:v>
                </c:pt>
                <c:pt idx="2629">
                  <c:v>-1</c:v>
                </c:pt>
                <c:pt idx="2630">
                  <c:v>-0.82000000000000028</c:v>
                </c:pt>
                <c:pt idx="2631">
                  <c:v>-1.8199999999999996</c:v>
                </c:pt>
                <c:pt idx="2632">
                  <c:v>-1.7399999999999991</c:v>
                </c:pt>
                <c:pt idx="2633">
                  <c:v>-2.1999999999999984</c:v>
                </c:pt>
                <c:pt idx="2634">
                  <c:v>-1.5399999999999991</c:v>
                </c:pt>
                <c:pt idx="2635">
                  <c:v>-1.1399999999999992</c:v>
                </c:pt>
                <c:pt idx="2636">
                  <c:v>-0.53999999999999915</c:v>
                </c:pt>
                <c:pt idx="2637">
                  <c:v>-0.61999999999999955</c:v>
                </c:pt>
                <c:pt idx="2638">
                  <c:v>-0.11999999999999958</c:v>
                </c:pt>
                <c:pt idx="2639">
                  <c:v>-0.81999999999999962</c:v>
                </c:pt>
                <c:pt idx="2640">
                  <c:v>-1.1599999999999995</c:v>
                </c:pt>
                <c:pt idx="2641">
                  <c:v>-1.2199999999999995</c:v>
                </c:pt>
                <c:pt idx="2642">
                  <c:v>-1.3199999999999996</c:v>
                </c:pt>
                <c:pt idx="2643">
                  <c:v>-1.9000000000000008</c:v>
                </c:pt>
                <c:pt idx="2644">
                  <c:v>-1.6400000000000006</c:v>
                </c:pt>
                <c:pt idx="2645">
                  <c:v>-1.6600000000000001</c:v>
                </c:pt>
                <c:pt idx="2646">
                  <c:v>-1.7200000000000002</c:v>
                </c:pt>
                <c:pt idx="2647">
                  <c:v>-1.3400000000000005</c:v>
                </c:pt>
                <c:pt idx="2648">
                  <c:v>-1.0800000000000005</c:v>
                </c:pt>
                <c:pt idx="2649">
                  <c:v>-1.2400000000000007</c:v>
                </c:pt>
                <c:pt idx="2650">
                  <c:v>-1.3000000000000007</c:v>
                </c:pt>
                <c:pt idx="2651">
                  <c:v>-1.320000000000001</c:v>
                </c:pt>
                <c:pt idx="2652">
                  <c:v>-1.6200000000000003</c:v>
                </c:pt>
                <c:pt idx="2653">
                  <c:v>-1.2</c:v>
                </c:pt>
                <c:pt idx="2654">
                  <c:v>-1.4800000000000004</c:v>
                </c:pt>
                <c:pt idx="2655">
                  <c:v>-1.4000000000000015</c:v>
                </c:pt>
                <c:pt idx="2656">
                  <c:v>-1.5600000000000009</c:v>
                </c:pt>
                <c:pt idx="2657">
                  <c:v>-1.5200000000000018</c:v>
                </c:pt>
                <c:pt idx="2658">
                  <c:v>-1.540000000000002</c:v>
                </c:pt>
                <c:pt idx="2659">
                  <c:v>-1.5800000000000012</c:v>
                </c:pt>
                <c:pt idx="2660">
                  <c:v>-1.6400000000000006</c:v>
                </c:pt>
                <c:pt idx="2661">
                  <c:v>-1.6400000000000012</c:v>
                </c:pt>
                <c:pt idx="2662">
                  <c:v>-1.3400000000000005</c:v>
                </c:pt>
                <c:pt idx="2663">
                  <c:v>-1.56</c:v>
                </c:pt>
                <c:pt idx="2664">
                  <c:v>-1.2</c:v>
                </c:pt>
                <c:pt idx="2665">
                  <c:v>-1.3599999999999994</c:v>
                </c:pt>
                <c:pt idx="2666">
                  <c:v>-1.5399999999999991</c:v>
                </c:pt>
                <c:pt idx="2667">
                  <c:v>-2.2999999999999985</c:v>
                </c:pt>
                <c:pt idx="2668">
                  <c:v>-2.4199999999999982</c:v>
                </c:pt>
                <c:pt idx="2669">
                  <c:v>-2.5199999999999987</c:v>
                </c:pt>
                <c:pt idx="2670">
                  <c:v>-1.7399999999999984</c:v>
                </c:pt>
                <c:pt idx="2671">
                  <c:v>-0.67999999999999827</c:v>
                </c:pt>
                <c:pt idx="2672">
                  <c:v>6.0000000000000851E-2</c:v>
                </c:pt>
                <c:pt idx="2673">
                  <c:v>-3.9999999999999147E-2</c:v>
                </c:pt>
                <c:pt idx="2674">
                  <c:v>1.4210854715202005E-15</c:v>
                </c:pt>
                <c:pt idx="2675">
                  <c:v>-0.51999999999999957</c:v>
                </c:pt>
                <c:pt idx="2676">
                  <c:v>-1.2199999999999995</c:v>
                </c:pt>
                <c:pt idx="2677">
                  <c:v>-1.4999999999999993</c:v>
                </c:pt>
                <c:pt idx="2678">
                  <c:v>-1.4200000000000004</c:v>
                </c:pt>
                <c:pt idx="2679">
                  <c:v>-2.0400000000000005</c:v>
                </c:pt>
                <c:pt idx="2680">
                  <c:v>-1.7</c:v>
                </c:pt>
                <c:pt idx="2681">
                  <c:v>-1.8200000000000003</c:v>
                </c:pt>
                <c:pt idx="2682">
                  <c:v>-1.8600000000000008</c:v>
                </c:pt>
                <c:pt idx="2683">
                  <c:v>-1.9199999999999995</c:v>
                </c:pt>
                <c:pt idx="2684">
                  <c:v>-1.7999999999999994</c:v>
                </c:pt>
                <c:pt idx="2685">
                  <c:v>-2.1599999999999993</c:v>
                </c:pt>
                <c:pt idx="2686">
                  <c:v>-2.3599999999999985</c:v>
                </c:pt>
                <c:pt idx="2687">
                  <c:v>-2.1399999999999983</c:v>
                </c:pt>
                <c:pt idx="2688">
                  <c:v>-2.0799999999999983</c:v>
                </c:pt>
                <c:pt idx="2689">
                  <c:v>-1.7599999999999987</c:v>
                </c:pt>
                <c:pt idx="2690">
                  <c:v>-2.0199999999999996</c:v>
                </c:pt>
                <c:pt idx="2691">
                  <c:v>-1.8600000000000008</c:v>
                </c:pt>
                <c:pt idx="2692">
                  <c:v>-1.7200000000000002</c:v>
                </c:pt>
                <c:pt idx="2693">
                  <c:v>-1.5600000000000016</c:v>
                </c:pt>
                <c:pt idx="2694">
                  <c:v>-1.7000000000000015</c:v>
                </c:pt>
                <c:pt idx="2695">
                  <c:v>-1.5000000000000007</c:v>
                </c:pt>
                <c:pt idx="2696">
                  <c:v>-1.5999999999999992</c:v>
                </c:pt>
                <c:pt idx="2697">
                  <c:v>-1.9</c:v>
                </c:pt>
                <c:pt idx="2698">
                  <c:v>-1.9600000000000002</c:v>
                </c:pt>
                <c:pt idx="2699">
                  <c:v>-1.8399999999999999</c:v>
                </c:pt>
                <c:pt idx="2700">
                  <c:v>-1.9000000000000008</c:v>
                </c:pt>
                <c:pt idx="2701">
                  <c:v>-1.6800000000000019</c:v>
                </c:pt>
                <c:pt idx="2702">
                  <c:v>-1.2000000000000015</c:v>
                </c:pt>
                <c:pt idx="2703">
                  <c:v>-1.3600000000000008</c:v>
                </c:pt>
                <c:pt idx="2704">
                  <c:v>-1.3000000000000014</c:v>
                </c:pt>
                <c:pt idx="2705">
                  <c:v>-1.06</c:v>
                </c:pt>
                <c:pt idx="2706">
                  <c:v>-1.1200000000000003</c:v>
                </c:pt>
                <c:pt idx="2707">
                  <c:v>-1.3200000000000003</c:v>
                </c:pt>
                <c:pt idx="2708">
                  <c:v>-1.0399999999999998</c:v>
                </c:pt>
                <c:pt idx="2709">
                  <c:v>-0.89999999999999925</c:v>
                </c:pt>
                <c:pt idx="2710">
                  <c:v>-1.0599999999999994</c:v>
                </c:pt>
                <c:pt idx="2711">
                  <c:v>-1.1399999999999983</c:v>
                </c:pt>
                <c:pt idx="2712">
                  <c:v>-1.4199999999999982</c:v>
                </c:pt>
                <c:pt idx="2713">
                  <c:v>-1.4199999999999982</c:v>
                </c:pt>
                <c:pt idx="2714">
                  <c:v>-1.2999999999999985</c:v>
                </c:pt>
                <c:pt idx="2715">
                  <c:v>-1.0399999999999991</c:v>
                </c:pt>
                <c:pt idx="2716">
                  <c:v>-1.319999999999999</c:v>
                </c:pt>
                <c:pt idx="2717">
                  <c:v>-1.0599999999999994</c:v>
                </c:pt>
                <c:pt idx="2718">
                  <c:v>-1.1000000000000001</c:v>
                </c:pt>
                <c:pt idx="2719">
                  <c:v>-1.5800000000000005</c:v>
                </c:pt>
                <c:pt idx="2720">
                  <c:v>-1.8200000000000003</c:v>
                </c:pt>
                <c:pt idx="2721">
                  <c:v>-1.3800000000000012</c:v>
                </c:pt>
                <c:pt idx="2722">
                  <c:v>-1.5400000000000014</c:v>
                </c:pt>
                <c:pt idx="2723">
                  <c:v>-1.4400000000000006</c:v>
                </c:pt>
                <c:pt idx="2724">
                  <c:v>-1.2600000000000009</c:v>
                </c:pt>
                <c:pt idx="2725">
                  <c:v>-1.180000000000001</c:v>
                </c:pt>
                <c:pt idx="2726">
                  <c:v>-1.0800000000000012</c:v>
                </c:pt>
                <c:pt idx="2727">
                  <c:v>-1.1600000000000015</c:v>
                </c:pt>
                <c:pt idx="2728">
                  <c:v>-1.3200000000000025</c:v>
                </c:pt>
                <c:pt idx="2729">
                  <c:v>-1.300000000000002</c:v>
                </c:pt>
                <c:pt idx="2730">
                  <c:v>-1.3800000000000012</c:v>
                </c:pt>
                <c:pt idx="2731">
                  <c:v>-1.4000000000000008</c:v>
                </c:pt>
                <c:pt idx="2732">
                  <c:v>-1.06</c:v>
                </c:pt>
                <c:pt idx="2733">
                  <c:v>-0.95999999999999941</c:v>
                </c:pt>
                <c:pt idx="2734">
                  <c:v>-0.87999999999999901</c:v>
                </c:pt>
                <c:pt idx="2735">
                  <c:v>-0.94000000000000061</c:v>
                </c:pt>
                <c:pt idx="2736">
                  <c:v>-1.0399999999999998</c:v>
                </c:pt>
                <c:pt idx="2737">
                  <c:v>-1.3199999999999996</c:v>
                </c:pt>
                <c:pt idx="2738">
                  <c:v>-1.2200000000000002</c:v>
                </c:pt>
                <c:pt idx="2739">
                  <c:v>-0.94000000000000061</c:v>
                </c:pt>
                <c:pt idx="2740">
                  <c:v>-1.0799999999999996</c:v>
                </c:pt>
              </c:numCache>
            </c:numRef>
          </c:xVal>
          <c:yVal>
            <c:numRef>
              <c:f>'63F_16'!$A$2:$A$2753</c:f>
              <c:numCache>
                <c:formatCode>General</c:formatCode>
                <c:ptCount val="275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279.90000000000003</c:v>
                </c:pt>
                <c:pt idx="2750">
                  <c:v>280.00000000000006</c:v>
                </c:pt>
                <c:pt idx="2751">
                  <c:v>280.10000000000002</c:v>
                </c:pt>
              </c:numCache>
            </c:numRef>
          </c:yVal>
          <c:smooth val="1"/>
          <c:extLst>
            <c:ext xmlns:c16="http://schemas.microsoft.com/office/drawing/2014/chart" uri="{C3380CC4-5D6E-409C-BE32-E72D297353CC}">
              <c16:uniqueId val="{00000003-A9FA-4CE2-B2F1-477FEA75563B}"/>
            </c:ext>
          </c:extLst>
        </c:ser>
        <c:ser>
          <c:idx val="9"/>
          <c:order val="4"/>
          <c:tx>
            <c:strRef>
              <c:f>'63F_16'!$S$1</c:f>
              <c:strCache>
                <c:ptCount val="1"/>
                <c:pt idx="0">
                  <c:v>2019-2020</c:v>
                </c:pt>
              </c:strCache>
            </c:strRef>
          </c:tx>
          <c:spPr>
            <a:ln w="12700" cap="rnd">
              <a:solidFill>
                <a:schemeClr val="accent4">
                  <a:lumMod val="60000"/>
                </a:schemeClr>
              </a:solidFill>
              <a:round/>
            </a:ln>
            <a:effectLst/>
          </c:spPr>
          <c:marker>
            <c:symbol val="none"/>
          </c:marker>
          <c:xVal>
            <c:numRef>
              <c:f>'63F_16'!$S$2:$S$2746</c:f>
              <c:numCache>
                <c:formatCode>General</c:formatCode>
                <c:ptCount val="2745"/>
                <c:pt idx="96">
                  <c:v>-6.0000000000000143E-2</c:v>
                </c:pt>
                <c:pt idx="97">
                  <c:v>0.19999999999999965</c:v>
                </c:pt>
                <c:pt idx="98">
                  <c:v>7.999999999999971E-2</c:v>
                </c:pt>
                <c:pt idx="99">
                  <c:v>0.31999999999999995</c:v>
                </c:pt>
                <c:pt idx="100">
                  <c:v>0.44000000000000022</c:v>
                </c:pt>
                <c:pt idx="101">
                  <c:v>0.4</c:v>
                </c:pt>
                <c:pt idx="102">
                  <c:v>-7.999999999999971E-2</c:v>
                </c:pt>
                <c:pt idx="103">
                  <c:v>-0.21999999999999958</c:v>
                </c:pt>
                <c:pt idx="104">
                  <c:v>-7.999999999999971E-2</c:v>
                </c:pt>
                <c:pt idx="105">
                  <c:v>-0.11999999999999993</c:v>
                </c:pt>
                <c:pt idx="106">
                  <c:v>-0.23999999999999985</c:v>
                </c:pt>
                <c:pt idx="107">
                  <c:v>0.20000000000000034</c:v>
                </c:pt>
                <c:pt idx="108">
                  <c:v>0.42000000000000026</c:v>
                </c:pt>
                <c:pt idx="109">
                  <c:v>0.14000000000000021</c:v>
                </c:pt>
                <c:pt idx="110">
                  <c:v>8.0000000000000071E-2</c:v>
                </c:pt>
                <c:pt idx="111">
                  <c:v>-2.0000000000000285E-2</c:v>
                </c:pt>
                <c:pt idx="112">
                  <c:v>3.9999999999999501E-2</c:v>
                </c:pt>
                <c:pt idx="113">
                  <c:v>-6.0000000000000497E-2</c:v>
                </c:pt>
                <c:pt idx="114">
                  <c:v>5.999999999999979E-2</c:v>
                </c:pt>
                <c:pt idx="115">
                  <c:v>0.21999999999999992</c:v>
                </c:pt>
                <c:pt idx="116">
                  <c:v>0.28000000000000042</c:v>
                </c:pt>
                <c:pt idx="117">
                  <c:v>0.22000000000000064</c:v>
                </c:pt>
                <c:pt idx="118">
                  <c:v>0.2800000000000008</c:v>
                </c:pt>
                <c:pt idx="119">
                  <c:v>0.36000000000000049</c:v>
                </c:pt>
                <c:pt idx="120">
                  <c:v>2.0000000000000285E-2</c:v>
                </c:pt>
                <c:pt idx="121">
                  <c:v>0.4</c:v>
                </c:pt>
                <c:pt idx="122">
                  <c:v>0.31999999999999995</c:v>
                </c:pt>
                <c:pt idx="123">
                  <c:v>0.31999999999999995</c:v>
                </c:pt>
                <c:pt idx="124">
                  <c:v>0.16000000000000014</c:v>
                </c:pt>
                <c:pt idx="125">
                  <c:v>0.34000000000000058</c:v>
                </c:pt>
                <c:pt idx="126">
                  <c:v>-7.9999999999999363E-2</c:v>
                </c:pt>
                <c:pt idx="127">
                  <c:v>-0.11999999999999922</c:v>
                </c:pt>
                <c:pt idx="128">
                  <c:v>2.0000000000000639E-2</c:v>
                </c:pt>
                <c:pt idx="129">
                  <c:v>-0.15999999999999942</c:v>
                </c:pt>
                <c:pt idx="130">
                  <c:v>8.0000000000000432E-2</c:v>
                </c:pt>
                <c:pt idx="131">
                  <c:v>0.30000000000000038</c:v>
                </c:pt>
                <c:pt idx="132">
                  <c:v>0.32000000000000028</c:v>
                </c:pt>
                <c:pt idx="133">
                  <c:v>0.52000000000000024</c:v>
                </c:pt>
                <c:pt idx="134">
                  <c:v>0.74000000000000021</c:v>
                </c:pt>
                <c:pt idx="135">
                  <c:v>0.42000000000000026</c:v>
                </c:pt>
                <c:pt idx="136">
                  <c:v>0.72000000000000064</c:v>
                </c:pt>
                <c:pt idx="137">
                  <c:v>0.96000000000000052</c:v>
                </c:pt>
                <c:pt idx="138">
                  <c:v>0.5600000000000005</c:v>
                </c:pt>
                <c:pt idx="139">
                  <c:v>0.48000000000000043</c:v>
                </c:pt>
                <c:pt idx="140">
                  <c:v>0.56000000000000016</c:v>
                </c:pt>
                <c:pt idx="141">
                  <c:v>-3.9999999999999855E-2</c:v>
                </c:pt>
                <c:pt idx="142">
                  <c:v>-0.31999999999999995</c:v>
                </c:pt>
                <c:pt idx="143">
                  <c:v>-0.21999999999999992</c:v>
                </c:pt>
                <c:pt idx="144">
                  <c:v>0.12000000000000029</c:v>
                </c:pt>
                <c:pt idx="145">
                  <c:v>0.60000000000000031</c:v>
                </c:pt>
                <c:pt idx="146">
                  <c:v>0.76000000000000012</c:v>
                </c:pt>
                <c:pt idx="147">
                  <c:v>0.78</c:v>
                </c:pt>
                <c:pt idx="148">
                  <c:v>0.72000000000000031</c:v>
                </c:pt>
                <c:pt idx="149">
                  <c:v>0.4</c:v>
                </c:pt>
                <c:pt idx="150">
                  <c:v>-0.13999999999999985</c:v>
                </c:pt>
                <c:pt idx="151">
                  <c:v>-0.11999999999999993</c:v>
                </c:pt>
                <c:pt idx="152">
                  <c:v>-0.25999999999999979</c:v>
                </c:pt>
                <c:pt idx="153">
                  <c:v>-0.34000000000000019</c:v>
                </c:pt>
                <c:pt idx="154">
                  <c:v>-0.5</c:v>
                </c:pt>
                <c:pt idx="155">
                  <c:v>-0.6399999999999999</c:v>
                </c:pt>
                <c:pt idx="156">
                  <c:v>-0.67999999999999972</c:v>
                </c:pt>
                <c:pt idx="157">
                  <c:v>-0.23999999999999985</c:v>
                </c:pt>
                <c:pt idx="158">
                  <c:v>-0.35999999999999943</c:v>
                </c:pt>
                <c:pt idx="159">
                  <c:v>-0.53999999999999948</c:v>
                </c:pt>
                <c:pt idx="160">
                  <c:v>-0.23999999999999949</c:v>
                </c:pt>
                <c:pt idx="161">
                  <c:v>-7.999999999999971E-2</c:v>
                </c:pt>
                <c:pt idx="162">
                  <c:v>-0.53999999999999948</c:v>
                </c:pt>
                <c:pt idx="163">
                  <c:v>-0.11999999999999993</c:v>
                </c:pt>
                <c:pt idx="164">
                  <c:v>0.4</c:v>
                </c:pt>
                <c:pt idx="165">
                  <c:v>0.59999999999999964</c:v>
                </c:pt>
                <c:pt idx="166">
                  <c:v>0.57999999999999974</c:v>
                </c:pt>
                <c:pt idx="167">
                  <c:v>0.99999999999999933</c:v>
                </c:pt>
                <c:pt idx="168">
                  <c:v>0.75999999999999945</c:v>
                </c:pt>
                <c:pt idx="169">
                  <c:v>0.73999999999999955</c:v>
                </c:pt>
                <c:pt idx="170">
                  <c:v>0.49999999999999967</c:v>
                </c:pt>
                <c:pt idx="171">
                  <c:v>0.39999999999999963</c:v>
                </c:pt>
                <c:pt idx="172">
                  <c:v>0</c:v>
                </c:pt>
                <c:pt idx="173">
                  <c:v>2.0000000000000285E-2</c:v>
                </c:pt>
                <c:pt idx="174">
                  <c:v>-0.17999999999999972</c:v>
                </c:pt>
                <c:pt idx="175">
                  <c:v>-0.15999999999999978</c:v>
                </c:pt>
                <c:pt idx="176">
                  <c:v>-0.25999999999999979</c:v>
                </c:pt>
                <c:pt idx="177">
                  <c:v>2.0000000000000285E-2</c:v>
                </c:pt>
                <c:pt idx="178">
                  <c:v>0.11999999999999993</c:v>
                </c:pt>
                <c:pt idx="179">
                  <c:v>0.29999999999999966</c:v>
                </c:pt>
                <c:pt idx="180">
                  <c:v>0.23999999999999985</c:v>
                </c:pt>
                <c:pt idx="181">
                  <c:v>0.39999999999999963</c:v>
                </c:pt>
                <c:pt idx="182">
                  <c:v>0.35999999999999943</c:v>
                </c:pt>
                <c:pt idx="183">
                  <c:v>0.63999999999999946</c:v>
                </c:pt>
                <c:pt idx="184">
                  <c:v>0.7999999999999996</c:v>
                </c:pt>
                <c:pt idx="185">
                  <c:v>1.0199999999999996</c:v>
                </c:pt>
                <c:pt idx="186">
                  <c:v>0.77999999999999969</c:v>
                </c:pt>
                <c:pt idx="187">
                  <c:v>0.81999999999999962</c:v>
                </c:pt>
                <c:pt idx="188">
                  <c:v>0.15999999999999942</c:v>
                </c:pt>
                <c:pt idx="189">
                  <c:v>-6.0000000000000143E-2</c:v>
                </c:pt>
                <c:pt idx="190">
                  <c:v>0</c:v>
                </c:pt>
                <c:pt idx="191">
                  <c:v>4.0000000000000216E-2</c:v>
                </c:pt>
                <c:pt idx="192">
                  <c:v>-0.11999999999999958</c:v>
                </c:pt>
                <c:pt idx="193">
                  <c:v>0.2800000000000008</c:v>
                </c:pt>
                <c:pt idx="194">
                  <c:v>0.42000000000000026</c:v>
                </c:pt>
                <c:pt idx="195">
                  <c:v>1.9999999999999928E-2</c:v>
                </c:pt>
                <c:pt idx="196">
                  <c:v>0.13999999999999951</c:v>
                </c:pt>
                <c:pt idx="197">
                  <c:v>-8.0000000000000779E-2</c:v>
                </c:pt>
                <c:pt idx="198">
                  <c:v>-0.38000000000000111</c:v>
                </c:pt>
                <c:pt idx="199">
                  <c:v>-0.56000000000000083</c:v>
                </c:pt>
                <c:pt idx="200">
                  <c:v>-0.36000000000000049</c:v>
                </c:pt>
                <c:pt idx="201">
                  <c:v>-0.34000000000000019</c:v>
                </c:pt>
                <c:pt idx="202">
                  <c:v>4.0000000000000216E-2</c:v>
                </c:pt>
                <c:pt idx="203">
                  <c:v>-0.23999999999999949</c:v>
                </c:pt>
                <c:pt idx="204">
                  <c:v>-0.15999999999999942</c:v>
                </c:pt>
                <c:pt idx="205">
                  <c:v>-0.19999999999999965</c:v>
                </c:pt>
                <c:pt idx="206">
                  <c:v>6.0000000000000497E-2</c:v>
                </c:pt>
                <c:pt idx="207">
                  <c:v>-0.25999999999999979</c:v>
                </c:pt>
                <c:pt idx="208">
                  <c:v>0.16000000000000014</c:v>
                </c:pt>
                <c:pt idx="209">
                  <c:v>6.0000000000000143E-2</c:v>
                </c:pt>
                <c:pt idx="210">
                  <c:v>0.18000000000000008</c:v>
                </c:pt>
                <c:pt idx="211">
                  <c:v>4.0000000000000216E-2</c:v>
                </c:pt>
                <c:pt idx="212">
                  <c:v>0.20000000000000034</c:v>
                </c:pt>
                <c:pt idx="213">
                  <c:v>2.0000000000000285E-2</c:v>
                </c:pt>
                <c:pt idx="214">
                  <c:v>0.24000000000000021</c:v>
                </c:pt>
                <c:pt idx="215">
                  <c:v>4.0000000000000216E-2</c:v>
                </c:pt>
                <c:pt idx="216">
                  <c:v>0.14000000000000021</c:v>
                </c:pt>
                <c:pt idx="217">
                  <c:v>6.0000000000000143E-2</c:v>
                </c:pt>
                <c:pt idx="218">
                  <c:v>0.46000000000000013</c:v>
                </c:pt>
                <c:pt idx="219">
                  <c:v>0.31999999999999995</c:v>
                </c:pt>
                <c:pt idx="220">
                  <c:v>0.74000000000000021</c:v>
                </c:pt>
                <c:pt idx="221">
                  <c:v>0.51999999999999991</c:v>
                </c:pt>
                <c:pt idx="222">
                  <c:v>0.4</c:v>
                </c:pt>
                <c:pt idx="223">
                  <c:v>0.11999999999999993</c:v>
                </c:pt>
                <c:pt idx="224">
                  <c:v>6.0000000000000143E-2</c:v>
                </c:pt>
                <c:pt idx="225">
                  <c:v>-0.28000000000000008</c:v>
                </c:pt>
                <c:pt idx="226">
                  <c:v>-0.22000000000000028</c:v>
                </c:pt>
                <c:pt idx="227">
                  <c:v>-4.000000000000057E-2</c:v>
                </c:pt>
                <c:pt idx="228">
                  <c:v>-0.10000000000000071</c:v>
                </c:pt>
                <c:pt idx="229">
                  <c:v>0.21999999999999903</c:v>
                </c:pt>
                <c:pt idx="230">
                  <c:v>0.27999999999999881</c:v>
                </c:pt>
                <c:pt idx="231">
                  <c:v>0.3399999999999993</c:v>
                </c:pt>
                <c:pt idx="232">
                  <c:v>0.37999999999999956</c:v>
                </c:pt>
                <c:pt idx="233">
                  <c:v>0.57999999999999985</c:v>
                </c:pt>
                <c:pt idx="234">
                  <c:v>0.28000000000000008</c:v>
                </c:pt>
                <c:pt idx="235">
                  <c:v>0.74000000000000021</c:v>
                </c:pt>
                <c:pt idx="236">
                  <c:v>0.59999999999999964</c:v>
                </c:pt>
                <c:pt idx="237">
                  <c:v>0.73999999999999988</c:v>
                </c:pt>
                <c:pt idx="238">
                  <c:v>0.6399999999999999</c:v>
                </c:pt>
                <c:pt idx="239">
                  <c:v>0.6399999999999999</c:v>
                </c:pt>
                <c:pt idx="240">
                  <c:v>0.47999999999999987</c:v>
                </c:pt>
                <c:pt idx="241">
                  <c:v>0.74000000000000044</c:v>
                </c:pt>
                <c:pt idx="242">
                  <c:v>0.4200000000000001</c:v>
                </c:pt>
                <c:pt idx="243">
                  <c:v>0.64</c:v>
                </c:pt>
                <c:pt idx="244">
                  <c:v>0.72000000000000008</c:v>
                </c:pt>
                <c:pt idx="245">
                  <c:v>0.18000000000000008</c:v>
                </c:pt>
                <c:pt idx="246">
                  <c:v>0.18000000000000008</c:v>
                </c:pt>
                <c:pt idx="247">
                  <c:v>0.5800000000000004</c:v>
                </c:pt>
                <c:pt idx="248">
                  <c:v>0.24000000000000057</c:v>
                </c:pt>
                <c:pt idx="249">
                  <c:v>0.22000000000000064</c:v>
                </c:pt>
                <c:pt idx="250">
                  <c:v>0.58000000000000074</c:v>
                </c:pt>
                <c:pt idx="251">
                  <c:v>0.12000000000000063</c:v>
                </c:pt>
                <c:pt idx="252">
                  <c:v>-5.9999999999999429E-2</c:v>
                </c:pt>
                <c:pt idx="253">
                  <c:v>4.000000000000057E-2</c:v>
                </c:pt>
                <c:pt idx="254">
                  <c:v>-0.23999999999999949</c:v>
                </c:pt>
                <c:pt idx="255">
                  <c:v>-0.33999999999999986</c:v>
                </c:pt>
                <c:pt idx="256">
                  <c:v>-0.1</c:v>
                </c:pt>
                <c:pt idx="257">
                  <c:v>3.9999999999999855E-2</c:v>
                </c:pt>
                <c:pt idx="258">
                  <c:v>7.999999999999971E-2</c:v>
                </c:pt>
                <c:pt idx="259">
                  <c:v>0.17999999999999972</c:v>
                </c:pt>
                <c:pt idx="260">
                  <c:v>5.999999999999979E-2</c:v>
                </c:pt>
                <c:pt idx="261">
                  <c:v>-6.0000000000000143E-2</c:v>
                </c:pt>
                <c:pt idx="262">
                  <c:v>-0.16000000000000014</c:v>
                </c:pt>
                <c:pt idx="263">
                  <c:v>-2.0000000000000285E-2</c:v>
                </c:pt>
                <c:pt idx="264">
                  <c:v>0.55999999999999939</c:v>
                </c:pt>
                <c:pt idx="265">
                  <c:v>0.23999999999999949</c:v>
                </c:pt>
                <c:pt idx="266">
                  <c:v>0.29999999999999966</c:v>
                </c:pt>
                <c:pt idx="267">
                  <c:v>0.17999999999999935</c:v>
                </c:pt>
                <c:pt idx="268">
                  <c:v>0.33999999999999952</c:v>
                </c:pt>
                <c:pt idx="269">
                  <c:v>0.23999999999999949</c:v>
                </c:pt>
                <c:pt idx="270">
                  <c:v>0.6399999999999999</c:v>
                </c:pt>
                <c:pt idx="271">
                  <c:v>0.6</c:v>
                </c:pt>
                <c:pt idx="272">
                  <c:v>0.60000000000000031</c:v>
                </c:pt>
                <c:pt idx="273">
                  <c:v>0.50000000000000033</c:v>
                </c:pt>
                <c:pt idx="274">
                  <c:v>0.2000000000000007</c:v>
                </c:pt>
                <c:pt idx="275">
                  <c:v>0.30000000000000071</c:v>
                </c:pt>
                <c:pt idx="276">
                  <c:v>0.30000000000000038</c:v>
                </c:pt>
                <c:pt idx="277">
                  <c:v>0.34000000000000019</c:v>
                </c:pt>
                <c:pt idx="278">
                  <c:v>0.24000000000000021</c:v>
                </c:pt>
                <c:pt idx="279">
                  <c:v>0.2</c:v>
                </c:pt>
                <c:pt idx="280">
                  <c:v>-0.12000000000000029</c:v>
                </c:pt>
                <c:pt idx="281">
                  <c:v>-2.0000000000000285E-2</c:v>
                </c:pt>
                <c:pt idx="282">
                  <c:v>-0.24000000000000021</c:v>
                </c:pt>
                <c:pt idx="283">
                  <c:v>-0.48000000000000009</c:v>
                </c:pt>
                <c:pt idx="284">
                  <c:v>-0.43999999999999984</c:v>
                </c:pt>
                <c:pt idx="285">
                  <c:v>-0.31999999999999995</c:v>
                </c:pt>
                <c:pt idx="286">
                  <c:v>-0.51999999999999991</c:v>
                </c:pt>
                <c:pt idx="287">
                  <c:v>-0.38000000000000006</c:v>
                </c:pt>
                <c:pt idx="288">
                  <c:v>-0.24000000000000021</c:v>
                </c:pt>
                <c:pt idx="289">
                  <c:v>-0.20000000000000034</c:v>
                </c:pt>
                <c:pt idx="290">
                  <c:v>-0.26000000000000012</c:v>
                </c:pt>
                <c:pt idx="291">
                  <c:v>-0.22000000000000028</c:v>
                </c:pt>
                <c:pt idx="292">
                  <c:v>-0.42000000000000026</c:v>
                </c:pt>
                <c:pt idx="293">
                  <c:v>-0.50000000000000033</c:v>
                </c:pt>
                <c:pt idx="294">
                  <c:v>-0.60000000000000031</c:v>
                </c:pt>
                <c:pt idx="295">
                  <c:v>-0.52000000000000068</c:v>
                </c:pt>
                <c:pt idx="296">
                  <c:v>-0.5800000000000004</c:v>
                </c:pt>
                <c:pt idx="297">
                  <c:v>-0.38000000000000045</c:v>
                </c:pt>
                <c:pt idx="298">
                  <c:v>-0.32000000000000028</c:v>
                </c:pt>
                <c:pt idx="299">
                  <c:v>-0.38000000000000045</c:v>
                </c:pt>
                <c:pt idx="300">
                  <c:v>-0.50000000000000033</c:v>
                </c:pt>
                <c:pt idx="301">
                  <c:v>-0.48000000000000043</c:v>
                </c:pt>
                <c:pt idx="302">
                  <c:v>-0.40000000000000036</c:v>
                </c:pt>
                <c:pt idx="303">
                  <c:v>-0.50000000000000033</c:v>
                </c:pt>
                <c:pt idx="304">
                  <c:v>-0.58000000000000007</c:v>
                </c:pt>
                <c:pt idx="305">
                  <c:v>-0.23999999999999985</c:v>
                </c:pt>
                <c:pt idx="306">
                  <c:v>3.5527136788005011E-16</c:v>
                </c:pt>
                <c:pt idx="307">
                  <c:v>-0.31999999999999956</c:v>
                </c:pt>
                <c:pt idx="308">
                  <c:v>-0.5799999999999994</c:v>
                </c:pt>
                <c:pt idx="309">
                  <c:v>-0.53999999999999948</c:v>
                </c:pt>
                <c:pt idx="310">
                  <c:v>-0.59999999999999964</c:v>
                </c:pt>
                <c:pt idx="311">
                  <c:v>-0.21999999999999958</c:v>
                </c:pt>
                <c:pt idx="312">
                  <c:v>-0.13999999999999951</c:v>
                </c:pt>
                <c:pt idx="313">
                  <c:v>0.11999999999999993</c:v>
                </c:pt>
                <c:pt idx="314">
                  <c:v>-3.5527136788005011E-16</c:v>
                </c:pt>
                <c:pt idx="315">
                  <c:v>0.15999999999999978</c:v>
                </c:pt>
                <c:pt idx="316">
                  <c:v>-6.0000000000000497E-2</c:v>
                </c:pt>
                <c:pt idx="317">
                  <c:v>0.35999999999999943</c:v>
                </c:pt>
                <c:pt idx="318">
                  <c:v>0.67999999999999972</c:v>
                </c:pt>
                <c:pt idx="319">
                  <c:v>1.1000000000000001</c:v>
                </c:pt>
                <c:pt idx="320">
                  <c:v>0.85999999999999976</c:v>
                </c:pt>
                <c:pt idx="321">
                  <c:v>0.82</c:v>
                </c:pt>
                <c:pt idx="322">
                  <c:v>0.85999999999999976</c:v>
                </c:pt>
                <c:pt idx="323">
                  <c:v>0.51999999999999991</c:v>
                </c:pt>
                <c:pt idx="324">
                  <c:v>0.29999999999999966</c:v>
                </c:pt>
                <c:pt idx="325">
                  <c:v>-3.5527136788005011E-16</c:v>
                </c:pt>
                <c:pt idx="326">
                  <c:v>-0.26000000000000051</c:v>
                </c:pt>
                <c:pt idx="327">
                  <c:v>-0.76000000000000012</c:v>
                </c:pt>
                <c:pt idx="328">
                  <c:v>-0.36000000000000015</c:v>
                </c:pt>
                <c:pt idx="329">
                  <c:v>-0.53999999999999981</c:v>
                </c:pt>
                <c:pt idx="330">
                  <c:v>-0.35999999999999976</c:v>
                </c:pt>
                <c:pt idx="331">
                  <c:v>-0.4399999999999995</c:v>
                </c:pt>
                <c:pt idx="332">
                  <c:v>6.0000000000000497E-2</c:v>
                </c:pt>
                <c:pt idx="333">
                  <c:v>8.0000000000000432E-2</c:v>
                </c:pt>
                <c:pt idx="334">
                  <c:v>0.5600000000000005</c:v>
                </c:pt>
                <c:pt idx="335">
                  <c:v>0.62000000000000033</c:v>
                </c:pt>
                <c:pt idx="336">
                  <c:v>0.9</c:v>
                </c:pt>
                <c:pt idx="337">
                  <c:v>1.08</c:v>
                </c:pt>
                <c:pt idx="338">
                  <c:v>0.68</c:v>
                </c:pt>
                <c:pt idx="339">
                  <c:v>0.31999999999999995</c:v>
                </c:pt>
                <c:pt idx="340">
                  <c:v>0.36000000000000015</c:v>
                </c:pt>
                <c:pt idx="341">
                  <c:v>0.48000000000000009</c:v>
                </c:pt>
                <c:pt idx="342">
                  <c:v>0.19999999999999965</c:v>
                </c:pt>
                <c:pt idx="343">
                  <c:v>0.33999999999999952</c:v>
                </c:pt>
                <c:pt idx="344">
                  <c:v>0.31999999999999956</c:v>
                </c:pt>
                <c:pt idx="345">
                  <c:v>0.29999999999999966</c:v>
                </c:pt>
                <c:pt idx="346">
                  <c:v>-0.20000000000000034</c:v>
                </c:pt>
                <c:pt idx="347">
                  <c:v>-0.10000000000000035</c:v>
                </c:pt>
                <c:pt idx="348">
                  <c:v>5.9999999999999429E-2</c:v>
                </c:pt>
                <c:pt idx="349">
                  <c:v>0.11999999999999958</c:v>
                </c:pt>
                <c:pt idx="350">
                  <c:v>3.9999999999999501E-2</c:v>
                </c:pt>
                <c:pt idx="351">
                  <c:v>0.41999999999999993</c:v>
                </c:pt>
                <c:pt idx="352">
                  <c:v>0.18000000000000008</c:v>
                </c:pt>
                <c:pt idx="353">
                  <c:v>-0.19999999999999965</c:v>
                </c:pt>
                <c:pt idx="354">
                  <c:v>-0.25999999999999979</c:v>
                </c:pt>
                <c:pt idx="355">
                  <c:v>-1.9999999999999928E-2</c:v>
                </c:pt>
                <c:pt idx="356">
                  <c:v>0.21999999999999992</c:v>
                </c:pt>
                <c:pt idx="357">
                  <c:v>0.16000000000000014</c:v>
                </c:pt>
                <c:pt idx="358">
                  <c:v>0.52000000000000024</c:v>
                </c:pt>
                <c:pt idx="359">
                  <c:v>0.50000000000000033</c:v>
                </c:pt>
                <c:pt idx="360">
                  <c:v>0.26000000000000051</c:v>
                </c:pt>
                <c:pt idx="361">
                  <c:v>-0.15999999999999942</c:v>
                </c:pt>
                <c:pt idx="362">
                  <c:v>-0.17999999999999972</c:v>
                </c:pt>
                <c:pt idx="363">
                  <c:v>-0.21999999999999992</c:v>
                </c:pt>
                <c:pt idx="364">
                  <c:v>-8.0000000000000071E-2</c:v>
                </c:pt>
                <c:pt idx="365">
                  <c:v>-0.2</c:v>
                </c:pt>
                <c:pt idx="366">
                  <c:v>-0.40000000000000036</c:v>
                </c:pt>
                <c:pt idx="367">
                  <c:v>-0.54000000000000026</c:v>
                </c:pt>
                <c:pt idx="368">
                  <c:v>-0.68</c:v>
                </c:pt>
                <c:pt idx="369">
                  <c:v>-0.72</c:v>
                </c:pt>
                <c:pt idx="370">
                  <c:v>-0.61999999999999988</c:v>
                </c:pt>
                <c:pt idx="371">
                  <c:v>-0.31999999999999995</c:v>
                </c:pt>
                <c:pt idx="372">
                  <c:v>0</c:v>
                </c:pt>
                <c:pt idx="373">
                  <c:v>3.9999999999999855E-2</c:v>
                </c:pt>
                <c:pt idx="374">
                  <c:v>1.9999999999999574E-2</c:v>
                </c:pt>
                <c:pt idx="375">
                  <c:v>3.9999999999999501E-2</c:v>
                </c:pt>
                <c:pt idx="376">
                  <c:v>-4.0000000000000216E-2</c:v>
                </c:pt>
                <c:pt idx="377">
                  <c:v>7.999999999999971E-2</c:v>
                </c:pt>
                <c:pt idx="378">
                  <c:v>9.9999999999999645E-2</c:v>
                </c:pt>
                <c:pt idx="379">
                  <c:v>0.23999999999999985</c:v>
                </c:pt>
                <c:pt idx="380">
                  <c:v>0.33999999999999986</c:v>
                </c:pt>
                <c:pt idx="381">
                  <c:v>0.4599999999999998</c:v>
                </c:pt>
                <c:pt idx="382">
                  <c:v>0.27999999999999969</c:v>
                </c:pt>
                <c:pt idx="383">
                  <c:v>0.29999999999999966</c:v>
                </c:pt>
                <c:pt idx="384">
                  <c:v>-3.5527136788005011E-16</c:v>
                </c:pt>
                <c:pt idx="385">
                  <c:v>0.39999999999999963</c:v>
                </c:pt>
                <c:pt idx="386">
                  <c:v>0.57999999999999974</c:v>
                </c:pt>
                <c:pt idx="387">
                  <c:v>0.72</c:v>
                </c:pt>
                <c:pt idx="388">
                  <c:v>0.61999999999999988</c:v>
                </c:pt>
                <c:pt idx="389">
                  <c:v>0.83999999999999986</c:v>
                </c:pt>
                <c:pt idx="390">
                  <c:v>0</c:v>
                </c:pt>
                <c:pt idx="391">
                  <c:v>-0.18000000000000008</c:v>
                </c:pt>
                <c:pt idx="392">
                  <c:v>-0.28000000000000008</c:v>
                </c:pt>
                <c:pt idx="393">
                  <c:v>-9.9999999999999645E-2</c:v>
                </c:pt>
                <c:pt idx="394">
                  <c:v>2.0000000000000285E-2</c:v>
                </c:pt>
                <c:pt idx="395">
                  <c:v>0.18000000000000008</c:v>
                </c:pt>
                <c:pt idx="396">
                  <c:v>1.9999999999999928E-2</c:v>
                </c:pt>
                <c:pt idx="397">
                  <c:v>-0.1</c:v>
                </c:pt>
                <c:pt idx="398">
                  <c:v>-0.46000000000000013</c:v>
                </c:pt>
                <c:pt idx="399">
                  <c:v>-0.53999999999999981</c:v>
                </c:pt>
                <c:pt idx="400">
                  <c:v>-0.4799999999999997</c:v>
                </c:pt>
                <c:pt idx="401">
                  <c:v>-0.55999999999999983</c:v>
                </c:pt>
                <c:pt idx="402">
                  <c:v>-0.48000000000000009</c:v>
                </c:pt>
                <c:pt idx="403">
                  <c:v>-0.38000000000000006</c:v>
                </c:pt>
                <c:pt idx="404">
                  <c:v>-0.54000000000000026</c:v>
                </c:pt>
                <c:pt idx="405">
                  <c:v>-0.46000000000000013</c:v>
                </c:pt>
                <c:pt idx="406">
                  <c:v>-0.41999999999999993</c:v>
                </c:pt>
                <c:pt idx="407">
                  <c:v>-0.67999999999999972</c:v>
                </c:pt>
                <c:pt idx="408">
                  <c:v>-0.7999999999999996</c:v>
                </c:pt>
                <c:pt idx="409">
                  <c:v>-0.53999999999999948</c:v>
                </c:pt>
                <c:pt idx="410">
                  <c:v>-0.33999999999999952</c:v>
                </c:pt>
                <c:pt idx="411">
                  <c:v>-0.13999999999999951</c:v>
                </c:pt>
                <c:pt idx="412">
                  <c:v>-0.17999999999999935</c:v>
                </c:pt>
                <c:pt idx="413">
                  <c:v>-0.13999999999999951</c:v>
                </c:pt>
                <c:pt idx="414">
                  <c:v>-0.45999999999999941</c:v>
                </c:pt>
                <c:pt idx="415">
                  <c:v>-0.7999999999999996</c:v>
                </c:pt>
                <c:pt idx="416">
                  <c:v>-0.55999999999999983</c:v>
                </c:pt>
                <c:pt idx="417">
                  <c:v>-0.11999999999999993</c:v>
                </c:pt>
                <c:pt idx="418">
                  <c:v>-0.26000000000000012</c:v>
                </c:pt>
                <c:pt idx="419">
                  <c:v>-0.10000000000000035</c:v>
                </c:pt>
                <c:pt idx="420">
                  <c:v>-6.0000000000000143E-2</c:v>
                </c:pt>
                <c:pt idx="421">
                  <c:v>-0.33999999999999986</c:v>
                </c:pt>
                <c:pt idx="422">
                  <c:v>-0.41999999999999993</c:v>
                </c:pt>
                <c:pt idx="423">
                  <c:v>-0.27999999999999969</c:v>
                </c:pt>
                <c:pt idx="424">
                  <c:v>-0.11999999999999958</c:v>
                </c:pt>
                <c:pt idx="425">
                  <c:v>8.0000000000000432E-2</c:v>
                </c:pt>
                <c:pt idx="426">
                  <c:v>-0.11999999999999958</c:v>
                </c:pt>
                <c:pt idx="427">
                  <c:v>-0.49999999999999928</c:v>
                </c:pt>
                <c:pt idx="428">
                  <c:v>-0.27999999999999936</c:v>
                </c:pt>
                <c:pt idx="429">
                  <c:v>-0.25999999999999979</c:v>
                </c:pt>
                <c:pt idx="430">
                  <c:v>-0.27999999999999969</c:v>
                </c:pt>
                <c:pt idx="431">
                  <c:v>-0.1</c:v>
                </c:pt>
                <c:pt idx="432">
                  <c:v>0.15999999999999978</c:v>
                </c:pt>
                <c:pt idx="433">
                  <c:v>0</c:v>
                </c:pt>
                <c:pt idx="434">
                  <c:v>-0.6399999999999999</c:v>
                </c:pt>
                <c:pt idx="435">
                  <c:v>-0.41999999999999993</c:v>
                </c:pt>
                <c:pt idx="436">
                  <c:v>-0.55999999999999983</c:v>
                </c:pt>
                <c:pt idx="437">
                  <c:v>-0.43999999999999984</c:v>
                </c:pt>
                <c:pt idx="438">
                  <c:v>-0.4799999999999997</c:v>
                </c:pt>
                <c:pt idx="439">
                  <c:v>-0.13999999999999985</c:v>
                </c:pt>
                <c:pt idx="440">
                  <c:v>-0.5</c:v>
                </c:pt>
                <c:pt idx="441">
                  <c:v>-0.21999999999999992</c:v>
                </c:pt>
                <c:pt idx="442">
                  <c:v>-0.35999999999999976</c:v>
                </c:pt>
                <c:pt idx="443">
                  <c:v>0.16000000000000014</c:v>
                </c:pt>
                <c:pt idx="444">
                  <c:v>0.62000000000000066</c:v>
                </c:pt>
                <c:pt idx="445">
                  <c:v>0.68000000000000038</c:v>
                </c:pt>
                <c:pt idx="446">
                  <c:v>0.26000000000000012</c:v>
                </c:pt>
                <c:pt idx="447">
                  <c:v>0.2</c:v>
                </c:pt>
                <c:pt idx="448">
                  <c:v>-0.50000000000000033</c:v>
                </c:pt>
                <c:pt idx="449">
                  <c:v>-0.84000000000000052</c:v>
                </c:pt>
                <c:pt idx="450">
                  <c:v>-0.84000000000000019</c:v>
                </c:pt>
                <c:pt idx="451">
                  <c:v>-0.38000000000000006</c:v>
                </c:pt>
                <c:pt idx="452">
                  <c:v>-0.36000000000000015</c:v>
                </c:pt>
                <c:pt idx="453">
                  <c:v>0.1</c:v>
                </c:pt>
                <c:pt idx="454">
                  <c:v>8.0000000000000071E-2</c:v>
                </c:pt>
                <c:pt idx="455">
                  <c:v>0.24000000000000021</c:v>
                </c:pt>
                <c:pt idx="456">
                  <c:v>-8.0000000000000071E-2</c:v>
                </c:pt>
                <c:pt idx="457">
                  <c:v>0.2</c:v>
                </c:pt>
                <c:pt idx="458">
                  <c:v>2.0000000000000285E-2</c:v>
                </c:pt>
                <c:pt idx="459">
                  <c:v>0.24000000000000021</c:v>
                </c:pt>
                <c:pt idx="460">
                  <c:v>7.999999999999971E-2</c:v>
                </c:pt>
                <c:pt idx="461">
                  <c:v>5.999999999999979E-2</c:v>
                </c:pt>
                <c:pt idx="462">
                  <c:v>-6.0000000000000143E-2</c:v>
                </c:pt>
                <c:pt idx="463">
                  <c:v>0.21999999999999958</c:v>
                </c:pt>
                <c:pt idx="464">
                  <c:v>0.15999999999999961</c:v>
                </c:pt>
                <c:pt idx="465">
                  <c:v>0.50000000000000022</c:v>
                </c:pt>
                <c:pt idx="466">
                  <c:v>0.60000000000000053</c:v>
                </c:pt>
                <c:pt idx="467">
                  <c:v>0.52000000000000046</c:v>
                </c:pt>
                <c:pt idx="468">
                  <c:v>0.22000000000000047</c:v>
                </c:pt>
                <c:pt idx="469">
                  <c:v>-0.13999999999999951</c:v>
                </c:pt>
                <c:pt idx="470">
                  <c:v>-0.6</c:v>
                </c:pt>
                <c:pt idx="471">
                  <c:v>-0.54000000000000026</c:v>
                </c:pt>
                <c:pt idx="472">
                  <c:v>-0.42000000000000026</c:v>
                </c:pt>
                <c:pt idx="473">
                  <c:v>-0.36000000000000015</c:v>
                </c:pt>
                <c:pt idx="474">
                  <c:v>-0.24000000000000021</c:v>
                </c:pt>
                <c:pt idx="475">
                  <c:v>-0.23999999999999985</c:v>
                </c:pt>
                <c:pt idx="476">
                  <c:v>-0.39999999999999963</c:v>
                </c:pt>
                <c:pt idx="477">
                  <c:v>-0.85999999999999965</c:v>
                </c:pt>
                <c:pt idx="478">
                  <c:v>-1.0799999999999998</c:v>
                </c:pt>
                <c:pt idx="479">
                  <c:v>-0.99999999999999978</c:v>
                </c:pt>
                <c:pt idx="480">
                  <c:v>-0.82000000000000006</c:v>
                </c:pt>
                <c:pt idx="481">
                  <c:v>-0.82000000000000051</c:v>
                </c:pt>
                <c:pt idx="482">
                  <c:v>-0.76000000000000045</c:v>
                </c:pt>
                <c:pt idx="483">
                  <c:v>-0.34000000000000041</c:v>
                </c:pt>
                <c:pt idx="484">
                  <c:v>-0.30000000000000054</c:v>
                </c:pt>
                <c:pt idx="485">
                  <c:v>-6.0000000000000317E-2</c:v>
                </c:pt>
                <c:pt idx="486">
                  <c:v>4.0000000000000036E-2</c:v>
                </c:pt>
                <c:pt idx="487">
                  <c:v>0.18000000000000024</c:v>
                </c:pt>
                <c:pt idx="488">
                  <c:v>6.0000000000000143E-2</c:v>
                </c:pt>
                <c:pt idx="489">
                  <c:v>3.5527136788005011E-16</c:v>
                </c:pt>
                <c:pt idx="490">
                  <c:v>-0.15999999999999978</c:v>
                </c:pt>
                <c:pt idx="491">
                  <c:v>0.11999999999999993</c:v>
                </c:pt>
                <c:pt idx="492">
                  <c:v>0.61999999999999988</c:v>
                </c:pt>
                <c:pt idx="493">
                  <c:v>0.74000000000000021</c:v>
                </c:pt>
                <c:pt idx="494">
                  <c:v>0.8600000000000001</c:v>
                </c:pt>
                <c:pt idx="495">
                  <c:v>0.68</c:v>
                </c:pt>
                <c:pt idx="496">
                  <c:v>0.68</c:v>
                </c:pt>
                <c:pt idx="497">
                  <c:v>0.3</c:v>
                </c:pt>
                <c:pt idx="498">
                  <c:v>0.17999999999999972</c:v>
                </c:pt>
                <c:pt idx="499">
                  <c:v>0.17999999999999972</c:v>
                </c:pt>
                <c:pt idx="500">
                  <c:v>0.37999999999999973</c:v>
                </c:pt>
                <c:pt idx="501">
                  <c:v>3.9999999999999855E-2</c:v>
                </c:pt>
                <c:pt idx="502">
                  <c:v>-6.0000000000000143E-2</c:v>
                </c:pt>
                <c:pt idx="503">
                  <c:v>6.0000000000000143E-2</c:v>
                </c:pt>
                <c:pt idx="504">
                  <c:v>0.2</c:v>
                </c:pt>
                <c:pt idx="505">
                  <c:v>0.1</c:v>
                </c:pt>
                <c:pt idx="506">
                  <c:v>1.9999999999999928E-2</c:v>
                </c:pt>
                <c:pt idx="507">
                  <c:v>0.31999999999999995</c:v>
                </c:pt>
                <c:pt idx="508">
                  <c:v>-4.0000000000000216E-2</c:v>
                </c:pt>
                <c:pt idx="509">
                  <c:v>-0.36000000000000015</c:v>
                </c:pt>
                <c:pt idx="510">
                  <c:v>-0.76000000000000012</c:v>
                </c:pt>
                <c:pt idx="511">
                  <c:v>-0.4</c:v>
                </c:pt>
                <c:pt idx="512">
                  <c:v>-0.68</c:v>
                </c:pt>
                <c:pt idx="513">
                  <c:v>-0.64000000000000024</c:v>
                </c:pt>
                <c:pt idx="514">
                  <c:v>-0.56000000000000016</c:v>
                </c:pt>
                <c:pt idx="515">
                  <c:v>-0.42000000000000026</c:v>
                </c:pt>
                <c:pt idx="516">
                  <c:v>-0.76000000000000045</c:v>
                </c:pt>
                <c:pt idx="517">
                  <c:v>-0.64000000000000057</c:v>
                </c:pt>
                <c:pt idx="518">
                  <c:v>-0.5600000000000005</c:v>
                </c:pt>
                <c:pt idx="519">
                  <c:v>-0.74000000000000055</c:v>
                </c:pt>
                <c:pt idx="520">
                  <c:v>-0.54000000000000026</c:v>
                </c:pt>
                <c:pt idx="521">
                  <c:v>-0.51999999999999991</c:v>
                </c:pt>
                <c:pt idx="522">
                  <c:v>-0.9</c:v>
                </c:pt>
                <c:pt idx="523">
                  <c:v>-0.87999999999999967</c:v>
                </c:pt>
                <c:pt idx="524">
                  <c:v>-0.6399999999999999</c:v>
                </c:pt>
                <c:pt idx="525">
                  <c:v>-0.6399999999999999</c:v>
                </c:pt>
                <c:pt idx="526">
                  <c:v>-0.6</c:v>
                </c:pt>
                <c:pt idx="527">
                  <c:v>-0.33999999999999986</c:v>
                </c:pt>
                <c:pt idx="528">
                  <c:v>-0.46000000000000013</c:v>
                </c:pt>
                <c:pt idx="529">
                  <c:v>-0.51999999999999991</c:v>
                </c:pt>
                <c:pt idx="530">
                  <c:v>-0.38000000000000006</c:v>
                </c:pt>
                <c:pt idx="531">
                  <c:v>-0.58000000000000007</c:v>
                </c:pt>
                <c:pt idx="532">
                  <c:v>-0.53999999999999981</c:v>
                </c:pt>
                <c:pt idx="533">
                  <c:v>-0.33999999999999986</c:v>
                </c:pt>
                <c:pt idx="534">
                  <c:v>-0.43999999999999984</c:v>
                </c:pt>
                <c:pt idx="535">
                  <c:v>-0.49999999999999967</c:v>
                </c:pt>
                <c:pt idx="536">
                  <c:v>-0.4799999999999997</c:v>
                </c:pt>
                <c:pt idx="537">
                  <c:v>-0.4599999999999998</c:v>
                </c:pt>
                <c:pt idx="538">
                  <c:v>-0.29999999999999966</c:v>
                </c:pt>
                <c:pt idx="539">
                  <c:v>-0.21999999999999958</c:v>
                </c:pt>
                <c:pt idx="540">
                  <c:v>-0.35999999999999976</c:v>
                </c:pt>
                <c:pt idx="541">
                  <c:v>-0.37999999999999973</c:v>
                </c:pt>
                <c:pt idx="542">
                  <c:v>-0.3</c:v>
                </c:pt>
                <c:pt idx="543">
                  <c:v>-0.28000000000000008</c:v>
                </c:pt>
                <c:pt idx="544">
                  <c:v>-0.16000000000000014</c:v>
                </c:pt>
                <c:pt idx="545">
                  <c:v>-0.18000000000000008</c:v>
                </c:pt>
                <c:pt idx="546">
                  <c:v>0.17999999999999972</c:v>
                </c:pt>
                <c:pt idx="547">
                  <c:v>-1.9999999999999928E-2</c:v>
                </c:pt>
                <c:pt idx="548">
                  <c:v>-0.48000000000000009</c:v>
                </c:pt>
                <c:pt idx="549">
                  <c:v>-0.68000000000000038</c:v>
                </c:pt>
                <c:pt idx="550">
                  <c:v>-0.22000000000000028</c:v>
                </c:pt>
                <c:pt idx="551">
                  <c:v>-0.44000000000000022</c:v>
                </c:pt>
                <c:pt idx="552">
                  <c:v>-0.26000000000000051</c:v>
                </c:pt>
                <c:pt idx="553">
                  <c:v>-4.0000000000000216E-2</c:v>
                </c:pt>
                <c:pt idx="554">
                  <c:v>-4.0000000000000216E-2</c:v>
                </c:pt>
                <c:pt idx="555">
                  <c:v>-0.66000000000000048</c:v>
                </c:pt>
                <c:pt idx="556">
                  <c:v>-0.72000000000000031</c:v>
                </c:pt>
                <c:pt idx="557">
                  <c:v>-0.8600000000000001</c:v>
                </c:pt>
                <c:pt idx="558">
                  <c:v>-0.98000000000000043</c:v>
                </c:pt>
                <c:pt idx="559">
                  <c:v>-1.0200000000000002</c:v>
                </c:pt>
                <c:pt idx="560">
                  <c:v>-0.66000000000000014</c:v>
                </c:pt>
                <c:pt idx="561">
                  <c:v>-0.46000000000000013</c:v>
                </c:pt>
                <c:pt idx="562">
                  <c:v>-0.36000000000000049</c:v>
                </c:pt>
                <c:pt idx="563">
                  <c:v>-0.10000000000000035</c:v>
                </c:pt>
                <c:pt idx="564">
                  <c:v>0.17999999999999935</c:v>
                </c:pt>
                <c:pt idx="565">
                  <c:v>0.41999999999999993</c:v>
                </c:pt>
                <c:pt idx="566">
                  <c:v>0.7</c:v>
                </c:pt>
                <c:pt idx="567">
                  <c:v>0.50000000000000067</c:v>
                </c:pt>
                <c:pt idx="568">
                  <c:v>0.10000000000000071</c:v>
                </c:pt>
                <c:pt idx="569">
                  <c:v>-9.9999999999999284E-2</c:v>
                </c:pt>
                <c:pt idx="570">
                  <c:v>-0.52000000000000024</c:v>
                </c:pt>
                <c:pt idx="571">
                  <c:v>-0.64000000000000057</c:v>
                </c:pt>
                <c:pt idx="572">
                  <c:v>-0.3400000000000013</c:v>
                </c:pt>
                <c:pt idx="573">
                  <c:v>-0.26000000000000156</c:v>
                </c:pt>
                <c:pt idx="574">
                  <c:v>0.11999999999999886</c:v>
                </c:pt>
                <c:pt idx="575">
                  <c:v>0.53999999999999915</c:v>
                </c:pt>
                <c:pt idx="576">
                  <c:v>0.59999999999999931</c:v>
                </c:pt>
                <c:pt idx="577">
                  <c:v>0.8</c:v>
                </c:pt>
                <c:pt idx="578">
                  <c:v>1.0800000000000005</c:v>
                </c:pt>
                <c:pt idx="579">
                  <c:v>1.0200000000000002</c:v>
                </c:pt>
                <c:pt idx="580">
                  <c:v>1.2000000000000006</c:v>
                </c:pt>
                <c:pt idx="581">
                  <c:v>0.98000000000000043</c:v>
                </c:pt>
                <c:pt idx="582">
                  <c:v>0.7</c:v>
                </c:pt>
                <c:pt idx="583">
                  <c:v>0.6399999999999999</c:v>
                </c:pt>
                <c:pt idx="584">
                  <c:v>0.53999999999999981</c:v>
                </c:pt>
                <c:pt idx="585">
                  <c:v>0.35999999999999943</c:v>
                </c:pt>
                <c:pt idx="586">
                  <c:v>0.36000000000000015</c:v>
                </c:pt>
                <c:pt idx="587">
                  <c:v>0.53999999999999981</c:v>
                </c:pt>
                <c:pt idx="588">
                  <c:v>0.77999999999999969</c:v>
                </c:pt>
                <c:pt idx="589">
                  <c:v>0.92000000000000026</c:v>
                </c:pt>
                <c:pt idx="590">
                  <c:v>0.98000000000000043</c:v>
                </c:pt>
                <c:pt idx="591">
                  <c:v>1.1399999999999999</c:v>
                </c:pt>
                <c:pt idx="592">
                  <c:v>0.98000000000000043</c:v>
                </c:pt>
                <c:pt idx="593">
                  <c:v>0.72000000000000031</c:v>
                </c:pt>
                <c:pt idx="594">
                  <c:v>0.16000000000000014</c:v>
                </c:pt>
                <c:pt idx="595">
                  <c:v>-3.9999999999999855E-2</c:v>
                </c:pt>
                <c:pt idx="596">
                  <c:v>-0.1</c:v>
                </c:pt>
                <c:pt idx="597">
                  <c:v>-0.40000000000000069</c:v>
                </c:pt>
                <c:pt idx="598">
                  <c:v>-0.14000000000000057</c:v>
                </c:pt>
                <c:pt idx="599">
                  <c:v>7.9999999999999002E-2</c:v>
                </c:pt>
                <c:pt idx="600">
                  <c:v>-1.4210854715202005E-15</c:v>
                </c:pt>
                <c:pt idx="601">
                  <c:v>-7.1054273576010023E-16</c:v>
                </c:pt>
                <c:pt idx="602">
                  <c:v>0.67999999999999972</c:v>
                </c:pt>
                <c:pt idx="603">
                  <c:v>0.57999999999999974</c:v>
                </c:pt>
                <c:pt idx="604">
                  <c:v>0.43999999999999984</c:v>
                </c:pt>
                <c:pt idx="605">
                  <c:v>0.62000000000000033</c:v>
                </c:pt>
                <c:pt idx="606">
                  <c:v>0.49999999999999928</c:v>
                </c:pt>
                <c:pt idx="607">
                  <c:v>-0.14000000000000057</c:v>
                </c:pt>
                <c:pt idx="608">
                  <c:v>-0.2000000000000007</c:v>
                </c:pt>
                <c:pt idx="609">
                  <c:v>-0.2000000000000007</c:v>
                </c:pt>
                <c:pt idx="610">
                  <c:v>-0.44000000000000056</c:v>
                </c:pt>
                <c:pt idx="611">
                  <c:v>-0.43999999999999984</c:v>
                </c:pt>
                <c:pt idx="612">
                  <c:v>-0.35999999999999943</c:v>
                </c:pt>
                <c:pt idx="613">
                  <c:v>-0.25999999999999945</c:v>
                </c:pt>
                <c:pt idx="614">
                  <c:v>6.0000000000000143E-2</c:v>
                </c:pt>
                <c:pt idx="615">
                  <c:v>0.11999999999999958</c:v>
                </c:pt>
                <c:pt idx="616">
                  <c:v>0.27999999999999903</c:v>
                </c:pt>
                <c:pt idx="617">
                  <c:v>0.35999999999999871</c:v>
                </c:pt>
                <c:pt idx="618">
                  <c:v>0.45999999999999874</c:v>
                </c:pt>
                <c:pt idx="619">
                  <c:v>0.49999999999999928</c:v>
                </c:pt>
                <c:pt idx="620">
                  <c:v>0.4799999999999997</c:v>
                </c:pt>
                <c:pt idx="621">
                  <c:v>0.53999999999999981</c:v>
                </c:pt>
                <c:pt idx="622">
                  <c:v>0.97999999999999976</c:v>
                </c:pt>
                <c:pt idx="623">
                  <c:v>0.51999999999999957</c:v>
                </c:pt>
                <c:pt idx="624">
                  <c:v>0.53999999999999915</c:v>
                </c:pt>
                <c:pt idx="625">
                  <c:v>0.69999999999999862</c:v>
                </c:pt>
                <c:pt idx="626">
                  <c:v>0.69999999999999862</c:v>
                </c:pt>
                <c:pt idx="627">
                  <c:v>0.39999999999999858</c:v>
                </c:pt>
                <c:pt idx="628">
                  <c:v>0.55999999999999872</c:v>
                </c:pt>
                <c:pt idx="629">
                  <c:v>3.9999999999999147E-2</c:v>
                </c:pt>
                <c:pt idx="630">
                  <c:v>0</c:v>
                </c:pt>
                <c:pt idx="631">
                  <c:v>0.14000000000000057</c:v>
                </c:pt>
                <c:pt idx="632">
                  <c:v>-0.13999999999999985</c:v>
                </c:pt>
                <c:pt idx="633">
                  <c:v>-9.9999999999999284E-2</c:v>
                </c:pt>
                <c:pt idx="634">
                  <c:v>6.0000000000000143E-2</c:v>
                </c:pt>
                <c:pt idx="635">
                  <c:v>-0.38000000000000045</c:v>
                </c:pt>
                <c:pt idx="636">
                  <c:v>-0.54000000000000059</c:v>
                </c:pt>
                <c:pt idx="637">
                  <c:v>-0.36000000000000015</c:v>
                </c:pt>
                <c:pt idx="638">
                  <c:v>-0.5</c:v>
                </c:pt>
                <c:pt idx="639">
                  <c:v>-0.17999999999999972</c:v>
                </c:pt>
                <c:pt idx="640">
                  <c:v>0.34000000000000058</c:v>
                </c:pt>
                <c:pt idx="641">
                  <c:v>0.36000000000000087</c:v>
                </c:pt>
                <c:pt idx="642">
                  <c:v>0.24000000000000057</c:v>
                </c:pt>
                <c:pt idx="643">
                  <c:v>0.32000000000000028</c:v>
                </c:pt>
                <c:pt idx="644">
                  <c:v>0.14000000000000057</c:v>
                </c:pt>
                <c:pt idx="645">
                  <c:v>6.0000000000000851E-2</c:v>
                </c:pt>
                <c:pt idx="646">
                  <c:v>-0.25999999999999945</c:v>
                </c:pt>
                <c:pt idx="647">
                  <c:v>4.000000000000057E-2</c:v>
                </c:pt>
                <c:pt idx="648">
                  <c:v>2.0000000000000285E-2</c:v>
                </c:pt>
                <c:pt idx="649">
                  <c:v>-0.2</c:v>
                </c:pt>
                <c:pt idx="650">
                  <c:v>-0.56000000000000083</c:v>
                </c:pt>
                <c:pt idx="651">
                  <c:v>-0.70000000000000073</c:v>
                </c:pt>
                <c:pt idx="652">
                  <c:v>-1.0000000000000007</c:v>
                </c:pt>
                <c:pt idx="653">
                  <c:v>-0.8600000000000001</c:v>
                </c:pt>
                <c:pt idx="654">
                  <c:v>-0.71999999999999953</c:v>
                </c:pt>
                <c:pt idx="655">
                  <c:v>-0.47999999999999898</c:v>
                </c:pt>
                <c:pt idx="656">
                  <c:v>-0.31999999999999884</c:v>
                </c:pt>
                <c:pt idx="657">
                  <c:v>1.4210854715202005E-15</c:v>
                </c:pt>
                <c:pt idx="658">
                  <c:v>-0.35999999999999871</c:v>
                </c:pt>
                <c:pt idx="659">
                  <c:v>-0.1</c:v>
                </c:pt>
                <c:pt idx="660">
                  <c:v>-0.18000000000000113</c:v>
                </c:pt>
                <c:pt idx="661">
                  <c:v>1.9999999999998862E-2</c:v>
                </c:pt>
                <c:pt idx="662">
                  <c:v>-2.0000000000000996E-2</c:v>
                </c:pt>
                <c:pt idx="663">
                  <c:v>0.2999999999999986</c:v>
                </c:pt>
                <c:pt idx="664">
                  <c:v>0.41999999999999887</c:v>
                </c:pt>
                <c:pt idx="665">
                  <c:v>0.77999999999999969</c:v>
                </c:pt>
                <c:pt idx="666">
                  <c:v>0.67999999999999905</c:v>
                </c:pt>
                <c:pt idx="667">
                  <c:v>0.33999999999999841</c:v>
                </c:pt>
                <c:pt idx="668">
                  <c:v>-0.12000000000000099</c:v>
                </c:pt>
                <c:pt idx="669">
                  <c:v>-0.53999999999999981</c:v>
                </c:pt>
                <c:pt idx="670">
                  <c:v>-1.0399999999999991</c:v>
                </c:pt>
                <c:pt idx="671">
                  <c:v>-0.89999999999999858</c:v>
                </c:pt>
                <c:pt idx="672">
                  <c:v>-0.51999999999999813</c:v>
                </c:pt>
                <c:pt idx="673">
                  <c:v>-3.999999999999844E-2</c:v>
                </c:pt>
                <c:pt idx="674">
                  <c:v>0.36000000000000154</c:v>
                </c:pt>
                <c:pt idx="675">
                  <c:v>0.72000000000000097</c:v>
                </c:pt>
                <c:pt idx="676">
                  <c:v>0.42000000000000026</c:v>
                </c:pt>
                <c:pt idx="677">
                  <c:v>0.36000000000000015</c:v>
                </c:pt>
                <c:pt idx="678">
                  <c:v>0.61999999999999955</c:v>
                </c:pt>
                <c:pt idx="679">
                  <c:v>0.71999999999999886</c:v>
                </c:pt>
                <c:pt idx="680">
                  <c:v>0.63999999999999913</c:v>
                </c:pt>
                <c:pt idx="681">
                  <c:v>0.77999999999999903</c:v>
                </c:pt>
                <c:pt idx="682">
                  <c:v>0.57999999999999896</c:v>
                </c:pt>
                <c:pt idx="683">
                  <c:v>0.4799999999999997</c:v>
                </c:pt>
                <c:pt idx="684">
                  <c:v>0.12000000000000029</c:v>
                </c:pt>
                <c:pt idx="685">
                  <c:v>0.13999999999999985</c:v>
                </c:pt>
                <c:pt idx="686">
                  <c:v>2.0000000000000996E-2</c:v>
                </c:pt>
                <c:pt idx="687">
                  <c:v>0.36000000000000087</c:v>
                </c:pt>
                <c:pt idx="688">
                  <c:v>-0.11999999999999958</c:v>
                </c:pt>
                <c:pt idx="689">
                  <c:v>0.13999999999999985</c:v>
                </c:pt>
                <c:pt idx="690">
                  <c:v>-5.9999999999999429E-2</c:v>
                </c:pt>
                <c:pt idx="691">
                  <c:v>0.1</c:v>
                </c:pt>
                <c:pt idx="692">
                  <c:v>-0.1</c:v>
                </c:pt>
                <c:pt idx="693">
                  <c:v>0.26000000000000012</c:v>
                </c:pt>
                <c:pt idx="694">
                  <c:v>0.43999999999999984</c:v>
                </c:pt>
                <c:pt idx="695">
                  <c:v>0.61999999999999889</c:v>
                </c:pt>
                <c:pt idx="696">
                  <c:v>0.77999999999999825</c:v>
                </c:pt>
                <c:pt idx="697">
                  <c:v>0.53999999999999848</c:v>
                </c:pt>
                <c:pt idx="698">
                  <c:v>9.9999999999998576E-2</c:v>
                </c:pt>
                <c:pt idx="699">
                  <c:v>1.9999999999999574E-2</c:v>
                </c:pt>
                <c:pt idx="700">
                  <c:v>-0.4799999999999997</c:v>
                </c:pt>
                <c:pt idx="701">
                  <c:v>-0.41999999999999887</c:v>
                </c:pt>
                <c:pt idx="702">
                  <c:v>-0.19999999999999929</c:v>
                </c:pt>
                <c:pt idx="703">
                  <c:v>-5.9999999999999429E-2</c:v>
                </c:pt>
                <c:pt idx="704">
                  <c:v>-0.28000000000000042</c:v>
                </c:pt>
                <c:pt idx="705">
                  <c:v>3.9999999999999147E-2</c:v>
                </c:pt>
                <c:pt idx="706">
                  <c:v>-0.16000000000000156</c:v>
                </c:pt>
                <c:pt idx="707">
                  <c:v>-0.32000000000000101</c:v>
                </c:pt>
                <c:pt idx="708">
                  <c:v>-0.16000000000000086</c:v>
                </c:pt>
                <c:pt idx="709">
                  <c:v>-0.2</c:v>
                </c:pt>
                <c:pt idx="710">
                  <c:v>2.0000000000000285E-2</c:v>
                </c:pt>
                <c:pt idx="711">
                  <c:v>-5.9999999999999429E-2</c:v>
                </c:pt>
                <c:pt idx="712">
                  <c:v>0.34000000000000058</c:v>
                </c:pt>
                <c:pt idx="713">
                  <c:v>0.38000000000000045</c:v>
                </c:pt>
                <c:pt idx="714">
                  <c:v>0.27999999999999969</c:v>
                </c:pt>
                <c:pt idx="715">
                  <c:v>0.46000000000000013</c:v>
                </c:pt>
                <c:pt idx="716">
                  <c:v>0.8600000000000001</c:v>
                </c:pt>
                <c:pt idx="717">
                  <c:v>0.8</c:v>
                </c:pt>
                <c:pt idx="718">
                  <c:v>0.92000000000000026</c:v>
                </c:pt>
                <c:pt idx="719">
                  <c:v>0.98000000000000043</c:v>
                </c:pt>
                <c:pt idx="720">
                  <c:v>0.62000000000000033</c:v>
                </c:pt>
                <c:pt idx="721">
                  <c:v>0.40000000000000069</c:v>
                </c:pt>
                <c:pt idx="722">
                  <c:v>0.38000000000000111</c:v>
                </c:pt>
                <c:pt idx="723">
                  <c:v>0.10000000000000071</c:v>
                </c:pt>
                <c:pt idx="724">
                  <c:v>0.40000000000000069</c:v>
                </c:pt>
                <c:pt idx="725">
                  <c:v>0.50000000000000067</c:v>
                </c:pt>
                <c:pt idx="726">
                  <c:v>0.30000000000000071</c:v>
                </c:pt>
                <c:pt idx="727">
                  <c:v>7.999999999999971E-2</c:v>
                </c:pt>
                <c:pt idx="728">
                  <c:v>0.17999999999999972</c:v>
                </c:pt>
                <c:pt idx="729">
                  <c:v>0.13999999999999985</c:v>
                </c:pt>
                <c:pt idx="730">
                  <c:v>7.999999999999971E-2</c:v>
                </c:pt>
                <c:pt idx="731">
                  <c:v>0.25999999999999945</c:v>
                </c:pt>
                <c:pt idx="732">
                  <c:v>0.4799999999999997</c:v>
                </c:pt>
                <c:pt idx="733">
                  <c:v>0.61999999999999955</c:v>
                </c:pt>
                <c:pt idx="734">
                  <c:v>0.21999999999999958</c:v>
                </c:pt>
                <c:pt idx="735">
                  <c:v>-6.0000000000000143E-2</c:v>
                </c:pt>
                <c:pt idx="736">
                  <c:v>-7.999999999999971E-2</c:v>
                </c:pt>
                <c:pt idx="737">
                  <c:v>-0.15999999999999942</c:v>
                </c:pt>
                <c:pt idx="738">
                  <c:v>-0.43999999999999917</c:v>
                </c:pt>
                <c:pt idx="739">
                  <c:v>-0.55999999999999872</c:v>
                </c:pt>
                <c:pt idx="740">
                  <c:v>8.0000000000000432E-2</c:v>
                </c:pt>
                <c:pt idx="741">
                  <c:v>-1.9999999999999574E-2</c:v>
                </c:pt>
                <c:pt idx="742">
                  <c:v>-0.17999999999999899</c:v>
                </c:pt>
                <c:pt idx="743">
                  <c:v>2.0000000000000996E-2</c:v>
                </c:pt>
                <c:pt idx="744">
                  <c:v>0.16000000000000086</c:v>
                </c:pt>
                <c:pt idx="745">
                  <c:v>-0.2999999999999986</c:v>
                </c:pt>
                <c:pt idx="746">
                  <c:v>-0.35999999999999871</c:v>
                </c:pt>
                <c:pt idx="747">
                  <c:v>-0.37999999999999901</c:v>
                </c:pt>
                <c:pt idx="748">
                  <c:v>-0.65999999999999948</c:v>
                </c:pt>
                <c:pt idx="749">
                  <c:v>-0.27999999999999969</c:v>
                </c:pt>
                <c:pt idx="750">
                  <c:v>-0.19999999999999929</c:v>
                </c:pt>
                <c:pt idx="751">
                  <c:v>-0.35999999999999943</c:v>
                </c:pt>
                <c:pt idx="752">
                  <c:v>-0.5</c:v>
                </c:pt>
                <c:pt idx="753">
                  <c:v>-0.11999999999999958</c:v>
                </c:pt>
                <c:pt idx="754">
                  <c:v>-0.4199999999999996</c:v>
                </c:pt>
                <c:pt idx="755">
                  <c:v>-0.40000000000000069</c:v>
                </c:pt>
                <c:pt idx="756">
                  <c:v>-6.0000000000000851E-2</c:v>
                </c:pt>
                <c:pt idx="757">
                  <c:v>0.21999999999999958</c:v>
                </c:pt>
                <c:pt idx="758">
                  <c:v>0.17999999999999972</c:v>
                </c:pt>
                <c:pt idx="759">
                  <c:v>0.27999999999999969</c:v>
                </c:pt>
                <c:pt idx="760">
                  <c:v>0.33999999999999986</c:v>
                </c:pt>
                <c:pt idx="761">
                  <c:v>0.11999999999999958</c:v>
                </c:pt>
                <c:pt idx="762">
                  <c:v>-4.000000000000057E-2</c:v>
                </c:pt>
                <c:pt idx="763">
                  <c:v>-0.16000000000000086</c:v>
                </c:pt>
                <c:pt idx="764">
                  <c:v>-0.28000000000000114</c:v>
                </c:pt>
                <c:pt idx="765">
                  <c:v>-0.14000000000000129</c:v>
                </c:pt>
                <c:pt idx="766">
                  <c:v>7.9999999999999002E-2</c:v>
                </c:pt>
                <c:pt idx="767">
                  <c:v>0.11999999999999958</c:v>
                </c:pt>
                <c:pt idx="768">
                  <c:v>0.11999999999999958</c:v>
                </c:pt>
                <c:pt idx="769">
                  <c:v>0.16000000000000014</c:v>
                </c:pt>
                <c:pt idx="770">
                  <c:v>0.32000000000000101</c:v>
                </c:pt>
                <c:pt idx="771">
                  <c:v>0.7000000000000014</c:v>
                </c:pt>
                <c:pt idx="772">
                  <c:v>0.66000000000000081</c:v>
                </c:pt>
                <c:pt idx="773">
                  <c:v>0.7600000000000009</c:v>
                </c:pt>
                <c:pt idx="774">
                  <c:v>0.74000000000000055</c:v>
                </c:pt>
                <c:pt idx="775">
                  <c:v>0.56000000000000016</c:v>
                </c:pt>
                <c:pt idx="776">
                  <c:v>0.4799999999999997</c:v>
                </c:pt>
                <c:pt idx="777">
                  <c:v>0.61999999999999955</c:v>
                </c:pt>
                <c:pt idx="778">
                  <c:v>0.49999999999999928</c:v>
                </c:pt>
                <c:pt idx="779">
                  <c:v>0.63999999999999913</c:v>
                </c:pt>
                <c:pt idx="780">
                  <c:v>0.53999999999999915</c:v>
                </c:pt>
                <c:pt idx="781">
                  <c:v>0.25999999999999945</c:v>
                </c:pt>
                <c:pt idx="782">
                  <c:v>5.9999999999999429E-2</c:v>
                </c:pt>
                <c:pt idx="783">
                  <c:v>-0.2</c:v>
                </c:pt>
                <c:pt idx="784">
                  <c:v>-0.56000000000000016</c:v>
                </c:pt>
                <c:pt idx="785">
                  <c:v>-0.61999999999999955</c:v>
                </c:pt>
                <c:pt idx="786">
                  <c:v>-0.59999999999999931</c:v>
                </c:pt>
                <c:pt idx="787">
                  <c:v>-0.57999999999999896</c:v>
                </c:pt>
                <c:pt idx="788">
                  <c:v>-0.53999999999999915</c:v>
                </c:pt>
                <c:pt idx="789">
                  <c:v>-7.9999999999998295E-2</c:v>
                </c:pt>
                <c:pt idx="790">
                  <c:v>0.16000000000000156</c:v>
                </c:pt>
                <c:pt idx="791">
                  <c:v>0.14000000000000129</c:v>
                </c:pt>
                <c:pt idx="792">
                  <c:v>0.10000000000000142</c:v>
                </c:pt>
                <c:pt idx="793">
                  <c:v>0.42000000000000171</c:v>
                </c:pt>
                <c:pt idx="794">
                  <c:v>0.26000000000000156</c:v>
                </c:pt>
                <c:pt idx="795">
                  <c:v>0.28000000000000114</c:v>
                </c:pt>
                <c:pt idx="796">
                  <c:v>-0.13999999999999915</c:v>
                </c:pt>
                <c:pt idx="797">
                  <c:v>7.1054273576010023E-16</c:v>
                </c:pt>
                <c:pt idx="798">
                  <c:v>-0.35999999999999943</c:v>
                </c:pt>
                <c:pt idx="799">
                  <c:v>-0.4799999999999997</c:v>
                </c:pt>
                <c:pt idx="800">
                  <c:v>-1.2599999999999993</c:v>
                </c:pt>
                <c:pt idx="801">
                  <c:v>-0.71999999999999953</c:v>
                </c:pt>
                <c:pt idx="802">
                  <c:v>-0.6</c:v>
                </c:pt>
                <c:pt idx="803">
                  <c:v>3.9999999999999855E-2</c:v>
                </c:pt>
                <c:pt idx="804">
                  <c:v>0.33999999999999986</c:v>
                </c:pt>
                <c:pt idx="805">
                  <c:v>0.8600000000000001</c:v>
                </c:pt>
                <c:pt idx="806">
                  <c:v>0.4799999999999997</c:v>
                </c:pt>
                <c:pt idx="807">
                  <c:v>1.9999999999999574E-2</c:v>
                </c:pt>
                <c:pt idx="808">
                  <c:v>-0.34000000000000058</c:v>
                </c:pt>
                <c:pt idx="809">
                  <c:v>-0.34000000000000058</c:v>
                </c:pt>
                <c:pt idx="810">
                  <c:v>-0.42000000000000098</c:v>
                </c:pt>
                <c:pt idx="811">
                  <c:v>-0.2000000000000007</c:v>
                </c:pt>
                <c:pt idx="812">
                  <c:v>0.2</c:v>
                </c:pt>
                <c:pt idx="813">
                  <c:v>6.0000000000000143E-2</c:v>
                </c:pt>
                <c:pt idx="814">
                  <c:v>-0.1</c:v>
                </c:pt>
                <c:pt idx="815">
                  <c:v>-0.3</c:v>
                </c:pt>
                <c:pt idx="816">
                  <c:v>-0.15999999999999942</c:v>
                </c:pt>
                <c:pt idx="817">
                  <c:v>-0.61999999999999955</c:v>
                </c:pt>
                <c:pt idx="818">
                  <c:v>-0.45999999999999941</c:v>
                </c:pt>
                <c:pt idx="819">
                  <c:v>-0.73999999999999988</c:v>
                </c:pt>
                <c:pt idx="820">
                  <c:v>-0.38000000000000045</c:v>
                </c:pt>
                <c:pt idx="821">
                  <c:v>-0.42000000000000098</c:v>
                </c:pt>
                <c:pt idx="822">
                  <c:v>3.999999999999844E-2</c:v>
                </c:pt>
                <c:pt idx="823">
                  <c:v>-2.1316282072803005E-15</c:v>
                </c:pt>
                <c:pt idx="824">
                  <c:v>0.13999999999999774</c:v>
                </c:pt>
                <c:pt idx="825">
                  <c:v>-8.0000000000001847E-2</c:v>
                </c:pt>
                <c:pt idx="826">
                  <c:v>-0.38000000000000111</c:v>
                </c:pt>
                <c:pt idx="827">
                  <c:v>-0.18000000000000113</c:v>
                </c:pt>
                <c:pt idx="828">
                  <c:v>-0.24000000000000057</c:v>
                </c:pt>
                <c:pt idx="829">
                  <c:v>-0.38000000000000045</c:v>
                </c:pt>
                <c:pt idx="830">
                  <c:v>-0.10000000000000071</c:v>
                </c:pt>
                <c:pt idx="831">
                  <c:v>0.19999999999999857</c:v>
                </c:pt>
                <c:pt idx="832">
                  <c:v>0.27999999999999903</c:v>
                </c:pt>
                <c:pt idx="833">
                  <c:v>0.57999999999999896</c:v>
                </c:pt>
                <c:pt idx="834">
                  <c:v>0.9199999999999996</c:v>
                </c:pt>
                <c:pt idx="835">
                  <c:v>0.71999999999999953</c:v>
                </c:pt>
                <c:pt idx="836">
                  <c:v>0.56000000000000016</c:v>
                </c:pt>
                <c:pt idx="837">
                  <c:v>0.4199999999999996</c:v>
                </c:pt>
                <c:pt idx="838">
                  <c:v>1.9999999999999574E-2</c:v>
                </c:pt>
                <c:pt idx="839">
                  <c:v>-0.30000000000000071</c:v>
                </c:pt>
                <c:pt idx="840">
                  <c:v>1.9999999999999574E-2</c:v>
                </c:pt>
                <c:pt idx="841">
                  <c:v>-8.000000000000114E-2</c:v>
                </c:pt>
                <c:pt idx="842">
                  <c:v>-0.2000000000000007</c:v>
                </c:pt>
                <c:pt idx="843">
                  <c:v>0.17999999999999972</c:v>
                </c:pt>
                <c:pt idx="844">
                  <c:v>0.53999999999999981</c:v>
                </c:pt>
                <c:pt idx="845">
                  <c:v>0.27999999999999969</c:v>
                </c:pt>
                <c:pt idx="846">
                  <c:v>0.38000000000000045</c:v>
                </c:pt>
                <c:pt idx="847">
                  <c:v>0.28000000000000114</c:v>
                </c:pt>
                <c:pt idx="848">
                  <c:v>0.52000000000000024</c:v>
                </c:pt>
                <c:pt idx="849">
                  <c:v>0.48000000000000043</c:v>
                </c:pt>
                <c:pt idx="850">
                  <c:v>0.48000000000000043</c:v>
                </c:pt>
                <c:pt idx="851">
                  <c:v>0.46000000000000013</c:v>
                </c:pt>
                <c:pt idx="852">
                  <c:v>0.4</c:v>
                </c:pt>
                <c:pt idx="853">
                  <c:v>8.0000000000000432E-2</c:v>
                </c:pt>
                <c:pt idx="854">
                  <c:v>0.10000000000000071</c:v>
                </c:pt>
                <c:pt idx="855">
                  <c:v>0.12000000000000099</c:v>
                </c:pt>
                <c:pt idx="856">
                  <c:v>-1.9999999999998862E-2</c:v>
                </c:pt>
                <c:pt idx="857">
                  <c:v>0.16000000000000014</c:v>
                </c:pt>
                <c:pt idx="858">
                  <c:v>0.12000000000000029</c:v>
                </c:pt>
                <c:pt idx="859">
                  <c:v>-0.26000000000000012</c:v>
                </c:pt>
                <c:pt idx="860">
                  <c:v>-0.49999999999999928</c:v>
                </c:pt>
                <c:pt idx="861">
                  <c:v>-0.31999999999999884</c:v>
                </c:pt>
                <c:pt idx="862">
                  <c:v>-0.159999999999998</c:v>
                </c:pt>
                <c:pt idx="863">
                  <c:v>-0.51999999999999813</c:v>
                </c:pt>
                <c:pt idx="864">
                  <c:v>-0.49999999999999789</c:v>
                </c:pt>
                <c:pt idx="865">
                  <c:v>-0.47999999999999898</c:v>
                </c:pt>
                <c:pt idx="866">
                  <c:v>-0.61999999999999955</c:v>
                </c:pt>
                <c:pt idx="867">
                  <c:v>-1.2</c:v>
                </c:pt>
                <c:pt idx="868">
                  <c:v>-0.50000000000000067</c:v>
                </c:pt>
                <c:pt idx="869">
                  <c:v>-0.24000000000000127</c:v>
                </c:pt>
                <c:pt idx="870">
                  <c:v>3.9999999999999855E-2</c:v>
                </c:pt>
                <c:pt idx="871">
                  <c:v>0.28000000000000042</c:v>
                </c:pt>
                <c:pt idx="872">
                  <c:v>0.84000000000000052</c:v>
                </c:pt>
                <c:pt idx="873">
                  <c:v>0.5</c:v>
                </c:pt>
                <c:pt idx="874">
                  <c:v>0.35999999999999943</c:v>
                </c:pt>
                <c:pt idx="875">
                  <c:v>-1.4210854715202005E-15</c:v>
                </c:pt>
                <c:pt idx="876">
                  <c:v>-0.26000000000000228</c:v>
                </c:pt>
                <c:pt idx="877">
                  <c:v>-0.54000000000000203</c:v>
                </c:pt>
                <c:pt idx="878">
                  <c:v>-0.52000000000000024</c:v>
                </c:pt>
                <c:pt idx="879">
                  <c:v>-0.59999999999999853</c:v>
                </c:pt>
                <c:pt idx="880">
                  <c:v>-3.9999999999999147E-2</c:v>
                </c:pt>
                <c:pt idx="881">
                  <c:v>0.18000000000000113</c:v>
                </c:pt>
                <c:pt idx="882">
                  <c:v>0.72000000000000175</c:v>
                </c:pt>
                <c:pt idx="883">
                  <c:v>0.74000000000000199</c:v>
                </c:pt>
                <c:pt idx="884">
                  <c:v>0.48000000000000115</c:v>
                </c:pt>
                <c:pt idx="885">
                  <c:v>0.24000000000000057</c:v>
                </c:pt>
                <c:pt idx="886">
                  <c:v>0.37999999999999973</c:v>
                </c:pt>
                <c:pt idx="887">
                  <c:v>-0.26000000000000084</c:v>
                </c:pt>
                <c:pt idx="888">
                  <c:v>-0.72000000000000175</c:v>
                </c:pt>
                <c:pt idx="889">
                  <c:v>-0.66000000000000225</c:v>
                </c:pt>
                <c:pt idx="890">
                  <c:v>-0.56000000000000083</c:v>
                </c:pt>
                <c:pt idx="891">
                  <c:v>-0.62000000000000033</c:v>
                </c:pt>
                <c:pt idx="892">
                  <c:v>-0.4</c:v>
                </c:pt>
                <c:pt idx="893">
                  <c:v>-3.9999999999999147E-2</c:v>
                </c:pt>
                <c:pt idx="894">
                  <c:v>0.22000000000000169</c:v>
                </c:pt>
                <c:pt idx="895">
                  <c:v>-7.9999999999998295E-2</c:v>
                </c:pt>
                <c:pt idx="896">
                  <c:v>-0.69999999999999862</c:v>
                </c:pt>
                <c:pt idx="897">
                  <c:v>-0.95999999999999797</c:v>
                </c:pt>
                <c:pt idx="898">
                  <c:v>-1.1599999999999979</c:v>
                </c:pt>
                <c:pt idx="899">
                  <c:v>-0.93999999999999773</c:v>
                </c:pt>
                <c:pt idx="900">
                  <c:v>-0.55999999999999805</c:v>
                </c:pt>
                <c:pt idx="901">
                  <c:v>-0.11999999999999744</c:v>
                </c:pt>
                <c:pt idx="902">
                  <c:v>0.16000000000000086</c:v>
                </c:pt>
                <c:pt idx="903">
                  <c:v>0.27999999999999969</c:v>
                </c:pt>
                <c:pt idx="904">
                  <c:v>0.39999999999999858</c:v>
                </c:pt>
                <c:pt idx="905">
                  <c:v>0.2999999999999986</c:v>
                </c:pt>
                <c:pt idx="906">
                  <c:v>0.55999999999999805</c:v>
                </c:pt>
                <c:pt idx="907">
                  <c:v>0.7399999999999991</c:v>
                </c:pt>
                <c:pt idx="908">
                  <c:v>0.6599999999999987</c:v>
                </c:pt>
                <c:pt idx="909">
                  <c:v>0.51999999999999957</c:v>
                </c:pt>
                <c:pt idx="910">
                  <c:v>0.67999999999999905</c:v>
                </c:pt>
                <c:pt idx="911">
                  <c:v>0.65999999999999948</c:v>
                </c:pt>
                <c:pt idx="912">
                  <c:v>0.69999999999999929</c:v>
                </c:pt>
                <c:pt idx="913">
                  <c:v>1</c:v>
                </c:pt>
                <c:pt idx="914">
                  <c:v>1.1000000000000001</c:v>
                </c:pt>
                <c:pt idx="915">
                  <c:v>0.76000000000000012</c:v>
                </c:pt>
                <c:pt idx="916">
                  <c:v>0.68000000000000038</c:v>
                </c:pt>
                <c:pt idx="917">
                  <c:v>0.17999999999999972</c:v>
                </c:pt>
                <c:pt idx="918">
                  <c:v>0.45999999999999941</c:v>
                </c:pt>
                <c:pt idx="919">
                  <c:v>0.31999999999999884</c:v>
                </c:pt>
                <c:pt idx="920">
                  <c:v>0.15999999999999942</c:v>
                </c:pt>
                <c:pt idx="921">
                  <c:v>1.9999999999999574E-2</c:v>
                </c:pt>
                <c:pt idx="922">
                  <c:v>0.5</c:v>
                </c:pt>
                <c:pt idx="923">
                  <c:v>2.0000000000000285E-2</c:v>
                </c:pt>
                <c:pt idx="924">
                  <c:v>-9.9999999999999284E-2</c:v>
                </c:pt>
                <c:pt idx="925">
                  <c:v>0.18000000000000044</c:v>
                </c:pt>
                <c:pt idx="926">
                  <c:v>0.51999999999999957</c:v>
                </c:pt>
                <c:pt idx="927">
                  <c:v>5.9999999999999429E-2</c:v>
                </c:pt>
                <c:pt idx="928">
                  <c:v>-0.10000000000000071</c:v>
                </c:pt>
                <c:pt idx="929">
                  <c:v>-0.28000000000000114</c:v>
                </c:pt>
                <c:pt idx="930">
                  <c:v>-0.40000000000000141</c:v>
                </c:pt>
                <c:pt idx="931">
                  <c:v>-0.5800000000000004</c:v>
                </c:pt>
                <c:pt idx="932">
                  <c:v>-0.42000000000000026</c:v>
                </c:pt>
                <c:pt idx="933">
                  <c:v>-0.24000000000000057</c:v>
                </c:pt>
                <c:pt idx="934">
                  <c:v>3.9999999999999855E-2</c:v>
                </c:pt>
                <c:pt idx="935">
                  <c:v>0.32000000000000028</c:v>
                </c:pt>
                <c:pt idx="936">
                  <c:v>0.16000000000000014</c:v>
                </c:pt>
                <c:pt idx="937">
                  <c:v>0.16000000000000014</c:v>
                </c:pt>
                <c:pt idx="938">
                  <c:v>-7.999999999999971E-2</c:v>
                </c:pt>
                <c:pt idx="939">
                  <c:v>-0.12000000000000029</c:v>
                </c:pt>
                <c:pt idx="940">
                  <c:v>-0.44000000000000056</c:v>
                </c:pt>
                <c:pt idx="941">
                  <c:v>-0.56000000000000083</c:v>
                </c:pt>
                <c:pt idx="942">
                  <c:v>-0.46000000000000085</c:v>
                </c:pt>
                <c:pt idx="943">
                  <c:v>-2.0000000000000996E-2</c:v>
                </c:pt>
                <c:pt idx="944">
                  <c:v>-0.1</c:v>
                </c:pt>
                <c:pt idx="945">
                  <c:v>6.0000000000000143E-2</c:v>
                </c:pt>
                <c:pt idx="946">
                  <c:v>-0.1</c:v>
                </c:pt>
                <c:pt idx="947">
                  <c:v>-0.22000000000000028</c:v>
                </c:pt>
                <c:pt idx="948">
                  <c:v>-0.53999999999999981</c:v>
                </c:pt>
                <c:pt idx="949">
                  <c:v>-0.46000000000000013</c:v>
                </c:pt>
                <c:pt idx="950">
                  <c:v>-0.44000000000000056</c:v>
                </c:pt>
                <c:pt idx="951">
                  <c:v>-0.38000000000000045</c:v>
                </c:pt>
                <c:pt idx="952">
                  <c:v>-0.32000000000000028</c:v>
                </c:pt>
                <c:pt idx="953">
                  <c:v>-3.9999999999999855E-2</c:v>
                </c:pt>
                <c:pt idx="954">
                  <c:v>0.15999999999999942</c:v>
                </c:pt>
                <c:pt idx="955">
                  <c:v>4.000000000000057E-2</c:v>
                </c:pt>
                <c:pt idx="956">
                  <c:v>0.38000000000000045</c:v>
                </c:pt>
                <c:pt idx="957">
                  <c:v>0.24000000000000057</c:v>
                </c:pt>
                <c:pt idx="958">
                  <c:v>0.18000000000000044</c:v>
                </c:pt>
                <c:pt idx="959">
                  <c:v>-0.2999999999999986</c:v>
                </c:pt>
                <c:pt idx="960">
                  <c:v>-0.21999999999999958</c:v>
                </c:pt>
                <c:pt idx="961">
                  <c:v>-0.59999999999999931</c:v>
                </c:pt>
                <c:pt idx="962">
                  <c:v>-0.49999999999999928</c:v>
                </c:pt>
                <c:pt idx="963">
                  <c:v>-0.4799999999999997</c:v>
                </c:pt>
                <c:pt idx="964">
                  <c:v>-0.16000000000000014</c:v>
                </c:pt>
                <c:pt idx="965">
                  <c:v>0.14000000000000057</c:v>
                </c:pt>
                <c:pt idx="966">
                  <c:v>0.34000000000000058</c:v>
                </c:pt>
                <c:pt idx="967">
                  <c:v>0.48000000000000043</c:v>
                </c:pt>
                <c:pt idx="968">
                  <c:v>0.28000000000000114</c:v>
                </c:pt>
                <c:pt idx="969">
                  <c:v>0.16000000000000156</c:v>
                </c:pt>
                <c:pt idx="970">
                  <c:v>0.2000000000000007</c:v>
                </c:pt>
                <c:pt idx="971">
                  <c:v>0.5800000000000004</c:v>
                </c:pt>
                <c:pt idx="972">
                  <c:v>0.46000000000000013</c:v>
                </c:pt>
                <c:pt idx="973">
                  <c:v>0.53999999999999915</c:v>
                </c:pt>
                <c:pt idx="974">
                  <c:v>0.47999999999999832</c:v>
                </c:pt>
                <c:pt idx="975">
                  <c:v>0.21999999999999886</c:v>
                </c:pt>
                <c:pt idx="976">
                  <c:v>7.9999999999999002E-2</c:v>
                </c:pt>
                <c:pt idx="977">
                  <c:v>0.41999999999999887</c:v>
                </c:pt>
                <c:pt idx="978">
                  <c:v>0.59999999999999931</c:v>
                </c:pt>
                <c:pt idx="979">
                  <c:v>0.93999999999999984</c:v>
                </c:pt>
                <c:pt idx="980">
                  <c:v>0.4799999999999997</c:v>
                </c:pt>
                <c:pt idx="981">
                  <c:v>0.15999999999999942</c:v>
                </c:pt>
                <c:pt idx="982">
                  <c:v>-0.26000000000000012</c:v>
                </c:pt>
                <c:pt idx="983">
                  <c:v>-0.36000000000000015</c:v>
                </c:pt>
                <c:pt idx="984">
                  <c:v>-0.60000000000000075</c:v>
                </c:pt>
                <c:pt idx="985">
                  <c:v>-0.50000000000000067</c:v>
                </c:pt>
                <c:pt idx="986">
                  <c:v>-0.28000000000000042</c:v>
                </c:pt>
                <c:pt idx="987">
                  <c:v>-0.2000000000000007</c:v>
                </c:pt>
                <c:pt idx="988">
                  <c:v>-0.26000000000000084</c:v>
                </c:pt>
                <c:pt idx="989">
                  <c:v>-0.42000000000000026</c:v>
                </c:pt>
                <c:pt idx="990">
                  <c:v>-7.1054273576010023E-16</c:v>
                </c:pt>
                <c:pt idx="991">
                  <c:v>3.9999999999999147E-2</c:v>
                </c:pt>
                <c:pt idx="992">
                  <c:v>0.15999999999999942</c:v>
                </c:pt>
                <c:pt idx="993">
                  <c:v>-7.1054273576010023E-16</c:v>
                </c:pt>
                <c:pt idx="994">
                  <c:v>1.9999999999998862E-2</c:v>
                </c:pt>
                <c:pt idx="995">
                  <c:v>-8.000000000000114E-2</c:v>
                </c:pt>
                <c:pt idx="996">
                  <c:v>-0.2000000000000007</c:v>
                </c:pt>
                <c:pt idx="997">
                  <c:v>-0.40000000000000069</c:v>
                </c:pt>
                <c:pt idx="998">
                  <c:v>-0.34000000000000058</c:v>
                </c:pt>
                <c:pt idx="999">
                  <c:v>-2.0000000000000285E-2</c:v>
                </c:pt>
                <c:pt idx="1000">
                  <c:v>3.5527136788005011E-16</c:v>
                </c:pt>
                <c:pt idx="1001">
                  <c:v>0.18000000000000008</c:v>
                </c:pt>
                <c:pt idx="1002">
                  <c:v>0.14000000000000021</c:v>
                </c:pt>
                <c:pt idx="1003">
                  <c:v>0.30000000000000038</c:v>
                </c:pt>
                <c:pt idx="1004">
                  <c:v>-3.9999999999999855E-2</c:v>
                </c:pt>
                <c:pt idx="1005">
                  <c:v>9.9999999999999645E-2</c:v>
                </c:pt>
                <c:pt idx="1006">
                  <c:v>-2.0000000000000639E-2</c:v>
                </c:pt>
                <c:pt idx="1007">
                  <c:v>0.25999999999999907</c:v>
                </c:pt>
                <c:pt idx="1008">
                  <c:v>0.43999999999999917</c:v>
                </c:pt>
                <c:pt idx="1009">
                  <c:v>0.49999999999999928</c:v>
                </c:pt>
                <c:pt idx="1010">
                  <c:v>-0.12000000000000029</c:v>
                </c:pt>
                <c:pt idx="1011">
                  <c:v>-0.22000000000000028</c:v>
                </c:pt>
                <c:pt idx="1012">
                  <c:v>-2.0000000000000285E-2</c:v>
                </c:pt>
                <c:pt idx="1013">
                  <c:v>-8.0000000000000071E-2</c:v>
                </c:pt>
                <c:pt idx="1014">
                  <c:v>-1.9999999999999574E-2</c:v>
                </c:pt>
                <c:pt idx="1015">
                  <c:v>0.7600000000000009</c:v>
                </c:pt>
                <c:pt idx="1016">
                  <c:v>0.82000000000000095</c:v>
                </c:pt>
                <c:pt idx="1017">
                  <c:v>0.60000000000000142</c:v>
                </c:pt>
                <c:pt idx="1018">
                  <c:v>0.54000000000000092</c:v>
                </c:pt>
                <c:pt idx="1019">
                  <c:v>0.72000000000000031</c:v>
                </c:pt>
                <c:pt idx="1020">
                  <c:v>0.4799999999999997</c:v>
                </c:pt>
                <c:pt idx="1021">
                  <c:v>0.52000000000000024</c:v>
                </c:pt>
                <c:pt idx="1022">
                  <c:v>0.20000000000000034</c:v>
                </c:pt>
                <c:pt idx="1023">
                  <c:v>0.10000000000000071</c:v>
                </c:pt>
                <c:pt idx="1024">
                  <c:v>-0.27999999999999936</c:v>
                </c:pt>
                <c:pt idx="1025">
                  <c:v>-0.2399999999999988</c:v>
                </c:pt>
                <c:pt idx="1026">
                  <c:v>-9.9999999999999284E-2</c:v>
                </c:pt>
                <c:pt idx="1027">
                  <c:v>0.24000000000000021</c:v>
                </c:pt>
                <c:pt idx="1028">
                  <c:v>2.0000000000000285E-2</c:v>
                </c:pt>
                <c:pt idx="1029">
                  <c:v>0.40000000000000069</c:v>
                </c:pt>
                <c:pt idx="1030">
                  <c:v>0.14000000000000021</c:v>
                </c:pt>
                <c:pt idx="1031">
                  <c:v>-0.17999999999999972</c:v>
                </c:pt>
                <c:pt idx="1032">
                  <c:v>-1.9999999999999574E-2</c:v>
                </c:pt>
                <c:pt idx="1033">
                  <c:v>0.36000000000000015</c:v>
                </c:pt>
                <c:pt idx="1034">
                  <c:v>0.5</c:v>
                </c:pt>
                <c:pt idx="1035">
                  <c:v>0.4</c:v>
                </c:pt>
                <c:pt idx="1036">
                  <c:v>0.82</c:v>
                </c:pt>
                <c:pt idx="1037">
                  <c:v>0.65999999999999981</c:v>
                </c:pt>
                <c:pt idx="1038">
                  <c:v>0.49999999999999967</c:v>
                </c:pt>
                <c:pt idx="1039">
                  <c:v>0.49999999999999928</c:v>
                </c:pt>
                <c:pt idx="1040">
                  <c:v>0.59999999999999931</c:v>
                </c:pt>
                <c:pt idx="1041">
                  <c:v>0.21999999999999922</c:v>
                </c:pt>
                <c:pt idx="1042">
                  <c:v>-8.0000000000000779E-2</c:v>
                </c:pt>
                <c:pt idx="1043">
                  <c:v>-3.5527136788005011E-16</c:v>
                </c:pt>
                <c:pt idx="1044">
                  <c:v>-0.46000000000000013</c:v>
                </c:pt>
                <c:pt idx="1045">
                  <c:v>-0.34000000000000019</c:v>
                </c:pt>
                <c:pt idx="1046">
                  <c:v>-0.28000000000000008</c:v>
                </c:pt>
                <c:pt idx="1047">
                  <c:v>6.0000000000000143E-2</c:v>
                </c:pt>
                <c:pt idx="1048">
                  <c:v>0.2</c:v>
                </c:pt>
                <c:pt idx="1049">
                  <c:v>0.31999999999999995</c:v>
                </c:pt>
                <c:pt idx="1050">
                  <c:v>0.76000000000000012</c:v>
                </c:pt>
                <c:pt idx="1051">
                  <c:v>0.68</c:v>
                </c:pt>
                <c:pt idx="1052">
                  <c:v>0.6</c:v>
                </c:pt>
                <c:pt idx="1053">
                  <c:v>0.23999999999999985</c:v>
                </c:pt>
                <c:pt idx="1054">
                  <c:v>0.4</c:v>
                </c:pt>
                <c:pt idx="1055">
                  <c:v>-0.18000000000000008</c:v>
                </c:pt>
                <c:pt idx="1056">
                  <c:v>-0.1</c:v>
                </c:pt>
                <c:pt idx="1057">
                  <c:v>-0.21999999999999992</c:v>
                </c:pt>
                <c:pt idx="1058">
                  <c:v>-0.18000000000000008</c:v>
                </c:pt>
                <c:pt idx="1059">
                  <c:v>-0.4199999999999996</c:v>
                </c:pt>
                <c:pt idx="1060">
                  <c:v>-0.47999999999999898</c:v>
                </c:pt>
                <c:pt idx="1061">
                  <c:v>-0.29999999999999927</c:v>
                </c:pt>
                <c:pt idx="1062">
                  <c:v>-7.9999999999999363E-2</c:v>
                </c:pt>
                <c:pt idx="1063">
                  <c:v>0.46000000000000085</c:v>
                </c:pt>
                <c:pt idx="1064">
                  <c:v>1.2400000000000007</c:v>
                </c:pt>
                <c:pt idx="1065">
                  <c:v>1.22</c:v>
                </c:pt>
                <c:pt idx="1066">
                  <c:v>0.94000000000000017</c:v>
                </c:pt>
                <c:pt idx="1067">
                  <c:v>0.78</c:v>
                </c:pt>
                <c:pt idx="1068">
                  <c:v>0.5</c:v>
                </c:pt>
                <c:pt idx="1069">
                  <c:v>0.43999999999999984</c:v>
                </c:pt>
                <c:pt idx="1070">
                  <c:v>0.55999999999999983</c:v>
                </c:pt>
                <c:pt idx="1071">
                  <c:v>0.89999999999999969</c:v>
                </c:pt>
                <c:pt idx="1072">
                  <c:v>0.75999999999999979</c:v>
                </c:pt>
                <c:pt idx="1073">
                  <c:v>0.51999999999999991</c:v>
                </c:pt>
                <c:pt idx="1074">
                  <c:v>5.999999999999979E-2</c:v>
                </c:pt>
                <c:pt idx="1075">
                  <c:v>0.25999999999999979</c:v>
                </c:pt>
                <c:pt idx="1076">
                  <c:v>0.4</c:v>
                </c:pt>
                <c:pt idx="1077">
                  <c:v>0.48000000000000009</c:v>
                </c:pt>
                <c:pt idx="1078">
                  <c:v>0.68</c:v>
                </c:pt>
                <c:pt idx="1079">
                  <c:v>0.62000000000000033</c:v>
                </c:pt>
                <c:pt idx="1080">
                  <c:v>0.48000000000000043</c:v>
                </c:pt>
                <c:pt idx="1081">
                  <c:v>0.18000000000000044</c:v>
                </c:pt>
                <c:pt idx="1082">
                  <c:v>0.24000000000000021</c:v>
                </c:pt>
                <c:pt idx="1083">
                  <c:v>1.9999999999999928E-2</c:v>
                </c:pt>
                <c:pt idx="1084">
                  <c:v>0.4199999999999996</c:v>
                </c:pt>
                <c:pt idx="1085">
                  <c:v>0.31999999999999956</c:v>
                </c:pt>
                <c:pt idx="1086">
                  <c:v>0.31999999999999956</c:v>
                </c:pt>
                <c:pt idx="1087">
                  <c:v>0.29999999999999966</c:v>
                </c:pt>
                <c:pt idx="1088">
                  <c:v>0.33999999999999986</c:v>
                </c:pt>
                <c:pt idx="1089">
                  <c:v>0</c:v>
                </c:pt>
                <c:pt idx="1090">
                  <c:v>0.26000000000000012</c:v>
                </c:pt>
                <c:pt idx="1091">
                  <c:v>0.2</c:v>
                </c:pt>
                <c:pt idx="1092">
                  <c:v>0.33999999999999986</c:v>
                </c:pt>
                <c:pt idx="1093">
                  <c:v>0.71999999999999953</c:v>
                </c:pt>
                <c:pt idx="1094">
                  <c:v>1.0199999999999991</c:v>
                </c:pt>
                <c:pt idx="1095">
                  <c:v>0.83999999999999919</c:v>
                </c:pt>
                <c:pt idx="1096">
                  <c:v>0.8599999999999991</c:v>
                </c:pt>
                <c:pt idx="1097">
                  <c:v>0.77999999999999969</c:v>
                </c:pt>
                <c:pt idx="1098">
                  <c:v>0.51999999999999991</c:v>
                </c:pt>
                <c:pt idx="1099">
                  <c:v>0.38000000000000045</c:v>
                </c:pt>
                <c:pt idx="1100">
                  <c:v>0.72000000000000064</c:v>
                </c:pt>
                <c:pt idx="1101">
                  <c:v>0.70000000000000073</c:v>
                </c:pt>
                <c:pt idx="1102">
                  <c:v>0.60000000000000031</c:v>
                </c:pt>
                <c:pt idx="1103">
                  <c:v>0.52000000000000068</c:v>
                </c:pt>
                <c:pt idx="1104">
                  <c:v>6.0000000000000143E-2</c:v>
                </c:pt>
                <c:pt idx="1105">
                  <c:v>-0.14000000000000021</c:v>
                </c:pt>
                <c:pt idx="1106">
                  <c:v>2.0000000000000285E-2</c:v>
                </c:pt>
                <c:pt idx="1107">
                  <c:v>-0.27999999999999969</c:v>
                </c:pt>
                <c:pt idx="1108">
                  <c:v>-0.52000000000000024</c:v>
                </c:pt>
                <c:pt idx="1109">
                  <c:v>-0.48000000000000009</c:v>
                </c:pt>
                <c:pt idx="1110">
                  <c:v>-0.5</c:v>
                </c:pt>
                <c:pt idx="1111">
                  <c:v>-0.88000000000000045</c:v>
                </c:pt>
                <c:pt idx="1112">
                  <c:v>-0.66000000000000048</c:v>
                </c:pt>
                <c:pt idx="1113">
                  <c:v>-0.60000000000000075</c:v>
                </c:pt>
                <c:pt idx="1114">
                  <c:v>-0.16000000000000086</c:v>
                </c:pt>
                <c:pt idx="1115">
                  <c:v>-0.78000000000000114</c:v>
                </c:pt>
                <c:pt idx="1116">
                  <c:v>-0.90000000000000069</c:v>
                </c:pt>
                <c:pt idx="1117">
                  <c:v>-0.90000000000000069</c:v>
                </c:pt>
                <c:pt idx="1118">
                  <c:v>-0.6399999999999999</c:v>
                </c:pt>
                <c:pt idx="1119">
                  <c:v>-0.75999999999999945</c:v>
                </c:pt>
                <c:pt idx="1120">
                  <c:v>-0.25999999999999873</c:v>
                </c:pt>
                <c:pt idx="1121">
                  <c:v>0.24000000000000057</c:v>
                </c:pt>
                <c:pt idx="1122">
                  <c:v>0.220000000000001</c:v>
                </c:pt>
                <c:pt idx="1123">
                  <c:v>0.220000000000001</c:v>
                </c:pt>
                <c:pt idx="1124">
                  <c:v>-0.25999999999999873</c:v>
                </c:pt>
                <c:pt idx="1125">
                  <c:v>-7.9999999999999002E-2</c:v>
                </c:pt>
                <c:pt idx="1126">
                  <c:v>-5.9999999999998721E-2</c:v>
                </c:pt>
                <c:pt idx="1127">
                  <c:v>0.12000000000000099</c:v>
                </c:pt>
                <c:pt idx="1128">
                  <c:v>0.18000000000000044</c:v>
                </c:pt>
                <c:pt idx="1129">
                  <c:v>0.42000000000000026</c:v>
                </c:pt>
                <c:pt idx="1130">
                  <c:v>0.18000000000000044</c:v>
                </c:pt>
                <c:pt idx="1131">
                  <c:v>2.0000000000000285E-2</c:v>
                </c:pt>
                <c:pt idx="1132">
                  <c:v>-0.11999999999999958</c:v>
                </c:pt>
                <c:pt idx="1133">
                  <c:v>-0.31999999999999884</c:v>
                </c:pt>
                <c:pt idx="1134">
                  <c:v>-0.63999999999999913</c:v>
                </c:pt>
                <c:pt idx="1135">
                  <c:v>-0.4799999999999997</c:v>
                </c:pt>
                <c:pt idx="1136">
                  <c:v>-0.3</c:v>
                </c:pt>
                <c:pt idx="1137">
                  <c:v>3.9999999999999855E-2</c:v>
                </c:pt>
                <c:pt idx="1138">
                  <c:v>0</c:v>
                </c:pt>
                <c:pt idx="1139">
                  <c:v>0.5</c:v>
                </c:pt>
                <c:pt idx="1140">
                  <c:v>0.62000000000000033</c:v>
                </c:pt>
                <c:pt idx="1141">
                  <c:v>0.44000000000000056</c:v>
                </c:pt>
                <c:pt idx="1142">
                  <c:v>0.44000000000000056</c:v>
                </c:pt>
                <c:pt idx="1143">
                  <c:v>0.31999999999999956</c:v>
                </c:pt>
                <c:pt idx="1144">
                  <c:v>0.37999999999999901</c:v>
                </c:pt>
                <c:pt idx="1145">
                  <c:v>0.21999999999999886</c:v>
                </c:pt>
                <c:pt idx="1146">
                  <c:v>0.33999999999999841</c:v>
                </c:pt>
                <c:pt idx="1147">
                  <c:v>9.9999999999997868E-2</c:v>
                </c:pt>
                <c:pt idx="1148">
                  <c:v>0.47999999999999832</c:v>
                </c:pt>
                <c:pt idx="1149">
                  <c:v>0.27999999999999903</c:v>
                </c:pt>
                <c:pt idx="1150">
                  <c:v>0.39999999999999858</c:v>
                </c:pt>
                <c:pt idx="1151">
                  <c:v>0.31999999999999884</c:v>
                </c:pt>
                <c:pt idx="1152">
                  <c:v>0.67999999999999905</c:v>
                </c:pt>
                <c:pt idx="1153">
                  <c:v>0.63999999999999913</c:v>
                </c:pt>
                <c:pt idx="1154">
                  <c:v>1.4199999999999988</c:v>
                </c:pt>
                <c:pt idx="1155">
                  <c:v>1.319999999999999</c:v>
                </c:pt>
                <c:pt idx="1156">
                  <c:v>1.379999999999999</c:v>
                </c:pt>
                <c:pt idx="1157">
                  <c:v>0.97999999999999898</c:v>
                </c:pt>
                <c:pt idx="1158">
                  <c:v>0.67999999999999905</c:v>
                </c:pt>
                <c:pt idx="1159">
                  <c:v>0.19999999999999929</c:v>
                </c:pt>
                <c:pt idx="1160">
                  <c:v>0.3</c:v>
                </c:pt>
                <c:pt idx="1161">
                  <c:v>0.2</c:v>
                </c:pt>
                <c:pt idx="1162">
                  <c:v>6.0000000000000143E-2</c:v>
                </c:pt>
                <c:pt idx="1163">
                  <c:v>0.13999999999999985</c:v>
                </c:pt>
                <c:pt idx="1164">
                  <c:v>-3.9999999999999855E-2</c:v>
                </c:pt>
                <c:pt idx="1165">
                  <c:v>-0.23999999999999985</c:v>
                </c:pt>
                <c:pt idx="1166">
                  <c:v>-0.23999999999999985</c:v>
                </c:pt>
                <c:pt idx="1167">
                  <c:v>-0.23999999999999985</c:v>
                </c:pt>
                <c:pt idx="1168">
                  <c:v>-6.0000000000000143E-2</c:v>
                </c:pt>
                <c:pt idx="1169">
                  <c:v>-0.24000000000000057</c:v>
                </c:pt>
                <c:pt idx="1170">
                  <c:v>-0.10000000000000071</c:v>
                </c:pt>
                <c:pt idx="1171">
                  <c:v>0.31999999999999956</c:v>
                </c:pt>
                <c:pt idx="1172">
                  <c:v>0.51999999999999957</c:v>
                </c:pt>
                <c:pt idx="1173">
                  <c:v>0.54000000000000059</c:v>
                </c:pt>
                <c:pt idx="1174">
                  <c:v>0.68000000000000116</c:v>
                </c:pt>
                <c:pt idx="1175">
                  <c:v>0.88000000000000111</c:v>
                </c:pt>
                <c:pt idx="1176">
                  <c:v>0.30000000000000071</c:v>
                </c:pt>
                <c:pt idx="1177">
                  <c:v>0.14000000000000129</c:v>
                </c:pt>
                <c:pt idx="1178">
                  <c:v>0.48000000000000115</c:v>
                </c:pt>
                <c:pt idx="1179">
                  <c:v>0.34000000000000058</c:v>
                </c:pt>
                <c:pt idx="1180">
                  <c:v>-0.33999999999999914</c:v>
                </c:pt>
                <c:pt idx="1181">
                  <c:v>-0.23999999999999844</c:v>
                </c:pt>
                <c:pt idx="1182">
                  <c:v>1.4210854715202005E-15</c:v>
                </c:pt>
                <c:pt idx="1183">
                  <c:v>-0.35999999999999943</c:v>
                </c:pt>
                <c:pt idx="1184">
                  <c:v>-0.31999999999999956</c:v>
                </c:pt>
                <c:pt idx="1185">
                  <c:v>-3.9999999999999855E-2</c:v>
                </c:pt>
                <c:pt idx="1186">
                  <c:v>-2.0000000000000285E-2</c:v>
                </c:pt>
                <c:pt idx="1187">
                  <c:v>-0.28000000000000042</c:v>
                </c:pt>
                <c:pt idx="1188">
                  <c:v>-7.999999999999971E-2</c:v>
                </c:pt>
                <c:pt idx="1189">
                  <c:v>2.0000000000000285E-2</c:v>
                </c:pt>
                <c:pt idx="1190">
                  <c:v>0.3</c:v>
                </c:pt>
                <c:pt idx="1191">
                  <c:v>0.43999999999999984</c:v>
                </c:pt>
                <c:pt idx="1192">
                  <c:v>0.51999999999999957</c:v>
                </c:pt>
                <c:pt idx="1193">
                  <c:v>0.19999999999999929</c:v>
                </c:pt>
                <c:pt idx="1194">
                  <c:v>3.9999999999999147E-2</c:v>
                </c:pt>
                <c:pt idx="1195">
                  <c:v>-0.16000000000000086</c:v>
                </c:pt>
                <c:pt idx="1196">
                  <c:v>-0.24000000000000057</c:v>
                </c:pt>
                <c:pt idx="1197">
                  <c:v>1.9999999999999574E-2</c:v>
                </c:pt>
                <c:pt idx="1198">
                  <c:v>0.21999999999999958</c:v>
                </c:pt>
                <c:pt idx="1199">
                  <c:v>0.53999999999999981</c:v>
                </c:pt>
                <c:pt idx="1200">
                  <c:v>0.5</c:v>
                </c:pt>
                <c:pt idx="1201">
                  <c:v>0.43999999999999984</c:v>
                </c:pt>
                <c:pt idx="1202">
                  <c:v>0.33999999999999986</c:v>
                </c:pt>
                <c:pt idx="1203">
                  <c:v>-2.0000000000000285E-2</c:v>
                </c:pt>
                <c:pt idx="1204">
                  <c:v>-0.16000000000000014</c:v>
                </c:pt>
                <c:pt idx="1205">
                  <c:v>0.1</c:v>
                </c:pt>
                <c:pt idx="1206">
                  <c:v>0.1</c:v>
                </c:pt>
                <c:pt idx="1207">
                  <c:v>-0.11999999999999958</c:v>
                </c:pt>
                <c:pt idx="1208">
                  <c:v>0.36000000000000087</c:v>
                </c:pt>
                <c:pt idx="1209">
                  <c:v>0.12000000000000029</c:v>
                </c:pt>
                <c:pt idx="1210">
                  <c:v>-3.9999999999999855E-2</c:v>
                </c:pt>
                <c:pt idx="1211">
                  <c:v>-0.21999999999999958</c:v>
                </c:pt>
                <c:pt idx="1212">
                  <c:v>-0.32000000000000028</c:v>
                </c:pt>
                <c:pt idx="1213">
                  <c:v>-0.44000000000000056</c:v>
                </c:pt>
                <c:pt idx="1214">
                  <c:v>-0.24000000000000057</c:v>
                </c:pt>
                <c:pt idx="1215">
                  <c:v>-0.48000000000000043</c:v>
                </c:pt>
                <c:pt idx="1216">
                  <c:v>-0.12000000000000029</c:v>
                </c:pt>
                <c:pt idx="1217">
                  <c:v>-7.999999999999971E-2</c:v>
                </c:pt>
                <c:pt idx="1218">
                  <c:v>-0.23999999999999985</c:v>
                </c:pt>
                <c:pt idx="1219">
                  <c:v>-0.11999999999999886</c:v>
                </c:pt>
                <c:pt idx="1220">
                  <c:v>1.4210854715202005E-15</c:v>
                </c:pt>
                <c:pt idx="1221">
                  <c:v>0.10000000000000142</c:v>
                </c:pt>
                <c:pt idx="1222">
                  <c:v>0.36000000000000154</c:v>
                </c:pt>
                <c:pt idx="1223">
                  <c:v>0.58000000000000185</c:v>
                </c:pt>
                <c:pt idx="1224">
                  <c:v>0.38000000000000111</c:v>
                </c:pt>
                <c:pt idx="1225">
                  <c:v>0.7600000000000009</c:v>
                </c:pt>
                <c:pt idx="1226">
                  <c:v>0.5800000000000004</c:v>
                </c:pt>
                <c:pt idx="1227">
                  <c:v>0.42000000000000026</c:v>
                </c:pt>
                <c:pt idx="1228">
                  <c:v>0.26000000000000012</c:v>
                </c:pt>
                <c:pt idx="1229">
                  <c:v>0.1</c:v>
                </c:pt>
                <c:pt idx="1230">
                  <c:v>-0.26000000000000012</c:v>
                </c:pt>
                <c:pt idx="1231">
                  <c:v>-0.28000000000000042</c:v>
                </c:pt>
                <c:pt idx="1232">
                  <c:v>-0.36000000000000087</c:v>
                </c:pt>
                <c:pt idx="1233">
                  <c:v>-0.62000000000000099</c:v>
                </c:pt>
                <c:pt idx="1234">
                  <c:v>-0.34000000000000058</c:v>
                </c:pt>
                <c:pt idx="1235">
                  <c:v>-0.28000000000000042</c:v>
                </c:pt>
                <c:pt idx="1236">
                  <c:v>-4.000000000000057E-2</c:v>
                </c:pt>
                <c:pt idx="1237">
                  <c:v>0.43999999999999984</c:v>
                </c:pt>
                <c:pt idx="1238">
                  <c:v>1.1199999999999997</c:v>
                </c:pt>
                <c:pt idx="1239">
                  <c:v>1.1599999999999995</c:v>
                </c:pt>
                <c:pt idx="1240">
                  <c:v>1.0799999999999996</c:v>
                </c:pt>
                <c:pt idx="1241">
                  <c:v>0.66000000000000014</c:v>
                </c:pt>
                <c:pt idx="1242">
                  <c:v>0.3</c:v>
                </c:pt>
                <c:pt idx="1243">
                  <c:v>3.9999999999999855E-2</c:v>
                </c:pt>
                <c:pt idx="1244">
                  <c:v>-8.0000000000000432E-2</c:v>
                </c:pt>
                <c:pt idx="1245">
                  <c:v>-2.0000000000000996E-2</c:v>
                </c:pt>
                <c:pt idx="1246">
                  <c:v>0.17999999999999899</c:v>
                </c:pt>
                <c:pt idx="1247">
                  <c:v>0.49999999999999856</c:v>
                </c:pt>
                <c:pt idx="1248">
                  <c:v>0.51999999999999891</c:v>
                </c:pt>
                <c:pt idx="1249">
                  <c:v>0.71999999999999886</c:v>
                </c:pt>
                <c:pt idx="1250">
                  <c:v>0.61999999999999889</c:v>
                </c:pt>
                <c:pt idx="1251">
                  <c:v>0.25999999999999873</c:v>
                </c:pt>
                <c:pt idx="1252">
                  <c:v>1.9999999999998862E-2</c:v>
                </c:pt>
                <c:pt idx="1253">
                  <c:v>-7.1054273576010023E-16</c:v>
                </c:pt>
                <c:pt idx="1254">
                  <c:v>-0.24000000000000057</c:v>
                </c:pt>
                <c:pt idx="1255">
                  <c:v>-0.50000000000000067</c:v>
                </c:pt>
                <c:pt idx="1256">
                  <c:v>-0.42000000000000026</c:v>
                </c:pt>
                <c:pt idx="1257">
                  <c:v>-0.32000000000000028</c:v>
                </c:pt>
                <c:pt idx="1258">
                  <c:v>-0.92000000000000026</c:v>
                </c:pt>
                <c:pt idx="1259">
                  <c:v>-0.72000000000000031</c:v>
                </c:pt>
                <c:pt idx="1260">
                  <c:v>-0.53999999999999981</c:v>
                </c:pt>
                <c:pt idx="1261">
                  <c:v>-0.71999999999999953</c:v>
                </c:pt>
                <c:pt idx="1262">
                  <c:v>-0.97999999999999898</c:v>
                </c:pt>
                <c:pt idx="1263">
                  <c:v>2.0000000000000285E-2</c:v>
                </c:pt>
                <c:pt idx="1264">
                  <c:v>0.12000000000000029</c:v>
                </c:pt>
                <c:pt idx="1265">
                  <c:v>0.4</c:v>
                </c:pt>
                <c:pt idx="1266">
                  <c:v>0.5</c:v>
                </c:pt>
                <c:pt idx="1267">
                  <c:v>0.36000000000000015</c:v>
                </c:pt>
                <c:pt idx="1268">
                  <c:v>-0.21999999999999958</c:v>
                </c:pt>
                <c:pt idx="1269">
                  <c:v>-0.51999999999999957</c:v>
                </c:pt>
                <c:pt idx="1270">
                  <c:v>-0.49999999999999928</c:v>
                </c:pt>
                <c:pt idx="1271">
                  <c:v>-0.3</c:v>
                </c:pt>
                <c:pt idx="1272">
                  <c:v>-8.0000000000000432E-2</c:v>
                </c:pt>
                <c:pt idx="1273">
                  <c:v>-0.34000000000000058</c:v>
                </c:pt>
                <c:pt idx="1274">
                  <c:v>-0.33999999999999986</c:v>
                </c:pt>
                <c:pt idx="1275">
                  <c:v>-0.65999999999999948</c:v>
                </c:pt>
                <c:pt idx="1276">
                  <c:v>-0.4799999999999997</c:v>
                </c:pt>
                <c:pt idx="1277">
                  <c:v>-0.19999999999999929</c:v>
                </c:pt>
                <c:pt idx="1278">
                  <c:v>0.44000000000000128</c:v>
                </c:pt>
                <c:pt idx="1279">
                  <c:v>0.64000000000000123</c:v>
                </c:pt>
                <c:pt idx="1280">
                  <c:v>0.90000000000000147</c:v>
                </c:pt>
                <c:pt idx="1281">
                  <c:v>0.82000000000000239</c:v>
                </c:pt>
                <c:pt idx="1282">
                  <c:v>0.8400000000000013</c:v>
                </c:pt>
                <c:pt idx="1283">
                  <c:v>0.48000000000000115</c:v>
                </c:pt>
                <c:pt idx="1284">
                  <c:v>0.68000000000000116</c:v>
                </c:pt>
                <c:pt idx="1285">
                  <c:v>0.42000000000000098</c:v>
                </c:pt>
                <c:pt idx="1286">
                  <c:v>0.44000000000000056</c:v>
                </c:pt>
                <c:pt idx="1287">
                  <c:v>0.36000000000000154</c:v>
                </c:pt>
                <c:pt idx="1288">
                  <c:v>0.34000000000000197</c:v>
                </c:pt>
                <c:pt idx="1289">
                  <c:v>-0.23999999999999844</c:v>
                </c:pt>
                <c:pt idx="1290">
                  <c:v>6.0000000000000851E-2</c:v>
                </c:pt>
                <c:pt idx="1291">
                  <c:v>7.1054273576010023E-16</c:v>
                </c:pt>
                <c:pt idx="1292">
                  <c:v>-0.15999999999999942</c:v>
                </c:pt>
                <c:pt idx="1293">
                  <c:v>-0.35999999999999943</c:v>
                </c:pt>
                <c:pt idx="1294">
                  <c:v>-5.9999999999999429E-2</c:v>
                </c:pt>
                <c:pt idx="1295">
                  <c:v>7.1054273576010023E-16</c:v>
                </c:pt>
                <c:pt idx="1296">
                  <c:v>-1.9999999999998862E-2</c:v>
                </c:pt>
                <c:pt idx="1297">
                  <c:v>8.000000000000114E-2</c:v>
                </c:pt>
                <c:pt idx="1298">
                  <c:v>0.42000000000000098</c:v>
                </c:pt>
                <c:pt idx="1299">
                  <c:v>0.90000000000000069</c:v>
                </c:pt>
                <c:pt idx="1300">
                  <c:v>0.96000000000000085</c:v>
                </c:pt>
                <c:pt idx="1301">
                  <c:v>0.84000000000000052</c:v>
                </c:pt>
                <c:pt idx="1302">
                  <c:v>0.88000000000000045</c:v>
                </c:pt>
                <c:pt idx="1303">
                  <c:v>0.5800000000000004</c:v>
                </c:pt>
                <c:pt idx="1304">
                  <c:v>0.14000000000000057</c:v>
                </c:pt>
                <c:pt idx="1305">
                  <c:v>7.1054273576010023E-16</c:v>
                </c:pt>
                <c:pt idx="1306">
                  <c:v>0.40000000000000069</c:v>
                </c:pt>
                <c:pt idx="1307">
                  <c:v>0.220000000000001</c:v>
                </c:pt>
                <c:pt idx="1308">
                  <c:v>0.38000000000000045</c:v>
                </c:pt>
                <c:pt idx="1309">
                  <c:v>0.32000000000000028</c:v>
                </c:pt>
                <c:pt idx="1310">
                  <c:v>-1.9999999999999574E-2</c:v>
                </c:pt>
                <c:pt idx="1311">
                  <c:v>-0.11999999999999958</c:v>
                </c:pt>
                <c:pt idx="1312">
                  <c:v>0.16000000000000014</c:v>
                </c:pt>
                <c:pt idx="1313">
                  <c:v>-1.9999999999999574E-2</c:v>
                </c:pt>
                <c:pt idx="1314">
                  <c:v>-0.17999999999999899</c:v>
                </c:pt>
                <c:pt idx="1315">
                  <c:v>2.0000000000000996E-2</c:v>
                </c:pt>
                <c:pt idx="1316">
                  <c:v>-5.9999999999998721E-2</c:v>
                </c:pt>
                <c:pt idx="1317">
                  <c:v>-0.39999999999999858</c:v>
                </c:pt>
                <c:pt idx="1318">
                  <c:v>-0.23999999999999844</c:v>
                </c:pt>
                <c:pt idx="1319">
                  <c:v>-0.19999999999999857</c:v>
                </c:pt>
                <c:pt idx="1320">
                  <c:v>-7.9999999999999002E-2</c:v>
                </c:pt>
                <c:pt idx="1321">
                  <c:v>2.0000000000000996E-2</c:v>
                </c:pt>
                <c:pt idx="1322">
                  <c:v>0.32000000000000028</c:v>
                </c:pt>
                <c:pt idx="1323">
                  <c:v>0.34000000000000058</c:v>
                </c:pt>
                <c:pt idx="1324">
                  <c:v>0.66000000000000014</c:v>
                </c:pt>
                <c:pt idx="1325">
                  <c:v>0.48000000000000043</c:v>
                </c:pt>
                <c:pt idx="1326">
                  <c:v>0.21999999999999958</c:v>
                </c:pt>
                <c:pt idx="1327">
                  <c:v>3.9999999999999855E-2</c:v>
                </c:pt>
                <c:pt idx="1328">
                  <c:v>0.23999999999999916</c:v>
                </c:pt>
                <c:pt idx="1329">
                  <c:v>-0.2000000000000007</c:v>
                </c:pt>
                <c:pt idx="1330">
                  <c:v>1.9999999999998862E-2</c:v>
                </c:pt>
                <c:pt idx="1331">
                  <c:v>-6.0000000000000143E-2</c:v>
                </c:pt>
                <c:pt idx="1332">
                  <c:v>0.18000000000000044</c:v>
                </c:pt>
                <c:pt idx="1333">
                  <c:v>0.32000000000000101</c:v>
                </c:pt>
                <c:pt idx="1334">
                  <c:v>0.42000000000000098</c:v>
                </c:pt>
                <c:pt idx="1335">
                  <c:v>0.52000000000000168</c:v>
                </c:pt>
                <c:pt idx="1336">
                  <c:v>0.7600000000000009</c:v>
                </c:pt>
                <c:pt idx="1337">
                  <c:v>0.56000000000000083</c:v>
                </c:pt>
                <c:pt idx="1338">
                  <c:v>0.16000000000000014</c:v>
                </c:pt>
                <c:pt idx="1339">
                  <c:v>6.0000000000000143E-2</c:v>
                </c:pt>
                <c:pt idx="1340">
                  <c:v>3.9999999999999855E-2</c:v>
                </c:pt>
                <c:pt idx="1341">
                  <c:v>0.1</c:v>
                </c:pt>
                <c:pt idx="1342">
                  <c:v>-0.26000000000000084</c:v>
                </c:pt>
                <c:pt idx="1343">
                  <c:v>-0.24000000000000057</c:v>
                </c:pt>
                <c:pt idx="1344">
                  <c:v>-4.000000000000057E-2</c:v>
                </c:pt>
                <c:pt idx="1345">
                  <c:v>-0.10000000000000071</c:v>
                </c:pt>
                <c:pt idx="1346">
                  <c:v>-0.36000000000000087</c:v>
                </c:pt>
                <c:pt idx="1347">
                  <c:v>-0.18000000000000044</c:v>
                </c:pt>
                <c:pt idx="1348">
                  <c:v>-0.14000000000000057</c:v>
                </c:pt>
                <c:pt idx="1349">
                  <c:v>0.37999999999999973</c:v>
                </c:pt>
                <c:pt idx="1350">
                  <c:v>0.11999999999999958</c:v>
                </c:pt>
                <c:pt idx="1351">
                  <c:v>0.2</c:v>
                </c:pt>
                <c:pt idx="1352">
                  <c:v>0.67999999999999972</c:v>
                </c:pt>
                <c:pt idx="1353">
                  <c:v>0.51999999999999957</c:v>
                </c:pt>
                <c:pt idx="1354">
                  <c:v>0.13999999999999915</c:v>
                </c:pt>
                <c:pt idx="1355">
                  <c:v>0.25999999999999945</c:v>
                </c:pt>
                <c:pt idx="1356">
                  <c:v>5.9999999999999429E-2</c:v>
                </c:pt>
                <c:pt idx="1357">
                  <c:v>-0.52000000000000024</c:v>
                </c:pt>
                <c:pt idx="1358">
                  <c:v>0</c:v>
                </c:pt>
                <c:pt idx="1359">
                  <c:v>-0.22000000000000028</c:v>
                </c:pt>
                <c:pt idx="1360">
                  <c:v>-0.32000000000000028</c:v>
                </c:pt>
                <c:pt idx="1361">
                  <c:v>0.13999999999999915</c:v>
                </c:pt>
                <c:pt idx="1362">
                  <c:v>0.57999999999999896</c:v>
                </c:pt>
                <c:pt idx="1363">
                  <c:v>0.11999999999999886</c:v>
                </c:pt>
                <c:pt idx="1364">
                  <c:v>0.21999999999999958</c:v>
                </c:pt>
                <c:pt idx="1365">
                  <c:v>0.37999999999999901</c:v>
                </c:pt>
                <c:pt idx="1366">
                  <c:v>0.17999999999999972</c:v>
                </c:pt>
                <c:pt idx="1367">
                  <c:v>1.9999999999999574E-2</c:v>
                </c:pt>
                <c:pt idx="1368">
                  <c:v>0.5</c:v>
                </c:pt>
                <c:pt idx="1369">
                  <c:v>0.31999999999999956</c:v>
                </c:pt>
                <c:pt idx="1370">
                  <c:v>0.16000000000000014</c:v>
                </c:pt>
                <c:pt idx="1371">
                  <c:v>7.999999999999971E-2</c:v>
                </c:pt>
                <c:pt idx="1372">
                  <c:v>5.9999999999999429E-2</c:v>
                </c:pt>
                <c:pt idx="1373">
                  <c:v>-8.0000000000000432E-2</c:v>
                </c:pt>
                <c:pt idx="1374">
                  <c:v>0.12000000000000029</c:v>
                </c:pt>
                <c:pt idx="1375">
                  <c:v>0.28000000000000042</c:v>
                </c:pt>
                <c:pt idx="1376">
                  <c:v>0.50000000000000067</c:v>
                </c:pt>
                <c:pt idx="1377">
                  <c:v>0.54000000000000126</c:v>
                </c:pt>
                <c:pt idx="1378">
                  <c:v>0.54000000000000126</c:v>
                </c:pt>
                <c:pt idx="1379">
                  <c:v>0.56000000000000083</c:v>
                </c:pt>
                <c:pt idx="1380">
                  <c:v>0.72000000000000097</c:v>
                </c:pt>
                <c:pt idx="1381">
                  <c:v>0.62000000000000099</c:v>
                </c:pt>
                <c:pt idx="1382">
                  <c:v>0.32000000000000101</c:v>
                </c:pt>
                <c:pt idx="1383">
                  <c:v>-0.11999999999999886</c:v>
                </c:pt>
                <c:pt idx="1384">
                  <c:v>7.1054273576010023E-16</c:v>
                </c:pt>
                <c:pt idx="1385">
                  <c:v>-0.11999999999999958</c:v>
                </c:pt>
                <c:pt idx="1386">
                  <c:v>-1.9999999999999574E-2</c:v>
                </c:pt>
                <c:pt idx="1387">
                  <c:v>0.36000000000000015</c:v>
                </c:pt>
                <c:pt idx="1388">
                  <c:v>0.45999999999999941</c:v>
                </c:pt>
                <c:pt idx="1389">
                  <c:v>0.6</c:v>
                </c:pt>
                <c:pt idx="1390">
                  <c:v>0.45999999999999941</c:v>
                </c:pt>
                <c:pt idx="1391">
                  <c:v>0.79999999999999927</c:v>
                </c:pt>
                <c:pt idx="1392">
                  <c:v>0.75999999999999945</c:v>
                </c:pt>
                <c:pt idx="1393">
                  <c:v>0.8</c:v>
                </c:pt>
                <c:pt idx="1394">
                  <c:v>0.49999999999999928</c:v>
                </c:pt>
                <c:pt idx="1395">
                  <c:v>0.61999999999999955</c:v>
                </c:pt>
                <c:pt idx="1396">
                  <c:v>0.27999999999999969</c:v>
                </c:pt>
                <c:pt idx="1397">
                  <c:v>0.17999999999999972</c:v>
                </c:pt>
                <c:pt idx="1398">
                  <c:v>0.23999999999999916</c:v>
                </c:pt>
                <c:pt idx="1399">
                  <c:v>0.75999999999999945</c:v>
                </c:pt>
                <c:pt idx="1400">
                  <c:v>0.6399999999999999</c:v>
                </c:pt>
                <c:pt idx="1401">
                  <c:v>0.57999999999999974</c:v>
                </c:pt>
                <c:pt idx="1402">
                  <c:v>0.57999999999999974</c:v>
                </c:pt>
                <c:pt idx="1403">
                  <c:v>0.74000000000000055</c:v>
                </c:pt>
                <c:pt idx="1404">
                  <c:v>0.48000000000000115</c:v>
                </c:pt>
                <c:pt idx="1405">
                  <c:v>0.78000000000000114</c:v>
                </c:pt>
                <c:pt idx="1406">
                  <c:v>0.80000000000000138</c:v>
                </c:pt>
                <c:pt idx="1407">
                  <c:v>1.0000000000000013</c:v>
                </c:pt>
                <c:pt idx="1408">
                  <c:v>1.1400000000000012</c:v>
                </c:pt>
                <c:pt idx="1409">
                  <c:v>0.88000000000000111</c:v>
                </c:pt>
                <c:pt idx="1410">
                  <c:v>0.32000000000000101</c:v>
                </c:pt>
                <c:pt idx="1411">
                  <c:v>0.28000000000000114</c:v>
                </c:pt>
                <c:pt idx="1412">
                  <c:v>0.10000000000000071</c:v>
                </c:pt>
                <c:pt idx="1413">
                  <c:v>-0.37999999999999973</c:v>
                </c:pt>
                <c:pt idx="1414">
                  <c:v>-0.36000000000000015</c:v>
                </c:pt>
                <c:pt idx="1415">
                  <c:v>0.13999999999999985</c:v>
                </c:pt>
                <c:pt idx="1416">
                  <c:v>-7.1054273576010023E-16</c:v>
                </c:pt>
                <c:pt idx="1417">
                  <c:v>0.17999999999999972</c:v>
                </c:pt>
                <c:pt idx="1418">
                  <c:v>0.67999999999999972</c:v>
                </c:pt>
                <c:pt idx="1419">
                  <c:v>0.9199999999999996</c:v>
                </c:pt>
                <c:pt idx="1420">
                  <c:v>1.1199999999999988</c:v>
                </c:pt>
                <c:pt idx="1421">
                  <c:v>1.3599999999999988</c:v>
                </c:pt>
                <c:pt idx="1422">
                  <c:v>1.4599999999999986</c:v>
                </c:pt>
                <c:pt idx="1423">
                  <c:v>1.0399999999999985</c:v>
                </c:pt>
                <c:pt idx="1424">
                  <c:v>0.67999999999999827</c:v>
                </c:pt>
                <c:pt idx="1425">
                  <c:v>0.35999999999999871</c:v>
                </c:pt>
                <c:pt idx="1426">
                  <c:v>0.37999999999999901</c:v>
                </c:pt>
                <c:pt idx="1427">
                  <c:v>0.15999999999999942</c:v>
                </c:pt>
                <c:pt idx="1428">
                  <c:v>6.0000000000000143E-2</c:v>
                </c:pt>
                <c:pt idx="1429">
                  <c:v>8.0000000000000432E-2</c:v>
                </c:pt>
                <c:pt idx="1430">
                  <c:v>0.24000000000000021</c:v>
                </c:pt>
                <c:pt idx="1431">
                  <c:v>-8.0000000000000071E-2</c:v>
                </c:pt>
                <c:pt idx="1432">
                  <c:v>-1.9999999999999928E-2</c:v>
                </c:pt>
                <c:pt idx="1433">
                  <c:v>0.11999999999999922</c:v>
                </c:pt>
                <c:pt idx="1434">
                  <c:v>-6.0000000000000851E-2</c:v>
                </c:pt>
                <c:pt idx="1435">
                  <c:v>-0.26000000000000051</c:v>
                </c:pt>
                <c:pt idx="1436">
                  <c:v>-0.16000000000000014</c:v>
                </c:pt>
                <c:pt idx="1437">
                  <c:v>1.999999999999922E-2</c:v>
                </c:pt>
                <c:pt idx="1438">
                  <c:v>0.25999999999999945</c:v>
                </c:pt>
                <c:pt idx="1439">
                  <c:v>0.4599999999999998</c:v>
                </c:pt>
                <c:pt idx="1440">
                  <c:v>0.59999999999999964</c:v>
                </c:pt>
                <c:pt idx="1441">
                  <c:v>0.65999999999999981</c:v>
                </c:pt>
                <c:pt idx="1442">
                  <c:v>0.43999999999999984</c:v>
                </c:pt>
                <c:pt idx="1443">
                  <c:v>0.62000000000000033</c:v>
                </c:pt>
                <c:pt idx="1444">
                  <c:v>0.84000000000000019</c:v>
                </c:pt>
                <c:pt idx="1445">
                  <c:v>0.48000000000000043</c:v>
                </c:pt>
                <c:pt idx="1446">
                  <c:v>0.40000000000000036</c:v>
                </c:pt>
                <c:pt idx="1447">
                  <c:v>0.40000000000000069</c:v>
                </c:pt>
                <c:pt idx="1448">
                  <c:v>8.0000000000000432E-2</c:v>
                </c:pt>
                <c:pt idx="1449">
                  <c:v>-0.19999999999999965</c:v>
                </c:pt>
                <c:pt idx="1450">
                  <c:v>0.32000000000000028</c:v>
                </c:pt>
                <c:pt idx="1451">
                  <c:v>0.46000000000000013</c:v>
                </c:pt>
                <c:pt idx="1452">
                  <c:v>0.41999999999999993</c:v>
                </c:pt>
                <c:pt idx="1453">
                  <c:v>0.88000000000000012</c:v>
                </c:pt>
                <c:pt idx="1454">
                  <c:v>1.0200000000000002</c:v>
                </c:pt>
                <c:pt idx="1455">
                  <c:v>1.1400000000000001</c:v>
                </c:pt>
                <c:pt idx="1456">
                  <c:v>1.1000000000000001</c:v>
                </c:pt>
                <c:pt idx="1457">
                  <c:v>1.2799999999999998</c:v>
                </c:pt>
                <c:pt idx="1458">
                  <c:v>0.51999999999999957</c:v>
                </c:pt>
                <c:pt idx="1459">
                  <c:v>0.49999999999999928</c:v>
                </c:pt>
                <c:pt idx="1460">
                  <c:v>-0.94000000000000061</c:v>
                </c:pt>
                <c:pt idx="1461">
                  <c:v>-1.3600000000000005</c:v>
                </c:pt>
                <c:pt idx="1462">
                  <c:v>-1.9400000000000002</c:v>
                </c:pt>
                <c:pt idx="1463">
                  <c:v>-1.56</c:v>
                </c:pt>
                <c:pt idx="1464">
                  <c:v>1.9400000000000002</c:v>
                </c:pt>
                <c:pt idx="1465">
                  <c:v>4.5200000000000005</c:v>
                </c:pt>
                <c:pt idx="1466">
                  <c:v>4.66</c:v>
                </c:pt>
                <c:pt idx="1467">
                  <c:v>4.42</c:v>
                </c:pt>
                <c:pt idx="1468">
                  <c:v>4.160000000000001</c:v>
                </c:pt>
                <c:pt idx="1469">
                  <c:v>0.68000000000000038</c:v>
                </c:pt>
                <c:pt idx="1470">
                  <c:v>-0.89999999999999969</c:v>
                </c:pt>
                <c:pt idx="1471">
                  <c:v>-0.31999999999999923</c:v>
                </c:pt>
                <c:pt idx="1472">
                  <c:v>0.38000000000000078</c:v>
                </c:pt>
                <c:pt idx="1473">
                  <c:v>0.54000000000000059</c:v>
                </c:pt>
                <c:pt idx="1474">
                  <c:v>0.34000000000000019</c:v>
                </c:pt>
                <c:pt idx="1475">
                  <c:v>6.0000000000000143E-2</c:v>
                </c:pt>
                <c:pt idx="1476">
                  <c:v>6.0000000000000143E-2</c:v>
                </c:pt>
                <c:pt idx="1477">
                  <c:v>-0.56000000000000016</c:v>
                </c:pt>
                <c:pt idx="1478">
                  <c:v>-0.48000000000000043</c:v>
                </c:pt>
                <c:pt idx="1479">
                  <c:v>-0.32000000000000028</c:v>
                </c:pt>
                <c:pt idx="1480">
                  <c:v>-0.14000000000000021</c:v>
                </c:pt>
                <c:pt idx="1481">
                  <c:v>-0.5600000000000005</c:v>
                </c:pt>
                <c:pt idx="1482">
                  <c:v>0.37999999999999934</c:v>
                </c:pt>
                <c:pt idx="1483">
                  <c:v>0.85999999999999943</c:v>
                </c:pt>
                <c:pt idx="1484">
                  <c:v>0.67999999999999938</c:v>
                </c:pt>
                <c:pt idx="1485">
                  <c:v>0.93999999999999917</c:v>
                </c:pt>
                <c:pt idx="1486">
                  <c:v>1.0599999999999992</c:v>
                </c:pt>
                <c:pt idx="1487">
                  <c:v>0.67999999999999938</c:v>
                </c:pt>
                <c:pt idx="1488">
                  <c:v>0.31999999999999956</c:v>
                </c:pt>
                <c:pt idx="1489">
                  <c:v>0.55999999999999939</c:v>
                </c:pt>
                <c:pt idx="1490">
                  <c:v>0.51999999999999957</c:v>
                </c:pt>
                <c:pt idx="1491">
                  <c:v>0.7</c:v>
                </c:pt>
                <c:pt idx="1492">
                  <c:v>0.61999999999999988</c:v>
                </c:pt>
                <c:pt idx="1493">
                  <c:v>0.37999999999999973</c:v>
                </c:pt>
                <c:pt idx="1494">
                  <c:v>0.25999999999999979</c:v>
                </c:pt>
                <c:pt idx="1495">
                  <c:v>0.15999999999999978</c:v>
                </c:pt>
                <c:pt idx="1496">
                  <c:v>-7.1054273576010023E-16</c:v>
                </c:pt>
                <c:pt idx="1497">
                  <c:v>0.11999999999999922</c:v>
                </c:pt>
                <c:pt idx="1498">
                  <c:v>3.9999999999999501E-2</c:v>
                </c:pt>
                <c:pt idx="1499">
                  <c:v>-0.1600000000000005</c:v>
                </c:pt>
                <c:pt idx="1500">
                  <c:v>7.999999999999971E-2</c:v>
                </c:pt>
                <c:pt idx="1501">
                  <c:v>0.22000000000000011</c:v>
                </c:pt>
                <c:pt idx="1502">
                  <c:v>-5.9999999999999609E-2</c:v>
                </c:pt>
                <c:pt idx="1503">
                  <c:v>-0.19999999999999946</c:v>
                </c:pt>
                <c:pt idx="1504">
                  <c:v>2.0000000000000816E-2</c:v>
                </c:pt>
                <c:pt idx="1505">
                  <c:v>-0.37999999999999934</c:v>
                </c:pt>
                <c:pt idx="1506">
                  <c:v>-0.67999999999999949</c:v>
                </c:pt>
                <c:pt idx="1507">
                  <c:v>-0.57999999999999952</c:v>
                </c:pt>
                <c:pt idx="1508">
                  <c:v>-0.29999999999999949</c:v>
                </c:pt>
                <c:pt idx="1509">
                  <c:v>-0.43999999999999967</c:v>
                </c:pt>
                <c:pt idx="1510">
                  <c:v>-0.27999999999999969</c:v>
                </c:pt>
                <c:pt idx="1511">
                  <c:v>2.0000000000000285E-2</c:v>
                </c:pt>
                <c:pt idx="1512">
                  <c:v>-0.17999999999999972</c:v>
                </c:pt>
                <c:pt idx="1513">
                  <c:v>-6.0000000000000143E-2</c:v>
                </c:pt>
                <c:pt idx="1514">
                  <c:v>0.11999999999999993</c:v>
                </c:pt>
                <c:pt idx="1515">
                  <c:v>5.999999999999979E-2</c:v>
                </c:pt>
                <c:pt idx="1516">
                  <c:v>-1.9999999999999928E-2</c:v>
                </c:pt>
                <c:pt idx="1517">
                  <c:v>0.31999999999999995</c:v>
                </c:pt>
                <c:pt idx="1518">
                  <c:v>0.18000000000000008</c:v>
                </c:pt>
                <c:pt idx="1519">
                  <c:v>0.4</c:v>
                </c:pt>
                <c:pt idx="1520">
                  <c:v>0.62000000000000033</c:v>
                </c:pt>
                <c:pt idx="1521">
                  <c:v>0.3</c:v>
                </c:pt>
                <c:pt idx="1522">
                  <c:v>0.16000000000000014</c:v>
                </c:pt>
                <c:pt idx="1523">
                  <c:v>0.45999999999999996</c:v>
                </c:pt>
                <c:pt idx="1524">
                  <c:v>0.12000000000000011</c:v>
                </c:pt>
                <c:pt idx="1525">
                  <c:v>0.17999999999999988</c:v>
                </c:pt>
                <c:pt idx="1526">
                  <c:v>0.29999999999999982</c:v>
                </c:pt>
                <c:pt idx="1527">
                  <c:v>0.63999999999999968</c:v>
                </c:pt>
                <c:pt idx="1528">
                  <c:v>0.81999999999999973</c:v>
                </c:pt>
                <c:pt idx="1529">
                  <c:v>1.0599999999999998</c:v>
                </c:pt>
                <c:pt idx="1530">
                  <c:v>0.91999999999999993</c:v>
                </c:pt>
                <c:pt idx="1531">
                  <c:v>1.0399999999999998</c:v>
                </c:pt>
                <c:pt idx="1532">
                  <c:v>0.93999999999999984</c:v>
                </c:pt>
                <c:pt idx="1533">
                  <c:v>0.17999999999999988</c:v>
                </c:pt>
                <c:pt idx="1534">
                  <c:v>5.999999999999979E-2</c:v>
                </c:pt>
                <c:pt idx="1535">
                  <c:v>3.9999999999999682E-2</c:v>
                </c:pt>
                <c:pt idx="1536">
                  <c:v>0.23999999999999969</c:v>
                </c:pt>
                <c:pt idx="1537">
                  <c:v>0.35999999999999976</c:v>
                </c:pt>
                <c:pt idx="1538">
                  <c:v>0.7</c:v>
                </c:pt>
                <c:pt idx="1539">
                  <c:v>0.6399999999999999</c:v>
                </c:pt>
                <c:pt idx="1540">
                  <c:v>0.73999999999999988</c:v>
                </c:pt>
                <c:pt idx="1541">
                  <c:v>0.7</c:v>
                </c:pt>
                <c:pt idx="1542">
                  <c:v>0.82000000000000006</c:v>
                </c:pt>
                <c:pt idx="1543">
                  <c:v>0.63999999999999968</c:v>
                </c:pt>
                <c:pt idx="1544">
                  <c:v>0.65999999999999992</c:v>
                </c:pt>
                <c:pt idx="1545">
                  <c:v>0.53999999999999981</c:v>
                </c:pt>
                <c:pt idx="1546">
                  <c:v>0.53999999999999981</c:v>
                </c:pt>
                <c:pt idx="1547">
                  <c:v>0.11999999999999958</c:v>
                </c:pt>
                <c:pt idx="1548">
                  <c:v>0.31999999999999973</c:v>
                </c:pt>
                <c:pt idx="1549">
                  <c:v>0.19999999999999982</c:v>
                </c:pt>
                <c:pt idx="1550">
                  <c:v>0.15999999999999998</c:v>
                </c:pt>
                <c:pt idx="1551">
                  <c:v>0.18000000000000024</c:v>
                </c:pt>
                <c:pt idx="1552">
                  <c:v>6.0000000000000143E-2</c:v>
                </c:pt>
                <c:pt idx="1553">
                  <c:v>0.1400000000000004</c:v>
                </c:pt>
                <c:pt idx="1554">
                  <c:v>0.20000000000000018</c:v>
                </c:pt>
                <c:pt idx="1555">
                  <c:v>0.22000000000000011</c:v>
                </c:pt>
                <c:pt idx="1556">
                  <c:v>0.23999999999999985</c:v>
                </c:pt>
                <c:pt idx="1557">
                  <c:v>0.52000000000000013</c:v>
                </c:pt>
                <c:pt idx="1558">
                  <c:v>7.9999999999999891E-2</c:v>
                </c:pt>
                <c:pt idx="1559">
                  <c:v>0.15999999999999998</c:v>
                </c:pt>
                <c:pt idx="1560">
                  <c:v>-0.21999999999999975</c:v>
                </c:pt>
                <c:pt idx="1561">
                  <c:v>-0.4199999999999996</c:v>
                </c:pt>
                <c:pt idx="1562">
                  <c:v>-0.81999999999999962</c:v>
                </c:pt>
                <c:pt idx="1563">
                  <c:v>-0.63999999999999946</c:v>
                </c:pt>
                <c:pt idx="1564">
                  <c:v>-0.73999999999999955</c:v>
                </c:pt>
                <c:pt idx="1565">
                  <c:v>-0.33999999999999952</c:v>
                </c:pt>
                <c:pt idx="1566">
                  <c:v>-0.35999999999999976</c:v>
                </c:pt>
                <c:pt idx="1567">
                  <c:v>-5.999999999999979E-2</c:v>
                </c:pt>
                <c:pt idx="1568">
                  <c:v>3.5527136788005011E-16</c:v>
                </c:pt>
                <c:pt idx="1569">
                  <c:v>6.0000000000000143E-2</c:v>
                </c:pt>
                <c:pt idx="1570">
                  <c:v>5.999999999999979E-2</c:v>
                </c:pt>
                <c:pt idx="1571">
                  <c:v>-0.18000000000000008</c:v>
                </c:pt>
                <c:pt idx="1572">
                  <c:v>-0.18000000000000008</c:v>
                </c:pt>
                <c:pt idx="1573">
                  <c:v>7.999999999999971E-2</c:v>
                </c:pt>
                <c:pt idx="1574">
                  <c:v>0.1</c:v>
                </c:pt>
                <c:pt idx="1575">
                  <c:v>0.38000000000000045</c:v>
                </c:pt>
                <c:pt idx="1576">
                  <c:v>0.78000000000000047</c:v>
                </c:pt>
                <c:pt idx="1577">
                  <c:v>0.42000000000000026</c:v>
                </c:pt>
                <c:pt idx="1578">
                  <c:v>0.30000000000000038</c:v>
                </c:pt>
                <c:pt idx="1579">
                  <c:v>0.28000000000000008</c:v>
                </c:pt>
                <c:pt idx="1580">
                  <c:v>0.25999999999999979</c:v>
                </c:pt>
                <c:pt idx="1581">
                  <c:v>0.13999999999999985</c:v>
                </c:pt>
                <c:pt idx="1582">
                  <c:v>0.56000000000000016</c:v>
                </c:pt>
                <c:pt idx="1583">
                  <c:v>0.54000000000000026</c:v>
                </c:pt>
                <c:pt idx="1584">
                  <c:v>1.0000000000000004</c:v>
                </c:pt>
                <c:pt idx="1585">
                  <c:v>1.1000000000000003</c:v>
                </c:pt>
                <c:pt idx="1586">
                  <c:v>0.86000000000000054</c:v>
                </c:pt>
                <c:pt idx="1587">
                  <c:v>0.9</c:v>
                </c:pt>
                <c:pt idx="1588">
                  <c:v>0.43999999999999984</c:v>
                </c:pt>
                <c:pt idx="1589">
                  <c:v>1.9999999999999928E-2</c:v>
                </c:pt>
                <c:pt idx="1590">
                  <c:v>-0.23999999999999985</c:v>
                </c:pt>
                <c:pt idx="1591">
                  <c:v>-0.2</c:v>
                </c:pt>
                <c:pt idx="1592">
                  <c:v>-0.53999999999999948</c:v>
                </c:pt>
                <c:pt idx="1593">
                  <c:v>-0.15999999999999942</c:v>
                </c:pt>
                <c:pt idx="1594">
                  <c:v>-9.9999999999999645E-2</c:v>
                </c:pt>
                <c:pt idx="1595">
                  <c:v>-0.21999999999999992</c:v>
                </c:pt>
                <c:pt idx="1596">
                  <c:v>-0.2</c:v>
                </c:pt>
                <c:pt idx="1597">
                  <c:v>-0.32000000000000028</c:v>
                </c:pt>
                <c:pt idx="1598">
                  <c:v>-0.18000000000000044</c:v>
                </c:pt>
                <c:pt idx="1599">
                  <c:v>-8.0000000000000071E-2</c:v>
                </c:pt>
                <c:pt idx="1600">
                  <c:v>-0.23999999999999985</c:v>
                </c:pt>
                <c:pt idx="1601">
                  <c:v>-0.17999999999999972</c:v>
                </c:pt>
                <c:pt idx="1602">
                  <c:v>-0.13999999999999951</c:v>
                </c:pt>
                <c:pt idx="1603">
                  <c:v>-0.21999999999999922</c:v>
                </c:pt>
                <c:pt idx="1604">
                  <c:v>-0.5799999999999994</c:v>
                </c:pt>
                <c:pt idx="1605">
                  <c:v>-0.19999999999999929</c:v>
                </c:pt>
                <c:pt idx="1606">
                  <c:v>-9.9999999999999284E-2</c:v>
                </c:pt>
                <c:pt idx="1607">
                  <c:v>0.14000000000000057</c:v>
                </c:pt>
                <c:pt idx="1608">
                  <c:v>-7.9999999999999363E-2</c:v>
                </c:pt>
                <c:pt idx="1609">
                  <c:v>0.12000000000000063</c:v>
                </c:pt>
                <c:pt idx="1610">
                  <c:v>-0.29999999999999966</c:v>
                </c:pt>
                <c:pt idx="1611">
                  <c:v>-0.4799999999999997</c:v>
                </c:pt>
                <c:pt idx="1612">
                  <c:v>-0.51999999999999991</c:v>
                </c:pt>
                <c:pt idx="1613">
                  <c:v>-0.48000000000000009</c:v>
                </c:pt>
                <c:pt idx="1614">
                  <c:v>-0.72</c:v>
                </c:pt>
                <c:pt idx="1615">
                  <c:v>-0.51999999999999991</c:v>
                </c:pt>
                <c:pt idx="1616">
                  <c:v>-0.31999999999999995</c:v>
                </c:pt>
                <c:pt idx="1617">
                  <c:v>0.24000000000000021</c:v>
                </c:pt>
                <c:pt idx="1618">
                  <c:v>0.18000000000000008</c:v>
                </c:pt>
                <c:pt idx="1619">
                  <c:v>0.4799999999999997</c:v>
                </c:pt>
                <c:pt idx="1620">
                  <c:v>0.59999999999999964</c:v>
                </c:pt>
                <c:pt idx="1621">
                  <c:v>0.51999999999999957</c:v>
                </c:pt>
                <c:pt idx="1622">
                  <c:v>0.15999999999999942</c:v>
                </c:pt>
                <c:pt idx="1623">
                  <c:v>9.9999999999999645E-2</c:v>
                </c:pt>
                <c:pt idx="1624">
                  <c:v>0.11999999999999958</c:v>
                </c:pt>
                <c:pt idx="1625">
                  <c:v>0.29999999999999966</c:v>
                </c:pt>
                <c:pt idx="1626">
                  <c:v>0.13999999999999985</c:v>
                </c:pt>
                <c:pt idx="1627">
                  <c:v>8.0000000000000071E-2</c:v>
                </c:pt>
                <c:pt idx="1628">
                  <c:v>0.68</c:v>
                </c:pt>
                <c:pt idx="1629">
                  <c:v>0.90000000000000036</c:v>
                </c:pt>
                <c:pt idx="1630">
                  <c:v>0.54000000000000026</c:v>
                </c:pt>
                <c:pt idx="1631">
                  <c:v>0.93999999999999984</c:v>
                </c:pt>
                <c:pt idx="1632">
                  <c:v>1.06</c:v>
                </c:pt>
                <c:pt idx="1633">
                  <c:v>0.93999999999999984</c:v>
                </c:pt>
                <c:pt idx="1634">
                  <c:v>0.33999999999999986</c:v>
                </c:pt>
                <c:pt idx="1635">
                  <c:v>0.65999999999999981</c:v>
                </c:pt>
                <c:pt idx="1636">
                  <c:v>0.15999999999999978</c:v>
                </c:pt>
                <c:pt idx="1637">
                  <c:v>-0.22000000000000028</c:v>
                </c:pt>
                <c:pt idx="1638">
                  <c:v>-0.76000000000000012</c:v>
                </c:pt>
                <c:pt idx="1639">
                  <c:v>-0.20000000000000018</c:v>
                </c:pt>
                <c:pt idx="1640">
                  <c:v>-0.49999999999999983</c:v>
                </c:pt>
                <c:pt idx="1641">
                  <c:v>-0.61999999999999955</c:v>
                </c:pt>
                <c:pt idx="1642">
                  <c:v>-0.37999999999999973</c:v>
                </c:pt>
                <c:pt idx="1643">
                  <c:v>-0.29999999999999966</c:v>
                </c:pt>
                <c:pt idx="1644">
                  <c:v>-0.31999999999999973</c:v>
                </c:pt>
                <c:pt idx="1645">
                  <c:v>-0.57999999999999974</c:v>
                </c:pt>
                <c:pt idx="1646">
                  <c:v>-0.59999999999999987</c:v>
                </c:pt>
                <c:pt idx="1647">
                  <c:v>-0.73999999999999966</c:v>
                </c:pt>
                <c:pt idx="1648">
                  <c:v>-0.43999999999999967</c:v>
                </c:pt>
                <c:pt idx="1649">
                  <c:v>-0.65999999999999959</c:v>
                </c:pt>
                <c:pt idx="1650">
                  <c:v>-0.15999999999999942</c:v>
                </c:pt>
                <c:pt idx="1651">
                  <c:v>0.64000000000000057</c:v>
                </c:pt>
                <c:pt idx="1652">
                  <c:v>0.46000000000000013</c:v>
                </c:pt>
                <c:pt idx="1653">
                  <c:v>0.32000000000000028</c:v>
                </c:pt>
                <c:pt idx="1654">
                  <c:v>0.54000000000000026</c:v>
                </c:pt>
                <c:pt idx="1655">
                  <c:v>0.33999999999999986</c:v>
                </c:pt>
                <c:pt idx="1656">
                  <c:v>-4.0000000000000216E-2</c:v>
                </c:pt>
                <c:pt idx="1657">
                  <c:v>0.16000000000000014</c:v>
                </c:pt>
                <c:pt idx="1658">
                  <c:v>0.18000000000000008</c:v>
                </c:pt>
                <c:pt idx="1659">
                  <c:v>-0.29999999999999966</c:v>
                </c:pt>
                <c:pt idx="1660">
                  <c:v>-0.67999999999999972</c:v>
                </c:pt>
                <c:pt idx="1661">
                  <c:v>-0.85999999999999943</c:v>
                </c:pt>
                <c:pt idx="1662">
                  <c:v>-0.63999999999999946</c:v>
                </c:pt>
                <c:pt idx="1663">
                  <c:v>0.44000000000000022</c:v>
                </c:pt>
                <c:pt idx="1664">
                  <c:v>1.7600000000000002</c:v>
                </c:pt>
                <c:pt idx="1665">
                  <c:v>2.2800000000000002</c:v>
                </c:pt>
                <c:pt idx="1666">
                  <c:v>2.38</c:v>
                </c:pt>
                <c:pt idx="1667">
                  <c:v>2.12</c:v>
                </c:pt>
                <c:pt idx="1668">
                  <c:v>0.66000000000000014</c:v>
                </c:pt>
                <c:pt idx="1669">
                  <c:v>-0.84000000000000008</c:v>
                </c:pt>
                <c:pt idx="1670">
                  <c:v>-1.0200000000000005</c:v>
                </c:pt>
                <c:pt idx="1671">
                  <c:v>-0.98000000000000043</c:v>
                </c:pt>
                <c:pt idx="1672">
                  <c:v>-1.0400000000000003</c:v>
                </c:pt>
                <c:pt idx="1673">
                  <c:v>-0.66000000000000048</c:v>
                </c:pt>
                <c:pt idx="1674">
                  <c:v>-6.0000000000000143E-2</c:v>
                </c:pt>
                <c:pt idx="1675">
                  <c:v>6.0000000000000143E-2</c:v>
                </c:pt>
                <c:pt idx="1676">
                  <c:v>-1.9999999999999928E-2</c:v>
                </c:pt>
                <c:pt idx="1677">
                  <c:v>0.29999999999999966</c:v>
                </c:pt>
                <c:pt idx="1678">
                  <c:v>0.6</c:v>
                </c:pt>
                <c:pt idx="1679">
                  <c:v>0.53999999999999981</c:v>
                </c:pt>
                <c:pt idx="1680">
                  <c:v>0.21999999999999958</c:v>
                </c:pt>
                <c:pt idx="1681">
                  <c:v>0.37999999999999934</c:v>
                </c:pt>
                <c:pt idx="1682">
                  <c:v>-0.14000000000000021</c:v>
                </c:pt>
                <c:pt idx="1683">
                  <c:v>-8.0000000000000432E-2</c:v>
                </c:pt>
                <c:pt idx="1684">
                  <c:v>-0.14000000000000021</c:v>
                </c:pt>
                <c:pt idx="1685">
                  <c:v>0.20000000000000034</c:v>
                </c:pt>
                <c:pt idx="1686">
                  <c:v>0.36000000000000049</c:v>
                </c:pt>
                <c:pt idx="1687">
                  <c:v>0.80000000000000038</c:v>
                </c:pt>
                <c:pt idx="1688">
                  <c:v>0.50000000000000033</c:v>
                </c:pt>
                <c:pt idx="1689">
                  <c:v>0.2</c:v>
                </c:pt>
                <c:pt idx="1690">
                  <c:v>0.29999999999999966</c:v>
                </c:pt>
                <c:pt idx="1691">
                  <c:v>0.4799999999999997</c:v>
                </c:pt>
                <c:pt idx="1692">
                  <c:v>0.21999999999999992</c:v>
                </c:pt>
                <c:pt idx="1693">
                  <c:v>6.0000000000000143E-2</c:v>
                </c:pt>
                <c:pt idx="1694">
                  <c:v>0.38000000000000045</c:v>
                </c:pt>
                <c:pt idx="1695">
                  <c:v>0.14000000000000057</c:v>
                </c:pt>
                <c:pt idx="1696">
                  <c:v>-0.49999999999999928</c:v>
                </c:pt>
                <c:pt idx="1697">
                  <c:v>-3.9999999999999501E-2</c:v>
                </c:pt>
                <c:pt idx="1698">
                  <c:v>-7.999999999999971E-2</c:v>
                </c:pt>
                <c:pt idx="1699">
                  <c:v>0</c:v>
                </c:pt>
                <c:pt idx="1700">
                  <c:v>-0.10000000000000035</c:v>
                </c:pt>
                <c:pt idx="1701">
                  <c:v>0.15999999999999942</c:v>
                </c:pt>
                <c:pt idx="1702">
                  <c:v>-0.18000000000000044</c:v>
                </c:pt>
                <c:pt idx="1703">
                  <c:v>-0.14000000000000021</c:v>
                </c:pt>
                <c:pt idx="1704">
                  <c:v>-0.58000000000000007</c:v>
                </c:pt>
                <c:pt idx="1705">
                  <c:v>-0.83999999999999986</c:v>
                </c:pt>
                <c:pt idx="1706">
                  <c:v>-0.65999999999999981</c:v>
                </c:pt>
                <c:pt idx="1707">
                  <c:v>-0.16000000000000014</c:v>
                </c:pt>
                <c:pt idx="1708">
                  <c:v>0.21999999999999992</c:v>
                </c:pt>
                <c:pt idx="1709">
                  <c:v>0.33999999999999986</c:v>
                </c:pt>
                <c:pt idx="1710">
                  <c:v>0.61999999999999988</c:v>
                </c:pt>
                <c:pt idx="1711">
                  <c:v>0.33999999999999986</c:v>
                </c:pt>
                <c:pt idx="1712">
                  <c:v>0.1</c:v>
                </c:pt>
                <c:pt idx="1713">
                  <c:v>-0.3</c:v>
                </c:pt>
                <c:pt idx="1714">
                  <c:v>-8.0000000000000071E-2</c:v>
                </c:pt>
                <c:pt idx="1715">
                  <c:v>0.4599999999999998</c:v>
                </c:pt>
                <c:pt idx="1716">
                  <c:v>0.75999999999999979</c:v>
                </c:pt>
                <c:pt idx="1717">
                  <c:v>0.4599999999999998</c:v>
                </c:pt>
                <c:pt idx="1718">
                  <c:v>0.69999999999999962</c:v>
                </c:pt>
                <c:pt idx="1719">
                  <c:v>0.4799999999999997</c:v>
                </c:pt>
                <c:pt idx="1720">
                  <c:v>0.25999999999999979</c:v>
                </c:pt>
                <c:pt idx="1721">
                  <c:v>0.2</c:v>
                </c:pt>
                <c:pt idx="1722">
                  <c:v>0.24000000000000021</c:v>
                </c:pt>
                <c:pt idx="1723">
                  <c:v>0</c:v>
                </c:pt>
                <c:pt idx="1724">
                  <c:v>0.51999999999999991</c:v>
                </c:pt>
                <c:pt idx="1725">
                  <c:v>0.18000000000000008</c:v>
                </c:pt>
                <c:pt idx="1726">
                  <c:v>0</c:v>
                </c:pt>
                <c:pt idx="1727">
                  <c:v>7.999999999999971E-2</c:v>
                </c:pt>
                <c:pt idx="1728">
                  <c:v>-0.10000000000000035</c:v>
                </c:pt>
                <c:pt idx="1729">
                  <c:v>-0.66000000000000048</c:v>
                </c:pt>
                <c:pt idx="1730">
                  <c:v>-0.48000000000000043</c:v>
                </c:pt>
                <c:pt idx="1731">
                  <c:v>-0.42000000000000065</c:v>
                </c:pt>
                <c:pt idx="1732">
                  <c:v>-0.5800000000000004</c:v>
                </c:pt>
                <c:pt idx="1733">
                  <c:v>-0.48000000000000009</c:v>
                </c:pt>
                <c:pt idx="1734">
                  <c:v>-0.31999999999999995</c:v>
                </c:pt>
                <c:pt idx="1735">
                  <c:v>-0.7</c:v>
                </c:pt>
                <c:pt idx="1736">
                  <c:v>-0.85999999999999976</c:v>
                </c:pt>
                <c:pt idx="1737">
                  <c:v>-0.7</c:v>
                </c:pt>
                <c:pt idx="1738">
                  <c:v>-0.38000000000000045</c:v>
                </c:pt>
                <c:pt idx="1739">
                  <c:v>3.9999999999999501E-2</c:v>
                </c:pt>
                <c:pt idx="1740">
                  <c:v>0.33999999999999952</c:v>
                </c:pt>
                <c:pt idx="1741">
                  <c:v>0.4199999999999996</c:v>
                </c:pt>
                <c:pt idx="1742">
                  <c:v>0.29999999999999966</c:v>
                </c:pt>
                <c:pt idx="1743">
                  <c:v>0.39999999999999963</c:v>
                </c:pt>
                <c:pt idx="1744">
                  <c:v>-0.21999999999999992</c:v>
                </c:pt>
                <c:pt idx="1745">
                  <c:v>-0.3</c:v>
                </c:pt>
                <c:pt idx="1746">
                  <c:v>-0.42000000000000026</c:v>
                </c:pt>
                <c:pt idx="1747">
                  <c:v>-0.48000000000000043</c:v>
                </c:pt>
                <c:pt idx="1748">
                  <c:v>-0.38000000000000006</c:v>
                </c:pt>
                <c:pt idx="1749">
                  <c:v>-0.10000000000000035</c:v>
                </c:pt>
                <c:pt idx="1750">
                  <c:v>0.33999999999999952</c:v>
                </c:pt>
                <c:pt idx="1751">
                  <c:v>0.37999999999999973</c:v>
                </c:pt>
                <c:pt idx="1752">
                  <c:v>0.41999999999999993</c:v>
                </c:pt>
                <c:pt idx="1753">
                  <c:v>0.55999999999999983</c:v>
                </c:pt>
                <c:pt idx="1754">
                  <c:v>0.6399999999999999</c:v>
                </c:pt>
                <c:pt idx="1755">
                  <c:v>0.18000000000000008</c:v>
                </c:pt>
                <c:pt idx="1756">
                  <c:v>0.2</c:v>
                </c:pt>
                <c:pt idx="1757">
                  <c:v>0.25999999999999979</c:v>
                </c:pt>
                <c:pt idx="1758">
                  <c:v>-0.2</c:v>
                </c:pt>
                <c:pt idx="1759">
                  <c:v>-0.3</c:v>
                </c:pt>
                <c:pt idx="1760">
                  <c:v>-8.0000000000000071E-2</c:v>
                </c:pt>
                <c:pt idx="1761">
                  <c:v>0.18000000000000008</c:v>
                </c:pt>
                <c:pt idx="1762">
                  <c:v>0.26000000000000012</c:v>
                </c:pt>
                <c:pt idx="1763">
                  <c:v>0.67999999999999972</c:v>
                </c:pt>
                <c:pt idx="1764">
                  <c:v>0.77999999999999969</c:v>
                </c:pt>
                <c:pt idx="1765">
                  <c:v>0.73999999999999988</c:v>
                </c:pt>
                <c:pt idx="1766">
                  <c:v>0.51999999999999957</c:v>
                </c:pt>
                <c:pt idx="1767">
                  <c:v>0.67999999999999972</c:v>
                </c:pt>
                <c:pt idx="1768">
                  <c:v>0.21999999999999992</c:v>
                </c:pt>
                <c:pt idx="1769">
                  <c:v>8.0000000000000071E-2</c:v>
                </c:pt>
                <c:pt idx="1770">
                  <c:v>-8.0000000000000071E-2</c:v>
                </c:pt>
                <c:pt idx="1771">
                  <c:v>0.22000000000000028</c:v>
                </c:pt>
                <c:pt idx="1772">
                  <c:v>8.0000000000000071E-2</c:v>
                </c:pt>
                <c:pt idx="1773">
                  <c:v>0.21999999999999992</c:v>
                </c:pt>
                <c:pt idx="1774">
                  <c:v>0.53999999999999981</c:v>
                </c:pt>
                <c:pt idx="1775">
                  <c:v>0.97999999999999976</c:v>
                </c:pt>
                <c:pt idx="1776">
                  <c:v>0.47999999999999937</c:v>
                </c:pt>
                <c:pt idx="1777">
                  <c:v>0.17999999999999972</c:v>
                </c:pt>
                <c:pt idx="1778">
                  <c:v>0.51999999999999991</c:v>
                </c:pt>
                <c:pt idx="1779">
                  <c:v>0.33999999999999986</c:v>
                </c:pt>
                <c:pt idx="1780">
                  <c:v>8.0000000000000071E-2</c:v>
                </c:pt>
                <c:pt idx="1781">
                  <c:v>8.0000000000000432E-2</c:v>
                </c:pt>
                <c:pt idx="1782">
                  <c:v>0.14000000000000021</c:v>
                </c:pt>
                <c:pt idx="1783">
                  <c:v>-0.25999999999999979</c:v>
                </c:pt>
                <c:pt idx="1784">
                  <c:v>-0.2</c:v>
                </c:pt>
                <c:pt idx="1785">
                  <c:v>-0.11999999999999993</c:v>
                </c:pt>
                <c:pt idx="1786">
                  <c:v>0.49999999999999967</c:v>
                </c:pt>
                <c:pt idx="1787">
                  <c:v>0.7999999999999996</c:v>
                </c:pt>
                <c:pt idx="1788">
                  <c:v>0.65999999999999981</c:v>
                </c:pt>
                <c:pt idx="1789">
                  <c:v>0.8600000000000001</c:v>
                </c:pt>
                <c:pt idx="1790">
                  <c:v>0.7</c:v>
                </c:pt>
                <c:pt idx="1791">
                  <c:v>0.56000000000000016</c:v>
                </c:pt>
                <c:pt idx="1792">
                  <c:v>0.44000000000000022</c:v>
                </c:pt>
                <c:pt idx="1793">
                  <c:v>0.6399999999999999</c:v>
                </c:pt>
                <c:pt idx="1794">
                  <c:v>5.999999999999979E-2</c:v>
                </c:pt>
                <c:pt idx="1795">
                  <c:v>-2.0000000000000285E-2</c:v>
                </c:pt>
                <c:pt idx="1796">
                  <c:v>-0.5</c:v>
                </c:pt>
                <c:pt idx="1797">
                  <c:v>-8.0000000000000071E-2</c:v>
                </c:pt>
                <c:pt idx="1798">
                  <c:v>0.16000000000000014</c:v>
                </c:pt>
                <c:pt idx="1799">
                  <c:v>0.18000000000000008</c:v>
                </c:pt>
                <c:pt idx="1800">
                  <c:v>0.33999999999999986</c:v>
                </c:pt>
                <c:pt idx="1801">
                  <c:v>0.25999999999999945</c:v>
                </c:pt>
                <c:pt idx="1802">
                  <c:v>7.999999999999971E-2</c:v>
                </c:pt>
                <c:pt idx="1803">
                  <c:v>0.13999999999999951</c:v>
                </c:pt>
                <c:pt idx="1804">
                  <c:v>0.4399999999999995</c:v>
                </c:pt>
                <c:pt idx="1805">
                  <c:v>0.21999999999999958</c:v>
                </c:pt>
                <c:pt idx="1806">
                  <c:v>1.0999999999999996</c:v>
                </c:pt>
                <c:pt idx="1807">
                  <c:v>0.45999999999999941</c:v>
                </c:pt>
                <c:pt idx="1808">
                  <c:v>0.11999999999999958</c:v>
                </c:pt>
                <c:pt idx="1809">
                  <c:v>5.999999999999979E-2</c:v>
                </c:pt>
                <c:pt idx="1810">
                  <c:v>0.38000000000000006</c:v>
                </c:pt>
                <c:pt idx="1811">
                  <c:v>-1.9999999999999928E-2</c:v>
                </c:pt>
                <c:pt idx="1812">
                  <c:v>0.3</c:v>
                </c:pt>
                <c:pt idx="1813">
                  <c:v>-1.9999999999999928E-2</c:v>
                </c:pt>
                <c:pt idx="1814">
                  <c:v>9.9999999999999645E-2</c:v>
                </c:pt>
                <c:pt idx="1815">
                  <c:v>-7.1054273576010023E-16</c:v>
                </c:pt>
                <c:pt idx="1816">
                  <c:v>-0.26000000000000051</c:v>
                </c:pt>
                <c:pt idx="1817">
                  <c:v>7.999999999999971E-2</c:v>
                </c:pt>
                <c:pt idx="1818">
                  <c:v>0.4599999999999998</c:v>
                </c:pt>
                <c:pt idx="1819">
                  <c:v>0.5</c:v>
                </c:pt>
                <c:pt idx="1820">
                  <c:v>0.38000000000000045</c:v>
                </c:pt>
                <c:pt idx="1821">
                  <c:v>1.0000000000000004</c:v>
                </c:pt>
                <c:pt idx="1822">
                  <c:v>0.50000000000000033</c:v>
                </c:pt>
                <c:pt idx="1823">
                  <c:v>0.76000000000000012</c:v>
                </c:pt>
                <c:pt idx="1824">
                  <c:v>0.78</c:v>
                </c:pt>
                <c:pt idx="1825">
                  <c:v>1.0399999999999998</c:v>
                </c:pt>
                <c:pt idx="1826">
                  <c:v>0.35999999999999976</c:v>
                </c:pt>
                <c:pt idx="1827">
                  <c:v>0.67999999999999938</c:v>
                </c:pt>
                <c:pt idx="1828">
                  <c:v>0.37999999999999973</c:v>
                </c:pt>
                <c:pt idx="1829">
                  <c:v>0.38000000000000006</c:v>
                </c:pt>
                <c:pt idx="1830">
                  <c:v>0.14000000000000021</c:v>
                </c:pt>
                <c:pt idx="1831">
                  <c:v>0.62000000000000033</c:v>
                </c:pt>
                <c:pt idx="1832">
                  <c:v>0.38000000000000045</c:v>
                </c:pt>
                <c:pt idx="1833">
                  <c:v>0.46000000000000013</c:v>
                </c:pt>
                <c:pt idx="1834">
                  <c:v>0.33999999999999986</c:v>
                </c:pt>
                <c:pt idx="1835">
                  <c:v>0.55999999999999983</c:v>
                </c:pt>
                <c:pt idx="1836">
                  <c:v>0.38000000000000006</c:v>
                </c:pt>
                <c:pt idx="1837">
                  <c:v>0.7000000000000004</c:v>
                </c:pt>
                <c:pt idx="1838">
                  <c:v>0.60000000000000031</c:v>
                </c:pt>
                <c:pt idx="1839">
                  <c:v>0.36000000000000049</c:v>
                </c:pt>
                <c:pt idx="1840">
                  <c:v>0.14000000000000021</c:v>
                </c:pt>
                <c:pt idx="1841">
                  <c:v>4.0000000000000216E-2</c:v>
                </c:pt>
                <c:pt idx="1842">
                  <c:v>-8.0000000000000071E-2</c:v>
                </c:pt>
                <c:pt idx="1843">
                  <c:v>0</c:v>
                </c:pt>
                <c:pt idx="1844">
                  <c:v>1.9999999999999574E-2</c:v>
                </c:pt>
                <c:pt idx="1845">
                  <c:v>0.23999999999999985</c:v>
                </c:pt>
                <c:pt idx="1846">
                  <c:v>0.43999999999999984</c:v>
                </c:pt>
                <c:pt idx="1847">
                  <c:v>0.6</c:v>
                </c:pt>
                <c:pt idx="1848">
                  <c:v>0.28000000000000042</c:v>
                </c:pt>
                <c:pt idx="1849">
                  <c:v>0.14000000000000057</c:v>
                </c:pt>
                <c:pt idx="1850">
                  <c:v>0.20000000000000034</c:v>
                </c:pt>
                <c:pt idx="1851">
                  <c:v>-0.41999999999999993</c:v>
                </c:pt>
                <c:pt idx="1852">
                  <c:v>-0.40000000000000036</c:v>
                </c:pt>
                <c:pt idx="1853">
                  <c:v>-0.22000000000000064</c:v>
                </c:pt>
                <c:pt idx="1854">
                  <c:v>-3.5527136788005011E-16</c:v>
                </c:pt>
                <c:pt idx="1855">
                  <c:v>-0.16000000000000014</c:v>
                </c:pt>
                <c:pt idx="1856">
                  <c:v>0.32000000000000028</c:v>
                </c:pt>
                <c:pt idx="1857">
                  <c:v>4.000000000000057E-2</c:v>
                </c:pt>
                <c:pt idx="1858">
                  <c:v>2.0000000000000285E-2</c:v>
                </c:pt>
                <c:pt idx="1859">
                  <c:v>-0.23999999999999985</c:v>
                </c:pt>
                <c:pt idx="1860">
                  <c:v>-0.75999999999999945</c:v>
                </c:pt>
                <c:pt idx="1861">
                  <c:v>-2.0199999999999996</c:v>
                </c:pt>
                <c:pt idx="1862">
                  <c:v>-3.0599999999999996</c:v>
                </c:pt>
                <c:pt idx="1863">
                  <c:v>-3.7199999999999989</c:v>
                </c:pt>
                <c:pt idx="1864">
                  <c:v>-3.919999999999999</c:v>
                </c:pt>
                <c:pt idx="1865">
                  <c:v>-2.2999999999999994</c:v>
                </c:pt>
                <c:pt idx="1866">
                  <c:v>0.16000000000000014</c:v>
                </c:pt>
                <c:pt idx="1867">
                  <c:v>1.4600000000000002</c:v>
                </c:pt>
                <c:pt idx="1868">
                  <c:v>2.1399999999999992</c:v>
                </c:pt>
                <c:pt idx="1869">
                  <c:v>2.3999999999999986</c:v>
                </c:pt>
                <c:pt idx="1870">
                  <c:v>1.1199999999999981</c:v>
                </c:pt>
                <c:pt idx="1871">
                  <c:v>-0.14000000000000129</c:v>
                </c:pt>
                <c:pt idx="1872">
                  <c:v>-0.44000000000000128</c:v>
                </c:pt>
                <c:pt idx="1873">
                  <c:v>-0.70000000000000073</c:v>
                </c:pt>
                <c:pt idx="1874">
                  <c:v>-0.42000000000000026</c:v>
                </c:pt>
                <c:pt idx="1875">
                  <c:v>-0.35999999999999943</c:v>
                </c:pt>
                <c:pt idx="1876">
                  <c:v>-0.37999999999999973</c:v>
                </c:pt>
                <c:pt idx="1877">
                  <c:v>-0.23999999999999916</c:v>
                </c:pt>
                <c:pt idx="1878">
                  <c:v>0.28000000000000114</c:v>
                </c:pt>
                <c:pt idx="1879">
                  <c:v>0.26000000000000084</c:v>
                </c:pt>
                <c:pt idx="1880">
                  <c:v>0.44000000000000056</c:v>
                </c:pt>
                <c:pt idx="1881">
                  <c:v>0.26000000000000012</c:v>
                </c:pt>
                <c:pt idx="1882">
                  <c:v>0.13999999999999915</c:v>
                </c:pt>
                <c:pt idx="1883">
                  <c:v>3.999999999999844E-2</c:v>
                </c:pt>
                <c:pt idx="1884">
                  <c:v>-0.24000000000000057</c:v>
                </c:pt>
                <c:pt idx="1885">
                  <c:v>-0.42000000000000098</c:v>
                </c:pt>
                <c:pt idx="1886">
                  <c:v>-0.24000000000000057</c:v>
                </c:pt>
                <c:pt idx="1887">
                  <c:v>-0.13999999999999985</c:v>
                </c:pt>
                <c:pt idx="1888">
                  <c:v>-0.29999999999999927</c:v>
                </c:pt>
                <c:pt idx="1889">
                  <c:v>0.31999999999999956</c:v>
                </c:pt>
                <c:pt idx="1890">
                  <c:v>0.22000000000000028</c:v>
                </c:pt>
                <c:pt idx="1891">
                  <c:v>0.4</c:v>
                </c:pt>
                <c:pt idx="1892">
                  <c:v>0.17999999999999972</c:v>
                </c:pt>
                <c:pt idx="1893">
                  <c:v>-6.0000000000000143E-2</c:v>
                </c:pt>
                <c:pt idx="1894">
                  <c:v>-0.65999999999999948</c:v>
                </c:pt>
                <c:pt idx="1895">
                  <c:v>-0.18000000000000044</c:v>
                </c:pt>
                <c:pt idx="1896">
                  <c:v>-0.76000000000000012</c:v>
                </c:pt>
                <c:pt idx="1897">
                  <c:v>-0.66000000000000014</c:v>
                </c:pt>
                <c:pt idx="1898">
                  <c:v>-0.54000000000000059</c:v>
                </c:pt>
                <c:pt idx="1899">
                  <c:v>-0.62000000000000033</c:v>
                </c:pt>
                <c:pt idx="1900">
                  <c:v>-1.0399999999999991</c:v>
                </c:pt>
                <c:pt idx="1901">
                  <c:v>-0.75999999999999945</c:v>
                </c:pt>
                <c:pt idx="1902">
                  <c:v>0.80000000000000071</c:v>
                </c:pt>
                <c:pt idx="1903">
                  <c:v>0.86000000000000087</c:v>
                </c:pt>
                <c:pt idx="1904">
                  <c:v>1.06</c:v>
                </c:pt>
                <c:pt idx="1905">
                  <c:v>1.1799999999999997</c:v>
                </c:pt>
                <c:pt idx="1906">
                  <c:v>1.3400000000000005</c:v>
                </c:pt>
                <c:pt idx="1907">
                  <c:v>-0.1</c:v>
                </c:pt>
                <c:pt idx="1908">
                  <c:v>3.9999999999999855E-2</c:v>
                </c:pt>
                <c:pt idx="1909">
                  <c:v>6.0000000000000143E-2</c:v>
                </c:pt>
                <c:pt idx="1910">
                  <c:v>-8.0000000000000432E-2</c:v>
                </c:pt>
                <c:pt idx="1911">
                  <c:v>-0.52000000000000102</c:v>
                </c:pt>
                <c:pt idx="1912">
                  <c:v>-0.8</c:v>
                </c:pt>
                <c:pt idx="1913">
                  <c:v>-0.83999999999999986</c:v>
                </c:pt>
                <c:pt idx="1914">
                  <c:v>-0.87999999999999901</c:v>
                </c:pt>
                <c:pt idx="1915">
                  <c:v>-0.89999999999999791</c:v>
                </c:pt>
                <c:pt idx="1916">
                  <c:v>-0.39999999999999786</c:v>
                </c:pt>
                <c:pt idx="1917">
                  <c:v>-0.53999999999999848</c:v>
                </c:pt>
                <c:pt idx="1918">
                  <c:v>-0.53999999999999848</c:v>
                </c:pt>
                <c:pt idx="1919">
                  <c:v>-0.37999999999999901</c:v>
                </c:pt>
                <c:pt idx="1920">
                  <c:v>-0.4</c:v>
                </c:pt>
                <c:pt idx="1921">
                  <c:v>-0.54000000000000059</c:v>
                </c:pt>
                <c:pt idx="1922">
                  <c:v>-0.14000000000000057</c:v>
                </c:pt>
                <c:pt idx="1923">
                  <c:v>-0.32000000000000028</c:v>
                </c:pt>
                <c:pt idx="1924">
                  <c:v>-0.50000000000000144</c:v>
                </c:pt>
                <c:pt idx="1925">
                  <c:v>-0.6</c:v>
                </c:pt>
                <c:pt idx="1926">
                  <c:v>-0.63999999999999913</c:v>
                </c:pt>
                <c:pt idx="1927">
                  <c:v>-0.51999999999999891</c:v>
                </c:pt>
                <c:pt idx="1928">
                  <c:v>-0.61999999999999889</c:v>
                </c:pt>
                <c:pt idx="1929">
                  <c:v>-0.25999999999999801</c:v>
                </c:pt>
                <c:pt idx="1930">
                  <c:v>0.26000000000000084</c:v>
                </c:pt>
                <c:pt idx="1931">
                  <c:v>0.3</c:v>
                </c:pt>
                <c:pt idx="1932">
                  <c:v>-0.26000000000000084</c:v>
                </c:pt>
                <c:pt idx="1933">
                  <c:v>-0.16000000000000086</c:v>
                </c:pt>
                <c:pt idx="1934">
                  <c:v>-0.28000000000000114</c:v>
                </c:pt>
                <c:pt idx="1935">
                  <c:v>-0.74000000000000055</c:v>
                </c:pt>
                <c:pt idx="1936">
                  <c:v>-0.88000000000000111</c:v>
                </c:pt>
                <c:pt idx="1937">
                  <c:v>-0.42000000000000026</c:v>
                </c:pt>
                <c:pt idx="1938">
                  <c:v>-0.22000000000000028</c:v>
                </c:pt>
                <c:pt idx="1939">
                  <c:v>5.9999999999999429E-2</c:v>
                </c:pt>
                <c:pt idx="1940">
                  <c:v>0.23999999999999916</c:v>
                </c:pt>
                <c:pt idx="1941">
                  <c:v>0.5</c:v>
                </c:pt>
                <c:pt idx="1942">
                  <c:v>0.77999999999999969</c:v>
                </c:pt>
                <c:pt idx="1943">
                  <c:v>0.82000000000000028</c:v>
                </c:pt>
                <c:pt idx="1944">
                  <c:v>0.38000000000000111</c:v>
                </c:pt>
                <c:pt idx="1945">
                  <c:v>-3.9999999999999147E-2</c:v>
                </c:pt>
                <c:pt idx="1946">
                  <c:v>-1.9999999999998862E-2</c:v>
                </c:pt>
                <c:pt idx="1947">
                  <c:v>-0.57999999999999829</c:v>
                </c:pt>
                <c:pt idx="1948">
                  <c:v>-0.67999999999999972</c:v>
                </c:pt>
                <c:pt idx="1949">
                  <c:v>-0.6</c:v>
                </c:pt>
                <c:pt idx="1950">
                  <c:v>-0.38000000000000111</c:v>
                </c:pt>
                <c:pt idx="1951">
                  <c:v>-0.14000000000000057</c:v>
                </c:pt>
                <c:pt idx="1952">
                  <c:v>0.19999999999999857</c:v>
                </c:pt>
                <c:pt idx="1953">
                  <c:v>0.1</c:v>
                </c:pt>
                <c:pt idx="1954">
                  <c:v>0.14000000000000057</c:v>
                </c:pt>
                <c:pt idx="1955">
                  <c:v>0.14000000000000198</c:v>
                </c:pt>
                <c:pt idx="1956">
                  <c:v>-0.39999999999999858</c:v>
                </c:pt>
                <c:pt idx="1957">
                  <c:v>-0.27999999999999831</c:v>
                </c:pt>
                <c:pt idx="1958">
                  <c:v>-3.9999999999999147E-2</c:v>
                </c:pt>
                <c:pt idx="1959">
                  <c:v>-0.32000000000000028</c:v>
                </c:pt>
                <c:pt idx="1960">
                  <c:v>5.9999999999999429E-2</c:v>
                </c:pt>
                <c:pt idx="1961">
                  <c:v>0.45999999999999941</c:v>
                </c:pt>
                <c:pt idx="1962">
                  <c:v>0.17999999999999972</c:v>
                </c:pt>
                <c:pt idx="1963">
                  <c:v>-3.9999999999999147E-2</c:v>
                </c:pt>
                <c:pt idx="1964">
                  <c:v>6.0000000000000851E-2</c:v>
                </c:pt>
                <c:pt idx="1965">
                  <c:v>-0.13999999999999915</c:v>
                </c:pt>
                <c:pt idx="1966">
                  <c:v>-0.8</c:v>
                </c:pt>
                <c:pt idx="1967">
                  <c:v>-1.1000000000000001</c:v>
                </c:pt>
                <c:pt idx="1968">
                  <c:v>-1.0200000000000002</c:v>
                </c:pt>
                <c:pt idx="1969">
                  <c:v>-0.96000000000000085</c:v>
                </c:pt>
                <c:pt idx="1970">
                  <c:v>-0.7</c:v>
                </c:pt>
                <c:pt idx="1971">
                  <c:v>-0.31999999999999884</c:v>
                </c:pt>
                <c:pt idx="1972">
                  <c:v>0.14000000000000057</c:v>
                </c:pt>
                <c:pt idx="1973">
                  <c:v>0.53999999999999915</c:v>
                </c:pt>
                <c:pt idx="1974">
                  <c:v>0.82000000000000028</c:v>
                </c:pt>
                <c:pt idx="1975">
                  <c:v>0.43999999999999917</c:v>
                </c:pt>
                <c:pt idx="1976">
                  <c:v>0.63999999999999913</c:v>
                </c:pt>
                <c:pt idx="1977">
                  <c:v>0.37999999999999973</c:v>
                </c:pt>
                <c:pt idx="1978">
                  <c:v>-3.9999999999999147E-2</c:v>
                </c:pt>
                <c:pt idx="1979">
                  <c:v>-0.33999999999999914</c:v>
                </c:pt>
                <c:pt idx="1980">
                  <c:v>4.000000000000057E-2</c:v>
                </c:pt>
                <c:pt idx="1981">
                  <c:v>-0.27999999999999969</c:v>
                </c:pt>
                <c:pt idx="1982">
                  <c:v>-0.22000000000000028</c:v>
                </c:pt>
                <c:pt idx="1983">
                  <c:v>-0.24000000000000199</c:v>
                </c:pt>
                <c:pt idx="1984">
                  <c:v>-8.0000000000002555E-2</c:v>
                </c:pt>
                <c:pt idx="1985">
                  <c:v>-0.34000000000000197</c:v>
                </c:pt>
                <c:pt idx="1986">
                  <c:v>-0.22000000000000169</c:v>
                </c:pt>
                <c:pt idx="1987">
                  <c:v>-0.48000000000000115</c:v>
                </c:pt>
                <c:pt idx="1988">
                  <c:v>-0.32000000000000028</c:v>
                </c:pt>
                <c:pt idx="1989">
                  <c:v>-0.61999999999999889</c:v>
                </c:pt>
                <c:pt idx="1990">
                  <c:v>-0.83999999999999919</c:v>
                </c:pt>
                <c:pt idx="1991">
                  <c:v>-0.52000000000000024</c:v>
                </c:pt>
                <c:pt idx="1992">
                  <c:v>-0.18000000000000113</c:v>
                </c:pt>
                <c:pt idx="1993">
                  <c:v>-0.26000000000000084</c:v>
                </c:pt>
                <c:pt idx="1994">
                  <c:v>-4.0000000000001992E-2</c:v>
                </c:pt>
                <c:pt idx="1995">
                  <c:v>0.1799999999999983</c:v>
                </c:pt>
                <c:pt idx="1996">
                  <c:v>-6.0000000000000851E-2</c:v>
                </c:pt>
                <c:pt idx="1997">
                  <c:v>0.23999999999999916</c:v>
                </c:pt>
                <c:pt idx="1998">
                  <c:v>0.1799999999999983</c:v>
                </c:pt>
                <c:pt idx="1999">
                  <c:v>0.19999999999999857</c:v>
                </c:pt>
                <c:pt idx="2000">
                  <c:v>0.39999999999999858</c:v>
                </c:pt>
                <c:pt idx="2001">
                  <c:v>9.9999999999998576E-2</c:v>
                </c:pt>
                <c:pt idx="2002">
                  <c:v>-0.28000000000000114</c:v>
                </c:pt>
                <c:pt idx="2003">
                  <c:v>-0.24000000000000057</c:v>
                </c:pt>
                <c:pt idx="2004">
                  <c:v>-0.1200000000000017</c:v>
                </c:pt>
                <c:pt idx="2005">
                  <c:v>-0.40000000000000141</c:v>
                </c:pt>
                <c:pt idx="2006">
                  <c:v>-1.4210854715202005E-15</c:v>
                </c:pt>
                <c:pt idx="2007">
                  <c:v>-0.10000000000000142</c:v>
                </c:pt>
                <c:pt idx="2008">
                  <c:v>3.9999999999999147E-2</c:v>
                </c:pt>
                <c:pt idx="2009">
                  <c:v>-0.12000000000000029</c:v>
                </c:pt>
                <c:pt idx="2010">
                  <c:v>-0.1</c:v>
                </c:pt>
                <c:pt idx="2011">
                  <c:v>-0.45999999999999941</c:v>
                </c:pt>
                <c:pt idx="2012">
                  <c:v>-0.35999999999999943</c:v>
                </c:pt>
                <c:pt idx="2013">
                  <c:v>-0.49999999999999856</c:v>
                </c:pt>
                <c:pt idx="2014">
                  <c:v>-0.69999999999999862</c:v>
                </c:pt>
                <c:pt idx="2015">
                  <c:v>-1.2199999999999989</c:v>
                </c:pt>
                <c:pt idx="2016">
                  <c:v>-0.99999999999999711</c:v>
                </c:pt>
                <c:pt idx="2017">
                  <c:v>-1.0399999999999963</c:v>
                </c:pt>
                <c:pt idx="2018">
                  <c:v>-1.3199999999999974</c:v>
                </c:pt>
                <c:pt idx="2019">
                  <c:v>-1.2799999999999969</c:v>
                </c:pt>
                <c:pt idx="2020">
                  <c:v>-0.97999999999999832</c:v>
                </c:pt>
                <c:pt idx="2021">
                  <c:v>-1.0200000000000018</c:v>
                </c:pt>
                <c:pt idx="2022">
                  <c:v>-1.3</c:v>
                </c:pt>
                <c:pt idx="2023">
                  <c:v>-1.1599999999999995</c:v>
                </c:pt>
                <c:pt idx="2024">
                  <c:v>-1.2599999999999993</c:v>
                </c:pt>
                <c:pt idx="2025">
                  <c:v>-1.3599999999999994</c:v>
                </c:pt>
                <c:pt idx="2026">
                  <c:v>-1.5400000000000005</c:v>
                </c:pt>
                <c:pt idx="2027">
                  <c:v>-1.3200000000000045</c:v>
                </c:pt>
                <c:pt idx="2028">
                  <c:v>-1.4000000000000057</c:v>
                </c:pt>
                <c:pt idx="2029">
                  <c:v>-1.4000000000000057</c:v>
                </c:pt>
                <c:pt idx="2030">
                  <c:v>-0.880000000000004</c:v>
                </c:pt>
                <c:pt idx="2031">
                  <c:v>-0.80000000000000282</c:v>
                </c:pt>
                <c:pt idx="2032">
                  <c:v>-0.8</c:v>
                </c:pt>
                <c:pt idx="2033">
                  <c:v>-0.51999999999999891</c:v>
                </c:pt>
                <c:pt idx="2034">
                  <c:v>-0.47999999999999832</c:v>
                </c:pt>
                <c:pt idx="2035">
                  <c:v>-0.84000000000000052</c:v>
                </c:pt>
                <c:pt idx="2036">
                  <c:v>-0.88000000000000111</c:v>
                </c:pt>
                <c:pt idx="2037">
                  <c:v>-1.1000000000000001</c:v>
                </c:pt>
                <c:pt idx="2038">
                  <c:v>-1.1200000000000017</c:v>
                </c:pt>
                <c:pt idx="2039">
                  <c:v>-1</c:v>
                </c:pt>
                <c:pt idx="2040">
                  <c:v>-0.65999999999999948</c:v>
                </c:pt>
                <c:pt idx="2041">
                  <c:v>-0.33999999999999775</c:v>
                </c:pt>
                <c:pt idx="2042">
                  <c:v>5.9999999999999429E-2</c:v>
                </c:pt>
                <c:pt idx="2043">
                  <c:v>2.0000000000001704E-2</c:v>
                </c:pt>
                <c:pt idx="2044">
                  <c:v>0.3</c:v>
                </c:pt>
                <c:pt idx="2045">
                  <c:v>0.4</c:v>
                </c:pt>
                <c:pt idx="2046">
                  <c:v>0.14000000000000057</c:v>
                </c:pt>
                <c:pt idx="2047">
                  <c:v>0.28000000000000114</c:v>
                </c:pt>
                <c:pt idx="2048">
                  <c:v>8.000000000000114E-2</c:v>
                </c:pt>
                <c:pt idx="2049">
                  <c:v>-0.23999999999999772</c:v>
                </c:pt>
                <c:pt idx="2050">
                  <c:v>-0.63999999999999768</c:v>
                </c:pt>
                <c:pt idx="2051">
                  <c:v>-0.85999999999999943</c:v>
                </c:pt>
                <c:pt idx="2052">
                  <c:v>-1.0599999999999994</c:v>
                </c:pt>
                <c:pt idx="2053">
                  <c:v>-0.92000000000000171</c:v>
                </c:pt>
                <c:pt idx="2054">
                  <c:v>-1.3000000000000029</c:v>
                </c:pt>
                <c:pt idx="2055">
                  <c:v>-1.2000000000000028</c:v>
                </c:pt>
                <c:pt idx="2056">
                  <c:v>-1.2400000000000007</c:v>
                </c:pt>
                <c:pt idx="2057">
                  <c:v>-1.2599999999999993</c:v>
                </c:pt>
                <c:pt idx="2058">
                  <c:v>-1.4799999999999982</c:v>
                </c:pt>
                <c:pt idx="2059">
                  <c:v>-1.0399999999999978</c:v>
                </c:pt>
                <c:pt idx="2060">
                  <c:v>-0.93999999999999484</c:v>
                </c:pt>
                <c:pt idx="2061">
                  <c:v>-0.6799999999999955</c:v>
                </c:pt>
                <c:pt idx="2062">
                  <c:v>-1.0599999999999965</c:v>
                </c:pt>
                <c:pt idx="2063">
                  <c:v>-1.5599999999999965</c:v>
                </c:pt>
                <c:pt idx="2064">
                  <c:v>-1.9399999999999977</c:v>
                </c:pt>
                <c:pt idx="2065">
                  <c:v>-2.1199999999999988</c:v>
                </c:pt>
                <c:pt idx="2066">
                  <c:v>-1.4400000000000006</c:v>
                </c:pt>
                <c:pt idx="2067">
                  <c:v>-0.7</c:v>
                </c:pt>
                <c:pt idx="2068">
                  <c:v>-4.000000000000057E-2</c:v>
                </c:pt>
                <c:pt idx="2069">
                  <c:v>0</c:v>
                </c:pt>
                <c:pt idx="2070">
                  <c:v>-4.000000000000057E-2</c:v>
                </c:pt>
                <c:pt idx="2071">
                  <c:v>-0.97999999999999832</c:v>
                </c:pt>
                <c:pt idx="2072">
                  <c:v>-1.1599999999999995</c:v>
                </c:pt>
                <c:pt idx="2073">
                  <c:v>-1.0799999999999983</c:v>
                </c:pt>
                <c:pt idx="2074">
                  <c:v>-0.55999999999999939</c:v>
                </c:pt>
                <c:pt idx="2075">
                  <c:v>-0.45999999999999941</c:v>
                </c:pt>
                <c:pt idx="2076">
                  <c:v>-0.20000000000000284</c:v>
                </c:pt>
                <c:pt idx="2077">
                  <c:v>-0.18000000000000399</c:v>
                </c:pt>
                <c:pt idx="2078">
                  <c:v>-0.16000000000000511</c:v>
                </c:pt>
                <c:pt idx="2079">
                  <c:v>-8.0000000000003985E-2</c:v>
                </c:pt>
                <c:pt idx="2080">
                  <c:v>0.19999999999999432</c:v>
                </c:pt>
                <c:pt idx="2081">
                  <c:v>0.33999999999999486</c:v>
                </c:pt>
                <c:pt idx="2082">
                  <c:v>0.23999999999999488</c:v>
                </c:pt>
                <c:pt idx="2083">
                  <c:v>0.23999999999999488</c:v>
                </c:pt>
                <c:pt idx="2084">
                  <c:v>0.19999999999999432</c:v>
                </c:pt>
                <c:pt idx="2085">
                  <c:v>0.15999999999999659</c:v>
                </c:pt>
                <c:pt idx="2086">
                  <c:v>0.33999999999999775</c:v>
                </c:pt>
                <c:pt idx="2087">
                  <c:v>0.74000000000000055</c:v>
                </c:pt>
                <c:pt idx="2088">
                  <c:v>0.9000000000000028</c:v>
                </c:pt>
                <c:pt idx="2089">
                  <c:v>0.72000000000000453</c:v>
                </c:pt>
                <c:pt idx="2090">
                  <c:v>0.8200000000000045</c:v>
                </c:pt>
                <c:pt idx="2091">
                  <c:v>0.86000000000000509</c:v>
                </c:pt>
                <c:pt idx="2092">
                  <c:v>0.64000000000000623</c:v>
                </c:pt>
                <c:pt idx="2093">
                  <c:v>0.86000000000000509</c:v>
                </c:pt>
                <c:pt idx="2094">
                  <c:v>1.1400000000000035</c:v>
                </c:pt>
                <c:pt idx="2095">
                  <c:v>0.9600000000000023</c:v>
                </c:pt>
                <c:pt idx="2096">
                  <c:v>0.58000000000000396</c:v>
                </c:pt>
                <c:pt idx="2097">
                  <c:v>0.86000000000000232</c:v>
                </c:pt>
                <c:pt idx="2098">
                  <c:v>0.76000000000000223</c:v>
                </c:pt>
                <c:pt idx="2099">
                  <c:v>0.68000000000000393</c:v>
                </c:pt>
                <c:pt idx="2100">
                  <c:v>0.84000000000000341</c:v>
                </c:pt>
                <c:pt idx="2101">
                  <c:v>0.8</c:v>
                </c:pt>
                <c:pt idx="2102">
                  <c:v>0.11999999999999886</c:v>
                </c:pt>
                <c:pt idx="2103">
                  <c:v>-6.0000000000002274E-2</c:v>
                </c:pt>
                <c:pt idx="2104">
                  <c:v>-0.50000000000000289</c:v>
                </c:pt>
                <c:pt idx="2105">
                  <c:v>-0.60000000000000286</c:v>
                </c:pt>
                <c:pt idx="2106">
                  <c:v>-0.24000000000000341</c:v>
                </c:pt>
                <c:pt idx="2107">
                  <c:v>0.11999999999999603</c:v>
                </c:pt>
                <c:pt idx="2108">
                  <c:v>0.11999999999999603</c:v>
                </c:pt>
                <c:pt idx="2109">
                  <c:v>0.33999999999999486</c:v>
                </c:pt>
                <c:pt idx="2110">
                  <c:v>0.23999999999999772</c:v>
                </c:pt>
                <c:pt idx="2111">
                  <c:v>0.1799999999999983</c:v>
                </c:pt>
                <c:pt idx="2112">
                  <c:v>-2.8421709430404009E-15</c:v>
                </c:pt>
                <c:pt idx="2113">
                  <c:v>0.19999999999999715</c:v>
                </c:pt>
                <c:pt idx="2114">
                  <c:v>0.65999999999999659</c:v>
                </c:pt>
                <c:pt idx="2115">
                  <c:v>0.99999999999999434</c:v>
                </c:pt>
                <c:pt idx="2116">
                  <c:v>1.1199999999999961</c:v>
                </c:pt>
                <c:pt idx="2117">
                  <c:v>1.0399999999999978</c:v>
                </c:pt>
                <c:pt idx="2118">
                  <c:v>0.93999999999999773</c:v>
                </c:pt>
                <c:pt idx="2119">
                  <c:v>0.51999999999999891</c:v>
                </c:pt>
                <c:pt idx="2120">
                  <c:v>0.24000000000000057</c:v>
                </c:pt>
                <c:pt idx="2121">
                  <c:v>0.15999999999999942</c:v>
                </c:pt>
                <c:pt idx="2122">
                  <c:v>0.47999999999999832</c:v>
                </c:pt>
                <c:pt idx="2123">
                  <c:v>0.65999999999999948</c:v>
                </c:pt>
                <c:pt idx="2124">
                  <c:v>1.0199999999999989</c:v>
                </c:pt>
                <c:pt idx="2125">
                  <c:v>1.1199999999999988</c:v>
                </c:pt>
                <c:pt idx="2126">
                  <c:v>0.9</c:v>
                </c:pt>
                <c:pt idx="2127">
                  <c:v>0.7</c:v>
                </c:pt>
                <c:pt idx="2128">
                  <c:v>0.57999999999999829</c:v>
                </c:pt>
                <c:pt idx="2129">
                  <c:v>0.1799999999999983</c:v>
                </c:pt>
                <c:pt idx="2130">
                  <c:v>0.29999999999999716</c:v>
                </c:pt>
                <c:pt idx="2131">
                  <c:v>0.37999999999999828</c:v>
                </c:pt>
                <c:pt idx="2132">
                  <c:v>0.92000000000000171</c:v>
                </c:pt>
                <c:pt idx="2133">
                  <c:v>0.82000000000000173</c:v>
                </c:pt>
                <c:pt idx="2134">
                  <c:v>1.2000000000000028</c:v>
                </c:pt>
                <c:pt idx="2135">
                  <c:v>1.2400000000000033</c:v>
                </c:pt>
                <c:pt idx="2136">
                  <c:v>1.2200000000000046</c:v>
                </c:pt>
                <c:pt idx="2137">
                  <c:v>0.68000000000000393</c:v>
                </c:pt>
                <c:pt idx="2138">
                  <c:v>0.42000000000000737</c:v>
                </c:pt>
                <c:pt idx="2139">
                  <c:v>0.48000000000000681</c:v>
                </c:pt>
                <c:pt idx="2140">
                  <c:v>0.48000000000000681</c:v>
                </c:pt>
                <c:pt idx="2141">
                  <c:v>0.56000000000000516</c:v>
                </c:pt>
                <c:pt idx="2142">
                  <c:v>0.44000000000000339</c:v>
                </c:pt>
                <c:pt idx="2143">
                  <c:v>0.55999999999999939</c:v>
                </c:pt>
                <c:pt idx="2144">
                  <c:v>0.31999999999999884</c:v>
                </c:pt>
                <c:pt idx="2145">
                  <c:v>0.37999999999999828</c:v>
                </c:pt>
                <c:pt idx="2146">
                  <c:v>0.41999999999999887</c:v>
                </c:pt>
                <c:pt idx="2147">
                  <c:v>0.63999999999999768</c:v>
                </c:pt>
                <c:pt idx="2148">
                  <c:v>0.78000000000000114</c:v>
                </c:pt>
                <c:pt idx="2149">
                  <c:v>1.0200000000000018</c:v>
                </c:pt>
                <c:pt idx="2150">
                  <c:v>1.0000000000000029</c:v>
                </c:pt>
                <c:pt idx="2151">
                  <c:v>1.1000000000000028</c:v>
                </c:pt>
                <c:pt idx="2152">
                  <c:v>1.0000000000000058</c:v>
                </c:pt>
                <c:pt idx="2153">
                  <c:v>0.72000000000000453</c:v>
                </c:pt>
                <c:pt idx="2154">
                  <c:v>0.44000000000000339</c:v>
                </c:pt>
                <c:pt idx="2155">
                  <c:v>8.0000000000003985E-2</c:v>
                </c:pt>
                <c:pt idx="2156">
                  <c:v>-0.21999999999999886</c:v>
                </c:pt>
                <c:pt idx="2157">
                  <c:v>1.9999999999998862E-2</c:v>
                </c:pt>
                <c:pt idx="2158">
                  <c:v>0.34000000000000058</c:v>
                </c:pt>
                <c:pt idx="2159">
                  <c:v>0.58000000000000118</c:v>
                </c:pt>
                <c:pt idx="2160">
                  <c:v>0.5</c:v>
                </c:pt>
                <c:pt idx="2161">
                  <c:v>0.48000000000000115</c:v>
                </c:pt>
                <c:pt idx="2162">
                  <c:v>0.1200000000000017</c:v>
                </c:pt>
                <c:pt idx="2163">
                  <c:v>-2.0000000000001704E-2</c:v>
                </c:pt>
                <c:pt idx="2164">
                  <c:v>-0.54000000000000059</c:v>
                </c:pt>
                <c:pt idx="2165">
                  <c:v>-0.38000000000000111</c:v>
                </c:pt>
                <c:pt idx="2166">
                  <c:v>-0.22000000000000169</c:v>
                </c:pt>
                <c:pt idx="2167">
                  <c:v>1.9999999999998862E-2</c:v>
                </c:pt>
                <c:pt idx="2168">
                  <c:v>-0.22000000000000169</c:v>
                </c:pt>
                <c:pt idx="2169">
                  <c:v>-0.22000000000000169</c:v>
                </c:pt>
                <c:pt idx="2170">
                  <c:v>-4.0000000000003408E-2</c:v>
                </c:pt>
                <c:pt idx="2171">
                  <c:v>-0.16000000000000228</c:v>
                </c:pt>
                <c:pt idx="2172">
                  <c:v>-0.36000000000000226</c:v>
                </c:pt>
                <c:pt idx="2173">
                  <c:v>-2.0000000000001704E-2</c:v>
                </c:pt>
                <c:pt idx="2174">
                  <c:v>0.3599999999999966</c:v>
                </c:pt>
                <c:pt idx="2175">
                  <c:v>0.47999999999999832</c:v>
                </c:pt>
                <c:pt idx="2176">
                  <c:v>0.65999999999999948</c:v>
                </c:pt>
                <c:pt idx="2177">
                  <c:v>0.97999999999999832</c:v>
                </c:pt>
                <c:pt idx="2178">
                  <c:v>0.7</c:v>
                </c:pt>
                <c:pt idx="2179">
                  <c:v>0.6</c:v>
                </c:pt>
                <c:pt idx="2180">
                  <c:v>0.28000000000000114</c:v>
                </c:pt>
                <c:pt idx="2181">
                  <c:v>0.55999999999999939</c:v>
                </c:pt>
                <c:pt idx="2182">
                  <c:v>0.34000000000000058</c:v>
                </c:pt>
                <c:pt idx="2183">
                  <c:v>0.41999999999999887</c:v>
                </c:pt>
                <c:pt idx="2184">
                  <c:v>0.34000000000000058</c:v>
                </c:pt>
                <c:pt idx="2185">
                  <c:v>0.44000000000000056</c:v>
                </c:pt>
                <c:pt idx="2186">
                  <c:v>0.18000000000000113</c:v>
                </c:pt>
                <c:pt idx="2187">
                  <c:v>5.9999999999999429E-2</c:v>
                </c:pt>
                <c:pt idx="2188">
                  <c:v>-0.24000000000000057</c:v>
                </c:pt>
                <c:pt idx="2189">
                  <c:v>-0.32000000000000173</c:v>
                </c:pt>
                <c:pt idx="2190">
                  <c:v>-0.72000000000000175</c:v>
                </c:pt>
                <c:pt idx="2191">
                  <c:v>-0.72000000000000175</c:v>
                </c:pt>
                <c:pt idx="2192">
                  <c:v>-0.5</c:v>
                </c:pt>
                <c:pt idx="2193">
                  <c:v>-0.13999999999999774</c:v>
                </c:pt>
                <c:pt idx="2194">
                  <c:v>0.18000000000000399</c:v>
                </c:pt>
                <c:pt idx="2195">
                  <c:v>0.88000000000000111</c:v>
                </c:pt>
                <c:pt idx="2196">
                  <c:v>1.0599999999999994</c:v>
                </c:pt>
                <c:pt idx="2197">
                  <c:v>1.0199999999999989</c:v>
                </c:pt>
                <c:pt idx="2198">
                  <c:v>1.2399999999999978</c:v>
                </c:pt>
                <c:pt idx="2199">
                  <c:v>1.3599999999999965</c:v>
                </c:pt>
                <c:pt idx="2200">
                  <c:v>1.1599999999999966</c:v>
                </c:pt>
                <c:pt idx="2201">
                  <c:v>1.1199999999999988</c:v>
                </c:pt>
                <c:pt idx="2202">
                  <c:v>1.4399999999999977</c:v>
                </c:pt>
                <c:pt idx="2203">
                  <c:v>1.8599999999999994</c:v>
                </c:pt>
                <c:pt idx="2204">
                  <c:v>2.0199999999999987</c:v>
                </c:pt>
                <c:pt idx="2205">
                  <c:v>1.5599999999999994</c:v>
                </c:pt>
                <c:pt idx="2206">
                  <c:v>1.5599999999999965</c:v>
                </c:pt>
                <c:pt idx="2207">
                  <c:v>1.4599999999999995</c:v>
                </c:pt>
                <c:pt idx="2208">
                  <c:v>1.2799999999999983</c:v>
                </c:pt>
                <c:pt idx="2209">
                  <c:v>0.91999999999999604</c:v>
                </c:pt>
                <c:pt idx="2210">
                  <c:v>1.5799999999999983</c:v>
                </c:pt>
                <c:pt idx="2211">
                  <c:v>1.4200000000000017</c:v>
                </c:pt>
                <c:pt idx="2212">
                  <c:v>1.5</c:v>
                </c:pt>
                <c:pt idx="2213">
                  <c:v>1.1199999999999988</c:v>
                </c:pt>
                <c:pt idx="2214">
                  <c:v>1.1400000000000006</c:v>
                </c:pt>
                <c:pt idx="2215">
                  <c:v>1.0599999999999994</c:v>
                </c:pt>
                <c:pt idx="2216">
                  <c:v>1.2799999999999983</c:v>
                </c:pt>
                <c:pt idx="2217">
                  <c:v>1.1999999999999971</c:v>
                </c:pt>
                <c:pt idx="2218">
                  <c:v>1.2799999999999983</c:v>
                </c:pt>
                <c:pt idx="2219">
                  <c:v>1.3599999999999994</c:v>
                </c:pt>
                <c:pt idx="2220">
                  <c:v>1.1400000000000006</c:v>
                </c:pt>
                <c:pt idx="2221">
                  <c:v>1.1799999999999984</c:v>
                </c:pt>
                <c:pt idx="2222">
                  <c:v>1.1200000000000017</c:v>
                </c:pt>
                <c:pt idx="2223">
                  <c:v>1.2800000000000011</c:v>
                </c:pt>
                <c:pt idx="2224">
                  <c:v>1.4200000000000017</c:v>
                </c:pt>
                <c:pt idx="2225">
                  <c:v>1.4000000000000028</c:v>
                </c:pt>
                <c:pt idx="2226">
                  <c:v>1.1400000000000063</c:v>
                </c:pt>
                <c:pt idx="2227">
                  <c:v>0.86000000000000232</c:v>
                </c:pt>
                <c:pt idx="2228">
                  <c:v>0.880000000000004</c:v>
                </c:pt>
                <c:pt idx="2229">
                  <c:v>0.36000000000000226</c:v>
                </c:pt>
                <c:pt idx="2230">
                  <c:v>0.35999999999999943</c:v>
                </c:pt>
                <c:pt idx="2231">
                  <c:v>0.37999999999999828</c:v>
                </c:pt>
                <c:pt idx="2232">
                  <c:v>0.54000000000000059</c:v>
                </c:pt>
                <c:pt idx="2233">
                  <c:v>0.2</c:v>
                </c:pt>
                <c:pt idx="2234">
                  <c:v>0.67999999999999827</c:v>
                </c:pt>
                <c:pt idx="2235">
                  <c:v>0.3</c:v>
                </c:pt>
                <c:pt idx="2236">
                  <c:v>0.58000000000000118</c:v>
                </c:pt>
                <c:pt idx="2237">
                  <c:v>0.85999999999999943</c:v>
                </c:pt>
                <c:pt idx="2238">
                  <c:v>0.9</c:v>
                </c:pt>
                <c:pt idx="2239">
                  <c:v>0.98000000000000398</c:v>
                </c:pt>
                <c:pt idx="2240">
                  <c:v>1.2200000000000017</c:v>
                </c:pt>
                <c:pt idx="2241">
                  <c:v>0.98000000000000109</c:v>
                </c:pt>
                <c:pt idx="2242">
                  <c:v>0.50000000000000289</c:v>
                </c:pt>
                <c:pt idx="2243">
                  <c:v>0.68000000000000116</c:v>
                </c:pt>
                <c:pt idx="2244">
                  <c:v>0.85999999999999943</c:v>
                </c:pt>
                <c:pt idx="2245">
                  <c:v>1.0599999999999994</c:v>
                </c:pt>
                <c:pt idx="2246">
                  <c:v>1.2599999999999993</c:v>
                </c:pt>
                <c:pt idx="2247">
                  <c:v>1.9599999999999995</c:v>
                </c:pt>
                <c:pt idx="2248">
                  <c:v>2.2799999999999985</c:v>
                </c:pt>
                <c:pt idx="2249">
                  <c:v>2.1799999999999984</c:v>
                </c:pt>
                <c:pt idx="2250">
                  <c:v>2.2400000000000007</c:v>
                </c:pt>
                <c:pt idx="2251">
                  <c:v>2.0200000000000018</c:v>
                </c:pt>
                <c:pt idx="2252">
                  <c:v>1.7599999999999993</c:v>
                </c:pt>
                <c:pt idx="2253">
                  <c:v>1.3600000000000023</c:v>
                </c:pt>
                <c:pt idx="2254">
                  <c:v>0.94000000000000339</c:v>
                </c:pt>
                <c:pt idx="2255">
                  <c:v>0.78000000000000114</c:v>
                </c:pt>
                <c:pt idx="2256">
                  <c:v>0.97999999999999832</c:v>
                </c:pt>
                <c:pt idx="2257">
                  <c:v>0.9</c:v>
                </c:pt>
                <c:pt idx="2258">
                  <c:v>1.0999999999999972</c:v>
                </c:pt>
                <c:pt idx="2259">
                  <c:v>1.4199999999999959</c:v>
                </c:pt>
                <c:pt idx="2260">
                  <c:v>1.4399999999999948</c:v>
                </c:pt>
                <c:pt idx="2261">
                  <c:v>1.1199999999999961</c:v>
                </c:pt>
                <c:pt idx="2262">
                  <c:v>0.69999999999999429</c:v>
                </c:pt>
                <c:pt idx="2263">
                  <c:v>0.81999999999999318</c:v>
                </c:pt>
                <c:pt idx="2264">
                  <c:v>0.39999999999999147</c:v>
                </c:pt>
                <c:pt idx="2265">
                  <c:v>0.35999999999999377</c:v>
                </c:pt>
                <c:pt idx="2266">
                  <c:v>1.339999999999995</c:v>
                </c:pt>
                <c:pt idx="2267">
                  <c:v>2.0599999999999996</c:v>
                </c:pt>
                <c:pt idx="2268">
                  <c:v>2.3400000000000034</c:v>
                </c:pt>
                <c:pt idx="2269">
                  <c:v>2.5800000000000041</c:v>
                </c:pt>
                <c:pt idx="2270">
                  <c:v>2.6000000000000028</c:v>
                </c:pt>
                <c:pt idx="2271">
                  <c:v>1.7800000000000011</c:v>
                </c:pt>
                <c:pt idx="2272">
                  <c:v>1.1799999999999984</c:v>
                </c:pt>
                <c:pt idx="2273">
                  <c:v>0.5999999999999972</c:v>
                </c:pt>
                <c:pt idx="2274">
                  <c:v>1.0999999999999972</c:v>
                </c:pt>
                <c:pt idx="2275">
                  <c:v>1.4599999999999966</c:v>
                </c:pt>
                <c:pt idx="2276">
                  <c:v>1.6799999999999955</c:v>
                </c:pt>
                <c:pt idx="2277">
                  <c:v>1.9799999999999982</c:v>
                </c:pt>
                <c:pt idx="2278">
                  <c:v>2.1199999999999961</c:v>
                </c:pt>
                <c:pt idx="2279">
                  <c:v>1.5799999999999983</c:v>
                </c:pt>
                <c:pt idx="2280">
                  <c:v>1.4599999999999995</c:v>
                </c:pt>
                <c:pt idx="2281">
                  <c:v>1.3400000000000034</c:v>
                </c:pt>
                <c:pt idx="2282">
                  <c:v>1.5800000000000012</c:v>
                </c:pt>
                <c:pt idx="2283">
                  <c:v>1.7000000000000028</c:v>
                </c:pt>
                <c:pt idx="2284">
                  <c:v>1.6200000000000017</c:v>
                </c:pt>
                <c:pt idx="2285">
                  <c:v>1.3400000000000005</c:v>
                </c:pt>
                <c:pt idx="2286">
                  <c:v>1.4399999999999977</c:v>
                </c:pt>
                <c:pt idx="2287">
                  <c:v>1.2999999999999972</c:v>
                </c:pt>
                <c:pt idx="2288">
                  <c:v>0.83999999999999486</c:v>
                </c:pt>
                <c:pt idx="2289">
                  <c:v>0.77999999999999547</c:v>
                </c:pt>
                <c:pt idx="2290">
                  <c:v>1.0799999999999954</c:v>
                </c:pt>
                <c:pt idx="2291">
                  <c:v>0.71999999999999598</c:v>
                </c:pt>
                <c:pt idx="2292">
                  <c:v>0.43999999999999773</c:v>
                </c:pt>
                <c:pt idx="2293">
                  <c:v>0.83999999999999775</c:v>
                </c:pt>
                <c:pt idx="2294">
                  <c:v>1.319999999999999</c:v>
                </c:pt>
                <c:pt idx="2295">
                  <c:v>1.2599999999999993</c:v>
                </c:pt>
                <c:pt idx="2296">
                  <c:v>1.6599999999999995</c:v>
                </c:pt>
                <c:pt idx="2297">
                  <c:v>2.099999999999997</c:v>
                </c:pt>
                <c:pt idx="2298">
                  <c:v>2.0599999999999996</c:v>
                </c:pt>
                <c:pt idx="2299">
                  <c:v>1.8999999999999972</c:v>
                </c:pt>
                <c:pt idx="2300">
                  <c:v>1.9199999999999988</c:v>
                </c:pt>
                <c:pt idx="2301">
                  <c:v>1.819999999999999</c:v>
                </c:pt>
                <c:pt idx="2302">
                  <c:v>1.5800000000000012</c:v>
                </c:pt>
                <c:pt idx="2303">
                  <c:v>1.6199999999999988</c:v>
                </c:pt>
                <c:pt idx="2304">
                  <c:v>1.3599999999999994</c:v>
                </c:pt>
                <c:pt idx="2305">
                  <c:v>1.3599999999999994</c:v>
                </c:pt>
                <c:pt idx="2306">
                  <c:v>1.4</c:v>
                </c:pt>
                <c:pt idx="2307">
                  <c:v>1.4599999999999995</c:v>
                </c:pt>
                <c:pt idx="2308">
                  <c:v>1.4000000000000015</c:v>
                </c:pt>
                <c:pt idx="2309">
                  <c:v>1.6800000000000026</c:v>
                </c:pt>
                <c:pt idx="2310">
                  <c:v>1.6000000000000028</c:v>
                </c:pt>
                <c:pt idx="2311">
                  <c:v>1.6400000000000019</c:v>
                </c:pt>
                <c:pt idx="2312">
                  <c:v>1.9800000000000011</c:v>
                </c:pt>
                <c:pt idx="2313">
                  <c:v>2.2600000000000007</c:v>
                </c:pt>
                <c:pt idx="2314">
                  <c:v>1.9999999999999987</c:v>
                </c:pt>
                <c:pt idx="2315">
                  <c:v>2.0399999999999978</c:v>
                </c:pt>
                <c:pt idx="2316">
                  <c:v>2.2399999999999975</c:v>
                </c:pt>
                <c:pt idx="2317">
                  <c:v>1.7199999999999989</c:v>
                </c:pt>
                <c:pt idx="2318">
                  <c:v>1.319999999999999</c:v>
                </c:pt>
                <c:pt idx="2319">
                  <c:v>1.7799999999999998</c:v>
                </c:pt>
                <c:pt idx="2320">
                  <c:v>1.7599999999999993</c:v>
                </c:pt>
                <c:pt idx="2321">
                  <c:v>1.5599999999999994</c:v>
                </c:pt>
                <c:pt idx="2322">
                  <c:v>1.6599999999999995</c:v>
                </c:pt>
                <c:pt idx="2323">
                  <c:v>1.7</c:v>
                </c:pt>
                <c:pt idx="2324">
                  <c:v>1.2799999999999998</c:v>
                </c:pt>
                <c:pt idx="2325">
                  <c:v>0.97999999999999976</c:v>
                </c:pt>
                <c:pt idx="2326">
                  <c:v>0.81999999999999962</c:v>
                </c:pt>
                <c:pt idx="2327">
                  <c:v>0.59999999999999853</c:v>
                </c:pt>
                <c:pt idx="2328">
                  <c:v>0.35999999999999871</c:v>
                </c:pt>
                <c:pt idx="2329">
                  <c:v>0.47999999999999898</c:v>
                </c:pt>
                <c:pt idx="2330">
                  <c:v>0.41999999999999887</c:v>
                </c:pt>
                <c:pt idx="2331">
                  <c:v>0.53999999999999915</c:v>
                </c:pt>
                <c:pt idx="2332">
                  <c:v>0.49999999999999928</c:v>
                </c:pt>
                <c:pt idx="2333">
                  <c:v>0.67999999999999972</c:v>
                </c:pt>
                <c:pt idx="2334">
                  <c:v>0.73999999999999988</c:v>
                </c:pt>
                <c:pt idx="2335">
                  <c:v>0.8600000000000001</c:v>
                </c:pt>
                <c:pt idx="2336">
                  <c:v>0.4</c:v>
                </c:pt>
                <c:pt idx="2337">
                  <c:v>0.46000000000000013</c:v>
                </c:pt>
                <c:pt idx="2338">
                  <c:v>0.33999999999999986</c:v>
                </c:pt>
                <c:pt idx="2339">
                  <c:v>0.26000000000000012</c:v>
                </c:pt>
                <c:pt idx="2340">
                  <c:v>0.46000000000000013</c:v>
                </c:pt>
                <c:pt idx="2341">
                  <c:v>0.78000000000000047</c:v>
                </c:pt>
                <c:pt idx="2342">
                  <c:v>0.46000000000000013</c:v>
                </c:pt>
                <c:pt idx="2343">
                  <c:v>0.26000000000000012</c:v>
                </c:pt>
                <c:pt idx="2344">
                  <c:v>-2.0000000000000285E-2</c:v>
                </c:pt>
                <c:pt idx="2345">
                  <c:v>-0.31999999999999956</c:v>
                </c:pt>
                <c:pt idx="2346">
                  <c:v>-0.35999999999999943</c:v>
                </c:pt>
                <c:pt idx="2347">
                  <c:v>0.24000000000000057</c:v>
                </c:pt>
                <c:pt idx="2348">
                  <c:v>0.46000000000000085</c:v>
                </c:pt>
                <c:pt idx="2349">
                  <c:v>0.46000000000000085</c:v>
                </c:pt>
                <c:pt idx="2350">
                  <c:v>0.76000000000000012</c:v>
                </c:pt>
                <c:pt idx="2351">
                  <c:v>0.92000000000000026</c:v>
                </c:pt>
                <c:pt idx="2352">
                  <c:v>0.54000000000000059</c:v>
                </c:pt>
                <c:pt idx="2353">
                  <c:v>0.33999999999999986</c:v>
                </c:pt>
                <c:pt idx="2354">
                  <c:v>0.56000000000000016</c:v>
                </c:pt>
                <c:pt idx="2355">
                  <c:v>0.28000000000000042</c:v>
                </c:pt>
                <c:pt idx="2356">
                  <c:v>0.1</c:v>
                </c:pt>
                <c:pt idx="2357">
                  <c:v>-0.2</c:v>
                </c:pt>
                <c:pt idx="2358">
                  <c:v>0.18000000000000044</c:v>
                </c:pt>
                <c:pt idx="2359">
                  <c:v>-0.11999999999999958</c:v>
                </c:pt>
                <c:pt idx="2360">
                  <c:v>0</c:v>
                </c:pt>
                <c:pt idx="2361">
                  <c:v>-0.12000000000000029</c:v>
                </c:pt>
                <c:pt idx="2362">
                  <c:v>-2.0000000000000285E-2</c:v>
                </c:pt>
                <c:pt idx="2363">
                  <c:v>-0.18000000000000044</c:v>
                </c:pt>
                <c:pt idx="2364">
                  <c:v>-0.36000000000000015</c:v>
                </c:pt>
                <c:pt idx="2365">
                  <c:v>-0.36000000000000015</c:v>
                </c:pt>
                <c:pt idx="2366">
                  <c:v>-0.33999999999999914</c:v>
                </c:pt>
                <c:pt idx="2367">
                  <c:v>4.000000000000057E-2</c:v>
                </c:pt>
                <c:pt idx="2368">
                  <c:v>0.13999999999999985</c:v>
                </c:pt>
                <c:pt idx="2369">
                  <c:v>0.4199999999999996</c:v>
                </c:pt>
                <c:pt idx="2370">
                  <c:v>0.4199999999999996</c:v>
                </c:pt>
                <c:pt idx="2371">
                  <c:v>0.2999999999999986</c:v>
                </c:pt>
                <c:pt idx="2372">
                  <c:v>0.27999999999999903</c:v>
                </c:pt>
                <c:pt idx="2373">
                  <c:v>1.9999999999999574E-2</c:v>
                </c:pt>
                <c:pt idx="2374">
                  <c:v>-0.1</c:v>
                </c:pt>
                <c:pt idx="2375">
                  <c:v>-7.999999999999971E-2</c:v>
                </c:pt>
                <c:pt idx="2376">
                  <c:v>-5.9999999999999429E-2</c:v>
                </c:pt>
                <c:pt idx="2377">
                  <c:v>-0.3</c:v>
                </c:pt>
                <c:pt idx="2378">
                  <c:v>-0.4799999999999997</c:v>
                </c:pt>
                <c:pt idx="2379">
                  <c:v>-0.32000000000000028</c:v>
                </c:pt>
                <c:pt idx="2380">
                  <c:v>-0.33999999999999986</c:v>
                </c:pt>
                <c:pt idx="2381">
                  <c:v>-0.33999999999999914</c:v>
                </c:pt>
                <c:pt idx="2382">
                  <c:v>-0.47999999999999898</c:v>
                </c:pt>
                <c:pt idx="2383">
                  <c:v>-0.15999999999999942</c:v>
                </c:pt>
                <c:pt idx="2384">
                  <c:v>-0.21999999999999958</c:v>
                </c:pt>
                <c:pt idx="2385">
                  <c:v>0.24000000000000057</c:v>
                </c:pt>
                <c:pt idx="2386">
                  <c:v>0.43999999999999984</c:v>
                </c:pt>
                <c:pt idx="2387">
                  <c:v>0.53999999999999981</c:v>
                </c:pt>
                <c:pt idx="2388">
                  <c:v>0.61999999999999955</c:v>
                </c:pt>
                <c:pt idx="2389">
                  <c:v>0.6399999999999999</c:v>
                </c:pt>
                <c:pt idx="2390">
                  <c:v>-0.28000000000000042</c:v>
                </c:pt>
                <c:pt idx="2391">
                  <c:v>-0.42000000000000026</c:v>
                </c:pt>
                <c:pt idx="2392">
                  <c:v>-0.34000000000000058</c:v>
                </c:pt>
                <c:pt idx="2393">
                  <c:v>-0.52000000000000024</c:v>
                </c:pt>
                <c:pt idx="2394">
                  <c:v>-0.30000000000000071</c:v>
                </c:pt>
                <c:pt idx="2395">
                  <c:v>0.35999999999999871</c:v>
                </c:pt>
                <c:pt idx="2396">
                  <c:v>0.39999999999999858</c:v>
                </c:pt>
                <c:pt idx="2397">
                  <c:v>0.57999999999999896</c:v>
                </c:pt>
                <c:pt idx="2398">
                  <c:v>1.0199999999999989</c:v>
                </c:pt>
                <c:pt idx="2399">
                  <c:v>0.81999999999999962</c:v>
                </c:pt>
                <c:pt idx="2400">
                  <c:v>0.96000000000000019</c:v>
                </c:pt>
                <c:pt idx="2401">
                  <c:v>0.96000000000000019</c:v>
                </c:pt>
                <c:pt idx="2402">
                  <c:v>0.96000000000000019</c:v>
                </c:pt>
                <c:pt idx="2403">
                  <c:v>0.56000000000000016</c:v>
                </c:pt>
                <c:pt idx="2404">
                  <c:v>0.5</c:v>
                </c:pt>
                <c:pt idx="2405">
                  <c:v>0.11999999999999958</c:v>
                </c:pt>
                <c:pt idx="2406">
                  <c:v>-0.24000000000000057</c:v>
                </c:pt>
                <c:pt idx="2407">
                  <c:v>-0.34000000000000058</c:v>
                </c:pt>
                <c:pt idx="2408">
                  <c:v>-0.42000000000000026</c:v>
                </c:pt>
                <c:pt idx="2409">
                  <c:v>-0.12000000000000029</c:v>
                </c:pt>
                <c:pt idx="2410">
                  <c:v>-2.0000000000000285E-2</c:v>
                </c:pt>
                <c:pt idx="2411">
                  <c:v>0.1</c:v>
                </c:pt>
                <c:pt idx="2412">
                  <c:v>0.11999999999999958</c:v>
                </c:pt>
                <c:pt idx="2413">
                  <c:v>-2.0000000000000285E-2</c:v>
                </c:pt>
                <c:pt idx="2414">
                  <c:v>-7.1054273576010023E-16</c:v>
                </c:pt>
                <c:pt idx="2415">
                  <c:v>-0.16000000000000086</c:v>
                </c:pt>
                <c:pt idx="2416">
                  <c:v>-6.0000000000000851E-2</c:v>
                </c:pt>
                <c:pt idx="2417">
                  <c:v>3.9999999999999855E-2</c:v>
                </c:pt>
                <c:pt idx="2418">
                  <c:v>0.3</c:v>
                </c:pt>
                <c:pt idx="2419">
                  <c:v>4.000000000000057E-2</c:v>
                </c:pt>
                <c:pt idx="2420">
                  <c:v>8.000000000000114E-2</c:v>
                </c:pt>
                <c:pt idx="2421">
                  <c:v>0.10000000000000142</c:v>
                </c:pt>
                <c:pt idx="2422">
                  <c:v>0.24000000000000127</c:v>
                </c:pt>
                <c:pt idx="2423">
                  <c:v>0.46000000000000085</c:v>
                </c:pt>
                <c:pt idx="2424">
                  <c:v>0.42000000000000026</c:v>
                </c:pt>
                <c:pt idx="2425">
                  <c:v>0.48000000000000043</c:v>
                </c:pt>
                <c:pt idx="2426">
                  <c:v>0.38000000000000045</c:v>
                </c:pt>
                <c:pt idx="2427">
                  <c:v>0.26000000000000012</c:v>
                </c:pt>
                <c:pt idx="2428">
                  <c:v>4.000000000000057E-2</c:v>
                </c:pt>
                <c:pt idx="2429">
                  <c:v>-0.11999999999999886</c:v>
                </c:pt>
                <c:pt idx="2430">
                  <c:v>-3.9999999999999147E-2</c:v>
                </c:pt>
                <c:pt idx="2431">
                  <c:v>-7.999999999999971E-2</c:v>
                </c:pt>
                <c:pt idx="2432">
                  <c:v>-7.999999999999971E-2</c:v>
                </c:pt>
                <c:pt idx="2433">
                  <c:v>-0.17999999999999972</c:v>
                </c:pt>
                <c:pt idx="2434">
                  <c:v>-0.1</c:v>
                </c:pt>
                <c:pt idx="2435">
                  <c:v>-0.2</c:v>
                </c:pt>
                <c:pt idx="2436">
                  <c:v>4.000000000000057E-2</c:v>
                </c:pt>
                <c:pt idx="2437">
                  <c:v>0.36000000000000087</c:v>
                </c:pt>
                <c:pt idx="2438">
                  <c:v>0.30000000000000071</c:v>
                </c:pt>
                <c:pt idx="2439">
                  <c:v>0.38000000000000111</c:v>
                </c:pt>
                <c:pt idx="2440">
                  <c:v>0.5800000000000004</c:v>
                </c:pt>
                <c:pt idx="2441">
                  <c:v>0.28000000000000042</c:v>
                </c:pt>
                <c:pt idx="2442">
                  <c:v>-0.31999999999999956</c:v>
                </c:pt>
                <c:pt idx="2443">
                  <c:v>-0.32000000000000028</c:v>
                </c:pt>
                <c:pt idx="2444">
                  <c:v>-0.26000000000000084</c:v>
                </c:pt>
                <c:pt idx="2445">
                  <c:v>-0.8</c:v>
                </c:pt>
                <c:pt idx="2446">
                  <c:v>-0.33999999999999986</c:v>
                </c:pt>
                <c:pt idx="2447">
                  <c:v>0</c:v>
                </c:pt>
                <c:pt idx="2448">
                  <c:v>0.72000000000000031</c:v>
                </c:pt>
                <c:pt idx="2449">
                  <c:v>0.74000000000000055</c:v>
                </c:pt>
                <c:pt idx="2450">
                  <c:v>0.92000000000000026</c:v>
                </c:pt>
                <c:pt idx="2451">
                  <c:v>1.0199999999999996</c:v>
                </c:pt>
                <c:pt idx="2452">
                  <c:v>0.75999999999999945</c:v>
                </c:pt>
                <c:pt idx="2453">
                  <c:v>0.33999999999999986</c:v>
                </c:pt>
                <c:pt idx="2454">
                  <c:v>0.3</c:v>
                </c:pt>
                <c:pt idx="2455">
                  <c:v>0.66000000000000014</c:v>
                </c:pt>
                <c:pt idx="2456">
                  <c:v>0.48000000000000043</c:v>
                </c:pt>
                <c:pt idx="2457">
                  <c:v>0.2000000000000007</c:v>
                </c:pt>
                <c:pt idx="2458">
                  <c:v>0.24000000000000057</c:v>
                </c:pt>
                <c:pt idx="2459">
                  <c:v>0.40000000000000069</c:v>
                </c:pt>
                <c:pt idx="2460">
                  <c:v>0.52000000000000102</c:v>
                </c:pt>
                <c:pt idx="2461">
                  <c:v>0.44000000000000128</c:v>
                </c:pt>
                <c:pt idx="2462">
                  <c:v>0.78000000000000114</c:v>
                </c:pt>
                <c:pt idx="2463">
                  <c:v>0.60000000000000075</c:v>
                </c:pt>
                <c:pt idx="2464">
                  <c:v>0.46000000000000013</c:v>
                </c:pt>
                <c:pt idx="2465">
                  <c:v>0.27999999999999969</c:v>
                </c:pt>
                <c:pt idx="2466">
                  <c:v>0.75999999999999945</c:v>
                </c:pt>
                <c:pt idx="2467">
                  <c:v>1.0399999999999998</c:v>
                </c:pt>
                <c:pt idx="2468">
                  <c:v>1.2</c:v>
                </c:pt>
                <c:pt idx="2469">
                  <c:v>1.3200000000000003</c:v>
                </c:pt>
                <c:pt idx="2470">
                  <c:v>1.1000000000000008</c:v>
                </c:pt>
                <c:pt idx="2471">
                  <c:v>0.7600000000000009</c:v>
                </c:pt>
                <c:pt idx="2472">
                  <c:v>0.62000000000000033</c:v>
                </c:pt>
                <c:pt idx="2473">
                  <c:v>0.50000000000000067</c:v>
                </c:pt>
                <c:pt idx="2474">
                  <c:v>0.44000000000000056</c:v>
                </c:pt>
                <c:pt idx="2475">
                  <c:v>0.46000000000000013</c:v>
                </c:pt>
                <c:pt idx="2476">
                  <c:v>0.34000000000000058</c:v>
                </c:pt>
                <c:pt idx="2477">
                  <c:v>0.52000000000000102</c:v>
                </c:pt>
                <c:pt idx="2478">
                  <c:v>0.16000000000000086</c:v>
                </c:pt>
                <c:pt idx="2479">
                  <c:v>-7.9999999999999002E-2</c:v>
                </c:pt>
                <c:pt idx="2480">
                  <c:v>0.12000000000000099</c:v>
                </c:pt>
                <c:pt idx="2481">
                  <c:v>6.0000000000000851E-2</c:v>
                </c:pt>
                <c:pt idx="2482">
                  <c:v>-0.25999999999999945</c:v>
                </c:pt>
                <c:pt idx="2483">
                  <c:v>0.18000000000000044</c:v>
                </c:pt>
                <c:pt idx="2484">
                  <c:v>0.42000000000000026</c:v>
                </c:pt>
                <c:pt idx="2485">
                  <c:v>0.50000000000000067</c:v>
                </c:pt>
                <c:pt idx="2486">
                  <c:v>0.40000000000000069</c:v>
                </c:pt>
                <c:pt idx="2487">
                  <c:v>0.52000000000000024</c:v>
                </c:pt>
                <c:pt idx="2488">
                  <c:v>0.16000000000000086</c:v>
                </c:pt>
                <c:pt idx="2489">
                  <c:v>6.0000000000000851E-2</c:v>
                </c:pt>
                <c:pt idx="2490">
                  <c:v>-0.13999999999999915</c:v>
                </c:pt>
                <c:pt idx="2491">
                  <c:v>-6.0000000000000143E-2</c:v>
                </c:pt>
                <c:pt idx="2492">
                  <c:v>-0.4199999999999996</c:v>
                </c:pt>
                <c:pt idx="2493">
                  <c:v>-0.4</c:v>
                </c:pt>
                <c:pt idx="2494">
                  <c:v>-3.9999999999999855E-2</c:v>
                </c:pt>
                <c:pt idx="2495">
                  <c:v>0</c:v>
                </c:pt>
                <c:pt idx="2496">
                  <c:v>0.1</c:v>
                </c:pt>
                <c:pt idx="2497">
                  <c:v>0.53999999999999981</c:v>
                </c:pt>
                <c:pt idx="2498">
                  <c:v>0.67999999999999972</c:v>
                </c:pt>
                <c:pt idx="2499">
                  <c:v>0.43999999999999984</c:v>
                </c:pt>
                <c:pt idx="2500">
                  <c:v>0.21999999999999958</c:v>
                </c:pt>
                <c:pt idx="2501">
                  <c:v>-0.13999999999999985</c:v>
                </c:pt>
                <c:pt idx="2502">
                  <c:v>-0.37999999999999973</c:v>
                </c:pt>
                <c:pt idx="2503">
                  <c:v>-0.66000000000000014</c:v>
                </c:pt>
                <c:pt idx="2504">
                  <c:v>-0.96000000000000019</c:v>
                </c:pt>
                <c:pt idx="2505">
                  <c:v>-0.8</c:v>
                </c:pt>
                <c:pt idx="2506">
                  <c:v>-0.77999999999999969</c:v>
                </c:pt>
                <c:pt idx="2507">
                  <c:v>-0.61999999999999955</c:v>
                </c:pt>
                <c:pt idx="2508">
                  <c:v>-0.37999999999999901</c:v>
                </c:pt>
                <c:pt idx="2509">
                  <c:v>-0.43999999999999917</c:v>
                </c:pt>
                <c:pt idx="2510">
                  <c:v>-0.75999999999999945</c:v>
                </c:pt>
                <c:pt idx="2511">
                  <c:v>-0.27999999999999969</c:v>
                </c:pt>
                <c:pt idx="2512">
                  <c:v>-0.17999999999999972</c:v>
                </c:pt>
                <c:pt idx="2513">
                  <c:v>-0.17999999999999972</c:v>
                </c:pt>
                <c:pt idx="2514">
                  <c:v>-0.1</c:v>
                </c:pt>
                <c:pt idx="2515">
                  <c:v>0.28000000000000042</c:v>
                </c:pt>
                <c:pt idx="2516">
                  <c:v>0.14000000000000057</c:v>
                </c:pt>
                <c:pt idx="2517">
                  <c:v>-5.9999999999999429E-2</c:v>
                </c:pt>
                <c:pt idx="2518">
                  <c:v>4.000000000000057E-2</c:v>
                </c:pt>
                <c:pt idx="2519">
                  <c:v>0.40000000000000069</c:v>
                </c:pt>
                <c:pt idx="2520">
                  <c:v>0.13999999999999985</c:v>
                </c:pt>
                <c:pt idx="2521">
                  <c:v>0.16000000000000014</c:v>
                </c:pt>
                <c:pt idx="2522">
                  <c:v>2.0000000000000285E-2</c:v>
                </c:pt>
                <c:pt idx="2523">
                  <c:v>0.13999999999999985</c:v>
                </c:pt>
                <c:pt idx="2524">
                  <c:v>7.999999999999971E-2</c:v>
                </c:pt>
                <c:pt idx="2525">
                  <c:v>0.37999999999999973</c:v>
                </c:pt>
                <c:pt idx="2526">
                  <c:v>0.21999999999999958</c:v>
                </c:pt>
                <c:pt idx="2527">
                  <c:v>0.77999999999999903</c:v>
                </c:pt>
                <c:pt idx="2528">
                  <c:v>0.57999999999999974</c:v>
                </c:pt>
                <c:pt idx="2529">
                  <c:v>0.57999999999999974</c:v>
                </c:pt>
                <c:pt idx="2530">
                  <c:v>0.32000000000000028</c:v>
                </c:pt>
                <c:pt idx="2531">
                  <c:v>0.5</c:v>
                </c:pt>
                <c:pt idx="2532">
                  <c:v>-0.1</c:v>
                </c:pt>
                <c:pt idx="2533">
                  <c:v>-0.10000000000000071</c:v>
                </c:pt>
                <c:pt idx="2534">
                  <c:v>-0.18000000000000044</c:v>
                </c:pt>
                <c:pt idx="2535">
                  <c:v>0.11999999999999958</c:v>
                </c:pt>
                <c:pt idx="2536">
                  <c:v>5.9999999999999429E-2</c:v>
                </c:pt>
                <c:pt idx="2537">
                  <c:v>0.23999999999999985</c:v>
                </c:pt>
                <c:pt idx="2538">
                  <c:v>0.5</c:v>
                </c:pt>
                <c:pt idx="2539">
                  <c:v>0.7</c:v>
                </c:pt>
                <c:pt idx="2540">
                  <c:v>0.72000000000000031</c:v>
                </c:pt>
                <c:pt idx="2541">
                  <c:v>0.96000000000000085</c:v>
                </c:pt>
                <c:pt idx="2542">
                  <c:v>1.1600000000000008</c:v>
                </c:pt>
                <c:pt idx="2543">
                  <c:v>1.2000000000000015</c:v>
                </c:pt>
                <c:pt idx="2544">
                  <c:v>0.98000000000000109</c:v>
                </c:pt>
                <c:pt idx="2545">
                  <c:v>0.82000000000000028</c:v>
                </c:pt>
                <c:pt idx="2546">
                  <c:v>0.88000000000000045</c:v>
                </c:pt>
                <c:pt idx="2547">
                  <c:v>0.9</c:v>
                </c:pt>
                <c:pt idx="2548">
                  <c:v>0.73999999999999988</c:v>
                </c:pt>
                <c:pt idx="2549">
                  <c:v>0.6399999999999999</c:v>
                </c:pt>
                <c:pt idx="2550">
                  <c:v>0.90000000000000069</c:v>
                </c:pt>
                <c:pt idx="2551">
                  <c:v>0.62000000000000033</c:v>
                </c:pt>
                <c:pt idx="2552">
                  <c:v>0.62000000000000099</c:v>
                </c:pt>
                <c:pt idx="2553">
                  <c:v>0.60000000000000075</c:v>
                </c:pt>
                <c:pt idx="2554">
                  <c:v>1.0400000000000005</c:v>
                </c:pt>
                <c:pt idx="2555">
                  <c:v>0.6399999999999999</c:v>
                </c:pt>
                <c:pt idx="2556">
                  <c:v>0.5</c:v>
                </c:pt>
                <c:pt idx="2557">
                  <c:v>0.45999999999999941</c:v>
                </c:pt>
                <c:pt idx="2558">
                  <c:v>0.45999999999999941</c:v>
                </c:pt>
                <c:pt idx="2559">
                  <c:v>6.0000000000000143E-2</c:v>
                </c:pt>
                <c:pt idx="2560">
                  <c:v>0.48000000000000043</c:v>
                </c:pt>
                <c:pt idx="2561">
                  <c:v>0.5</c:v>
                </c:pt>
                <c:pt idx="2562">
                  <c:v>-7.999999999999971E-2</c:v>
                </c:pt>
                <c:pt idx="2563">
                  <c:v>0.12000000000000029</c:v>
                </c:pt>
                <c:pt idx="2564">
                  <c:v>0.73999999999999988</c:v>
                </c:pt>
                <c:pt idx="2565">
                  <c:v>0.44000000000000056</c:v>
                </c:pt>
                <c:pt idx="2566">
                  <c:v>0.76000000000000012</c:v>
                </c:pt>
                <c:pt idx="2567">
                  <c:v>0.93999999999999984</c:v>
                </c:pt>
                <c:pt idx="2568">
                  <c:v>0.68000000000000038</c:v>
                </c:pt>
                <c:pt idx="2569">
                  <c:v>-0.33999999999999914</c:v>
                </c:pt>
                <c:pt idx="2570">
                  <c:v>-0.53999999999999915</c:v>
                </c:pt>
                <c:pt idx="2571">
                  <c:v>-0.73999999999999844</c:v>
                </c:pt>
                <c:pt idx="2572">
                  <c:v>-1.9999999999998151E-2</c:v>
                </c:pt>
                <c:pt idx="2573">
                  <c:v>0.26000000000000156</c:v>
                </c:pt>
                <c:pt idx="2574">
                  <c:v>0.86000000000000087</c:v>
                </c:pt>
                <c:pt idx="2575">
                  <c:v>0.8600000000000001</c:v>
                </c:pt>
                <c:pt idx="2576">
                  <c:v>0.66000000000000014</c:v>
                </c:pt>
                <c:pt idx="2577">
                  <c:v>0.13999999999999985</c:v>
                </c:pt>
                <c:pt idx="2578">
                  <c:v>0.6399999999999999</c:v>
                </c:pt>
                <c:pt idx="2579">
                  <c:v>0.34000000000000058</c:v>
                </c:pt>
                <c:pt idx="2580">
                  <c:v>0.26000000000000012</c:v>
                </c:pt>
                <c:pt idx="2581">
                  <c:v>0.31999999999999956</c:v>
                </c:pt>
                <c:pt idx="2582">
                  <c:v>0.43999999999999984</c:v>
                </c:pt>
                <c:pt idx="2583">
                  <c:v>-0.48000000000000043</c:v>
                </c:pt>
                <c:pt idx="2584">
                  <c:v>-0.28000000000000042</c:v>
                </c:pt>
                <c:pt idx="2585">
                  <c:v>0.12000000000000029</c:v>
                </c:pt>
                <c:pt idx="2586">
                  <c:v>0.50000000000000067</c:v>
                </c:pt>
                <c:pt idx="2587">
                  <c:v>0.36000000000000015</c:v>
                </c:pt>
                <c:pt idx="2588">
                  <c:v>0.62000000000000033</c:v>
                </c:pt>
                <c:pt idx="2589">
                  <c:v>0.36000000000000015</c:v>
                </c:pt>
                <c:pt idx="2590">
                  <c:v>0.13999999999999985</c:v>
                </c:pt>
                <c:pt idx="2591">
                  <c:v>-3.9999999999999855E-2</c:v>
                </c:pt>
                <c:pt idx="2592">
                  <c:v>0.2000000000000007</c:v>
                </c:pt>
                <c:pt idx="2593">
                  <c:v>0.220000000000001</c:v>
                </c:pt>
                <c:pt idx="2594">
                  <c:v>0.34000000000000058</c:v>
                </c:pt>
                <c:pt idx="2595">
                  <c:v>0.32000000000000028</c:v>
                </c:pt>
                <c:pt idx="2596">
                  <c:v>0.28000000000000042</c:v>
                </c:pt>
                <c:pt idx="2597">
                  <c:v>0.13999999999999985</c:v>
                </c:pt>
                <c:pt idx="2598">
                  <c:v>-8.0000000000000432E-2</c:v>
                </c:pt>
                <c:pt idx="2599">
                  <c:v>-2.0000000000000285E-2</c:v>
                </c:pt>
                <c:pt idx="2600">
                  <c:v>0.26000000000000012</c:v>
                </c:pt>
                <c:pt idx="2601">
                  <c:v>0.49999999999999928</c:v>
                </c:pt>
                <c:pt idx="2602">
                  <c:v>0.57999999999999974</c:v>
                </c:pt>
                <c:pt idx="2603">
                  <c:v>0.89999999999999925</c:v>
                </c:pt>
                <c:pt idx="2604">
                  <c:v>1.0799999999999996</c:v>
                </c:pt>
                <c:pt idx="2605">
                  <c:v>0.89999999999999925</c:v>
                </c:pt>
                <c:pt idx="2606">
                  <c:v>0.61999999999999955</c:v>
                </c:pt>
                <c:pt idx="2607">
                  <c:v>0.49999999999999928</c:v>
                </c:pt>
                <c:pt idx="2608">
                  <c:v>0.4</c:v>
                </c:pt>
                <c:pt idx="2609">
                  <c:v>-8.0000000000000432E-2</c:v>
                </c:pt>
                <c:pt idx="2610">
                  <c:v>0.11999999999999958</c:v>
                </c:pt>
                <c:pt idx="2611">
                  <c:v>0.15999999999999942</c:v>
                </c:pt>
                <c:pt idx="2612">
                  <c:v>-4.000000000000057E-2</c:v>
                </c:pt>
                <c:pt idx="2613">
                  <c:v>-0.10000000000000071</c:v>
                </c:pt>
                <c:pt idx="2614">
                  <c:v>0.29999999999999927</c:v>
                </c:pt>
                <c:pt idx="2615">
                  <c:v>0.2</c:v>
                </c:pt>
                <c:pt idx="2616">
                  <c:v>2.0000000000000285E-2</c:v>
                </c:pt>
                <c:pt idx="2617">
                  <c:v>8.0000000000000432E-2</c:v>
                </c:pt>
                <c:pt idx="2618">
                  <c:v>-0.13999999999999985</c:v>
                </c:pt>
                <c:pt idx="2619">
                  <c:v>-0.2</c:v>
                </c:pt>
                <c:pt idx="2620">
                  <c:v>-0.2</c:v>
                </c:pt>
                <c:pt idx="2621">
                  <c:v>-0.11999999999999958</c:v>
                </c:pt>
                <c:pt idx="2622">
                  <c:v>-0.21999999999999958</c:v>
                </c:pt>
                <c:pt idx="2623">
                  <c:v>-0.25999999999999945</c:v>
                </c:pt>
                <c:pt idx="2624">
                  <c:v>-0.25999999999999945</c:v>
                </c:pt>
                <c:pt idx="2625">
                  <c:v>-0.3</c:v>
                </c:pt>
                <c:pt idx="2626">
                  <c:v>-0.4</c:v>
                </c:pt>
                <c:pt idx="2627">
                  <c:v>-5.9999999999999429E-2</c:v>
                </c:pt>
                <c:pt idx="2628">
                  <c:v>4.000000000000057E-2</c:v>
                </c:pt>
                <c:pt idx="2629">
                  <c:v>2.0000000000000285E-2</c:v>
                </c:pt>
                <c:pt idx="2630">
                  <c:v>-3.9999999999999147E-2</c:v>
                </c:pt>
                <c:pt idx="2631">
                  <c:v>0.52000000000000024</c:v>
                </c:pt>
                <c:pt idx="2632">
                  <c:v>0.51999999999999957</c:v>
                </c:pt>
                <c:pt idx="2633">
                  <c:v>0.67999999999999972</c:v>
                </c:pt>
                <c:pt idx="2634">
                  <c:v>0.42000000000000026</c:v>
                </c:pt>
                <c:pt idx="2635">
                  <c:v>0.23999999999999985</c:v>
                </c:pt>
                <c:pt idx="2636">
                  <c:v>-0.38000000000000045</c:v>
                </c:pt>
                <c:pt idx="2637">
                  <c:v>-0.26000000000000084</c:v>
                </c:pt>
                <c:pt idx="2638">
                  <c:v>-0.12000000000000099</c:v>
                </c:pt>
                <c:pt idx="2639">
                  <c:v>0.19999999999999929</c:v>
                </c:pt>
                <c:pt idx="2640">
                  <c:v>0.49999999999999928</c:v>
                </c:pt>
                <c:pt idx="2641">
                  <c:v>0.69999999999999929</c:v>
                </c:pt>
                <c:pt idx="2642">
                  <c:v>0.75999999999999945</c:v>
                </c:pt>
                <c:pt idx="2643">
                  <c:v>0.77999999999999969</c:v>
                </c:pt>
                <c:pt idx="2644">
                  <c:v>0.59999999999999931</c:v>
                </c:pt>
                <c:pt idx="2645">
                  <c:v>0.45999999999999941</c:v>
                </c:pt>
                <c:pt idx="2646">
                  <c:v>0.6</c:v>
                </c:pt>
                <c:pt idx="2647">
                  <c:v>8.0000000000000432E-2</c:v>
                </c:pt>
                <c:pt idx="2648">
                  <c:v>-0.13999999999999985</c:v>
                </c:pt>
                <c:pt idx="2649">
                  <c:v>0.16000000000000014</c:v>
                </c:pt>
                <c:pt idx="2650">
                  <c:v>0.2</c:v>
                </c:pt>
                <c:pt idx="2651">
                  <c:v>6.0000000000000143E-2</c:v>
                </c:pt>
                <c:pt idx="2652">
                  <c:v>0.32000000000000028</c:v>
                </c:pt>
                <c:pt idx="2653">
                  <c:v>0.12000000000000029</c:v>
                </c:pt>
                <c:pt idx="2654">
                  <c:v>4.000000000000057E-2</c:v>
                </c:pt>
                <c:pt idx="2655">
                  <c:v>-0.29999999999999927</c:v>
                </c:pt>
                <c:pt idx="2656">
                  <c:v>-0.37999999999999973</c:v>
                </c:pt>
                <c:pt idx="2657">
                  <c:v>-0.36000000000000015</c:v>
                </c:pt>
                <c:pt idx="2658">
                  <c:v>-0.22000000000000028</c:v>
                </c:pt>
                <c:pt idx="2659">
                  <c:v>-0.26000000000000012</c:v>
                </c:pt>
                <c:pt idx="2660">
                  <c:v>-6.0000000000000143E-2</c:v>
                </c:pt>
                <c:pt idx="2661">
                  <c:v>0.1</c:v>
                </c:pt>
                <c:pt idx="2662">
                  <c:v>-0.12000000000000029</c:v>
                </c:pt>
                <c:pt idx="2663">
                  <c:v>-6.0000000000000143E-2</c:v>
                </c:pt>
                <c:pt idx="2664">
                  <c:v>-0.18000000000000044</c:v>
                </c:pt>
                <c:pt idx="2665">
                  <c:v>-0.24000000000000057</c:v>
                </c:pt>
                <c:pt idx="2666">
                  <c:v>-0.32000000000000028</c:v>
                </c:pt>
                <c:pt idx="2667">
                  <c:v>-0.17999999999999972</c:v>
                </c:pt>
                <c:pt idx="2668">
                  <c:v>-0.23999999999999916</c:v>
                </c:pt>
                <c:pt idx="2669">
                  <c:v>-0.56000000000000016</c:v>
                </c:pt>
                <c:pt idx="2670">
                  <c:v>-0.4799999999999997</c:v>
                </c:pt>
                <c:pt idx="2671">
                  <c:v>-0.54000000000000059</c:v>
                </c:pt>
                <c:pt idx="2672">
                  <c:v>-0.18000000000000044</c:v>
                </c:pt>
                <c:pt idx="2673">
                  <c:v>-0.38000000000000111</c:v>
                </c:pt>
                <c:pt idx="2674">
                  <c:v>-1.6600000000000001</c:v>
                </c:pt>
                <c:pt idx="2675">
                  <c:v>-1.6600000000000008</c:v>
                </c:pt>
                <c:pt idx="2676">
                  <c:v>-1.9800000000000011</c:v>
                </c:pt>
                <c:pt idx="2677">
                  <c:v>-2.5600000000000014</c:v>
                </c:pt>
                <c:pt idx="2678">
                  <c:v>-2.180000000000001</c:v>
                </c:pt>
                <c:pt idx="2679">
                  <c:v>-8.0000000000001847E-2</c:v>
                </c:pt>
                <c:pt idx="2680">
                  <c:v>-2.0000000000001704E-2</c:v>
                </c:pt>
                <c:pt idx="2681">
                  <c:v>0.25999999999999873</c:v>
                </c:pt>
                <c:pt idx="2682">
                  <c:v>0.35999999999999871</c:v>
                </c:pt>
                <c:pt idx="2683">
                  <c:v>0.47999999999999832</c:v>
                </c:pt>
                <c:pt idx="2684">
                  <c:v>0.13999999999999843</c:v>
                </c:pt>
                <c:pt idx="2685">
                  <c:v>0.37999999999999901</c:v>
                </c:pt>
                <c:pt idx="2686">
                  <c:v>0.79999999999999927</c:v>
                </c:pt>
                <c:pt idx="2687">
                  <c:v>0.8600000000000001</c:v>
                </c:pt>
                <c:pt idx="2688">
                  <c:v>0.53999999999999981</c:v>
                </c:pt>
                <c:pt idx="2689">
                  <c:v>1.0000000000000007</c:v>
                </c:pt>
                <c:pt idx="2690">
                  <c:v>1.1000000000000008</c:v>
                </c:pt>
                <c:pt idx="2691">
                  <c:v>0.72000000000000097</c:v>
                </c:pt>
                <c:pt idx="2692">
                  <c:v>0.7</c:v>
                </c:pt>
                <c:pt idx="2693">
                  <c:v>1.1400000000000012</c:v>
                </c:pt>
                <c:pt idx="2694">
                  <c:v>0.88000000000000111</c:v>
                </c:pt>
                <c:pt idx="2695">
                  <c:v>0.8400000000000013</c:v>
                </c:pt>
                <c:pt idx="2696">
                  <c:v>0.84000000000000052</c:v>
                </c:pt>
                <c:pt idx="2697">
                  <c:v>0.90000000000000147</c:v>
                </c:pt>
                <c:pt idx="2698">
                  <c:v>0.82000000000000095</c:v>
                </c:pt>
                <c:pt idx="2699">
                  <c:v>0.50000000000000067</c:v>
                </c:pt>
                <c:pt idx="2700">
                  <c:v>0.76000000000000012</c:v>
                </c:pt>
                <c:pt idx="2701">
                  <c:v>0.70000000000000073</c:v>
                </c:pt>
                <c:pt idx="2702">
                  <c:v>0.64000000000000057</c:v>
                </c:pt>
                <c:pt idx="2703">
                  <c:v>0.36000000000000015</c:v>
                </c:pt>
                <c:pt idx="2704">
                  <c:v>0.6399999999999999</c:v>
                </c:pt>
                <c:pt idx="2705">
                  <c:v>0.25999999999999945</c:v>
                </c:pt>
                <c:pt idx="2706">
                  <c:v>0.56000000000000016</c:v>
                </c:pt>
                <c:pt idx="2707">
                  <c:v>0.36000000000000015</c:v>
                </c:pt>
                <c:pt idx="2708">
                  <c:v>0.14000000000000057</c:v>
                </c:pt>
                <c:pt idx="2709">
                  <c:v>4.000000000000057E-2</c:v>
                </c:pt>
                <c:pt idx="2710">
                  <c:v>-0.19999999999999929</c:v>
                </c:pt>
                <c:pt idx="2711">
                  <c:v>-0.22000000000000028</c:v>
                </c:pt>
                <c:pt idx="2712">
                  <c:v>7.9999999999999002E-2</c:v>
                </c:pt>
                <c:pt idx="2713">
                  <c:v>0.49999999999999856</c:v>
                </c:pt>
                <c:pt idx="2714">
                  <c:v>0.39999999999999858</c:v>
                </c:pt>
                <c:pt idx="2715">
                  <c:v>0.47999999999999898</c:v>
                </c:pt>
                <c:pt idx="2716">
                  <c:v>0.85999999999999877</c:v>
                </c:pt>
                <c:pt idx="2717">
                  <c:v>0.95999999999999941</c:v>
                </c:pt>
                <c:pt idx="2718">
                  <c:v>0.55999999999999939</c:v>
                </c:pt>
                <c:pt idx="2719">
                  <c:v>0.77999999999999969</c:v>
                </c:pt>
                <c:pt idx="2720">
                  <c:v>0.93999999999999984</c:v>
                </c:pt>
                <c:pt idx="2721">
                  <c:v>0.5</c:v>
                </c:pt>
                <c:pt idx="2722">
                  <c:v>0.31999999999999956</c:v>
                </c:pt>
                <c:pt idx="2723">
                  <c:v>0.51999999999999957</c:v>
                </c:pt>
                <c:pt idx="2724">
                  <c:v>0.33999999999999986</c:v>
                </c:pt>
                <c:pt idx="2725">
                  <c:v>0.24000000000000057</c:v>
                </c:pt>
                <c:pt idx="2726">
                  <c:v>0.14000000000000129</c:v>
                </c:pt>
                <c:pt idx="2727">
                  <c:v>0.22000000000000169</c:v>
                </c:pt>
                <c:pt idx="2728">
                  <c:v>0.36000000000000154</c:v>
                </c:pt>
                <c:pt idx="2729">
                  <c:v>0.30000000000000143</c:v>
                </c:pt>
                <c:pt idx="2730">
                  <c:v>0.2000000000000007</c:v>
                </c:pt>
                <c:pt idx="2731">
                  <c:v>0.14000000000000057</c:v>
                </c:pt>
                <c:pt idx="2732">
                  <c:v>-2.0000000000000285E-2</c:v>
                </c:pt>
                <c:pt idx="2733">
                  <c:v>-3.9999999999999855E-2</c:v>
                </c:pt>
                <c:pt idx="2734">
                  <c:v>6.0000000000000143E-2</c:v>
                </c:pt>
                <c:pt idx="2735">
                  <c:v>0.16000000000000014</c:v>
                </c:pt>
                <c:pt idx="2736">
                  <c:v>1.9999999999999574E-2</c:v>
                </c:pt>
                <c:pt idx="2737">
                  <c:v>3.9999999999999855E-2</c:v>
                </c:pt>
                <c:pt idx="2738">
                  <c:v>-0.2</c:v>
                </c:pt>
                <c:pt idx="2739">
                  <c:v>-0.23999999999999985</c:v>
                </c:pt>
                <c:pt idx="2740">
                  <c:v>-2.0000000000000285E-2</c:v>
                </c:pt>
                <c:pt idx="2741">
                  <c:v>0.14000000000000057</c:v>
                </c:pt>
                <c:pt idx="2742">
                  <c:v>0.48000000000000115</c:v>
                </c:pt>
                <c:pt idx="2743">
                  <c:v>0.64000000000000057</c:v>
                </c:pt>
                <c:pt idx="2744">
                  <c:v>0.7</c:v>
                </c:pt>
              </c:numCache>
            </c:numRef>
          </c:xVal>
          <c:yVal>
            <c:numRef>
              <c:f>'63F_16'!$A$2:$A$2803</c:f>
              <c:numCache>
                <c:formatCode>General</c:formatCode>
                <c:ptCount val="280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279.90000000000003</c:v>
                </c:pt>
                <c:pt idx="2750">
                  <c:v>280.00000000000006</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numCache>
            </c:numRef>
          </c:yVal>
          <c:smooth val="1"/>
          <c:extLst>
            <c:ext xmlns:c16="http://schemas.microsoft.com/office/drawing/2014/chart" uri="{C3380CC4-5D6E-409C-BE32-E72D297353CC}">
              <c16:uniqueId val="{00000004-A9FA-4CE2-B2F1-477FEA75563B}"/>
            </c:ext>
          </c:extLst>
        </c:ser>
        <c:ser>
          <c:idx val="3"/>
          <c:order val="5"/>
          <c:tx>
            <c:strRef>
              <c:f>'63F_16'!$V$1</c:f>
              <c:strCache>
                <c:ptCount val="1"/>
                <c:pt idx="0">
                  <c:v>Net Change</c:v>
                </c:pt>
              </c:strCache>
            </c:strRef>
          </c:tx>
          <c:spPr>
            <a:ln w="19050" cap="rnd">
              <a:solidFill>
                <a:srgbClr val="FF0000"/>
              </a:solidFill>
              <a:round/>
            </a:ln>
            <a:effectLst/>
          </c:spPr>
          <c:marker>
            <c:symbol val="none"/>
          </c:marker>
          <c:xVal>
            <c:numRef>
              <c:f>'63F_16'!$V$5:$V$2747</c:f>
              <c:numCache>
                <c:formatCode>General</c:formatCode>
                <c:ptCount val="2743"/>
                <c:pt idx="93">
                  <c:v>1.2600000000000007</c:v>
                </c:pt>
                <c:pt idx="94">
                  <c:v>1.4400000000000006</c:v>
                </c:pt>
                <c:pt idx="95">
                  <c:v>1.5400000000000005</c:v>
                </c:pt>
                <c:pt idx="96">
                  <c:v>1.8800000000000003</c:v>
                </c:pt>
                <c:pt idx="97">
                  <c:v>1.6400000000000001</c:v>
                </c:pt>
                <c:pt idx="98">
                  <c:v>1.5599999999999998</c:v>
                </c:pt>
                <c:pt idx="99">
                  <c:v>1.2399999999999998</c:v>
                </c:pt>
                <c:pt idx="100">
                  <c:v>1.3199999999999998</c:v>
                </c:pt>
                <c:pt idx="101">
                  <c:v>1.3199999999999996</c:v>
                </c:pt>
                <c:pt idx="102">
                  <c:v>1.7399999999999995</c:v>
                </c:pt>
                <c:pt idx="103">
                  <c:v>1.6999999999999997</c:v>
                </c:pt>
                <c:pt idx="104">
                  <c:v>1.94</c:v>
                </c:pt>
                <c:pt idx="105">
                  <c:v>1.6800000000000002</c:v>
                </c:pt>
                <c:pt idx="106">
                  <c:v>1.1800000000000002</c:v>
                </c:pt>
                <c:pt idx="107">
                  <c:v>0.80000000000000016</c:v>
                </c:pt>
                <c:pt idx="108">
                  <c:v>0.72000000000000008</c:v>
                </c:pt>
                <c:pt idx="109">
                  <c:v>0.91999999999999993</c:v>
                </c:pt>
                <c:pt idx="110">
                  <c:v>1.1399999999999997</c:v>
                </c:pt>
                <c:pt idx="111">
                  <c:v>1.1599999999999997</c:v>
                </c:pt>
                <c:pt idx="112">
                  <c:v>1.3999999999999995</c:v>
                </c:pt>
                <c:pt idx="113">
                  <c:v>1.6599999999999995</c:v>
                </c:pt>
                <c:pt idx="114">
                  <c:v>1.38</c:v>
                </c:pt>
                <c:pt idx="115">
                  <c:v>1.2400000000000002</c:v>
                </c:pt>
                <c:pt idx="116">
                  <c:v>1.56</c:v>
                </c:pt>
                <c:pt idx="117">
                  <c:v>1.4200000000000004</c:v>
                </c:pt>
                <c:pt idx="118">
                  <c:v>1.3800000000000003</c:v>
                </c:pt>
                <c:pt idx="119">
                  <c:v>1.1800000000000004</c:v>
                </c:pt>
                <c:pt idx="120">
                  <c:v>1.2200000000000002</c:v>
                </c:pt>
                <c:pt idx="121">
                  <c:v>1.1600000000000006</c:v>
                </c:pt>
                <c:pt idx="122">
                  <c:v>1.1400000000000006</c:v>
                </c:pt>
                <c:pt idx="123">
                  <c:v>1.0000000000000004</c:v>
                </c:pt>
                <c:pt idx="124">
                  <c:v>0.96000000000000019</c:v>
                </c:pt>
                <c:pt idx="125">
                  <c:v>0.96000000000000019</c:v>
                </c:pt>
                <c:pt idx="126">
                  <c:v>0.88000000000000012</c:v>
                </c:pt>
                <c:pt idx="127">
                  <c:v>0.96000000000000019</c:v>
                </c:pt>
                <c:pt idx="128">
                  <c:v>1.2600000000000002</c:v>
                </c:pt>
                <c:pt idx="129">
                  <c:v>1.4200000000000004</c:v>
                </c:pt>
                <c:pt idx="130">
                  <c:v>1.8400000000000003</c:v>
                </c:pt>
                <c:pt idx="131">
                  <c:v>2.1</c:v>
                </c:pt>
                <c:pt idx="132">
                  <c:v>2.0600000000000005</c:v>
                </c:pt>
                <c:pt idx="133">
                  <c:v>2.1000000000000005</c:v>
                </c:pt>
                <c:pt idx="134">
                  <c:v>2.1600000000000006</c:v>
                </c:pt>
                <c:pt idx="135">
                  <c:v>1.9800000000000004</c:v>
                </c:pt>
                <c:pt idx="136">
                  <c:v>1.8400000000000005</c:v>
                </c:pt>
                <c:pt idx="137">
                  <c:v>2.12</c:v>
                </c:pt>
                <c:pt idx="138">
                  <c:v>2</c:v>
                </c:pt>
                <c:pt idx="139">
                  <c:v>2</c:v>
                </c:pt>
                <c:pt idx="140">
                  <c:v>1.98</c:v>
                </c:pt>
                <c:pt idx="141">
                  <c:v>2.2400000000000002</c:v>
                </c:pt>
                <c:pt idx="142">
                  <c:v>2.2600000000000002</c:v>
                </c:pt>
                <c:pt idx="143">
                  <c:v>2.12</c:v>
                </c:pt>
                <c:pt idx="144">
                  <c:v>1.98</c:v>
                </c:pt>
                <c:pt idx="145">
                  <c:v>2.0200000000000005</c:v>
                </c:pt>
                <c:pt idx="146">
                  <c:v>1.92</c:v>
                </c:pt>
                <c:pt idx="147">
                  <c:v>1.58</c:v>
                </c:pt>
                <c:pt idx="148">
                  <c:v>1.78</c:v>
                </c:pt>
                <c:pt idx="149">
                  <c:v>1.8199999999999998</c:v>
                </c:pt>
                <c:pt idx="150">
                  <c:v>1.7999999999999996</c:v>
                </c:pt>
                <c:pt idx="151">
                  <c:v>1.44</c:v>
                </c:pt>
                <c:pt idx="152">
                  <c:v>1.5799999999999998</c:v>
                </c:pt>
                <c:pt idx="153">
                  <c:v>1.6600000000000001</c:v>
                </c:pt>
                <c:pt idx="154">
                  <c:v>1.8</c:v>
                </c:pt>
                <c:pt idx="155">
                  <c:v>1.8399999999999999</c:v>
                </c:pt>
                <c:pt idx="156">
                  <c:v>1.7</c:v>
                </c:pt>
                <c:pt idx="157">
                  <c:v>1.6200000000000003</c:v>
                </c:pt>
                <c:pt idx="158">
                  <c:v>1.4600000000000002</c:v>
                </c:pt>
                <c:pt idx="159">
                  <c:v>1.3000000000000003</c:v>
                </c:pt>
                <c:pt idx="160">
                  <c:v>1.3800000000000001</c:v>
                </c:pt>
                <c:pt idx="161">
                  <c:v>1.92</c:v>
                </c:pt>
                <c:pt idx="162">
                  <c:v>2.1199999999999997</c:v>
                </c:pt>
                <c:pt idx="163">
                  <c:v>2.0399999999999996</c:v>
                </c:pt>
                <c:pt idx="164">
                  <c:v>2.2599999999999998</c:v>
                </c:pt>
                <c:pt idx="165">
                  <c:v>1.94</c:v>
                </c:pt>
                <c:pt idx="166">
                  <c:v>1.5999999999999994</c:v>
                </c:pt>
                <c:pt idx="167">
                  <c:v>1.1999999999999993</c:v>
                </c:pt>
                <c:pt idx="168">
                  <c:v>1.1399999999999995</c:v>
                </c:pt>
                <c:pt idx="169">
                  <c:v>0.85999999999999943</c:v>
                </c:pt>
                <c:pt idx="170">
                  <c:v>0.81999999999999962</c:v>
                </c:pt>
                <c:pt idx="171">
                  <c:v>0.75999999999999979</c:v>
                </c:pt>
                <c:pt idx="172">
                  <c:v>1.0599999999999998</c:v>
                </c:pt>
                <c:pt idx="173">
                  <c:v>1.1399999999999997</c:v>
                </c:pt>
                <c:pt idx="174">
                  <c:v>1.1399999999999997</c:v>
                </c:pt>
                <c:pt idx="175">
                  <c:v>1.5799999999999996</c:v>
                </c:pt>
                <c:pt idx="176">
                  <c:v>1.8799999999999994</c:v>
                </c:pt>
                <c:pt idx="177">
                  <c:v>1.6399999999999995</c:v>
                </c:pt>
                <c:pt idx="178">
                  <c:v>1.3999999999999995</c:v>
                </c:pt>
                <c:pt idx="179">
                  <c:v>1.6399999999999995</c:v>
                </c:pt>
                <c:pt idx="180">
                  <c:v>1.3199999999999996</c:v>
                </c:pt>
                <c:pt idx="181">
                  <c:v>1.0999999999999999</c:v>
                </c:pt>
                <c:pt idx="182">
                  <c:v>0.87999999999999989</c:v>
                </c:pt>
                <c:pt idx="183">
                  <c:v>0.34</c:v>
                </c:pt>
                <c:pt idx="184">
                  <c:v>0.2</c:v>
                </c:pt>
                <c:pt idx="185">
                  <c:v>-8.0000000000000071E-2</c:v>
                </c:pt>
                <c:pt idx="186">
                  <c:v>-0.16000000000000014</c:v>
                </c:pt>
                <c:pt idx="187">
                  <c:v>0.2</c:v>
                </c:pt>
                <c:pt idx="188">
                  <c:v>0.68</c:v>
                </c:pt>
                <c:pt idx="189">
                  <c:v>0.32000000000000028</c:v>
                </c:pt>
                <c:pt idx="190">
                  <c:v>0.5600000000000005</c:v>
                </c:pt>
                <c:pt idx="191">
                  <c:v>0.38000000000000045</c:v>
                </c:pt>
                <c:pt idx="192">
                  <c:v>-0.11999999999999958</c:v>
                </c:pt>
                <c:pt idx="193">
                  <c:v>-0.15999999999999978</c:v>
                </c:pt>
                <c:pt idx="194">
                  <c:v>6.0000000000000143E-2</c:v>
                </c:pt>
                <c:pt idx="195">
                  <c:v>-0.3</c:v>
                </c:pt>
                <c:pt idx="196">
                  <c:v>2.0000000000000285E-2</c:v>
                </c:pt>
                <c:pt idx="197">
                  <c:v>0.42000000000000026</c:v>
                </c:pt>
                <c:pt idx="198">
                  <c:v>0.52000000000000024</c:v>
                </c:pt>
                <c:pt idx="199">
                  <c:v>0.5800000000000004</c:v>
                </c:pt>
                <c:pt idx="200">
                  <c:v>0.76000000000000068</c:v>
                </c:pt>
                <c:pt idx="201">
                  <c:v>0.64000000000000079</c:v>
                </c:pt>
                <c:pt idx="202">
                  <c:v>0.56000000000000072</c:v>
                </c:pt>
                <c:pt idx="203">
                  <c:v>0.64000000000000079</c:v>
                </c:pt>
                <c:pt idx="204">
                  <c:v>0.52000000000000046</c:v>
                </c:pt>
                <c:pt idx="205">
                  <c:v>0.64000000000000057</c:v>
                </c:pt>
                <c:pt idx="206">
                  <c:v>0.34000000000000019</c:v>
                </c:pt>
                <c:pt idx="207">
                  <c:v>0.36000000000000015</c:v>
                </c:pt>
                <c:pt idx="208">
                  <c:v>-5.999999999999979E-2</c:v>
                </c:pt>
                <c:pt idx="209">
                  <c:v>-5.9999999999999429E-2</c:v>
                </c:pt>
                <c:pt idx="210">
                  <c:v>-0.43999999999999984</c:v>
                </c:pt>
                <c:pt idx="211">
                  <c:v>-0.11999999999999993</c:v>
                </c:pt>
                <c:pt idx="212">
                  <c:v>-0.23999999999999985</c:v>
                </c:pt>
                <c:pt idx="213">
                  <c:v>0.22000000000000028</c:v>
                </c:pt>
                <c:pt idx="214">
                  <c:v>0.21999999999999992</c:v>
                </c:pt>
                <c:pt idx="215">
                  <c:v>0.48000000000000009</c:v>
                </c:pt>
                <c:pt idx="216">
                  <c:v>0.32000000000000028</c:v>
                </c:pt>
                <c:pt idx="217">
                  <c:v>0.48000000000000043</c:v>
                </c:pt>
                <c:pt idx="218">
                  <c:v>0.23999999999999985</c:v>
                </c:pt>
                <c:pt idx="219">
                  <c:v>6.0000000000000143E-2</c:v>
                </c:pt>
                <c:pt idx="220">
                  <c:v>-0.28000000000000008</c:v>
                </c:pt>
                <c:pt idx="221">
                  <c:v>-0.50000000000000033</c:v>
                </c:pt>
                <c:pt idx="222">
                  <c:v>-0.36000000000000049</c:v>
                </c:pt>
                <c:pt idx="223">
                  <c:v>-0.40000000000000036</c:v>
                </c:pt>
                <c:pt idx="224">
                  <c:v>-0.38000000000000078</c:v>
                </c:pt>
                <c:pt idx="225">
                  <c:v>-0.2800000000000008</c:v>
                </c:pt>
                <c:pt idx="226">
                  <c:v>3.9999999999999147E-2</c:v>
                </c:pt>
                <c:pt idx="227">
                  <c:v>-0.24000000000000093</c:v>
                </c:pt>
                <c:pt idx="228">
                  <c:v>-4.000000000000057E-2</c:v>
                </c:pt>
                <c:pt idx="229">
                  <c:v>-0.10000000000000035</c:v>
                </c:pt>
                <c:pt idx="230">
                  <c:v>-8.0000000000000071E-2</c:v>
                </c:pt>
                <c:pt idx="231">
                  <c:v>-0.13999999999999985</c:v>
                </c:pt>
                <c:pt idx="232">
                  <c:v>0.18000000000000008</c:v>
                </c:pt>
                <c:pt idx="233">
                  <c:v>9.9999999999999645E-2</c:v>
                </c:pt>
                <c:pt idx="234">
                  <c:v>0.4</c:v>
                </c:pt>
                <c:pt idx="235">
                  <c:v>0.61999999999999988</c:v>
                </c:pt>
                <c:pt idx="236">
                  <c:v>0.6</c:v>
                </c:pt>
                <c:pt idx="237">
                  <c:v>0.34000000000000019</c:v>
                </c:pt>
                <c:pt idx="238">
                  <c:v>0.40000000000000036</c:v>
                </c:pt>
                <c:pt idx="239">
                  <c:v>0.23999999999999985</c:v>
                </c:pt>
                <c:pt idx="240">
                  <c:v>-2.0000000000000285E-2</c:v>
                </c:pt>
                <c:pt idx="241">
                  <c:v>0.15999999999999978</c:v>
                </c:pt>
                <c:pt idx="242">
                  <c:v>-0.12000000000000029</c:v>
                </c:pt>
                <c:pt idx="243">
                  <c:v>-0.11999999999999993</c:v>
                </c:pt>
                <c:pt idx="244">
                  <c:v>-7.999999999999971E-2</c:v>
                </c:pt>
                <c:pt idx="245">
                  <c:v>-0.11999999999999958</c:v>
                </c:pt>
                <c:pt idx="246">
                  <c:v>-0.31999999999999956</c:v>
                </c:pt>
                <c:pt idx="247">
                  <c:v>6.0000000000000497E-2</c:v>
                </c:pt>
                <c:pt idx="248">
                  <c:v>-0.4199999999999996</c:v>
                </c:pt>
                <c:pt idx="249">
                  <c:v>-0.33999999999999952</c:v>
                </c:pt>
                <c:pt idx="250">
                  <c:v>0.26000000000000051</c:v>
                </c:pt>
                <c:pt idx="251">
                  <c:v>0.38000000000000045</c:v>
                </c:pt>
                <c:pt idx="252">
                  <c:v>0.5</c:v>
                </c:pt>
                <c:pt idx="253">
                  <c:v>1.1399999999999999</c:v>
                </c:pt>
                <c:pt idx="254">
                  <c:v>1.0999999999999996</c:v>
                </c:pt>
                <c:pt idx="255">
                  <c:v>0.65999999999999948</c:v>
                </c:pt>
                <c:pt idx="256">
                  <c:v>0.37999999999999934</c:v>
                </c:pt>
                <c:pt idx="257">
                  <c:v>-3.5527136788005011E-16</c:v>
                </c:pt>
                <c:pt idx="258">
                  <c:v>-0.34000000000000019</c:v>
                </c:pt>
                <c:pt idx="259">
                  <c:v>-0.38000000000000006</c:v>
                </c:pt>
                <c:pt idx="260">
                  <c:v>8.0000000000000071E-2</c:v>
                </c:pt>
                <c:pt idx="261">
                  <c:v>0.73999999999999988</c:v>
                </c:pt>
                <c:pt idx="262">
                  <c:v>0.6399999999999999</c:v>
                </c:pt>
                <c:pt idx="263">
                  <c:v>0.67999999999999972</c:v>
                </c:pt>
                <c:pt idx="264">
                  <c:v>0.53999999999999948</c:v>
                </c:pt>
                <c:pt idx="265">
                  <c:v>0.25999999999999945</c:v>
                </c:pt>
                <c:pt idx="266">
                  <c:v>-3.5527136788005011E-16</c:v>
                </c:pt>
                <c:pt idx="267">
                  <c:v>0.43999999999999984</c:v>
                </c:pt>
                <c:pt idx="268">
                  <c:v>0.35999999999999976</c:v>
                </c:pt>
                <c:pt idx="269">
                  <c:v>0.55999999999999983</c:v>
                </c:pt>
                <c:pt idx="270">
                  <c:v>0.37999999999999973</c:v>
                </c:pt>
                <c:pt idx="271">
                  <c:v>0.29999999999999966</c:v>
                </c:pt>
                <c:pt idx="272">
                  <c:v>9.9999999999999645E-2</c:v>
                </c:pt>
                <c:pt idx="273">
                  <c:v>0.27999999999999969</c:v>
                </c:pt>
                <c:pt idx="274">
                  <c:v>-4.0000000000000216E-2</c:v>
                </c:pt>
                <c:pt idx="275">
                  <c:v>0.13999999999999985</c:v>
                </c:pt>
                <c:pt idx="276">
                  <c:v>-2.0000000000000285E-2</c:v>
                </c:pt>
                <c:pt idx="277">
                  <c:v>-0.24000000000000057</c:v>
                </c:pt>
                <c:pt idx="278">
                  <c:v>-0.30000000000000071</c:v>
                </c:pt>
                <c:pt idx="279">
                  <c:v>-0.24000000000000057</c:v>
                </c:pt>
                <c:pt idx="280">
                  <c:v>-0.50000000000000033</c:v>
                </c:pt>
                <c:pt idx="281">
                  <c:v>-0.68</c:v>
                </c:pt>
                <c:pt idx="282">
                  <c:v>-0.2</c:v>
                </c:pt>
                <c:pt idx="283">
                  <c:v>-0.1</c:v>
                </c:pt>
                <c:pt idx="284">
                  <c:v>-0.1</c:v>
                </c:pt>
                <c:pt idx="285">
                  <c:v>-6.0000000000000143E-2</c:v>
                </c:pt>
                <c:pt idx="286">
                  <c:v>0.23999999999999985</c:v>
                </c:pt>
                <c:pt idx="287">
                  <c:v>-0.38000000000000006</c:v>
                </c:pt>
                <c:pt idx="288">
                  <c:v>-0.64000000000000024</c:v>
                </c:pt>
                <c:pt idx="289">
                  <c:v>-0.5800000000000004</c:v>
                </c:pt>
                <c:pt idx="290">
                  <c:v>-0.74000000000000055</c:v>
                </c:pt>
                <c:pt idx="291">
                  <c:v>-0.96000000000000052</c:v>
                </c:pt>
                <c:pt idx="292">
                  <c:v>-0.88000000000000078</c:v>
                </c:pt>
                <c:pt idx="293">
                  <c:v>-0.7800000000000008</c:v>
                </c:pt>
                <c:pt idx="294">
                  <c:v>-0.86000000000000054</c:v>
                </c:pt>
                <c:pt idx="295">
                  <c:v>-0.46000000000000013</c:v>
                </c:pt>
                <c:pt idx="296">
                  <c:v>-0.18000000000000008</c:v>
                </c:pt>
                <c:pt idx="297">
                  <c:v>0.26000000000000012</c:v>
                </c:pt>
                <c:pt idx="298">
                  <c:v>0.12000000000000029</c:v>
                </c:pt>
                <c:pt idx="299">
                  <c:v>0.1</c:v>
                </c:pt>
                <c:pt idx="300">
                  <c:v>-0.32000000000000028</c:v>
                </c:pt>
                <c:pt idx="301">
                  <c:v>-0.86000000000000054</c:v>
                </c:pt>
                <c:pt idx="302">
                  <c:v>-0.96000000000000052</c:v>
                </c:pt>
                <c:pt idx="303">
                  <c:v>-0.90000000000000036</c:v>
                </c:pt>
                <c:pt idx="304">
                  <c:v>-0.74000000000000021</c:v>
                </c:pt>
                <c:pt idx="305">
                  <c:v>-0.5</c:v>
                </c:pt>
                <c:pt idx="306">
                  <c:v>-5.999999999999979E-2</c:v>
                </c:pt>
                <c:pt idx="307">
                  <c:v>-0.3</c:v>
                </c:pt>
                <c:pt idx="308">
                  <c:v>1.9999999999999928E-2</c:v>
                </c:pt>
                <c:pt idx="309">
                  <c:v>-0.13999999999999985</c:v>
                </c:pt>
                <c:pt idx="310">
                  <c:v>-0.11999999999999993</c:v>
                </c:pt>
                <c:pt idx="311">
                  <c:v>-3.5527136788005011E-16</c:v>
                </c:pt>
                <c:pt idx="312">
                  <c:v>0.4</c:v>
                </c:pt>
                <c:pt idx="313">
                  <c:v>0.25999999999999979</c:v>
                </c:pt>
                <c:pt idx="314">
                  <c:v>0.4599999999999998</c:v>
                </c:pt>
                <c:pt idx="315">
                  <c:v>0.59999999999999964</c:v>
                </c:pt>
                <c:pt idx="316">
                  <c:v>1.06</c:v>
                </c:pt>
                <c:pt idx="317">
                  <c:v>1.1000000000000001</c:v>
                </c:pt>
                <c:pt idx="318">
                  <c:v>1.2800000000000005</c:v>
                </c:pt>
                <c:pt idx="319">
                  <c:v>1.8400000000000003</c:v>
                </c:pt>
                <c:pt idx="320">
                  <c:v>1.4000000000000004</c:v>
                </c:pt>
                <c:pt idx="321">
                  <c:v>0.73999999999999988</c:v>
                </c:pt>
                <c:pt idx="322">
                  <c:v>0.3</c:v>
                </c:pt>
                <c:pt idx="323">
                  <c:v>0.53999999999999981</c:v>
                </c:pt>
                <c:pt idx="324">
                  <c:v>0.16000000000000014</c:v>
                </c:pt>
                <c:pt idx="325">
                  <c:v>0.78000000000000047</c:v>
                </c:pt>
                <c:pt idx="326">
                  <c:v>0.56000000000000083</c:v>
                </c:pt>
                <c:pt idx="327">
                  <c:v>0.80000000000000071</c:v>
                </c:pt>
                <c:pt idx="328">
                  <c:v>0.36000000000000087</c:v>
                </c:pt>
                <c:pt idx="329">
                  <c:v>0.24000000000000093</c:v>
                </c:pt>
                <c:pt idx="330">
                  <c:v>-0.15999999999999909</c:v>
                </c:pt>
                <c:pt idx="331">
                  <c:v>0.22000000000000064</c:v>
                </c:pt>
                <c:pt idx="332">
                  <c:v>0.18000000000000044</c:v>
                </c:pt>
                <c:pt idx="333">
                  <c:v>0.22000000000000028</c:v>
                </c:pt>
                <c:pt idx="334">
                  <c:v>0.38000000000000006</c:v>
                </c:pt>
                <c:pt idx="335">
                  <c:v>0.55999999999999983</c:v>
                </c:pt>
                <c:pt idx="336">
                  <c:v>0.25999999999999979</c:v>
                </c:pt>
                <c:pt idx="337">
                  <c:v>0.34000000000000019</c:v>
                </c:pt>
                <c:pt idx="338">
                  <c:v>0.4</c:v>
                </c:pt>
                <c:pt idx="339">
                  <c:v>0.4799999999999997</c:v>
                </c:pt>
                <c:pt idx="340">
                  <c:v>0.61999999999999988</c:v>
                </c:pt>
                <c:pt idx="341">
                  <c:v>0.8600000000000001</c:v>
                </c:pt>
                <c:pt idx="342">
                  <c:v>1.02</c:v>
                </c:pt>
                <c:pt idx="343">
                  <c:v>0.9</c:v>
                </c:pt>
                <c:pt idx="344">
                  <c:v>0.96000000000000019</c:v>
                </c:pt>
                <c:pt idx="345">
                  <c:v>0.99999999999999967</c:v>
                </c:pt>
                <c:pt idx="346">
                  <c:v>1.0799999999999996</c:v>
                </c:pt>
                <c:pt idx="347">
                  <c:v>0.87999999999999967</c:v>
                </c:pt>
                <c:pt idx="348">
                  <c:v>1</c:v>
                </c:pt>
                <c:pt idx="349">
                  <c:v>0.93999999999999984</c:v>
                </c:pt>
                <c:pt idx="350">
                  <c:v>0.46000000000000013</c:v>
                </c:pt>
                <c:pt idx="351">
                  <c:v>0.48000000000000009</c:v>
                </c:pt>
                <c:pt idx="352">
                  <c:v>0.7</c:v>
                </c:pt>
                <c:pt idx="353">
                  <c:v>0.91999999999999993</c:v>
                </c:pt>
                <c:pt idx="354">
                  <c:v>0.80000000000000038</c:v>
                </c:pt>
                <c:pt idx="355">
                  <c:v>1.2000000000000004</c:v>
                </c:pt>
                <c:pt idx="356">
                  <c:v>1.2400000000000007</c:v>
                </c:pt>
                <c:pt idx="357">
                  <c:v>0.80000000000000038</c:v>
                </c:pt>
                <c:pt idx="358">
                  <c:v>0.5800000000000004</c:v>
                </c:pt>
                <c:pt idx="359">
                  <c:v>0.50000000000000033</c:v>
                </c:pt>
                <c:pt idx="360">
                  <c:v>0.32000000000000028</c:v>
                </c:pt>
                <c:pt idx="361">
                  <c:v>0.41999999999999993</c:v>
                </c:pt>
                <c:pt idx="362">
                  <c:v>0.54000000000000026</c:v>
                </c:pt>
                <c:pt idx="363">
                  <c:v>0.41999999999999993</c:v>
                </c:pt>
                <c:pt idx="364">
                  <c:v>5.999999999999979E-2</c:v>
                </c:pt>
                <c:pt idx="365">
                  <c:v>0.43999999999999984</c:v>
                </c:pt>
                <c:pt idx="366">
                  <c:v>0.11999999999999993</c:v>
                </c:pt>
                <c:pt idx="367">
                  <c:v>-4.0000000000000216E-2</c:v>
                </c:pt>
                <c:pt idx="368">
                  <c:v>9.9999999999999645E-2</c:v>
                </c:pt>
                <c:pt idx="369">
                  <c:v>0.81999999999999962</c:v>
                </c:pt>
                <c:pt idx="370">
                  <c:v>0.81999999999999962</c:v>
                </c:pt>
                <c:pt idx="371">
                  <c:v>1.1399999999999995</c:v>
                </c:pt>
                <c:pt idx="372">
                  <c:v>1.1399999999999999</c:v>
                </c:pt>
                <c:pt idx="373">
                  <c:v>0.98000000000000009</c:v>
                </c:pt>
                <c:pt idx="374">
                  <c:v>1.0399999999999998</c:v>
                </c:pt>
                <c:pt idx="375">
                  <c:v>0.6399999999999999</c:v>
                </c:pt>
                <c:pt idx="376">
                  <c:v>0.48000000000000009</c:v>
                </c:pt>
                <c:pt idx="377">
                  <c:v>0.61999999999999988</c:v>
                </c:pt>
                <c:pt idx="378">
                  <c:v>0.72</c:v>
                </c:pt>
                <c:pt idx="379">
                  <c:v>-0.13999999999999985</c:v>
                </c:pt>
                <c:pt idx="380">
                  <c:v>8.0000000000000071E-2</c:v>
                </c:pt>
                <c:pt idx="381">
                  <c:v>-0.11999999999999993</c:v>
                </c:pt>
                <c:pt idx="382">
                  <c:v>0.3</c:v>
                </c:pt>
                <c:pt idx="383">
                  <c:v>0.24000000000000021</c:v>
                </c:pt>
                <c:pt idx="384">
                  <c:v>0.72000000000000031</c:v>
                </c:pt>
                <c:pt idx="385">
                  <c:v>0.48000000000000009</c:v>
                </c:pt>
                <c:pt idx="386">
                  <c:v>0.65999999999999981</c:v>
                </c:pt>
                <c:pt idx="387">
                  <c:v>-2.0000000000000285E-2</c:v>
                </c:pt>
                <c:pt idx="388">
                  <c:v>-0.14000000000000057</c:v>
                </c:pt>
                <c:pt idx="389">
                  <c:v>-0.64000000000000057</c:v>
                </c:pt>
                <c:pt idx="390">
                  <c:v>-0.7000000000000004</c:v>
                </c:pt>
                <c:pt idx="391">
                  <c:v>-0.92000000000000026</c:v>
                </c:pt>
                <c:pt idx="392">
                  <c:v>-1.0400000000000003</c:v>
                </c:pt>
                <c:pt idx="393">
                  <c:v>-0.98000000000000043</c:v>
                </c:pt>
                <c:pt idx="394">
                  <c:v>-0.86000000000000054</c:v>
                </c:pt>
                <c:pt idx="395">
                  <c:v>-0.78000000000000047</c:v>
                </c:pt>
                <c:pt idx="396">
                  <c:v>-1.0400000000000003</c:v>
                </c:pt>
                <c:pt idx="397">
                  <c:v>-1.0400000000000003</c:v>
                </c:pt>
                <c:pt idx="398">
                  <c:v>-1.06</c:v>
                </c:pt>
                <c:pt idx="399">
                  <c:v>-1.06</c:v>
                </c:pt>
                <c:pt idx="400">
                  <c:v>-1.6199999999999999</c:v>
                </c:pt>
                <c:pt idx="401">
                  <c:v>-1.7600000000000002</c:v>
                </c:pt>
                <c:pt idx="402">
                  <c:v>-1.6600000000000001</c:v>
                </c:pt>
                <c:pt idx="403">
                  <c:v>-2.2199999999999998</c:v>
                </c:pt>
                <c:pt idx="404">
                  <c:v>-2.3199999999999998</c:v>
                </c:pt>
                <c:pt idx="405">
                  <c:v>-2.42</c:v>
                </c:pt>
                <c:pt idx="406">
                  <c:v>-2.2599999999999998</c:v>
                </c:pt>
                <c:pt idx="407">
                  <c:v>-2.78</c:v>
                </c:pt>
                <c:pt idx="408">
                  <c:v>-2.5799999999999996</c:v>
                </c:pt>
                <c:pt idx="409">
                  <c:v>-2.9199999999999995</c:v>
                </c:pt>
                <c:pt idx="410">
                  <c:v>-2.8199999999999994</c:v>
                </c:pt>
                <c:pt idx="411">
                  <c:v>-3.2399999999999993</c:v>
                </c:pt>
                <c:pt idx="412">
                  <c:v>-3.0799999999999996</c:v>
                </c:pt>
                <c:pt idx="413">
                  <c:v>-3.0999999999999996</c:v>
                </c:pt>
                <c:pt idx="414">
                  <c:v>-2.8999999999999995</c:v>
                </c:pt>
                <c:pt idx="415">
                  <c:v>-3.04</c:v>
                </c:pt>
                <c:pt idx="416">
                  <c:v>-2.98</c:v>
                </c:pt>
                <c:pt idx="417">
                  <c:v>-2.9</c:v>
                </c:pt>
                <c:pt idx="418">
                  <c:v>-3.1</c:v>
                </c:pt>
                <c:pt idx="419">
                  <c:v>-3.16</c:v>
                </c:pt>
                <c:pt idx="420">
                  <c:v>-3.12</c:v>
                </c:pt>
                <c:pt idx="421">
                  <c:v>-2.98</c:v>
                </c:pt>
                <c:pt idx="422">
                  <c:v>-3.04</c:v>
                </c:pt>
                <c:pt idx="423">
                  <c:v>-3.0599999999999996</c:v>
                </c:pt>
                <c:pt idx="424">
                  <c:v>-3.1599999999999993</c:v>
                </c:pt>
                <c:pt idx="425">
                  <c:v>-2.9999999999999991</c:v>
                </c:pt>
                <c:pt idx="426">
                  <c:v>-2.8599999999999994</c:v>
                </c:pt>
                <c:pt idx="427">
                  <c:v>-2.6399999999999997</c:v>
                </c:pt>
                <c:pt idx="428">
                  <c:v>-2.5399999999999996</c:v>
                </c:pt>
                <c:pt idx="429">
                  <c:v>-2.34</c:v>
                </c:pt>
                <c:pt idx="430">
                  <c:v>-2.2799999999999998</c:v>
                </c:pt>
                <c:pt idx="431">
                  <c:v>-2.2799999999999998</c:v>
                </c:pt>
                <c:pt idx="432">
                  <c:v>-2.2199999999999998</c:v>
                </c:pt>
                <c:pt idx="433">
                  <c:v>-2.1599999999999997</c:v>
                </c:pt>
                <c:pt idx="434">
                  <c:v>-2.0599999999999996</c:v>
                </c:pt>
                <c:pt idx="435">
                  <c:v>-2.1399999999999997</c:v>
                </c:pt>
                <c:pt idx="436">
                  <c:v>-2.2399999999999998</c:v>
                </c:pt>
                <c:pt idx="437">
                  <c:v>-2.2999999999999998</c:v>
                </c:pt>
                <c:pt idx="438">
                  <c:v>-2.2000000000000002</c:v>
                </c:pt>
                <c:pt idx="439">
                  <c:v>-2.02</c:v>
                </c:pt>
                <c:pt idx="440">
                  <c:v>-1.5599999999999998</c:v>
                </c:pt>
                <c:pt idx="441">
                  <c:v>-1.0999999999999996</c:v>
                </c:pt>
                <c:pt idx="442">
                  <c:v>-1.4799999999999998</c:v>
                </c:pt>
                <c:pt idx="443">
                  <c:v>-1.6599999999999997</c:v>
                </c:pt>
                <c:pt idx="444">
                  <c:v>-1.8199999999999996</c:v>
                </c:pt>
                <c:pt idx="445">
                  <c:v>-2.2799999999999998</c:v>
                </c:pt>
                <c:pt idx="446">
                  <c:v>-2.38</c:v>
                </c:pt>
                <c:pt idx="447">
                  <c:v>-2.1399999999999997</c:v>
                </c:pt>
                <c:pt idx="448">
                  <c:v>-2.2199999999999998</c:v>
                </c:pt>
                <c:pt idx="449">
                  <c:v>-2.44</c:v>
                </c:pt>
                <c:pt idx="450">
                  <c:v>-2.3999999999999995</c:v>
                </c:pt>
                <c:pt idx="451">
                  <c:v>-2.5599999999999996</c:v>
                </c:pt>
                <c:pt idx="452">
                  <c:v>-2.44</c:v>
                </c:pt>
                <c:pt idx="453">
                  <c:v>-1.8599999999999999</c:v>
                </c:pt>
                <c:pt idx="454">
                  <c:v>-0.99999999999999967</c:v>
                </c:pt>
                <c:pt idx="455">
                  <c:v>-0.69999999999999962</c:v>
                </c:pt>
                <c:pt idx="456">
                  <c:v>-0.31999999999999995</c:v>
                </c:pt>
                <c:pt idx="457">
                  <c:v>0.33999999999999952</c:v>
                </c:pt>
                <c:pt idx="458">
                  <c:v>-1.3200000000000003</c:v>
                </c:pt>
                <c:pt idx="459">
                  <c:v>-2.46</c:v>
                </c:pt>
                <c:pt idx="460">
                  <c:v>-2.66</c:v>
                </c:pt>
                <c:pt idx="461">
                  <c:v>-2.8199999999999994</c:v>
                </c:pt>
                <c:pt idx="462">
                  <c:v>-3.1799999999999988</c:v>
                </c:pt>
                <c:pt idx="463">
                  <c:v>-1.8999999999999992</c:v>
                </c:pt>
                <c:pt idx="464">
                  <c:v>-1.0799999999999994</c:v>
                </c:pt>
                <c:pt idx="465">
                  <c:v>-0.75999999999999956</c:v>
                </c:pt>
                <c:pt idx="466">
                  <c:v>-0.83999999999999986</c:v>
                </c:pt>
                <c:pt idx="467">
                  <c:v>-1.36</c:v>
                </c:pt>
                <c:pt idx="468">
                  <c:v>-1.1600000000000006</c:v>
                </c:pt>
                <c:pt idx="469">
                  <c:v>-1.1800000000000008</c:v>
                </c:pt>
                <c:pt idx="470">
                  <c:v>-1.4200000000000006</c:v>
                </c:pt>
                <c:pt idx="471">
                  <c:v>-1.4200000000000006</c:v>
                </c:pt>
                <c:pt idx="472">
                  <c:v>-0.74000000000000055</c:v>
                </c:pt>
                <c:pt idx="473">
                  <c:v>-1.0000000000000004</c:v>
                </c:pt>
                <c:pt idx="474">
                  <c:v>-1.7</c:v>
                </c:pt>
                <c:pt idx="475">
                  <c:v>-1.9600000000000002</c:v>
                </c:pt>
                <c:pt idx="476">
                  <c:v>-2.08</c:v>
                </c:pt>
                <c:pt idx="477">
                  <c:v>-2.3000000000000003</c:v>
                </c:pt>
                <c:pt idx="478">
                  <c:v>-2.4</c:v>
                </c:pt>
                <c:pt idx="479">
                  <c:v>-2.2800000000000002</c:v>
                </c:pt>
                <c:pt idx="480">
                  <c:v>-1.98</c:v>
                </c:pt>
                <c:pt idx="481">
                  <c:v>-2.16</c:v>
                </c:pt>
                <c:pt idx="482">
                  <c:v>-2.14</c:v>
                </c:pt>
                <c:pt idx="483">
                  <c:v>-1.8800000000000001</c:v>
                </c:pt>
                <c:pt idx="484">
                  <c:v>-1.58</c:v>
                </c:pt>
                <c:pt idx="485">
                  <c:v>-1.5399999999999998</c:v>
                </c:pt>
                <c:pt idx="486">
                  <c:v>-1.4799999999999998</c:v>
                </c:pt>
                <c:pt idx="487">
                  <c:v>-1.6599999999999997</c:v>
                </c:pt>
                <c:pt idx="488">
                  <c:v>-1.48</c:v>
                </c:pt>
                <c:pt idx="489">
                  <c:v>-1.3</c:v>
                </c:pt>
                <c:pt idx="490">
                  <c:v>-1.1400000000000001</c:v>
                </c:pt>
                <c:pt idx="491">
                  <c:v>-1.2600000000000002</c:v>
                </c:pt>
                <c:pt idx="492">
                  <c:v>-1.3</c:v>
                </c:pt>
                <c:pt idx="493">
                  <c:v>-1.1800000000000002</c:v>
                </c:pt>
                <c:pt idx="494">
                  <c:v>-1.1600000000000001</c:v>
                </c:pt>
                <c:pt idx="495">
                  <c:v>-1.36</c:v>
                </c:pt>
                <c:pt idx="496">
                  <c:v>-1.1000000000000003</c:v>
                </c:pt>
                <c:pt idx="497">
                  <c:v>-1.0400000000000005</c:v>
                </c:pt>
                <c:pt idx="498">
                  <c:v>-1.5200000000000002</c:v>
                </c:pt>
                <c:pt idx="499">
                  <c:v>-1.8200000000000007</c:v>
                </c:pt>
                <c:pt idx="500">
                  <c:v>-1.7000000000000004</c:v>
                </c:pt>
                <c:pt idx="501">
                  <c:v>-1.86</c:v>
                </c:pt>
                <c:pt idx="502">
                  <c:v>-1.92</c:v>
                </c:pt>
                <c:pt idx="503">
                  <c:v>-1.8399999999999999</c:v>
                </c:pt>
                <c:pt idx="504">
                  <c:v>-1.7799999999999998</c:v>
                </c:pt>
                <c:pt idx="505">
                  <c:v>-2.0599999999999996</c:v>
                </c:pt>
                <c:pt idx="506">
                  <c:v>-1.6599999999999997</c:v>
                </c:pt>
                <c:pt idx="507">
                  <c:v>-1.94</c:v>
                </c:pt>
                <c:pt idx="508">
                  <c:v>-1.6599999999999997</c:v>
                </c:pt>
                <c:pt idx="509">
                  <c:v>-1.5999999999999996</c:v>
                </c:pt>
                <c:pt idx="510">
                  <c:v>-1.5199999999999996</c:v>
                </c:pt>
                <c:pt idx="511">
                  <c:v>-1.9599999999999995</c:v>
                </c:pt>
                <c:pt idx="512">
                  <c:v>-1.9599999999999995</c:v>
                </c:pt>
                <c:pt idx="513">
                  <c:v>-1.9999999999999996</c:v>
                </c:pt>
                <c:pt idx="514">
                  <c:v>-2</c:v>
                </c:pt>
                <c:pt idx="515">
                  <c:v>-2.0800000000000005</c:v>
                </c:pt>
                <c:pt idx="516">
                  <c:v>-2.1200000000000006</c:v>
                </c:pt>
                <c:pt idx="517">
                  <c:v>-1.8600000000000005</c:v>
                </c:pt>
                <c:pt idx="518">
                  <c:v>-2.54</c:v>
                </c:pt>
                <c:pt idx="519">
                  <c:v>-2.64</c:v>
                </c:pt>
                <c:pt idx="520">
                  <c:v>-2.7399999999999998</c:v>
                </c:pt>
                <c:pt idx="521">
                  <c:v>-2.5</c:v>
                </c:pt>
                <c:pt idx="522">
                  <c:v>-2.3600000000000003</c:v>
                </c:pt>
                <c:pt idx="523">
                  <c:v>-1.6600000000000006</c:v>
                </c:pt>
                <c:pt idx="524">
                  <c:v>-1.6000000000000003</c:v>
                </c:pt>
                <c:pt idx="525">
                  <c:v>-1.4200000000000004</c:v>
                </c:pt>
                <c:pt idx="526">
                  <c:v>-1.3800000000000001</c:v>
                </c:pt>
                <c:pt idx="527">
                  <c:v>-1.52</c:v>
                </c:pt>
                <c:pt idx="528">
                  <c:v>-1.9</c:v>
                </c:pt>
                <c:pt idx="529">
                  <c:v>-1.9599999999999997</c:v>
                </c:pt>
                <c:pt idx="530">
                  <c:v>-1.9599999999999997</c:v>
                </c:pt>
                <c:pt idx="531">
                  <c:v>-2.3199999999999998</c:v>
                </c:pt>
                <c:pt idx="532">
                  <c:v>-2.2000000000000002</c:v>
                </c:pt>
                <c:pt idx="533">
                  <c:v>-2.0599999999999996</c:v>
                </c:pt>
                <c:pt idx="534">
                  <c:v>-1.64</c:v>
                </c:pt>
                <c:pt idx="535">
                  <c:v>-1.6599999999999997</c:v>
                </c:pt>
                <c:pt idx="536">
                  <c:v>-1.4799999999999998</c:v>
                </c:pt>
                <c:pt idx="537">
                  <c:v>-1.5599999999999998</c:v>
                </c:pt>
                <c:pt idx="538">
                  <c:v>-1.5599999999999998</c:v>
                </c:pt>
                <c:pt idx="539">
                  <c:v>-2.02</c:v>
                </c:pt>
                <c:pt idx="540">
                  <c:v>-1.98</c:v>
                </c:pt>
                <c:pt idx="541">
                  <c:v>-2.12</c:v>
                </c:pt>
                <c:pt idx="542">
                  <c:v>-2.1599999999999997</c:v>
                </c:pt>
                <c:pt idx="543">
                  <c:v>-2.2399999999999998</c:v>
                </c:pt>
                <c:pt idx="544">
                  <c:v>-2.4199999999999995</c:v>
                </c:pt>
                <c:pt idx="545">
                  <c:v>-2.8199999999999994</c:v>
                </c:pt>
                <c:pt idx="546">
                  <c:v>-2.94</c:v>
                </c:pt>
                <c:pt idx="547">
                  <c:v>-2.8999999999999995</c:v>
                </c:pt>
                <c:pt idx="548">
                  <c:v>-3.2599999999999993</c:v>
                </c:pt>
                <c:pt idx="549">
                  <c:v>-3.16</c:v>
                </c:pt>
                <c:pt idx="550">
                  <c:v>-2.8800000000000003</c:v>
                </c:pt>
                <c:pt idx="551">
                  <c:v>-3.0200000000000005</c:v>
                </c:pt>
                <c:pt idx="552">
                  <c:v>-3.3200000000000003</c:v>
                </c:pt>
                <c:pt idx="553">
                  <c:v>-3.1599999999999997</c:v>
                </c:pt>
                <c:pt idx="554">
                  <c:v>-3.1999999999999997</c:v>
                </c:pt>
                <c:pt idx="555">
                  <c:v>-3.38</c:v>
                </c:pt>
                <c:pt idx="556">
                  <c:v>-3.12</c:v>
                </c:pt>
                <c:pt idx="557">
                  <c:v>-2.98</c:v>
                </c:pt>
                <c:pt idx="558">
                  <c:v>-3.0200000000000005</c:v>
                </c:pt>
                <c:pt idx="559">
                  <c:v>-2.9200000000000004</c:v>
                </c:pt>
                <c:pt idx="560">
                  <c:v>-2.8599999999999994</c:v>
                </c:pt>
                <c:pt idx="561">
                  <c:v>-2.7799999999999994</c:v>
                </c:pt>
                <c:pt idx="562">
                  <c:v>-2.6999999999999988</c:v>
                </c:pt>
                <c:pt idx="563">
                  <c:v>-2.1599999999999988</c:v>
                </c:pt>
                <c:pt idx="564">
                  <c:v>-2.6799999999999988</c:v>
                </c:pt>
                <c:pt idx="565">
                  <c:v>-3.06</c:v>
                </c:pt>
                <c:pt idx="566">
                  <c:v>-3.62</c:v>
                </c:pt>
                <c:pt idx="567">
                  <c:v>-4.120000000000001</c:v>
                </c:pt>
                <c:pt idx="568">
                  <c:v>-4.7000000000000011</c:v>
                </c:pt>
                <c:pt idx="569">
                  <c:v>-4.2200000000000006</c:v>
                </c:pt>
                <c:pt idx="570">
                  <c:v>-4.0000000000000009</c:v>
                </c:pt>
                <c:pt idx="571">
                  <c:v>-3.5200000000000005</c:v>
                </c:pt>
                <c:pt idx="572">
                  <c:v>-3.28</c:v>
                </c:pt>
                <c:pt idx="573">
                  <c:v>-3.1399999999999997</c:v>
                </c:pt>
                <c:pt idx="574">
                  <c:v>-3.4999999999999991</c:v>
                </c:pt>
                <c:pt idx="575">
                  <c:v>-3.6199999999999988</c:v>
                </c:pt>
                <c:pt idx="576">
                  <c:v>-3.7799999999999989</c:v>
                </c:pt>
                <c:pt idx="577">
                  <c:v>-3.7999999999999994</c:v>
                </c:pt>
                <c:pt idx="578">
                  <c:v>-4.0599999999999996</c:v>
                </c:pt>
                <c:pt idx="579">
                  <c:v>-3.9799999999999995</c:v>
                </c:pt>
                <c:pt idx="580">
                  <c:v>-3.9599999999999995</c:v>
                </c:pt>
                <c:pt idx="581">
                  <c:v>-3.9999999999999991</c:v>
                </c:pt>
                <c:pt idx="582">
                  <c:v>-4.1399999999999988</c:v>
                </c:pt>
                <c:pt idx="583">
                  <c:v>-4.1599999999999984</c:v>
                </c:pt>
                <c:pt idx="584">
                  <c:v>-3.919999999999999</c:v>
                </c:pt>
                <c:pt idx="585">
                  <c:v>-3.4399999999999991</c:v>
                </c:pt>
                <c:pt idx="586">
                  <c:v>-3.379999999999999</c:v>
                </c:pt>
                <c:pt idx="587">
                  <c:v>-3.4999999999999991</c:v>
                </c:pt>
                <c:pt idx="588">
                  <c:v>-3.2399999999999998</c:v>
                </c:pt>
                <c:pt idx="589">
                  <c:v>-3.5799999999999996</c:v>
                </c:pt>
                <c:pt idx="590">
                  <c:v>-4.3600000000000003</c:v>
                </c:pt>
                <c:pt idx="591">
                  <c:v>-4.5200000000000005</c:v>
                </c:pt>
                <c:pt idx="592">
                  <c:v>-4.4399999999999995</c:v>
                </c:pt>
                <c:pt idx="593">
                  <c:v>-4.5199999999999996</c:v>
                </c:pt>
                <c:pt idx="594">
                  <c:v>-4.84</c:v>
                </c:pt>
                <c:pt idx="595">
                  <c:v>-4.4000000000000004</c:v>
                </c:pt>
                <c:pt idx="596">
                  <c:v>-4.5999999999999996</c:v>
                </c:pt>
                <c:pt idx="597">
                  <c:v>-4.8000000000000007</c:v>
                </c:pt>
                <c:pt idx="598">
                  <c:v>-4.7200000000000006</c:v>
                </c:pt>
                <c:pt idx="599">
                  <c:v>-4.3200000000000012</c:v>
                </c:pt>
                <c:pt idx="600">
                  <c:v>-4.4600000000000009</c:v>
                </c:pt>
                <c:pt idx="601">
                  <c:v>-4.3200000000000012</c:v>
                </c:pt>
                <c:pt idx="602">
                  <c:v>-4.2400000000000011</c:v>
                </c:pt>
                <c:pt idx="603">
                  <c:v>-4.6800000000000015</c:v>
                </c:pt>
                <c:pt idx="604">
                  <c:v>-4.8000000000000007</c:v>
                </c:pt>
                <c:pt idx="605">
                  <c:v>-4.6400000000000006</c:v>
                </c:pt>
                <c:pt idx="606">
                  <c:v>-4.8200000000000012</c:v>
                </c:pt>
                <c:pt idx="607">
                  <c:v>-4.7200000000000006</c:v>
                </c:pt>
                <c:pt idx="608">
                  <c:v>-4.8800000000000008</c:v>
                </c:pt>
                <c:pt idx="609">
                  <c:v>-5</c:v>
                </c:pt>
                <c:pt idx="610">
                  <c:v>-5.3</c:v>
                </c:pt>
                <c:pt idx="611">
                  <c:v>-4.92</c:v>
                </c:pt>
                <c:pt idx="612">
                  <c:v>-4.68</c:v>
                </c:pt>
                <c:pt idx="613">
                  <c:v>-4.22</c:v>
                </c:pt>
                <c:pt idx="614">
                  <c:v>-3.88</c:v>
                </c:pt>
                <c:pt idx="615">
                  <c:v>-3.5799999999999996</c:v>
                </c:pt>
                <c:pt idx="616">
                  <c:v>-3.7399999999999993</c:v>
                </c:pt>
                <c:pt idx="617">
                  <c:v>-4.0199999999999996</c:v>
                </c:pt>
                <c:pt idx="618">
                  <c:v>-4.04</c:v>
                </c:pt>
                <c:pt idx="619">
                  <c:v>-4.2</c:v>
                </c:pt>
                <c:pt idx="620">
                  <c:v>-4.58</c:v>
                </c:pt>
                <c:pt idx="621">
                  <c:v>-4.5400000000000009</c:v>
                </c:pt>
                <c:pt idx="622">
                  <c:v>-4.5400000000000009</c:v>
                </c:pt>
                <c:pt idx="623">
                  <c:v>-4.4200000000000008</c:v>
                </c:pt>
                <c:pt idx="624">
                  <c:v>-4.3800000000000008</c:v>
                </c:pt>
                <c:pt idx="625">
                  <c:v>-4.1400000000000006</c:v>
                </c:pt>
                <c:pt idx="626">
                  <c:v>-4.3400000000000007</c:v>
                </c:pt>
                <c:pt idx="627">
                  <c:v>-4.1399999999999997</c:v>
                </c:pt>
                <c:pt idx="628">
                  <c:v>-4.26</c:v>
                </c:pt>
                <c:pt idx="629">
                  <c:v>-4.3599999999999994</c:v>
                </c:pt>
                <c:pt idx="630">
                  <c:v>-4.4399999999999995</c:v>
                </c:pt>
                <c:pt idx="631">
                  <c:v>-4.4999999999999991</c:v>
                </c:pt>
                <c:pt idx="632">
                  <c:v>-5.0199999999999996</c:v>
                </c:pt>
                <c:pt idx="633">
                  <c:v>-5</c:v>
                </c:pt>
                <c:pt idx="634">
                  <c:v>-4.8800000000000008</c:v>
                </c:pt>
                <c:pt idx="635">
                  <c:v>-4.9800000000000004</c:v>
                </c:pt>
                <c:pt idx="636">
                  <c:v>-4.5</c:v>
                </c:pt>
                <c:pt idx="637">
                  <c:v>-4.1800000000000006</c:v>
                </c:pt>
                <c:pt idx="638">
                  <c:v>-4.22</c:v>
                </c:pt>
                <c:pt idx="639">
                  <c:v>-4.2999999999999989</c:v>
                </c:pt>
                <c:pt idx="640">
                  <c:v>-4.2399999999999993</c:v>
                </c:pt>
                <c:pt idx="641">
                  <c:v>-4.379999999999999</c:v>
                </c:pt>
                <c:pt idx="642">
                  <c:v>-4.1199999999999983</c:v>
                </c:pt>
                <c:pt idx="643">
                  <c:v>-4.2999999999999989</c:v>
                </c:pt>
                <c:pt idx="644">
                  <c:v>-4.1599999999999993</c:v>
                </c:pt>
                <c:pt idx="645">
                  <c:v>-3.9200000000000004</c:v>
                </c:pt>
                <c:pt idx="646">
                  <c:v>-4.46</c:v>
                </c:pt>
                <c:pt idx="647">
                  <c:v>-4.7600000000000007</c:v>
                </c:pt>
                <c:pt idx="648">
                  <c:v>-4.660000000000001</c:v>
                </c:pt>
                <c:pt idx="649">
                  <c:v>-4.8</c:v>
                </c:pt>
                <c:pt idx="650">
                  <c:v>-4.92</c:v>
                </c:pt>
                <c:pt idx="651">
                  <c:v>-4.34</c:v>
                </c:pt>
                <c:pt idx="652">
                  <c:v>-4.08</c:v>
                </c:pt>
                <c:pt idx="653">
                  <c:v>-3.7</c:v>
                </c:pt>
                <c:pt idx="654">
                  <c:v>-3.8800000000000003</c:v>
                </c:pt>
                <c:pt idx="655">
                  <c:v>-4.0600000000000005</c:v>
                </c:pt>
                <c:pt idx="656">
                  <c:v>-3.9000000000000008</c:v>
                </c:pt>
                <c:pt idx="657">
                  <c:v>-4.1399999999999997</c:v>
                </c:pt>
                <c:pt idx="658">
                  <c:v>-4.42</c:v>
                </c:pt>
                <c:pt idx="659">
                  <c:v>-3.8200000000000003</c:v>
                </c:pt>
                <c:pt idx="660">
                  <c:v>-3.3600000000000008</c:v>
                </c:pt>
                <c:pt idx="661">
                  <c:v>-3.2000000000000006</c:v>
                </c:pt>
                <c:pt idx="662">
                  <c:v>-2.7800000000000011</c:v>
                </c:pt>
                <c:pt idx="663">
                  <c:v>-2.180000000000001</c:v>
                </c:pt>
                <c:pt idx="664">
                  <c:v>-2.240000000000002</c:v>
                </c:pt>
                <c:pt idx="665">
                  <c:v>-2.5200000000000018</c:v>
                </c:pt>
                <c:pt idx="666">
                  <c:v>-2.5200000000000009</c:v>
                </c:pt>
                <c:pt idx="667">
                  <c:v>-2.4800000000000004</c:v>
                </c:pt>
                <c:pt idx="668">
                  <c:v>-2.5200000000000005</c:v>
                </c:pt>
                <c:pt idx="669">
                  <c:v>-2.54</c:v>
                </c:pt>
                <c:pt idx="670">
                  <c:v>-2.4799999999999995</c:v>
                </c:pt>
                <c:pt idx="671">
                  <c:v>-2.7</c:v>
                </c:pt>
                <c:pt idx="672">
                  <c:v>-2.7</c:v>
                </c:pt>
                <c:pt idx="673">
                  <c:v>-3.0200000000000005</c:v>
                </c:pt>
                <c:pt idx="674">
                  <c:v>-3.1</c:v>
                </c:pt>
                <c:pt idx="675">
                  <c:v>-2.4400000000000004</c:v>
                </c:pt>
                <c:pt idx="676">
                  <c:v>-2.3400000000000007</c:v>
                </c:pt>
                <c:pt idx="677">
                  <c:v>-2.3400000000000007</c:v>
                </c:pt>
                <c:pt idx="678">
                  <c:v>-2.2200000000000002</c:v>
                </c:pt>
                <c:pt idx="679">
                  <c:v>-2.2800000000000002</c:v>
                </c:pt>
                <c:pt idx="680">
                  <c:v>-2.5199999999999996</c:v>
                </c:pt>
                <c:pt idx="681">
                  <c:v>-2.4999999999999991</c:v>
                </c:pt>
                <c:pt idx="682">
                  <c:v>-2.44</c:v>
                </c:pt>
                <c:pt idx="683">
                  <c:v>-2.339999999999999</c:v>
                </c:pt>
                <c:pt idx="684">
                  <c:v>-1.7999999999999994</c:v>
                </c:pt>
                <c:pt idx="685">
                  <c:v>-2.0199999999999996</c:v>
                </c:pt>
                <c:pt idx="686">
                  <c:v>-1.5200000000000002</c:v>
                </c:pt>
                <c:pt idx="687">
                  <c:v>-1.3799999999999997</c:v>
                </c:pt>
                <c:pt idx="688">
                  <c:v>-1.2800000000000005</c:v>
                </c:pt>
                <c:pt idx="689">
                  <c:v>-1.3000000000000007</c:v>
                </c:pt>
                <c:pt idx="690">
                  <c:v>-0.80000000000000071</c:v>
                </c:pt>
                <c:pt idx="691">
                  <c:v>-0.84000000000000052</c:v>
                </c:pt>
                <c:pt idx="692">
                  <c:v>-0.62000000000000099</c:v>
                </c:pt>
                <c:pt idx="693">
                  <c:v>-0.44000000000000128</c:v>
                </c:pt>
                <c:pt idx="694">
                  <c:v>-0.28000000000000114</c:v>
                </c:pt>
                <c:pt idx="695">
                  <c:v>-0.220000000000001</c:v>
                </c:pt>
                <c:pt idx="696">
                  <c:v>-8.0000000000000432E-2</c:v>
                </c:pt>
                <c:pt idx="697">
                  <c:v>-0.48000000000000043</c:v>
                </c:pt>
                <c:pt idx="698">
                  <c:v>-0.43999999999999984</c:v>
                </c:pt>
                <c:pt idx="699">
                  <c:v>-0.57999999999999974</c:v>
                </c:pt>
                <c:pt idx="700">
                  <c:v>-0.62000000000000033</c:v>
                </c:pt>
                <c:pt idx="701">
                  <c:v>-0.90000000000000069</c:v>
                </c:pt>
                <c:pt idx="702">
                  <c:v>-0.78000000000000047</c:v>
                </c:pt>
                <c:pt idx="703">
                  <c:v>-0.72000000000000097</c:v>
                </c:pt>
                <c:pt idx="704">
                  <c:v>-0.46000000000000085</c:v>
                </c:pt>
                <c:pt idx="705">
                  <c:v>-0.22000000000000028</c:v>
                </c:pt>
                <c:pt idx="706">
                  <c:v>-0.33999999999999986</c:v>
                </c:pt>
                <c:pt idx="707">
                  <c:v>0.52000000000000024</c:v>
                </c:pt>
                <c:pt idx="708">
                  <c:v>0.48000000000000043</c:v>
                </c:pt>
                <c:pt idx="709">
                  <c:v>0.48000000000000043</c:v>
                </c:pt>
                <c:pt idx="710">
                  <c:v>0.4799999999999997</c:v>
                </c:pt>
                <c:pt idx="711">
                  <c:v>0.93999999999999917</c:v>
                </c:pt>
                <c:pt idx="712">
                  <c:v>0.7399999999999991</c:v>
                </c:pt>
                <c:pt idx="713">
                  <c:v>0.87999999999999901</c:v>
                </c:pt>
                <c:pt idx="714">
                  <c:v>0.87999999999999901</c:v>
                </c:pt>
                <c:pt idx="715">
                  <c:v>0.77999999999999969</c:v>
                </c:pt>
                <c:pt idx="716">
                  <c:v>0.6</c:v>
                </c:pt>
                <c:pt idx="717">
                  <c:v>0.5</c:v>
                </c:pt>
                <c:pt idx="718">
                  <c:v>0.64000000000000057</c:v>
                </c:pt>
                <c:pt idx="719">
                  <c:v>0.84000000000000052</c:v>
                </c:pt>
                <c:pt idx="720">
                  <c:v>0.73999999999999988</c:v>
                </c:pt>
                <c:pt idx="721">
                  <c:v>1.1799999999999997</c:v>
                </c:pt>
                <c:pt idx="722">
                  <c:v>1.1999999999999993</c:v>
                </c:pt>
                <c:pt idx="723">
                  <c:v>0.93999999999999917</c:v>
                </c:pt>
                <c:pt idx="724">
                  <c:v>0.55999999999999872</c:v>
                </c:pt>
                <c:pt idx="725">
                  <c:v>0.67999999999999905</c:v>
                </c:pt>
                <c:pt idx="726">
                  <c:v>0.53999999999999915</c:v>
                </c:pt>
                <c:pt idx="727">
                  <c:v>0.23999999999999916</c:v>
                </c:pt>
                <c:pt idx="728">
                  <c:v>0.33999999999999914</c:v>
                </c:pt>
                <c:pt idx="729">
                  <c:v>0.75999999999999945</c:v>
                </c:pt>
                <c:pt idx="730">
                  <c:v>0.63999999999999913</c:v>
                </c:pt>
                <c:pt idx="731">
                  <c:v>0.51999999999999957</c:v>
                </c:pt>
                <c:pt idx="732">
                  <c:v>0.62000000000000033</c:v>
                </c:pt>
                <c:pt idx="733">
                  <c:v>0.78000000000000047</c:v>
                </c:pt>
                <c:pt idx="734">
                  <c:v>0.28000000000000042</c:v>
                </c:pt>
                <c:pt idx="735">
                  <c:v>0.220000000000001</c:v>
                </c:pt>
                <c:pt idx="736">
                  <c:v>4.000000000000057E-2</c:v>
                </c:pt>
                <c:pt idx="737">
                  <c:v>1.9999999999999574E-2</c:v>
                </c:pt>
                <c:pt idx="738">
                  <c:v>-4.000000000000057E-2</c:v>
                </c:pt>
                <c:pt idx="739">
                  <c:v>-8.0000000000000432E-2</c:v>
                </c:pt>
                <c:pt idx="740">
                  <c:v>0</c:v>
                </c:pt>
                <c:pt idx="741">
                  <c:v>-0.2</c:v>
                </c:pt>
                <c:pt idx="742">
                  <c:v>-0.35999999999999943</c:v>
                </c:pt>
                <c:pt idx="743">
                  <c:v>-0.49999999999999928</c:v>
                </c:pt>
                <c:pt idx="744">
                  <c:v>-0.13999999999999915</c:v>
                </c:pt>
                <c:pt idx="745">
                  <c:v>-0.37999999999999973</c:v>
                </c:pt>
                <c:pt idx="746">
                  <c:v>-6.0000000000000143E-2</c:v>
                </c:pt>
                <c:pt idx="747">
                  <c:v>0.33999999999999986</c:v>
                </c:pt>
                <c:pt idx="748">
                  <c:v>0.43999999999999984</c:v>
                </c:pt>
                <c:pt idx="749">
                  <c:v>-6.0000000000000851E-2</c:v>
                </c:pt>
                <c:pt idx="750">
                  <c:v>0.11999999999999886</c:v>
                </c:pt>
                <c:pt idx="751">
                  <c:v>-7.1054273576010023E-16</c:v>
                </c:pt>
                <c:pt idx="752">
                  <c:v>-0.12000000000000099</c:v>
                </c:pt>
                <c:pt idx="753">
                  <c:v>-0.24000000000000057</c:v>
                </c:pt>
                <c:pt idx="754">
                  <c:v>0.12000000000000029</c:v>
                </c:pt>
                <c:pt idx="755">
                  <c:v>0.52000000000000024</c:v>
                </c:pt>
                <c:pt idx="756">
                  <c:v>0.56000000000000016</c:v>
                </c:pt>
                <c:pt idx="757">
                  <c:v>0.5</c:v>
                </c:pt>
                <c:pt idx="758">
                  <c:v>0.57999999999999896</c:v>
                </c:pt>
                <c:pt idx="759">
                  <c:v>0.63999999999999913</c:v>
                </c:pt>
                <c:pt idx="760">
                  <c:v>0.15999999999999942</c:v>
                </c:pt>
                <c:pt idx="761">
                  <c:v>3.9999999999999855E-2</c:v>
                </c:pt>
                <c:pt idx="762">
                  <c:v>0.33999999999999986</c:v>
                </c:pt>
                <c:pt idx="763">
                  <c:v>0.22000000000000028</c:v>
                </c:pt>
                <c:pt idx="764">
                  <c:v>0.22000000000000028</c:v>
                </c:pt>
                <c:pt idx="765">
                  <c:v>0.68000000000000038</c:v>
                </c:pt>
                <c:pt idx="766">
                  <c:v>0.80000000000000071</c:v>
                </c:pt>
                <c:pt idx="767">
                  <c:v>0.74000000000000132</c:v>
                </c:pt>
                <c:pt idx="768">
                  <c:v>0.88000000000000189</c:v>
                </c:pt>
                <c:pt idx="769">
                  <c:v>1.0400000000000014</c:v>
                </c:pt>
                <c:pt idx="770">
                  <c:v>0.84000000000000052</c:v>
                </c:pt>
                <c:pt idx="771">
                  <c:v>1.0399999999999998</c:v>
                </c:pt>
                <c:pt idx="772">
                  <c:v>0.8</c:v>
                </c:pt>
                <c:pt idx="773">
                  <c:v>0.6399999999999999</c:v>
                </c:pt>
                <c:pt idx="774">
                  <c:v>0.51999999999999957</c:v>
                </c:pt>
                <c:pt idx="775">
                  <c:v>0.23999999999999985</c:v>
                </c:pt>
                <c:pt idx="776">
                  <c:v>0.32000000000000028</c:v>
                </c:pt>
                <c:pt idx="777">
                  <c:v>0.42000000000000026</c:v>
                </c:pt>
                <c:pt idx="778">
                  <c:v>0.76000000000000012</c:v>
                </c:pt>
                <c:pt idx="779">
                  <c:v>0.64000000000000057</c:v>
                </c:pt>
                <c:pt idx="780">
                  <c:v>0.48000000000000115</c:v>
                </c:pt>
                <c:pt idx="781">
                  <c:v>0.2000000000000007</c:v>
                </c:pt>
                <c:pt idx="782">
                  <c:v>-0.11999999999999958</c:v>
                </c:pt>
                <c:pt idx="783">
                  <c:v>-0.11999999999999958</c:v>
                </c:pt>
                <c:pt idx="784">
                  <c:v>0.10000000000000071</c:v>
                </c:pt>
                <c:pt idx="785">
                  <c:v>0.32000000000000028</c:v>
                </c:pt>
                <c:pt idx="786">
                  <c:v>0.36000000000000087</c:v>
                </c:pt>
                <c:pt idx="787">
                  <c:v>0.84000000000000052</c:v>
                </c:pt>
                <c:pt idx="788">
                  <c:v>0.40000000000000069</c:v>
                </c:pt>
                <c:pt idx="789">
                  <c:v>0.18000000000000044</c:v>
                </c:pt>
                <c:pt idx="790">
                  <c:v>0.44000000000000056</c:v>
                </c:pt>
                <c:pt idx="791">
                  <c:v>0.22000000000000028</c:v>
                </c:pt>
                <c:pt idx="792">
                  <c:v>0.24000000000000057</c:v>
                </c:pt>
                <c:pt idx="793">
                  <c:v>3.9999999999999855E-2</c:v>
                </c:pt>
                <c:pt idx="794">
                  <c:v>0.33999999999999986</c:v>
                </c:pt>
                <c:pt idx="795">
                  <c:v>-0.3</c:v>
                </c:pt>
                <c:pt idx="796">
                  <c:v>-0.12000000000000029</c:v>
                </c:pt>
                <c:pt idx="797">
                  <c:v>-0.5800000000000004</c:v>
                </c:pt>
                <c:pt idx="798">
                  <c:v>-0.22000000000000028</c:v>
                </c:pt>
                <c:pt idx="799">
                  <c:v>-0.46000000000000013</c:v>
                </c:pt>
                <c:pt idx="800">
                  <c:v>0.31999999999999956</c:v>
                </c:pt>
                <c:pt idx="801">
                  <c:v>0.37999999999999973</c:v>
                </c:pt>
                <c:pt idx="802">
                  <c:v>0.46000000000000013</c:v>
                </c:pt>
                <c:pt idx="803">
                  <c:v>0.26000000000000012</c:v>
                </c:pt>
                <c:pt idx="804">
                  <c:v>0</c:v>
                </c:pt>
                <c:pt idx="805">
                  <c:v>-0.61999999999999955</c:v>
                </c:pt>
                <c:pt idx="806">
                  <c:v>-0.7399999999999991</c:v>
                </c:pt>
                <c:pt idx="807">
                  <c:v>-0.67999999999999905</c:v>
                </c:pt>
                <c:pt idx="808">
                  <c:v>-0.27999999999999903</c:v>
                </c:pt>
                <c:pt idx="809">
                  <c:v>8.000000000000114E-2</c:v>
                </c:pt>
                <c:pt idx="810">
                  <c:v>0.18000000000000044</c:v>
                </c:pt>
                <c:pt idx="811">
                  <c:v>0.52000000000000024</c:v>
                </c:pt>
                <c:pt idx="812">
                  <c:v>0.81999999999999962</c:v>
                </c:pt>
                <c:pt idx="813">
                  <c:v>0.6399999999999999</c:v>
                </c:pt>
                <c:pt idx="814">
                  <c:v>0.31999999999999956</c:v>
                </c:pt>
                <c:pt idx="815">
                  <c:v>0.42000000000000026</c:v>
                </c:pt>
                <c:pt idx="816">
                  <c:v>0.15999999999999942</c:v>
                </c:pt>
                <c:pt idx="817">
                  <c:v>-0.2000000000000007</c:v>
                </c:pt>
                <c:pt idx="818">
                  <c:v>-0.16000000000000086</c:v>
                </c:pt>
                <c:pt idx="819">
                  <c:v>9.9999999999999284E-2</c:v>
                </c:pt>
                <c:pt idx="820">
                  <c:v>0.39999999999999858</c:v>
                </c:pt>
                <c:pt idx="821">
                  <c:v>0.43999999999999917</c:v>
                </c:pt>
                <c:pt idx="822">
                  <c:v>0.75999999999999945</c:v>
                </c:pt>
                <c:pt idx="823">
                  <c:v>0.77999999999999969</c:v>
                </c:pt>
                <c:pt idx="824">
                  <c:v>0.45999999999999941</c:v>
                </c:pt>
                <c:pt idx="825">
                  <c:v>0.3</c:v>
                </c:pt>
                <c:pt idx="826">
                  <c:v>0.25999999999999945</c:v>
                </c:pt>
                <c:pt idx="827">
                  <c:v>0.27999999999999969</c:v>
                </c:pt>
                <c:pt idx="828">
                  <c:v>0.37999999999999901</c:v>
                </c:pt>
                <c:pt idx="829">
                  <c:v>0.79999999999999927</c:v>
                </c:pt>
                <c:pt idx="830">
                  <c:v>0.99999999999999933</c:v>
                </c:pt>
                <c:pt idx="831">
                  <c:v>1.0799999999999996</c:v>
                </c:pt>
                <c:pt idx="832">
                  <c:v>0.83999999999999919</c:v>
                </c:pt>
                <c:pt idx="833">
                  <c:v>0.61999999999999955</c:v>
                </c:pt>
                <c:pt idx="834">
                  <c:v>0.4199999999999996</c:v>
                </c:pt>
                <c:pt idx="835">
                  <c:v>0.31999999999999956</c:v>
                </c:pt>
                <c:pt idx="836">
                  <c:v>0.25999999999999945</c:v>
                </c:pt>
                <c:pt idx="837">
                  <c:v>0.61999999999999955</c:v>
                </c:pt>
                <c:pt idx="838">
                  <c:v>0.81999999999999962</c:v>
                </c:pt>
                <c:pt idx="839">
                  <c:v>0.95999999999999941</c:v>
                </c:pt>
                <c:pt idx="840">
                  <c:v>0.81999999999999962</c:v>
                </c:pt>
                <c:pt idx="841">
                  <c:v>0.87999999999999967</c:v>
                </c:pt>
                <c:pt idx="842">
                  <c:v>0.27999999999999969</c:v>
                </c:pt>
                <c:pt idx="843">
                  <c:v>0.57999999999999974</c:v>
                </c:pt>
                <c:pt idx="844">
                  <c:v>0.7</c:v>
                </c:pt>
                <c:pt idx="845">
                  <c:v>0.99999999999999933</c:v>
                </c:pt>
                <c:pt idx="846">
                  <c:v>1.1999999999999993</c:v>
                </c:pt>
                <c:pt idx="847">
                  <c:v>1.5599999999999994</c:v>
                </c:pt>
                <c:pt idx="848">
                  <c:v>0.93999999999999917</c:v>
                </c:pt>
                <c:pt idx="849">
                  <c:v>0.7399999999999991</c:v>
                </c:pt>
                <c:pt idx="850">
                  <c:v>0.89999999999999925</c:v>
                </c:pt>
                <c:pt idx="851">
                  <c:v>0.75999999999999945</c:v>
                </c:pt>
                <c:pt idx="852">
                  <c:v>0.67999999999999972</c:v>
                </c:pt>
                <c:pt idx="853">
                  <c:v>0.92000000000000026</c:v>
                </c:pt>
                <c:pt idx="854">
                  <c:v>1.0199999999999996</c:v>
                </c:pt>
                <c:pt idx="855">
                  <c:v>0.69999999999999929</c:v>
                </c:pt>
                <c:pt idx="856">
                  <c:v>0.81999999999999884</c:v>
                </c:pt>
                <c:pt idx="857">
                  <c:v>0.87999999999999901</c:v>
                </c:pt>
                <c:pt idx="858">
                  <c:v>0.95999999999999874</c:v>
                </c:pt>
                <c:pt idx="859">
                  <c:v>1.2199999999999995</c:v>
                </c:pt>
                <c:pt idx="860">
                  <c:v>1.2399999999999998</c:v>
                </c:pt>
                <c:pt idx="861">
                  <c:v>0.94000000000000061</c:v>
                </c:pt>
                <c:pt idx="862">
                  <c:v>1.0399999999999998</c:v>
                </c:pt>
                <c:pt idx="863">
                  <c:v>0.87999999999999967</c:v>
                </c:pt>
                <c:pt idx="864">
                  <c:v>0.61999999999999955</c:v>
                </c:pt>
                <c:pt idx="865">
                  <c:v>0.83999999999999986</c:v>
                </c:pt>
                <c:pt idx="866">
                  <c:v>1.3199999999999996</c:v>
                </c:pt>
                <c:pt idx="867">
                  <c:v>1.1000000000000001</c:v>
                </c:pt>
                <c:pt idx="868">
                  <c:v>1.2200000000000011</c:v>
                </c:pt>
                <c:pt idx="869">
                  <c:v>1.6400000000000006</c:v>
                </c:pt>
                <c:pt idx="870">
                  <c:v>1.5799999999999996</c:v>
                </c:pt>
                <c:pt idx="871">
                  <c:v>1.4199999999999988</c:v>
                </c:pt>
                <c:pt idx="872">
                  <c:v>1.319999999999999</c:v>
                </c:pt>
                <c:pt idx="873">
                  <c:v>1.3599999999999981</c:v>
                </c:pt>
                <c:pt idx="874">
                  <c:v>0.91999999999999882</c:v>
                </c:pt>
                <c:pt idx="875">
                  <c:v>0.9</c:v>
                </c:pt>
                <c:pt idx="876">
                  <c:v>0.88000000000000111</c:v>
                </c:pt>
                <c:pt idx="877">
                  <c:v>1.3400000000000005</c:v>
                </c:pt>
                <c:pt idx="878">
                  <c:v>1.5600000000000009</c:v>
                </c:pt>
                <c:pt idx="879">
                  <c:v>2.2800000000000002</c:v>
                </c:pt>
                <c:pt idx="880">
                  <c:v>2.46</c:v>
                </c:pt>
                <c:pt idx="881">
                  <c:v>2.3199999999999994</c:v>
                </c:pt>
                <c:pt idx="882">
                  <c:v>2.2799999999999989</c:v>
                </c:pt>
                <c:pt idx="883">
                  <c:v>2.4999999999999978</c:v>
                </c:pt>
                <c:pt idx="884">
                  <c:v>1.959999999999998</c:v>
                </c:pt>
                <c:pt idx="885">
                  <c:v>1.5399999999999978</c:v>
                </c:pt>
                <c:pt idx="886">
                  <c:v>1.3999999999999972</c:v>
                </c:pt>
                <c:pt idx="887">
                  <c:v>1.7199999999999982</c:v>
                </c:pt>
                <c:pt idx="888">
                  <c:v>1.3999999999999992</c:v>
                </c:pt>
                <c:pt idx="889">
                  <c:v>1.5999999999999992</c:v>
                </c:pt>
                <c:pt idx="890">
                  <c:v>2.06</c:v>
                </c:pt>
                <c:pt idx="891">
                  <c:v>2.3200000000000012</c:v>
                </c:pt>
                <c:pt idx="892">
                  <c:v>1.8400000000000021</c:v>
                </c:pt>
                <c:pt idx="893">
                  <c:v>1.7400000000000013</c:v>
                </c:pt>
                <c:pt idx="894">
                  <c:v>1.7200000000000017</c:v>
                </c:pt>
                <c:pt idx="895">
                  <c:v>1.3600000000000017</c:v>
                </c:pt>
                <c:pt idx="896">
                  <c:v>1.5200000000000025</c:v>
                </c:pt>
                <c:pt idx="897">
                  <c:v>1.6600000000000008</c:v>
                </c:pt>
                <c:pt idx="898">
                  <c:v>2.1400000000000019</c:v>
                </c:pt>
                <c:pt idx="899">
                  <c:v>2.0800000000000005</c:v>
                </c:pt>
                <c:pt idx="900">
                  <c:v>2.3199999999999994</c:v>
                </c:pt>
                <c:pt idx="901">
                  <c:v>2.1999999999999984</c:v>
                </c:pt>
                <c:pt idx="902">
                  <c:v>2.2599999999999993</c:v>
                </c:pt>
                <c:pt idx="903">
                  <c:v>2.3399999999999985</c:v>
                </c:pt>
                <c:pt idx="904">
                  <c:v>2.38</c:v>
                </c:pt>
                <c:pt idx="905">
                  <c:v>2.4200000000000004</c:v>
                </c:pt>
                <c:pt idx="906">
                  <c:v>2.3800000000000003</c:v>
                </c:pt>
                <c:pt idx="907">
                  <c:v>2.44</c:v>
                </c:pt>
                <c:pt idx="908">
                  <c:v>2.2000000000000002</c:v>
                </c:pt>
                <c:pt idx="909">
                  <c:v>2.06</c:v>
                </c:pt>
                <c:pt idx="910">
                  <c:v>2.34</c:v>
                </c:pt>
                <c:pt idx="911">
                  <c:v>2.6799999999999997</c:v>
                </c:pt>
                <c:pt idx="912">
                  <c:v>2.5799999999999996</c:v>
                </c:pt>
                <c:pt idx="913">
                  <c:v>2.5</c:v>
                </c:pt>
                <c:pt idx="914">
                  <c:v>2.5599999999999996</c:v>
                </c:pt>
                <c:pt idx="915">
                  <c:v>2.4599999999999995</c:v>
                </c:pt>
                <c:pt idx="916">
                  <c:v>2.1199999999999997</c:v>
                </c:pt>
                <c:pt idx="917">
                  <c:v>1.9199999999999995</c:v>
                </c:pt>
                <c:pt idx="918">
                  <c:v>1.9199999999999995</c:v>
                </c:pt>
                <c:pt idx="919">
                  <c:v>1.8799999999999997</c:v>
                </c:pt>
                <c:pt idx="920">
                  <c:v>1.6</c:v>
                </c:pt>
                <c:pt idx="921">
                  <c:v>1.4</c:v>
                </c:pt>
                <c:pt idx="922">
                  <c:v>1.6600000000000001</c:v>
                </c:pt>
                <c:pt idx="923">
                  <c:v>1.5399999999999998</c:v>
                </c:pt>
                <c:pt idx="924">
                  <c:v>1.2199999999999995</c:v>
                </c:pt>
                <c:pt idx="925">
                  <c:v>0.95999999999999941</c:v>
                </c:pt>
                <c:pt idx="926">
                  <c:v>0.97999999999999976</c:v>
                </c:pt>
                <c:pt idx="927">
                  <c:v>1.1599999999999995</c:v>
                </c:pt>
                <c:pt idx="928">
                  <c:v>0.9</c:v>
                </c:pt>
                <c:pt idx="929">
                  <c:v>1.0000000000000007</c:v>
                </c:pt>
                <c:pt idx="930">
                  <c:v>1.3800000000000003</c:v>
                </c:pt>
                <c:pt idx="931">
                  <c:v>1.6200000000000003</c:v>
                </c:pt>
                <c:pt idx="932">
                  <c:v>1.4400000000000006</c:v>
                </c:pt>
                <c:pt idx="933">
                  <c:v>1.7</c:v>
                </c:pt>
                <c:pt idx="934">
                  <c:v>1.6</c:v>
                </c:pt>
                <c:pt idx="935">
                  <c:v>1.56</c:v>
                </c:pt>
                <c:pt idx="936">
                  <c:v>1.4799999999999998</c:v>
                </c:pt>
                <c:pt idx="937">
                  <c:v>1.1399999999999999</c:v>
                </c:pt>
                <c:pt idx="938">
                  <c:v>0.85999999999999943</c:v>
                </c:pt>
                <c:pt idx="939">
                  <c:v>1.1199999999999988</c:v>
                </c:pt>
                <c:pt idx="940">
                  <c:v>0.91999999999999882</c:v>
                </c:pt>
                <c:pt idx="941">
                  <c:v>1.1599999999999995</c:v>
                </c:pt>
                <c:pt idx="942">
                  <c:v>1.579999999999999</c:v>
                </c:pt>
                <c:pt idx="943">
                  <c:v>1.679999999999999</c:v>
                </c:pt>
                <c:pt idx="944">
                  <c:v>1.7199999999999989</c:v>
                </c:pt>
                <c:pt idx="945">
                  <c:v>1.7999999999999994</c:v>
                </c:pt>
                <c:pt idx="946">
                  <c:v>1.6199999999999988</c:v>
                </c:pt>
                <c:pt idx="947">
                  <c:v>1.5999999999999992</c:v>
                </c:pt>
                <c:pt idx="948">
                  <c:v>1.6799999999999997</c:v>
                </c:pt>
                <c:pt idx="949">
                  <c:v>1.4799999999999998</c:v>
                </c:pt>
                <c:pt idx="950">
                  <c:v>1.4999999999999993</c:v>
                </c:pt>
                <c:pt idx="951">
                  <c:v>1.4199999999999995</c:v>
                </c:pt>
                <c:pt idx="952">
                  <c:v>1.4200000000000004</c:v>
                </c:pt>
                <c:pt idx="953">
                  <c:v>1.5399999999999998</c:v>
                </c:pt>
                <c:pt idx="954">
                  <c:v>1.8199999999999998</c:v>
                </c:pt>
                <c:pt idx="955">
                  <c:v>1.6199999999999999</c:v>
                </c:pt>
                <c:pt idx="956">
                  <c:v>1.3000000000000003</c:v>
                </c:pt>
                <c:pt idx="957">
                  <c:v>1.0599999999999998</c:v>
                </c:pt>
                <c:pt idx="958">
                  <c:v>0.64000000000000024</c:v>
                </c:pt>
                <c:pt idx="959">
                  <c:v>0.24000000000000057</c:v>
                </c:pt>
                <c:pt idx="960">
                  <c:v>0.36000000000000087</c:v>
                </c:pt>
                <c:pt idx="961">
                  <c:v>0.46000000000000085</c:v>
                </c:pt>
                <c:pt idx="962">
                  <c:v>0.70000000000000073</c:v>
                </c:pt>
                <c:pt idx="963">
                  <c:v>0.7600000000000009</c:v>
                </c:pt>
                <c:pt idx="964">
                  <c:v>0.88000000000000045</c:v>
                </c:pt>
                <c:pt idx="965">
                  <c:v>0.78000000000000047</c:v>
                </c:pt>
                <c:pt idx="966">
                  <c:v>1</c:v>
                </c:pt>
                <c:pt idx="967">
                  <c:v>1</c:v>
                </c:pt>
                <c:pt idx="968">
                  <c:v>1.4400000000000002</c:v>
                </c:pt>
                <c:pt idx="969">
                  <c:v>1.58</c:v>
                </c:pt>
                <c:pt idx="970">
                  <c:v>1.52</c:v>
                </c:pt>
                <c:pt idx="971">
                  <c:v>1.4199999999999995</c:v>
                </c:pt>
                <c:pt idx="972">
                  <c:v>1.1199999999999997</c:v>
                </c:pt>
                <c:pt idx="973">
                  <c:v>0.95999999999999974</c:v>
                </c:pt>
                <c:pt idx="974">
                  <c:v>1.2599999999999998</c:v>
                </c:pt>
                <c:pt idx="975">
                  <c:v>1.4599999999999997</c:v>
                </c:pt>
                <c:pt idx="976">
                  <c:v>1.7400000000000002</c:v>
                </c:pt>
                <c:pt idx="977">
                  <c:v>1.8600000000000005</c:v>
                </c:pt>
                <c:pt idx="978">
                  <c:v>2.04</c:v>
                </c:pt>
                <c:pt idx="979">
                  <c:v>1.44</c:v>
                </c:pt>
                <c:pt idx="980">
                  <c:v>1.5799999999999996</c:v>
                </c:pt>
                <c:pt idx="981">
                  <c:v>1.359999999999999</c:v>
                </c:pt>
                <c:pt idx="982">
                  <c:v>1.1999999999999988</c:v>
                </c:pt>
                <c:pt idx="983">
                  <c:v>1.0799999999999994</c:v>
                </c:pt>
                <c:pt idx="984">
                  <c:v>1.3599999999999999</c:v>
                </c:pt>
                <c:pt idx="985">
                  <c:v>1.2599999999999998</c:v>
                </c:pt>
                <c:pt idx="986">
                  <c:v>1.1000000000000003</c:v>
                </c:pt>
                <c:pt idx="987">
                  <c:v>1.3</c:v>
                </c:pt>
                <c:pt idx="988">
                  <c:v>1.2799999999999998</c:v>
                </c:pt>
                <c:pt idx="989">
                  <c:v>1.2599999999999998</c:v>
                </c:pt>
                <c:pt idx="990">
                  <c:v>1.0399999999999998</c:v>
                </c:pt>
                <c:pt idx="991">
                  <c:v>1.3599999999999999</c:v>
                </c:pt>
                <c:pt idx="992">
                  <c:v>1.4599999999999997</c:v>
                </c:pt>
                <c:pt idx="993">
                  <c:v>1.3800000000000001</c:v>
                </c:pt>
                <c:pt idx="994">
                  <c:v>1.4600000000000002</c:v>
                </c:pt>
                <c:pt idx="995">
                  <c:v>1.58</c:v>
                </c:pt>
                <c:pt idx="996">
                  <c:v>1.7400000000000002</c:v>
                </c:pt>
                <c:pt idx="997">
                  <c:v>1.5400000000000005</c:v>
                </c:pt>
                <c:pt idx="998">
                  <c:v>1.7600000000000002</c:v>
                </c:pt>
                <c:pt idx="999">
                  <c:v>1.7999999999999996</c:v>
                </c:pt>
                <c:pt idx="1000">
                  <c:v>1.8799999999999997</c:v>
                </c:pt>
                <c:pt idx="1001">
                  <c:v>1.3799999999999997</c:v>
                </c:pt>
                <c:pt idx="1002">
                  <c:v>1.7999999999999996</c:v>
                </c:pt>
                <c:pt idx="1003">
                  <c:v>1.8199999999999996</c:v>
                </c:pt>
                <c:pt idx="1004">
                  <c:v>1.7799999999999994</c:v>
                </c:pt>
                <c:pt idx="1005">
                  <c:v>1.6799999999999997</c:v>
                </c:pt>
                <c:pt idx="1006">
                  <c:v>1.7399999999999995</c:v>
                </c:pt>
                <c:pt idx="1007">
                  <c:v>1.2799999999999994</c:v>
                </c:pt>
                <c:pt idx="1008">
                  <c:v>0.85999999999999943</c:v>
                </c:pt>
                <c:pt idx="1009">
                  <c:v>0.75999999999999945</c:v>
                </c:pt>
                <c:pt idx="1010">
                  <c:v>0.91999999999999926</c:v>
                </c:pt>
                <c:pt idx="1011">
                  <c:v>1.2799999999999994</c:v>
                </c:pt>
                <c:pt idx="1012">
                  <c:v>1.4799999999999998</c:v>
                </c:pt>
                <c:pt idx="1013">
                  <c:v>1.72</c:v>
                </c:pt>
                <c:pt idx="1014">
                  <c:v>2.0000000000000009</c:v>
                </c:pt>
                <c:pt idx="1015">
                  <c:v>1.8800000000000003</c:v>
                </c:pt>
                <c:pt idx="1016">
                  <c:v>1.8</c:v>
                </c:pt>
                <c:pt idx="1017">
                  <c:v>1.5399999999999998</c:v>
                </c:pt>
                <c:pt idx="1018">
                  <c:v>1.6400000000000001</c:v>
                </c:pt>
                <c:pt idx="1019">
                  <c:v>1.3599999999999999</c:v>
                </c:pt>
                <c:pt idx="1020">
                  <c:v>1.36</c:v>
                </c:pt>
                <c:pt idx="1021">
                  <c:v>1.3000000000000003</c:v>
                </c:pt>
                <c:pt idx="1022">
                  <c:v>1.8000000000000007</c:v>
                </c:pt>
                <c:pt idx="1023">
                  <c:v>1.5600000000000005</c:v>
                </c:pt>
                <c:pt idx="1024">
                  <c:v>1.6200000000000003</c:v>
                </c:pt>
                <c:pt idx="1025">
                  <c:v>1.48</c:v>
                </c:pt>
                <c:pt idx="1026">
                  <c:v>1.3200000000000003</c:v>
                </c:pt>
                <c:pt idx="1027">
                  <c:v>0.83999999999999986</c:v>
                </c:pt>
                <c:pt idx="1028">
                  <c:v>0.81999999999999962</c:v>
                </c:pt>
                <c:pt idx="1029">
                  <c:v>0.99999999999999967</c:v>
                </c:pt>
                <c:pt idx="1030">
                  <c:v>1.1599999999999997</c:v>
                </c:pt>
                <c:pt idx="1031">
                  <c:v>1.2199999999999995</c:v>
                </c:pt>
                <c:pt idx="1032">
                  <c:v>1.3999999999999997</c:v>
                </c:pt>
                <c:pt idx="1033">
                  <c:v>1.7599999999999998</c:v>
                </c:pt>
                <c:pt idx="1034">
                  <c:v>1.6599999999999997</c:v>
                </c:pt>
                <c:pt idx="1035">
                  <c:v>1.8799999999999997</c:v>
                </c:pt>
                <c:pt idx="1036">
                  <c:v>2.0599999999999996</c:v>
                </c:pt>
                <c:pt idx="1037">
                  <c:v>1.8799999999999997</c:v>
                </c:pt>
                <c:pt idx="1038">
                  <c:v>1.7399999999999995</c:v>
                </c:pt>
                <c:pt idx="1039">
                  <c:v>1.6999999999999997</c:v>
                </c:pt>
                <c:pt idx="1040">
                  <c:v>1.5399999999999998</c:v>
                </c:pt>
                <c:pt idx="1041">
                  <c:v>1.44</c:v>
                </c:pt>
                <c:pt idx="1042">
                  <c:v>1.5799999999999996</c:v>
                </c:pt>
                <c:pt idx="1043">
                  <c:v>1.3599999999999999</c:v>
                </c:pt>
                <c:pt idx="1044">
                  <c:v>1.2999999999999996</c:v>
                </c:pt>
                <c:pt idx="1045">
                  <c:v>1.0799999999999994</c:v>
                </c:pt>
                <c:pt idx="1046">
                  <c:v>1.0999999999999992</c:v>
                </c:pt>
                <c:pt idx="1047">
                  <c:v>1.5599999999999998</c:v>
                </c:pt>
                <c:pt idx="1048">
                  <c:v>1.5399999999999998</c:v>
                </c:pt>
                <c:pt idx="1049">
                  <c:v>1.58</c:v>
                </c:pt>
                <c:pt idx="1050">
                  <c:v>1.4200000000000004</c:v>
                </c:pt>
                <c:pt idx="1051">
                  <c:v>1.3600000000000005</c:v>
                </c:pt>
                <c:pt idx="1052">
                  <c:v>0.84000000000000019</c:v>
                </c:pt>
                <c:pt idx="1053">
                  <c:v>0.66000000000000048</c:v>
                </c:pt>
                <c:pt idx="1054">
                  <c:v>0.50000000000000067</c:v>
                </c:pt>
                <c:pt idx="1055">
                  <c:v>0.9200000000000006</c:v>
                </c:pt>
                <c:pt idx="1056">
                  <c:v>0.9200000000000006</c:v>
                </c:pt>
                <c:pt idx="1057">
                  <c:v>0.76000000000000123</c:v>
                </c:pt>
                <c:pt idx="1058">
                  <c:v>1.5400000000000005</c:v>
                </c:pt>
                <c:pt idx="1059">
                  <c:v>1.9600000000000002</c:v>
                </c:pt>
                <c:pt idx="1060">
                  <c:v>1.9400000000000002</c:v>
                </c:pt>
                <c:pt idx="1061">
                  <c:v>1.9200000000000004</c:v>
                </c:pt>
                <c:pt idx="1062">
                  <c:v>2.2599999999999998</c:v>
                </c:pt>
                <c:pt idx="1063">
                  <c:v>1.7600000000000002</c:v>
                </c:pt>
                <c:pt idx="1064">
                  <c:v>1.28</c:v>
                </c:pt>
                <c:pt idx="1065">
                  <c:v>1.2999999999999996</c:v>
                </c:pt>
                <c:pt idx="1066">
                  <c:v>1.4199999999999995</c:v>
                </c:pt>
                <c:pt idx="1067">
                  <c:v>1.1599999999999995</c:v>
                </c:pt>
                <c:pt idx="1068">
                  <c:v>1.2199999999999993</c:v>
                </c:pt>
                <c:pt idx="1069">
                  <c:v>1.3399999999999994</c:v>
                </c:pt>
                <c:pt idx="1070">
                  <c:v>0.95999999999999974</c:v>
                </c:pt>
                <c:pt idx="1071">
                  <c:v>0.93999999999999984</c:v>
                </c:pt>
                <c:pt idx="1072">
                  <c:v>1.1000000000000001</c:v>
                </c:pt>
                <c:pt idx="1073">
                  <c:v>1.3800000000000003</c:v>
                </c:pt>
                <c:pt idx="1074">
                  <c:v>1.6000000000000003</c:v>
                </c:pt>
                <c:pt idx="1075">
                  <c:v>1.7600000000000005</c:v>
                </c:pt>
                <c:pt idx="1076">
                  <c:v>1.8000000000000003</c:v>
                </c:pt>
                <c:pt idx="1077">
                  <c:v>1.9400000000000002</c:v>
                </c:pt>
                <c:pt idx="1078">
                  <c:v>1.6800000000000002</c:v>
                </c:pt>
                <c:pt idx="1079">
                  <c:v>1.2600000000000002</c:v>
                </c:pt>
                <c:pt idx="1080">
                  <c:v>1.4799999999999998</c:v>
                </c:pt>
                <c:pt idx="1081">
                  <c:v>1.5399999999999996</c:v>
                </c:pt>
                <c:pt idx="1082">
                  <c:v>1.1999999999999997</c:v>
                </c:pt>
                <c:pt idx="1083">
                  <c:v>1.0999999999999996</c:v>
                </c:pt>
                <c:pt idx="1084">
                  <c:v>1.3799999999999997</c:v>
                </c:pt>
                <c:pt idx="1085">
                  <c:v>1.4</c:v>
                </c:pt>
                <c:pt idx="1086">
                  <c:v>1.3199999999999998</c:v>
                </c:pt>
                <c:pt idx="1087">
                  <c:v>1.78</c:v>
                </c:pt>
                <c:pt idx="1088">
                  <c:v>1.8599999999999999</c:v>
                </c:pt>
                <c:pt idx="1089">
                  <c:v>2.0199999999999996</c:v>
                </c:pt>
                <c:pt idx="1090">
                  <c:v>2.1199999999999997</c:v>
                </c:pt>
                <c:pt idx="1091">
                  <c:v>2.4999999999999996</c:v>
                </c:pt>
                <c:pt idx="1092">
                  <c:v>2.3199999999999994</c:v>
                </c:pt>
                <c:pt idx="1093">
                  <c:v>2.38</c:v>
                </c:pt>
                <c:pt idx="1094">
                  <c:v>2.4</c:v>
                </c:pt>
                <c:pt idx="1095">
                  <c:v>2.42</c:v>
                </c:pt>
                <c:pt idx="1096">
                  <c:v>2.2200000000000002</c:v>
                </c:pt>
                <c:pt idx="1097">
                  <c:v>2.4000000000000004</c:v>
                </c:pt>
                <c:pt idx="1098">
                  <c:v>2.4600000000000004</c:v>
                </c:pt>
                <c:pt idx="1099">
                  <c:v>2.3600000000000003</c:v>
                </c:pt>
                <c:pt idx="1100">
                  <c:v>1.9600000000000004</c:v>
                </c:pt>
                <c:pt idx="1101">
                  <c:v>1.7200000000000002</c:v>
                </c:pt>
                <c:pt idx="1102">
                  <c:v>1.3599999999999999</c:v>
                </c:pt>
                <c:pt idx="1103">
                  <c:v>1.48</c:v>
                </c:pt>
                <c:pt idx="1104">
                  <c:v>1.1799999999999997</c:v>
                </c:pt>
                <c:pt idx="1105">
                  <c:v>0.93999999999999984</c:v>
                </c:pt>
                <c:pt idx="1106">
                  <c:v>0.85999999999999976</c:v>
                </c:pt>
                <c:pt idx="1107">
                  <c:v>1.1199999999999999</c:v>
                </c:pt>
                <c:pt idx="1108">
                  <c:v>0.85999999999999943</c:v>
                </c:pt>
                <c:pt idx="1109">
                  <c:v>1.0799999999999994</c:v>
                </c:pt>
                <c:pt idx="1110">
                  <c:v>1.4999999999999989</c:v>
                </c:pt>
                <c:pt idx="1111">
                  <c:v>1.5999999999999992</c:v>
                </c:pt>
                <c:pt idx="1112">
                  <c:v>1.2999999999999994</c:v>
                </c:pt>
                <c:pt idx="1113">
                  <c:v>1.0999999999999996</c:v>
                </c:pt>
                <c:pt idx="1114">
                  <c:v>1.02</c:v>
                </c:pt>
                <c:pt idx="1115">
                  <c:v>0.84000000000000052</c:v>
                </c:pt>
                <c:pt idx="1116">
                  <c:v>0.94000000000000061</c:v>
                </c:pt>
                <c:pt idx="1117">
                  <c:v>0.92000000000000104</c:v>
                </c:pt>
                <c:pt idx="1118">
                  <c:v>1.320000000000001</c:v>
                </c:pt>
                <c:pt idx="1119">
                  <c:v>1.4800000000000011</c:v>
                </c:pt>
                <c:pt idx="1120">
                  <c:v>1.820000000000001</c:v>
                </c:pt>
                <c:pt idx="1121">
                  <c:v>1.6000000000000008</c:v>
                </c:pt>
                <c:pt idx="1122">
                  <c:v>1.86</c:v>
                </c:pt>
                <c:pt idx="1123">
                  <c:v>1.7</c:v>
                </c:pt>
                <c:pt idx="1124">
                  <c:v>1.6799999999999997</c:v>
                </c:pt>
                <c:pt idx="1125">
                  <c:v>1.6199999999999997</c:v>
                </c:pt>
                <c:pt idx="1126">
                  <c:v>1.6199999999999997</c:v>
                </c:pt>
                <c:pt idx="1127">
                  <c:v>1.5200000000000002</c:v>
                </c:pt>
                <c:pt idx="1128">
                  <c:v>1.4400000000000006</c:v>
                </c:pt>
                <c:pt idx="1129">
                  <c:v>1.3600000000000008</c:v>
                </c:pt>
                <c:pt idx="1130">
                  <c:v>1.320000000000001</c:v>
                </c:pt>
                <c:pt idx="1131">
                  <c:v>1.3800000000000012</c:v>
                </c:pt>
                <c:pt idx="1132">
                  <c:v>1.4400000000000006</c:v>
                </c:pt>
                <c:pt idx="1133">
                  <c:v>1.56</c:v>
                </c:pt>
                <c:pt idx="1134">
                  <c:v>1.5799999999999996</c:v>
                </c:pt>
                <c:pt idx="1135">
                  <c:v>1.3799999999999997</c:v>
                </c:pt>
                <c:pt idx="1136">
                  <c:v>1.3799999999999997</c:v>
                </c:pt>
                <c:pt idx="1137">
                  <c:v>1.6199999999999997</c:v>
                </c:pt>
                <c:pt idx="1138">
                  <c:v>1.7199999999999995</c:v>
                </c:pt>
                <c:pt idx="1139">
                  <c:v>1.94</c:v>
                </c:pt>
                <c:pt idx="1140">
                  <c:v>1.6599999999999995</c:v>
                </c:pt>
                <c:pt idx="1141">
                  <c:v>1.7999999999999994</c:v>
                </c:pt>
                <c:pt idx="1142">
                  <c:v>1.5</c:v>
                </c:pt>
                <c:pt idx="1143">
                  <c:v>1.2600000000000002</c:v>
                </c:pt>
                <c:pt idx="1144">
                  <c:v>1.0399999999999998</c:v>
                </c:pt>
                <c:pt idx="1145">
                  <c:v>1.3</c:v>
                </c:pt>
                <c:pt idx="1146">
                  <c:v>1.0200000000000002</c:v>
                </c:pt>
                <c:pt idx="1147">
                  <c:v>0.97999999999999976</c:v>
                </c:pt>
                <c:pt idx="1148">
                  <c:v>1.1000000000000001</c:v>
                </c:pt>
                <c:pt idx="1149">
                  <c:v>1.36</c:v>
                </c:pt>
                <c:pt idx="1150">
                  <c:v>1.3800000000000003</c:v>
                </c:pt>
                <c:pt idx="1151">
                  <c:v>1.9200000000000004</c:v>
                </c:pt>
                <c:pt idx="1152">
                  <c:v>1.9600000000000002</c:v>
                </c:pt>
                <c:pt idx="1153">
                  <c:v>1.8799999999999997</c:v>
                </c:pt>
                <c:pt idx="1154">
                  <c:v>1.4</c:v>
                </c:pt>
                <c:pt idx="1155">
                  <c:v>1.2600000000000002</c:v>
                </c:pt>
                <c:pt idx="1156">
                  <c:v>0.8</c:v>
                </c:pt>
                <c:pt idx="1157">
                  <c:v>1.2200000000000002</c:v>
                </c:pt>
                <c:pt idx="1158">
                  <c:v>1.1399999999999999</c:v>
                </c:pt>
                <c:pt idx="1159">
                  <c:v>1.3599999999999994</c:v>
                </c:pt>
                <c:pt idx="1160">
                  <c:v>1.8599999999999988</c:v>
                </c:pt>
                <c:pt idx="1161">
                  <c:v>1.9599999999999986</c:v>
                </c:pt>
                <c:pt idx="1162">
                  <c:v>1.4399999999999991</c:v>
                </c:pt>
                <c:pt idx="1163">
                  <c:v>1.5</c:v>
                </c:pt>
                <c:pt idx="1164">
                  <c:v>1.5</c:v>
                </c:pt>
                <c:pt idx="1165">
                  <c:v>1.3399999999999999</c:v>
                </c:pt>
                <c:pt idx="1166">
                  <c:v>1.2399999999999998</c:v>
                </c:pt>
                <c:pt idx="1167">
                  <c:v>1.2</c:v>
                </c:pt>
                <c:pt idx="1168">
                  <c:v>1.6600000000000001</c:v>
                </c:pt>
                <c:pt idx="1169">
                  <c:v>1.5</c:v>
                </c:pt>
                <c:pt idx="1170">
                  <c:v>1.1600000000000008</c:v>
                </c:pt>
                <c:pt idx="1171">
                  <c:v>0.88000000000000111</c:v>
                </c:pt>
                <c:pt idx="1172">
                  <c:v>0.84000000000000052</c:v>
                </c:pt>
                <c:pt idx="1173">
                  <c:v>0.11999999999999958</c:v>
                </c:pt>
                <c:pt idx="1174">
                  <c:v>-1.9999999999999574E-2</c:v>
                </c:pt>
                <c:pt idx="1175">
                  <c:v>0.26000000000000012</c:v>
                </c:pt>
                <c:pt idx="1176">
                  <c:v>0.48000000000000043</c:v>
                </c:pt>
                <c:pt idx="1177">
                  <c:v>0.50000000000000067</c:v>
                </c:pt>
                <c:pt idx="1178">
                  <c:v>1.0200000000000018</c:v>
                </c:pt>
                <c:pt idx="1179">
                  <c:v>1.180000000000001</c:v>
                </c:pt>
                <c:pt idx="1180">
                  <c:v>1.2400000000000007</c:v>
                </c:pt>
                <c:pt idx="1181">
                  <c:v>1.0799999999999996</c:v>
                </c:pt>
                <c:pt idx="1182">
                  <c:v>0.9199999999999996</c:v>
                </c:pt>
                <c:pt idx="1183">
                  <c:v>0.85999999999999877</c:v>
                </c:pt>
                <c:pt idx="1184">
                  <c:v>1.0999999999999992</c:v>
                </c:pt>
                <c:pt idx="1185">
                  <c:v>1.1600000000000001</c:v>
                </c:pt>
                <c:pt idx="1186">
                  <c:v>1.56</c:v>
                </c:pt>
                <c:pt idx="1187">
                  <c:v>2.0799999999999996</c:v>
                </c:pt>
                <c:pt idx="1188">
                  <c:v>1.7199999999999995</c:v>
                </c:pt>
                <c:pt idx="1189">
                  <c:v>1.7999999999999985</c:v>
                </c:pt>
                <c:pt idx="1190">
                  <c:v>1.5999999999999985</c:v>
                </c:pt>
                <c:pt idx="1191">
                  <c:v>1.5399999999999985</c:v>
                </c:pt>
                <c:pt idx="1192">
                  <c:v>1.4799999999999991</c:v>
                </c:pt>
                <c:pt idx="1193">
                  <c:v>1.9199999999999995</c:v>
                </c:pt>
                <c:pt idx="1194">
                  <c:v>1.9</c:v>
                </c:pt>
                <c:pt idx="1195">
                  <c:v>2.1399999999999992</c:v>
                </c:pt>
                <c:pt idx="1196">
                  <c:v>2.1999999999999993</c:v>
                </c:pt>
                <c:pt idx="1197">
                  <c:v>2.0999999999999988</c:v>
                </c:pt>
                <c:pt idx="1198">
                  <c:v>1.9199999999999988</c:v>
                </c:pt>
                <c:pt idx="1199">
                  <c:v>1.8399999999999992</c:v>
                </c:pt>
                <c:pt idx="1200">
                  <c:v>1.7399999999999998</c:v>
                </c:pt>
                <c:pt idx="1201">
                  <c:v>1.5000000000000007</c:v>
                </c:pt>
                <c:pt idx="1202">
                  <c:v>1.3400000000000012</c:v>
                </c:pt>
                <c:pt idx="1203">
                  <c:v>1.1800000000000004</c:v>
                </c:pt>
                <c:pt idx="1204">
                  <c:v>1.2600000000000002</c:v>
                </c:pt>
                <c:pt idx="1205">
                  <c:v>1.1600000000000001</c:v>
                </c:pt>
                <c:pt idx="1206">
                  <c:v>1.0399999999999991</c:v>
                </c:pt>
                <c:pt idx="1207">
                  <c:v>0.85999999999999877</c:v>
                </c:pt>
                <c:pt idx="1208">
                  <c:v>0.71999999999999953</c:v>
                </c:pt>
                <c:pt idx="1209">
                  <c:v>0.53999999999999981</c:v>
                </c:pt>
                <c:pt idx="1210">
                  <c:v>0.65999999999999948</c:v>
                </c:pt>
                <c:pt idx="1211">
                  <c:v>1.1199999999999997</c:v>
                </c:pt>
                <c:pt idx="1212">
                  <c:v>1.2399999999999998</c:v>
                </c:pt>
                <c:pt idx="1213">
                  <c:v>1.6</c:v>
                </c:pt>
                <c:pt idx="1214">
                  <c:v>1.2600000000000002</c:v>
                </c:pt>
                <c:pt idx="1215">
                  <c:v>1.1200000000000003</c:v>
                </c:pt>
                <c:pt idx="1216">
                  <c:v>0.70000000000000073</c:v>
                </c:pt>
                <c:pt idx="1217">
                  <c:v>0.80000000000000071</c:v>
                </c:pt>
                <c:pt idx="1218">
                  <c:v>0.72000000000000031</c:v>
                </c:pt>
                <c:pt idx="1219">
                  <c:v>1.1800000000000004</c:v>
                </c:pt>
                <c:pt idx="1220">
                  <c:v>1.2200000000000011</c:v>
                </c:pt>
                <c:pt idx="1221">
                  <c:v>1.320000000000001</c:v>
                </c:pt>
                <c:pt idx="1222">
                  <c:v>1.5800000000000012</c:v>
                </c:pt>
                <c:pt idx="1223">
                  <c:v>1.6000000000000014</c:v>
                </c:pt>
                <c:pt idx="1224">
                  <c:v>1.4000000000000015</c:v>
                </c:pt>
                <c:pt idx="1225">
                  <c:v>1.2000000000000015</c:v>
                </c:pt>
                <c:pt idx="1226">
                  <c:v>1.0800000000000012</c:v>
                </c:pt>
                <c:pt idx="1227">
                  <c:v>0.60000000000000075</c:v>
                </c:pt>
                <c:pt idx="1228">
                  <c:v>0.3</c:v>
                </c:pt>
                <c:pt idx="1229">
                  <c:v>0.29999999999999927</c:v>
                </c:pt>
                <c:pt idx="1230">
                  <c:v>0.33999999999999914</c:v>
                </c:pt>
                <c:pt idx="1231">
                  <c:v>0.47999999999999898</c:v>
                </c:pt>
                <c:pt idx="1232">
                  <c:v>0.55999999999999939</c:v>
                </c:pt>
                <c:pt idx="1233">
                  <c:v>1.0599999999999994</c:v>
                </c:pt>
                <c:pt idx="1234">
                  <c:v>1.3799999999999997</c:v>
                </c:pt>
                <c:pt idx="1235">
                  <c:v>1.4799999999999991</c:v>
                </c:pt>
                <c:pt idx="1236">
                  <c:v>1.64</c:v>
                </c:pt>
                <c:pt idx="1237">
                  <c:v>1.9</c:v>
                </c:pt>
                <c:pt idx="1238">
                  <c:v>1.2000000000000006</c:v>
                </c:pt>
                <c:pt idx="1239">
                  <c:v>0.94000000000000061</c:v>
                </c:pt>
                <c:pt idx="1240">
                  <c:v>0.80000000000000071</c:v>
                </c:pt>
                <c:pt idx="1241">
                  <c:v>0.76000000000000012</c:v>
                </c:pt>
                <c:pt idx="1242">
                  <c:v>0.27999999999999969</c:v>
                </c:pt>
                <c:pt idx="1243">
                  <c:v>0.4199999999999996</c:v>
                </c:pt>
                <c:pt idx="1244">
                  <c:v>0.45999999999999941</c:v>
                </c:pt>
                <c:pt idx="1245">
                  <c:v>0.61999999999999955</c:v>
                </c:pt>
                <c:pt idx="1246">
                  <c:v>0.35999999999999943</c:v>
                </c:pt>
                <c:pt idx="1247">
                  <c:v>0.55999999999999939</c:v>
                </c:pt>
                <c:pt idx="1248">
                  <c:v>0.63999999999999913</c:v>
                </c:pt>
                <c:pt idx="1249">
                  <c:v>0.83999999999999919</c:v>
                </c:pt>
                <c:pt idx="1250">
                  <c:v>0.77999999999999903</c:v>
                </c:pt>
                <c:pt idx="1251">
                  <c:v>1.0399999999999991</c:v>
                </c:pt>
                <c:pt idx="1252">
                  <c:v>1.0199999999999989</c:v>
                </c:pt>
                <c:pt idx="1253">
                  <c:v>1.1399999999999992</c:v>
                </c:pt>
                <c:pt idx="1254">
                  <c:v>0.83999999999999986</c:v>
                </c:pt>
                <c:pt idx="1255">
                  <c:v>0.54000000000000059</c:v>
                </c:pt>
                <c:pt idx="1256">
                  <c:v>0.24000000000000057</c:v>
                </c:pt>
                <c:pt idx="1257">
                  <c:v>0.28000000000000114</c:v>
                </c:pt>
                <c:pt idx="1258">
                  <c:v>0.10000000000000142</c:v>
                </c:pt>
                <c:pt idx="1259">
                  <c:v>-1.9999999999998862E-2</c:v>
                </c:pt>
                <c:pt idx="1260">
                  <c:v>0.82000000000000028</c:v>
                </c:pt>
                <c:pt idx="1261">
                  <c:v>0.87999999999999967</c:v>
                </c:pt>
                <c:pt idx="1262">
                  <c:v>0.65999999999999948</c:v>
                </c:pt>
                <c:pt idx="1263">
                  <c:v>0.63999999999999913</c:v>
                </c:pt>
                <c:pt idx="1264">
                  <c:v>0.71999999999999953</c:v>
                </c:pt>
                <c:pt idx="1265">
                  <c:v>0.1</c:v>
                </c:pt>
                <c:pt idx="1266">
                  <c:v>0.12000000000000029</c:v>
                </c:pt>
                <c:pt idx="1267">
                  <c:v>0.46000000000000085</c:v>
                </c:pt>
                <c:pt idx="1268">
                  <c:v>0.62000000000000033</c:v>
                </c:pt>
                <c:pt idx="1269">
                  <c:v>0.7</c:v>
                </c:pt>
                <c:pt idx="1270">
                  <c:v>0.6399999999999999</c:v>
                </c:pt>
                <c:pt idx="1271">
                  <c:v>0.8600000000000001</c:v>
                </c:pt>
                <c:pt idx="1272">
                  <c:v>0.66000000000000014</c:v>
                </c:pt>
                <c:pt idx="1273">
                  <c:v>0.84000000000000052</c:v>
                </c:pt>
                <c:pt idx="1274">
                  <c:v>0.92000000000000026</c:v>
                </c:pt>
                <c:pt idx="1275">
                  <c:v>1.2800000000000005</c:v>
                </c:pt>
                <c:pt idx="1276">
                  <c:v>1.2600000000000009</c:v>
                </c:pt>
                <c:pt idx="1277">
                  <c:v>1.4000000000000008</c:v>
                </c:pt>
                <c:pt idx="1278">
                  <c:v>1.4600000000000009</c:v>
                </c:pt>
                <c:pt idx="1279">
                  <c:v>1.5800000000000005</c:v>
                </c:pt>
                <c:pt idx="1280">
                  <c:v>1.3400000000000005</c:v>
                </c:pt>
                <c:pt idx="1281">
                  <c:v>1.6200000000000003</c:v>
                </c:pt>
                <c:pt idx="1282">
                  <c:v>1.56</c:v>
                </c:pt>
                <c:pt idx="1283">
                  <c:v>1.5399999999999998</c:v>
                </c:pt>
                <c:pt idx="1284">
                  <c:v>1.2000000000000006</c:v>
                </c:pt>
                <c:pt idx="1285">
                  <c:v>0.86000000000000087</c:v>
                </c:pt>
                <c:pt idx="1286">
                  <c:v>0.38000000000000111</c:v>
                </c:pt>
                <c:pt idx="1287">
                  <c:v>0.78000000000000047</c:v>
                </c:pt>
                <c:pt idx="1288">
                  <c:v>0.74000000000000055</c:v>
                </c:pt>
                <c:pt idx="1289">
                  <c:v>1.0400000000000005</c:v>
                </c:pt>
                <c:pt idx="1290">
                  <c:v>1.3400000000000005</c:v>
                </c:pt>
                <c:pt idx="1291">
                  <c:v>1.36</c:v>
                </c:pt>
                <c:pt idx="1292">
                  <c:v>0.80000000000000071</c:v>
                </c:pt>
                <c:pt idx="1293">
                  <c:v>0.68000000000000116</c:v>
                </c:pt>
                <c:pt idx="1294">
                  <c:v>0.54000000000000059</c:v>
                </c:pt>
                <c:pt idx="1295">
                  <c:v>0.70000000000000073</c:v>
                </c:pt>
                <c:pt idx="1296">
                  <c:v>1.120000000000001</c:v>
                </c:pt>
                <c:pt idx="1297">
                  <c:v>1.420000000000001</c:v>
                </c:pt>
                <c:pt idx="1298">
                  <c:v>1.2800000000000005</c:v>
                </c:pt>
                <c:pt idx="1299">
                  <c:v>0.96000000000000085</c:v>
                </c:pt>
                <c:pt idx="1300">
                  <c:v>0.74000000000000055</c:v>
                </c:pt>
                <c:pt idx="1301">
                  <c:v>0.23999999999999985</c:v>
                </c:pt>
                <c:pt idx="1302">
                  <c:v>0.16000000000000014</c:v>
                </c:pt>
                <c:pt idx="1303">
                  <c:v>0.46000000000000013</c:v>
                </c:pt>
                <c:pt idx="1304">
                  <c:v>0.6399999999999999</c:v>
                </c:pt>
                <c:pt idx="1305">
                  <c:v>0.37999999999999973</c:v>
                </c:pt>
                <c:pt idx="1306">
                  <c:v>0.66000000000000014</c:v>
                </c:pt>
                <c:pt idx="1307">
                  <c:v>0.6399999999999999</c:v>
                </c:pt>
                <c:pt idx="1308">
                  <c:v>0.36000000000000015</c:v>
                </c:pt>
                <c:pt idx="1309">
                  <c:v>0.4</c:v>
                </c:pt>
                <c:pt idx="1310">
                  <c:v>0.8</c:v>
                </c:pt>
                <c:pt idx="1311">
                  <c:v>0.68000000000000038</c:v>
                </c:pt>
                <c:pt idx="1312">
                  <c:v>0.66000000000000081</c:v>
                </c:pt>
                <c:pt idx="1313">
                  <c:v>0.82000000000000095</c:v>
                </c:pt>
                <c:pt idx="1314">
                  <c:v>0.90000000000000147</c:v>
                </c:pt>
                <c:pt idx="1315">
                  <c:v>0.64000000000000123</c:v>
                </c:pt>
                <c:pt idx="1316">
                  <c:v>0.7600000000000009</c:v>
                </c:pt>
                <c:pt idx="1317">
                  <c:v>0.94000000000000061</c:v>
                </c:pt>
                <c:pt idx="1318">
                  <c:v>0.64000000000000057</c:v>
                </c:pt>
                <c:pt idx="1319">
                  <c:v>0.46000000000000013</c:v>
                </c:pt>
                <c:pt idx="1320">
                  <c:v>0.88000000000000045</c:v>
                </c:pt>
                <c:pt idx="1321">
                  <c:v>0.92000000000000026</c:v>
                </c:pt>
                <c:pt idx="1322">
                  <c:v>0.82000000000000028</c:v>
                </c:pt>
                <c:pt idx="1323">
                  <c:v>1</c:v>
                </c:pt>
                <c:pt idx="1324">
                  <c:v>1.2</c:v>
                </c:pt>
                <c:pt idx="1325">
                  <c:v>1.2399999999999998</c:v>
                </c:pt>
                <c:pt idx="1326">
                  <c:v>0.93999999999999984</c:v>
                </c:pt>
                <c:pt idx="1327">
                  <c:v>0.9199999999999996</c:v>
                </c:pt>
                <c:pt idx="1328">
                  <c:v>0.61999999999999955</c:v>
                </c:pt>
                <c:pt idx="1329">
                  <c:v>0.53999999999999981</c:v>
                </c:pt>
                <c:pt idx="1330">
                  <c:v>0.66000000000000014</c:v>
                </c:pt>
                <c:pt idx="1331">
                  <c:v>0.78000000000000047</c:v>
                </c:pt>
                <c:pt idx="1332">
                  <c:v>0.80000000000000071</c:v>
                </c:pt>
                <c:pt idx="1333">
                  <c:v>1.0800000000000005</c:v>
                </c:pt>
                <c:pt idx="1334">
                  <c:v>1.3800000000000003</c:v>
                </c:pt>
                <c:pt idx="1335">
                  <c:v>0.83999999999999986</c:v>
                </c:pt>
                <c:pt idx="1336">
                  <c:v>0.8</c:v>
                </c:pt>
                <c:pt idx="1337">
                  <c:v>0.78000000000000047</c:v>
                </c:pt>
                <c:pt idx="1338">
                  <c:v>0.74000000000000055</c:v>
                </c:pt>
                <c:pt idx="1339">
                  <c:v>0.48000000000000043</c:v>
                </c:pt>
                <c:pt idx="1340">
                  <c:v>0.62000000000000033</c:v>
                </c:pt>
                <c:pt idx="1341">
                  <c:v>0.66000000000000014</c:v>
                </c:pt>
                <c:pt idx="1342">
                  <c:v>0.43999999999999984</c:v>
                </c:pt>
                <c:pt idx="1343">
                  <c:v>0.5</c:v>
                </c:pt>
                <c:pt idx="1344">
                  <c:v>0.38000000000000045</c:v>
                </c:pt>
                <c:pt idx="1345">
                  <c:v>0.26000000000000084</c:v>
                </c:pt>
                <c:pt idx="1346">
                  <c:v>0.2000000000000007</c:v>
                </c:pt>
                <c:pt idx="1347">
                  <c:v>0.14000000000000057</c:v>
                </c:pt>
                <c:pt idx="1348">
                  <c:v>0.14000000000000057</c:v>
                </c:pt>
                <c:pt idx="1349">
                  <c:v>0.5</c:v>
                </c:pt>
                <c:pt idx="1350">
                  <c:v>0.5</c:v>
                </c:pt>
                <c:pt idx="1351">
                  <c:v>0.57999999999999974</c:v>
                </c:pt>
                <c:pt idx="1352">
                  <c:v>0.67999999999999972</c:v>
                </c:pt>
                <c:pt idx="1353">
                  <c:v>0.56000000000000016</c:v>
                </c:pt>
                <c:pt idx="1354">
                  <c:v>0.16000000000000014</c:v>
                </c:pt>
                <c:pt idx="1355">
                  <c:v>0.46000000000000013</c:v>
                </c:pt>
                <c:pt idx="1356">
                  <c:v>0.33999999999999986</c:v>
                </c:pt>
                <c:pt idx="1357">
                  <c:v>0.37999999999999973</c:v>
                </c:pt>
                <c:pt idx="1358">
                  <c:v>0.45999999999999941</c:v>
                </c:pt>
                <c:pt idx="1359">
                  <c:v>0.81999999999999962</c:v>
                </c:pt>
                <c:pt idx="1360">
                  <c:v>0.49999999999999928</c:v>
                </c:pt>
                <c:pt idx="1361">
                  <c:v>0.56000000000000016</c:v>
                </c:pt>
                <c:pt idx="1362">
                  <c:v>0.62000000000000033</c:v>
                </c:pt>
                <c:pt idx="1363">
                  <c:v>0.92000000000000026</c:v>
                </c:pt>
                <c:pt idx="1364">
                  <c:v>0.83999999999999986</c:v>
                </c:pt>
                <c:pt idx="1365">
                  <c:v>1.2799999999999998</c:v>
                </c:pt>
                <c:pt idx="1366">
                  <c:v>1.5599999999999994</c:v>
                </c:pt>
                <c:pt idx="1367">
                  <c:v>1.3399999999999992</c:v>
                </c:pt>
                <c:pt idx="1368">
                  <c:v>1.0599999999999987</c:v>
                </c:pt>
                <c:pt idx="1369">
                  <c:v>0.83999999999999919</c:v>
                </c:pt>
                <c:pt idx="1370">
                  <c:v>0.31999999999999956</c:v>
                </c:pt>
                <c:pt idx="1371">
                  <c:v>0.17999999999999972</c:v>
                </c:pt>
                <c:pt idx="1372">
                  <c:v>0.42000000000000026</c:v>
                </c:pt>
                <c:pt idx="1373">
                  <c:v>0.60000000000000075</c:v>
                </c:pt>
                <c:pt idx="1374">
                  <c:v>0.74000000000000055</c:v>
                </c:pt>
                <c:pt idx="1375">
                  <c:v>1.0800000000000005</c:v>
                </c:pt>
                <c:pt idx="1376">
                  <c:v>0.8600000000000001</c:v>
                </c:pt>
                <c:pt idx="1377">
                  <c:v>1.0399999999999998</c:v>
                </c:pt>
                <c:pt idx="1378">
                  <c:v>0.83999999999999986</c:v>
                </c:pt>
                <c:pt idx="1379">
                  <c:v>0.22000000000000028</c:v>
                </c:pt>
                <c:pt idx="1380">
                  <c:v>-9.9999999999999284E-2</c:v>
                </c:pt>
                <c:pt idx="1381">
                  <c:v>2.0000000000000996E-2</c:v>
                </c:pt>
                <c:pt idx="1382">
                  <c:v>-3.9999999999999147E-2</c:v>
                </c:pt>
                <c:pt idx="1383">
                  <c:v>0.18000000000000044</c:v>
                </c:pt>
                <c:pt idx="1384">
                  <c:v>0.66000000000000014</c:v>
                </c:pt>
                <c:pt idx="1385">
                  <c:v>0.83999999999999986</c:v>
                </c:pt>
                <c:pt idx="1386">
                  <c:v>0.81999999999999962</c:v>
                </c:pt>
                <c:pt idx="1387">
                  <c:v>1.0199999999999996</c:v>
                </c:pt>
                <c:pt idx="1388">
                  <c:v>0.6</c:v>
                </c:pt>
                <c:pt idx="1389">
                  <c:v>0.62000000000000033</c:v>
                </c:pt>
                <c:pt idx="1390">
                  <c:v>0.8</c:v>
                </c:pt>
                <c:pt idx="1391">
                  <c:v>0.57999999999999974</c:v>
                </c:pt>
                <c:pt idx="1392">
                  <c:v>0.33999999999999986</c:v>
                </c:pt>
                <c:pt idx="1393">
                  <c:v>0.62000000000000033</c:v>
                </c:pt>
                <c:pt idx="1394">
                  <c:v>0.51999999999999957</c:v>
                </c:pt>
                <c:pt idx="1395">
                  <c:v>0.4799999999999997</c:v>
                </c:pt>
                <c:pt idx="1396">
                  <c:v>0.96000000000000019</c:v>
                </c:pt>
                <c:pt idx="1397">
                  <c:v>0.46000000000000013</c:v>
                </c:pt>
                <c:pt idx="1398">
                  <c:v>0.33999999999999986</c:v>
                </c:pt>
                <c:pt idx="1399">
                  <c:v>0.56000000000000016</c:v>
                </c:pt>
                <c:pt idx="1400">
                  <c:v>0.42000000000000026</c:v>
                </c:pt>
                <c:pt idx="1401">
                  <c:v>0.26000000000000012</c:v>
                </c:pt>
                <c:pt idx="1402">
                  <c:v>0.66000000000000014</c:v>
                </c:pt>
                <c:pt idx="1403">
                  <c:v>0.6</c:v>
                </c:pt>
                <c:pt idx="1404">
                  <c:v>0.5</c:v>
                </c:pt>
                <c:pt idx="1405">
                  <c:v>0.66000000000000014</c:v>
                </c:pt>
                <c:pt idx="1406">
                  <c:v>0.48000000000000043</c:v>
                </c:pt>
                <c:pt idx="1407">
                  <c:v>0.24000000000000057</c:v>
                </c:pt>
                <c:pt idx="1408">
                  <c:v>0.56000000000000083</c:v>
                </c:pt>
                <c:pt idx="1409">
                  <c:v>0.54000000000000059</c:v>
                </c:pt>
                <c:pt idx="1410">
                  <c:v>0.32000000000000101</c:v>
                </c:pt>
                <c:pt idx="1411">
                  <c:v>0.48000000000000115</c:v>
                </c:pt>
                <c:pt idx="1412">
                  <c:v>1.120000000000001</c:v>
                </c:pt>
                <c:pt idx="1413">
                  <c:v>0.78000000000000047</c:v>
                </c:pt>
                <c:pt idx="1414">
                  <c:v>0.74000000000000132</c:v>
                </c:pt>
                <c:pt idx="1415">
                  <c:v>0.96000000000000019</c:v>
                </c:pt>
                <c:pt idx="1416">
                  <c:v>0.6399999999999999</c:v>
                </c:pt>
                <c:pt idx="1417">
                  <c:v>0.11999999999999958</c:v>
                </c:pt>
                <c:pt idx="1418">
                  <c:v>0.27999999999999969</c:v>
                </c:pt>
                <c:pt idx="1419">
                  <c:v>0.51999999999999891</c:v>
                </c:pt>
                <c:pt idx="1420">
                  <c:v>0.55999999999999939</c:v>
                </c:pt>
                <c:pt idx="1421">
                  <c:v>0.93999999999999917</c:v>
                </c:pt>
                <c:pt idx="1422">
                  <c:v>1.179999999999999</c:v>
                </c:pt>
                <c:pt idx="1423">
                  <c:v>1.2199999999999989</c:v>
                </c:pt>
                <c:pt idx="1424">
                  <c:v>1.0599999999999994</c:v>
                </c:pt>
                <c:pt idx="1425">
                  <c:v>0.55999999999999939</c:v>
                </c:pt>
                <c:pt idx="1426">
                  <c:v>0.69999999999999929</c:v>
                </c:pt>
                <c:pt idx="1427">
                  <c:v>0.67999999999999905</c:v>
                </c:pt>
                <c:pt idx="1428">
                  <c:v>0.49999999999999895</c:v>
                </c:pt>
                <c:pt idx="1429">
                  <c:v>0.53999999999999915</c:v>
                </c:pt>
                <c:pt idx="1430">
                  <c:v>0.95999999999999908</c:v>
                </c:pt>
                <c:pt idx="1431">
                  <c:v>0.45999999999999941</c:v>
                </c:pt>
                <c:pt idx="1432">
                  <c:v>0.3</c:v>
                </c:pt>
                <c:pt idx="1433">
                  <c:v>0.32000000000000028</c:v>
                </c:pt>
                <c:pt idx="1434">
                  <c:v>0.19999999999999965</c:v>
                </c:pt>
                <c:pt idx="1435">
                  <c:v>-0.30000000000000071</c:v>
                </c:pt>
                <c:pt idx="1436">
                  <c:v>-0.18000000000000044</c:v>
                </c:pt>
                <c:pt idx="1437">
                  <c:v>-4.000000000000057E-2</c:v>
                </c:pt>
                <c:pt idx="1438">
                  <c:v>0.25999999999999945</c:v>
                </c:pt>
                <c:pt idx="1439">
                  <c:v>0.4199999999999996</c:v>
                </c:pt>
                <c:pt idx="1440">
                  <c:v>0.8600000000000001</c:v>
                </c:pt>
                <c:pt idx="1441">
                  <c:v>1.0399999999999998</c:v>
                </c:pt>
                <c:pt idx="1442">
                  <c:v>0.68</c:v>
                </c:pt>
                <c:pt idx="1443">
                  <c:v>0.4</c:v>
                </c:pt>
                <c:pt idx="1444">
                  <c:v>0.20000000000000034</c:v>
                </c:pt>
                <c:pt idx="1445">
                  <c:v>0.11999999999999993</c:v>
                </c:pt>
                <c:pt idx="1446">
                  <c:v>-3.9999999999999855E-2</c:v>
                </c:pt>
                <c:pt idx="1447">
                  <c:v>0.32000000000000028</c:v>
                </c:pt>
                <c:pt idx="1448">
                  <c:v>0.7</c:v>
                </c:pt>
                <c:pt idx="1449">
                  <c:v>1.2599999999999998</c:v>
                </c:pt>
                <c:pt idx="1450">
                  <c:v>1.5200000000000002</c:v>
                </c:pt>
                <c:pt idx="1451">
                  <c:v>1.7000000000000004</c:v>
                </c:pt>
                <c:pt idx="1452">
                  <c:v>1.6800000000000002</c:v>
                </c:pt>
                <c:pt idx="1453">
                  <c:v>1.6600000000000001</c:v>
                </c:pt>
                <c:pt idx="1454">
                  <c:v>1.1600000000000001</c:v>
                </c:pt>
                <c:pt idx="1455">
                  <c:v>1.02</c:v>
                </c:pt>
                <c:pt idx="1456">
                  <c:v>1.1799999999999997</c:v>
                </c:pt>
                <c:pt idx="1457">
                  <c:v>0.72</c:v>
                </c:pt>
                <c:pt idx="1458">
                  <c:v>0.17999999999999972</c:v>
                </c:pt>
                <c:pt idx="1459">
                  <c:v>0.17999999999999972</c:v>
                </c:pt>
                <c:pt idx="1460">
                  <c:v>-0.57999999999999974</c:v>
                </c:pt>
                <c:pt idx="1461">
                  <c:v>-0.15999999999999942</c:v>
                </c:pt>
                <c:pt idx="1462">
                  <c:v>1.4000000000000008</c:v>
                </c:pt>
                <c:pt idx="1463">
                  <c:v>1.5800000000000012</c:v>
                </c:pt>
                <c:pt idx="1464">
                  <c:v>1.4400000000000013</c:v>
                </c:pt>
                <c:pt idx="1465">
                  <c:v>2.0000000000000009</c:v>
                </c:pt>
                <c:pt idx="1466">
                  <c:v>1.2600000000000005</c:v>
                </c:pt>
                <c:pt idx="1467">
                  <c:v>0.16000000000000014</c:v>
                </c:pt>
                <c:pt idx="1468">
                  <c:v>0.42000000000000026</c:v>
                </c:pt>
                <c:pt idx="1469">
                  <c:v>0.60000000000000031</c:v>
                </c:pt>
                <c:pt idx="1470">
                  <c:v>0.72000000000000031</c:v>
                </c:pt>
                <c:pt idx="1471">
                  <c:v>0.72000000000000031</c:v>
                </c:pt>
                <c:pt idx="1472">
                  <c:v>0.60000000000000031</c:v>
                </c:pt>
                <c:pt idx="1473">
                  <c:v>0.60000000000000031</c:v>
                </c:pt>
                <c:pt idx="1474">
                  <c:v>0.4</c:v>
                </c:pt>
                <c:pt idx="1475">
                  <c:v>0.55999999999999983</c:v>
                </c:pt>
                <c:pt idx="1476">
                  <c:v>0.43999999999999984</c:v>
                </c:pt>
                <c:pt idx="1477">
                  <c:v>0.41999999999999993</c:v>
                </c:pt>
                <c:pt idx="1478">
                  <c:v>0.25999999999999979</c:v>
                </c:pt>
                <c:pt idx="1479">
                  <c:v>0.69999999999999962</c:v>
                </c:pt>
                <c:pt idx="1480">
                  <c:v>0.5</c:v>
                </c:pt>
                <c:pt idx="1481">
                  <c:v>0.4599999999999998</c:v>
                </c:pt>
                <c:pt idx="1482">
                  <c:v>0.49999999999999967</c:v>
                </c:pt>
                <c:pt idx="1483">
                  <c:v>0.37999999999999973</c:v>
                </c:pt>
                <c:pt idx="1484">
                  <c:v>0.38000000000000006</c:v>
                </c:pt>
                <c:pt idx="1485">
                  <c:v>0.26000000000000012</c:v>
                </c:pt>
                <c:pt idx="1486">
                  <c:v>0.5</c:v>
                </c:pt>
                <c:pt idx="1487">
                  <c:v>0.18000000000000008</c:v>
                </c:pt>
                <c:pt idx="1488">
                  <c:v>0.12000000000000029</c:v>
                </c:pt>
                <c:pt idx="1489">
                  <c:v>-0.33999999999999986</c:v>
                </c:pt>
                <c:pt idx="1490">
                  <c:v>-0.36000000000000015</c:v>
                </c:pt>
                <c:pt idx="1491">
                  <c:v>-0.48000000000000009</c:v>
                </c:pt>
                <c:pt idx="1492">
                  <c:v>0</c:v>
                </c:pt>
                <c:pt idx="1493">
                  <c:v>0.11999999999999958</c:v>
                </c:pt>
                <c:pt idx="1494">
                  <c:v>0.37999999999999973</c:v>
                </c:pt>
                <c:pt idx="1495">
                  <c:v>0.67999999999999972</c:v>
                </c:pt>
                <c:pt idx="1496">
                  <c:v>0.35999999999999976</c:v>
                </c:pt>
                <c:pt idx="1497">
                  <c:v>0.59999999999999987</c:v>
                </c:pt>
                <c:pt idx="1498">
                  <c:v>0.44000000000000006</c:v>
                </c:pt>
                <c:pt idx="1499">
                  <c:v>0.12000000000000011</c:v>
                </c:pt>
                <c:pt idx="1500">
                  <c:v>-0.17999999999999955</c:v>
                </c:pt>
                <c:pt idx="1501">
                  <c:v>6.0000000000000678E-2</c:v>
                </c:pt>
                <c:pt idx="1502">
                  <c:v>-0.47999999999999954</c:v>
                </c:pt>
                <c:pt idx="1503">
                  <c:v>-0.37999999999999956</c:v>
                </c:pt>
                <c:pt idx="1504">
                  <c:v>-0.5199999999999998</c:v>
                </c:pt>
                <c:pt idx="1505">
                  <c:v>-0.33999999999999969</c:v>
                </c:pt>
                <c:pt idx="1506">
                  <c:v>-0.19999999999999982</c:v>
                </c:pt>
                <c:pt idx="1507">
                  <c:v>4.0000000000000216E-2</c:v>
                </c:pt>
                <c:pt idx="1508">
                  <c:v>0.36000000000000015</c:v>
                </c:pt>
                <c:pt idx="1509">
                  <c:v>0.56000000000000016</c:v>
                </c:pt>
                <c:pt idx="1510">
                  <c:v>0.49999999999999967</c:v>
                </c:pt>
                <c:pt idx="1511">
                  <c:v>7.999999999999971E-2</c:v>
                </c:pt>
                <c:pt idx="1512">
                  <c:v>5.9999999999999609E-2</c:v>
                </c:pt>
                <c:pt idx="1513">
                  <c:v>-0.24000000000000038</c:v>
                </c:pt>
                <c:pt idx="1514">
                  <c:v>-0.22000000000000011</c:v>
                </c:pt>
                <c:pt idx="1515">
                  <c:v>-0.11999999999999975</c:v>
                </c:pt>
                <c:pt idx="1516">
                  <c:v>0.30000000000000016</c:v>
                </c:pt>
                <c:pt idx="1517">
                  <c:v>0.32000000000000028</c:v>
                </c:pt>
                <c:pt idx="1518">
                  <c:v>0.28000000000000042</c:v>
                </c:pt>
                <c:pt idx="1519">
                  <c:v>0.20000000000000034</c:v>
                </c:pt>
                <c:pt idx="1520">
                  <c:v>-3.9999999999999855E-2</c:v>
                </c:pt>
                <c:pt idx="1521">
                  <c:v>8.0000000000000071E-2</c:v>
                </c:pt>
                <c:pt idx="1522">
                  <c:v>0.30000000000000016</c:v>
                </c:pt>
                <c:pt idx="1523">
                  <c:v>0.84000000000000008</c:v>
                </c:pt>
                <c:pt idx="1524">
                  <c:v>1.18</c:v>
                </c:pt>
                <c:pt idx="1525">
                  <c:v>1.5799999999999998</c:v>
                </c:pt>
                <c:pt idx="1526">
                  <c:v>1.5000000000000002</c:v>
                </c:pt>
                <c:pt idx="1527">
                  <c:v>1.2600000000000002</c:v>
                </c:pt>
                <c:pt idx="1528">
                  <c:v>0.98000000000000009</c:v>
                </c:pt>
                <c:pt idx="1529">
                  <c:v>0.7</c:v>
                </c:pt>
                <c:pt idx="1530">
                  <c:v>0.22000000000000028</c:v>
                </c:pt>
                <c:pt idx="1531">
                  <c:v>0.26000000000000012</c:v>
                </c:pt>
                <c:pt idx="1532">
                  <c:v>0</c:v>
                </c:pt>
                <c:pt idx="1533">
                  <c:v>5.9999999999999963E-2</c:v>
                </c:pt>
                <c:pt idx="1534">
                  <c:v>0.36000000000000015</c:v>
                </c:pt>
                <c:pt idx="1535">
                  <c:v>0.74</c:v>
                </c:pt>
                <c:pt idx="1536">
                  <c:v>0.49999999999999983</c:v>
                </c:pt>
                <c:pt idx="1537">
                  <c:v>0.64</c:v>
                </c:pt>
                <c:pt idx="1538">
                  <c:v>0.54</c:v>
                </c:pt>
                <c:pt idx="1539">
                  <c:v>0.3</c:v>
                </c:pt>
                <c:pt idx="1540">
                  <c:v>0.17999999999999972</c:v>
                </c:pt>
                <c:pt idx="1541">
                  <c:v>0.21999999999999992</c:v>
                </c:pt>
                <c:pt idx="1542">
                  <c:v>0.13999999999999985</c:v>
                </c:pt>
                <c:pt idx="1543">
                  <c:v>-0.10000000000000017</c:v>
                </c:pt>
                <c:pt idx="1544">
                  <c:v>1.9999999999999751E-2</c:v>
                </c:pt>
                <c:pt idx="1545">
                  <c:v>-0.18000000000000008</c:v>
                </c:pt>
                <c:pt idx="1546">
                  <c:v>-0.14000000000000004</c:v>
                </c:pt>
                <c:pt idx="1547">
                  <c:v>0</c:v>
                </c:pt>
                <c:pt idx="1548">
                  <c:v>0.50000000000000022</c:v>
                </c:pt>
                <c:pt idx="1549">
                  <c:v>0.44000000000000022</c:v>
                </c:pt>
                <c:pt idx="1550">
                  <c:v>0.66000000000000036</c:v>
                </c:pt>
                <c:pt idx="1551">
                  <c:v>0.78</c:v>
                </c:pt>
                <c:pt idx="1552">
                  <c:v>0.74</c:v>
                </c:pt>
                <c:pt idx="1553">
                  <c:v>0.4599999999999998</c:v>
                </c:pt>
                <c:pt idx="1554">
                  <c:v>0.63999999999999968</c:v>
                </c:pt>
                <c:pt idx="1555">
                  <c:v>0.45999999999999963</c:v>
                </c:pt>
                <c:pt idx="1556">
                  <c:v>0.49999999999999967</c:v>
                </c:pt>
                <c:pt idx="1557">
                  <c:v>0.4599999999999998</c:v>
                </c:pt>
                <c:pt idx="1558">
                  <c:v>0.26000000000000012</c:v>
                </c:pt>
                <c:pt idx="1559">
                  <c:v>8.0000000000000432E-2</c:v>
                </c:pt>
                <c:pt idx="1560">
                  <c:v>0.36000000000000065</c:v>
                </c:pt>
                <c:pt idx="1561">
                  <c:v>0.18000000000000077</c:v>
                </c:pt>
                <c:pt idx="1562">
                  <c:v>0.40000000000000069</c:v>
                </c:pt>
                <c:pt idx="1563">
                  <c:v>0.64000000000000057</c:v>
                </c:pt>
                <c:pt idx="1564">
                  <c:v>0.64000000000000024</c:v>
                </c:pt>
                <c:pt idx="1565">
                  <c:v>0.5</c:v>
                </c:pt>
                <c:pt idx="1566">
                  <c:v>0.6399999999999999</c:v>
                </c:pt>
                <c:pt idx="1567">
                  <c:v>0.59999999999999964</c:v>
                </c:pt>
                <c:pt idx="1568">
                  <c:v>0.39999999999999963</c:v>
                </c:pt>
                <c:pt idx="1569">
                  <c:v>0.1</c:v>
                </c:pt>
                <c:pt idx="1570">
                  <c:v>0.21999999999999992</c:v>
                </c:pt>
                <c:pt idx="1571">
                  <c:v>2.0000000000000285E-2</c:v>
                </c:pt>
                <c:pt idx="1572">
                  <c:v>0.46000000000000052</c:v>
                </c:pt>
                <c:pt idx="1573">
                  <c:v>0.54000000000000059</c:v>
                </c:pt>
                <c:pt idx="1574">
                  <c:v>0.84000000000000019</c:v>
                </c:pt>
                <c:pt idx="1575">
                  <c:v>0.80000000000000038</c:v>
                </c:pt>
                <c:pt idx="1576">
                  <c:v>1.0400000000000003</c:v>
                </c:pt>
                <c:pt idx="1577">
                  <c:v>0.78</c:v>
                </c:pt>
                <c:pt idx="1578">
                  <c:v>0.64000000000000024</c:v>
                </c:pt>
                <c:pt idx="1579">
                  <c:v>0.5800000000000004</c:v>
                </c:pt>
                <c:pt idx="1580">
                  <c:v>0.28000000000000042</c:v>
                </c:pt>
                <c:pt idx="1581">
                  <c:v>0.40000000000000036</c:v>
                </c:pt>
                <c:pt idx="1582">
                  <c:v>0.24000000000000021</c:v>
                </c:pt>
                <c:pt idx="1583">
                  <c:v>0.11999999999999993</c:v>
                </c:pt>
                <c:pt idx="1584">
                  <c:v>0.37999999999999973</c:v>
                </c:pt>
                <c:pt idx="1585">
                  <c:v>0.55999999999999939</c:v>
                </c:pt>
                <c:pt idx="1586">
                  <c:v>0.29999999999999927</c:v>
                </c:pt>
                <c:pt idx="1587">
                  <c:v>0.4799999999999997</c:v>
                </c:pt>
                <c:pt idx="1588">
                  <c:v>0.75999999999999979</c:v>
                </c:pt>
                <c:pt idx="1589">
                  <c:v>0.58000000000000007</c:v>
                </c:pt>
                <c:pt idx="1590">
                  <c:v>0.66000000000000014</c:v>
                </c:pt>
                <c:pt idx="1591">
                  <c:v>0.76000000000000012</c:v>
                </c:pt>
                <c:pt idx="1592">
                  <c:v>0.61999999999999988</c:v>
                </c:pt>
                <c:pt idx="1593">
                  <c:v>0.57999999999999974</c:v>
                </c:pt>
                <c:pt idx="1594">
                  <c:v>0.35999999999999943</c:v>
                </c:pt>
                <c:pt idx="1595">
                  <c:v>0.25999999999999945</c:v>
                </c:pt>
                <c:pt idx="1596">
                  <c:v>0.27999999999999969</c:v>
                </c:pt>
                <c:pt idx="1597">
                  <c:v>0.17999999999999972</c:v>
                </c:pt>
                <c:pt idx="1598">
                  <c:v>8.0000000000000071E-2</c:v>
                </c:pt>
                <c:pt idx="1599">
                  <c:v>0.24000000000000021</c:v>
                </c:pt>
                <c:pt idx="1600">
                  <c:v>0.64000000000000035</c:v>
                </c:pt>
                <c:pt idx="1601">
                  <c:v>0.40000000000000019</c:v>
                </c:pt>
                <c:pt idx="1602">
                  <c:v>0.66000000000000036</c:v>
                </c:pt>
                <c:pt idx="1603">
                  <c:v>0.74000000000000044</c:v>
                </c:pt>
                <c:pt idx="1604">
                  <c:v>1.0000000000000004</c:v>
                </c:pt>
                <c:pt idx="1605">
                  <c:v>0.64000000000000035</c:v>
                </c:pt>
                <c:pt idx="1606">
                  <c:v>1.0800000000000005</c:v>
                </c:pt>
                <c:pt idx="1607">
                  <c:v>0.54000000000000026</c:v>
                </c:pt>
                <c:pt idx="1608">
                  <c:v>0.24000000000000021</c:v>
                </c:pt>
                <c:pt idx="1609">
                  <c:v>0.12000000000000011</c:v>
                </c:pt>
                <c:pt idx="1610">
                  <c:v>-0.25999999999999995</c:v>
                </c:pt>
                <c:pt idx="1611">
                  <c:v>-0.73999999999999988</c:v>
                </c:pt>
                <c:pt idx="1612">
                  <c:v>-0.35999999999999976</c:v>
                </c:pt>
                <c:pt idx="1613">
                  <c:v>5.9999999999999963E-2</c:v>
                </c:pt>
                <c:pt idx="1614">
                  <c:v>0.30000000000000016</c:v>
                </c:pt>
                <c:pt idx="1615">
                  <c:v>0.66000000000000036</c:v>
                </c:pt>
                <c:pt idx="1616">
                  <c:v>0.86</c:v>
                </c:pt>
                <c:pt idx="1617">
                  <c:v>0.77999999999999992</c:v>
                </c:pt>
                <c:pt idx="1618">
                  <c:v>0.65999999999999981</c:v>
                </c:pt>
                <c:pt idx="1619">
                  <c:v>0.45999999999999941</c:v>
                </c:pt>
                <c:pt idx="1620">
                  <c:v>0.47999999999999937</c:v>
                </c:pt>
                <c:pt idx="1621">
                  <c:v>0.63999999999999946</c:v>
                </c:pt>
                <c:pt idx="1622">
                  <c:v>0.65999999999999981</c:v>
                </c:pt>
                <c:pt idx="1623">
                  <c:v>0.61999999999999988</c:v>
                </c:pt>
                <c:pt idx="1624">
                  <c:v>0.76000000000000012</c:v>
                </c:pt>
                <c:pt idx="1625">
                  <c:v>0.98000000000000009</c:v>
                </c:pt>
                <c:pt idx="1626">
                  <c:v>1.0400000000000003</c:v>
                </c:pt>
                <c:pt idx="1627">
                  <c:v>1.0799999999999996</c:v>
                </c:pt>
                <c:pt idx="1628">
                  <c:v>1.4199999999999995</c:v>
                </c:pt>
                <c:pt idx="1629">
                  <c:v>1.42</c:v>
                </c:pt>
                <c:pt idx="1630">
                  <c:v>1.42</c:v>
                </c:pt>
                <c:pt idx="1631">
                  <c:v>0.85999999999999976</c:v>
                </c:pt>
                <c:pt idx="1632">
                  <c:v>0.83999999999999986</c:v>
                </c:pt>
                <c:pt idx="1633">
                  <c:v>0.43999999999999984</c:v>
                </c:pt>
                <c:pt idx="1634">
                  <c:v>0.19999999999999965</c:v>
                </c:pt>
                <c:pt idx="1635">
                  <c:v>-0.10000000000000035</c:v>
                </c:pt>
                <c:pt idx="1636">
                  <c:v>0.15999999999999978</c:v>
                </c:pt>
                <c:pt idx="1637">
                  <c:v>0.26000000000000012</c:v>
                </c:pt>
                <c:pt idx="1638">
                  <c:v>4.0000000000000389E-2</c:v>
                </c:pt>
                <c:pt idx="1639">
                  <c:v>0.18000000000000024</c:v>
                </c:pt>
                <c:pt idx="1640">
                  <c:v>0.12000000000000011</c:v>
                </c:pt>
                <c:pt idx="1641">
                  <c:v>0.15999999999999998</c:v>
                </c:pt>
                <c:pt idx="1642">
                  <c:v>-0.3</c:v>
                </c:pt>
                <c:pt idx="1643">
                  <c:v>-1.7763568394002506E-16</c:v>
                </c:pt>
                <c:pt idx="1644">
                  <c:v>0.15999999999999998</c:v>
                </c:pt>
                <c:pt idx="1645">
                  <c:v>0.26000000000000034</c:v>
                </c:pt>
                <c:pt idx="1646">
                  <c:v>0.42000000000000048</c:v>
                </c:pt>
                <c:pt idx="1647">
                  <c:v>0.76000000000000045</c:v>
                </c:pt>
                <c:pt idx="1648">
                  <c:v>1.1200000000000006</c:v>
                </c:pt>
                <c:pt idx="1649">
                  <c:v>0.64000000000000057</c:v>
                </c:pt>
                <c:pt idx="1650">
                  <c:v>0.48000000000000043</c:v>
                </c:pt>
                <c:pt idx="1651">
                  <c:v>0.52000000000000046</c:v>
                </c:pt>
                <c:pt idx="1652">
                  <c:v>0.26000000000000034</c:v>
                </c:pt>
                <c:pt idx="1653">
                  <c:v>-5.9999999999999963E-2</c:v>
                </c:pt>
                <c:pt idx="1654">
                  <c:v>0.14000000000000021</c:v>
                </c:pt>
                <c:pt idx="1655">
                  <c:v>0.3</c:v>
                </c:pt>
                <c:pt idx="1656">
                  <c:v>5.9999999999999963E-2</c:v>
                </c:pt>
                <c:pt idx="1657">
                  <c:v>0.15999999999999961</c:v>
                </c:pt>
                <c:pt idx="1658">
                  <c:v>0.17999999999999988</c:v>
                </c:pt>
                <c:pt idx="1659">
                  <c:v>7.999999999999971E-2</c:v>
                </c:pt>
                <c:pt idx="1660">
                  <c:v>0.35999999999999976</c:v>
                </c:pt>
                <c:pt idx="1661">
                  <c:v>0.83999999999999986</c:v>
                </c:pt>
                <c:pt idx="1662">
                  <c:v>1.1000000000000001</c:v>
                </c:pt>
                <c:pt idx="1663">
                  <c:v>0.92000000000000015</c:v>
                </c:pt>
                <c:pt idx="1664">
                  <c:v>1.28</c:v>
                </c:pt>
                <c:pt idx="1665">
                  <c:v>0.68</c:v>
                </c:pt>
                <c:pt idx="1666">
                  <c:v>0.55999999999999994</c:v>
                </c:pt>
                <c:pt idx="1667">
                  <c:v>0.55999999999999983</c:v>
                </c:pt>
                <c:pt idx="1668">
                  <c:v>0.49999999999999967</c:v>
                </c:pt>
                <c:pt idx="1669">
                  <c:v>-0.16000000000000031</c:v>
                </c:pt>
                <c:pt idx="1670">
                  <c:v>0.25999999999999962</c:v>
                </c:pt>
                <c:pt idx="1671">
                  <c:v>-2.0000000000000285E-2</c:v>
                </c:pt>
                <c:pt idx="1672">
                  <c:v>-0.34000000000000019</c:v>
                </c:pt>
                <c:pt idx="1673">
                  <c:v>-0.1</c:v>
                </c:pt>
                <c:pt idx="1674">
                  <c:v>0.21999999999999992</c:v>
                </c:pt>
                <c:pt idx="1675">
                  <c:v>0.42000000000000026</c:v>
                </c:pt>
                <c:pt idx="1676">
                  <c:v>0.36000000000000049</c:v>
                </c:pt>
                <c:pt idx="1677">
                  <c:v>0.5800000000000004</c:v>
                </c:pt>
                <c:pt idx="1678">
                  <c:v>0.72000000000000031</c:v>
                </c:pt>
                <c:pt idx="1679">
                  <c:v>0.64000000000000057</c:v>
                </c:pt>
                <c:pt idx="1680">
                  <c:v>0.56000000000000016</c:v>
                </c:pt>
                <c:pt idx="1681">
                  <c:v>0.41999999999999993</c:v>
                </c:pt>
                <c:pt idx="1682">
                  <c:v>0.32000000000000028</c:v>
                </c:pt>
                <c:pt idx="1683">
                  <c:v>0.36000000000000015</c:v>
                </c:pt>
                <c:pt idx="1684">
                  <c:v>0.6</c:v>
                </c:pt>
                <c:pt idx="1685">
                  <c:v>0.64000000000000024</c:v>
                </c:pt>
                <c:pt idx="1686">
                  <c:v>0.82000000000000028</c:v>
                </c:pt>
                <c:pt idx="1687">
                  <c:v>0.98000000000000009</c:v>
                </c:pt>
                <c:pt idx="1688">
                  <c:v>0.90000000000000036</c:v>
                </c:pt>
                <c:pt idx="1689">
                  <c:v>0.7000000000000004</c:v>
                </c:pt>
                <c:pt idx="1690">
                  <c:v>0.30000000000000038</c:v>
                </c:pt>
                <c:pt idx="1691">
                  <c:v>0.24000000000000021</c:v>
                </c:pt>
                <c:pt idx="1692">
                  <c:v>-5.999999999999979E-2</c:v>
                </c:pt>
                <c:pt idx="1693">
                  <c:v>-0.11999999999999958</c:v>
                </c:pt>
                <c:pt idx="1694">
                  <c:v>0.36000000000000049</c:v>
                </c:pt>
                <c:pt idx="1695">
                  <c:v>0.48000000000000043</c:v>
                </c:pt>
                <c:pt idx="1696">
                  <c:v>0.68000000000000038</c:v>
                </c:pt>
                <c:pt idx="1697">
                  <c:v>0.78000000000000047</c:v>
                </c:pt>
                <c:pt idx="1698">
                  <c:v>0.84000000000000019</c:v>
                </c:pt>
                <c:pt idx="1699">
                  <c:v>0.46000000000000013</c:v>
                </c:pt>
                <c:pt idx="1700">
                  <c:v>0.58000000000000007</c:v>
                </c:pt>
                <c:pt idx="1701">
                  <c:v>0.11999999999999993</c:v>
                </c:pt>
                <c:pt idx="1702">
                  <c:v>-1.9999999999999928E-2</c:v>
                </c:pt>
                <c:pt idx="1703">
                  <c:v>-1.9999999999999928E-2</c:v>
                </c:pt>
                <c:pt idx="1704">
                  <c:v>3.9999999999999855E-2</c:v>
                </c:pt>
                <c:pt idx="1705">
                  <c:v>-5.999999999999979E-2</c:v>
                </c:pt>
                <c:pt idx="1706">
                  <c:v>6.0000000000000497E-2</c:v>
                </c:pt>
                <c:pt idx="1707">
                  <c:v>0.30000000000000038</c:v>
                </c:pt>
                <c:pt idx="1708">
                  <c:v>0.44000000000000022</c:v>
                </c:pt>
                <c:pt idx="1709">
                  <c:v>0.20000000000000034</c:v>
                </c:pt>
                <c:pt idx="1710">
                  <c:v>0.26000000000000012</c:v>
                </c:pt>
                <c:pt idx="1711">
                  <c:v>0.77999999999999969</c:v>
                </c:pt>
                <c:pt idx="1712">
                  <c:v>1.0599999999999994</c:v>
                </c:pt>
                <c:pt idx="1713">
                  <c:v>0.89999999999999925</c:v>
                </c:pt>
                <c:pt idx="1714">
                  <c:v>0.87999999999999934</c:v>
                </c:pt>
                <c:pt idx="1715">
                  <c:v>0.77999999999999936</c:v>
                </c:pt>
                <c:pt idx="1716">
                  <c:v>0.4599999999999998</c:v>
                </c:pt>
                <c:pt idx="1717">
                  <c:v>0.21999999999999992</c:v>
                </c:pt>
                <c:pt idx="1718">
                  <c:v>0.54000000000000026</c:v>
                </c:pt>
                <c:pt idx="1719">
                  <c:v>0.7000000000000004</c:v>
                </c:pt>
                <c:pt idx="1720">
                  <c:v>0.60000000000000031</c:v>
                </c:pt>
                <c:pt idx="1721">
                  <c:v>0.68</c:v>
                </c:pt>
                <c:pt idx="1722">
                  <c:v>0.42000000000000026</c:v>
                </c:pt>
                <c:pt idx="1723">
                  <c:v>8.0000000000000432E-2</c:v>
                </c:pt>
                <c:pt idx="1724">
                  <c:v>0.14000000000000021</c:v>
                </c:pt>
                <c:pt idx="1725">
                  <c:v>0.26000000000000012</c:v>
                </c:pt>
                <c:pt idx="1726">
                  <c:v>-5.999999999999979E-2</c:v>
                </c:pt>
                <c:pt idx="1727">
                  <c:v>0.50000000000000033</c:v>
                </c:pt>
                <c:pt idx="1728">
                  <c:v>0.34000000000000019</c:v>
                </c:pt>
                <c:pt idx="1729">
                  <c:v>0.34000000000000019</c:v>
                </c:pt>
                <c:pt idx="1730">
                  <c:v>0.60000000000000031</c:v>
                </c:pt>
                <c:pt idx="1731">
                  <c:v>1.1800000000000004</c:v>
                </c:pt>
                <c:pt idx="1732">
                  <c:v>0.78</c:v>
                </c:pt>
                <c:pt idx="1733">
                  <c:v>1.02</c:v>
                </c:pt>
                <c:pt idx="1734">
                  <c:v>1.02</c:v>
                </c:pt>
                <c:pt idx="1735">
                  <c:v>0.4199999999999996</c:v>
                </c:pt>
                <c:pt idx="1736">
                  <c:v>0.23999999999999949</c:v>
                </c:pt>
                <c:pt idx="1737">
                  <c:v>0.19999999999999965</c:v>
                </c:pt>
                <c:pt idx="1738">
                  <c:v>0.1</c:v>
                </c:pt>
                <c:pt idx="1739">
                  <c:v>-5.999999999999979E-2</c:v>
                </c:pt>
                <c:pt idx="1740">
                  <c:v>0.50000000000000033</c:v>
                </c:pt>
                <c:pt idx="1741">
                  <c:v>0.36000000000000049</c:v>
                </c:pt>
                <c:pt idx="1742">
                  <c:v>0.40000000000000036</c:v>
                </c:pt>
                <c:pt idx="1743">
                  <c:v>0.13999999999999985</c:v>
                </c:pt>
                <c:pt idx="1744">
                  <c:v>0.15999999999999942</c:v>
                </c:pt>
                <c:pt idx="1745">
                  <c:v>0.27999999999999969</c:v>
                </c:pt>
                <c:pt idx="1746">
                  <c:v>0.4199999999999996</c:v>
                </c:pt>
                <c:pt idx="1747">
                  <c:v>0.65999999999999981</c:v>
                </c:pt>
                <c:pt idx="1748">
                  <c:v>0.82</c:v>
                </c:pt>
                <c:pt idx="1749">
                  <c:v>0.74000000000000021</c:v>
                </c:pt>
                <c:pt idx="1750">
                  <c:v>0.9</c:v>
                </c:pt>
                <c:pt idx="1751">
                  <c:v>0.78</c:v>
                </c:pt>
                <c:pt idx="1752">
                  <c:v>0.62000000000000033</c:v>
                </c:pt>
                <c:pt idx="1753">
                  <c:v>0.84000000000000019</c:v>
                </c:pt>
                <c:pt idx="1754">
                  <c:v>1.3199999999999998</c:v>
                </c:pt>
                <c:pt idx="1755">
                  <c:v>1.1000000000000001</c:v>
                </c:pt>
                <c:pt idx="1756">
                  <c:v>1.1399999999999999</c:v>
                </c:pt>
                <c:pt idx="1757">
                  <c:v>1.5199999999999996</c:v>
                </c:pt>
                <c:pt idx="1758">
                  <c:v>1.0799999999999996</c:v>
                </c:pt>
                <c:pt idx="1759">
                  <c:v>0.67999999999999972</c:v>
                </c:pt>
                <c:pt idx="1760">
                  <c:v>0.71999999999999953</c:v>
                </c:pt>
                <c:pt idx="1761">
                  <c:v>1.0399999999999996</c:v>
                </c:pt>
                <c:pt idx="1762">
                  <c:v>0.85999999999999943</c:v>
                </c:pt>
                <c:pt idx="1763">
                  <c:v>0.95999999999999941</c:v>
                </c:pt>
                <c:pt idx="1764">
                  <c:v>1.0599999999999998</c:v>
                </c:pt>
                <c:pt idx="1765">
                  <c:v>0.8</c:v>
                </c:pt>
                <c:pt idx="1766">
                  <c:v>-5.999999999999979E-2</c:v>
                </c:pt>
                <c:pt idx="1767">
                  <c:v>-0.57999999999999974</c:v>
                </c:pt>
                <c:pt idx="1768">
                  <c:v>-0.17999999999999972</c:v>
                </c:pt>
                <c:pt idx="1769">
                  <c:v>-0.15999999999999978</c:v>
                </c:pt>
                <c:pt idx="1770">
                  <c:v>-0.43999999999999984</c:v>
                </c:pt>
                <c:pt idx="1771">
                  <c:v>0.18000000000000008</c:v>
                </c:pt>
                <c:pt idx="1772">
                  <c:v>0.68</c:v>
                </c:pt>
                <c:pt idx="1773">
                  <c:v>0.21999999999999992</c:v>
                </c:pt>
                <c:pt idx="1774">
                  <c:v>-6.0000000000000143E-2</c:v>
                </c:pt>
                <c:pt idx="1775">
                  <c:v>0.55999999999999983</c:v>
                </c:pt>
                <c:pt idx="1776">
                  <c:v>0.25999999999999979</c:v>
                </c:pt>
                <c:pt idx="1777">
                  <c:v>7.999999999999971E-2</c:v>
                </c:pt>
                <c:pt idx="1778">
                  <c:v>0.13999999999999985</c:v>
                </c:pt>
                <c:pt idx="1779">
                  <c:v>-0.14000000000000021</c:v>
                </c:pt>
                <c:pt idx="1780">
                  <c:v>-0.74000000000000021</c:v>
                </c:pt>
                <c:pt idx="1781">
                  <c:v>-0.60000000000000031</c:v>
                </c:pt>
                <c:pt idx="1782">
                  <c:v>-0.72000000000000031</c:v>
                </c:pt>
                <c:pt idx="1783">
                  <c:v>-0.1600000000000005</c:v>
                </c:pt>
                <c:pt idx="1784">
                  <c:v>0.39999999999999963</c:v>
                </c:pt>
                <c:pt idx="1785">
                  <c:v>0.7999999999999996</c:v>
                </c:pt>
                <c:pt idx="1786">
                  <c:v>0.91999999999999993</c:v>
                </c:pt>
                <c:pt idx="1787">
                  <c:v>0.87999999999999967</c:v>
                </c:pt>
                <c:pt idx="1788">
                  <c:v>0.29999999999999966</c:v>
                </c:pt>
                <c:pt idx="1789">
                  <c:v>-8.0000000000000432E-2</c:v>
                </c:pt>
                <c:pt idx="1790">
                  <c:v>-0.32000000000000062</c:v>
                </c:pt>
                <c:pt idx="1791">
                  <c:v>-0.44000000000000095</c:v>
                </c:pt>
                <c:pt idx="1792">
                  <c:v>-0.44000000000000095</c:v>
                </c:pt>
                <c:pt idx="1793">
                  <c:v>-0.38000000000000045</c:v>
                </c:pt>
                <c:pt idx="1794">
                  <c:v>0.15999999999999942</c:v>
                </c:pt>
                <c:pt idx="1795">
                  <c:v>0.49999999999999967</c:v>
                </c:pt>
                <c:pt idx="1796">
                  <c:v>0.2</c:v>
                </c:pt>
                <c:pt idx="1797">
                  <c:v>-1.9999999999999928E-2</c:v>
                </c:pt>
                <c:pt idx="1798">
                  <c:v>5.999999999999979E-2</c:v>
                </c:pt>
                <c:pt idx="1799">
                  <c:v>-0.26000000000000012</c:v>
                </c:pt>
                <c:pt idx="1800">
                  <c:v>-0.42000000000000026</c:v>
                </c:pt>
                <c:pt idx="1801">
                  <c:v>-4.000000000000057E-2</c:v>
                </c:pt>
                <c:pt idx="1802">
                  <c:v>0.29999999999999927</c:v>
                </c:pt>
                <c:pt idx="1803">
                  <c:v>0.67999999999999938</c:v>
                </c:pt>
                <c:pt idx="1804">
                  <c:v>0.4199999999999996</c:v>
                </c:pt>
                <c:pt idx="1805">
                  <c:v>0.4799999999999997</c:v>
                </c:pt>
                <c:pt idx="1806">
                  <c:v>0.21999999999999992</c:v>
                </c:pt>
                <c:pt idx="1807">
                  <c:v>0.10000000000000035</c:v>
                </c:pt>
                <c:pt idx="1808">
                  <c:v>-9.9999999999999645E-2</c:v>
                </c:pt>
                <c:pt idx="1809">
                  <c:v>0.40000000000000036</c:v>
                </c:pt>
                <c:pt idx="1810">
                  <c:v>0.16000000000000014</c:v>
                </c:pt>
                <c:pt idx="1811">
                  <c:v>0.51999999999999991</c:v>
                </c:pt>
                <c:pt idx="1812">
                  <c:v>0.53999999999999948</c:v>
                </c:pt>
                <c:pt idx="1813">
                  <c:v>0.35999999999999943</c:v>
                </c:pt>
                <c:pt idx="1814">
                  <c:v>3.9999999999999501E-2</c:v>
                </c:pt>
                <c:pt idx="1815">
                  <c:v>0.35999999999999976</c:v>
                </c:pt>
                <c:pt idx="1816">
                  <c:v>6.0000000000000143E-2</c:v>
                </c:pt>
                <c:pt idx="1817">
                  <c:v>0.26000000000000051</c:v>
                </c:pt>
                <c:pt idx="1818">
                  <c:v>0.30000000000000071</c:v>
                </c:pt>
                <c:pt idx="1819">
                  <c:v>0.38000000000000045</c:v>
                </c:pt>
                <c:pt idx="1820">
                  <c:v>0.40000000000000036</c:v>
                </c:pt>
                <c:pt idx="1821">
                  <c:v>0.80000000000000038</c:v>
                </c:pt>
                <c:pt idx="1822">
                  <c:v>1.0400000000000003</c:v>
                </c:pt>
                <c:pt idx="1823">
                  <c:v>0.8</c:v>
                </c:pt>
                <c:pt idx="1824">
                  <c:v>0.72</c:v>
                </c:pt>
                <c:pt idx="1825">
                  <c:v>0.18000000000000008</c:v>
                </c:pt>
                <c:pt idx="1826">
                  <c:v>-0.16000000000000014</c:v>
                </c:pt>
                <c:pt idx="1827">
                  <c:v>-0.46000000000000013</c:v>
                </c:pt>
                <c:pt idx="1828">
                  <c:v>-0.18000000000000008</c:v>
                </c:pt>
                <c:pt idx="1829">
                  <c:v>-5.999999999999979E-2</c:v>
                </c:pt>
                <c:pt idx="1830">
                  <c:v>0.34000000000000019</c:v>
                </c:pt>
                <c:pt idx="1831">
                  <c:v>0.46000000000000013</c:v>
                </c:pt>
                <c:pt idx="1832">
                  <c:v>0.40000000000000036</c:v>
                </c:pt>
                <c:pt idx="1833">
                  <c:v>0.5600000000000005</c:v>
                </c:pt>
                <c:pt idx="1834">
                  <c:v>0.62000000000000033</c:v>
                </c:pt>
                <c:pt idx="1835">
                  <c:v>0.80000000000000038</c:v>
                </c:pt>
                <c:pt idx="1836">
                  <c:v>0.50000000000000033</c:v>
                </c:pt>
                <c:pt idx="1837">
                  <c:v>0.54000000000000026</c:v>
                </c:pt>
                <c:pt idx="1838">
                  <c:v>0.28000000000000008</c:v>
                </c:pt>
                <c:pt idx="1839">
                  <c:v>0.38000000000000006</c:v>
                </c:pt>
                <c:pt idx="1840">
                  <c:v>0.29999999999999966</c:v>
                </c:pt>
                <c:pt idx="1841">
                  <c:v>0.75999999999999979</c:v>
                </c:pt>
                <c:pt idx="1842">
                  <c:v>0.87999999999999967</c:v>
                </c:pt>
                <c:pt idx="1843">
                  <c:v>1.2</c:v>
                </c:pt>
                <c:pt idx="1844">
                  <c:v>1.3599999999999999</c:v>
                </c:pt>
                <c:pt idx="1845">
                  <c:v>0.84000000000000052</c:v>
                </c:pt>
                <c:pt idx="1846">
                  <c:v>0.58000000000000007</c:v>
                </c:pt>
                <c:pt idx="1847">
                  <c:v>0.43999999999999984</c:v>
                </c:pt>
                <c:pt idx="1848">
                  <c:v>5.9999999999999429E-2</c:v>
                </c:pt>
                <c:pt idx="1849">
                  <c:v>-6.0000000000000851E-2</c:v>
                </c:pt>
                <c:pt idx="1850">
                  <c:v>0.11999999999999886</c:v>
                </c:pt>
                <c:pt idx="1851">
                  <c:v>-0.22000000000000028</c:v>
                </c:pt>
                <c:pt idx="1852">
                  <c:v>-0.26000000000000012</c:v>
                </c:pt>
                <c:pt idx="1853">
                  <c:v>0.1</c:v>
                </c:pt>
                <c:pt idx="1854">
                  <c:v>0.12000000000000029</c:v>
                </c:pt>
                <c:pt idx="1855">
                  <c:v>0.31999999999999956</c:v>
                </c:pt>
                <c:pt idx="1856">
                  <c:v>0.51999999999999957</c:v>
                </c:pt>
                <c:pt idx="1857">
                  <c:v>0.33999999999999986</c:v>
                </c:pt>
                <c:pt idx="1858">
                  <c:v>-0.11999999999999958</c:v>
                </c:pt>
                <c:pt idx="1859">
                  <c:v>-0.85999999999999943</c:v>
                </c:pt>
                <c:pt idx="1860">
                  <c:v>-1.1399999999999992</c:v>
                </c:pt>
                <c:pt idx="1861">
                  <c:v>-1.2399999999999991</c:v>
                </c:pt>
                <c:pt idx="1862">
                  <c:v>-0.85999999999999943</c:v>
                </c:pt>
                <c:pt idx="1863">
                  <c:v>0.11999999999999958</c:v>
                </c:pt>
                <c:pt idx="1864">
                  <c:v>0.82000000000000028</c:v>
                </c:pt>
                <c:pt idx="1865">
                  <c:v>1.0399999999999998</c:v>
                </c:pt>
                <c:pt idx="1866">
                  <c:v>1.4199999999999988</c:v>
                </c:pt>
                <c:pt idx="1867">
                  <c:v>1.5199999999999989</c:v>
                </c:pt>
                <c:pt idx="1868">
                  <c:v>0.95999999999999941</c:v>
                </c:pt>
                <c:pt idx="1869">
                  <c:v>0.81999999999999884</c:v>
                </c:pt>
                <c:pt idx="1870">
                  <c:v>0.89999999999999925</c:v>
                </c:pt>
                <c:pt idx="1871">
                  <c:v>0.67999999999999972</c:v>
                </c:pt>
                <c:pt idx="1872">
                  <c:v>0.5</c:v>
                </c:pt>
                <c:pt idx="1873">
                  <c:v>6.0000000000000143E-2</c:v>
                </c:pt>
                <c:pt idx="1874">
                  <c:v>0.12000000000000029</c:v>
                </c:pt>
                <c:pt idx="1875">
                  <c:v>8.0000000000000432E-2</c:v>
                </c:pt>
                <c:pt idx="1876">
                  <c:v>8.0000000000000432E-2</c:v>
                </c:pt>
                <c:pt idx="1877">
                  <c:v>0.16000000000000014</c:v>
                </c:pt>
                <c:pt idx="1878">
                  <c:v>0.33999999999999986</c:v>
                </c:pt>
                <c:pt idx="1879">
                  <c:v>0.27999999999999969</c:v>
                </c:pt>
                <c:pt idx="1880">
                  <c:v>9.9999999999999284E-2</c:v>
                </c:pt>
                <c:pt idx="1881">
                  <c:v>1.9999999999999574E-2</c:v>
                </c:pt>
                <c:pt idx="1882">
                  <c:v>-0.12000000000000029</c:v>
                </c:pt>
                <c:pt idx="1883">
                  <c:v>0.27999999999999969</c:v>
                </c:pt>
                <c:pt idx="1884">
                  <c:v>3.9999999999999855E-2</c:v>
                </c:pt>
                <c:pt idx="1885">
                  <c:v>6.0000000000000143E-2</c:v>
                </c:pt>
                <c:pt idx="1886">
                  <c:v>0.4199999999999996</c:v>
                </c:pt>
                <c:pt idx="1887">
                  <c:v>0.17999999999999972</c:v>
                </c:pt>
                <c:pt idx="1888">
                  <c:v>-0.2000000000000007</c:v>
                </c:pt>
                <c:pt idx="1889">
                  <c:v>5.9999999999998721E-2</c:v>
                </c:pt>
                <c:pt idx="1890">
                  <c:v>-7.1054273576010023E-16</c:v>
                </c:pt>
                <c:pt idx="1891">
                  <c:v>-0.42000000000000026</c:v>
                </c:pt>
                <c:pt idx="1892">
                  <c:v>7.9999999999999002E-2</c:v>
                </c:pt>
                <c:pt idx="1893">
                  <c:v>-0.40000000000000069</c:v>
                </c:pt>
                <c:pt idx="1894">
                  <c:v>-0.72000000000000031</c:v>
                </c:pt>
                <c:pt idx="1895">
                  <c:v>-0.60000000000000075</c:v>
                </c:pt>
                <c:pt idx="1896">
                  <c:v>-0.38000000000000045</c:v>
                </c:pt>
                <c:pt idx="1897">
                  <c:v>-0.69999999999999929</c:v>
                </c:pt>
                <c:pt idx="1898">
                  <c:v>-0.45999999999999941</c:v>
                </c:pt>
                <c:pt idx="1899">
                  <c:v>-0.25999999999999945</c:v>
                </c:pt>
                <c:pt idx="1900">
                  <c:v>-0.31999999999999956</c:v>
                </c:pt>
                <c:pt idx="1901">
                  <c:v>-0.66000000000000014</c:v>
                </c:pt>
                <c:pt idx="1902">
                  <c:v>-0.74000000000000055</c:v>
                </c:pt>
                <c:pt idx="1903">
                  <c:v>-0.62000000000000033</c:v>
                </c:pt>
                <c:pt idx="1904">
                  <c:v>-0.76000000000000012</c:v>
                </c:pt>
                <c:pt idx="1905">
                  <c:v>-0.64000000000000057</c:v>
                </c:pt>
                <c:pt idx="1906">
                  <c:v>-0.17999999999999972</c:v>
                </c:pt>
                <c:pt idx="1907">
                  <c:v>-2.0000000000000285E-2</c:v>
                </c:pt>
                <c:pt idx="1908">
                  <c:v>-0.26000000000000084</c:v>
                </c:pt>
                <c:pt idx="1909">
                  <c:v>-0.16000000000000156</c:v>
                </c:pt>
                <c:pt idx="1910">
                  <c:v>-0.10000000000000071</c:v>
                </c:pt>
                <c:pt idx="1911">
                  <c:v>1.9999999999999574E-2</c:v>
                </c:pt>
                <c:pt idx="1912">
                  <c:v>0.12000000000000029</c:v>
                </c:pt>
                <c:pt idx="1913">
                  <c:v>0.40000000000000141</c:v>
                </c:pt>
                <c:pt idx="1914">
                  <c:v>0.4600000000000023</c:v>
                </c:pt>
                <c:pt idx="1915">
                  <c:v>0.56000000000000227</c:v>
                </c:pt>
                <c:pt idx="1916">
                  <c:v>0.24000000000000199</c:v>
                </c:pt>
                <c:pt idx="1917">
                  <c:v>-1.9999999999998862E-2</c:v>
                </c:pt>
                <c:pt idx="1918">
                  <c:v>0.16000000000000086</c:v>
                </c:pt>
                <c:pt idx="1919">
                  <c:v>0.27999999999999969</c:v>
                </c:pt>
                <c:pt idx="1920">
                  <c:v>3.9999999999999147E-2</c:v>
                </c:pt>
                <c:pt idx="1921">
                  <c:v>0.11999999999999744</c:v>
                </c:pt>
                <c:pt idx="1922">
                  <c:v>-4.0000000000001992E-2</c:v>
                </c:pt>
                <c:pt idx="1923">
                  <c:v>3.9999999999997725E-2</c:v>
                </c:pt>
                <c:pt idx="1924">
                  <c:v>-6.0000000000000851E-2</c:v>
                </c:pt>
                <c:pt idx="1925">
                  <c:v>-0.3</c:v>
                </c:pt>
                <c:pt idx="1926">
                  <c:v>-0.23999999999999916</c:v>
                </c:pt>
                <c:pt idx="1927">
                  <c:v>0.14000000000000057</c:v>
                </c:pt>
                <c:pt idx="1928">
                  <c:v>0.24000000000000057</c:v>
                </c:pt>
                <c:pt idx="1929">
                  <c:v>0.37999999999999973</c:v>
                </c:pt>
                <c:pt idx="1930">
                  <c:v>0.4799999999999997</c:v>
                </c:pt>
                <c:pt idx="1931">
                  <c:v>0.42000000000000026</c:v>
                </c:pt>
                <c:pt idx="1932">
                  <c:v>8.000000000000114E-2</c:v>
                </c:pt>
                <c:pt idx="1933">
                  <c:v>-0.63999999999999913</c:v>
                </c:pt>
                <c:pt idx="1934">
                  <c:v>-0.75999999999999945</c:v>
                </c:pt>
                <c:pt idx="1935">
                  <c:v>-0.42000000000000026</c:v>
                </c:pt>
                <c:pt idx="1936">
                  <c:v>-0.18000000000000113</c:v>
                </c:pt>
                <c:pt idx="1937">
                  <c:v>-6.0000000000000851E-2</c:v>
                </c:pt>
                <c:pt idx="1938">
                  <c:v>0.31999999999999884</c:v>
                </c:pt>
                <c:pt idx="1939">
                  <c:v>0.37999999999999973</c:v>
                </c:pt>
                <c:pt idx="1940">
                  <c:v>7.999999999999971E-2</c:v>
                </c:pt>
                <c:pt idx="1941">
                  <c:v>-3.9999999999999147E-2</c:v>
                </c:pt>
                <c:pt idx="1942">
                  <c:v>0.12000000000000029</c:v>
                </c:pt>
                <c:pt idx="1943">
                  <c:v>0.42000000000000026</c:v>
                </c:pt>
                <c:pt idx="1944">
                  <c:v>0.32000000000000028</c:v>
                </c:pt>
                <c:pt idx="1945">
                  <c:v>0.2</c:v>
                </c:pt>
                <c:pt idx="1946">
                  <c:v>-0.15999999999999942</c:v>
                </c:pt>
                <c:pt idx="1947">
                  <c:v>-0.27999999999999969</c:v>
                </c:pt>
                <c:pt idx="1948">
                  <c:v>-0.1799999999999983</c:v>
                </c:pt>
                <c:pt idx="1949">
                  <c:v>-0.21999999999999886</c:v>
                </c:pt>
                <c:pt idx="1950">
                  <c:v>1.4210854715202005E-15</c:v>
                </c:pt>
                <c:pt idx="1951">
                  <c:v>0.42000000000000026</c:v>
                </c:pt>
                <c:pt idx="1952">
                  <c:v>0.32000000000000028</c:v>
                </c:pt>
                <c:pt idx="1953">
                  <c:v>3.9999999999999147E-2</c:v>
                </c:pt>
                <c:pt idx="1954">
                  <c:v>7.999999999999971E-2</c:v>
                </c:pt>
                <c:pt idx="1955">
                  <c:v>3.9999999999999147E-2</c:v>
                </c:pt>
                <c:pt idx="1956">
                  <c:v>-0.24000000000000199</c:v>
                </c:pt>
                <c:pt idx="1957">
                  <c:v>-2.8421709430404009E-15</c:v>
                </c:pt>
                <c:pt idx="1958">
                  <c:v>3.9999999999997725E-2</c:v>
                </c:pt>
                <c:pt idx="1959">
                  <c:v>0.41999999999999743</c:v>
                </c:pt>
                <c:pt idx="1960">
                  <c:v>0.55999999999999939</c:v>
                </c:pt>
                <c:pt idx="1961">
                  <c:v>0.52000000000000024</c:v>
                </c:pt>
                <c:pt idx="1962">
                  <c:v>0.48000000000000115</c:v>
                </c:pt>
                <c:pt idx="1963">
                  <c:v>0.24000000000000057</c:v>
                </c:pt>
                <c:pt idx="1964">
                  <c:v>-0.31999999999999884</c:v>
                </c:pt>
                <c:pt idx="1965">
                  <c:v>-0.35999999999999943</c:v>
                </c:pt>
                <c:pt idx="1966">
                  <c:v>-0.23999999999999916</c:v>
                </c:pt>
                <c:pt idx="1967">
                  <c:v>-0.13999999999999915</c:v>
                </c:pt>
                <c:pt idx="1968">
                  <c:v>-1.9999999999998862E-2</c:v>
                </c:pt>
                <c:pt idx="1969">
                  <c:v>0.37999999999999973</c:v>
                </c:pt>
                <c:pt idx="1970">
                  <c:v>0.4799999999999997</c:v>
                </c:pt>
                <c:pt idx="1971">
                  <c:v>0.43999999999999917</c:v>
                </c:pt>
                <c:pt idx="1972">
                  <c:v>1.9999999999998862E-2</c:v>
                </c:pt>
                <c:pt idx="1973">
                  <c:v>0.15999999999999942</c:v>
                </c:pt>
                <c:pt idx="1974">
                  <c:v>-0.1</c:v>
                </c:pt>
                <c:pt idx="1975">
                  <c:v>-0.12000000000000029</c:v>
                </c:pt>
                <c:pt idx="1976">
                  <c:v>4.000000000000057E-2</c:v>
                </c:pt>
                <c:pt idx="1977">
                  <c:v>0.24000000000000057</c:v>
                </c:pt>
                <c:pt idx="1978">
                  <c:v>0.12000000000000029</c:v>
                </c:pt>
                <c:pt idx="1979">
                  <c:v>0.36000000000000087</c:v>
                </c:pt>
                <c:pt idx="1980">
                  <c:v>0.15999999999999942</c:v>
                </c:pt>
                <c:pt idx="1981">
                  <c:v>0.13999999999999915</c:v>
                </c:pt>
                <c:pt idx="1982">
                  <c:v>0.11999999999999886</c:v>
                </c:pt>
                <c:pt idx="1983">
                  <c:v>0.21999999999999886</c:v>
                </c:pt>
                <c:pt idx="1984">
                  <c:v>-0.38000000000000111</c:v>
                </c:pt>
                <c:pt idx="1985">
                  <c:v>-0.48000000000000115</c:v>
                </c:pt>
                <c:pt idx="1986">
                  <c:v>-0.46000000000000085</c:v>
                </c:pt>
                <c:pt idx="1987">
                  <c:v>-0.56000000000000083</c:v>
                </c:pt>
                <c:pt idx="1988">
                  <c:v>-0.58000000000000118</c:v>
                </c:pt>
                <c:pt idx="1989">
                  <c:v>-0.16000000000000228</c:v>
                </c:pt>
                <c:pt idx="1990">
                  <c:v>-6.0000000000000851E-2</c:v>
                </c:pt>
                <c:pt idx="1991">
                  <c:v>-6.0000000000002274E-2</c:v>
                </c:pt>
                <c:pt idx="1992">
                  <c:v>9.9999999999998576E-2</c:v>
                </c:pt>
                <c:pt idx="1993">
                  <c:v>1.9999999999998862E-2</c:v>
                </c:pt>
                <c:pt idx="1994">
                  <c:v>0.11999999999999886</c:v>
                </c:pt>
                <c:pt idx="1995">
                  <c:v>0.21999999999999745</c:v>
                </c:pt>
                <c:pt idx="1996">
                  <c:v>0.23999999999999916</c:v>
                </c:pt>
                <c:pt idx="1997">
                  <c:v>0.21999999999999886</c:v>
                </c:pt>
                <c:pt idx="1998">
                  <c:v>-4.000000000000057E-2</c:v>
                </c:pt>
                <c:pt idx="1999">
                  <c:v>-7.999999999999971E-2</c:v>
                </c:pt>
                <c:pt idx="2000">
                  <c:v>-3.9999999999999147E-2</c:v>
                </c:pt>
                <c:pt idx="2001">
                  <c:v>-0.14000000000000057</c:v>
                </c:pt>
                <c:pt idx="2002">
                  <c:v>-0.5</c:v>
                </c:pt>
                <c:pt idx="2003">
                  <c:v>-0.50000000000000144</c:v>
                </c:pt>
                <c:pt idx="2004">
                  <c:v>-0.440000000000002</c:v>
                </c:pt>
                <c:pt idx="2005">
                  <c:v>-0.66000000000000081</c:v>
                </c:pt>
                <c:pt idx="2006">
                  <c:v>-0.54000000000000059</c:v>
                </c:pt>
                <c:pt idx="2007">
                  <c:v>-0.22000000000000028</c:v>
                </c:pt>
                <c:pt idx="2008">
                  <c:v>-5.9999999999999429E-2</c:v>
                </c:pt>
                <c:pt idx="2009">
                  <c:v>-0.11999999999999886</c:v>
                </c:pt>
                <c:pt idx="2010">
                  <c:v>0.14000000000000057</c:v>
                </c:pt>
                <c:pt idx="2011">
                  <c:v>2.0000000000000285E-2</c:v>
                </c:pt>
                <c:pt idx="2012">
                  <c:v>-0.30000000000000143</c:v>
                </c:pt>
                <c:pt idx="2013">
                  <c:v>-0.1</c:v>
                </c:pt>
                <c:pt idx="2014">
                  <c:v>0.16000000000000228</c:v>
                </c:pt>
                <c:pt idx="2015">
                  <c:v>-5.9999999999996591E-2</c:v>
                </c:pt>
                <c:pt idx="2016">
                  <c:v>-0.35999999999999516</c:v>
                </c:pt>
                <c:pt idx="2017">
                  <c:v>-0.17999999999999544</c:v>
                </c:pt>
                <c:pt idx="2018">
                  <c:v>-0.31999999999999884</c:v>
                </c:pt>
                <c:pt idx="2019">
                  <c:v>-0.85999999999999943</c:v>
                </c:pt>
                <c:pt idx="2020">
                  <c:v>-0.9600000000000023</c:v>
                </c:pt>
                <c:pt idx="2021">
                  <c:v>-0.80000000000000282</c:v>
                </c:pt>
                <c:pt idx="2022">
                  <c:v>-0.72000000000000175</c:v>
                </c:pt>
                <c:pt idx="2023">
                  <c:v>-1.1600000000000024</c:v>
                </c:pt>
                <c:pt idx="2024">
                  <c:v>-1.2000000000000057</c:v>
                </c:pt>
                <c:pt idx="2025">
                  <c:v>-1.0600000000000052</c:v>
                </c:pt>
                <c:pt idx="2026">
                  <c:v>-0.8400000000000063</c:v>
                </c:pt>
                <c:pt idx="2027">
                  <c:v>-0.50000000000000566</c:v>
                </c:pt>
                <c:pt idx="2028">
                  <c:v>-8.0000000000003985E-2</c:v>
                </c:pt>
                <c:pt idx="2029">
                  <c:v>0.49999999999999717</c:v>
                </c:pt>
                <c:pt idx="2030">
                  <c:v>0.79999999999999716</c:v>
                </c:pt>
                <c:pt idx="2031">
                  <c:v>0.55999999999999661</c:v>
                </c:pt>
                <c:pt idx="2032">
                  <c:v>0.31999999999999601</c:v>
                </c:pt>
                <c:pt idx="2033">
                  <c:v>0.619999999999996</c:v>
                </c:pt>
                <c:pt idx="2034">
                  <c:v>0.11999999999999886</c:v>
                </c:pt>
                <c:pt idx="2035">
                  <c:v>0</c:v>
                </c:pt>
                <c:pt idx="2036">
                  <c:v>2.0000000000001704E-2</c:v>
                </c:pt>
                <c:pt idx="2037">
                  <c:v>-7.9999999999998295E-2</c:v>
                </c:pt>
                <c:pt idx="2038">
                  <c:v>-0.27999999999999831</c:v>
                </c:pt>
                <c:pt idx="2039">
                  <c:v>-0.14000000000000057</c:v>
                </c:pt>
                <c:pt idx="2040">
                  <c:v>-0.1</c:v>
                </c:pt>
                <c:pt idx="2041">
                  <c:v>0.14000000000000057</c:v>
                </c:pt>
                <c:pt idx="2042">
                  <c:v>0.3</c:v>
                </c:pt>
                <c:pt idx="2043">
                  <c:v>-8.000000000000114E-2</c:v>
                </c:pt>
                <c:pt idx="2044">
                  <c:v>-0.10000000000000284</c:v>
                </c:pt>
                <c:pt idx="2045">
                  <c:v>-0.22000000000000169</c:v>
                </c:pt>
                <c:pt idx="2046">
                  <c:v>-0.40000000000000285</c:v>
                </c:pt>
                <c:pt idx="2047">
                  <c:v>-0.44000000000000339</c:v>
                </c:pt>
                <c:pt idx="2048">
                  <c:v>-0.20000000000000284</c:v>
                </c:pt>
                <c:pt idx="2049">
                  <c:v>-6.0000000000002274E-2</c:v>
                </c:pt>
                <c:pt idx="2050">
                  <c:v>-0.18000000000000399</c:v>
                </c:pt>
                <c:pt idx="2051">
                  <c:v>-0.36000000000000509</c:v>
                </c:pt>
                <c:pt idx="2052">
                  <c:v>-0.50000000000000289</c:v>
                </c:pt>
                <c:pt idx="2053">
                  <c:v>-0.56000000000000227</c:v>
                </c:pt>
                <c:pt idx="2054">
                  <c:v>-0.62000000000000166</c:v>
                </c:pt>
                <c:pt idx="2055">
                  <c:v>-0.84000000000000052</c:v>
                </c:pt>
                <c:pt idx="2056">
                  <c:v>-0.67999999999999827</c:v>
                </c:pt>
                <c:pt idx="2057">
                  <c:v>-0.33999999999999775</c:v>
                </c:pt>
                <c:pt idx="2058">
                  <c:v>-7.9999999999998295E-2</c:v>
                </c:pt>
                <c:pt idx="2059">
                  <c:v>-3.9999999999997725E-2</c:v>
                </c:pt>
                <c:pt idx="2060">
                  <c:v>-0.13999999999999774</c:v>
                </c:pt>
                <c:pt idx="2061">
                  <c:v>-0.57999999999999829</c:v>
                </c:pt>
                <c:pt idx="2062">
                  <c:v>-1.0400000000000005</c:v>
                </c:pt>
                <c:pt idx="2063">
                  <c:v>-0.74000000000000055</c:v>
                </c:pt>
                <c:pt idx="2064">
                  <c:v>-0.48000000000000115</c:v>
                </c:pt>
                <c:pt idx="2065">
                  <c:v>-8.0000000000003985E-2</c:v>
                </c:pt>
                <c:pt idx="2066">
                  <c:v>0.33999999999999486</c:v>
                </c:pt>
                <c:pt idx="2067">
                  <c:v>0.29999999999999433</c:v>
                </c:pt>
                <c:pt idx="2068">
                  <c:v>-0.42000000000000454</c:v>
                </c:pt>
                <c:pt idx="2069">
                  <c:v>-0.60000000000000286</c:v>
                </c:pt>
                <c:pt idx="2070">
                  <c:v>-0.7</c:v>
                </c:pt>
                <c:pt idx="2071">
                  <c:v>-0.55999999999999939</c:v>
                </c:pt>
                <c:pt idx="2072">
                  <c:v>-0.63999999999999768</c:v>
                </c:pt>
                <c:pt idx="2073">
                  <c:v>-0.67999999999999827</c:v>
                </c:pt>
                <c:pt idx="2074">
                  <c:v>-0.9</c:v>
                </c:pt>
                <c:pt idx="2075">
                  <c:v>-0.82000000000000173</c:v>
                </c:pt>
                <c:pt idx="2076">
                  <c:v>-0.44000000000000056</c:v>
                </c:pt>
                <c:pt idx="2077">
                  <c:v>-4.0000000000003408E-2</c:v>
                </c:pt>
                <c:pt idx="2078">
                  <c:v>0.69999999999999718</c:v>
                </c:pt>
                <c:pt idx="2079">
                  <c:v>0.87999999999999545</c:v>
                </c:pt>
                <c:pt idx="2080">
                  <c:v>0.93999999999999773</c:v>
                </c:pt>
                <c:pt idx="2081">
                  <c:v>0.49999999999999717</c:v>
                </c:pt>
                <c:pt idx="2082">
                  <c:v>0.7</c:v>
                </c:pt>
                <c:pt idx="2083">
                  <c:v>0.6</c:v>
                </c:pt>
                <c:pt idx="2084">
                  <c:v>1.0600000000000023</c:v>
                </c:pt>
                <c:pt idx="2085">
                  <c:v>1.0200000000000018</c:v>
                </c:pt>
                <c:pt idx="2086">
                  <c:v>1.0800000000000012</c:v>
                </c:pt>
                <c:pt idx="2087">
                  <c:v>0.85999999999999943</c:v>
                </c:pt>
                <c:pt idx="2088">
                  <c:v>0.77999999999999825</c:v>
                </c:pt>
                <c:pt idx="2089">
                  <c:v>0.27999999999999831</c:v>
                </c:pt>
                <c:pt idx="2090">
                  <c:v>0.33999999999999775</c:v>
                </c:pt>
                <c:pt idx="2091">
                  <c:v>0.37999999999999828</c:v>
                </c:pt>
                <c:pt idx="2092">
                  <c:v>0.44000000000000056</c:v>
                </c:pt>
                <c:pt idx="2093">
                  <c:v>0.4600000000000023</c:v>
                </c:pt>
                <c:pt idx="2094">
                  <c:v>0.64000000000000346</c:v>
                </c:pt>
                <c:pt idx="2095">
                  <c:v>0.66000000000000225</c:v>
                </c:pt>
                <c:pt idx="2096">
                  <c:v>0.52000000000000457</c:v>
                </c:pt>
                <c:pt idx="2097">
                  <c:v>0.80000000000000282</c:v>
                </c:pt>
                <c:pt idx="2098">
                  <c:v>0.18000000000000113</c:v>
                </c:pt>
                <c:pt idx="2099">
                  <c:v>-0.25999999999999945</c:v>
                </c:pt>
                <c:pt idx="2100">
                  <c:v>-0.25999999999999945</c:v>
                </c:pt>
                <c:pt idx="2101">
                  <c:v>-0.48000000000000115</c:v>
                </c:pt>
                <c:pt idx="2102">
                  <c:v>-0.94000000000000061</c:v>
                </c:pt>
                <c:pt idx="2103">
                  <c:v>-0.34000000000000058</c:v>
                </c:pt>
                <c:pt idx="2104">
                  <c:v>0.13999999999999774</c:v>
                </c:pt>
                <c:pt idx="2105">
                  <c:v>1.9999999999998862E-2</c:v>
                </c:pt>
                <c:pt idx="2106">
                  <c:v>1.9999999999998862E-2</c:v>
                </c:pt>
                <c:pt idx="2107">
                  <c:v>-5.9999999999999429E-2</c:v>
                </c:pt>
                <c:pt idx="2108">
                  <c:v>-0.27999999999999831</c:v>
                </c:pt>
                <c:pt idx="2109">
                  <c:v>-0.43999999999999773</c:v>
                </c:pt>
                <c:pt idx="2110">
                  <c:v>-0.21999999999999886</c:v>
                </c:pt>
                <c:pt idx="2111">
                  <c:v>8.000000000000114E-2</c:v>
                </c:pt>
                <c:pt idx="2112">
                  <c:v>0.55999999999999939</c:v>
                </c:pt>
                <c:pt idx="2113">
                  <c:v>0.65999999999999948</c:v>
                </c:pt>
                <c:pt idx="2114">
                  <c:v>0.55999999999999939</c:v>
                </c:pt>
                <c:pt idx="2115">
                  <c:v>0.6</c:v>
                </c:pt>
                <c:pt idx="2116">
                  <c:v>0.34000000000000058</c:v>
                </c:pt>
                <c:pt idx="2117">
                  <c:v>-0.3</c:v>
                </c:pt>
                <c:pt idx="2118">
                  <c:v>-0.14000000000000057</c:v>
                </c:pt>
                <c:pt idx="2119">
                  <c:v>-0.1</c:v>
                </c:pt>
                <c:pt idx="2120">
                  <c:v>-0.25999999999999945</c:v>
                </c:pt>
                <c:pt idx="2121">
                  <c:v>9.9999999999997161E-2</c:v>
                </c:pt>
                <c:pt idx="2122">
                  <c:v>0.29999999999999716</c:v>
                </c:pt>
                <c:pt idx="2123">
                  <c:v>-8.0000000000003985E-2</c:v>
                </c:pt>
                <c:pt idx="2124">
                  <c:v>-8.0000000000003985E-2</c:v>
                </c:pt>
                <c:pt idx="2125">
                  <c:v>-5.6843418860808018E-15</c:v>
                </c:pt>
                <c:pt idx="2126">
                  <c:v>-0.24000000000000341</c:v>
                </c:pt>
                <c:pt idx="2127">
                  <c:v>-4.0000000000003408E-2</c:v>
                </c:pt>
                <c:pt idx="2128">
                  <c:v>7.9999999999998295E-2</c:v>
                </c:pt>
                <c:pt idx="2129">
                  <c:v>7.9999999999998295E-2</c:v>
                </c:pt>
                <c:pt idx="2130">
                  <c:v>7.9999999999998295E-2</c:v>
                </c:pt>
                <c:pt idx="2131">
                  <c:v>0.45999999999999941</c:v>
                </c:pt>
                <c:pt idx="2132">
                  <c:v>0.28000000000000114</c:v>
                </c:pt>
                <c:pt idx="2133">
                  <c:v>0.44000000000000339</c:v>
                </c:pt>
                <c:pt idx="2134">
                  <c:v>0.46000000000000513</c:v>
                </c:pt>
                <c:pt idx="2135">
                  <c:v>0.44000000000000627</c:v>
                </c:pt>
                <c:pt idx="2136">
                  <c:v>0.56000000000000516</c:v>
                </c:pt>
                <c:pt idx="2137">
                  <c:v>1.0800000000000041</c:v>
                </c:pt>
                <c:pt idx="2138">
                  <c:v>0.9000000000000028</c:v>
                </c:pt>
                <c:pt idx="2139">
                  <c:v>1.0200000000000018</c:v>
                </c:pt>
                <c:pt idx="2140">
                  <c:v>1.1400000000000006</c:v>
                </c:pt>
                <c:pt idx="2141">
                  <c:v>0.75999999999999945</c:v>
                </c:pt>
                <c:pt idx="2142">
                  <c:v>0.4</c:v>
                </c:pt>
                <c:pt idx="2143">
                  <c:v>0.41999999999999887</c:v>
                </c:pt>
                <c:pt idx="2144">
                  <c:v>0.37999999999999828</c:v>
                </c:pt>
                <c:pt idx="2145">
                  <c:v>0.28000000000000114</c:v>
                </c:pt>
                <c:pt idx="2146">
                  <c:v>0.52000000000000168</c:v>
                </c:pt>
                <c:pt idx="2147">
                  <c:v>0.9000000000000028</c:v>
                </c:pt>
                <c:pt idx="2148">
                  <c:v>0.8200000000000045</c:v>
                </c:pt>
                <c:pt idx="2149">
                  <c:v>0.44000000000000627</c:v>
                </c:pt>
                <c:pt idx="2150">
                  <c:v>0.24000000000000626</c:v>
                </c:pt>
                <c:pt idx="2151">
                  <c:v>0.30000000000000854</c:v>
                </c:pt>
                <c:pt idx="2152">
                  <c:v>0.10000000000000853</c:v>
                </c:pt>
                <c:pt idx="2153">
                  <c:v>4.0000000000006253E-2</c:v>
                </c:pt>
                <c:pt idx="2154">
                  <c:v>0.76000000000000512</c:v>
                </c:pt>
                <c:pt idx="2155">
                  <c:v>0.90000000000000568</c:v>
                </c:pt>
                <c:pt idx="2156">
                  <c:v>0.84000000000000341</c:v>
                </c:pt>
                <c:pt idx="2157">
                  <c:v>0.60000000000000286</c:v>
                </c:pt>
                <c:pt idx="2158">
                  <c:v>1.0800000000000041</c:v>
                </c:pt>
                <c:pt idx="2159">
                  <c:v>0.64000000000000346</c:v>
                </c:pt>
                <c:pt idx="2160">
                  <c:v>0.58000000000000118</c:v>
                </c:pt>
                <c:pt idx="2161">
                  <c:v>0.1200000000000017</c:v>
                </c:pt>
                <c:pt idx="2162">
                  <c:v>0.34000000000000058</c:v>
                </c:pt>
                <c:pt idx="2163">
                  <c:v>-8.000000000000114E-2</c:v>
                </c:pt>
                <c:pt idx="2164">
                  <c:v>-0.14000000000000057</c:v>
                </c:pt>
                <c:pt idx="2165">
                  <c:v>-0.16000000000000228</c:v>
                </c:pt>
                <c:pt idx="2166">
                  <c:v>7.9999999999998295E-2</c:v>
                </c:pt>
                <c:pt idx="2167">
                  <c:v>-2.0000000000001704E-2</c:v>
                </c:pt>
                <c:pt idx="2168">
                  <c:v>0.23999999999999772</c:v>
                </c:pt>
                <c:pt idx="2169">
                  <c:v>0.29999999999999716</c:v>
                </c:pt>
                <c:pt idx="2170">
                  <c:v>0.23999999999999772</c:v>
                </c:pt>
                <c:pt idx="2171">
                  <c:v>0.49999999999999717</c:v>
                </c:pt>
                <c:pt idx="2172">
                  <c:v>0.5399999999999977</c:v>
                </c:pt>
                <c:pt idx="2173">
                  <c:v>5.9999999999999429E-2</c:v>
                </c:pt>
                <c:pt idx="2174">
                  <c:v>3.9999999999997725E-2</c:v>
                </c:pt>
                <c:pt idx="2175">
                  <c:v>-2.8421709430404009E-15</c:v>
                </c:pt>
                <c:pt idx="2176">
                  <c:v>-0.22000000000000169</c:v>
                </c:pt>
                <c:pt idx="2177">
                  <c:v>-0.4600000000000023</c:v>
                </c:pt>
                <c:pt idx="2178">
                  <c:v>-8.000000000000114E-2</c:v>
                </c:pt>
                <c:pt idx="2179">
                  <c:v>-0.5</c:v>
                </c:pt>
                <c:pt idx="2180">
                  <c:v>-0.34000000000000058</c:v>
                </c:pt>
                <c:pt idx="2181">
                  <c:v>-0.64000000000000057</c:v>
                </c:pt>
                <c:pt idx="2182">
                  <c:v>-0.61999999999999889</c:v>
                </c:pt>
                <c:pt idx="2183">
                  <c:v>-0.8</c:v>
                </c:pt>
                <c:pt idx="2184">
                  <c:v>-0.41999999999999887</c:v>
                </c:pt>
                <c:pt idx="2185">
                  <c:v>-0.87999999999999834</c:v>
                </c:pt>
                <c:pt idx="2186">
                  <c:v>-0.51999999999999891</c:v>
                </c:pt>
                <c:pt idx="2187">
                  <c:v>-0.4</c:v>
                </c:pt>
                <c:pt idx="2188">
                  <c:v>-0.3</c:v>
                </c:pt>
                <c:pt idx="2189">
                  <c:v>-0.34000000000000058</c:v>
                </c:pt>
                <c:pt idx="2190">
                  <c:v>-0.1799999999999983</c:v>
                </c:pt>
                <c:pt idx="2191">
                  <c:v>-0.11999999999999886</c:v>
                </c:pt>
                <c:pt idx="2192">
                  <c:v>0.31999999999999884</c:v>
                </c:pt>
                <c:pt idx="2193">
                  <c:v>0.67999999999999827</c:v>
                </c:pt>
                <c:pt idx="2194">
                  <c:v>0.79999999999999716</c:v>
                </c:pt>
                <c:pt idx="2195">
                  <c:v>0.99999999999999434</c:v>
                </c:pt>
                <c:pt idx="2196">
                  <c:v>0.99999999999999434</c:v>
                </c:pt>
                <c:pt idx="2197">
                  <c:v>0.85999999999999377</c:v>
                </c:pt>
                <c:pt idx="2198">
                  <c:v>0.19999999999999432</c:v>
                </c:pt>
                <c:pt idx="2199">
                  <c:v>0.45999999999999375</c:v>
                </c:pt>
                <c:pt idx="2200">
                  <c:v>0.87999999999999545</c:v>
                </c:pt>
                <c:pt idx="2201">
                  <c:v>0.73999999999999777</c:v>
                </c:pt>
                <c:pt idx="2202">
                  <c:v>0.35999999999999943</c:v>
                </c:pt>
                <c:pt idx="2203">
                  <c:v>0.77999999999999825</c:v>
                </c:pt>
                <c:pt idx="2204">
                  <c:v>0.88000000000000111</c:v>
                </c:pt>
                <c:pt idx="2205">
                  <c:v>0.74000000000000055</c:v>
                </c:pt>
                <c:pt idx="2206">
                  <c:v>0.75999999999999657</c:v>
                </c:pt>
                <c:pt idx="2207">
                  <c:v>1.2399999999999978</c:v>
                </c:pt>
                <c:pt idx="2208">
                  <c:v>1.3</c:v>
                </c:pt>
                <c:pt idx="2209">
                  <c:v>0.95999999999999941</c:v>
                </c:pt>
                <c:pt idx="2210">
                  <c:v>0.67999999999999827</c:v>
                </c:pt>
                <c:pt idx="2211">
                  <c:v>0.68000000000000116</c:v>
                </c:pt>
                <c:pt idx="2212">
                  <c:v>0.82000000000000173</c:v>
                </c:pt>
                <c:pt idx="2213">
                  <c:v>0.64000000000000057</c:v>
                </c:pt>
                <c:pt idx="2214">
                  <c:v>0.71999999999999886</c:v>
                </c:pt>
                <c:pt idx="2215">
                  <c:v>1.2400000000000007</c:v>
                </c:pt>
                <c:pt idx="2216">
                  <c:v>1.6599999999999995</c:v>
                </c:pt>
                <c:pt idx="2217">
                  <c:v>1.2399999999999978</c:v>
                </c:pt>
                <c:pt idx="2218">
                  <c:v>1.6399999999999977</c:v>
                </c:pt>
                <c:pt idx="2219">
                  <c:v>1.7799999999999983</c:v>
                </c:pt>
                <c:pt idx="2220">
                  <c:v>1.4199999999999988</c:v>
                </c:pt>
                <c:pt idx="2221">
                  <c:v>1.3399999999999976</c:v>
                </c:pt>
                <c:pt idx="2222">
                  <c:v>1.1799999999999984</c:v>
                </c:pt>
                <c:pt idx="2223">
                  <c:v>0.83999999999999775</c:v>
                </c:pt>
                <c:pt idx="2224">
                  <c:v>0.49999999999999717</c:v>
                </c:pt>
                <c:pt idx="2225">
                  <c:v>0.63999999999999768</c:v>
                </c:pt>
                <c:pt idx="2226">
                  <c:v>0.15999999999999942</c:v>
                </c:pt>
                <c:pt idx="2227">
                  <c:v>0.54000000000000059</c:v>
                </c:pt>
                <c:pt idx="2228">
                  <c:v>0.58000000000000118</c:v>
                </c:pt>
                <c:pt idx="2229">
                  <c:v>0.94000000000000061</c:v>
                </c:pt>
                <c:pt idx="2230">
                  <c:v>0.58000000000000118</c:v>
                </c:pt>
                <c:pt idx="2231">
                  <c:v>0.84000000000000052</c:v>
                </c:pt>
                <c:pt idx="2232">
                  <c:v>0.35999999999999943</c:v>
                </c:pt>
                <c:pt idx="2233">
                  <c:v>0.81999999999999884</c:v>
                </c:pt>
                <c:pt idx="2234">
                  <c:v>0.64000000000000057</c:v>
                </c:pt>
                <c:pt idx="2235">
                  <c:v>1.0199999999999989</c:v>
                </c:pt>
                <c:pt idx="2236">
                  <c:v>0.95999999999999941</c:v>
                </c:pt>
                <c:pt idx="2237">
                  <c:v>1.3399999999999976</c:v>
                </c:pt>
                <c:pt idx="2238">
                  <c:v>0.99999999999999711</c:v>
                </c:pt>
                <c:pt idx="2239">
                  <c:v>0.71999999999999598</c:v>
                </c:pt>
                <c:pt idx="2240">
                  <c:v>0.5399999999999977</c:v>
                </c:pt>
                <c:pt idx="2241">
                  <c:v>0.63999999999999768</c:v>
                </c:pt>
                <c:pt idx="2242">
                  <c:v>0.45999999999999941</c:v>
                </c:pt>
                <c:pt idx="2243">
                  <c:v>0.18000000000000113</c:v>
                </c:pt>
                <c:pt idx="2244">
                  <c:v>0.5</c:v>
                </c:pt>
                <c:pt idx="2245">
                  <c:v>0.61999999999999889</c:v>
                </c:pt>
                <c:pt idx="2246">
                  <c:v>0.65999999999999948</c:v>
                </c:pt>
                <c:pt idx="2247">
                  <c:v>1.0599999999999994</c:v>
                </c:pt>
                <c:pt idx="2248">
                  <c:v>1.1599999999999995</c:v>
                </c:pt>
                <c:pt idx="2249">
                  <c:v>1.3800000000000012</c:v>
                </c:pt>
                <c:pt idx="2250">
                  <c:v>1.6000000000000028</c:v>
                </c:pt>
                <c:pt idx="2251">
                  <c:v>1.3600000000000023</c:v>
                </c:pt>
                <c:pt idx="2252">
                  <c:v>0.94000000000000061</c:v>
                </c:pt>
                <c:pt idx="2253">
                  <c:v>1.2400000000000007</c:v>
                </c:pt>
                <c:pt idx="2254">
                  <c:v>1.3400000000000005</c:v>
                </c:pt>
                <c:pt idx="2255">
                  <c:v>1.0799999999999983</c:v>
                </c:pt>
                <c:pt idx="2256">
                  <c:v>1.219999999999996</c:v>
                </c:pt>
                <c:pt idx="2257">
                  <c:v>1.3999999999999972</c:v>
                </c:pt>
                <c:pt idx="2258">
                  <c:v>1.3599999999999965</c:v>
                </c:pt>
                <c:pt idx="2259">
                  <c:v>0.87999999999999545</c:v>
                </c:pt>
                <c:pt idx="2260">
                  <c:v>0.77999999999999547</c:v>
                </c:pt>
                <c:pt idx="2261">
                  <c:v>0.43999999999999773</c:v>
                </c:pt>
                <c:pt idx="2262">
                  <c:v>0.41999999999999887</c:v>
                </c:pt>
                <c:pt idx="2263">
                  <c:v>0.91999999999999882</c:v>
                </c:pt>
                <c:pt idx="2264">
                  <c:v>1.6400000000000006</c:v>
                </c:pt>
                <c:pt idx="2265">
                  <c:v>2.3200000000000016</c:v>
                </c:pt>
                <c:pt idx="2266">
                  <c:v>2.8800000000000012</c:v>
                </c:pt>
                <c:pt idx="2267">
                  <c:v>2.6</c:v>
                </c:pt>
                <c:pt idx="2268">
                  <c:v>1.819999999999999</c:v>
                </c:pt>
                <c:pt idx="2269">
                  <c:v>0.95999999999999663</c:v>
                </c:pt>
                <c:pt idx="2270">
                  <c:v>5.9999999999996591E-2</c:v>
                </c:pt>
                <c:pt idx="2271">
                  <c:v>0.19999999999999715</c:v>
                </c:pt>
                <c:pt idx="2272">
                  <c:v>0.5999999999999972</c:v>
                </c:pt>
                <c:pt idx="2273">
                  <c:v>1.3599999999999965</c:v>
                </c:pt>
                <c:pt idx="2274">
                  <c:v>1.7400000000000007</c:v>
                </c:pt>
                <c:pt idx="2275">
                  <c:v>2.1400000000000006</c:v>
                </c:pt>
                <c:pt idx="2276">
                  <c:v>2.1</c:v>
                </c:pt>
                <c:pt idx="2277">
                  <c:v>2.2000000000000002</c:v>
                </c:pt>
                <c:pt idx="2278">
                  <c:v>1.9000000000000028</c:v>
                </c:pt>
                <c:pt idx="2279">
                  <c:v>2.0200000000000018</c:v>
                </c:pt>
                <c:pt idx="2280">
                  <c:v>2.4600000000000022</c:v>
                </c:pt>
                <c:pt idx="2281">
                  <c:v>2.080000000000001</c:v>
                </c:pt>
                <c:pt idx="2282">
                  <c:v>1.6400000000000006</c:v>
                </c:pt>
                <c:pt idx="2283">
                  <c:v>1.7400000000000007</c:v>
                </c:pt>
                <c:pt idx="2284">
                  <c:v>1.8</c:v>
                </c:pt>
                <c:pt idx="2285">
                  <c:v>1.5599999999999965</c:v>
                </c:pt>
                <c:pt idx="2286">
                  <c:v>1.6399999999999977</c:v>
                </c:pt>
                <c:pt idx="2287">
                  <c:v>2.1999999999999971</c:v>
                </c:pt>
                <c:pt idx="2288">
                  <c:v>2.019999999999996</c:v>
                </c:pt>
                <c:pt idx="2289">
                  <c:v>1.8399999999999976</c:v>
                </c:pt>
                <c:pt idx="2290">
                  <c:v>2.0799999999999983</c:v>
                </c:pt>
                <c:pt idx="2291">
                  <c:v>2.5199999999999987</c:v>
                </c:pt>
                <c:pt idx="2292">
                  <c:v>2.419999999999999</c:v>
                </c:pt>
                <c:pt idx="2293">
                  <c:v>2.3599999999999994</c:v>
                </c:pt>
                <c:pt idx="2294">
                  <c:v>2.6599999999999966</c:v>
                </c:pt>
                <c:pt idx="2295">
                  <c:v>2.319999999999999</c:v>
                </c:pt>
                <c:pt idx="2296">
                  <c:v>1.9999999999999971</c:v>
                </c:pt>
                <c:pt idx="2297">
                  <c:v>1.8599999999999994</c:v>
                </c:pt>
                <c:pt idx="2298">
                  <c:v>2.099999999999997</c:v>
                </c:pt>
                <c:pt idx="2299">
                  <c:v>2.4</c:v>
                </c:pt>
                <c:pt idx="2300">
                  <c:v>2.599999999999997</c:v>
                </c:pt>
                <c:pt idx="2301">
                  <c:v>2.6399999999999979</c:v>
                </c:pt>
                <c:pt idx="2302">
                  <c:v>2.6999999999999971</c:v>
                </c:pt>
                <c:pt idx="2303">
                  <c:v>2.6199999999999988</c:v>
                </c:pt>
                <c:pt idx="2304">
                  <c:v>2.1799999999999984</c:v>
                </c:pt>
                <c:pt idx="2305">
                  <c:v>2.2000000000000002</c:v>
                </c:pt>
                <c:pt idx="2306">
                  <c:v>2.4000000000000012</c:v>
                </c:pt>
                <c:pt idx="2307">
                  <c:v>2.5400000000000018</c:v>
                </c:pt>
                <c:pt idx="2308">
                  <c:v>2.7600000000000025</c:v>
                </c:pt>
                <c:pt idx="2309">
                  <c:v>3.1000000000000014</c:v>
                </c:pt>
                <c:pt idx="2310">
                  <c:v>3.160000000000001</c:v>
                </c:pt>
                <c:pt idx="2311">
                  <c:v>2.7599999999999993</c:v>
                </c:pt>
                <c:pt idx="2312">
                  <c:v>2.5799999999999983</c:v>
                </c:pt>
                <c:pt idx="2313">
                  <c:v>2.1599999999999979</c:v>
                </c:pt>
                <c:pt idx="2314">
                  <c:v>1.959999999999998</c:v>
                </c:pt>
                <c:pt idx="2315">
                  <c:v>1.6599999999999979</c:v>
                </c:pt>
                <c:pt idx="2316">
                  <c:v>2.0999999999999988</c:v>
                </c:pt>
                <c:pt idx="2317">
                  <c:v>1.8999999999999986</c:v>
                </c:pt>
                <c:pt idx="2318">
                  <c:v>1.8799999999999983</c:v>
                </c:pt>
                <c:pt idx="2319">
                  <c:v>1.959999999999998</c:v>
                </c:pt>
                <c:pt idx="2320">
                  <c:v>2.0399999999999991</c:v>
                </c:pt>
                <c:pt idx="2321">
                  <c:v>1.7199999999999989</c:v>
                </c:pt>
                <c:pt idx="2322">
                  <c:v>1.5999999999999992</c:v>
                </c:pt>
                <c:pt idx="2323">
                  <c:v>1.6599999999999995</c:v>
                </c:pt>
                <c:pt idx="2324">
                  <c:v>1.2399999999999991</c:v>
                </c:pt>
                <c:pt idx="2325">
                  <c:v>0.99999999999999933</c:v>
                </c:pt>
                <c:pt idx="2326">
                  <c:v>0.77999999999999969</c:v>
                </c:pt>
                <c:pt idx="2327">
                  <c:v>0.87999999999999967</c:v>
                </c:pt>
                <c:pt idx="2328">
                  <c:v>0.89999999999999925</c:v>
                </c:pt>
                <c:pt idx="2329">
                  <c:v>1.0399999999999998</c:v>
                </c:pt>
                <c:pt idx="2330">
                  <c:v>1.1200000000000003</c:v>
                </c:pt>
                <c:pt idx="2331">
                  <c:v>1.3</c:v>
                </c:pt>
                <c:pt idx="2332">
                  <c:v>1.5199999999999996</c:v>
                </c:pt>
                <c:pt idx="2333">
                  <c:v>1.2799999999999998</c:v>
                </c:pt>
                <c:pt idx="2334">
                  <c:v>1.0799999999999996</c:v>
                </c:pt>
                <c:pt idx="2335">
                  <c:v>0.7399999999999991</c:v>
                </c:pt>
                <c:pt idx="2336">
                  <c:v>0.55999999999999939</c:v>
                </c:pt>
                <c:pt idx="2337">
                  <c:v>0.43999999999999984</c:v>
                </c:pt>
                <c:pt idx="2338">
                  <c:v>0.44000000000000056</c:v>
                </c:pt>
                <c:pt idx="2339">
                  <c:v>0.1</c:v>
                </c:pt>
                <c:pt idx="2340">
                  <c:v>-3.9999999999999855E-2</c:v>
                </c:pt>
                <c:pt idx="2341">
                  <c:v>-0.18000000000000044</c:v>
                </c:pt>
                <c:pt idx="2342">
                  <c:v>-0.36000000000000015</c:v>
                </c:pt>
                <c:pt idx="2343">
                  <c:v>-0.23999999999999985</c:v>
                </c:pt>
                <c:pt idx="2344">
                  <c:v>0.16000000000000014</c:v>
                </c:pt>
                <c:pt idx="2345">
                  <c:v>0.32000000000000028</c:v>
                </c:pt>
                <c:pt idx="2346">
                  <c:v>0.40000000000000069</c:v>
                </c:pt>
                <c:pt idx="2347">
                  <c:v>0.52000000000000024</c:v>
                </c:pt>
                <c:pt idx="2348">
                  <c:v>0.51999999999999957</c:v>
                </c:pt>
                <c:pt idx="2349">
                  <c:v>0.66000000000000014</c:v>
                </c:pt>
                <c:pt idx="2350">
                  <c:v>1.0399999999999998</c:v>
                </c:pt>
                <c:pt idx="2351">
                  <c:v>1.2399999999999998</c:v>
                </c:pt>
                <c:pt idx="2352">
                  <c:v>1.1600000000000001</c:v>
                </c:pt>
                <c:pt idx="2353">
                  <c:v>1.0200000000000002</c:v>
                </c:pt>
                <c:pt idx="2354">
                  <c:v>0.51999999999999957</c:v>
                </c:pt>
                <c:pt idx="2355">
                  <c:v>0.2</c:v>
                </c:pt>
                <c:pt idx="2356">
                  <c:v>-0.12000000000000029</c:v>
                </c:pt>
                <c:pt idx="2357">
                  <c:v>5.9999999999999429E-2</c:v>
                </c:pt>
                <c:pt idx="2358">
                  <c:v>-0.220000000000001</c:v>
                </c:pt>
                <c:pt idx="2359">
                  <c:v>-2.0000000000000285E-2</c:v>
                </c:pt>
                <c:pt idx="2360">
                  <c:v>5.9999999999999429E-2</c:v>
                </c:pt>
                <c:pt idx="2361">
                  <c:v>0.33999999999999986</c:v>
                </c:pt>
                <c:pt idx="2362">
                  <c:v>7.999999999999971E-2</c:v>
                </c:pt>
                <c:pt idx="2363">
                  <c:v>0.22000000000000028</c:v>
                </c:pt>
                <c:pt idx="2364">
                  <c:v>0.23999999999999985</c:v>
                </c:pt>
                <c:pt idx="2365">
                  <c:v>0.37999999999999973</c:v>
                </c:pt>
                <c:pt idx="2366">
                  <c:v>0.51999999999999957</c:v>
                </c:pt>
                <c:pt idx="2367">
                  <c:v>0.75999999999999945</c:v>
                </c:pt>
                <c:pt idx="2368">
                  <c:v>0.61999999999999889</c:v>
                </c:pt>
                <c:pt idx="2369">
                  <c:v>0.65999999999999948</c:v>
                </c:pt>
                <c:pt idx="2370">
                  <c:v>0.4199999999999996</c:v>
                </c:pt>
                <c:pt idx="2371">
                  <c:v>0.11999999999999958</c:v>
                </c:pt>
                <c:pt idx="2372">
                  <c:v>-0.32000000000000028</c:v>
                </c:pt>
                <c:pt idx="2373">
                  <c:v>-0.17999999999999972</c:v>
                </c:pt>
                <c:pt idx="2374">
                  <c:v>-4.000000000000057E-2</c:v>
                </c:pt>
                <c:pt idx="2375">
                  <c:v>-0.16000000000000086</c:v>
                </c:pt>
                <c:pt idx="2376">
                  <c:v>1.9999999999998862E-2</c:v>
                </c:pt>
                <c:pt idx="2377">
                  <c:v>0.43999999999999917</c:v>
                </c:pt>
                <c:pt idx="2378">
                  <c:v>0.55999999999999939</c:v>
                </c:pt>
                <c:pt idx="2379">
                  <c:v>0.2</c:v>
                </c:pt>
                <c:pt idx="2380">
                  <c:v>0.56000000000000016</c:v>
                </c:pt>
                <c:pt idx="2381">
                  <c:v>0.26000000000000012</c:v>
                </c:pt>
                <c:pt idx="2382">
                  <c:v>8.0000000000000432E-2</c:v>
                </c:pt>
                <c:pt idx="2383">
                  <c:v>0.2</c:v>
                </c:pt>
                <c:pt idx="2384">
                  <c:v>0.53999999999999981</c:v>
                </c:pt>
                <c:pt idx="2385">
                  <c:v>0.45999999999999941</c:v>
                </c:pt>
                <c:pt idx="2386">
                  <c:v>0.49999999999999928</c:v>
                </c:pt>
                <c:pt idx="2387">
                  <c:v>0.37999999999999973</c:v>
                </c:pt>
                <c:pt idx="2388">
                  <c:v>0.11999999999999958</c:v>
                </c:pt>
                <c:pt idx="2389">
                  <c:v>-0.2000000000000007</c:v>
                </c:pt>
                <c:pt idx="2390">
                  <c:v>-0.3</c:v>
                </c:pt>
                <c:pt idx="2391">
                  <c:v>-0.1</c:v>
                </c:pt>
                <c:pt idx="2392">
                  <c:v>0.23999999999999916</c:v>
                </c:pt>
                <c:pt idx="2393">
                  <c:v>0.25999999999999945</c:v>
                </c:pt>
                <c:pt idx="2394">
                  <c:v>0.3</c:v>
                </c:pt>
                <c:pt idx="2395">
                  <c:v>0.4199999999999996</c:v>
                </c:pt>
                <c:pt idx="2396">
                  <c:v>0.26000000000000012</c:v>
                </c:pt>
                <c:pt idx="2397">
                  <c:v>6.0000000000000851E-2</c:v>
                </c:pt>
                <c:pt idx="2398">
                  <c:v>0.10000000000000071</c:v>
                </c:pt>
                <c:pt idx="2399">
                  <c:v>0.34000000000000058</c:v>
                </c:pt>
                <c:pt idx="2400">
                  <c:v>0.14000000000000057</c:v>
                </c:pt>
                <c:pt idx="2401">
                  <c:v>0.52000000000000024</c:v>
                </c:pt>
                <c:pt idx="2402">
                  <c:v>0.53999999999999981</c:v>
                </c:pt>
                <c:pt idx="2403">
                  <c:v>0.36000000000000015</c:v>
                </c:pt>
                <c:pt idx="2404">
                  <c:v>0.23999999999999985</c:v>
                </c:pt>
                <c:pt idx="2405">
                  <c:v>2.0000000000000285E-2</c:v>
                </c:pt>
                <c:pt idx="2406">
                  <c:v>-0.19999999999999929</c:v>
                </c:pt>
                <c:pt idx="2407">
                  <c:v>-0.27999999999999903</c:v>
                </c:pt>
                <c:pt idx="2408">
                  <c:v>-7.9999999999999002E-2</c:v>
                </c:pt>
                <c:pt idx="2409">
                  <c:v>-1.9999999999998862E-2</c:v>
                </c:pt>
                <c:pt idx="2410">
                  <c:v>8.000000000000114E-2</c:v>
                </c:pt>
                <c:pt idx="2411">
                  <c:v>-1.9999999999999574E-2</c:v>
                </c:pt>
                <c:pt idx="2412">
                  <c:v>2.0000000000000285E-2</c:v>
                </c:pt>
                <c:pt idx="2413">
                  <c:v>-0.36000000000000015</c:v>
                </c:pt>
                <c:pt idx="2414">
                  <c:v>-0.43999999999999984</c:v>
                </c:pt>
                <c:pt idx="2415">
                  <c:v>-0.43999999999999984</c:v>
                </c:pt>
                <c:pt idx="2416">
                  <c:v>-0.4199999999999996</c:v>
                </c:pt>
                <c:pt idx="2417">
                  <c:v>-0.35999999999999943</c:v>
                </c:pt>
                <c:pt idx="2418">
                  <c:v>7.1054273576010023E-16</c:v>
                </c:pt>
                <c:pt idx="2419">
                  <c:v>-0.1</c:v>
                </c:pt>
                <c:pt idx="2420">
                  <c:v>1.9999999999999574E-2</c:v>
                </c:pt>
                <c:pt idx="2421">
                  <c:v>-0.18000000000000044</c:v>
                </c:pt>
                <c:pt idx="2422">
                  <c:v>0.13999999999999915</c:v>
                </c:pt>
                <c:pt idx="2423">
                  <c:v>3.9999999999999147E-2</c:v>
                </c:pt>
                <c:pt idx="2424">
                  <c:v>0.51999999999999957</c:v>
                </c:pt>
                <c:pt idx="2425">
                  <c:v>0.43999999999999984</c:v>
                </c:pt>
                <c:pt idx="2426">
                  <c:v>0.7</c:v>
                </c:pt>
                <c:pt idx="2427">
                  <c:v>0.1</c:v>
                </c:pt>
                <c:pt idx="2428">
                  <c:v>0.26000000000000012</c:v>
                </c:pt>
                <c:pt idx="2429">
                  <c:v>-0.26000000000000012</c:v>
                </c:pt>
                <c:pt idx="2430">
                  <c:v>-7.999999999999971E-2</c:v>
                </c:pt>
                <c:pt idx="2431">
                  <c:v>-0.13999999999999915</c:v>
                </c:pt>
                <c:pt idx="2432">
                  <c:v>0.12000000000000099</c:v>
                </c:pt>
                <c:pt idx="2433">
                  <c:v>8.000000000000114E-2</c:v>
                </c:pt>
                <c:pt idx="2434">
                  <c:v>0.42000000000000171</c:v>
                </c:pt>
                <c:pt idx="2435">
                  <c:v>-1.9999999999998862E-2</c:v>
                </c:pt>
                <c:pt idx="2436">
                  <c:v>-0.13999999999999915</c:v>
                </c:pt>
                <c:pt idx="2437">
                  <c:v>-9.9999999999999284E-2</c:v>
                </c:pt>
                <c:pt idx="2438">
                  <c:v>-7.9999999999999002E-2</c:v>
                </c:pt>
                <c:pt idx="2439">
                  <c:v>-0.37999999999999901</c:v>
                </c:pt>
                <c:pt idx="2440">
                  <c:v>-1.9999999999999574E-2</c:v>
                </c:pt>
                <c:pt idx="2441">
                  <c:v>2.0000000000000285E-2</c:v>
                </c:pt>
                <c:pt idx="2442">
                  <c:v>-0.21999999999999958</c:v>
                </c:pt>
                <c:pt idx="2443">
                  <c:v>-0.23999999999999985</c:v>
                </c:pt>
                <c:pt idx="2444">
                  <c:v>-0.30000000000000071</c:v>
                </c:pt>
                <c:pt idx="2445">
                  <c:v>-8.0000000000000432E-2</c:v>
                </c:pt>
                <c:pt idx="2446">
                  <c:v>7.9999999999999002E-2</c:v>
                </c:pt>
                <c:pt idx="2447">
                  <c:v>0.11999999999999886</c:v>
                </c:pt>
                <c:pt idx="2448">
                  <c:v>9.9999999999998576E-2</c:v>
                </c:pt>
                <c:pt idx="2449">
                  <c:v>0.17999999999999899</c:v>
                </c:pt>
                <c:pt idx="2450">
                  <c:v>-8.000000000000114E-2</c:v>
                </c:pt>
                <c:pt idx="2451">
                  <c:v>-0.14000000000000057</c:v>
                </c:pt>
                <c:pt idx="2452">
                  <c:v>-2.0000000000000285E-2</c:v>
                </c:pt>
                <c:pt idx="2453">
                  <c:v>0.11999999999999958</c:v>
                </c:pt>
                <c:pt idx="2454">
                  <c:v>-2.0000000000000285E-2</c:v>
                </c:pt>
                <c:pt idx="2455">
                  <c:v>7.1054273576010023E-16</c:v>
                </c:pt>
                <c:pt idx="2456">
                  <c:v>0.24000000000000057</c:v>
                </c:pt>
                <c:pt idx="2457">
                  <c:v>0.42000000000000026</c:v>
                </c:pt>
                <c:pt idx="2458">
                  <c:v>0.40000000000000069</c:v>
                </c:pt>
                <c:pt idx="2459">
                  <c:v>0.42000000000000026</c:v>
                </c:pt>
                <c:pt idx="2460">
                  <c:v>0.11999999999999958</c:v>
                </c:pt>
                <c:pt idx="2461">
                  <c:v>-0.24000000000000057</c:v>
                </c:pt>
                <c:pt idx="2462">
                  <c:v>-0.48000000000000043</c:v>
                </c:pt>
                <c:pt idx="2463">
                  <c:v>-0.220000000000001</c:v>
                </c:pt>
                <c:pt idx="2464">
                  <c:v>0.71999999999999953</c:v>
                </c:pt>
                <c:pt idx="2465">
                  <c:v>1.2599999999999993</c:v>
                </c:pt>
                <c:pt idx="2466">
                  <c:v>1.5999999999999992</c:v>
                </c:pt>
                <c:pt idx="2467">
                  <c:v>1.4999999999999993</c:v>
                </c:pt>
                <c:pt idx="2468">
                  <c:v>0.79999999999999927</c:v>
                </c:pt>
                <c:pt idx="2469">
                  <c:v>-2.0000000000000996E-2</c:v>
                </c:pt>
                <c:pt idx="2470">
                  <c:v>-0.2000000000000007</c:v>
                </c:pt>
                <c:pt idx="2471">
                  <c:v>-0.30000000000000071</c:v>
                </c:pt>
                <c:pt idx="2472">
                  <c:v>-2.0000000000000285E-2</c:v>
                </c:pt>
                <c:pt idx="2473">
                  <c:v>6.0000000000000143E-2</c:v>
                </c:pt>
                <c:pt idx="2474">
                  <c:v>0.34000000000000058</c:v>
                </c:pt>
                <c:pt idx="2475">
                  <c:v>0.50000000000000067</c:v>
                </c:pt>
                <c:pt idx="2476">
                  <c:v>0.36000000000000087</c:v>
                </c:pt>
                <c:pt idx="2477">
                  <c:v>0.38000000000000045</c:v>
                </c:pt>
                <c:pt idx="2478">
                  <c:v>0.60000000000000075</c:v>
                </c:pt>
                <c:pt idx="2479">
                  <c:v>0.42000000000000026</c:v>
                </c:pt>
                <c:pt idx="2480">
                  <c:v>0.1</c:v>
                </c:pt>
                <c:pt idx="2481">
                  <c:v>1.9999999999999574E-2</c:v>
                </c:pt>
                <c:pt idx="2482">
                  <c:v>-0.22000000000000028</c:v>
                </c:pt>
                <c:pt idx="2483">
                  <c:v>-0.52000000000000024</c:v>
                </c:pt>
                <c:pt idx="2484">
                  <c:v>-0.68000000000000038</c:v>
                </c:pt>
                <c:pt idx="2485">
                  <c:v>-0.8600000000000001</c:v>
                </c:pt>
                <c:pt idx="2486">
                  <c:v>-0.97999999999999976</c:v>
                </c:pt>
                <c:pt idx="2487">
                  <c:v>-1</c:v>
                </c:pt>
                <c:pt idx="2488">
                  <c:v>-0.38000000000000045</c:v>
                </c:pt>
                <c:pt idx="2489">
                  <c:v>-0.36000000000000015</c:v>
                </c:pt>
                <c:pt idx="2490">
                  <c:v>-0.17999999999999972</c:v>
                </c:pt>
                <c:pt idx="2491">
                  <c:v>-3.9999999999999147E-2</c:v>
                </c:pt>
                <c:pt idx="2492">
                  <c:v>-0.15999999999999873</c:v>
                </c:pt>
                <c:pt idx="2493">
                  <c:v>-0.51999999999999891</c:v>
                </c:pt>
                <c:pt idx="2494">
                  <c:v>-0.21999999999999886</c:v>
                </c:pt>
                <c:pt idx="2495">
                  <c:v>-0.17999999999999899</c:v>
                </c:pt>
                <c:pt idx="2496">
                  <c:v>2.0000000000000996E-2</c:v>
                </c:pt>
                <c:pt idx="2497">
                  <c:v>0.18000000000000113</c:v>
                </c:pt>
                <c:pt idx="2498">
                  <c:v>-1.9999999999998862E-2</c:v>
                </c:pt>
                <c:pt idx="2499">
                  <c:v>-0.37999999999999901</c:v>
                </c:pt>
                <c:pt idx="2500">
                  <c:v>-0.55999999999999939</c:v>
                </c:pt>
                <c:pt idx="2501">
                  <c:v>-0.8600000000000001</c:v>
                </c:pt>
                <c:pt idx="2502">
                  <c:v>-0.8</c:v>
                </c:pt>
                <c:pt idx="2503">
                  <c:v>-0.81999999999999962</c:v>
                </c:pt>
                <c:pt idx="2504">
                  <c:v>-0.77999999999999969</c:v>
                </c:pt>
                <c:pt idx="2505">
                  <c:v>-0.79999999999999927</c:v>
                </c:pt>
                <c:pt idx="2506">
                  <c:v>-0.99999999999999933</c:v>
                </c:pt>
                <c:pt idx="2507">
                  <c:v>-1.2799999999999998</c:v>
                </c:pt>
                <c:pt idx="2508">
                  <c:v>-1.2399999999999998</c:v>
                </c:pt>
                <c:pt idx="2509">
                  <c:v>-0.99999999999999933</c:v>
                </c:pt>
                <c:pt idx="2510">
                  <c:v>-0.81999999999999962</c:v>
                </c:pt>
                <c:pt idx="2511">
                  <c:v>-0.45999999999999941</c:v>
                </c:pt>
                <c:pt idx="2512">
                  <c:v>-0.23999999999999916</c:v>
                </c:pt>
                <c:pt idx="2513">
                  <c:v>-0.37999999999999901</c:v>
                </c:pt>
                <c:pt idx="2514">
                  <c:v>-0.29999999999999927</c:v>
                </c:pt>
                <c:pt idx="2515">
                  <c:v>-5.9999999999999429E-2</c:v>
                </c:pt>
                <c:pt idx="2516">
                  <c:v>0.12000000000000099</c:v>
                </c:pt>
                <c:pt idx="2517">
                  <c:v>-3.9999999999999855E-2</c:v>
                </c:pt>
                <c:pt idx="2518">
                  <c:v>0.6399999999999999</c:v>
                </c:pt>
                <c:pt idx="2519">
                  <c:v>0.23999999999999985</c:v>
                </c:pt>
                <c:pt idx="2520">
                  <c:v>1.9999999999999574E-2</c:v>
                </c:pt>
                <c:pt idx="2521">
                  <c:v>-0.50000000000000067</c:v>
                </c:pt>
                <c:pt idx="2522">
                  <c:v>-0.24000000000000057</c:v>
                </c:pt>
                <c:pt idx="2523">
                  <c:v>-0.44000000000000056</c:v>
                </c:pt>
                <c:pt idx="2524">
                  <c:v>-0.38000000000000045</c:v>
                </c:pt>
                <c:pt idx="2525">
                  <c:v>-0.3</c:v>
                </c:pt>
                <c:pt idx="2526">
                  <c:v>3.9999999999999855E-2</c:v>
                </c:pt>
                <c:pt idx="2527">
                  <c:v>-0.37999999999999973</c:v>
                </c:pt>
                <c:pt idx="2528">
                  <c:v>-0.37999999999999973</c:v>
                </c:pt>
                <c:pt idx="2529">
                  <c:v>-0.33999999999999986</c:v>
                </c:pt>
                <c:pt idx="2530">
                  <c:v>-0.42000000000000026</c:v>
                </c:pt>
                <c:pt idx="2531">
                  <c:v>-0.36000000000000015</c:v>
                </c:pt>
                <c:pt idx="2532">
                  <c:v>-4.000000000000057E-2</c:v>
                </c:pt>
                <c:pt idx="2533">
                  <c:v>-0.42000000000000026</c:v>
                </c:pt>
                <c:pt idx="2534">
                  <c:v>-0.43999999999999984</c:v>
                </c:pt>
                <c:pt idx="2535">
                  <c:v>-0.27999999999999969</c:v>
                </c:pt>
                <c:pt idx="2536">
                  <c:v>-0.21999999999999958</c:v>
                </c:pt>
                <c:pt idx="2537">
                  <c:v>0.18000000000000113</c:v>
                </c:pt>
                <c:pt idx="2538">
                  <c:v>0.52000000000000102</c:v>
                </c:pt>
                <c:pt idx="2539">
                  <c:v>0.5800000000000004</c:v>
                </c:pt>
                <c:pt idx="2540">
                  <c:v>0.54000000000000059</c:v>
                </c:pt>
                <c:pt idx="2541">
                  <c:v>0.54000000000000059</c:v>
                </c:pt>
                <c:pt idx="2542">
                  <c:v>3.9999999999999855E-2</c:v>
                </c:pt>
                <c:pt idx="2543">
                  <c:v>-7.999999999999971E-2</c:v>
                </c:pt>
                <c:pt idx="2544">
                  <c:v>0.22000000000000028</c:v>
                </c:pt>
                <c:pt idx="2545">
                  <c:v>-1.9999999999999574E-2</c:v>
                </c:pt>
                <c:pt idx="2546">
                  <c:v>-0.55999999999999939</c:v>
                </c:pt>
                <c:pt idx="2547">
                  <c:v>-0.15999999999999942</c:v>
                </c:pt>
                <c:pt idx="2548">
                  <c:v>1.9999999999999574E-2</c:v>
                </c:pt>
                <c:pt idx="2549">
                  <c:v>-0.17999999999999972</c:v>
                </c:pt>
                <c:pt idx="2550">
                  <c:v>-0.4199999999999996</c:v>
                </c:pt>
                <c:pt idx="2551">
                  <c:v>0.23999999999999985</c:v>
                </c:pt>
                <c:pt idx="2552">
                  <c:v>0</c:v>
                </c:pt>
                <c:pt idx="2553">
                  <c:v>-0.29999999999999927</c:v>
                </c:pt>
                <c:pt idx="2554">
                  <c:v>-0.4199999999999996</c:v>
                </c:pt>
                <c:pt idx="2555">
                  <c:v>0.32000000000000028</c:v>
                </c:pt>
                <c:pt idx="2556">
                  <c:v>0.30000000000000071</c:v>
                </c:pt>
                <c:pt idx="2557">
                  <c:v>0.56000000000000083</c:v>
                </c:pt>
                <c:pt idx="2558">
                  <c:v>0.64000000000000057</c:v>
                </c:pt>
                <c:pt idx="2559">
                  <c:v>0.52000000000000024</c:v>
                </c:pt>
                <c:pt idx="2560">
                  <c:v>0.46000000000000013</c:v>
                </c:pt>
                <c:pt idx="2561">
                  <c:v>0.32000000000000028</c:v>
                </c:pt>
                <c:pt idx="2562">
                  <c:v>-5.9999999999999429E-2</c:v>
                </c:pt>
                <c:pt idx="2563">
                  <c:v>6.0000000000000143E-2</c:v>
                </c:pt>
                <c:pt idx="2564">
                  <c:v>0.1</c:v>
                </c:pt>
                <c:pt idx="2565">
                  <c:v>-7.999999999999971E-2</c:v>
                </c:pt>
                <c:pt idx="2566">
                  <c:v>8.0000000000000432E-2</c:v>
                </c:pt>
                <c:pt idx="2567">
                  <c:v>6.0000000000000143E-2</c:v>
                </c:pt>
                <c:pt idx="2568">
                  <c:v>-0.15999999999999942</c:v>
                </c:pt>
                <c:pt idx="2569">
                  <c:v>-0.11999999999999958</c:v>
                </c:pt>
                <c:pt idx="2570">
                  <c:v>-0.4</c:v>
                </c:pt>
                <c:pt idx="2571">
                  <c:v>-0.36000000000000087</c:v>
                </c:pt>
                <c:pt idx="2572">
                  <c:v>-0.16000000000000086</c:v>
                </c:pt>
                <c:pt idx="2573">
                  <c:v>-0.12000000000000099</c:v>
                </c:pt>
                <c:pt idx="2574">
                  <c:v>1.9999999999998862E-2</c:v>
                </c:pt>
                <c:pt idx="2575">
                  <c:v>0.33999999999999914</c:v>
                </c:pt>
                <c:pt idx="2576">
                  <c:v>-6.0000000000000143E-2</c:v>
                </c:pt>
                <c:pt idx="2577">
                  <c:v>-0.36000000000000015</c:v>
                </c:pt>
                <c:pt idx="2578">
                  <c:v>-0.13999999999999985</c:v>
                </c:pt>
                <c:pt idx="2579">
                  <c:v>-9.9999999999999284E-2</c:v>
                </c:pt>
                <c:pt idx="2580">
                  <c:v>-0.11999999999999958</c:v>
                </c:pt>
                <c:pt idx="2581">
                  <c:v>-0.15999999999999942</c:v>
                </c:pt>
                <c:pt idx="2582">
                  <c:v>-1.9999999999998862E-2</c:v>
                </c:pt>
                <c:pt idx="2583">
                  <c:v>0.220000000000001</c:v>
                </c:pt>
                <c:pt idx="2584">
                  <c:v>-1.9999999999998862E-2</c:v>
                </c:pt>
                <c:pt idx="2585">
                  <c:v>0.36000000000000154</c:v>
                </c:pt>
                <c:pt idx="2586">
                  <c:v>0.44000000000000128</c:v>
                </c:pt>
                <c:pt idx="2587">
                  <c:v>0.56000000000000083</c:v>
                </c:pt>
                <c:pt idx="2588">
                  <c:v>0.26000000000000084</c:v>
                </c:pt>
                <c:pt idx="2589">
                  <c:v>0.48000000000000043</c:v>
                </c:pt>
                <c:pt idx="2590">
                  <c:v>0.48000000000000043</c:v>
                </c:pt>
                <c:pt idx="2591">
                  <c:v>0.48000000000000043</c:v>
                </c:pt>
                <c:pt idx="2592">
                  <c:v>0.48000000000000043</c:v>
                </c:pt>
                <c:pt idx="2593">
                  <c:v>0.46000000000000085</c:v>
                </c:pt>
                <c:pt idx="2594">
                  <c:v>0.30000000000000071</c:v>
                </c:pt>
                <c:pt idx="2595">
                  <c:v>-7.999999999999971E-2</c:v>
                </c:pt>
                <c:pt idx="2596">
                  <c:v>-0.1</c:v>
                </c:pt>
                <c:pt idx="2597">
                  <c:v>0.17999999999999972</c:v>
                </c:pt>
                <c:pt idx="2598">
                  <c:v>0.47999999999999898</c:v>
                </c:pt>
                <c:pt idx="2599">
                  <c:v>0.77999999999999969</c:v>
                </c:pt>
                <c:pt idx="2600">
                  <c:v>0.7</c:v>
                </c:pt>
                <c:pt idx="2601">
                  <c:v>1.0200000000000002</c:v>
                </c:pt>
                <c:pt idx="2602">
                  <c:v>0.78000000000000047</c:v>
                </c:pt>
                <c:pt idx="2603">
                  <c:v>0.74000000000000055</c:v>
                </c:pt>
                <c:pt idx="2604">
                  <c:v>0.5</c:v>
                </c:pt>
                <c:pt idx="2605">
                  <c:v>0.8600000000000001</c:v>
                </c:pt>
                <c:pt idx="2606">
                  <c:v>0.57999999999999974</c:v>
                </c:pt>
                <c:pt idx="2607">
                  <c:v>0.13999999999999915</c:v>
                </c:pt>
                <c:pt idx="2608">
                  <c:v>3.9999999999999147E-2</c:v>
                </c:pt>
                <c:pt idx="2609">
                  <c:v>5.9999999999998721E-2</c:v>
                </c:pt>
                <c:pt idx="2610">
                  <c:v>-0.28000000000000186</c:v>
                </c:pt>
                <c:pt idx="2611">
                  <c:v>-4.0000000000001992E-2</c:v>
                </c:pt>
                <c:pt idx="2612">
                  <c:v>0.31999999999999884</c:v>
                </c:pt>
                <c:pt idx="2613">
                  <c:v>0.27999999999999903</c:v>
                </c:pt>
                <c:pt idx="2614">
                  <c:v>0.43999999999999984</c:v>
                </c:pt>
                <c:pt idx="2615">
                  <c:v>0.52000000000000024</c:v>
                </c:pt>
                <c:pt idx="2616">
                  <c:v>0.56000000000000083</c:v>
                </c:pt>
                <c:pt idx="2617">
                  <c:v>0.86000000000000087</c:v>
                </c:pt>
                <c:pt idx="2618">
                  <c:v>0.86000000000000087</c:v>
                </c:pt>
                <c:pt idx="2619">
                  <c:v>0.60000000000000075</c:v>
                </c:pt>
                <c:pt idx="2620">
                  <c:v>0.54000000000000059</c:v>
                </c:pt>
                <c:pt idx="2621">
                  <c:v>0.1</c:v>
                </c:pt>
                <c:pt idx="2622">
                  <c:v>5.9999999999999429E-2</c:v>
                </c:pt>
                <c:pt idx="2623">
                  <c:v>-8.0000000000000432E-2</c:v>
                </c:pt>
                <c:pt idx="2624">
                  <c:v>0.15999999999999942</c:v>
                </c:pt>
                <c:pt idx="2625">
                  <c:v>0.21999999999999958</c:v>
                </c:pt>
                <c:pt idx="2626">
                  <c:v>0.4</c:v>
                </c:pt>
                <c:pt idx="2627">
                  <c:v>6.0000000000000851E-2</c:v>
                </c:pt>
                <c:pt idx="2628">
                  <c:v>0.30000000000000071</c:v>
                </c:pt>
                <c:pt idx="2629">
                  <c:v>0.38000000000000111</c:v>
                </c:pt>
                <c:pt idx="2630">
                  <c:v>0.48000000000000115</c:v>
                </c:pt>
                <c:pt idx="2631">
                  <c:v>0.50000000000000144</c:v>
                </c:pt>
                <c:pt idx="2632">
                  <c:v>0.7600000000000009</c:v>
                </c:pt>
                <c:pt idx="2633">
                  <c:v>0.72000000000000031</c:v>
                </c:pt>
                <c:pt idx="2634">
                  <c:v>0.81999999999999962</c:v>
                </c:pt>
                <c:pt idx="2635">
                  <c:v>0.87999999999999967</c:v>
                </c:pt>
                <c:pt idx="2636">
                  <c:v>0.97999999999999976</c:v>
                </c:pt>
                <c:pt idx="2637">
                  <c:v>1.0799999999999996</c:v>
                </c:pt>
                <c:pt idx="2638">
                  <c:v>1.2</c:v>
                </c:pt>
                <c:pt idx="2639">
                  <c:v>0.93999999999999984</c:v>
                </c:pt>
                <c:pt idx="2640">
                  <c:v>0.71999999999999953</c:v>
                </c:pt>
                <c:pt idx="2641">
                  <c:v>0.61999999999999955</c:v>
                </c:pt>
                <c:pt idx="2642">
                  <c:v>0.33999999999999986</c:v>
                </c:pt>
                <c:pt idx="2643">
                  <c:v>0.14000000000000057</c:v>
                </c:pt>
                <c:pt idx="2644">
                  <c:v>2.0000000000000996E-2</c:v>
                </c:pt>
                <c:pt idx="2645">
                  <c:v>8.000000000000114E-2</c:v>
                </c:pt>
                <c:pt idx="2646">
                  <c:v>0.34000000000000058</c:v>
                </c:pt>
                <c:pt idx="2647">
                  <c:v>0.12000000000000029</c:v>
                </c:pt>
                <c:pt idx="2648">
                  <c:v>-8.0000000000000432E-2</c:v>
                </c:pt>
                <c:pt idx="2649">
                  <c:v>1.9999999999999574E-2</c:v>
                </c:pt>
                <c:pt idx="2650">
                  <c:v>-0.36000000000000087</c:v>
                </c:pt>
                <c:pt idx="2651">
                  <c:v>-0.64000000000000057</c:v>
                </c:pt>
                <c:pt idx="2652">
                  <c:v>-0.74000000000000055</c:v>
                </c:pt>
                <c:pt idx="2653">
                  <c:v>-0.76000000000000012</c:v>
                </c:pt>
                <c:pt idx="2654">
                  <c:v>-0.5800000000000004</c:v>
                </c:pt>
                <c:pt idx="2655">
                  <c:v>-8.0000000000000432E-2</c:v>
                </c:pt>
                <c:pt idx="2656">
                  <c:v>3.9999999999999855E-2</c:v>
                </c:pt>
                <c:pt idx="2657">
                  <c:v>0.23999999999999985</c:v>
                </c:pt>
                <c:pt idx="2658">
                  <c:v>0.6399999999999999</c:v>
                </c:pt>
                <c:pt idx="2659">
                  <c:v>0.23999999999999985</c:v>
                </c:pt>
                <c:pt idx="2660">
                  <c:v>0.1</c:v>
                </c:pt>
                <c:pt idx="2661">
                  <c:v>-0.12000000000000029</c:v>
                </c:pt>
                <c:pt idx="2662">
                  <c:v>-0.4</c:v>
                </c:pt>
                <c:pt idx="2663">
                  <c:v>-1.2200000000000002</c:v>
                </c:pt>
                <c:pt idx="2664">
                  <c:v>-1.5599999999999994</c:v>
                </c:pt>
                <c:pt idx="2665">
                  <c:v>-1.9799999999999991</c:v>
                </c:pt>
                <c:pt idx="2666">
                  <c:v>-2.1199999999999997</c:v>
                </c:pt>
                <c:pt idx="2667">
                  <c:v>-0.79999999999999927</c:v>
                </c:pt>
                <c:pt idx="2668">
                  <c:v>0.74000000000000055</c:v>
                </c:pt>
                <c:pt idx="2669">
                  <c:v>1.3</c:v>
                </c:pt>
                <c:pt idx="2670">
                  <c:v>1.3199999999999996</c:v>
                </c:pt>
                <c:pt idx="2671">
                  <c:v>-0.25999999999999945</c:v>
                </c:pt>
                <c:pt idx="2672">
                  <c:v>-1.2400000000000007</c:v>
                </c:pt>
                <c:pt idx="2673">
                  <c:v>-2.3800000000000003</c:v>
                </c:pt>
                <c:pt idx="2674">
                  <c:v>-2.5000000000000009</c:v>
                </c:pt>
                <c:pt idx="2675">
                  <c:v>-2.0400000000000005</c:v>
                </c:pt>
                <c:pt idx="2676">
                  <c:v>-0.24000000000000127</c:v>
                </c:pt>
                <c:pt idx="2677">
                  <c:v>-7.1054273576010023E-16</c:v>
                </c:pt>
                <c:pt idx="2678">
                  <c:v>0.21999999999999958</c:v>
                </c:pt>
                <c:pt idx="2679">
                  <c:v>0.43999999999999984</c:v>
                </c:pt>
                <c:pt idx="2680">
                  <c:v>0.5</c:v>
                </c:pt>
                <c:pt idx="2681">
                  <c:v>0.48000000000000043</c:v>
                </c:pt>
                <c:pt idx="2682">
                  <c:v>0.48000000000000043</c:v>
                </c:pt>
                <c:pt idx="2683">
                  <c:v>0.5</c:v>
                </c:pt>
                <c:pt idx="2684">
                  <c:v>0.66000000000000081</c:v>
                </c:pt>
                <c:pt idx="2685">
                  <c:v>0.38000000000000045</c:v>
                </c:pt>
                <c:pt idx="2686">
                  <c:v>0.66000000000000081</c:v>
                </c:pt>
                <c:pt idx="2687">
                  <c:v>0.46000000000000085</c:v>
                </c:pt>
                <c:pt idx="2688">
                  <c:v>8.0000000000000432E-2</c:v>
                </c:pt>
                <c:pt idx="2689">
                  <c:v>-8.0000000000000432E-2</c:v>
                </c:pt>
                <c:pt idx="2690">
                  <c:v>0.36000000000000015</c:v>
                </c:pt>
                <c:pt idx="2691">
                  <c:v>0.19999999999999929</c:v>
                </c:pt>
                <c:pt idx="2692">
                  <c:v>0.37999999999999973</c:v>
                </c:pt>
                <c:pt idx="2693">
                  <c:v>0.43999999999999984</c:v>
                </c:pt>
                <c:pt idx="2694">
                  <c:v>0.26000000000000012</c:v>
                </c:pt>
                <c:pt idx="2695">
                  <c:v>1.9999999999999574E-2</c:v>
                </c:pt>
                <c:pt idx="2696">
                  <c:v>-4.000000000000057E-2</c:v>
                </c:pt>
                <c:pt idx="2697">
                  <c:v>-0.12000000000000099</c:v>
                </c:pt>
                <c:pt idx="2698">
                  <c:v>5.9999999999999429E-2</c:v>
                </c:pt>
                <c:pt idx="2699">
                  <c:v>0.43999999999999917</c:v>
                </c:pt>
                <c:pt idx="2700">
                  <c:v>0.15999999999999873</c:v>
                </c:pt>
                <c:pt idx="2701">
                  <c:v>0.17999999999999899</c:v>
                </c:pt>
                <c:pt idx="2702">
                  <c:v>0.49999999999999856</c:v>
                </c:pt>
                <c:pt idx="2703">
                  <c:v>0.93999999999999917</c:v>
                </c:pt>
                <c:pt idx="2704">
                  <c:v>0.75999999999999945</c:v>
                </c:pt>
                <c:pt idx="2705">
                  <c:v>0.72000000000000031</c:v>
                </c:pt>
                <c:pt idx="2706">
                  <c:v>0.66000000000000014</c:v>
                </c:pt>
                <c:pt idx="2707">
                  <c:v>0.1</c:v>
                </c:pt>
                <c:pt idx="2708">
                  <c:v>-7.1054273576010023E-16</c:v>
                </c:pt>
                <c:pt idx="2709">
                  <c:v>-0.20000000000000143</c:v>
                </c:pt>
                <c:pt idx="2710">
                  <c:v>0.39999999999999858</c:v>
                </c:pt>
                <c:pt idx="2711">
                  <c:v>0.47999999999999832</c:v>
                </c:pt>
                <c:pt idx="2712">
                  <c:v>0.75999999999999868</c:v>
                </c:pt>
                <c:pt idx="2713">
                  <c:v>0.59999999999999853</c:v>
                </c:pt>
                <c:pt idx="2714">
                  <c:v>0.69999999999999929</c:v>
                </c:pt>
                <c:pt idx="2715">
                  <c:v>0.4199999999999996</c:v>
                </c:pt>
                <c:pt idx="2716">
                  <c:v>0.31999999999999956</c:v>
                </c:pt>
                <c:pt idx="2717">
                  <c:v>0.37999999999999973</c:v>
                </c:pt>
                <c:pt idx="2718">
                  <c:v>0.2</c:v>
                </c:pt>
                <c:pt idx="2719">
                  <c:v>0.11999999999999958</c:v>
                </c:pt>
                <c:pt idx="2720">
                  <c:v>0.17999999999999899</c:v>
                </c:pt>
                <c:pt idx="2721">
                  <c:v>0.29999999999999927</c:v>
                </c:pt>
                <c:pt idx="2722">
                  <c:v>0.51999999999999957</c:v>
                </c:pt>
                <c:pt idx="2723">
                  <c:v>0.57999999999999974</c:v>
                </c:pt>
                <c:pt idx="2724">
                  <c:v>0.5800000000000004</c:v>
                </c:pt>
                <c:pt idx="2725">
                  <c:v>0.62000000000000033</c:v>
                </c:pt>
                <c:pt idx="2726">
                  <c:v>0.48000000000000043</c:v>
                </c:pt>
                <c:pt idx="2727">
                  <c:v>-0.36000000000000015</c:v>
                </c:pt>
                <c:pt idx="2728">
                  <c:v>-0.56000000000000016</c:v>
                </c:pt>
                <c:pt idx="2729">
                  <c:v>-0.64000000000000123</c:v>
                </c:pt>
                <c:pt idx="2730">
                  <c:v>-0.62000000000000099</c:v>
                </c:pt>
                <c:pt idx="2731">
                  <c:v>-0.40000000000000069</c:v>
                </c:pt>
                <c:pt idx="2732">
                  <c:v>1.9999999999999574E-2</c:v>
                </c:pt>
                <c:pt idx="2733">
                  <c:v>0.11999999999999958</c:v>
                </c:pt>
                <c:pt idx="2734">
                  <c:v>0.3</c:v>
                </c:pt>
                <c:pt idx="2735">
                  <c:v>-0.3</c:v>
                </c:pt>
                <c:pt idx="2736">
                  <c:v>-0.4199999999999996</c:v>
                </c:pt>
                <c:pt idx="2737">
                  <c:v>-0.46000000000000013</c:v>
                </c:pt>
                <c:pt idx="2738">
                  <c:v>-0.74000000000000055</c:v>
                </c:pt>
                <c:pt idx="2739">
                  <c:v>-0.4</c:v>
                </c:pt>
                <c:pt idx="2740">
                  <c:v>6.0000000000000143E-2</c:v>
                </c:pt>
                <c:pt idx="2741">
                  <c:v>0.11999999999999958</c:v>
                </c:pt>
                <c:pt idx="2742">
                  <c:v>0.2000000000000007</c:v>
                </c:pt>
              </c:numCache>
            </c:numRef>
          </c:xVal>
          <c:yVal>
            <c:numRef>
              <c:f>'63F_16'!$A$2:$A$2747</c:f>
              <c:numCache>
                <c:formatCode>General</c:formatCode>
                <c:ptCount val="2746"/>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numCache>
            </c:numRef>
          </c:yVal>
          <c:smooth val="1"/>
          <c:extLst>
            <c:ext xmlns:c16="http://schemas.microsoft.com/office/drawing/2014/chart" uri="{C3380CC4-5D6E-409C-BE32-E72D297353CC}">
              <c16:uniqueId val="{00000005-A9FA-4CE2-B2F1-477FEA75563B}"/>
            </c:ext>
          </c:extLst>
        </c:ser>
        <c:ser>
          <c:idx val="4"/>
          <c:order val="6"/>
          <c:tx>
            <c:strRef>
              <c:f>'63F_16'!$Y$1</c:f>
              <c:strCache>
                <c:ptCount val="1"/>
                <c:pt idx="0">
                  <c:v>UPAQDEP</c:v>
                </c:pt>
              </c:strCache>
            </c:strRef>
          </c:tx>
          <c:spPr>
            <a:ln w="19050" cap="rnd">
              <a:solidFill>
                <a:sysClr val="windowText" lastClr="000000"/>
              </a:solidFill>
              <a:round/>
            </a:ln>
            <a:effectLst/>
          </c:spPr>
          <c:marker>
            <c:symbol val="none"/>
          </c:marker>
          <c:xVal>
            <c:numRef>
              <c:f>'63F_16'!$Y$4:$Y$5</c:f>
              <c:numCache>
                <c:formatCode>General</c:formatCode>
                <c:ptCount val="2"/>
                <c:pt idx="0">
                  <c:v>-15</c:v>
                </c:pt>
                <c:pt idx="1">
                  <c:v>15</c:v>
                </c:pt>
              </c:numCache>
            </c:numRef>
          </c:xVal>
          <c:yVal>
            <c:numRef>
              <c:f>'63F_16'!$Y$2:$Y$3</c:f>
              <c:numCache>
                <c:formatCode>General</c:formatCode>
                <c:ptCount val="2"/>
                <c:pt idx="0">
                  <c:v>142</c:v>
                </c:pt>
                <c:pt idx="1">
                  <c:v>142</c:v>
                </c:pt>
              </c:numCache>
            </c:numRef>
          </c:yVal>
          <c:smooth val="1"/>
          <c:extLst>
            <c:ext xmlns:c16="http://schemas.microsoft.com/office/drawing/2014/chart" uri="{C3380CC4-5D6E-409C-BE32-E72D297353CC}">
              <c16:uniqueId val="{00000006-A9FA-4CE2-B2F1-477FEA75563B}"/>
            </c:ext>
          </c:extLst>
        </c:ser>
        <c:ser>
          <c:idx val="5"/>
          <c:order val="7"/>
          <c:tx>
            <c:strRef>
              <c:f>'63F_16'!$Z$1</c:f>
              <c:strCache>
                <c:ptCount val="1"/>
                <c:pt idx="0">
                  <c:v>MIDCUDEP</c:v>
                </c:pt>
              </c:strCache>
            </c:strRef>
          </c:tx>
          <c:spPr>
            <a:ln w="19050" cap="rnd">
              <a:solidFill>
                <a:sysClr val="windowText" lastClr="000000"/>
              </a:solidFill>
              <a:round/>
            </a:ln>
            <a:effectLst/>
          </c:spPr>
          <c:marker>
            <c:symbol val="none"/>
          </c:marker>
          <c:xVal>
            <c:numRef>
              <c:f>'63F_16'!$Y$4:$Y$5</c:f>
              <c:numCache>
                <c:formatCode>General</c:formatCode>
                <c:ptCount val="2"/>
                <c:pt idx="0">
                  <c:v>-15</c:v>
                </c:pt>
                <c:pt idx="1">
                  <c:v>15</c:v>
                </c:pt>
              </c:numCache>
            </c:numRef>
          </c:xVal>
          <c:yVal>
            <c:numRef>
              <c:f>'63F_16'!$Z$2:$Z$3</c:f>
              <c:numCache>
                <c:formatCode>General</c:formatCode>
                <c:ptCount val="2"/>
                <c:pt idx="0">
                  <c:v>193</c:v>
                </c:pt>
                <c:pt idx="1">
                  <c:v>193</c:v>
                </c:pt>
              </c:numCache>
            </c:numRef>
          </c:yVal>
          <c:smooth val="1"/>
          <c:extLst>
            <c:ext xmlns:c16="http://schemas.microsoft.com/office/drawing/2014/chart" uri="{C3380CC4-5D6E-409C-BE32-E72D297353CC}">
              <c16:uniqueId val="{00000007-A9FA-4CE2-B2F1-477FEA75563B}"/>
            </c:ext>
          </c:extLst>
        </c:ser>
        <c:ser>
          <c:idx val="6"/>
          <c:order val="8"/>
          <c:tx>
            <c:strRef>
              <c:f>'63F_16'!$AA$1</c:f>
              <c:strCache>
                <c:ptCount val="1"/>
                <c:pt idx="0">
                  <c:v>MIDAQDEP</c:v>
                </c:pt>
              </c:strCache>
            </c:strRef>
          </c:tx>
          <c:spPr>
            <a:ln w="19050" cap="rnd">
              <a:solidFill>
                <a:sysClr val="windowText" lastClr="000000"/>
              </a:solidFill>
              <a:round/>
            </a:ln>
            <a:effectLst/>
          </c:spPr>
          <c:marker>
            <c:symbol val="none"/>
          </c:marker>
          <c:xVal>
            <c:numRef>
              <c:f>'63F_16'!$Y$4:$Y$5</c:f>
              <c:numCache>
                <c:formatCode>General</c:formatCode>
                <c:ptCount val="2"/>
                <c:pt idx="0">
                  <c:v>-15</c:v>
                </c:pt>
                <c:pt idx="1">
                  <c:v>15</c:v>
                </c:pt>
              </c:numCache>
            </c:numRef>
          </c:xVal>
          <c:yVal>
            <c:numRef>
              <c:f>'63F_16'!$AA$2:$AA$3</c:f>
              <c:numCache>
                <c:formatCode>General</c:formatCode>
                <c:ptCount val="2"/>
                <c:pt idx="0">
                  <c:v>236</c:v>
                </c:pt>
                <c:pt idx="1">
                  <c:v>236</c:v>
                </c:pt>
              </c:numCache>
            </c:numRef>
          </c:yVal>
          <c:smooth val="1"/>
          <c:extLst>
            <c:ext xmlns:c16="http://schemas.microsoft.com/office/drawing/2014/chart" uri="{C3380CC4-5D6E-409C-BE32-E72D297353CC}">
              <c16:uniqueId val="{00000008-A9FA-4CE2-B2F1-477FEA75563B}"/>
            </c:ext>
          </c:extLst>
        </c:ser>
        <c:ser>
          <c:idx val="7"/>
          <c:order val="9"/>
          <c:tx>
            <c:strRef>
              <c:f>'63F_16'!$X$1</c:f>
              <c:strCache>
                <c:ptCount val="1"/>
                <c:pt idx="0">
                  <c:v>UPCUDEP</c:v>
                </c:pt>
              </c:strCache>
            </c:strRef>
          </c:tx>
          <c:spPr>
            <a:ln w="19050" cap="rnd">
              <a:solidFill>
                <a:sysClr val="windowText" lastClr="000000"/>
              </a:solidFill>
              <a:round/>
            </a:ln>
            <a:effectLst/>
          </c:spPr>
          <c:marker>
            <c:symbol val="none"/>
          </c:marker>
          <c:xVal>
            <c:numRef>
              <c:f>'63F_16'!$Y$4:$Y$5</c:f>
              <c:numCache>
                <c:formatCode>General</c:formatCode>
                <c:ptCount val="2"/>
                <c:pt idx="0">
                  <c:v>-15</c:v>
                </c:pt>
                <c:pt idx="1">
                  <c:v>15</c:v>
                </c:pt>
              </c:numCache>
            </c:numRef>
          </c:xVal>
          <c:yVal>
            <c:numRef>
              <c:f>'63F_16'!$X$2:$X$3</c:f>
              <c:numCache>
                <c:formatCode>General</c:formatCode>
                <c:ptCount val="2"/>
                <c:pt idx="0">
                  <c:v>117</c:v>
                </c:pt>
                <c:pt idx="1">
                  <c:v>117</c:v>
                </c:pt>
              </c:numCache>
            </c:numRef>
          </c:yVal>
          <c:smooth val="1"/>
          <c:extLst>
            <c:ext xmlns:c16="http://schemas.microsoft.com/office/drawing/2014/chart" uri="{C3380CC4-5D6E-409C-BE32-E72D297353CC}">
              <c16:uniqueId val="{00000009-A9FA-4CE2-B2F1-477FEA75563B}"/>
            </c:ext>
          </c:extLst>
        </c:ser>
        <c:dLbls>
          <c:showLegendKey val="0"/>
          <c:showVal val="0"/>
          <c:showCatName val="0"/>
          <c:showSerName val="0"/>
          <c:showPercent val="0"/>
          <c:showBubbleSize val="0"/>
        </c:dLbls>
        <c:axId val="1079114160"/>
        <c:axId val="1079119080"/>
      </c:scatterChart>
      <c:valAx>
        <c:axId val="1079114160"/>
        <c:scaling>
          <c:orientation val="minMax"/>
          <c:max val="15"/>
          <c:min val="-15"/>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l-GR">
                    <a:solidFill>
                      <a:sysClr val="windowText" lastClr="000000"/>
                    </a:solidFill>
                  </a:rPr>
                  <a:t>Δ</a:t>
                </a:r>
                <a:r>
                  <a:rPr lang="en-US">
                    <a:solidFill>
                      <a:sysClr val="windowText" lastClr="000000"/>
                    </a:solidFill>
                  </a:rPr>
                  <a:t> in Conductance (mS/m)</a:t>
                </a: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1079119080"/>
        <c:crosses val="autoZero"/>
        <c:crossBetween val="midCat"/>
      </c:valAx>
      <c:valAx>
        <c:axId val="1079119080"/>
        <c:scaling>
          <c:orientation val="maxMin"/>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1079114160"/>
        <c:crosses val="autoZero"/>
        <c:crossBetween val="midCat"/>
      </c:valAx>
      <c:spPr>
        <a:noFill/>
        <a:ln>
          <a:solidFill>
            <a:schemeClr val="tx1"/>
          </a:solidFill>
        </a:ln>
        <a:effectLst/>
      </c:spPr>
    </c:plotArea>
    <c:legend>
      <c:legendPos val="r"/>
      <c:layout>
        <c:manualLayout>
          <c:xMode val="edge"/>
          <c:yMode val="edge"/>
          <c:x val="0.62950866555792495"/>
          <c:y val="0.119005669436327"/>
          <c:w val="0.31323180253154781"/>
          <c:h val="0.13568239491361989"/>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r>
              <a:rPr lang="en-US" b="1">
                <a:solidFill>
                  <a:schemeClr val="tx1"/>
                </a:solidFill>
              </a:rPr>
              <a:t>63F 16 </a:t>
            </a:r>
            <a:r>
              <a:rPr lang="el-GR" b="1">
                <a:solidFill>
                  <a:schemeClr val="tx1"/>
                </a:solidFill>
                <a:latin typeface="Calibri" panose="020F0502020204030204" pitchFamily="34" charset="0"/>
                <a:cs typeface="Calibri" panose="020F0502020204030204" pitchFamily="34" charset="0"/>
              </a:rPr>
              <a:t>Δ</a:t>
            </a:r>
            <a:r>
              <a:rPr lang="en-US" b="1">
                <a:solidFill>
                  <a:schemeClr val="tx1"/>
                </a:solidFill>
                <a:latin typeface="Calibri" panose="020F0502020204030204" pitchFamily="34" charset="0"/>
                <a:cs typeface="Calibri" panose="020F0502020204030204" pitchFamily="34" charset="0"/>
              </a:rPr>
              <a:t> in Conductance Over Time</a:t>
            </a:r>
            <a:endParaRPr lang="en-US" b="1">
              <a:solidFill>
                <a:schemeClr val="tx1"/>
              </a:solidFill>
            </a:endParaRPr>
          </a:p>
        </c:rich>
      </c:tx>
      <c:overlay val="0"/>
      <c:spPr>
        <a:noFill/>
        <a:ln>
          <a:noFill/>
        </a:ln>
        <a:effectLst/>
      </c:spPr>
      <c:txPr>
        <a:bodyPr rot="0" spcFirstLastPara="1" vertOverflow="ellipsis" vert="horz" wrap="square" anchor="ctr" anchorCtr="1"/>
        <a:lstStyle/>
        <a:p>
          <a:pPr>
            <a:defRPr sz="1400" b="0" i="0" u="none" strike="noStrike" kern="1200" spc="0" baseline="0">
              <a:solidFill>
                <a:schemeClr val="tx1"/>
              </a:solidFill>
              <a:latin typeface="+mn-lt"/>
              <a:ea typeface="+mn-ea"/>
              <a:cs typeface="+mn-cs"/>
            </a:defRPr>
          </a:pPr>
          <a:endParaRPr lang="en-US"/>
        </a:p>
      </c:txPr>
    </c:title>
    <c:autoTitleDeleted val="0"/>
    <c:plotArea>
      <c:layout>
        <c:manualLayout>
          <c:layoutTarget val="inner"/>
          <c:xMode val="edge"/>
          <c:yMode val="edge"/>
          <c:x val="5.2588109750046845E-2"/>
          <c:y val="0.11891191033655434"/>
          <c:w val="0.9123541119860018"/>
          <c:h val="0.85926277934342676"/>
        </c:manualLayout>
      </c:layout>
      <c:scatterChart>
        <c:scatterStyle val="smoothMarker"/>
        <c:varyColors val="0"/>
        <c:ser>
          <c:idx val="0"/>
          <c:order val="0"/>
          <c:tx>
            <c:strRef>
              <c:f>'63F_16'!$O$1</c:f>
              <c:strCache>
                <c:ptCount val="1"/>
                <c:pt idx="0">
                  <c:v>2008-2016</c:v>
                </c:pt>
              </c:strCache>
            </c:strRef>
          </c:tx>
          <c:spPr>
            <a:ln w="12700" cap="rnd">
              <a:solidFill>
                <a:schemeClr val="accent1">
                  <a:lumMod val="40000"/>
                  <a:lumOff val="60000"/>
                </a:schemeClr>
              </a:solidFill>
              <a:round/>
            </a:ln>
            <a:effectLst/>
          </c:spPr>
          <c:marker>
            <c:symbol val="none"/>
          </c:marker>
          <c:xVal>
            <c:numRef>
              <c:f>'63F_16'!$O$2:$O$2747</c:f>
              <c:numCache>
                <c:formatCode>General</c:formatCode>
                <c:ptCount val="2746"/>
                <c:pt idx="7">
                  <c:v>4.84</c:v>
                </c:pt>
                <c:pt idx="8">
                  <c:v>4.88</c:v>
                </c:pt>
                <c:pt idx="9">
                  <c:v>4.62</c:v>
                </c:pt>
                <c:pt idx="10">
                  <c:v>4.6800000000000006</c:v>
                </c:pt>
                <c:pt idx="11">
                  <c:v>4.58</c:v>
                </c:pt>
                <c:pt idx="12">
                  <c:v>4.4400000000000004</c:v>
                </c:pt>
                <c:pt idx="13">
                  <c:v>3.9799999999999995</c:v>
                </c:pt>
                <c:pt idx="14">
                  <c:v>4.0999999999999996</c:v>
                </c:pt>
                <c:pt idx="15">
                  <c:v>3.8</c:v>
                </c:pt>
                <c:pt idx="16">
                  <c:v>3.5</c:v>
                </c:pt>
                <c:pt idx="17">
                  <c:v>3.2800000000000002</c:v>
                </c:pt>
                <c:pt idx="18">
                  <c:v>2.88</c:v>
                </c:pt>
                <c:pt idx="19">
                  <c:v>2.34</c:v>
                </c:pt>
                <c:pt idx="20">
                  <c:v>2.04</c:v>
                </c:pt>
                <c:pt idx="21">
                  <c:v>1.8</c:v>
                </c:pt>
                <c:pt idx="22">
                  <c:v>1.6</c:v>
                </c:pt>
                <c:pt idx="23">
                  <c:v>1.6</c:v>
                </c:pt>
                <c:pt idx="24">
                  <c:v>1.5600000000000003</c:v>
                </c:pt>
                <c:pt idx="25">
                  <c:v>1.3800000000000001</c:v>
                </c:pt>
                <c:pt idx="26">
                  <c:v>1.2399999999999998</c:v>
                </c:pt>
                <c:pt idx="27">
                  <c:v>0.8999999999999998</c:v>
                </c:pt>
                <c:pt idx="28">
                  <c:v>0.69999999999999962</c:v>
                </c:pt>
                <c:pt idx="29">
                  <c:v>0.59999999999999964</c:v>
                </c:pt>
                <c:pt idx="30">
                  <c:v>0.6399999999999999</c:v>
                </c:pt>
                <c:pt idx="31">
                  <c:v>0.8</c:v>
                </c:pt>
                <c:pt idx="32">
                  <c:v>0.92000000000000015</c:v>
                </c:pt>
                <c:pt idx="33">
                  <c:v>0.88000000000000023</c:v>
                </c:pt>
                <c:pt idx="34">
                  <c:v>0.92000000000000015</c:v>
                </c:pt>
                <c:pt idx="35">
                  <c:v>1</c:v>
                </c:pt>
                <c:pt idx="36">
                  <c:v>1.06</c:v>
                </c:pt>
                <c:pt idx="37">
                  <c:v>1.22</c:v>
                </c:pt>
                <c:pt idx="38">
                  <c:v>1.5</c:v>
                </c:pt>
                <c:pt idx="39">
                  <c:v>1.58</c:v>
                </c:pt>
                <c:pt idx="40">
                  <c:v>1.28</c:v>
                </c:pt>
                <c:pt idx="41">
                  <c:v>0.8</c:v>
                </c:pt>
                <c:pt idx="42">
                  <c:v>0.65999999999999992</c:v>
                </c:pt>
                <c:pt idx="43">
                  <c:v>0.57999999999999985</c:v>
                </c:pt>
                <c:pt idx="44">
                  <c:v>0.57999999999999985</c:v>
                </c:pt>
                <c:pt idx="45">
                  <c:v>0.87999999999999989</c:v>
                </c:pt>
                <c:pt idx="46">
                  <c:v>1.56</c:v>
                </c:pt>
                <c:pt idx="47">
                  <c:v>1.86</c:v>
                </c:pt>
                <c:pt idx="48">
                  <c:v>1.7600000000000002</c:v>
                </c:pt>
                <c:pt idx="49">
                  <c:v>1.6600000000000001</c:v>
                </c:pt>
                <c:pt idx="50">
                  <c:v>1.6600000000000001</c:v>
                </c:pt>
                <c:pt idx="51">
                  <c:v>1.22</c:v>
                </c:pt>
                <c:pt idx="52">
                  <c:v>1.2399999999999998</c:v>
                </c:pt>
                <c:pt idx="53">
                  <c:v>1.5199999999999998</c:v>
                </c:pt>
                <c:pt idx="54">
                  <c:v>1.8399999999999999</c:v>
                </c:pt>
                <c:pt idx="55">
                  <c:v>2.0799999999999996</c:v>
                </c:pt>
                <c:pt idx="56">
                  <c:v>2.6999999999999997</c:v>
                </c:pt>
                <c:pt idx="57">
                  <c:v>2.62</c:v>
                </c:pt>
                <c:pt idx="58">
                  <c:v>1.6800000000000004</c:v>
                </c:pt>
                <c:pt idx="59">
                  <c:v>0.8999999999999998</c:v>
                </c:pt>
                <c:pt idx="60">
                  <c:v>4.0000000000000036E-2</c:v>
                </c:pt>
                <c:pt idx="61">
                  <c:v>-0.83999999999999986</c:v>
                </c:pt>
                <c:pt idx="62">
                  <c:v>-0.9</c:v>
                </c:pt>
                <c:pt idx="63">
                  <c:v>-0.1</c:v>
                </c:pt>
                <c:pt idx="64">
                  <c:v>0.46000000000000013</c:v>
                </c:pt>
                <c:pt idx="65">
                  <c:v>1.1000000000000001</c:v>
                </c:pt>
                <c:pt idx="66">
                  <c:v>1.6200000000000003</c:v>
                </c:pt>
                <c:pt idx="67">
                  <c:v>1.7</c:v>
                </c:pt>
                <c:pt idx="68">
                  <c:v>1.6800000000000002</c:v>
                </c:pt>
                <c:pt idx="69">
                  <c:v>1.7</c:v>
                </c:pt>
                <c:pt idx="70">
                  <c:v>1.2799999999999998</c:v>
                </c:pt>
                <c:pt idx="71">
                  <c:v>0.97999999999999976</c:v>
                </c:pt>
                <c:pt idx="72">
                  <c:v>0.73999999999999966</c:v>
                </c:pt>
                <c:pt idx="73">
                  <c:v>0.4799999999999997</c:v>
                </c:pt>
                <c:pt idx="74">
                  <c:v>0.21999999999999975</c:v>
                </c:pt>
                <c:pt idx="75">
                  <c:v>0.51999999999999991</c:v>
                </c:pt>
                <c:pt idx="76">
                  <c:v>0.94000000000000006</c:v>
                </c:pt>
                <c:pt idx="77">
                  <c:v>0.80000000000000016</c:v>
                </c:pt>
                <c:pt idx="78">
                  <c:v>1.0200000000000002</c:v>
                </c:pt>
                <c:pt idx="79">
                  <c:v>0.86000000000000032</c:v>
                </c:pt>
                <c:pt idx="80">
                  <c:v>0.52000000000000013</c:v>
                </c:pt>
                <c:pt idx="81">
                  <c:v>8.0000000000000071E-2</c:v>
                </c:pt>
                <c:pt idx="82">
                  <c:v>4.0000000000000036E-2</c:v>
                </c:pt>
                <c:pt idx="83">
                  <c:v>-0.18000000000000008</c:v>
                </c:pt>
                <c:pt idx="84">
                  <c:v>4.0000000000000036E-2</c:v>
                </c:pt>
                <c:pt idx="85">
                  <c:v>0.14000000000000021</c:v>
                </c:pt>
                <c:pt idx="86">
                  <c:v>-9.9999999999999825E-2</c:v>
                </c:pt>
                <c:pt idx="87">
                  <c:v>0.18000000000000024</c:v>
                </c:pt>
                <c:pt idx="88">
                  <c:v>-0.11999999999999958</c:v>
                </c:pt>
                <c:pt idx="89">
                  <c:v>-7.999999999999971E-2</c:v>
                </c:pt>
                <c:pt idx="90">
                  <c:v>-0.21999999999999975</c:v>
                </c:pt>
                <c:pt idx="91">
                  <c:v>-0.27999999999999992</c:v>
                </c:pt>
                <c:pt idx="92">
                  <c:v>-0.5</c:v>
                </c:pt>
                <c:pt idx="93">
                  <c:v>-0.26000000000000012</c:v>
                </c:pt>
                <c:pt idx="94">
                  <c:v>-0.8</c:v>
                </c:pt>
                <c:pt idx="95">
                  <c:v>-0.41999999999999993</c:v>
                </c:pt>
                <c:pt idx="96">
                  <c:v>-0.27999999999999953</c:v>
                </c:pt>
                <c:pt idx="97">
                  <c:v>-0.47999999999999954</c:v>
                </c:pt>
                <c:pt idx="98">
                  <c:v>-0.17999999999999935</c:v>
                </c:pt>
                <c:pt idx="99">
                  <c:v>0.1600000000000005</c:v>
                </c:pt>
                <c:pt idx="100">
                  <c:v>-0.27999999999999969</c:v>
                </c:pt>
                <c:pt idx="101">
                  <c:v>-0.41999999999999993</c:v>
                </c:pt>
                <c:pt idx="102">
                  <c:v>0.10000000000000017</c:v>
                </c:pt>
                <c:pt idx="103">
                  <c:v>0.15999999999999978</c:v>
                </c:pt>
                <c:pt idx="104">
                  <c:v>0.21999999999999992</c:v>
                </c:pt>
                <c:pt idx="105">
                  <c:v>0.74</c:v>
                </c:pt>
                <c:pt idx="106">
                  <c:v>0.93999999999999984</c:v>
                </c:pt>
                <c:pt idx="107">
                  <c:v>0.73999999999999988</c:v>
                </c:pt>
                <c:pt idx="108">
                  <c:v>0.18000000000000008</c:v>
                </c:pt>
                <c:pt idx="109">
                  <c:v>-8.0000000000000071E-2</c:v>
                </c:pt>
                <c:pt idx="110">
                  <c:v>-0.24000000000000021</c:v>
                </c:pt>
                <c:pt idx="111">
                  <c:v>-0.33999999999999986</c:v>
                </c:pt>
                <c:pt idx="112">
                  <c:v>-0.29999999999999982</c:v>
                </c:pt>
                <c:pt idx="113">
                  <c:v>-3.9999999999999855E-2</c:v>
                </c:pt>
                <c:pt idx="114">
                  <c:v>-1.9999999999999751E-2</c:v>
                </c:pt>
                <c:pt idx="115">
                  <c:v>-0.27999999999999969</c:v>
                </c:pt>
                <c:pt idx="116">
                  <c:v>-0.1</c:v>
                </c:pt>
                <c:pt idx="117">
                  <c:v>-0.28000000000000008</c:v>
                </c:pt>
                <c:pt idx="118">
                  <c:v>-0.67999999999999994</c:v>
                </c:pt>
                <c:pt idx="119">
                  <c:v>-0.45999999999999996</c:v>
                </c:pt>
                <c:pt idx="120">
                  <c:v>-0.36</c:v>
                </c:pt>
                <c:pt idx="121">
                  <c:v>-0.45999999999999963</c:v>
                </c:pt>
                <c:pt idx="122">
                  <c:v>-0.17999999999999955</c:v>
                </c:pt>
                <c:pt idx="123">
                  <c:v>0.14000000000000004</c:v>
                </c:pt>
                <c:pt idx="124">
                  <c:v>1.7763568394002506E-16</c:v>
                </c:pt>
                <c:pt idx="125">
                  <c:v>-7.999999999999971E-2</c:v>
                </c:pt>
                <c:pt idx="126">
                  <c:v>0.16000000000000014</c:v>
                </c:pt>
                <c:pt idx="127">
                  <c:v>-0.14000000000000021</c:v>
                </c:pt>
                <c:pt idx="128">
                  <c:v>6.0000000000000143E-2</c:v>
                </c:pt>
                <c:pt idx="129">
                  <c:v>0.16000000000000014</c:v>
                </c:pt>
                <c:pt idx="130">
                  <c:v>0.26000000000000012</c:v>
                </c:pt>
                <c:pt idx="131">
                  <c:v>0.20000000000000018</c:v>
                </c:pt>
                <c:pt idx="132">
                  <c:v>2.0000000000000462E-2</c:v>
                </c:pt>
                <c:pt idx="133">
                  <c:v>-3.9999999999999682E-2</c:v>
                </c:pt>
                <c:pt idx="134">
                  <c:v>-0.17999999999999972</c:v>
                </c:pt>
                <c:pt idx="135">
                  <c:v>-1.9999999999999574E-2</c:v>
                </c:pt>
                <c:pt idx="136">
                  <c:v>0.1400000000000004</c:v>
                </c:pt>
                <c:pt idx="137">
                  <c:v>0.12000000000000029</c:v>
                </c:pt>
                <c:pt idx="138">
                  <c:v>4.0000000000000389E-2</c:v>
                </c:pt>
                <c:pt idx="139">
                  <c:v>0.36000000000000049</c:v>
                </c:pt>
                <c:pt idx="140">
                  <c:v>0.28000000000000042</c:v>
                </c:pt>
                <c:pt idx="141">
                  <c:v>0.34000000000000041</c:v>
                </c:pt>
                <c:pt idx="142">
                  <c:v>0.76000000000000034</c:v>
                </c:pt>
                <c:pt idx="143">
                  <c:v>0.68</c:v>
                </c:pt>
                <c:pt idx="144">
                  <c:v>0.55999999999999983</c:v>
                </c:pt>
                <c:pt idx="145">
                  <c:v>0.3599999999999996</c:v>
                </c:pt>
                <c:pt idx="146">
                  <c:v>-2.0000000000000462E-2</c:v>
                </c:pt>
                <c:pt idx="147">
                  <c:v>-0.34000000000000019</c:v>
                </c:pt>
                <c:pt idx="148">
                  <c:v>-0.13999999999999985</c:v>
                </c:pt>
                <c:pt idx="149">
                  <c:v>-8.0000000000000071E-2</c:v>
                </c:pt>
                <c:pt idx="150">
                  <c:v>-0.14000000000000004</c:v>
                </c:pt>
                <c:pt idx="151">
                  <c:v>8.0000000000000071E-2</c:v>
                </c:pt>
                <c:pt idx="152">
                  <c:v>7.9999999999999891E-2</c:v>
                </c:pt>
                <c:pt idx="153">
                  <c:v>-0.1400000000000004</c:v>
                </c:pt>
                <c:pt idx="154">
                  <c:v>-0.46000000000000013</c:v>
                </c:pt>
                <c:pt idx="155">
                  <c:v>-0.10000000000000017</c:v>
                </c:pt>
                <c:pt idx="156">
                  <c:v>-8.0000000000000251E-2</c:v>
                </c:pt>
                <c:pt idx="157">
                  <c:v>-0.26000000000000034</c:v>
                </c:pt>
                <c:pt idx="158">
                  <c:v>-2.0000000000000108E-2</c:v>
                </c:pt>
                <c:pt idx="159">
                  <c:v>0.1</c:v>
                </c:pt>
                <c:pt idx="160">
                  <c:v>0.22000000000000011</c:v>
                </c:pt>
                <c:pt idx="161">
                  <c:v>-0.21999999999999992</c:v>
                </c:pt>
                <c:pt idx="162">
                  <c:v>0.16000000000000031</c:v>
                </c:pt>
                <c:pt idx="163">
                  <c:v>1.7763568394002506E-16</c:v>
                </c:pt>
                <c:pt idx="164">
                  <c:v>-0.11999999999999975</c:v>
                </c:pt>
                <c:pt idx="165">
                  <c:v>-0.29999999999999966</c:v>
                </c:pt>
                <c:pt idx="166">
                  <c:v>-7.9999999999999544E-2</c:v>
                </c:pt>
                <c:pt idx="167">
                  <c:v>-3.9999999999999682E-2</c:v>
                </c:pt>
                <c:pt idx="168">
                  <c:v>-9.9999999999999825E-2</c:v>
                </c:pt>
                <c:pt idx="169">
                  <c:v>-0.2</c:v>
                </c:pt>
                <c:pt idx="170">
                  <c:v>-0.74000000000000021</c:v>
                </c:pt>
                <c:pt idx="171">
                  <c:v>-0.96000000000000019</c:v>
                </c:pt>
                <c:pt idx="172">
                  <c:v>-1.3000000000000003</c:v>
                </c:pt>
                <c:pt idx="173">
                  <c:v>-1.5400000000000003</c:v>
                </c:pt>
                <c:pt idx="174">
                  <c:v>-1.3600000000000003</c:v>
                </c:pt>
                <c:pt idx="175">
                  <c:v>-0.68000000000000038</c:v>
                </c:pt>
                <c:pt idx="176">
                  <c:v>-0.42000000000000065</c:v>
                </c:pt>
                <c:pt idx="177">
                  <c:v>-0.5600000000000005</c:v>
                </c:pt>
                <c:pt idx="178">
                  <c:v>-0.20000000000000054</c:v>
                </c:pt>
                <c:pt idx="179">
                  <c:v>-6.0000000000000497E-2</c:v>
                </c:pt>
                <c:pt idx="180">
                  <c:v>-0.52000000000000046</c:v>
                </c:pt>
                <c:pt idx="181">
                  <c:v>-0.50000000000000022</c:v>
                </c:pt>
                <c:pt idx="182">
                  <c:v>-2.0000000000000108E-2</c:v>
                </c:pt>
                <c:pt idx="183">
                  <c:v>-0.47999999999999987</c:v>
                </c:pt>
                <c:pt idx="184">
                  <c:v>-0.93999999999999972</c:v>
                </c:pt>
                <c:pt idx="185">
                  <c:v>-1.3199999999999996</c:v>
                </c:pt>
                <c:pt idx="186">
                  <c:v>-1.9199999999999995</c:v>
                </c:pt>
                <c:pt idx="187">
                  <c:v>-2.0599999999999996</c:v>
                </c:pt>
                <c:pt idx="188">
                  <c:v>-1.8599999999999999</c:v>
                </c:pt>
                <c:pt idx="189">
                  <c:v>-1.64</c:v>
                </c:pt>
                <c:pt idx="190">
                  <c:v>-1.1200000000000001</c:v>
                </c:pt>
                <c:pt idx="191">
                  <c:v>-0.64000000000000035</c:v>
                </c:pt>
                <c:pt idx="192">
                  <c:v>-0.80000000000000038</c:v>
                </c:pt>
                <c:pt idx="193">
                  <c:v>-0.82000000000000028</c:v>
                </c:pt>
                <c:pt idx="194">
                  <c:v>-1.0000000000000002</c:v>
                </c:pt>
                <c:pt idx="195">
                  <c:v>-1.3</c:v>
                </c:pt>
                <c:pt idx="196">
                  <c:v>-1.4599999999999997</c:v>
                </c:pt>
                <c:pt idx="197">
                  <c:v>-1.4599999999999995</c:v>
                </c:pt>
                <c:pt idx="198">
                  <c:v>-1.5999999999999994</c:v>
                </c:pt>
                <c:pt idx="199">
                  <c:v>-1.3399999999999994</c:v>
                </c:pt>
                <c:pt idx="200">
                  <c:v>-1.0999999999999994</c:v>
                </c:pt>
                <c:pt idx="201">
                  <c:v>-1.1799999999999997</c:v>
                </c:pt>
                <c:pt idx="202">
                  <c:v>-1.4</c:v>
                </c:pt>
                <c:pt idx="203">
                  <c:v>-1.0399999999999998</c:v>
                </c:pt>
                <c:pt idx="204">
                  <c:v>-1.0399999999999998</c:v>
                </c:pt>
                <c:pt idx="205">
                  <c:v>-1.26</c:v>
                </c:pt>
                <c:pt idx="206">
                  <c:v>-1.1399999999999999</c:v>
                </c:pt>
                <c:pt idx="207">
                  <c:v>-0.8</c:v>
                </c:pt>
                <c:pt idx="208">
                  <c:v>-1.1599999999999999</c:v>
                </c:pt>
                <c:pt idx="209">
                  <c:v>-1.3800000000000003</c:v>
                </c:pt>
                <c:pt idx="210">
                  <c:v>-1.48</c:v>
                </c:pt>
                <c:pt idx="211">
                  <c:v>-1.8799999999999997</c:v>
                </c:pt>
                <c:pt idx="212">
                  <c:v>-2.0799999999999996</c:v>
                </c:pt>
                <c:pt idx="213">
                  <c:v>-2.0799999999999996</c:v>
                </c:pt>
                <c:pt idx="214">
                  <c:v>-1.9599999999999997</c:v>
                </c:pt>
                <c:pt idx="215">
                  <c:v>-1.7399999999999998</c:v>
                </c:pt>
                <c:pt idx="216">
                  <c:v>-1.1199999999999997</c:v>
                </c:pt>
                <c:pt idx="217">
                  <c:v>-1.22</c:v>
                </c:pt>
                <c:pt idx="218">
                  <c:v>-1.0399999999999996</c:v>
                </c:pt>
                <c:pt idx="219">
                  <c:v>-1.0599999999999994</c:v>
                </c:pt>
                <c:pt idx="220">
                  <c:v>-1.0399999999999994</c:v>
                </c:pt>
                <c:pt idx="221">
                  <c:v>-1.18</c:v>
                </c:pt>
                <c:pt idx="222">
                  <c:v>-1.0599999999999998</c:v>
                </c:pt>
                <c:pt idx="223">
                  <c:v>-1.32</c:v>
                </c:pt>
                <c:pt idx="224">
                  <c:v>-1.8400000000000005</c:v>
                </c:pt>
                <c:pt idx="225">
                  <c:v>-1.7600000000000002</c:v>
                </c:pt>
                <c:pt idx="226">
                  <c:v>-2.04</c:v>
                </c:pt>
                <c:pt idx="227">
                  <c:v>-2.2200000000000002</c:v>
                </c:pt>
                <c:pt idx="228">
                  <c:v>-2.2000000000000002</c:v>
                </c:pt>
                <c:pt idx="229">
                  <c:v>-1.8</c:v>
                </c:pt>
                <c:pt idx="230">
                  <c:v>-1.8800000000000001</c:v>
                </c:pt>
                <c:pt idx="231">
                  <c:v>-1.8400000000000003</c:v>
                </c:pt>
                <c:pt idx="232">
                  <c:v>-1.78</c:v>
                </c:pt>
                <c:pt idx="233">
                  <c:v>-1.8</c:v>
                </c:pt>
                <c:pt idx="234">
                  <c:v>-1.5599999999999998</c:v>
                </c:pt>
                <c:pt idx="235">
                  <c:v>-1.3799999999999997</c:v>
                </c:pt>
                <c:pt idx="236">
                  <c:v>-1.2999999999999998</c:v>
                </c:pt>
                <c:pt idx="237">
                  <c:v>-1.0199999999999996</c:v>
                </c:pt>
                <c:pt idx="238">
                  <c:v>-0.81999999999999962</c:v>
                </c:pt>
                <c:pt idx="239">
                  <c:v>-0.79999999999999949</c:v>
                </c:pt>
                <c:pt idx="240">
                  <c:v>-1.1399999999999995</c:v>
                </c:pt>
                <c:pt idx="241">
                  <c:v>-0.99999999999999967</c:v>
                </c:pt>
                <c:pt idx="242">
                  <c:v>-1.1199999999999999</c:v>
                </c:pt>
                <c:pt idx="243">
                  <c:v>-1.28</c:v>
                </c:pt>
                <c:pt idx="244">
                  <c:v>-1.3800000000000003</c:v>
                </c:pt>
                <c:pt idx="245">
                  <c:v>-1.4000000000000001</c:v>
                </c:pt>
                <c:pt idx="246">
                  <c:v>-1.4999999999999998</c:v>
                </c:pt>
                <c:pt idx="247">
                  <c:v>-1.5999999999999999</c:v>
                </c:pt>
                <c:pt idx="248">
                  <c:v>-1.46</c:v>
                </c:pt>
                <c:pt idx="249">
                  <c:v>-1.4400000000000002</c:v>
                </c:pt>
                <c:pt idx="250">
                  <c:v>-1.1600000000000004</c:v>
                </c:pt>
                <c:pt idx="251">
                  <c:v>-1.5200000000000005</c:v>
                </c:pt>
                <c:pt idx="252">
                  <c:v>-1.5800000000000003</c:v>
                </c:pt>
                <c:pt idx="253">
                  <c:v>-1.44</c:v>
                </c:pt>
                <c:pt idx="254">
                  <c:v>-1.2799999999999998</c:v>
                </c:pt>
                <c:pt idx="255">
                  <c:v>-1.3800000000000001</c:v>
                </c:pt>
                <c:pt idx="256">
                  <c:v>-1</c:v>
                </c:pt>
                <c:pt idx="257">
                  <c:v>-0.80000000000000016</c:v>
                </c:pt>
                <c:pt idx="258">
                  <c:v>-0.9600000000000003</c:v>
                </c:pt>
                <c:pt idx="259">
                  <c:v>-1.5600000000000003</c:v>
                </c:pt>
                <c:pt idx="260">
                  <c:v>-2.08</c:v>
                </c:pt>
                <c:pt idx="261">
                  <c:v>-2.1399999999999997</c:v>
                </c:pt>
                <c:pt idx="262">
                  <c:v>-2.3200000000000003</c:v>
                </c:pt>
                <c:pt idx="263">
                  <c:v>-2.04</c:v>
                </c:pt>
                <c:pt idx="264">
                  <c:v>-1.6199999999999999</c:v>
                </c:pt>
                <c:pt idx="265">
                  <c:v>-1.08</c:v>
                </c:pt>
                <c:pt idx="266">
                  <c:v>-1.2200000000000002</c:v>
                </c:pt>
                <c:pt idx="267">
                  <c:v>-1.08</c:v>
                </c:pt>
                <c:pt idx="268">
                  <c:v>-1.2399999999999998</c:v>
                </c:pt>
                <c:pt idx="269">
                  <c:v>-1.1399999999999995</c:v>
                </c:pt>
                <c:pt idx="270">
                  <c:v>-1.2599999999999993</c:v>
                </c:pt>
                <c:pt idx="271">
                  <c:v>-1.1399999999999995</c:v>
                </c:pt>
                <c:pt idx="272">
                  <c:v>-1.1799999999999997</c:v>
                </c:pt>
                <c:pt idx="273">
                  <c:v>-1.72</c:v>
                </c:pt>
                <c:pt idx="274">
                  <c:v>-1.5400000000000003</c:v>
                </c:pt>
                <c:pt idx="275">
                  <c:v>-1.7</c:v>
                </c:pt>
                <c:pt idx="276">
                  <c:v>-1.54</c:v>
                </c:pt>
                <c:pt idx="277">
                  <c:v>-1.7399999999999998</c:v>
                </c:pt>
                <c:pt idx="278">
                  <c:v>-1.44</c:v>
                </c:pt>
                <c:pt idx="279">
                  <c:v>-1.5800000000000003</c:v>
                </c:pt>
                <c:pt idx="280">
                  <c:v>-1.3400000000000003</c:v>
                </c:pt>
                <c:pt idx="281">
                  <c:v>-1.3600000000000005</c:v>
                </c:pt>
                <c:pt idx="282">
                  <c:v>-1.3600000000000005</c:v>
                </c:pt>
                <c:pt idx="283">
                  <c:v>-1.3000000000000003</c:v>
                </c:pt>
                <c:pt idx="284">
                  <c:v>-1.7200000000000002</c:v>
                </c:pt>
                <c:pt idx="285">
                  <c:v>-1.4400000000000006</c:v>
                </c:pt>
                <c:pt idx="286">
                  <c:v>-1.5800000000000005</c:v>
                </c:pt>
                <c:pt idx="287">
                  <c:v>-1.7</c:v>
                </c:pt>
                <c:pt idx="288">
                  <c:v>-1.8800000000000003</c:v>
                </c:pt>
                <c:pt idx="289">
                  <c:v>-1.9</c:v>
                </c:pt>
                <c:pt idx="290">
                  <c:v>-2.6</c:v>
                </c:pt>
                <c:pt idx="291">
                  <c:v>-2.88</c:v>
                </c:pt>
                <c:pt idx="292">
                  <c:v>-2.8000000000000007</c:v>
                </c:pt>
                <c:pt idx="293">
                  <c:v>-2.64</c:v>
                </c:pt>
                <c:pt idx="294">
                  <c:v>-2.2600000000000007</c:v>
                </c:pt>
                <c:pt idx="295">
                  <c:v>-2.160000000000001</c:v>
                </c:pt>
                <c:pt idx="296">
                  <c:v>-2.0400000000000005</c:v>
                </c:pt>
                <c:pt idx="297">
                  <c:v>-2.0600000000000005</c:v>
                </c:pt>
                <c:pt idx="298">
                  <c:v>-1.8200000000000003</c:v>
                </c:pt>
                <c:pt idx="299">
                  <c:v>-1.8400000000000003</c:v>
                </c:pt>
                <c:pt idx="300">
                  <c:v>-1.2</c:v>
                </c:pt>
                <c:pt idx="301">
                  <c:v>-1.0799999999999996</c:v>
                </c:pt>
                <c:pt idx="302">
                  <c:v>-1</c:v>
                </c:pt>
                <c:pt idx="303">
                  <c:v>-1.1800000000000002</c:v>
                </c:pt>
                <c:pt idx="304">
                  <c:v>-1.5200000000000002</c:v>
                </c:pt>
                <c:pt idx="305">
                  <c:v>-1.9400000000000002</c:v>
                </c:pt>
                <c:pt idx="306">
                  <c:v>-1.5800000000000005</c:v>
                </c:pt>
                <c:pt idx="307">
                  <c:v>-1.2400000000000002</c:v>
                </c:pt>
                <c:pt idx="308">
                  <c:v>-1.2400000000000002</c:v>
                </c:pt>
                <c:pt idx="309">
                  <c:v>-0.88000000000000012</c:v>
                </c:pt>
                <c:pt idx="310">
                  <c:v>-0.92000000000000026</c:v>
                </c:pt>
                <c:pt idx="311">
                  <c:v>-0.98000000000000043</c:v>
                </c:pt>
                <c:pt idx="312">
                  <c:v>-1.1600000000000006</c:v>
                </c:pt>
                <c:pt idx="313">
                  <c:v>-1.5600000000000003</c:v>
                </c:pt>
                <c:pt idx="314">
                  <c:v>-1.3800000000000003</c:v>
                </c:pt>
                <c:pt idx="315">
                  <c:v>-1.1200000000000001</c:v>
                </c:pt>
                <c:pt idx="316">
                  <c:v>-1.24</c:v>
                </c:pt>
                <c:pt idx="317">
                  <c:v>-1.2999999999999998</c:v>
                </c:pt>
                <c:pt idx="318">
                  <c:v>-0.84000000000000019</c:v>
                </c:pt>
                <c:pt idx="319">
                  <c:v>-0.46000000000000013</c:v>
                </c:pt>
                <c:pt idx="320">
                  <c:v>-0.58000000000000007</c:v>
                </c:pt>
                <c:pt idx="321">
                  <c:v>-0.6399999999999999</c:v>
                </c:pt>
                <c:pt idx="322">
                  <c:v>-0.34000000000000019</c:v>
                </c:pt>
                <c:pt idx="323">
                  <c:v>-0.76000000000000012</c:v>
                </c:pt>
                <c:pt idx="324">
                  <c:v>-1.5600000000000005</c:v>
                </c:pt>
                <c:pt idx="325">
                  <c:v>-1.7400000000000007</c:v>
                </c:pt>
                <c:pt idx="326">
                  <c:v>-1.9200000000000004</c:v>
                </c:pt>
                <c:pt idx="327">
                  <c:v>-2.16</c:v>
                </c:pt>
                <c:pt idx="328">
                  <c:v>-1.6799999999999997</c:v>
                </c:pt>
                <c:pt idx="329">
                  <c:v>-1.6199999999999988</c:v>
                </c:pt>
                <c:pt idx="330">
                  <c:v>-1.6599999999999988</c:v>
                </c:pt>
                <c:pt idx="331">
                  <c:v>-1.5199999999999989</c:v>
                </c:pt>
                <c:pt idx="332">
                  <c:v>-1.5399999999999991</c:v>
                </c:pt>
                <c:pt idx="333">
                  <c:v>-2.0199999999999991</c:v>
                </c:pt>
                <c:pt idx="334">
                  <c:v>-2.0799999999999996</c:v>
                </c:pt>
                <c:pt idx="335">
                  <c:v>-2.02</c:v>
                </c:pt>
                <c:pt idx="336">
                  <c:v>-2.1</c:v>
                </c:pt>
                <c:pt idx="337">
                  <c:v>-2.1</c:v>
                </c:pt>
                <c:pt idx="338">
                  <c:v>-1.6</c:v>
                </c:pt>
                <c:pt idx="339">
                  <c:v>-1.72</c:v>
                </c:pt>
                <c:pt idx="340">
                  <c:v>-1.2399999999999998</c:v>
                </c:pt>
                <c:pt idx="341">
                  <c:v>-1.1000000000000001</c:v>
                </c:pt>
                <c:pt idx="342">
                  <c:v>-1.1800000000000002</c:v>
                </c:pt>
                <c:pt idx="343">
                  <c:v>-1.3400000000000003</c:v>
                </c:pt>
                <c:pt idx="344">
                  <c:v>-1.06</c:v>
                </c:pt>
                <c:pt idx="345">
                  <c:v>-1.1400000000000001</c:v>
                </c:pt>
                <c:pt idx="346">
                  <c:v>-1.1400000000000001</c:v>
                </c:pt>
                <c:pt idx="347">
                  <c:v>-0.96000000000000019</c:v>
                </c:pt>
                <c:pt idx="348">
                  <c:v>-0.76000000000000012</c:v>
                </c:pt>
                <c:pt idx="349">
                  <c:v>-0.61999999999999988</c:v>
                </c:pt>
                <c:pt idx="350">
                  <c:v>-1.0399999999999998</c:v>
                </c:pt>
                <c:pt idx="351">
                  <c:v>-1.1399999999999999</c:v>
                </c:pt>
                <c:pt idx="352">
                  <c:v>-1.3599999999999999</c:v>
                </c:pt>
                <c:pt idx="353">
                  <c:v>-1.5599999999999998</c:v>
                </c:pt>
                <c:pt idx="354">
                  <c:v>-1.5</c:v>
                </c:pt>
                <c:pt idx="355">
                  <c:v>-1.1199999999999999</c:v>
                </c:pt>
                <c:pt idx="356">
                  <c:v>-1.2</c:v>
                </c:pt>
                <c:pt idx="357">
                  <c:v>-1.02</c:v>
                </c:pt>
                <c:pt idx="358">
                  <c:v>-0.9</c:v>
                </c:pt>
                <c:pt idx="359">
                  <c:v>-0.93999999999999984</c:v>
                </c:pt>
                <c:pt idx="360">
                  <c:v>-1.6200000000000003</c:v>
                </c:pt>
                <c:pt idx="361">
                  <c:v>-1.3</c:v>
                </c:pt>
                <c:pt idx="362">
                  <c:v>-1.3199999999999998</c:v>
                </c:pt>
                <c:pt idx="363">
                  <c:v>-1.2</c:v>
                </c:pt>
                <c:pt idx="364">
                  <c:v>-1.1199999999999999</c:v>
                </c:pt>
                <c:pt idx="365">
                  <c:v>-0.93999999999999984</c:v>
                </c:pt>
                <c:pt idx="366">
                  <c:v>-1.28</c:v>
                </c:pt>
                <c:pt idx="367">
                  <c:v>-1.5200000000000002</c:v>
                </c:pt>
                <c:pt idx="368">
                  <c:v>-1.42</c:v>
                </c:pt>
                <c:pt idx="369">
                  <c:v>-1.52</c:v>
                </c:pt>
                <c:pt idx="370">
                  <c:v>-1.2399999999999998</c:v>
                </c:pt>
                <c:pt idx="371">
                  <c:v>-0.9</c:v>
                </c:pt>
                <c:pt idx="372">
                  <c:v>-0.4</c:v>
                </c:pt>
                <c:pt idx="373">
                  <c:v>-0.14000000000000021</c:v>
                </c:pt>
                <c:pt idx="374">
                  <c:v>-0.16000000000000014</c:v>
                </c:pt>
                <c:pt idx="375">
                  <c:v>-0.61999999999999988</c:v>
                </c:pt>
                <c:pt idx="376">
                  <c:v>-0.99999999999999967</c:v>
                </c:pt>
                <c:pt idx="377">
                  <c:v>-1.3599999999999999</c:v>
                </c:pt>
                <c:pt idx="378">
                  <c:v>-2.0599999999999996</c:v>
                </c:pt>
                <c:pt idx="379">
                  <c:v>-2.0999999999999996</c:v>
                </c:pt>
                <c:pt idx="380">
                  <c:v>-1.7399999999999998</c:v>
                </c:pt>
                <c:pt idx="381">
                  <c:v>-1.7400000000000002</c:v>
                </c:pt>
                <c:pt idx="382">
                  <c:v>-1.8200000000000003</c:v>
                </c:pt>
                <c:pt idx="383">
                  <c:v>-1.8400000000000003</c:v>
                </c:pt>
                <c:pt idx="384">
                  <c:v>-1.9000000000000004</c:v>
                </c:pt>
                <c:pt idx="385">
                  <c:v>-1.9</c:v>
                </c:pt>
                <c:pt idx="386">
                  <c:v>-2.0799999999999996</c:v>
                </c:pt>
                <c:pt idx="387">
                  <c:v>-1.9199999999999995</c:v>
                </c:pt>
                <c:pt idx="388">
                  <c:v>-1.7799999999999998</c:v>
                </c:pt>
                <c:pt idx="389">
                  <c:v>-1.6599999999999997</c:v>
                </c:pt>
                <c:pt idx="390">
                  <c:v>-1.94</c:v>
                </c:pt>
                <c:pt idx="391">
                  <c:v>-1.6</c:v>
                </c:pt>
                <c:pt idx="392">
                  <c:v>-2</c:v>
                </c:pt>
                <c:pt idx="393">
                  <c:v>-1.9</c:v>
                </c:pt>
                <c:pt idx="394">
                  <c:v>-2.2399999999999998</c:v>
                </c:pt>
                <c:pt idx="395">
                  <c:v>-2.2800000000000002</c:v>
                </c:pt>
                <c:pt idx="396">
                  <c:v>-2.1800000000000002</c:v>
                </c:pt>
                <c:pt idx="397">
                  <c:v>-1.92</c:v>
                </c:pt>
                <c:pt idx="398">
                  <c:v>-1.9600000000000002</c:v>
                </c:pt>
                <c:pt idx="399">
                  <c:v>-2.1800000000000002</c:v>
                </c:pt>
                <c:pt idx="400">
                  <c:v>-2.5</c:v>
                </c:pt>
                <c:pt idx="401">
                  <c:v>-2.66</c:v>
                </c:pt>
                <c:pt idx="402">
                  <c:v>-2.8600000000000003</c:v>
                </c:pt>
                <c:pt idx="403">
                  <c:v>-3.4199999999999995</c:v>
                </c:pt>
                <c:pt idx="404">
                  <c:v>-3.46</c:v>
                </c:pt>
                <c:pt idx="405">
                  <c:v>-3.1</c:v>
                </c:pt>
                <c:pt idx="406">
                  <c:v>-3.6599999999999993</c:v>
                </c:pt>
                <c:pt idx="407">
                  <c:v>-3.5599999999999996</c:v>
                </c:pt>
                <c:pt idx="408">
                  <c:v>-3.5</c:v>
                </c:pt>
                <c:pt idx="409">
                  <c:v>-3.3</c:v>
                </c:pt>
                <c:pt idx="410">
                  <c:v>-3.4799999999999995</c:v>
                </c:pt>
                <c:pt idx="411">
                  <c:v>-3.4599999999999995</c:v>
                </c:pt>
                <c:pt idx="412">
                  <c:v>-3.6799999999999997</c:v>
                </c:pt>
                <c:pt idx="413">
                  <c:v>-3.5</c:v>
                </c:pt>
                <c:pt idx="414">
                  <c:v>-3.84</c:v>
                </c:pt>
                <c:pt idx="415">
                  <c:v>-3.84</c:v>
                </c:pt>
                <c:pt idx="416">
                  <c:v>-3.6399999999999992</c:v>
                </c:pt>
                <c:pt idx="417">
                  <c:v>-3.8599999999999994</c:v>
                </c:pt>
                <c:pt idx="418">
                  <c:v>-3.9599999999999995</c:v>
                </c:pt>
                <c:pt idx="419">
                  <c:v>-3.9799999999999995</c:v>
                </c:pt>
                <c:pt idx="420">
                  <c:v>-3.5200000000000005</c:v>
                </c:pt>
                <c:pt idx="421">
                  <c:v>-3.7</c:v>
                </c:pt>
                <c:pt idx="422">
                  <c:v>-3.62</c:v>
                </c:pt>
                <c:pt idx="423">
                  <c:v>-3.7400000000000007</c:v>
                </c:pt>
                <c:pt idx="424">
                  <c:v>-3.6800000000000006</c:v>
                </c:pt>
                <c:pt idx="425">
                  <c:v>-4.0200000000000005</c:v>
                </c:pt>
                <c:pt idx="426">
                  <c:v>-3.9799999999999995</c:v>
                </c:pt>
                <c:pt idx="427">
                  <c:v>-3.8200000000000003</c:v>
                </c:pt>
                <c:pt idx="428">
                  <c:v>-3.7399999999999998</c:v>
                </c:pt>
                <c:pt idx="429">
                  <c:v>-3.54</c:v>
                </c:pt>
                <c:pt idx="430">
                  <c:v>-3.54</c:v>
                </c:pt>
                <c:pt idx="431">
                  <c:v>-3.54</c:v>
                </c:pt>
                <c:pt idx="432">
                  <c:v>-3.5200000000000005</c:v>
                </c:pt>
                <c:pt idx="433">
                  <c:v>-3.54</c:v>
                </c:pt>
                <c:pt idx="434">
                  <c:v>-3.2599999999999993</c:v>
                </c:pt>
                <c:pt idx="435">
                  <c:v>-3.1799999999999997</c:v>
                </c:pt>
                <c:pt idx="436">
                  <c:v>-2.76</c:v>
                </c:pt>
                <c:pt idx="437">
                  <c:v>-2.7199999999999998</c:v>
                </c:pt>
                <c:pt idx="438">
                  <c:v>-2.88</c:v>
                </c:pt>
                <c:pt idx="439">
                  <c:v>-3.3</c:v>
                </c:pt>
                <c:pt idx="440">
                  <c:v>-3.3</c:v>
                </c:pt>
                <c:pt idx="441">
                  <c:v>-3.2600000000000002</c:v>
                </c:pt>
                <c:pt idx="442">
                  <c:v>-2.82</c:v>
                </c:pt>
                <c:pt idx="443">
                  <c:v>-2.0599999999999996</c:v>
                </c:pt>
                <c:pt idx="444">
                  <c:v>-1.6800000000000002</c:v>
                </c:pt>
                <c:pt idx="445">
                  <c:v>-1.8399999999999999</c:v>
                </c:pt>
                <c:pt idx="446">
                  <c:v>-1.9599999999999997</c:v>
                </c:pt>
                <c:pt idx="447">
                  <c:v>-2.1799999999999997</c:v>
                </c:pt>
                <c:pt idx="448">
                  <c:v>-2.6199999999999997</c:v>
                </c:pt>
                <c:pt idx="449">
                  <c:v>-2.5799999999999992</c:v>
                </c:pt>
                <c:pt idx="450">
                  <c:v>-2.5199999999999996</c:v>
                </c:pt>
                <c:pt idx="451">
                  <c:v>-2.7199999999999998</c:v>
                </c:pt>
                <c:pt idx="452">
                  <c:v>-2.8399999999999994</c:v>
                </c:pt>
                <c:pt idx="453">
                  <c:v>-2.9399999999999995</c:v>
                </c:pt>
                <c:pt idx="454">
                  <c:v>-3.1599999999999997</c:v>
                </c:pt>
                <c:pt idx="455">
                  <c:v>-3.02</c:v>
                </c:pt>
                <c:pt idx="456">
                  <c:v>-2.6799999999999997</c:v>
                </c:pt>
                <c:pt idx="457">
                  <c:v>-2.2399999999999998</c:v>
                </c:pt>
                <c:pt idx="458">
                  <c:v>-2.0799999999999996</c:v>
                </c:pt>
                <c:pt idx="459">
                  <c:v>-1.8399999999999999</c:v>
                </c:pt>
                <c:pt idx="460">
                  <c:v>-1.1400000000000001</c:v>
                </c:pt>
                <c:pt idx="461">
                  <c:v>-2.48</c:v>
                </c:pt>
                <c:pt idx="462">
                  <c:v>-3.14</c:v>
                </c:pt>
                <c:pt idx="463">
                  <c:v>-3.3</c:v>
                </c:pt>
                <c:pt idx="464">
                  <c:v>-3.38</c:v>
                </c:pt>
                <c:pt idx="465">
                  <c:v>-3.9399999999999991</c:v>
                </c:pt>
                <c:pt idx="466">
                  <c:v>-2.9799999999999995</c:v>
                </c:pt>
                <c:pt idx="467">
                  <c:v>-2.6199999999999997</c:v>
                </c:pt>
                <c:pt idx="468">
                  <c:v>-2.34</c:v>
                </c:pt>
                <c:pt idx="469">
                  <c:v>-2.2999999999999998</c:v>
                </c:pt>
                <c:pt idx="470">
                  <c:v>-2.54</c:v>
                </c:pt>
                <c:pt idx="471">
                  <c:v>-2.2200000000000002</c:v>
                </c:pt>
                <c:pt idx="472">
                  <c:v>-2.12</c:v>
                </c:pt>
                <c:pt idx="473">
                  <c:v>-2.46</c:v>
                </c:pt>
                <c:pt idx="474">
                  <c:v>-2.58</c:v>
                </c:pt>
                <c:pt idx="475">
                  <c:v>-2.2000000000000002</c:v>
                </c:pt>
                <c:pt idx="476">
                  <c:v>-2.3400000000000003</c:v>
                </c:pt>
                <c:pt idx="477">
                  <c:v>-2.7</c:v>
                </c:pt>
                <c:pt idx="478">
                  <c:v>-2.7000000000000006</c:v>
                </c:pt>
                <c:pt idx="479">
                  <c:v>-2.72</c:v>
                </c:pt>
                <c:pt idx="480">
                  <c:v>-2.98</c:v>
                </c:pt>
                <c:pt idx="481">
                  <c:v>-3.14</c:v>
                </c:pt>
                <c:pt idx="482">
                  <c:v>-3.3600000000000003</c:v>
                </c:pt>
                <c:pt idx="483">
                  <c:v>-3.22</c:v>
                </c:pt>
                <c:pt idx="484">
                  <c:v>-3.46</c:v>
                </c:pt>
                <c:pt idx="485">
                  <c:v>-3.2400000000000007</c:v>
                </c:pt>
                <c:pt idx="486">
                  <c:v>-3.28</c:v>
                </c:pt>
                <c:pt idx="487">
                  <c:v>-3</c:v>
                </c:pt>
                <c:pt idx="488">
                  <c:v>-2.88</c:v>
                </c:pt>
                <c:pt idx="489">
                  <c:v>-2.8199999999999994</c:v>
                </c:pt>
                <c:pt idx="490">
                  <c:v>-3.22</c:v>
                </c:pt>
                <c:pt idx="491">
                  <c:v>-3.3400000000000007</c:v>
                </c:pt>
                <c:pt idx="492">
                  <c:v>-3.56</c:v>
                </c:pt>
                <c:pt idx="493">
                  <c:v>-3.5600000000000009</c:v>
                </c:pt>
                <c:pt idx="494">
                  <c:v>-3.7600000000000007</c:v>
                </c:pt>
                <c:pt idx="495">
                  <c:v>-3.72</c:v>
                </c:pt>
                <c:pt idx="496">
                  <c:v>-3.6400000000000006</c:v>
                </c:pt>
                <c:pt idx="497">
                  <c:v>-3.5800000000000005</c:v>
                </c:pt>
                <c:pt idx="498">
                  <c:v>-3.84</c:v>
                </c:pt>
                <c:pt idx="499">
                  <c:v>-3.5200000000000005</c:v>
                </c:pt>
                <c:pt idx="500">
                  <c:v>-3.4</c:v>
                </c:pt>
                <c:pt idx="501">
                  <c:v>-3.38</c:v>
                </c:pt>
                <c:pt idx="502">
                  <c:v>-3.5200000000000005</c:v>
                </c:pt>
                <c:pt idx="503">
                  <c:v>-3.3600000000000003</c:v>
                </c:pt>
                <c:pt idx="504">
                  <c:v>-3.6799999999999997</c:v>
                </c:pt>
                <c:pt idx="505">
                  <c:v>-3.8599999999999994</c:v>
                </c:pt>
                <c:pt idx="506">
                  <c:v>-3.9599999999999995</c:v>
                </c:pt>
                <c:pt idx="507">
                  <c:v>-3.8999999999999995</c:v>
                </c:pt>
                <c:pt idx="508">
                  <c:v>-4.18</c:v>
                </c:pt>
                <c:pt idx="509">
                  <c:v>-3.62</c:v>
                </c:pt>
                <c:pt idx="510">
                  <c:v>-3.9399999999999991</c:v>
                </c:pt>
                <c:pt idx="511">
                  <c:v>-3.6799999999999997</c:v>
                </c:pt>
                <c:pt idx="512">
                  <c:v>-3.5799999999999996</c:v>
                </c:pt>
                <c:pt idx="513">
                  <c:v>-3.4</c:v>
                </c:pt>
                <c:pt idx="514">
                  <c:v>-3.88</c:v>
                </c:pt>
                <c:pt idx="515">
                  <c:v>-3.6799999999999997</c:v>
                </c:pt>
                <c:pt idx="516">
                  <c:v>-3.72</c:v>
                </c:pt>
                <c:pt idx="517">
                  <c:v>-3.54</c:v>
                </c:pt>
                <c:pt idx="518">
                  <c:v>-3.8400000000000007</c:v>
                </c:pt>
                <c:pt idx="519">
                  <c:v>-3.9200000000000004</c:v>
                </c:pt>
                <c:pt idx="520">
                  <c:v>-3.8200000000000003</c:v>
                </c:pt>
                <c:pt idx="521">
                  <c:v>-4.1400000000000006</c:v>
                </c:pt>
                <c:pt idx="522">
                  <c:v>-4.0599999999999996</c:v>
                </c:pt>
                <c:pt idx="523">
                  <c:v>-3.6599999999999993</c:v>
                </c:pt>
                <c:pt idx="524">
                  <c:v>-3.54</c:v>
                </c:pt>
                <c:pt idx="525">
                  <c:v>-3.2599999999999993</c:v>
                </c:pt>
                <c:pt idx="526">
                  <c:v>-2.88</c:v>
                </c:pt>
                <c:pt idx="527">
                  <c:v>-2.92</c:v>
                </c:pt>
                <c:pt idx="528">
                  <c:v>-2.88</c:v>
                </c:pt>
                <c:pt idx="529">
                  <c:v>-2.8</c:v>
                </c:pt>
                <c:pt idx="530">
                  <c:v>-3.2600000000000002</c:v>
                </c:pt>
                <c:pt idx="531">
                  <c:v>-3.5200000000000005</c:v>
                </c:pt>
                <c:pt idx="532">
                  <c:v>-3.6799999999999997</c:v>
                </c:pt>
                <c:pt idx="533">
                  <c:v>-3.6799999999999997</c:v>
                </c:pt>
                <c:pt idx="534">
                  <c:v>-3.7</c:v>
                </c:pt>
                <c:pt idx="535">
                  <c:v>-3.3600000000000003</c:v>
                </c:pt>
                <c:pt idx="536">
                  <c:v>-3.1999999999999997</c:v>
                </c:pt>
                <c:pt idx="537">
                  <c:v>-3.0399999999999996</c:v>
                </c:pt>
                <c:pt idx="538">
                  <c:v>-3.4599999999999995</c:v>
                </c:pt>
                <c:pt idx="539">
                  <c:v>-3.4399999999999991</c:v>
                </c:pt>
                <c:pt idx="540">
                  <c:v>-3.6799999999999997</c:v>
                </c:pt>
                <c:pt idx="541">
                  <c:v>-3.8200000000000003</c:v>
                </c:pt>
                <c:pt idx="542">
                  <c:v>-4.1599999999999993</c:v>
                </c:pt>
                <c:pt idx="543">
                  <c:v>-3.7800000000000002</c:v>
                </c:pt>
                <c:pt idx="544">
                  <c:v>-4.18</c:v>
                </c:pt>
                <c:pt idx="545">
                  <c:v>-4.1400000000000006</c:v>
                </c:pt>
                <c:pt idx="546">
                  <c:v>-4.0200000000000005</c:v>
                </c:pt>
                <c:pt idx="547">
                  <c:v>-4.2200000000000006</c:v>
                </c:pt>
                <c:pt idx="548">
                  <c:v>-4.5599999999999996</c:v>
                </c:pt>
                <c:pt idx="549">
                  <c:v>-4.4799999999999995</c:v>
                </c:pt>
                <c:pt idx="550">
                  <c:v>-4.6599999999999993</c:v>
                </c:pt>
                <c:pt idx="551">
                  <c:v>-5.0999999999999996</c:v>
                </c:pt>
                <c:pt idx="552">
                  <c:v>-4.7799999999999994</c:v>
                </c:pt>
                <c:pt idx="553">
                  <c:v>-4.78</c:v>
                </c:pt>
                <c:pt idx="554">
                  <c:v>-4.9799999999999995</c:v>
                </c:pt>
                <c:pt idx="555">
                  <c:v>-5.0400000000000009</c:v>
                </c:pt>
                <c:pt idx="556">
                  <c:v>-4.92</c:v>
                </c:pt>
                <c:pt idx="557">
                  <c:v>-5.26</c:v>
                </c:pt>
                <c:pt idx="558">
                  <c:v>-5.3599999999999994</c:v>
                </c:pt>
                <c:pt idx="559">
                  <c:v>-5.2</c:v>
                </c:pt>
                <c:pt idx="560">
                  <c:v>-5.1399999999999988</c:v>
                </c:pt>
                <c:pt idx="561">
                  <c:v>-5.08</c:v>
                </c:pt>
                <c:pt idx="562">
                  <c:v>-5.1999999999999993</c:v>
                </c:pt>
                <c:pt idx="563">
                  <c:v>-5.0599999999999996</c:v>
                </c:pt>
                <c:pt idx="564">
                  <c:v>-5.339999999999999</c:v>
                </c:pt>
                <c:pt idx="565">
                  <c:v>-5.379999999999999</c:v>
                </c:pt>
                <c:pt idx="566">
                  <c:v>-5.5</c:v>
                </c:pt>
                <c:pt idx="567">
                  <c:v>-5.3</c:v>
                </c:pt>
                <c:pt idx="568">
                  <c:v>-5.8800000000000008</c:v>
                </c:pt>
                <c:pt idx="569">
                  <c:v>-5.9800000000000013</c:v>
                </c:pt>
                <c:pt idx="570">
                  <c:v>-6.2200000000000006</c:v>
                </c:pt>
                <c:pt idx="571">
                  <c:v>-6.4</c:v>
                </c:pt>
                <c:pt idx="572">
                  <c:v>-6.44</c:v>
                </c:pt>
                <c:pt idx="573">
                  <c:v>-5.96</c:v>
                </c:pt>
                <c:pt idx="574">
                  <c:v>-5.6400000000000006</c:v>
                </c:pt>
                <c:pt idx="575">
                  <c:v>-5.62</c:v>
                </c:pt>
                <c:pt idx="576">
                  <c:v>-5.36</c:v>
                </c:pt>
                <c:pt idx="577">
                  <c:v>-5.66</c:v>
                </c:pt>
                <c:pt idx="578">
                  <c:v>-5.7999999999999989</c:v>
                </c:pt>
                <c:pt idx="579">
                  <c:v>-5.6399999999999988</c:v>
                </c:pt>
                <c:pt idx="580">
                  <c:v>-5.8999999999999995</c:v>
                </c:pt>
                <c:pt idx="581">
                  <c:v>-6.1399999999999988</c:v>
                </c:pt>
                <c:pt idx="582">
                  <c:v>-6.2199999999999989</c:v>
                </c:pt>
                <c:pt idx="583">
                  <c:v>-6.2799999999999994</c:v>
                </c:pt>
                <c:pt idx="584">
                  <c:v>-6.379999999999999</c:v>
                </c:pt>
                <c:pt idx="585">
                  <c:v>-5.8999999999999995</c:v>
                </c:pt>
                <c:pt idx="586">
                  <c:v>-6.0799999999999992</c:v>
                </c:pt>
                <c:pt idx="587">
                  <c:v>-5.7999999999999989</c:v>
                </c:pt>
                <c:pt idx="588">
                  <c:v>-5.52</c:v>
                </c:pt>
                <c:pt idx="589">
                  <c:v>-5.68</c:v>
                </c:pt>
                <c:pt idx="590">
                  <c:v>-6.1</c:v>
                </c:pt>
                <c:pt idx="591">
                  <c:v>-5.96</c:v>
                </c:pt>
                <c:pt idx="592">
                  <c:v>-6.0600000000000005</c:v>
                </c:pt>
                <c:pt idx="593">
                  <c:v>-6.580000000000001</c:v>
                </c:pt>
                <c:pt idx="594">
                  <c:v>-6.5200000000000005</c:v>
                </c:pt>
                <c:pt idx="595">
                  <c:v>-6.3400000000000007</c:v>
                </c:pt>
                <c:pt idx="596">
                  <c:v>-6.0600000000000005</c:v>
                </c:pt>
                <c:pt idx="597">
                  <c:v>-6.28</c:v>
                </c:pt>
                <c:pt idx="598">
                  <c:v>-6.12</c:v>
                </c:pt>
                <c:pt idx="599">
                  <c:v>-6.2</c:v>
                </c:pt>
                <c:pt idx="600">
                  <c:v>-6.6</c:v>
                </c:pt>
                <c:pt idx="601">
                  <c:v>-6.7</c:v>
                </c:pt>
                <c:pt idx="602">
                  <c:v>-6.4799999999999995</c:v>
                </c:pt>
                <c:pt idx="603">
                  <c:v>-6.8199999999999985</c:v>
                </c:pt>
                <c:pt idx="604">
                  <c:v>-6.7199999999999989</c:v>
                </c:pt>
                <c:pt idx="605">
                  <c:v>-6.32</c:v>
                </c:pt>
                <c:pt idx="606">
                  <c:v>-6.56</c:v>
                </c:pt>
                <c:pt idx="607">
                  <c:v>-6.34</c:v>
                </c:pt>
                <c:pt idx="608">
                  <c:v>-5.88</c:v>
                </c:pt>
                <c:pt idx="609">
                  <c:v>-6.0200000000000005</c:v>
                </c:pt>
                <c:pt idx="610">
                  <c:v>-5.6</c:v>
                </c:pt>
                <c:pt idx="611">
                  <c:v>-5.44</c:v>
                </c:pt>
                <c:pt idx="612">
                  <c:v>-5.5600000000000005</c:v>
                </c:pt>
                <c:pt idx="613">
                  <c:v>-5.5</c:v>
                </c:pt>
                <c:pt idx="614">
                  <c:v>-5.2</c:v>
                </c:pt>
                <c:pt idx="615">
                  <c:v>-5.08</c:v>
                </c:pt>
                <c:pt idx="616">
                  <c:v>-4.8199999999999985</c:v>
                </c:pt>
                <c:pt idx="617">
                  <c:v>-4.5999999999999996</c:v>
                </c:pt>
                <c:pt idx="618">
                  <c:v>-4.72</c:v>
                </c:pt>
                <c:pt idx="619">
                  <c:v>-4.919999999999999</c:v>
                </c:pt>
                <c:pt idx="620">
                  <c:v>-5.22</c:v>
                </c:pt>
                <c:pt idx="621">
                  <c:v>-5</c:v>
                </c:pt>
                <c:pt idx="622">
                  <c:v>-5.42</c:v>
                </c:pt>
                <c:pt idx="623">
                  <c:v>-5.24</c:v>
                </c:pt>
                <c:pt idx="624">
                  <c:v>-5.0200000000000014</c:v>
                </c:pt>
                <c:pt idx="625">
                  <c:v>-4.9200000000000008</c:v>
                </c:pt>
                <c:pt idx="626">
                  <c:v>-5.08</c:v>
                </c:pt>
                <c:pt idx="627">
                  <c:v>-4.8000000000000007</c:v>
                </c:pt>
                <c:pt idx="628">
                  <c:v>-4.9800000000000004</c:v>
                </c:pt>
                <c:pt idx="629">
                  <c:v>-5.04</c:v>
                </c:pt>
                <c:pt idx="630">
                  <c:v>-4.92</c:v>
                </c:pt>
                <c:pt idx="631">
                  <c:v>-5.3200000000000012</c:v>
                </c:pt>
                <c:pt idx="632">
                  <c:v>-5.5200000000000005</c:v>
                </c:pt>
                <c:pt idx="633">
                  <c:v>-5.4</c:v>
                </c:pt>
                <c:pt idx="634">
                  <c:v>-5.7</c:v>
                </c:pt>
                <c:pt idx="635">
                  <c:v>-5.76</c:v>
                </c:pt>
                <c:pt idx="636">
                  <c:v>-5.4399999999999995</c:v>
                </c:pt>
                <c:pt idx="637">
                  <c:v>-5.1199999999999992</c:v>
                </c:pt>
                <c:pt idx="638">
                  <c:v>-5.2999999999999989</c:v>
                </c:pt>
                <c:pt idx="639">
                  <c:v>-4.9399999999999995</c:v>
                </c:pt>
                <c:pt idx="640">
                  <c:v>-5.5200000000000005</c:v>
                </c:pt>
                <c:pt idx="641">
                  <c:v>-5.92</c:v>
                </c:pt>
                <c:pt idx="642">
                  <c:v>-5.88</c:v>
                </c:pt>
                <c:pt idx="643">
                  <c:v>-5.96</c:v>
                </c:pt>
                <c:pt idx="644">
                  <c:v>-5.92</c:v>
                </c:pt>
                <c:pt idx="645">
                  <c:v>-5.2199999999999989</c:v>
                </c:pt>
                <c:pt idx="646">
                  <c:v>-5.12</c:v>
                </c:pt>
                <c:pt idx="647">
                  <c:v>-5.0999999999999996</c:v>
                </c:pt>
                <c:pt idx="648">
                  <c:v>-4.9800000000000004</c:v>
                </c:pt>
                <c:pt idx="649">
                  <c:v>-5.36</c:v>
                </c:pt>
                <c:pt idx="650">
                  <c:v>-5.78</c:v>
                </c:pt>
                <c:pt idx="651">
                  <c:v>-5.6</c:v>
                </c:pt>
                <c:pt idx="652">
                  <c:v>-5.4999999999999991</c:v>
                </c:pt>
                <c:pt idx="653">
                  <c:v>-5.4799999999999986</c:v>
                </c:pt>
                <c:pt idx="654">
                  <c:v>-4.7999999999999989</c:v>
                </c:pt>
                <c:pt idx="655">
                  <c:v>-4.42</c:v>
                </c:pt>
                <c:pt idx="656">
                  <c:v>-4.12</c:v>
                </c:pt>
                <c:pt idx="657">
                  <c:v>-4.4800000000000013</c:v>
                </c:pt>
                <c:pt idx="658">
                  <c:v>-4.4800000000000013</c:v>
                </c:pt>
                <c:pt idx="659">
                  <c:v>-4.9600000000000017</c:v>
                </c:pt>
                <c:pt idx="660">
                  <c:v>-5.0600000000000005</c:v>
                </c:pt>
                <c:pt idx="661">
                  <c:v>-5.1000000000000014</c:v>
                </c:pt>
                <c:pt idx="662">
                  <c:v>-4.620000000000001</c:v>
                </c:pt>
                <c:pt idx="663">
                  <c:v>-4.3400000000000007</c:v>
                </c:pt>
                <c:pt idx="664">
                  <c:v>-4.08</c:v>
                </c:pt>
                <c:pt idx="665">
                  <c:v>-3.9400000000000004</c:v>
                </c:pt>
                <c:pt idx="666">
                  <c:v>-3.6799999999999997</c:v>
                </c:pt>
                <c:pt idx="667">
                  <c:v>-3.62</c:v>
                </c:pt>
                <c:pt idx="668">
                  <c:v>-3.7200000000000011</c:v>
                </c:pt>
                <c:pt idx="669">
                  <c:v>-3.5000000000000009</c:v>
                </c:pt>
                <c:pt idx="670">
                  <c:v>-3.4000000000000008</c:v>
                </c:pt>
                <c:pt idx="671">
                  <c:v>-3.4400000000000013</c:v>
                </c:pt>
                <c:pt idx="672">
                  <c:v>-3.680000000000001</c:v>
                </c:pt>
                <c:pt idx="673">
                  <c:v>-3.72</c:v>
                </c:pt>
                <c:pt idx="674">
                  <c:v>-4.12</c:v>
                </c:pt>
                <c:pt idx="675">
                  <c:v>-4.1399999999999997</c:v>
                </c:pt>
                <c:pt idx="676">
                  <c:v>-4.3</c:v>
                </c:pt>
                <c:pt idx="677">
                  <c:v>-4.3600000000000003</c:v>
                </c:pt>
                <c:pt idx="678">
                  <c:v>-3.660000000000001</c:v>
                </c:pt>
                <c:pt idx="679">
                  <c:v>-3.3400000000000007</c:v>
                </c:pt>
                <c:pt idx="680">
                  <c:v>-3.2000000000000006</c:v>
                </c:pt>
                <c:pt idx="681">
                  <c:v>-3.0200000000000005</c:v>
                </c:pt>
                <c:pt idx="682">
                  <c:v>-2.6799999999999997</c:v>
                </c:pt>
                <c:pt idx="683">
                  <c:v>-2.9399999999999991</c:v>
                </c:pt>
                <c:pt idx="684">
                  <c:v>-3.0599999999999996</c:v>
                </c:pt>
                <c:pt idx="685">
                  <c:v>-3.1399999999999997</c:v>
                </c:pt>
                <c:pt idx="686">
                  <c:v>-2.88</c:v>
                </c:pt>
                <c:pt idx="687">
                  <c:v>-2.6</c:v>
                </c:pt>
                <c:pt idx="688">
                  <c:v>-2.2600000000000002</c:v>
                </c:pt>
                <c:pt idx="689">
                  <c:v>-1.6600000000000001</c:v>
                </c:pt>
                <c:pt idx="690">
                  <c:v>-1.7</c:v>
                </c:pt>
                <c:pt idx="691">
                  <c:v>-1.9200000000000004</c:v>
                </c:pt>
                <c:pt idx="692">
                  <c:v>-2.0600000000000009</c:v>
                </c:pt>
                <c:pt idx="693">
                  <c:v>-2.160000000000001</c:v>
                </c:pt>
                <c:pt idx="694">
                  <c:v>-2.3200000000000012</c:v>
                </c:pt>
                <c:pt idx="695">
                  <c:v>-1.8600000000000008</c:v>
                </c:pt>
                <c:pt idx="696">
                  <c:v>-1.9000000000000008</c:v>
                </c:pt>
                <c:pt idx="697">
                  <c:v>-1.6800000000000004</c:v>
                </c:pt>
                <c:pt idx="698">
                  <c:v>-1.2600000000000009</c:v>
                </c:pt>
                <c:pt idx="699">
                  <c:v>-1.0600000000000009</c:v>
                </c:pt>
                <c:pt idx="700">
                  <c:v>-1.2200000000000011</c:v>
                </c:pt>
                <c:pt idx="701">
                  <c:v>-0.96000000000000085</c:v>
                </c:pt>
                <c:pt idx="702">
                  <c:v>-1.0000000000000007</c:v>
                </c:pt>
                <c:pt idx="703">
                  <c:v>-1.1600000000000001</c:v>
                </c:pt>
                <c:pt idx="704">
                  <c:v>-1.2799999999999998</c:v>
                </c:pt>
                <c:pt idx="705">
                  <c:v>-1.3799999999999997</c:v>
                </c:pt>
                <c:pt idx="706">
                  <c:v>-1.2799999999999998</c:v>
                </c:pt>
                <c:pt idx="707">
                  <c:v>-1.1399999999999999</c:v>
                </c:pt>
                <c:pt idx="708">
                  <c:v>-0.96000000000000019</c:v>
                </c:pt>
                <c:pt idx="709">
                  <c:v>-0.92000000000000026</c:v>
                </c:pt>
                <c:pt idx="710">
                  <c:v>-0.4</c:v>
                </c:pt>
                <c:pt idx="711">
                  <c:v>-0.46000000000000013</c:v>
                </c:pt>
                <c:pt idx="712">
                  <c:v>-0.52000000000000024</c:v>
                </c:pt>
                <c:pt idx="713">
                  <c:v>-0.5800000000000004</c:v>
                </c:pt>
                <c:pt idx="714">
                  <c:v>-0.50000000000000067</c:v>
                </c:pt>
                <c:pt idx="715">
                  <c:v>-0.74000000000000132</c:v>
                </c:pt>
                <c:pt idx="716">
                  <c:v>-0.64000000000000123</c:v>
                </c:pt>
                <c:pt idx="717">
                  <c:v>-0.8400000000000013</c:v>
                </c:pt>
                <c:pt idx="718">
                  <c:v>-0.88000000000000111</c:v>
                </c:pt>
                <c:pt idx="719">
                  <c:v>-0.96000000000000085</c:v>
                </c:pt>
                <c:pt idx="720">
                  <c:v>-0.80000000000000071</c:v>
                </c:pt>
                <c:pt idx="721">
                  <c:v>-0.50000000000000067</c:v>
                </c:pt>
                <c:pt idx="722">
                  <c:v>0.19999999999999929</c:v>
                </c:pt>
                <c:pt idx="723">
                  <c:v>0.25999999999999873</c:v>
                </c:pt>
                <c:pt idx="724">
                  <c:v>0.71999999999999886</c:v>
                </c:pt>
                <c:pt idx="725">
                  <c:v>0.7399999999999991</c:v>
                </c:pt>
                <c:pt idx="726">
                  <c:v>0.41999999999999887</c:v>
                </c:pt>
                <c:pt idx="727">
                  <c:v>-0.220000000000001</c:v>
                </c:pt>
                <c:pt idx="728">
                  <c:v>-0.64000000000000057</c:v>
                </c:pt>
                <c:pt idx="729">
                  <c:v>-1.0800000000000005</c:v>
                </c:pt>
                <c:pt idx="730">
                  <c:v>-1.1400000000000006</c:v>
                </c:pt>
                <c:pt idx="731">
                  <c:v>-1.0800000000000005</c:v>
                </c:pt>
                <c:pt idx="732">
                  <c:v>-0.54000000000000059</c:v>
                </c:pt>
                <c:pt idx="733">
                  <c:v>-0.16000000000000086</c:v>
                </c:pt>
                <c:pt idx="734">
                  <c:v>3.9999999999999147E-2</c:v>
                </c:pt>
                <c:pt idx="735">
                  <c:v>9.9999999999999284E-2</c:v>
                </c:pt>
                <c:pt idx="736">
                  <c:v>0.27999999999999969</c:v>
                </c:pt>
                <c:pt idx="737">
                  <c:v>3.9999999999999855E-2</c:v>
                </c:pt>
                <c:pt idx="738">
                  <c:v>4.000000000000057E-2</c:v>
                </c:pt>
                <c:pt idx="739">
                  <c:v>0.23999999999999985</c:v>
                </c:pt>
                <c:pt idx="740">
                  <c:v>0.13999999999999985</c:v>
                </c:pt>
                <c:pt idx="741">
                  <c:v>-0.14000000000000057</c:v>
                </c:pt>
                <c:pt idx="742">
                  <c:v>-0.2000000000000007</c:v>
                </c:pt>
                <c:pt idx="743">
                  <c:v>-0.38000000000000045</c:v>
                </c:pt>
                <c:pt idx="744">
                  <c:v>-0.73999999999999988</c:v>
                </c:pt>
                <c:pt idx="745">
                  <c:v>-1.2</c:v>
                </c:pt>
                <c:pt idx="746">
                  <c:v>-1.0799999999999996</c:v>
                </c:pt>
                <c:pt idx="747">
                  <c:v>-0.83999999999999919</c:v>
                </c:pt>
                <c:pt idx="748">
                  <c:v>-0.79999999999999927</c:v>
                </c:pt>
                <c:pt idx="749">
                  <c:v>-0.6399999999999999</c:v>
                </c:pt>
                <c:pt idx="750">
                  <c:v>3.9999999999999855E-2</c:v>
                </c:pt>
                <c:pt idx="751">
                  <c:v>0.17999999999999972</c:v>
                </c:pt>
                <c:pt idx="752">
                  <c:v>-0.24000000000000057</c:v>
                </c:pt>
                <c:pt idx="753">
                  <c:v>-0.60000000000000142</c:v>
                </c:pt>
                <c:pt idx="754">
                  <c:v>-0.66000000000000081</c:v>
                </c:pt>
                <c:pt idx="755">
                  <c:v>-0.84000000000000052</c:v>
                </c:pt>
                <c:pt idx="756">
                  <c:v>-0.8</c:v>
                </c:pt>
                <c:pt idx="757">
                  <c:v>-0.4799999999999997</c:v>
                </c:pt>
                <c:pt idx="758">
                  <c:v>0.2000000000000007</c:v>
                </c:pt>
                <c:pt idx="759">
                  <c:v>0.23999999999999985</c:v>
                </c:pt>
                <c:pt idx="760">
                  <c:v>0.25999999999999945</c:v>
                </c:pt>
                <c:pt idx="761">
                  <c:v>0.23999999999999916</c:v>
                </c:pt>
                <c:pt idx="762">
                  <c:v>0.23999999999999916</c:v>
                </c:pt>
                <c:pt idx="763">
                  <c:v>-8.000000000000114E-2</c:v>
                </c:pt>
                <c:pt idx="764">
                  <c:v>-0.12000000000000029</c:v>
                </c:pt>
                <c:pt idx="765">
                  <c:v>-1.9999999999999574E-2</c:v>
                </c:pt>
                <c:pt idx="766">
                  <c:v>-0.27999999999999969</c:v>
                </c:pt>
                <c:pt idx="767">
                  <c:v>-0.3</c:v>
                </c:pt>
                <c:pt idx="768">
                  <c:v>-0.15999999999999942</c:v>
                </c:pt>
                <c:pt idx="769">
                  <c:v>-0.31999999999999956</c:v>
                </c:pt>
                <c:pt idx="770">
                  <c:v>-0.25999999999999945</c:v>
                </c:pt>
                <c:pt idx="771">
                  <c:v>-0.45999999999999941</c:v>
                </c:pt>
                <c:pt idx="772">
                  <c:v>-0.49999999999999928</c:v>
                </c:pt>
                <c:pt idx="773">
                  <c:v>-0.9199999999999996</c:v>
                </c:pt>
                <c:pt idx="774">
                  <c:v>-0.67999999999999972</c:v>
                </c:pt>
                <c:pt idx="775">
                  <c:v>-0.93999999999999984</c:v>
                </c:pt>
                <c:pt idx="776">
                  <c:v>-0.87999999999999967</c:v>
                </c:pt>
                <c:pt idx="777">
                  <c:v>-0.81999999999999962</c:v>
                </c:pt>
                <c:pt idx="778">
                  <c:v>-0.4199999999999996</c:v>
                </c:pt>
                <c:pt idx="779">
                  <c:v>-0.37999999999999901</c:v>
                </c:pt>
                <c:pt idx="780">
                  <c:v>-0.47999999999999898</c:v>
                </c:pt>
                <c:pt idx="781">
                  <c:v>-0.17999999999999899</c:v>
                </c:pt>
                <c:pt idx="782">
                  <c:v>-0.45999999999999874</c:v>
                </c:pt>
                <c:pt idx="783">
                  <c:v>-0.69999999999999862</c:v>
                </c:pt>
                <c:pt idx="784">
                  <c:v>-0.77999999999999903</c:v>
                </c:pt>
                <c:pt idx="785">
                  <c:v>-1.0199999999999996</c:v>
                </c:pt>
                <c:pt idx="786">
                  <c:v>-1.0399999999999998</c:v>
                </c:pt>
                <c:pt idx="787">
                  <c:v>-0.56000000000000016</c:v>
                </c:pt>
                <c:pt idx="788">
                  <c:v>-0.50000000000000067</c:v>
                </c:pt>
                <c:pt idx="789">
                  <c:v>-0.80000000000000071</c:v>
                </c:pt>
                <c:pt idx="790">
                  <c:v>-0.48000000000000043</c:v>
                </c:pt>
                <c:pt idx="791">
                  <c:v>-0.56000000000000016</c:v>
                </c:pt>
                <c:pt idx="792">
                  <c:v>-0.82000000000000028</c:v>
                </c:pt>
                <c:pt idx="793">
                  <c:v>-0.4799999999999997</c:v>
                </c:pt>
                <c:pt idx="794">
                  <c:v>-0.2</c:v>
                </c:pt>
                <c:pt idx="795">
                  <c:v>-0.17999999999999972</c:v>
                </c:pt>
                <c:pt idx="796">
                  <c:v>-0.23999999999999985</c:v>
                </c:pt>
                <c:pt idx="797">
                  <c:v>-0.46000000000000013</c:v>
                </c:pt>
                <c:pt idx="798">
                  <c:v>-0.92000000000000026</c:v>
                </c:pt>
                <c:pt idx="799">
                  <c:v>-1.1000000000000001</c:v>
                </c:pt>
                <c:pt idx="800">
                  <c:v>-1.06</c:v>
                </c:pt>
                <c:pt idx="801">
                  <c:v>-1.0400000000000005</c:v>
                </c:pt>
                <c:pt idx="802">
                  <c:v>-1</c:v>
                </c:pt>
                <c:pt idx="803">
                  <c:v>-0.66000000000000014</c:v>
                </c:pt>
                <c:pt idx="804">
                  <c:v>-0.52000000000000024</c:v>
                </c:pt>
                <c:pt idx="805">
                  <c:v>-0.66000000000000014</c:v>
                </c:pt>
                <c:pt idx="806">
                  <c:v>-0.59999999999999931</c:v>
                </c:pt>
                <c:pt idx="807">
                  <c:v>-0.53999999999999915</c:v>
                </c:pt>
                <c:pt idx="808">
                  <c:v>-1.1599999999999988</c:v>
                </c:pt>
                <c:pt idx="809">
                  <c:v>-1.2199999999999989</c:v>
                </c:pt>
                <c:pt idx="810">
                  <c:v>-1.0999999999999985</c:v>
                </c:pt>
                <c:pt idx="811">
                  <c:v>-1.0399999999999991</c:v>
                </c:pt>
                <c:pt idx="812">
                  <c:v>-0.8</c:v>
                </c:pt>
                <c:pt idx="813">
                  <c:v>-0.74000000000000055</c:v>
                </c:pt>
                <c:pt idx="814">
                  <c:v>-0.84000000000000052</c:v>
                </c:pt>
                <c:pt idx="815">
                  <c:v>-0.82000000000000095</c:v>
                </c:pt>
                <c:pt idx="816">
                  <c:v>-1.0600000000000009</c:v>
                </c:pt>
                <c:pt idx="817">
                  <c:v>-1.4200000000000004</c:v>
                </c:pt>
                <c:pt idx="818">
                  <c:v>-0.9</c:v>
                </c:pt>
                <c:pt idx="819">
                  <c:v>-0.52000000000000024</c:v>
                </c:pt>
                <c:pt idx="820">
                  <c:v>-0.76000000000000012</c:v>
                </c:pt>
                <c:pt idx="821">
                  <c:v>-0.56000000000000016</c:v>
                </c:pt>
                <c:pt idx="822">
                  <c:v>-0.42000000000000026</c:v>
                </c:pt>
                <c:pt idx="823">
                  <c:v>-0.70000000000000073</c:v>
                </c:pt>
                <c:pt idx="824">
                  <c:v>-0.8</c:v>
                </c:pt>
                <c:pt idx="825">
                  <c:v>-0.4</c:v>
                </c:pt>
                <c:pt idx="826">
                  <c:v>-0.53999999999999981</c:v>
                </c:pt>
                <c:pt idx="827">
                  <c:v>-0.71999999999999953</c:v>
                </c:pt>
                <c:pt idx="828">
                  <c:v>-0.55999999999999939</c:v>
                </c:pt>
                <c:pt idx="829">
                  <c:v>-0.56000000000000016</c:v>
                </c:pt>
                <c:pt idx="830">
                  <c:v>-0.67999999999999972</c:v>
                </c:pt>
                <c:pt idx="831">
                  <c:v>-0.68000000000000038</c:v>
                </c:pt>
                <c:pt idx="832">
                  <c:v>-0.7600000000000009</c:v>
                </c:pt>
                <c:pt idx="833">
                  <c:v>-0.78000000000000047</c:v>
                </c:pt>
                <c:pt idx="834">
                  <c:v>-0.98000000000000043</c:v>
                </c:pt>
                <c:pt idx="835">
                  <c:v>-0.94000000000000128</c:v>
                </c:pt>
                <c:pt idx="836">
                  <c:v>-1.0600000000000009</c:v>
                </c:pt>
                <c:pt idx="837">
                  <c:v>-1.1200000000000003</c:v>
                </c:pt>
                <c:pt idx="838">
                  <c:v>-0.74000000000000055</c:v>
                </c:pt>
                <c:pt idx="839">
                  <c:v>-0.66000000000000014</c:v>
                </c:pt>
                <c:pt idx="840">
                  <c:v>-0.66000000000000014</c:v>
                </c:pt>
                <c:pt idx="841">
                  <c:v>-0.5</c:v>
                </c:pt>
                <c:pt idx="842">
                  <c:v>-0.4</c:v>
                </c:pt>
                <c:pt idx="843">
                  <c:v>-1.0799999999999996</c:v>
                </c:pt>
                <c:pt idx="844">
                  <c:v>-1.0799999999999996</c:v>
                </c:pt>
                <c:pt idx="845">
                  <c:v>-0.97999999999999976</c:v>
                </c:pt>
                <c:pt idx="846">
                  <c:v>-0.36000000000000015</c:v>
                </c:pt>
                <c:pt idx="847">
                  <c:v>0.15999999999999942</c:v>
                </c:pt>
                <c:pt idx="848">
                  <c:v>0.91999999999999882</c:v>
                </c:pt>
                <c:pt idx="849">
                  <c:v>0.97999999999999832</c:v>
                </c:pt>
                <c:pt idx="850">
                  <c:v>0.77999999999999825</c:v>
                </c:pt>
                <c:pt idx="851">
                  <c:v>0.25999999999999873</c:v>
                </c:pt>
                <c:pt idx="852">
                  <c:v>5.9999999999998721E-2</c:v>
                </c:pt>
                <c:pt idx="853">
                  <c:v>-8.000000000000114E-2</c:v>
                </c:pt>
                <c:pt idx="854">
                  <c:v>-0.12000000000000099</c:v>
                </c:pt>
                <c:pt idx="855">
                  <c:v>-0.32000000000000101</c:v>
                </c:pt>
                <c:pt idx="856">
                  <c:v>-0.34000000000000058</c:v>
                </c:pt>
                <c:pt idx="857">
                  <c:v>-0.30000000000000071</c:v>
                </c:pt>
                <c:pt idx="858">
                  <c:v>-0.66000000000000081</c:v>
                </c:pt>
                <c:pt idx="859">
                  <c:v>-0.14000000000000057</c:v>
                </c:pt>
                <c:pt idx="860">
                  <c:v>0.35999999999999943</c:v>
                </c:pt>
                <c:pt idx="861">
                  <c:v>0.3999999999999993</c:v>
                </c:pt>
                <c:pt idx="862">
                  <c:v>0.31999999999999956</c:v>
                </c:pt>
                <c:pt idx="863">
                  <c:v>0.76000000000000012</c:v>
                </c:pt>
                <c:pt idx="864">
                  <c:v>0.2</c:v>
                </c:pt>
                <c:pt idx="865">
                  <c:v>-0.16000000000000014</c:v>
                </c:pt>
                <c:pt idx="866">
                  <c:v>3.9999999999999147E-2</c:v>
                </c:pt>
                <c:pt idx="867">
                  <c:v>0.4199999999999996</c:v>
                </c:pt>
                <c:pt idx="868">
                  <c:v>0.23999999999999916</c:v>
                </c:pt>
                <c:pt idx="869">
                  <c:v>0.57999999999999896</c:v>
                </c:pt>
                <c:pt idx="870">
                  <c:v>0.31999999999999884</c:v>
                </c:pt>
                <c:pt idx="871">
                  <c:v>-6.0000000000000143E-2</c:v>
                </c:pt>
                <c:pt idx="872">
                  <c:v>-0.60000000000000075</c:v>
                </c:pt>
                <c:pt idx="873">
                  <c:v>-0.54000000000000126</c:v>
                </c:pt>
                <c:pt idx="874">
                  <c:v>-0.8400000000000013</c:v>
                </c:pt>
                <c:pt idx="875">
                  <c:v>-0.58000000000000118</c:v>
                </c:pt>
                <c:pt idx="876">
                  <c:v>-0.20000000000000143</c:v>
                </c:pt>
                <c:pt idx="877">
                  <c:v>0.27999999999999831</c:v>
                </c:pt>
                <c:pt idx="878">
                  <c:v>0.23999999999999916</c:v>
                </c:pt>
                <c:pt idx="879">
                  <c:v>0.27999999999999903</c:v>
                </c:pt>
                <c:pt idx="880">
                  <c:v>0.45999999999999941</c:v>
                </c:pt>
                <c:pt idx="881">
                  <c:v>0.65999999999999948</c:v>
                </c:pt>
                <c:pt idx="882">
                  <c:v>0.71999999999999953</c:v>
                </c:pt>
                <c:pt idx="883">
                  <c:v>1.1199999999999997</c:v>
                </c:pt>
                <c:pt idx="884">
                  <c:v>1.6000000000000008</c:v>
                </c:pt>
                <c:pt idx="885">
                  <c:v>1.6000000000000008</c:v>
                </c:pt>
                <c:pt idx="886">
                  <c:v>1.56</c:v>
                </c:pt>
                <c:pt idx="887">
                  <c:v>1.5400000000000005</c:v>
                </c:pt>
                <c:pt idx="888">
                  <c:v>1.1599999999999995</c:v>
                </c:pt>
                <c:pt idx="889">
                  <c:v>0.75999999999999801</c:v>
                </c:pt>
                <c:pt idx="890">
                  <c:v>1.2399999999999984</c:v>
                </c:pt>
                <c:pt idx="891">
                  <c:v>0.81999999999999962</c:v>
                </c:pt>
                <c:pt idx="892">
                  <c:v>0.83999999999999986</c:v>
                </c:pt>
                <c:pt idx="893">
                  <c:v>1.0600000000000016</c:v>
                </c:pt>
                <c:pt idx="894">
                  <c:v>1.1400000000000028</c:v>
                </c:pt>
                <c:pt idx="895">
                  <c:v>0.76000000000000223</c:v>
                </c:pt>
                <c:pt idx="896">
                  <c:v>1.120000000000001</c:v>
                </c:pt>
                <c:pt idx="897">
                  <c:v>1.0200000000000002</c:v>
                </c:pt>
                <c:pt idx="898">
                  <c:v>0.99999999999999933</c:v>
                </c:pt>
                <c:pt idx="899">
                  <c:v>1.2599999999999987</c:v>
                </c:pt>
                <c:pt idx="900">
                  <c:v>1.0599999999999987</c:v>
                </c:pt>
                <c:pt idx="901">
                  <c:v>1.0599999999999994</c:v>
                </c:pt>
                <c:pt idx="902">
                  <c:v>0.69999999999999929</c:v>
                </c:pt>
                <c:pt idx="903">
                  <c:v>0.89999999999999925</c:v>
                </c:pt>
                <c:pt idx="904">
                  <c:v>0.75999999999999945</c:v>
                </c:pt>
                <c:pt idx="905">
                  <c:v>0.97999999999999976</c:v>
                </c:pt>
                <c:pt idx="906">
                  <c:v>1.0199999999999996</c:v>
                </c:pt>
                <c:pt idx="907">
                  <c:v>1.1000000000000001</c:v>
                </c:pt>
                <c:pt idx="908">
                  <c:v>0.84000000000000052</c:v>
                </c:pt>
                <c:pt idx="909">
                  <c:v>0.56000000000000083</c:v>
                </c:pt>
                <c:pt idx="910">
                  <c:v>0.5800000000000004</c:v>
                </c:pt>
                <c:pt idx="911">
                  <c:v>0.52000000000000024</c:v>
                </c:pt>
                <c:pt idx="912">
                  <c:v>0.48000000000000043</c:v>
                </c:pt>
                <c:pt idx="913">
                  <c:v>0.36000000000000015</c:v>
                </c:pt>
                <c:pt idx="914">
                  <c:v>0.4199999999999996</c:v>
                </c:pt>
                <c:pt idx="915">
                  <c:v>0.51999999999999957</c:v>
                </c:pt>
                <c:pt idx="916">
                  <c:v>0.4799999999999997</c:v>
                </c:pt>
                <c:pt idx="917">
                  <c:v>1.0399999999999998</c:v>
                </c:pt>
                <c:pt idx="918">
                  <c:v>1.3399999999999999</c:v>
                </c:pt>
                <c:pt idx="919">
                  <c:v>1.4400000000000006</c:v>
                </c:pt>
                <c:pt idx="920">
                  <c:v>1.2400000000000007</c:v>
                </c:pt>
                <c:pt idx="921">
                  <c:v>1.3200000000000003</c:v>
                </c:pt>
                <c:pt idx="922">
                  <c:v>0.8600000000000001</c:v>
                </c:pt>
                <c:pt idx="923">
                  <c:v>0.32000000000000028</c:v>
                </c:pt>
                <c:pt idx="924">
                  <c:v>-2.0000000000000285E-2</c:v>
                </c:pt>
                <c:pt idx="925">
                  <c:v>0.2</c:v>
                </c:pt>
                <c:pt idx="926">
                  <c:v>2.0000000000000285E-2</c:v>
                </c:pt>
                <c:pt idx="927">
                  <c:v>0</c:v>
                </c:pt>
                <c:pt idx="928">
                  <c:v>0.26000000000000012</c:v>
                </c:pt>
                <c:pt idx="929">
                  <c:v>0.46000000000000085</c:v>
                </c:pt>
                <c:pt idx="930">
                  <c:v>0.26000000000000012</c:v>
                </c:pt>
                <c:pt idx="931">
                  <c:v>0</c:v>
                </c:pt>
                <c:pt idx="932">
                  <c:v>0.32000000000000028</c:v>
                </c:pt>
                <c:pt idx="933">
                  <c:v>0.52000000000000024</c:v>
                </c:pt>
                <c:pt idx="934">
                  <c:v>1.0800000000000005</c:v>
                </c:pt>
                <c:pt idx="935">
                  <c:v>1.0400000000000005</c:v>
                </c:pt>
                <c:pt idx="936">
                  <c:v>1.3400000000000005</c:v>
                </c:pt>
                <c:pt idx="937">
                  <c:v>1.0400000000000005</c:v>
                </c:pt>
                <c:pt idx="938">
                  <c:v>0.94000000000000061</c:v>
                </c:pt>
                <c:pt idx="939">
                  <c:v>0.67999999999999972</c:v>
                </c:pt>
                <c:pt idx="940">
                  <c:v>0.4799999999999997</c:v>
                </c:pt>
                <c:pt idx="941">
                  <c:v>0.53999999999999915</c:v>
                </c:pt>
                <c:pt idx="942">
                  <c:v>0.61999999999999889</c:v>
                </c:pt>
                <c:pt idx="943">
                  <c:v>0.27999999999999903</c:v>
                </c:pt>
                <c:pt idx="944">
                  <c:v>7.9999999999999002E-2</c:v>
                </c:pt>
                <c:pt idx="945">
                  <c:v>0.41999999999999887</c:v>
                </c:pt>
                <c:pt idx="946">
                  <c:v>0.13999999999999915</c:v>
                </c:pt>
                <c:pt idx="947">
                  <c:v>0.19999999999999929</c:v>
                </c:pt>
                <c:pt idx="948">
                  <c:v>0.43999999999999917</c:v>
                </c:pt>
                <c:pt idx="949">
                  <c:v>0.47999999999999898</c:v>
                </c:pt>
                <c:pt idx="950">
                  <c:v>0.6399999999999999</c:v>
                </c:pt>
                <c:pt idx="951">
                  <c:v>0.9</c:v>
                </c:pt>
                <c:pt idx="952">
                  <c:v>1.0199999999999996</c:v>
                </c:pt>
                <c:pt idx="953">
                  <c:v>0.97999999999999898</c:v>
                </c:pt>
                <c:pt idx="954">
                  <c:v>0.83999999999999986</c:v>
                </c:pt>
                <c:pt idx="955">
                  <c:v>0.5</c:v>
                </c:pt>
                <c:pt idx="956">
                  <c:v>0.31999999999999956</c:v>
                </c:pt>
                <c:pt idx="957">
                  <c:v>0.21999999999999992</c:v>
                </c:pt>
                <c:pt idx="958">
                  <c:v>-4.0000000000000216E-2</c:v>
                </c:pt>
                <c:pt idx="959">
                  <c:v>0.11999999999999993</c:v>
                </c:pt>
                <c:pt idx="960">
                  <c:v>0.11999999999999993</c:v>
                </c:pt>
                <c:pt idx="961">
                  <c:v>-1.999999999999922E-2</c:v>
                </c:pt>
                <c:pt idx="962">
                  <c:v>-0.15999999999999942</c:v>
                </c:pt>
                <c:pt idx="963">
                  <c:v>6.0000000000001566E-2</c:v>
                </c:pt>
                <c:pt idx="964">
                  <c:v>-7.9999999999999002E-2</c:v>
                </c:pt>
                <c:pt idx="965">
                  <c:v>-0.35999999999999976</c:v>
                </c:pt>
                <c:pt idx="966">
                  <c:v>-0.20000000000000034</c:v>
                </c:pt>
                <c:pt idx="967">
                  <c:v>-8.0000000000000071E-2</c:v>
                </c:pt>
                <c:pt idx="968">
                  <c:v>7.9999999999999363E-2</c:v>
                </c:pt>
                <c:pt idx="969">
                  <c:v>0.11999999999999922</c:v>
                </c:pt>
                <c:pt idx="970">
                  <c:v>0.33999999999999986</c:v>
                </c:pt>
                <c:pt idx="971">
                  <c:v>0.50000000000000033</c:v>
                </c:pt>
                <c:pt idx="972">
                  <c:v>0.54000000000000026</c:v>
                </c:pt>
                <c:pt idx="973">
                  <c:v>0.34000000000000091</c:v>
                </c:pt>
                <c:pt idx="974">
                  <c:v>0.40000000000000108</c:v>
                </c:pt>
                <c:pt idx="975">
                  <c:v>0.12000000000000063</c:v>
                </c:pt>
                <c:pt idx="976">
                  <c:v>0.16000000000000086</c:v>
                </c:pt>
                <c:pt idx="977">
                  <c:v>2.0000000000000639E-2</c:v>
                </c:pt>
                <c:pt idx="978">
                  <c:v>-1.9999999999999928E-2</c:v>
                </c:pt>
                <c:pt idx="979">
                  <c:v>0.2</c:v>
                </c:pt>
                <c:pt idx="980">
                  <c:v>0.9</c:v>
                </c:pt>
                <c:pt idx="981">
                  <c:v>0.9399999999999995</c:v>
                </c:pt>
                <c:pt idx="982">
                  <c:v>0.87999999999999967</c:v>
                </c:pt>
                <c:pt idx="983">
                  <c:v>0.85999999999999943</c:v>
                </c:pt>
                <c:pt idx="984">
                  <c:v>0.73999999999999955</c:v>
                </c:pt>
                <c:pt idx="985">
                  <c:v>0.31999999999999995</c:v>
                </c:pt>
                <c:pt idx="986">
                  <c:v>0.28000000000000008</c:v>
                </c:pt>
                <c:pt idx="987">
                  <c:v>0.26000000000000012</c:v>
                </c:pt>
                <c:pt idx="988">
                  <c:v>0.5800000000000004</c:v>
                </c:pt>
                <c:pt idx="989">
                  <c:v>0.18000000000000044</c:v>
                </c:pt>
                <c:pt idx="990">
                  <c:v>0.21999999999999992</c:v>
                </c:pt>
                <c:pt idx="991">
                  <c:v>0.11999999999999993</c:v>
                </c:pt>
                <c:pt idx="992">
                  <c:v>0.15999999999999978</c:v>
                </c:pt>
                <c:pt idx="993">
                  <c:v>6.0000000000000143E-2</c:v>
                </c:pt>
                <c:pt idx="994">
                  <c:v>0.54000000000000026</c:v>
                </c:pt>
                <c:pt idx="995">
                  <c:v>0.84000000000000019</c:v>
                </c:pt>
                <c:pt idx="996">
                  <c:v>0.90000000000000036</c:v>
                </c:pt>
                <c:pt idx="997">
                  <c:v>1.1400000000000006</c:v>
                </c:pt>
                <c:pt idx="998">
                  <c:v>1.1000000000000003</c:v>
                </c:pt>
                <c:pt idx="999">
                  <c:v>0.98000000000000043</c:v>
                </c:pt>
                <c:pt idx="1000">
                  <c:v>0.76000000000000045</c:v>
                </c:pt>
                <c:pt idx="1001">
                  <c:v>0.94000000000000017</c:v>
                </c:pt>
                <c:pt idx="1002">
                  <c:v>0.8600000000000001</c:v>
                </c:pt>
                <c:pt idx="1003">
                  <c:v>0.97999999999999976</c:v>
                </c:pt>
                <c:pt idx="1004">
                  <c:v>0.97999999999999976</c:v>
                </c:pt>
                <c:pt idx="1005">
                  <c:v>1.0599999999999998</c:v>
                </c:pt>
                <c:pt idx="1006">
                  <c:v>0.85999999999999976</c:v>
                </c:pt>
                <c:pt idx="1007">
                  <c:v>0.7999999999999996</c:v>
                </c:pt>
                <c:pt idx="1008">
                  <c:v>0.54000000000000026</c:v>
                </c:pt>
                <c:pt idx="1009">
                  <c:v>0.5</c:v>
                </c:pt>
                <c:pt idx="1010">
                  <c:v>0.77999999999999969</c:v>
                </c:pt>
                <c:pt idx="1011">
                  <c:v>0.83999999999999986</c:v>
                </c:pt>
                <c:pt idx="1012">
                  <c:v>0.59999999999999964</c:v>
                </c:pt>
                <c:pt idx="1013">
                  <c:v>0.61999999999999922</c:v>
                </c:pt>
                <c:pt idx="1014">
                  <c:v>0.61999999999999922</c:v>
                </c:pt>
                <c:pt idx="1015">
                  <c:v>-6.0000000000000497E-2</c:v>
                </c:pt>
                <c:pt idx="1016">
                  <c:v>-0.32000000000000028</c:v>
                </c:pt>
                <c:pt idx="1017">
                  <c:v>-0.18000000000000008</c:v>
                </c:pt>
                <c:pt idx="1018">
                  <c:v>-0.2</c:v>
                </c:pt>
                <c:pt idx="1019">
                  <c:v>-0.2</c:v>
                </c:pt>
                <c:pt idx="1020">
                  <c:v>-0.25999999999999979</c:v>
                </c:pt>
                <c:pt idx="1021">
                  <c:v>-0.13999999999999985</c:v>
                </c:pt>
                <c:pt idx="1022">
                  <c:v>8.0000000000000071E-2</c:v>
                </c:pt>
                <c:pt idx="1023">
                  <c:v>0.34000000000000019</c:v>
                </c:pt>
                <c:pt idx="1024">
                  <c:v>0.44000000000000022</c:v>
                </c:pt>
                <c:pt idx="1025">
                  <c:v>0.74000000000000021</c:v>
                </c:pt>
                <c:pt idx="1026">
                  <c:v>0.46000000000000013</c:v>
                </c:pt>
                <c:pt idx="1027">
                  <c:v>0.6</c:v>
                </c:pt>
                <c:pt idx="1028">
                  <c:v>0.41999999999999993</c:v>
                </c:pt>
                <c:pt idx="1029">
                  <c:v>0.1</c:v>
                </c:pt>
                <c:pt idx="1030">
                  <c:v>-6.0000000000000143E-2</c:v>
                </c:pt>
                <c:pt idx="1031">
                  <c:v>-2.0000000000000285E-2</c:v>
                </c:pt>
                <c:pt idx="1032">
                  <c:v>-0.36000000000000015</c:v>
                </c:pt>
                <c:pt idx="1033">
                  <c:v>-0.32000000000000028</c:v>
                </c:pt>
                <c:pt idx="1034">
                  <c:v>-0.44000000000000022</c:v>
                </c:pt>
                <c:pt idx="1035">
                  <c:v>-4.0000000000000216E-2</c:v>
                </c:pt>
                <c:pt idx="1036">
                  <c:v>0.31999999999999956</c:v>
                </c:pt>
                <c:pt idx="1037">
                  <c:v>0.69999999999999962</c:v>
                </c:pt>
                <c:pt idx="1038">
                  <c:v>0.6399999999999999</c:v>
                </c:pt>
                <c:pt idx="1039">
                  <c:v>0.85999999999999976</c:v>
                </c:pt>
                <c:pt idx="1040">
                  <c:v>0.61999999999999955</c:v>
                </c:pt>
                <c:pt idx="1041">
                  <c:v>0.39999999999999963</c:v>
                </c:pt>
                <c:pt idx="1042">
                  <c:v>9.9999999999999645E-2</c:v>
                </c:pt>
                <c:pt idx="1043">
                  <c:v>0.23999999999999985</c:v>
                </c:pt>
                <c:pt idx="1044">
                  <c:v>0.4</c:v>
                </c:pt>
                <c:pt idx="1045">
                  <c:v>0.31999999999999995</c:v>
                </c:pt>
                <c:pt idx="1046">
                  <c:v>0.43999999999999984</c:v>
                </c:pt>
                <c:pt idx="1047">
                  <c:v>0.59999999999999964</c:v>
                </c:pt>
                <c:pt idx="1048">
                  <c:v>0.29999999999999927</c:v>
                </c:pt>
                <c:pt idx="1049">
                  <c:v>0.29999999999999927</c:v>
                </c:pt>
                <c:pt idx="1050">
                  <c:v>0.57999999999999974</c:v>
                </c:pt>
                <c:pt idx="1051">
                  <c:v>0.51999999999999991</c:v>
                </c:pt>
                <c:pt idx="1052">
                  <c:v>0.42000000000000026</c:v>
                </c:pt>
                <c:pt idx="1053">
                  <c:v>0.30000000000000038</c:v>
                </c:pt>
                <c:pt idx="1054">
                  <c:v>0.30000000000000038</c:v>
                </c:pt>
                <c:pt idx="1055">
                  <c:v>0.18000000000000044</c:v>
                </c:pt>
                <c:pt idx="1056">
                  <c:v>-9.9999999999999284E-2</c:v>
                </c:pt>
                <c:pt idx="1057">
                  <c:v>-0.25999999999999945</c:v>
                </c:pt>
                <c:pt idx="1058">
                  <c:v>2.0000000000000639E-2</c:v>
                </c:pt>
                <c:pt idx="1059">
                  <c:v>-0.11999999999999958</c:v>
                </c:pt>
                <c:pt idx="1060">
                  <c:v>-0.13999999999999951</c:v>
                </c:pt>
                <c:pt idx="1061">
                  <c:v>0.38000000000000006</c:v>
                </c:pt>
                <c:pt idx="1062">
                  <c:v>0.76000000000000045</c:v>
                </c:pt>
                <c:pt idx="1063">
                  <c:v>0.9200000000000006</c:v>
                </c:pt>
                <c:pt idx="1064">
                  <c:v>0.86000000000000087</c:v>
                </c:pt>
                <c:pt idx="1065">
                  <c:v>0.9200000000000006</c:v>
                </c:pt>
                <c:pt idx="1066">
                  <c:v>0.60000000000000075</c:v>
                </c:pt>
                <c:pt idx="1067">
                  <c:v>8.0000000000000071E-2</c:v>
                </c:pt>
                <c:pt idx="1068">
                  <c:v>1.9999999999999574E-2</c:v>
                </c:pt>
                <c:pt idx="1069">
                  <c:v>-0.1600000000000005</c:v>
                </c:pt>
                <c:pt idx="1070">
                  <c:v>-0.38000000000000045</c:v>
                </c:pt>
                <c:pt idx="1071">
                  <c:v>-0.42000000000000065</c:v>
                </c:pt>
                <c:pt idx="1072">
                  <c:v>-0.38000000000000045</c:v>
                </c:pt>
                <c:pt idx="1073">
                  <c:v>-0.72000000000000031</c:v>
                </c:pt>
                <c:pt idx="1074">
                  <c:v>-0.38000000000000006</c:v>
                </c:pt>
                <c:pt idx="1075">
                  <c:v>-0.22000000000000028</c:v>
                </c:pt>
                <c:pt idx="1076">
                  <c:v>0.12000000000000029</c:v>
                </c:pt>
                <c:pt idx="1077">
                  <c:v>0.46000000000000013</c:v>
                </c:pt>
                <c:pt idx="1078">
                  <c:v>0.5800000000000004</c:v>
                </c:pt>
                <c:pt idx="1079">
                  <c:v>0.76000000000000012</c:v>
                </c:pt>
                <c:pt idx="1080">
                  <c:v>0.66000000000000014</c:v>
                </c:pt>
                <c:pt idx="1081">
                  <c:v>0.69999999999999962</c:v>
                </c:pt>
                <c:pt idx="1082">
                  <c:v>0.17999999999999972</c:v>
                </c:pt>
                <c:pt idx="1083">
                  <c:v>0.37999999999999934</c:v>
                </c:pt>
                <c:pt idx="1084">
                  <c:v>0.23999999999999916</c:v>
                </c:pt>
                <c:pt idx="1085">
                  <c:v>0.55999999999999905</c:v>
                </c:pt>
                <c:pt idx="1086">
                  <c:v>0.29999999999999927</c:v>
                </c:pt>
                <c:pt idx="1087">
                  <c:v>0.77999999999999936</c:v>
                </c:pt>
                <c:pt idx="1088">
                  <c:v>0.87999999999999934</c:v>
                </c:pt>
                <c:pt idx="1089">
                  <c:v>0.79999999999999927</c:v>
                </c:pt>
                <c:pt idx="1090">
                  <c:v>0.97999999999999932</c:v>
                </c:pt>
                <c:pt idx="1091">
                  <c:v>0.99999999999999933</c:v>
                </c:pt>
                <c:pt idx="1092">
                  <c:v>0.81999999999999917</c:v>
                </c:pt>
                <c:pt idx="1093">
                  <c:v>0.69999999999999962</c:v>
                </c:pt>
                <c:pt idx="1094">
                  <c:v>1.1600000000000001</c:v>
                </c:pt>
                <c:pt idx="1095">
                  <c:v>1.0800000000000005</c:v>
                </c:pt>
                <c:pt idx="1096">
                  <c:v>1.2200000000000002</c:v>
                </c:pt>
                <c:pt idx="1097">
                  <c:v>1.1200000000000003</c:v>
                </c:pt>
                <c:pt idx="1098">
                  <c:v>1.36</c:v>
                </c:pt>
                <c:pt idx="1099">
                  <c:v>1.0400000000000003</c:v>
                </c:pt>
                <c:pt idx="1100">
                  <c:v>0.88000000000000012</c:v>
                </c:pt>
                <c:pt idx="1101">
                  <c:v>0.74000000000000021</c:v>
                </c:pt>
                <c:pt idx="1102">
                  <c:v>1.0200000000000002</c:v>
                </c:pt>
                <c:pt idx="1103">
                  <c:v>0.54000000000000026</c:v>
                </c:pt>
                <c:pt idx="1104">
                  <c:v>0.43999999999999984</c:v>
                </c:pt>
                <c:pt idx="1105">
                  <c:v>0.4399999999999995</c:v>
                </c:pt>
                <c:pt idx="1106">
                  <c:v>0.69999999999999962</c:v>
                </c:pt>
                <c:pt idx="1107">
                  <c:v>0.27999999999999969</c:v>
                </c:pt>
                <c:pt idx="1108">
                  <c:v>0.21999999999999992</c:v>
                </c:pt>
                <c:pt idx="1109">
                  <c:v>0.40000000000000036</c:v>
                </c:pt>
                <c:pt idx="1110">
                  <c:v>0.54000000000000092</c:v>
                </c:pt>
                <c:pt idx="1111">
                  <c:v>0.32000000000000062</c:v>
                </c:pt>
                <c:pt idx="1112">
                  <c:v>0.96000000000000052</c:v>
                </c:pt>
                <c:pt idx="1113">
                  <c:v>1.3400000000000003</c:v>
                </c:pt>
                <c:pt idx="1114">
                  <c:v>1.1399999999999999</c:v>
                </c:pt>
                <c:pt idx="1115">
                  <c:v>0.89999999999999925</c:v>
                </c:pt>
                <c:pt idx="1116">
                  <c:v>0.89999999999999969</c:v>
                </c:pt>
                <c:pt idx="1117">
                  <c:v>0.78</c:v>
                </c:pt>
                <c:pt idx="1118">
                  <c:v>0.5800000000000004</c:v>
                </c:pt>
                <c:pt idx="1119">
                  <c:v>0.64000000000000057</c:v>
                </c:pt>
                <c:pt idx="1120">
                  <c:v>0.64000000000000057</c:v>
                </c:pt>
                <c:pt idx="1121">
                  <c:v>0.72000000000000031</c:v>
                </c:pt>
                <c:pt idx="1122">
                  <c:v>0.46000000000000013</c:v>
                </c:pt>
                <c:pt idx="1123">
                  <c:v>0.6399999999999999</c:v>
                </c:pt>
                <c:pt idx="1124">
                  <c:v>0.4799999999999997</c:v>
                </c:pt>
                <c:pt idx="1125">
                  <c:v>0.61999999999999955</c:v>
                </c:pt>
                <c:pt idx="1126">
                  <c:v>0.53999999999999981</c:v>
                </c:pt>
                <c:pt idx="1127">
                  <c:v>0.65999999999999948</c:v>
                </c:pt>
                <c:pt idx="1128">
                  <c:v>0.6399999999999999</c:v>
                </c:pt>
                <c:pt idx="1129">
                  <c:v>0.67999999999999972</c:v>
                </c:pt>
                <c:pt idx="1130">
                  <c:v>0.34000000000000058</c:v>
                </c:pt>
                <c:pt idx="1131">
                  <c:v>0.10000000000000071</c:v>
                </c:pt>
                <c:pt idx="1132">
                  <c:v>2.0000000000000996E-2</c:v>
                </c:pt>
                <c:pt idx="1133">
                  <c:v>-5.9999999999999429E-2</c:v>
                </c:pt>
                <c:pt idx="1134">
                  <c:v>0.2000000000000007</c:v>
                </c:pt>
                <c:pt idx="1135">
                  <c:v>0.33999999999999986</c:v>
                </c:pt>
                <c:pt idx="1136">
                  <c:v>0.3999999999999993</c:v>
                </c:pt>
                <c:pt idx="1137">
                  <c:v>5.9999999999998721E-2</c:v>
                </c:pt>
                <c:pt idx="1138">
                  <c:v>-6.0000000000001566E-2</c:v>
                </c:pt>
                <c:pt idx="1139">
                  <c:v>-0.38000000000000184</c:v>
                </c:pt>
                <c:pt idx="1140">
                  <c:v>-0.32000000000000173</c:v>
                </c:pt>
                <c:pt idx="1141">
                  <c:v>-2.0000000000000996E-2</c:v>
                </c:pt>
                <c:pt idx="1142">
                  <c:v>0.17999999999999972</c:v>
                </c:pt>
                <c:pt idx="1143">
                  <c:v>0.16000000000000014</c:v>
                </c:pt>
                <c:pt idx="1144">
                  <c:v>0.24000000000000057</c:v>
                </c:pt>
                <c:pt idx="1145">
                  <c:v>0.10000000000000142</c:v>
                </c:pt>
                <c:pt idx="1146">
                  <c:v>0.220000000000001</c:v>
                </c:pt>
                <c:pt idx="1147">
                  <c:v>0.46000000000000085</c:v>
                </c:pt>
                <c:pt idx="1148">
                  <c:v>0.44000000000000056</c:v>
                </c:pt>
                <c:pt idx="1149">
                  <c:v>0.50000000000000067</c:v>
                </c:pt>
                <c:pt idx="1150">
                  <c:v>0.52000000000000024</c:v>
                </c:pt>
                <c:pt idx="1151">
                  <c:v>7.1054273576010023E-16</c:v>
                </c:pt>
                <c:pt idx="1152">
                  <c:v>-0.23999999999999916</c:v>
                </c:pt>
                <c:pt idx="1153">
                  <c:v>-0.37999999999999901</c:v>
                </c:pt>
                <c:pt idx="1154">
                  <c:v>-0.19999999999999929</c:v>
                </c:pt>
                <c:pt idx="1155">
                  <c:v>-0.19999999999999929</c:v>
                </c:pt>
                <c:pt idx="1156">
                  <c:v>8.0000000000000432E-2</c:v>
                </c:pt>
                <c:pt idx="1157">
                  <c:v>-0.11999999999999958</c:v>
                </c:pt>
                <c:pt idx="1158">
                  <c:v>4.000000000000057E-2</c:v>
                </c:pt>
                <c:pt idx="1159">
                  <c:v>-0.57999999999999974</c:v>
                </c:pt>
                <c:pt idx="1160">
                  <c:v>-0.22000000000000028</c:v>
                </c:pt>
                <c:pt idx="1161">
                  <c:v>-0.30000000000000071</c:v>
                </c:pt>
                <c:pt idx="1162">
                  <c:v>-0.24000000000000127</c:v>
                </c:pt>
                <c:pt idx="1163">
                  <c:v>-1.4210854715202005E-15</c:v>
                </c:pt>
                <c:pt idx="1164">
                  <c:v>0.25999999999999873</c:v>
                </c:pt>
                <c:pt idx="1165">
                  <c:v>-8.0000000000000432E-2</c:v>
                </c:pt>
                <c:pt idx="1166">
                  <c:v>3.9999999999999855E-2</c:v>
                </c:pt>
                <c:pt idx="1167">
                  <c:v>0.28000000000000042</c:v>
                </c:pt>
                <c:pt idx="1168">
                  <c:v>0.12000000000000029</c:v>
                </c:pt>
                <c:pt idx="1169">
                  <c:v>0.26000000000000012</c:v>
                </c:pt>
                <c:pt idx="1170">
                  <c:v>0.4</c:v>
                </c:pt>
                <c:pt idx="1171">
                  <c:v>0.46000000000000013</c:v>
                </c:pt>
                <c:pt idx="1172">
                  <c:v>0.35999999999999943</c:v>
                </c:pt>
                <c:pt idx="1173">
                  <c:v>0.33999999999999986</c:v>
                </c:pt>
                <c:pt idx="1174">
                  <c:v>-1.9999999999999574E-2</c:v>
                </c:pt>
                <c:pt idx="1175">
                  <c:v>-0.13999999999999985</c:v>
                </c:pt>
                <c:pt idx="1176">
                  <c:v>-0.54000000000000059</c:v>
                </c:pt>
                <c:pt idx="1177">
                  <c:v>-0.45999999999999941</c:v>
                </c:pt>
                <c:pt idx="1178">
                  <c:v>-0.33999999999999986</c:v>
                </c:pt>
                <c:pt idx="1179">
                  <c:v>0</c:v>
                </c:pt>
                <c:pt idx="1180">
                  <c:v>8.0000000000000432E-2</c:v>
                </c:pt>
                <c:pt idx="1181">
                  <c:v>0.60000000000000142</c:v>
                </c:pt>
                <c:pt idx="1182">
                  <c:v>0.54000000000000059</c:v>
                </c:pt>
                <c:pt idx="1183">
                  <c:v>0.42000000000000026</c:v>
                </c:pt>
                <c:pt idx="1184">
                  <c:v>0.33999999999999986</c:v>
                </c:pt>
                <c:pt idx="1185">
                  <c:v>0.21999999999999958</c:v>
                </c:pt>
                <c:pt idx="1186">
                  <c:v>0.11999999999999886</c:v>
                </c:pt>
                <c:pt idx="1187">
                  <c:v>0.29999999999999927</c:v>
                </c:pt>
                <c:pt idx="1188">
                  <c:v>0.6</c:v>
                </c:pt>
                <c:pt idx="1189">
                  <c:v>0.66000000000000014</c:v>
                </c:pt>
                <c:pt idx="1190">
                  <c:v>0.9</c:v>
                </c:pt>
                <c:pt idx="1191">
                  <c:v>0.6</c:v>
                </c:pt>
                <c:pt idx="1192">
                  <c:v>0.75999999999999945</c:v>
                </c:pt>
                <c:pt idx="1193">
                  <c:v>0.41999999999999887</c:v>
                </c:pt>
                <c:pt idx="1194">
                  <c:v>0.37999999999999901</c:v>
                </c:pt>
                <c:pt idx="1195">
                  <c:v>0.37999999999999901</c:v>
                </c:pt>
                <c:pt idx="1196">
                  <c:v>0.7399999999999991</c:v>
                </c:pt>
                <c:pt idx="1197">
                  <c:v>0.31999999999999956</c:v>
                </c:pt>
                <c:pt idx="1198">
                  <c:v>0.53999999999999981</c:v>
                </c:pt>
                <c:pt idx="1199">
                  <c:v>0.4</c:v>
                </c:pt>
                <c:pt idx="1200">
                  <c:v>0.4</c:v>
                </c:pt>
                <c:pt idx="1201">
                  <c:v>0.4</c:v>
                </c:pt>
                <c:pt idx="1202">
                  <c:v>0.7</c:v>
                </c:pt>
                <c:pt idx="1203">
                  <c:v>0.6399999999999999</c:v>
                </c:pt>
                <c:pt idx="1204">
                  <c:v>0.82000000000000028</c:v>
                </c:pt>
                <c:pt idx="1205">
                  <c:v>0.62000000000000033</c:v>
                </c:pt>
                <c:pt idx="1206">
                  <c:v>0.62000000000000033</c:v>
                </c:pt>
                <c:pt idx="1207">
                  <c:v>0.83999999999999986</c:v>
                </c:pt>
                <c:pt idx="1208">
                  <c:v>0.77999999999999969</c:v>
                </c:pt>
                <c:pt idx="1209">
                  <c:v>0.63999999999999913</c:v>
                </c:pt>
                <c:pt idx="1210">
                  <c:v>0.61999999999999889</c:v>
                </c:pt>
                <c:pt idx="1211">
                  <c:v>0.27999999999999903</c:v>
                </c:pt>
                <c:pt idx="1212">
                  <c:v>0</c:v>
                </c:pt>
                <c:pt idx="1213">
                  <c:v>-0.31999999999999956</c:v>
                </c:pt>
                <c:pt idx="1214">
                  <c:v>-5.9999999999999429E-2</c:v>
                </c:pt>
                <c:pt idx="1215">
                  <c:v>-9.9999999999999284E-2</c:v>
                </c:pt>
                <c:pt idx="1216">
                  <c:v>7.1054273576010023E-16</c:v>
                </c:pt>
                <c:pt idx="1217">
                  <c:v>-0.17999999999999972</c:v>
                </c:pt>
                <c:pt idx="1218">
                  <c:v>3.9999999999999855E-2</c:v>
                </c:pt>
                <c:pt idx="1219">
                  <c:v>-0.44000000000000056</c:v>
                </c:pt>
                <c:pt idx="1220">
                  <c:v>-0.38000000000000045</c:v>
                </c:pt>
                <c:pt idx="1221">
                  <c:v>-0.30000000000000071</c:v>
                </c:pt>
                <c:pt idx="1222">
                  <c:v>-0.10000000000000071</c:v>
                </c:pt>
                <c:pt idx="1223">
                  <c:v>-0.18000000000000044</c:v>
                </c:pt>
                <c:pt idx="1224">
                  <c:v>-0.13999999999999985</c:v>
                </c:pt>
                <c:pt idx="1225">
                  <c:v>-0.17999999999999972</c:v>
                </c:pt>
                <c:pt idx="1226">
                  <c:v>-0.17999999999999972</c:v>
                </c:pt>
                <c:pt idx="1227">
                  <c:v>-0.5</c:v>
                </c:pt>
                <c:pt idx="1228">
                  <c:v>-0.61999999999999955</c:v>
                </c:pt>
                <c:pt idx="1229">
                  <c:v>-0.3</c:v>
                </c:pt>
                <c:pt idx="1230">
                  <c:v>-0.38000000000000045</c:v>
                </c:pt>
                <c:pt idx="1231">
                  <c:v>-0.66000000000000014</c:v>
                </c:pt>
                <c:pt idx="1232">
                  <c:v>-0.5800000000000004</c:v>
                </c:pt>
                <c:pt idx="1233">
                  <c:v>-0.46000000000000085</c:v>
                </c:pt>
                <c:pt idx="1234">
                  <c:v>-0.40000000000000069</c:v>
                </c:pt>
                <c:pt idx="1235">
                  <c:v>-0.26000000000000012</c:v>
                </c:pt>
                <c:pt idx="1236">
                  <c:v>9.9999999999999284E-2</c:v>
                </c:pt>
                <c:pt idx="1237">
                  <c:v>0.35999999999999943</c:v>
                </c:pt>
                <c:pt idx="1238">
                  <c:v>0.45999999999999941</c:v>
                </c:pt>
                <c:pt idx="1239">
                  <c:v>0.55999999999999939</c:v>
                </c:pt>
                <c:pt idx="1240">
                  <c:v>0.53999999999999915</c:v>
                </c:pt>
                <c:pt idx="1241">
                  <c:v>0.11999999999999958</c:v>
                </c:pt>
                <c:pt idx="1242">
                  <c:v>-0.32000000000000028</c:v>
                </c:pt>
                <c:pt idx="1243">
                  <c:v>-0.32000000000000028</c:v>
                </c:pt>
                <c:pt idx="1244">
                  <c:v>-0.5</c:v>
                </c:pt>
                <c:pt idx="1245">
                  <c:v>-0.67999999999999972</c:v>
                </c:pt>
                <c:pt idx="1246">
                  <c:v>-0.49999999999999928</c:v>
                </c:pt>
                <c:pt idx="1247">
                  <c:v>-0.3999999999999993</c:v>
                </c:pt>
                <c:pt idx="1248">
                  <c:v>-0.43999999999999917</c:v>
                </c:pt>
                <c:pt idx="1249">
                  <c:v>-0.7399999999999991</c:v>
                </c:pt>
                <c:pt idx="1250">
                  <c:v>-0.79999999999999927</c:v>
                </c:pt>
                <c:pt idx="1251">
                  <c:v>-0.43999999999999984</c:v>
                </c:pt>
                <c:pt idx="1252">
                  <c:v>-6.0000000000000143E-2</c:v>
                </c:pt>
                <c:pt idx="1253">
                  <c:v>-4.000000000000057E-2</c:v>
                </c:pt>
                <c:pt idx="1254">
                  <c:v>0.29999999999999927</c:v>
                </c:pt>
                <c:pt idx="1255">
                  <c:v>0.53999999999999915</c:v>
                </c:pt>
                <c:pt idx="1256">
                  <c:v>5.9999999999999429E-2</c:v>
                </c:pt>
                <c:pt idx="1257">
                  <c:v>-0.26000000000000012</c:v>
                </c:pt>
                <c:pt idx="1258">
                  <c:v>-0.4199999999999996</c:v>
                </c:pt>
                <c:pt idx="1259">
                  <c:v>-0.79999999999999927</c:v>
                </c:pt>
                <c:pt idx="1260">
                  <c:v>-0.95999999999999941</c:v>
                </c:pt>
                <c:pt idx="1261">
                  <c:v>-1.3999999999999992</c:v>
                </c:pt>
                <c:pt idx="1262">
                  <c:v>-1.2199999999999995</c:v>
                </c:pt>
                <c:pt idx="1263">
                  <c:v>-1.06</c:v>
                </c:pt>
                <c:pt idx="1264">
                  <c:v>-0.98000000000000109</c:v>
                </c:pt>
                <c:pt idx="1265">
                  <c:v>-1.120000000000001</c:v>
                </c:pt>
                <c:pt idx="1266">
                  <c:v>-0.68000000000000116</c:v>
                </c:pt>
                <c:pt idx="1267">
                  <c:v>-0.68000000000000038</c:v>
                </c:pt>
                <c:pt idx="1268">
                  <c:v>-0.66000000000000014</c:v>
                </c:pt>
                <c:pt idx="1269">
                  <c:v>-0.53999999999999981</c:v>
                </c:pt>
                <c:pt idx="1270">
                  <c:v>-0.27999999999999969</c:v>
                </c:pt>
                <c:pt idx="1271">
                  <c:v>-2.0000000000000285E-2</c:v>
                </c:pt>
                <c:pt idx="1272">
                  <c:v>3.9999999999999147E-2</c:v>
                </c:pt>
                <c:pt idx="1273">
                  <c:v>5.9999999999999429E-2</c:v>
                </c:pt>
                <c:pt idx="1274">
                  <c:v>-0.14000000000000057</c:v>
                </c:pt>
                <c:pt idx="1275">
                  <c:v>-0.18000000000000044</c:v>
                </c:pt>
                <c:pt idx="1276">
                  <c:v>-0.35999999999999943</c:v>
                </c:pt>
                <c:pt idx="1277">
                  <c:v>-0.49999999999999928</c:v>
                </c:pt>
                <c:pt idx="1278">
                  <c:v>-0.56000000000000016</c:v>
                </c:pt>
                <c:pt idx="1279">
                  <c:v>-0.15999999999999942</c:v>
                </c:pt>
                <c:pt idx="1280">
                  <c:v>-0.4199999999999996</c:v>
                </c:pt>
                <c:pt idx="1281">
                  <c:v>-0.5</c:v>
                </c:pt>
                <c:pt idx="1282">
                  <c:v>-0.5800000000000004</c:v>
                </c:pt>
                <c:pt idx="1283">
                  <c:v>-0.45999999999999941</c:v>
                </c:pt>
                <c:pt idx="1284">
                  <c:v>-0.23999999999999985</c:v>
                </c:pt>
                <c:pt idx="1285">
                  <c:v>0</c:v>
                </c:pt>
                <c:pt idx="1286">
                  <c:v>0.36000000000000015</c:v>
                </c:pt>
                <c:pt idx="1287">
                  <c:v>0.36000000000000087</c:v>
                </c:pt>
                <c:pt idx="1288">
                  <c:v>0.18000000000000044</c:v>
                </c:pt>
                <c:pt idx="1289">
                  <c:v>-9.9999999999999284E-2</c:v>
                </c:pt>
                <c:pt idx="1290">
                  <c:v>-9.9999999999999284E-2</c:v>
                </c:pt>
                <c:pt idx="1291">
                  <c:v>-0.53999999999999981</c:v>
                </c:pt>
                <c:pt idx="1292">
                  <c:v>-0.56000000000000016</c:v>
                </c:pt>
                <c:pt idx="1293">
                  <c:v>-0.62000000000000033</c:v>
                </c:pt>
                <c:pt idx="1294">
                  <c:v>-1.0000000000000007</c:v>
                </c:pt>
                <c:pt idx="1295">
                  <c:v>-1.320000000000001</c:v>
                </c:pt>
                <c:pt idx="1296">
                  <c:v>-1.0800000000000005</c:v>
                </c:pt>
                <c:pt idx="1297">
                  <c:v>-1.0000000000000007</c:v>
                </c:pt>
                <c:pt idx="1298">
                  <c:v>-0.8600000000000001</c:v>
                </c:pt>
                <c:pt idx="1299">
                  <c:v>-0.57999999999999974</c:v>
                </c:pt>
                <c:pt idx="1300">
                  <c:v>-0.31999999999999956</c:v>
                </c:pt>
                <c:pt idx="1301">
                  <c:v>-0.37999999999999973</c:v>
                </c:pt>
                <c:pt idx="1302">
                  <c:v>-0.3999999999999993</c:v>
                </c:pt>
                <c:pt idx="1303">
                  <c:v>-0.27999999999999969</c:v>
                </c:pt>
                <c:pt idx="1304">
                  <c:v>-0.5</c:v>
                </c:pt>
                <c:pt idx="1305">
                  <c:v>-0.4799999999999997</c:v>
                </c:pt>
                <c:pt idx="1306">
                  <c:v>-0.36000000000000015</c:v>
                </c:pt>
                <c:pt idx="1307">
                  <c:v>-0.54000000000000059</c:v>
                </c:pt>
                <c:pt idx="1308">
                  <c:v>-1.0000000000000007</c:v>
                </c:pt>
                <c:pt idx="1309">
                  <c:v>-0.64000000000000057</c:v>
                </c:pt>
                <c:pt idx="1310">
                  <c:v>-0.66000000000000081</c:v>
                </c:pt>
                <c:pt idx="1311">
                  <c:v>-1.0000000000000007</c:v>
                </c:pt>
                <c:pt idx="1312">
                  <c:v>-1.0000000000000007</c:v>
                </c:pt>
                <c:pt idx="1313">
                  <c:v>-0.74000000000000055</c:v>
                </c:pt>
                <c:pt idx="1314">
                  <c:v>-0.72000000000000031</c:v>
                </c:pt>
                <c:pt idx="1315">
                  <c:v>-0.8</c:v>
                </c:pt>
                <c:pt idx="1316">
                  <c:v>-0.67999999999999972</c:v>
                </c:pt>
                <c:pt idx="1317">
                  <c:v>-0.61999999999999955</c:v>
                </c:pt>
                <c:pt idx="1318">
                  <c:v>-0.83999999999999986</c:v>
                </c:pt>
                <c:pt idx="1319">
                  <c:v>-0.9</c:v>
                </c:pt>
                <c:pt idx="1320">
                  <c:v>-0.8600000000000001</c:v>
                </c:pt>
                <c:pt idx="1321">
                  <c:v>-1.3200000000000003</c:v>
                </c:pt>
                <c:pt idx="1322">
                  <c:v>-1.2799999999999998</c:v>
                </c:pt>
                <c:pt idx="1323">
                  <c:v>-0.93999999999999917</c:v>
                </c:pt>
                <c:pt idx="1324">
                  <c:v>-0.9199999999999996</c:v>
                </c:pt>
                <c:pt idx="1325">
                  <c:v>-0.81999999999999962</c:v>
                </c:pt>
                <c:pt idx="1326">
                  <c:v>-0.11999999999999958</c:v>
                </c:pt>
                <c:pt idx="1327">
                  <c:v>2.0000000000000285E-2</c:v>
                </c:pt>
                <c:pt idx="1328">
                  <c:v>2.0000000000000285E-2</c:v>
                </c:pt>
                <c:pt idx="1329">
                  <c:v>-0.21999999999999958</c:v>
                </c:pt>
                <c:pt idx="1330">
                  <c:v>-0.37999999999999973</c:v>
                </c:pt>
                <c:pt idx="1331">
                  <c:v>-0.51999999999999957</c:v>
                </c:pt>
                <c:pt idx="1332">
                  <c:v>-0.77999999999999969</c:v>
                </c:pt>
                <c:pt idx="1333">
                  <c:v>-0.81999999999999962</c:v>
                </c:pt>
                <c:pt idx="1334">
                  <c:v>-0.69999999999999929</c:v>
                </c:pt>
                <c:pt idx="1335">
                  <c:v>-0.55999999999999939</c:v>
                </c:pt>
                <c:pt idx="1336">
                  <c:v>-0.69999999999999929</c:v>
                </c:pt>
                <c:pt idx="1337">
                  <c:v>-0.45999999999999941</c:v>
                </c:pt>
                <c:pt idx="1338">
                  <c:v>-0.73999999999999988</c:v>
                </c:pt>
                <c:pt idx="1339">
                  <c:v>-1.0399999999999998</c:v>
                </c:pt>
                <c:pt idx="1340">
                  <c:v>-1.1999999999999993</c:v>
                </c:pt>
                <c:pt idx="1341">
                  <c:v>-1.3199999999999996</c:v>
                </c:pt>
                <c:pt idx="1342">
                  <c:v>-1.3799999999999997</c:v>
                </c:pt>
                <c:pt idx="1343">
                  <c:v>-1.1600000000000001</c:v>
                </c:pt>
                <c:pt idx="1344">
                  <c:v>-0.96000000000000019</c:v>
                </c:pt>
                <c:pt idx="1345">
                  <c:v>-1.1399999999999999</c:v>
                </c:pt>
                <c:pt idx="1346">
                  <c:v>-0.99999999999999933</c:v>
                </c:pt>
                <c:pt idx="1347">
                  <c:v>-1.0199999999999989</c:v>
                </c:pt>
                <c:pt idx="1348">
                  <c:v>-1.1199999999999981</c:v>
                </c:pt>
                <c:pt idx="1349">
                  <c:v>-1.2599999999999987</c:v>
                </c:pt>
                <c:pt idx="1350">
                  <c:v>-0.85999999999999877</c:v>
                </c:pt>
                <c:pt idx="1351">
                  <c:v>-0.91999999999999882</c:v>
                </c:pt>
                <c:pt idx="1352">
                  <c:v>-0.93999999999999917</c:v>
                </c:pt>
                <c:pt idx="1353">
                  <c:v>-1.2399999999999991</c:v>
                </c:pt>
                <c:pt idx="1354">
                  <c:v>-1.1399999999999992</c:v>
                </c:pt>
                <c:pt idx="1355">
                  <c:v>-1.5199999999999996</c:v>
                </c:pt>
                <c:pt idx="1356">
                  <c:v>-1.2199999999999995</c:v>
                </c:pt>
                <c:pt idx="1357">
                  <c:v>-1.0399999999999998</c:v>
                </c:pt>
                <c:pt idx="1358">
                  <c:v>-0.62000000000000033</c:v>
                </c:pt>
                <c:pt idx="1359">
                  <c:v>-0.5800000000000004</c:v>
                </c:pt>
                <c:pt idx="1360">
                  <c:v>-0.24000000000000057</c:v>
                </c:pt>
                <c:pt idx="1361">
                  <c:v>-0.30000000000000071</c:v>
                </c:pt>
                <c:pt idx="1362">
                  <c:v>-0.56000000000000016</c:v>
                </c:pt>
                <c:pt idx="1363">
                  <c:v>-0.82000000000000028</c:v>
                </c:pt>
                <c:pt idx="1364">
                  <c:v>-0.76000000000000012</c:v>
                </c:pt>
                <c:pt idx="1365">
                  <c:v>-1.06</c:v>
                </c:pt>
                <c:pt idx="1366">
                  <c:v>-1.06</c:v>
                </c:pt>
                <c:pt idx="1367">
                  <c:v>-0.92000000000000104</c:v>
                </c:pt>
                <c:pt idx="1368">
                  <c:v>-0.7600000000000009</c:v>
                </c:pt>
                <c:pt idx="1369">
                  <c:v>-0.52000000000000024</c:v>
                </c:pt>
                <c:pt idx="1370">
                  <c:v>-0.68000000000000038</c:v>
                </c:pt>
                <c:pt idx="1371">
                  <c:v>-0.98000000000000043</c:v>
                </c:pt>
                <c:pt idx="1372">
                  <c:v>-0.95999999999999941</c:v>
                </c:pt>
                <c:pt idx="1373">
                  <c:v>-1.3599999999999994</c:v>
                </c:pt>
                <c:pt idx="1374">
                  <c:v>-1.8</c:v>
                </c:pt>
                <c:pt idx="1375">
                  <c:v>-1.4199999999999995</c:v>
                </c:pt>
                <c:pt idx="1376">
                  <c:v>-1.3999999999999992</c:v>
                </c:pt>
                <c:pt idx="1377">
                  <c:v>-1.3599999999999994</c:v>
                </c:pt>
                <c:pt idx="1378">
                  <c:v>-1.1599999999999995</c:v>
                </c:pt>
                <c:pt idx="1379">
                  <c:v>-1.1999999999999993</c:v>
                </c:pt>
                <c:pt idx="1380">
                  <c:v>-0.9199999999999996</c:v>
                </c:pt>
                <c:pt idx="1381">
                  <c:v>-1.1000000000000001</c:v>
                </c:pt>
                <c:pt idx="1382">
                  <c:v>-1.7200000000000002</c:v>
                </c:pt>
                <c:pt idx="1383">
                  <c:v>-1.6200000000000003</c:v>
                </c:pt>
                <c:pt idx="1384">
                  <c:v>-1.36</c:v>
                </c:pt>
                <c:pt idx="1385">
                  <c:v>-1.6</c:v>
                </c:pt>
                <c:pt idx="1386">
                  <c:v>-1.2200000000000002</c:v>
                </c:pt>
                <c:pt idx="1387">
                  <c:v>-0.92000000000000026</c:v>
                </c:pt>
                <c:pt idx="1388">
                  <c:v>-0.73999999999999988</c:v>
                </c:pt>
                <c:pt idx="1389">
                  <c:v>-1.1800000000000004</c:v>
                </c:pt>
                <c:pt idx="1390">
                  <c:v>-0.96000000000000019</c:v>
                </c:pt>
                <c:pt idx="1391">
                  <c:v>-1.5199999999999996</c:v>
                </c:pt>
                <c:pt idx="1392">
                  <c:v>-1.3999999999999992</c:v>
                </c:pt>
                <c:pt idx="1393">
                  <c:v>-1.36</c:v>
                </c:pt>
                <c:pt idx="1394">
                  <c:v>-1.0199999999999996</c:v>
                </c:pt>
                <c:pt idx="1395">
                  <c:v>-1.3</c:v>
                </c:pt>
                <c:pt idx="1396">
                  <c:v>-0.7</c:v>
                </c:pt>
                <c:pt idx="1397">
                  <c:v>-0.74000000000000055</c:v>
                </c:pt>
                <c:pt idx="1398">
                  <c:v>-0.67999999999999972</c:v>
                </c:pt>
                <c:pt idx="1399">
                  <c:v>-0.6399999999999999</c:v>
                </c:pt>
                <c:pt idx="1400">
                  <c:v>-0.77999999999999969</c:v>
                </c:pt>
                <c:pt idx="1401">
                  <c:v>-0.77999999999999969</c:v>
                </c:pt>
                <c:pt idx="1402">
                  <c:v>-0.77999999999999969</c:v>
                </c:pt>
                <c:pt idx="1403">
                  <c:v>-1</c:v>
                </c:pt>
                <c:pt idx="1404">
                  <c:v>-1.2</c:v>
                </c:pt>
                <c:pt idx="1405">
                  <c:v>-1.06</c:v>
                </c:pt>
                <c:pt idx="1406">
                  <c:v>-1.4400000000000006</c:v>
                </c:pt>
                <c:pt idx="1407">
                  <c:v>-1.4800000000000004</c:v>
                </c:pt>
                <c:pt idx="1408">
                  <c:v>-1.2800000000000005</c:v>
                </c:pt>
                <c:pt idx="1409">
                  <c:v>-1.2600000000000005</c:v>
                </c:pt>
                <c:pt idx="1410">
                  <c:v>-1.4000000000000004</c:v>
                </c:pt>
                <c:pt idx="1411">
                  <c:v>-1.1599999999999997</c:v>
                </c:pt>
                <c:pt idx="1412">
                  <c:v>-0.95999999999999974</c:v>
                </c:pt>
                <c:pt idx="1413">
                  <c:v>-1.0599999999999998</c:v>
                </c:pt>
                <c:pt idx="1414">
                  <c:v>-0.83999999999999919</c:v>
                </c:pt>
                <c:pt idx="1415">
                  <c:v>-0.45999999999999941</c:v>
                </c:pt>
                <c:pt idx="1416">
                  <c:v>-0.37999999999999973</c:v>
                </c:pt>
                <c:pt idx="1417">
                  <c:v>-0.4199999999999996</c:v>
                </c:pt>
                <c:pt idx="1418">
                  <c:v>-0.65999999999999981</c:v>
                </c:pt>
                <c:pt idx="1419">
                  <c:v>-0.96000000000000019</c:v>
                </c:pt>
                <c:pt idx="1420">
                  <c:v>-1.6599999999999997</c:v>
                </c:pt>
                <c:pt idx="1421">
                  <c:v>-1.6999999999999997</c:v>
                </c:pt>
                <c:pt idx="1422">
                  <c:v>-1.5999999999999996</c:v>
                </c:pt>
                <c:pt idx="1423">
                  <c:v>-1.3399999999999994</c:v>
                </c:pt>
                <c:pt idx="1424">
                  <c:v>-1.0999999999999996</c:v>
                </c:pt>
                <c:pt idx="1425">
                  <c:v>-0.61999999999999988</c:v>
                </c:pt>
                <c:pt idx="1426">
                  <c:v>-0.76000000000000045</c:v>
                </c:pt>
                <c:pt idx="1427">
                  <c:v>-1.0400000000000003</c:v>
                </c:pt>
                <c:pt idx="1428">
                  <c:v>-1.6200000000000003</c:v>
                </c:pt>
                <c:pt idx="1429">
                  <c:v>-1.6200000000000003</c:v>
                </c:pt>
                <c:pt idx="1430">
                  <c:v>-1.7800000000000005</c:v>
                </c:pt>
                <c:pt idx="1431">
                  <c:v>-1.7200000000000002</c:v>
                </c:pt>
                <c:pt idx="1432">
                  <c:v>-1.6200000000000006</c:v>
                </c:pt>
                <c:pt idx="1433">
                  <c:v>-1.0200000000000002</c:v>
                </c:pt>
                <c:pt idx="1434">
                  <c:v>-0.98000000000000009</c:v>
                </c:pt>
                <c:pt idx="1435">
                  <c:v>-1</c:v>
                </c:pt>
                <c:pt idx="1436">
                  <c:v>-0.9</c:v>
                </c:pt>
                <c:pt idx="1437">
                  <c:v>-1.4</c:v>
                </c:pt>
                <c:pt idx="1438">
                  <c:v>-1.9800000000000004</c:v>
                </c:pt>
                <c:pt idx="1439">
                  <c:v>-2.2200000000000002</c:v>
                </c:pt>
                <c:pt idx="1440">
                  <c:v>-2.08</c:v>
                </c:pt>
                <c:pt idx="1441">
                  <c:v>-2.12</c:v>
                </c:pt>
                <c:pt idx="1442">
                  <c:v>-1.52</c:v>
                </c:pt>
                <c:pt idx="1443">
                  <c:v>-1.0199999999999996</c:v>
                </c:pt>
                <c:pt idx="1444">
                  <c:v>-0.77999999999999969</c:v>
                </c:pt>
                <c:pt idx="1445">
                  <c:v>-0.87999999999999967</c:v>
                </c:pt>
                <c:pt idx="1446">
                  <c:v>-1.1599999999999997</c:v>
                </c:pt>
                <c:pt idx="1447">
                  <c:v>-1.2799999999999998</c:v>
                </c:pt>
                <c:pt idx="1448">
                  <c:v>-1.3800000000000001</c:v>
                </c:pt>
                <c:pt idx="1449">
                  <c:v>-1.7</c:v>
                </c:pt>
                <c:pt idx="1450">
                  <c:v>-1.6800000000000002</c:v>
                </c:pt>
                <c:pt idx="1451">
                  <c:v>-1.3</c:v>
                </c:pt>
                <c:pt idx="1452">
                  <c:v>-0.82</c:v>
                </c:pt>
                <c:pt idx="1453">
                  <c:v>-0.67999999999999972</c:v>
                </c:pt>
                <c:pt idx="1454">
                  <c:v>-0.17999999999999972</c:v>
                </c:pt>
                <c:pt idx="1455">
                  <c:v>-0.37999999999999973</c:v>
                </c:pt>
                <c:pt idx="1456">
                  <c:v>-0.13999999999999985</c:v>
                </c:pt>
                <c:pt idx="1457">
                  <c:v>-0.4799999999999997</c:v>
                </c:pt>
                <c:pt idx="1458">
                  <c:v>-0.31999999999999956</c:v>
                </c:pt>
                <c:pt idx="1459">
                  <c:v>-0.75999999999999979</c:v>
                </c:pt>
                <c:pt idx="1460">
                  <c:v>-0.65999999999999981</c:v>
                </c:pt>
                <c:pt idx="1461">
                  <c:v>-1.3800000000000001</c:v>
                </c:pt>
                <c:pt idx="1462">
                  <c:v>-1.8600000000000008</c:v>
                </c:pt>
                <c:pt idx="1463">
                  <c:v>-3.2200000000000011</c:v>
                </c:pt>
                <c:pt idx="1464">
                  <c:v>-3.2000000000000006</c:v>
                </c:pt>
                <c:pt idx="1465">
                  <c:v>-2.6800000000000006</c:v>
                </c:pt>
                <c:pt idx="1466">
                  <c:v>-2.2800000000000002</c:v>
                </c:pt>
                <c:pt idx="1467">
                  <c:v>-2.2399999999999998</c:v>
                </c:pt>
                <c:pt idx="1468">
                  <c:v>-1.1599999999999999</c:v>
                </c:pt>
                <c:pt idx="1469">
                  <c:v>-1.0000000000000002</c:v>
                </c:pt>
                <c:pt idx="1470">
                  <c:v>-1.5000000000000002</c:v>
                </c:pt>
                <c:pt idx="1471">
                  <c:v>-1.4000000000000004</c:v>
                </c:pt>
                <c:pt idx="1472">
                  <c:v>-1.06</c:v>
                </c:pt>
                <c:pt idx="1473">
                  <c:v>-1.0399999999999998</c:v>
                </c:pt>
                <c:pt idx="1474">
                  <c:v>-1.02</c:v>
                </c:pt>
                <c:pt idx="1475">
                  <c:v>-0.8</c:v>
                </c:pt>
                <c:pt idx="1476">
                  <c:v>-0.9</c:v>
                </c:pt>
                <c:pt idx="1477">
                  <c:v>-0.76000000000000012</c:v>
                </c:pt>
                <c:pt idx="1478">
                  <c:v>-0.48000000000000043</c:v>
                </c:pt>
                <c:pt idx="1479">
                  <c:v>-0.60000000000000031</c:v>
                </c:pt>
                <c:pt idx="1480">
                  <c:v>-0.86000000000000032</c:v>
                </c:pt>
                <c:pt idx="1481">
                  <c:v>-0.80000000000000016</c:v>
                </c:pt>
                <c:pt idx="1482">
                  <c:v>-0.9600000000000003</c:v>
                </c:pt>
                <c:pt idx="1483">
                  <c:v>-1.6199999999999997</c:v>
                </c:pt>
                <c:pt idx="1484">
                  <c:v>-1.34</c:v>
                </c:pt>
                <c:pt idx="1485">
                  <c:v>-1.0399999999999998</c:v>
                </c:pt>
                <c:pt idx="1486">
                  <c:v>-1.3399999999999999</c:v>
                </c:pt>
                <c:pt idx="1487">
                  <c:v>-1.2199999999999995</c:v>
                </c:pt>
                <c:pt idx="1488">
                  <c:v>-1.2199999999999998</c:v>
                </c:pt>
                <c:pt idx="1489">
                  <c:v>-1.4399999999999997</c:v>
                </c:pt>
                <c:pt idx="1490">
                  <c:v>-1.9</c:v>
                </c:pt>
                <c:pt idx="1491">
                  <c:v>-1.8</c:v>
                </c:pt>
                <c:pt idx="1492">
                  <c:v>-2.08</c:v>
                </c:pt>
                <c:pt idx="1493">
                  <c:v>-1.8400000000000005</c:v>
                </c:pt>
                <c:pt idx="1494">
                  <c:v>-1.9400000000000002</c:v>
                </c:pt>
                <c:pt idx="1495">
                  <c:v>-1.5800000000000003</c:v>
                </c:pt>
                <c:pt idx="1496">
                  <c:v>-1.4600000000000004</c:v>
                </c:pt>
                <c:pt idx="1497">
                  <c:v>-1.3599999999999999</c:v>
                </c:pt>
                <c:pt idx="1498">
                  <c:v>-1.1800000000000002</c:v>
                </c:pt>
                <c:pt idx="1499">
                  <c:v>-1.3000000000000003</c:v>
                </c:pt>
                <c:pt idx="1500">
                  <c:v>-1.2000000000000002</c:v>
                </c:pt>
                <c:pt idx="1501">
                  <c:v>-1.5400000000000003</c:v>
                </c:pt>
                <c:pt idx="1502">
                  <c:v>-1.5600000000000003</c:v>
                </c:pt>
                <c:pt idx="1503">
                  <c:v>-1.8200000000000003</c:v>
                </c:pt>
                <c:pt idx="1504">
                  <c:v>-1.6200000000000003</c:v>
                </c:pt>
                <c:pt idx="1505">
                  <c:v>-1.6800000000000002</c:v>
                </c:pt>
                <c:pt idx="1506">
                  <c:v>-1.4</c:v>
                </c:pt>
                <c:pt idx="1507">
                  <c:v>-1.56</c:v>
                </c:pt>
                <c:pt idx="1508">
                  <c:v>-1.4</c:v>
                </c:pt>
                <c:pt idx="1509">
                  <c:v>-1.38</c:v>
                </c:pt>
                <c:pt idx="1510">
                  <c:v>-1.5199999999999998</c:v>
                </c:pt>
                <c:pt idx="1511">
                  <c:v>-1.2399999999999998</c:v>
                </c:pt>
                <c:pt idx="1512">
                  <c:v>-1.1599999999999997</c:v>
                </c:pt>
                <c:pt idx="1513">
                  <c:v>-1.3199999999999998</c:v>
                </c:pt>
                <c:pt idx="1514">
                  <c:v>-1.44</c:v>
                </c:pt>
                <c:pt idx="1515">
                  <c:v>-1.46</c:v>
                </c:pt>
                <c:pt idx="1516">
                  <c:v>-1.8200000000000003</c:v>
                </c:pt>
                <c:pt idx="1517">
                  <c:v>-1.8800000000000003</c:v>
                </c:pt>
                <c:pt idx="1518">
                  <c:v>-1.3800000000000001</c:v>
                </c:pt>
                <c:pt idx="1519">
                  <c:v>-1.2</c:v>
                </c:pt>
                <c:pt idx="1520">
                  <c:v>-1.1400000000000001</c:v>
                </c:pt>
                <c:pt idx="1521">
                  <c:v>-1.1599999999999997</c:v>
                </c:pt>
                <c:pt idx="1522">
                  <c:v>-0.97999999999999954</c:v>
                </c:pt>
                <c:pt idx="1523">
                  <c:v>-1.4799999999999995</c:v>
                </c:pt>
                <c:pt idx="1524">
                  <c:v>-1.2599999999999998</c:v>
                </c:pt>
                <c:pt idx="1525">
                  <c:v>-1.0999999999999996</c:v>
                </c:pt>
                <c:pt idx="1526">
                  <c:v>-0.75999999999999979</c:v>
                </c:pt>
                <c:pt idx="1527">
                  <c:v>-0.61999999999999988</c:v>
                </c:pt>
                <c:pt idx="1528">
                  <c:v>-0.21999999999999992</c:v>
                </c:pt>
                <c:pt idx="1529">
                  <c:v>-0.57999999999999974</c:v>
                </c:pt>
                <c:pt idx="1530">
                  <c:v>-0.87999999999999989</c:v>
                </c:pt>
                <c:pt idx="1531">
                  <c:v>-0.96</c:v>
                </c:pt>
                <c:pt idx="1532">
                  <c:v>-1.38</c:v>
                </c:pt>
                <c:pt idx="1533">
                  <c:v>-1.5999999999999999</c:v>
                </c:pt>
                <c:pt idx="1534">
                  <c:v>-1.56</c:v>
                </c:pt>
                <c:pt idx="1535">
                  <c:v>-1.6199999999999999</c:v>
                </c:pt>
                <c:pt idx="1536">
                  <c:v>-1.7799999999999998</c:v>
                </c:pt>
                <c:pt idx="1537">
                  <c:v>-1.64</c:v>
                </c:pt>
                <c:pt idx="1538">
                  <c:v>-1.86</c:v>
                </c:pt>
                <c:pt idx="1539">
                  <c:v>-1.54</c:v>
                </c:pt>
                <c:pt idx="1540">
                  <c:v>-1.44</c:v>
                </c:pt>
                <c:pt idx="1541">
                  <c:v>-1.3199999999999998</c:v>
                </c:pt>
                <c:pt idx="1542">
                  <c:v>-1.46</c:v>
                </c:pt>
                <c:pt idx="1543">
                  <c:v>-1.02</c:v>
                </c:pt>
                <c:pt idx="1544">
                  <c:v>-1.3</c:v>
                </c:pt>
                <c:pt idx="1545">
                  <c:v>-1.48</c:v>
                </c:pt>
                <c:pt idx="1546">
                  <c:v>-1.8800000000000001</c:v>
                </c:pt>
                <c:pt idx="1547">
                  <c:v>-1.8199999999999998</c:v>
                </c:pt>
                <c:pt idx="1548">
                  <c:v>-1.9799999999999998</c:v>
                </c:pt>
                <c:pt idx="1549">
                  <c:v>-1.7799999999999998</c:v>
                </c:pt>
                <c:pt idx="1550">
                  <c:v>-1.5799999999999996</c:v>
                </c:pt>
                <c:pt idx="1551">
                  <c:v>-1.2799999999999998</c:v>
                </c:pt>
                <c:pt idx="1552">
                  <c:v>-1.0599999999999998</c:v>
                </c:pt>
                <c:pt idx="1553">
                  <c:v>-1.18</c:v>
                </c:pt>
                <c:pt idx="1554">
                  <c:v>-1.26</c:v>
                </c:pt>
                <c:pt idx="1555">
                  <c:v>-1.1400000000000001</c:v>
                </c:pt>
                <c:pt idx="1556">
                  <c:v>-1.1200000000000001</c:v>
                </c:pt>
                <c:pt idx="1557">
                  <c:v>-1.2600000000000002</c:v>
                </c:pt>
                <c:pt idx="1558">
                  <c:v>-1.3800000000000003</c:v>
                </c:pt>
                <c:pt idx="1559">
                  <c:v>-1.4600000000000004</c:v>
                </c:pt>
                <c:pt idx="1560">
                  <c:v>-1.4800000000000004</c:v>
                </c:pt>
                <c:pt idx="1561">
                  <c:v>-1.6800000000000004</c:v>
                </c:pt>
                <c:pt idx="1562">
                  <c:v>-1.6799999999999997</c:v>
                </c:pt>
                <c:pt idx="1563">
                  <c:v>-1.8199999999999996</c:v>
                </c:pt>
                <c:pt idx="1564">
                  <c:v>-1.9999999999999993</c:v>
                </c:pt>
                <c:pt idx="1565">
                  <c:v>-1.8199999999999996</c:v>
                </c:pt>
                <c:pt idx="1566">
                  <c:v>-1.7799999999999998</c:v>
                </c:pt>
                <c:pt idx="1567">
                  <c:v>-1.86</c:v>
                </c:pt>
                <c:pt idx="1568">
                  <c:v>-1.5200000000000002</c:v>
                </c:pt>
                <c:pt idx="1569">
                  <c:v>-1.4200000000000004</c:v>
                </c:pt>
                <c:pt idx="1570">
                  <c:v>-1.7200000000000002</c:v>
                </c:pt>
                <c:pt idx="1571">
                  <c:v>-1.6400000000000006</c:v>
                </c:pt>
                <c:pt idx="1572">
                  <c:v>-2.0000000000000004</c:v>
                </c:pt>
                <c:pt idx="1573">
                  <c:v>-2.06</c:v>
                </c:pt>
                <c:pt idx="1574">
                  <c:v>-2.2399999999999998</c:v>
                </c:pt>
                <c:pt idx="1575">
                  <c:v>-2</c:v>
                </c:pt>
                <c:pt idx="1576">
                  <c:v>-2.1</c:v>
                </c:pt>
                <c:pt idx="1577">
                  <c:v>-1.6799999999999997</c:v>
                </c:pt>
                <c:pt idx="1578">
                  <c:v>-1.7799999999999998</c:v>
                </c:pt>
                <c:pt idx="1579">
                  <c:v>-1.7599999999999993</c:v>
                </c:pt>
                <c:pt idx="1580">
                  <c:v>-1.6599999999999995</c:v>
                </c:pt>
                <c:pt idx="1581">
                  <c:v>-1.7399999999999995</c:v>
                </c:pt>
                <c:pt idx="1582">
                  <c:v>-1.9599999999999995</c:v>
                </c:pt>
                <c:pt idx="1583">
                  <c:v>-2.0199999999999996</c:v>
                </c:pt>
                <c:pt idx="1584">
                  <c:v>-1.9799999999999998</c:v>
                </c:pt>
                <c:pt idx="1585">
                  <c:v>-2.42</c:v>
                </c:pt>
                <c:pt idx="1586">
                  <c:v>-2.1800000000000002</c:v>
                </c:pt>
                <c:pt idx="1587">
                  <c:v>-1.86</c:v>
                </c:pt>
                <c:pt idx="1588">
                  <c:v>-1.3800000000000003</c:v>
                </c:pt>
                <c:pt idx="1589">
                  <c:v>-1.2800000000000007</c:v>
                </c:pt>
                <c:pt idx="1590">
                  <c:v>-0.74000000000000044</c:v>
                </c:pt>
                <c:pt idx="1591">
                  <c:v>-0.72000000000000008</c:v>
                </c:pt>
                <c:pt idx="1592">
                  <c:v>-0.62000000000000011</c:v>
                </c:pt>
                <c:pt idx="1593">
                  <c:v>-0.72000000000000008</c:v>
                </c:pt>
                <c:pt idx="1594">
                  <c:v>-0.7</c:v>
                </c:pt>
                <c:pt idx="1595">
                  <c:v>-1.0400000000000003</c:v>
                </c:pt>
                <c:pt idx="1596">
                  <c:v>-0.96000000000000052</c:v>
                </c:pt>
                <c:pt idx="1597">
                  <c:v>-1.0600000000000005</c:v>
                </c:pt>
                <c:pt idx="1598">
                  <c:v>-1.3400000000000003</c:v>
                </c:pt>
                <c:pt idx="1599">
                  <c:v>-1.36</c:v>
                </c:pt>
                <c:pt idx="1600">
                  <c:v>-1.1800000000000002</c:v>
                </c:pt>
                <c:pt idx="1601">
                  <c:v>-1.5599999999999998</c:v>
                </c:pt>
                <c:pt idx="1602">
                  <c:v>-1.7799999999999998</c:v>
                </c:pt>
                <c:pt idx="1603">
                  <c:v>-1.64</c:v>
                </c:pt>
                <c:pt idx="1604">
                  <c:v>-1.4600000000000002</c:v>
                </c:pt>
                <c:pt idx="1605">
                  <c:v>-1.6400000000000001</c:v>
                </c:pt>
                <c:pt idx="1606">
                  <c:v>-1.4600000000000002</c:v>
                </c:pt>
                <c:pt idx="1607">
                  <c:v>-1.2799999999999998</c:v>
                </c:pt>
                <c:pt idx="1608">
                  <c:v>-1.5599999999999998</c:v>
                </c:pt>
                <c:pt idx="1609">
                  <c:v>-1.5599999999999998</c:v>
                </c:pt>
                <c:pt idx="1610">
                  <c:v>-2</c:v>
                </c:pt>
                <c:pt idx="1611">
                  <c:v>-2.2999999999999998</c:v>
                </c:pt>
                <c:pt idx="1612">
                  <c:v>-2.3999999999999995</c:v>
                </c:pt>
                <c:pt idx="1613">
                  <c:v>-2.52</c:v>
                </c:pt>
                <c:pt idx="1614">
                  <c:v>-2.7399999999999998</c:v>
                </c:pt>
                <c:pt idx="1615">
                  <c:v>-2.1399999999999997</c:v>
                </c:pt>
                <c:pt idx="1616">
                  <c:v>-1.52</c:v>
                </c:pt>
                <c:pt idx="1617">
                  <c:v>-1.4200000000000002</c:v>
                </c:pt>
                <c:pt idx="1618">
                  <c:v>-1.06</c:v>
                </c:pt>
                <c:pt idx="1619">
                  <c:v>-1</c:v>
                </c:pt>
                <c:pt idx="1620">
                  <c:v>-1.3199999999999998</c:v>
                </c:pt>
                <c:pt idx="1621">
                  <c:v>-1.54</c:v>
                </c:pt>
                <c:pt idx="1622">
                  <c:v>-1.3800000000000003</c:v>
                </c:pt>
                <c:pt idx="1623">
                  <c:v>-1.5600000000000003</c:v>
                </c:pt>
                <c:pt idx="1624">
                  <c:v>-1.2200000000000002</c:v>
                </c:pt>
                <c:pt idx="1625">
                  <c:v>-1.3800000000000001</c:v>
                </c:pt>
                <c:pt idx="1626">
                  <c:v>-1.56</c:v>
                </c:pt>
                <c:pt idx="1627">
                  <c:v>-1.46</c:v>
                </c:pt>
                <c:pt idx="1628">
                  <c:v>-1.4000000000000001</c:v>
                </c:pt>
                <c:pt idx="1629">
                  <c:v>-1.72</c:v>
                </c:pt>
                <c:pt idx="1630">
                  <c:v>-1.3600000000000003</c:v>
                </c:pt>
                <c:pt idx="1631">
                  <c:v>-1.3400000000000003</c:v>
                </c:pt>
                <c:pt idx="1632">
                  <c:v>-1.44</c:v>
                </c:pt>
                <c:pt idx="1633">
                  <c:v>-1.3199999999999998</c:v>
                </c:pt>
                <c:pt idx="1634">
                  <c:v>-1.3599999999999999</c:v>
                </c:pt>
                <c:pt idx="1635">
                  <c:v>-1.4199999999999997</c:v>
                </c:pt>
                <c:pt idx="1636">
                  <c:v>-1.26</c:v>
                </c:pt>
                <c:pt idx="1637">
                  <c:v>-1.5400000000000003</c:v>
                </c:pt>
                <c:pt idx="1638">
                  <c:v>-1.4400000000000004</c:v>
                </c:pt>
                <c:pt idx="1639">
                  <c:v>-1.3200000000000003</c:v>
                </c:pt>
                <c:pt idx="1640">
                  <c:v>-1.2600000000000002</c:v>
                </c:pt>
                <c:pt idx="1641">
                  <c:v>-1.3599999999999999</c:v>
                </c:pt>
                <c:pt idx="1642">
                  <c:v>-1.0399999999999996</c:v>
                </c:pt>
                <c:pt idx="1643">
                  <c:v>-1.3999999999999997</c:v>
                </c:pt>
                <c:pt idx="1644">
                  <c:v>-1.5199999999999998</c:v>
                </c:pt>
                <c:pt idx="1645">
                  <c:v>-1.6199999999999997</c:v>
                </c:pt>
                <c:pt idx="1646">
                  <c:v>-1.8</c:v>
                </c:pt>
                <c:pt idx="1647">
                  <c:v>-1.8400000000000003</c:v>
                </c:pt>
                <c:pt idx="1648">
                  <c:v>-1.7600000000000002</c:v>
                </c:pt>
                <c:pt idx="1649">
                  <c:v>-1.6600000000000001</c:v>
                </c:pt>
                <c:pt idx="1650">
                  <c:v>-1.7200000000000002</c:v>
                </c:pt>
                <c:pt idx="1651">
                  <c:v>-1.3800000000000001</c:v>
                </c:pt>
                <c:pt idx="1652">
                  <c:v>-1.6799999999999997</c:v>
                </c:pt>
                <c:pt idx="1653">
                  <c:v>-1.5199999999999998</c:v>
                </c:pt>
                <c:pt idx="1654">
                  <c:v>-1.3599999999999999</c:v>
                </c:pt>
                <c:pt idx="1655">
                  <c:v>-1.4399999999999997</c:v>
                </c:pt>
                <c:pt idx="1656">
                  <c:v>-1.5199999999999998</c:v>
                </c:pt>
                <c:pt idx="1657">
                  <c:v>-1.56</c:v>
                </c:pt>
                <c:pt idx="1658">
                  <c:v>-1.7</c:v>
                </c:pt>
                <c:pt idx="1659">
                  <c:v>-2.06</c:v>
                </c:pt>
                <c:pt idx="1660">
                  <c:v>-1.9000000000000008</c:v>
                </c:pt>
                <c:pt idx="1661">
                  <c:v>-2.0000000000000009</c:v>
                </c:pt>
                <c:pt idx="1662">
                  <c:v>-2.06</c:v>
                </c:pt>
                <c:pt idx="1663">
                  <c:v>-1.9600000000000002</c:v>
                </c:pt>
                <c:pt idx="1664">
                  <c:v>-1.4</c:v>
                </c:pt>
                <c:pt idx="1665">
                  <c:v>-1.1199999999999997</c:v>
                </c:pt>
                <c:pt idx="1666">
                  <c:v>-1.0599999999999996</c:v>
                </c:pt>
                <c:pt idx="1667">
                  <c:v>-0.65999999999999981</c:v>
                </c:pt>
                <c:pt idx="1668">
                  <c:v>-1.0599999999999998</c:v>
                </c:pt>
                <c:pt idx="1669">
                  <c:v>-1.24</c:v>
                </c:pt>
                <c:pt idx="1670">
                  <c:v>-1.3800000000000001</c:v>
                </c:pt>
                <c:pt idx="1671">
                  <c:v>-1.56</c:v>
                </c:pt>
                <c:pt idx="1672">
                  <c:v>-1.9600000000000002</c:v>
                </c:pt>
                <c:pt idx="1673">
                  <c:v>-1.6400000000000001</c:v>
                </c:pt>
                <c:pt idx="1674">
                  <c:v>-1.8799999999999997</c:v>
                </c:pt>
                <c:pt idx="1675">
                  <c:v>-2.34</c:v>
                </c:pt>
                <c:pt idx="1676">
                  <c:v>-2.2199999999999998</c:v>
                </c:pt>
                <c:pt idx="1677">
                  <c:v>-1.9199999999999993</c:v>
                </c:pt>
                <c:pt idx="1678">
                  <c:v>-1.9799999999999993</c:v>
                </c:pt>
                <c:pt idx="1679">
                  <c:v>-2.1799999999999988</c:v>
                </c:pt>
                <c:pt idx="1680">
                  <c:v>-2.0399999999999991</c:v>
                </c:pt>
                <c:pt idx="1681">
                  <c:v>-1.6799999999999997</c:v>
                </c:pt>
                <c:pt idx="1682">
                  <c:v>-1.7399999999999998</c:v>
                </c:pt>
                <c:pt idx="1683">
                  <c:v>-1.48</c:v>
                </c:pt>
                <c:pt idx="1684">
                  <c:v>-1.3400000000000003</c:v>
                </c:pt>
                <c:pt idx="1685">
                  <c:v>-1.2200000000000002</c:v>
                </c:pt>
                <c:pt idx="1686">
                  <c:v>-1.4200000000000004</c:v>
                </c:pt>
                <c:pt idx="1687">
                  <c:v>-1.5400000000000003</c:v>
                </c:pt>
                <c:pt idx="1688">
                  <c:v>-1.5400000000000003</c:v>
                </c:pt>
                <c:pt idx="1689">
                  <c:v>-1.4799999999999998</c:v>
                </c:pt>
                <c:pt idx="1690">
                  <c:v>-1.3399999999999994</c:v>
                </c:pt>
                <c:pt idx="1691">
                  <c:v>-1.5199999999999996</c:v>
                </c:pt>
                <c:pt idx="1692">
                  <c:v>-1.44</c:v>
                </c:pt>
                <c:pt idx="1693">
                  <c:v>-1.8199999999999996</c:v>
                </c:pt>
                <c:pt idx="1694">
                  <c:v>-1.7</c:v>
                </c:pt>
                <c:pt idx="1695">
                  <c:v>-1.7</c:v>
                </c:pt>
                <c:pt idx="1696">
                  <c:v>-1.54</c:v>
                </c:pt>
                <c:pt idx="1697">
                  <c:v>-1.1400000000000001</c:v>
                </c:pt>
                <c:pt idx="1698">
                  <c:v>-0.94000000000000017</c:v>
                </c:pt>
                <c:pt idx="1699">
                  <c:v>-1.0599999999999998</c:v>
                </c:pt>
                <c:pt idx="1700">
                  <c:v>-1.6199999999999997</c:v>
                </c:pt>
                <c:pt idx="1701">
                  <c:v>-1.7199999999999995</c:v>
                </c:pt>
                <c:pt idx="1702">
                  <c:v>-2.0399999999999996</c:v>
                </c:pt>
                <c:pt idx="1703">
                  <c:v>-1.9599999999999997</c:v>
                </c:pt>
                <c:pt idx="1704">
                  <c:v>-2.2799999999999998</c:v>
                </c:pt>
                <c:pt idx="1705">
                  <c:v>-1.7399999999999998</c:v>
                </c:pt>
                <c:pt idx="1706">
                  <c:v>-1.72</c:v>
                </c:pt>
                <c:pt idx="1707">
                  <c:v>-2.1399999999999997</c:v>
                </c:pt>
                <c:pt idx="1708">
                  <c:v>-2.6399999999999997</c:v>
                </c:pt>
                <c:pt idx="1709">
                  <c:v>-2.5999999999999992</c:v>
                </c:pt>
                <c:pt idx="1710">
                  <c:v>-2.5799999999999992</c:v>
                </c:pt>
                <c:pt idx="1711">
                  <c:v>-2.4799999999999995</c:v>
                </c:pt>
                <c:pt idx="1712">
                  <c:v>-2.0799999999999992</c:v>
                </c:pt>
                <c:pt idx="1713">
                  <c:v>-1.5799999999999996</c:v>
                </c:pt>
                <c:pt idx="1714">
                  <c:v>-1.1800000000000002</c:v>
                </c:pt>
                <c:pt idx="1715">
                  <c:v>-1.3600000000000005</c:v>
                </c:pt>
                <c:pt idx="1716">
                  <c:v>-1.6400000000000006</c:v>
                </c:pt>
                <c:pt idx="1717">
                  <c:v>-1.6800000000000004</c:v>
                </c:pt>
                <c:pt idx="1718">
                  <c:v>-1.8000000000000003</c:v>
                </c:pt>
                <c:pt idx="1719">
                  <c:v>-2.02</c:v>
                </c:pt>
                <c:pt idx="1720">
                  <c:v>-1.92</c:v>
                </c:pt>
                <c:pt idx="1721">
                  <c:v>-1.64</c:v>
                </c:pt>
                <c:pt idx="1722">
                  <c:v>-1.6</c:v>
                </c:pt>
                <c:pt idx="1723">
                  <c:v>-1.4799999999999998</c:v>
                </c:pt>
                <c:pt idx="1724">
                  <c:v>-1.48</c:v>
                </c:pt>
                <c:pt idx="1725">
                  <c:v>-1.6199999999999997</c:v>
                </c:pt>
                <c:pt idx="1726">
                  <c:v>-1.5799999999999994</c:v>
                </c:pt>
                <c:pt idx="1727">
                  <c:v>-1.5799999999999994</c:v>
                </c:pt>
                <c:pt idx="1728">
                  <c:v>-1.5799999999999996</c:v>
                </c:pt>
                <c:pt idx="1729">
                  <c:v>-1.6799999999999997</c:v>
                </c:pt>
                <c:pt idx="1730">
                  <c:v>-1.44</c:v>
                </c:pt>
                <c:pt idx="1731">
                  <c:v>-1.8800000000000001</c:v>
                </c:pt>
                <c:pt idx="1732">
                  <c:v>-1.98</c:v>
                </c:pt>
                <c:pt idx="1733">
                  <c:v>-1.8800000000000001</c:v>
                </c:pt>
                <c:pt idx="1734">
                  <c:v>-1.5</c:v>
                </c:pt>
                <c:pt idx="1735">
                  <c:v>-1.58</c:v>
                </c:pt>
                <c:pt idx="1736">
                  <c:v>-1.08</c:v>
                </c:pt>
                <c:pt idx="1737">
                  <c:v>-0.84000000000000019</c:v>
                </c:pt>
                <c:pt idx="1738">
                  <c:v>-1.28</c:v>
                </c:pt>
                <c:pt idx="1739">
                  <c:v>-1.6800000000000002</c:v>
                </c:pt>
                <c:pt idx="1740">
                  <c:v>-1.64</c:v>
                </c:pt>
                <c:pt idx="1741">
                  <c:v>-1.8399999999999999</c:v>
                </c:pt>
                <c:pt idx="1742">
                  <c:v>-2.1399999999999997</c:v>
                </c:pt>
                <c:pt idx="1743">
                  <c:v>-1.6599999999999995</c:v>
                </c:pt>
                <c:pt idx="1744">
                  <c:v>-1.2999999999999996</c:v>
                </c:pt>
                <c:pt idx="1745">
                  <c:v>-1.2399999999999998</c:v>
                </c:pt>
                <c:pt idx="1746">
                  <c:v>-1.2399999999999998</c:v>
                </c:pt>
                <c:pt idx="1747">
                  <c:v>-1.1400000000000001</c:v>
                </c:pt>
                <c:pt idx="1748">
                  <c:v>-1.3000000000000003</c:v>
                </c:pt>
                <c:pt idx="1749">
                  <c:v>-1.22</c:v>
                </c:pt>
                <c:pt idx="1750">
                  <c:v>-1.1199999999999999</c:v>
                </c:pt>
                <c:pt idx="1751">
                  <c:v>-1.3</c:v>
                </c:pt>
                <c:pt idx="1752">
                  <c:v>-1.4599999999999997</c:v>
                </c:pt>
                <c:pt idx="1753">
                  <c:v>-1.22</c:v>
                </c:pt>
                <c:pt idx="1754">
                  <c:v>-1.5400000000000003</c:v>
                </c:pt>
                <c:pt idx="1755">
                  <c:v>-1.86</c:v>
                </c:pt>
                <c:pt idx="1756">
                  <c:v>-1.4600000000000002</c:v>
                </c:pt>
                <c:pt idx="1757">
                  <c:v>-0.8600000000000001</c:v>
                </c:pt>
                <c:pt idx="1758">
                  <c:v>-0.78</c:v>
                </c:pt>
                <c:pt idx="1759">
                  <c:v>-0.68</c:v>
                </c:pt>
                <c:pt idx="1760">
                  <c:v>-0.26000000000000012</c:v>
                </c:pt>
                <c:pt idx="1761">
                  <c:v>-0.84000000000000019</c:v>
                </c:pt>
                <c:pt idx="1762">
                  <c:v>-1.1600000000000006</c:v>
                </c:pt>
                <c:pt idx="1763">
                  <c:v>-1.5400000000000003</c:v>
                </c:pt>
                <c:pt idx="1764">
                  <c:v>-1.1800000000000004</c:v>
                </c:pt>
                <c:pt idx="1765">
                  <c:v>-1.1200000000000006</c:v>
                </c:pt>
                <c:pt idx="1766">
                  <c:v>-0.72000000000000031</c:v>
                </c:pt>
                <c:pt idx="1767">
                  <c:v>-1.08</c:v>
                </c:pt>
                <c:pt idx="1768">
                  <c:v>-1.1600000000000001</c:v>
                </c:pt>
                <c:pt idx="1769">
                  <c:v>-1.8</c:v>
                </c:pt>
                <c:pt idx="1770">
                  <c:v>-2.2399999999999998</c:v>
                </c:pt>
                <c:pt idx="1771">
                  <c:v>-2.3400000000000003</c:v>
                </c:pt>
                <c:pt idx="1772">
                  <c:v>-1.98</c:v>
                </c:pt>
                <c:pt idx="1773">
                  <c:v>-2.06</c:v>
                </c:pt>
                <c:pt idx="1774">
                  <c:v>-1.8199999999999998</c:v>
                </c:pt>
                <c:pt idx="1775">
                  <c:v>-1.8199999999999998</c:v>
                </c:pt>
                <c:pt idx="1776">
                  <c:v>-1.8599999999999999</c:v>
                </c:pt>
                <c:pt idx="1777">
                  <c:v>-1.9</c:v>
                </c:pt>
                <c:pt idx="1778">
                  <c:v>-1.5400000000000003</c:v>
                </c:pt>
                <c:pt idx="1779">
                  <c:v>-1.5800000000000005</c:v>
                </c:pt>
                <c:pt idx="1780">
                  <c:v>-1.5000000000000004</c:v>
                </c:pt>
                <c:pt idx="1781">
                  <c:v>-1.5000000000000004</c:v>
                </c:pt>
                <c:pt idx="1782">
                  <c:v>-1.8200000000000003</c:v>
                </c:pt>
                <c:pt idx="1783">
                  <c:v>-2.04</c:v>
                </c:pt>
                <c:pt idx="1784">
                  <c:v>-1.98</c:v>
                </c:pt>
                <c:pt idx="1785">
                  <c:v>-2.08</c:v>
                </c:pt>
                <c:pt idx="1786">
                  <c:v>-2</c:v>
                </c:pt>
                <c:pt idx="1787">
                  <c:v>-1.6599999999999997</c:v>
                </c:pt>
                <c:pt idx="1788">
                  <c:v>-1.4799999999999998</c:v>
                </c:pt>
                <c:pt idx="1789">
                  <c:v>-1.64</c:v>
                </c:pt>
                <c:pt idx="1790">
                  <c:v>-1.78</c:v>
                </c:pt>
                <c:pt idx="1791">
                  <c:v>-1.6400000000000001</c:v>
                </c:pt>
                <c:pt idx="1792">
                  <c:v>-1.7400000000000002</c:v>
                </c:pt>
                <c:pt idx="1793">
                  <c:v>-2.0200000000000005</c:v>
                </c:pt>
                <c:pt idx="1794">
                  <c:v>-1.8400000000000003</c:v>
                </c:pt>
                <c:pt idx="1795">
                  <c:v>-1.7600000000000002</c:v>
                </c:pt>
                <c:pt idx="1796">
                  <c:v>-1.98</c:v>
                </c:pt>
                <c:pt idx="1797">
                  <c:v>-2.14</c:v>
                </c:pt>
                <c:pt idx="1798">
                  <c:v>-1.8200000000000003</c:v>
                </c:pt>
                <c:pt idx="1799">
                  <c:v>-1.98</c:v>
                </c:pt>
                <c:pt idx="1800">
                  <c:v>-1.8</c:v>
                </c:pt>
                <c:pt idx="1801">
                  <c:v>-1.7399999999999998</c:v>
                </c:pt>
                <c:pt idx="1802">
                  <c:v>-1.4400000000000002</c:v>
                </c:pt>
                <c:pt idx="1803">
                  <c:v>-1.5200000000000002</c:v>
                </c:pt>
                <c:pt idx="1804">
                  <c:v>-1.2800000000000005</c:v>
                </c:pt>
                <c:pt idx="1805">
                  <c:v>-1.1800000000000004</c:v>
                </c:pt>
                <c:pt idx="1806">
                  <c:v>-1.1400000000000006</c:v>
                </c:pt>
                <c:pt idx="1807">
                  <c:v>-1.4400000000000002</c:v>
                </c:pt>
                <c:pt idx="1808">
                  <c:v>-1.44</c:v>
                </c:pt>
                <c:pt idx="1809">
                  <c:v>-1.64</c:v>
                </c:pt>
                <c:pt idx="1810">
                  <c:v>-1.8599999999999999</c:v>
                </c:pt>
                <c:pt idx="1811">
                  <c:v>-1.6599999999999997</c:v>
                </c:pt>
                <c:pt idx="1812">
                  <c:v>-1.4999999999999996</c:v>
                </c:pt>
                <c:pt idx="1813">
                  <c:v>-1.5599999999999998</c:v>
                </c:pt>
                <c:pt idx="1814">
                  <c:v>-1.42</c:v>
                </c:pt>
                <c:pt idx="1815">
                  <c:v>-1.5400000000000003</c:v>
                </c:pt>
                <c:pt idx="1816">
                  <c:v>-1.7000000000000004</c:v>
                </c:pt>
                <c:pt idx="1817">
                  <c:v>-1.8000000000000003</c:v>
                </c:pt>
                <c:pt idx="1818">
                  <c:v>-1.6800000000000002</c:v>
                </c:pt>
                <c:pt idx="1819">
                  <c:v>-1.92</c:v>
                </c:pt>
                <c:pt idx="1820">
                  <c:v>-1.7999999999999996</c:v>
                </c:pt>
                <c:pt idx="1821">
                  <c:v>-2.1199999999999992</c:v>
                </c:pt>
                <c:pt idx="1822">
                  <c:v>-2.1799999999999993</c:v>
                </c:pt>
                <c:pt idx="1823">
                  <c:v>-2.4799999999999995</c:v>
                </c:pt>
                <c:pt idx="1824">
                  <c:v>-2.1199999999999992</c:v>
                </c:pt>
                <c:pt idx="1825">
                  <c:v>-1.7199999999999993</c:v>
                </c:pt>
                <c:pt idx="1826">
                  <c:v>-1.5799999999999996</c:v>
                </c:pt>
                <c:pt idx="1827">
                  <c:v>-1.64</c:v>
                </c:pt>
                <c:pt idx="1828">
                  <c:v>-1.7600000000000002</c:v>
                </c:pt>
                <c:pt idx="1829">
                  <c:v>-1.9400000000000006</c:v>
                </c:pt>
                <c:pt idx="1830">
                  <c:v>-2.0200000000000005</c:v>
                </c:pt>
                <c:pt idx="1831">
                  <c:v>-1.9400000000000006</c:v>
                </c:pt>
                <c:pt idx="1832">
                  <c:v>-1.4800000000000004</c:v>
                </c:pt>
                <c:pt idx="1833">
                  <c:v>-0.80000000000000038</c:v>
                </c:pt>
                <c:pt idx="1834">
                  <c:v>-0.83999999999999986</c:v>
                </c:pt>
                <c:pt idx="1835">
                  <c:v>-1.2199999999999995</c:v>
                </c:pt>
                <c:pt idx="1836">
                  <c:v>-1.2799999999999994</c:v>
                </c:pt>
                <c:pt idx="1837">
                  <c:v>-1.5999999999999996</c:v>
                </c:pt>
                <c:pt idx="1838">
                  <c:v>-1.9399999999999995</c:v>
                </c:pt>
                <c:pt idx="1839">
                  <c:v>-2.04</c:v>
                </c:pt>
                <c:pt idx="1840">
                  <c:v>-2.1</c:v>
                </c:pt>
                <c:pt idx="1841">
                  <c:v>-2.0000000000000004</c:v>
                </c:pt>
                <c:pt idx="1842">
                  <c:v>-1.9600000000000002</c:v>
                </c:pt>
                <c:pt idx="1843">
                  <c:v>-1.7600000000000005</c:v>
                </c:pt>
                <c:pt idx="1844">
                  <c:v>-1.2600000000000002</c:v>
                </c:pt>
                <c:pt idx="1845">
                  <c:v>-1.1400000000000001</c:v>
                </c:pt>
                <c:pt idx="1846">
                  <c:v>-1.1399999999999999</c:v>
                </c:pt>
                <c:pt idx="1847">
                  <c:v>-1.2599999999999998</c:v>
                </c:pt>
                <c:pt idx="1848">
                  <c:v>-1.9599999999999995</c:v>
                </c:pt>
                <c:pt idx="1849">
                  <c:v>-2.1999999999999997</c:v>
                </c:pt>
                <c:pt idx="1850">
                  <c:v>-2.2199999999999998</c:v>
                </c:pt>
                <c:pt idx="1851">
                  <c:v>-2.2200000000000002</c:v>
                </c:pt>
                <c:pt idx="1852">
                  <c:v>-1.8600000000000005</c:v>
                </c:pt>
                <c:pt idx="1853">
                  <c:v>-1.7200000000000006</c:v>
                </c:pt>
                <c:pt idx="1854">
                  <c:v>-1.6800000000000002</c:v>
                </c:pt>
                <c:pt idx="1855">
                  <c:v>-1.6799999999999997</c:v>
                </c:pt>
                <c:pt idx="1856">
                  <c:v>-1.5799999999999996</c:v>
                </c:pt>
                <c:pt idx="1857">
                  <c:v>-1.5599999999999994</c:v>
                </c:pt>
                <c:pt idx="1858">
                  <c:v>-1.22</c:v>
                </c:pt>
                <c:pt idx="1859">
                  <c:v>-1.2200000000000006</c:v>
                </c:pt>
                <c:pt idx="1860">
                  <c:v>-1.1400000000000006</c:v>
                </c:pt>
                <c:pt idx="1861">
                  <c:v>-1.4600000000000002</c:v>
                </c:pt>
                <c:pt idx="1862">
                  <c:v>-2.0800000000000005</c:v>
                </c:pt>
                <c:pt idx="1863">
                  <c:v>-2.2400000000000007</c:v>
                </c:pt>
                <c:pt idx="1864">
                  <c:v>-3.12</c:v>
                </c:pt>
                <c:pt idx="1865">
                  <c:v>-2.5800000000000005</c:v>
                </c:pt>
                <c:pt idx="1866">
                  <c:v>-1.3000000000000007</c:v>
                </c:pt>
                <c:pt idx="1867">
                  <c:v>-0.56000000000000016</c:v>
                </c:pt>
                <c:pt idx="1868">
                  <c:v>-0.75999999999999979</c:v>
                </c:pt>
                <c:pt idx="1869">
                  <c:v>5.999999999999979E-2</c:v>
                </c:pt>
                <c:pt idx="1870">
                  <c:v>-0.25999999999999979</c:v>
                </c:pt>
                <c:pt idx="1871">
                  <c:v>-1.52</c:v>
                </c:pt>
                <c:pt idx="1872">
                  <c:v>-1.8400000000000003</c:v>
                </c:pt>
                <c:pt idx="1873">
                  <c:v>-1.5199999999999996</c:v>
                </c:pt>
                <c:pt idx="1874">
                  <c:v>-1.7399999999999991</c:v>
                </c:pt>
                <c:pt idx="1875">
                  <c:v>-1.8799999999999997</c:v>
                </c:pt>
                <c:pt idx="1876">
                  <c:v>-1.679999999999999</c:v>
                </c:pt>
                <c:pt idx="1877">
                  <c:v>-1.4599999999999995</c:v>
                </c:pt>
                <c:pt idx="1878">
                  <c:v>-1.64</c:v>
                </c:pt>
                <c:pt idx="1879">
                  <c:v>-1.6799999999999997</c:v>
                </c:pt>
                <c:pt idx="1880">
                  <c:v>-1.7399999999999998</c:v>
                </c:pt>
                <c:pt idx="1881">
                  <c:v>-1.6200000000000003</c:v>
                </c:pt>
                <c:pt idx="1882">
                  <c:v>-1.8</c:v>
                </c:pt>
                <c:pt idx="1883">
                  <c:v>-1.9800000000000004</c:v>
                </c:pt>
                <c:pt idx="1884">
                  <c:v>-1.8400000000000005</c:v>
                </c:pt>
                <c:pt idx="1885">
                  <c:v>-2</c:v>
                </c:pt>
                <c:pt idx="1886">
                  <c:v>-1.9</c:v>
                </c:pt>
                <c:pt idx="1887">
                  <c:v>-2.2600000000000002</c:v>
                </c:pt>
                <c:pt idx="1888">
                  <c:v>-2.04</c:v>
                </c:pt>
                <c:pt idx="1889">
                  <c:v>-2.12</c:v>
                </c:pt>
                <c:pt idx="1890">
                  <c:v>-2.1800000000000006</c:v>
                </c:pt>
                <c:pt idx="1891">
                  <c:v>-2.5800000000000005</c:v>
                </c:pt>
                <c:pt idx="1892">
                  <c:v>-2.160000000000001</c:v>
                </c:pt>
                <c:pt idx="1893">
                  <c:v>-2.12</c:v>
                </c:pt>
                <c:pt idx="1894">
                  <c:v>-2.2399999999999998</c:v>
                </c:pt>
                <c:pt idx="1895">
                  <c:v>-2.0400000000000005</c:v>
                </c:pt>
                <c:pt idx="1896">
                  <c:v>-2.2400000000000007</c:v>
                </c:pt>
                <c:pt idx="1897">
                  <c:v>-2.46</c:v>
                </c:pt>
                <c:pt idx="1898">
                  <c:v>-2.2800000000000002</c:v>
                </c:pt>
                <c:pt idx="1899">
                  <c:v>-2.0200000000000005</c:v>
                </c:pt>
                <c:pt idx="1900">
                  <c:v>-1.8199999999999996</c:v>
                </c:pt>
                <c:pt idx="1901">
                  <c:v>-1.64</c:v>
                </c:pt>
                <c:pt idx="1902">
                  <c:v>-1.8399999999999999</c:v>
                </c:pt>
                <c:pt idx="1903">
                  <c:v>-1.7600000000000002</c:v>
                </c:pt>
                <c:pt idx="1904">
                  <c:v>-2.160000000000001</c:v>
                </c:pt>
                <c:pt idx="1905">
                  <c:v>-2.3400000000000012</c:v>
                </c:pt>
                <c:pt idx="1906">
                  <c:v>-2.4400000000000013</c:v>
                </c:pt>
                <c:pt idx="1907">
                  <c:v>-2.2600000000000007</c:v>
                </c:pt>
                <c:pt idx="1908">
                  <c:v>-2.4600000000000009</c:v>
                </c:pt>
                <c:pt idx="1909">
                  <c:v>-2.0200000000000005</c:v>
                </c:pt>
                <c:pt idx="1910">
                  <c:v>-2.06</c:v>
                </c:pt>
                <c:pt idx="1911">
                  <c:v>-1.9600000000000002</c:v>
                </c:pt>
                <c:pt idx="1912">
                  <c:v>-1.8400000000000012</c:v>
                </c:pt>
                <c:pt idx="1913">
                  <c:v>-1.420000000000001</c:v>
                </c:pt>
                <c:pt idx="1914">
                  <c:v>-1.180000000000001</c:v>
                </c:pt>
                <c:pt idx="1915">
                  <c:v>-1.0400000000000005</c:v>
                </c:pt>
                <c:pt idx="1916">
                  <c:v>-0.96000000000000019</c:v>
                </c:pt>
                <c:pt idx="1917">
                  <c:v>-1.0999999999999992</c:v>
                </c:pt>
                <c:pt idx="1918">
                  <c:v>-1.64</c:v>
                </c:pt>
                <c:pt idx="1919">
                  <c:v>-1.8599999999999994</c:v>
                </c:pt>
                <c:pt idx="1920">
                  <c:v>-2.0800000000000005</c:v>
                </c:pt>
                <c:pt idx="1921">
                  <c:v>-1.94</c:v>
                </c:pt>
                <c:pt idx="1922">
                  <c:v>-1.6800000000000004</c:v>
                </c:pt>
                <c:pt idx="1923">
                  <c:v>-1.44</c:v>
                </c:pt>
                <c:pt idx="1924">
                  <c:v>-1.4600000000000009</c:v>
                </c:pt>
                <c:pt idx="1925">
                  <c:v>-1.3200000000000003</c:v>
                </c:pt>
                <c:pt idx="1926">
                  <c:v>-1.1600000000000001</c:v>
                </c:pt>
                <c:pt idx="1927">
                  <c:v>-1.3999999999999992</c:v>
                </c:pt>
                <c:pt idx="1928">
                  <c:v>-1.6799999999999984</c:v>
                </c:pt>
                <c:pt idx="1929">
                  <c:v>-1.8199999999999974</c:v>
                </c:pt>
                <c:pt idx="1930">
                  <c:v>-2.1199999999999974</c:v>
                </c:pt>
                <c:pt idx="1931">
                  <c:v>-2.2399999999999975</c:v>
                </c:pt>
                <c:pt idx="1932">
                  <c:v>-2.0399999999999978</c:v>
                </c:pt>
                <c:pt idx="1933">
                  <c:v>-2.1599999999999979</c:v>
                </c:pt>
                <c:pt idx="1934">
                  <c:v>-2.5399999999999978</c:v>
                </c:pt>
                <c:pt idx="1935">
                  <c:v>-2.2799999999999967</c:v>
                </c:pt>
                <c:pt idx="1936">
                  <c:v>-2.9399999999999977</c:v>
                </c:pt>
                <c:pt idx="1937">
                  <c:v>-3.0799999999999983</c:v>
                </c:pt>
                <c:pt idx="1938">
                  <c:v>-2.8599999999999994</c:v>
                </c:pt>
                <c:pt idx="1939">
                  <c:v>-2.7400000000000007</c:v>
                </c:pt>
                <c:pt idx="1940">
                  <c:v>-2.7400000000000007</c:v>
                </c:pt>
                <c:pt idx="1941">
                  <c:v>-2.3800000000000012</c:v>
                </c:pt>
                <c:pt idx="1942">
                  <c:v>-2.2600000000000007</c:v>
                </c:pt>
                <c:pt idx="1943">
                  <c:v>-2.2400000000000007</c:v>
                </c:pt>
                <c:pt idx="1944">
                  <c:v>-2.0200000000000005</c:v>
                </c:pt>
                <c:pt idx="1945">
                  <c:v>-1.8600000000000008</c:v>
                </c:pt>
                <c:pt idx="1946">
                  <c:v>-1.6</c:v>
                </c:pt>
                <c:pt idx="1947">
                  <c:v>-1.7600000000000009</c:v>
                </c:pt>
                <c:pt idx="1948">
                  <c:v>-2.0200000000000005</c:v>
                </c:pt>
                <c:pt idx="1949">
                  <c:v>-2.2399999999999993</c:v>
                </c:pt>
                <c:pt idx="1950">
                  <c:v>-2.7199999999999989</c:v>
                </c:pt>
                <c:pt idx="1951">
                  <c:v>-2.8599999999999981</c:v>
                </c:pt>
                <c:pt idx="1952">
                  <c:v>-3.1599999999999966</c:v>
                </c:pt>
                <c:pt idx="1953">
                  <c:v>-3.0799999999999983</c:v>
                </c:pt>
                <c:pt idx="1954">
                  <c:v>-2.819999999999999</c:v>
                </c:pt>
                <c:pt idx="1955">
                  <c:v>-2.9200000000000004</c:v>
                </c:pt>
                <c:pt idx="1956">
                  <c:v>-2.9800000000000013</c:v>
                </c:pt>
                <c:pt idx="1957">
                  <c:v>-2.8400000000000021</c:v>
                </c:pt>
                <c:pt idx="1958">
                  <c:v>-2.8400000000000021</c:v>
                </c:pt>
                <c:pt idx="1959">
                  <c:v>-2.8400000000000034</c:v>
                </c:pt>
                <c:pt idx="1960">
                  <c:v>-2.400000000000003</c:v>
                </c:pt>
                <c:pt idx="1961">
                  <c:v>-2.3800000000000026</c:v>
                </c:pt>
                <c:pt idx="1962">
                  <c:v>-1.9000000000000028</c:v>
                </c:pt>
                <c:pt idx="1963">
                  <c:v>-1.5800000000000012</c:v>
                </c:pt>
                <c:pt idx="1964">
                  <c:v>-1.4799999999999998</c:v>
                </c:pt>
                <c:pt idx="1965">
                  <c:v>-1.5599999999999994</c:v>
                </c:pt>
                <c:pt idx="1966">
                  <c:v>-1.5</c:v>
                </c:pt>
                <c:pt idx="1967">
                  <c:v>-1.7399999999999991</c:v>
                </c:pt>
                <c:pt idx="1968">
                  <c:v>-1.7799999999999998</c:v>
                </c:pt>
                <c:pt idx="1969">
                  <c:v>-1.9399999999999991</c:v>
                </c:pt>
                <c:pt idx="1970">
                  <c:v>-1.9399999999999991</c:v>
                </c:pt>
                <c:pt idx="1971">
                  <c:v>-2.0599999999999978</c:v>
                </c:pt>
                <c:pt idx="1972">
                  <c:v>-1.8599999999999981</c:v>
                </c:pt>
                <c:pt idx="1973">
                  <c:v>-2.1599999999999979</c:v>
                </c:pt>
                <c:pt idx="1974">
                  <c:v>-2.1999999999999984</c:v>
                </c:pt>
                <c:pt idx="1975">
                  <c:v>-2.2799999999999985</c:v>
                </c:pt>
                <c:pt idx="1976">
                  <c:v>-2.1799999999999997</c:v>
                </c:pt>
                <c:pt idx="1977">
                  <c:v>-2.5799999999999996</c:v>
                </c:pt>
                <c:pt idx="1978">
                  <c:v>-2.2799999999999998</c:v>
                </c:pt>
                <c:pt idx="1979">
                  <c:v>-2.5</c:v>
                </c:pt>
                <c:pt idx="1980">
                  <c:v>-2.3400000000000007</c:v>
                </c:pt>
                <c:pt idx="1981">
                  <c:v>-2.38</c:v>
                </c:pt>
                <c:pt idx="1982">
                  <c:v>-2.0599999999999996</c:v>
                </c:pt>
                <c:pt idx="1983">
                  <c:v>-2.5</c:v>
                </c:pt>
                <c:pt idx="1984">
                  <c:v>-2.4400000000000004</c:v>
                </c:pt>
                <c:pt idx="1985">
                  <c:v>-2.5600000000000009</c:v>
                </c:pt>
                <c:pt idx="1986">
                  <c:v>-2.3000000000000016</c:v>
                </c:pt>
                <c:pt idx="1987">
                  <c:v>-2.6000000000000028</c:v>
                </c:pt>
                <c:pt idx="1988">
                  <c:v>-2.420000000000003</c:v>
                </c:pt>
                <c:pt idx="1989">
                  <c:v>-2.1800000000000024</c:v>
                </c:pt>
                <c:pt idx="1990">
                  <c:v>-2.3600000000000021</c:v>
                </c:pt>
                <c:pt idx="1991">
                  <c:v>-2.8600000000000008</c:v>
                </c:pt>
                <c:pt idx="1992">
                  <c:v>-2.6400000000000006</c:v>
                </c:pt>
                <c:pt idx="1993">
                  <c:v>-2.5799999999999996</c:v>
                </c:pt>
                <c:pt idx="1994">
                  <c:v>-2.6400000000000006</c:v>
                </c:pt>
                <c:pt idx="1995">
                  <c:v>-2.4400000000000004</c:v>
                </c:pt>
                <c:pt idx="1996">
                  <c:v>-2.4400000000000004</c:v>
                </c:pt>
                <c:pt idx="1997">
                  <c:v>-2.680000000000001</c:v>
                </c:pt>
                <c:pt idx="1998">
                  <c:v>-2.4200000000000017</c:v>
                </c:pt>
                <c:pt idx="1999">
                  <c:v>-2.3400000000000007</c:v>
                </c:pt>
                <c:pt idx="2000">
                  <c:v>-2.3600000000000008</c:v>
                </c:pt>
                <c:pt idx="2001">
                  <c:v>-2.080000000000001</c:v>
                </c:pt>
                <c:pt idx="2002">
                  <c:v>-1.9</c:v>
                </c:pt>
                <c:pt idx="2003">
                  <c:v>-2.0199999999999987</c:v>
                </c:pt>
                <c:pt idx="2004">
                  <c:v>-2.2799999999999998</c:v>
                </c:pt>
                <c:pt idx="2005">
                  <c:v>-2.5599999999999996</c:v>
                </c:pt>
                <c:pt idx="2006">
                  <c:v>-2.4600000000000009</c:v>
                </c:pt>
                <c:pt idx="2007">
                  <c:v>-2.4000000000000012</c:v>
                </c:pt>
                <c:pt idx="2008">
                  <c:v>-2.4200000000000017</c:v>
                </c:pt>
                <c:pt idx="2009">
                  <c:v>-2.1000000000000014</c:v>
                </c:pt>
                <c:pt idx="2010">
                  <c:v>-1.7200000000000002</c:v>
                </c:pt>
                <c:pt idx="2011">
                  <c:v>-1.6599999999999995</c:v>
                </c:pt>
                <c:pt idx="2012">
                  <c:v>-1.959999999999998</c:v>
                </c:pt>
                <c:pt idx="2013">
                  <c:v>-2.1799999999999984</c:v>
                </c:pt>
                <c:pt idx="2014">
                  <c:v>-2.3399999999999976</c:v>
                </c:pt>
                <c:pt idx="2015">
                  <c:v>-2.6599999999999993</c:v>
                </c:pt>
                <c:pt idx="2016">
                  <c:v>-2.9399999999999991</c:v>
                </c:pt>
                <c:pt idx="2017">
                  <c:v>-2.6999999999999984</c:v>
                </c:pt>
                <c:pt idx="2018">
                  <c:v>-2.5399999999999965</c:v>
                </c:pt>
                <c:pt idx="2019">
                  <c:v>-2.5599999999999965</c:v>
                </c:pt>
                <c:pt idx="2020">
                  <c:v>-2.4799999999999969</c:v>
                </c:pt>
                <c:pt idx="2021">
                  <c:v>-2.4799999999999995</c:v>
                </c:pt>
                <c:pt idx="2022">
                  <c:v>-2.9</c:v>
                </c:pt>
                <c:pt idx="2023">
                  <c:v>-3.2000000000000028</c:v>
                </c:pt>
                <c:pt idx="2024">
                  <c:v>-3.4200000000000044</c:v>
                </c:pt>
                <c:pt idx="2025">
                  <c:v>-3.4600000000000022</c:v>
                </c:pt>
                <c:pt idx="2026">
                  <c:v>-3.7400000000000007</c:v>
                </c:pt>
                <c:pt idx="2027">
                  <c:v>-3.9400000000000035</c:v>
                </c:pt>
                <c:pt idx="2028">
                  <c:v>-3.9600000000000053</c:v>
                </c:pt>
                <c:pt idx="2029">
                  <c:v>-3.6400000000000032</c:v>
                </c:pt>
                <c:pt idx="2030">
                  <c:v>-3.7600000000000051</c:v>
                </c:pt>
                <c:pt idx="2031">
                  <c:v>-3.3000000000000029</c:v>
                </c:pt>
                <c:pt idx="2032">
                  <c:v>-2.6200000000000019</c:v>
                </c:pt>
                <c:pt idx="2033">
                  <c:v>-2.3599999999999994</c:v>
                </c:pt>
                <c:pt idx="2034">
                  <c:v>-2.6599999999999993</c:v>
                </c:pt>
                <c:pt idx="2035">
                  <c:v>-2.7599999999999967</c:v>
                </c:pt>
                <c:pt idx="2036">
                  <c:v>-2.8799999999999981</c:v>
                </c:pt>
                <c:pt idx="2037">
                  <c:v>-3.099999999999997</c:v>
                </c:pt>
                <c:pt idx="2038">
                  <c:v>-3.2399999999999975</c:v>
                </c:pt>
                <c:pt idx="2039">
                  <c:v>-3.2399999999999975</c:v>
                </c:pt>
                <c:pt idx="2040">
                  <c:v>-2.9799999999999982</c:v>
                </c:pt>
                <c:pt idx="2041">
                  <c:v>-3.0399999999999978</c:v>
                </c:pt>
                <c:pt idx="2042">
                  <c:v>-2.919999999999999</c:v>
                </c:pt>
                <c:pt idx="2043">
                  <c:v>-2.6599999999999966</c:v>
                </c:pt>
                <c:pt idx="2044">
                  <c:v>-2.4799999999999955</c:v>
                </c:pt>
                <c:pt idx="2045">
                  <c:v>-2.2599999999999967</c:v>
                </c:pt>
                <c:pt idx="2046">
                  <c:v>-2.1399999999999979</c:v>
                </c:pt>
                <c:pt idx="2047">
                  <c:v>-2.419999999999999</c:v>
                </c:pt>
                <c:pt idx="2048">
                  <c:v>-2.5199999999999987</c:v>
                </c:pt>
                <c:pt idx="2049">
                  <c:v>-2.3800000000000012</c:v>
                </c:pt>
                <c:pt idx="2050">
                  <c:v>-2.6600000000000024</c:v>
                </c:pt>
                <c:pt idx="2051">
                  <c:v>-2.8600000000000021</c:v>
                </c:pt>
                <c:pt idx="2052">
                  <c:v>-2.7200000000000015</c:v>
                </c:pt>
                <c:pt idx="2053">
                  <c:v>-2.8800000000000039</c:v>
                </c:pt>
                <c:pt idx="2054">
                  <c:v>-2.900000000000003</c:v>
                </c:pt>
                <c:pt idx="2055">
                  <c:v>-2.7400000000000007</c:v>
                </c:pt>
                <c:pt idx="2056">
                  <c:v>-2.5</c:v>
                </c:pt>
                <c:pt idx="2057">
                  <c:v>-2.5599999999999996</c:v>
                </c:pt>
                <c:pt idx="2058">
                  <c:v>-2.6599999999999993</c:v>
                </c:pt>
                <c:pt idx="2059">
                  <c:v>-2.819999999999999</c:v>
                </c:pt>
                <c:pt idx="2060">
                  <c:v>-2.6</c:v>
                </c:pt>
                <c:pt idx="2061">
                  <c:v>-2.680000000000001</c:v>
                </c:pt>
                <c:pt idx="2062">
                  <c:v>-2.580000000000001</c:v>
                </c:pt>
                <c:pt idx="2063">
                  <c:v>-2.819999999999999</c:v>
                </c:pt>
                <c:pt idx="2064">
                  <c:v>-3.1199999999999988</c:v>
                </c:pt>
                <c:pt idx="2065">
                  <c:v>-3.2200000000000015</c:v>
                </c:pt>
                <c:pt idx="2066">
                  <c:v>-2.4800000000000013</c:v>
                </c:pt>
                <c:pt idx="2067">
                  <c:v>-1.8600000000000023</c:v>
                </c:pt>
                <c:pt idx="2068">
                  <c:v>-1.4000000000000057</c:v>
                </c:pt>
                <c:pt idx="2069">
                  <c:v>-1.2800000000000069</c:v>
                </c:pt>
                <c:pt idx="2070">
                  <c:v>-1.7200000000000046</c:v>
                </c:pt>
                <c:pt idx="2071">
                  <c:v>-2.7200000000000046</c:v>
                </c:pt>
                <c:pt idx="2072">
                  <c:v>-3.1400000000000006</c:v>
                </c:pt>
                <c:pt idx="2073">
                  <c:v>-3.319999999999999</c:v>
                </c:pt>
                <c:pt idx="2074">
                  <c:v>-3.1199999999999988</c:v>
                </c:pt>
                <c:pt idx="2075">
                  <c:v>-3.1399999999999979</c:v>
                </c:pt>
                <c:pt idx="2076">
                  <c:v>-3.0399999999999978</c:v>
                </c:pt>
                <c:pt idx="2077">
                  <c:v>-3.3400000000000007</c:v>
                </c:pt>
                <c:pt idx="2078">
                  <c:v>-2.9599999999999995</c:v>
                </c:pt>
                <c:pt idx="2079">
                  <c:v>-2.5799999999999983</c:v>
                </c:pt>
                <c:pt idx="2080">
                  <c:v>-2.4200000000000017</c:v>
                </c:pt>
                <c:pt idx="2081">
                  <c:v>-1.7599999999999993</c:v>
                </c:pt>
                <c:pt idx="2082">
                  <c:v>-1.2400000000000007</c:v>
                </c:pt>
                <c:pt idx="2083">
                  <c:v>-1.180000000000001</c:v>
                </c:pt>
                <c:pt idx="2084">
                  <c:v>-1.4800000000000011</c:v>
                </c:pt>
                <c:pt idx="2085">
                  <c:v>-0.75999999999999657</c:v>
                </c:pt>
                <c:pt idx="2086">
                  <c:v>-0.83999999999999775</c:v>
                </c:pt>
                <c:pt idx="2087">
                  <c:v>-1.1199999999999961</c:v>
                </c:pt>
                <c:pt idx="2088">
                  <c:v>-1.4599999999999966</c:v>
                </c:pt>
                <c:pt idx="2089">
                  <c:v>-1.2199999999999989</c:v>
                </c:pt>
                <c:pt idx="2090">
                  <c:v>-1.8000000000000029</c:v>
                </c:pt>
                <c:pt idx="2091">
                  <c:v>-2.2400000000000033</c:v>
                </c:pt>
                <c:pt idx="2092">
                  <c:v>-2.6800000000000042</c:v>
                </c:pt>
                <c:pt idx="2093">
                  <c:v>-2.7000000000000028</c:v>
                </c:pt>
                <c:pt idx="2094">
                  <c:v>-3.180000000000001</c:v>
                </c:pt>
                <c:pt idx="2095">
                  <c:v>-3.1399999999999979</c:v>
                </c:pt>
                <c:pt idx="2096">
                  <c:v>-3.099999999999997</c:v>
                </c:pt>
                <c:pt idx="2097">
                  <c:v>-2.5599999999999965</c:v>
                </c:pt>
                <c:pt idx="2098">
                  <c:v>-2.8</c:v>
                </c:pt>
                <c:pt idx="2099">
                  <c:v>-2.819999999999999</c:v>
                </c:pt>
                <c:pt idx="2100">
                  <c:v>-2.4</c:v>
                </c:pt>
                <c:pt idx="2101">
                  <c:v>-2.8</c:v>
                </c:pt>
                <c:pt idx="2102">
                  <c:v>-2.9800000000000013</c:v>
                </c:pt>
                <c:pt idx="2103">
                  <c:v>-2.3999999999999972</c:v>
                </c:pt>
                <c:pt idx="2104">
                  <c:v>-2.4999999999999973</c:v>
                </c:pt>
                <c:pt idx="2105">
                  <c:v>-3.2199999999999962</c:v>
                </c:pt>
                <c:pt idx="2106">
                  <c:v>-3.0799999999999956</c:v>
                </c:pt>
                <c:pt idx="2107">
                  <c:v>-2.839999999999995</c:v>
                </c:pt>
                <c:pt idx="2108">
                  <c:v>-3.3399999999999976</c:v>
                </c:pt>
                <c:pt idx="2109">
                  <c:v>-3.0399999999999978</c:v>
                </c:pt>
                <c:pt idx="2110">
                  <c:v>-3.3999999999999972</c:v>
                </c:pt>
                <c:pt idx="2111">
                  <c:v>-3.1999999999999971</c:v>
                </c:pt>
                <c:pt idx="2112">
                  <c:v>-3.2199999999999962</c:v>
                </c:pt>
                <c:pt idx="2113">
                  <c:v>-2.8999999999999941</c:v>
                </c:pt>
                <c:pt idx="2114">
                  <c:v>-3.0999999999999943</c:v>
                </c:pt>
                <c:pt idx="2115">
                  <c:v>-2.599999999999997</c:v>
                </c:pt>
                <c:pt idx="2116">
                  <c:v>-2.5399999999999978</c:v>
                </c:pt>
                <c:pt idx="2117">
                  <c:v>-2.7</c:v>
                </c:pt>
                <c:pt idx="2118">
                  <c:v>-2.5400000000000005</c:v>
                </c:pt>
                <c:pt idx="2119">
                  <c:v>-2.2400000000000007</c:v>
                </c:pt>
                <c:pt idx="2120">
                  <c:v>-2.3200000000000016</c:v>
                </c:pt>
                <c:pt idx="2121">
                  <c:v>-2.1800000000000042</c:v>
                </c:pt>
                <c:pt idx="2122">
                  <c:v>-2.2999999999999998</c:v>
                </c:pt>
                <c:pt idx="2123">
                  <c:v>-2.0799999999999983</c:v>
                </c:pt>
                <c:pt idx="2124">
                  <c:v>-2.0200000000000018</c:v>
                </c:pt>
                <c:pt idx="2125">
                  <c:v>-1.7200000000000017</c:v>
                </c:pt>
                <c:pt idx="2126">
                  <c:v>-2</c:v>
                </c:pt>
                <c:pt idx="2127">
                  <c:v>-2.0600000000000023</c:v>
                </c:pt>
                <c:pt idx="2128">
                  <c:v>-2.7400000000000033</c:v>
                </c:pt>
                <c:pt idx="2129">
                  <c:v>-3.2</c:v>
                </c:pt>
                <c:pt idx="2130">
                  <c:v>-3.4399999999999977</c:v>
                </c:pt>
                <c:pt idx="2131">
                  <c:v>-3.2599999999999993</c:v>
                </c:pt>
                <c:pt idx="2132">
                  <c:v>-3.4</c:v>
                </c:pt>
                <c:pt idx="2133">
                  <c:v>-3.1</c:v>
                </c:pt>
                <c:pt idx="2134">
                  <c:v>-2.4600000000000022</c:v>
                </c:pt>
                <c:pt idx="2135">
                  <c:v>-2.5400000000000036</c:v>
                </c:pt>
                <c:pt idx="2136">
                  <c:v>-2.7599999999999993</c:v>
                </c:pt>
                <c:pt idx="2137">
                  <c:v>-2.3599999999999968</c:v>
                </c:pt>
                <c:pt idx="2138">
                  <c:v>-2.2999999999999972</c:v>
                </c:pt>
                <c:pt idx="2139">
                  <c:v>-2.3199999999999958</c:v>
                </c:pt>
                <c:pt idx="2140">
                  <c:v>-1.7399999999999949</c:v>
                </c:pt>
                <c:pt idx="2141">
                  <c:v>-1.5599999999999965</c:v>
                </c:pt>
                <c:pt idx="2142">
                  <c:v>-1.6399999999999977</c:v>
                </c:pt>
                <c:pt idx="2143">
                  <c:v>-1.3599999999999965</c:v>
                </c:pt>
                <c:pt idx="2144">
                  <c:v>-1.7799999999999983</c:v>
                </c:pt>
                <c:pt idx="2145">
                  <c:v>-2.1999999999999971</c:v>
                </c:pt>
                <c:pt idx="2146">
                  <c:v>-2.2999999999999972</c:v>
                </c:pt>
                <c:pt idx="2147">
                  <c:v>-2.1999999999999971</c:v>
                </c:pt>
                <c:pt idx="2148">
                  <c:v>-2.2999999999999972</c:v>
                </c:pt>
                <c:pt idx="2149">
                  <c:v>-1.8999999999999944</c:v>
                </c:pt>
                <c:pt idx="2150">
                  <c:v>-1.4399999999999948</c:v>
                </c:pt>
                <c:pt idx="2151">
                  <c:v>-1.4799999999999955</c:v>
                </c:pt>
                <c:pt idx="2152">
                  <c:v>-1.7999999999999943</c:v>
                </c:pt>
                <c:pt idx="2153">
                  <c:v>-2.0199999999999934</c:v>
                </c:pt>
                <c:pt idx="2154">
                  <c:v>-2.0199999999999934</c:v>
                </c:pt>
                <c:pt idx="2155">
                  <c:v>-2.4999999999999942</c:v>
                </c:pt>
                <c:pt idx="2156">
                  <c:v>-2.1799999999999926</c:v>
                </c:pt>
                <c:pt idx="2157">
                  <c:v>-1.6599999999999937</c:v>
                </c:pt>
                <c:pt idx="2158">
                  <c:v>-1.7599999999999938</c:v>
                </c:pt>
                <c:pt idx="2159">
                  <c:v>-1.9199999999999959</c:v>
                </c:pt>
                <c:pt idx="2160">
                  <c:v>-1.6199999999999961</c:v>
                </c:pt>
                <c:pt idx="2161">
                  <c:v>-1.7599999999999967</c:v>
                </c:pt>
                <c:pt idx="2162">
                  <c:v>-2.1199999999999988</c:v>
                </c:pt>
                <c:pt idx="2163">
                  <c:v>-2.2000000000000002</c:v>
                </c:pt>
                <c:pt idx="2164">
                  <c:v>-2.2399999999999975</c:v>
                </c:pt>
                <c:pt idx="2165">
                  <c:v>-2.0799999999999983</c:v>
                </c:pt>
                <c:pt idx="2166">
                  <c:v>-2.4400000000000004</c:v>
                </c:pt>
                <c:pt idx="2167">
                  <c:v>-2.6799999999999984</c:v>
                </c:pt>
                <c:pt idx="2168">
                  <c:v>-2.5400000000000005</c:v>
                </c:pt>
                <c:pt idx="2169">
                  <c:v>-2.3200000000000016</c:v>
                </c:pt>
                <c:pt idx="2170">
                  <c:v>-2.5</c:v>
                </c:pt>
                <c:pt idx="2171">
                  <c:v>-1.8800000000000012</c:v>
                </c:pt>
                <c:pt idx="2172">
                  <c:v>-1.480000000000004</c:v>
                </c:pt>
                <c:pt idx="2173">
                  <c:v>-1.6800000000000039</c:v>
                </c:pt>
                <c:pt idx="2174">
                  <c:v>-1.9400000000000035</c:v>
                </c:pt>
                <c:pt idx="2175">
                  <c:v>-2.1800000000000042</c:v>
                </c:pt>
                <c:pt idx="2176">
                  <c:v>-2.7200000000000015</c:v>
                </c:pt>
                <c:pt idx="2177">
                  <c:v>-2.7800000000000011</c:v>
                </c:pt>
                <c:pt idx="2178">
                  <c:v>-2.7</c:v>
                </c:pt>
                <c:pt idx="2179">
                  <c:v>-2.6400000000000006</c:v>
                </c:pt>
                <c:pt idx="2180">
                  <c:v>-2.6600000000000024</c:v>
                </c:pt>
                <c:pt idx="2181">
                  <c:v>-2.1400000000000006</c:v>
                </c:pt>
                <c:pt idx="2182">
                  <c:v>-2.580000000000001</c:v>
                </c:pt>
                <c:pt idx="2183">
                  <c:v>-2.3000000000000029</c:v>
                </c:pt>
                <c:pt idx="2184">
                  <c:v>-2.4800000000000013</c:v>
                </c:pt>
                <c:pt idx="2185">
                  <c:v>-2.7799999999999985</c:v>
                </c:pt>
                <c:pt idx="2186">
                  <c:v>-3.1199999999999988</c:v>
                </c:pt>
                <c:pt idx="2187">
                  <c:v>-2.9199999999999959</c:v>
                </c:pt>
                <c:pt idx="2188">
                  <c:v>-3.1599999999999966</c:v>
                </c:pt>
                <c:pt idx="2189">
                  <c:v>-2.9799999999999982</c:v>
                </c:pt>
                <c:pt idx="2190">
                  <c:v>-2.4400000000000004</c:v>
                </c:pt>
                <c:pt idx="2191">
                  <c:v>-2.4400000000000035</c:v>
                </c:pt>
                <c:pt idx="2192">
                  <c:v>-2.0000000000000058</c:v>
                </c:pt>
                <c:pt idx="2193">
                  <c:v>-2.0800000000000041</c:v>
                </c:pt>
                <c:pt idx="2194">
                  <c:v>-1.7400000000000033</c:v>
                </c:pt>
                <c:pt idx="2195">
                  <c:v>-1.480000000000004</c:v>
                </c:pt>
                <c:pt idx="2196">
                  <c:v>-1.2200000000000017</c:v>
                </c:pt>
                <c:pt idx="2197">
                  <c:v>-1.5200000000000018</c:v>
                </c:pt>
                <c:pt idx="2198">
                  <c:v>-1.2200000000000017</c:v>
                </c:pt>
                <c:pt idx="2199">
                  <c:v>-1.5800000000000041</c:v>
                </c:pt>
                <c:pt idx="2200">
                  <c:v>-1.7400000000000033</c:v>
                </c:pt>
                <c:pt idx="2201">
                  <c:v>-1.8800000000000039</c:v>
                </c:pt>
                <c:pt idx="2202">
                  <c:v>-1.8800000000000039</c:v>
                </c:pt>
                <c:pt idx="2203">
                  <c:v>-1.7200000000000046</c:v>
                </c:pt>
                <c:pt idx="2204">
                  <c:v>-1.7000000000000028</c:v>
                </c:pt>
                <c:pt idx="2205">
                  <c:v>-1.9200000000000017</c:v>
                </c:pt>
                <c:pt idx="2206">
                  <c:v>-2.4600000000000022</c:v>
                </c:pt>
                <c:pt idx="2207">
                  <c:v>-2.3200000000000016</c:v>
                </c:pt>
                <c:pt idx="2208">
                  <c:v>-2.7400000000000007</c:v>
                </c:pt>
                <c:pt idx="2209">
                  <c:v>-2.5600000000000023</c:v>
                </c:pt>
                <c:pt idx="2210">
                  <c:v>-2.3800000000000039</c:v>
                </c:pt>
                <c:pt idx="2211">
                  <c:v>-1.6400000000000035</c:v>
                </c:pt>
                <c:pt idx="2212">
                  <c:v>-1.9000000000000028</c:v>
                </c:pt>
                <c:pt idx="2213">
                  <c:v>-1.7200000000000046</c:v>
                </c:pt>
                <c:pt idx="2214">
                  <c:v>-1.7800000000000011</c:v>
                </c:pt>
                <c:pt idx="2215">
                  <c:v>-1.8</c:v>
                </c:pt>
                <c:pt idx="2216">
                  <c:v>-2.2800000000000011</c:v>
                </c:pt>
                <c:pt idx="2217">
                  <c:v>-1.8600000000000023</c:v>
                </c:pt>
                <c:pt idx="2218">
                  <c:v>-1.7800000000000011</c:v>
                </c:pt>
                <c:pt idx="2219">
                  <c:v>-1.4600000000000022</c:v>
                </c:pt>
                <c:pt idx="2220">
                  <c:v>-1.4000000000000028</c:v>
                </c:pt>
                <c:pt idx="2221">
                  <c:v>-0.8</c:v>
                </c:pt>
                <c:pt idx="2222">
                  <c:v>-0.98000000000000109</c:v>
                </c:pt>
                <c:pt idx="2223">
                  <c:v>-0.91999999999999882</c:v>
                </c:pt>
                <c:pt idx="2224">
                  <c:v>-1.0599999999999994</c:v>
                </c:pt>
                <c:pt idx="2225">
                  <c:v>-1.3599999999999994</c:v>
                </c:pt>
                <c:pt idx="2226">
                  <c:v>-1.5400000000000005</c:v>
                </c:pt>
                <c:pt idx="2227">
                  <c:v>-1.3799999999999983</c:v>
                </c:pt>
                <c:pt idx="2228">
                  <c:v>-1.4200000000000017</c:v>
                </c:pt>
                <c:pt idx="2229">
                  <c:v>-1.7600000000000022</c:v>
                </c:pt>
                <c:pt idx="2230">
                  <c:v>-1.4800000000000011</c:v>
                </c:pt>
                <c:pt idx="2231">
                  <c:v>-1.5200000000000018</c:v>
                </c:pt>
                <c:pt idx="2232">
                  <c:v>-1.8600000000000023</c:v>
                </c:pt>
                <c:pt idx="2233">
                  <c:v>-2.1199999999999988</c:v>
                </c:pt>
                <c:pt idx="2234">
                  <c:v>-1.8999999999999972</c:v>
                </c:pt>
                <c:pt idx="2235">
                  <c:v>-1.8799999999999983</c:v>
                </c:pt>
                <c:pt idx="2236">
                  <c:v>-1.9400000000000006</c:v>
                </c:pt>
                <c:pt idx="2237">
                  <c:v>-1.6599999999999995</c:v>
                </c:pt>
                <c:pt idx="2238">
                  <c:v>-1.2000000000000028</c:v>
                </c:pt>
                <c:pt idx="2239">
                  <c:v>-1.6200000000000045</c:v>
                </c:pt>
                <c:pt idx="2240">
                  <c:v>-1.780000000000004</c:v>
                </c:pt>
                <c:pt idx="2241">
                  <c:v>-1.6600000000000024</c:v>
                </c:pt>
                <c:pt idx="2242">
                  <c:v>-1.8200000000000045</c:v>
                </c:pt>
                <c:pt idx="2243">
                  <c:v>-2.080000000000001</c:v>
                </c:pt>
                <c:pt idx="2244">
                  <c:v>-1.7599999999999993</c:v>
                </c:pt>
                <c:pt idx="2245">
                  <c:v>-1.9599999999999995</c:v>
                </c:pt>
                <c:pt idx="2246">
                  <c:v>-2.2199999999999989</c:v>
                </c:pt>
                <c:pt idx="2247">
                  <c:v>-1.9999999999999971</c:v>
                </c:pt>
                <c:pt idx="2248">
                  <c:v>-1.8799999999999983</c:v>
                </c:pt>
                <c:pt idx="2249">
                  <c:v>-1.7599999999999993</c:v>
                </c:pt>
                <c:pt idx="2250">
                  <c:v>-1.3799999999999983</c:v>
                </c:pt>
                <c:pt idx="2251">
                  <c:v>-1.3399999999999976</c:v>
                </c:pt>
                <c:pt idx="2252">
                  <c:v>-1.3199999999999961</c:v>
                </c:pt>
                <c:pt idx="2253">
                  <c:v>-0.97999999999999543</c:v>
                </c:pt>
                <c:pt idx="2254">
                  <c:v>-1.019999999999996</c:v>
                </c:pt>
                <c:pt idx="2255">
                  <c:v>-1.0199999999999989</c:v>
                </c:pt>
                <c:pt idx="2256">
                  <c:v>-0.8</c:v>
                </c:pt>
                <c:pt idx="2257">
                  <c:v>-0.70000000000000284</c:v>
                </c:pt>
                <c:pt idx="2258">
                  <c:v>-1.1800000000000039</c:v>
                </c:pt>
                <c:pt idx="2259">
                  <c:v>-1.160000000000005</c:v>
                </c:pt>
                <c:pt idx="2260">
                  <c:v>-1.1200000000000017</c:v>
                </c:pt>
                <c:pt idx="2261">
                  <c:v>-1.1600000000000024</c:v>
                </c:pt>
                <c:pt idx="2262">
                  <c:v>-1.4200000000000017</c:v>
                </c:pt>
                <c:pt idx="2263">
                  <c:v>-1.6</c:v>
                </c:pt>
                <c:pt idx="2264">
                  <c:v>-1.9799999999999982</c:v>
                </c:pt>
                <c:pt idx="2265">
                  <c:v>-1.7799999999999983</c:v>
                </c:pt>
                <c:pt idx="2266">
                  <c:v>-1.4799999999999982</c:v>
                </c:pt>
                <c:pt idx="2267">
                  <c:v>-0.91999999999999882</c:v>
                </c:pt>
                <c:pt idx="2268">
                  <c:v>-0.55999999999999939</c:v>
                </c:pt>
                <c:pt idx="2269">
                  <c:v>-7.9999999999998295E-2</c:v>
                </c:pt>
                <c:pt idx="2270">
                  <c:v>-0.41999999999999887</c:v>
                </c:pt>
                <c:pt idx="2271">
                  <c:v>-0.67999999999999827</c:v>
                </c:pt>
                <c:pt idx="2272">
                  <c:v>-1.4199999999999988</c:v>
                </c:pt>
                <c:pt idx="2273">
                  <c:v>-1.6599999999999995</c:v>
                </c:pt>
                <c:pt idx="2274">
                  <c:v>-1.9</c:v>
                </c:pt>
                <c:pt idx="2275">
                  <c:v>-1.9800000000000011</c:v>
                </c:pt>
                <c:pt idx="2276">
                  <c:v>-1.6600000000000024</c:v>
                </c:pt>
                <c:pt idx="2277">
                  <c:v>-1.6199999999999988</c:v>
                </c:pt>
                <c:pt idx="2278">
                  <c:v>-1.2999999999999972</c:v>
                </c:pt>
                <c:pt idx="2279">
                  <c:v>-1.0999999999999972</c:v>
                </c:pt>
                <c:pt idx="2280">
                  <c:v>-0.67999999999999827</c:v>
                </c:pt>
                <c:pt idx="2281">
                  <c:v>-0.63999999999999768</c:v>
                </c:pt>
                <c:pt idx="2282">
                  <c:v>-1.9999999999998862E-2</c:v>
                </c:pt>
                <c:pt idx="2283">
                  <c:v>0.28000000000000114</c:v>
                </c:pt>
                <c:pt idx="2284">
                  <c:v>0.25999999999999945</c:v>
                </c:pt>
                <c:pt idx="2285">
                  <c:v>-7.9999999999998295E-2</c:v>
                </c:pt>
                <c:pt idx="2286">
                  <c:v>2.8421709430404009E-15</c:v>
                </c:pt>
                <c:pt idx="2287">
                  <c:v>-0.21999999999999886</c:v>
                </c:pt>
                <c:pt idx="2288">
                  <c:v>-0.26000000000000228</c:v>
                </c:pt>
                <c:pt idx="2289">
                  <c:v>-0.34000000000000058</c:v>
                </c:pt>
                <c:pt idx="2290">
                  <c:v>7.9999999999998295E-2</c:v>
                </c:pt>
                <c:pt idx="2291">
                  <c:v>0.15999999999999942</c:v>
                </c:pt>
                <c:pt idx="2292">
                  <c:v>0.30000000000000282</c:v>
                </c:pt>
                <c:pt idx="2293">
                  <c:v>0.12000000000000455</c:v>
                </c:pt>
                <c:pt idx="2294">
                  <c:v>0.44000000000000339</c:v>
                </c:pt>
                <c:pt idx="2295">
                  <c:v>0.52000000000000168</c:v>
                </c:pt>
                <c:pt idx="2296">
                  <c:v>0.32000000000000173</c:v>
                </c:pt>
                <c:pt idx="2297">
                  <c:v>5.9999999999999429E-2</c:v>
                </c:pt>
                <c:pt idx="2298">
                  <c:v>0.37999999999999828</c:v>
                </c:pt>
                <c:pt idx="2299">
                  <c:v>0.21999999999999886</c:v>
                </c:pt>
                <c:pt idx="2300">
                  <c:v>-0.11999999999999886</c:v>
                </c:pt>
                <c:pt idx="2301">
                  <c:v>-4.000000000000057E-2</c:v>
                </c:pt>
                <c:pt idx="2302">
                  <c:v>0.5</c:v>
                </c:pt>
                <c:pt idx="2303">
                  <c:v>1.9999999999998862E-2</c:v>
                </c:pt>
                <c:pt idx="2304">
                  <c:v>0.159999999999998</c:v>
                </c:pt>
                <c:pt idx="2305">
                  <c:v>-2.0000000000003126E-2</c:v>
                </c:pt>
                <c:pt idx="2306">
                  <c:v>-2.0000000000003126E-2</c:v>
                </c:pt>
                <c:pt idx="2307">
                  <c:v>-0.44000000000000339</c:v>
                </c:pt>
                <c:pt idx="2308">
                  <c:v>-0.1200000000000017</c:v>
                </c:pt>
                <c:pt idx="2309">
                  <c:v>0.21999999999999886</c:v>
                </c:pt>
                <c:pt idx="2310">
                  <c:v>1</c:v>
                </c:pt>
                <c:pt idx="2311">
                  <c:v>0.98000000000000109</c:v>
                </c:pt>
                <c:pt idx="2312">
                  <c:v>1.180000000000001</c:v>
                </c:pt>
                <c:pt idx="2313">
                  <c:v>1.3</c:v>
                </c:pt>
                <c:pt idx="2314">
                  <c:v>0.86000000000000087</c:v>
                </c:pt>
                <c:pt idx="2315">
                  <c:v>0.27999999999999969</c:v>
                </c:pt>
                <c:pt idx="2316">
                  <c:v>0</c:v>
                </c:pt>
                <c:pt idx="2317">
                  <c:v>0.53999999999999915</c:v>
                </c:pt>
                <c:pt idx="2318">
                  <c:v>0.45999999999999941</c:v>
                </c:pt>
                <c:pt idx="2319">
                  <c:v>0.57999999999999974</c:v>
                </c:pt>
                <c:pt idx="2320">
                  <c:v>0.55999999999999939</c:v>
                </c:pt>
                <c:pt idx="2321">
                  <c:v>0.47999999999999832</c:v>
                </c:pt>
                <c:pt idx="2322">
                  <c:v>-0.30000000000000143</c:v>
                </c:pt>
                <c:pt idx="2323">
                  <c:v>-0.56000000000000083</c:v>
                </c:pt>
                <c:pt idx="2324">
                  <c:v>-0.74000000000000199</c:v>
                </c:pt>
                <c:pt idx="2325">
                  <c:v>-0.66000000000000159</c:v>
                </c:pt>
                <c:pt idx="2326">
                  <c:v>-0.32000000000000101</c:v>
                </c:pt>
                <c:pt idx="2327">
                  <c:v>-0.28000000000000114</c:v>
                </c:pt>
                <c:pt idx="2328">
                  <c:v>-0.32000000000000101</c:v>
                </c:pt>
                <c:pt idx="2329">
                  <c:v>-0.72000000000000031</c:v>
                </c:pt>
                <c:pt idx="2330">
                  <c:v>-0.83999999999999986</c:v>
                </c:pt>
                <c:pt idx="2331">
                  <c:v>-1.1600000000000001</c:v>
                </c:pt>
                <c:pt idx="2332">
                  <c:v>-1.1000000000000001</c:v>
                </c:pt>
                <c:pt idx="2333">
                  <c:v>-1.2999999999999994</c:v>
                </c:pt>
                <c:pt idx="2334">
                  <c:v>-1.0199999999999996</c:v>
                </c:pt>
                <c:pt idx="2335">
                  <c:v>-1.1000000000000001</c:v>
                </c:pt>
                <c:pt idx="2336">
                  <c:v>-0.93999999999999984</c:v>
                </c:pt>
                <c:pt idx="2337">
                  <c:v>-1.3599999999999994</c:v>
                </c:pt>
                <c:pt idx="2338">
                  <c:v>-1.4600000000000002</c:v>
                </c:pt>
                <c:pt idx="2339">
                  <c:v>-1.7399999999999998</c:v>
                </c:pt>
                <c:pt idx="2340">
                  <c:v>-1.6399999999999992</c:v>
                </c:pt>
                <c:pt idx="2341">
                  <c:v>-1.9199999999999995</c:v>
                </c:pt>
                <c:pt idx="2342">
                  <c:v>-1.86</c:v>
                </c:pt>
                <c:pt idx="2343">
                  <c:v>-1.8200000000000003</c:v>
                </c:pt>
                <c:pt idx="2344">
                  <c:v>-1.9600000000000009</c:v>
                </c:pt>
                <c:pt idx="2345">
                  <c:v>-2.2800000000000011</c:v>
                </c:pt>
                <c:pt idx="2346">
                  <c:v>-2.3200000000000003</c:v>
                </c:pt>
                <c:pt idx="2347">
                  <c:v>-2.34</c:v>
                </c:pt>
                <c:pt idx="2348">
                  <c:v>-2.1799999999999997</c:v>
                </c:pt>
                <c:pt idx="2349">
                  <c:v>-1.6199999999999997</c:v>
                </c:pt>
                <c:pt idx="2350">
                  <c:v>-1.2199999999999995</c:v>
                </c:pt>
                <c:pt idx="2351">
                  <c:v>-1.2800000000000005</c:v>
                </c:pt>
                <c:pt idx="2352">
                  <c:v>-1.1000000000000008</c:v>
                </c:pt>
                <c:pt idx="2353">
                  <c:v>-0.94000000000000061</c:v>
                </c:pt>
                <c:pt idx="2354">
                  <c:v>-1.1400000000000006</c:v>
                </c:pt>
                <c:pt idx="2355">
                  <c:v>-1.6400000000000006</c:v>
                </c:pt>
                <c:pt idx="2356">
                  <c:v>-1.1400000000000006</c:v>
                </c:pt>
                <c:pt idx="2357">
                  <c:v>-1.1800000000000004</c:v>
                </c:pt>
                <c:pt idx="2358">
                  <c:v>-1.64</c:v>
                </c:pt>
                <c:pt idx="2359">
                  <c:v>-1.7399999999999998</c:v>
                </c:pt>
                <c:pt idx="2360">
                  <c:v>-1.3399999999999999</c:v>
                </c:pt>
                <c:pt idx="2361">
                  <c:v>-1.94</c:v>
                </c:pt>
                <c:pt idx="2362">
                  <c:v>-1.8999999999999992</c:v>
                </c:pt>
                <c:pt idx="2363">
                  <c:v>-1.6799999999999997</c:v>
                </c:pt>
                <c:pt idx="2364">
                  <c:v>-1.44</c:v>
                </c:pt>
                <c:pt idx="2365">
                  <c:v>-1.5799999999999996</c:v>
                </c:pt>
                <c:pt idx="2366">
                  <c:v>-1.6199999999999997</c:v>
                </c:pt>
                <c:pt idx="2367">
                  <c:v>-1.7600000000000002</c:v>
                </c:pt>
                <c:pt idx="2368">
                  <c:v>-1.64</c:v>
                </c:pt>
                <c:pt idx="2369">
                  <c:v>-1.6799999999999997</c:v>
                </c:pt>
                <c:pt idx="2370">
                  <c:v>-1.4200000000000004</c:v>
                </c:pt>
                <c:pt idx="2371">
                  <c:v>-1.1000000000000001</c:v>
                </c:pt>
                <c:pt idx="2372">
                  <c:v>-1.0999999999999992</c:v>
                </c:pt>
                <c:pt idx="2373">
                  <c:v>-1.3199999999999996</c:v>
                </c:pt>
                <c:pt idx="2374">
                  <c:v>-1.5</c:v>
                </c:pt>
                <c:pt idx="2375">
                  <c:v>-1.8399999999999999</c:v>
                </c:pt>
                <c:pt idx="2376">
                  <c:v>-1.94</c:v>
                </c:pt>
                <c:pt idx="2377">
                  <c:v>-1.7000000000000006</c:v>
                </c:pt>
                <c:pt idx="2378">
                  <c:v>-1.7200000000000011</c:v>
                </c:pt>
                <c:pt idx="2379">
                  <c:v>-1.6400000000000006</c:v>
                </c:pt>
                <c:pt idx="2380">
                  <c:v>-2.0000000000000009</c:v>
                </c:pt>
                <c:pt idx="2381">
                  <c:v>-1.8000000000000007</c:v>
                </c:pt>
                <c:pt idx="2382">
                  <c:v>-2.2200000000000002</c:v>
                </c:pt>
                <c:pt idx="2383">
                  <c:v>-2.2200000000000002</c:v>
                </c:pt>
                <c:pt idx="2384">
                  <c:v>-2.2200000000000002</c:v>
                </c:pt>
                <c:pt idx="2385">
                  <c:v>-2.2799999999999998</c:v>
                </c:pt>
                <c:pt idx="2386">
                  <c:v>-2.6199999999999997</c:v>
                </c:pt>
                <c:pt idx="2387">
                  <c:v>-2.2399999999999998</c:v>
                </c:pt>
                <c:pt idx="2388">
                  <c:v>-2.1799999999999997</c:v>
                </c:pt>
                <c:pt idx="2389">
                  <c:v>-2.44</c:v>
                </c:pt>
                <c:pt idx="2390">
                  <c:v>-2</c:v>
                </c:pt>
                <c:pt idx="2391">
                  <c:v>-1.9600000000000002</c:v>
                </c:pt>
                <c:pt idx="2392">
                  <c:v>-2.0800000000000005</c:v>
                </c:pt>
                <c:pt idx="2393">
                  <c:v>-1.8400000000000005</c:v>
                </c:pt>
                <c:pt idx="2394">
                  <c:v>-1.5200000000000002</c:v>
                </c:pt>
                <c:pt idx="2395">
                  <c:v>-1.5400000000000005</c:v>
                </c:pt>
                <c:pt idx="2396">
                  <c:v>-1.56</c:v>
                </c:pt>
                <c:pt idx="2397">
                  <c:v>-1.6799999999999997</c:v>
                </c:pt>
                <c:pt idx="2398">
                  <c:v>-2.0199999999999996</c:v>
                </c:pt>
                <c:pt idx="2399">
                  <c:v>-2.2199999999999998</c:v>
                </c:pt>
                <c:pt idx="2400">
                  <c:v>-2.1199999999999988</c:v>
                </c:pt>
                <c:pt idx="2401">
                  <c:v>-2.1599999999999993</c:v>
                </c:pt>
                <c:pt idx="2402">
                  <c:v>-2.1399999999999992</c:v>
                </c:pt>
                <c:pt idx="2403">
                  <c:v>-2.2999999999999994</c:v>
                </c:pt>
                <c:pt idx="2404">
                  <c:v>-2.2000000000000002</c:v>
                </c:pt>
                <c:pt idx="2405">
                  <c:v>-2.2400000000000007</c:v>
                </c:pt>
                <c:pt idx="2406">
                  <c:v>-2.1800000000000006</c:v>
                </c:pt>
                <c:pt idx="2407">
                  <c:v>-2.2200000000000002</c:v>
                </c:pt>
                <c:pt idx="2408">
                  <c:v>-2.1399999999999997</c:v>
                </c:pt>
                <c:pt idx="2409">
                  <c:v>-2.1599999999999993</c:v>
                </c:pt>
                <c:pt idx="2410">
                  <c:v>-2.1999999999999993</c:v>
                </c:pt>
                <c:pt idx="2411">
                  <c:v>-2.2799999999999989</c:v>
                </c:pt>
                <c:pt idx="2412">
                  <c:v>-2.2799999999999989</c:v>
                </c:pt>
                <c:pt idx="2413">
                  <c:v>-2.2599999999999993</c:v>
                </c:pt>
                <c:pt idx="2414">
                  <c:v>-2.5399999999999991</c:v>
                </c:pt>
                <c:pt idx="2415">
                  <c:v>-2.419999999999999</c:v>
                </c:pt>
                <c:pt idx="2416">
                  <c:v>-2.4799999999999995</c:v>
                </c:pt>
                <c:pt idx="2417">
                  <c:v>-2.4</c:v>
                </c:pt>
                <c:pt idx="2418">
                  <c:v>-2.1799999999999997</c:v>
                </c:pt>
                <c:pt idx="2419">
                  <c:v>-1.9600000000000002</c:v>
                </c:pt>
                <c:pt idx="2420">
                  <c:v>-2.16</c:v>
                </c:pt>
                <c:pt idx="2421">
                  <c:v>-1.8799999999999997</c:v>
                </c:pt>
                <c:pt idx="2422">
                  <c:v>-1.8800000000000003</c:v>
                </c:pt>
                <c:pt idx="2423">
                  <c:v>-2.0000000000000009</c:v>
                </c:pt>
                <c:pt idx="2424">
                  <c:v>-2.0200000000000005</c:v>
                </c:pt>
                <c:pt idx="2425">
                  <c:v>-1.5600000000000009</c:v>
                </c:pt>
                <c:pt idx="2426">
                  <c:v>-1.7600000000000009</c:v>
                </c:pt>
                <c:pt idx="2427">
                  <c:v>-1.4600000000000002</c:v>
                </c:pt>
                <c:pt idx="2428">
                  <c:v>-1.4200000000000004</c:v>
                </c:pt>
                <c:pt idx="2429">
                  <c:v>-1.1800000000000004</c:v>
                </c:pt>
                <c:pt idx="2430">
                  <c:v>-1.7400000000000007</c:v>
                </c:pt>
                <c:pt idx="2431">
                  <c:v>-1.6400000000000006</c:v>
                </c:pt>
                <c:pt idx="2432">
                  <c:v>-2.4600000000000009</c:v>
                </c:pt>
                <c:pt idx="2433">
                  <c:v>-2.5</c:v>
                </c:pt>
                <c:pt idx="2434">
                  <c:v>-2.38</c:v>
                </c:pt>
                <c:pt idx="2435">
                  <c:v>-2.2799999999999994</c:v>
                </c:pt>
                <c:pt idx="2436">
                  <c:v>-2.3199999999999994</c:v>
                </c:pt>
                <c:pt idx="2437">
                  <c:v>-2.0999999999999988</c:v>
                </c:pt>
                <c:pt idx="2438">
                  <c:v>-2.4999999999999996</c:v>
                </c:pt>
                <c:pt idx="2439">
                  <c:v>-2.86</c:v>
                </c:pt>
                <c:pt idx="2440">
                  <c:v>-2.7199999999999998</c:v>
                </c:pt>
                <c:pt idx="2441">
                  <c:v>-2.5199999999999996</c:v>
                </c:pt>
                <c:pt idx="2442">
                  <c:v>-2.2799999999999998</c:v>
                </c:pt>
                <c:pt idx="2443">
                  <c:v>-1.5799999999999996</c:v>
                </c:pt>
                <c:pt idx="2444">
                  <c:v>-1.64</c:v>
                </c:pt>
                <c:pt idx="2445">
                  <c:v>-1.9600000000000002</c:v>
                </c:pt>
                <c:pt idx="2446">
                  <c:v>-2.2000000000000002</c:v>
                </c:pt>
                <c:pt idx="2447">
                  <c:v>-2.4800000000000004</c:v>
                </c:pt>
                <c:pt idx="2448">
                  <c:v>-2.9600000000000004</c:v>
                </c:pt>
                <c:pt idx="2449">
                  <c:v>-2.7600000000000007</c:v>
                </c:pt>
                <c:pt idx="2450">
                  <c:v>-2.7800000000000002</c:v>
                </c:pt>
                <c:pt idx="2451">
                  <c:v>-2.8000000000000007</c:v>
                </c:pt>
                <c:pt idx="2452">
                  <c:v>-2.2600000000000002</c:v>
                </c:pt>
                <c:pt idx="2453">
                  <c:v>-2.2199999999999998</c:v>
                </c:pt>
                <c:pt idx="2454">
                  <c:v>-2.2800000000000002</c:v>
                </c:pt>
                <c:pt idx="2455">
                  <c:v>-2.06</c:v>
                </c:pt>
                <c:pt idx="2456">
                  <c:v>-1.8800000000000003</c:v>
                </c:pt>
                <c:pt idx="2457">
                  <c:v>-2.0200000000000005</c:v>
                </c:pt>
                <c:pt idx="2458">
                  <c:v>-1.9600000000000002</c:v>
                </c:pt>
                <c:pt idx="2459">
                  <c:v>-1.7800000000000005</c:v>
                </c:pt>
                <c:pt idx="2460">
                  <c:v>-1.7400000000000007</c:v>
                </c:pt>
                <c:pt idx="2461">
                  <c:v>-1.64</c:v>
                </c:pt>
                <c:pt idx="2462">
                  <c:v>-1.5400000000000005</c:v>
                </c:pt>
                <c:pt idx="2463">
                  <c:v>-1.8000000000000007</c:v>
                </c:pt>
                <c:pt idx="2464">
                  <c:v>-2.3600000000000008</c:v>
                </c:pt>
                <c:pt idx="2465">
                  <c:v>-2.4200000000000004</c:v>
                </c:pt>
                <c:pt idx="2466">
                  <c:v>-2.3000000000000007</c:v>
                </c:pt>
                <c:pt idx="2467">
                  <c:v>-2.0800000000000005</c:v>
                </c:pt>
                <c:pt idx="2468">
                  <c:v>-1.5200000000000009</c:v>
                </c:pt>
                <c:pt idx="2469">
                  <c:v>-0.74000000000000055</c:v>
                </c:pt>
                <c:pt idx="2470">
                  <c:v>-0.66000000000000125</c:v>
                </c:pt>
                <c:pt idx="2471">
                  <c:v>-1.1600000000000013</c:v>
                </c:pt>
                <c:pt idx="2472">
                  <c:v>-1.7800000000000011</c:v>
                </c:pt>
                <c:pt idx="2473">
                  <c:v>-2.0200000000000005</c:v>
                </c:pt>
                <c:pt idx="2474">
                  <c:v>-2.5200000000000005</c:v>
                </c:pt>
                <c:pt idx="2475">
                  <c:v>-2.2599999999999998</c:v>
                </c:pt>
                <c:pt idx="2476">
                  <c:v>-2.2800000000000002</c:v>
                </c:pt>
                <c:pt idx="2477">
                  <c:v>-2.1399999999999997</c:v>
                </c:pt>
                <c:pt idx="2478">
                  <c:v>-1.9</c:v>
                </c:pt>
                <c:pt idx="2479">
                  <c:v>-1.3799999999999997</c:v>
                </c:pt>
                <c:pt idx="2480">
                  <c:v>-1.6799999999999997</c:v>
                </c:pt>
                <c:pt idx="2481">
                  <c:v>-1.2999999999999994</c:v>
                </c:pt>
                <c:pt idx="2482">
                  <c:v>-1.3399999999999992</c:v>
                </c:pt>
                <c:pt idx="2483">
                  <c:v>-1.4799999999999998</c:v>
                </c:pt>
                <c:pt idx="2484">
                  <c:v>-1.8200000000000003</c:v>
                </c:pt>
                <c:pt idx="2485">
                  <c:v>-1.7200000000000002</c:v>
                </c:pt>
                <c:pt idx="2486">
                  <c:v>-2.2999999999999998</c:v>
                </c:pt>
                <c:pt idx="2487">
                  <c:v>-2.2600000000000002</c:v>
                </c:pt>
                <c:pt idx="2488">
                  <c:v>-2.5199999999999996</c:v>
                </c:pt>
                <c:pt idx="2489">
                  <c:v>-2.5999999999999992</c:v>
                </c:pt>
                <c:pt idx="2490">
                  <c:v>-2.9799999999999995</c:v>
                </c:pt>
                <c:pt idx="2491">
                  <c:v>-2.2199999999999998</c:v>
                </c:pt>
                <c:pt idx="2492">
                  <c:v>-2.2599999999999993</c:v>
                </c:pt>
                <c:pt idx="2493">
                  <c:v>-1.9999999999999993</c:v>
                </c:pt>
                <c:pt idx="2494">
                  <c:v>-2.0799999999999992</c:v>
                </c:pt>
                <c:pt idx="2495">
                  <c:v>-2.0199999999999987</c:v>
                </c:pt>
                <c:pt idx="2496">
                  <c:v>-2.4599999999999995</c:v>
                </c:pt>
                <c:pt idx="2497">
                  <c:v>-2.1199999999999997</c:v>
                </c:pt>
                <c:pt idx="2498">
                  <c:v>-2.1599999999999993</c:v>
                </c:pt>
                <c:pt idx="2499">
                  <c:v>-1.8599999999999994</c:v>
                </c:pt>
                <c:pt idx="2500">
                  <c:v>-1.5599999999999994</c:v>
                </c:pt>
                <c:pt idx="2501">
                  <c:v>-1.2599999999999993</c:v>
                </c:pt>
                <c:pt idx="2502">
                  <c:v>-1.64</c:v>
                </c:pt>
                <c:pt idx="2503">
                  <c:v>-1.5799999999999996</c:v>
                </c:pt>
                <c:pt idx="2504">
                  <c:v>-1.8</c:v>
                </c:pt>
                <c:pt idx="2505">
                  <c:v>-1.6999999999999993</c:v>
                </c:pt>
                <c:pt idx="2506">
                  <c:v>-2.0799999999999992</c:v>
                </c:pt>
                <c:pt idx="2507">
                  <c:v>-2.1999999999999993</c:v>
                </c:pt>
                <c:pt idx="2508">
                  <c:v>-2.3199999999999994</c:v>
                </c:pt>
                <c:pt idx="2509">
                  <c:v>-2.5599999999999996</c:v>
                </c:pt>
                <c:pt idx="2510">
                  <c:v>-2.78</c:v>
                </c:pt>
                <c:pt idx="2511">
                  <c:v>-2.8</c:v>
                </c:pt>
                <c:pt idx="2512">
                  <c:v>-2.6999999999999993</c:v>
                </c:pt>
                <c:pt idx="2513">
                  <c:v>-2.6399999999999992</c:v>
                </c:pt>
                <c:pt idx="2514">
                  <c:v>-2.4599999999999986</c:v>
                </c:pt>
                <c:pt idx="2515">
                  <c:v>-2.339999999999999</c:v>
                </c:pt>
                <c:pt idx="2516">
                  <c:v>-2.419999999999999</c:v>
                </c:pt>
                <c:pt idx="2517">
                  <c:v>-2.2399999999999993</c:v>
                </c:pt>
                <c:pt idx="2518">
                  <c:v>-2.2999999999999994</c:v>
                </c:pt>
                <c:pt idx="2519">
                  <c:v>-2.1799999999999997</c:v>
                </c:pt>
                <c:pt idx="2520">
                  <c:v>-2.0599999999999996</c:v>
                </c:pt>
                <c:pt idx="2521">
                  <c:v>-1.7600000000000002</c:v>
                </c:pt>
                <c:pt idx="2522">
                  <c:v>-1.8200000000000003</c:v>
                </c:pt>
                <c:pt idx="2523">
                  <c:v>-1.8400000000000005</c:v>
                </c:pt>
                <c:pt idx="2524">
                  <c:v>-2.0000000000000009</c:v>
                </c:pt>
                <c:pt idx="2525">
                  <c:v>-2.0600000000000009</c:v>
                </c:pt>
                <c:pt idx="2526">
                  <c:v>-2.1400000000000006</c:v>
                </c:pt>
                <c:pt idx="2527">
                  <c:v>-2.34</c:v>
                </c:pt>
                <c:pt idx="2528">
                  <c:v>-2.1799999999999997</c:v>
                </c:pt>
                <c:pt idx="2529">
                  <c:v>-2.1199999999999997</c:v>
                </c:pt>
                <c:pt idx="2530">
                  <c:v>-2.2199999999999998</c:v>
                </c:pt>
                <c:pt idx="2531">
                  <c:v>-2.1799999999999997</c:v>
                </c:pt>
                <c:pt idx="2532">
                  <c:v>-1.94</c:v>
                </c:pt>
                <c:pt idx="2533">
                  <c:v>-2.1799999999999997</c:v>
                </c:pt>
                <c:pt idx="2534">
                  <c:v>-1.9600000000000002</c:v>
                </c:pt>
                <c:pt idx="2535">
                  <c:v>-1.8800000000000003</c:v>
                </c:pt>
                <c:pt idx="2536">
                  <c:v>-2.06</c:v>
                </c:pt>
                <c:pt idx="2537">
                  <c:v>-2.1</c:v>
                </c:pt>
                <c:pt idx="2538">
                  <c:v>-1.7400000000000007</c:v>
                </c:pt>
                <c:pt idx="2539">
                  <c:v>-1.9199999999999995</c:v>
                </c:pt>
                <c:pt idx="2540">
                  <c:v>-1.8399999999999992</c:v>
                </c:pt>
                <c:pt idx="2541">
                  <c:v>-1.8199999999999996</c:v>
                </c:pt>
                <c:pt idx="2542">
                  <c:v>-2</c:v>
                </c:pt>
                <c:pt idx="2543">
                  <c:v>-2.4</c:v>
                </c:pt>
                <c:pt idx="2544">
                  <c:v>-2.4</c:v>
                </c:pt>
                <c:pt idx="2545">
                  <c:v>-2.8</c:v>
                </c:pt>
                <c:pt idx="2546">
                  <c:v>-2.4399999999999991</c:v>
                </c:pt>
                <c:pt idx="2547">
                  <c:v>-2.2199999999999998</c:v>
                </c:pt>
                <c:pt idx="2548">
                  <c:v>-2.2199999999999998</c:v>
                </c:pt>
                <c:pt idx="2549">
                  <c:v>-2.2999999999999998</c:v>
                </c:pt>
                <c:pt idx="2550">
                  <c:v>-2.0400000000000005</c:v>
                </c:pt>
                <c:pt idx="2551">
                  <c:v>-2.1600000000000015</c:v>
                </c:pt>
                <c:pt idx="2552">
                  <c:v>-2.0600000000000009</c:v>
                </c:pt>
                <c:pt idx="2553">
                  <c:v>-2.12</c:v>
                </c:pt>
                <c:pt idx="2554">
                  <c:v>-2.1800000000000006</c:v>
                </c:pt>
                <c:pt idx="2555">
                  <c:v>-2.1799999999999997</c:v>
                </c:pt>
                <c:pt idx="2556">
                  <c:v>-2.5399999999999991</c:v>
                </c:pt>
                <c:pt idx="2557">
                  <c:v>-2.5599999999999996</c:v>
                </c:pt>
                <c:pt idx="2558">
                  <c:v>-2.0599999999999996</c:v>
                </c:pt>
                <c:pt idx="2559">
                  <c:v>-1.7999999999999994</c:v>
                </c:pt>
                <c:pt idx="2560">
                  <c:v>-1.6599999999999995</c:v>
                </c:pt>
                <c:pt idx="2561">
                  <c:v>-1.1199999999999988</c:v>
                </c:pt>
                <c:pt idx="2562">
                  <c:v>-1.0999999999999992</c:v>
                </c:pt>
                <c:pt idx="2563">
                  <c:v>-1.2199999999999995</c:v>
                </c:pt>
                <c:pt idx="2564">
                  <c:v>-1.2199999999999995</c:v>
                </c:pt>
                <c:pt idx="2565">
                  <c:v>-1.6</c:v>
                </c:pt>
                <c:pt idx="2566">
                  <c:v>-1.820000000000001</c:v>
                </c:pt>
                <c:pt idx="2567">
                  <c:v>-2.0800000000000005</c:v>
                </c:pt>
                <c:pt idx="2568">
                  <c:v>-2.3400000000000007</c:v>
                </c:pt>
                <c:pt idx="2569">
                  <c:v>-2.4800000000000004</c:v>
                </c:pt>
                <c:pt idx="2570">
                  <c:v>-2.3400000000000007</c:v>
                </c:pt>
                <c:pt idx="2571">
                  <c:v>-2.5200000000000005</c:v>
                </c:pt>
                <c:pt idx="2572">
                  <c:v>-2.4000000000000008</c:v>
                </c:pt>
                <c:pt idx="2573">
                  <c:v>-2.2200000000000011</c:v>
                </c:pt>
                <c:pt idx="2574">
                  <c:v>-1.9600000000000015</c:v>
                </c:pt>
                <c:pt idx="2575">
                  <c:v>-1.7800000000000011</c:v>
                </c:pt>
                <c:pt idx="2576">
                  <c:v>-1.620000000000001</c:v>
                </c:pt>
                <c:pt idx="2577">
                  <c:v>-1.6400000000000012</c:v>
                </c:pt>
                <c:pt idx="2578">
                  <c:v>-1.8200000000000003</c:v>
                </c:pt>
                <c:pt idx="2579">
                  <c:v>-2.34</c:v>
                </c:pt>
                <c:pt idx="2580">
                  <c:v>-2.5599999999999996</c:v>
                </c:pt>
                <c:pt idx="2581">
                  <c:v>-2.4799999999999991</c:v>
                </c:pt>
                <c:pt idx="2582">
                  <c:v>-2.4999999999999987</c:v>
                </c:pt>
                <c:pt idx="2583">
                  <c:v>-2.2799999999999989</c:v>
                </c:pt>
                <c:pt idx="2584">
                  <c:v>-2.1199999999999988</c:v>
                </c:pt>
                <c:pt idx="2585">
                  <c:v>-2.1999999999999993</c:v>
                </c:pt>
                <c:pt idx="2586">
                  <c:v>-2.0799999999999996</c:v>
                </c:pt>
                <c:pt idx="2587">
                  <c:v>-1.9799999999999991</c:v>
                </c:pt>
                <c:pt idx="2588">
                  <c:v>-1.7399999999999991</c:v>
                </c:pt>
                <c:pt idx="2589">
                  <c:v>-1.4599999999999995</c:v>
                </c:pt>
                <c:pt idx="2590">
                  <c:v>-1.3399999999999992</c:v>
                </c:pt>
                <c:pt idx="2591">
                  <c:v>-1.7799999999999989</c:v>
                </c:pt>
                <c:pt idx="2592">
                  <c:v>-1.64</c:v>
                </c:pt>
                <c:pt idx="2593">
                  <c:v>-1.7999999999999994</c:v>
                </c:pt>
                <c:pt idx="2594">
                  <c:v>-1.8599999999999988</c:v>
                </c:pt>
                <c:pt idx="2595">
                  <c:v>-1.8599999999999988</c:v>
                </c:pt>
                <c:pt idx="2596">
                  <c:v>-1.6999999999999986</c:v>
                </c:pt>
                <c:pt idx="2597">
                  <c:v>-1.8599999999999988</c:v>
                </c:pt>
                <c:pt idx="2598">
                  <c:v>-1.7399999999999991</c:v>
                </c:pt>
                <c:pt idx="2599">
                  <c:v>-1.9199999999999995</c:v>
                </c:pt>
                <c:pt idx="2600">
                  <c:v>-2.04</c:v>
                </c:pt>
                <c:pt idx="2601">
                  <c:v>-1.56</c:v>
                </c:pt>
                <c:pt idx="2602">
                  <c:v>-1.4999999999999993</c:v>
                </c:pt>
                <c:pt idx="2603">
                  <c:v>-1.7999999999999994</c:v>
                </c:pt>
                <c:pt idx="2604">
                  <c:v>-1.6599999999999995</c:v>
                </c:pt>
                <c:pt idx="2605">
                  <c:v>-1.4399999999999991</c:v>
                </c:pt>
                <c:pt idx="2606">
                  <c:v>-1.3399999999999992</c:v>
                </c:pt>
                <c:pt idx="2607">
                  <c:v>-1.4</c:v>
                </c:pt>
                <c:pt idx="2608">
                  <c:v>-1.06</c:v>
                </c:pt>
                <c:pt idx="2609">
                  <c:v>-1.3</c:v>
                </c:pt>
                <c:pt idx="2610">
                  <c:v>-1.6000000000000008</c:v>
                </c:pt>
                <c:pt idx="2611">
                  <c:v>-2.2400000000000007</c:v>
                </c:pt>
                <c:pt idx="2612">
                  <c:v>-2.4000000000000008</c:v>
                </c:pt>
                <c:pt idx="2613">
                  <c:v>-2.660000000000001</c:v>
                </c:pt>
                <c:pt idx="2614">
                  <c:v>-2.4000000000000012</c:v>
                </c:pt>
                <c:pt idx="2615">
                  <c:v>-1.9600000000000009</c:v>
                </c:pt>
                <c:pt idx="2616">
                  <c:v>-1.680000000000001</c:v>
                </c:pt>
                <c:pt idx="2617">
                  <c:v>-1.3200000000000003</c:v>
                </c:pt>
                <c:pt idx="2618">
                  <c:v>-1.2600000000000002</c:v>
                </c:pt>
                <c:pt idx="2619">
                  <c:v>-1.0199999999999996</c:v>
                </c:pt>
                <c:pt idx="2620">
                  <c:v>-0.95999999999999941</c:v>
                </c:pt>
                <c:pt idx="2621">
                  <c:v>-1.0199999999999996</c:v>
                </c:pt>
                <c:pt idx="2622">
                  <c:v>-1.3399999999999999</c:v>
                </c:pt>
                <c:pt idx="2623">
                  <c:v>-1.3799999999999997</c:v>
                </c:pt>
                <c:pt idx="2624">
                  <c:v>-2</c:v>
                </c:pt>
                <c:pt idx="2625">
                  <c:v>-2.0800000000000005</c:v>
                </c:pt>
                <c:pt idx="2626">
                  <c:v>-2.34</c:v>
                </c:pt>
                <c:pt idx="2627">
                  <c:v>-2.1399999999999997</c:v>
                </c:pt>
                <c:pt idx="2628">
                  <c:v>-2.3599999999999994</c:v>
                </c:pt>
                <c:pt idx="2629">
                  <c:v>-2.1199999999999988</c:v>
                </c:pt>
                <c:pt idx="2630">
                  <c:v>-2.0399999999999983</c:v>
                </c:pt>
                <c:pt idx="2631">
                  <c:v>-1.5799999999999983</c:v>
                </c:pt>
                <c:pt idx="2632">
                  <c:v>-1.4399999999999977</c:v>
                </c:pt>
                <c:pt idx="2633">
                  <c:v>-1.0799999999999983</c:v>
                </c:pt>
                <c:pt idx="2634">
                  <c:v>-1.079999999999999</c:v>
                </c:pt>
                <c:pt idx="2635">
                  <c:v>-1.2799999999999989</c:v>
                </c:pt>
                <c:pt idx="2636">
                  <c:v>-1.3599999999999994</c:v>
                </c:pt>
                <c:pt idx="2637">
                  <c:v>-1.3200000000000003</c:v>
                </c:pt>
                <c:pt idx="2638">
                  <c:v>-1.5399999999999998</c:v>
                </c:pt>
                <c:pt idx="2639">
                  <c:v>-1.5199999999999996</c:v>
                </c:pt>
                <c:pt idx="2640">
                  <c:v>-1.1999999999999993</c:v>
                </c:pt>
                <c:pt idx="2641">
                  <c:v>-1.3599999999999994</c:v>
                </c:pt>
                <c:pt idx="2642">
                  <c:v>-1.5999999999999992</c:v>
                </c:pt>
                <c:pt idx="2643">
                  <c:v>-1.7399999999999998</c:v>
                </c:pt>
                <c:pt idx="2644">
                  <c:v>-1.8</c:v>
                </c:pt>
                <c:pt idx="2645">
                  <c:v>-2.1400000000000006</c:v>
                </c:pt>
                <c:pt idx="2646">
                  <c:v>-2.2600000000000002</c:v>
                </c:pt>
                <c:pt idx="2647">
                  <c:v>-2.44</c:v>
                </c:pt>
                <c:pt idx="2648">
                  <c:v>-2.2999999999999994</c:v>
                </c:pt>
                <c:pt idx="2649">
                  <c:v>-2.3199999999999994</c:v>
                </c:pt>
                <c:pt idx="2650">
                  <c:v>-2.38</c:v>
                </c:pt>
                <c:pt idx="2651">
                  <c:v>-2.4</c:v>
                </c:pt>
                <c:pt idx="2652">
                  <c:v>-2.2600000000000002</c:v>
                </c:pt>
                <c:pt idx="2653">
                  <c:v>-2.3200000000000003</c:v>
                </c:pt>
                <c:pt idx="2654">
                  <c:v>-2.2199999999999998</c:v>
                </c:pt>
                <c:pt idx="2655">
                  <c:v>-2.1799999999999988</c:v>
                </c:pt>
                <c:pt idx="2656">
                  <c:v>-2.3399999999999985</c:v>
                </c:pt>
                <c:pt idx="2657">
                  <c:v>-2.1799999999999984</c:v>
                </c:pt>
                <c:pt idx="2658">
                  <c:v>-2.1199999999999988</c:v>
                </c:pt>
                <c:pt idx="2659">
                  <c:v>-1.8599999999999988</c:v>
                </c:pt>
                <c:pt idx="2660">
                  <c:v>-1.6599999999999988</c:v>
                </c:pt>
                <c:pt idx="2661">
                  <c:v>-1.0599999999999987</c:v>
                </c:pt>
                <c:pt idx="2662">
                  <c:v>-1.2399999999999991</c:v>
                </c:pt>
                <c:pt idx="2663">
                  <c:v>-1.3599999999999994</c:v>
                </c:pt>
                <c:pt idx="2664">
                  <c:v>-1.7399999999999998</c:v>
                </c:pt>
                <c:pt idx="2665">
                  <c:v>-2.1</c:v>
                </c:pt>
                <c:pt idx="2666">
                  <c:v>-2.8400000000000007</c:v>
                </c:pt>
                <c:pt idx="2667">
                  <c:v>-3.1400000000000006</c:v>
                </c:pt>
                <c:pt idx="2668">
                  <c:v>-3.1400000000000006</c:v>
                </c:pt>
                <c:pt idx="2669">
                  <c:v>-2.9200000000000004</c:v>
                </c:pt>
                <c:pt idx="2670">
                  <c:v>-1.4400000000000006</c:v>
                </c:pt>
                <c:pt idx="2671">
                  <c:v>0.43999999999999917</c:v>
                </c:pt>
                <c:pt idx="2672">
                  <c:v>0.71999999999999953</c:v>
                </c:pt>
                <c:pt idx="2673">
                  <c:v>0.72000000000000031</c:v>
                </c:pt>
                <c:pt idx="2674">
                  <c:v>0.6</c:v>
                </c:pt>
                <c:pt idx="2675">
                  <c:v>-0.7</c:v>
                </c:pt>
                <c:pt idx="2676">
                  <c:v>-2.1999999999999993</c:v>
                </c:pt>
                <c:pt idx="2677">
                  <c:v>-2.2799999999999998</c:v>
                </c:pt>
                <c:pt idx="2678">
                  <c:v>-2.3600000000000003</c:v>
                </c:pt>
                <c:pt idx="2679">
                  <c:v>-2.6800000000000006</c:v>
                </c:pt>
                <c:pt idx="2680">
                  <c:v>-2.72</c:v>
                </c:pt>
                <c:pt idx="2681">
                  <c:v>-2.5000000000000009</c:v>
                </c:pt>
                <c:pt idx="2682">
                  <c:v>-2.1400000000000006</c:v>
                </c:pt>
                <c:pt idx="2683">
                  <c:v>-1.8</c:v>
                </c:pt>
                <c:pt idx="2684">
                  <c:v>-1.6799999999999997</c:v>
                </c:pt>
                <c:pt idx="2685">
                  <c:v>-1.6600000000000001</c:v>
                </c:pt>
                <c:pt idx="2686">
                  <c:v>-1.6000000000000008</c:v>
                </c:pt>
                <c:pt idx="2687">
                  <c:v>-1.86</c:v>
                </c:pt>
                <c:pt idx="2688">
                  <c:v>-2.1800000000000006</c:v>
                </c:pt>
                <c:pt idx="2689">
                  <c:v>-1.9400000000000006</c:v>
                </c:pt>
                <c:pt idx="2690">
                  <c:v>-1.7800000000000005</c:v>
                </c:pt>
                <c:pt idx="2691">
                  <c:v>-2.2200000000000002</c:v>
                </c:pt>
                <c:pt idx="2692">
                  <c:v>-2.160000000000001</c:v>
                </c:pt>
                <c:pt idx="2693">
                  <c:v>-1.8000000000000014</c:v>
                </c:pt>
                <c:pt idx="2694">
                  <c:v>-1.9200000000000017</c:v>
                </c:pt>
                <c:pt idx="2695">
                  <c:v>-2.2200000000000015</c:v>
                </c:pt>
                <c:pt idx="2696">
                  <c:v>-2.0600000000000014</c:v>
                </c:pt>
                <c:pt idx="2697">
                  <c:v>-1.7400000000000013</c:v>
                </c:pt>
                <c:pt idx="2698">
                  <c:v>-1.8600000000000017</c:v>
                </c:pt>
                <c:pt idx="2699">
                  <c:v>-1.6000000000000014</c:v>
                </c:pt>
                <c:pt idx="2700">
                  <c:v>-1.5000000000000007</c:v>
                </c:pt>
                <c:pt idx="2701">
                  <c:v>-1.5400000000000005</c:v>
                </c:pt>
                <c:pt idx="2702">
                  <c:v>-1.9000000000000008</c:v>
                </c:pt>
                <c:pt idx="2703">
                  <c:v>-2.1000000000000005</c:v>
                </c:pt>
                <c:pt idx="2704">
                  <c:v>-2.6400000000000006</c:v>
                </c:pt>
                <c:pt idx="2705">
                  <c:v>-2.5000000000000013</c:v>
                </c:pt>
                <c:pt idx="2706">
                  <c:v>-2.2000000000000015</c:v>
                </c:pt>
                <c:pt idx="2707">
                  <c:v>-1.8200000000000016</c:v>
                </c:pt>
                <c:pt idx="2708">
                  <c:v>-1.8600000000000008</c:v>
                </c:pt>
                <c:pt idx="2709">
                  <c:v>-1.7400000000000007</c:v>
                </c:pt>
                <c:pt idx="2710">
                  <c:v>-1.8400000000000005</c:v>
                </c:pt>
                <c:pt idx="2711">
                  <c:v>-2.2000000000000006</c:v>
                </c:pt>
                <c:pt idx="2712">
                  <c:v>-2.8200000000000012</c:v>
                </c:pt>
                <c:pt idx="2713">
                  <c:v>-2.6400000000000006</c:v>
                </c:pt>
                <c:pt idx="2714">
                  <c:v>-2.2200000000000011</c:v>
                </c:pt>
                <c:pt idx="2715">
                  <c:v>-2.0400000000000005</c:v>
                </c:pt>
                <c:pt idx="2716">
                  <c:v>-1.9000000000000008</c:v>
                </c:pt>
                <c:pt idx="2717">
                  <c:v>-1.86</c:v>
                </c:pt>
                <c:pt idx="2718">
                  <c:v>-1.5200000000000002</c:v>
                </c:pt>
                <c:pt idx="2719">
                  <c:v>-1.9200000000000004</c:v>
                </c:pt>
                <c:pt idx="2720">
                  <c:v>-1.86</c:v>
                </c:pt>
                <c:pt idx="2721">
                  <c:v>-2.04</c:v>
                </c:pt>
                <c:pt idx="2722">
                  <c:v>-1.9799999999999998</c:v>
                </c:pt>
                <c:pt idx="2723">
                  <c:v>-2.2600000000000002</c:v>
                </c:pt>
                <c:pt idx="2724">
                  <c:v>-2.2600000000000002</c:v>
                </c:pt>
                <c:pt idx="2725">
                  <c:v>-2.120000000000001</c:v>
                </c:pt>
                <c:pt idx="2726">
                  <c:v>-2.0200000000000009</c:v>
                </c:pt>
                <c:pt idx="2727">
                  <c:v>-1.9400000000000006</c:v>
                </c:pt>
                <c:pt idx="2728">
                  <c:v>-1.7800000000000005</c:v>
                </c:pt>
                <c:pt idx="2729">
                  <c:v>-1.5399999999999998</c:v>
                </c:pt>
                <c:pt idx="2730">
                  <c:v>-2.44</c:v>
                </c:pt>
                <c:pt idx="2731">
                  <c:v>-2.2399999999999998</c:v>
                </c:pt>
                <c:pt idx="2732">
                  <c:v>-2.1400000000000015</c:v>
                </c:pt>
                <c:pt idx="2733">
                  <c:v>-2.080000000000001</c:v>
                </c:pt>
                <c:pt idx="2734">
                  <c:v>-2.1600000000000015</c:v>
                </c:pt>
                <c:pt idx="2735">
                  <c:v>-1.7200000000000011</c:v>
                </c:pt>
                <c:pt idx="2736">
                  <c:v>-2.0600000000000009</c:v>
                </c:pt>
                <c:pt idx="2737">
                  <c:v>-2</c:v>
                </c:pt>
                <c:pt idx="2738">
                  <c:v>-2.4200000000000004</c:v>
                </c:pt>
                <c:pt idx="2739">
                  <c:v>-2.54</c:v>
                </c:pt>
                <c:pt idx="2740">
                  <c:v>-2.2600000000000002</c:v>
                </c:pt>
                <c:pt idx="2741">
                  <c:v>-2.3800000000000003</c:v>
                </c:pt>
                <c:pt idx="2742">
                  <c:v>-2.5</c:v>
                </c:pt>
                <c:pt idx="2743">
                  <c:v>-2.2799999999999998</c:v>
                </c:pt>
                <c:pt idx="2744">
                  <c:v>-2.2600000000000002</c:v>
                </c:pt>
                <c:pt idx="2745">
                  <c:v>-2.3999999999999995</c:v>
                </c:pt>
              </c:numCache>
            </c:numRef>
          </c:xVal>
          <c:yVal>
            <c:numRef>
              <c:f>'63F_16'!$A$2:$A$2747</c:f>
              <c:numCache>
                <c:formatCode>General</c:formatCode>
                <c:ptCount val="2746"/>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numCache>
            </c:numRef>
          </c:yVal>
          <c:smooth val="1"/>
          <c:extLst>
            <c:ext xmlns:c16="http://schemas.microsoft.com/office/drawing/2014/chart" uri="{C3380CC4-5D6E-409C-BE32-E72D297353CC}">
              <c16:uniqueId val="{00000000-1484-4B4A-8C64-7FBDC61874C1}"/>
            </c:ext>
          </c:extLst>
        </c:ser>
        <c:ser>
          <c:idx val="1"/>
          <c:order val="1"/>
          <c:tx>
            <c:strRef>
              <c:f>'63F_16'!$P$1</c:f>
              <c:strCache>
                <c:ptCount val="1"/>
                <c:pt idx="0">
                  <c:v>2016-2017</c:v>
                </c:pt>
              </c:strCache>
            </c:strRef>
          </c:tx>
          <c:spPr>
            <a:ln w="12700" cap="rnd">
              <a:solidFill>
                <a:schemeClr val="accent2">
                  <a:lumMod val="40000"/>
                  <a:lumOff val="60000"/>
                </a:schemeClr>
              </a:solidFill>
              <a:round/>
            </a:ln>
            <a:effectLst/>
          </c:spPr>
          <c:marker>
            <c:symbol val="none"/>
          </c:marker>
          <c:xVal>
            <c:numRef>
              <c:f>'63F_16'!$P$2:$P$2747</c:f>
              <c:numCache>
                <c:formatCode>General</c:formatCode>
                <c:ptCount val="2746"/>
                <c:pt idx="13">
                  <c:v>1.0199999999999996</c:v>
                </c:pt>
                <c:pt idx="14">
                  <c:v>1.0199999999999998</c:v>
                </c:pt>
                <c:pt idx="15">
                  <c:v>1.1800000000000002</c:v>
                </c:pt>
                <c:pt idx="16">
                  <c:v>1.44</c:v>
                </c:pt>
                <c:pt idx="17">
                  <c:v>1.54</c:v>
                </c:pt>
                <c:pt idx="18">
                  <c:v>1.6200000000000003</c:v>
                </c:pt>
                <c:pt idx="19">
                  <c:v>1.6600000000000001</c:v>
                </c:pt>
                <c:pt idx="20">
                  <c:v>1.5999999999999999</c:v>
                </c:pt>
                <c:pt idx="21">
                  <c:v>1.56</c:v>
                </c:pt>
                <c:pt idx="22">
                  <c:v>1.46</c:v>
                </c:pt>
                <c:pt idx="23">
                  <c:v>1.46</c:v>
                </c:pt>
                <c:pt idx="24">
                  <c:v>1.3399999999999999</c:v>
                </c:pt>
                <c:pt idx="25">
                  <c:v>1.34</c:v>
                </c:pt>
                <c:pt idx="26">
                  <c:v>1.34</c:v>
                </c:pt>
                <c:pt idx="27">
                  <c:v>1.3599999999999999</c:v>
                </c:pt>
                <c:pt idx="28">
                  <c:v>1.26</c:v>
                </c:pt>
                <c:pt idx="29">
                  <c:v>1.1599999999999999</c:v>
                </c:pt>
                <c:pt idx="30">
                  <c:v>1.0799999999999998</c:v>
                </c:pt>
                <c:pt idx="31">
                  <c:v>0.91999999999999993</c:v>
                </c:pt>
                <c:pt idx="32">
                  <c:v>1</c:v>
                </c:pt>
                <c:pt idx="33">
                  <c:v>0.97999999999999987</c:v>
                </c:pt>
                <c:pt idx="34">
                  <c:v>0.9</c:v>
                </c:pt>
                <c:pt idx="35">
                  <c:v>0.82</c:v>
                </c:pt>
                <c:pt idx="36">
                  <c:v>0.71999999999999975</c:v>
                </c:pt>
                <c:pt idx="37">
                  <c:v>0.49999999999999967</c:v>
                </c:pt>
                <c:pt idx="38">
                  <c:v>0.11999999999999975</c:v>
                </c:pt>
                <c:pt idx="39">
                  <c:v>-3.5527136788005011E-16</c:v>
                </c:pt>
                <c:pt idx="40">
                  <c:v>1.9999999999999751E-2</c:v>
                </c:pt>
                <c:pt idx="41">
                  <c:v>0.2</c:v>
                </c:pt>
                <c:pt idx="42">
                  <c:v>4.0000000000000216E-2</c:v>
                </c:pt>
                <c:pt idx="43">
                  <c:v>0.38000000000000023</c:v>
                </c:pt>
                <c:pt idx="44">
                  <c:v>0.4600000000000003</c:v>
                </c:pt>
                <c:pt idx="45">
                  <c:v>0.40000000000000036</c:v>
                </c:pt>
                <c:pt idx="46">
                  <c:v>0.16000000000000014</c:v>
                </c:pt>
                <c:pt idx="47">
                  <c:v>0.2</c:v>
                </c:pt>
                <c:pt idx="48">
                  <c:v>0.15999999999999998</c:v>
                </c:pt>
                <c:pt idx="49">
                  <c:v>0.33999999999999986</c:v>
                </c:pt>
                <c:pt idx="50">
                  <c:v>0.27999999999999992</c:v>
                </c:pt>
                <c:pt idx="51">
                  <c:v>0.21999999999999992</c:v>
                </c:pt>
                <c:pt idx="52">
                  <c:v>0.31999999999999995</c:v>
                </c:pt>
                <c:pt idx="53">
                  <c:v>8.0000000000000071E-2</c:v>
                </c:pt>
                <c:pt idx="54">
                  <c:v>0.13999999999999985</c:v>
                </c:pt>
                <c:pt idx="55">
                  <c:v>0.35999999999999976</c:v>
                </c:pt>
                <c:pt idx="56">
                  <c:v>1.1200000000000001</c:v>
                </c:pt>
                <c:pt idx="57">
                  <c:v>1.72</c:v>
                </c:pt>
                <c:pt idx="58">
                  <c:v>2.2199999999999998</c:v>
                </c:pt>
                <c:pt idx="59">
                  <c:v>1.86</c:v>
                </c:pt>
                <c:pt idx="60">
                  <c:v>1.78</c:v>
                </c:pt>
                <c:pt idx="61">
                  <c:v>1.2599999999999998</c:v>
                </c:pt>
                <c:pt idx="62">
                  <c:v>0.84000000000000008</c:v>
                </c:pt>
                <c:pt idx="63">
                  <c:v>0.38000000000000006</c:v>
                </c:pt>
                <c:pt idx="64">
                  <c:v>0.25999999999999995</c:v>
                </c:pt>
                <c:pt idx="65">
                  <c:v>5.9999999999999963E-2</c:v>
                </c:pt>
                <c:pt idx="66">
                  <c:v>-0.30000000000000016</c:v>
                </c:pt>
                <c:pt idx="67">
                  <c:v>-0.52000000000000013</c:v>
                </c:pt>
                <c:pt idx="68">
                  <c:v>-0.22000000000000011</c:v>
                </c:pt>
                <c:pt idx="69">
                  <c:v>-0.10000000000000017</c:v>
                </c:pt>
                <c:pt idx="70">
                  <c:v>9.9999999999999825E-2</c:v>
                </c:pt>
                <c:pt idx="71">
                  <c:v>0.32000000000000012</c:v>
                </c:pt>
                <c:pt idx="72">
                  <c:v>5.9999999999999963E-2</c:v>
                </c:pt>
                <c:pt idx="73">
                  <c:v>-0.15999999999999998</c:v>
                </c:pt>
                <c:pt idx="74">
                  <c:v>4.0000000000000216E-2</c:v>
                </c:pt>
                <c:pt idx="75">
                  <c:v>-0.21999999999999992</c:v>
                </c:pt>
                <c:pt idx="76">
                  <c:v>-0.48000000000000009</c:v>
                </c:pt>
                <c:pt idx="77">
                  <c:v>-7.9999999999999891E-2</c:v>
                </c:pt>
                <c:pt idx="78">
                  <c:v>7.9999999999999891E-2</c:v>
                </c:pt>
                <c:pt idx="79">
                  <c:v>0.17999999999999972</c:v>
                </c:pt>
                <c:pt idx="80">
                  <c:v>0.76</c:v>
                </c:pt>
                <c:pt idx="81">
                  <c:v>1.06</c:v>
                </c:pt>
                <c:pt idx="82">
                  <c:v>1.0999999999999996</c:v>
                </c:pt>
                <c:pt idx="83">
                  <c:v>1.2399999999999998</c:v>
                </c:pt>
                <c:pt idx="84">
                  <c:v>1.0399999999999998</c:v>
                </c:pt>
                <c:pt idx="85">
                  <c:v>0.65999999999999959</c:v>
                </c:pt>
                <c:pt idx="86">
                  <c:v>0.39999999999999963</c:v>
                </c:pt>
                <c:pt idx="87">
                  <c:v>0.17999999999999972</c:v>
                </c:pt>
                <c:pt idx="88">
                  <c:v>-0.42000000000000048</c:v>
                </c:pt>
                <c:pt idx="89">
                  <c:v>-0.56000000000000028</c:v>
                </c:pt>
                <c:pt idx="90">
                  <c:v>-0.46000000000000013</c:v>
                </c:pt>
                <c:pt idx="91">
                  <c:v>-0.4200000000000001</c:v>
                </c:pt>
                <c:pt idx="92">
                  <c:v>-0.36</c:v>
                </c:pt>
                <c:pt idx="93">
                  <c:v>6.0000000000000143E-2</c:v>
                </c:pt>
                <c:pt idx="94">
                  <c:v>0.6000000000000002</c:v>
                </c:pt>
                <c:pt idx="95">
                  <c:v>0.28000000000000008</c:v>
                </c:pt>
                <c:pt idx="96">
                  <c:v>0.4</c:v>
                </c:pt>
                <c:pt idx="97">
                  <c:v>0.53999999999999981</c:v>
                </c:pt>
                <c:pt idx="98">
                  <c:v>0.25999999999999979</c:v>
                </c:pt>
                <c:pt idx="99">
                  <c:v>-0.22000000000000028</c:v>
                </c:pt>
                <c:pt idx="100">
                  <c:v>5.9999999999999963E-2</c:v>
                </c:pt>
                <c:pt idx="101">
                  <c:v>0.21999999999999992</c:v>
                </c:pt>
                <c:pt idx="102">
                  <c:v>-0.30000000000000016</c:v>
                </c:pt>
                <c:pt idx="103">
                  <c:v>-0.27999999999999992</c:v>
                </c:pt>
                <c:pt idx="104">
                  <c:v>-6.0000000000000143E-2</c:v>
                </c:pt>
                <c:pt idx="105">
                  <c:v>-0.34000000000000041</c:v>
                </c:pt>
                <c:pt idx="106">
                  <c:v>-0.32000000000000028</c:v>
                </c:pt>
                <c:pt idx="107">
                  <c:v>-4.0000000000000216E-2</c:v>
                </c:pt>
                <c:pt idx="108">
                  <c:v>9.9999999999999645E-2</c:v>
                </c:pt>
                <c:pt idx="109">
                  <c:v>-1.7763568394002506E-16</c:v>
                </c:pt>
                <c:pt idx="110">
                  <c:v>-4.0000000000000036E-2</c:v>
                </c:pt>
                <c:pt idx="111">
                  <c:v>-0.20000000000000018</c:v>
                </c:pt>
                <c:pt idx="112">
                  <c:v>-0.24000000000000005</c:v>
                </c:pt>
                <c:pt idx="113">
                  <c:v>-0.18000000000000024</c:v>
                </c:pt>
                <c:pt idx="114">
                  <c:v>-0.44000000000000039</c:v>
                </c:pt>
                <c:pt idx="115">
                  <c:v>-0.22000000000000047</c:v>
                </c:pt>
                <c:pt idx="116">
                  <c:v>-0.26000000000000034</c:v>
                </c:pt>
                <c:pt idx="117">
                  <c:v>-0.26000000000000034</c:v>
                </c:pt>
                <c:pt idx="118">
                  <c:v>-0.20000000000000018</c:v>
                </c:pt>
                <c:pt idx="119">
                  <c:v>6.0000000000000143E-2</c:v>
                </c:pt>
                <c:pt idx="120">
                  <c:v>8.0000000000000251E-2</c:v>
                </c:pt>
                <c:pt idx="121">
                  <c:v>4.0000000000000036E-2</c:v>
                </c:pt>
                <c:pt idx="122">
                  <c:v>-0.22000000000000011</c:v>
                </c:pt>
                <c:pt idx="123">
                  <c:v>-0.34</c:v>
                </c:pt>
                <c:pt idx="124">
                  <c:v>-0.22000000000000011</c:v>
                </c:pt>
                <c:pt idx="125">
                  <c:v>-0.38000000000000023</c:v>
                </c:pt>
                <c:pt idx="126">
                  <c:v>-0.72000000000000008</c:v>
                </c:pt>
                <c:pt idx="127">
                  <c:v>-0.3999999999999998</c:v>
                </c:pt>
                <c:pt idx="128">
                  <c:v>-0.61999999999999977</c:v>
                </c:pt>
                <c:pt idx="129">
                  <c:v>-0.87999999999999989</c:v>
                </c:pt>
                <c:pt idx="130">
                  <c:v>-0.67999999999999972</c:v>
                </c:pt>
                <c:pt idx="131">
                  <c:v>-0.21999999999999975</c:v>
                </c:pt>
                <c:pt idx="132">
                  <c:v>0.24000000000000005</c:v>
                </c:pt>
                <c:pt idx="133">
                  <c:v>0.54</c:v>
                </c:pt>
                <c:pt idx="134">
                  <c:v>1.06</c:v>
                </c:pt>
                <c:pt idx="135">
                  <c:v>0.97999999999999987</c:v>
                </c:pt>
                <c:pt idx="136">
                  <c:v>0.8</c:v>
                </c:pt>
                <c:pt idx="137">
                  <c:v>0.55999999999999994</c:v>
                </c:pt>
                <c:pt idx="138">
                  <c:v>0.63999999999999968</c:v>
                </c:pt>
                <c:pt idx="139">
                  <c:v>-4.0000000000000389E-2</c:v>
                </c:pt>
                <c:pt idx="140">
                  <c:v>-2.0000000000000462E-2</c:v>
                </c:pt>
                <c:pt idx="141">
                  <c:v>-6.0000000000000678E-2</c:v>
                </c:pt>
                <c:pt idx="142">
                  <c:v>-0.26000000000000051</c:v>
                </c:pt>
                <c:pt idx="143">
                  <c:v>-0.24000000000000021</c:v>
                </c:pt>
                <c:pt idx="144">
                  <c:v>0.31999999999999995</c:v>
                </c:pt>
                <c:pt idx="145">
                  <c:v>0.4200000000000001</c:v>
                </c:pt>
                <c:pt idx="146">
                  <c:v>0.74000000000000021</c:v>
                </c:pt>
                <c:pt idx="147">
                  <c:v>0.8600000000000001</c:v>
                </c:pt>
                <c:pt idx="148">
                  <c:v>0.6</c:v>
                </c:pt>
                <c:pt idx="149">
                  <c:v>0.32000000000000028</c:v>
                </c:pt>
                <c:pt idx="150">
                  <c:v>0.32000000000000012</c:v>
                </c:pt>
                <c:pt idx="151">
                  <c:v>0.1</c:v>
                </c:pt>
                <c:pt idx="152">
                  <c:v>7.9999999999999891E-2</c:v>
                </c:pt>
                <c:pt idx="153">
                  <c:v>0.36</c:v>
                </c:pt>
                <c:pt idx="154">
                  <c:v>0.4799999999999997</c:v>
                </c:pt>
                <c:pt idx="155">
                  <c:v>0.29999999999999966</c:v>
                </c:pt>
                <c:pt idx="156">
                  <c:v>0.43999999999999984</c:v>
                </c:pt>
                <c:pt idx="157">
                  <c:v>0.44000000000000006</c:v>
                </c:pt>
                <c:pt idx="158">
                  <c:v>7.9999999999999891E-2</c:v>
                </c:pt>
                <c:pt idx="159">
                  <c:v>-6.0000000000000143E-2</c:v>
                </c:pt>
                <c:pt idx="160">
                  <c:v>-0.21999999999999992</c:v>
                </c:pt>
                <c:pt idx="161">
                  <c:v>-0.12000000000000011</c:v>
                </c:pt>
                <c:pt idx="162">
                  <c:v>-0.32000000000000028</c:v>
                </c:pt>
                <c:pt idx="163">
                  <c:v>-0.10000000000000035</c:v>
                </c:pt>
                <c:pt idx="164">
                  <c:v>0.15999999999999978</c:v>
                </c:pt>
                <c:pt idx="165">
                  <c:v>0.49999999999999967</c:v>
                </c:pt>
                <c:pt idx="166">
                  <c:v>7.999999999999971E-2</c:v>
                </c:pt>
                <c:pt idx="167">
                  <c:v>7.9999999999999891E-2</c:v>
                </c:pt>
                <c:pt idx="168">
                  <c:v>0.18000000000000024</c:v>
                </c:pt>
                <c:pt idx="169">
                  <c:v>0.16000000000000014</c:v>
                </c:pt>
                <c:pt idx="170">
                  <c:v>0.12000000000000011</c:v>
                </c:pt>
                <c:pt idx="171">
                  <c:v>0.64000000000000024</c:v>
                </c:pt>
                <c:pt idx="172">
                  <c:v>0.94000000000000017</c:v>
                </c:pt>
                <c:pt idx="173">
                  <c:v>0.9</c:v>
                </c:pt>
                <c:pt idx="174">
                  <c:v>0.74</c:v>
                </c:pt>
                <c:pt idx="175">
                  <c:v>0.46000000000000013</c:v>
                </c:pt>
                <c:pt idx="176">
                  <c:v>0.38000000000000006</c:v>
                </c:pt>
                <c:pt idx="177">
                  <c:v>0.3</c:v>
                </c:pt>
                <c:pt idx="178">
                  <c:v>0.2</c:v>
                </c:pt>
                <c:pt idx="179">
                  <c:v>0.16000000000000014</c:v>
                </c:pt>
                <c:pt idx="180">
                  <c:v>0.46000000000000013</c:v>
                </c:pt>
                <c:pt idx="181">
                  <c:v>0.21999999999999992</c:v>
                </c:pt>
                <c:pt idx="182">
                  <c:v>0.17999999999999988</c:v>
                </c:pt>
                <c:pt idx="183">
                  <c:v>0.5</c:v>
                </c:pt>
                <c:pt idx="184">
                  <c:v>0.57999999999999985</c:v>
                </c:pt>
                <c:pt idx="185">
                  <c:v>0.53999999999999981</c:v>
                </c:pt>
                <c:pt idx="186">
                  <c:v>0.93999999999999984</c:v>
                </c:pt>
                <c:pt idx="187">
                  <c:v>0.87999999999999989</c:v>
                </c:pt>
                <c:pt idx="188">
                  <c:v>0.57999999999999985</c:v>
                </c:pt>
                <c:pt idx="189">
                  <c:v>0.57999999999999974</c:v>
                </c:pt>
                <c:pt idx="190">
                  <c:v>0.63999999999999968</c:v>
                </c:pt>
                <c:pt idx="191">
                  <c:v>0.25999999999999995</c:v>
                </c:pt>
                <c:pt idx="192">
                  <c:v>0.36</c:v>
                </c:pt>
                <c:pt idx="193">
                  <c:v>0.77999999999999969</c:v>
                </c:pt>
                <c:pt idx="194">
                  <c:v>0.79999999999999982</c:v>
                </c:pt>
                <c:pt idx="195">
                  <c:v>0.72</c:v>
                </c:pt>
                <c:pt idx="196">
                  <c:v>0.79999999999999982</c:v>
                </c:pt>
                <c:pt idx="197">
                  <c:v>0.69999999999999984</c:v>
                </c:pt>
                <c:pt idx="198">
                  <c:v>0.31999999999999995</c:v>
                </c:pt>
                <c:pt idx="199">
                  <c:v>0.15999999999999998</c:v>
                </c:pt>
                <c:pt idx="200">
                  <c:v>7.9999999999999891E-2</c:v>
                </c:pt>
                <c:pt idx="201">
                  <c:v>0.15999999999999998</c:v>
                </c:pt>
                <c:pt idx="202">
                  <c:v>0.38000000000000006</c:v>
                </c:pt>
                <c:pt idx="203">
                  <c:v>0.34</c:v>
                </c:pt>
                <c:pt idx="204">
                  <c:v>0.44000000000000022</c:v>
                </c:pt>
                <c:pt idx="205">
                  <c:v>0.88000000000000023</c:v>
                </c:pt>
                <c:pt idx="206">
                  <c:v>0.50000000000000033</c:v>
                </c:pt>
                <c:pt idx="207">
                  <c:v>0.32000000000000012</c:v>
                </c:pt>
                <c:pt idx="208">
                  <c:v>0.24000000000000021</c:v>
                </c:pt>
                <c:pt idx="209">
                  <c:v>0.4</c:v>
                </c:pt>
                <c:pt idx="210">
                  <c:v>0.3</c:v>
                </c:pt>
                <c:pt idx="211">
                  <c:v>0.4599999999999998</c:v>
                </c:pt>
                <c:pt idx="212">
                  <c:v>0.77999999999999992</c:v>
                </c:pt>
                <c:pt idx="213">
                  <c:v>0.87999999999999989</c:v>
                </c:pt>
                <c:pt idx="214">
                  <c:v>0.67999999999999972</c:v>
                </c:pt>
                <c:pt idx="215">
                  <c:v>0.3999999999999998</c:v>
                </c:pt>
                <c:pt idx="216">
                  <c:v>0.19999999999999982</c:v>
                </c:pt>
                <c:pt idx="217">
                  <c:v>-0.18000000000000024</c:v>
                </c:pt>
                <c:pt idx="218">
                  <c:v>-0.18000000000000044</c:v>
                </c:pt>
                <c:pt idx="219">
                  <c:v>-0.18000000000000024</c:v>
                </c:pt>
                <c:pt idx="220">
                  <c:v>-0.4600000000000003</c:v>
                </c:pt>
                <c:pt idx="221">
                  <c:v>-0.24000000000000005</c:v>
                </c:pt>
                <c:pt idx="222">
                  <c:v>-0.21999999999999992</c:v>
                </c:pt>
                <c:pt idx="223">
                  <c:v>-0.41999999999999976</c:v>
                </c:pt>
                <c:pt idx="224">
                  <c:v>-0.11999999999999975</c:v>
                </c:pt>
                <c:pt idx="225">
                  <c:v>0.12000000000000011</c:v>
                </c:pt>
                <c:pt idx="226">
                  <c:v>0.23999999999999985</c:v>
                </c:pt>
                <c:pt idx="227">
                  <c:v>0.3</c:v>
                </c:pt>
                <c:pt idx="228">
                  <c:v>0.6399999999999999</c:v>
                </c:pt>
                <c:pt idx="229">
                  <c:v>0.65999999999999981</c:v>
                </c:pt>
                <c:pt idx="230">
                  <c:v>0.72</c:v>
                </c:pt>
                <c:pt idx="231">
                  <c:v>0.8</c:v>
                </c:pt>
                <c:pt idx="232">
                  <c:v>0.73999999999999988</c:v>
                </c:pt>
                <c:pt idx="233">
                  <c:v>0.7</c:v>
                </c:pt>
                <c:pt idx="234">
                  <c:v>0.4</c:v>
                </c:pt>
                <c:pt idx="235">
                  <c:v>0.5199999999999998</c:v>
                </c:pt>
                <c:pt idx="236">
                  <c:v>0.5399999999999997</c:v>
                </c:pt>
                <c:pt idx="237">
                  <c:v>0.55999999999999961</c:v>
                </c:pt>
                <c:pt idx="238">
                  <c:v>0.3599999999999996</c:v>
                </c:pt>
                <c:pt idx="239">
                  <c:v>0.25999999999999962</c:v>
                </c:pt>
                <c:pt idx="240">
                  <c:v>5.999999999999979E-2</c:v>
                </c:pt>
                <c:pt idx="241">
                  <c:v>-0.28000000000000008</c:v>
                </c:pt>
                <c:pt idx="242">
                  <c:v>-0.24000000000000005</c:v>
                </c:pt>
                <c:pt idx="243">
                  <c:v>-0.2</c:v>
                </c:pt>
                <c:pt idx="244">
                  <c:v>8.0000000000000071E-2</c:v>
                </c:pt>
                <c:pt idx="245">
                  <c:v>0.16000000000000014</c:v>
                </c:pt>
                <c:pt idx="246">
                  <c:v>0.65999999999999992</c:v>
                </c:pt>
                <c:pt idx="247">
                  <c:v>0.57999999999999985</c:v>
                </c:pt>
                <c:pt idx="248">
                  <c:v>0.41999999999999993</c:v>
                </c:pt>
                <c:pt idx="249">
                  <c:v>1.7763568394002506E-16</c:v>
                </c:pt>
                <c:pt idx="250">
                  <c:v>-1.9999999999999928E-2</c:v>
                </c:pt>
                <c:pt idx="251">
                  <c:v>-7.999999999999971E-2</c:v>
                </c:pt>
                <c:pt idx="252">
                  <c:v>0.22000000000000028</c:v>
                </c:pt>
                <c:pt idx="253">
                  <c:v>0.64</c:v>
                </c:pt>
                <c:pt idx="254">
                  <c:v>0.75999999999999979</c:v>
                </c:pt>
                <c:pt idx="255">
                  <c:v>0.91999999999999971</c:v>
                </c:pt>
                <c:pt idx="256">
                  <c:v>0.93999999999999972</c:v>
                </c:pt>
                <c:pt idx="257">
                  <c:v>0.7</c:v>
                </c:pt>
                <c:pt idx="258">
                  <c:v>0.66000000000000014</c:v>
                </c:pt>
                <c:pt idx="259">
                  <c:v>0.82000000000000006</c:v>
                </c:pt>
                <c:pt idx="260">
                  <c:v>1.0400000000000003</c:v>
                </c:pt>
                <c:pt idx="261">
                  <c:v>0.88000000000000023</c:v>
                </c:pt>
                <c:pt idx="262">
                  <c:v>0.94000000000000006</c:v>
                </c:pt>
                <c:pt idx="263">
                  <c:v>0.94000000000000006</c:v>
                </c:pt>
                <c:pt idx="264">
                  <c:v>1.04</c:v>
                </c:pt>
                <c:pt idx="265">
                  <c:v>0.92000000000000015</c:v>
                </c:pt>
                <c:pt idx="266">
                  <c:v>1.1199999999999999</c:v>
                </c:pt>
                <c:pt idx="267">
                  <c:v>1.1399999999999999</c:v>
                </c:pt>
                <c:pt idx="268">
                  <c:v>1.0399999999999998</c:v>
                </c:pt>
                <c:pt idx="269">
                  <c:v>0.55999999999999983</c:v>
                </c:pt>
                <c:pt idx="270">
                  <c:v>0.57999999999999974</c:v>
                </c:pt>
                <c:pt idx="271">
                  <c:v>0.33999999999999952</c:v>
                </c:pt>
                <c:pt idx="272">
                  <c:v>0.31999999999999956</c:v>
                </c:pt>
                <c:pt idx="273">
                  <c:v>0.39999999999999947</c:v>
                </c:pt>
                <c:pt idx="274">
                  <c:v>0.47999999999999954</c:v>
                </c:pt>
                <c:pt idx="275">
                  <c:v>0.25999999999999945</c:v>
                </c:pt>
                <c:pt idx="276">
                  <c:v>0.19999999999999965</c:v>
                </c:pt>
                <c:pt idx="277">
                  <c:v>9.9999999999999645E-2</c:v>
                </c:pt>
                <c:pt idx="278">
                  <c:v>7.9999999999999891E-2</c:v>
                </c:pt>
                <c:pt idx="279">
                  <c:v>0.38000000000000023</c:v>
                </c:pt>
                <c:pt idx="280">
                  <c:v>0.18000000000000008</c:v>
                </c:pt>
                <c:pt idx="281">
                  <c:v>0.36000000000000015</c:v>
                </c:pt>
                <c:pt idx="282">
                  <c:v>0.56000000000000016</c:v>
                </c:pt>
                <c:pt idx="283">
                  <c:v>0.76000000000000012</c:v>
                </c:pt>
                <c:pt idx="284">
                  <c:v>0.8</c:v>
                </c:pt>
                <c:pt idx="285">
                  <c:v>1.0000000000000004</c:v>
                </c:pt>
                <c:pt idx="286">
                  <c:v>0.96000000000000052</c:v>
                </c:pt>
                <c:pt idx="287">
                  <c:v>0.98000000000000065</c:v>
                </c:pt>
                <c:pt idx="288">
                  <c:v>0.70000000000000051</c:v>
                </c:pt>
                <c:pt idx="289">
                  <c:v>0.98000000000000043</c:v>
                </c:pt>
                <c:pt idx="290">
                  <c:v>1.2000000000000004</c:v>
                </c:pt>
                <c:pt idx="291">
                  <c:v>1.4</c:v>
                </c:pt>
                <c:pt idx="292">
                  <c:v>1.5</c:v>
                </c:pt>
                <c:pt idx="293">
                  <c:v>1.3</c:v>
                </c:pt>
                <c:pt idx="294">
                  <c:v>1.0000000000000002</c:v>
                </c:pt>
                <c:pt idx="295">
                  <c:v>1.04</c:v>
                </c:pt>
                <c:pt idx="296">
                  <c:v>1.1800000000000002</c:v>
                </c:pt>
                <c:pt idx="297">
                  <c:v>1.08</c:v>
                </c:pt>
                <c:pt idx="298">
                  <c:v>1.1600000000000001</c:v>
                </c:pt>
                <c:pt idx="299">
                  <c:v>1.1600000000000001</c:v>
                </c:pt>
                <c:pt idx="300">
                  <c:v>0.92000000000000026</c:v>
                </c:pt>
                <c:pt idx="301">
                  <c:v>0.48000000000000009</c:v>
                </c:pt>
                <c:pt idx="302">
                  <c:v>0.50000000000000033</c:v>
                </c:pt>
                <c:pt idx="303">
                  <c:v>0.32000000000000028</c:v>
                </c:pt>
                <c:pt idx="304">
                  <c:v>0.38000000000000006</c:v>
                </c:pt>
                <c:pt idx="305">
                  <c:v>0.4</c:v>
                </c:pt>
                <c:pt idx="306">
                  <c:v>0.18000000000000044</c:v>
                </c:pt>
                <c:pt idx="307">
                  <c:v>-0.28000000000000008</c:v>
                </c:pt>
                <c:pt idx="308">
                  <c:v>7.999999999999971E-2</c:v>
                </c:pt>
                <c:pt idx="309">
                  <c:v>1.9999999999999928E-2</c:v>
                </c:pt>
                <c:pt idx="310">
                  <c:v>3.9999999999999855E-2</c:v>
                </c:pt>
                <c:pt idx="311">
                  <c:v>9.9999999999999645E-2</c:v>
                </c:pt>
                <c:pt idx="312">
                  <c:v>0.28000000000000008</c:v>
                </c:pt>
                <c:pt idx="313">
                  <c:v>0.70000000000000018</c:v>
                </c:pt>
                <c:pt idx="314">
                  <c:v>0.65999999999999992</c:v>
                </c:pt>
                <c:pt idx="315">
                  <c:v>0.64</c:v>
                </c:pt>
                <c:pt idx="316">
                  <c:v>0.65999999999999992</c:v>
                </c:pt>
                <c:pt idx="317">
                  <c:v>0.81999999999999973</c:v>
                </c:pt>
                <c:pt idx="318">
                  <c:v>0.33999999999999986</c:v>
                </c:pt>
                <c:pt idx="319">
                  <c:v>0</c:v>
                </c:pt>
                <c:pt idx="320">
                  <c:v>6.0000000000000143E-2</c:v>
                </c:pt>
                <c:pt idx="321">
                  <c:v>0.36000000000000015</c:v>
                </c:pt>
                <c:pt idx="322">
                  <c:v>0.20000000000000034</c:v>
                </c:pt>
                <c:pt idx="323">
                  <c:v>0.1600000000000005</c:v>
                </c:pt>
                <c:pt idx="324">
                  <c:v>0.74000000000000055</c:v>
                </c:pt>
                <c:pt idx="325">
                  <c:v>0.96000000000000052</c:v>
                </c:pt>
                <c:pt idx="326">
                  <c:v>1.1600000000000006</c:v>
                </c:pt>
                <c:pt idx="327">
                  <c:v>1.4400000000000004</c:v>
                </c:pt>
                <c:pt idx="328">
                  <c:v>1.3800000000000003</c:v>
                </c:pt>
                <c:pt idx="329">
                  <c:v>1.24</c:v>
                </c:pt>
                <c:pt idx="330">
                  <c:v>1.2199999999999998</c:v>
                </c:pt>
                <c:pt idx="331">
                  <c:v>0.95999999999999941</c:v>
                </c:pt>
                <c:pt idx="332">
                  <c:v>0.6399999999999999</c:v>
                </c:pt>
                <c:pt idx="333">
                  <c:v>0.95999999999999974</c:v>
                </c:pt>
                <c:pt idx="334">
                  <c:v>0.93999999999999984</c:v>
                </c:pt>
                <c:pt idx="335">
                  <c:v>0.61999999999999988</c:v>
                </c:pt>
                <c:pt idx="336">
                  <c:v>0.8</c:v>
                </c:pt>
                <c:pt idx="337">
                  <c:v>0.9199999999999996</c:v>
                </c:pt>
                <c:pt idx="338">
                  <c:v>0.67999999999999938</c:v>
                </c:pt>
                <c:pt idx="339">
                  <c:v>0.77999999999999936</c:v>
                </c:pt>
                <c:pt idx="340">
                  <c:v>0.55999999999999983</c:v>
                </c:pt>
                <c:pt idx="341">
                  <c:v>0.31999999999999995</c:v>
                </c:pt>
                <c:pt idx="342">
                  <c:v>0.76000000000000012</c:v>
                </c:pt>
                <c:pt idx="343">
                  <c:v>0.74000000000000055</c:v>
                </c:pt>
                <c:pt idx="344">
                  <c:v>0.68000000000000038</c:v>
                </c:pt>
                <c:pt idx="345">
                  <c:v>0.80000000000000038</c:v>
                </c:pt>
                <c:pt idx="346">
                  <c:v>0.78000000000000047</c:v>
                </c:pt>
                <c:pt idx="347">
                  <c:v>0.56000000000000016</c:v>
                </c:pt>
                <c:pt idx="348">
                  <c:v>0.77999999999999969</c:v>
                </c:pt>
                <c:pt idx="349">
                  <c:v>0.72</c:v>
                </c:pt>
                <c:pt idx="350">
                  <c:v>1.1999999999999997</c:v>
                </c:pt>
                <c:pt idx="351">
                  <c:v>1.4199999999999995</c:v>
                </c:pt>
                <c:pt idx="352">
                  <c:v>1.8199999999999996</c:v>
                </c:pt>
                <c:pt idx="353">
                  <c:v>1.6199999999999997</c:v>
                </c:pt>
                <c:pt idx="354">
                  <c:v>1.5799999999999996</c:v>
                </c:pt>
                <c:pt idx="355">
                  <c:v>1.5399999999999998</c:v>
                </c:pt>
                <c:pt idx="356">
                  <c:v>1.64</c:v>
                </c:pt>
                <c:pt idx="357">
                  <c:v>1.2600000000000002</c:v>
                </c:pt>
                <c:pt idx="358">
                  <c:v>1.3800000000000003</c:v>
                </c:pt>
                <c:pt idx="359">
                  <c:v>1.3000000000000003</c:v>
                </c:pt>
                <c:pt idx="360">
                  <c:v>1.5000000000000004</c:v>
                </c:pt>
                <c:pt idx="361">
                  <c:v>1.1600000000000001</c:v>
                </c:pt>
                <c:pt idx="362">
                  <c:v>1.2600000000000002</c:v>
                </c:pt>
                <c:pt idx="363">
                  <c:v>0.94000000000000017</c:v>
                </c:pt>
                <c:pt idx="364">
                  <c:v>0.83999999999999986</c:v>
                </c:pt>
                <c:pt idx="365">
                  <c:v>0.85999999999999976</c:v>
                </c:pt>
                <c:pt idx="366">
                  <c:v>0.91999999999999993</c:v>
                </c:pt>
                <c:pt idx="367">
                  <c:v>0.73999999999999988</c:v>
                </c:pt>
                <c:pt idx="368">
                  <c:v>0.81999999999999962</c:v>
                </c:pt>
                <c:pt idx="369">
                  <c:v>0.81999999999999962</c:v>
                </c:pt>
                <c:pt idx="370">
                  <c:v>0.23999999999999985</c:v>
                </c:pt>
                <c:pt idx="371">
                  <c:v>0.28000000000000008</c:v>
                </c:pt>
                <c:pt idx="372">
                  <c:v>0.28000000000000008</c:v>
                </c:pt>
                <c:pt idx="373">
                  <c:v>0.24000000000000021</c:v>
                </c:pt>
                <c:pt idx="374">
                  <c:v>0.84000000000000019</c:v>
                </c:pt>
                <c:pt idx="375">
                  <c:v>1.2400000000000002</c:v>
                </c:pt>
                <c:pt idx="376">
                  <c:v>1.4</c:v>
                </c:pt>
                <c:pt idx="377">
                  <c:v>1.4</c:v>
                </c:pt>
                <c:pt idx="378">
                  <c:v>1.6600000000000001</c:v>
                </c:pt>
                <c:pt idx="379">
                  <c:v>1.5400000000000003</c:v>
                </c:pt>
                <c:pt idx="380">
                  <c:v>1.1000000000000001</c:v>
                </c:pt>
                <c:pt idx="381">
                  <c:v>1.1800000000000002</c:v>
                </c:pt>
                <c:pt idx="382">
                  <c:v>1.0400000000000003</c:v>
                </c:pt>
                <c:pt idx="383">
                  <c:v>1.3800000000000001</c:v>
                </c:pt>
                <c:pt idx="384">
                  <c:v>1.44</c:v>
                </c:pt>
                <c:pt idx="385">
                  <c:v>1.6199999999999999</c:v>
                </c:pt>
                <c:pt idx="386">
                  <c:v>1.42</c:v>
                </c:pt>
                <c:pt idx="387">
                  <c:v>1.4599999999999997</c:v>
                </c:pt>
                <c:pt idx="388">
                  <c:v>1.1799999999999997</c:v>
                </c:pt>
                <c:pt idx="389">
                  <c:v>0.7</c:v>
                </c:pt>
                <c:pt idx="390">
                  <c:v>0.82</c:v>
                </c:pt>
                <c:pt idx="391">
                  <c:v>0.91999999999999993</c:v>
                </c:pt>
                <c:pt idx="392">
                  <c:v>1.02</c:v>
                </c:pt>
                <c:pt idx="393">
                  <c:v>0.55999999999999983</c:v>
                </c:pt>
                <c:pt idx="394">
                  <c:v>0.83999999999999952</c:v>
                </c:pt>
                <c:pt idx="395">
                  <c:v>0.85999999999999976</c:v>
                </c:pt>
                <c:pt idx="396">
                  <c:v>0.9199999999999996</c:v>
                </c:pt>
                <c:pt idx="397">
                  <c:v>0.99999999999999933</c:v>
                </c:pt>
                <c:pt idx="398">
                  <c:v>1.3399999999999994</c:v>
                </c:pt>
                <c:pt idx="399">
                  <c:v>1.3399999999999994</c:v>
                </c:pt>
                <c:pt idx="400">
                  <c:v>1.5799999999999994</c:v>
                </c:pt>
                <c:pt idx="401">
                  <c:v>1.5399999999999996</c:v>
                </c:pt>
                <c:pt idx="402">
                  <c:v>1.3799999999999997</c:v>
                </c:pt>
                <c:pt idx="403">
                  <c:v>1.8399999999999994</c:v>
                </c:pt>
                <c:pt idx="404">
                  <c:v>1.8599999999999999</c:v>
                </c:pt>
                <c:pt idx="405">
                  <c:v>1.4599999999999995</c:v>
                </c:pt>
                <c:pt idx="406">
                  <c:v>1.4199999999999995</c:v>
                </c:pt>
                <c:pt idx="407">
                  <c:v>1.2999999999999996</c:v>
                </c:pt>
                <c:pt idx="408">
                  <c:v>0.85999999999999976</c:v>
                </c:pt>
                <c:pt idx="409">
                  <c:v>0.4799999999999997</c:v>
                </c:pt>
                <c:pt idx="410">
                  <c:v>0.4599999999999998</c:v>
                </c:pt>
                <c:pt idx="411">
                  <c:v>0.65999999999999981</c:v>
                </c:pt>
                <c:pt idx="412">
                  <c:v>0.55999999999999983</c:v>
                </c:pt>
                <c:pt idx="413">
                  <c:v>0.25999999999999979</c:v>
                </c:pt>
                <c:pt idx="414">
                  <c:v>0.69999999999999962</c:v>
                </c:pt>
                <c:pt idx="415">
                  <c:v>0.61999999999999955</c:v>
                </c:pt>
                <c:pt idx="416">
                  <c:v>-0.10000000000000071</c:v>
                </c:pt>
                <c:pt idx="417">
                  <c:v>0.21999999999999922</c:v>
                </c:pt>
                <c:pt idx="418">
                  <c:v>0.65999999999999903</c:v>
                </c:pt>
                <c:pt idx="419">
                  <c:v>0.35999999999999943</c:v>
                </c:pt>
                <c:pt idx="420">
                  <c:v>1.9999999999999574E-2</c:v>
                </c:pt>
                <c:pt idx="421">
                  <c:v>0.4599999999999998</c:v>
                </c:pt>
                <c:pt idx="422">
                  <c:v>0.4799999999999997</c:v>
                </c:pt>
                <c:pt idx="423">
                  <c:v>0.56000000000000016</c:v>
                </c:pt>
                <c:pt idx="424">
                  <c:v>0.58000000000000007</c:v>
                </c:pt>
                <c:pt idx="425">
                  <c:v>1.08</c:v>
                </c:pt>
                <c:pt idx="426">
                  <c:v>1</c:v>
                </c:pt>
                <c:pt idx="427">
                  <c:v>0.68</c:v>
                </c:pt>
                <c:pt idx="428">
                  <c:v>0.46000000000000013</c:v>
                </c:pt>
                <c:pt idx="429">
                  <c:v>0.48000000000000009</c:v>
                </c:pt>
                <c:pt idx="430">
                  <c:v>0.18000000000000008</c:v>
                </c:pt>
                <c:pt idx="431">
                  <c:v>0.48000000000000009</c:v>
                </c:pt>
                <c:pt idx="432">
                  <c:v>0.6399999999999999</c:v>
                </c:pt>
                <c:pt idx="433">
                  <c:v>0.43999999999999984</c:v>
                </c:pt>
                <c:pt idx="434">
                  <c:v>0.37999999999999973</c:v>
                </c:pt>
                <c:pt idx="435">
                  <c:v>0.4</c:v>
                </c:pt>
                <c:pt idx="436">
                  <c:v>-0.11999999999999993</c:v>
                </c:pt>
                <c:pt idx="437">
                  <c:v>-0.15999999999999978</c:v>
                </c:pt>
                <c:pt idx="438">
                  <c:v>3.9999999999999855E-2</c:v>
                </c:pt>
                <c:pt idx="439">
                  <c:v>0.4</c:v>
                </c:pt>
                <c:pt idx="440">
                  <c:v>0.77999999999999969</c:v>
                </c:pt>
                <c:pt idx="441">
                  <c:v>0.49999999999999967</c:v>
                </c:pt>
                <c:pt idx="442">
                  <c:v>0.4599999999999998</c:v>
                </c:pt>
                <c:pt idx="443">
                  <c:v>0.15999999999999978</c:v>
                </c:pt>
                <c:pt idx="444">
                  <c:v>0</c:v>
                </c:pt>
                <c:pt idx="445">
                  <c:v>-0.38000000000000006</c:v>
                </c:pt>
                <c:pt idx="446">
                  <c:v>5.999999999999979E-2</c:v>
                </c:pt>
                <c:pt idx="447">
                  <c:v>0.27999999999999969</c:v>
                </c:pt>
                <c:pt idx="448">
                  <c:v>0.67999999999999972</c:v>
                </c:pt>
                <c:pt idx="449">
                  <c:v>0.67999999999999938</c:v>
                </c:pt>
                <c:pt idx="450">
                  <c:v>1.0199999999999996</c:v>
                </c:pt>
                <c:pt idx="451">
                  <c:v>0.77999999999999969</c:v>
                </c:pt>
                <c:pt idx="452">
                  <c:v>0.29999999999999966</c:v>
                </c:pt>
                <c:pt idx="453">
                  <c:v>5.999999999999979E-2</c:v>
                </c:pt>
                <c:pt idx="454">
                  <c:v>-0.11999999999999993</c:v>
                </c:pt>
                <c:pt idx="455">
                  <c:v>-0.17999999999999972</c:v>
                </c:pt>
                <c:pt idx="456">
                  <c:v>0.28000000000000008</c:v>
                </c:pt>
                <c:pt idx="457">
                  <c:v>1.06</c:v>
                </c:pt>
                <c:pt idx="458">
                  <c:v>1.5400000000000003</c:v>
                </c:pt>
                <c:pt idx="459">
                  <c:v>1.7400000000000002</c:v>
                </c:pt>
                <c:pt idx="460">
                  <c:v>1.8400000000000003</c:v>
                </c:pt>
                <c:pt idx="461">
                  <c:v>1.0200000000000002</c:v>
                </c:pt>
                <c:pt idx="462">
                  <c:v>0.28000000000000042</c:v>
                </c:pt>
                <c:pt idx="463">
                  <c:v>-0.23999999999999985</c:v>
                </c:pt>
                <c:pt idx="464">
                  <c:v>-0.28000000000000008</c:v>
                </c:pt>
                <c:pt idx="465">
                  <c:v>-0.66000000000000036</c:v>
                </c:pt>
                <c:pt idx="466">
                  <c:v>-0.10000000000000017</c:v>
                </c:pt>
                <c:pt idx="467">
                  <c:v>0.19999999999999982</c:v>
                </c:pt>
                <c:pt idx="468">
                  <c:v>0.4200000000000001</c:v>
                </c:pt>
                <c:pt idx="469">
                  <c:v>0.4600000000000003</c:v>
                </c:pt>
                <c:pt idx="470">
                  <c:v>0.68000000000000038</c:v>
                </c:pt>
                <c:pt idx="471">
                  <c:v>0.7000000000000004</c:v>
                </c:pt>
                <c:pt idx="472">
                  <c:v>0.40000000000000019</c:v>
                </c:pt>
                <c:pt idx="473">
                  <c:v>0.47999999999999987</c:v>
                </c:pt>
                <c:pt idx="474">
                  <c:v>0.29999999999999982</c:v>
                </c:pt>
                <c:pt idx="475">
                  <c:v>-6.0000000000000497E-2</c:v>
                </c:pt>
                <c:pt idx="476">
                  <c:v>-0.10000000000000035</c:v>
                </c:pt>
                <c:pt idx="477">
                  <c:v>0.41999999999999976</c:v>
                </c:pt>
                <c:pt idx="478">
                  <c:v>0.51999999999999991</c:v>
                </c:pt>
                <c:pt idx="479">
                  <c:v>0.61999999999999988</c:v>
                </c:pt>
                <c:pt idx="480">
                  <c:v>1.02</c:v>
                </c:pt>
                <c:pt idx="481">
                  <c:v>1.0800000000000003</c:v>
                </c:pt>
                <c:pt idx="482">
                  <c:v>1.1000000000000001</c:v>
                </c:pt>
                <c:pt idx="483">
                  <c:v>0.88000000000000012</c:v>
                </c:pt>
                <c:pt idx="484">
                  <c:v>1.06</c:v>
                </c:pt>
                <c:pt idx="485">
                  <c:v>0.76000000000000012</c:v>
                </c:pt>
                <c:pt idx="486">
                  <c:v>0.98000000000000009</c:v>
                </c:pt>
                <c:pt idx="487">
                  <c:v>0.88000000000000012</c:v>
                </c:pt>
                <c:pt idx="488">
                  <c:v>0.46000000000000013</c:v>
                </c:pt>
                <c:pt idx="489">
                  <c:v>0.26000000000000012</c:v>
                </c:pt>
                <c:pt idx="490">
                  <c:v>0.22000000000000028</c:v>
                </c:pt>
                <c:pt idx="491">
                  <c:v>0.34000000000000019</c:v>
                </c:pt>
                <c:pt idx="492">
                  <c:v>0.50000000000000033</c:v>
                </c:pt>
                <c:pt idx="493">
                  <c:v>0.82000000000000028</c:v>
                </c:pt>
                <c:pt idx="494">
                  <c:v>0.64000000000000024</c:v>
                </c:pt>
                <c:pt idx="495">
                  <c:v>0.80000000000000038</c:v>
                </c:pt>
                <c:pt idx="496">
                  <c:v>0.38000000000000023</c:v>
                </c:pt>
                <c:pt idx="497">
                  <c:v>0.40000000000000036</c:v>
                </c:pt>
                <c:pt idx="498">
                  <c:v>0.52000000000000024</c:v>
                </c:pt>
                <c:pt idx="499">
                  <c:v>0.88000000000000045</c:v>
                </c:pt>
                <c:pt idx="500">
                  <c:v>1</c:v>
                </c:pt>
                <c:pt idx="501">
                  <c:v>1.02</c:v>
                </c:pt>
                <c:pt idx="502">
                  <c:v>1.2199999999999998</c:v>
                </c:pt>
                <c:pt idx="503">
                  <c:v>1.0199999999999998</c:v>
                </c:pt>
                <c:pt idx="504">
                  <c:v>0.8399999999999993</c:v>
                </c:pt>
                <c:pt idx="505">
                  <c:v>0.79999999999999949</c:v>
                </c:pt>
                <c:pt idx="506">
                  <c:v>1.0399999999999994</c:v>
                </c:pt>
                <c:pt idx="507">
                  <c:v>0.57999999999999952</c:v>
                </c:pt>
                <c:pt idx="508">
                  <c:v>1.0999999999999994</c:v>
                </c:pt>
                <c:pt idx="509">
                  <c:v>1.0999999999999999</c:v>
                </c:pt>
                <c:pt idx="510">
                  <c:v>1.44</c:v>
                </c:pt>
                <c:pt idx="511">
                  <c:v>1.2600000000000002</c:v>
                </c:pt>
                <c:pt idx="512">
                  <c:v>1.1800000000000002</c:v>
                </c:pt>
                <c:pt idx="513">
                  <c:v>0.74000000000000044</c:v>
                </c:pt>
                <c:pt idx="514">
                  <c:v>0.6000000000000002</c:v>
                </c:pt>
                <c:pt idx="515">
                  <c:v>0.18000000000000044</c:v>
                </c:pt>
                <c:pt idx="516">
                  <c:v>0.24000000000000021</c:v>
                </c:pt>
                <c:pt idx="517">
                  <c:v>0.13999999999999985</c:v>
                </c:pt>
                <c:pt idx="518">
                  <c:v>0.6399999999999999</c:v>
                </c:pt>
                <c:pt idx="519">
                  <c:v>0.93999999999999984</c:v>
                </c:pt>
                <c:pt idx="520">
                  <c:v>1.1799999999999995</c:v>
                </c:pt>
                <c:pt idx="521">
                  <c:v>1.2799999999999996</c:v>
                </c:pt>
                <c:pt idx="522">
                  <c:v>1.3399999999999996</c:v>
                </c:pt>
                <c:pt idx="523">
                  <c:v>0.67999999999999949</c:v>
                </c:pt>
                <c:pt idx="524">
                  <c:v>0.83999999999999964</c:v>
                </c:pt>
                <c:pt idx="525">
                  <c:v>0.39999999999999963</c:v>
                </c:pt>
                <c:pt idx="526">
                  <c:v>0.43999999999999984</c:v>
                </c:pt>
                <c:pt idx="527">
                  <c:v>0.49999999999999967</c:v>
                </c:pt>
                <c:pt idx="528">
                  <c:v>0.93999999999999984</c:v>
                </c:pt>
                <c:pt idx="529">
                  <c:v>0.61999999999999988</c:v>
                </c:pt>
                <c:pt idx="530">
                  <c:v>1.26</c:v>
                </c:pt>
                <c:pt idx="531">
                  <c:v>1.2999999999999998</c:v>
                </c:pt>
                <c:pt idx="532">
                  <c:v>1.24</c:v>
                </c:pt>
                <c:pt idx="533">
                  <c:v>0.9600000000000003</c:v>
                </c:pt>
                <c:pt idx="534">
                  <c:v>0.86</c:v>
                </c:pt>
                <c:pt idx="535">
                  <c:v>0.41999999999999993</c:v>
                </c:pt>
                <c:pt idx="536">
                  <c:v>0.29999999999999966</c:v>
                </c:pt>
                <c:pt idx="537">
                  <c:v>0.25999999999999945</c:v>
                </c:pt>
                <c:pt idx="538">
                  <c:v>0.31999999999999923</c:v>
                </c:pt>
                <c:pt idx="539">
                  <c:v>0.4399999999999995</c:v>
                </c:pt>
                <c:pt idx="540">
                  <c:v>0.69999999999999962</c:v>
                </c:pt>
                <c:pt idx="541">
                  <c:v>0.91999999999999993</c:v>
                </c:pt>
                <c:pt idx="542">
                  <c:v>1.1600000000000001</c:v>
                </c:pt>
                <c:pt idx="543">
                  <c:v>1.1399999999999999</c:v>
                </c:pt>
                <c:pt idx="544">
                  <c:v>1.08</c:v>
                </c:pt>
                <c:pt idx="545">
                  <c:v>1.06</c:v>
                </c:pt>
                <c:pt idx="546">
                  <c:v>0.48000000000000009</c:v>
                </c:pt>
                <c:pt idx="547">
                  <c:v>0.84000000000000019</c:v>
                </c:pt>
                <c:pt idx="548">
                  <c:v>0.92000000000000026</c:v>
                </c:pt>
                <c:pt idx="549">
                  <c:v>1.08</c:v>
                </c:pt>
                <c:pt idx="550">
                  <c:v>1.1399999999999999</c:v>
                </c:pt>
                <c:pt idx="551">
                  <c:v>1.44</c:v>
                </c:pt>
                <c:pt idx="552">
                  <c:v>0.73999999999999988</c:v>
                </c:pt>
                <c:pt idx="553">
                  <c:v>0.76000000000000012</c:v>
                </c:pt>
                <c:pt idx="554">
                  <c:v>0.76000000000000012</c:v>
                </c:pt>
                <c:pt idx="555">
                  <c:v>0.90000000000000036</c:v>
                </c:pt>
                <c:pt idx="556">
                  <c:v>0.94000000000000017</c:v>
                </c:pt>
                <c:pt idx="557">
                  <c:v>1.3800000000000001</c:v>
                </c:pt>
                <c:pt idx="558">
                  <c:v>1.3199999999999998</c:v>
                </c:pt>
                <c:pt idx="559">
                  <c:v>1.22</c:v>
                </c:pt>
                <c:pt idx="560">
                  <c:v>0.89999999999999969</c:v>
                </c:pt>
                <c:pt idx="561">
                  <c:v>0.91999999999999993</c:v>
                </c:pt>
                <c:pt idx="562">
                  <c:v>1.2</c:v>
                </c:pt>
                <c:pt idx="563">
                  <c:v>1.0200000000000002</c:v>
                </c:pt>
                <c:pt idx="564">
                  <c:v>1.56</c:v>
                </c:pt>
                <c:pt idx="565">
                  <c:v>1.86</c:v>
                </c:pt>
                <c:pt idx="566">
                  <c:v>1.9400000000000002</c:v>
                </c:pt>
                <c:pt idx="567">
                  <c:v>1.1000000000000003</c:v>
                </c:pt>
                <c:pt idx="568">
                  <c:v>1.28</c:v>
                </c:pt>
                <c:pt idx="569">
                  <c:v>0.51999999999999991</c:v>
                </c:pt>
                <c:pt idx="570">
                  <c:v>0.12000000000000029</c:v>
                </c:pt>
                <c:pt idx="571">
                  <c:v>1.9999999999999928E-2</c:v>
                </c:pt>
                <c:pt idx="572">
                  <c:v>0.35999999999999976</c:v>
                </c:pt>
                <c:pt idx="573">
                  <c:v>0.48000000000000009</c:v>
                </c:pt>
                <c:pt idx="574">
                  <c:v>0.66000000000000014</c:v>
                </c:pt>
                <c:pt idx="575">
                  <c:v>0.69999999999999962</c:v>
                </c:pt>
                <c:pt idx="576">
                  <c:v>0.72000000000000031</c:v>
                </c:pt>
                <c:pt idx="577">
                  <c:v>0.88000000000000045</c:v>
                </c:pt>
                <c:pt idx="578">
                  <c:v>0.6399999999999999</c:v>
                </c:pt>
                <c:pt idx="579">
                  <c:v>0.3</c:v>
                </c:pt>
                <c:pt idx="580">
                  <c:v>0.72000000000000031</c:v>
                </c:pt>
                <c:pt idx="581">
                  <c:v>0.8600000000000001</c:v>
                </c:pt>
                <c:pt idx="582">
                  <c:v>0.88000000000000045</c:v>
                </c:pt>
                <c:pt idx="583">
                  <c:v>1.0000000000000007</c:v>
                </c:pt>
                <c:pt idx="584">
                  <c:v>1.1600000000000008</c:v>
                </c:pt>
                <c:pt idx="585">
                  <c:v>0.60000000000000075</c:v>
                </c:pt>
                <c:pt idx="586">
                  <c:v>0.5</c:v>
                </c:pt>
                <c:pt idx="587">
                  <c:v>0.46000000000000013</c:v>
                </c:pt>
                <c:pt idx="588">
                  <c:v>0.2000000000000007</c:v>
                </c:pt>
                <c:pt idx="589">
                  <c:v>0.36000000000000087</c:v>
                </c:pt>
                <c:pt idx="590">
                  <c:v>0.34000000000000058</c:v>
                </c:pt>
                <c:pt idx="591">
                  <c:v>0.220000000000001</c:v>
                </c:pt>
                <c:pt idx="592">
                  <c:v>7.1054273576010023E-16</c:v>
                </c:pt>
                <c:pt idx="593">
                  <c:v>8.0000000000000432E-2</c:v>
                </c:pt>
                <c:pt idx="594">
                  <c:v>6.0000000000000143E-2</c:v>
                </c:pt>
                <c:pt idx="595">
                  <c:v>0.22000000000000028</c:v>
                </c:pt>
                <c:pt idx="596">
                  <c:v>-0.17999999999999972</c:v>
                </c:pt>
                <c:pt idx="597">
                  <c:v>0.1</c:v>
                </c:pt>
                <c:pt idx="598">
                  <c:v>0.33999999999999986</c:v>
                </c:pt>
                <c:pt idx="599">
                  <c:v>0.25999999999999945</c:v>
                </c:pt>
                <c:pt idx="600">
                  <c:v>0.59999999999999931</c:v>
                </c:pt>
                <c:pt idx="601">
                  <c:v>1.0999999999999992</c:v>
                </c:pt>
                <c:pt idx="602">
                  <c:v>0.89999999999999925</c:v>
                </c:pt>
                <c:pt idx="603">
                  <c:v>1.2199999999999995</c:v>
                </c:pt>
                <c:pt idx="604">
                  <c:v>1.3599999999999994</c:v>
                </c:pt>
                <c:pt idx="605">
                  <c:v>0.97999999999999976</c:v>
                </c:pt>
                <c:pt idx="606">
                  <c:v>0.87999999999999967</c:v>
                </c:pt>
                <c:pt idx="607">
                  <c:v>0.6399999999999999</c:v>
                </c:pt>
                <c:pt idx="608">
                  <c:v>0.35999999999999943</c:v>
                </c:pt>
                <c:pt idx="609">
                  <c:v>0.23999999999999985</c:v>
                </c:pt>
                <c:pt idx="610">
                  <c:v>0.17999999999999972</c:v>
                </c:pt>
                <c:pt idx="611">
                  <c:v>-3.9999999999999855E-2</c:v>
                </c:pt>
                <c:pt idx="612">
                  <c:v>0.1</c:v>
                </c:pt>
                <c:pt idx="613">
                  <c:v>-0.24000000000000057</c:v>
                </c:pt>
                <c:pt idx="614">
                  <c:v>-0.13999999999999985</c:v>
                </c:pt>
                <c:pt idx="615">
                  <c:v>-0.25999999999999945</c:v>
                </c:pt>
                <c:pt idx="616">
                  <c:v>-8.0000000000000432E-2</c:v>
                </c:pt>
                <c:pt idx="617">
                  <c:v>0.2</c:v>
                </c:pt>
                <c:pt idx="618">
                  <c:v>0.50000000000000067</c:v>
                </c:pt>
                <c:pt idx="619">
                  <c:v>0.33999999999999986</c:v>
                </c:pt>
                <c:pt idx="620">
                  <c:v>0.4799999999999997</c:v>
                </c:pt>
                <c:pt idx="621">
                  <c:v>0.2</c:v>
                </c:pt>
                <c:pt idx="622">
                  <c:v>-2.0000000000000285E-2</c:v>
                </c:pt>
                <c:pt idx="623">
                  <c:v>-0.32000000000000028</c:v>
                </c:pt>
                <c:pt idx="624">
                  <c:v>-0.35999999999999943</c:v>
                </c:pt>
                <c:pt idx="625">
                  <c:v>-0.45999999999999941</c:v>
                </c:pt>
                <c:pt idx="626">
                  <c:v>-0.27999999999999969</c:v>
                </c:pt>
                <c:pt idx="627">
                  <c:v>-0.3999999999999993</c:v>
                </c:pt>
                <c:pt idx="628">
                  <c:v>-0.11999999999999886</c:v>
                </c:pt>
                <c:pt idx="629">
                  <c:v>8.0000000000000432E-2</c:v>
                </c:pt>
                <c:pt idx="630">
                  <c:v>4.000000000000057E-2</c:v>
                </c:pt>
                <c:pt idx="631">
                  <c:v>6.0000000000001566E-2</c:v>
                </c:pt>
                <c:pt idx="632">
                  <c:v>0.38000000000000111</c:v>
                </c:pt>
                <c:pt idx="633">
                  <c:v>0.26000000000000084</c:v>
                </c:pt>
                <c:pt idx="634">
                  <c:v>0.32000000000000101</c:v>
                </c:pt>
                <c:pt idx="635">
                  <c:v>0.34000000000000058</c:v>
                </c:pt>
                <c:pt idx="636">
                  <c:v>0.17999999999999972</c:v>
                </c:pt>
                <c:pt idx="637">
                  <c:v>-0.30000000000000071</c:v>
                </c:pt>
                <c:pt idx="638">
                  <c:v>-0.10000000000000142</c:v>
                </c:pt>
                <c:pt idx="639">
                  <c:v>-0.26000000000000156</c:v>
                </c:pt>
                <c:pt idx="640">
                  <c:v>7.9999999999999002E-2</c:v>
                </c:pt>
                <c:pt idx="641">
                  <c:v>0.11999999999999886</c:v>
                </c:pt>
                <c:pt idx="642">
                  <c:v>0.31999999999999956</c:v>
                </c:pt>
                <c:pt idx="643">
                  <c:v>0.32000000000000028</c:v>
                </c:pt>
                <c:pt idx="644">
                  <c:v>0.34000000000000058</c:v>
                </c:pt>
                <c:pt idx="645">
                  <c:v>0.27999999999999969</c:v>
                </c:pt>
                <c:pt idx="646">
                  <c:v>0.74000000000000055</c:v>
                </c:pt>
                <c:pt idx="647">
                  <c:v>0.96000000000000019</c:v>
                </c:pt>
                <c:pt idx="648">
                  <c:v>1.0599999999999994</c:v>
                </c:pt>
                <c:pt idx="649">
                  <c:v>1.2399999999999998</c:v>
                </c:pt>
                <c:pt idx="650">
                  <c:v>1.3200000000000003</c:v>
                </c:pt>
                <c:pt idx="651">
                  <c:v>1.2399999999999998</c:v>
                </c:pt>
                <c:pt idx="652">
                  <c:v>0.97999999999999976</c:v>
                </c:pt>
                <c:pt idx="653">
                  <c:v>0.6399999999999999</c:v>
                </c:pt>
                <c:pt idx="654">
                  <c:v>0.21999999999999886</c:v>
                </c:pt>
                <c:pt idx="655">
                  <c:v>-0.16000000000000086</c:v>
                </c:pt>
                <c:pt idx="656">
                  <c:v>-0.30000000000000071</c:v>
                </c:pt>
                <c:pt idx="657">
                  <c:v>-6.0000000000000143E-2</c:v>
                </c:pt>
                <c:pt idx="658">
                  <c:v>0.1</c:v>
                </c:pt>
                <c:pt idx="659">
                  <c:v>0.56000000000000083</c:v>
                </c:pt>
                <c:pt idx="660">
                  <c:v>0.56000000000000161</c:v>
                </c:pt>
                <c:pt idx="661">
                  <c:v>0.46000000000000157</c:v>
                </c:pt>
                <c:pt idx="662">
                  <c:v>-9.9999999999998576E-2</c:v>
                </c:pt>
                <c:pt idx="663">
                  <c:v>6.0000000000001566E-2</c:v>
                </c:pt>
                <c:pt idx="664">
                  <c:v>0.12000000000000099</c:v>
                </c:pt>
                <c:pt idx="665">
                  <c:v>0.5</c:v>
                </c:pt>
                <c:pt idx="666">
                  <c:v>0.81999999999999962</c:v>
                </c:pt>
                <c:pt idx="667">
                  <c:v>1.379999999999999</c:v>
                </c:pt>
                <c:pt idx="668">
                  <c:v>1.319999999999999</c:v>
                </c:pt>
                <c:pt idx="669">
                  <c:v>1.0599999999999987</c:v>
                </c:pt>
                <c:pt idx="670">
                  <c:v>0.85999999999999877</c:v>
                </c:pt>
                <c:pt idx="671">
                  <c:v>0.43999999999999917</c:v>
                </c:pt>
                <c:pt idx="672">
                  <c:v>0.4199999999999996</c:v>
                </c:pt>
                <c:pt idx="673">
                  <c:v>0.23999999999999985</c:v>
                </c:pt>
                <c:pt idx="674">
                  <c:v>0.51999999999999957</c:v>
                </c:pt>
                <c:pt idx="675">
                  <c:v>0.69999999999999929</c:v>
                </c:pt>
                <c:pt idx="676">
                  <c:v>0.6399999999999999</c:v>
                </c:pt>
                <c:pt idx="677">
                  <c:v>0.62000000000000033</c:v>
                </c:pt>
                <c:pt idx="678">
                  <c:v>0.44000000000000056</c:v>
                </c:pt>
                <c:pt idx="679">
                  <c:v>6.0000000000000851E-2</c:v>
                </c:pt>
                <c:pt idx="680">
                  <c:v>-0.23999999999999844</c:v>
                </c:pt>
                <c:pt idx="681">
                  <c:v>-0.21999999999999886</c:v>
                </c:pt>
                <c:pt idx="682">
                  <c:v>-0.55999999999999939</c:v>
                </c:pt>
                <c:pt idx="683">
                  <c:v>-0.5</c:v>
                </c:pt>
                <c:pt idx="684">
                  <c:v>-3.9999999999999855E-2</c:v>
                </c:pt>
                <c:pt idx="685">
                  <c:v>6.0000000000000143E-2</c:v>
                </c:pt>
                <c:pt idx="686">
                  <c:v>-0.13999999999999985</c:v>
                </c:pt>
                <c:pt idx="687">
                  <c:v>-0.23999999999999985</c:v>
                </c:pt>
                <c:pt idx="688">
                  <c:v>-0.5</c:v>
                </c:pt>
                <c:pt idx="689">
                  <c:v>-1</c:v>
                </c:pt>
                <c:pt idx="690">
                  <c:v>-0.8</c:v>
                </c:pt>
                <c:pt idx="691">
                  <c:v>-0.33999999999999986</c:v>
                </c:pt>
                <c:pt idx="692">
                  <c:v>-3.9999999999999855E-2</c:v>
                </c:pt>
                <c:pt idx="693">
                  <c:v>0.26000000000000012</c:v>
                </c:pt>
                <c:pt idx="694">
                  <c:v>0.64000000000000057</c:v>
                </c:pt>
                <c:pt idx="695">
                  <c:v>0.36000000000000015</c:v>
                </c:pt>
                <c:pt idx="696">
                  <c:v>0.43999999999999984</c:v>
                </c:pt>
                <c:pt idx="697">
                  <c:v>0.51999999999999957</c:v>
                </c:pt>
                <c:pt idx="698">
                  <c:v>0.43999999999999984</c:v>
                </c:pt>
                <c:pt idx="699">
                  <c:v>0.25999999999999945</c:v>
                </c:pt>
                <c:pt idx="700">
                  <c:v>0.3999999999999993</c:v>
                </c:pt>
                <c:pt idx="701">
                  <c:v>0.57999999999999974</c:v>
                </c:pt>
                <c:pt idx="702">
                  <c:v>0.7</c:v>
                </c:pt>
                <c:pt idx="703">
                  <c:v>0.77999999999999969</c:v>
                </c:pt>
                <c:pt idx="704">
                  <c:v>0.6399999999999999</c:v>
                </c:pt>
                <c:pt idx="705">
                  <c:v>0.80000000000000071</c:v>
                </c:pt>
                <c:pt idx="706">
                  <c:v>0.7</c:v>
                </c:pt>
                <c:pt idx="707">
                  <c:v>0.56000000000000016</c:v>
                </c:pt>
                <c:pt idx="708">
                  <c:v>0.70000000000000073</c:v>
                </c:pt>
                <c:pt idx="709">
                  <c:v>0.92000000000000104</c:v>
                </c:pt>
                <c:pt idx="710">
                  <c:v>0.98000000000000043</c:v>
                </c:pt>
                <c:pt idx="711">
                  <c:v>0.84000000000000052</c:v>
                </c:pt>
                <c:pt idx="712">
                  <c:v>0.96000000000000085</c:v>
                </c:pt>
                <c:pt idx="713">
                  <c:v>0.90000000000000069</c:v>
                </c:pt>
                <c:pt idx="714">
                  <c:v>0.92000000000000026</c:v>
                </c:pt>
                <c:pt idx="715">
                  <c:v>0.68000000000000038</c:v>
                </c:pt>
                <c:pt idx="716">
                  <c:v>0.42000000000000026</c:v>
                </c:pt>
                <c:pt idx="717">
                  <c:v>0.5</c:v>
                </c:pt>
                <c:pt idx="718">
                  <c:v>0.4</c:v>
                </c:pt>
                <c:pt idx="719">
                  <c:v>0.16000000000000014</c:v>
                </c:pt>
                <c:pt idx="720">
                  <c:v>0.12000000000000029</c:v>
                </c:pt>
                <c:pt idx="721">
                  <c:v>0.10000000000000071</c:v>
                </c:pt>
                <c:pt idx="722">
                  <c:v>-0.51999999999999891</c:v>
                </c:pt>
                <c:pt idx="723">
                  <c:v>-0.59999999999999853</c:v>
                </c:pt>
                <c:pt idx="724">
                  <c:v>-0.73999999999999844</c:v>
                </c:pt>
                <c:pt idx="725">
                  <c:v>-0.55999999999999872</c:v>
                </c:pt>
                <c:pt idx="726">
                  <c:v>-0.13999999999999843</c:v>
                </c:pt>
                <c:pt idx="727">
                  <c:v>0.60000000000000142</c:v>
                </c:pt>
                <c:pt idx="728">
                  <c:v>1.1600000000000008</c:v>
                </c:pt>
                <c:pt idx="729">
                  <c:v>1.5800000000000005</c:v>
                </c:pt>
                <c:pt idx="730">
                  <c:v>1.4400000000000006</c:v>
                </c:pt>
                <c:pt idx="731">
                  <c:v>0.94000000000000061</c:v>
                </c:pt>
                <c:pt idx="732">
                  <c:v>0.34000000000000058</c:v>
                </c:pt>
                <c:pt idx="733">
                  <c:v>-0.29999999999999927</c:v>
                </c:pt>
                <c:pt idx="734">
                  <c:v>-0.7399999999999991</c:v>
                </c:pt>
                <c:pt idx="735">
                  <c:v>-0.7399999999999991</c:v>
                </c:pt>
                <c:pt idx="736">
                  <c:v>-0.51999999999999957</c:v>
                </c:pt>
                <c:pt idx="737">
                  <c:v>-0.45999999999999941</c:v>
                </c:pt>
                <c:pt idx="738">
                  <c:v>-0.4199999999999996</c:v>
                </c:pt>
                <c:pt idx="739">
                  <c:v>-0.37999999999999973</c:v>
                </c:pt>
                <c:pt idx="740">
                  <c:v>-0.32000000000000028</c:v>
                </c:pt>
                <c:pt idx="741">
                  <c:v>-0.1</c:v>
                </c:pt>
                <c:pt idx="742">
                  <c:v>3.9999999999999855E-2</c:v>
                </c:pt>
                <c:pt idx="743">
                  <c:v>0.35999999999999943</c:v>
                </c:pt>
                <c:pt idx="744">
                  <c:v>0.51999999999999957</c:v>
                </c:pt>
                <c:pt idx="745">
                  <c:v>0.82000000000000028</c:v>
                </c:pt>
                <c:pt idx="746">
                  <c:v>0.6399999999999999</c:v>
                </c:pt>
                <c:pt idx="747">
                  <c:v>0.4199999999999996</c:v>
                </c:pt>
                <c:pt idx="748">
                  <c:v>0.27999999999999969</c:v>
                </c:pt>
                <c:pt idx="749">
                  <c:v>0.12000000000000029</c:v>
                </c:pt>
                <c:pt idx="750">
                  <c:v>-0.4</c:v>
                </c:pt>
                <c:pt idx="751">
                  <c:v>-0.53999999999999981</c:v>
                </c:pt>
                <c:pt idx="752">
                  <c:v>-0.23999999999999985</c:v>
                </c:pt>
                <c:pt idx="753">
                  <c:v>2.0000000000000996E-2</c:v>
                </c:pt>
                <c:pt idx="754">
                  <c:v>0.56000000000000016</c:v>
                </c:pt>
                <c:pt idx="755">
                  <c:v>0.64000000000000057</c:v>
                </c:pt>
                <c:pt idx="756">
                  <c:v>0.66000000000000014</c:v>
                </c:pt>
                <c:pt idx="757">
                  <c:v>0.62000000000000033</c:v>
                </c:pt>
                <c:pt idx="758">
                  <c:v>0.37999999999999973</c:v>
                </c:pt>
                <c:pt idx="759">
                  <c:v>0.12000000000000029</c:v>
                </c:pt>
                <c:pt idx="760">
                  <c:v>3.9999999999999855E-2</c:v>
                </c:pt>
                <c:pt idx="761">
                  <c:v>6.0000000000000143E-2</c:v>
                </c:pt>
                <c:pt idx="762">
                  <c:v>0.13999999999999985</c:v>
                </c:pt>
                <c:pt idx="763">
                  <c:v>0.26000000000000012</c:v>
                </c:pt>
                <c:pt idx="764">
                  <c:v>0.27999999999999969</c:v>
                </c:pt>
                <c:pt idx="765">
                  <c:v>0.37999999999999973</c:v>
                </c:pt>
                <c:pt idx="766">
                  <c:v>0.43999999999999984</c:v>
                </c:pt>
                <c:pt idx="767">
                  <c:v>0.48000000000000043</c:v>
                </c:pt>
                <c:pt idx="768">
                  <c:v>0.43999999999999984</c:v>
                </c:pt>
                <c:pt idx="769">
                  <c:v>0.34000000000000058</c:v>
                </c:pt>
                <c:pt idx="770">
                  <c:v>0.10000000000000071</c:v>
                </c:pt>
                <c:pt idx="771">
                  <c:v>0.30000000000000071</c:v>
                </c:pt>
                <c:pt idx="772">
                  <c:v>0.3</c:v>
                </c:pt>
                <c:pt idx="773">
                  <c:v>0.66000000000000014</c:v>
                </c:pt>
                <c:pt idx="774">
                  <c:v>0.61999999999999955</c:v>
                </c:pt>
                <c:pt idx="775">
                  <c:v>0.71999999999999953</c:v>
                </c:pt>
                <c:pt idx="776">
                  <c:v>0.67999999999999972</c:v>
                </c:pt>
                <c:pt idx="777">
                  <c:v>0.87999999999999967</c:v>
                </c:pt>
                <c:pt idx="778">
                  <c:v>0.3</c:v>
                </c:pt>
                <c:pt idx="779">
                  <c:v>0.13999999999999985</c:v>
                </c:pt>
                <c:pt idx="780">
                  <c:v>0.51999999999999957</c:v>
                </c:pt>
                <c:pt idx="781">
                  <c:v>0.51999999999999957</c:v>
                </c:pt>
                <c:pt idx="782">
                  <c:v>0.21999999999999958</c:v>
                </c:pt>
                <c:pt idx="783">
                  <c:v>0.49999999999999928</c:v>
                </c:pt>
                <c:pt idx="784">
                  <c:v>0.65999999999999948</c:v>
                </c:pt>
                <c:pt idx="785">
                  <c:v>0.9199999999999996</c:v>
                </c:pt>
                <c:pt idx="786">
                  <c:v>1.0199999999999996</c:v>
                </c:pt>
                <c:pt idx="787">
                  <c:v>0.95999999999999941</c:v>
                </c:pt>
                <c:pt idx="788">
                  <c:v>0.67999999999999972</c:v>
                </c:pt>
                <c:pt idx="789">
                  <c:v>0.87999999999999967</c:v>
                </c:pt>
                <c:pt idx="790">
                  <c:v>0.81999999999999962</c:v>
                </c:pt>
                <c:pt idx="791">
                  <c:v>0.77999999999999969</c:v>
                </c:pt>
                <c:pt idx="792">
                  <c:v>0.81999999999999962</c:v>
                </c:pt>
                <c:pt idx="793">
                  <c:v>0.79999999999999927</c:v>
                </c:pt>
                <c:pt idx="794">
                  <c:v>0.57999999999999974</c:v>
                </c:pt>
                <c:pt idx="795">
                  <c:v>1.9999999999999574E-2</c:v>
                </c:pt>
                <c:pt idx="796">
                  <c:v>-0.10000000000000071</c:v>
                </c:pt>
                <c:pt idx="797">
                  <c:v>0</c:v>
                </c:pt>
                <c:pt idx="798">
                  <c:v>0.32000000000000028</c:v>
                </c:pt>
                <c:pt idx="799">
                  <c:v>0.4199999999999996</c:v>
                </c:pt>
                <c:pt idx="800">
                  <c:v>0.65999999999999948</c:v>
                </c:pt>
                <c:pt idx="801">
                  <c:v>0.43999999999999984</c:v>
                </c:pt>
                <c:pt idx="802">
                  <c:v>0.43999999999999984</c:v>
                </c:pt>
                <c:pt idx="803">
                  <c:v>0.33999999999999986</c:v>
                </c:pt>
                <c:pt idx="804">
                  <c:v>0.33999999999999986</c:v>
                </c:pt>
                <c:pt idx="805">
                  <c:v>0.4</c:v>
                </c:pt>
                <c:pt idx="806">
                  <c:v>0.55999999999999939</c:v>
                </c:pt>
                <c:pt idx="807">
                  <c:v>0.61999999999999889</c:v>
                </c:pt>
                <c:pt idx="808">
                  <c:v>0.67999999999999905</c:v>
                </c:pt>
                <c:pt idx="809">
                  <c:v>0.53999999999999981</c:v>
                </c:pt>
                <c:pt idx="810">
                  <c:v>0.6</c:v>
                </c:pt>
                <c:pt idx="811">
                  <c:v>0.62000000000000033</c:v>
                </c:pt>
                <c:pt idx="812">
                  <c:v>0.30000000000000071</c:v>
                </c:pt>
                <c:pt idx="813">
                  <c:v>0.28000000000000042</c:v>
                </c:pt>
                <c:pt idx="814">
                  <c:v>0.42000000000000026</c:v>
                </c:pt>
                <c:pt idx="815">
                  <c:v>0.4</c:v>
                </c:pt>
                <c:pt idx="816">
                  <c:v>0.5</c:v>
                </c:pt>
                <c:pt idx="817">
                  <c:v>0.4199999999999996</c:v>
                </c:pt>
                <c:pt idx="818">
                  <c:v>0.26000000000000012</c:v>
                </c:pt>
                <c:pt idx="819">
                  <c:v>0.1</c:v>
                </c:pt>
                <c:pt idx="820">
                  <c:v>0.12000000000000029</c:v>
                </c:pt>
                <c:pt idx="821">
                  <c:v>-0.1</c:v>
                </c:pt>
                <c:pt idx="822">
                  <c:v>6.0000000000000851E-2</c:v>
                </c:pt>
                <c:pt idx="823">
                  <c:v>0.28000000000000042</c:v>
                </c:pt>
                <c:pt idx="824">
                  <c:v>0.44000000000000056</c:v>
                </c:pt>
                <c:pt idx="825">
                  <c:v>0.28000000000000042</c:v>
                </c:pt>
                <c:pt idx="826">
                  <c:v>0.46000000000000013</c:v>
                </c:pt>
                <c:pt idx="827">
                  <c:v>0.3999999999999993</c:v>
                </c:pt>
                <c:pt idx="828">
                  <c:v>0.33999999999999986</c:v>
                </c:pt>
                <c:pt idx="829">
                  <c:v>0.21999999999999958</c:v>
                </c:pt>
                <c:pt idx="830">
                  <c:v>0.4199999999999996</c:v>
                </c:pt>
                <c:pt idx="831">
                  <c:v>0.36000000000000015</c:v>
                </c:pt>
                <c:pt idx="832">
                  <c:v>0.52000000000000024</c:v>
                </c:pt>
                <c:pt idx="833">
                  <c:v>0.13999999999999985</c:v>
                </c:pt>
                <c:pt idx="834">
                  <c:v>-2.0000000000000285E-2</c:v>
                </c:pt>
                <c:pt idx="835">
                  <c:v>-0.1</c:v>
                </c:pt>
                <c:pt idx="836">
                  <c:v>7.999999999999971E-2</c:v>
                </c:pt>
                <c:pt idx="837">
                  <c:v>0.43999999999999984</c:v>
                </c:pt>
                <c:pt idx="838">
                  <c:v>0.67999999999999972</c:v>
                </c:pt>
                <c:pt idx="839">
                  <c:v>0.83999999999999986</c:v>
                </c:pt>
                <c:pt idx="840">
                  <c:v>0.82000000000000028</c:v>
                </c:pt>
                <c:pt idx="841">
                  <c:v>0.7600000000000009</c:v>
                </c:pt>
                <c:pt idx="842">
                  <c:v>0.64000000000000057</c:v>
                </c:pt>
                <c:pt idx="843">
                  <c:v>0.80000000000000071</c:v>
                </c:pt>
                <c:pt idx="844">
                  <c:v>0.54000000000000059</c:v>
                </c:pt>
                <c:pt idx="845">
                  <c:v>0.24000000000000057</c:v>
                </c:pt>
                <c:pt idx="846">
                  <c:v>-0.17999999999999972</c:v>
                </c:pt>
                <c:pt idx="847">
                  <c:v>-0.53999999999999981</c:v>
                </c:pt>
                <c:pt idx="848">
                  <c:v>-1.0199999999999996</c:v>
                </c:pt>
                <c:pt idx="849">
                  <c:v>-0.81999999999999884</c:v>
                </c:pt>
                <c:pt idx="850">
                  <c:v>-0.33999999999999914</c:v>
                </c:pt>
                <c:pt idx="851">
                  <c:v>-0.37999999999999973</c:v>
                </c:pt>
                <c:pt idx="852">
                  <c:v>-0.33999999999999914</c:v>
                </c:pt>
                <c:pt idx="853">
                  <c:v>-0.21999999999999958</c:v>
                </c:pt>
                <c:pt idx="854">
                  <c:v>-0.13999999999999985</c:v>
                </c:pt>
                <c:pt idx="855">
                  <c:v>-0.31999999999999956</c:v>
                </c:pt>
                <c:pt idx="856">
                  <c:v>-0.25999999999999945</c:v>
                </c:pt>
                <c:pt idx="857">
                  <c:v>-0.4199999999999996</c:v>
                </c:pt>
                <c:pt idx="858">
                  <c:v>-0.11999999999999958</c:v>
                </c:pt>
                <c:pt idx="859">
                  <c:v>-0.4199999999999996</c:v>
                </c:pt>
                <c:pt idx="860">
                  <c:v>-0.55999999999999939</c:v>
                </c:pt>
                <c:pt idx="861">
                  <c:v>-0.4799999999999997</c:v>
                </c:pt>
                <c:pt idx="862">
                  <c:v>0.10000000000000071</c:v>
                </c:pt>
                <c:pt idx="863">
                  <c:v>-7.999999999999971E-2</c:v>
                </c:pt>
                <c:pt idx="864">
                  <c:v>0.18000000000000044</c:v>
                </c:pt>
                <c:pt idx="865">
                  <c:v>0.6</c:v>
                </c:pt>
                <c:pt idx="866">
                  <c:v>0.56000000000000083</c:v>
                </c:pt>
                <c:pt idx="867">
                  <c:v>-0.13999999999999985</c:v>
                </c:pt>
                <c:pt idx="868">
                  <c:v>-0.19999999999999857</c:v>
                </c:pt>
                <c:pt idx="869">
                  <c:v>-0.19999999999999857</c:v>
                </c:pt>
                <c:pt idx="870">
                  <c:v>-0.63999999999999846</c:v>
                </c:pt>
                <c:pt idx="871">
                  <c:v>-0.33999999999999841</c:v>
                </c:pt>
                <c:pt idx="872">
                  <c:v>0.20000000000000212</c:v>
                </c:pt>
                <c:pt idx="873">
                  <c:v>0.40000000000000213</c:v>
                </c:pt>
                <c:pt idx="874">
                  <c:v>0.46000000000000157</c:v>
                </c:pt>
                <c:pt idx="875">
                  <c:v>0.52000000000000168</c:v>
                </c:pt>
                <c:pt idx="876">
                  <c:v>0.22000000000000169</c:v>
                </c:pt>
                <c:pt idx="877">
                  <c:v>-9.9999999999998576E-2</c:v>
                </c:pt>
                <c:pt idx="878">
                  <c:v>-0.1</c:v>
                </c:pt>
                <c:pt idx="879">
                  <c:v>-3.9999999999999855E-2</c:v>
                </c:pt>
                <c:pt idx="880">
                  <c:v>0</c:v>
                </c:pt>
                <c:pt idx="881">
                  <c:v>7.999999999999971E-2</c:v>
                </c:pt>
                <c:pt idx="882">
                  <c:v>0.27999999999999969</c:v>
                </c:pt>
                <c:pt idx="883">
                  <c:v>-0.13999999999999985</c:v>
                </c:pt>
                <c:pt idx="884">
                  <c:v>-0.56000000000000016</c:v>
                </c:pt>
                <c:pt idx="885">
                  <c:v>-0.80000000000000071</c:v>
                </c:pt>
                <c:pt idx="886">
                  <c:v>-0.76000000000000012</c:v>
                </c:pt>
                <c:pt idx="887">
                  <c:v>-1.120000000000001</c:v>
                </c:pt>
                <c:pt idx="888">
                  <c:v>-0.86000000000000087</c:v>
                </c:pt>
                <c:pt idx="889">
                  <c:v>-0.64000000000000057</c:v>
                </c:pt>
                <c:pt idx="890">
                  <c:v>-0.74000000000000055</c:v>
                </c:pt>
                <c:pt idx="891">
                  <c:v>-0.62000000000000166</c:v>
                </c:pt>
                <c:pt idx="892">
                  <c:v>-0.54000000000000203</c:v>
                </c:pt>
                <c:pt idx="893">
                  <c:v>-0.58000000000000251</c:v>
                </c:pt>
                <c:pt idx="894">
                  <c:v>-0.42000000000000315</c:v>
                </c:pt>
                <c:pt idx="895">
                  <c:v>-0.30000000000000282</c:v>
                </c:pt>
                <c:pt idx="896">
                  <c:v>-0.48000000000000187</c:v>
                </c:pt>
                <c:pt idx="897">
                  <c:v>-0.64000000000000057</c:v>
                </c:pt>
                <c:pt idx="898">
                  <c:v>-0.73999999999999988</c:v>
                </c:pt>
                <c:pt idx="899">
                  <c:v>-0.93999999999999839</c:v>
                </c:pt>
                <c:pt idx="900">
                  <c:v>-0.71999999999999886</c:v>
                </c:pt>
                <c:pt idx="901">
                  <c:v>-0.4799999999999997</c:v>
                </c:pt>
                <c:pt idx="902">
                  <c:v>-0.1</c:v>
                </c:pt>
                <c:pt idx="903">
                  <c:v>-0.19999999999999929</c:v>
                </c:pt>
                <c:pt idx="904">
                  <c:v>-1.9999999999999574E-2</c:v>
                </c:pt>
                <c:pt idx="905">
                  <c:v>-0.33999999999999914</c:v>
                </c:pt>
                <c:pt idx="906">
                  <c:v>-0.41999999999999887</c:v>
                </c:pt>
                <c:pt idx="907">
                  <c:v>-0.39999999999999858</c:v>
                </c:pt>
                <c:pt idx="908">
                  <c:v>-9.9999999999999284E-2</c:v>
                </c:pt>
                <c:pt idx="909">
                  <c:v>-0.16000000000000014</c:v>
                </c:pt>
                <c:pt idx="910">
                  <c:v>6.0000000000000143E-2</c:v>
                </c:pt>
                <c:pt idx="911">
                  <c:v>-0.13999999999999985</c:v>
                </c:pt>
                <c:pt idx="912">
                  <c:v>-0.16000000000000014</c:v>
                </c:pt>
                <c:pt idx="913">
                  <c:v>6.0000000000000143E-2</c:v>
                </c:pt>
                <c:pt idx="914">
                  <c:v>6.0000000000000851E-2</c:v>
                </c:pt>
                <c:pt idx="915">
                  <c:v>-0.25999999999999945</c:v>
                </c:pt>
                <c:pt idx="916">
                  <c:v>-0.33999999999999914</c:v>
                </c:pt>
                <c:pt idx="917">
                  <c:v>-0.63999999999999913</c:v>
                </c:pt>
                <c:pt idx="918">
                  <c:v>-0.95999999999999941</c:v>
                </c:pt>
                <c:pt idx="919">
                  <c:v>-0.98000000000000043</c:v>
                </c:pt>
                <c:pt idx="920">
                  <c:v>-0.64000000000000057</c:v>
                </c:pt>
                <c:pt idx="921">
                  <c:v>-0.38000000000000045</c:v>
                </c:pt>
                <c:pt idx="922">
                  <c:v>0.1</c:v>
                </c:pt>
                <c:pt idx="923">
                  <c:v>0.4199999999999996</c:v>
                </c:pt>
                <c:pt idx="924">
                  <c:v>0.76000000000000012</c:v>
                </c:pt>
                <c:pt idx="925">
                  <c:v>0.56000000000000016</c:v>
                </c:pt>
                <c:pt idx="926">
                  <c:v>0.23999999999999985</c:v>
                </c:pt>
                <c:pt idx="927">
                  <c:v>-0.28000000000000042</c:v>
                </c:pt>
                <c:pt idx="928">
                  <c:v>-0.67999999999999972</c:v>
                </c:pt>
                <c:pt idx="929">
                  <c:v>-0.56000000000000016</c:v>
                </c:pt>
                <c:pt idx="930">
                  <c:v>-0.23999999999999985</c:v>
                </c:pt>
                <c:pt idx="931">
                  <c:v>0.38000000000000045</c:v>
                </c:pt>
                <c:pt idx="932">
                  <c:v>0.50000000000000067</c:v>
                </c:pt>
                <c:pt idx="933">
                  <c:v>0.4799999999999997</c:v>
                </c:pt>
                <c:pt idx="934">
                  <c:v>-0.48000000000000043</c:v>
                </c:pt>
                <c:pt idx="935">
                  <c:v>-0.60000000000000075</c:v>
                </c:pt>
                <c:pt idx="936">
                  <c:v>-0.88000000000000111</c:v>
                </c:pt>
                <c:pt idx="937">
                  <c:v>-0.86000000000000154</c:v>
                </c:pt>
                <c:pt idx="938">
                  <c:v>-0.64000000000000123</c:v>
                </c:pt>
                <c:pt idx="939">
                  <c:v>-0.30000000000000071</c:v>
                </c:pt>
                <c:pt idx="940">
                  <c:v>-0.34000000000000058</c:v>
                </c:pt>
                <c:pt idx="941">
                  <c:v>-0.5</c:v>
                </c:pt>
                <c:pt idx="942">
                  <c:v>-0.4199999999999996</c:v>
                </c:pt>
                <c:pt idx="943">
                  <c:v>-0.31999999999999956</c:v>
                </c:pt>
                <c:pt idx="944">
                  <c:v>4.000000000000057E-2</c:v>
                </c:pt>
                <c:pt idx="945">
                  <c:v>-0.15999999999999942</c:v>
                </c:pt>
                <c:pt idx="946">
                  <c:v>0.26000000000000012</c:v>
                </c:pt>
                <c:pt idx="947">
                  <c:v>0.5</c:v>
                </c:pt>
                <c:pt idx="948">
                  <c:v>0.38000000000000045</c:v>
                </c:pt>
                <c:pt idx="949">
                  <c:v>0.30000000000000071</c:v>
                </c:pt>
                <c:pt idx="950">
                  <c:v>0.44000000000000056</c:v>
                </c:pt>
                <c:pt idx="951">
                  <c:v>-1.9999999999999574E-2</c:v>
                </c:pt>
                <c:pt idx="952">
                  <c:v>-0.71999999999999953</c:v>
                </c:pt>
                <c:pt idx="953">
                  <c:v>-0.85999999999999943</c:v>
                </c:pt>
                <c:pt idx="954">
                  <c:v>-0.96000000000000019</c:v>
                </c:pt>
                <c:pt idx="955">
                  <c:v>-0.96000000000000019</c:v>
                </c:pt>
                <c:pt idx="956">
                  <c:v>-1.0599999999999994</c:v>
                </c:pt>
                <c:pt idx="957">
                  <c:v>-0.4199999999999996</c:v>
                </c:pt>
                <c:pt idx="958">
                  <c:v>-0.21999999999999958</c:v>
                </c:pt>
                <c:pt idx="959">
                  <c:v>-0.43999999999999984</c:v>
                </c:pt>
                <c:pt idx="960">
                  <c:v>-0.26000000000000012</c:v>
                </c:pt>
                <c:pt idx="961">
                  <c:v>0.25999999999999873</c:v>
                </c:pt>
                <c:pt idx="962">
                  <c:v>-2.0000000000000996E-2</c:v>
                </c:pt>
                <c:pt idx="963">
                  <c:v>0.25999999999999873</c:v>
                </c:pt>
                <c:pt idx="964">
                  <c:v>0.49999999999999928</c:v>
                </c:pt>
                <c:pt idx="965">
                  <c:v>0.55999999999999983</c:v>
                </c:pt>
                <c:pt idx="966">
                  <c:v>0.26000000000000051</c:v>
                </c:pt>
                <c:pt idx="967">
                  <c:v>-5.999999999999979E-2</c:v>
                </c:pt>
                <c:pt idx="968">
                  <c:v>-0.4599999999999998</c:v>
                </c:pt>
                <c:pt idx="969">
                  <c:v>-0.49999999999999967</c:v>
                </c:pt>
                <c:pt idx="970">
                  <c:v>-0.82</c:v>
                </c:pt>
                <c:pt idx="971">
                  <c:v>-0.92000000000000026</c:v>
                </c:pt>
                <c:pt idx="972">
                  <c:v>-0.72000000000000031</c:v>
                </c:pt>
                <c:pt idx="973">
                  <c:v>-0.74000000000000055</c:v>
                </c:pt>
                <c:pt idx="974">
                  <c:v>-0.70000000000000073</c:v>
                </c:pt>
                <c:pt idx="975">
                  <c:v>-0.42000000000000065</c:v>
                </c:pt>
                <c:pt idx="976">
                  <c:v>-0.66000000000000081</c:v>
                </c:pt>
                <c:pt idx="977">
                  <c:v>-0.38000000000000078</c:v>
                </c:pt>
                <c:pt idx="978">
                  <c:v>-0.46000000000000052</c:v>
                </c:pt>
                <c:pt idx="979">
                  <c:v>-0.76000000000000045</c:v>
                </c:pt>
                <c:pt idx="980">
                  <c:v>-1.3</c:v>
                </c:pt>
                <c:pt idx="981">
                  <c:v>-0.9199999999999996</c:v>
                </c:pt>
                <c:pt idx="982">
                  <c:v>-1.0199999999999996</c:v>
                </c:pt>
                <c:pt idx="983">
                  <c:v>-0.75999999999999945</c:v>
                </c:pt>
                <c:pt idx="984">
                  <c:v>-0.61999999999999955</c:v>
                </c:pt>
                <c:pt idx="985">
                  <c:v>-8.0000000000000071E-2</c:v>
                </c:pt>
                <c:pt idx="986">
                  <c:v>4.0000000000000216E-2</c:v>
                </c:pt>
                <c:pt idx="987">
                  <c:v>0.30000000000000038</c:v>
                </c:pt>
                <c:pt idx="988">
                  <c:v>4.0000000000000216E-2</c:v>
                </c:pt>
                <c:pt idx="989">
                  <c:v>0.46000000000000052</c:v>
                </c:pt>
                <c:pt idx="990">
                  <c:v>0.24000000000000093</c:v>
                </c:pt>
                <c:pt idx="991">
                  <c:v>0.10000000000000071</c:v>
                </c:pt>
                <c:pt idx="992">
                  <c:v>7.1054273576010023E-16</c:v>
                </c:pt>
                <c:pt idx="993">
                  <c:v>0.10000000000000071</c:v>
                </c:pt>
                <c:pt idx="994">
                  <c:v>-0.25999999999999945</c:v>
                </c:pt>
                <c:pt idx="995">
                  <c:v>-3.9999999999999855E-2</c:v>
                </c:pt>
                <c:pt idx="996">
                  <c:v>-0.16000000000000014</c:v>
                </c:pt>
                <c:pt idx="997">
                  <c:v>-0.38000000000000045</c:v>
                </c:pt>
                <c:pt idx="998">
                  <c:v>-0.38000000000000045</c:v>
                </c:pt>
                <c:pt idx="999">
                  <c:v>-0.14000000000000021</c:v>
                </c:pt>
                <c:pt idx="1000">
                  <c:v>-0.66000000000000014</c:v>
                </c:pt>
                <c:pt idx="1001">
                  <c:v>-0.6</c:v>
                </c:pt>
                <c:pt idx="1002">
                  <c:v>-0.48000000000000009</c:v>
                </c:pt>
                <c:pt idx="1003">
                  <c:v>-0.43999999999999984</c:v>
                </c:pt>
                <c:pt idx="1004">
                  <c:v>-0.84000000000000019</c:v>
                </c:pt>
                <c:pt idx="1005">
                  <c:v>-0.26000000000000012</c:v>
                </c:pt>
                <c:pt idx="1006">
                  <c:v>-3.9999999999999855E-2</c:v>
                </c:pt>
                <c:pt idx="1007">
                  <c:v>-0.15999999999999978</c:v>
                </c:pt>
                <c:pt idx="1008">
                  <c:v>0.16000000000000014</c:v>
                </c:pt>
                <c:pt idx="1009">
                  <c:v>0.24000000000000021</c:v>
                </c:pt>
                <c:pt idx="1010">
                  <c:v>-0.23999999999999949</c:v>
                </c:pt>
                <c:pt idx="1011">
                  <c:v>-0.6399999999999999</c:v>
                </c:pt>
                <c:pt idx="1012">
                  <c:v>-0.4799999999999997</c:v>
                </c:pt>
                <c:pt idx="1013">
                  <c:v>-0.93999999999999984</c:v>
                </c:pt>
                <c:pt idx="1014">
                  <c:v>-0.97999999999999976</c:v>
                </c:pt>
                <c:pt idx="1015">
                  <c:v>-0.48000000000000009</c:v>
                </c:pt>
                <c:pt idx="1016">
                  <c:v>-0.11999999999999993</c:v>
                </c:pt>
                <c:pt idx="1017">
                  <c:v>-3.9999999999999855E-2</c:v>
                </c:pt>
                <c:pt idx="1018">
                  <c:v>0.28000000000000008</c:v>
                </c:pt>
                <c:pt idx="1019">
                  <c:v>0.33999999999999986</c:v>
                </c:pt>
                <c:pt idx="1020">
                  <c:v>0.11999999999999993</c:v>
                </c:pt>
                <c:pt idx="1021">
                  <c:v>3.9999999999999855E-2</c:v>
                </c:pt>
                <c:pt idx="1022">
                  <c:v>3.9999999999999855E-2</c:v>
                </c:pt>
                <c:pt idx="1023">
                  <c:v>-0.16000000000000014</c:v>
                </c:pt>
                <c:pt idx="1024">
                  <c:v>4.0000000000000216E-2</c:v>
                </c:pt>
                <c:pt idx="1025">
                  <c:v>-0.11999999999999993</c:v>
                </c:pt>
                <c:pt idx="1026">
                  <c:v>-0.1</c:v>
                </c:pt>
                <c:pt idx="1027">
                  <c:v>-0.7</c:v>
                </c:pt>
                <c:pt idx="1028">
                  <c:v>-0.68</c:v>
                </c:pt>
                <c:pt idx="1029">
                  <c:v>-0.76000000000000012</c:v>
                </c:pt>
                <c:pt idx="1030">
                  <c:v>-0.61999999999999988</c:v>
                </c:pt>
                <c:pt idx="1031">
                  <c:v>-0.6</c:v>
                </c:pt>
                <c:pt idx="1032">
                  <c:v>8.0000000000000071E-2</c:v>
                </c:pt>
                <c:pt idx="1033">
                  <c:v>0.22000000000000028</c:v>
                </c:pt>
                <c:pt idx="1034">
                  <c:v>0.46000000000000013</c:v>
                </c:pt>
                <c:pt idx="1035">
                  <c:v>0.54000000000000026</c:v>
                </c:pt>
                <c:pt idx="1036">
                  <c:v>0.44000000000000056</c:v>
                </c:pt>
                <c:pt idx="1037">
                  <c:v>4.0000000000000216E-2</c:v>
                </c:pt>
                <c:pt idx="1038">
                  <c:v>-3.9999999999999855E-2</c:v>
                </c:pt>
                <c:pt idx="1039">
                  <c:v>-0.29999999999999966</c:v>
                </c:pt>
                <c:pt idx="1040">
                  <c:v>-0.4599999999999998</c:v>
                </c:pt>
                <c:pt idx="1041">
                  <c:v>-0.21999999999999992</c:v>
                </c:pt>
                <c:pt idx="1042">
                  <c:v>0.18000000000000044</c:v>
                </c:pt>
                <c:pt idx="1043">
                  <c:v>-9.9999999999999645E-2</c:v>
                </c:pt>
                <c:pt idx="1044">
                  <c:v>-0.23999999999999985</c:v>
                </c:pt>
                <c:pt idx="1045">
                  <c:v>-7.999999999999971E-2</c:v>
                </c:pt>
                <c:pt idx="1046">
                  <c:v>-0.31999999999999956</c:v>
                </c:pt>
                <c:pt idx="1047">
                  <c:v>-0.81999999999999962</c:v>
                </c:pt>
                <c:pt idx="1048">
                  <c:v>-0.61999999999999955</c:v>
                </c:pt>
                <c:pt idx="1049">
                  <c:v>-0.4199999999999996</c:v>
                </c:pt>
                <c:pt idx="1050">
                  <c:v>-0.55999999999999983</c:v>
                </c:pt>
                <c:pt idx="1051">
                  <c:v>-0.75999999999999979</c:v>
                </c:pt>
                <c:pt idx="1052">
                  <c:v>-0.4</c:v>
                </c:pt>
                <c:pt idx="1053">
                  <c:v>-0.11999999999999993</c:v>
                </c:pt>
                <c:pt idx="1054">
                  <c:v>-0.23999999999999985</c:v>
                </c:pt>
                <c:pt idx="1055">
                  <c:v>-0.25999999999999979</c:v>
                </c:pt>
                <c:pt idx="1056">
                  <c:v>-8.0000000000000071E-2</c:v>
                </c:pt>
                <c:pt idx="1057">
                  <c:v>-0.1</c:v>
                </c:pt>
                <c:pt idx="1058">
                  <c:v>-0.61999999999999988</c:v>
                </c:pt>
                <c:pt idx="1059">
                  <c:v>-0.48000000000000009</c:v>
                </c:pt>
                <c:pt idx="1060">
                  <c:v>-0.6</c:v>
                </c:pt>
                <c:pt idx="1061">
                  <c:v>-0.76000000000000012</c:v>
                </c:pt>
                <c:pt idx="1062">
                  <c:v>-0.54000000000000026</c:v>
                </c:pt>
                <c:pt idx="1063">
                  <c:v>5.999999999999979E-2</c:v>
                </c:pt>
                <c:pt idx="1064">
                  <c:v>5.999999999999979E-2</c:v>
                </c:pt>
                <c:pt idx="1065">
                  <c:v>0.37999999999999973</c:v>
                </c:pt>
                <c:pt idx="1066">
                  <c:v>0.64000000000000024</c:v>
                </c:pt>
                <c:pt idx="1067">
                  <c:v>0.54000000000000026</c:v>
                </c:pt>
                <c:pt idx="1068">
                  <c:v>0.20000000000000034</c:v>
                </c:pt>
                <c:pt idx="1069">
                  <c:v>0.28000000000000042</c:v>
                </c:pt>
                <c:pt idx="1070">
                  <c:v>8.0000000000000432E-2</c:v>
                </c:pt>
                <c:pt idx="1071">
                  <c:v>-0.27999999999999969</c:v>
                </c:pt>
                <c:pt idx="1072">
                  <c:v>-0.53999999999999981</c:v>
                </c:pt>
                <c:pt idx="1073">
                  <c:v>-0.41999999999999993</c:v>
                </c:pt>
                <c:pt idx="1074">
                  <c:v>-0.4</c:v>
                </c:pt>
                <c:pt idx="1075">
                  <c:v>-0.35999999999999976</c:v>
                </c:pt>
                <c:pt idx="1076">
                  <c:v>-1.9999999999999928E-2</c:v>
                </c:pt>
                <c:pt idx="1077">
                  <c:v>4.0000000000000216E-2</c:v>
                </c:pt>
                <c:pt idx="1078">
                  <c:v>-8.0000000000000071E-2</c:v>
                </c:pt>
                <c:pt idx="1079">
                  <c:v>-0.26000000000000012</c:v>
                </c:pt>
                <c:pt idx="1080">
                  <c:v>-0.10000000000000035</c:v>
                </c:pt>
                <c:pt idx="1081">
                  <c:v>-0.28000000000000008</c:v>
                </c:pt>
                <c:pt idx="1082">
                  <c:v>-0.21999999999999992</c:v>
                </c:pt>
                <c:pt idx="1083">
                  <c:v>-0.27999999999999969</c:v>
                </c:pt>
                <c:pt idx="1084">
                  <c:v>-0.37999999999999934</c:v>
                </c:pt>
                <c:pt idx="1085">
                  <c:v>-0.61999999999999922</c:v>
                </c:pt>
                <c:pt idx="1086">
                  <c:v>-0.33999999999999952</c:v>
                </c:pt>
                <c:pt idx="1087">
                  <c:v>-0.27999999999999969</c:v>
                </c:pt>
                <c:pt idx="1088">
                  <c:v>-0.4199999999999996</c:v>
                </c:pt>
                <c:pt idx="1089">
                  <c:v>-0.15999999999999978</c:v>
                </c:pt>
                <c:pt idx="1090">
                  <c:v>-0.15999999999999978</c:v>
                </c:pt>
                <c:pt idx="1091">
                  <c:v>-0.37999999999999973</c:v>
                </c:pt>
                <c:pt idx="1092">
                  <c:v>-0.31999999999999956</c:v>
                </c:pt>
                <c:pt idx="1093">
                  <c:v>-0.31999999999999995</c:v>
                </c:pt>
                <c:pt idx="1094">
                  <c:v>-0.48000000000000009</c:v>
                </c:pt>
                <c:pt idx="1095">
                  <c:v>-0.50000000000000033</c:v>
                </c:pt>
                <c:pt idx="1096">
                  <c:v>-0.28000000000000008</c:v>
                </c:pt>
                <c:pt idx="1097">
                  <c:v>-0.32000000000000028</c:v>
                </c:pt>
                <c:pt idx="1098">
                  <c:v>-0.1</c:v>
                </c:pt>
                <c:pt idx="1099">
                  <c:v>-0.23999999999999985</c:v>
                </c:pt>
                <c:pt idx="1100">
                  <c:v>-0.1</c:v>
                </c:pt>
                <c:pt idx="1101">
                  <c:v>1.9999999999999574E-2</c:v>
                </c:pt>
                <c:pt idx="1102">
                  <c:v>7.999999999999971E-2</c:v>
                </c:pt>
                <c:pt idx="1103">
                  <c:v>0.11999999999999958</c:v>
                </c:pt>
                <c:pt idx="1104">
                  <c:v>0.39999999999999963</c:v>
                </c:pt>
                <c:pt idx="1105">
                  <c:v>0.18000000000000008</c:v>
                </c:pt>
                <c:pt idx="1106">
                  <c:v>-0.25999999999999979</c:v>
                </c:pt>
                <c:pt idx="1107">
                  <c:v>-1.9999999999999928E-2</c:v>
                </c:pt>
                <c:pt idx="1108">
                  <c:v>0.21999999999999992</c:v>
                </c:pt>
                <c:pt idx="1109">
                  <c:v>1.9999999999999574E-2</c:v>
                </c:pt>
                <c:pt idx="1110">
                  <c:v>0.21999999999999922</c:v>
                </c:pt>
                <c:pt idx="1111">
                  <c:v>0.4399999999999995</c:v>
                </c:pt>
                <c:pt idx="1112">
                  <c:v>-0.1600000000000005</c:v>
                </c:pt>
                <c:pt idx="1113">
                  <c:v>-0.5600000000000005</c:v>
                </c:pt>
                <c:pt idx="1114">
                  <c:v>-0.68</c:v>
                </c:pt>
                <c:pt idx="1115">
                  <c:v>-0.69999999999999929</c:v>
                </c:pt>
                <c:pt idx="1116">
                  <c:v>-1.0399999999999998</c:v>
                </c:pt>
                <c:pt idx="1117">
                  <c:v>-1.0200000000000002</c:v>
                </c:pt>
                <c:pt idx="1118">
                  <c:v>-0.8600000000000001</c:v>
                </c:pt>
                <c:pt idx="1119">
                  <c:v>-0.9</c:v>
                </c:pt>
                <c:pt idx="1120">
                  <c:v>-0.9</c:v>
                </c:pt>
                <c:pt idx="1121">
                  <c:v>-0.55999999999999939</c:v>
                </c:pt>
                <c:pt idx="1122">
                  <c:v>-0.3999999999999993</c:v>
                </c:pt>
                <c:pt idx="1123">
                  <c:v>-0.37999999999999973</c:v>
                </c:pt>
                <c:pt idx="1124">
                  <c:v>0.1</c:v>
                </c:pt>
                <c:pt idx="1125">
                  <c:v>-7.1054273576010023E-16</c:v>
                </c:pt>
                <c:pt idx="1126">
                  <c:v>-0.14000000000000129</c:v>
                </c:pt>
                <c:pt idx="1127">
                  <c:v>-0.2000000000000007</c:v>
                </c:pt>
                <c:pt idx="1128">
                  <c:v>-0.18000000000000044</c:v>
                </c:pt>
                <c:pt idx="1129">
                  <c:v>-0.38000000000000045</c:v>
                </c:pt>
                <c:pt idx="1130">
                  <c:v>-7.1054273576010023E-16</c:v>
                </c:pt>
                <c:pt idx="1131">
                  <c:v>0.19999999999999929</c:v>
                </c:pt>
                <c:pt idx="1132">
                  <c:v>0.13999999999999915</c:v>
                </c:pt>
                <c:pt idx="1133">
                  <c:v>0.17999999999999899</c:v>
                </c:pt>
                <c:pt idx="1134">
                  <c:v>3.9999999999999147E-2</c:v>
                </c:pt>
                <c:pt idx="1135">
                  <c:v>6.0000000000000143E-2</c:v>
                </c:pt>
                <c:pt idx="1136">
                  <c:v>-0.15999999999999942</c:v>
                </c:pt>
                <c:pt idx="1137">
                  <c:v>-0.15999999999999942</c:v>
                </c:pt>
                <c:pt idx="1138">
                  <c:v>-0.33999999999999914</c:v>
                </c:pt>
                <c:pt idx="1139">
                  <c:v>-0.3999999999999993</c:v>
                </c:pt>
                <c:pt idx="1140">
                  <c:v>-0.9199999999999996</c:v>
                </c:pt>
                <c:pt idx="1141">
                  <c:v>-1.1200000000000003</c:v>
                </c:pt>
                <c:pt idx="1142">
                  <c:v>-0.66000000000000014</c:v>
                </c:pt>
                <c:pt idx="1143">
                  <c:v>-0.42000000000000026</c:v>
                </c:pt>
                <c:pt idx="1144">
                  <c:v>-0.28000000000000042</c:v>
                </c:pt>
                <c:pt idx="1145">
                  <c:v>0.17999999999999899</c:v>
                </c:pt>
                <c:pt idx="1146">
                  <c:v>0.23999999999999985</c:v>
                </c:pt>
                <c:pt idx="1147">
                  <c:v>-0.34000000000000058</c:v>
                </c:pt>
                <c:pt idx="1148">
                  <c:v>-0.44000000000000056</c:v>
                </c:pt>
                <c:pt idx="1149">
                  <c:v>-0.56000000000000083</c:v>
                </c:pt>
                <c:pt idx="1150">
                  <c:v>-0.74000000000000055</c:v>
                </c:pt>
                <c:pt idx="1151">
                  <c:v>-0.26000000000000084</c:v>
                </c:pt>
                <c:pt idx="1152">
                  <c:v>5.9999999999999429E-2</c:v>
                </c:pt>
                <c:pt idx="1153">
                  <c:v>0.31999999999999956</c:v>
                </c:pt>
                <c:pt idx="1154">
                  <c:v>0.28000000000000042</c:v>
                </c:pt>
                <c:pt idx="1155">
                  <c:v>0.12000000000000029</c:v>
                </c:pt>
                <c:pt idx="1156">
                  <c:v>-0.37999999999999973</c:v>
                </c:pt>
                <c:pt idx="1157">
                  <c:v>-0.43999999999999984</c:v>
                </c:pt>
                <c:pt idx="1158">
                  <c:v>-0.43999999999999984</c:v>
                </c:pt>
                <c:pt idx="1159">
                  <c:v>-0.2</c:v>
                </c:pt>
                <c:pt idx="1160">
                  <c:v>0.10000000000000071</c:v>
                </c:pt>
                <c:pt idx="1161">
                  <c:v>0.30000000000000071</c:v>
                </c:pt>
                <c:pt idx="1162">
                  <c:v>0.56000000000000083</c:v>
                </c:pt>
                <c:pt idx="1163">
                  <c:v>0.40000000000000069</c:v>
                </c:pt>
                <c:pt idx="1164">
                  <c:v>0.44000000000000056</c:v>
                </c:pt>
                <c:pt idx="1165">
                  <c:v>0.17999999999999972</c:v>
                </c:pt>
                <c:pt idx="1166">
                  <c:v>1.9999999999999574E-2</c:v>
                </c:pt>
                <c:pt idx="1167">
                  <c:v>-0.44000000000000056</c:v>
                </c:pt>
                <c:pt idx="1168">
                  <c:v>-0.38000000000000045</c:v>
                </c:pt>
                <c:pt idx="1169">
                  <c:v>-0.78000000000000047</c:v>
                </c:pt>
                <c:pt idx="1170">
                  <c:v>-0.73999999999999988</c:v>
                </c:pt>
                <c:pt idx="1171">
                  <c:v>-0.35999999999999943</c:v>
                </c:pt>
                <c:pt idx="1172">
                  <c:v>4.0000000000001278E-2</c:v>
                </c:pt>
                <c:pt idx="1173">
                  <c:v>-0.25999999999999873</c:v>
                </c:pt>
                <c:pt idx="1174">
                  <c:v>0.12000000000000099</c:v>
                </c:pt>
                <c:pt idx="1175">
                  <c:v>0.14000000000000057</c:v>
                </c:pt>
                <c:pt idx="1176">
                  <c:v>0.16000000000000086</c:v>
                </c:pt>
                <c:pt idx="1177">
                  <c:v>-6.0000000000000143E-2</c:v>
                </c:pt>
                <c:pt idx="1178">
                  <c:v>-0.18000000000000044</c:v>
                </c:pt>
                <c:pt idx="1179">
                  <c:v>-8.0000000000000432E-2</c:v>
                </c:pt>
                <c:pt idx="1180">
                  <c:v>-0.12000000000000029</c:v>
                </c:pt>
                <c:pt idx="1181">
                  <c:v>-0.18000000000000113</c:v>
                </c:pt>
                <c:pt idx="1182">
                  <c:v>1.9999999999999574E-2</c:v>
                </c:pt>
                <c:pt idx="1183">
                  <c:v>0.26000000000000012</c:v>
                </c:pt>
                <c:pt idx="1184">
                  <c:v>-0.11999999999999958</c:v>
                </c:pt>
                <c:pt idx="1185">
                  <c:v>-0.15999999999999942</c:v>
                </c:pt>
                <c:pt idx="1186">
                  <c:v>-0.31999999999999884</c:v>
                </c:pt>
                <c:pt idx="1187">
                  <c:v>-0.53999999999999915</c:v>
                </c:pt>
                <c:pt idx="1188">
                  <c:v>-0.6399999999999999</c:v>
                </c:pt>
                <c:pt idx="1189">
                  <c:v>-0.33999999999999986</c:v>
                </c:pt>
                <c:pt idx="1190">
                  <c:v>-0.56000000000000016</c:v>
                </c:pt>
                <c:pt idx="1191">
                  <c:v>-0.52000000000000024</c:v>
                </c:pt>
                <c:pt idx="1192">
                  <c:v>-0.53999999999999981</c:v>
                </c:pt>
                <c:pt idx="1193">
                  <c:v>-0.61999999999999889</c:v>
                </c:pt>
                <c:pt idx="1194">
                  <c:v>-0.69999999999999929</c:v>
                </c:pt>
                <c:pt idx="1195">
                  <c:v>-0.2999999999999986</c:v>
                </c:pt>
                <c:pt idx="1196">
                  <c:v>-0.45999999999999874</c:v>
                </c:pt>
                <c:pt idx="1197">
                  <c:v>-0.19999999999999929</c:v>
                </c:pt>
                <c:pt idx="1198">
                  <c:v>-0.13999999999999985</c:v>
                </c:pt>
                <c:pt idx="1199">
                  <c:v>0.12000000000000029</c:v>
                </c:pt>
                <c:pt idx="1200">
                  <c:v>5.9999999999999429E-2</c:v>
                </c:pt>
                <c:pt idx="1201">
                  <c:v>0.17999999999999972</c:v>
                </c:pt>
                <c:pt idx="1202">
                  <c:v>-1.9999999999999574E-2</c:v>
                </c:pt>
                <c:pt idx="1203">
                  <c:v>0.10000000000000071</c:v>
                </c:pt>
                <c:pt idx="1204">
                  <c:v>-0.33999999999999914</c:v>
                </c:pt>
                <c:pt idx="1205">
                  <c:v>-0.21999999999999886</c:v>
                </c:pt>
                <c:pt idx="1206">
                  <c:v>-0.43999999999999917</c:v>
                </c:pt>
                <c:pt idx="1207">
                  <c:v>-0.4199999999999996</c:v>
                </c:pt>
                <c:pt idx="1208">
                  <c:v>-0.7</c:v>
                </c:pt>
                <c:pt idx="1209">
                  <c:v>-0.4</c:v>
                </c:pt>
                <c:pt idx="1210">
                  <c:v>-0.62000000000000033</c:v>
                </c:pt>
                <c:pt idx="1211">
                  <c:v>-0.38000000000000045</c:v>
                </c:pt>
                <c:pt idx="1212">
                  <c:v>-0.46000000000000085</c:v>
                </c:pt>
                <c:pt idx="1213">
                  <c:v>-0.2000000000000007</c:v>
                </c:pt>
                <c:pt idx="1214">
                  <c:v>-0.18000000000000113</c:v>
                </c:pt>
                <c:pt idx="1215">
                  <c:v>-2.0000000000000996E-2</c:v>
                </c:pt>
                <c:pt idx="1216">
                  <c:v>0.25999999999999945</c:v>
                </c:pt>
                <c:pt idx="1217">
                  <c:v>0.43999999999999984</c:v>
                </c:pt>
                <c:pt idx="1218">
                  <c:v>0.6399999999999999</c:v>
                </c:pt>
                <c:pt idx="1219">
                  <c:v>0.68000000000000038</c:v>
                </c:pt>
                <c:pt idx="1220">
                  <c:v>0.52000000000000024</c:v>
                </c:pt>
                <c:pt idx="1221">
                  <c:v>0.22000000000000028</c:v>
                </c:pt>
                <c:pt idx="1222">
                  <c:v>0.12000000000000029</c:v>
                </c:pt>
                <c:pt idx="1223">
                  <c:v>7.1054273576010023E-16</c:v>
                </c:pt>
                <c:pt idx="1224">
                  <c:v>0.18000000000000044</c:v>
                </c:pt>
                <c:pt idx="1225">
                  <c:v>0.26000000000000012</c:v>
                </c:pt>
                <c:pt idx="1226">
                  <c:v>0.18000000000000044</c:v>
                </c:pt>
                <c:pt idx="1227">
                  <c:v>0.14000000000000057</c:v>
                </c:pt>
                <c:pt idx="1228">
                  <c:v>0</c:v>
                </c:pt>
                <c:pt idx="1229">
                  <c:v>-0.33999999999999986</c:v>
                </c:pt>
                <c:pt idx="1230">
                  <c:v>-0.55999999999999872</c:v>
                </c:pt>
                <c:pt idx="1231">
                  <c:v>-0.4799999999999997</c:v>
                </c:pt>
                <c:pt idx="1232">
                  <c:v>-0.31999999999999956</c:v>
                </c:pt>
                <c:pt idx="1233">
                  <c:v>-0.13999999999999915</c:v>
                </c:pt>
                <c:pt idx="1234">
                  <c:v>-0.21999999999999958</c:v>
                </c:pt>
                <c:pt idx="1235">
                  <c:v>-0.13999999999999985</c:v>
                </c:pt>
                <c:pt idx="1236">
                  <c:v>7.1054273576010023E-16</c:v>
                </c:pt>
                <c:pt idx="1237">
                  <c:v>6.0000000000000143E-2</c:v>
                </c:pt>
                <c:pt idx="1238">
                  <c:v>-0.38000000000000045</c:v>
                </c:pt>
                <c:pt idx="1239">
                  <c:v>-0.43999999999999984</c:v>
                </c:pt>
                <c:pt idx="1240">
                  <c:v>-0.11999999999999958</c:v>
                </c:pt>
                <c:pt idx="1241">
                  <c:v>-0.53999999999999981</c:v>
                </c:pt>
                <c:pt idx="1242">
                  <c:v>-0.27999999999999969</c:v>
                </c:pt>
                <c:pt idx="1243">
                  <c:v>-0.15999999999999942</c:v>
                </c:pt>
                <c:pt idx="1244">
                  <c:v>6.0000000000000143E-2</c:v>
                </c:pt>
                <c:pt idx="1245">
                  <c:v>-0.14000000000000057</c:v>
                </c:pt>
                <c:pt idx="1246">
                  <c:v>-2.0000000000000996E-2</c:v>
                </c:pt>
                <c:pt idx="1247">
                  <c:v>-0.62000000000000099</c:v>
                </c:pt>
                <c:pt idx="1248">
                  <c:v>-0.30000000000000071</c:v>
                </c:pt>
                <c:pt idx="1249">
                  <c:v>-0.30000000000000071</c:v>
                </c:pt>
                <c:pt idx="1250">
                  <c:v>-0.10000000000000071</c:v>
                </c:pt>
                <c:pt idx="1251">
                  <c:v>-6.0000000000000143E-2</c:v>
                </c:pt>
                <c:pt idx="1252">
                  <c:v>0</c:v>
                </c:pt>
                <c:pt idx="1253">
                  <c:v>-0.3</c:v>
                </c:pt>
                <c:pt idx="1254">
                  <c:v>-0.16000000000000014</c:v>
                </c:pt>
                <c:pt idx="1255">
                  <c:v>-0.12000000000000029</c:v>
                </c:pt>
                <c:pt idx="1256">
                  <c:v>0.45999999999999941</c:v>
                </c:pt>
                <c:pt idx="1257">
                  <c:v>0.55999999999999939</c:v>
                </c:pt>
                <c:pt idx="1258">
                  <c:v>0.71999999999999886</c:v>
                </c:pt>
                <c:pt idx="1259">
                  <c:v>0.41999999999999887</c:v>
                </c:pt>
                <c:pt idx="1260">
                  <c:v>0.35999999999999943</c:v>
                </c:pt>
                <c:pt idx="1261">
                  <c:v>0.15999999999999942</c:v>
                </c:pt>
                <c:pt idx="1262">
                  <c:v>0.11999999999999958</c:v>
                </c:pt>
                <c:pt idx="1263">
                  <c:v>-0.1</c:v>
                </c:pt>
                <c:pt idx="1264">
                  <c:v>0.24000000000000057</c:v>
                </c:pt>
                <c:pt idx="1265">
                  <c:v>4.000000000000057E-2</c:v>
                </c:pt>
                <c:pt idx="1266">
                  <c:v>4.000000000000057E-2</c:v>
                </c:pt>
                <c:pt idx="1267">
                  <c:v>-0.26000000000000012</c:v>
                </c:pt>
                <c:pt idx="1268">
                  <c:v>-2.0000000000000285E-2</c:v>
                </c:pt>
                <c:pt idx="1269">
                  <c:v>-0.54000000000000059</c:v>
                </c:pt>
                <c:pt idx="1270">
                  <c:v>-0.86000000000000087</c:v>
                </c:pt>
                <c:pt idx="1271">
                  <c:v>-1.1600000000000001</c:v>
                </c:pt>
                <c:pt idx="1272">
                  <c:v>-0.89999999999999925</c:v>
                </c:pt>
                <c:pt idx="1273">
                  <c:v>-1.0599999999999994</c:v>
                </c:pt>
                <c:pt idx="1274">
                  <c:v>-0.59999999999999931</c:v>
                </c:pt>
                <c:pt idx="1275">
                  <c:v>-0.19999999999999929</c:v>
                </c:pt>
                <c:pt idx="1276">
                  <c:v>0.23999999999999985</c:v>
                </c:pt>
                <c:pt idx="1277">
                  <c:v>0.23999999999999916</c:v>
                </c:pt>
                <c:pt idx="1278">
                  <c:v>0.25999999999999945</c:v>
                </c:pt>
                <c:pt idx="1279">
                  <c:v>-0.2000000000000007</c:v>
                </c:pt>
                <c:pt idx="1280">
                  <c:v>1.9999999999998862E-2</c:v>
                </c:pt>
                <c:pt idx="1281">
                  <c:v>-0.2000000000000007</c:v>
                </c:pt>
                <c:pt idx="1282">
                  <c:v>0.27999999999999969</c:v>
                </c:pt>
                <c:pt idx="1283">
                  <c:v>0.31999999999999956</c:v>
                </c:pt>
                <c:pt idx="1284">
                  <c:v>0.31999999999999956</c:v>
                </c:pt>
                <c:pt idx="1285">
                  <c:v>1.9999999999999574E-2</c:v>
                </c:pt>
                <c:pt idx="1286">
                  <c:v>-0.44000000000000056</c:v>
                </c:pt>
                <c:pt idx="1287">
                  <c:v>-1.0600000000000009</c:v>
                </c:pt>
                <c:pt idx="1288">
                  <c:v>-0.96000000000000085</c:v>
                </c:pt>
                <c:pt idx="1289">
                  <c:v>-0.84000000000000052</c:v>
                </c:pt>
                <c:pt idx="1290">
                  <c:v>-0.42000000000000026</c:v>
                </c:pt>
                <c:pt idx="1291">
                  <c:v>0.22000000000000028</c:v>
                </c:pt>
                <c:pt idx="1292">
                  <c:v>0.62000000000000033</c:v>
                </c:pt>
                <c:pt idx="1293">
                  <c:v>0.74000000000000055</c:v>
                </c:pt>
                <c:pt idx="1294">
                  <c:v>1.2400000000000007</c:v>
                </c:pt>
                <c:pt idx="1295">
                  <c:v>0.98000000000000109</c:v>
                </c:pt>
                <c:pt idx="1296">
                  <c:v>0.60000000000000075</c:v>
                </c:pt>
                <c:pt idx="1297">
                  <c:v>4.000000000000057E-2</c:v>
                </c:pt>
                <c:pt idx="1298">
                  <c:v>-0.12000000000000029</c:v>
                </c:pt>
                <c:pt idx="1299">
                  <c:v>-0.54000000000000059</c:v>
                </c:pt>
                <c:pt idx="1300">
                  <c:v>-0.50000000000000067</c:v>
                </c:pt>
                <c:pt idx="1301">
                  <c:v>-0.44000000000000056</c:v>
                </c:pt>
                <c:pt idx="1302">
                  <c:v>-0.12000000000000029</c:v>
                </c:pt>
                <c:pt idx="1303">
                  <c:v>-0.25999999999999945</c:v>
                </c:pt>
                <c:pt idx="1304">
                  <c:v>-0.19999999999999929</c:v>
                </c:pt>
                <c:pt idx="1305">
                  <c:v>-7.999999999999971E-2</c:v>
                </c:pt>
                <c:pt idx="1306">
                  <c:v>-3.9999999999999855E-2</c:v>
                </c:pt>
                <c:pt idx="1307">
                  <c:v>0.4</c:v>
                </c:pt>
                <c:pt idx="1308">
                  <c:v>0.82000000000000028</c:v>
                </c:pt>
                <c:pt idx="1309">
                  <c:v>0.66000000000000014</c:v>
                </c:pt>
                <c:pt idx="1310">
                  <c:v>0.53999999999999981</c:v>
                </c:pt>
                <c:pt idx="1311">
                  <c:v>0.3</c:v>
                </c:pt>
                <c:pt idx="1312">
                  <c:v>0.1</c:v>
                </c:pt>
                <c:pt idx="1313">
                  <c:v>-0.18000000000000044</c:v>
                </c:pt>
                <c:pt idx="1314">
                  <c:v>-4.000000000000057E-2</c:v>
                </c:pt>
                <c:pt idx="1315">
                  <c:v>-3.9999999999999855E-2</c:v>
                </c:pt>
                <c:pt idx="1316">
                  <c:v>0.42000000000000026</c:v>
                </c:pt>
                <c:pt idx="1317">
                  <c:v>0.82000000000000028</c:v>
                </c:pt>
                <c:pt idx="1318">
                  <c:v>0.93999999999999984</c:v>
                </c:pt>
                <c:pt idx="1319">
                  <c:v>0.81999999999999962</c:v>
                </c:pt>
                <c:pt idx="1320">
                  <c:v>0.59999999999999931</c:v>
                </c:pt>
                <c:pt idx="1321">
                  <c:v>0.7399999999999991</c:v>
                </c:pt>
                <c:pt idx="1322">
                  <c:v>0.43999999999999917</c:v>
                </c:pt>
                <c:pt idx="1323">
                  <c:v>0.71999999999999886</c:v>
                </c:pt>
                <c:pt idx="1324">
                  <c:v>0.71999999999999953</c:v>
                </c:pt>
                <c:pt idx="1325">
                  <c:v>0.6</c:v>
                </c:pt>
                <c:pt idx="1326">
                  <c:v>6.0000000000000143E-2</c:v>
                </c:pt>
                <c:pt idx="1327">
                  <c:v>-0.17999999999999972</c:v>
                </c:pt>
                <c:pt idx="1328">
                  <c:v>-0.61999999999999955</c:v>
                </c:pt>
                <c:pt idx="1329">
                  <c:v>-0.33999999999999986</c:v>
                </c:pt>
                <c:pt idx="1330">
                  <c:v>-6.0000000000000143E-2</c:v>
                </c:pt>
                <c:pt idx="1331">
                  <c:v>-4.000000000000057E-2</c:v>
                </c:pt>
                <c:pt idx="1332">
                  <c:v>-0.14000000000000057</c:v>
                </c:pt>
                <c:pt idx="1333">
                  <c:v>0.31999999999999956</c:v>
                </c:pt>
                <c:pt idx="1334">
                  <c:v>0.53999999999999981</c:v>
                </c:pt>
                <c:pt idx="1335">
                  <c:v>0.57999999999999974</c:v>
                </c:pt>
                <c:pt idx="1336">
                  <c:v>0.83999999999999986</c:v>
                </c:pt>
                <c:pt idx="1337">
                  <c:v>1.0199999999999996</c:v>
                </c:pt>
                <c:pt idx="1338">
                  <c:v>0.67999999999999972</c:v>
                </c:pt>
                <c:pt idx="1339">
                  <c:v>0.27999999999999969</c:v>
                </c:pt>
                <c:pt idx="1340">
                  <c:v>0.27999999999999969</c:v>
                </c:pt>
                <c:pt idx="1341">
                  <c:v>0.4799999999999997</c:v>
                </c:pt>
                <c:pt idx="1342">
                  <c:v>0.3</c:v>
                </c:pt>
                <c:pt idx="1343">
                  <c:v>0.18000000000000044</c:v>
                </c:pt>
                <c:pt idx="1344">
                  <c:v>0.3</c:v>
                </c:pt>
                <c:pt idx="1345">
                  <c:v>0.57999999999999974</c:v>
                </c:pt>
                <c:pt idx="1346">
                  <c:v>0.3999999999999993</c:v>
                </c:pt>
                <c:pt idx="1347">
                  <c:v>0.43999999999999917</c:v>
                </c:pt>
                <c:pt idx="1348">
                  <c:v>0.53999999999999848</c:v>
                </c:pt>
                <c:pt idx="1349">
                  <c:v>0.45999999999999874</c:v>
                </c:pt>
                <c:pt idx="1350">
                  <c:v>-0.20000000000000143</c:v>
                </c:pt>
                <c:pt idx="1351">
                  <c:v>-0.32000000000000101</c:v>
                </c:pt>
                <c:pt idx="1352">
                  <c:v>-0.60000000000000075</c:v>
                </c:pt>
                <c:pt idx="1353">
                  <c:v>-0.42000000000000026</c:v>
                </c:pt>
                <c:pt idx="1354">
                  <c:v>-0.48000000000000043</c:v>
                </c:pt>
                <c:pt idx="1355">
                  <c:v>-2.0000000000000285E-2</c:v>
                </c:pt>
                <c:pt idx="1356">
                  <c:v>-0.26000000000000012</c:v>
                </c:pt>
                <c:pt idx="1357">
                  <c:v>-0.16000000000000014</c:v>
                </c:pt>
                <c:pt idx="1358">
                  <c:v>-0.28000000000000042</c:v>
                </c:pt>
                <c:pt idx="1359">
                  <c:v>-0.1</c:v>
                </c:pt>
                <c:pt idx="1360">
                  <c:v>-0.21999999999999958</c:v>
                </c:pt>
                <c:pt idx="1361">
                  <c:v>0.14000000000000057</c:v>
                </c:pt>
                <c:pt idx="1362">
                  <c:v>0.66000000000000014</c:v>
                </c:pt>
                <c:pt idx="1363">
                  <c:v>0.94000000000000061</c:v>
                </c:pt>
                <c:pt idx="1364">
                  <c:v>1.0200000000000002</c:v>
                </c:pt>
                <c:pt idx="1365">
                  <c:v>1.1400000000000006</c:v>
                </c:pt>
                <c:pt idx="1366">
                  <c:v>1.0800000000000005</c:v>
                </c:pt>
                <c:pt idx="1367">
                  <c:v>0.86000000000000087</c:v>
                </c:pt>
                <c:pt idx="1368">
                  <c:v>0.66000000000000081</c:v>
                </c:pt>
                <c:pt idx="1369">
                  <c:v>0.36000000000000087</c:v>
                </c:pt>
                <c:pt idx="1370">
                  <c:v>0.52000000000000024</c:v>
                </c:pt>
                <c:pt idx="1371">
                  <c:v>0.4799999999999997</c:v>
                </c:pt>
                <c:pt idx="1372">
                  <c:v>0.59999999999999931</c:v>
                </c:pt>
                <c:pt idx="1373">
                  <c:v>0.85999999999999943</c:v>
                </c:pt>
                <c:pt idx="1374">
                  <c:v>1.1599999999999995</c:v>
                </c:pt>
                <c:pt idx="1375">
                  <c:v>0.9199999999999996</c:v>
                </c:pt>
                <c:pt idx="1376">
                  <c:v>1.2</c:v>
                </c:pt>
                <c:pt idx="1377">
                  <c:v>1.0200000000000002</c:v>
                </c:pt>
                <c:pt idx="1378">
                  <c:v>0.87999999999999967</c:v>
                </c:pt>
                <c:pt idx="1379">
                  <c:v>0.81999999999999962</c:v>
                </c:pt>
                <c:pt idx="1380">
                  <c:v>0.51999999999999957</c:v>
                </c:pt>
                <c:pt idx="1381">
                  <c:v>0.45999999999999941</c:v>
                </c:pt>
                <c:pt idx="1382">
                  <c:v>0.77999999999999969</c:v>
                </c:pt>
                <c:pt idx="1383">
                  <c:v>0.5</c:v>
                </c:pt>
                <c:pt idx="1384">
                  <c:v>0.52000000000000024</c:v>
                </c:pt>
                <c:pt idx="1385">
                  <c:v>0.62000000000000033</c:v>
                </c:pt>
                <c:pt idx="1386">
                  <c:v>0.50000000000000067</c:v>
                </c:pt>
                <c:pt idx="1387">
                  <c:v>0.24000000000000057</c:v>
                </c:pt>
                <c:pt idx="1388">
                  <c:v>0.2</c:v>
                </c:pt>
                <c:pt idx="1389">
                  <c:v>0.33999999999999986</c:v>
                </c:pt>
                <c:pt idx="1390">
                  <c:v>0.7</c:v>
                </c:pt>
                <c:pt idx="1391">
                  <c:v>1.0599999999999994</c:v>
                </c:pt>
                <c:pt idx="1392">
                  <c:v>1.1999999999999993</c:v>
                </c:pt>
                <c:pt idx="1393">
                  <c:v>1.3800000000000003</c:v>
                </c:pt>
                <c:pt idx="1394">
                  <c:v>0.9</c:v>
                </c:pt>
                <c:pt idx="1395">
                  <c:v>1.1600000000000001</c:v>
                </c:pt>
                <c:pt idx="1396">
                  <c:v>0.70000000000000073</c:v>
                </c:pt>
                <c:pt idx="1397">
                  <c:v>0.54000000000000059</c:v>
                </c:pt>
                <c:pt idx="1398">
                  <c:v>0.67999999999999972</c:v>
                </c:pt>
                <c:pt idx="1399">
                  <c:v>1.0200000000000002</c:v>
                </c:pt>
                <c:pt idx="1400">
                  <c:v>0.5</c:v>
                </c:pt>
                <c:pt idx="1401">
                  <c:v>0</c:v>
                </c:pt>
                <c:pt idx="1402">
                  <c:v>0.28000000000000008</c:v>
                </c:pt>
                <c:pt idx="1403">
                  <c:v>0.10000000000000035</c:v>
                </c:pt>
                <c:pt idx="1404">
                  <c:v>0.14000000000000021</c:v>
                </c:pt>
                <c:pt idx="1405">
                  <c:v>-4.0000000000000216E-2</c:v>
                </c:pt>
                <c:pt idx="1406">
                  <c:v>0.38000000000000045</c:v>
                </c:pt>
                <c:pt idx="1407">
                  <c:v>0.1</c:v>
                </c:pt>
                <c:pt idx="1408">
                  <c:v>-0.1</c:v>
                </c:pt>
                <c:pt idx="1409">
                  <c:v>0.11999999999999993</c:v>
                </c:pt>
                <c:pt idx="1410">
                  <c:v>0.38000000000000006</c:v>
                </c:pt>
                <c:pt idx="1411">
                  <c:v>0.69999999999999896</c:v>
                </c:pt>
                <c:pt idx="1412">
                  <c:v>0.61999999999999922</c:v>
                </c:pt>
                <c:pt idx="1413">
                  <c:v>0.83999999999999952</c:v>
                </c:pt>
                <c:pt idx="1414">
                  <c:v>0.43999999999999917</c:v>
                </c:pt>
                <c:pt idx="1415">
                  <c:v>0.45999999999999941</c:v>
                </c:pt>
                <c:pt idx="1416">
                  <c:v>0.2</c:v>
                </c:pt>
                <c:pt idx="1417">
                  <c:v>0.33999999999999986</c:v>
                </c:pt>
                <c:pt idx="1418">
                  <c:v>0.27999999999999936</c:v>
                </c:pt>
                <c:pt idx="1419">
                  <c:v>0.61999999999999955</c:v>
                </c:pt>
                <c:pt idx="1420">
                  <c:v>0.69999999999999962</c:v>
                </c:pt>
                <c:pt idx="1421">
                  <c:v>0.59999999999999964</c:v>
                </c:pt>
                <c:pt idx="1422">
                  <c:v>0.53999999999999948</c:v>
                </c:pt>
                <c:pt idx="1423">
                  <c:v>0.61999999999999988</c:v>
                </c:pt>
                <c:pt idx="1424">
                  <c:v>0.34000000000000019</c:v>
                </c:pt>
                <c:pt idx="1425">
                  <c:v>2.0000000000000285E-2</c:v>
                </c:pt>
                <c:pt idx="1426">
                  <c:v>0.1600000000000005</c:v>
                </c:pt>
                <c:pt idx="1427">
                  <c:v>0.26000000000000051</c:v>
                </c:pt>
                <c:pt idx="1428">
                  <c:v>0.62000000000000033</c:v>
                </c:pt>
                <c:pt idx="1429">
                  <c:v>0.82000000000000028</c:v>
                </c:pt>
                <c:pt idx="1430">
                  <c:v>1.2400000000000002</c:v>
                </c:pt>
                <c:pt idx="1431">
                  <c:v>1.42</c:v>
                </c:pt>
                <c:pt idx="1432">
                  <c:v>1.1600000000000001</c:v>
                </c:pt>
                <c:pt idx="1433">
                  <c:v>0.66000000000000014</c:v>
                </c:pt>
                <c:pt idx="1434">
                  <c:v>0.21999999999999992</c:v>
                </c:pt>
                <c:pt idx="1435">
                  <c:v>0.33999999999999986</c:v>
                </c:pt>
                <c:pt idx="1436">
                  <c:v>8.0000000000000071E-2</c:v>
                </c:pt>
                <c:pt idx="1437">
                  <c:v>0.4599999999999998</c:v>
                </c:pt>
                <c:pt idx="1438">
                  <c:v>0.69999999999999962</c:v>
                </c:pt>
                <c:pt idx="1439">
                  <c:v>0.85999999999999976</c:v>
                </c:pt>
                <c:pt idx="1440">
                  <c:v>0.37999999999999973</c:v>
                </c:pt>
                <c:pt idx="1441">
                  <c:v>0.61999999999999955</c:v>
                </c:pt>
                <c:pt idx="1442">
                  <c:v>0.27999999999999969</c:v>
                </c:pt>
                <c:pt idx="1443">
                  <c:v>0.27999999999999969</c:v>
                </c:pt>
                <c:pt idx="1444">
                  <c:v>0.53999999999999948</c:v>
                </c:pt>
                <c:pt idx="1445">
                  <c:v>0.67999999999999938</c:v>
                </c:pt>
                <c:pt idx="1446">
                  <c:v>0.5799999999999994</c:v>
                </c:pt>
                <c:pt idx="1447">
                  <c:v>0.69999999999999962</c:v>
                </c:pt>
                <c:pt idx="1448">
                  <c:v>0.25999999999999979</c:v>
                </c:pt>
                <c:pt idx="1449">
                  <c:v>0.21999999999999992</c:v>
                </c:pt>
                <c:pt idx="1450">
                  <c:v>0.34000000000000019</c:v>
                </c:pt>
                <c:pt idx="1451">
                  <c:v>0.34000000000000019</c:v>
                </c:pt>
                <c:pt idx="1452">
                  <c:v>0.37999999999999973</c:v>
                </c:pt>
                <c:pt idx="1453">
                  <c:v>0.9</c:v>
                </c:pt>
                <c:pt idx="1454">
                  <c:v>0.85999999999999976</c:v>
                </c:pt>
                <c:pt idx="1455">
                  <c:v>0.73999999999999988</c:v>
                </c:pt>
                <c:pt idx="1456">
                  <c:v>0.75999999999999979</c:v>
                </c:pt>
                <c:pt idx="1457">
                  <c:v>0.7</c:v>
                </c:pt>
                <c:pt idx="1458">
                  <c:v>0.4599999999999998</c:v>
                </c:pt>
                <c:pt idx="1459">
                  <c:v>0.6</c:v>
                </c:pt>
                <c:pt idx="1460">
                  <c:v>0.82</c:v>
                </c:pt>
                <c:pt idx="1461">
                  <c:v>0.98000000000000043</c:v>
                </c:pt>
                <c:pt idx="1462">
                  <c:v>1.2200000000000006</c:v>
                </c:pt>
                <c:pt idx="1463">
                  <c:v>1.9000000000000008</c:v>
                </c:pt>
                <c:pt idx="1464">
                  <c:v>2.080000000000001</c:v>
                </c:pt>
                <c:pt idx="1465">
                  <c:v>1.5200000000000007</c:v>
                </c:pt>
                <c:pt idx="1466">
                  <c:v>1.4400000000000004</c:v>
                </c:pt>
                <c:pt idx="1467">
                  <c:v>1.1800000000000002</c:v>
                </c:pt>
                <c:pt idx="1468">
                  <c:v>0.6000000000000002</c:v>
                </c:pt>
                <c:pt idx="1469">
                  <c:v>0.6000000000000002</c:v>
                </c:pt>
                <c:pt idx="1470">
                  <c:v>1.2200000000000004</c:v>
                </c:pt>
                <c:pt idx="1471">
                  <c:v>1.1200000000000003</c:v>
                </c:pt>
                <c:pt idx="1472">
                  <c:v>1.3200000000000003</c:v>
                </c:pt>
                <c:pt idx="1473">
                  <c:v>1.1800000000000002</c:v>
                </c:pt>
                <c:pt idx="1474">
                  <c:v>0.9</c:v>
                </c:pt>
                <c:pt idx="1475">
                  <c:v>0.65999999999999981</c:v>
                </c:pt>
                <c:pt idx="1476">
                  <c:v>0.48000000000000009</c:v>
                </c:pt>
                <c:pt idx="1477">
                  <c:v>0.1</c:v>
                </c:pt>
                <c:pt idx="1478">
                  <c:v>-0.19999999999999965</c:v>
                </c:pt>
                <c:pt idx="1479">
                  <c:v>-7.999999999999971E-2</c:v>
                </c:pt>
                <c:pt idx="1480">
                  <c:v>0.10000000000000017</c:v>
                </c:pt>
                <c:pt idx="1481">
                  <c:v>0.25999999999999995</c:v>
                </c:pt>
                <c:pt idx="1482">
                  <c:v>0.49999999999999983</c:v>
                </c:pt>
                <c:pt idx="1483">
                  <c:v>1.0799999999999996</c:v>
                </c:pt>
                <c:pt idx="1484">
                  <c:v>0.95999999999999963</c:v>
                </c:pt>
                <c:pt idx="1485">
                  <c:v>0.75999999999999979</c:v>
                </c:pt>
                <c:pt idx="1486">
                  <c:v>0.87999999999999967</c:v>
                </c:pt>
                <c:pt idx="1487">
                  <c:v>0.57999999999999974</c:v>
                </c:pt>
                <c:pt idx="1488">
                  <c:v>0.69999999999999984</c:v>
                </c:pt>
                <c:pt idx="1489">
                  <c:v>0.71999999999999975</c:v>
                </c:pt>
                <c:pt idx="1490">
                  <c:v>0.77999999999999958</c:v>
                </c:pt>
                <c:pt idx="1491">
                  <c:v>0.63999999999999968</c:v>
                </c:pt>
                <c:pt idx="1492">
                  <c:v>0.99999999999999978</c:v>
                </c:pt>
                <c:pt idx="1493">
                  <c:v>0.69999999999999984</c:v>
                </c:pt>
                <c:pt idx="1494">
                  <c:v>0.61999999999999988</c:v>
                </c:pt>
                <c:pt idx="1495">
                  <c:v>0.64</c:v>
                </c:pt>
                <c:pt idx="1496">
                  <c:v>0.59999999999999987</c:v>
                </c:pt>
                <c:pt idx="1497">
                  <c:v>0.55999999999999994</c:v>
                </c:pt>
                <c:pt idx="1498">
                  <c:v>0.48000000000000009</c:v>
                </c:pt>
                <c:pt idx="1499">
                  <c:v>0.6000000000000002</c:v>
                </c:pt>
                <c:pt idx="1500">
                  <c:v>0.88000000000000045</c:v>
                </c:pt>
                <c:pt idx="1501">
                  <c:v>1.2600000000000002</c:v>
                </c:pt>
                <c:pt idx="1502">
                  <c:v>1.3200000000000003</c:v>
                </c:pt>
                <c:pt idx="1503">
                  <c:v>1.8000000000000003</c:v>
                </c:pt>
                <c:pt idx="1504">
                  <c:v>1.7600000000000005</c:v>
                </c:pt>
                <c:pt idx="1505">
                  <c:v>1.4000000000000001</c:v>
                </c:pt>
                <c:pt idx="1506">
                  <c:v>1.1800000000000002</c:v>
                </c:pt>
                <c:pt idx="1507">
                  <c:v>0.9600000000000003</c:v>
                </c:pt>
                <c:pt idx="1508">
                  <c:v>0.58000000000000007</c:v>
                </c:pt>
                <c:pt idx="1509">
                  <c:v>0.47999999999999987</c:v>
                </c:pt>
                <c:pt idx="1510">
                  <c:v>0.91999999999999993</c:v>
                </c:pt>
                <c:pt idx="1511">
                  <c:v>0.65999999999999992</c:v>
                </c:pt>
                <c:pt idx="1512">
                  <c:v>0.97999999999999987</c:v>
                </c:pt>
                <c:pt idx="1513">
                  <c:v>1.1400000000000001</c:v>
                </c:pt>
                <c:pt idx="1514">
                  <c:v>1.1400000000000001</c:v>
                </c:pt>
                <c:pt idx="1515">
                  <c:v>0.98000000000000009</c:v>
                </c:pt>
                <c:pt idx="1516">
                  <c:v>1.1000000000000001</c:v>
                </c:pt>
                <c:pt idx="1517">
                  <c:v>1.06</c:v>
                </c:pt>
                <c:pt idx="1518">
                  <c:v>0.74</c:v>
                </c:pt>
                <c:pt idx="1519">
                  <c:v>0.61999999999999988</c:v>
                </c:pt>
                <c:pt idx="1520">
                  <c:v>0.54</c:v>
                </c:pt>
                <c:pt idx="1521">
                  <c:v>0.7</c:v>
                </c:pt>
                <c:pt idx="1522">
                  <c:v>0.6</c:v>
                </c:pt>
                <c:pt idx="1523">
                  <c:v>0.76</c:v>
                </c:pt>
                <c:pt idx="1524">
                  <c:v>0.65999999999999992</c:v>
                </c:pt>
                <c:pt idx="1525">
                  <c:v>0.33999999999999986</c:v>
                </c:pt>
                <c:pt idx="1526">
                  <c:v>0.13999999999999985</c:v>
                </c:pt>
                <c:pt idx="1527">
                  <c:v>5.9999999999999963E-2</c:v>
                </c:pt>
                <c:pt idx="1528">
                  <c:v>0</c:v>
                </c:pt>
                <c:pt idx="1529">
                  <c:v>0.38000000000000006</c:v>
                </c:pt>
                <c:pt idx="1530">
                  <c:v>0.64000000000000024</c:v>
                </c:pt>
                <c:pt idx="1531">
                  <c:v>0.64000000000000024</c:v>
                </c:pt>
                <c:pt idx="1532">
                  <c:v>0.9800000000000002</c:v>
                </c:pt>
                <c:pt idx="1533">
                  <c:v>0.9600000000000003</c:v>
                </c:pt>
                <c:pt idx="1534">
                  <c:v>0.78000000000000025</c:v>
                </c:pt>
                <c:pt idx="1535">
                  <c:v>0.9</c:v>
                </c:pt>
                <c:pt idx="1536">
                  <c:v>1.1599999999999999</c:v>
                </c:pt>
                <c:pt idx="1537">
                  <c:v>0.99999999999999978</c:v>
                </c:pt>
                <c:pt idx="1538">
                  <c:v>1.2199999999999998</c:v>
                </c:pt>
                <c:pt idx="1539">
                  <c:v>1.0999999999999999</c:v>
                </c:pt>
                <c:pt idx="1540">
                  <c:v>0.72</c:v>
                </c:pt>
                <c:pt idx="1541">
                  <c:v>0.4</c:v>
                </c:pt>
                <c:pt idx="1542">
                  <c:v>0.27999999999999992</c:v>
                </c:pt>
                <c:pt idx="1543">
                  <c:v>-0.2</c:v>
                </c:pt>
                <c:pt idx="1544">
                  <c:v>-4.0000000000000036E-2</c:v>
                </c:pt>
                <c:pt idx="1545">
                  <c:v>0.3</c:v>
                </c:pt>
                <c:pt idx="1546">
                  <c:v>0.82</c:v>
                </c:pt>
                <c:pt idx="1547">
                  <c:v>1.0799999999999998</c:v>
                </c:pt>
                <c:pt idx="1548">
                  <c:v>1.0399999999999996</c:v>
                </c:pt>
                <c:pt idx="1549">
                  <c:v>0.97999999999999976</c:v>
                </c:pt>
                <c:pt idx="1550">
                  <c:v>0.99999999999999967</c:v>
                </c:pt>
                <c:pt idx="1551">
                  <c:v>0.83999999999999964</c:v>
                </c:pt>
                <c:pt idx="1552">
                  <c:v>0.71999999999999975</c:v>
                </c:pt>
                <c:pt idx="1553">
                  <c:v>1.18</c:v>
                </c:pt>
                <c:pt idx="1554">
                  <c:v>1.1399999999999999</c:v>
                </c:pt>
                <c:pt idx="1555">
                  <c:v>0.86</c:v>
                </c:pt>
                <c:pt idx="1556">
                  <c:v>0.6</c:v>
                </c:pt>
                <c:pt idx="1557">
                  <c:v>0.5</c:v>
                </c:pt>
                <c:pt idx="1558">
                  <c:v>0.58000000000000007</c:v>
                </c:pt>
                <c:pt idx="1559">
                  <c:v>0.58000000000000029</c:v>
                </c:pt>
                <c:pt idx="1560">
                  <c:v>0.84000000000000019</c:v>
                </c:pt>
                <c:pt idx="1561">
                  <c:v>1.0000000000000002</c:v>
                </c:pt>
                <c:pt idx="1562">
                  <c:v>1.0800000000000003</c:v>
                </c:pt>
                <c:pt idx="1563">
                  <c:v>1.1600000000000001</c:v>
                </c:pt>
                <c:pt idx="1564">
                  <c:v>1.1400000000000001</c:v>
                </c:pt>
                <c:pt idx="1565">
                  <c:v>0.88000000000000012</c:v>
                </c:pt>
                <c:pt idx="1566">
                  <c:v>0.96</c:v>
                </c:pt>
                <c:pt idx="1567">
                  <c:v>0.8</c:v>
                </c:pt>
                <c:pt idx="1568">
                  <c:v>0.72000000000000008</c:v>
                </c:pt>
                <c:pt idx="1569">
                  <c:v>0.76000000000000012</c:v>
                </c:pt>
                <c:pt idx="1570">
                  <c:v>1.1400000000000001</c:v>
                </c:pt>
                <c:pt idx="1571">
                  <c:v>1.02</c:v>
                </c:pt>
                <c:pt idx="1572">
                  <c:v>1.32</c:v>
                </c:pt>
                <c:pt idx="1573">
                  <c:v>1.1200000000000001</c:v>
                </c:pt>
                <c:pt idx="1574">
                  <c:v>1.2600000000000002</c:v>
                </c:pt>
                <c:pt idx="1575">
                  <c:v>1.02</c:v>
                </c:pt>
                <c:pt idx="1576">
                  <c:v>1.04</c:v>
                </c:pt>
                <c:pt idx="1577">
                  <c:v>0.76000000000000012</c:v>
                </c:pt>
                <c:pt idx="1578">
                  <c:v>0.82000000000000006</c:v>
                </c:pt>
                <c:pt idx="1579">
                  <c:v>0.95999999999999974</c:v>
                </c:pt>
                <c:pt idx="1580">
                  <c:v>0.71999999999999975</c:v>
                </c:pt>
                <c:pt idx="1581">
                  <c:v>1.06</c:v>
                </c:pt>
                <c:pt idx="1582">
                  <c:v>1.2799999999999998</c:v>
                </c:pt>
                <c:pt idx="1583">
                  <c:v>1.1399999999999997</c:v>
                </c:pt>
                <c:pt idx="1584">
                  <c:v>1.26</c:v>
                </c:pt>
                <c:pt idx="1585">
                  <c:v>1.5000000000000002</c:v>
                </c:pt>
                <c:pt idx="1586">
                  <c:v>0.78</c:v>
                </c:pt>
                <c:pt idx="1587">
                  <c:v>0.76000000000000012</c:v>
                </c:pt>
                <c:pt idx="1588">
                  <c:v>0.84000000000000052</c:v>
                </c:pt>
                <c:pt idx="1589">
                  <c:v>0.44000000000000039</c:v>
                </c:pt>
                <c:pt idx="1590">
                  <c:v>8.0000000000000251E-2</c:v>
                </c:pt>
                <c:pt idx="1591">
                  <c:v>0.4200000000000001</c:v>
                </c:pt>
                <c:pt idx="1592">
                  <c:v>0.24000000000000005</c:v>
                </c:pt>
                <c:pt idx="1593">
                  <c:v>0.13999999999999968</c:v>
                </c:pt>
                <c:pt idx="1594">
                  <c:v>0.13999999999999985</c:v>
                </c:pt>
                <c:pt idx="1595">
                  <c:v>0.58000000000000007</c:v>
                </c:pt>
                <c:pt idx="1596">
                  <c:v>0.5800000000000004</c:v>
                </c:pt>
                <c:pt idx="1597">
                  <c:v>0.36000000000000032</c:v>
                </c:pt>
                <c:pt idx="1598">
                  <c:v>0.64000000000000035</c:v>
                </c:pt>
                <c:pt idx="1599">
                  <c:v>0.62000000000000033</c:v>
                </c:pt>
                <c:pt idx="1600">
                  <c:v>0.4</c:v>
                </c:pt>
                <c:pt idx="1601">
                  <c:v>0.67999999999999972</c:v>
                </c:pt>
                <c:pt idx="1602">
                  <c:v>1.1199999999999997</c:v>
                </c:pt>
                <c:pt idx="1603">
                  <c:v>1.1599999999999997</c:v>
                </c:pt>
                <c:pt idx="1604">
                  <c:v>1.0599999999999998</c:v>
                </c:pt>
                <c:pt idx="1605">
                  <c:v>1.3599999999999999</c:v>
                </c:pt>
                <c:pt idx="1606">
                  <c:v>0.97999999999999987</c:v>
                </c:pt>
                <c:pt idx="1607">
                  <c:v>1.0599999999999998</c:v>
                </c:pt>
                <c:pt idx="1608">
                  <c:v>1.2599999999999998</c:v>
                </c:pt>
                <c:pt idx="1609">
                  <c:v>1.48</c:v>
                </c:pt>
                <c:pt idx="1610">
                  <c:v>1.42</c:v>
                </c:pt>
                <c:pt idx="1611">
                  <c:v>1.52</c:v>
                </c:pt>
                <c:pt idx="1612">
                  <c:v>1.26</c:v>
                </c:pt>
                <c:pt idx="1613">
                  <c:v>1.02</c:v>
                </c:pt>
                <c:pt idx="1614">
                  <c:v>1.1000000000000001</c:v>
                </c:pt>
                <c:pt idx="1615">
                  <c:v>0.9</c:v>
                </c:pt>
                <c:pt idx="1616">
                  <c:v>0.70000000000000018</c:v>
                </c:pt>
                <c:pt idx="1617">
                  <c:v>0.84000000000000019</c:v>
                </c:pt>
                <c:pt idx="1618">
                  <c:v>0.90000000000000036</c:v>
                </c:pt>
                <c:pt idx="1619">
                  <c:v>0.86000000000000032</c:v>
                </c:pt>
                <c:pt idx="1620">
                  <c:v>1.06</c:v>
                </c:pt>
                <c:pt idx="1621">
                  <c:v>1.1400000000000001</c:v>
                </c:pt>
                <c:pt idx="1622">
                  <c:v>0.78000000000000025</c:v>
                </c:pt>
                <c:pt idx="1623">
                  <c:v>0.76</c:v>
                </c:pt>
                <c:pt idx="1624">
                  <c:v>0.37999999999999989</c:v>
                </c:pt>
                <c:pt idx="1625">
                  <c:v>0.55999999999999994</c:v>
                </c:pt>
                <c:pt idx="1626">
                  <c:v>0.76</c:v>
                </c:pt>
                <c:pt idx="1627">
                  <c:v>1.2399999999999998</c:v>
                </c:pt>
                <c:pt idx="1628">
                  <c:v>1.2600000000000002</c:v>
                </c:pt>
                <c:pt idx="1629">
                  <c:v>1.8199999999999998</c:v>
                </c:pt>
                <c:pt idx="1630">
                  <c:v>1.56</c:v>
                </c:pt>
                <c:pt idx="1631">
                  <c:v>1.48</c:v>
                </c:pt>
                <c:pt idx="1632">
                  <c:v>1.3599999999999999</c:v>
                </c:pt>
                <c:pt idx="1633">
                  <c:v>1.2599999999999993</c:v>
                </c:pt>
                <c:pt idx="1634">
                  <c:v>1.0199999999999996</c:v>
                </c:pt>
                <c:pt idx="1635">
                  <c:v>0.77999999999999958</c:v>
                </c:pt>
                <c:pt idx="1636">
                  <c:v>0.7999999999999996</c:v>
                </c:pt>
                <c:pt idx="1637">
                  <c:v>0.59999999999999987</c:v>
                </c:pt>
                <c:pt idx="1638">
                  <c:v>0.41999999999999993</c:v>
                </c:pt>
                <c:pt idx="1639">
                  <c:v>0.47999999999999987</c:v>
                </c:pt>
                <c:pt idx="1640">
                  <c:v>0.75999999999999979</c:v>
                </c:pt>
                <c:pt idx="1641">
                  <c:v>0.69999999999999962</c:v>
                </c:pt>
                <c:pt idx="1642">
                  <c:v>0.75999999999999956</c:v>
                </c:pt>
                <c:pt idx="1643">
                  <c:v>0.89999999999999969</c:v>
                </c:pt>
                <c:pt idx="1644">
                  <c:v>0.85999999999999976</c:v>
                </c:pt>
                <c:pt idx="1645">
                  <c:v>0.6</c:v>
                </c:pt>
                <c:pt idx="1646">
                  <c:v>0.99999999999999978</c:v>
                </c:pt>
                <c:pt idx="1647">
                  <c:v>1.22</c:v>
                </c:pt>
                <c:pt idx="1648">
                  <c:v>1.24</c:v>
                </c:pt>
                <c:pt idx="1649">
                  <c:v>1.4</c:v>
                </c:pt>
                <c:pt idx="1650">
                  <c:v>1.7</c:v>
                </c:pt>
                <c:pt idx="1651">
                  <c:v>1.2600000000000002</c:v>
                </c:pt>
                <c:pt idx="1652">
                  <c:v>1.2799999999999998</c:v>
                </c:pt>
                <c:pt idx="1653">
                  <c:v>1.0799999999999998</c:v>
                </c:pt>
                <c:pt idx="1654">
                  <c:v>0.87999999999999989</c:v>
                </c:pt>
                <c:pt idx="1655">
                  <c:v>0.87999999999999967</c:v>
                </c:pt>
                <c:pt idx="1656">
                  <c:v>0.81999999999999962</c:v>
                </c:pt>
                <c:pt idx="1657">
                  <c:v>0.83999999999999986</c:v>
                </c:pt>
                <c:pt idx="1658">
                  <c:v>1.2799999999999998</c:v>
                </c:pt>
                <c:pt idx="1659">
                  <c:v>1.4</c:v>
                </c:pt>
                <c:pt idx="1660">
                  <c:v>1.34</c:v>
                </c:pt>
                <c:pt idx="1661">
                  <c:v>1.8</c:v>
                </c:pt>
                <c:pt idx="1662">
                  <c:v>1.7</c:v>
                </c:pt>
                <c:pt idx="1663">
                  <c:v>1.5</c:v>
                </c:pt>
                <c:pt idx="1664">
                  <c:v>1.48</c:v>
                </c:pt>
                <c:pt idx="1665">
                  <c:v>1.1599999999999997</c:v>
                </c:pt>
                <c:pt idx="1666">
                  <c:v>0.63999999999999946</c:v>
                </c:pt>
                <c:pt idx="1667">
                  <c:v>0.73999999999999966</c:v>
                </c:pt>
                <c:pt idx="1668">
                  <c:v>0.55999999999999961</c:v>
                </c:pt>
                <c:pt idx="1669">
                  <c:v>0.33999999999999986</c:v>
                </c:pt>
                <c:pt idx="1670">
                  <c:v>0.47999999999999987</c:v>
                </c:pt>
                <c:pt idx="1671">
                  <c:v>0.61999999999999988</c:v>
                </c:pt>
                <c:pt idx="1672">
                  <c:v>0.45999999999999996</c:v>
                </c:pt>
                <c:pt idx="1673">
                  <c:v>0.6399999999999999</c:v>
                </c:pt>
                <c:pt idx="1674">
                  <c:v>0.67999999999999972</c:v>
                </c:pt>
                <c:pt idx="1675">
                  <c:v>0.81999999999999973</c:v>
                </c:pt>
                <c:pt idx="1676">
                  <c:v>0.73999999999999988</c:v>
                </c:pt>
                <c:pt idx="1677">
                  <c:v>0.59999999999999964</c:v>
                </c:pt>
                <c:pt idx="1678">
                  <c:v>0.5399999999999997</c:v>
                </c:pt>
                <c:pt idx="1679">
                  <c:v>0.83999999999999964</c:v>
                </c:pt>
                <c:pt idx="1680">
                  <c:v>0.97999999999999954</c:v>
                </c:pt>
                <c:pt idx="1681">
                  <c:v>0.79999999999999949</c:v>
                </c:pt>
                <c:pt idx="1682">
                  <c:v>0.87999999999999989</c:v>
                </c:pt>
                <c:pt idx="1683">
                  <c:v>0.55999999999999994</c:v>
                </c:pt>
                <c:pt idx="1684">
                  <c:v>0.28000000000000008</c:v>
                </c:pt>
                <c:pt idx="1685">
                  <c:v>-0.19999999999999965</c:v>
                </c:pt>
                <c:pt idx="1686">
                  <c:v>0.12000000000000029</c:v>
                </c:pt>
                <c:pt idx="1687">
                  <c:v>0.38000000000000006</c:v>
                </c:pt>
                <c:pt idx="1688">
                  <c:v>0.74000000000000021</c:v>
                </c:pt>
                <c:pt idx="1689">
                  <c:v>0.82</c:v>
                </c:pt>
                <c:pt idx="1690">
                  <c:v>1.1199999999999997</c:v>
                </c:pt>
                <c:pt idx="1691">
                  <c:v>1.1199999999999997</c:v>
                </c:pt>
                <c:pt idx="1692">
                  <c:v>0.93999999999999984</c:v>
                </c:pt>
                <c:pt idx="1693">
                  <c:v>1.2399999999999998</c:v>
                </c:pt>
                <c:pt idx="1694">
                  <c:v>1.1200000000000001</c:v>
                </c:pt>
                <c:pt idx="1695">
                  <c:v>1.02</c:v>
                </c:pt>
                <c:pt idx="1696">
                  <c:v>1.3800000000000003</c:v>
                </c:pt>
                <c:pt idx="1697">
                  <c:v>1.32</c:v>
                </c:pt>
                <c:pt idx="1698">
                  <c:v>1.0200000000000002</c:v>
                </c:pt>
                <c:pt idx="1699">
                  <c:v>1.1399999999999999</c:v>
                </c:pt>
                <c:pt idx="1700">
                  <c:v>1.64</c:v>
                </c:pt>
                <c:pt idx="1701">
                  <c:v>1.26</c:v>
                </c:pt>
                <c:pt idx="1702">
                  <c:v>1.1400000000000001</c:v>
                </c:pt>
                <c:pt idx="1703">
                  <c:v>1.0399999999999996</c:v>
                </c:pt>
                <c:pt idx="1704">
                  <c:v>1.0599999999999996</c:v>
                </c:pt>
                <c:pt idx="1705">
                  <c:v>0.73999999999999955</c:v>
                </c:pt>
                <c:pt idx="1706">
                  <c:v>0.75999999999999945</c:v>
                </c:pt>
                <c:pt idx="1707">
                  <c:v>1.0799999999999994</c:v>
                </c:pt>
                <c:pt idx="1708">
                  <c:v>1.3799999999999994</c:v>
                </c:pt>
                <c:pt idx="1709">
                  <c:v>1.3999999999999997</c:v>
                </c:pt>
                <c:pt idx="1710">
                  <c:v>1.1599999999999995</c:v>
                </c:pt>
                <c:pt idx="1711">
                  <c:v>1.4399999999999995</c:v>
                </c:pt>
                <c:pt idx="1712">
                  <c:v>0.99999999999999967</c:v>
                </c:pt>
                <c:pt idx="1713">
                  <c:v>0.72</c:v>
                </c:pt>
                <c:pt idx="1714">
                  <c:v>0.78</c:v>
                </c:pt>
                <c:pt idx="1715">
                  <c:v>1.0800000000000005</c:v>
                </c:pt>
                <c:pt idx="1716">
                  <c:v>0.90000000000000036</c:v>
                </c:pt>
                <c:pt idx="1717">
                  <c:v>1.1199999999999999</c:v>
                </c:pt>
                <c:pt idx="1718">
                  <c:v>1.1799999999999997</c:v>
                </c:pt>
                <c:pt idx="1719">
                  <c:v>1.3599999999999994</c:v>
                </c:pt>
                <c:pt idx="1720">
                  <c:v>1.0999999999999996</c:v>
                </c:pt>
                <c:pt idx="1721">
                  <c:v>1.3799999999999997</c:v>
                </c:pt>
                <c:pt idx="1722">
                  <c:v>1.22</c:v>
                </c:pt>
                <c:pt idx="1723">
                  <c:v>1.0599999999999998</c:v>
                </c:pt>
                <c:pt idx="1724">
                  <c:v>0.9</c:v>
                </c:pt>
                <c:pt idx="1725">
                  <c:v>1.0399999999999996</c:v>
                </c:pt>
                <c:pt idx="1726">
                  <c:v>0.53999999999999948</c:v>
                </c:pt>
                <c:pt idx="1727">
                  <c:v>0.61999999999999955</c:v>
                </c:pt>
                <c:pt idx="1728">
                  <c:v>0.93999999999999984</c:v>
                </c:pt>
                <c:pt idx="1729">
                  <c:v>0.7</c:v>
                </c:pt>
                <c:pt idx="1730">
                  <c:v>0.56000000000000016</c:v>
                </c:pt>
                <c:pt idx="1731">
                  <c:v>0.98000000000000043</c:v>
                </c:pt>
                <c:pt idx="1732">
                  <c:v>1.2200000000000002</c:v>
                </c:pt>
                <c:pt idx="1733">
                  <c:v>1.0400000000000003</c:v>
                </c:pt>
                <c:pt idx="1734">
                  <c:v>1.28</c:v>
                </c:pt>
                <c:pt idx="1735">
                  <c:v>1.4400000000000002</c:v>
                </c:pt>
                <c:pt idx="1736">
                  <c:v>1.1199999999999999</c:v>
                </c:pt>
                <c:pt idx="1737">
                  <c:v>0.84000000000000019</c:v>
                </c:pt>
                <c:pt idx="1738">
                  <c:v>0.68</c:v>
                </c:pt>
                <c:pt idx="1739">
                  <c:v>0.76000000000000012</c:v>
                </c:pt>
                <c:pt idx="1740">
                  <c:v>0.55999999999999983</c:v>
                </c:pt>
                <c:pt idx="1741">
                  <c:v>0.53999999999999981</c:v>
                </c:pt>
                <c:pt idx="1742">
                  <c:v>0.35999999999999943</c:v>
                </c:pt>
                <c:pt idx="1743">
                  <c:v>0.45999999999999941</c:v>
                </c:pt>
                <c:pt idx="1744">
                  <c:v>-0.12000000000000063</c:v>
                </c:pt>
                <c:pt idx="1745">
                  <c:v>-6.0000000000000497E-2</c:v>
                </c:pt>
                <c:pt idx="1746">
                  <c:v>-8.0000000000000432E-2</c:v>
                </c:pt>
                <c:pt idx="1747">
                  <c:v>0.11999999999999993</c:v>
                </c:pt>
                <c:pt idx="1748">
                  <c:v>0.16000000000000014</c:v>
                </c:pt>
                <c:pt idx="1749">
                  <c:v>0.13999999999999985</c:v>
                </c:pt>
                <c:pt idx="1750">
                  <c:v>-0.1</c:v>
                </c:pt>
                <c:pt idx="1751">
                  <c:v>0.28000000000000008</c:v>
                </c:pt>
                <c:pt idx="1752">
                  <c:v>0.3</c:v>
                </c:pt>
                <c:pt idx="1753">
                  <c:v>0.26000000000000012</c:v>
                </c:pt>
                <c:pt idx="1754">
                  <c:v>1.0200000000000002</c:v>
                </c:pt>
                <c:pt idx="1755">
                  <c:v>1.3000000000000003</c:v>
                </c:pt>
                <c:pt idx="1756">
                  <c:v>1.0400000000000003</c:v>
                </c:pt>
                <c:pt idx="1757">
                  <c:v>0.98000000000000009</c:v>
                </c:pt>
                <c:pt idx="1758">
                  <c:v>0.96000000000000019</c:v>
                </c:pt>
                <c:pt idx="1759">
                  <c:v>0.62000000000000033</c:v>
                </c:pt>
                <c:pt idx="1760">
                  <c:v>0.7000000000000004</c:v>
                </c:pt>
                <c:pt idx="1761">
                  <c:v>0.7000000000000004</c:v>
                </c:pt>
                <c:pt idx="1762">
                  <c:v>0.88000000000000045</c:v>
                </c:pt>
                <c:pt idx="1763">
                  <c:v>0.74000000000000021</c:v>
                </c:pt>
                <c:pt idx="1764">
                  <c:v>0.66000000000000014</c:v>
                </c:pt>
                <c:pt idx="1765">
                  <c:v>0.74000000000000021</c:v>
                </c:pt>
                <c:pt idx="1766">
                  <c:v>0.7</c:v>
                </c:pt>
                <c:pt idx="1767">
                  <c:v>0.66000000000000014</c:v>
                </c:pt>
                <c:pt idx="1768">
                  <c:v>0.96000000000000019</c:v>
                </c:pt>
                <c:pt idx="1769">
                  <c:v>1.0200000000000002</c:v>
                </c:pt>
                <c:pt idx="1770">
                  <c:v>0.82000000000000028</c:v>
                </c:pt>
                <c:pt idx="1771">
                  <c:v>0.80000000000000038</c:v>
                </c:pt>
                <c:pt idx="1772">
                  <c:v>0.82000000000000028</c:v>
                </c:pt>
                <c:pt idx="1773">
                  <c:v>0.54000000000000026</c:v>
                </c:pt>
                <c:pt idx="1774">
                  <c:v>0.78</c:v>
                </c:pt>
                <c:pt idx="1775">
                  <c:v>0.98000000000000009</c:v>
                </c:pt>
                <c:pt idx="1776">
                  <c:v>1.1000000000000003</c:v>
                </c:pt>
                <c:pt idx="1777">
                  <c:v>0.80000000000000038</c:v>
                </c:pt>
                <c:pt idx="1778">
                  <c:v>0.98000000000000043</c:v>
                </c:pt>
                <c:pt idx="1779">
                  <c:v>0.72000000000000064</c:v>
                </c:pt>
                <c:pt idx="1780">
                  <c:v>0.82000000000000028</c:v>
                </c:pt>
                <c:pt idx="1781">
                  <c:v>0.68</c:v>
                </c:pt>
                <c:pt idx="1782">
                  <c:v>0.88000000000000012</c:v>
                </c:pt>
                <c:pt idx="1783">
                  <c:v>0.64000000000000024</c:v>
                </c:pt>
                <c:pt idx="1784">
                  <c:v>0.73999999999999988</c:v>
                </c:pt>
                <c:pt idx="1785">
                  <c:v>0.25999999999999979</c:v>
                </c:pt>
                <c:pt idx="1786">
                  <c:v>0.59999999999999964</c:v>
                </c:pt>
                <c:pt idx="1787">
                  <c:v>0.53999999999999948</c:v>
                </c:pt>
                <c:pt idx="1788">
                  <c:v>0.87999999999999934</c:v>
                </c:pt>
                <c:pt idx="1789">
                  <c:v>1.0599999999999994</c:v>
                </c:pt>
                <c:pt idx="1790">
                  <c:v>1.7799999999999998</c:v>
                </c:pt>
                <c:pt idx="1791">
                  <c:v>1.3599999999999999</c:v>
                </c:pt>
                <c:pt idx="1792">
                  <c:v>1.0799999999999996</c:v>
                </c:pt>
                <c:pt idx="1793">
                  <c:v>1.1199999999999997</c:v>
                </c:pt>
                <c:pt idx="1794">
                  <c:v>0.77999999999999969</c:v>
                </c:pt>
                <c:pt idx="1795">
                  <c:v>0.4799999999999997</c:v>
                </c:pt>
                <c:pt idx="1796">
                  <c:v>0.6</c:v>
                </c:pt>
                <c:pt idx="1797">
                  <c:v>1.1199999999999999</c:v>
                </c:pt>
                <c:pt idx="1798">
                  <c:v>0.92000000000000026</c:v>
                </c:pt>
                <c:pt idx="1799">
                  <c:v>1.1600000000000001</c:v>
                </c:pt>
                <c:pt idx="1800">
                  <c:v>1.0400000000000003</c:v>
                </c:pt>
                <c:pt idx="1801">
                  <c:v>1.28</c:v>
                </c:pt>
                <c:pt idx="1802">
                  <c:v>0.98000000000000043</c:v>
                </c:pt>
                <c:pt idx="1803">
                  <c:v>0.86000000000000054</c:v>
                </c:pt>
                <c:pt idx="1804">
                  <c:v>0.50000000000000033</c:v>
                </c:pt>
                <c:pt idx="1805">
                  <c:v>0.28000000000000008</c:v>
                </c:pt>
                <c:pt idx="1806">
                  <c:v>0.28000000000000008</c:v>
                </c:pt>
                <c:pt idx="1807">
                  <c:v>0.57999999999999974</c:v>
                </c:pt>
                <c:pt idx="1808">
                  <c:v>0.87999999999999934</c:v>
                </c:pt>
                <c:pt idx="1809">
                  <c:v>1.3199999999999996</c:v>
                </c:pt>
                <c:pt idx="1810">
                  <c:v>1.4999999999999996</c:v>
                </c:pt>
                <c:pt idx="1811">
                  <c:v>1.0399999999999996</c:v>
                </c:pt>
                <c:pt idx="1812">
                  <c:v>1.1199999999999997</c:v>
                </c:pt>
                <c:pt idx="1813">
                  <c:v>0.85999999999999943</c:v>
                </c:pt>
                <c:pt idx="1814">
                  <c:v>0.85999999999999943</c:v>
                </c:pt>
                <c:pt idx="1815">
                  <c:v>1.2199999999999995</c:v>
                </c:pt>
                <c:pt idx="1816">
                  <c:v>1.5399999999999998</c:v>
                </c:pt>
                <c:pt idx="1817">
                  <c:v>1.42</c:v>
                </c:pt>
                <c:pt idx="1818">
                  <c:v>1.3800000000000001</c:v>
                </c:pt>
                <c:pt idx="1819">
                  <c:v>1.0400000000000003</c:v>
                </c:pt>
                <c:pt idx="1820">
                  <c:v>0.8600000000000001</c:v>
                </c:pt>
                <c:pt idx="1821">
                  <c:v>0.75999999999999979</c:v>
                </c:pt>
                <c:pt idx="1822">
                  <c:v>0.81999999999999962</c:v>
                </c:pt>
                <c:pt idx="1823">
                  <c:v>1.0799999999999994</c:v>
                </c:pt>
                <c:pt idx="1824">
                  <c:v>1.1399999999999992</c:v>
                </c:pt>
                <c:pt idx="1825">
                  <c:v>1.159999999999999</c:v>
                </c:pt>
                <c:pt idx="1826">
                  <c:v>0.87999999999999934</c:v>
                </c:pt>
                <c:pt idx="1827">
                  <c:v>0.9199999999999996</c:v>
                </c:pt>
                <c:pt idx="1828">
                  <c:v>0.98000000000000009</c:v>
                </c:pt>
                <c:pt idx="1829">
                  <c:v>0.92000000000000026</c:v>
                </c:pt>
                <c:pt idx="1830">
                  <c:v>0.54000000000000026</c:v>
                </c:pt>
                <c:pt idx="1831">
                  <c:v>0.74000000000000021</c:v>
                </c:pt>
                <c:pt idx="1832">
                  <c:v>0.62000000000000033</c:v>
                </c:pt>
                <c:pt idx="1833">
                  <c:v>6.0000000000000143E-2</c:v>
                </c:pt>
                <c:pt idx="1834">
                  <c:v>0.5</c:v>
                </c:pt>
                <c:pt idx="1835">
                  <c:v>0.58000000000000007</c:v>
                </c:pt>
                <c:pt idx="1836">
                  <c:v>0.83999999999999986</c:v>
                </c:pt>
                <c:pt idx="1837">
                  <c:v>0.9</c:v>
                </c:pt>
                <c:pt idx="1838">
                  <c:v>1.42</c:v>
                </c:pt>
                <c:pt idx="1839">
                  <c:v>1.0599999999999998</c:v>
                </c:pt>
                <c:pt idx="1840">
                  <c:v>1.1399999999999999</c:v>
                </c:pt>
                <c:pt idx="1841">
                  <c:v>1.1200000000000003</c:v>
                </c:pt>
                <c:pt idx="1842">
                  <c:v>1.2600000000000002</c:v>
                </c:pt>
                <c:pt idx="1843">
                  <c:v>1.2600000000000002</c:v>
                </c:pt>
                <c:pt idx="1844">
                  <c:v>1.6</c:v>
                </c:pt>
                <c:pt idx="1845">
                  <c:v>2.0599999999999996</c:v>
                </c:pt>
                <c:pt idx="1846">
                  <c:v>1.8999999999999992</c:v>
                </c:pt>
                <c:pt idx="1847">
                  <c:v>1.6999999999999993</c:v>
                </c:pt>
                <c:pt idx="1848">
                  <c:v>1.7199999999999993</c:v>
                </c:pt>
                <c:pt idx="1849">
                  <c:v>1.3199999999999992</c:v>
                </c:pt>
                <c:pt idx="1850">
                  <c:v>1.1999999999999993</c:v>
                </c:pt>
                <c:pt idx="1851">
                  <c:v>1.2799999999999994</c:v>
                </c:pt>
                <c:pt idx="1852">
                  <c:v>1.3799999999999994</c:v>
                </c:pt>
                <c:pt idx="1853">
                  <c:v>1.5799999999999994</c:v>
                </c:pt>
                <c:pt idx="1854">
                  <c:v>1.4599999999999991</c:v>
                </c:pt>
                <c:pt idx="1855">
                  <c:v>1.3599999999999994</c:v>
                </c:pt>
                <c:pt idx="1856">
                  <c:v>1.2399999999999998</c:v>
                </c:pt>
                <c:pt idx="1857">
                  <c:v>1.1999999999999993</c:v>
                </c:pt>
                <c:pt idx="1858">
                  <c:v>0.73999999999999955</c:v>
                </c:pt>
                <c:pt idx="1859">
                  <c:v>0.74000000000000021</c:v>
                </c:pt>
                <c:pt idx="1860">
                  <c:v>0.6</c:v>
                </c:pt>
                <c:pt idx="1861">
                  <c:v>0.6</c:v>
                </c:pt>
                <c:pt idx="1862">
                  <c:v>0.64000000000000057</c:v>
                </c:pt>
                <c:pt idx="1863">
                  <c:v>0.50000000000000067</c:v>
                </c:pt>
                <c:pt idx="1864">
                  <c:v>0.98000000000000043</c:v>
                </c:pt>
                <c:pt idx="1865">
                  <c:v>1</c:v>
                </c:pt>
                <c:pt idx="1866">
                  <c:v>0.77999999999999969</c:v>
                </c:pt>
                <c:pt idx="1867">
                  <c:v>0.57999999999999974</c:v>
                </c:pt>
                <c:pt idx="1868">
                  <c:v>1.1399999999999995</c:v>
                </c:pt>
                <c:pt idx="1869">
                  <c:v>0.89999999999999969</c:v>
                </c:pt>
                <c:pt idx="1870">
                  <c:v>0.73999999999999955</c:v>
                </c:pt>
                <c:pt idx="1871">
                  <c:v>1.3800000000000001</c:v>
                </c:pt>
                <c:pt idx="1872">
                  <c:v>1.3000000000000003</c:v>
                </c:pt>
                <c:pt idx="1873">
                  <c:v>1.1000000000000001</c:v>
                </c:pt>
                <c:pt idx="1874">
                  <c:v>1.1399999999999999</c:v>
                </c:pt>
                <c:pt idx="1875">
                  <c:v>1.2600000000000009</c:v>
                </c:pt>
                <c:pt idx="1876">
                  <c:v>0.48000000000000043</c:v>
                </c:pt>
                <c:pt idx="1877">
                  <c:v>0.44000000000000056</c:v>
                </c:pt>
                <c:pt idx="1878">
                  <c:v>0.30000000000000071</c:v>
                </c:pt>
                <c:pt idx="1879">
                  <c:v>0.16000000000000086</c:v>
                </c:pt>
                <c:pt idx="1880">
                  <c:v>4.000000000000057E-2</c:v>
                </c:pt>
                <c:pt idx="1881">
                  <c:v>0.38000000000000045</c:v>
                </c:pt>
                <c:pt idx="1882">
                  <c:v>0.5800000000000004</c:v>
                </c:pt>
                <c:pt idx="1883">
                  <c:v>0.94000000000000061</c:v>
                </c:pt>
                <c:pt idx="1884">
                  <c:v>1</c:v>
                </c:pt>
                <c:pt idx="1885">
                  <c:v>1.1199999999999997</c:v>
                </c:pt>
                <c:pt idx="1886">
                  <c:v>1.4199999999999995</c:v>
                </c:pt>
                <c:pt idx="1887">
                  <c:v>1.6399999999999992</c:v>
                </c:pt>
                <c:pt idx="1888">
                  <c:v>1.179999999999999</c:v>
                </c:pt>
                <c:pt idx="1889">
                  <c:v>1.1399999999999999</c:v>
                </c:pt>
                <c:pt idx="1890">
                  <c:v>1.3</c:v>
                </c:pt>
                <c:pt idx="1891">
                  <c:v>1.1799999999999997</c:v>
                </c:pt>
                <c:pt idx="1892">
                  <c:v>0.57999999999999974</c:v>
                </c:pt>
                <c:pt idx="1893">
                  <c:v>0.6399999999999999</c:v>
                </c:pt>
                <c:pt idx="1894">
                  <c:v>0.75999999999999945</c:v>
                </c:pt>
                <c:pt idx="1895">
                  <c:v>0.6</c:v>
                </c:pt>
                <c:pt idx="1896">
                  <c:v>0.73999999999999988</c:v>
                </c:pt>
                <c:pt idx="1897">
                  <c:v>1.2</c:v>
                </c:pt>
                <c:pt idx="1898">
                  <c:v>1.36</c:v>
                </c:pt>
                <c:pt idx="1899">
                  <c:v>1.44</c:v>
                </c:pt>
                <c:pt idx="1900">
                  <c:v>1.0599999999999994</c:v>
                </c:pt>
                <c:pt idx="1901">
                  <c:v>0.83999999999999986</c:v>
                </c:pt>
                <c:pt idx="1902">
                  <c:v>1</c:v>
                </c:pt>
                <c:pt idx="1903">
                  <c:v>0.9</c:v>
                </c:pt>
                <c:pt idx="1904">
                  <c:v>0.84000000000000052</c:v>
                </c:pt>
                <c:pt idx="1905">
                  <c:v>1.1800000000000004</c:v>
                </c:pt>
                <c:pt idx="1906">
                  <c:v>1.5200000000000002</c:v>
                </c:pt>
                <c:pt idx="1907">
                  <c:v>1.2200000000000002</c:v>
                </c:pt>
                <c:pt idx="1908">
                  <c:v>1.4600000000000002</c:v>
                </c:pt>
                <c:pt idx="1909">
                  <c:v>1.2399999999999998</c:v>
                </c:pt>
                <c:pt idx="1910">
                  <c:v>1.4200000000000004</c:v>
                </c:pt>
                <c:pt idx="1911">
                  <c:v>0.9</c:v>
                </c:pt>
                <c:pt idx="1912">
                  <c:v>0.6399999999999999</c:v>
                </c:pt>
                <c:pt idx="1913">
                  <c:v>0.17999999999999972</c:v>
                </c:pt>
                <c:pt idx="1914">
                  <c:v>0.16000000000000014</c:v>
                </c:pt>
                <c:pt idx="1915">
                  <c:v>-0.10000000000000071</c:v>
                </c:pt>
                <c:pt idx="1916">
                  <c:v>-6.0000000000000143E-2</c:v>
                </c:pt>
                <c:pt idx="1917">
                  <c:v>0.23999999999999916</c:v>
                </c:pt>
                <c:pt idx="1918">
                  <c:v>0.65999999999999948</c:v>
                </c:pt>
                <c:pt idx="1919">
                  <c:v>0.71999999999999953</c:v>
                </c:pt>
                <c:pt idx="1920">
                  <c:v>0.64000000000000057</c:v>
                </c:pt>
                <c:pt idx="1921">
                  <c:v>0.92000000000000026</c:v>
                </c:pt>
                <c:pt idx="1922">
                  <c:v>0.90000000000000147</c:v>
                </c:pt>
                <c:pt idx="1923">
                  <c:v>0.80000000000000138</c:v>
                </c:pt>
                <c:pt idx="1924">
                  <c:v>0.74000000000000132</c:v>
                </c:pt>
                <c:pt idx="1925">
                  <c:v>1.0200000000000002</c:v>
                </c:pt>
                <c:pt idx="1926">
                  <c:v>0.93999999999999984</c:v>
                </c:pt>
                <c:pt idx="1927">
                  <c:v>1.0199999999999996</c:v>
                </c:pt>
                <c:pt idx="1928">
                  <c:v>1.0599999999999994</c:v>
                </c:pt>
                <c:pt idx="1929">
                  <c:v>1.0999999999999985</c:v>
                </c:pt>
                <c:pt idx="1930">
                  <c:v>1.0399999999999991</c:v>
                </c:pt>
                <c:pt idx="1931">
                  <c:v>0.99999999999999856</c:v>
                </c:pt>
                <c:pt idx="1932">
                  <c:v>1.0199999999999974</c:v>
                </c:pt>
                <c:pt idx="1933">
                  <c:v>0.8799999999999969</c:v>
                </c:pt>
                <c:pt idx="1934">
                  <c:v>1.2399999999999978</c:v>
                </c:pt>
                <c:pt idx="1935">
                  <c:v>1.2399999999999978</c:v>
                </c:pt>
                <c:pt idx="1936">
                  <c:v>1.4599999999999995</c:v>
                </c:pt>
                <c:pt idx="1937">
                  <c:v>1.4200000000000004</c:v>
                </c:pt>
                <c:pt idx="1938">
                  <c:v>1.6400000000000006</c:v>
                </c:pt>
                <c:pt idx="1939">
                  <c:v>1.6200000000000003</c:v>
                </c:pt>
                <c:pt idx="1940">
                  <c:v>1.6599999999999995</c:v>
                </c:pt>
                <c:pt idx="1941">
                  <c:v>1.6599999999999995</c:v>
                </c:pt>
                <c:pt idx="1942">
                  <c:v>1.5199999999999989</c:v>
                </c:pt>
                <c:pt idx="1943">
                  <c:v>1.2999999999999985</c:v>
                </c:pt>
                <c:pt idx="1944">
                  <c:v>1.3799999999999997</c:v>
                </c:pt>
                <c:pt idx="1945">
                  <c:v>1.3800000000000012</c:v>
                </c:pt>
                <c:pt idx="1946">
                  <c:v>1.180000000000001</c:v>
                </c:pt>
                <c:pt idx="1947">
                  <c:v>1.4400000000000019</c:v>
                </c:pt>
                <c:pt idx="1948">
                  <c:v>1.5800000000000025</c:v>
                </c:pt>
                <c:pt idx="1949">
                  <c:v>1.5000000000000013</c:v>
                </c:pt>
                <c:pt idx="1950">
                  <c:v>1.7400000000000007</c:v>
                </c:pt>
                <c:pt idx="1951">
                  <c:v>1.6200000000000003</c:v>
                </c:pt>
                <c:pt idx="1952">
                  <c:v>1.5799999999999996</c:v>
                </c:pt>
                <c:pt idx="1953">
                  <c:v>1.7400000000000007</c:v>
                </c:pt>
                <c:pt idx="1954">
                  <c:v>1.8400000000000005</c:v>
                </c:pt>
                <c:pt idx="1955">
                  <c:v>1.8600000000000008</c:v>
                </c:pt>
                <c:pt idx="1956">
                  <c:v>2.3200000000000003</c:v>
                </c:pt>
                <c:pt idx="1957">
                  <c:v>2.5200000000000005</c:v>
                </c:pt>
                <c:pt idx="1958">
                  <c:v>2.4799999999999995</c:v>
                </c:pt>
                <c:pt idx="1959">
                  <c:v>2.160000000000001</c:v>
                </c:pt>
                <c:pt idx="1960">
                  <c:v>1.6600000000000008</c:v>
                </c:pt>
                <c:pt idx="1961">
                  <c:v>1.3800000000000012</c:v>
                </c:pt>
                <c:pt idx="1962">
                  <c:v>0.94000000000000195</c:v>
                </c:pt>
                <c:pt idx="1963">
                  <c:v>0.62000000000000166</c:v>
                </c:pt>
                <c:pt idx="1964">
                  <c:v>0.52000000000000024</c:v>
                </c:pt>
                <c:pt idx="1965">
                  <c:v>0.72000000000000031</c:v>
                </c:pt>
                <c:pt idx="1966">
                  <c:v>0.78000000000000114</c:v>
                </c:pt>
                <c:pt idx="1967">
                  <c:v>0.84000000000000052</c:v>
                </c:pt>
                <c:pt idx="1968">
                  <c:v>0.86000000000000087</c:v>
                </c:pt>
                <c:pt idx="1969">
                  <c:v>1.2600000000000009</c:v>
                </c:pt>
                <c:pt idx="1970">
                  <c:v>1.2600000000000009</c:v>
                </c:pt>
                <c:pt idx="1971">
                  <c:v>1.2</c:v>
                </c:pt>
                <c:pt idx="1972">
                  <c:v>1.0799999999999996</c:v>
                </c:pt>
                <c:pt idx="1973">
                  <c:v>1.4200000000000004</c:v>
                </c:pt>
                <c:pt idx="1974">
                  <c:v>1.1599999999999995</c:v>
                </c:pt>
                <c:pt idx="1975">
                  <c:v>0.99999999999999856</c:v>
                </c:pt>
                <c:pt idx="1976">
                  <c:v>1.2599999999999993</c:v>
                </c:pt>
                <c:pt idx="1977">
                  <c:v>1.5999999999999985</c:v>
                </c:pt>
                <c:pt idx="1978">
                  <c:v>1.1399999999999977</c:v>
                </c:pt>
                <c:pt idx="1979">
                  <c:v>1.5599999999999981</c:v>
                </c:pt>
                <c:pt idx="1980">
                  <c:v>1.5</c:v>
                </c:pt>
                <c:pt idx="1981">
                  <c:v>1.0999999999999985</c:v>
                </c:pt>
                <c:pt idx="1982">
                  <c:v>1.2199999999999989</c:v>
                </c:pt>
                <c:pt idx="1983">
                  <c:v>1.5599999999999994</c:v>
                </c:pt>
                <c:pt idx="1984">
                  <c:v>1.4000000000000015</c:v>
                </c:pt>
                <c:pt idx="1985">
                  <c:v>1.5600000000000009</c:v>
                </c:pt>
                <c:pt idx="1986">
                  <c:v>1.4200000000000017</c:v>
                </c:pt>
                <c:pt idx="1987">
                  <c:v>1.1200000000000032</c:v>
                </c:pt>
                <c:pt idx="1988">
                  <c:v>1.1200000000000032</c:v>
                </c:pt>
                <c:pt idx="1989">
                  <c:v>1.040000000000002</c:v>
                </c:pt>
                <c:pt idx="1990">
                  <c:v>1.3200000000000016</c:v>
                </c:pt>
                <c:pt idx="1991">
                  <c:v>1.7400000000000007</c:v>
                </c:pt>
                <c:pt idx="1992">
                  <c:v>1.7599999999999993</c:v>
                </c:pt>
                <c:pt idx="1993">
                  <c:v>1.7</c:v>
                </c:pt>
                <c:pt idx="1994">
                  <c:v>1.6</c:v>
                </c:pt>
                <c:pt idx="1995">
                  <c:v>1.5</c:v>
                </c:pt>
                <c:pt idx="1996">
                  <c:v>1.3200000000000003</c:v>
                </c:pt>
                <c:pt idx="1997">
                  <c:v>1.4000000000000015</c:v>
                </c:pt>
                <c:pt idx="1998">
                  <c:v>1.5</c:v>
                </c:pt>
                <c:pt idx="1999">
                  <c:v>1.8200000000000003</c:v>
                </c:pt>
                <c:pt idx="2000">
                  <c:v>1.6200000000000003</c:v>
                </c:pt>
                <c:pt idx="2001">
                  <c:v>1.4600000000000009</c:v>
                </c:pt>
                <c:pt idx="2002">
                  <c:v>1.5800000000000012</c:v>
                </c:pt>
                <c:pt idx="2003">
                  <c:v>1.3400000000000005</c:v>
                </c:pt>
                <c:pt idx="2004">
                  <c:v>1.1000000000000001</c:v>
                </c:pt>
                <c:pt idx="2005">
                  <c:v>0.87999999999999967</c:v>
                </c:pt>
                <c:pt idx="2006">
                  <c:v>0.77999999999999969</c:v>
                </c:pt>
                <c:pt idx="2007">
                  <c:v>0.65999999999999948</c:v>
                </c:pt>
                <c:pt idx="2008">
                  <c:v>0.44000000000000056</c:v>
                </c:pt>
                <c:pt idx="2009">
                  <c:v>1.4210854715202005E-15</c:v>
                </c:pt>
                <c:pt idx="2010">
                  <c:v>0.42000000000000171</c:v>
                </c:pt>
                <c:pt idx="2011">
                  <c:v>0.38000000000000111</c:v>
                </c:pt>
                <c:pt idx="2012">
                  <c:v>0.56000000000000083</c:v>
                </c:pt>
                <c:pt idx="2013">
                  <c:v>0.8</c:v>
                </c:pt>
                <c:pt idx="2014">
                  <c:v>1.2199999999999989</c:v>
                </c:pt>
                <c:pt idx="2015">
                  <c:v>1.1799999999999984</c:v>
                </c:pt>
                <c:pt idx="2016">
                  <c:v>1.7399999999999978</c:v>
                </c:pt>
                <c:pt idx="2017">
                  <c:v>1.7399999999999978</c:v>
                </c:pt>
                <c:pt idx="2018">
                  <c:v>1.9799999999999982</c:v>
                </c:pt>
                <c:pt idx="2019">
                  <c:v>1.6599999999999995</c:v>
                </c:pt>
                <c:pt idx="2020">
                  <c:v>1.2399999999999991</c:v>
                </c:pt>
                <c:pt idx="2021">
                  <c:v>0.94000000000000195</c:v>
                </c:pt>
                <c:pt idx="2022">
                  <c:v>0.74000000000000055</c:v>
                </c:pt>
                <c:pt idx="2023">
                  <c:v>0.6</c:v>
                </c:pt>
                <c:pt idx="2024">
                  <c:v>1.1199999999999988</c:v>
                </c:pt>
                <c:pt idx="2025">
                  <c:v>1.6199999999999988</c:v>
                </c:pt>
                <c:pt idx="2026">
                  <c:v>1.6199999999999961</c:v>
                </c:pt>
                <c:pt idx="2027">
                  <c:v>1.8799999999999983</c:v>
                </c:pt>
                <c:pt idx="2028">
                  <c:v>1.9199999999999988</c:v>
                </c:pt>
                <c:pt idx="2029">
                  <c:v>1.5599999999999994</c:v>
                </c:pt>
                <c:pt idx="2030">
                  <c:v>1.8800000000000012</c:v>
                </c:pt>
                <c:pt idx="2031">
                  <c:v>1.6400000000000006</c:v>
                </c:pt>
                <c:pt idx="2032">
                  <c:v>1.2199999999999989</c:v>
                </c:pt>
                <c:pt idx="2033">
                  <c:v>1.0999999999999972</c:v>
                </c:pt>
                <c:pt idx="2034">
                  <c:v>1.3999999999999972</c:v>
                </c:pt>
                <c:pt idx="2035">
                  <c:v>1.0999999999999943</c:v>
                </c:pt>
                <c:pt idx="2036">
                  <c:v>1.5799999999999954</c:v>
                </c:pt>
                <c:pt idx="2037">
                  <c:v>1.3999999999999972</c:v>
                </c:pt>
                <c:pt idx="2038">
                  <c:v>1.4199999999999988</c:v>
                </c:pt>
                <c:pt idx="2039">
                  <c:v>1.1999999999999971</c:v>
                </c:pt>
                <c:pt idx="2040">
                  <c:v>0.95999999999999941</c:v>
                </c:pt>
                <c:pt idx="2041">
                  <c:v>0.91999999999999882</c:v>
                </c:pt>
                <c:pt idx="2042">
                  <c:v>1.2599999999999967</c:v>
                </c:pt>
                <c:pt idx="2043">
                  <c:v>1.4599999999999966</c:v>
                </c:pt>
                <c:pt idx="2044">
                  <c:v>1.6199999999999988</c:v>
                </c:pt>
                <c:pt idx="2045">
                  <c:v>1.4799999999999982</c:v>
                </c:pt>
                <c:pt idx="2046">
                  <c:v>1.4</c:v>
                </c:pt>
                <c:pt idx="2047">
                  <c:v>1.5600000000000023</c:v>
                </c:pt>
                <c:pt idx="2048">
                  <c:v>1.4000000000000028</c:v>
                </c:pt>
                <c:pt idx="2049">
                  <c:v>0.9000000000000028</c:v>
                </c:pt>
                <c:pt idx="2050">
                  <c:v>1.3800000000000039</c:v>
                </c:pt>
                <c:pt idx="2051">
                  <c:v>1.3800000000000039</c:v>
                </c:pt>
                <c:pt idx="2052">
                  <c:v>1.4200000000000046</c:v>
                </c:pt>
                <c:pt idx="2053">
                  <c:v>1.2200000000000046</c:v>
                </c:pt>
                <c:pt idx="2054">
                  <c:v>1.3800000000000039</c:v>
                </c:pt>
                <c:pt idx="2055">
                  <c:v>1.2400000000000033</c:v>
                </c:pt>
                <c:pt idx="2056">
                  <c:v>0.9600000000000023</c:v>
                </c:pt>
                <c:pt idx="2057">
                  <c:v>0.88000000000000111</c:v>
                </c:pt>
                <c:pt idx="2058">
                  <c:v>1.3200000000000016</c:v>
                </c:pt>
                <c:pt idx="2059">
                  <c:v>1.3400000000000005</c:v>
                </c:pt>
                <c:pt idx="2060">
                  <c:v>1.1400000000000006</c:v>
                </c:pt>
                <c:pt idx="2061">
                  <c:v>1.4400000000000006</c:v>
                </c:pt>
                <c:pt idx="2062">
                  <c:v>1.4</c:v>
                </c:pt>
                <c:pt idx="2063">
                  <c:v>1.2599999999999967</c:v>
                </c:pt>
                <c:pt idx="2064">
                  <c:v>1.3199999999999961</c:v>
                </c:pt>
                <c:pt idx="2065">
                  <c:v>1.3799999999999955</c:v>
                </c:pt>
                <c:pt idx="2066">
                  <c:v>0.93999999999999484</c:v>
                </c:pt>
                <c:pt idx="2067">
                  <c:v>0.73999999999999488</c:v>
                </c:pt>
                <c:pt idx="2068">
                  <c:v>0.23999999999999772</c:v>
                </c:pt>
                <c:pt idx="2069">
                  <c:v>0.5399999999999977</c:v>
                </c:pt>
                <c:pt idx="2070">
                  <c:v>0.79999999999999716</c:v>
                </c:pt>
                <c:pt idx="2071">
                  <c:v>1.0799999999999983</c:v>
                </c:pt>
                <c:pt idx="2072">
                  <c:v>1.1399999999999977</c:v>
                </c:pt>
                <c:pt idx="2073">
                  <c:v>1.4399999999999977</c:v>
                </c:pt>
                <c:pt idx="2074">
                  <c:v>1.0800000000000012</c:v>
                </c:pt>
                <c:pt idx="2075">
                  <c:v>0.9600000000000023</c:v>
                </c:pt>
                <c:pt idx="2076">
                  <c:v>1.1400000000000035</c:v>
                </c:pt>
                <c:pt idx="2077">
                  <c:v>1.2000000000000057</c:v>
                </c:pt>
                <c:pt idx="2078">
                  <c:v>1.0200000000000045</c:v>
                </c:pt>
                <c:pt idx="2079">
                  <c:v>0.98000000000000109</c:v>
                </c:pt>
                <c:pt idx="2080">
                  <c:v>0.9600000000000023</c:v>
                </c:pt>
                <c:pt idx="2081">
                  <c:v>0.64000000000000057</c:v>
                </c:pt>
                <c:pt idx="2082">
                  <c:v>0.44000000000000056</c:v>
                </c:pt>
                <c:pt idx="2083">
                  <c:v>0.66000000000000225</c:v>
                </c:pt>
                <c:pt idx="2084">
                  <c:v>0.68000000000000393</c:v>
                </c:pt>
                <c:pt idx="2085">
                  <c:v>0.24000000000000057</c:v>
                </c:pt>
                <c:pt idx="2086">
                  <c:v>5.9999999999999429E-2</c:v>
                </c:pt>
                <c:pt idx="2087">
                  <c:v>0.37999999999999828</c:v>
                </c:pt>
                <c:pt idx="2088">
                  <c:v>0.39999999999999714</c:v>
                </c:pt>
                <c:pt idx="2089">
                  <c:v>0.37999999999999828</c:v>
                </c:pt>
                <c:pt idx="2090">
                  <c:v>0.58000000000000118</c:v>
                </c:pt>
                <c:pt idx="2091">
                  <c:v>0.98000000000000109</c:v>
                </c:pt>
                <c:pt idx="2092">
                  <c:v>1.0400000000000005</c:v>
                </c:pt>
                <c:pt idx="2093">
                  <c:v>1.0200000000000018</c:v>
                </c:pt>
                <c:pt idx="2094">
                  <c:v>1.4</c:v>
                </c:pt>
                <c:pt idx="2095">
                  <c:v>1.5599999999999994</c:v>
                </c:pt>
                <c:pt idx="2096">
                  <c:v>1.6400000000000006</c:v>
                </c:pt>
                <c:pt idx="2097">
                  <c:v>1.1000000000000001</c:v>
                </c:pt>
                <c:pt idx="2098">
                  <c:v>1.6199999999999988</c:v>
                </c:pt>
                <c:pt idx="2099">
                  <c:v>1.4799999999999982</c:v>
                </c:pt>
                <c:pt idx="2100">
                  <c:v>1.5199999999999989</c:v>
                </c:pt>
                <c:pt idx="2101">
                  <c:v>1.5599999999999994</c:v>
                </c:pt>
                <c:pt idx="2102">
                  <c:v>1.8600000000000023</c:v>
                </c:pt>
                <c:pt idx="2103">
                  <c:v>1.3</c:v>
                </c:pt>
                <c:pt idx="2104">
                  <c:v>1.4800000000000011</c:v>
                </c:pt>
                <c:pt idx="2105">
                  <c:v>1.5599999999999994</c:v>
                </c:pt>
                <c:pt idx="2106">
                  <c:v>1.5599999999999994</c:v>
                </c:pt>
                <c:pt idx="2107">
                  <c:v>1.4799999999999982</c:v>
                </c:pt>
                <c:pt idx="2108">
                  <c:v>1.6400000000000006</c:v>
                </c:pt>
                <c:pt idx="2109">
                  <c:v>1.1599999999999995</c:v>
                </c:pt>
                <c:pt idx="2110">
                  <c:v>1.4399999999999977</c:v>
                </c:pt>
                <c:pt idx="2111">
                  <c:v>1.4399999999999977</c:v>
                </c:pt>
                <c:pt idx="2112">
                  <c:v>1.5999999999999972</c:v>
                </c:pt>
                <c:pt idx="2113">
                  <c:v>1.7599999999999967</c:v>
                </c:pt>
                <c:pt idx="2114">
                  <c:v>2.0799999999999956</c:v>
                </c:pt>
                <c:pt idx="2115">
                  <c:v>1.9399999999999977</c:v>
                </c:pt>
                <c:pt idx="2116">
                  <c:v>1.8999999999999972</c:v>
                </c:pt>
                <c:pt idx="2117">
                  <c:v>1.8599999999999965</c:v>
                </c:pt>
                <c:pt idx="2118">
                  <c:v>1.7999999999999972</c:v>
                </c:pt>
                <c:pt idx="2119">
                  <c:v>1.5</c:v>
                </c:pt>
                <c:pt idx="2120">
                  <c:v>1.4400000000000006</c:v>
                </c:pt>
                <c:pt idx="2121">
                  <c:v>1.4800000000000011</c:v>
                </c:pt>
                <c:pt idx="2122">
                  <c:v>1.6599999999999995</c:v>
                </c:pt>
                <c:pt idx="2123">
                  <c:v>0.97999999999999832</c:v>
                </c:pt>
                <c:pt idx="2124">
                  <c:v>0.93999999999999773</c:v>
                </c:pt>
                <c:pt idx="2125">
                  <c:v>0.57999999999999829</c:v>
                </c:pt>
                <c:pt idx="2126">
                  <c:v>0.47999999999999832</c:v>
                </c:pt>
                <c:pt idx="2127">
                  <c:v>0.38000000000000111</c:v>
                </c:pt>
                <c:pt idx="2128">
                  <c:v>0.9600000000000023</c:v>
                </c:pt>
                <c:pt idx="2129">
                  <c:v>1.3400000000000034</c:v>
                </c:pt>
                <c:pt idx="2130">
                  <c:v>1.4600000000000022</c:v>
                </c:pt>
                <c:pt idx="2131">
                  <c:v>1.4400000000000035</c:v>
                </c:pt>
                <c:pt idx="2132">
                  <c:v>1.680000000000001</c:v>
                </c:pt>
                <c:pt idx="2133">
                  <c:v>1.7400000000000007</c:v>
                </c:pt>
                <c:pt idx="2134">
                  <c:v>1.5599999999999994</c:v>
                </c:pt>
                <c:pt idx="2135">
                  <c:v>1.3599999999999994</c:v>
                </c:pt>
                <c:pt idx="2136">
                  <c:v>1.719999999999996</c:v>
                </c:pt>
                <c:pt idx="2137">
                  <c:v>1.1599999999999966</c:v>
                </c:pt>
                <c:pt idx="2138">
                  <c:v>1.2799999999999954</c:v>
                </c:pt>
                <c:pt idx="2139">
                  <c:v>1.4999999999999942</c:v>
                </c:pt>
                <c:pt idx="2140">
                  <c:v>1.6799999999999955</c:v>
                </c:pt>
                <c:pt idx="2141">
                  <c:v>1.2999999999999972</c:v>
                </c:pt>
                <c:pt idx="2142">
                  <c:v>1.6999999999999971</c:v>
                </c:pt>
                <c:pt idx="2143">
                  <c:v>1.5799999999999983</c:v>
                </c:pt>
                <c:pt idx="2144">
                  <c:v>1.8</c:v>
                </c:pt>
                <c:pt idx="2145">
                  <c:v>1.9999999999999971</c:v>
                </c:pt>
                <c:pt idx="2146">
                  <c:v>1.8999999999999972</c:v>
                </c:pt>
                <c:pt idx="2147">
                  <c:v>2.0399999999999978</c:v>
                </c:pt>
                <c:pt idx="2148">
                  <c:v>1.8399999999999976</c:v>
                </c:pt>
                <c:pt idx="2149">
                  <c:v>1.6199999999999961</c:v>
                </c:pt>
                <c:pt idx="2150">
                  <c:v>1.1999999999999971</c:v>
                </c:pt>
                <c:pt idx="2151">
                  <c:v>1.0399999999999978</c:v>
                </c:pt>
                <c:pt idx="2152">
                  <c:v>0.79999999999999716</c:v>
                </c:pt>
                <c:pt idx="2153">
                  <c:v>0.95999999999999663</c:v>
                </c:pt>
                <c:pt idx="2154">
                  <c:v>0.67999999999999827</c:v>
                </c:pt>
                <c:pt idx="2155">
                  <c:v>0.97999999999999832</c:v>
                </c:pt>
                <c:pt idx="2156">
                  <c:v>1.2999999999999972</c:v>
                </c:pt>
                <c:pt idx="2157">
                  <c:v>1.0799999999999983</c:v>
                </c:pt>
                <c:pt idx="2158">
                  <c:v>0.81999999999999884</c:v>
                </c:pt>
                <c:pt idx="2159">
                  <c:v>0.91999999999999882</c:v>
                </c:pt>
                <c:pt idx="2160">
                  <c:v>0.67999999999999827</c:v>
                </c:pt>
                <c:pt idx="2161">
                  <c:v>0.6</c:v>
                </c:pt>
                <c:pt idx="2162">
                  <c:v>0.98000000000000109</c:v>
                </c:pt>
                <c:pt idx="2163">
                  <c:v>1.0400000000000005</c:v>
                </c:pt>
                <c:pt idx="2164">
                  <c:v>0.93999999999999773</c:v>
                </c:pt>
                <c:pt idx="2165">
                  <c:v>0.9</c:v>
                </c:pt>
                <c:pt idx="2166">
                  <c:v>1.1000000000000001</c:v>
                </c:pt>
                <c:pt idx="2167">
                  <c:v>0.97999999999999832</c:v>
                </c:pt>
                <c:pt idx="2168">
                  <c:v>1.0199999999999989</c:v>
                </c:pt>
                <c:pt idx="2169">
                  <c:v>1.180000000000001</c:v>
                </c:pt>
                <c:pt idx="2170">
                  <c:v>1.2599999999999993</c:v>
                </c:pt>
                <c:pt idx="2171">
                  <c:v>0.85999999999999943</c:v>
                </c:pt>
                <c:pt idx="2172">
                  <c:v>0.58000000000000118</c:v>
                </c:pt>
                <c:pt idx="2173">
                  <c:v>0.82000000000000173</c:v>
                </c:pt>
                <c:pt idx="2174">
                  <c:v>0.85999999999999943</c:v>
                </c:pt>
                <c:pt idx="2175">
                  <c:v>1.0400000000000005</c:v>
                </c:pt>
                <c:pt idx="2176">
                  <c:v>1.1199999999999988</c:v>
                </c:pt>
                <c:pt idx="2177">
                  <c:v>1.0999999999999972</c:v>
                </c:pt>
                <c:pt idx="2178">
                  <c:v>0.93999999999999484</c:v>
                </c:pt>
                <c:pt idx="2179">
                  <c:v>0.57999999999999829</c:v>
                </c:pt>
                <c:pt idx="2180">
                  <c:v>0.79999999999999716</c:v>
                </c:pt>
                <c:pt idx="2181">
                  <c:v>0.81999999999999607</c:v>
                </c:pt>
                <c:pt idx="2182">
                  <c:v>1.1399999999999977</c:v>
                </c:pt>
                <c:pt idx="2183">
                  <c:v>1.1400000000000006</c:v>
                </c:pt>
                <c:pt idx="2184">
                  <c:v>1.6</c:v>
                </c:pt>
                <c:pt idx="2185">
                  <c:v>1.819999999999999</c:v>
                </c:pt>
                <c:pt idx="2186">
                  <c:v>1.9800000000000011</c:v>
                </c:pt>
                <c:pt idx="2187">
                  <c:v>1.7599999999999993</c:v>
                </c:pt>
                <c:pt idx="2188">
                  <c:v>1.7</c:v>
                </c:pt>
                <c:pt idx="2189">
                  <c:v>1.6200000000000017</c:v>
                </c:pt>
                <c:pt idx="2190">
                  <c:v>1.2000000000000028</c:v>
                </c:pt>
                <c:pt idx="2191">
                  <c:v>1.4000000000000028</c:v>
                </c:pt>
                <c:pt idx="2192">
                  <c:v>1.3400000000000034</c:v>
                </c:pt>
                <c:pt idx="2193">
                  <c:v>1.3800000000000039</c:v>
                </c:pt>
                <c:pt idx="2194">
                  <c:v>0.95999999999999941</c:v>
                </c:pt>
                <c:pt idx="2195">
                  <c:v>0.92000000000000171</c:v>
                </c:pt>
                <c:pt idx="2196">
                  <c:v>0.42000000000000171</c:v>
                </c:pt>
                <c:pt idx="2197">
                  <c:v>0.66000000000000225</c:v>
                </c:pt>
                <c:pt idx="2198">
                  <c:v>0.74000000000000055</c:v>
                </c:pt>
                <c:pt idx="2199">
                  <c:v>1.0600000000000023</c:v>
                </c:pt>
                <c:pt idx="2200">
                  <c:v>1.2199999999999989</c:v>
                </c:pt>
                <c:pt idx="2201">
                  <c:v>1.0799999999999983</c:v>
                </c:pt>
                <c:pt idx="2202">
                  <c:v>1.1199999999999961</c:v>
                </c:pt>
                <c:pt idx="2203">
                  <c:v>0.75999999999999657</c:v>
                </c:pt>
                <c:pt idx="2204">
                  <c:v>0.35999999999999943</c:v>
                </c:pt>
                <c:pt idx="2205">
                  <c:v>8.000000000000114E-2</c:v>
                </c:pt>
                <c:pt idx="2206">
                  <c:v>0.86000000000000232</c:v>
                </c:pt>
                <c:pt idx="2207">
                  <c:v>0.92000000000000459</c:v>
                </c:pt>
                <c:pt idx="2208">
                  <c:v>1.1400000000000035</c:v>
                </c:pt>
                <c:pt idx="2209">
                  <c:v>1.3000000000000029</c:v>
                </c:pt>
                <c:pt idx="2210">
                  <c:v>1.1800000000000039</c:v>
                </c:pt>
                <c:pt idx="2211">
                  <c:v>0.58000000000000396</c:v>
                </c:pt>
                <c:pt idx="2212">
                  <c:v>0.66000000000000225</c:v>
                </c:pt>
                <c:pt idx="2213">
                  <c:v>0.66000000000000225</c:v>
                </c:pt>
                <c:pt idx="2214">
                  <c:v>0.51999999999999891</c:v>
                </c:pt>
                <c:pt idx="2215">
                  <c:v>0.89999999999999714</c:v>
                </c:pt>
                <c:pt idx="2216">
                  <c:v>1.1399999999999977</c:v>
                </c:pt>
                <c:pt idx="2217">
                  <c:v>0.4</c:v>
                </c:pt>
                <c:pt idx="2218">
                  <c:v>0.58000000000000118</c:v>
                </c:pt>
                <c:pt idx="2219">
                  <c:v>0.52000000000000168</c:v>
                </c:pt>
                <c:pt idx="2220">
                  <c:v>0.1200000000000017</c:v>
                </c:pt>
                <c:pt idx="2221">
                  <c:v>-1.9999999999998862E-2</c:v>
                </c:pt>
                <c:pt idx="2222">
                  <c:v>0.55999999999999939</c:v>
                </c:pt>
                <c:pt idx="2223">
                  <c:v>0.43999999999999773</c:v>
                </c:pt>
                <c:pt idx="2224">
                  <c:v>0.55999999999999661</c:v>
                </c:pt>
                <c:pt idx="2225">
                  <c:v>1.019999999999996</c:v>
                </c:pt>
                <c:pt idx="2226">
                  <c:v>0.85999999999999377</c:v>
                </c:pt>
                <c:pt idx="2227">
                  <c:v>0.31999999999999318</c:v>
                </c:pt>
                <c:pt idx="2228">
                  <c:v>0.31999999999999601</c:v>
                </c:pt>
                <c:pt idx="2229">
                  <c:v>0.77999999999999825</c:v>
                </c:pt>
                <c:pt idx="2230">
                  <c:v>0.4</c:v>
                </c:pt>
                <c:pt idx="2231">
                  <c:v>0.32000000000000173</c:v>
                </c:pt>
                <c:pt idx="2232">
                  <c:v>0.84000000000000052</c:v>
                </c:pt>
                <c:pt idx="2233">
                  <c:v>0.67999999999999827</c:v>
                </c:pt>
                <c:pt idx="2234">
                  <c:v>0.31999999999999884</c:v>
                </c:pt>
                <c:pt idx="2235">
                  <c:v>9.9999999999997161E-2</c:v>
                </c:pt>
                <c:pt idx="2236">
                  <c:v>0.19999999999999715</c:v>
                </c:pt>
                <c:pt idx="2237">
                  <c:v>-0.1</c:v>
                </c:pt>
                <c:pt idx="2238">
                  <c:v>-0.23999999999999772</c:v>
                </c:pt>
                <c:pt idx="2239">
                  <c:v>2.0000000000001704E-2</c:v>
                </c:pt>
                <c:pt idx="2240">
                  <c:v>0.48000000000000115</c:v>
                </c:pt>
                <c:pt idx="2241">
                  <c:v>0.48000000000000115</c:v>
                </c:pt>
                <c:pt idx="2242">
                  <c:v>0.52000000000000168</c:v>
                </c:pt>
                <c:pt idx="2243">
                  <c:v>0.57999999999999829</c:v>
                </c:pt>
                <c:pt idx="2244">
                  <c:v>9.9999999999997161E-2</c:v>
                </c:pt>
                <c:pt idx="2245">
                  <c:v>-0.11999999999999886</c:v>
                </c:pt>
                <c:pt idx="2246">
                  <c:v>-0.11999999999999886</c:v>
                </c:pt>
                <c:pt idx="2247">
                  <c:v>-0.40000000000000285</c:v>
                </c:pt>
                <c:pt idx="2248">
                  <c:v>-0.2</c:v>
                </c:pt>
                <c:pt idx="2249">
                  <c:v>-0.19999999999999715</c:v>
                </c:pt>
                <c:pt idx="2250">
                  <c:v>-2.0000000000001704E-2</c:v>
                </c:pt>
                <c:pt idx="2251">
                  <c:v>0.11999999999999603</c:v>
                </c:pt>
                <c:pt idx="2252">
                  <c:v>0.1799999999999983</c:v>
                </c:pt>
                <c:pt idx="2253">
                  <c:v>-0.40000000000000285</c:v>
                </c:pt>
                <c:pt idx="2254">
                  <c:v>-6.0000000000002274E-2</c:v>
                </c:pt>
                <c:pt idx="2255">
                  <c:v>-0.21999999999999886</c:v>
                </c:pt>
                <c:pt idx="2256">
                  <c:v>-0.15999999999999659</c:v>
                </c:pt>
                <c:pt idx="2257">
                  <c:v>0.26000000000000512</c:v>
                </c:pt>
                <c:pt idx="2258">
                  <c:v>0.8200000000000045</c:v>
                </c:pt>
                <c:pt idx="2259">
                  <c:v>0.52000000000000168</c:v>
                </c:pt>
                <c:pt idx="2260">
                  <c:v>0.5</c:v>
                </c:pt>
                <c:pt idx="2261">
                  <c:v>0.38000000000000111</c:v>
                </c:pt>
                <c:pt idx="2262">
                  <c:v>0.21999999999999886</c:v>
                </c:pt>
                <c:pt idx="2263">
                  <c:v>0.13999999999999774</c:v>
                </c:pt>
                <c:pt idx="2264">
                  <c:v>0.1</c:v>
                </c:pt>
                <c:pt idx="2265">
                  <c:v>-0.28000000000000114</c:v>
                </c:pt>
                <c:pt idx="2266">
                  <c:v>-0.44000000000000056</c:v>
                </c:pt>
                <c:pt idx="2267">
                  <c:v>-0.44000000000000056</c:v>
                </c:pt>
                <c:pt idx="2268">
                  <c:v>-0.2</c:v>
                </c:pt>
                <c:pt idx="2269">
                  <c:v>3.9999999999997725E-2</c:v>
                </c:pt>
                <c:pt idx="2270">
                  <c:v>0.37999999999999828</c:v>
                </c:pt>
                <c:pt idx="2271">
                  <c:v>0.55999999999999661</c:v>
                </c:pt>
                <c:pt idx="2272">
                  <c:v>0.51999999999999891</c:v>
                </c:pt>
                <c:pt idx="2273">
                  <c:v>0.27999999999999831</c:v>
                </c:pt>
                <c:pt idx="2274">
                  <c:v>0.47999999999999832</c:v>
                </c:pt>
                <c:pt idx="2275">
                  <c:v>0.55999999999999939</c:v>
                </c:pt>
                <c:pt idx="2276">
                  <c:v>0.65999999999999948</c:v>
                </c:pt>
                <c:pt idx="2277">
                  <c:v>0.97999999999999543</c:v>
                </c:pt>
                <c:pt idx="2278">
                  <c:v>0.75999999999999657</c:v>
                </c:pt>
                <c:pt idx="2279">
                  <c:v>0.6799999999999955</c:v>
                </c:pt>
                <c:pt idx="2280">
                  <c:v>0.45999999999999658</c:v>
                </c:pt>
                <c:pt idx="2281">
                  <c:v>0.39999999999999714</c:v>
                </c:pt>
                <c:pt idx="2282">
                  <c:v>1.9999999999998862E-2</c:v>
                </c:pt>
                <c:pt idx="2283">
                  <c:v>0.21999999999999886</c:v>
                </c:pt>
                <c:pt idx="2284">
                  <c:v>2.0000000000001704E-2</c:v>
                </c:pt>
                <c:pt idx="2285">
                  <c:v>0.14000000000000057</c:v>
                </c:pt>
                <c:pt idx="2286">
                  <c:v>-0.27999999999999831</c:v>
                </c:pt>
                <c:pt idx="2287">
                  <c:v>-0.31999999999999601</c:v>
                </c:pt>
                <c:pt idx="2288">
                  <c:v>-0.37999999999999545</c:v>
                </c:pt>
                <c:pt idx="2289">
                  <c:v>-0.33999999999999775</c:v>
                </c:pt>
                <c:pt idx="2290">
                  <c:v>-0.41999999999999887</c:v>
                </c:pt>
                <c:pt idx="2291">
                  <c:v>-0.26000000000000228</c:v>
                </c:pt>
                <c:pt idx="2292">
                  <c:v>-0.30000000000000571</c:v>
                </c:pt>
                <c:pt idx="2293">
                  <c:v>-2.000000000000739E-2</c:v>
                </c:pt>
                <c:pt idx="2294">
                  <c:v>-2.0000000000004549E-2</c:v>
                </c:pt>
                <c:pt idx="2295">
                  <c:v>0.15999999999999659</c:v>
                </c:pt>
                <c:pt idx="2296">
                  <c:v>3.9999999999997725E-2</c:v>
                </c:pt>
                <c:pt idx="2297">
                  <c:v>0.41999999999999887</c:v>
                </c:pt>
                <c:pt idx="2298">
                  <c:v>-5.9999999999999429E-2</c:v>
                </c:pt>
                <c:pt idx="2299">
                  <c:v>-8.000000000000114E-2</c:v>
                </c:pt>
                <c:pt idx="2300">
                  <c:v>-0.32000000000000173</c:v>
                </c:pt>
                <c:pt idx="2301">
                  <c:v>5.9999999999999429E-2</c:v>
                </c:pt>
                <c:pt idx="2302">
                  <c:v>-0.61999999999999889</c:v>
                </c:pt>
                <c:pt idx="2303">
                  <c:v>-0.27999999999999831</c:v>
                </c:pt>
                <c:pt idx="2304">
                  <c:v>-0.35999999999999799</c:v>
                </c:pt>
                <c:pt idx="2305">
                  <c:v>0.22000000000000314</c:v>
                </c:pt>
                <c:pt idx="2306">
                  <c:v>6.0000000000002274E-2</c:v>
                </c:pt>
                <c:pt idx="2307">
                  <c:v>0.92000000000000171</c:v>
                </c:pt>
                <c:pt idx="2308">
                  <c:v>0.96000000000000085</c:v>
                </c:pt>
                <c:pt idx="2309">
                  <c:v>0.92000000000000171</c:v>
                </c:pt>
                <c:pt idx="2310">
                  <c:v>0.16000000000000086</c:v>
                </c:pt>
                <c:pt idx="2311">
                  <c:v>0.16000000000000086</c:v>
                </c:pt>
                <c:pt idx="2312">
                  <c:v>-0.15999999999999942</c:v>
                </c:pt>
                <c:pt idx="2313">
                  <c:v>-0.23999999999999916</c:v>
                </c:pt>
                <c:pt idx="2314">
                  <c:v>-6.0000000000000851E-2</c:v>
                </c:pt>
                <c:pt idx="2315">
                  <c:v>0.51999999999999891</c:v>
                </c:pt>
                <c:pt idx="2316">
                  <c:v>0.57999999999999829</c:v>
                </c:pt>
                <c:pt idx="2317">
                  <c:v>0.13999999999999915</c:v>
                </c:pt>
                <c:pt idx="2318">
                  <c:v>7.999999999999971E-2</c:v>
                </c:pt>
                <c:pt idx="2319">
                  <c:v>0.32000000000000028</c:v>
                </c:pt>
                <c:pt idx="2320">
                  <c:v>-0.11999999999999886</c:v>
                </c:pt>
                <c:pt idx="2321">
                  <c:v>2.8421709430404009E-15</c:v>
                </c:pt>
                <c:pt idx="2322">
                  <c:v>0.66000000000000225</c:v>
                </c:pt>
                <c:pt idx="2323">
                  <c:v>0.80000000000000138</c:v>
                </c:pt>
                <c:pt idx="2324">
                  <c:v>1.0200000000000018</c:v>
                </c:pt>
                <c:pt idx="2325">
                  <c:v>1.2200000000000017</c:v>
                </c:pt>
                <c:pt idx="2326">
                  <c:v>1.1400000000000006</c:v>
                </c:pt>
                <c:pt idx="2327">
                  <c:v>0.96000000000000019</c:v>
                </c:pt>
                <c:pt idx="2328">
                  <c:v>0.94000000000000061</c:v>
                </c:pt>
                <c:pt idx="2329">
                  <c:v>0.73999999999999988</c:v>
                </c:pt>
                <c:pt idx="2330">
                  <c:v>0.93999999999999984</c:v>
                </c:pt>
                <c:pt idx="2331">
                  <c:v>1.3199999999999996</c:v>
                </c:pt>
                <c:pt idx="2332">
                  <c:v>1.2399999999999998</c:v>
                </c:pt>
                <c:pt idx="2333">
                  <c:v>1.3799999999999997</c:v>
                </c:pt>
                <c:pt idx="2334">
                  <c:v>1.1399999999999999</c:v>
                </c:pt>
                <c:pt idx="2335">
                  <c:v>1.4799999999999998</c:v>
                </c:pt>
                <c:pt idx="2336">
                  <c:v>1.1000000000000001</c:v>
                </c:pt>
                <c:pt idx="2337">
                  <c:v>1.1399999999999999</c:v>
                </c:pt>
                <c:pt idx="2338">
                  <c:v>1.1599999999999995</c:v>
                </c:pt>
                <c:pt idx="2339">
                  <c:v>1.2799999999999998</c:v>
                </c:pt>
                <c:pt idx="2340">
                  <c:v>0.9199999999999996</c:v>
                </c:pt>
                <c:pt idx="2341">
                  <c:v>0.9</c:v>
                </c:pt>
                <c:pt idx="2342">
                  <c:v>0.96000000000000019</c:v>
                </c:pt>
                <c:pt idx="2343">
                  <c:v>1.120000000000001</c:v>
                </c:pt>
                <c:pt idx="2344">
                  <c:v>1.320000000000001</c:v>
                </c:pt>
                <c:pt idx="2345">
                  <c:v>1.3600000000000008</c:v>
                </c:pt>
                <c:pt idx="2346">
                  <c:v>1.7200000000000002</c:v>
                </c:pt>
                <c:pt idx="2347">
                  <c:v>2.0599999999999996</c:v>
                </c:pt>
                <c:pt idx="2348">
                  <c:v>1.6999999999999993</c:v>
                </c:pt>
                <c:pt idx="2349">
                  <c:v>1.4799999999999991</c:v>
                </c:pt>
                <c:pt idx="2350">
                  <c:v>1.379999999999999</c:v>
                </c:pt>
                <c:pt idx="2351">
                  <c:v>1.0999999999999992</c:v>
                </c:pt>
                <c:pt idx="2352">
                  <c:v>1.0799999999999996</c:v>
                </c:pt>
                <c:pt idx="2353">
                  <c:v>1.2399999999999991</c:v>
                </c:pt>
                <c:pt idx="2354">
                  <c:v>1.1399999999999992</c:v>
                </c:pt>
                <c:pt idx="2355">
                  <c:v>1.3399999999999992</c:v>
                </c:pt>
                <c:pt idx="2356">
                  <c:v>0.75999999999999945</c:v>
                </c:pt>
                <c:pt idx="2357">
                  <c:v>0.19999999999999929</c:v>
                </c:pt>
                <c:pt idx="2358">
                  <c:v>5.9999999999999429E-2</c:v>
                </c:pt>
                <c:pt idx="2359">
                  <c:v>0.17999999999999972</c:v>
                </c:pt>
                <c:pt idx="2360">
                  <c:v>0.1</c:v>
                </c:pt>
                <c:pt idx="2361">
                  <c:v>0.66000000000000014</c:v>
                </c:pt>
                <c:pt idx="2362">
                  <c:v>0.73999999999999988</c:v>
                </c:pt>
                <c:pt idx="2363">
                  <c:v>0.57999999999999974</c:v>
                </c:pt>
                <c:pt idx="2364">
                  <c:v>0.46000000000000013</c:v>
                </c:pt>
                <c:pt idx="2365">
                  <c:v>0.6</c:v>
                </c:pt>
                <c:pt idx="2366">
                  <c:v>1.0799999999999996</c:v>
                </c:pt>
                <c:pt idx="2367">
                  <c:v>1.0200000000000002</c:v>
                </c:pt>
                <c:pt idx="2368">
                  <c:v>1.0200000000000002</c:v>
                </c:pt>
                <c:pt idx="2369">
                  <c:v>1.1799999999999997</c:v>
                </c:pt>
                <c:pt idx="2370">
                  <c:v>0.87999999999999967</c:v>
                </c:pt>
                <c:pt idx="2371">
                  <c:v>0.45999999999999941</c:v>
                </c:pt>
                <c:pt idx="2372">
                  <c:v>0.67999999999999905</c:v>
                </c:pt>
                <c:pt idx="2373">
                  <c:v>0.91999999999999882</c:v>
                </c:pt>
                <c:pt idx="2374">
                  <c:v>0.81999999999999884</c:v>
                </c:pt>
                <c:pt idx="2375">
                  <c:v>0.6599999999999987</c:v>
                </c:pt>
                <c:pt idx="2376">
                  <c:v>0.35999999999999943</c:v>
                </c:pt>
                <c:pt idx="2377">
                  <c:v>0.2</c:v>
                </c:pt>
                <c:pt idx="2378">
                  <c:v>0.16000000000000014</c:v>
                </c:pt>
                <c:pt idx="2379">
                  <c:v>-7.999999999999971E-2</c:v>
                </c:pt>
                <c:pt idx="2380">
                  <c:v>0.70000000000000073</c:v>
                </c:pt>
                <c:pt idx="2381">
                  <c:v>1.1400000000000006</c:v>
                </c:pt>
                <c:pt idx="2382">
                  <c:v>1.5800000000000005</c:v>
                </c:pt>
                <c:pt idx="2383">
                  <c:v>1.6400000000000006</c:v>
                </c:pt>
                <c:pt idx="2384">
                  <c:v>1.8800000000000003</c:v>
                </c:pt>
                <c:pt idx="2385">
                  <c:v>1.5399999999999998</c:v>
                </c:pt>
                <c:pt idx="2386">
                  <c:v>1.7799999999999989</c:v>
                </c:pt>
                <c:pt idx="2387">
                  <c:v>1.5599999999999987</c:v>
                </c:pt>
                <c:pt idx="2388">
                  <c:v>1.5799999999999983</c:v>
                </c:pt>
                <c:pt idx="2389">
                  <c:v>1.9399999999999984</c:v>
                </c:pt>
                <c:pt idx="2390">
                  <c:v>1.9999999999999993</c:v>
                </c:pt>
                <c:pt idx="2391">
                  <c:v>1.6199999999999997</c:v>
                </c:pt>
                <c:pt idx="2392">
                  <c:v>1.5399999999999998</c:v>
                </c:pt>
                <c:pt idx="2393">
                  <c:v>1.0600000000000009</c:v>
                </c:pt>
                <c:pt idx="2394">
                  <c:v>0.42000000000000026</c:v>
                </c:pt>
                <c:pt idx="2395">
                  <c:v>0.4199999999999996</c:v>
                </c:pt>
                <c:pt idx="2396">
                  <c:v>0.43999999999999984</c:v>
                </c:pt>
                <c:pt idx="2397">
                  <c:v>0.45999999999999941</c:v>
                </c:pt>
                <c:pt idx="2398">
                  <c:v>1.179999999999999</c:v>
                </c:pt>
                <c:pt idx="2399">
                  <c:v>1.5599999999999994</c:v>
                </c:pt>
                <c:pt idx="2400">
                  <c:v>1.079999999999999</c:v>
                </c:pt>
                <c:pt idx="2401">
                  <c:v>1.3599999999999988</c:v>
                </c:pt>
                <c:pt idx="2402">
                  <c:v>1.5199999999999989</c:v>
                </c:pt>
                <c:pt idx="2403">
                  <c:v>1.6199999999999988</c:v>
                </c:pt>
                <c:pt idx="2404">
                  <c:v>1.6599999999999995</c:v>
                </c:pt>
                <c:pt idx="2405">
                  <c:v>1.94</c:v>
                </c:pt>
                <c:pt idx="2406">
                  <c:v>1.7400000000000007</c:v>
                </c:pt>
                <c:pt idx="2407">
                  <c:v>1.5400000000000005</c:v>
                </c:pt>
                <c:pt idx="2408">
                  <c:v>1.0800000000000005</c:v>
                </c:pt>
                <c:pt idx="2409">
                  <c:v>1.0800000000000005</c:v>
                </c:pt>
                <c:pt idx="2410">
                  <c:v>0.92000000000000104</c:v>
                </c:pt>
                <c:pt idx="2411">
                  <c:v>0.98000000000000043</c:v>
                </c:pt>
                <c:pt idx="2412">
                  <c:v>1.0200000000000002</c:v>
                </c:pt>
                <c:pt idx="2413">
                  <c:v>1.1400000000000006</c:v>
                </c:pt>
                <c:pt idx="2414">
                  <c:v>1.2799999999999998</c:v>
                </c:pt>
                <c:pt idx="2415">
                  <c:v>1.4599999999999995</c:v>
                </c:pt>
                <c:pt idx="2416">
                  <c:v>1.4</c:v>
                </c:pt>
                <c:pt idx="2417">
                  <c:v>1.2600000000000002</c:v>
                </c:pt>
                <c:pt idx="2418">
                  <c:v>0.98000000000000043</c:v>
                </c:pt>
                <c:pt idx="2419">
                  <c:v>0.44000000000000056</c:v>
                </c:pt>
                <c:pt idx="2420">
                  <c:v>0.44000000000000056</c:v>
                </c:pt>
                <c:pt idx="2421">
                  <c:v>0.4</c:v>
                </c:pt>
                <c:pt idx="2422">
                  <c:v>0.50000000000000067</c:v>
                </c:pt>
                <c:pt idx="2423">
                  <c:v>0.78000000000000047</c:v>
                </c:pt>
                <c:pt idx="2424">
                  <c:v>1.2000000000000006</c:v>
                </c:pt>
                <c:pt idx="2425">
                  <c:v>1.1400000000000006</c:v>
                </c:pt>
                <c:pt idx="2426">
                  <c:v>1.1400000000000006</c:v>
                </c:pt>
                <c:pt idx="2427">
                  <c:v>1.2</c:v>
                </c:pt>
                <c:pt idx="2428">
                  <c:v>0.92000000000000026</c:v>
                </c:pt>
                <c:pt idx="2429">
                  <c:v>0.82000000000000028</c:v>
                </c:pt>
                <c:pt idx="2430">
                  <c:v>0.98000000000000043</c:v>
                </c:pt>
                <c:pt idx="2431">
                  <c:v>1.2600000000000009</c:v>
                </c:pt>
                <c:pt idx="2432">
                  <c:v>1.6400000000000006</c:v>
                </c:pt>
                <c:pt idx="2433">
                  <c:v>1.9799999999999998</c:v>
                </c:pt>
                <c:pt idx="2434">
                  <c:v>1.8599999999999994</c:v>
                </c:pt>
                <c:pt idx="2435">
                  <c:v>1.9999999999999989</c:v>
                </c:pt>
                <c:pt idx="2436">
                  <c:v>1.6599999999999984</c:v>
                </c:pt>
                <c:pt idx="2437">
                  <c:v>1.3399999999999987</c:v>
                </c:pt>
                <c:pt idx="2438">
                  <c:v>1.2999999999999989</c:v>
                </c:pt>
                <c:pt idx="2439">
                  <c:v>1.3399999999999987</c:v>
                </c:pt>
                <c:pt idx="2440">
                  <c:v>1.0399999999999991</c:v>
                </c:pt>
                <c:pt idx="2441">
                  <c:v>0.83999999999999986</c:v>
                </c:pt>
                <c:pt idx="2442">
                  <c:v>0.83999999999999986</c:v>
                </c:pt>
                <c:pt idx="2443">
                  <c:v>0.73999999999999988</c:v>
                </c:pt>
                <c:pt idx="2444">
                  <c:v>0.5800000000000004</c:v>
                </c:pt>
                <c:pt idx="2445">
                  <c:v>0.78000000000000047</c:v>
                </c:pt>
                <c:pt idx="2446">
                  <c:v>1.1000000000000001</c:v>
                </c:pt>
                <c:pt idx="2447">
                  <c:v>1.3200000000000003</c:v>
                </c:pt>
                <c:pt idx="2448">
                  <c:v>1.7600000000000005</c:v>
                </c:pt>
                <c:pt idx="2449">
                  <c:v>1.98</c:v>
                </c:pt>
                <c:pt idx="2450">
                  <c:v>2.06</c:v>
                </c:pt>
                <c:pt idx="2451">
                  <c:v>1.8200000000000003</c:v>
                </c:pt>
                <c:pt idx="2452">
                  <c:v>1.2799999999999998</c:v>
                </c:pt>
                <c:pt idx="2453">
                  <c:v>0.7999999999999996</c:v>
                </c:pt>
                <c:pt idx="2454">
                  <c:v>0.69999999999999962</c:v>
                </c:pt>
                <c:pt idx="2455">
                  <c:v>0.5</c:v>
                </c:pt>
                <c:pt idx="2456">
                  <c:v>0.6399999999999999</c:v>
                </c:pt>
                <c:pt idx="2457">
                  <c:v>0.81999999999999962</c:v>
                </c:pt>
                <c:pt idx="2458">
                  <c:v>0.9199999999999996</c:v>
                </c:pt>
                <c:pt idx="2459">
                  <c:v>0.77999999999999969</c:v>
                </c:pt>
                <c:pt idx="2460">
                  <c:v>0.7399999999999991</c:v>
                </c:pt>
                <c:pt idx="2461">
                  <c:v>0.41999999999999887</c:v>
                </c:pt>
                <c:pt idx="2462">
                  <c:v>0.15999999999999942</c:v>
                </c:pt>
                <c:pt idx="2463">
                  <c:v>0.33999999999999986</c:v>
                </c:pt>
                <c:pt idx="2464">
                  <c:v>0.56000000000000016</c:v>
                </c:pt>
                <c:pt idx="2465">
                  <c:v>0.42000000000000026</c:v>
                </c:pt>
                <c:pt idx="2466">
                  <c:v>0.48000000000000043</c:v>
                </c:pt>
                <c:pt idx="2467">
                  <c:v>0.98000000000000043</c:v>
                </c:pt>
                <c:pt idx="2468">
                  <c:v>0.94000000000000061</c:v>
                </c:pt>
                <c:pt idx="2469">
                  <c:v>0.80000000000000071</c:v>
                </c:pt>
                <c:pt idx="2470">
                  <c:v>0.9200000000000006</c:v>
                </c:pt>
                <c:pt idx="2471">
                  <c:v>1.1200000000000006</c:v>
                </c:pt>
                <c:pt idx="2472">
                  <c:v>0.94000000000000061</c:v>
                </c:pt>
                <c:pt idx="2473">
                  <c:v>0.9199999999999996</c:v>
                </c:pt>
                <c:pt idx="2474">
                  <c:v>1.1799999999999997</c:v>
                </c:pt>
                <c:pt idx="2475">
                  <c:v>1.08</c:v>
                </c:pt>
                <c:pt idx="2476">
                  <c:v>1.2600000000000005</c:v>
                </c:pt>
                <c:pt idx="2477">
                  <c:v>1.4000000000000008</c:v>
                </c:pt>
                <c:pt idx="2478">
                  <c:v>1.1600000000000008</c:v>
                </c:pt>
                <c:pt idx="2479">
                  <c:v>0.43999999999999984</c:v>
                </c:pt>
                <c:pt idx="2480">
                  <c:v>0.31999999999999956</c:v>
                </c:pt>
                <c:pt idx="2481">
                  <c:v>7.9999999999999002E-2</c:v>
                </c:pt>
                <c:pt idx="2482">
                  <c:v>0.21999999999999886</c:v>
                </c:pt>
                <c:pt idx="2483">
                  <c:v>0.23999999999999916</c:v>
                </c:pt>
                <c:pt idx="2484">
                  <c:v>0.53999999999999981</c:v>
                </c:pt>
                <c:pt idx="2485">
                  <c:v>0.51999999999999957</c:v>
                </c:pt>
                <c:pt idx="2486">
                  <c:v>1</c:v>
                </c:pt>
                <c:pt idx="2487">
                  <c:v>0.67999999999999972</c:v>
                </c:pt>
                <c:pt idx="2488">
                  <c:v>0.71999999999999953</c:v>
                </c:pt>
                <c:pt idx="2489">
                  <c:v>0.69999999999999929</c:v>
                </c:pt>
                <c:pt idx="2490">
                  <c:v>1.1599999999999995</c:v>
                </c:pt>
                <c:pt idx="2491">
                  <c:v>0.69999999999999929</c:v>
                </c:pt>
                <c:pt idx="2492">
                  <c:v>0.7399999999999991</c:v>
                </c:pt>
                <c:pt idx="2493">
                  <c:v>0.77999999999999969</c:v>
                </c:pt>
                <c:pt idx="2494">
                  <c:v>1.2600000000000002</c:v>
                </c:pt>
                <c:pt idx="2495">
                  <c:v>1.0000000000000007</c:v>
                </c:pt>
                <c:pt idx="2496">
                  <c:v>1.2200000000000011</c:v>
                </c:pt>
                <c:pt idx="2497">
                  <c:v>1.0200000000000009</c:v>
                </c:pt>
                <c:pt idx="2498">
                  <c:v>0.90000000000000069</c:v>
                </c:pt>
                <c:pt idx="2499">
                  <c:v>0.66000000000000014</c:v>
                </c:pt>
                <c:pt idx="2500">
                  <c:v>0.6</c:v>
                </c:pt>
                <c:pt idx="2501">
                  <c:v>0.31999999999999956</c:v>
                </c:pt>
                <c:pt idx="2502">
                  <c:v>0.6</c:v>
                </c:pt>
                <c:pt idx="2503">
                  <c:v>0.51999999999999957</c:v>
                </c:pt>
                <c:pt idx="2504">
                  <c:v>0.55999999999999939</c:v>
                </c:pt>
                <c:pt idx="2505">
                  <c:v>0.61999999999999889</c:v>
                </c:pt>
                <c:pt idx="2506">
                  <c:v>0.81999999999999884</c:v>
                </c:pt>
                <c:pt idx="2507">
                  <c:v>0.89999999999999925</c:v>
                </c:pt>
                <c:pt idx="2508">
                  <c:v>1.1199999999999997</c:v>
                </c:pt>
                <c:pt idx="2509">
                  <c:v>1.1799999999999997</c:v>
                </c:pt>
                <c:pt idx="2510">
                  <c:v>1.1399999999999999</c:v>
                </c:pt>
                <c:pt idx="2511">
                  <c:v>1.3199999999999996</c:v>
                </c:pt>
                <c:pt idx="2512">
                  <c:v>1.0999999999999992</c:v>
                </c:pt>
                <c:pt idx="2513">
                  <c:v>1.1399999999999992</c:v>
                </c:pt>
                <c:pt idx="2514">
                  <c:v>1.4399999999999991</c:v>
                </c:pt>
                <c:pt idx="2515">
                  <c:v>1.5399999999999998</c:v>
                </c:pt>
                <c:pt idx="2516">
                  <c:v>1.2799999999999998</c:v>
                </c:pt>
                <c:pt idx="2517">
                  <c:v>1.3599999999999994</c:v>
                </c:pt>
                <c:pt idx="2518">
                  <c:v>1.3399999999999992</c:v>
                </c:pt>
                <c:pt idx="2519">
                  <c:v>1.2599999999999993</c:v>
                </c:pt>
                <c:pt idx="2520">
                  <c:v>1.1199999999999988</c:v>
                </c:pt>
                <c:pt idx="2521">
                  <c:v>1.4199999999999995</c:v>
                </c:pt>
                <c:pt idx="2522">
                  <c:v>1.2999999999999994</c:v>
                </c:pt>
                <c:pt idx="2523">
                  <c:v>0.9199999999999996</c:v>
                </c:pt>
                <c:pt idx="2524">
                  <c:v>0.67999999999999972</c:v>
                </c:pt>
                <c:pt idx="2525">
                  <c:v>0.83999999999999986</c:v>
                </c:pt>
                <c:pt idx="2526">
                  <c:v>0.75999999999999945</c:v>
                </c:pt>
                <c:pt idx="2527">
                  <c:v>0.69999999999999929</c:v>
                </c:pt>
                <c:pt idx="2528">
                  <c:v>0.93999999999999917</c:v>
                </c:pt>
                <c:pt idx="2529">
                  <c:v>0.89999999999999858</c:v>
                </c:pt>
                <c:pt idx="2530">
                  <c:v>0.59999999999999853</c:v>
                </c:pt>
                <c:pt idx="2531">
                  <c:v>0.65999999999999948</c:v>
                </c:pt>
                <c:pt idx="2532">
                  <c:v>0.71999999999999953</c:v>
                </c:pt>
                <c:pt idx="2533">
                  <c:v>1.0199999999999996</c:v>
                </c:pt>
                <c:pt idx="2534">
                  <c:v>0.82000000000000028</c:v>
                </c:pt>
                <c:pt idx="2535">
                  <c:v>0.92000000000000026</c:v>
                </c:pt>
                <c:pt idx="2536">
                  <c:v>0.67999999999999972</c:v>
                </c:pt>
                <c:pt idx="2537">
                  <c:v>0.71999999999999953</c:v>
                </c:pt>
                <c:pt idx="2538">
                  <c:v>0.6</c:v>
                </c:pt>
                <c:pt idx="2539">
                  <c:v>0.99999999999999933</c:v>
                </c:pt>
                <c:pt idx="2540">
                  <c:v>1.0599999999999994</c:v>
                </c:pt>
                <c:pt idx="2541">
                  <c:v>1.1399999999999999</c:v>
                </c:pt>
                <c:pt idx="2542">
                  <c:v>1.2800000000000005</c:v>
                </c:pt>
                <c:pt idx="2543">
                  <c:v>1.120000000000001</c:v>
                </c:pt>
                <c:pt idx="2544">
                  <c:v>0.94000000000000128</c:v>
                </c:pt>
                <c:pt idx="2545">
                  <c:v>1.1000000000000008</c:v>
                </c:pt>
                <c:pt idx="2546">
                  <c:v>0.7</c:v>
                </c:pt>
                <c:pt idx="2547">
                  <c:v>0.66000000000000014</c:v>
                </c:pt>
                <c:pt idx="2548">
                  <c:v>0.81999999999999962</c:v>
                </c:pt>
                <c:pt idx="2549">
                  <c:v>0.9</c:v>
                </c:pt>
                <c:pt idx="2550">
                  <c:v>1.1200000000000003</c:v>
                </c:pt>
                <c:pt idx="2551">
                  <c:v>1.320000000000001</c:v>
                </c:pt>
                <c:pt idx="2552">
                  <c:v>1.3400000000000005</c:v>
                </c:pt>
                <c:pt idx="2553">
                  <c:v>0.86000000000000087</c:v>
                </c:pt>
                <c:pt idx="2554">
                  <c:v>1.06</c:v>
                </c:pt>
                <c:pt idx="2555">
                  <c:v>0.8600000000000001</c:v>
                </c:pt>
                <c:pt idx="2556">
                  <c:v>0.8600000000000001</c:v>
                </c:pt>
                <c:pt idx="2557">
                  <c:v>0.42000000000000026</c:v>
                </c:pt>
                <c:pt idx="2558">
                  <c:v>0.73999999999999988</c:v>
                </c:pt>
                <c:pt idx="2559">
                  <c:v>0.67999999999999972</c:v>
                </c:pt>
                <c:pt idx="2560">
                  <c:v>0.53999999999999981</c:v>
                </c:pt>
                <c:pt idx="2561">
                  <c:v>0.51999999999999891</c:v>
                </c:pt>
                <c:pt idx="2562">
                  <c:v>0.99999999999999933</c:v>
                </c:pt>
                <c:pt idx="2563">
                  <c:v>1.1999999999999993</c:v>
                </c:pt>
                <c:pt idx="2564">
                  <c:v>1.0799999999999996</c:v>
                </c:pt>
                <c:pt idx="2565">
                  <c:v>1.4600000000000002</c:v>
                </c:pt>
                <c:pt idx="2566">
                  <c:v>1.320000000000001</c:v>
                </c:pt>
                <c:pt idx="2567">
                  <c:v>1.3400000000000005</c:v>
                </c:pt>
                <c:pt idx="2568">
                  <c:v>1.6000000000000008</c:v>
                </c:pt>
                <c:pt idx="2569">
                  <c:v>1.4400000000000006</c:v>
                </c:pt>
                <c:pt idx="2570">
                  <c:v>1.0399999999999998</c:v>
                </c:pt>
                <c:pt idx="2571">
                  <c:v>1.4</c:v>
                </c:pt>
                <c:pt idx="2572">
                  <c:v>1.1200000000000003</c:v>
                </c:pt>
                <c:pt idx="2573">
                  <c:v>0.50000000000000067</c:v>
                </c:pt>
                <c:pt idx="2574">
                  <c:v>0.62000000000000099</c:v>
                </c:pt>
                <c:pt idx="2575">
                  <c:v>0.7000000000000014</c:v>
                </c:pt>
                <c:pt idx="2576">
                  <c:v>0.52000000000000102</c:v>
                </c:pt>
                <c:pt idx="2577">
                  <c:v>0.66000000000000081</c:v>
                </c:pt>
                <c:pt idx="2578">
                  <c:v>0.68000000000000038</c:v>
                </c:pt>
                <c:pt idx="2579">
                  <c:v>0.7</c:v>
                </c:pt>
                <c:pt idx="2580">
                  <c:v>0.71999999999999953</c:v>
                </c:pt>
                <c:pt idx="2581">
                  <c:v>0.75999999999999945</c:v>
                </c:pt>
                <c:pt idx="2582">
                  <c:v>0.69999999999999929</c:v>
                </c:pt>
                <c:pt idx="2583">
                  <c:v>0.97999999999999898</c:v>
                </c:pt>
                <c:pt idx="2584">
                  <c:v>0.77999999999999903</c:v>
                </c:pt>
                <c:pt idx="2585">
                  <c:v>0.83999999999999919</c:v>
                </c:pt>
                <c:pt idx="2586">
                  <c:v>0.87999999999999967</c:v>
                </c:pt>
                <c:pt idx="2587">
                  <c:v>0.75999999999999945</c:v>
                </c:pt>
                <c:pt idx="2588">
                  <c:v>0.56000000000000016</c:v>
                </c:pt>
                <c:pt idx="2589">
                  <c:v>0.60000000000000075</c:v>
                </c:pt>
                <c:pt idx="2590">
                  <c:v>0.62000000000000033</c:v>
                </c:pt>
                <c:pt idx="2591">
                  <c:v>0.71999999999999953</c:v>
                </c:pt>
                <c:pt idx="2592">
                  <c:v>0.83999999999999986</c:v>
                </c:pt>
                <c:pt idx="2593">
                  <c:v>1.079999999999999</c:v>
                </c:pt>
                <c:pt idx="2594">
                  <c:v>1.3999999999999986</c:v>
                </c:pt>
                <c:pt idx="2595">
                  <c:v>1.3399999999999992</c:v>
                </c:pt>
                <c:pt idx="2596">
                  <c:v>1.4399999999999991</c:v>
                </c:pt>
                <c:pt idx="2597">
                  <c:v>1.2999999999999994</c:v>
                </c:pt>
                <c:pt idx="2598">
                  <c:v>0.93999999999999984</c:v>
                </c:pt>
                <c:pt idx="2599">
                  <c:v>0.92000000000000026</c:v>
                </c:pt>
                <c:pt idx="2600">
                  <c:v>0.83999999999999986</c:v>
                </c:pt>
                <c:pt idx="2601">
                  <c:v>0.32000000000000028</c:v>
                </c:pt>
                <c:pt idx="2602">
                  <c:v>0.66000000000000014</c:v>
                </c:pt>
                <c:pt idx="2603">
                  <c:v>0.88000000000000045</c:v>
                </c:pt>
                <c:pt idx="2604">
                  <c:v>0.52000000000000024</c:v>
                </c:pt>
                <c:pt idx="2605">
                  <c:v>0.84000000000000052</c:v>
                </c:pt>
                <c:pt idx="2606">
                  <c:v>0.92000000000000026</c:v>
                </c:pt>
                <c:pt idx="2607">
                  <c:v>0.74000000000000055</c:v>
                </c:pt>
                <c:pt idx="2608">
                  <c:v>0.82000000000000028</c:v>
                </c:pt>
                <c:pt idx="2609">
                  <c:v>1.3800000000000003</c:v>
                </c:pt>
                <c:pt idx="2610">
                  <c:v>1.2400000000000007</c:v>
                </c:pt>
                <c:pt idx="2611">
                  <c:v>1.6400000000000006</c:v>
                </c:pt>
                <c:pt idx="2612">
                  <c:v>2.0000000000000009</c:v>
                </c:pt>
                <c:pt idx="2613">
                  <c:v>1.6000000000000008</c:v>
                </c:pt>
                <c:pt idx="2614">
                  <c:v>1.3800000000000012</c:v>
                </c:pt>
                <c:pt idx="2615">
                  <c:v>1.3400000000000005</c:v>
                </c:pt>
                <c:pt idx="2616">
                  <c:v>1.3600000000000008</c:v>
                </c:pt>
                <c:pt idx="2617">
                  <c:v>0.9</c:v>
                </c:pt>
                <c:pt idx="2618">
                  <c:v>1.1200000000000003</c:v>
                </c:pt>
                <c:pt idx="2619">
                  <c:v>1.1199999999999997</c:v>
                </c:pt>
                <c:pt idx="2620">
                  <c:v>0.87999999999999967</c:v>
                </c:pt>
                <c:pt idx="2621">
                  <c:v>0.93999999999999984</c:v>
                </c:pt>
                <c:pt idx="2622">
                  <c:v>1.1400000000000006</c:v>
                </c:pt>
                <c:pt idx="2623">
                  <c:v>1.2600000000000002</c:v>
                </c:pt>
                <c:pt idx="2624">
                  <c:v>1.3399999999999999</c:v>
                </c:pt>
                <c:pt idx="2625">
                  <c:v>1.7</c:v>
                </c:pt>
                <c:pt idx="2626">
                  <c:v>1.3599999999999994</c:v>
                </c:pt>
                <c:pt idx="2627">
                  <c:v>1.0599999999999987</c:v>
                </c:pt>
                <c:pt idx="2628">
                  <c:v>1.0799999999999983</c:v>
                </c:pt>
                <c:pt idx="2629">
                  <c:v>1.0999999999999985</c:v>
                </c:pt>
                <c:pt idx="2630">
                  <c:v>0.75999999999999868</c:v>
                </c:pt>
                <c:pt idx="2631">
                  <c:v>0.51999999999999891</c:v>
                </c:pt>
                <c:pt idx="2632">
                  <c:v>0.83999999999999919</c:v>
                </c:pt>
                <c:pt idx="2633">
                  <c:v>0.51999999999999957</c:v>
                </c:pt>
                <c:pt idx="2634">
                  <c:v>0.4799999999999997</c:v>
                </c:pt>
                <c:pt idx="2635">
                  <c:v>0.75999999999999945</c:v>
                </c:pt>
                <c:pt idx="2636">
                  <c:v>0.95999999999999941</c:v>
                </c:pt>
                <c:pt idx="2637">
                  <c:v>0.9199999999999996</c:v>
                </c:pt>
                <c:pt idx="2638">
                  <c:v>1.3399999999999992</c:v>
                </c:pt>
                <c:pt idx="2639">
                  <c:v>1.0999999999999992</c:v>
                </c:pt>
                <c:pt idx="2640">
                  <c:v>0.71999999999999953</c:v>
                </c:pt>
                <c:pt idx="2641">
                  <c:v>1.0799999999999996</c:v>
                </c:pt>
                <c:pt idx="2642">
                  <c:v>0.83999999999999986</c:v>
                </c:pt>
                <c:pt idx="2643">
                  <c:v>0.94000000000000061</c:v>
                </c:pt>
                <c:pt idx="2644">
                  <c:v>1.2400000000000007</c:v>
                </c:pt>
                <c:pt idx="2645">
                  <c:v>1.420000000000001</c:v>
                </c:pt>
                <c:pt idx="2646">
                  <c:v>1.2000000000000006</c:v>
                </c:pt>
                <c:pt idx="2647">
                  <c:v>1.5200000000000002</c:v>
                </c:pt>
                <c:pt idx="2648">
                  <c:v>1.4599999999999995</c:v>
                </c:pt>
                <c:pt idx="2649">
                  <c:v>1.3599999999999994</c:v>
                </c:pt>
                <c:pt idx="2650">
                  <c:v>1.2999999999999994</c:v>
                </c:pt>
                <c:pt idx="2651">
                  <c:v>1.2599999999999993</c:v>
                </c:pt>
                <c:pt idx="2652">
                  <c:v>1.1799999999999997</c:v>
                </c:pt>
                <c:pt idx="2653">
                  <c:v>0.87999999999999967</c:v>
                </c:pt>
                <c:pt idx="2654">
                  <c:v>0.9199999999999996</c:v>
                </c:pt>
                <c:pt idx="2655">
                  <c:v>1.0599999999999987</c:v>
                </c:pt>
                <c:pt idx="2656">
                  <c:v>1.5199999999999989</c:v>
                </c:pt>
                <c:pt idx="2657">
                  <c:v>1.6799999999999984</c:v>
                </c:pt>
                <c:pt idx="2658">
                  <c:v>2.0199999999999987</c:v>
                </c:pt>
                <c:pt idx="2659">
                  <c:v>1.7399999999999984</c:v>
                </c:pt>
                <c:pt idx="2660">
                  <c:v>1.6999999999999986</c:v>
                </c:pt>
                <c:pt idx="2661">
                  <c:v>1.4199999999999982</c:v>
                </c:pt>
                <c:pt idx="2662">
                  <c:v>1.5999999999999992</c:v>
                </c:pt>
                <c:pt idx="2663">
                  <c:v>1.7399999999999998</c:v>
                </c:pt>
                <c:pt idx="2664">
                  <c:v>1.7</c:v>
                </c:pt>
                <c:pt idx="2665">
                  <c:v>1.5000000000000007</c:v>
                </c:pt>
                <c:pt idx="2666">
                  <c:v>1.3000000000000007</c:v>
                </c:pt>
                <c:pt idx="2667">
                  <c:v>0.8600000000000001</c:v>
                </c:pt>
                <c:pt idx="2668">
                  <c:v>0.49999999999999928</c:v>
                </c:pt>
                <c:pt idx="2669">
                  <c:v>0.43999999999999984</c:v>
                </c:pt>
                <c:pt idx="2670">
                  <c:v>0.27999999999999903</c:v>
                </c:pt>
                <c:pt idx="2671">
                  <c:v>0.17999999999999972</c:v>
                </c:pt>
                <c:pt idx="2672">
                  <c:v>0.37999999999999973</c:v>
                </c:pt>
                <c:pt idx="2673">
                  <c:v>0.4799999999999997</c:v>
                </c:pt>
                <c:pt idx="2674">
                  <c:v>0.55999999999999939</c:v>
                </c:pt>
                <c:pt idx="2675">
                  <c:v>0.81999999999999962</c:v>
                </c:pt>
                <c:pt idx="2676">
                  <c:v>0.87999999999999901</c:v>
                </c:pt>
                <c:pt idx="2677">
                  <c:v>0.83999999999999919</c:v>
                </c:pt>
                <c:pt idx="2678">
                  <c:v>0.87999999999999967</c:v>
                </c:pt>
                <c:pt idx="2679">
                  <c:v>1.2200000000000002</c:v>
                </c:pt>
                <c:pt idx="2680">
                  <c:v>1.5600000000000009</c:v>
                </c:pt>
                <c:pt idx="2681">
                  <c:v>1.6000000000000014</c:v>
                </c:pt>
                <c:pt idx="2682">
                  <c:v>1.5200000000000018</c:v>
                </c:pt>
                <c:pt idx="2683">
                  <c:v>1.2800000000000011</c:v>
                </c:pt>
                <c:pt idx="2684">
                  <c:v>1.420000000000001</c:v>
                </c:pt>
                <c:pt idx="2685">
                  <c:v>1.3000000000000007</c:v>
                </c:pt>
                <c:pt idx="2686">
                  <c:v>1.2200000000000011</c:v>
                </c:pt>
                <c:pt idx="2687">
                  <c:v>1.3200000000000003</c:v>
                </c:pt>
                <c:pt idx="2688">
                  <c:v>1.6800000000000004</c:v>
                </c:pt>
                <c:pt idx="2689">
                  <c:v>1.3399999999999999</c:v>
                </c:pt>
                <c:pt idx="2690">
                  <c:v>1.1199999999999997</c:v>
                </c:pt>
                <c:pt idx="2691">
                  <c:v>1.379999999999999</c:v>
                </c:pt>
                <c:pt idx="2692">
                  <c:v>1.44</c:v>
                </c:pt>
                <c:pt idx="2693">
                  <c:v>1.1600000000000001</c:v>
                </c:pt>
                <c:pt idx="2694">
                  <c:v>1.1600000000000001</c:v>
                </c:pt>
                <c:pt idx="2695">
                  <c:v>1.6600000000000008</c:v>
                </c:pt>
                <c:pt idx="2696">
                  <c:v>1.5400000000000005</c:v>
                </c:pt>
                <c:pt idx="2697">
                  <c:v>1.2600000000000002</c:v>
                </c:pt>
                <c:pt idx="2698">
                  <c:v>1.1800000000000004</c:v>
                </c:pt>
                <c:pt idx="2699">
                  <c:v>1.2800000000000005</c:v>
                </c:pt>
                <c:pt idx="2700">
                  <c:v>0.87999999999999967</c:v>
                </c:pt>
                <c:pt idx="2701">
                  <c:v>0.93999999999999984</c:v>
                </c:pt>
                <c:pt idx="2702">
                  <c:v>1.4399999999999991</c:v>
                </c:pt>
                <c:pt idx="2703">
                  <c:v>1.5999999999999992</c:v>
                </c:pt>
                <c:pt idx="2704">
                  <c:v>1.9399999999999991</c:v>
                </c:pt>
                <c:pt idx="2705">
                  <c:v>2.1199999999999997</c:v>
                </c:pt>
                <c:pt idx="2706">
                  <c:v>1.9199999999999995</c:v>
                </c:pt>
                <c:pt idx="2707">
                  <c:v>1.4200000000000004</c:v>
                </c:pt>
                <c:pt idx="2708">
                  <c:v>1.3</c:v>
                </c:pt>
                <c:pt idx="2709">
                  <c:v>1.1600000000000001</c:v>
                </c:pt>
                <c:pt idx="2710">
                  <c:v>0.76000000000000012</c:v>
                </c:pt>
                <c:pt idx="2711">
                  <c:v>1.2400000000000007</c:v>
                </c:pt>
                <c:pt idx="2712">
                  <c:v>1.5400000000000005</c:v>
                </c:pt>
                <c:pt idx="2713">
                  <c:v>1.7799999999999998</c:v>
                </c:pt>
                <c:pt idx="2714">
                  <c:v>1.36</c:v>
                </c:pt>
                <c:pt idx="2715">
                  <c:v>1.7600000000000002</c:v>
                </c:pt>
                <c:pt idx="2716">
                  <c:v>1.1399999999999999</c:v>
                </c:pt>
                <c:pt idx="2717">
                  <c:v>1.0399999999999998</c:v>
                </c:pt>
                <c:pt idx="2718">
                  <c:v>0.52000000000000024</c:v>
                </c:pt>
                <c:pt idx="2719">
                  <c:v>0.55999999999999939</c:v>
                </c:pt>
                <c:pt idx="2720">
                  <c:v>0.61999999999999955</c:v>
                </c:pt>
                <c:pt idx="2721">
                  <c:v>1.0799999999999996</c:v>
                </c:pt>
                <c:pt idx="2722">
                  <c:v>1.0399999999999991</c:v>
                </c:pt>
                <c:pt idx="2723">
                  <c:v>1.4199999999999988</c:v>
                </c:pt>
                <c:pt idx="2724">
                  <c:v>1.8999999999999992</c:v>
                </c:pt>
                <c:pt idx="2725">
                  <c:v>1.6199999999999997</c:v>
                </c:pt>
                <c:pt idx="2726">
                  <c:v>1.2999999999999994</c:v>
                </c:pt>
                <c:pt idx="2727">
                  <c:v>1.2399999999999991</c:v>
                </c:pt>
                <c:pt idx="2728">
                  <c:v>1.1399999999999992</c:v>
                </c:pt>
                <c:pt idx="2729">
                  <c:v>0.63999999999999913</c:v>
                </c:pt>
                <c:pt idx="2730">
                  <c:v>1.0199999999999989</c:v>
                </c:pt>
                <c:pt idx="2731">
                  <c:v>1.3399999999999992</c:v>
                </c:pt>
                <c:pt idx="2732">
                  <c:v>1.3</c:v>
                </c:pt>
                <c:pt idx="2733">
                  <c:v>1.2400000000000007</c:v>
                </c:pt>
                <c:pt idx="2734">
                  <c:v>1.5600000000000009</c:v>
                </c:pt>
                <c:pt idx="2735">
                  <c:v>1.120000000000001</c:v>
                </c:pt>
                <c:pt idx="2736">
                  <c:v>1.320000000000001</c:v>
                </c:pt>
                <c:pt idx="2737">
                  <c:v>1.180000000000001</c:v>
                </c:pt>
                <c:pt idx="2738">
                  <c:v>1.1600000000000008</c:v>
                </c:pt>
                <c:pt idx="2739">
                  <c:v>1.0600000000000009</c:v>
                </c:pt>
                <c:pt idx="2740">
                  <c:v>0.90000000000000069</c:v>
                </c:pt>
                <c:pt idx="2741">
                  <c:v>0.54000000000000059</c:v>
                </c:pt>
                <c:pt idx="2742">
                  <c:v>0.81999999999999962</c:v>
                </c:pt>
                <c:pt idx="2743">
                  <c:v>0.87999999999999967</c:v>
                </c:pt>
                <c:pt idx="2744">
                  <c:v>0.67999999999999972</c:v>
                </c:pt>
                <c:pt idx="2745">
                  <c:v>0.79999999999999927</c:v>
                </c:pt>
              </c:numCache>
            </c:numRef>
          </c:xVal>
          <c:yVal>
            <c:numRef>
              <c:f>'63F_16'!$A$2:$A$2747</c:f>
              <c:numCache>
                <c:formatCode>General</c:formatCode>
                <c:ptCount val="2746"/>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numCache>
            </c:numRef>
          </c:yVal>
          <c:smooth val="1"/>
          <c:extLst>
            <c:ext xmlns:c16="http://schemas.microsoft.com/office/drawing/2014/chart" uri="{C3380CC4-5D6E-409C-BE32-E72D297353CC}">
              <c16:uniqueId val="{00000001-1484-4B4A-8C64-7FBDC61874C1}"/>
            </c:ext>
          </c:extLst>
        </c:ser>
        <c:ser>
          <c:idx val="2"/>
          <c:order val="2"/>
          <c:tx>
            <c:strRef>
              <c:f>'63F_16'!$Q$1</c:f>
              <c:strCache>
                <c:ptCount val="1"/>
                <c:pt idx="0">
                  <c:v>2017-2018</c:v>
                </c:pt>
              </c:strCache>
            </c:strRef>
          </c:tx>
          <c:spPr>
            <a:ln w="12700" cap="rnd">
              <a:solidFill>
                <a:schemeClr val="accent6">
                  <a:lumMod val="40000"/>
                  <a:lumOff val="60000"/>
                </a:schemeClr>
              </a:solidFill>
              <a:round/>
            </a:ln>
            <a:effectLst/>
          </c:spPr>
          <c:marker>
            <c:symbol val="none"/>
          </c:marker>
          <c:xVal>
            <c:numRef>
              <c:f>'63F_16'!$Q$2:$Q$2748</c:f>
              <c:numCache>
                <c:formatCode>General</c:formatCode>
                <c:ptCount val="2747"/>
                <c:pt idx="13">
                  <c:v>1.5000000000000004</c:v>
                </c:pt>
                <c:pt idx="14">
                  <c:v>1.4800000000000004</c:v>
                </c:pt>
                <c:pt idx="15">
                  <c:v>1.58</c:v>
                </c:pt>
                <c:pt idx="16">
                  <c:v>1.6800000000000002</c:v>
                </c:pt>
                <c:pt idx="17">
                  <c:v>1.9</c:v>
                </c:pt>
                <c:pt idx="18">
                  <c:v>2.02</c:v>
                </c:pt>
                <c:pt idx="19">
                  <c:v>2.2999999999999998</c:v>
                </c:pt>
                <c:pt idx="20">
                  <c:v>2.2600000000000007</c:v>
                </c:pt>
                <c:pt idx="21">
                  <c:v>2.4600000000000004</c:v>
                </c:pt>
                <c:pt idx="22">
                  <c:v>2.3800000000000003</c:v>
                </c:pt>
                <c:pt idx="23">
                  <c:v>2.5200000000000005</c:v>
                </c:pt>
                <c:pt idx="24">
                  <c:v>2.5200000000000005</c:v>
                </c:pt>
                <c:pt idx="25">
                  <c:v>2.7399999999999998</c:v>
                </c:pt>
                <c:pt idx="26">
                  <c:v>2.66</c:v>
                </c:pt>
                <c:pt idx="27">
                  <c:v>2.4400000000000004</c:v>
                </c:pt>
                <c:pt idx="28">
                  <c:v>2.4400000000000004</c:v>
                </c:pt>
                <c:pt idx="29">
                  <c:v>2.5600000000000005</c:v>
                </c:pt>
                <c:pt idx="30">
                  <c:v>2.3000000000000003</c:v>
                </c:pt>
                <c:pt idx="31">
                  <c:v>2.2199999999999998</c:v>
                </c:pt>
                <c:pt idx="32">
                  <c:v>2.1800000000000002</c:v>
                </c:pt>
                <c:pt idx="33">
                  <c:v>2.2400000000000002</c:v>
                </c:pt>
                <c:pt idx="34">
                  <c:v>2.2200000000000002</c:v>
                </c:pt>
                <c:pt idx="35">
                  <c:v>2.4200000000000004</c:v>
                </c:pt>
                <c:pt idx="36">
                  <c:v>2.4800000000000004</c:v>
                </c:pt>
                <c:pt idx="37">
                  <c:v>2.7800000000000002</c:v>
                </c:pt>
                <c:pt idx="38">
                  <c:v>2.7800000000000002</c:v>
                </c:pt>
                <c:pt idx="39">
                  <c:v>2.5800000000000005</c:v>
                </c:pt>
                <c:pt idx="40">
                  <c:v>2.2800000000000002</c:v>
                </c:pt>
                <c:pt idx="41">
                  <c:v>2.6</c:v>
                </c:pt>
                <c:pt idx="42">
                  <c:v>2.72</c:v>
                </c:pt>
                <c:pt idx="43">
                  <c:v>2.56</c:v>
                </c:pt>
                <c:pt idx="44">
                  <c:v>2.5599999999999996</c:v>
                </c:pt>
                <c:pt idx="45">
                  <c:v>2.84</c:v>
                </c:pt>
                <c:pt idx="46">
                  <c:v>2.46</c:v>
                </c:pt>
                <c:pt idx="47">
                  <c:v>2.1799999999999997</c:v>
                </c:pt>
                <c:pt idx="48">
                  <c:v>2.1199999999999997</c:v>
                </c:pt>
                <c:pt idx="49">
                  <c:v>1.9600000000000002</c:v>
                </c:pt>
                <c:pt idx="50">
                  <c:v>1.9200000000000004</c:v>
                </c:pt>
                <c:pt idx="51">
                  <c:v>2.2199999999999998</c:v>
                </c:pt>
                <c:pt idx="52">
                  <c:v>2.2000000000000002</c:v>
                </c:pt>
                <c:pt idx="53">
                  <c:v>2.2999999999999998</c:v>
                </c:pt>
                <c:pt idx="54">
                  <c:v>1.98</c:v>
                </c:pt>
                <c:pt idx="55">
                  <c:v>1.58</c:v>
                </c:pt>
                <c:pt idx="56">
                  <c:v>0.82</c:v>
                </c:pt>
                <c:pt idx="57">
                  <c:v>0.66000000000000014</c:v>
                </c:pt>
                <c:pt idx="58">
                  <c:v>1.1400000000000001</c:v>
                </c:pt>
                <c:pt idx="59">
                  <c:v>2.16</c:v>
                </c:pt>
                <c:pt idx="60">
                  <c:v>2.5199999999999996</c:v>
                </c:pt>
                <c:pt idx="61">
                  <c:v>2.9200000000000004</c:v>
                </c:pt>
                <c:pt idx="62">
                  <c:v>3.04</c:v>
                </c:pt>
                <c:pt idx="63">
                  <c:v>2.78</c:v>
                </c:pt>
                <c:pt idx="64">
                  <c:v>2.2800000000000002</c:v>
                </c:pt>
                <c:pt idx="65">
                  <c:v>2.2199999999999998</c:v>
                </c:pt>
                <c:pt idx="66">
                  <c:v>2.58</c:v>
                </c:pt>
                <c:pt idx="67">
                  <c:v>2.6399999999999997</c:v>
                </c:pt>
                <c:pt idx="68">
                  <c:v>2.2599999999999998</c:v>
                </c:pt>
                <c:pt idx="69">
                  <c:v>2.16</c:v>
                </c:pt>
                <c:pt idx="70">
                  <c:v>2.04</c:v>
                </c:pt>
                <c:pt idx="71">
                  <c:v>1.7399999999999998</c:v>
                </c:pt>
                <c:pt idx="72">
                  <c:v>1.9600000000000002</c:v>
                </c:pt>
                <c:pt idx="73">
                  <c:v>2.2199999999999998</c:v>
                </c:pt>
                <c:pt idx="74">
                  <c:v>2.2999999999999998</c:v>
                </c:pt>
                <c:pt idx="75">
                  <c:v>2.5200000000000005</c:v>
                </c:pt>
                <c:pt idx="76">
                  <c:v>2.4600000000000004</c:v>
                </c:pt>
                <c:pt idx="77">
                  <c:v>2.2200000000000002</c:v>
                </c:pt>
                <c:pt idx="78">
                  <c:v>2.0600000000000005</c:v>
                </c:pt>
                <c:pt idx="79">
                  <c:v>1.9000000000000004</c:v>
                </c:pt>
                <c:pt idx="80">
                  <c:v>1.4</c:v>
                </c:pt>
                <c:pt idx="81">
                  <c:v>1.52</c:v>
                </c:pt>
                <c:pt idx="82">
                  <c:v>1.4400000000000002</c:v>
                </c:pt>
                <c:pt idx="83">
                  <c:v>1.2600000000000002</c:v>
                </c:pt>
                <c:pt idx="84">
                  <c:v>1.3200000000000003</c:v>
                </c:pt>
                <c:pt idx="85">
                  <c:v>1.7200000000000006</c:v>
                </c:pt>
                <c:pt idx="86">
                  <c:v>2.0200000000000005</c:v>
                </c:pt>
                <c:pt idx="87">
                  <c:v>2.2199999999999998</c:v>
                </c:pt>
                <c:pt idx="88">
                  <c:v>2.6400000000000006</c:v>
                </c:pt>
                <c:pt idx="89">
                  <c:v>2.8</c:v>
                </c:pt>
                <c:pt idx="90">
                  <c:v>2.7399999999999998</c:v>
                </c:pt>
                <c:pt idx="91">
                  <c:v>2.6999999999999997</c:v>
                </c:pt>
                <c:pt idx="92">
                  <c:v>2.6399999999999997</c:v>
                </c:pt>
                <c:pt idx="93">
                  <c:v>2.2799999999999998</c:v>
                </c:pt>
                <c:pt idx="94">
                  <c:v>1.8399999999999999</c:v>
                </c:pt>
                <c:pt idx="95">
                  <c:v>1.9600000000000002</c:v>
                </c:pt>
                <c:pt idx="96">
                  <c:v>1.7600000000000002</c:v>
                </c:pt>
                <c:pt idx="97">
                  <c:v>1.6200000000000003</c:v>
                </c:pt>
                <c:pt idx="98">
                  <c:v>1.7199999999999995</c:v>
                </c:pt>
                <c:pt idx="99">
                  <c:v>1.9599999999999995</c:v>
                </c:pt>
                <c:pt idx="100">
                  <c:v>1.6599999999999995</c:v>
                </c:pt>
                <c:pt idx="101">
                  <c:v>1.7599999999999998</c:v>
                </c:pt>
                <c:pt idx="102">
                  <c:v>2.2000000000000002</c:v>
                </c:pt>
                <c:pt idx="103">
                  <c:v>2.2600000000000002</c:v>
                </c:pt>
                <c:pt idx="104">
                  <c:v>2.3000000000000003</c:v>
                </c:pt>
                <c:pt idx="105">
                  <c:v>2.6000000000000005</c:v>
                </c:pt>
                <c:pt idx="106">
                  <c:v>2.1800000000000002</c:v>
                </c:pt>
                <c:pt idx="107">
                  <c:v>1.52</c:v>
                </c:pt>
                <c:pt idx="108">
                  <c:v>1.64</c:v>
                </c:pt>
                <c:pt idx="109">
                  <c:v>1.8799999999999997</c:v>
                </c:pt>
                <c:pt idx="110">
                  <c:v>1.7799999999999998</c:v>
                </c:pt>
                <c:pt idx="111">
                  <c:v>2.3999999999999995</c:v>
                </c:pt>
                <c:pt idx="112">
                  <c:v>2.7599999999999993</c:v>
                </c:pt>
                <c:pt idx="113">
                  <c:v>2.6399999999999997</c:v>
                </c:pt>
                <c:pt idx="114">
                  <c:v>2.7600000000000002</c:v>
                </c:pt>
                <c:pt idx="115">
                  <c:v>3</c:v>
                </c:pt>
                <c:pt idx="116">
                  <c:v>2.72</c:v>
                </c:pt>
                <c:pt idx="117">
                  <c:v>2.8600000000000003</c:v>
                </c:pt>
                <c:pt idx="118">
                  <c:v>2.8600000000000003</c:v>
                </c:pt>
                <c:pt idx="119">
                  <c:v>2.4999999999999996</c:v>
                </c:pt>
                <c:pt idx="120">
                  <c:v>2.34</c:v>
                </c:pt>
                <c:pt idx="121">
                  <c:v>2.2399999999999998</c:v>
                </c:pt>
                <c:pt idx="122">
                  <c:v>2.0599999999999996</c:v>
                </c:pt>
                <c:pt idx="123">
                  <c:v>1.8599999999999999</c:v>
                </c:pt>
                <c:pt idx="124">
                  <c:v>1.72</c:v>
                </c:pt>
                <c:pt idx="125">
                  <c:v>1.64</c:v>
                </c:pt>
                <c:pt idx="126">
                  <c:v>1.9799999999999998</c:v>
                </c:pt>
                <c:pt idx="127">
                  <c:v>1.9799999999999998</c:v>
                </c:pt>
                <c:pt idx="128">
                  <c:v>2.1599999999999993</c:v>
                </c:pt>
                <c:pt idx="129">
                  <c:v>2.38</c:v>
                </c:pt>
                <c:pt idx="130">
                  <c:v>2.2199999999999998</c:v>
                </c:pt>
                <c:pt idx="131">
                  <c:v>2.1599999999999997</c:v>
                </c:pt>
                <c:pt idx="132">
                  <c:v>1.9799999999999998</c:v>
                </c:pt>
                <c:pt idx="133">
                  <c:v>1.9799999999999998</c:v>
                </c:pt>
                <c:pt idx="134">
                  <c:v>1.7599999999999998</c:v>
                </c:pt>
                <c:pt idx="135">
                  <c:v>1.7799999999999998</c:v>
                </c:pt>
                <c:pt idx="136">
                  <c:v>1.44</c:v>
                </c:pt>
                <c:pt idx="137">
                  <c:v>1.6</c:v>
                </c:pt>
                <c:pt idx="138">
                  <c:v>1.8</c:v>
                </c:pt>
                <c:pt idx="139">
                  <c:v>2.2000000000000002</c:v>
                </c:pt>
                <c:pt idx="140">
                  <c:v>2.3600000000000003</c:v>
                </c:pt>
                <c:pt idx="141">
                  <c:v>2.38</c:v>
                </c:pt>
                <c:pt idx="142">
                  <c:v>2.16</c:v>
                </c:pt>
                <c:pt idx="143">
                  <c:v>1.9600000000000002</c:v>
                </c:pt>
                <c:pt idx="144">
                  <c:v>1.4600000000000002</c:v>
                </c:pt>
                <c:pt idx="145">
                  <c:v>1.58</c:v>
                </c:pt>
                <c:pt idx="146">
                  <c:v>1.6200000000000003</c:v>
                </c:pt>
                <c:pt idx="147">
                  <c:v>1.5</c:v>
                </c:pt>
                <c:pt idx="148">
                  <c:v>1.7</c:v>
                </c:pt>
                <c:pt idx="149">
                  <c:v>1.8599999999999999</c:v>
                </c:pt>
                <c:pt idx="150">
                  <c:v>1.7399999999999998</c:v>
                </c:pt>
                <c:pt idx="151">
                  <c:v>1.8999999999999997</c:v>
                </c:pt>
                <c:pt idx="152">
                  <c:v>2.46</c:v>
                </c:pt>
                <c:pt idx="153">
                  <c:v>2.4400000000000004</c:v>
                </c:pt>
                <c:pt idx="154">
                  <c:v>2.5200000000000005</c:v>
                </c:pt>
                <c:pt idx="155">
                  <c:v>2.7200000000000006</c:v>
                </c:pt>
                <c:pt idx="156">
                  <c:v>2.5000000000000009</c:v>
                </c:pt>
                <c:pt idx="157">
                  <c:v>2.3200000000000003</c:v>
                </c:pt>
                <c:pt idx="158">
                  <c:v>1.9800000000000004</c:v>
                </c:pt>
                <c:pt idx="159">
                  <c:v>2.04</c:v>
                </c:pt>
                <c:pt idx="160">
                  <c:v>1.7399999999999998</c:v>
                </c:pt>
                <c:pt idx="161">
                  <c:v>1.8800000000000003</c:v>
                </c:pt>
                <c:pt idx="162">
                  <c:v>1.8</c:v>
                </c:pt>
                <c:pt idx="163">
                  <c:v>1.8000000000000007</c:v>
                </c:pt>
                <c:pt idx="164">
                  <c:v>1.7399999999999998</c:v>
                </c:pt>
                <c:pt idx="165">
                  <c:v>1.7200000000000002</c:v>
                </c:pt>
                <c:pt idx="166">
                  <c:v>1.8399999999999999</c:v>
                </c:pt>
                <c:pt idx="167">
                  <c:v>1.8</c:v>
                </c:pt>
                <c:pt idx="168">
                  <c:v>1.6799999999999997</c:v>
                </c:pt>
                <c:pt idx="169">
                  <c:v>1.86</c:v>
                </c:pt>
                <c:pt idx="170">
                  <c:v>2</c:v>
                </c:pt>
                <c:pt idx="171">
                  <c:v>1.78</c:v>
                </c:pt>
                <c:pt idx="172">
                  <c:v>1.8</c:v>
                </c:pt>
                <c:pt idx="173">
                  <c:v>2.42</c:v>
                </c:pt>
                <c:pt idx="174">
                  <c:v>2.1399999999999997</c:v>
                </c:pt>
                <c:pt idx="175">
                  <c:v>2.1799999999999997</c:v>
                </c:pt>
                <c:pt idx="176">
                  <c:v>2.16</c:v>
                </c:pt>
                <c:pt idx="177">
                  <c:v>2.1800000000000002</c:v>
                </c:pt>
                <c:pt idx="178">
                  <c:v>2.02</c:v>
                </c:pt>
                <c:pt idx="179">
                  <c:v>2.34</c:v>
                </c:pt>
                <c:pt idx="180">
                  <c:v>2.2799999999999998</c:v>
                </c:pt>
                <c:pt idx="181">
                  <c:v>2.2599999999999998</c:v>
                </c:pt>
                <c:pt idx="182">
                  <c:v>2</c:v>
                </c:pt>
                <c:pt idx="183">
                  <c:v>1.7799999999999998</c:v>
                </c:pt>
                <c:pt idx="184">
                  <c:v>1.7199999999999995</c:v>
                </c:pt>
                <c:pt idx="185">
                  <c:v>1.8199999999999996</c:v>
                </c:pt>
                <c:pt idx="186">
                  <c:v>1.7199999999999995</c:v>
                </c:pt>
                <c:pt idx="187">
                  <c:v>2.0599999999999996</c:v>
                </c:pt>
                <c:pt idx="188">
                  <c:v>1.9200000000000004</c:v>
                </c:pt>
                <c:pt idx="189">
                  <c:v>1.4600000000000004</c:v>
                </c:pt>
                <c:pt idx="190">
                  <c:v>1.3200000000000003</c:v>
                </c:pt>
                <c:pt idx="191">
                  <c:v>1.3400000000000003</c:v>
                </c:pt>
                <c:pt idx="192">
                  <c:v>1.1000000000000001</c:v>
                </c:pt>
                <c:pt idx="193">
                  <c:v>0.92000000000000026</c:v>
                </c:pt>
                <c:pt idx="194">
                  <c:v>1.3200000000000003</c:v>
                </c:pt>
                <c:pt idx="195">
                  <c:v>1.2200000000000002</c:v>
                </c:pt>
                <c:pt idx="196">
                  <c:v>1.2600000000000002</c:v>
                </c:pt>
                <c:pt idx="197">
                  <c:v>1.7200000000000002</c:v>
                </c:pt>
                <c:pt idx="198">
                  <c:v>2.2000000000000002</c:v>
                </c:pt>
                <c:pt idx="199">
                  <c:v>2.12</c:v>
                </c:pt>
                <c:pt idx="200">
                  <c:v>2.7800000000000002</c:v>
                </c:pt>
                <c:pt idx="201">
                  <c:v>2.8600000000000003</c:v>
                </c:pt>
                <c:pt idx="202">
                  <c:v>2.44</c:v>
                </c:pt>
                <c:pt idx="203">
                  <c:v>2.3999999999999995</c:v>
                </c:pt>
                <c:pt idx="204">
                  <c:v>2.1399999999999997</c:v>
                </c:pt>
                <c:pt idx="205">
                  <c:v>1.4999999999999998</c:v>
                </c:pt>
                <c:pt idx="206">
                  <c:v>1.6199999999999997</c:v>
                </c:pt>
                <c:pt idx="207">
                  <c:v>1.8599999999999999</c:v>
                </c:pt>
                <c:pt idx="208">
                  <c:v>2.2399999999999998</c:v>
                </c:pt>
                <c:pt idx="209">
                  <c:v>2.16</c:v>
                </c:pt>
                <c:pt idx="210">
                  <c:v>2.3600000000000003</c:v>
                </c:pt>
                <c:pt idx="211">
                  <c:v>2.48</c:v>
                </c:pt>
                <c:pt idx="212">
                  <c:v>2.2199999999999998</c:v>
                </c:pt>
                <c:pt idx="213">
                  <c:v>1.7200000000000002</c:v>
                </c:pt>
                <c:pt idx="214">
                  <c:v>1.9800000000000004</c:v>
                </c:pt>
                <c:pt idx="215">
                  <c:v>2.0200000000000005</c:v>
                </c:pt>
                <c:pt idx="216">
                  <c:v>2.0200000000000005</c:v>
                </c:pt>
                <c:pt idx="217">
                  <c:v>2.2600000000000002</c:v>
                </c:pt>
                <c:pt idx="218">
                  <c:v>2.2800000000000002</c:v>
                </c:pt>
                <c:pt idx="219">
                  <c:v>2.3400000000000003</c:v>
                </c:pt>
                <c:pt idx="220">
                  <c:v>2.38</c:v>
                </c:pt>
                <c:pt idx="221">
                  <c:v>1.98</c:v>
                </c:pt>
                <c:pt idx="222">
                  <c:v>1.7400000000000002</c:v>
                </c:pt>
                <c:pt idx="223">
                  <c:v>2.2000000000000002</c:v>
                </c:pt>
                <c:pt idx="224">
                  <c:v>2.3199999999999998</c:v>
                </c:pt>
                <c:pt idx="225">
                  <c:v>2.3600000000000003</c:v>
                </c:pt>
                <c:pt idx="226">
                  <c:v>2.66</c:v>
                </c:pt>
                <c:pt idx="227">
                  <c:v>2.88</c:v>
                </c:pt>
                <c:pt idx="228">
                  <c:v>2.8</c:v>
                </c:pt>
                <c:pt idx="229">
                  <c:v>2.6</c:v>
                </c:pt>
                <c:pt idx="230">
                  <c:v>2.34</c:v>
                </c:pt>
                <c:pt idx="231">
                  <c:v>2.1799999999999997</c:v>
                </c:pt>
                <c:pt idx="232">
                  <c:v>1.9599999999999997</c:v>
                </c:pt>
                <c:pt idx="233">
                  <c:v>1.52</c:v>
                </c:pt>
                <c:pt idx="234">
                  <c:v>1.6800000000000002</c:v>
                </c:pt>
                <c:pt idx="235">
                  <c:v>1.3000000000000003</c:v>
                </c:pt>
                <c:pt idx="236">
                  <c:v>1.0800000000000005</c:v>
                </c:pt>
                <c:pt idx="237">
                  <c:v>1.3200000000000005</c:v>
                </c:pt>
                <c:pt idx="238">
                  <c:v>1.5400000000000005</c:v>
                </c:pt>
                <c:pt idx="239">
                  <c:v>1.3800000000000003</c:v>
                </c:pt>
                <c:pt idx="240">
                  <c:v>1.7000000000000004</c:v>
                </c:pt>
                <c:pt idx="241">
                  <c:v>1.9600000000000002</c:v>
                </c:pt>
                <c:pt idx="242">
                  <c:v>1.7600000000000002</c:v>
                </c:pt>
                <c:pt idx="243">
                  <c:v>1.7000000000000004</c:v>
                </c:pt>
                <c:pt idx="244">
                  <c:v>1.9600000000000002</c:v>
                </c:pt>
                <c:pt idx="245">
                  <c:v>2.16</c:v>
                </c:pt>
                <c:pt idx="246">
                  <c:v>1.9800000000000004</c:v>
                </c:pt>
                <c:pt idx="247">
                  <c:v>2.3200000000000003</c:v>
                </c:pt>
                <c:pt idx="248">
                  <c:v>2.56</c:v>
                </c:pt>
                <c:pt idx="249">
                  <c:v>2.68</c:v>
                </c:pt>
                <c:pt idx="250">
                  <c:v>2.7</c:v>
                </c:pt>
                <c:pt idx="251">
                  <c:v>2.8</c:v>
                </c:pt>
                <c:pt idx="252">
                  <c:v>2.72</c:v>
                </c:pt>
                <c:pt idx="253">
                  <c:v>2.3400000000000003</c:v>
                </c:pt>
                <c:pt idx="254">
                  <c:v>2.06</c:v>
                </c:pt>
                <c:pt idx="255">
                  <c:v>2.06</c:v>
                </c:pt>
                <c:pt idx="256">
                  <c:v>2.1000000000000005</c:v>
                </c:pt>
                <c:pt idx="257">
                  <c:v>1.9800000000000004</c:v>
                </c:pt>
                <c:pt idx="258">
                  <c:v>1.8599999999999999</c:v>
                </c:pt>
                <c:pt idx="259">
                  <c:v>1.9599999999999997</c:v>
                </c:pt>
                <c:pt idx="260">
                  <c:v>1.8</c:v>
                </c:pt>
                <c:pt idx="261">
                  <c:v>1.9600000000000002</c:v>
                </c:pt>
                <c:pt idx="262">
                  <c:v>1.9600000000000002</c:v>
                </c:pt>
                <c:pt idx="263">
                  <c:v>2.2600000000000007</c:v>
                </c:pt>
                <c:pt idx="264">
                  <c:v>2.14</c:v>
                </c:pt>
                <c:pt idx="265">
                  <c:v>2.0000000000000004</c:v>
                </c:pt>
                <c:pt idx="266">
                  <c:v>1.7800000000000005</c:v>
                </c:pt>
                <c:pt idx="267">
                  <c:v>1.7399999999999998</c:v>
                </c:pt>
                <c:pt idx="268">
                  <c:v>1.42</c:v>
                </c:pt>
                <c:pt idx="269">
                  <c:v>1.5399999999999998</c:v>
                </c:pt>
                <c:pt idx="270">
                  <c:v>1.7</c:v>
                </c:pt>
                <c:pt idx="271">
                  <c:v>1.9600000000000002</c:v>
                </c:pt>
                <c:pt idx="272">
                  <c:v>1.9800000000000004</c:v>
                </c:pt>
                <c:pt idx="273">
                  <c:v>2.0000000000000009</c:v>
                </c:pt>
                <c:pt idx="274">
                  <c:v>2.1000000000000005</c:v>
                </c:pt>
                <c:pt idx="275">
                  <c:v>2.4400000000000004</c:v>
                </c:pt>
                <c:pt idx="276">
                  <c:v>2.46</c:v>
                </c:pt>
                <c:pt idx="277">
                  <c:v>2.5599999999999996</c:v>
                </c:pt>
                <c:pt idx="278">
                  <c:v>2.9799999999999995</c:v>
                </c:pt>
                <c:pt idx="279">
                  <c:v>2.88</c:v>
                </c:pt>
                <c:pt idx="280">
                  <c:v>2.92</c:v>
                </c:pt>
                <c:pt idx="281">
                  <c:v>2.88</c:v>
                </c:pt>
                <c:pt idx="282">
                  <c:v>2.48</c:v>
                </c:pt>
                <c:pt idx="283">
                  <c:v>1.9400000000000002</c:v>
                </c:pt>
                <c:pt idx="284">
                  <c:v>1.8</c:v>
                </c:pt>
                <c:pt idx="285">
                  <c:v>1.3599999999999999</c:v>
                </c:pt>
                <c:pt idx="286">
                  <c:v>1.2799999999999998</c:v>
                </c:pt>
                <c:pt idx="287">
                  <c:v>1.7599999999999993</c:v>
                </c:pt>
                <c:pt idx="288">
                  <c:v>2.2799999999999994</c:v>
                </c:pt>
                <c:pt idx="289">
                  <c:v>2.1799999999999997</c:v>
                </c:pt>
                <c:pt idx="290">
                  <c:v>2.42</c:v>
                </c:pt>
                <c:pt idx="291">
                  <c:v>2.3600000000000003</c:v>
                </c:pt>
                <c:pt idx="292">
                  <c:v>1.7600000000000002</c:v>
                </c:pt>
                <c:pt idx="293">
                  <c:v>1.7400000000000002</c:v>
                </c:pt>
                <c:pt idx="294">
                  <c:v>1.8599999999999999</c:v>
                </c:pt>
                <c:pt idx="295">
                  <c:v>1.3199999999999998</c:v>
                </c:pt>
                <c:pt idx="296">
                  <c:v>0.95999999999999974</c:v>
                </c:pt>
                <c:pt idx="297">
                  <c:v>1.6</c:v>
                </c:pt>
                <c:pt idx="298">
                  <c:v>1.52</c:v>
                </c:pt>
                <c:pt idx="299">
                  <c:v>1.48</c:v>
                </c:pt>
                <c:pt idx="300">
                  <c:v>1.7399999999999998</c:v>
                </c:pt>
                <c:pt idx="301">
                  <c:v>2.3600000000000003</c:v>
                </c:pt>
                <c:pt idx="302">
                  <c:v>1.9600000000000002</c:v>
                </c:pt>
                <c:pt idx="303">
                  <c:v>1.9200000000000004</c:v>
                </c:pt>
                <c:pt idx="304">
                  <c:v>2.0000000000000009</c:v>
                </c:pt>
                <c:pt idx="305">
                  <c:v>2.2200000000000006</c:v>
                </c:pt>
                <c:pt idx="306">
                  <c:v>2.0000000000000004</c:v>
                </c:pt>
                <c:pt idx="307">
                  <c:v>2.7400000000000007</c:v>
                </c:pt>
                <c:pt idx="308">
                  <c:v>2.5000000000000009</c:v>
                </c:pt>
                <c:pt idx="309">
                  <c:v>2.3600000000000003</c:v>
                </c:pt>
                <c:pt idx="310">
                  <c:v>2.1800000000000002</c:v>
                </c:pt>
                <c:pt idx="311">
                  <c:v>2.2000000000000002</c:v>
                </c:pt>
                <c:pt idx="312">
                  <c:v>1.7999999999999996</c:v>
                </c:pt>
                <c:pt idx="313">
                  <c:v>1.9599999999999995</c:v>
                </c:pt>
                <c:pt idx="314">
                  <c:v>2.0199999999999996</c:v>
                </c:pt>
                <c:pt idx="315">
                  <c:v>1.9999999999999996</c:v>
                </c:pt>
                <c:pt idx="316">
                  <c:v>2.04</c:v>
                </c:pt>
                <c:pt idx="317">
                  <c:v>1.9</c:v>
                </c:pt>
                <c:pt idx="318">
                  <c:v>1.8199999999999998</c:v>
                </c:pt>
                <c:pt idx="319">
                  <c:v>1.78</c:v>
                </c:pt>
                <c:pt idx="320">
                  <c:v>1.8</c:v>
                </c:pt>
                <c:pt idx="321">
                  <c:v>1.58</c:v>
                </c:pt>
                <c:pt idx="322">
                  <c:v>1.56</c:v>
                </c:pt>
                <c:pt idx="323">
                  <c:v>1.86</c:v>
                </c:pt>
                <c:pt idx="324">
                  <c:v>1.9600000000000002</c:v>
                </c:pt>
                <c:pt idx="325">
                  <c:v>1.8200000000000003</c:v>
                </c:pt>
                <c:pt idx="326">
                  <c:v>2.2599999999999998</c:v>
                </c:pt>
                <c:pt idx="327">
                  <c:v>2.2599999999999998</c:v>
                </c:pt>
                <c:pt idx="328">
                  <c:v>1.9199999999999995</c:v>
                </c:pt>
                <c:pt idx="329">
                  <c:v>1.5399999999999996</c:v>
                </c:pt>
                <c:pt idx="330">
                  <c:v>1.7399999999999995</c:v>
                </c:pt>
                <c:pt idx="331">
                  <c:v>1.44</c:v>
                </c:pt>
                <c:pt idx="332">
                  <c:v>1.6199999999999997</c:v>
                </c:pt>
                <c:pt idx="333">
                  <c:v>1.6599999999999997</c:v>
                </c:pt>
                <c:pt idx="334">
                  <c:v>2.1</c:v>
                </c:pt>
                <c:pt idx="335">
                  <c:v>2.2199999999999998</c:v>
                </c:pt>
                <c:pt idx="336">
                  <c:v>2.1399999999999997</c:v>
                </c:pt>
                <c:pt idx="337">
                  <c:v>2.12</c:v>
                </c:pt>
                <c:pt idx="338">
                  <c:v>2.2600000000000007</c:v>
                </c:pt>
                <c:pt idx="339">
                  <c:v>2.14</c:v>
                </c:pt>
                <c:pt idx="340">
                  <c:v>1.86</c:v>
                </c:pt>
                <c:pt idx="341">
                  <c:v>1.8199999999999998</c:v>
                </c:pt>
                <c:pt idx="342">
                  <c:v>1.4799999999999998</c:v>
                </c:pt>
                <c:pt idx="343">
                  <c:v>1.4199999999999995</c:v>
                </c:pt>
                <c:pt idx="344">
                  <c:v>1.3</c:v>
                </c:pt>
                <c:pt idx="345">
                  <c:v>1.48</c:v>
                </c:pt>
                <c:pt idx="346">
                  <c:v>1.9400000000000002</c:v>
                </c:pt>
                <c:pt idx="347">
                  <c:v>2.1600000000000006</c:v>
                </c:pt>
                <c:pt idx="348">
                  <c:v>2.0600000000000005</c:v>
                </c:pt>
                <c:pt idx="349">
                  <c:v>2.04</c:v>
                </c:pt>
                <c:pt idx="350">
                  <c:v>1.9200000000000004</c:v>
                </c:pt>
                <c:pt idx="351">
                  <c:v>1.6800000000000004</c:v>
                </c:pt>
                <c:pt idx="352">
                  <c:v>1.5400000000000003</c:v>
                </c:pt>
                <c:pt idx="353">
                  <c:v>1.6200000000000003</c:v>
                </c:pt>
                <c:pt idx="354">
                  <c:v>1.9200000000000004</c:v>
                </c:pt>
                <c:pt idx="355">
                  <c:v>1.8800000000000001</c:v>
                </c:pt>
                <c:pt idx="356">
                  <c:v>1.7200000000000002</c:v>
                </c:pt>
                <c:pt idx="357">
                  <c:v>1.6400000000000001</c:v>
                </c:pt>
                <c:pt idx="358">
                  <c:v>1.6800000000000002</c:v>
                </c:pt>
                <c:pt idx="359">
                  <c:v>1.52</c:v>
                </c:pt>
                <c:pt idx="360">
                  <c:v>1.7600000000000005</c:v>
                </c:pt>
                <c:pt idx="361">
                  <c:v>1.98</c:v>
                </c:pt>
                <c:pt idx="362">
                  <c:v>2.1</c:v>
                </c:pt>
                <c:pt idx="363">
                  <c:v>1.8</c:v>
                </c:pt>
                <c:pt idx="364">
                  <c:v>1.9600000000000002</c:v>
                </c:pt>
                <c:pt idx="365">
                  <c:v>1.5399999999999998</c:v>
                </c:pt>
                <c:pt idx="366">
                  <c:v>1.6799999999999997</c:v>
                </c:pt>
                <c:pt idx="367">
                  <c:v>1.64</c:v>
                </c:pt>
                <c:pt idx="368">
                  <c:v>2.0599999999999996</c:v>
                </c:pt>
                <c:pt idx="369">
                  <c:v>2.1399999999999997</c:v>
                </c:pt>
                <c:pt idx="370">
                  <c:v>2.4999999999999996</c:v>
                </c:pt>
                <c:pt idx="371">
                  <c:v>1.9599999999999997</c:v>
                </c:pt>
                <c:pt idx="372">
                  <c:v>1.9599999999999997</c:v>
                </c:pt>
                <c:pt idx="373">
                  <c:v>1.8</c:v>
                </c:pt>
                <c:pt idx="374">
                  <c:v>1.28</c:v>
                </c:pt>
                <c:pt idx="375">
                  <c:v>1.2399999999999998</c:v>
                </c:pt>
                <c:pt idx="376">
                  <c:v>1.58</c:v>
                </c:pt>
                <c:pt idx="377">
                  <c:v>1.86</c:v>
                </c:pt>
                <c:pt idx="378">
                  <c:v>1.56</c:v>
                </c:pt>
                <c:pt idx="379">
                  <c:v>1.64</c:v>
                </c:pt>
                <c:pt idx="380">
                  <c:v>1.7400000000000002</c:v>
                </c:pt>
                <c:pt idx="381">
                  <c:v>1.7000000000000004</c:v>
                </c:pt>
                <c:pt idx="382">
                  <c:v>1.58</c:v>
                </c:pt>
                <c:pt idx="383">
                  <c:v>2.02</c:v>
                </c:pt>
                <c:pt idx="384">
                  <c:v>1.86</c:v>
                </c:pt>
                <c:pt idx="385">
                  <c:v>1.6599999999999997</c:v>
                </c:pt>
                <c:pt idx="386">
                  <c:v>1.8599999999999994</c:v>
                </c:pt>
                <c:pt idx="387">
                  <c:v>1.8399999999999994</c:v>
                </c:pt>
                <c:pt idx="388">
                  <c:v>1.6999999999999997</c:v>
                </c:pt>
                <c:pt idx="389">
                  <c:v>2.2999999999999998</c:v>
                </c:pt>
                <c:pt idx="390">
                  <c:v>2.34</c:v>
                </c:pt>
                <c:pt idx="391">
                  <c:v>2</c:v>
                </c:pt>
                <c:pt idx="392">
                  <c:v>1.8199999999999998</c:v>
                </c:pt>
                <c:pt idx="393">
                  <c:v>1.94</c:v>
                </c:pt>
                <c:pt idx="394">
                  <c:v>1.7399999999999998</c:v>
                </c:pt>
                <c:pt idx="395">
                  <c:v>1.5799999999999996</c:v>
                </c:pt>
                <c:pt idx="396">
                  <c:v>1.3799999999999997</c:v>
                </c:pt>
                <c:pt idx="397">
                  <c:v>1.1600000000000001</c:v>
                </c:pt>
                <c:pt idx="398">
                  <c:v>1.0400000000000003</c:v>
                </c:pt>
                <c:pt idx="399">
                  <c:v>1.0200000000000002</c:v>
                </c:pt>
                <c:pt idx="400">
                  <c:v>1.3400000000000005</c:v>
                </c:pt>
                <c:pt idx="401">
                  <c:v>1.4200000000000006</c:v>
                </c:pt>
                <c:pt idx="402">
                  <c:v>1.7400000000000002</c:v>
                </c:pt>
                <c:pt idx="403">
                  <c:v>1.1000000000000003</c:v>
                </c:pt>
                <c:pt idx="404">
                  <c:v>1.1200000000000003</c:v>
                </c:pt>
                <c:pt idx="405">
                  <c:v>1.0800000000000005</c:v>
                </c:pt>
                <c:pt idx="406">
                  <c:v>0.90000000000000036</c:v>
                </c:pt>
                <c:pt idx="407">
                  <c:v>1.0400000000000005</c:v>
                </c:pt>
                <c:pt idx="408">
                  <c:v>1.5600000000000005</c:v>
                </c:pt>
                <c:pt idx="409">
                  <c:v>1.8000000000000003</c:v>
                </c:pt>
                <c:pt idx="410">
                  <c:v>1.4400000000000002</c:v>
                </c:pt>
                <c:pt idx="411">
                  <c:v>1.6800000000000002</c:v>
                </c:pt>
                <c:pt idx="412">
                  <c:v>1.6200000000000003</c:v>
                </c:pt>
                <c:pt idx="413">
                  <c:v>1.7600000000000002</c:v>
                </c:pt>
                <c:pt idx="414">
                  <c:v>1.2400000000000002</c:v>
                </c:pt>
                <c:pt idx="415">
                  <c:v>1.6600000000000001</c:v>
                </c:pt>
                <c:pt idx="416">
                  <c:v>1.8400000000000003</c:v>
                </c:pt>
                <c:pt idx="417">
                  <c:v>1.6400000000000001</c:v>
                </c:pt>
                <c:pt idx="418">
                  <c:v>1.3800000000000003</c:v>
                </c:pt>
                <c:pt idx="419">
                  <c:v>1.6200000000000003</c:v>
                </c:pt>
                <c:pt idx="420">
                  <c:v>1.5000000000000004</c:v>
                </c:pt>
                <c:pt idx="421">
                  <c:v>1.4800000000000004</c:v>
                </c:pt>
                <c:pt idx="422">
                  <c:v>1.3400000000000003</c:v>
                </c:pt>
                <c:pt idx="423">
                  <c:v>1.3199999999999998</c:v>
                </c:pt>
                <c:pt idx="424">
                  <c:v>1.28</c:v>
                </c:pt>
                <c:pt idx="425">
                  <c:v>1.1400000000000001</c:v>
                </c:pt>
                <c:pt idx="426">
                  <c:v>1.2600000000000002</c:v>
                </c:pt>
                <c:pt idx="427">
                  <c:v>1.8000000000000003</c:v>
                </c:pt>
                <c:pt idx="428">
                  <c:v>1.8000000000000003</c:v>
                </c:pt>
                <c:pt idx="429">
                  <c:v>1.5800000000000005</c:v>
                </c:pt>
                <c:pt idx="430">
                  <c:v>1.9600000000000004</c:v>
                </c:pt>
                <c:pt idx="431">
                  <c:v>1.5600000000000009</c:v>
                </c:pt>
                <c:pt idx="432">
                  <c:v>1.2800000000000007</c:v>
                </c:pt>
                <c:pt idx="433">
                  <c:v>1.4400000000000006</c:v>
                </c:pt>
                <c:pt idx="434">
                  <c:v>1.7200000000000006</c:v>
                </c:pt>
                <c:pt idx="435">
                  <c:v>1.7400000000000002</c:v>
                </c:pt>
                <c:pt idx="436">
                  <c:v>1.92</c:v>
                </c:pt>
                <c:pt idx="437">
                  <c:v>1.8199999999999998</c:v>
                </c:pt>
                <c:pt idx="438">
                  <c:v>2.12</c:v>
                </c:pt>
                <c:pt idx="439">
                  <c:v>1.78</c:v>
                </c:pt>
                <c:pt idx="440">
                  <c:v>1.0800000000000005</c:v>
                </c:pt>
                <c:pt idx="441">
                  <c:v>1.4800000000000004</c:v>
                </c:pt>
                <c:pt idx="442">
                  <c:v>1.56</c:v>
                </c:pt>
                <c:pt idx="443">
                  <c:v>1.3400000000000003</c:v>
                </c:pt>
                <c:pt idx="444">
                  <c:v>1.3800000000000001</c:v>
                </c:pt>
                <c:pt idx="445">
                  <c:v>1.7799999999999998</c:v>
                </c:pt>
                <c:pt idx="446">
                  <c:v>1.2399999999999998</c:v>
                </c:pt>
                <c:pt idx="447">
                  <c:v>1.08</c:v>
                </c:pt>
                <c:pt idx="448">
                  <c:v>0.6399999999999999</c:v>
                </c:pt>
                <c:pt idx="449">
                  <c:v>0.90000000000000036</c:v>
                </c:pt>
                <c:pt idx="450">
                  <c:v>0.84000000000000052</c:v>
                </c:pt>
                <c:pt idx="451">
                  <c:v>1.3200000000000007</c:v>
                </c:pt>
                <c:pt idx="452">
                  <c:v>1.7600000000000005</c:v>
                </c:pt>
                <c:pt idx="453">
                  <c:v>2.4200000000000008</c:v>
                </c:pt>
                <c:pt idx="454">
                  <c:v>2.5000000000000004</c:v>
                </c:pt>
                <c:pt idx="455">
                  <c:v>2.66</c:v>
                </c:pt>
                <c:pt idx="456">
                  <c:v>2.54</c:v>
                </c:pt>
                <c:pt idx="457">
                  <c:v>2.38</c:v>
                </c:pt>
                <c:pt idx="458">
                  <c:v>1.9199999999999995</c:v>
                </c:pt>
                <c:pt idx="459">
                  <c:v>2.1399999999999997</c:v>
                </c:pt>
                <c:pt idx="460">
                  <c:v>1.0399999999999998</c:v>
                </c:pt>
                <c:pt idx="461">
                  <c:v>0.4799999999999997</c:v>
                </c:pt>
                <c:pt idx="462">
                  <c:v>0.27999999999999992</c:v>
                </c:pt>
                <c:pt idx="463">
                  <c:v>0.60000000000000031</c:v>
                </c:pt>
                <c:pt idx="464">
                  <c:v>0.65999999999999992</c:v>
                </c:pt>
                <c:pt idx="465">
                  <c:v>1.7200000000000002</c:v>
                </c:pt>
                <c:pt idx="466">
                  <c:v>2.3400000000000003</c:v>
                </c:pt>
                <c:pt idx="467">
                  <c:v>2.62</c:v>
                </c:pt>
                <c:pt idx="468">
                  <c:v>2.62</c:v>
                </c:pt>
                <c:pt idx="469">
                  <c:v>2.1599999999999997</c:v>
                </c:pt>
                <c:pt idx="470">
                  <c:v>2.1399999999999997</c:v>
                </c:pt>
                <c:pt idx="471">
                  <c:v>2.0799999999999992</c:v>
                </c:pt>
                <c:pt idx="472">
                  <c:v>2.2799999999999998</c:v>
                </c:pt>
                <c:pt idx="473">
                  <c:v>2</c:v>
                </c:pt>
                <c:pt idx="474">
                  <c:v>2.0799999999999996</c:v>
                </c:pt>
                <c:pt idx="475">
                  <c:v>2.2200000000000002</c:v>
                </c:pt>
                <c:pt idx="476">
                  <c:v>2.12</c:v>
                </c:pt>
                <c:pt idx="477">
                  <c:v>1.52</c:v>
                </c:pt>
                <c:pt idx="478">
                  <c:v>1.2200000000000002</c:v>
                </c:pt>
                <c:pt idx="479">
                  <c:v>1.06</c:v>
                </c:pt>
                <c:pt idx="480">
                  <c:v>0.69999999999999962</c:v>
                </c:pt>
                <c:pt idx="481">
                  <c:v>0.53999999999999948</c:v>
                </c:pt>
                <c:pt idx="482">
                  <c:v>0.71999999999999953</c:v>
                </c:pt>
                <c:pt idx="483">
                  <c:v>1.2399999999999995</c:v>
                </c:pt>
                <c:pt idx="484">
                  <c:v>1.2999999999999996</c:v>
                </c:pt>
                <c:pt idx="485">
                  <c:v>1.4799999999999998</c:v>
                </c:pt>
                <c:pt idx="486">
                  <c:v>1.3799999999999997</c:v>
                </c:pt>
                <c:pt idx="487">
                  <c:v>1.5</c:v>
                </c:pt>
                <c:pt idx="488">
                  <c:v>1.7399999999999998</c:v>
                </c:pt>
                <c:pt idx="489">
                  <c:v>1.72</c:v>
                </c:pt>
                <c:pt idx="490">
                  <c:v>1.98</c:v>
                </c:pt>
                <c:pt idx="491">
                  <c:v>1.8800000000000003</c:v>
                </c:pt>
                <c:pt idx="492">
                  <c:v>1.8800000000000001</c:v>
                </c:pt>
                <c:pt idx="493">
                  <c:v>1.5800000000000005</c:v>
                </c:pt>
                <c:pt idx="494">
                  <c:v>2.1000000000000005</c:v>
                </c:pt>
                <c:pt idx="495">
                  <c:v>1.58</c:v>
                </c:pt>
                <c:pt idx="496">
                  <c:v>2.1399999999999997</c:v>
                </c:pt>
                <c:pt idx="497">
                  <c:v>2.0200000000000005</c:v>
                </c:pt>
                <c:pt idx="498">
                  <c:v>2.16</c:v>
                </c:pt>
                <c:pt idx="499">
                  <c:v>1.7399999999999998</c:v>
                </c:pt>
                <c:pt idx="500">
                  <c:v>2.3200000000000003</c:v>
                </c:pt>
                <c:pt idx="501">
                  <c:v>2.14</c:v>
                </c:pt>
                <c:pt idx="502">
                  <c:v>1.8200000000000003</c:v>
                </c:pt>
                <c:pt idx="503">
                  <c:v>1.7000000000000004</c:v>
                </c:pt>
                <c:pt idx="504">
                  <c:v>1.7600000000000009</c:v>
                </c:pt>
                <c:pt idx="505">
                  <c:v>1.4400000000000006</c:v>
                </c:pt>
                <c:pt idx="506">
                  <c:v>1.3200000000000003</c:v>
                </c:pt>
                <c:pt idx="507">
                  <c:v>1.8800000000000001</c:v>
                </c:pt>
                <c:pt idx="508">
                  <c:v>1.7600000000000002</c:v>
                </c:pt>
                <c:pt idx="509">
                  <c:v>1.5799999999999996</c:v>
                </c:pt>
                <c:pt idx="510">
                  <c:v>1.5799999999999996</c:v>
                </c:pt>
                <c:pt idx="511">
                  <c:v>1.8399999999999999</c:v>
                </c:pt>
                <c:pt idx="512">
                  <c:v>1.92</c:v>
                </c:pt>
                <c:pt idx="513">
                  <c:v>2.0799999999999996</c:v>
                </c:pt>
                <c:pt idx="514">
                  <c:v>1.98</c:v>
                </c:pt>
                <c:pt idx="515">
                  <c:v>2.2999999999999998</c:v>
                </c:pt>
                <c:pt idx="516">
                  <c:v>2.16</c:v>
                </c:pt>
                <c:pt idx="517">
                  <c:v>2.3600000000000003</c:v>
                </c:pt>
                <c:pt idx="518">
                  <c:v>2.2000000000000006</c:v>
                </c:pt>
                <c:pt idx="519">
                  <c:v>2.4400000000000004</c:v>
                </c:pt>
                <c:pt idx="520">
                  <c:v>2.160000000000001</c:v>
                </c:pt>
                <c:pt idx="521">
                  <c:v>1.9600000000000004</c:v>
                </c:pt>
                <c:pt idx="522">
                  <c:v>1.58</c:v>
                </c:pt>
                <c:pt idx="523">
                  <c:v>1.5799999999999996</c:v>
                </c:pt>
                <c:pt idx="524">
                  <c:v>1.1799999999999997</c:v>
                </c:pt>
                <c:pt idx="525">
                  <c:v>1.2999999999999996</c:v>
                </c:pt>
                <c:pt idx="526">
                  <c:v>1.3999999999999997</c:v>
                </c:pt>
                <c:pt idx="527">
                  <c:v>1.4</c:v>
                </c:pt>
                <c:pt idx="528">
                  <c:v>1.56</c:v>
                </c:pt>
                <c:pt idx="529">
                  <c:v>1.9</c:v>
                </c:pt>
                <c:pt idx="530">
                  <c:v>1.58</c:v>
                </c:pt>
                <c:pt idx="531">
                  <c:v>1.5800000000000005</c:v>
                </c:pt>
                <c:pt idx="532">
                  <c:v>1.7600000000000002</c:v>
                </c:pt>
                <c:pt idx="533">
                  <c:v>1.6</c:v>
                </c:pt>
                <c:pt idx="534">
                  <c:v>1.7400000000000002</c:v>
                </c:pt>
                <c:pt idx="535">
                  <c:v>2.14</c:v>
                </c:pt>
                <c:pt idx="536">
                  <c:v>2.46</c:v>
                </c:pt>
                <c:pt idx="537">
                  <c:v>2.62</c:v>
                </c:pt>
                <c:pt idx="538">
                  <c:v>3.0200000000000005</c:v>
                </c:pt>
                <c:pt idx="539">
                  <c:v>2.7800000000000002</c:v>
                </c:pt>
                <c:pt idx="540">
                  <c:v>2.62</c:v>
                </c:pt>
                <c:pt idx="541">
                  <c:v>2.2199999999999998</c:v>
                </c:pt>
                <c:pt idx="542">
                  <c:v>1.7199999999999995</c:v>
                </c:pt>
                <c:pt idx="543">
                  <c:v>1.4599999999999997</c:v>
                </c:pt>
                <c:pt idx="544">
                  <c:v>1.9999999999999996</c:v>
                </c:pt>
                <c:pt idx="545">
                  <c:v>2.0399999999999996</c:v>
                </c:pt>
                <c:pt idx="546">
                  <c:v>2.1599999999999997</c:v>
                </c:pt>
                <c:pt idx="547">
                  <c:v>2.0199999999999996</c:v>
                </c:pt>
                <c:pt idx="548">
                  <c:v>2.0999999999999992</c:v>
                </c:pt>
                <c:pt idx="549">
                  <c:v>1.9599999999999995</c:v>
                </c:pt>
                <c:pt idx="550">
                  <c:v>1.9999999999999996</c:v>
                </c:pt>
                <c:pt idx="551">
                  <c:v>2.3599999999999994</c:v>
                </c:pt>
                <c:pt idx="552">
                  <c:v>2.9599999999999995</c:v>
                </c:pt>
                <c:pt idx="553">
                  <c:v>3.0199999999999996</c:v>
                </c:pt>
                <c:pt idx="554">
                  <c:v>2.84</c:v>
                </c:pt>
                <c:pt idx="555">
                  <c:v>2.36</c:v>
                </c:pt>
                <c:pt idx="556">
                  <c:v>2.04</c:v>
                </c:pt>
                <c:pt idx="557">
                  <c:v>1.7000000000000004</c:v>
                </c:pt>
                <c:pt idx="558">
                  <c:v>1.5400000000000005</c:v>
                </c:pt>
                <c:pt idx="559">
                  <c:v>1.7200000000000002</c:v>
                </c:pt>
                <c:pt idx="560">
                  <c:v>2.1800000000000006</c:v>
                </c:pt>
                <c:pt idx="561">
                  <c:v>2.2000000000000006</c:v>
                </c:pt>
                <c:pt idx="562">
                  <c:v>2.12</c:v>
                </c:pt>
                <c:pt idx="563">
                  <c:v>2.1199999999999997</c:v>
                </c:pt>
                <c:pt idx="564">
                  <c:v>1.9199999999999995</c:v>
                </c:pt>
                <c:pt idx="565">
                  <c:v>2.08</c:v>
                </c:pt>
                <c:pt idx="566">
                  <c:v>2.1</c:v>
                </c:pt>
                <c:pt idx="567">
                  <c:v>2.2200000000000002</c:v>
                </c:pt>
                <c:pt idx="568">
                  <c:v>2.3000000000000007</c:v>
                </c:pt>
                <c:pt idx="569">
                  <c:v>2.6400000000000015</c:v>
                </c:pt>
                <c:pt idx="570">
                  <c:v>2.5000000000000009</c:v>
                </c:pt>
                <c:pt idx="571">
                  <c:v>2.4200000000000008</c:v>
                </c:pt>
                <c:pt idx="572">
                  <c:v>2.5600000000000009</c:v>
                </c:pt>
                <c:pt idx="573">
                  <c:v>2.6000000000000005</c:v>
                </c:pt>
                <c:pt idx="574">
                  <c:v>2.4000000000000008</c:v>
                </c:pt>
                <c:pt idx="575">
                  <c:v>2.4200000000000008</c:v>
                </c:pt>
                <c:pt idx="576">
                  <c:v>2.46</c:v>
                </c:pt>
                <c:pt idx="577">
                  <c:v>2.2000000000000006</c:v>
                </c:pt>
                <c:pt idx="578">
                  <c:v>2.0200000000000009</c:v>
                </c:pt>
                <c:pt idx="579">
                  <c:v>2.1400000000000006</c:v>
                </c:pt>
                <c:pt idx="580">
                  <c:v>1.8799999999999997</c:v>
                </c:pt>
                <c:pt idx="581">
                  <c:v>1.6</c:v>
                </c:pt>
                <c:pt idx="582">
                  <c:v>1.7799999999999998</c:v>
                </c:pt>
                <c:pt idx="583">
                  <c:v>1.9399999999999991</c:v>
                </c:pt>
                <c:pt idx="584">
                  <c:v>1.8599999999999994</c:v>
                </c:pt>
                <c:pt idx="585">
                  <c:v>2.12</c:v>
                </c:pt>
                <c:pt idx="586">
                  <c:v>2.1800000000000006</c:v>
                </c:pt>
                <c:pt idx="587">
                  <c:v>2.1399999999999997</c:v>
                </c:pt>
                <c:pt idx="588">
                  <c:v>2.1599999999999993</c:v>
                </c:pt>
                <c:pt idx="589">
                  <c:v>1.9399999999999991</c:v>
                </c:pt>
                <c:pt idx="590">
                  <c:v>1.7999999999999994</c:v>
                </c:pt>
                <c:pt idx="591">
                  <c:v>1.8999999999999992</c:v>
                </c:pt>
                <c:pt idx="592">
                  <c:v>1.8</c:v>
                </c:pt>
                <c:pt idx="593">
                  <c:v>1.8000000000000007</c:v>
                </c:pt>
                <c:pt idx="594">
                  <c:v>1.9400000000000006</c:v>
                </c:pt>
                <c:pt idx="595">
                  <c:v>2.12</c:v>
                </c:pt>
                <c:pt idx="596">
                  <c:v>2.3400000000000007</c:v>
                </c:pt>
                <c:pt idx="597">
                  <c:v>2.2800000000000002</c:v>
                </c:pt>
                <c:pt idx="598">
                  <c:v>2.0400000000000005</c:v>
                </c:pt>
                <c:pt idx="599">
                  <c:v>1.820000000000001</c:v>
                </c:pt>
                <c:pt idx="600">
                  <c:v>1.5200000000000009</c:v>
                </c:pt>
                <c:pt idx="601">
                  <c:v>1.2400000000000007</c:v>
                </c:pt>
                <c:pt idx="602">
                  <c:v>1.1000000000000008</c:v>
                </c:pt>
                <c:pt idx="603">
                  <c:v>1.2399999999999998</c:v>
                </c:pt>
                <c:pt idx="604">
                  <c:v>1.3</c:v>
                </c:pt>
                <c:pt idx="605">
                  <c:v>1.44</c:v>
                </c:pt>
                <c:pt idx="606">
                  <c:v>1.5200000000000002</c:v>
                </c:pt>
                <c:pt idx="607">
                  <c:v>1.8200000000000003</c:v>
                </c:pt>
                <c:pt idx="608">
                  <c:v>1.6000000000000008</c:v>
                </c:pt>
                <c:pt idx="609">
                  <c:v>1.6800000000000004</c:v>
                </c:pt>
                <c:pt idx="610">
                  <c:v>1.4600000000000009</c:v>
                </c:pt>
                <c:pt idx="611">
                  <c:v>1.5</c:v>
                </c:pt>
                <c:pt idx="612">
                  <c:v>1.2199999999999995</c:v>
                </c:pt>
                <c:pt idx="613">
                  <c:v>1.5</c:v>
                </c:pt>
                <c:pt idx="614">
                  <c:v>1.4199999999999995</c:v>
                </c:pt>
                <c:pt idx="615">
                  <c:v>1.5599999999999987</c:v>
                </c:pt>
                <c:pt idx="616">
                  <c:v>1.9999999999999993</c:v>
                </c:pt>
                <c:pt idx="617">
                  <c:v>2.1599999999999993</c:v>
                </c:pt>
                <c:pt idx="618">
                  <c:v>1.9799999999999991</c:v>
                </c:pt>
                <c:pt idx="619">
                  <c:v>1.9999999999999993</c:v>
                </c:pt>
                <c:pt idx="620">
                  <c:v>1.9600000000000002</c:v>
                </c:pt>
                <c:pt idx="621">
                  <c:v>1.8</c:v>
                </c:pt>
                <c:pt idx="622">
                  <c:v>2.0400000000000005</c:v>
                </c:pt>
                <c:pt idx="623">
                  <c:v>2.5000000000000009</c:v>
                </c:pt>
                <c:pt idx="624">
                  <c:v>2.5000000000000009</c:v>
                </c:pt>
                <c:pt idx="625">
                  <c:v>2.44</c:v>
                </c:pt>
                <c:pt idx="626">
                  <c:v>2.2800000000000002</c:v>
                </c:pt>
                <c:pt idx="627">
                  <c:v>2.0799999999999996</c:v>
                </c:pt>
                <c:pt idx="628">
                  <c:v>1.9199999999999995</c:v>
                </c:pt>
                <c:pt idx="629">
                  <c:v>1.8199999999999996</c:v>
                </c:pt>
                <c:pt idx="630">
                  <c:v>1.8200000000000003</c:v>
                </c:pt>
                <c:pt idx="631">
                  <c:v>1.9199999999999995</c:v>
                </c:pt>
                <c:pt idx="632">
                  <c:v>1.94</c:v>
                </c:pt>
                <c:pt idx="633">
                  <c:v>2</c:v>
                </c:pt>
                <c:pt idx="634">
                  <c:v>2.2199999999999998</c:v>
                </c:pt>
                <c:pt idx="635">
                  <c:v>2.2199999999999998</c:v>
                </c:pt>
                <c:pt idx="636">
                  <c:v>1.9200000000000004</c:v>
                </c:pt>
                <c:pt idx="637">
                  <c:v>2.2000000000000006</c:v>
                </c:pt>
                <c:pt idx="638">
                  <c:v>1.8000000000000007</c:v>
                </c:pt>
                <c:pt idx="639">
                  <c:v>1.9600000000000015</c:v>
                </c:pt>
                <c:pt idx="640">
                  <c:v>2.3200000000000012</c:v>
                </c:pt>
                <c:pt idx="641">
                  <c:v>2.9200000000000008</c:v>
                </c:pt>
                <c:pt idx="642">
                  <c:v>2.46</c:v>
                </c:pt>
                <c:pt idx="643">
                  <c:v>2.6800000000000006</c:v>
                </c:pt>
                <c:pt idx="644">
                  <c:v>2.2999999999999998</c:v>
                </c:pt>
                <c:pt idx="645">
                  <c:v>1.9600000000000009</c:v>
                </c:pt>
                <c:pt idx="646">
                  <c:v>1.3000000000000007</c:v>
                </c:pt>
                <c:pt idx="647">
                  <c:v>1.3800000000000012</c:v>
                </c:pt>
                <c:pt idx="648">
                  <c:v>1.2800000000000011</c:v>
                </c:pt>
                <c:pt idx="649">
                  <c:v>1.4000000000000008</c:v>
                </c:pt>
                <c:pt idx="650">
                  <c:v>1.44</c:v>
                </c:pt>
                <c:pt idx="651">
                  <c:v>1.6599999999999995</c:v>
                </c:pt>
                <c:pt idx="652">
                  <c:v>1.5599999999999994</c:v>
                </c:pt>
                <c:pt idx="653">
                  <c:v>1.6599999999999995</c:v>
                </c:pt>
                <c:pt idx="654">
                  <c:v>1.7</c:v>
                </c:pt>
                <c:pt idx="655">
                  <c:v>1.9</c:v>
                </c:pt>
                <c:pt idx="656">
                  <c:v>1.7200000000000002</c:v>
                </c:pt>
                <c:pt idx="657">
                  <c:v>1.64</c:v>
                </c:pt>
                <c:pt idx="658">
                  <c:v>1.7999999999999994</c:v>
                </c:pt>
                <c:pt idx="659">
                  <c:v>1.7399999999999991</c:v>
                </c:pt>
                <c:pt idx="660">
                  <c:v>1.2399999999999991</c:v>
                </c:pt>
                <c:pt idx="661">
                  <c:v>0.69999999999999929</c:v>
                </c:pt>
                <c:pt idx="662">
                  <c:v>1.3799999999999997</c:v>
                </c:pt>
                <c:pt idx="663">
                  <c:v>1</c:v>
                </c:pt>
                <c:pt idx="664">
                  <c:v>0.88000000000000045</c:v>
                </c:pt>
                <c:pt idx="665">
                  <c:v>1.3600000000000008</c:v>
                </c:pt>
                <c:pt idx="666">
                  <c:v>1.8400000000000005</c:v>
                </c:pt>
                <c:pt idx="667">
                  <c:v>1.5200000000000009</c:v>
                </c:pt>
                <c:pt idx="668">
                  <c:v>1.5400000000000014</c:v>
                </c:pt>
                <c:pt idx="669">
                  <c:v>1.7600000000000009</c:v>
                </c:pt>
                <c:pt idx="670">
                  <c:v>1.680000000000001</c:v>
                </c:pt>
                <c:pt idx="671">
                  <c:v>1.8200000000000016</c:v>
                </c:pt>
                <c:pt idx="672">
                  <c:v>1.9000000000000015</c:v>
                </c:pt>
                <c:pt idx="673">
                  <c:v>2.180000000000001</c:v>
                </c:pt>
                <c:pt idx="674">
                  <c:v>1.9600000000000015</c:v>
                </c:pt>
                <c:pt idx="675">
                  <c:v>2.0200000000000009</c:v>
                </c:pt>
                <c:pt idx="676">
                  <c:v>2.4800000000000004</c:v>
                </c:pt>
                <c:pt idx="677">
                  <c:v>2.3200000000000003</c:v>
                </c:pt>
                <c:pt idx="678">
                  <c:v>2.2200000000000002</c:v>
                </c:pt>
                <c:pt idx="679">
                  <c:v>2.2999999999999998</c:v>
                </c:pt>
                <c:pt idx="680">
                  <c:v>2.2799999999999998</c:v>
                </c:pt>
                <c:pt idx="681">
                  <c:v>2.2600000000000002</c:v>
                </c:pt>
                <c:pt idx="682">
                  <c:v>2.2600000000000002</c:v>
                </c:pt>
                <c:pt idx="683">
                  <c:v>2.2600000000000002</c:v>
                </c:pt>
                <c:pt idx="684">
                  <c:v>2.2600000000000002</c:v>
                </c:pt>
                <c:pt idx="685">
                  <c:v>2.3000000000000007</c:v>
                </c:pt>
                <c:pt idx="686">
                  <c:v>2.0000000000000009</c:v>
                </c:pt>
                <c:pt idx="687">
                  <c:v>2.1800000000000006</c:v>
                </c:pt>
                <c:pt idx="688">
                  <c:v>2.2000000000000006</c:v>
                </c:pt>
                <c:pt idx="689">
                  <c:v>2.2400000000000007</c:v>
                </c:pt>
                <c:pt idx="690">
                  <c:v>2.2399999999999998</c:v>
                </c:pt>
                <c:pt idx="691">
                  <c:v>2.2599999999999993</c:v>
                </c:pt>
                <c:pt idx="692">
                  <c:v>2.3200000000000003</c:v>
                </c:pt>
                <c:pt idx="693">
                  <c:v>2.2799999999999998</c:v>
                </c:pt>
                <c:pt idx="694">
                  <c:v>2.1199999999999997</c:v>
                </c:pt>
                <c:pt idx="695">
                  <c:v>1.9800000000000004</c:v>
                </c:pt>
                <c:pt idx="696">
                  <c:v>1.9800000000000004</c:v>
                </c:pt>
                <c:pt idx="697">
                  <c:v>1.6600000000000001</c:v>
                </c:pt>
                <c:pt idx="698">
                  <c:v>1.7800000000000005</c:v>
                </c:pt>
                <c:pt idx="699">
                  <c:v>1.9400000000000006</c:v>
                </c:pt>
                <c:pt idx="700">
                  <c:v>1.9600000000000002</c:v>
                </c:pt>
                <c:pt idx="701">
                  <c:v>1.4600000000000002</c:v>
                </c:pt>
                <c:pt idx="702">
                  <c:v>1.4200000000000004</c:v>
                </c:pt>
                <c:pt idx="703">
                  <c:v>1.3800000000000003</c:v>
                </c:pt>
                <c:pt idx="704">
                  <c:v>1.2200000000000002</c:v>
                </c:pt>
                <c:pt idx="705">
                  <c:v>1.2200000000000002</c:v>
                </c:pt>
                <c:pt idx="706">
                  <c:v>1.4</c:v>
                </c:pt>
                <c:pt idx="707">
                  <c:v>1.4599999999999995</c:v>
                </c:pt>
                <c:pt idx="708">
                  <c:v>1.4199999999999995</c:v>
                </c:pt>
                <c:pt idx="709">
                  <c:v>1.4599999999999995</c:v>
                </c:pt>
                <c:pt idx="710">
                  <c:v>1.5599999999999994</c:v>
                </c:pt>
                <c:pt idx="711">
                  <c:v>1.8199999999999996</c:v>
                </c:pt>
                <c:pt idx="712">
                  <c:v>1.7999999999999994</c:v>
                </c:pt>
                <c:pt idx="713">
                  <c:v>1.679999999999999</c:v>
                </c:pt>
                <c:pt idx="714">
                  <c:v>2.0599999999999996</c:v>
                </c:pt>
                <c:pt idx="715">
                  <c:v>1.9799999999999998</c:v>
                </c:pt>
                <c:pt idx="716">
                  <c:v>2.1799999999999997</c:v>
                </c:pt>
                <c:pt idx="717">
                  <c:v>2.3800000000000003</c:v>
                </c:pt>
                <c:pt idx="718">
                  <c:v>2.4800000000000004</c:v>
                </c:pt>
                <c:pt idx="719">
                  <c:v>2.2200000000000002</c:v>
                </c:pt>
                <c:pt idx="720">
                  <c:v>2.38</c:v>
                </c:pt>
                <c:pt idx="721">
                  <c:v>2.3199999999999994</c:v>
                </c:pt>
                <c:pt idx="722">
                  <c:v>2.3999999999999995</c:v>
                </c:pt>
                <c:pt idx="723">
                  <c:v>2.5199999999999987</c:v>
                </c:pt>
                <c:pt idx="724">
                  <c:v>2.7199999999999989</c:v>
                </c:pt>
                <c:pt idx="725">
                  <c:v>2.1999999999999993</c:v>
                </c:pt>
                <c:pt idx="726">
                  <c:v>1.7599999999999993</c:v>
                </c:pt>
                <c:pt idx="727">
                  <c:v>1.1999999999999993</c:v>
                </c:pt>
                <c:pt idx="728">
                  <c:v>0.9199999999999996</c:v>
                </c:pt>
                <c:pt idx="729">
                  <c:v>0.81999999999999962</c:v>
                </c:pt>
                <c:pt idx="730">
                  <c:v>0.97999999999999976</c:v>
                </c:pt>
                <c:pt idx="731">
                  <c:v>1.4799999999999998</c:v>
                </c:pt>
                <c:pt idx="732">
                  <c:v>2.04</c:v>
                </c:pt>
                <c:pt idx="733">
                  <c:v>2.2200000000000002</c:v>
                </c:pt>
                <c:pt idx="734">
                  <c:v>2.56</c:v>
                </c:pt>
                <c:pt idx="735">
                  <c:v>2.7399999999999998</c:v>
                </c:pt>
                <c:pt idx="736">
                  <c:v>2.4799999999999995</c:v>
                </c:pt>
                <c:pt idx="737">
                  <c:v>1.9199999999999995</c:v>
                </c:pt>
                <c:pt idx="738">
                  <c:v>1.8199999999999996</c:v>
                </c:pt>
                <c:pt idx="739">
                  <c:v>1.2799999999999998</c:v>
                </c:pt>
                <c:pt idx="740">
                  <c:v>1.1399999999999999</c:v>
                </c:pt>
                <c:pt idx="741">
                  <c:v>1.06</c:v>
                </c:pt>
                <c:pt idx="742">
                  <c:v>1.2600000000000002</c:v>
                </c:pt>
                <c:pt idx="743">
                  <c:v>1.2600000000000002</c:v>
                </c:pt>
                <c:pt idx="744">
                  <c:v>1.6</c:v>
                </c:pt>
                <c:pt idx="745">
                  <c:v>1.6599999999999995</c:v>
                </c:pt>
                <c:pt idx="746">
                  <c:v>1.8999999999999992</c:v>
                </c:pt>
                <c:pt idx="747">
                  <c:v>2.1199999999999988</c:v>
                </c:pt>
                <c:pt idx="748">
                  <c:v>2.2199999999999989</c:v>
                </c:pt>
                <c:pt idx="749">
                  <c:v>2.1599999999999988</c:v>
                </c:pt>
                <c:pt idx="750">
                  <c:v>2.2399999999999993</c:v>
                </c:pt>
                <c:pt idx="751">
                  <c:v>2.0799999999999996</c:v>
                </c:pt>
                <c:pt idx="752">
                  <c:v>1.8399999999999999</c:v>
                </c:pt>
                <c:pt idx="753">
                  <c:v>1.9199999999999995</c:v>
                </c:pt>
                <c:pt idx="754">
                  <c:v>1.4</c:v>
                </c:pt>
                <c:pt idx="755">
                  <c:v>1.5199999999999996</c:v>
                </c:pt>
                <c:pt idx="756">
                  <c:v>1.3399999999999992</c:v>
                </c:pt>
                <c:pt idx="757">
                  <c:v>1.4599999999999995</c:v>
                </c:pt>
                <c:pt idx="758">
                  <c:v>1.2599999999999993</c:v>
                </c:pt>
                <c:pt idx="759">
                  <c:v>1.5599999999999994</c:v>
                </c:pt>
                <c:pt idx="760">
                  <c:v>1.4</c:v>
                </c:pt>
                <c:pt idx="761">
                  <c:v>1.4600000000000002</c:v>
                </c:pt>
                <c:pt idx="762">
                  <c:v>1.4200000000000004</c:v>
                </c:pt>
                <c:pt idx="763">
                  <c:v>1.3800000000000003</c:v>
                </c:pt>
                <c:pt idx="764">
                  <c:v>1.3400000000000005</c:v>
                </c:pt>
                <c:pt idx="765">
                  <c:v>1.3800000000000003</c:v>
                </c:pt>
                <c:pt idx="766">
                  <c:v>1.6200000000000003</c:v>
                </c:pt>
                <c:pt idx="767">
                  <c:v>1.4799999999999998</c:v>
                </c:pt>
                <c:pt idx="768">
                  <c:v>1.94</c:v>
                </c:pt>
                <c:pt idx="769">
                  <c:v>2.2199999999999998</c:v>
                </c:pt>
                <c:pt idx="770">
                  <c:v>2.6199999999999997</c:v>
                </c:pt>
                <c:pt idx="771">
                  <c:v>2.54</c:v>
                </c:pt>
                <c:pt idx="772">
                  <c:v>2.72</c:v>
                </c:pt>
                <c:pt idx="773">
                  <c:v>2</c:v>
                </c:pt>
                <c:pt idx="774">
                  <c:v>1.7200000000000002</c:v>
                </c:pt>
                <c:pt idx="775">
                  <c:v>1.7000000000000006</c:v>
                </c:pt>
                <c:pt idx="776">
                  <c:v>1.6600000000000001</c:v>
                </c:pt>
                <c:pt idx="777">
                  <c:v>1.5800000000000005</c:v>
                </c:pt>
                <c:pt idx="778">
                  <c:v>2.1400000000000006</c:v>
                </c:pt>
                <c:pt idx="779">
                  <c:v>2.3800000000000003</c:v>
                </c:pt>
                <c:pt idx="780">
                  <c:v>2.2000000000000002</c:v>
                </c:pt>
                <c:pt idx="781">
                  <c:v>2.2999999999999998</c:v>
                </c:pt>
                <c:pt idx="782">
                  <c:v>2.5799999999999996</c:v>
                </c:pt>
                <c:pt idx="783">
                  <c:v>2.4</c:v>
                </c:pt>
                <c:pt idx="784">
                  <c:v>2.1199999999999997</c:v>
                </c:pt>
                <c:pt idx="785">
                  <c:v>1.8</c:v>
                </c:pt>
                <c:pt idx="786">
                  <c:v>1.6400000000000006</c:v>
                </c:pt>
                <c:pt idx="787">
                  <c:v>1.2800000000000011</c:v>
                </c:pt>
                <c:pt idx="788">
                  <c:v>1.1600000000000008</c:v>
                </c:pt>
                <c:pt idx="789">
                  <c:v>1.320000000000001</c:v>
                </c:pt>
                <c:pt idx="790">
                  <c:v>0.98000000000000043</c:v>
                </c:pt>
                <c:pt idx="791">
                  <c:v>0.72000000000000031</c:v>
                </c:pt>
                <c:pt idx="792">
                  <c:v>0.7</c:v>
                </c:pt>
                <c:pt idx="793">
                  <c:v>0.53999999999999981</c:v>
                </c:pt>
                <c:pt idx="794">
                  <c:v>0.53999999999999981</c:v>
                </c:pt>
                <c:pt idx="795">
                  <c:v>1.4400000000000006</c:v>
                </c:pt>
                <c:pt idx="796">
                  <c:v>1.7800000000000005</c:v>
                </c:pt>
                <c:pt idx="797">
                  <c:v>2.3800000000000003</c:v>
                </c:pt>
                <c:pt idx="798">
                  <c:v>2.5200000000000005</c:v>
                </c:pt>
                <c:pt idx="799">
                  <c:v>2.6400000000000006</c:v>
                </c:pt>
                <c:pt idx="800">
                  <c:v>2.0800000000000005</c:v>
                </c:pt>
                <c:pt idx="801">
                  <c:v>2.3800000000000003</c:v>
                </c:pt>
                <c:pt idx="802">
                  <c:v>1.9200000000000004</c:v>
                </c:pt>
                <c:pt idx="803">
                  <c:v>1.9400000000000006</c:v>
                </c:pt>
                <c:pt idx="804">
                  <c:v>1.7400000000000007</c:v>
                </c:pt>
                <c:pt idx="805">
                  <c:v>1.9400000000000006</c:v>
                </c:pt>
                <c:pt idx="806">
                  <c:v>1.7400000000000007</c:v>
                </c:pt>
                <c:pt idx="807">
                  <c:v>1.6000000000000008</c:v>
                </c:pt>
                <c:pt idx="808">
                  <c:v>2.0200000000000005</c:v>
                </c:pt>
                <c:pt idx="809">
                  <c:v>2.16</c:v>
                </c:pt>
                <c:pt idx="810">
                  <c:v>2.0199999999999996</c:v>
                </c:pt>
                <c:pt idx="811">
                  <c:v>1.7399999999999991</c:v>
                </c:pt>
                <c:pt idx="812">
                  <c:v>2.0199999999999987</c:v>
                </c:pt>
                <c:pt idx="813">
                  <c:v>1.9799999999999991</c:v>
                </c:pt>
                <c:pt idx="814">
                  <c:v>2.3999999999999995</c:v>
                </c:pt>
                <c:pt idx="815">
                  <c:v>2.3600000000000003</c:v>
                </c:pt>
                <c:pt idx="816">
                  <c:v>2.16</c:v>
                </c:pt>
                <c:pt idx="817">
                  <c:v>2.3400000000000007</c:v>
                </c:pt>
                <c:pt idx="818">
                  <c:v>2.0800000000000005</c:v>
                </c:pt>
                <c:pt idx="819">
                  <c:v>1.8200000000000003</c:v>
                </c:pt>
                <c:pt idx="820">
                  <c:v>1.8599999999999994</c:v>
                </c:pt>
                <c:pt idx="821">
                  <c:v>2.4</c:v>
                </c:pt>
                <c:pt idx="822">
                  <c:v>2.1399999999999992</c:v>
                </c:pt>
                <c:pt idx="823">
                  <c:v>2.3199999999999994</c:v>
                </c:pt>
                <c:pt idx="824">
                  <c:v>2.0199999999999987</c:v>
                </c:pt>
                <c:pt idx="825">
                  <c:v>2.1999999999999993</c:v>
                </c:pt>
                <c:pt idx="826">
                  <c:v>1.9399999999999991</c:v>
                </c:pt>
                <c:pt idx="827">
                  <c:v>2.0199999999999996</c:v>
                </c:pt>
                <c:pt idx="828">
                  <c:v>1.819999999999999</c:v>
                </c:pt>
                <c:pt idx="829">
                  <c:v>2.04</c:v>
                </c:pt>
                <c:pt idx="830">
                  <c:v>1.8599999999999994</c:v>
                </c:pt>
                <c:pt idx="831">
                  <c:v>1.94</c:v>
                </c:pt>
                <c:pt idx="832">
                  <c:v>2.12</c:v>
                </c:pt>
                <c:pt idx="833">
                  <c:v>2.4000000000000008</c:v>
                </c:pt>
                <c:pt idx="834">
                  <c:v>2.62</c:v>
                </c:pt>
                <c:pt idx="835">
                  <c:v>2.5600000000000009</c:v>
                </c:pt>
                <c:pt idx="836">
                  <c:v>2.7400000000000007</c:v>
                </c:pt>
                <c:pt idx="837">
                  <c:v>2.1399999999999997</c:v>
                </c:pt>
                <c:pt idx="838">
                  <c:v>1.8800000000000003</c:v>
                </c:pt>
                <c:pt idx="839">
                  <c:v>1.6400000000000006</c:v>
                </c:pt>
                <c:pt idx="840">
                  <c:v>1.6600000000000001</c:v>
                </c:pt>
                <c:pt idx="841">
                  <c:v>1.4199999999999995</c:v>
                </c:pt>
                <c:pt idx="842">
                  <c:v>1.7</c:v>
                </c:pt>
                <c:pt idx="843">
                  <c:v>1.9199999999999995</c:v>
                </c:pt>
                <c:pt idx="844">
                  <c:v>2.2399999999999993</c:v>
                </c:pt>
                <c:pt idx="845">
                  <c:v>2.2799999999999989</c:v>
                </c:pt>
                <c:pt idx="846">
                  <c:v>2.54</c:v>
                </c:pt>
                <c:pt idx="847">
                  <c:v>2.5800000000000005</c:v>
                </c:pt>
                <c:pt idx="848">
                  <c:v>2.3600000000000003</c:v>
                </c:pt>
                <c:pt idx="849">
                  <c:v>2.06</c:v>
                </c:pt>
                <c:pt idx="850">
                  <c:v>2.080000000000001</c:v>
                </c:pt>
                <c:pt idx="851">
                  <c:v>1.9400000000000006</c:v>
                </c:pt>
                <c:pt idx="852">
                  <c:v>1.9199999999999995</c:v>
                </c:pt>
                <c:pt idx="853">
                  <c:v>2.1599999999999993</c:v>
                </c:pt>
                <c:pt idx="854">
                  <c:v>2.2000000000000002</c:v>
                </c:pt>
                <c:pt idx="855">
                  <c:v>2.2999999999999994</c:v>
                </c:pt>
                <c:pt idx="856">
                  <c:v>2.4399999999999991</c:v>
                </c:pt>
                <c:pt idx="857">
                  <c:v>2.6199999999999988</c:v>
                </c:pt>
                <c:pt idx="858">
                  <c:v>2.4799999999999995</c:v>
                </c:pt>
                <c:pt idx="859">
                  <c:v>2.4599999999999995</c:v>
                </c:pt>
                <c:pt idx="860">
                  <c:v>2.419999999999999</c:v>
                </c:pt>
                <c:pt idx="861">
                  <c:v>2.7</c:v>
                </c:pt>
                <c:pt idx="862">
                  <c:v>2.6000000000000005</c:v>
                </c:pt>
                <c:pt idx="863">
                  <c:v>2.5000000000000009</c:v>
                </c:pt>
                <c:pt idx="864">
                  <c:v>2.6400000000000006</c:v>
                </c:pt>
                <c:pt idx="865">
                  <c:v>2.4000000000000008</c:v>
                </c:pt>
                <c:pt idx="866">
                  <c:v>1.8999999999999992</c:v>
                </c:pt>
                <c:pt idx="867">
                  <c:v>2.1399999999999983</c:v>
                </c:pt>
                <c:pt idx="868">
                  <c:v>2.3799999999999981</c:v>
                </c:pt>
                <c:pt idx="869">
                  <c:v>2.219999999999998</c:v>
                </c:pt>
                <c:pt idx="870">
                  <c:v>2.7399999999999993</c:v>
                </c:pt>
                <c:pt idx="871">
                  <c:v>2.9399999999999991</c:v>
                </c:pt>
                <c:pt idx="872">
                  <c:v>2.6599999999999993</c:v>
                </c:pt>
                <c:pt idx="873">
                  <c:v>2.2599999999999993</c:v>
                </c:pt>
                <c:pt idx="874">
                  <c:v>2.4799999999999995</c:v>
                </c:pt>
                <c:pt idx="875">
                  <c:v>2.419999999999999</c:v>
                </c:pt>
                <c:pt idx="876">
                  <c:v>2.4</c:v>
                </c:pt>
                <c:pt idx="877">
                  <c:v>2.3000000000000016</c:v>
                </c:pt>
                <c:pt idx="878">
                  <c:v>2.5400000000000018</c:v>
                </c:pt>
                <c:pt idx="879">
                  <c:v>2.5400000000000018</c:v>
                </c:pt>
                <c:pt idx="880">
                  <c:v>2.2000000000000015</c:v>
                </c:pt>
                <c:pt idx="881">
                  <c:v>2.0400000000000005</c:v>
                </c:pt>
                <c:pt idx="882">
                  <c:v>2.2000000000000002</c:v>
                </c:pt>
                <c:pt idx="883">
                  <c:v>2.5599999999999987</c:v>
                </c:pt>
                <c:pt idx="884">
                  <c:v>2.8199999999999981</c:v>
                </c:pt>
                <c:pt idx="885">
                  <c:v>3.1999999999999993</c:v>
                </c:pt>
                <c:pt idx="886">
                  <c:v>3.0199999999999996</c:v>
                </c:pt>
                <c:pt idx="887">
                  <c:v>3.0799999999999992</c:v>
                </c:pt>
                <c:pt idx="888">
                  <c:v>2.9200000000000004</c:v>
                </c:pt>
                <c:pt idx="889">
                  <c:v>2.2000000000000015</c:v>
                </c:pt>
                <c:pt idx="890">
                  <c:v>2.2200000000000002</c:v>
                </c:pt>
                <c:pt idx="891">
                  <c:v>2.4800000000000013</c:v>
                </c:pt>
                <c:pt idx="892">
                  <c:v>2.3400000000000021</c:v>
                </c:pt>
                <c:pt idx="893">
                  <c:v>2.080000000000001</c:v>
                </c:pt>
                <c:pt idx="894">
                  <c:v>2.5000000000000013</c:v>
                </c:pt>
                <c:pt idx="895">
                  <c:v>2.420000000000003</c:v>
                </c:pt>
                <c:pt idx="896">
                  <c:v>2.7200000000000024</c:v>
                </c:pt>
                <c:pt idx="897">
                  <c:v>3.1400000000000019</c:v>
                </c:pt>
                <c:pt idx="898">
                  <c:v>3.300000000000002</c:v>
                </c:pt>
                <c:pt idx="899">
                  <c:v>2.8200000000000012</c:v>
                </c:pt>
                <c:pt idx="900">
                  <c:v>3.04</c:v>
                </c:pt>
                <c:pt idx="901">
                  <c:v>2.6599999999999993</c:v>
                </c:pt>
                <c:pt idx="902">
                  <c:v>2.4599999999999995</c:v>
                </c:pt>
                <c:pt idx="903">
                  <c:v>2.1599999999999988</c:v>
                </c:pt>
                <c:pt idx="904">
                  <c:v>2.2999999999999994</c:v>
                </c:pt>
                <c:pt idx="905">
                  <c:v>2.1199999999999988</c:v>
                </c:pt>
                <c:pt idx="906">
                  <c:v>2.2000000000000002</c:v>
                </c:pt>
                <c:pt idx="907">
                  <c:v>2.1799999999999997</c:v>
                </c:pt>
                <c:pt idx="908">
                  <c:v>2.2800000000000002</c:v>
                </c:pt>
                <c:pt idx="909">
                  <c:v>2.7000000000000006</c:v>
                </c:pt>
                <c:pt idx="910">
                  <c:v>2.5200000000000009</c:v>
                </c:pt>
                <c:pt idx="911">
                  <c:v>2.4000000000000008</c:v>
                </c:pt>
                <c:pt idx="912">
                  <c:v>2.4000000000000008</c:v>
                </c:pt>
                <c:pt idx="913">
                  <c:v>2.3200000000000003</c:v>
                </c:pt>
                <c:pt idx="914">
                  <c:v>2.1399999999999997</c:v>
                </c:pt>
                <c:pt idx="915">
                  <c:v>2.4</c:v>
                </c:pt>
                <c:pt idx="916">
                  <c:v>2.5599999999999996</c:v>
                </c:pt>
                <c:pt idx="917">
                  <c:v>2.3999999999999995</c:v>
                </c:pt>
                <c:pt idx="918">
                  <c:v>2.54</c:v>
                </c:pt>
                <c:pt idx="919">
                  <c:v>2.5</c:v>
                </c:pt>
                <c:pt idx="920">
                  <c:v>2.3600000000000003</c:v>
                </c:pt>
                <c:pt idx="921">
                  <c:v>2.04</c:v>
                </c:pt>
                <c:pt idx="922">
                  <c:v>1.9600000000000002</c:v>
                </c:pt>
                <c:pt idx="923">
                  <c:v>2.0799999999999996</c:v>
                </c:pt>
                <c:pt idx="924">
                  <c:v>1.7999999999999994</c:v>
                </c:pt>
                <c:pt idx="925">
                  <c:v>2.0799999999999992</c:v>
                </c:pt>
                <c:pt idx="926">
                  <c:v>2.7599999999999993</c:v>
                </c:pt>
                <c:pt idx="927">
                  <c:v>3.4399999999999991</c:v>
                </c:pt>
                <c:pt idx="928">
                  <c:v>3.419999999999999</c:v>
                </c:pt>
                <c:pt idx="929">
                  <c:v>3.2599999999999993</c:v>
                </c:pt>
                <c:pt idx="930">
                  <c:v>3.1</c:v>
                </c:pt>
                <c:pt idx="931">
                  <c:v>2.34</c:v>
                </c:pt>
                <c:pt idx="932">
                  <c:v>1.8799999999999997</c:v>
                </c:pt>
                <c:pt idx="933">
                  <c:v>1.8200000000000003</c:v>
                </c:pt>
                <c:pt idx="934">
                  <c:v>2.2600000000000002</c:v>
                </c:pt>
                <c:pt idx="935">
                  <c:v>2.16</c:v>
                </c:pt>
                <c:pt idx="936">
                  <c:v>2.66</c:v>
                </c:pt>
                <c:pt idx="937">
                  <c:v>2.7000000000000006</c:v>
                </c:pt>
                <c:pt idx="938">
                  <c:v>2.9000000000000008</c:v>
                </c:pt>
                <c:pt idx="939">
                  <c:v>2.7400000000000007</c:v>
                </c:pt>
                <c:pt idx="940">
                  <c:v>2.660000000000001</c:v>
                </c:pt>
                <c:pt idx="941">
                  <c:v>2.2000000000000006</c:v>
                </c:pt>
                <c:pt idx="942">
                  <c:v>2.1</c:v>
                </c:pt>
                <c:pt idx="943">
                  <c:v>1.8</c:v>
                </c:pt>
                <c:pt idx="944">
                  <c:v>1.7399999999999998</c:v>
                </c:pt>
                <c:pt idx="945">
                  <c:v>1.9199999999999995</c:v>
                </c:pt>
                <c:pt idx="946">
                  <c:v>1.9199999999999995</c:v>
                </c:pt>
                <c:pt idx="947">
                  <c:v>1.8399999999999999</c:v>
                </c:pt>
                <c:pt idx="948">
                  <c:v>1.8799999999999997</c:v>
                </c:pt>
                <c:pt idx="949">
                  <c:v>1.9799999999999998</c:v>
                </c:pt>
                <c:pt idx="950">
                  <c:v>1.8399999999999999</c:v>
                </c:pt>
                <c:pt idx="951">
                  <c:v>2.0800000000000005</c:v>
                </c:pt>
                <c:pt idx="952">
                  <c:v>2.4200000000000008</c:v>
                </c:pt>
                <c:pt idx="953">
                  <c:v>2.4000000000000008</c:v>
                </c:pt>
                <c:pt idx="954">
                  <c:v>2.3800000000000012</c:v>
                </c:pt>
                <c:pt idx="955">
                  <c:v>2.3600000000000008</c:v>
                </c:pt>
                <c:pt idx="956">
                  <c:v>2.3600000000000003</c:v>
                </c:pt>
                <c:pt idx="957">
                  <c:v>1.94</c:v>
                </c:pt>
                <c:pt idx="958">
                  <c:v>2.1</c:v>
                </c:pt>
                <c:pt idx="959">
                  <c:v>2.1199999999999997</c:v>
                </c:pt>
                <c:pt idx="960">
                  <c:v>1.8599999999999994</c:v>
                </c:pt>
                <c:pt idx="961">
                  <c:v>1.7200000000000002</c:v>
                </c:pt>
                <c:pt idx="962">
                  <c:v>1.7600000000000002</c:v>
                </c:pt>
                <c:pt idx="963">
                  <c:v>1.44</c:v>
                </c:pt>
                <c:pt idx="964">
                  <c:v>1.6</c:v>
                </c:pt>
                <c:pt idx="965">
                  <c:v>1.8800000000000003</c:v>
                </c:pt>
                <c:pt idx="966">
                  <c:v>2.06</c:v>
                </c:pt>
                <c:pt idx="967">
                  <c:v>2.3200000000000003</c:v>
                </c:pt>
                <c:pt idx="968">
                  <c:v>2.4200000000000008</c:v>
                </c:pt>
                <c:pt idx="969">
                  <c:v>2.4600000000000009</c:v>
                </c:pt>
                <c:pt idx="970">
                  <c:v>2.2400000000000011</c:v>
                </c:pt>
                <c:pt idx="971">
                  <c:v>2.4800000000000004</c:v>
                </c:pt>
                <c:pt idx="972">
                  <c:v>2.5400000000000005</c:v>
                </c:pt>
                <c:pt idx="973">
                  <c:v>2.66</c:v>
                </c:pt>
                <c:pt idx="974">
                  <c:v>2.2800000000000002</c:v>
                </c:pt>
                <c:pt idx="975">
                  <c:v>2.6</c:v>
                </c:pt>
                <c:pt idx="976">
                  <c:v>2.4200000000000008</c:v>
                </c:pt>
                <c:pt idx="977">
                  <c:v>2.2800000000000007</c:v>
                </c:pt>
                <c:pt idx="978">
                  <c:v>2.5000000000000009</c:v>
                </c:pt>
                <c:pt idx="979">
                  <c:v>2.9200000000000008</c:v>
                </c:pt>
                <c:pt idx="980">
                  <c:v>3.0200000000000005</c:v>
                </c:pt>
                <c:pt idx="981">
                  <c:v>2.8600000000000003</c:v>
                </c:pt>
                <c:pt idx="982">
                  <c:v>2.6399999999999997</c:v>
                </c:pt>
                <c:pt idx="983">
                  <c:v>2.2199999999999998</c:v>
                </c:pt>
                <c:pt idx="984">
                  <c:v>2.0199999999999996</c:v>
                </c:pt>
                <c:pt idx="985">
                  <c:v>1.6399999999999995</c:v>
                </c:pt>
                <c:pt idx="986">
                  <c:v>1.659999999999999</c:v>
                </c:pt>
                <c:pt idx="987">
                  <c:v>1.4999999999999993</c:v>
                </c:pt>
                <c:pt idx="988">
                  <c:v>1.8199999999999996</c:v>
                </c:pt>
                <c:pt idx="989">
                  <c:v>1.6999999999999993</c:v>
                </c:pt>
                <c:pt idx="990">
                  <c:v>1.8999999999999992</c:v>
                </c:pt>
                <c:pt idx="991">
                  <c:v>1.9799999999999993</c:v>
                </c:pt>
                <c:pt idx="992">
                  <c:v>2.2799999999999998</c:v>
                </c:pt>
                <c:pt idx="993">
                  <c:v>1.879999999999999</c:v>
                </c:pt>
                <c:pt idx="994">
                  <c:v>1.7999999999999994</c:v>
                </c:pt>
                <c:pt idx="995">
                  <c:v>1.44</c:v>
                </c:pt>
                <c:pt idx="996">
                  <c:v>1.4</c:v>
                </c:pt>
                <c:pt idx="997">
                  <c:v>1.2600000000000002</c:v>
                </c:pt>
                <c:pt idx="998">
                  <c:v>1.2200000000000002</c:v>
                </c:pt>
                <c:pt idx="999">
                  <c:v>1.0200000000000002</c:v>
                </c:pt>
                <c:pt idx="1000">
                  <c:v>1.72</c:v>
                </c:pt>
                <c:pt idx="1001">
                  <c:v>1.6999999999999997</c:v>
                </c:pt>
                <c:pt idx="1002">
                  <c:v>1.8599999999999994</c:v>
                </c:pt>
                <c:pt idx="1003">
                  <c:v>2.2599999999999998</c:v>
                </c:pt>
                <c:pt idx="1004">
                  <c:v>2.48</c:v>
                </c:pt>
                <c:pt idx="1005">
                  <c:v>1.94</c:v>
                </c:pt>
                <c:pt idx="1006">
                  <c:v>1.8199999999999998</c:v>
                </c:pt>
                <c:pt idx="1007">
                  <c:v>2.0399999999999996</c:v>
                </c:pt>
                <c:pt idx="1008">
                  <c:v>1.5199999999999996</c:v>
                </c:pt>
                <c:pt idx="1009">
                  <c:v>1.5599999999999994</c:v>
                </c:pt>
                <c:pt idx="1010">
                  <c:v>1.5399999999999998</c:v>
                </c:pt>
                <c:pt idx="1011">
                  <c:v>1.8</c:v>
                </c:pt>
                <c:pt idx="1012">
                  <c:v>1.5000000000000004</c:v>
                </c:pt>
                <c:pt idx="1013">
                  <c:v>2.06</c:v>
                </c:pt>
                <c:pt idx="1014">
                  <c:v>2.4200000000000004</c:v>
                </c:pt>
                <c:pt idx="1015">
                  <c:v>2.3200000000000003</c:v>
                </c:pt>
                <c:pt idx="1016">
                  <c:v>1.9400000000000002</c:v>
                </c:pt>
                <c:pt idx="1017">
                  <c:v>1.94</c:v>
                </c:pt>
                <c:pt idx="1018">
                  <c:v>1.4600000000000002</c:v>
                </c:pt>
                <c:pt idx="1019">
                  <c:v>1.4000000000000004</c:v>
                </c:pt>
                <c:pt idx="1020">
                  <c:v>1.48</c:v>
                </c:pt>
                <c:pt idx="1021">
                  <c:v>1.8400000000000003</c:v>
                </c:pt>
                <c:pt idx="1022">
                  <c:v>1.3600000000000005</c:v>
                </c:pt>
                <c:pt idx="1023">
                  <c:v>1.5400000000000005</c:v>
                </c:pt>
                <c:pt idx="1024">
                  <c:v>1.1000000000000001</c:v>
                </c:pt>
                <c:pt idx="1025">
                  <c:v>1.48</c:v>
                </c:pt>
                <c:pt idx="1026">
                  <c:v>1.2</c:v>
                </c:pt>
                <c:pt idx="1027">
                  <c:v>1.94</c:v>
                </c:pt>
                <c:pt idx="1028">
                  <c:v>2.0199999999999996</c:v>
                </c:pt>
                <c:pt idx="1029">
                  <c:v>2.2199999999999998</c:v>
                </c:pt>
                <c:pt idx="1030">
                  <c:v>2.2599999999999993</c:v>
                </c:pt>
                <c:pt idx="1031">
                  <c:v>2.2799999999999998</c:v>
                </c:pt>
                <c:pt idx="1032">
                  <c:v>1.7199999999999995</c:v>
                </c:pt>
                <c:pt idx="1033">
                  <c:v>1.6799999999999997</c:v>
                </c:pt>
                <c:pt idx="1034">
                  <c:v>1.6799999999999997</c:v>
                </c:pt>
                <c:pt idx="1035">
                  <c:v>1.1399999999999999</c:v>
                </c:pt>
                <c:pt idx="1036">
                  <c:v>1.2599999999999993</c:v>
                </c:pt>
                <c:pt idx="1037">
                  <c:v>1.52</c:v>
                </c:pt>
                <c:pt idx="1038">
                  <c:v>1.8399999999999999</c:v>
                </c:pt>
                <c:pt idx="1039">
                  <c:v>1.9599999999999995</c:v>
                </c:pt>
                <c:pt idx="1040">
                  <c:v>2.0999999999999996</c:v>
                </c:pt>
                <c:pt idx="1041">
                  <c:v>2.02</c:v>
                </c:pt>
                <c:pt idx="1042">
                  <c:v>1.9599999999999997</c:v>
                </c:pt>
                <c:pt idx="1043">
                  <c:v>2.1399999999999997</c:v>
                </c:pt>
                <c:pt idx="1044">
                  <c:v>1.9799999999999998</c:v>
                </c:pt>
                <c:pt idx="1045">
                  <c:v>2.2399999999999993</c:v>
                </c:pt>
                <c:pt idx="1046">
                  <c:v>2.339999999999999</c:v>
                </c:pt>
                <c:pt idx="1047">
                  <c:v>2.6199999999999988</c:v>
                </c:pt>
                <c:pt idx="1048">
                  <c:v>2.2599999999999993</c:v>
                </c:pt>
                <c:pt idx="1049">
                  <c:v>2.2799999999999994</c:v>
                </c:pt>
                <c:pt idx="1050">
                  <c:v>1.9199999999999995</c:v>
                </c:pt>
                <c:pt idx="1051">
                  <c:v>1.7799999999999998</c:v>
                </c:pt>
                <c:pt idx="1052">
                  <c:v>1.36</c:v>
                </c:pt>
                <c:pt idx="1053">
                  <c:v>1.28</c:v>
                </c:pt>
                <c:pt idx="1054">
                  <c:v>1.1800000000000002</c:v>
                </c:pt>
                <c:pt idx="1055">
                  <c:v>1.48</c:v>
                </c:pt>
                <c:pt idx="1056">
                  <c:v>1.4400000000000002</c:v>
                </c:pt>
                <c:pt idx="1057">
                  <c:v>1.86</c:v>
                </c:pt>
                <c:pt idx="1058">
                  <c:v>2.1</c:v>
                </c:pt>
                <c:pt idx="1059">
                  <c:v>2.54</c:v>
                </c:pt>
                <c:pt idx="1060">
                  <c:v>2.78</c:v>
                </c:pt>
                <c:pt idx="1061">
                  <c:v>3.2399999999999993</c:v>
                </c:pt>
                <c:pt idx="1062">
                  <c:v>3.319999999999999</c:v>
                </c:pt>
                <c:pt idx="1063">
                  <c:v>2.7799999999999994</c:v>
                </c:pt>
                <c:pt idx="1064">
                  <c:v>2.5199999999999996</c:v>
                </c:pt>
                <c:pt idx="1065">
                  <c:v>2</c:v>
                </c:pt>
                <c:pt idx="1066">
                  <c:v>1.6800000000000002</c:v>
                </c:pt>
                <c:pt idx="1067">
                  <c:v>1.3200000000000003</c:v>
                </c:pt>
                <c:pt idx="1068">
                  <c:v>1.6400000000000001</c:v>
                </c:pt>
                <c:pt idx="1069">
                  <c:v>1.6400000000000001</c:v>
                </c:pt>
                <c:pt idx="1070">
                  <c:v>1.8599999999999999</c:v>
                </c:pt>
                <c:pt idx="1071">
                  <c:v>2.46</c:v>
                </c:pt>
                <c:pt idx="1072">
                  <c:v>2.94</c:v>
                </c:pt>
                <c:pt idx="1073">
                  <c:v>2.78</c:v>
                </c:pt>
                <c:pt idx="1074">
                  <c:v>2.6599999999999997</c:v>
                </c:pt>
                <c:pt idx="1075">
                  <c:v>2.7199999999999998</c:v>
                </c:pt>
                <c:pt idx="1076">
                  <c:v>2.2999999999999998</c:v>
                </c:pt>
                <c:pt idx="1077">
                  <c:v>1.7599999999999993</c:v>
                </c:pt>
                <c:pt idx="1078">
                  <c:v>1.9999999999999996</c:v>
                </c:pt>
                <c:pt idx="1079">
                  <c:v>1.9999999999999996</c:v>
                </c:pt>
                <c:pt idx="1080">
                  <c:v>1.8</c:v>
                </c:pt>
                <c:pt idx="1081">
                  <c:v>1.8200000000000003</c:v>
                </c:pt>
                <c:pt idx="1082">
                  <c:v>1.9400000000000002</c:v>
                </c:pt>
                <c:pt idx="1083">
                  <c:v>1.8</c:v>
                </c:pt>
                <c:pt idx="1084">
                  <c:v>2.1599999999999997</c:v>
                </c:pt>
                <c:pt idx="1085">
                  <c:v>2.3199999999999994</c:v>
                </c:pt>
                <c:pt idx="1086">
                  <c:v>2.42</c:v>
                </c:pt>
                <c:pt idx="1087">
                  <c:v>2.3400000000000003</c:v>
                </c:pt>
                <c:pt idx="1088">
                  <c:v>2.3400000000000003</c:v>
                </c:pt>
                <c:pt idx="1089">
                  <c:v>2.0800000000000005</c:v>
                </c:pt>
                <c:pt idx="1090">
                  <c:v>2.0200000000000005</c:v>
                </c:pt>
                <c:pt idx="1091">
                  <c:v>1.8800000000000003</c:v>
                </c:pt>
                <c:pt idx="1092">
                  <c:v>2.0000000000000004</c:v>
                </c:pt>
                <c:pt idx="1093">
                  <c:v>2.1200000000000006</c:v>
                </c:pt>
                <c:pt idx="1094">
                  <c:v>1.8400000000000005</c:v>
                </c:pt>
                <c:pt idx="1095">
                  <c:v>1.7200000000000002</c:v>
                </c:pt>
                <c:pt idx="1096">
                  <c:v>1.4</c:v>
                </c:pt>
                <c:pt idx="1097">
                  <c:v>1.6400000000000001</c:v>
                </c:pt>
                <c:pt idx="1098">
                  <c:v>1.44</c:v>
                </c:pt>
                <c:pt idx="1099">
                  <c:v>1.7999999999999996</c:v>
                </c:pt>
                <c:pt idx="1100">
                  <c:v>1.9599999999999997</c:v>
                </c:pt>
                <c:pt idx="1101">
                  <c:v>2.12</c:v>
                </c:pt>
                <c:pt idx="1102">
                  <c:v>1.98</c:v>
                </c:pt>
                <c:pt idx="1103">
                  <c:v>2.2400000000000002</c:v>
                </c:pt>
                <c:pt idx="1104">
                  <c:v>2.2400000000000007</c:v>
                </c:pt>
                <c:pt idx="1105">
                  <c:v>2.4800000000000004</c:v>
                </c:pt>
                <c:pt idx="1106">
                  <c:v>2.3600000000000003</c:v>
                </c:pt>
                <c:pt idx="1107">
                  <c:v>2.02</c:v>
                </c:pt>
                <c:pt idx="1108">
                  <c:v>1.8</c:v>
                </c:pt>
                <c:pt idx="1109">
                  <c:v>1.6800000000000002</c:v>
                </c:pt>
                <c:pt idx="1110">
                  <c:v>1.4</c:v>
                </c:pt>
                <c:pt idx="1111">
                  <c:v>1.5399999999999998</c:v>
                </c:pt>
                <c:pt idx="1112">
                  <c:v>1.9200000000000004</c:v>
                </c:pt>
                <c:pt idx="1113">
                  <c:v>2.0200000000000005</c:v>
                </c:pt>
                <c:pt idx="1114">
                  <c:v>2.0200000000000005</c:v>
                </c:pt>
                <c:pt idx="1115">
                  <c:v>2.3200000000000003</c:v>
                </c:pt>
                <c:pt idx="1116">
                  <c:v>2.8000000000000007</c:v>
                </c:pt>
                <c:pt idx="1117">
                  <c:v>2.620000000000001</c:v>
                </c:pt>
                <c:pt idx="1118">
                  <c:v>2.5200000000000005</c:v>
                </c:pt>
                <c:pt idx="1119">
                  <c:v>2.72</c:v>
                </c:pt>
                <c:pt idx="1120">
                  <c:v>2.4000000000000008</c:v>
                </c:pt>
                <c:pt idx="1121">
                  <c:v>2.06</c:v>
                </c:pt>
                <c:pt idx="1122">
                  <c:v>2.44</c:v>
                </c:pt>
                <c:pt idx="1123">
                  <c:v>2.5400000000000005</c:v>
                </c:pt>
                <c:pt idx="1124">
                  <c:v>2.1800000000000006</c:v>
                </c:pt>
                <c:pt idx="1125">
                  <c:v>2.2200000000000011</c:v>
                </c:pt>
                <c:pt idx="1126">
                  <c:v>2.3200000000000012</c:v>
                </c:pt>
                <c:pt idx="1127">
                  <c:v>1.8200000000000003</c:v>
                </c:pt>
                <c:pt idx="1128">
                  <c:v>1.6599999999999995</c:v>
                </c:pt>
                <c:pt idx="1129">
                  <c:v>1.9799999999999991</c:v>
                </c:pt>
                <c:pt idx="1130">
                  <c:v>2.2399999999999984</c:v>
                </c:pt>
                <c:pt idx="1131">
                  <c:v>1.8599999999999988</c:v>
                </c:pt>
                <c:pt idx="1132">
                  <c:v>2.1999999999999993</c:v>
                </c:pt>
                <c:pt idx="1133">
                  <c:v>2.2799999999999998</c:v>
                </c:pt>
                <c:pt idx="1134">
                  <c:v>2.1800000000000006</c:v>
                </c:pt>
                <c:pt idx="1135">
                  <c:v>1.6</c:v>
                </c:pt>
                <c:pt idx="1136">
                  <c:v>1.8399999999999999</c:v>
                </c:pt>
                <c:pt idx="1137">
                  <c:v>1.94</c:v>
                </c:pt>
                <c:pt idx="1138">
                  <c:v>2.3200000000000003</c:v>
                </c:pt>
                <c:pt idx="1139">
                  <c:v>2.46</c:v>
                </c:pt>
                <c:pt idx="1140">
                  <c:v>2.9200000000000004</c:v>
                </c:pt>
                <c:pt idx="1141">
                  <c:v>3.3400000000000007</c:v>
                </c:pt>
                <c:pt idx="1142">
                  <c:v>2.7</c:v>
                </c:pt>
                <c:pt idx="1143">
                  <c:v>2.1999999999999993</c:v>
                </c:pt>
                <c:pt idx="1144">
                  <c:v>2.0999999999999992</c:v>
                </c:pt>
                <c:pt idx="1145">
                  <c:v>1.6199999999999997</c:v>
                </c:pt>
                <c:pt idx="1146">
                  <c:v>1.4399999999999991</c:v>
                </c:pt>
                <c:pt idx="1147">
                  <c:v>2.0799999999999996</c:v>
                </c:pt>
                <c:pt idx="1148">
                  <c:v>2.44</c:v>
                </c:pt>
                <c:pt idx="1149">
                  <c:v>2.34</c:v>
                </c:pt>
                <c:pt idx="1150">
                  <c:v>2.7199999999999998</c:v>
                </c:pt>
                <c:pt idx="1151">
                  <c:v>2.5199999999999996</c:v>
                </c:pt>
                <c:pt idx="1152">
                  <c:v>2.4199999999999995</c:v>
                </c:pt>
                <c:pt idx="1153">
                  <c:v>2.04</c:v>
                </c:pt>
                <c:pt idx="1154">
                  <c:v>2.2199999999999998</c:v>
                </c:pt>
                <c:pt idx="1155">
                  <c:v>2.2799999999999998</c:v>
                </c:pt>
                <c:pt idx="1156">
                  <c:v>2.3199999999999994</c:v>
                </c:pt>
                <c:pt idx="1157">
                  <c:v>2.2799999999999998</c:v>
                </c:pt>
                <c:pt idx="1158">
                  <c:v>2.1199999999999997</c:v>
                </c:pt>
                <c:pt idx="1159">
                  <c:v>2.0799999999999996</c:v>
                </c:pt>
                <c:pt idx="1160">
                  <c:v>1.7799999999999998</c:v>
                </c:pt>
                <c:pt idx="1161">
                  <c:v>1.5399999999999998</c:v>
                </c:pt>
                <c:pt idx="1162">
                  <c:v>1.5399999999999998</c:v>
                </c:pt>
                <c:pt idx="1163">
                  <c:v>2.2999999999999998</c:v>
                </c:pt>
                <c:pt idx="1164">
                  <c:v>2.04</c:v>
                </c:pt>
                <c:pt idx="1165">
                  <c:v>2.4</c:v>
                </c:pt>
                <c:pt idx="1166">
                  <c:v>2.6000000000000005</c:v>
                </c:pt>
                <c:pt idx="1167">
                  <c:v>2.7800000000000002</c:v>
                </c:pt>
                <c:pt idx="1168">
                  <c:v>2.12</c:v>
                </c:pt>
                <c:pt idx="1169">
                  <c:v>2.5400000000000005</c:v>
                </c:pt>
                <c:pt idx="1170">
                  <c:v>2.2800000000000002</c:v>
                </c:pt>
                <c:pt idx="1171">
                  <c:v>2</c:v>
                </c:pt>
                <c:pt idx="1172">
                  <c:v>1.5399999999999998</c:v>
                </c:pt>
                <c:pt idx="1173">
                  <c:v>1.4199999999999995</c:v>
                </c:pt>
                <c:pt idx="1174">
                  <c:v>1.179999999999999</c:v>
                </c:pt>
                <c:pt idx="1175">
                  <c:v>1.1999999999999993</c:v>
                </c:pt>
                <c:pt idx="1176">
                  <c:v>1.379999999999999</c:v>
                </c:pt>
                <c:pt idx="1177">
                  <c:v>1.4599999999999995</c:v>
                </c:pt>
                <c:pt idx="1178">
                  <c:v>2.1</c:v>
                </c:pt>
                <c:pt idx="1179">
                  <c:v>1.8800000000000003</c:v>
                </c:pt>
                <c:pt idx="1180">
                  <c:v>2.1</c:v>
                </c:pt>
                <c:pt idx="1181">
                  <c:v>1.6400000000000006</c:v>
                </c:pt>
                <c:pt idx="1182">
                  <c:v>1.5399999999999998</c:v>
                </c:pt>
                <c:pt idx="1183">
                  <c:v>1.5999999999999992</c:v>
                </c:pt>
                <c:pt idx="1184">
                  <c:v>2.1199999999999997</c:v>
                </c:pt>
                <c:pt idx="1185">
                  <c:v>2.1199999999999997</c:v>
                </c:pt>
                <c:pt idx="1186">
                  <c:v>2.7999999999999994</c:v>
                </c:pt>
                <c:pt idx="1187">
                  <c:v>3.4</c:v>
                </c:pt>
                <c:pt idx="1188">
                  <c:v>3.12</c:v>
                </c:pt>
                <c:pt idx="1189">
                  <c:v>2.9799999999999995</c:v>
                </c:pt>
                <c:pt idx="1190">
                  <c:v>3.1</c:v>
                </c:pt>
                <c:pt idx="1191">
                  <c:v>2.8199999999999994</c:v>
                </c:pt>
                <c:pt idx="1192">
                  <c:v>2.6399999999999992</c:v>
                </c:pt>
                <c:pt idx="1193">
                  <c:v>2.819999999999999</c:v>
                </c:pt>
                <c:pt idx="1194">
                  <c:v>2.5799999999999992</c:v>
                </c:pt>
                <c:pt idx="1195">
                  <c:v>2.2399999999999984</c:v>
                </c:pt>
                <c:pt idx="1196">
                  <c:v>2.4799999999999991</c:v>
                </c:pt>
                <c:pt idx="1197">
                  <c:v>2.339999999999999</c:v>
                </c:pt>
                <c:pt idx="1198">
                  <c:v>2.1199999999999988</c:v>
                </c:pt>
                <c:pt idx="1199">
                  <c:v>1.9199999999999988</c:v>
                </c:pt>
                <c:pt idx="1200">
                  <c:v>1.7199999999999995</c:v>
                </c:pt>
                <c:pt idx="1201">
                  <c:v>1.7199999999999995</c:v>
                </c:pt>
                <c:pt idx="1202">
                  <c:v>1.7999999999999994</c:v>
                </c:pt>
                <c:pt idx="1203">
                  <c:v>1.7199999999999995</c:v>
                </c:pt>
                <c:pt idx="1204">
                  <c:v>1.9599999999999995</c:v>
                </c:pt>
                <c:pt idx="1205">
                  <c:v>1.8999999999999992</c:v>
                </c:pt>
                <c:pt idx="1206">
                  <c:v>2.0399999999999991</c:v>
                </c:pt>
                <c:pt idx="1207">
                  <c:v>1.5199999999999996</c:v>
                </c:pt>
                <c:pt idx="1208">
                  <c:v>1.86</c:v>
                </c:pt>
                <c:pt idx="1209">
                  <c:v>1.7399999999999998</c:v>
                </c:pt>
                <c:pt idx="1210">
                  <c:v>1.8399999999999999</c:v>
                </c:pt>
                <c:pt idx="1211">
                  <c:v>1.6200000000000003</c:v>
                </c:pt>
                <c:pt idx="1212">
                  <c:v>1.94</c:v>
                </c:pt>
                <c:pt idx="1213">
                  <c:v>2.1399999999999992</c:v>
                </c:pt>
                <c:pt idx="1214">
                  <c:v>2.1199999999999997</c:v>
                </c:pt>
                <c:pt idx="1215">
                  <c:v>2.6999999999999993</c:v>
                </c:pt>
                <c:pt idx="1216">
                  <c:v>2.379999999999999</c:v>
                </c:pt>
                <c:pt idx="1217">
                  <c:v>2.379999999999999</c:v>
                </c:pt>
                <c:pt idx="1218">
                  <c:v>2.1999999999999993</c:v>
                </c:pt>
                <c:pt idx="1219">
                  <c:v>2.4799999999999995</c:v>
                </c:pt>
                <c:pt idx="1220">
                  <c:v>2.4799999999999995</c:v>
                </c:pt>
                <c:pt idx="1221">
                  <c:v>2.6799999999999988</c:v>
                </c:pt>
                <c:pt idx="1222">
                  <c:v>2.7599999999999993</c:v>
                </c:pt>
                <c:pt idx="1223">
                  <c:v>2.4599999999999995</c:v>
                </c:pt>
                <c:pt idx="1224">
                  <c:v>2.3599999999999994</c:v>
                </c:pt>
                <c:pt idx="1225">
                  <c:v>2.1399999999999997</c:v>
                </c:pt>
                <c:pt idx="1226">
                  <c:v>2.1800000000000006</c:v>
                </c:pt>
                <c:pt idx="1227">
                  <c:v>2.3600000000000003</c:v>
                </c:pt>
                <c:pt idx="1228">
                  <c:v>2.7</c:v>
                </c:pt>
                <c:pt idx="1229">
                  <c:v>2.6199999999999997</c:v>
                </c:pt>
                <c:pt idx="1230">
                  <c:v>2.6399999999999992</c:v>
                </c:pt>
                <c:pt idx="1231">
                  <c:v>2.7799999999999989</c:v>
                </c:pt>
                <c:pt idx="1232">
                  <c:v>2.5399999999999991</c:v>
                </c:pt>
                <c:pt idx="1233">
                  <c:v>2.2799999999999989</c:v>
                </c:pt>
                <c:pt idx="1234">
                  <c:v>2.2999999999999994</c:v>
                </c:pt>
                <c:pt idx="1235">
                  <c:v>2.2799999999999989</c:v>
                </c:pt>
                <c:pt idx="1236">
                  <c:v>2.0199999999999996</c:v>
                </c:pt>
                <c:pt idx="1237">
                  <c:v>1.8799999999999997</c:v>
                </c:pt>
                <c:pt idx="1238">
                  <c:v>2.3600000000000003</c:v>
                </c:pt>
                <c:pt idx="1239">
                  <c:v>2.7800000000000002</c:v>
                </c:pt>
                <c:pt idx="1240">
                  <c:v>2.660000000000001</c:v>
                </c:pt>
                <c:pt idx="1241">
                  <c:v>2.9600000000000009</c:v>
                </c:pt>
                <c:pt idx="1242">
                  <c:v>2.8000000000000007</c:v>
                </c:pt>
                <c:pt idx="1243">
                  <c:v>2.7400000000000007</c:v>
                </c:pt>
                <c:pt idx="1244">
                  <c:v>2.2399999999999998</c:v>
                </c:pt>
                <c:pt idx="1245">
                  <c:v>2.2399999999999998</c:v>
                </c:pt>
                <c:pt idx="1246">
                  <c:v>2.0599999999999996</c:v>
                </c:pt>
                <c:pt idx="1247">
                  <c:v>2.7599999999999993</c:v>
                </c:pt>
                <c:pt idx="1248">
                  <c:v>2.2199999999999998</c:v>
                </c:pt>
                <c:pt idx="1249">
                  <c:v>2.2200000000000002</c:v>
                </c:pt>
                <c:pt idx="1250">
                  <c:v>2.12</c:v>
                </c:pt>
                <c:pt idx="1251">
                  <c:v>1.9400000000000006</c:v>
                </c:pt>
                <c:pt idx="1252">
                  <c:v>1.6000000000000008</c:v>
                </c:pt>
                <c:pt idx="1253">
                  <c:v>1.6000000000000008</c:v>
                </c:pt>
                <c:pt idx="1254">
                  <c:v>1.5000000000000007</c:v>
                </c:pt>
                <c:pt idx="1255">
                  <c:v>1.7000000000000006</c:v>
                </c:pt>
                <c:pt idx="1256">
                  <c:v>1.5600000000000009</c:v>
                </c:pt>
                <c:pt idx="1257">
                  <c:v>1.8800000000000012</c:v>
                </c:pt>
                <c:pt idx="1258">
                  <c:v>2.1600000000000015</c:v>
                </c:pt>
                <c:pt idx="1259">
                  <c:v>2.4000000000000012</c:v>
                </c:pt>
                <c:pt idx="1260">
                  <c:v>2.0600000000000014</c:v>
                </c:pt>
                <c:pt idx="1261">
                  <c:v>2.3800000000000012</c:v>
                </c:pt>
                <c:pt idx="1262">
                  <c:v>1.8800000000000003</c:v>
                </c:pt>
                <c:pt idx="1263">
                  <c:v>2.06</c:v>
                </c:pt>
                <c:pt idx="1264">
                  <c:v>1.86</c:v>
                </c:pt>
                <c:pt idx="1265">
                  <c:v>2.3200000000000003</c:v>
                </c:pt>
                <c:pt idx="1266">
                  <c:v>2.4200000000000004</c:v>
                </c:pt>
                <c:pt idx="1267">
                  <c:v>2.8600000000000008</c:v>
                </c:pt>
                <c:pt idx="1268">
                  <c:v>2.4000000000000008</c:v>
                </c:pt>
                <c:pt idx="1269">
                  <c:v>2.9400000000000004</c:v>
                </c:pt>
                <c:pt idx="1270">
                  <c:v>2.8000000000000007</c:v>
                </c:pt>
                <c:pt idx="1271">
                  <c:v>2.62</c:v>
                </c:pt>
                <c:pt idx="1272">
                  <c:v>2.3600000000000003</c:v>
                </c:pt>
                <c:pt idx="1273">
                  <c:v>2.6399999999999997</c:v>
                </c:pt>
                <c:pt idx="1274">
                  <c:v>2.5</c:v>
                </c:pt>
                <c:pt idx="1275">
                  <c:v>2.4999999999999991</c:v>
                </c:pt>
                <c:pt idx="1276">
                  <c:v>2.38</c:v>
                </c:pt>
                <c:pt idx="1277">
                  <c:v>2.38</c:v>
                </c:pt>
                <c:pt idx="1278">
                  <c:v>2.3800000000000003</c:v>
                </c:pt>
                <c:pt idx="1279">
                  <c:v>2.3200000000000003</c:v>
                </c:pt>
                <c:pt idx="1280">
                  <c:v>2.2000000000000006</c:v>
                </c:pt>
                <c:pt idx="1281">
                  <c:v>2.5200000000000005</c:v>
                </c:pt>
                <c:pt idx="1282">
                  <c:v>1.9600000000000002</c:v>
                </c:pt>
                <c:pt idx="1283">
                  <c:v>1.6199999999999997</c:v>
                </c:pt>
                <c:pt idx="1284">
                  <c:v>1.3799999999999997</c:v>
                </c:pt>
                <c:pt idx="1285">
                  <c:v>1.4</c:v>
                </c:pt>
                <c:pt idx="1286">
                  <c:v>1.6400000000000006</c:v>
                </c:pt>
                <c:pt idx="1287">
                  <c:v>2.3000000000000007</c:v>
                </c:pt>
                <c:pt idx="1288">
                  <c:v>2.180000000000001</c:v>
                </c:pt>
                <c:pt idx="1289">
                  <c:v>2.2400000000000007</c:v>
                </c:pt>
                <c:pt idx="1290">
                  <c:v>1.7399999999999998</c:v>
                </c:pt>
                <c:pt idx="1291">
                  <c:v>1.4199999999999995</c:v>
                </c:pt>
                <c:pt idx="1292">
                  <c:v>1.4599999999999995</c:v>
                </c:pt>
                <c:pt idx="1293">
                  <c:v>1.679999999999999</c:v>
                </c:pt>
                <c:pt idx="1294">
                  <c:v>1.6999999999999993</c:v>
                </c:pt>
                <c:pt idx="1295">
                  <c:v>2.4199999999999995</c:v>
                </c:pt>
                <c:pt idx="1296">
                  <c:v>2.6399999999999997</c:v>
                </c:pt>
                <c:pt idx="1297">
                  <c:v>2.8800000000000003</c:v>
                </c:pt>
                <c:pt idx="1298">
                  <c:v>3.2800000000000011</c:v>
                </c:pt>
                <c:pt idx="1299">
                  <c:v>3.3800000000000012</c:v>
                </c:pt>
                <c:pt idx="1300">
                  <c:v>3.0600000000000014</c:v>
                </c:pt>
                <c:pt idx="1301">
                  <c:v>2.7000000000000015</c:v>
                </c:pt>
                <c:pt idx="1302">
                  <c:v>2.2800000000000011</c:v>
                </c:pt>
                <c:pt idx="1303">
                  <c:v>2.06</c:v>
                </c:pt>
                <c:pt idx="1304">
                  <c:v>2.04</c:v>
                </c:pt>
                <c:pt idx="1305">
                  <c:v>2.0199999999999996</c:v>
                </c:pt>
                <c:pt idx="1306">
                  <c:v>1.9799999999999998</c:v>
                </c:pt>
                <c:pt idx="1307">
                  <c:v>2</c:v>
                </c:pt>
                <c:pt idx="1308">
                  <c:v>1.7800000000000005</c:v>
                </c:pt>
                <c:pt idx="1309">
                  <c:v>1.6400000000000006</c:v>
                </c:pt>
                <c:pt idx="1310">
                  <c:v>1.7800000000000011</c:v>
                </c:pt>
                <c:pt idx="1311">
                  <c:v>2.2600000000000007</c:v>
                </c:pt>
                <c:pt idx="1312">
                  <c:v>1.9000000000000008</c:v>
                </c:pt>
                <c:pt idx="1313">
                  <c:v>2.0200000000000005</c:v>
                </c:pt>
                <c:pt idx="1314">
                  <c:v>2.0800000000000005</c:v>
                </c:pt>
                <c:pt idx="1315">
                  <c:v>2.0599999999999996</c:v>
                </c:pt>
                <c:pt idx="1316">
                  <c:v>1.6599999999999995</c:v>
                </c:pt>
                <c:pt idx="1317">
                  <c:v>1.6199999999999997</c:v>
                </c:pt>
                <c:pt idx="1318">
                  <c:v>1.8200000000000003</c:v>
                </c:pt>
                <c:pt idx="1319">
                  <c:v>2.0400000000000005</c:v>
                </c:pt>
                <c:pt idx="1320">
                  <c:v>2.4400000000000013</c:v>
                </c:pt>
                <c:pt idx="1321">
                  <c:v>2.3000000000000016</c:v>
                </c:pt>
                <c:pt idx="1322">
                  <c:v>2.1000000000000005</c:v>
                </c:pt>
                <c:pt idx="1323">
                  <c:v>1.6400000000000006</c:v>
                </c:pt>
                <c:pt idx="1324">
                  <c:v>1.6600000000000001</c:v>
                </c:pt>
                <c:pt idx="1325">
                  <c:v>1.6199999999999997</c:v>
                </c:pt>
                <c:pt idx="1326">
                  <c:v>1.7199999999999995</c:v>
                </c:pt>
                <c:pt idx="1327">
                  <c:v>2.2399999999999993</c:v>
                </c:pt>
                <c:pt idx="1328">
                  <c:v>2.7199999999999989</c:v>
                </c:pt>
                <c:pt idx="1329">
                  <c:v>2.4599999999999995</c:v>
                </c:pt>
                <c:pt idx="1330">
                  <c:v>2.2000000000000002</c:v>
                </c:pt>
                <c:pt idx="1331">
                  <c:v>2.5799999999999996</c:v>
                </c:pt>
                <c:pt idx="1332">
                  <c:v>2.66</c:v>
                </c:pt>
                <c:pt idx="1333">
                  <c:v>1.9800000000000004</c:v>
                </c:pt>
                <c:pt idx="1334">
                  <c:v>1.7199999999999995</c:v>
                </c:pt>
                <c:pt idx="1335">
                  <c:v>1.5999999999999992</c:v>
                </c:pt>
                <c:pt idx="1336">
                  <c:v>1.179999999999999</c:v>
                </c:pt>
                <c:pt idx="1337">
                  <c:v>1.2199999999999995</c:v>
                </c:pt>
                <c:pt idx="1338">
                  <c:v>1.7799999999999998</c:v>
                </c:pt>
                <c:pt idx="1339">
                  <c:v>2.1799999999999997</c:v>
                </c:pt>
                <c:pt idx="1340">
                  <c:v>2.1199999999999997</c:v>
                </c:pt>
                <c:pt idx="1341">
                  <c:v>2.0200000000000005</c:v>
                </c:pt>
                <c:pt idx="1342">
                  <c:v>2.0800000000000005</c:v>
                </c:pt>
                <c:pt idx="1343">
                  <c:v>2</c:v>
                </c:pt>
                <c:pt idx="1344">
                  <c:v>1.7800000000000005</c:v>
                </c:pt>
                <c:pt idx="1345">
                  <c:v>1.5000000000000007</c:v>
                </c:pt>
                <c:pt idx="1346">
                  <c:v>1.9400000000000006</c:v>
                </c:pt>
                <c:pt idx="1347">
                  <c:v>1.7799999999999998</c:v>
                </c:pt>
                <c:pt idx="1348">
                  <c:v>1.5</c:v>
                </c:pt>
                <c:pt idx="1349">
                  <c:v>1.6</c:v>
                </c:pt>
                <c:pt idx="1350">
                  <c:v>2.1799999999999997</c:v>
                </c:pt>
                <c:pt idx="1351">
                  <c:v>1.9999999999999993</c:v>
                </c:pt>
                <c:pt idx="1352">
                  <c:v>2.3199999999999994</c:v>
                </c:pt>
                <c:pt idx="1353">
                  <c:v>2.6199999999999997</c:v>
                </c:pt>
                <c:pt idx="1354">
                  <c:v>2.7600000000000002</c:v>
                </c:pt>
                <c:pt idx="1355">
                  <c:v>2.5600000000000009</c:v>
                </c:pt>
                <c:pt idx="1356">
                  <c:v>2.6000000000000014</c:v>
                </c:pt>
                <c:pt idx="1357">
                  <c:v>2.3600000000000017</c:v>
                </c:pt>
                <c:pt idx="1358">
                  <c:v>2.3600000000000017</c:v>
                </c:pt>
                <c:pt idx="1359">
                  <c:v>2.4600000000000009</c:v>
                </c:pt>
                <c:pt idx="1360">
                  <c:v>2.3200000000000003</c:v>
                </c:pt>
                <c:pt idx="1361">
                  <c:v>2.2399999999999998</c:v>
                </c:pt>
                <c:pt idx="1362">
                  <c:v>2</c:v>
                </c:pt>
                <c:pt idx="1363">
                  <c:v>1.5599999999999994</c:v>
                </c:pt>
                <c:pt idx="1364">
                  <c:v>1.1199999999999997</c:v>
                </c:pt>
                <c:pt idx="1365">
                  <c:v>1.1199999999999997</c:v>
                </c:pt>
                <c:pt idx="1366">
                  <c:v>1.2199999999999995</c:v>
                </c:pt>
                <c:pt idx="1367">
                  <c:v>1.3999999999999992</c:v>
                </c:pt>
                <c:pt idx="1368">
                  <c:v>1.6799999999999997</c:v>
                </c:pt>
                <c:pt idx="1369">
                  <c:v>2.1399999999999992</c:v>
                </c:pt>
                <c:pt idx="1370">
                  <c:v>2.2599999999999993</c:v>
                </c:pt>
                <c:pt idx="1371">
                  <c:v>2.1199999999999997</c:v>
                </c:pt>
                <c:pt idx="1372">
                  <c:v>2.3199999999999994</c:v>
                </c:pt>
                <c:pt idx="1373">
                  <c:v>2.1999999999999993</c:v>
                </c:pt>
                <c:pt idx="1374">
                  <c:v>2.1</c:v>
                </c:pt>
                <c:pt idx="1375">
                  <c:v>2.34</c:v>
                </c:pt>
                <c:pt idx="1376">
                  <c:v>2.4799999999999995</c:v>
                </c:pt>
                <c:pt idx="1377">
                  <c:v>2.2999999999999994</c:v>
                </c:pt>
                <c:pt idx="1378">
                  <c:v>2.6399999999999997</c:v>
                </c:pt>
                <c:pt idx="1379">
                  <c:v>2.6199999999999997</c:v>
                </c:pt>
                <c:pt idx="1380">
                  <c:v>2.3199999999999994</c:v>
                </c:pt>
                <c:pt idx="1381">
                  <c:v>2.2799999999999998</c:v>
                </c:pt>
                <c:pt idx="1382">
                  <c:v>2.0199999999999996</c:v>
                </c:pt>
                <c:pt idx="1383">
                  <c:v>2.0399999999999991</c:v>
                </c:pt>
                <c:pt idx="1384">
                  <c:v>1.7199999999999995</c:v>
                </c:pt>
                <c:pt idx="1385">
                  <c:v>1.9399999999999991</c:v>
                </c:pt>
                <c:pt idx="1386">
                  <c:v>2.1399999999999992</c:v>
                </c:pt>
                <c:pt idx="1387">
                  <c:v>2.6</c:v>
                </c:pt>
                <c:pt idx="1388">
                  <c:v>2.56</c:v>
                </c:pt>
                <c:pt idx="1389">
                  <c:v>2.8</c:v>
                </c:pt>
                <c:pt idx="1390">
                  <c:v>2.5799999999999996</c:v>
                </c:pt>
                <c:pt idx="1391">
                  <c:v>2.1399999999999997</c:v>
                </c:pt>
                <c:pt idx="1392">
                  <c:v>1.9799999999999998</c:v>
                </c:pt>
                <c:pt idx="1393">
                  <c:v>1.6599999999999995</c:v>
                </c:pt>
                <c:pt idx="1394">
                  <c:v>1.8799999999999997</c:v>
                </c:pt>
                <c:pt idx="1395">
                  <c:v>1.6600000000000001</c:v>
                </c:pt>
                <c:pt idx="1396">
                  <c:v>1.6600000000000001</c:v>
                </c:pt>
                <c:pt idx="1397">
                  <c:v>1.5800000000000005</c:v>
                </c:pt>
                <c:pt idx="1398">
                  <c:v>1.5600000000000009</c:v>
                </c:pt>
                <c:pt idx="1399">
                  <c:v>1.4200000000000004</c:v>
                </c:pt>
                <c:pt idx="1400">
                  <c:v>1.8</c:v>
                </c:pt>
                <c:pt idx="1401">
                  <c:v>2.4999999999999996</c:v>
                </c:pt>
                <c:pt idx="1402">
                  <c:v>2.2799999999999985</c:v>
                </c:pt>
                <c:pt idx="1403">
                  <c:v>2.5199999999999987</c:v>
                </c:pt>
                <c:pt idx="1404">
                  <c:v>2.3599999999999985</c:v>
                </c:pt>
                <c:pt idx="1405">
                  <c:v>2.4399999999999986</c:v>
                </c:pt>
                <c:pt idx="1406">
                  <c:v>2.0799999999999992</c:v>
                </c:pt>
                <c:pt idx="1407">
                  <c:v>2.2999999999999998</c:v>
                </c:pt>
                <c:pt idx="1408">
                  <c:v>2.34</c:v>
                </c:pt>
                <c:pt idx="1409">
                  <c:v>2.3200000000000003</c:v>
                </c:pt>
                <c:pt idx="1410">
                  <c:v>2.1000000000000005</c:v>
                </c:pt>
                <c:pt idx="1411">
                  <c:v>1.8000000000000014</c:v>
                </c:pt>
                <c:pt idx="1412">
                  <c:v>1.920000000000001</c:v>
                </c:pt>
                <c:pt idx="1413">
                  <c:v>1.8400000000000012</c:v>
                </c:pt>
                <c:pt idx="1414">
                  <c:v>1.820000000000001</c:v>
                </c:pt>
                <c:pt idx="1415">
                  <c:v>1.8400000000000005</c:v>
                </c:pt>
                <c:pt idx="1416">
                  <c:v>1.9599999999999995</c:v>
                </c:pt>
                <c:pt idx="1417">
                  <c:v>1.8599999999999994</c:v>
                </c:pt>
                <c:pt idx="1418">
                  <c:v>1.9999999999999993</c:v>
                </c:pt>
                <c:pt idx="1419">
                  <c:v>1.8599999999999994</c:v>
                </c:pt>
                <c:pt idx="1420">
                  <c:v>2.0999999999999992</c:v>
                </c:pt>
                <c:pt idx="1421">
                  <c:v>2.1999999999999993</c:v>
                </c:pt>
                <c:pt idx="1422">
                  <c:v>2.2399999999999993</c:v>
                </c:pt>
                <c:pt idx="1423">
                  <c:v>2.1199999999999988</c:v>
                </c:pt>
                <c:pt idx="1424">
                  <c:v>2.4999999999999987</c:v>
                </c:pt>
                <c:pt idx="1425">
                  <c:v>2.6199999999999983</c:v>
                </c:pt>
                <c:pt idx="1426">
                  <c:v>2.8599999999999985</c:v>
                </c:pt>
                <c:pt idx="1427">
                  <c:v>2.9599999999999986</c:v>
                </c:pt>
                <c:pt idx="1428">
                  <c:v>3.0399999999999991</c:v>
                </c:pt>
                <c:pt idx="1429">
                  <c:v>3.1799999999999988</c:v>
                </c:pt>
                <c:pt idx="1430">
                  <c:v>2.7599999999999989</c:v>
                </c:pt>
                <c:pt idx="1431">
                  <c:v>2.2799999999999998</c:v>
                </c:pt>
                <c:pt idx="1432">
                  <c:v>2.2599999999999998</c:v>
                </c:pt>
                <c:pt idx="1433">
                  <c:v>2.2599999999999998</c:v>
                </c:pt>
                <c:pt idx="1434">
                  <c:v>2.12</c:v>
                </c:pt>
                <c:pt idx="1435">
                  <c:v>1.9599999999999997</c:v>
                </c:pt>
                <c:pt idx="1436">
                  <c:v>2.1799999999999997</c:v>
                </c:pt>
                <c:pt idx="1437">
                  <c:v>2.2400000000000002</c:v>
                </c:pt>
                <c:pt idx="1438">
                  <c:v>2.0800000000000005</c:v>
                </c:pt>
                <c:pt idx="1439">
                  <c:v>1.8800000000000003</c:v>
                </c:pt>
                <c:pt idx="1440">
                  <c:v>2.4600000000000004</c:v>
                </c:pt>
                <c:pt idx="1441">
                  <c:v>2.5</c:v>
                </c:pt>
                <c:pt idx="1442">
                  <c:v>2.3999999999999995</c:v>
                </c:pt>
                <c:pt idx="1443">
                  <c:v>2.3199999999999994</c:v>
                </c:pt>
                <c:pt idx="1444">
                  <c:v>2.2999999999999998</c:v>
                </c:pt>
                <c:pt idx="1445">
                  <c:v>2.04</c:v>
                </c:pt>
                <c:pt idx="1446">
                  <c:v>2.4000000000000004</c:v>
                </c:pt>
                <c:pt idx="1447">
                  <c:v>2.46</c:v>
                </c:pt>
                <c:pt idx="1448">
                  <c:v>2.9400000000000004</c:v>
                </c:pt>
                <c:pt idx="1449">
                  <c:v>2.98</c:v>
                </c:pt>
                <c:pt idx="1450">
                  <c:v>3.14</c:v>
                </c:pt>
                <c:pt idx="1451">
                  <c:v>2.62</c:v>
                </c:pt>
                <c:pt idx="1452">
                  <c:v>2.66</c:v>
                </c:pt>
                <c:pt idx="1453">
                  <c:v>2.38</c:v>
                </c:pt>
                <c:pt idx="1454">
                  <c:v>2.0200000000000005</c:v>
                </c:pt>
                <c:pt idx="1455">
                  <c:v>1.9600000000000002</c:v>
                </c:pt>
                <c:pt idx="1456">
                  <c:v>2.06</c:v>
                </c:pt>
                <c:pt idx="1457">
                  <c:v>1.86</c:v>
                </c:pt>
                <c:pt idx="1458">
                  <c:v>1.48</c:v>
                </c:pt>
                <c:pt idx="1459">
                  <c:v>1.7</c:v>
                </c:pt>
                <c:pt idx="1460">
                  <c:v>1.2399999999999998</c:v>
                </c:pt>
                <c:pt idx="1461">
                  <c:v>0.61999999999999988</c:v>
                </c:pt>
                <c:pt idx="1462">
                  <c:v>0.57999999999999974</c:v>
                </c:pt>
                <c:pt idx="1463">
                  <c:v>0.36000000000000015</c:v>
                </c:pt>
                <c:pt idx="1464">
                  <c:v>0.23999999999999985</c:v>
                </c:pt>
                <c:pt idx="1465">
                  <c:v>3.3</c:v>
                </c:pt>
                <c:pt idx="1466">
                  <c:v>4.2799999999999994</c:v>
                </c:pt>
                <c:pt idx="1467">
                  <c:v>4.58</c:v>
                </c:pt>
                <c:pt idx="1468">
                  <c:v>4.7399999999999993</c:v>
                </c:pt>
                <c:pt idx="1469">
                  <c:v>4.38</c:v>
                </c:pt>
                <c:pt idx="1470">
                  <c:v>1.78</c:v>
                </c:pt>
                <c:pt idx="1471">
                  <c:v>1.4600000000000004</c:v>
                </c:pt>
                <c:pt idx="1472">
                  <c:v>1.08</c:v>
                </c:pt>
                <c:pt idx="1473">
                  <c:v>1.42</c:v>
                </c:pt>
                <c:pt idx="1474">
                  <c:v>2.04</c:v>
                </c:pt>
                <c:pt idx="1475">
                  <c:v>2.02</c:v>
                </c:pt>
                <c:pt idx="1476">
                  <c:v>2.2599999999999998</c:v>
                </c:pt>
                <c:pt idx="1477">
                  <c:v>2.58</c:v>
                </c:pt>
                <c:pt idx="1478">
                  <c:v>2.8</c:v>
                </c:pt>
                <c:pt idx="1479">
                  <c:v>2.2800000000000002</c:v>
                </c:pt>
                <c:pt idx="1480">
                  <c:v>2.3600000000000003</c:v>
                </c:pt>
                <c:pt idx="1481">
                  <c:v>2.02</c:v>
                </c:pt>
                <c:pt idx="1482">
                  <c:v>1.8399999999999999</c:v>
                </c:pt>
                <c:pt idx="1483">
                  <c:v>1.6199999999999999</c:v>
                </c:pt>
                <c:pt idx="1484">
                  <c:v>1.9</c:v>
                </c:pt>
                <c:pt idx="1485">
                  <c:v>1.52</c:v>
                </c:pt>
                <c:pt idx="1486">
                  <c:v>1.9400000000000002</c:v>
                </c:pt>
                <c:pt idx="1487">
                  <c:v>2.5000000000000004</c:v>
                </c:pt>
                <c:pt idx="1488">
                  <c:v>2.7800000000000002</c:v>
                </c:pt>
                <c:pt idx="1489">
                  <c:v>3.1600000000000006</c:v>
                </c:pt>
                <c:pt idx="1490">
                  <c:v>3.5200000000000005</c:v>
                </c:pt>
                <c:pt idx="1491">
                  <c:v>3.3600000000000008</c:v>
                </c:pt>
                <c:pt idx="1492">
                  <c:v>3.0600000000000005</c:v>
                </c:pt>
                <c:pt idx="1493">
                  <c:v>2.8000000000000003</c:v>
                </c:pt>
                <c:pt idx="1494">
                  <c:v>2.46</c:v>
                </c:pt>
                <c:pt idx="1495">
                  <c:v>2.2399999999999998</c:v>
                </c:pt>
                <c:pt idx="1496">
                  <c:v>2.2999999999999998</c:v>
                </c:pt>
                <c:pt idx="1497">
                  <c:v>2.2799999999999998</c:v>
                </c:pt>
                <c:pt idx="1498">
                  <c:v>2.44</c:v>
                </c:pt>
                <c:pt idx="1499">
                  <c:v>2.54</c:v>
                </c:pt>
                <c:pt idx="1500">
                  <c:v>2.38</c:v>
                </c:pt>
                <c:pt idx="1501">
                  <c:v>1.9599999999999997</c:v>
                </c:pt>
                <c:pt idx="1502">
                  <c:v>1.64</c:v>
                </c:pt>
                <c:pt idx="1503">
                  <c:v>1.4199999999999995</c:v>
                </c:pt>
                <c:pt idx="1504">
                  <c:v>1.3999999999999992</c:v>
                </c:pt>
                <c:pt idx="1505">
                  <c:v>1.7199999999999995</c:v>
                </c:pt>
                <c:pt idx="1506">
                  <c:v>1.8399999999999992</c:v>
                </c:pt>
                <c:pt idx="1507">
                  <c:v>1.8199999999999996</c:v>
                </c:pt>
                <c:pt idx="1508">
                  <c:v>1.9599999999999997</c:v>
                </c:pt>
                <c:pt idx="1509">
                  <c:v>2.2400000000000002</c:v>
                </c:pt>
                <c:pt idx="1510">
                  <c:v>2.12</c:v>
                </c:pt>
                <c:pt idx="1511">
                  <c:v>2.3000000000000007</c:v>
                </c:pt>
                <c:pt idx="1512">
                  <c:v>2.4200000000000004</c:v>
                </c:pt>
                <c:pt idx="1513">
                  <c:v>2.38</c:v>
                </c:pt>
                <c:pt idx="1514">
                  <c:v>2.3600000000000003</c:v>
                </c:pt>
                <c:pt idx="1515">
                  <c:v>2.34</c:v>
                </c:pt>
                <c:pt idx="1516">
                  <c:v>2.2799999999999998</c:v>
                </c:pt>
                <c:pt idx="1517">
                  <c:v>2.3400000000000003</c:v>
                </c:pt>
                <c:pt idx="1518">
                  <c:v>2.2800000000000002</c:v>
                </c:pt>
                <c:pt idx="1519">
                  <c:v>2.1400000000000006</c:v>
                </c:pt>
                <c:pt idx="1520">
                  <c:v>1.9600000000000002</c:v>
                </c:pt>
                <c:pt idx="1521">
                  <c:v>1.86</c:v>
                </c:pt>
                <c:pt idx="1522">
                  <c:v>1.6200000000000003</c:v>
                </c:pt>
                <c:pt idx="1523">
                  <c:v>1.7400000000000002</c:v>
                </c:pt>
                <c:pt idx="1524">
                  <c:v>1.8200000000000003</c:v>
                </c:pt>
                <c:pt idx="1525">
                  <c:v>1.9200000000000004</c:v>
                </c:pt>
                <c:pt idx="1526">
                  <c:v>2.16</c:v>
                </c:pt>
                <c:pt idx="1527">
                  <c:v>2.1800000000000006</c:v>
                </c:pt>
                <c:pt idx="1528">
                  <c:v>2.1799999999999997</c:v>
                </c:pt>
                <c:pt idx="1529">
                  <c:v>2.02</c:v>
                </c:pt>
                <c:pt idx="1530">
                  <c:v>2.2399999999999993</c:v>
                </c:pt>
                <c:pt idx="1531">
                  <c:v>2.2999999999999998</c:v>
                </c:pt>
                <c:pt idx="1532">
                  <c:v>2.46</c:v>
                </c:pt>
                <c:pt idx="1533">
                  <c:v>2.2799999999999998</c:v>
                </c:pt>
                <c:pt idx="1534">
                  <c:v>2.4799999999999995</c:v>
                </c:pt>
                <c:pt idx="1535">
                  <c:v>1.9799999999999998</c:v>
                </c:pt>
                <c:pt idx="1536">
                  <c:v>1.8599999999999994</c:v>
                </c:pt>
                <c:pt idx="1537">
                  <c:v>1.94</c:v>
                </c:pt>
                <c:pt idx="1538">
                  <c:v>2.2399999999999993</c:v>
                </c:pt>
                <c:pt idx="1539">
                  <c:v>2.1799999999999997</c:v>
                </c:pt>
                <c:pt idx="1540">
                  <c:v>2.8600000000000003</c:v>
                </c:pt>
                <c:pt idx="1541">
                  <c:v>2.62</c:v>
                </c:pt>
                <c:pt idx="1542">
                  <c:v>2.4800000000000004</c:v>
                </c:pt>
                <c:pt idx="1543">
                  <c:v>2.4800000000000004</c:v>
                </c:pt>
                <c:pt idx="1544">
                  <c:v>2.46</c:v>
                </c:pt>
                <c:pt idx="1545">
                  <c:v>2.16</c:v>
                </c:pt>
                <c:pt idx="1546">
                  <c:v>1.9799999999999998</c:v>
                </c:pt>
                <c:pt idx="1547">
                  <c:v>2.06</c:v>
                </c:pt>
                <c:pt idx="1548">
                  <c:v>2.1800000000000006</c:v>
                </c:pt>
                <c:pt idx="1549">
                  <c:v>1.9800000000000004</c:v>
                </c:pt>
                <c:pt idx="1550">
                  <c:v>1.8000000000000003</c:v>
                </c:pt>
                <c:pt idx="1551">
                  <c:v>1.86</c:v>
                </c:pt>
                <c:pt idx="1552">
                  <c:v>1.6600000000000001</c:v>
                </c:pt>
                <c:pt idx="1553">
                  <c:v>1.36</c:v>
                </c:pt>
                <c:pt idx="1554">
                  <c:v>1.56</c:v>
                </c:pt>
                <c:pt idx="1555">
                  <c:v>1.7800000000000005</c:v>
                </c:pt>
                <c:pt idx="1556">
                  <c:v>1.9400000000000006</c:v>
                </c:pt>
                <c:pt idx="1557">
                  <c:v>2.08</c:v>
                </c:pt>
                <c:pt idx="1558">
                  <c:v>2.0200000000000005</c:v>
                </c:pt>
                <c:pt idx="1559">
                  <c:v>2.1600000000000006</c:v>
                </c:pt>
                <c:pt idx="1560">
                  <c:v>2.0800000000000005</c:v>
                </c:pt>
                <c:pt idx="1561">
                  <c:v>2.12</c:v>
                </c:pt>
                <c:pt idx="1562">
                  <c:v>2.16</c:v>
                </c:pt>
                <c:pt idx="1563">
                  <c:v>2.2199999999999998</c:v>
                </c:pt>
                <c:pt idx="1564">
                  <c:v>2.2199999999999998</c:v>
                </c:pt>
                <c:pt idx="1565">
                  <c:v>2.3600000000000003</c:v>
                </c:pt>
                <c:pt idx="1566">
                  <c:v>2.2800000000000002</c:v>
                </c:pt>
                <c:pt idx="1567">
                  <c:v>2.6399999999999997</c:v>
                </c:pt>
                <c:pt idx="1568">
                  <c:v>2.68</c:v>
                </c:pt>
                <c:pt idx="1569">
                  <c:v>2.6</c:v>
                </c:pt>
                <c:pt idx="1570">
                  <c:v>2.6</c:v>
                </c:pt>
                <c:pt idx="1571">
                  <c:v>2.88</c:v>
                </c:pt>
                <c:pt idx="1572">
                  <c:v>2.54</c:v>
                </c:pt>
                <c:pt idx="1573">
                  <c:v>2.5200000000000005</c:v>
                </c:pt>
                <c:pt idx="1574">
                  <c:v>2.38</c:v>
                </c:pt>
                <c:pt idx="1575">
                  <c:v>2.1800000000000002</c:v>
                </c:pt>
                <c:pt idx="1576">
                  <c:v>1.94</c:v>
                </c:pt>
                <c:pt idx="1577">
                  <c:v>2.04</c:v>
                </c:pt>
                <c:pt idx="1578">
                  <c:v>2.2600000000000002</c:v>
                </c:pt>
                <c:pt idx="1579">
                  <c:v>2.2000000000000002</c:v>
                </c:pt>
                <c:pt idx="1580">
                  <c:v>2.4</c:v>
                </c:pt>
                <c:pt idx="1581">
                  <c:v>2.2200000000000002</c:v>
                </c:pt>
                <c:pt idx="1582">
                  <c:v>2.1600000000000006</c:v>
                </c:pt>
                <c:pt idx="1583">
                  <c:v>2.2000000000000002</c:v>
                </c:pt>
                <c:pt idx="1584">
                  <c:v>1.9800000000000004</c:v>
                </c:pt>
                <c:pt idx="1585">
                  <c:v>1.9000000000000004</c:v>
                </c:pt>
                <c:pt idx="1586">
                  <c:v>2.0400000000000005</c:v>
                </c:pt>
                <c:pt idx="1587">
                  <c:v>2.0000000000000004</c:v>
                </c:pt>
                <c:pt idx="1588">
                  <c:v>1.36</c:v>
                </c:pt>
                <c:pt idx="1589">
                  <c:v>1.98</c:v>
                </c:pt>
                <c:pt idx="1590">
                  <c:v>2.34</c:v>
                </c:pt>
                <c:pt idx="1591">
                  <c:v>2.38</c:v>
                </c:pt>
                <c:pt idx="1592">
                  <c:v>2.5599999999999996</c:v>
                </c:pt>
                <c:pt idx="1593">
                  <c:v>2.54</c:v>
                </c:pt>
                <c:pt idx="1594">
                  <c:v>2.34</c:v>
                </c:pt>
                <c:pt idx="1595">
                  <c:v>1.8800000000000001</c:v>
                </c:pt>
                <c:pt idx="1596">
                  <c:v>1.92</c:v>
                </c:pt>
                <c:pt idx="1597">
                  <c:v>1.9</c:v>
                </c:pt>
                <c:pt idx="1598">
                  <c:v>2.2599999999999998</c:v>
                </c:pt>
                <c:pt idx="1599">
                  <c:v>2.4399999999999991</c:v>
                </c:pt>
                <c:pt idx="1600">
                  <c:v>2.1399999999999997</c:v>
                </c:pt>
                <c:pt idx="1601">
                  <c:v>1.94</c:v>
                </c:pt>
                <c:pt idx="1602">
                  <c:v>1.9</c:v>
                </c:pt>
                <c:pt idx="1603">
                  <c:v>1.86</c:v>
                </c:pt>
                <c:pt idx="1604">
                  <c:v>1.7</c:v>
                </c:pt>
                <c:pt idx="1605">
                  <c:v>2.06</c:v>
                </c:pt>
                <c:pt idx="1606">
                  <c:v>2.12</c:v>
                </c:pt>
                <c:pt idx="1607">
                  <c:v>1.86</c:v>
                </c:pt>
                <c:pt idx="1608">
                  <c:v>1.6600000000000001</c:v>
                </c:pt>
                <c:pt idx="1609">
                  <c:v>1.54</c:v>
                </c:pt>
                <c:pt idx="1610">
                  <c:v>1.5799999999999998</c:v>
                </c:pt>
                <c:pt idx="1611">
                  <c:v>1.7799999999999998</c:v>
                </c:pt>
                <c:pt idx="1612">
                  <c:v>2.1199999999999997</c:v>
                </c:pt>
                <c:pt idx="1613">
                  <c:v>2.46</c:v>
                </c:pt>
                <c:pt idx="1614">
                  <c:v>2.5599999999999996</c:v>
                </c:pt>
                <c:pt idx="1615">
                  <c:v>2.7399999999999998</c:v>
                </c:pt>
                <c:pt idx="1616">
                  <c:v>2.6999999999999993</c:v>
                </c:pt>
                <c:pt idx="1617">
                  <c:v>2.5999999999999992</c:v>
                </c:pt>
                <c:pt idx="1618">
                  <c:v>2.1599999999999997</c:v>
                </c:pt>
                <c:pt idx="1619">
                  <c:v>1.8999999999999997</c:v>
                </c:pt>
                <c:pt idx="1620">
                  <c:v>1.5999999999999999</c:v>
                </c:pt>
                <c:pt idx="1621">
                  <c:v>1.6799999999999997</c:v>
                </c:pt>
                <c:pt idx="1622">
                  <c:v>1.4</c:v>
                </c:pt>
                <c:pt idx="1623">
                  <c:v>1.9600000000000002</c:v>
                </c:pt>
                <c:pt idx="1624">
                  <c:v>2.3200000000000003</c:v>
                </c:pt>
                <c:pt idx="1625">
                  <c:v>2.3400000000000003</c:v>
                </c:pt>
                <c:pt idx="1626">
                  <c:v>2.12</c:v>
                </c:pt>
                <c:pt idx="1627">
                  <c:v>2.2600000000000002</c:v>
                </c:pt>
                <c:pt idx="1628">
                  <c:v>2.0200000000000005</c:v>
                </c:pt>
                <c:pt idx="1629">
                  <c:v>1.5</c:v>
                </c:pt>
                <c:pt idx="1630">
                  <c:v>1.44</c:v>
                </c:pt>
                <c:pt idx="1631">
                  <c:v>1.7799999999999998</c:v>
                </c:pt>
                <c:pt idx="1632">
                  <c:v>1.6600000000000001</c:v>
                </c:pt>
                <c:pt idx="1633">
                  <c:v>1.4400000000000004</c:v>
                </c:pt>
                <c:pt idx="1634">
                  <c:v>1.6000000000000008</c:v>
                </c:pt>
                <c:pt idx="1635">
                  <c:v>1.7200000000000006</c:v>
                </c:pt>
                <c:pt idx="1636">
                  <c:v>1.3000000000000005</c:v>
                </c:pt>
                <c:pt idx="1637">
                  <c:v>1.8400000000000005</c:v>
                </c:pt>
                <c:pt idx="1638">
                  <c:v>2.0000000000000004</c:v>
                </c:pt>
                <c:pt idx="1639">
                  <c:v>2.08</c:v>
                </c:pt>
                <c:pt idx="1640">
                  <c:v>1.8800000000000001</c:v>
                </c:pt>
                <c:pt idx="1641">
                  <c:v>2</c:v>
                </c:pt>
                <c:pt idx="1642">
                  <c:v>1.5</c:v>
                </c:pt>
                <c:pt idx="1643">
                  <c:v>1.9</c:v>
                </c:pt>
                <c:pt idx="1644">
                  <c:v>1.9600000000000002</c:v>
                </c:pt>
                <c:pt idx="1645">
                  <c:v>2.2199999999999998</c:v>
                </c:pt>
                <c:pt idx="1646">
                  <c:v>2.0599999999999996</c:v>
                </c:pt>
                <c:pt idx="1647">
                  <c:v>1.9199999999999995</c:v>
                </c:pt>
                <c:pt idx="1648">
                  <c:v>1.5999999999999999</c:v>
                </c:pt>
                <c:pt idx="1649">
                  <c:v>1.52</c:v>
                </c:pt>
                <c:pt idx="1650">
                  <c:v>1.3399999999999999</c:v>
                </c:pt>
                <c:pt idx="1651">
                  <c:v>1.6799999999999997</c:v>
                </c:pt>
                <c:pt idx="1652">
                  <c:v>1.8799999999999997</c:v>
                </c:pt>
                <c:pt idx="1653">
                  <c:v>1.94</c:v>
                </c:pt>
                <c:pt idx="1654">
                  <c:v>2.2999999999999998</c:v>
                </c:pt>
                <c:pt idx="1655">
                  <c:v>2.12</c:v>
                </c:pt>
                <c:pt idx="1656">
                  <c:v>2.2600000000000007</c:v>
                </c:pt>
                <c:pt idx="1657">
                  <c:v>2.3000000000000007</c:v>
                </c:pt>
                <c:pt idx="1658">
                  <c:v>2.1800000000000006</c:v>
                </c:pt>
                <c:pt idx="1659">
                  <c:v>1.8600000000000008</c:v>
                </c:pt>
                <c:pt idx="1660">
                  <c:v>1.9400000000000002</c:v>
                </c:pt>
                <c:pt idx="1661">
                  <c:v>1.3400000000000003</c:v>
                </c:pt>
                <c:pt idx="1662">
                  <c:v>1.2200000000000002</c:v>
                </c:pt>
                <c:pt idx="1663">
                  <c:v>1.2600000000000002</c:v>
                </c:pt>
                <c:pt idx="1664">
                  <c:v>1.28</c:v>
                </c:pt>
                <c:pt idx="1665">
                  <c:v>1.8400000000000003</c:v>
                </c:pt>
                <c:pt idx="1666">
                  <c:v>2.64</c:v>
                </c:pt>
                <c:pt idx="1667">
                  <c:v>2.56</c:v>
                </c:pt>
                <c:pt idx="1668">
                  <c:v>2.6800000000000006</c:v>
                </c:pt>
                <c:pt idx="1669">
                  <c:v>2.5800000000000005</c:v>
                </c:pt>
                <c:pt idx="1670">
                  <c:v>2.2800000000000002</c:v>
                </c:pt>
                <c:pt idx="1671">
                  <c:v>2</c:v>
                </c:pt>
                <c:pt idx="1672">
                  <c:v>2.2399999999999998</c:v>
                </c:pt>
                <c:pt idx="1673">
                  <c:v>2.1799999999999997</c:v>
                </c:pt>
                <c:pt idx="1674">
                  <c:v>2.42</c:v>
                </c:pt>
                <c:pt idx="1675">
                  <c:v>2.5</c:v>
                </c:pt>
                <c:pt idx="1676">
                  <c:v>2.5000000000000004</c:v>
                </c:pt>
                <c:pt idx="1677">
                  <c:v>2.46</c:v>
                </c:pt>
                <c:pt idx="1678">
                  <c:v>2.2400000000000002</c:v>
                </c:pt>
                <c:pt idx="1679">
                  <c:v>2.1400000000000006</c:v>
                </c:pt>
                <c:pt idx="1680">
                  <c:v>1.9600000000000004</c:v>
                </c:pt>
                <c:pt idx="1681">
                  <c:v>1.8400000000000005</c:v>
                </c:pt>
                <c:pt idx="1682">
                  <c:v>2</c:v>
                </c:pt>
                <c:pt idx="1683">
                  <c:v>2.42</c:v>
                </c:pt>
                <c:pt idx="1684">
                  <c:v>2.68</c:v>
                </c:pt>
                <c:pt idx="1685">
                  <c:v>3.1399999999999997</c:v>
                </c:pt>
                <c:pt idx="1686">
                  <c:v>3.3</c:v>
                </c:pt>
                <c:pt idx="1687">
                  <c:v>3.2599999999999993</c:v>
                </c:pt>
                <c:pt idx="1688">
                  <c:v>3.3</c:v>
                </c:pt>
                <c:pt idx="1689">
                  <c:v>2.9599999999999995</c:v>
                </c:pt>
                <c:pt idx="1690">
                  <c:v>2.4999999999999996</c:v>
                </c:pt>
                <c:pt idx="1691">
                  <c:v>2.2399999999999998</c:v>
                </c:pt>
                <c:pt idx="1692">
                  <c:v>1.8199999999999998</c:v>
                </c:pt>
                <c:pt idx="1693">
                  <c:v>1.5</c:v>
                </c:pt>
                <c:pt idx="1694">
                  <c:v>1.3599999999999999</c:v>
                </c:pt>
                <c:pt idx="1695">
                  <c:v>1.5599999999999998</c:v>
                </c:pt>
                <c:pt idx="1696">
                  <c:v>1.3799999999999997</c:v>
                </c:pt>
                <c:pt idx="1697">
                  <c:v>1.52</c:v>
                </c:pt>
                <c:pt idx="1698">
                  <c:v>1.52</c:v>
                </c:pt>
                <c:pt idx="1699">
                  <c:v>1.8000000000000003</c:v>
                </c:pt>
                <c:pt idx="1700">
                  <c:v>1.58</c:v>
                </c:pt>
                <c:pt idx="1701">
                  <c:v>1.8</c:v>
                </c:pt>
                <c:pt idx="1702">
                  <c:v>2.2799999999999998</c:v>
                </c:pt>
                <c:pt idx="1703">
                  <c:v>2.1</c:v>
                </c:pt>
                <c:pt idx="1704">
                  <c:v>2.04</c:v>
                </c:pt>
                <c:pt idx="1705">
                  <c:v>2.08</c:v>
                </c:pt>
                <c:pt idx="1706">
                  <c:v>2.06</c:v>
                </c:pt>
                <c:pt idx="1707">
                  <c:v>1.8800000000000001</c:v>
                </c:pt>
                <c:pt idx="1708">
                  <c:v>2.36</c:v>
                </c:pt>
                <c:pt idx="1709">
                  <c:v>2.5799999999999996</c:v>
                </c:pt>
                <c:pt idx="1710">
                  <c:v>2.76</c:v>
                </c:pt>
                <c:pt idx="1711">
                  <c:v>2.7199999999999998</c:v>
                </c:pt>
                <c:pt idx="1712">
                  <c:v>2.8600000000000003</c:v>
                </c:pt>
                <c:pt idx="1713">
                  <c:v>2.88</c:v>
                </c:pt>
                <c:pt idx="1714">
                  <c:v>2.96</c:v>
                </c:pt>
                <c:pt idx="1715">
                  <c:v>2.74</c:v>
                </c:pt>
                <c:pt idx="1716">
                  <c:v>2.7600000000000002</c:v>
                </c:pt>
                <c:pt idx="1717">
                  <c:v>2.48</c:v>
                </c:pt>
                <c:pt idx="1718">
                  <c:v>2.1800000000000006</c:v>
                </c:pt>
                <c:pt idx="1719">
                  <c:v>1.5800000000000005</c:v>
                </c:pt>
                <c:pt idx="1720">
                  <c:v>1.7200000000000002</c:v>
                </c:pt>
                <c:pt idx="1721">
                  <c:v>1.6600000000000001</c:v>
                </c:pt>
                <c:pt idx="1722">
                  <c:v>1.6800000000000004</c:v>
                </c:pt>
                <c:pt idx="1723">
                  <c:v>1.8400000000000003</c:v>
                </c:pt>
                <c:pt idx="1724">
                  <c:v>1.98</c:v>
                </c:pt>
                <c:pt idx="1725">
                  <c:v>1.6</c:v>
                </c:pt>
                <c:pt idx="1726">
                  <c:v>1.8199999999999998</c:v>
                </c:pt>
                <c:pt idx="1727">
                  <c:v>1.8799999999999997</c:v>
                </c:pt>
                <c:pt idx="1728">
                  <c:v>1.44</c:v>
                </c:pt>
                <c:pt idx="1729">
                  <c:v>1.7599999999999998</c:v>
                </c:pt>
                <c:pt idx="1730">
                  <c:v>1.9</c:v>
                </c:pt>
                <c:pt idx="1731">
                  <c:v>1.6800000000000002</c:v>
                </c:pt>
                <c:pt idx="1732">
                  <c:v>1.56</c:v>
                </c:pt>
                <c:pt idx="1733">
                  <c:v>1.78</c:v>
                </c:pt>
                <c:pt idx="1734">
                  <c:v>1.4200000000000004</c:v>
                </c:pt>
                <c:pt idx="1735">
                  <c:v>1.5399999999999998</c:v>
                </c:pt>
                <c:pt idx="1736">
                  <c:v>1.4599999999999997</c:v>
                </c:pt>
                <c:pt idx="1737">
                  <c:v>1.1999999999999997</c:v>
                </c:pt>
                <c:pt idx="1738">
                  <c:v>1.2399999999999995</c:v>
                </c:pt>
                <c:pt idx="1739">
                  <c:v>1.4599999999999995</c:v>
                </c:pt>
                <c:pt idx="1740">
                  <c:v>1.5599999999999998</c:v>
                </c:pt>
                <c:pt idx="1741">
                  <c:v>1.9600000000000002</c:v>
                </c:pt>
                <c:pt idx="1742">
                  <c:v>2.7600000000000007</c:v>
                </c:pt>
                <c:pt idx="1743">
                  <c:v>2.660000000000001</c:v>
                </c:pt>
                <c:pt idx="1744">
                  <c:v>2.9200000000000008</c:v>
                </c:pt>
                <c:pt idx="1745">
                  <c:v>2.9400000000000008</c:v>
                </c:pt>
                <c:pt idx="1746">
                  <c:v>2.8200000000000007</c:v>
                </c:pt>
                <c:pt idx="1747">
                  <c:v>2.5200000000000005</c:v>
                </c:pt>
                <c:pt idx="1748">
                  <c:v>2.4400000000000004</c:v>
                </c:pt>
                <c:pt idx="1749">
                  <c:v>2.7</c:v>
                </c:pt>
                <c:pt idx="1750">
                  <c:v>2.7200000000000006</c:v>
                </c:pt>
                <c:pt idx="1751">
                  <c:v>2.4000000000000004</c:v>
                </c:pt>
                <c:pt idx="1752">
                  <c:v>2.2000000000000002</c:v>
                </c:pt>
                <c:pt idx="1753">
                  <c:v>2.58</c:v>
                </c:pt>
                <c:pt idx="1754">
                  <c:v>1.7</c:v>
                </c:pt>
                <c:pt idx="1755">
                  <c:v>1.6199999999999997</c:v>
                </c:pt>
                <c:pt idx="1756">
                  <c:v>1.92</c:v>
                </c:pt>
                <c:pt idx="1757">
                  <c:v>1.9599999999999997</c:v>
                </c:pt>
                <c:pt idx="1758">
                  <c:v>1.7599999999999998</c:v>
                </c:pt>
                <c:pt idx="1759">
                  <c:v>2.1599999999999993</c:v>
                </c:pt>
                <c:pt idx="1760">
                  <c:v>2.3399999999999994</c:v>
                </c:pt>
                <c:pt idx="1761">
                  <c:v>2.1799999999999997</c:v>
                </c:pt>
                <c:pt idx="1762">
                  <c:v>2.16</c:v>
                </c:pt>
                <c:pt idx="1763">
                  <c:v>2.74</c:v>
                </c:pt>
                <c:pt idx="1764">
                  <c:v>2.7200000000000006</c:v>
                </c:pt>
                <c:pt idx="1765">
                  <c:v>2.6600000000000006</c:v>
                </c:pt>
                <c:pt idx="1766">
                  <c:v>2.7800000000000002</c:v>
                </c:pt>
                <c:pt idx="1767">
                  <c:v>3.06</c:v>
                </c:pt>
                <c:pt idx="1768">
                  <c:v>2.5200000000000005</c:v>
                </c:pt>
                <c:pt idx="1769">
                  <c:v>2.5</c:v>
                </c:pt>
                <c:pt idx="1770">
                  <c:v>2.4400000000000004</c:v>
                </c:pt>
                <c:pt idx="1771">
                  <c:v>2.38</c:v>
                </c:pt>
                <c:pt idx="1772">
                  <c:v>2.12</c:v>
                </c:pt>
                <c:pt idx="1773">
                  <c:v>2.2399999999999998</c:v>
                </c:pt>
                <c:pt idx="1774">
                  <c:v>2.1999999999999997</c:v>
                </c:pt>
                <c:pt idx="1775">
                  <c:v>2.1599999999999993</c:v>
                </c:pt>
                <c:pt idx="1776">
                  <c:v>2.2999999999999994</c:v>
                </c:pt>
                <c:pt idx="1777">
                  <c:v>2.1999999999999997</c:v>
                </c:pt>
                <c:pt idx="1778">
                  <c:v>2.0199999999999996</c:v>
                </c:pt>
                <c:pt idx="1779">
                  <c:v>2.04</c:v>
                </c:pt>
                <c:pt idx="1780">
                  <c:v>2.0200000000000005</c:v>
                </c:pt>
                <c:pt idx="1781">
                  <c:v>1.9200000000000004</c:v>
                </c:pt>
                <c:pt idx="1782">
                  <c:v>2</c:v>
                </c:pt>
                <c:pt idx="1783">
                  <c:v>2.48</c:v>
                </c:pt>
                <c:pt idx="1784">
                  <c:v>2.48</c:v>
                </c:pt>
                <c:pt idx="1785">
                  <c:v>2.86</c:v>
                </c:pt>
                <c:pt idx="1786">
                  <c:v>2.86</c:v>
                </c:pt>
                <c:pt idx="1787">
                  <c:v>3.04</c:v>
                </c:pt>
                <c:pt idx="1788">
                  <c:v>2.3399999999999994</c:v>
                </c:pt>
                <c:pt idx="1789">
                  <c:v>2.2999999999999998</c:v>
                </c:pt>
                <c:pt idx="1790">
                  <c:v>1.64</c:v>
                </c:pt>
                <c:pt idx="1791">
                  <c:v>1.7</c:v>
                </c:pt>
                <c:pt idx="1792">
                  <c:v>1.6800000000000002</c:v>
                </c:pt>
                <c:pt idx="1793">
                  <c:v>1.9800000000000004</c:v>
                </c:pt>
                <c:pt idx="1794">
                  <c:v>1.98</c:v>
                </c:pt>
                <c:pt idx="1795">
                  <c:v>2.2000000000000002</c:v>
                </c:pt>
                <c:pt idx="1796">
                  <c:v>2.08</c:v>
                </c:pt>
                <c:pt idx="1797">
                  <c:v>1.98</c:v>
                </c:pt>
                <c:pt idx="1798">
                  <c:v>1.9599999999999997</c:v>
                </c:pt>
                <c:pt idx="1799">
                  <c:v>1.8</c:v>
                </c:pt>
                <c:pt idx="1800">
                  <c:v>1.7799999999999998</c:v>
                </c:pt>
                <c:pt idx="1801">
                  <c:v>1.3199999999999996</c:v>
                </c:pt>
                <c:pt idx="1802">
                  <c:v>1.1799999999999997</c:v>
                </c:pt>
                <c:pt idx="1803">
                  <c:v>1.1799999999999997</c:v>
                </c:pt>
                <c:pt idx="1804">
                  <c:v>1.6999999999999997</c:v>
                </c:pt>
                <c:pt idx="1805">
                  <c:v>1.92</c:v>
                </c:pt>
                <c:pt idx="1806">
                  <c:v>2.12</c:v>
                </c:pt>
                <c:pt idx="1807">
                  <c:v>2.1599999999999997</c:v>
                </c:pt>
                <c:pt idx="1808">
                  <c:v>2.06</c:v>
                </c:pt>
                <c:pt idx="1809">
                  <c:v>1.7200000000000002</c:v>
                </c:pt>
                <c:pt idx="1810">
                  <c:v>1.4600000000000004</c:v>
                </c:pt>
                <c:pt idx="1811">
                  <c:v>2.1000000000000005</c:v>
                </c:pt>
                <c:pt idx="1812">
                  <c:v>2.0000000000000009</c:v>
                </c:pt>
                <c:pt idx="1813">
                  <c:v>2.1800000000000006</c:v>
                </c:pt>
                <c:pt idx="1814">
                  <c:v>1.7200000000000011</c:v>
                </c:pt>
                <c:pt idx="1815">
                  <c:v>1.7200000000000006</c:v>
                </c:pt>
                <c:pt idx="1816">
                  <c:v>1.3800000000000003</c:v>
                </c:pt>
                <c:pt idx="1817">
                  <c:v>1.5000000000000004</c:v>
                </c:pt>
                <c:pt idx="1818">
                  <c:v>1.8</c:v>
                </c:pt>
                <c:pt idx="1819">
                  <c:v>2.46</c:v>
                </c:pt>
                <c:pt idx="1820">
                  <c:v>2.88</c:v>
                </c:pt>
                <c:pt idx="1821">
                  <c:v>2.96</c:v>
                </c:pt>
                <c:pt idx="1822">
                  <c:v>2.8200000000000003</c:v>
                </c:pt>
                <c:pt idx="1823">
                  <c:v>2.5200000000000005</c:v>
                </c:pt>
                <c:pt idx="1824">
                  <c:v>2.2400000000000007</c:v>
                </c:pt>
                <c:pt idx="1825">
                  <c:v>1.7000000000000004</c:v>
                </c:pt>
                <c:pt idx="1826">
                  <c:v>1.7800000000000005</c:v>
                </c:pt>
                <c:pt idx="1827">
                  <c:v>1.8200000000000007</c:v>
                </c:pt>
                <c:pt idx="1828">
                  <c:v>1.4400000000000002</c:v>
                </c:pt>
                <c:pt idx="1829">
                  <c:v>1.8600000000000005</c:v>
                </c:pt>
                <c:pt idx="1830">
                  <c:v>2.2600000000000007</c:v>
                </c:pt>
                <c:pt idx="1831">
                  <c:v>2.1600000000000006</c:v>
                </c:pt>
                <c:pt idx="1832">
                  <c:v>1.8800000000000003</c:v>
                </c:pt>
                <c:pt idx="1833">
                  <c:v>2.1800000000000006</c:v>
                </c:pt>
                <c:pt idx="1834">
                  <c:v>1.8399999999999999</c:v>
                </c:pt>
                <c:pt idx="1835">
                  <c:v>1.8</c:v>
                </c:pt>
                <c:pt idx="1836">
                  <c:v>1.58</c:v>
                </c:pt>
                <c:pt idx="1837">
                  <c:v>1.9</c:v>
                </c:pt>
                <c:pt idx="1838">
                  <c:v>1.9800000000000004</c:v>
                </c:pt>
                <c:pt idx="1839">
                  <c:v>2.0000000000000009</c:v>
                </c:pt>
                <c:pt idx="1840">
                  <c:v>1.8600000000000005</c:v>
                </c:pt>
                <c:pt idx="1841">
                  <c:v>1.8399999999999999</c:v>
                </c:pt>
                <c:pt idx="1842">
                  <c:v>1.8799999999999994</c:v>
                </c:pt>
                <c:pt idx="1843">
                  <c:v>1.4599999999999991</c:v>
                </c:pt>
                <c:pt idx="1844">
                  <c:v>1.2199999999999993</c:v>
                </c:pt>
                <c:pt idx="1845">
                  <c:v>0.89999999999999925</c:v>
                </c:pt>
                <c:pt idx="1846">
                  <c:v>1.0399999999999998</c:v>
                </c:pt>
                <c:pt idx="1847">
                  <c:v>1.1200000000000003</c:v>
                </c:pt>
                <c:pt idx="1848">
                  <c:v>1.3000000000000003</c:v>
                </c:pt>
                <c:pt idx="1849">
                  <c:v>1.4400000000000002</c:v>
                </c:pt>
                <c:pt idx="1850">
                  <c:v>1.5400000000000003</c:v>
                </c:pt>
                <c:pt idx="1851">
                  <c:v>1.6800000000000002</c:v>
                </c:pt>
                <c:pt idx="1852">
                  <c:v>1.44</c:v>
                </c:pt>
                <c:pt idx="1853">
                  <c:v>1.56</c:v>
                </c:pt>
                <c:pt idx="1854">
                  <c:v>1.6200000000000003</c:v>
                </c:pt>
                <c:pt idx="1855">
                  <c:v>1.64</c:v>
                </c:pt>
                <c:pt idx="1856">
                  <c:v>1.64</c:v>
                </c:pt>
                <c:pt idx="1857">
                  <c:v>1.6</c:v>
                </c:pt>
                <c:pt idx="1858">
                  <c:v>1.7399999999999998</c:v>
                </c:pt>
                <c:pt idx="1859">
                  <c:v>1.6199999999999997</c:v>
                </c:pt>
                <c:pt idx="1860">
                  <c:v>1.6</c:v>
                </c:pt>
                <c:pt idx="1861">
                  <c:v>1.4799999999999998</c:v>
                </c:pt>
                <c:pt idx="1862">
                  <c:v>1.8799999999999997</c:v>
                </c:pt>
                <c:pt idx="1863">
                  <c:v>1.9999999999999993</c:v>
                </c:pt>
                <c:pt idx="1864">
                  <c:v>2.2799999999999998</c:v>
                </c:pt>
                <c:pt idx="1865">
                  <c:v>2.44</c:v>
                </c:pt>
                <c:pt idx="1866">
                  <c:v>2.4800000000000004</c:v>
                </c:pt>
                <c:pt idx="1867">
                  <c:v>2.3200000000000003</c:v>
                </c:pt>
                <c:pt idx="1868">
                  <c:v>2.12</c:v>
                </c:pt>
                <c:pt idx="1869">
                  <c:v>2.04</c:v>
                </c:pt>
                <c:pt idx="1870">
                  <c:v>1.9799999999999998</c:v>
                </c:pt>
                <c:pt idx="1871">
                  <c:v>1.7999999999999994</c:v>
                </c:pt>
                <c:pt idx="1872">
                  <c:v>2.1799999999999988</c:v>
                </c:pt>
                <c:pt idx="1873">
                  <c:v>2.2999999999999994</c:v>
                </c:pt>
                <c:pt idx="1874">
                  <c:v>2.1399999999999992</c:v>
                </c:pt>
                <c:pt idx="1875">
                  <c:v>2.2999999999999985</c:v>
                </c:pt>
                <c:pt idx="1876">
                  <c:v>2.5799999999999983</c:v>
                </c:pt>
                <c:pt idx="1877">
                  <c:v>2.0199999999999982</c:v>
                </c:pt>
                <c:pt idx="1878">
                  <c:v>2.0999999999999979</c:v>
                </c:pt>
                <c:pt idx="1879">
                  <c:v>2.5399999999999978</c:v>
                </c:pt>
                <c:pt idx="1880">
                  <c:v>2.5999999999999979</c:v>
                </c:pt>
                <c:pt idx="1881">
                  <c:v>2.4799999999999982</c:v>
                </c:pt>
                <c:pt idx="1882">
                  <c:v>2.5599999999999987</c:v>
                </c:pt>
                <c:pt idx="1883">
                  <c:v>2.1599999999999993</c:v>
                </c:pt>
                <c:pt idx="1884">
                  <c:v>1.9600000000000002</c:v>
                </c:pt>
                <c:pt idx="1885">
                  <c:v>2.0400000000000005</c:v>
                </c:pt>
                <c:pt idx="1886">
                  <c:v>1.9000000000000008</c:v>
                </c:pt>
                <c:pt idx="1887">
                  <c:v>1.8600000000000008</c:v>
                </c:pt>
                <c:pt idx="1888">
                  <c:v>2.2400000000000007</c:v>
                </c:pt>
                <c:pt idx="1889">
                  <c:v>2.0800000000000005</c:v>
                </c:pt>
                <c:pt idx="1890">
                  <c:v>1.86</c:v>
                </c:pt>
                <c:pt idx="1891">
                  <c:v>2.12</c:v>
                </c:pt>
                <c:pt idx="1892">
                  <c:v>2.3600000000000008</c:v>
                </c:pt>
                <c:pt idx="1893">
                  <c:v>2.16</c:v>
                </c:pt>
                <c:pt idx="1894">
                  <c:v>2.5199999999999996</c:v>
                </c:pt>
                <c:pt idx="1895">
                  <c:v>2.84</c:v>
                </c:pt>
                <c:pt idx="1896">
                  <c:v>2.8600000000000003</c:v>
                </c:pt>
                <c:pt idx="1897">
                  <c:v>2.5199999999999996</c:v>
                </c:pt>
                <c:pt idx="1898">
                  <c:v>2.44</c:v>
                </c:pt>
                <c:pt idx="1899">
                  <c:v>2.0400000000000005</c:v>
                </c:pt>
                <c:pt idx="1900">
                  <c:v>1.9400000000000006</c:v>
                </c:pt>
                <c:pt idx="1901">
                  <c:v>1.7800000000000005</c:v>
                </c:pt>
                <c:pt idx="1902">
                  <c:v>1.9200000000000004</c:v>
                </c:pt>
                <c:pt idx="1903">
                  <c:v>2.2000000000000002</c:v>
                </c:pt>
                <c:pt idx="1904">
                  <c:v>2.1399999999999997</c:v>
                </c:pt>
                <c:pt idx="1905">
                  <c:v>1.9</c:v>
                </c:pt>
                <c:pt idx="1906">
                  <c:v>1.8799999999999997</c:v>
                </c:pt>
                <c:pt idx="1907">
                  <c:v>2.06</c:v>
                </c:pt>
                <c:pt idx="1908">
                  <c:v>1.9200000000000004</c:v>
                </c:pt>
                <c:pt idx="1909">
                  <c:v>2.1000000000000005</c:v>
                </c:pt>
                <c:pt idx="1910">
                  <c:v>2.2799999999999998</c:v>
                </c:pt>
                <c:pt idx="1911">
                  <c:v>2.3599999999999994</c:v>
                </c:pt>
                <c:pt idx="1912">
                  <c:v>2.3199999999999994</c:v>
                </c:pt>
                <c:pt idx="1913">
                  <c:v>2.4400000000000004</c:v>
                </c:pt>
                <c:pt idx="1914">
                  <c:v>2.3400000000000007</c:v>
                </c:pt>
                <c:pt idx="1915">
                  <c:v>2.240000000000002</c:v>
                </c:pt>
                <c:pt idx="1916">
                  <c:v>2.4200000000000026</c:v>
                </c:pt>
                <c:pt idx="1917">
                  <c:v>2.5400000000000018</c:v>
                </c:pt>
                <c:pt idx="1918">
                  <c:v>2.4800000000000013</c:v>
                </c:pt>
                <c:pt idx="1919">
                  <c:v>2.7400000000000007</c:v>
                </c:pt>
                <c:pt idx="1920">
                  <c:v>2.9199999999999995</c:v>
                </c:pt>
                <c:pt idx="1921">
                  <c:v>2.4599999999999986</c:v>
                </c:pt>
                <c:pt idx="1922">
                  <c:v>2.1399999999999983</c:v>
                </c:pt>
                <c:pt idx="1923">
                  <c:v>1.8199999999999981</c:v>
                </c:pt>
                <c:pt idx="1924">
                  <c:v>1.6799999999999975</c:v>
                </c:pt>
                <c:pt idx="1925">
                  <c:v>1.1199999999999974</c:v>
                </c:pt>
                <c:pt idx="1926">
                  <c:v>1.0199999999999974</c:v>
                </c:pt>
                <c:pt idx="1927">
                  <c:v>1.3799999999999968</c:v>
                </c:pt>
                <c:pt idx="1928">
                  <c:v>1.5199999999999974</c:v>
                </c:pt>
                <c:pt idx="1929">
                  <c:v>1.5799999999999983</c:v>
                </c:pt>
                <c:pt idx="1930">
                  <c:v>2.0399999999999991</c:v>
                </c:pt>
                <c:pt idx="1931">
                  <c:v>2.5</c:v>
                </c:pt>
                <c:pt idx="1932">
                  <c:v>2.4000000000000012</c:v>
                </c:pt>
                <c:pt idx="1933">
                  <c:v>2.7200000000000015</c:v>
                </c:pt>
                <c:pt idx="1934">
                  <c:v>2.9000000000000012</c:v>
                </c:pt>
                <c:pt idx="1935">
                  <c:v>2.6000000000000014</c:v>
                </c:pt>
                <c:pt idx="1936">
                  <c:v>2.5000000000000013</c:v>
                </c:pt>
                <c:pt idx="1937">
                  <c:v>2.660000000000001</c:v>
                </c:pt>
                <c:pt idx="1938">
                  <c:v>2.4000000000000012</c:v>
                </c:pt>
                <c:pt idx="1939">
                  <c:v>2.2800000000000011</c:v>
                </c:pt>
                <c:pt idx="1940">
                  <c:v>2.4400000000000022</c:v>
                </c:pt>
                <c:pt idx="1941">
                  <c:v>2.2000000000000015</c:v>
                </c:pt>
                <c:pt idx="1942">
                  <c:v>2.0600000000000023</c:v>
                </c:pt>
                <c:pt idx="1943">
                  <c:v>2.080000000000001</c:v>
                </c:pt>
                <c:pt idx="1944">
                  <c:v>1.7200000000000002</c:v>
                </c:pt>
                <c:pt idx="1945">
                  <c:v>1.6599999999999979</c:v>
                </c:pt>
                <c:pt idx="1946">
                  <c:v>1.959999999999998</c:v>
                </c:pt>
                <c:pt idx="1947">
                  <c:v>1.7799999999999969</c:v>
                </c:pt>
                <c:pt idx="1948">
                  <c:v>1.7799999999999969</c:v>
                </c:pt>
                <c:pt idx="1949">
                  <c:v>2.1199999999999974</c:v>
                </c:pt>
                <c:pt idx="1950">
                  <c:v>2.1799999999999984</c:v>
                </c:pt>
                <c:pt idx="1951">
                  <c:v>2.4399999999999977</c:v>
                </c:pt>
                <c:pt idx="1952">
                  <c:v>2.7799999999999985</c:v>
                </c:pt>
                <c:pt idx="1953">
                  <c:v>2.7199999999999989</c:v>
                </c:pt>
                <c:pt idx="1954">
                  <c:v>2.6599999999999993</c:v>
                </c:pt>
                <c:pt idx="1955">
                  <c:v>2.7</c:v>
                </c:pt>
                <c:pt idx="1956">
                  <c:v>2.62</c:v>
                </c:pt>
                <c:pt idx="1957">
                  <c:v>2</c:v>
                </c:pt>
                <c:pt idx="1958">
                  <c:v>2.2599999999999993</c:v>
                </c:pt>
                <c:pt idx="1959">
                  <c:v>2.2799999999999985</c:v>
                </c:pt>
                <c:pt idx="1960">
                  <c:v>2.4199999999999973</c:v>
                </c:pt>
                <c:pt idx="1961">
                  <c:v>2.1399999999999979</c:v>
                </c:pt>
                <c:pt idx="1962">
                  <c:v>2.5599999999999978</c:v>
                </c:pt>
                <c:pt idx="1963">
                  <c:v>2.3599999999999981</c:v>
                </c:pt>
                <c:pt idx="1964">
                  <c:v>2.2999999999999998</c:v>
                </c:pt>
                <c:pt idx="1965">
                  <c:v>2.2600000000000007</c:v>
                </c:pt>
                <c:pt idx="1966">
                  <c:v>2.580000000000001</c:v>
                </c:pt>
                <c:pt idx="1967">
                  <c:v>2.5200000000000018</c:v>
                </c:pt>
                <c:pt idx="1968">
                  <c:v>2.5600000000000023</c:v>
                </c:pt>
                <c:pt idx="1969">
                  <c:v>2.2600000000000007</c:v>
                </c:pt>
                <c:pt idx="1970">
                  <c:v>1.9400000000000006</c:v>
                </c:pt>
                <c:pt idx="1971">
                  <c:v>1.8200000000000003</c:v>
                </c:pt>
                <c:pt idx="1972">
                  <c:v>1.8999999999999986</c:v>
                </c:pt>
                <c:pt idx="1973">
                  <c:v>1.7199999999999975</c:v>
                </c:pt>
                <c:pt idx="1974">
                  <c:v>1.7999999999999985</c:v>
                </c:pt>
                <c:pt idx="1975">
                  <c:v>2.1199999999999988</c:v>
                </c:pt>
                <c:pt idx="1976">
                  <c:v>1.8799999999999983</c:v>
                </c:pt>
                <c:pt idx="1977">
                  <c:v>1.9599999999999995</c:v>
                </c:pt>
                <c:pt idx="1978">
                  <c:v>2.4</c:v>
                </c:pt>
                <c:pt idx="1979">
                  <c:v>2.5400000000000005</c:v>
                </c:pt>
                <c:pt idx="1980">
                  <c:v>2.4399999999999991</c:v>
                </c:pt>
                <c:pt idx="1981">
                  <c:v>2.6</c:v>
                </c:pt>
                <c:pt idx="1982">
                  <c:v>2.12</c:v>
                </c:pt>
                <c:pt idx="1983">
                  <c:v>2.2000000000000002</c:v>
                </c:pt>
                <c:pt idx="1984">
                  <c:v>2.1599999999999979</c:v>
                </c:pt>
                <c:pt idx="1985">
                  <c:v>2.4399999999999991</c:v>
                </c:pt>
                <c:pt idx="1986">
                  <c:v>2.5599999999999996</c:v>
                </c:pt>
                <c:pt idx="1987">
                  <c:v>2.819999999999999</c:v>
                </c:pt>
                <c:pt idx="1988">
                  <c:v>2.2999999999999985</c:v>
                </c:pt>
                <c:pt idx="1989">
                  <c:v>2.3999999999999986</c:v>
                </c:pt>
                <c:pt idx="1990">
                  <c:v>2.2399999999999993</c:v>
                </c:pt>
                <c:pt idx="1991">
                  <c:v>1.8999999999999986</c:v>
                </c:pt>
                <c:pt idx="1992">
                  <c:v>1.9399999999999991</c:v>
                </c:pt>
                <c:pt idx="1993">
                  <c:v>2.1599999999999993</c:v>
                </c:pt>
                <c:pt idx="1994">
                  <c:v>2.3600000000000008</c:v>
                </c:pt>
                <c:pt idx="1995">
                  <c:v>1.9400000000000006</c:v>
                </c:pt>
                <c:pt idx="1996">
                  <c:v>2.2400000000000007</c:v>
                </c:pt>
                <c:pt idx="1997">
                  <c:v>2.2799999999999998</c:v>
                </c:pt>
                <c:pt idx="1998">
                  <c:v>2.080000000000001</c:v>
                </c:pt>
                <c:pt idx="1999">
                  <c:v>1.5</c:v>
                </c:pt>
                <c:pt idx="2000">
                  <c:v>2.1799999999999997</c:v>
                </c:pt>
                <c:pt idx="2001">
                  <c:v>2.0599999999999996</c:v>
                </c:pt>
                <c:pt idx="2002">
                  <c:v>1.7599999999999993</c:v>
                </c:pt>
                <c:pt idx="2003">
                  <c:v>1.9599999999999995</c:v>
                </c:pt>
                <c:pt idx="2004">
                  <c:v>2.4600000000000009</c:v>
                </c:pt>
                <c:pt idx="2005">
                  <c:v>2.6200000000000019</c:v>
                </c:pt>
                <c:pt idx="2006">
                  <c:v>2.7800000000000025</c:v>
                </c:pt>
                <c:pt idx="2007">
                  <c:v>3.0000000000000027</c:v>
                </c:pt>
                <c:pt idx="2008">
                  <c:v>3.1000000000000014</c:v>
                </c:pt>
                <c:pt idx="2009">
                  <c:v>3.1</c:v>
                </c:pt>
                <c:pt idx="2010">
                  <c:v>2.4799999999999982</c:v>
                </c:pt>
                <c:pt idx="2011">
                  <c:v>2.2399999999999975</c:v>
                </c:pt>
                <c:pt idx="2012">
                  <c:v>2.2999999999999972</c:v>
                </c:pt>
                <c:pt idx="2013">
                  <c:v>2.259999999999998</c:v>
                </c:pt>
                <c:pt idx="2014">
                  <c:v>2.1799999999999997</c:v>
                </c:pt>
                <c:pt idx="2015">
                  <c:v>2.3800000000000012</c:v>
                </c:pt>
                <c:pt idx="2016">
                  <c:v>2.4000000000000012</c:v>
                </c:pt>
                <c:pt idx="2017">
                  <c:v>2.3800000000000026</c:v>
                </c:pt>
                <c:pt idx="2018">
                  <c:v>2.0400000000000005</c:v>
                </c:pt>
                <c:pt idx="2019">
                  <c:v>2.1</c:v>
                </c:pt>
                <c:pt idx="2020">
                  <c:v>2.1400000000000006</c:v>
                </c:pt>
                <c:pt idx="2021">
                  <c:v>2.419999999999999</c:v>
                </c:pt>
                <c:pt idx="2022">
                  <c:v>2.6</c:v>
                </c:pt>
                <c:pt idx="2023">
                  <c:v>3.0200000000000018</c:v>
                </c:pt>
                <c:pt idx="2024">
                  <c:v>2.9200000000000017</c:v>
                </c:pt>
                <c:pt idx="2025">
                  <c:v>2.7</c:v>
                </c:pt>
                <c:pt idx="2026">
                  <c:v>2.7600000000000025</c:v>
                </c:pt>
                <c:pt idx="2027">
                  <c:v>2.680000000000001</c:v>
                </c:pt>
                <c:pt idx="2028">
                  <c:v>2.580000000000001</c:v>
                </c:pt>
                <c:pt idx="2029">
                  <c:v>2.8800000000000012</c:v>
                </c:pt>
                <c:pt idx="2030">
                  <c:v>3.0600000000000023</c:v>
                </c:pt>
                <c:pt idx="2031">
                  <c:v>3.080000000000001</c:v>
                </c:pt>
                <c:pt idx="2032">
                  <c:v>3.2</c:v>
                </c:pt>
                <c:pt idx="2033">
                  <c:v>3.6200000000000019</c:v>
                </c:pt>
                <c:pt idx="2034">
                  <c:v>2.9599999999999995</c:v>
                </c:pt>
                <c:pt idx="2035">
                  <c:v>3.3400000000000007</c:v>
                </c:pt>
                <c:pt idx="2036">
                  <c:v>3.1600000000000024</c:v>
                </c:pt>
                <c:pt idx="2037">
                  <c:v>3.1000000000000028</c:v>
                </c:pt>
                <c:pt idx="2038">
                  <c:v>3.0400000000000036</c:v>
                </c:pt>
                <c:pt idx="2039">
                  <c:v>3.1200000000000045</c:v>
                </c:pt>
                <c:pt idx="2040">
                  <c:v>2.8600000000000021</c:v>
                </c:pt>
                <c:pt idx="2041">
                  <c:v>2.6400000000000032</c:v>
                </c:pt>
                <c:pt idx="2042">
                  <c:v>2.5800000000000041</c:v>
                </c:pt>
                <c:pt idx="2043">
                  <c:v>2.4400000000000004</c:v>
                </c:pt>
                <c:pt idx="2044">
                  <c:v>2.7800000000000011</c:v>
                </c:pt>
                <c:pt idx="2045">
                  <c:v>2.6000000000000028</c:v>
                </c:pt>
                <c:pt idx="2046">
                  <c:v>2.6</c:v>
                </c:pt>
                <c:pt idx="2047">
                  <c:v>2.419999999999999</c:v>
                </c:pt>
                <c:pt idx="2048">
                  <c:v>2.3799999999999981</c:v>
                </c:pt>
                <c:pt idx="2049">
                  <c:v>2.3999999999999972</c:v>
                </c:pt>
                <c:pt idx="2050">
                  <c:v>2.1399999999999948</c:v>
                </c:pt>
                <c:pt idx="2051">
                  <c:v>1.9999999999999942</c:v>
                </c:pt>
                <c:pt idx="2052">
                  <c:v>1.8599999999999937</c:v>
                </c:pt>
                <c:pt idx="2053">
                  <c:v>2.2599999999999967</c:v>
                </c:pt>
                <c:pt idx="2054">
                  <c:v>2.2199999999999962</c:v>
                </c:pt>
                <c:pt idx="2055">
                  <c:v>2.099999999999997</c:v>
                </c:pt>
                <c:pt idx="2056">
                  <c:v>2.3599999999999994</c:v>
                </c:pt>
                <c:pt idx="2057">
                  <c:v>2.4799999999999982</c:v>
                </c:pt>
                <c:pt idx="2058">
                  <c:v>1.8999999999999972</c:v>
                </c:pt>
                <c:pt idx="2059">
                  <c:v>2.1399999999999979</c:v>
                </c:pt>
                <c:pt idx="2060">
                  <c:v>2.2599999999999967</c:v>
                </c:pt>
                <c:pt idx="2061">
                  <c:v>2.2199999999999962</c:v>
                </c:pt>
                <c:pt idx="2062">
                  <c:v>2.2199999999999989</c:v>
                </c:pt>
                <c:pt idx="2063">
                  <c:v>2.319999999999999</c:v>
                </c:pt>
                <c:pt idx="2064">
                  <c:v>2.2800000000000011</c:v>
                </c:pt>
                <c:pt idx="2065">
                  <c:v>2.0600000000000023</c:v>
                </c:pt>
                <c:pt idx="2066">
                  <c:v>1.8200000000000016</c:v>
                </c:pt>
                <c:pt idx="2067">
                  <c:v>1.7000000000000028</c:v>
                </c:pt>
                <c:pt idx="2068">
                  <c:v>1.980000000000004</c:v>
                </c:pt>
                <c:pt idx="2069">
                  <c:v>1.6800000000000039</c:v>
                </c:pt>
                <c:pt idx="2070">
                  <c:v>2.0200000000000045</c:v>
                </c:pt>
                <c:pt idx="2071">
                  <c:v>2.6200000000000045</c:v>
                </c:pt>
                <c:pt idx="2072">
                  <c:v>2.9200000000000017</c:v>
                </c:pt>
                <c:pt idx="2073">
                  <c:v>2.6200000000000019</c:v>
                </c:pt>
                <c:pt idx="2074">
                  <c:v>2.8599999999999994</c:v>
                </c:pt>
                <c:pt idx="2075">
                  <c:v>3.0799999999999983</c:v>
                </c:pt>
                <c:pt idx="2076">
                  <c:v>2.8999999999999972</c:v>
                </c:pt>
                <c:pt idx="2077">
                  <c:v>2.8399999999999976</c:v>
                </c:pt>
                <c:pt idx="2078">
                  <c:v>2.7799999999999954</c:v>
                </c:pt>
                <c:pt idx="2079">
                  <c:v>2.9999999999999973</c:v>
                </c:pt>
                <c:pt idx="2080">
                  <c:v>2.7999999999999972</c:v>
                </c:pt>
                <c:pt idx="2081">
                  <c:v>2.6999999999999971</c:v>
                </c:pt>
                <c:pt idx="2082">
                  <c:v>2.8399999999999976</c:v>
                </c:pt>
                <c:pt idx="2083">
                  <c:v>2.599999999999997</c:v>
                </c:pt>
                <c:pt idx="2084">
                  <c:v>2.2399999999999949</c:v>
                </c:pt>
                <c:pt idx="2085">
                  <c:v>2.4199999999999959</c:v>
                </c:pt>
                <c:pt idx="2086">
                  <c:v>2.4399999999999977</c:v>
                </c:pt>
                <c:pt idx="2087">
                  <c:v>2.3399999999999976</c:v>
                </c:pt>
                <c:pt idx="2088">
                  <c:v>2.5199999999999987</c:v>
                </c:pt>
                <c:pt idx="2089">
                  <c:v>2.9400000000000004</c:v>
                </c:pt>
                <c:pt idx="2090">
                  <c:v>3</c:v>
                </c:pt>
                <c:pt idx="2091">
                  <c:v>2.9800000000000013</c:v>
                </c:pt>
                <c:pt idx="2092">
                  <c:v>3.1</c:v>
                </c:pt>
                <c:pt idx="2093">
                  <c:v>3.5199999999999987</c:v>
                </c:pt>
                <c:pt idx="2094">
                  <c:v>2.8599999999999994</c:v>
                </c:pt>
                <c:pt idx="2095">
                  <c:v>2.8799999999999981</c:v>
                </c:pt>
                <c:pt idx="2096">
                  <c:v>3.1199999999999961</c:v>
                </c:pt>
                <c:pt idx="2097">
                  <c:v>3.1799999999999984</c:v>
                </c:pt>
                <c:pt idx="2098">
                  <c:v>2.6400000000000006</c:v>
                </c:pt>
                <c:pt idx="2099">
                  <c:v>2.9400000000000004</c:v>
                </c:pt>
                <c:pt idx="2100">
                  <c:v>2.5599999999999996</c:v>
                </c:pt>
                <c:pt idx="2101">
                  <c:v>2.3399999999999976</c:v>
                </c:pt>
                <c:pt idx="2102">
                  <c:v>2.2999999999999945</c:v>
                </c:pt>
                <c:pt idx="2103">
                  <c:v>2.2999999999999945</c:v>
                </c:pt>
                <c:pt idx="2104">
                  <c:v>2.3999999999999915</c:v>
                </c:pt>
                <c:pt idx="2105">
                  <c:v>2.439999999999992</c:v>
                </c:pt>
                <c:pt idx="2106">
                  <c:v>2.4999999999999942</c:v>
                </c:pt>
                <c:pt idx="2107">
                  <c:v>2.4199999999999959</c:v>
                </c:pt>
                <c:pt idx="2108">
                  <c:v>2.7399999999999975</c:v>
                </c:pt>
                <c:pt idx="2109">
                  <c:v>2.8400000000000007</c:v>
                </c:pt>
                <c:pt idx="2110">
                  <c:v>2.8600000000000021</c:v>
                </c:pt>
                <c:pt idx="2111">
                  <c:v>2.6200000000000019</c:v>
                </c:pt>
                <c:pt idx="2112">
                  <c:v>2.4600000000000022</c:v>
                </c:pt>
                <c:pt idx="2113">
                  <c:v>2.2999999999999998</c:v>
                </c:pt>
                <c:pt idx="2114">
                  <c:v>2.180000000000001</c:v>
                </c:pt>
                <c:pt idx="2115">
                  <c:v>2.0400000000000005</c:v>
                </c:pt>
                <c:pt idx="2116">
                  <c:v>2.2000000000000028</c:v>
                </c:pt>
                <c:pt idx="2117">
                  <c:v>2.3200000000000047</c:v>
                </c:pt>
                <c:pt idx="2118">
                  <c:v>1.9400000000000062</c:v>
                </c:pt>
                <c:pt idx="2119">
                  <c:v>2.1400000000000032</c:v>
                </c:pt>
                <c:pt idx="2120">
                  <c:v>2.4400000000000035</c:v>
                </c:pt>
                <c:pt idx="2121">
                  <c:v>2.5200000000000018</c:v>
                </c:pt>
                <c:pt idx="2122">
                  <c:v>2.2599999999999993</c:v>
                </c:pt>
                <c:pt idx="2123">
                  <c:v>2.7999999999999972</c:v>
                </c:pt>
                <c:pt idx="2124">
                  <c:v>2.6</c:v>
                </c:pt>
                <c:pt idx="2125">
                  <c:v>2.7400000000000007</c:v>
                </c:pt>
                <c:pt idx="2126">
                  <c:v>2.8800000000000012</c:v>
                </c:pt>
                <c:pt idx="2127">
                  <c:v>3.1600000000000024</c:v>
                </c:pt>
                <c:pt idx="2128">
                  <c:v>3.1200000000000019</c:v>
                </c:pt>
                <c:pt idx="2129">
                  <c:v>3.0799999999999983</c:v>
                </c:pt>
                <c:pt idx="2130">
                  <c:v>3.1199999999999961</c:v>
                </c:pt>
                <c:pt idx="2131">
                  <c:v>2.5999999999999943</c:v>
                </c:pt>
                <c:pt idx="2132">
                  <c:v>2.3999999999999941</c:v>
                </c:pt>
                <c:pt idx="2133">
                  <c:v>2.1999999999999944</c:v>
                </c:pt>
                <c:pt idx="2134">
                  <c:v>2.2399999999999975</c:v>
                </c:pt>
                <c:pt idx="2135">
                  <c:v>2.3200000000000016</c:v>
                </c:pt>
                <c:pt idx="2136">
                  <c:v>2.3800000000000039</c:v>
                </c:pt>
                <c:pt idx="2137">
                  <c:v>2.7000000000000028</c:v>
                </c:pt>
                <c:pt idx="2138">
                  <c:v>2.5200000000000045</c:v>
                </c:pt>
                <c:pt idx="2139">
                  <c:v>2.2200000000000046</c:v>
                </c:pt>
                <c:pt idx="2140">
                  <c:v>1.9800000000000011</c:v>
                </c:pt>
                <c:pt idx="2141">
                  <c:v>2.2400000000000007</c:v>
                </c:pt>
                <c:pt idx="2142">
                  <c:v>1.9400000000000006</c:v>
                </c:pt>
                <c:pt idx="2143">
                  <c:v>1.819999999999999</c:v>
                </c:pt>
                <c:pt idx="2144">
                  <c:v>1.9999999999999971</c:v>
                </c:pt>
                <c:pt idx="2145">
                  <c:v>1.6400000000000006</c:v>
                </c:pt>
                <c:pt idx="2146">
                  <c:v>1.6199999999999988</c:v>
                </c:pt>
                <c:pt idx="2147">
                  <c:v>1.6799999999999984</c:v>
                </c:pt>
                <c:pt idx="2148">
                  <c:v>1.7400000000000007</c:v>
                </c:pt>
                <c:pt idx="2149">
                  <c:v>1.5</c:v>
                </c:pt>
                <c:pt idx="2150">
                  <c:v>1.9599999999999995</c:v>
                </c:pt>
                <c:pt idx="2151">
                  <c:v>2.1200000000000019</c:v>
                </c:pt>
                <c:pt idx="2152">
                  <c:v>1.8400000000000034</c:v>
                </c:pt>
                <c:pt idx="2153">
                  <c:v>1.7200000000000017</c:v>
                </c:pt>
                <c:pt idx="2154">
                  <c:v>1.9000000000000028</c:v>
                </c:pt>
                <c:pt idx="2155">
                  <c:v>1.9000000000000028</c:v>
                </c:pt>
                <c:pt idx="2156">
                  <c:v>1.5000000000000029</c:v>
                </c:pt>
                <c:pt idx="2157">
                  <c:v>2.0400000000000005</c:v>
                </c:pt>
                <c:pt idx="2158">
                  <c:v>2.9599999999999995</c:v>
                </c:pt>
                <c:pt idx="2159">
                  <c:v>2.8399999999999976</c:v>
                </c:pt>
                <c:pt idx="2160">
                  <c:v>2.819999999999999</c:v>
                </c:pt>
                <c:pt idx="2161">
                  <c:v>3.2399999999999975</c:v>
                </c:pt>
                <c:pt idx="2162">
                  <c:v>2.7799999999999985</c:v>
                </c:pt>
                <c:pt idx="2163">
                  <c:v>2.3400000000000007</c:v>
                </c:pt>
                <c:pt idx="2164">
                  <c:v>2.6400000000000032</c:v>
                </c:pt>
                <c:pt idx="2165">
                  <c:v>2.580000000000001</c:v>
                </c:pt>
                <c:pt idx="2166">
                  <c:v>2.3600000000000021</c:v>
                </c:pt>
                <c:pt idx="2167">
                  <c:v>2.6200000000000045</c:v>
                </c:pt>
                <c:pt idx="2168">
                  <c:v>2.8800000000000039</c:v>
                </c:pt>
                <c:pt idx="2169">
                  <c:v>2.6400000000000032</c:v>
                </c:pt>
                <c:pt idx="2170">
                  <c:v>2.7800000000000038</c:v>
                </c:pt>
                <c:pt idx="2171">
                  <c:v>2.7400000000000033</c:v>
                </c:pt>
                <c:pt idx="2172">
                  <c:v>2.680000000000001</c:v>
                </c:pt>
                <c:pt idx="2173">
                  <c:v>2.180000000000001</c:v>
                </c:pt>
                <c:pt idx="2174">
                  <c:v>2.4600000000000022</c:v>
                </c:pt>
                <c:pt idx="2175">
                  <c:v>2.5400000000000005</c:v>
                </c:pt>
                <c:pt idx="2176">
                  <c:v>2.7400000000000007</c:v>
                </c:pt>
                <c:pt idx="2177">
                  <c:v>2.7400000000000007</c:v>
                </c:pt>
                <c:pt idx="2178">
                  <c:v>3.2000000000000028</c:v>
                </c:pt>
                <c:pt idx="2179">
                  <c:v>3.3599999999999994</c:v>
                </c:pt>
                <c:pt idx="2180">
                  <c:v>3.2200000000000015</c:v>
                </c:pt>
                <c:pt idx="2181">
                  <c:v>3.1200000000000019</c:v>
                </c:pt>
                <c:pt idx="2182">
                  <c:v>3.180000000000001</c:v>
                </c:pt>
                <c:pt idx="2183">
                  <c:v>3.3</c:v>
                </c:pt>
                <c:pt idx="2184">
                  <c:v>2.9</c:v>
                </c:pt>
                <c:pt idx="2185">
                  <c:v>2.9</c:v>
                </c:pt>
                <c:pt idx="2186">
                  <c:v>2.6799999999999984</c:v>
                </c:pt>
                <c:pt idx="2187">
                  <c:v>2.9</c:v>
                </c:pt>
                <c:pt idx="2188">
                  <c:v>2.7799999999999985</c:v>
                </c:pt>
                <c:pt idx="2189">
                  <c:v>2.6799999999999984</c:v>
                </c:pt>
                <c:pt idx="2190">
                  <c:v>2.5399999999999978</c:v>
                </c:pt>
                <c:pt idx="2191">
                  <c:v>2.5400000000000005</c:v>
                </c:pt>
                <c:pt idx="2192">
                  <c:v>2</c:v>
                </c:pt>
                <c:pt idx="2193">
                  <c:v>1.6599999999999995</c:v>
                </c:pt>
                <c:pt idx="2194">
                  <c:v>2.0400000000000005</c:v>
                </c:pt>
                <c:pt idx="2195">
                  <c:v>2.2999999999999998</c:v>
                </c:pt>
                <c:pt idx="2196">
                  <c:v>2.6799999999999984</c:v>
                </c:pt>
                <c:pt idx="2197">
                  <c:v>2.7599999999999967</c:v>
                </c:pt>
                <c:pt idx="2198">
                  <c:v>2.5599999999999965</c:v>
                </c:pt>
                <c:pt idx="2199">
                  <c:v>2.1999999999999971</c:v>
                </c:pt>
                <c:pt idx="2200">
                  <c:v>1.6799999999999984</c:v>
                </c:pt>
                <c:pt idx="2201">
                  <c:v>1.6199999999999988</c:v>
                </c:pt>
                <c:pt idx="2202">
                  <c:v>1.9200000000000017</c:v>
                </c:pt>
                <c:pt idx="2203">
                  <c:v>2.2000000000000028</c:v>
                </c:pt>
                <c:pt idx="2204">
                  <c:v>2.4600000000000022</c:v>
                </c:pt>
                <c:pt idx="2205">
                  <c:v>2.9200000000000017</c:v>
                </c:pt>
                <c:pt idx="2206">
                  <c:v>2.7</c:v>
                </c:pt>
                <c:pt idx="2207">
                  <c:v>2.6199999999999988</c:v>
                </c:pt>
                <c:pt idx="2208">
                  <c:v>2.7799999999999985</c:v>
                </c:pt>
                <c:pt idx="2209">
                  <c:v>2.8799999999999981</c:v>
                </c:pt>
                <c:pt idx="2210">
                  <c:v>3.1399999999999979</c:v>
                </c:pt>
                <c:pt idx="2211">
                  <c:v>3.2799999999999985</c:v>
                </c:pt>
                <c:pt idx="2212">
                  <c:v>3.0799999999999983</c:v>
                </c:pt>
                <c:pt idx="2213">
                  <c:v>3.0599999999999996</c:v>
                </c:pt>
                <c:pt idx="2214">
                  <c:v>2.9400000000000004</c:v>
                </c:pt>
                <c:pt idx="2215">
                  <c:v>2.1600000000000024</c:v>
                </c:pt>
                <c:pt idx="2216">
                  <c:v>1.9600000000000022</c:v>
                </c:pt>
                <c:pt idx="2217">
                  <c:v>2.5200000000000018</c:v>
                </c:pt>
                <c:pt idx="2218">
                  <c:v>2.4800000000000013</c:v>
                </c:pt>
                <c:pt idx="2219">
                  <c:v>2.3800000000000012</c:v>
                </c:pt>
                <c:pt idx="2220">
                  <c:v>2.5</c:v>
                </c:pt>
                <c:pt idx="2221">
                  <c:v>2.4</c:v>
                </c:pt>
                <c:pt idx="2222">
                  <c:v>1.8200000000000016</c:v>
                </c:pt>
                <c:pt idx="2223">
                  <c:v>1.680000000000001</c:v>
                </c:pt>
                <c:pt idx="2224">
                  <c:v>1.9600000000000022</c:v>
                </c:pt>
                <c:pt idx="2225">
                  <c:v>1.8800000000000012</c:v>
                </c:pt>
                <c:pt idx="2226">
                  <c:v>2.2400000000000033</c:v>
                </c:pt>
                <c:pt idx="2227">
                  <c:v>2.5600000000000023</c:v>
                </c:pt>
                <c:pt idx="2228">
                  <c:v>2.7800000000000011</c:v>
                </c:pt>
                <c:pt idx="2229">
                  <c:v>2.319999999999999</c:v>
                </c:pt>
                <c:pt idx="2230">
                  <c:v>2.7599999999999993</c:v>
                </c:pt>
                <c:pt idx="2231">
                  <c:v>2.6199999999999961</c:v>
                </c:pt>
                <c:pt idx="2232">
                  <c:v>2.6999999999999971</c:v>
                </c:pt>
                <c:pt idx="2233">
                  <c:v>2.7599999999999993</c:v>
                </c:pt>
                <c:pt idx="2234">
                  <c:v>2.8</c:v>
                </c:pt>
                <c:pt idx="2235">
                  <c:v>2.6200000000000019</c:v>
                </c:pt>
                <c:pt idx="2236">
                  <c:v>2.7800000000000038</c:v>
                </c:pt>
                <c:pt idx="2237">
                  <c:v>2.580000000000001</c:v>
                </c:pt>
                <c:pt idx="2238">
                  <c:v>2.4599999999999995</c:v>
                </c:pt>
                <c:pt idx="2239">
                  <c:v>2.5</c:v>
                </c:pt>
                <c:pt idx="2240">
                  <c:v>2.5199999999999987</c:v>
                </c:pt>
                <c:pt idx="2241">
                  <c:v>2.3999999999999972</c:v>
                </c:pt>
                <c:pt idx="2242">
                  <c:v>2.4399999999999977</c:v>
                </c:pt>
                <c:pt idx="2243">
                  <c:v>2.2800000000000011</c:v>
                </c:pt>
                <c:pt idx="2244">
                  <c:v>2.5200000000000018</c:v>
                </c:pt>
                <c:pt idx="2245">
                  <c:v>2.4800000000000013</c:v>
                </c:pt>
                <c:pt idx="2246">
                  <c:v>2.4400000000000004</c:v>
                </c:pt>
                <c:pt idx="2247">
                  <c:v>2.6000000000000028</c:v>
                </c:pt>
                <c:pt idx="2248">
                  <c:v>2.1400000000000006</c:v>
                </c:pt>
                <c:pt idx="2249">
                  <c:v>2.2799999999999985</c:v>
                </c:pt>
                <c:pt idx="2250">
                  <c:v>2.3799999999999981</c:v>
                </c:pt>
                <c:pt idx="2251">
                  <c:v>2.3800000000000012</c:v>
                </c:pt>
                <c:pt idx="2252">
                  <c:v>2.2400000000000007</c:v>
                </c:pt>
                <c:pt idx="2253">
                  <c:v>2.6199999999999988</c:v>
                </c:pt>
                <c:pt idx="2254">
                  <c:v>2.099999999999997</c:v>
                </c:pt>
                <c:pt idx="2255">
                  <c:v>1.8399999999999976</c:v>
                </c:pt>
                <c:pt idx="2256">
                  <c:v>1.8799999999999983</c:v>
                </c:pt>
                <c:pt idx="2257">
                  <c:v>2.0399999999999978</c:v>
                </c:pt>
                <c:pt idx="2258">
                  <c:v>2.0599999999999996</c:v>
                </c:pt>
                <c:pt idx="2259">
                  <c:v>2.2200000000000015</c:v>
                </c:pt>
                <c:pt idx="2260">
                  <c:v>2.3400000000000007</c:v>
                </c:pt>
                <c:pt idx="2261">
                  <c:v>2.4599999999999995</c:v>
                </c:pt>
                <c:pt idx="2262">
                  <c:v>2.1599999999999993</c:v>
                </c:pt>
                <c:pt idx="2263">
                  <c:v>2.1199999999999988</c:v>
                </c:pt>
                <c:pt idx="2264">
                  <c:v>2.919999999999999</c:v>
                </c:pt>
                <c:pt idx="2265">
                  <c:v>3.4400000000000004</c:v>
                </c:pt>
                <c:pt idx="2266">
                  <c:v>3.3599999999999994</c:v>
                </c:pt>
                <c:pt idx="2267">
                  <c:v>3.2400000000000007</c:v>
                </c:pt>
                <c:pt idx="2268">
                  <c:v>3.1600000000000024</c:v>
                </c:pt>
                <c:pt idx="2269">
                  <c:v>2.1400000000000032</c:v>
                </c:pt>
                <c:pt idx="2270">
                  <c:v>1.9600000000000022</c:v>
                </c:pt>
                <c:pt idx="2271">
                  <c:v>1.8200000000000016</c:v>
                </c:pt>
                <c:pt idx="2272">
                  <c:v>2.1599999999999993</c:v>
                </c:pt>
                <c:pt idx="2273">
                  <c:v>2.2799999999999985</c:v>
                </c:pt>
                <c:pt idx="2274">
                  <c:v>2.1599999999999993</c:v>
                </c:pt>
                <c:pt idx="2275">
                  <c:v>2.0199999999999987</c:v>
                </c:pt>
                <c:pt idx="2276">
                  <c:v>2.0200000000000018</c:v>
                </c:pt>
                <c:pt idx="2277">
                  <c:v>1.9400000000000035</c:v>
                </c:pt>
                <c:pt idx="2278">
                  <c:v>2.0800000000000041</c:v>
                </c:pt>
                <c:pt idx="2279">
                  <c:v>2.5400000000000036</c:v>
                </c:pt>
                <c:pt idx="2280">
                  <c:v>2.3800000000000039</c:v>
                </c:pt>
                <c:pt idx="2281">
                  <c:v>2.1400000000000032</c:v>
                </c:pt>
                <c:pt idx="2282">
                  <c:v>1.980000000000004</c:v>
                </c:pt>
                <c:pt idx="2283">
                  <c:v>1.9600000000000022</c:v>
                </c:pt>
                <c:pt idx="2284">
                  <c:v>1.7199999999999989</c:v>
                </c:pt>
                <c:pt idx="2285">
                  <c:v>1.5799999999999983</c:v>
                </c:pt>
                <c:pt idx="2286">
                  <c:v>2.2599999999999967</c:v>
                </c:pt>
                <c:pt idx="2287">
                  <c:v>2.5599999999999938</c:v>
                </c:pt>
                <c:pt idx="2288">
                  <c:v>2.3199999999999958</c:v>
                </c:pt>
                <c:pt idx="2289">
                  <c:v>2.4599999999999995</c:v>
                </c:pt>
                <c:pt idx="2290">
                  <c:v>2.3599999999999994</c:v>
                </c:pt>
                <c:pt idx="2291">
                  <c:v>1.8800000000000012</c:v>
                </c:pt>
                <c:pt idx="2292">
                  <c:v>1.6000000000000028</c:v>
                </c:pt>
                <c:pt idx="2293">
                  <c:v>1.6600000000000024</c:v>
                </c:pt>
                <c:pt idx="2294">
                  <c:v>1.5599999999999994</c:v>
                </c:pt>
                <c:pt idx="2295">
                  <c:v>1.4599999999999995</c:v>
                </c:pt>
                <c:pt idx="2296">
                  <c:v>1.4199999999999988</c:v>
                </c:pt>
                <c:pt idx="2297">
                  <c:v>1.3799999999999983</c:v>
                </c:pt>
                <c:pt idx="2298">
                  <c:v>1.4199999999999988</c:v>
                </c:pt>
                <c:pt idx="2299">
                  <c:v>1.6</c:v>
                </c:pt>
                <c:pt idx="2300">
                  <c:v>1.7400000000000007</c:v>
                </c:pt>
                <c:pt idx="2301">
                  <c:v>1.1799999999999984</c:v>
                </c:pt>
                <c:pt idx="2302">
                  <c:v>1.3599999999999994</c:v>
                </c:pt>
                <c:pt idx="2303">
                  <c:v>1.4399999999999977</c:v>
                </c:pt>
                <c:pt idx="2304">
                  <c:v>1.3599999999999965</c:v>
                </c:pt>
                <c:pt idx="2305">
                  <c:v>1.5599999999999965</c:v>
                </c:pt>
                <c:pt idx="2306">
                  <c:v>1.9399999999999991</c:v>
                </c:pt>
                <c:pt idx="2307">
                  <c:v>1.4599999999999995</c:v>
                </c:pt>
                <c:pt idx="2308">
                  <c:v>1.1399999999999992</c:v>
                </c:pt>
                <c:pt idx="2309">
                  <c:v>0.82000000000000028</c:v>
                </c:pt>
                <c:pt idx="2310">
                  <c:v>0.86000000000000087</c:v>
                </c:pt>
                <c:pt idx="2311">
                  <c:v>0.9</c:v>
                </c:pt>
                <c:pt idx="2312">
                  <c:v>1</c:v>
                </c:pt>
                <c:pt idx="2313">
                  <c:v>1.1000000000000014</c:v>
                </c:pt>
                <c:pt idx="2314">
                  <c:v>1.240000000000002</c:v>
                </c:pt>
                <c:pt idx="2315">
                  <c:v>0.76000000000000223</c:v>
                </c:pt>
                <c:pt idx="2316">
                  <c:v>0.92000000000000315</c:v>
                </c:pt>
                <c:pt idx="2317">
                  <c:v>1.1800000000000026</c:v>
                </c:pt>
                <c:pt idx="2318">
                  <c:v>0.9600000000000023</c:v>
                </c:pt>
                <c:pt idx="2319">
                  <c:v>0.96000000000000085</c:v>
                </c:pt>
                <c:pt idx="2320">
                  <c:v>1.4400000000000006</c:v>
                </c:pt>
                <c:pt idx="2321">
                  <c:v>1.5799999999999996</c:v>
                </c:pt>
                <c:pt idx="2322">
                  <c:v>1.3</c:v>
                </c:pt>
                <c:pt idx="2323">
                  <c:v>1.5799999999999996</c:v>
                </c:pt>
                <c:pt idx="2324">
                  <c:v>1.4400000000000006</c:v>
                </c:pt>
                <c:pt idx="2325">
                  <c:v>1.6599999999999995</c:v>
                </c:pt>
                <c:pt idx="2326">
                  <c:v>1.3199999999999996</c:v>
                </c:pt>
                <c:pt idx="2327">
                  <c:v>1.4199999999999995</c:v>
                </c:pt>
                <c:pt idx="2328">
                  <c:v>1.3599999999999994</c:v>
                </c:pt>
                <c:pt idx="2329">
                  <c:v>1.3599999999999994</c:v>
                </c:pt>
                <c:pt idx="2330">
                  <c:v>1.1600000000000001</c:v>
                </c:pt>
                <c:pt idx="2331">
                  <c:v>1.0200000000000002</c:v>
                </c:pt>
                <c:pt idx="2332">
                  <c:v>1.36</c:v>
                </c:pt>
                <c:pt idx="2333">
                  <c:v>1.5399999999999998</c:v>
                </c:pt>
                <c:pt idx="2334">
                  <c:v>1.94</c:v>
                </c:pt>
                <c:pt idx="2335">
                  <c:v>1.8799999999999997</c:v>
                </c:pt>
                <c:pt idx="2336">
                  <c:v>2.2199999999999998</c:v>
                </c:pt>
                <c:pt idx="2337">
                  <c:v>2.0999999999999992</c:v>
                </c:pt>
                <c:pt idx="2338">
                  <c:v>1.8</c:v>
                </c:pt>
                <c:pt idx="2339">
                  <c:v>1.8399999999999999</c:v>
                </c:pt>
                <c:pt idx="2340">
                  <c:v>1.6599999999999995</c:v>
                </c:pt>
                <c:pt idx="2341">
                  <c:v>1.9999999999999993</c:v>
                </c:pt>
                <c:pt idx="2342">
                  <c:v>1.9799999999999998</c:v>
                </c:pt>
                <c:pt idx="2343">
                  <c:v>2.0199999999999987</c:v>
                </c:pt>
                <c:pt idx="2344">
                  <c:v>1.819999999999999</c:v>
                </c:pt>
                <c:pt idx="2345">
                  <c:v>2.0999999999999992</c:v>
                </c:pt>
                <c:pt idx="2346">
                  <c:v>1.4599999999999995</c:v>
                </c:pt>
                <c:pt idx="2347">
                  <c:v>1.5799999999999996</c:v>
                </c:pt>
                <c:pt idx="2348">
                  <c:v>1.8200000000000003</c:v>
                </c:pt>
                <c:pt idx="2349">
                  <c:v>1.7800000000000005</c:v>
                </c:pt>
                <c:pt idx="2350">
                  <c:v>1.6600000000000001</c:v>
                </c:pt>
                <c:pt idx="2351">
                  <c:v>2</c:v>
                </c:pt>
                <c:pt idx="2352">
                  <c:v>1.5799999999999996</c:v>
                </c:pt>
                <c:pt idx="2353">
                  <c:v>1.3399999999999999</c:v>
                </c:pt>
                <c:pt idx="2354">
                  <c:v>1.2600000000000002</c:v>
                </c:pt>
                <c:pt idx="2355">
                  <c:v>1.6200000000000003</c:v>
                </c:pt>
                <c:pt idx="2356">
                  <c:v>1.9200000000000004</c:v>
                </c:pt>
                <c:pt idx="2357">
                  <c:v>2.4400000000000004</c:v>
                </c:pt>
                <c:pt idx="2358">
                  <c:v>2.8200000000000003</c:v>
                </c:pt>
                <c:pt idx="2359">
                  <c:v>2.94</c:v>
                </c:pt>
                <c:pt idx="2360">
                  <c:v>2.1399999999999997</c:v>
                </c:pt>
                <c:pt idx="2361">
                  <c:v>1.8799999999999997</c:v>
                </c:pt>
                <c:pt idx="2362">
                  <c:v>1.6799999999999997</c:v>
                </c:pt>
                <c:pt idx="2363">
                  <c:v>1.7399999999999998</c:v>
                </c:pt>
                <c:pt idx="2364">
                  <c:v>1.8799999999999997</c:v>
                </c:pt>
                <c:pt idx="2365">
                  <c:v>2.2199999999999998</c:v>
                </c:pt>
                <c:pt idx="2366">
                  <c:v>1.8399999999999999</c:v>
                </c:pt>
                <c:pt idx="2367">
                  <c:v>1.9599999999999995</c:v>
                </c:pt>
                <c:pt idx="2368">
                  <c:v>1.94</c:v>
                </c:pt>
                <c:pt idx="2369">
                  <c:v>1.86</c:v>
                </c:pt>
                <c:pt idx="2370">
                  <c:v>2.1000000000000005</c:v>
                </c:pt>
                <c:pt idx="2371">
                  <c:v>2.1800000000000006</c:v>
                </c:pt>
                <c:pt idx="2372">
                  <c:v>2.2400000000000007</c:v>
                </c:pt>
                <c:pt idx="2373">
                  <c:v>2.1800000000000006</c:v>
                </c:pt>
                <c:pt idx="2374">
                  <c:v>2.3200000000000012</c:v>
                </c:pt>
                <c:pt idx="2375">
                  <c:v>2.5000000000000009</c:v>
                </c:pt>
                <c:pt idx="2376">
                  <c:v>3.2600000000000007</c:v>
                </c:pt>
                <c:pt idx="2377">
                  <c:v>3.160000000000001</c:v>
                </c:pt>
                <c:pt idx="2378">
                  <c:v>3.0000000000000009</c:v>
                </c:pt>
                <c:pt idx="2379">
                  <c:v>3.16</c:v>
                </c:pt>
                <c:pt idx="2380">
                  <c:v>2.7399999999999998</c:v>
                </c:pt>
                <c:pt idx="2381">
                  <c:v>2.0799999999999996</c:v>
                </c:pt>
                <c:pt idx="2382">
                  <c:v>1.9599999999999995</c:v>
                </c:pt>
                <c:pt idx="2383">
                  <c:v>2.1199999999999997</c:v>
                </c:pt>
                <c:pt idx="2384">
                  <c:v>1.8799999999999997</c:v>
                </c:pt>
                <c:pt idx="2385">
                  <c:v>2.1399999999999997</c:v>
                </c:pt>
                <c:pt idx="2386">
                  <c:v>2.0200000000000005</c:v>
                </c:pt>
                <c:pt idx="2387">
                  <c:v>2.160000000000001</c:v>
                </c:pt>
                <c:pt idx="2388">
                  <c:v>2.0200000000000009</c:v>
                </c:pt>
                <c:pt idx="2389">
                  <c:v>1.9600000000000009</c:v>
                </c:pt>
                <c:pt idx="2390">
                  <c:v>1.6600000000000008</c:v>
                </c:pt>
                <c:pt idx="2391">
                  <c:v>1.9400000000000006</c:v>
                </c:pt>
                <c:pt idx="2392">
                  <c:v>1.7000000000000006</c:v>
                </c:pt>
                <c:pt idx="2393">
                  <c:v>1.9200000000000004</c:v>
                </c:pt>
                <c:pt idx="2394">
                  <c:v>2.0200000000000005</c:v>
                </c:pt>
                <c:pt idx="2395">
                  <c:v>2.0400000000000005</c:v>
                </c:pt>
                <c:pt idx="2396">
                  <c:v>1.8</c:v>
                </c:pt>
                <c:pt idx="2397">
                  <c:v>1.9199999999999995</c:v>
                </c:pt>
                <c:pt idx="2398">
                  <c:v>1.6599999999999995</c:v>
                </c:pt>
                <c:pt idx="2399">
                  <c:v>1.3199999999999996</c:v>
                </c:pt>
                <c:pt idx="2400">
                  <c:v>1.64</c:v>
                </c:pt>
                <c:pt idx="2401">
                  <c:v>1.5000000000000007</c:v>
                </c:pt>
                <c:pt idx="2402">
                  <c:v>1.3800000000000003</c:v>
                </c:pt>
                <c:pt idx="2403">
                  <c:v>1.2200000000000002</c:v>
                </c:pt>
                <c:pt idx="2404">
                  <c:v>1.5</c:v>
                </c:pt>
                <c:pt idx="2405">
                  <c:v>1.4799999999999998</c:v>
                </c:pt>
                <c:pt idx="2406">
                  <c:v>1.819999999999999</c:v>
                </c:pt>
                <c:pt idx="2407">
                  <c:v>1.9199999999999988</c:v>
                </c:pt>
                <c:pt idx="2408">
                  <c:v>2.2199999999999989</c:v>
                </c:pt>
                <c:pt idx="2409">
                  <c:v>2.1999999999999984</c:v>
                </c:pt>
                <c:pt idx="2410">
                  <c:v>2.199999999999998</c:v>
                </c:pt>
                <c:pt idx="2411">
                  <c:v>2.4199999999999982</c:v>
                </c:pt>
                <c:pt idx="2412">
                  <c:v>2.4399999999999986</c:v>
                </c:pt>
                <c:pt idx="2413">
                  <c:v>2.5399999999999983</c:v>
                </c:pt>
                <c:pt idx="2414">
                  <c:v>2.2599999999999989</c:v>
                </c:pt>
                <c:pt idx="2415">
                  <c:v>2.0799999999999992</c:v>
                </c:pt>
                <c:pt idx="2416">
                  <c:v>1.879999999999999</c:v>
                </c:pt>
                <c:pt idx="2417">
                  <c:v>2.1599999999999988</c:v>
                </c:pt>
                <c:pt idx="2418">
                  <c:v>2.0199999999999987</c:v>
                </c:pt>
                <c:pt idx="2419">
                  <c:v>2.5399999999999991</c:v>
                </c:pt>
                <c:pt idx="2420">
                  <c:v>2.6199999999999988</c:v>
                </c:pt>
                <c:pt idx="2421">
                  <c:v>2.4999999999999991</c:v>
                </c:pt>
                <c:pt idx="2422">
                  <c:v>1.8599999999999994</c:v>
                </c:pt>
                <c:pt idx="2423">
                  <c:v>1.6999999999999993</c:v>
                </c:pt>
                <c:pt idx="2424">
                  <c:v>1.5999999999999992</c:v>
                </c:pt>
                <c:pt idx="2425">
                  <c:v>1.64</c:v>
                </c:pt>
                <c:pt idx="2426">
                  <c:v>1.9599999999999995</c:v>
                </c:pt>
                <c:pt idx="2427">
                  <c:v>2.3599999999999994</c:v>
                </c:pt>
                <c:pt idx="2428">
                  <c:v>2.6399999999999992</c:v>
                </c:pt>
                <c:pt idx="2429">
                  <c:v>2.6399999999999992</c:v>
                </c:pt>
                <c:pt idx="2430">
                  <c:v>2.5599999999999996</c:v>
                </c:pt>
                <c:pt idx="2431">
                  <c:v>2.4599999999999995</c:v>
                </c:pt>
                <c:pt idx="2432">
                  <c:v>2.2199999999999998</c:v>
                </c:pt>
                <c:pt idx="2433">
                  <c:v>2.0400000000000005</c:v>
                </c:pt>
                <c:pt idx="2434">
                  <c:v>1.8400000000000005</c:v>
                </c:pt>
                <c:pt idx="2435">
                  <c:v>1.5000000000000007</c:v>
                </c:pt>
                <c:pt idx="2436">
                  <c:v>1.4600000000000009</c:v>
                </c:pt>
                <c:pt idx="2437">
                  <c:v>1.7800000000000011</c:v>
                </c:pt>
                <c:pt idx="2438">
                  <c:v>2.0000000000000009</c:v>
                </c:pt>
                <c:pt idx="2439">
                  <c:v>2.3400000000000007</c:v>
                </c:pt>
                <c:pt idx="2440">
                  <c:v>2.7600000000000002</c:v>
                </c:pt>
                <c:pt idx="2441">
                  <c:v>2.84</c:v>
                </c:pt>
                <c:pt idx="2442">
                  <c:v>2.54</c:v>
                </c:pt>
                <c:pt idx="2443">
                  <c:v>2.2200000000000002</c:v>
                </c:pt>
                <c:pt idx="2444">
                  <c:v>2.1000000000000005</c:v>
                </c:pt>
                <c:pt idx="2445">
                  <c:v>1.9400000000000006</c:v>
                </c:pt>
                <c:pt idx="2446">
                  <c:v>1.7000000000000006</c:v>
                </c:pt>
                <c:pt idx="2447">
                  <c:v>1.56</c:v>
                </c:pt>
                <c:pt idx="2448">
                  <c:v>1.7599999999999993</c:v>
                </c:pt>
                <c:pt idx="2449">
                  <c:v>1.7399999999999991</c:v>
                </c:pt>
                <c:pt idx="2450">
                  <c:v>1.8999999999999992</c:v>
                </c:pt>
                <c:pt idx="2451">
                  <c:v>2.2399999999999998</c:v>
                </c:pt>
                <c:pt idx="2452">
                  <c:v>2.7</c:v>
                </c:pt>
                <c:pt idx="2453">
                  <c:v>2.4</c:v>
                </c:pt>
                <c:pt idx="2454">
                  <c:v>2.5200000000000005</c:v>
                </c:pt>
                <c:pt idx="2455">
                  <c:v>2.6</c:v>
                </c:pt>
                <c:pt idx="2456">
                  <c:v>2.38</c:v>
                </c:pt>
                <c:pt idx="2457">
                  <c:v>2.4</c:v>
                </c:pt>
                <c:pt idx="2458">
                  <c:v>2.62</c:v>
                </c:pt>
                <c:pt idx="2459">
                  <c:v>2.5200000000000005</c:v>
                </c:pt>
                <c:pt idx="2460">
                  <c:v>2.3800000000000003</c:v>
                </c:pt>
                <c:pt idx="2461">
                  <c:v>2.660000000000001</c:v>
                </c:pt>
                <c:pt idx="2462">
                  <c:v>2.3800000000000012</c:v>
                </c:pt>
                <c:pt idx="2463">
                  <c:v>2.120000000000001</c:v>
                </c:pt>
                <c:pt idx="2464">
                  <c:v>2.4200000000000008</c:v>
                </c:pt>
                <c:pt idx="2465">
                  <c:v>2.5400000000000014</c:v>
                </c:pt>
                <c:pt idx="2466">
                  <c:v>2.3200000000000012</c:v>
                </c:pt>
                <c:pt idx="2467">
                  <c:v>2.4000000000000008</c:v>
                </c:pt>
                <c:pt idx="2468">
                  <c:v>2.2600000000000007</c:v>
                </c:pt>
                <c:pt idx="2469">
                  <c:v>1.7200000000000002</c:v>
                </c:pt>
                <c:pt idx="2470">
                  <c:v>1.3800000000000003</c:v>
                </c:pt>
                <c:pt idx="2471">
                  <c:v>1.3200000000000003</c:v>
                </c:pt>
                <c:pt idx="2472">
                  <c:v>1.3800000000000003</c:v>
                </c:pt>
                <c:pt idx="2473">
                  <c:v>1.6800000000000004</c:v>
                </c:pt>
                <c:pt idx="2474">
                  <c:v>1.86</c:v>
                </c:pt>
                <c:pt idx="2475">
                  <c:v>2.1199999999999997</c:v>
                </c:pt>
                <c:pt idx="2476">
                  <c:v>2.2199999999999998</c:v>
                </c:pt>
                <c:pt idx="2477">
                  <c:v>2.1999999999999993</c:v>
                </c:pt>
                <c:pt idx="2478">
                  <c:v>2.1599999999999993</c:v>
                </c:pt>
                <c:pt idx="2479">
                  <c:v>2.2000000000000002</c:v>
                </c:pt>
                <c:pt idx="2480">
                  <c:v>2.2800000000000002</c:v>
                </c:pt>
                <c:pt idx="2481">
                  <c:v>1.9800000000000004</c:v>
                </c:pt>
                <c:pt idx="2482">
                  <c:v>1.9</c:v>
                </c:pt>
                <c:pt idx="2483">
                  <c:v>1.9800000000000004</c:v>
                </c:pt>
                <c:pt idx="2484">
                  <c:v>2.0400000000000005</c:v>
                </c:pt>
                <c:pt idx="2485">
                  <c:v>1.5400000000000005</c:v>
                </c:pt>
                <c:pt idx="2486">
                  <c:v>1.4600000000000002</c:v>
                </c:pt>
                <c:pt idx="2487">
                  <c:v>1.8800000000000003</c:v>
                </c:pt>
                <c:pt idx="2488">
                  <c:v>1.86</c:v>
                </c:pt>
                <c:pt idx="2489">
                  <c:v>2.0800000000000005</c:v>
                </c:pt>
                <c:pt idx="2490">
                  <c:v>2.4200000000000004</c:v>
                </c:pt>
                <c:pt idx="2491">
                  <c:v>2.9000000000000008</c:v>
                </c:pt>
                <c:pt idx="2492">
                  <c:v>2.8200000000000012</c:v>
                </c:pt>
                <c:pt idx="2493">
                  <c:v>2.72</c:v>
                </c:pt>
                <c:pt idx="2494">
                  <c:v>2.1999999999999993</c:v>
                </c:pt>
                <c:pt idx="2495">
                  <c:v>2.2599999999999989</c:v>
                </c:pt>
                <c:pt idx="2496">
                  <c:v>2.1799999999999984</c:v>
                </c:pt>
                <c:pt idx="2497">
                  <c:v>1.9399999999999984</c:v>
                </c:pt>
                <c:pt idx="2498">
                  <c:v>2.3599999999999985</c:v>
                </c:pt>
                <c:pt idx="2499">
                  <c:v>2.4599999999999995</c:v>
                </c:pt>
                <c:pt idx="2500">
                  <c:v>2.5</c:v>
                </c:pt>
                <c:pt idx="2501">
                  <c:v>2.5</c:v>
                </c:pt>
                <c:pt idx="2502">
                  <c:v>2.7</c:v>
                </c:pt>
                <c:pt idx="2503">
                  <c:v>2.6800000000000006</c:v>
                </c:pt>
                <c:pt idx="2504">
                  <c:v>2.7000000000000006</c:v>
                </c:pt>
                <c:pt idx="2505">
                  <c:v>2.4800000000000004</c:v>
                </c:pt>
                <c:pt idx="2506">
                  <c:v>2.580000000000001</c:v>
                </c:pt>
                <c:pt idx="2507">
                  <c:v>2.4800000000000004</c:v>
                </c:pt>
                <c:pt idx="2508">
                  <c:v>2.2600000000000002</c:v>
                </c:pt>
                <c:pt idx="2509">
                  <c:v>2.2399999999999998</c:v>
                </c:pt>
                <c:pt idx="2510">
                  <c:v>2.4</c:v>
                </c:pt>
                <c:pt idx="2511">
                  <c:v>2.0200000000000005</c:v>
                </c:pt>
                <c:pt idx="2512">
                  <c:v>2.0000000000000009</c:v>
                </c:pt>
                <c:pt idx="2513">
                  <c:v>1.9400000000000006</c:v>
                </c:pt>
                <c:pt idx="2514">
                  <c:v>2.3200000000000003</c:v>
                </c:pt>
                <c:pt idx="2515">
                  <c:v>2.2999999999999998</c:v>
                </c:pt>
                <c:pt idx="2516">
                  <c:v>2.6199999999999997</c:v>
                </c:pt>
                <c:pt idx="2517">
                  <c:v>2.5999999999999992</c:v>
                </c:pt>
                <c:pt idx="2518">
                  <c:v>2.78</c:v>
                </c:pt>
                <c:pt idx="2519">
                  <c:v>2.2600000000000002</c:v>
                </c:pt>
                <c:pt idx="2520">
                  <c:v>2.2800000000000002</c:v>
                </c:pt>
                <c:pt idx="2521">
                  <c:v>2.1800000000000006</c:v>
                </c:pt>
                <c:pt idx="2522">
                  <c:v>2.120000000000001</c:v>
                </c:pt>
                <c:pt idx="2523">
                  <c:v>2.3000000000000007</c:v>
                </c:pt>
                <c:pt idx="2524">
                  <c:v>2.3800000000000003</c:v>
                </c:pt>
                <c:pt idx="2525">
                  <c:v>2.12</c:v>
                </c:pt>
                <c:pt idx="2526">
                  <c:v>2.2000000000000002</c:v>
                </c:pt>
                <c:pt idx="2527">
                  <c:v>2.2600000000000002</c:v>
                </c:pt>
                <c:pt idx="2528">
                  <c:v>2.1400000000000006</c:v>
                </c:pt>
                <c:pt idx="2529">
                  <c:v>2.3800000000000003</c:v>
                </c:pt>
                <c:pt idx="2530">
                  <c:v>2.9400000000000004</c:v>
                </c:pt>
                <c:pt idx="2531">
                  <c:v>2.5200000000000005</c:v>
                </c:pt>
                <c:pt idx="2532">
                  <c:v>2.46</c:v>
                </c:pt>
                <c:pt idx="2533">
                  <c:v>2.2199999999999998</c:v>
                </c:pt>
                <c:pt idx="2534">
                  <c:v>2.5199999999999996</c:v>
                </c:pt>
                <c:pt idx="2535">
                  <c:v>2.0799999999999996</c:v>
                </c:pt>
                <c:pt idx="2536">
                  <c:v>2.3200000000000003</c:v>
                </c:pt>
                <c:pt idx="2537">
                  <c:v>2.2800000000000002</c:v>
                </c:pt>
                <c:pt idx="2538">
                  <c:v>2.160000000000001</c:v>
                </c:pt>
                <c:pt idx="2539">
                  <c:v>1.4400000000000013</c:v>
                </c:pt>
                <c:pt idx="2540">
                  <c:v>1.7200000000000011</c:v>
                </c:pt>
                <c:pt idx="2541">
                  <c:v>1.6600000000000008</c:v>
                </c:pt>
                <c:pt idx="2542">
                  <c:v>1.6</c:v>
                </c:pt>
                <c:pt idx="2543">
                  <c:v>1.9199999999999995</c:v>
                </c:pt>
                <c:pt idx="2544">
                  <c:v>2.5399999999999991</c:v>
                </c:pt>
                <c:pt idx="2545">
                  <c:v>2.3599999999999994</c:v>
                </c:pt>
                <c:pt idx="2546">
                  <c:v>2.7199999999999998</c:v>
                </c:pt>
                <c:pt idx="2547">
                  <c:v>2.94</c:v>
                </c:pt>
                <c:pt idx="2548">
                  <c:v>2.6400000000000006</c:v>
                </c:pt>
                <c:pt idx="2549">
                  <c:v>1.9400000000000006</c:v>
                </c:pt>
                <c:pt idx="2550">
                  <c:v>1.6800000000000004</c:v>
                </c:pt>
                <c:pt idx="2551">
                  <c:v>1.5200000000000002</c:v>
                </c:pt>
                <c:pt idx="2552">
                  <c:v>1.2600000000000009</c:v>
                </c:pt>
                <c:pt idx="2553">
                  <c:v>1.94</c:v>
                </c:pt>
                <c:pt idx="2554">
                  <c:v>2.1799999999999997</c:v>
                </c:pt>
                <c:pt idx="2555">
                  <c:v>2.3599999999999994</c:v>
                </c:pt>
                <c:pt idx="2556">
                  <c:v>2.3599999999999994</c:v>
                </c:pt>
                <c:pt idx="2557">
                  <c:v>2.5999999999999992</c:v>
                </c:pt>
                <c:pt idx="2558">
                  <c:v>2.04</c:v>
                </c:pt>
                <c:pt idx="2559">
                  <c:v>1.9200000000000004</c:v>
                </c:pt>
                <c:pt idx="2560">
                  <c:v>2.2000000000000006</c:v>
                </c:pt>
                <c:pt idx="2561">
                  <c:v>2.0200000000000009</c:v>
                </c:pt>
                <c:pt idx="2562">
                  <c:v>1.9000000000000008</c:v>
                </c:pt>
                <c:pt idx="2563">
                  <c:v>1.7600000000000009</c:v>
                </c:pt>
                <c:pt idx="2564">
                  <c:v>1.8000000000000007</c:v>
                </c:pt>
                <c:pt idx="2565">
                  <c:v>1.4600000000000002</c:v>
                </c:pt>
                <c:pt idx="2566">
                  <c:v>1.7199999999999995</c:v>
                </c:pt>
                <c:pt idx="2567">
                  <c:v>1.5999999999999992</c:v>
                </c:pt>
                <c:pt idx="2568">
                  <c:v>1.819999999999999</c:v>
                </c:pt>
                <c:pt idx="2569">
                  <c:v>2.2199999999999989</c:v>
                </c:pt>
                <c:pt idx="2570">
                  <c:v>2.4599999999999995</c:v>
                </c:pt>
                <c:pt idx="2571">
                  <c:v>1.9999999999999993</c:v>
                </c:pt>
                <c:pt idx="2572">
                  <c:v>2.339999999999999</c:v>
                </c:pt>
                <c:pt idx="2573">
                  <c:v>2.5199999999999987</c:v>
                </c:pt>
                <c:pt idx="2574">
                  <c:v>1.9999999999999987</c:v>
                </c:pt>
                <c:pt idx="2575">
                  <c:v>1.8599999999999981</c:v>
                </c:pt>
                <c:pt idx="2576">
                  <c:v>1.8999999999999986</c:v>
                </c:pt>
                <c:pt idx="2577">
                  <c:v>1.8599999999999994</c:v>
                </c:pt>
                <c:pt idx="2578">
                  <c:v>1.9999999999999993</c:v>
                </c:pt>
                <c:pt idx="2579">
                  <c:v>2.5</c:v>
                </c:pt>
                <c:pt idx="2580">
                  <c:v>2.6000000000000005</c:v>
                </c:pt>
                <c:pt idx="2581">
                  <c:v>2.5600000000000009</c:v>
                </c:pt>
                <c:pt idx="2582">
                  <c:v>2.4800000000000004</c:v>
                </c:pt>
                <c:pt idx="2583">
                  <c:v>2.120000000000001</c:v>
                </c:pt>
                <c:pt idx="2584">
                  <c:v>2.1400000000000006</c:v>
                </c:pt>
                <c:pt idx="2585">
                  <c:v>2.0000000000000009</c:v>
                </c:pt>
                <c:pt idx="2586">
                  <c:v>2.1800000000000006</c:v>
                </c:pt>
                <c:pt idx="2587">
                  <c:v>2.4000000000000008</c:v>
                </c:pt>
                <c:pt idx="2588">
                  <c:v>2.62</c:v>
                </c:pt>
                <c:pt idx="2589">
                  <c:v>2.46</c:v>
                </c:pt>
                <c:pt idx="2590">
                  <c:v>2.8</c:v>
                </c:pt>
                <c:pt idx="2591">
                  <c:v>3.04</c:v>
                </c:pt>
                <c:pt idx="2592">
                  <c:v>2.5199999999999996</c:v>
                </c:pt>
                <c:pt idx="2593">
                  <c:v>2.1399999999999997</c:v>
                </c:pt>
                <c:pt idx="2594">
                  <c:v>1.8399999999999999</c:v>
                </c:pt>
                <c:pt idx="2595">
                  <c:v>1.6199999999999997</c:v>
                </c:pt>
                <c:pt idx="2596">
                  <c:v>1.2199999999999995</c:v>
                </c:pt>
                <c:pt idx="2597">
                  <c:v>1.7399999999999998</c:v>
                </c:pt>
                <c:pt idx="2598">
                  <c:v>2.1</c:v>
                </c:pt>
                <c:pt idx="2599">
                  <c:v>2.1199999999999997</c:v>
                </c:pt>
                <c:pt idx="2600">
                  <c:v>2.44</c:v>
                </c:pt>
                <c:pt idx="2601">
                  <c:v>2.88</c:v>
                </c:pt>
                <c:pt idx="2602">
                  <c:v>2.4599999999999995</c:v>
                </c:pt>
                <c:pt idx="2603">
                  <c:v>2.2199999999999989</c:v>
                </c:pt>
                <c:pt idx="2604">
                  <c:v>2.6199999999999988</c:v>
                </c:pt>
                <c:pt idx="2605">
                  <c:v>2.4399999999999986</c:v>
                </c:pt>
                <c:pt idx="2606">
                  <c:v>2.319999999999999</c:v>
                </c:pt>
                <c:pt idx="2607">
                  <c:v>2.4399999999999986</c:v>
                </c:pt>
                <c:pt idx="2608">
                  <c:v>2.3999999999999986</c:v>
                </c:pt>
                <c:pt idx="2609">
                  <c:v>2.1399999999999983</c:v>
                </c:pt>
                <c:pt idx="2610">
                  <c:v>1.7599999999999987</c:v>
                </c:pt>
                <c:pt idx="2611">
                  <c:v>1.5999999999999985</c:v>
                </c:pt>
                <c:pt idx="2612">
                  <c:v>1.2199999999999989</c:v>
                </c:pt>
                <c:pt idx="2613">
                  <c:v>1.7199999999999989</c:v>
                </c:pt>
                <c:pt idx="2614">
                  <c:v>1.7599999999999993</c:v>
                </c:pt>
                <c:pt idx="2615">
                  <c:v>1.8799999999999997</c:v>
                </c:pt>
                <c:pt idx="2616">
                  <c:v>1.86</c:v>
                </c:pt>
                <c:pt idx="2617">
                  <c:v>2.4600000000000009</c:v>
                </c:pt>
                <c:pt idx="2618">
                  <c:v>2.1000000000000005</c:v>
                </c:pt>
                <c:pt idx="2619">
                  <c:v>2.1800000000000006</c:v>
                </c:pt>
                <c:pt idx="2620">
                  <c:v>2.46</c:v>
                </c:pt>
                <c:pt idx="2621">
                  <c:v>2.6199999999999997</c:v>
                </c:pt>
                <c:pt idx="2622">
                  <c:v>2.6999999999999984</c:v>
                </c:pt>
                <c:pt idx="2623">
                  <c:v>2.7399999999999993</c:v>
                </c:pt>
                <c:pt idx="2624">
                  <c:v>2.6399999999999997</c:v>
                </c:pt>
                <c:pt idx="2625">
                  <c:v>2.6</c:v>
                </c:pt>
                <c:pt idx="2626">
                  <c:v>2.4200000000000004</c:v>
                </c:pt>
                <c:pt idx="2627">
                  <c:v>2.4400000000000004</c:v>
                </c:pt>
                <c:pt idx="2628">
                  <c:v>2.6000000000000005</c:v>
                </c:pt>
                <c:pt idx="2629">
                  <c:v>2.4</c:v>
                </c:pt>
                <c:pt idx="2630">
                  <c:v>2.2000000000000002</c:v>
                </c:pt>
                <c:pt idx="2631">
                  <c:v>2.6599999999999993</c:v>
                </c:pt>
                <c:pt idx="2632">
                  <c:v>2.1999999999999993</c:v>
                </c:pt>
                <c:pt idx="2633">
                  <c:v>2.5599999999999987</c:v>
                </c:pt>
                <c:pt idx="2634">
                  <c:v>2.2199999999999998</c:v>
                </c:pt>
                <c:pt idx="2635">
                  <c:v>2.1799999999999997</c:v>
                </c:pt>
                <c:pt idx="2636">
                  <c:v>2.04</c:v>
                </c:pt>
                <c:pt idx="2637">
                  <c:v>2.1000000000000005</c:v>
                </c:pt>
                <c:pt idx="2638">
                  <c:v>1.320000000000001</c:v>
                </c:pt>
                <c:pt idx="2639">
                  <c:v>2.0200000000000005</c:v>
                </c:pt>
                <c:pt idx="2640">
                  <c:v>2.2199999999999998</c:v>
                </c:pt>
                <c:pt idx="2641">
                  <c:v>2</c:v>
                </c:pt>
                <c:pt idx="2642">
                  <c:v>2.2599999999999993</c:v>
                </c:pt>
                <c:pt idx="2643">
                  <c:v>2.6399999999999997</c:v>
                </c:pt>
                <c:pt idx="2644">
                  <c:v>2.2200000000000002</c:v>
                </c:pt>
                <c:pt idx="2645">
                  <c:v>2.2600000000000002</c:v>
                </c:pt>
                <c:pt idx="2646">
                  <c:v>2.3200000000000003</c:v>
                </c:pt>
                <c:pt idx="2647">
                  <c:v>2.2000000000000006</c:v>
                </c:pt>
                <c:pt idx="2648">
                  <c:v>2.1400000000000015</c:v>
                </c:pt>
                <c:pt idx="2649">
                  <c:v>2.3800000000000012</c:v>
                </c:pt>
                <c:pt idx="2650">
                  <c:v>2.3000000000000016</c:v>
                </c:pt>
                <c:pt idx="2651">
                  <c:v>2.3200000000000012</c:v>
                </c:pt>
                <c:pt idx="2652">
                  <c:v>2.4</c:v>
                </c:pt>
                <c:pt idx="2653">
                  <c:v>2.1599999999999993</c:v>
                </c:pt>
                <c:pt idx="2654">
                  <c:v>2.0999999999999992</c:v>
                </c:pt>
                <c:pt idx="2655">
                  <c:v>2.0800000000000005</c:v>
                </c:pt>
                <c:pt idx="2656">
                  <c:v>2</c:v>
                </c:pt>
                <c:pt idx="2657">
                  <c:v>1.8000000000000014</c:v>
                </c:pt>
                <c:pt idx="2658">
                  <c:v>1.7800000000000018</c:v>
                </c:pt>
                <c:pt idx="2659">
                  <c:v>2.0000000000000013</c:v>
                </c:pt>
                <c:pt idx="2660">
                  <c:v>1.9000000000000008</c:v>
                </c:pt>
                <c:pt idx="2661">
                  <c:v>1.8200000000000016</c:v>
                </c:pt>
                <c:pt idx="2662">
                  <c:v>1.3400000000000005</c:v>
                </c:pt>
                <c:pt idx="2663">
                  <c:v>1.3399999999999999</c:v>
                </c:pt>
                <c:pt idx="2664">
                  <c:v>1.3</c:v>
                </c:pt>
                <c:pt idx="2665">
                  <c:v>1.7999999999999994</c:v>
                </c:pt>
                <c:pt idx="2666">
                  <c:v>2.1799999999999988</c:v>
                </c:pt>
                <c:pt idx="2667">
                  <c:v>3.1999999999999993</c:v>
                </c:pt>
                <c:pt idx="2668">
                  <c:v>3.3199999999999994</c:v>
                </c:pt>
                <c:pt idx="2669">
                  <c:v>3.44</c:v>
                </c:pt>
                <c:pt idx="2670">
                  <c:v>2.5800000000000005</c:v>
                </c:pt>
                <c:pt idx="2671">
                  <c:v>1.3400000000000005</c:v>
                </c:pt>
                <c:pt idx="2672">
                  <c:v>0.32000000000000028</c:v>
                </c:pt>
                <c:pt idx="2673">
                  <c:v>0.53999999999999981</c:v>
                </c:pt>
                <c:pt idx="2674">
                  <c:v>0.23999999999999985</c:v>
                </c:pt>
                <c:pt idx="2675">
                  <c:v>0.82000000000000028</c:v>
                </c:pt>
                <c:pt idx="2676">
                  <c:v>2.1400000000000006</c:v>
                </c:pt>
                <c:pt idx="2677">
                  <c:v>3.0000000000000009</c:v>
                </c:pt>
                <c:pt idx="2678">
                  <c:v>3.0400000000000014</c:v>
                </c:pt>
                <c:pt idx="2679">
                  <c:v>3.3400000000000012</c:v>
                </c:pt>
                <c:pt idx="2680">
                  <c:v>2.8800000000000003</c:v>
                </c:pt>
                <c:pt idx="2681">
                  <c:v>2.6800000000000006</c:v>
                </c:pt>
                <c:pt idx="2682">
                  <c:v>2.5600000000000009</c:v>
                </c:pt>
                <c:pt idx="2683">
                  <c:v>2.46</c:v>
                </c:pt>
                <c:pt idx="2684">
                  <c:v>2.4</c:v>
                </c:pt>
                <c:pt idx="2685">
                  <c:v>2.62</c:v>
                </c:pt>
                <c:pt idx="2686">
                  <c:v>2.4399999999999991</c:v>
                </c:pt>
                <c:pt idx="2687">
                  <c:v>2.4799999999999991</c:v>
                </c:pt>
                <c:pt idx="2688">
                  <c:v>2.419999999999999</c:v>
                </c:pt>
                <c:pt idx="2689">
                  <c:v>2.0199999999999996</c:v>
                </c:pt>
                <c:pt idx="2690">
                  <c:v>2.0400000000000005</c:v>
                </c:pt>
                <c:pt idx="2691">
                  <c:v>2.0600000000000014</c:v>
                </c:pt>
                <c:pt idx="2692">
                  <c:v>1.6600000000000008</c:v>
                </c:pt>
                <c:pt idx="2693">
                  <c:v>1.4200000000000017</c:v>
                </c:pt>
                <c:pt idx="2694">
                  <c:v>1.7800000000000011</c:v>
                </c:pt>
                <c:pt idx="2695">
                  <c:v>1.6</c:v>
                </c:pt>
                <c:pt idx="2696">
                  <c:v>1.7199999999999995</c:v>
                </c:pt>
                <c:pt idx="2697">
                  <c:v>1.7399999999999998</c:v>
                </c:pt>
                <c:pt idx="2698">
                  <c:v>1.8399999999999999</c:v>
                </c:pt>
                <c:pt idx="2699">
                  <c:v>1.6199999999999997</c:v>
                </c:pt>
                <c:pt idx="2700">
                  <c:v>1.6400000000000006</c:v>
                </c:pt>
                <c:pt idx="2701">
                  <c:v>1.6400000000000012</c:v>
                </c:pt>
                <c:pt idx="2702">
                  <c:v>1.4600000000000015</c:v>
                </c:pt>
                <c:pt idx="2703">
                  <c:v>1.6600000000000008</c:v>
                </c:pt>
                <c:pt idx="2704">
                  <c:v>1.540000000000002</c:v>
                </c:pt>
                <c:pt idx="2705">
                  <c:v>1.680000000000001</c:v>
                </c:pt>
                <c:pt idx="2706">
                  <c:v>1.7800000000000011</c:v>
                </c:pt>
                <c:pt idx="2707">
                  <c:v>2.120000000000001</c:v>
                </c:pt>
                <c:pt idx="2708">
                  <c:v>2.1800000000000006</c:v>
                </c:pt>
                <c:pt idx="2709">
                  <c:v>2.0999999999999992</c:v>
                </c:pt>
                <c:pt idx="2710">
                  <c:v>2.4399999999999991</c:v>
                </c:pt>
                <c:pt idx="2711">
                  <c:v>2.3199999999999981</c:v>
                </c:pt>
                <c:pt idx="2712">
                  <c:v>2.4199999999999982</c:v>
                </c:pt>
                <c:pt idx="2713">
                  <c:v>2.1799999999999988</c:v>
                </c:pt>
                <c:pt idx="2714">
                  <c:v>2.2399999999999993</c:v>
                </c:pt>
                <c:pt idx="2715">
                  <c:v>1.5999999999999992</c:v>
                </c:pt>
                <c:pt idx="2716">
                  <c:v>1.8199999999999996</c:v>
                </c:pt>
                <c:pt idx="2717">
                  <c:v>1.6199999999999997</c:v>
                </c:pt>
                <c:pt idx="2718">
                  <c:v>1.9600000000000002</c:v>
                </c:pt>
                <c:pt idx="2719">
                  <c:v>2.4800000000000013</c:v>
                </c:pt>
                <c:pt idx="2720">
                  <c:v>2.5000000000000009</c:v>
                </c:pt>
                <c:pt idx="2721">
                  <c:v>2.0400000000000014</c:v>
                </c:pt>
                <c:pt idx="2722">
                  <c:v>2.280000000000002</c:v>
                </c:pt>
                <c:pt idx="2723">
                  <c:v>1.9400000000000013</c:v>
                </c:pt>
                <c:pt idx="2724">
                  <c:v>1.5800000000000012</c:v>
                </c:pt>
                <c:pt idx="2725">
                  <c:v>1.9600000000000015</c:v>
                </c:pt>
                <c:pt idx="2726">
                  <c:v>2.2400000000000011</c:v>
                </c:pt>
                <c:pt idx="2727">
                  <c:v>2.2200000000000015</c:v>
                </c:pt>
                <c:pt idx="2728">
                  <c:v>2.2200000000000024</c:v>
                </c:pt>
                <c:pt idx="2729">
                  <c:v>2.3800000000000017</c:v>
                </c:pt>
                <c:pt idx="2730">
                  <c:v>2.2400000000000011</c:v>
                </c:pt>
                <c:pt idx="2731">
                  <c:v>1.6000000000000008</c:v>
                </c:pt>
                <c:pt idx="2732">
                  <c:v>1.2800000000000005</c:v>
                </c:pt>
                <c:pt idx="2733">
                  <c:v>1.2199999999999989</c:v>
                </c:pt>
                <c:pt idx="2734">
                  <c:v>1.0199999999999989</c:v>
                </c:pt>
                <c:pt idx="2735">
                  <c:v>1.4</c:v>
                </c:pt>
                <c:pt idx="2736">
                  <c:v>1.8799999999999997</c:v>
                </c:pt>
                <c:pt idx="2737">
                  <c:v>2.3999999999999986</c:v>
                </c:pt>
                <c:pt idx="2738">
                  <c:v>2.38</c:v>
                </c:pt>
                <c:pt idx="2739">
                  <c:v>2.2399999999999998</c:v>
                </c:pt>
                <c:pt idx="2740">
                  <c:v>1.9999999999999993</c:v>
                </c:pt>
                <c:pt idx="2741">
                  <c:v>2.0799999999999992</c:v>
                </c:pt>
                <c:pt idx="2742">
                  <c:v>1.8399999999999999</c:v>
                </c:pt>
                <c:pt idx="2743">
                  <c:v>1.94</c:v>
                </c:pt>
                <c:pt idx="2744">
                  <c:v>2.379999999999999</c:v>
                </c:pt>
                <c:pt idx="2745">
                  <c:v>2.2999999999999985</c:v>
                </c:pt>
                <c:pt idx="2746">
                  <c:v>2.339999999999999</c:v>
                </c:pt>
              </c:numCache>
            </c:numRef>
          </c:xVal>
          <c:yVal>
            <c:numRef>
              <c:f>'63F_16'!$A$2:$A$2748</c:f>
              <c:numCache>
                <c:formatCode>General</c:formatCode>
                <c:ptCount val="2747"/>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numCache>
            </c:numRef>
          </c:yVal>
          <c:smooth val="1"/>
          <c:extLst>
            <c:ext xmlns:c16="http://schemas.microsoft.com/office/drawing/2014/chart" uri="{C3380CC4-5D6E-409C-BE32-E72D297353CC}">
              <c16:uniqueId val="{00000002-1484-4B4A-8C64-7FBDC61874C1}"/>
            </c:ext>
          </c:extLst>
        </c:ser>
        <c:ser>
          <c:idx val="8"/>
          <c:order val="3"/>
          <c:tx>
            <c:strRef>
              <c:f>'63F_16'!$R$1</c:f>
              <c:strCache>
                <c:ptCount val="1"/>
                <c:pt idx="0">
                  <c:v>2018-2019</c:v>
                </c:pt>
              </c:strCache>
            </c:strRef>
          </c:tx>
          <c:spPr>
            <a:ln w="12700" cap="rnd">
              <a:solidFill>
                <a:schemeClr val="bg2">
                  <a:lumMod val="75000"/>
                </a:schemeClr>
              </a:solidFill>
              <a:round/>
            </a:ln>
            <a:effectLst/>
          </c:spPr>
          <c:marker>
            <c:symbol val="none"/>
          </c:marker>
          <c:xVal>
            <c:numRef>
              <c:f>'63F_16'!$R$2:$R$2742</c:f>
              <c:numCache>
                <c:formatCode>General</c:formatCode>
                <c:ptCount val="2741"/>
                <c:pt idx="7">
                  <c:v>0.68</c:v>
                </c:pt>
                <c:pt idx="8">
                  <c:v>0.5</c:v>
                </c:pt>
                <c:pt idx="9">
                  <c:v>0.41999999999999993</c:v>
                </c:pt>
                <c:pt idx="10">
                  <c:v>0.18000000000000008</c:v>
                </c:pt>
                <c:pt idx="11">
                  <c:v>0.24000000000000021</c:v>
                </c:pt>
                <c:pt idx="12">
                  <c:v>0.10000000000000035</c:v>
                </c:pt>
                <c:pt idx="13">
                  <c:v>0.11999999999999993</c:v>
                </c:pt>
                <c:pt idx="14">
                  <c:v>-0.1</c:v>
                </c:pt>
                <c:pt idx="15">
                  <c:v>-0.38000000000000006</c:v>
                </c:pt>
                <c:pt idx="16">
                  <c:v>-0.8600000000000001</c:v>
                </c:pt>
                <c:pt idx="17">
                  <c:v>-1.1200000000000003</c:v>
                </c:pt>
                <c:pt idx="18">
                  <c:v>-1.3</c:v>
                </c:pt>
                <c:pt idx="19">
                  <c:v>-1.6199999999999999</c:v>
                </c:pt>
                <c:pt idx="20">
                  <c:v>-1.6600000000000001</c:v>
                </c:pt>
                <c:pt idx="21">
                  <c:v>-1.6600000000000006</c:v>
                </c:pt>
                <c:pt idx="22">
                  <c:v>-1.5000000000000004</c:v>
                </c:pt>
                <c:pt idx="23">
                  <c:v>-1.7400000000000007</c:v>
                </c:pt>
                <c:pt idx="24">
                  <c:v>-1.8400000000000005</c:v>
                </c:pt>
                <c:pt idx="25">
                  <c:v>-1.9800000000000004</c:v>
                </c:pt>
                <c:pt idx="26">
                  <c:v>-1.9800000000000004</c:v>
                </c:pt>
                <c:pt idx="27">
                  <c:v>-1.9800000000000004</c:v>
                </c:pt>
                <c:pt idx="28">
                  <c:v>-2.06</c:v>
                </c:pt>
                <c:pt idx="29">
                  <c:v>-2.0200000000000005</c:v>
                </c:pt>
                <c:pt idx="30">
                  <c:v>-1.9800000000000004</c:v>
                </c:pt>
                <c:pt idx="31">
                  <c:v>-1.9200000000000004</c:v>
                </c:pt>
                <c:pt idx="32">
                  <c:v>-1.86</c:v>
                </c:pt>
                <c:pt idx="33">
                  <c:v>-1.6400000000000001</c:v>
                </c:pt>
                <c:pt idx="34">
                  <c:v>-1.7</c:v>
                </c:pt>
                <c:pt idx="35">
                  <c:v>-1.78</c:v>
                </c:pt>
                <c:pt idx="36">
                  <c:v>-1.7200000000000002</c:v>
                </c:pt>
                <c:pt idx="37">
                  <c:v>-2.04</c:v>
                </c:pt>
                <c:pt idx="38">
                  <c:v>-1.86</c:v>
                </c:pt>
                <c:pt idx="39">
                  <c:v>-1.4600000000000004</c:v>
                </c:pt>
                <c:pt idx="40">
                  <c:v>-1.1800000000000004</c:v>
                </c:pt>
                <c:pt idx="41">
                  <c:v>-1.4600000000000004</c:v>
                </c:pt>
                <c:pt idx="42">
                  <c:v>-1.2200000000000002</c:v>
                </c:pt>
                <c:pt idx="43">
                  <c:v>-1.52</c:v>
                </c:pt>
                <c:pt idx="44">
                  <c:v>-1.44</c:v>
                </c:pt>
                <c:pt idx="45">
                  <c:v>-1.48</c:v>
                </c:pt>
                <c:pt idx="46">
                  <c:v>-1.1199999999999997</c:v>
                </c:pt>
                <c:pt idx="47">
                  <c:v>-1.1000000000000001</c:v>
                </c:pt>
                <c:pt idx="48">
                  <c:v>-1.06</c:v>
                </c:pt>
                <c:pt idx="49">
                  <c:v>-1.1800000000000002</c:v>
                </c:pt>
                <c:pt idx="50">
                  <c:v>-1.28</c:v>
                </c:pt>
                <c:pt idx="51">
                  <c:v>-1.54</c:v>
                </c:pt>
                <c:pt idx="52">
                  <c:v>-1.7</c:v>
                </c:pt>
                <c:pt idx="53">
                  <c:v>-1.64</c:v>
                </c:pt>
                <c:pt idx="54">
                  <c:v>-1.6600000000000001</c:v>
                </c:pt>
                <c:pt idx="55">
                  <c:v>-1.54</c:v>
                </c:pt>
                <c:pt idx="56">
                  <c:v>-1.5</c:v>
                </c:pt>
                <c:pt idx="57">
                  <c:v>-1.7</c:v>
                </c:pt>
                <c:pt idx="58">
                  <c:v>-1.6800000000000002</c:v>
                </c:pt>
                <c:pt idx="59">
                  <c:v>-1.92</c:v>
                </c:pt>
                <c:pt idx="60">
                  <c:v>-1.7399999999999998</c:v>
                </c:pt>
                <c:pt idx="61">
                  <c:v>-1.46</c:v>
                </c:pt>
                <c:pt idx="62">
                  <c:v>-1.26</c:v>
                </c:pt>
                <c:pt idx="63">
                  <c:v>-1.3000000000000003</c:v>
                </c:pt>
                <c:pt idx="64">
                  <c:v>-0.9800000000000002</c:v>
                </c:pt>
                <c:pt idx="65">
                  <c:v>-0.97999999999999987</c:v>
                </c:pt>
                <c:pt idx="66">
                  <c:v>-1.2999999999999996</c:v>
                </c:pt>
                <c:pt idx="67">
                  <c:v>-1.1799999999999997</c:v>
                </c:pt>
                <c:pt idx="68">
                  <c:v>-1.0999999999999996</c:v>
                </c:pt>
                <c:pt idx="69">
                  <c:v>-1.3599999999999994</c:v>
                </c:pt>
                <c:pt idx="70">
                  <c:v>-1.5399999999999996</c:v>
                </c:pt>
                <c:pt idx="71">
                  <c:v>-1.1999999999999997</c:v>
                </c:pt>
                <c:pt idx="72">
                  <c:v>-1.3599999999999994</c:v>
                </c:pt>
                <c:pt idx="73">
                  <c:v>-1.3399999999999994</c:v>
                </c:pt>
                <c:pt idx="74">
                  <c:v>-1.5399999999999998</c:v>
                </c:pt>
                <c:pt idx="75">
                  <c:v>-1.48</c:v>
                </c:pt>
                <c:pt idx="76">
                  <c:v>-1.4600000000000002</c:v>
                </c:pt>
                <c:pt idx="77">
                  <c:v>-1.1800000000000004</c:v>
                </c:pt>
                <c:pt idx="78">
                  <c:v>-1.3000000000000003</c:v>
                </c:pt>
                <c:pt idx="79">
                  <c:v>-1.1400000000000001</c:v>
                </c:pt>
                <c:pt idx="80">
                  <c:v>-1.0400000000000003</c:v>
                </c:pt>
                <c:pt idx="81">
                  <c:v>-1.1600000000000001</c:v>
                </c:pt>
                <c:pt idx="82">
                  <c:v>-1.3200000000000003</c:v>
                </c:pt>
                <c:pt idx="83">
                  <c:v>-1.1000000000000001</c:v>
                </c:pt>
                <c:pt idx="84">
                  <c:v>-0.74000000000000021</c:v>
                </c:pt>
                <c:pt idx="85">
                  <c:v>-0.90000000000000036</c:v>
                </c:pt>
                <c:pt idx="86">
                  <c:v>-1.1000000000000003</c:v>
                </c:pt>
                <c:pt idx="87">
                  <c:v>-0.9</c:v>
                </c:pt>
                <c:pt idx="88">
                  <c:v>-0.80000000000000038</c:v>
                </c:pt>
                <c:pt idx="89">
                  <c:v>-0.8</c:v>
                </c:pt>
                <c:pt idx="90">
                  <c:v>-0.8</c:v>
                </c:pt>
                <c:pt idx="91">
                  <c:v>-0.72</c:v>
                </c:pt>
                <c:pt idx="92">
                  <c:v>-0.7</c:v>
                </c:pt>
                <c:pt idx="93">
                  <c:v>-0.99999999999999967</c:v>
                </c:pt>
                <c:pt idx="94">
                  <c:v>-0.77999999999999969</c:v>
                </c:pt>
                <c:pt idx="95">
                  <c:v>-0.65999999999999948</c:v>
                </c:pt>
                <c:pt idx="96">
                  <c:v>-0.55999999999999983</c:v>
                </c:pt>
                <c:pt idx="97">
                  <c:v>-0.4399999999999995</c:v>
                </c:pt>
                <c:pt idx="98">
                  <c:v>-0.33999999999999952</c:v>
                </c:pt>
                <c:pt idx="99">
                  <c:v>-0.33999999999999952</c:v>
                </c:pt>
                <c:pt idx="100">
                  <c:v>-0.23999999999999985</c:v>
                </c:pt>
                <c:pt idx="101">
                  <c:v>-0.4</c:v>
                </c:pt>
                <c:pt idx="102">
                  <c:v>-0.68000000000000038</c:v>
                </c:pt>
                <c:pt idx="103">
                  <c:v>-0.60000000000000075</c:v>
                </c:pt>
                <c:pt idx="104">
                  <c:v>-1.0600000000000009</c:v>
                </c:pt>
                <c:pt idx="105">
                  <c:v>-1.1400000000000006</c:v>
                </c:pt>
                <c:pt idx="106">
                  <c:v>-0.8600000000000001</c:v>
                </c:pt>
                <c:pt idx="107">
                  <c:v>-0.48000000000000009</c:v>
                </c:pt>
                <c:pt idx="108">
                  <c:v>-0.65999999999999981</c:v>
                </c:pt>
                <c:pt idx="109">
                  <c:v>-0.75999999999999945</c:v>
                </c:pt>
                <c:pt idx="110">
                  <c:v>-0.77999999999999936</c:v>
                </c:pt>
                <c:pt idx="111">
                  <c:v>-1.1199999999999992</c:v>
                </c:pt>
                <c:pt idx="112">
                  <c:v>-1.3399999999999992</c:v>
                </c:pt>
                <c:pt idx="113">
                  <c:v>-1.2199999999999995</c:v>
                </c:pt>
                <c:pt idx="114">
                  <c:v>-1.2</c:v>
                </c:pt>
                <c:pt idx="115">
                  <c:v>-1.3200000000000003</c:v>
                </c:pt>
                <c:pt idx="116">
                  <c:v>-0.98000000000000076</c:v>
                </c:pt>
                <c:pt idx="117">
                  <c:v>-1.1600000000000008</c:v>
                </c:pt>
                <c:pt idx="118">
                  <c:v>-1.0200000000000007</c:v>
                </c:pt>
                <c:pt idx="119">
                  <c:v>-0.90000000000000036</c:v>
                </c:pt>
                <c:pt idx="120">
                  <c:v>-0.66000000000000014</c:v>
                </c:pt>
                <c:pt idx="121">
                  <c:v>-0.83999999999999986</c:v>
                </c:pt>
                <c:pt idx="122">
                  <c:v>-0.7999999999999996</c:v>
                </c:pt>
                <c:pt idx="123">
                  <c:v>-0.75999999999999945</c:v>
                </c:pt>
                <c:pt idx="124">
                  <c:v>-0.49999999999999967</c:v>
                </c:pt>
                <c:pt idx="125">
                  <c:v>-0.37999999999999973</c:v>
                </c:pt>
                <c:pt idx="126">
                  <c:v>-0.33999999999999986</c:v>
                </c:pt>
                <c:pt idx="127">
                  <c:v>-0.36000000000000015</c:v>
                </c:pt>
                <c:pt idx="128">
                  <c:v>-0.66000000000000048</c:v>
                </c:pt>
                <c:pt idx="129">
                  <c:v>-0.62000000000000066</c:v>
                </c:pt>
                <c:pt idx="130">
                  <c:v>-0.9200000000000006</c:v>
                </c:pt>
                <c:pt idx="131">
                  <c:v>-1.1800000000000004</c:v>
                </c:pt>
                <c:pt idx="132">
                  <c:v>-1.1400000000000001</c:v>
                </c:pt>
                <c:pt idx="133">
                  <c:v>-1.1600000000000001</c:v>
                </c:pt>
                <c:pt idx="134">
                  <c:v>-1.28</c:v>
                </c:pt>
                <c:pt idx="135">
                  <c:v>-1.1000000000000001</c:v>
                </c:pt>
                <c:pt idx="136">
                  <c:v>-1.0000000000000004</c:v>
                </c:pt>
                <c:pt idx="137">
                  <c:v>-1.0800000000000005</c:v>
                </c:pt>
                <c:pt idx="138">
                  <c:v>-1.06</c:v>
                </c:pt>
                <c:pt idx="139">
                  <c:v>-1.1600000000000001</c:v>
                </c:pt>
                <c:pt idx="140">
                  <c:v>-1.06</c:v>
                </c:pt>
                <c:pt idx="141">
                  <c:v>-0.61999999999999988</c:v>
                </c:pt>
                <c:pt idx="142">
                  <c:v>-0.33999999999999986</c:v>
                </c:pt>
                <c:pt idx="143">
                  <c:v>-0.2</c:v>
                </c:pt>
                <c:pt idx="144">
                  <c:v>-0.21999999999999992</c:v>
                </c:pt>
                <c:pt idx="145">
                  <c:v>-0.7</c:v>
                </c:pt>
                <c:pt idx="146">
                  <c:v>-0.98000000000000009</c:v>
                </c:pt>
                <c:pt idx="147">
                  <c:v>-0.82</c:v>
                </c:pt>
                <c:pt idx="148">
                  <c:v>-0.8600000000000001</c:v>
                </c:pt>
                <c:pt idx="149">
                  <c:v>-0.58000000000000007</c:v>
                </c:pt>
                <c:pt idx="150">
                  <c:v>-0.2</c:v>
                </c:pt>
                <c:pt idx="151">
                  <c:v>-0.17999999999999972</c:v>
                </c:pt>
                <c:pt idx="152">
                  <c:v>-0.54000000000000026</c:v>
                </c:pt>
                <c:pt idx="153">
                  <c:v>-0.51999999999999991</c:v>
                </c:pt>
                <c:pt idx="154">
                  <c:v>-0.6</c:v>
                </c:pt>
                <c:pt idx="155">
                  <c:v>-0.7000000000000004</c:v>
                </c:pt>
                <c:pt idx="156">
                  <c:v>-0.52000000000000068</c:v>
                </c:pt>
                <c:pt idx="157">
                  <c:v>-0.46000000000000052</c:v>
                </c:pt>
                <c:pt idx="158">
                  <c:v>0.15999999999999942</c:v>
                </c:pt>
                <c:pt idx="159">
                  <c:v>0.15999999999999942</c:v>
                </c:pt>
                <c:pt idx="160">
                  <c:v>0.11999999999999958</c:v>
                </c:pt>
                <c:pt idx="161">
                  <c:v>-3.5527136788005011E-16</c:v>
                </c:pt>
                <c:pt idx="162">
                  <c:v>0.19999999999999965</c:v>
                </c:pt>
                <c:pt idx="163">
                  <c:v>-0.20000000000000034</c:v>
                </c:pt>
                <c:pt idx="164">
                  <c:v>-0.26000000000000012</c:v>
                </c:pt>
                <c:pt idx="165">
                  <c:v>-0.4</c:v>
                </c:pt>
                <c:pt idx="166">
                  <c:v>-0.38000000000000006</c:v>
                </c:pt>
                <c:pt idx="167">
                  <c:v>-0.57999999999999974</c:v>
                </c:pt>
                <c:pt idx="168">
                  <c:v>-0.57999999999999974</c:v>
                </c:pt>
                <c:pt idx="169">
                  <c:v>-0.96000000000000019</c:v>
                </c:pt>
                <c:pt idx="170">
                  <c:v>-0.68000000000000038</c:v>
                </c:pt>
                <c:pt idx="171">
                  <c:v>-0.72000000000000031</c:v>
                </c:pt>
                <c:pt idx="172">
                  <c:v>-0.5800000000000004</c:v>
                </c:pt>
                <c:pt idx="173">
                  <c:v>-0.98000000000000043</c:v>
                </c:pt>
                <c:pt idx="174">
                  <c:v>-0.58000000000000007</c:v>
                </c:pt>
                <c:pt idx="175">
                  <c:v>-0.73999999999999988</c:v>
                </c:pt>
                <c:pt idx="176">
                  <c:v>-0.72</c:v>
                </c:pt>
                <c:pt idx="177">
                  <c:v>-0.8</c:v>
                </c:pt>
                <c:pt idx="178">
                  <c:v>-0.55999999999999983</c:v>
                </c:pt>
                <c:pt idx="179">
                  <c:v>-0.85999999999999976</c:v>
                </c:pt>
                <c:pt idx="180">
                  <c:v>-0.82</c:v>
                </c:pt>
                <c:pt idx="181">
                  <c:v>-0.97999999999999976</c:v>
                </c:pt>
                <c:pt idx="182">
                  <c:v>-0.87999999999999967</c:v>
                </c:pt>
                <c:pt idx="183">
                  <c:v>-1.1199999999999999</c:v>
                </c:pt>
                <c:pt idx="184">
                  <c:v>-1.0599999999999998</c:v>
                </c:pt>
                <c:pt idx="185">
                  <c:v>-1.1799999999999997</c:v>
                </c:pt>
                <c:pt idx="186">
                  <c:v>-1.1799999999999997</c:v>
                </c:pt>
                <c:pt idx="187">
                  <c:v>-1.4999999999999996</c:v>
                </c:pt>
                <c:pt idx="188">
                  <c:v>-0.87999999999999967</c:v>
                </c:pt>
                <c:pt idx="189">
                  <c:v>-0.5</c:v>
                </c:pt>
                <c:pt idx="190">
                  <c:v>-0.6399999999999999</c:v>
                </c:pt>
                <c:pt idx="191">
                  <c:v>-0.31999999999999995</c:v>
                </c:pt>
                <c:pt idx="192">
                  <c:v>-0.21999999999999992</c:v>
                </c:pt>
                <c:pt idx="193">
                  <c:v>-0.6</c:v>
                </c:pt>
                <c:pt idx="194">
                  <c:v>-1.1599999999999997</c:v>
                </c:pt>
                <c:pt idx="195">
                  <c:v>-0.77999999999999969</c:v>
                </c:pt>
                <c:pt idx="196">
                  <c:v>-0.89999999999999969</c:v>
                </c:pt>
                <c:pt idx="197">
                  <c:v>-0.81999999999999962</c:v>
                </c:pt>
                <c:pt idx="198">
                  <c:v>-0.83999999999999952</c:v>
                </c:pt>
                <c:pt idx="199">
                  <c:v>-0.35999999999999943</c:v>
                </c:pt>
                <c:pt idx="200">
                  <c:v>-0.97999999999999976</c:v>
                </c:pt>
                <c:pt idx="201">
                  <c:v>-0.97999999999999976</c:v>
                </c:pt>
                <c:pt idx="202">
                  <c:v>-0.88000000000000012</c:v>
                </c:pt>
                <c:pt idx="203">
                  <c:v>-0.7</c:v>
                </c:pt>
                <c:pt idx="204">
                  <c:v>-0.74000000000000021</c:v>
                </c:pt>
                <c:pt idx="205">
                  <c:v>-0.35999999999999976</c:v>
                </c:pt>
                <c:pt idx="206">
                  <c:v>-0.4</c:v>
                </c:pt>
                <c:pt idx="207">
                  <c:v>-0.59999999999999964</c:v>
                </c:pt>
                <c:pt idx="208">
                  <c:v>-0.83999999999999952</c:v>
                </c:pt>
                <c:pt idx="209">
                  <c:v>-0.89999999999999969</c:v>
                </c:pt>
                <c:pt idx="210">
                  <c:v>-1</c:v>
                </c:pt>
                <c:pt idx="211">
                  <c:v>-1.1600000000000001</c:v>
                </c:pt>
                <c:pt idx="212">
                  <c:v>-1.1800000000000002</c:v>
                </c:pt>
                <c:pt idx="213">
                  <c:v>-0.98000000000000043</c:v>
                </c:pt>
                <c:pt idx="214">
                  <c:v>-1.0600000000000005</c:v>
                </c:pt>
                <c:pt idx="215">
                  <c:v>-0.96000000000000019</c:v>
                </c:pt>
                <c:pt idx="216">
                  <c:v>-1.0200000000000002</c:v>
                </c:pt>
                <c:pt idx="217">
                  <c:v>-0.7000000000000004</c:v>
                </c:pt>
                <c:pt idx="218">
                  <c:v>-1.0400000000000003</c:v>
                </c:pt>
                <c:pt idx="219">
                  <c:v>-1.1000000000000001</c:v>
                </c:pt>
                <c:pt idx="220">
                  <c:v>-1.1400000000000001</c:v>
                </c:pt>
                <c:pt idx="221">
                  <c:v>-0.84000000000000019</c:v>
                </c:pt>
                <c:pt idx="222">
                  <c:v>-0.80000000000000038</c:v>
                </c:pt>
                <c:pt idx="223">
                  <c:v>-0.8600000000000001</c:v>
                </c:pt>
                <c:pt idx="224">
                  <c:v>-0.92000000000000026</c:v>
                </c:pt>
                <c:pt idx="225">
                  <c:v>-0.80000000000000038</c:v>
                </c:pt>
                <c:pt idx="226">
                  <c:v>-1.0399999999999998</c:v>
                </c:pt>
                <c:pt idx="227">
                  <c:v>-1.2999999999999996</c:v>
                </c:pt>
                <c:pt idx="228">
                  <c:v>-1.4199999999999995</c:v>
                </c:pt>
                <c:pt idx="229">
                  <c:v>-1.6399999999999992</c:v>
                </c:pt>
                <c:pt idx="230">
                  <c:v>-1.6999999999999993</c:v>
                </c:pt>
                <c:pt idx="231">
                  <c:v>-1.5199999999999994</c:v>
                </c:pt>
                <c:pt idx="232">
                  <c:v>-1.3999999999999995</c:v>
                </c:pt>
                <c:pt idx="233">
                  <c:v>-1.0799999999999998</c:v>
                </c:pt>
                <c:pt idx="234">
                  <c:v>-0.94000000000000017</c:v>
                </c:pt>
                <c:pt idx="235">
                  <c:v>-1.0000000000000004</c:v>
                </c:pt>
                <c:pt idx="236">
                  <c:v>-0.82000000000000028</c:v>
                </c:pt>
                <c:pt idx="237">
                  <c:v>-1.2000000000000004</c:v>
                </c:pt>
                <c:pt idx="238">
                  <c:v>-1.1000000000000003</c:v>
                </c:pt>
                <c:pt idx="239">
                  <c:v>-0.88000000000000045</c:v>
                </c:pt>
                <c:pt idx="240">
                  <c:v>-0.76000000000000034</c:v>
                </c:pt>
                <c:pt idx="241">
                  <c:v>-1.0200000000000005</c:v>
                </c:pt>
                <c:pt idx="242">
                  <c:v>-0.58000000000000063</c:v>
                </c:pt>
                <c:pt idx="243">
                  <c:v>-0.88000000000000056</c:v>
                </c:pt>
                <c:pt idx="244">
                  <c:v>-1.2200000000000004</c:v>
                </c:pt>
                <c:pt idx="245">
                  <c:v>-1.2200000000000006</c:v>
                </c:pt>
                <c:pt idx="246">
                  <c:v>-1.4400000000000006</c:v>
                </c:pt>
                <c:pt idx="247">
                  <c:v>-1.9600000000000004</c:v>
                </c:pt>
                <c:pt idx="248">
                  <c:v>-1.8800000000000003</c:v>
                </c:pt>
                <c:pt idx="249">
                  <c:v>-1.7800000000000005</c:v>
                </c:pt>
                <c:pt idx="250">
                  <c:v>-2.04</c:v>
                </c:pt>
                <c:pt idx="251">
                  <c:v>-1.7400000000000002</c:v>
                </c:pt>
                <c:pt idx="252">
                  <c:v>-1.6400000000000001</c:v>
                </c:pt>
                <c:pt idx="253">
                  <c:v>-1.3200000000000003</c:v>
                </c:pt>
                <c:pt idx="254">
                  <c:v>-0.92000000000000026</c:v>
                </c:pt>
                <c:pt idx="255">
                  <c:v>-0.76000000000000012</c:v>
                </c:pt>
                <c:pt idx="256">
                  <c:v>-0.8</c:v>
                </c:pt>
                <c:pt idx="257">
                  <c:v>-0.82000000000000028</c:v>
                </c:pt>
                <c:pt idx="258">
                  <c:v>-0.98000000000000009</c:v>
                </c:pt>
                <c:pt idx="259">
                  <c:v>-1.02</c:v>
                </c:pt>
                <c:pt idx="260">
                  <c:v>-0.82000000000000028</c:v>
                </c:pt>
                <c:pt idx="261">
                  <c:v>-0.98000000000000043</c:v>
                </c:pt>
                <c:pt idx="262">
                  <c:v>-0.80000000000000038</c:v>
                </c:pt>
                <c:pt idx="263">
                  <c:v>-1.06</c:v>
                </c:pt>
                <c:pt idx="264">
                  <c:v>-1.3800000000000001</c:v>
                </c:pt>
                <c:pt idx="265">
                  <c:v>-1.44</c:v>
                </c:pt>
                <c:pt idx="266">
                  <c:v>-1.3</c:v>
                </c:pt>
                <c:pt idx="267">
                  <c:v>-1.4399999999999995</c:v>
                </c:pt>
                <c:pt idx="268">
                  <c:v>-1.3</c:v>
                </c:pt>
                <c:pt idx="269">
                  <c:v>-1.2</c:v>
                </c:pt>
                <c:pt idx="270">
                  <c:v>-1.2200000000000002</c:v>
                </c:pt>
                <c:pt idx="271">
                  <c:v>-1.4000000000000004</c:v>
                </c:pt>
                <c:pt idx="272">
                  <c:v>-1.1600000000000008</c:v>
                </c:pt>
                <c:pt idx="273">
                  <c:v>-0.80000000000000071</c:v>
                </c:pt>
                <c:pt idx="274">
                  <c:v>-0.94000000000000095</c:v>
                </c:pt>
                <c:pt idx="275">
                  <c:v>-1.2000000000000006</c:v>
                </c:pt>
                <c:pt idx="276">
                  <c:v>-1.1400000000000001</c:v>
                </c:pt>
                <c:pt idx="277">
                  <c:v>-1.3</c:v>
                </c:pt>
                <c:pt idx="278">
                  <c:v>-1.72</c:v>
                </c:pt>
                <c:pt idx="279">
                  <c:v>-1.9</c:v>
                </c:pt>
                <c:pt idx="280">
                  <c:v>-1.8800000000000001</c:v>
                </c:pt>
                <c:pt idx="281">
                  <c:v>-2.16</c:v>
                </c:pt>
                <c:pt idx="282">
                  <c:v>-1.6800000000000002</c:v>
                </c:pt>
                <c:pt idx="283">
                  <c:v>-1.4200000000000004</c:v>
                </c:pt>
                <c:pt idx="284">
                  <c:v>-1.1199999999999999</c:v>
                </c:pt>
                <c:pt idx="285">
                  <c:v>-0.7999999999999996</c:v>
                </c:pt>
                <c:pt idx="286">
                  <c:v>-0.23999999999999985</c:v>
                </c:pt>
                <c:pt idx="287">
                  <c:v>-0.75999999999999979</c:v>
                </c:pt>
                <c:pt idx="288">
                  <c:v>-0.9199999999999996</c:v>
                </c:pt>
                <c:pt idx="289">
                  <c:v>-0.82</c:v>
                </c:pt>
                <c:pt idx="290">
                  <c:v>-1.1400000000000001</c:v>
                </c:pt>
                <c:pt idx="291">
                  <c:v>-1.3</c:v>
                </c:pt>
                <c:pt idx="292">
                  <c:v>-0.61999999999999988</c:v>
                </c:pt>
                <c:pt idx="293">
                  <c:v>-0.6399999999999999</c:v>
                </c:pt>
                <c:pt idx="294">
                  <c:v>-0.95999999999999941</c:v>
                </c:pt>
                <c:pt idx="295">
                  <c:v>-0.55999999999999939</c:v>
                </c:pt>
                <c:pt idx="296">
                  <c:v>-0.29999999999999966</c:v>
                </c:pt>
                <c:pt idx="297">
                  <c:v>-1.0999999999999996</c:v>
                </c:pt>
                <c:pt idx="298">
                  <c:v>-0.99999999999999967</c:v>
                </c:pt>
                <c:pt idx="299">
                  <c:v>-0.59999999999999964</c:v>
                </c:pt>
                <c:pt idx="300">
                  <c:v>-0.69999999999999962</c:v>
                </c:pt>
                <c:pt idx="301">
                  <c:v>-1.1599999999999997</c:v>
                </c:pt>
                <c:pt idx="302">
                  <c:v>-0.96000000000000019</c:v>
                </c:pt>
                <c:pt idx="303">
                  <c:v>-0.88000000000000045</c:v>
                </c:pt>
                <c:pt idx="304">
                  <c:v>-1.140000000000001</c:v>
                </c:pt>
                <c:pt idx="305">
                  <c:v>-1.400000000000001</c:v>
                </c:pt>
                <c:pt idx="306">
                  <c:v>-1.5000000000000011</c:v>
                </c:pt>
                <c:pt idx="307">
                  <c:v>-1.640000000000001</c:v>
                </c:pt>
                <c:pt idx="308">
                  <c:v>-1.2600000000000009</c:v>
                </c:pt>
                <c:pt idx="309">
                  <c:v>-1.0200000000000002</c:v>
                </c:pt>
                <c:pt idx="310">
                  <c:v>-1</c:v>
                </c:pt>
                <c:pt idx="311">
                  <c:v>-1.0799999999999996</c:v>
                </c:pt>
                <c:pt idx="312">
                  <c:v>-0.9199999999999996</c:v>
                </c:pt>
                <c:pt idx="313">
                  <c:v>-1.3399999999999992</c:v>
                </c:pt>
                <c:pt idx="314">
                  <c:v>-1.2999999999999994</c:v>
                </c:pt>
                <c:pt idx="315">
                  <c:v>-1.2799999999999994</c:v>
                </c:pt>
                <c:pt idx="316">
                  <c:v>-1.1399999999999995</c:v>
                </c:pt>
                <c:pt idx="317">
                  <c:v>-1.3199999999999996</c:v>
                </c:pt>
                <c:pt idx="318">
                  <c:v>-1.3999999999999997</c:v>
                </c:pt>
                <c:pt idx="319">
                  <c:v>-1.3599999999999999</c:v>
                </c:pt>
                <c:pt idx="320">
                  <c:v>-1.0399999999999998</c:v>
                </c:pt>
                <c:pt idx="321">
                  <c:v>-0.83999999999999986</c:v>
                </c:pt>
                <c:pt idx="322">
                  <c:v>-0.43999999999999984</c:v>
                </c:pt>
                <c:pt idx="323">
                  <c:v>-0.38000000000000006</c:v>
                </c:pt>
                <c:pt idx="324">
                  <c:v>-0.7</c:v>
                </c:pt>
                <c:pt idx="325">
                  <c:v>-0.73999999999999988</c:v>
                </c:pt>
                <c:pt idx="326">
                  <c:v>-0.69999999999999962</c:v>
                </c:pt>
                <c:pt idx="327">
                  <c:v>-0.61999999999999988</c:v>
                </c:pt>
                <c:pt idx="328">
                  <c:v>-0.4799999999999997</c:v>
                </c:pt>
                <c:pt idx="329">
                  <c:v>-5.999999999999979E-2</c:v>
                </c:pt>
                <c:pt idx="330">
                  <c:v>-0.13999999999999985</c:v>
                </c:pt>
                <c:pt idx="331">
                  <c:v>-8.0000000000000071E-2</c:v>
                </c:pt>
                <c:pt idx="332">
                  <c:v>-0.53999999999999981</c:v>
                </c:pt>
                <c:pt idx="333">
                  <c:v>-0.83999999999999986</c:v>
                </c:pt>
                <c:pt idx="334">
                  <c:v>-1.3</c:v>
                </c:pt>
                <c:pt idx="335">
                  <c:v>-1.2599999999999998</c:v>
                </c:pt>
                <c:pt idx="336">
                  <c:v>-1.5199999999999996</c:v>
                </c:pt>
                <c:pt idx="337">
                  <c:v>-1.64</c:v>
                </c:pt>
                <c:pt idx="338">
                  <c:v>-1.4600000000000002</c:v>
                </c:pt>
                <c:pt idx="339">
                  <c:v>-1.2599999999999998</c:v>
                </c:pt>
                <c:pt idx="340">
                  <c:v>-1.2</c:v>
                </c:pt>
                <c:pt idx="341">
                  <c:v>-1.1199999999999999</c:v>
                </c:pt>
                <c:pt idx="342">
                  <c:v>-0.77999999999999969</c:v>
                </c:pt>
                <c:pt idx="343">
                  <c:v>-0.53999999999999948</c:v>
                </c:pt>
                <c:pt idx="344">
                  <c:v>-0.37999999999999973</c:v>
                </c:pt>
                <c:pt idx="345">
                  <c:v>-0.41999999999999993</c:v>
                </c:pt>
                <c:pt idx="346">
                  <c:v>-0.48000000000000009</c:v>
                </c:pt>
                <c:pt idx="347">
                  <c:v>-0.7</c:v>
                </c:pt>
                <c:pt idx="348">
                  <c:v>-1.1399999999999999</c:v>
                </c:pt>
                <c:pt idx="349">
                  <c:v>-1.1800000000000002</c:v>
                </c:pt>
                <c:pt idx="350">
                  <c:v>-1.2399999999999998</c:v>
                </c:pt>
                <c:pt idx="351">
                  <c:v>-1.3800000000000001</c:v>
                </c:pt>
                <c:pt idx="352">
                  <c:v>-1.2400000000000002</c:v>
                </c:pt>
                <c:pt idx="353">
                  <c:v>-1.0200000000000002</c:v>
                </c:pt>
                <c:pt idx="354">
                  <c:v>-1.2600000000000002</c:v>
                </c:pt>
                <c:pt idx="355">
                  <c:v>-1.58</c:v>
                </c:pt>
                <c:pt idx="356">
                  <c:v>-1.4600000000000002</c:v>
                </c:pt>
                <c:pt idx="357">
                  <c:v>-1.2400000000000002</c:v>
                </c:pt>
                <c:pt idx="358">
                  <c:v>-1.4800000000000004</c:v>
                </c:pt>
                <c:pt idx="359">
                  <c:v>-1.1400000000000001</c:v>
                </c:pt>
                <c:pt idx="360">
                  <c:v>-1.1000000000000008</c:v>
                </c:pt>
                <c:pt idx="361">
                  <c:v>-1.1000000000000003</c:v>
                </c:pt>
                <c:pt idx="362">
                  <c:v>-1.36</c:v>
                </c:pt>
                <c:pt idx="363">
                  <c:v>-1</c:v>
                </c:pt>
                <c:pt idx="364">
                  <c:v>-1.1800000000000002</c:v>
                </c:pt>
                <c:pt idx="365">
                  <c:v>-0.71999999999999953</c:v>
                </c:pt>
                <c:pt idx="366">
                  <c:v>-0.49999999999999928</c:v>
                </c:pt>
                <c:pt idx="367">
                  <c:v>-0.25999999999999945</c:v>
                </c:pt>
                <c:pt idx="368">
                  <c:v>-0.33999999999999952</c:v>
                </c:pt>
                <c:pt idx="369">
                  <c:v>-0.59999999999999964</c:v>
                </c:pt>
                <c:pt idx="370">
                  <c:v>-0.91999999999999993</c:v>
                </c:pt>
                <c:pt idx="371">
                  <c:v>-0.92000000000000026</c:v>
                </c:pt>
                <c:pt idx="372">
                  <c:v>-1.0200000000000002</c:v>
                </c:pt>
                <c:pt idx="373">
                  <c:v>-1.1200000000000003</c:v>
                </c:pt>
                <c:pt idx="374">
                  <c:v>-0.84000000000000019</c:v>
                </c:pt>
                <c:pt idx="375">
                  <c:v>-0.75999999999999979</c:v>
                </c:pt>
                <c:pt idx="376">
                  <c:v>-0.96000000000000019</c:v>
                </c:pt>
                <c:pt idx="377">
                  <c:v>-0.94000000000000017</c:v>
                </c:pt>
                <c:pt idx="378">
                  <c:v>-0.62000000000000033</c:v>
                </c:pt>
                <c:pt idx="379">
                  <c:v>-0.84000000000000019</c:v>
                </c:pt>
                <c:pt idx="380">
                  <c:v>-0.82000000000000028</c:v>
                </c:pt>
                <c:pt idx="381">
                  <c:v>-0.88000000000000012</c:v>
                </c:pt>
                <c:pt idx="382">
                  <c:v>-1.2199999999999995</c:v>
                </c:pt>
                <c:pt idx="383">
                  <c:v>-1.7799999999999994</c:v>
                </c:pt>
                <c:pt idx="384">
                  <c:v>-1.5199999999999991</c:v>
                </c:pt>
                <c:pt idx="385">
                  <c:v>-1.4799999999999993</c:v>
                </c:pt>
                <c:pt idx="386">
                  <c:v>-1.5399999999999991</c:v>
                </c:pt>
                <c:pt idx="387">
                  <c:v>-1.3799999999999994</c:v>
                </c:pt>
                <c:pt idx="388">
                  <c:v>-1.2399999999999995</c:v>
                </c:pt>
                <c:pt idx="389">
                  <c:v>-1.52</c:v>
                </c:pt>
                <c:pt idx="390">
                  <c:v>-1.2400000000000002</c:v>
                </c:pt>
                <c:pt idx="391">
                  <c:v>-1.2800000000000005</c:v>
                </c:pt>
                <c:pt idx="392">
                  <c:v>-1.2000000000000004</c:v>
                </c:pt>
                <c:pt idx="393">
                  <c:v>-1.2000000000000004</c:v>
                </c:pt>
                <c:pt idx="394">
                  <c:v>-1.28</c:v>
                </c:pt>
                <c:pt idx="395">
                  <c:v>-1.3799999999999997</c:v>
                </c:pt>
                <c:pt idx="396">
                  <c:v>-1.1199999999999997</c:v>
                </c:pt>
                <c:pt idx="397">
                  <c:v>-1</c:v>
                </c:pt>
                <c:pt idx="398">
                  <c:v>-0.73999999999999988</c:v>
                </c:pt>
                <c:pt idx="399">
                  <c:v>-0.68</c:v>
                </c:pt>
                <c:pt idx="400">
                  <c:v>-0.98000000000000043</c:v>
                </c:pt>
                <c:pt idx="401">
                  <c:v>-0.80000000000000038</c:v>
                </c:pt>
                <c:pt idx="402">
                  <c:v>-0.83999999999999986</c:v>
                </c:pt>
                <c:pt idx="403">
                  <c:v>-0.76000000000000012</c:v>
                </c:pt>
                <c:pt idx="404">
                  <c:v>-0.73999999999999988</c:v>
                </c:pt>
                <c:pt idx="405">
                  <c:v>-0.6399999999999999</c:v>
                </c:pt>
                <c:pt idx="406">
                  <c:v>-0.46000000000000013</c:v>
                </c:pt>
                <c:pt idx="407">
                  <c:v>-0.42000000000000065</c:v>
                </c:pt>
                <c:pt idx="408">
                  <c:v>-0.54000000000000059</c:v>
                </c:pt>
                <c:pt idx="409">
                  <c:v>-0.70000000000000073</c:v>
                </c:pt>
                <c:pt idx="410">
                  <c:v>-0.86000000000000054</c:v>
                </c:pt>
                <c:pt idx="411">
                  <c:v>-1.3200000000000003</c:v>
                </c:pt>
                <c:pt idx="412">
                  <c:v>-1.2400000000000002</c:v>
                </c:pt>
                <c:pt idx="413">
                  <c:v>-1.2</c:v>
                </c:pt>
                <c:pt idx="414">
                  <c:v>-0.88000000000000012</c:v>
                </c:pt>
                <c:pt idx="415">
                  <c:v>-0.72</c:v>
                </c:pt>
                <c:pt idx="416">
                  <c:v>-0.6399999999999999</c:v>
                </c:pt>
                <c:pt idx="417">
                  <c:v>-0.77999999999999969</c:v>
                </c:pt>
                <c:pt idx="418">
                  <c:v>-0.85999999999999976</c:v>
                </c:pt>
                <c:pt idx="419">
                  <c:v>-0.87999999999999967</c:v>
                </c:pt>
                <c:pt idx="420">
                  <c:v>-0.83999999999999986</c:v>
                </c:pt>
                <c:pt idx="421">
                  <c:v>-1</c:v>
                </c:pt>
                <c:pt idx="422">
                  <c:v>-0.93999999999999984</c:v>
                </c:pt>
                <c:pt idx="423">
                  <c:v>-0.98000000000000009</c:v>
                </c:pt>
                <c:pt idx="424">
                  <c:v>-1.0400000000000003</c:v>
                </c:pt>
                <c:pt idx="425">
                  <c:v>-1.3200000000000003</c:v>
                </c:pt>
                <c:pt idx="426">
                  <c:v>-1.2200000000000002</c:v>
                </c:pt>
                <c:pt idx="427">
                  <c:v>-1.3200000000000007</c:v>
                </c:pt>
                <c:pt idx="428">
                  <c:v>-1.2400000000000007</c:v>
                </c:pt>
                <c:pt idx="429">
                  <c:v>-1.1200000000000003</c:v>
                </c:pt>
                <c:pt idx="430">
                  <c:v>-0.96000000000000052</c:v>
                </c:pt>
                <c:pt idx="431">
                  <c:v>-0.94000000000000061</c:v>
                </c:pt>
                <c:pt idx="432">
                  <c:v>-0.90000000000000036</c:v>
                </c:pt>
                <c:pt idx="433">
                  <c:v>-0.62000000000000033</c:v>
                </c:pt>
                <c:pt idx="434">
                  <c:v>-0.48000000000000043</c:v>
                </c:pt>
                <c:pt idx="435">
                  <c:v>-0.76000000000000012</c:v>
                </c:pt>
                <c:pt idx="436">
                  <c:v>-0.64000000000000024</c:v>
                </c:pt>
                <c:pt idx="437">
                  <c:v>-0.56000000000000016</c:v>
                </c:pt>
                <c:pt idx="438">
                  <c:v>-0.94000000000000017</c:v>
                </c:pt>
                <c:pt idx="439">
                  <c:v>-0.98000000000000009</c:v>
                </c:pt>
                <c:pt idx="440">
                  <c:v>-0.36000000000000015</c:v>
                </c:pt>
                <c:pt idx="441">
                  <c:v>-0.7</c:v>
                </c:pt>
                <c:pt idx="442">
                  <c:v>-0.8600000000000001</c:v>
                </c:pt>
                <c:pt idx="443">
                  <c:v>-1.1600000000000001</c:v>
                </c:pt>
                <c:pt idx="444">
                  <c:v>-1.4200000000000004</c:v>
                </c:pt>
                <c:pt idx="445">
                  <c:v>-1.72</c:v>
                </c:pt>
                <c:pt idx="446">
                  <c:v>-1.2599999999999998</c:v>
                </c:pt>
                <c:pt idx="447">
                  <c:v>-1.1999999999999997</c:v>
                </c:pt>
                <c:pt idx="448">
                  <c:v>-0.47999999999999937</c:v>
                </c:pt>
                <c:pt idx="449">
                  <c:v>-0.53999999999999948</c:v>
                </c:pt>
                <c:pt idx="450">
                  <c:v>-0.6399999999999999</c:v>
                </c:pt>
                <c:pt idx="451">
                  <c:v>-1.2200000000000002</c:v>
                </c:pt>
                <c:pt idx="452">
                  <c:v>-1.3000000000000003</c:v>
                </c:pt>
                <c:pt idx="453">
                  <c:v>-2.0400000000000005</c:v>
                </c:pt>
                <c:pt idx="454">
                  <c:v>-1.8600000000000005</c:v>
                </c:pt>
                <c:pt idx="455">
                  <c:v>-2.1400000000000006</c:v>
                </c:pt>
                <c:pt idx="456">
                  <c:v>-1.9200000000000004</c:v>
                </c:pt>
                <c:pt idx="457">
                  <c:v>-2.4</c:v>
                </c:pt>
                <c:pt idx="458">
                  <c:v>-2.1</c:v>
                </c:pt>
                <c:pt idx="459">
                  <c:v>-2.6000000000000005</c:v>
                </c:pt>
                <c:pt idx="460">
                  <c:v>-1.48</c:v>
                </c:pt>
                <c:pt idx="461">
                  <c:v>-0.4</c:v>
                </c:pt>
                <c:pt idx="462">
                  <c:v>0.17999999999999972</c:v>
                </c:pt>
                <c:pt idx="463">
                  <c:v>5.999999999999979E-2</c:v>
                </c:pt>
                <c:pt idx="464">
                  <c:v>2.0000000000000285E-2</c:v>
                </c:pt>
                <c:pt idx="465">
                  <c:v>-0.8</c:v>
                </c:pt>
                <c:pt idx="466">
                  <c:v>-1.7600000000000002</c:v>
                </c:pt>
                <c:pt idx="467">
                  <c:v>-1.8</c:v>
                </c:pt>
                <c:pt idx="468">
                  <c:v>-1.6800000000000002</c:v>
                </c:pt>
                <c:pt idx="469">
                  <c:v>-1.0200000000000002</c:v>
                </c:pt>
                <c:pt idx="470">
                  <c:v>-1.0399999999999998</c:v>
                </c:pt>
                <c:pt idx="471">
                  <c:v>-1.1799999999999997</c:v>
                </c:pt>
                <c:pt idx="472">
                  <c:v>-1.3199999999999998</c:v>
                </c:pt>
                <c:pt idx="473">
                  <c:v>-1.08</c:v>
                </c:pt>
                <c:pt idx="474">
                  <c:v>-0.98000000000000009</c:v>
                </c:pt>
                <c:pt idx="475">
                  <c:v>-0.46000000000000052</c:v>
                </c:pt>
                <c:pt idx="476">
                  <c:v>-0.28000000000000042</c:v>
                </c:pt>
                <c:pt idx="477">
                  <c:v>-8.0000000000000071E-2</c:v>
                </c:pt>
                <c:pt idx="478">
                  <c:v>8.0000000000000071E-2</c:v>
                </c:pt>
                <c:pt idx="479">
                  <c:v>-3.9999999999999855E-2</c:v>
                </c:pt>
                <c:pt idx="480">
                  <c:v>-0.21999999999999958</c:v>
                </c:pt>
                <c:pt idx="481">
                  <c:v>-5.9999999999999429E-2</c:v>
                </c:pt>
                <c:pt idx="482">
                  <c:v>2.0000000000000639E-2</c:v>
                </c:pt>
                <c:pt idx="483">
                  <c:v>-0.53999999999999937</c:v>
                </c:pt>
                <c:pt idx="484">
                  <c:v>-0.75999999999999923</c:v>
                </c:pt>
                <c:pt idx="485">
                  <c:v>-1.0799999999999996</c:v>
                </c:pt>
                <c:pt idx="486">
                  <c:v>-0.99999999999999978</c:v>
                </c:pt>
                <c:pt idx="487">
                  <c:v>-1.1400000000000003</c:v>
                </c:pt>
                <c:pt idx="488">
                  <c:v>-0.92000000000000026</c:v>
                </c:pt>
                <c:pt idx="489">
                  <c:v>-0.64000000000000057</c:v>
                </c:pt>
                <c:pt idx="490">
                  <c:v>-0.48000000000000043</c:v>
                </c:pt>
                <c:pt idx="491">
                  <c:v>-0.48000000000000043</c:v>
                </c:pt>
                <c:pt idx="492">
                  <c:v>-0.74000000000000021</c:v>
                </c:pt>
                <c:pt idx="493">
                  <c:v>-0.72000000000000064</c:v>
                </c:pt>
                <c:pt idx="494">
                  <c:v>-1.1000000000000003</c:v>
                </c:pt>
                <c:pt idx="495">
                  <c:v>-0.64000000000000024</c:v>
                </c:pt>
                <c:pt idx="496">
                  <c:v>-0.74000000000000021</c:v>
                </c:pt>
                <c:pt idx="497">
                  <c:v>-0.30000000000000038</c:v>
                </c:pt>
                <c:pt idx="498">
                  <c:v>-0.38000000000000006</c:v>
                </c:pt>
                <c:pt idx="499">
                  <c:v>-0.38000000000000006</c:v>
                </c:pt>
                <c:pt idx="500">
                  <c:v>-1.3400000000000003</c:v>
                </c:pt>
                <c:pt idx="501">
                  <c:v>-1.3400000000000003</c:v>
                </c:pt>
                <c:pt idx="502">
                  <c:v>-1.28</c:v>
                </c:pt>
                <c:pt idx="503">
                  <c:v>-1.1200000000000003</c:v>
                </c:pt>
                <c:pt idx="504">
                  <c:v>-0.98000000000000043</c:v>
                </c:pt>
                <c:pt idx="505">
                  <c:v>-0.40000000000000036</c:v>
                </c:pt>
                <c:pt idx="506">
                  <c:v>-0.26000000000000012</c:v>
                </c:pt>
                <c:pt idx="507">
                  <c:v>-0.66000000000000014</c:v>
                </c:pt>
                <c:pt idx="508">
                  <c:v>-0.7</c:v>
                </c:pt>
                <c:pt idx="509">
                  <c:v>-0.35999999999999976</c:v>
                </c:pt>
                <c:pt idx="510">
                  <c:v>-0.25999999999999979</c:v>
                </c:pt>
                <c:pt idx="511">
                  <c:v>-0.68</c:v>
                </c:pt>
                <c:pt idx="512">
                  <c:v>-0.43999999999999984</c:v>
                </c:pt>
                <c:pt idx="513">
                  <c:v>-0.29999999999999966</c:v>
                </c:pt>
                <c:pt idx="514">
                  <c:v>-9.9999999999999645E-2</c:v>
                </c:pt>
                <c:pt idx="515">
                  <c:v>-0.33999999999999952</c:v>
                </c:pt>
                <c:pt idx="516">
                  <c:v>8.0000000000000432E-2</c:v>
                </c:pt>
                <c:pt idx="517">
                  <c:v>-0.31999999999999995</c:v>
                </c:pt>
                <c:pt idx="518">
                  <c:v>-0.52000000000000024</c:v>
                </c:pt>
                <c:pt idx="519">
                  <c:v>-0.84000000000000019</c:v>
                </c:pt>
                <c:pt idx="520">
                  <c:v>-0.84000000000000052</c:v>
                </c:pt>
                <c:pt idx="521">
                  <c:v>-1.1200000000000003</c:v>
                </c:pt>
                <c:pt idx="522">
                  <c:v>-0.6</c:v>
                </c:pt>
                <c:pt idx="523">
                  <c:v>-0.4599999999999998</c:v>
                </c:pt>
                <c:pt idx="524">
                  <c:v>-0.33999999999999986</c:v>
                </c:pt>
                <c:pt idx="525">
                  <c:v>-0.15999999999999978</c:v>
                </c:pt>
                <c:pt idx="526">
                  <c:v>-1.9999999999999928E-2</c:v>
                </c:pt>
                <c:pt idx="527">
                  <c:v>-0.24000000000000021</c:v>
                </c:pt>
                <c:pt idx="528">
                  <c:v>-0.58000000000000007</c:v>
                </c:pt>
                <c:pt idx="529">
                  <c:v>-0.58000000000000007</c:v>
                </c:pt>
                <c:pt idx="530">
                  <c:v>-0.72</c:v>
                </c:pt>
                <c:pt idx="531">
                  <c:v>-0.68</c:v>
                </c:pt>
                <c:pt idx="532">
                  <c:v>-0.73999999999999988</c:v>
                </c:pt>
                <c:pt idx="533">
                  <c:v>-0.5</c:v>
                </c:pt>
                <c:pt idx="534">
                  <c:v>-0.78</c:v>
                </c:pt>
                <c:pt idx="535">
                  <c:v>-0.90000000000000036</c:v>
                </c:pt>
                <c:pt idx="536">
                  <c:v>-1.1400000000000001</c:v>
                </c:pt>
                <c:pt idx="537">
                  <c:v>-1.0200000000000002</c:v>
                </c:pt>
                <c:pt idx="538">
                  <c:v>-1.2400000000000002</c:v>
                </c:pt>
                <c:pt idx="539">
                  <c:v>-1.0400000000000003</c:v>
                </c:pt>
                <c:pt idx="540">
                  <c:v>-0.83999999999999986</c:v>
                </c:pt>
                <c:pt idx="541">
                  <c:v>-0.49999999999999967</c:v>
                </c:pt>
                <c:pt idx="542">
                  <c:v>-0.4399999999999995</c:v>
                </c:pt>
                <c:pt idx="543">
                  <c:v>-0.51999999999999957</c:v>
                </c:pt>
                <c:pt idx="544">
                  <c:v>-0.85999999999999943</c:v>
                </c:pt>
                <c:pt idx="545">
                  <c:v>-0.9399999999999995</c:v>
                </c:pt>
                <c:pt idx="546">
                  <c:v>-1.0399999999999996</c:v>
                </c:pt>
                <c:pt idx="547">
                  <c:v>-1.0399999999999996</c:v>
                </c:pt>
                <c:pt idx="548">
                  <c:v>-0.79999999999999927</c:v>
                </c:pt>
                <c:pt idx="549">
                  <c:v>-0.81999999999999917</c:v>
                </c:pt>
                <c:pt idx="550">
                  <c:v>-1.1599999999999995</c:v>
                </c:pt>
                <c:pt idx="551">
                  <c:v>-1.5199999999999996</c:v>
                </c:pt>
                <c:pt idx="552">
                  <c:v>-1.8199999999999996</c:v>
                </c:pt>
                <c:pt idx="553">
                  <c:v>-1.8399999999999999</c:v>
                </c:pt>
                <c:pt idx="554">
                  <c:v>-1.6</c:v>
                </c:pt>
                <c:pt idx="555">
                  <c:v>-0.87999999999999967</c:v>
                </c:pt>
                <c:pt idx="556">
                  <c:v>-0.49999999999999967</c:v>
                </c:pt>
                <c:pt idx="557">
                  <c:v>-0.16000000000000014</c:v>
                </c:pt>
                <c:pt idx="558">
                  <c:v>9.9999999999999645E-2</c:v>
                </c:pt>
                <c:pt idx="559">
                  <c:v>0.15999999999999978</c:v>
                </c:pt>
                <c:pt idx="560">
                  <c:v>-0.26000000000000051</c:v>
                </c:pt>
                <c:pt idx="561">
                  <c:v>-0.60000000000000109</c:v>
                </c:pt>
                <c:pt idx="562">
                  <c:v>-0.68</c:v>
                </c:pt>
                <c:pt idx="563">
                  <c:v>-0.83999999999999952</c:v>
                </c:pt>
                <c:pt idx="564">
                  <c:v>-1.0999999999999992</c:v>
                </c:pt>
                <c:pt idx="565">
                  <c:v>-1.6799999999999997</c:v>
                </c:pt>
                <c:pt idx="566">
                  <c:v>-1.3999999999999992</c:v>
                </c:pt>
                <c:pt idx="567">
                  <c:v>-1.2</c:v>
                </c:pt>
                <c:pt idx="568">
                  <c:v>-0.86000000000000087</c:v>
                </c:pt>
                <c:pt idx="569">
                  <c:v>-0.7000000000000014</c:v>
                </c:pt>
                <c:pt idx="570">
                  <c:v>-7.1054273576010023E-16</c:v>
                </c:pt>
                <c:pt idx="571">
                  <c:v>-0.10000000000000071</c:v>
                </c:pt>
                <c:pt idx="572">
                  <c:v>-0.36000000000000015</c:v>
                </c:pt>
                <c:pt idx="573">
                  <c:v>-0.85999999999999943</c:v>
                </c:pt>
                <c:pt idx="574">
                  <c:v>-1.0599999999999994</c:v>
                </c:pt>
                <c:pt idx="575">
                  <c:v>-1.3199999999999996</c:v>
                </c:pt>
                <c:pt idx="576">
                  <c:v>-1.5599999999999994</c:v>
                </c:pt>
                <c:pt idx="577">
                  <c:v>-1.7200000000000002</c:v>
                </c:pt>
                <c:pt idx="578">
                  <c:v>-1.5600000000000009</c:v>
                </c:pt>
                <c:pt idx="579">
                  <c:v>-1.6000000000000008</c:v>
                </c:pt>
                <c:pt idx="580">
                  <c:v>-1.7000000000000006</c:v>
                </c:pt>
                <c:pt idx="581">
                  <c:v>-1.3600000000000008</c:v>
                </c:pt>
                <c:pt idx="582">
                  <c:v>-1.120000000000001</c:v>
                </c:pt>
                <c:pt idx="583">
                  <c:v>-1.2600000000000002</c:v>
                </c:pt>
                <c:pt idx="584">
                  <c:v>-1.1800000000000004</c:v>
                </c:pt>
                <c:pt idx="585">
                  <c:v>-1.3200000000000003</c:v>
                </c:pt>
                <c:pt idx="586">
                  <c:v>-1.1200000000000003</c:v>
                </c:pt>
                <c:pt idx="587">
                  <c:v>-1.2599999999999993</c:v>
                </c:pt>
                <c:pt idx="588">
                  <c:v>-1.0599999999999994</c:v>
                </c:pt>
                <c:pt idx="589">
                  <c:v>-0.9199999999999996</c:v>
                </c:pt>
                <c:pt idx="590">
                  <c:v>-0.52000000000000024</c:v>
                </c:pt>
                <c:pt idx="591">
                  <c:v>-0.53999999999999981</c:v>
                </c:pt>
                <c:pt idx="592">
                  <c:v>-0.30000000000000071</c:v>
                </c:pt>
                <c:pt idx="593">
                  <c:v>-0.38000000000000111</c:v>
                </c:pt>
                <c:pt idx="594">
                  <c:v>-0.16000000000000086</c:v>
                </c:pt>
                <c:pt idx="595">
                  <c:v>-0.4</c:v>
                </c:pt>
                <c:pt idx="596">
                  <c:v>-0.52000000000000024</c:v>
                </c:pt>
                <c:pt idx="597">
                  <c:v>-0.53999999999999915</c:v>
                </c:pt>
                <c:pt idx="598">
                  <c:v>-0.51999999999999957</c:v>
                </c:pt>
                <c:pt idx="599">
                  <c:v>-0.55999999999999939</c:v>
                </c:pt>
                <c:pt idx="600">
                  <c:v>-0.31999999999999956</c:v>
                </c:pt>
                <c:pt idx="601">
                  <c:v>-0.36000000000000015</c:v>
                </c:pt>
                <c:pt idx="602">
                  <c:v>-0.52000000000000102</c:v>
                </c:pt>
                <c:pt idx="603">
                  <c:v>-0.68000000000000038</c:v>
                </c:pt>
                <c:pt idx="604">
                  <c:v>-0.70000000000000073</c:v>
                </c:pt>
                <c:pt idx="605">
                  <c:v>-0.96000000000000085</c:v>
                </c:pt>
                <c:pt idx="606">
                  <c:v>-1.0200000000000002</c:v>
                </c:pt>
                <c:pt idx="607">
                  <c:v>-0.78000000000000047</c:v>
                </c:pt>
                <c:pt idx="608">
                  <c:v>-0.52000000000000024</c:v>
                </c:pt>
                <c:pt idx="609">
                  <c:v>-0.52000000000000024</c:v>
                </c:pt>
                <c:pt idx="610">
                  <c:v>-0.32000000000000028</c:v>
                </c:pt>
                <c:pt idx="611">
                  <c:v>-0.46000000000000013</c:v>
                </c:pt>
                <c:pt idx="612">
                  <c:v>-0.4</c:v>
                </c:pt>
                <c:pt idx="613">
                  <c:v>-0.8</c:v>
                </c:pt>
                <c:pt idx="614">
                  <c:v>-1.0599999999999994</c:v>
                </c:pt>
                <c:pt idx="615">
                  <c:v>-1.0199999999999989</c:v>
                </c:pt>
                <c:pt idx="616">
                  <c:v>-1.5999999999999985</c:v>
                </c:pt>
                <c:pt idx="617">
                  <c:v>-1.9999999999999987</c:v>
                </c:pt>
                <c:pt idx="618">
                  <c:v>-1.7999999999999985</c:v>
                </c:pt>
                <c:pt idx="619">
                  <c:v>-1.6599999999999988</c:v>
                </c:pt>
                <c:pt idx="620">
                  <c:v>-1.7199999999999995</c:v>
                </c:pt>
                <c:pt idx="621">
                  <c:v>-1.5799999999999996</c:v>
                </c:pt>
                <c:pt idx="622">
                  <c:v>-1.7799999999999998</c:v>
                </c:pt>
                <c:pt idx="623">
                  <c:v>-2.04</c:v>
                </c:pt>
                <c:pt idx="624">
                  <c:v>-2.2000000000000002</c:v>
                </c:pt>
                <c:pt idx="625">
                  <c:v>-2.2999999999999994</c:v>
                </c:pt>
                <c:pt idx="626">
                  <c:v>-2.04</c:v>
                </c:pt>
                <c:pt idx="627">
                  <c:v>-1.6599999999999995</c:v>
                </c:pt>
                <c:pt idx="628">
                  <c:v>-1.5199999999999996</c:v>
                </c:pt>
                <c:pt idx="629">
                  <c:v>-1.2399999999999998</c:v>
                </c:pt>
                <c:pt idx="630">
                  <c:v>-1.0800000000000005</c:v>
                </c:pt>
                <c:pt idx="631">
                  <c:v>-1.06</c:v>
                </c:pt>
                <c:pt idx="632">
                  <c:v>-1.0200000000000002</c:v>
                </c:pt>
                <c:pt idx="633">
                  <c:v>-1.2000000000000006</c:v>
                </c:pt>
                <c:pt idx="634">
                  <c:v>-1.4</c:v>
                </c:pt>
                <c:pt idx="635">
                  <c:v>-1.44</c:v>
                </c:pt>
                <c:pt idx="636">
                  <c:v>-1.1200000000000003</c:v>
                </c:pt>
                <c:pt idx="637">
                  <c:v>-1.3000000000000007</c:v>
                </c:pt>
                <c:pt idx="638">
                  <c:v>-0.88000000000000045</c:v>
                </c:pt>
                <c:pt idx="639">
                  <c:v>-1.0800000000000012</c:v>
                </c:pt>
                <c:pt idx="640">
                  <c:v>-1.4000000000000008</c:v>
                </c:pt>
                <c:pt idx="641">
                  <c:v>-1.7000000000000006</c:v>
                </c:pt>
                <c:pt idx="642">
                  <c:v>-1.44</c:v>
                </c:pt>
                <c:pt idx="643">
                  <c:v>-1.6</c:v>
                </c:pt>
                <c:pt idx="644">
                  <c:v>-1.2399999999999998</c:v>
                </c:pt>
                <c:pt idx="645">
                  <c:v>-1.2000000000000006</c:v>
                </c:pt>
                <c:pt idx="646">
                  <c:v>-0.96000000000000085</c:v>
                </c:pt>
                <c:pt idx="647">
                  <c:v>-1.4400000000000013</c:v>
                </c:pt>
                <c:pt idx="648">
                  <c:v>-1.3000000000000007</c:v>
                </c:pt>
                <c:pt idx="649">
                  <c:v>-1.5400000000000005</c:v>
                </c:pt>
                <c:pt idx="650">
                  <c:v>-1.1799999999999997</c:v>
                </c:pt>
                <c:pt idx="651">
                  <c:v>-1.2599999999999993</c:v>
                </c:pt>
                <c:pt idx="652">
                  <c:v>-0.83999999999999919</c:v>
                </c:pt>
                <c:pt idx="653">
                  <c:v>-0.87999999999999967</c:v>
                </c:pt>
                <c:pt idx="654">
                  <c:v>-0.73999999999999988</c:v>
                </c:pt>
                <c:pt idx="655">
                  <c:v>-0.92000000000000026</c:v>
                </c:pt>
                <c:pt idx="656">
                  <c:v>-0.68000000000000038</c:v>
                </c:pt>
                <c:pt idx="657">
                  <c:v>-0.98000000000000043</c:v>
                </c:pt>
                <c:pt idx="658">
                  <c:v>-1.1199999999999997</c:v>
                </c:pt>
                <c:pt idx="659">
                  <c:v>-1.1399999999999992</c:v>
                </c:pt>
                <c:pt idx="660">
                  <c:v>-0.69999999999999862</c:v>
                </c:pt>
                <c:pt idx="661">
                  <c:v>-0.49999999999999856</c:v>
                </c:pt>
                <c:pt idx="662">
                  <c:v>-0.45999999999999941</c:v>
                </c:pt>
                <c:pt idx="663">
                  <c:v>-0.38000000000000045</c:v>
                </c:pt>
                <c:pt idx="664">
                  <c:v>-0.54000000000000059</c:v>
                </c:pt>
                <c:pt idx="665">
                  <c:v>-1.4800000000000011</c:v>
                </c:pt>
                <c:pt idx="666">
                  <c:v>-1.8400000000000005</c:v>
                </c:pt>
                <c:pt idx="667">
                  <c:v>-1.86</c:v>
                </c:pt>
                <c:pt idx="668">
                  <c:v>-1.5399999999999998</c:v>
                </c:pt>
                <c:pt idx="669">
                  <c:v>-1.3</c:v>
                </c:pt>
                <c:pt idx="670">
                  <c:v>-0.5800000000000004</c:v>
                </c:pt>
                <c:pt idx="671">
                  <c:v>-0.44000000000000128</c:v>
                </c:pt>
                <c:pt idx="672">
                  <c:v>-0.66000000000000159</c:v>
                </c:pt>
                <c:pt idx="673">
                  <c:v>-1.1400000000000019</c:v>
                </c:pt>
                <c:pt idx="674">
                  <c:v>-1.4200000000000024</c:v>
                </c:pt>
                <c:pt idx="675">
                  <c:v>-2.0000000000000013</c:v>
                </c:pt>
                <c:pt idx="676">
                  <c:v>-2.2600000000000007</c:v>
                </c:pt>
                <c:pt idx="677">
                  <c:v>-2.0400000000000005</c:v>
                </c:pt>
                <c:pt idx="678">
                  <c:v>-2.06</c:v>
                </c:pt>
                <c:pt idx="679">
                  <c:v>-2.0799999999999996</c:v>
                </c:pt>
                <c:pt idx="680">
                  <c:v>-1.8200000000000003</c:v>
                </c:pt>
                <c:pt idx="681">
                  <c:v>-2.0200000000000005</c:v>
                </c:pt>
                <c:pt idx="682">
                  <c:v>-1.8800000000000003</c:v>
                </c:pt>
                <c:pt idx="683">
                  <c:v>-1.8200000000000003</c:v>
                </c:pt>
                <c:pt idx="684">
                  <c:v>-1.7800000000000005</c:v>
                </c:pt>
                <c:pt idx="685">
                  <c:v>-1.8000000000000007</c:v>
                </c:pt>
                <c:pt idx="686">
                  <c:v>-1.3400000000000012</c:v>
                </c:pt>
                <c:pt idx="687">
                  <c:v>-1.5000000000000007</c:v>
                </c:pt>
                <c:pt idx="688">
                  <c:v>-1.3400000000000005</c:v>
                </c:pt>
                <c:pt idx="689">
                  <c:v>-1.2400000000000007</c:v>
                </c:pt>
                <c:pt idx="690">
                  <c:v>-1.06</c:v>
                </c:pt>
                <c:pt idx="691">
                  <c:v>-1.3799999999999997</c:v>
                </c:pt>
                <c:pt idx="692">
                  <c:v>-1.4200000000000004</c:v>
                </c:pt>
                <c:pt idx="693">
                  <c:v>-1.44</c:v>
                </c:pt>
                <c:pt idx="694">
                  <c:v>-1.7199999999999995</c:v>
                </c:pt>
                <c:pt idx="695">
                  <c:v>-1.7199999999999995</c:v>
                </c:pt>
                <c:pt idx="696">
                  <c:v>-1.7399999999999991</c:v>
                </c:pt>
                <c:pt idx="697">
                  <c:v>-1.319999999999999</c:v>
                </c:pt>
                <c:pt idx="698">
                  <c:v>-1.2799999999999989</c:v>
                </c:pt>
                <c:pt idx="699">
                  <c:v>-1.2399999999999991</c:v>
                </c:pt>
                <c:pt idx="700">
                  <c:v>-1.1399999999999992</c:v>
                </c:pt>
                <c:pt idx="701">
                  <c:v>-1.1000000000000001</c:v>
                </c:pt>
                <c:pt idx="702">
                  <c:v>-1.5</c:v>
                </c:pt>
                <c:pt idx="703">
                  <c:v>-1.5600000000000009</c:v>
                </c:pt>
                <c:pt idx="704">
                  <c:v>-1.2000000000000006</c:v>
                </c:pt>
                <c:pt idx="705">
                  <c:v>-1.4600000000000009</c:v>
                </c:pt>
                <c:pt idx="706">
                  <c:v>-1.3799999999999997</c:v>
                </c:pt>
                <c:pt idx="707">
                  <c:v>-1.0199999999999996</c:v>
                </c:pt>
                <c:pt idx="708">
                  <c:v>-1.2199999999999995</c:v>
                </c:pt>
                <c:pt idx="709">
                  <c:v>-1.6</c:v>
                </c:pt>
                <c:pt idx="710">
                  <c:v>-1.64</c:v>
                </c:pt>
                <c:pt idx="711">
                  <c:v>-1.6600000000000001</c:v>
                </c:pt>
                <c:pt idx="712">
                  <c:v>-2.1</c:v>
                </c:pt>
                <c:pt idx="713">
                  <c:v>-1.9</c:v>
                </c:pt>
                <c:pt idx="714">
                  <c:v>-1.8199999999999996</c:v>
                </c:pt>
                <c:pt idx="715">
                  <c:v>-1.64</c:v>
                </c:pt>
                <c:pt idx="716">
                  <c:v>-1.94</c:v>
                </c:pt>
                <c:pt idx="717">
                  <c:v>-1.9600000000000002</c:v>
                </c:pt>
                <c:pt idx="718">
                  <c:v>-2.1399999999999997</c:v>
                </c:pt>
                <c:pt idx="719">
                  <c:v>-1.8</c:v>
                </c:pt>
                <c:pt idx="720">
                  <c:v>-1.8199999999999996</c:v>
                </c:pt>
                <c:pt idx="721">
                  <c:v>-1.6799999999999997</c:v>
                </c:pt>
                <c:pt idx="722">
                  <c:v>-1.6200000000000003</c:v>
                </c:pt>
                <c:pt idx="723">
                  <c:v>-1.5399999999999998</c:v>
                </c:pt>
                <c:pt idx="724">
                  <c:v>-1.9200000000000004</c:v>
                </c:pt>
                <c:pt idx="725">
                  <c:v>-1.680000000000001</c:v>
                </c:pt>
                <c:pt idx="726">
                  <c:v>-1.4000000000000015</c:v>
                </c:pt>
                <c:pt idx="727">
                  <c:v>-1.1000000000000008</c:v>
                </c:pt>
                <c:pt idx="728">
                  <c:v>-0.94000000000000061</c:v>
                </c:pt>
                <c:pt idx="729">
                  <c:v>-0.92000000000000026</c:v>
                </c:pt>
                <c:pt idx="730">
                  <c:v>-1.1200000000000003</c:v>
                </c:pt>
                <c:pt idx="731">
                  <c:v>-1.2600000000000002</c:v>
                </c:pt>
                <c:pt idx="732">
                  <c:v>-1.56</c:v>
                </c:pt>
                <c:pt idx="733">
                  <c:v>-1.7400000000000007</c:v>
                </c:pt>
                <c:pt idx="734">
                  <c:v>-1.56</c:v>
                </c:pt>
                <c:pt idx="735">
                  <c:v>-1.4199999999999995</c:v>
                </c:pt>
                <c:pt idx="736">
                  <c:v>-1.3799999999999997</c:v>
                </c:pt>
                <c:pt idx="737">
                  <c:v>-1.06</c:v>
                </c:pt>
                <c:pt idx="738">
                  <c:v>-0.78000000000000047</c:v>
                </c:pt>
                <c:pt idx="739">
                  <c:v>-0.54000000000000059</c:v>
                </c:pt>
                <c:pt idx="740">
                  <c:v>-1.0200000000000002</c:v>
                </c:pt>
                <c:pt idx="741">
                  <c:v>-0.84000000000000052</c:v>
                </c:pt>
                <c:pt idx="742">
                  <c:v>-1.0000000000000007</c:v>
                </c:pt>
                <c:pt idx="743">
                  <c:v>-1.2600000000000002</c:v>
                </c:pt>
                <c:pt idx="744">
                  <c:v>-1.7400000000000007</c:v>
                </c:pt>
                <c:pt idx="745">
                  <c:v>-1.3400000000000005</c:v>
                </c:pt>
                <c:pt idx="746">
                  <c:v>-1.6</c:v>
                </c:pt>
                <c:pt idx="747">
                  <c:v>-1.4599999999999995</c:v>
                </c:pt>
                <c:pt idx="748">
                  <c:v>-1.4199999999999995</c:v>
                </c:pt>
                <c:pt idx="749">
                  <c:v>-1.4199999999999995</c:v>
                </c:pt>
                <c:pt idx="750">
                  <c:v>-1.3399999999999999</c:v>
                </c:pt>
                <c:pt idx="751">
                  <c:v>-0.92000000000000026</c:v>
                </c:pt>
                <c:pt idx="752">
                  <c:v>-0.92000000000000026</c:v>
                </c:pt>
                <c:pt idx="753">
                  <c:v>-1.1000000000000008</c:v>
                </c:pt>
                <c:pt idx="754">
                  <c:v>-0.88000000000000045</c:v>
                </c:pt>
                <c:pt idx="755">
                  <c:v>-1.0399999999999998</c:v>
                </c:pt>
                <c:pt idx="756">
                  <c:v>-1.379999999999999</c:v>
                </c:pt>
                <c:pt idx="757">
                  <c:v>-1.6999999999999993</c:v>
                </c:pt>
                <c:pt idx="758">
                  <c:v>-1.4999999999999993</c:v>
                </c:pt>
                <c:pt idx="759">
                  <c:v>-1.6399999999999992</c:v>
                </c:pt>
                <c:pt idx="760">
                  <c:v>-1.5399999999999991</c:v>
                </c:pt>
                <c:pt idx="761">
                  <c:v>-1.3</c:v>
                </c:pt>
                <c:pt idx="762">
                  <c:v>-1.1199999999999997</c:v>
                </c:pt>
                <c:pt idx="763">
                  <c:v>-1.2399999999999991</c:v>
                </c:pt>
                <c:pt idx="764">
                  <c:v>-1.179999999999999</c:v>
                </c:pt>
                <c:pt idx="765">
                  <c:v>-1.2599999999999993</c:v>
                </c:pt>
                <c:pt idx="766">
                  <c:v>-1.6399999999999992</c:v>
                </c:pt>
                <c:pt idx="767">
                  <c:v>-1.5599999999999994</c:v>
                </c:pt>
                <c:pt idx="768">
                  <c:v>-1.6599999999999995</c:v>
                </c:pt>
                <c:pt idx="769">
                  <c:v>-1.6</c:v>
                </c:pt>
                <c:pt idx="770">
                  <c:v>-2.0400000000000005</c:v>
                </c:pt>
                <c:pt idx="771">
                  <c:v>-2.2000000000000006</c:v>
                </c:pt>
                <c:pt idx="772">
                  <c:v>-2.1400000000000006</c:v>
                </c:pt>
                <c:pt idx="773">
                  <c:v>-1.6600000000000008</c:v>
                </c:pt>
                <c:pt idx="774">
                  <c:v>-1.3600000000000008</c:v>
                </c:pt>
                <c:pt idx="775">
                  <c:v>-1.2400000000000007</c:v>
                </c:pt>
                <c:pt idx="776">
                  <c:v>-1.3</c:v>
                </c:pt>
                <c:pt idx="777">
                  <c:v>-1.7400000000000007</c:v>
                </c:pt>
                <c:pt idx="778">
                  <c:v>-2.2800000000000002</c:v>
                </c:pt>
                <c:pt idx="779">
                  <c:v>-2.46</c:v>
                </c:pt>
                <c:pt idx="780">
                  <c:v>-2.3599999999999994</c:v>
                </c:pt>
                <c:pt idx="781">
                  <c:v>-2.1399999999999997</c:v>
                </c:pt>
                <c:pt idx="782">
                  <c:v>-1.7599999999999993</c:v>
                </c:pt>
                <c:pt idx="783">
                  <c:v>-1.5199999999999996</c:v>
                </c:pt>
                <c:pt idx="784">
                  <c:v>-1.2399999999999991</c:v>
                </c:pt>
                <c:pt idx="785">
                  <c:v>-1.2</c:v>
                </c:pt>
                <c:pt idx="786">
                  <c:v>-1.1400000000000006</c:v>
                </c:pt>
                <c:pt idx="787">
                  <c:v>-1.0000000000000007</c:v>
                </c:pt>
                <c:pt idx="788">
                  <c:v>-0.48000000000000043</c:v>
                </c:pt>
                <c:pt idx="789">
                  <c:v>-0.96000000000000085</c:v>
                </c:pt>
                <c:pt idx="790">
                  <c:v>-0.64000000000000057</c:v>
                </c:pt>
                <c:pt idx="791">
                  <c:v>-0.68000000000000038</c:v>
                </c:pt>
                <c:pt idx="792">
                  <c:v>-0.62000000000000033</c:v>
                </c:pt>
                <c:pt idx="793">
                  <c:v>-0.84000000000000052</c:v>
                </c:pt>
                <c:pt idx="794">
                  <c:v>-0.96000000000000085</c:v>
                </c:pt>
                <c:pt idx="795">
                  <c:v>-1.320000000000001</c:v>
                </c:pt>
                <c:pt idx="796">
                  <c:v>-1.2600000000000009</c:v>
                </c:pt>
                <c:pt idx="797">
                  <c:v>-1.5800000000000012</c:v>
                </c:pt>
                <c:pt idx="798">
                  <c:v>-1.8600000000000008</c:v>
                </c:pt>
                <c:pt idx="799">
                  <c:v>-1.6000000000000008</c:v>
                </c:pt>
                <c:pt idx="800">
                  <c:v>-1.0000000000000007</c:v>
                </c:pt>
                <c:pt idx="801">
                  <c:v>-1.2800000000000005</c:v>
                </c:pt>
                <c:pt idx="802">
                  <c:v>-1.2200000000000002</c:v>
                </c:pt>
                <c:pt idx="803">
                  <c:v>-1.3400000000000005</c:v>
                </c:pt>
                <c:pt idx="804">
                  <c:v>-1.5200000000000002</c:v>
                </c:pt>
                <c:pt idx="805">
                  <c:v>-2.0800000000000005</c:v>
                </c:pt>
                <c:pt idx="806">
                  <c:v>-1.9200000000000004</c:v>
                </c:pt>
                <c:pt idx="807">
                  <c:v>-1.7</c:v>
                </c:pt>
                <c:pt idx="808">
                  <c:v>-1.8199999999999996</c:v>
                </c:pt>
                <c:pt idx="809">
                  <c:v>-1.8799999999999997</c:v>
                </c:pt>
                <c:pt idx="810">
                  <c:v>-1.7799999999999989</c:v>
                </c:pt>
                <c:pt idx="811">
                  <c:v>-1.3999999999999986</c:v>
                </c:pt>
                <c:pt idx="812">
                  <c:v>-1.6399999999999983</c:v>
                </c:pt>
                <c:pt idx="813">
                  <c:v>-1.3999999999999986</c:v>
                </c:pt>
                <c:pt idx="814">
                  <c:v>-1.3599999999999988</c:v>
                </c:pt>
                <c:pt idx="815">
                  <c:v>-0.81999999999999962</c:v>
                </c:pt>
                <c:pt idx="816">
                  <c:v>-0.8</c:v>
                </c:pt>
                <c:pt idx="817">
                  <c:v>-0.40000000000000069</c:v>
                </c:pt>
                <c:pt idx="818">
                  <c:v>-0.56000000000000083</c:v>
                </c:pt>
                <c:pt idx="819">
                  <c:v>-0.50000000000000067</c:v>
                </c:pt>
                <c:pt idx="820">
                  <c:v>-1.0399999999999998</c:v>
                </c:pt>
                <c:pt idx="821">
                  <c:v>-1.4799999999999998</c:v>
                </c:pt>
                <c:pt idx="822">
                  <c:v>-1.7199999999999989</c:v>
                </c:pt>
                <c:pt idx="823">
                  <c:v>-1.4999999999999987</c:v>
                </c:pt>
                <c:pt idx="824">
                  <c:v>-1.3599999999999981</c:v>
                </c:pt>
                <c:pt idx="825">
                  <c:v>-1.2399999999999984</c:v>
                </c:pt>
                <c:pt idx="826">
                  <c:v>-0.69999999999999862</c:v>
                </c:pt>
                <c:pt idx="827">
                  <c:v>-1.0599999999999987</c:v>
                </c:pt>
                <c:pt idx="828">
                  <c:v>-1.0599999999999987</c:v>
                </c:pt>
                <c:pt idx="829">
                  <c:v>-1.0599999999999994</c:v>
                </c:pt>
                <c:pt idx="830">
                  <c:v>-1.2199999999999989</c:v>
                </c:pt>
                <c:pt idx="831">
                  <c:v>-1.4399999999999991</c:v>
                </c:pt>
                <c:pt idx="832">
                  <c:v>-1.3599999999999994</c:v>
                </c:pt>
                <c:pt idx="833">
                  <c:v>-1.3399999999999999</c:v>
                </c:pt>
                <c:pt idx="834">
                  <c:v>-1.4599999999999995</c:v>
                </c:pt>
                <c:pt idx="835">
                  <c:v>-1.4</c:v>
                </c:pt>
                <c:pt idx="836">
                  <c:v>-1.7</c:v>
                </c:pt>
                <c:pt idx="837">
                  <c:v>-1.4599999999999995</c:v>
                </c:pt>
                <c:pt idx="838">
                  <c:v>-1.5199999999999996</c:v>
                </c:pt>
                <c:pt idx="839">
                  <c:v>-1.2600000000000002</c:v>
                </c:pt>
                <c:pt idx="840">
                  <c:v>-1.2200000000000002</c:v>
                </c:pt>
                <c:pt idx="841">
                  <c:v>-0.77999999999999969</c:v>
                </c:pt>
                <c:pt idx="842">
                  <c:v>-0.78000000000000047</c:v>
                </c:pt>
                <c:pt idx="843">
                  <c:v>-1.0000000000000007</c:v>
                </c:pt>
                <c:pt idx="844">
                  <c:v>-1.36</c:v>
                </c:pt>
                <c:pt idx="845">
                  <c:v>-1.5399999999999998</c:v>
                </c:pt>
                <c:pt idx="846">
                  <c:v>-1.8000000000000007</c:v>
                </c:pt>
                <c:pt idx="847">
                  <c:v>-1.7800000000000011</c:v>
                </c:pt>
                <c:pt idx="848">
                  <c:v>-1.7800000000000005</c:v>
                </c:pt>
                <c:pt idx="849">
                  <c:v>-1.5000000000000007</c:v>
                </c:pt>
                <c:pt idx="850">
                  <c:v>-1.4400000000000013</c:v>
                </c:pt>
                <c:pt idx="851">
                  <c:v>-1.3400000000000005</c:v>
                </c:pt>
                <c:pt idx="852">
                  <c:v>-1.3</c:v>
                </c:pt>
                <c:pt idx="853">
                  <c:v>-1.0399999999999998</c:v>
                </c:pt>
                <c:pt idx="854">
                  <c:v>-1.2800000000000005</c:v>
                </c:pt>
                <c:pt idx="855">
                  <c:v>-1.1000000000000001</c:v>
                </c:pt>
                <c:pt idx="856">
                  <c:v>-0.9</c:v>
                </c:pt>
                <c:pt idx="857">
                  <c:v>-1.0399999999999991</c:v>
                </c:pt>
                <c:pt idx="858">
                  <c:v>-1.1200000000000003</c:v>
                </c:pt>
                <c:pt idx="859">
                  <c:v>-0.82000000000000028</c:v>
                </c:pt>
                <c:pt idx="860">
                  <c:v>-0.84000000000000052</c:v>
                </c:pt>
                <c:pt idx="861">
                  <c:v>-1.3400000000000021</c:v>
                </c:pt>
                <c:pt idx="862">
                  <c:v>-1.6400000000000035</c:v>
                </c:pt>
                <c:pt idx="863">
                  <c:v>-1.420000000000003</c:v>
                </c:pt>
                <c:pt idx="864">
                  <c:v>-1.5800000000000025</c:v>
                </c:pt>
                <c:pt idx="865">
                  <c:v>-1.3200000000000016</c:v>
                </c:pt>
                <c:pt idx="866">
                  <c:v>-1</c:v>
                </c:pt>
                <c:pt idx="867">
                  <c:v>-0.59999999999999853</c:v>
                </c:pt>
                <c:pt idx="868">
                  <c:v>-1.0799999999999983</c:v>
                </c:pt>
                <c:pt idx="869">
                  <c:v>-1.0399999999999978</c:v>
                </c:pt>
                <c:pt idx="870">
                  <c:v>-1.3599999999999994</c:v>
                </c:pt>
                <c:pt idx="871">
                  <c:v>-1.6</c:v>
                </c:pt>
                <c:pt idx="872">
                  <c:v>-1.4600000000000009</c:v>
                </c:pt>
                <c:pt idx="873">
                  <c:v>-1.0400000000000005</c:v>
                </c:pt>
                <c:pt idx="874">
                  <c:v>-1.0400000000000005</c:v>
                </c:pt>
                <c:pt idx="875">
                  <c:v>-1.0399999999999991</c:v>
                </c:pt>
                <c:pt idx="876">
                  <c:v>-0.8</c:v>
                </c:pt>
                <c:pt idx="877">
                  <c:v>-1.0200000000000002</c:v>
                </c:pt>
                <c:pt idx="878">
                  <c:v>-1.2600000000000009</c:v>
                </c:pt>
                <c:pt idx="879">
                  <c:v>-1.3000000000000014</c:v>
                </c:pt>
                <c:pt idx="880">
                  <c:v>-1.2800000000000011</c:v>
                </c:pt>
                <c:pt idx="881">
                  <c:v>-1.4</c:v>
                </c:pt>
                <c:pt idx="882">
                  <c:v>-1.6400000000000006</c:v>
                </c:pt>
                <c:pt idx="883">
                  <c:v>-1.8200000000000003</c:v>
                </c:pt>
                <c:pt idx="884">
                  <c:v>-2.0200000000000005</c:v>
                </c:pt>
                <c:pt idx="885">
                  <c:v>-1.9600000000000009</c:v>
                </c:pt>
                <c:pt idx="886">
                  <c:v>-1.7000000000000015</c:v>
                </c:pt>
                <c:pt idx="887">
                  <c:v>-1.2799999999999998</c:v>
                </c:pt>
                <c:pt idx="888">
                  <c:v>-0.95999999999999941</c:v>
                </c:pt>
                <c:pt idx="889">
                  <c:v>-0.25999999999999945</c:v>
                </c:pt>
                <c:pt idx="890">
                  <c:v>-0.43999999999999917</c:v>
                </c:pt>
                <c:pt idx="891">
                  <c:v>-0.65999999999999948</c:v>
                </c:pt>
                <c:pt idx="892">
                  <c:v>-0.64000000000000057</c:v>
                </c:pt>
                <c:pt idx="893">
                  <c:v>-0.46000000000000085</c:v>
                </c:pt>
                <c:pt idx="894">
                  <c:v>-1.1200000000000017</c:v>
                </c:pt>
                <c:pt idx="895">
                  <c:v>-0.9600000000000023</c:v>
                </c:pt>
                <c:pt idx="896">
                  <c:v>-0.92000000000000171</c:v>
                </c:pt>
                <c:pt idx="897">
                  <c:v>-0.84000000000000197</c:v>
                </c:pt>
                <c:pt idx="898">
                  <c:v>-1.040000000000002</c:v>
                </c:pt>
                <c:pt idx="899">
                  <c:v>-0.68000000000000116</c:v>
                </c:pt>
                <c:pt idx="900">
                  <c:v>-1.1600000000000008</c:v>
                </c:pt>
                <c:pt idx="901">
                  <c:v>-0.97999999999999976</c:v>
                </c:pt>
                <c:pt idx="902">
                  <c:v>-1.1399999999999992</c:v>
                </c:pt>
                <c:pt idx="903">
                  <c:v>-0.81999999999999884</c:v>
                </c:pt>
                <c:pt idx="904">
                  <c:v>-1.2399999999999991</c:v>
                </c:pt>
                <c:pt idx="905">
                  <c:v>-0.7999999999999986</c:v>
                </c:pt>
                <c:pt idx="906">
                  <c:v>-1.0200000000000002</c:v>
                </c:pt>
                <c:pt idx="907">
                  <c:v>-1.2400000000000007</c:v>
                </c:pt>
                <c:pt idx="908">
                  <c:v>-1.2600000000000002</c:v>
                </c:pt>
                <c:pt idx="909">
                  <c:v>-1.2400000000000007</c:v>
                </c:pt>
                <c:pt idx="910">
                  <c:v>-1.4000000000000008</c:v>
                </c:pt>
                <c:pt idx="911">
                  <c:v>-1.2400000000000007</c:v>
                </c:pt>
                <c:pt idx="912">
                  <c:v>-1.36</c:v>
                </c:pt>
                <c:pt idx="913">
                  <c:v>-1.4000000000000008</c:v>
                </c:pt>
                <c:pt idx="914">
                  <c:v>-1.0400000000000005</c:v>
                </c:pt>
                <c:pt idx="915">
                  <c:v>-0.84000000000000052</c:v>
                </c:pt>
                <c:pt idx="916">
                  <c:v>-0.88000000000000045</c:v>
                </c:pt>
                <c:pt idx="917">
                  <c:v>-0.42000000000000026</c:v>
                </c:pt>
                <c:pt idx="918">
                  <c:v>-0.92000000000000026</c:v>
                </c:pt>
                <c:pt idx="919">
                  <c:v>-1.1599999999999995</c:v>
                </c:pt>
                <c:pt idx="920">
                  <c:v>-1.2</c:v>
                </c:pt>
                <c:pt idx="921">
                  <c:v>-1.0799999999999996</c:v>
                </c:pt>
                <c:pt idx="922">
                  <c:v>-1.5400000000000005</c:v>
                </c:pt>
                <c:pt idx="923">
                  <c:v>-1.2399999999999998</c:v>
                </c:pt>
                <c:pt idx="924">
                  <c:v>-1.0399999999999998</c:v>
                </c:pt>
                <c:pt idx="925">
                  <c:v>-1.3599999999999994</c:v>
                </c:pt>
                <c:pt idx="926">
                  <c:v>-1.9999999999999993</c:v>
                </c:pt>
                <c:pt idx="927">
                  <c:v>-1.9999999999999987</c:v>
                </c:pt>
                <c:pt idx="928">
                  <c:v>-1.9399999999999991</c:v>
                </c:pt>
                <c:pt idx="929">
                  <c:v>-1.8999999999999992</c:v>
                </c:pt>
                <c:pt idx="930">
                  <c:v>-1.5599999999999994</c:v>
                </c:pt>
                <c:pt idx="931">
                  <c:v>-1.2399999999999998</c:v>
                </c:pt>
                <c:pt idx="932">
                  <c:v>-1.2799999999999998</c:v>
                </c:pt>
                <c:pt idx="933">
                  <c:v>-1.1999999999999993</c:v>
                </c:pt>
                <c:pt idx="934">
                  <c:v>-1.2799999999999998</c:v>
                </c:pt>
                <c:pt idx="935">
                  <c:v>-1.4799999999999998</c:v>
                </c:pt>
                <c:pt idx="936">
                  <c:v>-1.5799999999999996</c:v>
                </c:pt>
                <c:pt idx="937">
                  <c:v>-1.44</c:v>
                </c:pt>
                <c:pt idx="938">
                  <c:v>-1.56</c:v>
                </c:pt>
                <c:pt idx="939">
                  <c:v>-1.5199999999999996</c:v>
                </c:pt>
                <c:pt idx="940">
                  <c:v>-1.2199999999999995</c:v>
                </c:pt>
                <c:pt idx="941">
                  <c:v>-0.81999999999999962</c:v>
                </c:pt>
                <c:pt idx="942">
                  <c:v>-0.71999999999999953</c:v>
                </c:pt>
                <c:pt idx="943">
                  <c:v>-0.81999999999999962</c:v>
                </c:pt>
                <c:pt idx="944">
                  <c:v>-0.6</c:v>
                </c:pt>
                <c:pt idx="945">
                  <c:v>-0.66000000000000014</c:v>
                </c:pt>
                <c:pt idx="946">
                  <c:v>-0.53999999999999981</c:v>
                </c:pt>
                <c:pt idx="947">
                  <c:v>-0.6</c:v>
                </c:pt>
                <c:pt idx="948">
                  <c:v>-0.36000000000000015</c:v>
                </c:pt>
                <c:pt idx="949">
                  <c:v>-0.68000000000000038</c:v>
                </c:pt>
                <c:pt idx="950">
                  <c:v>-0.88000000000000045</c:v>
                </c:pt>
                <c:pt idx="951">
                  <c:v>-0.90000000000000069</c:v>
                </c:pt>
                <c:pt idx="952">
                  <c:v>-0.92000000000000104</c:v>
                </c:pt>
                <c:pt idx="953">
                  <c:v>-0.98000000000000109</c:v>
                </c:pt>
                <c:pt idx="954">
                  <c:v>-1.0000000000000007</c:v>
                </c:pt>
                <c:pt idx="955">
                  <c:v>-0.52000000000000102</c:v>
                </c:pt>
                <c:pt idx="956">
                  <c:v>-0.46000000000000085</c:v>
                </c:pt>
                <c:pt idx="957">
                  <c:v>-0.16000000000000086</c:v>
                </c:pt>
                <c:pt idx="958">
                  <c:v>-0.40000000000000069</c:v>
                </c:pt>
                <c:pt idx="959">
                  <c:v>-0.2000000000000007</c:v>
                </c:pt>
                <c:pt idx="960">
                  <c:v>-0.43999999999999984</c:v>
                </c:pt>
                <c:pt idx="961">
                  <c:v>-0.72000000000000031</c:v>
                </c:pt>
                <c:pt idx="962">
                  <c:v>-0.83999999999999986</c:v>
                </c:pt>
                <c:pt idx="963">
                  <c:v>-0.9199999999999996</c:v>
                </c:pt>
                <c:pt idx="964">
                  <c:v>-1.3999999999999992</c:v>
                </c:pt>
                <c:pt idx="965">
                  <c:v>-1.5200000000000002</c:v>
                </c:pt>
                <c:pt idx="966">
                  <c:v>-1.7</c:v>
                </c:pt>
                <c:pt idx="967">
                  <c:v>-1.7800000000000005</c:v>
                </c:pt>
                <c:pt idx="968">
                  <c:v>-1.5400000000000014</c:v>
                </c:pt>
                <c:pt idx="969">
                  <c:v>-1.240000000000002</c:v>
                </c:pt>
                <c:pt idx="970">
                  <c:v>-0.96000000000000152</c:v>
                </c:pt>
                <c:pt idx="971">
                  <c:v>-1.2000000000000006</c:v>
                </c:pt>
                <c:pt idx="972">
                  <c:v>-1.2400000000000007</c:v>
                </c:pt>
                <c:pt idx="973">
                  <c:v>-1.2799999999999998</c:v>
                </c:pt>
                <c:pt idx="974">
                  <c:v>-1.0399999999999991</c:v>
                </c:pt>
                <c:pt idx="975">
                  <c:v>-1.3999999999999992</c:v>
                </c:pt>
                <c:pt idx="976">
                  <c:v>-1.0399999999999998</c:v>
                </c:pt>
                <c:pt idx="977">
                  <c:v>-1.0799999999999996</c:v>
                </c:pt>
                <c:pt idx="978">
                  <c:v>-1.1600000000000001</c:v>
                </c:pt>
                <c:pt idx="979">
                  <c:v>-1.56</c:v>
                </c:pt>
                <c:pt idx="980">
                  <c:v>-1.2399999999999998</c:v>
                </c:pt>
                <c:pt idx="981">
                  <c:v>-1</c:v>
                </c:pt>
                <c:pt idx="982">
                  <c:v>-0.8</c:v>
                </c:pt>
                <c:pt idx="983">
                  <c:v>-0.37999999999999973</c:v>
                </c:pt>
                <c:pt idx="984">
                  <c:v>-0.17999999999999972</c:v>
                </c:pt>
                <c:pt idx="985">
                  <c:v>-0.17999999999999972</c:v>
                </c:pt>
                <c:pt idx="986">
                  <c:v>-0.61999999999999955</c:v>
                </c:pt>
                <c:pt idx="987">
                  <c:v>-0.49999999999999928</c:v>
                </c:pt>
                <c:pt idx="988">
                  <c:v>-0.9199999999999996</c:v>
                </c:pt>
                <c:pt idx="989">
                  <c:v>-0.81999999999999962</c:v>
                </c:pt>
                <c:pt idx="990">
                  <c:v>-1.0599999999999994</c:v>
                </c:pt>
                <c:pt idx="991">
                  <c:v>-0.95999999999999941</c:v>
                </c:pt>
                <c:pt idx="992">
                  <c:v>-1.3399999999999999</c:v>
                </c:pt>
                <c:pt idx="993">
                  <c:v>-0.99999999999999933</c:v>
                </c:pt>
                <c:pt idx="994">
                  <c:v>-0.7399999999999991</c:v>
                </c:pt>
                <c:pt idx="995">
                  <c:v>-0.69999999999999929</c:v>
                </c:pt>
                <c:pt idx="996">
                  <c:v>-0.55999999999999939</c:v>
                </c:pt>
                <c:pt idx="997">
                  <c:v>-0.15999999999999942</c:v>
                </c:pt>
                <c:pt idx="998">
                  <c:v>-1.9999999999999574E-2</c:v>
                </c:pt>
                <c:pt idx="999">
                  <c:v>-0.1</c:v>
                </c:pt>
                <c:pt idx="1000">
                  <c:v>-0.28000000000000008</c:v>
                </c:pt>
                <c:pt idx="1001">
                  <c:v>-0.4599999999999998</c:v>
                </c:pt>
                <c:pt idx="1002">
                  <c:v>-0.58000000000000007</c:v>
                </c:pt>
                <c:pt idx="1003">
                  <c:v>-1.2200000000000002</c:v>
                </c:pt>
                <c:pt idx="1004">
                  <c:v>-1.2</c:v>
                </c:pt>
                <c:pt idx="1005">
                  <c:v>-1.0399999999999996</c:v>
                </c:pt>
                <c:pt idx="1006">
                  <c:v>-0.7999999999999996</c:v>
                </c:pt>
                <c:pt idx="1007">
                  <c:v>-1.159999999999999</c:v>
                </c:pt>
                <c:pt idx="1008">
                  <c:v>-0.97999999999999932</c:v>
                </c:pt>
                <c:pt idx="1009">
                  <c:v>-1.0599999999999994</c:v>
                </c:pt>
                <c:pt idx="1010">
                  <c:v>-0.68000000000000038</c:v>
                </c:pt>
                <c:pt idx="1011">
                  <c:v>-0.92000000000000026</c:v>
                </c:pt>
                <c:pt idx="1012">
                  <c:v>-0.84000000000000052</c:v>
                </c:pt>
                <c:pt idx="1013">
                  <c:v>-0.74000000000000021</c:v>
                </c:pt>
                <c:pt idx="1014">
                  <c:v>-0.7600000000000009</c:v>
                </c:pt>
                <c:pt idx="1015">
                  <c:v>-1.0600000000000009</c:v>
                </c:pt>
                <c:pt idx="1016">
                  <c:v>-0.60000000000000109</c:v>
                </c:pt>
                <c:pt idx="1017">
                  <c:v>-0.32000000000000062</c:v>
                </c:pt>
                <c:pt idx="1018">
                  <c:v>-0.2000000000000007</c:v>
                </c:pt>
                <c:pt idx="1019">
                  <c:v>-0.46000000000000052</c:v>
                </c:pt>
                <c:pt idx="1020">
                  <c:v>-0.28000000000000008</c:v>
                </c:pt>
                <c:pt idx="1021">
                  <c:v>-0.62000000000000033</c:v>
                </c:pt>
                <c:pt idx="1022">
                  <c:v>-0.32000000000000101</c:v>
                </c:pt>
                <c:pt idx="1023">
                  <c:v>-0.46000000000000119</c:v>
                </c:pt>
                <c:pt idx="1024">
                  <c:v>-7.1054273576010023E-16</c:v>
                </c:pt>
                <c:pt idx="1025">
                  <c:v>-6.0000000000000851E-2</c:v>
                </c:pt>
                <c:pt idx="1026">
                  <c:v>9.9999999999999645E-2</c:v>
                </c:pt>
                <c:pt idx="1027">
                  <c:v>-0.4599999999999998</c:v>
                </c:pt>
                <c:pt idx="1028">
                  <c:v>-0.29999999999999966</c:v>
                </c:pt>
                <c:pt idx="1029">
                  <c:v>-0.64000000000000024</c:v>
                </c:pt>
                <c:pt idx="1030">
                  <c:v>-0.87999999999999967</c:v>
                </c:pt>
                <c:pt idx="1031">
                  <c:v>-0.66000000000000014</c:v>
                </c:pt>
                <c:pt idx="1032">
                  <c:v>-0.42000000000000026</c:v>
                </c:pt>
                <c:pt idx="1033">
                  <c:v>-0.78</c:v>
                </c:pt>
                <c:pt idx="1034">
                  <c:v>-0.98000000000000009</c:v>
                </c:pt>
                <c:pt idx="1035">
                  <c:v>-0.64000000000000024</c:v>
                </c:pt>
                <c:pt idx="1036">
                  <c:v>-1.0799999999999996</c:v>
                </c:pt>
                <c:pt idx="1037">
                  <c:v>-1.2599999999999998</c:v>
                </c:pt>
                <c:pt idx="1038">
                  <c:v>-1.0599999999999998</c:v>
                </c:pt>
                <c:pt idx="1039">
                  <c:v>-0.95999999999999908</c:v>
                </c:pt>
                <c:pt idx="1040">
                  <c:v>-0.97999999999999898</c:v>
                </c:pt>
                <c:pt idx="1041">
                  <c:v>-0.67999999999999938</c:v>
                </c:pt>
                <c:pt idx="1042">
                  <c:v>-0.45999999999999941</c:v>
                </c:pt>
                <c:pt idx="1043">
                  <c:v>-0.73999999999999955</c:v>
                </c:pt>
                <c:pt idx="1044">
                  <c:v>-0.23999999999999985</c:v>
                </c:pt>
                <c:pt idx="1045">
                  <c:v>-0.55999999999999983</c:v>
                </c:pt>
                <c:pt idx="1046">
                  <c:v>-0.81999999999999962</c:v>
                </c:pt>
                <c:pt idx="1047">
                  <c:v>-1.1599999999999995</c:v>
                </c:pt>
                <c:pt idx="1048">
                  <c:v>-1.0599999999999998</c:v>
                </c:pt>
                <c:pt idx="1049">
                  <c:v>-1.3799999999999997</c:v>
                </c:pt>
                <c:pt idx="1050">
                  <c:v>-1.1399999999999999</c:v>
                </c:pt>
                <c:pt idx="1051">
                  <c:v>-0.68</c:v>
                </c:pt>
                <c:pt idx="1052">
                  <c:v>-0.40000000000000036</c:v>
                </c:pt>
                <c:pt idx="1053">
                  <c:v>-0.28000000000000008</c:v>
                </c:pt>
                <c:pt idx="1054">
                  <c:v>-0.28000000000000008</c:v>
                </c:pt>
                <c:pt idx="1055">
                  <c:v>-0.38000000000000045</c:v>
                </c:pt>
                <c:pt idx="1056">
                  <c:v>-0.50000000000000033</c:v>
                </c:pt>
                <c:pt idx="1057">
                  <c:v>-0.78</c:v>
                </c:pt>
                <c:pt idx="1058">
                  <c:v>-0.4</c:v>
                </c:pt>
                <c:pt idx="1059">
                  <c:v>-0.6</c:v>
                </c:pt>
                <c:pt idx="1060">
                  <c:v>-0.8</c:v>
                </c:pt>
                <c:pt idx="1061">
                  <c:v>-1.0199999999999996</c:v>
                </c:pt>
                <c:pt idx="1062">
                  <c:v>-1.5</c:v>
                </c:pt>
                <c:pt idx="1063">
                  <c:v>-2.2800000000000002</c:v>
                </c:pt>
                <c:pt idx="1064">
                  <c:v>-2.7600000000000007</c:v>
                </c:pt>
                <c:pt idx="1065">
                  <c:v>-2.2600000000000007</c:v>
                </c:pt>
                <c:pt idx="1066">
                  <c:v>-2.100000000000001</c:v>
                </c:pt>
                <c:pt idx="1067">
                  <c:v>-1.4400000000000006</c:v>
                </c:pt>
                <c:pt idx="1068">
                  <c:v>-1.0600000000000005</c:v>
                </c:pt>
                <c:pt idx="1069">
                  <c:v>-0.78000000000000047</c:v>
                </c:pt>
                <c:pt idx="1070">
                  <c:v>-0.96000000000000019</c:v>
                </c:pt>
                <c:pt idx="1071">
                  <c:v>-1.44</c:v>
                </c:pt>
                <c:pt idx="1072">
                  <c:v>-1.44</c:v>
                </c:pt>
                <c:pt idx="1073">
                  <c:v>-1.1999999999999997</c:v>
                </c:pt>
                <c:pt idx="1074">
                  <c:v>-0.99999999999999967</c:v>
                </c:pt>
                <c:pt idx="1075">
                  <c:v>-1.2999999999999996</c:v>
                </c:pt>
                <c:pt idx="1076">
                  <c:v>-1.4199999999999995</c:v>
                </c:pt>
                <c:pt idx="1077">
                  <c:v>-1.1399999999999995</c:v>
                </c:pt>
                <c:pt idx="1078">
                  <c:v>-1.4199999999999995</c:v>
                </c:pt>
                <c:pt idx="1079">
                  <c:v>-1.3199999999999996</c:v>
                </c:pt>
                <c:pt idx="1080">
                  <c:v>-0.9</c:v>
                </c:pt>
                <c:pt idx="1081">
                  <c:v>-0.74000000000000021</c:v>
                </c:pt>
                <c:pt idx="1082">
                  <c:v>-0.88000000000000012</c:v>
                </c:pt>
                <c:pt idx="1083">
                  <c:v>-0.43999999999999984</c:v>
                </c:pt>
                <c:pt idx="1084">
                  <c:v>-0.89999999999999969</c:v>
                </c:pt>
                <c:pt idx="1085">
                  <c:v>-1.3799999999999994</c:v>
                </c:pt>
                <c:pt idx="1086">
                  <c:v>-1.5999999999999996</c:v>
                </c:pt>
                <c:pt idx="1087">
                  <c:v>-1.7599999999999998</c:v>
                </c:pt>
                <c:pt idx="1088">
                  <c:v>-1.7399999999999998</c:v>
                </c:pt>
                <c:pt idx="1089">
                  <c:v>-1.4</c:v>
                </c:pt>
                <c:pt idx="1090">
                  <c:v>-1.3200000000000003</c:v>
                </c:pt>
                <c:pt idx="1091">
                  <c:v>-0.84000000000000019</c:v>
                </c:pt>
                <c:pt idx="1092">
                  <c:v>-0.82000000000000028</c:v>
                </c:pt>
                <c:pt idx="1093">
                  <c:v>-1.1000000000000003</c:v>
                </c:pt>
                <c:pt idx="1094">
                  <c:v>-1.0400000000000003</c:v>
                </c:pt>
                <c:pt idx="1095">
                  <c:v>-0.82</c:v>
                </c:pt>
                <c:pt idx="1096">
                  <c:v>-0.81999999999999962</c:v>
                </c:pt>
                <c:pt idx="1097">
                  <c:v>-0.82</c:v>
                </c:pt>
                <c:pt idx="1098">
                  <c:v>-0.8</c:v>
                </c:pt>
                <c:pt idx="1099">
                  <c:v>-0.76000000000000012</c:v>
                </c:pt>
                <c:pt idx="1100">
                  <c:v>-1.06</c:v>
                </c:pt>
                <c:pt idx="1101">
                  <c:v>-1.1200000000000003</c:v>
                </c:pt>
                <c:pt idx="1102">
                  <c:v>-1.3199999999999998</c:v>
                </c:pt>
                <c:pt idx="1103">
                  <c:v>-1.4600000000000002</c:v>
                </c:pt>
                <c:pt idx="1104">
                  <c:v>-1.42</c:v>
                </c:pt>
                <c:pt idx="1105">
                  <c:v>-1.6</c:v>
                </c:pt>
                <c:pt idx="1106">
                  <c:v>-1.3400000000000003</c:v>
                </c:pt>
                <c:pt idx="1107">
                  <c:v>-0.82000000000000028</c:v>
                </c:pt>
                <c:pt idx="1108">
                  <c:v>-0.77999999999999969</c:v>
                </c:pt>
                <c:pt idx="1109">
                  <c:v>-0.76000000000000012</c:v>
                </c:pt>
                <c:pt idx="1110">
                  <c:v>-0.54000000000000026</c:v>
                </c:pt>
                <c:pt idx="1111">
                  <c:v>-0.56000000000000016</c:v>
                </c:pt>
                <c:pt idx="1112">
                  <c:v>-0.98000000000000043</c:v>
                </c:pt>
                <c:pt idx="1113">
                  <c:v>-0.70000000000000073</c:v>
                </c:pt>
                <c:pt idx="1114">
                  <c:v>-0.72000000000000031</c:v>
                </c:pt>
                <c:pt idx="1115">
                  <c:v>-0.43999999999999984</c:v>
                </c:pt>
                <c:pt idx="1116">
                  <c:v>-0.66000000000000014</c:v>
                </c:pt>
                <c:pt idx="1117">
                  <c:v>-0.46000000000000013</c:v>
                </c:pt>
                <c:pt idx="1118">
                  <c:v>-0.76000000000000012</c:v>
                </c:pt>
                <c:pt idx="1119">
                  <c:v>-0.7600000000000009</c:v>
                </c:pt>
                <c:pt idx="1120">
                  <c:v>-0.96000000000000152</c:v>
                </c:pt>
                <c:pt idx="1121">
                  <c:v>-1.1400000000000006</c:v>
                </c:pt>
                <c:pt idx="1122">
                  <c:v>-1.2400000000000007</c:v>
                </c:pt>
                <c:pt idx="1123">
                  <c:v>-1.2000000000000006</c:v>
                </c:pt>
                <c:pt idx="1124">
                  <c:v>-0.90000000000000069</c:v>
                </c:pt>
                <c:pt idx="1125">
                  <c:v>-0.90000000000000069</c:v>
                </c:pt>
                <c:pt idx="1126">
                  <c:v>-0.96000000000000085</c:v>
                </c:pt>
                <c:pt idx="1127">
                  <c:v>-0.72000000000000031</c:v>
                </c:pt>
                <c:pt idx="1128">
                  <c:v>-0.67999999999999972</c:v>
                </c:pt>
                <c:pt idx="1129">
                  <c:v>-1.079999999999999</c:v>
                </c:pt>
                <c:pt idx="1130">
                  <c:v>-1.2399999999999984</c:v>
                </c:pt>
                <c:pt idx="1131">
                  <c:v>-0.73999999999999844</c:v>
                </c:pt>
                <c:pt idx="1132">
                  <c:v>-0.87999999999999901</c:v>
                </c:pt>
                <c:pt idx="1133">
                  <c:v>-0.75999999999999945</c:v>
                </c:pt>
                <c:pt idx="1134">
                  <c:v>-0.4</c:v>
                </c:pt>
                <c:pt idx="1135">
                  <c:v>-7.999999999999971E-2</c:v>
                </c:pt>
                <c:pt idx="1136">
                  <c:v>-0.21999999999999958</c:v>
                </c:pt>
                <c:pt idx="1137">
                  <c:v>-0.29999999999999927</c:v>
                </c:pt>
                <c:pt idx="1138">
                  <c:v>-0.53999999999999981</c:v>
                </c:pt>
                <c:pt idx="1139">
                  <c:v>-0.79999999999999927</c:v>
                </c:pt>
                <c:pt idx="1140">
                  <c:v>-0.67999999999999972</c:v>
                </c:pt>
                <c:pt idx="1141">
                  <c:v>-0.92000000000000026</c:v>
                </c:pt>
                <c:pt idx="1142">
                  <c:v>-0.72000000000000031</c:v>
                </c:pt>
                <c:pt idx="1143">
                  <c:v>-0.59999999999999931</c:v>
                </c:pt>
                <c:pt idx="1144">
                  <c:v>-0.63999999999999913</c:v>
                </c:pt>
                <c:pt idx="1145">
                  <c:v>-0.61999999999999889</c:v>
                </c:pt>
                <c:pt idx="1146">
                  <c:v>-0.97999999999999832</c:v>
                </c:pt>
                <c:pt idx="1147">
                  <c:v>-1.259999999999998</c:v>
                </c:pt>
                <c:pt idx="1148">
                  <c:v>-1.6199999999999981</c:v>
                </c:pt>
                <c:pt idx="1149">
                  <c:v>-1.5399999999999985</c:v>
                </c:pt>
                <c:pt idx="1150">
                  <c:v>-1.9199999999999982</c:v>
                </c:pt>
                <c:pt idx="1151">
                  <c:v>-1.4799999999999982</c:v>
                </c:pt>
                <c:pt idx="1152">
                  <c:v>-1.5599999999999987</c:v>
                </c:pt>
                <c:pt idx="1153">
                  <c:v>-1.2399999999999991</c:v>
                </c:pt>
                <c:pt idx="1154">
                  <c:v>-1.7999999999999994</c:v>
                </c:pt>
                <c:pt idx="1155">
                  <c:v>-1.5599999999999994</c:v>
                </c:pt>
                <c:pt idx="1156">
                  <c:v>-1.5199999999999996</c:v>
                </c:pt>
                <c:pt idx="1157">
                  <c:v>-1.2999999999999994</c:v>
                </c:pt>
                <c:pt idx="1158">
                  <c:v>-1.1399999999999992</c:v>
                </c:pt>
                <c:pt idx="1159">
                  <c:v>-0.69999999999999929</c:v>
                </c:pt>
                <c:pt idx="1160">
                  <c:v>-0.73999999999999988</c:v>
                </c:pt>
                <c:pt idx="1161">
                  <c:v>-0.6</c:v>
                </c:pt>
                <c:pt idx="1162">
                  <c:v>-0.56000000000000016</c:v>
                </c:pt>
                <c:pt idx="1163">
                  <c:v>-0.98000000000000043</c:v>
                </c:pt>
                <c:pt idx="1164">
                  <c:v>-0.74000000000000055</c:v>
                </c:pt>
                <c:pt idx="1165">
                  <c:v>-0.82000000000000028</c:v>
                </c:pt>
                <c:pt idx="1166">
                  <c:v>-0.92000000000000026</c:v>
                </c:pt>
                <c:pt idx="1167">
                  <c:v>-0.88000000000000045</c:v>
                </c:pt>
                <c:pt idx="1168">
                  <c:v>-0.46000000000000013</c:v>
                </c:pt>
                <c:pt idx="1169">
                  <c:v>-0.53999999999999981</c:v>
                </c:pt>
                <c:pt idx="1170">
                  <c:v>-0.6399999999999999</c:v>
                </c:pt>
                <c:pt idx="1171">
                  <c:v>-0.76000000000000012</c:v>
                </c:pt>
                <c:pt idx="1172">
                  <c:v>-0.96000000000000019</c:v>
                </c:pt>
                <c:pt idx="1173">
                  <c:v>-0.88000000000000045</c:v>
                </c:pt>
                <c:pt idx="1174">
                  <c:v>-1.0800000000000005</c:v>
                </c:pt>
                <c:pt idx="1175">
                  <c:v>-1.2400000000000007</c:v>
                </c:pt>
                <c:pt idx="1176">
                  <c:v>-1.1800000000000004</c:v>
                </c:pt>
                <c:pt idx="1177">
                  <c:v>-1.1000000000000008</c:v>
                </c:pt>
                <c:pt idx="1178">
                  <c:v>-1.8000000000000007</c:v>
                </c:pt>
                <c:pt idx="1179">
                  <c:v>-1.6600000000000001</c:v>
                </c:pt>
                <c:pt idx="1180">
                  <c:v>-1.2200000000000002</c:v>
                </c:pt>
                <c:pt idx="1181">
                  <c:v>-0.80000000000000071</c:v>
                </c:pt>
                <c:pt idx="1182">
                  <c:v>-0.92000000000000026</c:v>
                </c:pt>
                <c:pt idx="1183">
                  <c:v>-0.67999999999999972</c:v>
                </c:pt>
                <c:pt idx="1184">
                  <c:v>-0.94000000000000061</c:v>
                </c:pt>
                <c:pt idx="1185">
                  <c:v>-1.2200000000000002</c:v>
                </c:pt>
                <c:pt idx="1186">
                  <c:v>-1.7200000000000002</c:v>
                </c:pt>
                <c:pt idx="1187">
                  <c:v>-1.7800000000000005</c:v>
                </c:pt>
                <c:pt idx="1188">
                  <c:v>-1.8400000000000005</c:v>
                </c:pt>
                <c:pt idx="1189">
                  <c:v>-1.7600000000000002</c:v>
                </c:pt>
                <c:pt idx="1190">
                  <c:v>-1.6600000000000001</c:v>
                </c:pt>
                <c:pt idx="1191">
                  <c:v>-1.6199999999999997</c:v>
                </c:pt>
                <c:pt idx="1192">
                  <c:v>-1.5799999999999996</c:v>
                </c:pt>
                <c:pt idx="1193">
                  <c:v>-1.2199999999999995</c:v>
                </c:pt>
                <c:pt idx="1194">
                  <c:v>-0.75999999999999945</c:v>
                </c:pt>
                <c:pt idx="1195">
                  <c:v>-0.67999999999999905</c:v>
                </c:pt>
                <c:pt idx="1196">
                  <c:v>-0.59999999999999931</c:v>
                </c:pt>
                <c:pt idx="1197">
                  <c:v>-0.57999999999999896</c:v>
                </c:pt>
                <c:pt idx="1198">
                  <c:v>-0.59999999999999931</c:v>
                </c:pt>
                <c:pt idx="1199">
                  <c:v>-0.77999999999999969</c:v>
                </c:pt>
                <c:pt idx="1200">
                  <c:v>-0.5800000000000004</c:v>
                </c:pt>
                <c:pt idx="1201">
                  <c:v>-0.82000000000000028</c:v>
                </c:pt>
                <c:pt idx="1202">
                  <c:v>-0.98000000000000043</c:v>
                </c:pt>
                <c:pt idx="1203">
                  <c:v>-0.7</c:v>
                </c:pt>
                <c:pt idx="1204">
                  <c:v>-0.77999999999999969</c:v>
                </c:pt>
                <c:pt idx="1205">
                  <c:v>-1.0599999999999994</c:v>
                </c:pt>
                <c:pt idx="1206">
                  <c:v>-1.1399999999999999</c:v>
                </c:pt>
                <c:pt idx="1207">
                  <c:v>-0.56000000000000016</c:v>
                </c:pt>
                <c:pt idx="1208">
                  <c:v>-1.1400000000000006</c:v>
                </c:pt>
                <c:pt idx="1209">
                  <c:v>-1.06</c:v>
                </c:pt>
                <c:pt idx="1210">
                  <c:v>-0.93999999999999984</c:v>
                </c:pt>
                <c:pt idx="1211">
                  <c:v>-0.57999999999999974</c:v>
                </c:pt>
                <c:pt idx="1212">
                  <c:v>-0.61999999999999889</c:v>
                </c:pt>
                <c:pt idx="1213">
                  <c:v>-0.51999999999999891</c:v>
                </c:pt>
                <c:pt idx="1214">
                  <c:v>-0.51999999999999891</c:v>
                </c:pt>
                <c:pt idx="1215">
                  <c:v>-0.85999999999999877</c:v>
                </c:pt>
                <c:pt idx="1216">
                  <c:v>-0.91999999999999882</c:v>
                </c:pt>
                <c:pt idx="1217">
                  <c:v>-1.2999999999999994</c:v>
                </c:pt>
                <c:pt idx="1218">
                  <c:v>-1.5199999999999989</c:v>
                </c:pt>
                <c:pt idx="1219">
                  <c:v>-1.9</c:v>
                </c:pt>
                <c:pt idx="1220">
                  <c:v>-1.8200000000000003</c:v>
                </c:pt>
                <c:pt idx="1221">
                  <c:v>-1.9799999999999998</c:v>
                </c:pt>
                <c:pt idx="1222">
                  <c:v>-1.9600000000000002</c:v>
                </c:pt>
                <c:pt idx="1223">
                  <c:v>-1.6400000000000006</c:v>
                </c:pt>
                <c:pt idx="1224">
                  <c:v>-1.4600000000000002</c:v>
                </c:pt>
                <c:pt idx="1225">
                  <c:v>-1.4</c:v>
                </c:pt>
                <c:pt idx="1226">
                  <c:v>-1.1600000000000001</c:v>
                </c:pt>
                <c:pt idx="1227">
                  <c:v>-1.0199999999999996</c:v>
                </c:pt>
                <c:pt idx="1228">
                  <c:v>-1.1399999999999992</c:v>
                </c:pt>
                <c:pt idx="1229">
                  <c:v>-0.99999999999999856</c:v>
                </c:pt>
                <c:pt idx="1230">
                  <c:v>-0.83999999999999919</c:v>
                </c:pt>
                <c:pt idx="1231">
                  <c:v>-1.0599999999999987</c:v>
                </c:pt>
                <c:pt idx="1232">
                  <c:v>-0.97999999999999898</c:v>
                </c:pt>
                <c:pt idx="1233">
                  <c:v>-0.71999999999999886</c:v>
                </c:pt>
                <c:pt idx="1234">
                  <c:v>-0.85999999999999943</c:v>
                </c:pt>
                <c:pt idx="1235">
                  <c:v>-1.0399999999999991</c:v>
                </c:pt>
                <c:pt idx="1236">
                  <c:v>-1.0199999999999996</c:v>
                </c:pt>
                <c:pt idx="1237">
                  <c:v>-1.3599999999999994</c:v>
                </c:pt>
                <c:pt idx="1238">
                  <c:v>-2.0799999999999996</c:v>
                </c:pt>
                <c:pt idx="1239">
                  <c:v>-2.4199999999999995</c:v>
                </c:pt>
                <c:pt idx="1240">
                  <c:v>-2.2600000000000002</c:v>
                </c:pt>
                <c:pt idx="1241">
                  <c:v>-2</c:v>
                </c:pt>
                <c:pt idx="1242">
                  <c:v>-1.56</c:v>
                </c:pt>
                <c:pt idx="1243">
                  <c:v>-1.5</c:v>
                </c:pt>
                <c:pt idx="1244">
                  <c:v>-0.95999999999999941</c:v>
                </c:pt>
                <c:pt idx="1245">
                  <c:v>-1.1199999999999988</c:v>
                </c:pt>
                <c:pt idx="1246">
                  <c:v>-1.2999999999999985</c:v>
                </c:pt>
                <c:pt idx="1247">
                  <c:v>-1.7799999999999983</c:v>
                </c:pt>
                <c:pt idx="1248">
                  <c:v>-1.379999999999999</c:v>
                </c:pt>
                <c:pt idx="1249">
                  <c:v>-1.5399999999999998</c:v>
                </c:pt>
                <c:pt idx="1250">
                  <c:v>-1.2799999999999998</c:v>
                </c:pt>
                <c:pt idx="1251">
                  <c:v>-1.06</c:v>
                </c:pt>
                <c:pt idx="1252">
                  <c:v>-0.72000000000000031</c:v>
                </c:pt>
                <c:pt idx="1253">
                  <c:v>-0.48000000000000043</c:v>
                </c:pt>
                <c:pt idx="1254">
                  <c:v>-0.36000000000000015</c:v>
                </c:pt>
                <c:pt idx="1255">
                  <c:v>-0.6</c:v>
                </c:pt>
                <c:pt idx="1256">
                  <c:v>-0.52000000000000024</c:v>
                </c:pt>
                <c:pt idx="1257">
                  <c:v>-1.0200000000000002</c:v>
                </c:pt>
                <c:pt idx="1258">
                  <c:v>-1</c:v>
                </c:pt>
                <c:pt idx="1259">
                  <c:v>-1.06</c:v>
                </c:pt>
                <c:pt idx="1260">
                  <c:v>-0.64000000000000057</c:v>
                </c:pt>
                <c:pt idx="1261">
                  <c:v>-0.32000000000000028</c:v>
                </c:pt>
                <c:pt idx="1262">
                  <c:v>0.17999999999999972</c:v>
                </c:pt>
                <c:pt idx="1263">
                  <c:v>-0.1</c:v>
                </c:pt>
                <c:pt idx="1264">
                  <c:v>-0.36000000000000015</c:v>
                </c:pt>
                <c:pt idx="1265">
                  <c:v>-0.98000000000000043</c:v>
                </c:pt>
                <c:pt idx="1266">
                  <c:v>-1.6400000000000006</c:v>
                </c:pt>
                <c:pt idx="1267">
                  <c:v>-1.5600000000000009</c:v>
                </c:pt>
                <c:pt idx="1268">
                  <c:v>-1.4000000000000008</c:v>
                </c:pt>
                <c:pt idx="1269">
                  <c:v>-1.2200000000000002</c:v>
                </c:pt>
                <c:pt idx="1270">
                  <c:v>-0.7</c:v>
                </c:pt>
                <c:pt idx="1271">
                  <c:v>-0.51999999999999957</c:v>
                </c:pt>
                <c:pt idx="1272">
                  <c:v>-0.71999999999999953</c:v>
                </c:pt>
                <c:pt idx="1273">
                  <c:v>-0.65999999999999948</c:v>
                </c:pt>
                <c:pt idx="1274">
                  <c:v>-0.56000000000000016</c:v>
                </c:pt>
                <c:pt idx="1275">
                  <c:v>-0.8</c:v>
                </c:pt>
                <c:pt idx="1276">
                  <c:v>-0.93999999999999984</c:v>
                </c:pt>
                <c:pt idx="1277">
                  <c:v>-1</c:v>
                </c:pt>
                <c:pt idx="1278">
                  <c:v>-1.2400000000000007</c:v>
                </c:pt>
                <c:pt idx="1279">
                  <c:v>-1.3400000000000005</c:v>
                </c:pt>
                <c:pt idx="1280">
                  <c:v>-1.3000000000000007</c:v>
                </c:pt>
                <c:pt idx="1281">
                  <c:v>-1.180000000000001</c:v>
                </c:pt>
                <c:pt idx="1282">
                  <c:v>-0.92000000000000026</c:v>
                </c:pt>
                <c:pt idx="1283">
                  <c:v>-0.62000000000000033</c:v>
                </c:pt>
                <c:pt idx="1284">
                  <c:v>-0.52000000000000024</c:v>
                </c:pt>
                <c:pt idx="1285">
                  <c:v>-0.28000000000000042</c:v>
                </c:pt>
                <c:pt idx="1286">
                  <c:v>-0.46000000000000085</c:v>
                </c:pt>
                <c:pt idx="1287">
                  <c:v>-0.76000000000000156</c:v>
                </c:pt>
                <c:pt idx="1288">
                  <c:v>-0.88000000000000189</c:v>
                </c:pt>
                <c:pt idx="1289">
                  <c:v>-0.68000000000000116</c:v>
                </c:pt>
                <c:pt idx="1290">
                  <c:v>-0.50000000000000067</c:v>
                </c:pt>
                <c:pt idx="1291">
                  <c:v>-0.36000000000000015</c:v>
                </c:pt>
                <c:pt idx="1292">
                  <c:v>-0.31999999999999956</c:v>
                </c:pt>
                <c:pt idx="1293">
                  <c:v>-9.9999999999999284E-2</c:v>
                </c:pt>
                <c:pt idx="1294">
                  <c:v>-0.51999999999999957</c:v>
                </c:pt>
                <c:pt idx="1295">
                  <c:v>-1.2799999999999998</c:v>
                </c:pt>
                <c:pt idx="1296">
                  <c:v>-1.4600000000000002</c:v>
                </c:pt>
                <c:pt idx="1297">
                  <c:v>-1.4600000000000009</c:v>
                </c:pt>
                <c:pt idx="1298">
                  <c:v>-2.0200000000000009</c:v>
                </c:pt>
                <c:pt idx="1299">
                  <c:v>-2.0400000000000005</c:v>
                </c:pt>
                <c:pt idx="1300">
                  <c:v>-1.7800000000000011</c:v>
                </c:pt>
                <c:pt idx="1301">
                  <c:v>-1.4400000000000013</c:v>
                </c:pt>
                <c:pt idx="1302">
                  <c:v>-1.680000000000001</c:v>
                </c:pt>
                <c:pt idx="1303">
                  <c:v>-1.3600000000000008</c:v>
                </c:pt>
                <c:pt idx="1304">
                  <c:v>-1.2400000000000013</c:v>
                </c:pt>
                <c:pt idx="1305">
                  <c:v>-1.3000000000000007</c:v>
                </c:pt>
                <c:pt idx="1306">
                  <c:v>-1.5200000000000002</c:v>
                </c:pt>
                <c:pt idx="1307">
                  <c:v>-1.4400000000000006</c:v>
                </c:pt>
                <c:pt idx="1308">
                  <c:v>-1.6000000000000008</c:v>
                </c:pt>
                <c:pt idx="1309">
                  <c:v>-1.3200000000000003</c:v>
                </c:pt>
                <c:pt idx="1310">
                  <c:v>-1.0000000000000007</c:v>
                </c:pt>
                <c:pt idx="1311">
                  <c:v>-1.0800000000000005</c:v>
                </c:pt>
                <c:pt idx="1312">
                  <c:v>-0.76000000000000012</c:v>
                </c:pt>
                <c:pt idx="1313">
                  <c:v>-0.27999999999999969</c:v>
                </c:pt>
                <c:pt idx="1314">
                  <c:v>-0.46000000000000013</c:v>
                </c:pt>
                <c:pt idx="1315">
                  <c:v>-0.57999999999999974</c:v>
                </c:pt>
                <c:pt idx="1316">
                  <c:v>-0.52000000000000024</c:v>
                </c:pt>
                <c:pt idx="1317">
                  <c:v>-0.52000000000000024</c:v>
                </c:pt>
                <c:pt idx="1318">
                  <c:v>-1.0400000000000005</c:v>
                </c:pt>
                <c:pt idx="1319">
                  <c:v>-1.0000000000000007</c:v>
                </c:pt>
                <c:pt idx="1320">
                  <c:v>-1.1600000000000008</c:v>
                </c:pt>
                <c:pt idx="1321">
                  <c:v>-1.1000000000000008</c:v>
                </c:pt>
                <c:pt idx="1322">
                  <c:v>-1.1200000000000003</c:v>
                </c:pt>
                <c:pt idx="1323">
                  <c:v>-0.88000000000000045</c:v>
                </c:pt>
                <c:pt idx="1324">
                  <c:v>-1.2</c:v>
                </c:pt>
                <c:pt idx="1325">
                  <c:v>-1.06</c:v>
                </c:pt>
                <c:pt idx="1326">
                  <c:v>-0.87999999999999967</c:v>
                </c:pt>
                <c:pt idx="1327">
                  <c:v>-0.9199999999999996</c:v>
                </c:pt>
                <c:pt idx="1328">
                  <c:v>-1.1199999999999988</c:v>
                </c:pt>
                <c:pt idx="1329">
                  <c:v>-0.75999999999999945</c:v>
                </c:pt>
                <c:pt idx="1330">
                  <c:v>-0.85999999999999943</c:v>
                </c:pt>
                <c:pt idx="1331">
                  <c:v>-1.3399999999999999</c:v>
                </c:pt>
                <c:pt idx="1332">
                  <c:v>-1.3800000000000003</c:v>
                </c:pt>
                <c:pt idx="1333">
                  <c:v>-1.1400000000000012</c:v>
                </c:pt>
                <c:pt idx="1334">
                  <c:v>-1.2000000000000006</c:v>
                </c:pt>
                <c:pt idx="1335">
                  <c:v>-1.3400000000000005</c:v>
                </c:pt>
                <c:pt idx="1336">
                  <c:v>-1</c:v>
                </c:pt>
                <c:pt idx="1337">
                  <c:v>-0.96000000000000019</c:v>
                </c:pt>
                <c:pt idx="1338">
                  <c:v>-1.0399999999999998</c:v>
                </c:pt>
                <c:pt idx="1339">
                  <c:v>-0.67999999999999972</c:v>
                </c:pt>
                <c:pt idx="1340">
                  <c:v>-0.45999999999999941</c:v>
                </c:pt>
                <c:pt idx="1341">
                  <c:v>-0.53999999999999981</c:v>
                </c:pt>
                <c:pt idx="1342">
                  <c:v>-0.25999999999999945</c:v>
                </c:pt>
                <c:pt idx="1343">
                  <c:v>-0.15999999999999942</c:v>
                </c:pt>
                <c:pt idx="1344">
                  <c:v>-0.4199999999999996</c:v>
                </c:pt>
                <c:pt idx="1345">
                  <c:v>-0.4</c:v>
                </c:pt>
                <c:pt idx="1346">
                  <c:v>-0.4799999999999997</c:v>
                </c:pt>
                <c:pt idx="1347">
                  <c:v>-0.63999999999999913</c:v>
                </c:pt>
                <c:pt idx="1348">
                  <c:v>-0.51999999999999891</c:v>
                </c:pt>
                <c:pt idx="1349">
                  <c:v>-0.97999999999999898</c:v>
                </c:pt>
                <c:pt idx="1350">
                  <c:v>-1.0999999999999985</c:v>
                </c:pt>
                <c:pt idx="1351">
                  <c:v>-0.81999999999999884</c:v>
                </c:pt>
                <c:pt idx="1352">
                  <c:v>-0.95999999999999941</c:v>
                </c:pt>
                <c:pt idx="1353">
                  <c:v>-0.97999999999999976</c:v>
                </c:pt>
                <c:pt idx="1354">
                  <c:v>-0.7</c:v>
                </c:pt>
                <c:pt idx="1355">
                  <c:v>-0.60000000000000075</c:v>
                </c:pt>
                <c:pt idx="1356">
                  <c:v>-0.62000000000000099</c:v>
                </c:pt>
                <c:pt idx="1357">
                  <c:v>-0.48000000000000115</c:v>
                </c:pt>
                <c:pt idx="1358">
                  <c:v>-1.0000000000000007</c:v>
                </c:pt>
                <c:pt idx="1359">
                  <c:v>-1.2200000000000002</c:v>
                </c:pt>
                <c:pt idx="1360">
                  <c:v>-1.1600000000000001</c:v>
                </c:pt>
                <c:pt idx="1361">
                  <c:v>-1.7599999999999993</c:v>
                </c:pt>
                <c:pt idx="1362">
                  <c:v>-1.8599999999999994</c:v>
                </c:pt>
                <c:pt idx="1363">
                  <c:v>-1.2999999999999994</c:v>
                </c:pt>
                <c:pt idx="1364">
                  <c:v>-1.0399999999999991</c:v>
                </c:pt>
                <c:pt idx="1365">
                  <c:v>-0.95999999999999874</c:v>
                </c:pt>
                <c:pt idx="1366">
                  <c:v>-0.49999999999999928</c:v>
                </c:pt>
                <c:pt idx="1367">
                  <c:v>-0.51999999999999891</c:v>
                </c:pt>
                <c:pt idx="1368">
                  <c:v>-0.8</c:v>
                </c:pt>
                <c:pt idx="1369">
                  <c:v>-0.73999999999999988</c:v>
                </c:pt>
                <c:pt idx="1370">
                  <c:v>-0.92000000000000026</c:v>
                </c:pt>
                <c:pt idx="1371">
                  <c:v>-0.6399999999999999</c:v>
                </c:pt>
                <c:pt idx="1372">
                  <c:v>-1.1799999999999997</c:v>
                </c:pt>
                <c:pt idx="1373">
                  <c:v>-1.2999999999999994</c:v>
                </c:pt>
                <c:pt idx="1374">
                  <c:v>-1.4</c:v>
                </c:pt>
                <c:pt idx="1375">
                  <c:v>-1.7</c:v>
                </c:pt>
                <c:pt idx="1376">
                  <c:v>-2.1800000000000006</c:v>
                </c:pt>
                <c:pt idx="1377">
                  <c:v>-1.7600000000000009</c:v>
                </c:pt>
                <c:pt idx="1378">
                  <c:v>-1.820000000000001</c:v>
                </c:pt>
                <c:pt idx="1379">
                  <c:v>-1.9400000000000006</c:v>
                </c:pt>
                <c:pt idx="1380">
                  <c:v>-1.6000000000000008</c:v>
                </c:pt>
                <c:pt idx="1381">
                  <c:v>-1.4200000000000004</c:v>
                </c:pt>
                <c:pt idx="1382">
                  <c:v>-1.1799999999999997</c:v>
                </c:pt>
                <c:pt idx="1383">
                  <c:v>-0.89999999999999925</c:v>
                </c:pt>
                <c:pt idx="1384">
                  <c:v>-0.85999999999999943</c:v>
                </c:pt>
                <c:pt idx="1385">
                  <c:v>-0.87999999999999901</c:v>
                </c:pt>
                <c:pt idx="1386">
                  <c:v>-1.2199999999999995</c:v>
                </c:pt>
                <c:pt idx="1387">
                  <c:v>-1.6200000000000003</c:v>
                </c:pt>
                <c:pt idx="1388">
                  <c:v>-1.64</c:v>
                </c:pt>
                <c:pt idx="1389">
                  <c:v>-1.7399999999999998</c:v>
                </c:pt>
                <c:pt idx="1390">
                  <c:v>-1.7599999999999993</c:v>
                </c:pt>
                <c:pt idx="1391">
                  <c:v>-1.879999999999999</c:v>
                </c:pt>
                <c:pt idx="1392">
                  <c:v>-1.9199999999999988</c:v>
                </c:pt>
                <c:pt idx="1393">
                  <c:v>-1.6799999999999997</c:v>
                </c:pt>
                <c:pt idx="1394">
                  <c:v>-1.6799999999999997</c:v>
                </c:pt>
                <c:pt idx="1395">
                  <c:v>-1.8</c:v>
                </c:pt>
                <c:pt idx="1396">
                  <c:v>-1.3200000000000003</c:v>
                </c:pt>
                <c:pt idx="1397">
                  <c:v>-1.0400000000000005</c:v>
                </c:pt>
                <c:pt idx="1398">
                  <c:v>-1.3200000000000003</c:v>
                </c:pt>
                <c:pt idx="1399">
                  <c:v>-1.6</c:v>
                </c:pt>
                <c:pt idx="1400">
                  <c:v>-1.7</c:v>
                </c:pt>
                <c:pt idx="1401">
                  <c:v>-1.9599999999999995</c:v>
                </c:pt>
                <c:pt idx="1402">
                  <c:v>-1.7999999999999985</c:v>
                </c:pt>
                <c:pt idx="1403">
                  <c:v>-1.9399999999999991</c:v>
                </c:pt>
                <c:pt idx="1404">
                  <c:v>-1.5199999999999996</c:v>
                </c:pt>
                <c:pt idx="1405">
                  <c:v>-1.4599999999999995</c:v>
                </c:pt>
                <c:pt idx="1406">
                  <c:v>-1.2200000000000002</c:v>
                </c:pt>
                <c:pt idx="1407">
                  <c:v>-1.420000000000001</c:v>
                </c:pt>
                <c:pt idx="1408">
                  <c:v>-1.4400000000000006</c:v>
                </c:pt>
                <c:pt idx="1409">
                  <c:v>-1.5800000000000005</c:v>
                </c:pt>
                <c:pt idx="1410">
                  <c:v>-1.1600000000000008</c:v>
                </c:pt>
                <c:pt idx="1411">
                  <c:v>-1.0600000000000009</c:v>
                </c:pt>
                <c:pt idx="1412">
                  <c:v>-1.1400000000000006</c:v>
                </c:pt>
                <c:pt idx="1413">
                  <c:v>-0.92000000000000026</c:v>
                </c:pt>
                <c:pt idx="1414">
                  <c:v>-0.57999999999999974</c:v>
                </c:pt>
                <c:pt idx="1415">
                  <c:v>-0.85999999999999943</c:v>
                </c:pt>
                <c:pt idx="1416">
                  <c:v>-0.99999999999999856</c:v>
                </c:pt>
                <c:pt idx="1417">
                  <c:v>-1.2199999999999982</c:v>
                </c:pt>
                <c:pt idx="1418">
                  <c:v>-1.3399999999999985</c:v>
                </c:pt>
                <c:pt idx="1419">
                  <c:v>-1.7999999999999985</c:v>
                </c:pt>
                <c:pt idx="1420">
                  <c:v>-2.1399999999999983</c:v>
                </c:pt>
                <c:pt idx="1421">
                  <c:v>-2.1799999999999984</c:v>
                </c:pt>
                <c:pt idx="1422">
                  <c:v>-2.1199999999999988</c:v>
                </c:pt>
                <c:pt idx="1423">
                  <c:v>-1.8799999999999983</c:v>
                </c:pt>
                <c:pt idx="1424">
                  <c:v>-1.4799999999999982</c:v>
                </c:pt>
                <c:pt idx="1425">
                  <c:v>-1.1999999999999986</c:v>
                </c:pt>
                <c:pt idx="1426">
                  <c:v>-1.4199999999999988</c:v>
                </c:pt>
                <c:pt idx="1427">
                  <c:v>-1.2799999999999989</c:v>
                </c:pt>
                <c:pt idx="1428">
                  <c:v>-1.5399999999999998</c:v>
                </c:pt>
                <c:pt idx="1429">
                  <c:v>-1.7600000000000002</c:v>
                </c:pt>
                <c:pt idx="1430">
                  <c:v>-1.78</c:v>
                </c:pt>
                <c:pt idx="1431">
                  <c:v>-1.4000000000000004</c:v>
                </c:pt>
                <c:pt idx="1432">
                  <c:v>-1.2400000000000002</c:v>
                </c:pt>
                <c:pt idx="1433">
                  <c:v>-1.0599999999999998</c:v>
                </c:pt>
                <c:pt idx="1434">
                  <c:v>-0.83999999999999952</c:v>
                </c:pt>
                <c:pt idx="1435">
                  <c:v>-0.7399999999999991</c:v>
                </c:pt>
                <c:pt idx="1436">
                  <c:v>-0.87999999999999934</c:v>
                </c:pt>
                <c:pt idx="1437">
                  <c:v>-1.1199999999999997</c:v>
                </c:pt>
                <c:pt idx="1438">
                  <c:v>-1.3599999999999999</c:v>
                </c:pt>
                <c:pt idx="1439">
                  <c:v>-1.1600000000000001</c:v>
                </c:pt>
                <c:pt idx="1440">
                  <c:v>-1.4000000000000004</c:v>
                </c:pt>
                <c:pt idx="1441">
                  <c:v>-1.4</c:v>
                </c:pt>
                <c:pt idx="1442">
                  <c:v>-1.1799999999999997</c:v>
                </c:pt>
                <c:pt idx="1443">
                  <c:v>-1.3399999999999994</c:v>
                </c:pt>
                <c:pt idx="1444">
                  <c:v>-1.8599999999999999</c:v>
                </c:pt>
                <c:pt idx="1445">
                  <c:v>-1.64</c:v>
                </c:pt>
                <c:pt idx="1446">
                  <c:v>-1.8200000000000003</c:v>
                </c:pt>
                <c:pt idx="1447">
                  <c:v>-2.0800000000000005</c:v>
                </c:pt>
                <c:pt idx="1448">
                  <c:v>-1.7800000000000005</c:v>
                </c:pt>
                <c:pt idx="1449">
                  <c:v>-1.3400000000000003</c:v>
                </c:pt>
                <c:pt idx="1450">
                  <c:v>-1.8000000000000003</c:v>
                </c:pt>
                <c:pt idx="1451">
                  <c:v>-1.4200000000000004</c:v>
                </c:pt>
                <c:pt idx="1452">
                  <c:v>-1.3800000000000001</c:v>
                </c:pt>
                <c:pt idx="1453">
                  <c:v>-1.9600000000000002</c:v>
                </c:pt>
                <c:pt idx="1454">
                  <c:v>-2.0200000000000005</c:v>
                </c:pt>
                <c:pt idx="1455">
                  <c:v>-1.7800000000000005</c:v>
                </c:pt>
                <c:pt idx="1456">
                  <c:v>-2.12</c:v>
                </c:pt>
                <c:pt idx="1457">
                  <c:v>-2.2000000000000002</c:v>
                </c:pt>
                <c:pt idx="1458">
                  <c:v>-1.1199999999999999</c:v>
                </c:pt>
                <c:pt idx="1459">
                  <c:v>-0.85999999999999976</c:v>
                </c:pt>
                <c:pt idx="1460">
                  <c:v>0.26000000000000051</c:v>
                </c:pt>
                <c:pt idx="1461">
                  <c:v>1.3199999999999998</c:v>
                </c:pt>
                <c:pt idx="1462">
                  <c:v>2.1800000000000006</c:v>
                </c:pt>
                <c:pt idx="1463">
                  <c:v>1.9400000000000006</c:v>
                </c:pt>
                <c:pt idx="1464">
                  <c:v>-1.2199999999999993</c:v>
                </c:pt>
                <c:pt idx="1465">
                  <c:v>-5.26</c:v>
                </c:pt>
                <c:pt idx="1466">
                  <c:v>-6.5199999999999987</c:v>
                </c:pt>
                <c:pt idx="1467">
                  <c:v>-6.5</c:v>
                </c:pt>
                <c:pt idx="1468">
                  <c:v>-6.339999999999999</c:v>
                </c:pt>
                <c:pt idx="1469">
                  <c:v>-3.4</c:v>
                </c:pt>
                <c:pt idx="1470">
                  <c:v>-0.44000000000000056</c:v>
                </c:pt>
                <c:pt idx="1471">
                  <c:v>-0.44000000000000095</c:v>
                </c:pt>
                <c:pt idx="1472">
                  <c:v>-1.1200000000000006</c:v>
                </c:pt>
                <c:pt idx="1473">
                  <c:v>-1.3800000000000003</c:v>
                </c:pt>
                <c:pt idx="1474">
                  <c:v>-1.5399999999999998</c:v>
                </c:pt>
                <c:pt idx="1475">
                  <c:v>-1.3399999999999994</c:v>
                </c:pt>
                <c:pt idx="1476">
                  <c:v>-1.2999999999999996</c:v>
                </c:pt>
                <c:pt idx="1477">
                  <c:v>-0.95999999999999974</c:v>
                </c:pt>
                <c:pt idx="1478">
                  <c:v>-1.0799999999999996</c:v>
                </c:pt>
                <c:pt idx="1479">
                  <c:v>-0.83999999999999986</c:v>
                </c:pt>
                <c:pt idx="1480">
                  <c:v>-1.0399999999999998</c:v>
                </c:pt>
                <c:pt idx="1481">
                  <c:v>-0.65999999999999948</c:v>
                </c:pt>
                <c:pt idx="1482">
                  <c:v>-1.0599999999999992</c:v>
                </c:pt>
                <c:pt idx="1483">
                  <c:v>-1.4399999999999991</c:v>
                </c:pt>
                <c:pt idx="1484">
                  <c:v>-1.7399999999999991</c:v>
                </c:pt>
                <c:pt idx="1485">
                  <c:v>-1.6799999999999993</c:v>
                </c:pt>
                <c:pt idx="1486">
                  <c:v>-2.1599999999999993</c:v>
                </c:pt>
                <c:pt idx="1487">
                  <c:v>-2.1599999999999997</c:v>
                </c:pt>
                <c:pt idx="1488">
                  <c:v>-2.3199999999999998</c:v>
                </c:pt>
                <c:pt idx="1489">
                  <c:v>-2.5</c:v>
                </c:pt>
                <c:pt idx="1490">
                  <c:v>-2.7399999999999998</c:v>
                </c:pt>
                <c:pt idx="1491">
                  <c:v>-2.7800000000000002</c:v>
                </c:pt>
                <c:pt idx="1492">
                  <c:v>-2.94</c:v>
                </c:pt>
                <c:pt idx="1493">
                  <c:v>-2.3999999999999995</c:v>
                </c:pt>
                <c:pt idx="1494">
                  <c:v>-1.8799999999999997</c:v>
                </c:pt>
                <c:pt idx="1495">
                  <c:v>-1.4599999999999995</c:v>
                </c:pt>
                <c:pt idx="1496">
                  <c:v>-1.3199999999999992</c:v>
                </c:pt>
                <c:pt idx="1497">
                  <c:v>-1.2199999999999993</c:v>
                </c:pt>
                <c:pt idx="1498">
                  <c:v>-1.0999999999999996</c:v>
                </c:pt>
                <c:pt idx="1499">
                  <c:v>-1.3199999999999996</c:v>
                </c:pt>
                <c:pt idx="1500">
                  <c:v>-1.5399999999999998</c:v>
                </c:pt>
                <c:pt idx="1501">
                  <c:v>-1.46</c:v>
                </c:pt>
                <c:pt idx="1502">
                  <c:v>-1.2200000000000002</c:v>
                </c:pt>
                <c:pt idx="1503">
                  <c:v>-1.38</c:v>
                </c:pt>
                <c:pt idx="1504">
                  <c:v>-1.4999999999999998</c:v>
                </c:pt>
                <c:pt idx="1505">
                  <c:v>-1.5399999999999996</c:v>
                </c:pt>
                <c:pt idx="1506">
                  <c:v>-1.3199999999999996</c:v>
                </c:pt>
                <c:pt idx="1507">
                  <c:v>-1.1599999999999997</c:v>
                </c:pt>
                <c:pt idx="1508">
                  <c:v>-1.1800000000000002</c:v>
                </c:pt>
                <c:pt idx="1509">
                  <c:v>-1.1000000000000003</c:v>
                </c:pt>
                <c:pt idx="1510">
                  <c:v>-1.2000000000000006</c:v>
                </c:pt>
                <c:pt idx="1511">
                  <c:v>-1.3800000000000008</c:v>
                </c:pt>
                <c:pt idx="1512">
                  <c:v>-1.5000000000000007</c:v>
                </c:pt>
                <c:pt idx="1513">
                  <c:v>-1.6400000000000006</c:v>
                </c:pt>
                <c:pt idx="1514">
                  <c:v>-2.1000000000000005</c:v>
                </c:pt>
                <c:pt idx="1515">
                  <c:v>-1.86</c:v>
                </c:pt>
                <c:pt idx="1516">
                  <c:v>-1.7800000000000005</c:v>
                </c:pt>
                <c:pt idx="1517">
                  <c:v>-2.06</c:v>
                </c:pt>
                <c:pt idx="1518">
                  <c:v>-1.94</c:v>
                </c:pt>
                <c:pt idx="1519">
                  <c:v>-1.6600000000000001</c:v>
                </c:pt>
                <c:pt idx="1520">
                  <c:v>-1.6600000000000001</c:v>
                </c:pt>
                <c:pt idx="1521">
                  <c:v>-1.42</c:v>
                </c:pt>
                <c:pt idx="1522">
                  <c:v>-1.2000000000000004</c:v>
                </c:pt>
                <c:pt idx="1523">
                  <c:v>-1.5200000000000005</c:v>
                </c:pt>
                <c:pt idx="1524">
                  <c:v>-1.2600000000000002</c:v>
                </c:pt>
                <c:pt idx="1525">
                  <c:v>-1.0400000000000005</c:v>
                </c:pt>
                <c:pt idx="1526">
                  <c:v>-1.0000000000000002</c:v>
                </c:pt>
                <c:pt idx="1527">
                  <c:v>-1.0799999999999998</c:v>
                </c:pt>
                <c:pt idx="1528">
                  <c:v>-1.1999999999999997</c:v>
                </c:pt>
                <c:pt idx="1529">
                  <c:v>-1.3799999999999997</c:v>
                </c:pt>
                <c:pt idx="1530">
                  <c:v>-1.6599999999999997</c:v>
                </c:pt>
                <c:pt idx="1531">
                  <c:v>-2.04</c:v>
                </c:pt>
                <c:pt idx="1532">
                  <c:v>-2.2999999999999998</c:v>
                </c:pt>
                <c:pt idx="1533">
                  <c:v>-1.6</c:v>
                </c:pt>
                <c:pt idx="1534">
                  <c:v>-1.4999999999999996</c:v>
                </c:pt>
                <c:pt idx="1535">
                  <c:v>-1.2999999999999994</c:v>
                </c:pt>
                <c:pt idx="1536">
                  <c:v>-1.4199999999999995</c:v>
                </c:pt>
                <c:pt idx="1537">
                  <c:v>-1.2999999999999994</c:v>
                </c:pt>
                <c:pt idx="1538">
                  <c:v>-1.5599999999999994</c:v>
                </c:pt>
                <c:pt idx="1539">
                  <c:v>-1.8799999999999997</c:v>
                </c:pt>
                <c:pt idx="1540">
                  <c:v>-2.2399999999999998</c:v>
                </c:pt>
                <c:pt idx="1541">
                  <c:v>-1.86</c:v>
                </c:pt>
                <c:pt idx="1542">
                  <c:v>-1.8200000000000003</c:v>
                </c:pt>
                <c:pt idx="1543">
                  <c:v>-1.7200000000000002</c:v>
                </c:pt>
                <c:pt idx="1544">
                  <c:v>-1.56</c:v>
                </c:pt>
                <c:pt idx="1545">
                  <c:v>-1.3799999999999997</c:v>
                </c:pt>
                <c:pt idx="1546">
                  <c:v>-1.5599999999999998</c:v>
                </c:pt>
                <c:pt idx="1547">
                  <c:v>-1.42</c:v>
                </c:pt>
                <c:pt idx="1548">
                  <c:v>-1.7399999999999998</c:v>
                </c:pt>
                <c:pt idx="1549">
                  <c:v>-1.52</c:v>
                </c:pt>
                <c:pt idx="1550">
                  <c:v>-1.3800000000000003</c:v>
                </c:pt>
                <c:pt idx="1551">
                  <c:v>-1.1000000000000001</c:v>
                </c:pt>
                <c:pt idx="1552">
                  <c:v>-0.94000000000000006</c:v>
                </c:pt>
                <c:pt idx="1553">
                  <c:v>-0.84000000000000019</c:v>
                </c:pt>
                <c:pt idx="1554">
                  <c:v>-0.8600000000000001</c:v>
                </c:pt>
                <c:pt idx="1555">
                  <c:v>-0.9800000000000002</c:v>
                </c:pt>
                <c:pt idx="1556">
                  <c:v>-1.2000000000000004</c:v>
                </c:pt>
                <c:pt idx="1557">
                  <c:v>-1.2000000000000004</c:v>
                </c:pt>
                <c:pt idx="1558">
                  <c:v>-0.84000000000000019</c:v>
                </c:pt>
                <c:pt idx="1559">
                  <c:v>-0.94000000000000061</c:v>
                </c:pt>
                <c:pt idx="1560">
                  <c:v>-0.76000000000000068</c:v>
                </c:pt>
                <c:pt idx="1561">
                  <c:v>-0.76000000000000045</c:v>
                </c:pt>
                <c:pt idx="1562">
                  <c:v>-0.66000000000000048</c:v>
                </c:pt>
                <c:pt idx="1563">
                  <c:v>-0.5600000000000005</c:v>
                </c:pt>
                <c:pt idx="1564">
                  <c:v>-0.44000000000000022</c:v>
                </c:pt>
                <c:pt idx="1565">
                  <c:v>-0.68</c:v>
                </c:pt>
                <c:pt idx="1566">
                  <c:v>-0.46000000000000013</c:v>
                </c:pt>
                <c:pt idx="1567">
                  <c:v>-0.88000000000000012</c:v>
                </c:pt>
                <c:pt idx="1568">
                  <c:v>-1.3800000000000001</c:v>
                </c:pt>
                <c:pt idx="1569">
                  <c:v>-1.3599999999999999</c:v>
                </c:pt>
                <c:pt idx="1570">
                  <c:v>-1.4799999999999998</c:v>
                </c:pt>
                <c:pt idx="1571">
                  <c:v>-1.6799999999999997</c:v>
                </c:pt>
                <c:pt idx="1572">
                  <c:v>-1.5799999999999996</c:v>
                </c:pt>
                <c:pt idx="1573">
                  <c:v>-1.44</c:v>
                </c:pt>
                <c:pt idx="1574">
                  <c:v>-1.48</c:v>
                </c:pt>
                <c:pt idx="1575">
                  <c:v>-1.1200000000000003</c:v>
                </c:pt>
                <c:pt idx="1576">
                  <c:v>-1.1200000000000003</c:v>
                </c:pt>
                <c:pt idx="1577">
                  <c:v>-0.7000000000000004</c:v>
                </c:pt>
                <c:pt idx="1578">
                  <c:v>-0.80000000000000038</c:v>
                </c:pt>
                <c:pt idx="1579">
                  <c:v>-0.64000000000000024</c:v>
                </c:pt>
                <c:pt idx="1580">
                  <c:v>-0.94000000000000017</c:v>
                </c:pt>
                <c:pt idx="1581">
                  <c:v>-1.0400000000000003</c:v>
                </c:pt>
                <c:pt idx="1582">
                  <c:v>-1.4600000000000004</c:v>
                </c:pt>
                <c:pt idx="1583">
                  <c:v>-1.5800000000000005</c:v>
                </c:pt>
                <c:pt idx="1584">
                  <c:v>-1.8600000000000008</c:v>
                </c:pt>
                <c:pt idx="1585">
                  <c:v>-1.840000000000001</c:v>
                </c:pt>
                <c:pt idx="1586">
                  <c:v>-1.3800000000000012</c:v>
                </c:pt>
                <c:pt idx="1587">
                  <c:v>-1.4200000000000006</c:v>
                </c:pt>
                <c:pt idx="1588">
                  <c:v>-0.70000000000000073</c:v>
                </c:pt>
                <c:pt idx="1589">
                  <c:v>-0.86000000000000054</c:v>
                </c:pt>
                <c:pt idx="1590">
                  <c:v>-0.96000000000000019</c:v>
                </c:pt>
                <c:pt idx="1591">
                  <c:v>-1.1199999999999999</c:v>
                </c:pt>
                <c:pt idx="1592">
                  <c:v>-1.06</c:v>
                </c:pt>
                <c:pt idx="1593">
                  <c:v>-1.1399999999999999</c:v>
                </c:pt>
                <c:pt idx="1594">
                  <c:v>-0.91999999999999993</c:v>
                </c:pt>
                <c:pt idx="1595">
                  <c:v>-0.58000000000000007</c:v>
                </c:pt>
                <c:pt idx="1596">
                  <c:v>-0.76000000000000012</c:v>
                </c:pt>
                <c:pt idx="1597">
                  <c:v>-0.51999999999999991</c:v>
                </c:pt>
                <c:pt idx="1598">
                  <c:v>-1.1199999999999999</c:v>
                </c:pt>
                <c:pt idx="1599">
                  <c:v>-1.3399999999999999</c:v>
                </c:pt>
                <c:pt idx="1600">
                  <c:v>-0.93999999999999984</c:v>
                </c:pt>
                <c:pt idx="1601">
                  <c:v>-0.8</c:v>
                </c:pt>
                <c:pt idx="1602">
                  <c:v>-0.8600000000000001</c:v>
                </c:pt>
                <c:pt idx="1603">
                  <c:v>-0.52000000000000024</c:v>
                </c:pt>
                <c:pt idx="1604">
                  <c:v>-0.32000000000000028</c:v>
                </c:pt>
                <c:pt idx="1605">
                  <c:v>-0.92000000000000026</c:v>
                </c:pt>
                <c:pt idx="1606">
                  <c:v>-0.8</c:v>
                </c:pt>
                <c:pt idx="1607">
                  <c:v>-0.78</c:v>
                </c:pt>
                <c:pt idx="1608">
                  <c:v>-0.64000000000000024</c:v>
                </c:pt>
                <c:pt idx="1609">
                  <c:v>-0.50000000000000033</c:v>
                </c:pt>
                <c:pt idx="1610">
                  <c:v>-0.16000000000000014</c:v>
                </c:pt>
                <c:pt idx="1611">
                  <c:v>-0.28000000000000008</c:v>
                </c:pt>
                <c:pt idx="1612">
                  <c:v>-0.33999999999999986</c:v>
                </c:pt>
                <c:pt idx="1613">
                  <c:v>-0.73999999999999955</c:v>
                </c:pt>
                <c:pt idx="1614">
                  <c:v>-0.9399999999999995</c:v>
                </c:pt>
                <c:pt idx="1615">
                  <c:v>-1.3399999999999994</c:v>
                </c:pt>
                <c:pt idx="1616">
                  <c:v>-1.4999999999999996</c:v>
                </c:pt>
                <c:pt idx="1617">
                  <c:v>-1.9599999999999997</c:v>
                </c:pt>
                <c:pt idx="1618">
                  <c:v>-1.52</c:v>
                </c:pt>
                <c:pt idx="1619">
                  <c:v>-1.3799999999999997</c:v>
                </c:pt>
                <c:pt idx="1620">
                  <c:v>-1.1599999999999997</c:v>
                </c:pt>
                <c:pt idx="1621">
                  <c:v>-1.1399999999999999</c:v>
                </c:pt>
                <c:pt idx="1622">
                  <c:v>-0.5</c:v>
                </c:pt>
                <c:pt idx="1623">
                  <c:v>-0.78</c:v>
                </c:pt>
                <c:pt idx="1624">
                  <c:v>-0.96000000000000019</c:v>
                </c:pt>
                <c:pt idx="1625">
                  <c:v>-1.1600000000000001</c:v>
                </c:pt>
                <c:pt idx="1626">
                  <c:v>-0.84000000000000019</c:v>
                </c:pt>
                <c:pt idx="1627">
                  <c:v>-1.36</c:v>
                </c:pt>
                <c:pt idx="1628">
                  <c:v>-1.58</c:v>
                </c:pt>
                <c:pt idx="1629">
                  <c:v>-1.4600000000000002</c:v>
                </c:pt>
                <c:pt idx="1630">
                  <c:v>-1.1000000000000001</c:v>
                </c:pt>
                <c:pt idx="1631">
                  <c:v>-1.44</c:v>
                </c:pt>
                <c:pt idx="1632">
                  <c:v>-1.22</c:v>
                </c:pt>
                <c:pt idx="1633">
                  <c:v>-0.9</c:v>
                </c:pt>
                <c:pt idx="1634">
                  <c:v>-0.74000000000000021</c:v>
                </c:pt>
                <c:pt idx="1635">
                  <c:v>-0.90000000000000036</c:v>
                </c:pt>
                <c:pt idx="1636">
                  <c:v>-0.56000000000000016</c:v>
                </c:pt>
                <c:pt idx="1637">
                  <c:v>-0.48000000000000009</c:v>
                </c:pt>
                <c:pt idx="1638">
                  <c:v>-0.31999999999999995</c:v>
                </c:pt>
                <c:pt idx="1639">
                  <c:v>-0.87999999999999956</c:v>
                </c:pt>
                <c:pt idx="1640">
                  <c:v>-0.61999999999999977</c:v>
                </c:pt>
                <c:pt idx="1641">
                  <c:v>-0.67999999999999994</c:v>
                </c:pt>
                <c:pt idx="1642">
                  <c:v>-0.65999999999999992</c:v>
                </c:pt>
                <c:pt idx="1643">
                  <c:v>-0.9800000000000002</c:v>
                </c:pt>
                <c:pt idx="1644">
                  <c:v>-0.82000000000000028</c:v>
                </c:pt>
                <c:pt idx="1645">
                  <c:v>-0.92000000000000026</c:v>
                </c:pt>
                <c:pt idx="1646">
                  <c:v>-0.66000000000000014</c:v>
                </c:pt>
                <c:pt idx="1647">
                  <c:v>-0.4</c:v>
                </c:pt>
                <c:pt idx="1648">
                  <c:v>-0.37999999999999973</c:v>
                </c:pt>
                <c:pt idx="1649">
                  <c:v>-0.17999999999999972</c:v>
                </c:pt>
                <c:pt idx="1650">
                  <c:v>-0.39999999999999963</c:v>
                </c:pt>
                <c:pt idx="1651">
                  <c:v>-1.0799999999999996</c:v>
                </c:pt>
                <c:pt idx="1652">
                  <c:v>-1.2999999999999996</c:v>
                </c:pt>
                <c:pt idx="1653">
                  <c:v>-1.3399999999999999</c:v>
                </c:pt>
                <c:pt idx="1654">
                  <c:v>-1.8399999999999999</c:v>
                </c:pt>
                <c:pt idx="1655">
                  <c:v>-1.64</c:v>
                </c:pt>
                <c:pt idx="1656">
                  <c:v>-1.58</c:v>
                </c:pt>
                <c:pt idx="1657">
                  <c:v>-1.6000000000000003</c:v>
                </c:pt>
                <c:pt idx="1658">
                  <c:v>-1.6400000000000001</c:v>
                </c:pt>
                <c:pt idx="1659">
                  <c:v>-0.84000000000000052</c:v>
                </c:pt>
                <c:pt idx="1660">
                  <c:v>-0.54000000000000059</c:v>
                </c:pt>
                <c:pt idx="1661">
                  <c:v>-0.10000000000000071</c:v>
                </c:pt>
                <c:pt idx="1662">
                  <c:v>-0.14000000000000057</c:v>
                </c:pt>
                <c:pt idx="1663">
                  <c:v>-0.88000000000000045</c:v>
                </c:pt>
                <c:pt idx="1664">
                  <c:v>-2.2800000000000002</c:v>
                </c:pt>
                <c:pt idx="1665">
                  <c:v>-3.06</c:v>
                </c:pt>
                <c:pt idx="1666">
                  <c:v>-3.6799999999999997</c:v>
                </c:pt>
                <c:pt idx="1667">
                  <c:v>-3.4799999999999995</c:v>
                </c:pt>
                <c:pt idx="1668">
                  <c:v>-2.1600000000000006</c:v>
                </c:pt>
                <c:pt idx="1669">
                  <c:v>-0.28000000000000025</c:v>
                </c:pt>
                <c:pt idx="1670">
                  <c:v>0.20000000000000018</c:v>
                </c:pt>
                <c:pt idx="1671">
                  <c:v>0.42000000000000026</c:v>
                </c:pt>
                <c:pt idx="1672">
                  <c:v>0.14000000000000021</c:v>
                </c:pt>
                <c:pt idx="1673">
                  <c:v>-0.25999999999999945</c:v>
                </c:pt>
                <c:pt idx="1674">
                  <c:v>-1.1799999999999997</c:v>
                </c:pt>
                <c:pt idx="1675">
                  <c:v>-1.3800000000000001</c:v>
                </c:pt>
                <c:pt idx="1676">
                  <c:v>-1.1000000000000003</c:v>
                </c:pt>
                <c:pt idx="1677">
                  <c:v>-1.2200000000000002</c:v>
                </c:pt>
                <c:pt idx="1678">
                  <c:v>-0.98000000000000043</c:v>
                </c:pt>
                <c:pt idx="1679">
                  <c:v>-0.98000000000000009</c:v>
                </c:pt>
                <c:pt idx="1680">
                  <c:v>-0.53999999999999981</c:v>
                </c:pt>
                <c:pt idx="1681">
                  <c:v>-0.61999999999999955</c:v>
                </c:pt>
                <c:pt idx="1682">
                  <c:v>-0.35999999999999943</c:v>
                </c:pt>
                <c:pt idx="1683">
                  <c:v>-0.85999999999999943</c:v>
                </c:pt>
                <c:pt idx="1684">
                  <c:v>-1.0599999999999998</c:v>
                </c:pt>
                <c:pt idx="1685">
                  <c:v>-1.6</c:v>
                </c:pt>
                <c:pt idx="1686">
                  <c:v>-2</c:v>
                </c:pt>
                <c:pt idx="1687">
                  <c:v>-2.2999999999999998</c:v>
                </c:pt>
                <c:pt idx="1688">
                  <c:v>-2.36</c:v>
                </c:pt>
                <c:pt idx="1689">
                  <c:v>-1.6799999999999993</c:v>
                </c:pt>
                <c:pt idx="1690">
                  <c:v>-1.5999999999999992</c:v>
                </c:pt>
                <c:pt idx="1691">
                  <c:v>-1.4199999999999993</c:v>
                </c:pt>
                <c:pt idx="1692">
                  <c:v>-0.83999999999999952</c:v>
                </c:pt>
                <c:pt idx="1693">
                  <c:v>-0.67999999999999972</c:v>
                </c:pt>
                <c:pt idx="1694">
                  <c:v>-0.91999999999999993</c:v>
                </c:pt>
                <c:pt idx="1695">
                  <c:v>-1.08</c:v>
                </c:pt>
                <c:pt idx="1696">
                  <c:v>-0.84000000000000019</c:v>
                </c:pt>
                <c:pt idx="1697">
                  <c:v>-1.3</c:v>
                </c:pt>
                <c:pt idx="1698">
                  <c:v>-1.0399999999999998</c:v>
                </c:pt>
                <c:pt idx="1699">
                  <c:v>-1.2</c:v>
                </c:pt>
                <c:pt idx="1700">
                  <c:v>-0.71999999999999953</c:v>
                </c:pt>
                <c:pt idx="1701">
                  <c:v>-0.65999999999999948</c:v>
                </c:pt>
                <c:pt idx="1702">
                  <c:v>-0.73999999999999955</c:v>
                </c:pt>
                <c:pt idx="1703">
                  <c:v>-0.4599999999999998</c:v>
                </c:pt>
                <c:pt idx="1704">
                  <c:v>-0.11999999999999958</c:v>
                </c:pt>
                <c:pt idx="1705">
                  <c:v>-0.25999999999999979</c:v>
                </c:pt>
                <c:pt idx="1706">
                  <c:v>-0.4599999999999998</c:v>
                </c:pt>
                <c:pt idx="1707">
                  <c:v>-0.61999999999999955</c:v>
                </c:pt>
                <c:pt idx="1708">
                  <c:v>-1.3799999999999994</c:v>
                </c:pt>
                <c:pt idx="1709">
                  <c:v>-1.6599999999999995</c:v>
                </c:pt>
                <c:pt idx="1710">
                  <c:v>-1.6599999999999995</c:v>
                </c:pt>
                <c:pt idx="1711">
                  <c:v>-1.5799999999999996</c:v>
                </c:pt>
                <c:pt idx="1712">
                  <c:v>-1.6800000000000002</c:v>
                </c:pt>
                <c:pt idx="1713">
                  <c:v>-1.4600000000000002</c:v>
                </c:pt>
                <c:pt idx="1714">
                  <c:v>-1.7000000000000004</c:v>
                </c:pt>
                <c:pt idx="1715">
                  <c:v>-1.8600000000000005</c:v>
                </c:pt>
                <c:pt idx="1716">
                  <c:v>-1.8800000000000003</c:v>
                </c:pt>
                <c:pt idx="1717">
                  <c:v>-1.5</c:v>
                </c:pt>
                <c:pt idx="1718">
                  <c:v>-1.48</c:v>
                </c:pt>
                <c:pt idx="1719">
                  <c:v>-0.93999999999999984</c:v>
                </c:pt>
                <c:pt idx="1720">
                  <c:v>-0.93999999999999984</c:v>
                </c:pt>
                <c:pt idx="1721">
                  <c:v>-1.0599999999999998</c:v>
                </c:pt>
                <c:pt idx="1722">
                  <c:v>-0.84000000000000019</c:v>
                </c:pt>
                <c:pt idx="1723">
                  <c:v>-0.82</c:v>
                </c:pt>
                <c:pt idx="1724">
                  <c:v>-1.2399999999999998</c:v>
                </c:pt>
                <c:pt idx="1725">
                  <c:v>-0.77999999999999969</c:v>
                </c:pt>
                <c:pt idx="1726">
                  <c:v>-0.69999999999999962</c:v>
                </c:pt>
                <c:pt idx="1727">
                  <c:v>-0.85999999999999943</c:v>
                </c:pt>
                <c:pt idx="1728">
                  <c:v>-0.4399999999999995</c:v>
                </c:pt>
                <c:pt idx="1729">
                  <c:v>-0.17999999999999935</c:v>
                </c:pt>
                <c:pt idx="1730">
                  <c:v>-3.9999999999999501E-2</c:v>
                </c:pt>
                <c:pt idx="1731">
                  <c:v>-1.9999999999999574E-2</c:v>
                </c:pt>
                <c:pt idx="1732">
                  <c:v>0.12000000000000029</c:v>
                </c:pt>
                <c:pt idx="1733">
                  <c:v>0.14000000000000021</c:v>
                </c:pt>
                <c:pt idx="1734">
                  <c:v>0.3</c:v>
                </c:pt>
                <c:pt idx="1735">
                  <c:v>8.0000000000000071E-2</c:v>
                </c:pt>
                <c:pt idx="1736">
                  <c:v>0.38000000000000006</c:v>
                </c:pt>
                <c:pt idx="1737">
                  <c:v>0.52000000000000024</c:v>
                </c:pt>
                <c:pt idx="1738">
                  <c:v>0.1600000000000005</c:v>
                </c:pt>
                <c:pt idx="1739">
                  <c:v>-0.33999999999999952</c:v>
                </c:pt>
                <c:pt idx="1740">
                  <c:v>-0.61999999999999955</c:v>
                </c:pt>
                <c:pt idx="1741">
                  <c:v>-0.97999999999999976</c:v>
                </c:pt>
                <c:pt idx="1742">
                  <c:v>-1.3399999999999999</c:v>
                </c:pt>
                <c:pt idx="1743">
                  <c:v>-1.36</c:v>
                </c:pt>
                <c:pt idx="1744">
                  <c:v>-0.92000000000000026</c:v>
                </c:pt>
                <c:pt idx="1745">
                  <c:v>-0.94000000000000017</c:v>
                </c:pt>
                <c:pt idx="1746">
                  <c:v>-0.94000000000000017</c:v>
                </c:pt>
                <c:pt idx="1747">
                  <c:v>-0.8600000000000001</c:v>
                </c:pt>
                <c:pt idx="1748">
                  <c:v>-0.64000000000000024</c:v>
                </c:pt>
                <c:pt idx="1749">
                  <c:v>-1.1000000000000003</c:v>
                </c:pt>
                <c:pt idx="1750">
                  <c:v>-1.1800000000000004</c:v>
                </c:pt>
                <c:pt idx="1751">
                  <c:v>-0.94000000000000017</c:v>
                </c:pt>
                <c:pt idx="1752">
                  <c:v>-0.72000000000000031</c:v>
                </c:pt>
                <c:pt idx="1753">
                  <c:v>-1.28</c:v>
                </c:pt>
                <c:pt idx="1754">
                  <c:v>-1.0399999999999998</c:v>
                </c:pt>
                <c:pt idx="1755">
                  <c:v>-0.61999999999999955</c:v>
                </c:pt>
                <c:pt idx="1756">
                  <c:v>-0.85999999999999976</c:v>
                </c:pt>
                <c:pt idx="1757">
                  <c:v>-1.0199999999999996</c:v>
                </c:pt>
                <c:pt idx="1758">
                  <c:v>-0.6399999999999999</c:v>
                </c:pt>
                <c:pt idx="1759">
                  <c:v>-0.65999999999999981</c:v>
                </c:pt>
                <c:pt idx="1760">
                  <c:v>-1.1800000000000002</c:v>
                </c:pt>
                <c:pt idx="1761">
                  <c:v>-1.1400000000000001</c:v>
                </c:pt>
                <c:pt idx="1762">
                  <c:v>-1.4600000000000004</c:v>
                </c:pt>
                <c:pt idx="1763">
                  <c:v>-1.9000000000000004</c:v>
                </c:pt>
                <c:pt idx="1764">
                  <c:v>-1.9400000000000006</c:v>
                </c:pt>
                <c:pt idx="1765">
                  <c:v>-2.1600000000000006</c:v>
                </c:pt>
                <c:pt idx="1766">
                  <c:v>-2.3200000000000003</c:v>
                </c:pt>
                <c:pt idx="1767">
                  <c:v>-2.2600000000000002</c:v>
                </c:pt>
                <c:pt idx="1768">
                  <c:v>-1.7400000000000002</c:v>
                </c:pt>
                <c:pt idx="1769">
                  <c:v>-1.86</c:v>
                </c:pt>
                <c:pt idx="1770">
                  <c:v>-1.5200000000000002</c:v>
                </c:pt>
                <c:pt idx="1771">
                  <c:v>-1.2400000000000002</c:v>
                </c:pt>
                <c:pt idx="1772">
                  <c:v>-1.2</c:v>
                </c:pt>
                <c:pt idx="1773">
                  <c:v>-1.3799999999999997</c:v>
                </c:pt>
                <c:pt idx="1774">
                  <c:v>-1.5199999999999996</c:v>
                </c:pt>
                <c:pt idx="1775">
                  <c:v>-1.6199999999999992</c:v>
                </c:pt>
                <c:pt idx="1776">
                  <c:v>-1.7999999999999994</c:v>
                </c:pt>
                <c:pt idx="1777">
                  <c:v>-1.3399999999999999</c:v>
                </c:pt>
                <c:pt idx="1778">
                  <c:v>-1.42</c:v>
                </c:pt>
                <c:pt idx="1779">
                  <c:v>-1.2600000000000002</c:v>
                </c:pt>
                <c:pt idx="1780">
                  <c:v>-1.3400000000000005</c:v>
                </c:pt>
                <c:pt idx="1781">
                  <c:v>-1.0400000000000005</c:v>
                </c:pt>
                <c:pt idx="1782">
                  <c:v>-1.3400000000000003</c:v>
                </c:pt>
                <c:pt idx="1783">
                  <c:v>-1.5600000000000005</c:v>
                </c:pt>
                <c:pt idx="1784">
                  <c:v>-1.6400000000000001</c:v>
                </c:pt>
                <c:pt idx="1785">
                  <c:v>-1.64</c:v>
                </c:pt>
                <c:pt idx="1786">
                  <c:v>-2.1199999999999997</c:v>
                </c:pt>
                <c:pt idx="1787">
                  <c:v>-2.3199999999999994</c:v>
                </c:pt>
                <c:pt idx="1788">
                  <c:v>-1.5999999999999992</c:v>
                </c:pt>
                <c:pt idx="1789">
                  <c:v>-1.6599999999999995</c:v>
                </c:pt>
                <c:pt idx="1790">
                  <c:v>-1.4599999999999997</c:v>
                </c:pt>
                <c:pt idx="1791">
                  <c:v>-1.6800000000000002</c:v>
                </c:pt>
                <c:pt idx="1792">
                  <c:v>-1.5400000000000003</c:v>
                </c:pt>
                <c:pt idx="1793">
                  <c:v>-2.04</c:v>
                </c:pt>
                <c:pt idx="1794">
                  <c:v>-1.4200000000000004</c:v>
                </c:pt>
                <c:pt idx="1795">
                  <c:v>-1.3400000000000003</c:v>
                </c:pt>
                <c:pt idx="1796">
                  <c:v>-0.5800000000000004</c:v>
                </c:pt>
                <c:pt idx="1797">
                  <c:v>-0.72000000000000031</c:v>
                </c:pt>
                <c:pt idx="1798">
                  <c:v>-0.72000000000000031</c:v>
                </c:pt>
                <c:pt idx="1799">
                  <c:v>-0.96000000000000019</c:v>
                </c:pt>
                <c:pt idx="1800">
                  <c:v>-1.3799999999999997</c:v>
                </c:pt>
                <c:pt idx="1801">
                  <c:v>-1.0599999999999994</c:v>
                </c:pt>
                <c:pt idx="1802">
                  <c:v>-1.0599999999999998</c:v>
                </c:pt>
                <c:pt idx="1803">
                  <c:v>-1.0799999999999996</c:v>
                </c:pt>
                <c:pt idx="1804">
                  <c:v>-1.3999999999999997</c:v>
                </c:pt>
                <c:pt idx="1805">
                  <c:v>-0.93999999999999984</c:v>
                </c:pt>
                <c:pt idx="1806">
                  <c:v>-1.6799999999999997</c:v>
                </c:pt>
                <c:pt idx="1807">
                  <c:v>-1.3399999999999992</c:v>
                </c:pt>
                <c:pt idx="1808">
                  <c:v>-1.1399999999999995</c:v>
                </c:pt>
                <c:pt idx="1809">
                  <c:v>-1.2399999999999998</c:v>
                </c:pt>
                <c:pt idx="1810">
                  <c:v>-1.3800000000000001</c:v>
                </c:pt>
                <c:pt idx="1811">
                  <c:v>-1.56</c:v>
                </c:pt>
                <c:pt idx="1812">
                  <c:v>-1.5200000000000002</c:v>
                </c:pt>
                <c:pt idx="1813">
                  <c:v>-1.3000000000000003</c:v>
                </c:pt>
                <c:pt idx="1814">
                  <c:v>-0.74000000000000021</c:v>
                </c:pt>
                <c:pt idx="1815">
                  <c:v>-0.85999999999999976</c:v>
                </c:pt>
                <c:pt idx="1816">
                  <c:v>-0.6</c:v>
                </c:pt>
                <c:pt idx="1817">
                  <c:v>-1.1600000000000001</c:v>
                </c:pt>
                <c:pt idx="1818">
                  <c:v>-1.6</c:v>
                </c:pt>
                <c:pt idx="1819">
                  <c:v>-2.02</c:v>
                </c:pt>
                <c:pt idx="1820">
                  <c:v>-2.0600000000000005</c:v>
                </c:pt>
                <c:pt idx="1821">
                  <c:v>-2.3000000000000003</c:v>
                </c:pt>
                <c:pt idx="1822">
                  <c:v>-1.5800000000000005</c:v>
                </c:pt>
                <c:pt idx="1823">
                  <c:v>-1.4800000000000004</c:v>
                </c:pt>
                <c:pt idx="1824">
                  <c:v>-1.2400000000000002</c:v>
                </c:pt>
                <c:pt idx="1825">
                  <c:v>-1.1399999999999999</c:v>
                </c:pt>
                <c:pt idx="1826">
                  <c:v>-0.6399999999999999</c:v>
                </c:pt>
                <c:pt idx="1827">
                  <c:v>-1.0599999999999998</c:v>
                </c:pt>
                <c:pt idx="1828">
                  <c:v>-0.85999999999999976</c:v>
                </c:pt>
                <c:pt idx="1829">
                  <c:v>-1.3800000000000003</c:v>
                </c:pt>
                <c:pt idx="1830">
                  <c:v>-1.3800000000000003</c:v>
                </c:pt>
                <c:pt idx="1831">
                  <c:v>-1.7600000000000005</c:v>
                </c:pt>
                <c:pt idx="1832">
                  <c:v>-1.4600000000000004</c:v>
                </c:pt>
                <c:pt idx="1833">
                  <c:v>-1.56</c:v>
                </c:pt>
                <c:pt idx="1834">
                  <c:v>-1.3799999999999997</c:v>
                </c:pt>
                <c:pt idx="1835">
                  <c:v>-1.3199999999999998</c:v>
                </c:pt>
                <c:pt idx="1836">
                  <c:v>-0.96000000000000019</c:v>
                </c:pt>
                <c:pt idx="1837">
                  <c:v>-1.2800000000000005</c:v>
                </c:pt>
                <c:pt idx="1838">
                  <c:v>-1.2600000000000009</c:v>
                </c:pt>
                <c:pt idx="1839">
                  <c:v>-0.88000000000000078</c:v>
                </c:pt>
                <c:pt idx="1840">
                  <c:v>-0.50000000000000033</c:v>
                </c:pt>
                <c:pt idx="1841">
                  <c:v>-0.72</c:v>
                </c:pt>
                <c:pt idx="1842">
                  <c:v>-0.7199999999999992</c:v>
                </c:pt>
                <c:pt idx="1843">
                  <c:v>-0.65999999999999903</c:v>
                </c:pt>
                <c:pt idx="1844">
                  <c:v>-0.81999999999999884</c:v>
                </c:pt>
                <c:pt idx="1845">
                  <c:v>-1.179999999999999</c:v>
                </c:pt>
                <c:pt idx="1846">
                  <c:v>-1.0399999999999991</c:v>
                </c:pt>
                <c:pt idx="1847">
                  <c:v>-0.8</c:v>
                </c:pt>
                <c:pt idx="1848">
                  <c:v>-0.5</c:v>
                </c:pt>
                <c:pt idx="1849">
                  <c:v>-0.12000000000000029</c:v>
                </c:pt>
                <c:pt idx="1850">
                  <c:v>-0.28000000000000008</c:v>
                </c:pt>
                <c:pt idx="1851">
                  <c:v>-0.25999999999999979</c:v>
                </c:pt>
                <c:pt idx="1852">
                  <c:v>-0.61999999999999922</c:v>
                </c:pt>
                <c:pt idx="1853">
                  <c:v>-1.0799999999999994</c:v>
                </c:pt>
                <c:pt idx="1854">
                  <c:v>-1.6199999999999992</c:v>
                </c:pt>
                <c:pt idx="1855">
                  <c:v>-1.4199999999999995</c:v>
                </c:pt>
                <c:pt idx="1856">
                  <c:v>-1.5200000000000002</c:v>
                </c:pt>
                <c:pt idx="1857">
                  <c:v>-1.1600000000000001</c:v>
                </c:pt>
                <c:pt idx="1858">
                  <c:v>-0.96000000000000019</c:v>
                </c:pt>
                <c:pt idx="1859">
                  <c:v>-0.37999999999999973</c:v>
                </c:pt>
                <c:pt idx="1860">
                  <c:v>3.9999999999999855E-2</c:v>
                </c:pt>
                <c:pt idx="1861">
                  <c:v>1.2800000000000005</c:v>
                </c:pt>
                <c:pt idx="1862">
                  <c:v>1.7600000000000002</c:v>
                </c:pt>
                <c:pt idx="1863">
                  <c:v>2.3200000000000003</c:v>
                </c:pt>
                <c:pt idx="1864">
                  <c:v>2.54</c:v>
                </c:pt>
                <c:pt idx="1865">
                  <c:v>0.5800000000000004</c:v>
                </c:pt>
                <c:pt idx="1866">
                  <c:v>-2</c:v>
                </c:pt>
                <c:pt idx="1867">
                  <c:v>-2.9799999999999995</c:v>
                </c:pt>
                <c:pt idx="1868">
                  <c:v>-3.5999999999999992</c:v>
                </c:pt>
                <c:pt idx="1869">
                  <c:v>-3.9799999999999991</c:v>
                </c:pt>
                <c:pt idx="1870">
                  <c:v>-2.0599999999999987</c:v>
                </c:pt>
                <c:pt idx="1871">
                  <c:v>-0.55999999999999872</c:v>
                </c:pt>
                <c:pt idx="1872">
                  <c:v>-0.37999999999999901</c:v>
                </c:pt>
                <c:pt idx="1873">
                  <c:v>-0.27999999999999969</c:v>
                </c:pt>
                <c:pt idx="1874">
                  <c:v>-0.43999999999999984</c:v>
                </c:pt>
                <c:pt idx="1875">
                  <c:v>-0.82000000000000028</c:v>
                </c:pt>
                <c:pt idx="1876">
                  <c:v>-0.93999999999999984</c:v>
                </c:pt>
                <c:pt idx="1877">
                  <c:v>-0.6399999999999999</c:v>
                </c:pt>
                <c:pt idx="1878">
                  <c:v>-0.95999999999999941</c:v>
                </c:pt>
                <c:pt idx="1879">
                  <c:v>-1.1999999999999993</c:v>
                </c:pt>
                <c:pt idx="1880">
                  <c:v>-1.179999999999999</c:v>
                </c:pt>
                <c:pt idx="1881">
                  <c:v>-1.1599999999999988</c:v>
                </c:pt>
                <c:pt idx="1882">
                  <c:v>-1.1999999999999986</c:v>
                </c:pt>
                <c:pt idx="1883">
                  <c:v>-1.0599999999999987</c:v>
                </c:pt>
                <c:pt idx="1884">
                  <c:v>-0.85999999999999943</c:v>
                </c:pt>
                <c:pt idx="1885">
                  <c:v>-0.85999999999999943</c:v>
                </c:pt>
                <c:pt idx="1886">
                  <c:v>-0.9</c:v>
                </c:pt>
                <c:pt idx="1887">
                  <c:v>-1.06</c:v>
                </c:pt>
                <c:pt idx="1888">
                  <c:v>-1.0200000000000002</c:v>
                </c:pt>
                <c:pt idx="1889">
                  <c:v>-1</c:v>
                </c:pt>
                <c:pt idx="1890">
                  <c:v>-1.0200000000000002</c:v>
                </c:pt>
                <c:pt idx="1891">
                  <c:v>-1.3200000000000003</c:v>
                </c:pt>
                <c:pt idx="1892">
                  <c:v>-0.90000000000000069</c:v>
                </c:pt>
                <c:pt idx="1893">
                  <c:v>-0.62000000000000033</c:v>
                </c:pt>
                <c:pt idx="1894">
                  <c:v>-0.8</c:v>
                </c:pt>
                <c:pt idx="1895">
                  <c:v>-1.1399999999999999</c:v>
                </c:pt>
                <c:pt idx="1896">
                  <c:v>-1</c:v>
                </c:pt>
                <c:pt idx="1897">
                  <c:v>-1.3199999999999996</c:v>
                </c:pt>
                <c:pt idx="1898">
                  <c:v>-1.5799999999999996</c:v>
                </c:pt>
                <c:pt idx="1899">
                  <c:v>-1.2200000000000002</c:v>
                </c:pt>
                <c:pt idx="1900">
                  <c:v>-0.84000000000000052</c:v>
                </c:pt>
                <c:pt idx="1901">
                  <c:v>-0.68000000000000038</c:v>
                </c:pt>
                <c:pt idx="1902">
                  <c:v>-2.1400000000000006</c:v>
                </c:pt>
                <c:pt idx="1903">
                  <c:v>-2.5200000000000005</c:v>
                </c:pt>
                <c:pt idx="1904">
                  <c:v>-2.54</c:v>
                </c:pt>
                <c:pt idx="1905">
                  <c:v>-2.6599999999999993</c:v>
                </c:pt>
                <c:pt idx="1906">
                  <c:v>-2.9199999999999995</c:v>
                </c:pt>
                <c:pt idx="1907">
                  <c:v>-1.6799999999999997</c:v>
                </c:pt>
                <c:pt idx="1908">
                  <c:v>-1.6</c:v>
                </c:pt>
                <c:pt idx="1909">
                  <c:v>-1.56</c:v>
                </c:pt>
                <c:pt idx="1910">
                  <c:v>-1.5799999999999996</c:v>
                </c:pt>
                <c:pt idx="1911">
                  <c:v>-1.0399999999999991</c:v>
                </c:pt>
                <c:pt idx="1912">
                  <c:v>-0.4799999999999997</c:v>
                </c:pt>
                <c:pt idx="1913">
                  <c:v>-0.46000000000000013</c:v>
                </c:pt>
                <c:pt idx="1914">
                  <c:v>-0.42000000000000098</c:v>
                </c:pt>
                <c:pt idx="1915">
                  <c:v>-8.0000000000002555E-2</c:v>
                </c:pt>
                <c:pt idx="1916">
                  <c:v>-0.60000000000000286</c:v>
                </c:pt>
                <c:pt idx="1917">
                  <c:v>-0.68000000000000116</c:v>
                </c:pt>
                <c:pt idx="1918">
                  <c:v>-0.4</c:v>
                </c:pt>
                <c:pt idx="1919">
                  <c:v>-0.97999999999999976</c:v>
                </c:pt>
                <c:pt idx="1920">
                  <c:v>-1.0999999999999985</c:v>
                </c:pt>
                <c:pt idx="1921">
                  <c:v>-0.73999999999999777</c:v>
                </c:pt>
                <c:pt idx="1922">
                  <c:v>-0.93999999999999917</c:v>
                </c:pt>
                <c:pt idx="1923">
                  <c:v>-0.82000000000000028</c:v>
                </c:pt>
                <c:pt idx="1924">
                  <c:v>-0.33999999999999914</c:v>
                </c:pt>
                <c:pt idx="1925">
                  <c:v>-0.25999999999999945</c:v>
                </c:pt>
                <c:pt idx="1926">
                  <c:v>-0.12000000000000029</c:v>
                </c:pt>
                <c:pt idx="1927">
                  <c:v>-0.53999999999999915</c:v>
                </c:pt>
                <c:pt idx="1928">
                  <c:v>-0.57999999999999974</c:v>
                </c:pt>
                <c:pt idx="1929">
                  <c:v>-0.84000000000000052</c:v>
                </c:pt>
                <c:pt idx="1930">
                  <c:v>-1.0800000000000012</c:v>
                </c:pt>
                <c:pt idx="1931">
                  <c:v>-1.3200000000000003</c:v>
                </c:pt>
                <c:pt idx="1932">
                  <c:v>-0.74000000000000055</c:v>
                </c:pt>
                <c:pt idx="1933">
                  <c:v>-0.8</c:v>
                </c:pt>
                <c:pt idx="1934">
                  <c:v>-0.9</c:v>
                </c:pt>
                <c:pt idx="1935">
                  <c:v>-0.74000000000000055</c:v>
                </c:pt>
                <c:pt idx="1936">
                  <c:v>-0.78000000000000114</c:v>
                </c:pt>
                <c:pt idx="1937">
                  <c:v>-1.3400000000000021</c:v>
                </c:pt>
                <c:pt idx="1938">
                  <c:v>-1.3800000000000026</c:v>
                </c:pt>
                <c:pt idx="1939">
                  <c:v>-1.4000000000000015</c:v>
                </c:pt>
                <c:pt idx="1940">
                  <c:v>-1.6600000000000008</c:v>
                </c:pt>
                <c:pt idx="1941">
                  <c:v>-1.6600000000000008</c:v>
                </c:pt>
                <c:pt idx="1942">
                  <c:v>-1.7200000000000002</c:v>
                </c:pt>
                <c:pt idx="1943">
                  <c:v>-1.8799999999999997</c:v>
                </c:pt>
                <c:pt idx="1944">
                  <c:v>-1.5</c:v>
                </c:pt>
                <c:pt idx="1945">
                  <c:v>-1.0199999999999989</c:v>
                </c:pt>
                <c:pt idx="1946">
                  <c:v>-1.1000000000000001</c:v>
                </c:pt>
                <c:pt idx="1947">
                  <c:v>-0.55999999999999939</c:v>
                </c:pt>
                <c:pt idx="1948">
                  <c:v>-0.45999999999999941</c:v>
                </c:pt>
                <c:pt idx="1949">
                  <c:v>-0.93999999999999917</c:v>
                </c:pt>
                <c:pt idx="1950">
                  <c:v>-1.0999999999999985</c:v>
                </c:pt>
                <c:pt idx="1951">
                  <c:v>-1.2399999999999978</c:v>
                </c:pt>
                <c:pt idx="1952">
                  <c:v>-1.6199999999999988</c:v>
                </c:pt>
                <c:pt idx="1953">
                  <c:v>-1.4799999999999998</c:v>
                </c:pt>
                <c:pt idx="1954">
                  <c:v>-1.4000000000000015</c:v>
                </c:pt>
                <c:pt idx="1955">
                  <c:v>-1.4600000000000022</c:v>
                </c:pt>
                <c:pt idx="1956">
                  <c:v>-1.5200000000000018</c:v>
                </c:pt>
                <c:pt idx="1957">
                  <c:v>-1.3200000000000003</c:v>
                </c:pt>
                <c:pt idx="1958">
                  <c:v>-1.819999999999999</c:v>
                </c:pt>
                <c:pt idx="1959">
                  <c:v>-1.5199999999999974</c:v>
                </c:pt>
                <c:pt idx="1960">
                  <c:v>-1.7399999999999978</c:v>
                </c:pt>
                <c:pt idx="1961">
                  <c:v>-1.5599999999999981</c:v>
                </c:pt>
                <c:pt idx="1962">
                  <c:v>-1.3599999999999994</c:v>
                </c:pt>
                <c:pt idx="1963">
                  <c:v>-0.8</c:v>
                </c:pt>
                <c:pt idx="1964">
                  <c:v>-0.88000000000000111</c:v>
                </c:pt>
                <c:pt idx="1965">
                  <c:v>-0.80000000000000138</c:v>
                </c:pt>
                <c:pt idx="1966">
                  <c:v>-0.82000000000000173</c:v>
                </c:pt>
                <c:pt idx="1967">
                  <c:v>-0.84000000000000197</c:v>
                </c:pt>
                <c:pt idx="1968">
                  <c:v>-0.98000000000000254</c:v>
                </c:pt>
                <c:pt idx="1969">
                  <c:v>-0.86000000000000087</c:v>
                </c:pt>
                <c:pt idx="1970">
                  <c:v>-0.7000000000000014</c:v>
                </c:pt>
                <c:pt idx="1971">
                  <c:v>-0.66000000000000225</c:v>
                </c:pt>
                <c:pt idx="1972">
                  <c:v>-0.88000000000000111</c:v>
                </c:pt>
                <c:pt idx="1973">
                  <c:v>-1.0399999999999991</c:v>
                </c:pt>
                <c:pt idx="1974">
                  <c:v>-1.1400000000000006</c:v>
                </c:pt>
                <c:pt idx="1975">
                  <c:v>-1.2599999999999993</c:v>
                </c:pt>
                <c:pt idx="1976">
                  <c:v>-1.4399999999999977</c:v>
                </c:pt>
                <c:pt idx="1977">
                  <c:v>-1.459999999999998</c:v>
                </c:pt>
                <c:pt idx="1978">
                  <c:v>-1.3399999999999992</c:v>
                </c:pt>
                <c:pt idx="1979">
                  <c:v>-1.2199999999999989</c:v>
                </c:pt>
                <c:pt idx="1980">
                  <c:v>-1.3999999999999986</c:v>
                </c:pt>
                <c:pt idx="1981">
                  <c:v>-0.91999999999999882</c:v>
                </c:pt>
                <c:pt idx="1982">
                  <c:v>-0.69999999999999862</c:v>
                </c:pt>
                <c:pt idx="1983">
                  <c:v>-0.85999999999999799</c:v>
                </c:pt>
                <c:pt idx="1984">
                  <c:v>-0.89999999999999714</c:v>
                </c:pt>
                <c:pt idx="1985">
                  <c:v>-0.97999999999999832</c:v>
                </c:pt>
                <c:pt idx="1986">
                  <c:v>-1.2399999999999991</c:v>
                </c:pt>
                <c:pt idx="1987">
                  <c:v>-1.2399999999999991</c:v>
                </c:pt>
                <c:pt idx="1988">
                  <c:v>-1.1599999999999995</c:v>
                </c:pt>
                <c:pt idx="1989">
                  <c:v>-1.1000000000000001</c:v>
                </c:pt>
                <c:pt idx="1990">
                  <c:v>-0.92000000000000026</c:v>
                </c:pt>
                <c:pt idx="1991">
                  <c:v>-0.83999999999999919</c:v>
                </c:pt>
                <c:pt idx="1992">
                  <c:v>-1.0399999999999991</c:v>
                </c:pt>
                <c:pt idx="1993">
                  <c:v>-1.0799999999999996</c:v>
                </c:pt>
                <c:pt idx="1994">
                  <c:v>-1.3400000000000005</c:v>
                </c:pt>
                <c:pt idx="1995">
                  <c:v>-1.0799999999999996</c:v>
                </c:pt>
                <c:pt idx="1996">
                  <c:v>-1.0400000000000005</c:v>
                </c:pt>
                <c:pt idx="1997">
                  <c:v>-1.1200000000000003</c:v>
                </c:pt>
                <c:pt idx="1998">
                  <c:v>-1.1200000000000003</c:v>
                </c:pt>
                <c:pt idx="1999">
                  <c:v>-0.93999999999999917</c:v>
                </c:pt>
                <c:pt idx="2000">
                  <c:v>-1.6199999999999988</c:v>
                </c:pt>
                <c:pt idx="2001">
                  <c:v>-1.5799999999999983</c:v>
                </c:pt>
                <c:pt idx="2002">
                  <c:v>-1.2399999999999991</c:v>
                </c:pt>
                <c:pt idx="2003">
                  <c:v>-1.0799999999999996</c:v>
                </c:pt>
                <c:pt idx="2004">
                  <c:v>-1.3</c:v>
                </c:pt>
                <c:pt idx="2005">
                  <c:v>-1.0400000000000005</c:v>
                </c:pt>
                <c:pt idx="2006">
                  <c:v>-1.6000000000000014</c:v>
                </c:pt>
                <c:pt idx="2007">
                  <c:v>-1.6000000000000014</c:v>
                </c:pt>
                <c:pt idx="2008">
                  <c:v>-1.8200000000000003</c:v>
                </c:pt>
                <c:pt idx="2009">
                  <c:v>-1.4200000000000004</c:v>
                </c:pt>
                <c:pt idx="2010">
                  <c:v>-1.3</c:v>
                </c:pt>
                <c:pt idx="2011">
                  <c:v>-0.55999999999999939</c:v>
                </c:pt>
                <c:pt idx="2012">
                  <c:v>-0.65999999999999948</c:v>
                </c:pt>
                <c:pt idx="2013">
                  <c:v>-0.24000000000000057</c:v>
                </c:pt>
                <c:pt idx="2014">
                  <c:v>-0.34000000000000197</c:v>
                </c:pt>
                <c:pt idx="2015">
                  <c:v>1.9999999999997443E-2</c:v>
                </c:pt>
                <c:pt idx="2016">
                  <c:v>-0.30000000000000282</c:v>
                </c:pt>
                <c:pt idx="2017">
                  <c:v>-0.22000000000000314</c:v>
                </c:pt>
                <c:pt idx="2018">
                  <c:v>-0.22000000000000169</c:v>
                </c:pt>
                <c:pt idx="2019">
                  <c:v>-0.28000000000000114</c:v>
                </c:pt>
                <c:pt idx="2020">
                  <c:v>-0.1</c:v>
                </c:pt>
                <c:pt idx="2021">
                  <c:v>-0.1799999999999983</c:v>
                </c:pt>
                <c:pt idx="2022">
                  <c:v>0</c:v>
                </c:pt>
                <c:pt idx="2023">
                  <c:v>-0.22000000000000169</c:v>
                </c:pt>
                <c:pt idx="2024">
                  <c:v>-0.15999999999999942</c:v>
                </c:pt>
                <c:pt idx="2025">
                  <c:v>-0.21999999999999886</c:v>
                </c:pt>
                <c:pt idx="2026">
                  <c:v>-0.25999999999999945</c:v>
                </c:pt>
                <c:pt idx="2027">
                  <c:v>-0.49999999999999717</c:v>
                </c:pt>
                <c:pt idx="2028">
                  <c:v>-0.19999999999999432</c:v>
                </c:pt>
                <c:pt idx="2029">
                  <c:v>-0.23999999999999772</c:v>
                </c:pt>
                <c:pt idx="2030">
                  <c:v>-0.8</c:v>
                </c:pt>
                <c:pt idx="2031">
                  <c:v>-0.7</c:v>
                </c:pt>
                <c:pt idx="2032">
                  <c:v>-0.5</c:v>
                </c:pt>
                <c:pt idx="2033">
                  <c:v>-1.0400000000000034</c:v>
                </c:pt>
                <c:pt idx="2034">
                  <c:v>-0.66000000000000225</c:v>
                </c:pt>
                <c:pt idx="2035">
                  <c:v>-0.52000000000000168</c:v>
                </c:pt>
                <c:pt idx="2036">
                  <c:v>-0.36000000000000226</c:v>
                </c:pt>
                <c:pt idx="2037">
                  <c:v>-0.18000000000000399</c:v>
                </c:pt>
                <c:pt idx="2038">
                  <c:v>-0.10000000000000284</c:v>
                </c:pt>
                <c:pt idx="2039">
                  <c:v>-6.0000000000002274E-2</c:v>
                </c:pt>
                <c:pt idx="2040">
                  <c:v>-0.26000000000000228</c:v>
                </c:pt>
                <c:pt idx="2041">
                  <c:v>-0.46000000000000513</c:v>
                </c:pt>
                <c:pt idx="2042">
                  <c:v>-1.1200000000000017</c:v>
                </c:pt>
                <c:pt idx="2043">
                  <c:v>-1.3600000000000023</c:v>
                </c:pt>
                <c:pt idx="2044">
                  <c:v>-2.0800000000000041</c:v>
                </c:pt>
                <c:pt idx="2045">
                  <c:v>-1.9200000000000046</c:v>
                </c:pt>
                <c:pt idx="2046">
                  <c:v>-2.0800000000000041</c:v>
                </c:pt>
                <c:pt idx="2047">
                  <c:v>-1.9400000000000062</c:v>
                </c:pt>
                <c:pt idx="2048">
                  <c:v>-1.5600000000000052</c:v>
                </c:pt>
                <c:pt idx="2049">
                  <c:v>-1.0800000000000041</c:v>
                </c:pt>
                <c:pt idx="2050">
                  <c:v>-0.66000000000000225</c:v>
                </c:pt>
                <c:pt idx="2051">
                  <c:v>0.14000000000000057</c:v>
                </c:pt>
                <c:pt idx="2052">
                  <c:v>0.44000000000000056</c:v>
                </c:pt>
                <c:pt idx="2053">
                  <c:v>0.14000000000000057</c:v>
                </c:pt>
                <c:pt idx="2054">
                  <c:v>0.24000000000000057</c:v>
                </c:pt>
                <c:pt idx="2055">
                  <c:v>0.1</c:v>
                </c:pt>
                <c:pt idx="2056">
                  <c:v>-0.1400000000000034</c:v>
                </c:pt>
                <c:pt idx="2057">
                  <c:v>-0.16000000000000228</c:v>
                </c:pt>
                <c:pt idx="2058">
                  <c:v>7.9999999999998295E-2</c:v>
                </c:pt>
                <c:pt idx="2059">
                  <c:v>-0.3</c:v>
                </c:pt>
                <c:pt idx="2060">
                  <c:v>-0.2</c:v>
                </c:pt>
                <c:pt idx="2061">
                  <c:v>-0.37999999999999828</c:v>
                </c:pt>
                <c:pt idx="2062">
                  <c:v>-1.9999999999998862E-2</c:v>
                </c:pt>
                <c:pt idx="2063">
                  <c:v>0.66000000000000225</c:v>
                </c:pt>
                <c:pt idx="2064">
                  <c:v>0.88000000000000111</c:v>
                </c:pt>
                <c:pt idx="2065">
                  <c:v>0.86000000000000232</c:v>
                </c:pt>
                <c:pt idx="2066">
                  <c:v>0.42000000000000454</c:v>
                </c:pt>
                <c:pt idx="2067">
                  <c:v>-0.3599999999999966</c:v>
                </c:pt>
                <c:pt idx="2068">
                  <c:v>-0.85999999999999943</c:v>
                </c:pt>
                <c:pt idx="2069">
                  <c:v>-0.6</c:v>
                </c:pt>
                <c:pt idx="2070">
                  <c:v>-0.76000000000000223</c:v>
                </c:pt>
                <c:pt idx="2071">
                  <c:v>-0.42000000000000454</c:v>
                </c:pt>
                <c:pt idx="2072">
                  <c:v>-0.36000000000000226</c:v>
                </c:pt>
                <c:pt idx="2073">
                  <c:v>-0.36000000000000226</c:v>
                </c:pt>
                <c:pt idx="2074">
                  <c:v>-0.82000000000000173</c:v>
                </c:pt>
                <c:pt idx="2075">
                  <c:v>-1.0800000000000012</c:v>
                </c:pt>
                <c:pt idx="2076">
                  <c:v>-1.4799999999999982</c:v>
                </c:pt>
                <c:pt idx="2077">
                  <c:v>-1.4199999999999988</c:v>
                </c:pt>
                <c:pt idx="2078">
                  <c:v>-1.4999999999999971</c:v>
                </c:pt>
                <c:pt idx="2079">
                  <c:v>-1.7599999999999967</c:v>
                </c:pt>
                <c:pt idx="2080">
                  <c:v>-1.5799999999999954</c:v>
                </c:pt>
                <c:pt idx="2081">
                  <c:v>-1.219999999999996</c:v>
                </c:pt>
                <c:pt idx="2082">
                  <c:v>-1.3999999999999972</c:v>
                </c:pt>
                <c:pt idx="2083">
                  <c:v>-1.3799999999999955</c:v>
                </c:pt>
                <c:pt idx="2084">
                  <c:v>-1.1399999999999948</c:v>
                </c:pt>
                <c:pt idx="2085">
                  <c:v>-1.3599999999999965</c:v>
                </c:pt>
                <c:pt idx="2086">
                  <c:v>-1.3999999999999972</c:v>
                </c:pt>
                <c:pt idx="2087">
                  <c:v>-1.2799999999999983</c:v>
                </c:pt>
                <c:pt idx="2088">
                  <c:v>-1.3400000000000005</c:v>
                </c:pt>
                <c:pt idx="2089">
                  <c:v>-1.7400000000000033</c:v>
                </c:pt>
                <c:pt idx="2090">
                  <c:v>-1.7400000000000033</c:v>
                </c:pt>
                <c:pt idx="2091">
                  <c:v>-1.8000000000000056</c:v>
                </c:pt>
                <c:pt idx="2092">
                  <c:v>-1.8200000000000045</c:v>
                </c:pt>
                <c:pt idx="2093">
                  <c:v>-2.3600000000000052</c:v>
                </c:pt>
                <c:pt idx="2094">
                  <c:v>-1.8400000000000034</c:v>
                </c:pt>
                <c:pt idx="2095">
                  <c:v>-1.8200000000000016</c:v>
                </c:pt>
                <c:pt idx="2096">
                  <c:v>-1.7800000000000011</c:v>
                </c:pt>
                <c:pt idx="2097">
                  <c:v>-1.9400000000000006</c:v>
                </c:pt>
                <c:pt idx="2098">
                  <c:v>-1.5599999999999994</c:v>
                </c:pt>
                <c:pt idx="2099">
                  <c:v>-1.7599999999999993</c:v>
                </c:pt>
                <c:pt idx="2100">
                  <c:v>-1.7199999999999989</c:v>
                </c:pt>
                <c:pt idx="2101">
                  <c:v>-1.719999999999996</c:v>
                </c:pt>
                <c:pt idx="2102">
                  <c:v>-1.5599999999999938</c:v>
                </c:pt>
                <c:pt idx="2103">
                  <c:v>-1.3999999999999944</c:v>
                </c:pt>
                <c:pt idx="2104">
                  <c:v>-1.3599999999999937</c:v>
                </c:pt>
                <c:pt idx="2105">
                  <c:v>-1.1199999999999932</c:v>
                </c:pt>
                <c:pt idx="2106">
                  <c:v>-1.0799999999999954</c:v>
                </c:pt>
                <c:pt idx="2107">
                  <c:v>-1.0399999999999978</c:v>
                </c:pt>
                <c:pt idx="2108">
                  <c:v>-1.1399999999999977</c:v>
                </c:pt>
                <c:pt idx="2109">
                  <c:v>-1.2799999999999983</c:v>
                </c:pt>
                <c:pt idx="2110">
                  <c:v>-1.2</c:v>
                </c:pt>
                <c:pt idx="2111">
                  <c:v>-1.319999999999999</c:v>
                </c:pt>
                <c:pt idx="2112">
                  <c:v>-1.2799999999999983</c:v>
                </c:pt>
                <c:pt idx="2113">
                  <c:v>-1.5799999999999983</c:v>
                </c:pt>
                <c:pt idx="2114">
                  <c:v>-1.7399999999999978</c:v>
                </c:pt>
                <c:pt idx="2115">
                  <c:v>-1.8199999999999961</c:v>
                </c:pt>
                <c:pt idx="2116">
                  <c:v>-2.0199999999999987</c:v>
                </c:pt>
                <c:pt idx="2117">
                  <c:v>-1.9599999999999995</c:v>
                </c:pt>
                <c:pt idx="2118">
                  <c:v>-1.5400000000000005</c:v>
                </c:pt>
                <c:pt idx="2119">
                  <c:v>-1.5800000000000012</c:v>
                </c:pt>
                <c:pt idx="2120">
                  <c:v>-2.1000000000000028</c:v>
                </c:pt>
                <c:pt idx="2121">
                  <c:v>-2.1199999999999988</c:v>
                </c:pt>
                <c:pt idx="2122">
                  <c:v>-2.1999999999999971</c:v>
                </c:pt>
                <c:pt idx="2123">
                  <c:v>-2.6199999999999961</c:v>
                </c:pt>
                <c:pt idx="2124">
                  <c:v>-2.4399999999999977</c:v>
                </c:pt>
                <c:pt idx="2125">
                  <c:v>-2.419999999999999</c:v>
                </c:pt>
                <c:pt idx="2126">
                  <c:v>-2.3400000000000034</c:v>
                </c:pt>
                <c:pt idx="2127">
                  <c:v>-2.2600000000000051</c:v>
                </c:pt>
                <c:pt idx="2128">
                  <c:v>-1.9200000000000046</c:v>
                </c:pt>
                <c:pt idx="2129">
                  <c:v>-1.6400000000000035</c:v>
                </c:pt>
                <c:pt idx="2130">
                  <c:v>-1.4800000000000011</c:v>
                </c:pt>
                <c:pt idx="2131">
                  <c:v>-1.0799999999999983</c:v>
                </c:pt>
                <c:pt idx="2132">
                  <c:v>-1.5199999999999989</c:v>
                </c:pt>
                <c:pt idx="2133">
                  <c:v>-1.5799999999999983</c:v>
                </c:pt>
                <c:pt idx="2134">
                  <c:v>-2.0799999999999983</c:v>
                </c:pt>
                <c:pt idx="2135">
                  <c:v>-2.1</c:v>
                </c:pt>
                <c:pt idx="2136">
                  <c:v>-2.1200000000000019</c:v>
                </c:pt>
                <c:pt idx="2137">
                  <c:v>-1.7200000000000017</c:v>
                </c:pt>
                <c:pt idx="2138">
                  <c:v>-1.480000000000004</c:v>
                </c:pt>
                <c:pt idx="2139">
                  <c:v>-1.3200000000000045</c:v>
                </c:pt>
                <c:pt idx="2140">
                  <c:v>-1.3200000000000045</c:v>
                </c:pt>
                <c:pt idx="2141">
                  <c:v>-1.6400000000000035</c:v>
                </c:pt>
                <c:pt idx="2142">
                  <c:v>-1.4200000000000017</c:v>
                </c:pt>
                <c:pt idx="2143">
                  <c:v>-1.4599999999999995</c:v>
                </c:pt>
                <c:pt idx="2144">
                  <c:v>-1.5799999999999983</c:v>
                </c:pt>
                <c:pt idx="2145">
                  <c:v>-1.4199999999999988</c:v>
                </c:pt>
                <c:pt idx="2146">
                  <c:v>-1.2199999999999989</c:v>
                </c:pt>
                <c:pt idx="2147">
                  <c:v>-1.7799999999999983</c:v>
                </c:pt>
                <c:pt idx="2148">
                  <c:v>-1.7800000000000011</c:v>
                </c:pt>
                <c:pt idx="2149">
                  <c:v>-1.7200000000000017</c:v>
                </c:pt>
                <c:pt idx="2150">
                  <c:v>-1.8200000000000016</c:v>
                </c:pt>
                <c:pt idx="2151">
                  <c:v>-1.9600000000000022</c:v>
                </c:pt>
                <c:pt idx="2152">
                  <c:v>-1.4000000000000057</c:v>
                </c:pt>
                <c:pt idx="2153">
                  <c:v>-1.1400000000000035</c:v>
                </c:pt>
                <c:pt idx="2154">
                  <c:v>-0.70000000000000284</c:v>
                </c:pt>
                <c:pt idx="2155">
                  <c:v>-0.36000000000000226</c:v>
                </c:pt>
                <c:pt idx="2156">
                  <c:v>-0.36000000000000226</c:v>
                </c:pt>
                <c:pt idx="2157">
                  <c:v>-0.71999999999999886</c:v>
                </c:pt>
                <c:pt idx="2158">
                  <c:v>-1.4599999999999995</c:v>
                </c:pt>
                <c:pt idx="2159">
                  <c:v>-1.5799999999999983</c:v>
                </c:pt>
                <c:pt idx="2160">
                  <c:v>-1.7799999999999983</c:v>
                </c:pt>
                <c:pt idx="2161">
                  <c:v>-1.4799999999999982</c:v>
                </c:pt>
                <c:pt idx="2162">
                  <c:v>-1.1199999999999988</c:v>
                </c:pt>
                <c:pt idx="2163">
                  <c:v>-0.57999999999999829</c:v>
                </c:pt>
                <c:pt idx="2164">
                  <c:v>-0.68000000000000116</c:v>
                </c:pt>
                <c:pt idx="2165">
                  <c:v>-0.68000000000000116</c:v>
                </c:pt>
                <c:pt idx="2166">
                  <c:v>-0.88000000000000111</c:v>
                </c:pt>
                <c:pt idx="2167">
                  <c:v>-1.0800000000000041</c:v>
                </c:pt>
                <c:pt idx="2168">
                  <c:v>-1.3000000000000029</c:v>
                </c:pt>
                <c:pt idx="2169">
                  <c:v>-1.2000000000000028</c:v>
                </c:pt>
                <c:pt idx="2170">
                  <c:v>-1.5200000000000018</c:v>
                </c:pt>
                <c:pt idx="2171">
                  <c:v>-1.3200000000000016</c:v>
                </c:pt>
                <c:pt idx="2172">
                  <c:v>-1.1199999999999988</c:v>
                </c:pt>
                <c:pt idx="2173">
                  <c:v>-1.0599999999999994</c:v>
                </c:pt>
                <c:pt idx="2174">
                  <c:v>-1.2399999999999978</c:v>
                </c:pt>
                <c:pt idx="2175">
                  <c:v>-1.3399999999999976</c:v>
                </c:pt>
                <c:pt idx="2176">
                  <c:v>-1.7399999999999978</c:v>
                </c:pt>
                <c:pt idx="2177">
                  <c:v>-1.9999999999999971</c:v>
                </c:pt>
                <c:pt idx="2178">
                  <c:v>-2.1400000000000006</c:v>
                </c:pt>
                <c:pt idx="2179">
                  <c:v>-2.1199999999999988</c:v>
                </c:pt>
                <c:pt idx="2180">
                  <c:v>-2.1</c:v>
                </c:pt>
                <c:pt idx="2181">
                  <c:v>-2.4399999999999977</c:v>
                </c:pt>
                <c:pt idx="2182">
                  <c:v>-2.5799999999999983</c:v>
                </c:pt>
                <c:pt idx="2183">
                  <c:v>-2.8999999999999972</c:v>
                </c:pt>
                <c:pt idx="2184">
                  <c:v>-3</c:v>
                </c:pt>
                <c:pt idx="2185">
                  <c:v>-3</c:v>
                </c:pt>
                <c:pt idx="2186">
                  <c:v>-2.5200000000000018</c:v>
                </c:pt>
                <c:pt idx="2187">
                  <c:v>-2.2200000000000015</c:v>
                </c:pt>
                <c:pt idx="2188">
                  <c:v>-1.9599999999999995</c:v>
                </c:pt>
                <c:pt idx="2189">
                  <c:v>-1.5199999999999989</c:v>
                </c:pt>
                <c:pt idx="2190">
                  <c:v>-0.97999999999999832</c:v>
                </c:pt>
                <c:pt idx="2191">
                  <c:v>-1.0799999999999983</c:v>
                </c:pt>
                <c:pt idx="2192">
                  <c:v>-1.1799999999999984</c:v>
                </c:pt>
                <c:pt idx="2193">
                  <c:v>-1</c:v>
                </c:pt>
                <c:pt idx="2194">
                  <c:v>-1.5599999999999994</c:v>
                </c:pt>
                <c:pt idx="2195">
                  <c:v>-2.2999999999999998</c:v>
                </c:pt>
                <c:pt idx="2196">
                  <c:v>-2.2599999999999993</c:v>
                </c:pt>
                <c:pt idx="2197">
                  <c:v>-2.1199999999999988</c:v>
                </c:pt>
                <c:pt idx="2198">
                  <c:v>-2.319999999999999</c:v>
                </c:pt>
                <c:pt idx="2199">
                  <c:v>-2.0399999999999978</c:v>
                </c:pt>
                <c:pt idx="2200">
                  <c:v>-1.4599999999999966</c:v>
                </c:pt>
                <c:pt idx="2201">
                  <c:v>-1.7399999999999978</c:v>
                </c:pt>
                <c:pt idx="2202">
                  <c:v>-2.1399999999999979</c:v>
                </c:pt>
                <c:pt idx="2203">
                  <c:v>-2.2199999999999989</c:v>
                </c:pt>
                <c:pt idx="2204">
                  <c:v>-2.4</c:v>
                </c:pt>
                <c:pt idx="2205">
                  <c:v>-2.2800000000000011</c:v>
                </c:pt>
                <c:pt idx="2206">
                  <c:v>-1.8799999999999983</c:v>
                </c:pt>
                <c:pt idx="2207">
                  <c:v>-1.8</c:v>
                </c:pt>
                <c:pt idx="2208">
                  <c:v>-1.7199999999999989</c:v>
                </c:pt>
                <c:pt idx="2209">
                  <c:v>-1.7799999999999983</c:v>
                </c:pt>
                <c:pt idx="2210">
                  <c:v>-2.2799999999999985</c:v>
                </c:pt>
                <c:pt idx="2211">
                  <c:v>-2.3400000000000007</c:v>
                </c:pt>
                <c:pt idx="2212">
                  <c:v>-2.3799999999999981</c:v>
                </c:pt>
                <c:pt idx="2213">
                  <c:v>-2.4399999999999977</c:v>
                </c:pt>
                <c:pt idx="2214">
                  <c:v>-2.1399999999999979</c:v>
                </c:pt>
                <c:pt idx="2215">
                  <c:v>-1.4999999999999971</c:v>
                </c:pt>
                <c:pt idx="2216">
                  <c:v>-1.4599999999999966</c:v>
                </c:pt>
                <c:pt idx="2217">
                  <c:v>-1.5399999999999978</c:v>
                </c:pt>
                <c:pt idx="2218">
                  <c:v>-1.319999999999999</c:v>
                </c:pt>
                <c:pt idx="2219">
                  <c:v>-1.1400000000000006</c:v>
                </c:pt>
                <c:pt idx="2220">
                  <c:v>-1.1200000000000017</c:v>
                </c:pt>
                <c:pt idx="2221">
                  <c:v>-1.1200000000000017</c:v>
                </c:pt>
                <c:pt idx="2222">
                  <c:v>-0.74000000000000343</c:v>
                </c:pt>
                <c:pt idx="2223">
                  <c:v>-1.0600000000000023</c:v>
                </c:pt>
                <c:pt idx="2224">
                  <c:v>-1.5400000000000034</c:v>
                </c:pt>
                <c:pt idx="2225">
                  <c:v>-1.7600000000000022</c:v>
                </c:pt>
                <c:pt idx="2226">
                  <c:v>-1.8600000000000052</c:v>
                </c:pt>
                <c:pt idx="2227">
                  <c:v>-1.8600000000000023</c:v>
                </c:pt>
                <c:pt idx="2228">
                  <c:v>-1.9200000000000017</c:v>
                </c:pt>
                <c:pt idx="2229">
                  <c:v>-1.5399999999999978</c:v>
                </c:pt>
                <c:pt idx="2230">
                  <c:v>-1.4999999999999971</c:v>
                </c:pt>
                <c:pt idx="2231">
                  <c:v>-1.2199999999999931</c:v>
                </c:pt>
                <c:pt idx="2232">
                  <c:v>-1.2799999999999954</c:v>
                </c:pt>
                <c:pt idx="2233">
                  <c:v>-0.93999999999999773</c:v>
                </c:pt>
                <c:pt idx="2234">
                  <c:v>-1.0599999999999994</c:v>
                </c:pt>
                <c:pt idx="2235">
                  <c:v>-0.78000000000000114</c:v>
                </c:pt>
                <c:pt idx="2236">
                  <c:v>-0.80000000000000282</c:v>
                </c:pt>
                <c:pt idx="2237">
                  <c:v>-1.0400000000000005</c:v>
                </c:pt>
                <c:pt idx="2238">
                  <c:v>-0.9</c:v>
                </c:pt>
                <c:pt idx="2239">
                  <c:v>-0.92000000000000171</c:v>
                </c:pt>
                <c:pt idx="2240">
                  <c:v>-1.1000000000000001</c:v>
                </c:pt>
                <c:pt idx="2241">
                  <c:v>-1.2</c:v>
                </c:pt>
                <c:pt idx="2242">
                  <c:v>-0.92000000000000171</c:v>
                </c:pt>
                <c:pt idx="2243">
                  <c:v>-0.92000000000000171</c:v>
                </c:pt>
                <c:pt idx="2244">
                  <c:v>-1.0800000000000012</c:v>
                </c:pt>
                <c:pt idx="2245">
                  <c:v>-1.0000000000000029</c:v>
                </c:pt>
                <c:pt idx="2246">
                  <c:v>-1.180000000000001</c:v>
                </c:pt>
                <c:pt idx="2247">
                  <c:v>-1.6600000000000024</c:v>
                </c:pt>
                <c:pt idx="2248">
                  <c:v>-1.7200000000000017</c:v>
                </c:pt>
                <c:pt idx="2249">
                  <c:v>-1.8400000000000005</c:v>
                </c:pt>
                <c:pt idx="2250">
                  <c:v>-2.1599999999999993</c:v>
                </c:pt>
                <c:pt idx="2251">
                  <c:v>-2.0200000000000018</c:v>
                </c:pt>
                <c:pt idx="2252">
                  <c:v>-1.4800000000000011</c:v>
                </c:pt>
                <c:pt idx="2253">
                  <c:v>-1</c:v>
                </c:pt>
                <c:pt idx="2254">
                  <c:v>-0.6</c:v>
                </c:pt>
                <c:pt idx="2255">
                  <c:v>-0.44000000000000056</c:v>
                </c:pt>
                <c:pt idx="2256">
                  <c:v>-0.65999999999999948</c:v>
                </c:pt>
                <c:pt idx="2257">
                  <c:v>-1.1599999999999995</c:v>
                </c:pt>
                <c:pt idx="2258">
                  <c:v>-1.7199999999999989</c:v>
                </c:pt>
                <c:pt idx="2259">
                  <c:v>-1.7799999999999983</c:v>
                </c:pt>
                <c:pt idx="2260">
                  <c:v>-1.7599999999999967</c:v>
                </c:pt>
                <c:pt idx="2261">
                  <c:v>-1.4399999999999977</c:v>
                </c:pt>
                <c:pt idx="2262">
                  <c:v>-0.77999999999999547</c:v>
                </c:pt>
                <c:pt idx="2263">
                  <c:v>-0.69999999999999429</c:v>
                </c:pt>
                <c:pt idx="2264">
                  <c:v>-0.99999999999999434</c:v>
                </c:pt>
                <c:pt idx="2265">
                  <c:v>-1.3199999999999961</c:v>
                </c:pt>
                <c:pt idx="2266">
                  <c:v>-1.8599999999999965</c:v>
                </c:pt>
                <c:pt idx="2267">
                  <c:v>-2.2999999999999998</c:v>
                </c:pt>
                <c:pt idx="2268">
                  <c:v>-2.4200000000000044</c:v>
                </c:pt>
                <c:pt idx="2269">
                  <c:v>-1.8000000000000056</c:v>
                </c:pt>
                <c:pt idx="2270">
                  <c:v>-1.9200000000000046</c:v>
                </c:pt>
                <c:pt idx="2271">
                  <c:v>-1.6600000000000024</c:v>
                </c:pt>
                <c:pt idx="2272">
                  <c:v>-1.4800000000000011</c:v>
                </c:pt>
                <c:pt idx="2273">
                  <c:v>-1.4399999999999977</c:v>
                </c:pt>
                <c:pt idx="2274">
                  <c:v>-1.6399999999999977</c:v>
                </c:pt>
                <c:pt idx="2275">
                  <c:v>-1.4599999999999966</c:v>
                </c:pt>
                <c:pt idx="2276">
                  <c:v>-1.3399999999999976</c:v>
                </c:pt>
                <c:pt idx="2277">
                  <c:v>-1.5399999999999978</c:v>
                </c:pt>
                <c:pt idx="2278">
                  <c:v>-1.5199999999999989</c:v>
                </c:pt>
                <c:pt idx="2279">
                  <c:v>-1.6</c:v>
                </c:pt>
                <c:pt idx="2280">
                  <c:v>-1.4200000000000017</c:v>
                </c:pt>
                <c:pt idx="2281">
                  <c:v>-1.3400000000000034</c:v>
                </c:pt>
                <c:pt idx="2282">
                  <c:v>-1.5400000000000034</c:v>
                </c:pt>
                <c:pt idx="2283">
                  <c:v>-1.7000000000000028</c:v>
                </c:pt>
                <c:pt idx="2284">
                  <c:v>-1.5400000000000005</c:v>
                </c:pt>
                <c:pt idx="2285">
                  <c:v>-1.3400000000000005</c:v>
                </c:pt>
                <c:pt idx="2286">
                  <c:v>-1.6799999999999984</c:v>
                </c:pt>
                <c:pt idx="2287">
                  <c:v>-1.519999999999996</c:v>
                </c:pt>
                <c:pt idx="2288">
                  <c:v>-0.95999999999999663</c:v>
                </c:pt>
                <c:pt idx="2289">
                  <c:v>-0.91999999999999882</c:v>
                </c:pt>
                <c:pt idx="2290">
                  <c:v>-0.89999999999999714</c:v>
                </c:pt>
                <c:pt idx="2291">
                  <c:v>-0.47999999999999832</c:v>
                </c:pt>
                <c:pt idx="2292">
                  <c:v>-0.2</c:v>
                </c:pt>
                <c:pt idx="2293">
                  <c:v>-0.51999999999999891</c:v>
                </c:pt>
                <c:pt idx="2294">
                  <c:v>-0.77999999999999825</c:v>
                </c:pt>
                <c:pt idx="2295">
                  <c:v>-0.97999999999999832</c:v>
                </c:pt>
                <c:pt idx="2296">
                  <c:v>-1.0799999999999983</c:v>
                </c:pt>
                <c:pt idx="2297">
                  <c:v>-1.2999999999999972</c:v>
                </c:pt>
                <c:pt idx="2298">
                  <c:v>-1.4799999999999982</c:v>
                </c:pt>
                <c:pt idx="2299">
                  <c:v>-1.6399999999999977</c:v>
                </c:pt>
                <c:pt idx="2300">
                  <c:v>-1.3599999999999994</c:v>
                </c:pt>
                <c:pt idx="2301">
                  <c:v>-0.91999999999999882</c:v>
                </c:pt>
                <c:pt idx="2302">
                  <c:v>-0.42000000000000171</c:v>
                </c:pt>
                <c:pt idx="2303">
                  <c:v>-0.2</c:v>
                </c:pt>
                <c:pt idx="2304">
                  <c:v>0.1200000000000017</c:v>
                </c:pt>
                <c:pt idx="2305">
                  <c:v>-0.41999999999999887</c:v>
                </c:pt>
                <c:pt idx="2306">
                  <c:v>-0.75999999999999945</c:v>
                </c:pt>
                <c:pt idx="2307">
                  <c:v>-1.2199999999999989</c:v>
                </c:pt>
                <c:pt idx="2308">
                  <c:v>-1.1799999999999997</c:v>
                </c:pt>
                <c:pt idx="2309">
                  <c:v>-1.240000000000002</c:v>
                </c:pt>
                <c:pt idx="2310">
                  <c:v>-1.0800000000000025</c:v>
                </c:pt>
                <c:pt idx="2311">
                  <c:v>-0.92000000000000171</c:v>
                </c:pt>
                <c:pt idx="2312">
                  <c:v>-0.90000000000000147</c:v>
                </c:pt>
                <c:pt idx="2313">
                  <c:v>-1.2600000000000022</c:v>
                </c:pt>
                <c:pt idx="2314">
                  <c:v>-1.2800000000000011</c:v>
                </c:pt>
                <c:pt idx="2315">
                  <c:v>-1.0200000000000002</c:v>
                </c:pt>
                <c:pt idx="2316">
                  <c:v>-1.5800000000000012</c:v>
                </c:pt>
                <c:pt idx="2317">
                  <c:v>-1.6200000000000017</c:v>
                </c:pt>
                <c:pt idx="2318">
                  <c:v>-1.1600000000000024</c:v>
                </c:pt>
                <c:pt idx="2319">
                  <c:v>-1.540000000000002</c:v>
                </c:pt>
                <c:pt idx="2320">
                  <c:v>-1.740000000000002</c:v>
                </c:pt>
                <c:pt idx="2321">
                  <c:v>-1.740000000000002</c:v>
                </c:pt>
                <c:pt idx="2322">
                  <c:v>-1.3600000000000023</c:v>
                </c:pt>
                <c:pt idx="2323">
                  <c:v>-1.4800000000000011</c:v>
                </c:pt>
                <c:pt idx="2324">
                  <c:v>-1.2800000000000011</c:v>
                </c:pt>
                <c:pt idx="2325">
                  <c:v>-1.6</c:v>
                </c:pt>
                <c:pt idx="2326">
                  <c:v>-1.2999999999999994</c:v>
                </c:pt>
                <c:pt idx="2327">
                  <c:v>-1.459999999999998</c:v>
                </c:pt>
                <c:pt idx="2328">
                  <c:v>-1.3399999999999985</c:v>
                </c:pt>
                <c:pt idx="2329">
                  <c:v>-1.0799999999999983</c:v>
                </c:pt>
                <c:pt idx="2330">
                  <c:v>-0.79999999999999927</c:v>
                </c:pt>
                <c:pt idx="2331">
                  <c:v>-0.81999999999999962</c:v>
                </c:pt>
                <c:pt idx="2332">
                  <c:v>-0.95999999999999941</c:v>
                </c:pt>
                <c:pt idx="2333">
                  <c:v>-1.1799999999999997</c:v>
                </c:pt>
                <c:pt idx="2334">
                  <c:v>-1.5</c:v>
                </c:pt>
                <c:pt idx="2335">
                  <c:v>-1.6</c:v>
                </c:pt>
                <c:pt idx="2336">
                  <c:v>-1.5</c:v>
                </c:pt>
                <c:pt idx="2337">
                  <c:v>-1.2600000000000002</c:v>
                </c:pt>
                <c:pt idx="2338">
                  <c:v>-1.1000000000000001</c:v>
                </c:pt>
                <c:pt idx="2339">
                  <c:v>-1.0800000000000005</c:v>
                </c:pt>
                <c:pt idx="2340">
                  <c:v>-0.96000000000000019</c:v>
                </c:pt>
                <c:pt idx="2341">
                  <c:v>-1.3199999999999996</c:v>
                </c:pt>
                <c:pt idx="2342">
                  <c:v>-1.44</c:v>
                </c:pt>
                <c:pt idx="2343">
                  <c:v>-1.6199999999999997</c:v>
                </c:pt>
                <c:pt idx="2344">
                  <c:v>-1.3399999999999992</c:v>
                </c:pt>
                <c:pt idx="2345">
                  <c:v>-1.2199999999999995</c:v>
                </c:pt>
                <c:pt idx="2346">
                  <c:v>-0.73999999999999988</c:v>
                </c:pt>
                <c:pt idx="2347">
                  <c:v>-1.3799999999999997</c:v>
                </c:pt>
                <c:pt idx="2348">
                  <c:v>-1.4800000000000004</c:v>
                </c:pt>
                <c:pt idx="2349">
                  <c:v>-1.7</c:v>
                </c:pt>
                <c:pt idx="2350">
                  <c:v>-2.0599999999999996</c:v>
                </c:pt>
                <c:pt idx="2351">
                  <c:v>-2.2199999999999998</c:v>
                </c:pt>
                <c:pt idx="2352">
                  <c:v>-1.4399999999999991</c:v>
                </c:pt>
                <c:pt idx="2353">
                  <c:v>-0.93999999999999839</c:v>
                </c:pt>
                <c:pt idx="2354">
                  <c:v>-0.57999999999999896</c:v>
                </c:pt>
                <c:pt idx="2355">
                  <c:v>-0.43999999999999917</c:v>
                </c:pt>
                <c:pt idx="2356">
                  <c:v>-0.61999999999999889</c:v>
                </c:pt>
                <c:pt idx="2357">
                  <c:v>-0.73999999999999988</c:v>
                </c:pt>
                <c:pt idx="2358">
                  <c:v>-1.2200000000000002</c:v>
                </c:pt>
                <c:pt idx="2359">
                  <c:v>-1.3800000000000003</c:v>
                </c:pt>
                <c:pt idx="2360">
                  <c:v>-0.84000000000000052</c:v>
                </c:pt>
                <c:pt idx="2361">
                  <c:v>-0.70000000000000073</c:v>
                </c:pt>
                <c:pt idx="2362">
                  <c:v>-0.52000000000000024</c:v>
                </c:pt>
                <c:pt idx="2363">
                  <c:v>-0.4</c:v>
                </c:pt>
                <c:pt idx="2364">
                  <c:v>-0.2</c:v>
                </c:pt>
                <c:pt idx="2365">
                  <c:v>-0.8</c:v>
                </c:pt>
                <c:pt idx="2366">
                  <c:v>-0.74000000000000055</c:v>
                </c:pt>
                <c:pt idx="2367">
                  <c:v>-1.0200000000000002</c:v>
                </c:pt>
                <c:pt idx="2368">
                  <c:v>-1.0800000000000005</c:v>
                </c:pt>
                <c:pt idx="2369">
                  <c:v>-1.2600000000000002</c:v>
                </c:pt>
                <c:pt idx="2370">
                  <c:v>-1.2200000000000002</c:v>
                </c:pt>
                <c:pt idx="2371">
                  <c:v>-1.2199999999999995</c:v>
                </c:pt>
                <c:pt idx="2372">
                  <c:v>-1.44</c:v>
                </c:pt>
                <c:pt idx="2373">
                  <c:v>-1.3799999999999997</c:v>
                </c:pt>
                <c:pt idx="2374">
                  <c:v>-1.4200000000000004</c:v>
                </c:pt>
                <c:pt idx="2375">
                  <c:v>-1.56</c:v>
                </c:pt>
                <c:pt idx="2376">
                  <c:v>-1.8000000000000007</c:v>
                </c:pt>
                <c:pt idx="2377">
                  <c:v>-1.4000000000000008</c:v>
                </c:pt>
                <c:pt idx="2378">
                  <c:v>-1.120000000000001</c:v>
                </c:pt>
                <c:pt idx="2379">
                  <c:v>-1.1000000000000008</c:v>
                </c:pt>
                <c:pt idx="2380">
                  <c:v>-0.66000000000000081</c:v>
                </c:pt>
                <c:pt idx="2381">
                  <c:v>-0.52000000000000102</c:v>
                </c:pt>
                <c:pt idx="2382">
                  <c:v>-0.64000000000000057</c:v>
                </c:pt>
                <c:pt idx="2383">
                  <c:v>-0.82000000000000028</c:v>
                </c:pt>
                <c:pt idx="2384">
                  <c:v>-1.06</c:v>
                </c:pt>
                <c:pt idx="2385">
                  <c:v>-1.56</c:v>
                </c:pt>
                <c:pt idx="2386">
                  <c:v>-1.4199999999999995</c:v>
                </c:pt>
                <c:pt idx="2387">
                  <c:v>-1.4799999999999998</c:v>
                </c:pt>
                <c:pt idx="2388">
                  <c:v>-1.5799999999999996</c:v>
                </c:pt>
                <c:pt idx="2389">
                  <c:v>-1.6</c:v>
                </c:pt>
                <c:pt idx="2390">
                  <c:v>-1</c:v>
                </c:pt>
                <c:pt idx="2391">
                  <c:v>-1.06</c:v>
                </c:pt>
                <c:pt idx="2392">
                  <c:v>-1.0200000000000002</c:v>
                </c:pt>
                <c:pt idx="2393">
                  <c:v>-0.92000000000000026</c:v>
                </c:pt>
                <c:pt idx="2394">
                  <c:v>-0.71999999999999953</c:v>
                </c:pt>
                <c:pt idx="2395">
                  <c:v>-1.0399999999999991</c:v>
                </c:pt>
                <c:pt idx="2396">
                  <c:v>-0.81999999999999884</c:v>
                </c:pt>
                <c:pt idx="2397">
                  <c:v>-0.97999999999999832</c:v>
                </c:pt>
                <c:pt idx="2398">
                  <c:v>-1.4199999999999982</c:v>
                </c:pt>
                <c:pt idx="2399">
                  <c:v>-1.2199999999999989</c:v>
                </c:pt>
                <c:pt idx="2400">
                  <c:v>-1.4999999999999993</c:v>
                </c:pt>
                <c:pt idx="2401">
                  <c:v>-1.5599999999999994</c:v>
                </c:pt>
                <c:pt idx="2402">
                  <c:v>-1.3799999999999997</c:v>
                </c:pt>
                <c:pt idx="2403">
                  <c:v>-0.95999999999999941</c:v>
                </c:pt>
                <c:pt idx="2404">
                  <c:v>-0.93999999999999917</c:v>
                </c:pt>
                <c:pt idx="2405">
                  <c:v>-0.75999999999999868</c:v>
                </c:pt>
                <c:pt idx="2406">
                  <c:v>-0.77999999999999825</c:v>
                </c:pt>
                <c:pt idx="2407">
                  <c:v>-0.6599999999999987</c:v>
                </c:pt>
                <c:pt idx="2408">
                  <c:v>-0.71999999999999886</c:v>
                </c:pt>
                <c:pt idx="2409">
                  <c:v>-1.1999999999999986</c:v>
                </c:pt>
                <c:pt idx="2410">
                  <c:v>-1.1799999999999984</c:v>
                </c:pt>
                <c:pt idx="2411">
                  <c:v>-1.2999999999999985</c:v>
                </c:pt>
                <c:pt idx="2412">
                  <c:v>-1.3199999999999981</c:v>
                </c:pt>
                <c:pt idx="2413">
                  <c:v>-1.3199999999999981</c:v>
                </c:pt>
                <c:pt idx="2414">
                  <c:v>-1.0199999999999982</c:v>
                </c:pt>
                <c:pt idx="2415">
                  <c:v>-0.93999999999999839</c:v>
                </c:pt>
                <c:pt idx="2416">
                  <c:v>-1.0999999999999985</c:v>
                </c:pt>
                <c:pt idx="2417">
                  <c:v>-1.4999999999999987</c:v>
                </c:pt>
                <c:pt idx="2418">
                  <c:v>-1.5599999999999994</c:v>
                </c:pt>
                <c:pt idx="2419">
                  <c:v>-1.4799999999999998</c:v>
                </c:pt>
                <c:pt idx="2420">
                  <c:v>-1.3399999999999999</c:v>
                </c:pt>
                <c:pt idx="2421">
                  <c:v>-1.1200000000000003</c:v>
                </c:pt>
                <c:pt idx="2422">
                  <c:v>-0.82000000000000095</c:v>
                </c:pt>
                <c:pt idx="2423">
                  <c:v>-0.92000000000000026</c:v>
                </c:pt>
                <c:pt idx="2424">
                  <c:v>-1.3800000000000003</c:v>
                </c:pt>
                <c:pt idx="2425">
                  <c:v>-1.5600000000000009</c:v>
                </c:pt>
                <c:pt idx="2426">
                  <c:v>-1.6800000000000004</c:v>
                </c:pt>
                <c:pt idx="2427">
                  <c:v>-1.8399999999999999</c:v>
                </c:pt>
                <c:pt idx="2428">
                  <c:v>-1.7399999999999998</c:v>
                </c:pt>
                <c:pt idx="2429">
                  <c:v>-1.4600000000000002</c:v>
                </c:pt>
                <c:pt idx="2430">
                  <c:v>-1.6600000000000001</c:v>
                </c:pt>
                <c:pt idx="2431">
                  <c:v>-1.7399999999999998</c:v>
                </c:pt>
                <c:pt idx="2432">
                  <c:v>-1.5799999999999996</c:v>
                </c:pt>
                <c:pt idx="2433">
                  <c:v>-1.4200000000000004</c:v>
                </c:pt>
                <c:pt idx="2434">
                  <c:v>-1.3599999999999994</c:v>
                </c:pt>
                <c:pt idx="2435">
                  <c:v>-0.89999999999999925</c:v>
                </c:pt>
                <c:pt idx="2436">
                  <c:v>-0.75999999999999945</c:v>
                </c:pt>
                <c:pt idx="2437">
                  <c:v>-0.96000000000000019</c:v>
                </c:pt>
                <c:pt idx="2438">
                  <c:v>-1.1199999999999997</c:v>
                </c:pt>
                <c:pt idx="2439">
                  <c:v>-1.3399999999999999</c:v>
                </c:pt>
                <c:pt idx="2440">
                  <c:v>-1.7599999999999993</c:v>
                </c:pt>
                <c:pt idx="2441">
                  <c:v>-1.5199999999999996</c:v>
                </c:pt>
                <c:pt idx="2442">
                  <c:v>-1.1599999999999995</c:v>
                </c:pt>
                <c:pt idx="2443">
                  <c:v>-1.0799999999999996</c:v>
                </c:pt>
                <c:pt idx="2444">
                  <c:v>-0.76000000000000012</c:v>
                </c:pt>
                <c:pt idx="2445">
                  <c:v>-0.18000000000000044</c:v>
                </c:pt>
                <c:pt idx="2446">
                  <c:v>-0.50000000000000067</c:v>
                </c:pt>
                <c:pt idx="2447">
                  <c:v>-0.70000000000000073</c:v>
                </c:pt>
                <c:pt idx="2448">
                  <c:v>-1.36</c:v>
                </c:pt>
                <c:pt idx="2449">
                  <c:v>-1.6200000000000003</c:v>
                </c:pt>
                <c:pt idx="2450">
                  <c:v>-1.9800000000000004</c:v>
                </c:pt>
                <c:pt idx="2451">
                  <c:v>-2.1800000000000006</c:v>
                </c:pt>
                <c:pt idx="2452">
                  <c:v>-2.2999999999999998</c:v>
                </c:pt>
                <c:pt idx="2453">
                  <c:v>-1.4000000000000008</c:v>
                </c:pt>
                <c:pt idx="2454">
                  <c:v>-1.3800000000000003</c:v>
                </c:pt>
                <c:pt idx="2455">
                  <c:v>-1.7200000000000002</c:v>
                </c:pt>
                <c:pt idx="2456">
                  <c:v>-1.5</c:v>
                </c:pt>
                <c:pt idx="2457">
                  <c:v>-1.4200000000000004</c:v>
                </c:pt>
                <c:pt idx="2458">
                  <c:v>-1.8199999999999996</c:v>
                </c:pt>
                <c:pt idx="2459">
                  <c:v>-1.6799999999999997</c:v>
                </c:pt>
                <c:pt idx="2460">
                  <c:v>-1.4799999999999998</c:v>
                </c:pt>
                <c:pt idx="2461">
                  <c:v>-1.4800000000000004</c:v>
                </c:pt>
                <c:pt idx="2462">
                  <c:v>-1.3600000000000008</c:v>
                </c:pt>
                <c:pt idx="2463">
                  <c:v>-1.1400000000000012</c:v>
                </c:pt>
                <c:pt idx="2464">
                  <c:v>-1.320000000000001</c:v>
                </c:pt>
                <c:pt idx="2465">
                  <c:v>-1.3000000000000014</c:v>
                </c:pt>
                <c:pt idx="2466">
                  <c:v>-1.4800000000000011</c:v>
                </c:pt>
                <c:pt idx="2467">
                  <c:v>-1.620000000000001</c:v>
                </c:pt>
                <c:pt idx="2468">
                  <c:v>-1.620000000000001</c:v>
                </c:pt>
                <c:pt idx="2469">
                  <c:v>-1.5000000000000013</c:v>
                </c:pt>
                <c:pt idx="2470">
                  <c:v>-1.2400000000000013</c:v>
                </c:pt>
                <c:pt idx="2471">
                  <c:v>-1.2400000000000013</c:v>
                </c:pt>
                <c:pt idx="2472">
                  <c:v>-1.180000000000001</c:v>
                </c:pt>
                <c:pt idx="2473">
                  <c:v>-1.2800000000000011</c:v>
                </c:pt>
                <c:pt idx="2474">
                  <c:v>-1.2600000000000009</c:v>
                </c:pt>
                <c:pt idx="2475">
                  <c:v>-1.4200000000000004</c:v>
                </c:pt>
                <c:pt idx="2476">
                  <c:v>-1.4800000000000004</c:v>
                </c:pt>
                <c:pt idx="2477">
                  <c:v>-1.6400000000000006</c:v>
                </c:pt>
                <c:pt idx="2478">
                  <c:v>-1.0800000000000005</c:v>
                </c:pt>
                <c:pt idx="2479">
                  <c:v>-0.82000000000000028</c:v>
                </c:pt>
                <c:pt idx="2480">
                  <c:v>-0.66000000000000081</c:v>
                </c:pt>
                <c:pt idx="2481">
                  <c:v>-0.22000000000000028</c:v>
                </c:pt>
                <c:pt idx="2482">
                  <c:v>-0.1</c:v>
                </c:pt>
                <c:pt idx="2483">
                  <c:v>-0.82000000000000028</c:v>
                </c:pt>
                <c:pt idx="2484">
                  <c:v>-1.1600000000000008</c:v>
                </c:pt>
                <c:pt idx="2485">
                  <c:v>-1.0600000000000009</c:v>
                </c:pt>
                <c:pt idx="2486">
                  <c:v>-1.0800000000000012</c:v>
                </c:pt>
                <c:pt idx="2487">
                  <c:v>-1.5000000000000007</c:v>
                </c:pt>
                <c:pt idx="2488">
                  <c:v>-1.0800000000000012</c:v>
                </c:pt>
                <c:pt idx="2489">
                  <c:v>-1.2200000000000011</c:v>
                </c:pt>
                <c:pt idx="2490">
                  <c:v>-1.4600000000000009</c:v>
                </c:pt>
                <c:pt idx="2491">
                  <c:v>-1.7000000000000006</c:v>
                </c:pt>
                <c:pt idx="2492">
                  <c:v>-1.2400000000000013</c:v>
                </c:pt>
                <c:pt idx="2493">
                  <c:v>-1.2800000000000005</c:v>
                </c:pt>
                <c:pt idx="2494">
                  <c:v>-1.3799999999999997</c:v>
                </c:pt>
                <c:pt idx="2495">
                  <c:v>-1.3999999999999992</c:v>
                </c:pt>
                <c:pt idx="2496">
                  <c:v>-1.5599999999999987</c:v>
                </c:pt>
                <c:pt idx="2497">
                  <c:v>-1.5999999999999985</c:v>
                </c:pt>
                <c:pt idx="2498">
                  <c:v>-1.9599999999999986</c:v>
                </c:pt>
                <c:pt idx="2499">
                  <c:v>-1.679999999999999</c:v>
                </c:pt>
                <c:pt idx="2500">
                  <c:v>-1.579999999999999</c:v>
                </c:pt>
                <c:pt idx="2501">
                  <c:v>-1.4399999999999991</c:v>
                </c:pt>
                <c:pt idx="2502">
                  <c:v>-1.6599999999999995</c:v>
                </c:pt>
                <c:pt idx="2503">
                  <c:v>-1.5199999999999996</c:v>
                </c:pt>
                <c:pt idx="2504">
                  <c:v>-1.36</c:v>
                </c:pt>
                <c:pt idx="2505">
                  <c:v>-1.4</c:v>
                </c:pt>
                <c:pt idx="2506">
                  <c:v>-1.3600000000000008</c:v>
                </c:pt>
                <c:pt idx="2507">
                  <c:v>-1.3400000000000005</c:v>
                </c:pt>
                <c:pt idx="2508">
                  <c:v>-1.4800000000000004</c:v>
                </c:pt>
                <c:pt idx="2509">
                  <c:v>-1.4200000000000004</c:v>
                </c:pt>
                <c:pt idx="2510">
                  <c:v>-1.2800000000000005</c:v>
                </c:pt>
                <c:pt idx="2511">
                  <c:v>-1.5</c:v>
                </c:pt>
                <c:pt idx="2512">
                  <c:v>-1.2200000000000002</c:v>
                </c:pt>
                <c:pt idx="2513">
                  <c:v>-1.0800000000000005</c:v>
                </c:pt>
                <c:pt idx="2514">
                  <c:v>-1.6600000000000001</c:v>
                </c:pt>
                <c:pt idx="2515">
                  <c:v>-2.0200000000000005</c:v>
                </c:pt>
                <c:pt idx="2516">
                  <c:v>-2</c:v>
                </c:pt>
                <c:pt idx="2517">
                  <c:v>-1.9599999999999995</c:v>
                </c:pt>
                <c:pt idx="2518">
                  <c:v>-1.9199999999999995</c:v>
                </c:pt>
                <c:pt idx="2519">
                  <c:v>-1.6199999999999997</c:v>
                </c:pt>
                <c:pt idx="2520">
                  <c:v>-1.5199999999999996</c:v>
                </c:pt>
                <c:pt idx="2521">
                  <c:v>-1.36</c:v>
                </c:pt>
                <c:pt idx="2522">
                  <c:v>-1.3800000000000003</c:v>
                </c:pt>
                <c:pt idx="2523">
                  <c:v>-1.5</c:v>
                </c:pt>
                <c:pt idx="2524">
                  <c:v>-1.64</c:v>
                </c:pt>
                <c:pt idx="2525">
                  <c:v>-1.5199999999999996</c:v>
                </c:pt>
                <c:pt idx="2526">
                  <c:v>-1.4799999999999991</c:v>
                </c:pt>
                <c:pt idx="2527">
                  <c:v>-1.7799999999999989</c:v>
                </c:pt>
                <c:pt idx="2528">
                  <c:v>-1.7799999999999998</c:v>
                </c:pt>
                <c:pt idx="2529">
                  <c:v>-1.6999999999999993</c:v>
                </c:pt>
                <c:pt idx="2530">
                  <c:v>-2.0199999999999996</c:v>
                </c:pt>
                <c:pt idx="2531">
                  <c:v>-1.8799999999999997</c:v>
                </c:pt>
                <c:pt idx="2532">
                  <c:v>-1.4799999999999998</c:v>
                </c:pt>
                <c:pt idx="2533">
                  <c:v>-1.379999999999999</c:v>
                </c:pt>
                <c:pt idx="2534">
                  <c:v>-1.5599999999999994</c:v>
                </c:pt>
                <c:pt idx="2535">
                  <c:v>-1.2799999999999998</c:v>
                </c:pt>
                <c:pt idx="2536">
                  <c:v>-1.4199999999999995</c:v>
                </c:pt>
                <c:pt idx="2537">
                  <c:v>-1.5799999999999996</c:v>
                </c:pt>
                <c:pt idx="2538">
                  <c:v>-1.8</c:v>
                </c:pt>
                <c:pt idx="2539">
                  <c:v>-1.4400000000000006</c:v>
                </c:pt>
                <c:pt idx="2540">
                  <c:v>-1.4800000000000004</c:v>
                </c:pt>
                <c:pt idx="2541">
                  <c:v>-1.420000000000001</c:v>
                </c:pt>
                <c:pt idx="2542">
                  <c:v>-1.4600000000000009</c:v>
                </c:pt>
                <c:pt idx="2543">
                  <c:v>-1.3000000000000014</c:v>
                </c:pt>
                <c:pt idx="2544">
                  <c:v>-1.5200000000000009</c:v>
                </c:pt>
                <c:pt idx="2545">
                  <c:v>-1.4400000000000006</c:v>
                </c:pt>
                <c:pt idx="2546">
                  <c:v>-1.9400000000000006</c:v>
                </c:pt>
                <c:pt idx="2547">
                  <c:v>-2.06</c:v>
                </c:pt>
                <c:pt idx="2548">
                  <c:v>-2</c:v>
                </c:pt>
                <c:pt idx="2549">
                  <c:v>-1.7399999999999998</c:v>
                </c:pt>
                <c:pt idx="2550">
                  <c:v>-1.8200000000000003</c:v>
                </c:pt>
                <c:pt idx="2551">
                  <c:v>-1.2800000000000005</c:v>
                </c:pt>
                <c:pt idx="2552">
                  <c:v>-1.3400000000000012</c:v>
                </c:pt>
                <c:pt idx="2553">
                  <c:v>-1.7000000000000006</c:v>
                </c:pt>
                <c:pt idx="2554">
                  <c:v>-1.86</c:v>
                </c:pt>
                <c:pt idx="2555">
                  <c:v>-1.6799999999999997</c:v>
                </c:pt>
                <c:pt idx="2556">
                  <c:v>-1.4799999999999998</c:v>
                </c:pt>
                <c:pt idx="2557">
                  <c:v>-1.3399999999999992</c:v>
                </c:pt>
                <c:pt idx="2558">
                  <c:v>-0.85999999999999943</c:v>
                </c:pt>
                <c:pt idx="2559">
                  <c:v>-0.56000000000000016</c:v>
                </c:pt>
                <c:pt idx="2560">
                  <c:v>-1.0000000000000007</c:v>
                </c:pt>
                <c:pt idx="2561">
                  <c:v>-1.2800000000000005</c:v>
                </c:pt>
                <c:pt idx="2562">
                  <c:v>-1.2000000000000006</c:v>
                </c:pt>
                <c:pt idx="2563">
                  <c:v>-1.4000000000000008</c:v>
                </c:pt>
                <c:pt idx="2564">
                  <c:v>-2.0800000000000005</c:v>
                </c:pt>
                <c:pt idx="2565">
                  <c:v>-1.8200000000000003</c:v>
                </c:pt>
                <c:pt idx="2566">
                  <c:v>-1.9199999999999995</c:v>
                </c:pt>
                <c:pt idx="2567">
                  <c:v>-1.6999999999999993</c:v>
                </c:pt>
                <c:pt idx="2568">
                  <c:v>-1.8399999999999992</c:v>
                </c:pt>
                <c:pt idx="2569">
                  <c:v>-0.75999999999999945</c:v>
                </c:pt>
                <c:pt idx="2570">
                  <c:v>-0.55999999999999939</c:v>
                </c:pt>
                <c:pt idx="2571">
                  <c:v>-0.3</c:v>
                </c:pt>
                <c:pt idx="2572">
                  <c:v>-1.1600000000000001</c:v>
                </c:pt>
                <c:pt idx="2573">
                  <c:v>-1.4600000000000002</c:v>
                </c:pt>
                <c:pt idx="2574">
                  <c:v>-1.8799999999999997</c:v>
                </c:pt>
                <c:pt idx="2575">
                  <c:v>-1.7999999999999994</c:v>
                </c:pt>
                <c:pt idx="2576">
                  <c:v>-1.5799999999999996</c:v>
                </c:pt>
                <c:pt idx="2577">
                  <c:v>-1</c:v>
                </c:pt>
                <c:pt idx="2578">
                  <c:v>-1.1600000000000001</c:v>
                </c:pt>
                <c:pt idx="2579">
                  <c:v>-1.2600000000000009</c:v>
                </c:pt>
                <c:pt idx="2580">
                  <c:v>-1.3800000000000012</c:v>
                </c:pt>
                <c:pt idx="2581">
                  <c:v>-1.3000000000000007</c:v>
                </c:pt>
                <c:pt idx="2582">
                  <c:v>-1.2200000000000002</c:v>
                </c:pt>
                <c:pt idx="2583">
                  <c:v>-0.46000000000000013</c:v>
                </c:pt>
                <c:pt idx="2584">
                  <c:v>-0.67999999999999972</c:v>
                </c:pt>
                <c:pt idx="2585">
                  <c:v>-0.77999999999999969</c:v>
                </c:pt>
                <c:pt idx="2586">
                  <c:v>-1.2600000000000002</c:v>
                </c:pt>
                <c:pt idx="2587">
                  <c:v>-1.56</c:v>
                </c:pt>
                <c:pt idx="2588">
                  <c:v>-1.7</c:v>
                </c:pt>
                <c:pt idx="2589">
                  <c:v>-1.5200000000000002</c:v>
                </c:pt>
                <c:pt idx="2590">
                  <c:v>-1.6600000000000001</c:v>
                </c:pt>
                <c:pt idx="2591">
                  <c:v>-1.6799999999999997</c:v>
                </c:pt>
                <c:pt idx="2592">
                  <c:v>-1.44</c:v>
                </c:pt>
                <c:pt idx="2593">
                  <c:v>-1.1600000000000001</c:v>
                </c:pt>
                <c:pt idx="2594">
                  <c:v>-1.2399999999999998</c:v>
                </c:pt>
                <c:pt idx="2595">
                  <c:v>-0.93999999999999984</c:v>
                </c:pt>
                <c:pt idx="2596">
                  <c:v>-0.77999999999999969</c:v>
                </c:pt>
                <c:pt idx="2597">
                  <c:v>-1.0199999999999996</c:v>
                </c:pt>
                <c:pt idx="2598">
                  <c:v>-1.3</c:v>
                </c:pt>
                <c:pt idx="2599">
                  <c:v>-1.2</c:v>
                </c:pt>
                <c:pt idx="2600">
                  <c:v>-1.3200000000000003</c:v>
                </c:pt>
                <c:pt idx="2601">
                  <c:v>-1.6600000000000001</c:v>
                </c:pt>
                <c:pt idx="2602">
                  <c:v>-1.4200000000000004</c:v>
                </c:pt>
                <c:pt idx="2603">
                  <c:v>-1.4999999999999993</c:v>
                </c:pt>
                <c:pt idx="2604">
                  <c:v>-1.5399999999999991</c:v>
                </c:pt>
                <c:pt idx="2605">
                  <c:v>-1.9599999999999986</c:v>
                </c:pt>
                <c:pt idx="2606">
                  <c:v>-1.7799999999999989</c:v>
                </c:pt>
                <c:pt idx="2607">
                  <c:v>-1.7799999999999983</c:v>
                </c:pt>
                <c:pt idx="2608">
                  <c:v>-1.6999999999999986</c:v>
                </c:pt>
                <c:pt idx="2609">
                  <c:v>-1.5599999999999987</c:v>
                </c:pt>
                <c:pt idx="2610">
                  <c:v>-1.379999999999999</c:v>
                </c:pt>
                <c:pt idx="2611">
                  <c:v>-1.1199999999999988</c:v>
                </c:pt>
                <c:pt idx="2612">
                  <c:v>-0.71999999999999953</c:v>
                </c:pt>
                <c:pt idx="2613">
                  <c:v>-0.83999999999999986</c:v>
                </c:pt>
                <c:pt idx="2614">
                  <c:v>-1.0800000000000005</c:v>
                </c:pt>
                <c:pt idx="2615">
                  <c:v>-1.1400000000000006</c:v>
                </c:pt>
                <c:pt idx="2616">
                  <c:v>-1.2800000000000011</c:v>
                </c:pt>
                <c:pt idx="2617">
                  <c:v>-1.680000000000001</c:v>
                </c:pt>
                <c:pt idx="2618">
                  <c:v>-1.3000000000000007</c:v>
                </c:pt>
                <c:pt idx="2619">
                  <c:v>-1.5199999999999996</c:v>
                </c:pt>
                <c:pt idx="2620">
                  <c:v>-1.3199999999999996</c:v>
                </c:pt>
                <c:pt idx="2621">
                  <c:v>-1.5599999999999994</c:v>
                </c:pt>
                <c:pt idx="2622">
                  <c:v>-1.679999999999999</c:v>
                </c:pt>
                <c:pt idx="2623">
                  <c:v>-1.8199999999999996</c:v>
                </c:pt>
                <c:pt idx="2624">
                  <c:v>-1.6200000000000003</c:v>
                </c:pt>
                <c:pt idx="2625">
                  <c:v>-1.86</c:v>
                </c:pt>
                <c:pt idx="2626">
                  <c:v>-1.1200000000000003</c:v>
                </c:pt>
                <c:pt idx="2627">
                  <c:v>-1.1400000000000006</c:v>
                </c:pt>
                <c:pt idx="2628">
                  <c:v>-1.1400000000000006</c:v>
                </c:pt>
                <c:pt idx="2629">
                  <c:v>-1</c:v>
                </c:pt>
                <c:pt idx="2630">
                  <c:v>-0.82000000000000028</c:v>
                </c:pt>
                <c:pt idx="2631">
                  <c:v>-1.8199999999999996</c:v>
                </c:pt>
                <c:pt idx="2632">
                  <c:v>-1.7399999999999991</c:v>
                </c:pt>
                <c:pt idx="2633">
                  <c:v>-2.1999999999999984</c:v>
                </c:pt>
                <c:pt idx="2634">
                  <c:v>-1.5399999999999991</c:v>
                </c:pt>
                <c:pt idx="2635">
                  <c:v>-1.1399999999999992</c:v>
                </c:pt>
                <c:pt idx="2636">
                  <c:v>-0.53999999999999915</c:v>
                </c:pt>
                <c:pt idx="2637">
                  <c:v>-0.61999999999999955</c:v>
                </c:pt>
                <c:pt idx="2638">
                  <c:v>-0.11999999999999958</c:v>
                </c:pt>
                <c:pt idx="2639">
                  <c:v>-0.81999999999999962</c:v>
                </c:pt>
                <c:pt idx="2640">
                  <c:v>-1.1599999999999995</c:v>
                </c:pt>
                <c:pt idx="2641">
                  <c:v>-1.2199999999999995</c:v>
                </c:pt>
                <c:pt idx="2642">
                  <c:v>-1.3199999999999996</c:v>
                </c:pt>
                <c:pt idx="2643">
                  <c:v>-1.9000000000000008</c:v>
                </c:pt>
                <c:pt idx="2644">
                  <c:v>-1.6400000000000006</c:v>
                </c:pt>
                <c:pt idx="2645">
                  <c:v>-1.6600000000000001</c:v>
                </c:pt>
                <c:pt idx="2646">
                  <c:v>-1.7200000000000002</c:v>
                </c:pt>
                <c:pt idx="2647">
                  <c:v>-1.3400000000000005</c:v>
                </c:pt>
                <c:pt idx="2648">
                  <c:v>-1.0800000000000005</c:v>
                </c:pt>
                <c:pt idx="2649">
                  <c:v>-1.2400000000000007</c:v>
                </c:pt>
                <c:pt idx="2650">
                  <c:v>-1.3000000000000007</c:v>
                </c:pt>
                <c:pt idx="2651">
                  <c:v>-1.320000000000001</c:v>
                </c:pt>
                <c:pt idx="2652">
                  <c:v>-1.6200000000000003</c:v>
                </c:pt>
                <c:pt idx="2653">
                  <c:v>-1.2</c:v>
                </c:pt>
                <c:pt idx="2654">
                  <c:v>-1.4800000000000004</c:v>
                </c:pt>
                <c:pt idx="2655">
                  <c:v>-1.4000000000000015</c:v>
                </c:pt>
                <c:pt idx="2656">
                  <c:v>-1.5600000000000009</c:v>
                </c:pt>
                <c:pt idx="2657">
                  <c:v>-1.5200000000000018</c:v>
                </c:pt>
                <c:pt idx="2658">
                  <c:v>-1.540000000000002</c:v>
                </c:pt>
                <c:pt idx="2659">
                  <c:v>-1.5800000000000012</c:v>
                </c:pt>
                <c:pt idx="2660">
                  <c:v>-1.6400000000000006</c:v>
                </c:pt>
                <c:pt idx="2661">
                  <c:v>-1.6400000000000012</c:v>
                </c:pt>
                <c:pt idx="2662">
                  <c:v>-1.3400000000000005</c:v>
                </c:pt>
                <c:pt idx="2663">
                  <c:v>-1.56</c:v>
                </c:pt>
                <c:pt idx="2664">
                  <c:v>-1.2</c:v>
                </c:pt>
                <c:pt idx="2665">
                  <c:v>-1.3599999999999994</c:v>
                </c:pt>
                <c:pt idx="2666">
                  <c:v>-1.5399999999999991</c:v>
                </c:pt>
                <c:pt idx="2667">
                  <c:v>-2.2999999999999985</c:v>
                </c:pt>
                <c:pt idx="2668">
                  <c:v>-2.4199999999999982</c:v>
                </c:pt>
                <c:pt idx="2669">
                  <c:v>-2.5199999999999987</c:v>
                </c:pt>
                <c:pt idx="2670">
                  <c:v>-1.7399999999999984</c:v>
                </c:pt>
                <c:pt idx="2671">
                  <c:v>-0.67999999999999827</c:v>
                </c:pt>
                <c:pt idx="2672">
                  <c:v>6.0000000000000851E-2</c:v>
                </c:pt>
                <c:pt idx="2673">
                  <c:v>-3.9999999999999147E-2</c:v>
                </c:pt>
                <c:pt idx="2674">
                  <c:v>1.4210854715202005E-15</c:v>
                </c:pt>
                <c:pt idx="2675">
                  <c:v>-0.51999999999999957</c:v>
                </c:pt>
                <c:pt idx="2676">
                  <c:v>-1.2199999999999995</c:v>
                </c:pt>
                <c:pt idx="2677">
                  <c:v>-1.4999999999999993</c:v>
                </c:pt>
                <c:pt idx="2678">
                  <c:v>-1.4200000000000004</c:v>
                </c:pt>
                <c:pt idx="2679">
                  <c:v>-2.0400000000000005</c:v>
                </c:pt>
                <c:pt idx="2680">
                  <c:v>-1.7</c:v>
                </c:pt>
                <c:pt idx="2681">
                  <c:v>-1.8200000000000003</c:v>
                </c:pt>
                <c:pt idx="2682">
                  <c:v>-1.8600000000000008</c:v>
                </c:pt>
                <c:pt idx="2683">
                  <c:v>-1.9199999999999995</c:v>
                </c:pt>
                <c:pt idx="2684">
                  <c:v>-1.7999999999999994</c:v>
                </c:pt>
                <c:pt idx="2685">
                  <c:v>-2.1599999999999993</c:v>
                </c:pt>
                <c:pt idx="2686">
                  <c:v>-2.3599999999999985</c:v>
                </c:pt>
                <c:pt idx="2687">
                  <c:v>-2.1399999999999983</c:v>
                </c:pt>
                <c:pt idx="2688">
                  <c:v>-2.0799999999999983</c:v>
                </c:pt>
                <c:pt idx="2689">
                  <c:v>-1.7599999999999987</c:v>
                </c:pt>
                <c:pt idx="2690">
                  <c:v>-2.0199999999999996</c:v>
                </c:pt>
                <c:pt idx="2691">
                  <c:v>-1.8600000000000008</c:v>
                </c:pt>
                <c:pt idx="2692">
                  <c:v>-1.7200000000000002</c:v>
                </c:pt>
                <c:pt idx="2693">
                  <c:v>-1.5600000000000016</c:v>
                </c:pt>
                <c:pt idx="2694">
                  <c:v>-1.7000000000000015</c:v>
                </c:pt>
                <c:pt idx="2695">
                  <c:v>-1.5000000000000007</c:v>
                </c:pt>
                <c:pt idx="2696">
                  <c:v>-1.5999999999999992</c:v>
                </c:pt>
                <c:pt idx="2697">
                  <c:v>-1.9</c:v>
                </c:pt>
                <c:pt idx="2698">
                  <c:v>-1.9600000000000002</c:v>
                </c:pt>
                <c:pt idx="2699">
                  <c:v>-1.8399999999999999</c:v>
                </c:pt>
                <c:pt idx="2700">
                  <c:v>-1.9000000000000008</c:v>
                </c:pt>
                <c:pt idx="2701">
                  <c:v>-1.6800000000000019</c:v>
                </c:pt>
                <c:pt idx="2702">
                  <c:v>-1.2000000000000015</c:v>
                </c:pt>
                <c:pt idx="2703">
                  <c:v>-1.3600000000000008</c:v>
                </c:pt>
                <c:pt idx="2704">
                  <c:v>-1.3000000000000014</c:v>
                </c:pt>
                <c:pt idx="2705">
                  <c:v>-1.06</c:v>
                </c:pt>
                <c:pt idx="2706">
                  <c:v>-1.1200000000000003</c:v>
                </c:pt>
                <c:pt idx="2707">
                  <c:v>-1.3200000000000003</c:v>
                </c:pt>
                <c:pt idx="2708">
                  <c:v>-1.0399999999999998</c:v>
                </c:pt>
                <c:pt idx="2709">
                  <c:v>-0.89999999999999925</c:v>
                </c:pt>
                <c:pt idx="2710">
                  <c:v>-1.0599999999999994</c:v>
                </c:pt>
                <c:pt idx="2711">
                  <c:v>-1.1399999999999983</c:v>
                </c:pt>
                <c:pt idx="2712">
                  <c:v>-1.4199999999999982</c:v>
                </c:pt>
                <c:pt idx="2713">
                  <c:v>-1.4199999999999982</c:v>
                </c:pt>
                <c:pt idx="2714">
                  <c:v>-1.2999999999999985</c:v>
                </c:pt>
                <c:pt idx="2715">
                  <c:v>-1.0399999999999991</c:v>
                </c:pt>
                <c:pt idx="2716">
                  <c:v>-1.319999999999999</c:v>
                </c:pt>
                <c:pt idx="2717">
                  <c:v>-1.0599999999999994</c:v>
                </c:pt>
                <c:pt idx="2718">
                  <c:v>-1.1000000000000001</c:v>
                </c:pt>
                <c:pt idx="2719">
                  <c:v>-1.5800000000000005</c:v>
                </c:pt>
                <c:pt idx="2720">
                  <c:v>-1.8200000000000003</c:v>
                </c:pt>
                <c:pt idx="2721">
                  <c:v>-1.3800000000000012</c:v>
                </c:pt>
                <c:pt idx="2722">
                  <c:v>-1.5400000000000014</c:v>
                </c:pt>
                <c:pt idx="2723">
                  <c:v>-1.4400000000000006</c:v>
                </c:pt>
                <c:pt idx="2724">
                  <c:v>-1.2600000000000009</c:v>
                </c:pt>
                <c:pt idx="2725">
                  <c:v>-1.180000000000001</c:v>
                </c:pt>
                <c:pt idx="2726">
                  <c:v>-1.0800000000000012</c:v>
                </c:pt>
                <c:pt idx="2727">
                  <c:v>-1.1600000000000015</c:v>
                </c:pt>
                <c:pt idx="2728">
                  <c:v>-1.3200000000000025</c:v>
                </c:pt>
                <c:pt idx="2729">
                  <c:v>-1.300000000000002</c:v>
                </c:pt>
                <c:pt idx="2730">
                  <c:v>-1.3800000000000012</c:v>
                </c:pt>
                <c:pt idx="2731">
                  <c:v>-1.4000000000000008</c:v>
                </c:pt>
                <c:pt idx="2732">
                  <c:v>-1.06</c:v>
                </c:pt>
                <c:pt idx="2733">
                  <c:v>-0.95999999999999941</c:v>
                </c:pt>
                <c:pt idx="2734">
                  <c:v>-0.87999999999999901</c:v>
                </c:pt>
                <c:pt idx="2735">
                  <c:v>-0.94000000000000061</c:v>
                </c:pt>
                <c:pt idx="2736">
                  <c:v>-1.0399999999999998</c:v>
                </c:pt>
                <c:pt idx="2737">
                  <c:v>-1.3199999999999996</c:v>
                </c:pt>
                <c:pt idx="2738">
                  <c:v>-1.2200000000000002</c:v>
                </c:pt>
                <c:pt idx="2739">
                  <c:v>-0.94000000000000061</c:v>
                </c:pt>
                <c:pt idx="2740">
                  <c:v>-1.0799999999999996</c:v>
                </c:pt>
              </c:numCache>
            </c:numRef>
          </c:xVal>
          <c:yVal>
            <c:numRef>
              <c:f>'63F_16'!$A$2:$A$2753</c:f>
              <c:numCache>
                <c:formatCode>General</c:formatCode>
                <c:ptCount val="275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279.90000000000003</c:v>
                </c:pt>
                <c:pt idx="2750">
                  <c:v>280.00000000000006</c:v>
                </c:pt>
                <c:pt idx="2751">
                  <c:v>280.10000000000002</c:v>
                </c:pt>
              </c:numCache>
            </c:numRef>
          </c:yVal>
          <c:smooth val="1"/>
          <c:extLst>
            <c:ext xmlns:c16="http://schemas.microsoft.com/office/drawing/2014/chart" uri="{C3380CC4-5D6E-409C-BE32-E72D297353CC}">
              <c16:uniqueId val="{00000003-1484-4B4A-8C64-7FBDC61874C1}"/>
            </c:ext>
          </c:extLst>
        </c:ser>
        <c:ser>
          <c:idx val="9"/>
          <c:order val="4"/>
          <c:tx>
            <c:strRef>
              <c:f>'63F_16'!$S$1</c:f>
              <c:strCache>
                <c:ptCount val="1"/>
                <c:pt idx="0">
                  <c:v>2019-2020</c:v>
                </c:pt>
              </c:strCache>
            </c:strRef>
          </c:tx>
          <c:spPr>
            <a:ln w="12700" cap="rnd">
              <a:solidFill>
                <a:schemeClr val="accent4">
                  <a:lumMod val="60000"/>
                </a:schemeClr>
              </a:solidFill>
              <a:round/>
            </a:ln>
            <a:effectLst/>
          </c:spPr>
          <c:marker>
            <c:symbol val="none"/>
          </c:marker>
          <c:xVal>
            <c:numRef>
              <c:f>'63F_16'!$S$2:$S$2746</c:f>
              <c:numCache>
                <c:formatCode>General</c:formatCode>
                <c:ptCount val="2745"/>
                <c:pt idx="96">
                  <c:v>-6.0000000000000143E-2</c:v>
                </c:pt>
                <c:pt idx="97">
                  <c:v>0.19999999999999965</c:v>
                </c:pt>
                <c:pt idx="98">
                  <c:v>7.999999999999971E-2</c:v>
                </c:pt>
                <c:pt idx="99">
                  <c:v>0.31999999999999995</c:v>
                </c:pt>
                <c:pt idx="100">
                  <c:v>0.44000000000000022</c:v>
                </c:pt>
                <c:pt idx="101">
                  <c:v>0.4</c:v>
                </c:pt>
                <c:pt idx="102">
                  <c:v>-7.999999999999971E-2</c:v>
                </c:pt>
                <c:pt idx="103">
                  <c:v>-0.21999999999999958</c:v>
                </c:pt>
                <c:pt idx="104">
                  <c:v>-7.999999999999971E-2</c:v>
                </c:pt>
                <c:pt idx="105">
                  <c:v>-0.11999999999999993</c:v>
                </c:pt>
                <c:pt idx="106">
                  <c:v>-0.23999999999999985</c:v>
                </c:pt>
                <c:pt idx="107">
                  <c:v>0.20000000000000034</c:v>
                </c:pt>
                <c:pt idx="108">
                  <c:v>0.42000000000000026</c:v>
                </c:pt>
                <c:pt idx="109">
                  <c:v>0.14000000000000021</c:v>
                </c:pt>
                <c:pt idx="110">
                  <c:v>8.0000000000000071E-2</c:v>
                </c:pt>
                <c:pt idx="111">
                  <c:v>-2.0000000000000285E-2</c:v>
                </c:pt>
                <c:pt idx="112">
                  <c:v>3.9999999999999501E-2</c:v>
                </c:pt>
                <c:pt idx="113">
                  <c:v>-6.0000000000000497E-2</c:v>
                </c:pt>
                <c:pt idx="114">
                  <c:v>5.999999999999979E-2</c:v>
                </c:pt>
                <c:pt idx="115">
                  <c:v>0.21999999999999992</c:v>
                </c:pt>
                <c:pt idx="116">
                  <c:v>0.28000000000000042</c:v>
                </c:pt>
                <c:pt idx="117">
                  <c:v>0.22000000000000064</c:v>
                </c:pt>
                <c:pt idx="118">
                  <c:v>0.2800000000000008</c:v>
                </c:pt>
                <c:pt idx="119">
                  <c:v>0.36000000000000049</c:v>
                </c:pt>
                <c:pt idx="120">
                  <c:v>2.0000000000000285E-2</c:v>
                </c:pt>
                <c:pt idx="121">
                  <c:v>0.4</c:v>
                </c:pt>
                <c:pt idx="122">
                  <c:v>0.31999999999999995</c:v>
                </c:pt>
                <c:pt idx="123">
                  <c:v>0.31999999999999995</c:v>
                </c:pt>
                <c:pt idx="124">
                  <c:v>0.16000000000000014</c:v>
                </c:pt>
                <c:pt idx="125">
                  <c:v>0.34000000000000058</c:v>
                </c:pt>
                <c:pt idx="126">
                  <c:v>-7.9999999999999363E-2</c:v>
                </c:pt>
                <c:pt idx="127">
                  <c:v>-0.11999999999999922</c:v>
                </c:pt>
                <c:pt idx="128">
                  <c:v>2.0000000000000639E-2</c:v>
                </c:pt>
                <c:pt idx="129">
                  <c:v>-0.15999999999999942</c:v>
                </c:pt>
                <c:pt idx="130">
                  <c:v>8.0000000000000432E-2</c:v>
                </c:pt>
                <c:pt idx="131">
                  <c:v>0.30000000000000038</c:v>
                </c:pt>
                <c:pt idx="132">
                  <c:v>0.32000000000000028</c:v>
                </c:pt>
                <c:pt idx="133">
                  <c:v>0.52000000000000024</c:v>
                </c:pt>
                <c:pt idx="134">
                  <c:v>0.74000000000000021</c:v>
                </c:pt>
                <c:pt idx="135">
                  <c:v>0.42000000000000026</c:v>
                </c:pt>
                <c:pt idx="136">
                  <c:v>0.72000000000000064</c:v>
                </c:pt>
                <c:pt idx="137">
                  <c:v>0.96000000000000052</c:v>
                </c:pt>
                <c:pt idx="138">
                  <c:v>0.5600000000000005</c:v>
                </c:pt>
                <c:pt idx="139">
                  <c:v>0.48000000000000043</c:v>
                </c:pt>
                <c:pt idx="140">
                  <c:v>0.56000000000000016</c:v>
                </c:pt>
                <c:pt idx="141">
                  <c:v>-3.9999999999999855E-2</c:v>
                </c:pt>
                <c:pt idx="142">
                  <c:v>-0.31999999999999995</c:v>
                </c:pt>
                <c:pt idx="143">
                  <c:v>-0.21999999999999992</c:v>
                </c:pt>
                <c:pt idx="144">
                  <c:v>0.12000000000000029</c:v>
                </c:pt>
                <c:pt idx="145">
                  <c:v>0.60000000000000031</c:v>
                </c:pt>
                <c:pt idx="146">
                  <c:v>0.76000000000000012</c:v>
                </c:pt>
                <c:pt idx="147">
                  <c:v>0.78</c:v>
                </c:pt>
                <c:pt idx="148">
                  <c:v>0.72000000000000031</c:v>
                </c:pt>
                <c:pt idx="149">
                  <c:v>0.4</c:v>
                </c:pt>
                <c:pt idx="150">
                  <c:v>-0.13999999999999985</c:v>
                </c:pt>
                <c:pt idx="151">
                  <c:v>-0.11999999999999993</c:v>
                </c:pt>
                <c:pt idx="152">
                  <c:v>-0.25999999999999979</c:v>
                </c:pt>
                <c:pt idx="153">
                  <c:v>-0.34000000000000019</c:v>
                </c:pt>
                <c:pt idx="154">
                  <c:v>-0.5</c:v>
                </c:pt>
                <c:pt idx="155">
                  <c:v>-0.6399999999999999</c:v>
                </c:pt>
                <c:pt idx="156">
                  <c:v>-0.67999999999999972</c:v>
                </c:pt>
                <c:pt idx="157">
                  <c:v>-0.23999999999999985</c:v>
                </c:pt>
                <c:pt idx="158">
                  <c:v>-0.35999999999999943</c:v>
                </c:pt>
                <c:pt idx="159">
                  <c:v>-0.53999999999999948</c:v>
                </c:pt>
                <c:pt idx="160">
                  <c:v>-0.23999999999999949</c:v>
                </c:pt>
                <c:pt idx="161">
                  <c:v>-7.999999999999971E-2</c:v>
                </c:pt>
                <c:pt idx="162">
                  <c:v>-0.53999999999999948</c:v>
                </c:pt>
                <c:pt idx="163">
                  <c:v>-0.11999999999999993</c:v>
                </c:pt>
                <c:pt idx="164">
                  <c:v>0.4</c:v>
                </c:pt>
                <c:pt idx="165">
                  <c:v>0.59999999999999964</c:v>
                </c:pt>
                <c:pt idx="166">
                  <c:v>0.57999999999999974</c:v>
                </c:pt>
                <c:pt idx="167">
                  <c:v>0.99999999999999933</c:v>
                </c:pt>
                <c:pt idx="168">
                  <c:v>0.75999999999999945</c:v>
                </c:pt>
                <c:pt idx="169">
                  <c:v>0.73999999999999955</c:v>
                </c:pt>
                <c:pt idx="170">
                  <c:v>0.49999999999999967</c:v>
                </c:pt>
                <c:pt idx="171">
                  <c:v>0.39999999999999963</c:v>
                </c:pt>
                <c:pt idx="172">
                  <c:v>0</c:v>
                </c:pt>
                <c:pt idx="173">
                  <c:v>2.0000000000000285E-2</c:v>
                </c:pt>
                <c:pt idx="174">
                  <c:v>-0.17999999999999972</c:v>
                </c:pt>
                <c:pt idx="175">
                  <c:v>-0.15999999999999978</c:v>
                </c:pt>
                <c:pt idx="176">
                  <c:v>-0.25999999999999979</c:v>
                </c:pt>
                <c:pt idx="177">
                  <c:v>2.0000000000000285E-2</c:v>
                </c:pt>
                <c:pt idx="178">
                  <c:v>0.11999999999999993</c:v>
                </c:pt>
                <c:pt idx="179">
                  <c:v>0.29999999999999966</c:v>
                </c:pt>
                <c:pt idx="180">
                  <c:v>0.23999999999999985</c:v>
                </c:pt>
                <c:pt idx="181">
                  <c:v>0.39999999999999963</c:v>
                </c:pt>
                <c:pt idx="182">
                  <c:v>0.35999999999999943</c:v>
                </c:pt>
                <c:pt idx="183">
                  <c:v>0.63999999999999946</c:v>
                </c:pt>
                <c:pt idx="184">
                  <c:v>0.7999999999999996</c:v>
                </c:pt>
                <c:pt idx="185">
                  <c:v>1.0199999999999996</c:v>
                </c:pt>
                <c:pt idx="186">
                  <c:v>0.77999999999999969</c:v>
                </c:pt>
                <c:pt idx="187">
                  <c:v>0.81999999999999962</c:v>
                </c:pt>
                <c:pt idx="188">
                  <c:v>0.15999999999999942</c:v>
                </c:pt>
                <c:pt idx="189">
                  <c:v>-6.0000000000000143E-2</c:v>
                </c:pt>
                <c:pt idx="190">
                  <c:v>0</c:v>
                </c:pt>
                <c:pt idx="191">
                  <c:v>4.0000000000000216E-2</c:v>
                </c:pt>
                <c:pt idx="192">
                  <c:v>-0.11999999999999958</c:v>
                </c:pt>
                <c:pt idx="193">
                  <c:v>0.2800000000000008</c:v>
                </c:pt>
                <c:pt idx="194">
                  <c:v>0.42000000000000026</c:v>
                </c:pt>
                <c:pt idx="195">
                  <c:v>1.9999999999999928E-2</c:v>
                </c:pt>
                <c:pt idx="196">
                  <c:v>0.13999999999999951</c:v>
                </c:pt>
                <c:pt idx="197">
                  <c:v>-8.0000000000000779E-2</c:v>
                </c:pt>
                <c:pt idx="198">
                  <c:v>-0.38000000000000111</c:v>
                </c:pt>
                <c:pt idx="199">
                  <c:v>-0.56000000000000083</c:v>
                </c:pt>
                <c:pt idx="200">
                  <c:v>-0.36000000000000049</c:v>
                </c:pt>
                <c:pt idx="201">
                  <c:v>-0.34000000000000019</c:v>
                </c:pt>
                <c:pt idx="202">
                  <c:v>4.0000000000000216E-2</c:v>
                </c:pt>
                <c:pt idx="203">
                  <c:v>-0.23999999999999949</c:v>
                </c:pt>
                <c:pt idx="204">
                  <c:v>-0.15999999999999942</c:v>
                </c:pt>
                <c:pt idx="205">
                  <c:v>-0.19999999999999965</c:v>
                </c:pt>
                <c:pt idx="206">
                  <c:v>6.0000000000000497E-2</c:v>
                </c:pt>
                <c:pt idx="207">
                  <c:v>-0.25999999999999979</c:v>
                </c:pt>
                <c:pt idx="208">
                  <c:v>0.16000000000000014</c:v>
                </c:pt>
                <c:pt idx="209">
                  <c:v>6.0000000000000143E-2</c:v>
                </c:pt>
                <c:pt idx="210">
                  <c:v>0.18000000000000008</c:v>
                </c:pt>
                <c:pt idx="211">
                  <c:v>4.0000000000000216E-2</c:v>
                </c:pt>
                <c:pt idx="212">
                  <c:v>0.20000000000000034</c:v>
                </c:pt>
                <c:pt idx="213">
                  <c:v>2.0000000000000285E-2</c:v>
                </c:pt>
                <c:pt idx="214">
                  <c:v>0.24000000000000021</c:v>
                </c:pt>
                <c:pt idx="215">
                  <c:v>4.0000000000000216E-2</c:v>
                </c:pt>
                <c:pt idx="216">
                  <c:v>0.14000000000000021</c:v>
                </c:pt>
                <c:pt idx="217">
                  <c:v>6.0000000000000143E-2</c:v>
                </c:pt>
                <c:pt idx="218">
                  <c:v>0.46000000000000013</c:v>
                </c:pt>
                <c:pt idx="219">
                  <c:v>0.31999999999999995</c:v>
                </c:pt>
                <c:pt idx="220">
                  <c:v>0.74000000000000021</c:v>
                </c:pt>
                <c:pt idx="221">
                  <c:v>0.51999999999999991</c:v>
                </c:pt>
                <c:pt idx="222">
                  <c:v>0.4</c:v>
                </c:pt>
                <c:pt idx="223">
                  <c:v>0.11999999999999993</c:v>
                </c:pt>
                <c:pt idx="224">
                  <c:v>6.0000000000000143E-2</c:v>
                </c:pt>
                <c:pt idx="225">
                  <c:v>-0.28000000000000008</c:v>
                </c:pt>
                <c:pt idx="226">
                  <c:v>-0.22000000000000028</c:v>
                </c:pt>
                <c:pt idx="227">
                  <c:v>-4.000000000000057E-2</c:v>
                </c:pt>
                <c:pt idx="228">
                  <c:v>-0.10000000000000071</c:v>
                </c:pt>
                <c:pt idx="229">
                  <c:v>0.21999999999999903</c:v>
                </c:pt>
                <c:pt idx="230">
                  <c:v>0.27999999999999881</c:v>
                </c:pt>
                <c:pt idx="231">
                  <c:v>0.3399999999999993</c:v>
                </c:pt>
                <c:pt idx="232">
                  <c:v>0.37999999999999956</c:v>
                </c:pt>
                <c:pt idx="233">
                  <c:v>0.57999999999999985</c:v>
                </c:pt>
                <c:pt idx="234">
                  <c:v>0.28000000000000008</c:v>
                </c:pt>
                <c:pt idx="235">
                  <c:v>0.74000000000000021</c:v>
                </c:pt>
                <c:pt idx="236">
                  <c:v>0.59999999999999964</c:v>
                </c:pt>
                <c:pt idx="237">
                  <c:v>0.73999999999999988</c:v>
                </c:pt>
                <c:pt idx="238">
                  <c:v>0.6399999999999999</c:v>
                </c:pt>
                <c:pt idx="239">
                  <c:v>0.6399999999999999</c:v>
                </c:pt>
                <c:pt idx="240">
                  <c:v>0.47999999999999987</c:v>
                </c:pt>
                <c:pt idx="241">
                  <c:v>0.74000000000000044</c:v>
                </c:pt>
                <c:pt idx="242">
                  <c:v>0.4200000000000001</c:v>
                </c:pt>
                <c:pt idx="243">
                  <c:v>0.64</c:v>
                </c:pt>
                <c:pt idx="244">
                  <c:v>0.72000000000000008</c:v>
                </c:pt>
                <c:pt idx="245">
                  <c:v>0.18000000000000008</c:v>
                </c:pt>
                <c:pt idx="246">
                  <c:v>0.18000000000000008</c:v>
                </c:pt>
                <c:pt idx="247">
                  <c:v>0.5800000000000004</c:v>
                </c:pt>
                <c:pt idx="248">
                  <c:v>0.24000000000000057</c:v>
                </c:pt>
                <c:pt idx="249">
                  <c:v>0.22000000000000064</c:v>
                </c:pt>
                <c:pt idx="250">
                  <c:v>0.58000000000000074</c:v>
                </c:pt>
                <c:pt idx="251">
                  <c:v>0.12000000000000063</c:v>
                </c:pt>
                <c:pt idx="252">
                  <c:v>-5.9999999999999429E-2</c:v>
                </c:pt>
                <c:pt idx="253">
                  <c:v>4.000000000000057E-2</c:v>
                </c:pt>
                <c:pt idx="254">
                  <c:v>-0.23999999999999949</c:v>
                </c:pt>
                <c:pt idx="255">
                  <c:v>-0.33999999999999986</c:v>
                </c:pt>
                <c:pt idx="256">
                  <c:v>-0.1</c:v>
                </c:pt>
                <c:pt idx="257">
                  <c:v>3.9999999999999855E-2</c:v>
                </c:pt>
                <c:pt idx="258">
                  <c:v>7.999999999999971E-2</c:v>
                </c:pt>
                <c:pt idx="259">
                  <c:v>0.17999999999999972</c:v>
                </c:pt>
                <c:pt idx="260">
                  <c:v>5.999999999999979E-2</c:v>
                </c:pt>
                <c:pt idx="261">
                  <c:v>-6.0000000000000143E-2</c:v>
                </c:pt>
                <c:pt idx="262">
                  <c:v>-0.16000000000000014</c:v>
                </c:pt>
                <c:pt idx="263">
                  <c:v>-2.0000000000000285E-2</c:v>
                </c:pt>
                <c:pt idx="264">
                  <c:v>0.55999999999999939</c:v>
                </c:pt>
                <c:pt idx="265">
                  <c:v>0.23999999999999949</c:v>
                </c:pt>
                <c:pt idx="266">
                  <c:v>0.29999999999999966</c:v>
                </c:pt>
                <c:pt idx="267">
                  <c:v>0.17999999999999935</c:v>
                </c:pt>
                <c:pt idx="268">
                  <c:v>0.33999999999999952</c:v>
                </c:pt>
                <c:pt idx="269">
                  <c:v>0.23999999999999949</c:v>
                </c:pt>
                <c:pt idx="270">
                  <c:v>0.6399999999999999</c:v>
                </c:pt>
                <c:pt idx="271">
                  <c:v>0.6</c:v>
                </c:pt>
                <c:pt idx="272">
                  <c:v>0.60000000000000031</c:v>
                </c:pt>
                <c:pt idx="273">
                  <c:v>0.50000000000000033</c:v>
                </c:pt>
                <c:pt idx="274">
                  <c:v>0.2000000000000007</c:v>
                </c:pt>
                <c:pt idx="275">
                  <c:v>0.30000000000000071</c:v>
                </c:pt>
                <c:pt idx="276">
                  <c:v>0.30000000000000038</c:v>
                </c:pt>
                <c:pt idx="277">
                  <c:v>0.34000000000000019</c:v>
                </c:pt>
                <c:pt idx="278">
                  <c:v>0.24000000000000021</c:v>
                </c:pt>
                <c:pt idx="279">
                  <c:v>0.2</c:v>
                </c:pt>
                <c:pt idx="280">
                  <c:v>-0.12000000000000029</c:v>
                </c:pt>
                <c:pt idx="281">
                  <c:v>-2.0000000000000285E-2</c:v>
                </c:pt>
                <c:pt idx="282">
                  <c:v>-0.24000000000000021</c:v>
                </c:pt>
                <c:pt idx="283">
                  <c:v>-0.48000000000000009</c:v>
                </c:pt>
                <c:pt idx="284">
                  <c:v>-0.43999999999999984</c:v>
                </c:pt>
                <c:pt idx="285">
                  <c:v>-0.31999999999999995</c:v>
                </c:pt>
                <c:pt idx="286">
                  <c:v>-0.51999999999999991</c:v>
                </c:pt>
                <c:pt idx="287">
                  <c:v>-0.38000000000000006</c:v>
                </c:pt>
                <c:pt idx="288">
                  <c:v>-0.24000000000000021</c:v>
                </c:pt>
                <c:pt idx="289">
                  <c:v>-0.20000000000000034</c:v>
                </c:pt>
                <c:pt idx="290">
                  <c:v>-0.26000000000000012</c:v>
                </c:pt>
                <c:pt idx="291">
                  <c:v>-0.22000000000000028</c:v>
                </c:pt>
                <c:pt idx="292">
                  <c:v>-0.42000000000000026</c:v>
                </c:pt>
                <c:pt idx="293">
                  <c:v>-0.50000000000000033</c:v>
                </c:pt>
                <c:pt idx="294">
                  <c:v>-0.60000000000000031</c:v>
                </c:pt>
                <c:pt idx="295">
                  <c:v>-0.52000000000000068</c:v>
                </c:pt>
                <c:pt idx="296">
                  <c:v>-0.5800000000000004</c:v>
                </c:pt>
                <c:pt idx="297">
                  <c:v>-0.38000000000000045</c:v>
                </c:pt>
                <c:pt idx="298">
                  <c:v>-0.32000000000000028</c:v>
                </c:pt>
                <c:pt idx="299">
                  <c:v>-0.38000000000000045</c:v>
                </c:pt>
                <c:pt idx="300">
                  <c:v>-0.50000000000000033</c:v>
                </c:pt>
                <c:pt idx="301">
                  <c:v>-0.48000000000000043</c:v>
                </c:pt>
                <c:pt idx="302">
                  <c:v>-0.40000000000000036</c:v>
                </c:pt>
                <c:pt idx="303">
                  <c:v>-0.50000000000000033</c:v>
                </c:pt>
                <c:pt idx="304">
                  <c:v>-0.58000000000000007</c:v>
                </c:pt>
                <c:pt idx="305">
                  <c:v>-0.23999999999999985</c:v>
                </c:pt>
                <c:pt idx="306">
                  <c:v>3.5527136788005011E-16</c:v>
                </c:pt>
                <c:pt idx="307">
                  <c:v>-0.31999999999999956</c:v>
                </c:pt>
                <c:pt idx="308">
                  <c:v>-0.5799999999999994</c:v>
                </c:pt>
                <c:pt idx="309">
                  <c:v>-0.53999999999999948</c:v>
                </c:pt>
                <c:pt idx="310">
                  <c:v>-0.59999999999999964</c:v>
                </c:pt>
                <c:pt idx="311">
                  <c:v>-0.21999999999999958</c:v>
                </c:pt>
                <c:pt idx="312">
                  <c:v>-0.13999999999999951</c:v>
                </c:pt>
                <c:pt idx="313">
                  <c:v>0.11999999999999993</c:v>
                </c:pt>
                <c:pt idx="314">
                  <c:v>-3.5527136788005011E-16</c:v>
                </c:pt>
                <c:pt idx="315">
                  <c:v>0.15999999999999978</c:v>
                </c:pt>
                <c:pt idx="316">
                  <c:v>-6.0000000000000497E-2</c:v>
                </c:pt>
                <c:pt idx="317">
                  <c:v>0.35999999999999943</c:v>
                </c:pt>
                <c:pt idx="318">
                  <c:v>0.67999999999999972</c:v>
                </c:pt>
                <c:pt idx="319">
                  <c:v>1.1000000000000001</c:v>
                </c:pt>
                <c:pt idx="320">
                  <c:v>0.85999999999999976</c:v>
                </c:pt>
                <c:pt idx="321">
                  <c:v>0.82</c:v>
                </c:pt>
                <c:pt idx="322">
                  <c:v>0.85999999999999976</c:v>
                </c:pt>
                <c:pt idx="323">
                  <c:v>0.51999999999999991</c:v>
                </c:pt>
                <c:pt idx="324">
                  <c:v>0.29999999999999966</c:v>
                </c:pt>
                <c:pt idx="325">
                  <c:v>-3.5527136788005011E-16</c:v>
                </c:pt>
                <c:pt idx="326">
                  <c:v>-0.26000000000000051</c:v>
                </c:pt>
                <c:pt idx="327">
                  <c:v>-0.76000000000000012</c:v>
                </c:pt>
                <c:pt idx="328">
                  <c:v>-0.36000000000000015</c:v>
                </c:pt>
                <c:pt idx="329">
                  <c:v>-0.53999999999999981</c:v>
                </c:pt>
                <c:pt idx="330">
                  <c:v>-0.35999999999999976</c:v>
                </c:pt>
                <c:pt idx="331">
                  <c:v>-0.4399999999999995</c:v>
                </c:pt>
                <c:pt idx="332">
                  <c:v>6.0000000000000497E-2</c:v>
                </c:pt>
                <c:pt idx="333">
                  <c:v>8.0000000000000432E-2</c:v>
                </c:pt>
                <c:pt idx="334">
                  <c:v>0.5600000000000005</c:v>
                </c:pt>
                <c:pt idx="335">
                  <c:v>0.62000000000000033</c:v>
                </c:pt>
                <c:pt idx="336">
                  <c:v>0.9</c:v>
                </c:pt>
                <c:pt idx="337">
                  <c:v>1.08</c:v>
                </c:pt>
                <c:pt idx="338">
                  <c:v>0.68</c:v>
                </c:pt>
                <c:pt idx="339">
                  <c:v>0.31999999999999995</c:v>
                </c:pt>
                <c:pt idx="340">
                  <c:v>0.36000000000000015</c:v>
                </c:pt>
                <c:pt idx="341">
                  <c:v>0.48000000000000009</c:v>
                </c:pt>
                <c:pt idx="342">
                  <c:v>0.19999999999999965</c:v>
                </c:pt>
                <c:pt idx="343">
                  <c:v>0.33999999999999952</c:v>
                </c:pt>
                <c:pt idx="344">
                  <c:v>0.31999999999999956</c:v>
                </c:pt>
                <c:pt idx="345">
                  <c:v>0.29999999999999966</c:v>
                </c:pt>
                <c:pt idx="346">
                  <c:v>-0.20000000000000034</c:v>
                </c:pt>
                <c:pt idx="347">
                  <c:v>-0.10000000000000035</c:v>
                </c:pt>
                <c:pt idx="348">
                  <c:v>5.9999999999999429E-2</c:v>
                </c:pt>
                <c:pt idx="349">
                  <c:v>0.11999999999999958</c:v>
                </c:pt>
                <c:pt idx="350">
                  <c:v>3.9999999999999501E-2</c:v>
                </c:pt>
                <c:pt idx="351">
                  <c:v>0.41999999999999993</c:v>
                </c:pt>
                <c:pt idx="352">
                  <c:v>0.18000000000000008</c:v>
                </c:pt>
                <c:pt idx="353">
                  <c:v>-0.19999999999999965</c:v>
                </c:pt>
                <c:pt idx="354">
                  <c:v>-0.25999999999999979</c:v>
                </c:pt>
                <c:pt idx="355">
                  <c:v>-1.9999999999999928E-2</c:v>
                </c:pt>
                <c:pt idx="356">
                  <c:v>0.21999999999999992</c:v>
                </c:pt>
                <c:pt idx="357">
                  <c:v>0.16000000000000014</c:v>
                </c:pt>
                <c:pt idx="358">
                  <c:v>0.52000000000000024</c:v>
                </c:pt>
                <c:pt idx="359">
                  <c:v>0.50000000000000033</c:v>
                </c:pt>
                <c:pt idx="360">
                  <c:v>0.26000000000000051</c:v>
                </c:pt>
                <c:pt idx="361">
                  <c:v>-0.15999999999999942</c:v>
                </c:pt>
                <c:pt idx="362">
                  <c:v>-0.17999999999999972</c:v>
                </c:pt>
                <c:pt idx="363">
                  <c:v>-0.21999999999999992</c:v>
                </c:pt>
                <c:pt idx="364">
                  <c:v>-8.0000000000000071E-2</c:v>
                </c:pt>
                <c:pt idx="365">
                  <c:v>-0.2</c:v>
                </c:pt>
                <c:pt idx="366">
                  <c:v>-0.40000000000000036</c:v>
                </c:pt>
                <c:pt idx="367">
                  <c:v>-0.54000000000000026</c:v>
                </c:pt>
                <c:pt idx="368">
                  <c:v>-0.68</c:v>
                </c:pt>
                <c:pt idx="369">
                  <c:v>-0.72</c:v>
                </c:pt>
                <c:pt idx="370">
                  <c:v>-0.61999999999999988</c:v>
                </c:pt>
                <c:pt idx="371">
                  <c:v>-0.31999999999999995</c:v>
                </c:pt>
                <c:pt idx="372">
                  <c:v>0</c:v>
                </c:pt>
                <c:pt idx="373">
                  <c:v>3.9999999999999855E-2</c:v>
                </c:pt>
                <c:pt idx="374">
                  <c:v>1.9999999999999574E-2</c:v>
                </c:pt>
                <c:pt idx="375">
                  <c:v>3.9999999999999501E-2</c:v>
                </c:pt>
                <c:pt idx="376">
                  <c:v>-4.0000000000000216E-2</c:v>
                </c:pt>
                <c:pt idx="377">
                  <c:v>7.999999999999971E-2</c:v>
                </c:pt>
                <c:pt idx="378">
                  <c:v>9.9999999999999645E-2</c:v>
                </c:pt>
                <c:pt idx="379">
                  <c:v>0.23999999999999985</c:v>
                </c:pt>
                <c:pt idx="380">
                  <c:v>0.33999999999999986</c:v>
                </c:pt>
                <c:pt idx="381">
                  <c:v>0.4599999999999998</c:v>
                </c:pt>
                <c:pt idx="382">
                  <c:v>0.27999999999999969</c:v>
                </c:pt>
                <c:pt idx="383">
                  <c:v>0.29999999999999966</c:v>
                </c:pt>
                <c:pt idx="384">
                  <c:v>-3.5527136788005011E-16</c:v>
                </c:pt>
                <c:pt idx="385">
                  <c:v>0.39999999999999963</c:v>
                </c:pt>
                <c:pt idx="386">
                  <c:v>0.57999999999999974</c:v>
                </c:pt>
                <c:pt idx="387">
                  <c:v>0.72</c:v>
                </c:pt>
                <c:pt idx="388">
                  <c:v>0.61999999999999988</c:v>
                </c:pt>
                <c:pt idx="389">
                  <c:v>0.83999999999999986</c:v>
                </c:pt>
                <c:pt idx="390">
                  <c:v>0</c:v>
                </c:pt>
                <c:pt idx="391">
                  <c:v>-0.18000000000000008</c:v>
                </c:pt>
                <c:pt idx="392">
                  <c:v>-0.28000000000000008</c:v>
                </c:pt>
                <c:pt idx="393">
                  <c:v>-9.9999999999999645E-2</c:v>
                </c:pt>
                <c:pt idx="394">
                  <c:v>2.0000000000000285E-2</c:v>
                </c:pt>
                <c:pt idx="395">
                  <c:v>0.18000000000000008</c:v>
                </c:pt>
                <c:pt idx="396">
                  <c:v>1.9999999999999928E-2</c:v>
                </c:pt>
                <c:pt idx="397">
                  <c:v>-0.1</c:v>
                </c:pt>
                <c:pt idx="398">
                  <c:v>-0.46000000000000013</c:v>
                </c:pt>
                <c:pt idx="399">
                  <c:v>-0.53999999999999981</c:v>
                </c:pt>
                <c:pt idx="400">
                  <c:v>-0.4799999999999997</c:v>
                </c:pt>
                <c:pt idx="401">
                  <c:v>-0.55999999999999983</c:v>
                </c:pt>
                <c:pt idx="402">
                  <c:v>-0.48000000000000009</c:v>
                </c:pt>
                <c:pt idx="403">
                  <c:v>-0.38000000000000006</c:v>
                </c:pt>
                <c:pt idx="404">
                  <c:v>-0.54000000000000026</c:v>
                </c:pt>
                <c:pt idx="405">
                  <c:v>-0.46000000000000013</c:v>
                </c:pt>
                <c:pt idx="406">
                  <c:v>-0.41999999999999993</c:v>
                </c:pt>
                <c:pt idx="407">
                  <c:v>-0.67999999999999972</c:v>
                </c:pt>
                <c:pt idx="408">
                  <c:v>-0.7999999999999996</c:v>
                </c:pt>
                <c:pt idx="409">
                  <c:v>-0.53999999999999948</c:v>
                </c:pt>
                <c:pt idx="410">
                  <c:v>-0.33999999999999952</c:v>
                </c:pt>
                <c:pt idx="411">
                  <c:v>-0.13999999999999951</c:v>
                </c:pt>
                <c:pt idx="412">
                  <c:v>-0.17999999999999935</c:v>
                </c:pt>
                <c:pt idx="413">
                  <c:v>-0.13999999999999951</c:v>
                </c:pt>
                <c:pt idx="414">
                  <c:v>-0.45999999999999941</c:v>
                </c:pt>
                <c:pt idx="415">
                  <c:v>-0.7999999999999996</c:v>
                </c:pt>
                <c:pt idx="416">
                  <c:v>-0.55999999999999983</c:v>
                </c:pt>
                <c:pt idx="417">
                  <c:v>-0.11999999999999993</c:v>
                </c:pt>
                <c:pt idx="418">
                  <c:v>-0.26000000000000012</c:v>
                </c:pt>
                <c:pt idx="419">
                  <c:v>-0.10000000000000035</c:v>
                </c:pt>
                <c:pt idx="420">
                  <c:v>-6.0000000000000143E-2</c:v>
                </c:pt>
                <c:pt idx="421">
                  <c:v>-0.33999999999999986</c:v>
                </c:pt>
                <c:pt idx="422">
                  <c:v>-0.41999999999999993</c:v>
                </c:pt>
                <c:pt idx="423">
                  <c:v>-0.27999999999999969</c:v>
                </c:pt>
                <c:pt idx="424">
                  <c:v>-0.11999999999999958</c:v>
                </c:pt>
                <c:pt idx="425">
                  <c:v>8.0000000000000432E-2</c:v>
                </c:pt>
                <c:pt idx="426">
                  <c:v>-0.11999999999999958</c:v>
                </c:pt>
                <c:pt idx="427">
                  <c:v>-0.49999999999999928</c:v>
                </c:pt>
                <c:pt idx="428">
                  <c:v>-0.27999999999999936</c:v>
                </c:pt>
                <c:pt idx="429">
                  <c:v>-0.25999999999999979</c:v>
                </c:pt>
                <c:pt idx="430">
                  <c:v>-0.27999999999999969</c:v>
                </c:pt>
                <c:pt idx="431">
                  <c:v>-0.1</c:v>
                </c:pt>
                <c:pt idx="432">
                  <c:v>0.15999999999999978</c:v>
                </c:pt>
                <c:pt idx="433">
                  <c:v>0</c:v>
                </c:pt>
                <c:pt idx="434">
                  <c:v>-0.6399999999999999</c:v>
                </c:pt>
                <c:pt idx="435">
                  <c:v>-0.41999999999999993</c:v>
                </c:pt>
                <c:pt idx="436">
                  <c:v>-0.55999999999999983</c:v>
                </c:pt>
                <c:pt idx="437">
                  <c:v>-0.43999999999999984</c:v>
                </c:pt>
                <c:pt idx="438">
                  <c:v>-0.4799999999999997</c:v>
                </c:pt>
                <c:pt idx="439">
                  <c:v>-0.13999999999999985</c:v>
                </c:pt>
                <c:pt idx="440">
                  <c:v>-0.5</c:v>
                </c:pt>
                <c:pt idx="441">
                  <c:v>-0.21999999999999992</c:v>
                </c:pt>
                <c:pt idx="442">
                  <c:v>-0.35999999999999976</c:v>
                </c:pt>
                <c:pt idx="443">
                  <c:v>0.16000000000000014</c:v>
                </c:pt>
                <c:pt idx="444">
                  <c:v>0.62000000000000066</c:v>
                </c:pt>
                <c:pt idx="445">
                  <c:v>0.68000000000000038</c:v>
                </c:pt>
                <c:pt idx="446">
                  <c:v>0.26000000000000012</c:v>
                </c:pt>
                <c:pt idx="447">
                  <c:v>0.2</c:v>
                </c:pt>
                <c:pt idx="448">
                  <c:v>-0.50000000000000033</c:v>
                </c:pt>
                <c:pt idx="449">
                  <c:v>-0.84000000000000052</c:v>
                </c:pt>
                <c:pt idx="450">
                  <c:v>-0.84000000000000019</c:v>
                </c:pt>
                <c:pt idx="451">
                  <c:v>-0.38000000000000006</c:v>
                </c:pt>
                <c:pt idx="452">
                  <c:v>-0.36000000000000015</c:v>
                </c:pt>
                <c:pt idx="453">
                  <c:v>0.1</c:v>
                </c:pt>
                <c:pt idx="454">
                  <c:v>8.0000000000000071E-2</c:v>
                </c:pt>
                <c:pt idx="455">
                  <c:v>0.24000000000000021</c:v>
                </c:pt>
                <c:pt idx="456">
                  <c:v>-8.0000000000000071E-2</c:v>
                </c:pt>
                <c:pt idx="457">
                  <c:v>0.2</c:v>
                </c:pt>
                <c:pt idx="458">
                  <c:v>2.0000000000000285E-2</c:v>
                </c:pt>
                <c:pt idx="459">
                  <c:v>0.24000000000000021</c:v>
                </c:pt>
                <c:pt idx="460">
                  <c:v>7.999999999999971E-2</c:v>
                </c:pt>
                <c:pt idx="461">
                  <c:v>5.999999999999979E-2</c:v>
                </c:pt>
                <c:pt idx="462">
                  <c:v>-6.0000000000000143E-2</c:v>
                </c:pt>
                <c:pt idx="463">
                  <c:v>0.21999999999999958</c:v>
                </c:pt>
                <c:pt idx="464">
                  <c:v>0.15999999999999961</c:v>
                </c:pt>
                <c:pt idx="465">
                  <c:v>0.50000000000000022</c:v>
                </c:pt>
                <c:pt idx="466">
                  <c:v>0.60000000000000053</c:v>
                </c:pt>
                <c:pt idx="467">
                  <c:v>0.52000000000000046</c:v>
                </c:pt>
                <c:pt idx="468">
                  <c:v>0.22000000000000047</c:v>
                </c:pt>
                <c:pt idx="469">
                  <c:v>-0.13999999999999951</c:v>
                </c:pt>
                <c:pt idx="470">
                  <c:v>-0.6</c:v>
                </c:pt>
                <c:pt idx="471">
                  <c:v>-0.54000000000000026</c:v>
                </c:pt>
                <c:pt idx="472">
                  <c:v>-0.42000000000000026</c:v>
                </c:pt>
                <c:pt idx="473">
                  <c:v>-0.36000000000000015</c:v>
                </c:pt>
                <c:pt idx="474">
                  <c:v>-0.24000000000000021</c:v>
                </c:pt>
                <c:pt idx="475">
                  <c:v>-0.23999999999999985</c:v>
                </c:pt>
                <c:pt idx="476">
                  <c:v>-0.39999999999999963</c:v>
                </c:pt>
                <c:pt idx="477">
                  <c:v>-0.85999999999999965</c:v>
                </c:pt>
                <c:pt idx="478">
                  <c:v>-1.0799999999999998</c:v>
                </c:pt>
                <c:pt idx="479">
                  <c:v>-0.99999999999999978</c:v>
                </c:pt>
                <c:pt idx="480">
                  <c:v>-0.82000000000000006</c:v>
                </c:pt>
                <c:pt idx="481">
                  <c:v>-0.82000000000000051</c:v>
                </c:pt>
                <c:pt idx="482">
                  <c:v>-0.76000000000000045</c:v>
                </c:pt>
                <c:pt idx="483">
                  <c:v>-0.34000000000000041</c:v>
                </c:pt>
                <c:pt idx="484">
                  <c:v>-0.30000000000000054</c:v>
                </c:pt>
                <c:pt idx="485">
                  <c:v>-6.0000000000000317E-2</c:v>
                </c:pt>
                <c:pt idx="486">
                  <c:v>4.0000000000000036E-2</c:v>
                </c:pt>
                <c:pt idx="487">
                  <c:v>0.18000000000000024</c:v>
                </c:pt>
                <c:pt idx="488">
                  <c:v>6.0000000000000143E-2</c:v>
                </c:pt>
                <c:pt idx="489">
                  <c:v>3.5527136788005011E-16</c:v>
                </c:pt>
                <c:pt idx="490">
                  <c:v>-0.15999999999999978</c:v>
                </c:pt>
                <c:pt idx="491">
                  <c:v>0.11999999999999993</c:v>
                </c:pt>
                <c:pt idx="492">
                  <c:v>0.61999999999999988</c:v>
                </c:pt>
                <c:pt idx="493">
                  <c:v>0.74000000000000021</c:v>
                </c:pt>
                <c:pt idx="494">
                  <c:v>0.8600000000000001</c:v>
                </c:pt>
                <c:pt idx="495">
                  <c:v>0.68</c:v>
                </c:pt>
                <c:pt idx="496">
                  <c:v>0.68</c:v>
                </c:pt>
                <c:pt idx="497">
                  <c:v>0.3</c:v>
                </c:pt>
                <c:pt idx="498">
                  <c:v>0.17999999999999972</c:v>
                </c:pt>
                <c:pt idx="499">
                  <c:v>0.17999999999999972</c:v>
                </c:pt>
                <c:pt idx="500">
                  <c:v>0.37999999999999973</c:v>
                </c:pt>
                <c:pt idx="501">
                  <c:v>3.9999999999999855E-2</c:v>
                </c:pt>
                <c:pt idx="502">
                  <c:v>-6.0000000000000143E-2</c:v>
                </c:pt>
                <c:pt idx="503">
                  <c:v>6.0000000000000143E-2</c:v>
                </c:pt>
                <c:pt idx="504">
                  <c:v>0.2</c:v>
                </c:pt>
                <c:pt idx="505">
                  <c:v>0.1</c:v>
                </c:pt>
                <c:pt idx="506">
                  <c:v>1.9999999999999928E-2</c:v>
                </c:pt>
                <c:pt idx="507">
                  <c:v>0.31999999999999995</c:v>
                </c:pt>
                <c:pt idx="508">
                  <c:v>-4.0000000000000216E-2</c:v>
                </c:pt>
                <c:pt idx="509">
                  <c:v>-0.36000000000000015</c:v>
                </c:pt>
                <c:pt idx="510">
                  <c:v>-0.76000000000000012</c:v>
                </c:pt>
                <c:pt idx="511">
                  <c:v>-0.4</c:v>
                </c:pt>
                <c:pt idx="512">
                  <c:v>-0.68</c:v>
                </c:pt>
                <c:pt idx="513">
                  <c:v>-0.64000000000000024</c:v>
                </c:pt>
                <c:pt idx="514">
                  <c:v>-0.56000000000000016</c:v>
                </c:pt>
                <c:pt idx="515">
                  <c:v>-0.42000000000000026</c:v>
                </c:pt>
                <c:pt idx="516">
                  <c:v>-0.76000000000000045</c:v>
                </c:pt>
                <c:pt idx="517">
                  <c:v>-0.64000000000000057</c:v>
                </c:pt>
                <c:pt idx="518">
                  <c:v>-0.5600000000000005</c:v>
                </c:pt>
                <c:pt idx="519">
                  <c:v>-0.74000000000000055</c:v>
                </c:pt>
                <c:pt idx="520">
                  <c:v>-0.54000000000000026</c:v>
                </c:pt>
                <c:pt idx="521">
                  <c:v>-0.51999999999999991</c:v>
                </c:pt>
                <c:pt idx="522">
                  <c:v>-0.9</c:v>
                </c:pt>
                <c:pt idx="523">
                  <c:v>-0.87999999999999967</c:v>
                </c:pt>
                <c:pt idx="524">
                  <c:v>-0.6399999999999999</c:v>
                </c:pt>
                <c:pt idx="525">
                  <c:v>-0.6399999999999999</c:v>
                </c:pt>
                <c:pt idx="526">
                  <c:v>-0.6</c:v>
                </c:pt>
                <c:pt idx="527">
                  <c:v>-0.33999999999999986</c:v>
                </c:pt>
                <c:pt idx="528">
                  <c:v>-0.46000000000000013</c:v>
                </c:pt>
                <c:pt idx="529">
                  <c:v>-0.51999999999999991</c:v>
                </c:pt>
                <c:pt idx="530">
                  <c:v>-0.38000000000000006</c:v>
                </c:pt>
                <c:pt idx="531">
                  <c:v>-0.58000000000000007</c:v>
                </c:pt>
                <c:pt idx="532">
                  <c:v>-0.53999999999999981</c:v>
                </c:pt>
                <c:pt idx="533">
                  <c:v>-0.33999999999999986</c:v>
                </c:pt>
                <c:pt idx="534">
                  <c:v>-0.43999999999999984</c:v>
                </c:pt>
                <c:pt idx="535">
                  <c:v>-0.49999999999999967</c:v>
                </c:pt>
                <c:pt idx="536">
                  <c:v>-0.4799999999999997</c:v>
                </c:pt>
                <c:pt idx="537">
                  <c:v>-0.4599999999999998</c:v>
                </c:pt>
                <c:pt idx="538">
                  <c:v>-0.29999999999999966</c:v>
                </c:pt>
                <c:pt idx="539">
                  <c:v>-0.21999999999999958</c:v>
                </c:pt>
                <c:pt idx="540">
                  <c:v>-0.35999999999999976</c:v>
                </c:pt>
                <c:pt idx="541">
                  <c:v>-0.37999999999999973</c:v>
                </c:pt>
                <c:pt idx="542">
                  <c:v>-0.3</c:v>
                </c:pt>
                <c:pt idx="543">
                  <c:v>-0.28000000000000008</c:v>
                </c:pt>
                <c:pt idx="544">
                  <c:v>-0.16000000000000014</c:v>
                </c:pt>
                <c:pt idx="545">
                  <c:v>-0.18000000000000008</c:v>
                </c:pt>
                <c:pt idx="546">
                  <c:v>0.17999999999999972</c:v>
                </c:pt>
                <c:pt idx="547">
                  <c:v>-1.9999999999999928E-2</c:v>
                </c:pt>
                <c:pt idx="548">
                  <c:v>-0.48000000000000009</c:v>
                </c:pt>
                <c:pt idx="549">
                  <c:v>-0.68000000000000038</c:v>
                </c:pt>
                <c:pt idx="550">
                  <c:v>-0.22000000000000028</c:v>
                </c:pt>
                <c:pt idx="551">
                  <c:v>-0.44000000000000022</c:v>
                </c:pt>
                <c:pt idx="552">
                  <c:v>-0.26000000000000051</c:v>
                </c:pt>
                <c:pt idx="553">
                  <c:v>-4.0000000000000216E-2</c:v>
                </c:pt>
                <c:pt idx="554">
                  <c:v>-4.0000000000000216E-2</c:v>
                </c:pt>
                <c:pt idx="555">
                  <c:v>-0.66000000000000048</c:v>
                </c:pt>
                <c:pt idx="556">
                  <c:v>-0.72000000000000031</c:v>
                </c:pt>
                <c:pt idx="557">
                  <c:v>-0.8600000000000001</c:v>
                </c:pt>
                <c:pt idx="558">
                  <c:v>-0.98000000000000043</c:v>
                </c:pt>
                <c:pt idx="559">
                  <c:v>-1.0200000000000002</c:v>
                </c:pt>
                <c:pt idx="560">
                  <c:v>-0.66000000000000014</c:v>
                </c:pt>
                <c:pt idx="561">
                  <c:v>-0.46000000000000013</c:v>
                </c:pt>
                <c:pt idx="562">
                  <c:v>-0.36000000000000049</c:v>
                </c:pt>
                <c:pt idx="563">
                  <c:v>-0.10000000000000035</c:v>
                </c:pt>
                <c:pt idx="564">
                  <c:v>0.17999999999999935</c:v>
                </c:pt>
                <c:pt idx="565">
                  <c:v>0.41999999999999993</c:v>
                </c:pt>
                <c:pt idx="566">
                  <c:v>0.7</c:v>
                </c:pt>
                <c:pt idx="567">
                  <c:v>0.50000000000000067</c:v>
                </c:pt>
                <c:pt idx="568">
                  <c:v>0.10000000000000071</c:v>
                </c:pt>
                <c:pt idx="569">
                  <c:v>-9.9999999999999284E-2</c:v>
                </c:pt>
                <c:pt idx="570">
                  <c:v>-0.52000000000000024</c:v>
                </c:pt>
                <c:pt idx="571">
                  <c:v>-0.64000000000000057</c:v>
                </c:pt>
                <c:pt idx="572">
                  <c:v>-0.3400000000000013</c:v>
                </c:pt>
                <c:pt idx="573">
                  <c:v>-0.26000000000000156</c:v>
                </c:pt>
                <c:pt idx="574">
                  <c:v>0.11999999999999886</c:v>
                </c:pt>
                <c:pt idx="575">
                  <c:v>0.53999999999999915</c:v>
                </c:pt>
                <c:pt idx="576">
                  <c:v>0.59999999999999931</c:v>
                </c:pt>
                <c:pt idx="577">
                  <c:v>0.8</c:v>
                </c:pt>
                <c:pt idx="578">
                  <c:v>1.0800000000000005</c:v>
                </c:pt>
                <c:pt idx="579">
                  <c:v>1.0200000000000002</c:v>
                </c:pt>
                <c:pt idx="580">
                  <c:v>1.2000000000000006</c:v>
                </c:pt>
                <c:pt idx="581">
                  <c:v>0.98000000000000043</c:v>
                </c:pt>
                <c:pt idx="582">
                  <c:v>0.7</c:v>
                </c:pt>
                <c:pt idx="583">
                  <c:v>0.6399999999999999</c:v>
                </c:pt>
                <c:pt idx="584">
                  <c:v>0.53999999999999981</c:v>
                </c:pt>
                <c:pt idx="585">
                  <c:v>0.35999999999999943</c:v>
                </c:pt>
                <c:pt idx="586">
                  <c:v>0.36000000000000015</c:v>
                </c:pt>
                <c:pt idx="587">
                  <c:v>0.53999999999999981</c:v>
                </c:pt>
                <c:pt idx="588">
                  <c:v>0.77999999999999969</c:v>
                </c:pt>
                <c:pt idx="589">
                  <c:v>0.92000000000000026</c:v>
                </c:pt>
                <c:pt idx="590">
                  <c:v>0.98000000000000043</c:v>
                </c:pt>
                <c:pt idx="591">
                  <c:v>1.1399999999999999</c:v>
                </c:pt>
                <c:pt idx="592">
                  <c:v>0.98000000000000043</c:v>
                </c:pt>
                <c:pt idx="593">
                  <c:v>0.72000000000000031</c:v>
                </c:pt>
                <c:pt idx="594">
                  <c:v>0.16000000000000014</c:v>
                </c:pt>
                <c:pt idx="595">
                  <c:v>-3.9999999999999855E-2</c:v>
                </c:pt>
                <c:pt idx="596">
                  <c:v>-0.1</c:v>
                </c:pt>
                <c:pt idx="597">
                  <c:v>-0.40000000000000069</c:v>
                </c:pt>
                <c:pt idx="598">
                  <c:v>-0.14000000000000057</c:v>
                </c:pt>
                <c:pt idx="599">
                  <c:v>7.9999999999999002E-2</c:v>
                </c:pt>
                <c:pt idx="600">
                  <c:v>-1.4210854715202005E-15</c:v>
                </c:pt>
                <c:pt idx="601">
                  <c:v>-7.1054273576010023E-16</c:v>
                </c:pt>
                <c:pt idx="602">
                  <c:v>0.67999999999999972</c:v>
                </c:pt>
                <c:pt idx="603">
                  <c:v>0.57999999999999974</c:v>
                </c:pt>
                <c:pt idx="604">
                  <c:v>0.43999999999999984</c:v>
                </c:pt>
                <c:pt idx="605">
                  <c:v>0.62000000000000033</c:v>
                </c:pt>
                <c:pt idx="606">
                  <c:v>0.49999999999999928</c:v>
                </c:pt>
                <c:pt idx="607">
                  <c:v>-0.14000000000000057</c:v>
                </c:pt>
                <c:pt idx="608">
                  <c:v>-0.2000000000000007</c:v>
                </c:pt>
                <c:pt idx="609">
                  <c:v>-0.2000000000000007</c:v>
                </c:pt>
                <c:pt idx="610">
                  <c:v>-0.44000000000000056</c:v>
                </c:pt>
                <c:pt idx="611">
                  <c:v>-0.43999999999999984</c:v>
                </c:pt>
                <c:pt idx="612">
                  <c:v>-0.35999999999999943</c:v>
                </c:pt>
                <c:pt idx="613">
                  <c:v>-0.25999999999999945</c:v>
                </c:pt>
                <c:pt idx="614">
                  <c:v>6.0000000000000143E-2</c:v>
                </c:pt>
                <c:pt idx="615">
                  <c:v>0.11999999999999958</c:v>
                </c:pt>
                <c:pt idx="616">
                  <c:v>0.27999999999999903</c:v>
                </c:pt>
                <c:pt idx="617">
                  <c:v>0.35999999999999871</c:v>
                </c:pt>
                <c:pt idx="618">
                  <c:v>0.45999999999999874</c:v>
                </c:pt>
                <c:pt idx="619">
                  <c:v>0.49999999999999928</c:v>
                </c:pt>
                <c:pt idx="620">
                  <c:v>0.4799999999999997</c:v>
                </c:pt>
                <c:pt idx="621">
                  <c:v>0.53999999999999981</c:v>
                </c:pt>
                <c:pt idx="622">
                  <c:v>0.97999999999999976</c:v>
                </c:pt>
                <c:pt idx="623">
                  <c:v>0.51999999999999957</c:v>
                </c:pt>
                <c:pt idx="624">
                  <c:v>0.53999999999999915</c:v>
                </c:pt>
                <c:pt idx="625">
                  <c:v>0.69999999999999862</c:v>
                </c:pt>
                <c:pt idx="626">
                  <c:v>0.69999999999999862</c:v>
                </c:pt>
                <c:pt idx="627">
                  <c:v>0.39999999999999858</c:v>
                </c:pt>
                <c:pt idx="628">
                  <c:v>0.55999999999999872</c:v>
                </c:pt>
                <c:pt idx="629">
                  <c:v>3.9999999999999147E-2</c:v>
                </c:pt>
                <c:pt idx="630">
                  <c:v>0</c:v>
                </c:pt>
                <c:pt idx="631">
                  <c:v>0.14000000000000057</c:v>
                </c:pt>
                <c:pt idx="632">
                  <c:v>-0.13999999999999985</c:v>
                </c:pt>
                <c:pt idx="633">
                  <c:v>-9.9999999999999284E-2</c:v>
                </c:pt>
                <c:pt idx="634">
                  <c:v>6.0000000000000143E-2</c:v>
                </c:pt>
                <c:pt idx="635">
                  <c:v>-0.38000000000000045</c:v>
                </c:pt>
                <c:pt idx="636">
                  <c:v>-0.54000000000000059</c:v>
                </c:pt>
                <c:pt idx="637">
                  <c:v>-0.36000000000000015</c:v>
                </c:pt>
                <c:pt idx="638">
                  <c:v>-0.5</c:v>
                </c:pt>
                <c:pt idx="639">
                  <c:v>-0.17999999999999972</c:v>
                </c:pt>
                <c:pt idx="640">
                  <c:v>0.34000000000000058</c:v>
                </c:pt>
                <c:pt idx="641">
                  <c:v>0.36000000000000087</c:v>
                </c:pt>
                <c:pt idx="642">
                  <c:v>0.24000000000000057</c:v>
                </c:pt>
                <c:pt idx="643">
                  <c:v>0.32000000000000028</c:v>
                </c:pt>
                <c:pt idx="644">
                  <c:v>0.14000000000000057</c:v>
                </c:pt>
                <c:pt idx="645">
                  <c:v>6.0000000000000851E-2</c:v>
                </c:pt>
                <c:pt idx="646">
                  <c:v>-0.25999999999999945</c:v>
                </c:pt>
                <c:pt idx="647">
                  <c:v>4.000000000000057E-2</c:v>
                </c:pt>
                <c:pt idx="648">
                  <c:v>2.0000000000000285E-2</c:v>
                </c:pt>
                <c:pt idx="649">
                  <c:v>-0.2</c:v>
                </c:pt>
                <c:pt idx="650">
                  <c:v>-0.56000000000000083</c:v>
                </c:pt>
                <c:pt idx="651">
                  <c:v>-0.70000000000000073</c:v>
                </c:pt>
                <c:pt idx="652">
                  <c:v>-1.0000000000000007</c:v>
                </c:pt>
                <c:pt idx="653">
                  <c:v>-0.8600000000000001</c:v>
                </c:pt>
                <c:pt idx="654">
                  <c:v>-0.71999999999999953</c:v>
                </c:pt>
                <c:pt idx="655">
                  <c:v>-0.47999999999999898</c:v>
                </c:pt>
                <c:pt idx="656">
                  <c:v>-0.31999999999999884</c:v>
                </c:pt>
                <c:pt idx="657">
                  <c:v>1.4210854715202005E-15</c:v>
                </c:pt>
                <c:pt idx="658">
                  <c:v>-0.35999999999999871</c:v>
                </c:pt>
                <c:pt idx="659">
                  <c:v>-0.1</c:v>
                </c:pt>
                <c:pt idx="660">
                  <c:v>-0.18000000000000113</c:v>
                </c:pt>
                <c:pt idx="661">
                  <c:v>1.9999999999998862E-2</c:v>
                </c:pt>
                <c:pt idx="662">
                  <c:v>-2.0000000000000996E-2</c:v>
                </c:pt>
                <c:pt idx="663">
                  <c:v>0.2999999999999986</c:v>
                </c:pt>
                <c:pt idx="664">
                  <c:v>0.41999999999999887</c:v>
                </c:pt>
                <c:pt idx="665">
                  <c:v>0.77999999999999969</c:v>
                </c:pt>
                <c:pt idx="666">
                  <c:v>0.67999999999999905</c:v>
                </c:pt>
                <c:pt idx="667">
                  <c:v>0.33999999999999841</c:v>
                </c:pt>
                <c:pt idx="668">
                  <c:v>-0.12000000000000099</c:v>
                </c:pt>
                <c:pt idx="669">
                  <c:v>-0.53999999999999981</c:v>
                </c:pt>
                <c:pt idx="670">
                  <c:v>-1.0399999999999991</c:v>
                </c:pt>
                <c:pt idx="671">
                  <c:v>-0.89999999999999858</c:v>
                </c:pt>
                <c:pt idx="672">
                  <c:v>-0.51999999999999813</c:v>
                </c:pt>
                <c:pt idx="673">
                  <c:v>-3.999999999999844E-2</c:v>
                </c:pt>
                <c:pt idx="674">
                  <c:v>0.36000000000000154</c:v>
                </c:pt>
                <c:pt idx="675">
                  <c:v>0.72000000000000097</c:v>
                </c:pt>
                <c:pt idx="676">
                  <c:v>0.42000000000000026</c:v>
                </c:pt>
                <c:pt idx="677">
                  <c:v>0.36000000000000015</c:v>
                </c:pt>
                <c:pt idx="678">
                  <c:v>0.61999999999999955</c:v>
                </c:pt>
                <c:pt idx="679">
                  <c:v>0.71999999999999886</c:v>
                </c:pt>
                <c:pt idx="680">
                  <c:v>0.63999999999999913</c:v>
                </c:pt>
                <c:pt idx="681">
                  <c:v>0.77999999999999903</c:v>
                </c:pt>
                <c:pt idx="682">
                  <c:v>0.57999999999999896</c:v>
                </c:pt>
                <c:pt idx="683">
                  <c:v>0.4799999999999997</c:v>
                </c:pt>
                <c:pt idx="684">
                  <c:v>0.12000000000000029</c:v>
                </c:pt>
                <c:pt idx="685">
                  <c:v>0.13999999999999985</c:v>
                </c:pt>
                <c:pt idx="686">
                  <c:v>2.0000000000000996E-2</c:v>
                </c:pt>
                <c:pt idx="687">
                  <c:v>0.36000000000000087</c:v>
                </c:pt>
                <c:pt idx="688">
                  <c:v>-0.11999999999999958</c:v>
                </c:pt>
                <c:pt idx="689">
                  <c:v>0.13999999999999985</c:v>
                </c:pt>
                <c:pt idx="690">
                  <c:v>-5.9999999999999429E-2</c:v>
                </c:pt>
                <c:pt idx="691">
                  <c:v>0.1</c:v>
                </c:pt>
                <c:pt idx="692">
                  <c:v>-0.1</c:v>
                </c:pt>
                <c:pt idx="693">
                  <c:v>0.26000000000000012</c:v>
                </c:pt>
                <c:pt idx="694">
                  <c:v>0.43999999999999984</c:v>
                </c:pt>
                <c:pt idx="695">
                  <c:v>0.61999999999999889</c:v>
                </c:pt>
                <c:pt idx="696">
                  <c:v>0.77999999999999825</c:v>
                </c:pt>
                <c:pt idx="697">
                  <c:v>0.53999999999999848</c:v>
                </c:pt>
                <c:pt idx="698">
                  <c:v>9.9999999999998576E-2</c:v>
                </c:pt>
                <c:pt idx="699">
                  <c:v>1.9999999999999574E-2</c:v>
                </c:pt>
                <c:pt idx="700">
                  <c:v>-0.4799999999999997</c:v>
                </c:pt>
                <c:pt idx="701">
                  <c:v>-0.41999999999999887</c:v>
                </c:pt>
                <c:pt idx="702">
                  <c:v>-0.19999999999999929</c:v>
                </c:pt>
                <c:pt idx="703">
                  <c:v>-5.9999999999999429E-2</c:v>
                </c:pt>
                <c:pt idx="704">
                  <c:v>-0.28000000000000042</c:v>
                </c:pt>
                <c:pt idx="705">
                  <c:v>3.9999999999999147E-2</c:v>
                </c:pt>
                <c:pt idx="706">
                  <c:v>-0.16000000000000156</c:v>
                </c:pt>
                <c:pt idx="707">
                  <c:v>-0.32000000000000101</c:v>
                </c:pt>
                <c:pt idx="708">
                  <c:v>-0.16000000000000086</c:v>
                </c:pt>
                <c:pt idx="709">
                  <c:v>-0.2</c:v>
                </c:pt>
                <c:pt idx="710">
                  <c:v>2.0000000000000285E-2</c:v>
                </c:pt>
                <c:pt idx="711">
                  <c:v>-5.9999999999999429E-2</c:v>
                </c:pt>
                <c:pt idx="712">
                  <c:v>0.34000000000000058</c:v>
                </c:pt>
                <c:pt idx="713">
                  <c:v>0.38000000000000045</c:v>
                </c:pt>
                <c:pt idx="714">
                  <c:v>0.27999999999999969</c:v>
                </c:pt>
                <c:pt idx="715">
                  <c:v>0.46000000000000013</c:v>
                </c:pt>
                <c:pt idx="716">
                  <c:v>0.8600000000000001</c:v>
                </c:pt>
                <c:pt idx="717">
                  <c:v>0.8</c:v>
                </c:pt>
                <c:pt idx="718">
                  <c:v>0.92000000000000026</c:v>
                </c:pt>
                <c:pt idx="719">
                  <c:v>0.98000000000000043</c:v>
                </c:pt>
                <c:pt idx="720">
                  <c:v>0.62000000000000033</c:v>
                </c:pt>
                <c:pt idx="721">
                  <c:v>0.40000000000000069</c:v>
                </c:pt>
                <c:pt idx="722">
                  <c:v>0.38000000000000111</c:v>
                </c:pt>
                <c:pt idx="723">
                  <c:v>0.10000000000000071</c:v>
                </c:pt>
                <c:pt idx="724">
                  <c:v>0.40000000000000069</c:v>
                </c:pt>
                <c:pt idx="725">
                  <c:v>0.50000000000000067</c:v>
                </c:pt>
                <c:pt idx="726">
                  <c:v>0.30000000000000071</c:v>
                </c:pt>
                <c:pt idx="727">
                  <c:v>7.999999999999971E-2</c:v>
                </c:pt>
                <c:pt idx="728">
                  <c:v>0.17999999999999972</c:v>
                </c:pt>
                <c:pt idx="729">
                  <c:v>0.13999999999999985</c:v>
                </c:pt>
                <c:pt idx="730">
                  <c:v>7.999999999999971E-2</c:v>
                </c:pt>
                <c:pt idx="731">
                  <c:v>0.25999999999999945</c:v>
                </c:pt>
                <c:pt idx="732">
                  <c:v>0.4799999999999997</c:v>
                </c:pt>
                <c:pt idx="733">
                  <c:v>0.61999999999999955</c:v>
                </c:pt>
                <c:pt idx="734">
                  <c:v>0.21999999999999958</c:v>
                </c:pt>
                <c:pt idx="735">
                  <c:v>-6.0000000000000143E-2</c:v>
                </c:pt>
                <c:pt idx="736">
                  <c:v>-7.999999999999971E-2</c:v>
                </c:pt>
                <c:pt idx="737">
                  <c:v>-0.15999999999999942</c:v>
                </c:pt>
                <c:pt idx="738">
                  <c:v>-0.43999999999999917</c:v>
                </c:pt>
                <c:pt idx="739">
                  <c:v>-0.55999999999999872</c:v>
                </c:pt>
                <c:pt idx="740">
                  <c:v>8.0000000000000432E-2</c:v>
                </c:pt>
                <c:pt idx="741">
                  <c:v>-1.9999999999999574E-2</c:v>
                </c:pt>
                <c:pt idx="742">
                  <c:v>-0.17999999999999899</c:v>
                </c:pt>
                <c:pt idx="743">
                  <c:v>2.0000000000000996E-2</c:v>
                </c:pt>
                <c:pt idx="744">
                  <c:v>0.16000000000000086</c:v>
                </c:pt>
                <c:pt idx="745">
                  <c:v>-0.2999999999999986</c:v>
                </c:pt>
                <c:pt idx="746">
                  <c:v>-0.35999999999999871</c:v>
                </c:pt>
                <c:pt idx="747">
                  <c:v>-0.37999999999999901</c:v>
                </c:pt>
                <c:pt idx="748">
                  <c:v>-0.65999999999999948</c:v>
                </c:pt>
                <c:pt idx="749">
                  <c:v>-0.27999999999999969</c:v>
                </c:pt>
                <c:pt idx="750">
                  <c:v>-0.19999999999999929</c:v>
                </c:pt>
                <c:pt idx="751">
                  <c:v>-0.35999999999999943</c:v>
                </c:pt>
                <c:pt idx="752">
                  <c:v>-0.5</c:v>
                </c:pt>
                <c:pt idx="753">
                  <c:v>-0.11999999999999958</c:v>
                </c:pt>
                <c:pt idx="754">
                  <c:v>-0.4199999999999996</c:v>
                </c:pt>
                <c:pt idx="755">
                  <c:v>-0.40000000000000069</c:v>
                </c:pt>
                <c:pt idx="756">
                  <c:v>-6.0000000000000851E-2</c:v>
                </c:pt>
                <c:pt idx="757">
                  <c:v>0.21999999999999958</c:v>
                </c:pt>
                <c:pt idx="758">
                  <c:v>0.17999999999999972</c:v>
                </c:pt>
                <c:pt idx="759">
                  <c:v>0.27999999999999969</c:v>
                </c:pt>
                <c:pt idx="760">
                  <c:v>0.33999999999999986</c:v>
                </c:pt>
                <c:pt idx="761">
                  <c:v>0.11999999999999958</c:v>
                </c:pt>
                <c:pt idx="762">
                  <c:v>-4.000000000000057E-2</c:v>
                </c:pt>
                <c:pt idx="763">
                  <c:v>-0.16000000000000086</c:v>
                </c:pt>
                <c:pt idx="764">
                  <c:v>-0.28000000000000114</c:v>
                </c:pt>
                <c:pt idx="765">
                  <c:v>-0.14000000000000129</c:v>
                </c:pt>
                <c:pt idx="766">
                  <c:v>7.9999999999999002E-2</c:v>
                </c:pt>
                <c:pt idx="767">
                  <c:v>0.11999999999999958</c:v>
                </c:pt>
                <c:pt idx="768">
                  <c:v>0.11999999999999958</c:v>
                </c:pt>
                <c:pt idx="769">
                  <c:v>0.16000000000000014</c:v>
                </c:pt>
                <c:pt idx="770">
                  <c:v>0.32000000000000101</c:v>
                </c:pt>
                <c:pt idx="771">
                  <c:v>0.7000000000000014</c:v>
                </c:pt>
                <c:pt idx="772">
                  <c:v>0.66000000000000081</c:v>
                </c:pt>
                <c:pt idx="773">
                  <c:v>0.7600000000000009</c:v>
                </c:pt>
                <c:pt idx="774">
                  <c:v>0.74000000000000055</c:v>
                </c:pt>
                <c:pt idx="775">
                  <c:v>0.56000000000000016</c:v>
                </c:pt>
                <c:pt idx="776">
                  <c:v>0.4799999999999997</c:v>
                </c:pt>
                <c:pt idx="777">
                  <c:v>0.61999999999999955</c:v>
                </c:pt>
                <c:pt idx="778">
                  <c:v>0.49999999999999928</c:v>
                </c:pt>
                <c:pt idx="779">
                  <c:v>0.63999999999999913</c:v>
                </c:pt>
                <c:pt idx="780">
                  <c:v>0.53999999999999915</c:v>
                </c:pt>
                <c:pt idx="781">
                  <c:v>0.25999999999999945</c:v>
                </c:pt>
                <c:pt idx="782">
                  <c:v>5.9999999999999429E-2</c:v>
                </c:pt>
                <c:pt idx="783">
                  <c:v>-0.2</c:v>
                </c:pt>
                <c:pt idx="784">
                  <c:v>-0.56000000000000016</c:v>
                </c:pt>
                <c:pt idx="785">
                  <c:v>-0.61999999999999955</c:v>
                </c:pt>
                <c:pt idx="786">
                  <c:v>-0.59999999999999931</c:v>
                </c:pt>
                <c:pt idx="787">
                  <c:v>-0.57999999999999896</c:v>
                </c:pt>
                <c:pt idx="788">
                  <c:v>-0.53999999999999915</c:v>
                </c:pt>
                <c:pt idx="789">
                  <c:v>-7.9999999999998295E-2</c:v>
                </c:pt>
                <c:pt idx="790">
                  <c:v>0.16000000000000156</c:v>
                </c:pt>
                <c:pt idx="791">
                  <c:v>0.14000000000000129</c:v>
                </c:pt>
                <c:pt idx="792">
                  <c:v>0.10000000000000142</c:v>
                </c:pt>
                <c:pt idx="793">
                  <c:v>0.42000000000000171</c:v>
                </c:pt>
                <c:pt idx="794">
                  <c:v>0.26000000000000156</c:v>
                </c:pt>
                <c:pt idx="795">
                  <c:v>0.28000000000000114</c:v>
                </c:pt>
                <c:pt idx="796">
                  <c:v>-0.13999999999999915</c:v>
                </c:pt>
                <c:pt idx="797">
                  <c:v>7.1054273576010023E-16</c:v>
                </c:pt>
                <c:pt idx="798">
                  <c:v>-0.35999999999999943</c:v>
                </c:pt>
                <c:pt idx="799">
                  <c:v>-0.4799999999999997</c:v>
                </c:pt>
                <c:pt idx="800">
                  <c:v>-1.2599999999999993</c:v>
                </c:pt>
                <c:pt idx="801">
                  <c:v>-0.71999999999999953</c:v>
                </c:pt>
                <c:pt idx="802">
                  <c:v>-0.6</c:v>
                </c:pt>
                <c:pt idx="803">
                  <c:v>3.9999999999999855E-2</c:v>
                </c:pt>
                <c:pt idx="804">
                  <c:v>0.33999999999999986</c:v>
                </c:pt>
                <c:pt idx="805">
                  <c:v>0.8600000000000001</c:v>
                </c:pt>
                <c:pt idx="806">
                  <c:v>0.4799999999999997</c:v>
                </c:pt>
                <c:pt idx="807">
                  <c:v>1.9999999999999574E-2</c:v>
                </c:pt>
                <c:pt idx="808">
                  <c:v>-0.34000000000000058</c:v>
                </c:pt>
                <c:pt idx="809">
                  <c:v>-0.34000000000000058</c:v>
                </c:pt>
                <c:pt idx="810">
                  <c:v>-0.42000000000000098</c:v>
                </c:pt>
                <c:pt idx="811">
                  <c:v>-0.2000000000000007</c:v>
                </c:pt>
                <c:pt idx="812">
                  <c:v>0.2</c:v>
                </c:pt>
                <c:pt idx="813">
                  <c:v>6.0000000000000143E-2</c:v>
                </c:pt>
                <c:pt idx="814">
                  <c:v>-0.1</c:v>
                </c:pt>
                <c:pt idx="815">
                  <c:v>-0.3</c:v>
                </c:pt>
                <c:pt idx="816">
                  <c:v>-0.15999999999999942</c:v>
                </c:pt>
                <c:pt idx="817">
                  <c:v>-0.61999999999999955</c:v>
                </c:pt>
                <c:pt idx="818">
                  <c:v>-0.45999999999999941</c:v>
                </c:pt>
                <c:pt idx="819">
                  <c:v>-0.73999999999999988</c:v>
                </c:pt>
                <c:pt idx="820">
                  <c:v>-0.38000000000000045</c:v>
                </c:pt>
                <c:pt idx="821">
                  <c:v>-0.42000000000000098</c:v>
                </c:pt>
                <c:pt idx="822">
                  <c:v>3.999999999999844E-2</c:v>
                </c:pt>
                <c:pt idx="823">
                  <c:v>-2.1316282072803005E-15</c:v>
                </c:pt>
                <c:pt idx="824">
                  <c:v>0.13999999999999774</c:v>
                </c:pt>
                <c:pt idx="825">
                  <c:v>-8.0000000000001847E-2</c:v>
                </c:pt>
                <c:pt idx="826">
                  <c:v>-0.38000000000000111</c:v>
                </c:pt>
                <c:pt idx="827">
                  <c:v>-0.18000000000000113</c:v>
                </c:pt>
                <c:pt idx="828">
                  <c:v>-0.24000000000000057</c:v>
                </c:pt>
                <c:pt idx="829">
                  <c:v>-0.38000000000000045</c:v>
                </c:pt>
                <c:pt idx="830">
                  <c:v>-0.10000000000000071</c:v>
                </c:pt>
                <c:pt idx="831">
                  <c:v>0.19999999999999857</c:v>
                </c:pt>
                <c:pt idx="832">
                  <c:v>0.27999999999999903</c:v>
                </c:pt>
                <c:pt idx="833">
                  <c:v>0.57999999999999896</c:v>
                </c:pt>
                <c:pt idx="834">
                  <c:v>0.9199999999999996</c:v>
                </c:pt>
                <c:pt idx="835">
                  <c:v>0.71999999999999953</c:v>
                </c:pt>
                <c:pt idx="836">
                  <c:v>0.56000000000000016</c:v>
                </c:pt>
                <c:pt idx="837">
                  <c:v>0.4199999999999996</c:v>
                </c:pt>
                <c:pt idx="838">
                  <c:v>1.9999999999999574E-2</c:v>
                </c:pt>
                <c:pt idx="839">
                  <c:v>-0.30000000000000071</c:v>
                </c:pt>
                <c:pt idx="840">
                  <c:v>1.9999999999999574E-2</c:v>
                </c:pt>
                <c:pt idx="841">
                  <c:v>-8.000000000000114E-2</c:v>
                </c:pt>
                <c:pt idx="842">
                  <c:v>-0.2000000000000007</c:v>
                </c:pt>
                <c:pt idx="843">
                  <c:v>0.17999999999999972</c:v>
                </c:pt>
                <c:pt idx="844">
                  <c:v>0.53999999999999981</c:v>
                </c:pt>
                <c:pt idx="845">
                  <c:v>0.27999999999999969</c:v>
                </c:pt>
                <c:pt idx="846">
                  <c:v>0.38000000000000045</c:v>
                </c:pt>
                <c:pt idx="847">
                  <c:v>0.28000000000000114</c:v>
                </c:pt>
                <c:pt idx="848">
                  <c:v>0.52000000000000024</c:v>
                </c:pt>
                <c:pt idx="849">
                  <c:v>0.48000000000000043</c:v>
                </c:pt>
                <c:pt idx="850">
                  <c:v>0.48000000000000043</c:v>
                </c:pt>
                <c:pt idx="851">
                  <c:v>0.46000000000000013</c:v>
                </c:pt>
                <c:pt idx="852">
                  <c:v>0.4</c:v>
                </c:pt>
                <c:pt idx="853">
                  <c:v>8.0000000000000432E-2</c:v>
                </c:pt>
                <c:pt idx="854">
                  <c:v>0.10000000000000071</c:v>
                </c:pt>
                <c:pt idx="855">
                  <c:v>0.12000000000000099</c:v>
                </c:pt>
                <c:pt idx="856">
                  <c:v>-1.9999999999998862E-2</c:v>
                </c:pt>
                <c:pt idx="857">
                  <c:v>0.16000000000000014</c:v>
                </c:pt>
                <c:pt idx="858">
                  <c:v>0.12000000000000029</c:v>
                </c:pt>
                <c:pt idx="859">
                  <c:v>-0.26000000000000012</c:v>
                </c:pt>
                <c:pt idx="860">
                  <c:v>-0.49999999999999928</c:v>
                </c:pt>
                <c:pt idx="861">
                  <c:v>-0.31999999999999884</c:v>
                </c:pt>
                <c:pt idx="862">
                  <c:v>-0.159999999999998</c:v>
                </c:pt>
                <c:pt idx="863">
                  <c:v>-0.51999999999999813</c:v>
                </c:pt>
                <c:pt idx="864">
                  <c:v>-0.49999999999999789</c:v>
                </c:pt>
                <c:pt idx="865">
                  <c:v>-0.47999999999999898</c:v>
                </c:pt>
                <c:pt idx="866">
                  <c:v>-0.61999999999999955</c:v>
                </c:pt>
                <c:pt idx="867">
                  <c:v>-1.2</c:v>
                </c:pt>
                <c:pt idx="868">
                  <c:v>-0.50000000000000067</c:v>
                </c:pt>
                <c:pt idx="869">
                  <c:v>-0.24000000000000127</c:v>
                </c:pt>
                <c:pt idx="870">
                  <c:v>3.9999999999999855E-2</c:v>
                </c:pt>
                <c:pt idx="871">
                  <c:v>0.28000000000000042</c:v>
                </c:pt>
                <c:pt idx="872">
                  <c:v>0.84000000000000052</c:v>
                </c:pt>
                <c:pt idx="873">
                  <c:v>0.5</c:v>
                </c:pt>
                <c:pt idx="874">
                  <c:v>0.35999999999999943</c:v>
                </c:pt>
                <c:pt idx="875">
                  <c:v>-1.4210854715202005E-15</c:v>
                </c:pt>
                <c:pt idx="876">
                  <c:v>-0.26000000000000228</c:v>
                </c:pt>
                <c:pt idx="877">
                  <c:v>-0.54000000000000203</c:v>
                </c:pt>
                <c:pt idx="878">
                  <c:v>-0.52000000000000024</c:v>
                </c:pt>
                <c:pt idx="879">
                  <c:v>-0.59999999999999853</c:v>
                </c:pt>
                <c:pt idx="880">
                  <c:v>-3.9999999999999147E-2</c:v>
                </c:pt>
                <c:pt idx="881">
                  <c:v>0.18000000000000113</c:v>
                </c:pt>
                <c:pt idx="882">
                  <c:v>0.72000000000000175</c:v>
                </c:pt>
                <c:pt idx="883">
                  <c:v>0.74000000000000199</c:v>
                </c:pt>
                <c:pt idx="884">
                  <c:v>0.48000000000000115</c:v>
                </c:pt>
                <c:pt idx="885">
                  <c:v>0.24000000000000057</c:v>
                </c:pt>
                <c:pt idx="886">
                  <c:v>0.37999999999999973</c:v>
                </c:pt>
                <c:pt idx="887">
                  <c:v>-0.26000000000000084</c:v>
                </c:pt>
                <c:pt idx="888">
                  <c:v>-0.72000000000000175</c:v>
                </c:pt>
                <c:pt idx="889">
                  <c:v>-0.66000000000000225</c:v>
                </c:pt>
                <c:pt idx="890">
                  <c:v>-0.56000000000000083</c:v>
                </c:pt>
                <c:pt idx="891">
                  <c:v>-0.62000000000000033</c:v>
                </c:pt>
                <c:pt idx="892">
                  <c:v>-0.4</c:v>
                </c:pt>
                <c:pt idx="893">
                  <c:v>-3.9999999999999147E-2</c:v>
                </c:pt>
                <c:pt idx="894">
                  <c:v>0.22000000000000169</c:v>
                </c:pt>
                <c:pt idx="895">
                  <c:v>-7.9999999999998295E-2</c:v>
                </c:pt>
                <c:pt idx="896">
                  <c:v>-0.69999999999999862</c:v>
                </c:pt>
                <c:pt idx="897">
                  <c:v>-0.95999999999999797</c:v>
                </c:pt>
                <c:pt idx="898">
                  <c:v>-1.1599999999999979</c:v>
                </c:pt>
                <c:pt idx="899">
                  <c:v>-0.93999999999999773</c:v>
                </c:pt>
                <c:pt idx="900">
                  <c:v>-0.55999999999999805</c:v>
                </c:pt>
                <c:pt idx="901">
                  <c:v>-0.11999999999999744</c:v>
                </c:pt>
                <c:pt idx="902">
                  <c:v>0.16000000000000086</c:v>
                </c:pt>
                <c:pt idx="903">
                  <c:v>0.27999999999999969</c:v>
                </c:pt>
                <c:pt idx="904">
                  <c:v>0.39999999999999858</c:v>
                </c:pt>
                <c:pt idx="905">
                  <c:v>0.2999999999999986</c:v>
                </c:pt>
                <c:pt idx="906">
                  <c:v>0.55999999999999805</c:v>
                </c:pt>
                <c:pt idx="907">
                  <c:v>0.7399999999999991</c:v>
                </c:pt>
                <c:pt idx="908">
                  <c:v>0.6599999999999987</c:v>
                </c:pt>
                <c:pt idx="909">
                  <c:v>0.51999999999999957</c:v>
                </c:pt>
                <c:pt idx="910">
                  <c:v>0.67999999999999905</c:v>
                </c:pt>
                <c:pt idx="911">
                  <c:v>0.65999999999999948</c:v>
                </c:pt>
                <c:pt idx="912">
                  <c:v>0.69999999999999929</c:v>
                </c:pt>
                <c:pt idx="913">
                  <c:v>1</c:v>
                </c:pt>
                <c:pt idx="914">
                  <c:v>1.1000000000000001</c:v>
                </c:pt>
                <c:pt idx="915">
                  <c:v>0.76000000000000012</c:v>
                </c:pt>
                <c:pt idx="916">
                  <c:v>0.68000000000000038</c:v>
                </c:pt>
                <c:pt idx="917">
                  <c:v>0.17999999999999972</c:v>
                </c:pt>
                <c:pt idx="918">
                  <c:v>0.45999999999999941</c:v>
                </c:pt>
                <c:pt idx="919">
                  <c:v>0.31999999999999884</c:v>
                </c:pt>
                <c:pt idx="920">
                  <c:v>0.15999999999999942</c:v>
                </c:pt>
                <c:pt idx="921">
                  <c:v>1.9999999999999574E-2</c:v>
                </c:pt>
                <c:pt idx="922">
                  <c:v>0.5</c:v>
                </c:pt>
                <c:pt idx="923">
                  <c:v>2.0000000000000285E-2</c:v>
                </c:pt>
                <c:pt idx="924">
                  <c:v>-9.9999999999999284E-2</c:v>
                </c:pt>
                <c:pt idx="925">
                  <c:v>0.18000000000000044</c:v>
                </c:pt>
                <c:pt idx="926">
                  <c:v>0.51999999999999957</c:v>
                </c:pt>
                <c:pt idx="927">
                  <c:v>5.9999999999999429E-2</c:v>
                </c:pt>
                <c:pt idx="928">
                  <c:v>-0.10000000000000071</c:v>
                </c:pt>
                <c:pt idx="929">
                  <c:v>-0.28000000000000114</c:v>
                </c:pt>
                <c:pt idx="930">
                  <c:v>-0.40000000000000141</c:v>
                </c:pt>
                <c:pt idx="931">
                  <c:v>-0.5800000000000004</c:v>
                </c:pt>
                <c:pt idx="932">
                  <c:v>-0.42000000000000026</c:v>
                </c:pt>
                <c:pt idx="933">
                  <c:v>-0.24000000000000057</c:v>
                </c:pt>
                <c:pt idx="934">
                  <c:v>3.9999999999999855E-2</c:v>
                </c:pt>
                <c:pt idx="935">
                  <c:v>0.32000000000000028</c:v>
                </c:pt>
                <c:pt idx="936">
                  <c:v>0.16000000000000014</c:v>
                </c:pt>
                <c:pt idx="937">
                  <c:v>0.16000000000000014</c:v>
                </c:pt>
                <c:pt idx="938">
                  <c:v>-7.999999999999971E-2</c:v>
                </c:pt>
                <c:pt idx="939">
                  <c:v>-0.12000000000000029</c:v>
                </c:pt>
                <c:pt idx="940">
                  <c:v>-0.44000000000000056</c:v>
                </c:pt>
                <c:pt idx="941">
                  <c:v>-0.56000000000000083</c:v>
                </c:pt>
                <c:pt idx="942">
                  <c:v>-0.46000000000000085</c:v>
                </c:pt>
                <c:pt idx="943">
                  <c:v>-2.0000000000000996E-2</c:v>
                </c:pt>
                <c:pt idx="944">
                  <c:v>-0.1</c:v>
                </c:pt>
                <c:pt idx="945">
                  <c:v>6.0000000000000143E-2</c:v>
                </c:pt>
                <c:pt idx="946">
                  <c:v>-0.1</c:v>
                </c:pt>
                <c:pt idx="947">
                  <c:v>-0.22000000000000028</c:v>
                </c:pt>
                <c:pt idx="948">
                  <c:v>-0.53999999999999981</c:v>
                </c:pt>
                <c:pt idx="949">
                  <c:v>-0.46000000000000013</c:v>
                </c:pt>
                <c:pt idx="950">
                  <c:v>-0.44000000000000056</c:v>
                </c:pt>
                <c:pt idx="951">
                  <c:v>-0.38000000000000045</c:v>
                </c:pt>
                <c:pt idx="952">
                  <c:v>-0.32000000000000028</c:v>
                </c:pt>
                <c:pt idx="953">
                  <c:v>-3.9999999999999855E-2</c:v>
                </c:pt>
                <c:pt idx="954">
                  <c:v>0.15999999999999942</c:v>
                </c:pt>
                <c:pt idx="955">
                  <c:v>4.000000000000057E-2</c:v>
                </c:pt>
                <c:pt idx="956">
                  <c:v>0.38000000000000045</c:v>
                </c:pt>
                <c:pt idx="957">
                  <c:v>0.24000000000000057</c:v>
                </c:pt>
                <c:pt idx="958">
                  <c:v>0.18000000000000044</c:v>
                </c:pt>
                <c:pt idx="959">
                  <c:v>-0.2999999999999986</c:v>
                </c:pt>
                <c:pt idx="960">
                  <c:v>-0.21999999999999958</c:v>
                </c:pt>
                <c:pt idx="961">
                  <c:v>-0.59999999999999931</c:v>
                </c:pt>
                <c:pt idx="962">
                  <c:v>-0.49999999999999928</c:v>
                </c:pt>
                <c:pt idx="963">
                  <c:v>-0.4799999999999997</c:v>
                </c:pt>
                <c:pt idx="964">
                  <c:v>-0.16000000000000014</c:v>
                </c:pt>
                <c:pt idx="965">
                  <c:v>0.14000000000000057</c:v>
                </c:pt>
                <c:pt idx="966">
                  <c:v>0.34000000000000058</c:v>
                </c:pt>
                <c:pt idx="967">
                  <c:v>0.48000000000000043</c:v>
                </c:pt>
                <c:pt idx="968">
                  <c:v>0.28000000000000114</c:v>
                </c:pt>
                <c:pt idx="969">
                  <c:v>0.16000000000000156</c:v>
                </c:pt>
                <c:pt idx="970">
                  <c:v>0.2000000000000007</c:v>
                </c:pt>
                <c:pt idx="971">
                  <c:v>0.5800000000000004</c:v>
                </c:pt>
                <c:pt idx="972">
                  <c:v>0.46000000000000013</c:v>
                </c:pt>
                <c:pt idx="973">
                  <c:v>0.53999999999999915</c:v>
                </c:pt>
                <c:pt idx="974">
                  <c:v>0.47999999999999832</c:v>
                </c:pt>
                <c:pt idx="975">
                  <c:v>0.21999999999999886</c:v>
                </c:pt>
                <c:pt idx="976">
                  <c:v>7.9999999999999002E-2</c:v>
                </c:pt>
                <c:pt idx="977">
                  <c:v>0.41999999999999887</c:v>
                </c:pt>
                <c:pt idx="978">
                  <c:v>0.59999999999999931</c:v>
                </c:pt>
                <c:pt idx="979">
                  <c:v>0.93999999999999984</c:v>
                </c:pt>
                <c:pt idx="980">
                  <c:v>0.4799999999999997</c:v>
                </c:pt>
                <c:pt idx="981">
                  <c:v>0.15999999999999942</c:v>
                </c:pt>
                <c:pt idx="982">
                  <c:v>-0.26000000000000012</c:v>
                </c:pt>
                <c:pt idx="983">
                  <c:v>-0.36000000000000015</c:v>
                </c:pt>
                <c:pt idx="984">
                  <c:v>-0.60000000000000075</c:v>
                </c:pt>
                <c:pt idx="985">
                  <c:v>-0.50000000000000067</c:v>
                </c:pt>
                <c:pt idx="986">
                  <c:v>-0.28000000000000042</c:v>
                </c:pt>
                <c:pt idx="987">
                  <c:v>-0.2000000000000007</c:v>
                </c:pt>
                <c:pt idx="988">
                  <c:v>-0.26000000000000084</c:v>
                </c:pt>
                <c:pt idx="989">
                  <c:v>-0.42000000000000026</c:v>
                </c:pt>
                <c:pt idx="990">
                  <c:v>-7.1054273576010023E-16</c:v>
                </c:pt>
                <c:pt idx="991">
                  <c:v>3.9999999999999147E-2</c:v>
                </c:pt>
                <c:pt idx="992">
                  <c:v>0.15999999999999942</c:v>
                </c:pt>
                <c:pt idx="993">
                  <c:v>-7.1054273576010023E-16</c:v>
                </c:pt>
                <c:pt idx="994">
                  <c:v>1.9999999999998862E-2</c:v>
                </c:pt>
                <c:pt idx="995">
                  <c:v>-8.000000000000114E-2</c:v>
                </c:pt>
                <c:pt idx="996">
                  <c:v>-0.2000000000000007</c:v>
                </c:pt>
                <c:pt idx="997">
                  <c:v>-0.40000000000000069</c:v>
                </c:pt>
                <c:pt idx="998">
                  <c:v>-0.34000000000000058</c:v>
                </c:pt>
                <c:pt idx="999">
                  <c:v>-2.0000000000000285E-2</c:v>
                </c:pt>
                <c:pt idx="1000">
                  <c:v>3.5527136788005011E-16</c:v>
                </c:pt>
                <c:pt idx="1001">
                  <c:v>0.18000000000000008</c:v>
                </c:pt>
                <c:pt idx="1002">
                  <c:v>0.14000000000000021</c:v>
                </c:pt>
                <c:pt idx="1003">
                  <c:v>0.30000000000000038</c:v>
                </c:pt>
                <c:pt idx="1004">
                  <c:v>-3.9999999999999855E-2</c:v>
                </c:pt>
                <c:pt idx="1005">
                  <c:v>9.9999999999999645E-2</c:v>
                </c:pt>
                <c:pt idx="1006">
                  <c:v>-2.0000000000000639E-2</c:v>
                </c:pt>
                <c:pt idx="1007">
                  <c:v>0.25999999999999907</c:v>
                </c:pt>
                <c:pt idx="1008">
                  <c:v>0.43999999999999917</c:v>
                </c:pt>
                <c:pt idx="1009">
                  <c:v>0.49999999999999928</c:v>
                </c:pt>
                <c:pt idx="1010">
                  <c:v>-0.12000000000000029</c:v>
                </c:pt>
                <c:pt idx="1011">
                  <c:v>-0.22000000000000028</c:v>
                </c:pt>
                <c:pt idx="1012">
                  <c:v>-2.0000000000000285E-2</c:v>
                </c:pt>
                <c:pt idx="1013">
                  <c:v>-8.0000000000000071E-2</c:v>
                </c:pt>
                <c:pt idx="1014">
                  <c:v>-1.9999999999999574E-2</c:v>
                </c:pt>
                <c:pt idx="1015">
                  <c:v>0.7600000000000009</c:v>
                </c:pt>
                <c:pt idx="1016">
                  <c:v>0.82000000000000095</c:v>
                </c:pt>
                <c:pt idx="1017">
                  <c:v>0.60000000000000142</c:v>
                </c:pt>
                <c:pt idx="1018">
                  <c:v>0.54000000000000092</c:v>
                </c:pt>
                <c:pt idx="1019">
                  <c:v>0.72000000000000031</c:v>
                </c:pt>
                <c:pt idx="1020">
                  <c:v>0.4799999999999997</c:v>
                </c:pt>
                <c:pt idx="1021">
                  <c:v>0.52000000000000024</c:v>
                </c:pt>
                <c:pt idx="1022">
                  <c:v>0.20000000000000034</c:v>
                </c:pt>
                <c:pt idx="1023">
                  <c:v>0.10000000000000071</c:v>
                </c:pt>
                <c:pt idx="1024">
                  <c:v>-0.27999999999999936</c:v>
                </c:pt>
                <c:pt idx="1025">
                  <c:v>-0.2399999999999988</c:v>
                </c:pt>
                <c:pt idx="1026">
                  <c:v>-9.9999999999999284E-2</c:v>
                </c:pt>
                <c:pt idx="1027">
                  <c:v>0.24000000000000021</c:v>
                </c:pt>
                <c:pt idx="1028">
                  <c:v>2.0000000000000285E-2</c:v>
                </c:pt>
                <c:pt idx="1029">
                  <c:v>0.40000000000000069</c:v>
                </c:pt>
                <c:pt idx="1030">
                  <c:v>0.14000000000000021</c:v>
                </c:pt>
                <c:pt idx="1031">
                  <c:v>-0.17999999999999972</c:v>
                </c:pt>
                <c:pt idx="1032">
                  <c:v>-1.9999999999999574E-2</c:v>
                </c:pt>
                <c:pt idx="1033">
                  <c:v>0.36000000000000015</c:v>
                </c:pt>
                <c:pt idx="1034">
                  <c:v>0.5</c:v>
                </c:pt>
                <c:pt idx="1035">
                  <c:v>0.4</c:v>
                </c:pt>
                <c:pt idx="1036">
                  <c:v>0.82</c:v>
                </c:pt>
                <c:pt idx="1037">
                  <c:v>0.65999999999999981</c:v>
                </c:pt>
                <c:pt idx="1038">
                  <c:v>0.49999999999999967</c:v>
                </c:pt>
                <c:pt idx="1039">
                  <c:v>0.49999999999999928</c:v>
                </c:pt>
                <c:pt idx="1040">
                  <c:v>0.59999999999999931</c:v>
                </c:pt>
                <c:pt idx="1041">
                  <c:v>0.21999999999999922</c:v>
                </c:pt>
                <c:pt idx="1042">
                  <c:v>-8.0000000000000779E-2</c:v>
                </c:pt>
                <c:pt idx="1043">
                  <c:v>-3.5527136788005011E-16</c:v>
                </c:pt>
                <c:pt idx="1044">
                  <c:v>-0.46000000000000013</c:v>
                </c:pt>
                <c:pt idx="1045">
                  <c:v>-0.34000000000000019</c:v>
                </c:pt>
                <c:pt idx="1046">
                  <c:v>-0.28000000000000008</c:v>
                </c:pt>
                <c:pt idx="1047">
                  <c:v>6.0000000000000143E-2</c:v>
                </c:pt>
                <c:pt idx="1048">
                  <c:v>0.2</c:v>
                </c:pt>
                <c:pt idx="1049">
                  <c:v>0.31999999999999995</c:v>
                </c:pt>
                <c:pt idx="1050">
                  <c:v>0.76000000000000012</c:v>
                </c:pt>
                <c:pt idx="1051">
                  <c:v>0.68</c:v>
                </c:pt>
                <c:pt idx="1052">
                  <c:v>0.6</c:v>
                </c:pt>
                <c:pt idx="1053">
                  <c:v>0.23999999999999985</c:v>
                </c:pt>
                <c:pt idx="1054">
                  <c:v>0.4</c:v>
                </c:pt>
                <c:pt idx="1055">
                  <c:v>-0.18000000000000008</c:v>
                </c:pt>
                <c:pt idx="1056">
                  <c:v>-0.1</c:v>
                </c:pt>
                <c:pt idx="1057">
                  <c:v>-0.21999999999999992</c:v>
                </c:pt>
                <c:pt idx="1058">
                  <c:v>-0.18000000000000008</c:v>
                </c:pt>
                <c:pt idx="1059">
                  <c:v>-0.4199999999999996</c:v>
                </c:pt>
                <c:pt idx="1060">
                  <c:v>-0.47999999999999898</c:v>
                </c:pt>
                <c:pt idx="1061">
                  <c:v>-0.29999999999999927</c:v>
                </c:pt>
                <c:pt idx="1062">
                  <c:v>-7.9999999999999363E-2</c:v>
                </c:pt>
                <c:pt idx="1063">
                  <c:v>0.46000000000000085</c:v>
                </c:pt>
                <c:pt idx="1064">
                  <c:v>1.2400000000000007</c:v>
                </c:pt>
                <c:pt idx="1065">
                  <c:v>1.22</c:v>
                </c:pt>
                <c:pt idx="1066">
                  <c:v>0.94000000000000017</c:v>
                </c:pt>
                <c:pt idx="1067">
                  <c:v>0.78</c:v>
                </c:pt>
                <c:pt idx="1068">
                  <c:v>0.5</c:v>
                </c:pt>
                <c:pt idx="1069">
                  <c:v>0.43999999999999984</c:v>
                </c:pt>
                <c:pt idx="1070">
                  <c:v>0.55999999999999983</c:v>
                </c:pt>
                <c:pt idx="1071">
                  <c:v>0.89999999999999969</c:v>
                </c:pt>
                <c:pt idx="1072">
                  <c:v>0.75999999999999979</c:v>
                </c:pt>
                <c:pt idx="1073">
                  <c:v>0.51999999999999991</c:v>
                </c:pt>
                <c:pt idx="1074">
                  <c:v>5.999999999999979E-2</c:v>
                </c:pt>
                <c:pt idx="1075">
                  <c:v>0.25999999999999979</c:v>
                </c:pt>
                <c:pt idx="1076">
                  <c:v>0.4</c:v>
                </c:pt>
                <c:pt idx="1077">
                  <c:v>0.48000000000000009</c:v>
                </c:pt>
                <c:pt idx="1078">
                  <c:v>0.68</c:v>
                </c:pt>
                <c:pt idx="1079">
                  <c:v>0.62000000000000033</c:v>
                </c:pt>
                <c:pt idx="1080">
                  <c:v>0.48000000000000043</c:v>
                </c:pt>
                <c:pt idx="1081">
                  <c:v>0.18000000000000044</c:v>
                </c:pt>
                <c:pt idx="1082">
                  <c:v>0.24000000000000021</c:v>
                </c:pt>
                <c:pt idx="1083">
                  <c:v>1.9999999999999928E-2</c:v>
                </c:pt>
                <c:pt idx="1084">
                  <c:v>0.4199999999999996</c:v>
                </c:pt>
                <c:pt idx="1085">
                  <c:v>0.31999999999999956</c:v>
                </c:pt>
                <c:pt idx="1086">
                  <c:v>0.31999999999999956</c:v>
                </c:pt>
                <c:pt idx="1087">
                  <c:v>0.29999999999999966</c:v>
                </c:pt>
                <c:pt idx="1088">
                  <c:v>0.33999999999999986</c:v>
                </c:pt>
                <c:pt idx="1089">
                  <c:v>0</c:v>
                </c:pt>
                <c:pt idx="1090">
                  <c:v>0.26000000000000012</c:v>
                </c:pt>
                <c:pt idx="1091">
                  <c:v>0.2</c:v>
                </c:pt>
                <c:pt idx="1092">
                  <c:v>0.33999999999999986</c:v>
                </c:pt>
                <c:pt idx="1093">
                  <c:v>0.71999999999999953</c:v>
                </c:pt>
                <c:pt idx="1094">
                  <c:v>1.0199999999999991</c:v>
                </c:pt>
                <c:pt idx="1095">
                  <c:v>0.83999999999999919</c:v>
                </c:pt>
                <c:pt idx="1096">
                  <c:v>0.8599999999999991</c:v>
                </c:pt>
                <c:pt idx="1097">
                  <c:v>0.77999999999999969</c:v>
                </c:pt>
                <c:pt idx="1098">
                  <c:v>0.51999999999999991</c:v>
                </c:pt>
                <c:pt idx="1099">
                  <c:v>0.38000000000000045</c:v>
                </c:pt>
                <c:pt idx="1100">
                  <c:v>0.72000000000000064</c:v>
                </c:pt>
                <c:pt idx="1101">
                  <c:v>0.70000000000000073</c:v>
                </c:pt>
                <c:pt idx="1102">
                  <c:v>0.60000000000000031</c:v>
                </c:pt>
                <c:pt idx="1103">
                  <c:v>0.52000000000000068</c:v>
                </c:pt>
                <c:pt idx="1104">
                  <c:v>6.0000000000000143E-2</c:v>
                </c:pt>
                <c:pt idx="1105">
                  <c:v>-0.14000000000000021</c:v>
                </c:pt>
                <c:pt idx="1106">
                  <c:v>2.0000000000000285E-2</c:v>
                </c:pt>
                <c:pt idx="1107">
                  <c:v>-0.27999999999999969</c:v>
                </c:pt>
                <c:pt idx="1108">
                  <c:v>-0.52000000000000024</c:v>
                </c:pt>
                <c:pt idx="1109">
                  <c:v>-0.48000000000000009</c:v>
                </c:pt>
                <c:pt idx="1110">
                  <c:v>-0.5</c:v>
                </c:pt>
                <c:pt idx="1111">
                  <c:v>-0.88000000000000045</c:v>
                </c:pt>
                <c:pt idx="1112">
                  <c:v>-0.66000000000000048</c:v>
                </c:pt>
                <c:pt idx="1113">
                  <c:v>-0.60000000000000075</c:v>
                </c:pt>
                <c:pt idx="1114">
                  <c:v>-0.16000000000000086</c:v>
                </c:pt>
                <c:pt idx="1115">
                  <c:v>-0.78000000000000114</c:v>
                </c:pt>
                <c:pt idx="1116">
                  <c:v>-0.90000000000000069</c:v>
                </c:pt>
                <c:pt idx="1117">
                  <c:v>-0.90000000000000069</c:v>
                </c:pt>
                <c:pt idx="1118">
                  <c:v>-0.6399999999999999</c:v>
                </c:pt>
                <c:pt idx="1119">
                  <c:v>-0.75999999999999945</c:v>
                </c:pt>
                <c:pt idx="1120">
                  <c:v>-0.25999999999999873</c:v>
                </c:pt>
                <c:pt idx="1121">
                  <c:v>0.24000000000000057</c:v>
                </c:pt>
                <c:pt idx="1122">
                  <c:v>0.220000000000001</c:v>
                </c:pt>
                <c:pt idx="1123">
                  <c:v>0.220000000000001</c:v>
                </c:pt>
                <c:pt idx="1124">
                  <c:v>-0.25999999999999873</c:v>
                </c:pt>
                <c:pt idx="1125">
                  <c:v>-7.9999999999999002E-2</c:v>
                </c:pt>
                <c:pt idx="1126">
                  <c:v>-5.9999999999998721E-2</c:v>
                </c:pt>
                <c:pt idx="1127">
                  <c:v>0.12000000000000099</c:v>
                </c:pt>
                <c:pt idx="1128">
                  <c:v>0.18000000000000044</c:v>
                </c:pt>
                <c:pt idx="1129">
                  <c:v>0.42000000000000026</c:v>
                </c:pt>
                <c:pt idx="1130">
                  <c:v>0.18000000000000044</c:v>
                </c:pt>
                <c:pt idx="1131">
                  <c:v>2.0000000000000285E-2</c:v>
                </c:pt>
                <c:pt idx="1132">
                  <c:v>-0.11999999999999958</c:v>
                </c:pt>
                <c:pt idx="1133">
                  <c:v>-0.31999999999999884</c:v>
                </c:pt>
                <c:pt idx="1134">
                  <c:v>-0.63999999999999913</c:v>
                </c:pt>
                <c:pt idx="1135">
                  <c:v>-0.4799999999999997</c:v>
                </c:pt>
                <c:pt idx="1136">
                  <c:v>-0.3</c:v>
                </c:pt>
                <c:pt idx="1137">
                  <c:v>3.9999999999999855E-2</c:v>
                </c:pt>
                <c:pt idx="1138">
                  <c:v>0</c:v>
                </c:pt>
                <c:pt idx="1139">
                  <c:v>0.5</c:v>
                </c:pt>
                <c:pt idx="1140">
                  <c:v>0.62000000000000033</c:v>
                </c:pt>
                <c:pt idx="1141">
                  <c:v>0.44000000000000056</c:v>
                </c:pt>
                <c:pt idx="1142">
                  <c:v>0.44000000000000056</c:v>
                </c:pt>
                <c:pt idx="1143">
                  <c:v>0.31999999999999956</c:v>
                </c:pt>
                <c:pt idx="1144">
                  <c:v>0.37999999999999901</c:v>
                </c:pt>
                <c:pt idx="1145">
                  <c:v>0.21999999999999886</c:v>
                </c:pt>
                <c:pt idx="1146">
                  <c:v>0.33999999999999841</c:v>
                </c:pt>
                <c:pt idx="1147">
                  <c:v>9.9999999999997868E-2</c:v>
                </c:pt>
                <c:pt idx="1148">
                  <c:v>0.47999999999999832</c:v>
                </c:pt>
                <c:pt idx="1149">
                  <c:v>0.27999999999999903</c:v>
                </c:pt>
                <c:pt idx="1150">
                  <c:v>0.39999999999999858</c:v>
                </c:pt>
                <c:pt idx="1151">
                  <c:v>0.31999999999999884</c:v>
                </c:pt>
                <c:pt idx="1152">
                  <c:v>0.67999999999999905</c:v>
                </c:pt>
                <c:pt idx="1153">
                  <c:v>0.63999999999999913</c:v>
                </c:pt>
                <c:pt idx="1154">
                  <c:v>1.4199999999999988</c:v>
                </c:pt>
                <c:pt idx="1155">
                  <c:v>1.319999999999999</c:v>
                </c:pt>
                <c:pt idx="1156">
                  <c:v>1.379999999999999</c:v>
                </c:pt>
                <c:pt idx="1157">
                  <c:v>0.97999999999999898</c:v>
                </c:pt>
                <c:pt idx="1158">
                  <c:v>0.67999999999999905</c:v>
                </c:pt>
                <c:pt idx="1159">
                  <c:v>0.19999999999999929</c:v>
                </c:pt>
                <c:pt idx="1160">
                  <c:v>0.3</c:v>
                </c:pt>
                <c:pt idx="1161">
                  <c:v>0.2</c:v>
                </c:pt>
                <c:pt idx="1162">
                  <c:v>6.0000000000000143E-2</c:v>
                </c:pt>
                <c:pt idx="1163">
                  <c:v>0.13999999999999985</c:v>
                </c:pt>
                <c:pt idx="1164">
                  <c:v>-3.9999999999999855E-2</c:v>
                </c:pt>
                <c:pt idx="1165">
                  <c:v>-0.23999999999999985</c:v>
                </c:pt>
                <c:pt idx="1166">
                  <c:v>-0.23999999999999985</c:v>
                </c:pt>
                <c:pt idx="1167">
                  <c:v>-0.23999999999999985</c:v>
                </c:pt>
                <c:pt idx="1168">
                  <c:v>-6.0000000000000143E-2</c:v>
                </c:pt>
                <c:pt idx="1169">
                  <c:v>-0.24000000000000057</c:v>
                </c:pt>
                <c:pt idx="1170">
                  <c:v>-0.10000000000000071</c:v>
                </c:pt>
                <c:pt idx="1171">
                  <c:v>0.31999999999999956</c:v>
                </c:pt>
                <c:pt idx="1172">
                  <c:v>0.51999999999999957</c:v>
                </c:pt>
                <c:pt idx="1173">
                  <c:v>0.54000000000000059</c:v>
                </c:pt>
                <c:pt idx="1174">
                  <c:v>0.68000000000000116</c:v>
                </c:pt>
                <c:pt idx="1175">
                  <c:v>0.88000000000000111</c:v>
                </c:pt>
                <c:pt idx="1176">
                  <c:v>0.30000000000000071</c:v>
                </c:pt>
                <c:pt idx="1177">
                  <c:v>0.14000000000000129</c:v>
                </c:pt>
                <c:pt idx="1178">
                  <c:v>0.48000000000000115</c:v>
                </c:pt>
                <c:pt idx="1179">
                  <c:v>0.34000000000000058</c:v>
                </c:pt>
                <c:pt idx="1180">
                  <c:v>-0.33999999999999914</c:v>
                </c:pt>
                <c:pt idx="1181">
                  <c:v>-0.23999999999999844</c:v>
                </c:pt>
                <c:pt idx="1182">
                  <c:v>1.4210854715202005E-15</c:v>
                </c:pt>
                <c:pt idx="1183">
                  <c:v>-0.35999999999999943</c:v>
                </c:pt>
                <c:pt idx="1184">
                  <c:v>-0.31999999999999956</c:v>
                </c:pt>
                <c:pt idx="1185">
                  <c:v>-3.9999999999999855E-2</c:v>
                </c:pt>
                <c:pt idx="1186">
                  <c:v>-2.0000000000000285E-2</c:v>
                </c:pt>
                <c:pt idx="1187">
                  <c:v>-0.28000000000000042</c:v>
                </c:pt>
                <c:pt idx="1188">
                  <c:v>-7.999999999999971E-2</c:v>
                </c:pt>
                <c:pt idx="1189">
                  <c:v>2.0000000000000285E-2</c:v>
                </c:pt>
                <c:pt idx="1190">
                  <c:v>0.3</c:v>
                </c:pt>
                <c:pt idx="1191">
                  <c:v>0.43999999999999984</c:v>
                </c:pt>
                <c:pt idx="1192">
                  <c:v>0.51999999999999957</c:v>
                </c:pt>
                <c:pt idx="1193">
                  <c:v>0.19999999999999929</c:v>
                </c:pt>
                <c:pt idx="1194">
                  <c:v>3.9999999999999147E-2</c:v>
                </c:pt>
                <c:pt idx="1195">
                  <c:v>-0.16000000000000086</c:v>
                </c:pt>
                <c:pt idx="1196">
                  <c:v>-0.24000000000000057</c:v>
                </c:pt>
                <c:pt idx="1197">
                  <c:v>1.9999999999999574E-2</c:v>
                </c:pt>
                <c:pt idx="1198">
                  <c:v>0.21999999999999958</c:v>
                </c:pt>
                <c:pt idx="1199">
                  <c:v>0.53999999999999981</c:v>
                </c:pt>
                <c:pt idx="1200">
                  <c:v>0.5</c:v>
                </c:pt>
                <c:pt idx="1201">
                  <c:v>0.43999999999999984</c:v>
                </c:pt>
                <c:pt idx="1202">
                  <c:v>0.33999999999999986</c:v>
                </c:pt>
                <c:pt idx="1203">
                  <c:v>-2.0000000000000285E-2</c:v>
                </c:pt>
                <c:pt idx="1204">
                  <c:v>-0.16000000000000014</c:v>
                </c:pt>
                <c:pt idx="1205">
                  <c:v>0.1</c:v>
                </c:pt>
                <c:pt idx="1206">
                  <c:v>0.1</c:v>
                </c:pt>
                <c:pt idx="1207">
                  <c:v>-0.11999999999999958</c:v>
                </c:pt>
                <c:pt idx="1208">
                  <c:v>0.36000000000000087</c:v>
                </c:pt>
                <c:pt idx="1209">
                  <c:v>0.12000000000000029</c:v>
                </c:pt>
                <c:pt idx="1210">
                  <c:v>-3.9999999999999855E-2</c:v>
                </c:pt>
                <c:pt idx="1211">
                  <c:v>-0.21999999999999958</c:v>
                </c:pt>
                <c:pt idx="1212">
                  <c:v>-0.32000000000000028</c:v>
                </c:pt>
                <c:pt idx="1213">
                  <c:v>-0.44000000000000056</c:v>
                </c:pt>
                <c:pt idx="1214">
                  <c:v>-0.24000000000000057</c:v>
                </c:pt>
                <c:pt idx="1215">
                  <c:v>-0.48000000000000043</c:v>
                </c:pt>
                <c:pt idx="1216">
                  <c:v>-0.12000000000000029</c:v>
                </c:pt>
                <c:pt idx="1217">
                  <c:v>-7.999999999999971E-2</c:v>
                </c:pt>
                <c:pt idx="1218">
                  <c:v>-0.23999999999999985</c:v>
                </c:pt>
                <c:pt idx="1219">
                  <c:v>-0.11999999999999886</c:v>
                </c:pt>
                <c:pt idx="1220">
                  <c:v>1.4210854715202005E-15</c:v>
                </c:pt>
                <c:pt idx="1221">
                  <c:v>0.10000000000000142</c:v>
                </c:pt>
                <c:pt idx="1222">
                  <c:v>0.36000000000000154</c:v>
                </c:pt>
                <c:pt idx="1223">
                  <c:v>0.58000000000000185</c:v>
                </c:pt>
                <c:pt idx="1224">
                  <c:v>0.38000000000000111</c:v>
                </c:pt>
                <c:pt idx="1225">
                  <c:v>0.7600000000000009</c:v>
                </c:pt>
                <c:pt idx="1226">
                  <c:v>0.5800000000000004</c:v>
                </c:pt>
                <c:pt idx="1227">
                  <c:v>0.42000000000000026</c:v>
                </c:pt>
                <c:pt idx="1228">
                  <c:v>0.26000000000000012</c:v>
                </c:pt>
                <c:pt idx="1229">
                  <c:v>0.1</c:v>
                </c:pt>
                <c:pt idx="1230">
                  <c:v>-0.26000000000000012</c:v>
                </c:pt>
                <c:pt idx="1231">
                  <c:v>-0.28000000000000042</c:v>
                </c:pt>
                <c:pt idx="1232">
                  <c:v>-0.36000000000000087</c:v>
                </c:pt>
                <c:pt idx="1233">
                  <c:v>-0.62000000000000099</c:v>
                </c:pt>
                <c:pt idx="1234">
                  <c:v>-0.34000000000000058</c:v>
                </c:pt>
                <c:pt idx="1235">
                  <c:v>-0.28000000000000042</c:v>
                </c:pt>
                <c:pt idx="1236">
                  <c:v>-4.000000000000057E-2</c:v>
                </c:pt>
                <c:pt idx="1237">
                  <c:v>0.43999999999999984</c:v>
                </c:pt>
                <c:pt idx="1238">
                  <c:v>1.1199999999999997</c:v>
                </c:pt>
                <c:pt idx="1239">
                  <c:v>1.1599999999999995</c:v>
                </c:pt>
                <c:pt idx="1240">
                  <c:v>1.0799999999999996</c:v>
                </c:pt>
                <c:pt idx="1241">
                  <c:v>0.66000000000000014</c:v>
                </c:pt>
                <c:pt idx="1242">
                  <c:v>0.3</c:v>
                </c:pt>
                <c:pt idx="1243">
                  <c:v>3.9999999999999855E-2</c:v>
                </c:pt>
                <c:pt idx="1244">
                  <c:v>-8.0000000000000432E-2</c:v>
                </c:pt>
                <c:pt idx="1245">
                  <c:v>-2.0000000000000996E-2</c:v>
                </c:pt>
                <c:pt idx="1246">
                  <c:v>0.17999999999999899</c:v>
                </c:pt>
                <c:pt idx="1247">
                  <c:v>0.49999999999999856</c:v>
                </c:pt>
                <c:pt idx="1248">
                  <c:v>0.51999999999999891</c:v>
                </c:pt>
                <c:pt idx="1249">
                  <c:v>0.71999999999999886</c:v>
                </c:pt>
                <c:pt idx="1250">
                  <c:v>0.61999999999999889</c:v>
                </c:pt>
                <c:pt idx="1251">
                  <c:v>0.25999999999999873</c:v>
                </c:pt>
                <c:pt idx="1252">
                  <c:v>1.9999999999998862E-2</c:v>
                </c:pt>
                <c:pt idx="1253">
                  <c:v>-7.1054273576010023E-16</c:v>
                </c:pt>
                <c:pt idx="1254">
                  <c:v>-0.24000000000000057</c:v>
                </c:pt>
                <c:pt idx="1255">
                  <c:v>-0.50000000000000067</c:v>
                </c:pt>
                <c:pt idx="1256">
                  <c:v>-0.42000000000000026</c:v>
                </c:pt>
                <c:pt idx="1257">
                  <c:v>-0.32000000000000028</c:v>
                </c:pt>
                <c:pt idx="1258">
                  <c:v>-0.92000000000000026</c:v>
                </c:pt>
                <c:pt idx="1259">
                  <c:v>-0.72000000000000031</c:v>
                </c:pt>
                <c:pt idx="1260">
                  <c:v>-0.53999999999999981</c:v>
                </c:pt>
                <c:pt idx="1261">
                  <c:v>-0.71999999999999953</c:v>
                </c:pt>
                <c:pt idx="1262">
                  <c:v>-0.97999999999999898</c:v>
                </c:pt>
                <c:pt idx="1263">
                  <c:v>2.0000000000000285E-2</c:v>
                </c:pt>
                <c:pt idx="1264">
                  <c:v>0.12000000000000029</c:v>
                </c:pt>
                <c:pt idx="1265">
                  <c:v>0.4</c:v>
                </c:pt>
                <c:pt idx="1266">
                  <c:v>0.5</c:v>
                </c:pt>
                <c:pt idx="1267">
                  <c:v>0.36000000000000015</c:v>
                </c:pt>
                <c:pt idx="1268">
                  <c:v>-0.21999999999999958</c:v>
                </c:pt>
                <c:pt idx="1269">
                  <c:v>-0.51999999999999957</c:v>
                </c:pt>
                <c:pt idx="1270">
                  <c:v>-0.49999999999999928</c:v>
                </c:pt>
                <c:pt idx="1271">
                  <c:v>-0.3</c:v>
                </c:pt>
                <c:pt idx="1272">
                  <c:v>-8.0000000000000432E-2</c:v>
                </c:pt>
                <c:pt idx="1273">
                  <c:v>-0.34000000000000058</c:v>
                </c:pt>
                <c:pt idx="1274">
                  <c:v>-0.33999999999999986</c:v>
                </c:pt>
                <c:pt idx="1275">
                  <c:v>-0.65999999999999948</c:v>
                </c:pt>
                <c:pt idx="1276">
                  <c:v>-0.4799999999999997</c:v>
                </c:pt>
                <c:pt idx="1277">
                  <c:v>-0.19999999999999929</c:v>
                </c:pt>
                <c:pt idx="1278">
                  <c:v>0.44000000000000128</c:v>
                </c:pt>
                <c:pt idx="1279">
                  <c:v>0.64000000000000123</c:v>
                </c:pt>
                <c:pt idx="1280">
                  <c:v>0.90000000000000147</c:v>
                </c:pt>
                <c:pt idx="1281">
                  <c:v>0.82000000000000239</c:v>
                </c:pt>
                <c:pt idx="1282">
                  <c:v>0.8400000000000013</c:v>
                </c:pt>
                <c:pt idx="1283">
                  <c:v>0.48000000000000115</c:v>
                </c:pt>
                <c:pt idx="1284">
                  <c:v>0.68000000000000116</c:v>
                </c:pt>
                <c:pt idx="1285">
                  <c:v>0.42000000000000098</c:v>
                </c:pt>
                <c:pt idx="1286">
                  <c:v>0.44000000000000056</c:v>
                </c:pt>
                <c:pt idx="1287">
                  <c:v>0.36000000000000154</c:v>
                </c:pt>
                <c:pt idx="1288">
                  <c:v>0.34000000000000197</c:v>
                </c:pt>
                <c:pt idx="1289">
                  <c:v>-0.23999999999999844</c:v>
                </c:pt>
                <c:pt idx="1290">
                  <c:v>6.0000000000000851E-2</c:v>
                </c:pt>
                <c:pt idx="1291">
                  <c:v>7.1054273576010023E-16</c:v>
                </c:pt>
                <c:pt idx="1292">
                  <c:v>-0.15999999999999942</c:v>
                </c:pt>
                <c:pt idx="1293">
                  <c:v>-0.35999999999999943</c:v>
                </c:pt>
                <c:pt idx="1294">
                  <c:v>-5.9999999999999429E-2</c:v>
                </c:pt>
                <c:pt idx="1295">
                  <c:v>7.1054273576010023E-16</c:v>
                </c:pt>
                <c:pt idx="1296">
                  <c:v>-1.9999999999998862E-2</c:v>
                </c:pt>
                <c:pt idx="1297">
                  <c:v>8.000000000000114E-2</c:v>
                </c:pt>
                <c:pt idx="1298">
                  <c:v>0.42000000000000098</c:v>
                </c:pt>
                <c:pt idx="1299">
                  <c:v>0.90000000000000069</c:v>
                </c:pt>
                <c:pt idx="1300">
                  <c:v>0.96000000000000085</c:v>
                </c:pt>
                <c:pt idx="1301">
                  <c:v>0.84000000000000052</c:v>
                </c:pt>
                <c:pt idx="1302">
                  <c:v>0.88000000000000045</c:v>
                </c:pt>
                <c:pt idx="1303">
                  <c:v>0.5800000000000004</c:v>
                </c:pt>
                <c:pt idx="1304">
                  <c:v>0.14000000000000057</c:v>
                </c:pt>
                <c:pt idx="1305">
                  <c:v>7.1054273576010023E-16</c:v>
                </c:pt>
                <c:pt idx="1306">
                  <c:v>0.40000000000000069</c:v>
                </c:pt>
                <c:pt idx="1307">
                  <c:v>0.220000000000001</c:v>
                </c:pt>
                <c:pt idx="1308">
                  <c:v>0.38000000000000045</c:v>
                </c:pt>
                <c:pt idx="1309">
                  <c:v>0.32000000000000028</c:v>
                </c:pt>
                <c:pt idx="1310">
                  <c:v>-1.9999999999999574E-2</c:v>
                </c:pt>
                <c:pt idx="1311">
                  <c:v>-0.11999999999999958</c:v>
                </c:pt>
                <c:pt idx="1312">
                  <c:v>0.16000000000000014</c:v>
                </c:pt>
                <c:pt idx="1313">
                  <c:v>-1.9999999999999574E-2</c:v>
                </c:pt>
                <c:pt idx="1314">
                  <c:v>-0.17999999999999899</c:v>
                </c:pt>
                <c:pt idx="1315">
                  <c:v>2.0000000000000996E-2</c:v>
                </c:pt>
                <c:pt idx="1316">
                  <c:v>-5.9999999999998721E-2</c:v>
                </c:pt>
                <c:pt idx="1317">
                  <c:v>-0.39999999999999858</c:v>
                </c:pt>
                <c:pt idx="1318">
                  <c:v>-0.23999999999999844</c:v>
                </c:pt>
                <c:pt idx="1319">
                  <c:v>-0.19999999999999857</c:v>
                </c:pt>
                <c:pt idx="1320">
                  <c:v>-7.9999999999999002E-2</c:v>
                </c:pt>
                <c:pt idx="1321">
                  <c:v>2.0000000000000996E-2</c:v>
                </c:pt>
                <c:pt idx="1322">
                  <c:v>0.32000000000000028</c:v>
                </c:pt>
                <c:pt idx="1323">
                  <c:v>0.34000000000000058</c:v>
                </c:pt>
                <c:pt idx="1324">
                  <c:v>0.66000000000000014</c:v>
                </c:pt>
                <c:pt idx="1325">
                  <c:v>0.48000000000000043</c:v>
                </c:pt>
                <c:pt idx="1326">
                  <c:v>0.21999999999999958</c:v>
                </c:pt>
                <c:pt idx="1327">
                  <c:v>3.9999999999999855E-2</c:v>
                </c:pt>
                <c:pt idx="1328">
                  <c:v>0.23999999999999916</c:v>
                </c:pt>
                <c:pt idx="1329">
                  <c:v>-0.2000000000000007</c:v>
                </c:pt>
                <c:pt idx="1330">
                  <c:v>1.9999999999998862E-2</c:v>
                </c:pt>
                <c:pt idx="1331">
                  <c:v>-6.0000000000000143E-2</c:v>
                </c:pt>
                <c:pt idx="1332">
                  <c:v>0.18000000000000044</c:v>
                </c:pt>
                <c:pt idx="1333">
                  <c:v>0.32000000000000101</c:v>
                </c:pt>
                <c:pt idx="1334">
                  <c:v>0.42000000000000098</c:v>
                </c:pt>
                <c:pt idx="1335">
                  <c:v>0.52000000000000168</c:v>
                </c:pt>
                <c:pt idx="1336">
                  <c:v>0.7600000000000009</c:v>
                </c:pt>
                <c:pt idx="1337">
                  <c:v>0.56000000000000083</c:v>
                </c:pt>
                <c:pt idx="1338">
                  <c:v>0.16000000000000014</c:v>
                </c:pt>
                <c:pt idx="1339">
                  <c:v>6.0000000000000143E-2</c:v>
                </c:pt>
                <c:pt idx="1340">
                  <c:v>3.9999999999999855E-2</c:v>
                </c:pt>
                <c:pt idx="1341">
                  <c:v>0.1</c:v>
                </c:pt>
                <c:pt idx="1342">
                  <c:v>-0.26000000000000084</c:v>
                </c:pt>
                <c:pt idx="1343">
                  <c:v>-0.24000000000000057</c:v>
                </c:pt>
                <c:pt idx="1344">
                  <c:v>-4.000000000000057E-2</c:v>
                </c:pt>
                <c:pt idx="1345">
                  <c:v>-0.10000000000000071</c:v>
                </c:pt>
                <c:pt idx="1346">
                  <c:v>-0.36000000000000087</c:v>
                </c:pt>
                <c:pt idx="1347">
                  <c:v>-0.18000000000000044</c:v>
                </c:pt>
                <c:pt idx="1348">
                  <c:v>-0.14000000000000057</c:v>
                </c:pt>
                <c:pt idx="1349">
                  <c:v>0.37999999999999973</c:v>
                </c:pt>
                <c:pt idx="1350">
                  <c:v>0.11999999999999958</c:v>
                </c:pt>
                <c:pt idx="1351">
                  <c:v>0.2</c:v>
                </c:pt>
                <c:pt idx="1352">
                  <c:v>0.67999999999999972</c:v>
                </c:pt>
                <c:pt idx="1353">
                  <c:v>0.51999999999999957</c:v>
                </c:pt>
                <c:pt idx="1354">
                  <c:v>0.13999999999999915</c:v>
                </c:pt>
                <c:pt idx="1355">
                  <c:v>0.25999999999999945</c:v>
                </c:pt>
                <c:pt idx="1356">
                  <c:v>5.9999999999999429E-2</c:v>
                </c:pt>
                <c:pt idx="1357">
                  <c:v>-0.52000000000000024</c:v>
                </c:pt>
                <c:pt idx="1358">
                  <c:v>0</c:v>
                </c:pt>
                <c:pt idx="1359">
                  <c:v>-0.22000000000000028</c:v>
                </c:pt>
                <c:pt idx="1360">
                  <c:v>-0.32000000000000028</c:v>
                </c:pt>
                <c:pt idx="1361">
                  <c:v>0.13999999999999915</c:v>
                </c:pt>
                <c:pt idx="1362">
                  <c:v>0.57999999999999896</c:v>
                </c:pt>
                <c:pt idx="1363">
                  <c:v>0.11999999999999886</c:v>
                </c:pt>
                <c:pt idx="1364">
                  <c:v>0.21999999999999958</c:v>
                </c:pt>
                <c:pt idx="1365">
                  <c:v>0.37999999999999901</c:v>
                </c:pt>
                <c:pt idx="1366">
                  <c:v>0.17999999999999972</c:v>
                </c:pt>
                <c:pt idx="1367">
                  <c:v>1.9999999999999574E-2</c:v>
                </c:pt>
                <c:pt idx="1368">
                  <c:v>0.5</c:v>
                </c:pt>
                <c:pt idx="1369">
                  <c:v>0.31999999999999956</c:v>
                </c:pt>
                <c:pt idx="1370">
                  <c:v>0.16000000000000014</c:v>
                </c:pt>
                <c:pt idx="1371">
                  <c:v>7.999999999999971E-2</c:v>
                </c:pt>
                <c:pt idx="1372">
                  <c:v>5.9999999999999429E-2</c:v>
                </c:pt>
                <c:pt idx="1373">
                  <c:v>-8.0000000000000432E-2</c:v>
                </c:pt>
                <c:pt idx="1374">
                  <c:v>0.12000000000000029</c:v>
                </c:pt>
                <c:pt idx="1375">
                  <c:v>0.28000000000000042</c:v>
                </c:pt>
                <c:pt idx="1376">
                  <c:v>0.50000000000000067</c:v>
                </c:pt>
                <c:pt idx="1377">
                  <c:v>0.54000000000000126</c:v>
                </c:pt>
                <c:pt idx="1378">
                  <c:v>0.54000000000000126</c:v>
                </c:pt>
                <c:pt idx="1379">
                  <c:v>0.56000000000000083</c:v>
                </c:pt>
                <c:pt idx="1380">
                  <c:v>0.72000000000000097</c:v>
                </c:pt>
                <c:pt idx="1381">
                  <c:v>0.62000000000000099</c:v>
                </c:pt>
                <c:pt idx="1382">
                  <c:v>0.32000000000000101</c:v>
                </c:pt>
                <c:pt idx="1383">
                  <c:v>-0.11999999999999886</c:v>
                </c:pt>
                <c:pt idx="1384">
                  <c:v>7.1054273576010023E-16</c:v>
                </c:pt>
                <c:pt idx="1385">
                  <c:v>-0.11999999999999958</c:v>
                </c:pt>
                <c:pt idx="1386">
                  <c:v>-1.9999999999999574E-2</c:v>
                </c:pt>
                <c:pt idx="1387">
                  <c:v>0.36000000000000015</c:v>
                </c:pt>
                <c:pt idx="1388">
                  <c:v>0.45999999999999941</c:v>
                </c:pt>
                <c:pt idx="1389">
                  <c:v>0.6</c:v>
                </c:pt>
                <c:pt idx="1390">
                  <c:v>0.45999999999999941</c:v>
                </c:pt>
                <c:pt idx="1391">
                  <c:v>0.79999999999999927</c:v>
                </c:pt>
                <c:pt idx="1392">
                  <c:v>0.75999999999999945</c:v>
                </c:pt>
                <c:pt idx="1393">
                  <c:v>0.8</c:v>
                </c:pt>
                <c:pt idx="1394">
                  <c:v>0.49999999999999928</c:v>
                </c:pt>
                <c:pt idx="1395">
                  <c:v>0.61999999999999955</c:v>
                </c:pt>
                <c:pt idx="1396">
                  <c:v>0.27999999999999969</c:v>
                </c:pt>
                <c:pt idx="1397">
                  <c:v>0.17999999999999972</c:v>
                </c:pt>
                <c:pt idx="1398">
                  <c:v>0.23999999999999916</c:v>
                </c:pt>
                <c:pt idx="1399">
                  <c:v>0.75999999999999945</c:v>
                </c:pt>
                <c:pt idx="1400">
                  <c:v>0.6399999999999999</c:v>
                </c:pt>
                <c:pt idx="1401">
                  <c:v>0.57999999999999974</c:v>
                </c:pt>
                <c:pt idx="1402">
                  <c:v>0.57999999999999974</c:v>
                </c:pt>
                <c:pt idx="1403">
                  <c:v>0.74000000000000055</c:v>
                </c:pt>
                <c:pt idx="1404">
                  <c:v>0.48000000000000115</c:v>
                </c:pt>
                <c:pt idx="1405">
                  <c:v>0.78000000000000114</c:v>
                </c:pt>
                <c:pt idx="1406">
                  <c:v>0.80000000000000138</c:v>
                </c:pt>
                <c:pt idx="1407">
                  <c:v>1.0000000000000013</c:v>
                </c:pt>
                <c:pt idx="1408">
                  <c:v>1.1400000000000012</c:v>
                </c:pt>
                <c:pt idx="1409">
                  <c:v>0.88000000000000111</c:v>
                </c:pt>
                <c:pt idx="1410">
                  <c:v>0.32000000000000101</c:v>
                </c:pt>
                <c:pt idx="1411">
                  <c:v>0.28000000000000114</c:v>
                </c:pt>
                <c:pt idx="1412">
                  <c:v>0.10000000000000071</c:v>
                </c:pt>
                <c:pt idx="1413">
                  <c:v>-0.37999999999999973</c:v>
                </c:pt>
                <c:pt idx="1414">
                  <c:v>-0.36000000000000015</c:v>
                </c:pt>
                <c:pt idx="1415">
                  <c:v>0.13999999999999985</c:v>
                </c:pt>
                <c:pt idx="1416">
                  <c:v>-7.1054273576010023E-16</c:v>
                </c:pt>
                <c:pt idx="1417">
                  <c:v>0.17999999999999972</c:v>
                </c:pt>
                <c:pt idx="1418">
                  <c:v>0.67999999999999972</c:v>
                </c:pt>
                <c:pt idx="1419">
                  <c:v>0.9199999999999996</c:v>
                </c:pt>
                <c:pt idx="1420">
                  <c:v>1.1199999999999988</c:v>
                </c:pt>
                <c:pt idx="1421">
                  <c:v>1.3599999999999988</c:v>
                </c:pt>
                <c:pt idx="1422">
                  <c:v>1.4599999999999986</c:v>
                </c:pt>
                <c:pt idx="1423">
                  <c:v>1.0399999999999985</c:v>
                </c:pt>
                <c:pt idx="1424">
                  <c:v>0.67999999999999827</c:v>
                </c:pt>
                <c:pt idx="1425">
                  <c:v>0.35999999999999871</c:v>
                </c:pt>
                <c:pt idx="1426">
                  <c:v>0.37999999999999901</c:v>
                </c:pt>
                <c:pt idx="1427">
                  <c:v>0.15999999999999942</c:v>
                </c:pt>
                <c:pt idx="1428">
                  <c:v>6.0000000000000143E-2</c:v>
                </c:pt>
                <c:pt idx="1429">
                  <c:v>8.0000000000000432E-2</c:v>
                </c:pt>
                <c:pt idx="1430">
                  <c:v>0.24000000000000021</c:v>
                </c:pt>
                <c:pt idx="1431">
                  <c:v>-8.0000000000000071E-2</c:v>
                </c:pt>
                <c:pt idx="1432">
                  <c:v>-1.9999999999999928E-2</c:v>
                </c:pt>
                <c:pt idx="1433">
                  <c:v>0.11999999999999922</c:v>
                </c:pt>
                <c:pt idx="1434">
                  <c:v>-6.0000000000000851E-2</c:v>
                </c:pt>
                <c:pt idx="1435">
                  <c:v>-0.26000000000000051</c:v>
                </c:pt>
                <c:pt idx="1436">
                  <c:v>-0.16000000000000014</c:v>
                </c:pt>
                <c:pt idx="1437">
                  <c:v>1.999999999999922E-2</c:v>
                </c:pt>
                <c:pt idx="1438">
                  <c:v>0.25999999999999945</c:v>
                </c:pt>
                <c:pt idx="1439">
                  <c:v>0.4599999999999998</c:v>
                </c:pt>
                <c:pt idx="1440">
                  <c:v>0.59999999999999964</c:v>
                </c:pt>
                <c:pt idx="1441">
                  <c:v>0.65999999999999981</c:v>
                </c:pt>
                <c:pt idx="1442">
                  <c:v>0.43999999999999984</c:v>
                </c:pt>
                <c:pt idx="1443">
                  <c:v>0.62000000000000033</c:v>
                </c:pt>
                <c:pt idx="1444">
                  <c:v>0.84000000000000019</c:v>
                </c:pt>
                <c:pt idx="1445">
                  <c:v>0.48000000000000043</c:v>
                </c:pt>
                <c:pt idx="1446">
                  <c:v>0.40000000000000036</c:v>
                </c:pt>
                <c:pt idx="1447">
                  <c:v>0.40000000000000069</c:v>
                </c:pt>
                <c:pt idx="1448">
                  <c:v>8.0000000000000432E-2</c:v>
                </c:pt>
                <c:pt idx="1449">
                  <c:v>-0.19999999999999965</c:v>
                </c:pt>
                <c:pt idx="1450">
                  <c:v>0.32000000000000028</c:v>
                </c:pt>
                <c:pt idx="1451">
                  <c:v>0.46000000000000013</c:v>
                </c:pt>
                <c:pt idx="1452">
                  <c:v>0.41999999999999993</c:v>
                </c:pt>
                <c:pt idx="1453">
                  <c:v>0.88000000000000012</c:v>
                </c:pt>
                <c:pt idx="1454">
                  <c:v>1.0200000000000002</c:v>
                </c:pt>
                <c:pt idx="1455">
                  <c:v>1.1400000000000001</c:v>
                </c:pt>
                <c:pt idx="1456">
                  <c:v>1.1000000000000001</c:v>
                </c:pt>
                <c:pt idx="1457">
                  <c:v>1.2799999999999998</c:v>
                </c:pt>
                <c:pt idx="1458">
                  <c:v>0.51999999999999957</c:v>
                </c:pt>
                <c:pt idx="1459">
                  <c:v>0.49999999999999928</c:v>
                </c:pt>
                <c:pt idx="1460">
                  <c:v>-0.94000000000000061</c:v>
                </c:pt>
                <c:pt idx="1461">
                  <c:v>-1.3600000000000005</c:v>
                </c:pt>
                <c:pt idx="1462">
                  <c:v>-1.9400000000000002</c:v>
                </c:pt>
                <c:pt idx="1463">
                  <c:v>-1.56</c:v>
                </c:pt>
                <c:pt idx="1464">
                  <c:v>1.9400000000000002</c:v>
                </c:pt>
                <c:pt idx="1465">
                  <c:v>4.5200000000000005</c:v>
                </c:pt>
                <c:pt idx="1466">
                  <c:v>4.66</c:v>
                </c:pt>
                <c:pt idx="1467">
                  <c:v>4.42</c:v>
                </c:pt>
                <c:pt idx="1468">
                  <c:v>4.160000000000001</c:v>
                </c:pt>
                <c:pt idx="1469">
                  <c:v>0.68000000000000038</c:v>
                </c:pt>
                <c:pt idx="1470">
                  <c:v>-0.89999999999999969</c:v>
                </c:pt>
                <c:pt idx="1471">
                  <c:v>-0.31999999999999923</c:v>
                </c:pt>
                <c:pt idx="1472">
                  <c:v>0.38000000000000078</c:v>
                </c:pt>
                <c:pt idx="1473">
                  <c:v>0.54000000000000059</c:v>
                </c:pt>
                <c:pt idx="1474">
                  <c:v>0.34000000000000019</c:v>
                </c:pt>
                <c:pt idx="1475">
                  <c:v>6.0000000000000143E-2</c:v>
                </c:pt>
                <c:pt idx="1476">
                  <c:v>6.0000000000000143E-2</c:v>
                </c:pt>
                <c:pt idx="1477">
                  <c:v>-0.56000000000000016</c:v>
                </c:pt>
                <c:pt idx="1478">
                  <c:v>-0.48000000000000043</c:v>
                </c:pt>
                <c:pt idx="1479">
                  <c:v>-0.32000000000000028</c:v>
                </c:pt>
                <c:pt idx="1480">
                  <c:v>-0.14000000000000021</c:v>
                </c:pt>
                <c:pt idx="1481">
                  <c:v>-0.5600000000000005</c:v>
                </c:pt>
                <c:pt idx="1482">
                  <c:v>0.37999999999999934</c:v>
                </c:pt>
                <c:pt idx="1483">
                  <c:v>0.85999999999999943</c:v>
                </c:pt>
                <c:pt idx="1484">
                  <c:v>0.67999999999999938</c:v>
                </c:pt>
                <c:pt idx="1485">
                  <c:v>0.93999999999999917</c:v>
                </c:pt>
                <c:pt idx="1486">
                  <c:v>1.0599999999999992</c:v>
                </c:pt>
                <c:pt idx="1487">
                  <c:v>0.67999999999999938</c:v>
                </c:pt>
                <c:pt idx="1488">
                  <c:v>0.31999999999999956</c:v>
                </c:pt>
                <c:pt idx="1489">
                  <c:v>0.55999999999999939</c:v>
                </c:pt>
                <c:pt idx="1490">
                  <c:v>0.51999999999999957</c:v>
                </c:pt>
                <c:pt idx="1491">
                  <c:v>0.7</c:v>
                </c:pt>
                <c:pt idx="1492">
                  <c:v>0.61999999999999988</c:v>
                </c:pt>
                <c:pt idx="1493">
                  <c:v>0.37999999999999973</c:v>
                </c:pt>
                <c:pt idx="1494">
                  <c:v>0.25999999999999979</c:v>
                </c:pt>
                <c:pt idx="1495">
                  <c:v>0.15999999999999978</c:v>
                </c:pt>
                <c:pt idx="1496">
                  <c:v>-7.1054273576010023E-16</c:v>
                </c:pt>
                <c:pt idx="1497">
                  <c:v>0.11999999999999922</c:v>
                </c:pt>
                <c:pt idx="1498">
                  <c:v>3.9999999999999501E-2</c:v>
                </c:pt>
                <c:pt idx="1499">
                  <c:v>-0.1600000000000005</c:v>
                </c:pt>
                <c:pt idx="1500">
                  <c:v>7.999999999999971E-2</c:v>
                </c:pt>
                <c:pt idx="1501">
                  <c:v>0.22000000000000011</c:v>
                </c:pt>
                <c:pt idx="1502">
                  <c:v>-5.9999999999999609E-2</c:v>
                </c:pt>
                <c:pt idx="1503">
                  <c:v>-0.19999999999999946</c:v>
                </c:pt>
                <c:pt idx="1504">
                  <c:v>2.0000000000000816E-2</c:v>
                </c:pt>
                <c:pt idx="1505">
                  <c:v>-0.37999999999999934</c:v>
                </c:pt>
                <c:pt idx="1506">
                  <c:v>-0.67999999999999949</c:v>
                </c:pt>
                <c:pt idx="1507">
                  <c:v>-0.57999999999999952</c:v>
                </c:pt>
                <c:pt idx="1508">
                  <c:v>-0.29999999999999949</c:v>
                </c:pt>
                <c:pt idx="1509">
                  <c:v>-0.43999999999999967</c:v>
                </c:pt>
                <c:pt idx="1510">
                  <c:v>-0.27999999999999969</c:v>
                </c:pt>
                <c:pt idx="1511">
                  <c:v>2.0000000000000285E-2</c:v>
                </c:pt>
                <c:pt idx="1512">
                  <c:v>-0.17999999999999972</c:v>
                </c:pt>
                <c:pt idx="1513">
                  <c:v>-6.0000000000000143E-2</c:v>
                </c:pt>
                <c:pt idx="1514">
                  <c:v>0.11999999999999993</c:v>
                </c:pt>
                <c:pt idx="1515">
                  <c:v>5.999999999999979E-2</c:v>
                </c:pt>
                <c:pt idx="1516">
                  <c:v>-1.9999999999999928E-2</c:v>
                </c:pt>
                <c:pt idx="1517">
                  <c:v>0.31999999999999995</c:v>
                </c:pt>
                <c:pt idx="1518">
                  <c:v>0.18000000000000008</c:v>
                </c:pt>
                <c:pt idx="1519">
                  <c:v>0.4</c:v>
                </c:pt>
                <c:pt idx="1520">
                  <c:v>0.62000000000000033</c:v>
                </c:pt>
                <c:pt idx="1521">
                  <c:v>0.3</c:v>
                </c:pt>
                <c:pt idx="1522">
                  <c:v>0.16000000000000014</c:v>
                </c:pt>
                <c:pt idx="1523">
                  <c:v>0.45999999999999996</c:v>
                </c:pt>
                <c:pt idx="1524">
                  <c:v>0.12000000000000011</c:v>
                </c:pt>
                <c:pt idx="1525">
                  <c:v>0.17999999999999988</c:v>
                </c:pt>
                <c:pt idx="1526">
                  <c:v>0.29999999999999982</c:v>
                </c:pt>
                <c:pt idx="1527">
                  <c:v>0.63999999999999968</c:v>
                </c:pt>
                <c:pt idx="1528">
                  <c:v>0.81999999999999973</c:v>
                </c:pt>
                <c:pt idx="1529">
                  <c:v>1.0599999999999998</c:v>
                </c:pt>
                <c:pt idx="1530">
                  <c:v>0.91999999999999993</c:v>
                </c:pt>
                <c:pt idx="1531">
                  <c:v>1.0399999999999998</c:v>
                </c:pt>
                <c:pt idx="1532">
                  <c:v>0.93999999999999984</c:v>
                </c:pt>
                <c:pt idx="1533">
                  <c:v>0.17999999999999988</c:v>
                </c:pt>
                <c:pt idx="1534">
                  <c:v>5.999999999999979E-2</c:v>
                </c:pt>
                <c:pt idx="1535">
                  <c:v>3.9999999999999682E-2</c:v>
                </c:pt>
                <c:pt idx="1536">
                  <c:v>0.23999999999999969</c:v>
                </c:pt>
                <c:pt idx="1537">
                  <c:v>0.35999999999999976</c:v>
                </c:pt>
                <c:pt idx="1538">
                  <c:v>0.7</c:v>
                </c:pt>
                <c:pt idx="1539">
                  <c:v>0.6399999999999999</c:v>
                </c:pt>
                <c:pt idx="1540">
                  <c:v>0.73999999999999988</c:v>
                </c:pt>
                <c:pt idx="1541">
                  <c:v>0.7</c:v>
                </c:pt>
                <c:pt idx="1542">
                  <c:v>0.82000000000000006</c:v>
                </c:pt>
                <c:pt idx="1543">
                  <c:v>0.63999999999999968</c:v>
                </c:pt>
                <c:pt idx="1544">
                  <c:v>0.65999999999999992</c:v>
                </c:pt>
                <c:pt idx="1545">
                  <c:v>0.53999999999999981</c:v>
                </c:pt>
                <c:pt idx="1546">
                  <c:v>0.53999999999999981</c:v>
                </c:pt>
                <c:pt idx="1547">
                  <c:v>0.11999999999999958</c:v>
                </c:pt>
                <c:pt idx="1548">
                  <c:v>0.31999999999999973</c:v>
                </c:pt>
                <c:pt idx="1549">
                  <c:v>0.19999999999999982</c:v>
                </c:pt>
                <c:pt idx="1550">
                  <c:v>0.15999999999999998</c:v>
                </c:pt>
                <c:pt idx="1551">
                  <c:v>0.18000000000000024</c:v>
                </c:pt>
                <c:pt idx="1552">
                  <c:v>6.0000000000000143E-2</c:v>
                </c:pt>
                <c:pt idx="1553">
                  <c:v>0.1400000000000004</c:v>
                </c:pt>
                <c:pt idx="1554">
                  <c:v>0.20000000000000018</c:v>
                </c:pt>
                <c:pt idx="1555">
                  <c:v>0.22000000000000011</c:v>
                </c:pt>
                <c:pt idx="1556">
                  <c:v>0.23999999999999985</c:v>
                </c:pt>
                <c:pt idx="1557">
                  <c:v>0.52000000000000013</c:v>
                </c:pt>
                <c:pt idx="1558">
                  <c:v>7.9999999999999891E-2</c:v>
                </c:pt>
                <c:pt idx="1559">
                  <c:v>0.15999999999999998</c:v>
                </c:pt>
                <c:pt idx="1560">
                  <c:v>-0.21999999999999975</c:v>
                </c:pt>
                <c:pt idx="1561">
                  <c:v>-0.4199999999999996</c:v>
                </c:pt>
                <c:pt idx="1562">
                  <c:v>-0.81999999999999962</c:v>
                </c:pt>
                <c:pt idx="1563">
                  <c:v>-0.63999999999999946</c:v>
                </c:pt>
                <c:pt idx="1564">
                  <c:v>-0.73999999999999955</c:v>
                </c:pt>
                <c:pt idx="1565">
                  <c:v>-0.33999999999999952</c:v>
                </c:pt>
                <c:pt idx="1566">
                  <c:v>-0.35999999999999976</c:v>
                </c:pt>
                <c:pt idx="1567">
                  <c:v>-5.999999999999979E-2</c:v>
                </c:pt>
                <c:pt idx="1568">
                  <c:v>3.5527136788005011E-16</c:v>
                </c:pt>
                <c:pt idx="1569">
                  <c:v>6.0000000000000143E-2</c:v>
                </c:pt>
                <c:pt idx="1570">
                  <c:v>5.999999999999979E-2</c:v>
                </c:pt>
                <c:pt idx="1571">
                  <c:v>-0.18000000000000008</c:v>
                </c:pt>
                <c:pt idx="1572">
                  <c:v>-0.18000000000000008</c:v>
                </c:pt>
                <c:pt idx="1573">
                  <c:v>7.999999999999971E-2</c:v>
                </c:pt>
                <c:pt idx="1574">
                  <c:v>0.1</c:v>
                </c:pt>
                <c:pt idx="1575">
                  <c:v>0.38000000000000045</c:v>
                </c:pt>
                <c:pt idx="1576">
                  <c:v>0.78000000000000047</c:v>
                </c:pt>
                <c:pt idx="1577">
                  <c:v>0.42000000000000026</c:v>
                </c:pt>
                <c:pt idx="1578">
                  <c:v>0.30000000000000038</c:v>
                </c:pt>
                <c:pt idx="1579">
                  <c:v>0.28000000000000008</c:v>
                </c:pt>
                <c:pt idx="1580">
                  <c:v>0.25999999999999979</c:v>
                </c:pt>
                <c:pt idx="1581">
                  <c:v>0.13999999999999985</c:v>
                </c:pt>
                <c:pt idx="1582">
                  <c:v>0.56000000000000016</c:v>
                </c:pt>
                <c:pt idx="1583">
                  <c:v>0.54000000000000026</c:v>
                </c:pt>
                <c:pt idx="1584">
                  <c:v>1.0000000000000004</c:v>
                </c:pt>
                <c:pt idx="1585">
                  <c:v>1.1000000000000003</c:v>
                </c:pt>
                <c:pt idx="1586">
                  <c:v>0.86000000000000054</c:v>
                </c:pt>
                <c:pt idx="1587">
                  <c:v>0.9</c:v>
                </c:pt>
                <c:pt idx="1588">
                  <c:v>0.43999999999999984</c:v>
                </c:pt>
                <c:pt idx="1589">
                  <c:v>1.9999999999999928E-2</c:v>
                </c:pt>
                <c:pt idx="1590">
                  <c:v>-0.23999999999999985</c:v>
                </c:pt>
                <c:pt idx="1591">
                  <c:v>-0.2</c:v>
                </c:pt>
                <c:pt idx="1592">
                  <c:v>-0.53999999999999948</c:v>
                </c:pt>
                <c:pt idx="1593">
                  <c:v>-0.15999999999999942</c:v>
                </c:pt>
                <c:pt idx="1594">
                  <c:v>-9.9999999999999645E-2</c:v>
                </c:pt>
                <c:pt idx="1595">
                  <c:v>-0.21999999999999992</c:v>
                </c:pt>
                <c:pt idx="1596">
                  <c:v>-0.2</c:v>
                </c:pt>
                <c:pt idx="1597">
                  <c:v>-0.32000000000000028</c:v>
                </c:pt>
                <c:pt idx="1598">
                  <c:v>-0.18000000000000044</c:v>
                </c:pt>
                <c:pt idx="1599">
                  <c:v>-8.0000000000000071E-2</c:v>
                </c:pt>
                <c:pt idx="1600">
                  <c:v>-0.23999999999999985</c:v>
                </c:pt>
                <c:pt idx="1601">
                  <c:v>-0.17999999999999972</c:v>
                </c:pt>
                <c:pt idx="1602">
                  <c:v>-0.13999999999999951</c:v>
                </c:pt>
                <c:pt idx="1603">
                  <c:v>-0.21999999999999922</c:v>
                </c:pt>
                <c:pt idx="1604">
                  <c:v>-0.5799999999999994</c:v>
                </c:pt>
                <c:pt idx="1605">
                  <c:v>-0.19999999999999929</c:v>
                </c:pt>
                <c:pt idx="1606">
                  <c:v>-9.9999999999999284E-2</c:v>
                </c:pt>
                <c:pt idx="1607">
                  <c:v>0.14000000000000057</c:v>
                </c:pt>
                <c:pt idx="1608">
                  <c:v>-7.9999999999999363E-2</c:v>
                </c:pt>
                <c:pt idx="1609">
                  <c:v>0.12000000000000063</c:v>
                </c:pt>
                <c:pt idx="1610">
                  <c:v>-0.29999999999999966</c:v>
                </c:pt>
                <c:pt idx="1611">
                  <c:v>-0.4799999999999997</c:v>
                </c:pt>
                <c:pt idx="1612">
                  <c:v>-0.51999999999999991</c:v>
                </c:pt>
                <c:pt idx="1613">
                  <c:v>-0.48000000000000009</c:v>
                </c:pt>
                <c:pt idx="1614">
                  <c:v>-0.72</c:v>
                </c:pt>
                <c:pt idx="1615">
                  <c:v>-0.51999999999999991</c:v>
                </c:pt>
                <c:pt idx="1616">
                  <c:v>-0.31999999999999995</c:v>
                </c:pt>
                <c:pt idx="1617">
                  <c:v>0.24000000000000021</c:v>
                </c:pt>
                <c:pt idx="1618">
                  <c:v>0.18000000000000008</c:v>
                </c:pt>
                <c:pt idx="1619">
                  <c:v>0.4799999999999997</c:v>
                </c:pt>
                <c:pt idx="1620">
                  <c:v>0.59999999999999964</c:v>
                </c:pt>
                <c:pt idx="1621">
                  <c:v>0.51999999999999957</c:v>
                </c:pt>
                <c:pt idx="1622">
                  <c:v>0.15999999999999942</c:v>
                </c:pt>
                <c:pt idx="1623">
                  <c:v>9.9999999999999645E-2</c:v>
                </c:pt>
                <c:pt idx="1624">
                  <c:v>0.11999999999999958</c:v>
                </c:pt>
                <c:pt idx="1625">
                  <c:v>0.29999999999999966</c:v>
                </c:pt>
                <c:pt idx="1626">
                  <c:v>0.13999999999999985</c:v>
                </c:pt>
                <c:pt idx="1627">
                  <c:v>8.0000000000000071E-2</c:v>
                </c:pt>
                <c:pt idx="1628">
                  <c:v>0.68</c:v>
                </c:pt>
                <c:pt idx="1629">
                  <c:v>0.90000000000000036</c:v>
                </c:pt>
                <c:pt idx="1630">
                  <c:v>0.54000000000000026</c:v>
                </c:pt>
                <c:pt idx="1631">
                  <c:v>0.93999999999999984</c:v>
                </c:pt>
                <c:pt idx="1632">
                  <c:v>1.06</c:v>
                </c:pt>
                <c:pt idx="1633">
                  <c:v>0.93999999999999984</c:v>
                </c:pt>
                <c:pt idx="1634">
                  <c:v>0.33999999999999986</c:v>
                </c:pt>
                <c:pt idx="1635">
                  <c:v>0.65999999999999981</c:v>
                </c:pt>
                <c:pt idx="1636">
                  <c:v>0.15999999999999978</c:v>
                </c:pt>
                <c:pt idx="1637">
                  <c:v>-0.22000000000000028</c:v>
                </c:pt>
                <c:pt idx="1638">
                  <c:v>-0.76000000000000012</c:v>
                </c:pt>
                <c:pt idx="1639">
                  <c:v>-0.20000000000000018</c:v>
                </c:pt>
                <c:pt idx="1640">
                  <c:v>-0.49999999999999983</c:v>
                </c:pt>
                <c:pt idx="1641">
                  <c:v>-0.61999999999999955</c:v>
                </c:pt>
                <c:pt idx="1642">
                  <c:v>-0.37999999999999973</c:v>
                </c:pt>
                <c:pt idx="1643">
                  <c:v>-0.29999999999999966</c:v>
                </c:pt>
                <c:pt idx="1644">
                  <c:v>-0.31999999999999973</c:v>
                </c:pt>
                <c:pt idx="1645">
                  <c:v>-0.57999999999999974</c:v>
                </c:pt>
                <c:pt idx="1646">
                  <c:v>-0.59999999999999987</c:v>
                </c:pt>
                <c:pt idx="1647">
                  <c:v>-0.73999999999999966</c:v>
                </c:pt>
                <c:pt idx="1648">
                  <c:v>-0.43999999999999967</c:v>
                </c:pt>
                <c:pt idx="1649">
                  <c:v>-0.65999999999999959</c:v>
                </c:pt>
                <c:pt idx="1650">
                  <c:v>-0.15999999999999942</c:v>
                </c:pt>
                <c:pt idx="1651">
                  <c:v>0.64000000000000057</c:v>
                </c:pt>
                <c:pt idx="1652">
                  <c:v>0.46000000000000013</c:v>
                </c:pt>
                <c:pt idx="1653">
                  <c:v>0.32000000000000028</c:v>
                </c:pt>
                <c:pt idx="1654">
                  <c:v>0.54000000000000026</c:v>
                </c:pt>
                <c:pt idx="1655">
                  <c:v>0.33999999999999986</c:v>
                </c:pt>
                <c:pt idx="1656">
                  <c:v>-4.0000000000000216E-2</c:v>
                </c:pt>
                <c:pt idx="1657">
                  <c:v>0.16000000000000014</c:v>
                </c:pt>
                <c:pt idx="1658">
                  <c:v>0.18000000000000008</c:v>
                </c:pt>
                <c:pt idx="1659">
                  <c:v>-0.29999999999999966</c:v>
                </c:pt>
                <c:pt idx="1660">
                  <c:v>-0.67999999999999972</c:v>
                </c:pt>
                <c:pt idx="1661">
                  <c:v>-0.85999999999999943</c:v>
                </c:pt>
                <c:pt idx="1662">
                  <c:v>-0.63999999999999946</c:v>
                </c:pt>
                <c:pt idx="1663">
                  <c:v>0.44000000000000022</c:v>
                </c:pt>
                <c:pt idx="1664">
                  <c:v>1.7600000000000002</c:v>
                </c:pt>
                <c:pt idx="1665">
                  <c:v>2.2800000000000002</c:v>
                </c:pt>
                <c:pt idx="1666">
                  <c:v>2.38</c:v>
                </c:pt>
                <c:pt idx="1667">
                  <c:v>2.12</c:v>
                </c:pt>
                <c:pt idx="1668">
                  <c:v>0.66000000000000014</c:v>
                </c:pt>
                <c:pt idx="1669">
                  <c:v>-0.84000000000000008</c:v>
                </c:pt>
                <c:pt idx="1670">
                  <c:v>-1.0200000000000005</c:v>
                </c:pt>
                <c:pt idx="1671">
                  <c:v>-0.98000000000000043</c:v>
                </c:pt>
                <c:pt idx="1672">
                  <c:v>-1.0400000000000003</c:v>
                </c:pt>
                <c:pt idx="1673">
                  <c:v>-0.66000000000000048</c:v>
                </c:pt>
                <c:pt idx="1674">
                  <c:v>-6.0000000000000143E-2</c:v>
                </c:pt>
                <c:pt idx="1675">
                  <c:v>6.0000000000000143E-2</c:v>
                </c:pt>
                <c:pt idx="1676">
                  <c:v>-1.9999999999999928E-2</c:v>
                </c:pt>
                <c:pt idx="1677">
                  <c:v>0.29999999999999966</c:v>
                </c:pt>
                <c:pt idx="1678">
                  <c:v>0.6</c:v>
                </c:pt>
                <c:pt idx="1679">
                  <c:v>0.53999999999999981</c:v>
                </c:pt>
                <c:pt idx="1680">
                  <c:v>0.21999999999999958</c:v>
                </c:pt>
                <c:pt idx="1681">
                  <c:v>0.37999999999999934</c:v>
                </c:pt>
                <c:pt idx="1682">
                  <c:v>-0.14000000000000021</c:v>
                </c:pt>
                <c:pt idx="1683">
                  <c:v>-8.0000000000000432E-2</c:v>
                </c:pt>
                <c:pt idx="1684">
                  <c:v>-0.14000000000000021</c:v>
                </c:pt>
                <c:pt idx="1685">
                  <c:v>0.20000000000000034</c:v>
                </c:pt>
                <c:pt idx="1686">
                  <c:v>0.36000000000000049</c:v>
                </c:pt>
                <c:pt idx="1687">
                  <c:v>0.80000000000000038</c:v>
                </c:pt>
                <c:pt idx="1688">
                  <c:v>0.50000000000000033</c:v>
                </c:pt>
                <c:pt idx="1689">
                  <c:v>0.2</c:v>
                </c:pt>
                <c:pt idx="1690">
                  <c:v>0.29999999999999966</c:v>
                </c:pt>
                <c:pt idx="1691">
                  <c:v>0.4799999999999997</c:v>
                </c:pt>
                <c:pt idx="1692">
                  <c:v>0.21999999999999992</c:v>
                </c:pt>
                <c:pt idx="1693">
                  <c:v>6.0000000000000143E-2</c:v>
                </c:pt>
                <c:pt idx="1694">
                  <c:v>0.38000000000000045</c:v>
                </c:pt>
                <c:pt idx="1695">
                  <c:v>0.14000000000000057</c:v>
                </c:pt>
                <c:pt idx="1696">
                  <c:v>-0.49999999999999928</c:v>
                </c:pt>
                <c:pt idx="1697">
                  <c:v>-3.9999999999999501E-2</c:v>
                </c:pt>
                <c:pt idx="1698">
                  <c:v>-7.999999999999971E-2</c:v>
                </c:pt>
                <c:pt idx="1699">
                  <c:v>0</c:v>
                </c:pt>
                <c:pt idx="1700">
                  <c:v>-0.10000000000000035</c:v>
                </c:pt>
                <c:pt idx="1701">
                  <c:v>0.15999999999999942</c:v>
                </c:pt>
                <c:pt idx="1702">
                  <c:v>-0.18000000000000044</c:v>
                </c:pt>
                <c:pt idx="1703">
                  <c:v>-0.14000000000000021</c:v>
                </c:pt>
                <c:pt idx="1704">
                  <c:v>-0.58000000000000007</c:v>
                </c:pt>
                <c:pt idx="1705">
                  <c:v>-0.83999999999999986</c:v>
                </c:pt>
                <c:pt idx="1706">
                  <c:v>-0.65999999999999981</c:v>
                </c:pt>
                <c:pt idx="1707">
                  <c:v>-0.16000000000000014</c:v>
                </c:pt>
                <c:pt idx="1708">
                  <c:v>0.21999999999999992</c:v>
                </c:pt>
                <c:pt idx="1709">
                  <c:v>0.33999999999999986</c:v>
                </c:pt>
                <c:pt idx="1710">
                  <c:v>0.61999999999999988</c:v>
                </c:pt>
                <c:pt idx="1711">
                  <c:v>0.33999999999999986</c:v>
                </c:pt>
                <c:pt idx="1712">
                  <c:v>0.1</c:v>
                </c:pt>
                <c:pt idx="1713">
                  <c:v>-0.3</c:v>
                </c:pt>
                <c:pt idx="1714">
                  <c:v>-8.0000000000000071E-2</c:v>
                </c:pt>
                <c:pt idx="1715">
                  <c:v>0.4599999999999998</c:v>
                </c:pt>
                <c:pt idx="1716">
                  <c:v>0.75999999999999979</c:v>
                </c:pt>
                <c:pt idx="1717">
                  <c:v>0.4599999999999998</c:v>
                </c:pt>
                <c:pt idx="1718">
                  <c:v>0.69999999999999962</c:v>
                </c:pt>
                <c:pt idx="1719">
                  <c:v>0.4799999999999997</c:v>
                </c:pt>
                <c:pt idx="1720">
                  <c:v>0.25999999999999979</c:v>
                </c:pt>
                <c:pt idx="1721">
                  <c:v>0.2</c:v>
                </c:pt>
                <c:pt idx="1722">
                  <c:v>0.24000000000000021</c:v>
                </c:pt>
                <c:pt idx="1723">
                  <c:v>0</c:v>
                </c:pt>
                <c:pt idx="1724">
                  <c:v>0.51999999999999991</c:v>
                </c:pt>
                <c:pt idx="1725">
                  <c:v>0.18000000000000008</c:v>
                </c:pt>
                <c:pt idx="1726">
                  <c:v>0</c:v>
                </c:pt>
                <c:pt idx="1727">
                  <c:v>7.999999999999971E-2</c:v>
                </c:pt>
                <c:pt idx="1728">
                  <c:v>-0.10000000000000035</c:v>
                </c:pt>
                <c:pt idx="1729">
                  <c:v>-0.66000000000000048</c:v>
                </c:pt>
                <c:pt idx="1730">
                  <c:v>-0.48000000000000043</c:v>
                </c:pt>
                <c:pt idx="1731">
                  <c:v>-0.42000000000000065</c:v>
                </c:pt>
                <c:pt idx="1732">
                  <c:v>-0.5800000000000004</c:v>
                </c:pt>
                <c:pt idx="1733">
                  <c:v>-0.48000000000000009</c:v>
                </c:pt>
                <c:pt idx="1734">
                  <c:v>-0.31999999999999995</c:v>
                </c:pt>
                <c:pt idx="1735">
                  <c:v>-0.7</c:v>
                </c:pt>
                <c:pt idx="1736">
                  <c:v>-0.85999999999999976</c:v>
                </c:pt>
                <c:pt idx="1737">
                  <c:v>-0.7</c:v>
                </c:pt>
                <c:pt idx="1738">
                  <c:v>-0.38000000000000045</c:v>
                </c:pt>
                <c:pt idx="1739">
                  <c:v>3.9999999999999501E-2</c:v>
                </c:pt>
                <c:pt idx="1740">
                  <c:v>0.33999999999999952</c:v>
                </c:pt>
                <c:pt idx="1741">
                  <c:v>0.4199999999999996</c:v>
                </c:pt>
                <c:pt idx="1742">
                  <c:v>0.29999999999999966</c:v>
                </c:pt>
                <c:pt idx="1743">
                  <c:v>0.39999999999999963</c:v>
                </c:pt>
                <c:pt idx="1744">
                  <c:v>-0.21999999999999992</c:v>
                </c:pt>
                <c:pt idx="1745">
                  <c:v>-0.3</c:v>
                </c:pt>
                <c:pt idx="1746">
                  <c:v>-0.42000000000000026</c:v>
                </c:pt>
                <c:pt idx="1747">
                  <c:v>-0.48000000000000043</c:v>
                </c:pt>
                <c:pt idx="1748">
                  <c:v>-0.38000000000000006</c:v>
                </c:pt>
                <c:pt idx="1749">
                  <c:v>-0.10000000000000035</c:v>
                </c:pt>
                <c:pt idx="1750">
                  <c:v>0.33999999999999952</c:v>
                </c:pt>
                <c:pt idx="1751">
                  <c:v>0.37999999999999973</c:v>
                </c:pt>
                <c:pt idx="1752">
                  <c:v>0.41999999999999993</c:v>
                </c:pt>
                <c:pt idx="1753">
                  <c:v>0.55999999999999983</c:v>
                </c:pt>
                <c:pt idx="1754">
                  <c:v>0.6399999999999999</c:v>
                </c:pt>
                <c:pt idx="1755">
                  <c:v>0.18000000000000008</c:v>
                </c:pt>
                <c:pt idx="1756">
                  <c:v>0.2</c:v>
                </c:pt>
                <c:pt idx="1757">
                  <c:v>0.25999999999999979</c:v>
                </c:pt>
                <c:pt idx="1758">
                  <c:v>-0.2</c:v>
                </c:pt>
                <c:pt idx="1759">
                  <c:v>-0.3</c:v>
                </c:pt>
                <c:pt idx="1760">
                  <c:v>-8.0000000000000071E-2</c:v>
                </c:pt>
                <c:pt idx="1761">
                  <c:v>0.18000000000000008</c:v>
                </c:pt>
                <c:pt idx="1762">
                  <c:v>0.26000000000000012</c:v>
                </c:pt>
                <c:pt idx="1763">
                  <c:v>0.67999999999999972</c:v>
                </c:pt>
                <c:pt idx="1764">
                  <c:v>0.77999999999999969</c:v>
                </c:pt>
                <c:pt idx="1765">
                  <c:v>0.73999999999999988</c:v>
                </c:pt>
                <c:pt idx="1766">
                  <c:v>0.51999999999999957</c:v>
                </c:pt>
                <c:pt idx="1767">
                  <c:v>0.67999999999999972</c:v>
                </c:pt>
                <c:pt idx="1768">
                  <c:v>0.21999999999999992</c:v>
                </c:pt>
                <c:pt idx="1769">
                  <c:v>8.0000000000000071E-2</c:v>
                </c:pt>
                <c:pt idx="1770">
                  <c:v>-8.0000000000000071E-2</c:v>
                </c:pt>
                <c:pt idx="1771">
                  <c:v>0.22000000000000028</c:v>
                </c:pt>
                <c:pt idx="1772">
                  <c:v>8.0000000000000071E-2</c:v>
                </c:pt>
                <c:pt idx="1773">
                  <c:v>0.21999999999999992</c:v>
                </c:pt>
                <c:pt idx="1774">
                  <c:v>0.53999999999999981</c:v>
                </c:pt>
                <c:pt idx="1775">
                  <c:v>0.97999999999999976</c:v>
                </c:pt>
                <c:pt idx="1776">
                  <c:v>0.47999999999999937</c:v>
                </c:pt>
                <c:pt idx="1777">
                  <c:v>0.17999999999999972</c:v>
                </c:pt>
                <c:pt idx="1778">
                  <c:v>0.51999999999999991</c:v>
                </c:pt>
                <c:pt idx="1779">
                  <c:v>0.33999999999999986</c:v>
                </c:pt>
                <c:pt idx="1780">
                  <c:v>8.0000000000000071E-2</c:v>
                </c:pt>
                <c:pt idx="1781">
                  <c:v>8.0000000000000432E-2</c:v>
                </c:pt>
                <c:pt idx="1782">
                  <c:v>0.14000000000000021</c:v>
                </c:pt>
                <c:pt idx="1783">
                  <c:v>-0.25999999999999979</c:v>
                </c:pt>
                <c:pt idx="1784">
                  <c:v>-0.2</c:v>
                </c:pt>
                <c:pt idx="1785">
                  <c:v>-0.11999999999999993</c:v>
                </c:pt>
                <c:pt idx="1786">
                  <c:v>0.49999999999999967</c:v>
                </c:pt>
                <c:pt idx="1787">
                  <c:v>0.7999999999999996</c:v>
                </c:pt>
                <c:pt idx="1788">
                  <c:v>0.65999999999999981</c:v>
                </c:pt>
                <c:pt idx="1789">
                  <c:v>0.8600000000000001</c:v>
                </c:pt>
                <c:pt idx="1790">
                  <c:v>0.7</c:v>
                </c:pt>
                <c:pt idx="1791">
                  <c:v>0.56000000000000016</c:v>
                </c:pt>
                <c:pt idx="1792">
                  <c:v>0.44000000000000022</c:v>
                </c:pt>
                <c:pt idx="1793">
                  <c:v>0.6399999999999999</c:v>
                </c:pt>
                <c:pt idx="1794">
                  <c:v>5.999999999999979E-2</c:v>
                </c:pt>
                <c:pt idx="1795">
                  <c:v>-2.0000000000000285E-2</c:v>
                </c:pt>
                <c:pt idx="1796">
                  <c:v>-0.5</c:v>
                </c:pt>
                <c:pt idx="1797">
                  <c:v>-8.0000000000000071E-2</c:v>
                </c:pt>
                <c:pt idx="1798">
                  <c:v>0.16000000000000014</c:v>
                </c:pt>
                <c:pt idx="1799">
                  <c:v>0.18000000000000008</c:v>
                </c:pt>
                <c:pt idx="1800">
                  <c:v>0.33999999999999986</c:v>
                </c:pt>
                <c:pt idx="1801">
                  <c:v>0.25999999999999945</c:v>
                </c:pt>
                <c:pt idx="1802">
                  <c:v>7.999999999999971E-2</c:v>
                </c:pt>
                <c:pt idx="1803">
                  <c:v>0.13999999999999951</c:v>
                </c:pt>
                <c:pt idx="1804">
                  <c:v>0.4399999999999995</c:v>
                </c:pt>
                <c:pt idx="1805">
                  <c:v>0.21999999999999958</c:v>
                </c:pt>
                <c:pt idx="1806">
                  <c:v>1.0999999999999996</c:v>
                </c:pt>
                <c:pt idx="1807">
                  <c:v>0.45999999999999941</c:v>
                </c:pt>
                <c:pt idx="1808">
                  <c:v>0.11999999999999958</c:v>
                </c:pt>
                <c:pt idx="1809">
                  <c:v>5.999999999999979E-2</c:v>
                </c:pt>
                <c:pt idx="1810">
                  <c:v>0.38000000000000006</c:v>
                </c:pt>
                <c:pt idx="1811">
                  <c:v>-1.9999999999999928E-2</c:v>
                </c:pt>
                <c:pt idx="1812">
                  <c:v>0.3</c:v>
                </c:pt>
                <c:pt idx="1813">
                  <c:v>-1.9999999999999928E-2</c:v>
                </c:pt>
                <c:pt idx="1814">
                  <c:v>9.9999999999999645E-2</c:v>
                </c:pt>
                <c:pt idx="1815">
                  <c:v>-7.1054273576010023E-16</c:v>
                </c:pt>
                <c:pt idx="1816">
                  <c:v>-0.26000000000000051</c:v>
                </c:pt>
                <c:pt idx="1817">
                  <c:v>7.999999999999971E-2</c:v>
                </c:pt>
                <c:pt idx="1818">
                  <c:v>0.4599999999999998</c:v>
                </c:pt>
                <c:pt idx="1819">
                  <c:v>0.5</c:v>
                </c:pt>
                <c:pt idx="1820">
                  <c:v>0.38000000000000045</c:v>
                </c:pt>
                <c:pt idx="1821">
                  <c:v>1.0000000000000004</c:v>
                </c:pt>
                <c:pt idx="1822">
                  <c:v>0.50000000000000033</c:v>
                </c:pt>
                <c:pt idx="1823">
                  <c:v>0.76000000000000012</c:v>
                </c:pt>
                <c:pt idx="1824">
                  <c:v>0.78</c:v>
                </c:pt>
                <c:pt idx="1825">
                  <c:v>1.0399999999999998</c:v>
                </c:pt>
                <c:pt idx="1826">
                  <c:v>0.35999999999999976</c:v>
                </c:pt>
                <c:pt idx="1827">
                  <c:v>0.67999999999999938</c:v>
                </c:pt>
                <c:pt idx="1828">
                  <c:v>0.37999999999999973</c:v>
                </c:pt>
                <c:pt idx="1829">
                  <c:v>0.38000000000000006</c:v>
                </c:pt>
                <c:pt idx="1830">
                  <c:v>0.14000000000000021</c:v>
                </c:pt>
                <c:pt idx="1831">
                  <c:v>0.62000000000000033</c:v>
                </c:pt>
                <c:pt idx="1832">
                  <c:v>0.38000000000000045</c:v>
                </c:pt>
                <c:pt idx="1833">
                  <c:v>0.46000000000000013</c:v>
                </c:pt>
                <c:pt idx="1834">
                  <c:v>0.33999999999999986</c:v>
                </c:pt>
                <c:pt idx="1835">
                  <c:v>0.55999999999999983</c:v>
                </c:pt>
                <c:pt idx="1836">
                  <c:v>0.38000000000000006</c:v>
                </c:pt>
                <c:pt idx="1837">
                  <c:v>0.7000000000000004</c:v>
                </c:pt>
                <c:pt idx="1838">
                  <c:v>0.60000000000000031</c:v>
                </c:pt>
                <c:pt idx="1839">
                  <c:v>0.36000000000000049</c:v>
                </c:pt>
                <c:pt idx="1840">
                  <c:v>0.14000000000000021</c:v>
                </c:pt>
                <c:pt idx="1841">
                  <c:v>4.0000000000000216E-2</c:v>
                </c:pt>
                <c:pt idx="1842">
                  <c:v>-8.0000000000000071E-2</c:v>
                </c:pt>
                <c:pt idx="1843">
                  <c:v>0</c:v>
                </c:pt>
                <c:pt idx="1844">
                  <c:v>1.9999999999999574E-2</c:v>
                </c:pt>
                <c:pt idx="1845">
                  <c:v>0.23999999999999985</c:v>
                </c:pt>
                <c:pt idx="1846">
                  <c:v>0.43999999999999984</c:v>
                </c:pt>
                <c:pt idx="1847">
                  <c:v>0.6</c:v>
                </c:pt>
                <c:pt idx="1848">
                  <c:v>0.28000000000000042</c:v>
                </c:pt>
                <c:pt idx="1849">
                  <c:v>0.14000000000000057</c:v>
                </c:pt>
                <c:pt idx="1850">
                  <c:v>0.20000000000000034</c:v>
                </c:pt>
                <c:pt idx="1851">
                  <c:v>-0.41999999999999993</c:v>
                </c:pt>
                <c:pt idx="1852">
                  <c:v>-0.40000000000000036</c:v>
                </c:pt>
                <c:pt idx="1853">
                  <c:v>-0.22000000000000064</c:v>
                </c:pt>
                <c:pt idx="1854">
                  <c:v>-3.5527136788005011E-16</c:v>
                </c:pt>
                <c:pt idx="1855">
                  <c:v>-0.16000000000000014</c:v>
                </c:pt>
                <c:pt idx="1856">
                  <c:v>0.32000000000000028</c:v>
                </c:pt>
                <c:pt idx="1857">
                  <c:v>4.000000000000057E-2</c:v>
                </c:pt>
                <c:pt idx="1858">
                  <c:v>2.0000000000000285E-2</c:v>
                </c:pt>
                <c:pt idx="1859">
                  <c:v>-0.23999999999999985</c:v>
                </c:pt>
                <c:pt idx="1860">
                  <c:v>-0.75999999999999945</c:v>
                </c:pt>
                <c:pt idx="1861">
                  <c:v>-2.0199999999999996</c:v>
                </c:pt>
                <c:pt idx="1862">
                  <c:v>-3.0599999999999996</c:v>
                </c:pt>
                <c:pt idx="1863">
                  <c:v>-3.7199999999999989</c:v>
                </c:pt>
                <c:pt idx="1864">
                  <c:v>-3.919999999999999</c:v>
                </c:pt>
                <c:pt idx="1865">
                  <c:v>-2.2999999999999994</c:v>
                </c:pt>
                <c:pt idx="1866">
                  <c:v>0.16000000000000014</c:v>
                </c:pt>
                <c:pt idx="1867">
                  <c:v>1.4600000000000002</c:v>
                </c:pt>
                <c:pt idx="1868">
                  <c:v>2.1399999999999992</c:v>
                </c:pt>
                <c:pt idx="1869">
                  <c:v>2.3999999999999986</c:v>
                </c:pt>
                <c:pt idx="1870">
                  <c:v>1.1199999999999981</c:v>
                </c:pt>
                <c:pt idx="1871">
                  <c:v>-0.14000000000000129</c:v>
                </c:pt>
                <c:pt idx="1872">
                  <c:v>-0.44000000000000128</c:v>
                </c:pt>
                <c:pt idx="1873">
                  <c:v>-0.70000000000000073</c:v>
                </c:pt>
                <c:pt idx="1874">
                  <c:v>-0.42000000000000026</c:v>
                </c:pt>
                <c:pt idx="1875">
                  <c:v>-0.35999999999999943</c:v>
                </c:pt>
                <c:pt idx="1876">
                  <c:v>-0.37999999999999973</c:v>
                </c:pt>
                <c:pt idx="1877">
                  <c:v>-0.23999999999999916</c:v>
                </c:pt>
                <c:pt idx="1878">
                  <c:v>0.28000000000000114</c:v>
                </c:pt>
                <c:pt idx="1879">
                  <c:v>0.26000000000000084</c:v>
                </c:pt>
                <c:pt idx="1880">
                  <c:v>0.44000000000000056</c:v>
                </c:pt>
                <c:pt idx="1881">
                  <c:v>0.26000000000000012</c:v>
                </c:pt>
                <c:pt idx="1882">
                  <c:v>0.13999999999999915</c:v>
                </c:pt>
                <c:pt idx="1883">
                  <c:v>3.999999999999844E-2</c:v>
                </c:pt>
                <c:pt idx="1884">
                  <c:v>-0.24000000000000057</c:v>
                </c:pt>
                <c:pt idx="1885">
                  <c:v>-0.42000000000000098</c:v>
                </c:pt>
                <c:pt idx="1886">
                  <c:v>-0.24000000000000057</c:v>
                </c:pt>
                <c:pt idx="1887">
                  <c:v>-0.13999999999999985</c:v>
                </c:pt>
                <c:pt idx="1888">
                  <c:v>-0.29999999999999927</c:v>
                </c:pt>
                <c:pt idx="1889">
                  <c:v>0.31999999999999956</c:v>
                </c:pt>
                <c:pt idx="1890">
                  <c:v>0.22000000000000028</c:v>
                </c:pt>
                <c:pt idx="1891">
                  <c:v>0.4</c:v>
                </c:pt>
                <c:pt idx="1892">
                  <c:v>0.17999999999999972</c:v>
                </c:pt>
                <c:pt idx="1893">
                  <c:v>-6.0000000000000143E-2</c:v>
                </c:pt>
                <c:pt idx="1894">
                  <c:v>-0.65999999999999948</c:v>
                </c:pt>
                <c:pt idx="1895">
                  <c:v>-0.18000000000000044</c:v>
                </c:pt>
                <c:pt idx="1896">
                  <c:v>-0.76000000000000012</c:v>
                </c:pt>
                <c:pt idx="1897">
                  <c:v>-0.66000000000000014</c:v>
                </c:pt>
                <c:pt idx="1898">
                  <c:v>-0.54000000000000059</c:v>
                </c:pt>
                <c:pt idx="1899">
                  <c:v>-0.62000000000000033</c:v>
                </c:pt>
                <c:pt idx="1900">
                  <c:v>-1.0399999999999991</c:v>
                </c:pt>
                <c:pt idx="1901">
                  <c:v>-0.75999999999999945</c:v>
                </c:pt>
                <c:pt idx="1902">
                  <c:v>0.80000000000000071</c:v>
                </c:pt>
                <c:pt idx="1903">
                  <c:v>0.86000000000000087</c:v>
                </c:pt>
                <c:pt idx="1904">
                  <c:v>1.06</c:v>
                </c:pt>
                <c:pt idx="1905">
                  <c:v>1.1799999999999997</c:v>
                </c:pt>
                <c:pt idx="1906">
                  <c:v>1.3400000000000005</c:v>
                </c:pt>
                <c:pt idx="1907">
                  <c:v>-0.1</c:v>
                </c:pt>
                <c:pt idx="1908">
                  <c:v>3.9999999999999855E-2</c:v>
                </c:pt>
                <c:pt idx="1909">
                  <c:v>6.0000000000000143E-2</c:v>
                </c:pt>
                <c:pt idx="1910">
                  <c:v>-8.0000000000000432E-2</c:v>
                </c:pt>
                <c:pt idx="1911">
                  <c:v>-0.52000000000000102</c:v>
                </c:pt>
                <c:pt idx="1912">
                  <c:v>-0.8</c:v>
                </c:pt>
                <c:pt idx="1913">
                  <c:v>-0.83999999999999986</c:v>
                </c:pt>
                <c:pt idx="1914">
                  <c:v>-0.87999999999999901</c:v>
                </c:pt>
                <c:pt idx="1915">
                  <c:v>-0.89999999999999791</c:v>
                </c:pt>
                <c:pt idx="1916">
                  <c:v>-0.39999999999999786</c:v>
                </c:pt>
                <c:pt idx="1917">
                  <c:v>-0.53999999999999848</c:v>
                </c:pt>
                <c:pt idx="1918">
                  <c:v>-0.53999999999999848</c:v>
                </c:pt>
                <c:pt idx="1919">
                  <c:v>-0.37999999999999901</c:v>
                </c:pt>
                <c:pt idx="1920">
                  <c:v>-0.4</c:v>
                </c:pt>
                <c:pt idx="1921">
                  <c:v>-0.54000000000000059</c:v>
                </c:pt>
                <c:pt idx="1922">
                  <c:v>-0.14000000000000057</c:v>
                </c:pt>
                <c:pt idx="1923">
                  <c:v>-0.32000000000000028</c:v>
                </c:pt>
                <c:pt idx="1924">
                  <c:v>-0.50000000000000144</c:v>
                </c:pt>
                <c:pt idx="1925">
                  <c:v>-0.6</c:v>
                </c:pt>
                <c:pt idx="1926">
                  <c:v>-0.63999999999999913</c:v>
                </c:pt>
                <c:pt idx="1927">
                  <c:v>-0.51999999999999891</c:v>
                </c:pt>
                <c:pt idx="1928">
                  <c:v>-0.61999999999999889</c:v>
                </c:pt>
                <c:pt idx="1929">
                  <c:v>-0.25999999999999801</c:v>
                </c:pt>
                <c:pt idx="1930">
                  <c:v>0.26000000000000084</c:v>
                </c:pt>
                <c:pt idx="1931">
                  <c:v>0.3</c:v>
                </c:pt>
                <c:pt idx="1932">
                  <c:v>-0.26000000000000084</c:v>
                </c:pt>
                <c:pt idx="1933">
                  <c:v>-0.16000000000000086</c:v>
                </c:pt>
                <c:pt idx="1934">
                  <c:v>-0.28000000000000114</c:v>
                </c:pt>
                <c:pt idx="1935">
                  <c:v>-0.74000000000000055</c:v>
                </c:pt>
                <c:pt idx="1936">
                  <c:v>-0.88000000000000111</c:v>
                </c:pt>
                <c:pt idx="1937">
                  <c:v>-0.42000000000000026</c:v>
                </c:pt>
                <c:pt idx="1938">
                  <c:v>-0.22000000000000028</c:v>
                </c:pt>
                <c:pt idx="1939">
                  <c:v>5.9999999999999429E-2</c:v>
                </c:pt>
                <c:pt idx="1940">
                  <c:v>0.23999999999999916</c:v>
                </c:pt>
                <c:pt idx="1941">
                  <c:v>0.5</c:v>
                </c:pt>
                <c:pt idx="1942">
                  <c:v>0.77999999999999969</c:v>
                </c:pt>
                <c:pt idx="1943">
                  <c:v>0.82000000000000028</c:v>
                </c:pt>
                <c:pt idx="1944">
                  <c:v>0.38000000000000111</c:v>
                </c:pt>
                <c:pt idx="1945">
                  <c:v>-3.9999999999999147E-2</c:v>
                </c:pt>
                <c:pt idx="1946">
                  <c:v>-1.9999999999998862E-2</c:v>
                </c:pt>
                <c:pt idx="1947">
                  <c:v>-0.57999999999999829</c:v>
                </c:pt>
                <c:pt idx="1948">
                  <c:v>-0.67999999999999972</c:v>
                </c:pt>
                <c:pt idx="1949">
                  <c:v>-0.6</c:v>
                </c:pt>
                <c:pt idx="1950">
                  <c:v>-0.38000000000000111</c:v>
                </c:pt>
                <c:pt idx="1951">
                  <c:v>-0.14000000000000057</c:v>
                </c:pt>
                <c:pt idx="1952">
                  <c:v>0.19999999999999857</c:v>
                </c:pt>
                <c:pt idx="1953">
                  <c:v>0.1</c:v>
                </c:pt>
                <c:pt idx="1954">
                  <c:v>0.14000000000000057</c:v>
                </c:pt>
                <c:pt idx="1955">
                  <c:v>0.14000000000000198</c:v>
                </c:pt>
                <c:pt idx="1956">
                  <c:v>-0.39999999999999858</c:v>
                </c:pt>
                <c:pt idx="1957">
                  <c:v>-0.27999999999999831</c:v>
                </c:pt>
                <c:pt idx="1958">
                  <c:v>-3.9999999999999147E-2</c:v>
                </c:pt>
                <c:pt idx="1959">
                  <c:v>-0.32000000000000028</c:v>
                </c:pt>
                <c:pt idx="1960">
                  <c:v>5.9999999999999429E-2</c:v>
                </c:pt>
                <c:pt idx="1961">
                  <c:v>0.45999999999999941</c:v>
                </c:pt>
                <c:pt idx="1962">
                  <c:v>0.17999999999999972</c:v>
                </c:pt>
                <c:pt idx="1963">
                  <c:v>-3.9999999999999147E-2</c:v>
                </c:pt>
                <c:pt idx="1964">
                  <c:v>6.0000000000000851E-2</c:v>
                </c:pt>
                <c:pt idx="1965">
                  <c:v>-0.13999999999999915</c:v>
                </c:pt>
                <c:pt idx="1966">
                  <c:v>-0.8</c:v>
                </c:pt>
                <c:pt idx="1967">
                  <c:v>-1.1000000000000001</c:v>
                </c:pt>
                <c:pt idx="1968">
                  <c:v>-1.0200000000000002</c:v>
                </c:pt>
                <c:pt idx="1969">
                  <c:v>-0.96000000000000085</c:v>
                </c:pt>
                <c:pt idx="1970">
                  <c:v>-0.7</c:v>
                </c:pt>
                <c:pt idx="1971">
                  <c:v>-0.31999999999999884</c:v>
                </c:pt>
                <c:pt idx="1972">
                  <c:v>0.14000000000000057</c:v>
                </c:pt>
                <c:pt idx="1973">
                  <c:v>0.53999999999999915</c:v>
                </c:pt>
                <c:pt idx="1974">
                  <c:v>0.82000000000000028</c:v>
                </c:pt>
                <c:pt idx="1975">
                  <c:v>0.43999999999999917</c:v>
                </c:pt>
                <c:pt idx="1976">
                  <c:v>0.63999999999999913</c:v>
                </c:pt>
                <c:pt idx="1977">
                  <c:v>0.37999999999999973</c:v>
                </c:pt>
                <c:pt idx="1978">
                  <c:v>-3.9999999999999147E-2</c:v>
                </c:pt>
                <c:pt idx="1979">
                  <c:v>-0.33999999999999914</c:v>
                </c:pt>
                <c:pt idx="1980">
                  <c:v>4.000000000000057E-2</c:v>
                </c:pt>
                <c:pt idx="1981">
                  <c:v>-0.27999999999999969</c:v>
                </c:pt>
                <c:pt idx="1982">
                  <c:v>-0.22000000000000028</c:v>
                </c:pt>
                <c:pt idx="1983">
                  <c:v>-0.24000000000000199</c:v>
                </c:pt>
                <c:pt idx="1984">
                  <c:v>-8.0000000000002555E-2</c:v>
                </c:pt>
                <c:pt idx="1985">
                  <c:v>-0.34000000000000197</c:v>
                </c:pt>
                <c:pt idx="1986">
                  <c:v>-0.22000000000000169</c:v>
                </c:pt>
                <c:pt idx="1987">
                  <c:v>-0.48000000000000115</c:v>
                </c:pt>
                <c:pt idx="1988">
                  <c:v>-0.32000000000000028</c:v>
                </c:pt>
                <c:pt idx="1989">
                  <c:v>-0.61999999999999889</c:v>
                </c:pt>
                <c:pt idx="1990">
                  <c:v>-0.83999999999999919</c:v>
                </c:pt>
                <c:pt idx="1991">
                  <c:v>-0.52000000000000024</c:v>
                </c:pt>
                <c:pt idx="1992">
                  <c:v>-0.18000000000000113</c:v>
                </c:pt>
                <c:pt idx="1993">
                  <c:v>-0.26000000000000084</c:v>
                </c:pt>
                <c:pt idx="1994">
                  <c:v>-4.0000000000001992E-2</c:v>
                </c:pt>
                <c:pt idx="1995">
                  <c:v>0.1799999999999983</c:v>
                </c:pt>
                <c:pt idx="1996">
                  <c:v>-6.0000000000000851E-2</c:v>
                </c:pt>
                <c:pt idx="1997">
                  <c:v>0.23999999999999916</c:v>
                </c:pt>
                <c:pt idx="1998">
                  <c:v>0.1799999999999983</c:v>
                </c:pt>
                <c:pt idx="1999">
                  <c:v>0.19999999999999857</c:v>
                </c:pt>
                <c:pt idx="2000">
                  <c:v>0.39999999999999858</c:v>
                </c:pt>
                <c:pt idx="2001">
                  <c:v>9.9999999999998576E-2</c:v>
                </c:pt>
                <c:pt idx="2002">
                  <c:v>-0.28000000000000114</c:v>
                </c:pt>
                <c:pt idx="2003">
                  <c:v>-0.24000000000000057</c:v>
                </c:pt>
                <c:pt idx="2004">
                  <c:v>-0.1200000000000017</c:v>
                </c:pt>
                <c:pt idx="2005">
                  <c:v>-0.40000000000000141</c:v>
                </c:pt>
                <c:pt idx="2006">
                  <c:v>-1.4210854715202005E-15</c:v>
                </c:pt>
                <c:pt idx="2007">
                  <c:v>-0.10000000000000142</c:v>
                </c:pt>
                <c:pt idx="2008">
                  <c:v>3.9999999999999147E-2</c:v>
                </c:pt>
                <c:pt idx="2009">
                  <c:v>-0.12000000000000029</c:v>
                </c:pt>
                <c:pt idx="2010">
                  <c:v>-0.1</c:v>
                </c:pt>
                <c:pt idx="2011">
                  <c:v>-0.45999999999999941</c:v>
                </c:pt>
                <c:pt idx="2012">
                  <c:v>-0.35999999999999943</c:v>
                </c:pt>
                <c:pt idx="2013">
                  <c:v>-0.49999999999999856</c:v>
                </c:pt>
                <c:pt idx="2014">
                  <c:v>-0.69999999999999862</c:v>
                </c:pt>
                <c:pt idx="2015">
                  <c:v>-1.2199999999999989</c:v>
                </c:pt>
                <c:pt idx="2016">
                  <c:v>-0.99999999999999711</c:v>
                </c:pt>
                <c:pt idx="2017">
                  <c:v>-1.0399999999999963</c:v>
                </c:pt>
                <c:pt idx="2018">
                  <c:v>-1.3199999999999974</c:v>
                </c:pt>
                <c:pt idx="2019">
                  <c:v>-1.2799999999999969</c:v>
                </c:pt>
                <c:pt idx="2020">
                  <c:v>-0.97999999999999832</c:v>
                </c:pt>
                <c:pt idx="2021">
                  <c:v>-1.0200000000000018</c:v>
                </c:pt>
                <c:pt idx="2022">
                  <c:v>-1.3</c:v>
                </c:pt>
                <c:pt idx="2023">
                  <c:v>-1.1599999999999995</c:v>
                </c:pt>
                <c:pt idx="2024">
                  <c:v>-1.2599999999999993</c:v>
                </c:pt>
                <c:pt idx="2025">
                  <c:v>-1.3599999999999994</c:v>
                </c:pt>
                <c:pt idx="2026">
                  <c:v>-1.5400000000000005</c:v>
                </c:pt>
                <c:pt idx="2027">
                  <c:v>-1.3200000000000045</c:v>
                </c:pt>
                <c:pt idx="2028">
                  <c:v>-1.4000000000000057</c:v>
                </c:pt>
                <c:pt idx="2029">
                  <c:v>-1.4000000000000057</c:v>
                </c:pt>
                <c:pt idx="2030">
                  <c:v>-0.880000000000004</c:v>
                </c:pt>
                <c:pt idx="2031">
                  <c:v>-0.80000000000000282</c:v>
                </c:pt>
                <c:pt idx="2032">
                  <c:v>-0.8</c:v>
                </c:pt>
                <c:pt idx="2033">
                  <c:v>-0.51999999999999891</c:v>
                </c:pt>
                <c:pt idx="2034">
                  <c:v>-0.47999999999999832</c:v>
                </c:pt>
                <c:pt idx="2035">
                  <c:v>-0.84000000000000052</c:v>
                </c:pt>
                <c:pt idx="2036">
                  <c:v>-0.88000000000000111</c:v>
                </c:pt>
                <c:pt idx="2037">
                  <c:v>-1.1000000000000001</c:v>
                </c:pt>
                <c:pt idx="2038">
                  <c:v>-1.1200000000000017</c:v>
                </c:pt>
                <c:pt idx="2039">
                  <c:v>-1</c:v>
                </c:pt>
                <c:pt idx="2040">
                  <c:v>-0.65999999999999948</c:v>
                </c:pt>
                <c:pt idx="2041">
                  <c:v>-0.33999999999999775</c:v>
                </c:pt>
                <c:pt idx="2042">
                  <c:v>5.9999999999999429E-2</c:v>
                </c:pt>
                <c:pt idx="2043">
                  <c:v>2.0000000000001704E-2</c:v>
                </c:pt>
                <c:pt idx="2044">
                  <c:v>0.3</c:v>
                </c:pt>
                <c:pt idx="2045">
                  <c:v>0.4</c:v>
                </c:pt>
                <c:pt idx="2046">
                  <c:v>0.14000000000000057</c:v>
                </c:pt>
                <c:pt idx="2047">
                  <c:v>0.28000000000000114</c:v>
                </c:pt>
                <c:pt idx="2048">
                  <c:v>8.000000000000114E-2</c:v>
                </c:pt>
                <c:pt idx="2049">
                  <c:v>-0.23999999999999772</c:v>
                </c:pt>
                <c:pt idx="2050">
                  <c:v>-0.63999999999999768</c:v>
                </c:pt>
                <c:pt idx="2051">
                  <c:v>-0.85999999999999943</c:v>
                </c:pt>
                <c:pt idx="2052">
                  <c:v>-1.0599999999999994</c:v>
                </c:pt>
                <c:pt idx="2053">
                  <c:v>-0.92000000000000171</c:v>
                </c:pt>
                <c:pt idx="2054">
                  <c:v>-1.3000000000000029</c:v>
                </c:pt>
                <c:pt idx="2055">
                  <c:v>-1.2000000000000028</c:v>
                </c:pt>
                <c:pt idx="2056">
                  <c:v>-1.2400000000000007</c:v>
                </c:pt>
                <c:pt idx="2057">
                  <c:v>-1.2599999999999993</c:v>
                </c:pt>
                <c:pt idx="2058">
                  <c:v>-1.4799999999999982</c:v>
                </c:pt>
                <c:pt idx="2059">
                  <c:v>-1.0399999999999978</c:v>
                </c:pt>
                <c:pt idx="2060">
                  <c:v>-0.93999999999999484</c:v>
                </c:pt>
                <c:pt idx="2061">
                  <c:v>-0.6799999999999955</c:v>
                </c:pt>
                <c:pt idx="2062">
                  <c:v>-1.0599999999999965</c:v>
                </c:pt>
                <c:pt idx="2063">
                  <c:v>-1.5599999999999965</c:v>
                </c:pt>
                <c:pt idx="2064">
                  <c:v>-1.9399999999999977</c:v>
                </c:pt>
                <c:pt idx="2065">
                  <c:v>-2.1199999999999988</c:v>
                </c:pt>
                <c:pt idx="2066">
                  <c:v>-1.4400000000000006</c:v>
                </c:pt>
                <c:pt idx="2067">
                  <c:v>-0.7</c:v>
                </c:pt>
                <c:pt idx="2068">
                  <c:v>-4.000000000000057E-2</c:v>
                </c:pt>
                <c:pt idx="2069">
                  <c:v>0</c:v>
                </c:pt>
                <c:pt idx="2070">
                  <c:v>-4.000000000000057E-2</c:v>
                </c:pt>
                <c:pt idx="2071">
                  <c:v>-0.97999999999999832</c:v>
                </c:pt>
                <c:pt idx="2072">
                  <c:v>-1.1599999999999995</c:v>
                </c:pt>
                <c:pt idx="2073">
                  <c:v>-1.0799999999999983</c:v>
                </c:pt>
                <c:pt idx="2074">
                  <c:v>-0.55999999999999939</c:v>
                </c:pt>
                <c:pt idx="2075">
                  <c:v>-0.45999999999999941</c:v>
                </c:pt>
                <c:pt idx="2076">
                  <c:v>-0.20000000000000284</c:v>
                </c:pt>
                <c:pt idx="2077">
                  <c:v>-0.18000000000000399</c:v>
                </c:pt>
                <c:pt idx="2078">
                  <c:v>-0.16000000000000511</c:v>
                </c:pt>
                <c:pt idx="2079">
                  <c:v>-8.0000000000003985E-2</c:v>
                </c:pt>
                <c:pt idx="2080">
                  <c:v>0.19999999999999432</c:v>
                </c:pt>
                <c:pt idx="2081">
                  <c:v>0.33999999999999486</c:v>
                </c:pt>
                <c:pt idx="2082">
                  <c:v>0.23999999999999488</c:v>
                </c:pt>
                <c:pt idx="2083">
                  <c:v>0.23999999999999488</c:v>
                </c:pt>
                <c:pt idx="2084">
                  <c:v>0.19999999999999432</c:v>
                </c:pt>
                <c:pt idx="2085">
                  <c:v>0.15999999999999659</c:v>
                </c:pt>
                <c:pt idx="2086">
                  <c:v>0.33999999999999775</c:v>
                </c:pt>
                <c:pt idx="2087">
                  <c:v>0.74000000000000055</c:v>
                </c:pt>
                <c:pt idx="2088">
                  <c:v>0.9000000000000028</c:v>
                </c:pt>
                <c:pt idx="2089">
                  <c:v>0.72000000000000453</c:v>
                </c:pt>
                <c:pt idx="2090">
                  <c:v>0.8200000000000045</c:v>
                </c:pt>
                <c:pt idx="2091">
                  <c:v>0.86000000000000509</c:v>
                </c:pt>
                <c:pt idx="2092">
                  <c:v>0.64000000000000623</c:v>
                </c:pt>
                <c:pt idx="2093">
                  <c:v>0.86000000000000509</c:v>
                </c:pt>
                <c:pt idx="2094">
                  <c:v>1.1400000000000035</c:v>
                </c:pt>
                <c:pt idx="2095">
                  <c:v>0.9600000000000023</c:v>
                </c:pt>
                <c:pt idx="2096">
                  <c:v>0.58000000000000396</c:v>
                </c:pt>
                <c:pt idx="2097">
                  <c:v>0.86000000000000232</c:v>
                </c:pt>
                <c:pt idx="2098">
                  <c:v>0.76000000000000223</c:v>
                </c:pt>
                <c:pt idx="2099">
                  <c:v>0.68000000000000393</c:v>
                </c:pt>
                <c:pt idx="2100">
                  <c:v>0.84000000000000341</c:v>
                </c:pt>
                <c:pt idx="2101">
                  <c:v>0.8</c:v>
                </c:pt>
                <c:pt idx="2102">
                  <c:v>0.11999999999999886</c:v>
                </c:pt>
                <c:pt idx="2103">
                  <c:v>-6.0000000000002274E-2</c:v>
                </c:pt>
                <c:pt idx="2104">
                  <c:v>-0.50000000000000289</c:v>
                </c:pt>
                <c:pt idx="2105">
                  <c:v>-0.60000000000000286</c:v>
                </c:pt>
                <c:pt idx="2106">
                  <c:v>-0.24000000000000341</c:v>
                </c:pt>
                <c:pt idx="2107">
                  <c:v>0.11999999999999603</c:v>
                </c:pt>
                <c:pt idx="2108">
                  <c:v>0.11999999999999603</c:v>
                </c:pt>
                <c:pt idx="2109">
                  <c:v>0.33999999999999486</c:v>
                </c:pt>
                <c:pt idx="2110">
                  <c:v>0.23999999999999772</c:v>
                </c:pt>
                <c:pt idx="2111">
                  <c:v>0.1799999999999983</c:v>
                </c:pt>
                <c:pt idx="2112">
                  <c:v>-2.8421709430404009E-15</c:v>
                </c:pt>
                <c:pt idx="2113">
                  <c:v>0.19999999999999715</c:v>
                </c:pt>
                <c:pt idx="2114">
                  <c:v>0.65999999999999659</c:v>
                </c:pt>
                <c:pt idx="2115">
                  <c:v>0.99999999999999434</c:v>
                </c:pt>
                <c:pt idx="2116">
                  <c:v>1.1199999999999961</c:v>
                </c:pt>
                <c:pt idx="2117">
                  <c:v>1.0399999999999978</c:v>
                </c:pt>
                <c:pt idx="2118">
                  <c:v>0.93999999999999773</c:v>
                </c:pt>
                <c:pt idx="2119">
                  <c:v>0.51999999999999891</c:v>
                </c:pt>
                <c:pt idx="2120">
                  <c:v>0.24000000000000057</c:v>
                </c:pt>
                <c:pt idx="2121">
                  <c:v>0.15999999999999942</c:v>
                </c:pt>
                <c:pt idx="2122">
                  <c:v>0.47999999999999832</c:v>
                </c:pt>
                <c:pt idx="2123">
                  <c:v>0.65999999999999948</c:v>
                </c:pt>
                <c:pt idx="2124">
                  <c:v>1.0199999999999989</c:v>
                </c:pt>
                <c:pt idx="2125">
                  <c:v>1.1199999999999988</c:v>
                </c:pt>
                <c:pt idx="2126">
                  <c:v>0.9</c:v>
                </c:pt>
                <c:pt idx="2127">
                  <c:v>0.7</c:v>
                </c:pt>
                <c:pt idx="2128">
                  <c:v>0.57999999999999829</c:v>
                </c:pt>
                <c:pt idx="2129">
                  <c:v>0.1799999999999983</c:v>
                </c:pt>
                <c:pt idx="2130">
                  <c:v>0.29999999999999716</c:v>
                </c:pt>
                <c:pt idx="2131">
                  <c:v>0.37999999999999828</c:v>
                </c:pt>
                <c:pt idx="2132">
                  <c:v>0.92000000000000171</c:v>
                </c:pt>
                <c:pt idx="2133">
                  <c:v>0.82000000000000173</c:v>
                </c:pt>
                <c:pt idx="2134">
                  <c:v>1.2000000000000028</c:v>
                </c:pt>
                <c:pt idx="2135">
                  <c:v>1.2400000000000033</c:v>
                </c:pt>
                <c:pt idx="2136">
                  <c:v>1.2200000000000046</c:v>
                </c:pt>
                <c:pt idx="2137">
                  <c:v>0.68000000000000393</c:v>
                </c:pt>
                <c:pt idx="2138">
                  <c:v>0.42000000000000737</c:v>
                </c:pt>
                <c:pt idx="2139">
                  <c:v>0.48000000000000681</c:v>
                </c:pt>
                <c:pt idx="2140">
                  <c:v>0.48000000000000681</c:v>
                </c:pt>
                <c:pt idx="2141">
                  <c:v>0.56000000000000516</c:v>
                </c:pt>
                <c:pt idx="2142">
                  <c:v>0.44000000000000339</c:v>
                </c:pt>
                <c:pt idx="2143">
                  <c:v>0.55999999999999939</c:v>
                </c:pt>
                <c:pt idx="2144">
                  <c:v>0.31999999999999884</c:v>
                </c:pt>
                <c:pt idx="2145">
                  <c:v>0.37999999999999828</c:v>
                </c:pt>
                <c:pt idx="2146">
                  <c:v>0.41999999999999887</c:v>
                </c:pt>
                <c:pt idx="2147">
                  <c:v>0.63999999999999768</c:v>
                </c:pt>
                <c:pt idx="2148">
                  <c:v>0.78000000000000114</c:v>
                </c:pt>
                <c:pt idx="2149">
                  <c:v>1.0200000000000018</c:v>
                </c:pt>
                <c:pt idx="2150">
                  <c:v>1.0000000000000029</c:v>
                </c:pt>
                <c:pt idx="2151">
                  <c:v>1.1000000000000028</c:v>
                </c:pt>
                <c:pt idx="2152">
                  <c:v>1.0000000000000058</c:v>
                </c:pt>
                <c:pt idx="2153">
                  <c:v>0.72000000000000453</c:v>
                </c:pt>
                <c:pt idx="2154">
                  <c:v>0.44000000000000339</c:v>
                </c:pt>
                <c:pt idx="2155">
                  <c:v>8.0000000000003985E-2</c:v>
                </c:pt>
                <c:pt idx="2156">
                  <c:v>-0.21999999999999886</c:v>
                </c:pt>
                <c:pt idx="2157">
                  <c:v>1.9999999999998862E-2</c:v>
                </c:pt>
                <c:pt idx="2158">
                  <c:v>0.34000000000000058</c:v>
                </c:pt>
                <c:pt idx="2159">
                  <c:v>0.58000000000000118</c:v>
                </c:pt>
                <c:pt idx="2160">
                  <c:v>0.5</c:v>
                </c:pt>
                <c:pt idx="2161">
                  <c:v>0.48000000000000115</c:v>
                </c:pt>
                <c:pt idx="2162">
                  <c:v>0.1200000000000017</c:v>
                </c:pt>
                <c:pt idx="2163">
                  <c:v>-2.0000000000001704E-2</c:v>
                </c:pt>
                <c:pt idx="2164">
                  <c:v>-0.54000000000000059</c:v>
                </c:pt>
                <c:pt idx="2165">
                  <c:v>-0.38000000000000111</c:v>
                </c:pt>
                <c:pt idx="2166">
                  <c:v>-0.22000000000000169</c:v>
                </c:pt>
                <c:pt idx="2167">
                  <c:v>1.9999999999998862E-2</c:v>
                </c:pt>
                <c:pt idx="2168">
                  <c:v>-0.22000000000000169</c:v>
                </c:pt>
                <c:pt idx="2169">
                  <c:v>-0.22000000000000169</c:v>
                </c:pt>
                <c:pt idx="2170">
                  <c:v>-4.0000000000003408E-2</c:v>
                </c:pt>
                <c:pt idx="2171">
                  <c:v>-0.16000000000000228</c:v>
                </c:pt>
                <c:pt idx="2172">
                  <c:v>-0.36000000000000226</c:v>
                </c:pt>
                <c:pt idx="2173">
                  <c:v>-2.0000000000001704E-2</c:v>
                </c:pt>
                <c:pt idx="2174">
                  <c:v>0.3599999999999966</c:v>
                </c:pt>
                <c:pt idx="2175">
                  <c:v>0.47999999999999832</c:v>
                </c:pt>
                <c:pt idx="2176">
                  <c:v>0.65999999999999948</c:v>
                </c:pt>
                <c:pt idx="2177">
                  <c:v>0.97999999999999832</c:v>
                </c:pt>
                <c:pt idx="2178">
                  <c:v>0.7</c:v>
                </c:pt>
                <c:pt idx="2179">
                  <c:v>0.6</c:v>
                </c:pt>
                <c:pt idx="2180">
                  <c:v>0.28000000000000114</c:v>
                </c:pt>
                <c:pt idx="2181">
                  <c:v>0.55999999999999939</c:v>
                </c:pt>
                <c:pt idx="2182">
                  <c:v>0.34000000000000058</c:v>
                </c:pt>
                <c:pt idx="2183">
                  <c:v>0.41999999999999887</c:v>
                </c:pt>
                <c:pt idx="2184">
                  <c:v>0.34000000000000058</c:v>
                </c:pt>
                <c:pt idx="2185">
                  <c:v>0.44000000000000056</c:v>
                </c:pt>
                <c:pt idx="2186">
                  <c:v>0.18000000000000113</c:v>
                </c:pt>
                <c:pt idx="2187">
                  <c:v>5.9999999999999429E-2</c:v>
                </c:pt>
                <c:pt idx="2188">
                  <c:v>-0.24000000000000057</c:v>
                </c:pt>
                <c:pt idx="2189">
                  <c:v>-0.32000000000000173</c:v>
                </c:pt>
                <c:pt idx="2190">
                  <c:v>-0.72000000000000175</c:v>
                </c:pt>
                <c:pt idx="2191">
                  <c:v>-0.72000000000000175</c:v>
                </c:pt>
                <c:pt idx="2192">
                  <c:v>-0.5</c:v>
                </c:pt>
                <c:pt idx="2193">
                  <c:v>-0.13999999999999774</c:v>
                </c:pt>
                <c:pt idx="2194">
                  <c:v>0.18000000000000399</c:v>
                </c:pt>
                <c:pt idx="2195">
                  <c:v>0.88000000000000111</c:v>
                </c:pt>
                <c:pt idx="2196">
                  <c:v>1.0599999999999994</c:v>
                </c:pt>
                <c:pt idx="2197">
                  <c:v>1.0199999999999989</c:v>
                </c:pt>
                <c:pt idx="2198">
                  <c:v>1.2399999999999978</c:v>
                </c:pt>
                <c:pt idx="2199">
                  <c:v>1.3599999999999965</c:v>
                </c:pt>
                <c:pt idx="2200">
                  <c:v>1.1599999999999966</c:v>
                </c:pt>
                <c:pt idx="2201">
                  <c:v>1.1199999999999988</c:v>
                </c:pt>
                <c:pt idx="2202">
                  <c:v>1.4399999999999977</c:v>
                </c:pt>
                <c:pt idx="2203">
                  <c:v>1.8599999999999994</c:v>
                </c:pt>
                <c:pt idx="2204">
                  <c:v>2.0199999999999987</c:v>
                </c:pt>
                <c:pt idx="2205">
                  <c:v>1.5599999999999994</c:v>
                </c:pt>
                <c:pt idx="2206">
                  <c:v>1.5599999999999965</c:v>
                </c:pt>
                <c:pt idx="2207">
                  <c:v>1.4599999999999995</c:v>
                </c:pt>
                <c:pt idx="2208">
                  <c:v>1.2799999999999983</c:v>
                </c:pt>
                <c:pt idx="2209">
                  <c:v>0.91999999999999604</c:v>
                </c:pt>
                <c:pt idx="2210">
                  <c:v>1.5799999999999983</c:v>
                </c:pt>
                <c:pt idx="2211">
                  <c:v>1.4200000000000017</c:v>
                </c:pt>
                <c:pt idx="2212">
                  <c:v>1.5</c:v>
                </c:pt>
                <c:pt idx="2213">
                  <c:v>1.1199999999999988</c:v>
                </c:pt>
                <c:pt idx="2214">
                  <c:v>1.1400000000000006</c:v>
                </c:pt>
                <c:pt idx="2215">
                  <c:v>1.0599999999999994</c:v>
                </c:pt>
                <c:pt idx="2216">
                  <c:v>1.2799999999999983</c:v>
                </c:pt>
                <c:pt idx="2217">
                  <c:v>1.1999999999999971</c:v>
                </c:pt>
                <c:pt idx="2218">
                  <c:v>1.2799999999999983</c:v>
                </c:pt>
                <c:pt idx="2219">
                  <c:v>1.3599999999999994</c:v>
                </c:pt>
                <c:pt idx="2220">
                  <c:v>1.1400000000000006</c:v>
                </c:pt>
                <c:pt idx="2221">
                  <c:v>1.1799999999999984</c:v>
                </c:pt>
                <c:pt idx="2222">
                  <c:v>1.1200000000000017</c:v>
                </c:pt>
                <c:pt idx="2223">
                  <c:v>1.2800000000000011</c:v>
                </c:pt>
                <c:pt idx="2224">
                  <c:v>1.4200000000000017</c:v>
                </c:pt>
                <c:pt idx="2225">
                  <c:v>1.4000000000000028</c:v>
                </c:pt>
                <c:pt idx="2226">
                  <c:v>1.1400000000000063</c:v>
                </c:pt>
                <c:pt idx="2227">
                  <c:v>0.86000000000000232</c:v>
                </c:pt>
                <c:pt idx="2228">
                  <c:v>0.880000000000004</c:v>
                </c:pt>
                <c:pt idx="2229">
                  <c:v>0.36000000000000226</c:v>
                </c:pt>
                <c:pt idx="2230">
                  <c:v>0.35999999999999943</c:v>
                </c:pt>
                <c:pt idx="2231">
                  <c:v>0.37999999999999828</c:v>
                </c:pt>
                <c:pt idx="2232">
                  <c:v>0.54000000000000059</c:v>
                </c:pt>
                <c:pt idx="2233">
                  <c:v>0.2</c:v>
                </c:pt>
                <c:pt idx="2234">
                  <c:v>0.67999999999999827</c:v>
                </c:pt>
                <c:pt idx="2235">
                  <c:v>0.3</c:v>
                </c:pt>
                <c:pt idx="2236">
                  <c:v>0.58000000000000118</c:v>
                </c:pt>
                <c:pt idx="2237">
                  <c:v>0.85999999999999943</c:v>
                </c:pt>
                <c:pt idx="2238">
                  <c:v>0.9</c:v>
                </c:pt>
                <c:pt idx="2239">
                  <c:v>0.98000000000000398</c:v>
                </c:pt>
                <c:pt idx="2240">
                  <c:v>1.2200000000000017</c:v>
                </c:pt>
                <c:pt idx="2241">
                  <c:v>0.98000000000000109</c:v>
                </c:pt>
                <c:pt idx="2242">
                  <c:v>0.50000000000000289</c:v>
                </c:pt>
                <c:pt idx="2243">
                  <c:v>0.68000000000000116</c:v>
                </c:pt>
                <c:pt idx="2244">
                  <c:v>0.85999999999999943</c:v>
                </c:pt>
                <c:pt idx="2245">
                  <c:v>1.0599999999999994</c:v>
                </c:pt>
                <c:pt idx="2246">
                  <c:v>1.2599999999999993</c:v>
                </c:pt>
                <c:pt idx="2247">
                  <c:v>1.9599999999999995</c:v>
                </c:pt>
                <c:pt idx="2248">
                  <c:v>2.2799999999999985</c:v>
                </c:pt>
                <c:pt idx="2249">
                  <c:v>2.1799999999999984</c:v>
                </c:pt>
                <c:pt idx="2250">
                  <c:v>2.2400000000000007</c:v>
                </c:pt>
                <c:pt idx="2251">
                  <c:v>2.0200000000000018</c:v>
                </c:pt>
                <c:pt idx="2252">
                  <c:v>1.7599999999999993</c:v>
                </c:pt>
                <c:pt idx="2253">
                  <c:v>1.3600000000000023</c:v>
                </c:pt>
                <c:pt idx="2254">
                  <c:v>0.94000000000000339</c:v>
                </c:pt>
                <c:pt idx="2255">
                  <c:v>0.78000000000000114</c:v>
                </c:pt>
                <c:pt idx="2256">
                  <c:v>0.97999999999999832</c:v>
                </c:pt>
                <c:pt idx="2257">
                  <c:v>0.9</c:v>
                </c:pt>
                <c:pt idx="2258">
                  <c:v>1.0999999999999972</c:v>
                </c:pt>
                <c:pt idx="2259">
                  <c:v>1.4199999999999959</c:v>
                </c:pt>
                <c:pt idx="2260">
                  <c:v>1.4399999999999948</c:v>
                </c:pt>
                <c:pt idx="2261">
                  <c:v>1.1199999999999961</c:v>
                </c:pt>
                <c:pt idx="2262">
                  <c:v>0.69999999999999429</c:v>
                </c:pt>
                <c:pt idx="2263">
                  <c:v>0.81999999999999318</c:v>
                </c:pt>
                <c:pt idx="2264">
                  <c:v>0.39999999999999147</c:v>
                </c:pt>
                <c:pt idx="2265">
                  <c:v>0.35999999999999377</c:v>
                </c:pt>
                <c:pt idx="2266">
                  <c:v>1.339999999999995</c:v>
                </c:pt>
                <c:pt idx="2267">
                  <c:v>2.0599999999999996</c:v>
                </c:pt>
                <c:pt idx="2268">
                  <c:v>2.3400000000000034</c:v>
                </c:pt>
                <c:pt idx="2269">
                  <c:v>2.5800000000000041</c:v>
                </c:pt>
                <c:pt idx="2270">
                  <c:v>2.6000000000000028</c:v>
                </c:pt>
                <c:pt idx="2271">
                  <c:v>1.7800000000000011</c:v>
                </c:pt>
                <c:pt idx="2272">
                  <c:v>1.1799999999999984</c:v>
                </c:pt>
                <c:pt idx="2273">
                  <c:v>0.5999999999999972</c:v>
                </c:pt>
                <c:pt idx="2274">
                  <c:v>1.0999999999999972</c:v>
                </c:pt>
                <c:pt idx="2275">
                  <c:v>1.4599999999999966</c:v>
                </c:pt>
                <c:pt idx="2276">
                  <c:v>1.6799999999999955</c:v>
                </c:pt>
                <c:pt idx="2277">
                  <c:v>1.9799999999999982</c:v>
                </c:pt>
                <c:pt idx="2278">
                  <c:v>2.1199999999999961</c:v>
                </c:pt>
                <c:pt idx="2279">
                  <c:v>1.5799999999999983</c:v>
                </c:pt>
                <c:pt idx="2280">
                  <c:v>1.4599999999999995</c:v>
                </c:pt>
                <c:pt idx="2281">
                  <c:v>1.3400000000000034</c:v>
                </c:pt>
                <c:pt idx="2282">
                  <c:v>1.5800000000000012</c:v>
                </c:pt>
                <c:pt idx="2283">
                  <c:v>1.7000000000000028</c:v>
                </c:pt>
                <c:pt idx="2284">
                  <c:v>1.6200000000000017</c:v>
                </c:pt>
                <c:pt idx="2285">
                  <c:v>1.3400000000000005</c:v>
                </c:pt>
                <c:pt idx="2286">
                  <c:v>1.4399999999999977</c:v>
                </c:pt>
                <c:pt idx="2287">
                  <c:v>1.2999999999999972</c:v>
                </c:pt>
                <c:pt idx="2288">
                  <c:v>0.83999999999999486</c:v>
                </c:pt>
                <c:pt idx="2289">
                  <c:v>0.77999999999999547</c:v>
                </c:pt>
                <c:pt idx="2290">
                  <c:v>1.0799999999999954</c:v>
                </c:pt>
                <c:pt idx="2291">
                  <c:v>0.71999999999999598</c:v>
                </c:pt>
                <c:pt idx="2292">
                  <c:v>0.43999999999999773</c:v>
                </c:pt>
                <c:pt idx="2293">
                  <c:v>0.83999999999999775</c:v>
                </c:pt>
                <c:pt idx="2294">
                  <c:v>1.319999999999999</c:v>
                </c:pt>
                <c:pt idx="2295">
                  <c:v>1.2599999999999993</c:v>
                </c:pt>
                <c:pt idx="2296">
                  <c:v>1.6599999999999995</c:v>
                </c:pt>
                <c:pt idx="2297">
                  <c:v>2.099999999999997</c:v>
                </c:pt>
                <c:pt idx="2298">
                  <c:v>2.0599999999999996</c:v>
                </c:pt>
                <c:pt idx="2299">
                  <c:v>1.8999999999999972</c:v>
                </c:pt>
                <c:pt idx="2300">
                  <c:v>1.9199999999999988</c:v>
                </c:pt>
                <c:pt idx="2301">
                  <c:v>1.819999999999999</c:v>
                </c:pt>
                <c:pt idx="2302">
                  <c:v>1.5800000000000012</c:v>
                </c:pt>
                <c:pt idx="2303">
                  <c:v>1.6199999999999988</c:v>
                </c:pt>
                <c:pt idx="2304">
                  <c:v>1.3599999999999994</c:v>
                </c:pt>
                <c:pt idx="2305">
                  <c:v>1.3599999999999994</c:v>
                </c:pt>
                <c:pt idx="2306">
                  <c:v>1.4</c:v>
                </c:pt>
                <c:pt idx="2307">
                  <c:v>1.4599999999999995</c:v>
                </c:pt>
                <c:pt idx="2308">
                  <c:v>1.4000000000000015</c:v>
                </c:pt>
                <c:pt idx="2309">
                  <c:v>1.6800000000000026</c:v>
                </c:pt>
                <c:pt idx="2310">
                  <c:v>1.6000000000000028</c:v>
                </c:pt>
                <c:pt idx="2311">
                  <c:v>1.6400000000000019</c:v>
                </c:pt>
                <c:pt idx="2312">
                  <c:v>1.9800000000000011</c:v>
                </c:pt>
                <c:pt idx="2313">
                  <c:v>2.2600000000000007</c:v>
                </c:pt>
                <c:pt idx="2314">
                  <c:v>1.9999999999999987</c:v>
                </c:pt>
                <c:pt idx="2315">
                  <c:v>2.0399999999999978</c:v>
                </c:pt>
                <c:pt idx="2316">
                  <c:v>2.2399999999999975</c:v>
                </c:pt>
                <c:pt idx="2317">
                  <c:v>1.7199999999999989</c:v>
                </c:pt>
                <c:pt idx="2318">
                  <c:v>1.319999999999999</c:v>
                </c:pt>
                <c:pt idx="2319">
                  <c:v>1.7799999999999998</c:v>
                </c:pt>
                <c:pt idx="2320">
                  <c:v>1.7599999999999993</c:v>
                </c:pt>
                <c:pt idx="2321">
                  <c:v>1.5599999999999994</c:v>
                </c:pt>
                <c:pt idx="2322">
                  <c:v>1.6599999999999995</c:v>
                </c:pt>
                <c:pt idx="2323">
                  <c:v>1.7</c:v>
                </c:pt>
                <c:pt idx="2324">
                  <c:v>1.2799999999999998</c:v>
                </c:pt>
                <c:pt idx="2325">
                  <c:v>0.97999999999999976</c:v>
                </c:pt>
                <c:pt idx="2326">
                  <c:v>0.81999999999999962</c:v>
                </c:pt>
                <c:pt idx="2327">
                  <c:v>0.59999999999999853</c:v>
                </c:pt>
                <c:pt idx="2328">
                  <c:v>0.35999999999999871</c:v>
                </c:pt>
                <c:pt idx="2329">
                  <c:v>0.47999999999999898</c:v>
                </c:pt>
                <c:pt idx="2330">
                  <c:v>0.41999999999999887</c:v>
                </c:pt>
                <c:pt idx="2331">
                  <c:v>0.53999999999999915</c:v>
                </c:pt>
                <c:pt idx="2332">
                  <c:v>0.49999999999999928</c:v>
                </c:pt>
                <c:pt idx="2333">
                  <c:v>0.67999999999999972</c:v>
                </c:pt>
                <c:pt idx="2334">
                  <c:v>0.73999999999999988</c:v>
                </c:pt>
                <c:pt idx="2335">
                  <c:v>0.8600000000000001</c:v>
                </c:pt>
                <c:pt idx="2336">
                  <c:v>0.4</c:v>
                </c:pt>
                <c:pt idx="2337">
                  <c:v>0.46000000000000013</c:v>
                </c:pt>
                <c:pt idx="2338">
                  <c:v>0.33999999999999986</c:v>
                </c:pt>
                <c:pt idx="2339">
                  <c:v>0.26000000000000012</c:v>
                </c:pt>
                <c:pt idx="2340">
                  <c:v>0.46000000000000013</c:v>
                </c:pt>
                <c:pt idx="2341">
                  <c:v>0.78000000000000047</c:v>
                </c:pt>
                <c:pt idx="2342">
                  <c:v>0.46000000000000013</c:v>
                </c:pt>
                <c:pt idx="2343">
                  <c:v>0.26000000000000012</c:v>
                </c:pt>
                <c:pt idx="2344">
                  <c:v>-2.0000000000000285E-2</c:v>
                </c:pt>
                <c:pt idx="2345">
                  <c:v>-0.31999999999999956</c:v>
                </c:pt>
                <c:pt idx="2346">
                  <c:v>-0.35999999999999943</c:v>
                </c:pt>
                <c:pt idx="2347">
                  <c:v>0.24000000000000057</c:v>
                </c:pt>
                <c:pt idx="2348">
                  <c:v>0.46000000000000085</c:v>
                </c:pt>
                <c:pt idx="2349">
                  <c:v>0.46000000000000085</c:v>
                </c:pt>
                <c:pt idx="2350">
                  <c:v>0.76000000000000012</c:v>
                </c:pt>
                <c:pt idx="2351">
                  <c:v>0.92000000000000026</c:v>
                </c:pt>
                <c:pt idx="2352">
                  <c:v>0.54000000000000059</c:v>
                </c:pt>
                <c:pt idx="2353">
                  <c:v>0.33999999999999986</c:v>
                </c:pt>
                <c:pt idx="2354">
                  <c:v>0.56000000000000016</c:v>
                </c:pt>
                <c:pt idx="2355">
                  <c:v>0.28000000000000042</c:v>
                </c:pt>
                <c:pt idx="2356">
                  <c:v>0.1</c:v>
                </c:pt>
                <c:pt idx="2357">
                  <c:v>-0.2</c:v>
                </c:pt>
                <c:pt idx="2358">
                  <c:v>0.18000000000000044</c:v>
                </c:pt>
                <c:pt idx="2359">
                  <c:v>-0.11999999999999958</c:v>
                </c:pt>
                <c:pt idx="2360">
                  <c:v>0</c:v>
                </c:pt>
                <c:pt idx="2361">
                  <c:v>-0.12000000000000029</c:v>
                </c:pt>
                <c:pt idx="2362">
                  <c:v>-2.0000000000000285E-2</c:v>
                </c:pt>
                <c:pt idx="2363">
                  <c:v>-0.18000000000000044</c:v>
                </c:pt>
                <c:pt idx="2364">
                  <c:v>-0.36000000000000015</c:v>
                </c:pt>
                <c:pt idx="2365">
                  <c:v>-0.36000000000000015</c:v>
                </c:pt>
                <c:pt idx="2366">
                  <c:v>-0.33999999999999914</c:v>
                </c:pt>
                <c:pt idx="2367">
                  <c:v>4.000000000000057E-2</c:v>
                </c:pt>
                <c:pt idx="2368">
                  <c:v>0.13999999999999985</c:v>
                </c:pt>
                <c:pt idx="2369">
                  <c:v>0.4199999999999996</c:v>
                </c:pt>
                <c:pt idx="2370">
                  <c:v>0.4199999999999996</c:v>
                </c:pt>
                <c:pt idx="2371">
                  <c:v>0.2999999999999986</c:v>
                </c:pt>
                <c:pt idx="2372">
                  <c:v>0.27999999999999903</c:v>
                </c:pt>
                <c:pt idx="2373">
                  <c:v>1.9999999999999574E-2</c:v>
                </c:pt>
                <c:pt idx="2374">
                  <c:v>-0.1</c:v>
                </c:pt>
                <c:pt idx="2375">
                  <c:v>-7.999999999999971E-2</c:v>
                </c:pt>
                <c:pt idx="2376">
                  <c:v>-5.9999999999999429E-2</c:v>
                </c:pt>
                <c:pt idx="2377">
                  <c:v>-0.3</c:v>
                </c:pt>
                <c:pt idx="2378">
                  <c:v>-0.4799999999999997</c:v>
                </c:pt>
                <c:pt idx="2379">
                  <c:v>-0.32000000000000028</c:v>
                </c:pt>
                <c:pt idx="2380">
                  <c:v>-0.33999999999999986</c:v>
                </c:pt>
                <c:pt idx="2381">
                  <c:v>-0.33999999999999914</c:v>
                </c:pt>
                <c:pt idx="2382">
                  <c:v>-0.47999999999999898</c:v>
                </c:pt>
                <c:pt idx="2383">
                  <c:v>-0.15999999999999942</c:v>
                </c:pt>
                <c:pt idx="2384">
                  <c:v>-0.21999999999999958</c:v>
                </c:pt>
                <c:pt idx="2385">
                  <c:v>0.24000000000000057</c:v>
                </c:pt>
                <c:pt idx="2386">
                  <c:v>0.43999999999999984</c:v>
                </c:pt>
                <c:pt idx="2387">
                  <c:v>0.53999999999999981</c:v>
                </c:pt>
                <c:pt idx="2388">
                  <c:v>0.61999999999999955</c:v>
                </c:pt>
                <c:pt idx="2389">
                  <c:v>0.6399999999999999</c:v>
                </c:pt>
                <c:pt idx="2390">
                  <c:v>-0.28000000000000042</c:v>
                </c:pt>
                <c:pt idx="2391">
                  <c:v>-0.42000000000000026</c:v>
                </c:pt>
                <c:pt idx="2392">
                  <c:v>-0.34000000000000058</c:v>
                </c:pt>
                <c:pt idx="2393">
                  <c:v>-0.52000000000000024</c:v>
                </c:pt>
                <c:pt idx="2394">
                  <c:v>-0.30000000000000071</c:v>
                </c:pt>
                <c:pt idx="2395">
                  <c:v>0.35999999999999871</c:v>
                </c:pt>
                <c:pt idx="2396">
                  <c:v>0.39999999999999858</c:v>
                </c:pt>
                <c:pt idx="2397">
                  <c:v>0.57999999999999896</c:v>
                </c:pt>
                <c:pt idx="2398">
                  <c:v>1.0199999999999989</c:v>
                </c:pt>
                <c:pt idx="2399">
                  <c:v>0.81999999999999962</c:v>
                </c:pt>
                <c:pt idx="2400">
                  <c:v>0.96000000000000019</c:v>
                </c:pt>
                <c:pt idx="2401">
                  <c:v>0.96000000000000019</c:v>
                </c:pt>
                <c:pt idx="2402">
                  <c:v>0.96000000000000019</c:v>
                </c:pt>
                <c:pt idx="2403">
                  <c:v>0.56000000000000016</c:v>
                </c:pt>
                <c:pt idx="2404">
                  <c:v>0.5</c:v>
                </c:pt>
                <c:pt idx="2405">
                  <c:v>0.11999999999999958</c:v>
                </c:pt>
                <c:pt idx="2406">
                  <c:v>-0.24000000000000057</c:v>
                </c:pt>
                <c:pt idx="2407">
                  <c:v>-0.34000000000000058</c:v>
                </c:pt>
                <c:pt idx="2408">
                  <c:v>-0.42000000000000026</c:v>
                </c:pt>
                <c:pt idx="2409">
                  <c:v>-0.12000000000000029</c:v>
                </c:pt>
                <c:pt idx="2410">
                  <c:v>-2.0000000000000285E-2</c:v>
                </c:pt>
                <c:pt idx="2411">
                  <c:v>0.1</c:v>
                </c:pt>
                <c:pt idx="2412">
                  <c:v>0.11999999999999958</c:v>
                </c:pt>
                <c:pt idx="2413">
                  <c:v>-2.0000000000000285E-2</c:v>
                </c:pt>
                <c:pt idx="2414">
                  <c:v>-7.1054273576010023E-16</c:v>
                </c:pt>
                <c:pt idx="2415">
                  <c:v>-0.16000000000000086</c:v>
                </c:pt>
                <c:pt idx="2416">
                  <c:v>-6.0000000000000851E-2</c:v>
                </c:pt>
                <c:pt idx="2417">
                  <c:v>3.9999999999999855E-2</c:v>
                </c:pt>
                <c:pt idx="2418">
                  <c:v>0.3</c:v>
                </c:pt>
                <c:pt idx="2419">
                  <c:v>4.000000000000057E-2</c:v>
                </c:pt>
                <c:pt idx="2420">
                  <c:v>8.000000000000114E-2</c:v>
                </c:pt>
                <c:pt idx="2421">
                  <c:v>0.10000000000000142</c:v>
                </c:pt>
                <c:pt idx="2422">
                  <c:v>0.24000000000000127</c:v>
                </c:pt>
                <c:pt idx="2423">
                  <c:v>0.46000000000000085</c:v>
                </c:pt>
                <c:pt idx="2424">
                  <c:v>0.42000000000000026</c:v>
                </c:pt>
                <c:pt idx="2425">
                  <c:v>0.48000000000000043</c:v>
                </c:pt>
                <c:pt idx="2426">
                  <c:v>0.38000000000000045</c:v>
                </c:pt>
                <c:pt idx="2427">
                  <c:v>0.26000000000000012</c:v>
                </c:pt>
                <c:pt idx="2428">
                  <c:v>4.000000000000057E-2</c:v>
                </c:pt>
                <c:pt idx="2429">
                  <c:v>-0.11999999999999886</c:v>
                </c:pt>
                <c:pt idx="2430">
                  <c:v>-3.9999999999999147E-2</c:v>
                </c:pt>
                <c:pt idx="2431">
                  <c:v>-7.999999999999971E-2</c:v>
                </c:pt>
                <c:pt idx="2432">
                  <c:v>-7.999999999999971E-2</c:v>
                </c:pt>
                <c:pt idx="2433">
                  <c:v>-0.17999999999999972</c:v>
                </c:pt>
                <c:pt idx="2434">
                  <c:v>-0.1</c:v>
                </c:pt>
                <c:pt idx="2435">
                  <c:v>-0.2</c:v>
                </c:pt>
                <c:pt idx="2436">
                  <c:v>4.000000000000057E-2</c:v>
                </c:pt>
                <c:pt idx="2437">
                  <c:v>0.36000000000000087</c:v>
                </c:pt>
                <c:pt idx="2438">
                  <c:v>0.30000000000000071</c:v>
                </c:pt>
                <c:pt idx="2439">
                  <c:v>0.38000000000000111</c:v>
                </c:pt>
                <c:pt idx="2440">
                  <c:v>0.5800000000000004</c:v>
                </c:pt>
                <c:pt idx="2441">
                  <c:v>0.28000000000000042</c:v>
                </c:pt>
                <c:pt idx="2442">
                  <c:v>-0.31999999999999956</c:v>
                </c:pt>
                <c:pt idx="2443">
                  <c:v>-0.32000000000000028</c:v>
                </c:pt>
                <c:pt idx="2444">
                  <c:v>-0.26000000000000084</c:v>
                </c:pt>
                <c:pt idx="2445">
                  <c:v>-0.8</c:v>
                </c:pt>
                <c:pt idx="2446">
                  <c:v>-0.33999999999999986</c:v>
                </c:pt>
                <c:pt idx="2447">
                  <c:v>0</c:v>
                </c:pt>
                <c:pt idx="2448">
                  <c:v>0.72000000000000031</c:v>
                </c:pt>
                <c:pt idx="2449">
                  <c:v>0.74000000000000055</c:v>
                </c:pt>
                <c:pt idx="2450">
                  <c:v>0.92000000000000026</c:v>
                </c:pt>
                <c:pt idx="2451">
                  <c:v>1.0199999999999996</c:v>
                </c:pt>
                <c:pt idx="2452">
                  <c:v>0.75999999999999945</c:v>
                </c:pt>
                <c:pt idx="2453">
                  <c:v>0.33999999999999986</c:v>
                </c:pt>
                <c:pt idx="2454">
                  <c:v>0.3</c:v>
                </c:pt>
                <c:pt idx="2455">
                  <c:v>0.66000000000000014</c:v>
                </c:pt>
                <c:pt idx="2456">
                  <c:v>0.48000000000000043</c:v>
                </c:pt>
                <c:pt idx="2457">
                  <c:v>0.2000000000000007</c:v>
                </c:pt>
                <c:pt idx="2458">
                  <c:v>0.24000000000000057</c:v>
                </c:pt>
                <c:pt idx="2459">
                  <c:v>0.40000000000000069</c:v>
                </c:pt>
                <c:pt idx="2460">
                  <c:v>0.52000000000000102</c:v>
                </c:pt>
                <c:pt idx="2461">
                  <c:v>0.44000000000000128</c:v>
                </c:pt>
                <c:pt idx="2462">
                  <c:v>0.78000000000000114</c:v>
                </c:pt>
                <c:pt idx="2463">
                  <c:v>0.60000000000000075</c:v>
                </c:pt>
                <c:pt idx="2464">
                  <c:v>0.46000000000000013</c:v>
                </c:pt>
                <c:pt idx="2465">
                  <c:v>0.27999999999999969</c:v>
                </c:pt>
                <c:pt idx="2466">
                  <c:v>0.75999999999999945</c:v>
                </c:pt>
                <c:pt idx="2467">
                  <c:v>1.0399999999999998</c:v>
                </c:pt>
                <c:pt idx="2468">
                  <c:v>1.2</c:v>
                </c:pt>
                <c:pt idx="2469">
                  <c:v>1.3200000000000003</c:v>
                </c:pt>
                <c:pt idx="2470">
                  <c:v>1.1000000000000008</c:v>
                </c:pt>
                <c:pt idx="2471">
                  <c:v>0.7600000000000009</c:v>
                </c:pt>
                <c:pt idx="2472">
                  <c:v>0.62000000000000033</c:v>
                </c:pt>
                <c:pt idx="2473">
                  <c:v>0.50000000000000067</c:v>
                </c:pt>
                <c:pt idx="2474">
                  <c:v>0.44000000000000056</c:v>
                </c:pt>
                <c:pt idx="2475">
                  <c:v>0.46000000000000013</c:v>
                </c:pt>
                <c:pt idx="2476">
                  <c:v>0.34000000000000058</c:v>
                </c:pt>
                <c:pt idx="2477">
                  <c:v>0.52000000000000102</c:v>
                </c:pt>
                <c:pt idx="2478">
                  <c:v>0.16000000000000086</c:v>
                </c:pt>
                <c:pt idx="2479">
                  <c:v>-7.9999999999999002E-2</c:v>
                </c:pt>
                <c:pt idx="2480">
                  <c:v>0.12000000000000099</c:v>
                </c:pt>
                <c:pt idx="2481">
                  <c:v>6.0000000000000851E-2</c:v>
                </c:pt>
                <c:pt idx="2482">
                  <c:v>-0.25999999999999945</c:v>
                </c:pt>
                <c:pt idx="2483">
                  <c:v>0.18000000000000044</c:v>
                </c:pt>
                <c:pt idx="2484">
                  <c:v>0.42000000000000026</c:v>
                </c:pt>
                <c:pt idx="2485">
                  <c:v>0.50000000000000067</c:v>
                </c:pt>
                <c:pt idx="2486">
                  <c:v>0.40000000000000069</c:v>
                </c:pt>
                <c:pt idx="2487">
                  <c:v>0.52000000000000024</c:v>
                </c:pt>
                <c:pt idx="2488">
                  <c:v>0.16000000000000086</c:v>
                </c:pt>
                <c:pt idx="2489">
                  <c:v>6.0000000000000851E-2</c:v>
                </c:pt>
                <c:pt idx="2490">
                  <c:v>-0.13999999999999915</c:v>
                </c:pt>
                <c:pt idx="2491">
                  <c:v>-6.0000000000000143E-2</c:v>
                </c:pt>
                <c:pt idx="2492">
                  <c:v>-0.4199999999999996</c:v>
                </c:pt>
                <c:pt idx="2493">
                  <c:v>-0.4</c:v>
                </c:pt>
                <c:pt idx="2494">
                  <c:v>-3.9999999999999855E-2</c:v>
                </c:pt>
                <c:pt idx="2495">
                  <c:v>0</c:v>
                </c:pt>
                <c:pt idx="2496">
                  <c:v>0.1</c:v>
                </c:pt>
                <c:pt idx="2497">
                  <c:v>0.53999999999999981</c:v>
                </c:pt>
                <c:pt idx="2498">
                  <c:v>0.67999999999999972</c:v>
                </c:pt>
                <c:pt idx="2499">
                  <c:v>0.43999999999999984</c:v>
                </c:pt>
                <c:pt idx="2500">
                  <c:v>0.21999999999999958</c:v>
                </c:pt>
                <c:pt idx="2501">
                  <c:v>-0.13999999999999985</c:v>
                </c:pt>
                <c:pt idx="2502">
                  <c:v>-0.37999999999999973</c:v>
                </c:pt>
                <c:pt idx="2503">
                  <c:v>-0.66000000000000014</c:v>
                </c:pt>
                <c:pt idx="2504">
                  <c:v>-0.96000000000000019</c:v>
                </c:pt>
                <c:pt idx="2505">
                  <c:v>-0.8</c:v>
                </c:pt>
                <c:pt idx="2506">
                  <c:v>-0.77999999999999969</c:v>
                </c:pt>
                <c:pt idx="2507">
                  <c:v>-0.61999999999999955</c:v>
                </c:pt>
                <c:pt idx="2508">
                  <c:v>-0.37999999999999901</c:v>
                </c:pt>
                <c:pt idx="2509">
                  <c:v>-0.43999999999999917</c:v>
                </c:pt>
                <c:pt idx="2510">
                  <c:v>-0.75999999999999945</c:v>
                </c:pt>
                <c:pt idx="2511">
                  <c:v>-0.27999999999999969</c:v>
                </c:pt>
                <c:pt idx="2512">
                  <c:v>-0.17999999999999972</c:v>
                </c:pt>
                <c:pt idx="2513">
                  <c:v>-0.17999999999999972</c:v>
                </c:pt>
                <c:pt idx="2514">
                  <c:v>-0.1</c:v>
                </c:pt>
                <c:pt idx="2515">
                  <c:v>0.28000000000000042</c:v>
                </c:pt>
                <c:pt idx="2516">
                  <c:v>0.14000000000000057</c:v>
                </c:pt>
                <c:pt idx="2517">
                  <c:v>-5.9999999999999429E-2</c:v>
                </c:pt>
                <c:pt idx="2518">
                  <c:v>4.000000000000057E-2</c:v>
                </c:pt>
                <c:pt idx="2519">
                  <c:v>0.40000000000000069</c:v>
                </c:pt>
                <c:pt idx="2520">
                  <c:v>0.13999999999999985</c:v>
                </c:pt>
                <c:pt idx="2521">
                  <c:v>0.16000000000000014</c:v>
                </c:pt>
                <c:pt idx="2522">
                  <c:v>2.0000000000000285E-2</c:v>
                </c:pt>
                <c:pt idx="2523">
                  <c:v>0.13999999999999985</c:v>
                </c:pt>
                <c:pt idx="2524">
                  <c:v>7.999999999999971E-2</c:v>
                </c:pt>
                <c:pt idx="2525">
                  <c:v>0.37999999999999973</c:v>
                </c:pt>
                <c:pt idx="2526">
                  <c:v>0.21999999999999958</c:v>
                </c:pt>
                <c:pt idx="2527">
                  <c:v>0.77999999999999903</c:v>
                </c:pt>
                <c:pt idx="2528">
                  <c:v>0.57999999999999974</c:v>
                </c:pt>
                <c:pt idx="2529">
                  <c:v>0.57999999999999974</c:v>
                </c:pt>
                <c:pt idx="2530">
                  <c:v>0.32000000000000028</c:v>
                </c:pt>
                <c:pt idx="2531">
                  <c:v>0.5</c:v>
                </c:pt>
                <c:pt idx="2532">
                  <c:v>-0.1</c:v>
                </c:pt>
                <c:pt idx="2533">
                  <c:v>-0.10000000000000071</c:v>
                </c:pt>
                <c:pt idx="2534">
                  <c:v>-0.18000000000000044</c:v>
                </c:pt>
                <c:pt idx="2535">
                  <c:v>0.11999999999999958</c:v>
                </c:pt>
                <c:pt idx="2536">
                  <c:v>5.9999999999999429E-2</c:v>
                </c:pt>
                <c:pt idx="2537">
                  <c:v>0.23999999999999985</c:v>
                </c:pt>
                <c:pt idx="2538">
                  <c:v>0.5</c:v>
                </c:pt>
                <c:pt idx="2539">
                  <c:v>0.7</c:v>
                </c:pt>
                <c:pt idx="2540">
                  <c:v>0.72000000000000031</c:v>
                </c:pt>
                <c:pt idx="2541">
                  <c:v>0.96000000000000085</c:v>
                </c:pt>
                <c:pt idx="2542">
                  <c:v>1.1600000000000008</c:v>
                </c:pt>
                <c:pt idx="2543">
                  <c:v>1.2000000000000015</c:v>
                </c:pt>
                <c:pt idx="2544">
                  <c:v>0.98000000000000109</c:v>
                </c:pt>
                <c:pt idx="2545">
                  <c:v>0.82000000000000028</c:v>
                </c:pt>
                <c:pt idx="2546">
                  <c:v>0.88000000000000045</c:v>
                </c:pt>
                <c:pt idx="2547">
                  <c:v>0.9</c:v>
                </c:pt>
                <c:pt idx="2548">
                  <c:v>0.73999999999999988</c:v>
                </c:pt>
                <c:pt idx="2549">
                  <c:v>0.6399999999999999</c:v>
                </c:pt>
                <c:pt idx="2550">
                  <c:v>0.90000000000000069</c:v>
                </c:pt>
                <c:pt idx="2551">
                  <c:v>0.62000000000000033</c:v>
                </c:pt>
                <c:pt idx="2552">
                  <c:v>0.62000000000000099</c:v>
                </c:pt>
                <c:pt idx="2553">
                  <c:v>0.60000000000000075</c:v>
                </c:pt>
                <c:pt idx="2554">
                  <c:v>1.0400000000000005</c:v>
                </c:pt>
                <c:pt idx="2555">
                  <c:v>0.6399999999999999</c:v>
                </c:pt>
                <c:pt idx="2556">
                  <c:v>0.5</c:v>
                </c:pt>
                <c:pt idx="2557">
                  <c:v>0.45999999999999941</c:v>
                </c:pt>
                <c:pt idx="2558">
                  <c:v>0.45999999999999941</c:v>
                </c:pt>
                <c:pt idx="2559">
                  <c:v>6.0000000000000143E-2</c:v>
                </c:pt>
                <c:pt idx="2560">
                  <c:v>0.48000000000000043</c:v>
                </c:pt>
                <c:pt idx="2561">
                  <c:v>0.5</c:v>
                </c:pt>
                <c:pt idx="2562">
                  <c:v>-7.999999999999971E-2</c:v>
                </c:pt>
                <c:pt idx="2563">
                  <c:v>0.12000000000000029</c:v>
                </c:pt>
                <c:pt idx="2564">
                  <c:v>0.73999999999999988</c:v>
                </c:pt>
                <c:pt idx="2565">
                  <c:v>0.44000000000000056</c:v>
                </c:pt>
                <c:pt idx="2566">
                  <c:v>0.76000000000000012</c:v>
                </c:pt>
                <c:pt idx="2567">
                  <c:v>0.93999999999999984</c:v>
                </c:pt>
                <c:pt idx="2568">
                  <c:v>0.68000000000000038</c:v>
                </c:pt>
                <c:pt idx="2569">
                  <c:v>-0.33999999999999914</c:v>
                </c:pt>
                <c:pt idx="2570">
                  <c:v>-0.53999999999999915</c:v>
                </c:pt>
                <c:pt idx="2571">
                  <c:v>-0.73999999999999844</c:v>
                </c:pt>
                <c:pt idx="2572">
                  <c:v>-1.9999999999998151E-2</c:v>
                </c:pt>
                <c:pt idx="2573">
                  <c:v>0.26000000000000156</c:v>
                </c:pt>
                <c:pt idx="2574">
                  <c:v>0.86000000000000087</c:v>
                </c:pt>
                <c:pt idx="2575">
                  <c:v>0.8600000000000001</c:v>
                </c:pt>
                <c:pt idx="2576">
                  <c:v>0.66000000000000014</c:v>
                </c:pt>
                <c:pt idx="2577">
                  <c:v>0.13999999999999985</c:v>
                </c:pt>
                <c:pt idx="2578">
                  <c:v>0.6399999999999999</c:v>
                </c:pt>
                <c:pt idx="2579">
                  <c:v>0.34000000000000058</c:v>
                </c:pt>
                <c:pt idx="2580">
                  <c:v>0.26000000000000012</c:v>
                </c:pt>
                <c:pt idx="2581">
                  <c:v>0.31999999999999956</c:v>
                </c:pt>
                <c:pt idx="2582">
                  <c:v>0.43999999999999984</c:v>
                </c:pt>
                <c:pt idx="2583">
                  <c:v>-0.48000000000000043</c:v>
                </c:pt>
                <c:pt idx="2584">
                  <c:v>-0.28000000000000042</c:v>
                </c:pt>
                <c:pt idx="2585">
                  <c:v>0.12000000000000029</c:v>
                </c:pt>
                <c:pt idx="2586">
                  <c:v>0.50000000000000067</c:v>
                </c:pt>
                <c:pt idx="2587">
                  <c:v>0.36000000000000015</c:v>
                </c:pt>
                <c:pt idx="2588">
                  <c:v>0.62000000000000033</c:v>
                </c:pt>
                <c:pt idx="2589">
                  <c:v>0.36000000000000015</c:v>
                </c:pt>
                <c:pt idx="2590">
                  <c:v>0.13999999999999985</c:v>
                </c:pt>
                <c:pt idx="2591">
                  <c:v>-3.9999999999999855E-2</c:v>
                </c:pt>
                <c:pt idx="2592">
                  <c:v>0.2000000000000007</c:v>
                </c:pt>
                <c:pt idx="2593">
                  <c:v>0.220000000000001</c:v>
                </c:pt>
                <c:pt idx="2594">
                  <c:v>0.34000000000000058</c:v>
                </c:pt>
                <c:pt idx="2595">
                  <c:v>0.32000000000000028</c:v>
                </c:pt>
                <c:pt idx="2596">
                  <c:v>0.28000000000000042</c:v>
                </c:pt>
                <c:pt idx="2597">
                  <c:v>0.13999999999999985</c:v>
                </c:pt>
                <c:pt idx="2598">
                  <c:v>-8.0000000000000432E-2</c:v>
                </c:pt>
                <c:pt idx="2599">
                  <c:v>-2.0000000000000285E-2</c:v>
                </c:pt>
                <c:pt idx="2600">
                  <c:v>0.26000000000000012</c:v>
                </c:pt>
                <c:pt idx="2601">
                  <c:v>0.49999999999999928</c:v>
                </c:pt>
                <c:pt idx="2602">
                  <c:v>0.57999999999999974</c:v>
                </c:pt>
                <c:pt idx="2603">
                  <c:v>0.89999999999999925</c:v>
                </c:pt>
                <c:pt idx="2604">
                  <c:v>1.0799999999999996</c:v>
                </c:pt>
                <c:pt idx="2605">
                  <c:v>0.89999999999999925</c:v>
                </c:pt>
                <c:pt idx="2606">
                  <c:v>0.61999999999999955</c:v>
                </c:pt>
                <c:pt idx="2607">
                  <c:v>0.49999999999999928</c:v>
                </c:pt>
                <c:pt idx="2608">
                  <c:v>0.4</c:v>
                </c:pt>
                <c:pt idx="2609">
                  <c:v>-8.0000000000000432E-2</c:v>
                </c:pt>
                <c:pt idx="2610">
                  <c:v>0.11999999999999958</c:v>
                </c:pt>
                <c:pt idx="2611">
                  <c:v>0.15999999999999942</c:v>
                </c:pt>
                <c:pt idx="2612">
                  <c:v>-4.000000000000057E-2</c:v>
                </c:pt>
                <c:pt idx="2613">
                  <c:v>-0.10000000000000071</c:v>
                </c:pt>
                <c:pt idx="2614">
                  <c:v>0.29999999999999927</c:v>
                </c:pt>
                <c:pt idx="2615">
                  <c:v>0.2</c:v>
                </c:pt>
                <c:pt idx="2616">
                  <c:v>2.0000000000000285E-2</c:v>
                </c:pt>
                <c:pt idx="2617">
                  <c:v>8.0000000000000432E-2</c:v>
                </c:pt>
                <c:pt idx="2618">
                  <c:v>-0.13999999999999985</c:v>
                </c:pt>
                <c:pt idx="2619">
                  <c:v>-0.2</c:v>
                </c:pt>
                <c:pt idx="2620">
                  <c:v>-0.2</c:v>
                </c:pt>
                <c:pt idx="2621">
                  <c:v>-0.11999999999999958</c:v>
                </c:pt>
                <c:pt idx="2622">
                  <c:v>-0.21999999999999958</c:v>
                </c:pt>
                <c:pt idx="2623">
                  <c:v>-0.25999999999999945</c:v>
                </c:pt>
                <c:pt idx="2624">
                  <c:v>-0.25999999999999945</c:v>
                </c:pt>
                <c:pt idx="2625">
                  <c:v>-0.3</c:v>
                </c:pt>
                <c:pt idx="2626">
                  <c:v>-0.4</c:v>
                </c:pt>
                <c:pt idx="2627">
                  <c:v>-5.9999999999999429E-2</c:v>
                </c:pt>
                <c:pt idx="2628">
                  <c:v>4.000000000000057E-2</c:v>
                </c:pt>
                <c:pt idx="2629">
                  <c:v>2.0000000000000285E-2</c:v>
                </c:pt>
                <c:pt idx="2630">
                  <c:v>-3.9999999999999147E-2</c:v>
                </c:pt>
                <c:pt idx="2631">
                  <c:v>0.52000000000000024</c:v>
                </c:pt>
                <c:pt idx="2632">
                  <c:v>0.51999999999999957</c:v>
                </c:pt>
                <c:pt idx="2633">
                  <c:v>0.67999999999999972</c:v>
                </c:pt>
                <c:pt idx="2634">
                  <c:v>0.42000000000000026</c:v>
                </c:pt>
                <c:pt idx="2635">
                  <c:v>0.23999999999999985</c:v>
                </c:pt>
                <c:pt idx="2636">
                  <c:v>-0.38000000000000045</c:v>
                </c:pt>
                <c:pt idx="2637">
                  <c:v>-0.26000000000000084</c:v>
                </c:pt>
                <c:pt idx="2638">
                  <c:v>-0.12000000000000099</c:v>
                </c:pt>
                <c:pt idx="2639">
                  <c:v>0.19999999999999929</c:v>
                </c:pt>
                <c:pt idx="2640">
                  <c:v>0.49999999999999928</c:v>
                </c:pt>
                <c:pt idx="2641">
                  <c:v>0.69999999999999929</c:v>
                </c:pt>
                <c:pt idx="2642">
                  <c:v>0.75999999999999945</c:v>
                </c:pt>
                <c:pt idx="2643">
                  <c:v>0.77999999999999969</c:v>
                </c:pt>
                <c:pt idx="2644">
                  <c:v>0.59999999999999931</c:v>
                </c:pt>
                <c:pt idx="2645">
                  <c:v>0.45999999999999941</c:v>
                </c:pt>
                <c:pt idx="2646">
                  <c:v>0.6</c:v>
                </c:pt>
                <c:pt idx="2647">
                  <c:v>8.0000000000000432E-2</c:v>
                </c:pt>
                <c:pt idx="2648">
                  <c:v>-0.13999999999999985</c:v>
                </c:pt>
                <c:pt idx="2649">
                  <c:v>0.16000000000000014</c:v>
                </c:pt>
                <c:pt idx="2650">
                  <c:v>0.2</c:v>
                </c:pt>
                <c:pt idx="2651">
                  <c:v>6.0000000000000143E-2</c:v>
                </c:pt>
                <c:pt idx="2652">
                  <c:v>0.32000000000000028</c:v>
                </c:pt>
                <c:pt idx="2653">
                  <c:v>0.12000000000000029</c:v>
                </c:pt>
                <c:pt idx="2654">
                  <c:v>4.000000000000057E-2</c:v>
                </c:pt>
                <c:pt idx="2655">
                  <c:v>-0.29999999999999927</c:v>
                </c:pt>
                <c:pt idx="2656">
                  <c:v>-0.37999999999999973</c:v>
                </c:pt>
                <c:pt idx="2657">
                  <c:v>-0.36000000000000015</c:v>
                </c:pt>
                <c:pt idx="2658">
                  <c:v>-0.22000000000000028</c:v>
                </c:pt>
                <c:pt idx="2659">
                  <c:v>-0.26000000000000012</c:v>
                </c:pt>
                <c:pt idx="2660">
                  <c:v>-6.0000000000000143E-2</c:v>
                </c:pt>
                <c:pt idx="2661">
                  <c:v>0.1</c:v>
                </c:pt>
                <c:pt idx="2662">
                  <c:v>-0.12000000000000029</c:v>
                </c:pt>
                <c:pt idx="2663">
                  <c:v>-6.0000000000000143E-2</c:v>
                </c:pt>
                <c:pt idx="2664">
                  <c:v>-0.18000000000000044</c:v>
                </c:pt>
                <c:pt idx="2665">
                  <c:v>-0.24000000000000057</c:v>
                </c:pt>
                <c:pt idx="2666">
                  <c:v>-0.32000000000000028</c:v>
                </c:pt>
                <c:pt idx="2667">
                  <c:v>-0.17999999999999972</c:v>
                </c:pt>
                <c:pt idx="2668">
                  <c:v>-0.23999999999999916</c:v>
                </c:pt>
                <c:pt idx="2669">
                  <c:v>-0.56000000000000016</c:v>
                </c:pt>
                <c:pt idx="2670">
                  <c:v>-0.4799999999999997</c:v>
                </c:pt>
                <c:pt idx="2671">
                  <c:v>-0.54000000000000059</c:v>
                </c:pt>
                <c:pt idx="2672">
                  <c:v>-0.18000000000000044</c:v>
                </c:pt>
                <c:pt idx="2673">
                  <c:v>-0.38000000000000111</c:v>
                </c:pt>
                <c:pt idx="2674">
                  <c:v>-1.6600000000000001</c:v>
                </c:pt>
                <c:pt idx="2675">
                  <c:v>-1.6600000000000008</c:v>
                </c:pt>
                <c:pt idx="2676">
                  <c:v>-1.9800000000000011</c:v>
                </c:pt>
                <c:pt idx="2677">
                  <c:v>-2.5600000000000014</c:v>
                </c:pt>
                <c:pt idx="2678">
                  <c:v>-2.180000000000001</c:v>
                </c:pt>
                <c:pt idx="2679">
                  <c:v>-8.0000000000001847E-2</c:v>
                </c:pt>
                <c:pt idx="2680">
                  <c:v>-2.0000000000001704E-2</c:v>
                </c:pt>
                <c:pt idx="2681">
                  <c:v>0.25999999999999873</c:v>
                </c:pt>
                <c:pt idx="2682">
                  <c:v>0.35999999999999871</c:v>
                </c:pt>
                <c:pt idx="2683">
                  <c:v>0.47999999999999832</c:v>
                </c:pt>
                <c:pt idx="2684">
                  <c:v>0.13999999999999843</c:v>
                </c:pt>
                <c:pt idx="2685">
                  <c:v>0.37999999999999901</c:v>
                </c:pt>
                <c:pt idx="2686">
                  <c:v>0.79999999999999927</c:v>
                </c:pt>
                <c:pt idx="2687">
                  <c:v>0.8600000000000001</c:v>
                </c:pt>
                <c:pt idx="2688">
                  <c:v>0.53999999999999981</c:v>
                </c:pt>
                <c:pt idx="2689">
                  <c:v>1.0000000000000007</c:v>
                </c:pt>
                <c:pt idx="2690">
                  <c:v>1.1000000000000008</c:v>
                </c:pt>
                <c:pt idx="2691">
                  <c:v>0.72000000000000097</c:v>
                </c:pt>
                <c:pt idx="2692">
                  <c:v>0.7</c:v>
                </c:pt>
                <c:pt idx="2693">
                  <c:v>1.1400000000000012</c:v>
                </c:pt>
                <c:pt idx="2694">
                  <c:v>0.88000000000000111</c:v>
                </c:pt>
                <c:pt idx="2695">
                  <c:v>0.8400000000000013</c:v>
                </c:pt>
                <c:pt idx="2696">
                  <c:v>0.84000000000000052</c:v>
                </c:pt>
                <c:pt idx="2697">
                  <c:v>0.90000000000000147</c:v>
                </c:pt>
                <c:pt idx="2698">
                  <c:v>0.82000000000000095</c:v>
                </c:pt>
                <c:pt idx="2699">
                  <c:v>0.50000000000000067</c:v>
                </c:pt>
                <c:pt idx="2700">
                  <c:v>0.76000000000000012</c:v>
                </c:pt>
                <c:pt idx="2701">
                  <c:v>0.70000000000000073</c:v>
                </c:pt>
                <c:pt idx="2702">
                  <c:v>0.64000000000000057</c:v>
                </c:pt>
                <c:pt idx="2703">
                  <c:v>0.36000000000000015</c:v>
                </c:pt>
                <c:pt idx="2704">
                  <c:v>0.6399999999999999</c:v>
                </c:pt>
                <c:pt idx="2705">
                  <c:v>0.25999999999999945</c:v>
                </c:pt>
                <c:pt idx="2706">
                  <c:v>0.56000000000000016</c:v>
                </c:pt>
                <c:pt idx="2707">
                  <c:v>0.36000000000000015</c:v>
                </c:pt>
                <c:pt idx="2708">
                  <c:v>0.14000000000000057</c:v>
                </c:pt>
                <c:pt idx="2709">
                  <c:v>4.000000000000057E-2</c:v>
                </c:pt>
                <c:pt idx="2710">
                  <c:v>-0.19999999999999929</c:v>
                </c:pt>
                <c:pt idx="2711">
                  <c:v>-0.22000000000000028</c:v>
                </c:pt>
                <c:pt idx="2712">
                  <c:v>7.9999999999999002E-2</c:v>
                </c:pt>
                <c:pt idx="2713">
                  <c:v>0.49999999999999856</c:v>
                </c:pt>
                <c:pt idx="2714">
                  <c:v>0.39999999999999858</c:v>
                </c:pt>
                <c:pt idx="2715">
                  <c:v>0.47999999999999898</c:v>
                </c:pt>
                <c:pt idx="2716">
                  <c:v>0.85999999999999877</c:v>
                </c:pt>
                <c:pt idx="2717">
                  <c:v>0.95999999999999941</c:v>
                </c:pt>
                <c:pt idx="2718">
                  <c:v>0.55999999999999939</c:v>
                </c:pt>
                <c:pt idx="2719">
                  <c:v>0.77999999999999969</c:v>
                </c:pt>
                <c:pt idx="2720">
                  <c:v>0.93999999999999984</c:v>
                </c:pt>
                <c:pt idx="2721">
                  <c:v>0.5</c:v>
                </c:pt>
                <c:pt idx="2722">
                  <c:v>0.31999999999999956</c:v>
                </c:pt>
                <c:pt idx="2723">
                  <c:v>0.51999999999999957</c:v>
                </c:pt>
                <c:pt idx="2724">
                  <c:v>0.33999999999999986</c:v>
                </c:pt>
                <c:pt idx="2725">
                  <c:v>0.24000000000000057</c:v>
                </c:pt>
                <c:pt idx="2726">
                  <c:v>0.14000000000000129</c:v>
                </c:pt>
                <c:pt idx="2727">
                  <c:v>0.22000000000000169</c:v>
                </c:pt>
                <c:pt idx="2728">
                  <c:v>0.36000000000000154</c:v>
                </c:pt>
                <c:pt idx="2729">
                  <c:v>0.30000000000000143</c:v>
                </c:pt>
                <c:pt idx="2730">
                  <c:v>0.2000000000000007</c:v>
                </c:pt>
                <c:pt idx="2731">
                  <c:v>0.14000000000000057</c:v>
                </c:pt>
                <c:pt idx="2732">
                  <c:v>-2.0000000000000285E-2</c:v>
                </c:pt>
                <c:pt idx="2733">
                  <c:v>-3.9999999999999855E-2</c:v>
                </c:pt>
                <c:pt idx="2734">
                  <c:v>6.0000000000000143E-2</c:v>
                </c:pt>
                <c:pt idx="2735">
                  <c:v>0.16000000000000014</c:v>
                </c:pt>
                <c:pt idx="2736">
                  <c:v>1.9999999999999574E-2</c:v>
                </c:pt>
                <c:pt idx="2737">
                  <c:v>3.9999999999999855E-2</c:v>
                </c:pt>
                <c:pt idx="2738">
                  <c:v>-0.2</c:v>
                </c:pt>
                <c:pt idx="2739">
                  <c:v>-0.23999999999999985</c:v>
                </c:pt>
                <c:pt idx="2740">
                  <c:v>-2.0000000000000285E-2</c:v>
                </c:pt>
                <c:pt idx="2741">
                  <c:v>0.14000000000000057</c:v>
                </c:pt>
                <c:pt idx="2742">
                  <c:v>0.48000000000000115</c:v>
                </c:pt>
                <c:pt idx="2743">
                  <c:v>0.64000000000000057</c:v>
                </c:pt>
                <c:pt idx="2744">
                  <c:v>0.7</c:v>
                </c:pt>
              </c:numCache>
            </c:numRef>
          </c:xVal>
          <c:yVal>
            <c:numRef>
              <c:f>'63F_16'!$A$2:$A$2803</c:f>
              <c:numCache>
                <c:formatCode>General</c:formatCode>
                <c:ptCount val="2802"/>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279.90000000000003</c:v>
                </c:pt>
                <c:pt idx="2750">
                  <c:v>280.00000000000006</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numCache>
            </c:numRef>
          </c:yVal>
          <c:smooth val="1"/>
          <c:extLst>
            <c:ext xmlns:c16="http://schemas.microsoft.com/office/drawing/2014/chart" uri="{C3380CC4-5D6E-409C-BE32-E72D297353CC}">
              <c16:uniqueId val="{00000004-1484-4B4A-8C64-7FBDC61874C1}"/>
            </c:ext>
          </c:extLst>
        </c:ser>
        <c:ser>
          <c:idx val="3"/>
          <c:order val="5"/>
          <c:tx>
            <c:strRef>
              <c:f>'63F_16'!$V$1</c:f>
              <c:strCache>
                <c:ptCount val="1"/>
                <c:pt idx="0">
                  <c:v>Net Change</c:v>
                </c:pt>
              </c:strCache>
            </c:strRef>
          </c:tx>
          <c:spPr>
            <a:ln w="19050" cap="rnd">
              <a:solidFill>
                <a:srgbClr val="FF0000"/>
              </a:solidFill>
              <a:round/>
            </a:ln>
            <a:effectLst/>
          </c:spPr>
          <c:marker>
            <c:symbol val="none"/>
          </c:marker>
          <c:xVal>
            <c:numRef>
              <c:f>'63F_16'!$V$5:$V$2747</c:f>
              <c:numCache>
                <c:formatCode>General</c:formatCode>
                <c:ptCount val="2743"/>
                <c:pt idx="93">
                  <c:v>1.2600000000000007</c:v>
                </c:pt>
                <c:pt idx="94">
                  <c:v>1.4400000000000006</c:v>
                </c:pt>
                <c:pt idx="95">
                  <c:v>1.5400000000000005</c:v>
                </c:pt>
                <c:pt idx="96">
                  <c:v>1.8800000000000003</c:v>
                </c:pt>
                <c:pt idx="97">
                  <c:v>1.6400000000000001</c:v>
                </c:pt>
                <c:pt idx="98">
                  <c:v>1.5599999999999998</c:v>
                </c:pt>
                <c:pt idx="99">
                  <c:v>1.2399999999999998</c:v>
                </c:pt>
                <c:pt idx="100">
                  <c:v>1.3199999999999998</c:v>
                </c:pt>
                <c:pt idx="101">
                  <c:v>1.3199999999999996</c:v>
                </c:pt>
                <c:pt idx="102">
                  <c:v>1.7399999999999995</c:v>
                </c:pt>
                <c:pt idx="103">
                  <c:v>1.6999999999999997</c:v>
                </c:pt>
                <c:pt idx="104">
                  <c:v>1.94</c:v>
                </c:pt>
                <c:pt idx="105">
                  <c:v>1.6800000000000002</c:v>
                </c:pt>
                <c:pt idx="106">
                  <c:v>1.1800000000000002</c:v>
                </c:pt>
                <c:pt idx="107">
                  <c:v>0.80000000000000016</c:v>
                </c:pt>
                <c:pt idx="108">
                  <c:v>0.72000000000000008</c:v>
                </c:pt>
                <c:pt idx="109">
                  <c:v>0.91999999999999993</c:v>
                </c:pt>
                <c:pt idx="110">
                  <c:v>1.1399999999999997</c:v>
                </c:pt>
                <c:pt idx="111">
                  <c:v>1.1599999999999997</c:v>
                </c:pt>
                <c:pt idx="112">
                  <c:v>1.3999999999999995</c:v>
                </c:pt>
                <c:pt idx="113">
                  <c:v>1.6599999999999995</c:v>
                </c:pt>
                <c:pt idx="114">
                  <c:v>1.38</c:v>
                </c:pt>
                <c:pt idx="115">
                  <c:v>1.2400000000000002</c:v>
                </c:pt>
                <c:pt idx="116">
                  <c:v>1.56</c:v>
                </c:pt>
                <c:pt idx="117">
                  <c:v>1.4200000000000004</c:v>
                </c:pt>
                <c:pt idx="118">
                  <c:v>1.3800000000000003</c:v>
                </c:pt>
                <c:pt idx="119">
                  <c:v>1.1800000000000004</c:v>
                </c:pt>
                <c:pt idx="120">
                  <c:v>1.2200000000000002</c:v>
                </c:pt>
                <c:pt idx="121">
                  <c:v>1.1600000000000006</c:v>
                </c:pt>
                <c:pt idx="122">
                  <c:v>1.1400000000000006</c:v>
                </c:pt>
                <c:pt idx="123">
                  <c:v>1.0000000000000004</c:v>
                </c:pt>
                <c:pt idx="124">
                  <c:v>0.96000000000000019</c:v>
                </c:pt>
                <c:pt idx="125">
                  <c:v>0.96000000000000019</c:v>
                </c:pt>
                <c:pt idx="126">
                  <c:v>0.88000000000000012</c:v>
                </c:pt>
                <c:pt idx="127">
                  <c:v>0.96000000000000019</c:v>
                </c:pt>
                <c:pt idx="128">
                  <c:v>1.2600000000000002</c:v>
                </c:pt>
                <c:pt idx="129">
                  <c:v>1.4200000000000004</c:v>
                </c:pt>
                <c:pt idx="130">
                  <c:v>1.8400000000000003</c:v>
                </c:pt>
                <c:pt idx="131">
                  <c:v>2.1</c:v>
                </c:pt>
                <c:pt idx="132">
                  <c:v>2.0600000000000005</c:v>
                </c:pt>
                <c:pt idx="133">
                  <c:v>2.1000000000000005</c:v>
                </c:pt>
                <c:pt idx="134">
                  <c:v>2.1600000000000006</c:v>
                </c:pt>
                <c:pt idx="135">
                  <c:v>1.9800000000000004</c:v>
                </c:pt>
                <c:pt idx="136">
                  <c:v>1.8400000000000005</c:v>
                </c:pt>
                <c:pt idx="137">
                  <c:v>2.12</c:v>
                </c:pt>
                <c:pt idx="138">
                  <c:v>2</c:v>
                </c:pt>
                <c:pt idx="139">
                  <c:v>2</c:v>
                </c:pt>
                <c:pt idx="140">
                  <c:v>1.98</c:v>
                </c:pt>
                <c:pt idx="141">
                  <c:v>2.2400000000000002</c:v>
                </c:pt>
                <c:pt idx="142">
                  <c:v>2.2600000000000002</c:v>
                </c:pt>
                <c:pt idx="143">
                  <c:v>2.12</c:v>
                </c:pt>
                <c:pt idx="144">
                  <c:v>1.98</c:v>
                </c:pt>
                <c:pt idx="145">
                  <c:v>2.0200000000000005</c:v>
                </c:pt>
                <c:pt idx="146">
                  <c:v>1.92</c:v>
                </c:pt>
                <c:pt idx="147">
                  <c:v>1.58</c:v>
                </c:pt>
                <c:pt idx="148">
                  <c:v>1.78</c:v>
                </c:pt>
                <c:pt idx="149">
                  <c:v>1.8199999999999998</c:v>
                </c:pt>
                <c:pt idx="150">
                  <c:v>1.7999999999999996</c:v>
                </c:pt>
                <c:pt idx="151">
                  <c:v>1.44</c:v>
                </c:pt>
                <c:pt idx="152">
                  <c:v>1.5799999999999998</c:v>
                </c:pt>
                <c:pt idx="153">
                  <c:v>1.6600000000000001</c:v>
                </c:pt>
                <c:pt idx="154">
                  <c:v>1.8</c:v>
                </c:pt>
                <c:pt idx="155">
                  <c:v>1.8399999999999999</c:v>
                </c:pt>
                <c:pt idx="156">
                  <c:v>1.7</c:v>
                </c:pt>
                <c:pt idx="157">
                  <c:v>1.6200000000000003</c:v>
                </c:pt>
                <c:pt idx="158">
                  <c:v>1.4600000000000002</c:v>
                </c:pt>
                <c:pt idx="159">
                  <c:v>1.3000000000000003</c:v>
                </c:pt>
                <c:pt idx="160">
                  <c:v>1.3800000000000001</c:v>
                </c:pt>
                <c:pt idx="161">
                  <c:v>1.92</c:v>
                </c:pt>
                <c:pt idx="162">
                  <c:v>2.1199999999999997</c:v>
                </c:pt>
                <c:pt idx="163">
                  <c:v>2.0399999999999996</c:v>
                </c:pt>
                <c:pt idx="164">
                  <c:v>2.2599999999999998</c:v>
                </c:pt>
                <c:pt idx="165">
                  <c:v>1.94</c:v>
                </c:pt>
                <c:pt idx="166">
                  <c:v>1.5999999999999994</c:v>
                </c:pt>
                <c:pt idx="167">
                  <c:v>1.1999999999999993</c:v>
                </c:pt>
                <c:pt idx="168">
                  <c:v>1.1399999999999995</c:v>
                </c:pt>
                <c:pt idx="169">
                  <c:v>0.85999999999999943</c:v>
                </c:pt>
                <c:pt idx="170">
                  <c:v>0.81999999999999962</c:v>
                </c:pt>
                <c:pt idx="171">
                  <c:v>0.75999999999999979</c:v>
                </c:pt>
                <c:pt idx="172">
                  <c:v>1.0599999999999998</c:v>
                </c:pt>
                <c:pt idx="173">
                  <c:v>1.1399999999999997</c:v>
                </c:pt>
                <c:pt idx="174">
                  <c:v>1.1399999999999997</c:v>
                </c:pt>
                <c:pt idx="175">
                  <c:v>1.5799999999999996</c:v>
                </c:pt>
                <c:pt idx="176">
                  <c:v>1.8799999999999994</c:v>
                </c:pt>
                <c:pt idx="177">
                  <c:v>1.6399999999999995</c:v>
                </c:pt>
                <c:pt idx="178">
                  <c:v>1.3999999999999995</c:v>
                </c:pt>
                <c:pt idx="179">
                  <c:v>1.6399999999999995</c:v>
                </c:pt>
                <c:pt idx="180">
                  <c:v>1.3199999999999996</c:v>
                </c:pt>
                <c:pt idx="181">
                  <c:v>1.0999999999999999</c:v>
                </c:pt>
                <c:pt idx="182">
                  <c:v>0.87999999999999989</c:v>
                </c:pt>
                <c:pt idx="183">
                  <c:v>0.34</c:v>
                </c:pt>
                <c:pt idx="184">
                  <c:v>0.2</c:v>
                </c:pt>
                <c:pt idx="185">
                  <c:v>-8.0000000000000071E-2</c:v>
                </c:pt>
                <c:pt idx="186">
                  <c:v>-0.16000000000000014</c:v>
                </c:pt>
                <c:pt idx="187">
                  <c:v>0.2</c:v>
                </c:pt>
                <c:pt idx="188">
                  <c:v>0.68</c:v>
                </c:pt>
                <c:pt idx="189">
                  <c:v>0.32000000000000028</c:v>
                </c:pt>
                <c:pt idx="190">
                  <c:v>0.5600000000000005</c:v>
                </c:pt>
                <c:pt idx="191">
                  <c:v>0.38000000000000045</c:v>
                </c:pt>
                <c:pt idx="192">
                  <c:v>-0.11999999999999958</c:v>
                </c:pt>
                <c:pt idx="193">
                  <c:v>-0.15999999999999978</c:v>
                </c:pt>
                <c:pt idx="194">
                  <c:v>6.0000000000000143E-2</c:v>
                </c:pt>
                <c:pt idx="195">
                  <c:v>-0.3</c:v>
                </c:pt>
                <c:pt idx="196">
                  <c:v>2.0000000000000285E-2</c:v>
                </c:pt>
                <c:pt idx="197">
                  <c:v>0.42000000000000026</c:v>
                </c:pt>
                <c:pt idx="198">
                  <c:v>0.52000000000000024</c:v>
                </c:pt>
                <c:pt idx="199">
                  <c:v>0.5800000000000004</c:v>
                </c:pt>
                <c:pt idx="200">
                  <c:v>0.76000000000000068</c:v>
                </c:pt>
                <c:pt idx="201">
                  <c:v>0.64000000000000079</c:v>
                </c:pt>
                <c:pt idx="202">
                  <c:v>0.56000000000000072</c:v>
                </c:pt>
                <c:pt idx="203">
                  <c:v>0.64000000000000079</c:v>
                </c:pt>
                <c:pt idx="204">
                  <c:v>0.52000000000000046</c:v>
                </c:pt>
                <c:pt idx="205">
                  <c:v>0.64000000000000057</c:v>
                </c:pt>
                <c:pt idx="206">
                  <c:v>0.34000000000000019</c:v>
                </c:pt>
                <c:pt idx="207">
                  <c:v>0.36000000000000015</c:v>
                </c:pt>
                <c:pt idx="208">
                  <c:v>-5.999999999999979E-2</c:v>
                </c:pt>
                <c:pt idx="209">
                  <c:v>-5.9999999999999429E-2</c:v>
                </c:pt>
                <c:pt idx="210">
                  <c:v>-0.43999999999999984</c:v>
                </c:pt>
                <c:pt idx="211">
                  <c:v>-0.11999999999999993</c:v>
                </c:pt>
                <c:pt idx="212">
                  <c:v>-0.23999999999999985</c:v>
                </c:pt>
                <c:pt idx="213">
                  <c:v>0.22000000000000028</c:v>
                </c:pt>
                <c:pt idx="214">
                  <c:v>0.21999999999999992</c:v>
                </c:pt>
                <c:pt idx="215">
                  <c:v>0.48000000000000009</c:v>
                </c:pt>
                <c:pt idx="216">
                  <c:v>0.32000000000000028</c:v>
                </c:pt>
                <c:pt idx="217">
                  <c:v>0.48000000000000043</c:v>
                </c:pt>
                <c:pt idx="218">
                  <c:v>0.23999999999999985</c:v>
                </c:pt>
                <c:pt idx="219">
                  <c:v>6.0000000000000143E-2</c:v>
                </c:pt>
                <c:pt idx="220">
                  <c:v>-0.28000000000000008</c:v>
                </c:pt>
                <c:pt idx="221">
                  <c:v>-0.50000000000000033</c:v>
                </c:pt>
                <c:pt idx="222">
                  <c:v>-0.36000000000000049</c:v>
                </c:pt>
                <c:pt idx="223">
                  <c:v>-0.40000000000000036</c:v>
                </c:pt>
                <c:pt idx="224">
                  <c:v>-0.38000000000000078</c:v>
                </c:pt>
                <c:pt idx="225">
                  <c:v>-0.2800000000000008</c:v>
                </c:pt>
                <c:pt idx="226">
                  <c:v>3.9999999999999147E-2</c:v>
                </c:pt>
                <c:pt idx="227">
                  <c:v>-0.24000000000000093</c:v>
                </c:pt>
                <c:pt idx="228">
                  <c:v>-4.000000000000057E-2</c:v>
                </c:pt>
                <c:pt idx="229">
                  <c:v>-0.10000000000000035</c:v>
                </c:pt>
                <c:pt idx="230">
                  <c:v>-8.0000000000000071E-2</c:v>
                </c:pt>
                <c:pt idx="231">
                  <c:v>-0.13999999999999985</c:v>
                </c:pt>
                <c:pt idx="232">
                  <c:v>0.18000000000000008</c:v>
                </c:pt>
                <c:pt idx="233">
                  <c:v>9.9999999999999645E-2</c:v>
                </c:pt>
                <c:pt idx="234">
                  <c:v>0.4</c:v>
                </c:pt>
                <c:pt idx="235">
                  <c:v>0.61999999999999988</c:v>
                </c:pt>
                <c:pt idx="236">
                  <c:v>0.6</c:v>
                </c:pt>
                <c:pt idx="237">
                  <c:v>0.34000000000000019</c:v>
                </c:pt>
                <c:pt idx="238">
                  <c:v>0.40000000000000036</c:v>
                </c:pt>
                <c:pt idx="239">
                  <c:v>0.23999999999999985</c:v>
                </c:pt>
                <c:pt idx="240">
                  <c:v>-2.0000000000000285E-2</c:v>
                </c:pt>
                <c:pt idx="241">
                  <c:v>0.15999999999999978</c:v>
                </c:pt>
                <c:pt idx="242">
                  <c:v>-0.12000000000000029</c:v>
                </c:pt>
                <c:pt idx="243">
                  <c:v>-0.11999999999999993</c:v>
                </c:pt>
                <c:pt idx="244">
                  <c:v>-7.999999999999971E-2</c:v>
                </c:pt>
                <c:pt idx="245">
                  <c:v>-0.11999999999999958</c:v>
                </c:pt>
                <c:pt idx="246">
                  <c:v>-0.31999999999999956</c:v>
                </c:pt>
                <c:pt idx="247">
                  <c:v>6.0000000000000497E-2</c:v>
                </c:pt>
                <c:pt idx="248">
                  <c:v>-0.4199999999999996</c:v>
                </c:pt>
                <c:pt idx="249">
                  <c:v>-0.33999999999999952</c:v>
                </c:pt>
                <c:pt idx="250">
                  <c:v>0.26000000000000051</c:v>
                </c:pt>
                <c:pt idx="251">
                  <c:v>0.38000000000000045</c:v>
                </c:pt>
                <c:pt idx="252">
                  <c:v>0.5</c:v>
                </c:pt>
                <c:pt idx="253">
                  <c:v>1.1399999999999999</c:v>
                </c:pt>
                <c:pt idx="254">
                  <c:v>1.0999999999999996</c:v>
                </c:pt>
                <c:pt idx="255">
                  <c:v>0.65999999999999948</c:v>
                </c:pt>
                <c:pt idx="256">
                  <c:v>0.37999999999999934</c:v>
                </c:pt>
                <c:pt idx="257">
                  <c:v>-3.5527136788005011E-16</c:v>
                </c:pt>
                <c:pt idx="258">
                  <c:v>-0.34000000000000019</c:v>
                </c:pt>
                <c:pt idx="259">
                  <c:v>-0.38000000000000006</c:v>
                </c:pt>
                <c:pt idx="260">
                  <c:v>8.0000000000000071E-2</c:v>
                </c:pt>
                <c:pt idx="261">
                  <c:v>0.73999999999999988</c:v>
                </c:pt>
                <c:pt idx="262">
                  <c:v>0.6399999999999999</c:v>
                </c:pt>
                <c:pt idx="263">
                  <c:v>0.67999999999999972</c:v>
                </c:pt>
                <c:pt idx="264">
                  <c:v>0.53999999999999948</c:v>
                </c:pt>
                <c:pt idx="265">
                  <c:v>0.25999999999999945</c:v>
                </c:pt>
                <c:pt idx="266">
                  <c:v>-3.5527136788005011E-16</c:v>
                </c:pt>
                <c:pt idx="267">
                  <c:v>0.43999999999999984</c:v>
                </c:pt>
                <c:pt idx="268">
                  <c:v>0.35999999999999976</c:v>
                </c:pt>
                <c:pt idx="269">
                  <c:v>0.55999999999999983</c:v>
                </c:pt>
                <c:pt idx="270">
                  <c:v>0.37999999999999973</c:v>
                </c:pt>
                <c:pt idx="271">
                  <c:v>0.29999999999999966</c:v>
                </c:pt>
                <c:pt idx="272">
                  <c:v>9.9999999999999645E-2</c:v>
                </c:pt>
                <c:pt idx="273">
                  <c:v>0.27999999999999969</c:v>
                </c:pt>
                <c:pt idx="274">
                  <c:v>-4.0000000000000216E-2</c:v>
                </c:pt>
                <c:pt idx="275">
                  <c:v>0.13999999999999985</c:v>
                </c:pt>
                <c:pt idx="276">
                  <c:v>-2.0000000000000285E-2</c:v>
                </c:pt>
                <c:pt idx="277">
                  <c:v>-0.24000000000000057</c:v>
                </c:pt>
                <c:pt idx="278">
                  <c:v>-0.30000000000000071</c:v>
                </c:pt>
                <c:pt idx="279">
                  <c:v>-0.24000000000000057</c:v>
                </c:pt>
                <c:pt idx="280">
                  <c:v>-0.50000000000000033</c:v>
                </c:pt>
                <c:pt idx="281">
                  <c:v>-0.68</c:v>
                </c:pt>
                <c:pt idx="282">
                  <c:v>-0.2</c:v>
                </c:pt>
                <c:pt idx="283">
                  <c:v>-0.1</c:v>
                </c:pt>
                <c:pt idx="284">
                  <c:v>-0.1</c:v>
                </c:pt>
                <c:pt idx="285">
                  <c:v>-6.0000000000000143E-2</c:v>
                </c:pt>
                <c:pt idx="286">
                  <c:v>0.23999999999999985</c:v>
                </c:pt>
                <c:pt idx="287">
                  <c:v>-0.38000000000000006</c:v>
                </c:pt>
                <c:pt idx="288">
                  <c:v>-0.64000000000000024</c:v>
                </c:pt>
                <c:pt idx="289">
                  <c:v>-0.5800000000000004</c:v>
                </c:pt>
                <c:pt idx="290">
                  <c:v>-0.74000000000000055</c:v>
                </c:pt>
                <c:pt idx="291">
                  <c:v>-0.96000000000000052</c:v>
                </c:pt>
                <c:pt idx="292">
                  <c:v>-0.88000000000000078</c:v>
                </c:pt>
                <c:pt idx="293">
                  <c:v>-0.7800000000000008</c:v>
                </c:pt>
                <c:pt idx="294">
                  <c:v>-0.86000000000000054</c:v>
                </c:pt>
                <c:pt idx="295">
                  <c:v>-0.46000000000000013</c:v>
                </c:pt>
                <c:pt idx="296">
                  <c:v>-0.18000000000000008</c:v>
                </c:pt>
                <c:pt idx="297">
                  <c:v>0.26000000000000012</c:v>
                </c:pt>
                <c:pt idx="298">
                  <c:v>0.12000000000000029</c:v>
                </c:pt>
                <c:pt idx="299">
                  <c:v>0.1</c:v>
                </c:pt>
                <c:pt idx="300">
                  <c:v>-0.32000000000000028</c:v>
                </c:pt>
                <c:pt idx="301">
                  <c:v>-0.86000000000000054</c:v>
                </c:pt>
                <c:pt idx="302">
                  <c:v>-0.96000000000000052</c:v>
                </c:pt>
                <c:pt idx="303">
                  <c:v>-0.90000000000000036</c:v>
                </c:pt>
                <c:pt idx="304">
                  <c:v>-0.74000000000000021</c:v>
                </c:pt>
                <c:pt idx="305">
                  <c:v>-0.5</c:v>
                </c:pt>
                <c:pt idx="306">
                  <c:v>-5.999999999999979E-2</c:v>
                </c:pt>
                <c:pt idx="307">
                  <c:v>-0.3</c:v>
                </c:pt>
                <c:pt idx="308">
                  <c:v>1.9999999999999928E-2</c:v>
                </c:pt>
                <c:pt idx="309">
                  <c:v>-0.13999999999999985</c:v>
                </c:pt>
                <c:pt idx="310">
                  <c:v>-0.11999999999999993</c:v>
                </c:pt>
                <c:pt idx="311">
                  <c:v>-3.5527136788005011E-16</c:v>
                </c:pt>
                <c:pt idx="312">
                  <c:v>0.4</c:v>
                </c:pt>
                <c:pt idx="313">
                  <c:v>0.25999999999999979</c:v>
                </c:pt>
                <c:pt idx="314">
                  <c:v>0.4599999999999998</c:v>
                </c:pt>
                <c:pt idx="315">
                  <c:v>0.59999999999999964</c:v>
                </c:pt>
                <c:pt idx="316">
                  <c:v>1.06</c:v>
                </c:pt>
                <c:pt idx="317">
                  <c:v>1.1000000000000001</c:v>
                </c:pt>
                <c:pt idx="318">
                  <c:v>1.2800000000000005</c:v>
                </c:pt>
                <c:pt idx="319">
                  <c:v>1.8400000000000003</c:v>
                </c:pt>
                <c:pt idx="320">
                  <c:v>1.4000000000000004</c:v>
                </c:pt>
                <c:pt idx="321">
                  <c:v>0.73999999999999988</c:v>
                </c:pt>
                <c:pt idx="322">
                  <c:v>0.3</c:v>
                </c:pt>
                <c:pt idx="323">
                  <c:v>0.53999999999999981</c:v>
                </c:pt>
                <c:pt idx="324">
                  <c:v>0.16000000000000014</c:v>
                </c:pt>
                <c:pt idx="325">
                  <c:v>0.78000000000000047</c:v>
                </c:pt>
                <c:pt idx="326">
                  <c:v>0.56000000000000083</c:v>
                </c:pt>
                <c:pt idx="327">
                  <c:v>0.80000000000000071</c:v>
                </c:pt>
                <c:pt idx="328">
                  <c:v>0.36000000000000087</c:v>
                </c:pt>
                <c:pt idx="329">
                  <c:v>0.24000000000000093</c:v>
                </c:pt>
                <c:pt idx="330">
                  <c:v>-0.15999999999999909</c:v>
                </c:pt>
                <c:pt idx="331">
                  <c:v>0.22000000000000064</c:v>
                </c:pt>
                <c:pt idx="332">
                  <c:v>0.18000000000000044</c:v>
                </c:pt>
                <c:pt idx="333">
                  <c:v>0.22000000000000028</c:v>
                </c:pt>
                <c:pt idx="334">
                  <c:v>0.38000000000000006</c:v>
                </c:pt>
                <c:pt idx="335">
                  <c:v>0.55999999999999983</c:v>
                </c:pt>
                <c:pt idx="336">
                  <c:v>0.25999999999999979</c:v>
                </c:pt>
                <c:pt idx="337">
                  <c:v>0.34000000000000019</c:v>
                </c:pt>
                <c:pt idx="338">
                  <c:v>0.4</c:v>
                </c:pt>
                <c:pt idx="339">
                  <c:v>0.4799999999999997</c:v>
                </c:pt>
                <c:pt idx="340">
                  <c:v>0.61999999999999988</c:v>
                </c:pt>
                <c:pt idx="341">
                  <c:v>0.8600000000000001</c:v>
                </c:pt>
                <c:pt idx="342">
                  <c:v>1.02</c:v>
                </c:pt>
                <c:pt idx="343">
                  <c:v>0.9</c:v>
                </c:pt>
                <c:pt idx="344">
                  <c:v>0.96000000000000019</c:v>
                </c:pt>
                <c:pt idx="345">
                  <c:v>0.99999999999999967</c:v>
                </c:pt>
                <c:pt idx="346">
                  <c:v>1.0799999999999996</c:v>
                </c:pt>
                <c:pt idx="347">
                  <c:v>0.87999999999999967</c:v>
                </c:pt>
                <c:pt idx="348">
                  <c:v>1</c:v>
                </c:pt>
                <c:pt idx="349">
                  <c:v>0.93999999999999984</c:v>
                </c:pt>
                <c:pt idx="350">
                  <c:v>0.46000000000000013</c:v>
                </c:pt>
                <c:pt idx="351">
                  <c:v>0.48000000000000009</c:v>
                </c:pt>
                <c:pt idx="352">
                  <c:v>0.7</c:v>
                </c:pt>
                <c:pt idx="353">
                  <c:v>0.91999999999999993</c:v>
                </c:pt>
                <c:pt idx="354">
                  <c:v>0.80000000000000038</c:v>
                </c:pt>
                <c:pt idx="355">
                  <c:v>1.2000000000000004</c:v>
                </c:pt>
                <c:pt idx="356">
                  <c:v>1.2400000000000007</c:v>
                </c:pt>
                <c:pt idx="357">
                  <c:v>0.80000000000000038</c:v>
                </c:pt>
                <c:pt idx="358">
                  <c:v>0.5800000000000004</c:v>
                </c:pt>
                <c:pt idx="359">
                  <c:v>0.50000000000000033</c:v>
                </c:pt>
                <c:pt idx="360">
                  <c:v>0.32000000000000028</c:v>
                </c:pt>
                <c:pt idx="361">
                  <c:v>0.41999999999999993</c:v>
                </c:pt>
                <c:pt idx="362">
                  <c:v>0.54000000000000026</c:v>
                </c:pt>
                <c:pt idx="363">
                  <c:v>0.41999999999999993</c:v>
                </c:pt>
                <c:pt idx="364">
                  <c:v>5.999999999999979E-2</c:v>
                </c:pt>
                <c:pt idx="365">
                  <c:v>0.43999999999999984</c:v>
                </c:pt>
                <c:pt idx="366">
                  <c:v>0.11999999999999993</c:v>
                </c:pt>
                <c:pt idx="367">
                  <c:v>-4.0000000000000216E-2</c:v>
                </c:pt>
                <c:pt idx="368">
                  <c:v>9.9999999999999645E-2</c:v>
                </c:pt>
                <c:pt idx="369">
                  <c:v>0.81999999999999962</c:v>
                </c:pt>
                <c:pt idx="370">
                  <c:v>0.81999999999999962</c:v>
                </c:pt>
                <c:pt idx="371">
                  <c:v>1.1399999999999995</c:v>
                </c:pt>
                <c:pt idx="372">
                  <c:v>1.1399999999999999</c:v>
                </c:pt>
                <c:pt idx="373">
                  <c:v>0.98000000000000009</c:v>
                </c:pt>
                <c:pt idx="374">
                  <c:v>1.0399999999999998</c:v>
                </c:pt>
                <c:pt idx="375">
                  <c:v>0.6399999999999999</c:v>
                </c:pt>
                <c:pt idx="376">
                  <c:v>0.48000000000000009</c:v>
                </c:pt>
                <c:pt idx="377">
                  <c:v>0.61999999999999988</c:v>
                </c:pt>
                <c:pt idx="378">
                  <c:v>0.72</c:v>
                </c:pt>
                <c:pt idx="379">
                  <c:v>-0.13999999999999985</c:v>
                </c:pt>
                <c:pt idx="380">
                  <c:v>8.0000000000000071E-2</c:v>
                </c:pt>
                <c:pt idx="381">
                  <c:v>-0.11999999999999993</c:v>
                </c:pt>
                <c:pt idx="382">
                  <c:v>0.3</c:v>
                </c:pt>
                <c:pt idx="383">
                  <c:v>0.24000000000000021</c:v>
                </c:pt>
                <c:pt idx="384">
                  <c:v>0.72000000000000031</c:v>
                </c:pt>
                <c:pt idx="385">
                  <c:v>0.48000000000000009</c:v>
                </c:pt>
                <c:pt idx="386">
                  <c:v>0.65999999999999981</c:v>
                </c:pt>
                <c:pt idx="387">
                  <c:v>-2.0000000000000285E-2</c:v>
                </c:pt>
                <c:pt idx="388">
                  <c:v>-0.14000000000000057</c:v>
                </c:pt>
                <c:pt idx="389">
                  <c:v>-0.64000000000000057</c:v>
                </c:pt>
                <c:pt idx="390">
                  <c:v>-0.7000000000000004</c:v>
                </c:pt>
                <c:pt idx="391">
                  <c:v>-0.92000000000000026</c:v>
                </c:pt>
                <c:pt idx="392">
                  <c:v>-1.0400000000000003</c:v>
                </c:pt>
                <c:pt idx="393">
                  <c:v>-0.98000000000000043</c:v>
                </c:pt>
                <c:pt idx="394">
                  <c:v>-0.86000000000000054</c:v>
                </c:pt>
                <c:pt idx="395">
                  <c:v>-0.78000000000000047</c:v>
                </c:pt>
                <c:pt idx="396">
                  <c:v>-1.0400000000000003</c:v>
                </c:pt>
                <c:pt idx="397">
                  <c:v>-1.0400000000000003</c:v>
                </c:pt>
                <c:pt idx="398">
                  <c:v>-1.06</c:v>
                </c:pt>
                <c:pt idx="399">
                  <c:v>-1.06</c:v>
                </c:pt>
                <c:pt idx="400">
                  <c:v>-1.6199999999999999</c:v>
                </c:pt>
                <c:pt idx="401">
                  <c:v>-1.7600000000000002</c:v>
                </c:pt>
                <c:pt idx="402">
                  <c:v>-1.6600000000000001</c:v>
                </c:pt>
                <c:pt idx="403">
                  <c:v>-2.2199999999999998</c:v>
                </c:pt>
                <c:pt idx="404">
                  <c:v>-2.3199999999999998</c:v>
                </c:pt>
                <c:pt idx="405">
                  <c:v>-2.42</c:v>
                </c:pt>
                <c:pt idx="406">
                  <c:v>-2.2599999999999998</c:v>
                </c:pt>
                <c:pt idx="407">
                  <c:v>-2.78</c:v>
                </c:pt>
                <c:pt idx="408">
                  <c:v>-2.5799999999999996</c:v>
                </c:pt>
                <c:pt idx="409">
                  <c:v>-2.9199999999999995</c:v>
                </c:pt>
                <c:pt idx="410">
                  <c:v>-2.8199999999999994</c:v>
                </c:pt>
                <c:pt idx="411">
                  <c:v>-3.2399999999999993</c:v>
                </c:pt>
                <c:pt idx="412">
                  <c:v>-3.0799999999999996</c:v>
                </c:pt>
                <c:pt idx="413">
                  <c:v>-3.0999999999999996</c:v>
                </c:pt>
                <c:pt idx="414">
                  <c:v>-2.8999999999999995</c:v>
                </c:pt>
                <c:pt idx="415">
                  <c:v>-3.04</c:v>
                </c:pt>
                <c:pt idx="416">
                  <c:v>-2.98</c:v>
                </c:pt>
                <c:pt idx="417">
                  <c:v>-2.9</c:v>
                </c:pt>
                <c:pt idx="418">
                  <c:v>-3.1</c:v>
                </c:pt>
                <c:pt idx="419">
                  <c:v>-3.16</c:v>
                </c:pt>
                <c:pt idx="420">
                  <c:v>-3.12</c:v>
                </c:pt>
                <c:pt idx="421">
                  <c:v>-2.98</c:v>
                </c:pt>
                <c:pt idx="422">
                  <c:v>-3.04</c:v>
                </c:pt>
                <c:pt idx="423">
                  <c:v>-3.0599999999999996</c:v>
                </c:pt>
                <c:pt idx="424">
                  <c:v>-3.1599999999999993</c:v>
                </c:pt>
                <c:pt idx="425">
                  <c:v>-2.9999999999999991</c:v>
                </c:pt>
                <c:pt idx="426">
                  <c:v>-2.8599999999999994</c:v>
                </c:pt>
                <c:pt idx="427">
                  <c:v>-2.6399999999999997</c:v>
                </c:pt>
                <c:pt idx="428">
                  <c:v>-2.5399999999999996</c:v>
                </c:pt>
                <c:pt idx="429">
                  <c:v>-2.34</c:v>
                </c:pt>
                <c:pt idx="430">
                  <c:v>-2.2799999999999998</c:v>
                </c:pt>
                <c:pt idx="431">
                  <c:v>-2.2799999999999998</c:v>
                </c:pt>
                <c:pt idx="432">
                  <c:v>-2.2199999999999998</c:v>
                </c:pt>
                <c:pt idx="433">
                  <c:v>-2.1599999999999997</c:v>
                </c:pt>
                <c:pt idx="434">
                  <c:v>-2.0599999999999996</c:v>
                </c:pt>
                <c:pt idx="435">
                  <c:v>-2.1399999999999997</c:v>
                </c:pt>
                <c:pt idx="436">
                  <c:v>-2.2399999999999998</c:v>
                </c:pt>
                <c:pt idx="437">
                  <c:v>-2.2999999999999998</c:v>
                </c:pt>
                <c:pt idx="438">
                  <c:v>-2.2000000000000002</c:v>
                </c:pt>
                <c:pt idx="439">
                  <c:v>-2.02</c:v>
                </c:pt>
                <c:pt idx="440">
                  <c:v>-1.5599999999999998</c:v>
                </c:pt>
                <c:pt idx="441">
                  <c:v>-1.0999999999999996</c:v>
                </c:pt>
                <c:pt idx="442">
                  <c:v>-1.4799999999999998</c:v>
                </c:pt>
                <c:pt idx="443">
                  <c:v>-1.6599999999999997</c:v>
                </c:pt>
                <c:pt idx="444">
                  <c:v>-1.8199999999999996</c:v>
                </c:pt>
                <c:pt idx="445">
                  <c:v>-2.2799999999999998</c:v>
                </c:pt>
                <c:pt idx="446">
                  <c:v>-2.38</c:v>
                </c:pt>
                <c:pt idx="447">
                  <c:v>-2.1399999999999997</c:v>
                </c:pt>
                <c:pt idx="448">
                  <c:v>-2.2199999999999998</c:v>
                </c:pt>
                <c:pt idx="449">
                  <c:v>-2.44</c:v>
                </c:pt>
                <c:pt idx="450">
                  <c:v>-2.3999999999999995</c:v>
                </c:pt>
                <c:pt idx="451">
                  <c:v>-2.5599999999999996</c:v>
                </c:pt>
                <c:pt idx="452">
                  <c:v>-2.44</c:v>
                </c:pt>
                <c:pt idx="453">
                  <c:v>-1.8599999999999999</c:v>
                </c:pt>
                <c:pt idx="454">
                  <c:v>-0.99999999999999967</c:v>
                </c:pt>
                <c:pt idx="455">
                  <c:v>-0.69999999999999962</c:v>
                </c:pt>
                <c:pt idx="456">
                  <c:v>-0.31999999999999995</c:v>
                </c:pt>
                <c:pt idx="457">
                  <c:v>0.33999999999999952</c:v>
                </c:pt>
                <c:pt idx="458">
                  <c:v>-1.3200000000000003</c:v>
                </c:pt>
                <c:pt idx="459">
                  <c:v>-2.46</c:v>
                </c:pt>
                <c:pt idx="460">
                  <c:v>-2.66</c:v>
                </c:pt>
                <c:pt idx="461">
                  <c:v>-2.8199999999999994</c:v>
                </c:pt>
                <c:pt idx="462">
                  <c:v>-3.1799999999999988</c:v>
                </c:pt>
                <c:pt idx="463">
                  <c:v>-1.8999999999999992</c:v>
                </c:pt>
                <c:pt idx="464">
                  <c:v>-1.0799999999999994</c:v>
                </c:pt>
                <c:pt idx="465">
                  <c:v>-0.75999999999999956</c:v>
                </c:pt>
                <c:pt idx="466">
                  <c:v>-0.83999999999999986</c:v>
                </c:pt>
                <c:pt idx="467">
                  <c:v>-1.36</c:v>
                </c:pt>
                <c:pt idx="468">
                  <c:v>-1.1600000000000006</c:v>
                </c:pt>
                <c:pt idx="469">
                  <c:v>-1.1800000000000008</c:v>
                </c:pt>
                <c:pt idx="470">
                  <c:v>-1.4200000000000006</c:v>
                </c:pt>
                <c:pt idx="471">
                  <c:v>-1.4200000000000006</c:v>
                </c:pt>
                <c:pt idx="472">
                  <c:v>-0.74000000000000055</c:v>
                </c:pt>
                <c:pt idx="473">
                  <c:v>-1.0000000000000004</c:v>
                </c:pt>
                <c:pt idx="474">
                  <c:v>-1.7</c:v>
                </c:pt>
                <c:pt idx="475">
                  <c:v>-1.9600000000000002</c:v>
                </c:pt>
                <c:pt idx="476">
                  <c:v>-2.08</c:v>
                </c:pt>
                <c:pt idx="477">
                  <c:v>-2.3000000000000003</c:v>
                </c:pt>
                <c:pt idx="478">
                  <c:v>-2.4</c:v>
                </c:pt>
                <c:pt idx="479">
                  <c:v>-2.2800000000000002</c:v>
                </c:pt>
                <c:pt idx="480">
                  <c:v>-1.98</c:v>
                </c:pt>
                <c:pt idx="481">
                  <c:v>-2.16</c:v>
                </c:pt>
                <c:pt idx="482">
                  <c:v>-2.14</c:v>
                </c:pt>
                <c:pt idx="483">
                  <c:v>-1.8800000000000001</c:v>
                </c:pt>
                <c:pt idx="484">
                  <c:v>-1.58</c:v>
                </c:pt>
                <c:pt idx="485">
                  <c:v>-1.5399999999999998</c:v>
                </c:pt>
                <c:pt idx="486">
                  <c:v>-1.4799999999999998</c:v>
                </c:pt>
                <c:pt idx="487">
                  <c:v>-1.6599999999999997</c:v>
                </c:pt>
                <c:pt idx="488">
                  <c:v>-1.48</c:v>
                </c:pt>
                <c:pt idx="489">
                  <c:v>-1.3</c:v>
                </c:pt>
                <c:pt idx="490">
                  <c:v>-1.1400000000000001</c:v>
                </c:pt>
                <c:pt idx="491">
                  <c:v>-1.2600000000000002</c:v>
                </c:pt>
                <c:pt idx="492">
                  <c:v>-1.3</c:v>
                </c:pt>
                <c:pt idx="493">
                  <c:v>-1.1800000000000002</c:v>
                </c:pt>
                <c:pt idx="494">
                  <c:v>-1.1600000000000001</c:v>
                </c:pt>
                <c:pt idx="495">
                  <c:v>-1.36</c:v>
                </c:pt>
                <c:pt idx="496">
                  <c:v>-1.1000000000000003</c:v>
                </c:pt>
                <c:pt idx="497">
                  <c:v>-1.0400000000000005</c:v>
                </c:pt>
                <c:pt idx="498">
                  <c:v>-1.5200000000000002</c:v>
                </c:pt>
                <c:pt idx="499">
                  <c:v>-1.8200000000000007</c:v>
                </c:pt>
                <c:pt idx="500">
                  <c:v>-1.7000000000000004</c:v>
                </c:pt>
                <c:pt idx="501">
                  <c:v>-1.86</c:v>
                </c:pt>
                <c:pt idx="502">
                  <c:v>-1.92</c:v>
                </c:pt>
                <c:pt idx="503">
                  <c:v>-1.8399999999999999</c:v>
                </c:pt>
                <c:pt idx="504">
                  <c:v>-1.7799999999999998</c:v>
                </c:pt>
                <c:pt idx="505">
                  <c:v>-2.0599999999999996</c:v>
                </c:pt>
                <c:pt idx="506">
                  <c:v>-1.6599999999999997</c:v>
                </c:pt>
                <c:pt idx="507">
                  <c:v>-1.94</c:v>
                </c:pt>
                <c:pt idx="508">
                  <c:v>-1.6599999999999997</c:v>
                </c:pt>
                <c:pt idx="509">
                  <c:v>-1.5999999999999996</c:v>
                </c:pt>
                <c:pt idx="510">
                  <c:v>-1.5199999999999996</c:v>
                </c:pt>
                <c:pt idx="511">
                  <c:v>-1.9599999999999995</c:v>
                </c:pt>
                <c:pt idx="512">
                  <c:v>-1.9599999999999995</c:v>
                </c:pt>
                <c:pt idx="513">
                  <c:v>-1.9999999999999996</c:v>
                </c:pt>
                <c:pt idx="514">
                  <c:v>-2</c:v>
                </c:pt>
                <c:pt idx="515">
                  <c:v>-2.0800000000000005</c:v>
                </c:pt>
                <c:pt idx="516">
                  <c:v>-2.1200000000000006</c:v>
                </c:pt>
                <c:pt idx="517">
                  <c:v>-1.8600000000000005</c:v>
                </c:pt>
                <c:pt idx="518">
                  <c:v>-2.54</c:v>
                </c:pt>
                <c:pt idx="519">
                  <c:v>-2.64</c:v>
                </c:pt>
                <c:pt idx="520">
                  <c:v>-2.7399999999999998</c:v>
                </c:pt>
                <c:pt idx="521">
                  <c:v>-2.5</c:v>
                </c:pt>
                <c:pt idx="522">
                  <c:v>-2.3600000000000003</c:v>
                </c:pt>
                <c:pt idx="523">
                  <c:v>-1.6600000000000006</c:v>
                </c:pt>
                <c:pt idx="524">
                  <c:v>-1.6000000000000003</c:v>
                </c:pt>
                <c:pt idx="525">
                  <c:v>-1.4200000000000004</c:v>
                </c:pt>
                <c:pt idx="526">
                  <c:v>-1.3800000000000001</c:v>
                </c:pt>
                <c:pt idx="527">
                  <c:v>-1.52</c:v>
                </c:pt>
                <c:pt idx="528">
                  <c:v>-1.9</c:v>
                </c:pt>
                <c:pt idx="529">
                  <c:v>-1.9599999999999997</c:v>
                </c:pt>
                <c:pt idx="530">
                  <c:v>-1.9599999999999997</c:v>
                </c:pt>
                <c:pt idx="531">
                  <c:v>-2.3199999999999998</c:v>
                </c:pt>
                <c:pt idx="532">
                  <c:v>-2.2000000000000002</c:v>
                </c:pt>
                <c:pt idx="533">
                  <c:v>-2.0599999999999996</c:v>
                </c:pt>
                <c:pt idx="534">
                  <c:v>-1.64</c:v>
                </c:pt>
                <c:pt idx="535">
                  <c:v>-1.6599999999999997</c:v>
                </c:pt>
                <c:pt idx="536">
                  <c:v>-1.4799999999999998</c:v>
                </c:pt>
                <c:pt idx="537">
                  <c:v>-1.5599999999999998</c:v>
                </c:pt>
                <c:pt idx="538">
                  <c:v>-1.5599999999999998</c:v>
                </c:pt>
                <c:pt idx="539">
                  <c:v>-2.02</c:v>
                </c:pt>
                <c:pt idx="540">
                  <c:v>-1.98</c:v>
                </c:pt>
                <c:pt idx="541">
                  <c:v>-2.12</c:v>
                </c:pt>
                <c:pt idx="542">
                  <c:v>-2.1599999999999997</c:v>
                </c:pt>
                <c:pt idx="543">
                  <c:v>-2.2399999999999998</c:v>
                </c:pt>
                <c:pt idx="544">
                  <c:v>-2.4199999999999995</c:v>
                </c:pt>
                <c:pt idx="545">
                  <c:v>-2.8199999999999994</c:v>
                </c:pt>
                <c:pt idx="546">
                  <c:v>-2.94</c:v>
                </c:pt>
                <c:pt idx="547">
                  <c:v>-2.8999999999999995</c:v>
                </c:pt>
                <c:pt idx="548">
                  <c:v>-3.2599999999999993</c:v>
                </c:pt>
                <c:pt idx="549">
                  <c:v>-3.16</c:v>
                </c:pt>
                <c:pt idx="550">
                  <c:v>-2.8800000000000003</c:v>
                </c:pt>
                <c:pt idx="551">
                  <c:v>-3.0200000000000005</c:v>
                </c:pt>
                <c:pt idx="552">
                  <c:v>-3.3200000000000003</c:v>
                </c:pt>
                <c:pt idx="553">
                  <c:v>-3.1599999999999997</c:v>
                </c:pt>
                <c:pt idx="554">
                  <c:v>-3.1999999999999997</c:v>
                </c:pt>
                <c:pt idx="555">
                  <c:v>-3.38</c:v>
                </c:pt>
                <c:pt idx="556">
                  <c:v>-3.12</c:v>
                </c:pt>
                <c:pt idx="557">
                  <c:v>-2.98</c:v>
                </c:pt>
                <c:pt idx="558">
                  <c:v>-3.0200000000000005</c:v>
                </c:pt>
                <c:pt idx="559">
                  <c:v>-2.9200000000000004</c:v>
                </c:pt>
                <c:pt idx="560">
                  <c:v>-2.8599999999999994</c:v>
                </c:pt>
                <c:pt idx="561">
                  <c:v>-2.7799999999999994</c:v>
                </c:pt>
                <c:pt idx="562">
                  <c:v>-2.6999999999999988</c:v>
                </c:pt>
                <c:pt idx="563">
                  <c:v>-2.1599999999999988</c:v>
                </c:pt>
                <c:pt idx="564">
                  <c:v>-2.6799999999999988</c:v>
                </c:pt>
                <c:pt idx="565">
                  <c:v>-3.06</c:v>
                </c:pt>
                <c:pt idx="566">
                  <c:v>-3.62</c:v>
                </c:pt>
                <c:pt idx="567">
                  <c:v>-4.120000000000001</c:v>
                </c:pt>
                <c:pt idx="568">
                  <c:v>-4.7000000000000011</c:v>
                </c:pt>
                <c:pt idx="569">
                  <c:v>-4.2200000000000006</c:v>
                </c:pt>
                <c:pt idx="570">
                  <c:v>-4.0000000000000009</c:v>
                </c:pt>
                <c:pt idx="571">
                  <c:v>-3.5200000000000005</c:v>
                </c:pt>
                <c:pt idx="572">
                  <c:v>-3.28</c:v>
                </c:pt>
                <c:pt idx="573">
                  <c:v>-3.1399999999999997</c:v>
                </c:pt>
                <c:pt idx="574">
                  <c:v>-3.4999999999999991</c:v>
                </c:pt>
                <c:pt idx="575">
                  <c:v>-3.6199999999999988</c:v>
                </c:pt>
                <c:pt idx="576">
                  <c:v>-3.7799999999999989</c:v>
                </c:pt>
                <c:pt idx="577">
                  <c:v>-3.7999999999999994</c:v>
                </c:pt>
                <c:pt idx="578">
                  <c:v>-4.0599999999999996</c:v>
                </c:pt>
                <c:pt idx="579">
                  <c:v>-3.9799999999999995</c:v>
                </c:pt>
                <c:pt idx="580">
                  <c:v>-3.9599999999999995</c:v>
                </c:pt>
                <c:pt idx="581">
                  <c:v>-3.9999999999999991</c:v>
                </c:pt>
                <c:pt idx="582">
                  <c:v>-4.1399999999999988</c:v>
                </c:pt>
                <c:pt idx="583">
                  <c:v>-4.1599999999999984</c:v>
                </c:pt>
                <c:pt idx="584">
                  <c:v>-3.919999999999999</c:v>
                </c:pt>
                <c:pt idx="585">
                  <c:v>-3.4399999999999991</c:v>
                </c:pt>
                <c:pt idx="586">
                  <c:v>-3.379999999999999</c:v>
                </c:pt>
                <c:pt idx="587">
                  <c:v>-3.4999999999999991</c:v>
                </c:pt>
                <c:pt idx="588">
                  <c:v>-3.2399999999999998</c:v>
                </c:pt>
                <c:pt idx="589">
                  <c:v>-3.5799999999999996</c:v>
                </c:pt>
                <c:pt idx="590">
                  <c:v>-4.3600000000000003</c:v>
                </c:pt>
                <c:pt idx="591">
                  <c:v>-4.5200000000000005</c:v>
                </c:pt>
                <c:pt idx="592">
                  <c:v>-4.4399999999999995</c:v>
                </c:pt>
                <c:pt idx="593">
                  <c:v>-4.5199999999999996</c:v>
                </c:pt>
                <c:pt idx="594">
                  <c:v>-4.84</c:v>
                </c:pt>
                <c:pt idx="595">
                  <c:v>-4.4000000000000004</c:v>
                </c:pt>
                <c:pt idx="596">
                  <c:v>-4.5999999999999996</c:v>
                </c:pt>
                <c:pt idx="597">
                  <c:v>-4.8000000000000007</c:v>
                </c:pt>
                <c:pt idx="598">
                  <c:v>-4.7200000000000006</c:v>
                </c:pt>
                <c:pt idx="599">
                  <c:v>-4.3200000000000012</c:v>
                </c:pt>
                <c:pt idx="600">
                  <c:v>-4.4600000000000009</c:v>
                </c:pt>
                <c:pt idx="601">
                  <c:v>-4.3200000000000012</c:v>
                </c:pt>
                <c:pt idx="602">
                  <c:v>-4.2400000000000011</c:v>
                </c:pt>
                <c:pt idx="603">
                  <c:v>-4.6800000000000015</c:v>
                </c:pt>
                <c:pt idx="604">
                  <c:v>-4.8000000000000007</c:v>
                </c:pt>
                <c:pt idx="605">
                  <c:v>-4.6400000000000006</c:v>
                </c:pt>
                <c:pt idx="606">
                  <c:v>-4.8200000000000012</c:v>
                </c:pt>
                <c:pt idx="607">
                  <c:v>-4.7200000000000006</c:v>
                </c:pt>
                <c:pt idx="608">
                  <c:v>-4.8800000000000008</c:v>
                </c:pt>
                <c:pt idx="609">
                  <c:v>-5</c:v>
                </c:pt>
                <c:pt idx="610">
                  <c:v>-5.3</c:v>
                </c:pt>
                <c:pt idx="611">
                  <c:v>-4.92</c:v>
                </c:pt>
                <c:pt idx="612">
                  <c:v>-4.68</c:v>
                </c:pt>
                <c:pt idx="613">
                  <c:v>-4.22</c:v>
                </c:pt>
                <c:pt idx="614">
                  <c:v>-3.88</c:v>
                </c:pt>
                <c:pt idx="615">
                  <c:v>-3.5799999999999996</c:v>
                </c:pt>
                <c:pt idx="616">
                  <c:v>-3.7399999999999993</c:v>
                </c:pt>
                <c:pt idx="617">
                  <c:v>-4.0199999999999996</c:v>
                </c:pt>
                <c:pt idx="618">
                  <c:v>-4.04</c:v>
                </c:pt>
                <c:pt idx="619">
                  <c:v>-4.2</c:v>
                </c:pt>
                <c:pt idx="620">
                  <c:v>-4.58</c:v>
                </c:pt>
                <c:pt idx="621">
                  <c:v>-4.5400000000000009</c:v>
                </c:pt>
                <c:pt idx="622">
                  <c:v>-4.5400000000000009</c:v>
                </c:pt>
                <c:pt idx="623">
                  <c:v>-4.4200000000000008</c:v>
                </c:pt>
                <c:pt idx="624">
                  <c:v>-4.3800000000000008</c:v>
                </c:pt>
                <c:pt idx="625">
                  <c:v>-4.1400000000000006</c:v>
                </c:pt>
                <c:pt idx="626">
                  <c:v>-4.3400000000000007</c:v>
                </c:pt>
                <c:pt idx="627">
                  <c:v>-4.1399999999999997</c:v>
                </c:pt>
                <c:pt idx="628">
                  <c:v>-4.26</c:v>
                </c:pt>
                <c:pt idx="629">
                  <c:v>-4.3599999999999994</c:v>
                </c:pt>
                <c:pt idx="630">
                  <c:v>-4.4399999999999995</c:v>
                </c:pt>
                <c:pt idx="631">
                  <c:v>-4.4999999999999991</c:v>
                </c:pt>
                <c:pt idx="632">
                  <c:v>-5.0199999999999996</c:v>
                </c:pt>
                <c:pt idx="633">
                  <c:v>-5</c:v>
                </c:pt>
                <c:pt idx="634">
                  <c:v>-4.8800000000000008</c:v>
                </c:pt>
                <c:pt idx="635">
                  <c:v>-4.9800000000000004</c:v>
                </c:pt>
                <c:pt idx="636">
                  <c:v>-4.5</c:v>
                </c:pt>
                <c:pt idx="637">
                  <c:v>-4.1800000000000006</c:v>
                </c:pt>
                <c:pt idx="638">
                  <c:v>-4.22</c:v>
                </c:pt>
                <c:pt idx="639">
                  <c:v>-4.2999999999999989</c:v>
                </c:pt>
                <c:pt idx="640">
                  <c:v>-4.2399999999999993</c:v>
                </c:pt>
                <c:pt idx="641">
                  <c:v>-4.379999999999999</c:v>
                </c:pt>
                <c:pt idx="642">
                  <c:v>-4.1199999999999983</c:v>
                </c:pt>
                <c:pt idx="643">
                  <c:v>-4.2999999999999989</c:v>
                </c:pt>
                <c:pt idx="644">
                  <c:v>-4.1599999999999993</c:v>
                </c:pt>
                <c:pt idx="645">
                  <c:v>-3.9200000000000004</c:v>
                </c:pt>
                <c:pt idx="646">
                  <c:v>-4.46</c:v>
                </c:pt>
                <c:pt idx="647">
                  <c:v>-4.7600000000000007</c:v>
                </c:pt>
                <c:pt idx="648">
                  <c:v>-4.660000000000001</c:v>
                </c:pt>
                <c:pt idx="649">
                  <c:v>-4.8</c:v>
                </c:pt>
                <c:pt idx="650">
                  <c:v>-4.92</c:v>
                </c:pt>
                <c:pt idx="651">
                  <c:v>-4.34</c:v>
                </c:pt>
                <c:pt idx="652">
                  <c:v>-4.08</c:v>
                </c:pt>
                <c:pt idx="653">
                  <c:v>-3.7</c:v>
                </c:pt>
                <c:pt idx="654">
                  <c:v>-3.8800000000000003</c:v>
                </c:pt>
                <c:pt idx="655">
                  <c:v>-4.0600000000000005</c:v>
                </c:pt>
                <c:pt idx="656">
                  <c:v>-3.9000000000000008</c:v>
                </c:pt>
                <c:pt idx="657">
                  <c:v>-4.1399999999999997</c:v>
                </c:pt>
                <c:pt idx="658">
                  <c:v>-4.42</c:v>
                </c:pt>
                <c:pt idx="659">
                  <c:v>-3.8200000000000003</c:v>
                </c:pt>
                <c:pt idx="660">
                  <c:v>-3.3600000000000008</c:v>
                </c:pt>
                <c:pt idx="661">
                  <c:v>-3.2000000000000006</c:v>
                </c:pt>
                <c:pt idx="662">
                  <c:v>-2.7800000000000011</c:v>
                </c:pt>
                <c:pt idx="663">
                  <c:v>-2.180000000000001</c:v>
                </c:pt>
                <c:pt idx="664">
                  <c:v>-2.240000000000002</c:v>
                </c:pt>
                <c:pt idx="665">
                  <c:v>-2.5200000000000018</c:v>
                </c:pt>
                <c:pt idx="666">
                  <c:v>-2.5200000000000009</c:v>
                </c:pt>
                <c:pt idx="667">
                  <c:v>-2.4800000000000004</c:v>
                </c:pt>
                <c:pt idx="668">
                  <c:v>-2.5200000000000005</c:v>
                </c:pt>
                <c:pt idx="669">
                  <c:v>-2.54</c:v>
                </c:pt>
                <c:pt idx="670">
                  <c:v>-2.4799999999999995</c:v>
                </c:pt>
                <c:pt idx="671">
                  <c:v>-2.7</c:v>
                </c:pt>
                <c:pt idx="672">
                  <c:v>-2.7</c:v>
                </c:pt>
                <c:pt idx="673">
                  <c:v>-3.0200000000000005</c:v>
                </c:pt>
                <c:pt idx="674">
                  <c:v>-3.1</c:v>
                </c:pt>
                <c:pt idx="675">
                  <c:v>-2.4400000000000004</c:v>
                </c:pt>
                <c:pt idx="676">
                  <c:v>-2.3400000000000007</c:v>
                </c:pt>
                <c:pt idx="677">
                  <c:v>-2.3400000000000007</c:v>
                </c:pt>
                <c:pt idx="678">
                  <c:v>-2.2200000000000002</c:v>
                </c:pt>
                <c:pt idx="679">
                  <c:v>-2.2800000000000002</c:v>
                </c:pt>
                <c:pt idx="680">
                  <c:v>-2.5199999999999996</c:v>
                </c:pt>
                <c:pt idx="681">
                  <c:v>-2.4999999999999991</c:v>
                </c:pt>
                <c:pt idx="682">
                  <c:v>-2.44</c:v>
                </c:pt>
                <c:pt idx="683">
                  <c:v>-2.339999999999999</c:v>
                </c:pt>
                <c:pt idx="684">
                  <c:v>-1.7999999999999994</c:v>
                </c:pt>
                <c:pt idx="685">
                  <c:v>-2.0199999999999996</c:v>
                </c:pt>
                <c:pt idx="686">
                  <c:v>-1.5200000000000002</c:v>
                </c:pt>
                <c:pt idx="687">
                  <c:v>-1.3799999999999997</c:v>
                </c:pt>
                <c:pt idx="688">
                  <c:v>-1.2800000000000005</c:v>
                </c:pt>
                <c:pt idx="689">
                  <c:v>-1.3000000000000007</c:v>
                </c:pt>
                <c:pt idx="690">
                  <c:v>-0.80000000000000071</c:v>
                </c:pt>
                <c:pt idx="691">
                  <c:v>-0.84000000000000052</c:v>
                </c:pt>
                <c:pt idx="692">
                  <c:v>-0.62000000000000099</c:v>
                </c:pt>
                <c:pt idx="693">
                  <c:v>-0.44000000000000128</c:v>
                </c:pt>
                <c:pt idx="694">
                  <c:v>-0.28000000000000114</c:v>
                </c:pt>
                <c:pt idx="695">
                  <c:v>-0.220000000000001</c:v>
                </c:pt>
                <c:pt idx="696">
                  <c:v>-8.0000000000000432E-2</c:v>
                </c:pt>
                <c:pt idx="697">
                  <c:v>-0.48000000000000043</c:v>
                </c:pt>
                <c:pt idx="698">
                  <c:v>-0.43999999999999984</c:v>
                </c:pt>
                <c:pt idx="699">
                  <c:v>-0.57999999999999974</c:v>
                </c:pt>
                <c:pt idx="700">
                  <c:v>-0.62000000000000033</c:v>
                </c:pt>
                <c:pt idx="701">
                  <c:v>-0.90000000000000069</c:v>
                </c:pt>
                <c:pt idx="702">
                  <c:v>-0.78000000000000047</c:v>
                </c:pt>
                <c:pt idx="703">
                  <c:v>-0.72000000000000097</c:v>
                </c:pt>
                <c:pt idx="704">
                  <c:v>-0.46000000000000085</c:v>
                </c:pt>
                <c:pt idx="705">
                  <c:v>-0.22000000000000028</c:v>
                </c:pt>
                <c:pt idx="706">
                  <c:v>-0.33999999999999986</c:v>
                </c:pt>
                <c:pt idx="707">
                  <c:v>0.52000000000000024</c:v>
                </c:pt>
                <c:pt idx="708">
                  <c:v>0.48000000000000043</c:v>
                </c:pt>
                <c:pt idx="709">
                  <c:v>0.48000000000000043</c:v>
                </c:pt>
                <c:pt idx="710">
                  <c:v>0.4799999999999997</c:v>
                </c:pt>
                <c:pt idx="711">
                  <c:v>0.93999999999999917</c:v>
                </c:pt>
                <c:pt idx="712">
                  <c:v>0.7399999999999991</c:v>
                </c:pt>
                <c:pt idx="713">
                  <c:v>0.87999999999999901</c:v>
                </c:pt>
                <c:pt idx="714">
                  <c:v>0.87999999999999901</c:v>
                </c:pt>
                <c:pt idx="715">
                  <c:v>0.77999999999999969</c:v>
                </c:pt>
                <c:pt idx="716">
                  <c:v>0.6</c:v>
                </c:pt>
                <c:pt idx="717">
                  <c:v>0.5</c:v>
                </c:pt>
                <c:pt idx="718">
                  <c:v>0.64000000000000057</c:v>
                </c:pt>
                <c:pt idx="719">
                  <c:v>0.84000000000000052</c:v>
                </c:pt>
                <c:pt idx="720">
                  <c:v>0.73999999999999988</c:v>
                </c:pt>
                <c:pt idx="721">
                  <c:v>1.1799999999999997</c:v>
                </c:pt>
                <c:pt idx="722">
                  <c:v>1.1999999999999993</c:v>
                </c:pt>
                <c:pt idx="723">
                  <c:v>0.93999999999999917</c:v>
                </c:pt>
                <c:pt idx="724">
                  <c:v>0.55999999999999872</c:v>
                </c:pt>
                <c:pt idx="725">
                  <c:v>0.67999999999999905</c:v>
                </c:pt>
                <c:pt idx="726">
                  <c:v>0.53999999999999915</c:v>
                </c:pt>
                <c:pt idx="727">
                  <c:v>0.23999999999999916</c:v>
                </c:pt>
                <c:pt idx="728">
                  <c:v>0.33999999999999914</c:v>
                </c:pt>
                <c:pt idx="729">
                  <c:v>0.75999999999999945</c:v>
                </c:pt>
                <c:pt idx="730">
                  <c:v>0.63999999999999913</c:v>
                </c:pt>
                <c:pt idx="731">
                  <c:v>0.51999999999999957</c:v>
                </c:pt>
                <c:pt idx="732">
                  <c:v>0.62000000000000033</c:v>
                </c:pt>
                <c:pt idx="733">
                  <c:v>0.78000000000000047</c:v>
                </c:pt>
                <c:pt idx="734">
                  <c:v>0.28000000000000042</c:v>
                </c:pt>
                <c:pt idx="735">
                  <c:v>0.220000000000001</c:v>
                </c:pt>
                <c:pt idx="736">
                  <c:v>4.000000000000057E-2</c:v>
                </c:pt>
                <c:pt idx="737">
                  <c:v>1.9999999999999574E-2</c:v>
                </c:pt>
                <c:pt idx="738">
                  <c:v>-4.000000000000057E-2</c:v>
                </c:pt>
                <c:pt idx="739">
                  <c:v>-8.0000000000000432E-2</c:v>
                </c:pt>
                <c:pt idx="740">
                  <c:v>0</c:v>
                </c:pt>
                <c:pt idx="741">
                  <c:v>-0.2</c:v>
                </c:pt>
                <c:pt idx="742">
                  <c:v>-0.35999999999999943</c:v>
                </c:pt>
                <c:pt idx="743">
                  <c:v>-0.49999999999999928</c:v>
                </c:pt>
                <c:pt idx="744">
                  <c:v>-0.13999999999999915</c:v>
                </c:pt>
                <c:pt idx="745">
                  <c:v>-0.37999999999999973</c:v>
                </c:pt>
                <c:pt idx="746">
                  <c:v>-6.0000000000000143E-2</c:v>
                </c:pt>
                <c:pt idx="747">
                  <c:v>0.33999999999999986</c:v>
                </c:pt>
                <c:pt idx="748">
                  <c:v>0.43999999999999984</c:v>
                </c:pt>
                <c:pt idx="749">
                  <c:v>-6.0000000000000851E-2</c:v>
                </c:pt>
                <c:pt idx="750">
                  <c:v>0.11999999999999886</c:v>
                </c:pt>
                <c:pt idx="751">
                  <c:v>-7.1054273576010023E-16</c:v>
                </c:pt>
                <c:pt idx="752">
                  <c:v>-0.12000000000000099</c:v>
                </c:pt>
                <c:pt idx="753">
                  <c:v>-0.24000000000000057</c:v>
                </c:pt>
                <c:pt idx="754">
                  <c:v>0.12000000000000029</c:v>
                </c:pt>
                <c:pt idx="755">
                  <c:v>0.52000000000000024</c:v>
                </c:pt>
                <c:pt idx="756">
                  <c:v>0.56000000000000016</c:v>
                </c:pt>
                <c:pt idx="757">
                  <c:v>0.5</c:v>
                </c:pt>
                <c:pt idx="758">
                  <c:v>0.57999999999999896</c:v>
                </c:pt>
                <c:pt idx="759">
                  <c:v>0.63999999999999913</c:v>
                </c:pt>
                <c:pt idx="760">
                  <c:v>0.15999999999999942</c:v>
                </c:pt>
                <c:pt idx="761">
                  <c:v>3.9999999999999855E-2</c:v>
                </c:pt>
                <c:pt idx="762">
                  <c:v>0.33999999999999986</c:v>
                </c:pt>
                <c:pt idx="763">
                  <c:v>0.22000000000000028</c:v>
                </c:pt>
                <c:pt idx="764">
                  <c:v>0.22000000000000028</c:v>
                </c:pt>
                <c:pt idx="765">
                  <c:v>0.68000000000000038</c:v>
                </c:pt>
                <c:pt idx="766">
                  <c:v>0.80000000000000071</c:v>
                </c:pt>
                <c:pt idx="767">
                  <c:v>0.74000000000000132</c:v>
                </c:pt>
                <c:pt idx="768">
                  <c:v>0.88000000000000189</c:v>
                </c:pt>
                <c:pt idx="769">
                  <c:v>1.0400000000000014</c:v>
                </c:pt>
                <c:pt idx="770">
                  <c:v>0.84000000000000052</c:v>
                </c:pt>
                <c:pt idx="771">
                  <c:v>1.0399999999999998</c:v>
                </c:pt>
                <c:pt idx="772">
                  <c:v>0.8</c:v>
                </c:pt>
                <c:pt idx="773">
                  <c:v>0.6399999999999999</c:v>
                </c:pt>
                <c:pt idx="774">
                  <c:v>0.51999999999999957</c:v>
                </c:pt>
                <c:pt idx="775">
                  <c:v>0.23999999999999985</c:v>
                </c:pt>
                <c:pt idx="776">
                  <c:v>0.32000000000000028</c:v>
                </c:pt>
                <c:pt idx="777">
                  <c:v>0.42000000000000026</c:v>
                </c:pt>
                <c:pt idx="778">
                  <c:v>0.76000000000000012</c:v>
                </c:pt>
                <c:pt idx="779">
                  <c:v>0.64000000000000057</c:v>
                </c:pt>
                <c:pt idx="780">
                  <c:v>0.48000000000000115</c:v>
                </c:pt>
                <c:pt idx="781">
                  <c:v>0.2000000000000007</c:v>
                </c:pt>
                <c:pt idx="782">
                  <c:v>-0.11999999999999958</c:v>
                </c:pt>
                <c:pt idx="783">
                  <c:v>-0.11999999999999958</c:v>
                </c:pt>
                <c:pt idx="784">
                  <c:v>0.10000000000000071</c:v>
                </c:pt>
                <c:pt idx="785">
                  <c:v>0.32000000000000028</c:v>
                </c:pt>
                <c:pt idx="786">
                  <c:v>0.36000000000000087</c:v>
                </c:pt>
                <c:pt idx="787">
                  <c:v>0.84000000000000052</c:v>
                </c:pt>
                <c:pt idx="788">
                  <c:v>0.40000000000000069</c:v>
                </c:pt>
                <c:pt idx="789">
                  <c:v>0.18000000000000044</c:v>
                </c:pt>
                <c:pt idx="790">
                  <c:v>0.44000000000000056</c:v>
                </c:pt>
                <c:pt idx="791">
                  <c:v>0.22000000000000028</c:v>
                </c:pt>
                <c:pt idx="792">
                  <c:v>0.24000000000000057</c:v>
                </c:pt>
                <c:pt idx="793">
                  <c:v>3.9999999999999855E-2</c:v>
                </c:pt>
                <c:pt idx="794">
                  <c:v>0.33999999999999986</c:v>
                </c:pt>
                <c:pt idx="795">
                  <c:v>-0.3</c:v>
                </c:pt>
                <c:pt idx="796">
                  <c:v>-0.12000000000000029</c:v>
                </c:pt>
                <c:pt idx="797">
                  <c:v>-0.5800000000000004</c:v>
                </c:pt>
                <c:pt idx="798">
                  <c:v>-0.22000000000000028</c:v>
                </c:pt>
                <c:pt idx="799">
                  <c:v>-0.46000000000000013</c:v>
                </c:pt>
                <c:pt idx="800">
                  <c:v>0.31999999999999956</c:v>
                </c:pt>
                <c:pt idx="801">
                  <c:v>0.37999999999999973</c:v>
                </c:pt>
                <c:pt idx="802">
                  <c:v>0.46000000000000013</c:v>
                </c:pt>
                <c:pt idx="803">
                  <c:v>0.26000000000000012</c:v>
                </c:pt>
                <c:pt idx="804">
                  <c:v>0</c:v>
                </c:pt>
                <c:pt idx="805">
                  <c:v>-0.61999999999999955</c:v>
                </c:pt>
                <c:pt idx="806">
                  <c:v>-0.7399999999999991</c:v>
                </c:pt>
                <c:pt idx="807">
                  <c:v>-0.67999999999999905</c:v>
                </c:pt>
                <c:pt idx="808">
                  <c:v>-0.27999999999999903</c:v>
                </c:pt>
                <c:pt idx="809">
                  <c:v>8.000000000000114E-2</c:v>
                </c:pt>
                <c:pt idx="810">
                  <c:v>0.18000000000000044</c:v>
                </c:pt>
                <c:pt idx="811">
                  <c:v>0.52000000000000024</c:v>
                </c:pt>
                <c:pt idx="812">
                  <c:v>0.81999999999999962</c:v>
                </c:pt>
                <c:pt idx="813">
                  <c:v>0.6399999999999999</c:v>
                </c:pt>
                <c:pt idx="814">
                  <c:v>0.31999999999999956</c:v>
                </c:pt>
                <c:pt idx="815">
                  <c:v>0.42000000000000026</c:v>
                </c:pt>
                <c:pt idx="816">
                  <c:v>0.15999999999999942</c:v>
                </c:pt>
                <c:pt idx="817">
                  <c:v>-0.2000000000000007</c:v>
                </c:pt>
                <c:pt idx="818">
                  <c:v>-0.16000000000000086</c:v>
                </c:pt>
                <c:pt idx="819">
                  <c:v>9.9999999999999284E-2</c:v>
                </c:pt>
                <c:pt idx="820">
                  <c:v>0.39999999999999858</c:v>
                </c:pt>
                <c:pt idx="821">
                  <c:v>0.43999999999999917</c:v>
                </c:pt>
                <c:pt idx="822">
                  <c:v>0.75999999999999945</c:v>
                </c:pt>
                <c:pt idx="823">
                  <c:v>0.77999999999999969</c:v>
                </c:pt>
                <c:pt idx="824">
                  <c:v>0.45999999999999941</c:v>
                </c:pt>
                <c:pt idx="825">
                  <c:v>0.3</c:v>
                </c:pt>
                <c:pt idx="826">
                  <c:v>0.25999999999999945</c:v>
                </c:pt>
                <c:pt idx="827">
                  <c:v>0.27999999999999969</c:v>
                </c:pt>
                <c:pt idx="828">
                  <c:v>0.37999999999999901</c:v>
                </c:pt>
                <c:pt idx="829">
                  <c:v>0.79999999999999927</c:v>
                </c:pt>
                <c:pt idx="830">
                  <c:v>0.99999999999999933</c:v>
                </c:pt>
                <c:pt idx="831">
                  <c:v>1.0799999999999996</c:v>
                </c:pt>
                <c:pt idx="832">
                  <c:v>0.83999999999999919</c:v>
                </c:pt>
                <c:pt idx="833">
                  <c:v>0.61999999999999955</c:v>
                </c:pt>
                <c:pt idx="834">
                  <c:v>0.4199999999999996</c:v>
                </c:pt>
                <c:pt idx="835">
                  <c:v>0.31999999999999956</c:v>
                </c:pt>
                <c:pt idx="836">
                  <c:v>0.25999999999999945</c:v>
                </c:pt>
                <c:pt idx="837">
                  <c:v>0.61999999999999955</c:v>
                </c:pt>
                <c:pt idx="838">
                  <c:v>0.81999999999999962</c:v>
                </c:pt>
                <c:pt idx="839">
                  <c:v>0.95999999999999941</c:v>
                </c:pt>
                <c:pt idx="840">
                  <c:v>0.81999999999999962</c:v>
                </c:pt>
                <c:pt idx="841">
                  <c:v>0.87999999999999967</c:v>
                </c:pt>
                <c:pt idx="842">
                  <c:v>0.27999999999999969</c:v>
                </c:pt>
                <c:pt idx="843">
                  <c:v>0.57999999999999974</c:v>
                </c:pt>
                <c:pt idx="844">
                  <c:v>0.7</c:v>
                </c:pt>
                <c:pt idx="845">
                  <c:v>0.99999999999999933</c:v>
                </c:pt>
                <c:pt idx="846">
                  <c:v>1.1999999999999993</c:v>
                </c:pt>
                <c:pt idx="847">
                  <c:v>1.5599999999999994</c:v>
                </c:pt>
                <c:pt idx="848">
                  <c:v>0.93999999999999917</c:v>
                </c:pt>
                <c:pt idx="849">
                  <c:v>0.7399999999999991</c:v>
                </c:pt>
                <c:pt idx="850">
                  <c:v>0.89999999999999925</c:v>
                </c:pt>
                <c:pt idx="851">
                  <c:v>0.75999999999999945</c:v>
                </c:pt>
                <c:pt idx="852">
                  <c:v>0.67999999999999972</c:v>
                </c:pt>
                <c:pt idx="853">
                  <c:v>0.92000000000000026</c:v>
                </c:pt>
                <c:pt idx="854">
                  <c:v>1.0199999999999996</c:v>
                </c:pt>
                <c:pt idx="855">
                  <c:v>0.69999999999999929</c:v>
                </c:pt>
                <c:pt idx="856">
                  <c:v>0.81999999999999884</c:v>
                </c:pt>
                <c:pt idx="857">
                  <c:v>0.87999999999999901</c:v>
                </c:pt>
                <c:pt idx="858">
                  <c:v>0.95999999999999874</c:v>
                </c:pt>
                <c:pt idx="859">
                  <c:v>1.2199999999999995</c:v>
                </c:pt>
                <c:pt idx="860">
                  <c:v>1.2399999999999998</c:v>
                </c:pt>
                <c:pt idx="861">
                  <c:v>0.94000000000000061</c:v>
                </c:pt>
                <c:pt idx="862">
                  <c:v>1.0399999999999998</c:v>
                </c:pt>
                <c:pt idx="863">
                  <c:v>0.87999999999999967</c:v>
                </c:pt>
                <c:pt idx="864">
                  <c:v>0.61999999999999955</c:v>
                </c:pt>
                <c:pt idx="865">
                  <c:v>0.83999999999999986</c:v>
                </c:pt>
                <c:pt idx="866">
                  <c:v>1.3199999999999996</c:v>
                </c:pt>
                <c:pt idx="867">
                  <c:v>1.1000000000000001</c:v>
                </c:pt>
                <c:pt idx="868">
                  <c:v>1.2200000000000011</c:v>
                </c:pt>
                <c:pt idx="869">
                  <c:v>1.6400000000000006</c:v>
                </c:pt>
                <c:pt idx="870">
                  <c:v>1.5799999999999996</c:v>
                </c:pt>
                <c:pt idx="871">
                  <c:v>1.4199999999999988</c:v>
                </c:pt>
                <c:pt idx="872">
                  <c:v>1.319999999999999</c:v>
                </c:pt>
                <c:pt idx="873">
                  <c:v>1.3599999999999981</c:v>
                </c:pt>
                <c:pt idx="874">
                  <c:v>0.91999999999999882</c:v>
                </c:pt>
                <c:pt idx="875">
                  <c:v>0.9</c:v>
                </c:pt>
                <c:pt idx="876">
                  <c:v>0.88000000000000111</c:v>
                </c:pt>
                <c:pt idx="877">
                  <c:v>1.3400000000000005</c:v>
                </c:pt>
                <c:pt idx="878">
                  <c:v>1.5600000000000009</c:v>
                </c:pt>
                <c:pt idx="879">
                  <c:v>2.2800000000000002</c:v>
                </c:pt>
                <c:pt idx="880">
                  <c:v>2.46</c:v>
                </c:pt>
                <c:pt idx="881">
                  <c:v>2.3199999999999994</c:v>
                </c:pt>
                <c:pt idx="882">
                  <c:v>2.2799999999999989</c:v>
                </c:pt>
                <c:pt idx="883">
                  <c:v>2.4999999999999978</c:v>
                </c:pt>
                <c:pt idx="884">
                  <c:v>1.959999999999998</c:v>
                </c:pt>
                <c:pt idx="885">
                  <c:v>1.5399999999999978</c:v>
                </c:pt>
                <c:pt idx="886">
                  <c:v>1.3999999999999972</c:v>
                </c:pt>
                <c:pt idx="887">
                  <c:v>1.7199999999999982</c:v>
                </c:pt>
                <c:pt idx="888">
                  <c:v>1.3999999999999992</c:v>
                </c:pt>
                <c:pt idx="889">
                  <c:v>1.5999999999999992</c:v>
                </c:pt>
                <c:pt idx="890">
                  <c:v>2.06</c:v>
                </c:pt>
                <c:pt idx="891">
                  <c:v>2.3200000000000012</c:v>
                </c:pt>
                <c:pt idx="892">
                  <c:v>1.8400000000000021</c:v>
                </c:pt>
                <c:pt idx="893">
                  <c:v>1.7400000000000013</c:v>
                </c:pt>
                <c:pt idx="894">
                  <c:v>1.7200000000000017</c:v>
                </c:pt>
                <c:pt idx="895">
                  <c:v>1.3600000000000017</c:v>
                </c:pt>
                <c:pt idx="896">
                  <c:v>1.5200000000000025</c:v>
                </c:pt>
                <c:pt idx="897">
                  <c:v>1.6600000000000008</c:v>
                </c:pt>
                <c:pt idx="898">
                  <c:v>2.1400000000000019</c:v>
                </c:pt>
                <c:pt idx="899">
                  <c:v>2.0800000000000005</c:v>
                </c:pt>
                <c:pt idx="900">
                  <c:v>2.3199999999999994</c:v>
                </c:pt>
                <c:pt idx="901">
                  <c:v>2.1999999999999984</c:v>
                </c:pt>
                <c:pt idx="902">
                  <c:v>2.2599999999999993</c:v>
                </c:pt>
                <c:pt idx="903">
                  <c:v>2.3399999999999985</c:v>
                </c:pt>
                <c:pt idx="904">
                  <c:v>2.38</c:v>
                </c:pt>
                <c:pt idx="905">
                  <c:v>2.4200000000000004</c:v>
                </c:pt>
                <c:pt idx="906">
                  <c:v>2.3800000000000003</c:v>
                </c:pt>
                <c:pt idx="907">
                  <c:v>2.44</c:v>
                </c:pt>
                <c:pt idx="908">
                  <c:v>2.2000000000000002</c:v>
                </c:pt>
                <c:pt idx="909">
                  <c:v>2.06</c:v>
                </c:pt>
                <c:pt idx="910">
                  <c:v>2.34</c:v>
                </c:pt>
                <c:pt idx="911">
                  <c:v>2.6799999999999997</c:v>
                </c:pt>
                <c:pt idx="912">
                  <c:v>2.5799999999999996</c:v>
                </c:pt>
                <c:pt idx="913">
                  <c:v>2.5</c:v>
                </c:pt>
                <c:pt idx="914">
                  <c:v>2.5599999999999996</c:v>
                </c:pt>
                <c:pt idx="915">
                  <c:v>2.4599999999999995</c:v>
                </c:pt>
                <c:pt idx="916">
                  <c:v>2.1199999999999997</c:v>
                </c:pt>
                <c:pt idx="917">
                  <c:v>1.9199999999999995</c:v>
                </c:pt>
                <c:pt idx="918">
                  <c:v>1.9199999999999995</c:v>
                </c:pt>
                <c:pt idx="919">
                  <c:v>1.8799999999999997</c:v>
                </c:pt>
                <c:pt idx="920">
                  <c:v>1.6</c:v>
                </c:pt>
                <c:pt idx="921">
                  <c:v>1.4</c:v>
                </c:pt>
                <c:pt idx="922">
                  <c:v>1.6600000000000001</c:v>
                </c:pt>
                <c:pt idx="923">
                  <c:v>1.5399999999999998</c:v>
                </c:pt>
                <c:pt idx="924">
                  <c:v>1.2199999999999995</c:v>
                </c:pt>
                <c:pt idx="925">
                  <c:v>0.95999999999999941</c:v>
                </c:pt>
                <c:pt idx="926">
                  <c:v>0.97999999999999976</c:v>
                </c:pt>
                <c:pt idx="927">
                  <c:v>1.1599999999999995</c:v>
                </c:pt>
                <c:pt idx="928">
                  <c:v>0.9</c:v>
                </c:pt>
                <c:pt idx="929">
                  <c:v>1.0000000000000007</c:v>
                </c:pt>
                <c:pt idx="930">
                  <c:v>1.3800000000000003</c:v>
                </c:pt>
                <c:pt idx="931">
                  <c:v>1.6200000000000003</c:v>
                </c:pt>
                <c:pt idx="932">
                  <c:v>1.4400000000000006</c:v>
                </c:pt>
                <c:pt idx="933">
                  <c:v>1.7</c:v>
                </c:pt>
                <c:pt idx="934">
                  <c:v>1.6</c:v>
                </c:pt>
                <c:pt idx="935">
                  <c:v>1.56</c:v>
                </c:pt>
                <c:pt idx="936">
                  <c:v>1.4799999999999998</c:v>
                </c:pt>
                <c:pt idx="937">
                  <c:v>1.1399999999999999</c:v>
                </c:pt>
                <c:pt idx="938">
                  <c:v>0.85999999999999943</c:v>
                </c:pt>
                <c:pt idx="939">
                  <c:v>1.1199999999999988</c:v>
                </c:pt>
                <c:pt idx="940">
                  <c:v>0.91999999999999882</c:v>
                </c:pt>
                <c:pt idx="941">
                  <c:v>1.1599999999999995</c:v>
                </c:pt>
                <c:pt idx="942">
                  <c:v>1.579999999999999</c:v>
                </c:pt>
                <c:pt idx="943">
                  <c:v>1.679999999999999</c:v>
                </c:pt>
                <c:pt idx="944">
                  <c:v>1.7199999999999989</c:v>
                </c:pt>
                <c:pt idx="945">
                  <c:v>1.7999999999999994</c:v>
                </c:pt>
                <c:pt idx="946">
                  <c:v>1.6199999999999988</c:v>
                </c:pt>
                <c:pt idx="947">
                  <c:v>1.5999999999999992</c:v>
                </c:pt>
                <c:pt idx="948">
                  <c:v>1.6799999999999997</c:v>
                </c:pt>
                <c:pt idx="949">
                  <c:v>1.4799999999999998</c:v>
                </c:pt>
                <c:pt idx="950">
                  <c:v>1.4999999999999993</c:v>
                </c:pt>
                <c:pt idx="951">
                  <c:v>1.4199999999999995</c:v>
                </c:pt>
                <c:pt idx="952">
                  <c:v>1.4200000000000004</c:v>
                </c:pt>
                <c:pt idx="953">
                  <c:v>1.5399999999999998</c:v>
                </c:pt>
                <c:pt idx="954">
                  <c:v>1.8199999999999998</c:v>
                </c:pt>
                <c:pt idx="955">
                  <c:v>1.6199999999999999</c:v>
                </c:pt>
                <c:pt idx="956">
                  <c:v>1.3000000000000003</c:v>
                </c:pt>
                <c:pt idx="957">
                  <c:v>1.0599999999999998</c:v>
                </c:pt>
                <c:pt idx="958">
                  <c:v>0.64000000000000024</c:v>
                </c:pt>
                <c:pt idx="959">
                  <c:v>0.24000000000000057</c:v>
                </c:pt>
                <c:pt idx="960">
                  <c:v>0.36000000000000087</c:v>
                </c:pt>
                <c:pt idx="961">
                  <c:v>0.46000000000000085</c:v>
                </c:pt>
                <c:pt idx="962">
                  <c:v>0.70000000000000073</c:v>
                </c:pt>
                <c:pt idx="963">
                  <c:v>0.7600000000000009</c:v>
                </c:pt>
                <c:pt idx="964">
                  <c:v>0.88000000000000045</c:v>
                </c:pt>
                <c:pt idx="965">
                  <c:v>0.78000000000000047</c:v>
                </c:pt>
                <c:pt idx="966">
                  <c:v>1</c:v>
                </c:pt>
                <c:pt idx="967">
                  <c:v>1</c:v>
                </c:pt>
                <c:pt idx="968">
                  <c:v>1.4400000000000002</c:v>
                </c:pt>
                <c:pt idx="969">
                  <c:v>1.58</c:v>
                </c:pt>
                <c:pt idx="970">
                  <c:v>1.52</c:v>
                </c:pt>
                <c:pt idx="971">
                  <c:v>1.4199999999999995</c:v>
                </c:pt>
                <c:pt idx="972">
                  <c:v>1.1199999999999997</c:v>
                </c:pt>
                <c:pt idx="973">
                  <c:v>0.95999999999999974</c:v>
                </c:pt>
                <c:pt idx="974">
                  <c:v>1.2599999999999998</c:v>
                </c:pt>
                <c:pt idx="975">
                  <c:v>1.4599999999999997</c:v>
                </c:pt>
                <c:pt idx="976">
                  <c:v>1.7400000000000002</c:v>
                </c:pt>
                <c:pt idx="977">
                  <c:v>1.8600000000000005</c:v>
                </c:pt>
                <c:pt idx="978">
                  <c:v>2.04</c:v>
                </c:pt>
                <c:pt idx="979">
                  <c:v>1.44</c:v>
                </c:pt>
                <c:pt idx="980">
                  <c:v>1.5799999999999996</c:v>
                </c:pt>
                <c:pt idx="981">
                  <c:v>1.359999999999999</c:v>
                </c:pt>
                <c:pt idx="982">
                  <c:v>1.1999999999999988</c:v>
                </c:pt>
                <c:pt idx="983">
                  <c:v>1.0799999999999994</c:v>
                </c:pt>
                <c:pt idx="984">
                  <c:v>1.3599999999999999</c:v>
                </c:pt>
                <c:pt idx="985">
                  <c:v>1.2599999999999998</c:v>
                </c:pt>
                <c:pt idx="986">
                  <c:v>1.1000000000000003</c:v>
                </c:pt>
                <c:pt idx="987">
                  <c:v>1.3</c:v>
                </c:pt>
                <c:pt idx="988">
                  <c:v>1.2799999999999998</c:v>
                </c:pt>
                <c:pt idx="989">
                  <c:v>1.2599999999999998</c:v>
                </c:pt>
                <c:pt idx="990">
                  <c:v>1.0399999999999998</c:v>
                </c:pt>
                <c:pt idx="991">
                  <c:v>1.3599999999999999</c:v>
                </c:pt>
                <c:pt idx="992">
                  <c:v>1.4599999999999997</c:v>
                </c:pt>
                <c:pt idx="993">
                  <c:v>1.3800000000000001</c:v>
                </c:pt>
                <c:pt idx="994">
                  <c:v>1.4600000000000002</c:v>
                </c:pt>
                <c:pt idx="995">
                  <c:v>1.58</c:v>
                </c:pt>
                <c:pt idx="996">
                  <c:v>1.7400000000000002</c:v>
                </c:pt>
                <c:pt idx="997">
                  <c:v>1.5400000000000005</c:v>
                </c:pt>
                <c:pt idx="998">
                  <c:v>1.7600000000000002</c:v>
                </c:pt>
                <c:pt idx="999">
                  <c:v>1.7999999999999996</c:v>
                </c:pt>
                <c:pt idx="1000">
                  <c:v>1.8799999999999997</c:v>
                </c:pt>
                <c:pt idx="1001">
                  <c:v>1.3799999999999997</c:v>
                </c:pt>
                <c:pt idx="1002">
                  <c:v>1.7999999999999996</c:v>
                </c:pt>
                <c:pt idx="1003">
                  <c:v>1.8199999999999996</c:v>
                </c:pt>
                <c:pt idx="1004">
                  <c:v>1.7799999999999994</c:v>
                </c:pt>
                <c:pt idx="1005">
                  <c:v>1.6799999999999997</c:v>
                </c:pt>
                <c:pt idx="1006">
                  <c:v>1.7399999999999995</c:v>
                </c:pt>
                <c:pt idx="1007">
                  <c:v>1.2799999999999994</c:v>
                </c:pt>
                <c:pt idx="1008">
                  <c:v>0.85999999999999943</c:v>
                </c:pt>
                <c:pt idx="1009">
                  <c:v>0.75999999999999945</c:v>
                </c:pt>
                <c:pt idx="1010">
                  <c:v>0.91999999999999926</c:v>
                </c:pt>
                <c:pt idx="1011">
                  <c:v>1.2799999999999994</c:v>
                </c:pt>
                <c:pt idx="1012">
                  <c:v>1.4799999999999998</c:v>
                </c:pt>
                <c:pt idx="1013">
                  <c:v>1.72</c:v>
                </c:pt>
                <c:pt idx="1014">
                  <c:v>2.0000000000000009</c:v>
                </c:pt>
                <c:pt idx="1015">
                  <c:v>1.8800000000000003</c:v>
                </c:pt>
                <c:pt idx="1016">
                  <c:v>1.8</c:v>
                </c:pt>
                <c:pt idx="1017">
                  <c:v>1.5399999999999998</c:v>
                </c:pt>
                <c:pt idx="1018">
                  <c:v>1.6400000000000001</c:v>
                </c:pt>
                <c:pt idx="1019">
                  <c:v>1.3599999999999999</c:v>
                </c:pt>
                <c:pt idx="1020">
                  <c:v>1.36</c:v>
                </c:pt>
                <c:pt idx="1021">
                  <c:v>1.3000000000000003</c:v>
                </c:pt>
                <c:pt idx="1022">
                  <c:v>1.8000000000000007</c:v>
                </c:pt>
                <c:pt idx="1023">
                  <c:v>1.5600000000000005</c:v>
                </c:pt>
                <c:pt idx="1024">
                  <c:v>1.6200000000000003</c:v>
                </c:pt>
                <c:pt idx="1025">
                  <c:v>1.48</c:v>
                </c:pt>
                <c:pt idx="1026">
                  <c:v>1.3200000000000003</c:v>
                </c:pt>
                <c:pt idx="1027">
                  <c:v>0.83999999999999986</c:v>
                </c:pt>
                <c:pt idx="1028">
                  <c:v>0.81999999999999962</c:v>
                </c:pt>
                <c:pt idx="1029">
                  <c:v>0.99999999999999967</c:v>
                </c:pt>
                <c:pt idx="1030">
                  <c:v>1.1599999999999997</c:v>
                </c:pt>
                <c:pt idx="1031">
                  <c:v>1.2199999999999995</c:v>
                </c:pt>
                <c:pt idx="1032">
                  <c:v>1.3999999999999997</c:v>
                </c:pt>
                <c:pt idx="1033">
                  <c:v>1.7599999999999998</c:v>
                </c:pt>
                <c:pt idx="1034">
                  <c:v>1.6599999999999997</c:v>
                </c:pt>
                <c:pt idx="1035">
                  <c:v>1.8799999999999997</c:v>
                </c:pt>
                <c:pt idx="1036">
                  <c:v>2.0599999999999996</c:v>
                </c:pt>
                <c:pt idx="1037">
                  <c:v>1.8799999999999997</c:v>
                </c:pt>
                <c:pt idx="1038">
                  <c:v>1.7399999999999995</c:v>
                </c:pt>
                <c:pt idx="1039">
                  <c:v>1.6999999999999997</c:v>
                </c:pt>
                <c:pt idx="1040">
                  <c:v>1.5399999999999998</c:v>
                </c:pt>
                <c:pt idx="1041">
                  <c:v>1.44</c:v>
                </c:pt>
                <c:pt idx="1042">
                  <c:v>1.5799999999999996</c:v>
                </c:pt>
                <c:pt idx="1043">
                  <c:v>1.3599999999999999</c:v>
                </c:pt>
                <c:pt idx="1044">
                  <c:v>1.2999999999999996</c:v>
                </c:pt>
                <c:pt idx="1045">
                  <c:v>1.0799999999999994</c:v>
                </c:pt>
                <c:pt idx="1046">
                  <c:v>1.0999999999999992</c:v>
                </c:pt>
                <c:pt idx="1047">
                  <c:v>1.5599999999999998</c:v>
                </c:pt>
                <c:pt idx="1048">
                  <c:v>1.5399999999999998</c:v>
                </c:pt>
                <c:pt idx="1049">
                  <c:v>1.58</c:v>
                </c:pt>
                <c:pt idx="1050">
                  <c:v>1.4200000000000004</c:v>
                </c:pt>
                <c:pt idx="1051">
                  <c:v>1.3600000000000005</c:v>
                </c:pt>
                <c:pt idx="1052">
                  <c:v>0.84000000000000019</c:v>
                </c:pt>
                <c:pt idx="1053">
                  <c:v>0.66000000000000048</c:v>
                </c:pt>
                <c:pt idx="1054">
                  <c:v>0.50000000000000067</c:v>
                </c:pt>
                <c:pt idx="1055">
                  <c:v>0.9200000000000006</c:v>
                </c:pt>
                <c:pt idx="1056">
                  <c:v>0.9200000000000006</c:v>
                </c:pt>
                <c:pt idx="1057">
                  <c:v>0.76000000000000123</c:v>
                </c:pt>
                <c:pt idx="1058">
                  <c:v>1.5400000000000005</c:v>
                </c:pt>
                <c:pt idx="1059">
                  <c:v>1.9600000000000002</c:v>
                </c:pt>
                <c:pt idx="1060">
                  <c:v>1.9400000000000002</c:v>
                </c:pt>
                <c:pt idx="1061">
                  <c:v>1.9200000000000004</c:v>
                </c:pt>
                <c:pt idx="1062">
                  <c:v>2.2599999999999998</c:v>
                </c:pt>
                <c:pt idx="1063">
                  <c:v>1.7600000000000002</c:v>
                </c:pt>
                <c:pt idx="1064">
                  <c:v>1.28</c:v>
                </c:pt>
                <c:pt idx="1065">
                  <c:v>1.2999999999999996</c:v>
                </c:pt>
                <c:pt idx="1066">
                  <c:v>1.4199999999999995</c:v>
                </c:pt>
                <c:pt idx="1067">
                  <c:v>1.1599999999999995</c:v>
                </c:pt>
                <c:pt idx="1068">
                  <c:v>1.2199999999999993</c:v>
                </c:pt>
                <c:pt idx="1069">
                  <c:v>1.3399999999999994</c:v>
                </c:pt>
                <c:pt idx="1070">
                  <c:v>0.95999999999999974</c:v>
                </c:pt>
                <c:pt idx="1071">
                  <c:v>0.93999999999999984</c:v>
                </c:pt>
                <c:pt idx="1072">
                  <c:v>1.1000000000000001</c:v>
                </c:pt>
                <c:pt idx="1073">
                  <c:v>1.3800000000000003</c:v>
                </c:pt>
                <c:pt idx="1074">
                  <c:v>1.6000000000000003</c:v>
                </c:pt>
                <c:pt idx="1075">
                  <c:v>1.7600000000000005</c:v>
                </c:pt>
                <c:pt idx="1076">
                  <c:v>1.8000000000000003</c:v>
                </c:pt>
                <c:pt idx="1077">
                  <c:v>1.9400000000000002</c:v>
                </c:pt>
                <c:pt idx="1078">
                  <c:v>1.6800000000000002</c:v>
                </c:pt>
                <c:pt idx="1079">
                  <c:v>1.2600000000000002</c:v>
                </c:pt>
                <c:pt idx="1080">
                  <c:v>1.4799999999999998</c:v>
                </c:pt>
                <c:pt idx="1081">
                  <c:v>1.5399999999999996</c:v>
                </c:pt>
                <c:pt idx="1082">
                  <c:v>1.1999999999999997</c:v>
                </c:pt>
                <c:pt idx="1083">
                  <c:v>1.0999999999999996</c:v>
                </c:pt>
                <c:pt idx="1084">
                  <c:v>1.3799999999999997</c:v>
                </c:pt>
                <c:pt idx="1085">
                  <c:v>1.4</c:v>
                </c:pt>
                <c:pt idx="1086">
                  <c:v>1.3199999999999998</c:v>
                </c:pt>
                <c:pt idx="1087">
                  <c:v>1.78</c:v>
                </c:pt>
                <c:pt idx="1088">
                  <c:v>1.8599999999999999</c:v>
                </c:pt>
                <c:pt idx="1089">
                  <c:v>2.0199999999999996</c:v>
                </c:pt>
                <c:pt idx="1090">
                  <c:v>2.1199999999999997</c:v>
                </c:pt>
                <c:pt idx="1091">
                  <c:v>2.4999999999999996</c:v>
                </c:pt>
                <c:pt idx="1092">
                  <c:v>2.3199999999999994</c:v>
                </c:pt>
                <c:pt idx="1093">
                  <c:v>2.38</c:v>
                </c:pt>
                <c:pt idx="1094">
                  <c:v>2.4</c:v>
                </c:pt>
                <c:pt idx="1095">
                  <c:v>2.42</c:v>
                </c:pt>
                <c:pt idx="1096">
                  <c:v>2.2200000000000002</c:v>
                </c:pt>
                <c:pt idx="1097">
                  <c:v>2.4000000000000004</c:v>
                </c:pt>
                <c:pt idx="1098">
                  <c:v>2.4600000000000004</c:v>
                </c:pt>
                <c:pt idx="1099">
                  <c:v>2.3600000000000003</c:v>
                </c:pt>
                <c:pt idx="1100">
                  <c:v>1.9600000000000004</c:v>
                </c:pt>
                <c:pt idx="1101">
                  <c:v>1.7200000000000002</c:v>
                </c:pt>
                <c:pt idx="1102">
                  <c:v>1.3599999999999999</c:v>
                </c:pt>
                <c:pt idx="1103">
                  <c:v>1.48</c:v>
                </c:pt>
                <c:pt idx="1104">
                  <c:v>1.1799999999999997</c:v>
                </c:pt>
                <c:pt idx="1105">
                  <c:v>0.93999999999999984</c:v>
                </c:pt>
                <c:pt idx="1106">
                  <c:v>0.85999999999999976</c:v>
                </c:pt>
                <c:pt idx="1107">
                  <c:v>1.1199999999999999</c:v>
                </c:pt>
                <c:pt idx="1108">
                  <c:v>0.85999999999999943</c:v>
                </c:pt>
                <c:pt idx="1109">
                  <c:v>1.0799999999999994</c:v>
                </c:pt>
                <c:pt idx="1110">
                  <c:v>1.4999999999999989</c:v>
                </c:pt>
                <c:pt idx="1111">
                  <c:v>1.5999999999999992</c:v>
                </c:pt>
                <c:pt idx="1112">
                  <c:v>1.2999999999999994</c:v>
                </c:pt>
                <c:pt idx="1113">
                  <c:v>1.0999999999999996</c:v>
                </c:pt>
                <c:pt idx="1114">
                  <c:v>1.02</c:v>
                </c:pt>
                <c:pt idx="1115">
                  <c:v>0.84000000000000052</c:v>
                </c:pt>
                <c:pt idx="1116">
                  <c:v>0.94000000000000061</c:v>
                </c:pt>
                <c:pt idx="1117">
                  <c:v>0.92000000000000104</c:v>
                </c:pt>
                <c:pt idx="1118">
                  <c:v>1.320000000000001</c:v>
                </c:pt>
                <c:pt idx="1119">
                  <c:v>1.4800000000000011</c:v>
                </c:pt>
                <c:pt idx="1120">
                  <c:v>1.820000000000001</c:v>
                </c:pt>
                <c:pt idx="1121">
                  <c:v>1.6000000000000008</c:v>
                </c:pt>
                <c:pt idx="1122">
                  <c:v>1.86</c:v>
                </c:pt>
                <c:pt idx="1123">
                  <c:v>1.7</c:v>
                </c:pt>
                <c:pt idx="1124">
                  <c:v>1.6799999999999997</c:v>
                </c:pt>
                <c:pt idx="1125">
                  <c:v>1.6199999999999997</c:v>
                </c:pt>
                <c:pt idx="1126">
                  <c:v>1.6199999999999997</c:v>
                </c:pt>
                <c:pt idx="1127">
                  <c:v>1.5200000000000002</c:v>
                </c:pt>
                <c:pt idx="1128">
                  <c:v>1.4400000000000006</c:v>
                </c:pt>
                <c:pt idx="1129">
                  <c:v>1.3600000000000008</c:v>
                </c:pt>
                <c:pt idx="1130">
                  <c:v>1.320000000000001</c:v>
                </c:pt>
                <c:pt idx="1131">
                  <c:v>1.3800000000000012</c:v>
                </c:pt>
                <c:pt idx="1132">
                  <c:v>1.4400000000000006</c:v>
                </c:pt>
                <c:pt idx="1133">
                  <c:v>1.56</c:v>
                </c:pt>
                <c:pt idx="1134">
                  <c:v>1.5799999999999996</c:v>
                </c:pt>
                <c:pt idx="1135">
                  <c:v>1.3799999999999997</c:v>
                </c:pt>
                <c:pt idx="1136">
                  <c:v>1.3799999999999997</c:v>
                </c:pt>
                <c:pt idx="1137">
                  <c:v>1.6199999999999997</c:v>
                </c:pt>
                <c:pt idx="1138">
                  <c:v>1.7199999999999995</c:v>
                </c:pt>
                <c:pt idx="1139">
                  <c:v>1.94</c:v>
                </c:pt>
                <c:pt idx="1140">
                  <c:v>1.6599999999999995</c:v>
                </c:pt>
                <c:pt idx="1141">
                  <c:v>1.7999999999999994</c:v>
                </c:pt>
                <c:pt idx="1142">
                  <c:v>1.5</c:v>
                </c:pt>
                <c:pt idx="1143">
                  <c:v>1.2600000000000002</c:v>
                </c:pt>
                <c:pt idx="1144">
                  <c:v>1.0399999999999998</c:v>
                </c:pt>
                <c:pt idx="1145">
                  <c:v>1.3</c:v>
                </c:pt>
                <c:pt idx="1146">
                  <c:v>1.0200000000000002</c:v>
                </c:pt>
                <c:pt idx="1147">
                  <c:v>0.97999999999999976</c:v>
                </c:pt>
                <c:pt idx="1148">
                  <c:v>1.1000000000000001</c:v>
                </c:pt>
                <c:pt idx="1149">
                  <c:v>1.36</c:v>
                </c:pt>
                <c:pt idx="1150">
                  <c:v>1.3800000000000003</c:v>
                </c:pt>
                <c:pt idx="1151">
                  <c:v>1.9200000000000004</c:v>
                </c:pt>
                <c:pt idx="1152">
                  <c:v>1.9600000000000002</c:v>
                </c:pt>
                <c:pt idx="1153">
                  <c:v>1.8799999999999997</c:v>
                </c:pt>
                <c:pt idx="1154">
                  <c:v>1.4</c:v>
                </c:pt>
                <c:pt idx="1155">
                  <c:v>1.2600000000000002</c:v>
                </c:pt>
                <c:pt idx="1156">
                  <c:v>0.8</c:v>
                </c:pt>
                <c:pt idx="1157">
                  <c:v>1.2200000000000002</c:v>
                </c:pt>
                <c:pt idx="1158">
                  <c:v>1.1399999999999999</c:v>
                </c:pt>
                <c:pt idx="1159">
                  <c:v>1.3599999999999994</c:v>
                </c:pt>
                <c:pt idx="1160">
                  <c:v>1.8599999999999988</c:v>
                </c:pt>
                <c:pt idx="1161">
                  <c:v>1.9599999999999986</c:v>
                </c:pt>
                <c:pt idx="1162">
                  <c:v>1.4399999999999991</c:v>
                </c:pt>
                <c:pt idx="1163">
                  <c:v>1.5</c:v>
                </c:pt>
                <c:pt idx="1164">
                  <c:v>1.5</c:v>
                </c:pt>
                <c:pt idx="1165">
                  <c:v>1.3399999999999999</c:v>
                </c:pt>
                <c:pt idx="1166">
                  <c:v>1.2399999999999998</c:v>
                </c:pt>
                <c:pt idx="1167">
                  <c:v>1.2</c:v>
                </c:pt>
                <c:pt idx="1168">
                  <c:v>1.6600000000000001</c:v>
                </c:pt>
                <c:pt idx="1169">
                  <c:v>1.5</c:v>
                </c:pt>
                <c:pt idx="1170">
                  <c:v>1.1600000000000008</c:v>
                </c:pt>
                <c:pt idx="1171">
                  <c:v>0.88000000000000111</c:v>
                </c:pt>
                <c:pt idx="1172">
                  <c:v>0.84000000000000052</c:v>
                </c:pt>
                <c:pt idx="1173">
                  <c:v>0.11999999999999958</c:v>
                </c:pt>
                <c:pt idx="1174">
                  <c:v>-1.9999999999999574E-2</c:v>
                </c:pt>
                <c:pt idx="1175">
                  <c:v>0.26000000000000012</c:v>
                </c:pt>
                <c:pt idx="1176">
                  <c:v>0.48000000000000043</c:v>
                </c:pt>
                <c:pt idx="1177">
                  <c:v>0.50000000000000067</c:v>
                </c:pt>
                <c:pt idx="1178">
                  <c:v>1.0200000000000018</c:v>
                </c:pt>
                <c:pt idx="1179">
                  <c:v>1.180000000000001</c:v>
                </c:pt>
                <c:pt idx="1180">
                  <c:v>1.2400000000000007</c:v>
                </c:pt>
                <c:pt idx="1181">
                  <c:v>1.0799999999999996</c:v>
                </c:pt>
                <c:pt idx="1182">
                  <c:v>0.9199999999999996</c:v>
                </c:pt>
                <c:pt idx="1183">
                  <c:v>0.85999999999999877</c:v>
                </c:pt>
                <c:pt idx="1184">
                  <c:v>1.0999999999999992</c:v>
                </c:pt>
                <c:pt idx="1185">
                  <c:v>1.1600000000000001</c:v>
                </c:pt>
                <c:pt idx="1186">
                  <c:v>1.56</c:v>
                </c:pt>
                <c:pt idx="1187">
                  <c:v>2.0799999999999996</c:v>
                </c:pt>
                <c:pt idx="1188">
                  <c:v>1.7199999999999995</c:v>
                </c:pt>
                <c:pt idx="1189">
                  <c:v>1.7999999999999985</c:v>
                </c:pt>
                <c:pt idx="1190">
                  <c:v>1.5999999999999985</c:v>
                </c:pt>
                <c:pt idx="1191">
                  <c:v>1.5399999999999985</c:v>
                </c:pt>
                <c:pt idx="1192">
                  <c:v>1.4799999999999991</c:v>
                </c:pt>
                <c:pt idx="1193">
                  <c:v>1.9199999999999995</c:v>
                </c:pt>
                <c:pt idx="1194">
                  <c:v>1.9</c:v>
                </c:pt>
                <c:pt idx="1195">
                  <c:v>2.1399999999999992</c:v>
                </c:pt>
                <c:pt idx="1196">
                  <c:v>2.1999999999999993</c:v>
                </c:pt>
                <c:pt idx="1197">
                  <c:v>2.0999999999999988</c:v>
                </c:pt>
                <c:pt idx="1198">
                  <c:v>1.9199999999999988</c:v>
                </c:pt>
                <c:pt idx="1199">
                  <c:v>1.8399999999999992</c:v>
                </c:pt>
                <c:pt idx="1200">
                  <c:v>1.7399999999999998</c:v>
                </c:pt>
                <c:pt idx="1201">
                  <c:v>1.5000000000000007</c:v>
                </c:pt>
                <c:pt idx="1202">
                  <c:v>1.3400000000000012</c:v>
                </c:pt>
                <c:pt idx="1203">
                  <c:v>1.1800000000000004</c:v>
                </c:pt>
                <c:pt idx="1204">
                  <c:v>1.2600000000000002</c:v>
                </c:pt>
                <c:pt idx="1205">
                  <c:v>1.1600000000000001</c:v>
                </c:pt>
                <c:pt idx="1206">
                  <c:v>1.0399999999999991</c:v>
                </c:pt>
                <c:pt idx="1207">
                  <c:v>0.85999999999999877</c:v>
                </c:pt>
                <c:pt idx="1208">
                  <c:v>0.71999999999999953</c:v>
                </c:pt>
                <c:pt idx="1209">
                  <c:v>0.53999999999999981</c:v>
                </c:pt>
                <c:pt idx="1210">
                  <c:v>0.65999999999999948</c:v>
                </c:pt>
                <c:pt idx="1211">
                  <c:v>1.1199999999999997</c:v>
                </c:pt>
                <c:pt idx="1212">
                  <c:v>1.2399999999999998</c:v>
                </c:pt>
                <c:pt idx="1213">
                  <c:v>1.6</c:v>
                </c:pt>
                <c:pt idx="1214">
                  <c:v>1.2600000000000002</c:v>
                </c:pt>
                <c:pt idx="1215">
                  <c:v>1.1200000000000003</c:v>
                </c:pt>
                <c:pt idx="1216">
                  <c:v>0.70000000000000073</c:v>
                </c:pt>
                <c:pt idx="1217">
                  <c:v>0.80000000000000071</c:v>
                </c:pt>
                <c:pt idx="1218">
                  <c:v>0.72000000000000031</c:v>
                </c:pt>
                <c:pt idx="1219">
                  <c:v>1.1800000000000004</c:v>
                </c:pt>
                <c:pt idx="1220">
                  <c:v>1.2200000000000011</c:v>
                </c:pt>
                <c:pt idx="1221">
                  <c:v>1.320000000000001</c:v>
                </c:pt>
                <c:pt idx="1222">
                  <c:v>1.5800000000000012</c:v>
                </c:pt>
                <c:pt idx="1223">
                  <c:v>1.6000000000000014</c:v>
                </c:pt>
                <c:pt idx="1224">
                  <c:v>1.4000000000000015</c:v>
                </c:pt>
                <c:pt idx="1225">
                  <c:v>1.2000000000000015</c:v>
                </c:pt>
                <c:pt idx="1226">
                  <c:v>1.0800000000000012</c:v>
                </c:pt>
                <c:pt idx="1227">
                  <c:v>0.60000000000000075</c:v>
                </c:pt>
                <c:pt idx="1228">
                  <c:v>0.3</c:v>
                </c:pt>
                <c:pt idx="1229">
                  <c:v>0.29999999999999927</c:v>
                </c:pt>
                <c:pt idx="1230">
                  <c:v>0.33999999999999914</c:v>
                </c:pt>
                <c:pt idx="1231">
                  <c:v>0.47999999999999898</c:v>
                </c:pt>
                <c:pt idx="1232">
                  <c:v>0.55999999999999939</c:v>
                </c:pt>
                <c:pt idx="1233">
                  <c:v>1.0599999999999994</c:v>
                </c:pt>
                <c:pt idx="1234">
                  <c:v>1.3799999999999997</c:v>
                </c:pt>
                <c:pt idx="1235">
                  <c:v>1.4799999999999991</c:v>
                </c:pt>
                <c:pt idx="1236">
                  <c:v>1.64</c:v>
                </c:pt>
                <c:pt idx="1237">
                  <c:v>1.9</c:v>
                </c:pt>
                <c:pt idx="1238">
                  <c:v>1.2000000000000006</c:v>
                </c:pt>
                <c:pt idx="1239">
                  <c:v>0.94000000000000061</c:v>
                </c:pt>
                <c:pt idx="1240">
                  <c:v>0.80000000000000071</c:v>
                </c:pt>
                <c:pt idx="1241">
                  <c:v>0.76000000000000012</c:v>
                </c:pt>
                <c:pt idx="1242">
                  <c:v>0.27999999999999969</c:v>
                </c:pt>
                <c:pt idx="1243">
                  <c:v>0.4199999999999996</c:v>
                </c:pt>
                <c:pt idx="1244">
                  <c:v>0.45999999999999941</c:v>
                </c:pt>
                <c:pt idx="1245">
                  <c:v>0.61999999999999955</c:v>
                </c:pt>
                <c:pt idx="1246">
                  <c:v>0.35999999999999943</c:v>
                </c:pt>
                <c:pt idx="1247">
                  <c:v>0.55999999999999939</c:v>
                </c:pt>
                <c:pt idx="1248">
                  <c:v>0.63999999999999913</c:v>
                </c:pt>
                <c:pt idx="1249">
                  <c:v>0.83999999999999919</c:v>
                </c:pt>
                <c:pt idx="1250">
                  <c:v>0.77999999999999903</c:v>
                </c:pt>
                <c:pt idx="1251">
                  <c:v>1.0399999999999991</c:v>
                </c:pt>
                <c:pt idx="1252">
                  <c:v>1.0199999999999989</c:v>
                </c:pt>
                <c:pt idx="1253">
                  <c:v>1.1399999999999992</c:v>
                </c:pt>
                <c:pt idx="1254">
                  <c:v>0.83999999999999986</c:v>
                </c:pt>
                <c:pt idx="1255">
                  <c:v>0.54000000000000059</c:v>
                </c:pt>
                <c:pt idx="1256">
                  <c:v>0.24000000000000057</c:v>
                </c:pt>
                <c:pt idx="1257">
                  <c:v>0.28000000000000114</c:v>
                </c:pt>
                <c:pt idx="1258">
                  <c:v>0.10000000000000142</c:v>
                </c:pt>
                <c:pt idx="1259">
                  <c:v>-1.9999999999998862E-2</c:v>
                </c:pt>
                <c:pt idx="1260">
                  <c:v>0.82000000000000028</c:v>
                </c:pt>
                <c:pt idx="1261">
                  <c:v>0.87999999999999967</c:v>
                </c:pt>
                <c:pt idx="1262">
                  <c:v>0.65999999999999948</c:v>
                </c:pt>
                <c:pt idx="1263">
                  <c:v>0.63999999999999913</c:v>
                </c:pt>
                <c:pt idx="1264">
                  <c:v>0.71999999999999953</c:v>
                </c:pt>
                <c:pt idx="1265">
                  <c:v>0.1</c:v>
                </c:pt>
                <c:pt idx="1266">
                  <c:v>0.12000000000000029</c:v>
                </c:pt>
                <c:pt idx="1267">
                  <c:v>0.46000000000000085</c:v>
                </c:pt>
                <c:pt idx="1268">
                  <c:v>0.62000000000000033</c:v>
                </c:pt>
                <c:pt idx="1269">
                  <c:v>0.7</c:v>
                </c:pt>
                <c:pt idx="1270">
                  <c:v>0.6399999999999999</c:v>
                </c:pt>
                <c:pt idx="1271">
                  <c:v>0.8600000000000001</c:v>
                </c:pt>
                <c:pt idx="1272">
                  <c:v>0.66000000000000014</c:v>
                </c:pt>
                <c:pt idx="1273">
                  <c:v>0.84000000000000052</c:v>
                </c:pt>
                <c:pt idx="1274">
                  <c:v>0.92000000000000026</c:v>
                </c:pt>
                <c:pt idx="1275">
                  <c:v>1.2800000000000005</c:v>
                </c:pt>
                <c:pt idx="1276">
                  <c:v>1.2600000000000009</c:v>
                </c:pt>
                <c:pt idx="1277">
                  <c:v>1.4000000000000008</c:v>
                </c:pt>
                <c:pt idx="1278">
                  <c:v>1.4600000000000009</c:v>
                </c:pt>
                <c:pt idx="1279">
                  <c:v>1.5800000000000005</c:v>
                </c:pt>
                <c:pt idx="1280">
                  <c:v>1.3400000000000005</c:v>
                </c:pt>
                <c:pt idx="1281">
                  <c:v>1.6200000000000003</c:v>
                </c:pt>
                <c:pt idx="1282">
                  <c:v>1.56</c:v>
                </c:pt>
                <c:pt idx="1283">
                  <c:v>1.5399999999999998</c:v>
                </c:pt>
                <c:pt idx="1284">
                  <c:v>1.2000000000000006</c:v>
                </c:pt>
                <c:pt idx="1285">
                  <c:v>0.86000000000000087</c:v>
                </c:pt>
                <c:pt idx="1286">
                  <c:v>0.38000000000000111</c:v>
                </c:pt>
                <c:pt idx="1287">
                  <c:v>0.78000000000000047</c:v>
                </c:pt>
                <c:pt idx="1288">
                  <c:v>0.74000000000000055</c:v>
                </c:pt>
                <c:pt idx="1289">
                  <c:v>1.0400000000000005</c:v>
                </c:pt>
                <c:pt idx="1290">
                  <c:v>1.3400000000000005</c:v>
                </c:pt>
                <c:pt idx="1291">
                  <c:v>1.36</c:v>
                </c:pt>
                <c:pt idx="1292">
                  <c:v>0.80000000000000071</c:v>
                </c:pt>
                <c:pt idx="1293">
                  <c:v>0.68000000000000116</c:v>
                </c:pt>
                <c:pt idx="1294">
                  <c:v>0.54000000000000059</c:v>
                </c:pt>
                <c:pt idx="1295">
                  <c:v>0.70000000000000073</c:v>
                </c:pt>
                <c:pt idx="1296">
                  <c:v>1.120000000000001</c:v>
                </c:pt>
                <c:pt idx="1297">
                  <c:v>1.420000000000001</c:v>
                </c:pt>
                <c:pt idx="1298">
                  <c:v>1.2800000000000005</c:v>
                </c:pt>
                <c:pt idx="1299">
                  <c:v>0.96000000000000085</c:v>
                </c:pt>
                <c:pt idx="1300">
                  <c:v>0.74000000000000055</c:v>
                </c:pt>
                <c:pt idx="1301">
                  <c:v>0.23999999999999985</c:v>
                </c:pt>
                <c:pt idx="1302">
                  <c:v>0.16000000000000014</c:v>
                </c:pt>
                <c:pt idx="1303">
                  <c:v>0.46000000000000013</c:v>
                </c:pt>
                <c:pt idx="1304">
                  <c:v>0.6399999999999999</c:v>
                </c:pt>
                <c:pt idx="1305">
                  <c:v>0.37999999999999973</c:v>
                </c:pt>
                <c:pt idx="1306">
                  <c:v>0.66000000000000014</c:v>
                </c:pt>
                <c:pt idx="1307">
                  <c:v>0.6399999999999999</c:v>
                </c:pt>
                <c:pt idx="1308">
                  <c:v>0.36000000000000015</c:v>
                </c:pt>
                <c:pt idx="1309">
                  <c:v>0.4</c:v>
                </c:pt>
                <c:pt idx="1310">
                  <c:v>0.8</c:v>
                </c:pt>
                <c:pt idx="1311">
                  <c:v>0.68000000000000038</c:v>
                </c:pt>
                <c:pt idx="1312">
                  <c:v>0.66000000000000081</c:v>
                </c:pt>
                <c:pt idx="1313">
                  <c:v>0.82000000000000095</c:v>
                </c:pt>
                <c:pt idx="1314">
                  <c:v>0.90000000000000147</c:v>
                </c:pt>
                <c:pt idx="1315">
                  <c:v>0.64000000000000123</c:v>
                </c:pt>
                <c:pt idx="1316">
                  <c:v>0.7600000000000009</c:v>
                </c:pt>
                <c:pt idx="1317">
                  <c:v>0.94000000000000061</c:v>
                </c:pt>
                <c:pt idx="1318">
                  <c:v>0.64000000000000057</c:v>
                </c:pt>
                <c:pt idx="1319">
                  <c:v>0.46000000000000013</c:v>
                </c:pt>
                <c:pt idx="1320">
                  <c:v>0.88000000000000045</c:v>
                </c:pt>
                <c:pt idx="1321">
                  <c:v>0.92000000000000026</c:v>
                </c:pt>
                <c:pt idx="1322">
                  <c:v>0.82000000000000028</c:v>
                </c:pt>
                <c:pt idx="1323">
                  <c:v>1</c:v>
                </c:pt>
                <c:pt idx="1324">
                  <c:v>1.2</c:v>
                </c:pt>
                <c:pt idx="1325">
                  <c:v>1.2399999999999998</c:v>
                </c:pt>
                <c:pt idx="1326">
                  <c:v>0.93999999999999984</c:v>
                </c:pt>
                <c:pt idx="1327">
                  <c:v>0.9199999999999996</c:v>
                </c:pt>
                <c:pt idx="1328">
                  <c:v>0.61999999999999955</c:v>
                </c:pt>
                <c:pt idx="1329">
                  <c:v>0.53999999999999981</c:v>
                </c:pt>
                <c:pt idx="1330">
                  <c:v>0.66000000000000014</c:v>
                </c:pt>
                <c:pt idx="1331">
                  <c:v>0.78000000000000047</c:v>
                </c:pt>
                <c:pt idx="1332">
                  <c:v>0.80000000000000071</c:v>
                </c:pt>
                <c:pt idx="1333">
                  <c:v>1.0800000000000005</c:v>
                </c:pt>
                <c:pt idx="1334">
                  <c:v>1.3800000000000003</c:v>
                </c:pt>
                <c:pt idx="1335">
                  <c:v>0.83999999999999986</c:v>
                </c:pt>
                <c:pt idx="1336">
                  <c:v>0.8</c:v>
                </c:pt>
                <c:pt idx="1337">
                  <c:v>0.78000000000000047</c:v>
                </c:pt>
                <c:pt idx="1338">
                  <c:v>0.74000000000000055</c:v>
                </c:pt>
                <c:pt idx="1339">
                  <c:v>0.48000000000000043</c:v>
                </c:pt>
                <c:pt idx="1340">
                  <c:v>0.62000000000000033</c:v>
                </c:pt>
                <c:pt idx="1341">
                  <c:v>0.66000000000000014</c:v>
                </c:pt>
                <c:pt idx="1342">
                  <c:v>0.43999999999999984</c:v>
                </c:pt>
                <c:pt idx="1343">
                  <c:v>0.5</c:v>
                </c:pt>
                <c:pt idx="1344">
                  <c:v>0.38000000000000045</c:v>
                </c:pt>
                <c:pt idx="1345">
                  <c:v>0.26000000000000084</c:v>
                </c:pt>
                <c:pt idx="1346">
                  <c:v>0.2000000000000007</c:v>
                </c:pt>
                <c:pt idx="1347">
                  <c:v>0.14000000000000057</c:v>
                </c:pt>
                <c:pt idx="1348">
                  <c:v>0.14000000000000057</c:v>
                </c:pt>
                <c:pt idx="1349">
                  <c:v>0.5</c:v>
                </c:pt>
                <c:pt idx="1350">
                  <c:v>0.5</c:v>
                </c:pt>
                <c:pt idx="1351">
                  <c:v>0.57999999999999974</c:v>
                </c:pt>
                <c:pt idx="1352">
                  <c:v>0.67999999999999972</c:v>
                </c:pt>
                <c:pt idx="1353">
                  <c:v>0.56000000000000016</c:v>
                </c:pt>
                <c:pt idx="1354">
                  <c:v>0.16000000000000014</c:v>
                </c:pt>
                <c:pt idx="1355">
                  <c:v>0.46000000000000013</c:v>
                </c:pt>
                <c:pt idx="1356">
                  <c:v>0.33999999999999986</c:v>
                </c:pt>
                <c:pt idx="1357">
                  <c:v>0.37999999999999973</c:v>
                </c:pt>
                <c:pt idx="1358">
                  <c:v>0.45999999999999941</c:v>
                </c:pt>
                <c:pt idx="1359">
                  <c:v>0.81999999999999962</c:v>
                </c:pt>
                <c:pt idx="1360">
                  <c:v>0.49999999999999928</c:v>
                </c:pt>
                <c:pt idx="1361">
                  <c:v>0.56000000000000016</c:v>
                </c:pt>
                <c:pt idx="1362">
                  <c:v>0.62000000000000033</c:v>
                </c:pt>
                <c:pt idx="1363">
                  <c:v>0.92000000000000026</c:v>
                </c:pt>
                <c:pt idx="1364">
                  <c:v>0.83999999999999986</c:v>
                </c:pt>
                <c:pt idx="1365">
                  <c:v>1.2799999999999998</c:v>
                </c:pt>
                <c:pt idx="1366">
                  <c:v>1.5599999999999994</c:v>
                </c:pt>
                <c:pt idx="1367">
                  <c:v>1.3399999999999992</c:v>
                </c:pt>
                <c:pt idx="1368">
                  <c:v>1.0599999999999987</c:v>
                </c:pt>
                <c:pt idx="1369">
                  <c:v>0.83999999999999919</c:v>
                </c:pt>
                <c:pt idx="1370">
                  <c:v>0.31999999999999956</c:v>
                </c:pt>
                <c:pt idx="1371">
                  <c:v>0.17999999999999972</c:v>
                </c:pt>
                <c:pt idx="1372">
                  <c:v>0.42000000000000026</c:v>
                </c:pt>
                <c:pt idx="1373">
                  <c:v>0.60000000000000075</c:v>
                </c:pt>
                <c:pt idx="1374">
                  <c:v>0.74000000000000055</c:v>
                </c:pt>
                <c:pt idx="1375">
                  <c:v>1.0800000000000005</c:v>
                </c:pt>
                <c:pt idx="1376">
                  <c:v>0.8600000000000001</c:v>
                </c:pt>
                <c:pt idx="1377">
                  <c:v>1.0399999999999998</c:v>
                </c:pt>
                <c:pt idx="1378">
                  <c:v>0.83999999999999986</c:v>
                </c:pt>
                <c:pt idx="1379">
                  <c:v>0.22000000000000028</c:v>
                </c:pt>
                <c:pt idx="1380">
                  <c:v>-9.9999999999999284E-2</c:v>
                </c:pt>
                <c:pt idx="1381">
                  <c:v>2.0000000000000996E-2</c:v>
                </c:pt>
                <c:pt idx="1382">
                  <c:v>-3.9999999999999147E-2</c:v>
                </c:pt>
                <c:pt idx="1383">
                  <c:v>0.18000000000000044</c:v>
                </c:pt>
                <c:pt idx="1384">
                  <c:v>0.66000000000000014</c:v>
                </c:pt>
                <c:pt idx="1385">
                  <c:v>0.83999999999999986</c:v>
                </c:pt>
                <c:pt idx="1386">
                  <c:v>0.81999999999999962</c:v>
                </c:pt>
                <c:pt idx="1387">
                  <c:v>1.0199999999999996</c:v>
                </c:pt>
                <c:pt idx="1388">
                  <c:v>0.6</c:v>
                </c:pt>
                <c:pt idx="1389">
                  <c:v>0.62000000000000033</c:v>
                </c:pt>
                <c:pt idx="1390">
                  <c:v>0.8</c:v>
                </c:pt>
                <c:pt idx="1391">
                  <c:v>0.57999999999999974</c:v>
                </c:pt>
                <c:pt idx="1392">
                  <c:v>0.33999999999999986</c:v>
                </c:pt>
                <c:pt idx="1393">
                  <c:v>0.62000000000000033</c:v>
                </c:pt>
                <c:pt idx="1394">
                  <c:v>0.51999999999999957</c:v>
                </c:pt>
                <c:pt idx="1395">
                  <c:v>0.4799999999999997</c:v>
                </c:pt>
                <c:pt idx="1396">
                  <c:v>0.96000000000000019</c:v>
                </c:pt>
                <c:pt idx="1397">
                  <c:v>0.46000000000000013</c:v>
                </c:pt>
                <c:pt idx="1398">
                  <c:v>0.33999999999999986</c:v>
                </c:pt>
                <c:pt idx="1399">
                  <c:v>0.56000000000000016</c:v>
                </c:pt>
                <c:pt idx="1400">
                  <c:v>0.42000000000000026</c:v>
                </c:pt>
                <c:pt idx="1401">
                  <c:v>0.26000000000000012</c:v>
                </c:pt>
                <c:pt idx="1402">
                  <c:v>0.66000000000000014</c:v>
                </c:pt>
                <c:pt idx="1403">
                  <c:v>0.6</c:v>
                </c:pt>
                <c:pt idx="1404">
                  <c:v>0.5</c:v>
                </c:pt>
                <c:pt idx="1405">
                  <c:v>0.66000000000000014</c:v>
                </c:pt>
                <c:pt idx="1406">
                  <c:v>0.48000000000000043</c:v>
                </c:pt>
                <c:pt idx="1407">
                  <c:v>0.24000000000000057</c:v>
                </c:pt>
                <c:pt idx="1408">
                  <c:v>0.56000000000000083</c:v>
                </c:pt>
                <c:pt idx="1409">
                  <c:v>0.54000000000000059</c:v>
                </c:pt>
                <c:pt idx="1410">
                  <c:v>0.32000000000000101</c:v>
                </c:pt>
                <c:pt idx="1411">
                  <c:v>0.48000000000000115</c:v>
                </c:pt>
                <c:pt idx="1412">
                  <c:v>1.120000000000001</c:v>
                </c:pt>
                <c:pt idx="1413">
                  <c:v>0.78000000000000047</c:v>
                </c:pt>
                <c:pt idx="1414">
                  <c:v>0.74000000000000132</c:v>
                </c:pt>
                <c:pt idx="1415">
                  <c:v>0.96000000000000019</c:v>
                </c:pt>
                <c:pt idx="1416">
                  <c:v>0.6399999999999999</c:v>
                </c:pt>
                <c:pt idx="1417">
                  <c:v>0.11999999999999958</c:v>
                </c:pt>
                <c:pt idx="1418">
                  <c:v>0.27999999999999969</c:v>
                </c:pt>
                <c:pt idx="1419">
                  <c:v>0.51999999999999891</c:v>
                </c:pt>
                <c:pt idx="1420">
                  <c:v>0.55999999999999939</c:v>
                </c:pt>
                <c:pt idx="1421">
                  <c:v>0.93999999999999917</c:v>
                </c:pt>
                <c:pt idx="1422">
                  <c:v>1.179999999999999</c:v>
                </c:pt>
                <c:pt idx="1423">
                  <c:v>1.2199999999999989</c:v>
                </c:pt>
                <c:pt idx="1424">
                  <c:v>1.0599999999999994</c:v>
                </c:pt>
                <c:pt idx="1425">
                  <c:v>0.55999999999999939</c:v>
                </c:pt>
                <c:pt idx="1426">
                  <c:v>0.69999999999999929</c:v>
                </c:pt>
                <c:pt idx="1427">
                  <c:v>0.67999999999999905</c:v>
                </c:pt>
                <c:pt idx="1428">
                  <c:v>0.49999999999999895</c:v>
                </c:pt>
                <c:pt idx="1429">
                  <c:v>0.53999999999999915</c:v>
                </c:pt>
                <c:pt idx="1430">
                  <c:v>0.95999999999999908</c:v>
                </c:pt>
                <c:pt idx="1431">
                  <c:v>0.45999999999999941</c:v>
                </c:pt>
                <c:pt idx="1432">
                  <c:v>0.3</c:v>
                </c:pt>
                <c:pt idx="1433">
                  <c:v>0.32000000000000028</c:v>
                </c:pt>
                <c:pt idx="1434">
                  <c:v>0.19999999999999965</c:v>
                </c:pt>
                <c:pt idx="1435">
                  <c:v>-0.30000000000000071</c:v>
                </c:pt>
                <c:pt idx="1436">
                  <c:v>-0.18000000000000044</c:v>
                </c:pt>
                <c:pt idx="1437">
                  <c:v>-4.000000000000057E-2</c:v>
                </c:pt>
                <c:pt idx="1438">
                  <c:v>0.25999999999999945</c:v>
                </c:pt>
                <c:pt idx="1439">
                  <c:v>0.4199999999999996</c:v>
                </c:pt>
                <c:pt idx="1440">
                  <c:v>0.8600000000000001</c:v>
                </c:pt>
                <c:pt idx="1441">
                  <c:v>1.0399999999999998</c:v>
                </c:pt>
                <c:pt idx="1442">
                  <c:v>0.68</c:v>
                </c:pt>
                <c:pt idx="1443">
                  <c:v>0.4</c:v>
                </c:pt>
                <c:pt idx="1444">
                  <c:v>0.20000000000000034</c:v>
                </c:pt>
                <c:pt idx="1445">
                  <c:v>0.11999999999999993</c:v>
                </c:pt>
                <c:pt idx="1446">
                  <c:v>-3.9999999999999855E-2</c:v>
                </c:pt>
                <c:pt idx="1447">
                  <c:v>0.32000000000000028</c:v>
                </c:pt>
                <c:pt idx="1448">
                  <c:v>0.7</c:v>
                </c:pt>
                <c:pt idx="1449">
                  <c:v>1.2599999999999998</c:v>
                </c:pt>
                <c:pt idx="1450">
                  <c:v>1.5200000000000002</c:v>
                </c:pt>
                <c:pt idx="1451">
                  <c:v>1.7000000000000004</c:v>
                </c:pt>
                <c:pt idx="1452">
                  <c:v>1.6800000000000002</c:v>
                </c:pt>
                <c:pt idx="1453">
                  <c:v>1.6600000000000001</c:v>
                </c:pt>
                <c:pt idx="1454">
                  <c:v>1.1600000000000001</c:v>
                </c:pt>
                <c:pt idx="1455">
                  <c:v>1.02</c:v>
                </c:pt>
                <c:pt idx="1456">
                  <c:v>1.1799999999999997</c:v>
                </c:pt>
                <c:pt idx="1457">
                  <c:v>0.72</c:v>
                </c:pt>
                <c:pt idx="1458">
                  <c:v>0.17999999999999972</c:v>
                </c:pt>
                <c:pt idx="1459">
                  <c:v>0.17999999999999972</c:v>
                </c:pt>
                <c:pt idx="1460">
                  <c:v>-0.57999999999999974</c:v>
                </c:pt>
                <c:pt idx="1461">
                  <c:v>-0.15999999999999942</c:v>
                </c:pt>
                <c:pt idx="1462">
                  <c:v>1.4000000000000008</c:v>
                </c:pt>
                <c:pt idx="1463">
                  <c:v>1.5800000000000012</c:v>
                </c:pt>
                <c:pt idx="1464">
                  <c:v>1.4400000000000013</c:v>
                </c:pt>
                <c:pt idx="1465">
                  <c:v>2.0000000000000009</c:v>
                </c:pt>
                <c:pt idx="1466">
                  <c:v>1.2600000000000005</c:v>
                </c:pt>
                <c:pt idx="1467">
                  <c:v>0.16000000000000014</c:v>
                </c:pt>
                <c:pt idx="1468">
                  <c:v>0.42000000000000026</c:v>
                </c:pt>
                <c:pt idx="1469">
                  <c:v>0.60000000000000031</c:v>
                </c:pt>
                <c:pt idx="1470">
                  <c:v>0.72000000000000031</c:v>
                </c:pt>
                <c:pt idx="1471">
                  <c:v>0.72000000000000031</c:v>
                </c:pt>
                <c:pt idx="1472">
                  <c:v>0.60000000000000031</c:v>
                </c:pt>
                <c:pt idx="1473">
                  <c:v>0.60000000000000031</c:v>
                </c:pt>
                <c:pt idx="1474">
                  <c:v>0.4</c:v>
                </c:pt>
                <c:pt idx="1475">
                  <c:v>0.55999999999999983</c:v>
                </c:pt>
                <c:pt idx="1476">
                  <c:v>0.43999999999999984</c:v>
                </c:pt>
                <c:pt idx="1477">
                  <c:v>0.41999999999999993</c:v>
                </c:pt>
                <c:pt idx="1478">
                  <c:v>0.25999999999999979</c:v>
                </c:pt>
                <c:pt idx="1479">
                  <c:v>0.69999999999999962</c:v>
                </c:pt>
                <c:pt idx="1480">
                  <c:v>0.5</c:v>
                </c:pt>
                <c:pt idx="1481">
                  <c:v>0.4599999999999998</c:v>
                </c:pt>
                <c:pt idx="1482">
                  <c:v>0.49999999999999967</c:v>
                </c:pt>
                <c:pt idx="1483">
                  <c:v>0.37999999999999973</c:v>
                </c:pt>
                <c:pt idx="1484">
                  <c:v>0.38000000000000006</c:v>
                </c:pt>
                <c:pt idx="1485">
                  <c:v>0.26000000000000012</c:v>
                </c:pt>
                <c:pt idx="1486">
                  <c:v>0.5</c:v>
                </c:pt>
                <c:pt idx="1487">
                  <c:v>0.18000000000000008</c:v>
                </c:pt>
                <c:pt idx="1488">
                  <c:v>0.12000000000000029</c:v>
                </c:pt>
                <c:pt idx="1489">
                  <c:v>-0.33999999999999986</c:v>
                </c:pt>
                <c:pt idx="1490">
                  <c:v>-0.36000000000000015</c:v>
                </c:pt>
                <c:pt idx="1491">
                  <c:v>-0.48000000000000009</c:v>
                </c:pt>
                <c:pt idx="1492">
                  <c:v>0</c:v>
                </c:pt>
                <c:pt idx="1493">
                  <c:v>0.11999999999999958</c:v>
                </c:pt>
                <c:pt idx="1494">
                  <c:v>0.37999999999999973</c:v>
                </c:pt>
                <c:pt idx="1495">
                  <c:v>0.67999999999999972</c:v>
                </c:pt>
                <c:pt idx="1496">
                  <c:v>0.35999999999999976</c:v>
                </c:pt>
                <c:pt idx="1497">
                  <c:v>0.59999999999999987</c:v>
                </c:pt>
                <c:pt idx="1498">
                  <c:v>0.44000000000000006</c:v>
                </c:pt>
                <c:pt idx="1499">
                  <c:v>0.12000000000000011</c:v>
                </c:pt>
                <c:pt idx="1500">
                  <c:v>-0.17999999999999955</c:v>
                </c:pt>
                <c:pt idx="1501">
                  <c:v>6.0000000000000678E-2</c:v>
                </c:pt>
                <c:pt idx="1502">
                  <c:v>-0.47999999999999954</c:v>
                </c:pt>
                <c:pt idx="1503">
                  <c:v>-0.37999999999999956</c:v>
                </c:pt>
                <c:pt idx="1504">
                  <c:v>-0.5199999999999998</c:v>
                </c:pt>
                <c:pt idx="1505">
                  <c:v>-0.33999999999999969</c:v>
                </c:pt>
                <c:pt idx="1506">
                  <c:v>-0.19999999999999982</c:v>
                </c:pt>
                <c:pt idx="1507">
                  <c:v>4.0000000000000216E-2</c:v>
                </c:pt>
                <c:pt idx="1508">
                  <c:v>0.36000000000000015</c:v>
                </c:pt>
                <c:pt idx="1509">
                  <c:v>0.56000000000000016</c:v>
                </c:pt>
                <c:pt idx="1510">
                  <c:v>0.49999999999999967</c:v>
                </c:pt>
                <c:pt idx="1511">
                  <c:v>7.999999999999971E-2</c:v>
                </c:pt>
                <c:pt idx="1512">
                  <c:v>5.9999999999999609E-2</c:v>
                </c:pt>
                <c:pt idx="1513">
                  <c:v>-0.24000000000000038</c:v>
                </c:pt>
                <c:pt idx="1514">
                  <c:v>-0.22000000000000011</c:v>
                </c:pt>
                <c:pt idx="1515">
                  <c:v>-0.11999999999999975</c:v>
                </c:pt>
                <c:pt idx="1516">
                  <c:v>0.30000000000000016</c:v>
                </c:pt>
                <c:pt idx="1517">
                  <c:v>0.32000000000000028</c:v>
                </c:pt>
                <c:pt idx="1518">
                  <c:v>0.28000000000000042</c:v>
                </c:pt>
                <c:pt idx="1519">
                  <c:v>0.20000000000000034</c:v>
                </c:pt>
                <c:pt idx="1520">
                  <c:v>-3.9999999999999855E-2</c:v>
                </c:pt>
                <c:pt idx="1521">
                  <c:v>8.0000000000000071E-2</c:v>
                </c:pt>
                <c:pt idx="1522">
                  <c:v>0.30000000000000016</c:v>
                </c:pt>
                <c:pt idx="1523">
                  <c:v>0.84000000000000008</c:v>
                </c:pt>
                <c:pt idx="1524">
                  <c:v>1.18</c:v>
                </c:pt>
                <c:pt idx="1525">
                  <c:v>1.5799999999999998</c:v>
                </c:pt>
                <c:pt idx="1526">
                  <c:v>1.5000000000000002</c:v>
                </c:pt>
                <c:pt idx="1527">
                  <c:v>1.2600000000000002</c:v>
                </c:pt>
                <c:pt idx="1528">
                  <c:v>0.98000000000000009</c:v>
                </c:pt>
                <c:pt idx="1529">
                  <c:v>0.7</c:v>
                </c:pt>
                <c:pt idx="1530">
                  <c:v>0.22000000000000028</c:v>
                </c:pt>
                <c:pt idx="1531">
                  <c:v>0.26000000000000012</c:v>
                </c:pt>
                <c:pt idx="1532">
                  <c:v>0</c:v>
                </c:pt>
                <c:pt idx="1533">
                  <c:v>5.9999999999999963E-2</c:v>
                </c:pt>
                <c:pt idx="1534">
                  <c:v>0.36000000000000015</c:v>
                </c:pt>
                <c:pt idx="1535">
                  <c:v>0.74</c:v>
                </c:pt>
                <c:pt idx="1536">
                  <c:v>0.49999999999999983</c:v>
                </c:pt>
                <c:pt idx="1537">
                  <c:v>0.64</c:v>
                </c:pt>
                <c:pt idx="1538">
                  <c:v>0.54</c:v>
                </c:pt>
                <c:pt idx="1539">
                  <c:v>0.3</c:v>
                </c:pt>
                <c:pt idx="1540">
                  <c:v>0.17999999999999972</c:v>
                </c:pt>
                <c:pt idx="1541">
                  <c:v>0.21999999999999992</c:v>
                </c:pt>
                <c:pt idx="1542">
                  <c:v>0.13999999999999985</c:v>
                </c:pt>
                <c:pt idx="1543">
                  <c:v>-0.10000000000000017</c:v>
                </c:pt>
                <c:pt idx="1544">
                  <c:v>1.9999999999999751E-2</c:v>
                </c:pt>
                <c:pt idx="1545">
                  <c:v>-0.18000000000000008</c:v>
                </c:pt>
                <c:pt idx="1546">
                  <c:v>-0.14000000000000004</c:v>
                </c:pt>
                <c:pt idx="1547">
                  <c:v>0</c:v>
                </c:pt>
                <c:pt idx="1548">
                  <c:v>0.50000000000000022</c:v>
                </c:pt>
                <c:pt idx="1549">
                  <c:v>0.44000000000000022</c:v>
                </c:pt>
                <c:pt idx="1550">
                  <c:v>0.66000000000000036</c:v>
                </c:pt>
                <c:pt idx="1551">
                  <c:v>0.78</c:v>
                </c:pt>
                <c:pt idx="1552">
                  <c:v>0.74</c:v>
                </c:pt>
                <c:pt idx="1553">
                  <c:v>0.4599999999999998</c:v>
                </c:pt>
                <c:pt idx="1554">
                  <c:v>0.63999999999999968</c:v>
                </c:pt>
                <c:pt idx="1555">
                  <c:v>0.45999999999999963</c:v>
                </c:pt>
                <c:pt idx="1556">
                  <c:v>0.49999999999999967</c:v>
                </c:pt>
                <c:pt idx="1557">
                  <c:v>0.4599999999999998</c:v>
                </c:pt>
                <c:pt idx="1558">
                  <c:v>0.26000000000000012</c:v>
                </c:pt>
                <c:pt idx="1559">
                  <c:v>8.0000000000000432E-2</c:v>
                </c:pt>
                <c:pt idx="1560">
                  <c:v>0.36000000000000065</c:v>
                </c:pt>
                <c:pt idx="1561">
                  <c:v>0.18000000000000077</c:v>
                </c:pt>
                <c:pt idx="1562">
                  <c:v>0.40000000000000069</c:v>
                </c:pt>
                <c:pt idx="1563">
                  <c:v>0.64000000000000057</c:v>
                </c:pt>
                <c:pt idx="1564">
                  <c:v>0.64000000000000024</c:v>
                </c:pt>
                <c:pt idx="1565">
                  <c:v>0.5</c:v>
                </c:pt>
                <c:pt idx="1566">
                  <c:v>0.6399999999999999</c:v>
                </c:pt>
                <c:pt idx="1567">
                  <c:v>0.59999999999999964</c:v>
                </c:pt>
                <c:pt idx="1568">
                  <c:v>0.39999999999999963</c:v>
                </c:pt>
                <c:pt idx="1569">
                  <c:v>0.1</c:v>
                </c:pt>
                <c:pt idx="1570">
                  <c:v>0.21999999999999992</c:v>
                </c:pt>
                <c:pt idx="1571">
                  <c:v>2.0000000000000285E-2</c:v>
                </c:pt>
                <c:pt idx="1572">
                  <c:v>0.46000000000000052</c:v>
                </c:pt>
                <c:pt idx="1573">
                  <c:v>0.54000000000000059</c:v>
                </c:pt>
                <c:pt idx="1574">
                  <c:v>0.84000000000000019</c:v>
                </c:pt>
                <c:pt idx="1575">
                  <c:v>0.80000000000000038</c:v>
                </c:pt>
                <c:pt idx="1576">
                  <c:v>1.0400000000000003</c:v>
                </c:pt>
                <c:pt idx="1577">
                  <c:v>0.78</c:v>
                </c:pt>
                <c:pt idx="1578">
                  <c:v>0.64000000000000024</c:v>
                </c:pt>
                <c:pt idx="1579">
                  <c:v>0.5800000000000004</c:v>
                </c:pt>
                <c:pt idx="1580">
                  <c:v>0.28000000000000042</c:v>
                </c:pt>
                <c:pt idx="1581">
                  <c:v>0.40000000000000036</c:v>
                </c:pt>
                <c:pt idx="1582">
                  <c:v>0.24000000000000021</c:v>
                </c:pt>
                <c:pt idx="1583">
                  <c:v>0.11999999999999993</c:v>
                </c:pt>
                <c:pt idx="1584">
                  <c:v>0.37999999999999973</c:v>
                </c:pt>
                <c:pt idx="1585">
                  <c:v>0.55999999999999939</c:v>
                </c:pt>
                <c:pt idx="1586">
                  <c:v>0.29999999999999927</c:v>
                </c:pt>
                <c:pt idx="1587">
                  <c:v>0.4799999999999997</c:v>
                </c:pt>
                <c:pt idx="1588">
                  <c:v>0.75999999999999979</c:v>
                </c:pt>
                <c:pt idx="1589">
                  <c:v>0.58000000000000007</c:v>
                </c:pt>
                <c:pt idx="1590">
                  <c:v>0.66000000000000014</c:v>
                </c:pt>
                <c:pt idx="1591">
                  <c:v>0.76000000000000012</c:v>
                </c:pt>
                <c:pt idx="1592">
                  <c:v>0.61999999999999988</c:v>
                </c:pt>
                <c:pt idx="1593">
                  <c:v>0.57999999999999974</c:v>
                </c:pt>
                <c:pt idx="1594">
                  <c:v>0.35999999999999943</c:v>
                </c:pt>
                <c:pt idx="1595">
                  <c:v>0.25999999999999945</c:v>
                </c:pt>
                <c:pt idx="1596">
                  <c:v>0.27999999999999969</c:v>
                </c:pt>
                <c:pt idx="1597">
                  <c:v>0.17999999999999972</c:v>
                </c:pt>
                <c:pt idx="1598">
                  <c:v>8.0000000000000071E-2</c:v>
                </c:pt>
                <c:pt idx="1599">
                  <c:v>0.24000000000000021</c:v>
                </c:pt>
                <c:pt idx="1600">
                  <c:v>0.64000000000000035</c:v>
                </c:pt>
                <c:pt idx="1601">
                  <c:v>0.40000000000000019</c:v>
                </c:pt>
                <c:pt idx="1602">
                  <c:v>0.66000000000000036</c:v>
                </c:pt>
                <c:pt idx="1603">
                  <c:v>0.74000000000000044</c:v>
                </c:pt>
                <c:pt idx="1604">
                  <c:v>1.0000000000000004</c:v>
                </c:pt>
                <c:pt idx="1605">
                  <c:v>0.64000000000000035</c:v>
                </c:pt>
                <c:pt idx="1606">
                  <c:v>1.0800000000000005</c:v>
                </c:pt>
                <c:pt idx="1607">
                  <c:v>0.54000000000000026</c:v>
                </c:pt>
                <c:pt idx="1608">
                  <c:v>0.24000000000000021</c:v>
                </c:pt>
                <c:pt idx="1609">
                  <c:v>0.12000000000000011</c:v>
                </c:pt>
                <c:pt idx="1610">
                  <c:v>-0.25999999999999995</c:v>
                </c:pt>
                <c:pt idx="1611">
                  <c:v>-0.73999999999999988</c:v>
                </c:pt>
                <c:pt idx="1612">
                  <c:v>-0.35999999999999976</c:v>
                </c:pt>
                <c:pt idx="1613">
                  <c:v>5.9999999999999963E-2</c:v>
                </c:pt>
                <c:pt idx="1614">
                  <c:v>0.30000000000000016</c:v>
                </c:pt>
                <c:pt idx="1615">
                  <c:v>0.66000000000000036</c:v>
                </c:pt>
                <c:pt idx="1616">
                  <c:v>0.86</c:v>
                </c:pt>
                <c:pt idx="1617">
                  <c:v>0.77999999999999992</c:v>
                </c:pt>
                <c:pt idx="1618">
                  <c:v>0.65999999999999981</c:v>
                </c:pt>
                <c:pt idx="1619">
                  <c:v>0.45999999999999941</c:v>
                </c:pt>
                <c:pt idx="1620">
                  <c:v>0.47999999999999937</c:v>
                </c:pt>
                <c:pt idx="1621">
                  <c:v>0.63999999999999946</c:v>
                </c:pt>
                <c:pt idx="1622">
                  <c:v>0.65999999999999981</c:v>
                </c:pt>
                <c:pt idx="1623">
                  <c:v>0.61999999999999988</c:v>
                </c:pt>
                <c:pt idx="1624">
                  <c:v>0.76000000000000012</c:v>
                </c:pt>
                <c:pt idx="1625">
                  <c:v>0.98000000000000009</c:v>
                </c:pt>
                <c:pt idx="1626">
                  <c:v>1.0400000000000003</c:v>
                </c:pt>
                <c:pt idx="1627">
                  <c:v>1.0799999999999996</c:v>
                </c:pt>
                <c:pt idx="1628">
                  <c:v>1.4199999999999995</c:v>
                </c:pt>
                <c:pt idx="1629">
                  <c:v>1.42</c:v>
                </c:pt>
                <c:pt idx="1630">
                  <c:v>1.42</c:v>
                </c:pt>
                <c:pt idx="1631">
                  <c:v>0.85999999999999976</c:v>
                </c:pt>
                <c:pt idx="1632">
                  <c:v>0.83999999999999986</c:v>
                </c:pt>
                <c:pt idx="1633">
                  <c:v>0.43999999999999984</c:v>
                </c:pt>
                <c:pt idx="1634">
                  <c:v>0.19999999999999965</c:v>
                </c:pt>
                <c:pt idx="1635">
                  <c:v>-0.10000000000000035</c:v>
                </c:pt>
                <c:pt idx="1636">
                  <c:v>0.15999999999999978</c:v>
                </c:pt>
                <c:pt idx="1637">
                  <c:v>0.26000000000000012</c:v>
                </c:pt>
                <c:pt idx="1638">
                  <c:v>4.0000000000000389E-2</c:v>
                </c:pt>
                <c:pt idx="1639">
                  <c:v>0.18000000000000024</c:v>
                </c:pt>
                <c:pt idx="1640">
                  <c:v>0.12000000000000011</c:v>
                </c:pt>
                <c:pt idx="1641">
                  <c:v>0.15999999999999998</c:v>
                </c:pt>
                <c:pt idx="1642">
                  <c:v>-0.3</c:v>
                </c:pt>
                <c:pt idx="1643">
                  <c:v>-1.7763568394002506E-16</c:v>
                </c:pt>
                <c:pt idx="1644">
                  <c:v>0.15999999999999998</c:v>
                </c:pt>
                <c:pt idx="1645">
                  <c:v>0.26000000000000034</c:v>
                </c:pt>
                <c:pt idx="1646">
                  <c:v>0.42000000000000048</c:v>
                </c:pt>
                <c:pt idx="1647">
                  <c:v>0.76000000000000045</c:v>
                </c:pt>
                <c:pt idx="1648">
                  <c:v>1.1200000000000006</c:v>
                </c:pt>
                <c:pt idx="1649">
                  <c:v>0.64000000000000057</c:v>
                </c:pt>
                <c:pt idx="1650">
                  <c:v>0.48000000000000043</c:v>
                </c:pt>
                <c:pt idx="1651">
                  <c:v>0.52000000000000046</c:v>
                </c:pt>
                <c:pt idx="1652">
                  <c:v>0.26000000000000034</c:v>
                </c:pt>
                <c:pt idx="1653">
                  <c:v>-5.9999999999999963E-2</c:v>
                </c:pt>
                <c:pt idx="1654">
                  <c:v>0.14000000000000021</c:v>
                </c:pt>
                <c:pt idx="1655">
                  <c:v>0.3</c:v>
                </c:pt>
                <c:pt idx="1656">
                  <c:v>5.9999999999999963E-2</c:v>
                </c:pt>
                <c:pt idx="1657">
                  <c:v>0.15999999999999961</c:v>
                </c:pt>
                <c:pt idx="1658">
                  <c:v>0.17999999999999988</c:v>
                </c:pt>
                <c:pt idx="1659">
                  <c:v>7.999999999999971E-2</c:v>
                </c:pt>
                <c:pt idx="1660">
                  <c:v>0.35999999999999976</c:v>
                </c:pt>
                <c:pt idx="1661">
                  <c:v>0.83999999999999986</c:v>
                </c:pt>
                <c:pt idx="1662">
                  <c:v>1.1000000000000001</c:v>
                </c:pt>
                <c:pt idx="1663">
                  <c:v>0.92000000000000015</c:v>
                </c:pt>
                <c:pt idx="1664">
                  <c:v>1.28</c:v>
                </c:pt>
                <c:pt idx="1665">
                  <c:v>0.68</c:v>
                </c:pt>
                <c:pt idx="1666">
                  <c:v>0.55999999999999994</c:v>
                </c:pt>
                <c:pt idx="1667">
                  <c:v>0.55999999999999983</c:v>
                </c:pt>
                <c:pt idx="1668">
                  <c:v>0.49999999999999967</c:v>
                </c:pt>
                <c:pt idx="1669">
                  <c:v>-0.16000000000000031</c:v>
                </c:pt>
                <c:pt idx="1670">
                  <c:v>0.25999999999999962</c:v>
                </c:pt>
                <c:pt idx="1671">
                  <c:v>-2.0000000000000285E-2</c:v>
                </c:pt>
                <c:pt idx="1672">
                  <c:v>-0.34000000000000019</c:v>
                </c:pt>
                <c:pt idx="1673">
                  <c:v>-0.1</c:v>
                </c:pt>
                <c:pt idx="1674">
                  <c:v>0.21999999999999992</c:v>
                </c:pt>
                <c:pt idx="1675">
                  <c:v>0.42000000000000026</c:v>
                </c:pt>
                <c:pt idx="1676">
                  <c:v>0.36000000000000049</c:v>
                </c:pt>
                <c:pt idx="1677">
                  <c:v>0.5800000000000004</c:v>
                </c:pt>
                <c:pt idx="1678">
                  <c:v>0.72000000000000031</c:v>
                </c:pt>
                <c:pt idx="1679">
                  <c:v>0.64000000000000057</c:v>
                </c:pt>
                <c:pt idx="1680">
                  <c:v>0.56000000000000016</c:v>
                </c:pt>
                <c:pt idx="1681">
                  <c:v>0.41999999999999993</c:v>
                </c:pt>
                <c:pt idx="1682">
                  <c:v>0.32000000000000028</c:v>
                </c:pt>
                <c:pt idx="1683">
                  <c:v>0.36000000000000015</c:v>
                </c:pt>
                <c:pt idx="1684">
                  <c:v>0.6</c:v>
                </c:pt>
                <c:pt idx="1685">
                  <c:v>0.64000000000000024</c:v>
                </c:pt>
                <c:pt idx="1686">
                  <c:v>0.82000000000000028</c:v>
                </c:pt>
                <c:pt idx="1687">
                  <c:v>0.98000000000000009</c:v>
                </c:pt>
                <c:pt idx="1688">
                  <c:v>0.90000000000000036</c:v>
                </c:pt>
                <c:pt idx="1689">
                  <c:v>0.7000000000000004</c:v>
                </c:pt>
                <c:pt idx="1690">
                  <c:v>0.30000000000000038</c:v>
                </c:pt>
                <c:pt idx="1691">
                  <c:v>0.24000000000000021</c:v>
                </c:pt>
                <c:pt idx="1692">
                  <c:v>-5.999999999999979E-2</c:v>
                </c:pt>
                <c:pt idx="1693">
                  <c:v>-0.11999999999999958</c:v>
                </c:pt>
                <c:pt idx="1694">
                  <c:v>0.36000000000000049</c:v>
                </c:pt>
                <c:pt idx="1695">
                  <c:v>0.48000000000000043</c:v>
                </c:pt>
                <c:pt idx="1696">
                  <c:v>0.68000000000000038</c:v>
                </c:pt>
                <c:pt idx="1697">
                  <c:v>0.78000000000000047</c:v>
                </c:pt>
                <c:pt idx="1698">
                  <c:v>0.84000000000000019</c:v>
                </c:pt>
                <c:pt idx="1699">
                  <c:v>0.46000000000000013</c:v>
                </c:pt>
                <c:pt idx="1700">
                  <c:v>0.58000000000000007</c:v>
                </c:pt>
                <c:pt idx="1701">
                  <c:v>0.11999999999999993</c:v>
                </c:pt>
                <c:pt idx="1702">
                  <c:v>-1.9999999999999928E-2</c:v>
                </c:pt>
                <c:pt idx="1703">
                  <c:v>-1.9999999999999928E-2</c:v>
                </c:pt>
                <c:pt idx="1704">
                  <c:v>3.9999999999999855E-2</c:v>
                </c:pt>
                <c:pt idx="1705">
                  <c:v>-5.999999999999979E-2</c:v>
                </c:pt>
                <c:pt idx="1706">
                  <c:v>6.0000000000000497E-2</c:v>
                </c:pt>
                <c:pt idx="1707">
                  <c:v>0.30000000000000038</c:v>
                </c:pt>
                <c:pt idx="1708">
                  <c:v>0.44000000000000022</c:v>
                </c:pt>
                <c:pt idx="1709">
                  <c:v>0.20000000000000034</c:v>
                </c:pt>
                <c:pt idx="1710">
                  <c:v>0.26000000000000012</c:v>
                </c:pt>
                <c:pt idx="1711">
                  <c:v>0.77999999999999969</c:v>
                </c:pt>
                <c:pt idx="1712">
                  <c:v>1.0599999999999994</c:v>
                </c:pt>
                <c:pt idx="1713">
                  <c:v>0.89999999999999925</c:v>
                </c:pt>
                <c:pt idx="1714">
                  <c:v>0.87999999999999934</c:v>
                </c:pt>
                <c:pt idx="1715">
                  <c:v>0.77999999999999936</c:v>
                </c:pt>
                <c:pt idx="1716">
                  <c:v>0.4599999999999998</c:v>
                </c:pt>
                <c:pt idx="1717">
                  <c:v>0.21999999999999992</c:v>
                </c:pt>
                <c:pt idx="1718">
                  <c:v>0.54000000000000026</c:v>
                </c:pt>
                <c:pt idx="1719">
                  <c:v>0.7000000000000004</c:v>
                </c:pt>
                <c:pt idx="1720">
                  <c:v>0.60000000000000031</c:v>
                </c:pt>
                <c:pt idx="1721">
                  <c:v>0.68</c:v>
                </c:pt>
                <c:pt idx="1722">
                  <c:v>0.42000000000000026</c:v>
                </c:pt>
                <c:pt idx="1723">
                  <c:v>8.0000000000000432E-2</c:v>
                </c:pt>
                <c:pt idx="1724">
                  <c:v>0.14000000000000021</c:v>
                </c:pt>
                <c:pt idx="1725">
                  <c:v>0.26000000000000012</c:v>
                </c:pt>
                <c:pt idx="1726">
                  <c:v>-5.999999999999979E-2</c:v>
                </c:pt>
                <c:pt idx="1727">
                  <c:v>0.50000000000000033</c:v>
                </c:pt>
                <c:pt idx="1728">
                  <c:v>0.34000000000000019</c:v>
                </c:pt>
                <c:pt idx="1729">
                  <c:v>0.34000000000000019</c:v>
                </c:pt>
                <c:pt idx="1730">
                  <c:v>0.60000000000000031</c:v>
                </c:pt>
                <c:pt idx="1731">
                  <c:v>1.1800000000000004</c:v>
                </c:pt>
                <c:pt idx="1732">
                  <c:v>0.78</c:v>
                </c:pt>
                <c:pt idx="1733">
                  <c:v>1.02</c:v>
                </c:pt>
                <c:pt idx="1734">
                  <c:v>1.02</c:v>
                </c:pt>
                <c:pt idx="1735">
                  <c:v>0.4199999999999996</c:v>
                </c:pt>
                <c:pt idx="1736">
                  <c:v>0.23999999999999949</c:v>
                </c:pt>
                <c:pt idx="1737">
                  <c:v>0.19999999999999965</c:v>
                </c:pt>
                <c:pt idx="1738">
                  <c:v>0.1</c:v>
                </c:pt>
                <c:pt idx="1739">
                  <c:v>-5.999999999999979E-2</c:v>
                </c:pt>
                <c:pt idx="1740">
                  <c:v>0.50000000000000033</c:v>
                </c:pt>
                <c:pt idx="1741">
                  <c:v>0.36000000000000049</c:v>
                </c:pt>
                <c:pt idx="1742">
                  <c:v>0.40000000000000036</c:v>
                </c:pt>
                <c:pt idx="1743">
                  <c:v>0.13999999999999985</c:v>
                </c:pt>
                <c:pt idx="1744">
                  <c:v>0.15999999999999942</c:v>
                </c:pt>
                <c:pt idx="1745">
                  <c:v>0.27999999999999969</c:v>
                </c:pt>
                <c:pt idx="1746">
                  <c:v>0.4199999999999996</c:v>
                </c:pt>
                <c:pt idx="1747">
                  <c:v>0.65999999999999981</c:v>
                </c:pt>
                <c:pt idx="1748">
                  <c:v>0.82</c:v>
                </c:pt>
                <c:pt idx="1749">
                  <c:v>0.74000000000000021</c:v>
                </c:pt>
                <c:pt idx="1750">
                  <c:v>0.9</c:v>
                </c:pt>
                <c:pt idx="1751">
                  <c:v>0.78</c:v>
                </c:pt>
                <c:pt idx="1752">
                  <c:v>0.62000000000000033</c:v>
                </c:pt>
                <c:pt idx="1753">
                  <c:v>0.84000000000000019</c:v>
                </c:pt>
                <c:pt idx="1754">
                  <c:v>1.3199999999999998</c:v>
                </c:pt>
                <c:pt idx="1755">
                  <c:v>1.1000000000000001</c:v>
                </c:pt>
                <c:pt idx="1756">
                  <c:v>1.1399999999999999</c:v>
                </c:pt>
                <c:pt idx="1757">
                  <c:v>1.5199999999999996</c:v>
                </c:pt>
                <c:pt idx="1758">
                  <c:v>1.0799999999999996</c:v>
                </c:pt>
                <c:pt idx="1759">
                  <c:v>0.67999999999999972</c:v>
                </c:pt>
                <c:pt idx="1760">
                  <c:v>0.71999999999999953</c:v>
                </c:pt>
                <c:pt idx="1761">
                  <c:v>1.0399999999999996</c:v>
                </c:pt>
                <c:pt idx="1762">
                  <c:v>0.85999999999999943</c:v>
                </c:pt>
                <c:pt idx="1763">
                  <c:v>0.95999999999999941</c:v>
                </c:pt>
                <c:pt idx="1764">
                  <c:v>1.0599999999999998</c:v>
                </c:pt>
                <c:pt idx="1765">
                  <c:v>0.8</c:v>
                </c:pt>
                <c:pt idx="1766">
                  <c:v>-5.999999999999979E-2</c:v>
                </c:pt>
                <c:pt idx="1767">
                  <c:v>-0.57999999999999974</c:v>
                </c:pt>
                <c:pt idx="1768">
                  <c:v>-0.17999999999999972</c:v>
                </c:pt>
                <c:pt idx="1769">
                  <c:v>-0.15999999999999978</c:v>
                </c:pt>
                <c:pt idx="1770">
                  <c:v>-0.43999999999999984</c:v>
                </c:pt>
                <c:pt idx="1771">
                  <c:v>0.18000000000000008</c:v>
                </c:pt>
                <c:pt idx="1772">
                  <c:v>0.68</c:v>
                </c:pt>
                <c:pt idx="1773">
                  <c:v>0.21999999999999992</c:v>
                </c:pt>
                <c:pt idx="1774">
                  <c:v>-6.0000000000000143E-2</c:v>
                </c:pt>
                <c:pt idx="1775">
                  <c:v>0.55999999999999983</c:v>
                </c:pt>
                <c:pt idx="1776">
                  <c:v>0.25999999999999979</c:v>
                </c:pt>
                <c:pt idx="1777">
                  <c:v>7.999999999999971E-2</c:v>
                </c:pt>
                <c:pt idx="1778">
                  <c:v>0.13999999999999985</c:v>
                </c:pt>
                <c:pt idx="1779">
                  <c:v>-0.14000000000000021</c:v>
                </c:pt>
                <c:pt idx="1780">
                  <c:v>-0.74000000000000021</c:v>
                </c:pt>
                <c:pt idx="1781">
                  <c:v>-0.60000000000000031</c:v>
                </c:pt>
                <c:pt idx="1782">
                  <c:v>-0.72000000000000031</c:v>
                </c:pt>
                <c:pt idx="1783">
                  <c:v>-0.1600000000000005</c:v>
                </c:pt>
                <c:pt idx="1784">
                  <c:v>0.39999999999999963</c:v>
                </c:pt>
                <c:pt idx="1785">
                  <c:v>0.7999999999999996</c:v>
                </c:pt>
                <c:pt idx="1786">
                  <c:v>0.91999999999999993</c:v>
                </c:pt>
                <c:pt idx="1787">
                  <c:v>0.87999999999999967</c:v>
                </c:pt>
                <c:pt idx="1788">
                  <c:v>0.29999999999999966</c:v>
                </c:pt>
                <c:pt idx="1789">
                  <c:v>-8.0000000000000432E-2</c:v>
                </c:pt>
                <c:pt idx="1790">
                  <c:v>-0.32000000000000062</c:v>
                </c:pt>
                <c:pt idx="1791">
                  <c:v>-0.44000000000000095</c:v>
                </c:pt>
                <c:pt idx="1792">
                  <c:v>-0.44000000000000095</c:v>
                </c:pt>
                <c:pt idx="1793">
                  <c:v>-0.38000000000000045</c:v>
                </c:pt>
                <c:pt idx="1794">
                  <c:v>0.15999999999999942</c:v>
                </c:pt>
                <c:pt idx="1795">
                  <c:v>0.49999999999999967</c:v>
                </c:pt>
                <c:pt idx="1796">
                  <c:v>0.2</c:v>
                </c:pt>
                <c:pt idx="1797">
                  <c:v>-1.9999999999999928E-2</c:v>
                </c:pt>
                <c:pt idx="1798">
                  <c:v>5.999999999999979E-2</c:v>
                </c:pt>
                <c:pt idx="1799">
                  <c:v>-0.26000000000000012</c:v>
                </c:pt>
                <c:pt idx="1800">
                  <c:v>-0.42000000000000026</c:v>
                </c:pt>
                <c:pt idx="1801">
                  <c:v>-4.000000000000057E-2</c:v>
                </c:pt>
                <c:pt idx="1802">
                  <c:v>0.29999999999999927</c:v>
                </c:pt>
                <c:pt idx="1803">
                  <c:v>0.67999999999999938</c:v>
                </c:pt>
                <c:pt idx="1804">
                  <c:v>0.4199999999999996</c:v>
                </c:pt>
                <c:pt idx="1805">
                  <c:v>0.4799999999999997</c:v>
                </c:pt>
                <c:pt idx="1806">
                  <c:v>0.21999999999999992</c:v>
                </c:pt>
                <c:pt idx="1807">
                  <c:v>0.10000000000000035</c:v>
                </c:pt>
                <c:pt idx="1808">
                  <c:v>-9.9999999999999645E-2</c:v>
                </c:pt>
                <c:pt idx="1809">
                  <c:v>0.40000000000000036</c:v>
                </c:pt>
                <c:pt idx="1810">
                  <c:v>0.16000000000000014</c:v>
                </c:pt>
                <c:pt idx="1811">
                  <c:v>0.51999999999999991</c:v>
                </c:pt>
                <c:pt idx="1812">
                  <c:v>0.53999999999999948</c:v>
                </c:pt>
                <c:pt idx="1813">
                  <c:v>0.35999999999999943</c:v>
                </c:pt>
                <c:pt idx="1814">
                  <c:v>3.9999999999999501E-2</c:v>
                </c:pt>
                <c:pt idx="1815">
                  <c:v>0.35999999999999976</c:v>
                </c:pt>
                <c:pt idx="1816">
                  <c:v>6.0000000000000143E-2</c:v>
                </c:pt>
                <c:pt idx="1817">
                  <c:v>0.26000000000000051</c:v>
                </c:pt>
                <c:pt idx="1818">
                  <c:v>0.30000000000000071</c:v>
                </c:pt>
                <c:pt idx="1819">
                  <c:v>0.38000000000000045</c:v>
                </c:pt>
                <c:pt idx="1820">
                  <c:v>0.40000000000000036</c:v>
                </c:pt>
                <c:pt idx="1821">
                  <c:v>0.80000000000000038</c:v>
                </c:pt>
                <c:pt idx="1822">
                  <c:v>1.0400000000000003</c:v>
                </c:pt>
                <c:pt idx="1823">
                  <c:v>0.8</c:v>
                </c:pt>
                <c:pt idx="1824">
                  <c:v>0.72</c:v>
                </c:pt>
                <c:pt idx="1825">
                  <c:v>0.18000000000000008</c:v>
                </c:pt>
                <c:pt idx="1826">
                  <c:v>-0.16000000000000014</c:v>
                </c:pt>
                <c:pt idx="1827">
                  <c:v>-0.46000000000000013</c:v>
                </c:pt>
                <c:pt idx="1828">
                  <c:v>-0.18000000000000008</c:v>
                </c:pt>
                <c:pt idx="1829">
                  <c:v>-5.999999999999979E-2</c:v>
                </c:pt>
                <c:pt idx="1830">
                  <c:v>0.34000000000000019</c:v>
                </c:pt>
                <c:pt idx="1831">
                  <c:v>0.46000000000000013</c:v>
                </c:pt>
                <c:pt idx="1832">
                  <c:v>0.40000000000000036</c:v>
                </c:pt>
                <c:pt idx="1833">
                  <c:v>0.5600000000000005</c:v>
                </c:pt>
                <c:pt idx="1834">
                  <c:v>0.62000000000000033</c:v>
                </c:pt>
                <c:pt idx="1835">
                  <c:v>0.80000000000000038</c:v>
                </c:pt>
                <c:pt idx="1836">
                  <c:v>0.50000000000000033</c:v>
                </c:pt>
                <c:pt idx="1837">
                  <c:v>0.54000000000000026</c:v>
                </c:pt>
                <c:pt idx="1838">
                  <c:v>0.28000000000000008</c:v>
                </c:pt>
                <c:pt idx="1839">
                  <c:v>0.38000000000000006</c:v>
                </c:pt>
                <c:pt idx="1840">
                  <c:v>0.29999999999999966</c:v>
                </c:pt>
                <c:pt idx="1841">
                  <c:v>0.75999999999999979</c:v>
                </c:pt>
                <c:pt idx="1842">
                  <c:v>0.87999999999999967</c:v>
                </c:pt>
                <c:pt idx="1843">
                  <c:v>1.2</c:v>
                </c:pt>
                <c:pt idx="1844">
                  <c:v>1.3599999999999999</c:v>
                </c:pt>
                <c:pt idx="1845">
                  <c:v>0.84000000000000052</c:v>
                </c:pt>
                <c:pt idx="1846">
                  <c:v>0.58000000000000007</c:v>
                </c:pt>
                <c:pt idx="1847">
                  <c:v>0.43999999999999984</c:v>
                </c:pt>
                <c:pt idx="1848">
                  <c:v>5.9999999999999429E-2</c:v>
                </c:pt>
                <c:pt idx="1849">
                  <c:v>-6.0000000000000851E-2</c:v>
                </c:pt>
                <c:pt idx="1850">
                  <c:v>0.11999999999999886</c:v>
                </c:pt>
                <c:pt idx="1851">
                  <c:v>-0.22000000000000028</c:v>
                </c:pt>
                <c:pt idx="1852">
                  <c:v>-0.26000000000000012</c:v>
                </c:pt>
                <c:pt idx="1853">
                  <c:v>0.1</c:v>
                </c:pt>
                <c:pt idx="1854">
                  <c:v>0.12000000000000029</c:v>
                </c:pt>
                <c:pt idx="1855">
                  <c:v>0.31999999999999956</c:v>
                </c:pt>
                <c:pt idx="1856">
                  <c:v>0.51999999999999957</c:v>
                </c:pt>
                <c:pt idx="1857">
                  <c:v>0.33999999999999986</c:v>
                </c:pt>
                <c:pt idx="1858">
                  <c:v>-0.11999999999999958</c:v>
                </c:pt>
                <c:pt idx="1859">
                  <c:v>-0.85999999999999943</c:v>
                </c:pt>
                <c:pt idx="1860">
                  <c:v>-1.1399999999999992</c:v>
                </c:pt>
                <c:pt idx="1861">
                  <c:v>-1.2399999999999991</c:v>
                </c:pt>
                <c:pt idx="1862">
                  <c:v>-0.85999999999999943</c:v>
                </c:pt>
                <c:pt idx="1863">
                  <c:v>0.11999999999999958</c:v>
                </c:pt>
                <c:pt idx="1864">
                  <c:v>0.82000000000000028</c:v>
                </c:pt>
                <c:pt idx="1865">
                  <c:v>1.0399999999999998</c:v>
                </c:pt>
                <c:pt idx="1866">
                  <c:v>1.4199999999999988</c:v>
                </c:pt>
                <c:pt idx="1867">
                  <c:v>1.5199999999999989</c:v>
                </c:pt>
                <c:pt idx="1868">
                  <c:v>0.95999999999999941</c:v>
                </c:pt>
                <c:pt idx="1869">
                  <c:v>0.81999999999999884</c:v>
                </c:pt>
                <c:pt idx="1870">
                  <c:v>0.89999999999999925</c:v>
                </c:pt>
                <c:pt idx="1871">
                  <c:v>0.67999999999999972</c:v>
                </c:pt>
                <c:pt idx="1872">
                  <c:v>0.5</c:v>
                </c:pt>
                <c:pt idx="1873">
                  <c:v>6.0000000000000143E-2</c:v>
                </c:pt>
                <c:pt idx="1874">
                  <c:v>0.12000000000000029</c:v>
                </c:pt>
                <c:pt idx="1875">
                  <c:v>8.0000000000000432E-2</c:v>
                </c:pt>
                <c:pt idx="1876">
                  <c:v>8.0000000000000432E-2</c:v>
                </c:pt>
                <c:pt idx="1877">
                  <c:v>0.16000000000000014</c:v>
                </c:pt>
                <c:pt idx="1878">
                  <c:v>0.33999999999999986</c:v>
                </c:pt>
                <c:pt idx="1879">
                  <c:v>0.27999999999999969</c:v>
                </c:pt>
                <c:pt idx="1880">
                  <c:v>9.9999999999999284E-2</c:v>
                </c:pt>
                <c:pt idx="1881">
                  <c:v>1.9999999999999574E-2</c:v>
                </c:pt>
                <c:pt idx="1882">
                  <c:v>-0.12000000000000029</c:v>
                </c:pt>
                <c:pt idx="1883">
                  <c:v>0.27999999999999969</c:v>
                </c:pt>
                <c:pt idx="1884">
                  <c:v>3.9999999999999855E-2</c:v>
                </c:pt>
                <c:pt idx="1885">
                  <c:v>6.0000000000000143E-2</c:v>
                </c:pt>
                <c:pt idx="1886">
                  <c:v>0.4199999999999996</c:v>
                </c:pt>
                <c:pt idx="1887">
                  <c:v>0.17999999999999972</c:v>
                </c:pt>
                <c:pt idx="1888">
                  <c:v>-0.2000000000000007</c:v>
                </c:pt>
                <c:pt idx="1889">
                  <c:v>5.9999999999998721E-2</c:v>
                </c:pt>
                <c:pt idx="1890">
                  <c:v>-7.1054273576010023E-16</c:v>
                </c:pt>
                <c:pt idx="1891">
                  <c:v>-0.42000000000000026</c:v>
                </c:pt>
                <c:pt idx="1892">
                  <c:v>7.9999999999999002E-2</c:v>
                </c:pt>
                <c:pt idx="1893">
                  <c:v>-0.40000000000000069</c:v>
                </c:pt>
                <c:pt idx="1894">
                  <c:v>-0.72000000000000031</c:v>
                </c:pt>
                <c:pt idx="1895">
                  <c:v>-0.60000000000000075</c:v>
                </c:pt>
                <c:pt idx="1896">
                  <c:v>-0.38000000000000045</c:v>
                </c:pt>
                <c:pt idx="1897">
                  <c:v>-0.69999999999999929</c:v>
                </c:pt>
                <c:pt idx="1898">
                  <c:v>-0.45999999999999941</c:v>
                </c:pt>
                <c:pt idx="1899">
                  <c:v>-0.25999999999999945</c:v>
                </c:pt>
                <c:pt idx="1900">
                  <c:v>-0.31999999999999956</c:v>
                </c:pt>
                <c:pt idx="1901">
                  <c:v>-0.66000000000000014</c:v>
                </c:pt>
                <c:pt idx="1902">
                  <c:v>-0.74000000000000055</c:v>
                </c:pt>
                <c:pt idx="1903">
                  <c:v>-0.62000000000000033</c:v>
                </c:pt>
                <c:pt idx="1904">
                  <c:v>-0.76000000000000012</c:v>
                </c:pt>
                <c:pt idx="1905">
                  <c:v>-0.64000000000000057</c:v>
                </c:pt>
                <c:pt idx="1906">
                  <c:v>-0.17999999999999972</c:v>
                </c:pt>
                <c:pt idx="1907">
                  <c:v>-2.0000000000000285E-2</c:v>
                </c:pt>
                <c:pt idx="1908">
                  <c:v>-0.26000000000000084</c:v>
                </c:pt>
                <c:pt idx="1909">
                  <c:v>-0.16000000000000156</c:v>
                </c:pt>
                <c:pt idx="1910">
                  <c:v>-0.10000000000000071</c:v>
                </c:pt>
                <c:pt idx="1911">
                  <c:v>1.9999999999999574E-2</c:v>
                </c:pt>
                <c:pt idx="1912">
                  <c:v>0.12000000000000029</c:v>
                </c:pt>
                <c:pt idx="1913">
                  <c:v>0.40000000000000141</c:v>
                </c:pt>
                <c:pt idx="1914">
                  <c:v>0.4600000000000023</c:v>
                </c:pt>
                <c:pt idx="1915">
                  <c:v>0.56000000000000227</c:v>
                </c:pt>
                <c:pt idx="1916">
                  <c:v>0.24000000000000199</c:v>
                </c:pt>
                <c:pt idx="1917">
                  <c:v>-1.9999999999998862E-2</c:v>
                </c:pt>
                <c:pt idx="1918">
                  <c:v>0.16000000000000086</c:v>
                </c:pt>
                <c:pt idx="1919">
                  <c:v>0.27999999999999969</c:v>
                </c:pt>
                <c:pt idx="1920">
                  <c:v>3.9999999999999147E-2</c:v>
                </c:pt>
                <c:pt idx="1921">
                  <c:v>0.11999999999999744</c:v>
                </c:pt>
                <c:pt idx="1922">
                  <c:v>-4.0000000000001992E-2</c:v>
                </c:pt>
                <c:pt idx="1923">
                  <c:v>3.9999999999997725E-2</c:v>
                </c:pt>
                <c:pt idx="1924">
                  <c:v>-6.0000000000000851E-2</c:v>
                </c:pt>
                <c:pt idx="1925">
                  <c:v>-0.3</c:v>
                </c:pt>
                <c:pt idx="1926">
                  <c:v>-0.23999999999999916</c:v>
                </c:pt>
                <c:pt idx="1927">
                  <c:v>0.14000000000000057</c:v>
                </c:pt>
                <c:pt idx="1928">
                  <c:v>0.24000000000000057</c:v>
                </c:pt>
                <c:pt idx="1929">
                  <c:v>0.37999999999999973</c:v>
                </c:pt>
                <c:pt idx="1930">
                  <c:v>0.4799999999999997</c:v>
                </c:pt>
                <c:pt idx="1931">
                  <c:v>0.42000000000000026</c:v>
                </c:pt>
                <c:pt idx="1932">
                  <c:v>8.000000000000114E-2</c:v>
                </c:pt>
                <c:pt idx="1933">
                  <c:v>-0.63999999999999913</c:v>
                </c:pt>
                <c:pt idx="1934">
                  <c:v>-0.75999999999999945</c:v>
                </c:pt>
                <c:pt idx="1935">
                  <c:v>-0.42000000000000026</c:v>
                </c:pt>
                <c:pt idx="1936">
                  <c:v>-0.18000000000000113</c:v>
                </c:pt>
                <c:pt idx="1937">
                  <c:v>-6.0000000000000851E-2</c:v>
                </c:pt>
                <c:pt idx="1938">
                  <c:v>0.31999999999999884</c:v>
                </c:pt>
                <c:pt idx="1939">
                  <c:v>0.37999999999999973</c:v>
                </c:pt>
                <c:pt idx="1940">
                  <c:v>7.999999999999971E-2</c:v>
                </c:pt>
                <c:pt idx="1941">
                  <c:v>-3.9999999999999147E-2</c:v>
                </c:pt>
                <c:pt idx="1942">
                  <c:v>0.12000000000000029</c:v>
                </c:pt>
                <c:pt idx="1943">
                  <c:v>0.42000000000000026</c:v>
                </c:pt>
                <c:pt idx="1944">
                  <c:v>0.32000000000000028</c:v>
                </c:pt>
                <c:pt idx="1945">
                  <c:v>0.2</c:v>
                </c:pt>
                <c:pt idx="1946">
                  <c:v>-0.15999999999999942</c:v>
                </c:pt>
                <c:pt idx="1947">
                  <c:v>-0.27999999999999969</c:v>
                </c:pt>
                <c:pt idx="1948">
                  <c:v>-0.1799999999999983</c:v>
                </c:pt>
                <c:pt idx="1949">
                  <c:v>-0.21999999999999886</c:v>
                </c:pt>
                <c:pt idx="1950">
                  <c:v>1.4210854715202005E-15</c:v>
                </c:pt>
                <c:pt idx="1951">
                  <c:v>0.42000000000000026</c:v>
                </c:pt>
                <c:pt idx="1952">
                  <c:v>0.32000000000000028</c:v>
                </c:pt>
                <c:pt idx="1953">
                  <c:v>3.9999999999999147E-2</c:v>
                </c:pt>
                <c:pt idx="1954">
                  <c:v>7.999999999999971E-2</c:v>
                </c:pt>
                <c:pt idx="1955">
                  <c:v>3.9999999999999147E-2</c:v>
                </c:pt>
                <c:pt idx="1956">
                  <c:v>-0.24000000000000199</c:v>
                </c:pt>
                <c:pt idx="1957">
                  <c:v>-2.8421709430404009E-15</c:v>
                </c:pt>
                <c:pt idx="1958">
                  <c:v>3.9999999999997725E-2</c:v>
                </c:pt>
                <c:pt idx="1959">
                  <c:v>0.41999999999999743</c:v>
                </c:pt>
                <c:pt idx="1960">
                  <c:v>0.55999999999999939</c:v>
                </c:pt>
                <c:pt idx="1961">
                  <c:v>0.52000000000000024</c:v>
                </c:pt>
                <c:pt idx="1962">
                  <c:v>0.48000000000000115</c:v>
                </c:pt>
                <c:pt idx="1963">
                  <c:v>0.24000000000000057</c:v>
                </c:pt>
                <c:pt idx="1964">
                  <c:v>-0.31999999999999884</c:v>
                </c:pt>
                <c:pt idx="1965">
                  <c:v>-0.35999999999999943</c:v>
                </c:pt>
                <c:pt idx="1966">
                  <c:v>-0.23999999999999916</c:v>
                </c:pt>
                <c:pt idx="1967">
                  <c:v>-0.13999999999999915</c:v>
                </c:pt>
                <c:pt idx="1968">
                  <c:v>-1.9999999999998862E-2</c:v>
                </c:pt>
                <c:pt idx="1969">
                  <c:v>0.37999999999999973</c:v>
                </c:pt>
                <c:pt idx="1970">
                  <c:v>0.4799999999999997</c:v>
                </c:pt>
                <c:pt idx="1971">
                  <c:v>0.43999999999999917</c:v>
                </c:pt>
                <c:pt idx="1972">
                  <c:v>1.9999999999998862E-2</c:v>
                </c:pt>
                <c:pt idx="1973">
                  <c:v>0.15999999999999942</c:v>
                </c:pt>
                <c:pt idx="1974">
                  <c:v>-0.1</c:v>
                </c:pt>
                <c:pt idx="1975">
                  <c:v>-0.12000000000000029</c:v>
                </c:pt>
                <c:pt idx="1976">
                  <c:v>4.000000000000057E-2</c:v>
                </c:pt>
                <c:pt idx="1977">
                  <c:v>0.24000000000000057</c:v>
                </c:pt>
                <c:pt idx="1978">
                  <c:v>0.12000000000000029</c:v>
                </c:pt>
                <c:pt idx="1979">
                  <c:v>0.36000000000000087</c:v>
                </c:pt>
                <c:pt idx="1980">
                  <c:v>0.15999999999999942</c:v>
                </c:pt>
                <c:pt idx="1981">
                  <c:v>0.13999999999999915</c:v>
                </c:pt>
                <c:pt idx="1982">
                  <c:v>0.11999999999999886</c:v>
                </c:pt>
                <c:pt idx="1983">
                  <c:v>0.21999999999999886</c:v>
                </c:pt>
                <c:pt idx="1984">
                  <c:v>-0.38000000000000111</c:v>
                </c:pt>
                <c:pt idx="1985">
                  <c:v>-0.48000000000000115</c:v>
                </c:pt>
                <c:pt idx="1986">
                  <c:v>-0.46000000000000085</c:v>
                </c:pt>
                <c:pt idx="1987">
                  <c:v>-0.56000000000000083</c:v>
                </c:pt>
                <c:pt idx="1988">
                  <c:v>-0.58000000000000118</c:v>
                </c:pt>
                <c:pt idx="1989">
                  <c:v>-0.16000000000000228</c:v>
                </c:pt>
                <c:pt idx="1990">
                  <c:v>-6.0000000000000851E-2</c:v>
                </c:pt>
                <c:pt idx="1991">
                  <c:v>-6.0000000000002274E-2</c:v>
                </c:pt>
                <c:pt idx="1992">
                  <c:v>9.9999999999998576E-2</c:v>
                </c:pt>
                <c:pt idx="1993">
                  <c:v>1.9999999999998862E-2</c:v>
                </c:pt>
                <c:pt idx="1994">
                  <c:v>0.11999999999999886</c:v>
                </c:pt>
                <c:pt idx="1995">
                  <c:v>0.21999999999999745</c:v>
                </c:pt>
                <c:pt idx="1996">
                  <c:v>0.23999999999999916</c:v>
                </c:pt>
                <c:pt idx="1997">
                  <c:v>0.21999999999999886</c:v>
                </c:pt>
                <c:pt idx="1998">
                  <c:v>-4.000000000000057E-2</c:v>
                </c:pt>
                <c:pt idx="1999">
                  <c:v>-7.999999999999971E-2</c:v>
                </c:pt>
                <c:pt idx="2000">
                  <c:v>-3.9999999999999147E-2</c:v>
                </c:pt>
                <c:pt idx="2001">
                  <c:v>-0.14000000000000057</c:v>
                </c:pt>
                <c:pt idx="2002">
                  <c:v>-0.5</c:v>
                </c:pt>
                <c:pt idx="2003">
                  <c:v>-0.50000000000000144</c:v>
                </c:pt>
                <c:pt idx="2004">
                  <c:v>-0.440000000000002</c:v>
                </c:pt>
                <c:pt idx="2005">
                  <c:v>-0.66000000000000081</c:v>
                </c:pt>
                <c:pt idx="2006">
                  <c:v>-0.54000000000000059</c:v>
                </c:pt>
                <c:pt idx="2007">
                  <c:v>-0.22000000000000028</c:v>
                </c:pt>
                <c:pt idx="2008">
                  <c:v>-5.9999999999999429E-2</c:v>
                </c:pt>
                <c:pt idx="2009">
                  <c:v>-0.11999999999999886</c:v>
                </c:pt>
                <c:pt idx="2010">
                  <c:v>0.14000000000000057</c:v>
                </c:pt>
                <c:pt idx="2011">
                  <c:v>2.0000000000000285E-2</c:v>
                </c:pt>
                <c:pt idx="2012">
                  <c:v>-0.30000000000000143</c:v>
                </c:pt>
                <c:pt idx="2013">
                  <c:v>-0.1</c:v>
                </c:pt>
                <c:pt idx="2014">
                  <c:v>0.16000000000000228</c:v>
                </c:pt>
                <c:pt idx="2015">
                  <c:v>-5.9999999999996591E-2</c:v>
                </c:pt>
                <c:pt idx="2016">
                  <c:v>-0.35999999999999516</c:v>
                </c:pt>
                <c:pt idx="2017">
                  <c:v>-0.17999999999999544</c:v>
                </c:pt>
                <c:pt idx="2018">
                  <c:v>-0.31999999999999884</c:v>
                </c:pt>
                <c:pt idx="2019">
                  <c:v>-0.85999999999999943</c:v>
                </c:pt>
                <c:pt idx="2020">
                  <c:v>-0.9600000000000023</c:v>
                </c:pt>
                <c:pt idx="2021">
                  <c:v>-0.80000000000000282</c:v>
                </c:pt>
                <c:pt idx="2022">
                  <c:v>-0.72000000000000175</c:v>
                </c:pt>
                <c:pt idx="2023">
                  <c:v>-1.1600000000000024</c:v>
                </c:pt>
                <c:pt idx="2024">
                  <c:v>-1.2000000000000057</c:v>
                </c:pt>
                <c:pt idx="2025">
                  <c:v>-1.0600000000000052</c:v>
                </c:pt>
                <c:pt idx="2026">
                  <c:v>-0.8400000000000063</c:v>
                </c:pt>
                <c:pt idx="2027">
                  <c:v>-0.50000000000000566</c:v>
                </c:pt>
                <c:pt idx="2028">
                  <c:v>-8.0000000000003985E-2</c:v>
                </c:pt>
                <c:pt idx="2029">
                  <c:v>0.49999999999999717</c:v>
                </c:pt>
                <c:pt idx="2030">
                  <c:v>0.79999999999999716</c:v>
                </c:pt>
                <c:pt idx="2031">
                  <c:v>0.55999999999999661</c:v>
                </c:pt>
                <c:pt idx="2032">
                  <c:v>0.31999999999999601</c:v>
                </c:pt>
                <c:pt idx="2033">
                  <c:v>0.619999999999996</c:v>
                </c:pt>
                <c:pt idx="2034">
                  <c:v>0.11999999999999886</c:v>
                </c:pt>
                <c:pt idx="2035">
                  <c:v>0</c:v>
                </c:pt>
                <c:pt idx="2036">
                  <c:v>2.0000000000001704E-2</c:v>
                </c:pt>
                <c:pt idx="2037">
                  <c:v>-7.9999999999998295E-2</c:v>
                </c:pt>
                <c:pt idx="2038">
                  <c:v>-0.27999999999999831</c:v>
                </c:pt>
                <c:pt idx="2039">
                  <c:v>-0.14000000000000057</c:v>
                </c:pt>
                <c:pt idx="2040">
                  <c:v>-0.1</c:v>
                </c:pt>
                <c:pt idx="2041">
                  <c:v>0.14000000000000057</c:v>
                </c:pt>
                <c:pt idx="2042">
                  <c:v>0.3</c:v>
                </c:pt>
                <c:pt idx="2043">
                  <c:v>-8.000000000000114E-2</c:v>
                </c:pt>
                <c:pt idx="2044">
                  <c:v>-0.10000000000000284</c:v>
                </c:pt>
                <c:pt idx="2045">
                  <c:v>-0.22000000000000169</c:v>
                </c:pt>
                <c:pt idx="2046">
                  <c:v>-0.40000000000000285</c:v>
                </c:pt>
                <c:pt idx="2047">
                  <c:v>-0.44000000000000339</c:v>
                </c:pt>
                <c:pt idx="2048">
                  <c:v>-0.20000000000000284</c:v>
                </c:pt>
                <c:pt idx="2049">
                  <c:v>-6.0000000000002274E-2</c:v>
                </c:pt>
                <c:pt idx="2050">
                  <c:v>-0.18000000000000399</c:v>
                </c:pt>
                <c:pt idx="2051">
                  <c:v>-0.36000000000000509</c:v>
                </c:pt>
                <c:pt idx="2052">
                  <c:v>-0.50000000000000289</c:v>
                </c:pt>
                <c:pt idx="2053">
                  <c:v>-0.56000000000000227</c:v>
                </c:pt>
                <c:pt idx="2054">
                  <c:v>-0.62000000000000166</c:v>
                </c:pt>
                <c:pt idx="2055">
                  <c:v>-0.84000000000000052</c:v>
                </c:pt>
                <c:pt idx="2056">
                  <c:v>-0.67999999999999827</c:v>
                </c:pt>
                <c:pt idx="2057">
                  <c:v>-0.33999999999999775</c:v>
                </c:pt>
                <c:pt idx="2058">
                  <c:v>-7.9999999999998295E-2</c:v>
                </c:pt>
                <c:pt idx="2059">
                  <c:v>-3.9999999999997725E-2</c:v>
                </c:pt>
                <c:pt idx="2060">
                  <c:v>-0.13999999999999774</c:v>
                </c:pt>
                <c:pt idx="2061">
                  <c:v>-0.57999999999999829</c:v>
                </c:pt>
                <c:pt idx="2062">
                  <c:v>-1.0400000000000005</c:v>
                </c:pt>
                <c:pt idx="2063">
                  <c:v>-0.74000000000000055</c:v>
                </c:pt>
                <c:pt idx="2064">
                  <c:v>-0.48000000000000115</c:v>
                </c:pt>
                <c:pt idx="2065">
                  <c:v>-8.0000000000003985E-2</c:v>
                </c:pt>
                <c:pt idx="2066">
                  <c:v>0.33999999999999486</c:v>
                </c:pt>
                <c:pt idx="2067">
                  <c:v>0.29999999999999433</c:v>
                </c:pt>
                <c:pt idx="2068">
                  <c:v>-0.42000000000000454</c:v>
                </c:pt>
                <c:pt idx="2069">
                  <c:v>-0.60000000000000286</c:v>
                </c:pt>
                <c:pt idx="2070">
                  <c:v>-0.7</c:v>
                </c:pt>
                <c:pt idx="2071">
                  <c:v>-0.55999999999999939</c:v>
                </c:pt>
                <c:pt idx="2072">
                  <c:v>-0.63999999999999768</c:v>
                </c:pt>
                <c:pt idx="2073">
                  <c:v>-0.67999999999999827</c:v>
                </c:pt>
                <c:pt idx="2074">
                  <c:v>-0.9</c:v>
                </c:pt>
                <c:pt idx="2075">
                  <c:v>-0.82000000000000173</c:v>
                </c:pt>
                <c:pt idx="2076">
                  <c:v>-0.44000000000000056</c:v>
                </c:pt>
                <c:pt idx="2077">
                  <c:v>-4.0000000000003408E-2</c:v>
                </c:pt>
                <c:pt idx="2078">
                  <c:v>0.69999999999999718</c:v>
                </c:pt>
                <c:pt idx="2079">
                  <c:v>0.87999999999999545</c:v>
                </c:pt>
                <c:pt idx="2080">
                  <c:v>0.93999999999999773</c:v>
                </c:pt>
                <c:pt idx="2081">
                  <c:v>0.49999999999999717</c:v>
                </c:pt>
                <c:pt idx="2082">
                  <c:v>0.7</c:v>
                </c:pt>
                <c:pt idx="2083">
                  <c:v>0.6</c:v>
                </c:pt>
                <c:pt idx="2084">
                  <c:v>1.0600000000000023</c:v>
                </c:pt>
                <c:pt idx="2085">
                  <c:v>1.0200000000000018</c:v>
                </c:pt>
                <c:pt idx="2086">
                  <c:v>1.0800000000000012</c:v>
                </c:pt>
                <c:pt idx="2087">
                  <c:v>0.85999999999999943</c:v>
                </c:pt>
                <c:pt idx="2088">
                  <c:v>0.77999999999999825</c:v>
                </c:pt>
                <c:pt idx="2089">
                  <c:v>0.27999999999999831</c:v>
                </c:pt>
                <c:pt idx="2090">
                  <c:v>0.33999999999999775</c:v>
                </c:pt>
                <c:pt idx="2091">
                  <c:v>0.37999999999999828</c:v>
                </c:pt>
                <c:pt idx="2092">
                  <c:v>0.44000000000000056</c:v>
                </c:pt>
                <c:pt idx="2093">
                  <c:v>0.4600000000000023</c:v>
                </c:pt>
                <c:pt idx="2094">
                  <c:v>0.64000000000000346</c:v>
                </c:pt>
                <c:pt idx="2095">
                  <c:v>0.66000000000000225</c:v>
                </c:pt>
                <c:pt idx="2096">
                  <c:v>0.52000000000000457</c:v>
                </c:pt>
                <c:pt idx="2097">
                  <c:v>0.80000000000000282</c:v>
                </c:pt>
                <c:pt idx="2098">
                  <c:v>0.18000000000000113</c:v>
                </c:pt>
                <c:pt idx="2099">
                  <c:v>-0.25999999999999945</c:v>
                </c:pt>
                <c:pt idx="2100">
                  <c:v>-0.25999999999999945</c:v>
                </c:pt>
                <c:pt idx="2101">
                  <c:v>-0.48000000000000115</c:v>
                </c:pt>
                <c:pt idx="2102">
                  <c:v>-0.94000000000000061</c:v>
                </c:pt>
                <c:pt idx="2103">
                  <c:v>-0.34000000000000058</c:v>
                </c:pt>
                <c:pt idx="2104">
                  <c:v>0.13999999999999774</c:v>
                </c:pt>
                <c:pt idx="2105">
                  <c:v>1.9999999999998862E-2</c:v>
                </c:pt>
                <c:pt idx="2106">
                  <c:v>1.9999999999998862E-2</c:v>
                </c:pt>
                <c:pt idx="2107">
                  <c:v>-5.9999999999999429E-2</c:v>
                </c:pt>
                <c:pt idx="2108">
                  <c:v>-0.27999999999999831</c:v>
                </c:pt>
                <c:pt idx="2109">
                  <c:v>-0.43999999999999773</c:v>
                </c:pt>
                <c:pt idx="2110">
                  <c:v>-0.21999999999999886</c:v>
                </c:pt>
                <c:pt idx="2111">
                  <c:v>8.000000000000114E-2</c:v>
                </c:pt>
                <c:pt idx="2112">
                  <c:v>0.55999999999999939</c:v>
                </c:pt>
                <c:pt idx="2113">
                  <c:v>0.65999999999999948</c:v>
                </c:pt>
                <c:pt idx="2114">
                  <c:v>0.55999999999999939</c:v>
                </c:pt>
                <c:pt idx="2115">
                  <c:v>0.6</c:v>
                </c:pt>
                <c:pt idx="2116">
                  <c:v>0.34000000000000058</c:v>
                </c:pt>
                <c:pt idx="2117">
                  <c:v>-0.3</c:v>
                </c:pt>
                <c:pt idx="2118">
                  <c:v>-0.14000000000000057</c:v>
                </c:pt>
                <c:pt idx="2119">
                  <c:v>-0.1</c:v>
                </c:pt>
                <c:pt idx="2120">
                  <c:v>-0.25999999999999945</c:v>
                </c:pt>
                <c:pt idx="2121">
                  <c:v>9.9999999999997161E-2</c:v>
                </c:pt>
                <c:pt idx="2122">
                  <c:v>0.29999999999999716</c:v>
                </c:pt>
                <c:pt idx="2123">
                  <c:v>-8.0000000000003985E-2</c:v>
                </c:pt>
                <c:pt idx="2124">
                  <c:v>-8.0000000000003985E-2</c:v>
                </c:pt>
                <c:pt idx="2125">
                  <c:v>-5.6843418860808018E-15</c:v>
                </c:pt>
                <c:pt idx="2126">
                  <c:v>-0.24000000000000341</c:v>
                </c:pt>
                <c:pt idx="2127">
                  <c:v>-4.0000000000003408E-2</c:v>
                </c:pt>
                <c:pt idx="2128">
                  <c:v>7.9999999999998295E-2</c:v>
                </c:pt>
                <c:pt idx="2129">
                  <c:v>7.9999999999998295E-2</c:v>
                </c:pt>
                <c:pt idx="2130">
                  <c:v>7.9999999999998295E-2</c:v>
                </c:pt>
                <c:pt idx="2131">
                  <c:v>0.45999999999999941</c:v>
                </c:pt>
                <c:pt idx="2132">
                  <c:v>0.28000000000000114</c:v>
                </c:pt>
                <c:pt idx="2133">
                  <c:v>0.44000000000000339</c:v>
                </c:pt>
                <c:pt idx="2134">
                  <c:v>0.46000000000000513</c:v>
                </c:pt>
                <c:pt idx="2135">
                  <c:v>0.44000000000000627</c:v>
                </c:pt>
                <c:pt idx="2136">
                  <c:v>0.56000000000000516</c:v>
                </c:pt>
                <c:pt idx="2137">
                  <c:v>1.0800000000000041</c:v>
                </c:pt>
                <c:pt idx="2138">
                  <c:v>0.9000000000000028</c:v>
                </c:pt>
                <c:pt idx="2139">
                  <c:v>1.0200000000000018</c:v>
                </c:pt>
                <c:pt idx="2140">
                  <c:v>1.1400000000000006</c:v>
                </c:pt>
                <c:pt idx="2141">
                  <c:v>0.75999999999999945</c:v>
                </c:pt>
                <c:pt idx="2142">
                  <c:v>0.4</c:v>
                </c:pt>
                <c:pt idx="2143">
                  <c:v>0.41999999999999887</c:v>
                </c:pt>
                <c:pt idx="2144">
                  <c:v>0.37999999999999828</c:v>
                </c:pt>
                <c:pt idx="2145">
                  <c:v>0.28000000000000114</c:v>
                </c:pt>
                <c:pt idx="2146">
                  <c:v>0.52000000000000168</c:v>
                </c:pt>
                <c:pt idx="2147">
                  <c:v>0.9000000000000028</c:v>
                </c:pt>
                <c:pt idx="2148">
                  <c:v>0.8200000000000045</c:v>
                </c:pt>
                <c:pt idx="2149">
                  <c:v>0.44000000000000627</c:v>
                </c:pt>
                <c:pt idx="2150">
                  <c:v>0.24000000000000626</c:v>
                </c:pt>
                <c:pt idx="2151">
                  <c:v>0.30000000000000854</c:v>
                </c:pt>
                <c:pt idx="2152">
                  <c:v>0.10000000000000853</c:v>
                </c:pt>
                <c:pt idx="2153">
                  <c:v>4.0000000000006253E-2</c:v>
                </c:pt>
                <c:pt idx="2154">
                  <c:v>0.76000000000000512</c:v>
                </c:pt>
                <c:pt idx="2155">
                  <c:v>0.90000000000000568</c:v>
                </c:pt>
                <c:pt idx="2156">
                  <c:v>0.84000000000000341</c:v>
                </c:pt>
                <c:pt idx="2157">
                  <c:v>0.60000000000000286</c:v>
                </c:pt>
                <c:pt idx="2158">
                  <c:v>1.0800000000000041</c:v>
                </c:pt>
                <c:pt idx="2159">
                  <c:v>0.64000000000000346</c:v>
                </c:pt>
                <c:pt idx="2160">
                  <c:v>0.58000000000000118</c:v>
                </c:pt>
                <c:pt idx="2161">
                  <c:v>0.1200000000000017</c:v>
                </c:pt>
                <c:pt idx="2162">
                  <c:v>0.34000000000000058</c:v>
                </c:pt>
                <c:pt idx="2163">
                  <c:v>-8.000000000000114E-2</c:v>
                </c:pt>
                <c:pt idx="2164">
                  <c:v>-0.14000000000000057</c:v>
                </c:pt>
                <c:pt idx="2165">
                  <c:v>-0.16000000000000228</c:v>
                </c:pt>
                <c:pt idx="2166">
                  <c:v>7.9999999999998295E-2</c:v>
                </c:pt>
                <c:pt idx="2167">
                  <c:v>-2.0000000000001704E-2</c:v>
                </c:pt>
                <c:pt idx="2168">
                  <c:v>0.23999999999999772</c:v>
                </c:pt>
                <c:pt idx="2169">
                  <c:v>0.29999999999999716</c:v>
                </c:pt>
                <c:pt idx="2170">
                  <c:v>0.23999999999999772</c:v>
                </c:pt>
                <c:pt idx="2171">
                  <c:v>0.49999999999999717</c:v>
                </c:pt>
                <c:pt idx="2172">
                  <c:v>0.5399999999999977</c:v>
                </c:pt>
                <c:pt idx="2173">
                  <c:v>5.9999999999999429E-2</c:v>
                </c:pt>
                <c:pt idx="2174">
                  <c:v>3.9999999999997725E-2</c:v>
                </c:pt>
                <c:pt idx="2175">
                  <c:v>-2.8421709430404009E-15</c:v>
                </c:pt>
                <c:pt idx="2176">
                  <c:v>-0.22000000000000169</c:v>
                </c:pt>
                <c:pt idx="2177">
                  <c:v>-0.4600000000000023</c:v>
                </c:pt>
                <c:pt idx="2178">
                  <c:v>-8.000000000000114E-2</c:v>
                </c:pt>
                <c:pt idx="2179">
                  <c:v>-0.5</c:v>
                </c:pt>
                <c:pt idx="2180">
                  <c:v>-0.34000000000000058</c:v>
                </c:pt>
                <c:pt idx="2181">
                  <c:v>-0.64000000000000057</c:v>
                </c:pt>
                <c:pt idx="2182">
                  <c:v>-0.61999999999999889</c:v>
                </c:pt>
                <c:pt idx="2183">
                  <c:v>-0.8</c:v>
                </c:pt>
                <c:pt idx="2184">
                  <c:v>-0.41999999999999887</c:v>
                </c:pt>
                <c:pt idx="2185">
                  <c:v>-0.87999999999999834</c:v>
                </c:pt>
                <c:pt idx="2186">
                  <c:v>-0.51999999999999891</c:v>
                </c:pt>
                <c:pt idx="2187">
                  <c:v>-0.4</c:v>
                </c:pt>
                <c:pt idx="2188">
                  <c:v>-0.3</c:v>
                </c:pt>
                <c:pt idx="2189">
                  <c:v>-0.34000000000000058</c:v>
                </c:pt>
                <c:pt idx="2190">
                  <c:v>-0.1799999999999983</c:v>
                </c:pt>
                <c:pt idx="2191">
                  <c:v>-0.11999999999999886</c:v>
                </c:pt>
                <c:pt idx="2192">
                  <c:v>0.31999999999999884</c:v>
                </c:pt>
                <c:pt idx="2193">
                  <c:v>0.67999999999999827</c:v>
                </c:pt>
                <c:pt idx="2194">
                  <c:v>0.79999999999999716</c:v>
                </c:pt>
                <c:pt idx="2195">
                  <c:v>0.99999999999999434</c:v>
                </c:pt>
                <c:pt idx="2196">
                  <c:v>0.99999999999999434</c:v>
                </c:pt>
                <c:pt idx="2197">
                  <c:v>0.85999999999999377</c:v>
                </c:pt>
                <c:pt idx="2198">
                  <c:v>0.19999999999999432</c:v>
                </c:pt>
                <c:pt idx="2199">
                  <c:v>0.45999999999999375</c:v>
                </c:pt>
                <c:pt idx="2200">
                  <c:v>0.87999999999999545</c:v>
                </c:pt>
                <c:pt idx="2201">
                  <c:v>0.73999999999999777</c:v>
                </c:pt>
                <c:pt idx="2202">
                  <c:v>0.35999999999999943</c:v>
                </c:pt>
                <c:pt idx="2203">
                  <c:v>0.77999999999999825</c:v>
                </c:pt>
                <c:pt idx="2204">
                  <c:v>0.88000000000000111</c:v>
                </c:pt>
                <c:pt idx="2205">
                  <c:v>0.74000000000000055</c:v>
                </c:pt>
                <c:pt idx="2206">
                  <c:v>0.75999999999999657</c:v>
                </c:pt>
                <c:pt idx="2207">
                  <c:v>1.2399999999999978</c:v>
                </c:pt>
                <c:pt idx="2208">
                  <c:v>1.3</c:v>
                </c:pt>
                <c:pt idx="2209">
                  <c:v>0.95999999999999941</c:v>
                </c:pt>
                <c:pt idx="2210">
                  <c:v>0.67999999999999827</c:v>
                </c:pt>
                <c:pt idx="2211">
                  <c:v>0.68000000000000116</c:v>
                </c:pt>
                <c:pt idx="2212">
                  <c:v>0.82000000000000173</c:v>
                </c:pt>
                <c:pt idx="2213">
                  <c:v>0.64000000000000057</c:v>
                </c:pt>
                <c:pt idx="2214">
                  <c:v>0.71999999999999886</c:v>
                </c:pt>
                <c:pt idx="2215">
                  <c:v>1.2400000000000007</c:v>
                </c:pt>
                <c:pt idx="2216">
                  <c:v>1.6599999999999995</c:v>
                </c:pt>
                <c:pt idx="2217">
                  <c:v>1.2399999999999978</c:v>
                </c:pt>
                <c:pt idx="2218">
                  <c:v>1.6399999999999977</c:v>
                </c:pt>
                <c:pt idx="2219">
                  <c:v>1.7799999999999983</c:v>
                </c:pt>
                <c:pt idx="2220">
                  <c:v>1.4199999999999988</c:v>
                </c:pt>
                <c:pt idx="2221">
                  <c:v>1.3399999999999976</c:v>
                </c:pt>
                <c:pt idx="2222">
                  <c:v>1.1799999999999984</c:v>
                </c:pt>
                <c:pt idx="2223">
                  <c:v>0.83999999999999775</c:v>
                </c:pt>
                <c:pt idx="2224">
                  <c:v>0.49999999999999717</c:v>
                </c:pt>
                <c:pt idx="2225">
                  <c:v>0.63999999999999768</c:v>
                </c:pt>
                <c:pt idx="2226">
                  <c:v>0.15999999999999942</c:v>
                </c:pt>
                <c:pt idx="2227">
                  <c:v>0.54000000000000059</c:v>
                </c:pt>
                <c:pt idx="2228">
                  <c:v>0.58000000000000118</c:v>
                </c:pt>
                <c:pt idx="2229">
                  <c:v>0.94000000000000061</c:v>
                </c:pt>
                <c:pt idx="2230">
                  <c:v>0.58000000000000118</c:v>
                </c:pt>
                <c:pt idx="2231">
                  <c:v>0.84000000000000052</c:v>
                </c:pt>
                <c:pt idx="2232">
                  <c:v>0.35999999999999943</c:v>
                </c:pt>
                <c:pt idx="2233">
                  <c:v>0.81999999999999884</c:v>
                </c:pt>
                <c:pt idx="2234">
                  <c:v>0.64000000000000057</c:v>
                </c:pt>
                <c:pt idx="2235">
                  <c:v>1.0199999999999989</c:v>
                </c:pt>
                <c:pt idx="2236">
                  <c:v>0.95999999999999941</c:v>
                </c:pt>
                <c:pt idx="2237">
                  <c:v>1.3399999999999976</c:v>
                </c:pt>
                <c:pt idx="2238">
                  <c:v>0.99999999999999711</c:v>
                </c:pt>
                <c:pt idx="2239">
                  <c:v>0.71999999999999598</c:v>
                </c:pt>
                <c:pt idx="2240">
                  <c:v>0.5399999999999977</c:v>
                </c:pt>
                <c:pt idx="2241">
                  <c:v>0.63999999999999768</c:v>
                </c:pt>
                <c:pt idx="2242">
                  <c:v>0.45999999999999941</c:v>
                </c:pt>
                <c:pt idx="2243">
                  <c:v>0.18000000000000113</c:v>
                </c:pt>
                <c:pt idx="2244">
                  <c:v>0.5</c:v>
                </c:pt>
                <c:pt idx="2245">
                  <c:v>0.61999999999999889</c:v>
                </c:pt>
                <c:pt idx="2246">
                  <c:v>0.65999999999999948</c:v>
                </c:pt>
                <c:pt idx="2247">
                  <c:v>1.0599999999999994</c:v>
                </c:pt>
                <c:pt idx="2248">
                  <c:v>1.1599999999999995</c:v>
                </c:pt>
                <c:pt idx="2249">
                  <c:v>1.3800000000000012</c:v>
                </c:pt>
                <c:pt idx="2250">
                  <c:v>1.6000000000000028</c:v>
                </c:pt>
                <c:pt idx="2251">
                  <c:v>1.3600000000000023</c:v>
                </c:pt>
                <c:pt idx="2252">
                  <c:v>0.94000000000000061</c:v>
                </c:pt>
                <c:pt idx="2253">
                  <c:v>1.2400000000000007</c:v>
                </c:pt>
                <c:pt idx="2254">
                  <c:v>1.3400000000000005</c:v>
                </c:pt>
                <c:pt idx="2255">
                  <c:v>1.0799999999999983</c:v>
                </c:pt>
                <c:pt idx="2256">
                  <c:v>1.219999999999996</c:v>
                </c:pt>
                <c:pt idx="2257">
                  <c:v>1.3999999999999972</c:v>
                </c:pt>
                <c:pt idx="2258">
                  <c:v>1.3599999999999965</c:v>
                </c:pt>
                <c:pt idx="2259">
                  <c:v>0.87999999999999545</c:v>
                </c:pt>
                <c:pt idx="2260">
                  <c:v>0.77999999999999547</c:v>
                </c:pt>
                <c:pt idx="2261">
                  <c:v>0.43999999999999773</c:v>
                </c:pt>
                <c:pt idx="2262">
                  <c:v>0.41999999999999887</c:v>
                </c:pt>
                <c:pt idx="2263">
                  <c:v>0.91999999999999882</c:v>
                </c:pt>
                <c:pt idx="2264">
                  <c:v>1.6400000000000006</c:v>
                </c:pt>
                <c:pt idx="2265">
                  <c:v>2.3200000000000016</c:v>
                </c:pt>
                <c:pt idx="2266">
                  <c:v>2.8800000000000012</c:v>
                </c:pt>
                <c:pt idx="2267">
                  <c:v>2.6</c:v>
                </c:pt>
                <c:pt idx="2268">
                  <c:v>1.819999999999999</c:v>
                </c:pt>
                <c:pt idx="2269">
                  <c:v>0.95999999999999663</c:v>
                </c:pt>
                <c:pt idx="2270">
                  <c:v>5.9999999999996591E-2</c:v>
                </c:pt>
                <c:pt idx="2271">
                  <c:v>0.19999999999999715</c:v>
                </c:pt>
                <c:pt idx="2272">
                  <c:v>0.5999999999999972</c:v>
                </c:pt>
                <c:pt idx="2273">
                  <c:v>1.3599999999999965</c:v>
                </c:pt>
                <c:pt idx="2274">
                  <c:v>1.7400000000000007</c:v>
                </c:pt>
                <c:pt idx="2275">
                  <c:v>2.1400000000000006</c:v>
                </c:pt>
                <c:pt idx="2276">
                  <c:v>2.1</c:v>
                </c:pt>
                <c:pt idx="2277">
                  <c:v>2.2000000000000002</c:v>
                </c:pt>
                <c:pt idx="2278">
                  <c:v>1.9000000000000028</c:v>
                </c:pt>
                <c:pt idx="2279">
                  <c:v>2.0200000000000018</c:v>
                </c:pt>
                <c:pt idx="2280">
                  <c:v>2.4600000000000022</c:v>
                </c:pt>
                <c:pt idx="2281">
                  <c:v>2.080000000000001</c:v>
                </c:pt>
                <c:pt idx="2282">
                  <c:v>1.6400000000000006</c:v>
                </c:pt>
                <c:pt idx="2283">
                  <c:v>1.7400000000000007</c:v>
                </c:pt>
                <c:pt idx="2284">
                  <c:v>1.8</c:v>
                </c:pt>
                <c:pt idx="2285">
                  <c:v>1.5599999999999965</c:v>
                </c:pt>
                <c:pt idx="2286">
                  <c:v>1.6399999999999977</c:v>
                </c:pt>
                <c:pt idx="2287">
                  <c:v>2.1999999999999971</c:v>
                </c:pt>
                <c:pt idx="2288">
                  <c:v>2.019999999999996</c:v>
                </c:pt>
                <c:pt idx="2289">
                  <c:v>1.8399999999999976</c:v>
                </c:pt>
                <c:pt idx="2290">
                  <c:v>2.0799999999999983</c:v>
                </c:pt>
                <c:pt idx="2291">
                  <c:v>2.5199999999999987</c:v>
                </c:pt>
                <c:pt idx="2292">
                  <c:v>2.419999999999999</c:v>
                </c:pt>
                <c:pt idx="2293">
                  <c:v>2.3599999999999994</c:v>
                </c:pt>
                <c:pt idx="2294">
                  <c:v>2.6599999999999966</c:v>
                </c:pt>
                <c:pt idx="2295">
                  <c:v>2.319999999999999</c:v>
                </c:pt>
                <c:pt idx="2296">
                  <c:v>1.9999999999999971</c:v>
                </c:pt>
                <c:pt idx="2297">
                  <c:v>1.8599999999999994</c:v>
                </c:pt>
                <c:pt idx="2298">
                  <c:v>2.099999999999997</c:v>
                </c:pt>
                <c:pt idx="2299">
                  <c:v>2.4</c:v>
                </c:pt>
                <c:pt idx="2300">
                  <c:v>2.599999999999997</c:v>
                </c:pt>
                <c:pt idx="2301">
                  <c:v>2.6399999999999979</c:v>
                </c:pt>
                <c:pt idx="2302">
                  <c:v>2.6999999999999971</c:v>
                </c:pt>
                <c:pt idx="2303">
                  <c:v>2.6199999999999988</c:v>
                </c:pt>
                <c:pt idx="2304">
                  <c:v>2.1799999999999984</c:v>
                </c:pt>
                <c:pt idx="2305">
                  <c:v>2.2000000000000002</c:v>
                </c:pt>
                <c:pt idx="2306">
                  <c:v>2.4000000000000012</c:v>
                </c:pt>
                <c:pt idx="2307">
                  <c:v>2.5400000000000018</c:v>
                </c:pt>
                <c:pt idx="2308">
                  <c:v>2.7600000000000025</c:v>
                </c:pt>
                <c:pt idx="2309">
                  <c:v>3.1000000000000014</c:v>
                </c:pt>
                <c:pt idx="2310">
                  <c:v>3.160000000000001</c:v>
                </c:pt>
                <c:pt idx="2311">
                  <c:v>2.7599999999999993</c:v>
                </c:pt>
                <c:pt idx="2312">
                  <c:v>2.5799999999999983</c:v>
                </c:pt>
                <c:pt idx="2313">
                  <c:v>2.1599999999999979</c:v>
                </c:pt>
                <c:pt idx="2314">
                  <c:v>1.959999999999998</c:v>
                </c:pt>
                <c:pt idx="2315">
                  <c:v>1.6599999999999979</c:v>
                </c:pt>
                <c:pt idx="2316">
                  <c:v>2.0999999999999988</c:v>
                </c:pt>
                <c:pt idx="2317">
                  <c:v>1.8999999999999986</c:v>
                </c:pt>
                <c:pt idx="2318">
                  <c:v>1.8799999999999983</c:v>
                </c:pt>
                <c:pt idx="2319">
                  <c:v>1.959999999999998</c:v>
                </c:pt>
                <c:pt idx="2320">
                  <c:v>2.0399999999999991</c:v>
                </c:pt>
                <c:pt idx="2321">
                  <c:v>1.7199999999999989</c:v>
                </c:pt>
                <c:pt idx="2322">
                  <c:v>1.5999999999999992</c:v>
                </c:pt>
                <c:pt idx="2323">
                  <c:v>1.6599999999999995</c:v>
                </c:pt>
                <c:pt idx="2324">
                  <c:v>1.2399999999999991</c:v>
                </c:pt>
                <c:pt idx="2325">
                  <c:v>0.99999999999999933</c:v>
                </c:pt>
                <c:pt idx="2326">
                  <c:v>0.77999999999999969</c:v>
                </c:pt>
                <c:pt idx="2327">
                  <c:v>0.87999999999999967</c:v>
                </c:pt>
                <c:pt idx="2328">
                  <c:v>0.89999999999999925</c:v>
                </c:pt>
                <c:pt idx="2329">
                  <c:v>1.0399999999999998</c:v>
                </c:pt>
                <c:pt idx="2330">
                  <c:v>1.1200000000000003</c:v>
                </c:pt>
                <c:pt idx="2331">
                  <c:v>1.3</c:v>
                </c:pt>
                <c:pt idx="2332">
                  <c:v>1.5199999999999996</c:v>
                </c:pt>
                <c:pt idx="2333">
                  <c:v>1.2799999999999998</c:v>
                </c:pt>
                <c:pt idx="2334">
                  <c:v>1.0799999999999996</c:v>
                </c:pt>
                <c:pt idx="2335">
                  <c:v>0.7399999999999991</c:v>
                </c:pt>
                <c:pt idx="2336">
                  <c:v>0.55999999999999939</c:v>
                </c:pt>
                <c:pt idx="2337">
                  <c:v>0.43999999999999984</c:v>
                </c:pt>
                <c:pt idx="2338">
                  <c:v>0.44000000000000056</c:v>
                </c:pt>
                <c:pt idx="2339">
                  <c:v>0.1</c:v>
                </c:pt>
                <c:pt idx="2340">
                  <c:v>-3.9999999999999855E-2</c:v>
                </c:pt>
                <c:pt idx="2341">
                  <c:v>-0.18000000000000044</c:v>
                </c:pt>
                <c:pt idx="2342">
                  <c:v>-0.36000000000000015</c:v>
                </c:pt>
                <c:pt idx="2343">
                  <c:v>-0.23999999999999985</c:v>
                </c:pt>
                <c:pt idx="2344">
                  <c:v>0.16000000000000014</c:v>
                </c:pt>
                <c:pt idx="2345">
                  <c:v>0.32000000000000028</c:v>
                </c:pt>
                <c:pt idx="2346">
                  <c:v>0.40000000000000069</c:v>
                </c:pt>
                <c:pt idx="2347">
                  <c:v>0.52000000000000024</c:v>
                </c:pt>
                <c:pt idx="2348">
                  <c:v>0.51999999999999957</c:v>
                </c:pt>
                <c:pt idx="2349">
                  <c:v>0.66000000000000014</c:v>
                </c:pt>
                <c:pt idx="2350">
                  <c:v>1.0399999999999998</c:v>
                </c:pt>
                <c:pt idx="2351">
                  <c:v>1.2399999999999998</c:v>
                </c:pt>
                <c:pt idx="2352">
                  <c:v>1.1600000000000001</c:v>
                </c:pt>
                <c:pt idx="2353">
                  <c:v>1.0200000000000002</c:v>
                </c:pt>
                <c:pt idx="2354">
                  <c:v>0.51999999999999957</c:v>
                </c:pt>
                <c:pt idx="2355">
                  <c:v>0.2</c:v>
                </c:pt>
                <c:pt idx="2356">
                  <c:v>-0.12000000000000029</c:v>
                </c:pt>
                <c:pt idx="2357">
                  <c:v>5.9999999999999429E-2</c:v>
                </c:pt>
                <c:pt idx="2358">
                  <c:v>-0.220000000000001</c:v>
                </c:pt>
                <c:pt idx="2359">
                  <c:v>-2.0000000000000285E-2</c:v>
                </c:pt>
                <c:pt idx="2360">
                  <c:v>5.9999999999999429E-2</c:v>
                </c:pt>
                <c:pt idx="2361">
                  <c:v>0.33999999999999986</c:v>
                </c:pt>
                <c:pt idx="2362">
                  <c:v>7.999999999999971E-2</c:v>
                </c:pt>
                <c:pt idx="2363">
                  <c:v>0.22000000000000028</c:v>
                </c:pt>
                <c:pt idx="2364">
                  <c:v>0.23999999999999985</c:v>
                </c:pt>
                <c:pt idx="2365">
                  <c:v>0.37999999999999973</c:v>
                </c:pt>
                <c:pt idx="2366">
                  <c:v>0.51999999999999957</c:v>
                </c:pt>
                <c:pt idx="2367">
                  <c:v>0.75999999999999945</c:v>
                </c:pt>
                <c:pt idx="2368">
                  <c:v>0.61999999999999889</c:v>
                </c:pt>
                <c:pt idx="2369">
                  <c:v>0.65999999999999948</c:v>
                </c:pt>
                <c:pt idx="2370">
                  <c:v>0.4199999999999996</c:v>
                </c:pt>
                <c:pt idx="2371">
                  <c:v>0.11999999999999958</c:v>
                </c:pt>
                <c:pt idx="2372">
                  <c:v>-0.32000000000000028</c:v>
                </c:pt>
                <c:pt idx="2373">
                  <c:v>-0.17999999999999972</c:v>
                </c:pt>
                <c:pt idx="2374">
                  <c:v>-4.000000000000057E-2</c:v>
                </c:pt>
                <c:pt idx="2375">
                  <c:v>-0.16000000000000086</c:v>
                </c:pt>
                <c:pt idx="2376">
                  <c:v>1.9999999999998862E-2</c:v>
                </c:pt>
                <c:pt idx="2377">
                  <c:v>0.43999999999999917</c:v>
                </c:pt>
                <c:pt idx="2378">
                  <c:v>0.55999999999999939</c:v>
                </c:pt>
                <c:pt idx="2379">
                  <c:v>0.2</c:v>
                </c:pt>
                <c:pt idx="2380">
                  <c:v>0.56000000000000016</c:v>
                </c:pt>
                <c:pt idx="2381">
                  <c:v>0.26000000000000012</c:v>
                </c:pt>
                <c:pt idx="2382">
                  <c:v>8.0000000000000432E-2</c:v>
                </c:pt>
                <c:pt idx="2383">
                  <c:v>0.2</c:v>
                </c:pt>
                <c:pt idx="2384">
                  <c:v>0.53999999999999981</c:v>
                </c:pt>
                <c:pt idx="2385">
                  <c:v>0.45999999999999941</c:v>
                </c:pt>
                <c:pt idx="2386">
                  <c:v>0.49999999999999928</c:v>
                </c:pt>
                <c:pt idx="2387">
                  <c:v>0.37999999999999973</c:v>
                </c:pt>
                <c:pt idx="2388">
                  <c:v>0.11999999999999958</c:v>
                </c:pt>
                <c:pt idx="2389">
                  <c:v>-0.2000000000000007</c:v>
                </c:pt>
                <c:pt idx="2390">
                  <c:v>-0.3</c:v>
                </c:pt>
                <c:pt idx="2391">
                  <c:v>-0.1</c:v>
                </c:pt>
                <c:pt idx="2392">
                  <c:v>0.23999999999999916</c:v>
                </c:pt>
                <c:pt idx="2393">
                  <c:v>0.25999999999999945</c:v>
                </c:pt>
                <c:pt idx="2394">
                  <c:v>0.3</c:v>
                </c:pt>
                <c:pt idx="2395">
                  <c:v>0.4199999999999996</c:v>
                </c:pt>
                <c:pt idx="2396">
                  <c:v>0.26000000000000012</c:v>
                </c:pt>
                <c:pt idx="2397">
                  <c:v>6.0000000000000851E-2</c:v>
                </c:pt>
                <c:pt idx="2398">
                  <c:v>0.10000000000000071</c:v>
                </c:pt>
                <c:pt idx="2399">
                  <c:v>0.34000000000000058</c:v>
                </c:pt>
                <c:pt idx="2400">
                  <c:v>0.14000000000000057</c:v>
                </c:pt>
                <c:pt idx="2401">
                  <c:v>0.52000000000000024</c:v>
                </c:pt>
                <c:pt idx="2402">
                  <c:v>0.53999999999999981</c:v>
                </c:pt>
                <c:pt idx="2403">
                  <c:v>0.36000000000000015</c:v>
                </c:pt>
                <c:pt idx="2404">
                  <c:v>0.23999999999999985</c:v>
                </c:pt>
                <c:pt idx="2405">
                  <c:v>2.0000000000000285E-2</c:v>
                </c:pt>
                <c:pt idx="2406">
                  <c:v>-0.19999999999999929</c:v>
                </c:pt>
                <c:pt idx="2407">
                  <c:v>-0.27999999999999903</c:v>
                </c:pt>
                <c:pt idx="2408">
                  <c:v>-7.9999999999999002E-2</c:v>
                </c:pt>
                <c:pt idx="2409">
                  <c:v>-1.9999999999998862E-2</c:v>
                </c:pt>
                <c:pt idx="2410">
                  <c:v>8.000000000000114E-2</c:v>
                </c:pt>
                <c:pt idx="2411">
                  <c:v>-1.9999999999999574E-2</c:v>
                </c:pt>
                <c:pt idx="2412">
                  <c:v>2.0000000000000285E-2</c:v>
                </c:pt>
                <c:pt idx="2413">
                  <c:v>-0.36000000000000015</c:v>
                </c:pt>
                <c:pt idx="2414">
                  <c:v>-0.43999999999999984</c:v>
                </c:pt>
                <c:pt idx="2415">
                  <c:v>-0.43999999999999984</c:v>
                </c:pt>
                <c:pt idx="2416">
                  <c:v>-0.4199999999999996</c:v>
                </c:pt>
                <c:pt idx="2417">
                  <c:v>-0.35999999999999943</c:v>
                </c:pt>
                <c:pt idx="2418">
                  <c:v>7.1054273576010023E-16</c:v>
                </c:pt>
                <c:pt idx="2419">
                  <c:v>-0.1</c:v>
                </c:pt>
                <c:pt idx="2420">
                  <c:v>1.9999999999999574E-2</c:v>
                </c:pt>
                <c:pt idx="2421">
                  <c:v>-0.18000000000000044</c:v>
                </c:pt>
                <c:pt idx="2422">
                  <c:v>0.13999999999999915</c:v>
                </c:pt>
                <c:pt idx="2423">
                  <c:v>3.9999999999999147E-2</c:v>
                </c:pt>
                <c:pt idx="2424">
                  <c:v>0.51999999999999957</c:v>
                </c:pt>
                <c:pt idx="2425">
                  <c:v>0.43999999999999984</c:v>
                </c:pt>
                <c:pt idx="2426">
                  <c:v>0.7</c:v>
                </c:pt>
                <c:pt idx="2427">
                  <c:v>0.1</c:v>
                </c:pt>
                <c:pt idx="2428">
                  <c:v>0.26000000000000012</c:v>
                </c:pt>
                <c:pt idx="2429">
                  <c:v>-0.26000000000000012</c:v>
                </c:pt>
                <c:pt idx="2430">
                  <c:v>-7.999999999999971E-2</c:v>
                </c:pt>
                <c:pt idx="2431">
                  <c:v>-0.13999999999999915</c:v>
                </c:pt>
                <c:pt idx="2432">
                  <c:v>0.12000000000000099</c:v>
                </c:pt>
                <c:pt idx="2433">
                  <c:v>8.000000000000114E-2</c:v>
                </c:pt>
                <c:pt idx="2434">
                  <c:v>0.42000000000000171</c:v>
                </c:pt>
                <c:pt idx="2435">
                  <c:v>-1.9999999999998862E-2</c:v>
                </c:pt>
                <c:pt idx="2436">
                  <c:v>-0.13999999999999915</c:v>
                </c:pt>
                <c:pt idx="2437">
                  <c:v>-9.9999999999999284E-2</c:v>
                </c:pt>
                <c:pt idx="2438">
                  <c:v>-7.9999999999999002E-2</c:v>
                </c:pt>
                <c:pt idx="2439">
                  <c:v>-0.37999999999999901</c:v>
                </c:pt>
                <c:pt idx="2440">
                  <c:v>-1.9999999999999574E-2</c:v>
                </c:pt>
                <c:pt idx="2441">
                  <c:v>2.0000000000000285E-2</c:v>
                </c:pt>
                <c:pt idx="2442">
                  <c:v>-0.21999999999999958</c:v>
                </c:pt>
                <c:pt idx="2443">
                  <c:v>-0.23999999999999985</c:v>
                </c:pt>
                <c:pt idx="2444">
                  <c:v>-0.30000000000000071</c:v>
                </c:pt>
                <c:pt idx="2445">
                  <c:v>-8.0000000000000432E-2</c:v>
                </c:pt>
                <c:pt idx="2446">
                  <c:v>7.9999999999999002E-2</c:v>
                </c:pt>
                <c:pt idx="2447">
                  <c:v>0.11999999999999886</c:v>
                </c:pt>
                <c:pt idx="2448">
                  <c:v>9.9999999999998576E-2</c:v>
                </c:pt>
                <c:pt idx="2449">
                  <c:v>0.17999999999999899</c:v>
                </c:pt>
                <c:pt idx="2450">
                  <c:v>-8.000000000000114E-2</c:v>
                </c:pt>
                <c:pt idx="2451">
                  <c:v>-0.14000000000000057</c:v>
                </c:pt>
                <c:pt idx="2452">
                  <c:v>-2.0000000000000285E-2</c:v>
                </c:pt>
                <c:pt idx="2453">
                  <c:v>0.11999999999999958</c:v>
                </c:pt>
                <c:pt idx="2454">
                  <c:v>-2.0000000000000285E-2</c:v>
                </c:pt>
                <c:pt idx="2455">
                  <c:v>7.1054273576010023E-16</c:v>
                </c:pt>
                <c:pt idx="2456">
                  <c:v>0.24000000000000057</c:v>
                </c:pt>
                <c:pt idx="2457">
                  <c:v>0.42000000000000026</c:v>
                </c:pt>
                <c:pt idx="2458">
                  <c:v>0.40000000000000069</c:v>
                </c:pt>
                <c:pt idx="2459">
                  <c:v>0.42000000000000026</c:v>
                </c:pt>
                <c:pt idx="2460">
                  <c:v>0.11999999999999958</c:v>
                </c:pt>
                <c:pt idx="2461">
                  <c:v>-0.24000000000000057</c:v>
                </c:pt>
                <c:pt idx="2462">
                  <c:v>-0.48000000000000043</c:v>
                </c:pt>
                <c:pt idx="2463">
                  <c:v>-0.220000000000001</c:v>
                </c:pt>
                <c:pt idx="2464">
                  <c:v>0.71999999999999953</c:v>
                </c:pt>
                <c:pt idx="2465">
                  <c:v>1.2599999999999993</c:v>
                </c:pt>
                <c:pt idx="2466">
                  <c:v>1.5999999999999992</c:v>
                </c:pt>
                <c:pt idx="2467">
                  <c:v>1.4999999999999993</c:v>
                </c:pt>
                <c:pt idx="2468">
                  <c:v>0.79999999999999927</c:v>
                </c:pt>
                <c:pt idx="2469">
                  <c:v>-2.0000000000000996E-2</c:v>
                </c:pt>
                <c:pt idx="2470">
                  <c:v>-0.2000000000000007</c:v>
                </c:pt>
                <c:pt idx="2471">
                  <c:v>-0.30000000000000071</c:v>
                </c:pt>
                <c:pt idx="2472">
                  <c:v>-2.0000000000000285E-2</c:v>
                </c:pt>
                <c:pt idx="2473">
                  <c:v>6.0000000000000143E-2</c:v>
                </c:pt>
                <c:pt idx="2474">
                  <c:v>0.34000000000000058</c:v>
                </c:pt>
                <c:pt idx="2475">
                  <c:v>0.50000000000000067</c:v>
                </c:pt>
                <c:pt idx="2476">
                  <c:v>0.36000000000000087</c:v>
                </c:pt>
                <c:pt idx="2477">
                  <c:v>0.38000000000000045</c:v>
                </c:pt>
                <c:pt idx="2478">
                  <c:v>0.60000000000000075</c:v>
                </c:pt>
                <c:pt idx="2479">
                  <c:v>0.42000000000000026</c:v>
                </c:pt>
                <c:pt idx="2480">
                  <c:v>0.1</c:v>
                </c:pt>
                <c:pt idx="2481">
                  <c:v>1.9999999999999574E-2</c:v>
                </c:pt>
                <c:pt idx="2482">
                  <c:v>-0.22000000000000028</c:v>
                </c:pt>
                <c:pt idx="2483">
                  <c:v>-0.52000000000000024</c:v>
                </c:pt>
                <c:pt idx="2484">
                  <c:v>-0.68000000000000038</c:v>
                </c:pt>
                <c:pt idx="2485">
                  <c:v>-0.8600000000000001</c:v>
                </c:pt>
                <c:pt idx="2486">
                  <c:v>-0.97999999999999976</c:v>
                </c:pt>
                <c:pt idx="2487">
                  <c:v>-1</c:v>
                </c:pt>
                <c:pt idx="2488">
                  <c:v>-0.38000000000000045</c:v>
                </c:pt>
                <c:pt idx="2489">
                  <c:v>-0.36000000000000015</c:v>
                </c:pt>
                <c:pt idx="2490">
                  <c:v>-0.17999999999999972</c:v>
                </c:pt>
                <c:pt idx="2491">
                  <c:v>-3.9999999999999147E-2</c:v>
                </c:pt>
                <c:pt idx="2492">
                  <c:v>-0.15999999999999873</c:v>
                </c:pt>
                <c:pt idx="2493">
                  <c:v>-0.51999999999999891</c:v>
                </c:pt>
                <c:pt idx="2494">
                  <c:v>-0.21999999999999886</c:v>
                </c:pt>
                <c:pt idx="2495">
                  <c:v>-0.17999999999999899</c:v>
                </c:pt>
                <c:pt idx="2496">
                  <c:v>2.0000000000000996E-2</c:v>
                </c:pt>
                <c:pt idx="2497">
                  <c:v>0.18000000000000113</c:v>
                </c:pt>
                <c:pt idx="2498">
                  <c:v>-1.9999999999998862E-2</c:v>
                </c:pt>
                <c:pt idx="2499">
                  <c:v>-0.37999999999999901</c:v>
                </c:pt>
                <c:pt idx="2500">
                  <c:v>-0.55999999999999939</c:v>
                </c:pt>
                <c:pt idx="2501">
                  <c:v>-0.8600000000000001</c:v>
                </c:pt>
                <c:pt idx="2502">
                  <c:v>-0.8</c:v>
                </c:pt>
                <c:pt idx="2503">
                  <c:v>-0.81999999999999962</c:v>
                </c:pt>
                <c:pt idx="2504">
                  <c:v>-0.77999999999999969</c:v>
                </c:pt>
                <c:pt idx="2505">
                  <c:v>-0.79999999999999927</c:v>
                </c:pt>
                <c:pt idx="2506">
                  <c:v>-0.99999999999999933</c:v>
                </c:pt>
                <c:pt idx="2507">
                  <c:v>-1.2799999999999998</c:v>
                </c:pt>
                <c:pt idx="2508">
                  <c:v>-1.2399999999999998</c:v>
                </c:pt>
                <c:pt idx="2509">
                  <c:v>-0.99999999999999933</c:v>
                </c:pt>
                <c:pt idx="2510">
                  <c:v>-0.81999999999999962</c:v>
                </c:pt>
                <c:pt idx="2511">
                  <c:v>-0.45999999999999941</c:v>
                </c:pt>
                <c:pt idx="2512">
                  <c:v>-0.23999999999999916</c:v>
                </c:pt>
                <c:pt idx="2513">
                  <c:v>-0.37999999999999901</c:v>
                </c:pt>
                <c:pt idx="2514">
                  <c:v>-0.29999999999999927</c:v>
                </c:pt>
                <c:pt idx="2515">
                  <c:v>-5.9999999999999429E-2</c:v>
                </c:pt>
                <c:pt idx="2516">
                  <c:v>0.12000000000000099</c:v>
                </c:pt>
                <c:pt idx="2517">
                  <c:v>-3.9999999999999855E-2</c:v>
                </c:pt>
                <c:pt idx="2518">
                  <c:v>0.6399999999999999</c:v>
                </c:pt>
                <c:pt idx="2519">
                  <c:v>0.23999999999999985</c:v>
                </c:pt>
                <c:pt idx="2520">
                  <c:v>1.9999999999999574E-2</c:v>
                </c:pt>
                <c:pt idx="2521">
                  <c:v>-0.50000000000000067</c:v>
                </c:pt>
                <c:pt idx="2522">
                  <c:v>-0.24000000000000057</c:v>
                </c:pt>
                <c:pt idx="2523">
                  <c:v>-0.44000000000000056</c:v>
                </c:pt>
                <c:pt idx="2524">
                  <c:v>-0.38000000000000045</c:v>
                </c:pt>
                <c:pt idx="2525">
                  <c:v>-0.3</c:v>
                </c:pt>
                <c:pt idx="2526">
                  <c:v>3.9999999999999855E-2</c:v>
                </c:pt>
                <c:pt idx="2527">
                  <c:v>-0.37999999999999973</c:v>
                </c:pt>
                <c:pt idx="2528">
                  <c:v>-0.37999999999999973</c:v>
                </c:pt>
                <c:pt idx="2529">
                  <c:v>-0.33999999999999986</c:v>
                </c:pt>
                <c:pt idx="2530">
                  <c:v>-0.42000000000000026</c:v>
                </c:pt>
                <c:pt idx="2531">
                  <c:v>-0.36000000000000015</c:v>
                </c:pt>
                <c:pt idx="2532">
                  <c:v>-4.000000000000057E-2</c:v>
                </c:pt>
                <c:pt idx="2533">
                  <c:v>-0.42000000000000026</c:v>
                </c:pt>
                <c:pt idx="2534">
                  <c:v>-0.43999999999999984</c:v>
                </c:pt>
                <c:pt idx="2535">
                  <c:v>-0.27999999999999969</c:v>
                </c:pt>
                <c:pt idx="2536">
                  <c:v>-0.21999999999999958</c:v>
                </c:pt>
                <c:pt idx="2537">
                  <c:v>0.18000000000000113</c:v>
                </c:pt>
                <c:pt idx="2538">
                  <c:v>0.52000000000000102</c:v>
                </c:pt>
                <c:pt idx="2539">
                  <c:v>0.5800000000000004</c:v>
                </c:pt>
                <c:pt idx="2540">
                  <c:v>0.54000000000000059</c:v>
                </c:pt>
                <c:pt idx="2541">
                  <c:v>0.54000000000000059</c:v>
                </c:pt>
                <c:pt idx="2542">
                  <c:v>3.9999999999999855E-2</c:v>
                </c:pt>
                <c:pt idx="2543">
                  <c:v>-7.999999999999971E-2</c:v>
                </c:pt>
                <c:pt idx="2544">
                  <c:v>0.22000000000000028</c:v>
                </c:pt>
                <c:pt idx="2545">
                  <c:v>-1.9999999999999574E-2</c:v>
                </c:pt>
                <c:pt idx="2546">
                  <c:v>-0.55999999999999939</c:v>
                </c:pt>
                <c:pt idx="2547">
                  <c:v>-0.15999999999999942</c:v>
                </c:pt>
                <c:pt idx="2548">
                  <c:v>1.9999999999999574E-2</c:v>
                </c:pt>
                <c:pt idx="2549">
                  <c:v>-0.17999999999999972</c:v>
                </c:pt>
                <c:pt idx="2550">
                  <c:v>-0.4199999999999996</c:v>
                </c:pt>
                <c:pt idx="2551">
                  <c:v>0.23999999999999985</c:v>
                </c:pt>
                <c:pt idx="2552">
                  <c:v>0</c:v>
                </c:pt>
                <c:pt idx="2553">
                  <c:v>-0.29999999999999927</c:v>
                </c:pt>
                <c:pt idx="2554">
                  <c:v>-0.4199999999999996</c:v>
                </c:pt>
                <c:pt idx="2555">
                  <c:v>0.32000000000000028</c:v>
                </c:pt>
                <c:pt idx="2556">
                  <c:v>0.30000000000000071</c:v>
                </c:pt>
                <c:pt idx="2557">
                  <c:v>0.56000000000000083</c:v>
                </c:pt>
                <c:pt idx="2558">
                  <c:v>0.64000000000000057</c:v>
                </c:pt>
                <c:pt idx="2559">
                  <c:v>0.52000000000000024</c:v>
                </c:pt>
                <c:pt idx="2560">
                  <c:v>0.46000000000000013</c:v>
                </c:pt>
                <c:pt idx="2561">
                  <c:v>0.32000000000000028</c:v>
                </c:pt>
                <c:pt idx="2562">
                  <c:v>-5.9999999999999429E-2</c:v>
                </c:pt>
                <c:pt idx="2563">
                  <c:v>6.0000000000000143E-2</c:v>
                </c:pt>
                <c:pt idx="2564">
                  <c:v>0.1</c:v>
                </c:pt>
                <c:pt idx="2565">
                  <c:v>-7.999999999999971E-2</c:v>
                </c:pt>
                <c:pt idx="2566">
                  <c:v>8.0000000000000432E-2</c:v>
                </c:pt>
                <c:pt idx="2567">
                  <c:v>6.0000000000000143E-2</c:v>
                </c:pt>
                <c:pt idx="2568">
                  <c:v>-0.15999999999999942</c:v>
                </c:pt>
                <c:pt idx="2569">
                  <c:v>-0.11999999999999958</c:v>
                </c:pt>
                <c:pt idx="2570">
                  <c:v>-0.4</c:v>
                </c:pt>
                <c:pt idx="2571">
                  <c:v>-0.36000000000000087</c:v>
                </c:pt>
                <c:pt idx="2572">
                  <c:v>-0.16000000000000086</c:v>
                </c:pt>
                <c:pt idx="2573">
                  <c:v>-0.12000000000000099</c:v>
                </c:pt>
                <c:pt idx="2574">
                  <c:v>1.9999999999998862E-2</c:v>
                </c:pt>
                <c:pt idx="2575">
                  <c:v>0.33999999999999914</c:v>
                </c:pt>
                <c:pt idx="2576">
                  <c:v>-6.0000000000000143E-2</c:v>
                </c:pt>
                <c:pt idx="2577">
                  <c:v>-0.36000000000000015</c:v>
                </c:pt>
                <c:pt idx="2578">
                  <c:v>-0.13999999999999985</c:v>
                </c:pt>
                <c:pt idx="2579">
                  <c:v>-9.9999999999999284E-2</c:v>
                </c:pt>
                <c:pt idx="2580">
                  <c:v>-0.11999999999999958</c:v>
                </c:pt>
                <c:pt idx="2581">
                  <c:v>-0.15999999999999942</c:v>
                </c:pt>
                <c:pt idx="2582">
                  <c:v>-1.9999999999998862E-2</c:v>
                </c:pt>
                <c:pt idx="2583">
                  <c:v>0.220000000000001</c:v>
                </c:pt>
                <c:pt idx="2584">
                  <c:v>-1.9999999999998862E-2</c:v>
                </c:pt>
                <c:pt idx="2585">
                  <c:v>0.36000000000000154</c:v>
                </c:pt>
                <c:pt idx="2586">
                  <c:v>0.44000000000000128</c:v>
                </c:pt>
                <c:pt idx="2587">
                  <c:v>0.56000000000000083</c:v>
                </c:pt>
                <c:pt idx="2588">
                  <c:v>0.26000000000000084</c:v>
                </c:pt>
                <c:pt idx="2589">
                  <c:v>0.48000000000000043</c:v>
                </c:pt>
                <c:pt idx="2590">
                  <c:v>0.48000000000000043</c:v>
                </c:pt>
                <c:pt idx="2591">
                  <c:v>0.48000000000000043</c:v>
                </c:pt>
                <c:pt idx="2592">
                  <c:v>0.48000000000000043</c:v>
                </c:pt>
                <c:pt idx="2593">
                  <c:v>0.46000000000000085</c:v>
                </c:pt>
                <c:pt idx="2594">
                  <c:v>0.30000000000000071</c:v>
                </c:pt>
                <c:pt idx="2595">
                  <c:v>-7.999999999999971E-2</c:v>
                </c:pt>
                <c:pt idx="2596">
                  <c:v>-0.1</c:v>
                </c:pt>
                <c:pt idx="2597">
                  <c:v>0.17999999999999972</c:v>
                </c:pt>
                <c:pt idx="2598">
                  <c:v>0.47999999999999898</c:v>
                </c:pt>
                <c:pt idx="2599">
                  <c:v>0.77999999999999969</c:v>
                </c:pt>
                <c:pt idx="2600">
                  <c:v>0.7</c:v>
                </c:pt>
                <c:pt idx="2601">
                  <c:v>1.0200000000000002</c:v>
                </c:pt>
                <c:pt idx="2602">
                  <c:v>0.78000000000000047</c:v>
                </c:pt>
                <c:pt idx="2603">
                  <c:v>0.74000000000000055</c:v>
                </c:pt>
                <c:pt idx="2604">
                  <c:v>0.5</c:v>
                </c:pt>
                <c:pt idx="2605">
                  <c:v>0.8600000000000001</c:v>
                </c:pt>
                <c:pt idx="2606">
                  <c:v>0.57999999999999974</c:v>
                </c:pt>
                <c:pt idx="2607">
                  <c:v>0.13999999999999915</c:v>
                </c:pt>
                <c:pt idx="2608">
                  <c:v>3.9999999999999147E-2</c:v>
                </c:pt>
                <c:pt idx="2609">
                  <c:v>5.9999999999998721E-2</c:v>
                </c:pt>
                <c:pt idx="2610">
                  <c:v>-0.28000000000000186</c:v>
                </c:pt>
                <c:pt idx="2611">
                  <c:v>-4.0000000000001992E-2</c:v>
                </c:pt>
                <c:pt idx="2612">
                  <c:v>0.31999999999999884</c:v>
                </c:pt>
                <c:pt idx="2613">
                  <c:v>0.27999999999999903</c:v>
                </c:pt>
                <c:pt idx="2614">
                  <c:v>0.43999999999999984</c:v>
                </c:pt>
                <c:pt idx="2615">
                  <c:v>0.52000000000000024</c:v>
                </c:pt>
                <c:pt idx="2616">
                  <c:v>0.56000000000000083</c:v>
                </c:pt>
                <c:pt idx="2617">
                  <c:v>0.86000000000000087</c:v>
                </c:pt>
                <c:pt idx="2618">
                  <c:v>0.86000000000000087</c:v>
                </c:pt>
                <c:pt idx="2619">
                  <c:v>0.60000000000000075</c:v>
                </c:pt>
                <c:pt idx="2620">
                  <c:v>0.54000000000000059</c:v>
                </c:pt>
                <c:pt idx="2621">
                  <c:v>0.1</c:v>
                </c:pt>
                <c:pt idx="2622">
                  <c:v>5.9999999999999429E-2</c:v>
                </c:pt>
                <c:pt idx="2623">
                  <c:v>-8.0000000000000432E-2</c:v>
                </c:pt>
                <c:pt idx="2624">
                  <c:v>0.15999999999999942</c:v>
                </c:pt>
                <c:pt idx="2625">
                  <c:v>0.21999999999999958</c:v>
                </c:pt>
                <c:pt idx="2626">
                  <c:v>0.4</c:v>
                </c:pt>
                <c:pt idx="2627">
                  <c:v>6.0000000000000851E-2</c:v>
                </c:pt>
                <c:pt idx="2628">
                  <c:v>0.30000000000000071</c:v>
                </c:pt>
                <c:pt idx="2629">
                  <c:v>0.38000000000000111</c:v>
                </c:pt>
                <c:pt idx="2630">
                  <c:v>0.48000000000000115</c:v>
                </c:pt>
                <c:pt idx="2631">
                  <c:v>0.50000000000000144</c:v>
                </c:pt>
                <c:pt idx="2632">
                  <c:v>0.7600000000000009</c:v>
                </c:pt>
                <c:pt idx="2633">
                  <c:v>0.72000000000000031</c:v>
                </c:pt>
                <c:pt idx="2634">
                  <c:v>0.81999999999999962</c:v>
                </c:pt>
                <c:pt idx="2635">
                  <c:v>0.87999999999999967</c:v>
                </c:pt>
                <c:pt idx="2636">
                  <c:v>0.97999999999999976</c:v>
                </c:pt>
                <c:pt idx="2637">
                  <c:v>1.0799999999999996</c:v>
                </c:pt>
                <c:pt idx="2638">
                  <c:v>1.2</c:v>
                </c:pt>
                <c:pt idx="2639">
                  <c:v>0.93999999999999984</c:v>
                </c:pt>
                <c:pt idx="2640">
                  <c:v>0.71999999999999953</c:v>
                </c:pt>
                <c:pt idx="2641">
                  <c:v>0.61999999999999955</c:v>
                </c:pt>
                <c:pt idx="2642">
                  <c:v>0.33999999999999986</c:v>
                </c:pt>
                <c:pt idx="2643">
                  <c:v>0.14000000000000057</c:v>
                </c:pt>
                <c:pt idx="2644">
                  <c:v>2.0000000000000996E-2</c:v>
                </c:pt>
                <c:pt idx="2645">
                  <c:v>8.000000000000114E-2</c:v>
                </c:pt>
                <c:pt idx="2646">
                  <c:v>0.34000000000000058</c:v>
                </c:pt>
                <c:pt idx="2647">
                  <c:v>0.12000000000000029</c:v>
                </c:pt>
                <c:pt idx="2648">
                  <c:v>-8.0000000000000432E-2</c:v>
                </c:pt>
                <c:pt idx="2649">
                  <c:v>1.9999999999999574E-2</c:v>
                </c:pt>
                <c:pt idx="2650">
                  <c:v>-0.36000000000000087</c:v>
                </c:pt>
                <c:pt idx="2651">
                  <c:v>-0.64000000000000057</c:v>
                </c:pt>
                <c:pt idx="2652">
                  <c:v>-0.74000000000000055</c:v>
                </c:pt>
                <c:pt idx="2653">
                  <c:v>-0.76000000000000012</c:v>
                </c:pt>
                <c:pt idx="2654">
                  <c:v>-0.5800000000000004</c:v>
                </c:pt>
                <c:pt idx="2655">
                  <c:v>-8.0000000000000432E-2</c:v>
                </c:pt>
                <c:pt idx="2656">
                  <c:v>3.9999999999999855E-2</c:v>
                </c:pt>
                <c:pt idx="2657">
                  <c:v>0.23999999999999985</c:v>
                </c:pt>
                <c:pt idx="2658">
                  <c:v>0.6399999999999999</c:v>
                </c:pt>
                <c:pt idx="2659">
                  <c:v>0.23999999999999985</c:v>
                </c:pt>
                <c:pt idx="2660">
                  <c:v>0.1</c:v>
                </c:pt>
                <c:pt idx="2661">
                  <c:v>-0.12000000000000029</c:v>
                </c:pt>
                <c:pt idx="2662">
                  <c:v>-0.4</c:v>
                </c:pt>
                <c:pt idx="2663">
                  <c:v>-1.2200000000000002</c:v>
                </c:pt>
                <c:pt idx="2664">
                  <c:v>-1.5599999999999994</c:v>
                </c:pt>
                <c:pt idx="2665">
                  <c:v>-1.9799999999999991</c:v>
                </c:pt>
                <c:pt idx="2666">
                  <c:v>-2.1199999999999997</c:v>
                </c:pt>
                <c:pt idx="2667">
                  <c:v>-0.79999999999999927</c:v>
                </c:pt>
                <c:pt idx="2668">
                  <c:v>0.74000000000000055</c:v>
                </c:pt>
                <c:pt idx="2669">
                  <c:v>1.3</c:v>
                </c:pt>
                <c:pt idx="2670">
                  <c:v>1.3199999999999996</c:v>
                </c:pt>
                <c:pt idx="2671">
                  <c:v>-0.25999999999999945</c:v>
                </c:pt>
                <c:pt idx="2672">
                  <c:v>-1.2400000000000007</c:v>
                </c:pt>
                <c:pt idx="2673">
                  <c:v>-2.3800000000000003</c:v>
                </c:pt>
                <c:pt idx="2674">
                  <c:v>-2.5000000000000009</c:v>
                </c:pt>
                <c:pt idx="2675">
                  <c:v>-2.0400000000000005</c:v>
                </c:pt>
                <c:pt idx="2676">
                  <c:v>-0.24000000000000127</c:v>
                </c:pt>
                <c:pt idx="2677">
                  <c:v>-7.1054273576010023E-16</c:v>
                </c:pt>
                <c:pt idx="2678">
                  <c:v>0.21999999999999958</c:v>
                </c:pt>
                <c:pt idx="2679">
                  <c:v>0.43999999999999984</c:v>
                </c:pt>
                <c:pt idx="2680">
                  <c:v>0.5</c:v>
                </c:pt>
                <c:pt idx="2681">
                  <c:v>0.48000000000000043</c:v>
                </c:pt>
                <c:pt idx="2682">
                  <c:v>0.48000000000000043</c:v>
                </c:pt>
                <c:pt idx="2683">
                  <c:v>0.5</c:v>
                </c:pt>
                <c:pt idx="2684">
                  <c:v>0.66000000000000081</c:v>
                </c:pt>
                <c:pt idx="2685">
                  <c:v>0.38000000000000045</c:v>
                </c:pt>
                <c:pt idx="2686">
                  <c:v>0.66000000000000081</c:v>
                </c:pt>
                <c:pt idx="2687">
                  <c:v>0.46000000000000085</c:v>
                </c:pt>
                <c:pt idx="2688">
                  <c:v>8.0000000000000432E-2</c:v>
                </c:pt>
                <c:pt idx="2689">
                  <c:v>-8.0000000000000432E-2</c:v>
                </c:pt>
                <c:pt idx="2690">
                  <c:v>0.36000000000000015</c:v>
                </c:pt>
                <c:pt idx="2691">
                  <c:v>0.19999999999999929</c:v>
                </c:pt>
                <c:pt idx="2692">
                  <c:v>0.37999999999999973</c:v>
                </c:pt>
                <c:pt idx="2693">
                  <c:v>0.43999999999999984</c:v>
                </c:pt>
                <c:pt idx="2694">
                  <c:v>0.26000000000000012</c:v>
                </c:pt>
                <c:pt idx="2695">
                  <c:v>1.9999999999999574E-2</c:v>
                </c:pt>
                <c:pt idx="2696">
                  <c:v>-4.000000000000057E-2</c:v>
                </c:pt>
                <c:pt idx="2697">
                  <c:v>-0.12000000000000099</c:v>
                </c:pt>
                <c:pt idx="2698">
                  <c:v>5.9999999999999429E-2</c:v>
                </c:pt>
                <c:pt idx="2699">
                  <c:v>0.43999999999999917</c:v>
                </c:pt>
                <c:pt idx="2700">
                  <c:v>0.15999999999999873</c:v>
                </c:pt>
                <c:pt idx="2701">
                  <c:v>0.17999999999999899</c:v>
                </c:pt>
                <c:pt idx="2702">
                  <c:v>0.49999999999999856</c:v>
                </c:pt>
                <c:pt idx="2703">
                  <c:v>0.93999999999999917</c:v>
                </c:pt>
                <c:pt idx="2704">
                  <c:v>0.75999999999999945</c:v>
                </c:pt>
                <c:pt idx="2705">
                  <c:v>0.72000000000000031</c:v>
                </c:pt>
                <c:pt idx="2706">
                  <c:v>0.66000000000000014</c:v>
                </c:pt>
                <c:pt idx="2707">
                  <c:v>0.1</c:v>
                </c:pt>
                <c:pt idx="2708">
                  <c:v>-7.1054273576010023E-16</c:v>
                </c:pt>
                <c:pt idx="2709">
                  <c:v>-0.20000000000000143</c:v>
                </c:pt>
                <c:pt idx="2710">
                  <c:v>0.39999999999999858</c:v>
                </c:pt>
                <c:pt idx="2711">
                  <c:v>0.47999999999999832</c:v>
                </c:pt>
                <c:pt idx="2712">
                  <c:v>0.75999999999999868</c:v>
                </c:pt>
                <c:pt idx="2713">
                  <c:v>0.59999999999999853</c:v>
                </c:pt>
                <c:pt idx="2714">
                  <c:v>0.69999999999999929</c:v>
                </c:pt>
                <c:pt idx="2715">
                  <c:v>0.4199999999999996</c:v>
                </c:pt>
                <c:pt idx="2716">
                  <c:v>0.31999999999999956</c:v>
                </c:pt>
                <c:pt idx="2717">
                  <c:v>0.37999999999999973</c:v>
                </c:pt>
                <c:pt idx="2718">
                  <c:v>0.2</c:v>
                </c:pt>
                <c:pt idx="2719">
                  <c:v>0.11999999999999958</c:v>
                </c:pt>
                <c:pt idx="2720">
                  <c:v>0.17999999999999899</c:v>
                </c:pt>
                <c:pt idx="2721">
                  <c:v>0.29999999999999927</c:v>
                </c:pt>
                <c:pt idx="2722">
                  <c:v>0.51999999999999957</c:v>
                </c:pt>
                <c:pt idx="2723">
                  <c:v>0.57999999999999974</c:v>
                </c:pt>
                <c:pt idx="2724">
                  <c:v>0.5800000000000004</c:v>
                </c:pt>
                <c:pt idx="2725">
                  <c:v>0.62000000000000033</c:v>
                </c:pt>
                <c:pt idx="2726">
                  <c:v>0.48000000000000043</c:v>
                </c:pt>
                <c:pt idx="2727">
                  <c:v>-0.36000000000000015</c:v>
                </c:pt>
                <c:pt idx="2728">
                  <c:v>-0.56000000000000016</c:v>
                </c:pt>
                <c:pt idx="2729">
                  <c:v>-0.64000000000000123</c:v>
                </c:pt>
                <c:pt idx="2730">
                  <c:v>-0.62000000000000099</c:v>
                </c:pt>
                <c:pt idx="2731">
                  <c:v>-0.40000000000000069</c:v>
                </c:pt>
                <c:pt idx="2732">
                  <c:v>1.9999999999999574E-2</c:v>
                </c:pt>
                <c:pt idx="2733">
                  <c:v>0.11999999999999958</c:v>
                </c:pt>
                <c:pt idx="2734">
                  <c:v>0.3</c:v>
                </c:pt>
                <c:pt idx="2735">
                  <c:v>-0.3</c:v>
                </c:pt>
                <c:pt idx="2736">
                  <c:v>-0.4199999999999996</c:v>
                </c:pt>
                <c:pt idx="2737">
                  <c:v>-0.46000000000000013</c:v>
                </c:pt>
                <c:pt idx="2738">
                  <c:v>-0.74000000000000055</c:v>
                </c:pt>
                <c:pt idx="2739">
                  <c:v>-0.4</c:v>
                </c:pt>
                <c:pt idx="2740">
                  <c:v>6.0000000000000143E-2</c:v>
                </c:pt>
                <c:pt idx="2741">
                  <c:v>0.11999999999999958</c:v>
                </c:pt>
                <c:pt idx="2742">
                  <c:v>0.2000000000000007</c:v>
                </c:pt>
              </c:numCache>
            </c:numRef>
          </c:xVal>
          <c:yVal>
            <c:numRef>
              <c:f>'63F_16'!$A$2:$A$2747</c:f>
              <c:numCache>
                <c:formatCode>General</c:formatCode>
                <c:ptCount val="2746"/>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numCache>
            </c:numRef>
          </c:yVal>
          <c:smooth val="1"/>
          <c:extLst>
            <c:ext xmlns:c16="http://schemas.microsoft.com/office/drawing/2014/chart" uri="{C3380CC4-5D6E-409C-BE32-E72D297353CC}">
              <c16:uniqueId val="{00000005-1484-4B4A-8C64-7FBDC61874C1}"/>
            </c:ext>
          </c:extLst>
        </c:ser>
        <c:ser>
          <c:idx val="4"/>
          <c:order val="6"/>
          <c:tx>
            <c:strRef>
              <c:f>'63F_16'!$Y$1</c:f>
              <c:strCache>
                <c:ptCount val="1"/>
                <c:pt idx="0">
                  <c:v>UPAQDEP</c:v>
                </c:pt>
              </c:strCache>
            </c:strRef>
          </c:tx>
          <c:spPr>
            <a:ln w="19050" cap="rnd">
              <a:solidFill>
                <a:sysClr val="windowText" lastClr="000000"/>
              </a:solidFill>
              <a:round/>
            </a:ln>
            <a:effectLst/>
          </c:spPr>
          <c:marker>
            <c:symbol val="none"/>
          </c:marker>
          <c:xVal>
            <c:numRef>
              <c:f>'63F_16'!$Y$4:$Y$5</c:f>
              <c:numCache>
                <c:formatCode>General</c:formatCode>
                <c:ptCount val="2"/>
                <c:pt idx="0">
                  <c:v>-15</c:v>
                </c:pt>
                <c:pt idx="1">
                  <c:v>15</c:v>
                </c:pt>
              </c:numCache>
            </c:numRef>
          </c:xVal>
          <c:yVal>
            <c:numRef>
              <c:f>'63F_16'!$Y$2:$Y$3</c:f>
              <c:numCache>
                <c:formatCode>General</c:formatCode>
                <c:ptCount val="2"/>
                <c:pt idx="0">
                  <c:v>142</c:v>
                </c:pt>
                <c:pt idx="1">
                  <c:v>142</c:v>
                </c:pt>
              </c:numCache>
            </c:numRef>
          </c:yVal>
          <c:smooth val="1"/>
          <c:extLst>
            <c:ext xmlns:c16="http://schemas.microsoft.com/office/drawing/2014/chart" uri="{C3380CC4-5D6E-409C-BE32-E72D297353CC}">
              <c16:uniqueId val="{00000006-1484-4B4A-8C64-7FBDC61874C1}"/>
            </c:ext>
          </c:extLst>
        </c:ser>
        <c:ser>
          <c:idx val="5"/>
          <c:order val="7"/>
          <c:tx>
            <c:strRef>
              <c:f>'63F_16'!$Z$1</c:f>
              <c:strCache>
                <c:ptCount val="1"/>
                <c:pt idx="0">
                  <c:v>MIDCUDEP</c:v>
                </c:pt>
              </c:strCache>
            </c:strRef>
          </c:tx>
          <c:spPr>
            <a:ln w="19050" cap="rnd">
              <a:solidFill>
                <a:sysClr val="windowText" lastClr="000000"/>
              </a:solidFill>
              <a:round/>
            </a:ln>
            <a:effectLst/>
          </c:spPr>
          <c:marker>
            <c:symbol val="none"/>
          </c:marker>
          <c:xVal>
            <c:numRef>
              <c:f>'63F_16'!$Y$4:$Y$5</c:f>
              <c:numCache>
                <c:formatCode>General</c:formatCode>
                <c:ptCount val="2"/>
                <c:pt idx="0">
                  <c:v>-15</c:v>
                </c:pt>
                <c:pt idx="1">
                  <c:v>15</c:v>
                </c:pt>
              </c:numCache>
            </c:numRef>
          </c:xVal>
          <c:yVal>
            <c:numRef>
              <c:f>'63F_16'!$Z$2:$Z$3</c:f>
              <c:numCache>
                <c:formatCode>General</c:formatCode>
                <c:ptCount val="2"/>
                <c:pt idx="0">
                  <c:v>193</c:v>
                </c:pt>
                <c:pt idx="1">
                  <c:v>193</c:v>
                </c:pt>
              </c:numCache>
            </c:numRef>
          </c:yVal>
          <c:smooth val="1"/>
          <c:extLst>
            <c:ext xmlns:c16="http://schemas.microsoft.com/office/drawing/2014/chart" uri="{C3380CC4-5D6E-409C-BE32-E72D297353CC}">
              <c16:uniqueId val="{00000007-1484-4B4A-8C64-7FBDC61874C1}"/>
            </c:ext>
          </c:extLst>
        </c:ser>
        <c:ser>
          <c:idx val="6"/>
          <c:order val="8"/>
          <c:tx>
            <c:strRef>
              <c:f>'63F_16'!$AA$1</c:f>
              <c:strCache>
                <c:ptCount val="1"/>
                <c:pt idx="0">
                  <c:v>MIDAQDEP</c:v>
                </c:pt>
              </c:strCache>
            </c:strRef>
          </c:tx>
          <c:spPr>
            <a:ln w="19050" cap="rnd">
              <a:solidFill>
                <a:sysClr val="windowText" lastClr="000000"/>
              </a:solidFill>
              <a:round/>
            </a:ln>
            <a:effectLst/>
          </c:spPr>
          <c:marker>
            <c:symbol val="none"/>
          </c:marker>
          <c:xVal>
            <c:numRef>
              <c:f>'63F_16'!$Y$4:$Y$5</c:f>
              <c:numCache>
                <c:formatCode>General</c:formatCode>
                <c:ptCount val="2"/>
                <c:pt idx="0">
                  <c:v>-15</c:v>
                </c:pt>
                <c:pt idx="1">
                  <c:v>15</c:v>
                </c:pt>
              </c:numCache>
            </c:numRef>
          </c:xVal>
          <c:yVal>
            <c:numRef>
              <c:f>'63F_16'!$AA$2:$AA$3</c:f>
              <c:numCache>
                <c:formatCode>General</c:formatCode>
                <c:ptCount val="2"/>
                <c:pt idx="0">
                  <c:v>236</c:v>
                </c:pt>
                <c:pt idx="1">
                  <c:v>236</c:v>
                </c:pt>
              </c:numCache>
            </c:numRef>
          </c:yVal>
          <c:smooth val="1"/>
          <c:extLst>
            <c:ext xmlns:c16="http://schemas.microsoft.com/office/drawing/2014/chart" uri="{C3380CC4-5D6E-409C-BE32-E72D297353CC}">
              <c16:uniqueId val="{00000008-1484-4B4A-8C64-7FBDC61874C1}"/>
            </c:ext>
          </c:extLst>
        </c:ser>
        <c:ser>
          <c:idx val="7"/>
          <c:order val="9"/>
          <c:tx>
            <c:strRef>
              <c:f>'63F_16'!$X$1</c:f>
              <c:strCache>
                <c:ptCount val="1"/>
                <c:pt idx="0">
                  <c:v>UPCUDEP</c:v>
                </c:pt>
              </c:strCache>
            </c:strRef>
          </c:tx>
          <c:spPr>
            <a:ln w="19050" cap="rnd">
              <a:solidFill>
                <a:sysClr val="windowText" lastClr="000000"/>
              </a:solidFill>
              <a:round/>
            </a:ln>
            <a:effectLst/>
          </c:spPr>
          <c:marker>
            <c:symbol val="none"/>
          </c:marker>
          <c:xVal>
            <c:numRef>
              <c:f>'63F_16'!$Y$4:$Y$5</c:f>
              <c:numCache>
                <c:formatCode>General</c:formatCode>
                <c:ptCount val="2"/>
                <c:pt idx="0">
                  <c:v>-15</c:v>
                </c:pt>
                <c:pt idx="1">
                  <c:v>15</c:v>
                </c:pt>
              </c:numCache>
            </c:numRef>
          </c:xVal>
          <c:yVal>
            <c:numRef>
              <c:f>'63F_16'!$X$2:$X$3</c:f>
              <c:numCache>
                <c:formatCode>General</c:formatCode>
                <c:ptCount val="2"/>
                <c:pt idx="0">
                  <c:v>117</c:v>
                </c:pt>
                <c:pt idx="1">
                  <c:v>117</c:v>
                </c:pt>
              </c:numCache>
            </c:numRef>
          </c:yVal>
          <c:smooth val="1"/>
          <c:extLst>
            <c:ext xmlns:c16="http://schemas.microsoft.com/office/drawing/2014/chart" uri="{C3380CC4-5D6E-409C-BE32-E72D297353CC}">
              <c16:uniqueId val="{00000009-1484-4B4A-8C64-7FBDC61874C1}"/>
            </c:ext>
          </c:extLst>
        </c:ser>
        <c:dLbls>
          <c:showLegendKey val="0"/>
          <c:showVal val="0"/>
          <c:showCatName val="0"/>
          <c:showSerName val="0"/>
          <c:showPercent val="0"/>
          <c:showBubbleSize val="0"/>
        </c:dLbls>
        <c:axId val="1079114160"/>
        <c:axId val="1079119080"/>
      </c:scatterChart>
      <c:valAx>
        <c:axId val="1079114160"/>
        <c:scaling>
          <c:orientation val="minMax"/>
          <c:max val="15"/>
          <c:min val="-15"/>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r>
                  <a:rPr lang="el-GR">
                    <a:solidFill>
                      <a:schemeClr val="tx1"/>
                    </a:solidFill>
                  </a:rPr>
                  <a:t>Δ</a:t>
                </a:r>
                <a:r>
                  <a:rPr lang="en-US">
                    <a:solidFill>
                      <a:schemeClr val="tx1"/>
                    </a:solidFill>
                  </a:rPr>
                  <a:t> in Conductance (mS/m)</a:t>
                </a:r>
              </a:p>
            </c:rich>
          </c:tx>
          <c:overlay val="0"/>
          <c:spPr>
            <a:noFill/>
            <a:ln>
              <a:noFill/>
            </a:ln>
            <a:effectLst/>
          </c:spPr>
          <c:txPr>
            <a:bodyPr rot="0" spcFirstLastPara="1" vertOverflow="ellipsis" vert="horz" wrap="square" anchor="ctr" anchorCtr="1"/>
            <a:lstStyle/>
            <a:p>
              <a:pPr>
                <a:defRPr sz="1000" b="0" i="0" u="none" strike="noStrike" kern="1200" baseline="0">
                  <a:solidFill>
                    <a:schemeClr val="tx1"/>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chemeClr val="tx1"/>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1079119080"/>
        <c:crosses val="autoZero"/>
        <c:crossBetween val="midCat"/>
      </c:valAx>
      <c:valAx>
        <c:axId val="1079119080"/>
        <c:scaling>
          <c:orientation val="maxMin"/>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1079114160"/>
        <c:crosses val="autoZero"/>
        <c:crossBetween val="midCat"/>
      </c:valAx>
      <c:spPr>
        <a:noFill/>
        <a:ln>
          <a:solidFill>
            <a:schemeClr val="tx1"/>
          </a:solidFill>
        </a:ln>
        <a:effectLst/>
      </c:spPr>
    </c:plotArea>
    <c:legend>
      <c:legendPos val="r"/>
      <c:layout>
        <c:manualLayout>
          <c:xMode val="edge"/>
          <c:yMode val="edge"/>
          <c:x val="0.62950866555792495"/>
          <c:y val="0.119005669436327"/>
          <c:w val="0.31323180253154781"/>
          <c:h val="0.13568239491361989"/>
        </c:manualLayout>
      </c:layout>
      <c:overlay val="0"/>
      <c:spPr>
        <a:noFill/>
        <a:ln>
          <a:noFill/>
        </a:ln>
        <a:effectLst/>
      </c:spPr>
      <c:txPr>
        <a:bodyPr rot="0" spcFirstLastPara="1" vertOverflow="ellipsis" vert="horz" wrap="square" anchor="ctr" anchorCtr="1"/>
        <a:lstStyle/>
        <a:p>
          <a:pPr>
            <a:defRPr sz="1050" b="0" i="0" u="none" strike="noStrike" kern="1200" baseline="0">
              <a:solidFill>
                <a:schemeClr val="tx1">
                  <a:lumMod val="65000"/>
                  <a:lumOff val="35000"/>
                </a:schemeClr>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ysClr val="windowText" lastClr="000000"/>
                </a:solidFill>
                <a:latin typeface="+mn-lt"/>
                <a:ea typeface="+mn-ea"/>
                <a:cs typeface="+mn-cs"/>
              </a:defRPr>
            </a:pPr>
            <a:r>
              <a:rPr lang="en-US" b="1">
                <a:solidFill>
                  <a:sysClr val="windowText" lastClr="000000"/>
                </a:solidFill>
              </a:rPr>
              <a:t>63G 24 </a:t>
            </a:r>
            <a:r>
              <a:rPr lang="el-GR" b="1">
                <a:solidFill>
                  <a:sysClr val="windowText" lastClr="000000"/>
                </a:solidFill>
                <a:latin typeface="Calibri" panose="020F0502020204030204" pitchFamily="34" charset="0"/>
                <a:cs typeface="Calibri" panose="020F0502020204030204" pitchFamily="34" charset="0"/>
              </a:rPr>
              <a:t>Δ</a:t>
            </a:r>
            <a:r>
              <a:rPr lang="en-US" b="1">
                <a:solidFill>
                  <a:sysClr val="windowText" lastClr="000000"/>
                </a:solidFill>
                <a:latin typeface="Calibri" panose="020F0502020204030204" pitchFamily="34" charset="0"/>
                <a:cs typeface="Calibri" panose="020F0502020204030204" pitchFamily="34" charset="0"/>
              </a:rPr>
              <a:t> in Conductance Over Time</a:t>
            </a:r>
            <a:endParaRPr lang="en-US" b="1">
              <a:solidFill>
                <a:sysClr val="windowText" lastClr="000000"/>
              </a:solidFill>
            </a:endParaRPr>
          </a:p>
        </c:rich>
      </c:tx>
      <c:overlay val="0"/>
      <c:spPr>
        <a:noFill/>
        <a:ln>
          <a:noFill/>
        </a:ln>
        <a:effectLst/>
      </c:spPr>
      <c:txPr>
        <a:bodyPr rot="0" spcFirstLastPara="1" vertOverflow="ellipsis" vert="horz" wrap="square" anchor="ctr" anchorCtr="1"/>
        <a:lstStyle/>
        <a:p>
          <a:pPr>
            <a:defRPr sz="1400" b="0"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4.0715223097112861E-2"/>
          <c:y val="0.12298931383577053"/>
          <c:w val="0.91307633420822398"/>
          <c:h val="0.86342097862767153"/>
        </c:manualLayout>
      </c:layout>
      <c:scatterChart>
        <c:scatterStyle val="smoothMarker"/>
        <c:varyColors val="0"/>
        <c:ser>
          <c:idx val="0"/>
          <c:order val="0"/>
          <c:tx>
            <c:strRef>
              <c:f>'63G_24'!$Q$1</c:f>
              <c:strCache>
                <c:ptCount val="1"/>
                <c:pt idx="0">
                  <c:v>2017-2018</c:v>
                </c:pt>
              </c:strCache>
            </c:strRef>
          </c:tx>
          <c:spPr>
            <a:ln w="12700" cap="rnd">
              <a:solidFill>
                <a:schemeClr val="accent2">
                  <a:lumMod val="40000"/>
                  <a:lumOff val="60000"/>
                </a:schemeClr>
              </a:solidFill>
              <a:round/>
            </a:ln>
            <a:effectLst/>
          </c:spPr>
          <c:marker>
            <c:symbol val="none"/>
          </c:marker>
          <c:xVal>
            <c:numRef>
              <c:f>'63G_24'!$Q$4:$Q$3217</c:f>
              <c:numCache>
                <c:formatCode>General</c:formatCode>
                <c:ptCount val="3214"/>
                <c:pt idx="4">
                  <c:v>0.32000000000000012</c:v>
                </c:pt>
                <c:pt idx="5">
                  <c:v>0.16000000000000006</c:v>
                </c:pt>
                <c:pt idx="6">
                  <c:v>0</c:v>
                </c:pt>
                <c:pt idx="7">
                  <c:v>0.2</c:v>
                </c:pt>
                <c:pt idx="8">
                  <c:v>7.9999999999999988E-2</c:v>
                </c:pt>
                <c:pt idx="9">
                  <c:v>0.18</c:v>
                </c:pt>
                <c:pt idx="10">
                  <c:v>0.4</c:v>
                </c:pt>
                <c:pt idx="11">
                  <c:v>0.32</c:v>
                </c:pt>
                <c:pt idx="12">
                  <c:v>0.32</c:v>
                </c:pt>
                <c:pt idx="13">
                  <c:v>0.42000000000000004</c:v>
                </c:pt>
                <c:pt idx="14">
                  <c:v>0.32</c:v>
                </c:pt>
                <c:pt idx="15">
                  <c:v>0.24000000000000005</c:v>
                </c:pt>
                <c:pt idx="16">
                  <c:v>0.3000000000000001</c:v>
                </c:pt>
                <c:pt idx="17">
                  <c:v>0.28000000000000008</c:v>
                </c:pt>
                <c:pt idx="18">
                  <c:v>0.22000000000000011</c:v>
                </c:pt>
                <c:pt idx="19">
                  <c:v>0.24000000000000013</c:v>
                </c:pt>
                <c:pt idx="20">
                  <c:v>6.0000000000000143E-2</c:v>
                </c:pt>
                <c:pt idx="21">
                  <c:v>4.0000000000000126E-2</c:v>
                </c:pt>
                <c:pt idx="22">
                  <c:v>-3.9999999999999945E-2</c:v>
                </c:pt>
                <c:pt idx="23">
                  <c:v>4.0000000000000036E-2</c:v>
                </c:pt>
                <c:pt idx="24">
                  <c:v>0.18</c:v>
                </c:pt>
                <c:pt idx="25">
                  <c:v>0.43999999999999984</c:v>
                </c:pt>
                <c:pt idx="26">
                  <c:v>0.27999999999999969</c:v>
                </c:pt>
                <c:pt idx="27">
                  <c:v>0.4599999999999998</c:v>
                </c:pt>
                <c:pt idx="28">
                  <c:v>0.31999999999999973</c:v>
                </c:pt>
                <c:pt idx="29">
                  <c:v>0.47999999999999987</c:v>
                </c:pt>
                <c:pt idx="30">
                  <c:v>0.1</c:v>
                </c:pt>
                <c:pt idx="31">
                  <c:v>0.24000000000000005</c:v>
                </c:pt>
                <c:pt idx="32">
                  <c:v>-3.9999999999999855E-2</c:v>
                </c:pt>
                <c:pt idx="33">
                  <c:v>4.0000000000000216E-2</c:v>
                </c:pt>
                <c:pt idx="34">
                  <c:v>-0.31999999999999995</c:v>
                </c:pt>
                <c:pt idx="35">
                  <c:v>-5.9999999999999963E-2</c:v>
                </c:pt>
                <c:pt idx="36">
                  <c:v>-0.43999999999999984</c:v>
                </c:pt>
                <c:pt idx="37">
                  <c:v>-0.68</c:v>
                </c:pt>
                <c:pt idx="38">
                  <c:v>-1.06</c:v>
                </c:pt>
                <c:pt idx="39">
                  <c:v>-1.26</c:v>
                </c:pt>
                <c:pt idx="40">
                  <c:v>-1.78</c:v>
                </c:pt>
                <c:pt idx="41">
                  <c:v>-1.6200000000000003</c:v>
                </c:pt>
                <c:pt idx="42">
                  <c:v>-1.46</c:v>
                </c:pt>
                <c:pt idx="43">
                  <c:v>-1.6799999999999997</c:v>
                </c:pt>
                <c:pt idx="44">
                  <c:v>-2.04</c:v>
                </c:pt>
                <c:pt idx="45">
                  <c:v>-2.2399999999999998</c:v>
                </c:pt>
                <c:pt idx="46">
                  <c:v>-2.2800000000000002</c:v>
                </c:pt>
                <c:pt idx="47">
                  <c:v>-2.6799999999999997</c:v>
                </c:pt>
                <c:pt idx="48">
                  <c:v>-2.5</c:v>
                </c:pt>
                <c:pt idx="49">
                  <c:v>-2.08</c:v>
                </c:pt>
                <c:pt idx="50">
                  <c:v>-1.7800000000000005</c:v>
                </c:pt>
                <c:pt idx="51">
                  <c:v>-2.0800000000000005</c:v>
                </c:pt>
                <c:pt idx="52">
                  <c:v>-1.7000000000000006</c:v>
                </c:pt>
                <c:pt idx="53">
                  <c:v>-1.3600000000000005</c:v>
                </c:pt>
                <c:pt idx="54">
                  <c:v>-1.7000000000000004</c:v>
                </c:pt>
                <c:pt idx="55">
                  <c:v>-1.8200000000000003</c:v>
                </c:pt>
                <c:pt idx="56">
                  <c:v>-1.8</c:v>
                </c:pt>
                <c:pt idx="57">
                  <c:v>-2.2999999999999998</c:v>
                </c:pt>
                <c:pt idx="58">
                  <c:v>-2.6199999999999997</c:v>
                </c:pt>
                <c:pt idx="59">
                  <c:v>-2.1799999999999997</c:v>
                </c:pt>
                <c:pt idx="60">
                  <c:v>-2.0399999999999996</c:v>
                </c:pt>
                <c:pt idx="61">
                  <c:v>-1.7599999999999998</c:v>
                </c:pt>
                <c:pt idx="62">
                  <c:v>-1.56</c:v>
                </c:pt>
                <c:pt idx="63">
                  <c:v>-1.7400000000000002</c:v>
                </c:pt>
                <c:pt idx="64">
                  <c:v>-2</c:v>
                </c:pt>
                <c:pt idx="65">
                  <c:v>-2.1800000000000006</c:v>
                </c:pt>
                <c:pt idx="66">
                  <c:v>-2.4000000000000004</c:v>
                </c:pt>
                <c:pt idx="67">
                  <c:v>-2.3600000000000003</c:v>
                </c:pt>
                <c:pt idx="68">
                  <c:v>-1.9</c:v>
                </c:pt>
                <c:pt idx="69">
                  <c:v>-1.6800000000000004</c:v>
                </c:pt>
                <c:pt idx="70">
                  <c:v>-1.56</c:v>
                </c:pt>
                <c:pt idx="71">
                  <c:v>-1.4</c:v>
                </c:pt>
                <c:pt idx="72">
                  <c:v>-0.98000000000000009</c:v>
                </c:pt>
                <c:pt idx="73">
                  <c:v>-1.2800000000000005</c:v>
                </c:pt>
                <c:pt idx="74">
                  <c:v>-1.4200000000000004</c:v>
                </c:pt>
                <c:pt idx="75">
                  <c:v>-1.3400000000000003</c:v>
                </c:pt>
                <c:pt idx="76">
                  <c:v>-1.42</c:v>
                </c:pt>
                <c:pt idx="77">
                  <c:v>-1.56</c:v>
                </c:pt>
                <c:pt idx="78">
                  <c:v>-1.6199999999999999</c:v>
                </c:pt>
                <c:pt idx="79">
                  <c:v>-1.6799999999999997</c:v>
                </c:pt>
                <c:pt idx="80">
                  <c:v>-1.6599999999999997</c:v>
                </c:pt>
                <c:pt idx="81">
                  <c:v>-1.6400000000000001</c:v>
                </c:pt>
                <c:pt idx="82">
                  <c:v>-1.8399999999999999</c:v>
                </c:pt>
                <c:pt idx="83">
                  <c:v>-1.8</c:v>
                </c:pt>
                <c:pt idx="84">
                  <c:v>-2</c:v>
                </c:pt>
                <c:pt idx="85">
                  <c:v>-2.2000000000000002</c:v>
                </c:pt>
                <c:pt idx="86">
                  <c:v>-2.2799999999999998</c:v>
                </c:pt>
                <c:pt idx="87">
                  <c:v>-2.3199999999999998</c:v>
                </c:pt>
                <c:pt idx="88">
                  <c:v>-2.42</c:v>
                </c:pt>
                <c:pt idx="89">
                  <c:v>-2.54</c:v>
                </c:pt>
                <c:pt idx="90">
                  <c:v>-2.6399999999999997</c:v>
                </c:pt>
                <c:pt idx="91">
                  <c:v>-2.54</c:v>
                </c:pt>
                <c:pt idx="92">
                  <c:v>-2.4600000000000004</c:v>
                </c:pt>
                <c:pt idx="93">
                  <c:v>-2.54</c:v>
                </c:pt>
                <c:pt idx="94">
                  <c:v>-2.38</c:v>
                </c:pt>
                <c:pt idx="95">
                  <c:v>-2.06</c:v>
                </c:pt>
                <c:pt idx="96">
                  <c:v>-2.1</c:v>
                </c:pt>
                <c:pt idx="97">
                  <c:v>-2.48</c:v>
                </c:pt>
                <c:pt idx="98">
                  <c:v>-2.4200000000000004</c:v>
                </c:pt>
                <c:pt idx="99">
                  <c:v>-2.3000000000000003</c:v>
                </c:pt>
                <c:pt idx="100">
                  <c:v>-2.2200000000000002</c:v>
                </c:pt>
                <c:pt idx="101">
                  <c:v>-2.2000000000000002</c:v>
                </c:pt>
                <c:pt idx="102">
                  <c:v>-1.9</c:v>
                </c:pt>
                <c:pt idx="103">
                  <c:v>-1.8200000000000003</c:v>
                </c:pt>
                <c:pt idx="104">
                  <c:v>-1.6200000000000003</c:v>
                </c:pt>
                <c:pt idx="105">
                  <c:v>-1.6800000000000002</c:v>
                </c:pt>
                <c:pt idx="106">
                  <c:v>-1.5799999999999996</c:v>
                </c:pt>
                <c:pt idx="107">
                  <c:v>-1.4</c:v>
                </c:pt>
                <c:pt idx="108">
                  <c:v>-1.1599999999999997</c:v>
                </c:pt>
                <c:pt idx="109">
                  <c:v>-0.87999999999999956</c:v>
                </c:pt>
                <c:pt idx="110">
                  <c:v>-0.85999999999999965</c:v>
                </c:pt>
                <c:pt idx="111">
                  <c:v>-0.6399999999999999</c:v>
                </c:pt>
                <c:pt idx="112">
                  <c:v>-0.53999999999999981</c:v>
                </c:pt>
                <c:pt idx="113">
                  <c:v>-0.67999999999999972</c:v>
                </c:pt>
                <c:pt idx="114">
                  <c:v>-0.69999999999999984</c:v>
                </c:pt>
                <c:pt idx="115">
                  <c:v>-0.49999999999999967</c:v>
                </c:pt>
                <c:pt idx="116">
                  <c:v>-0.27999999999999969</c:v>
                </c:pt>
                <c:pt idx="117">
                  <c:v>-0.15999999999999978</c:v>
                </c:pt>
                <c:pt idx="118">
                  <c:v>-1.9999999999999751E-2</c:v>
                </c:pt>
                <c:pt idx="119">
                  <c:v>2.0000000000000285E-2</c:v>
                </c:pt>
                <c:pt idx="120">
                  <c:v>0.16000000000000031</c:v>
                </c:pt>
                <c:pt idx="121">
                  <c:v>-0.37999999999999973</c:v>
                </c:pt>
                <c:pt idx="122">
                  <c:v>-5.999999999999979E-2</c:v>
                </c:pt>
                <c:pt idx="123">
                  <c:v>0</c:v>
                </c:pt>
                <c:pt idx="124">
                  <c:v>-9.9999999999999825E-2</c:v>
                </c:pt>
                <c:pt idx="125">
                  <c:v>4.0000000000000216E-2</c:v>
                </c:pt>
                <c:pt idx="126">
                  <c:v>0.74000000000000021</c:v>
                </c:pt>
                <c:pt idx="127">
                  <c:v>0.4600000000000003</c:v>
                </c:pt>
                <c:pt idx="128">
                  <c:v>0.62000000000000011</c:v>
                </c:pt>
                <c:pt idx="129">
                  <c:v>0.8999999999999998</c:v>
                </c:pt>
                <c:pt idx="130">
                  <c:v>0.95999999999999974</c:v>
                </c:pt>
                <c:pt idx="131">
                  <c:v>1.06</c:v>
                </c:pt>
                <c:pt idx="132">
                  <c:v>1.0000000000000002</c:v>
                </c:pt>
                <c:pt idx="133">
                  <c:v>0.64000000000000035</c:v>
                </c:pt>
                <c:pt idx="134">
                  <c:v>0.20000000000000054</c:v>
                </c:pt>
                <c:pt idx="135">
                  <c:v>-7.999999999999971E-2</c:v>
                </c:pt>
                <c:pt idx="136">
                  <c:v>-0.4599999999999998</c:v>
                </c:pt>
                <c:pt idx="137">
                  <c:v>-5.999999999999979E-2</c:v>
                </c:pt>
                <c:pt idx="138">
                  <c:v>0.26000000000000051</c:v>
                </c:pt>
                <c:pt idx="139">
                  <c:v>0.18000000000000044</c:v>
                </c:pt>
                <c:pt idx="140">
                  <c:v>-0.17999999999999972</c:v>
                </c:pt>
                <c:pt idx="141">
                  <c:v>-0.15999999999999978</c:v>
                </c:pt>
                <c:pt idx="142">
                  <c:v>-0.5</c:v>
                </c:pt>
                <c:pt idx="143">
                  <c:v>-0.54000000000000026</c:v>
                </c:pt>
                <c:pt idx="144">
                  <c:v>-0.18000000000000008</c:v>
                </c:pt>
                <c:pt idx="145">
                  <c:v>3.5527136788005011E-16</c:v>
                </c:pt>
                <c:pt idx="146">
                  <c:v>-0.11999999999999993</c:v>
                </c:pt>
                <c:pt idx="147">
                  <c:v>-0.43999999999999984</c:v>
                </c:pt>
                <c:pt idx="148">
                  <c:v>-0.33999999999999986</c:v>
                </c:pt>
                <c:pt idx="149">
                  <c:v>-0.43999999999999984</c:v>
                </c:pt>
                <c:pt idx="150">
                  <c:v>-2.0000000000000285E-2</c:v>
                </c:pt>
                <c:pt idx="151">
                  <c:v>4.0000000000000216E-2</c:v>
                </c:pt>
                <c:pt idx="152">
                  <c:v>0.22000000000000028</c:v>
                </c:pt>
                <c:pt idx="153">
                  <c:v>-3.9999999999999855E-2</c:v>
                </c:pt>
                <c:pt idx="154">
                  <c:v>0.28000000000000008</c:v>
                </c:pt>
                <c:pt idx="155">
                  <c:v>0.18000000000000044</c:v>
                </c:pt>
                <c:pt idx="156">
                  <c:v>0.24000000000000021</c:v>
                </c:pt>
                <c:pt idx="157">
                  <c:v>0.16000000000000014</c:v>
                </c:pt>
                <c:pt idx="158">
                  <c:v>0.14000000000000021</c:v>
                </c:pt>
                <c:pt idx="159">
                  <c:v>-3.9999999999999855E-2</c:v>
                </c:pt>
                <c:pt idx="160">
                  <c:v>-2.0000000000000285E-2</c:v>
                </c:pt>
                <c:pt idx="161">
                  <c:v>1.9999999999999928E-2</c:v>
                </c:pt>
                <c:pt idx="162">
                  <c:v>0.3</c:v>
                </c:pt>
                <c:pt idx="163">
                  <c:v>0.21999999999999992</c:v>
                </c:pt>
                <c:pt idx="164">
                  <c:v>0.1</c:v>
                </c:pt>
                <c:pt idx="165">
                  <c:v>2.0000000000000285E-2</c:v>
                </c:pt>
                <c:pt idx="166">
                  <c:v>-0.38000000000000006</c:v>
                </c:pt>
                <c:pt idx="167">
                  <c:v>-0.51999999999999991</c:v>
                </c:pt>
                <c:pt idx="168">
                  <c:v>-0.13999999999999985</c:v>
                </c:pt>
                <c:pt idx="169">
                  <c:v>-0.15999999999999978</c:v>
                </c:pt>
                <c:pt idx="170">
                  <c:v>-0.15999999999999978</c:v>
                </c:pt>
                <c:pt idx="171">
                  <c:v>3.5527136788005011E-16</c:v>
                </c:pt>
                <c:pt idx="172">
                  <c:v>6.0000000000000497E-2</c:v>
                </c:pt>
                <c:pt idx="173">
                  <c:v>-0.15999999999999942</c:v>
                </c:pt>
                <c:pt idx="174">
                  <c:v>-3.9999999999999855E-2</c:v>
                </c:pt>
                <c:pt idx="175">
                  <c:v>-0.28000000000000008</c:v>
                </c:pt>
                <c:pt idx="176">
                  <c:v>-0.24000000000000021</c:v>
                </c:pt>
                <c:pt idx="177">
                  <c:v>-0.1600000000000005</c:v>
                </c:pt>
                <c:pt idx="178">
                  <c:v>0.13999999999999951</c:v>
                </c:pt>
                <c:pt idx="179">
                  <c:v>0.2</c:v>
                </c:pt>
                <c:pt idx="180">
                  <c:v>0.36000000000000015</c:v>
                </c:pt>
                <c:pt idx="181">
                  <c:v>0.34000000000000019</c:v>
                </c:pt>
                <c:pt idx="182">
                  <c:v>0.28000000000000008</c:v>
                </c:pt>
                <c:pt idx="183">
                  <c:v>-1.9999999999999928E-2</c:v>
                </c:pt>
                <c:pt idx="184">
                  <c:v>-0.24000000000000021</c:v>
                </c:pt>
                <c:pt idx="185">
                  <c:v>-0.2</c:v>
                </c:pt>
                <c:pt idx="186">
                  <c:v>-0.33999999999999986</c:v>
                </c:pt>
                <c:pt idx="187">
                  <c:v>-0.63999999999999946</c:v>
                </c:pt>
                <c:pt idx="188">
                  <c:v>-0.17999999999999935</c:v>
                </c:pt>
                <c:pt idx="189">
                  <c:v>-5.9999999999999075E-2</c:v>
                </c:pt>
                <c:pt idx="190">
                  <c:v>-3.9999999999999501E-2</c:v>
                </c:pt>
                <c:pt idx="191">
                  <c:v>0.30000000000000038</c:v>
                </c:pt>
                <c:pt idx="192">
                  <c:v>0.26000000000000012</c:v>
                </c:pt>
                <c:pt idx="193">
                  <c:v>-6.0000000000000143E-2</c:v>
                </c:pt>
                <c:pt idx="194">
                  <c:v>0.11999999999999958</c:v>
                </c:pt>
                <c:pt idx="195">
                  <c:v>0.13999999999999985</c:v>
                </c:pt>
                <c:pt idx="196">
                  <c:v>3.9999999999999855E-2</c:v>
                </c:pt>
                <c:pt idx="197">
                  <c:v>0.53999999999999981</c:v>
                </c:pt>
                <c:pt idx="198">
                  <c:v>0.73999999999999988</c:v>
                </c:pt>
                <c:pt idx="199">
                  <c:v>0.6</c:v>
                </c:pt>
                <c:pt idx="200">
                  <c:v>0.36000000000000015</c:v>
                </c:pt>
                <c:pt idx="201">
                  <c:v>0.7000000000000004</c:v>
                </c:pt>
                <c:pt idx="202">
                  <c:v>0.70000000000000018</c:v>
                </c:pt>
                <c:pt idx="203">
                  <c:v>0.48000000000000026</c:v>
                </c:pt>
                <c:pt idx="204">
                  <c:v>0.48000000000000026</c:v>
                </c:pt>
                <c:pt idx="205">
                  <c:v>0.36000000000000032</c:v>
                </c:pt>
                <c:pt idx="206">
                  <c:v>0.30000000000000016</c:v>
                </c:pt>
                <c:pt idx="207">
                  <c:v>-1.9999999999999574E-2</c:v>
                </c:pt>
                <c:pt idx="208">
                  <c:v>-0.15999999999999942</c:v>
                </c:pt>
                <c:pt idx="209">
                  <c:v>-0.25999999999999945</c:v>
                </c:pt>
                <c:pt idx="210">
                  <c:v>0.10000000000000035</c:v>
                </c:pt>
                <c:pt idx="211">
                  <c:v>0.14000000000000021</c:v>
                </c:pt>
                <c:pt idx="212">
                  <c:v>0.36000000000000015</c:v>
                </c:pt>
                <c:pt idx="213">
                  <c:v>1.02</c:v>
                </c:pt>
                <c:pt idx="214">
                  <c:v>1.44</c:v>
                </c:pt>
                <c:pt idx="215">
                  <c:v>1.2799999999999998</c:v>
                </c:pt>
                <c:pt idx="216">
                  <c:v>0.82</c:v>
                </c:pt>
                <c:pt idx="217">
                  <c:v>0.91999999999999993</c:v>
                </c:pt>
                <c:pt idx="218">
                  <c:v>0.6399999999999999</c:v>
                </c:pt>
                <c:pt idx="219">
                  <c:v>0.53999999999999981</c:v>
                </c:pt>
                <c:pt idx="220">
                  <c:v>0.33999999999999986</c:v>
                </c:pt>
                <c:pt idx="221">
                  <c:v>0.35999999999999976</c:v>
                </c:pt>
                <c:pt idx="222">
                  <c:v>0.15999999999999978</c:v>
                </c:pt>
                <c:pt idx="223">
                  <c:v>3.9999999999999855E-2</c:v>
                </c:pt>
                <c:pt idx="224">
                  <c:v>-0.12000000000000029</c:v>
                </c:pt>
                <c:pt idx="225">
                  <c:v>0.57999999999999974</c:v>
                </c:pt>
                <c:pt idx="226">
                  <c:v>0.67999999999999972</c:v>
                </c:pt>
                <c:pt idx="227">
                  <c:v>0.89999999999999969</c:v>
                </c:pt>
                <c:pt idx="228">
                  <c:v>0.99999999999999967</c:v>
                </c:pt>
                <c:pt idx="229">
                  <c:v>1.0399999999999998</c:v>
                </c:pt>
                <c:pt idx="230">
                  <c:v>0.58000000000000007</c:v>
                </c:pt>
                <c:pt idx="231">
                  <c:v>0.9</c:v>
                </c:pt>
                <c:pt idx="232">
                  <c:v>0.98000000000000009</c:v>
                </c:pt>
                <c:pt idx="233">
                  <c:v>0.7000000000000004</c:v>
                </c:pt>
                <c:pt idx="234">
                  <c:v>0.82000000000000028</c:v>
                </c:pt>
                <c:pt idx="235">
                  <c:v>0.80000000000000038</c:v>
                </c:pt>
                <c:pt idx="236">
                  <c:v>0.56000000000000016</c:v>
                </c:pt>
                <c:pt idx="237">
                  <c:v>0.33999999999999986</c:v>
                </c:pt>
                <c:pt idx="238">
                  <c:v>0.31999999999999956</c:v>
                </c:pt>
                <c:pt idx="239">
                  <c:v>1.9999999999999574E-2</c:v>
                </c:pt>
                <c:pt idx="240">
                  <c:v>0.25999999999999945</c:v>
                </c:pt>
                <c:pt idx="241">
                  <c:v>0.4199999999999996</c:v>
                </c:pt>
                <c:pt idx="242">
                  <c:v>0.59999999999999964</c:v>
                </c:pt>
                <c:pt idx="243">
                  <c:v>0.95999999999999974</c:v>
                </c:pt>
                <c:pt idx="244">
                  <c:v>1.3999999999999997</c:v>
                </c:pt>
                <c:pt idx="245">
                  <c:v>1.4399999999999995</c:v>
                </c:pt>
                <c:pt idx="246">
                  <c:v>0.9399999999999995</c:v>
                </c:pt>
                <c:pt idx="247">
                  <c:v>0.57999999999999974</c:v>
                </c:pt>
                <c:pt idx="248">
                  <c:v>0.59999999999999987</c:v>
                </c:pt>
                <c:pt idx="249">
                  <c:v>0.34</c:v>
                </c:pt>
                <c:pt idx="250">
                  <c:v>0.10000000000000017</c:v>
                </c:pt>
                <c:pt idx="251">
                  <c:v>0.20000000000000018</c:v>
                </c:pt>
                <c:pt idx="252">
                  <c:v>0.26000000000000034</c:v>
                </c:pt>
                <c:pt idx="253">
                  <c:v>0.28000000000000008</c:v>
                </c:pt>
                <c:pt idx="254">
                  <c:v>0.25999999999999979</c:v>
                </c:pt>
                <c:pt idx="255">
                  <c:v>0.6399999999999999</c:v>
                </c:pt>
                <c:pt idx="256">
                  <c:v>0.99999999999999967</c:v>
                </c:pt>
                <c:pt idx="257">
                  <c:v>1.0999999999999996</c:v>
                </c:pt>
                <c:pt idx="258">
                  <c:v>1.02</c:v>
                </c:pt>
                <c:pt idx="259">
                  <c:v>1</c:v>
                </c:pt>
                <c:pt idx="260">
                  <c:v>0.65999999999999981</c:v>
                </c:pt>
                <c:pt idx="261">
                  <c:v>0.82</c:v>
                </c:pt>
                <c:pt idx="262">
                  <c:v>1.0599999999999998</c:v>
                </c:pt>
                <c:pt idx="263">
                  <c:v>1.0799999999999996</c:v>
                </c:pt>
                <c:pt idx="264">
                  <c:v>1.02</c:v>
                </c:pt>
                <c:pt idx="265">
                  <c:v>0.78</c:v>
                </c:pt>
                <c:pt idx="266">
                  <c:v>0.46000000000000052</c:v>
                </c:pt>
                <c:pt idx="267">
                  <c:v>0.76000000000000045</c:v>
                </c:pt>
                <c:pt idx="268">
                  <c:v>0.66000000000000048</c:v>
                </c:pt>
                <c:pt idx="269">
                  <c:v>0.46000000000000052</c:v>
                </c:pt>
                <c:pt idx="270">
                  <c:v>0.66000000000000048</c:v>
                </c:pt>
                <c:pt idx="271">
                  <c:v>0.50000000000000033</c:v>
                </c:pt>
                <c:pt idx="272">
                  <c:v>0.10000000000000035</c:v>
                </c:pt>
                <c:pt idx="273">
                  <c:v>6.0000000000000497E-2</c:v>
                </c:pt>
                <c:pt idx="274">
                  <c:v>0.12000000000000029</c:v>
                </c:pt>
                <c:pt idx="275">
                  <c:v>0.48000000000000043</c:v>
                </c:pt>
                <c:pt idx="276">
                  <c:v>0.84000000000000052</c:v>
                </c:pt>
                <c:pt idx="277">
                  <c:v>0.50000000000000033</c:v>
                </c:pt>
                <c:pt idx="278">
                  <c:v>0.84000000000000019</c:v>
                </c:pt>
                <c:pt idx="279">
                  <c:v>0.78000000000000047</c:v>
                </c:pt>
                <c:pt idx="280">
                  <c:v>0.50000000000000033</c:v>
                </c:pt>
                <c:pt idx="281">
                  <c:v>0.61999999999999988</c:v>
                </c:pt>
                <c:pt idx="282">
                  <c:v>0.98000000000000009</c:v>
                </c:pt>
                <c:pt idx="283">
                  <c:v>0.65999999999999981</c:v>
                </c:pt>
                <c:pt idx="284">
                  <c:v>0.95999999999999974</c:v>
                </c:pt>
                <c:pt idx="285">
                  <c:v>0.95999999999999974</c:v>
                </c:pt>
                <c:pt idx="286">
                  <c:v>0.69999999999999962</c:v>
                </c:pt>
                <c:pt idx="287">
                  <c:v>0.81999999999999962</c:v>
                </c:pt>
                <c:pt idx="288">
                  <c:v>1.02</c:v>
                </c:pt>
                <c:pt idx="289">
                  <c:v>0.8600000000000001</c:v>
                </c:pt>
                <c:pt idx="290">
                  <c:v>1</c:v>
                </c:pt>
                <c:pt idx="291">
                  <c:v>0.84000000000000052</c:v>
                </c:pt>
                <c:pt idx="292">
                  <c:v>0.84000000000000052</c:v>
                </c:pt>
                <c:pt idx="293">
                  <c:v>0.64000000000000024</c:v>
                </c:pt>
                <c:pt idx="294">
                  <c:v>0.73999999999999988</c:v>
                </c:pt>
                <c:pt idx="295">
                  <c:v>0.72</c:v>
                </c:pt>
                <c:pt idx="296">
                  <c:v>0.95999999999999941</c:v>
                </c:pt>
                <c:pt idx="297">
                  <c:v>0.87999999999999967</c:v>
                </c:pt>
                <c:pt idx="298">
                  <c:v>1.1399999999999999</c:v>
                </c:pt>
                <c:pt idx="299">
                  <c:v>1.2</c:v>
                </c:pt>
                <c:pt idx="300">
                  <c:v>1.0400000000000003</c:v>
                </c:pt>
                <c:pt idx="301">
                  <c:v>1.1200000000000003</c:v>
                </c:pt>
                <c:pt idx="302">
                  <c:v>0.94000000000000017</c:v>
                </c:pt>
                <c:pt idx="303">
                  <c:v>0.36000000000000015</c:v>
                </c:pt>
                <c:pt idx="304">
                  <c:v>0.34000000000000019</c:v>
                </c:pt>
                <c:pt idx="305">
                  <c:v>0.66000000000000014</c:v>
                </c:pt>
                <c:pt idx="306">
                  <c:v>0.44000000000000022</c:v>
                </c:pt>
                <c:pt idx="307">
                  <c:v>0.64000000000000024</c:v>
                </c:pt>
                <c:pt idx="308">
                  <c:v>0.88000000000000012</c:v>
                </c:pt>
                <c:pt idx="309">
                  <c:v>1.2</c:v>
                </c:pt>
                <c:pt idx="310">
                  <c:v>1.0799999999999996</c:v>
                </c:pt>
                <c:pt idx="311">
                  <c:v>1.1199999999999997</c:v>
                </c:pt>
                <c:pt idx="312">
                  <c:v>0.95999999999999941</c:v>
                </c:pt>
                <c:pt idx="313">
                  <c:v>1.1199999999999997</c:v>
                </c:pt>
                <c:pt idx="314">
                  <c:v>0.53999999999999948</c:v>
                </c:pt>
                <c:pt idx="315">
                  <c:v>0.45999999999999941</c:v>
                </c:pt>
                <c:pt idx="316">
                  <c:v>0.61999999999999955</c:v>
                </c:pt>
                <c:pt idx="317">
                  <c:v>0.83999999999999986</c:v>
                </c:pt>
                <c:pt idx="318">
                  <c:v>0.7</c:v>
                </c:pt>
                <c:pt idx="319">
                  <c:v>0.76000000000000012</c:v>
                </c:pt>
                <c:pt idx="320">
                  <c:v>0.74000000000000055</c:v>
                </c:pt>
                <c:pt idx="321">
                  <c:v>0.7000000000000004</c:v>
                </c:pt>
                <c:pt idx="322">
                  <c:v>0.64000000000000024</c:v>
                </c:pt>
                <c:pt idx="323">
                  <c:v>0.76000000000000012</c:v>
                </c:pt>
                <c:pt idx="324">
                  <c:v>0.85999999999999976</c:v>
                </c:pt>
                <c:pt idx="325">
                  <c:v>0.77999999999999936</c:v>
                </c:pt>
                <c:pt idx="326">
                  <c:v>0.73999999999999988</c:v>
                </c:pt>
                <c:pt idx="327">
                  <c:v>0.7</c:v>
                </c:pt>
                <c:pt idx="328">
                  <c:v>0.62000000000000033</c:v>
                </c:pt>
                <c:pt idx="329">
                  <c:v>0.78000000000000047</c:v>
                </c:pt>
                <c:pt idx="330">
                  <c:v>1.1400000000000006</c:v>
                </c:pt>
                <c:pt idx="331">
                  <c:v>1.2800000000000007</c:v>
                </c:pt>
                <c:pt idx="332">
                  <c:v>1.2800000000000005</c:v>
                </c:pt>
                <c:pt idx="333">
                  <c:v>1.1200000000000003</c:v>
                </c:pt>
                <c:pt idx="334">
                  <c:v>0.94000000000000095</c:v>
                </c:pt>
                <c:pt idx="335">
                  <c:v>0.46000000000000085</c:v>
                </c:pt>
                <c:pt idx="336">
                  <c:v>0.52000000000000024</c:v>
                </c:pt>
                <c:pt idx="337">
                  <c:v>0.38000000000000045</c:v>
                </c:pt>
                <c:pt idx="338">
                  <c:v>0.32000000000000028</c:v>
                </c:pt>
                <c:pt idx="339">
                  <c:v>0.4199999999999996</c:v>
                </c:pt>
                <c:pt idx="340">
                  <c:v>0.6399999999999999</c:v>
                </c:pt>
                <c:pt idx="341">
                  <c:v>0.42000000000000026</c:v>
                </c:pt>
                <c:pt idx="342">
                  <c:v>0.98000000000000009</c:v>
                </c:pt>
                <c:pt idx="343">
                  <c:v>1.52</c:v>
                </c:pt>
                <c:pt idx="344">
                  <c:v>1.5400000000000003</c:v>
                </c:pt>
                <c:pt idx="345">
                  <c:v>1.52</c:v>
                </c:pt>
                <c:pt idx="346">
                  <c:v>1.78</c:v>
                </c:pt>
                <c:pt idx="347">
                  <c:v>1.2600000000000002</c:v>
                </c:pt>
                <c:pt idx="348">
                  <c:v>1.2</c:v>
                </c:pt>
                <c:pt idx="349">
                  <c:v>1.2199999999999995</c:v>
                </c:pt>
                <c:pt idx="350">
                  <c:v>1.4</c:v>
                </c:pt>
                <c:pt idx="351">
                  <c:v>1.4199999999999995</c:v>
                </c:pt>
                <c:pt idx="352">
                  <c:v>1.48</c:v>
                </c:pt>
                <c:pt idx="353">
                  <c:v>1.2800000000000005</c:v>
                </c:pt>
                <c:pt idx="354">
                  <c:v>1.6200000000000003</c:v>
                </c:pt>
                <c:pt idx="355">
                  <c:v>1.4800000000000004</c:v>
                </c:pt>
                <c:pt idx="356">
                  <c:v>1.6400000000000001</c:v>
                </c:pt>
                <c:pt idx="357">
                  <c:v>1.4599999999999997</c:v>
                </c:pt>
                <c:pt idx="358">
                  <c:v>1.4599999999999997</c:v>
                </c:pt>
                <c:pt idx="359">
                  <c:v>1.0400000000000003</c:v>
                </c:pt>
                <c:pt idx="360">
                  <c:v>0.82</c:v>
                </c:pt>
                <c:pt idx="361">
                  <c:v>0.46000000000000013</c:v>
                </c:pt>
                <c:pt idx="362">
                  <c:v>0.74000000000000021</c:v>
                </c:pt>
                <c:pt idx="363">
                  <c:v>0.94000000000000061</c:v>
                </c:pt>
                <c:pt idx="364">
                  <c:v>0.90000000000000069</c:v>
                </c:pt>
                <c:pt idx="365">
                  <c:v>1.1400000000000006</c:v>
                </c:pt>
                <c:pt idx="366">
                  <c:v>1.1400000000000006</c:v>
                </c:pt>
                <c:pt idx="367">
                  <c:v>0.7600000000000009</c:v>
                </c:pt>
                <c:pt idx="368">
                  <c:v>0.8</c:v>
                </c:pt>
                <c:pt idx="369">
                  <c:v>0.81999999999999962</c:v>
                </c:pt>
                <c:pt idx="370">
                  <c:v>0.9</c:v>
                </c:pt>
                <c:pt idx="371">
                  <c:v>0.97999999999999976</c:v>
                </c:pt>
                <c:pt idx="372">
                  <c:v>1.2599999999999993</c:v>
                </c:pt>
                <c:pt idx="373">
                  <c:v>0.55999999999999939</c:v>
                </c:pt>
                <c:pt idx="374">
                  <c:v>0.83999999999999986</c:v>
                </c:pt>
                <c:pt idx="375">
                  <c:v>0.7399999999999991</c:v>
                </c:pt>
                <c:pt idx="376">
                  <c:v>0.81999999999999917</c:v>
                </c:pt>
                <c:pt idx="377">
                  <c:v>0.73999999999999877</c:v>
                </c:pt>
                <c:pt idx="378">
                  <c:v>1.1799999999999993</c:v>
                </c:pt>
                <c:pt idx="379">
                  <c:v>1.0199999999999991</c:v>
                </c:pt>
                <c:pt idx="380">
                  <c:v>1.0799999999999994</c:v>
                </c:pt>
                <c:pt idx="381">
                  <c:v>1</c:v>
                </c:pt>
                <c:pt idx="382">
                  <c:v>1.4200000000000006</c:v>
                </c:pt>
                <c:pt idx="383">
                  <c:v>1.6200000000000006</c:v>
                </c:pt>
                <c:pt idx="384">
                  <c:v>1.5200000000000007</c:v>
                </c:pt>
                <c:pt idx="385">
                  <c:v>1.6600000000000006</c:v>
                </c:pt>
                <c:pt idx="386">
                  <c:v>1.5</c:v>
                </c:pt>
                <c:pt idx="387">
                  <c:v>1.2399999999999998</c:v>
                </c:pt>
                <c:pt idx="388">
                  <c:v>0.99999999999999967</c:v>
                </c:pt>
                <c:pt idx="389">
                  <c:v>0.55999999999999939</c:v>
                </c:pt>
                <c:pt idx="390">
                  <c:v>0.27999999999999969</c:v>
                </c:pt>
                <c:pt idx="391">
                  <c:v>0.25999999999999979</c:v>
                </c:pt>
                <c:pt idx="392">
                  <c:v>0.4199999999999996</c:v>
                </c:pt>
                <c:pt idx="393">
                  <c:v>0.35999999999999976</c:v>
                </c:pt>
                <c:pt idx="394">
                  <c:v>0.76000000000000012</c:v>
                </c:pt>
                <c:pt idx="395">
                  <c:v>0.94000000000000017</c:v>
                </c:pt>
                <c:pt idx="396">
                  <c:v>1.06</c:v>
                </c:pt>
                <c:pt idx="397">
                  <c:v>1.1600000000000001</c:v>
                </c:pt>
                <c:pt idx="398">
                  <c:v>0.96000000000000019</c:v>
                </c:pt>
                <c:pt idx="399">
                  <c:v>1.0200000000000002</c:v>
                </c:pt>
                <c:pt idx="400">
                  <c:v>0.90000000000000036</c:v>
                </c:pt>
                <c:pt idx="401">
                  <c:v>0.80000000000000038</c:v>
                </c:pt>
                <c:pt idx="402">
                  <c:v>0.64000000000000057</c:v>
                </c:pt>
                <c:pt idx="403">
                  <c:v>1.0600000000000005</c:v>
                </c:pt>
                <c:pt idx="404">
                  <c:v>1.02</c:v>
                </c:pt>
                <c:pt idx="405">
                  <c:v>1</c:v>
                </c:pt>
                <c:pt idx="406">
                  <c:v>1.1199999999999999</c:v>
                </c:pt>
                <c:pt idx="407">
                  <c:v>0.95999999999999974</c:v>
                </c:pt>
                <c:pt idx="408">
                  <c:v>1.0999999999999996</c:v>
                </c:pt>
                <c:pt idx="409">
                  <c:v>1.2799999999999998</c:v>
                </c:pt>
                <c:pt idx="410">
                  <c:v>1.4199999999999995</c:v>
                </c:pt>
                <c:pt idx="411">
                  <c:v>1.0599999999999998</c:v>
                </c:pt>
                <c:pt idx="412">
                  <c:v>0.95999999999999974</c:v>
                </c:pt>
                <c:pt idx="413">
                  <c:v>0.77999999999999969</c:v>
                </c:pt>
                <c:pt idx="414">
                  <c:v>0.82</c:v>
                </c:pt>
                <c:pt idx="415">
                  <c:v>0.6399999999999999</c:v>
                </c:pt>
                <c:pt idx="416">
                  <c:v>1.0799999999999996</c:v>
                </c:pt>
                <c:pt idx="417">
                  <c:v>1.2399999999999998</c:v>
                </c:pt>
                <c:pt idx="418">
                  <c:v>1.1199999999999999</c:v>
                </c:pt>
                <c:pt idx="419">
                  <c:v>1.1199999999999999</c:v>
                </c:pt>
                <c:pt idx="420">
                  <c:v>0.99999999999999967</c:v>
                </c:pt>
                <c:pt idx="421">
                  <c:v>0.4199999999999996</c:v>
                </c:pt>
                <c:pt idx="422">
                  <c:v>0.29999999999999966</c:v>
                </c:pt>
                <c:pt idx="423">
                  <c:v>0.59999999999999964</c:v>
                </c:pt>
                <c:pt idx="424">
                  <c:v>0.59999999999999964</c:v>
                </c:pt>
                <c:pt idx="425">
                  <c:v>1</c:v>
                </c:pt>
                <c:pt idx="426">
                  <c:v>1.48</c:v>
                </c:pt>
                <c:pt idx="427">
                  <c:v>1.8199999999999998</c:v>
                </c:pt>
                <c:pt idx="428">
                  <c:v>1.56</c:v>
                </c:pt>
                <c:pt idx="429">
                  <c:v>1.6400000000000001</c:v>
                </c:pt>
                <c:pt idx="430">
                  <c:v>1.4600000000000002</c:v>
                </c:pt>
                <c:pt idx="431">
                  <c:v>1.3800000000000001</c:v>
                </c:pt>
                <c:pt idx="432">
                  <c:v>1.1800000000000002</c:v>
                </c:pt>
                <c:pt idx="433">
                  <c:v>1.02</c:v>
                </c:pt>
                <c:pt idx="434">
                  <c:v>0.61999999999999955</c:v>
                </c:pt>
                <c:pt idx="435">
                  <c:v>0.45999999999999941</c:v>
                </c:pt>
                <c:pt idx="436">
                  <c:v>0.4199999999999996</c:v>
                </c:pt>
                <c:pt idx="437">
                  <c:v>0.39999999999999963</c:v>
                </c:pt>
                <c:pt idx="438">
                  <c:v>0.63999999999999946</c:v>
                </c:pt>
                <c:pt idx="439">
                  <c:v>0.75999999999999979</c:v>
                </c:pt>
                <c:pt idx="440">
                  <c:v>0.9</c:v>
                </c:pt>
                <c:pt idx="441">
                  <c:v>1.3</c:v>
                </c:pt>
                <c:pt idx="442">
                  <c:v>1.2799999999999998</c:v>
                </c:pt>
                <c:pt idx="443">
                  <c:v>1.1599999999999997</c:v>
                </c:pt>
                <c:pt idx="444">
                  <c:v>1.4199999999999995</c:v>
                </c:pt>
                <c:pt idx="445">
                  <c:v>1.5199999999999991</c:v>
                </c:pt>
                <c:pt idx="446">
                  <c:v>1.2599999999999991</c:v>
                </c:pt>
                <c:pt idx="447">
                  <c:v>1.3199999999999992</c:v>
                </c:pt>
                <c:pt idx="448">
                  <c:v>1.4199999999999993</c:v>
                </c:pt>
                <c:pt idx="449">
                  <c:v>0.99999999999999933</c:v>
                </c:pt>
                <c:pt idx="450">
                  <c:v>0.69999999999999962</c:v>
                </c:pt>
                <c:pt idx="451">
                  <c:v>0.51999999999999957</c:v>
                </c:pt>
                <c:pt idx="452">
                  <c:v>0.33999999999999952</c:v>
                </c:pt>
                <c:pt idx="453">
                  <c:v>0.21999999999999958</c:v>
                </c:pt>
                <c:pt idx="454">
                  <c:v>0.55999999999999983</c:v>
                </c:pt>
                <c:pt idx="455">
                  <c:v>0.9199999999999996</c:v>
                </c:pt>
                <c:pt idx="456">
                  <c:v>0.95999999999999974</c:v>
                </c:pt>
                <c:pt idx="457">
                  <c:v>0.8</c:v>
                </c:pt>
                <c:pt idx="458">
                  <c:v>1.1800000000000002</c:v>
                </c:pt>
                <c:pt idx="459">
                  <c:v>1.0200000000000002</c:v>
                </c:pt>
                <c:pt idx="460">
                  <c:v>0.98000000000000043</c:v>
                </c:pt>
                <c:pt idx="461">
                  <c:v>1.1000000000000008</c:v>
                </c:pt>
                <c:pt idx="462">
                  <c:v>1.3800000000000008</c:v>
                </c:pt>
                <c:pt idx="463">
                  <c:v>0.72000000000000064</c:v>
                </c:pt>
                <c:pt idx="464">
                  <c:v>0.8600000000000001</c:v>
                </c:pt>
                <c:pt idx="465">
                  <c:v>0.74000000000000021</c:v>
                </c:pt>
                <c:pt idx="466">
                  <c:v>1.0399999999999998</c:v>
                </c:pt>
                <c:pt idx="467">
                  <c:v>1</c:v>
                </c:pt>
                <c:pt idx="468">
                  <c:v>1.3</c:v>
                </c:pt>
                <c:pt idx="469">
                  <c:v>0.98000000000000043</c:v>
                </c:pt>
                <c:pt idx="470">
                  <c:v>1.1800000000000002</c:v>
                </c:pt>
                <c:pt idx="471">
                  <c:v>0.74000000000000021</c:v>
                </c:pt>
                <c:pt idx="472">
                  <c:v>0.4</c:v>
                </c:pt>
                <c:pt idx="473">
                  <c:v>0.24000000000000021</c:v>
                </c:pt>
                <c:pt idx="474">
                  <c:v>0.44000000000000022</c:v>
                </c:pt>
                <c:pt idx="475">
                  <c:v>0.14000000000000057</c:v>
                </c:pt>
                <c:pt idx="476">
                  <c:v>4.000000000000057E-2</c:v>
                </c:pt>
                <c:pt idx="477">
                  <c:v>0.22000000000000064</c:v>
                </c:pt>
                <c:pt idx="478">
                  <c:v>0.64000000000000057</c:v>
                </c:pt>
                <c:pt idx="479">
                  <c:v>0.40000000000000036</c:v>
                </c:pt>
                <c:pt idx="480">
                  <c:v>0.66000000000000048</c:v>
                </c:pt>
                <c:pt idx="481">
                  <c:v>0.76000000000000012</c:v>
                </c:pt>
                <c:pt idx="482">
                  <c:v>0.7</c:v>
                </c:pt>
                <c:pt idx="483">
                  <c:v>0.35999999999999976</c:v>
                </c:pt>
                <c:pt idx="484">
                  <c:v>0.35999999999999976</c:v>
                </c:pt>
                <c:pt idx="485">
                  <c:v>0.11999999999999958</c:v>
                </c:pt>
                <c:pt idx="486">
                  <c:v>0</c:v>
                </c:pt>
                <c:pt idx="487">
                  <c:v>0.32000000000000028</c:v>
                </c:pt>
                <c:pt idx="488">
                  <c:v>0.22000000000000064</c:v>
                </c:pt>
                <c:pt idx="489">
                  <c:v>0.30000000000000071</c:v>
                </c:pt>
                <c:pt idx="490">
                  <c:v>0.34000000000000091</c:v>
                </c:pt>
                <c:pt idx="491">
                  <c:v>0.16000000000000086</c:v>
                </c:pt>
                <c:pt idx="492">
                  <c:v>-0.23999999999999949</c:v>
                </c:pt>
                <c:pt idx="493">
                  <c:v>-0.19999999999999965</c:v>
                </c:pt>
                <c:pt idx="494">
                  <c:v>-0.11999999999999993</c:v>
                </c:pt>
                <c:pt idx="495">
                  <c:v>-0.32000000000000028</c:v>
                </c:pt>
                <c:pt idx="496">
                  <c:v>-2.0000000000000285E-2</c:v>
                </c:pt>
                <c:pt idx="497">
                  <c:v>0.11999999999999958</c:v>
                </c:pt>
                <c:pt idx="498">
                  <c:v>0.53999999999999948</c:v>
                </c:pt>
                <c:pt idx="499">
                  <c:v>0.85999999999999976</c:v>
                </c:pt>
                <c:pt idx="500">
                  <c:v>0.68</c:v>
                </c:pt>
                <c:pt idx="501">
                  <c:v>0.43999999999999984</c:v>
                </c:pt>
                <c:pt idx="502">
                  <c:v>0.56000000000000016</c:v>
                </c:pt>
                <c:pt idx="503">
                  <c:v>-0.1</c:v>
                </c:pt>
                <c:pt idx="504">
                  <c:v>-0.51999999999999991</c:v>
                </c:pt>
                <c:pt idx="505">
                  <c:v>-0.4</c:v>
                </c:pt>
                <c:pt idx="506">
                  <c:v>-0.43999999999999984</c:v>
                </c:pt>
                <c:pt idx="507">
                  <c:v>-0.7000000000000004</c:v>
                </c:pt>
                <c:pt idx="508">
                  <c:v>-0.38000000000000006</c:v>
                </c:pt>
                <c:pt idx="509">
                  <c:v>-0.35999999999999976</c:v>
                </c:pt>
                <c:pt idx="510">
                  <c:v>-0.69999999999999962</c:v>
                </c:pt>
                <c:pt idx="511">
                  <c:v>-0.51999999999999991</c:v>
                </c:pt>
                <c:pt idx="512">
                  <c:v>-0.63999999999999946</c:v>
                </c:pt>
                <c:pt idx="513">
                  <c:v>-0.83999999999999986</c:v>
                </c:pt>
                <c:pt idx="514">
                  <c:v>-0.5800000000000004</c:v>
                </c:pt>
                <c:pt idx="515">
                  <c:v>-0.22000000000000064</c:v>
                </c:pt>
                <c:pt idx="516">
                  <c:v>-0.34000000000000058</c:v>
                </c:pt>
                <c:pt idx="517">
                  <c:v>-0.26000000000000012</c:v>
                </c:pt>
                <c:pt idx="518">
                  <c:v>0.10000000000000035</c:v>
                </c:pt>
                <c:pt idx="519">
                  <c:v>4.000000000000057E-2</c:v>
                </c:pt>
                <c:pt idx="520">
                  <c:v>0.26000000000000084</c:v>
                </c:pt>
                <c:pt idx="521">
                  <c:v>0.70000000000000073</c:v>
                </c:pt>
                <c:pt idx="522">
                  <c:v>1.1800000000000004</c:v>
                </c:pt>
                <c:pt idx="523">
                  <c:v>0.78</c:v>
                </c:pt>
                <c:pt idx="524">
                  <c:v>0.51999999999999957</c:v>
                </c:pt>
                <c:pt idx="525">
                  <c:v>0.29999999999999927</c:v>
                </c:pt>
                <c:pt idx="526">
                  <c:v>-8.0000000000000432E-2</c:v>
                </c:pt>
                <c:pt idx="527">
                  <c:v>-0.52000000000000068</c:v>
                </c:pt>
                <c:pt idx="528">
                  <c:v>-8.0000000000000432E-2</c:v>
                </c:pt>
                <c:pt idx="529">
                  <c:v>0.21999999999999992</c:v>
                </c:pt>
                <c:pt idx="530">
                  <c:v>0.25999999999999979</c:v>
                </c:pt>
                <c:pt idx="531">
                  <c:v>0.41999999999999993</c:v>
                </c:pt>
                <c:pt idx="532">
                  <c:v>0.4599999999999998</c:v>
                </c:pt>
                <c:pt idx="533">
                  <c:v>-2.0000000000000285E-2</c:v>
                </c:pt>
                <c:pt idx="534">
                  <c:v>-0.54000000000000026</c:v>
                </c:pt>
                <c:pt idx="535">
                  <c:v>-0.41999999999999993</c:v>
                </c:pt>
                <c:pt idx="536">
                  <c:v>-0.4</c:v>
                </c:pt>
                <c:pt idx="537">
                  <c:v>-5.999999999999979E-2</c:v>
                </c:pt>
                <c:pt idx="538">
                  <c:v>0.50000000000000033</c:v>
                </c:pt>
                <c:pt idx="539">
                  <c:v>1.0600000000000005</c:v>
                </c:pt>
                <c:pt idx="540">
                  <c:v>1.0000000000000004</c:v>
                </c:pt>
                <c:pt idx="541">
                  <c:v>1.08</c:v>
                </c:pt>
                <c:pt idx="542">
                  <c:v>1.08</c:v>
                </c:pt>
                <c:pt idx="543">
                  <c:v>0.66000000000000014</c:v>
                </c:pt>
                <c:pt idx="544">
                  <c:v>0.36000000000000015</c:v>
                </c:pt>
                <c:pt idx="545">
                  <c:v>0.28000000000000008</c:v>
                </c:pt>
                <c:pt idx="546">
                  <c:v>0.10000000000000035</c:v>
                </c:pt>
                <c:pt idx="547">
                  <c:v>6.0000000000000143E-2</c:v>
                </c:pt>
                <c:pt idx="548">
                  <c:v>-1.9999999999999928E-2</c:v>
                </c:pt>
                <c:pt idx="549">
                  <c:v>3.9999999999999855E-2</c:v>
                </c:pt>
                <c:pt idx="550">
                  <c:v>-0.14000000000000021</c:v>
                </c:pt>
                <c:pt idx="551">
                  <c:v>-0.18000000000000044</c:v>
                </c:pt>
                <c:pt idx="552">
                  <c:v>-0.26000000000000051</c:v>
                </c:pt>
                <c:pt idx="553">
                  <c:v>0.17999999999999935</c:v>
                </c:pt>
                <c:pt idx="554">
                  <c:v>3.9999999999999501E-2</c:v>
                </c:pt>
                <c:pt idx="555">
                  <c:v>0.4599999999999998</c:v>
                </c:pt>
                <c:pt idx="556">
                  <c:v>0.61999999999999988</c:v>
                </c:pt>
                <c:pt idx="557">
                  <c:v>0.6</c:v>
                </c:pt>
                <c:pt idx="558">
                  <c:v>0.56000000000000016</c:v>
                </c:pt>
                <c:pt idx="559">
                  <c:v>0.91999999999999993</c:v>
                </c:pt>
                <c:pt idx="560">
                  <c:v>0.57999999999999974</c:v>
                </c:pt>
                <c:pt idx="561">
                  <c:v>0.73999999999999988</c:v>
                </c:pt>
                <c:pt idx="562">
                  <c:v>0.68</c:v>
                </c:pt>
                <c:pt idx="563">
                  <c:v>0.59999999999999964</c:v>
                </c:pt>
                <c:pt idx="564">
                  <c:v>0.6399999999999999</c:v>
                </c:pt>
                <c:pt idx="565">
                  <c:v>1</c:v>
                </c:pt>
                <c:pt idx="566">
                  <c:v>0.43999999999999984</c:v>
                </c:pt>
                <c:pt idx="567">
                  <c:v>0.4</c:v>
                </c:pt>
                <c:pt idx="568">
                  <c:v>2.0000000000000285E-2</c:v>
                </c:pt>
                <c:pt idx="569">
                  <c:v>-0.41999999999999993</c:v>
                </c:pt>
                <c:pt idx="570">
                  <c:v>-0.8</c:v>
                </c:pt>
                <c:pt idx="571">
                  <c:v>-0.3</c:v>
                </c:pt>
                <c:pt idx="572">
                  <c:v>-0.38000000000000006</c:v>
                </c:pt>
                <c:pt idx="573">
                  <c:v>-0.3</c:v>
                </c:pt>
                <c:pt idx="574">
                  <c:v>-1.9999999999999574E-2</c:v>
                </c:pt>
                <c:pt idx="575">
                  <c:v>0.44000000000000022</c:v>
                </c:pt>
                <c:pt idx="576">
                  <c:v>0.26000000000000051</c:v>
                </c:pt>
                <c:pt idx="577">
                  <c:v>0.12000000000000029</c:v>
                </c:pt>
                <c:pt idx="578">
                  <c:v>0.44000000000000022</c:v>
                </c:pt>
                <c:pt idx="579">
                  <c:v>0.23999999999999985</c:v>
                </c:pt>
                <c:pt idx="580">
                  <c:v>-0.11999999999999993</c:v>
                </c:pt>
                <c:pt idx="581">
                  <c:v>-0.4</c:v>
                </c:pt>
                <c:pt idx="582">
                  <c:v>-0.5</c:v>
                </c:pt>
                <c:pt idx="583">
                  <c:v>-1.0400000000000003</c:v>
                </c:pt>
                <c:pt idx="584">
                  <c:v>-0.98000000000000043</c:v>
                </c:pt>
                <c:pt idx="585">
                  <c:v>-1.0400000000000003</c:v>
                </c:pt>
                <c:pt idx="586">
                  <c:v>-0.84000000000000019</c:v>
                </c:pt>
                <c:pt idx="587">
                  <c:v>-0.58000000000000007</c:v>
                </c:pt>
                <c:pt idx="588">
                  <c:v>-0.28000000000000008</c:v>
                </c:pt>
                <c:pt idx="589">
                  <c:v>-0.43999999999999984</c:v>
                </c:pt>
                <c:pt idx="590">
                  <c:v>-0.13999999999999985</c:v>
                </c:pt>
                <c:pt idx="591">
                  <c:v>-0.14000000000000021</c:v>
                </c:pt>
                <c:pt idx="592">
                  <c:v>-0.26000000000000012</c:v>
                </c:pt>
                <c:pt idx="593">
                  <c:v>-5.999999999999979E-2</c:v>
                </c:pt>
                <c:pt idx="594">
                  <c:v>0.36000000000000015</c:v>
                </c:pt>
                <c:pt idx="595">
                  <c:v>0.4799999999999997</c:v>
                </c:pt>
                <c:pt idx="596">
                  <c:v>0.55999999999999983</c:v>
                </c:pt>
                <c:pt idx="597">
                  <c:v>0.87999999999999967</c:v>
                </c:pt>
                <c:pt idx="598">
                  <c:v>0.55999999999999939</c:v>
                </c:pt>
                <c:pt idx="599">
                  <c:v>0.39999999999999963</c:v>
                </c:pt>
                <c:pt idx="600">
                  <c:v>-2.0000000000000285E-2</c:v>
                </c:pt>
                <c:pt idx="601">
                  <c:v>0</c:v>
                </c:pt>
                <c:pt idx="602">
                  <c:v>8.0000000000000071E-2</c:v>
                </c:pt>
                <c:pt idx="603">
                  <c:v>0.26000000000000012</c:v>
                </c:pt>
                <c:pt idx="604">
                  <c:v>0.34000000000000019</c:v>
                </c:pt>
                <c:pt idx="605">
                  <c:v>0.52000000000000024</c:v>
                </c:pt>
                <c:pt idx="606">
                  <c:v>0.44000000000000022</c:v>
                </c:pt>
                <c:pt idx="607">
                  <c:v>0.10000000000000035</c:v>
                </c:pt>
                <c:pt idx="608">
                  <c:v>0</c:v>
                </c:pt>
                <c:pt idx="609">
                  <c:v>-7.1054273576010023E-16</c:v>
                </c:pt>
                <c:pt idx="610">
                  <c:v>-4.0000000000000924E-2</c:v>
                </c:pt>
                <c:pt idx="611">
                  <c:v>-2.0000000000000996E-2</c:v>
                </c:pt>
                <c:pt idx="612">
                  <c:v>0.29999999999999893</c:v>
                </c:pt>
                <c:pt idx="613">
                  <c:v>0.83999999999999919</c:v>
                </c:pt>
                <c:pt idx="614">
                  <c:v>0.85999999999999943</c:v>
                </c:pt>
                <c:pt idx="615">
                  <c:v>0.63999999999999913</c:v>
                </c:pt>
                <c:pt idx="616">
                  <c:v>0.31999999999999884</c:v>
                </c:pt>
                <c:pt idx="617">
                  <c:v>0.23999999999999916</c:v>
                </c:pt>
                <c:pt idx="618">
                  <c:v>-0.38000000000000045</c:v>
                </c:pt>
                <c:pt idx="619">
                  <c:v>-0.43999999999999984</c:v>
                </c:pt>
                <c:pt idx="620">
                  <c:v>-0.21999999999999958</c:v>
                </c:pt>
                <c:pt idx="621">
                  <c:v>-7.9999999999999002E-2</c:v>
                </c:pt>
                <c:pt idx="622">
                  <c:v>-0.25999999999999945</c:v>
                </c:pt>
                <c:pt idx="623">
                  <c:v>0.10000000000000071</c:v>
                </c:pt>
                <c:pt idx="624">
                  <c:v>7.1054273576010023E-16</c:v>
                </c:pt>
                <c:pt idx="625">
                  <c:v>-5.9999999999998721E-2</c:v>
                </c:pt>
                <c:pt idx="626">
                  <c:v>6.0000000000000851E-2</c:v>
                </c:pt>
                <c:pt idx="627">
                  <c:v>2.0000000000000996E-2</c:v>
                </c:pt>
                <c:pt idx="628">
                  <c:v>-0.4199999999999996</c:v>
                </c:pt>
                <c:pt idx="629">
                  <c:v>-0.53999999999999981</c:v>
                </c:pt>
                <c:pt idx="630">
                  <c:v>-0.54000000000000059</c:v>
                </c:pt>
                <c:pt idx="631">
                  <c:v>-0.68000000000000038</c:v>
                </c:pt>
                <c:pt idx="632">
                  <c:v>-0.64000000000000057</c:v>
                </c:pt>
                <c:pt idx="633">
                  <c:v>-0.64000000000000057</c:v>
                </c:pt>
                <c:pt idx="634">
                  <c:v>-0.68000000000000038</c:v>
                </c:pt>
                <c:pt idx="635">
                  <c:v>-0.53999999999999981</c:v>
                </c:pt>
                <c:pt idx="636">
                  <c:v>-0.49999999999999928</c:v>
                </c:pt>
                <c:pt idx="637">
                  <c:v>-9.9999999999999284E-2</c:v>
                </c:pt>
                <c:pt idx="638">
                  <c:v>-5.9999999999999429E-2</c:v>
                </c:pt>
                <c:pt idx="639">
                  <c:v>-0.17999999999999972</c:v>
                </c:pt>
                <c:pt idx="640">
                  <c:v>-0.18000000000000044</c:v>
                </c:pt>
                <c:pt idx="641">
                  <c:v>3.999999999999844E-2</c:v>
                </c:pt>
                <c:pt idx="642">
                  <c:v>-0.46000000000000157</c:v>
                </c:pt>
                <c:pt idx="643">
                  <c:v>-0.30000000000000143</c:v>
                </c:pt>
                <c:pt idx="644">
                  <c:v>-0.38000000000000184</c:v>
                </c:pt>
                <c:pt idx="645">
                  <c:v>-0.46000000000000085</c:v>
                </c:pt>
                <c:pt idx="646">
                  <c:v>-0.64000000000000057</c:v>
                </c:pt>
                <c:pt idx="647">
                  <c:v>-0.36000000000000087</c:v>
                </c:pt>
                <c:pt idx="648">
                  <c:v>-0.36000000000000015</c:v>
                </c:pt>
                <c:pt idx="649">
                  <c:v>-9.9999999999999284E-2</c:v>
                </c:pt>
                <c:pt idx="650">
                  <c:v>-0.1</c:v>
                </c:pt>
                <c:pt idx="651">
                  <c:v>2.0000000000000285E-2</c:v>
                </c:pt>
                <c:pt idx="652">
                  <c:v>-0.41999999999999887</c:v>
                </c:pt>
                <c:pt idx="653">
                  <c:v>-0.6</c:v>
                </c:pt>
                <c:pt idx="654">
                  <c:v>-0.46000000000000085</c:v>
                </c:pt>
                <c:pt idx="655">
                  <c:v>-0.37999999999999973</c:v>
                </c:pt>
                <c:pt idx="656">
                  <c:v>-0.43999999999999917</c:v>
                </c:pt>
                <c:pt idx="657">
                  <c:v>-0.1</c:v>
                </c:pt>
                <c:pt idx="658">
                  <c:v>0.14000000000000057</c:v>
                </c:pt>
                <c:pt idx="659">
                  <c:v>-5.9999999999999429E-2</c:v>
                </c:pt>
                <c:pt idx="660">
                  <c:v>-0.22000000000000028</c:v>
                </c:pt>
                <c:pt idx="661">
                  <c:v>1.9999999999998862E-2</c:v>
                </c:pt>
                <c:pt idx="662">
                  <c:v>-0.28000000000000114</c:v>
                </c:pt>
                <c:pt idx="663">
                  <c:v>-0.34000000000000058</c:v>
                </c:pt>
                <c:pt idx="664">
                  <c:v>-0.62000000000000033</c:v>
                </c:pt>
                <c:pt idx="665">
                  <c:v>-0.65999999999999948</c:v>
                </c:pt>
                <c:pt idx="666">
                  <c:v>-0.71999999999999886</c:v>
                </c:pt>
                <c:pt idx="667">
                  <c:v>-0.47999999999999832</c:v>
                </c:pt>
                <c:pt idx="668">
                  <c:v>-0.55999999999999939</c:v>
                </c:pt>
                <c:pt idx="669">
                  <c:v>-0.21999999999999886</c:v>
                </c:pt>
                <c:pt idx="670">
                  <c:v>2.0000000000000285E-2</c:v>
                </c:pt>
                <c:pt idx="671">
                  <c:v>-0.28000000000000114</c:v>
                </c:pt>
                <c:pt idx="672">
                  <c:v>-0.42000000000000026</c:v>
                </c:pt>
                <c:pt idx="673">
                  <c:v>-0.33999999999999914</c:v>
                </c:pt>
                <c:pt idx="674">
                  <c:v>-0.65999999999999948</c:v>
                </c:pt>
                <c:pt idx="675">
                  <c:v>-0.71999999999999886</c:v>
                </c:pt>
                <c:pt idx="676">
                  <c:v>-0.69999999999999718</c:v>
                </c:pt>
                <c:pt idx="677">
                  <c:v>-0.27999999999999831</c:v>
                </c:pt>
                <c:pt idx="678">
                  <c:v>-0.25999999999999801</c:v>
                </c:pt>
                <c:pt idx="679">
                  <c:v>0.20000000000000284</c:v>
                </c:pt>
                <c:pt idx="680">
                  <c:v>0.42000000000000315</c:v>
                </c:pt>
                <c:pt idx="681">
                  <c:v>0.64000000000000201</c:v>
                </c:pt>
                <c:pt idx="682">
                  <c:v>0.36000000000000226</c:v>
                </c:pt>
                <c:pt idx="683">
                  <c:v>0.50000000000000144</c:v>
                </c:pt>
                <c:pt idx="684">
                  <c:v>0.14000000000000057</c:v>
                </c:pt>
                <c:pt idx="685">
                  <c:v>-0.1</c:v>
                </c:pt>
                <c:pt idx="686">
                  <c:v>-0.43999999999999917</c:v>
                </c:pt>
                <c:pt idx="687">
                  <c:v>-0.22000000000000028</c:v>
                </c:pt>
                <c:pt idx="688">
                  <c:v>-0.30000000000000143</c:v>
                </c:pt>
                <c:pt idx="689">
                  <c:v>-4.0000000000001992E-2</c:v>
                </c:pt>
                <c:pt idx="690">
                  <c:v>-0.38000000000000256</c:v>
                </c:pt>
                <c:pt idx="691">
                  <c:v>-0.30000000000000282</c:v>
                </c:pt>
                <c:pt idx="692">
                  <c:v>-0.70000000000000284</c:v>
                </c:pt>
                <c:pt idx="693">
                  <c:v>-0.72000000000000175</c:v>
                </c:pt>
                <c:pt idx="694">
                  <c:v>-0.50000000000000144</c:v>
                </c:pt>
                <c:pt idx="695">
                  <c:v>-6.0000000000000851E-2</c:v>
                </c:pt>
                <c:pt idx="696">
                  <c:v>0.21999999999999886</c:v>
                </c:pt>
                <c:pt idx="697">
                  <c:v>5.9999999999999429E-2</c:v>
                </c:pt>
                <c:pt idx="698">
                  <c:v>0.2</c:v>
                </c:pt>
                <c:pt idx="699">
                  <c:v>0.12000000000000029</c:v>
                </c:pt>
                <c:pt idx="700">
                  <c:v>0.5</c:v>
                </c:pt>
                <c:pt idx="701">
                  <c:v>0.4799999999999997</c:v>
                </c:pt>
                <c:pt idx="702">
                  <c:v>0.93999999999999917</c:v>
                </c:pt>
                <c:pt idx="703">
                  <c:v>0.81999999999999884</c:v>
                </c:pt>
                <c:pt idx="704">
                  <c:v>0.83999999999999919</c:v>
                </c:pt>
                <c:pt idx="705">
                  <c:v>0.21999999999999886</c:v>
                </c:pt>
                <c:pt idx="706">
                  <c:v>0.1</c:v>
                </c:pt>
                <c:pt idx="707">
                  <c:v>4.000000000000057E-2</c:v>
                </c:pt>
                <c:pt idx="708">
                  <c:v>0.24000000000000057</c:v>
                </c:pt>
                <c:pt idx="709">
                  <c:v>0.2</c:v>
                </c:pt>
                <c:pt idx="710">
                  <c:v>0.7</c:v>
                </c:pt>
                <c:pt idx="711">
                  <c:v>0.53999999999999915</c:v>
                </c:pt>
                <c:pt idx="712">
                  <c:v>0.65999999999999948</c:v>
                </c:pt>
                <c:pt idx="713">
                  <c:v>0.3</c:v>
                </c:pt>
                <c:pt idx="714">
                  <c:v>0</c:v>
                </c:pt>
                <c:pt idx="715">
                  <c:v>-0.27999999999999969</c:v>
                </c:pt>
                <c:pt idx="716">
                  <c:v>0</c:v>
                </c:pt>
                <c:pt idx="717">
                  <c:v>-7.999999999999971E-2</c:v>
                </c:pt>
                <c:pt idx="718">
                  <c:v>1.9999999999998862E-2</c:v>
                </c:pt>
                <c:pt idx="719">
                  <c:v>-0.10000000000000142</c:v>
                </c:pt>
                <c:pt idx="720">
                  <c:v>-0.1200000000000017</c:v>
                </c:pt>
                <c:pt idx="721">
                  <c:v>0.1799999999999983</c:v>
                </c:pt>
                <c:pt idx="722">
                  <c:v>-0.26000000000000228</c:v>
                </c:pt>
                <c:pt idx="723">
                  <c:v>-0.40000000000000141</c:v>
                </c:pt>
                <c:pt idx="724">
                  <c:v>-0.26000000000000084</c:v>
                </c:pt>
                <c:pt idx="725">
                  <c:v>-0.5</c:v>
                </c:pt>
                <c:pt idx="726">
                  <c:v>-0.93999999999999917</c:v>
                </c:pt>
                <c:pt idx="727">
                  <c:v>-0.63999999999999913</c:v>
                </c:pt>
                <c:pt idx="728">
                  <c:v>-0.57999999999999974</c:v>
                </c:pt>
                <c:pt idx="729">
                  <c:v>-0.7</c:v>
                </c:pt>
                <c:pt idx="730">
                  <c:v>-0.1200000000000017</c:v>
                </c:pt>
                <c:pt idx="731">
                  <c:v>-8.0000000000002555E-2</c:v>
                </c:pt>
                <c:pt idx="732">
                  <c:v>-0.10000000000000284</c:v>
                </c:pt>
                <c:pt idx="733">
                  <c:v>-0.10000000000000284</c:v>
                </c:pt>
                <c:pt idx="734">
                  <c:v>0.27999999999999686</c:v>
                </c:pt>
                <c:pt idx="735">
                  <c:v>-0.20000000000000143</c:v>
                </c:pt>
                <c:pt idx="736">
                  <c:v>-0.12000000000000029</c:v>
                </c:pt>
                <c:pt idx="737">
                  <c:v>-0.13999999999999915</c:v>
                </c:pt>
                <c:pt idx="738">
                  <c:v>6.0000000000000851E-2</c:v>
                </c:pt>
                <c:pt idx="739">
                  <c:v>-3.9999999999999147E-2</c:v>
                </c:pt>
                <c:pt idx="740">
                  <c:v>-0.19999999999999857</c:v>
                </c:pt>
                <c:pt idx="741">
                  <c:v>-0.23999999999999916</c:v>
                </c:pt>
                <c:pt idx="742">
                  <c:v>-0.15999999999999942</c:v>
                </c:pt>
                <c:pt idx="743">
                  <c:v>-0.11999999999999886</c:v>
                </c:pt>
                <c:pt idx="744">
                  <c:v>6.0000000000002274E-2</c:v>
                </c:pt>
                <c:pt idx="745">
                  <c:v>0.28000000000000114</c:v>
                </c:pt>
                <c:pt idx="746">
                  <c:v>0.16000000000000228</c:v>
                </c:pt>
                <c:pt idx="747">
                  <c:v>0.16000000000000228</c:v>
                </c:pt>
                <c:pt idx="748">
                  <c:v>0.14000000000000198</c:v>
                </c:pt>
                <c:pt idx="749">
                  <c:v>6.0000000000000851E-2</c:v>
                </c:pt>
                <c:pt idx="750">
                  <c:v>0.36000000000000087</c:v>
                </c:pt>
                <c:pt idx="751">
                  <c:v>0.53999999999999915</c:v>
                </c:pt>
                <c:pt idx="752">
                  <c:v>0.67999999999999827</c:v>
                </c:pt>
                <c:pt idx="753">
                  <c:v>0.57999999999999829</c:v>
                </c:pt>
                <c:pt idx="754">
                  <c:v>0.55999999999999805</c:v>
                </c:pt>
                <c:pt idx="755">
                  <c:v>0.23999999999999772</c:v>
                </c:pt>
                <c:pt idx="756">
                  <c:v>0.21999999999999886</c:v>
                </c:pt>
                <c:pt idx="757">
                  <c:v>0.23999999999999916</c:v>
                </c:pt>
                <c:pt idx="758">
                  <c:v>0.4</c:v>
                </c:pt>
                <c:pt idx="759">
                  <c:v>0.58000000000000118</c:v>
                </c:pt>
                <c:pt idx="760">
                  <c:v>0.68000000000000116</c:v>
                </c:pt>
                <c:pt idx="761">
                  <c:v>0.67999999999999972</c:v>
                </c:pt>
                <c:pt idx="762">
                  <c:v>0.57999999999999974</c:v>
                </c:pt>
                <c:pt idx="763">
                  <c:v>0.55999999999999939</c:v>
                </c:pt>
                <c:pt idx="764">
                  <c:v>0.33999999999999914</c:v>
                </c:pt>
                <c:pt idx="765">
                  <c:v>0.27999999999999969</c:v>
                </c:pt>
                <c:pt idx="766">
                  <c:v>0.24000000000000057</c:v>
                </c:pt>
                <c:pt idx="767">
                  <c:v>0.44000000000000056</c:v>
                </c:pt>
                <c:pt idx="768">
                  <c:v>0.1</c:v>
                </c:pt>
                <c:pt idx="769">
                  <c:v>0.12000000000000029</c:v>
                </c:pt>
                <c:pt idx="770">
                  <c:v>-4.000000000000057E-2</c:v>
                </c:pt>
                <c:pt idx="771">
                  <c:v>3.9999999999999147E-2</c:v>
                </c:pt>
                <c:pt idx="772">
                  <c:v>-0.18000000000000113</c:v>
                </c:pt>
                <c:pt idx="773">
                  <c:v>3.9999999999999147E-2</c:v>
                </c:pt>
                <c:pt idx="774">
                  <c:v>-1.4210854715202005E-15</c:v>
                </c:pt>
                <c:pt idx="775">
                  <c:v>0.42000000000000026</c:v>
                </c:pt>
                <c:pt idx="776">
                  <c:v>0.22000000000000028</c:v>
                </c:pt>
                <c:pt idx="777">
                  <c:v>-1.9999999999998862E-2</c:v>
                </c:pt>
                <c:pt idx="778">
                  <c:v>0.28000000000000114</c:v>
                </c:pt>
                <c:pt idx="779">
                  <c:v>0.56000000000000083</c:v>
                </c:pt>
                <c:pt idx="780">
                  <c:v>0.33999999999999914</c:v>
                </c:pt>
                <c:pt idx="781">
                  <c:v>0.54000000000000059</c:v>
                </c:pt>
                <c:pt idx="782">
                  <c:v>1.1799999999999997</c:v>
                </c:pt>
                <c:pt idx="783">
                  <c:v>0.82000000000000028</c:v>
                </c:pt>
                <c:pt idx="784">
                  <c:v>0.86000000000000087</c:v>
                </c:pt>
                <c:pt idx="785">
                  <c:v>1.2200000000000017</c:v>
                </c:pt>
                <c:pt idx="786">
                  <c:v>1.5</c:v>
                </c:pt>
                <c:pt idx="787">
                  <c:v>0.97999999999999976</c:v>
                </c:pt>
                <c:pt idx="788">
                  <c:v>0.95999999999999941</c:v>
                </c:pt>
                <c:pt idx="789">
                  <c:v>0.91999999999999882</c:v>
                </c:pt>
                <c:pt idx="790">
                  <c:v>0.47999999999999832</c:v>
                </c:pt>
                <c:pt idx="791">
                  <c:v>3.9999999999999147E-2</c:v>
                </c:pt>
                <c:pt idx="792">
                  <c:v>-0.24000000000000057</c:v>
                </c:pt>
                <c:pt idx="793">
                  <c:v>-0.40000000000000141</c:v>
                </c:pt>
                <c:pt idx="794">
                  <c:v>-0.68000000000000116</c:v>
                </c:pt>
                <c:pt idx="795">
                  <c:v>-0.52000000000000024</c:v>
                </c:pt>
                <c:pt idx="796">
                  <c:v>-0.24000000000000057</c:v>
                </c:pt>
                <c:pt idx="797">
                  <c:v>0.5</c:v>
                </c:pt>
                <c:pt idx="798">
                  <c:v>0.46000000000000085</c:v>
                </c:pt>
                <c:pt idx="799">
                  <c:v>0.48000000000000115</c:v>
                </c:pt>
                <c:pt idx="800">
                  <c:v>0.45999999999999941</c:v>
                </c:pt>
                <c:pt idx="801">
                  <c:v>0.23999999999999916</c:v>
                </c:pt>
                <c:pt idx="802">
                  <c:v>-6.0000000000000851E-2</c:v>
                </c:pt>
                <c:pt idx="803">
                  <c:v>7.9999999999998295E-2</c:v>
                </c:pt>
                <c:pt idx="804">
                  <c:v>-0.14000000000000198</c:v>
                </c:pt>
                <c:pt idx="805">
                  <c:v>-0.26000000000000084</c:v>
                </c:pt>
                <c:pt idx="806">
                  <c:v>-4.000000000000057E-2</c:v>
                </c:pt>
                <c:pt idx="807">
                  <c:v>0.13999999999999915</c:v>
                </c:pt>
                <c:pt idx="808">
                  <c:v>0.43999999999999917</c:v>
                </c:pt>
                <c:pt idx="809">
                  <c:v>0.81999999999999884</c:v>
                </c:pt>
                <c:pt idx="810">
                  <c:v>0.97999999999999832</c:v>
                </c:pt>
                <c:pt idx="811">
                  <c:v>0.97999999999999832</c:v>
                </c:pt>
                <c:pt idx="812">
                  <c:v>0.91999999999999882</c:v>
                </c:pt>
                <c:pt idx="813">
                  <c:v>0.89999999999999858</c:v>
                </c:pt>
                <c:pt idx="814">
                  <c:v>0.83999999999999919</c:v>
                </c:pt>
                <c:pt idx="815">
                  <c:v>0.42000000000000026</c:v>
                </c:pt>
                <c:pt idx="816">
                  <c:v>2.0000000000000285E-2</c:v>
                </c:pt>
                <c:pt idx="817">
                  <c:v>0</c:v>
                </c:pt>
                <c:pt idx="818">
                  <c:v>-1.9999999999998862E-2</c:v>
                </c:pt>
                <c:pt idx="819">
                  <c:v>-0.21999999999999886</c:v>
                </c:pt>
                <c:pt idx="820">
                  <c:v>-0.22000000000000028</c:v>
                </c:pt>
                <c:pt idx="821">
                  <c:v>0.44000000000000056</c:v>
                </c:pt>
                <c:pt idx="822">
                  <c:v>0.22000000000000028</c:v>
                </c:pt>
                <c:pt idx="823">
                  <c:v>0.32000000000000028</c:v>
                </c:pt>
                <c:pt idx="824">
                  <c:v>0.5</c:v>
                </c:pt>
                <c:pt idx="825">
                  <c:v>0.58000000000000118</c:v>
                </c:pt>
                <c:pt idx="826">
                  <c:v>0.26000000000000084</c:v>
                </c:pt>
                <c:pt idx="827">
                  <c:v>0.18000000000000113</c:v>
                </c:pt>
                <c:pt idx="828">
                  <c:v>0.27999999999999969</c:v>
                </c:pt>
                <c:pt idx="829">
                  <c:v>0.4</c:v>
                </c:pt>
                <c:pt idx="830">
                  <c:v>0.75999999999999945</c:v>
                </c:pt>
                <c:pt idx="831">
                  <c:v>0.85999999999999799</c:v>
                </c:pt>
                <c:pt idx="832">
                  <c:v>1.1599999999999979</c:v>
                </c:pt>
                <c:pt idx="833">
                  <c:v>0.93999999999999917</c:v>
                </c:pt>
                <c:pt idx="834">
                  <c:v>0.7399999999999991</c:v>
                </c:pt>
                <c:pt idx="835">
                  <c:v>0.11999999999999886</c:v>
                </c:pt>
                <c:pt idx="836">
                  <c:v>-0.14000000000000057</c:v>
                </c:pt>
                <c:pt idx="837">
                  <c:v>-0.24000000000000057</c:v>
                </c:pt>
                <c:pt idx="838">
                  <c:v>3.9999999999999147E-2</c:v>
                </c:pt>
                <c:pt idx="839">
                  <c:v>-0.28000000000000114</c:v>
                </c:pt>
                <c:pt idx="840">
                  <c:v>-0.12000000000000029</c:v>
                </c:pt>
                <c:pt idx="841">
                  <c:v>7.999999999999971E-2</c:v>
                </c:pt>
                <c:pt idx="842">
                  <c:v>0.21999999999999886</c:v>
                </c:pt>
                <c:pt idx="843">
                  <c:v>-0.26000000000000084</c:v>
                </c:pt>
                <c:pt idx="844">
                  <c:v>0.25999999999999945</c:v>
                </c:pt>
                <c:pt idx="845">
                  <c:v>0.69999999999999862</c:v>
                </c:pt>
                <c:pt idx="846">
                  <c:v>0.8</c:v>
                </c:pt>
                <c:pt idx="847">
                  <c:v>0.42000000000000171</c:v>
                </c:pt>
                <c:pt idx="848">
                  <c:v>0.84000000000000197</c:v>
                </c:pt>
                <c:pt idx="849">
                  <c:v>0.58000000000000251</c:v>
                </c:pt>
                <c:pt idx="850">
                  <c:v>0.10000000000000284</c:v>
                </c:pt>
                <c:pt idx="851">
                  <c:v>-0.37999999999999828</c:v>
                </c:pt>
                <c:pt idx="852">
                  <c:v>0.12000000000000029</c:v>
                </c:pt>
                <c:pt idx="853">
                  <c:v>3.9999999999999147E-2</c:v>
                </c:pt>
                <c:pt idx="854">
                  <c:v>0.19999999999999857</c:v>
                </c:pt>
                <c:pt idx="855">
                  <c:v>0.49999999999999856</c:v>
                </c:pt>
                <c:pt idx="856">
                  <c:v>0.95999999999999797</c:v>
                </c:pt>
                <c:pt idx="857">
                  <c:v>0.55999999999999805</c:v>
                </c:pt>
                <c:pt idx="858">
                  <c:v>0.35999999999999799</c:v>
                </c:pt>
                <c:pt idx="859">
                  <c:v>0.53999999999999915</c:v>
                </c:pt>
                <c:pt idx="860">
                  <c:v>0.31999999999999884</c:v>
                </c:pt>
                <c:pt idx="861">
                  <c:v>0.27999999999999831</c:v>
                </c:pt>
                <c:pt idx="862">
                  <c:v>0.25999999999999945</c:v>
                </c:pt>
                <c:pt idx="863">
                  <c:v>0.12000000000000029</c:v>
                </c:pt>
                <c:pt idx="864">
                  <c:v>0.13999999999999915</c:v>
                </c:pt>
                <c:pt idx="865">
                  <c:v>0.27999999999999969</c:v>
                </c:pt>
                <c:pt idx="866">
                  <c:v>0.34000000000000058</c:v>
                </c:pt>
                <c:pt idx="867">
                  <c:v>0.55999999999999939</c:v>
                </c:pt>
                <c:pt idx="868">
                  <c:v>0.2999999999999986</c:v>
                </c:pt>
                <c:pt idx="869">
                  <c:v>0.13999999999999774</c:v>
                </c:pt>
                <c:pt idx="870">
                  <c:v>7.9999999999998295E-2</c:v>
                </c:pt>
                <c:pt idx="871">
                  <c:v>-1.4210854715202005E-15</c:v>
                </c:pt>
                <c:pt idx="872">
                  <c:v>-0.24000000000000057</c:v>
                </c:pt>
                <c:pt idx="873">
                  <c:v>0.18000000000000113</c:v>
                </c:pt>
                <c:pt idx="874">
                  <c:v>0.16000000000000228</c:v>
                </c:pt>
                <c:pt idx="875">
                  <c:v>0.24000000000000199</c:v>
                </c:pt>
                <c:pt idx="876">
                  <c:v>0.36000000000000226</c:v>
                </c:pt>
                <c:pt idx="877">
                  <c:v>0.26000000000000228</c:v>
                </c:pt>
                <c:pt idx="878">
                  <c:v>0.32000000000000173</c:v>
                </c:pt>
                <c:pt idx="879">
                  <c:v>0.46000000000000085</c:v>
                </c:pt>
                <c:pt idx="880">
                  <c:v>0.78000000000000114</c:v>
                </c:pt>
                <c:pt idx="881">
                  <c:v>0.42000000000000026</c:v>
                </c:pt>
                <c:pt idx="882">
                  <c:v>0.82000000000000028</c:v>
                </c:pt>
                <c:pt idx="883">
                  <c:v>0.95999999999999941</c:v>
                </c:pt>
                <c:pt idx="884">
                  <c:v>1.1200000000000003</c:v>
                </c:pt>
                <c:pt idx="885">
                  <c:v>0.85999999999999943</c:v>
                </c:pt>
                <c:pt idx="886">
                  <c:v>0.97999999999999976</c:v>
                </c:pt>
                <c:pt idx="887">
                  <c:v>0.85999999999999943</c:v>
                </c:pt>
                <c:pt idx="888">
                  <c:v>0.8</c:v>
                </c:pt>
                <c:pt idx="889">
                  <c:v>0.37999999999999973</c:v>
                </c:pt>
                <c:pt idx="890">
                  <c:v>0.43999999999999917</c:v>
                </c:pt>
                <c:pt idx="891">
                  <c:v>0.67999999999999972</c:v>
                </c:pt>
                <c:pt idx="892">
                  <c:v>0.74000000000000055</c:v>
                </c:pt>
                <c:pt idx="893">
                  <c:v>0.4799999999999997</c:v>
                </c:pt>
                <c:pt idx="894">
                  <c:v>0.65999999999999948</c:v>
                </c:pt>
                <c:pt idx="895">
                  <c:v>0.7399999999999991</c:v>
                </c:pt>
                <c:pt idx="896">
                  <c:v>0.33999999999999914</c:v>
                </c:pt>
                <c:pt idx="897">
                  <c:v>9.9999999999998576E-2</c:v>
                </c:pt>
                <c:pt idx="898">
                  <c:v>5.9999999999999429E-2</c:v>
                </c:pt>
                <c:pt idx="899">
                  <c:v>0</c:v>
                </c:pt>
                <c:pt idx="900">
                  <c:v>6.0000000000000851E-2</c:v>
                </c:pt>
                <c:pt idx="901">
                  <c:v>-5.9999999999999429E-2</c:v>
                </c:pt>
                <c:pt idx="902">
                  <c:v>-2.0000000000000285E-2</c:v>
                </c:pt>
                <c:pt idx="903">
                  <c:v>3.9999999999999147E-2</c:v>
                </c:pt>
                <c:pt idx="904">
                  <c:v>-0.12000000000000029</c:v>
                </c:pt>
                <c:pt idx="905">
                  <c:v>0.15999999999999942</c:v>
                </c:pt>
                <c:pt idx="906">
                  <c:v>0.7399999999999991</c:v>
                </c:pt>
                <c:pt idx="907">
                  <c:v>0.85999999999999943</c:v>
                </c:pt>
                <c:pt idx="908">
                  <c:v>1.1200000000000003</c:v>
                </c:pt>
                <c:pt idx="909">
                  <c:v>1.2200000000000002</c:v>
                </c:pt>
                <c:pt idx="910">
                  <c:v>0.68000000000000116</c:v>
                </c:pt>
                <c:pt idx="911">
                  <c:v>0.26000000000000084</c:v>
                </c:pt>
                <c:pt idx="912">
                  <c:v>0.40000000000000141</c:v>
                </c:pt>
                <c:pt idx="913">
                  <c:v>0.12000000000000029</c:v>
                </c:pt>
                <c:pt idx="914">
                  <c:v>0</c:v>
                </c:pt>
                <c:pt idx="915">
                  <c:v>0.12000000000000029</c:v>
                </c:pt>
                <c:pt idx="916">
                  <c:v>0.42000000000000171</c:v>
                </c:pt>
                <c:pt idx="917">
                  <c:v>0.440000000000002</c:v>
                </c:pt>
                <c:pt idx="918">
                  <c:v>0.46000000000000368</c:v>
                </c:pt>
                <c:pt idx="919">
                  <c:v>0.80000000000000282</c:v>
                </c:pt>
                <c:pt idx="920">
                  <c:v>0.98000000000000254</c:v>
                </c:pt>
                <c:pt idx="921">
                  <c:v>0.9000000000000028</c:v>
                </c:pt>
                <c:pt idx="922">
                  <c:v>0.58000000000000251</c:v>
                </c:pt>
                <c:pt idx="923">
                  <c:v>0.66000000000000081</c:v>
                </c:pt>
                <c:pt idx="924">
                  <c:v>0.56000000000000083</c:v>
                </c:pt>
                <c:pt idx="925">
                  <c:v>0.58000000000000118</c:v>
                </c:pt>
                <c:pt idx="926">
                  <c:v>0.1</c:v>
                </c:pt>
                <c:pt idx="927">
                  <c:v>0.1</c:v>
                </c:pt>
                <c:pt idx="928">
                  <c:v>0.2</c:v>
                </c:pt>
                <c:pt idx="929">
                  <c:v>0.27999999999999969</c:v>
                </c:pt>
                <c:pt idx="930">
                  <c:v>7.999999999999971E-2</c:v>
                </c:pt>
                <c:pt idx="931">
                  <c:v>0.33999999999999914</c:v>
                </c:pt>
                <c:pt idx="932">
                  <c:v>0.21999999999999886</c:v>
                </c:pt>
                <c:pt idx="933">
                  <c:v>-0.1200000000000017</c:v>
                </c:pt>
                <c:pt idx="934">
                  <c:v>-0.48000000000000115</c:v>
                </c:pt>
                <c:pt idx="935">
                  <c:v>-0.34000000000000197</c:v>
                </c:pt>
                <c:pt idx="936">
                  <c:v>-0.20000000000000143</c:v>
                </c:pt>
                <c:pt idx="937">
                  <c:v>0.15999999999999942</c:v>
                </c:pt>
                <c:pt idx="938">
                  <c:v>0.12000000000000029</c:v>
                </c:pt>
                <c:pt idx="939">
                  <c:v>0.27999999999999969</c:v>
                </c:pt>
                <c:pt idx="940">
                  <c:v>0.17999999999999972</c:v>
                </c:pt>
                <c:pt idx="941">
                  <c:v>0.3</c:v>
                </c:pt>
                <c:pt idx="942">
                  <c:v>0.12000000000000029</c:v>
                </c:pt>
                <c:pt idx="943">
                  <c:v>0.14000000000000057</c:v>
                </c:pt>
                <c:pt idx="944">
                  <c:v>0.20000000000000143</c:v>
                </c:pt>
                <c:pt idx="945">
                  <c:v>0.18000000000000113</c:v>
                </c:pt>
                <c:pt idx="946">
                  <c:v>-9.9999999999998576E-2</c:v>
                </c:pt>
                <c:pt idx="947">
                  <c:v>-0.22000000000000028</c:v>
                </c:pt>
                <c:pt idx="948">
                  <c:v>-0.14000000000000057</c:v>
                </c:pt>
                <c:pt idx="949">
                  <c:v>-0.18000000000000113</c:v>
                </c:pt>
                <c:pt idx="950">
                  <c:v>-0.24000000000000057</c:v>
                </c:pt>
                <c:pt idx="951">
                  <c:v>-0.24000000000000199</c:v>
                </c:pt>
                <c:pt idx="952">
                  <c:v>-0.26000000000000084</c:v>
                </c:pt>
                <c:pt idx="953">
                  <c:v>-8.000000000000114E-2</c:v>
                </c:pt>
                <c:pt idx="954">
                  <c:v>-0.16000000000000086</c:v>
                </c:pt>
                <c:pt idx="955">
                  <c:v>-0.27999999999999969</c:v>
                </c:pt>
                <c:pt idx="956">
                  <c:v>-0.11999999999999886</c:v>
                </c:pt>
                <c:pt idx="957">
                  <c:v>2.0000000000000285E-2</c:v>
                </c:pt>
                <c:pt idx="958">
                  <c:v>0.1</c:v>
                </c:pt>
                <c:pt idx="959">
                  <c:v>0.3</c:v>
                </c:pt>
                <c:pt idx="960">
                  <c:v>0.4</c:v>
                </c:pt>
                <c:pt idx="961">
                  <c:v>0.64000000000000057</c:v>
                </c:pt>
                <c:pt idx="962">
                  <c:v>0.82000000000000028</c:v>
                </c:pt>
                <c:pt idx="963">
                  <c:v>0.72000000000000175</c:v>
                </c:pt>
                <c:pt idx="964">
                  <c:v>0.68000000000000116</c:v>
                </c:pt>
                <c:pt idx="965">
                  <c:v>0.5</c:v>
                </c:pt>
                <c:pt idx="966">
                  <c:v>0.25999999999999945</c:v>
                </c:pt>
                <c:pt idx="967">
                  <c:v>-1.9999999999998862E-2</c:v>
                </c:pt>
                <c:pt idx="968">
                  <c:v>0.12000000000000029</c:v>
                </c:pt>
                <c:pt idx="969">
                  <c:v>0.16000000000000086</c:v>
                </c:pt>
                <c:pt idx="970">
                  <c:v>0.30000000000000143</c:v>
                </c:pt>
                <c:pt idx="971">
                  <c:v>0.52000000000000168</c:v>
                </c:pt>
                <c:pt idx="972">
                  <c:v>0.7600000000000009</c:v>
                </c:pt>
                <c:pt idx="973">
                  <c:v>0.82000000000000173</c:v>
                </c:pt>
                <c:pt idx="974">
                  <c:v>0.64000000000000057</c:v>
                </c:pt>
                <c:pt idx="975">
                  <c:v>0.77999999999999969</c:v>
                </c:pt>
                <c:pt idx="976">
                  <c:v>0.32000000000000028</c:v>
                </c:pt>
                <c:pt idx="977">
                  <c:v>-1.9999999999998862E-2</c:v>
                </c:pt>
                <c:pt idx="978">
                  <c:v>-7.9999999999998295E-2</c:v>
                </c:pt>
                <c:pt idx="979">
                  <c:v>-0.13999999999999629</c:v>
                </c:pt>
                <c:pt idx="980">
                  <c:v>-0.25999999999999657</c:v>
                </c:pt>
                <c:pt idx="981">
                  <c:v>-0.23999999999999772</c:v>
                </c:pt>
                <c:pt idx="982">
                  <c:v>0.34000000000000197</c:v>
                </c:pt>
                <c:pt idx="983">
                  <c:v>0.96000000000000085</c:v>
                </c:pt>
                <c:pt idx="984">
                  <c:v>0.7</c:v>
                </c:pt>
                <c:pt idx="985">
                  <c:v>0.72000000000000175</c:v>
                </c:pt>
                <c:pt idx="986">
                  <c:v>0.76000000000000223</c:v>
                </c:pt>
                <c:pt idx="987">
                  <c:v>0.60000000000000142</c:v>
                </c:pt>
                <c:pt idx="988">
                  <c:v>-0.31999999999999884</c:v>
                </c:pt>
                <c:pt idx="989">
                  <c:v>0.22000000000000028</c:v>
                </c:pt>
                <c:pt idx="990">
                  <c:v>0.1</c:v>
                </c:pt>
                <c:pt idx="991">
                  <c:v>-1.4210854715202005E-15</c:v>
                </c:pt>
                <c:pt idx="992">
                  <c:v>0.11999999999999744</c:v>
                </c:pt>
                <c:pt idx="993">
                  <c:v>0.13999999999999774</c:v>
                </c:pt>
                <c:pt idx="994">
                  <c:v>-0.30000000000000143</c:v>
                </c:pt>
                <c:pt idx="995">
                  <c:v>-0.16000000000000228</c:v>
                </c:pt>
                <c:pt idx="996">
                  <c:v>1.9999999999998862E-2</c:v>
                </c:pt>
                <c:pt idx="997">
                  <c:v>-0.67999999999999972</c:v>
                </c:pt>
                <c:pt idx="998">
                  <c:v>-0.4799999999999997</c:v>
                </c:pt>
                <c:pt idx="999">
                  <c:v>0.14000000000000057</c:v>
                </c:pt>
                <c:pt idx="1000">
                  <c:v>-9.9999999999998576E-2</c:v>
                </c:pt>
                <c:pt idx="1001">
                  <c:v>4.0000000000001992E-2</c:v>
                </c:pt>
                <c:pt idx="1002">
                  <c:v>0.24000000000000199</c:v>
                </c:pt>
                <c:pt idx="1003">
                  <c:v>0.10000000000000142</c:v>
                </c:pt>
                <c:pt idx="1004">
                  <c:v>0.24000000000000057</c:v>
                </c:pt>
                <c:pt idx="1005">
                  <c:v>0.65999999999999948</c:v>
                </c:pt>
                <c:pt idx="1006">
                  <c:v>0.71999999999999886</c:v>
                </c:pt>
                <c:pt idx="1007">
                  <c:v>0.89999999999999858</c:v>
                </c:pt>
                <c:pt idx="1008">
                  <c:v>0.87999999999999834</c:v>
                </c:pt>
                <c:pt idx="1009">
                  <c:v>0.41999999999999887</c:v>
                </c:pt>
                <c:pt idx="1010">
                  <c:v>0.15999999999999942</c:v>
                </c:pt>
                <c:pt idx="1011">
                  <c:v>-0.2</c:v>
                </c:pt>
                <c:pt idx="1012">
                  <c:v>-0.3</c:v>
                </c:pt>
                <c:pt idx="1013">
                  <c:v>0</c:v>
                </c:pt>
                <c:pt idx="1014">
                  <c:v>-0.2</c:v>
                </c:pt>
                <c:pt idx="1015">
                  <c:v>0.2</c:v>
                </c:pt>
                <c:pt idx="1016">
                  <c:v>0.55999999999999939</c:v>
                </c:pt>
                <c:pt idx="1017">
                  <c:v>0.94000000000000061</c:v>
                </c:pt>
                <c:pt idx="1018">
                  <c:v>0.80000000000000138</c:v>
                </c:pt>
                <c:pt idx="1019">
                  <c:v>1.4000000000000015</c:v>
                </c:pt>
                <c:pt idx="1020">
                  <c:v>1.180000000000001</c:v>
                </c:pt>
                <c:pt idx="1021">
                  <c:v>1.0400000000000005</c:v>
                </c:pt>
                <c:pt idx="1022">
                  <c:v>0.82000000000000028</c:v>
                </c:pt>
                <c:pt idx="1023">
                  <c:v>0.82000000000000028</c:v>
                </c:pt>
                <c:pt idx="1024">
                  <c:v>0.46000000000000085</c:v>
                </c:pt>
                <c:pt idx="1025">
                  <c:v>0.22000000000000028</c:v>
                </c:pt>
                <c:pt idx="1026">
                  <c:v>8.000000000000114E-2</c:v>
                </c:pt>
                <c:pt idx="1027">
                  <c:v>0.3</c:v>
                </c:pt>
                <c:pt idx="1028">
                  <c:v>0.42000000000000026</c:v>
                </c:pt>
                <c:pt idx="1029">
                  <c:v>0.53999999999999915</c:v>
                </c:pt>
                <c:pt idx="1030">
                  <c:v>0.7399999999999991</c:v>
                </c:pt>
                <c:pt idx="1031">
                  <c:v>0.9</c:v>
                </c:pt>
                <c:pt idx="1032">
                  <c:v>0.94000000000000061</c:v>
                </c:pt>
                <c:pt idx="1033">
                  <c:v>1</c:v>
                </c:pt>
                <c:pt idx="1034">
                  <c:v>0.62000000000000033</c:v>
                </c:pt>
                <c:pt idx="1035">
                  <c:v>0.72000000000000031</c:v>
                </c:pt>
                <c:pt idx="1036">
                  <c:v>1.0599999999999994</c:v>
                </c:pt>
                <c:pt idx="1037">
                  <c:v>1.2799999999999998</c:v>
                </c:pt>
                <c:pt idx="1038">
                  <c:v>1.0599999999999994</c:v>
                </c:pt>
                <c:pt idx="1039">
                  <c:v>1.5200000000000002</c:v>
                </c:pt>
                <c:pt idx="1040">
                  <c:v>1.6000000000000014</c:v>
                </c:pt>
                <c:pt idx="1041">
                  <c:v>1.3000000000000014</c:v>
                </c:pt>
                <c:pt idx="1042">
                  <c:v>0.92000000000000026</c:v>
                </c:pt>
                <c:pt idx="1043">
                  <c:v>0.7</c:v>
                </c:pt>
                <c:pt idx="1044">
                  <c:v>5.9999999999999429E-2</c:v>
                </c:pt>
                <c:pt idx="1045">
                  <c:v>-0.52000000000000024</c:v>
                </c:pt>
                <c:pt idx="1046">
                  <c:v>-0.46000000000000085</c:v>
                </c:pt>
                <c:pt idx="1047">
                  <c:v>-0.57999999999999974</c:v>
                </c:pt>
                <c:pt idx="1048">
                  <c:v>-0.51999999999999891</c:v>
                </c:pt>
                <c:pt idx="1049">
                  <c:v>-0.31999999999999884</c:v>
                </c:pt>
                <c:pt idx="1050">
                  <c:v>0.24000000000000057</c:v>
                </c:pt>
                <c:pt idx="1051">
                  <c:v>0.2</c:v>
                </c:pt>
                <c:pt idx="1052">
                  <c:v>0.45999999999999941</c:v>
                </c:pt>
                <c:pt idx="1053">
                  <c:v>0.72000000000000031</c:v>
                </c:pt>
                <c:pt idx="1054">
                  <c:v>1.1400000000000006</c:v>
                </c:pt>
                <c:pt idx="1055">
                  <c:v>1.0599999999999994</c:v>
                </c:pt>
                <c:pt idx="1056">
                  <c:v>0.74000000000000055</c:v>
                </c:pt>
                <c:pt idx="1057">
                  <c:v>0.90000000000000147</c:v>
                </c:pt>
                <c:pt idx="1058">
                  <c:v>0.96000000000000085</c:v>
                </c:pt>
                <c:pt idx="1059">
                  <c:v>0.48000000000000115</c:v>
                </c:pt>
                <c:pt idx="1060">
                  <c:v>0.62000000000000166</c:v>
                </c:pt>
                <c:pt idx="1061">
                  <c:v>1.3400000000000021</c:v>
                </c:pt>
                <c:pt idx="1062">
                  <c:v>0.84000000000000197</c:v>
                </c:pt>
                <c:pt idx="1063">
                  <c:v>0.86000000000000232</c:v>
                </c:pt>
                <c:pt idx="1064">
                  <c:v>1.1000000000000028</c:v>
                </c:pt>
                <c:pt idx="1065">
                  <c:v>1.0000000000000029</c:v>
                </c:pt>
                <c:pt idx="1066">
                  <c:v>0.72000000000000175</c:v>
                </c:pt>
                <c:pt idx="1067">
                  <c:v>0.96000000000000085</c:v>
                </c:pt>
                <c:pt idx="1068">
                  <c:v>0.64000000000000057</c:v>
                </c:pt>
                <c:pt idx="1069">
                  <c:v>0.33999999999999914</c:v>
                </c:pt>
                <c:pt idx="1070">
                  <c:v>0.32000000000000028</c:v>
                </c:pt>
                <c:pt idx="1071">
                  <c:v>0.28000000000000114</c:v>
                </c:pt>
                <c:pt idx="1072">
                  <c:v>2.0000000000001704E-2</c:v>
                </c:pt>
                <c:pt idx="1073">
                  <c:v>-5.9999999999999429E-2</c:v>
                </c:pt>
                <c:pt idx="1074">
                  <c:v>8.000000000000114E-2</c:v>
                </c:pt>
                <c:pt idx="1075">
                  <c:v>-2.0000000000000285E-2</c:v>
                </c:pt>
                <c:pt idx="1076">
                  <c:v>-0.26000000000000084</c:v>
                </c:pt>
                <c:pt idx="1077">
                  <c:v>-0.38000000000000111</c:v>
                </c:pt>
                <c:pt idx="1078">
                  <c:v>4.000000000000057E-2</c:v>
                </c:pt>
                <c:pt idx="1079">
                  <c:v>0.35999999999999943</c:v>
                </c:pt>
                <c:pt idx="1080">
                  <c:v>0.27999999999999969</c:v>
                </c:pt>
                <c:pt idx="1081">
                  <c:v>0.81999999999999884</c:v>
                </c:pt>
                <c:pt idx="1082">
                  <c:v>1.1599999999999979</c:v>
                </c:pt>
                <c:pt idx="1083">
                  <c:v>1.0399999999999978</c:v>
                </c:pt>
                <c:pt idx="1084">
                  <c:v>1.1599999999999979</c:v>
                </c:pt>
                <c:pt idx="1085">
                  <c:v>0.97999999999999832</c:v>
                </c:pt>
                <c:pt idx="1086">
                  <c:v>0.37999999999999973</c:v>
                </c:pt>
                <c:pt idx="1087">
                  <c:v>0.32000000000000028</c:v>
                </c:pt>
                <c:pt idx="1088">
                  <c:v>1.9999999999998862E-2</c:v>
                </c:pt>
                <c:pt idx="1089">
                  <c:v>-0.34000000000000058</c:v>
                </c:pt>
                <c:pt idx="1090">
                  <c:v>0.17999999999999972</c:v>
                </c:pt>
                <c:pt idx="1091">
                  <c:v>0.37999999999999973</c:v>
                </c:pt>
                <c:pt idx="1092">
                  <c:v>0.62000000000000033</c:v>
                </c:pt>
                <c:pt idx="1093">
                  <c:v>0.72000000000000175</c:v>
                </c:pt>
                <c:pt idx="1094">
                  <c:v>0.84000000000000197</c:v>
                </c:pt>
                <c:pt idx="1095">
                  <c:v>0.82000000000000173</c:v>
                </c:pt>
                <c:pt idx="1096">
                  <c:v>0.88000000000000111</c:v>
                </c:pt>
                <c:pt idx="1097">
                  <c:v>0.56000000000000083</c:v>
                </c:pt>
                <c:pt idx="1098">
                  <c:v>0.87999999999999967</c:v>
                </c:pt>
                <c:pt idx="1099">
                  <c:v>0.7399999999999991</c:v>
                </c:pt>
                <c:pt idx="1100">
                  <c:v>0.3</c:v>
                </c:pt>
                <c:pt idx="1101">
                  <c:v>0.12000000000000029</c:v>
                </c:pt>
                <c:pt idx="1102">
                  <c:v>0.4</c:v>
                </c:pt>
                <c:pt idx="1103">
                  <c:v>6.0000000000000851E-2</c:v>
                </c:pt>
                <c:pt idx="1104">
                  <c:v>-1.9999999999998862E-2</c:v>
                </c:pt>
                <c:pt idx="1105">
                  <c:v>0.46000000000000085</c:v>
                </c:pt>
                <c:pt idx="1106">
                  <c:v>0.26000000000000084</c:v>
                </c:pt>
                <c:pt idx="1107">
                  <c:v>6.0000000000000851E-2</c:v>
                </c:pt>
                <c:pt idx="1108">
                  <c:v>0.22000000000000028</c:v>
                </c:pt>
                <c:pt idx="1109">
                  <c:v>0.62000000000000033</c:v>
                </c:pt>
                <c:pt idx="1110">
                  <c:v>0.31999999999999884</c:v>
                </c:pt>
                <c:pt idx="1111">
                  <c:v>0.4799999999999997</c:v>
                </c:pt>
                <c:pt idx="1112">
                  <c:v>0.44000000000000056</c:v>
                </c:pt>
                <c:pt idx="1113">
                  <c:v>0.32000000000000028</c:v>
                </c:pt>
                <c:pt idx="1114">
                  <c:v>0.38000000000000111</c:v>
                </c:pt>
                <c:pt idx="1115">
                  <c:v>0.40000000000000141</c:v>
                </c:pt>
                <c:pt idx="1116">
                  <c:v>0.44000000000000056</c:v>
                </c:pt>
                <c:pt idx="1117">
                  <c:v>0.3</c:v>
                </c:pt>
                <c:pt idx="1118">
                  <c:v>0.58000000000000118</c:v>
                </c:pt>
                <c:pt idx="1119">
                  <c:v>0.4799999999999997</c:v>
                </c:pt>
                <c:pt idx="1120">
                  <c:v>0.68000000000000116</c:v>
                </c:pt>
                <c:pt idx="1121">
                  <c:v>0.68000000000000116</c:v>
                </c:pt>
                <c:pt idx="1122">
                  <c:v>0.68000000000000116</c:v>
                </c:pt>
                <c:pt idx="1123">
                  <c:v>0.37999999999999973</c:v>
                </c:pt>
                <c:pt idx="1124">
                  <c:v>0.12000000000000029</c:v>
                </c:pt>
                <c:pt idx="1125">
                  <c:v>-0.24000000000000057</c:v>
                </c:pt>
                <c:pt idx="1126">
                  <c:v>-0.16000000000000086</c:v>
                </c:pt>
                <c:pt idx="1127">
                  <c:v>-0.14000000000000198</c:v>
                </c:pt>
                <c:pt idx="1128">
                  <c:v>0.159999999999998</c:v>
                </c:pt>
                <c:pt idx="1129">
                  <c:v>0.25999999999999801</c:v>
                </c:pt>
                <c:pt idx="1130">
                  <c:v>0.13999999999999774</c:v>
                </c:pt>
                <c:pt idx="1131">
                  <c:v>1.9999999999997443E-2</c:v>
                </c:pt>
                <c:pt idx="1132">
                  <c:v>0.23999999999999916</c:v>
                </c:pt>
                <c:pt idx="1133">
                  <c:v>-7.999999999999971E-2</c:v>
                </c:pt>
                <c:pt idx="1134">
                  <c:v>0.1</c:v>
                </c:pt>
                <c:pt idx="1135">
                  <c:v>0.24000000000000057</c:v>
                </c:pt>
                <c:pt idx="1136">
                  <c:v>0.36000000000000226</c:v>
                </c:pt>
                <c:pt idx="1137">
                  <c:v>0.18000000000000113</c:v>
                </c:pt>
                <c:pt idx="1138">
                  <c:v>0.40000000000000141</c:v>
                </c:pt>
                <c:pt idx="1139">
                  <c:v>-7.9999999999998295E-2</c:v>
                </c:pt>
                <c:pt idx="1140">
                  <c:v>-0.2999999999999986</c:v>
                </c:pt>
                <c:pt idx="1141">
                  <c:v>-0.32000000000000028</c:v>
                </c:pt>
                <c:pt idx="1142">
                  <c:v>-6.0000000000000851E-2</c:v>
                </c:pt>
                <c:pt idx="1143">
                  <c:v>-0.10000000000000142</c:v>
                </c:pt>
                <c:pt idx="1144">
                  <c:v>0.25999999999999945</c:v>
                </c:pt>
                <c:pt idx="1145">
                  <c:v>0.7399999999999991</c:v>
                </c:pt>
                <c:pt idx="1146">
                  <c:v>0.71999999999999886</c:v>
                </c:pt>
                <c:pt idx="1147">
                  <c:v>0.72000000000000031</c:v>
                </c:pt>
                <c:pt idx="1148">
                  <c:v>0.3</c:v>
                </c:pt>
                <c:pt idx="1149">
                  <c:v>0.41999999999999887</c:v>
                </c:pt>
                <c:pt idx="1150">
                  <c:v>0.51999999999999891</c:v>
                </c:pt>
                <c:pt idx="1151">
                  <c:v>0.6</c:v>
                </c:pt>
                <c:pt idx="1152">
                  <c:v>0.31999999999999884</c:v>
                </c:pt>
                <c:pt idx="1153">
                  <c:v>0.61999999999999889</c:v>
                </c:pt>
                <c:pt idx="1154">
                  <c:v>0.7399999999999991</c:v>
                </c:pt>
                <c:pt idx="1155">
                  <c:v>0.39999999999999858</c:v>
                </c:pt>
                <c:pt idx="1156">
                  <c:v>0.25999999999999945</c:v>
                </c:pt>
                <c:pt idx="1157">
                  <c:v>0.3</c:v>
                </c:pt>
                <c:pt idx="1158">
                  <c:v>0.50000000000000144</c:v>
                </c:pt>
                <c:pt idx="1159">
                  <c:v>0.12000000000000029</c:v>
                </c:pt>
                <c:pt idx="1160">
                  <c:v>0.24000000000000199</c:v>
                </c:pt>
                <c:pt idx="1161">
                  <c:v>0.38000000000000111</c:v>
                </c:pt>
                <c:pt idx="1162">
                  <c:v>0.34000000000000197</c:v>
                </c:pt>
                <c:pt idx="1163">
                  <c:v>0.4</c:v>
                </c:pt>
                <c:pt idx="1164">
                  <c:v>0.52000000000000024</c:v>
                </c:pt>
                <c:pt idx="1165">
                  <c:v>0.43999999999999917</c:v>
                </c:pt>
                <c:pt idx="1166">
                  <c:v>0.41999999999999887</c:v>
                </c:pt>
                <c:pt idx="1167">
                  <c:v>0.5999999999999972</c:v>
                </c:pt>
                <c:pt idx="1168">
                  <c:v>0.69999999999999862</c:v>
                </c:pt>
                <c:pt idx="1169">
                  <c:v>0.71999999999999886</c:v>
                </c:pt>
                <c:pt idx="1170">
                  <c:v>0.65999999999999948</c:v>
                </c:pt>
                <c:pt idx="1171">
                  <c:v>0.99999999999999856</c:v>
                </c:pt>
                <c:pt idx="1172">
                  <c:v>0.65999999999999948</c:v>
                </c:pt>
                <c:pt idx="1173">
                  <c:v>-2.0000000000001704E-2</c:v>
                </c:pt>
                <c:pt idx="1174">
                  <c:v>-0.16000000000000086</c:v>
                </c:pt>
                <c:pt idx="1175">
                  <c:v>-0.42000000000000171</c:v>
                </c:pt>
                <c:pt idx="1176">
                  <c:v>-0.7600000000000009</c:v>
                </c:pt>
                <c:pt idx="1177">
                  <c:v>-0.26000000000000084</c:v>
                </c:pt>
                <c:pt idx="1178">
                  <c:v>-0.28000000000000114</c:v>
                </c:pt>
                <c:pt idx="1179">
                  <c:v>-0.34000000000000058</c:v>
                </c:pt>
                <c:pt idx="1180">
                  <c:v>0.32000000000000028</c:v>
                </c:pt>
                <c:pt idx="1181">
                  <c:v>-0.15999999999999942</c:v>
                </c:pt>
                <c:pt idx="1182">
                  <c:v>1.4210854715202005E-15</c:v>
                </c:pt>
                <c:pt idx="1183">
                  <c:v>0.62000000000000166</c:v>
                </c:pt>
                <c:pt idx="1184">
                  <c:v>0.94000000000000061</c:v>
                </c:pt>
                <c:pt idx="1185">
                  <c:v>0.96000000000000085</c:v>
                </c:pt>
                <c:pt idx="1186">
                  <c:v>1.3800000000000012</c:v>
                </c:pt>
                <c:pt idx="1187">
                  <c:v>1.1000000000000014</c:v>
                </c:pt>
                <c:pt idx="1188">
                  <c:v>1.1400000000000019</c:v>
                </c:pt>
                <c:pt idx="1189">
                  <c:v>0.92000000000000171</c:v>
                </c:pt>
                <c:pt idx="1190">
                  <c:v>0.7000000000000014</c:v>
                </c:pt>
                <c:pt idx="1191">
                  <c:v>0.54000000000000059</c:v>
                </c:pt>
                <c:pt idx="1192">
                  <c:v>0.25999999999999945</c:v>
                </c:pt>
                <c:pt idx="1193">
                  <c:v>0.27999999999999969</c:v>
                </c:pt>
                <c:pt idx="1194">
                  <c:v>3.9999999999999147E-2</c:v>
                </c:pt>
                <c:pt idx="1195">
                  <c:v>0.31999999999999884</c:v>
                </c:pt>
                <c:pt idx="1196">
                  <c:v>0.63999999999999913</c:v>
                </c:pt>
                <c:pt idx="1197">
                  <c:v>0.63999999999999913</c:v>
                </c:pt>
                <c:pt idx="1198">
                  <c:v>0.19999999999999857</c:v>
                </c:pt>
                <c:pt idx="1199">
                  <c:v>0.57999999999999974</c:v>
                </c:pt>
                <c:pt idx="1200">
                  <c:v>0.17999999999999972</c:v>
                </c:pt>
                <c:pt idx="1201">
                  <c:v>0.27999999999999969</c:v>
                </c:pt>
                <c:pt idx="1202">
                  <c:v>0.66000000000000081</c:v>
                </c:pt>
                <c:pt idx="1203">
                  <c:v>0.98000000000000109</c:v>
                </c:pt>
                <c:pt idx="1204">
                  <c:v>1.0600000000000009</c:v>
                </c:pt>
                <c:pt idx="1205">
                  <c:v>1.4800000000000011</c:v>
                </c:pt>
                <c:pt idx="1206">
                  <c:v>1.2200000000000002</c:v>
                </c:pt>
                <c:pt idx="1207">
                  <c:v>1.1000000000000001</c:v>
                </c:pt>
                <c:pt idx="1208">
                  <c:v>1.0400000000000005</c:v>
                </c:pt>
                <c:pt idx="1209">
                  <c:v>0.78000000000000114</c:v>
                </c:pt>
                <c:pt idx="1210">
                  <c:v>0.64000000000000057</c:v>
                </c:pt>
                <c:pt idx="1211">
                  <c:v>0.84000000000000197</c:v>
                </c:pt>
                <c:pt idx="1212">
                  <c:v>0.94000000000000061</c:v>
                </c:pt>
                <c:pt idx="1213">
                  <c:v>1.1199999999999988</c:v>
                </c:pt>
                <c:pt idx="1214">
                  <c:v>1.1599999999999995</c:v>
                </c:pt>
                <c:pt idx="1215">
                  <c:v>0.95999999999999941</c:v>
                </c:pt>
                <c:pt idx="1216">
                  <c:v>0.97999999999999832</c:v>
                </c:pt>
                <c:pt idx="1217">
                  <c:v>0.83999999999999919</c:v>
                </c:pt>
                <c:pt idx="1218">
                  <c:v>0.78000000000000114</c:v>
                </c:pt>
                <c:pt idx="1219">
                  <c:v>0.82000000000000028</c:v>
                </c:pt>
                <c:pt idx="1220">
                  <c:v>0.8</c:v>
                </c:pt>
                <c:pt idx="1221">
                  <c:v>0.66000000000000081</c:v>
                </c:pt>
                <c:pt idx="1222">
                  <c:v>0.86000000000000087</c:v>
                </c:pt>
                <c:pt idx="1223">
                  <c:v>0.95999999999999941</c:v>
                </c:pt>
                <c:pt idx="1224">
                  <c:v>0.65999999999999948</c:v>
                </c:pt>
                <c:pt idx="1225">
                  <c:v>0.74000000000000055</c:v>
                </c:pt>
                <c:pt idx="1226">
                  <c:v>1.3</c:v>
                </c:pt>
                <c:pt idx="1227">
                  <c:v>1.3799999999999997</c:v>
                </c:pt>
                <c:pt idx="1228">
                  <c:v>1.1400000000000006</c:v>
                </c:pt>
                <c:pt idx="1229">
                  <c:v>1.3799999999999997</c:v>
                </c:pt>
                <c:pt idx="1230">
                  <c:v>1.3</c:v>
                </c:pt>
                <c:pt idx="1231">
                  <c:v>0.83999999999999919</c:v>
                </c:pt>
                <c:pt idx="1232">
                  <c:v>0.33999999999999914</c:v>
                </c:pt>
                <c:pt idx="1233">
                  <c:v>0.19999999999999857</c:v>
                </c:pt>
                <c:pt idx="1234">
                  <c:v>0.61999999999999889</c:v>
                </c:pt>
                <c:pt idx="1235">
                  <c:v>0.5999999999999972</c:v>
                </c:pt>
                <c:pt idx="1236">
                  <c:v>0.49999999999999789</c:v>
                </c:pt>
                <c:pt idx="1237">
                  <c:v>1.3399999999999976</c:v>
                </c:pt>
                <c:pt idx="1238">
                  <c:v>1.4799999999999982</c:v>
                </c:pt>
                <c:pt idx="1239">
                  <c:v>1.4599999999999986</c:v>
                </c:pt>
                <c:pt idx="1240">
                  <c:v>1.4799999999999998</c:v>
                </c:pt>
                <c:pt idx="1241">
                  <c:v>1.7600000000000002</c:v>
                </c:pt>
                <c:pt idx="1242">
                  <c:v>1.3800000000000003</c:v>
                </c:pt>
                <c:pt idx="1243">
                  <c:v>1.1400000000000006</c:v>
                </c:pt>
                <c:pt idx="1244">
                  <c:v>1.2000000000000006</c:v>
                </c:pt>
                <c:pt idx="1245">
                  <c:v>1.6</c:v>
                </c:pt>
                <c:pt idx="1246">
                  <c:v>1.1600000000000001</c:v>
                </c:pt>
                <c:pt idx="1247">
                  <c:v>1.1600000000000001</c:v>
                </c:pt>
                <c:pt idx="1248">
                  <c:v>1.36</c:v>
                </c:pt>
                <c:pt idx="1249">
                  <c:v>1.2</c:v>
                </c:pt>
                <c:pt idx="1250">
                  <c:v>0.96000000000000019</c:v>
                </c:pt>
                <c:pt idx="1251">
                  <c:v>1.2200000000000002</c:v>
                </c:pt>
                <c:pt idx="1252">
                  <c:v>0.96000000000000019</c:v>
                </c:pt>
                <c:pt idx="1253">
                  <c:v>0.75999999999999945</c:v>
                </c:pt>
                <c:pt idx="1254">
                  <c:v>0.4</c:v>
                </c:pt>
                <c:pt idx="1255">
                  <c:v>0.18000000000000044</c:v>
                </c:pt>
                <c:pt idx="1256">
                  <c:v>2.0000000000000285E-2</c:v>
                </c:pt>
                <c:pt idx="1257">
                  <c:v>0.18000000000000044</c:v>
                </c:pt>
                <c:pt idx="1258">
                  <c:v>0.52000000000000024</c:v>
                </c:pt>
                <c:pt idx="1259">
                  <c:v>1.0199999999999996</c:v>
                </c:pt>
                <c:pt idx="1260">
                  <c:v>0.8600000000000001</c:v>
                </c:pt>
                <c:pt idx="1261">
                  <c:v>0.82000000000000028</c:v>
                </c:pt>
                <c:pt idx="1262">
                  <c:v>1.1600000000000001</c:v>
                </c:pt>
                <c:pt idx="1263">
                  <c:v>1.1400000000000006</c:v>
                </c:pt>
                <c:pt idx="1264">
                  <c:v>0.56000000000000083</c:v>
                </c:pt>
                <c:pt idx="1265">
                  <c:v>1.0000000000000007</c:v>
                </c:pt>
                <c:pt idx="1266">
                  <c:v>1.5800000000000005</c:v>
                </c:pt>
                <c:pt idx="1267">
                  <c:v>0.93999999999999984</c:v>
                </c:pt>
                <c:pt idx="1268">
                  <c:v>0.8</c:v>
                </c:pt>
                <c:pt idx="1269">
                  <c:v>0.8600000000000001</c:v>
                </c:pt>
                <c:pt idx="1270">
                  <c:v>0.68</c:v>
                </c:pt>
                <c:pt idx="1271">
                  <c:v>0.38000000000000006</c:v>
                </c:pt>
                <c:pt idx="1272">
                  <c:v>0.82000000000000062</c:v>
                </c:pt>
                <c:pt idx="1273">
                  <c:v>0.90000000000000036</c:v>
                </c:pt>
                <c:pt idx="1274">
                  <c:v>1.0200000000000007</c:v>
                </c:pt>
                <c:pt idx="1275">
                  <c:v>1.3000000000000007</c:v>
                </c:pt>
                <c:pt idx="1276">
                  <c:v>0.88000000000000078</c:v>
                </c:pt>
                <c:pt idx="1277">
                  <c:v>0.74000000000000055</c:v>
                </c:pt>
                <c:pt idx="1278">
                  <c:v>0.50000000000000067</c:v>
                </c:pt>
                <c:pt idx="1279">
                  <c:v>0.48000000000000043</c:v>
                </c:pt>
                <c:pt idx="1280">
                  <c:v>0</c:v>
                </c:pt>
                <c:pt idx="1281">
                  <c:v>0.58000000000000007</c:v>
                </c:pt>
                <c:pt idx="1282">
                  <c:v>0.64000000000000024</c:v>
                </c:pt>
                <c:pt idx="1283">
                  <c:v>1.0400000000000003</c:v>
                </c:pt>
                <c:pt idx="1284">
                  <c:v>1.1400000000000001</c:v>
                </c:pt>
                <c:pt idx="1285">
                  <c:v>1.2400000000000002</c:v>
                </c:pt>
                <c:pt idx="1286">
                  <c:v>1.1000000000000003</c:v>
                </c:pt>
                <c:pt idx="1287">
                  <c:v>0.98000000000000043</c:v>
                </c:pt>
                <c:pt idx="1288">
                  <c:v>0.88000000000000045</c:v>
                </c:pt>
                <c:pt idx="1289">
                  <c:v>0.66000000000000014</c:v>
                </c:pt>
                <c:pt idx="1290">
                  <c:v>1.06</c:v>
                </c:pt>
                <c:pt idx="1291">
                  <c:v>1.08</c:v>
                </c:pt>
                <c:pt idx="1292">
                  <c:v>1.42</c:v>
                </c:pt>
                <c:pt idx="1293">
                  <c:v>1.58</c:v>
                </c:pt>
                <c:pt idx="1294">
                  <c:v>1.7800000000000005</c:v>
                </c:pt>
                <c:pt idx="1295">
                  <c:v>1.6400000000000006</c:v>
                </c:pt>
                <c:pt idx="1296">
                  <c:v>1.4600000000000002</c:v>
                </c:pt>
                <c:pt idx="1297">
                  <c:v>1.1200000000000003</c:v>
                </c:pt>
                <c:pt idx="1298">
                  <c:v>0.94000000000000017</c:v>
                </c:pt>
                <c:pt idx="1299">
                  <c:v>0.94000000000000017</c:v>
                </c:pt>
                <c:pt idx="1300">
                  <c:v>0.94000000000000017</c:v>
                </c:pt>
                <c:pt idx="1301">
                  <c:v>0.92000000000000026</c:v>
                </c:pt>
                <c:pt idx="1302">
                  <c:v>0.96000000000000019</c:v>
                </c:pt>
                <c:pt idx="1303">
                  <c:v>0.78</c:v>
                </c:pt>
                <c:pt idx="1304">
                  <c:v>0.68</c:v>
                </c:pt>
                <c:pt idx="1305">
                  <c:v>0.35999999999999976</c:v>
                </c:pt>
                <c:pt idx="1306">
                  <c:v>0.13999999999999985</c:v>
                </c:pt>
                <c:pt idx="1307">
                  <c:v>-0.11999999999999993</c:v>
                </c:pt>
                <c:pt idx="1308">
                  <c:v>6.0000000000000143E-2</c:v>
                </c:pt>
                <c:pt idx="1309">
                  <c:v>0.33999999999999986</c:v>
                </c:pt>
                <c:pt idx="1310">
                  <c:v>0.56000000000000016</c:v>
                </c:pt>
                <c:pt idx="1311">
                  <c:v>0.76000000000000012</c:v>
                </c:pt>
                <c:pt idx="1312">
                  <c:v>1.1000000000000001</c:v>
                </c:pt>
                <c:pt idx="1313">
                  <c:v>1.0599999999999998</c:v>
                </c:pt>
                <c:pt idx="1314">
                  <c:v>1.02</c:v>
                </c:pt>
                <c:pt idx="1315">
                  <c:v>1</c:v>
                </c:pt>
                <c:pt idx="1316">
                  <c:v>1.1000000000000001</c:v>
                </c:pt>
                <c:pt idx="1317">
                  <c:v>0.80000000000000038</c:v>
                </c:pt>
                <c:pt idx="1318">
                  <c:v>1.0400000000000005</c:v>
                </c:pt>
                <c:pt idx="1319">
                  <c:v>1.1000000000000008</c:v>
                </c:pt>
                <c:pt idx="1320">
                  <c:v>1.1400000000000006</c:v>
                </c:pt>
                <c:pt idx="1321">
                  <c:v>1.0600000000000009</c:v>
                </c:pt>
                <c:pt idx="1322">
                  <c:v>1.1200000000000006</c:v>
                </c:pt>
                <c:pt idx="1323">
                  <c:v>0.84000000000000052</c:v>
                </c:pt>
                <c:pt idx="1324">
                  <c:v>1.0400000000000005</c:v>
                </c:pt>
                <c:pt idx="1325">
                  <c:v>0.96000000000000052</c:v>
                </c:pt>
                <c:pt idx="1326">
                  <c:v>0.66000000000000014</c:v>
                </c:pt>
                <c:pt idx="1327">
                  <c:v>0.7</c:v>
                </c:pt>
                <c:pt idx="1328">
                  <c:v>0.57999999999999974</c:v>
                </c:pt>
                <c:pt idx="1329">
                  <c:v>-2.0000000000000639E-2</c:v>
                </c:pt>
                <c:pt idx="1330">
                  <c:v>9.9999999999999284E-2</c:v>
                </c:pt>
                <c:pt idx="1331">
                  <c:v>0.27999999999999936</c:v>
                </c:pt>
                <c:pt idx="1332">
                  <c:v>0.55999999999999939</c:v>
                </c:pt>
                <c:pt idx="1333">
                  <c:v>0.87999999999999967</c:v>
                </c:pt>
                <c:pt idx="1334">
                  <c:v>0.68</c:v>
                </c:pt>
                <c:pt idx="1335">
                  <c:v>0.38000000000000006</c:v>
                </c:pt>
                <c:pt idx="1336">
                  <c:v>0.54000000000000026</c:v>
                </c:pt>
                <c:pt idx="1337">
                  <c:v>0.44000000000000022</c:v>
                </c:pt>
                <c:pt idx="1338">
                  <c:v>0.14000000000000021</c:v>
                </c:pt>
                <c:pt idx="1339">
                  <c:v>0.67999999999999972</c:v>
                </c:pt>
                <c:pt idx="1340">
                  <c:v>0.91999999999999993</c:v>
                </c:pt>
                <c:pt idx="1341">
                  <c:v>1.0599999999999998</c:v>
                </c:pt>
                <c:pt idx="1342">
                  <c:v>0.69999999999999962</c:v>
                </c:pt>
                <c:pt idx="1343">
                  <c:v>1.08</c:v>
                </c:pt>
                <c:pt idx="1344">
                  <c:v>1.1200000000000003</c:v>
                </c:pt>
                <c:pt idx="1345">
                  <c:v>1.1000000000000001</c:v>
                </c:pt>
                <c:pt idx="1346">
                  <c:v>0.98000000000000009</c:v>
                </c:pt>
                <c:pt idx="1347">
                  <c:v>1.3800000000000001</c:v>
                </c:pt>
                <c:pt idx="1348">
                  <c:v>1.2999999999999996</c:v>
                </c:pt>
                <c:pt idx="1349">
                  <c:v>1.0399999999999996</c:v>
                </c:pt>
                <c:pt idx="1350">
                  <c:v>1.2399999999999995</c:v>
                </c:pt>
                <c:pt idx="1351">
                  <c:v>1.2399999999999995</c:v>
                </c:pt>
                <c:pt idx="1352">
                  <c:v>0.95999999999999974</c:v>
                </c:pt>
                <c:pt idx="1353">
                  <c:v>0.6399999999999999</c:v>
                </c:pt>
                <c:pt idx="1354">
                  <c:v>0.76000000000000012</c:v>
                </c:pt>
                <c:pt idx="1355">
                  <c:v>0.58000000000000007</c:v>
                </c:pt>
                <c:pt idx="1356">
                  <c:v>0.28000000000000008</c:v>
                </c:pt>
                <c:pt idx="1357">
                  <c:v>0.15999999999999978</c:v>
                </c:pt>
                <c:pt idx="1358">
                  <c:v>0.37999999999999973</c:v>
                </c:pt>
                <c:pt idx="1359">
                  <c:v>0.13999999999999985</c:v>
                </c:pt>
                <c:pt idx="1360">
                  <c:v>6.0000000000000143E-2</c:v>
                </c:pt>
                <c:pt idx="1361">
                  <c:v>-1.9999999999999574E-2</c:v>
                </c:pt>
                <c:pt idx="1362">
                  <c:v>8.0000000000000432E-2</c:v>
                </c:pt>
                <c:pt idx="1363">
                  <c:v>0.16000000000000086</c:v>
                </c:pt>
                <c:pt idx="1364">
                  <c:v>0.2800000000000008</c:v>
                </c:pt>
                <c:pt idx="1365">
                  <c:v>7.1054273576010023E-16</c:v>
                </c:pt>
                <c:pt idx="1366">
                  <c:v>0.2000000000000007</c:v>
                </c:pt>
                <c:pt idx="1367">
                  <c:v>0.26000000000000084</c:v>
                </c:pt>
                <c:pt idx="1368">
                  <c:v>-0.11999999999999958</c:v>
                </c:pt>
                <c:pt idx="1369">
                  <c:v>-0.1</c:v>
                </c:pt>
                <c:pt idx="1370">
                  <c:v>0.20000000000000034</c:v>
                </c:pt>
                <c:pt idx="1371">
                  <c:v>0.26000000000000051</c:v>
                </c:pt>
                <c:pt idx="1372">
                  <c:v>0.42000000000000026</c:v>
                </c:pt>
                <c:pt idx="1373">
                  <c:v>0.82000000000000062</c:v>
                </c:pt>
                <c:pt idx="1374">
                  <c:v>1.2400000000000013</c:v>
                </c:pt>
                <c:pt idx="1375">
                  <c:v>1.340000000000001</c:v>
                </c:pt>
                <c:pt idx="1376">
                  <c:v>1.6000000000000008</c:v>
                </c:pt>
                <c:pt idx="1377">
                  <c:v>1.5800000000000007</c:v>
                </c:pt>
                <c:pt idx="1378">
                  <c:v>1.4400000000000006</c:v>
                </c:pt>
                <c:pt idx="1379">
                  <c:v>1.0400000000000003</c:v>
                </c:pt>
                <c:pt idx="1380">
                  <c:v>1.1000000000000003</c:v>
                </c:pt>
                <c:pt idx="1381">
                  <c:v>0.96000000000000019</c:v>
                </c:pt>
                <c:pt idx="1382">
                  <c:v>0.74000000000000021</c:v>
                </c:pt>
                <c:pt idx="1383">
                  <c:v>0.91999999999999993</c:v>
                </c:pt>
                <c:pt idx="1384">
                  <c:v>1.3399999999999999</c:v>
                </c:pt>
                <c:pt idx="1385">
                  <c:v>1.3799999999999994</c:v>
                </c:pt>
                <c:pt idx="1386">
                  <c:v>1.5199999999999996</c:v>
                </c:pt>
                <c:pt idx="1387">
                  <c:v>1.8999999999999997</c:v>
                </c:pt>
                <c:pt idx="1388">
                  <c:v>1.78</c:v>
                </c:pt>
                <c:pt idx="1389">
                  <c:v>1.5000000000000004</c:v>
                </c:pt>
                <c:pt idx="1390">
                  <c:v>1.620000000000001</c:v>
                </c:pt>
                <c:pt idx="1391">
                  <c:v>1.8800000000000008</c:v>
                </c:pt>
                <c:pt idx="1392">
                  <c:v>1.600000000000001</c:v>
                </c:pt>
                <c:pt idx="1393">
                  <c:v>1.9200000000000006</c:v>
                </c:pt>
                <c:pt idx="1394">
                  <c:v>2.0000000000000009</c:v>
                </c:pt>
                <c:pt idx="1395">
                  <c:v>1.5000000000000007</c:v>
                </c:pt>
                <c:pt idx="1396">
                  <c:v>1.0400000000000009</c:v>
                </c:pt>
                <c:pt idx="1397">
                  <c:v>0.90000000000000102</c:v>
                </c:pt>
                <c:pt idx="1398">
                  <c:v>0.36000000000000121</c:v>
                </c:pt>
                <c:pt idx="1399">
                  <c:v>0.12000000000000136</c:v>
                </c:pt>
                <c:pt idx="1400">
                  <c:v>0.20000000000000107</c:v>
                </c:pt>
                <c:pt idx="1401">
                  <c:v>0.14000000000000093</c:v>
                </c:pt>
                <c:pt idx="1402">
                  <c:v>0.34000000000000091</c:v>
                </c:pt>
                <c:pt idx="1403">
                  <c:v>0.68000000000000083</c:v>
                </c:pt>
                <c:pt idx="1404">
                  <c:v>0.75999999999999979</c:v>
                </c:pt>
                <c:pt idx="1405">
                  <c:v>0.99999999999999967</c:v>
                </c:pt>
                <c:pt idx="1406">
                  <c:v>1.0799999999999996</c:v>
                </c:pt>
                <c:pt idx="1407">
                  <c:v>1.1599999999999995</c:v>
                </c:pt>
                <c:pt idx="1408">
                  <c:v>0.8</c:v>
                </c:pt>
                <c:pt idx="1409">
                  <c:v>0.66000000000000081</c:v>
                </c:pt>
                <c:pt idx="1410">
                  <c:v>0.80000000000000138</c:v>
                </c:pt>
                <c:pt idx="1411">
                  <c:v>0.7000000000000014</c:v>
                </c:pt>
                <c:pt idx="1412">
                  <c:v>0.52000000000000102</c:v>
                </c:pt>
                <c:pt idx="1413">
                  <c:v>0.60000000000000075</c:v>
                </c:pt>
                <c:pt idx="1414">
                  <c:v>0.72000000000000031</c:v>
                </c:pt>
                <c:pt idx="1415">
                  <c:v>0.42000000000000026</c:v>
                </c:pt>
                <c:pt idx="1416">
                  <c:v>0.4799999999999997</c:v>
                </c:pt>
                <c:pt idx="1417">
                  <c:v>0.4</c:v>
                </c:pt>
                <c:pt idx="1418">
                  <c:v>0.33999999999999986</c:v>
                </c:pt>
                <c:pt idx="1419">
                  <c:v>0.38000000000000045</c:v>
                </c:pt>
                <c:pt idx="1420">
                  <c:v>0.46000000000000013</c:v>
                </c:pt>
                <c:pt idx="1421">
                  <c:v>0.2000000000000007</c:v>
                </c:pt>
                <c:pt idx="1422">
                  <c:v>0.62000000000000066</c:v>
                </c:pt>
                <c:pt idx="1423">
                  <c:v>0.74000000000000021</c:v>
                </c:pt>
                <c:pt idx="1424">
                  <c:v>0.65999999999999981</c:v>
                </c:pt>
                <c:pt idx="1425">
                  <c:v>0.4599999999999998</c:v>
                </c:pt>
                <c:pt idx="1426">
                  <c:v>0.73999999999999955</c:v>
                </c:pt>
                <c:pt idx="1427">
                  <c:v>0.25999999999999945</c:v>
                </c:pt>
                <c:pt idx="1428">
                  <c:v>0.26000000000000012</c:v>
                </c:pt>
                <c:pt idx="1429">
                  <c:v>0.26000000000000012</c:v>
                </c:pt>
                <c:pt idx="1430">
                  <c:v>1.9999999999999574E-2</c:v>
                </c:pt>
                <c:pt idx="1431">
                  <c:v>2.0000000000000285E-2</c:v>
                </c:pt>
                <c:pt idx="1432">
                  <c:v>0.24000000000000057</c:v>
                </c:pt>
                <c:pt idx="1433">
                  <c:v>0.18000000000000044</c:v>
                </c:pt>
                <c:pt idx="1434">
                  <c:v>0.4</c:v>
                </c:pt>
                <c:pt idx="1435">
                  <c:v>0.76000000000000012</c:v>
                </c:pt>
                <c:pt idx="1436">
                  <c:v>0.67999999999999972</c:v>
                </c:pt>
                <c:pt idx="1437">
                  <c:v>0.71999999999999953</c:v>
                </c:pt>
                <c:pt idx="1438">
                  <c:v>0.77999999999999903</c:v>
                </c:pt>
                <c:pt idx="1439">
                  <c:v>0.65999999999999948</c:v>
                </c:pt>
                <c:pt idx="1440">
                  <c:v>0.4</c:v>
                </c:pt>
                <c:pt idx="1441">
                  <c:v>0.3</c:v>
                </c:pt>
                <c:pt idx="1442">
                  <c:v>0.26000000000000012</c:v>
                </c:pt>
                <c:pt idx="1443">
                  <c:v>2.0000000000000285E-2</c:v>
                </c:pt>
                <c:pt idx="1444">
                  <c:v>4.000000000000057E-2</c:v>
                </c:pt>
                <c:pt idx="1445">
                  <c:v>0.4</c:v>
                </c:pt>
                <c:pt idx="1446">
                  <c:v>0.6</c:v>
                </c:pt>
                <c:pt idx="1447">
                  <c:v>0.27999999999999969</c:v>
                </c:pt>
                <c:pt idx="1448">
                  <c:v>0.82</c:v>
                </c:pt>
                <c:pt idx="1449">
                  <c:v>0.7199999999999992</c:v>
                </c:pt>
                <c:pt idx="1450">
                  <c:v>0.41999999999999993</c:v>
                </c:pt>
                <c:pt idx="1451">
                  <c:v>0.31999999999999995</c:v>
                </c:pt>
                <c:pt idx="1452">
                  <c:v>0.65999999999999981</c:v>
                </c:pt>
                <c:pt idx="1453">
                  <c:v>0.31999999999999956</c:v>
                </c:pt>
                <c:pt idx="1454">
                  <c:v>0.36000000000000015</c:v>
                </c:pt>
                <c:pt idx="1455">
                  <c:v>0.51999999999999957</c:v>
                </c:pt>
                <c:pt idx="1456">
                  <c:v>0.77999999999999969</c:v>
                </c:pt>
                <c:pt idx="1457">
                  <c:v>0.46000000000000013</c:v>
                </c:pt>
                <c:pt idx="1458">
                  <c:v>0.14000000000000057</c:v>
                </c:pt>
                <c:pt idx="1459">
                  <c:v>8.0000000000000432E-2</c:v>
                </c:pt>
                <c:pt idx="1460">
                  <c:v>7.1054273576010023E-16</c:v>
                </c:pt>
                <c:pt idx="1461">
                  <c:v>-0.17999999999999972</c:v>
                </c:pt>
                <c:pt idx="1462">
                  <c:v>-0.16000000000000014</c:v>
                </c:pt>
                <c:pt idx="1463">
                  <c:v>0.4</c:v>
                </c:pt>
                <c:pt idx="1464">
                  <c:v>0.26000000000000012</c:v>
                </c:pt>
                <c:pt idx="1465">
                  <c:v>0.37999999999999973</c:v>
                </c:pt>
                <c:pt idx="1466">
                  <c:v>0.29999999999999927</c:v>
                </c:pt>
                <c:pt idx="1467">
                  <c:v>0.31999999999999956</c:v>
                </c:pt>
                <c:pt idx="1468">
                  <c:v>-0.32000000000000028</c:v>
                </c:pt>
                <c:pt idx="1469">
                  <c:v>-0.28000000000000042</c:v>
                </c:pt>
                <c:pt idx="1470">
                  <c:v>-0.4</c:v>
                </c:pt>
                <c:pt idx="1471">
                  <c:v>-0.19999999999999929</c:v>
                </c:pt>
                <c:pt idx="1472">
                  <c:v>-0.15999999999999873</c:v>
                </c:pt>
                <c:pt idx="1473">
                  <c:v>0.30000000000000104</c:v>
                </c:pt>
                <c:pt idx="1474">
                  <c:v>0.46000000000000119</c:v>
                </c:pt>
                <c:pt idx="1475">
                  <c:v>0.3400000000000013</c:v>
                </c:pt>
                <c:pt idx="1476">
                  <c:v>0.30000000000000104</c:v>
                </c:pt>
                <c:pt idx="1477">
                  <c:v>0.44000000000000056</c:v>
                </c:pt>
                <c:pt idx="1478">
                  <c:v>0.60000000000000031</c:v>
                </c:pt>
                <c:pt idx="1479">
                  <c:v>0.5600000000000005</c:v>
                </c:pt>
                <c:pt idx="1480">
                  <c:v>0.94000000000000017</c:v>
                </c:pt>
                <c:pt idx="1481">
                  <c:v>1.0400000000000005</c:v>
                </c:pt>
                <c:pt idx="1482">
                  <c:v>0.98000000000000043</c:v>
                </c:pt>
                <c:pt idx="1483">
                  <c:v>0.98000000000000043</c:v>
                </c:pt>
                <c:pt idx="1484">
                  <c:v>0.66000000000000048</c:v>
                </c:pt>
                <c:pt idx="1485">
                  <c:v>0.48000000000000076</c:v>
                </c:pt>
                <c:pt idx="1486">
                  <c:v>-0.15999999999999978</c:v>
                </c:pt>
                <c:pt idx="1487">
                  <c:v>-0.23999999999999985</c:v>
                </c:pt>
                <c:pt idx="1488">
                  <c:v>-0.13999999999999985</c:v>
                </c:pt>
                <c:pt idx="1489">
                  <c:v>3.9999999999999855E-2</c:v>
                </c:pt>
                <c:pt idx="1490">
                  <c:v>0.35999999999999943</c:v>
                </c:pt>
                <c:pt idx="1491">
                  <c:v>0.53999999999999948</c:v>
                </c:pt>
                <c:pt idx="1492">
                  <c:v>0.81999999999999962</c:v>
                </c:pt>
                <c:pt idx="1493">
                  <c:v>0.19999999999999965</c:v>
                </c:pt>
                <c:pt idx="1494">
                  <c:v>0.37999999999999934</c:v>
                </c:pt>
                <c:pt idx="1495">
                  <c:v>0.25999999999999979</c:v>
                </c:pt>
                <c:pt idx="1496">
                  <c:v>0.35999999999999976</c:v>
                </c:pt>
                <c:pt idx="1497">
                  <c:v>0.41999999999999993</c:v>
                </c:pt>
                <c:pt idx="1498">
                  <c:v>0.95999999999999974</c:v>
                </c:pt>
                <c:pt idx="1499">
                  <c:v>0.83999999999999986</c:v>
                </c:pt>
                <c:pt idx="1500">
                  <c:v>0.4199999999999996</c:v>
                </c:pt>
                <c:pt idx="1501">
                  <c:v>0.53999999999999981</c:v>
                </c:pt>
                <c:pt idx="1502">
                  <c:v>0.33999999999999986</c:v>
                </c:pt>
                <c:pt idx="1503">
                  <c:v>-1.9999999999999928E-2</c:v>
                </c:pt>
                <c:pt idx="1504">
                  <c:v>-3.9999999999999855E-2</c:v>
                </c:pt>
                <c:pt idx="1505">
                  <c:v>0.44000000000000022</c:v>
                </c:pt>
                <c:pt idx="1506">
                  <c:v>0.26000000000000012</c:v>
                </c:pt>
                <c:pt idx="1507">
                  <c:v>0.64000000000000024</c:v>
                </c:pt>
                <c:pt idx="1508">
                  <c:v>0.66000000000000014</c:v>
                </c:pt>
                <c:pt idx="1509">
                  <c:v>0.18000000000000008</c:v>
                </c:pt>
                <c:pt idx="1510">
                  <c:v>-8.0000000000000071E-2</c:v>
                </c:pt>
                <c:pt idx="1511">
                  <c:v>0</c:v>
                </c:pt>
                <c:pt idx="1512">
                  <c:v>-0.5800000000000004</c:v>
                </c:pt>
                <c:pt idx="1513">
                  <c:v>-0.60000000000000075</c:v>
                </c:pt>
                <c:pt idx="1514">
                  <c:v>-0.1600000000000005</c:v>
                </c:pt>
                <c:pt idx="1515">
                  <c:v>-0.14000000000000021</c:v>
                </c:pt>
                <c:pt idx="1516">
                  <c:v>-3.9999999999999855E-2</c:v>
                </c:pt>
                <c:pt idx="1517">
                  <c:v>0.20000000000000034</c:v>
                </c:pt>
                <c:pt idx="1518">
                  <c:v>0.86000000000000087</c:v>
                </c:pt>
                <c:pt idx="1519">
                  <c:v>1.0200000000000009</c:v>
                </c:pt>
                <c:pt idx="1520">
                  <c:v>1.3800000000000008</c:v>
                </c:pt>
                <c:pt idx="1521">
                  <c:v>1.3200000000000003</c:v>
                </c:pt>
                <c:pt idx="1522">
                  <c:v>1.2800000000000005</c:v>
                </c:pt>
                <c:pt idx="1523">
                  <c:v>0.8600000000000001</c:v>
                </c:pt>
                <c:pt idx="1524">
                  <c:v>0.82</c:v>
                </c:pt>
                <c:pt idx="1525">
                  <c:v>0.41999999999999993</c:v>
                </c:pt>
                <c:pt idx="1526">
                  <c:v>0.58000000000000007</c:v>
                </c:pt>
                <c:pt idx="1527">
                  <c:v>0.46000000000000013</c:v>
                </c:pt>
                <c:pt idx="1528">
                  <c:v>0.62000000000000033</c:v>
                </c:pt>
                <c:pt idx="1529">
                  <c:v>0.72000000000000031</c:v>
                </c:pt>
                <c:pt idx="1530">
                  <c:v>1.0600000000000005</c:v>
                </c:pt>
                <c:pt idx="1531">
                  <c:v>0.66000000000000048</c:v>
                </c:pt>
                <c:pt idx="1532">
                  <c:v>0.68000000000000038</c:v>
                </c:pt>
                <c:pt idx="1533">
                  <c:v>0.1</c:v>
                </c:pt>
                <c:pt idx="1534">
                  <c:v>7.999999999999971E-2</c:v>
                </c:pt>
                <c:pt idx="1535">
                  <c:v>-0.10000000000000035</c:v>
                </c:pt>
                <c:pt idx="1536">
                  <c:v>0.27999999999999969</c:v>
                </c:pt>
                <c:pt idx="1537">
                  <c:v>0.25999999999999979</c:v>
                </c:pt>
                <c:pt idx="1538">
                  <c:v>0.4</c:v>
                </c:pt>
                <c:pt idx="1539">
                  <c:v>0.28000000000000042</c:v>
                </c:pt>
                <c:pt idx="1540">
                  <c:v>0.14000000000000021</c:v>
                </c:pt>
                <c:pt idx="1541">
                  <c:v>-1.9999999999999928E-2</c:v>
                </c:pt>
                <c:pt idx="1542">
                  <c:v>3.9999999999999855E-2</c:v>
                </c:pt>
                <c:pt idx="1543">
                  <c:v>0.33999999999999986</c:v>
                </c:pt>
                <c:pt idx="1544">
                  <c:v>0.29999999999999966</c:v>
                </c:pt>
                <c:pt idx="1545">
                  <c:v>0.65999999999999981</c:v>
                </c:pt>
                <c:pt idx="1546">
                  <c:v>0.95999999999999974</c:v>
                </c:pt>
                <c:pt idx="1547">
                  <c:v>1.3</c:v>
                </c:pt>
                <c:pt idx="1548">
                  <c:v>1.1400000000000001</c:v>
                </c:pt>
                <c:pt idx="1549">
                  <c:v>1.1200000000000003</c:v>
                </c:pt>
                <c:pt idx="1550">
                  <c:v>0.78</c:v>
                </c:pt>
                <c:pt idx="1551">
                  <c:v>0.80000000000000038</c:v>
                </c:pt>
                <c:pt idx="1552">
                  <c:v>0.64000000000000024</c:v>
                </c:pt>
                <c:pt idx="1553">
                  <c:v>0.62000000000000033</c:v>
                </c:pt>
                <c:pt idx="1554">
                  <c:v>0.66000000000000014</c:v>
                </c:pt>
                <c:pt idx="1555">
                  <c:v>0.74000000000000055</c:v>
                </c:pt>
                <c:pt idx="1556">
                  <c:v>0.66000000000000014</c:v>
                </c:pt>
                <c:pt idx="1557">
                  <c:v>0.16000000000000014</c:v>
                </c:pt>
                <c:pt idx="1558">
                  <c:v>0.25999999999999979</c:v>
                </c:pt>
                <c:pt idx="1559">
                  <c:v>0.4</c:v>
                </c:pt>
                <c:pt idx="1560">
                  <c:v>0.37999999999999973</c:v>
                </c:pt>
                <c:pt idx="1561">
                  <c:v>0.4</c:v>
                </c:pt>
                <c:pt idx="1562">
                  <c:v>1</c:v>
                </c:pt>
                <c:pt idx="1563">
                  <c:v>0.93999999999999984</c:v>
                </c:pt>
                <c:pt idx="1564">
                  <c:v>0.71999999999999953</c:v>
                </c:pt>
                <c:pt idx="1565">
                  <c:v>0.61999999999999955</c:v>
                </c:pt>
                <c:pt idx="1566">
                  <c:v>0.51999999999999957</c:v>
                </c:pt>
                <c:pt idx="1567">
                  <c:v>0.23999999999999985</c:v>
                </c:pt>
                <c:pt idx="1568">
                  <c:v>0.2</c:v>
                </c:pt>
                <c:pt idx="1569">
                  <c:v>0.54000000000000026</c:v>
                </c:pt>
                <c:pt idx="1570">
                  <c:v>0.80000000000000038</c:v>
                </c:pt>
                <c:pt idx="1571">
                  <c:v>0.7000000000000004</c:v>
                </c:pt>
                <c:pt idx="1572">
                  <c:v>0.93999999999999984</c:v>
                </c:pt>
                <c:pt idx="1573">
                  <c:v>1.1000000000000001</c:v>
                </c:pt>
                <c:pt idx="1574">
                  <c:v>0.8600000000000001</c:v>
                </c:pt>
                <c:pt idx="1575">
                  <c:v>0.73999999999999988</c:v>
                </c:pt>
                <c:pt idx="1576">
                  <c:v>0.41999999999999993</c:v>
                </c:pt>
                <c:pt idx="1577">
                  <c:v>0.18000000000000044</c:v>
                </c:pt>
                <c:pt idx="1578">
                  <c:v>0.26000000000000051</c:v>
                </c:pt>
                <c:pt idx="1579">
                  <c:v>0.20000000000000034</c:v>
                </c:pt>
                <c:pt idx="1580">
                  <c:v>4.000000000000057E-2</c:v>
                </c:pt>
                <c:pt idx="1581">
                  <c:v>0.46000000000000013</c:v>
                </c:pt>
                <c:pt idx="1582">
                  <c:v>0.7999999999999996</c:v>
                </c:pt>
                <c:pt idx="1583">
                  <c:v>0.7999999999999996</c:v>
                </c:pt>
                <c:pt idx="1584">
                  <c:v>1.0399999999999998</c:v>
                </c:pt>
                <c:pt idx="1585">
                  <c:v>1.08</c:v>
                </c:pt>
                <c:pt idx="1586">
                  <c:v>1.1600000000000006</c:v>
                </c:pt>
                <c:pt idx="1587">
                  <c:v>0.90000000000000069</c:v>
                </c:pt>
                <c:pt idx="1588">
                  <c:v>0.5800000000000004</c:v>
                </c:pt>
                <c:pt idx="1589">
                  <c:v>0.40000000000000036</c:v>
                </c:pt>
                <c:pt idx="1590">
                  <c:v>0.48000000000000043</c:v>
                </c:pt>
                <c:pt idx="1591">
                  <c:v>0.68000000000000038</c:v>
                </c:pt>
                <c:pt idx="1592">
                  <c:v>0.76000000000000012</c:v>
                </c:pt>
                <c:pt idx="1593">
                  <c:v>0.72000000000000031</c:v>
                </c:pt>
                <c:pt idx="1594">
                  <c:v>0.44000000000000022</c:v>
                </c:pt>
                <c:pt idx="1595">
                  <c:v>0.4</c:v>
                </c:pt>
                <c:pt idx="1596">
                  <c:v>1.999999999999922E-2</c:v>
                </c:pt>
                <c:pt idx="1597">
                  <c:v>-3.5527136788005011E-16</c:v>
                </c:pt>
                <c:pt idx="1598">
                  <c:v>0.11999999999999993</c:v>
                </c:pt>
                <c:pt idx="1599">
                  <c:v>0.67999999999999972</c:v>
                </c:pt>
                <c:pt idx="1600">
                  <c:v>0.82</c:v>
                </c:pt>
                <c:pt idx="1601">
                  <c:v>0.66000000000000014</c:v>
                </c:pt>
                <c:pt idx="1602">
                  <c:v>0.7</c:v>
                </c:pt>
                <c:pt idx="1603">
                  <c:v>1.0999999999999996</c:v>
                </c:pt>
                <c:pt idx="1604">
                  <c:v>1.0599999999999998</c:v>
                </c:pt>
                <c:pt idx="1605">
                  <c:v>0.7199999999999992</c:v>
                </c:pt>
                <c:pt idx="1606">
                  <c:v>0.99999999999999933</c:v>
                </c:pt>
                <c:pt idx="1607">
                  <c:v>1.2199999999999993</c:v>
                </c:pt>
                <c:pt idx="1608">
                  <c:v>0.99999999999999889</c:v>
                </c:pt>
                <c:pt idx="1609">
                  <c:v>1.0599999999999992</c:v>
                </c:pt>
                <c:pt idx="1610">
                  <c:v>1.4799999999999998</c:v>
                </c:pt>
                <c:pt idx="1611">
                  <c:v>1.44</c:v>
                </c:pt>
                <c:pt idx="1612">
                  <c:v>1.02</c:v>
                </c:pt>
                <c:pt idx="1613">
                  <c:v>0.78</c:v>
                </c:pt>
                <c:pt idx="1614">
                  <c:v>0.55999999999999983</c:v>
                </c:pt>
                <c:pt idx="1615">
                  <c:v>0.4</c:v>
                </c:pt>
                <c:pt idx="1616">
                  <c:v>0.38000000000000045</c:v>
                </c:pt>
                <c:pt idx="1617">
                  <c:v>0.83999999999999986</c:v>
                </c:pt>
                <c:pt idx="1618">
                  <c:v>1.0799999999999996</c:v>
                </c:pt>
                <c:pt idx="1619">
                  <c:v>1.4199999999999995</c:v>
                </c:pt>
                <c:pt idx="1620">
                  <c:v>1.3999999999999986</c:v>
                </c:pt>
                <c:pt idx="1621">
                  <c:v>1.4199999999999982</c:v>
                </c:pt>
                <c:pt idx="1622">
                  <c:v>1.2599999999999987</c:v>
                </c:pt>
                <c:pt idx="1623">
                  <c:v>1.1199999999999997</c:v>
                </c:pt>
                <c:pt idx="1624">
                  <c:v>0.55999999999999939</c:v>
                </c:pt>
                <c:pt idx="1625">
                  <c:v>0.4199999999999996</c:v>
                </c:pt>
                <c:pt idx="1626">
                  <c:v>0.31999999999999956</c:v>
                </c:pt>
                <c:pt idx="1627">
                  <c:v>0.25999999999999945</c:v>
                </c:pt>
                <c:pt idx="1628">
                  <c:v>0.33999999999999914</c:v>
                </c:pt>
                <c:pt idx="1629">
                  <c:v>0.77999999999999969</c:v>
                </c:pt>
                <c:pt idx="1630">
                  <c:v>1.0200000000000002</c:v>
                </c:pt>
                <c:pt idx="1631">
                  <c:v>1.0600000000000009</c:v>
                </c:pt>
                <c:pt idx="1632">
                  <c:v>0.68000000000000116</c:v>
                </c:pt>
                <c:pt idx="1633">
                  <c:v>0.68000000000000116</c:v>
                </c:pt>
                <c:pt idx="1634">
                  <c:v>0.78000000000000047</c:v>
                </c:pt>
                <c:pt idx="1635">
                  <c:v>0.53999999999999981</c:v>
                </c:pt>
                <c:pt idx="1636">
                  <c:v>0.51999999999999957</c:v>
                </c:pt>
                <c:pt idx="1637">
                  <c:v>0.81999999999999962</c:v>
                </c:pt>
                <c:pt idx="1638">
                  <c:v>0.93999999999999917</c:v>
                </c:pt>
                <c:pt idx="1639">
                  <c:v>0.65999999999999948</c:v>
                </c:pt>
                <c:pt idx="1640">
                  <c:v>1.0199999999999996</c:v>
                </c:pt>
                <c:pt idx="1641">
                  <c:v>1.4399999999999991</c:v>
                </c:pt>
                <c:pt idx="1642">
                  <c:v>1.9399999999999991</c:v>
                </c:pt>
                <c:pt idx="1643">
                  <c:v>1.8199999999999996</c:v>
                </c:pt>
                <c:pt idx="1644">
                  <c:v>2.0199999999999996</c:v>
                </c:pt>
                <c:pt idx="1645">
                  <c:v>1.8</c:v>
                </c:pt>
                <c:pt idx="1646">
                  <c:v>1.5000000000000007</c:v>
                </c:pt>
                <c:pt idx="1647">
                  <c:v>1.3200000000000003</c:v>
                </c:pt>
                <c:pt idx="1648">
                  <c:v>1.6199999999999997</c:v>
                </c:pt>
                <c:pt idx="1649">
                  <c:v>1.8599999999999994</c:v>
                </c:pt>
                <c:pt idx="1650">
                  <c:v>1.9599999999999986</c:v>
                </c:pt>
                <c:pt idx="1651">
                  <c:v>2.0199999999999982</c:v>
                </c:pt>
                <c:pt idx="1652">
                  <c:v>1.9799999999999991</c:v>
                </c:pt>
                <c:pt idx="1653">
                  <c:v>2.1599999999999993</c:v>
                </c:pt>
                <c:pt idx="1654">
                  <c:v>1.7199999999999995</c:v>
                </c:pt>
                <c:pt idx="1655">
                  <c:v>1.6</c:v>
                </c:pt>
                <c:pt idx="1656">
                  <c:v>1.7399999999999998</c:v>
                </c:pt>
                <c:pt idx="1657">
                  <c:v>1.6199999999999988</c:v>
                </c:pt>
                <c:pt idx="1658">
                  <c:v>1.4799999999999991</c:v>
                </c:pt>
                <c:pt idx="1659">
                  <c:v>1.2799999999999998</c:v>
                </c:pt>
                <c:pt idx="1660">
                  <c:v>1.4799999999999998</c:v>
                </c:pt>
                <c:pt idx="1661">
                  <c:v>1.2199999999999995</c:v>
                </c:pt>
                <c:pt idx="1662">
                  <c:v>1.2800000000000005</c:v>
                </c:pt>
                <c:pt idx="1663">
                  <c:v>0.94000000000000061</c:v>
                </c:pt>
                <c:pt idx="1664">
                  <c:v>1.2200000000000002</c:v>
                </c:pt>
                <c:pt idx="1665">
                  <c:v>0.8</c:v>
                </c:pt>
                <c:pt idx="1666">
                  <c:v>1.2200000000000002</c:v>
                </c:pt>
                <c:pt idx="1667">
                  <c:v>1</c:v>
                </c:pt>
                <c:pt idx="1668">
                  <c:v>0.83999999999999986</c:v>
                </c:pt>
                <c:pt idx="1669">
                  <c:v>0.9</c:v>
                </c:pt>
                <c:pt idx="1670">
                  <c:v>1.0399999999999998</c:v>
                </c:pt>
                <c:pt idx="1671">
                  <c:v>0.6399999999999999</c:v>
                </c:pt>
                <c:pt idx="1672">
                  <c:v>0.73999999999999988</c:v>
                </c:pt>
                <c:pt idx="1673">
                  <c:v>0.65999999999999948</c:v>
                </c:pt>
                <c:pt idx="1674">
                  <c:v>0.45999999999999941</c:v>
                </c:pt>
                <c:pt idx="1675">
                  <c:v>0.79999999999999927</c:v>
                </c:pt>
                <c:pt idx="1676">
                  <c:v>0.69999999999999929</c:v>
                </c:pt>
                <c:pt idx="1677">
                  <c:v>0.91999999999999882</c:v>
                </c:pt>
                <c:pt idx="1678">
                  <c:v>1.2199999999999995</c:v>
                </c:pt>
                <c:pt idx="1679">
                  <c:v>1.3199999999999996</c:v>
                </c:pt>
                <c:pt idx="1680">
                  <c:v>0.88000000000000045</c:v>
                </c:pt>
                <c:pt idx="1681">
                  <c:v>0.90000000000000147</c:v>
                </c:pt>
                <c:pt idx="1682">
                  <c:v>0.4600000000000023</c:v>
                </c:pt>
                <c:pt idx="1683">
                  <c:v>4.0000000000001992E-2</c:v>
                </c:pt>
                <c:pt idx="1684">
                  <c:v>-0.43999999999999773</c:v>
                </c:pt>
                <c:pt idx="1685">
                  <c:v>-0.25999999999999801</c:v>
                </c:pt>
                <c:pt idx="1686">
                  <c:v>-0.71999999999999886</c:v>
                </c:pt>
                <c:pt idx="1687">
                  <c:v>-0.51999999999999891</c:v>
                </c:pt>
                <c:pt idx="1688">
                  <c:v>-0.33999999999999914</c:v>
                </c:pt>
                <c:pt idx="1689">
                  <c:v>-0.35999999999999943</c:v>
                </c:pt>
                <c:pt idx="1690">
                  <c:v>-0.81999999999999884</c:v>
                </c:pt>
                <c:pt idx="1691">
                  <c:v>-0.23999999999999772</c:v>
                </c:pt>
                <c:pt idx="1692">
                  <c:v>-0.37999999999999828</c:v>
                </c:pt>
                <c:pt idx="1693">
                  <c:v>-1.9999999999997443E-2</c:v>
                </c:pt>
                <c:pt idx="1694">
                  <c:v>0.42000000000000171</c:v>
                </c:pt>
                <c:pt idx="1695">
                  <c:v>0.7600000000000009</c:v>
                </c:pt>
                <c:pt idx="1696">
                  <c:v>0.45999999999999941</c:v>
                </c:pt>
                <c:pt idx="1697">
                  <c:v>0.43999999999999917</c:v>
                </c:pt>
                <c:pt idx="1698">
                  <c:v>9.9999999999998576E-2</c:v>
                </c:pt>
                <c:pt idx="1699">
                  <c:v>0.2999999999999986</c:v>
                </c:pt>
                <c:pt idx="1700">
                  <c:v>0.43999999999999917</c:v>
                </c:pt>
                <c:pt idx="1701">
                  <c:v>0.87999999999999967</c:v>
                </c:pt>
                <c:pt idx="1702">
                  <c:v>0.86000000000000087</c:v>
                </c:pt>
                <c:pt idx="1703">
                  <c:v>1.0000000000000013</c:v>
                </c:pt>
                <c:pt idx="1704">
                  <c:v>1.0600000000000023</c:v>
                </c:pt>
                <c:pt idx="1705">
                  <c:v>1.2200000000000017</c:v>
                </c:pt>
                <c:pt idx="1706">
                  <c:v>1.0000000000000013</c:v>
                </c:pt>
                <c:pt idx="1707">
                  <c:v>1.0799999999999996</c:v>
                </c:pt>
                <c:pt idx="1708">
                  <c:v>1.4199999999999988</c:v>
                </c:pt>
                <c:pt idx="1709">
                  <c:v>1.1199999999999974</c:v>
                </c:pt>
                <c:pt idx="1710">
                  <c:v>0.99999999999999711</c:v>
                </c:pt>
                <c:pt idx="1711">
                  <c:v>1.3999999999999972</c:v>
                </c:pt>
                <c:pt idx="1712">
                  <c:v>1.5799999999999983</c:v>
                </c:pt>
                <c:pt idx="1713">
                  <c:v>1.1999999999999986</c:v>
                </c:pt>
                <c:pt idx="1714">
                  <c:v>1.3399999999999992</c:v>
                </c:pt>
                <c:pt idx="1715">
                  <c:v>1.7399999999999991</c:v>
                </c:pt>
                <c:pt idx="1716">
                  <c:v>1.5999999999999985</c:v>
                </c:pt>
                <c:pt idx="1717">
                  <c:v>1.0799999999999983</c:v>
                </c:pt>
                <c:pt idx="1718">
                  <c:v>1.2399999999999991</c:v>
                </c:pt>
                <c:pt idx="1719">
                  <c:v>1.1599999999999995</c:v>
                </c:pt>
                <c:pt idx="1720">
                  <c:v>0.8</c:v>
                </c:pt>
                <c:pt idx="1721">
                  <c:v>0.56000000000000083</c:v>
                </c:pt>
                <c:pt idx="1722">
                  <c:v>0.86000000000000087</c:v>
                </c:pt>
                <c:pt idx="1723">
                  <c:v>0.9</c:v>
                </c:pt>
                <c:pt idx="1724">
                  <c:v>1.3200000000000003</c:v>
                </c:pt>
                <c:pt idx="1725">
                  <c:v>1.4799999999999998</c:v>
                </c:pt>
                <c:pt idx="1726">
                  <c:v>1.5599999999999994</c:v>
                </c:pt>
                <c:pt idx="1727">
                  <c:v>1.7199999999999989</c:v>
                </c:pt>
                <c:pt idx="1728">
                  <c:v>1.7399999999999991</c:v>
                </c:pt>
                <c:pt idx="1729">
                  <c:v>1.5200000000000002</c:v>
                </c:pt>
                <c:pt idx="1730">
                  <c:v>1.3400000000000005</c:v>
                </c:pt>
                <c:pt idx="1731">
                  <c:v>1.8600000000000008</c:v>
                </c:pt>
                <c:pt idx="1732">
                  <c:v>1.6400000000000019</c:v>
                </c:pt>
                <c:pt idx="1733">
                  <c:v>1.8800000000000012</c:v>
                </c:pt>
                <c:pt idx="1734">
                  <c:v>1.6</c:v>
                </c:pt>
                <c:pt idx="1735">
                  <c:v>1.7200000000000002</c:v>
                </c:pt>
                <c:pt idx="1736">
                  <c:v>1.180000000000001</c:v>
                </c:pt>
                <c:pt idx="1737">
                  <c:v>1.8799999999999997</c:v>
                </c:pt>
                <c:pt idx="1738">
                  <c:v>1.7200000000000002</c:v>
                </c:pt>
                <c:pt idx="1739">
                  <c:v>2.0600000000000009</c:v>
                </c:pt>
                <c:pt idx="1740">
                  <c:v>2.0600000000000009</c:v>
                </c:pt>
                <c:pt idx="1741">
                  <c:v>2.2999999999999985</c:v>
                </c:pt>
                <c:pt idx="1742">
                  <c:v>1.9599999999999995</c:v>
                </c:pt>
                <c:pt idx="1743">
                  <c:v>1.9599999999999995</c:v>
                </c:pt>
                <c:pt idx="1744">
                  <c:v>1.9199999999999988</c:v>
                </c:pt>
                <c:pt idx="1745">
                  <c:v>2.1999999999999984</c:v>
                </c:pt>
                <c:pt idx="1746">
                  <c:v>2.1799999999999997</c:v>
                </c:pt>
                <c:pt idx="1747">
                  <c:v>2.7399999999999993</c:v>
                </c:pt>
                <c:pt idx="1748">
                  <c:v>2.7</c:v>
                </c:pt>
                <c:pt idx="1749">
                  <c:v>2.7400000000000007</c:v>
                </c:pt>
                <c:pt idx="1750">
                  <c:v>2.9800000000000013</c:v>
                </c:pt>
                <c:pt idx="1751">
                  <c:v>2.8000000000000016</c:v>
                </c:pt>
                <c:pt idx="1752">
                  <c:v>2.1800000000000024</c:v>
                </c:pt>
                <c:pt idx="1753">
                  <c:v>2.3600000000000021</c:v>
                </c:pt>
                <c:pt idx="1754">
                  <c:v>2.5400000000000014</c:v>
                </c:pt>
                <c:pt idx="1755">
                  <c:v>2.4000000000000008</c:v>
                </c:pt>
                <c:pt idx="1756">
                  <c:v>2.660000000000001</c:v>
                </c:pt>
                <c:pt idx="1757">
                  <c:v>2.96</c:v>
                </c:pt>
                <c:pt idx="1758">
                  <c:v>3.1199999999999997</c:v>
                </c:pt>
                <c:pt idx="1759">
                  <c:v>2.9199999999999995</c:v>
                </c:pt>
                <c:pt idx="1760">
                  <c:v>2.7399999999999998</c:v>
                </c:pt>
                <c:pt idx="1761">
                  <c:v>2.5999999999999992</c:v>
                </c:pt>
                <c:pt idx="1762">
                  <c:v>2.84</c:v>
                </c:pt>
                <c:pt idx="1763">
                  <c:v>2.56</c:v>
                </c:pt>
                <c:pt idx="1764">
                  <c:v>2.4000000000000008</c:v>
                </c:pt>
                <c:pt idx="1765">
                  <c:v>1.9000000000000008</c:v>
                </c:pt>
                <c:pt idx="1766">
                  <c:v>2.0200000000000009</c:v>
                </c:pt>
                <c:pt idx="1767">
                  <c:v>1.0200000000000002</c:v>
                </c:pt>
                <c:pt idx="1768">
                  <c:v>0.56000000000000016</c:v>
                </c:pt>
                <c:pt idx="1769">
                  <c:v>0.54000000000000059</c:v>
                </c:pt>
                <c:pt idx="1770">
                  <c:v>1.0200000000000002</c:v>
                </c:pt>
                <c:pt idx="1771">
                  <c:v>0.46000000000000013</c:v>
                </c:pt>
                <c:pt idx="1772">
                  <c:v>0.82000000000000028</c:v>
                </c:pt>
                <c:pt idx="1773">
                  <c:v>1.2399999999999998</c:v>
                </c:pt>
                <c:pt idx="1774">
                  <c:v>1.2999999999999994</c:v>
                </c:pt>
                <c:pt idx="1775">
                  <c:v>1.1999999999999993</c:v>
                </c:pt>
                <c:pt idx="1776">
                  <c:v>1.579999999999999</c:v>
                </c:pt>
                <c:pt idx="1777">
                  <c:v>1.659999999999999</c:v>
                </c:pt>
                <c:pt idx="1778">
                  <c:v>1.3799999999999994</c:v>
                </c:pt>
                <c:pt idx="1779">
                  <c:v>1.4999999999999993</c:v>
                </c:pt>
                <c:pt idx="1780">
                  <c:v>1.3799999999999994</c:v>
                </c:pt>
                <c:pt idx="1781">
                  <c:v>1.44</c:v>
                </c:pt>
                <c:pt idx="1782">
                  <c:v>1.44</c:v>
                </c:pt>
                <c:pt idx="1783">
                  <c:v>1.7</c:v>
                </c:pt>
                <c:pt idx="1784">
                  <c:v>1.7600000000000002</c:v>
                </c:pt>
                <c:pt idx="1785">
                  <c:v>1.7200000000000002</c:v>
                </c:pt>
                <c:pt idx="1786">
                  <c:v>1.3199999999999998</c:v>
                </c:pt>
                <c:pt idx="1787">
                  <c:v>1.3199999999999998</c:v>
                </c:pt>
                <c:pt idx="1788">
                  <c:v>1.1799999999999997</c:v>
                </c:pt>
                <c:pt idx="1789">
                  <c:v>0.4599999999999998</c:v>
                </c:pt>
                <c:pt idx="1790">
                  <c:v>0.25999999999999979</c:v>
                </c:pt>
                <c:pt idx="1791">
                  <c:v>0.29999999999999966</c:v>
                </c:pt>
                <c:pt idx="1792">
                  <c:v>0.23999999999999949</c:v>
                </c:pt>
                <c:pt idx="1793">
                  <c:v>1.9999999999999574E-2</c:v>
                </c:pt>
                <c:pt idx="1794">
                  <c:v>0.27999999999999936</c:v>
                </c:pt>
                <c:pt idx="1795">
                  <c:v>0.23999999999999916</c:v>
                </c:pt>
                <c:pt idx="1796">
                  <c:v>0.53999999999999948</c:v>
                </c:pt>
                <c:pt idx="1797">
                  <c:v>0.29999999999999966</c:v>
                </c:pt>
                <c:pt idx="1798">
                  <c:v>0.43999999999999984</c:v>
                </c:pt>
                <c:pt idx="1799">
                  <c:v>0.49999999999999967</c:v>
                </c:pt>
                <c:pt idx="1800">
                  <c:v>0.78</c:v>
                </c:pt>
                <c:pt idx="1801">
                  <c:v>0.96000000000000019</c:v>
                </c:pt>
                <c:pt idx="1802">
                  <c:v>1.02</c:v>
                </c:pt>
                <c:pt idx="1803">
                  <c:v>0.7999999999999996</c:v>
                </c:pt>
                <c:pt idx="1804">
                  <c:v>0.75999999999999979</c:v>
                </c:pt>
                <c:pt idx="1805">
                  <c:v>0.51999999999999957</c:v>
                </c:pt>
                <c:pt idx="1806">
                  <c:v>5.9999999999999429E-2</c:v>
                </c:pt>
                <c:pt idx="1807">
                  <c:v>0.11999999999999958</c:v>
                </c:pt>
                <c:pt idx="1808">
                  <c:v>0.37999999999999973</c:v>
                </c:pt>
                <c:pt idx="1809">
                  <c:v>0.29999999999999966</c:v>
                </c:pt>
                <c:pt idx="1810">
                  <c:v>0.45999999999999941</c:v>
                </c:pt>
                <c:pt idx="1811">
                  <c:v>0.27999999999999969</c:v>
                </c:pt>
                <c:pt idx="1812">
                  <c:v>7.999999999999971E-2</c:v>
                </c:pt>
                <c:pt idx="1813">
                  <c:v>-0.10000000000000035</c:v>
                </c:pt>
                <c:pt idx="1814">
                  <c:v>-4.0000000000000216E-2</c:v>
                </c:pt>
                <c:pt idx="1815">
                  <c:v>-1.9999999999999928E-2</c:v>
                </c:pt>
                <c:pt idx="1816">
                  <c:v>0.17999999999999972</c:v>
                </c:pt>
                <c:pt idx="1817">
                  <c:v>0.57999999999999974</c:v>
                </c:pt>
                <c:pt idx="1818">
                  <c:v>0.55999999999999983</c:v>
                </c:pt>
                <c:pt idx="1819">
                  <c:v>0.55999999999999983</c:v>
                </c:pt>
                <c:pt idx="1820">
                  <c:v>0.11999999999999993</c:v>
                </c:pt>
                <c:pt idx="1821">
                  <c:v>0.24000000000000021</c:v>
                </c:pt>
                <c:pt idx="1822">
                  <c:v>-1.9999999999999574E-2</c:v>
                </c:pt>
                <c:pt idx="1823">
                  <c:v>2.0000000000000285E-2</c:v>
                </c:pt>
                <c:pt idx="1824">
                  <c:v>3.5527136788005011E-16</c:v>
                </c:pt>
                <c:pt idx="1825">
                  <c:v>0.16000000000000014</c:v>
                </c:pt>
                <c:pt idx="1826">
                  <c:v>-0.1</c:v>
                </c:pt>
                <c:pt idx="1827">
                  <c:v>-0.2</c:v>
                </c:pt>
                <c:pt idx="1828">
                  <c:v>0.14000000000000021</c:v>
                </c:pt>
                <c:pt idx="1829">
                  <c:v>0.34000000000000019</c:v>
                </c:pt>
                <c:pt idx="1830">
                  <c:v>0.48000000000000009</c:v>
                </c:pt>
                <c:pt idx="1831">
                  <c:v>0.84000000000000019</c:v>
                </c:pt>
                <c:pt idx="1832">
                  <c:v>0.60000000000000031</c:v>
                </c:pt>
                <c:pt idx="1833">
                  <c:v>0.44000000000000022</c:v>
                </c:pt>
                <c:pt idx="1834">
                  <c:v>0.52000000000000024</c:v>
                </c:pt>
                <c:pt idx="1835">
                  <c:v>0.30000000000000071</c:v>
                </c:pt>
                <c:pt idx="1836">
                  <c:v>0.36000000000000049</c:v>
                </c:pt>
                <c:pt idx="1837">
                  <c:v>0.92000000000000026</c:v>
                </c:pt>
                <c:pt idx="1838">
                  <c:v>0.78000000000000047</c:v>
                </c:pt>
                <c:pt idx="1839">
                  <c:v>0.46000000000000052</c:v>
                </c:pt>
                <c:pt idx="1840">
                  <c:v>0.76000000000000012</c:v>
                </c:pt>
                <c:pt idx="1841">
                  <c:v>0.68</c:v>
                </c:pt>
                <c:pt idx="1842">
                  <c:v>0.7</c:v>
                </c:pt>
                <c:pt idx="1843">
                  <c:v>0.59999999999999964</c:v>
                </c:pt>
                <c:pt idx="1844">
                  <c:v>0.73999999999999955</c:v>
                </c:pt>
                <c:pt idx="1845">
                  <c:v>0.23999999999999985</c:v>
                </c:pt>
                <c:pt idx="1846">
                  <c:v>-0.1</c:v>
                </c:pt>
                <c:pt idx="1847">
                  <c:v>-0.25999999999999979</c:v>
                </c:pt>
                <c:pt idx="1848">
                  <c:v>-0.13999999999999951</c:v>
                </c:pt>
                <c:pt idx="1849">
                  <c:v>2.0000000000000639E-2</c:v>
                </c:pt>
                <c:pt idx="1850">
                  <c:v>0.72000000000000064</c:v>
                </c:pt>
                <c:pt idx="1851">
                  <c:v>1.0000000000000007</c:v>
                </c:pt>
                <c:pt idx="1852">
                  <c:v>0.94000000000000061</c:v>
                </c:pt>
                <c:pt idx="1853">
                  <c:v>1.0800000000000005</c:v>
                </c:pt>
                <c:pt idx="1854">
                  <c:v>0.98000000000000043</c:v>
                </c:pt>
                <c:pt idx="1855">
                  <c:v>0.56000000000000016</c:v>
                </c:pt>
                <c:pt idx="1856">
                  <c:v>0.7</c:v>
                </c:pt>
                <c:pt idx="1857">
                  <c:v>0.72</c:v>
                </c:pt>
                <c:pt idx="1858">
                  <c:v>0.68</c:v>
                </c:pt>
                <c:pt idx="1859">
                  <c:v>0.4599999999999998</c:v>
                </c:pt>
                <c:pt idx="1860">
                  <c:v>0.73999999999999988</c:v>
                </c:pt>
                <c:pt idx="1861">
                  <c:v>0.43999999999999984</c:v>
                </c:pt>
                <c:pt idx="1862">
                  <c:v>0.31999999999999995</c:v>
                </c:pt>
                <c:pt idx="1863">
                  <c:v>0.11999999999999993</c:v>
                </c:pt>
                <c:pt idx="1864">
                  <c:v>0.38000000000000006</c:v>
                </c:pt>
                <c:pt idx="1865">
                  <c:v>0.26000000000000012</c:v>
                </c:pt>
                <c:pt idx="1866">
                  <c:v>0.36000000000000015</c:v>
                </c:pt>
                <c:pt idx="1867">
                  <c:v>0.10000000000000035</c:v>
                </c:pt>
                <c:pt idx="1868">
                  <c:v>0.32000000000000028</c:v>
                </c:pt>
                <c:pt idx="1869">
                  <c:v>3.5527136788005011E-16</c:v>
                </c:pt>
                <c:pt idx="1870">
                  <c:v>4.000000000000057E-2</c:v>
                </c:pt>
                <c:pt idx="1871">
                  <c:v>8.0000000000000432E-2</c:v>
                </c:pt>
                <c:pt idx="1872">
                  <c:v>0.44000000000000022</c:v>
                </c:pt>
                <c:pt idx="1873">
                  <c:v>0.34000000000000019</c:v>
                </c:pt>
                <c:pt idx="1874">
                  <c:v>0.30000000000000038</c:v>
                </c:pt>
                <c:pt idx="1875">
                  <c:v>0.11999999999999993</c:v>
                </c:pt>
                <c:pt idx="1876">
                  <c:v>-0.41999999999999993</c:v>
                </c:pt>
                <c:pt idx="1877">
                  <c:v>-0.46000000000000013</c:v>
                </c:pt>
                <c:pt idx="1878">
                  <c:v>-0.62000000000000033</c:v>
                </c:pt>
                <c:pt idx="1879">
                  <c:v>-0.34000000000000019</c:v>
                </c:pt>
                <c:pt idx="1880">
                  <c:v>-0.14000000000000021</c:v>
                </c:pt>
                <c:pt idx="1881">
                  <c:v>0.53999999999999981</c:v>
                </c:pt>
                <c:pt idx="1882">
                  <c:v>0.46000000000000013</c:v>
                </c:pt>
                <c:pt idx="1883">
                  <c:v>0.62000000000000033</c:v>
                </c:pt>
                <c:pt idx="1884">
                  <c:v>0.4</c:v>
                </c:pt>
                <c:pt idx="1885">
                  <c:v>0.23999999999999985</c:v>
                </c:pt>
                <c:pt idx="1886">
                  <c:v>0.1</c:v>
                </c:pt>
                <c:pt idx="1887">
                  <c:v>-0.1</c:v>
                </c:pt>
                <c:pt idx="1888">
                  <c:v>-0.16000000000000014</c:v>
                </c:pt>
                <c:pt idx="1889">
                  <c:v>-3.5527136788005011E-16</c:v>
                </c:pt>
                <c:pt idx="1890">
                  <c:v>-0.42000000000000026</c:v>
                </c:pt>
                <c:pt idx="1891">
                  <c:v>-0.54000000000000059</c:v>
                </c:pt>
                <c:pt idx="1892">
                  <c:v>-8.0000000000000779E-2</c:v>
                </c:pt>
                <c:pt idx="1893">
                  <c:v>-0.26000000000000051</c:v>
                </c:pt>
                <c:pt idx="1894">
                  <c:v>-0.30000000000000038</c:v>
                </c:pt>
                <c:pt idx="1895">
                  <c:v>-4.000000000000057E-2</c:v>
                </c:pt>
                <c:pt idx="1896">
                  <c:v>-0.12000000000000063</c:v>
                </c:pt>
                <c:pt idx="1897">
                  <c:v>-0.52000000000000024</c:v>
                </c:pt>
                <c:pt idx="1898">
                  <c:v>-8.0000000000000432E-2</c:v>
                </c:pt>
                <c:pt idx="1899">
                  <c:v>-0.20000000000000034</c:v>
                </c:pt>
                <c:pt idx="1900">
                  <c:v>1.9999999999999928E-2</c:v>
                </c:pt>
                <c:pt idx="1901">
                  <c:v>0.18000000000000008</c:v>
                </c:pt>
                <c:pt idx="1902">
                  <c:v>0.55999999999999983</c:v>
                </c:pt>
                <c:pt idx="1903">
                  <c:v>-4.0000000000000216E-2</c:v>
                </c:pt>
                <c:pt idx="1904">
                  <c:v>0.11999999999999993</c:v>
                </c:pt>
                <c:pt idx="1905">
                  <c:v>0.18000000000000008</c:v>
                </c:pt>
                <c:pt idx="1906">
                  <c:v>0.28000000000000008</c:v>
                </c:pt>
                <c:pt idx="1907">
                  <c:v>0.20000000000000034</c:v>
                </c:pt>
                <c:pt idx="1908">
                  <c:v>0.7</c:v>
                </c:pt>
                <c:pt idx="1909">
                  <c:v>0.58000000000000007</c:v>
                </c:pt>
                <c:pt idx="1910">
                  <c:v>0.48000000000000009</c:v>
                </c:pt>
                <c:pt idx="1911">
                  <c:v>0.42000000000000026</c:v>
                </c:pt>
                <c:pt idx="1912">
                  <c:v>0.44000000000000022</c:v>
                </c:pt>
                <c:pt idx="1913">
                  <c:v>0.2000000000000007</c:v>
                </c:pt>
                <c:pt idx="1914">
                  <c:v>0.26000000000000051</c:v>
                </c:pt>
                <c:pt idx="1915">
                  <c:v>0.18000000000000044</c:v>
                </c:pt>
                <c:pt idx="1916">
                  <c:v>4.0000000000000216E-2</c:v>
                </c:pt>
                <c:pt idx="1917">
                  <c:v>-0.33999999999999986</c:v>
                </c:pt>
                <c:pt idx="1918">
                  <c:v>-0.28000000000000008</c:v>
                </c:pt>
                <c:pt idx="1919">
                  <c:v>-0.4</c:v>
                </c:pt>
                <c:pt idx="1920">
                  <c:v>-0.38000000000000006</c:v>
                </c:pt>
                <c:pt idx="1921">
                  <c:v>-0.16000000000000014</c:v>
                </c:pt>
                <c:pt idx="1922">
                  <c:v>-2.0000000000000285E-2</c:v>
                </c:pt>
                <c:pt idx="1923">
                  <c:v>-8.0000000000000071E-2</c:v>
                </c:pt>
                <c:pt idx="1924">
                  <c:v>3.9999999999999855E-2</c:v>
                </c:pt>
                <c:pt idx="1925">
                  <c:v>1.9999999999999928E-2</c:v>
                </c:pt>
                <c:pt idx="1926">
                  <c:v>-3.9999999999999855E-2</c:v>
                </c:pt>
                <c:pt idx="1927">
                  <c:v>0.32000000000000028</c:v>
                </c:pt>
                <c:pt idx="1928">
                  <c:v>0.46000000000000013</c:v>
                </c:pt>
                <c:pt idx="1929">
                  <c:v>0.72</c:v>
                </c:pt>
                <c:pt idx="1930">
                  <c:v>0.72000000000000031</c:v>
                </c:pt>
                <c:pt idx="1931">
                  <c:v>0.7</c:v>
                </c:pt>
                <c:pt idx="1932">
                  <c:v>0.6</c:v>
                </c:pt>
                <c:pt idx="1933">
                  <c:v>0.55999999999999983</c:v>
                </c:pt>
                <c:pt idx="1934">
                  <c:v>0.25999999999999979</c:v>
                </c:pt>
                <c:pt idx="1935">
                  <c:v>0.5799999999999994</c:v>
                </c:pt>
                <c:pt idx="1936">
                  <c:v>0.21999999999999958</c:v>
                </c:pt>
                <c:pt idx="1937">
                  <c:v>0.19999999999999929</c:v>
                </c:pt>
                <c:pt idx="1938">
                  <c:v>0.31999999999999956</c:v>
                </c:pt>
                <c:pt idx="1939">
                  <c:v>0.39999999999999963</c:v>
                </c:pt>
                <c:pt idx="1940">
                  <c:v>0.17999999999999972</c:v>
                </c:pt>
                <c:pt idx="1941">
                  <c:v>0.37999999999999934</c:v>
                </c:pt>
                <c:pt idx="1942">
                  <c:v>0.61999999999999955</c:v>
                </c:pt>
                <c:pt idx="1943">
                  <c:v>0.61999999999999955</c:v>
                </c:pt>
                <c:pt idx="1944">
                  <c:v>0.61999999999999955</c:v>
                </c:pt>
                <c:pt idx="1945">
                  <c:v>0.65999999999999981</c:v>
                </c:pt>
                <c:pt idx="1946">
                  <c:v>0.72000000000000031</c:v>
                </c:pt>
                <c:pt idx="1947">
                  <c:v>0.40000000000000036</c:v>
                </c:pt>
                <c:pt idx="1948">
                  <c:v>0.46000000000000013</c:v>
                </c:pt>
                <c:pt idx="1949">
                  <c:v>0.66000000000000014</c:v>
                </c:pt>
                <c:pt idx="1950">
                  <c:v>0.92000000000000026</c:v>
                </c:pt>
                <c:pt idx="1951">
                  <c:v>0.72</c:v>
                </c:pt>
                <c:pt idx="1952">
                  <c:v>0.56000000000000016</c:v>
                </c:pt>
                <c:pt idx="1953">
                  <c:v>0.20000000000000034</c:v>
                </c:pt>
                <c:pt idx="1954">
                  <c:v>-0.17999999999999935</c:v>
                </c:pt>
                <c:pt idx="1955">
                  <c:v>-0.63999999999999946</c:v>
                </c:pt>
                <c:pt idx="1956">
                  <c:v>-0.43999999999999917</c:v>
                </c:pt>
                <c:pt idx="1957">
                  <c:v>-0.39999999999999963</c:v>
                </c:pt>
                <c:pt idx="1958">
                  <c:v>-0.46000000000000013</c:v>
                </c:pt>
                <c:pt idx="1959">
                  <c:v>-0.38000000000000045</c:v>
                </c:pt>
                <c:pt idx="1960">
                  <c:v>-7.1054273576010023E-16</c:v>
                </c:pt>
                <c:pt idx="1961">
                  <c:v>0.25999999999999907</c:v>
                </c:pt>
                <c:pt idx="1962">
                  <c:v>0.15999999999999942</c:v>
                </c:pt>
                <c:pt idx="1963">
                  <c:v>0.41999999999999993</c:v>
                </c:pt>
                <c:pt idx="1964">
                  <c:v>0.48000000000000009</c:v>
                </c:pt>
                <c:pt idx="1965">
                  <c:v>0.24000000000000021</c:v>
                </c:pt>
                <c:pt idx="1966">
                  <c:v>4.0000000000000216E-2</c:v>
                </c:pt>
                <c:pt idx="1967">
                  <c:v>0.34000000000000019</c:v>
                </c:pt>
                <c:pt idx="1968">
                  <c:v>0.32000000000000028</c:v>
                </c:pt>
                <c:pt idx="1969">
                  <c:v>0.18000000000000008</c:v>
                </c:pt>
                <c:pt idx="1970">
                  <c:v>0.26000000000000012</c:v>
                </c:pt>
                <c:pt idx="1971">
                  <c:v>0.30000000000000038</c:v>
                </c:pt>
                <c:pt idx="1972">
                  <c:v>0.36000000000000015</c:v>
                </c:pt>
                <c:pt idx="1973">
                  <c:v>0.4</c:v>
                </c:pt>
                <c:pt idx="1974">
                  <c:v>0.48000000000000009</c:v>
                </c:pt>
                <c:pt idx="1975">
                  <c:v>0.48000000000000009</c:v>
                </c:pt>
                <c:pt idx="1976">
                  <c:v>0.41999999999999993</c:v>
                </c:pt>
                <c:pt idx="1977">
                  <c:v>0.26000000000000012</c:v>
                </c:pt>
                <c:pt idx="1978">
                  <c:v>0.28000000000000008</c:v>
                </c:pt>
                <c:pt idx="1979">
                  <c:v>0.26000000000000012</c:v>
                </c:pt>
                <c:pt idx="1980">
                  <c:v>0.3</c:v>
                </c:pt>
                <c:pt idx="1981">
                  <c:v>0.18000000000000008</c:v>
                </c:pt>
                <c:pt idx="1982">
                  <c:v>0.1</c:v>
                </c:pt>
                <c:pt idx="1983">
                  <c:v>0.22000000000000028</c:v>
                </c:pt>
                <c:pt idx="1984">
                  <c:v>0.28000000000000042</c:v>
                </c:pt>
                <c:pt idx="1985">
                  <c:v>0.22000000000000028</c:v>
                </c:pt>
                <c:pt idx="1986">
                  <c:v>0.6399999999999999</c:v>
                </c:pt>
                <c:pt idx="1987">
                  <c:v>0.7999999999999996</c:v>
                </c:pt>
                <c:pt idx="1988">
                  <c:v>0.65999999999999948</c:v>
                </c:pt>
                <c:pt idx="1989">
                  <c:v>0.49999999999999967</c:v>
                </c:pt>
                <c:pt idx="1990">
                  <c:v>0.38000000000000006</c:v>
                </c:pt>
                <c:pt idx="1991">
                  <c:v>0.1600000000000005</c:v>
                </c:pt>
                <c:pt idx="1992">
                  <c:v>-0.13999999999999915</c:v>
                </c:pt>
                <c:pt idx="1993">
                  <c:v>-0.31999999999999884</c:v>
                </c:pt>
                <c:pt idx="1994">
                  <c:v>-3.9999999999999147E-2</c:v>
                </c:pt>
                <c:pt idx="1995">
                  <c:v>-7.9999999999999363E-2</c:v>
                </c:pt>
                <c:pt idx="1996">
                  <c:v>-9.9999999999999645E-2</c:v>
                </c:pt>
                <c:pt idx="1997">
                  <c:v>0.12000000000000029</c:v>
                </c:pt>
                <c:pt idx="1998">
                  <c:v>0.36000000000000015</c:v>
                </c:pt>
                <c:pt idx="1999">
                  <c:v>0.61999999999999988</c:v>
                </c:pt>
                <c:pt idx="2000">
                  <c:v>0.88000000000000012</c:v>
                </c:pt>
                <c:pt idx="2001">
                  <c:v>1.0000000000000004</c:v>
                </c:pt>
                <c:pt idx="2002">
                  <c:v>1.0000000000000004</c:v>
                </c:pt>
                <c:pt idx="2003">
                  <c:v>0.88000000000000012</c:v>
                </c:pt>
                <c:pt idx="2004">
                  <c:v>0.34000000000000019</c:v>
                </c:pt>
                <c:pt idx="2005">
                  <c:v>0.7</c:v>
                </c:pt>
                <c:pt idx="2006">
                  <c:v>0.82</c:v>
                </c:pt>
                <c:pt idx="2007">
                  <c:v>0.71999999999999953</c:v>
                </c:pt>
                <c:pt idx="2008">
                  <c:v>0.61999999999999988</c:v>
                </c:pt>
                <c:pt idx="2009">
                  <c:v>0.78</c:v>
                </c:pt>
                <c:pt idx="2010">
                  <c:v>1.9999999999999928E-2</c:v>
                </c:pt>
                <c:pt idx="2011">
                  <c:v>-0.38000000000000006</c:v>
                </c:pt>
                <c:pt idx="2012">
                  <c:v>-0.37999999999999973</c:v>
                </c:pt>
                <c:pt idx="2013">
                  <c:v>-0.56000000000000016</c:v>
                </c:pt>
                <c:pt idx="2014">
                  <c:v>-0.90000000000000036</c:v>
                </c:pt>
                <c:pt idx="2015">
                  <c:v>-0.36000000000000015</c:v>
                </c:pt>
                <c:pt idx="2016">
                  <c:v>-0.38000000000000006</c:v>
                </c:pt>
                <c:pt idx="2017">
                  <c:v>-0.54000000000000026</c:v>
                </c:pt>
                <c:pt idx="2018">
                  <c:v>-0.48000000000000009</c:v>
                </c:pt>
                <c:pt idx="2019">
                  <c:v>-0.15999999999999978</c:v>
                </c:pt>
                <c:pt idx="2020">
                  <c:v>-0.33999999999999986</c:v>
                </c:pt>
                <c:pt idx="2021">
                  <c:v>-0.21999999999999992</c:v>
                </c:pt>
                <c:pt idx="2022">
                  <c:v>0.24000000000000021</c:v>
                </c:pt>
                <c:pt idx="2023">
                  <c:v>0.48000000000000043</c:v>
                </c:pt>
                <c:pt idx="2024">
                  <c:v>0.46000000000000052</c:v>
                </c:pt>
                <c:pt idx="2025">
                  <c:v>0.66000000000000081</c:v>
                </c:pt>
                <c:pt idx="2026">
                  <c:v>0.52000000000000068</c:v>
                </c:pt>
                <c:pt idx="2027">
                  <c:v>0.5800000000000004</c:v>
                </c:pt>
                <c:pt idx="2028">
                  <c:v>0.74000000000000021</c:v>
                </c:pt>
                <c:pt idx="2029">
                  <c:v>0.88000000000000012</c:v>
                </c:pt>
                <c:pt idx="2030">
                  <c:v>0.75999999999999979</c:v>
                </c:pt>
                <c:pt idx="2031">
                  <c:v>1.0799999999999996</c:v>
                </c:pt>
                <c:pt idx="2032">
                  <c:v>0.97999999999999976</c:v>
                </c:pt>
                <c:pt idx="2033">
                  <c:v>0.4799999999999997</c:v>
                </c:pt>
                <c:pt idx="2034">
                  <c:v>0.33999999999999986</c:v>
                </c:pt>
                <c:pt idx="2035">
                  <c:v>0.1</c:v>
                </c:pt>
                <c:pt idx="2036">
                  <c:v>-0.19999999999999965</c:v>
                </c:pt>
                <c:pt idx="2037">
                  <c:v>-0.51999999999999957</c:v>
                </c:pt>
                <c:pt idx="2038">
                  <c:v>-0.27999999999999969</c:v>
                </c:pt>
                <c:pt idx="2039">
                  <c:v>-0.15999999999999978</c:v>
                </c:pt>
                <c:pt idx="2040">
                  <c:v>2.0000000000000285E-2</c:v>
                </c:pt>
                <c:pt idx="2041">
                  <c:v>0.14000000000000021</c:v>
                </c:pt>
                <c:pt idx="2042">
                  <c:v>-7.999999999999971E-2</c:v>
                </c:pt>
                <c:pt idx="2043">
                  <c:v>-0.21999999999999958</c:v>
                </c:pt>
                <c:pt idx="2044">
                  <c:v>-0.11999999999999958</c:v>
                </c:pt>
                <c:pt idx="2045">
                  <c:v>-0.39999999999999963</c:v>
                </c:pt>
                <c:pt idx="2046">
                  <c:v>-0.29999999999999966</c:v>
                </c:pt>
                <c:pt idx="2047">
                  <c:v>0.40000000000000036</c:v>
                </c:pt>
                <c:pt idx="2048">
                  <c:v>0.76000000000000045</c:v>
                </c:pt>
                <c:pt idx="2049">
                  <c:v>0.78000000000000047</c:v>
                </c:pt>
                <c:pt idx="2050">
                  <c:v>0.74000000000000021</c:v>
                </c:pt>
                <c:pt idx="2051">
                  <c:v>0.56000000000000016</c:v>
                </c:pt>
                <c:pt idx="2052">
                  <c:v>8.0000000000000071E-2</c:v>
                </c:pt>
                <c:pt idx="2053">
                  <c:v>-0.15999999999999978</c:v>
                </c:pt>
                <c:pt idx="2054">
                  <c:v>-0.16000000000000014</c:v>
                </c:pt>
                <c:pt idx="2055">
                  <c:v>0.4599999999999998</c:v>
                </c:pt>
                <c:pt idx="2056">
                  <c:v>0.11999999999999993</c:v>
                </c:pt>
                <c:pt idx="2057">
                  <c:v>0.4</c:v>
                </c:pt>
                <c:pt idx="2058">
                  <c:v>0.83999999999999986</c:v>
                </c:pt>
                <c:pt idx="2059">
                  <c:v>0.54000000000000026</c:v>
                </c:pt>
                <c:pt idx="2060">
                  <c:v>0.38000000000000006</c:v>
                </c:pt>
                <c:pt idx="2061">
                  <c:v>0.85999999999999976</c:v>
                </c:pt>
                <c:pt idx="2062">
                  <c:v>0.55999999999999983</c:v>
                </c:pt>
                <c:pt idx="2063">
                  <c:v>0.21999999999999992</c:v>
                </c:pt>
                <c:pt idx="2064">
                  <c:v>0.53999999999999981</c:v>
                </c:pt>
                <c:pt idx="2065">
                  <c:v>0.38000000000000006</c:v>
                </c:pt>
                <c:pt idx="2066">
                  <c:v>0.54000000000000026</c:v>
                </c:pt>
                <c:pt idx="2067">
                  <c:v>0.56000000000000016</c:v>
                </c:pt>
                <c:pt idx="2068">
                  <c:v>0.75999999999999979</c:v>
                </c:pt>
                <c:pt idx="2069">
                  <c:v>0.9</c:v>
                </c:pt>
                <c:pt idx="2070">
                  <c:v>0.8</c:v>
                </c:pt>
                <c:pt idx="2071">
                  <c:v>0.43999999999999984</c:v>
                </c:pt>
                <c:pt idx="2072">
                  <c:v>0.61999999999999988</c:v>
                </c:pt>
                <c:pt idx="2073">
                  <c:v>0.31999999999999995</c:v>
                </c:pt>
                <c:pt idx="2074">
                  <c:v>-6.0000000000000143E-2</c:v>
                </c:pt>
                <c:pt idx="2075">
                  <c:v>3.9999999999999855E-2</c:v>
                </c:pt>
                <c:pt idx="2076">
                  <c:v>-0.11999999999999993</c:v>
                </c:pt>
                <c:pt idx="2077">
                  <c:v>0.14000000000000021</c:v>
                </c:pt>
                <c:pt idx="2078">
                  <c:v>0.52000000000000024</c:v>
                </c:pt>
                <c:pt idx="2079">
                  <c:v>0.58000000000000007</c:v>
                </c:pt>
                <c:pt idx="2080">
                  <c:v>0.60000000000000031</c:v>
                </c:pt>
                <c:pt idx="2081">
                  <c:v>0.96000000000000019</c:v>
                </c:pt>
                <c:pt idx="2082">
                  <c:v>0.6</c:v>
                </c:pt>
                <c:pt idx="2083">
                  <c:v>0.7</c:v>
                </c:pt>
                <c:pt idx="2084">
                  <c:v>0.8</c:v>
                </c:pt>
                <c:pt idx="2085">
                  <c:v>0.53999999999999981</c:v>
                </c:pt>
                <c:pt idx="2086">
                  <c:v>0.48000000000000009</c:v>
                </c:pt>
                <c:pt idx="2087">
                  <c:v>0.6</c:v>
                </c:pt>
                <c:pt idx="2088">
                  <c:v>0.2</c:v>
                </c:pt>
                <c:pt idx="2089">
                  <c:v>2.0000000000000285E-2</c:v>
                </c:pt>
                <c:pt idx="2090">
                  <c:v>0.14000000000000021</c:v>
                </c:pt>
                <c:pt idx="2091">
                  <c:v>-0.21999999999999992</c:v>
                </c:pt>
                <c:pt idx="2092">
                  <c:v>-0.43999999999999984</c:v>
                </c:pt>
                <c:pt idx="2093">
                  <c:v>-0.53999999999999981</c:v>
                </c:pt>
                <c:pt idx="2094">
                  <c:v>-0.46000000000000013</c:v>
                </c:pt>
                <c:pt idx="2095">
                  <c:v>-0.5</c:v>
                </c:pt>
                <c:pt idx="2096">
                  <c:v>-0.16000000000000014</c:v>
                </c:pt>
                <c:pt idx="2097">
                  <c:v>0.28000000000000008</c:v>
                </c:pt>
                <c:pt idx="2098">
                  <c:v>0.42000000000000026</c:v>
                </c:pt>
                <c:pt idx="2099">
                  <c:v>0.54000000000000059</c:v>
                </c:pt>
                <c:pt idx="2100">
                  <c:v>0.7000000000000004</c:v>
                </c:pt>
                <c:pt idx="2101">
                  <c:v>0.36000000000000049</c:v>
                </c:pt>
                <c:pt idx="2102">
                  <c:v>0.30000000000000038</c:v>
                </c:pt>
                <c:pt idx="2103">
                  <c:v>0.48000000000000009</c:v>
                </c:pt>
                <c:pt idx="2104">
                  <c:v>0.53999999999999981</c:v>
                </c:pt>
                <c:pt idx="2105">
                  <c:v>0.23999999999999985</c:v>
                </c:pt>
                <c:pt idx="2106">
                  <c:v>0.4599999999999998</c:v>
                </c:pt>
                <c:pt idx="2107">
                  <c:v>7.9999999999999363E-2</c:v>
                </c:pt>
                <c:pt idx="2108">
                  <c:v>-8.0000000000000432E-2</c:v>
                </c:pt>
                <c:pt idx="2109">
                  <c:v>9.9999999999999284E-2</c:v>
                </c:pt>
                <c:pt idx="2110">
                  <c:v>0.59999999999999964</c:v>
                </c:pt>
                <c:pt idx="2111">
                  <c:v>0.35999999999999976</c:v>
                </c:pt>
                <c:pt idx="2112">
                  <c:v>0.48000000000000009</c:v>
                </c:pt>
                <c:pt idx="2113">
                  <c:v>0.38000000000000006</c:v>
                </c:pt>
                <c:pt idx="2114">
                  <c:v>0.22000000000000028</c:v>
                </c:pt>
                <c:pt idx="2115">
                  <c:v>-6.0000000000000143E-2</c:v>
                </c:pt>
                <c:pt idx="2116">
                  <c:v>0.28000000000000008</c:v>
                </c:pt>
                <c:pt idx="2117">
                  <c:v>0.62000000000000033</c:v>
                </c:pt>
                <c:pt idx="2118">
                  <c:v>0.7000000000000004</c:v>
                </c:pt>
                <c:pt idx="2119">
                  <c:v>0.82000000000000062</c:v>
                </c:pt>
                <c:pt idx="2120">
                  <c:v>0.82000000000000095</c:v>
                </c:pt>
                <c:pt idx="2121">
                  <c:v>0.86000000000000087</c:v>
                </c:pt>
                <c:pt idx="2122">
                  <c:v>0.62000000000000066</c:v>
                </c:pt>
                <c:pt idx="2123">
                  <c:v>0.80000000000000038</c:v>
                </c:pt>
                <c:pt idx="2124">
                  <c:v>0.8600000000000001</c:v>
                </c:pt>
                <c:pt idx="2125">
                  <c:v>0.61999999999999988</c:v>
                </c:pt>
                <c:pt idx="2126">
                  <c:v>0.78</c:v>
                </c:pt>
                <c:pt idx="2127">
                  <c:v>0.76000000000000012</c:v>
                </c:pt>
                <c:pt idx="2128">
                  <c:v>0.68000000000000038</c:v>
                </c:pt>
                <c:pt idx="2129">
                  <c:v>0.14000000000000057</c:v>
                </c:pt>
                <c:pt idx="2130">
                  <c:v>0.42000000000000026</c:v>
                </c:pt>
                <c:pt idx="2131">
                  <c:v>0.32000000000000028</c:v>
                </c:pt>
                <c:pt idx="2132">
                  <c:v>0.46000000000000013</c:v>
                </c:pt>
                <c:pt idx="2133">
                  <c:v>0.21999999999999992</c:v>
                </c:pt>
                <c:pt idx="2134">
                  <c:v>0.43999999999999984</c:v>
                </c:pt>
                <c:pt idx="2135">
                  <c:v>0.5</c:v>
                </c:pt>
                <c:pt idx="2136">
                  <c:v>0.6</c:v>
                </c:pt>
                <c:pt idx="2137">
                  <c:v>0.4</c:v>
                </c:pt>
                <c:pt idx="2138">
                  <c:v>0.76000000000000012</c:v>
                </c:pt>
                <c:pt idx="2139">
                  <c:v>0.98000000000000009</c:v>
                </c:pt>
                <c:pt idx="2140">
                  <c:v>0.80000000000000038</c:v>
                </c:pt>
                <c:pt idx="2141">
                  <c:v>0.54000000000000026</c:v>
                </c:pt>
                <c:pt idx="2142">
                  <c:v>0.66000000000000014</c:v>
                </c:pt>
                <c:pt idx="2143">
                  <c:v>0.28000000000000008</c:v>
                </c:pt>
                <c:pt idx="2144">
                  <c:v>0.20000000000000034</c:v>
                </c:pt>
                <c:pt idx="2145">
                  <c:v>0.18000000000000044</c:v>
                </c:pt>
                <c:pt idx="2146">
                  <c:v>0.28000000000000008</c:v>
                </c:pt>
                <c:pt idx="2147">
                  <c:v>0.26000000000000012</c:v>
                </c:pt>
                <c:pt idx="2148">
                  <c:v>0.13999999999999985</c:v>
                </c:pt>
                <c:pt idx="2149">
                  <c:v>-0.12000000000000029</c:v>
                </c:pt>
                <c:pt idx="2150">
                  <c:v>-0.10000000000000071</c:v>
                </c:pt>
                <c:pt idx="2151">
                  <c:v>-0.18000000000000044</c:v>
                </c:pt>
                <c:pt idx="2152">
                  <c:v>-0.24000000000000057</c:v>
                </c:pt>
                <c:pt idx="2153">
                  <c:v>0.21999999999999958</c:v>
                </c:pt>
                <c:pt idx="2154">
                  <c:v>0.47999999999999937</c:v>
                </c:pt>
                <c:pt idx="2155">
                  <c:v>0.69999999999999962</c:v>
                </c:pt>
                <c:pt idx="2156">
                  <c:v>0.71999999999999953</c:v>
                </c:pt>
                <c:pt idx="2157">
                  <c:v>0.51999999999999957</c:v>
                </c:pt>
                <c:pt idx="2158">
                  <c:v>0.25999999999999979</c:v>
                </c:pt>
                <c:pt idx="2159">
                  <c:v>5.999999999999979E-2</c:v>
                </c:pt>
                <c:pt idx="2160">
                  <c:v>-8.0000000000000071E-2</c:v>
                </c:pt>
                <c:pt idx="2161">
                  <c:v>7.999999999999971E-2</c:v>
                </c:pt>
                <c:pt idx="2162">
                  <c:v>-8.0000000000000071E-2</c:v>
                </c:pt>
                <c:pt idx="2163">
                  <c:v>-0.11999999999999993</c:v>
                </c:pt>
                <c:pt idx="2164">
                  <c:v>-0.15999999999999978</c:v>
                </c:pt>
                <c:pt idx="2165">
                  <c:v>-6.0000000000000143E-2</c:v>
                </c:pt>
                <c:pt idx="2166">
                  <c:v>-5.999999999999979E-2</c:v>
                </c:pt>
                <c:pt idx="2167">
                  <c:v>-1.9999999999999928E-2</c:v>
                </c:pt>
                <c:pt idx="2168">
                  <c:v>0.4199999999999996</c:v>
                </c:pt>
                <c:pt idx="2169">
                  <c:v>0.59999999999999931</c:v>
                </c:pt>
                <c:pt idx="2170">
                  <c:v>0.49999999999999928</c:v>
                </c:pt>
                <c:pt idx="2171">
                  <c:v>0.45999999999999908</c:v>
                </c:pt>
                <c:pt idx="2172">
                  <c:v>0.87999999999999934</c:v>
                </c:pt>
                <c:pt idx="2173">
                  <c:v>0.4799999999999997</c:v>
                </c:pt>
                <c:pt idx="2174">
                  <c:v>0.75999999999999979</c:v>
                </c:pt>
                <c:pt idx="2175">
                  <c:v>0.72</c:v>
                </c:pt>
                <c:pt idx="2176">
                  <c:v>0.52000000000000024</c:v>
                </c:pt>
                <c:pt idx="2177">
                  <c:v>0.46000000000000013</c:v>
                </c:pt>
                <c:pt idx="2178">
                  <c:v>0.83999999999999986</c:v>
                </c:pt>
                <c:pt idx="2179">
                  <c:v>0.53999999999999981</c:v>
                </c:pt>
                <c:pt idx="2180">
                  <c:v>0.6399999999999999</c:v>
                </c:pt>
                <c:pt idx="2181">
                  <c:v>1.0999999999999996</c:v>
                </c:pt>
                <c:pt idx="2182">
                  <c:v>1.2399999999999998</c:v>
                </c:pt>
                <c:pt idx="2183">
                  <c:v>1</c:v>
                </c:pt>
                <c:pt idx="2184">
                  <c:v>1.2600000000000002</c:v>
                </c:pt>
                <c:pt idx="2185">
                  <c:v>1.0400000000000003</c:v>
                </c:pt>
                <c:pt idx="2186">
                  <c:v>0.62000000000000033</c:v>
                </c:pt>
                <c:pt idx="2187">
                  <c:v>0.54000000000000026</c:v>
                </c:pt>
                <c:pt idx="2188">
                  <c:v>0.38000000000000045</c:v>
                </c:pt>
                <c:pt idx="2189">
                  <c:v>-3.9999999999999501E-2</c:v>
                </c:pt>
                <c:pt idx="2190">
                  <c:v>3.5527136788005011E-16</c:v>
                </c:pt>
                <c:pt idx="2191">
                  <c:v>0.1</c:v>
                </c:pt>
                <c:pt idx="2192">
                  <c:v>-0.10000000000000035</c:v>
                </c:pt>
                <c:pt idx="2193">
                  <c:v>-0.10000000000000035</c:v>
                </c:pt>
                <c:pt idx="2194">
                  <c:v>0.27999999999999936</c:v>
                </c:pt>
                <c:pt idx="2195">
                  <c:v>0.39999999999999963</c:v>
                </c:pt>
                <c:pt idx="2196">
                  <c:v>0.41999999999999993</c:v>
                </c:pt>
                <c:pt idx="2197">
                  <c:v>0.23999999999999985</c:v>
                </c:pt>
                <c:pt idx="2198">
                  <c:v>0.37999999999999973</c:v>
                </c:pt>
                <c:pt idx="2199">
                  <c:v>0.28000000000000008</c:v>
                </c:pt>
                <c:pt idx="2200">
                  <c:v>0.4199999999999996</c:v>
                </c:pt>
                <c:pt idx="2201">
                  <c:v>0.17999999999999972</c:v>
                </c:pt>
                <c:pt idx="2202">
                  <c:v>0.4599999999999998</c:v>
                </c:pt>
                <c:pt idx="2203">
                  <c:v>0.25999999999999979</c:v>
                </c:pt>
                <c:pt idx="2204">
                  <c:v>0.11999999999999958</c:v>
                </c:pt>
                <c:pt idx="2205">
                  <c:v>-4.0000000000000216E-2</c:v>
                </c:pt>
                <c:pt idx="2206">
                  <c:v>0.11999999999999958</c:v>
                </c:pt>
                <c:pt idx="2207">
                  <c:v>0.17999999999999972</c:v>
                </c:pt>
                <c:pt idx="2208">
                  <c:v>0.53999999999999948</c:v>
                </c:pt>
                <c:pt idx="2209">
                  <c:v>0.27999999999999936</c:v>
                </c:pt>
                <c:pt idx="2210">
                  <c:v>7.999999999999971E-2</c:v>
                </c:pt>
                <c:pt idx="2211">
                  <c:v>0.13999999999999985</c:v>
                </c:pt>
                <c:pt idx="2212">
                  <c:v>0.4</c:v>
                </c:pt>
                <c:pt idx="2213">
                  <c:v>0.22000000000000028</c:v>
                </c:pt>
                <c:pt idx="2214">
                  <c:v>-0.11999999999999958</c:v>
                </c:pt>
                <c:pt idx="2215">
                  <c:v>8.0000000000000071E-2</c:v>
                </c:pt>
                <c:pt idx="2216">
                  <c:v>0.1</c:v>
                </c:pt>
                <c:pt idx="2217">
                  <c:v>-0.43999999999999984</c:v>
                </c:pt>
                <c:pt idx="2218">
                  <c:v>-0.59999999999999964</c:v>
                </c:pt>
                <c:pt idx="2219">
                  <c:v>3.5527136788005011E-16</c:v>
                </c:pt>
                <c:pt idx="2220">
                  <c:v>0.12000000000000063</c:v>
                </c:pt>
                <c:pt idx="2221">
                  <c:v>0.14000000000000057</c:v>
                </c:pt>
                <c:pt idx="2222">
                  <c:v>0.44000000000000022</c:v>
                </c:pt>
                <c:pt idx="2223">
                  <c:v>0.51999999999999991</c:v>
                </c:pt>
                <c:pt idx="2224">
                  <c:v>0.54000000000000026</c:v>
                </c:pt>
                <c:pt idx="2225">
                  <c:v>0.36000000000000015</c:v>
                </c:pt>
                <c:pt idx="2226">
                  <c:v>0.10000000000000035</c:v>
                </c:pt>
                <c:pt idx="2227">
                  <c:v>0.30000000000000071</c:v>
                </c:pt>
                <c:pt idx="2228">
                  <c:v>0.36000000000000049</c:v>
                </c:pt>
                <c:pt idx="2229">
                  <c:v>8.0000000000000432E-2</c:v>
                </c:pt>
                <c:pt idx="2230">
                  <c:v>-1.9999999999999574E-2</c:v>
                </c:pt>
                <c:pt idx="2231">
                  <c:v>0.22000000000000028</c:v>
                </c:pt>
                <c:pt idx="2232">
                  <c:v>-0.66000000000000014</c:v>
                </c:pt>
                <c:pt idx="2233">
                  <c:v>-0.72</c:v>
                </c:pt>
                <c:pt idx="2234">
                  <c:v>-0.52000000000000024</c:v>
                </c:pt>
                <c:pt idx="2235">
                  <c:v>-0.36000000000000049</c:v>
                </c:pt>
                <c:pt idx="2236">
                  <c:v>-0.66000000000000048</c:v>
                </c:pt>
                <c:pt idx="2237">
                  <c:v>-0.14000000000000057</c:v>
                </c:pt>
                <c:pt idx="2238">
                  <c:v>-0.24000000000000057</c:v>
                </c:pt>
                <c:pt idx="2239">
                  <c:v>-0.42000000000000026</c:v>
                </c:pt>
                <c:pt idx="2240">
                  <c:v>-0.38000000000000006</c:v>
                </c:pt>
                <c:pt idx="2241">
                  <c:v>0.31999999999999995</c:v>
                </c:pt>
                <c:pt idx="2242">
                  <c:v>0.46000000000000013</c:v>
                </c:pt>
                <c:pt idx="2243">
                  <c:v>0.52000000000000024</c:v>
                </c:pt>
                <c:pt idx="2244">
                  <c:v>0.68000000000000038</c:v>
                </c:pt>
                <c:pt idx="2245">
                  <c:v>0.54000000000000059</c:v>
                </c:pt>
                <c:pt idx="2246">
                  <c:v>6.0000000000000497E-2</c:v>
                </c:pt>
                <c:pt idx="2247">
                  <c:v>-5.9999999999999429E-2</c:v>
                </c:pt>
                <c:pt idx="2248">
                  <c:v>0.38000000000000045</c:v>
                </c:pt>
                <c:pt idx="2249">
                  <c:v>0.44000000000000022</c:v>
                </c:pt>
                <c:pt idx="2250">
                  <c:v>0.34000000000000019</c:v>
                </c:pt>
                <c:pt idx="2251">
                  <c:v>0.14000000000000021</c:v>
                </c:pt>
                <c:pt idx="2252">
                  <c:v>8.0000000000000071E-2</c:v>
                </c:pt>
                <c:pt idx="2253">
                  <c:v>0.10000000000000035</c:v>
                </c:pt>
                <c:pt idx="2254">
                  <c:v>0.22000000000000028</c:v>
                </c:pt>
                <c:pt idx="2255">
                  <c:v>0.21999999999999992</c:v>
                </c:pt>
                <c:pt idx="2256">
                  <c:v>0.31999999999999995</c:v>
                </c:pt>
                <c:pt idx="2257">
                  <c:v>0.48000000000000009</c:v>
                </c:pt>
                <c:pt idx="2258">
                  <c:v>0.14000000000000021</c:v>
                </c:pt>
                <c:pt idx="2259">
                  <c:v>-0.13999999999999951</c:v>
                </c:pt>
                <c:pt idx="2260">
                  <c:v>0.16000000000000086</c:v>
                </c:pt>
                <c:pt idx="2261">
                  <c:v>2.0000000000000639E-2</c:v>
                </c:pt>
                <c:pt idx="2262">
                  <c:v>0.46000000000000052</c:v>
                </c:pt>
                <c:pt idx="2263">
                  <c:v>0.48000000000000009</c:v>
                </c:pt>
                <c:pt idx="2264">
                  <c:v>0.51999999999999957</c:v>
                </c:pt>
                <c:pt idx="2265">
                  <c:v>0.37999999999999901</c:v>
                </c:pt>
                <c:pt idx="2266">
                  <c:v>0.87999999999999934</c:v>
                </c:pt>
                <c:pt idx="2267">
                  <c:v>0.19999999999999965</c:v>
                </c:pt>
                <c:pt idx="2268">
                  <c:v>0.11999999999999922</c:v>
                </c:pt>
                <c:pt idx="2269">
                  <c:v>-4.0000000000000216E-2</c:v>
                </c:pt>
                <c:pt idx="2270">
                  <c:v>-0.23999999999999949</c:v>
                </c:pt>
                <c:pt idx="2271">
                  <c:v>-0.37999999999999973</c:v>
                </c:pt>
                <c:pt idx="2272">
                  <c:v>2.0000000000000285E-2</c:v>
                </c:pt>
                <c:pt idx="2273">
                  <c:v>0.220000000000001</c:v>
                </c:pt>
                <c:pt idx="2274">
                  <c:v>0.56000000000000083</c:v>
                </c:pt>
                <c:pt idx="2275">
                  <c:v>0.98000000000000043</c:v>
                </c:pt>
                <c:pt idx="2276">
                  <c:v>1.0000000000000007</c:v>
                </c:pt>
                <c:pt idx="2277">
                  <c:v>0.94000000000000061</c:v>
                </c:pt>
                <c:pt idx="2278">
                  <c:v>0.74000000000000055</c:v>
                </c:pt>
                <c:pt idx="2279">
                  <c:v>0.32000000000000028</c:v>
                </c:pt>
                <c:pt idx="2280">
                  <c:v>0.1</c:v>
                </c:pt>
                <c:pt idx="2281">
                  <c:v>-0.16000000000000014</c:v>
                </c:pt>
                <c:pt idx="2282">
                  <c:v>-0.42000000000000026</c:v>
                </c:pt>
                <c:pt idx="2283">
                  <c:v>-0.62000000000000033</c:v>
                </c:pt>
                <c:pt idx="2284">
                  <c:v>-0.36000000000000015</c:v>
                </c:pt>
                <c:pt idx="2285">
                  <c:v>-0.23999999999999985</c:v>
                </c:pt>
                <c:pt idx="2286">
                  <c:v>-0.21999999999999958</c:v>
                </c:pt>
                <c:pt idx="2287">
                  <c:v>-0.15999999999999942</c:v>
                </c:pt>
                <c:pt idx="2288">
                  <c:v>0.40000000000000069</c:v>
                </c:pt>
                <c:pt idx="2289">
                  <c:v>0.44000000000000056</c:v>
                </c:pt>
                <c:pt idx="2290">
                  <c:v>0.38000000000000045</c:v>
                </c:pt>
                <c:pt idx="2291">
                  <c:v>0.66000000000000014</c:v>
                </c:pt>
                <c:pt idx="2292">
                  <c:v>0.66000000000000014</c:v>
                </c:pt>
                <c:pt idx="2293">
                  <c:v>0.45999999999999941</c:v>
                </c:pt>
                <c:pt idx="2294">
                  <c:v>0.37999999999999901</c:v>
                </c:pt>
                <c:pt idx="2295">
                  <c:v>0.27999999999999903</c:v>
                </c:pt>
                <c:pt idx="2296">
                  <c:v>7.9999999999999002E-2</c:v>
                </c:pt>
                <c:pt idx="2297">
                  <c:v>5.9999999999999429E-2</c:v>
                </c:pt>
                <c:pt idx="2298">
                  <c:v>-8.0000000000000432E-2</c:v>
                </c:pt>
                <c:pt idx="2299">
                  <c:v>0.16000000000000014</c:v>
                </c:pt>
                <c:pt idx="2300">
                  <c:v>0.10000000000000071</c:v>
                </c:pt>
                <c:pt idx="2301">
                  <c:v>-1.9999999999998862E-2</c:v>
                </c:pt>
                <c:pt idx="2302">
                  <c:v>-0.17999999999999972</c:v>
                </c:pt>
                <c:pt idx="2303">
                  <c:v>-0.33999999999999914</c:v>
                </c:pt>
                <c:pt idx="2304">
                  <c:v>-9.9999999999998576E-2</c:v>
                </c:pt>
                <c:pt idx="2305">
                  <c:v>0.28000000000000042</c:v>
                </c:pt>
                <c:pt idx="2306">
                  <c:v>0.43999999999999984</c:v>
                </c:pt>
                <c:pt idx="2307">
                  <c:v>0.74000000000000055</c:v>
                </c:pt>
                <c:pt idx="2308">
                  <c:v>1.0400000000000005</c:v>
                </c:pt>
                <c:pt idx="2309">
                  <c:v>0.46000000000000013</c:v>
                </c:pt>
                <c:pt idx="2310">
                  <c:v>0.18000000000000113</c:v>
                </c:pt>
                <c:pt idx="2311">
                  <c:v>1.4210854715202005E-15</c:v>
                </c:pt>
                <c:pt idx="2312">
                  <c:v>-0.33999999999999914</c:v>
                </c:pt>
                <c:pt idx="2313">
                  <c:v>-0.3999999999999993</c:v>
                </c:pt>
                <c:pt idx="2314">
                  <c:v>-0.25999999999999945</c:v>
                </c:pt>
                <c:pt idx="2315">
                  <c:v>-0.4799999999999997</c:v>
                </c:pt>
                <c:pt idx="2316">
                  <c:v>1.9999999999999574E-2</c:v>
                </c:pt>
                <c:pt idx="2317">
                  <c:v>0.3</c:v>
                </c:pt>
                <c:pt idx="2318">
                  <c:v>0.11999999999999886</c:v>
                </c:pt>
                <c:pt idx="2319">
                  <c:v>0.15999999999999942</c:v>
                </c:pt>
                <c:pt idx="2320">
                  <c:v>0.29999999999999927</c:v>
                </c:pt>
                <c:pt idx="2321">
                  <c:v>0.18000000000000044</c:v>
                </c:pt>
                <c:pt idx="2322">
                  <c:v>0.24000000000000057</c:v>
                </c:pt>
                <c:pt idx="2323">
                  <c:v>0.7000000000000014</c:v>
                </c:pt>
                <c:pt idx="2324">
                  <c:v>0.66000000000000081</c:v>
                </c:pt>
                <c:pt idx="2325">
                  <c:v>0.84000000000000052</c:v>
                </c:pt>
                <c:pt idx="2326">
                  <c:v>0.87999999999999967</c:v>
                </c:pt>
                <c:pt idx="2327">
                  <c:v>0.65999999999999948</c:v>
                </c:pt>
                <c:pt idx="2328">
                  <c:v>9.9999999999998576E-2</c:v>
                </c:pt>
                <c:pt idx="2329">
                  <c:v>0.25999999999999945</c:v>
                </c:pt>
                <c:pt idx="2330">
                  <c:v>0.27999999999999969</c:v>
                </c:pt>
                <c:pt idx="2331">
                  <c:v>0.22000000000000028</c:v>
                </c:pt>
                <c:pt idx="2332">
                  <c:v>0.74000000000000055</c:v>
                </c:pt>
                <c:pt idx="2333">
                  <c:v>0.82000000000000028</c:v>
                </c:pt>
                <c:pt idx="2334">
                  <c:v>0.69999999999999862</c:v>
                </c:pt>
                <c:pt idx="2335">
                  <c:v>0.55999999999999805</c:v>
                </c:pt>
                <c:pt idx="2336">
                  <c:v>0.67999999999999683</c:v>
                </c:pt>
                <c:pt idx="2337">
                  <c:v>5.9999999999996591E-2</c:v>
                </c:pt>
                <c:pt idx="2338">
                  <c:v>0.3599999999999966</c:v>
                </c:pt>
                <c:pt idx="2339">
                  <c:v>0.3599999999999966</c:v>
                </c:pt>
                <c:pt idx="2340">
                  <c:v>0.3799999999999969</c:v>
                </c:pt>
                <c:pt idx="2341">
                  <c:v>0.1799999999999983</c:v>
                </c:pt>
                <c:pt idx="2342">
                  <c:v>0.33999999999999775</c:v>
                </c:pt>
                <c:pt idx="2343">
                  <c:v>0.4</c:v>
                </c:pt>
                <c:pt idx="2344">
                  <c:v>0.42000000000000171</c:v>
                </c:pt>
                <c:pt idx="2345">
                  <c:v>0.440000000000002</c:v>
                </c:pt>
                <c:pt idx="2346">
                  <c:v>-1.9999999999998862E-2</c:v>
                </c:pt>
                <c:pt idx="2347">
                  <c:v>0.32000000000000173</c:v>
                </c:pt>
                <c:pt idx="2348">
                  <c:v>-0.24000000000000057</c:v>
                </c:pt>
                <c:pt idx="2349">
                  <c:v>-0.34000000000000058</c:v>
                </c:pt>
                <c:pt idx="2350">
                  <c:v>-8.000000000000114E-2</c:v>
                </c:pt>
                <c:pt idx="2351">
                  <c:v>0.43999999999999917</c:v>
                </c:pt>
                <c:pt idx="2352">
                  <c:v>0.52000000000000024</c:v>
                </c:pt>
                <c:pt idx="2353">
                  <c:v>0.74000000000000055</c:v>
                </c:pt>
                <c:pt idx="2354">
                  <c:v>1.0400000000000005</c:v>
                </c:pt>
                <c:pt idx="2355">
                  <c:v>0.96000000000000085</c:v>
                </c:pt>
                <c:pt idx="2356">
                  <c:v>1.0600000000000009</c:v>
                </c:pt>
                <c:pt idx="2357">
                  <c:v>0.25999999999999945</c:v>
                </c:pt>
                <c:pt idx="2358">
                  <c:v>0.64000000000000057</c:v>
                </c:pt>
                <c:pt idx="2359">
                  <c:v>0.4799999999999997</c:v>
                </c:pt>
                <c:pt idx="2360">
                  <c:v>0.36000000000000087</c:v>
                </c:pt>
                <c:pt idx="2361">
                  <c:v>0.22000000000000028</c:v>
                </c:pt>
                <c:pt idx="2362">
                  <c:v>0.58000000000000118</c:v>
                </c:pt>
                <c:pt idx="2363">
                  <c:v>0.24000000000000057</c:v>
                </c:pt>
                <c:pt idx="2364">
                  <c:v>7.999999999999971E-2</c:v>
                </c:pt>
                <c:pt idx="2365">
                  <c:v>0.33999999999999914</c:v>
                </c:pt>
                <c:pt idx="2366">
                  <c:v>0.22000000000000028</c:v>
                </c:pt>
                <c:pt idx="2367">
                  <c:v>0.31999999999999884</c:v>
                </c:pt>
                <c:pt idx="2368">
                  <c:v>0.37999999999999828</c:v>
                </c:pt>
                <c:pt idx="2369">
                  <c:v>0.35999999999999943</c:v>
                </c:pt>
                <c:pt idx="2370">
                  <c:v>0.1799999999999983</c:v>
                </c:pt>
                <c:pt idx="2371">
                  <c:v>0.2999999999999986</c:v>
                </c:pt>
                <c:pt idx="2372">
                  <c:v>0.74000000000000055</c:v>
                </c:pt>
                <c:pt idx="2373">
                  <c:v>0.90000000000000147</c:v>
                </c:pt>
                <c:pt idx="2374">
                  <c:v>0.94000000000000061</c:v>
                </c:pt>
                <c:pt idx="2375">
                  <c:v>0.86000000000000087</c:v>
                </c:pt>
                <c:pt idx="2376">
                  <c:v>0.97999999999999976</c:v>
                </c:pt>
                <c:pt idx="2377">
                  <c:v>0.47999999999999832</c:v>
                </c:pt>
                <c:pt idx="2378">
                  <c:v>0.25999999999999801</c:v>
                </c:pt>
                <c:pt idx="2379">
                  <c:v>0.49999999999999856</c:v>
                </c:pt>
                <c:pt idx="2380">
                  <c:v>0.49999999999999856</c:v>
                </c:pt>
                <c:pt idx="2381">
                  <c:v>0.25999999999999801</c:v>
                </c:pt>
                <c:pt idx="2382">
                  <c:v>0.23999999999999772</c:v>
                </c:pt>
                <c:pt idx="2383">
                  <c:v>0.31999999999999745</c:v>
                </c:pt>
                <c:pt idx="2384">
                  <c:v>0.19999999999999715</c:v>
                </c:pt>
                <c:pt idx="2385">
                  <c:v>0.3799999999999969</c:v>
                </c:pt>
                <c:pt idx="2386">
                  <c:v>0.45999999999999802</c:v>
                </c:pt>
                <c:pt idx="2387">
                  <c:v>0.31999999999999745</c:v>
                </c:pt>
                <c:pt idx="2388">
                  <c:v>0.2999999999999986</c:v>
                </c:pt>
                <c:pt idx="2389">
                  <c:v>0.2999999999999986</c:v>
                </c:pt>
                <c:pt idx="2390">
                  <c:v>7.999999999999971E-2</c:v>
                </c:pt>
                <c:pt idx="2391">
                  <c:v>0</c:v>
                </c:pt>
                <c:pt idx="2392">
                  <c:v>0.32000000000000173</c:v>
                </c:pt>
                <c:pt idx="2393">
                  <c:v>0.52000000000000024</c:v>
                </c:pt>
                <c:pt idx="2394">
                  <c:v>0.46000000000000085</c:v>
                </c:pt>
                <c:pt idx="2395">
                  <c:v>0.72000000000000031</c:v>
                </c:pt>
                <c:pt idx="2396">
                  <c:v>1.0599999999999994</c:v>
                </c:pt>
                <c:pt idx="2397">
                  <c:v>1.3399999999999992</c:v>
                </c:pt>
                <c:pt idx="2398">
                  <c:v>1.5799999999999996</c:v>
                </c:pt>
                <c:pt idx="2399">
                  <c:v>1.6199999999999988</c:v>
                </c:pt>
                <c:pt idx="2400">
                  <c:v>1.4199999999999988</c:v>
                </c:pt>
                <c:pt idx="2401">
                  <c:v>0.97999999999999832</c:v>
                </c:pt>
                <c:pt idx="2402">
                  <c:v>0.7999999999999986</c:v>
                </c:pt>
                <c:pt idx="2403">
                  <c:v>0.1799999999999983</c:v>
                </c:pt>
                <c:pt idx="2404">
                  <c:v>0.2999999999999986</c:v>
                </c:pt>
                <c:pt idx="2405">
                  <c:v>0.37999999999999828</c:v>
                </c:pt>
                <c:pt idx="2406">
                  <c:v>0.17999999999999972</c:v>
                </c:pt>
                <c:pt idx="2407">
                  <c:v>0.11999999999999886</c:v>
                </c:pt>
                <c:pt idx="2408">
                  <c:v>0.17999999999999972</c:v>
                </c:pt>
                <c:pt idx="2409">
                  <c:v>0.12000000000000029</c:v>
                </c:pt>
                <c:pt idx="2410">
                  <c:v>2.0000000000001704E-2</c:v>
                </c:pt>
                <c:pt idx="2411">
                  <c:v>0.38000000000000111</c:v>
                </c:pt>
                <c:pt idx="2412">
                  <c:v>-3.9999999999997725E-2</c:v>
                </c:pt>
                <c:pt idx="2413">
                  <c:v>-0.159999999999998</c:v>
                </c:pt>
                <c:pt idx="2414">
                  <c:v>-0.23999999999999916</c:v>
                </c:pt>
                <c:pt idx="2415">
                  <c:v>-0.3</c:v>
                </c:pt>
                <c:pt idx="2416">
                  <c:v>-0.41999999999999887</c:v>
                </c:pt>
                <c:pt idx="2417">
                  <c:v>0.18000000000000113</c:v>
                </c:pt>
                <c:pt idx="2418">
                  <c:v>0.46000000000000085</c:v>
                </c:pt>
                <c:pt idx="2419">
                  <c:v>0.52000000000000168</c:v>
                </c:pt>
                <c:pt idx="2420">
                  <c:v>0.56000000000000227</c:v>
                </c:pt>
                <c:pt idx="2421">
                  <c:v>0.68000000000000116</c:v>
                </c:pt>
                <c:pt idx="2422">
                  <c:v>0.16000000000000086</c:v>
                </c:pt>
                <c:pt idx="2423">
                  <c:v>0.10000000000000142</c:v>
                </c:pt>
                <c:pt idx="2424">
                  <c:v>0.18000000000000113</c:v>
                </c:pt>
                <c:pt idx="2425">
                  <c:v>8.000000000000114E-2</c:v>
                </c:pt>
                <c:pt idx="2426">
                  <c:v>0.18000000000000113</c:v>
                </c:pt>
                <c:pt idx="2427">
                  <c:v>0.58000000000000118</c:v>
                </c:pt>
                <c:pt idx="2428">
                  <c:v>0.67999999999999972</c:v>
                </c:pt>
                <c:pt idx="2429">
                  <c:v>0.55999999999999939</c:v>
                </c:pt>
                <c:pt idx="2430">
                  <c:v>0.67999999999999827</c:v>
                </c:pt>
                <c:pt idx="2431">
                  <c:v>0.49999999999999856</c:v>
                </c:pt>
                <c:pt idx="2432">
                  <c:v>0.57999999999999829</c:v>
                </c:pt>
                <c:pt idx="2433">
                  <c:v>0.69999999999999862</c:v>
                </c:pt>
                <c:pt idx="2434">
                  <c:v>0.81999999999999884</c:v>
                </c:pt>
                <c:pt idx="2435">
                  <c:v>0.72000000000000031</c:v>
                </c:pt>
                <c:pt idx="2436">
                  <c:v>0.84000000000000052</c:v>
                </c:pt>
                <c:pt idx="2437">
                  <c:v>0.65999999999999948</c:v>
                </c:pt>
                <c:pt idx="2438">
                  <c:v>0.4799999999999997</c:v>
                </c:pt>
                <c:pt idx="2439">
                  <c:v>0.35999999999999943</c:v>
                </c:pt>
                <c:pt idx="2440">
                  <c:v>0.35999999999999799</c:v>
                </c:pt>
                <c:pt idx="2441">
                  <c:v>0.43999999999999773</c:v>
                </c:pt>
                <c:pt idx="2442">
                  <c:v>0.25999999999999945</c:v>
                </c:pt>
                <c:pt idx="2443">
                  <c:v>0.37999999999999973</c:v>
                </c:pt>
                <c:pt idx="2444">
                  <c:v>0.7600000000000009</c:v>
                </c:pt>
                <c:pt idx="2445">
                  <c:v>0.94000000000000195</c:v>
                </c:pt>
                <c:pt idx="2446">
                  <c:v>0.9600000000000023</c:v>
                </c:pt>
                <c:pt idx="2447">
                  <c:v>1.0000000000000013</c:v>
                </c:pt>
                <c:pt idx="2448">
                  <c:v>0.78000000000000114</c:v>
                </c:pt>
                <c:pt idx="2449">
                  <c:v>0.56000000000000083</c:v>
                </c:pt>
                <c:pt idx="2450">
                  <c:v>0.4</c:v>
                </c:pt>
                <c:pt idx="2451">
                  <c:v>0.33999999999999914</c:v>
                </c:pt>
                <c:pt idx="2452">
                  <c:v>0.2</c:v>
                </c:pt>
                <c:pt idx="2453">
                  <c:v>0.28000000000000114</c:v>
                </c:pt>
                <c:pt idx="2454">
                  <c:v>-0.1799999999999983</c:v>
                </c:pt>
                <c:pt idx="2455">
                  <c:v>-0.35999999999999799</c:v>
                </c:pt>
                <c:pt idx="2456">
                  <c:v>-0.5399999999999977</c:v>
                </c:pt>
                <c:pt idx="2457">
                  <c:v>-0.43999999999999917</c:v>
                </c:pt>
                <c:pt idx="2458">
                  <c:v>-0.4799999999999997</c:v>
                </c:pt>
                <c:pt idx="2459">
                  <c:v>1.9999999999998862E-2</c:v>
                </c:pt>
                <c:pt idx="2460">
                  <c:v>0.33999999999999914</c:v>
                </c:pt>
                <c:pt idx="2461">
                  <c:v>0.45999999999999941</c:v>
                </c:pt>
                <c:pt idx="2462">
                  <c:v>0.5</c:v>
                </c:pt>
                <c:pt idx="2463">
                  <c:v>0.77999999999999969</c:v>
                </c:pt>
                <c:pt idx="2464">
                  <c:v>0.48000000000000115</c:v>
                </c:pt>
                <c:pt idx="2465">
                  <c:v>0.14000000000000057</c:v>
                </c:pt>
                <c:pt idx="2466">
                  <c:v>-5.9999999999999429E-2</c:v>
                </c:pt>
                <c:pt idx="2467">
                  <c:v>0.18000000000000113</c:v>
                </c:pt>
                <c:pt idx="2468">
                  <c:v>0.10000000000000142</c:v>
                </c:pt>
                <c:pt idx="2469">
                  <c:v>-3.9999999999999147E-2</c:v>
                </c:pt>
                <c:pt idx="2470">
                  <c:v>0.30000000000000143</c:v>
                </c:pt>
                <c:pt idx="2471">
                  <c:v>0.28000000000000114</c:v>
                </c:pt>
                <c:pt idx="2472">
                  <c:v>4.000000000000057E-2</c:v>
                </c:pt>
                <c:pt idx="2473">
                  <c:v>0.22000000000000169</c:v>
                </c:pt>
                <c:pt idx="2474">
                  <c:v>0.26000000000000228</c:v>
                </c:pt>
                <c:pt idx="2475">
                  <c:v>0.22000000000000169</c:v>
                </c:pt>
                <c:pt idx="2476">
                  <c:v>0.24000000000000057</c:v>
                </c:pt>
                <c:pt idx="2477">
                  <c:v>0.28000000000000114</c:v>
                </c:pt>
                <c:pt idx="2478">
                  <c:v>-2.0000000000000285E-2</c:v>
                </c:pt>
                <c:pt idx="2479">
                  <c:v>0.1799999999999983</c:v>
                </c:pt>
                <c:pt idx="2480">
                  <c:v>9.9999999999998576E-2</c:v>
                </c:pt>
                <c:pt idx="2481">
                  <c:v>9.9999999999998576E-2</c:v>
                </c:pt>
                <c:pt idx="2482">
                  <c:v>-0.10000000000000142</c:v>
                </c:pt>
                <c:pt idx="2483">
                  <c:v>-1.4210854715202005E-15</c:v>
                </c:pt>
                <c:pt idx="2484">
                  <c:v>-0.28000000000000114</c:v>
                </c:pt>
                <c:pt idx="2485">
                  <c:v>-0.16000000000000086</c:v>
                </c:pt>
                <c:pt idx="2486">
                  <c:v>-0.16000000000000086</c:v>
                </c:pt>
                <c:pt idx="2487">
                  <c:v>1.9999999999998862E-2</c:v>
                </c:pt>
                <c:pt idx="2488">
                  <c:v>-8.000000000000114E-2</c:v>
                </c:pt>
                <c:pt idx="2489">
                  <c:v>-4.0000000000001992E-2</c:v>
                </c:pt>
                <c:pt idx="2490">
                  <c:v>-0.14000000000000198</c:v>
                </c:pt>
                <c:pt idx="2491">
                  <c:v>-1.4210854715202005E-15</c:v>
                </c:pt>
                <c:pt idx="2492">
                  <c:v>-2.0000000000001704E-2</c:v>
                </c:pt>
                <c:pt idx="2493">
                  <c:v>-6.0000000000000851E-2</c:v>
                </c:pt>
                <c:pt idx="2494">
                  <c:v>0.3</c:v>
                </c:pt>
                <c:pt idx="2495">
                  <c:v>7.999999999999971E-2</c:v>
                </c:pt>
                <c:pt idx="2496">
                  <c:v>0.14000000000000057</c:v>
                </c:pt>
                <c:pt idx="2497">
                  <c:v>0.28000000000000114</c:v>
                </c:pt>
                <c:pt idx="2498">
                  <c:v>0.22000000000000028</c:v>
                </c:pt>
                <c:pt idx="2499">
                  <c:v>0.28000000000000114</c:v>
                </c:pt>
                <c:pt idx="2500">
                  <c:v>0.82000000000000028</c:v>
                </c:pt>
                <c:pt idx="2501">
                  <c:v>0.9</c:v>
                </c:pt>
                <c:pt idx="2502">
                  <c:v>0.7399999999999991</c:v>
                </c:pt>
                <c:pt idx="2503">
                  <c:v>0.85999999999999943</c:v>
                </c:pt>
                <c:pt idx="2504">
                  <c:v>0.63999999999999913</c:v>
                </c:pt>
                <c:pt idx="2505">
                  <c:v>0.46000000000000085</c:v>
                </c:pt>
                <c:pt idx="2506">
                  <c:v>0.440000000000002</c:v>
                </c:pt>
                <c:pt idx="2507">
                  <c:v>0.32000000000000312</c:v>
                </c:pt>
                <c:pt idx="2508">
                  <c:v>0.24000000000000341</c:v>
                </c:pt>
                <c:pt idx="2509">
                  <c:v>0.52000000000000313</c:v>
                </c:pt>
                <c:pt idx="2510">
                  <c:v>0.48000000000000254</c:v>
                </c:pt>
                <c:pt idx="2511">
                  <c:v>0.6800000000000026</c:v>
                </c:pt>
                <c:pt idx="2512">
                  <c:v>1.040000000000002</c:v>
                </c:pt>
                <c:pt idx="2513">
                  <c:v>1.0800000000000012</c:v>
                </c:pt>
                <c:pt idx="2514">
                  <c:v>0.84000000000000197</c:v>
                </c:pt>
                <c:pt idx="2515">
                  <c:v>0.72000000000000175</c:v>
                </c:pt>
                <c:pt idx="2516">
                  <c:v>0.37999999999999973</c:v>
                </c:pt>
                <c:pt idx="2517">
                  <c:v>-2.0000000000000285E-2</c:v>
                </c:pt>
                <c:pt idx="2518">
                  <c:v>-0.22000000000000028</c:v>
                </c:pt>
                <c:pt idx="2519">
                  <c:v>-0.10000000000000142</c:v>
                </c:pt>
                <c:pt idx="2520">
                  <c:v>0.13999999999999774</c:v>
                </c:pt>
                <c:pt idx="2521">
                  <c:v>0.11999999999999744</c:v>
                </c:pt>
                <c:pt idx="2522">
                  <c:v>-2.8421709430404009E-15</c:v>
                </c:pt>
                <c:pt idx="2523">
                  <c:v>0.51999999999999746</c:v>
                </c:pt>
                <c:pt idx="2524">
                  <c:v>0.35999999999999799</c:v>
                </c:pt>
                <c:pt idx="2525">
                  <c:v>0.43999999999999917</c:v>
                </c:pt>
                <c:pt idx="2526">
                  <c:v>0.35999999999999943</c:v>
                </c:pt>
                <c:pt idx="2527">
                  <c:v>0.9</c:v>
                </c:pt>
                <c:pt idx="2528">
                  <c:v>0.7600000000000009</c:v>
                </c:pt>
                <c:pt idx="2529">
                  <c:v>0.84000000000000052</c:v>
                </c:pt>
                <c:pt idx="2530">
                  <c:v>0.44000000000000056</c:v>
                </c:pt>
                <c:pt idx="2531">
                  <c:v>0.62000000000000166</c:v>
                </c:pt>
                <c:pt idx="2532">
                  <c:v>0.36000000000000087</c:v>
                </c:pt>
                <c:pt idx="2533">
                  <c:v>0.14000000000000057</c:v>
                </c:pt>
                <c:pt idx="2534">
                  <c:v>0.16000000000000086</c:v>
                </c:pt>
                <c:pt idx="2535">
                  <c:v>0.6</c:v>
                </c:pt>
                <c:pt idx="2536">
                  <c:v>0.52000000000000024</c:v>
                </c:pt>
                <c:pt idx="2537">
                  <c:v>0.22000000000000028</c:v>
                </c:pt>
                <c:pt idx="2538">
                  <c:v>0.7</c:v>
                </c:pt>
                <c:pt idx="2539">
                  <c:v>0.75999999999999945</c:v>
                </c:pt>
                <c:pt idx="2540">
                  <c:v>0.58000000000000118</c:v>
                </c:pt>
                <c:pt idx="2541">
                  <c:v>0.86000000000000087</c:v>
                </c:pt>
                <c:pt idx="2542">
                  <c:v>1.5200000000000002</c:v>
                </c:pt>
                <c:pt idx="2543">
                  <c:v>0.96000000000000085</c:v>
                </c:pt>
                <c:pt idx="2544">
                  <c:v>1.0000000000000013</c:v>
                </c:pt>
                <c:pt idx="2545">
                  <c:v>0.74000000000000055</c:v>
                </c:pt>
                <c:pt idx="2546">
                  <c:v>0.46000000000000085</c:v>
                </c:pt>
                <c:pt idx="2547">
                  <c:v>0.58000000000000118</c:v>
                </c:pt>
                <c:pt idx="2548">
                  <c:v>0.94000000000000061</c:v>
                </c:pt>
                <c:pt idx="2549">
                  <c:v>0.82000000000000028</c:v>
                </c:pt>
                <c:pt idx="2550">
                  <c:v>0.63999999999999913</c:v>
                </c:pt>
                <c:pt idx="2551">
                  <c:v>0.75999999999999945</c:v>
                </c:pt>
                <c:pt idx="2552">
                  <c:v>0.7</c:v>
                </c:pt>
                <c:pt idx="2553">
                  <c:v>0.37999999999999973</c:v>
                </c:pt>
                <c:pt idx="2554">
                  <c:v>0.43999999999999917</c:v>
                </c:pt>
                <c:pt idx="2555">
                  <c:v>0.7600000000000009</c:v>
                </c:pt>
                <c:pt idx="2556">
                  <c:v>1.0799999999999996</c:v>
                </c:pt>
                <c:pt idx="2557">
                  <c:v>0.81999999999999884</c:v>
                </c:pt>
                <c:pt idx="2558">
                  <c:v>0.7999999999999986</c:v>
                </c:pt>
                <c:pt idx="2559">
                  <c:v>0.69999999999999862</c:v>
                </c:pt>
                <c:pt idx="2560">
                  <c:v>0.67999999999999827</c:v>
                </c:pt>
                <c:pt idx="2561">
                  <c:v>0.39999999999999858</c:v>
                </c:pt>
                <c:pt idx="2562">
                  <c:v>0.23999999999999916</c:v>
                </c:pt>
                <c:pt idx="2563">
                  <c:v>0.69999999999999862</c:v>
                </c:pt>
                <c:pt idx="2564">
                  <c:v>1.0199999999999989</c:v>
                </c:pt>
                <c:pt idx="2565">
                  <c:v>0.79999999999999782</c:v>
                </c:pt>
                <c:pt idx="2566">
                  <c:v>0.71999999999999742</c:v>
                </c:pt>
                <c:pt idx="2567">
                  <c:v>0.79999999999999782</c:v>
                </c:pt>
                <c:pt idx="2568">
                  <c:v>3.9999999999999147E-2</c:v>
                </c:pt>
                <c:pt idx="2569">
                  <c:v>-0.36000000000000087</c:v>
                </c:pt>
                <c:pt idx="2570">
                  <c:v>-0.52000000000000024</c:v>
                </c:pt>
                <c:pt idx="2571">
                  <c:v>-0.62000000000000033</c:v>
                </c:pt>
                <c:pt idx="2572">
                  <c:v>-0.50000000000000067</c:v>
                </c:pt>
                <c:pt idx="2573">
                  <c:v>-0.26000000000000084</c:v>
                </c:pt>
                <c:pt idx="2574">
                  <c:v>-0.18000000000000113</c:v>
                </c:pt>
                <c:pt idx="2575">
                  <c:v>1.9999999999998862E-2</c:v>
                </c:pt>
                <c:pt idx="2576">
                  <c:v>-4.000000000000057E-2</c:v>
                </c:pt>
                <c:pt idx="2577">
                  <c:v>-0.36000000000000015</c:v>
                </c:pt>
                <c:pt idx="2578">
                  <c:v>-0.13999999999999985</c:v>
                </c:pt>
                <c:pt idx="2579">
                  <c:v>0.24000000000000057</c:v>
                </c:pt>
                <c:pt idx="2580">
                  <c:v>0.23999999999999985</c:v>
                </c:pt>
                <c:pt idx="2581">
                  <c:v>0.53999999999999981</c:v>
                </c:pt>
                <c:pt idx="2582">
                  <c:v>0.61999999999999955</c:v>
                </c:pt>
                <c:pt idx="2583">
                  <c:v>1.0199999999999996</c:v>
                </c:pt>
                <c:pt idx="2584">
                  <c:v>0.57999999999999974</c:v>
                </c:pt>
                <c:pt idx="2585">
                  <c:v>0.72000000000000031</c:v>
                </c:pt>
                <c:pt idx="2586">
                  <c:v>0.5800000000000004</c:v>
                </c:pt>
                <c:pt idx="2587">
                  <c:v>0.76000000000000045</c:v>
                </c:pt>
                <c:pt idx="2588">
                  <c:v>8.0000000000000071E-2</c:v>
                </c:pt>
                <c:pt idx="2589">
                  <c:v>0.26000000000000012</c:v>
                </c:pt>
                <c:pt idx="2590">
                  <c:v>0.20000000000000034</c:v>
                </c:pt>
                <c:pt idx="2591">
                  <c:v>0.16000000000000014</c:v>
                </c:pt>
                <c:pt idx="2592">
                  <c:v>-0.13999999999999951</c:v>
                </c:pt>
                <c:pt idx="2593">
                  <c:v>8.0000000000000779E-2</c:v>
                </c:pt>
                <c:pt idx="2594">
                  <c:v>-0.13999999999999915</c:v>
                </c:pt>
                <c:pt idx="2595">
                  <c:v>0.24000000000000057</c:v>
                </c:pt>
                <c:pt idx="2596">
                  <c:v>-0.11999999999999922</c:v>
                </c:pt>
                <c:pt idx="2597">
                  <c:v>0.10000000000000035</c:v>
                </c:pt>
                <c:pt idx="2598">
                  <c:v>0.16000000000000014</c:v>
                </c:pt>
                <c:pt idx="2599">
                  <c:v>0.14000000000000021</c:v>
                </c:pt>
                <c:pt idx="2600">
                  <c:v>0.1600000000000005</c:v>
                </c:pt>
                <c:pt idx="2601">
                  <c:v>0.36000000000000015</c:v>
                </c:pt>
                <c:pt idx="2602">
                  <c:v>2.0000000000000285E-2</c:v>
                </c:pt>
                <c:pt idx="2603">
                  <c:v>-3.9999999999999855E-2</c:v>
                </c:pt>
                <c:pt idx="2604">
                  <c:v>-3.5527136788005011E-16</c:v>
                </c:pt>
                <c:pt idx="2605">
                  <c:v>-0.24000000000000057</c:v>
                </c:pt>
                <c:pt idx="2606">
                  <c:v>-0.20000000000000034</c:v>
                </c:pt>
                <c:pt idx="2607">
                  <c:v>0.19999999999999965</c:v>
                </c:pt>
                <c:pt idx="2608">
                  <c:v>0.25999999999999979</c:v>
                </c:pt>
                <c:pt idx="2609">
                  <c:v>0.16000000000000014</c:v>
                </c:pt>
                <c:pt idx="2610">
                  <c:v>0.2</c:v>
                </c:pt>
                <c:pt idx="2611">
                  <c:v>0.33999999999999986</c:v>
                </c:pt>
                <c:pt idx="2612">
                  <c:v>0.4</c:v>
                </c:pt>
                <c:pt idx="2613">
                  <c:v>0.30000000000000038</c:v>
                </c:pt>
                <c:pt idx="2614">
                  <c:v>0.54000000000000059</c:v>
                </c:pt>
                <c:pt idx="2615">
                  <c:v>0.44000000000000095</c:v>
                </c:pt>
                <c:pt idx="2616">
                  <c:v>0.220000000000001</c:v>
                </c:pt>
                <c:pt idx="2617">
                  <c:v>-0.25999999999999907</c:v>
                </c:pt>
                <c:pt idx="2618">
                  <c:v>-1.9999999999999574E-2</c:v>
                </c:pt>
                <c:pt idx="2619">
                  <c:v>-0.11999999999999993</c:v>
                </c:pt>
                <c:pt idx="2620">
                  <c:v>-6.0000000000000143E-2</c:v>
                </c:pt>
                <c:pt idx="2621">
                  <c:v>-0.14000000000000021</c:v>
                </c:pt>
                <c:pt idx="2622">
                  <c:v>0.19999999999999965</c:v>
                </c:pt>
                <c:pt idx="2623">
                  <c:v>-0.20000000000000034</c:v>
                </c:pt>
                <c:pt idx="2624">
                  <c:v>-0.40000000000000036</c:v>
                </c:pt>
                <c:pt idx="2625">
                  <c:v>-0.30000000000000038</c:v>
                </c:pt>
                <c:pt idx="2626">
                  <c:v>-6.0000000000000497E-2</c:v>
                </c:pt>
                <c:pt idx="2627">
                  <c:v>5.9999999999999609E-2</c:v>
                </c:pt>
                <c:pt idx="2628">
                  <c:v>0.23999999999999969</c:v>
                </c:pt>
                <c:pt idx="2629">
                  <c:v>0.61999999999999977</c:v>
                </c:pt>
                <c:pt idx="2630">
                  <c:v>0.15999999999999961</c:v>
                </c:pt>
                <c:pt idx="2631">
                  <c:v>0.19999999999999982</c:v>
                </c:pt>
                <c:pt idx="2632">
                  <c:v>0.15999999999999978</c:v>
                </c:pt>
                <c:pt idx="2633">
                  <c:v>0.13999999999999985</c:v>
                </c:pt>
                <c:pt idx="2634">
                  <c:v>-0.16000000000000014</c:v>
                </c:pt>
                <c:pt idx="2635">
                  <c:v>0.23999999999999985</c:v>
                </c:pt>
                <c:pt idx="2636">
                  <c:v>1.9999999999999751E-2</c:v>
                </c:pt>
                <c:pt idx="2637">
                  <c:v>0.15999999999999978</c:v>
                </c:pt>
                <c:pt idx="2638">
                  <c:v>-1.9999999999999928E-2</c:v>
                </c:pt>
                <c:pt idx="2639">
                  <c:v>5.9999999999999963E-2</c:v>
                </c:pt>
                <c:pt idx="2640">
                  <c:v>-1.9999999999999751E-2</c:v>
                </c:pt>
                <c:pt idx="2641">
                  <c:v>2.0000000000000285E-2</c:v>
                </c:pt>
                <c:pt idx="2642">
                  <c:v>-0.13999999999999968</c:v>
                </c:pt>
                <c:pt idx="2643">
                  <c:v>0.15999999999999998</c:v>
                </c:pt>
                <c:pt idx="2644">
                  <c:v>0.28000000000000008</c:v>
                </c:pt>
                <c:pt idx="2645">
                  <c:v>0.27999999999999992</c:v>
                </c:pt>
                <c:pt idx="2646">
                  <c:v>0.3999999999999998</c:v>
                </c:pt>
                <c:pt idx="2647">
                  <c:v>0.11999999999999975</c:v>
                </c:pt>
                <c:pt idx="2648">
                  <c:v>0.27999999999999992</c:v>
                </c:pt>
                <c:pt idx="2649">
                  <c:v>0.27999999999999992</c:v>
                </c:pt>
                <c:pt idx="2650">
                  <c:v>0.25999999999999979</c:v>
                </c:pt>
                <c:pt idx="2651">
                  <c:v>0.13999999999999985</c:v>
                </c:pt>
                <c:pt idx="2652">
                  <c:v>0.2</c:v>
                </c:pt>
                <c:pt idx="2653">
                  <c:v>-0.16000000000000014</c:v>
                </c:pt>
                <c:pt idx="2654">
                  <c:v>-6.0000000000000143E-2</c:v>
                </c:pt>
                <c:pt idx="2655">
                  <c:v>2.0000000000000285E-2</c:v>
                </c:pt>
                <c:pt idx="2656">
                  <c:v>0.36000000000000049</c:v>
                </c:pt>
                <c:pt idx="2657">
                  <c:v>0.44000000000000056</c:v>
                </c:pt>
                <c:pt idx="2658">
                  <c:v>0.48000000000000076</c:v>
                </c:pt>
                <c:pt idx="2659">
                  <c:v>0.22000000000000064</c:v>
                </c:pt>
                <c:pt idx="2660">
                  <c:v>0.12000000000000063</c:v>
                </c:pt>
                <c:pt idx="2661">
                  <c:v>-7.9999999999999363E-2</c:v>
                </c:pt>
                <c:pt idx="2662">
                  <c:v>6.0000000000000143E-2</c:v>
                </c:pt>
                <c:pt idx="2663">
                  <c:v>-7.999999999999971E-2</c:v>
                </c:pt>
                <c:pt idx="2664">
                  <c:v>-9.9999999999999645E-2</c:v>
                </c:pt>
                <c:pt idx="2665">
                  <c:v>0.2</c:v>
                </c:pt>
                <c:pt idx="2666">
                  <c:v>0.35999999999999976</c:v>
                </c:pt>
                <c:pt idx="2667">
                  <c:v>0.5</c:v>
                </c:pt>
                <c:pt idx="2668">
                  <c:v>0.4799999999999997</c:v>
                </c:pt>
                <c:pt idx="2669">
                  <c:v>0.8</c:v>
                </c:pt>
                <c:pt idx="2670">
                  <c:v>0.30000000000000038</c:v>
                </c:pt>
                <c:pt idx="2671">
                  <c:v>2.0000000000000639E-2</c:v>
                </c:pt>
                <c:pt idx="2672">
                  <c:v>2.0000000000000996E-2</c:v>
                </c:pt>
                <c:pt idx="2673">
                  <c:v>0.22000000000000136</c:v>
                </c:pt>
                <c:pt idx="2674">
                  <c:v>0.22000000000000136</c:v>
                </c:pt>
                <c:pt idx="2675">
                  <c:v>0.14000000000000129</c:v>
                </c:pt>
                <c:pt idx="2676">
                  <c:v>0.46000000000000085</c:v>
                </c:pt>
                <c:pt idx="2677">
                  <c:v>0.38000000000000045</c:v>
                </c:pt>
                <c:pt idx="2678">
                  <c:v>0.30000000000000038</c:v>
                </c:pt>
                <c:pt idx="2679">
                  <c:v>0.2</c:v>
                </c:pt>
                <c:pt idx="2680">
                  <c:v>0.4199999999999996</c:v>
                </c:pt>
                <c:pt idx="2681">
                  <c:v>0</c:v>
                </c:pt>
                <c:pt idx="2682">
                  <c:v>-0.11999999999999993</c:v>
                </c:pt>
                <c:pt idx="2683">
                  <c:v>0.23999999999999985</c:v>
                </c:pt>
                <c:pt idx="2684">
                  <c:v>0.32000000000000028</c:v>
                </c:pt>
                <c:pt idx="2685">
                  <c:v>0.28000000000000042</c:v>
                </c:pt>
                <c:pt idx="2686">
                  <c:v>0.52000000000000024</c:v>
                </c:pt>
                <c:pt idx="2687">
                  <c:v>0.40000000000000036</c:v>
                </c:pt>
                <c:pt idx="2688">
                  <c:v>0.10000000000000035</c:v>
                </c:pt>
                <c:pt idx="2689">
                  <c:v>-0.24000000000000021</c:v>
                </c:pt>
                <c:pt idx="2690">
                  <c:v>-0.58000000000000007</c:v>
                </c:pt>
                <c:pt idx="2691">
                  <c:v>-0.60000000000000031</c:v>
                </c:pt>
                <c:pt idx="2692">
                  <c:v>-0.68000000000000038</c:v>
                </c:pt>
                <c:pt idx="2693">
                  <c:v>-0.38000000000000045</c:v>
                </c:pt>
                <c:pt idx="2694">
                  <c:v>5.999999999999979E-2</c:v>
                </c:pt>
                <c:pt idx="2695">
                  <c:v>0.4199999999999996</c:v>
                </c:pt>
                <c:pt idx="2696">
                  <c:v>0.4599999999999998</c:v>
                </c:pt>
                <c:pt idx="2697">
                  <c:v>0.65999999999999981</c:v>
                </c:pt>
                <c:pt idx="2698">
                  <c:v>0.72</c:v>
                </c:pt>
                <c:pt idx="2699">
                  <c:v>0.38000000000000006</c:v>
                </c:pt>
                <c:pt idx="2700">
                  <c:v>0.34000000000000019</c:v>
                </c:pt>
                <c:pt idx="2701">
                  <c:v>0.38000000000000006</c:v>
                </c:pt>
                <c:pt idx="2702">
                  <c:v>0.22000000000000028</c:v>
                </c:pt>
                <c:pt idx="2703">
                  <c:v>-0.39999999999999963</c:v>
                </c:pt>
                <c:pt idx="2704">
                  <c:v>-0.29999999999999966</c:v>
                </c:pt>
                <c:pt idx="2705">
                  <c:v>-0.17999999999999935</c:v>
                </c:pt>
                <c:pt idx="2706">
                  <c:v>-1.999999999999922E-2</c:v>
                </c:pt>
                <c:pt idx="2707">
                  <c:v>0.24000000000000093</c:v>
                </c:pt>
                <c:pt idx="2708">
                  <c:v>0.46000000000000085</c:v>
                </c:pt>
                <c:pt idx="2709">
                  <c:v>0.36000000000000049</c:v>
                </c:pt>
                <c:pt idx="2710">
                  <c:v>0.52000000000000024</c:v>
                </c:pt>
                <c:pt idx="2711">
                  <c:v>0.4</c:v>
                </c:pt>
                <c:pt idx="2712">
                  <c:v>0.21999999999999958</c:v>
                </c:pt>
                <c:pt idx="2713">
                  <c:v>1.999999999999922E-2</c:v>
                </c:pt>
                <c:pt idx="2714">
                  <c:v>-8.0000000000000432E-2</c:v>
                </c:pt>
                <c:pt idx="2715">
                  <c:v>-0.5800000000000004</c:v>
                </c:pt>
                <c:pt idx="2716">
                  <c:v>-0.38000000000000006</c:v>
                </c:pt>
                <c:pt idx="2717">
                  <c:v>-0.3</c:v>
                </c:pt>
                <c:pt idx="2718">
                  <c:v>0.26000000000000012</c:v>
                </c:pt>
                <c:pt idx="2719">
                  <c:v>0.32000000000000028</c:v>
                </c:pt>
                <c:pt idx="2720">
                  <c:v>0.56000000000000016</c:v>
                </c:pt>
                <c:pt idx="2721">
                  <c:v>-1.9999999999999928E-2</c:v>
                </c:pt>
                <c:pt idx="2722">
                  <c:v>-0.1</c:v>
                </c:pt>
                <c:pt idx="2723">
                  <c:v>-0.38000000000000006</c:v>
                </c:pt>
                <c:pt idx="2724">
                  <c:v>-0.40000000000000036</c:v>
                </c:pt>
                <c:pt idx="2725">
                  <c:v>-0.52000000000000024</c:v>
                </c:pt>
                <c:pt idx="2726">
                  <c:v>-0.12000000000000029</c:v>
                </c:pt>
                <c:pt idx="2727">
                  <c:v>-0.31999999999999995</c:v>
                </c:pt>
                <c:pt idx="2728">
                  <c:v>-0.25999999999999979</c:v>
                </c:pt>
                <c:pt idx="2729">
                  <c:v>-0.23999999999999949</c:v>
                </c:pt>
                <c:pt idx="2730">
                  <c:v>8.0000000000000432E-2</c:v>
                </c:pt>
                <c:pt idx="2731">
                  <c:v>-0.13999999999999951</c:v>
                </c:pt>
                <c:pt idx="2732">
                  <c:v>0.26000000000000012</c:v>
                </c:pt>
                <c:pt idx="2733">
                  <c:v>0.26000000000000012</c:v>
                </c:pt>
                <c:pt idx="2734">
                  <c:v>0.33999999999999986</c:v>
                </c:pt>
                <c:pt idx="2735">
                  <c:v>0.33999999999999986</c:v>
                </c:pt>
                <c:pt idx="2736">
                  <c:v>0.27999999999999969</c:v>
                </c:pt>
                <c:pt idx="2737">
                  <c:v>0.17999999999999972</c:v>
                </c:pt>
                <c:pt idx="2738">
                  <c:v>7.999999999999971E-2</c:v>
                </c:pt>
                <c:pt idx="2739">
                  <c:v>0.31999999999999956</c:v>
                </c:pt>
                <c:pt idx="2740">
                  <c:v>0.4199999999999996</c:v>
                </c:pt>
                <c:pt idx="2741">
                  <c:v>0.4399999999999995</c:v>
                </c:pt>
                <c:pt idx="2742">
                  <c:v>0.57999999999999974</c:v>
                </c:pt>
                <c:pt idx="2743">
                  <c:v>0.85999999999999976</c:v>
                </c:pt>
                <c:pt idx="2744">
                  <c:v>0.51999999999999991</c:v>
                </c:pt>
                <c:pt idx="2745">
                  <c:v>0.28000000000000008</c:v>
                </c:pt>
                <c:pt idx="2746">
                  <c:v>0.56000000000000016</c:v>
                </c:pt>
                <c:pt idx="2747">
                  <c:v>0.58000000000000007</c:v>
                </c:pt>
                <c:pt idx="2748">
                  <c:v>0.4</c:v>
                </c:pt>
                <c:pt idx="2749">
                  <c:v>0.7</c:v>
                </c:pt>
                <c:pt idx="2750">
                  <c:v>0.9</c:v>
                </c:pt>
                <c:pt idx="2751">
                  <c:v>0.95999999999999974</c:v>
                </c:pt>
                <c:pt idx="2752">
                  <c:v>0.65999999999999981</c:v>
                </c:pt>
                <c:pt idx="2753">
                  <c:v>0.61999999999999955</c:v>
                </c:pt>
                <c:pt idx="2754">
                  <c:v>0.49999999999999967</c:v>
                </c:pt>
                <c:pt idx="2755">
                  <c:v>0.31999999999999956</c:v>
                </c:pt>
                <c:pt idx="2756">
                  <c:v>0.11999999999999958</c:v>
                </c:pt>
                <c:pt idx="2757">
                  <c:v>-6.0000000000000143E-2</c:v>
                </c:pt>
                <c:pt idx="2758">
                  <c:v>-1.9999999999999928E-2</c:v>
                </c:pt>
                <c:pt idx="2759">
                  <c:v>-0.19999999999999965</c:v>
                </c:pt>
                <c:pt idx="2760">
                  <c:v>-0.17999999999999972</c:v>
                </c:pt>
                <c:pt idx="2761">
                  <c:v>-0.4399999999999995</c:v>
                </c:pt>
                <c:pt idx="2762">
                  <c:v>0.14000000000000021</c:v>
                </c:pt>
                <c:pt idx="2763">
                  <c:v>0.26000000000000012</c:v>
                </c:pt>
                <c:pt idx="2764">
                  <c:v>0.11999999999999993</c:v>
                </c:pt>
                <c:pt idx="2765">
                  <c:v>-1.9999999999999928E-2</c:v>
                </c:pt>
                <c:pt idx="2766">
                  <c:v>0.2</c:v>
                </c:pt>
                <c:pt idx="2767">
                  <c:v>-2.0000000000000285E-2</c:v>
                </c:pt>
                <c:pt idx="2768">
                  <c:v>-0.4</c:v>
                </c:pt>
                <c:pt idx="2769">
                  <c:v>-0.24000000000000021</c:v>
                </c:pt>
                <c:pt idx="2770">
                  <c:v>7.999999999999971E-2</c:v>
                </c:pt>
                <c:pt idx="2771">
                  <c:v>7.999999999999971E-2</c:v>
                </c:pt>
                <c:pt idx="2772">
                  <c:v>0.35999999999999976</c:v>
                </c:pt>
                <c:pt idx="2773">
                  <c:v>0.4399999999999995</c:v>
                </c:pt>
                <c:pt idx="2774">
                  <c:v>0.7999999999999996</c:v>
                </c:pt>
                <c:pt idx="2775">
                  <c:v>0.7999999999999996</c:v>
                </c:pt>
                <c:pt idx="2776">
                  <c:v>0.55999999999999939</c:v>
                </c:pt>
                <c:pt idx="2777">
                  <c:v>0.27999999999999969</c:v>
                </c:pt>
                <c:pt idx="2778">
                  <c:v>0.49999999999999967</c:v>
                </c:pt>
                <c:pt idx="2779">
                  <c:v>0.17999999999999972</c:v>
                </c:pt>
                <c:pt idx="2780">
                  <c:v>-4.000000000000057E-2</c:v>
                </c:pt>
                <c:pt idx="2781">
                  <c:v>0.17999999999999972</c:v>
                </c:pt>
                <c:pt idx="2782">
                  <c:v>0.29999999999999966</c:v>
                </c:pt>
                <c:pt idx="2783">
                  <c:v>-8.0000000000000071E-2</c:v>
                </c:pt>
                <c:pt idx="2784">
                  <c:v>0</c:v>
                </c:pt>
                <c:pt idx="2785">
                  <c:v>0.14000000000000057</c:v>
                </c:pt>
                <c:pt idx="2786">
                  <c:v>6.0000000000000851E-2</c:v>
                </c:pt>
                <c:pt idx="2787">
                  <c:v>-0.29999999999999927</c:v>
                </c:pt>
                <c:pt idx="2788">
                  <c:v>-0.25999999999999945</c:v>
                </c:pt>
                <c:pt idx="2789">
                  <c:v>-0.27999999999999936</c:v>
                </c:pt>
                <c:pt idx="2790">
                  <c:v>-0.21999999999999958</c:v>
                </c:pt>
                <c:pt idx="2791">
                  <c:v>6.0000000000000143E-2</c:v>
                </c:pt>
                <c:pt idx="2792">
                  <c:v>0.28000000000000042</c:v>
                </c:pt>
                <c:pt idx="2793">
                  <c:v>0.52000000000000068</c:v>
                </c:pt>
                <c:pt idx="2794">
                  <c:v>0.46000000000000052</c:v>
                </c:pt>
                <c:pt idx="2795">
                  <c:v>0.40000000000000036</c:v>
                </c:pt>
                <c:pt idx="2796">
                  <c:v>0.12000000000000029</c:v>
                </c:pt>
                <c:pt idx="2797">
                  <c:v>8.0000000000000071E-2</c:v>
                </c:pt>
                <c:pt idx="2798">
                  <c:v>3.9999999999999855E-2</c:v>
                </c:pt>
                <c:pt idx="2799">
                  <c:v>0.1</c:v>
                </c:pt>
                <c:pt idx="2800">
                  <c:v>-0.28000000000000008</c:v>
                </c:pt>
                <c:pt idx="2801">
                  <c:v>-0.2</c:v>
                </c:pt>
                <c:pt idx="2802">
                  <c:v>-6.0000000000000143E-2</c:v>
                </c:pt>
                <c:pt idx="2803">
                  <c:v>0.21999999999999992</c:v>
                </c:pt>
                <c:pt idx="2804">
                  <c:v>9.9999999999999645E-2</c:v>
                </c:pt>
                <c:pt idx="2805">
                  <c:v>0.27999999999999969</c:v>
                </c:pt>
                <c:pt idx="2806">
                  <c:v>0.33999999999999986</c:v>
                </c:pt>
                <c:pt idx="2807">
                  <c:v>0.18000000000000008</c:v>
                </c:pt>
                <c:pt idx="2808">
                  <c:v>0.13999999999999985</c:v>
                </c:pt>
                <c:pt idx="2809">
                  <c:v>7.999999999999971E-2</c:v>
                </c:pt>
                <c:pt idx="2810">
                  <c:v>0.2</c:v>
                </c:pt>
                <c:pt idx="2811">
                  <c:v>0.23999999999999985</c:v>
                </c:pt>
                <c:pt idx="2812">
                  <c:v>7.999999999999971E-2</c:v>
                </c:pt>
                <c:pt idx="2813">
                  <c:v>-0.12000000000000029</c:v>
                </c:pt>
                <c:pt idx="2814">
                  <c:v>0.23999999999999985</c:v>
                </c:pt>
                <c:pt idx="2815">
                  <c:v>0.4399999999999995</c:v>
                </c:pt>
                <c:pt idx="2816">
                  <c:v>0.49999999999999928</c:v>
                </c:pt>
                <c:pt idx="2817">
                  <c:v>0.9399999999999995</c:v>
                </c:pt>
                <c:pt idx="2818">
                  <c:v>0.9399999999999995</c:v>
                </c:pt>
                <c:pt idx="2819">
                  <c:v>0.6399999999999999</c:v>
                </c:pt>
                <c:pt idx="2820">
                  <c:v>0.65999999999999981</c:v>
                </c:pt>
                <c:pt idx="2821">
                  <c:v>0.76000000000000012</c:v>
                </c:pt>
                <c:pt idx="2822">
                  <c:v>0.38000000000000006</c:v>
                </c:pt>
                <c:pt idx="2823">
                  <c:v>0.36000000000000049</c:v>
                </c:pt>
                <c:pt idx="2824">
                  <c:v>0.60000000000000031</c:v>
                </c:pt>
                <c:pt idx="2825">
                  <c:v>0.48000000000000076</c:v>
                </c:pt>
                <c:pt idx="2826">
                  <c:v>8.0000000000000432E-2</c:v>
                </c:pt>
                <c:pt idx="2827">
                  <c:v>0.28000000000000042</c:v>
                </c:pt>
                <c:pt idx="2828">
                  <c:v>0.48000000000000009</c:v>
                </c:pt>
                <c:pt idx="2829">
                  <c:v>6.0000000000000143E-2</c:v>
                </c:pt>
                <c:pt idx="2830">
                  <c:v>0.13999999999999985</c:v>
                </c:pt>
                <c:pt idx="2831">
                  <c:v>0.21999999999999992</c:v>
                </c:pt>
                <c:pt idx="2832">
                  <c:v>0.29999999999999966</c:v>
                </c:pt>
                <c:pt idx="2833">
                  <c:v>7.999999999999971E-2</c:v>
                </c:pt>
                <c:pt idx="2834">
                  <c:v>0.45999999999999941</c:v>
                </c:pt>
                <c:pt idx="2835">
                  <c:v>0.37999999999999934</c:v>
                </c:pt>
                <c:pt idx="2836">
                  <c:v>0.35999999999999943</c:v>
                </c:pt>
                <c:pt idx="2837">
                  <c:v>0.15999999999999978</c:v>
                </c:pt>
                <c:pt idx="2838">
                  <c:v>0.41999999999999993</c:v>
                </c:pt>
                <c:pt idx="2839">
                  <c:v>0.3</c:v>
                </c:pt>
                <c:pt idx="2840">
                  <c:v>0.42000000000000026</c:v>
                </c:pt>
                <c:pt idx="2841">
                  <c:v>0.26000000000000012</c:v>
                </c:pt>
                <c:pt idx="2842">
                  <c:v>0.34000000000000019</c:v>
                </c:pt>
                <c:pt idx="2843">
                  <c:v>4.0000000000000216E-2</c:v>
                </c:pt>
                <c:pt idx="2844">
                  <c:v>6.0000000000000143E-2</c:v>
                </c:pt>
                <c:pt idx="2845">
                  <c:v>-0.21999999999999992</c:v>
                </c:pt>
                <c:pt idx="2846">
                  <c:v>0.34000000000000058</c:v>
                </c:pt>
                <c:pt idx="2847">
                  <c:v>0.64000000000000024</c:v>
                </c:pt>
                <c:pt idx="2848">
                  <c:v>0.56000000000000016</c:v>
                </c:pt>
                <c:pt idx="2849">
                  <c:v>0.86000000000000054</c:v>
                </c:pt>
                <c:pt idx="2850">
                  <c:v>1.1000000000000003</c:v>
                </c:pt>
                <c:pt idx="2851">
                  <c:v>0.94000000000000017</c:v>
                </c:pt>
                <c:pt idx="2852">
                  <c:v>0.7000000000000004</c:v>
                </c:pt>
                <c:pt idx="2853">
                  <c:v>1.2</c:v>
                </c:pt>
                <c:pt idx="2854">
                  <c:v>0.93999999999999984</c:v>
                </c:pt>
                <c:pt idx="2855">
                  <c:v>0.95999999999999974</c:v>
                </c:pt>
                <c:pt idx="2856">
                  <c:v>0.97999999999999976</c:v>
                </c:pt>
                <c:pt idx="2857">
                  <c:v>0.63999999999999946</c:v>
                </c:pt>
                <c:pt idx="2858">
                  <c:v>0.21999999999999958</c:v>
                </c:pt>
                <c:pt idx="2859">
                  <c:v>-7.1054273576010023E-16</c:v>
                </c:pt>
                <c:pt idx="2860">
                  <c:v>-4.000000000000057E-2</c:v>
                </c:pt>
                <c:pt idx="2861">
                  <c:v>-0.52000000000000068</c:v>
                </c:pt>
                <c:pt idx="2862">
                  <c:v>-0.34000000000000058</c:v>
                </c:pt>
                <c:pt idx="2863">
                  <c:v>-0.32000000000000028</c:v>
                </c:pt>
                <c:pt idx="2864">
                  <c:v>1.9999999999999928E-2</c:v>
                </c:pt>
                <c:pt idx="2865">
                  <c:v>-0.44000000000000022</c:v>
                </c:pt>
                <c:pt idx="2866">
                  <c:v>0.17999999999999972</c:v>
                </c:pt>
                <c:pt idx="2867">
                  <c:v>1.9999999999999928E-2</c:v>
                </c:pt>
                <c:pt idx="2868">
                  <c:v>0</c:v>
                </c:pt>
                <c:pt idx="2869">
                  <c:v>-0.10000000000000035</c:v>
                </c:pt>
                <c:pt idx="2870">
                  <c:v>-8.0000000000000071E-2</c:v>
                </c:pt>
                <c:pt idx="2871">
                  <c:v>-0.4</c:v>
                </c:pt>
                <c:pt idx="2872">
                  <c:v>-0.31999999999999995</c:v>
                </c:pt>
                <c:pt idx="2873">
                  <c:v>-0.38000000000000006</c:v>
                </c:pt>
                <c:pt idx="2874">
                  <c:v>-0.38000000000000006</c:v>
                </c:pt>
                <c:pt idx="2875">
                  <c:v>-0.12000000000000029</c:v>
                </c:pt>
                <c:pt idx="2876">
                  <c:v>3.9999999999999855E-2</c:v>
                </c:pt>
                <c:pt idx="2877">
                  <c:v>9.9999999999999645E-2</c:v>
                </c:pt>
                <c:pt idx="2878">
                  <c:v>1.9999999999999928E-2</c:v>
                </c:pt>
                <c:pt idx="2879">
                  <c:v>-0.21999999999999958</c:v>
                </c:pt>
                <c:pt idx="2880">
                  <c:v>6.0000000000000497E-2</c:v>
                </c:pt>
                <c:pt idx="2881">
                  <c:v>2.0000000000000285E-2</c:v>
                </c:pt>
                <c:pt idx="2882">
                  <c:v>0.20000000000000034</c:v>
                </c:pt>
                <c:pt idx="2883">
                  <c:v>0.52000000000000024</c:v>
                </c:pt>
                <c:pt idx="2884">
                  <c:v>0.78</c:v>
                </c:pt>
                <c:pt idx="2885">
                  <c:v>0.64000000000000024</c:v>
                </c:pt>
                <c:pt idx="2886">
                  <c:v>0.52000000000000024</c:v>
                </c:pt>
                <c:pt idx="2887">
                  <c:v>0.18000000000000044</c:v>
                </c:pt>
                <c:pt idx="2888">
                  <c:v>0.22000000000000028</c:v>
                </c:pt>
                <c:pt idx="2889">
                  <c:v>0.2</c:v>
                </c:pt>
                <c:pt idx="2890">
                  <c:v>-0.14000000000000021</c:v>
                </c:pt>
                <c:pt idx="2891">
                  <c:v>-0.20000000000000034</c:v>
                </c:pt>
                <c:pt idx="2892">
                  <c:v>0.23999999999999985</c:v>
                </c:pt>
                <c:pt idx="2893">
                  <c:v>0.13999999999999985</c:v>
                </c:pt>
                <c:pt idx="2894">
                  <c:v>0.28000000000000008</c:v>
                </c:pt>
                <c:pt idx="2895">
                  <c:v>0.46000000000000013</c:v>
                </c:pt>
                <c:pt idx="2896">
                  <c:v>0.78000000000000047</c:v>
                </c:pt>
                <c:pt idx="2897">
                  <c:v>0.96000000000000019</c:v>
                </c:pt>
                <c:pt idx="2898">
                  <c:v>0.68</c:v>
                </c:pt>
                <c:pt idx="2899">
                  <c:v>0.56000000000000016</c:v>
                </c:pt>
                <c:pt idx="2900">
                  <c:v>0.5</c:v>
                </c:pt>
                <c:pt idx="2901">
                  <c:v>0.4799999999999997</c:v>
                </c:pt>
                <c:pt idx="2902">
                  <c:v>-3.5527136788005011E-16</c:v>
                </c:pt>
                <c:pt idx="2903">
                  <c:v>0.17999999999999972</c:v>
                </c:pt>
                <c:pt idx="2904">
                  <c:v>0.21999999999999992</c:v>
                </c:pt>
                <c:pt idx="2905">
                  <c:v>0.35999999999999976</c:v>
                </c:pt>
                <c:pt idx="2906">
                  <c:v>0</c:v>
                </c:pt>
                <c:pt idx="2907">
                  <c:v>0.22000000000000028</c:v>
                </c:pt>
                <c:pt idx="2908">
                  <c:v>0.1600000000000005</c:v>
                </c:pt>
                <c:pt idx="2909">
                  <c:v>0.23999999999999985</c:v>
                </c:pt>
                <c:pt idx="2910">
                  <c:v>3.5527136788005011E-16</c:v>
                </c:pt>
                <c:pt idx="2911">
                  <c:v>0.10000000000000071</c:v>
                </c:pt>
                <c:pt idx="2912">
                  <c:v>-3.9999999999999501E-2</c:v>
                </c:pt>
                <c:pt idx="2913">
                  <c:v>0.12000000000000063</c:v>
                </c:pt>
                <c:pt idx="2914">
                  <c:v>0.1600000000000005</c:v>
                </c:pt>
                <c:pt idx="2915">
                  <c:v>0.50000000000000067</c:v>
                </c:pt>
                <c:pt idx="2916">
                  <c:v>0.56000000000000016</c:v>
                </c:pt>
                <c:pt idx="2917">
                  <c:v>0.53999999999999981</c:v>
                </c:pt>
                <c:pt idx="2918">
                  <c:v>0.69999999999999929</c:v>
                </c:pt>
                <c:pt idx="2919">
                  <c:v>0.67999999999999972</c:v>
                </c:pt>
                <c:pt idx="2920">
                  <c:v>0.23999999999999916</c:v>
                </c:pt>
                <c:pt idx="2921">
                  <c:v>0.45999999999999941</c:v>
                </c:pt>
                <c:pt idx="2922">
                  <c:v>0.43999999999999917</c:v>
                </c:pt>
                <c:pt idx="2923">
                  <c:v>0.3999999999999993</c:v>
                </c:pt>
                <c:pt idx="2924">
                  <c:v>0.15999999999999942</c:v>
                </c:pt>
                <c:pt idx="2925">
                  <c:v>0.53999999999999915</c:v>
                </c:pt>
                <c:pt idx="2926">
                  <c:v>0.27999999999999903</c:v>
                </c:pt>
                <c:pt idx="2927">
                  <c:v>0.33999999999999914</c:v>
                </c:pt>
                <c:pt idx="2928">
                  <c:v>5.9999999999999429E-2</c:v>
                </c:pt>
                <c:pt idx="2929">
                  <c:v>0.23999999999999916</c:v>
                </c:pt>
                <c:pt idx="2930">
                  <c:v>0.53999999999999981</c:v>
                </c:pt>
                <c:pt idx="2931">
                  <c:v>0.57999999999999974</c:v>
                </c:pt>
                <c:pt idx="2932">
                  <c:v>0.36000000000000015</c:v>
                </c:pt>
                <c:pt idx="2933">
                  <c:v>0.3</c:v>
                </c:pt>
                <c:pt idx="2934">
                  <c:v>0.14000000000000057</c:v>
                </c:pt>
                <c:pt idx="2935">
                  <c:v>-0.36000000000000015</c:v>
                </c:pt>
                <c:pt idx="2936">
                  <c:v>-0.3</c:v>
                </c:pt>
                <c:pt idx="2937">
                  <c:v>-6.0000000000000143E-2</c:v>
                </c:pt>
                <c:pt idx="2938">
                  <c:v>0.11999999999999958</c:v>
                </c:pt>
                <c:pt idx="2939">
                  <c:v>-4.0000000000001278E-2</c:v>
                </c:pt>
                <c:pt idx="2940">
                  <c:v>-0.24000000000000057</c:v>
                </c:pt>
                <c:pt idx="2941">
                  <c:v>-0.36000000000000015</c:v>
                </c:pt>
                <c:pt idx="2942">
                  <c:v>-0.22000000000000028</c:v>
                </c:pt>
                <c:pt idx="2943">
                  <c:v>0.21999999999999958</c:v>
                </c:pt>
                <c:pt idx="2944">
                  <c:v>0.56000000000000016</c:v>
                </c:pt>
                <c:pt idx="2945">
                  <c:v>0.8600000000000001</c:v>
                </c:pt>
                <c:pt idx="2946">
                  <c:v>0.83999999999999986</c:v>
                </c:pt>
                <c:pt idx="2947">
                  <c:v>0.57999999999999974</c:v>
                </c:pt>
                <c:pt idx="2948">
                  <c:v>0.3</c:v>
                </c:pt>
                <c:pt idx="2949">
                  <c:v>0.23999999999999985</c:v>
                </c:pt>
                <c:pt idx="2950">
                  <c:v>0.13999999999999985</c:v>
                </c:pt>
                <c:pt idx="2951">
                  <c:v>0.51999999999999957</c:v>
                </c:pt>
                <c:pt idx="2952">
                  <c:v>0.42000000000000026</c:v>
                </c:pt>
                <c:pt idx="2953">
                  <c:v>0.36000000000000015</c:v>
                </c:pt>
                <c:pt idx="2954">
                  <c:v>0.1</c:v>
                </c:pt>
                <c:pt idx="2955">
                  <c:v>0.27999999999999969</c:v>
                </c:pt>
                <c:pt idx="2956">
                  <c:v>3.9999999999999855E-2</c:v>
                </c:pt>
                <c:pt idx="2957">
                  <c:v>0.61999999999999955</c:v>
                </c:pt>
                <c:pt idx="2958">
                  <c:v>0.8600000000000001</c:v>
                </c:pt>
                <c:pt idx="2959">
                  <c:v>0.98000000000000043</c:v>
                </c:pt>
                <c:pt idx="2960">
                  <c:v>0.73999999999999988</c:v>
                </c:pt>
                <c:pt idx="2961">
                  <c:v>1.06</c:v>
                </c:pt>
                <c:pt idx="2962">
                  <c:v>0.78000000000000047</c:v>
                </c:pt>
                <c:pt idx="2963">
                  <c:v>0.6</c:v>
                </c:pt>
                <c:pt idx="2964">
                  <c:v>0.6</c:v>
                </c:pt>
                <c:pt idx="2965">
                  <c:v>0.6</c:v>
                </c:pt>
                <c:pt idx="2966">
                  <c:v>-2.0000000000000285E-2</c:v>
                </c:pt>
                <c:pt idx="2967">
                  <c:v>-0.52000000000000024</c:v>
                </c:pt>
                <c:pt idx="2968">
                  <c:v>-0.28000000000000042</c:v>
                </c:pt>
                <c:pt idx="2969">
                  <c:v>5.9999999999999429E-2</c:v>
                </c:pt>
                <c:pt idx="2970">
                  <c:v>0.6399999999999999</c:v>
                </c:pt>
                <c:pt idx="2971">
                  <c:v>1.5599999999999994</c:v>
                </c:pt>
                <c:pt idx="2972">
                  <c:v>1.9399999999999991</c:v>
                </c:pt>
                <c:pt idx="2973">
                  <c:v>1.7399999999999991</c:v>
                </c:pt>
                <c:pt idx="2974">
                  <c:v>1.3599999999999994</c:v>
                </c:pt>
                <c:pt idx="2975">
                  <c:v>0.99999999999999933</c:v>
                </c:pt>
                <c:pt idx="2976">
                  <c:v>0.55999999999999939</c:v>
                </c:pt>
                <c:pt idx="2977">
                  <c:v>1.0799999999999996</c:v>
                </c:pt>
                <c:pt idx="2978">
                  <c:v>0.83999999999999986</c:v>
                </c:pt>
                <c:pt idx="2979">
                  <c:v>1.1000000000000001</c:v>
                </c:pt>
                <c:pt idx="2980">
                  <c:v>0.93999999999999984</c:v>
                </c:pt>
                <c:pt idx="2981">
                  <c:v>0.66000000000000014</c:v>
                </c:pt>
                <c:pt idx="2982">
                  <c:v>0.4799999999999997</c:v>
                </c:pt>
                <c:pt idx="2983">
                  <c:v>0.27999999999999969</c:v>
                </c:pt>
                <c:pt idx="2984">
                  <c:v>0.13999999999999915</c:v>
                </c:pt>
                <c:pt idx="2985">
                  <c:v>0.27999999999999969</c:v>
                </c:pt>
                <c:pt idx="2986">
                  <c:v>0.46000000000000013</c:v>
                </c:pt>
                <c:pt idx="2987">
                  <c:v>0.30000000000000071</c:v>
                </c:pt>
                <c:pt idx="2988">
                  <c:v>0.78000000000000114</c:v>
                </c:pt>
                <c:pt idx="2989">
                  <c:v>0.54000000000000126</c:v>
                </c:pt>
                <c:pt idx="2990">
                  <c:v>0.42000000000000171</c:v>
                </c:pt>
                <c:pt idx="2991">
                  <c:v>0.14000000000000129</c:v>
                </c:pt>
                <c:pt idx="2992">
                  <c:v>-7.9999999999999002E-2</c:v>
                </c:pt>
                <c:pt idx="2993">
                  <c:v>-0.15999999999999942</c:v>
                </c:pt>
                <c:pt idx="2994">
                  <c:v>0.34000000000000058</c:v>
                </c:pt>
                <c:pt idx="2995">
                  <c:v>0.4799999999999997</c:v>
                </c:pt>
                <c:pt idx="2996">
                  <c:v>0.55999999999999939</c:v>
                </c:pt>
                <c:pt idx="2997">
                  <c:v>0.85999999999999877</c:v>
                </c:pt>
                <c:pt idx="2998">
                  <c:v>0.37999999999999756</c:v>
                </c:pt>
                <c:pt idx="2999">
                  <c:v>-2.0000000000001704E-2</c:v>
                </c:pt>
                <c:pt idx="3000">
                  <c:v>0.13999999999999915</c:v>
                </c:pt>
                <c:pt idx="3001">
                  <c:v>0.4799999999999997</c:v>
                </c:pt>
                <c:pt idx="3002">
                  <c:v>0.32000000000000028</c:v>
                </c:pt>
                <c:pt idx="3003">
                  <c:v>0.62000000000000166</c:v>
                </c:pt>
                <c:pt idx="3004">
                  <c:v>0.58000000000000118</c:v>
                </c:pt>
                <c:pt idx="3005">
                  <c:v>0.17999999999999972</c:v>
                </c:pt>
                <c:pt idx="3006">
                  <c:v>-0.74000000000000055</c:v>
                </c:pt>
                <c:pt idx="3007">
                  <c:v>-1.0600000000000009</c:v>
                </c:pt>
                <c:pt idx="3008">
                  <c:v>-1.2800000000000011</c:v>
                </c:pt>
                <c:pt idx="3009">
                  <c:v>-1.2000000000000015</c:v>
                </c:pt>
                <c:pt idx="3010">
                  <c:v>-1.1400000000000006</c:v>
                </c:pt>
                <c:pt idx="3011">
                  <c:v>-0.64000000000000057</c:v>
                </c:pt>
                <c:pt idx="3012">
                  <c:v>-0.4799999999999997</c:v>
                </c:pt>
                <c:pt idx="3013">
                  <c:v>-0.4799999999999997</c:v>
                </c:pt>
                <c:pt idx="3014">
                  <c:v>-0.33999999999999914</c:v>
                </c:pt>
                <c:pt idx="3015">
                  <c:v>-0.22000000000000028</c:v>
                </c:pt>
                <c:pt idx="3016">
                  <c:v>-0.1</c:v>
                </c:pt>
                <c:pt idx="3017">
                  <c:v>-1.4210854715202005E-15</c:v>
                </c:pt>
                <c:pt idx="3018">
                  <c:v>-6.0000000000000851E-2</c:v>
                </c:pt>
                <c:pt idx="3019">
                  <c:v>-0.22000000000000169</c:v>
                </c:pt>
                <c:pt idx="3020">
                  <c:v>-6.0000000000000851E-2</c:v>
                </c:pt>
                <c:pt idx="3021">
                  <c:v>-2.0000000000001704E-2</c:v>
                </c:pt>
                <c:pt idx="3022">
                  <c:v>-0.14000000000000057</c:v>
                </c:pt>
                <c:pt idx="3023">
                  <c:v>-0.22000000000000028</c:v>
                </c:pt>
                <c:pt idx="3024">
                  <c:v>-0.13999999999999915</c:v>
                </c:pt>
                <c:pt idx="3025">
                  <c:v>-0.21999999999999886</c:v>
                </c:pt>
                <c:pt idx="3026">
                  <c:v>-0.11999999999999886</c:v>
                </c:pt>
                <c:pt idx="3027">
                  <c:v>0.20000000000000143</c:v>
                </c:pt>
                <c:pt idx="3028">
                  <c:v>0.82000000000000173</c:v>
                </c:pt>
                <c:pt idx="3029">
                  <c:v>1.0600000000000009</c:v>
                </c:pt>
                <c:pt idx="3030">
                  <c:v>1.3000000000000014</c:v>
                </c:pt>
                <c:pt idx="3031">
                  <c:v>1.1000000000000028</c:v>
                </c:pt>
                <c:pt idx="3032">
                  <c:v>0.74000000000000199</c:v>
                </c:pt>
                <c:pt idx="3033">
                  <c:v>0.92000000000000171</c:v>
                </c:pt>
                <c:pt idx="3034">
                  <c:v>0.56000000000000227</c:v>
                </c:pt>
                <c:pt idx="3035">
                  <c:v>0.42000000000000171</c:v>
                </c:pt>
                <c:pt idx="3036">
                  <c:v>0.64000000000000057</c:v>
                </c:pt>
                <c:pt idx="3037">
                  <c:v>0.64000000000000057</c:v>
                </c:pt>
                <c:pt idx="3038">
                  <c:v>0.25999999999999945</c:v>
                </c:pt>
                <c:pt idx="3039">
                  <c:v>0.22000000000000028</c:v>
                </c:pt>
                <c:pt idx="3040">
                  <c:v>0.14000000000000057</c:v>
                </c:pt>
                <c:pt idx="3041">
                  <c:v>2.0000000000001704E-2</c:v>
                </c:pt>
                <c:pt idx="3042">
                  <c:v>0.28000000000000258</c:v>
                </c:pt>
                <c:pt idx="3043">
                  <c:v>0.48000000000000254</c:v>
                </c:pt>
                <c:pt idx="3044">
                  <c:v>0.66000000000000081</c:v>
                </c:pt>
                <c:pt idx="3045">
                  <c:v>0.92000000000000026</c:v>
                </c:pt>
                <c:pt idx="3046">
                  <c:v>0.97999999999999976</c:v>
                </c:pt>
                <c:pt idx="3047">
                  <c:v>1.1399999999999992</c:v>
                </c:pt>
                <c:pt idx="3048">
                  <c:v>0.91999999999999882</c:v>
                </c:pt>
                <c:pt idx="3049">
                  <c:v>0.93999999999999917</c:v>
                </c:pt>
                <c:pt idx="3050">
                  <c:v>0.57999999999999974</c:v>
                </c:pt>
                <c:pt idx="3051">
                  <c:v>0.42000000000000026</c:v>
                </c:pt>
                <c:pt idx="3052">
                  <c:v>0.22000000000000028</c:v>
                </c:pt>
                <c:pt idx="3053">
                  <c:v>0.36000000000000087</c:v>
                </c:pt>
                <c:pt idx="3054">
                  <c:v>0.36000000000000087</c:v>
                </c:pt>
                <c:pt idx="3055">
                  <c:v>0.4799999999999997</c:v>
                </c:pt>
                <c:pt idx="3056">
                  <c:v>0.19999999999999857</c:v>
                </c:pt>
                <c:pt idx="3057">
                  <c:v>-0.14000000000000198</c:v>
                </c:pt>
                <c:pt idx="3058">
                  <c:v>-0.36000000000000087</c:v>
                </c:pt>
                <c:pt idx="3059">
                  <c:v>-0.56000000000000083</c:v>
                </c:pt>
                <c:pt idx="3060">
                  <c:v>-0.7</c:v>
                </c:pt>
                <c:pt idx="3061">
                  <c:v>-0.19999999999999857</c:v>
                </c:pt>
                <c:pt idx="3062">
                  <c:v>8.000000000000114E-2</c:v>
                </c:pt>
                <c:pt idx="3063">
                  <c:v>-0.33999999999999914</c:v>
                </c:pt>
                <c:pt idx="3064">
                  <c:v>-1.9999999999998862E-2</c:v>
                </c:pt>
                <c:pt idx="3065">
                  <c:v>0</c:v>
                </c:pt>
                <c:pt idx="3066">
                  <c:v>-8.000000000000114E-2</c:v>
                </c:pt>
                <c:pt idx="3067">
                  <c:v>2.0000000000000285E-2</c:v>
                </c:pt>
                <c:pt idx="3068">
                  <c:v>0.4799999999999997</c:v>
                </c:pt>
                <c:pt idx="3069">
                  <c:v>0.4799999999999997</c:v>
                </c:pt>
                <c:pt idx="3070">
                  <c:v>0.48000000000000115</c:v>
                </c:pt>
                <c:pt idx="3071">
                  <c:v>0.18000000000000113</c:v>
                </c:pt>
                <c:pt idx="3072">
                  <c:v>0.15999999999999942</c:v>
                </c:pt>
                <c:pt idx="3073">
                  <c:v>0.35999999999999799</c:v>
                </c:pt>
                <c:pt idx="3074">
                  <c:v>0.27999999999999831</c:v>
                </c:pt>
                <c:pt idx="3075">
                  <c:v>9.9999999999998576E-2</c:v>
                </c:pt>
                <c:pt idx="3076">
                  <c:v>0.65999999999999803</c:v>
                </c:pt>
                <c:pt idx="3077">
                  <c:v>0.69999999999999862</c:v>
                </c:pt>
                <c:pt idx="3078">
                  <c:v>0.7</c:v>
                </c:pt>
                <c:pt idx="3079">
                  <c:v>0.65999999999999948</c:v>
                </c:pt>
                <c:pt idx="3080">
                  <c:v>0.71999999999999886</c:v>
                </c:pt>
                <c:pt idx="3081">
                  <c:v>0.57999999999999974</c:v>
                </c:pt>
                <c:pt idx="3082">
                  <c:v>0.8</c:v>
                </c:pt>
                <c:pt idx="3083">
                  <c:v>0.84000000000000052</c:v>
                </c:pt>
                <c:pt idx="3084">
                  <c:v>0.80000000000000138</c:v>
                </c:pt>
                <c:pt idx="3085">
                  <c:v>0.64000000000000201</c:v>
                </c:pt>
                <c:pt idx="3086">
                  <c:v>0.22000000000000169</c:v>
                </c:pt>
                <c:pt idx="3087">
                  <c:v>-0.21999999999999745</c:v>
                </c:pt>
                <c:pt idx="3088">
                  <c:v>-0.43999999999999773</c:v>
                </c:pt>
                <c:pt idx="3089">
                  <c:v>-0.25999999999999801</c:v>
                </c:pt>
                <c:pt idx="3090">
                  <c:v>0.20000000000000143</c:v>
                </c:pt>
                <c:pt idx="3091">
                  <c:v>0.7000000000000014</c:v>
                </c:pt>
                <c:pt idx="3092">
                  <c:v>0.62000000000000033</c:v>
                </c:pt>
                <c:pt idx="3093">
                  <c:v>0.57999999999999974</c:v>
                </c:pt>
                <c:pt idx="3094">
                  <c:v>0.35999999999999943</c:v>
                </c:pt>
                <c:pt idx="3095">
                  <c:v>0.2999999999999986</c:v>
                </c:pt>
                <c:pt idx="3096">
                  <c:v>1.9999999999998862E-2</c:v>
                </c:pt>
                <c:pt idx="3097">
                  <c:v>0.27999999999999969</c:v>
                </c:pt>
                <c:pt idx="3098">
                  <c:v>0.19999999999999857</c:v>
                </c:pt>
                <c:pt idx="3099">
                  <c:v>0.19999999999999857</c:v>
                </c:pt>
                <c:pt idx="3100">
                  <c:v>-4.000000000000057E-2</c:v>
                </c:pt>
                <c:pt idx="3101">
                  <c:v>0.21999999999999886</c:v>
                </c:pt>
                <c:pt idx="3102">
                  <c:v>-0.14000000000000198</c:v>
                </c:pt>
                <c:pt idx="3103">
                  <c:v>-0.16000000000000086</c:v>
                </c:pt>
                <c:pt idx="3104">
                  <c:v>-0.1</c:v>
                </c:pt>
                <c:pt idx="3105">
                  <c:v>-0.11999999999999886</c:v>
                </c:pt>
                <c:pt idx="3106">
                  <c:v>-0.41999999999999887</c:v>
                </c:pt>
                <c:pt idx="3107">
                  <c:v>-1.9999999999997443E-2</c:v>
                </c:pt>
                <c:pt idx="3108">
                  <c:v>0.42000000000000171</c:v>
                </c:pt>
                <c:pt idx="3109">
                  <c:v>0.24000000000000057</c:v>
                </c:pt>
                <c:pt idx="3110">
                  <c:v>0.4799999999999997</c:v>
                </c:pt>
                <c:pt idx="3111">
                  <c:v>0.63999999999999913</c:v>
                </c:pt>
                <c:pt idx="3112">
                  <c:v>0.47999999999999832</c:v>
                </c:pt>
                <c:pt idx="3113">
                  <c:v>0.19999999999999857</c:v>
                </c:pt>
                <c:pt idx="3114">
                  <c:v>7.999999999999971E-2</c:v>
                </c:pt>
                <c:pt idx="3115">
                  <c:v>0.21999999999999886</c:v>
                </c:pt>
                <c:pt idx="3116">
                  <c:v>0.17999999999999972</c:v>
                </c:pt>
                <c:pt idx="3117">
                  <c:v>0.1</c:v>
                </c:pt>
                <c:pt idx="3118">
                  <c:v>0.54000000000000059</c:v>
                </c:pt>
                <c:pt idx="3119">
                  <c:v>1.3200000000000003</c:v>
                </c:pt>
                <c:pt idx="3120">
                  <c:v>0.92000000000000171</c:v>
                </c:pt>
                <c:pt idx="3121">
                  <c:v>1.0000000000000013</c:v>
                </c:pt>
                <c:pt idx="3122">
                  <c:v>0.82000000000000028</c:v>
                </c:pt>
                <c:pt idx="3123">
                  <c:v>0.5</c:v>
                </c:pt>
                <c:pt idx="3124">
                  <c:v>0.17999999999999972</c:v>
                </c:pt>
                <c:pt idx="3125">
                  <c:v>0.55999999999999939</c:v>
                </c:pt>
                <c:pt idx="3126">
                  <c:v>0.25999999999999945</c:v>
                </c:pt>
                <c:pt idx="3127">
                  <c:v>0.24000000000000057</c:v>
                </c:pt>
                <c:pt idx="3128">
                  <c:v>-0.19999999999999857</c:v>
                </c:pt>
                <c:pt idx="3129">
                  <c:v>-0.21999999999999886</c:v>
                </c:pt>
                <c:pt idx="3130">
                  <c:v>0.14000000000000057</c:v>
                </c:pt>
                <c:pt idx="3131">
                  <c:v>0.34000000000000058</c:v>
                </c:pt>
                <c:pt idx="3132">
                  <c:v>0.56000000000000083</c:v>
                </c:pt>
                <c:pt idx="3133">
                  <c:v>0.94000000000000061</c:v>
                </c:pt>
                <c:pt idx="3134">
                  <c:v>0.34000000000000058</c:v>
                </c:pt>
                <c:pt idx="3135">
                  <c:v>4.000000000000057E-2</c:v>
                </c:pt>
                <c:pt idx="3136">
                  <c:v>7.999999999999971E-2</c:v>
                </c:pt>
                <c:pt idx="3137">
                  <c:v>3.9999999999999147E-2</c:v>
                </c:pt>
                <c:pt idx="3138">
                  <c:v>-0.10000000000000142</c:v>
                </c:pt>
                <c:pt idx="3139">
                  <c:v>7.999999999999971E-2</c:v>
                </c:pt>
                <c:pt idx="3140">
                  <c:v>-0.13999999999999915</c:v>
                </c:pt>
                <c:pt idx="3141">
                  <c:v>-0.25999999999999801</c:v>
                </c:pt>
                <c:pt idx="3142">
                  <c:v>-0.21999999999999745</c:v>
                </c:pt>
                <c:pt idx="3143">
                  <c:v>-0.45999999999999658</c:v>
                </c:pt>
                <c:pt idx="3144">
                  <c:v>-0.31999999999999745</c:v>
                </c:pt>
                <c:pt idx="3145">
                  <c:v>-0.33999999999999775</c:v>
                </c:pt>
                <c:pt idx="3146">
                  <c:v>-0.21999999999999745</c:v>
                </c:pt>
                <c:pt idx="3147">
                  <c:v>1.4210854715202005E-15</c:v>
                </c:pt>
                <c:pt idx="3148">
                  <c:v>0.6</c:v>
                </c:pt>
                <c:pt idx="3149">
                  <c:v>0.97999999999999976</c:v>
                </c:pt>
                <c:pt idx="3150">
                  <c:v>1.0199999999999989</c:v>
                </c:pt>
                <c:pt idx="3151">
                  <c:v>0.85999999999999799</c:v>
                </c:pt>
                <c:pt idx="3152">
                  <c:v>0.85999999999999943</c:v>
                </c:pt>
                <c:pt idx="3153">
                  <c:v>0.74000000000000055</c:v>
                </c:pt>
                <c:pt idx="3154">
                  <c:v>0.56000000000000083</c:v>
                </c:pt>
                <c:pt idx="3155">
                  <c:v>0.26000000000000084</c:v>
                </c:pt>
                <c:pt idx="3156">
                  <c:v>0.16000000000000086</c:v>
                </c:pt>
                <c:pt idx="3157">
                  <c:v>-0.24000000000000057</c:v>
                </c:pt>
                <c:pt idx="3158">
                  <c:v>-0.52000000000000168</c:v>
                </c:pt>
                <c:pt idx="3159">
                  <c:v>-0.440000000000002</c:v>
                </c:pt>
                <c:pt idx="3160">
                  <c:v>-0.36000000000000226</c:v>
                </c:pt>
                <c:pt idx="3161">
                  <c:v>-0.22000000000000169</c:v>
                </c:pt>
                <c:pt idx="3162">
                  <c:v>0.19999999999999857</c:v>
                </c:pt>
                <c:pt idx="3163">
                  <c:v>0.2999999999999986</c:v>
                </c:pt>
                <c:pt idx="3164">
                  <c:v>0.41999999999999887</c:v>
                </c:pt>
                <c:pt idx="3165">
                  <c:v>0.83999999999999919</c:v>
                </c:pt>
                <c:pt idx="3166">
                  <c:v>0.95999999999999941</c:v>
                </c:pt>
                <c:pt idx="3167">
                  <c:v>1.0999999999999985</c:v>
                </c:pt>
                <c:pt idx="3168">
                  <c:v>1.0199999999999989</c:v>
                </c:pt>
                <c:pt idx="3169">
                  <c:v>0.85999999999999943</c:v>
                </c:pt>
                <c:pt idx="3170">
                  <c:v>0.5</c:v>
                </c:pt>
                <c:pt idx="3171">
                  <c:v>7.999999999999971E-2</c:v>
                </c:pt>
                <c:pt idx="3172">
                  <c:v>-0.2</c:v>
                </c:pt>
                <c:pt idx="3173">
                  <c:v>-0.15999999999999942</c:v>
                </c:pt>
                <c:pt idx="3174">
                  <c:v>-0.32000000000000028</c:v>
                </c:pt>
                <c:pt idx="3175">
                  <c:v>-0.62000000000000166</c:v>
                </c:pt>
                <c:pt idx="3176">
                  <c:v>-0.14000000000000057</c:v>
                </c:pt>
                <c:pt idx="3177">
                  <c:v>-3.9999999999999147E-2</c:v>
                </c:pt>
                <c:pt idx="3178">
                  <c:v>0.1200000000000017</c:v>
                </c:pt>
                <c:pt idx="3179">
                  <c:v>0.10000000000000284</c:v>
                </c:pt>
                <c:pt idx="3180">
                  <c:v>0.50000000000000422</c:v>
                </c:pt>
                <c:pt idx="3181">
                  <c:v>0.20000000000000426</c:v>
                </c:pt>
                <c:pt idx="3182">
                  <c:v>8.0000000000003985E-2</c:v>
                </c:pt>
                <c:pt idx="3183">
                  <c:v>0.1400000000000034</c:v>
                </c:pt>
                <c:pt idx="3184">
                  <c:v>0.440000000000002</c:v>
                </c:pt>
                <c:pt idx="3185">
                  <c:v>0.58000000000000251</c:v>
                </c:pt>
                <c:pt idx="3186">
                  <c:v>1.1000000000000014</c:v>
                </c:pt>
                <c:pt idx="3187">
                  <c:v>1.3800000000000012</c:v>
                </c:pt>
                <c:pt idx="3188">
                  <c:v>1.3200000000000003</c:v>
                </c:pt>
                <c:pt idx="3189">
                  <c:v>0.94000000000000061</c:v>
                </c:pt>
                <c:pt idx="3190">
                  <c:v>0.7399999999999991</c:v>
                </c:pt>
                <c:pt idx="3191">
                  <c:v>0.3</c:v>
                </c:pt>
                <c:pt idx="3192">
                  <c:v>-7.999999999999971E-2</c:v>
                </c:pt>
                <c:pt idx="3193">
                  <c:v>-0.39999999999999858</c:v>
                </c:pt>
                <c:pt idx="3194">
                  <c:v>-0.21999999999999745</c:v>
                </c:pt>
                <c:pt idx="3195">
                  <c:v>-0.25999999999999801</c:v>
                </c:pt>
                <c:pt idx="3196">
                  <c:v>-0.13999999999999915</c:v>
                </c:pt>
                <c:pt idx="3197">
                  <c:v>-0.27999999999999969</c:v>
                </c:pt>
                <c:pt idx="3198">
                  <c:v>-0.42000000000000026</c:v>
                </c:pt>
                <c:pt idx="3199">
                  <c:v>-0.38000000000000111</c:v>
                </c:pt>
                <c:pt idx="3200">
                  <c:v>-0.24000000000000057</c:v>
                </c:pt>
                <c:pt idx="3201">
                  <c:v>-0.2</c:v>
                </c:pt>
                <c:pt idx="3202">
                  <c:v>0</c:v>
                </c:pt>
                <c:pt idx="3203">
                  <c:v>0.37999999999999973</c:v>
                </c:pt>
                <c:pt idx="3204">
                  <c:v>0.27999999999999969</c:v>
                </c:pt>
                <c:pt idx="3205">
                  <c:v>0.16000000000000086</c:v>
                </c:pt>
                <c:pt idx="3206">
                  <c:v>0.38000000000000111</c:v>
                </c:pt>
                <c:pt idx="3207">
                  <c:v>0.34000000000000197</c:v>
                </c:pt>
                <c:pt idx="3208">
                  <c:v>0.440000000000002</c:v>
                </c:pt>
                <c:pt idx="3209">
                  <c:v>0.62000000000000166</c:v>
                </c:pt>
                <c:pt idx="3210">
                  <c:v>0.86000000000000087</c:v>
                </c:pt>
                <c:pt idx="3211">
                  <c:v>0.53999999999999915</c:v>
                </c:pt>
                <c:pt idx="3212">
                  <c:v>0.51999999999999891</c:v>
                </c:pt>
                <c:pt idx="3213">
                  <c:v>0.42000000000000026</c:v>
                </c:pt>
              </c:numCache>
            </c:numRef>
          </c:xVal>
          <c:yVal>
            <c:numRef>
              <c:f>'63G_24'!$A$4:$A$3217</c:f>
              <c:numCache>
                <c:formatCode>General</c:formatCode>
                <c:ptCount val="3214"/>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pt idx="3035">
                  <c:v>308.5</c:v>
                </c:pt>
                <c:pt idx="3036">
                  <c:v>308.60000000000002</c:v>
                </c:pt>
                <c:pt idx="3037">
                  <c:v>308.7</c:v>
                </c:pt>
                <c:pt idx="3038">
                  <c:v>308.8</c:v>
                </c:pt>
                <c:pt idx="3039">
                  <c:v>308.89999999999998</c:v>
                </c:pt>
                <c:pt idx="3040">
                  <c:v>309</c:v>
                </c:pt>
                <c:pt idx="3041">
                  <c:v>309.10000000000002</c:v>
                </c:pt>
                <c:pt idx="3042">
                  <c:v>309.2</c:v>
                </c:pt>
                <c:pt idx="3043">
                  <c:v>309.3</c:v>
                </c:pt>
                <c:pt idx="3044">
                  <c:v>309.39999999999998</c:v>
                </c:pt>
                <c:pt idx="3045">
                  <c:v>309.5</c:v>
                </c:pt>
                <c:pt idx="3046">
                  <c:v>309.60000000000002</c:v>
                </c:pt>
                <c:pt idx="3047">
                  <c:v>309.7</c:v>
                </c:pt>
                <c:pt idx="3048">
                  <c:v>309.8</c:v>
                </c:pt>
                <c:pt idx="3049">
                  <c:v>309.89999999999998</c:v>
                </c:pt>
                <c:pt idx="3050">
                  <c:v>310</c:v>
                </c:pt>
                <c:pt idx="3051">
                  <c:v>310.10000000000002</c:v>
                </c:pt>
                <c:pt idx="3052">
                  <c:v>310.2</c:v>
                </c:pt>
                <c:pt idx="3053">
                  <c:v>310.3</c:v>
                </c:pt>
                <c:pt idx="3054">
                  <c:v>310.39999999999998</c:v>
                </c:pt>
                <c:pt idx="3055">
                  <c:v>310.5</c:v>
                </c:pt>
                <c:pt idx="3056">
                  <c:v>310.60000000000002</c:v>
                </c:pt>
                <c:pt idx="3057">
                  <c:v>310.7</c:v>
                </c:pt>
                <c:pt idx="3058">
                  <c:v>310.8</c:v>
                </c:pt>
                <c:pt idx="3059">
                  <c:v>310.89999999999998</c:v>
                </c:pt>
                <c:pt idx="3060">
                  <c:v>311</c:v>
                </c:pt>
                <c:pt idx="3061">
                  <c:v>311.10000000000002</c:v>
                </c:pt>
                <c:pt idx="3062">
                  <c:v>311.2</c:v>
                </c:pt>
                <c:pt idx="3063">
                  <c:v>311.3</c:v>
                </c:pt>
                <c:pt idx="3064">
                  <c:v>311.39999999999998</c:v>
                </c:pt>
                <c:pt idx="3065">
                  <c:v>311.5</c:v>
                </c:pt>
                <c:pt idx="3066">
                  <c:v>311.60000000000002</c:v>
                </c:pt>
                <c:pt idx="3067">
                  <c:v>311.7</c:v>
                </c:pt>
                <c:pt idx="3068">
                  <c:v>311.8</c:v>
                </c:pt>
                <c:pt idx="3069">
                  <c:v>311.89999999999998</c:v>
                </c:pt>
                <c:pt idx="3070">
                  <c:v>312</c:v>
                </c:pt>
                <c:pt idx="3071">
                  <c:v>312.10000000000002</c:v>
                </c:pt>
                <c:pt idx="3072">
                  <c:v>312.2</c:v>
                </c:pt>
                <c:pt idx="3073">
                  <c:v>312.3</c:v>
                </c:pt>
                <c:pt idx="3074">
                  <c:v>312.39999999999998</c:v>
                </c:pt>
                <c:pt idx="3075">
                  <c:v>312.5</c:v>
                </c:pt>
                <c:pt idx="3076">
                  <c:v>312.60000000000002</c:v>
                </c:pt>
                <c:pt idx="3077">
                  <c:v>312.7</c:v>
                </c:pt>
                <c:pt idx="3078">
                  <c:v>312.8</c:v>
                </c:pt>
                <c:pt idx="3079">
                  <c:v>312.89999999999998</c:v>
                </c:pt>
                <c:pt idx="3080">
                  <c:v>313</c:v>
                </c:pt>
                <c:pt idx="3081">
                  <c:v>313.10000000000002</c:v>
                </c:pt>
                <c:pt idx="3082">
                  <c:v>313.2</c:v>
                </c:pt>
                <c:pt idx="3083">
                  <c:v>313.3</c:v>
                </c:pt>
                <c:pt idx="3084">
                  <c:v>313.39999999999998</c:v>
                </c:pt>
                <c:pt idx="3085">
                  <c:v>313.5</c:v>
                </c:pt>
                <c:pt idx="3086">
                  <c:v>313.60000000000002</c:v>
                </c:pt>
                <c:pt idx="3087">
                  <c:v>313.7</c:v>
                </c:pt>
                <c:pt idx="3088">
                  <c:v>313.8</c:v>
                </c:pt>
                <c:pt idx="3089">
                  <c:v>313.89999999999998</c:v>
                </c:pt>
                <c:pt idx="3090">
                  <c:v>314</c:v>
                </c:pt>
                <c:pt idx="3091">
                  <c:v>314.10000000000002</c:v>
                </c:pt>
                <c:pt idx="3092">
                  <c:v>314.2</c:v>
                </c:pt>
                <c:pt idx="3093">
                  <c:v>314.3</c:v>
                </c:pt>
                <c:pt idx="3094">
                  <c:v>314.39999999999998</c:v>
                </c:pt>
                <c:pt idx="3095">
                  <c:v>314.5</c:v>
                </c:pt>
                <c:pt idx="3096">
                  <c:v>314.60000000000002</c:v>
                </c:pt>
                <c:pt idx="3097">
                  <c:v>314.7</c:v>
                </c:pt>
                <c:pt idx="3098">
                  <c:v>314.8</c:v>
                </c:pt>
                <c:pt idx="3099">
                  <c:v>314.89999999999998</c:v>
                </c:pt>
                <c:pt idx="3100">
                  <c:v>315</c:v>
                </c:pt>
                <c:pt idx="3101">
                  <c:v>315.10000000000002</c:v>
                </c:pt>
                <c:pt idx="3102">
                  <c:v>315.2</c:v>
                </c:pt>
                <c:pt idx="3103">
                  <c:v>315.3</c:v>
                </c:pt>
                <c:pt idx="3104">
                  <c:v>315.39999999999998</c:v>
                </c:pt>
                <c:pt idx="3105">
                  <c:v>315.5</c:v>
                </c:pt>
                <c:pt idx="3106">
                  <c:v>315.60000000000002</c:v>
                </c:pt>
                <c:pt idx="3107">
                  <c:v>315.7</c:v>
                </c:pt>
                <c:pt idx="3108">
                  <c:v>315.8</c:v>
                </c:pt>
                <c:pt idx="3109">
                  <c:v>315.89999999999998</c:v>
                </c:pt>
                <c:pt idx="3110">
                  <c:v>316</c:v>
                </c:pt>
                <c:pt idx="3111">
                  <c:v>316.10000000000002</c:v>
                </c:pt>
                <c:pt idx="3112">
                  <c:v>316.2</c:v>
                </c:pt>
                <c:pt idx="3113">
                  <c:v>316.3</c:v>
                </c:pt>
                <c:pt idx="3114">
                  <c:v>316.39999999999998</c:v>
                </c:pt>
                <c:pt idx="3115">
                  <c:v>316.5</c:v>
                </c:pt>
                <c:pt idx="3116">
                  <c:v>316.60000000000002</c:v>
                </c:pt>
                <c:pt idx="3117">
                  <c:v>316.7</c:v>
                </c:pt>
                <c:pt idx="3118">
                  <c:v>316.8</c:v>
                </c:pt>
                <c:pt idx="3119">
                  <c:v>316.89999999999998</c:v>
                </c:pt>
                <c:pt idx="3120">
                  <c:v>317</c:v>
                </c:pt>
                <c:pt idx="3121">
                  <c:v>317.10000000000002</c:v>
                </c:pt>
                <c:pt idx="3122">
                  <c:v>317.2</c:v>
                </c:pt>
                <c:pt idx="3123">
                  <c:v>317.3</c:v>
                </c:pt>
                <c:pt idx="3124">
                  <c:v>317.39999999999998</c:v>
                </c:pt>
                <c:pt idx="3125">
                  <c:v>317.5</c:v>
                </c:pt>
                <c:pt idx="3126">
                  <c:v>317.60000000000002</c:v>
                </c:pt>
                <c:pt idx="3127">
                  <c:v>317.7</c:v>
                </c:pt>
                <c:pt idx="3128">
                  <c:v>317.8</c:v>
                </c:pt>
                <c:pt idx="3129">
                  <c:v>317.89999999999998</c:v>
                </c:pt>
                <c:pt idx="3130">
                  <c:v>318</c:v>
                </c:pt>
                <c:pt idx="3131">
                  <c:v>318.10000000000002</c:v>
                </c:pt>
                <c:pt idx="3132">
                  <c:v>318.2</c:v>
                </c:pt>
                <c:pt idx="3133">
                  <c:v>318.3</c:v>
                </c:pt>
                <c:pt idx="3134">
                  <c:v>318.39999999999998</c:v>
                </c:pt>
                <c:pt idx="3135">
                  <c:v>318.5</c:v>
                </c:pt>
                <c:pt idx="3136">
                  <c:v>318.60000000000002</c:v>
                </c:pt>
                <c:pt idx="3137">
                  <c:v>318.7</c:v>
                </c:pt>
                <c:pt idx="3138">
                  <c:v>318.8</c:v>
                </c:pt>
                <c:pt idx="3139">
                  <c:v>318.89999999999998</c:v>
                </c:pt>
                <c:pt idx="3140">
                  <c:v>319</c:v>
                </c:pt>
                <c:pt idx="3141">
                  <c:v>319.10000000000002</c:v>
                </c:pt>
                <c:pt idx="3142">
                  <c:v>319.2</c:v>
                </c:pt>
                <c:pt idx="3143">
                  <c:v>319.3</c:v>
                </c:pt>
                <c:pt idx="3144">
                  <c:v>319.39999999999998</c:v>
                </c:pt>
                <c:pt idx="3145">
                  <c:v>319.5</c:v>
                </c:pt>
                <c:pt idx="3146">
                  <c:v>319.60000000000002</c:v>
                </c:pt>
                <c:pt idx="3147">
                  <c:v>319.7</c:v>
                </c:pt>
                <c:pt idx="3148">
                  <c:v>319.8</c:v>
                </c:pt>
                <c:pt idx="3149">
                  <c:v>319.89999999999998</c:v>
                </c:pt>
                <c:pt idx="3150">
                  <c:v>320</c:v>
                </c:pt>
                <c:pt idx="3151">
                  <c:v>320.10000000000002</c:v>
                </c:pt>
                <c:pt idx="3152">
                  <c:v>320.2</c:v>
                </c:pt>
                <c:pt idx="3153">
                  <c:v>320.3</c:v>
                </c:pt>
                <c:pt idx="3154">
                  <c:v>320.39999999999998</c:v>
                </c:pt>
                <c:pt idx="3155">
                  <c:v>320.5</c:v>
                </c:pt>
                <c:pt idx="3156">
                  <c:v>320.60000000000002</c:v>
                </c:pt>
                <c:pt idx="3157">
                  <c:v>320.7</c:v>
                </c:pt>
                <c:pt idx="3158">
                  <c:v>320.8</c:v>
                </c:pt>
                <c:pt idx="3159">
                  <c:v>320.89999999999998</c:v>
                </c:pt>
                <c:pt idx="3160">
                  <c:v>321</c:v>
                </c:pt>
                <c:pt idx="3161">
                  <c:v>321.10000000000002</c:v>
                </c:pt>
                <c:pt idx="3162">
                  <c:v>321.2</c:v>
                </c:pt>
                <c:pt idx="3163">
                  <c:v>321.3</c:v>
                </c:pt>
                <c:pt idx="3164">
                  <c:v>321.39999999999998</c:v>
                </c:pt>
                <c:pt idx="3165">
                  <c:v>321.5</c:v>
                </c:pt>
                <c:pt idx="3166">
                  <c:v>321.60000000000002</c:v>
                </c:pt>
                <c:pt idx="3167">
                  <c:v>321.7</c:v>
                </c:pt>
                <c:pt idx="3168">
                  <c:v>321.8</c:v>
                </c:pt>
                <c:pt idx="3169">
                  <c:v>321.89999999999998</c:v>
                </c:pt>
                <c:pt idx="3170">
                  <c:v>322</c:v>
                </c:pt>
                <c:pt idx="3171">
                  <c:v>322.10000000000002</c:v>
                </c:pt>
                <c:pt idx="3172">
                  <c:v>322.2</c:v>
                </c:pt>
                <c:pt idx="3173">
                  <c:v>322.3</c:v>
                </c:pt>
                <c:pt idx="3174">
                  <c:v>322.39999999999998</c:v>
                </c:pt>
                <c:pt idx="3175">
                  <c:v>322.5</c:v>
                </c:pt>
                <c:pt idx="3176">
                  <c:v>322.60000000000002</c:v>
                </c:pt>
                <c:pt idx="3177">
                  <c:v>322.7</c:v>
                </c:pt>
                <c:pt idx="3178">
                  <c:v>322.8</c:v>
                </c:pt>
                <c:pt idx="3179">
                  <c:v>322.89999999999998</c:v>
                </c:pt>
                <c:pt idx="3180">
                  <c:v>323</c:v>
                </c:pt>
                <c:pt idx="3181">
                  <c:v>323.10000000000002</c:v>
                </c:pt>
                <c:pt idx="3182">
                  <c:v>323.2</c:v>
                </c:pt>
                <c:pt idx="3183">
                  <c:v>323.3</c:v>
                </c:pt>
                <c:pt idx="3184">
                  <c:v>323.39999999999998</c:v>
                </c:pt>
                <c:pt idx="3185">
                  <c:v>323.5</c:v>
                </c:pt>
                <c:pt idx="3186">
                  <c:v>323.60000000000002</c:v>
                </c:pt>
                <c:pt idx="3187">
                  <c:v>323.7</c:v>
                </c:pt>
                <c:pt idx="3188">
                  <c:v>323.8</c:v>
                </c:pt>
                <c:pt idx="3189">
                  <c:v>323.89999999999998</c:v>
                </c:pt>
                <c:pt idx="3190">
                  <c:v>324</c:v>
                </c:pt>
                <c:pt idx="3191">
                  <c:v>324.10000000000002</c:v>
                </c:pt>
                <c:pt idx="3192">
                  <c:v>324.2</c:v>
                </c:pt>
                <c:pt idx="3193">
                  <c:v>324.3</c:v>
                </c:pt>
                <c:pt idx="3194">
                  <c:v>324.39999999999998</c:v>
                </c:pt>
                <c:pt idx="3195">
                  <c:v>324.5</c:v>
                </c:pt>
                <c:pt idx="3196">
                  <c:v>324.60000000000002</c:v>
                </c:pt>
                <c:pt idx="3197">
                  <c:v>324.7</c:v>
                </c:pt>
                <c:pt idx="3198">
                  <c:v>324.8</c:v>
                </c:pt>
                <c:pt idx="3199">
                  <c:v>324.89999999999998</c:v>
                </c:pt>
                <c:pt idx="3200">
                  <c:v>325</c:v>
                </c:pt>
                <c:pt idx="3201">
                  <c:v>325.10000000000002</c:v>
                </c:pt>
                <c:pt idx="3202">
                  <c:v>325.2</c:v>
                </c:pt>
                <c:pt idx="3203">
                  <c:v>325.3</c:v>
                </c:pt>
                <c:pt idx="3204">
                  <c:v>325.39999999999998</c:v>
                </c:pt>
                <c:pt idx="3205">
                  <c:v>325.5</c:v>
                </c:pt>
                <c:pt idx="3206">
                  <c:v>325.60000000000002</c:v>
                </c:pt>
                <c:pt idx="3207">
                  <c:v>325.7</c:v>
                </c:pt>
                <c:pt idx="3208">
                  <c:v>325.8</c:v>
                </c:pt>
                <c:pt idx="3209">
                  <c:v>325.89999999999998</c:v>
                </c:pt>
                <c:pt idx="3210">
                  <c:v>326</c:v>
                </c:pt>
                <c:pt idx="3211">
                  <c:v>326.10000000000002</c:v>
                </c:pt>
                <c:pt idx="3212">
                  <c:v>326.2</c:v>
                </c:pt>
                <c:pt idx="3213">
                  <c:v>326.3</c:v>
                </c:pt>
              </c:numCache>
            </c:numRef>
          </c:yVal>
          <c:smooth val="1"/>
          <c:extLst>
            <c:ext xmlns:c16="http://schemas.microsoft.com/office/drawing/2014/chart" uri="{C3380CC4-5D6E-409C-BE32-E72D297353CC}">
              <c16:uniqueId val="{00000000-E124-422F-B0BB-9E76D2511DD2}"/>
            </c:ext>
          </c:extLst>
        </c:ser>
        <c:ser>
          <c:idx val="1"/>
          <c:order val="1"/>
          <c:tx>
            <c:strRef>
              <c:f>'63G_24'!$O$1</c:f>
              <c:strCache>
                <c:ptCount val="1"/>
                <c:pt idx="0">
                  <c:v>2008-2016</c:v>
                </c:pt>
              </c:strCache>
            </c:strRef>
          </c:tx>
          <c:spPr>
            <a:ln w="12700" cap="rnd">
              <a:solidFill>
                <a:schemeClr val="accent1">
                  <a:lumMod val="40000"/>
                  <a:lumOff val="60000"/>
                </a:schemeClr>
              </a:solidFill>
              <a:round/>
            </a:ln>
            <a:effectLst/>
          </c:spPr>
          <c:marker>
            <c:symbol val="none"/>
          </c:marker>
          <c:xVal>
            <c:numRef>
              <c:f>'63G_24'!$O$4:$O$3207</c:f>
              <c:numCache>
                <c:formatCode>General</c:formatCode>
                <c:ptCount val="3204"/>
                <c:pt idx="3">
                  <c:v>4.9999999999999991</c:v>
                </c:pt>
                <c:pt idx="4">
                  <c:v>5.34</c:v>
                </c:pt>
                <c:pt idx="5">
                  <c:v>5.74</c:v>
                </c:pt>
                <c:pt idx="6">
                  <c:v>5.7</c:v>
                </c:pt>
                <c:pt idx="7">
                  <c:v>5.72</c:v>
                </c:pt>
                <c:pt idx="8">
                  <c:v>5.5</c:v>
                </c:pt>
                <c:pt idx="9">
                  <c:v>5.52</c:v>
                </c:pt>
                <c:pt idx="10">
                  <c:v>5.36</c:v>
                </c:pt>
                <c:pt idx="11">
                  <c:v>5.6599999999999993</c:v>
                </c:pt>
                <c:pt idx="12">
                  <c:v>5.62</c:v>
                </c:pt>
                <c:pt idx="13">
                  <c:v>5.5200000000000005</c:v>
                </c:pt>
                <c:pt idx="14">
                  <c:v>5.4399999999999995</c:v>
                </c:pt>
                <c:pt idx="15">
                  <c:v>5.76</c:v>
                </c:pt>
                <c:pt idx="16">
                  <c:v>5.6</c:v>
                </c:pt>
                <c:pt idx="17">
                  <c:v>6.06</c:v>
                </c:pt>
                <c:pt idx="18">
                  <c:v>6.4600000000000009</c:v>
                </c:pt>
                <c:pt idx="19">
                  <c:v>6.6599999999999993</c:v>
                </c:pt>
                <c:pt idx="20">
                  <c:v>6.82</c:v>
                </c:pt>
                <c:pt idx="21">
                  <c:v>7.0400000000000009</c:v>
                </c:pt>
                <c:pt idx="22">
                  <c:v>7.0400000000000009</c:v>
                </c:pt>
                <c:pt idx="23">
                  <c:v>7.24</c:v>
                </c:pt>
                <c:pt idx="24">
                  <c:v>7.160000000000001</c:v>
                </c:pt>
                <c:pt idx="25">
                  <c:v>7.1</c:v>
                </c:pt>
                <c:pt idx="26">
                  <c:v>7.5400000000000009</c:v>
                </c:pt>
                <c:pt idx="27">
                  <c:v>7.7200000000000006</c:v>
                </c:pt>
                <c:pt idx="28">
                  <c:v>7.7200000000000006</c:v>
                </c:pt>
                <c:pt idx="29">
                  <c:v>8.0400000000000009</c:v>
                </c:pt>
                <c:pt idx="30">
                  <c:v>8.16</c:v>
                </c:pt>
                <c:pt idx="31">
                  <c:v>8.16</c:v>
                </c:pt>
                <c:pt idx="32">
                  <c:v>8.02</c:v>
                </c:pt>
                <c:pt idx="33">
                  <c:v>8.2200000000000006</c:v>
                </c:pt>
                <c:pt idx="34">
                  <c:v>8.4400000000000013</c:v>
                </c:pt>
                <c:pt idx="35">
                  <c:v>8.6399999999999988</c:v>
                </c:pt>
                <c:pt idx="36">
                  <c:v>8.82</c:v>
                </c:pt>
                <c:pt idx="37">
                  <c:v>9.2399999999999984</c:v>
                </c:pt>
                <c:pt idx="38">
                  <c:v>9.34</c:v>
                </c:pt>
                <c:pt idx="39">
                  <c:v>9.2200000000000006</c:v>
                </c:pt>
                <c:pt idx="40">
                  <c:v>9.4</c:v>
                </c:pt>
                <c:pt idx="41">
                  <c:v>9.4400000000000013</c:v>
                </c:pt>
                <c:pt idx="42">
                  <c:v>9.4200000000000017</c:v>
                </c:pt>
                <c:pt idx="43">
                  <c:v>9.5400000000000009</c:v>
                </c:pt>
                <c:pt idx="44">
                  <c:v>9.5800000000000018</c:v>
                </c:pt>
                <c:pt idx="45">
                  <c:v>9.6</c:v>
                </c:pt>
                <c:pt idx="46">
                  <c:v>9.4</c:v>
                </c:pt>
                <c:pt idx="47">
                  <c:v>9.2600000000000016</c:v>
                </c:pt>
                <c:pt idx="48">
                  <c:v>9.24</c:v>
                </c:pt>
                <c:pt idx="49">
                  <c:v>9.379999999999999</c:v>
                </c:pt>
                <c:pt idx="50">
                  <c:v>9.52</c:v>
                </c:pt>
                <c:pt idx="51">
                  <c:v>9.620000000000001</c:v>
                </c:pt>
                <c:pt idx="52">
                  <c:v>9.2799999999999994</c:v>
                </c:pt>
                <c:pt idx="53">
                  <c:v>9.120000000000001</c:v>
                </c:pt>
                <c:pt idx="54">
                  <c:v>8.84</c:v>
                </c:pt>
                <c:pt idx="55">
                  <c:v>8.3000000000000007</c:v>
                </c:pt>
                <c:pt idx="56">
                  <c:v>8.3000000000000007</c:v>
                </c:pt>
                <c:pt idx="57">
                  <c:v>8.24</c:v>
                </c:pt>
                <c:pt idx="58">
                  <c:v>8.16</c:v>
                </c:pt>
                <c:pt idx="59">
                  <c:v>8.2600000000000016</c:v>
                </c:pt>
                <c:pt idx="60">
                  <c:v>8.4200000000000017</c:v>
                </c:pt>
                <c:pt idx="61">
                  <c:v>8.16</c:v>
                </c:pt>
                <c:pt idx="62">
                  <c:v>8.4799999999999986</c:v>
                </c:pt>
                <c:pt idx="63">
                  <c:v>8.48</c:v>
                </c:pt>
                <c:pt idx="64">
                  <c:v>8.4</c:v>
                </c:pt>
                <c:pt idx="65">
                  <c:v>8.1199999999999992</c:v>
                </c:pt>
                <c:pt idx="66">
                  <c:v>8.2600000000000016</c:v>
                </c:pt>
                <c:pt idx="67">
                  <c:v>8.6</c:v>
                </c:pt>
                <c:pt idx="68">
                  <c:v>8.7800000000000011</c:v>
                </c:pt>
                <c:pt idx="69">
                  <c:v>9.0800000000000018</c:v>
                </c:pt>
                <c:pt idx="70">
                  <c:v>9.66</c:v>
                </c:pt>
                <c:pt idx="71">
                  <c:v>9.9600000000000009</c:v>
                </c:pt>
                <c:pt idx="72">
                  <c:v>9.8800000000000008</c:v>
                </c:pt>
                <c:pt idx="73">
                  <c:v>10.24</c:v>
                </c:pt>
                <c:pt idx="74">
                  <c:v>10.3</c:v>
                </c:pt>
                <c:pt idx="75">
                  <c:v>10.32</c:v>
                </c:pt>
                <c:pt idx="76">
                  <c:v>10.6</c:v>
                </c:pt>
                <c:pt idx="77">
                  <c:v>11.120000000000001</c:v>
                </c:pt>
                <c:pt idx="78">
                  <c:v>11.6</c:v>
                </c:pt>
                <c:pt idx="79">
                  <c:v>11.74</c:v>
                </c:pt>
                <c:pt idx="80">
                  <c:v>12.24</c:v>
                </c:pt>
                <c:pt idx="81">
                  <c:v>12</c:v>
                </c:pt>
                <c:pt idx="82">
                  <c:v>11.86</c:v>
                </c:pt>
                <c:pt idx="83">
                  <c:v>11.559999999999999</c:v>
                </c:pt>
                <c:pt idx="84">
                  <c:v>11.959999999999999</c:v>
                </c:pt>
                <c:pt idx="85">
                  <c:v>11.74</c:v>
                </c:pt>
                <c:pt idx="86">
                  <c:v>12.18</c:v>
                </c:pt>
                <c:pt idx="87">
                  <c:v>12.040000000000001</c:v>
                </c:pt>
                <c:pt idx="88">
                  <c:v>11.920000000000002</c:v>
                </c:pt>
                <c:pt idx="89">
                  <c:v>11.940000000000001</c:v>
                </c:pt>
                <c:pt idx="90">
                  <c:v>11.7</c:v>
                </c:pt>
                <c:pt idx="91">
                  <c:v>11.68</c:v>
                </c:pt>
                <c:pt idx="92">
                  <c:v>11.66</c:v>
                </c:pt>
                <c:pt idx="93">
                  <c:v>12.02</c:v>
                </c:pt>
                <c:pt idx="94">
                  <c:v>11.739999999999998</c:v>
                </c:pt>
                <c:pt idx="95">
                  <c:v>12.1</c:v>
                </c:pt>
                <c:pt idx="96">
                  <c:v>11.92</c:v>
                </c:pt>
                <c:pt idx="97">
                  <c:v>12.140000000000002</c:v>
                </c:pt>
                <c:pt idx="98">
                  <c:v>11.8</c:v>
                </c:pt>
                <c:pt idx="99">
                  <c:v>11.92</c:v>
                </c:pt>
                <c:pt idx="100">
                  <c:v>11.739999999999998</c:v>
                </c:pt>
                <c:pt idx="101">
                  <c:v>11.580000000000002</c:v>
                </c:pt>
                <c:pt idx="102">
                  <c:v>11.360000000000001</c:v>
                </c:pt>
                <c:pt idx="103">
                  <c:v>11.2</c:v>
                </c:pt>
                <c:pt idx="104">
                  <c:v>11.02</c:v>
                </c:pt>
                <c:pt idx="105">
                  <c:v>11.1</c:v>
                </c:pt>
                <c:pt idx="106">
                  <c:v>11.02</c:v>
                </c:pt>
                <c:pt idx="107">
                  <c:v>10.84</c:v>
                </c:pt>
                <c:pt idx="108">
                  <c:v>10.76</c:v>
                </c:pt>
                <c:pt idx="109">
                  <c:v>10.540000000000001</c:v>
                </c:pt>
                <c:pt idx="110">
                  <c:v>10.34</c:v>
                </c:pt>
                <c:pt idx="111">
                  <c:v>9.94</c:v>
                </c:pt>
                <c:pt idx="112">
                  <c:v>9.6</c:v>
                </c:pt>
                <c:pt idx="113">
                  <c:v>9.24</c:v>
                </c:pt>
                <c:pt idx="114">
                  <c:v>9.16</c:v>
                </c:pt>
                <c:pt idx="115">
                  <c:v>8.7799999999999994</c:v>
                </c:pt>
                <c:pt idx="116">
                  <c:v>8.879999999999999</c:v>
                </c:pt>
                <c:pt idx="117">
                  <c:v>8.8000000000000007</c:v>
                </c:pt>
                <c:pt idx="118">
                  <c:v>8.5599999999999987</c:v>
                </c:pt>
                <c:pt idx="119">
                  <c:v>8.36</c:v>
                </c:pt>
                <c:pt idx="120">
                  <c:v>8.2200000000000024</c:v>
                </c:pt>
                <c:pt idx="121">
                  <c:v>8.02</c:v>
                </c:pt>
                <c:pt idx="122">
                  <c:v>7.7</c:v>
                </c:pt>
                <c:pt idx="123">
                  <c:v>7.7600000000000007</c:v>
                </c:pt>
                <c:pt idx="124">
                  <c:v>7.2</c:v>
                </c:pt>
                <c:pt idx="125">
                  <c:v>6.7</c:v>
                </c:pt>
                <c:pt idx="126">
                  <c:v>6.3800000000000008</c:v>
                </c:pt>
                <c:pt idx="127">
                  <c:v>6.0400000000000009</c:v>
                </c:pt>
                <c:pt idx="128">
                  <c:v>5.74</c:v>
                </c:pt>
                <c:pt idx="129">
                  <c:v>5.5400000000000009</c:v>
                </c:pt>
                <c:pt idx="130">
                  <c:v>5.36</c:v>
                </c:pt>
                <c:pt idx="131">
                  <c:v>5</c:v>
                </c:pt>
                <c:pt idx="132">
                  <c:v>5.32</c:v>
                </c:pt>
                <c:pt idx="133">
                  <c:v>4.88</c:v>
                </c:pt>
                <c:pt idx="134">
                  <c:v>5.2</c:v>
                </c:pt>
                <c:pt idx="135">
                  <c:v>5.58</c:v>
                </c:pt>
                <c:pt idx="136">
                  <c:v>5.8400000000000007</c:v>
                </c:pt>
                <c:pt idx="137">
                  <c:v>5.6400000000000006</c:v>
                </c:pt>
                <c:pt idx="138">
                  <c:v>6.0399999999999991</c:v>
                </c:pt>
                <c:pt idx="139">
                  <c:v>5.839999999999999</c:v>
                </c:pt>
                <c:pt idx="140">
                  <c:v>5.8</c:v>
                </c:pt>
                <c:pt idx="141">
                  <c:v>5.7000000000000011</c:v>
                </c:pt>
                <c:pt idx="142">
                  <c:v>5.8400000000000007</c:v>
                </c:pt>
                <c:pt idx="143">
                  <c:v>5.6000000000000014</c:v>
                </c:pt>
                <c:pt idx="144">
                  <c:v>5.6400000000000006</c:v>
                </c:pt>
                <c:pt idx="145">
                  <c:v>5.7000000000000011</c:v>
                </c:pt>
                <c:pt idx="146">
                  <c:v>5.7</c:v>
                </c:pt>
                <c:pt idx="147">
                  <c:v>5.5200000000000005</c:v>
                </c:pt>
                <c:pt idx="148">
                  <c:v>5.6400000000000006</c:v>
                </c:pt>
                <c:pt idx="149">
                  <c:v>5.9</c:v>
                </c:pt>
                <c:pt idx="150">
                  <c:v>5.74</c:v>
                </c:pt>
                <c:pt idx="151">
                  <c:v>6</c:v>
                </c:pt>
                <c:pt idx="152">
                  <c:v>6.3400000000000007</c:v>
                </c:pt>
                <c:pt idx="153">
                  <c:v>6.3599999999999994</c:v>
                </c:pt>
                <c:pt idx="154">
                  <c:v>6.0200000000000005</c:v>
                </c:pt>
                <c:pt idx="155">
                  <c:v>5.7200000000000006</c:v>
                </c:pt>
                <c:pt idx="156">
                  <c:v>5.58</c:v>
                </c:pt>
                <c:pt idx="157">
                  <c:v>5.4799999999999995</c:v>
                </c:pt>
                <c:pt idx="158">
                  <c:v>5.8</c:v>
                </c:pt>
                <c:pt idx="159">
                  <c:v>5.9399999999999995</c:v>
                </c:pt>
                <c:pt idx="160">
                  <c:v>6.0799999999999992</c:v>
                </c:pt>
                <c:pt idx="161">
                  <c:v>6.2799999999999994</c:v>
                </c:pt>
                <c:pt idx="162">
                  <c:v>6.0200000000000005</c:v>
                </c:pt>
                <c:pt idx="163">
                  <c:v>5.8</c:v>
                </c:pt>
                <c:pt idx="164">
                  <c:v>6.08</c:v>
                </c:pt>
                <c:pt idx="165">
                  <c:v>6.419999999999999</c:v>
                </c:pt>
                <c:pt idx="166">
                  <c:v>6.8</c:v>
                </c:pt>
                <c:pt idx="167">
                  <c:v>7.2</c:v>
                </c:pt>
                <c:pt idx="168">
                  <c:v>7.160000000000001</c:v>
                </c:pt>
                <c:pt idx="169">
                  <c:v>7.0400000000000009</c:v>
                </c:pt>
                <c:pt idx="170">
                  <c:v>7.1</c:v>
                </c:pt>
                <c:pt idx="171">
                  <c:v>6.58</c:v>
                </c:pt>
                <c:pt idx="172">
                  <c:v>6.2799999999999994</c:v>
                </c:pt>
                <c:pt idx="173">
                  <c:v>6.3400000000000007</c:v>
                </c:pt>
                <c:pt idx="174">
                  <c:v>6.16</c:v>
                </c:pt>
                <c:pt idx="175">
                  <c:v>5.9</c:v>
                </c:pt>
                <c:pt idx="176">
                  <c:v>5.8599999999999994</c:v>
                </c:pt>
                <c:pt idx="177">
                  <c:v>5.8800000000000008</c:v>
                </c:pt>
                <c:pt idx="178">
                  <c:v>6.26</c:v>
                </c:pt>
                <c:pt idx="179">
                  <c:v>6.16</c:v>
                </c:pt>
                <c:pt idx="180">
                  <c:v>6.3800000000000008</c:v>
                </c:pt>
                <c:pt idx="181">
                  <c:v>6.56</c:v>
                </c:pt>
                <c:pt idx="182">
                  <c:v>6.5400000000000009</c:v>
                </c:pt>
                <c:pt idx="183">
                  <c:v>6.24</c:v>
                </c:pt>
                <c:pt idx="184">
                  <c:v>6.26</c:v>
                </c:pt>
                <c:pt idx="185">
                  <c:v>5.7399999999999993</c:v>
                </c:pt>
                <c:pt idx="186">
                  <c:v>5.56</c:v>
                </c:pt>
                <c:pt idx="187">
                  <c:v>5.6000000000000005</c:v>
                </c:pt>
                <c:pt idx="188">
                  <c:v>5.5200000000000005</c:v>
                </c:pt>
                <c:pt idx="189">
                  <c:v>5.6</c:v>
                </c:pt>
                <c:pt idx="190">
                  <c:v>6</c:v>
                </c:pt>
                <c:pt idx="191">
                  <c:v>6.32</c:v>
                </c:pt>
                <c:pt idx="192">
                  <c:v>6.38</c:v>
                </c:pt>
                <c:pt idx="193">
                  <c:v>6.02</c:v>
                </c:pt>
                <c:pt idx="194">
                  <c:v>5.9799999999999995</c:v>
                </c:pt>
                <c:pt idx="195">
                  <c:v>6.12</c:v>
                </c:pt>
                <c:pt idx="196">
                  <c:v>5.8</c:v>
                </c:pt>
                <c:pt idx="197">
                  <c:v>6.08</c:v>
                </c:pt>
                <c:pt idx="198">
                  <c:v>6.4799999999999995</c:v>
                </c:pt>
                <c:pt idx="199">
                  <c:v>6.8200000000000021</c:v>
                </c:pt>
                <c:pt idx="200">
                  <c:v>6.7200000000000006</c:v>
                </c:pt>
                <c:pt idx="201">
                  <c:v>6.8800000000000008</c:v>
                </c:pt>
                <c:pt idx="202">
                  <c:v>6.5200000000000005</c:v>
                </c:pt>
                <c:pt idx="203">
                  <c:v>6.4600000000000009</c:v>
                </c:pt>
                <c:pt idx="204">
                  <c:v>6.3</c:v>
                </c:pt>
                <c:pt idx="205">
                  <c:v>6.38</c:v>
                </c:pt>
                <c:pt idx="206">
                  <c:v>6.4599999999999991</c:v>
                </c:pt>
                <c:pt idx="207">
                  <c:v>6.6599999999999993</c:v>
                </c:pt>
                <c:pt idx="208">
                  <c:v>6.8</c:v>
                </c:pt>
                <c:pt idx="209">
                  <c:v>6.9</c:v>
                </c:pt>
                <c:pt idx="210">
                  <c:v>6.9</c:v>
                </c:pt>
                <c:pt idx="211">
                  <c:v>6.6599999999999993</c:v>
                </c:pt>
                <c:pt idx="212">
                  <c:v>6.62</c:v>
                </c:pt>
                <c:pt idx="213">
                  <c:v>6.62</c:v>
                </c:pt>
                <c:pt idx="214">
                  <c:v>6.8800000000000008</c:v>
                </c:pt>
                <c:pt idx="215">
                  <c:v>7.0600000000000005</c:v>
                </c:pt>
                <c:pt idx="216">
                  <c:v>7.5400000000000009</c:v>
                </c:pt>
                <c:pt idx="217">
                  <c:v>7.6400000000000006</c:v>
                </c:pt>
                <c:pt idx="218">
                  <c:v>7.6400000000000006</c:v>
                </c:pt>
                <c:pt idx="219">
                  <c:v>7.4</c:v>
                </c:pt>
                <c:pt idx="220">
                  <c:v>7.18</c:v>
                </c:pt>
                <c:pt idx="221">
                  <c:v>6.92</c:v>
                </c:pt>
                <c:pt idx="222">
                  <c:v>6.7800000000000011</c:v>
                </c:pt>
                <c:pt idx="223">
                  <c:v>6.8400000000000007</c:v>
                </c:pt>
                <c:pt idx="224">
                  <c:v>6.8</c:v>
                </c:pt>
                <c:pt idx="225">
                  <c:v>6.92</c:v>
                </c:pt>
                <c:pt idx="226">
                  <c:v>6.94</c:v>
                </c:pt>
                <c:pt idx="227">
                  <c:v>6.8800000000000008</c:v>
                </c:pt>
                <c:pt idx="228">
                  <c:v>6.82</c:v>
                </c:pt>
                <c:pt idx="229">
                  <c:v>7.0400000000000009</c:v>
                </c:pt>
                <c:pt idx="230">
                  <c:v>6.839999999999999</c:v>
                </c:pt>
                <c:pt idx="231">
                  <c:v>6.5200000000000005</c:v>
                </c:pt>
                <c:pt idx="232">
                  <c:v>6.6599999999999993</c:v>
                </c:pt>
                <c:pt idx="233">
                  <c:v>6.6</c:v>
                </c:pt>
                <c:pt idx="234">
                  <c:v>6.74</c:v>
                </c:pt>
                <c:pt idx="235">
                  <c:v>6.5600000000000005</c:v>
                </c:pt>
                <c:pt idx="236">
                  <c:v>6.6800000000000015</c:v>
                </c:pt>
                <c:pt idx="237">
                  <c:v>6.6599999999999993</c:v>
                </c:pt>
                <c:pt idx="238">
                  <c:v>6.38</c:v>
                </c:pt>
                <c:pt idx="239">
                  <c:v>5.9799999999999986</c:v>
                </c:pt>
                <c:pt idx="240">
                  <c:v>5.88</c:v>
                </c:pt>
                <c:pt idx="241">
                  <c:v>5.9</c:v>
                </c:pt>
                <c:pt idx="242">
                  <c:v>5.66</c:v>
                </c:pt>
                <c:pt idx="243">
                  <c:v>5.76</c:v>
                </c:pt>
                <c:pt idx="244">
                  <c:v>5.9</c:v>
                </c:pt>
                <c:pt idx="245">
                  <c:v>6.3</c:v>
                </c:pt>
                <c:pt idx="246">
                  <c:v>6.0400000000000009</c:v>
                </c:pt>
                <c:pt idx="247">
                  <c:v>6.1800000000000006</c:v>
                </c:pt>
                <c:pt idx="248">
                  <c:v>6.4000000000000012</c:v>
                </c:pt>
                <c:pt idx="249">
                  <c:v>6.32</c:v>
                </c:pt>
                <c:pt idx="250">
                  <c:v>6.12</c:v>
                </c:pt>
                <c:pt idx="251">
                  <c:v>6.660000000000001</c:v>
                </c:pt>
                <c:pt idx="252">
                  <c:v>7</c:v>
                </c:pt>
                <c:pt idx="253">
                  <c:v>7.1599999999999993</c:v>
                </c:pt>
                <c:pt idx="254">
                  <c:v>7</c:v>
                </c:pt>
                <c:pt idx="255">
                  <c:v>7.4</c:v>
                </c:pt>
                <c:pt idx="256">
                  <c:v>7.1400000000000006</c:v>
                </c:pt>
                <c:pt idx="257">
                  <c:v>6.74</c:v>
                </c:pt>
                <c:pt idx="258">
                  <c:v>6.36</c:v>
                </c:pt>
                <c:pt idx="259">
                  <c:v>6.42</c:v>
                </c:pt>
                <c:pt idx="260">
                  <c:v>6.0400000000000009</c:v>
                </c:pt>
                <c:pt idx="261">
                  <c:v>6.339999999999999</c:v>
                </c:pt>
                <c:pt idx="262">
                  <c:v>6.74</c:v>
                </c:pt>
                <c:pt idx="263">
                  <c:v>6.9</c:v>
                </c:pt>
                <c:pt idx="264">
                  <c:v>6.94</c:v>
                </c:pt>
                <c:pt idx="265">
                  <c:v>7.0200000000000005</c:v>
                </c:pt>
                <c:pt idx="266">
                  <c:v>6.44</c:v>
                </c:pt>
                <c:pt idx="267">
                  <c:v>6.4</c:v>
                </c:pt>
                <c:pt idx="268">
                  <c:v>6.7600000000000007</c:v>
                </c:pt>
                <c:pt idx="269">
                  <c:v>6.56</c:v>
                </c:pt>
                <c:pt idx="270">
                  <c:v>6.58</c:v>
                </c:pt>
                <c:pt idx="271">
                  <c:v>6.8400000000000007</c:v>
                </c:pt>
                <c:pt idx="272">
                  <c:v>6.6199999999999992</c:v>
                </c:pt>
                <c:pt idx="273">
                  <c:v>6.08</c:v>
                </c:pt>
                <c:pt idx="274">
                  <c:v>6.2799999999999994</c:v>
                </c:pt>
                <c:pt idx="275">
                  <c:v>6.2200000000000006</c:v>
                </c:pt>
                <c:pt idx="276">
                  <c:v>5.92</c:v>
                </c:pt>
                <c:pt idx="277">
                  <c:v>5.8600000000000012</c:v>
                </c:pt>
                <c:pt idx="278">
                  <c:v>6.58</c:v>
                </c:pt>
                <c:pt idx="279">
                  <c:v>6.5</c:v>
                </c:pt>
                <c:pt idx="280">
                  <c:v>6.6</c:v>
                </c:pt>
                <c:pt idx="281">
                  <c:v>7.0400000000000009</c:v>
                </c:pt>
                <c:pt idx="282">
                  <c:v>7.24</c:v>
                </c:pt>
                <c:pt idx="283">
                  <c:v>6.68</c:v>
                </c:pt>
                <c:pt idx="284">
                  <c:v>6.94</c:v>
                </c:pt>
                <c:pt idx="285">
                  <c:v>6.9599999999999991</c:v>
                </c:pt>
                <c:pt idx="286">
                  <c:v>7.08</c:v>
                </c:pt>
                <c:pt idx="287">
                  <c:v>7.2</c:v>
                </c:pt>
                <c:pt idx="288">
                  <c:v>7.24</c:v>
                </c:pt>
                <c:pt idx="289">
                  <c:v>6.9399999999999995</c:v>
                </c:pt>
                <c:pt idx="290">
                  <c:v>6.8</c:v>
                </c:pt>
                <c:pt idx="291">
                  <c:v>6.3199999999999994</c:v>
                </c:pt>
                <c:pt idx="292">
                  <c:v>5.8400000000000007</c:v>
                </c:pt>
                <c:pt idx="293">
                  <c:v>5.839999999999999</c:v>
                </c:pt>
                <c:pt idx="294">
                  <c:v>5.7799999999999985</c:v>
                </c:pt>
                <c:pt idx="295">
                  <c:v>5.6399999999999988</c:v>
                </c:pt>
                <c:pt idx="296">
                  <c:v>5.86</c:v>
                </c:pt>
                <c:pt idx="297">
                  <c:v>6.34</c:v>
                </c:pt>
                <c:pt idx="298">
                  <c:v>6.12</c:v>
                </c:pt>
                <c:pt idx="299">
                  <c:v>6.2200000000000006</c:v>
                </c:pt>
                <c:pt idx="300">
                  <c:v>6.2200000000000006</c:v>
                </c:pt>
                <c:pt idx="301">
                  <c:v>6.0200000000000005</c:v>
                </c:pt>
                <c:pt idx="302">
                  <c:v>6.0200000000000005</c:v>
                </c:pt>
                <c:pt idx="303">
                  <c:v>6.4800000000000013</c:v>
                </c:pt>
                <c:pt idx="304">
                  <c:v>6.42</c:v>
                </c:pt>
                <c:pt idx="305">
                  <c:v>6.58</c:v>
                </c:pt>
                <c:pt idx="306">
                  <c:v>6.8800000000000008</c:v>
                </c:pt>
                <c:pt idx="307">
                  <c:v>6.660000000000001</c:v>
                </c:pt>
                <c:pt idx="308">
                  <c:v>6.4000000000000012</c:v>
                </c:pt>
                <c:pt idx="309">
                  <c:v>6.7</c:v>
                </c:pt>
                <c:pt idx="310">
                  <c:v>6.4800000000000013</c:v>
                </c:pt>
                <c:pt idx="311">
                  <c:v>6.5200000000000005</c:v>
                </c:pt>
                <c:pt idx="312">
                  <c:v>6.74</c:v>
                </c:pt>
                <c:pt idx="313">
                  <c:v>6.8400000000000007</c:v>
                </c:pt>
                <c:pt idx="314">
                  <c:v>6.94</c:v>
                </c:pt>
                <c:pt idx="315">
                  <c:v>7.44</c:v>
                </c:pt>
                <c:pt idx="316">
                  <c:v>7.3600000000000012</c:v>
                </c:pt>
                <c:pt idx="317">
                  <c:v>7.06</c:v>
                </c:pt>
                <c:pt idx="318">
                  <c:v>7.2</c:v>
                </c:pt>
                <c:pt idx="319">
                  <c:v>7</c:v>
                </c:pt>
                <c:pt idx="320">
                  <c:v>6.7200000000000015</c:v>
                </c:pt>
                <c:pt idx="321">
                  <c:v>6.580000000000001</c:v>
                </c:pt>
                <c:pt idx="322">
                  <c:v>6.5200000000000005</c:v>
                </c:pt>
                <c:pt idx="323">
                  <c:v>6.2799999999999994</c:v>
                </c:pt>
                <c:pt idx="324">
                  <c:v>6.1</c:v>
                </c:pt>
                <c:pt idx="325">
                  <c:v>6.3199999999999985</c:v>
                </c:pt>
                <c:pt idx="326">
                  <c:v>6.76</c:v>
                </c:pt>
                <c:pt idx="327">
                  <c:v>7.160000000000001</c:v>
                </c:pt>
                <c:pt idx="328">
                  <c:v>6.9600000000000009</c:v>
                </c:pt>
                <c:pt idx="329">
                  <c:v>6.8400000000000007</c:v>
                </c:pt>
                <c:pt idx="330">
                  <c:v>6.5400000000000009</c:v>
                </c:pt>
                <c:pt idx="331">
                  <c:v>6.44</c:v>
                </c:pt>
                <c:pt idx="332">
                  <c:v>6.2200000000000006</c:v>
                </c:pt>
                <c:pt idx="333">
                  <c:v>6.7000000000000011</c:v>
                </c:pt>
                <c:pt idx="334">
                  <c:v>6.580000000000001</c:v>
                </c:pt>
                <c:pt idx="335">
                  <c:v>6.8600000000000012</c:v>
                </c:pt>
                <c:pt idx="336">
                  <c:v>6.5400000000000009</c:v>
                </c:pt>
                <c:pt idx="337">
                  <c:v>6.3600000000000012</c:v>
                </c:pt>
                <c:pt idx="338">
                  <c:v>6.0200000000000005</c:v>
                </c:pt>
                <c:pt idx="339">
                  <c:v>6.5</c:v>
                </c:pt>
                <c:pt idx="340">
                  <c:v>6.36</c:v>
                </c:pt>
                <c:pt idx="341">
                  <c:v>6.6400000000000006</c:v>
                </c:pt>
                <c:pt idx="342">
                  <c:v>6.7000000000000011</c:v>
                </c:pt>
                <c:pt idx="343">
                  <c:v>6.5400000000000009</c:v>
                </c:pt>
                <c:pt idx="344">
                  <c:v>6.3800000000000008</c:v>
                </c:pt>
                <c:pt idx="345">
                  <c:v>6.44</c:v>
                </c:pt>
                <c:pt idx="346">
                  <c:v>6.22</c:v>
                </c:pt>
                <c:pt idx="347">
                  <c:v>6.44</c:v>
                </c:pt>
                <c:pt idx="348">
                  <c:v>6.8999999999999986</c:v>
                </c:pt>
                <c:pt idx="349">
                  <c:v>6.8</c:v>
                </c:pt>
                <c:pt idx="350">
                  <c:v>7</c:v>
                </c:pt>
                <c:pt idx="351">
                  <c:v>7.0400000000000009</c:v>
                </c:pt>
                <c:pt idx="352">
                  <c:v>6.8599999999999994</c:v>
                </c:pt>
                <c:pt idx="353">
                  <c:v>6.6800000000000015</c:v>
                </c:pt>
                <c:pt idx="354">
                  <c:v>6.6</c:v>
                </c:pt>
                <c:pt idx="355">
                  <c:v>6.4800000000000013</c:v>
                </c:pt>
                <c:pt idx="356">
                  <c:v>6.5200000000000005</c:v>
                </c:pt>
                <c:pt idx="357">
                  <c:v>6.4600000000000009</c:v>
                </c:pt>
                <c:pt idx="358">
                  <c:v>6.6200000000000019</c:v>
                </c:pt>
                <c:pt idx="359">
                  <c:v>6.9</c:v>
                </c:pt>
                <c:pt idx="360">
                  <c:v>6.660000000000001</c:v>
                </c:pt>
                <c:pt idx="361">
                  <c:v>6.6</c:v>
                </c:pt>
                <c:pt idx="362">
                  <c:v>6.5199999999999987</c:v>
                </c:pt>
                <c:pt idx="363">
                  <c:v>6.4599999999999991</c:v>
                </c:pt>
                <c:pt idx="364">
                  <c:v>6.3599999999999994</c:v>
                </c:pt>
                <c:pt idx="365">
                  <c:v>6.7</c:v>
                </c:pt>
                <c:pt idx="366">
                  <c:v>6.74</c:v>
                </c:pt>
                <c:pt idx="367">
                  <c:v>6.8599999999999994</c:v>
                </c:pt>
                <c:pt idx="368">
                  <c:v>6.8</c:v>
                </c:pt>
                <c:pt idx="369">
                  <c:v>7</c:v>
                </c:pt>
                <c:pt idx="370">
                  <c:v>6.7</c:v>
                </c:pt>
                <c:pt idx="371">
                  <c:v>6.8</c:v>
                </c:pt>
                <c:pt idx="372">
                  <c:v>7</c:v>
                </c:pt>
                <c:pt idx="373">
                  <c:v>7.2</c:v>
                </c:pt>
                <c:pt idx="374">
                  <c:v>7.32</c:v>
                </c:pt>
                <c:pt idx="375">
                  <c:v>7.42</c:v>
                </c:pt>
                <c:pt idx="376">
                  <c:v>7.6</c:v>
                </c:pt>
                <c:pt idx="377">
                  <c:v>7.5200000000000005</c:v>
                </c:pt>
                <c:pt idx="378">
                  <c:v>7.42</c:v>
                </c:pt>
                <c:pt idx="379">
                  <c:v>7.26</c:v>
                </c:pt>
                <c:pt idx="380">
                  <c:v>7.5400000000000009</c:v>
                </c:pt>
                <c:pt idx="381">
                  <c:v>7.3599999999999994</c:v>
                </c:pt>
                <c:pt idx="382">
                  <c:v>7.3599999999999994</c:v>
                </c:pt>
                <c:pt idx="383">
                  <c:v>7.1599999999999993</c:v>
                </c:pt>
                <c:pt idx="384">
                  <c:v>6.8199999999999985</c:v>
                </c:pt>
                <c:pt idx="385">
                  <c:v>6.7199999999999989</c:v>
                </c:pt>
                <c:pt idx="386">
                  <c:v>6.56</c:v>
                </c:pt>
                <c:pt idx="387">
                  <c:v>6.580000000000001</c:v>
                </c:pt>
                <c:pt idx="388">
                  <c:v>6.4</c:v>
                </c:pt>
                <c:pt idx="389">
                  <c:v>6.6</c:v>
                </c:pt>
                <c:pt idx="390">
                  <c:v>6.5</c:v>
                </c:pt>
                <c:pt idx="391">
                  <c:v>7.0199999999999987</c:v>
                </c:pt>
                <c:pt idx="392">
                  <c:v>6.8199999999999985</c:v>
                </c:pt>
                <c:pt idx="393">
                  <c:v>7.2799999999999985</c:v>
                </c:pt>
                <c:pt idx="394">
                  <c:v>7.4</c:v>
                </c:pt>
                <c:pt idx="395">
                  <c:v>7.2799999999999994</c:v>
                </c:pt>
                <c:pt idx="396">
                  <c:v>7.1599999999999993</c:v>
                </c:pt>
                <c:pt idx="397">
                  <c:v>7.5400000000000009</c:v>
                </c:pt>
                <c:pt idx="398">
                  <c:v>7.7200000000000006</c:v>
                </c:pt>
                <c:pt idx="399">
                  <c:v>7.7800000000000011</c:v>
                </c:pt>
                <c:pt idx="400">
                  <c:v>7.8400000000000007</c:v>
                </c:pt>
                <c:pt idx="401">
                  <c:v>7.6</c:v>
                </c:pt>
                <c:pt idx="402">
                  <c:v>7.4799999999999995</c:v>
                </c:pt>
                <c:pt idx="403">
                  <c:v>7.12</c:v>
                </c:pt>
                <c:pt idx="404">
                  <c:v>7.0200000000000005</c:v>
                </c:pt>
                <c:pt idx="405">
                  <c:v>7.2600000000000007</c:v>
                </c:pt>
                <c:pt idx="406">
                  <c:v>7.1</c:v>
                </c:pt>
                <c:pt idx="407">
                  <c:v>7.06</c:v>
                </c:pt>
                <c:pt idx="408">
                  <c:v>7.2799999999999994</c:v>
                </c:pt>
                <c:pt idx="409">
                  <c:v>7.1400000000000006</c:v>
                </c:pt>
                <c:pt idx="410">
                  <c:v>7.06</c:v>
                </c:pt>
                <c:pt idx="411">
                  <c:v>7.3</c:v>
                </c:pt>
                <c:pt idx="412">
                  <c:v>7.0200000000000005</c:v>
                </c:pt>
                <c:pt idx="413">
                  <c:v>6.6199999999999992</c:v>
                </c:pt>
                <c:pt idx="414">
                  <c:v>6.7799999999999994</c:v>
                </c:pt>
                <c:pt idx="415">
                  <c:v>6.4800000000000013</c:v>
                </c:pt>
                <c:pt idx="416">
                  <c:v>6.34</c:v>
                </c:pt>
                <c:pt idx="417">
                  <c:v>6.68</c:v>
                </c:pt>
                <c:pt idx="418">
                  <c:v>6.9599999999999991</c:v>
                </c:pt>
                <c:pt idx="419">
                  <c:v>6.94</c:v>
                </c:pt>
                <c:pt idx="420">
                  <c:v>7</c:v>
                </c:pt>
                <c:pt idx="421">
                  <c:v>6.9799999999999995</c:v>
                </c:pt>
                <c:pt idx="422">
                  <c:v>6.74</c:v>
                </c:pt>
                <c:pt idx="423">
                  <c:v>6.34</c:v>
                </c:pt>
                <c:pt idx="424">
                  <c:v>6.22</c:v>
                </c:pt>
                <c:pt idx="425">
                  <c:v>6.22</c:v>
                </c:pt>
                <c:pt idx="426">
                  <c:v>6.419999999999999</c:v>
                </c:pt>
                <c:pt idx="427">
                  <c:v>6.6</c:v>
                </c:pt>
                <c:pt idx="428">
                  <c:v>6.7399999999999993</c:v>
                </c:pt>
                <c:pt idx="429">
                  <c:v>6.7799999999999994</c:v>
                </c:pt>
                <c:pt idx="430">
                  <c:v>6.6400000000000006</c:v>
                </c:pt>
                <c:pt idx="431">
                  <c:v>6.18</c:v>
                </c:pt>
                <c:pt idx="432">
                  <c:v>5.98</c:v>
                </c:pt>
                <c:pt idx="433">
                  <c:v>6.26</c:v>
                </c:pt>
                <c:pt idx="434">
                  <c:v>5.6999999999999993</c:v>
                </c:pt>
                <c:pt idx="435">
                  <c:v>5.76</c:v>
                </c:pt>
                <c:pt idx="436">
                  <c:v>5.8199999999999994</c:v>
                </c:pt>
                <c:pt idx="437">
                  <c:v>5.76</c:v>
                </c:pt>
                <c:pt idx="438">
                  <c:v>5.42</c:v>
                </c:pt>
                <c:pt idx="439">
                  <c:v>5.8599999999999994</c:v>
                </c:pt>
                <c:pt idx="440">
                  <c:v>5.76</c:v>
                </c:pt>
                <c:pt idx="441">
                  <c:v>5.24</c:v>
                </c:pt>
                <c:pt idx="442">
                  <c:v>5.3400000000000007</c:v>
                </c:pt>
                <c:pt idx="443">
                  <c:v>5.0600000000000005</c:v>
                </c:pt>
                <c:pt idx="444">
                  <c:v>5</c:v>
                </c:pt>
                <c:pt idx="445">
                  <c:v>5.04</c:v>
                </c:pt>
                <c:pt idx="446">
                  <c:v>5.6399999999999988</c:v>
                </c:pt>
                <c:pt idx="447">
                  <c:v>5.72</c:v>
                </c:pt>
                <c:pt idx="448">
                  <c:v>6.04</c:v>
                </c:pt>
                <c:pt idx="449">
                  <c:v>5.7200000000000006</c:v>
                </c:pt>
                <c:pt idx="450">
                  <c:v>5.62</c:v>
                </c:pt>
                <c:pt idx="451">
                  <c:v>5.56</c:v>
                </c:pt>
                <c:pt idx="452">
                  <c:v>5.18</c:v>
                </c:pt>
                <c:pt idx="453">
                  <c:v>5.2200000000000006</c:v>
                </c:pt>
                <c:pt idx="454">
                  <c:v>5.66</c:v>
                </c:pt>
                <c:pt idx="455">
                  <c:v>5.86</c:v>
                </c:pt>
                <c:pt idx="456">
                  <c:v>5.8000000000000007</c:v>
                </c:pt>
                <c:pt idx="457">
                  <c:v>5.82</c:v>
                </c:pt>
                <c:pt idx="458">
                  <c:v>5.74</c:v>
                </c:pt>
                <c:pt idx="459">
                  <c:v>5.76</c:v>
                </c:pt>
                <c:pt idx="460">
                  <c:v>5.76</c:v>
                </c:pt>
                <c:pt idx="461">
                  <c:v>5.56</c:v>
                </c:pt>
                <c:pt idx="462">
                  <c:v>5.38</c:v>
                </c:pt>
                <c:pt idx="463">
                  <c:v>5.52</c:v>
                </c:pt>
                <c:pt idx="464">
                  <c:v>5.2200000000000006</c:v>
                </c:pt>
                <c:pt idx="465">
                  <c:v>4.68</c:v>
                </c:pt>
                <c:pt idx="466">
                  <c:v>4.7399999999999993</c:v>
                </c:pt>
                <c:pt idx="467">
                  <c:v>5</c:v>
                </c:pt>
                <c:pt idx="468">
                  <c:v>4.84</c:v>
                </c:pt>
                <c:pt idx="469">
                  <c:v>5.1399999999999988</c:v>
                </c:pt>
                <c:pt idx="470">
                  <c:v>5.7200000000000006</c:v>
                </c:pt>
                <c:pt idx="471">
                  <c:v>5.7799999999999994</c:v>
                </c:pt>
                <c:pt idx="472">
                  <c:v>5.76</c:v>
                </c:pt>
                <c:pt idx="473">
                  <c:v>6.02</c:v>
                </c:pt>
                <c:pt idx="474">
                  <c:v>6.0600000000000005</c:v>
                </c:pt>
                <c:pt idx="475">
                  <c:v>6</c:v>
                </c:pt>
                <c:pt idx="476">
                  <c:v>6.5</c:v>
                </c:pt>
                <c:pt idx="477">
                  <c:v>6.7</c:v>
                </c:pt>
                <c:pt idx="478">
                  <c:v>6.76</c:v>
                </c:pt>
                <c:pt idx="479">
                  <c:v>6.5799999999999983</c:v>
                </c:pt>
                <c:pt idx="480">
                  <c:v>6.7</c:v>
                </c:pt>
                <c:pt idx="481">
                  <c:v>6.26</c:v>
                </c:pt>
                <c:pt idx="482">
                  <c:v>6.2200000000000006</c:v>
                </c:pt>
                <c:pt idx="483">
                  <c:v>5.9</c:v>
                </c:pt>
                <c:pt idx="484">
                  <c:v>5.6199999999999992</c:v>
                </c:pt>
                <c:pt idx="485">
                  <c:v>5.36</c:v>
                </c:pt>
                <c:pt idx="486">
                  <c:v>5.6399999999999988</c:v>
                </c:pt>
                <c:pt idx="487">
                  <c:v>5.7200000000000006</c:v>
                </c:pt>
                <c:pt idx="488">
                  <c:v>5.5600000000000005</c:v>
                </c:pt>
                <c:pt idx="489">
                  <c:v>6.14</c:v>
                </c:pt>
                <c:pt idx="490">
                  <c:v>6.32</c:v>
                </c:pt>
                <c:pt idx="491">
                  <c:v>6.26</c:v>
                </c:pt>
                <c:pt idx="492">
                  <c:v>5.96</c:v>
                </c:pt>
                <c:pt idx="493">
                  <c:v>6.24</c:v>
                </c:pt>
                <c:pt idx="494">
                  <c:v>5.74</c:v>
                </c:pt>
                <c:pt idx="495">
                  <c:v>5.2000000000000011</c:v>
                </c:pt>
                <c:pt idx="496">
                  <c:v>5.1800000000000006</c:v>
                </c:pt>
                <c:pt idx="497">
                  <c:v>5.32</c:v>
                </c:pt>
                <c:pt idx="498">
                  <c:v>5.26</c:v>
                </c:pt>
                <c:pt idx="499">
                  <c:v>5.1800000000000006</c:v>
                </c:pt>
                <c:pt idx="500">
                  <c:v>5.4399999999999995</c:v>
                </c:pt>
                <c:pt idx="501">
                  <c:v>5.16</c:v>
                </c:pt>
                <c:pt idx="502">
                  <c:v>4.9799999999999995</c:v>
                </c:pt>
                <c:pt idx="503">
                  <c:v>4.9800000000000004</c:v>
                </c:pt>
                <c:pt idx="504">
                  <c:v>5</c:v>
                </c:pt>
                <c:pt idx="505">
                  <c:v>4.74</c:v>
                </c:pt>
                <c:pt idx="506">
                  <c:v>4.4399999999999995</c:v>
                </c:pt>
                <c:pt idx="507">
                  <c:v>4.9599999999999991</c:v>
                </c:pt>
                <c:pt idx="508">
                  <c:v>5.08</c:v>
                </c:pt>
                <c:pt idx="509">
                  <c:v>5.2200000000000006</c:v>
                </c:pt>
                <c:pt idx="510">
                  <c:v>5.7200000000000006</c:v>
                </c:pt>
                <c:pt idx="511">
                  <c:v>6.44</c:v>
                </c:pt>
                <c:pt idx="512">
                  <c:v>6.0400000000000009</c:v>
                </c:pt>
                <c:pt idx="513">
                  <c:v>5.9599999999999991</c:v>
                </c:pt>
                <c:pt idx="514">
                  <c:v>6.1400000000000006</c:v>
                </c:pt>
                <c:pt idx="515">
                  <c:v>5.92</c:v>
                </c:pt>
                <c:pt idx="516">
                  <c:v>5.66</c:v>
                </c:pt>
                <c:pt idx="517">
                  <c:v>5.5600000000000005</c:v>
                </c:pt>
                <c:pt idx="518">
                  <c:v>4.9600000000000009</c:v>
                </c:pt>
                <c:pt idx="519">
                  <c:v>4.7000000000000011</c:v>
                </c:pt>
                <c:pt idx="520">
                  <c:v>4.8600000000000003</c:v>
                </c:pt>
                <c:pt idx="521">
                  <c:v>5.0400000000000009</c:v>
                </c:pt>
                <c:pt idx="522">
                  <c:v>5.1599999999999993</c:v>
                </c:pt>
                <c:pt idx="523">
                  <c:v>5.5199999999999987</c:v>
                </c:pt>
                <c:pt idx="524">
                  <c:v>5.54</c:v>
                </c:pt>
                <c:pt idx="525">
                  <c:v>5.76</c:v>
                </c:pt>
                <c:pt idx="526">
                  <c:v>5.42</c:v>
                </c:pt>
                <c:pt idx="527">
                  <c:v>5.28</c:v>
                </c:pt>
                <c:pt idx="528">
                  <c:v>5.5200000000000005</c:v>
                </c:pt>
                <c:pt idx="529">
                  <c:v>5.6</c:v>
                </c:pt>
                <c:pt idx="530">
                  <c:v>5.62</c:v>
                </c:pt>
                <c:pt idx="531">
                  <c:v>6.2</c:v>
                </c:pt>
                <c:pt idx="532">
                  <c:v>6.5200000000000005</c:v>
                </c:pt>
                <c:pt idx="533">
                  <c:v>6.4599999999999991</c:v>
                </c:pt>
                <c:pt idx="534">
                  <c:v>6.58</c:v>
                </c:pt>
                <c:pt idx="535">
                  <c:v>6.2799999999999994</c:v>
                </c:pt>
                <c:pt idx="536">
                  <c:v>5.6</c:v>
                </c:pt>
                <c:pt idx="537">
                  <c:v>5.5200000000000005</c:v>
                </c:pt>
                <c:pt idx="538">
                  <c:v>5.4799999999999995</c:v>
                </c:pt>
                <c:pt idx="539">
                  <c:v>5.92</c:v>
                </c:pt>
                <c:pt idx="540">
                  <c:v>6</c:v>
                </c:pt>
                <c:pt idx="541">
                  <c:v>6.44</c:v>
                </c:pt>
                <c:pt idx="542">
                  <c:v>6.38</c:v>
                </c:pt>
                <c:pt idx="543">
                  <c:v>6.1200000000000019</c:v>
                </c:pt>
                <c:pt idx="544">
                  <c:v>6.1400000000000006</c:v>
                </c:pt>
                <c:pt idx="545">
                  <c:v>5.9600000000000009</c:v>
                </c:pt>
                <c:pt idx="546">
                  <c:v>5.8</c:v>
                </c:pt>
                <c:pt idx="547">
                  <c:v>5.7</c:v>
                </c:pt>
                <c:pt idx="548">
                  <c:v>5.9400000000000013</c:v>
                </c:pt>
                <c:pt idx="549">
                  <c:v>5.4600000000000009</c:v>
                </c:pt>
                <c:pt idx="550">
                  <c:v>5.580000000000001</c:v>
                </c:pt>
                <c:pt idx="551">
                  <c:v>5.620000000000001</c:v>
                </c:pt>
                <c:pt idx="552">
                  <c:v>5.42</c:v>
                </c:pt>
                <c:pt idx="553">
                  <c:v>5.42</c:v>
                </c:pt>
                <c:pt idx="554">
                  <c:v>5.6</c:v>
                </c:pt>
                <c:pt idx="555">
                  <c:v>5.56</c:v>
                </c:pt>
                <c:pt idx="556">
                  <c:v>5.38</c:v>
                </c:pt>
                <c:pt idx="557">
                  <c:v>5.6399999999999988</c:v>
                </c:pt>
                <c:pt idx="558">
                  <c:v>5.6399999999999988</c:v>
                </c:pt>
                <c:pt idx="559">
                  <c:v>5.3799999999999981</c:v>
                </c:pt>
                <c:pt idx="560">
                  <c:v>5.8</c:v>
                </c:pt>
                <c:pt idx="561">
                  <c:v>5.9799999999999995</c:v>
                </c:pt>
                <c:pt idx="562">
                  <c:v>6.1599999999999993</c:v>
                </c:pt>
                <c:pt idx="563">
                  <c:v>6.08</c:v>
                </c:pt>
                <c:pt idx="564">
                  <c:v>6.08</c:v>
                </c:pt>
                <c:pt idx="565">
                  <c:v>5.8599999999999994</c:v>
                </c:pt>
                <c:pt idx="566">
                  <c:v>5.58</c:v>
                </c:pt>
                <c:pt idx="567">
                  <c:v>5.12</c:v>
                </c:pt>
                <c:pt idx="568">
                  <c:v>5.3600000000000012</c:v>
                </c:pt>
                <c:pt idx="569">
                  <c:v>5.4600000000000009</c:v>
                </c:pt>
                <c:pt idx="570">
                  <c:v>5.3000000000000007</c:v>
                </c:pt>
                <c:pt idx="571">
                  <c:v>5.38</c:v>
                </c:pt>
                <c:pt idx="572">
                  <c:v>5.8600000000000012</c:v>
                </c:pt>
                <c:pt idx="573">
                  <c:v>5.6400000000000006</c:v>
                </c:pt>
                <c:pt idx="574">
                  <c:v>5.42</c:v>
                </c:pt>
                <c:pt idx="575">
                  <c:v>5.4</c:v>
                </c:pt>
                <c:pt idx="576">
                  <c:v>5.66</c:v>
                </c:pt>
                <c:pt idx="577">
                  <c:v>5.4800000000000013</c:v>
                </c:pt>
                <c:pt idx="578">
                  <c:v>5.660000000000001</c:v>
                </c:pt>
                <c:pt idx="579">
                  <c:v>5.9200000000000017</c:v>
                </c:pt>
                <c:pt idx="580">
                  <c:v>6.0400000000000018</c:v>
                </c:pt>
                <c:pt idx="581">
                  <c:v>6.1800000000000015</c:v>
                </c:pt>
                <c:pt idx="582">
                  <c:v>6.3000000000000016</c:v>
                </c:pt>
                <c:pt idx="583">
                  <c:v>6.3000000000000016</c:v>
                </c:pt>
                <c:pt idx="584">
                  <c:v>6.7799999999999994</c:v>
                </c:pt>
                <c:pt idx="585">
                  <c:v>6.7</c:v>
                </c:pt>
                <c:pt idx="586">
                  <c:v>6.5</c:v>
                </c:pt>
                <c:pt idx="587">
                  <c:v>6.3199999999999994</c:v>
                </c:pt>
                <c:pt idx="588">
                  <c:v>6.18</c:v>
                </c:pt>
                <c:pt idx="589">
                  <c:v>5.7600000000000007</c:v>
                </c:pt>
                <c:pt idx="590">
                  <c:v>5.76</c:v>
                </c:pt>
                <c:pt idx="591">
                  <c:v>5.419999999999999</c:v>
                </c:pt>
                <c:pt idx="592">
                  <c:v>5.2799999999999994</c:v>
                </c:pt>
                <c:pt idx="593">
                  <c:v>5.0600000000000005</c:v>
                </c:pt>
                <c:pt idx="594">
                  <c:v>4.68</c:v>
                </c:pt>
                <c:pt idx="595">
                  <c:v>4.4400000000000004</c:v>
                </c:pt>
                <c:pt idx="596">
                  <c:v>4.660000000000001</c:v>
                </c:pt>
                <c:pt idx="597">
                  <c:v>4.96</c:v>
                </c:pt>
                <c:pt idx="598">
                  <c:v>5.2</c:v>
                </c:pt>
                <c:pt idx="599">
                  <c:v>5.919999999999999</c:v>
                </c:pt>
                <c:pt idx="600">
                  <c:v>6.38</c:v>
                </c:pt>
                <c:pt idx="601">
                  <c:v>6.5399999999999991</c:v>
                </c:pt>
                <c:pt idx="602">
                  <c:v>6.2799999999999985</c:v>
                </c:pt>
                <c:pt idx="603">
                  <c:v>6.3999999999999986</c:v>
                </c:pt>
                <c:pt idx="604">
                  <c:v>6.0399999999999991</c:v>
                </c:pt>
                <c:pt idx="605">
                  <c:v>5.7399999999999993</c:v>
                </c:pt>
                <c:pt idx="606">
                  <c:v>5.5</c:v>
                </c:pt>
                <c:pt idx="607">
                  <c:v>5.8</c:v>
                </c:pt>
                <c:pt idx="608">
                  <c:v>5.7200000000000006</c:v>
                </c:pt>
                <c:pt idx="609">
                  <c:v>5.4799999999999995</c:v>
                </c:pt>
                <c:pt idx="610">
                  <c:v>5.16</c:v>
                </c:pt>
                <c:pt idx="611">
                  <c:v>5.4</c:v>
                </c:pt>
                <c:pt idx="612">
                  <c:v>5.58</c:v>
                </c:pt>
                <c:pt idx="613">
                  <c:v>5.6</c:v>
                </c:pt>
                <c:pt idx="614">
                  <c:v>5.9799999999999995</c:v>
                </c:pt>
                <c:pt idx="615">
                  <c:v>6.36</c:v>
                </c:pt>
                <c:pt idx="616">
                  <c:v>6.1800000000000006</c:v>
                </c:pt>
                <c:pt idx="617">
                  <c:v>5.8000000000000007</c:v>
                </c:pt>
                <c:pt idx="618">
                  <c:v>5.78</c:v>
                </c:pt>
                <c:pt idx="619">
                  <c:v>5.8400000000000007</c:v>
                </c:pt>
                <c:pt idx="620">
                  <c:v>5.76</c:v>
                </c:pt>
                <c:pt idx="621">
                  <c:v>5.7599999999999989</c:v>
                </c:pt>
                <c:pt idx="622">
                  <c:v>5.7399999999999984</c:v>
                </c:pt>
                <c:pt idx="623">
                  <c:v>5.6599999999999984</c:v>
                </c:pt>
                <c:pt idx="624">
                  <c:v>5.3199999999999985</c:v>
                </c:pt>
                <c:pt idx="625">
                  <c:v>5.34</c:v>
                </c:pt>
                <c:pt idx="626">
                  <c:v>5.3800000000000008</c:v>
                </c:pt>
                <c:pt idx="627">
                  <c:v>5.2200000000000006</c:v>
                </c:pt>
                <c:pt idx="628">
                  <c:v>5.4</c:v>
                </c:pt>
                <c:pt idx="629">
                  <c:v>5.1400000000000015</c:v>
                </c:pt>
                <c:pt idx="630">
                  <c:v>5.1800000000000006</c:v>
                </c:pt>
                <c:pt idx="631">
                  <c:v>4.96</c:v>
                </c:pt>
                <c:pt idx="632">
                  <c:v>5.0200000000000014</c:v>
                </c:pt>
                <c:pt idx="633">
                  <c:v>4.9200000000000008</c:v>
                </c:pt>
                <c:pt idx="634">
                  <c:v>5.1800000000000006</c:v>
                </c:pt>
                <c:pt idx="635">
                  <c:v>4.8200000000000012</c:v>
                </c:pt>
                <c:pt idx="636">
                  <c:v>4.8400000000000016</c:v>
                </c:pt>
                <c:pt idx="637">
                  <c:v>5.24</c:v>
                </c:pt>
                <c:pt idx="638">
                  <c:v>5.2</c:v>
                </c:pt>
                <c:pt idx="639">
                  <c:v>5.26</c:v>
                </c:pt>
                <c:pt idx="640">
                  <c:v>5.4399999999999986</c:v>
                </c:pt>
                <c:pt idx="641">
                  <c:v>5.6599999999999984</c:v>
                </c:pt>
                <c:pt idx="642">
                  <c:v>5.3799999999999981</c:v>
                </c:pt>
                <c:pt idx="643">
                  <c:v>5.5399999999999974</c:v>
                </c:pt>
                <c:pt idx="644">
                  <c:v>5.5799999999999965</c:v>
                </c:pt>
                <c:pt idx="645">
                  <c:v>5.719999999999998</c:v>
                </c:pt>
                <c:pt idx="646">
                  <c:v>5.5999999999999988</c:v>
                </c:pt>
                <c:pt idx="647">
                  <c:v>5.8599999999999994</c:v>
                </c:pt>
                <c:pt idx="648">
                  <c:v>6.12</c:v>
                </c:pt>
                <c:pt idx="649">
                  <c:v>6.0200000000000014</c:v>
                </c:pt>
                <c:pt idx="650">
                  <c:v>6.080000000000001</c:v>
                </c:pt>
                <c:pt idx="651">
                  <c:v>6.2</c:v>
                </c:pt>
                <c:pt idx="652">
                  <c:v>5.9799999999999995</c:v>
                </c:pt>
                <c:pt idx="653">
                  <c:v>5.36</c:v>
                </c:pt>
                <c:pt idx="654">
                  <c:v>5.6</c:v>
                </c:pt>
                <c:pt idx="655">
                  <c:v>5.4599999999999991</c:v>
                </c:pt>
                <c:pt idx="656">
                  <c:v>5.24</c:v>
                </c:pt>
                <c:pt idx="657">
                  <c:v>5.2600000000000007</c:v>
                </c:pt>
                <c:pt idx="658">
                  <c:v>5.5600000000000005</c:v>
                </c:pt>
                <c:pt idx="659">
                  <c:v>5.44</c:v>
                </c:pt>
                <c:pt idx="660">
                  <c:v>5.6000000000000005</c:v>
                </c:pt>
                <c:pt idx="661">
                  <c:v>5.84</c:v>
                </c:pt>
                <c:pt idx="662">
                  <c:v>5.879999999999999</c:v>
                </c:pt>
                <c:pt idx="663">
                  <c:v>6.1799999999999988</c:v>
                </c:pt>
                <c:pt idx="664">
                  <c:v>6.1799999999999988</c:v>
                </c:pt>
                <c:pt idx="665">
                  <c:v>6.06</c:v>
                </c:pt>
                <c:pt idx="666">
                  <c:v>6.14</c:v>
                </c:pt>
                <c:pt idx="667">
                  <c:v>6.5600000000000005</c:v>
                </c:pt>
                <c:pt idx="668">
                  <c:v>6.4000000000000012</c:v>
                </c:pt>
                <c:pt idx="669">
                  <c:v>6.2800000000000011</c:v>
                </c:pt>
                <c:pt idx="670">
                  <c:v>6.580000000000001</c:v>
                </c:pt>
                <c:pt idx="671">
                  <c:v>6.3600000000000012</c:v>
                </c:pt>
                <c:pt idx="672">
                  <c:v>6.1000000000000005</c:v>
                </c:pt>
                <c:pt idx="673">
                  <c:v>5.8000000000000007</c:v>
                </c:pt>
                <c:pt idx="674">
                  <c:v>5.74</c:v>
                </c:pt>
                <c:pt idx="675">
                  <c:v>5.3599999999999985</c:v>
                </c:pt>
                <c:pt idx="676">
                  <c:v>5.3599999999999977</c:v>
                </c:pt>
                <c:pt idx="677">
                  <c:v>5.2199999999999971</c:v>
                </c:pt>
                <c:pt idx="678">
                  <c:v>5.5799999999999965</c:v>
                </c:pt>
                <c:pt idx="679">
                  <c:v>5.5599999999999978</c:v>
                </c:pt>
                <c:pt idx="680">
                  <c:v>5.5799999999999983</c:v>
                </c:pt>
                <c:pt idx="681">
                  <c:v>5.64</c:v>
                </c:pt>
                <c:pt idx="682">
                  <c:v>5.6800000000000006</c:v>
                </c:pt>
                <c:pt idx="683">
                  <c:v>5.24</c:v>
                </c:pt>
                <c:pt idx="684">
                  <c:v>5.34</c:v>
                </c:pt>
                <c:pt idx="685">
                  <c:v>5.36</c:v>
                </c:pt>
                <c:pt idx="686">
                  <c:v>5.6</c:v>
                </c:pt>
                <c:pt idx="687">
                  <c:v>5.2</c:v>
                </c:pt>
                <c:pt idx="688">
                  <c:v>5.42</c:v>
                </c:pt>
                <c:pt idx="689">
                  <c:v>5.5399999999999991</c:v>
                </c:pt>
                <c:pt idx="690">
                  <c:v>5.5799999999999983</c:v>
                </c:pt>
                <c:pt idx="691">
                  <c:v>5.6399999999999979</c:v>
                </c:pt>
                <c:pt idx="692">
                  <c:v>5.9599999999999982</c:v>
                </c:pt>
                <c:pt idx="693">
                  <c:v>5.8199999999999985</c:v>
                </c:pt>
                <c:pt idx="694">
                  <c:v>5.7799999999999994</c:v>
                </c:pt>
                <c:pt idx="695">
                  <c:v>5.8600000000000012</c:v>
                </c:pt>
                <c:pt idx="696">
                  <c:v>5.4800000000000013</c:v>
                </c:pt>
                <c:pt idx="697">
                  <c:v>5.3000000000000016</c:v>
                </c:pt>
                <c:pt idx="698">
                  <c:v>5.5200000000000014</c:v>
                </c:pt>
                <c:pt idx="699">
                  <c:v>5.400000000000003</c:v>
                </c:pt>
                <c:pt idx="700">
                  <c:v>5.2200000000000015</c:v>
                </c:pt>
                <c:pt idx="701">
                  <c:v>5.4800000000000013</c:v>
                </c:pt>
                <c:pt idx="702">
                  <c:v>5.7000000000000011</c:v>
                </c:pt>
                <c:pt idx="703">
                  <c:v>5.7600000000000007</c:v>
                </c:pt>
                <c:pt idx="704">
                  <c:v>5.96</c:v>
                </c:pt>
                <c:pt idx="705">
                  <c:v>6.2200000000000006</c:v>
                </c:pt>
                <c:pt idx="706">
                  <c:v>6.0600000000000014</c:v>
                </c:pt>
                <c:pt idx="707">
                  <c:v>6.1000000000000005</c:v>
                </c:pt>
                <c:pt idx="708">
                  <c:v>6.0000000000000009</c:v>
                </c:pt>
                <c:pt idx="709">
                  <c:v>5.74</c:v>
                </c:pt>
                <c:pt idx="710">
                  <c:v>5.74</c:v>
                </c:pt>
                <c:pt idx="711">
                  <c:v>5.660000000000001</c:v>
                </c:pt>
                <c:pt idx="712">
                  <c:v>5.7799999999999994</c:v>
                </c:pt>
                <c:pt idx="713">
                  <c:v>5.82</c:v>
                </c:pt>
                <c:pt idx="714">
                  <c:v>5.88</c:v>
                </c:pt>
                <c:pt idx="715">
                  <c:v>6.12</c:v>
                </c:pt>
                <c:pt idx="716">
                  <c:v>6.5199999999999987</c:v>
                </c:pt>
                <c:pt idx="717">
                  <c:v>6.1000000000000005</c:v>
                </c:pt>
                <c:pt idx="718">
                  <c:v>5.8200000000000012</c:v>
                </c:pt>
                <c:pt idx="719">
                  <c:v>6.2600000000000007</c:v>
                </c:pt>
                <c:pt idx="720">
                  <c:v>5.9800000000000013</c:v>
                </c:pt>
                <c:pt idx="721">
                  <c:v>5.6800000000000006</c:v>
                </c:pt>
                <c:pt idx="722">
                  <c:v>5.8000000000000007</c:v>
                </c:pt>
                <c:pt idx="723">
                  <c:v>6.3199999999999994</c:v>
                </c:pt>
                <c:pt idx="724">
                  <c:v>6.0399999999999991</c:v>
                </c:pt>
                <c:pt idx="725">
                  <c:v>5.9199999999999973</c:v>
                </c:pt>
                <c:pt idx="726">
                  <c:v>5.5399999999999991</c:v>
                </c:pt>
                <c:pt idx="727">
                  <c:v>5.7199999999999989</c:v>
                </c:pt>
                <c:pt idx="728">
                  <c:v>5.3799999999999981</c:v>
                </c:pt>
                <c:pt idx="729">
                  <c:v>5.6599999999999984</c:v>
                </c:pt>
                <c:pt idx="730">
                  <c:v>5.68</c:v>
                </c:pt>
                <c:pt idx="731">
                  <c:v>6.3599999999999985</c:v>
                </c:pt>
                <c:pt idx="732">
                  <c:v>6.6399999999999988</c:v>
                </c:pt>
                <c:pt idx="733">
                  <c:v>6.660000000000001</c:v>
                </c:pt>
                <c:pt idx="734">
                  <c:v>6.16</c:v>
                </c:pt>
                <c:pt idx="735">
                  <c:v>6.080000000000001</c:v>
                </c:pt>
                <c:pt idx="736">
                  <c:v>5.5600000000000014</c:v>
                </c:pt>
                <c:pt idx="737">
                  <c:v>4.9600000000000017</c:v>
                </c:pt>
                <c:pt idx="738">
                  <c:v>4.8600000000000003</c:v>
                </c:pt>
                <c:pt idx="739">
                  <c:v>4.7200000000000024</c:v>
                </c:pt>
                <c:pt idx="740">
                  <c:v>4.5200000000000022</c:v>
                </c:pt>
                <c:pt idx="741">
                  <c:v>4.3000000000000025</c:v>
                </c:pt>
                <c:pt idx="742">
                  <c:v>4.2000000000000011</c:v>
                </c:pt>
                <c:pt idx="743">
                  <c:v>4.3000000000000016</c:v>
                </c:pt>
                <c:pt idx="744">
                  <c:v>4.42</c:v>
                </c:pt>
                <c:pt idx="745">
                  <c:v>4.7799999999999994</c:v>
                </c:pt>
                <c:pt idx="746">
                  <c:v>5.0399999999999991</c:v>
                </c:pt>
                <c:pt idx="747">
                  <c:v>5.419999999999999</c:v>
                </c:pt>
                <c:pt idx="748">
                  <c:v>5.26</c:v>
                </c:pt>
                <c:pt idx="749">
                  <c:v>5.4399999999999995</c:v>
                </c:pt>
                <c:pt idx="750">
                  <c:v>5.4399999999999977</c:v>
                </c:pt>
                <c:pt idx="751">
                  <c:v>5.4999999999999982</c:v>
                </c:pt>
                <c:pt idx="752">
                  <c:v>5.2399999999999993</c:v>
                </c:pt>
                <c:pt idx="753">
                  <c:v>5.38</c:v>
                </c:pt>
                <c:pt idx="754">
                  <c:v>5.38</c:v>
                </c:pt>
                <c:pt idx="755">
                  <c:v>5.1800000000000015</c:v>
                </c:pt>
                <c:pt idx="756">
                  <c:v>5.4800000000000013</c:v>
                </c:pt>
                <c:pt idx="757">
                  <c:v>5.8400000000000016</c:v>
                </c:pt>
                <c:pt idx="758">
                  <c:v>5.8000000000000016</c:v>
                </c:pt>
                <c:pt idx="759">
                  <c:v>5.9800000000000022</c:v>
                </c:pt>
                <c:pt idx="760">
                  <c:v>6.1800000000000024</c:v>
                </c:pt>
                <c:pt idx="761">
                  <c:v>6.0200000000000031</c:v>
                </c:pt>
                <c:pt idx="762">
                  <c:v>5.8400000000000016</c:v>
                </c:pt>
                <c:pt idx="763">
                  <c:v>5.4600000000000026</c:v>
                </c:pt>
                <c:pt idx="764">
                  <c:v>4.9600000000000026</c:v>
                </c:pt>
                <c:pt idx="765">
                  <c:v>4.7200000000000015</c:v>
                </c:pt>
                <c:pt idx="766">
                  <c:v>4.3600000000000012</c:v>
                </c:pt>
                <c:pt idx="767">
                  <c:v>4.3200000000000021</c:v>
                </c:pt>
                <c:pt idx="768">
                  <c:v>4.7200000000000015</c:v>
                </c:pt>
                <c:pt idx="769">
                  <c:v>4.7600000000000007</c:v>
                </c:pt>
                <c:pt idx="770">
                  <c:v>5.0999999999999996</c:v>
                </c:pt>
                <c:pt idx="771">
                  <c:v>5.2600000000000007</c:v>
                </c:pt>
                <c:pt idx="772">
                  <c:v>5.38</c:v>
                </c:pt>
                <c:pt idx="773">
                  <c:v>5.3199999999999985</c:v>
                </c:pt>
                <c:pt idx="774">
                  <c:v>5.26</c:v>
                </c:pt>
                <c:pt idx="775">
                  <c:v>4.7200000000000006</c:v>
                </c:pt>
                <c:pt idx="776">
                  <c:v>4.7399999999999993</c:v>
                </c:pt>
                <c:pt idx="777">
                  <c:v>4.339999999999999</c:v>
                </c:pt>
                <c:pt idx="778">
                  <c:v>4.12</c:v>
                </c:pt>
                <c:pt idx="779">
                  <c:v>4.1399999999999988</c:v>
                </c:pt>
                <c:pt idx="780">
                  <c:v>4.1399999999999988</c:v>
                </c:pt>
                <c:pt idx="781">
                  <c:v>4.0999999999999996</c:v>
                </c:pt>
                <c:pt idx="782">
                  <c:v>4.5</c:v>
                </c:pt>
                <c:pt idx="783">
                  <c:v>4.4599999999999991</c:v>
                </c:pt>
                <c:pt idx="784">
                  <c:v>4.8</c:v>
                </c:pt>
                <c:pt idx="785">
                  <c:v>5.0599999999999996</c:v>
                </c:pt>
                <c:pt idx="786">
                  <c:v>5.0999999999999988</c:v>
                </c:pt>
                <c:pt idx="787">
                  <c:v>4.7799999999999994</c:v>
                </c:pt>
                <c:pt idx="788">
                  <c:v>4.8400000000000007</c:v>
                </c:pt>
                <c:pt idx="789">
                  <c:v>4.74</c:v>
                </c:pt>
                <c:pt idx="790">
                  <c:v>4.6800000000000015</c:v>
                </c:pt>
                <c:pt idx="791">
                  <c:v>4.5600000000000023</c:v>
                </c:pt>
                <c:pt idx="792">
                  <c:v>4.7600000000000016</c:v>
                </c:pt>
                <c:pt idx="793">
                  <c:v>5.1000000000000005</c:v>
                </c:pt>
                <c:pt idx="794">
                  <c:v>5.24</c:v>
                </c:pt>
                <c:pt idx="795">
                  <c:v>5.4</c:v>
                </c:pt>
                <c:pt idx="796">
                  <c:v>5.2199999999999989</c:v>
                </c:pt>
                <c:pt idx="797">
                  <c:v>5.0999999999999979</c:v>
                </c:pt>
                <c:pt idx="798">
                  <c:v>4.6999999999999975</c:v>
                </c:pt>
                <c:pt idx="799">
                  <c:v>4.1799999999999971</c:v>
                </c:pt>
                <c:pt idx="800">
                  <c:v>4.3399999999999981</c:v>
                </c:pt>
                <c:pt idx="801">
                  <c:v>4.4599999999999982</c:v>
                </c:pt>
                <c:pt idx="802">
                  <c:v>4.3599999999999994</c:v>
                </c:pt>
                <c:pt idx="803">
                  <c:v>4.88</c:v>
                </c:pt>
                <c:pt idx="804">
                  <c:v>5.0200000000000014</c:v>
                </c:pt>
                <c:pt idx="805">
                  <c:v>4.74</c:v>
                </c:pt>
                <c:pt idx="806">
                  <c:v>4.7799999999999994</c:v>
                </c:pt>
                <c:pt idx="807">
                  <c:v>4.9799999999999995</c:v>
                </c:pt>
                <c:pt idx="808">
                  <c:v>4.5599999999999996</c:v>
                </c:pt>
                <c:pt idx="809">
                  <c:v>4.9399999999999977</c:v>
                </c:pt>
                <c:pt idx="810">
                  <c:v>5.3399999999999981</c:v>
                </c:pt>
                <c:pt idx="811">
                  <c:v>5.6799999999999979</c:v>
                </c:pt>
                <c:pt idx="812">
                  <c:v>5.4199999999999973</c:v>
                </c:pt>
                <c:pt idx="813">
                  <c:v>5.599999999999997</c:v>
                </c:pt>
                <c:pt idx="814">
                  <c:v>5.6199999999999974</c:v>
                </c:pt>
                <c:pt idx="815">
                  <c:v>5.2199999999999971</c:v>
                </c:pt>
                <c:pt idx="816">
                  <c:v>4.9999999999999982</c:v>
                </c:pt>
                <c:pt idx="817">
                  <c:v>4.919999999999999</c:v>
                </c:pt>
                <c:pt idx="818">
                  <c:v>4.88</c:v>
                </c:pt>
                <c:pt idx="819">
                  <c:v>4.92</c:v>
                </c:pt>
                <c:pt idx="820">
                  <c:v>4.6600000000000019</c:v>
                </c:pt>
                <c:pt idx="821">
                  <c:v>4.6600000000000019</c:v>
                </c:pt>
                <c:pt idx="822">
                  <c:v>5.2200000000000015</c:v>
                </c:pt>
                <c:pt idx="823">
                  <c:v>5.080000000000001</c:v>
                </c:pt>
                <c:pt idx="824">
                  <c:v>4.9600000000000026</c:v>
                </c:pt>
                <c:pt idx="825">
                  <c:v>5.6800000000000015</c:v>
                </c:pt>
                <c:pt idx="826">
                  <c:v>5.6599999999999993</c:v>
                </c:pt>
                <c:pt idx="827">
                  <c:v>5.4399999999999995</c:v>
                </c:pt>
                <c:pt idx="828">
                  <c:v>5.8199999999999985</c:v>
                </c:pt>
                <c:pt idx="829">
                  <c:v>5.8399999999999972</c:v>
                </c:pt>
                <c:pt idx="830">
                  <c:v>5.5799999999999974</c:v>
                </c:pt>
                <c:pt idx="831">
                  <c:v>5.3999999999999995</c:v>
                </c:pt>
                <c:pt idx="832">
                  <c:v>5.22</c:v>
                </c:pt>
                <c:pt idx="833">
                  <c:v>4.9000000000000004</c:v>
                </c:pt>
                <c:pt idx="834">
                  <c:v>4.9200000000000008</c:v>
                </c:pt>
                <c:pt idx="835">
                  <c:v>4.8000000000000007</c:v>
                </c:pt>
                <c:pt idx="836">
                  <c:v>5.1800000000000006</c:v>
                </c:pt>
                <c:pt idx="837">
                  <c:v>5.2200000000000006</c:v>
                </c:pt>
                <c:pt idx="838">
                  <c:v>5.22</c:v>
                </c:pt>
                <c:pt idx="839">
                  <c:v>4.9000000000000004</c:v>
                </c:pt>
                <c:pt idx="840">
                  <c:v>5.160000000000001</c:v>
                </c:pt>
                <c:pt idx="841">
                  <c:v>5.26</c:v>
                </c:pt>
                <c:pt idx="842">
                  <c:v>5.8000000000000007</c:v>
                </c:pt>
                <c:pt idx="843">
                  <c:v>5.6600000000000019</c:v>
                </c:pt>
                <c:pt idx="844">
                  <c:v>5.8800000000000008</c:v>
                </c:pt>
                <c:pt idx="845">
                  <c:v>5.8199999999999994</c:v>
                </c:pt>
                <c:pt idx="846">
                  <c:v>5.5200000000000005</c:v>
                </c:pt>
                <c:pt idx="847">
                  <c:v>4.8600000000000012</c:v>
                </c:pt>
                <c:pt idx="848">
                  <c:v>5.4</c:v>
                </c:pt>
                <c:pt idx="849">
                  <c:v>5.3</c:v>
                </c:pt>
                <c:pt idx="850">
                  <c:v>5.1400000000000015</c:v>
                </c:pt>
                <c:pt idx="851">
                  <c:v>5.0000000000000018</c:v>
                </c:pt>
                <c:pt idx="852">
                  <c:v>5.24</c:v>
                </c:pt>
                <c:pt idx="853">
                  <c:v>4.9399999999999995</c:v>
                </c:pt>
                <c:pt idx="854">
                  <c:v>4.92</c:v>
                </c:pt>
                <c:pt idx="855">
                  <c:v>5.0599999999999996</c:v>
                </c:pt>
                <c:pt idx="856">
                  <c:v>4.8799999999999981</c:v>
                </c:pt>
                <c:pt idx="857">
                  <c:v>4.7</c:v>
                </c:pt>
                <c:pt idx="858">
                  <c:v>4.58</c:v>
                </c:pt>
                <c:pt idx="859">
                  <c:v>4.4599999999999991</c:v>
                </c:pt>
                <c:pt idx="860">
                  <c:v>4.4400000000000004</c:v>
                </c:pt>
                <c:pt idx="861">
                  <c:v>4.8000000000000016</c:v>
                </c:pt>
                <c:pt idx="862">
                  <c:v>5.0600000000000005</c:v>
                </c:pt>
                <c:pt idx="863">
                  <c:v>5.2000000000000011</c:v>
                </c:pt>
                <c:pt idx="864">
                  <c:v>5.2200000000000015</c:v>
                </c:pt>
                <c:pt idx="865">
                  <c:v>5.2200000000000015</c:v>
                </c:pt>
                <c:pt idx="866">
                  <c:v>5.44</c:v>
                </c:pt>
                <c:pt idx="867">
                  <c:v>5.4800000000000013</c:v>
                </c:pt>
                <c:pt idx="868">
                  <c:v>5.42</c:v>
                </c:pt>
                <c:pt idx="869">
                  <c:v>5.4599999999999991</c:v>
                </c:pt>
                <c:pt idx="870">
                  <c:v>5.3799999999999981</c:v>
                </c:pt>
                <c:pt idx="871">
                  <c:v>5.1399999999999988</c:v>
                </c:pt>
                <c:pt idx="872">
                  <c:v>5.2799999999999985</c:v>
                </c:pt>
                <c:pt idx="873">
                  <c:v>5.2799999999999994</c:v>
                </c:pt>
                <c:pt idx="874">
                  <c:v>5.2000000000000011</c:v>
                </c:pt>
                <c:pt idx="875">
                  <c:v>5.0800000000000027</c:v>
                </c:pt>
                <c:pt idx="876">
                  <c:v>5.0600000000000023</c:v>
                </c:pt>
                <c:pt idx="877">
                  <c:v>4.9600000000000026</c:v>
                </c:pt>
                <c:pt idx="878">
                  <c:v>4.740000000000002</c:v>
                </c:pt>
                <c:pt idx="879">
                  <c:v>4.9200000000000017</c:v>
                </c:pt>
                <c:pt idx="880">
                  <c:v>4.9200000000000017</c:v>
                </c:pt>
                <c:pt idx="881">
                  <c:v>5.12</c:v>
                </c:pt>
                <c:pt idx="882">
                  <c:v>5.1599999999999993</c:v>
                </c:pt>
                <c:pt idx="883">
                  <c:v>5.4399999999999995</c:v>
                </c:pt>
                <c:pt idx="884">
                  <c:v>5.2199999999999989</c:v>
                </c:pt>
                <c:pt idx="885">
                  <c:v>5.259999999999998</c:v>
                </c:pt>
                <c:pt idx="886">
                  <c:v>4.9799999999999995</c:v>
                </c:pt>
                <c:pt idx="887">
                  <c:v>4.8800000000000008</c:v>
                </c:pt>
                <c:pt idx="888">
                  <c:v>4.5200000000000014</c:v>
                </c:pt>
                <c:pt idx="889">
                  <c:v>4.12</c:v>
                </c:pt>
                <c:pt idx="890">
                  <c:v>3.8</c:v>
                </c:pt>
                <c:pt idx="891">
                  <c:v>3.8200000000000003</c:v>
                </c:pt>
                <c:pt idx="892">
                  <c:v>3.5400000000000005</c:v>
                </c:pt>
                <c:pt idx="893">
                  <c:v>3.7600000000000007</c:v>
                </c:pt>
                <c:pt idx="894">
                  <c:v>4.3000000000000025</c:v>
                </c:pt>
                <c:pt idx="895">
                  <c:v>4.4600000000000026</c:v>
                </c:pt>
                <c:pt idx="896">
                  <c:v>4.2800000000000011</c:v>
                </c:pt>
                <c:pt idx="897">
                  <c:v>4.24</c:v>
                </c:pt>
                <c:pt idx="898">
                  <c:v>4.3600000000000003</c:v>
                </c:pt>
                <c:pt idx="899">
                  <c:v>4.74</c:v>
                </c:pt>
                <c:pt idx="900">
                  <c:v>4.7000000000000011</c:v>
                </c:pt>
                <c:pt idx="901">
                  <c:v>4.9400000000000013</c:v>
                </c:pt>
                <c:pt idx="902">
                  <c:v>4.9600000000000017</c:v>
                </c:pt>
                <c:pt idx="903">
                  <c:v>4.8200000000000021</c:v>
                </c:pt>
                <c:pt idx="904">
                  <c:v>4.580000000000001</c:v>
                </c:pt>
                <c:pt idx="905">
                  <c:v>4.8000000000000007</c:v>
                </c:pt>
                <c:pt idx="906">
                  <c:v>4.5600000000000005</c:v>
                </c:pt>
                <c:pt idx="907">
                  <c:v>4.84</c:v>
                </c:pt>
                <c:pt idx="908">
                  <c:v>4.8600000000000003</c:v>
                </c:pt>
                <c:pt idx="909">
                  <c:v>4.8199999999999994</c:v>
                </c:pt>
                <c:pt idx="910">
                  <c:v>4.92</c:v>
                </c:pt>
                <c:pt idx="911">
                  <c:v>4.9999999999999991</c:v>
                </c:pt>
                <c:pt idx="912">
                  <c:v>4.74</c:v>
                </c:pt>
                <c:pt idx="913">
                  <c:v>4.7399999999999984</c:v>
                </c:pt>
                <c:pt idx="914">
                  <c:v>4.0999999999999988</c:v>
                </c:pt>
                <c:pt idx="915">
                  <c:v>3.6599999999999988</c:v>
                </c:pt>
                <c:pt idx="916">
                  <c:v>3.6399999999999983</c:v>
                </c:pt>
                <c:pt idx="917">
                  <c:v>3.6799999999999984</c:v>
                </c:pt>
                <c:pt idx="918">
                  <c:v>3.62</c:v>
                </c:pt>
                <c:pt idx="919">
                  <c:v>3.8600000000000003</c:v>
                </c:pt>
                <c:pt idx="920">
                  <c:v>3.8800000000000003</c:v>
                </c:pt>
                <c:pt idx="921">
                  <c:v>4.1800000000000006</c:v>
                </c:pt>
                <c:pt idx="922">
                  <c:v>4.24</c:v>
                </c:pt>
                <c:pt idx="923">
                  <c:v>3.9799999999999995</c:v>
                </c:pt>
                <c:pt idx="924">
                  <c:v>4.080000000000001</c:v>
                </c:pt>
                <c:pt idx="925">
                  <c:v>4.12</c:v>
                </c:pt>
                <c:pt idx="926">
                  <c:v>3.9600000000000009</c:v>
                </c:pt>
                <c:pt idx="927">
                  <c:v>3.7599999999999993</c:v>
                </c:pt>
                <c:pt idx="928">
                  <c:v>3.9</c:v>
                </c:pt>
                <c:pt idx="929">
                  <c:v>4.2799999999999994</c:v>
                </c:pt>
                <c:pt idx="930">
                  <c:v>4.2799999999999994</c:v>
                </c:pt>
                <c:pt idx="931">
                  <c:v>4.26</c:v>
                </c:pt>
                <c:pt idx="932">
                  <c:v>4.4800000000000013</c:v>
                </c:pt>
                <c:pt idx="933">
                  <c:v>4.4800000000000013</c:v>
                </c:pt>
                <c:pt idx="934">
                  <c:v>4.0000000000000018</c:v>
                </c:pt>
                <c:pt idx="935">
                  <c:v>4.0200000000000014</c:v>
                </c:pt>
                <c:pt idx="936">
                  <c:v>3.9800000000000026</c:v>
                </c:pt>
                <c:pt idx="937">
                  <c:v>3.9600000000000009</c:v>
                </c:pt>
                <c:pt idx="938">
                  <c:v>4</c:v>
                </c:pt>
                <c:pt idx="939">
                  <c:v>4.0599999999999996</c:v>
                </c:pt>
                <c:pt idx="940">
                  <c:v>4.18</c:v>
                </c:pt>
                <c:pt idx="941">
                  <c:v>4.5599999999999996</c:v>
                </c:pt>
                <c:pt idx="942">
                  <c:v>4.2600000000000007</c:v>
                </c:pt>
                <c:pt idx="943">
                  <c:v>4.3000000000000016</c:v>
                </c:pt>
                <c:pt idx="944">
                  <c:v>4.5200000000000014</c:v>
                </c:pt>
                <c:pt idx="945">
                  <c:v>4.4400000000000004</c:v>
                </c:pt>
                <c:pt idx="946">
                  <c:v>4.2800000000000011</c:v>
                </c:pt>
                <c:pt idx="947">
                  <c:v>4.4799999999999995</c:v>
                </c:pt>
                <c:pt idx="948">
                  <c:v>4.5399999999999991</c:v>
                </c:pt>
                <c:pt idx="949">
                  <c:v>4.0599999999999978</c:v>
                </c:pt>
                <c:pt idx="950">
                  <c:v>4.1399999999999988</c:v>
                </c:pt>
                <c:pt idx="951">
                  <c:v>3.7399999999999993</c:v>
                </c:pt>
                <c:pt idx="952">
                  <c:v>4.0200000000000005</c:v>
                </c:pt>
                <c:pt idx="953">
                  <c:v>3.9600000000000009</c:v>
                </c:pt>
                <c:pt idx="954">
                  <c:v>4.240000000000002</c:v>
                </c:pt>
                <c:pt idx="955">
                  <c:v>4.1200000000000019</c:v>
                </c:pt>
                <c:pt idx="956">
                  <c:v>4.5400000000000009</c:v>
                </c:pt>
                <c:pt idx="957">
                  <c:v>4.4400000000000004</c:v>
                </c:pt>
                <c:pt idx="958">
                  <c:v>4.4600000000000009</c:v>
                </c:pt>
                <c:pt idx="959">
                  <c:v>4.5200000000000005</c:v>
                </c:pt>
                <c:pt idx="960">
                  <c:v>4.5999999999999996</c:v>
                </c:pt>
                <c:pt idx="961">
                  <c:v>4.6800000000000015</c:v>
                </c:pt>
                <c:pt idx="962">
                  <c:v>4.4400000000000004</c:v>
                </c:pt>
                <c:pt idx="963">
                  <c:v>4.5200000000000005</c:v>
                </c:pt>
                <c:pt idx="964">
                  <c:v>4.1800000000000015</c:v>
                </c:pt>
                <c:pt idx="965">
                  <c:v>4.1000000000000014</c:v>
                </c:pt>
                <c:pt idx="966">
                  <c:v>3.660000000000001</c:v>
                </c:pt>
                <c:pt idx="967">
                  <c:v>3.6200000000000019</c:v>
                </c:pt>
                <c:pt idx="968">
                  <c:v>3.580000000000001</c:v>
                </c:pt>
                <c:pt idx="969">
                  <c:v>3.9200000000000004</c:v>
                </c:pt>
                <c:pt idx="970">
                  <c:v>4.0999999999999996</c:v>
                </c:pt>
                <c:pt idx="971">
                  <c:v>4.26</c:v>
                </c:pt>
                <c:pt idx="972">
                  <c:v>4.7</c:v>
                </c:pt>
                <c:pt idx="973">
                  <c:v>4.9400000000000004</c:v>
                </c:pt>
                <c:pt idx="974">
                  <c:v>5.160000000000001</c:v>
                </c:pt>
                <c:pt idx="975">
                  <c:v>5.2800000000000011</c:v>
                </c:pt>
                <c:pt idx="976">
                  <c:v>5.24</c:v>
                </c:pt>
                <c:pt idx="977">
                  <c:v>4.919999999999999</c:v>
                </c:pt>
                <c:pt idx="978">
                  <c:v>4.4799999999999986</c:v>
                </c:pt>
                <c:pt idx="979">
                  <c:v>4.3999999999999986</c:v>
                </c:pt>
                <c:pt idx="980">
                  <c:v>4.339999999999999</c:v>
                </c:pt>
                <c:pt idx="981">
                  <c:v>4.5999999999999996</c:v>
                </c:pt>
                <c:pt idx="982">
                  <c:v>4.7800000000000011</c:v>
                </c:pt>
                <c:pt idx="983">
                  <c:v>5.0000000000000018</c:v>
                </c:pt>
                <c:pt idx="984">
                  <c:v>5.2600000000000007</c:v>
                </c:pt>
                <c:pt idx="985">
                  <c:v>5.0600000000000005</c:v>
                </c:pt>
                <c:pt idx="986">
                  <c:v>5.1200000000000019</c:v>
                </c:pt>
                <c:pt idx="987">
                  <c:v>4.9000000000000012</c:v>
                </c:pt>
                <c:pt idx="988">
                  <c:v>4.7000000000000011</c:v>
                </c:pt>
                <c:pt idx="989">
                  <c:v>4.5000000000000018</c:v>
                </c:pt>
                <c:pt idx="990">
                  <c:v>4.580000000000001</c:v>
                </c:pt>
                <c:pt idx="991">
                  <c:v>4.4400000000000004</c:v>
                </c:pt>
                <c:pt idx="992">
                  <c:v>4.42</c:v>
                </c:pt>
                <c:pt idx="993">
                  <c:v>4.5199999999999987</c:v>
                </c:pt>
                <c:pt idx="994">
                  <c:v>4.0399999999999991</c:v>
                </c:pt>
                <c:pt idx="995">
                  <c:v>4.1799999999999979</c:v>
                </c:pt>
                <c:pt idx="996">
                  <c:v>4.0199999999999978</c:v>
                </c:pt>
                <c:pt idx="997">
                  <c:v>3.8599999999999981</c:v>
                </c:pt>
                <c:pt idx="998">
                  <c:v>4.1399999999999988</c:v>
                </c:pt>
                <c:pt idx="999">
                  <c:v>4.26</c:v>
                </c:pt>
                <c:pt idx="1000">
                  <c:v>3.8600000000000008</c:v>
                </c:pt>
                <c:pt idx="1001">
                  <c:v>3.6400000000000019</c:v>
                </c:pt>
                <c:pt idx="1002">
                  <c:v>3.6200000000000019</c:v>
                </c:pt>
                <c:pt idx="1003">
                  <c:v>3.5400000000000018</c:v>
                </c:pt>
                <c:pt idx="1004">
                  <c:v>3.660000000000001</c:v>
                </c:pt>
                <c:pt idx="1005">
                  <c:v>3.6400000000000006</c:v>
                </c:pt>
                <c:pt idx="1006">
                  <c:v>3.8600000000000008</c:v>
                </c:pt>
                <c:pt idx="1007">
                  <c:v>4.12</c:v>
                </c:pt>
                <c:pt idx="1008">
                  <c:v>3.819999999999999</c:v>
                </c:pt>
                <c:pt idx="1009">
                  <c:v>4.339999999999999</c:v>
                </c:pt>
                <c:pt idx="1010">
                  <c:v>4.68</c:v>
                </c:pt>
                <c:pt idx="1011">
                  <c:v>4.4599999999999982</c:v>
                </c:pt>
                <c:pt idx="1012">
                  <c:v>4.4999999999999982</c:v>
                </c:pt>
                <c:pt idx="1013">
                  <c:v>4.08</c:v>
                </c:pt>
                <c:pt idx="1014">
                  <c:v>3.78</c:v>
                </c:pt>
                <c:pt idx="1015">
                  <c:v>4.0799999999999983</c:v>
                </c:pt>
                <c:pt idx="1016">
                  <c:v>4.4799999999999986</c:v>
                </c:pt>
                <c:pt idx="1017">
                  <c:v>4.2999999999999989</c:v>
                </c:pt>
                <c:pt idx="1018">
                  <c:v>4.7999999999999989</c:v>
                </c:pt>
                <c:pt idx="1019">
                  <c:v>5.0199999999999987</c:v>
                </c:pt>
                <c:pt idx="1020">
                  <c:v>4.88</c:v>
                </c:pt>
                <c:pt idx="1021">
                  <c:v>4.5400000000000009</c:v>
                </c:pt>
                <c:pt idx="1022">
                  <c:v>4.4399999999999995</c:v>
                </c:pt>
                <c:pt idx="1023">
                  <c:v>4.5199999999999987</c:v>
                </c:pt>
                <c:pt idx="1024">
                  <c:v>3.9999999999999987</c:v>
                </c:pt>
                <c:pt idx="1025">
                  <c:v>3.7799999999999985</c:v>
                </c:pt>
                <c:pt idx="1026">
                  <c:v>4.259999999999998</c:v>
                </c:pt>
                <c:pt idx="1027">
                  <c:v>4.38</c:v>
                </c:pt>
                <c:pt idx="1028">
                  <c:v>4.0400000000000009</c:v>
                </c:pt>
                <c:pt idx="1029">
                  <c:v>4.0400000000000009</c:v>
                </c:pt>
                <c:pt idx="1030">
                  <c:v>4.1400000000000006</c:v>
                </c:pt>
                <c:pt idx="1031">
                  <c:v>3.62</c:v>
                </c:pt>
                <c:pt idx="1032">
                  <c:v>3.919999999999999</c:v>
                </c:pt>
                <c:pt idx="1033">
                  <c:v>4.339999999999999</c:v>
                </c:pt>
                <c:pt idx="1034">
                  <c:v>4.4399999999999995</c:v>
                </c:pt>
                <c:pt idx="1035">
                  <c:v>4.2399999999999993</c:v>
                </c:pt>
                <c:pt idx="1036">
                  <c:v>4.5200000000000005</c:v>
                </c:pt>
                <c:pt idx="1037">
                  <c:v>3.8400000000000021</c:v>
                </c:pt>
                <c:pt idx="1038">
                  <c:v>3.7600000000000007</c:v>
                </c:pt>
                <c:pt idx="1039">
                  <c:v>3.680000000000001</c:v>
                </c:pt>
                <c:pt idx="1040">
                  <c:v>3.9000000000000012</c:v>
                </c:pt>
                <c:pt idx="1041">
                  <c:v>3.9</c:v>
                </c:pt>
                <c:pt idx="1042">
                  <c:v>4.339999999999999</c:v>
                </c:pt>
                <c:pt idx="1043">
                  <c:v>4.339999999999999</c:v>
                </c:pt>
                <c:pt idx="1044">
                  <c:v>4.3599999999999994</c:v>
                </c:pt>
                <c:pt idx="1045">
                  <c:v>4.26</c:v>
                </c:pt>
                <c:pt idx="1046">
                  <c:v>4.6599999999999993</c:v>
                </c:pt>
                <c:pt idx="1047">
                  <c:v>4.7200000000000006</c:v>
                </c:pt>
                <c:pt idx="1048">
                  <c:v>4.38</c:v>
                </c:pt>
                <c:pt idx="1049">
                  <c:v>4.3599999999999994</c:v>
                </c:pt>
                <c:pt idx="1050">
                  <c:v>4.339999999999999</c:v>
                </c:pt>
                <c:pt idx="1051">
                  <c:v>3.8800000000000012</c:v>
                </c:pt>
                <c:pt idx="1052">
                  <c:v>4.1400000000000006</c:v>
                </c:pt>
                <c:pt idx="1053">
                  <c:v>4.6800000000000024</c:v>
                </c:pt>
                <c:pt idx="1054">
                  <c:v>4.8000000000000025</c:v>
                </c:pt>
                <c:pt idx="1055">
                  <c:v>4.6000000000000032</c:v>
                </c:pt>
                <c:pt idx="1056">
                  <c:v>4.5000000000000027</c:v>
                </c:pt>
                <c:pt idx="1057">
                  <c:v>4.0600000000000023</c:v>
                </c:pt>
                <c:pt idx="1058">
                  <c:v>3.9000000000000012</c:v>
                </c:pt>
                <c:pt idx="1059">
                  <c:v>3.8</c:v>
                </c:pt>
                <c:pt idx="1060">
                  <c:v>3.9</c:v>
                </c:pt>
                <c:pt idx="1061">
                  <c:v>4.1399999999999988</c:v>
                </c:pt>
                <c:pt idx="1062">
                  <c:v>4.18</c:v>
                </c:pt>
                <c:pt idx="1063">
                  <c:v>4.38</c:v>
                </c:pt>
                <c:pt idx="1064">
                  <c:v>4.4400000000000004</c:v>
                </c:pt>
                <c:pt idx="1065">
                  <c:v>4.24</c:v>
                </c:pt>
                <c:pt idx="1066">
                  <c:v>4.0400000000000009</c:v>
                </c:pt>
                <c:pt idx="1067">
                  <c:v>4.2200000000000006</c:v>
                </c:pt>
                <c:pt idx="1068">
                  <c:v>4</c:v>
                </c:pt>
                <c:pt idx="1069">
                  <c:v>3.9200000000000004</c:v>
                </c:pt>
                <c:pt idx="1070">
                  <c:v>4.4000000000000004</c:v>
                </c:pt>
                <c:pt idx="1071">
                  <c:v>4.58</c:v>
                </c:pt>
                <c:pt idx="1072">
                  <c:v>4.7999999999999989</c:v>
                </c:pt>
                <c:pt idx="1073">
                  <c:v>4.9999999999999982</c:v>
                </c:pt>
                <c:pt idx="1074">
                  <c:v>5.26</c:v>
                </c:pt>
                <c:pt idx="1075">
                  <c:v>4.919999999999999</c:v>
                </c:pt>
                <c:pt idx="1076">
                  <c:v>5.0200000000000005</c:v>
                </c:pt>
                <c:pt idx="1077">
                  <c:v>4.9200000000000017</c:v>
                </c:pt>
                <c:pt idx="1078">
                  <c:v>4.6400000000000006</c:v>
                </c:pt>
                <c:pt idx="1079">
                  <c:v>5</c:v>
                </c:pt>
                <c:pt idx="1080">
                  <c:v>5.44</c:v>
                </c:pt>
                <c:pt idx="1081">
                  <c:v>5.1599999999999993</c:v>
                </c:pt>
                <c:pt idx="1082">
                  <c:v>5.0199999999999987</c:v>
                </c:pt>
                <c:pt idx="1083">
                  <c:v>5</c:v>
                </c:pt>
                <c:pt idx="1084">
                  <c:v>4.88</c:v>
                </c:pt>
                <c:pt idx="1085">
                  <c:v>4.5999999999999996</c:v>
                </c:pt>
                <c:pt idx="1086">
                  <c:v>4.92</c:v>
                </c:pt>
                <c:pt idx="1087">
                  <c:v>4.9600000000000009</c:v>
                </c:pt>
                <c:pt idx="1088">
                  <c:v>5.0000000000000018</c:v>
                </c:pt>
                <c:pt idx="1089">
                  <c:v>4.9800000000000013</c:v>
                </c:pt>
                <c:pt idx="1090">
                  <c:v>5.3</c:v>
                </c:pt>
                <c:pt idx="1091">
                  <c:v>5.5399999999999991</c:v>
                </c:pt>
                <c:pt idx="1092">
                  <c:v>5.5599999999999978</c:v>
                </c:pt>
                <c:pt idx="1093">
                  <c:v>5.5599999999999969</c:v>
                </c:pt>
                <c:pt idx="1094">
                  <c:v>5.3199999999999958</c:v>
                </c:pt>
                <c:pt idx="1095">
                  <c:v>4.9199999999999973</c:v>
                </c:pt>
                <c:pt idx="1096">
                  <c:v>4.0799999999999983</c:v>
                </c:pt>
                <c:pt idx="1097">
                  <c:v>4.0999999999999988</c:v>
                </c:pt>
                <c:pt idx="1098">
                  <c:v>4.3</c:v>
                </c:pt>
                <c:pt idx="1099">
                  <c:v>4.160000000000001</c:v>
                </c:pt>
                <c:pt idx="1100">
                  <c:v>4.6400000000000006</c:v>
                </c:pt>
                <c:pt idx="1101">
                  <c:v>4.9600000000000009</c:v>
                </c:pt>
                <c:pt idx="1102">
                  <c:v>4.7200000000000015</c:v>
                </c:pt>
                <c:pt idx="1103">
                  <c:v>4.660000000000001</c:v>
                </c:pt>
                <c:pt idx="1104">
                  <c:v>4.8400000000000007</c:v>
                </c:pt>
                <c:pt idx="1105">
                  <c:v>4.5999999999999996</c:v>
                </c:pt>
                <c:pt idx="1106">
                  <c:v>4.9000000000000004</c:v>
                </c:pt>
                <c:pt idx="1107">
                  <c:v>4.9799999999999995</c:v>
                </c:pt>
                <c:pt idx="1108">
                  <c:v>5.0200000000000005</c:v>
                </c:pt>
                <c:pt idx="1109">
                  <c:v>4.9600000000000009</c:v>
                </c:pt>
                <c:pt idx="1110">
                  <c:v>5.160000000000001</c:v>
                </c:pt>
                <c:pt idx="1111">
                  <c:v>5.12</c:v>
                </c:pt>
                <c:pt idx="1112">
                  <c:v>5.1599999999999993</c:v>
                </c:pt>
                <c:pt idx="1113">
                  <c:v>5.18</c:v>
                </c:pt>
                <c:pt idx="1114">
                  <c:v>5.38</c:v>
                </c:pt>
                <c:pt idx="1115">
                  <c:v>5.44</c:v>
                </c:pt>
                <c:pt idx="1116">
                  <c:v>5.24</c:v>
                </c:pt>
                <c:pt idx="1117">
                  <c:v>5.42</c:v>
                </c:pt>
                <c:pt idx="1118">
                  <c:v>5.339999999999999</c:v>
                </c:pt>
                <c:pt idx="1119">
                  <c:v>5.4399999999999995</c:v>
                </c:pt>
                <c:pt idx="1120">
                  <c:v>5.1599999999999993</c:v>
                </c:pt>
                <c:pt idx="1121">
                  <c:v>5.12</c:v>
                </c:pt>
                <c:pt idx="1122">
                  <c:v>5.1000000000000014</c:v>
                </c:pt>
                <c:pt idx="1123">
                  <c:v>5.2200000000000015</c:v>
                </c:pt>
                <c:pt idx="1124">
                  <c:v>5.4800000000000013</c:v>
                </c:pt>
                <c:pt idx="1125">
                  <c:v>5.4000000000000012</c:v>
                </c:pt>
                <c:pt idx="1126">
                  <c:v>5.2</c:v>
                </c:pt>
                <c:pt idx="1127">
                  <c:v>5.1599999999999993</c:v>
                </c:pt>
                <c:pt idx="1128">
                  <c:v>5.08</c:v>
                </c:pt>
                <c:pt idx="1129">
                  <c:v>4.5</c:v>
                </c:pt>
                <c:pt idx="1130">
                  <c:v>4.3599999999999994</c:v>
                </c:pt>
                <c:pt idx="1131">
                  <c:v>4.8599999999999994</c:v>
                </c:pt>
                <c:pt idx="1132">
                  <c:v>4.919999999999999</c:v>
                </c:pt>
                <c:pt idx="1133">
                  <c:v>4.88</c:v>
                </c:pt>
                <c:pt idx="1134">
                  <c:v>5.1199999999999992</c:v>
                </c:pt>
                <c:pt idx="1135">
                  <c:v>5.2999999999999989</c:v>
                </c:pt>
                <c:pt idx="1136">
                  <c:v>5.2399999999999993</c:v>
                </c:pt>
                <c:pt idx="1137">
                  <c:v>4.92</c:v>
                </c:pt>
                <c:pt idx="1138">
                  <c:v>4.9799999999999995</c:v>
                </c:pt>
                <c:pt idx="1139">
                  <c:v>4.9600000000000009</c:v>
                </c:pt>
                <c:pt idx="1140">
                  <c:v>4.660000000000001</c:v>
                </c:pt>
                <c:pt idx="1141">
                  <c:v>4.5400000000000009</c:v>
                </c:pt>
                <c:pt idx="1142">
                  <c:v>4.5200000000000005</c:v>
                </c:pt>
                <c:pt idx="1143">
                  <c:v>4.5399999999999991</c:v>
                </c:pt>
                <c:pt idx="1144">
                  <c:v>4.3</c:v>
                </c:pt>
                <c:pt idx="1145">
                  <c:v>4.8400000000000007</c:v>
                </c:pt>
                <c:pt idx="1146">
                  <c:v>4.7600000000000007</c:v>
                </c:pt>
                <c:pt idx="1147">
                  <c:v>4.92</c:v>
                </c:pt>
                <c:pt idx="1148">
                  <c:v>5.1200000000000019</c:v>
                </c:pt>
                <c:pt idx="1149">
                  <c:v>5.0600000000000005</c:v>
                </c:pt>
                <c:pt idx="1150">
                  <c:v>5.0600000000000005</c:v>
                </c:pt>
                <c:pt idx="1151">
                  <c:v>5.1000000000000014</c:v>
                </c:pt>
                <c:pt idx="1152">
                  <c:v>4.9600000000000026</c:v>
                </c:pt>
                <c:pt idx="1153">
                  <c:v>4.6800000000000024</c:v>
                </c:pt>
                <c:pt idx="1154">
                  <c:v>4.9600000000000026</c:v>
                </c:pt>
                <c:pt idx="1155">
                  <c:v>4.4000000000000012</c:v>
                </c:pt>
                <c:pt idx="1156">
                  <c:v>4.3000000000000016</c:v>
                </c:pt>
                <c:pt idx="1157">
                  <c:v>4.4400000000000004</c:v>
                </c:pt>
                <c:pt idx="1158">
                  <c:v>4.4399999999999995</c:v>
                </c:pt>
                <c:pt idx="1159">
                  <c:v>4.3799999999999981</c:v>
                </c:pt>
                <c:pt idx="1160">
                  <c:v>4.6399999999999979</c:v>
                </c:pt>
                <c:pt idx="1161">
                  <c:v>4.5199999999999978</c:v>
                </c:pt>
                <c:pt idx="1162">
                  <c:v>4.4999999999999973</c:v>
                </c:pt>
                <c:pt idx="1163">
                  <c:v>4.5799999999999965</c:v>
                </c:pt>
                <c:pt idx="1164">
                  <c:v>4.8999999999999968</c:v>
                </c:pt>
                <c:pt idx="1165">
                  <c:v>5.0599999999999978</c:v>
                </c:pt>
                <c:pt idx="1166">
                  <c:v>5.2199999999999989</c:v>
                </c:pt>
                <c:pt idx="1167">
                  <c:v>5.4799999999999995</c:v>
                </c:pt>
                <c:pt idx="1168">
                  <c:v>5.5400000000000009</c:v>
                </c:pt>
                <c:pt idx="1169">
                  <c:v>5.1000000000000014</c:v>
                </c:pt>
                <c:pt idx="1170">
                  <c:v>5.2800000000000029</c:v>
                </c:pt>
                <c:pt idx="1171">
                  <c:v>5.2800000000000011</c:v>
                </c:pt>
                <c:pt idx="1172">
                  <c:v>5.1600000000000019</c:v>
                </c:pt>
                <c:pt idx="1173">
                  <c:v>5.2200000000000033</c:v>
                </c:pt>
                <c:pt idx="1174">
                  <c:v>5.3200000000000029</c:v>
                </c:pt>
                <c:pt idx="1175">
                  <c:v>5.1000000000000032</c:v>
                </c:pt>
                <c:pt idx="1176">
                  <c:v>5.1400000000000023</c:v>
                </c:pt>
                <c:pt idx="1177">
                  <c:v>5.0600000000000005</c:v>
                </c:pt>
                <c:pt idx="1178">
                  <c:v>4.9600000000000009</c:v>
                </c:pt>
                <c:pt idx="1179">
                  <c:v>5.0600000000000005</c:v>
                </c:pt>
                <c:pt idx="1180">
                  <c:v>5.0400000000000009</c:v>
                </c:pt>
                <c:pt idx="1181">
                  <c:v>5.1000000000000014</c:v>
                </c:pt>
                <c:pt idx="1182">
                  <c:v>5.0600000000000023</c:v>
                </c:pt>
                <c:pt idx="1183">
                  <c:v>4.8800000000000008</c:v>
                </c:pt>
                <c:pt idx="1184">
                  <c:v>5.0000000000000018</c:v>
                </c:pt>
                <c:pt idx="1185">
                  <c:v>5.2</c:v>
                </c:pt>
                <c:pt idx="1186">
                  <c:v>5.12</c:v>
                </c:pt>
                <c:pt idx="1187">
                  <c:v>4.9400000000000004</c:v>
                </c:pt>
                <c:pt idx="1188">
                  <c:v>5.1000000000000014</c:v>
                </c:pt>
                <c:pt idx="1189">
                  <c:v>4.9400000000000004</c:v>
                </c:pt>
                <c:pt idx="1190">
                  <c:v>4.4600000000000009</c:v>
                </c:pt>
                <c:pt idx="1191">
                  <c:v>4.6400000000000006</c:v>
                </c:pt>
                <c:pt idx="1192">
                  <c:v>4.9000000000000004</c:v>
                </c:pt>
                <c:pt idx="1193">
                  <c:v>4.839999999999999</c:v>
                </c:pt>
                <c:pt idx="1194">
                  <c:v>4.7199999999999989</c:v>
                </c:pt>
                <c:pt idx="1195">
                  <c:v>4.6599999999999993</c:v>
                </c:pt>
                <c:pt idx="1196">
                  <c:v>4.0599999999999996</c:v>
                </c:pt>
                <c:pt idx="1197">
                  <c:v>4.4000000000000004</c:v>
                </c:pt>
                <c:pt idx="1198">
                  <c:v>4.4600000000000009</c:v>
                </c:pt>
                <c:pt idx="1199">
                  <c:v>4.5800000000000027</c:v>
                </c:pt>
                <c:pt idx="1200">
                  <c:v>4.900000000000003</c:v>
                </c:pt>
                <c:pt idx="1201">
                  <c:v>4.9200000000000035</c:v>
                </c:pt>
                <c:pt idx="1202">
                  <c:v>4.6200000000000028</c:v>
                </c:pt>
                <c:pt idx="1203">
                  <c:v>4.6200000000000028</c:v>
                </c:pt>
                <c:pt idx="1204">
                  <c:v>4.5400000000000018</c:v>
                </c:pt>
                <c:pt idx="1205">
                  <c:v>4.4600000000000026</c:v>
                </c:pt>
                <c:pt idx="1206">
                  <c:v>4.8200000000000029</c:v>
                </c:pt>
                <c:pt idx="1207">
                  <c:v>4.7600000000000025</c:v>
                </c:pt>
                <c:pt idx="1208">
                  <c:v>4.7600000000000007</c:v>
                </c:pt>
                <c:pt idx="1209">
                  <c:v>4.82</c:v>
                </c:pt>
                <c:pt idx="1210">
                  <c:v>4.7600000000000007</c:v>
                </c:pt>
                <c:pt idx="1211">
                  <c:v>4.9600000000000009</c:v>
                </c:pt>
                <c:pt idx="1212">
                  <c:v>5.0200000000000005</c:v>
                </c:pt>
                <c:pt idx="1213">
                  <c:v>5.080000000000001</c:v>
                </c:pt>
                <c:pt idx="1214">
                  <c:v>4.8800000000000008</c:v>
                </c:pt>
                <c:pt idx="1215">
                  <c:v>5.0600000000000005</c:v>
                </c:pt>
                <c:pt idx="1216">
                  <c:v>4.7799999999999994</c:v>
                </c:pt>
                <c:pt idx="1217">
                  <c:v>4.74</c:v>
                </c:pt>
                <c:pt idx="1218">
                  <c:v>4.42</c:v>
                </c:pt>
                <c:pt idx="1219">
                  <c:v>4.6400000000000006</c:v>
                </c:pt>
                <c:pt idx="1220">
                  <c:v>4.4799999999999995</c:v>
                </c:pt>
                <c:pt idx="1221">
                  <c:v>4.7200000000000006</c:v>
                </c:pt>
                <c:pt idx="1222">
                  <c:v>5.08</c:v>
                </c:pt>
                <c:pt idx="1223">
                  <c:v>5</c:v>
                </c:pt>
                <c:pt idx="1224">
                  <c:v>5.2600000000000007</c:v>
                </c:pt>
                <c:pt idx="1225">
                  <c:v>5.4400000000000022</c:v>
                </c:pt>
                <c:pt idx="1226">
                  <c:v>5.6200000000000019</c:v>
                </c:pt>
                <c:pt idx="1227">
                  <c:v>5.0200000000000014</c:v>
                </c:pt>
                <c:pt idx="1228">
                  <c:v>5.1400000000000006</c:v>
                </c:pt>
                <c:pt idx="1229">
                  <c:v>4.74</c:v>
                </c:pt>
                <c:pt idx="1230">
                  <c:v>4.5599999999999996</c:v>
                </c:pt>
                <c:pt idx="1231">
                  <c:v>4.1799999999999988</c:v>
                </c:pt>
                <c:pt idx="1232">
                  <c:v>4.5399999999999983</c:v>
                </c:pt>
                <c:pt idx="1233">
                  <c:v>4.7</c:v>
                </c:pt>
                <c:pt idx="1234">
                  <c:v>5.0399999999999991</c:v>
                </c:pt>
                <c:pt idx="1235">
                  <c:v>5.2999999999999989</c:v>
                </c:pt>
                <c:pt idx="1236">
                  <c:v>5.0199999999999987</c:v>
                </c:pt>
                <c:pt idx="1237">
                  <c:v>4.5399999999999991</c:v>
                </c:pt>
                <c:pt idx="1238">
                  <c:v>4.7599999999999989</c:v>
                </c:pt>
                <c:pt idx="1239">
                  <c:v>4.4799999999999986</c:v>
                </c:pt>
                <c:pt idx="1240">
                  <c:v>4.2</c:v>
                </c:pt>
                <c:pt idx="1241">
                  <c:v>4.8400000000000007</c:v>
                </c:pt>
                <c:pt idx="1242">
                  <c:v>5.0400000000000009</c:v>
                </c:pt>
                <c:pt idx="1243">
                  <c:v>5.0200000000000014</c:v>
                </c:pt>
                <c:pt idx="1244">
                  <c:v>5.160000000000001</c:v>
                </c:pt>
                <c:pt idx="1245">
                  <c:v>5.32</c:v>
                </c:pt>
                <c:pt idx="1246">
                  <c:v>5.0199999999999996</c:v>
                </c:pt>
                <c:pt idx="1247">
                  <c:v>5.38</c:v>
                </c:pt>
                <c:pt idx="1248">
                  <c:v>5.34</c:v>
                </c:pt>
                <c:pt idx="1249">
                  <c:v>5.3</c:v>
                </c:pt>
                <c:pt idx="1250">
                  <c:v>5.28</c:v>
                </c:pt>
                <c:pt idx="1251">
                  <c:v>5.5000000000000009</c:v>
                </c:pt>
                <c:pt idx="1252">
                  <c:v>5.8800000000000008</c:v>
                </c:pt>
                <c:pt idx="1253">
                  <c:v>5.5200000000000005</c:v>
                </c:pt>
                <c:pt idx="1254">
                  <c:v>5.74</c:v>
                </c:pt>
                <c:pt idx="1255">
                  <c:v>5.8</c:v>
                </c:pt>
                <c:pt idx="1256">
                  <c:v>5.68</c:v>
                </c:pt>
                <c:pt idx="1257">
                  <c:v>5.34</c:v>
                </c:pt>
                <c:pt idx="1258">
                  <c:v>5.4</c:v>
                </c:pt>
                <c:pt idx="1259">
                  <c:v>5.1599999999999993</c:v>
                </c:pt>
                <c:pt idx="1260">
                  <c:v>5.18</c:v>
                </c:pt>
                <c:pt idx="1261">
                  <c:v>4.92</c:v>
                </c:pt>
                <c:pt idx="1262">
                  <c:v>4.4799999999999995</c:v>
                </c:pt>
                <c:pt idx="1263">
                  <c:v>4.4599999999999991</c:v>
                </c:pt>
                <c:pt idx="1264">
                  <c:v>4.24</c:v>
                </c:pt>
                <c:pt idx="1265">
                  <c:v>3.9</c:v>
                </c:pt>
                <c:pt idx="1266">
                  <c:v>4.22</c:v>
                </c:pt>
                <c:pt idx="1267">
                  <c:v>4.3999999999999995</c:v>
                </c:pt>
                <c:pt idx="1268">
                  <c:v>4.42</c:v>
                </c:pt>
                <c:pt idx="1269">
                  <c:v>4.1799999999999988</c:v>
                </c:pt>
                <c:pt idx="1270">
                  <c:v>4.0199999999999987</c:v>
                </c:pt>
                <c:pt idx="1271">
                  <c:v>3.72</c:v>
                </c:pt>
                <c:pt idx="1272">
                  <c:v>3.7400000000000007</c:v>
                </c:pt>
                <c:pt idx="1273">
                  <c:v>3.1600000000000006</c:v>
                </c:pt>
                <c:pt idx="1274">
                  <c:v>3.6000000000000014</c:v>
                </c:pt>
                <c:pt idx="1275">
                  <c:v>3.9400000000000004</c:v>
                </c:pt>
                <c:pt idx="1276">
                  <c:v>4.1199999999999992</c:v>
                </c:pt>
                <c:pt idx="1277">
                  <c:v>4.24</c:v>
                </c:pt>
                <c:pt idx="1278">
                  <c:v>4.7200000000000006</c:v>
                </c:pt>
                <c:pt idx="1279">
                  <c:v>4.5799999999999992</c:v>
                </c:pt>
                <c:pt idx="1280">
                  <c:v>4.5599999999999996</c:v>
                </c:pt>
                <c:pt idx="1281">
                  <c:v>4.3400000000000007</c:v>
                </c:pt>
                <c:pt idx="1282">
                  <c:v>3.9799999999999995</c:v>
                </c:pt>
                <c:pt idx="1283">
                  <c:v>3.9799999999999995</c:v>
                </c:pt>
                <c:pt idx="1284">
                  <c:v>3.680000000000001</c:v>
                </c:pt>
                <c:pt idx="1285">
                  <c:v>3.3600000000000008</c:v>
                </c:pt>
                <c:pt idx="1286">
                  <c:v>3.3200000000000003</c:v>
                </c:pt>
                <c:pt idx="1287">
                  <c:v>3.3</c:v>
                </c:pt>
                <c:pt idx="1288">
                  <c:v>3.3200000000000003</c:v>
                </c:pt>
                <c:pt idx="1289">
                  <c:v>3.5200000000000005</c:v>
                </c:pt>
                <c:pt idx="1290">
                  <c:v>3.5799999999999996</c:v>
                </c:pt>
                <c:pt idx="1291">
                  <c:v>3.6599999999999993</c:v>
                </c:pt>
                <c:pt idx="1292">
                  <c:v>3.5</c:v>
                </c:pt>
                <c:pt idx="1293">
                  <c:v>3.2599999999999993</c:v>
                </c:pt>
                <c:pt idx="1294">
                  <c:v>3.0999999999999996</c:v>
                </c:pt>
                <c:pt idx="1295">
                  <c:v>3.1399999999999997</c:v>
                </c:pt>
                <c:pt idx="1296">
                  <c:v>3.0199999999999996</c:v>
                </c:pt>
                <c:pt idx="1297">
                  <c:v>3.28</c:v>
                </c:pt>
                <c:pt idx="1298">
                  <c:v>3.4</c:v>
                </c:pt>
                <c:pt idx="1299">
                  <c:v>3.5</c:v>
                </c:pt>
                <c:pt idx="1300">
                  <c:v>3.3599999999999994</c:v>
                </c:pt>
                <c:pt idx="1301">
                  <c:v>3.2199999999999998</c:v>
                </c:pt>
                <c:pt idx="1302">
                  <c:v>3.38</c:v>
                </c:pt>
                <c:pt idx="1303">
                  <c:v>3.3600000000000003</c:v>
                </c:pt>
                <c:pt idx="1304">
                  <c:v>3.22</c:v>
                </c:pt>
                <c:pt idx="1305">
                  <c:v>3.18</c:v>
                </c:pt>
                <c:pt idx="1306">
                  <c:v>3.3200000000000003</c:v>
                </c:pt>
                <c:pt idx="1307">
                  <c:v>3.3599999999999994</c:v>
                </c:pt>
                <c:pt idx="1308">
                  <c:v>3.4599999999999995</c:v>
                </c:pt>
                <c:pt idx="1309">
                  <c:v>3.5200000000000005</c:v>
                </c:pt>
                <c:pt idx="1310">
                  <c:v>3.8</c:v>
                </c:pt>
                <c:pt idx="1311">
                  <c:v>3.8</c:v>
                </c:pt>
                <c:pt idx="1312">
                  <c:v>3.72</c:v>
                </c:pt>
                <c:pt idx="1313">
                  <c:v>3.6799999999999997</c:v>
                </c:pt>
                <c:pt idx="1314">
                  <c:v>3.28</c:v>
                </c:pt>
                <c:pt idx="1315">
                  <c:v>3.3599999999999994</c:v>
                </c:pt>
                <c:pt idx="1316">
                  <c:v>3.3</c:v>
                </c:pt>
                <c:pt idx="1317">
                  <c:v>3.22</c:v>
                </c:pt>
                <c:pt idx="1318">
                  <c:v>2.8</c:v>
                </c:pt>
                <c:pt idx="1319">
                  <c:v>2.8</c:v>
                </c:pt>
                <c:pt idx="1320">
                  <c:v>2.5200000000000005</c:v>
                </c:pt>
                <c:pt idx="1321">
                  <c:v>2.7199999999999998</c:v>
                </c:pt>
                <c:pt idx="1322">
                  <c:v>2.34</c:v>
                </c:pt>
                <c:pt idx="1323">
                  <c:v>2.8199999999999994</c:v>
                </c:pt>
                <c:pt idx="1324">
                  <c:v>3.1199999999999997</c:v>
                </c:pt>
                <c:pt idx="1325">
                  <c:v>2.78</c:v>
                </c:pt>
                <c:pt idx="1326">
                  <c:v>2.64</c:v>
                </c:pt>
                <c:pt idx="1327">
                  <c:v>2.72</c:v>
                </c:pt>
                <c:pt idx="1328">
                  <c:v>2.4</c:v>
                </c:pt>
                <c:pt idx="1329">
                  <c:v>2.48</c:v>
                </c:pt>
                <c:pt idx="1330">
                  <c:v>2.98</c:v>
                </c:pt>
                <c:pt idx="1331">
                  <c:v>3.0599999999999996</c:v>
                </c:pt>
                <c:pt idx="1332">
                  <c:v>3.34</c:v>
                </c:pt>
                <c:pt idx="1333">
                  <c:v>3.7600000000000007</c:v>
                </c:pt>
                <c:pt idx="1334">
                  <c:v>3.4600000000000009</c:v>
                </c:pt>
                <c:pt idx="1335">
                  <c:v>3.28</c:v>
                </c:pt>
                <c:pt idx="1336">
                  <c:v>3.3200000000000003</c:v>
                </c:pt>
                <c:pt idx="1337">
                  <c:v>3.28</c:v>
                </c:pt>
                <c:pt idx="1338">
                  <c:v>2.7199999999999998</c:v>
                </c:pt>
                <c:pt idx="1339">
                  <c:v>2.5799999999999996</c:v>
                </c:pt>
                <c:pt idx="1340">
                  <c:v>2.2999999999999998</c:v>
                </c:pt>
                <c:pt idx="1341">
                  <c:v>2.2000000000000002</c:v>
                </c:pt>
                <c:pt idx="1342">
                  <c:v>2.1600000000000006</c:v>
                </c:pt>
                <c:pt idx="1343">
                  <c:v>2.88</c:v>
                </c:pt>
                <c:pt idx="1344">
                  <c:v>3.3200000000000003</c:v>
                </c:pt>
                <c:pt idx="1345">
                  <c:v>3.3</c:v>
                </c:pt>
                <c:pt idx="1346">
                  <c:v>3.38</c:v>
                </c:pt>
                <c:pt idx="1347">
                  <c:v>3.14</c:v>
                </c:pt>
                <c:pt idx="1348">
                  <c:v>3.0600000000000009</c:v>
                </c:pt>
                <c:pt idx="1349">
                  <c:v>2.7400000000000007</c:v>
                </c:pt>
                <c:pt idx="1350">
                  <c:v>2.74</c:v>
                </c:pt>
                <c:pt idx="1351">
                  <c:v>2.62</c:v>
                </c:pt>
                <c:pt idx="1352">
                  <c:v>2.7600000000000007</c:v>
                </c:pt>
                <c:pt idx="1353">
                  <c:v>2.04</c:v>
                </c:pt>
                <c:pt idx="1354">
                  <c:v>2.04</c:v>
                </c:pt>
                <c:pt idx="1355">
                  <c:v>2.3600000000000003</c:v>
                </c:pt>
                <c:pt idx="1356">
                  <c:v>2.3200000000000003</c:v>
                </c:pt>
                <c:pt idx="1357">
                  <c:v>2.06</c:v>
                </c:pt>
                <c:pt idx="1358">
                  <c:v>2.16</c:v>
                </c:pt>
                <c:pt idx="1359">
                  <c:v>2.2800000000000002</c:v>
                </c:pt>
                <c:pt idx="1360">
                  <c:v>1.98</c:v>
                </c:pt>
                <c:pt idx="1361">
                  <c:v>2.12</c:v>
                </c:pt>
                <c:pt idx="1362">
                  <c:v>2.48</c:v>
                </c:pt>
                <c:pt idx="1363">
                  <c:v>2.54</c:v>
                </c:pt>
                <c:pt idx="1364">
                  <c:v>2.6000000000000005</c:v>
                </c:pt>
                <c:pt idx="1365">
                  <c:v>2.7400000000000011</c:v>
                </c:pt>
                <c:pt idx="1366">
                  <c:v>2.5000000000000009</c:v>
                </c:pt>
                <c:pt idx="1367">
                  <c:v>2.2600000000000007</c:v>
                </c:pt>
                <c:pt idx="1368">
                  <c:v>2.5200000000000005</c:v>
                </c:pt>
                <c:pt idx="1369">
                  <c:v>2.36</c:v>
                </c:pt>
                <c:pt idx="1370">
                  <c:v>2.3399999999999994</c:v>
                </c:pt>
                <c:pt idx="1371">
                  <c:v>2.3999999999999995</c:v>
                </c:pt>
                <c:pt idx="1372">
                  <c:v>2.4999999999999996</c:v>
                </c:pt>
                <c:pt idx="1373">
                  <c:v>1.9599999999999995</c:v>
                </c:pt>
                <c:pt idx="1374">
                  <c:v>2.1</c:v>
                </c:pt>
                <c:pt idx="1375">
                  <c:v>2.1999999999999997</c:v>
                </c:pt>
                <c:pt idx="1376">
                  <c:v>1.8599999999999994</c:v>
                </c:pt>
                <c:pt idx="1377">
                  <c:v>1.7799999999999998</c:v>
                </c:pt>
                <c:pt idx="1378">
                  <c:v>2.34</c:v>
                </c:pt>
                <c:pt idx="1379">
                  <c:v>2.1799999999999997</c:v>
                </c:pt>
                <c:pt idx="1380">
                  <c:v>2.0400000000000005</c:v>
                </c:pt>
                <c:pt idx="1381">
                  <c:v>2.5200000000000009</c:v>
                </c:pt>
                <c:pt idx="1382">
                  <c:v>2.100000000000001</c:v>
                </c:pt>
                <c:pt idx="1383">
                  <c:v>2.080000000000001</c:v>
                </c:pt>
                <c:pt idx="1384">
                  <c:v>2.3600000000000017</c:v>
                </c:pt>
                <c:pt idx="1385">
                  <c:v>2.4200000000000008</c:v>
                </c:pt>
                <c:pt idx="1386">
                  <c:v>2.4200000000000008</c:v>
                </c:pt>
                <c:pt idx="1387">
                  <c:v>3</c:v>
                </c:pt>
                <c:pt idx="1388">
                  <c:v>3.1199999999999997</c:v>
                </c:pt>
                <c:pt idx="1389">
                  <c:v>2.5999999999999992</c:v>
                </c:pt>
                <c:pt idx="1390">
                  <c:v>2.6599999999999993</c:v>
                </c:pt>
                <c:pt idx="1391">
                  <c:v>2.5199999999999991</c:v>
                </c:pt>
                <c:pt idx="1392">
                  <c:v>2.1799999999999988</c:v>
                </c:pt>
                <c:pt idx="1393">
                  <c:v>1.599999999999999</c:v>
                </c:pt>
                <c:pt idx="1394">
                  <c:v>1.9799999999999986</c:v>
                </c:pt>
                <c:pt idx="1395">
                  <c:v>1.7399999999999989</c:v>
                </c:pt>
                <c:pt idx="1396">
                  <c:v>1.6399999999999992</c:v>
                </c:pt>
                <c:pt idx="1397">
                  <c:v>1.8999999999999997</c:v>
                </c:pt>
                <c:pt idx="1398">
                  <c:v>2.1999999999999997</c:v>
                </c:pt>
                <c:pt idx="1399">
                  <c:v>2.0199999999999996</c:v>
                </c:pt>
                <c:pt idx="1400">
                  <c:v>2.1599999999999997</c:v>
                </c:pt>
                <c:pt idx="1401">
                  <c:v>2.1199999999999992</c:v>
                </c:pt>
                <c:pt idx="1402">
                  <c:v>1.9199999999999988</c:v>
                </c:pt>
                <c:pt idx="1403">
                  <c:v>1.9399999999999988</c:v>
                </c:pt>
                <c:pt idx="1404">
                  <c:v>1.9599999999999991</c:v>
                </c:pt>
                <c:pt idx="1405">
                  <c:v>1.859999999999999</c:v>
                </c:pt>
                <c:pt idx="1406">
                  <c:v>1.8599999999999999</c:v>
                </c:pt>
                <c:pt idx="1407">
                  <c:v>1.6800000000000002</c:v>
                </c:pt>
                <c:pt idx="1408">
                  <c:v>1.6200000000000006</c:v>
                </c:pt>
                <c:pt idx="1409">
                  <c:v>1.9800000000000004</c:v>
                </c:pt>
                <c:pt idx="1410">
                  <c:v>1.9400000000000006</c:v>
                </c:pt>
                <c:pt idx="1411">
                  <c:v>1.9200000000000004</c:v>
                </c:pt>
                <c:pt idx="1412">
                  <c:v>2.16</c:v>
                </c:pt>
                <c:pt idx="1413">
                  <c:v>2.1800000000000002</c:v>
                </c:pt>
                <c:pt idx="1414">
                  <c:v>1.9800000000000009</c:v>
                </c:pt>
                <c:pt idx="1415">
                  <c:v>2.0400000000000009</c:v>
                </c:pt>
                <c:pt idx="1416">
                  <c:v>2.2400000000000011</c:v>
                </c:pt>
                <c:pt idx="1417">
                  <c:v>2.3000000000000012</c:v>
                </c:pt>
                <c:pt idx="1418">
                  <c:v>2.3200000000000012</c:v>
                </c:pt>
                <c:pt idx="1419">
                  <c:v>2.1200000000000006</c:v>
                </c:pt>
                <c:pt idx="1420">
                  <c:v>2.2199999999999998</c:v>
                </c:pt>
                <c:pt idx="1421">
                  <c:v>2.1599999999999997</c:v>
                </c:pt>
                <c:pt idx="1422">
                  <c:v>2.4999999999999996</c:v>
                </c:pt>
                <c:pt idx="1423">
                  <c:v>2.4599999999999995</c:v>
                </c:pt>
                <c:pt idx="1424">
                  <c:v>2.5399999999999996</c:v>
                </c:pt>
                <c:pt idx="1425">
                  <c:v>2.62</c:v>
                </c:pt>
                <c:pt idx="1426">
                  <c:v>2.2800000000000002</c:v>
                </c:pt>
                <c:pt idx="1427">
                  <c:v>1.7400000000000002</c:v>
                </c:pt>
                <c:pt idx="1428">
                  <c:v>2.0200000000000005</c:v>
                </c:pt>
                <c:pt idx="1429">
                  <c:v>2.2799999999999998</c:v>
                </c:pt>
                <c:pt idx="1430">
                  <c:v>2.9</c:v>
                </c:pt>
                <c:pt idx="1431">
                  <c:v>3.1799999999999997</c:v>
                </c:pt>
                <c:pt idx="1432">
                  <c:v>3.3199999999999994</c:v>
                </c:pt>
                <c:pt idx="1433">
                  <c:v>3.2599999999999993</c:v>
                </c:pt>
                <c:pt idx="1434">
                  <c:v>2.8199999999999994</c:v>
                </c:pt>
                <c:pt idx="1435">
                  <c:v>2.2799999999999989</c:v>
                </c:pt>
                <c:pt idx="1436">
                  <c:v>2.419999999999999</c:v>
                </c:pt>
                <c:pt idx="1437">
                  <c:v>2.4999999999999996</c:v>
                </c:pt>
                <c:pt idx="1438">
                  <c:v>2.48</c:v>
                </c:pt>
                <c:pt idx="1439">
                  <c:v>2.88</c:v>
                </c:pt>
                <c:pt idx="1440">
                  <c:v>3.0000000000000004</c:v>
                </c:pt>
                <c:pt idx="1441">
                  <c:v>2.84</c:v>
                </c:pt>
                <c:pt idx="1442">
                  <c:v>3.0799999999999996</c:v>
                </c:pt>
                <c:pt idx="1443">
                  <c:v>2.9799999999999995</c:v>
                </c:pt>
                <c:pt idx="1444">
                  <c:v>2.8</c:v>
                </c:pt>
                <c:pt idx="1445">
                  <c:v>2.82</c:v>
                </c:pt>
                <c:pt idx="1446">
                  <c:v>2.7</c:v>
                </c:pt>
                <c:pt idx="1447">
                  <c:v>2.5200000000000005</c:v>
                </c:pt>
                <c:pt idx="1448">
                  <c:v>2.6999999999999997</c:v>
                </c:pt>
                <c:pt idx="1449">
                  <c:v>2.7199999999999998</c:v>
                </c:pt>
                <c:pt idx="1450">
                  <c:v>2.7399999999999998</c:v>
                </c:pt>
                <c:pt idx="1451">
                  <c:v>2.96</c:v>
                </c:pt>
                <c:pt idx="1452">
                  <c:v>2.9</c:v>
                </c:pt>
                <c:pt idx="1453">
                  <c:v>2.62</c:v>
                </c:pt>
                <c:pt idx="1454">
                  <c:v>2.6599999999999993</c:v>
                </c:pt>
                <c:pt idx="1455">
                  <c:v>2.1599999999999993</c:v>
                </c:pt>
                <c:pt idx="1456">
                  <c:v>2.379999999999999</c:v>
                </c:pt>
                <c:pt idx="1457">
                  <c:v>2.2199999999999989</c:v>
                </c:pt>
                <c:pt idx="1458">
                  <c:v>2.4999999999999991</c:v>
                </c:pt>
                <c:pt idx="1459">
                  <c:v>2.9999999999999996</c:v>
                </c:pt>
                <c:pt idx="1460">
                  <c:v>3.339999999999999</c:v>
                </c:pt>
                <c:pt idx="1461">
                  <c:v>3.0799999999999996</c:v>
                </c:pt>
                <c:pt idx="1462">
                  <c:v>3.22</c:v>
                </c:pt>
                <c:pt idx="1463">
                  <c:v>3.08</c:v>
                </c:pt>
                <c:pt idx="1464">
                  <c:v>2.5599999999999996</c:v>
                </c:pt>
                <c:pt idx="1465">
                  <c:v>2.46</c:v>
                </c:pt>
                <c:pt idx="1466">
                  <c:v>2.3999999999999995</c:v>
                </c:pt>
                <c:pt idx="1467">
                  <c:v>2.34</c:v>
                </c:pt>
                <c:pt idx="1468">
                  <c:v>2.3199999999999994</c:v>
                </c:pt>
                <c:pt idx="1469">
                  <c:v>2.8</c:v>
                </c:pt>
                <c:pt idx="1470">
                  <c:v>2.9400000000000004</c:v>
                </c:pt>
                <c:pt idx="1471">
                  <c:v>3.5</c:v>
                </c:pt>
                <c:pt idx="1472">
                  <c:v>3.3200000000000003</c:v>
                </c:pt>
                <c:pt idx="1473">
                  <c:v>3.6000000000000005</c:v>
                </c:pt>
                <c:pt idx="1474">
                  <c:v>3.120000000000001</c:v>
                </c:pt>
                <c:pt idx="1475">
                  <c:v>2.8200000000000012</c:v>
                </c:pt>
                <c:pt idx="1476">
                  <c:v>2.3400000000000012</c:v>
                </c:pt>
                <c:pt idx="1477">
                  <c:v>2.7800000000000011</c:v>
                </c:pt>
                <c:pt idx="1478">
                  <c:v>2.4000000000000008</c:v>
                </c:pt>
                <c:pt idx="1479">
                  <c:v>2.38</c:v>
                </c:pt>
                <c:pt idx="1480">
                  <c:v>2.68</c:v>
                </c:pt>
                <c:pt idx="1481">
                  <c:v>2.7399999999999998</c:v>
                </c:pt>
                <c:pt idx="1482">
                  <c:v>2.56</c:v>
                </c:pt>
                <c:pt idx="1483">
                  <c:v>2.7399999999999998</c:v>
                </c:pt>
                <c:pt idx="1484">
                  <c:v>2.2600000000000002</c:v>
                </c:pt>
                <c:pt idx="1485">
                  <c:v>2.2800000000000002</c:v>
                </c:pt>
                <c:pt idx="1486">
                  <c:v>2.02</c:v>
                </c:pt>
                <c:pt idx="1487">
                  <c:v>2.0599999999999996</c:v>
                </c:pt>
                <c:pt idx="1488">
                  <c:v>1.98</c:v>
                </c:pt>
                <c:pt idx="1489">
                  <c:v>2.5000000000000004</c:v>
                </c:pt>
                <c:pt idx="1490">
                  <c:v>2.3600000000000003</c:v>
                </c:pt>
                <c:pt idx="1491">
                  <c:v>2.5200000000000005</c:v>
                </c:pt>
                <c:pt idx="1492">
                  <c:v>2.8000000000000003</c:v>
                </c:pt>
                <c:pt idx="1493">
                  <c:v>2.6600000000000006</c:v>
                </c:pt>
                <c:pt idx="1494">
                  <c:v>2.8000000000000003</c:v>
                </c:pt>
                <c:pt idx="1495">
                  <c:v>2.64</c:v>
                </c:pt>
                <c:pt idx="1496">
                  <c:v>2.44</c:v>
                </c:pt>
                <c:pt idx="1497">
                  <c:v>2.2599999999999998</c:v>
                </c:pt>
                <c:pt idx="1498">
                  <c:v>2.52</c:v>
                </c:pt>
                <c:pt idx="1499">
                  <c:v>2.3199999999999998</c:v>
                </c:pt>
                <c:pt idx="1500">
                  <c:v>2.74</c:v>
                </c:pt>
                <c:pt idx="1501">
                  <c:v>2.8200000000000003</c:v>
                </c:pt>
                <c:pt idx="1502">
                  <c:v>2.8200000000000003</c:v>
                </c:pt>
                <c:pt idx="1503">
                  <c:v>2.5000000000000004</c:v>
                </c:pt>
                <c:pt idx="1504">
                  <c:v>2.7400000000000007</c:v>
                </c:pt>
                <c:pt idx="1505">
                  <c:v>2.5000000000000004</c:v>
                </c:pt>
                <c:pt idx="1506">
                  <c:v>2.6600000000000006</c:v>
                </c:pt>
                <c:pt idx="1507">
                  <c:v>2.3400000000000003</c:v>
                </c:pt>
                <c:pt idx="1508">
                  <c:v>2.4</c:v>
                </c:pt>
                <c:pt idx="1509">
                  <c:v>2.2799999999999998</c:v>
                </c:pt>
                <c:pt idx="1510">
                  <c:v>2.0799999999999996</c:v>
                </c:pt>
                <c:pt idx="1511">
                  <c:v>1.8799999999999997</c:v>
                </c:pt>
                <c:pt idx="1512">
                  <c:v>2.2199999999999998</c:v>
                </c:pt>
                <c:pt idx="1513">
                  <c:v>2.2199999999999998</c:v>
                </c:pt>
                <c:pt idx="1514">
                  <c:v>2.3000000000000003</c:v>
                </c:pt>
                <c:pt idx="1515">
                  <c:v>2.7800000000000002</c:v>
                </c:pt>
                <c:pt idx="1516">
                  <c:v>2.8200000000000007</c:v>
                </c:pt>
                <c:pt idx="1517">
                  <c:v>2.6400000000000006</c:v>
                </c:pt>
                <c:pt idx="1518">
                  <c:v>2.9800000000000004</c:v>
                </c:pt>
                <c:pt idx="1519">
                  <c:v>2.92</c:v>
                </c:pt>
                <c:pt idx="1520">
                  <c:v>2.88</c:v>
                </c:pt>
                <c:pt idx="1521">
                  <c:v>2.88</c:v>
                </c:pt>
                <c:pt idx="1522">
                  <c:v>2.72</c:v>
                </c:pt>
                <c:pt idx="1523">
                  <c:v>2.54</c:v>
                </c:pt>
                <c:pt idx="1524">
                  <c:v>2.54</c:v>
                </c:pt>
                <c:pt idx="1525">
                  <c:v>2.08</c:v>
                </c:pt>
                <c:pt idx="1526">
                  <c:v>2.1599999999999997</c:v>
                </c:pt>
                <c:pt idx="1527">
                  <c:v>2.0799999999999996</c:v>
                </c:pt>
                <c:pt idx="1528">
                  <c:v>1.92</c:v>
                </c:pt>
                <c:pt idx="1529">
                  <c:v>1.92</c:v>
                </c:pt>
                <c:pt idx="1530">
                  <c:v>2.16</c:v>
                </c:pt>
                <c:pt idx="1531">
                  <c:v>2.04</c:v>
                </c:pt>
                <c:pt idx="1532">
                  <c:v>2.3400000000000003</c:v>
                </c:pt>
                <c:pt idx="1533">
                  <c:v>2.7199999999999998</c:v>
                </c:pt>
                <c:pt idx="1534">
                  <c:v>2.68</c:v>
                </c:pt>
                <c:pt idx="1535">
                  <c:v>2.5599999999999996</c:v>
                </c:pt>
                <c:pt idx="1536">
                  <c:v>2.9999999999999996</c:v>
                </c:pt>
                <c:pt idx="1537">
                  <c:v>3.0399999999999996</c:v>
                </c:pt>
                <c:pt idx="1538">
                  <c:v>2.7199999999999998</c:v>
                </c:pt>
                <c:pt idx="1539">
                  <c:v>2.46</c:v>
                </c:pt>
                <c:pt idx="1540">
                  <c:v>2.4199999999999995</c:v>
                </c:pt>
                <c:pt idx="1541">
                  <c:v>2.2999999999999998</c:v>
                </c:pt>
                <c:pt idx="1542">
                  <c:v>2.4400000000000004</c:v>
                </c:pt>
                <c:pt idx="1543">
                  <c:v>2.4200000000000004</c:v>
                </c:pt>
                <c:pt idx="1544">
                  <c:v>2.2000000000000002</c:v>
                </c:pt>
                <c:pt idx="1545">
                  <c:v>2.1800000000000006</c:v>
                </c:pt>
                <c:pt idx="1546">
                  <c:v>2.06</c:v>
                </c:pt>
                <c:pt idx="1547">
                  <c:v>1.8</c:v>
                </c:pt>
                <c:pt idx="1548">
                  <c:v>1.9600000000000002</c:v>
                </c:pt>
                <c:pt idx="1549">
                  <c:v>2.54</c:v>
                </c:pt>
                <c:pt idx="1550">
                  <c:v>2.3600000000000003</c:v>
                </c:pt>
                <c:pt idx="1551">
                  <c:v>2.2199999999999998</c:v>
                </c:pt>
                <c:pt idx="1552">
                  <c:v>2.1399999999999997</c:v>
                </c:pt>
                <c:pt idx="1553">
                  <c:v>2.1</c:v>
                </c:pt>
                <c:pt idx="1554">
                  <c:v>1.8399999999999999</c:v>
                </c:pt>
                <c:pt idx="1555">
                  <c:v>2.1599999999999997</c:v>
                </c:pt>
                <c:pt idx="1556">
                  <c:v>2.0799999999999996</c:v>
                </c:pt>
                <c:pt idx="1557">
                  <c:v>2.3599999999999994</c:v>
                </c:pt>
                <c:pt idx="1558">
                  <c:v>2.4399999999999995</c:v>
                </c:pt>
                <c:pt idx="1559">
                  <c:v>2.46</c:v>
                </c:pt>
                <c:pt idx="1560">
                  <c:v>2.2599999999999998</c:v>
                </c:pt>
                <c:pt idx="1561">
                  <c:v>2.5</c:v>
                </c:pt>
                <c:pt idx="1562">
                  <c:v>2.3000000000000003</c:v>
                </c:pt>
                <c:pt idx="1563">
                  <c:v>2.06</c:v>
                </c:pt>
                <c:pt idx="1564">
                  <c:v>2.2999999999999998</c:v>
                </c:pt>
                <c:pt idx="1565">
                  <c:v>2.86</c:v>
                </c:pt>
                <c:pt idx="1566">
                  <c:v>2.82</c:v>
                </c:pt>
                <c:pt idx="1567">
                  <c:v>2.6799999999999997</c:v>
                </c:pt>
                <c:pt idx="1568">
                  <c:v>2.88</c:v>
                </c:pt>
                <c:pt idx="1569">
                  <c:v>3.0599999999999996</c:v>
                </c:pt>
                <c:pt idx="1570">
                  <c:v>2.42</c:v>
                </c:pt>
                <c:pt idx="1571">
                  <c:v>2.38</c:v>
                </c:pt>
                <c:pt idx="1572">
                  <c:v>2.3199999999999998</c:v>
                </c:pt>
                <c:pt idx="1573">
                  <c:v>2.0999999999999996</c:v>
                </c:pt>
                <c:pt idx="1574">
                  <c:v>1.5199999999999996</c:v>
                </c:pt>
                <c:pt idx="1575">
                  <c:v>1.6999999999999997</c:v>
                </c:pt>
                <c:pt idx="1576">
                  <c:v>2.04</c:v>
                </c:pt>
                <c:pt idx="1577">
                  <c:v>1.9600000000000002</c:v>
                </c:pt>
                <c:pt idx="1578">
                  <c:v>2.0200000000000005</c:v>
                </c:pt>
                <c:pt idx="1579">
                  <c:v>2.12</c:v>
                </c:pt>
                <c:pt idx="1580">
                  <c:v>1.98</c:v>
                </c:pt>
                <c:pt idx="1581">
                  <c:v>1.0999999999999996</c:v>
                </c:pt>
                <c:pt idx="1582">
                  <c:v>1.44</c:v>
                </c:pt>
                <c:pt idx="1583">
                  <c:v>1.7</c:v>
                </c:pt>
                <c:pt idx="1584">
                  <c:v>1.9</c:v>
                </c:pt>
                <c:pt idx="1585">
                  <c:v>2.1800000000000006</c:v>
                </c:pt>
                <c:pt idx="1586">
                  <c:v>2.9400000000000004</c:v>
                </c:pt>
                <c:pt idx="1587">
                  <c:v>2.74</c:v>
                </c:pt>
                <c:pt idx="1588">
                  <c:v>2.4200000000000008</c:v>
                </c:pt>
                <c:pt idx="1589">
                  <c:v>2.6000000000000005</c:v>
                </c:pt>
                <c:pt idx="1590">
                  <c:v>2.4800000000000004</c:v>
                </c:pt>
                <c:pt idx="1591">
                  <c:v>2.3800000000000003</c:v>
                </c:pt>
                <c:pt idx="1592">
                  <c:v>2.5400000000000005</c:v>
                </c:pt>
                <c:pt idx="1593">
                  <c:v>2.5800000000000005</c:v>
                </c:pt>
                <c:pt idx="1594">
                  <c:v>2.3000000000000012</c:v>
                </c:pt>
                <c:pt idx="1595">
                  <c:v>2.0600000000000009</c:v>
                </c:pt>
                <c:pt idx="1596">
                  <c:v>2.0800000000000005</c:v>
                </c:pt>
                <c:pt idx="1597">
                  <c:v>2.0200000000000005</c:v>
                </c:pt>
                <c:pt idx="1598">
                  <c:v>2.3199999999999998</c:v>
                </c:pt>
                <c:pt idx="1599">
                  <c:v>2.2000000000000002</c:v>
                </c:pt>
                <c:pt idx="1600">
                  <c:v>1.9999999999999996</c:v>
                </c:pt>
                <c:pt idx="1601">
                  <c:v>1.9199999999999995</c:v>
                </c:pt>
                <c:pt idx="1602">
                  <c:v>1.94</c:v>
                </c:pt>
                <c:pt idx="1603">
                  <c:v>1.6799999999999997</c:v>
                </c:pt>
                <c:pt idx="1604">
                  <c:v>1.3999999999999992</c:v>
                </c:pt>
                <c:pt idx="1605">
                  <c:v>1.6799999999999993</c:v>
                </c:pt>
                <c:pt idx="1606">
                  <c:v>1.6999999999999993</c:v>
                </c:pt>
                <c:pt idx="1607">
                  <c:v>2.0399999999999991</c:v>
                </c:pt>
                <c:pt idx="1608">
                  <c:v>1.9599999999999997</c:v>
                </c:pt>
                <c:pt idx="1609">
                  <c:v>1.9599999999999997</c:v>
                </c:pt>
                <c:pt idx="1610">
                  <c:v>1.9599999999999995</c:v>
                </c:pt>
                <c:pt idx="1611">
                  <c:v>1.6599999999999995</c:v>
                </c:pt>
                <c:pt idx="1612">
                  <c:v>1.379999999999999</c:v>
                </c:pt>
                <c:pt idx="1613">
                  <c:v>1.3999999999999986</c:v>
                </c:pt>
                <c:pt idx="1614">
                  <c:v>1.7999999999999985</c:v>
                </c:pt>
                <c:pt idx="1615">
                  <c:v>1.7599999999999993</c:v>
                </c:pt>
                <c:pt idx="1616">
                  <c:v>2</c:v>
                </c:pt>
                <c:pt idx="1617">
                  <c:v>1.7400000000000007</c:v>
                </c:pt>
                <c:pt idx="1618">
                  <c:v>1.4800000000000004</c:v>
                </c:pt>
                <c:pt idx="1619">
                  <c:v>1.6200000000000003</c:v>
                </c:pt>
                <c:pt idx="1620">
                  <c:v>1.64</c:v>
                </c:pt>
                <c:pt idx="1621">
                  <c:v>1.7</c:v>
                </c:pt>
                <c:pt idx="1622">
                  <c:v>1.6</c:v>
                </c:pt>
                <c:pt idx="1623">
                  <c:v>1.7200000000000002</c:v>
                </c:pt>
                <c:pt idx="1624">
                  <c:v>1.5200000000000002</c:v>
                </c:pt>
                <c:pt idx="1625">
                  <c:v>1.6000000000000008</c:v>
                </c:pt>
                <c:pt idx="1626">
                  <c:v>1.5000000000000007</c:v>
                </c:pt>
                <c:pt idx="1627">
                  <c:v>1.4400000000000006</c:v>
                </c:pt>
                <c:pt idx="1628">
                  <c:v>1.4000000000000008</c:v>
                </c:pt>
                <c:pt idx="1629">
                  <c:v>1.4600000000000009</c:v>
                </c:pt>
                <c:pt idx="1630">
                  <c:v>1.6200000000000003</c:v>
                </c:pt>
                <c:pt idx="1631">
                  <c:v>1.4</c:v>
                </c:pt>
                <c:pt idx="1632">
                  <c:v>2.0799999999999996</c:v>
                </c:pt>
                <c:pt idx="1633">
                  <c:v>2.0199999999999996</c:v>
                </c:pt>
                <c:pt idx="1634">
                  <c:v>1.7799999999999989</c:v>
                </c:pt>
                <c:pt idx="1635">
                  <c:v>1.64</c:v>
                </c:pt>
                <c:pt idx="1636">
                  <c:v>1.7600000000000002</c:v>
                </c:pt>
                <c:pt idx="1637">
                  <c:v>1.7400000000000007</c:v>
                </c:pt>
                <c:pt idx="1638">
                  <c:v>1.8200000000000003</c:v>
                </c:pt>
                <c:pt idx="1639">
                  <c:v>2.4600000000000009</c:v>
                </c:pt>
                <c:pt idx="1640">
                  <c:v>2.660000000000001</c:v>
                </c:pt>
                <c:pt idx="1641">
                  <c:v>2.9400000000000004</c:v>
                </c:pt>
                <c:pt idx="1642">
                  <c:v>2.5200000000000005</c:v>
                </c:pt>
                <c:pt idx="1643">
                  <c:v>2.7400000000000007</c:v>
                </c:pt>
                <c:pt idx="1644">
                  <c:v>2.4200000000000008</c:v>
                </c:pt>
                <c:pt idx="1645">
                  <c:v>2.6800000000000006</c:v>
                </c:pt>
                <c:pt idx="1646">
                  <c:v>2.2999999999999998</c:v>
                </c:pt>
                <c:pt idx="1647">
                  <c:v>2.46</c:v>
                </c:pt>
                <c:pt idx="1648">
                  <c:v>2.66</c:v>
                </c:pt>
                <c:pt idx="1649">
                  <c:v>2.56</c:v>
                </c:pt>
                <c:pt idx="1650">
                  <c:v>2.3600000000000003</c:v>
                </c:pt>
                <c:pt idx="1651">
                  <c:v>2.8800000000000003</c:v>
                </c:pt>
                <c:pt idx="1652">
                  <c:v>2.54</c:v>
                </c:pt>
                <c:pt idx="1653">
                  <c:v>2.6799999999999997</c:v>
                </c:pt>
                <c:pt idx="1654">
                  <c:v>2.9399999999999991</c:v>
                </c:pt>
                <c:pt idx="1655">
                  <c:v>2.6799999999999997</c:v>
                </c:pt>
                <c:pt idx="1656">
                  <c:v>2.0199999999999996</c:v>
                </c:pt>
                <c:pt idx="1657">
                  <c:v>2.2600000000000002</c:v>
                </c:pt>
                <c:pt idx="1658">
                  <c:v>1.9400000000000006</c:v>
                </c:pt>
                <c:pt idx="1659">
                  <c:v>2.0000000000000009</c:v>
                </c:pt>
                <c:pt idx="1660">
                  <c:v>2.4</c:v>
                </c:pt>
                <c:pt idx="1661">
                  <c:v>2.8800000000000003</c:v>
                </c:pt>
                <c:pt idx="1662">
                  <c:v>2.8600000000000003</c:v>
                </c:pt>
                <c:pt idx="1663">
                  <c:v>2.5</c:v>
                </c:pt>
                <c:pt idx="1664">
                  <c:v>2.46</c:v>
                </c:pt>
                <c:pt idx="1665">
                  <c:v>2.1</c:v>
                </c:pt>
                <c:pt idx="1666">
                  <c:v>1.8399999999999999</c:v>
                </c:pt>
                <c:pt idx="1667">
                  <c:v>1.6600000000000001</c:v>
                </c:pt>
                <c:pt idx="1668">
                  <c:v>2.2000000000000002</c:v>
                </c:pt>
                <c:pt idx="1669">
                  <c:v>1.9199999999999995</c:v>
                </c:pt>
                <c:pt idx="1670">
                  <c:v>1.7600000000000002</c:v>
                </c:pt>
                <c:pt idx="1671">
                  <c:v>1.8200000000000003</c:v>
                </c:pt>
                <c:pt idx="1672">
                  <c:v>2.12</c:v>
                </c:pt>
                <c:pt idx="1673">
                  <c:v>2.0400000000000005</c:v>
                </c:pt>
                <c:pt idx="1674">
                  <c:v>1.7800000000000005</c:v>
                </c:pt>
                <c:pt idx="1675">
                  <c:v>1.6600000000000001</c:v>
                </c:pt>
                <c:pt idx="1676">
                  <c:v>1.3399999999999999</c:v>
                </c:pt>
                <c:pt idx="1677">
                  <c:v>1.0999999999999992</c:v>
                </c:pt>
                <c:pt idx="1678">
                  <c:v>0.53999999999999915</c:v>
                </c:pt>
                <c:pt idx="1679">
                  <c:v>0.76000000000000012</c:v>
                </c:pt>
                <c:pt idx="1680">
                  <c:v>1.1199999999999997</c:v>
                </c:pt>
                <c:pt idx="1681">
                  <c:v>1.2199999999999989</c:v>
                </c:pt>
                <c:pt idx="1682">
                  <c:v>0.74000000000000055</c:v>
                </c:pt>
                <c:pt idx="1683">
                  <c:v>1.0200000000000002</c:v>
                </c:pt>
                <c:pt idx="1684">
                  <c:v>0.82000000000000028</c:v>
                </c:pt>
                <c:pt idx="1685">
                  <c:v>0.34000000000000197</c:v>
                </c:pt>
                <c:pt idx="1686">
                  <c:v>0.10000000000000284</c:v>
                </c:pt>
                <c:pt idx="1687">
                  <c:v>0.58000000000000118</c:v>
                </c:pt>
                <c:pt idx="1688">
                  <c:v>0.58000000000000118</c:v>
                </c:pt>
                <c:pt idx="1689">
                  <c:v>0.45999999999999941</c:v>
                </c:pt>
                <c:pt idx="1690">
                  <c:v>0.67999999999999827</c:v>
                </c:pt>
                <c:pt idx="1691">
                  <c:v>0.97999999999999832</c:v>
                </c:pt>
                <c:pt idx="1692">
                  <c:v>0.87999999999999967</c:v>
                </c:pt>
                <c:pt idx="1693">
                  <c:v>0.52000000000000024</c:v>
                </c:pt>
                <c:pt idx="1694">
                  <c:v>0.20000000000000143</c:v>
                </c:pt>
                <c:pt idx="1695">
                  <c:v>0.50000000000000144</c:v>
                </c:pt>
                <c:pt idx="1696">
                  <c:v>0.96000000000000085</c:v>
                </c:pt>
                <c:pt idx="1697">
                  <c:v>0.95999999999999941</c:v>
                </c:pt>
                <c:pt idx="1698">
                  <c:v>1.1999999999999986</c:v>
                </c:pt>
                <c:pt idx="1699">
                  <c:v>2.0799999999999983</c:v>
                </c:pt>
                <c:pt idx="1700">
                  <c:v>2.1399999999999979</c:v>
                </c:pt>
                <c:pt idx="1701">
                  <c:v>1.7999999999999985</c:v>
                </c:pt>
                <c:pt idx="1702">
                  <c:v>1.9799999999999998</c:v>
                </c:pt>
                <c:pt idx="1703">
                  <c:v>2.5</c:v>
                </c:pt>
                <c:pt idx="1704">
                  <c:v>2.38</c:v>
                </c:pt>
                <c:pt idx="1705">
                  <c:v>2.2400000000000007</c:v>
                </c:pt>
                <c:pt idx="1706">
                  <c:v>2.4</c:v>
                </c:pt>
                <c:pt idx="1707">
                  <c:v>2.5200000000000005</c:v>
                </c:pt>
                <c:pt idx="1708">
                  <c:v>2.2200000000000002</c:v>
                </c:pt>
                <c:pt idx="1709">
                  <c:v>2.4200000000000004</c:v>
                </c:pt>
                <c:pt idx="1710">
                  <c:v>2.8599999999999994</c:v>
                </c:pt>
                <c:pt idx="1711">
                  <c:v>2.8</c:v>
                </c:pt>
                <c:pt idx="1712">
                  <c:v>2.6</c:v>
                </c:pt>
                <c:pt idx="1713">
                  <c:v>2.6399999999999992</c:v>
                </c:pt>
                <c:pt idx="1714">
                  <c:v>2.5199999999999987</c:v>
                </c:pt>
                <c:pt idx="1715">
                  <c:v>2.1799999999999997</c:v>
                </c:pt>
                <c:pt idx="1716">
                  <c:v>2.0999999999999988</c:v>
                </c:pt>
                <c:pt idx="1717">
                  <c:v>2.4199999999999973</c:v>
                </c:pt>
                <c:pt idx="1718">
                  <c:v>2.4999999999999973</c:v>
                </c:pt>
                <c:pt idx="1719">
                  <c:v>2.3999999999999986</c:v>
                </c:pt>
                <c:pt idx="1720">
                  <c:v>2.5399999999999978</c:v>
                </c:pt>
                <c:pt idx="1721">
                  <c:v>2.919999999999999</c:v>
                </c:pt>
                <c:pt idx="1722">
                  <c:v>2.8</c:v>
                </c:pt>
                <c:pt idx="1723">
                  <c:v>3.1200000000000019</c:v>
                </c:pt>
                <c:pt idx="1724">
                  <c:v>2.9400000000000004</c:v>
                </c:pt>
                <c:pt idx="1725">
                  <c:v>2.9200000000000004</c:v>
                </c:pt>
                <c:pt idx="1726">
                  <c:v>2.7599999999999993</c:v>
                </c:pt>
                <c:pt idx="1727">
                  <c:v>2.5599999999999996</c:v>
                </c:pt>
                <c:pt idx="1728">
                  <c:v>2.1999999999999984</c:v>
                </c:pt>
                <c:pt idx="1729">
                  <c:v>2.1799999999999984</c:v>
                </c:pt>
                <c:pt idx="1730">
                  <c:v>1.8</c:v>
                </c:pt>
                <c:pt idx="1731">
                  <c:v>1.9400000000000006</c:v>
                </c:pt>
                <c:pt idx="1732">
                  <c:v>2.319999999999999</c:v>
                </c:pt>
                <c:pt idx="1733">
                  <c:v>2.4799999999999995</c:v>
                </c:pt>
                <c:pt idx="1734">
                  <c:v>2.7200000000000015</c:v>
                </c:pt>
                <c:pt idx="1735">
                  <c:v>3.1000000000000014</c:v>
                </c:pt>
                <c:pt idx="1736">
                  <c:v>3.1000000000000014</c:v>
                </c:pt>
                <c:pt idx="1737">
                  <c:v>3.240000000000002</c:v>
                </c:pt>
                <c:pt idx="1738">
                  <c:v>3.160000000000001</c:v>
                </c:pt>
                <c:pt idx="1739">
                  <c:v>3.2400000000000007</c:v>
                </c:pt>
                <c:pt idx="1740">
                  <c:v>3.4399999999999991</c:v>
                </c:pt>
                <c:pt idx="1741">
                  <c:v>3.5999999999999988</c:v>
                </c:pt>
                <c:pt idx="1742">
                  <c:v>3.4599999999999995</c:v>
                </c:pt>
                <c:pt idx="1743">
                  <c:v>3.3400000000000007</c:v>
                </c:pt>
                <c:pt idx="1744">
                  <c:v>3.7</c:v>
                </c:pt>
                <c:pt idx="1745">
                  <c:v>2.9800000000000013</c:v>
                </c:pt>
                <c:pt idx="1746">
                  <c:v>2.8800000000000026</c:v>
                </c:pt>
                <c:pt idx="1747">
                  <c:v>2.8000000000000029</c:v>
                </c:pt>
                <c:pt idx="1748">
                  <c:v>2.7600000000000025</c:v>
                </c:pt>
                <c:pt idx="1749">
                  <c:v>2.4000000000000012</c:v>
                </c:pt>
                <c:pt idx="1750">
                  <c:v>3.0600000000000009</c:v>
                </c:pt>
                <c:pt idx="1751">
                  <c:v>3.0199999999999996</c:v>
                </c:pt>
                <c:pt idx="1752">
                  <c:v>3.1399999999999983</c:v>
                </c:pt>
                <c:pt idx="1753">
                  <c:v>3.1999999999999984</c:v>
                </c:pt>
                <c:pt idx="1754">
                  <c:v>3.2399999999999993</c:v>
                </c:pt>
                <c:pt idx="1755">
                  <c:v>2.879999999999999</c:v>
                </c:pt>
                <c:pt idx="1756">
                  <c:v>2.6599999999999993</c:v>
                </c:pt>
                <c:pt idx="1757">
                  <c:v>2.4199999999999995</c:v>
                </c:pt>
                <c:pt idx="1758">
                  <c:v>2.38</c:v>
                </c:pt>
                <c:pt idx="1759">
                  <c:v>2.54</c:v>
                </c:pt>
                <c:pt idx="1760">
                  <c:v>2.6800000000000006</c:v>
                </c:pt>
                <c:pt idx="1761">
                  <c:v>2.4200000000000008</c:v>
                </c:pt>
                <c:pt idx="1762">
                  <c:v>2.680000000000001</c:v>
                </c:pt>
                <c:pt idx="1763">
                  <c:v>3.0200000000000009</c:v>
                </c:pt>
                <c:pt idx="1764">
                  <c:v>2.7400000000000007</c:v>
                </c:pt>
                <c:pt idx="1765">
                  <c:v>2.6800000000000006</c:v>
                </c:pt>
                <c:pt idx="1766">
                  <c:v>3.0200000000000005</c:v>
                </c:pt>
                <c:pt idx="1767">
                  <c:v>2.9</c:v>
                </c:pt>
                <c:pt idx="1768">
                  <c:v>2.8</c:v>
                </c:pt>
                <c:pt idx="1769">
                  <c:v>3.0200000000000005</c:v>
                </c:pt>
                <c:pt idx="1770">
                  <c:v>3.2600000000000002</c:v>
                </c:pt>
                <c:pt idx="1771">
                  <c:v>3.2</c:v>
                </c:pt>
                <c:pt idx="1772">
                  <c:v>3.4400000000000004</c:v>
                </c:pt>
                <c:pt idx="1773">
                  <c:v>3.0200000000000005</c:v>
                </c:pt>
                <c:pt idx="1774">
                  <c:v>2.72</c:v>
                </c:pt>
                <c:pt idx="1775">
                  <c:v>2.54</c:v>
                </c:pt>
                <c:pt idx="1776">
                  <c:v>2.58</c:v>
                </c:pt>
                <c:pt idx="1777">
                  <c:v>1.8000000000000003</c:v>
                </c:pt>
                <c:pt idx="1778">
                  <c:v>2.14</c:v>
                </c:pt>
                <c:pt idx="1779">
                  <c:v>2.2200000000000002</c:v>
                </c:pt>
                <c:pt idx="1780">
                  <c:v>1.7400000000000007</c:v>
                </c:pt>
                <c:pt idx="1781">
                  <c:v>1.6000000000000003</c:v>
                </c:pt>
                <c:pt idx="1782">
                  <c:v>1.98</c:v>
                </c:pt>
                <c:pt idx="1783">
                  <c:v>1.7399999999999998</c:v>
                </c:pt>
                <c:pt idx="1784">
                  <c:v>1.5399999999999998</c:v>
                </c:pt>
                <c:pt idx="1785">
                  <c:v>2.2000000000000002</c:v>
                </c:pt>
                <c:pt idx="1786">
                  <c:v>2.2800000000000002</c:v>
                </c:pt>
                <c:pt idx="1787">
                  <c:v>1.8800000000000001</c:v>
                </c:pt>
                <c:pt idx="1788">
                  <c:v>2.5200000000000005</c:v>
                </c:pt>
                <c:pt idx="1789">
                  <c:v>2.88</c:v>
                </c:pt>
                <c:pt idx="1790">
                  <c:v>2.52</c:v>
                </c:pt>
                <c:pt idx="1791">
                  <c:v>2.5</c:v>
                </c:pt>
                <c:pt idx="1792">
                  <c:v>2.62</c:v>
                </c:pt>
                <c:pt idx="1793">
                  <c:v>2.08</c:v>
                </c:pt>
                <c:pt idx="1794">
                  <c:v>1.9</c:v>
                </c:pt>
                <c:pt idx="1795">
                  <c:v>2.12</c:v>
                </c:pt>
                <c:pt idx="1796">
                  <c:v>2.3999999999999995</c:v>
                </c:pt>
                <c:pt idx="1797">
                  <c:v>2.7800000000000002</c:v>
                </c:pt>
                <c:pt idx="1798">
                  <c:v>3.1399999999999997</c:v>
                </c:pt>
                <c:pt idx="1799">
                  <c:v>3.2</c:v>
                </c:pt>
                <c:pt idx="1800">
                  <c:v>3.1</c:v>
                </c:pt>
                <c:pt idx="1801">
                  <c:v>2.7</c:v>
                </c:pt>
                <c:pt idx="1802">
                  <c:v>2.78</c:v>
                </c:pt>
                <c:pt idx="1803">
                  <c:v>2.42</c:v>
                </c:pt>
                <c:pt idx="1804">
                  <c:v>2.2000000000000002</c:v>
                </c:pt>
                <c:pt idx="1805">
                  <c:v>2.2399999999999998</c:v>
                </c:pt>
                <c:pt idx="1806">
                  <c:v>2.5000000000000004</c:v>
                </c:pt>
                <c:pt idx="1807">
                  <c:v>2.62</c:v>
                </c:pt>
                <c:pt idx="1808">
                  <c:v>2.7</c:v>
                </c:pt>
                <c:pt idx="1809">
                  <c:v>2.8</c:v>
                </c:pt>
                <c:pt idx="1810">
                  <c:v>2.56</c:v>
                </c:pt>
                <c:pt idx="1811">
                  <c:v>2.6399999999999997</c:v>
                </c:pt>
                <c:pt idx="1812">
                  <c:v>2.36</c:v>
                </c:pt>
                <c:pt idx="1813">
                  <c:v>2.46</c:v>
                </c:pt>
                <c:pt idx="1814">
                  <c:v>2.5999999999999996</c:v>
                </c:pt>
                <c:pt idx="1815">
                  <c:v>2.7399999999999993</c:v>
                </c:pt>
                <c:pt idx="1816">
                  <c:v>2.5799999999999992</c:v>
                </c:pt>
                <c:pt idx="1817">
                  <c:v>2.4799999999999995</c:v>
                </c:pt>
                <c:pt idx="1818">
                  <c:v>2.2599999999999998</c:v>
                </c:pt>
                <c:pt idx="1819">
                  <c:v>2.2399999999999998</c:v>
                </c:pt>
                <c:pt idx="1820">
                  <c:v>2.08</c:v>
                </c:pt>
                <c:pt idx="1821">
                  <c:v>1.9200000000000004</c:v>
                </c:pt>
                <c:pt idx="1822">
                  <c:v>1.9000000000000004</c:v>
                </c:pt>
                <c:pt idx="1823">
                  <c:v>1.8400000000000003</c:v>
                </c:pt>
                <c:pt idx="1824">
                  <c:v>1.9200000000000004</c:v>
                </c:pt>
                <c:pt idx="1825">
                  <c:v>2.2400000000000002</c:v>
                </c:pt>
                <c:pt idx="1826">
                  <c:v>2.44</c:v>
                </c:pt>
                <c:pt idx="1827">
                  <c:v>2.7399999999999993</c:v>
                </c:pt>
                <c:pt idx="1828">
                  <c:v>2.6999999999999997</c:v>
                </c:pt>
                <c:pt idx="1829">
                  <c:v>2.4799999999999995</c:v>
                </c:pt>
                <c:pt idx="1830">
                  <c:v>2.6799999999999993</c:v>
                </c:pt>
                <c:pt idx="1831">
                  <c:v>2.5999999999999996</c:v>
                </c:pt>
                <c:pt idx="1832">
                  <c:v>2.62</c:v>
                </c:pt>
                <c:pt idx="1833">
                  <c:v>2.94</c:v>
                </c:pt>
                <c:pt idx="1834">
                  <c:v>3.14</c:v>
                </c:pt>
                <c:pt idx="1835">
                  <c:v>2.9000000000000004</c:v>
                </c:pt>
                <c:pt idx="1836">
                  <c:v>2.9400000000000004</c:v>
                </c:pt>
                <c:pt idx="1837">
                  <c:v>2.8200000000000003</c:v>
                </c:pt>
                <c:pt idx="1838">
                  <c:v>2.3600000000000003</c:v>
                </c:pt>
                <c:pt idx="1839">
                  <c:v>2.1000000000000005</c:v>
                </c:pt>
                <c:pt idx="1840">
                  <c:v>2.06</c:v>
                </c:pt>
                <c:pt idx="1841">
                  <c:v>2.02</c:v>
                </c:pt>
                <c:pt idx="1842">
                  <c:v>1.6800000000000002</c:v>
                </c:pt>
                <c:pt idx="1843">
                  <c:v>1.6800000000000002</c:v>
                </c:pt>
                <c:pt idx="1844">
                  <c:v>1.6799999999999997</c:v>
                </c:pt>
                <c:pt idx="1845">
                  <c:v>1.4799999999999998</c:v>
                </c:pt>
                <c:pt idx="1846">
                  <c:v>1.2199999999999995</c:v>
                </c:pt>
                <c:pt idx="1847">
                  <c:v>1.1999999999999993</c:v>
                </c:pt>
                <c:pt idx="1848">
                  <c:v>1.4399999999999995</c:v>
                </c:pt>
                <c:pt idx="1849">
                  <c:v>1.3599999999999994</c:v>
                </c:pt>
                <c:pt idx="1850">
                  <c:v>1.2999999999999994</c:v>
                </c:pt>
                <c:pt idx="1851">
                  <c:v>1.7199999999999993</c:v>
                </c:pt>
                <c:pt idx="1852">
                  <c:v>1.7599999999999993</c:v>
                </c:pt>
                <c:pt idx="1853">
                  <c:v>1.9399999999999991</c:v>
                </c:pt>
                <c:pt idx="1854">
                  <c:v>2.1999999999999993</c:v>
                </c:pt>
                <c:pt idx="1855">
                  <c:v>2.4999999999999996</c:v>
                </c:pt>
                <c:pt idx="1856">
                  <c:v>2.42</c:v>
                </c:pt>
                <c:pt idx="1857">
                  <c:v>2.6</c:v>
                </c:pt>
                <c:pt idx="1858">
                  <c:v>2.64</c:v>
                </c:pt>
                <c:pt idx="1859">
                  <c:v>2.5600000000000005</c:v>
                </c:pt>
                <c:pt idx="1860">
                  <c:v>2.64</c:v>
                </c:pt>
                <c:pt idx="1861">
                  <c:v>2.7800000000000002</c:v>
                </c:pt>
                <c:pt idx="1862">
                  <c:v>2.8600000000000003</c:v>
                </c:pt>
                <c:pt idx="1863">
                  <c:v>2.7199999999999998</c:v>
                </c:pt>
                <c:pt idx="1864">
                  <c:v>2.6199999999999997</c:v>
                </c:pt>
                <c:pt idx="1865">
                  <c:v>2.46</c:v>
                </c:pt>
                <c:pt idx="1866">
                  <c:v>2.04</c:v>
                </c:pt>
                <c:pt idx="1867">
                  <c:v>2.04</c:v>
                </c:pt>
                <c:pt idx="1868">
                  <c:v>1.92</c:v>
                </c:pt>
                <c:pt idx="1869">
                  <c:v>1.8800000000000001</c:v>
                </c:pt>
                <c:pt idx="1870">
                  <c:v>1.8</c:v>
                </c:pt>
                <c:pt idx="1871">
                  <c:v>1.94</c:v>
                </c:pt>
                <c:pt idx="1872">
                  <c:v>1.8599999999999999</c:v>
                </c:pt>
                <c:pt idx="1873">
                  <c:v>2.1399999999999997</c:v>
                </c:pt>
                <c:pt idx="1874">
                  <c:v>2.2799999999999998</c:v>
                </c:pt>
                <c:pt idx="1875">
                  <c:v>2.3399999999999994</c:v>
                </c:pt>
                <c:pt idx="1876">
                  <c:v>1.8599999999999994</c:v>
                </c:pt>
                <c:pt idx="1877">
                  <c:v>2.0199999999999991</c:v>
                </c:pt>
                <c:pt idx="1878">
                  <c:v>2.1199999999999992</c:v>
                </c:pt>
                <c:pt idx="1879">
                  <c:v>1.8799999999999994</c:v>
                </c:pt>
                <c:pt idx="1880">
                  <c:v>1.7399999999999995</c:v>
                </c:pt>
                <c:pt idx="1881">
                  <c:v>2.1199999999999997</c:v>
                </c:pt>
                <c:pt idx="1882">
                  <c:v>1.6999999999999997</c:v>
                </c:pt>
                <c:pt idx="1883">
                  <c:v>1.1199999999999999</c:v>
                </c:pt>
                <c:pt idx="1884">
                  <c:v>1.6</c:v>
                </c:pt>
                <c:pt idx="1885">
                  <c:v>1.6599999999999997</c:v>
                </c:pt>
                <c:pt idx="1886">
                  <c:v>1.5399999999999998</c:v>
                </c:pt>
                <c:pt idx="1887">
                  <c:v>2.1</c:v>
                </c:pt>
                <c:pt idx="1888">
                  <c:v>1.92</c:v>
                </c:pt>
                <c:pt idx="1889">
                  <c:v>1.6</c:v>
                </c:pt>
                <c:pt idx="1890">
                  <c:v>1.56</c:v>
                </c:pt>
                <c:pt idx="1891">
                  <c:v>1.5200000000000002</c:v>
                </c:pt>
                <c:pt idx="1892">
                  <c:v>1.2800000000000005</c:v>
                </c:pt>
                <c:pt idx="1893">
                  <c:v>1.86</c:v>
                </c:pt>
                <c:pt idx="1894">
                  <c:v>1.7399999999999998</c:v>
                </c:pt>
                <c:pt idx="1895">
                  <c:v>1.8</c:v>
                </c:pt>
                <c:pt idx="1896">
                  <c:v>2.1399999999999997</c:v>
                </c:pt>
                <c:pt idx="1897">
                  <c:v>1.8799999999999997</c:v>
                </c:pt>
                <c:pt idx="1898">
                  <c:v>2.0999999999999996</c:v>
                </c:pt>
                <c:pt idx="1899">
                  <c:v>2.3199999999999998</c:v>
                </c:pt>
                <c:pt idx="1900">
                  <c:v>2.1799999999999997</c:v>
                </c:pt>
                <c:pt idx="1901">
                  <c:v>2.2000000000000002</c:v>
                </c:pt>
                <c:pt idx="1902">
                  <c:v>2.1</c:v>
                </c:pt>
                <c:pt idx="1903">
                  <c:v>1.5200000000000002</c:v>
                </c:pt>
                <c:pt idx="1904">
                  <c:v>1.2600000000000002</c:v>
                </c:pt>
                <c:pt idx="1905">
                  <c:v>1.0800000000000005</c:v>
                </c:pt>
                <c:pt idx="1906">
                  <c:v>0.74000000000000021</c:v>
                </c:pt>
                <c:pt idx="1907">
                  <c:v>1.0799999999999996</c:v>
                </c:pt>
                <c:pt idx="1908">
                  <c:v>1.3599999999999999</c:v>
                </c:pt>
                <c:pt idx="1909">
                  <c:v>1.44</c:v>
                </c:pt>
                <c:pt idx="1910">
                  <c:v>1.72</c:v>
                </c:pt>
                <c:pt idx="1911">
                  <c:v>1.7599999999999998</c:v>
                </c:pt>
                <c:pt idx="1912">
                  <c:v>1.5</c:v>
                </c:pt>
                <c:pt idx="1913">
                  <c:v>1.1799999999999997</c:v>
                </c:pt>
                <c:pt idx="1914">
                  <c:v>1.4199999999999995</c:v>
                </c:pt>
                <c:pt idx="1915">
                  <c:v>1.1399999999999995</c:v>
                </c:pt>
                <c:pt idx="1916">
                  <c:v>1.2999999999999996</c:v>
                </c:pt>
                <c:pt idx="1917">
                  <c:v>1.3599999999999999</c:v>
                </c:pt>
                <c:pt idx="1918">
                  <c:v>1.64</c:v>
                </c:pt>
                <c:pt idx="1919">
                  <c:v>1.4</c:v>
                </c:pt>
                <c:pt idx="1920">
                  <c:v>1.6</c:v>
                </c:pt>
                <c:pt idx="1921">
                  <c:v>1.5</c:v>
                </c:pt>
                <c:pt idx="1922">
                  <c:v>1.6000000000000003</c:v>
                </c:pt>
                <c:pt idx="1923">
                  <c:v>1.4000000000000004</c:v>
                </c:pt>
                <c:pt idx="1924">
                  <c:v>1.6800000000000002</c:v>
                </c:pt>
                <c:pt idx="1925">
                  <c:v>2.02</c:v>
                </c:pt>
                <c:pt idx="1926">
                  <c:v>2.2799999999999998</c:v>
                </c:pt>
                <c:pt idx="1927">
                  <c:v>2.3199999999999994</c:v>
                </c:pt>
                <c:pt idx="1928">
                  <c:v>2.6</c:v>
                </c:pt>
                <c:pt idx="1929">
                  <c:v>2.7800000000000002</c:v>
                </c:pt>
                <c:pt idx="1930">
                  <c:v>2.6800000000000006</c:v>
                </c:pt>
                <c:pt idx="1931">
                  <c:v>2.4400000000000004</c:v>
                </c:pt>
                <c:pt idx="1932">
                  <c:v>2.5000000000000004</c:v>
                </c:pt>
                <c:pt idx="1933">
                  <c:v>1.9599999999999997</c:v>
                </c:pt>
                <c:pt idx="1934">
                  <c:v>1.4199999999999995</c:v>
                </c:pt>
                <c:pt idx="1935">
                  <c:v>1.4999999999999996</c:v>
                </c:pt>
                <c:pt idx="1936">
                  <c:v>1.4999999999999996</c:v>
                </c:pt>
                <c:pt idx="1937">
                  <c:v>1.6</c:v>
                </c:pt>
                <c:pt idx="1938">
                  <c:v>1.8200000000000003</c:v>
                </c:pt>
                <c:pt idx="1939">
                  <c:v>1.92</c:v>
                </c:pt>
                <c:pt idx="1940">
                  <c:v>1.8399999999999999</c:v>
                </c:pt>
                <c:pt idx="1941">
                  <c:v>1.9600000000000002</c:v>
                </c:pt>
                <c:pt idx="1942">
                  <c:v>1.5599999999999998</c:v>
                </c:pt>
                <c:pt idx="1943">
                  <c:v>1.7199999999999995</c:v>
                </c:pt>
                <c:pt idx="1944">
                  <c:v>2.0599999999999996</c:v>
                </c:pt>
                <c:pt idx="1945">
                  <c:v>1.8199999999999998</c:v>
                </c:pt>
                <c:pt idx="1946">
                  <c:v>1.8399999999999999</c:v>
                </c:pt>
                <c:pt idx="1947">
                  <c:v>2.2400000000000002</c:v>
                </c:pt>
                <c:pt idx="1948">
                  <c:v>2.4200000000000008</c:v>
                </c:pt>
                <c:pt idx="1949">
                  <c:v>2.1600000000000006</c:v>
                </c:pt>
                <c:pt idx="1950">
                  <c:v>1.9800000000000004</c:v>
                </c:pt>
                <c:pt idx="1951">
                  <c:v>1.8800000000000001</c:v>
                </c:pt>
                <c:pt idx="1952">
                  <c:v>1.9199999999999995</c:v>
                </c:pt>
                <c:pt idx="1953">
                  <c:v>2.0199999999999996</c:v>
                </c:pt>
                <c:pt idx="1954">
                  <c:v>2.2399999999999998</c:v>
                </c:pt>
                <c:pt idx="1955">
                  <c:v>2.62</c:v>
                </c:pt>
                <c:pt idx="1956">
                  <c:v>2.74</c:v>
                </c:pt>
                <c:pt idx="1957">
                  <c:v>2.3400000000000007</c:v>
                </c:pt>
                <c:pt idx="1958">
                  <c:v>2.2000000000000002</c:v>
                </c:pt>
                <c:pt idx="1959">
                  <c:v>2.3200000000000003</c:v>
                </c:pt>
                <c:pt idx="1960">
                  <c:v>1.86</c:v>
                </c:pt>
                <c:pt idx="1961">
                  <c:v>1.7400000000000002</c:v>
                </c:pt>
                <c:pt idx="1962">
                  <c:v>1.9000000000000004</c:v>
                </c:pt>
                <c:pt idx="1963">
                  <c:v>1.8600000000000005</c:v>
                </c:pt>
                <c:pt idx="1964">
                  <c:v>1.4800000000000004</c:v>
                </c:pt>
                <c:pt idx="1965">
                  <c:v>2.0200000000000005</c:v>
                </c:pt>
                <c:pt idx="1966">
                  <c:v>2.3200000000000003</c:v>
                </c:pt>
                <c:pt idx="1967">
                  <c:v>2.44</c:v>
                </c:pt>
                <c:pt idx="1968">
                  <c:v>2.38</c:v>
                </c:pt>
                <c:pt idx="1969">
                  <c:v>2.4399999999999995</c:v>
                </c:pt>
                <c:pt idx="1970">
                  <c:v>2.1599999999999993</c:v>
                </c:pt>
                <c:pt idx="1971">
                  <c:v>2.1199999999999997</c:v>
                </c:pt>
                <c:pt idx="1972">
                  <c:v>1.8999999999999997</c:v>
                </c:pt>
                <c:pt idx="1973">
                  <c:v>1.9399999999999995</c:v>
                </c:pt>
                <c:pt idx="1974">
                  <c:v>1.7999999999999996</c:v>
                </c:pt>
                <c:pt idx="1975">
                  <c:v>1.8199999999999996</c:v>
                </c:pt>
                <c:pt idx="1976">
                  <c:v>1.7799999999999994</c:v>
                </c:pt>
                <c:pt idx="1977">
                  <c:v>1.9199999999999995</c:v>
                </c:pt>
                <c:pt idx="1978">
                  <c:v>1.94</c:v>
                </c:pt>
                <c:pt idx="1979">
                  <c:v>2.0200000000000005</c:v>
                </c:pt>
                <c:pt idx="1980">
                  <c:v>1.9000000000000004</c:v>
                </c:pt>
                <c:pt idx="1981">
                  <c:v>1.8600000000000008</c:v>
                </c:pt>
                <c:pt idx="1982">
                  <c:v>1.7200000000000006</c:v>
                </c:pt>
                <c:pt idx="1983">
                  <c:v>1.7000000000000006</c:v>
                </c:pt>
                <c:pt idx="1984">
                  <c:v>1.8400000000000005</c:v>
                </c:pt>
                <c:pt idx="1985">
                  <c:v>2.1800000000000006</c:v>
                </c:pt>
                <c:pt idx="1986">
                  <c:v>2.3000000000000007</c:v>
                </c:pt>
                <c:pt idx="1987">
                  <c:v>2.4400000000000004</c:v>
                </c:pt>
                <c:pt idx="1988">
                  <c:v>2.4400000000000004</c:v>
                </c:pt>
                <c:pt idx="1989">
                  <c:v>2.4200000000000004</c:v>
                </c:pt>
                <c:pt idx="1990">
                  <c:v>2.58</c:v>
                </c:pt>
                <c:pt idx="1991">
                  <c:v>2.7600000000000002</c:v>
                </c:pt>
                <c:pt idx="1992">
                  <c:v>3.0000000000000004</c:v>
                </c:pt>
                <c:pt idx="1993">
                  <c:v>3.2800000000000002</c:v>
                </c:pt>
                <c:pt idx="1994">
                  <c:v>3.5400000000000005</c:v>
                </c:pt>
                <c:pt idx="1995">
                  <c:v>3.38</c:v>
                </c:pt>
                <c:pt idx="1996">
                  <c:v>2.9199999999999995</c:v>
                </c:pt>
                <c:pt idx="1997">
                  <c:v>3.1199999999999997</c:v>
                </c:pt>
                <c:pt idx="1998">
                  <c:v>2.9999999999999996</c:v>
                </c:pt>
                <c:pt idx="1999">
                  <c:v>2.6199999999999997</c:v>
                </c:pt>
                <c:pt idx="2000">
                  <c:v>2.5999999999999996</c:v>
                </c:pt>
                <c:pt idx="2001">
                  <c:v>2.52</c:v>
                </c:pt>
                <c:pt idx="2002">
                  <c:v>2.2399999999999998</c:v>
                </c:pt>
                <c:pt idx="2003">
                  <c:v>2.0999999999999996</c:v>
                </c:pt>
                <c:pt idx="2004">
                  <c:v>2.1999999999999997</c:v>
                </c:pt>
                <c:pt idx="2005">
                  <c:v>2.2999999999999998</c:v>
                </c:pt>
                <c:pt idx="2006">
                  <c:v>2.36</c:v>
                </c:pt>
                <c:pt idx="2007">
                  <c:v>2.54</c:v>
                </c:pt>
                <c:pt idx="2008">
                  <c:v>2.2000000000000002</c:v>
                </c:pt>
                <c:pt idx="2009">
                  <c:v>2.1800000000000006</c:v>
                </c:pt>
                <c:pt idx="2010">
                  <c:v>1.9000000000000008</c:v>
                </c:pt>
                <c:pt idx="2011">
                  <c:v>2.2400000000000007</c:v>
                </c:pt>
                <c:pt idx="2012">
                  <c:v>2.2400000000000007</c:v>
                </c:pt>
                <c:pt idx="2013">
                  <c:v>2.3600000000000003</c:v>
                </c:pt>
                <c:pt idx="2014">
                  <c:v>2.4200000000000008</c:v>
                </c:pt>
                <c:pt idx="2015">
                  <c:v>2.4200000000000004</c:v>
                </c:pt>
                <c:pt idx="2016">
                  <c:v>2.3000000000000003</c:v>
                </c:pt>
                <c:pt idx="2017">
                  <c:v>1.6600000000000001</c:v>
                </c:pt>
                <c:pt idx="2018">
                  <c:v>1.6199999999999999</c:v>
                </c:pt>
                <c:pt idx="2019">
                  <c:v>1.64</c:v>
                </c:pt>
                <c:pt idx="2020">
                  <c:v>1.4600000000000002</c:v>
                </c:pt>
                <c:pt idx="2021">
                  <c:v>1.2</c:v>
                </c:pt>
                <c:pt idx="2022">
                  <c:v>1.78</c:v>
                </c:pt>
                <c:pt idx="2023">
                  <c:v>1.56</c:v>
                </c:pt>
                <c:pt idx="2024">
                  <c:v>1.4200000000000004</c:v>
                </c:pt>
                <c:pt idx="2025">
                  <c:v>1.8</c:v>
                </c:pt>
                <c:pt idx="2026">
                  <c:v>2.1</c:v>
                </c:pt>
                <c:pt idx="2027">
                  <c:v>1.9000000000000004</c:v>
                </c:pt>
                <c:pt idx="2028">
                  <c:v>2.3400000000000003</c:v>
                </c:pt>
                <c:pt idx="2029">
                  <c:v>2.6799999999999997</c:v>
                </c:pt>
                <c:pt idx="2030">
                  <c:v>2.82</c:v>
                </c:pt>
                <c:pt idx="2031">
                  <c:v>3.16</c:v>
                </c:pt>
                <c:pt idx="2032">
                  <c:v>3.2599999999999993</c:v>
                </c:pt>
                <c:pt idx="2033">
                  <c:v>3.4200000000000004</c:v>
                </c:pt>
                <c:pt idx="2034">
                  <c:v>3.2</c:v>
                </c:pt>
                <c:pt idx="2035">
                  <c:v>3.06</c:v>
                </c:pt>
                <c:pt idx="2036">
                  <c:v>2.74</c:v>
                </c:pt>
                <c:pt idx="2037">
                  <c:v>2.4400000000000004</c:v>
                </c:pt>
                <c:pt idx="2038">
                  <c:v>2.2800000000000002</c:v>
                </c:pt>
                <c:pt idx="2039">
                  <c:v>2.12</c:v>
                </c:pt>
                <c:pt idx="2040">
                  <c:v>2.12</c:v>
                </c:pt>
                <c:pt idx="2041">
                  <c:v>1.92</c:v>
                </c:pt>
                <c:pt idx="2042">
                  <c:v>2.0799999999999996</c:v>
                </c:pt>
                <c:pt idx="2043">
                  <c:v>2.2599999999999998</c:v>
                </c:pt>
                <c:pt idx="2044">
                  <c:v>2.38</c:v>
                </c:pt>
                <c:pt idx="2045">
                  <c:v>2.2399999999999998</c:v>
                </c:pt>
                <c:pt idx="2046">
                  <c:v>2.42</c:v>
                </c:pt>
                <c:pt idx="2047">
                  <c:v>2.2799999999999998</c:v>
                </c:pt>
                <c:pt idx="2048">
                  <c:v>2.0199999999999996</c:v>
                </c:pt>
                <c:pt idx="2049">
                  <c:v>1.7999999999999996</c:v>
                </c:pt>
                <c:pt idx="2050">
                  <c:v>1.8999999999999997</c:v>
                </c:pt>
                <c:pt idx="2051">
                  <c:v>1.7799999999999998</c:v>
                </c:pt>
                <c:pt idx="2052">
                  <c:v>1.8400000000000003</c:v>
                </c:pt>
                <c:pt idx="2053">
                  <c:v>1.9600000000000004</c:v>
                </c:pt>
                <c:pt idx="2054">
                  <c:v>2.2200000000000006</c:v>
                </c:pt>
                <c:pt idx="2055">
                  <c:v>2.1000000000000005</c:v>
                </c:pt>
                <c:pt idx="2056">
                  <c:v>1.7600000000000005</c:v>
                </c:pt>
                <c:pt idx="2057">
                  <c:v>1.92</c:v>
                </c:pt>
                <c:pt idx="2058">
                  <c:v>1.6599999999999997</c:v>
                </c:pt>
                <c:pt idx="2059">
                  <c:v>1.6999999999999997</c:v>
                </c:pt>
                <c:pt idx="2060">
                  <c:v>1.7199999999999995</c:v>
                </c:pt>
                <c:pt idx="2061">
                  <c:v>1.9</c:v>
                </c:pt>
                <c:pt idx="2062">
                  <c:v>1.6800000000000004</c:v>
                </c:pt>
                <c:pt idx="2063">
                  <c:v>1.8800000000000003</c:v>
                </c:pt>
                <c:pt idx="2064">
                  <c:v>1.8800000000000003</c:v>
                </c:pt>
                <c:pt idx="2065">
                  <c:v>1.9600000000000004</c:v>
                </c:pt>
                <c:pt idx="2066">
                  <c:v>2.06</c:v>
                </c:pt>
                <c:pt idx="2067">
                  <c:v>2.3600000000000003</c:v>
                </c:pt>
                <c:pt idx="2068">
                  <c:v>2.3200000000000003</c:v>
                </c:pt>
                <c:pt idx="2069">
                  <c:v>2.0800000000000005</c:v>
                </c:pt>
                <c:pt idx="2070">
                  <c:v>1.9200000000000004</c:v>
                </c:pt>
                <c:pt idx="2071">
                  <c:v>1.9200000000000004</c:v>
                </c:pt>
                <c:pt idx="2072">
                  <c:v>1.78</c:v>
                </c:pt>
                <c:pt idx="2073">
                  <c:v>1.5399999999999998</c:v>
                </c:pt>
                <c:pt idx="2074">
                  <c:v>1.4599999999999997</c:v>
                </c:pt>
                <c:pt idx="2075">
                  <c:v>1.6199999999999999</c:v>
                </c:pt>
                <c:pt idx="2076">
                  <c:v>1.6600000000000001</c:v>
                </c:pt>
                <c:pt idx="2077">
                  <c:v>1.6000000000000003</c:v>
                </c:pt>
                <c:pt idx="2078">
                  <c:v>1.7000000000000004</c:v>
                </c:pt>
                <c:pt idx="2079">
                  <c:v>1.5200000000000002</c:v>
                </c:pt>
                <c:pt idx="2080">
                  <c:v>1.2600000000000002</c:v>
                </c:pt>
                <c:pt idx="2081">
                  <c:v>1.06</c:v>
                </c:pt>
                <c:pt idx="2082">
                  <c:v>0.88000000000000012</c:v>
                </c:pt>
                <c:pt idx="2083">
                  <c:v>1.1600000000000001</c:v>
                </c:pt>
                <c:pt idx="2084">
                  <c:v>1.6200000000000003</c:v>
                </c:pt>
                <c:pt idx="2085">
                  <c:v>1.8000000000000003</c:v>
                </c:pt>
                <c:pt idx="2086">
                  <c:v>2.04</c:v>
                </c:pt>
                <c:pt idx="2087">
                  <c:v>2.34</c:v>
                </c:pt>
                <c:pt idx="2088">
                  <c:v>2.08</c:v>
                </c:pt>
                <c:pt idx="2089">
                  <c:v>1.8</c:v>
                </c:pt>
                <c:pt idx="2090">
                  <c:v>1.6800000000000002</c:v>
                </c:pt>
                <c:pt idx="2091">
                  <c:v>1.6800000000000002</c:v>
                </c:pt>
                <c:pt idx="2092">
                  <c:v>1.9600000000000004</c:v>
                </c:pt>
                <c:pt idx="2093">
                  <c:v>2.2600000000000002</c:v>
                </c:pt>
                <c:pt idx="2094">
                  <c:v>2.56</c:v>
                </c:pt>
                <c:pt idx="2095">
                  <c:v>2.4400000000000004</c:v>
                </c:pt>
                <c:pt idx="2096">
                  <c:v>2.1000000000000005</c:v>
                </c:pt>
                <c:pt idx="2097">
                  <c:v>1.4600000000000002</c:v>
                </c:pt>
                <c:pt idx="2098">
                  <c:v>1.36</c:v>
                </c:pt>
                <c:pt idx="2099">
                  <c:v>1.2600000000000002</c:v>
                </c:pt>
                <c:pt idx="2100">
                  <c:v>1.8599999999999999</c:v>
                </c:pt>
                <c:pt idx="2101">
                  <c:v>2.4199999999999995</c:v>
                </c:pt>
                <c:pt idx="2102">
                  <c:v>2.54</c:v>
                </c:pt>
                <c:pt idx="2103">
                  <c:v>2.68</c:v>
                </c:pt>
                <c:pt idx="2104">
                  <c:v>2.9</c:v>
                </c:pt>
                <c:pt idx="2105">
                  <c:v>2.3600000000000003</c:v>
                </c:pt>
                <c:pt idx="2106">
                  <c:v>2.04</c:v>
                </c:pt>
                <c:pt idx="2107">
                  <c:v>2.2000000000000002</c:v>
                </c:pt>
                <c:pt idx="2108">
                  <c:v>1.6800000000000002</c:v>
                </c:pt>
                <c:pt idx="2109">
                  <c:v>1.48</c:v>
                </c:pt>
                <c:pt idx="2110">
                  <c:v>1.78</c:v>
                </c:pt>
                <c:pt idx="2111">
                  <c:v>1.7</c:v>
                </c:pt>
                <c:pt idx="2112">
                  <c:v>1.72</c:v>
                </c:pt>
                <c:pt idx="2113">
                  <c:v>2.0599999999999996</c:v>
                </c:pt>
                <c:pt idx="2114">
                  <c:v>2.04</c:v>
                </c:pt>
                <c:pt idx="2115">
                  <c:v>2.1399999999999997</c:v>
                </c:pt>
                <c:pt idx="2116">
                  <c:v>2.34</c:v>
                </c:pt>
                <c:pt idx="2117">
                  <c:v>2.54</c:v>
                </c:pt>
                <c:pt idx="2118">
                  <c:v>2.6599999999999997</c:v>
                </c:pt>
                <c:pt idx="2119">
                  <c:v>2.94</c:v>
                </c:pt>
                <c:pt idx="2120">
                  <c:v>2.3999999999999995</c:v>
                </c:pt>
                <c:pt idx="2121">
                  <c:v>2.2799999999999998</c:v>
                </c:pt>
                <c:pt idx="2122">
                  <c:v>2.1799999999999997</c:v>
                </c:pt>
                <c:pt idx="2123">
                  <c:v>1.92</c:v>
                </c:pt>
                <c:pt idx="2124">
                  <c:v>1.5399999999999998</c:v>
                </c:pt>
                <c:pt idx="2125">
                  <c:v>1.8399999999999999</c:v>
                </c:pt>
                <c:pt idx="2126">
                  <c:v>1.8399999999999999</c:v>
                </c:pt>
                <c:pt idx="2127">
                  <c:v>1.6199999999999999</c:v>
                </c:pt>
                <c:pt idx="2128">
                  <c:v>1.8399999999999999</c:v>
                </c:pt>
                <c:pt idx="2129">
                  <c:v>1.8599999999999999</c:v>
                </c:pt>
                <c:pt idx="2130">
                  <c:v>1.9</c:v>
                </c:pt>
                <c:pt idx="2131">
                  <c:v>1.9200000000000004</c:v>
                </c:pt>
                <c:pt idx="2132">
                  <c:v>1.8800000000000003</c:v>
                </c:pt>
                <c:pt idx="2133">
                  <c:v>1.8200000000000007</c:v>
                </c:pt>
                <c:pt idx="2134">
                  <c:v>1.7400000000000009</c:v>
                </c:pt>
                <c:pt idx="2135">
                  <c:v>1.920000000000001</c:v>
                </c:pt>
                <c:pt idx="2136">
                  <c:v>1.9400000000000008</c:v>
                </c:pt>
                <c:pt idx="2137">
                  <c:v>2.0400000000000005</c:v>
                </c:pt>
                <c:pt idx="2138">
                  <c:v>1.8200000000000003</c:v>
                </c:pt>
                <c:pt idx="2139">
                  <c:v>2.16</c:v>
                </c:pt>
                <c:pt idx="2140">
                  <c:v>2.02</c:v>
                </c:pt>
                <c:pt idx="2141">
                  <c:v>1.7599999999999998</c:v>
                </c:pt>
                <c:pt idx="2142">
                  <c:v>1.9599999999999997</c:v>
                </c:pt>
                <c:pt idx="2143">
                  <c:v>2.1399999999999997</c:v>
                </c:pt>
                <c:pt idx="2144">
                  <c:v>1.859999999999999</c:v>
                </c:pt>
                <c:pt idx="2145">
                  <c:v>1.8199999999999992</c:v>
                </c:pt>
                <c:pt idx="2146">
                  <c:v>1.9399999999999991</c:v>
                </c:pt>
                <c:pt idx="2147">
                  <c:v>2.0599999999999992</c:v>
                </c:pt>
                <c:pt idx="2148">
                  <c:v>2.1999999999999993</c:v>
                </c:pt>
                <c:pt idx="2149">
                  <c:v>2.2799999999999998</c:v>
                </c:pt>
                <c:pt idx="2150">
                  <c:v>2.42</c:v>
                </c:pt>
                <c:pt idx="2151">
                  <c:v>2.5</c:v>
                </c:pt>
                <c:pt idx="2152">
                  <c:v>2.14</c:v>
                </c:pt>
                <c:pt idx="2153">
                  <c:v>2.0000000000000004</c:v>
                </c:pt>
                <c:pt idx="2154">
                  <c:v>2</c:v>
                </c:pt>
                <c:pt idx="2155">
                  <c:v>1.7599999999999998</c:v>
                </c:pt>
                <c:pt idx="2156">
                  <c:v>2.12</c:v>
                </c:pt>
                <c:pt idx="2157">
                  <c:v>2.1799999999999997</c:v>
                </c:pt>
                <c:pt idx="2158">
                  <c:v>2.2999999999999998</c:v>
                </c:pt>
                <c:pt idx="2159">
                  <c:v>2.0799999999999996</c:v>
                </c:pt>
                <c:pt idx="2160">
                  <c:v>2.2799999999999998</c:v>
                </c:pt>
                <c:pt idx="2161">
                  <c:v>1.8399999999999994</c:v>
                </c:pt>
                <c:pt idx="2162">
                  <c:v>2.0799999999999996</c:v>
                </c:pt>
                <c:pt idx="2163">
                  <c:v>2.2399999999999998</c:v>
                </c:pt>
                <c:pt idx="2164">
                  <c:v>2.34</c:v>
                </c:pt>
                <c:pt idx="2165">
                  <c:v>2.38</c:v>
                </c:pt>
                <c:pt idx="2166">
                  <c:v>2.46</c:v>
                </c:pt>
                <c:pt idx="2167">
                  <c:v>2.4</c:v>
                </c:pt>
                <c:pt idx="2168">
                  <c:v>2.2999999999999998</c:v>
                </c:pt>
                <c:pt idx="2169">
                  <c:v>2.3199999999999994</c:v>
                </c:pt>
                <c:pt idx="2170">
                  <c:v>2.2000000000000002</c:v>
                </c:pt>
                <c:pt idx="2171">
                  <c:v>2.2599999999999998</c:v>
                </c:pt>
                <c:pt idx="2172">
                  <c:v>2.0999999999999996</c:v>
                </c:pt>
                <c:pt idx="2173">
                  <c:v>1.8</c:v>
                </c:pt>
                <c:pt idx="2174">
                  <c:v>1.6400000000000001</c:v>
                </c:pt>
                <c:pt idx="2175">
                  <c:v>1.7</c:v>
                </c:pt>
                <c:pt idx="2176">
                  <c:v>1.6600000000000001</c:v>
                </c:pt>
                <c:pt idx="2177">
                  <c:v>1.56</c:v>
                </c:pt>
                <c:pt idx="2178">
                  <c:v>1.5</c:v>
                </c:pt>
                <c:pt idx="2179">
                  <c:v>1.7399999999999998</c:v>
                </c:pt>
                <c:pt idx="2180">
                  <c:v>1.6799999999999997</c:v>
                </c:pt>
                <c:pt idx="2181">
                  <c:v>1.8199999999999996</c:v>
                </c:pt>
                <c:pt idx="2182">
                  <c:v>1.8199999999999996</c:v>
                </c:pt>
                <c:pt idx="2183">
                  <c:v>2.0399999999999996</c:v>
                </c:pt>
                <c:pt idx="2184">
                  <c:v>2.0799999999999996</c:v>
                </c:pt>
                <c:pt idx="2185">
                  <c:v>1.8199999999999996</c:v>
                </c:pt>
                <c:pt idx="2186">
                  <c:v>1.3199999999999998</c:v>
                </c:pt>
                <c:pt idx="2187">
                  <c:v>1.2600000000000002</c:v>
                </c:pt>
                <c:pt idx="2188">
                  <c:v>1.1600000000000001</c:v>
                </c:pt>
                <c:pt idx="2189">
                  <c:v>1.1600000000000001</c:v>
                </c:pt>
                <c:pt idx="2190">
                  <c:v>1.1600000000000001</c:v>
                </c:pt>
                <c:pt idx="2191">
                  <c:v>1.1800000000000002</c:v>
                </c:pt>
                <c:pt idx="2192">
                  <c:v>1.3599999999999999</c:v>
                </c:pt>
                <c:pt idx="2193">
                  <c:v>1.3399999999999999</c:v>
                </c:pt>
                <c:pt idx="2194">
                  <c:v>1.4</c:v>
                </c:pt>
                <c:pt idx="2195">
                  <c:v>1.8400000000000003</c:v>
                </c:pt>
                <c:pt idx="2196">
                  <c:v>2.1800000000000002</c:v>
                </c:pt>
                <c:pt idx="2197">
                  <c:v>2.12</c:v>
                </c:pt>
                <c:pt idx="2198">
                  <c:v>2.3200000000000003</c:v>
                </c:pt>
                <c:pt idx="2199">
                  <c:v>2.1800000000000002</c:v>
                </c:pt>
                <c:pt idx="2200">
                  <c:v>1.98</c:v>
                </c:pt>
                <c:pt idx="2201">
                  <c:v>1.94</c:v>
                </c:pt>
                <c:pt idx="2202">
                  <c:v>2.12</c:v>
                </c:pt>
                <c:pt idx="2203">
                  <c:v>2.04</c:v>
                </c:pt>
                <c:pt idx="2204">
                  <c:v>2.12</c:v>
                </c:pt>
                <c:pt idx="2205">
                  <c:v>1.98</c:v>
                </c:pt>
                <c:pt idx="2206">
                  <c:v>2.2800000000000002</c:v>
                </c:pt>
                <c:pt idx="2207">
                  <c:v>2.14</c:v>
                </c:pt>
                <c:pt idx="2208">
                  <c:v>1.8400000000000003</c:v>
                </c:pt>
                <c:pt idx="2209">
                  <c:v>2.04</c:v>
                </c:pt>
                <c:pt idx="2210">
                  <c:v>1.98</c:v>
                </c:pt>
                <c:pt idx="2211">
                  <c:v>1.5</c:v>
                </c:pt>
                <c:pt idx="2212">
                  <c:v>1.3</c:v>
                </c:pt>
                <c:pt idx="2213">
                  <c:v>1.58</c:v>
                </c:pt>
                <c:pt idx="2214">
                  <c:v>1.3799999999999997</c:v>
                </c:pt>
                <c:pt idx="2215">
                  <c:v>1.8399999999999999</c:v>
                </c:pt>
                <c:pt idx="2216">
                  <c:v>1.9799999999999998</c:v>
                </c:pt>
                <c:pt idx="2217">
                  <c:v>2.1</c:v>
                </c:pt>
                <c:pt idx="2218">
                  <c:v>2.12</c:v>
                </c:pt>
                <c:pt idx="2219">
                  <c:v>2.2200000000000002</c:v>
                </c:pt>
                <c:pt idx="2220">
                  <c:v>2.16</c:v>
                </c:pt>
                <c:pt idx="2221">
                  <c:v>2.2600000000000002</c:v>
                </c:pt>
                <c:pt idx="2222">
                  <c:v>2.38</c:v>
                </c:pt>
                <c:pt idx="2223">
                  <c:v>2.1999999999999997</c:v>
                </c:pt>
                <c:pt idx="2224">
                  <c:v>2.1199999999999997</c:v>
                </c:pt>
                <c:pt idx="2225">
                  <c:v>1.9599999999999995</c:v>
                </c:pt>
                <c:pt idx="2226">
                  <c:v>1.8199999999999996</c:v>
                </c:pt>
                <c:pt idx="2227">
                  <c:v>1.8</c:v>
                </c:pt>
                <c:pt idx="2228">
                  <c:v>2</c:v>
                </c:pt>
                <c:pt idx="2229">
                  <c:v>2.08</c:v>
                </c:pt>
                <c:pt idx="2230">
                  <c:v>1.9000000000000004</c:v>
                </c:pt>
                <c:pt idx="2231">
                  <c:v>2.0200000000000005</c:v>
                </c:pt>
                <c:pt idx="2232">
                  <c:v>2</c:v>
                </c:pt>
                <c:pt idx="2233">
                  <c:v>1.98</c:v>
                </c:pt>
                <c:pt idx="2234">
                  <c:v>1.94</c:v>
                </c:pt>
                <c:pt idx="2235">
                  <c:v>2.2599999999999998</c:v>
                </c:pt>
                <c:pt idx="2236">
                  <c:v>2.3999999999999995</c:v>
                </c:pt>
                <c:pt idx="2237">
                  <c:v>2.5999999999999996</c:v>
                </c:pt>
                <c:pt idx="2238">
                  <c:v>2.5</c:v>
                </c:pt>
                <c:pt idx="2239">
                  <c:v>2.46</c:v>
                </c:pt>
                <c:pt idx="2240">
                  <c:v>2.1800000000000002</c:v>
                </c:pt>
                <c:pt idx="2241">
                  <c:v>2.0800000000000005</c:v>
                </c:pt>
                <c:pt idx="2242">
                  <c:v>1.8600000000000005</c:v>
                </c:pt>
                <c:pt idx="2243">
                  <c:v>2.1000000000000005</c:v>
                </c:pt>
                <c:pt idx="2244">
                  <c:v>2.0400000000000005</c:v>
                </c:pt>
                <c:pt idx="2245">
                  <c:v>2.1200000000000006</c:v>
                </c:pt>
                <c:pt idx="2246">
                  <c:v>1.9600000000000004</c:v>
                </c:pt>
                <c:pt idx="2247">
                  <c:v>2.1000000000000005</c:v>
                </c:pt>
                <c:pt idx="2248">
                  <c:v>1.9400000000000002</c:v>
                </c:pt>
                <c:pt idx="2249">
                  <c:v>1.9</c:v>
                </c:pt>
                <c:pt idx="2250">
                  <c:v>1.64</c:v>
                </c:pt>
                <c:pt idx="2251">
                  <c:v>1.8</c:v>
                </c:pt>
                <c:pt idx="2252">
                  <c:v>1.52</c:v>
                </c:pt>
                <c:pt idx="2253">
                  <c:v>1.36</c:v>
                </c:pt>
                <c:pt idx="2254">
                  <c:v>1.3800000000000001</c:v>
                </c:pt>
                <c:pt idx="2255">
                  <c:v>1.7200000000000002</c:v>
                </c:pt>
                <c:pt idx="2256">
                  <c:v>1.3</c:v>
                </c:pt>
                <c:pt idx="2257">
                  <c:v>1.5200000000000002</c:v>
                </c:pt>
                <c:pt idx="2258">
                  <c:v>1.5599999999999998</c:v>
                </c:pt>
                <c:pt idx="2259">
                  <c:v>1.4600000000000002</c:v>
                </c:pt>
                <c:pt idx="2260">
                  <c:v>1.5399999999999998</c:v>
                </c:pt>
                <c:pt idx="2261">
                  <c:v>2.02</c:v>
                </c:pt>
                <c:pt idx="2262">
                  <c:v>2.2199999999999998</c:v>
                </c:pt>
                <c:pt idx="2263">
                  <c:v>2.0600000000000005</c:v>
                </c:pt>
                <c:pt idx="2264">
                  <c:v>1.8600000000000005</c:v>
                </c:pt>
                <c:pt idx="2265">
                  <c:v>1.8200000000000007</c:v>
                </c:pt>
                <c:pt idx="2266">
                  <c:v>1.6000000000000008</c:v>
                </c:pt>
                <c:pt idx="2267">
                  <c:v>1.5400000000000005</c:v>
                </c:pt>
                <c:pt idx="2268">
                  <c:v>1.9000000000000008</c:v>
                </c:pt>
                <c:pt idx="2269">
                  <c:v>2.2999999999999998</c:v>
                </c:pt>
                <c:pt idx="2270">
                  <c:v>1.94</c:v>
                </c:pt>
                <c:pt idx="2271">
                  <c:v>2.3200000000000003</c:v>
                </c:pt>
                <c:pt idx="2272">
                  <c:v>2.2999999999999998</c:v>
                </c:pt>
                <c:pt idx="2273">
                  <c:v>2.3799999999999994</c:v>
                </c:pt>
                <c:pt idx="2274">
                  <c:v>2.1999999999999997</c:v>
                </c:pt>
                <c:pt idx="2275">
                  <c:v>2.2599999999999998</c:v>
                </c:pt>
                <c:pt idx="2276">
                  <c:v>1.9199999999999993</c:v>
                </c:pt>
                <c:pt idx="2277">
                  <c:v>1.6599999999999997</c:v>
                </c:pt>
                <c:pt idx="2278">
                  <c:v>1.5199999999999996</c:v>
                </c:pt>
                <c:pt idx="2279">
                  <c:v>1.7199999999999995</c:v>
                </c:pt>
                <c:pt idx="2280">
                  <c:v>2.0999999999999992</c:v>
                </c:pt>
                <c:pt idx="2281">
                  <c:v>2.3399999999999994</c:v>
                </c:pt>
                <c:pt idx="2282">
                  <c:v>1.9799999999999993</c:v>
                </c:pt>
                <c:pt idx="2283">
                  <c:v>2.0399999999999996</c:v>
                </c:pt>
                <c:pt idx="2284">
                  <c:v>1.9399999999999995</c:v>
                </c:pt>
                <c:pt idx="2285">
                  <c:v>1.78</c:v>
                </c:pt>
                <c:pt idx="2286">
                  <c:v>1.8</c:v>
                </c:pt>
                <c:pt idx="2287">
                  <c:v>2.04</c:v>
                </c:pt>
                <c:pt idx="2288">
                  <c:v>2</c:v>
                </c:pt>
                <c:pt idx="2289">
                  <c:v>2.0200000000000005</c:v>
                </c:pt>
                <c:pt idx="2290">
                  <c:v>1.8399999999999999</c:v>
                </c:pt>
                <c:pt idx="2291">
                  <c:v>1.4</c:v>
                </c:pt>
                <c:pt idx="2292">
                  <c:v>1.4600000000000002</c:v>
                </c:pt>
                <c:pt idx="2293">
                  <c:v>1.2600000000000009</c:v>
                </c:pt>
                <c:pt idx="2294">
                  <c:v>1.3400000000000005</c:v>
                </c:pt>
                <c:pt idx="2295">
                  <c:v>1.6400000000000012</c:v>
                </c:pt>
                <c:pt idx="2296">
                  <c:v>1.8800000000000012</c:v>
                </c:pt>
                <c:pt idx="2297">
                  <c:v>2.1400000000000006</c:v>
                </c:pt>
                <c:pt idx="2298">
                  <c:v>2.2199999999999998</c:v>
                </c:pt>
                <c:pt idx="2299">
                  <c:v>2.2399999999999998</c:v>
                </c:pt>
                <c:pt idx="2300">
                  <c:v>2.0199999999999996</c:v>
                </c:pt>
                <c:pt idx="2301">
                  <c:v>2.0799999999999996</c:v>
                </c:pt>
                <c:pt idx="2302">
                  <c:v>1.8</c:v>
                </c:pt>
                <c:pt idx="2303">
                  <c:v>1.6600000000000001</c:v>
                </c:pt>
                <c:pt idx="2304">
                  <c:v>1.2</c:v>
                </c:pt>
                <c:pt idx="2305">
                  <c:v>1.1799999999999997</c:v>
                </c:pt>
                <c:pt idx="2306">
                  <c:v>0.85999999999999943</c:v>
                </c:pt>
                <c:pt idx="2307">
                  <c:v>1.079999999999999</c:v>
                </c:pt>
                <c:pt idx="2308">
                  <c:v>1.2399999999999991</c:v>
                </c:pt>
                <c:pt idx="2309">
                  <c:v>1.5399999999999991</c:v>
                </c:pt>
                <c:pt idx="2310">
                  <c:v>1.4399999999999991</c:v>
                </c:pt>
                <c:pt idx="2311">
                  <c:v>1.679999999999999</c:v>
                </c:pt>
                <c:pt idx="2312">
                  <c:v>1.0799999999999996</c:v>
                </c:pt>
                <c:pt idx="2313">
                  <c:v>1.2799999999999998</c:v>
                </c:pt>
                <c:pt idx="2314">
                  <c:v>1.2199999999999995</c:v>
                </c:pt>
                <c:pt idx="2315">
                  <c:v>1.3199999999999996</c:v>
                </c:pt>
                <c:pt idx="2316">
                  <c:v>0.97999999999999898</c:v>
                </c:pt>
                <c:pt idx="2317">
                  <c:v>1.1799999999999997</c:v>
                </c:pt>
                <c:pt idx="2318">
                  <c:v>1.0200000000000002</c:v>
                </c:pt>
                <c:pt idx="2319">
                  <c:v>1.2800000000000005</c:v>
                </c:pt>
                <c:pt idx="2320">
                  <c:v>1.3800000000000003</c:v>
                </c:pt>
                <c:pt idx="2321">
                  <c:v>1.5200000000000009</c:v>
                </c:pt>
                <c:pt idx="2322">
                  <c:v>2.0000000000000009</c:v>
                </c:pt>
                <c:pt idx="2323">
                  <c:v>2.2799999999999998</c:v>
                </c:pt>
                <c:pt idx="2324">
                  <c:v>1.7799999999999998</c:v>
                </c:pt>
                <c:pt idx="2325">
                  <c:v>1.8599999999999994</c:v>
                </c:pt>
                <c:pt idx="2326">
                  <c:v>2.1599999999999993</c:v>
                </c:pt>
                <c:pt idx="2327">
                  <c:v>1.7399999999999991</c:v>
                </c:pt>
                <c:pt idx="2328">
                  <c:v>1.5200000000000002</c:v>
                </c:pt>
                <c:pt idx="2329">
                  <c:v>1.9000000000000015</c:v>
                </c:pt>
                <c:pt idx="2330">
                  <c:v>1.7200000000000017</c:v>
                </c:pt>
                <c:pt idx="2331">
                  <c:v>1.4400000000000019</c:v>
                </c:pt>
                <c:pt idx="2332">
                  <c:v>1.4200000000000017</c:v>
                </c:pt>
                <c:pt idx="2333">
                  <c:v>1.2600000000000022</c:v>
                </c:pt>
                <c:pt idx="2334">
                  <c:v>1.1000000000000014</c:v>
                </c:pt>
                <c:pt idx="2335">
                  <c:v>1.180000000000001</c:v>
                </c:pt>
                <c:pt idx="2336">
                  <c:v>1.0200000000000018</c:v>
                </c:pt>
                <c:pt idx="2337">
                  <c:v>1.1800000000000026</c:v>
                </c:pt>
                <c:pt idx="2338">
                  <c:v>1.2800000000000011</c:v>
                </c:pt>
                <c:pt idx="2339">
                  <c:v>1.680000000000001</c:v>
                </c:pt>
                <c:pt idx="2340">
                  <c:v>1.6400000000000019</c:v>
                </c:pt>
                <c:pt idx="2341">
                  <c:v>1.680000000000001</c:v>
                </c:pt>
                <c:pt idx="2342">
                  <c:v>1.7200000000000002</c:v>
                </c:pt>
                <c:pt idx="2343">
                  <c:v>1.4000000000000015</c:v>
                </c:pt>
                <c:pt idx="2344">
                  <c:v>1.2200000000000017</c:v>
                </c:pt>
                <c:pt idx="2345">
                  <c:v>1.2400000000000007</c:v>
                </c:pt>
                <c:pt idx="2346">
                  <c:v>1.4800000000000011</c:v>
                </c:pt>
                <c:pt idx="2347">
                  <c:v>1.3600000000000008</c:v>
                </c:pt>
                <c:pt idx="2348">
                  <c:v>1.2599999999999993</c:v>
                </c:pt>
                <c:pt idx="2349">
                  <c:v>0.95999999999999941</c:v>
                </c:pt>
                <c:pt idx="2350">
                  <c:v>1.2</c:v>
                </c:pt>
                <c:pt idx="2351">
                  <c:v>1.319999999999999</c:v>
                </c:pt>
                <c:pt idx="2352">
                  <c:v>1.6399999999999992</c:v>
                </c:pt>
                <c:pt idx="2353">
                  <c:v>1.9400000000000006</c:v>
                </c:pt>
                <c:pt idx="2354">
                  <c:v>2.4</c:v>
                </c:pt>
                <c:pt idx="2355">
                  <c:v>2</c:v>
                </c:pt>
                <c:pt idx="2356">
                  <c:v>1.8200000000000016</c:v>
                </c:pt>
                <c:pt idx="2357">
                  <c:v>1.6400000000000019</c:v>
                </c:pt>
                <c:pt idx="2358">
                  <c:v>1.8200000000000003</c:v>
                </c:pt>
                <c:pt idx="2359">
                  <c:v>1.6799999999999997</c:v>
                </c:pt>
                <c:pt idx="2360">
                  <c:v>1.9</c:v>
                </c:pt>
                <c:pt idx="2361">
                  <c:v>1.6199999999999988</c:v>
                </c:pt>
                <c:pt idx="2362">
                  <c:v>1.4399999999999991</c:v>
                </c:pt>
                <c:pt idx="2363">
                  <c:v>1.3799999999999997</c:v>
                </c:pt>
                <c:pt idx="2364">
                  <c:v>1.1000000000000001</c:v>
                </c:pt>
                <c:pt idx="2365">
                  <c:v>1</c:v>
                </c:pt>
                <c:pt idx="2366">
                  <c:v>1.4599999999999995</c:v>
                </c:pt>
                <c:pt idx="2367">
                  <c:v>1.5199999999999989</c:v>
                </c:pt>
                <c:pt idx="2368">
                  <c:v>1.7999999999999985</c:v>
                </c:pt>
                <c:pt idx="2369">
                  <c:v>2.0999999999999988</c:v>
                </c:pt>
                <c:pt idx="2370">
                  <c:v>2.1399999999999992</c:v>
                </c:pt>
                <c:pt idx="2371">
                  <c:v>2</c:v>
                </c:pt>
                <c:pt idx="2372">
                  <c:v>2.0799999999999996</c:v>
                </c:pt>
                <c:pt idx="2373">
                  <c:v>1.8599999999999994</c:v>
                </c:pt>
                <c:pt idx="2374">
                  <c:v>1.9199999999999988</c:v>
                </c:pt>
                <c:pt idx="2375">
                  <c:v>1.9199999999999975</c:v>
                </c:pt>
                <c:pt idx="2376">
                  <c:v>1.5399999999999978</c:v>
                </c:pt>
                <c:pt idx="2377">
                  <c:v>1.959999999999998</c:v>
                </c:pt>
                <c:pt idx="2378">
                  <c:v>1.5999999999999985</c:v>
                </c:pt>
                <c:pt idx="2379">
                  <c:v>1.4199999999999988</c:v>
                </c:pt>
                <c:pt idx="2380">
                  <c:v>1.5400000000000005</c:v>
                </c:pt>
                <c:pt idx="2381">
                  <c:v>1.6200000000000003</c:v>
                </c:pt>
                <c:pt idx="2382">
                  <c:v>1.4200000000000004</c:v>
                </c:pt>
                <c:pt idx="2383">
                  <c:v>1.5200000000000002</c:v>
                </c:pt>
                <c:pt idx="2384">
                  <c:v>1.2600000000000009</c:v>
                </c:pt>
                <c:pt idx="2385">
                  <c:v>1.1600000000000008</c:v>
                </c:pt>
                <c:pt idx="2386">
                  <c:v>1.4200000000000004</c:v>
                </c:pt>
                <c:pt idx="2387">
                  <c:v>1.2200000000000002</c:v>
                </c:pt>
                <c:pt idx="2388">
                  <c:v>1.4200000000000004</c:v>
                </c:pt>
                <c:pt idx="2389">
                  <c:v>1.4599999999999995</c:v>
                </c:pt>
                <c:pt idx="2390">
                  <c:v>1.6599999999999979</c:v>
                </c:pt>
                <c:pt idx="2391">
                  <c:v>1.9599999999999995</c:v>
                </c:pt>
                <c:pt idx="2392">
                  <c:v>2.1999999999999984</c:v>
                </c:pt>
                <c:pt idx="2393">
                  <c:v>2.2199999999999989</c:v>
                </c:pt>
                <c:pt idx="2394">
                  <c:v>2.6</c:v>
                </c:pt>
                <c:pt idx="2395">
                  <c:v>2.3200000000000003</c:v>
                </c:pt>
                <c:pt idx="2396">
                  <c:v>2.3200000000000003</c:v>
                </c:pt>
                <c:pt idx="2397">
                  <c:v>2.080000000000001</c:v>
                </c:pt>
                <c:pt idx="2398">
                  <c:v>2.0400000000000018</c:v>
                </c:pt>
                <c:pt idx="2399">
                  <c:v>2.0200000000000018</c:v>
                </c:pt>
                <c:pt idx="2400">
                  <c:v>2.160000000000001</c:v>
                </c:pt>
                <c:pt idx="2401">
                  <c:v>1.680000000000001</c:v>
                </c:pt>
                <c:pt idx="2402">
                  <c:v>1.8000000000000014</c:v>
                </c:pt>
                <c:pt idx="2403">
                  <c:v>1.7600000000000009</c:v>
                </c:pt>
                <c:pt idx="2404">
                  <c:v>1.6000000000000014</c:v>
                </c:pt>
                <c:pt idx="2405">
                  <c:v>1.3400000000000021</c:v>
                </c:pt>
                <c:pt idx="2406">
                  <c:v>1.5600000000000009</c:v>
                </c:pt>
                <c:pt idx="2407">
                  <c:v>1.3800000000000012</c:v>
                </c:pt>
                <c:pt idx="2408">
                  <c:v>1.6400000000000006</c:v>
                </c:pt>
                <c:pt idx="2409">
                  <c:v>1.6599999999999995</c:v>
                </c:pt>
                <c:pt idx="2410">
                  <c:v>2.0599999999999996</c:v>
                </c:pt>
                <c:pt idx="2411">
                  <c:v>1.9200000000000004</c:v>
                </c:pt>
                <c:pt idx="2412">
                  <c:v>2.3600000000000008</c:v>
                </c:pt>
                <c:pt idx="2413">
                  <c:v>1.8800000000000012</c:v>
                </c:pt>
                <c:pt idx="2414">
                  <c:v>2.0000000000000013</c:v>
                </c:pt>
                <c:pt idx="2415">
                  <c:v>1.7800000000000011</c:v>
                </c:pt>
                <c:pt idx="2416">
                  <c:v>2.0000000000000013</c:v>
                </c:pt>
                <c:pt idx="2417">
                  <c:v>1.7599999999999993</c:v>
                </c:pt>
                <c:pt idx="2418">
                  <c:v>1.9</c:v>
                </c:pt>
                <c:pt idx="2419">
                  <c:v>1.8</c:v>
                </c:pt>
                <c:pt idx="2420">
                  <c:v>1.7800000000000011</c:v>
                </c:pt>
                <c:pt idx="2421">
                  <c:v>1.7799999999999998</c:v>
                </c:pt>
                <c:pt idx="2422">
                  <c:v>1.5</c:v>
                </c:pt>
                <c:pt idx="2423">
                  <c:v>1.7199999999999989</c:v>
                </c:pt>
                <c:pt idx="2424">
                  <c:v>1.7799999999999998</c:v>
                </c:pt>
                <c:pt idx="2425">
                  <c:v>1.6599999999999995</c:v>
                </c:pt>
                <c:pt idx="2426">
                  <c:v>1.4200000000000004</c:v>
                </c:pt>
                <c:pt idx="2427">
                  <c:v>1.5200000000000002</c:v>
                </c:pt>
                <c:pt idx="2428">
                  <c:v>1.4400000000000019</c:v>
                </c:pt>
                <c:pt idx="2429">
                  <c:v>1.2600000000000022</c:v>
                </c:pt>
                <c:pt idx="2430">
                  <c:v>1.1800000000000026</c:v>
                </c:pt>
                <c:pt idx="2431">
                  <c:v>1.3200000000000016</c:v>
                </c:pt>
                <c:pt idx="2432">
                  <c:v>1.1600000000000024</c:v>
                </c:pt>
                <c:pt idx="2433">
                  <c:v>1.0000000000000013</c:v>
                </c:pt>
                <c:pt idx="2434">
                  <c:v>0.9</c:v>
                </c:pt>
                <c:pt idx="2435">
                  <c:v>0.9</c:v>
                </c:pt>
                <c:pt idx="2436">
                  <c:v>0.85999999999999943</c:v>
                </c:pt>
                <c:pt idx="2437">
                  <c:v>0.97999999999999976</c:v>
                </c:pt>
                <c:pt idx="2438">
                  <c:v>0.77999999999999969</c:v>
                </c:pt>
                <c:pt idx="2439">
                  <c:v>0.82000000000000028</c:v>
                </c:pt>
                <c:pt idx="2440">
                  <c:v>1.0799999999999996</c:v>
                </c:pt>
                <c:pt idx="2441">
                  <c:v>1.2</c:v>
                </c:pt>
                <c:pt idx="2442">
                  <c:v>1.3200000000000003</c:v>
                </c:pt>
                <c:pt idx="2443">
                  <c:v>1.8200000000000003</c:v>
                </c:pt>
                <c:pt idx="2444">
                  <c:v>1.8400000000000005</c:v>
                </c:pt>
                <c:pt idx="2445">
                  <c:v>1.8799999999999997</c:v>
                </c:pt>
                <c:pt idx="2446">
                  <c:v>2.1</c:v>
                </c:pt>
                <c:pt idx="2447">
                  <c:v>2.1999999999999984</c:v>
                </c:pt>
                <c:pt idx="2448">
                  <c:v>2.0399999999999978</c:v>
                </c:pt>
                <c:pt idx="2449">
                  <c:v>2.3399999999999976</c:v>
                </c:pt>
                <c:pt idx="2450">
                  <c:v>2.2799999999999985</c:v>
                </c:pt>
                <c:pt idx="2451">
                  <c:v>1.9799999999999982</c:v>
                </c:pt>
                <c:pt idx="2452">
                  <c:v>1.8799999999999997</c:v>
                </c:pt>
                <c:pt idx="2453">
                  <c:v>1.8599999999999994</c:v>
                </c:pt>
                <c:pt idx="2454">
                  <c:v>1.6799999999999997</c:v>
                </c:pt>
                <c:pt idx="2455">
                  <c:v>1.2600000000000009</c:v>
                </c:pt>
                <c:pt idx="2456">
                  <c:v>0.98000000000000109</c:v>
                </c:pt>
                <c:pt idx="2457">
                  <c:v>1.2800000000000011</c:v>
                </c:pt>
                <c:pt idx="2458">
                  <c:v>1.2000000000000028</c:v>
                </c:pt>
                <c:pt idx="2459">
                  <c:v>1.3600000000000023</c:v>
                </c:pt>
                <c:pt idx="2460">
                  <c:v>1.9000000000000015</c:v>
                </c:pt>
                <c:pt idx="2461">
                  <c:v>2.3200000000000016</c:v>
                </c:pt>
                <c:pt idx="2462">
                  <c:v>1.9600000000000009</c:v>
                </c:pt>
                <c:pt idx="2463">
                  <c:v>1.9800000000000011</c:v>
                </c:pt>
                <c:pt idx="2464">
                  <c:v>1.9800000000000011</c:v>
                </c:pt>
                <c:pt idx="2465">
                  <c:v>2.240000000000002</c:v>
                </c:pt>
                <c:pt idx="2466">
                  <c:v>1.8800000000000026</c:v>
                </c:pt>
                <c:pt idx="2467">
                  <c:v>1.9800000000000026</c:v>
                </c:pt>
                <c:pt idx="2468">
                  <c:v>2.1400000000000006</c:v>
                </c:pt>
                <c:pt idx="2469">
                  <c:v>1.6600000000000008</c:v>
                </c:pt>
                <c:pt idx="2470">
                  <c:v>1.1199999999999988</c:v>
                </c:pt>
                <c:pt idx="2471">
                  <c:v>1.4799999999999969</c:v>
                </c:pt>
                <c:pt idx="2472">
                  <c:v>1.6799999999999984</c:v>
                </c:pt>
                <c:pt idx="2473">
                  <c:v>1.7599999999999993</c:v>
                </c:pt>
                <c:pt idx="2474">
                  <c:v>2.1999999999999984</c:v>
                </c:pt>
                <c:pt idx="2475">
                  <c:v>2.3599999999999994</c:v>
                </c:pt>
                <c:pt idx="2476">
                  <c:v>2.2200000000000002</c:v>
                </c:pt>
                <c:pt idx="2477">
                  <c:v>2.1199999999999988</c:v>
                </c:pt>
                <c:pt idx="2478">
                  <c:v>1.8599999999999981</c:v>
                </c:pt>
                <c:pt idx="2479">
                  <c:v>1.5799999999999983</c:v>
                </c:pt>
                <c:pt idx="2480">
                  <c:v>1.7199999999999989</c:v>
                </c:pt>
                <c:pt idx="2481">
                  <c:v>1.8399999999999992</c:v>
                </c:pt>
                <c:pt idx="2482">
                  <c:v>1.4599999999999995</c:v>
                </c:pt>
                <c:pt idx="2483">
                  <c:v>1.4799999999999998</c:v>
                </c:pt>
                <c:pt idx="2484">
                  <c:v>1.4799999999999998</c:v>
                </c:pt>
                <c:pt idx="2485">
                  <c:v>1.3799999999999997</c:v>
                </c:pt>
                <c:pt idx="2486">
                  <c:v>1.3400000000000005</c:v>
                </c:pt>
                <c:pt idx="2487">
                  <c:v>1.5000000000000013</c:v>
                </c:pt>
                <c:pt idx="2488">
                  <c:v>1.8000000000000014</c:v>
                </c:pt>
                <c:pt idx="2489">
                  <c:v>2.0600000000000023</c:v>
                </c:pt>
                <c:pt idx="2490">
                  <c:v>1.8000000000000014</c:v>
                </c:pt>
                <c:pt idx="2491">
                  <c:v>1.7</c:v>
                </c:pt>
                <c:pt idx="2492">
                  <c:v>2</c:v>
                </c:pt>
                <c:pt idx="2493">
                  <c:v>2.12</c:v>
                </c:pt>
                <c:pt idx="2494">
                  <c:v>1.9599999999999995</c:v>
                </c:pt>
                <c:pt idx="2495">
                  <c:v>2.0199999999999987</c:v>
                </c:pt>
                <c:pt idx="2496">
                  <c:v>2.0199999999999987</c:v>
                </c:pt>
                <c:pt idx="2497">
                  <c:v>1.8999999999999972</c:v>
                </c:pt>
                <c:pt idx="2498">
                  <c:v>1.7799999999999969</c:v>
                </c:pt>
                <c:pt idx="2499">
                  <c:v>1.8999999999999972</c:v>
                </c:pt>
                <c:pt idx="2500">
                  <c:v>2.0999999999999988</c:v>
                </c:pt>
                <c:pt idx="2501">
                  <c:v>2.1199999999999988</c:v>
                </c:pt>
                <c:pt idx="2502">
                  <c:v>2.0599999999999996</c:v>
                </c:pt>
                <c:pt idx="2503">
                  <c:v>1.6199999999999988</c:v>
                </c:pt>
                <c:pt idx="2504">
                  <c:v>1.4999999999999987</c:v>
                </c:pt>
                <c:pt idx="2505">
                  <c:v>1.2199999999999989</c:v>
                </c:pt>
                <c:pt idx="2506">
                  <c:v>1.319999999999999</c:v>
                </c:pt>
                <c:pt idx="2507">
                  <c:v>1.0599999999999994</c:v>
                </c:pt>
                <c:pt idx="2508">
                  <c:v>1.3</c:v>
                </c:pt>
                <c:pt idx="2509">
                  <c:v>1.6399999999999992</c:v>
                </c:pt>
                <c:pt idx="2510">
                  <c:v>1.759999999999998</c:v>
                </c:pt>
                <c:pt idx="2511">
                  <c:v>1.7399999999999978</c:v>
                </c:pt>
                <c:pt idx="2512">
                  <c:v>1.9799999999999982</c:v>
                </c:pt>
                <c:pt idx="2513">
                  <c:v>2.1199999999999988</c:v>
                </c:pt>
                <c:pt idx="2514">
                  <c:v>1.6399999999999992</c:v>
                </c:pt>
                <c:pt idx="2515">
                  <c:v>1.7600000000000009</c:v>
                </c:pt>
                <c:pt idx="2516">
                  <c:v>2.160000000000001</c:v>
                </c:pt>
                <c:pt idx="2517">
                  <c:v>2.5</c:v>
                </c:pt>
                <c:pt idx="2518">
                  <c:v>2.419999999999999</c:v>
                </c:pt>
                <c:pt idx="2519">
                  <c:v>2.4599999999999995</c:v>
                </c:pt>
                <c:pt idx="2520">
                  <c:v>2.339999999999999</c:v>
                </c:pt>
                <c:pt idx="2521">
                  <c:v>2.2999999999999985</c:v>
                </c:pt>
                <c:pt idx="2522">
                  <c:v>1.7799999999999983</c:v>
                </c:pt>
                <c:pt idx="2523">
                  <c:v>1.9399999999999991</c:v>
                </c:pt>
                <c:pt idx="2524">
                  <c:v>2.5</c:v>
                </c:pt>
                <c:pt idx="2525">
                  <c:v>2.78</c:v>
                </c:pt>
                <c:pt idx="2526">
                  <c:v>2.5600000000000009</c:v>
                </c:pt>
                <c:pt idx="2527">
                  <c:v>2.6000000000000014</c:v>
                </c:pt>
                <c:pt idx="2528">
                  <c:v>2.4800000000000013</c:v>
                </c:pt>
                <c:pt idx="2529">
                  <c:v>2.0000000000000013</c:v>
                </c:pt>
                <c:pt idx="2530">
                  <c:v>1.7800000000000011</c:v>
                </c:pt>
                <c:pt idx="2531">
                  <c:v>1.5</c:v>
                </c:pt>
                <c:pt idx="2532">
                  <c:v>1.5399999999999991</c:v>
                </c:pt>
                <c:pt idx="2533">
                  <c:v>1.7</c:v>
                </c:pt>
                <c:pt idx="2534">
                  <c:v>1.6399999999999992</c:v>
                </c:pt>
                <c:pt idx="2535">
                  <c:v>1.7199999999999989</c:v>
                </c:pt>
                <c:pt idx="2536">
                  <c:v>2.0399999999999991</c:v>
                </c:pt>
                <c:pt idx="2537">
                  <c:v>2.62</c:v>
                </c:pt>
                <c:pt idx="2538">
                  <c:v>2.3599999999999994</c:v>
                </c:pt>
                <c:pt idx="2539">
                  <c:v>2.7599999999999993</c:v>
                </c:pt>
                <c:pt idx="2540">
                  <c:v>2.6400000000000006</c:v>
                </c:pt>
                <c:pt idx="2541">
                  <c:v>2.9000000000000012</c:v>
                </c:pt>
                <c:pt idx="2542">
                  <c:v>2.3400000000000007</c:v>
                </c:pt>
                <c:pt idx="2543">
                  <c:v>2.4600000000000009</c:v>
                </c:pt>
                <c:pt idx="2544">
                  <c:v>2.4000000000000012</c:v>
                </c:pt>
                <c:pt idx="2545">
                  <c:v>2.6</c:v>
                </c:pt>
                <c:pt idx="2546">
                  <c:v>2.1</c:v>
                </c:pt>
                <c:pt idx="2547">
                  <c:v>2</c:v>
                </c:pt>
                <c:pt idx="2548">
                  <c:v>1.9800000000000011</c:v>
                </c:pt>
                <c:pt idx="2549">
                  <c:v>1.9400000000000006</c:v>
                </c:pt>
                <c:pt idx="2550">
                  <c:v>1.6</c:v>
                </c:pt>
                <c:pt idx="2551">
                  <c:v>1.5199999999999989</c:v>
                </c:pt>
                <c:pt idx="2552">
                  <c:v>1.8799999999999983</c:v>
                </c:pt>
                <c:pt idx="2553">
                  <c:v>1.3799999999999983</c:v>
                </c:pt>
                <c:pt idx="2554">
                  <c:v>1.1999999999999971</c:v>
                </c:pt>
                <c:pt idx="2555">
                  <c:v>1.5199999999999989</c:v>
                </c:pt>
                <c:pt idx="2556">
                  <c:v>1.7</c:v>
                </c:pt>
                <c:pt idx="2557">
                  <c:v>1.2200000000000002</c:v>
                </c:pt>
                <c:pt idx="2558">
                  <c:v>1.4999999999999987</c:v>
                </c:pt>
                <c:pt idx="2559">
                  <c:v>1.7200000000000002</c:v>
                </c:pt>
                <c:pt idx="2560">
                  <c:v>1.5999999999999992</c:v>
                </c:pt>
                <c:pt idx="2561">
                  <c:v>1.4399999999999991</c:v>
                </c:pt>
                <c:pt idx="2562">
                  <c:v>1.6800000000000004</c:v>
                </c:pt>
                <c:pt idx="2563">
                  <c:v>1.8800000000000003</c:v>
                </c:pt>
                <c:pt idx="2564">
                  <c:v>1.8</c:v>
                </c:pt>
                <c:pt idx="2565">
                  <c:v>1.86</c:v>
                </c:pt>
                <c:pt idx="2566">
                  <c:v>1.6400000000000006</c:v>
                </c:pt>
                <c:pt idx="2567">
                  <c:v>1.9</c:v>
                </c:pt>
                <c:pt idx="2568">
                  <c:v>1.7800000000000005</c:v>
                </c:pt>
                <c:pt idx="2569">
                  <c:v>1.7800000000000005</c:v>
                </c:pt>
                <c:pt idx="2570">
                  <c:v>1.5000000000000007</c:v>
                </c:pt>
                <c:pt idx="2571">
                  <c:v>2</c:v>
                </c:pt>
                <c:pt idx="2572">
                  <c:v>1.6600000000000001</c:v>
                </c:pt>
                <c:pt idx="2573">
                  <c:v>1.9200000000000004</c:v>
                </c:pt>
                <c:pt idx="2574">
                  <c:v>2.0800000000000005</c:v>
                </c:pt>
                <c:pt idx="2575">
                  <c:v>2.8</c:v>
                </c:pt>
                <c:pt idx="2576">
                  <c:v>2.94</c:v>
                </c:pt>
                <c:pt idx="2577">
                  <c:v>3.1399999999999997</c:v>
                </c:pt>
                <c:pt idx="2578">
                  <c:v>3.0199999999999996</c:v>
                </c:pt>
                <c:pt idx="2579">
                  <c:v>2.8999999999999995</c:v>
                </c:pt>
                <c:pt idx="2580">
                  <c:v>2.3199999999999994</c:v>
                </c:pt>
                <c:pt idx="2581">
                  <c:v>1.9599999999999997</c:v>
                </c:pt>
                <c:pt idx="2582">
                  <c:v>2.0799999999999992</c:v>
                </c:pt>
                <c:pt idx="2583">
                  <c:v>1.7599999999999993</c:v>
                </c:pt>
                <c:pt idx="2584">
                  <c:v>1.7999999999999994</c:v>
                </c:pt>
                <c:pt idx="2585">
                  <c:v>1.8199999999999996</c:v>
                </c:pt>
                <c:pt idx="2586">
                  <c:v>1.8999999999999997</c:v>
                </c:pt>
                <c:pt idx="2587">
                  <c:v>1.9599999999999997</c:v>
                </c:pt>
                <c:pt idx="2588">
                  <c:v>1.98</c:v>
                </c:pt>
                <c:pt idx="2589">
                  <c:v>1.5</c:v>
                </c:pt>
                <c:pt idx="2590">
                  <c:v>1.5399999999999998</c:v>
                </c:pt>
                <c:pt idx="2591">
                  <c:v>1.3199999999999998</c:v>
                </c:pt>
                <c:pt idx="2592">
                  <c:v>1.08</c:v>
                </c:pt>
                <c:pt idx="2593">
                  <c:v>1.06</c:v>
                </c:pt>
                <c:pt idx="2594">
                  <c:v>1.5800000000000005</c:v>
                </c:pt>
                <c:pt idx="2595">
                  <c:v>1.3600000000000005</c:v>
                </c:pt>
                <c:pt idx="2596">
                  <c:v>1.7000000000000004</c:v>
                </c:pt>
                <c:pt idx="2597">
                  <c:v>1.7600000000000002</c:v>
                </c:pt>
                <c:pt idx="2598">
                  <c:v>1.9599999999999997</c:v>
                </c:pt>
                <c:pt idx="2599">
                  <c:v>1.7</c:v>
                </c:pt>
                <c:pt idx="2600">
                  <c:v>1.94</c:v>
                </c:pt>
                <c:pt idx="2601">
                  <c:v>1.7999999999999996</c:v>
                </c:pt>
                <c:pt idx="2602">
                  <c:v>1.44</c:v>
                </c:pt>
                <c:pt idx="2603">
                  <c:v>1.1800000000000002</c:v>
                </c:pt>
                <c:pt idx="2604">
                  <c:v>0.97999999999999976</c:v>
                </c:pt>
                <c:pt idx="2605">
                  <c:v>0.67999999999999972</c:v>
                </c:pt>
                <c:pt idx="2606">
                  <c:v>0.27999999999999969</c:v>
                </c:pt>
                <c:pt idx="2607">
                  <c:v>0.69999999999999962</c:v>
                </c:pt>
                <c:pt idx="2608">
                  <c:v>0.67999999999999972</c:v>
                </c:pt>
                <c:pt idx="2609">
                  <c:v>0.77999999999999969</c:v>
                </c:pt>
                <c:pt idx="2610">
                  <c:v>1.1800000000000002</c:v>
                </c:pt>
                <c:pt idx="2611">
                  <c:v>1.3200000000000003</c:v>
                </c:pt>
                <c:pt idx="2612">
                  <c:v>0.84000000000000019</c:v>
                </c:pt>
                <c:pt idx="2613">
                  <c:v>1.2400000000000002</c:v>
                </c:pt>
                <c:pt idx="2614">
                  <c:v>0.88000000000000045</c:v>
                </c:pt>
                <c:pt idx="2615">
                  <c:v>0.92000000000000026</c:v>
                </c:pt>
                <c:pt idx="2616">
                  <c:v>1.3200000000000005</c:v>
                </c:pt>
                <c:pt idx="2617">
                  <c:v>1.5400000000000005</c:v>
                </c:pt>
                <c:pt idx="2618">
                  <c:v>1.5200000000000005</c:v>
                </c:pt>
                <c:pt idx="2619">
                  <c:v>1.7600000000000002</c:v>
                </c:pt>
                <c:pt idx="2620">
                  <c:v>1.5200000000000005</c:v>
                </c:pt>
                <c:pt idx="2621">
                  <c:v>1.6000000000000003</c:v>
                </c:pt>
                <c:pt idx="2622">
                  <c:v>1.7600000000000005</c:v>
                </c:pt>
                <c:pt idx="2623">
                  <c:v>1.6400000000000006</c:v>
                </c:pt>
                <c:pt idx="2624">
                  <c:v>2.2000000000000006</c:v>
                </c:pt>
                <c:pt idx="2625">
                  <c:v>2.2600000000000002</c:v>
                </c:pt>
                <c:pt idx="2626">
                  <c:v>2.1000000000000005</c:v>
                </c:pt>
                <c:pt idx="2627">
                  <c:v>1.9</c:v>
                </c:pt>
                <c:pt idx="2628">
                  <c:v>1.9799999999999998</c:v>
                </c:pt>
                <c:pt idx="2629">
                  <c:v>1.7</c:v>
                </c:pt>
                <c:pt idx="2630">
                  <c:v>1.7</c:v>
                </c:pt>
                <c:pt idx="2631">
                  <c:v>1.44</c:v>
                </c:pt>
                <c:pt idx="2632">
                  <c:v>1.8199999999999998</c:v>
                </c:pt>
                <c:pt idx="2633">
                  <c:v>1.7799999999999998</c:v>
                </c:pt>
                <c:pt idx="2634">
                  <c:v>1.4199999999999997</c:v>
                </c:pt>
                <c:pt idx="2635">
                  <c:v>1.4399999999999997</c:v>
                </c:pt>
                <c:pt idx="2636">
                  <c:v>1.9199999999999995</c:v>
                </c:pt>
                <c:pt idx="2637">
                  <c:v>1.5399999999999996</c:v>
                </c:pt>
                <c:pt idx="2638">
                  <c:v>1.5799999999999996</c:v>
                </c:pt>
                <c:pt idx="2639">
                  <c:v>1.8399999999999999</c:v>
                </c:pt>
                <c:pt idx="2640">
                  <c:v>1.9599999999999995</c:v>
                </c:pt>
                <c:pt idx="2641">
                  <c:v>1.4199999999999997</c:v>
                </c:pt>
                <c:pt idx="2642">
                  <c:v>1.52</c:v>
                </c:pt>
                <c:pt idx="2643">
                  <c:v>1.2</c:v>
                </c:pt>
                <c:pt idx="2644">
                  <c:v>1.2799999999999998</c:v>
                </c:pt>
                <c:pt idx="2645">
                  <c:v>1.0999999999999999</c:v>
                </c:pt>
                <c:pt idx="2646">
                  <c:v>1.4999999999999996</c:v>
                </c:pt>
                <c:pt idx="2647">
                  <c:v>1.6599999999999995</c:v>
                </c:pt>
                <c:pt idx="2648">
                  <c:v>1.6999999999999993</c:v>
                </c:pt>
                <c:pt idx="2649">
                  <c:v>1.5999999999999994</c:v>
                </c:pt>
                <c:pt idx="2650">
                  <c:v>1.7399999999999995</c:v>
                </c:pt>
                <c:pt idx="2651">
                  <c:v>1.5799999999999996</c:v>
                </c:pt>
                <c:pt idx="2652">
                  <c:v>1.5599999999999996</c:v>
                </c:pt>
                <c:pt idx="2653">
                  <c:v>1.4599999999999995</c:v>
                </c:pt>
                <c:pt idx="2654">
                  <c:v>1.4199999999999997</c:v>
                </c:pt>
                <c:pt idx="2655">
                  <c:v>1.48</c:v>
                </c:pt>
                <c:pt idx="2656">
                  <c:v>1.4000000000000004</c:v>
                </c:pt>
                <c:pt idx="2657">
                  <c:v>0.98000000000000043</c:v>
                </c:pt>
                <c:pt idx="2658">
                  <c:v>1.4400000000000006</c:v>
                </c:pt>
                <c:pt idx="2659">
                  <c:v>1.6800000000000004</c:v>
                </c:pt>
                <c:pt idx="2660">
                  <c:v>1.6800000000000004</c:v>
                </c:pt>
                <c:pt idx="2661">
                  <c:v>1.8400000000000003</c:v>
                </c:pt>
                <c:pt idx="2662">
                  <c:v>1.9000000000000004</c:v>
                </c:pt>
                <c:pt idx="2663">
                  <c:v>1.9200000000000004</c:v>
                </c:pt>
                <c:pt idx="2664">
                  <c:v>1.8400000000000003</c:v>
                </c:pt>
                <c:pt idx="2665">
                  <c:v>1.6199999999999999</c:v>
                </c:pt>
                <c:pt idx="2666">
                  <c:v>1.3199999999999998</c:v>
                </c:pt>
                <c:pt idx="2667">
                  <c:v>1.1800000000000002</c:v>
                </c:pt>
                <c:pt idx="2668">
                  <c:v>1.0400000000000003</c:v>
                </c:pt>
                <c:pt idx="2669">
                  <c:v>1.08</c:v>
                </c:pt>
                <c:pt idx="2670">
                  <c:v>1.28</c:v>
                </c:pt>
                <c:pt idx="2671">
                  <c:v>1.4600000000000002</c:v>
                </c:pt>
                <c:pt idx="2672">
                  <c:v>1.8599999999999999</c:v>
                </c:pt>
                <c:pt idx="2673">
                  <c:v>2.04</c:v>
                </c:pt>
                <c:pt idx="2674">
                  <c:v>2.2599999999999993</c:v>
                </c:pt>
                <c:pt idx="2675">
                  <c:v>2.1</c:v>
                </c:pt>
                <c:pt idx="2676">
                  <c:v>2.1799999999999997</c:v>
                </c:pt>
                <c:pt idx="2677">
                  <c:v>2.2000000000000002</c:v>
                </c:pt>
                <c:pt idx="2678">
                  <c:v>1.94</c:v>
                </c:pt>
                <c:pt idx="2679">
                  <c:v>1.8199999999999996</c:v>
                </c:pt>
                <c:pt idx="2680">
                  <c:v>1.8399999999999999</c:v>
                </c:pt>
                <c:pt idx="2681">
                  <c:v>1.6</c:v>
                </c:pt>
                <c:pt idx="2682">
                  <c:v>1.6800000000000004</c:v>
                </c:pt>
                <c:pt idx="2683">
                  <c:v>1.7800000000000005</c:v>
                </c:pt>
                <c:pt idx="2684">
                  <c:v>1.4200000000000006</c:v>
                </c:pt>
                <c:pt idx="2685">
                  <c:v>1.340000000000001</c:v>
                </c:pt>
                <c:pt idx="2686">
                  <c:v>1.5000000000000007</c:v>
                </c:pt>
                <c:pt idx="2687">
                  <c:v>1.1200000000000003</c:v>
                </c:pt>
                <c:pt idx="2688">
                  <c:v>0.7000000000000004</c:v>
                </c:pt>
                <c:pt idx="2689">
                  <c:v>0.74000000000000021</c:v>
                </c:pt>
                <c:pt idx="2690">
                  <c:v>0.91999999999999993</c:v>
                </c:pt>
                <c:pt idx="2691">
                  <c:v>0.73999999999999988</c:v>
                </c:pt>
                <c:pt idx="2692">
                  <c:v>1.1000000000000001</c:v>
                </c:pt>
                <c:pt idx="2693">
                  <c:v>1.58</c:v>
                </c:pt>
                <c:pt idx="2694">
                  <c:v>1.7400000000000002</c:v>
                </c:pt>
                <c:pt idx="2695">
                  <c:v>1.8000000000000003</c:v>
                </c:pt>
                <c:pt idx="2696">
                  <c:v>2.1000000000000005</c:v>
                </c:pt>
                <c:pt idx="2697">
                  <c:v>2.2200000000000002</c:v>
                </c:pt>
                <c:pt idx="2698">
                  <c:v>2.0000000000000004</c:v>
                </c:pt>
                <c:pt idx="2699">
                  <c:v>2.2000000000000002</c:v>
                </c:pt>
                <c:pt idx="2700">
                  <c:v>1.9999999999999996</c:v>
                </c:pt>
                <c:pt idx="2701">
                  <c:v>1.7399999999999998</c:v>
                </c:pt>
                <c:pt idx="2702">
                  <c:v>1.8399999999999999</c:v>
                </c:pt>
                <c:pt idx="2703">
                  <c:v>1.7799999999999994</c:v>
                </c:pt>
                <c:pt idx="2704">
                  <c:v>1.5999999999999996</c:v>
                </c:pt>
                <c:pt idx="2705">
                  <c:v>1.52</c:v>
                </c:pt>
                <c:pt idx="2706">
                  <c:v>1.9599999999999997</c:v>
                </c:pt>
                <c:pt idx="2707">
                  <c:v>1.4799999999999998</c:v>
                </c:pt>
                <c:pt idx="2708">
                  <c:v>1.6200000000000003</c:v>
                </c:pt>
                <c:pt idx="2709">
                  <c:v>1.3600000000000005</c:v>
                </c:pt>
                <c:pt idx="2710">
                  <c:v>1.5000000000000004</c:v>
                </c:pt>
                <c:pt idx="2711">
                  <c:v>1.06</c:v>
                </c:pt>
                <c:pt idx="2712">
                  <c:v>1.2600000000000005</c:v>
                </c:pt>
                <c:pt idx="2713">
                  <c:v>1.3200000000000003</c:v>
                </c:pt>
                <c:pt idx="2714">
                  <c:v>1.8400000000000003</c:v>
                </c:pt>
                <c:pt idx="2715">
                  <c:v>1.9600000000000002</c:v>
                </c:pt>
                <c:pt idx="2716">
                  <c:v>2.1000000000000005</c:v>
                </c:pt>
                <c:pt idx="2717">
                  <c:v>1.78</c:v>
                </c:pt>
                <c:pt idx="2718">
                  <c:v>1.4600000000000002</c:v>
                </c:pt>
                <c:pt idx="2719">
                  <c:v>1.3800000000000001</c:v>
                </c:pt>
                <c:pt idx="2720">
                  <c:v>1.0400000000000003</c:v>
                </c:pt>
                <c:pt idx="2721">
                  <c:v>1.08</c:v>
                </c:pt>
                <c:pt idx="2722">
                  <c:v>1.7</c:v>
                </c:pt>
                <c:pt idx="2723">
                  <c:v>2.1</c:v>
                </c:pt>
                <c:pt idx="2724">
                  <c:v>2.1</c:v>
                </c:pt>
                <c:pt idx="2725">
                  <c:v>1.8599999999999999</c:v>
                </c:pt>
                <c:pt idx="2726">
                  <c:v>2.1</c:v>
                </c:pt>
                <c:pt idx="2727">
                  <c:v>1.4400000000000002</c:v>
                </c:pt>
                <c:pt idx="2728">
                  <c:v>1.58</c:v>
                </c:pt>
                <c:pt idx="2729">
                  <c:v>1.2799999999999998</c:v>
                </c:pt>
                <c:pt idx="2730">
                  <c:v>1.5399999999999998</c:v>
                </c:pt>
                <c:pt idx="2731">
                  <c:v>1.2999999999999996</c:v>
                </c:pt>
                <c:pt idx="2732">
                  <c:v>1.3599999999999994</c:v>
                </c:pt>
                <c:pt idx="2733">
                  <c:v>1.0399999999999996</c:v>
                </c:pt>
                <c:pt idx="2734">
                  <c:v>1.1799999999999997</c:v>
                </c:pt>
                <c:pt idx="2735">
                  <c:v>1.4999999999999996</c:v>
                </c:pt>
                <c:pt idx="2736">
                  <c:v>1.4799999999999998</c:v>
                </c:pt>
                <c:pt idx="2737">
                  <c:v>1.6800000000000002</c:v>
                </c:pt>
                <c:pt idx="2738">
                  <c:v>1.7399999999999998</c:v>
                </c:pt>
                <c:pt idx="2739">
                  <c:v>1.7399999999999998</c:v>
                </c:pt>
                <c:pt idx="2740">
                  <c:v>1.5</c:v>
                </c:pt>
                <c:pt idx="2741">
                  <c:v>1.6200000000000003</c:v>
                </c:pt>
                <c:pt idx="2742">
                  <c:v>1.7</c:v>
                </c:pt>
                <c:pt idx="2743">
                  <c:v>1.56</c:v>
                </c:pt>
                <c:pt idx="2744">
                  <c:v>1.3400000000000003</c:v>
                </c:pt>
                <c:pt idx="2745">
                  <c:v>1.3400000000000003</c:v>
                </c:pt>
                <c:pt idx="2746">
                  <c:v>1.22</c:v>
                </c:pt>
                <c:pt idx="2747">
                  <c:v>1.02</c:v>
                </c:pt>
                <c:pt idx="2748">
                  <c:v>0.98000000000000009</c:v>
                </c:pt>
                <c:pt idx="2749">
                  <c:v>1.46</c:v>
                </c:pt>
                <c:pt idx="2750">
                  <c:v>1.7600000000000002</c:v>
                </c:pt>
                <c:pt idx="2751">
                  <c:v>1.6800000000000004</c:v>
                </c:pt>
                <c:pt idx="2752">
                  <c:v>1.8400000000000005</c:v>
                </c:pt>
                <c:pt idx="2753">
                  <c:v>1.9800000000000004</c:v>
                </c:pt>
                <c:pt idx="2754">
                  <c:v>1.8800000000000003</c:v>
                </c:pt>
                <c:pt idx="2755">
                  <c:v>1.6800000000000004</c:v>
                </c:pt>
                <c:pt idx="2756">
                  <c:v>1.48</c:v>
                </c:pt>
                <c:pt idx="2757">
                  <c:v>1.5399999999999998</c:v>
                </c:pt>
                <c:pt idx="2758">
                  <c:v>1.7799999999999998</c:v>
                </c:pt>
                <c:pt idx="2759">
                  <c:v>1.7399999999999995</c:v>
                </c:pt>
                <c:pt idx="2760">
                  <c:v>1.8399999999999994</c:v>
                </c:pt>
                <c:pt idx="2761">
                  <c:v>1.9599999999999997</c:v>
                </c:pt>
                <c:pt idx="2762">
                  <c:v>2.1799999999999997</c:v>
                </c:pt>
                <c:pt idx="2763">
                  <c:v>2</c:v>
                </c:pt>
                <c:pt idx="2764">
                  <c:v>1.7200000000000002</c:v>
                </c:pt>
                <c:pt idx="2765">
                  <c:v>1.3200000000000003</c:v>
                </c:pt>
                <c:pt idx="2766">
                  <c:v>1.5000000000000004</c:v>
                </c:pt>
                <c:pt idx="2767">
                  <c:v>1.5600000000000005</c:v>
                </c:pt>
                <c:pt idx="2768">
                  <c:v>1.5000000000000004</c:v>
                </c:pt>
                <c:pt idx="2769">
                  <c:v>1.3800000000000001</c:v>
                </c:pt>
                <c:pt idx="2770">
                  <c:v>1.7</c:v>
                </c:pt>
                <c:pt idx="2771">
                  <c:v>1.6199999999999999</c:v>
                </c:pt>
                <c:pt idx="2772">
                  <c:v>1.2399999999999998</c:v>
                </c:pt>
                <c:pt idx="2773">
                  <c:v>1.1000000000000001</c:v>
                </c:pt>
                <c:pt idx="2774">
                  <c:v>1.2599999999999998</c:v>
                </c:pt>
                <c:pt idx="2775">
                  <c:v>1.3799999999999997</c:v>
                </c:pt>
                <c:pt idx="2776">
                  <c:v>1.4999999999999996</c:v>
                </c:pt>
                <c:pt idx="2777">
                  <c:v>1.4399999999999995</c:v>
                </c:pt>
                <c:pt idx="2778">
                  <c:v>1.3399999999999992</c:v>
                </c:pt>
                <c:pt idx="2779">
                  <c:v>1.2399999999999991</c:v>
                </c:pt>
                <c:pt idx="2780">
                  <c:v>1.1399999999999995</c:v>
                </c:pt>
                <c:pt idx="2781">
                  <c:v>0.95999999999999941</c:v>
                </c:pt>
                <c:pt idx="2782">
                  <c:v>1.1399999999999995</c:v>
                </c:pt>
                <c:pt idx="2783">
                  <c:v>1.4799999999999998</c:v>
                </c:pt>
                <c:pt idx="2784">
                  <c:v>1.56</c:v>
                </c:pt>
                <c:pt idx="2785">
                  <c:v>1.3</c:v>
                </c:pt>
                <c:pt idx="2786">
                  <c:v>1.6199999999999999</c:v>
                </c:pt>
                <c:pt idx="2787">
                  <c:v>1.78</c:v>
                </c:pt>
                <c:pt idx="2788">
                  <c:v>1.6600000000000001</c:v>
                </c:pt>
                <c:pt idx="2789">
                  <c:v>1.8199999999999998</c:v>
                </c:pt>
                <c:pt idx="2790">
                  <c:v>1.9599999999999997</c:v>
                </c:pt>
                <c:pt idx="2791">
                  <c:v>1.9</c:v>
                </c:pt>
                <c:pt idx="2792">
                  <c:v>1.6600000000000001</c:v>
                </c:pt>
                <c:pt idx="2793">
                  <c:v>1.6800000000000002</c:v>
                </c:pt>
                <c:pt idx="2794">
                  <c:v>1.4</c:v>
                </c:pt>
                <c:pt idx="2795">
                  <c:v>1.42</c:v>
                </c:pt>
                <c:pt idx="2796">
                  <c:v>1.0799999999999996</c:v>
                </c:pt>
                <c:pt idx="2797">
                  <c:v>1.0199999999999996</c:v>
                </c:pt>
                <c:pt idx="2798">
                  <c:v>1.1599999999999997</c:v>
                </c:pt>
                <c:pt idx="2799">
                  <c:v>1.3599999999999999</c:v>
                </c:pt>
                <c:pt idx="2800">
                  <c:v>1.48</c:v>
                </c:pt>
                <c:pt idx="2801">
                  <c:v>1.4800000000000004</c:v>
                </c:pt>
                <c:pt idx="2802">
                  <c:v>1.7000000000000006</c:v>
                </c:pt>
                <c:pt idx="2803">
                  <c:v>1.5600000000000005</c:v>
                </c:pt>
                <c:pt idx="2804">
                  <c:v>1.4000000000000008</c:v>
                </c:pt>
                <c:pt idx="2805">
                  <c:v>1.3000000000000007</c:v>
                </c:pt>
                <c:pt idx="2806">
                  <c:v>1.5200000000000002</c:v>
                </c:pt>
                <c:pt idx="2807">
                  <c:v>1.5200000000000002</c:v>
                </c:pt>
                <c:pt idx="2808">
                  <c:v>1.3200000000000003</c:v>
                </c:pt>
                <c:pt idx="2809">
                  <c:v>1.3000000000000003</c:v>
                </c:pt>
                <c:pt idx="2810">
                  <c:v>1.4000000000000004</c:v>
                </c:pt>
                <c:pt idx="2811">
                  <c:v>1.7000000000000006</c:v>
                </c:pt>
                <c:pt idx="2812">
                  <c:v>1.3000000000000003</c:v>
                </c:pt>
                <c:pt idx="2813">
                  <c:v>1.5000000000000004</c:v>
                </c:pt>
                <c:pt idx="2814">
                  <c:v>1.6800000000000002</c:v>
                </c:pt>
                <c:pt idx="2815">
                  <c:v>1.4599999999999997</c:v>
                </c:pt>
                <c:pt idx="2816">
                  <c:v>0.85999999999999976</c:v>
                </c:pt>
                <c:pt idx="2817">
                  <c:v>1.1199999999999999</c:v>
                </c:pt>
                <c:pt idx="2818">
                  <c:v>1.1999999999999997</c:v>
                </c:pt>
                <c:pt idx="2819">
                  <c:v>1.0999999999999996</c:v>
                </c:pt>
                <c:pt idx="2820">
                  <c:v>1.64</c:v>
                </c:pt>
                <c:pt idx="2821">
                  <c:v>1.8599999999999994</c:v>
                </c:pt>
                <c:pt idx="2822">
                  <c:v>1.6999999999999993</c:v>
                </c:pt>
                <c:pt idx="2823">
                  <c:v>1.1599999999999995</c:v>
                </c:pt>
                <c:pt idx="2824">
                  <c:v>0.99999999999999933</c:v>
                </c:pt>
                <c:pt idx="2825">
                  <c:v>9.9999999999999284E-2</c:v>
                </c:pt>
                <c:pt idx="2826">
                  <c:v>0.25999999999999979</c:v>
                </c:pt>
                <c:pt idx="2827">
                  <c:v>0.37999999999999973</c:v>
                </c:pt>
                <c:pt idx="2828">
                  <c:v>0.65999999999999981</c:v>
                </c:pt>
                <c:pt idx="2829">
                  <c:v>0.84000000000000019</c:v>
                </c:pt>
                <c:pt idx="2830">
                  <c:v>1.36</c:v>
                </c:pt>
                <c:pt idx="2831">
                  <c:v>1.3</c:v>
                </c:pt>
                <c:pt idx="2832">
                  <c:v>1.2600000000000002</c:v>
                </c:pt>
                <c:pt idx="2833">
                  <c:v>1.2200000000000002</c:v>
                </c:pt>
                <c:pt idx="2834">
                  <c:v>1.2</c:v>
                </c:pt>
                <c:pt idx="2835">
                  <c:v>1.22</c:v>
                </c:pt>
                <c:pt idx="2836">
                  <c:v>1.02</c:v>
                </c:pt>
                <c:pt idx="2837">
                  <c:v>0.87999999999999967</c:v>
                </c:pt>
                <c:pt idx="2838">
                  <c:v>1.0399999999999996</c:v>
                </c:pt>
                <c:pt idx="2839">
                  <c:v>0.89999999999999969</c:v>
                </c:pt>
                <c:pt idx="2840">
                  <c:v>1.0199999999999996</c:v>
                </c:pt>
                <c:pt idx="2841">
                  <c:v>1.1199999999999997</c:v>
                </c:pt>
                <c:pt idx="2842">
                  <c:v>1.6799999999999997</c:v>
                </c:pt>
                <c:pt idx="2843">
                  <c:v>1.5599999999999998</c:v>
                </c:pt>
                <c:pt idx="2844">
                  <c:v>1.5599999999999998</c:v>
                </c:pt>
                <c:pt idx="2845">
                  <c:v>1.1800000000000002</c:v>
                </c:pt>
                <c:pt idx="2846">
                  <c:v>1.1399999999999999</c:v>
                </c:pt>
                <c:pt idx="2847">
                  <c:v>0.72</c:v>
                </c:pt>
                <c:pt idx="2848">
                  <c:v>0.94000000000000017</c:v>
                </c:pt>
                <c:pt idx="2849">
                  <c:v>1.2200000000000002</c:v>
                </c:pt>
                <c:pt idx="2850">
                  <c:v>1.6000000000000003</c:v>
                </c:pt>
                <c:pt idx="2851">
                  <c:v>1.5600000000000005</c:v>
                </c:pt>
                <c:pt idx="2852">
                  <c:v>1.8000000000000007</c:v>
                </c:pt>
                <c:pt idx="2853">
                  <c:v>1.7200000000000006</c:v>
                </c:pt>
                <c:pt idx="2854">
                  <c:v>1.6400000000000006</c:v>
                </c:pt>
                <c:pt idx="2855">
                  <c:v>1.4600000000000004</c:v>
                </c:pt>
                <c:pt idx="2856">
                  <c:v>1.5000000000000004</c:v>
                </c:pt>
                <c:pt idx="2857">
                  <c:v>1.56</c:v>
                </c:pt>
                <c:pt idx="2858">
                  <c:v>1.6600000000000001</c:v>
                </c:pt>
                <c:pt idx="2859">
                  <c:v>1.8</c:v>
                </c:pt>
                <c:pt idx="2860">
                  <c:v>1.8399999999999999</c:v>
                </c:pt>
                <c:pt idx="2861">
                  <c:v>1.94</c:v>
                </c:pt>
                <c:pt idx="2862">
                  <c:v>1.4599999999999997</c:v>
                </c:pt>
                <c:pt idx="2863">
                  <c:v>1.3799999999999997</c:v>
                </c:pt>
                <c:pt idx="2864">
                  <c:v>1.6199999999999999</c:v>
                </c:pt>
                <c:pt idx="2865">
                  <c:v>1.8</c:v>
                </c:pt>
                <c:pt idx="2866">
                  <c:v>1.78</c:v>
                </c:pt>
                <c:pt idx="2867">
                  <c:v>1.9200000000000004</c:v>
                </c:pt>
                <c:pt idx="2868">
                  <c:v>1.6600000000000001</c:v>
                </c:pt>
                <c:pt idx="2869">
                  <c:v>1.3199999999999998</c:v>
                </c:pt>
                <c:pt idx="2870">
                  <c:v>0.93999999999999984</c:v>
                </c:pt>
                <c:pt idx="2871">
                  <c:v>0.96000000000000019</c:v>
                </c:pt>
                <c:pt idx="2872">
                  <c:v>0.66000000000000014</c:v>
                </c:pt>
                <c:pt idx="2873">
                  <c:v>0.98000000000000009</c:v>
                </c:pt>
                <c:pt idx="2874">
                  <c:v>0.82000000000000028</c:v>
                </c:pt>
                <c:pt idx="2875">
                  <c:v>0.86000000000000054</c:v>
                </c:pt>
                <c:pt idx="2876">
                  <c:v>0.5800000000000004</c:v>
                </c:pt>
                <c:pt idx="2877">
                  <c:v>1.0200000000000002</c:v>
                </c:pt>
                <c:pt idx="2878">
                  <c:v>0.90000000000000036</c:v>
                </c:pt>
                <c:pt idx="2879">
                  <c:v>1.1200000000000003</c:v>
                </c:pt>
                <c:pt idx="2880">
                  <c:v>1.28</c:v>
                </c:pt>
                <c:pt idx="2881">
                  <c:v>1.6600000000000001</c:v>
                </c:pt>
                <c:pt idx="2882">
                  <c:v>1.4400000000000002</c:v>
                </c:pt>
                <c:pt idx="2883">
                  <c:v>1.36</c:v>
                </c:pt>
                <c:pt idx="2884">
                  <c:v>1.28</c:v>
                </c:pt>
                <c:pt idx="2885">
                  <c:v>1.3399999999999999</c:v>
                </c:pt>
                <c:pt idx="2886">
                  <c:v>1.3199999999999996</c:v>
                </c:pt>
                <c:pt idx="2887">
                  <c:v>1.3399999999999994</c:v>
                </c:pt>
                <c:pt idx="2888">
                  <c:v>1.4799999999999998</c:v>
                </c:pt>
                <c:pt idx="2889">
                  <c:v>1.4599999999999997</c:v>
                </c:pt>
                <c:pt idx="2890">
                  <c:v>1.1200000000000003</c:v>
                </c:pt>
                <c:pt idx="2891">
                  <c:v>1.0800000000000005</c:v>
                </c:pt>
                <c:pt idx="2892">
                  <c:v>1.0000000000000004</c:v>
                </c:pt>
                <c:pt idx="2893">
                  <c:v>0.90000000000000036</c:v>
                </c:pt>
                <c:pt idx="2894">
                  <c:v>0.96000000000000052</c:v>
                </c:pt>
                <c:pt idx="2895">
                  <c:v>1.3400000000000003</c:v>
                </c:pt>
                <c:pt idx="2896">
                  <c:v>1.2399999999999998</c:v>
                </c:pt>
                <c:pt idx="2897">
                  <c:v>1.1199999999999999</c:v>
                </c:pt>
                <c:pt idx="2898">
                  <c:v>1.1599999999999997</c:v>
                </c:pt>
                <c:pt idx="2899">
                  <c:v>1.0199999999999996</c:v>
                </c:pt>
                <c:pt idx="2900">
                  <c:v>0.81999999999999962</c:v>
                </c:pt>
                <c:pt idx="2901">
                  <c:v>0.9</c:v>
                </c:pt>
                <c:pt idx="2902">
                  <c:v>1.2600000000000002</c:v>
                </c:pt>
                <c:pt idx="2903">
                  <c:v>1.3600000000000005</c:v>
                </c:pt>
                <c:pt idx="2904">
                  <c:v>1.5000000000000007</c:v>
                </c:pt>
                <c:pt idx="2905">
                  <c:v>1.5600000000000009</c:v>
                </c:pt>
                <c:pt idx="2906">
                  <c:v>1.640000000000001</c:v>
                </c:pt>
                <c:pt idx="2907">
                  <c:v>1.2800000000000011</c:v>
                </c:pt>
                <c:pt idx="2908">
                  <c:v>1.0800000000000007</c:v>
                </c:pt>
                <c:pt idx="2909">
                  <c:v>0.78</c:v>
                </c:pt>
                <c:pt idx="2910">
                  <c:v>0.91999999999999993</c:v>
                </c:pt>
                <c:pt idx="2911">
                  <c:v>0.73999999999999955</c:v>
                </c:pt>
                <c:pt idx="2912">
                  <c:v>1.0999999999999996</c:v>
                </c:pt>
                <c:pt idx="2913">
                  <c:v>1.2599999999999993</c:v>
                </c:pt>
                <c:pt idx="2914">
                  <c:v>1.64</c:v>
                </c:pt>
                <c:pt idx="2915">
                  <c:v>1.4200000000000004</c:v>
                </c:pt>
                <c:pt idx="2916">
                  <c:v>1.3399999999999999</c:v>
                </c:pt>
                <c:pt idx="2917">
                  <c:v>1.3399999999999999</c:v>
                </c:pt>
                <c:pt idx="2918">
                  <c:v>1.4600000000000002</c:v>
                </c:pt>
                <c:pt idx="2919">
                  <c:v>1.2000000000000006</c:v>
                </c:pt>
                <c:pt idx="2920">
                  <c:v>0.98000000000000043</c:v>
                </c:pt>
                <c:pt idx="2921">
                  <c:v>1.120000000000001</c:v>
                </c:pt>
                <c:pt idx="2922">
                  <c:v>0.94000000000000061</c:v>
                </c:pt>
                <c:pt idx="2923">
                  <c:v>0.7600000000000009</c:v>
                </c:pt>
                <c:pt idx="2924">
                  <c:v>0.54000000000000059</c:v>
                </c:pt>
                <c:pt idx="2925">
                  <c:v>0.48000000000000043</c:v>
                </c:pt>
                <c:pt idx="2926">
                  <c:v>-6.0000000000000143E-2</c:v>
                </c:pt>
                <c:pt idx="2927">
                  <c:v>-4.000000000000057E-2</c:v>
                </c:pt>
                <c:pt idx="2928">
                  <c:v>-0.24000000000000127</c:v>
                </c:pt>
                <c:pt idx="2929">
                  <c:v>-0.32000000000000173</c:v>
                </c:pt>
                <c:pt idx="2930">
                  <c:v>-1.4210854715202005E-15</c:v>
                </c:pt>
                <c:pt idx="2931">
                  <c:v>0.35999999999999871</c:v>
                </c:pt>
                <c:pt idx="2932">
                  <c:v>0.29999999999999927</c:v>
                </c:pt>
                <c:pt idx="2933">
                  <c:v>0.3</c:v>
                </c:pt>
                <c:pt idx="2934">
                  <c:v>0.52000000000000024</c:v>
                </c:pt>
                <c:pt idx="2935">
                  <c:v>0.4199999999999996</c:v>
                </c:pt>
                <c:pt idx="2936">
                  <c:v>0.3</c:v>
                </c:pt>
                <c:pt idx="2937">
                  <c:v>0.11999999999999958</c:v>
                </c:pt>
                <c:pt idx="2938">
                  <c:v>0.27999999999999903</c:v>
                </c:pt>
                <c:pt idx="2939">
                  <c:v>0.3999999999999993</c:v>
                </c:pt>
                <c:pt idx="2940">
                  <c:v>0.7</c:v>
                </c:pt>
                <c:pt idx="2941">
                  <c:v>0.83999999999999986</c:v>
                </c:pt>
                <c:pt idx="2942">
                  <c:v>1.3799999999999997</c:v>
                </c:pt>
                <c:pt idx="2943">
                  <c:v>1.1599999999999995</c:v>
                </c:pt>
                <c:pt idx="2944">
                  <c:v>0.95999999999999941</c:v>
                </c:pt>
                <c:pt idx="2945">
                  <c:v>0.67999999999999905</c:v>
                </c:pt>
                <c:pt idx="2946">
                  <c:v>0.61999999999999889</c:v>
                </c:pt>
                <c:pt idx="2947">
                  <c:v>0.31999999999999956</c:v>
                </c:pt>
                <c:pt idx="2948">
                  <c:v>0.7</c:v>
                </c:pt>
                <c:pt idx="2949">
                  <c:v>0.81999999999999962</c:v>
                </c:pt>
                <c:pt idx="2950">
                  <c:v>0.85999999999999943</c:v>
                </c:pt>
                <c:pt idx="2951">
                  <c:v>0.6399999999999999</c:v>
                </c:pt>
                <c:pt idx="2952">
                  <c:v>0.67999999999999972</c:v>
                </c:pt>
                <c:pt idx="2953">
                  <c:v>0.43999999999999984</c:v>
                </c:pt>
                <c:pt idx="2954">
                  <c:v>0.36000000000000015</c:v>
                </c:pt>
                <c:pt idx="2955">
                  <c:v>0.46000000000000013</c:v>
                </c:pt>
                <c:pt idx="2956">
                  <c:v>1</c:v>
                </c:pt>
                <c:pt idx="2957">
                  <c:v>1.1399999999999999</c:v>
                </c:pt>
                <c:pt idx="2958">
                  <c:v>0.93999999999999984</c:v>
                </c:pt>
                <c:pt idx="2959">
                  <c:v>1.2200000000000002</c:v>
                </c:pt>
                <c:pt idx="2960">
                  <c:v>1.2</c:v>
                </c:pt>
                <c:pt idx="2961">
                  <c:v>0.96000000000000019</c:v>
                </c:pt>
                <c:pt idx="2962">
                  <c:v>0.9</c:v>
                </c:pt>
                <c:pt idx="2963">
                  <c:v>1.0399999999999998</c:v>
                </c:pt>
                <c:pt idx="2964">
                  <c:v>0.95999999999999941</c:v>
                </c:pt>
                <c:pt idx="2965">
                  <c:v>0.66000000000000014</c:v>
                </c:pt>
                <c:pt idx="2966">
                  <c:v>0.61999999999999955</c:v>
                </c:pt>
                <c:pt idx="2967">
                  <c:v>0.43999999999999984</c:v>
                </c:pt>
                <c:pt idx="2968">
                  <c:v>0.5</c:v>
                </c:pt>
                <c:pt idx="2969">
                  <c:v>0.32000000000000028</c:v>
                </c:pt>
                <c:pt idx="2970">
                  <c:v>0.22000000000000028</c:v>
                </c:pt>
                <c:pt idx="2971">
                  <c:v>0.28000000000000042</c:v>
                </c:pt>
                <c:pt idx="2972">
                  <c:v>0.16000000000000014</c:v>
                </c:pt>
                <c:pt idx="2973">
                  <c:v>0.23999999999999985</c:v>
                </c:pt>
                <c:pt idx="2974">
                  <c:v>0.33999999999999914</c:v>
                </c:pt>
                <c:pt idx="2975">
                  <c:v>0.77999999999999903</c:v>
                </c:pt>
                <c:pt idx="2976">
                  <c:v>0.53999999999999981</c:v>
                </c:pt>
                <c:pt idx="2977">
                  <c:v>0.6399999999999999</c:v>
                </c:pt>
                <c:pt idx="2978">
                  <c:v>0.70000000000000073</c:v>
                </c:pt>
                <c:pt idx="2979">
                  <c:v>0.74000000000000132</c:v>
                </c:pt>
                <c:pt idx="2980">
                  <c:v>0.48000000000000187</c:v>
                </c:pt>
                <c:pt idx="2981">
                  <c:v>0.60000000000000142</c:v>
                </c:pt>
                <c:pt idx="2982">
                  <c:v>0.78000000000000114</c:v>
                </c:pt>
                <c:pt idx="2983">
                  <c:v>0.74000000000000055</c:v>
                </c:pt>
                <c:pt idx="2984">
                  <c:v>0.70000000000000073</c:v>
                </c:pt>
                <c:pt idx="2985">
                  <c:v>0.88000000000000045</c:v>
                </c:pt>
                <c:pt idx="2986">
                  <c:v>1.1200000000000003</c:v>
                </c:pt>
                <c:pt idx="2987">
                  <c:v>0.98000000000000109</c:v>
                </c:pt>
                <c:pt idx="2988">
                  <c:v>0.66000000000000081</c:v>
                </c:pt>
                <c:pt idx="2989">
                  <c:v>0.56000000000000083</c:v>
                </c:pt>
                <c:pt idx="2990">
                  <c:v>0.38000000000000111</c:v>
                </c:pt>
                <c:pt idx="2991">
                  <c:v>0.18000000000000113</c:v>
                </c:pt>
                <c:pt idx="2992">
                  <c:v>-7.9999999999999002E-2</c:v>
                </c:pt>
                <c:pt idx="2993">
                  <c:v>-9.9999999999997868E-2</c:v>
                </c:pt>
                <c:pt idx="2994">
                  <c:v>-0.21999999999999745</c:v>
                </c:pt>
                <c:pt idx="2995">
                  <c:v>0.16000000000000228</c:v>
                </c:pt>
                <c:pt idx="2996">
                  <c:v>0.48000000000000254</c:v>
                </c:pt>
                <c:pt idx="2997">
                  <c:v>0.80000000000000138</c:v>
                </c:pt>
                <c:pt idx="2998">
                  <c:v>1.0800000000000005</c:v>
                </c:pt>
                <c:pt idx="2999">
                  <c:v>1.0399999999999998</c:v>
                </c:pt>
                <c:pt idx="3000">
                  <c:v>0.93999999999999984</c:v>
                </c:pt>
                <c:pt idx="3001">
                  <c:v>0.48000000000000043</c:v>
                </c:pt>
                <c:pt idx="3002">
                  <c:v>0.50000000000000211</c:v>
                </c:pt>
                <c:pt idx="3003">
                  <c:v>0.88000000000000256</c:v>
                </c:pt>
                <c:pt idx="3004">
                  <c:v>1.0800000000000025</c:v>
                </c:pt>
                <c:pt idx="3005">
                  <c:v>1.0600000000000023</c:v>
                </c:pt>
                <c:pt idx="3006">
                  <c:v>1.5000000000000013</c:v>
                </c:pt>
                <c:pt idx="3007">
                  <c:v>1.4400000000000006</c:v>
                </c:pt>
                <c:pt idx="3008">
                  <c:v>1.3400000000000005</c:v>
                </c:pt>
                <c:pt idx="3009">
                  <c:v>1.6599999999999995</c:v>
                </c:pt>
                <c:pt idx="3010">
                  <c:v>1.6999999999999986</c:v>
                </c:pt>
                <c:pt idx="3011">
                  <c:v>1.5199999999999989</c:v>
                </c:pt>
                <c:pt idx="3012">
                  <c:v>1.5199999999999989</c:v>
                </c:pt>
                <c:pt idx="3013">
                  <c:v>1.4799999999999982</c:v>
                </c:pt>
                <c:pt idx="3014">
                  <c:v>1.2799999999999983</c:v>
                </c:pt>
                <c:pt idx="3015">
                  <c:v>1.0599999999999994</c:v>
                </c:pt>
                <c:pt idx="3016">
                  <c:v>1.2399999999999991</c:v>
                </c:pt>
                <c:pt idx="3017">
                  <c:v>1.6799999999999997</c:v>
                </c:pt>
                <c:pt idx="3018">
                  <c:v>1.4</c:v>
                </c:pt>
                <c:pt idx="3019">
                  <c:v>0.88000000000000111</c:v>
                </c:pt>
                <c:pt idx="3020">
                  <c:v>1.0000000000000013</c:v>
                </c:pt>
                <c:pt idx="3021">
                  <c:v>0.92000000000000026</c:v>
                </c:pt>
                <c:pt idx="3022">
                  <c:v>0.66000000000000081</c:v>
                </c:pt>
                <c:pt idx="3023">
                  <c:v>0.62000000000000033</c:v>
                </c:pt>
                <c:pt idx="3024">
                  <c:v>0.94000000000000061</c:v>
                </c:pt>
                <c:pt idx="3025">
                  <c:v>0.63999999999999913</c:v>
                </c:pt>
                <c:pt idx="3026">
                  <c:v>0.34000000000000058</c:v>
                </c:pt>
                <c:pt idx="3027">
                  <c:v>0.1</c:v>
                </c:pt>
                <c:pt idx="3028">
                  <c:v>0.48000000000000115</c:v>
                </c:pt>
                <c:pt idx="3029">
                  <c:v>0.57999999999999974</c:v>
                </c:pt>
                <c:pt idx="3030">
                  <c:v>0.96000000000000085</c:v>
                </c:pt>
                <c:pt idx="3031">
                  <c:v>1.2200000000000002</c:v>
                </c:pt>
                <c:pt idx="3032">
                  <c:v>1.4</c:v>
                </c:pt>
                <c:pt idx="3033">
                  <c:v>1.2599999999999993</c:v>
                </c:pt>
                <c:pt idx="3034">
                  <c:v>1.6599999999999995</c:v>
                </c:pt>
                <c:pt idx="3035">
                  <c:v>1.7999999999999985</c:v>
                </c:pt>
                <c:pt idx="3036">
                  <c:v>1.6999999999999986</c:v>
                </c:pt>
                <c:pt idx="3037">
                  <c:v>1.4799999999999982</c:v>
                </c:pt>
                <c:pt idx="3038">
                  <c:v>1.0599999999999981</c:v>
                </c:pt>
                <c:pt idx="3039">
                  <c:v>0.71999999999999886</c:v>
                </c:pt>
                <c:pt idx="3040">
                  <c:v>0.85999999999999943</c:v>
                </c:pt>
                <c:pt idx="3041">
                  <c:v>0.8</c:v>
                </c:pt>
                <c:pt idx="3042">
                  <c:v>1.2200000000000002</c:v>
                </c:pt>
                <c:pt idx="3043">
                  <c:v>1.4000000000000015</c:v>
                </c:pt>
                <c:pt idx="3044">
                  <c:v>1.5000000000000013</c:v>
                </c:pt>
                <c:pt idx="3045">
                  <c:v>1.0600000000000009</c:v>
                </c:pt>
                <c:pt idx="3046">
                  <c:v>1.0600000000000009</c:v>
                </c:pt>
                <c:pt idx="3047">
                  <c:v>0.98000000000000109</c:v>
                </c:pt>
                <c:pt idx="3048">
                  <c:v>0.98000000000000109</c:v>
                </c:pt>
                <c:pt idx="3049">
                  <c:v>0.88000000000000111</c:v>
                </c:pt>
                <c:pt idx="3050">
                  <c:v>1.1200000000000017</c:v>
                </c:pt>
                <c:pt idx="3051">
                  <c:v>1.1200000000000003</c:v>
                </c:pt>
                <c:pt idx="3052">
                  <c:v>0.94000000000000061</c:v>
                </c:pt>
                <c:pt idx="3053">
                  <c:v>1.0400000000000005</c:v>
                </c:pt>
                <c:pt idx="3054">
                  <c:v>0.92000000000000026</c:v>
                </c:pt>
                <c:pt idx="3055">
                  <c:v>0.58000000000000118</c:v>
                </c:pt>
                <c:pt idx="3056">
                  <c:v>0.48000000000000254</c:v>
                </c:pt>
                <c:pt idx="3057">
                  <c:v>0.60000000000000142</c:v>
                </c:pt>
                <c:pt idx="3058">
                  <c:v>0.27999999999999969</c:v>
                </c:pt>
                <c:pt idx="3059">
                  <c:v>0.1</c:v>
                </c:pt>
                <c:pt idx="3060">
                  <c:v>0.21999999999999886</c:v>
                </c:pt>
                <c:pt idx="3061">
                  <c:v>0.67999999999999972</c:v>
                </c:pt>
                <c:pt idx="3062">
                  <c:v>0.56000000000000083</c:v>
                </c:pt>
                <c:pt idx="3063">
                  <c:v>0.66000000000000225</c:v>
                </c:pt>
                <c:pt idx="3064">
                  <c:v>1.1400000000000019</c:v>
                </c:pt>
                <c:pt idx="3065">
                  <c:v>1.1400000000000019</c:v>
                </c:pt>
                <c:pt idx="3066">
                  <c:v>0.62000000000000033</c:v>
                </c:pt>
                <c:pt idx="3067">
                  <c:v>0.57999999999999974</c:v>
                </c:pt>
                <c:pt idx="3068">
                  <c:v>0.95999999999999941</c:v>
                </c:pt>
                <c:pt idx="3069">
                  <c:v>0.87999999999999967</c:v>
                </c:pt>
                <c:pt idx="3070">
                  <c:v>1.0399999999999991</c:v>
                </c:pt>
                <c:pt idx="3071">
                  <c:v>1.6799999999999997</c:v>
                </c:pt>
                <c:pt idx="3072">
                  <c:v>1.7799999999999983</c:v>
                </c:pt>
                <c:pt idx="3073">
                  <c:v>1.2999999999999972</c:v>
                </c:pt>
                <c:pt idx="3074">
                  <c:v>1.2999999999999972</c:v>
                </c:pt>
                <c:pt idx="3075">
                  <c:v>1.3199999999999974</c:v>
                </c:pt>
                <c:pt idx="3076">
                  <c:v>1.0199999999999974</c:v>
                </c:pt>
                <c:pt idx="3077">
                  <c:v>0.91999999999999749</c:v>
                </c:pt>
                <c:pt idx="3078">
                  <c:v>1.319999999999999</c:v>
                </c:pt>
                <c:pt idx="3079">
                  <c:v>1.2199999999999989</c:v>
                </c:pt>
                <c:pt idx="3080">
                  <c:v>0.87999999999999967</c:v>
                </c:pt>
                <c:pt idx="3081">
                  <c:v>0.75999999999999945</c:v>
                </c:pt>
                <c:pt idx="3082">
                  <c:v>0.74000000000000055</c:v>
                </c:pt>
                <c:pt idx="3083">
                  <c:v>0.64000000000000057</c:v>
                </c:pt>
                <c:pt idx="3084">
                  <c:v>0.64000000000000057</c:v>
                </c:pt>
                <c:pt idx="3085">
                  <c:v>0.7</c:v>
                </c:pt>
                <c:pt idx="3086">
                  <c:v>0.77999999999999969</c:v>
                </c:pt>
                <c:pt idx="3087">
                  <c:v>0.7</c:v>
                </c:pt>
                <c:pt idx="3088">
                  <c:v>0.55999999999999939</c:v>
                </c:pt>
                <c:pt idx="3089">
                  <c:v>0.7</c:v>
                </c:pt>
                <c:pt idx="3090">
                  <c:v>0.87999999999999967</c:v>
                </c:pt>
                <c:pt idx="3091">
                  <c:v>0.92000000000000026</c:v>
                </c:pt>
                <c:pt idx="3092">
                  <c:v>1.2400000000000007</c:v>
                </c:pt>
                <c:pt idx="3093">
                  <c:v>1.5</c:v>
                </c:pt>
                <c:pt idx="3094">
                  <c:v>1.4</c:v>
                </c:pt>
                <c:pt idx="3095">
                  <c:v>1.180000000000001</c:v>
                </c:pt>
                <c:pt idx="3096">
                  <c:v>0.92000000000000026</c:v>
                </c:pt>
                <c:pt idx="3097">
                  <c:v>0.8</c:v>
                </c:pt>
                <c:pt idx="3098">
                  <c:v>0.96000000000000085</c:v>
                </c:pt>
                <c:pt idx="3099">
                  <c:v>1</c:v>
                </c:pt>
                <c:pt idx="3100">
                  <c:v>0.91999999999999882</c:v>
                </c:pt>
                <c:pt idx="3101">
                  <c:v>1.1799999999999997</c:v>
                </c:pt>
                <c:pt idx="3102">
                  <c:v>1.0999999999999985</c:v>
                </c:pt>
                <c:pt idx="3103">
                  <c:v>0.99999999999999711</c:v>
                </c:pt>
                <c:pt idx="3104">
                  <c:v>1.3599999999999981</c:v>
                </c:pt>
                <c:pt idx="3105">
                  <c:v>1.819999999999999</c:v>
                </c:pt>
                <c:pt idx="3106">
                  <c:v>1.6</c:v>
                </c:pt>
                <c:pt idx="3107">
                  <c:v>1.7200000000000017</c:v>
                </c:pt>
                <c:pt idx="3108">
                  <c:v>1.8000000000000029</c:v>
                </c:pt>
                <c:pt idx="3109">
                  <c:v>1.4000000000000028</c:v>
                </c:pt>
                <c:pt idx="3110">
                  <c:v>1.3800000000000026</c:v>
                </c:pt>
                <c:pt idx="3111">
                  <c:v>1.4800000000000026</c:v>
                </c:pt>
                <c:pt idx="3112">
                  <c:v>1.540000000000002</c:v>
                </c:pt>
                <c:pt idx="3113">
                  <c:v>1.5800000000000012</c:v>
                </c:pt>
                <c:pt idx="3114">
                  <c:v>1.6400000000000006</c:v>
                </c:pt>
                <c:pt idx="3115">
                  <c:v>1.6200000000000003</c:v>
                </c:pt>
                <c:pt idx="3116">
                  <c:v>1.5</c:v>
                </c:pt>
                <c:pt idx="3117">
                  <c:v>1.3200000000000003</c:v>
                </c:pt>
                <c:pt idx="3118">
                  <c:v>1.0200000000000002</c:v>
                </c:pt>
                <c:pt idx="3119">
                  <c:v>1</c:v>
                </c:pt>
                <c:pt idx="3120">
                  <c:v>0.54000000000000059</c:v>
                </c:pt>
                <c:pt idx="3121">
                  <c:v>0.92000000000000026</c:v>
                </c:pt>
                <c:pt idx="3122">
                  <c:v>0.89999999999999858</c:v>
                </c:pt>
                <c:pt idx="3123">
                  <c:v>0.72000000000000031</c:v>
                </c:pt>
                <c:pt idx="3124">
                  <c:v>0.72000000000000031</c:v>
                </c:pt>
                <c:pt idx="3125">
                  <c:v>1.1799999999999997</c:v>
                </c:pt>
                <c:pt idx="3126">
                  <c:v>1.2</c:v>
                </c:pt>
                <c:pt idx="3127">
                  <c:v>1.7600000000000022</c:v>
                </c:pt>
                <c:pt idx="3128">
                  <c:v>2.080000000000001</c:v>
                </c:pt>
                <c:pt idx="3129">
                  <c:v>1.8200000000000003</c:v>
                </c:pt>
                <c:pt idx="3130">
                  <c:v>1.3400000000000005</c:v>
                </c:pt>
                <c:pt idx="3131">
                  <c:v>1.1000000000000001</c:v>
                </c:pt>
                <c:pt idx="3132">
                  <c:v>0.69999999999999862</c:v>
                </c:pt>
                <c:pt idx="3133">
                  <c:v>0.53999999999999915</c:v>
                </c:pt>
                <c:pt idx="3134">
                  <c:v>0.8</c:v>
                </c:pt>
                <c:pt idx="3135">
                  <c:v>1.3</c:v>
                </c:pt>
                <c:pt idx="3136">
                  <c:v>1.1199999999999988</c:v>
                </c:pt>
                <c:pt idx="3137">
                  <c:v>1.1399999999999992</c:v>
                </c:pt>
                <c:pt idx="3138">
                  <c:v>1.1399999999999977</c:v>
                </c:pt>
                <c:pt idx="3139">
                  <c:v>0.99999999999999711</c:v>
                </c:pt>
                <c:pt idx="3140">
                  <c:v>0.8799999999999969</c:v>
                </c:pt>
                <c:pt idx="3141">
                  <c:v>0.87999999999999834</c:v>
                </c:pt>
                <c:pt idx="3142">
                  <c:v>0.85999999999999799</c:v>
                </c:pt>
                <c:pt idx="3143">
                  <c:v>1.0799999999999996</c:v>
                </c:pt>
                <c:pt idx="3144">
                  <c:v>1.2200000000000002</c:v>
                </c:pt>
                <c:pt idx="3145">
                  <c:v>1.1000000000000001</c:v>
                </c:pt>
                <c:pt idx="3146">
                  <c:v>1.0799999999999996</c:v>
                </c:pt>
                <c:pt idx="3147">
                  <c:v>0.82000000000000028</c:v>
                </c:pt>
                <c:pt idx="3148">
                  <c:v>0.8</c:v>
                </c:pt>
                <c:pt idx="3149">
                  <c:v>1.1000000000000001</c:v>
                </c:pt>
                <c:pt idx="3150">
                  <c:v>0.74000000000000055</c:v>
                </c:pt>
                <c:pt idx="3151">
                  <c:v>1</c:v>
                </c:pt>
                <c:pt idx="3152">
                  <c:v>1.2199999999999989</c:v>
                </c:pt>
                <c:pt idx="3153">
                  <c:v>1.1799999999999984</c:v>
                </c:pt>
                <c:pt idx="3154">
                  <c:v>0.97999999999999832</c:v>
                </c:pt>
                <c:pt idx="3155">
                  <c:v>1.0399999999999991</c:v>
                </c:pt>
                <c:pt idx="3156">
                  <c:v>0.93999999999999917</c:v>
                </c:pt>
                <c:pt idx="3157">
                  <c:v>0.63999999999999913</c:v>
                </c:pt>
                <c:pt idx="3158">
                  <c:v>0.34000000000000058</c:v>
                </c:pt>
                <c:pt idx="3159">
                  <c:v>0.38000000000000111</c:v>
                </c:pt>
                <c:pt idx="3160">
                  <c:v>0.58000000000000118</c:v>
                </c:pt>
                <c:pt idx="3161">
                  <c:v>0.66000000000000081</c:v>
                </c:pt>
                <c:pt idx="3162">
                  <c:v>0.76000000000000223</c:v>
                </c:pt>
                <c:pt idx="3163">
                  <c:v>0.80000000000000138</c:v>
                </c:pt>
                <c:pt idx="3164">
                  <c:v>0.64000000000000057</c:v>
                </c:pt>
                <c:pt idx="3165">
                  <c:v>0.4799999999999997</c:v>
                </c:pt>
                <c:pt idx="3166">
                  <c:v>0.12000000000000029</c:v>
                </c:pt>
                <c:pt idx="3167">
                  <c:v>0.32000000000000028</c:v>
                </c:pt>
                <c:pt idx="3168">
                  <c:v>0.67999999999999972</c:v>
                </c:pt>
                <c:pt idx="3169">
                  <c:v>0.4</c:v>
                </c:pt>
                <c:pt idx="3170">
                  <c:v>0.52000000000000024</c:v>
                </c:pt>
                <c:pt idx="3171">
                  <c:v>0.96000000000000085</c:v>
                </c:pt>
                <c:pt idx="3172">
                  <c:v>1.0000000000000013</c:v>
                </c:pt>
                <c:pt idx="3173">
                  <c:v>0.92000000000000171</c:v>
                </c:pt>
                <c:pt idx="3174">
                  <c:v>1.2000000000000015</c:v>
                </c:pt>
                <c:pt idx="3175">
                  <c:v>1.3600000000000023</c:v>
                </c:pt>
                <c:pt idx="3176">
                  <c:v>1.1600000000000008</c:v>
                </c:pt>
                <c:pt idx="3177">
                  <c:v>0.97999999999999976</c:v>
                </c:pt>
                <c:pt idx="3178">
                  <c:v>1.3399999999999992</c:v>
                </c:pt>
                <c:pt idx="3179">
                  <c:v>1.4</c:v>
                </c:pt>
                <c:pt idx="3180">
                  <c:v>1.3799999999999983</c:v>
                </c:pt>
                <c:pt idx="3181">
                  <c:v>1.3999999999999986</c:v>
                </c:pt>
                <c:pt idx="3182">
                  <c:v>1.1799999999999984</c:v>
                </c:pt>
                <c:pt idx="3183">
                  <c:v>-0.7600000000000009</c:v>
                </c:pt>
                <c:pt idx="3184">
                  <c:v>-1.0800000000000012</c:v>
                </c:pt>
                <c:pt idx="3185">
                  <c:v>-0.94000000000000061</c:v>
                </c:pt>
                <c:pt idx="3186">
                  <c:v>-0.74000000000000055</c:v>
                </c:pt>
                <c:pt idx="3187">
                  <c:v>-0.56000000000000083</c:v>
                </c:pt>
                <c:pt idx="3188">
                  <c:v>1.0799999999999983</c:v>
                </c:pt>
                <c:pt idx="3189">
                  <c:v>1.4399999999999991</c:v>
                </c:pt>
                <c:pt idx="3190">
                  <c:v>1.319999999999999</c:v>
                </c:pt>
                <c:pt idx="3191">
                  <c:v>1.2</c:v>
                </c:pt>
                <c:pt idx="3192">
                  <c:v>1.4400000000000006</c:v>
                </c:pt>
                <c:pt idx="3193">
                  <c:v>1.4800000000000011</c:v>
                </c:pt>
                <c:pt idx="3194">
                  <c:v>1.2400000000000007</c:v>
                </c:pt>
                <c:pt idx="3195">
                  <c:v>1.1400000000000006</c:v>
                </c:pt>
                <c:pt idx="3196">
                  <c:v>1.2400000000000007</c:v>
                </c:pt>
                <c:pt idx="3197">
                  <c:v>1.1000000000000014</c:v>
                </c:pt>
                <c:pt idx="3198">
                  <c:v>0.72000000000000175</c:v>
                </c:pt>
                <c:pt idx="3199">
                  <c:v>0.98000000000000254</c:v>
                </c:pt>
                <c:pt idx="3200">
                  <c:v>1.2600000000000022</c:v>
                </c:pt>
                <c:pt idx="3201">
                  <c:v>0.88000000000000111</c:v>
                </c:pt>
                <c:pt idx="3202">
                  <c:v>1.1200000000000003</c:v>
                </c:pt>
                <c:pt idx="3203">
                  <c:v>0.64000000000000057</c:v>
                </c:pt>
              </c:numCache>
            </c:numRef>
          </c:xVal>
          <c:yVal>
            <c:numRef>
              <c:f>'63G_24'!$A$4:$A$3207</c:f>
              <c:numCache>
                <c:formatCode>General</c:formatCode>
                <c:ptCount val="3204"/>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pt idx="3035">
                  <c:v>308.5</c:v>
                </c:pt>
                <c:pt idx="3036">
                  <c:v>308.60000000000002</c:v>
                </c:pt>
                <c:pt idx="3037">
                  <c:v>308.7</c:v>
                </c:pt>
                <c:pt idx="3038">
                  <c:v>308.8</c:v>
                </c:pt>
                <c:pt idx="3039">
                  <c:v>308.89999999999998</c:v>
                </c:pt>
                <c:pt idx="3040">
                  <c:v>309</c:v>
                </c:pt>
                <c:pt idx="3041">
                  <c:v>309.10000000000002</c:v>
                </c:pt>
                <c:pt idx="3042">
                  <c:v>309.2</c:v>
                </c:pt>
                <c:pt idx="3043">
                  <c:v>309.3</c:v>
                </c:pt>
                <c:pt idx="3044">
                  <c:v>309.39999999999998</c:v>
                </c:pt>
                <c:pt idx="3045">
                  <c:v>309.5</c:v>
                </c:pt>
                <c:pt idx="3046">
                  <c:v>309.60000000000002</c:v>
                </c:pt>
                <c:pt idx="3047">
                  <c:v>309.7</c:v>
                </c:pt>
                <c:pt idx="3048">
                  <c:v>309.8</c:v>
                </c:pt>
                <c:pt idx="3049">
                  <c:v>309.89999999999998</c:v>
                </c:pt>
                <c:pt idx="3050">
                  <c:v>310</c:v>
                </c:pt>
                <c:pt idx="3051">
                  <c:v>310.10000000000002</c:v>
                </c:pt>
                <c:pt idx="3052">
                  <c:v>310.2</c:v>
                </c:pt>
                <c:pt idx="3053">
                  <c:v>310.3</c:v>
                </c:pt>
                <c:pt idx="3054">
                  <c:v>310.39999999999998</c:v>
                </c:pt>
                <c:pt idx="3055">
                  <c:v>310.5</c:v>
                </c:pt>
                <c:pt idx="3056">
                  <c:v>310.60000000000002</c:v>
                </c:pt>
                <c:pt idx="3057">
                  <c:v>310.7</c:v>
                </c:pt>
                <c:pt idx="3058">
                  <c:v>310.8</c:v>
                </c:pt>
                <c:pt idx="3059">
                  <c:v>310.89999999999998</c:v>
                </c:pt>
                <c:pt idx="3060">
                  <c:v>311</c:v>
                </c:pt>
                <c:pt idx="3061">
                  <c:v>311.10000000000002</c:v>
                </c:pt>
                <c:pt idx="3062">
                  <c:v>311.2</c:v>
                </c:pt>
                <c:pt idx="3063">
                  <c:v>311.3</c:v>
                </c:pt>
                <c:pt idx="3064">
                  <c:v>311.39999999999998</c:v>
                </c:pt>
                <c:pt idx="3065">
                  <c:v>311.5</c:v>
                </c:pt>
                <c:pt idx="3066">
                  <c:v>311.60000000000002</c:v>
                </c:pt>
                <c:pt idx="3067">
                  <c:v>311.7</c:v>
                </c:pt>
                <c:pt idx="3068">
                  <c:v>311.8</c:v>
                </c:pt>
                <c:pt idx="3069">
                  <c:v>311.89999999999998</c:v>
                </c:pt>
                <c:pt idx="3070">
                  <c:v>312</c:v>
                </c:pt>
                <c:pt idx="3071">
                  <c:v>312.10000000000002</c:v>
                </c:pt>
                <c:pt idx="3072">
                  <c:v>312.2</c:v>
                </c:pt>
                <c:pt idx="3073">
                  <c:v>312.3</c:v>
                </c:pt>
                <c:pt idx="3074">
                  <c:v>312.39999999999998</c:v>
                </c:pt>
                <c:pt idx="3075">
                  <c:v>312.5</c:v>
                </c:pt>
                <c:pt idx="3076">
                  <c:v>312.60000000000002</c:v>
                </c:pt>
                <c:pt idx="3077">
                  <c:v>312.7</c:v>
                </c:pt>
                <c:pt idx="3078">
                  <c:v>312.8</c:v>
                </c:pt>
                <c:pt idx="3079">
                  <c:v>312.89999999999998</c:v>
                </c:pt>
                <c:pt idx="3080">
                  <c:v>313</c:v>
                </c:pt>
                <c:pt idx="3081">
                  <c:v>313.10000000000002</c:v>
                </c:pt>
                <c:pt idx="3082">
                  <c:v>313.2</c:v>
                </c:pt>
                <c:pt idx="3083">
                  <c:v>313.3</c:v>
                </c:pt>
                <c:pt idx="3084">
                  <c:v>313.39999999999998</c:v>
                </c:pt>
                <c:pt idx="3085">
                  <c:v>313.5</c:v>
                </c:pt>
                <c:pt idx="3086">
                  <c:v>313.60000000000002</c:v>
                </c:pt>
                <c:pt idx="3087">
                  <c:v>313.7</c:v>
                </c:pt>
                <c:pt idx="3088">
                  <c:v>313.8</c:v>
                </c:pt>
                <c:pt idx="3089">
                  <c:v>313.89999999999998</c:v>
                </c:pt>
                <c:pt idx="3090">
                  <c:v>314</c:v>
                </c:pt>
                <c:pt idx="3091">
                  <c:v>314.10000000000002</c:v>
                </c:pt>
                <c:pt idx="3092">
                  <c:v>314.2</c:v>
                </c:pt>
                <c:pt idx="3093">
                  <c:v>314.3</c:v>
                </c:pt>
                <c:pt idx="3094">
                  <c:v>314.39999999999998</c:v>
                </c:pt>
                <c:pt idx="3095">
                  <c:v>314.5</c:v>
                </c:pt>
                <c:pt idx="3096">
                  <c:v>314.60000000000002</c:v>
                </c:pt>
                <c:pt idx="3097">
                  <c:v>314.7</c:v>
                </c:pt>
                <c:pt idx="3098">
                  <c:v>314.8</c:v>
                </c:pt>
                <c:pt idx="3099">
                  <c:v>314.89999999999998</c:v>
                </c:pt>
                <c:pt idx="3100">
                  <c:v>315</c:v>
                </c:pt>
                <c:pt idx="3101">
                  <c:v>315.10000000000002</c:v>
                </c:pt>
                <c:pt idx="3102">
                  <c:v>315.2</c:v>
                </c:pt>
                <c:pt idx="3103">
                  <c:v>315.3</c:v>
                </c:pt>
                <c:pt idx="3104">
                  <c:v>315.39999999999998</c:v>
                </c:pt>
                <c:pt idx="3105">
                  <c:v>315.5</c:v>
                </c:pt>
                <c:pt idx="3106">
                  <c:v>315.60000000000002</c:v>
                </c:pt>
                <c:pt idx="3107">
                  <c:v>315.7</c:v>
                </c:pt>
                <c:pt idx="3108">
                  <c:v>315.8</c:v>
                </c:pt>
                <c:pt idx="3109">
                  <c:v>315.89999999999998</c:v>
                </c:pt>
                <c:pt idx="3110">
                  <c:v>316</c:v>
                </c:pt>
                <c:pt idx="3111">
                  <c:v>316.10000000000002</c:v>
                </c:pt>
                <c:pt idx="3112">
                  <c:v>316.2</c:v>
                </c:pt>
                <c:pt idx="3113">
                  <c:v>316.3</c:v>
                </c:pt>
                <c:pt idx="3114">
                  <c:v>316.39999999999998</c:v>
                </c:pt>
                <c:pt idx="3115">
                  <c:v>316.5</c:v>
                </c:pt>
                <c:pt idx="3116">
                  <c:v>316.60000000000002</c:v>
                </c:pt>
                <c:pt idx="3117">
                  <c:v>316.7</c:v>
                </c:pt>
                <c:pt idx="3118">
                  <c:v>316.8</c:v>
                </c:pt>
                <c:pt idx="3119">
                  <c:v>316.89999999999998</c:v>
                </c:pt>
                <c:pt idx="3120">
                  <c:v>317</c:v>
                </c:pt>
                <c:pt idx="3121">
                  <c:v>317.10000000000002</c:v>
                </c:pt>
                <c:pt idx="3122">
                  <c:v>317.2</c:v>
                </c:pt>
                <c:pt idx="3123">
                  <c:v>317.3</c:v>
                </c:pt>
                <c:pt idx="3124">
                  <c:v>317.39999999999998</c:v>
                </c:pt>
                <c:pt idx="3125">
                  <c:v>317.5</c:v>
                </c:pt>
                <c:pt idx="3126">
                  <c:v>317.60000000000002</c:v>
                </c:pt>
                <c:pt idx="3127">
                  <c:v>317.7</c:v>
                </c:pt>
                <c:pt idx="3128">
                  <c:v>317.8</c:v>
                </c:pt>
                <c:pt idx="3129">
                  <c:v>317.89999999999998</c:v>
                </c:pt>
                <c:pt idx="3130">
                  <c:v>318</c:v>
                </c:pt>
                <c:pt idx="3131">
                  <c:v>318.10000000000002</c:v>
                </c:pt>
                <c:pt idx="3132">
                  <c:v>318.2</c:v>
                </c:pt>
                <c:pt idx="3133">
                  <c:v>318.3</c:v>
                </c:pt>
                <c:pt idx="3134">
                  <c:v>318.39999999999998</c:v>
                </c:pt>
                <c:pt idx="3135">
                  <c:v>318.5</c:v>
                </c:pt>
                <c:pt idx="3136">
                  <c:v>318.60000000000002</c:v>
                </c:pt>
                <c:pt idx="3137">
                  <c:v>318.7</c:v>
                </c:pt>
                <c:pt idx="3138">
                  <c:v>318.8</c:v>
                </c:pt>
                <c:pt idx="3139">
                  <c:v>318.89999999999998</c:v>
                </c:pt>
                <c:pt idx="3140">
                  <c:v>319</c:v>
                </c:pt>
                <c:pt idx="3141">
                  <c:v>319.10000000000002</c:v>
                </c:pt>
                <c:pt idx="3142">
                  <c:v>319.2</c:v>
                </c:pt>
                <c:pt idx="3143">
                  <c:v>319.3</c:v>
                </c:pt>
                <c:pt idx="3144">
                  <c:v>319.39999999999998</c:v>
                </c:pt>
                <c:pt idx="3145">
                  <c:v>319.5</c:v>
                </c:pt>
                <c:pt idx="3146">
                  <c:v>319.60000000000002</c:v>
                </c:pt>
                <c:pt idx="3147">
                  <c:v>319.7</c:v>
                </c:pt>
                <c:pt idx="3148">
                  <c:v>319.8</c:v>
                </c:pt>
                <c:pt idx="3149">
                  <c:v>319.89999999999998</c:v>
                </c:pt>
                <c:pt idx="3150">
                  <c:v>320</c:v>
                </c:pt>
                <c:pt idx="3151">
                  <c:v>320.10000000000002</c:v>
                </c:pt>
                <c:pt idx="3152">
                  <c:v>320.2</c:v>
                </c:pt>
                <c:pt idx="3153">
                  <c:v>320.3</c:v>
                </c:pt>
                <c:pt idx="3154">
                  <c:v>320.39999999999998</c:v>
                </c:pt>
                <c:pt idx="3155">
                  <c:v>320.5</c:v>
                </c:pt>
                <c:pt idx="3156">
                  <c:v>320.60000000000002</c:v>
                </c:pt>
                <c:pt idx="3157">
                  <c:v>320.7</c:v>
                </c:pt>
                <c:pt idx="3158">
                  <c:v>320.8</c:v>
                </c:pt>
                <c:pt idx="3159">
                  <c:v>320.89999999999998</c:v>
                </c:pt>
                <c:pt idx="3160">
                  <c:v>321</c:v>
                </c:pt>
                <c:pt idx="3161">
                  <c:v>321.10000000000002</c:v>
                </c:pt>
                <c:pt idx="3162">
                  <c:v>321.2</c:v>
                </c:pt>
                <c:pt idx="3163">
                  <c:v>321.3</c:v>
                </c:pt>
                <c:pt idx="3164">
                  <c:v>321.39999999999998</c:v>
                </c:pt>
                <c:pt idx="3165">
                  <c:v>321.5</c:v>
                </c:pt>
                <c:pt idx="3166">
                  <c:v>321.60000000000002</c:v>
                </c:pt>
                <c:pt idx="3167">
                  <c:v>321.7</c:v>
                </c:pt>
                <c:pt idx="3168">
                  <c:v>321.8</c:v>
                </c:pt>
                <c:pt idx="3169">
                  <c:v>321.89999999999998</c:v>
                </c:pt>
                <c:pt idx="3170">
                  <c:v>322</c:v>
                </c:pt>
                <c:pt idx="3171">
                  <c:v>322.10000000000002</c:v>
                </c:pt>
                <c:pt idx="3172">
                  <c:v>322.2</c:v>
                </c:pt>
                <c:pt idx="3173">
                  <c:v>322.3</c:v>
                </c:pt>
                <c:pt idx="3174">
                  <c:v>322.39999999999998</c:v>
                </c:pt>
                <c:pt idx="3175">
                  <c:v>322.5</c:v>
                </c:pt>
                <c:pt idx="3176">
                  <c:v>322.60000000000002</c:v>
                </c:pt>
                <c:pt idx="3177">
                  <c:v>322.7</c:v>
                </c:pt>
                <c:pt idx="3178">
                  <c:v>322.8</c:v>
                </c:pt>
                <c:pt idx="3179">
                  <c:v>322.89999999999998</c:v>
                </c:pt>
                <c:pt idx="3180">
                  <c:v>323</c:v>
                </c:pt>
                <c:pt idx="3181">
                  <c:v>323.10000000000002</c:v>
                </c:pt>
                <c:pt idx="3182">
                  <c:v>323.2</c:v>
                </c:pt>
                <c:pt idx="3183">
                  <c:v>323.3</c:v>
                </c:pt>
                <c:pt idx="3184">
                  <c:v>323.39999999999998</c:v>
                </c:pt>
                <c:pt idx="3185">
                  <c:v>323.5</c:v>
                </c:pt>
                <c:pt idx="3186">
                  <c:v>323.60000000000002</c:v>
                </c:pt>
                <c:pt idx="3187">
                  <c:v>323.7</c:v>
                </c:pt>
                <c:pt idx="3188">
                  <c:v>323.8</c:v>
                </c:pt>
                <c:pt idx="3189">
                  <c:v>323.89999999999998</c:v>
                </c:pt>
                <c:pt idx="3190">
                  <c:v>324</c:v>
                </c:pt>
                <c:pt idx="3191">
                  <c:v>324.10000000000002</c:v>
                </c:pt>
                <c:pt idx="3192">
                  <c:v>324.2</c:v>
                </c:pt>
                <c:pt idx="3193">
                  <c:v>324.3</c:v>
                </c:pt>
                <c:pt idx="3194">
                  <c:v>324.39999999999998</c:v>
                </c:pt>
                <c:pt idx="3195">
                  <c:v>324.5</c:v>
                </c:pt>
                <c:pt idx="3196">
                  <c:v>324.60000000000002</c:v>
                </c:pt>
                <c:pt idx="3197">
                  <c:v>324.7</c:v>
                </c:pt>
                <c:pt idx="3198">
                  <c:v>324.8</c:v>
                </c:pt>
                <c:pt idx="3199">
                  <c:v>324.89999999999998</c:v>
                </c:pt>
                <c:pt idx="3200">
                  <c:v>325</c:v>
                </c:pt>
                <c:pt idx="3201">
                  <c:v>325.10000000000002</c:v>
                </c:pt>
                <c:pt idx="3202">
                  <c:v>325.2</c:v>
                </c:pt>
                <c:pt idx="3203">
                  <c:v>325.3</c:v>
                </c:pt>
              </c:numCache>
            </c:numRef>
          </c:yVal>
          <c:smooth val="1"/>
          <c:extLst>
            <c:ext xmlns:c16="http://schemas.microsoft.com/office/drawing/2014/chart" uri="{C3380CC4-5D6E-409C-BE32-E72D297353CC}">
              <c16:uniqueId val="{00000001-E124-422F-B0BB-9E76D2511DD2}"/>
            </c:ext>
          </c:extLst>
        </c:ser>
        <c:ser>
          <c:idx val="2"/>
          <c:order val="2"/>
          <c:tx>
            <c:strRef>
              <c:f>'63G_24'!$P$1</c:f>
              <c:strCache>
                <c:ptCount val="1"/>
                <c:pt idx="0">
                  <c:v>2016-2017</c:v>
                </c:pt>
              </c:strCache>
            </c:strRef>
          </c:tx>
          <c:spPr>
            <a:ln w="12700" cap="rnd">
              <a:solidFill>
                <a:schemeClr val="accent6">
                  <a:lumMod val="40000"/>
                  <a:lumOff val="60000"/>
                </a:schemeClr>
              </a:solidFill>
              <a:round/>
            </a:ln>
            <a:effectLst/>
          </c:spPr>
          <c:marker>
            <c:symbol val="none"/>
          </c:marker>
          <c:xVal>
            <c:numRef>
              <c:f>'63G_24'!$P$4:$P$3207</c:f>
              <c:numCache>
                <c:formatCode>General</c:formatCode>
                <c:ptCount val="3204"/>
                <c:pt idx="4">
                  <c:v>-4.08</c:v>
                </c:pt>
                <c:pt idx="5">
                  <c:v>-4.42</c:v>
                </c:pt>
                <c:pt idx="6">
                  <c:v>-4.4000000000000004</c:v>
                </c:pt>
                <c:pt idx="7">
                  <c:v>-4.4799999999999995</c:v>
                </c:pt>
                <c:pt idx="8">
                  <c:v>-4.2200000000000006</c:v>
                </c:pt>
                <c:pt idx="9">
                  <c:v>-4.3199999999999994</c:v>
                </c:pt>
                <c:pt idx="10">
                  <c:v>-4.1999999999999993</c:v>
                </c:pt>
                <c:pt idx="11">
                  <c:v>-4.3199999999999994</c:v>
                </c:pt>
                <c:pt idx="12">
                  <c:v>-4.38</c:v>
                </c:pt>
                <c:pt idx="13">
                  <c:v>-4.28</c:v>
                </c:pt>
                <c:pt idx="14">
                  <c:v>-4.3400000000000007</c:v>
                </c:pt>
                <c:pt idx="15">
                  <c:v>-4.5599999999999996</c:v>
                </c:pt>
                <c:pt idx="16">
                  <c:v>-4.42</c:v>
                </c:pt>
                <c:pt idx="17">
                  <c:v>-4.72</c:v>
                </c:pt>
                <c:pt idx="18">
                  <c:v>-5.0599999999999996</c:v>
                </c:pt>
                <c:pt idx="19">
                  <c:v>-5.1199999999999992</c:v>
                </c:pt>
                <c:pt idx="20">
                  <c:v>-5.16</c:v>
                </c:pt>
                <c:pt idx="21">
                  <c:v>-5.2</c:v>
                </c:pt>
                <c:pt idx="22">
                  <c:v>-4.9799999999999995</c:v>
                </c:pt>
                <c:pt idx="23">
                  <c:v>-5.0999999999999996</c:v>
                </c:pt>
                <c:pt idx="24">
                  <c:v>-4.8800000000000008</c:v>
                </c:pt>
                <c:pt idx="25">
                  <c:v>-4.6000000000000005</c:v>
                </c:pt>
                <c:pt idx="26">
                  <c:v>-4.7</c:v>
                </c:pt>
                <c:pt idx="27">
                  <c:v>-4.8</c:v>
                </c:pt>
                <c:pt idx="28">
                  <c:v>-4.46</c:v>
                </c:pt>
                <c:pt idx="29">
                  <c:v>-4.4000000000000004</c:v>
                </c:pt>
                <c:pt idx="30">
                  <c:v>-4.18</c:v>
                </c:pt>
                <c:pt idx="31">
                  <c:v>-3.8800000000000003</c:v>
                </c:pt>
                <c:pt idx="32">
                  <c:v>-3.2600000000000002</c:v>
                </c:pt>
                <c:pt idx="33">
                  <c:v>-3.22</c:v>
                </c:pt>
                <c:pt idx="34">
                  <c:v>-3.1800000000000006</c:v>
                </c:pt>
                <c:pt idx="35">
                  <c:v>-3.3400000000000007</c:v>
                </c:pt>
                <c:pt idx="36">
                  <c:v>-3.34</c:v>
                </c:pt>
                <c:pt idx="37">
                  <c:v>-3.6599999999999993</c:v>
                </c:pt>
                <c:pt idx="38">
                  <c:v>-3.7199999999999998</c:v>
                </c:pt>
                <c:pt idx="39">
                  <c:v>-3.5799999999999996</c:v>
                </c:pt>
                <c:pt idx="40">
                  <c:v>-3.5200000000000005</c:v>
                </c:pt>
                <c:pt idx="41">
                  <c:v>-3.72</c:v>
                </c:pt>
                <c:pt idx="42">
                  <c:v>-3.7400000000000007</c:v>
                </c:pt>
                <c:pt idx="43">
                  <c:v>-3.9</c:v>
                </c:pt>
                <c:pt idx="44">
                  <c:v>-3.5799999999999996</c:v>
                </c:pt>
                <c:pt idx="45">
                  <c:v>-3.4199999999999995</c:v>
                </c:pt>
                <c:pt idx="46">
                  <c:v>-3.1799999999999997</c:v>
                </c:pt>
                <c:pt idx="47">
                  <c:v>-2.82</c:v>
                </c:pt>
                <c:pt idx="48">
                  <c:v>-2.5599999999999996</c:v>
                </c:pt>
                <c:pt idx="49">
                  <c:v>-2.96</c:v>
                </c:pt>
                <c:pt idx="50">
                  <c:v>-3.2399999999999998</c:v>
                </c:pt>
                <c:pt idx="51">
                  <c:v>-3.02</c:v>
                </c:pt>
                <c:pt idx="52">
                  <c:v>-2.86</c:v>
                </c:pt>
                <c:pt idx="53">
                  <c:v>-2.9</c:v>
                </c:pt>
                <c:pt idx="54">
                  <c:v>-2.4</c:v>
                </c:pt>
                <c:pt idx="55">
                  <c:v>-1.7399999999999998</c:v>
                </c:pt>
                <c:pt idx="56">
                  <c:v>-1.58</c:v>
                </c:pt>
                <c:pt idx="57">
                  <c:v>-1.2400000000000002</c:v>
                </c:pt>
                <c:pt idx="58">
                  <c:v>-0.8</c:v>
                </c:pt>
                <c:pt idx="59">
                  <c:v>-0.96000000000000019</c:v>
                </c:pt>
                <c:pt idx="60">
                  <c:v>-1.1000000000000003</c:v>
                </c:pt>
                <c:pt idx="61">
                  <c:v>-0.91999999999999993</c:v>
                </c:pt>
                <c:pt idx="62">
                  <c:v>-0.89999999999999969</c:v>
                </c:pt>
                <c:pt idx="63">
                  <c:v>-0.6</c:v>
                </c:pt>
                <c:pt idx="64">
                  <c:v>-0.23999999999999985</c:v>
                </c:pt>
                <c:pt idx="65">
                  <c:v>0.24000000000000021</c:v>
                </c:pt>
                <c:pt idx="66">
                  <c:v>0.31999999999999995</c:v>
                </c:pt>
                <c:pt idx="67">
                  <c:v>0.1</c:v>
                </c:pt>
                <c:pt idx="68">
                  <c:v>-0.3</c:v>
                </c:pt>
                <c:pt idx="69">
                  <c:v>-0.37999999999999973</c:v>
                </c:pt>
                <c:pt idx="70">
                  <c:v>-0.8</c:v>
                </c:pt>
                <c:pt idx="71">
                  <c:v>-1.28</c:v>
                </c:pt>
                <c:pt idx="72">
                  <c:v>-1.6400000000000001</c:v>
                </c:pt>
                <c:pt idx="73">
                  <c:v>-1.6800000000000002</c:v>
                </c:pt>
                <c:pt idx="74">
                  <c:v>-2.0400000000000005</c:v>
                </c:pt>
                <c:pt idx="75">
                  <c:v>-2.3400000000000003</c:v>
                </c:pt>
                <c:pt idx="76">
                  <c:v>-2.62</c:v>
                </c:pt>
                <c:pt idx="77">
                  <c:v>-3.14</c:v>
                </c:pt>
                <c:pt idx="78">
                  <c:v>-3.8800000000000003</c:v>
                </c:pt>
                <c:pt idx="79">
                  <c:v>-4.24</c:v>
                </c:pt>
                <c:pt idx="80">
                  <c:v>-4.82</c:v>
                </c:pt>
                <c:pt idx="81">
                  <c:v>-5.0600000000000005</c:v>
                </c:pt>
                <c:pt idx="82">
                  <c:v>-5.12</c:v>
                </c:pt>
                <c:pt idx="83">
                  <c:v>-5.1400000000000006</c:v>
                </c:pt>
                <c:pt idx="84">
                  <c:v>-5.4399999999999995</c:v>
                </c:pt>
                <c:pt idx="85">
                  <c:v>-5.5400000000000009</c:v>
                </c:pt>
                <c:pt idx="86">
                  <c:v>-5.9799999999999995</c:v>
                </c:pt>
                <c:pt idx="87">
                  <c:v>-6.0200000000000005</c:v>
                </c:pt>
                <c:pt idx="88">
                  <c:v>-6</c:v>
                </c:pt>
                <c:pt idx="89">
                  <c:v>-6.08</c:v>
                </c:pt>
                <c:pt idx="90">
                  <c:v>-5.9799999999999995</c:v>
                </c:pt>
                <c:pt idx="91">
                  <c:v>-6.1399999999999988</c:v>
                </c:pt>
                <c:pt idx="92">
                  <c:v>-6.42</c:v>
                </c:pt>
                <c:pt idx="93">
                  <c:v>-6.7199999999999989</c:v>
                </c:pt>
                <c:pt idx="94">
                  <c:v>-6.8</c:v>
                </c:pt>
                <c:pt idx="95">
                  <c:v>-7.1800000000000015</c:v>
                </c:pt>
                <c:pt idx="96">
                  <c:v>-7.1</c:v>
                </c:pt>
                <c:pt idx="97">
                  <c:v>-7.0400000000000009</c:v>
                </c:pt>
                <c:pt idx="98">
                  <c:v>-6.92</c:v>
                </c:pt>
                <c:pt idx="99">
                  <c:v>-7.1800000000000015</c:v>
                </c:pt>
                <c:pt idx="100">
                  <c:v>-7.2799999999999994</c:v>
                </c:pt>
                <c:pt idx="101">
                  <c:v>-7</c:v>
                </c:pt>
                <c:pt idx="102">
                  <c:v>-6.919999999999999</c:v>
                </c:pt>
                <c:pt idx="103">
                  <c:v>-6.919999999999999</c:v>
                </c:pt>
                <c:pt idx="104">
                  <c:v>-6.7799999999999994</c:v>
                </c:pt>
                <c:pt idx="105">
                  <c:v>-6.94</c:v>
                </c:pt>
                <c:pt idx="106">
                  <c:v>-7.080000000000001</c:v>
                </c:pt>
                <c:pt idx="107">
                  <c:v>-7.2799999999999994</c:v>
                </c:pt>
                <c:pt idx="108">
                  <c:v>-7.4799999999999995</c:v>
                </c:pt>
                <c:pt idx="109">
                  <c:v>-7.4800000000000013</c:v>
                </c:pt>
                <c:pt idx="110">
                  <c:v>-7.24</c:v>
                </c:pt>
                <c:pt idx="111">
                  <c:v>-7.0199999999999987</c:v>
                </c:pt>
                <c:pt idx="112">
                  <c:v>-6.82</c:v>
                </c:pt>
                <c:pt idx="113">
                  <c:v>-6.56</c:v>
                </c:pt>
                <c:pt idx="114">
                  <c:v>-6.94</c:v>
                </c:pt>
                <c:pt idx="115">
                  <c:v>-6.8600000000000012</c:v>
                </c:pt>
                <c:pt idx="116">
                  <c:v>-7.3599999999999994</c:v>
                </c:pt>
                <c:pt idx="117">
                  <c:v>-7.4</c:v>
                </c:pt>
                <c:pt idx="118">
                  <c:v>-7.32</c:v>
                </c:pt>
                <c:pt idx="119">
                  <c:v>-7</c:v>
                </c:pt>
                <c:pt idx="120">
                  <c:v>-6.88</c:v>
                </c:pt>
                <c:pt idx="121">
                  <c:v>-6.2600000000000007</c:v>
                </c:pt>
                <c:pt idx="122">
                  <c:v>-6.3200000000000012</c:v>
                </c:pt>
                <c:pt idx="123">
                  <c:v>-6.38</c:v>
                </c:pt>
                <c:pt idx="124">
                  <c:v>-5.8</c:v>
                </c:pt>
                <c:pt idx="125">
                  <c:v>-5.5400000000000009</c:v>
                </c:pt>
                <c:pt idx="126">
                  <c:v>-5.8400000000000007</c:v>
                </c:pt>
                <c:pt idx="127">
                  <c:v>-5.4599999999999991</c:v>
                </c:pt>
                <c:pt idx="128">
                  <c:v>-5.24</c:v>
                </c:pt>
                <c:pt idx="129">
                  <c:v>-5.42</c:v>
                </c:pt>
                <c:pt idx="130">
                  <c:v>-5.32</c:v>
                </c:pt>
                <c:pt idx="131">
                  <c:v>-4.8</c:v>
                </c:pt>
                <c:pt idx="132">
                  <c:v>-4.7</c:v>
                </c:pt>
                <c:pt idx="133">
                  <c:v>-4.2200000000000006</c:v>
                </c:pt>
                <c:pt idx="134">
                  <c:v>-4.24</c:v>
                </c:pt>
                <c:pt idx="135">
                  <c:v>-4.3</c:v>
                </c:pt>
                <c:pt idx="136">
                  <c:v>-4.38</c:v>
                </c:pt>
                <c:pt idx="137">
                  <c:v>-4.58</c:v>
                </c:pt>
                <c:pt idx="138">
                  <c:v>-5.0200000000000005</c:v>
                </c:pt>
                <c:pt idx="139">
                  <c:v>-4.6400000000000006</c:v>
                </c:pt>
                <c:pt idx="140">
                  <c:v>-4.5200000000000005</c:v>
                </c:pt>
                <c:pt idx="141">
                  <c:v>-4.6800000000000015</c:v>
                </c:pt>
                <c:pt idx="142">
                  <c:v>-4.5599999999999996</c:v>
                </c:pt>
                <c:pt idx="143">
                  <c:v>-4.2799999999999994</c:v>
                </c:pt>
                <c:pt idx="144">
                  <c:v>-4.4399999999999995</c:v>
                </c:pt>
                <c:pt idx="145">
                  <c:v>-4.62</c:v>
                </c:pt>
                <c:pt idx="146">
                  <c:v>-4.18</c:v>
                </c:pt>
                <c:pt idx="147">
                  <c:v>-3.8</c:v>
                </c:pt>
                <c:pt idx="148">
                  <c:v>-4.1599999999999993</c:v>
                </c:pt>
                <c:pt idx="149">
                  <c:v>-4.3600000000000012</c:v>
                </c:pt>
                <c:pt idx="150">
                  <c:v>-4.26</c:v>
                </c:pt>
                <c:pt idx="151">
                  <c:v>-4.58</c:v>
                </c:pt>
                <c:pt idx="152">
                  <c:v>-4.96</c:v>
                </c:pt>
                <c:pt idx="153">
                  <c:v>-4.7200000000000006</c:v>
                </c:pt>
                <c:pt idx="154">
                  <c:v>-4.5999999999999996</c:v>
                </c:pt>
                <c:pt idx="155">
                  <c:v>-4.3400000000000007</c:v>
                </c:pt>
                <c:pt idx="156">
                  <c:v>-4.3600000000000003</c:v>
                </c:pt>
                <c:pt idx="157">
                  <c:v>-4.12</c:v>
                </c:pt>
                <c:pt idx="158">
                  <c:v>-4.2200000000000006</c:v>
                </c:pt>
                <c:pt idx="159">
                  <c:v>-4.3600000000000003</c:v>
                </c:pt>
                <c:pt idx="160">
                  <c:v>-4.42</c:v>
                </c:pt>
                <c:pt idx="161">
                  <c:v>-4.32</c:v>
                </c:pt>
                <c:pt idx="162">
                  <c:v>-4.16</c:v>
                </c:pt>
                <c:pt idx="163">
                  <c:v>-3.8200000000000003</c:v>
                </c:pt>
                <c:pt idx="164">
                  <c:v>-3.8200000000000003</c:v>
                </c:pt>
                <c:pt idx="165">
                  <c:v>-3.9400000000000004</c:v>
                </c:pt>
                <c:pt idx="166">
                  <c:v>-4.18</c:v>
                </c:pt>
                <c:pt idx="167">
                  <c:v>-4.46</c:v>
                </c:pt>
                <c:pt idx="168">
                  <c:v>-4.6599999999999993</c:v>
                </c:pt>
                <c:pt idx="169">
                  <c:v>-4.46</c:v>
                </c:pt>
                <c:pt idx="170">
                  <c:v>-4.4000000000000004</c:v>
                </c:pt>
                <c:pt idx="171">
                  <c:v>-3.9800000000000004</c:v>
                </c:pt>
                <c:pt idx="172">
                  <c:v>-3.6</c:v>
                </c:pt>
                <c:pt idx="173">
                  <c:v>-3.46</c:v>
                </c:pt>
                <c:pt idx="174">
                  <c:v>-3.44</c:v>
                </c:pt>
                <c:pt idx="175">
                  <c:v>-3.3</c:v>
                </c:pt>
                <c:pt idx="176">
                  <c:v>-3.1999999999999997</c:v>
                </c:pt>
                <c:pt idx="177">
                  <c:v>-3.5999999999999992</c:v>
                </c:pt>
                <c:pt idx="178">
                  <c:v>-3.88</c:v>
                </c:pt>
                <c:pt idx="179">
                  <c:v>-3.6199999999999997</c:v>
                </c:pt>
                <c:pt idx="180">
                  <c:v>-4.0399999999999991</c:v>
                </c:pt>
                <c:pt idx="181">
                  <c:v>-4.3599999999999994</c:v>
                </c:pt>
                <c:pt idx="182">
                  <c:v>-4.2799999999999994</c:v>
                </c:pt>
                <c:pt idx="183">
                  <c:v>-4.1400000000000006</c:v>
                </c:pt>
                <c:pt idx="184">
                  <c:v>-4.16</c:v>
                </c:pt>
                <c:pt idx="185">
                  <c:v>-3.4800000000000004</c:v>
                </c:pt>
                <c:pt idx="186">
                  <c:v>-3.1800000000000006</c:v>
                </c:pt>
                <c:pt idx="187">
                  <c:v>-3.0800000000000005</c:v>
                </c:pt>
                <c:pt idx="188">
                  <c:v>-3.2</c:v>
                </c:pt>
                <c:pt idx="189">
                  <c:v>-3.3600000000000008</c:v>
                </c:pt>
                <c:pt idx="190">
                  <c:v>-3.6799999999999997</c:v>
                </c:pt>
                <c:pt idx="191">
                  <c:v>-4.0600000000000005</c:v>
                </c:pt>
                <c:pt idx="192">
                  <c:v>-3.9799999999999995</c:v>
                </c:pt>
                <c:pt idx="193">
                  <c:v>-3.46</c:v>
                </c:pt>
                <c:pt idx="194">
                  <c:v>-3.3599999999999994</c:v>
                </c:pt>
                <c:pt idx="195">
                  <c:v>-3.5</c:v>
                </c:pt>
                <c:pt idx="196">
                  <c:v>-3.2599999999999993</c:v>
                </c:pt>
                <c:pt idx="197">
                  <c:v>-3.7599999999999993</c:v>
                </c:pt>
                <c:pt idx="198">
                  <c:v>-4.12</c:v>
                </c:pt>
                <c:pt idx="199">
                  <c:v>-4.5</c:v>
                </c:pt>
                <c:pt idx="200">
                  <c:v>-4.3</c:v>
                </c:pt>
                <c:pt idx="201">
                  <c:v>-4.74</c:v>
                </c:pt>
                <c:pt idx="202">
                  <c:v>-4.6000000000000005</c:v>
                </c:pt>
                <c:pt idx="203">
                  <c:v>-4.62</c:v>
                </c:pt>
                <c:pt idx="204">
                  <c:v>-4.38</c:v>
                </c:pt>
                <c:pt idx="205">
                  <c:v>-4.26</c:v>
                </c:pt>
                <c:pt idx="206">
                  <c:v>-4.1599999999999993</c:v>
                </c:pt>
                <c:pt idx="207">
                  <c:v>-3.84</c:v>
                </c:pt>
                <c:pt idx="208">
                  <c:v>-3.8600000000000003</c:v>
                </c:pt>
                <c:pt idx="209">
                  <c:v>-3.8200000000000003</c:v>
                </c:pt>
                <c:pt idx="210">
                  <c:v>-4.08</c:v>
                </c:pt>
                <c:pt idx="211">
                  <c:v>-3.8200000000000003</c:v>
                </c:pt>
                <c:pt idx="212">
                  <c:v>-4.12</c:v>
                </c:pt>
                <c:pt idx="213">
                  <c:v>-4.18</c:v>
                </c:pt>
                <c:pt idx="214">
                  <c:v>-4.66</c:v>
                </c:pt>
                <c:pt idx="215">
                  <c:v>-4.7200000000000006</c:v>
                </c:pt>
                <c:pt idx="216">
                  <c:v>-4.9000000000000004</c:v>
                </c:pt>
                <c:pt idx="217">
                  <c:v>-4.8599999999999994</c:v>
                </c:pt>
                <c:pt idx="218">
                  <c:v>-5.16</c:v>
                </c:pt>
                <c:pt idx="219">
                  <c:v>-4.92</c:v>
                </c:pt>
                <c:pt idx="220">
                  <c:v>-4.8400000000000007</c:v>
                </c:pt>
                <c:pt idx="221">
                  <c:v>-4.7399999999999993</c:v>
                </c:pt>
                <c:pt idx="222">
                  <c:v>-4.5999999999999996</c:v>
                </c:pt>
                <c:pt idx="223">
                  <c:v>-4.38</c:v>
                </c:pt>
                <c:pt idx="224">
                  <c:v>-4.42</c:v>
                </c:pt>
                <c:pt idx="225">
                  <c:v>-4.62</c:v>
                </c:pt>
                <c:pt idx="226">
                  <c:v>-4.74</c:v>
                </c:pt>
                <c:pt idx="227">
                  <c:v>-4.9599999999999991</c:v>
                </c:pt>
                <c:pt idx="228">
                  <c:v>-5.14</c:v>
                </c:pt>
                <c:pt idx="229">
                  <c:v>-5.18</c:v>
                </c:pt>
                <c:pt idx="230">
                  <c:v>-5.0400000000000009</c:v>
                </c:pt>
                <c:pt idx="231">
                  <c:v>-4.82</c:v>
                </c:pt>
                <c:pt idx="232">
                  <c:v>-4.5600000000000005</c:v>
                </c:pt>
                <c:pt idx="233">
                  <c:v>-4.28</c:v>
                </c:pt>
                <c:pt idx="234">
                  <c:v>-4.2799999999999994</c:v>
                </c:pt>
                <c:pt idx="235">
                  <c:v>-4.12</c:v>
                </c:pt>
                <c:pt idx="236">
                  <c:v>-4</c:v>
                </c:pt>
                <c:pt idx="237">
                  <c:v>-4.0599999999999996</c:v>
                </c:pt>
                <c:pt idx="238">
                  <c:v>-3.88</c:v>
                </c:pt>
                <c:pt idx="239">
                  <c:v>-3.839999999999999</c:v>
                </c:pt>
                <c:pt idx="240">
                  <c:v>-3.9199999999999995</c:v>
                </c:pt>
                <c:pt idx="241">
                  <c:v>-3.9199999999999995</c:v>
                </c:pt>
                <c:pt idx="242">
                  <c:v>-3.9</c:v>
                </c:pt>
                <c:pt idx="243">
                  <c:v>-4.1599999999999993</c:v>
                </c:pt>
                <c:pt idx="244">
                  <c:v>-4.32</c:v>
                </c:pt>
                <c:pt idx="245">
                  <c:v>-4.5</c:v>
                </c:pt>
                <c:pt idx="246">
                  <c:v>-4.42</c:v>
                </c:pt>
                <c:pt idx="247">
                  <c:v>-4.5400000000000009</c:v>
                </c:pt>
                <c:pt idx="248">
                  <c:v>-4.6400000000000006</c:v>
                </c:pt>
                <c:pt idx="249">
                  <c:v>-4.4600000000000009</c:v>
                </c:pt>
                <c:pt idx="250">
                  <c:v>-4.2399999999999993</c:v>
                </c:pt>
                <c:pt idx="251">
                  <c:v>-4.5600000000000005</c:v>
                </c:pt>
                <c:pt idx="252">
                  <c:v>-4.8</c:v>
                </c:pt>
                <c:pt idx="253">
                  <c:v>-4.88</c:v>
                </c:pt>
                <c:pt idx="254">
                  <c:v>-4.68</c:v>
                </c:pt>
                <c:pt idx="255">
                  <c:v>-5.0200000000000005</c:v>
                </c:pt>
                <c:pt idx="256">
                  <c:v>-5.0400000000000009</c:v>
                </c:pt>
                <c:pt idx="257">
                  <c:v>-4.660000000000001</c:v>
                </c:pt>
                <c:pt idx="258">
                  <c:v>-4.5</c:v>
                </c:pt>
                <c:pt idx="259">
                  <c:v>-4.38</c:v>
                </c:pt>
                <c:pt idx="260">
                  <c:v>-3.88</c:v>
                </c:pt>
                <c:pt idx="261">
                  <c:v>-4.18</c:v>
                </c:pt>
                <c:pt idx="262">
                  <c:v>-4.5599999999999996</c:v>
                </c:pt>
                <c:pt idx="263">
                  <c:v>-4.7799999999999994</c:v>
                </c:pt>
                <c:pt idx="264">
                  <c:v>-4.76</c:v>
                </c:pt>
                <c:pt idx="265">
                  <c:v>-4.9999999999999991</c:v>
                </c:pt>
                <c:pt idx="266">
                  <c:v>-4.34</c:v>
                </c:pt>
                <c:pt idx="267">
                  <c:v>-4.4000000000000004</c:v>
                </c:pt>
                <c:pt idx="268">
                  <c:v>-4.38</c:v>
                </c:pt>
                <c:pt idx="269">
                  <c:v>-4.4799999999999995</c:v>
                </c:pt>
                <c:pt idx="270">
                  <c:v>-4.5999999999999996</c:v>
                </c:pt>
                <c:pt idx="271">
                  <c:v>-4.92</c:v>
                </c:pt>
                <c:pt idx="272">
                  <c:v>-4.74</c:v>
                </c:pt>
                <c:pt idx="273">
                  <c:v>-4.4400000000000004</c:v>
                </c:pt>
                <c:pt idx="274">
                  <c:v>-4.5</c:v>
                </c:pt>
                <c:pt idx="275">
                  <c:v>-4.4000000000000004</c:v>
                </c:pt>
                <c:pt idx="276">
                  <c:v>-4.160000000000001</c:v>
                </c:pt>
                <c:pt idx="277">
                  <c:v>-3.9400000000000004</c:v>
                </c:pt>
                <c:pt idx="278">
                  <c:v>-4.58</c:v>
                </c:pt>
                <c:pt idx="279">
                  <c:v>-4.58</c:v>
                </c:pt>
                <c:pt idx="280">
                  <c:v>-4.5999999999999996</c:v>
                </c:pt>
                <c:pt idx="281">
                  <c:v>-4.96</c:v>
                </c:pt>
                <c:pt idx="282">
                  <c:v>-5.14</c:v>
                </c:pt>
                <c:pt idx="283">
                  <c:v>-4.4799999999999995</c:v>
                </c:pt>
                <c:pt idx="284">
                  <c:v>-4.78</c:v>
                </c:pt>
                <c:pt idx="285">
                  <c:v>-4.88</c:v>
                </c:pt>
                <c:pt idx="286">
                  <c:v>-5.0199999999999996</c:v>
                </c:pt>
                <c:pt idx="287">
                  <c:v>-5.2999999999999989</c:v>
                </c:pt>
                <c:pt idx="288">
                  <c:v>-5.4399999999999995</c:v>
                </c:pt>
                <c:pt idx="289">
                  <c:v>-4.9799999999999995</c:v>
                </c:pt>
                <c:pt idx="290">
                  <c:v>-4.7799999999999994</c:v>
                </c:pt>
                <c:pt idx="291">
                  <c:v>-4.5999999999999996</c:v>
                </c:pt>
                <c:pt idx="292">
                  <c:v>-4.2200000000000006</c:v>
                </c:pt>
                <c:pt idx="293">
                  <c:v>-4.3</c:v>
                </c:pt>
                <c:pt idx="294">
                  <c:v>-4.58</c:v>
                </c:pt>
                <c:pt idx="295">
                  <c:v>-4.7799999999999994</c:v>
                </c:pt>
                <c:pt idx="296">
                  <c:v>-4.7</c:v>
                </c:pt>
                <c:pt idx="297">
                  <c:v>-5.0199999999999987</c:v>
                </c:pt>
                <c:pt idx="298">
                  <c:v>-4.9799999999999995</c:v>
                </c:pt>
                <c:pt idx="299">
                  <c:v>-4.7600000000000007</c:v>
                </c:pt>
                <c:pt idx="300">
                  <c:v>-4.62</c:v>
                </c:pt>
                <c:pt idx="301">
                  <c:v>-4.62</c:v>
                </c:pt>
                <c:pt idx="302">
                  <c:v>-4.4800000000000004</c:v>
                </c:pt>
                <c:pt idx="303">
                  <c:v>-4.42</c:v>
                </c:pt>
                <c:pt idx="304">
                  <c:v>-4.6800000000000006</c:v>
                </c:pt>
                <c:pt idx="305">
                  <c:v>-4.9400000000000004</c:v>
                </c:pt>
                <c:pt idx="306">
                  <c:v>-5.16</c:v>
                </c:pt>
                <c:pt idx="307">
                  <c:v>-5.24</c:v>
                </c:pt>
                <c:pt idx="308">
                  <c:v>-5.0400000000000009</c:v>
                </c:pt>
                <c:pt idx="309">
                  <c:v>-5.3800000000000008</c:v>
                </c:pt>
                <c:pt idx="310">
                  <c:v>-4.9799999999999995</c:v>
                </c:pt>
                <c:pt idx="311">
                  <c:v>-4.68</c:v>
                </c:pt>
                <c:pt idx="312">
                  <c:v>-4.76</c:v>
                </c:pt>
                <c:pt idx="313">
                  <c:v>-5</c:v>
                </c:pt>
                <c:pt idx="314">
                  <c:v>-4.82</c:v>
                </c:pt>
                <c:pt idx="315">
                  <c:v>-5.160000000000001</c:v>
                </c:pt>
                <c:pt idx="316">
                  <c:v>-5.2600000000000007</c:v>
                </c:pt>
                <c:pt idx="317">
                  <c:v>-5.0200000000000005</c:v>
                </c:pt>
                <c:pt idx="318">
                  <c:v>-4.7800000000000011</c:v>
                </c:pt>
                <c:pt idx="319">
                  <c:v>-4.42</c:v>
                </c:pt>
                <c:pt idx="320">
                  <c:v>-4.2800000000000011</c:v>
                </c:pt>
                <c:pt idx="321">
                  <c:v>-4.4000000000000004</c:v>
                </c:pt>
                <c:pt idx="322">
                  <c:v>-4.5400000000000009</c:v>
                </c:pt>
                <c:pt idx="323">
                  <c:v>-4.5999999999999996</c:v>
                </c:pt>
                <c:pt idx="324">
                  <c:v>-4.6999999999999993</c:v>
                </c:pt>
                <c:pt idx="325">
                  <c:v>-5.0399999999999983</c:v>
                </c:pt>
                <c:pt idx="326">
                  <c:v>-5.4999999999999991</c:v>
                </c:pt>
                <c:pt idx="327">
                  <c:v>-5.48</c:v>
                </c:pt>
                <c:pt idx="328">
                  <c:v>-5.3800000000000008</c:v>
                </c:pt>
                <c:pt idx="329">
                  <c:v>-5.3400000000000016</c:v>
                </c:pt>
                <c:pt idx="330">
                  <c:v>-5.240000000000002</c:v>
                </c:pt>
                <c:pt idx="331">
                  <c:v>-4.8600000000000012</c:v>
                </c:pt>
                <c:pt idx="332">
                  <c:v>-4.8000000000000016</c:v>
                </c:pt>
                <c:pt idx="333">
                  <c:v>-5.2600000000000007</c:v>
                </c:pt>
                <c:pt idx="334">
                  <c:v>-5.0400000000000018</c:v>
                </c:pt>
                <c:pt idx="335">
                  <c:v>-4.7000000000000011</c:v>
                </c:pt>
                <c:pt idx="336">
                  <c:v>-4.660000000000001</c:v>
                </c:pt>
                <c:pt idx="337">
                  <c:v>-4.42</c:v>
                </c:pt>
                <c:pt idx="338">
                  <c:v>-4</c:v>
                </c:pt>
                <c:pt idx="339">
                  <c:v>-4.1199999999999992</c:v>
                </c:pt>
                <c:pt idx="340">
                  <c:v>-4.3199999999999994</c:v>
                </c:pt>
                <c:pt idx="341">
                  <c:v>-4.3400000000000007</c:v>
                </c:pt>
                <c:pt idx="342">
                  <c:v>-4.8400000000000007</c:v>
                </c:pt>
                <c:pt idx="343">
                  <c:v>-4.8000000000000007</c:v>
                </c:pt>
                <c:pt idx="344">
                  <c:v>-4.8600000000000012</c:v>
                </c:pt>
                <c:pt idx="345">
                  <c:v>-4.5400000000000009</c:v>
                </c:pt>
                <c:pt idx="346">
                  <c:v>-4.3199999999999994</c:v>
                </c:pt>
                <c:pt idx="347">
                  <c:v>-3.8199999999999994</c:v>
                </c:pt>
                <c:pt idx="348">
                  <c:v>-4.3599999999999985</c:v>
                </c:pt>
                <c:pt idx="349">
                  <c:v>-4.3599999999999994</c:v>
                </c:pt>
                <c:pt idx="350">
                  <c:v>-4.84</c:v>
                </c:pt>
                <c:pt idx="351">
                  <c:v>-4.7799999999999994</c:v>
                </c:pt>
                <c:pt idx="352">
                  <c:v>-4.7799999999999994</c:v>
                </c:pt>
                <c:pt idx="353">
                  <c:v>-4.24</c:v>
                </c:pt>
                <c:pt idx="354">
                  <c:v>-4.08</c:v>
                </c:pt>
                <c:pt idx="355">
                  <c:v>-3.8400000000000007</c:v>
                </c:pt>
                <c:pt idx="356">
                  <c:v>-3.9800000000000013</c:v>
                </c:pt>
                <c:pt idx="357">
                  <c:v>-4.0000000000000009</c:v>
                </c:pt>
                <c:pt idx="358">
                  <c:v>-4.5200000000000005</c:v>
                </c:pt>
                <c:pt idx="359">
                  <c:v>-4.6400000000000006</c:v>
                </c:pt>
                <c:pt idx="360">
                  <c:v>-4.62</c:v>
                </c:pt>
                <c:pt idx="361">
                  <c:v>-4.76</c:v>
                </c:pt>
                <c:pt idx="362">
                  <c:v>-4.84</c:v>
                </c:pt>
                <c:pt idx="363">
                  <c:v>-4.5200000000000005</c:v>
                </c:pt>
                <c:pt idx="364">
                  <c:v>-4.4600000000000009</c:v>
                </c:pt>
                <c:pt idx="365">
                  <c:v>-4.5400000000000009</c:v>
                </c:pt>
                <c:pt idx="366">
                  <c:v>-4.2800000000000011</c:v>
                </c:pt>
                <c:pt idx="367">
                  <c:v>-4.1400000000000006</c:v>
                </c:pt>
                <c:pt idx="368">
                  <c:v>-4.34</c:v>
                </c:pt>
                <c:pt idx="369">
                  <c:v>-4.68</c:v>
                </c:pt>
                <c:pt idx="370">
                  <c:v>-4.58</c:v>
                </c:pt>
                <c:pt idx="371">
                  <c:v>-4.66</c:v>
                </c:pt>
                <c:pt idx="372">
                  <c:v>-4.6399999999999997</c:v>
                </c:pt>
                <c:pt idx="373">
                  <c:v>-4.1399999999999997</c:v>
                </c:pt>
                <c:pt idx="374">
                  <c:v>-4.0200000000000005</c:v>
                </c:pt>
                <c:pt idx="375">
                  <c:v>-3.7399999999999998</c:v>
                </c:pt>
                <c:pt idx="376">
                  <c:v>-3.9599999999999995</c:v>
                </c:pt>
                <c:pt idx="377">
                  <c:v>-4.08</c:v>
                </c:pt>
                <c:pt idx="378">
                  <c:v>-4.5</c:v>
                </c:pt>
                <c:pt idx="379">
                  <c:v>-4.42</c:v>
                </c:pt>
                <c:pt idx="380">
                  <c:v>-4.9000000000000004</c:v>
                </c:pt>
                <c:pt idx="381">
                  <c:v>-4.84</c:v>
                </c:pt>
                <c:pt idx="382">
                  <c:v>-5.0599999999999996</c:v>
                </c:pt>
                <c:pt idx="383">
                  <c:v>-5.0199999999999996</c:v>
                </c:pt>
                <c:pt idx="384">
                  <c:v>-4.8</c:v>
                </c:pt>
                <c:pt idx="385">
                  <c:v>-4.74</c:v>
                </c:pt>
                <c:pt idx="386">
                  <c:v>-4.5200000000000005</c:v>
                </c:pt>
                <c:pt idx="387">
                  <c:v>-4.4800000000000004</c:v>
                </c:pt>
                <c:pt idx="388">
                  <c:v>-4.28</c:v>
                </c:pt>
                <c:pt idx="389">
                  <c:v>-4.0200000000000005</c:v>
                </c:pt>
                <c:pt idx="390">
                  <c:v>-3.8</c:v>
                </c:pt>
                <c:pt idx="391">
                  <c:v>-4.18</c:v>
                </c:pt>
                <c:pt idx="392">
                  <c:v>-3.9799999999999995</c:v>
                </c:pt>
                <c:pt idx="393">
                  <c:v>-4.1999999999999993</c:v>
                </c:pt>
                <c:pt idx="394">
                  <c:v>-4.7200000000000006</c:v>
                </c:pt>
                <c:pt idx="395">
                  <c:v>-4.9400000000000004</c:v>
                </c:pt>
                <c:pt idx="396">
                  <c:v>-4.7200000000000006</c:v>
                </c:pt>
                <c:pt idx="397">
                  <c:v>-5.1400000000000006</c:v>
                </c:pt>
                <c:pt idx="398">
                  <c:v>-5.2600000000000007</c:v>
                </c:pt>
                <c:pt idx="399">
                  <c:v>-4.9800000000000013</c:v>
                </c:pt>
                <c:pt idx="400">
                  <c:v>-4.7600000000000007</c:v>
                </c:pt>
                <c:pt idx="401">
                  <c:v>-4.620000000000001</c:v>
                </c:pt>
                <c:pt idx="402">
                  <c:v>-4.3</c:v>
                </c:pt>
                <c:pt idx="403">
                  <c:v>-4.2200000000000006</c:v>
                </c:pt>
                <c:pt idx="404">
                  <c:v>-4.26</c:v>
                </c:pt>
                <c:pt idx="405">
                  <c:v>-4.5200000000000014</c:v>
                </c:pt>
                <c:pt idx="406">
                  <c:v>-4.660000000000001</c:v>
                </c:pt>
                <c:pt idx="407">
                  <c:v>-4.5999999999999996</c:v>
                </c:pt>
                <c:pt idx="408">
                  <c:v>-4.62</c:v>
                </c:pt>
                <c:pt idx="409">
                  <c:v>-4.6399999999999988</c:v>
                </c:pt>
                <c:pt idx="410">
                  <c:v>-4.4799999999999995</c:v>
                </c:pt>
                <c:pt idx="411">
                  <c:v>-4.0200000000000005</c:v>
                </c:pt>
                <c:pt idx="412">
                  <c:v>-3.5800000000000005</c:v>
                </c:pt>
                <c:pt idx="413">
                  <c:v>-3.28</c:v>
                </c:pt>
                <c:pt idx="414">
                  <c:v>-3.8200000000000003</c:v>
                </c:pt>
                <c:pt idx="415">
                  <c:v>-3.8400000000000007</c:v>
                </c:pt>
                <c:pt idx="416">
                  <c:v>-4.12</c:v>
                </c:pt>
                <c:pt idx="417">
                  <c:v>-4.6399999999999997</c:v>
                </c:pt>
                <c:pt idx="418">
                  <c:v>-4.54</c:v>
                </c:pt>
                <c:pt idx="419">
                  <c:v>-4.22</c:v>
                </c:pt>
                <c:pt idx="420">
                  <c:v>-3.96</c:v>
                </c:pt>
                <c:pt idx="421">
                  <c:v>-3.7</c:v>
                </c:pt>
                <c:pt idx="422">
                  <c:v>-3.72</c:v>
                </c:pt>
                <c:pt idx="423">
                  <c:v>-3.96</c:v>
                </c:pt>
                <c:pt idx="424">
                  <c:v>-3.84</c:v>
                </c:pt>
                <c:pt idx="425">
                  <c:v>-3.9199999999999995</c:v>
                </c:pt>
                <c:pt idx="426">
                  <c:v>-4.419999999999999</c:v>
                </c:pt>
                <c:pt idx="427">
                  <c:v>-4.419999999999999</c:v>
                </c:pt>
                <c:pt idx="428">
                  <c:v>-4.1999999999999993</c:v>
                </c:pt>
                <c:pt idx="429">
                  <c:v>-4.4599999999999991</c:v>
                </c:pt>
                <c:pt idx="430">
                  <c:v>-4.8199999999999994</c:v>
                </c:pt>
                <c:pt idx="431">
                  <c:v>-4.5999999999999996</c:v>
                </c:pt>
                <c:pt idx="432">
                  <c:v>-4.6199999999999992</c:v>
                </c:pt>
                <c:pt idx="433">
                  <c:v>-4.879999999999999</c:v>
                </c:pt>
                <c:pt idx="434">
                  <c:v>-4.3599999999999994</c:v>
                </c:pt>
                <c:pt idx="435">
                  <c:v>-3.9799999999999995</c:v>
                </c:pt>
                <c:pt idx="436">
                  <c:v>-3.7799999999999989</c:v>
                </c:pt>
                <c:pt idx="437">
                  <c:v>-3.4799999999999995</c:v>
                </c:pt>
                <c:pt idx="438">
                  <c:v>-3.3</c:v>
                </c:pt>
                <c:pt idx="439">
                  <c:v>-3.4200000000000004</c:v>
                </c:pt>
                <c:pt idx="440">
                  <c:v>-3.5400000000000005</c:v>
                </c:pt>
                <c:pt idx="441">
                  <c:v>-3.5800000000000005</c:v>
                </c:pt>
                <c:pt idx="442">
                  <c:v>-3.7400000000000007</c:v>
                </c:pt>
                <c:pt idx="443">
                  <c:v>-3.4799999999999995</c:v>
                </c:pt>
                <c:pt idx="444">
                  <c:v>-3.5799999999999996</c:v>
                </c:pt>
                <c:pt idx="445">
                  <c:v>-3.5599999999999996</c:v>
                </c:pt>
                <c:pt idx="446">
                  <c:v>-3.7599999999999993</c:v>
                </c:pt>
                <c:pt idx="447">
                  <c:v>-3.839999999999999</c:v>
                </c:pt>
                <c:pt idx="448">
                  <c:v>-4.0599999999999996</c:v>
                </c:pt>
                <c:pt idx="449">
                  <c:v>-3.6800000000000006</c:v>
                </c:pt>
                <c:pt idx="450">
                  <c:v>-3.4400000000000004</c:v>
                </c:pt>
                <c:pt idx="451">
                  <c:v>-3.14</c:v>
                </c:pt>
                <c:pt idx="452">
                  <c:v>-2.7399999999999998</c:v>
                </c:pt>
                <c:pt idx="453">
                  <c:v>-2.6399999999999997</c:v>
                </c:pt>
                <c:pt idx="454">
                  <c:v>-2.96</c:v>
                </c:pt>
                <c:pt idx="455">
                  <c:v>-2.9999999999999996</c:v>
                </c:pt>
                <c:pt idx="456">
                  <c:v>-3.04</c:v>
                </c:pt>
                <c:pt idx="457">
                  <c:v>-2.86</c:v>
                </c:pt>
                <c:pt idx="458">
                  <c:v>-3.0599999999999996</c:v>
                </c:pt>
                <c:pt idx="459">
                  <c:v>-2.9799999999999995</c:v>
                </c:pt>
                <c:pt idx="460">
                  <c:v>-3.2599999999999993</c:v>
                </c:pt>
                <c:pt idx="461">
                  <c:v>-3.28</c:v>
                </c:pt>
                <c:pt idx="462">
                  <c:v>-3.5400000000000005</c:v>
                </c:pt>
                <c:pt idx="463">
                  <c:v>-3.18</c:v>
                </c:pt>
                <c:pt idx="464">
                  <c:v>-3.3</c:v>
                </c:pt>
                <c:pt idx="465">
                  <c:v>-2.8600000000000003</c:v>
                </c:pt>
                <c:pt idx="466">
                  <c:v>-2.96</c:v>
                </c:pt>
                <c:pt idx="467">
                  <c:v>-3.08</c:v>
                </c:pt>
                <c:pt idx="468">
                  <c:v>-3.3200000000000003</c:v>
                </c:pt>
                <c:pt idx="469">
                  <c:v>-3.1600000000000006</c:v>
                </c:pt>
                <c:pt idx="470">
                  <c:v>-3.6400000000000006</c:v>
                </c:pt>
                <c:pt idx="471">
                  <c:v>-3.6</c:v>
                </c:pt>
                <c:pt idx="472">
                  <c:v>-3.28</c:v>
                </c:pt>
                <c:pt idx="473">
                  <c:v>-3.46</c:v>
                </c:pt>
                <c:pt idx="474">
                  <c:v>-3.9800000000000004</c:v>
                </c:pt>
                <c:pt idx="475">
                  <c:v>-3.9200000000000004</c:v>
                </c:pt>
                <c:pt idx="476">
                  <c:v>-4.2200000000000006</c:v>
                </c:pt>
                <c:pt idx="477">
                  <c:v>-4.7200000000000006</c:v>
                </c:pt>
                <c:pt idx="478">
                  <c:v>-4.9600000000000009</c:v>
                </c:pt>
                <c:pt idx="479">
                  <c:v>-4.74</c:v>
                </c:pt>
                <c:pt idx="480">
                  <c:v>-5.16</c:v>
                </c:pt>
                <c:pt idx="481">
                  <c:v>-5.0200000000000005</c:v>
                </c:pt>
                <c:pt idx="482">
                  <c:v>-4.9800000000000004</c:v>
                </c:pt>
                <c:pt idx="483">
                  <c:v>-4.9399999999999995</c:v>
                </c:pt>
                <c:pt idx="484">
                  <c:v>-4.68</c:v>
                </c:pt>
                <c:pt idx="485">
                  <c:v>-4.08</c:v>
                </c:pt>
                <c:pt idx="486">
                  <c:v>-4.0400000000000009</c:v>
                </c:pt>
                <c:pt idx="487">
                  <c:v>-4.4400000000000004</c:v>
                </c:pt>
                <c:pt idx="488">
                  <c:v>-4.0999999999999996</c:v>
                </c:pt>
                <c:pt idx="489">
                  <c:v>-4.4000000000000004</c:v>
                </c:pt>
                <c:pt idx="490">
                  <c:v>-4.76</c:v>
                </c:pt>
                <c:pt idx="491">
                  <c:v>-4.6800000000000015</c:v>
                </c:pt>
                <c:pt idx="492">
                  <c:v>-4.32</c:v>
                </c:pt>
                <c:pt idx="493">
                  <c:v>-4.68</c:v>
                </c:pt>
                <c:pt idx="494">
                  <c:v>-4.4800000000000004</c:v>
                </c:pt>
                <c:pt idx="495">
                  <c:v>-4</c:v>
                </c:pt>
                <c:pt idx="496">
                  <c:v>-4.4000000000000004</c:v>
                </c:pt>
                <c:pt idx="497">
                  <c:v>-4.3</c:v>
                </c:pt>
                <c:pt idx="498">
                  <c:v>-4.18</c:v>
                </c:pt>
                <c:pt idx="499">
                  <c:v>-4.26</c:v>
                </c:pt>
                <c:pt idx="500">
                  <c:v>-4.2799999999999994</c:v>
                </c:pt>
                <c:pt idx="501">
                  <c:v>-3.9799999999999995</c:v>
                </c:pt>
                <c:pt idx="502">
                  <c:v>-4.08</c:v>
                </c:pt>
                <c:pt idx="503">
                  <c:v>-3.8599999999999994</c:v>
                </c:pt>
                <c:pt idx="504">
                  <c:v>-3.819999999999999</c:v>
                </c:pt>
                <c:pt idx="505">
                  <c:v>-4.0799999999999992</c:v>
                </c:pt>
                <c:pt idx="506">
                  <c:v>-3.6799999999999988</c:v>
                </c:pt>
                <c:pt idx="507">
                  <c:v>-3.6599999999999993</c:v>
                </c:pt>
                <c:pt idx="508">
                  <c:v>-3.88</c:v>
                </c:pt>
                <c:pt idx="509">
                  <c:v>-3.7</c:v>
                </c:pt>
                <c:pt idx="510">
                  <c:v>-3.62</c:v>
                </c:pt>
                <c:pt idx="511">
                  <c:v>-4.3600000000000003</c:v>
                </c:pt>
                <c:pt idx="512">
                  <c:v>-4.2200000000000006</c:v>
                </c:pt>
                <c:pt idx="513">
                  <c:v>-4.26</c:v>
                </c:pt>
                <c:pt idx="514">
                  <c:v>-4.62</c:v>
                </c:pt>
                <c:pt idx="515">
                  <c:v>-4.18</c:v>
                </c:pt>
                <c:pt idx="516">
                  <c:v>-3.7</c:v>
                </c:pt>
                <c:pt idx="517">
                  <c:v>-3.5400000000000005</c:v>
                </c:pt>
                <c:pt idx="518">
                  <c:v>-3.0400000000000005</c:v>
                </c:pt>
                <c:pt idx="519">
                  <c:v>-2.9000000000000004</c:v>
                </c:pt>
                <c:pt idx="520">
                  <c:v>-3.4600000000000009</c:v>
                </c:pt>
                <c:pt idx="521">
                  <c:v>-3.8400000000000007</c:v>
                </c:pt>
                <c:pt idx="522">
                  <c:v>-4.3</c:v>
                </c:pt>
                <c:pt idx="523">
                  <c:v>-4.4799999999999995</c:v>
                </c:pt>
                <c:pt idx="524">
                  <c:v>-4.2</c:v>
                </c:pt>
                <c:pt idx="525">
                  <c:v>-3.9</c:v>
                </c:pt>
                <c:pt idx="526">
                  <c:v>-3.4799999999999995</c:v>
                </c:pt>
                <c:pt idx="527">
                  <c:v>-3.18</c:v>
                </c:pt>
                <c:pt idx="528">
                  <c:v>-3.3</c:v>
                </c:pt>
                <c:pt idx="529">
                  <c:v>-3.4400000000000004</c:v>
                </c:pt>
                <c:pt idx="530">
                  <c:v>-3.72</c:v>
                </c:pt>
                <c:pt idx="531">
                  <c:v>-4.0200000000000005</c:v>
                </c:pt>
                <c:pt idx="532">
                  <c:v>-4.0999999999999996</c:v>
                </c:pt>
                <c:pt idx="533">
                  <c:v>-4</c:v>
                </c:pt>
                <c:pt idx="534">
                  <c:v>-4.0999999999999996</c:v>
                </c:pt>
                <c:pt idx="535">
                  <c:v>-4.0200000000000005</c:v>
                </c:pt>
                <c:pt idx="536">
                  <c:v>-3.6399999999999997</c:v>
                </c:pt>
                <c:pt idx="537">
                  <c:v>-3.8400000000000007</c:v>
                </c:pt>
                <c:pt idx="538">
                  <c:v>-4.08</c:v>
                </c:pt>
                <c:pt idx="539">
                  <c:v>-4.6400000000000006</c:v>
                </c:pt>
                <c:pt idx="540">
                  <c:v>-4.7000000000000011</c:v>
                </c:pt>
                <c:pt idx="541">
                  <c:v>-5.34</c:v>
                </c:pt>
                <c:pt idx="542">
                  <c:v>-5.42</c:v>
                </c:pt>
                <c:pt idx="543">
                  <c:v>-5.2</c:v>
                </c:pt>
                <c:pt idx="544">
                  <c:v>-4.9000000000000004</c:v>
                </c:pt>
                <c:pt idx="545">
                  <c:v>-4.82</c:v>
                </c:pt>
                <c:pt idx="546">
                  <c:v>-4.5400000000000009</c:v>
                </c:pt>
                <c:pt idx="547">
                  <c:v>-4.2800000000000011</c:v>
                </c:pt>
                <c:pt idx="548">
                  <c:v>-4.4600000000000009</c:v>
                </c:pt>
                <c:pt idx="549">
                  <c:v>-4.2000000000000011</c:v>
                </c:pt>
                <c:pt idx="550">
                  <c:v>-4.0999999999999996</c:v>
                </c:pt>
                <c:pt idx="551">
                  <c:v>-4.18</c:v>
                </c:pt>
                <c:pt idx="552">
                  <c:v>-3.94</c:v>
                </c:pt>
                <c:pt idx="553">
                  <c:v>-3.839999999999999</c:v>
                </c:pt>
                <c:pt idx="554">
                  <c:v>-4.0999999999999996</c:v>
                </c:pt>
                <c:pt idx="555">
                  <c:v>-4.2799999999999994</c:v>
                </c:pt>
                <c:pt idx="556">
                  <c:v>-4.0799999999999992</c:v>
                </c:pt>
                <c:pt idx="557">
                  <c:v>-4.4799999999999995</c:v>
                </c:pt>
                <c:pt idx="558">
                  <c:v>-4.5799999999999992</c:v>
                </c:pt>
                <c:pt idx="559">
                  <c:v>-4.4399999999999995</c:v>
                </c:pt>
                <c:pt idx="560">
                  <c:v>-4.6999999999999993</c:v>
                </c:pt>
                <c:pt idx="561">
                  <c:v>-4.8599999999999994</c:v>
                </c:pt>
                <c:pt idx="562">
                  <c:v>-5</c:v>
                </c:pt>
                <c:pt idx="563">
                  <c:v>-4.9000000000000004</c:v>
                </c:pt>
                <c:pt idx="564">
                  <c:v>-5.12</c:v>
                </c:pt>
                <c:pt idx="565">
                  <c:v>-5.3</c:v>
                </c:pt>
                <c:pt idx="566">
                  <c:v>-4.8800000000000008</c:v>
                </c:pt>
                <c:pt idx="567">
                  <c:v>-4.4600000000000009</c:v>
                </c:pt>
                <c:pt idx="568">
                  <c:v>-4.3400000000000007</c:v>
                </c:pt>
                <c:pt idx="569">
                  <c:v>-4.0200000000000014</c:v>
                </c:pt>
                <c:pt idx="570">
                  <c:v>-3.4800000000000004</c:v>
                </c:pt>
                <c:pt idx="571">
                  <c:v>-3.9799999999999995</c:v>
                </c:pt>
                <c:pt idx="572">
                  <c:v>-4.0399999999999991</c:v>
                </c:pt>
                <c:pt idx="573">
                  <c:v>-4.0999999999999996</c:v>
                </c:pt>
                <c:pt idx="574">
                  <c:v>-4.2199999999999989</c:v>
                </c:pt>
                <c:pt idx="575">
                  <c:v>-4.5599999999999996</c:v>
                </c:pt>
                <c:pt idx="576">
                  <c:v>-4.4800000000000004</c:v>
                </c:pt>
                <c:pt idx="577">
                  <c:v>-4.5600000000000005</c:v>
                </c:pt>
                <c:pt idx="578">
                  <c:v>-4.82</c:v>
                </c:pt>
                <c:pt idx="579">
                  <c:v>-4.7600000000000007</c:v>
                </c:pt>
                <c:pt idx="580">
                  <c:v>-4.6800000000000015</c:v>
                </c:pt>
                <c:pt idx="581">
                  <c:v>-4.580000000000001</c:v>
                </c:pt>
                <c:pt idx="582">
                  <c:v>-4.6800000000000006</c:v>
                </c:pt>
                <c:pt idx="583">
                  <c:v>-4.5600000000000005</c:v>
                </c:pt>
                <c:pt idx="584">
                  <c:v>-4.8600000000000003</c:v>
                </c:pt>
                <c:pt idx="585">
                  <c:v>-4.5199999999999987</c:v>
                </c:pt>
                <c:pt idx="586">
                  <c:v>-4.6199999999999992</c:v>
                </c:pt>
                <c:pt idx="587">
                  <c:v>-4.5199999999999996</c:v>
                </c:pt>
                <c:pt idx="588">
                  <c:v>-4.5</c:v>
                </c:pt>
                <c:pt idx="589">
                  <c:v>-4.3400000000000007</c:v>
                </c:pt>
                <c:pt idx="590">
                  <c:v>-4.5</c:v>
                </c:pt>
                <c:pt idx="591">
                  <c:v>-3.9799999999999995</c:v>
                </c:pt>
                <c:pt idx="592">
                  <c:v>-3.7399999999999998</c:v>
                </c:pt>
                <c:pt idx="593">
                  <c:v>-3.72</c:v>
                </c:pt>
                <c:pt idx="594">
                  <c:v>-3.46</c:v>
                </c:pt>
                <c:pt idx="595">
                  <c:v>-3.46</c:v>
                </c:pt>
                <c:pt idx="596">
                  <c:v>-3.9</c:v>
                </c:pt>
                <c:pt idx="597">
                  <c:v>-4.2399999999999993</c:v>
                </c:pt>
                <c:pt idx="598">
                  <c:v>-4.24</c:v>
                </c:pt>
                <c:pt idx="599">
                  <c:v>-4.7999999999999989</c:v>
                </c:pt>
                <c:pt idx="600">
                  <c:v>-4.7399999999999993</c:v>
                </c:pt>
                <c:pt idx="601">
                  <c:v>-4.9399999999999995</c:v>
                </c:pt>
                <c:pt idx="602">
                  <c:v>-4.92</c:v>
                </c:pt>
                <c:pt idx="603">
                  <c:v>-5.1199999999999992</c:v>
                </c:pt>
                <c:pt idx="604">
                  <c:v>-4.9599999999999991</c:v>
                </c:pt>
                <c:pt idx="605">
                  <c:v>-5.2799999999999994</c:v>
                </c:pt>
                <c:pt idx="606">
                  <c:v>-5.2799999999999994</c:v>
                </c:pt>
                <c:pt idx="607">
                  <c:v>-5.4599999999999991</c:v>
                </c:pt>
                <c:pt idx="608">
                  <c:v>-5.4</c:v>
                </c:pt>
                <c:pt idx="609">
                  <c:v>-5.3999999999999995</c:v>
                </c:pt>
                <c:pt idx="610">
                  <c:v>-4.84</c:v>
                </c:pt>
                <c:pt idx="611">
                  <c:v>-4.879999999999999</c:v>
                </c:pt>
                <c:pt idx="612">
                  <c:v>-5.0999999999999996</c:v>
                </c:pt>
                <c:pt idx="613">
                  <c:v>-5.38</c:v>
                </c:pt>
                <c:pt idx="614">
                  <c:v>-5.2999999999999989</c:v>
                </c:pt>
                <c:pt idx="615">
                  <c:v>-5.76</c:v>
                </c:pt>
                <c:pt idx="616">
                  <c:v>-5.58</c:v>
                </c:pt>
                <c:pt idx="617">
                  <c:v>-5.48</c:v>
                </c:pt>
                <c:pt idx="618">
                  <c:v>-5.16</c:v>
                </c:pt>
                <c:pt idx="619">
                  <c:v>-5.6000000000000005</c:v>
                </c:pt>
                <c:pt idx="620">
                  <c:v>-5.28</c:v>
                </c:pt>
                <c:pt idx="621">
                  <c:v>-5.2200000000000006</c:v>
                </c:pt>
                <c:pt idx="622">
                  <c:v>-4.96</c:v>
                </c:pt>
                <c:pt idx="623">
                  <c:v>-4.8600000000000003</c:v>
                </c:pt>
                <c:pt idx="624">
                  <c:v>-4.66</c:v>
                </c:pt>
                <c:pt idx="625">
                  <c:v>-4.9200000000000008</c:v>
                </c:pt>
                <c:pt idx="626">
                  <c:v>-5.0000000000000009</c:v>
                </c:pt>
                <c:pt idx="627">
                  <c:v>-5.0200000000000005</c:v>
                </c:pt>
                <c:pt idx="628">
                  <c:v>-5.24</c:v>
                </c:pt>
                <c:pt idx="629">
                  <c:v>-4.9000000000000004</c:v>
                </c:pt>
                <c:pt idx="630">
                  <c:v>-4.74</c:v>
                </c:pt>
                <c:pt idx="631">
                  <c:v>-4.46</c:v>
                </c:pt>
                <c:pt idx="632">
                  <c:v>-4.2200000000000006</c:v>
                </c:pt>
                <c:pt idx="633">
                  <c:v>-3.9400000000000013</c:v>
                </c:pt>
                <c:pt idx="634">
                  <c:v>-3.9600000000000009</c:v>
                </c:pt>
                <c:pt idx="635">
                  <c:v>-3.8200000000000016</c:v>
                </c:pt>
                <c:pt idx="636">
                  <c:v>-3.8600000000000021</c:v>
                </c:pt>
                <c:pt idx="637">
                  <c:v>-4.2600000000000007</c:v>
                </c:pt>
                <c:pt idx="638">
                  <c:v>-4.0400000000000009</c:v>
                </c:pt>
                <c:pt idx="639">
                  <c:v>-3.84</c:v>
                </c:pt>
                <c:pt idx="640">
                  <c:v>-3.9399999999999986</c:v>
                </c:pt>
                <c:pt idx="641">
                  <c:v>-4.1599999999999975</c:v>
                </c:pt>
                <c:pt idx="642">
                  <c:v>-3.6599999999999975</c:v>
                </c:pt>
                <c:pt idx="643">
                  <c:v>-3.8999999999999964</c:v>
                </c:pt>
                <c:pt idx="644">
                  <c:v>-3.8999999999999964</c:v>
                </c:pt>
                <c:pt idx="645">
                  <c:v>-3.9399999999999977</c:v>
                </c:pt>
                <c:pt idx="646">
                  <c:v>-3.7399999999999975</c:v>
                </c:pt>
                <c:pt idx="647">
                  <c:v>-4.2799999999999985</c:v>
                </c:pt>
                <c:pt idx="648">
                  <c:v>-4.5199999999999996</c:v>
                </c:pt>
                <c:pt idx="649">
                  <c:v>-4.6800000000000006</c:v>
                </c:pt>
                <c:pt idx="650">
                  <c:v>-4.7799999999999994</c:v>
                </c:pt>
                <c:pt idx="651">
                  <c:v>-4.9000000000000004</c:v>
                </c:pt>
                <c:pt idx="652">
                  <c:v>-4.4799999999999995</c:v>
                </c:pt>
                <c:pt idx="653">
                  <c:v>-3.88</c:v>
                </c:pt>
                <c:pt idx="654">
                  <c:v>-4.0599999999999996</c:v>
                </c:pt>
                <c:pt idx="655">
                  <c:v>-3.72</c:v>
                </c:pt>
                <c:pt idx="656">
                  <c:v>-3.4800000000000013</c:v>
                </c:pt>
                <c:pt idx="657">
                  <c:v>-3.5000000000000013</c:v>
                </c:pt>
                <c:pt idx="658">
                  <c:v>-4.1400000000000006</c:v>
                </c:pt>
                <c:pt idx="659">
                  <c:v>-3.9400000000000004</c:v>
                </c:pt>
                <c:pt idx="660">
                  <c:v>-4.2799999999999994</c:v>
                </c:pt>
                <c:pt idx="661">
                  <c:v>-4.5999999999999988</c:v>
                </c:pt>
                <c:pt idx="662">
                  <c:v>-4.6599999999999984</c:v>
                </c:pt>
                <c:pt idx="663">
                  <c:v>-4.6799999999999979</c:v>
                </c:pt>
                <c:pt idx="664">
                  <c:v>-4.3199999999999985</c:v>
                </c:pt>
                <c:pt idx="665">
                  <c:v>-4.2799999999999994</c:v>
                </c:pt>
                <c:pt idx="666">
                  <c:v>-4.1400000000000006</c:v>
                </c:pt>
                <c:pt idx="667">
                  <c:v>-4.2200000000000015</c:v>
                </c:pt>
                <c:pt idx="668">
                  <c:v>-3.8600000000000021</c:v>
                </c:pt>
                <c:pt idx="669">
                  <c:v>-4.2600000000000025</c:v>
                </c:pt>
                <c:pt idx="670">
                  <c:v>-4.3200000000000021</c:v>
                </c:pt>
                <c:pt idx="671">
                  <c:v>-4.1000000000000014</c:v>
                </c:pt>
                <c:pt idx="672">
                  <c:v>-4.0600000000000005</c:v>
                </c:pt>
                <c:pt idx="673">
                  <c:v>-4.1000000000000014</c:v>
                </c:pt>
                <c:pt idx="674">
                  <c:v>-3.9200000000000004</c:v>
                </c:pt>
                <c:pt idx="675">
                  <c:v>-3.5799999999999996</c:v>
                </c:pt>
                <c:pt idx="676">
                  <c:v>-3.5399999999999991</c:v>
                </c:pt>
                <c:pt idx="677">
                  <c:v>-3.6999999999999984</c:v>
                </c:pt>
                <c:pt idx="678">
                  <c:v>-3.8199999999999976</c:v>
                </c:pt>
                <c:pt idx="679">
                  <c:v>-3.6999999999999984</c:v>
                </c:pt>
                <c:pt idx="680">
                  <c:v>-3.919999999999999</c:v>
                </c:pt>
                <c:pt idx="681">
                  <c:v>-3.78</c:v>
                </c:pt>
                <c:pt idx="682">
                  <c:v>-3.72</c:v>
                </c:pt>
                <c:pt idx="683">
                  <c:v>-3.7599999999999993</c:v>
                </c:pt>
                <c:pt idx="684">
                  <c:v>-3.7999999999999985</c:v>
                </c:pt>
                <c:pt idx="685">
                  <c:v>-3.6599999999999993</c:v>
                </c:pt>
                <c:pt idx="686">
                  <c:v>-4.0399999999999991</c:v>
                </c:pt>
                <c:pt idx="687">
                  <c:v>-3.8599999999999994</c:v>
                </c:pt>
                <c:pt idx="688">
                  <c:v>-3.7399999999999993</c:v>
                </c:pt>
                <c:pt idx="689">
                  <c:v>-3.839999999999999</c:v>
                </c:pt>
                <c:pt idx="690">
                  <c:v>-3.8799999999999981</c:v>
                </c:pt>
                <c:pt idx="691">
                  <c:v>-3.9399999999999977</c:v>
                </c:pt>
                <c:pt idx="692">
                  <c:v>-3.8999999999999972</c:v>
                </c:pt>
                <c:pt idx="693">
                  <c:v>-3.759999999999998</c:v>
                </c:pt>
                <c:pt idx="694">
                  <c:v>-3.6199999999999988</c:v>
                </c:pt>
                <c:pt idx="695">
                  <c:v>-3.88</c:v>
                </c:pt>
                <c:pt idx="696">
                  <c:v>-3.9799999999999995</c:v>
                </c:pt>
                <c:pt idx="697">
                  <c:v>-3.9200000000000004</c:v>
                </c:pt>
                <c:pt idx="698">
                  <c:v>-4.4600000000000009</c:v>
                </c:pt>
                <c:pt idx="699">
                  <c:v>-4.5600000000000005</c:v>
                </c:pt>
                <c:pt idx="700">
                  <c:v>-4.5399999999999991</c:v>
                </c:pt>
                <c:pt idx="701">
                  <c:v>-4.7199999999999989</c:v>
                </c:pt>
                <c:pt idx="702">
                  <c:v>-4.8999999999999986</c:v>
                </c:pt>
                <c:pt idx="703">
                  <c:v>-4.4999999999999982</c:v>
                </c:pt>
                <c:pt idx="704">
                  <c:v>-4.6599999999999993</c:v>
                </c:pt>
                <c:pt idx="705">
                  <c:v>-4.4800000000000013</c:v>
                </c:pt>
                <c:pt idx="706">
                  <c:v>-4.0800000000000027</c:v>
                </c:pt>
                <c:pt idx="707">
                  <c:v>-4.1200000000000028</c:v>
                </c:pt>
                <c:pt idx="708">
                  <c:v>-4.2400000000000038</c:v>
                </c:pt>
                <c:pt idx="709">
                  <c:v>-4.2600000000000025</c:v>
                </c:pt>
                <c:pt idx="710">
                  <c:v>-4.7000000000000011</c:v>
                </c:pt>
                <c:pt idx="711">
                  <c:v>-4.3400000000000007</c:v>
                </c:pt>
                <c:pt idx="712">
                  <c:v>-4.5399999999999991</c:v>
                </c:pt>
                <c:pt idx="713">
                  <c:v>-4.5599999999999996</c:v>
                </c:pt>
                <c:pt idx="714">
                  <c:v>-4.26</c:v>
                </c:pt>
                <c:pt idx="715">
                  <c:v>-4.12</c:v>
                </c:pt>
                <c:pt idx="716">
                  <c:v>-4.8</c:v>
                </c:pt>
                <c:pt idx="717">
                  <c:v>-4.5600000000000005</c:v>
                </c:pt>
                <c:pt idx="718">
                  <c:v>-4.24</c:v>
                </c:pt>
                <c:pt idx="719">
                  <c:v>-4.5</c:v>
                </c:pt>
                <c:pt idx="720">
                  <c:v>-4.38</c:v>
                </c:pt>
                <c:pt idx="721">
                  <c:v>-4.4399999999999995</c:v>
                </c:pt>
                <c:pt idx="722">
                  <c:v>-4.339999999999999</c:v>
                </c:pt>
                <c:pt idx="723">
                  <c:v>-4.5399999999999974</c:v>
                </c:pt>
                <c:pt idx="724">
                  <c:v>-4.5399999999999974</c:v>
                </c:pt>
                <c:pt idx="725">
                  <c:v>-4.0199999999999978</c:v>
                </c:pt>
                <c:pt idx="726">
                  <c:v>-3.5399999999999991</c:v>
                </c:pt>
                <c:pt idx="727">
                  <c:v>-3.5599999999999996</c:v>
                </c:pt>
                <c:pt idx="728">
                  <c:v>-3.62</c:v>
                </c:pt>
                <c:pt idx="729">
                  <c:v>-3.9</c:v>
                </c:pt>
                <c:pt idx="730">
                  <c:v>-4.4799999999999995</c:v>
                </c:pt>
                <c:pt idx="731">
                  <c:v>-4.7799999999999985</c:v>
                </c:pt>
                <c:pt idx="732">
                  <c:v>-4.6999999999999984</c:v>
                </c:pt>
                <c:pt idx="733">
                  <c:v>-4.6199999999999992</c:v>
                </c:pt>
                <c:pt idx="734">
                  <c:v>-4.3999999999999986</c:v>
                </c:pt>
                <c:pt idx="735">
                  <c:v>-4.26</c:v>
                </c:pt>
                <c:pt idx="736">
                  <c:v>-4.0999999999999996</c:v>
                </c:pt>
                <c:pt idx="737">
                  <c:v>-3.8400000000000007</c:v>
                </c:pt>
                <c:pt idx="738">
                  <c:v>-3.9799999999999995</c:v>
                </c:pt>
                <c:pt idx="739">
                  <c:v>-3.7800000000000011</c:v>
                </c:pt>
                <c:pt idx="740">
                  <c:v>-3.5200000000000018</c:v>
                </c:pt>
                <c:pt idx="741">
                  <c:v>-3.3000000000000029</c:v>
                </c:pt>
                <c:pt idx="742">
                  <c:v>-3.4600000000000022</c:v>
                </c:pt>
                <c:pt idx="743">
                  <c:v>-3.5800000000000027</c:v>
                </c:pt>
                <c:pt idx="744">
                  <c:v>-3.5000000000000027</c:v>
                </c:pt>
                <c:pt idx="745">
                  <c:v>-3.6400000000000019</c:v>
                </c:pt>
                <c:pt idx="746">
                  <c:v>-3.7800000000000011</c:v>
                </c:pt>
                <c:pt idx="747">
                  <c:v>-3.8800000000000012</c:v>
                </c:pt>
                <c:pt idx="748">
                  <c:v>-3.8600000000000008</c:v>
                </c:pt>
                <c:pt idx="749">
                  <c:v>-4.1599999999999993</c:v>
                </c:pt>
                <c:pt idx="750">
                  <c:v>-4.419999999999999</c:v>
                </c:pt>
                <c:pt idx="751">
                  <c:v>-4.4399999999999995</c:v>
                </c:pt>
                <c:pt idx="752">
                  <c:v>-4.6199999999999992</c:v>
                </c:pt>
                <c:pt idx="753">
                  <c:v>-4.4799999999999995</c:v>
                </c:pt>
                <c:pt idx="754">
                  <c:v>-4.5599999999999996</c:v>
                </c:pt>
                <c:pt idx="755">
                  <c:v>-4.32</c:v>
                </c:pt>
                <c:pt idx="756">
                  <c:v>-4.42</c:v>
                </c:pt>
                <c:pt idx="757">
                  <c:v>-4.3400000000000007</c:v>
                </c:pt>
                <c:pt idx="758">
                  <c:v>-4.12</c:v>
                </c:pt>
                <c:pt idx="759">
                  <c:v>-4.2600000000000025</c:v>
                </c:pt>
                <c:pt idx="760">
                  <c:v>-4.5800000000000027</c:v>
                </c:pt>
                <c:pt idx="761">
                  <c:v>-4.6400000000000023</c:v>
                </c:pt>
                <c:pt idx="762">
                  <c:v>-4.6400000000000006</c:v>
                </c:pt>
                <c:pt idx="763">
                  <c:v>-4.3600000000000012</c:v>
                </c:pt>
                <c:pt idx="764">
                  <c:v>-3.8200000000000003</c:v>
                </c:pt>
                <c:pt idx="765">
                  <c:v>-3.3599999999999994</c:v>
                </c:pt>
                <c:pt idx="766">
                  <c:v>-3.1400000000000006</c:v>
                </c:pt>
                <c:pt idx="767">
                  <c:v>-3.1400000000000019</c:v>
                </c:pt>
                <c:pt idx="768">
                  <c:v>-3.3200000000000016</c:v>
                </c:pt>
                <c:pt idx="769">
                  <c:v>-3.4000000000000012</c:v>
                </c:pt>
                <c:pt idx="770">
                  <c:v>-3.4400000000000004</c:v>
                </c:pt>
                <c:pt idx="771">
                  <c:v>-3.4399999999999991</c:v>
                </c:pt>
                <c:pt idx="772">
                  <c:v>-3.5399999999999978</c:v>
                </c:pt>
                <c:pt idx="773">
                  <c:v>-3.6799999999999984</c:v>
                </c:pt>
                <c:pt idx="774">
                  <c:v>-3.5999999999999988</c:v>
                </c:pt>
                <c:pt idx="775">
                  <c:v>-3.62</c:v>
                </c:pt>
                <c:pt idx="776">
                  <c:v>-3.5400000000000005</c:v>
                </c:pt>
                <c:pt idx="777">
                  <c:v>-3.2800000000000011</c:v>
                </c:pt>
                <c:pt idx="778">
                  <c:v>-3.080000000000001</c:v>
                </c:pt>
                <c:pt idx="779">
                  <c:v>-3.2600000000000007</c:v>
                </c:pt>
                <c:pt idx="780">
                  <c:v>-3.3200000000000003</c:v>
                </c:pt>
                <c:pt idx="781">
                  <c:v>-3.3000000000000016</c:v>
                </c:pt>
                <c:pt idx="782">
                  <c:v>-3.680000000000001</c:v>
                </c:pt>
                <c:pt idx="783">
                  <c:v>-3.680000000000001</c:v>
                </c:pt>
                <c:pt idx="784">
                  <c:v>-3.8000000000000016</c:v>
                </c:pt>
                <c:pt idx="785">
                  <c:v>-3.8400000000000007</c:v>
                </c:pt>
                <c:pt idx="786">
                  <c:v>-4.0599999999999996</c:v>
                </c:pt>
                <c:pt idx="787">
                  <c:v>-3.7</c:v>
                </c:pt>
                <c:pt idx="788">
                  <c:v>-3.62</c:v>
                </c:pt>
                <c:pt idx="789">
                  <c:v>-3.6599999999999993</c:v>
                </c:pt>
                <c:pt idx="790">
                  <c:v>-3.4200000000000004</c:v>
                </c:pt>
                <c:pt idx="791">
                  <c:v>-3.1400000000000006</c:v>
                </c:pt>
                <c:pt idx="792">
                  <c:v>-2.72</c:v>
                </c:pt>
                <c:pt idx="793">
                  <c:v>-2.78</c:v>
                </c:pt>
                <c:pt idx="794">
                  <c:v>-2.4599999999999995</c:v>
                </c:pt>
                <c:pt idx="795">
                  <c:v>-2.7999999999999985</c:v>
                </c:pt>
                <c:pt idx="796">
                  <c:v>-2.6799999999999984</c:v>
                </c:pt>
                <c:pt idx="797">
                  <c:v>-3.2799999999999985</c:v>
                </c:pt>
                <c:pt idx="798">
                  <c:v>-3.0399999999999991</c:v>
                </c:pt>
                <c:pt idx="799">
                  <c:v>-2.9</c:v>
                </c:pt>
                <c:pt idx="800">
                  <c:v>-2.78</c:v>
                </c:pt>
                <c:pt idx="801">
                  <c:v>-3.0799999999999996</c:v>
                </c:pt>
                <c:pt idx="802">
                  <c:v>-2.660000000000001</c:v>
                </c:pt>
                <c:pt idx="803">
                  <c:v>-3.2</c:v>
                </c:pt>
                <c:pt idx="804">
                  <c:v>-3.1400000000000006</c:v>
                </c:pt>
                <c:pt idx="805">
                  <c:v>-2.8400000000000007</c:v>
                </c:pt>
                <c:pt idx="806">
                  <c:v>-2.9400000000000004</c:v>
                </c:pt>
                <c:pt idx="807">
                  <c:v>-3.38</c:v>
                </c:pt>
                <c:pt idx="808">
                  <c:v>-3.38</c:v>
                </c:pt>
                <c:pt idx="809">
                  <c:v>-3.8799999999999981</c:v>
                </c:pt>
                <c:pt idx="810">
                  <c:v>-4.5999999999999988</c:v>
                </c:pt>
                <c:pt idx="811">
                  <c:v>-4.6199999999999992</c:v>
                </c:pt>
                <c:pt idx="812">
                  <c:v>-4.4799999999999986</c:v>
                </c:pt>
                <c:pt idx="813">
                  <c:v>-4.3199999999999976</c:v>
                </c:pt>
                <c:pt idx="814">
                  <c:v>-4.0999999999999988</c:v>
                </c:pt>
                <c:pt idx="815">
                  <c:v>-3.5399999999999991</c:v>
                </c:pt>
                <c:pt idx="816">
                  <c:v>-3.4</c:v>
                </c:pt>
                <c:pt idx="817">
                  <c:v>-3.2800000000000011</c:v>
                </c:pt>
                <c:pt idx="818">
                  <c:v>-3.400000000000003</c:v>
                </c:pt>
                <c:pt idx="819">
                  <c:v>-3.5800000000000027</c:v>
                </c:pt>
                <c:pt idx="820">
                  <c:v>-3.4800000000000026</c:v>
                </c:pt>
                <c:pt idx="821">
                  <c:v>-3.6600000000000024</c:v>
                </c:pt>
                <c:pt idx="822">
                  <c:v>-3.7800000000000011</c:v>
                </c:pt>
                <c:pt idx="823">
                  <c:v>-3.72</c:v>
                </c:pt>
                <c:pt idx="824">
                  <c:v>-3.8400000000000007</c:v>
                </c:pt>
                <c:pt idx="825">
                  <c:v>-4.1400000000000006</c:v>
                </c:pt>
                <c:pt idx="826">
                  <c:v>-3.8599999999999994</c:v>
                </c:pt>
                <c:pt idx="827">
                  <c:v>-3.7399999999999993</c:v>
                </c:pt>
                <c:pt idx="828">
                  <c:v>-3.9999999999999987</c:v>
                </c:pt>
                <c:pt idx="829">
                  <c:v>-3.8799999999999981</c:v>
                </c:pt>
                <c:pt idx="830">
                  <c:v>-3.9799999999999982</c:v>
                </c:pt>
                <c:pt idx="831">
                  <c:v>-4.1399999999999988</c:v>
                </c:pt>
                <c:pt idx="832">
                  <c:v>-4</c:v>
                </c:pt>
                <c:pt idx="833">
                  <c:v>-3.8400000000000007</c:v>
                </c:pt>
                <c:pt idx="834">
                  <c:v>-3.7400000000000007</c:v>
                </c:pt>
                <c:pt idx="835">
                  <c:v>-3.3200000000000003</c:v>
                </c:pt>
                <c:pt idx="836">
                  <c:v>-3.0599999999999996</c:v>
                </c:pt>
                <c:pt idx="837">
                  <c:v>-3.1199999999999988</c:v>
                </c:pt>
                <c:pt idx="838">
                  <c:v>-3.1999999999999984</c:v>
                </c:pt>
                <c:pt idx="839">
                  <c:v>-2.8999999999999986</c:v>
                </c:pt>
                <c:pt idx="840">
                  <c:v>-3.4799999999999995</c:v>
                </c:pt>
                <c:pt idx="841">
                  <c:v>-3.78</c:v>
                </c:pt>
                <c:pt idx="842">
                  <c:v>-4.2200000000000006</c:v>
                </c:pt>
                <c:pt idx="843">
                  <c:v>-3.88</c:v>
                </c:pt>
                <c:pt idx="844">
                  <c:v>-4.1399999999999988</c:v>
                </c:pt>
                <c:pt idx="845">
                  <c:v>-3.9199999999999973</c:v>
                </c:pt>
                <c:pt idx="846">
                  <c:v>-4.0199999999999987</c:v>
                </c:pt>
                <c:pt idx="847">
                  <c:v>-3.4799999999999995</c:v>
                </c:pt>
                <c:pt idx="848">
                  <c:v>-4.160000000000001</c:v>
                </c:pt>
                <c:pt idx="849">
                  <c:v>-4.2600000000000007</c:v>
                </c:pt>
                <c:pt idx="850">
                  <c:v>-4.1200000000000019</c:v>
                </c:pt>
                <c:pt idx="851">
                  <c:v>-3.9400000000000022</c:v>
                </c:pt>
                <c:pt idx="852">
                  <c:v>-4.4400000000000004</c:v>
                </c:pt>
                <c:pt idx="853">
                  <c:v>-4.18</c:v>
                </c:pt>
                <c:pt idx="854">
                  <c:v>-4.18</c:v>
                </c:pt>
                <c:pt idx="855">
                  <c:v>-4.5200000000000005</c:v>
                </c:pt>
                <c:pt idx="856">
                  <c:v>-4.6799999999999979</c:v>
                </c:pt>
                <c:pt idx="857">
                  <c:v>-4.2799999999999985</c:v>
                </c:pt>
                <c:pt idx="858">
                  <c:v>-3.9399999999999977</c:v>
                </c:pt>
                <c:pt idx="859">
                  <c:v>-3.8799999999999981</c:v>
                </c:pt>
                <c:pt idx="860">
                  <c:v>-3.5399999999999978</c:v>
                </c:pt>
                <c:pt idx="861">
                  <c:v>-3.5799999999999983</c:v>
                </c:pt>
                <c:pt idx="862">
                  <c:v>-3.7599999999999993</c:v>
                </c:pt>
                <c:pt idx="863">
                  <c:v>-4.080000000000001</c:v>
                </c:pt>
                <c:pt idx="864">
                  <c:v>-4.4400000000000004</c:v>
                </c:pt>
                <c:pt idx="865">
                  <c:v>-4.7000000000000011</c:v>
                </c:pt>
                <c:pt idx="866">
                  <c:v>-4.8600000000000021</c:v>
                </c:pt>
                <c:pt idx="867">
                  <c:v>-5.0000000000000018</c:v>
                </c:pt>
                <c:pt idx="868">
                  <c:v>-4.38</c:v>
                </c:pt>
                <c:pt idx="869">
                  <c:v>-3.9399999999999991</c:v>
                </c:pt>
                <c:pt idx="870">
                  <c:v>-3.6199999999999988</c:v>
                </c:pt>
                <c:pt idx="871">
                  <c:v>-3.4999999999999987</c:v>
                </c:pt>
                <c:pt idx="872">
                  <c:v>-3.5199999999999987</c:v>
                </c:pt>
                <c:pt idx="873">
                  <c:v>-3.9200000000000004</c:v>
                </c:pt>
                <c:pt idx="874">
                  <c:v>-3.8600000000000021</c:v>
                </c:pt>
                <c:pt idx="875">
                  <c:v>-3.9800000000000026</c:v>
                </c:pt>
                <c:pt idx="876">
                  <c:v>-3.8200000000000016</c:v>
                </c:pt>
                <c:pt idx="877">
                  <c:v>-3.4800000000000026</c:v>
                </c:pt>
                <c:pt idx="878">
                  <c:v>-3.3200000000000029</c:v>
                </c:pt>
                <c:pt idx="879">
                  <c:v>-3.8200000000000016</c:v>
                </c:pt>
                <c:pt idx="880">
                  <c:v>-3.8000000000000016</c:v>
                </c:pt>
                <c:pt idx="881">
                  <c:v>-3.8800000000000012</c:v>
                </c:pt>
                <c:pt idx="882">
                  <c:v>-4.38</c:v>
                </c:pt>
                <c:pt idx="883">
                  <c:v>-4.7799999999999985</c:v>
                </c:pt>
                <c:pt idx="884">
                  <c:v>-4.3199999999999985</c:v>
                </c:pt>
                <c:pt idx="885">
                  <c:v>-4.2399999999999975</c:v>
                </c:pt>
                <c:pt idx="886">
                  <c:v>-3.919999999999999</c:v>
                </c:pt>
                <c:pt idx="887">
                  <c:v>-3.5200000000000005</c:v>
                </c:pt>
                <c:pt idx="888">
                  <c:v>-3.0600000000000009</c:v>
                </c:pt>
                <c:pt idx="889">
                  <c:v>-2.6799999999999997</c:v>
                </c:pt>
                <c:pt idx="890">
                  <c:v>-2.72</c:v>
                </c:pt>
                <c:pt idx="891">
                  <c:v>-2.9200000000000004</c:v>
                </c:pt>
                <c:pt idx="892">
                  <c:v>-2.8</c:v>
                </c:pt>
                <c:pt idx="893">
                  <c:v>-2.88</c:v>
                </c:pt>
                <c:pt idx="894">
                  <c:v>-3.1000000000000014</c:v>
                </c:pt>
                <c:pt idx="895">
                  <c:v>-2.9200000000000004</c:v>
                </c:pt>
                <c:pt idx="896">
                  <c:v>-2.7</c:v>
                </c:pt>
                <c:pt idx="897">
                  <c:v>-2.819999999999999</c:v>
                </c:pt>
                <c:pt idx="898">
                  <c:v>-2.6599999999999993</c:v>
                </c:pt>
                <c:pt idx="899">
                  <c:v>-3.28</c:v>
                </c:pt>
                <c:pt idx="900">
                  <c:v>-3.4400000000000004</c:v>
                </c:pt>
                <c:pt idx="901">
                  <c:v>-3.5</c:v>
                </c:pt>
                <c:pt idx="902">
                  <c:v>-3.580000000000001</c:v>
                </c:pt>
                <c:pt idx="903">
                  <c:v>-3.9</c:v>
                </c:pt>
                <c:pt idx="904">
                  <c:v>-3.4799999999999995</c:v>
                </c:pt>
                <c:pt idx="905">
                  <c:v>-3.5399999999999991</c:v>
                </c:pt>
                <c:pt idx="906">
                  <c:v>-3.6799999999999997</c:v>
                </c:pt>
                <c:pt idx="907">
                  <c:v>-3.819999999999999</c:v>
                </c:pt>
                <c:pt idx="908">
                  <c:v>-3.9</c:v>
                </c:pt>
                <c:pt idx="909">
                  <c:v>-4.08</c:v>
                </c:pt>
                <c:pt idx="910">
                  <c:v>-4.0400000000000009</c:v>
                </c:pt>
                <c:pt idx="911">
                  <c:v>-3.9200000000000004</c:v>
                </c:pt>
                <c:pt idx="912">
                  <c:v>-3.7600000000000007</c:v>
                </c:pt>
                <c:pt idx="913">
                  <c:v>-3.4399999999999991</c:v>
                </c:pt>
                <c:pt idx="914">
                  <c:v>-2.6399999999999992</c:v>
                </c:pt>
                <c:pt idx="915">
                  <c:v>-2.5599999999999996</c:v>
                </c:pt>
                <c:pt idx="916">
                  <c:v>-2.6599999999999993</c:v>
                </c:pt>
                <c:pt idx="917">
                  <c:v>-2.5</c:v>
                </c:pt>
                <c:pt idx="918">
                  <c:v>-2.6600000000000024</c:v>
                </c:pt>
                <c:pt idx="919">
                  <c:v>-3.2000000000000015</c:v>
                </c:pt>
                <c:pt idx="920">
                  <c:v>-3.1400000000000019</c:v>
                </c:pt>
                <c:pt idx="921">
                  <c:v>-3.3600000000000021</c:v>
                </c:pt>
                <c:pt idx="922">
                  <c:v>-3.3400000000000021</c:v>
                </c:pt>
                <c:pt idx="923">
                  <c:v>-3.3400000000000007</c:v>
                </c:pt>
                <c:pt idx="924">
                  <c:v>-3.3400000000000021</c:v>
                </c:pt>
                <c:pt idx="925">
                  <c:v>-3.660000000000001</c:v>
                </c:pt>
                <c:pt idx="926">
                  <c:v>-3.3200000000000016</c:v>
                </c:pt>
                <c:pt idx="927">
                  <c:v>-3.3400000000000007</c:v>
                </c:pt>
                <c:pt idx="928">
                  <c:v>-3.4800000000000013</c:v>
                </c:pt>
                <c:pt idx="929">
                  <c:v>-3.4400000000000004</c:v>
                </c:pt>
                <c:pt idx="930">
                  <c:v>-3.3600000000000008</c:v>
                </c:pt>
                <c:pt idx="931">
                  <c:v>-3.4799999999999995</c:v>
                </c:pt>
                <c:pt idx="932">
                  <c:v>-3.4400000000000004</c:v>
                </c:pt>
                <c:pt idx="933">
                  <c:v>-3.3</c:v>
                </c:pt>
                <c:pt idx="934">
                  <c:v>-3.2</c:v>
                </c:pt>
                <c:pt idx="935">
                  <c:v>-3.12</c:v>
                </c:pt>
                <c:pt idx="936">
                  <c:v>-3.3200000000000003</c:v>
                </c:pt>
                <c:pt idx="937">
                  <c:v>-3.4799999999999995</c:v>
                </c:pt>
                <c:pt idx="938">
                  <c:v>-3.28</c:v>
                </c:pt>
                <c:pt idx="939">
                  <c:v>-3.3</c:v>
                </c:pt>
                <c:pt idx="940">
                  <c:v>-3.38</c:v>
                </c:pt>
                <c:pt idx="941">
                  <c:v>-3.5</c:v>
                </c:pt>
                <c:pt idx="942">
                  <c:v>-3.5000000000000013</c:v>
                </c:pt>
                <c:pt idx="943">
                  <c:v>-3.4600000000000022</c:v>
                </c:pt>
                <c:pt idx="944">
                  <c:v>-3.900000000000003</c:v>
                </c:pt>
                <c:pt idx="945">
                  <c:v>-3.8200000000000016</c:v>
                </c:pt>
                <c:pt idx="946">
                  <c:v>-3.6800000000000024</c:v>
                </c:pt>
                <c:pt idx="947">
                  <c:v>-3.5600000000000009</c:v>
                </c:pt>
                <c:pt idx="948">
                  <c:v>-3.8200000000000003</c:v>
                </c:pt>
                <c:pt idx="949">
                  <c:v>-3.3999999999999986</c:v>
                </c:pt>
                <c:pt idx="950">
                  <c:v>-3.38</c:v>
                </c:pt>
                <c:pt idx="951">
                  <c:v>-2.819999999999999</c:v>
                </c:pt>
                <c:pt idx="952">
                  <c:v>-2.9</c:v>
                </c:pt>
                <c:pt idx="953">
                  <c:v>-2.72</c:v>
                </c:pt>
                <c:pt idx="954">
                  <c:v>-2.5200000000000018</c:v>
                </c:pt>
                <c:pt idx="955">
                  <c:v>-2.4600000000000022</c:v>
                </c:pt>
                <c:pt idx="956">
                  <c:v>-2.7200000000000015</c:v>
                </c:pt>
                <c:pt idx="957">
                  <c:v>-2.4600000000000009</c:v>
                </c:pt>
                <c:pt idx="958">
                  <c:v>-2.4600000000000009</c:v>
                </c:pt>
                <c:pt idx="959">
                  <c:v>-2.7400000000000007</c:v>
                </c:pt>
                <c:pt idx="960">
                  <c:v>-2.5</c:v>
                </c:pt>
                <c:pt idx="961">
                  <c:v>-2.7800000000000011</c:v>
                </c:pt>
                <c:pt idx="962">
                  <c:v>-3.2400000000000007</c:v>
                </c:pt>
                <c:pt idx="963">
                  <c:v>-3.5200000000000005</c:v>
                </c:pt>
                <c:pt idx="964">
                  <c:v>-3.22</c:v>
                </c:pt>
                <c:pt idx="965">
                  <c:v>-3.3400000000000007</c:v>
                </c:pt>
                <c:pt idx="966">
                  <c:v>-2.9399999999999991</c:v>
                </c:pt>
                <c:pt idx="967">
                  <c:v>-2.5400000000000005</c:v>
                </c:pt>
                <c:pt idx="968">
                  <c:v>-2.4</c:v>
                </c:pt>
                <c:pt idx="969">
                  <c:v>-2.6799999999999997</c:v>
                </c:pt>
                <c:pt idx="970">
                  <c:v>-2.8599999999999994</c:v>
                </c:pt>
                <c:pt idx="971">
                  <c:v>-3.1</c:v>
                </c:pt>
                <c:pt idx="972">
                  <c:v>-3.28</c:v>
                </c:pt>
                <c:pt idx="973">
                  <c:v>-3.6400000000000006</c:v>
                </c:pt>
                <c:pt idx="974">
                  <c:v>-3.8599999999999994</c:v>
                </c:pt>
                <c:pt idx="975">
                  <c:v>-4.1599999999999993</c:v>
                </c:pt>
                <c:pt idx="976">
                  <c:v>-3.8599999999999994</c:v>
                </c:pt>
                <c:pt idx="977">
                  <c:v>-3.88</c:v>
                </c:pt>
                <c:pt idx="978">
                  <c:v>-3.6</c:v>
                </c:pt>
                <c:pt idx="979">
                  <c:v>-3.5200000000000018</c:v>
                </c:pt>
                <c:pt idx="980">
                  <c:v>-3.240000000000002</c:v>
                </c:pt>
                <c:pt idx="981">
                  <c:v>-3.6200000000000019</c:v>
                </c:pt>
                <c:pt idx="982">
                  <c:v>-3.8400000000000021</c:v>
                </c:pt>
                <c:pt idx="983">
                  <c:v>-4.0600000000000023</c:v>
                </c:pt>
                <c:pt idx="984">
                  <c:v>-3.8000000000000016</c:v>
                </c:pt>
                <c:pt idx="985">
                  <c:v>-3.8200000000000016</c:v>
                </c:pt>
                <c:pt idx="986">
                  <c:v>-4.0800000000000027</c:v>
                </c:pt>
                <c:pt idx="987">
                  <c:v>-3.8200000000000016</c:v>
                </c:pt>
                <c:pt idx="988">
                  <c:v>-3.2800000000000011</c:v>
                </c:pt>
                <c:pt idx="989">
                  <c:v>-3.6400000000000006</c:v>
                </c:pt>
                <c:pt idx="990">
                  <c:v>-3.4799999999999995</c:v>
                </c:pt>
                <c:pt idx="991">
                  <c:v>-3.0799999999999983</c:v>
                </c:pt>
                <c:pt idx="992">
                  <c:v>-3.2199999999999975</c:v>
                </c:pt>
                <c:pt idx="993">
                  <c:v>-3.6399999999999961</c:v>
                </c:pt>
                <c:pt idx="994">
                  <c:v>-3.2999999999999972</c:v>
                </c:pt>
                <c:pt idx="995">
                  <c:v>-3.4999999999999973</c:v>
                </c:pt>
                <c:pt idx="996">
                  <c:v>-3.5199999999999974</c:v>
                </c:pt>
                <c:pt idx="997">
                  <c:v>-3.339999999999999</c:v>
                </c:pt>
                <c:pt idx="998">
                  <c:v>-3.6</c:v>
                </c:pt>
                <c:pt idx="999">
                  <c:v>-3.8</c:v>
                </c:pt>
                <c:pt idx="1000">
                  <c:v>-3.4000000000000012</c:v>
                </c:pt>
                <c:pt idx="1001">
                  <c:v>-3.5800000000000027</c:v>
                </c:pt>
                <c:pt idx="1002">
                  <c:v>-3.5600000000000023</c:v>
                </c:pt>
                <c:pt idx="1003">
                  <c:v>-3.0600000000000023</c:v>
                </c:pt>
                <c:pt idx="1004">
                  <c:v>-3.3800000000000012</c:v>
                </c:pt>
                <c:pt idx="1005">
                  <c:v>-3.9599999999999995</c:v>
                </c:pt>
                <c:pt idx="1006">
                  <c:v>-3.88</c:v>
                </c:pt>
                <c:pt idx="1007">
                  <c:v>-4.1999999999999984</c:v>
                </c:pt>
                <c:pt idx="1008">
                  <c:v>-4.2199999999999971</c:v>
                </c:pt>
                <c:pt idx="1009">
                  <c:v>-4.1599999999999984</c:v>
                </c:pt>
                <c:pt idx="1010">
                  <c:v>-4.0199999999999987</c:v>
                </c:pt>
                <c:pt idx="1011">
                  <c:v>-3.6599999999999979</c:v>
                </c:pt>
                <c:pt idx="1012">
                  <c:v>-3.2799999999999985</c:v>
                </c:pt>
                <c:pt idx="1013">
                  <c:v>-3.1999999999999984</c:v>
                </c:pt>
                <c:pt idx="1014">
                  <c:v>-3.0399999999999991</c:v>
                </c:pt>
                <c:pt idx="1015">
                  <c:v>-3.2599999999999993</c:v>
                </c:pt>
                <c:pt idx="1016">
                  <c:v>-3.8999999999999986</c:v>
                </c:pt>
                <c:pt idx="1017">
                  <c:v>-4.4599999999999991</c:v>
                </c:pt>
                <c:pt idx="1018">
                  <c:v>-4.7</c:v>
                </c:pt>
                <c:pt idx="1019">
                  <c:v>-4.9000000000000004</c:v>
                </c:pt>
                <c:pt idx="1020">
                  <c:v>-4.7799999999999994</c:v>
                </c:pt>
                <c:pt idx="1021">
                  <c:v>-4.1400000000000006</c:v>
                </c:pt>
                <c:pt idx="1022">
                  <c:v>-3.7</c:v>
                </c:pt>
                <c:pt idx="1023">
                  <c:v>-3.680000000000001</c:v>
                </c:pt>
                <c:pt idx="1024">
                  <c:v>-3.3600000000000008</c:v>
                </c:pt>
                <c:pt idx="1025">
                  <c:v>-2.9200000000000004</c:v>
                </c:pt>
                <c:pt idx="1026">
                  <c:v>-3.2400000000000007</c:v>
                </c:pt>
                <c:pt idx="1027">
                  <c:v>-3.4400000000000004</c:v>
                </c:pt>
                <c:pt idx="1028">
                  <c:v>-3.3</c:v>
                </c:pt>
                <c:pt idx="1029">
                  <c:v>-2.88</c:v>
                </c:pt>
                <c:pt idx="1030">
                  <c:v>-3.1599999999999993</c:v>
                </c:pt>
                <c:pt idx="1031">
                  <c:v>-2.9599999999999995</c:v>
                </c:pt>
                <c:pt idx="1032">
                  <c:v>-3.2399999999999993</c:v>
                </c:pt>
                <c:pt idx="1033">
                  <c:v>-3.6399999999999992</c:v>
                </c:pt>
                <c:pt idx="1034">
                  <c:v>-3.9999999999999987</c:v>
                </c:pt>
                <c:pt idx="1035">
                  <c:v>-3.9799999999999995</c:v>
                </c:pt>
                <c:pt idx="1036">
                  <c:v>-4.4000000000000004</c:v>
                </c:pt>
                <c:pt idx="1037">
                  <c:v>-3.9600000000000009</c:v>
                </c:pt>
                <c:pt idx="1038">
                  <c:v>-3.5799999999999996</c:v>
                </c:pt>
                <c:pt idx="1039">
                  <c:v>-3.7400000000000007</c:v>
                </c:pt>
                <c:pt idx="1040">
                  <c:v>-3.8</c:v>
                </c:pt>
                <c:pt idx="1041">
                  <c:v>-3.6599999999999993</c:v>
                </c:pt>
                <c:pt idx="1042">
                  <c:v>-3.9799999999999982</c:v>
                </c:pt>
                <c:pt idx="1043">
                  <c:v>-3.919999999999999</c:v>
                </c:pt>
                <c:pt idx="1044">
                  <c:v>-3.5199999999999987</c:v>
                </c:pt>
                <c:pt idx="1045">
                  <c:v>-3.339999999999999</c:v>
                </c:pt>
                <c:pt idx="1046">
                  <c:v>-3.3999999999999986</c:v>
                </c:pt>
                <c:pt idx="1047">
                  <c:v>-3.0799999999999996</c:v>
                </c:pt>
                <c:pt idx="1048">
                  <c:v>-2.88</c:v>
                </c:pt>
                <c:pt idx="1049">
                  <c:v>-3.1400000000000006</c:v>
                </c:pt>
                <c:pt idx="1050">
                  <c:v>-3.1400000000000006</c:v>
                </c:pt>
                <c:pt idx="1051">
                  <c:v>-3.0000000000000013</c:v>
                </c:pt>
                <c:pt idx="1052">
                  <c:v>-3.4000000000000012</c:v>
                </c:pt>
                <c:pt idx="1053">
                  <c:v>-3.900000000000003</c:v>
                </c:pt>
                <c:pt idx="1054">
                  <c:v>-4.0000000000000027</c:v>
                </c:pt>
                <c:pt idx="1055">
                  <c:v>-4.0800000000000027</c:v>
                </c:pt>
                <c:pt idx="1056">
                  <c:v>-3.8000000000000029</c:v>
                </c:pt>
                <c:pt idx="1057">
                  <c:v>-3.5000000000000027</c:v>
                </c:pt>
                <c:pt idx="1058">
                  <c:v>-3.3000000000000016</c:v>
                </c:pt>
                <c:pt idx="1059">
                  <c:v>-3.0200000000000005</c:v>
                </c:pt>
                <c:pt idx="1060">
                  <c:v>-2.88</c:v>
                </c:pt>
                <c:pt idx="1061">
                  <c:v>-3.339999999999999</c:v>
                </c:pt>
                <c:pt idx="1062">
                  <c:v>-2.7399999999999993</c:v>
                </c:pt>
                <c:pt idx="1063">
                  <c:v>-2.72</c:v>
                </c:pt>
                <c:pt idx="1064">
                  <c:v>-2.7400000000000007</c:v>
                </c:pt>
                <c:pt idx="1065">
                  <c:v>-2.680000000000001</c:v>
                </c:pt>
                <c:pt idx="1066">
                  <c:v>-2.580000000000001</c:v>
                </c:pt>
                <c:pt idx="1067">
                  <c:v>-3.1000000000000014</c:v>
                </c:pt>
                <c:pt idx="1068">
                  <c:v>-2.9799999999999995</c:v>
                </c:pt>
                <c:pt idx="1069">
                  <c:v>-2.919999999999999</c:v>
                </c:pt>
                <c:pt idx="1070">
                  <c:v>-3.5399999999999991</c:v>
                </c:pt>
                <c:pt idx="1071">
                  <c:v>-3.4999999999999987</c:v>
                </c:pt>
                <c:pt idx="1072">
                  <c:v>-3.6199999999999974</c:v>
                </c:pt>
                <c:pt idx="1073">
                  <c:v>-3.5799999999999983</c:v>
                </c:pt>
                <c:pt idx="1074">
                  <c:v>-3.78</c:v>
                </c:pt>
                <c:pt idx="1075">
                  <c:v>-3.2999999999999985</c:v>
                </c:pt>
                <c:pt idx="1076">
                  <c:v>-3.4599999999999995</c:v>
                </c:pt>
                <c:pt idx="1077">
                  <c:v>-3.3200000000000003</c:v>
                </c:pt>
                <c:pt idx="1078">
                  <c:v>-3.6</c:v>
                </c:pt>
                <c:pt idx="1079">
                  <c:v>-3.7199999999999989</c:v>
                </c:pt>
                <c:pt idx="1080">
                  <c:v>-3.8599999999999994</c:v>
                </c:pt>
                <c:pt idx="1081">
                  <c:v>-3.9599999999999995</c:v>
                </c:pt>
                <c:pt idx="1082">
                  <c:v>-4.259999999999998</c:v>
                </c:pt>
                <c:pt idx="1083">
                  <c:v>-3.9599999999999982</c:v>
                </c:pt>
                <c:pt idx="1084">
                  <c:v>-4.1399999999999979</c:v>
                </c:pt>
                <c:pt idx="1085">
                  <c:v>-3.9999999999999987</c:v>
                </c:pt>
                <c:pt idx="1086">
                  <c:v>-3.5999999999999988</c:v>
                </c:pt>
                <c:pt idx="1087">
                  <c:v>-3.4</c:v>
                </c:pt>
                <c:pt idx="1088">
                  <c:v>-3.7</c:v>
                </c:pt>
                <c:pt idx="1089">
                  <c:v>-3.7600000000000007</c:v>
                </c:pt>
                <c:pt idx="1090">
                  <c:v>-4.0200000000000005</c:v>
                </c:pt>
                <c:pt idx="1091">
                  <c:v>-4.2200000000000006</c:v>
                </c:pt>
                <c:pt idx="1092">
                  <c:v>-4.2</c:v>
                </c:pt>
                <c:pt idx="1093">
                  <c:v>-4.0200000000000005</c:v>
                </c:pt>
                <c:pt idx="1094">
                  <c:v>-3.62</c:v>
                </c:pt>
                <c:pt idx="1095">
                  <c:v>-3.22</c:v>
                </c:pt>
                <c:pt idx="1096">
                  <c:v>-3.0600000000000009</c:v>
                </c:pt>
                <c:pt idx="1097">
                  <c:v>-3.12</c:v>
                </c:pt>
                <c:pt idx="1098">
                  <c:v>-3.3600000000000008</c:v>
                </c:pt>
                <c:pt idx="1099">
                  <c:v>-3.160000000000001</c:v>
                </c:pt>
                <c:pt idx="1100">
                  <c:v>-3.4600000000000009</c:v>
                </c:pt>
                <c:pt idx="1101">
                  <c:v>-3.4400000000000004</c:v>
                </c:pt>
                <c:pt idx="1102">
                  <c:v>-3.3600000000000008</c:v>
                </c:pt>
                <c:pt idx="1103">
                  <c:v>-3.1799999999999997</c:v>
                </c:pt>
                <c:pt idx="1104">
                  <c:v>-3.5199999999999987</c:v>
                </c:pt>
                <c:pt idx="1105">
                  <c:v>-3.4399999999999991</c:v>
                </c:pt>
                <c:pt idx="1106">
                  <c:v>-3.5799999999999983</c:v>
                </c:pt>
                <c:pt idx="1107">
                  <c:v>-3.7399999999999993</c:v>
                </c:pt>
                <c:pt idx="1108">
                  <c:v>-3.7399999999999993</c:v>
                </c:pt>
                <c:pt idx="1109">
                  <c:v>-3.88</c:v>
                </c:pt>
                <c:pt idx="1110">
                  <c:v>-3.819999999999999</c:v>
                </c:pt>
                <c:pt idx="1111">
                  <c:v>-3.78</c:v>
                </c:pt>
                <c:pt idx="1112">
                  <c:v>-3.4399999999999991</c:v>
                </c:pt>
                <c:pt idx="1113">
                  <c:v>-3.3599999999999994</c:v>
                </c:pt>
                <c:pt idx="1114">
                  <c:v>-3.4799999999999995</c:v>
                </c:pt>
                <c:pt idx="1115">
                  <c:v>-3.7</c:v>
                </c:pt>
                <c:pt idx="1116">
                  <c:v>-3.5599999999999996</c:v>
                </c:pt>
                <c:pt idx="1117">
                  <c:v>-3.5399999999999991</c:v>
                </c:pt>
                <c:pt idx="1118">
                  <c:v>-3.6</c:v>
                </c:pt>
                <c:pt idx="1119">
                  <c:v>-3.5399999999999991</c:v>
                </c:pt>
                <c:pt idx="1120">
                  <c:v>-3.4</c:v>
                </c:pt>
                <c:pt idx="1121">
                  <c:v>-3.5200000000000005</c:v>
                </c:pt>
                <c:pt idx="1122">
                  <c:v>-3.6400000000000006</c:v>
                </c:pt>
                <c:pt idx="1123">
                  <c:v>-3.6399999999999992</c:v>
                </c:pt>
                <c:pt idx="1124">
                  <c:v>-3.7599999999999993</c:v>
                </c:pt>
                <c:pt idx="1125">
                  <c:v>-3.6599999999999993</c:v>
                </c:pt>
                <c:pt idx="1126">
                  <c:v>-3.4399999999999991</c:v>
                </c:pt>
                <c:pt idx="1127">
                  <c:v>-3.3999999999999986</c:v>
                </c:pt>
                <c:pt idx="1128">
                  <c:v>-3.6599999999999993</c:v>
                </c:pt>
                <c:pt idx="1129">
                  <c:v>-3.1799999999999997</c:v>
                </c:pt>
                <c:pt idx="1130">
                  <c:v>-3.0599999999999996</c:v>
                </c:pt>
                <c:pt idx="1131">
                  <c:v>-3.4599999999999995</c:v>
                </c:pt>
                <c:pt idx="1132">
                  <c:v>-3.6799999999999997</c:v>
                </c:pt>
                <c:pt idx="1133">
                  <c:v>-3.1799999999999997</c:v>
                </c:pt>
                <c:pt idx="1134">
                  <c:v>-3.6</c:v>
                </c:pt>
                <c:pt idx="1135">
                  <c:v>-3.819999999999999</c:v>
                </c:pt>
                <c:pt idx="1136">
                  <c:v>-3.72</c:v>
                </c:pt>
                <c:pt idx="1137">
                  <c:v>-3.7</c:v>
                </c:pt>
                <c:pt idx="1138">
                  <c:v>-4.12</c:v>
                </c:pt>
                <c:pt idx="1139">
                  <c:v>-3.6400000000000006</c:v>
                </c:pt>
                <c:pt idx="1140">
                  <c:v>-3.5000000000000013</c:v>
                </c:pt>
                <c:pt idx="1141">
                  <c:v>-3.4399999999999991</c:v>
                </c:pt>
                <c:pt idx="1142">
                  <c:v>-3.0599999999999996</c:v>
                </c:pt>
                <c:pt idx="1143">
                  <c:v>-2.8599999999999994</c:v>
                </c:pt>
                <c:pt idx="1144">
                  <c:v>-2.9200000000000004</c:v>
                </c:pt>
                <c:pt idx="1145">
                  <c:v>-3.0200000000000005</c:v>
                </c:pt>
                <c:pt idx="1146">
                  <c:v>-2.660000000000001</c:v>
                </c:pt>
                <c:pt idx="1147">
                  <c:v>-2.8600000000000008</c:v>
                </c:pt>
                <c:pt idx="1148">
                  <c:v>-2.6400000000000006</c:v>
                </c:pt>
                <c:pt idx="1149">
                  <c:v>-2.6</c:v>
                </c:pt>
                <c:pt idx="1150">
                  <c:v>-2.5799999999999996</c:v>
                </c:pt>
                <c:pt idx="1151">
                  <c:v>-3.0200000000000005</c:v>
                </c:pt>
                <c:pt idx="1152">
                  <c:v>-2.7599999999999993</c:v>
                </c:pt>
                <c:pt idx="1153">
                  <c:v>-2.7599999999999993</c:v>
                </c:pt>
                <c:pt idx="1154">
                  <c:v>-2.8999999999999986</c:v>
                </c:pt>
                <c:pt idx="1155">
                  <c:v>-2.5799999999999983</c:v>
                </c:pt>
                <c:pt idx="1156">
                  <c:v>-1.9199999999999988</c:v>
                </c:pt>
                <c:pt idx="1157">
                  <c:v>-1.9199999999999988</c:v>
                </c:pt>
                <c:pt idx="1158">
                  <c:v>-2.0599999999999996</c:v>
                </c:pt>
                <c:pt idx="1159">
                  <c:v>-1.819999999999999</c:v>
                </c:pt>
                <c:pt idx="1160">
                  <c:v>-1.8799999999999997</c:v>
                </c:pt>
                <c:pt idx="1161">
                  <c:v>-2.2000000000000002</c:v>
                </c:pt>
                <c:pt idx="1162">
                  <c:v>-2.4400000000000004</c:v>
                </c:pt>
                <c:pt idx="1163">
                  <c:v>-2.5399999999999991</c:v>
                </c:pt>
                <c:pt idx="1164">
                  <c:v>-2.919999999999999</c:v>
                </c:pt>
                <c:pt idx="1165">
                  <c:v>-3.0999999999999988</c:v>
                </c:pt>
                <c:pt idx="1166">
                  <c:v>-3.1399999999999979</c:v>
                </c:pt>
                <c:pt idx="1167">
                  <c:v>-3.0599999999999978</c:v>
                </c:pt>
                <c:pt idx="1168">
                  <c:v>-3.1199999999999988</c:v>
                </c:pt>
                <c:pt idx="1169">
                  <c:v>-2.72</c:v>
                </c:pt>
                <c:pt idx="1170">
                  <c:v>-2.7000000000000015</c:v>
                </c:pt>
                <c:pt idx="1171">
                  <c:v>-3.080000000000001</c:v>
                </c:pt>
                <c:pt idx="1172">
                  <c:v>-2.9400000000000022</c:v>
                </c:pt>
                <c:pt idx="1173">
                  <c:v>-2.740000000000002</c:v>
                </c:pt>
                <c:pt idx="1174">
                  <c:v>-3.080000000000001</c:v>
                </c:pt>
                <c:pt idx="1175">
                  <c:v>-2.8400000000000007</c:v>
                </c:pt>
                <c:pt idx="1176">
                  <c:v>-2.660000000000001</c:v>
                </c:pt>
                <c:pt idx="1177">
                  <c:v>-3.2399999999999993</c:v>
                </c:pt>
                <c:pt idx="1178">
                  <c:v>-3.1399999999999992</c:v>
                </c:pt>
                <c:pt idx="1179">
                  <c:v>-3.1</c:v>
                </c:pt>
                <c:pt idx="1180">
                  <c:v>-3.4</c:v>
                </c:pt>
                <c:pt idx="1181">
                  <c:v>-2.88</c:v>
                </c:pt>
                <c:pt idx="1182">
                  <c:v>-2.7800000000000011</c:v>
                </c:pt>
                <c:pt idx="1183">
                  <c:v>-3.0400000000000005</c:v>
                </c:pt>
                <c:pt idx="1184">
                  <c:v>-3.1</c:v>
                </c:pt>
                <c:pt idx="1185">
                  <c:v>-3.339999999999999</c:v>
                </c:pt>
                <c:pt idx="1186">
                  <c:v>-3.8</c:v>
                </c:pt>
                <c:pt idx="1187">
                  <c:v>-3.4400000000000004</c:v>
                </c:pt>
                <c:pt idx="1188">
                  <c:v>-3.680000000000001</c:v>
                </c:pt>
                <c:pt idx="1189">
                  <c:v>-3.4000000000000012</c:v>
                </c:pt>
                <c:pt idx="1190">
                  <c:v>-3.1200000000000019</c:v>
                </c:pt>
                <c:pt idx="1191">
                  <c:v>-3.2600000000000007</c:v>
                </c:pt>
                <c:pt idx="1192">
                  <c:v>-3.2599999999999993</c:v>
                </c:pt>
                <c:pt idx="1193">
                  <c:v>-3.1199999999999988</c:v>
                </c:pt>
                <c:pt idx="1194">
                  <c:v>-3.1799999999999984</c:v>
                </c:pt>
                <c:pt idx="1195">
                  <c:v>-3.0599999999999978</c:v>
                </c:pt>
                <c:pt idx="1196">
                  <c:v>-2.6399999999999979</c:v>
                </c:pt>
                <c:pt idx="1197">
                  <c:v>-2.8999999999999986</c:v>
                </c:pt>
                <c:pt idx="1198">
                  <c:v>-2.6599999999999993</c:v>
                </c:pt>
                <c:pt idx="1199">
                  <c:v>-2.7400000000000007</c:v>
                </c:pt>
                <c:pt idx="1200">
                  <c:v>-2.6200000000000019</c:v>
                </c:pt>
                <c:pt idx="1201">
                  <c:v>-2.5000000000000027</c:v>
                </c:pt>
                <c:pt idx="1202">
                  <c:v>-2.3400000000000034</c:v>
                </c:pt>
                <c:pt idx="1203">
                  <c:v>-2.5200000000000031</c:v>
                </c:pt>
                <c:pt idx="1204">
                  <c:v>-2.5200000000000018</c:v>
                </c:pt>
                <c:pt idx="1205">
                  <c:v>-2.7200000000000015</c:v>
                </c:pt>
                <c:pt idx="1206">
                  <c:v>-2.8000000000000016</c:v>
                </c:pt>
                <c:pt idx="1207">
                  <c:v>-2.4800000000000013</c:v>
                </c:pt>
                <c:pt idx="1208">
                  <c:v>-2.2800000000000011</c:v>
                </c:pt>
                <c:pt idx="1209">
                  <c:v>-2.0000000000000013</c:v>
                </c:pt>
                <c:pt idx="1210">
                  <c:v>-2.2000000000000015</c:v>
                </c:pt>
                <c:pt idx="1211">
                  <c:v>-2.4400000000000022</c:v>
                </c:pt>
                <c:pt idx="1212">
                  <c:v>-2.8600000000000008</c:v>
                </c:pt>
                <c:pt idx="1213">
                  <c:v>-3.2600000000000007</c:v>
                </c:pt>
                <c:pt idx="1214">
                  <c:v>-3.5000000000000013</c:v>
                </c:pt>
                <c:pt idx="1215">
                  <c:v>-3.5400000000000005</c:v>
                </c:pt>
                <c:pt idx="1216">
                  <c:v>-3.7599999999999993</c:v>
                </c:pt>
                <c:pt idx="1217">
                  <c:v>-3.5600000000000009</c:v>
                </c:pt>
                <c:pt idx="1218">
                  <c:v>-3.080000000000001</c:v>
                </c:pt>
                <c:pt idx="1219">
                  <c:v>-2.6</c:v>
                </c:pt>
                <c:pt idx="1220">
                  <c:v>-1.9200000000000004</c:v>
                </c:pt>
                <c:pt idx="1221">
                  <c:v>-1.4600000000000009</c:v>
                </c:pt>
                <c:pt idx="1222">
                  <c:v>-1.8200000000000003</c:v>
                </c:pt>
                <c:pt idx="1223">
                  <c:v>-2.12</c:v>
                </c:pt>
                <c:pt idx="1224">
                  <c:v>-2.4800000000000026</c:v>
                </c:pt>
                <c:pt idx="1225">
                  <c:v>-3.1400000000000032</c:v>
                </c:pt>
                <c:pt idx="1226">
                  <c:v>-3.7200000000000033</c:v>
                </c:pt>
                <c:pt idx="1227">
                  <c:v>-3.6400000000000032</c:v>
                </c:pt>
                <c:pt idx="1228">
                  <c:v>-3.3000000000000029</c:v>
                </c:pt>
                <c:pt idx="1229">
                  <c:v>-3.4200000000000017</c:v>
                </c:pt>
                <c:pt idx="1230">
                  <c:v>-3.0000000000000013</c:v>
                </c:pt>
                <c:pt idx="1231">
                  <c:v>-2.4200000000000004</c:v>
                </c:pt>
                <c:pt idx="1232">
                  <c:v>-1.9799999999999998</c:v>
                </c:pt>
                <c:pt idx="1233">
                  <c:v>-2.1400000000000006</c:v>
                </c:pt>
                <c:pt idx="1234">
                  <c:v>-2.3200000000000003</c:v>
                </c:pt>
                <c:pt idx="1235">
                  <c:v>-2.5799999999999983</c:v>
                </c:pt>
                <c:pt idx="1236">
                  <c:v>-2.5999999999999992</c:v>
                </c:pt>
                <c:pt idx="1237">
                  <c:v>-2.8999999999999986</c:v>
                </c:pt>
                <c:pt idx="1238">
                  <c:v>-2.8599999999999981</c:v>
                </c:pt>
                <c:pt idx="1239">
                  <c:v>-2.5999999999999988</c:v>
                </c:pt>
                <c:pt idx="1240">
                  <c:v>-2.1799999999999997</c:v>
                </c:pt>
                <c:pt idx="1241">
                  <c:v>-2.54</c:v>
                </c:pt>
                <c:pt idx="1242">
                  <c:v>-2.3600000000000003</c:v>
                </c:pt>
                <c:pt idx="1243">
                  <c:v>-2.2400000000000007</c:v>
                </c:pt>
                <c:pt idx="1244">
                  <c:v>-2.3600000000000003</c:v>
                </c:pt>
                <c:pt idx="1245">
                  <c:v>-2.8199999999999994</c:v>
                </c:pt>
                <c:pt idx="1246">
                  <c:v>-2.5199999999999996</c:v>
                </c:pt>
                <c:pt idx="1247">
                  <c:v>-2.5599999999999996</c:v>
                </c:pt>
                <c:pt idx="1248">
                  <c:v>-2.5199999999999996</c:v>
                </c:pt>
                <c:pt idx="1249">
                  <c:v>-2.4</c:v>
                </c:pt>
                <c:pt idx="1250">
                  <c:v>-2.2800000000000002</c:v>
                </c:pt>
                <c:pt idx="1251">
                  <c:v>-2.4000000000000008</c:v>
                </c:pt>
                <c:pt idx="1252">
                  <c:v>-2.8400000000000012</c:v>
                </c:pt>
                <c:pt idx="1253">
                  <c:v>-2.8400000000000007</c:v>
                </c:pt>
                <c:pt idx="1254">
                  <c:v>-2.9800000000000004</c:v>
                </c:pt>
                <c:pt idx="1255">
                  <c:v>-2.8200000000000003</c:v>
                </c:pt>
                <c:pt idx="1256">
                  <c:v>-2.9</c:v>
                </c:pt>
                <c:pt idx="1257">
                  <c:v>-2.6799999999999997</c:v>
                </c:pt>
                <c:pt idx="1258">
                  <c:v>-2.8999999999999995</c:v>
                </c:pt>
                <c:pt idx="1259">
                  <c:v>-3.0799999999999992</c:v>
                </c:pt>
                <c:pt idx="1260">
                  <c:v>-3.0999999999999992</c:v>
                </c:pt>
                <c:pt idx="1261">
                  <c:v>-3.0199999999999996</c:v>
                </c:pt>
                <c:pt idx="1262">
                  <c:v>-3.04</c:v>
                </c:pt>
                <c:pt idx="1263">
                  <c:v>-3</c:v>
                </c:pt>
                <c:pt idx="1264">
                  <c:v>-2.7600000000000002</c:v>
                </c:pt>
                <c:pt idx="1265">
                  <c:v>-2.7800000000000002</c:v>
                </c:pt>
                <c:pt idx="1266">
                  <c:v>-3.0799999999999996</c:v>
                </c:pt>
                <c:pt idx="1267">
                  <c:v>-2.6199999999999988</c:v>
                </c:pt>
                <c:pt idx="1268">
                  <c:v>-2.38</c:v>
                </c:pt>
                <c:pt idx="1269">
                  <c:v>-2.0799999999999996</c:v>
                </c:pt>
                <c:pt idx="1270">
                  <c:v>-2.1599999999999997</c:v>
                </c:pt>
                <c:pt idx="1271">
                  <c:v>-2.0000000000000004</c:v>
                </c:pt>
                <c:pt idx="1272">
                  <c:v>-2.600000000000001</c:v>
                </c:pt>
                <c:pt idx="1273">
                  <c:v>-2.4200000000000008</c:v>
                </c:pt>
                <c:pt idx="1274">
                  <c:v>-2.7400000000000011</c:v>
                </c:pt>
                <c:pt idx="1275">
                  <c:v>-2.9800000000000004</c:v>
                </c:pt>
                <c:pt idx="1276">
                  <c:v>-3</c:v>
                </c:pt>
                <c:pt idx="1277">
                  <c:v>-3.0799999999999996</c:v>
                </c:pt>
                <c:pt idx="1278">
                  <c:v>-3.46</c:v>
                </c:pt>
                <c:pt idx="1279">
                  <c:v>-3.4</c:v>
                </c:pt>
                <c:pt idx="1280">
                  <c:v>-3.0999999999999996</c:v>
                </c:pt>
                <c:pt idx="1281">
                  <c:v>-3.14</c:v>
                </c:pt>
                <c:pt idx="1282">
                  <c:v>-2.6800000000000006</c:v>
                </c:pt>
                <c:pt idx="1283">
                  <c:v>-2.8400000000000003</c:v>
                </c:pt>
                <c:pt idx="1284">
                  <c:v>-2.8800000000000008</c:v>
                </c:pt>
                <c:pt idx="1285">
                  <c:v>-2.8200000000000012</c:v>
                </c:pt>
                <c:pt idx="1286">
                  <c:v>-2.7200000000000011</c:v>
                </c:pt>
                <c:pt idx="1287">
                  <c:v>-2.9000000000000008</c:v>
                </c:pt>
                <c:pt idx="1288">
                  <c:v>-2.7200000000000006</c:v>
                </c:pt>
                <c:pt idx="1289">
                  <c:v>-2.54</c:v>
                </c:pt>
                <c:pt idx="1290">
                  <c:v>-2.8600000000000003</c:v>
                </c:pt>
                <c:pt idx="1291">
                  <c:v>-2.7800000000000002</c:v>
                </c:pt>
                <c:pt idx="1292">
                  <c:v>-3.1399999999999997</c:v>
                </c:pt>
                <c:pt idx="1293">
                  <c:v>-3.34</c:v>
                </c:pt>
                <c:pt idx="1294">
                  <c:v>-3.38</c:v>
                </c:pt>
                <c:pt idx="1295">
                  <c:v>-3.28</c:v>
                </c:pt>
                <c:pt idx="1296">
                  <c:v>-3.3199999999999994</c:v>
                </c:pt>
                <c:pt idx="1297">
                  <c:v>-3</c:v>
                </c:pt>
                <c:pt idx="1298">
                  <c:v>-2.92</c:v>
                </c:pt>
                <c:pt idx="1299">
                  <c:v>-2.84</c:v>
                </c:pt>
                <c:pt idx="1300">
                  <c:v>-2.9799999999999995</c:v>
                </c:pt>
                <c:pt idx="1301">
                  <c:v>-2.7399999999999998</c:v>
                </c:pt>
                <c:pt idx="1302">
                  <c:v>-2.62</c:v>
                </c:pt>
                <c:pt idx="1303">
                  <c:v>-2.4</c:v>
                </c:pt>
                <c:pt idx="1304">
                  <c:v>-2.62</c:v>
                </c:pt>
                <c:pt idx="1305">
                  <c:v>-2.2999999999999998</c:v>
                </c:pt>
                <c:pt idx="1306">
                  <c:v>-2.3200000000000003</c:v>
                </c:pt>
                <c:pt idx="1307">
                  <c:v>-2.3800000000000003</c:v>
                </c:pt>
                <c:pt idx="1308">
                  <c:v>-2.4200000000000004</c:v>
                </c:pt>
                <c:pt idx="1309">
                  <c:v>-2.4000000000000004</c:v>
                </c:pt>
                <c:pt idx="1310">
                  <c:v>-2.6200000000000006</c:v>
                </c:pt>
                <c:pt idx="1311">
                  <c:v>-2.8800000000000003</c:v>
                </c:pt>
                <c:pt idx="1312">
                  <c:v>-3.04</c:v>
                </c:pt>
                <c:pt idx="1313">
                  <c:v>-3.28</c:v>
                </c:pt>
                <c:pt idx="1314">
                  <c:v>-3.2</c:v>
                </c:pt>
                <c:pt idx="1315">
                  <c:v>-3.3199999999999994</c:v>
                </c:pt>
                <c:pt idx="1316">
                  <c:v>-3.1599999999999997</c:v>
                </c:pt>
                <c:pt idx="1317">
                  <c:v>-2.7199999999999998</c:v>
                </c:pt>
                <c:pt idx="1318">
                  <c:v>-2.38</c:v>
                </c:pt>
                <c:pt idx="1319">
                  <c:v>-2.3200000000000003</c:v>
                </c:pt>
                <c:pt idx="1320">
                  <c:v>-1.9000000000000004</c:v>
                </c:pt>
                <c:pt idx="1321">
                  <c:v>-2.1</c:v>
                </c:pt>
                <c:pt idx="1322">
                  <c:v>-2.36</c:v>
                </c:pt>
                <c:pt idx="1323">
                  <c:v>-2.6599999999999997</c:v>
                </c:pt>
                <c:pt idx="1324">
                  <c:v>-3.0599999999999996</c:v>
                </c:pt>
                <c:pt idx="1325">
                  <c:v>-3.04</c:v>
                </c:pt>
                <c:pt idx="1326">
                  <c:v>-2.8000000000000003</c:v>
                </c:pt>
                <c:pt idx="1327">
                  <c:v>-2.7</c:v>
                </c:pt>
                <c:pt idx="1328">
                  <c:v>-2.52</c:v>
                </c:pt>
                <c:pt idx="1329">
                  <c:v>-1.9799999999999998</c:v>
                </c:pt>
                <c:pt idx="1330">
                  <c:v>-2.2399999999999998</c:v>
                </c:pt>
                <c:pt idx="1331">
                  <c:v>-2.3999999999999995</c:v>
                </c:pt>
                <c:pt idx="1332">
                  <c:v>-2.5399999999999991</c:v>
                </c:pt>
                <c:pt idx="1333">
                  <c:v>-2.54</c:v>
                </c:pt>
                <c:pt idx="1334">
                  <c:v>-2.2800000000000002</c:v>
                </c:pt>
                <c:pt idx="1335">
                  <c:v>-2.1799999999999997</c:v>
                </c:pt>
                <c:pt idx="1336">
                  <c:v>-2.0999999999999996</c:v>
                </c:pt>
                <c:pt idx="1337">
                  <c:v>-1.9799999999999998</c:v>
                </c:pt>
                <c:pt idx="1338">
                  <c:v>-2.0799999999999996</c:v>
                </c:pt>
                <c:pt idx="1339">
                  <c:v>-2.3599999999999994</c:v>
                </c:pt>
                <c:pt idx="1340">
                  <c:v>-2.2399999999999998</c:v>
                </c:pt>
                <c:pt idx="1341">
                  <c:v>-2.1800000000000006</c:v>
                </c:pt>
                <c:pt idx="1342">
                  <c:v>-1.9400000000000006</c:v>
                </c:pt>
                <c:pt idx="1343">
                  <c:v>-2.06</c:v>
                </c:pt>
                <c:pt idx="1344">
                  <c:v>-2.2400000000000002</c:v>
                </c:pt>
                <c:pt idx="1345">
                  <c:v>-2.2400000000000002</c:v>
                </c:pt>
                <c:pt idx="1346">
                  <c:v>-2.2400000000000002</c:v>
                </c:pt>
                <c:pt idx="1347">
                  <c:v>-2.3600000000000003</c:v>
                </c:pt>
                <c:pt idx="1348">
                  <c:v>-2.4600000000000009</c:v>
                </c:pt>
                <c:pt idx="1349">
                  <c:v>-2.3800000000000003</c:v>
                </c:pt>
                <c:pt idx="1350">
                  <c:v>-2.4</c:v>
                </c:pt>
                <c:pt idx="1351">
                  <c:v>-2.4400000000000004</c:v>
                </c:pt>
                <c:pt idx="1352">
                  <c:v>-2.2400000000000002</c:v>
                </c:pt>
                <c:pt idx="1353">
                  <c:v>-1.6599999999999997</c:v>
                </c:pt>
                <c:pt idx="1354">
                  <c:v>-1.4</c:v>
                </c:pt>
                <c:pt idx="1355">
                  <c:v>-1.48</c:v>
                </c:pt>
                <c:pt idx="1356">
                  <c:v>-1.2</c:v>
                </c:pt>
                <c:pt idx="1357">
                  <c:v>-0.97999999999999976</c:v>
                </c:pt>
                <c:pt idx="1358">
                  <c:v>-1.02</c:v>
                </c:pt>
                <c:pt idx="1359">
                  <c:v>-1.1199999999999999</c:v>
                </c:pt>
                <c:pt idx="1360">
                  <c:v>-1</c:v>
                </c:pt>
                <c:pt idx="1361">
                  <c:v>-1.0599999999999998</c:v>
                </c:pt>
                <c:pt idx="1362">
                  <c:v>-1.6199999999999999</c:v>
                </c:pt>
                <c:pt idx="1363">
                  <c:v>-1.8800000000000001</c:v>
                </c:pt>
                <c:pt idx="1364">
                  <c:v>-1.9400000000000006</c:v>
                </c:pt>
                <c:pt idx="1365">
                  <c:v>-1.5800000000000012</c:v>
                </c:pt>
                <c:pt idx="1366">
                  <c:v>-1.7800000000000011</c:v>
                </c:pt>
                <c:pt idx="1367">
                  <c:v>-1.5600000000000009</c:v>
                </c:pt>
                <c:pt idx="1368">
                  <c:v>-1.2400000000000007</c:v>
                </c:pt>
                <c:pt idx="1369">
                  <c:v>-1.44</c:v>
                </c:pt>
                <c:pt idx="1370">
                  <c:v>-1.8399999999999994</c:v>
                </c:pt>
                <c:pt idx="1371">
                  <c:v>-1.7399999999999995</c:v>
                </c:pt>
                <c:pt idx="1372">
                  <c:v>-1.8199999999999996</c:v>
                </c:pt>
                <c:pt idx="1373">
                  <c:v>-1.8199999999999998</c:v>
                </c:pt>
                <c:pt idx="1374">
                  <c:v>-1.7200000000000002</c:v>
                </c:pt>
                <c:pt idx="1375">
                  <c:v>-1.72</c:v>
                </c:pt>
                <c:pt idx="1376">
                  <c:v>-1.6199999999999997</c:v>
                </c:pt>
                <c:pt idx="1377">
                  <c:v>-1.58</c:v>
                </c:pt>
                <c:pt idx="1378">
                  <c:v>-1.9600000000000002</c:v>
                </c:pt>
                <c:pt idx="1379">
                  <c:v>-1.6800000000000002</c:v>
                </c:pt>
                <c:pt idx="1380">
                  <c:v>-1.5600000000000005</c:v>
                </c:pt>
                <c:pt idx="1381">
                  <c:v>-2.0000000000000009</c:v>
                </c:pt>
                <c:pt idx="1382">
                  <c:v>-1.7200000000000006</c:v>
                </c:pt>
                <c:pt idx="1383">
                  <c:v>-1.6000000000000003</c:v>
                </c:pt>
                <c:pt idx="1384">
                  <c:v>-2.2000000000000006</c:v>
                </c:pt>
                <c:pt idx="1385">
                  <c:v>-2.4400000000000004</c:v>
                </c:pt>
                <c:pt idx="1386">
                  <c:v>-2.5</c:v>
                </c:pt>
                <c:pt idx="1387">
                  <c:v>-2.8399999999999994</c:v>
                </c:pt>
                <c:pt idx="1388">
                  <c:v>-3.0999999999999996</c:v>
                </c:pt>
                <c:pt idx="1389">
                  <c:v>-2.5199999999999991</c:v>
                </c:pt>
                <c:pt idx="1390">
                  <c:v>-2.5999999999999992</c:v>
                </c:pt>
                <c:pt idx="1391">
                  <c:v>-2.4799999999999995</c:v>
                </c:pt>
                <c:pt idx="1392">
                  <c:v>-2.3799999999999994</c:v>
                </c:pt>
                <c:pt idx="1393">
                  <c:v>-1.9999999999999989</c:v>
                </c:pt>
                <c:pt idx="1394">
                  <c:v>-2.379999999999999</c:v>
                </c:pt>
                <c:pt idx="1395">
                  <c:v>-1.7399999999999991</c:v>
                </c:pt>
                <c:pt idx="1396">
                  <c:v>-1.4799999999999993</c:v>
                </c:pt>
                <c:pt idx="1397">
                  <c:v>-1.4999999999999996</c:v>
                </c:pt>
                <c:pt idx="1398">
                  <c:v>-1.3999999999999997</c:v>
                </c:pt>
                <c:pt idx="1399">
                  <c:v>-0.95999999999999974</c:v>
                </c:pt>
                <c:pt idx="1400">
                  <c:v>-1.1199999999999999</c:v>
                </c:pt>
                <c:pt idx="1401">
                  <c:v>-1.0999999999999996</c:v>
                </c:pt>
                <c:pt idx="1402">
                  <c:v>-0.83999999999999952</c:v>
                </c:pt>
                <c:pt idx="1403">
                  <c:v>-0.89999999999999969</c:v>
                </c:pt>
                <c:pt idx="1404">
                  <c:v>-0.87999999999999934</c:v>
                </c:pt>
                <c:pt idx="1405">
                  <c:v>-0.89999999999999891</c:v>
                </c:pt>
                <c:pt idx="1406">
                  <c:v>-0.89999999999999925</c:v>
                </c:pt>
                <c:pt idx="1407">
                  <c:v>-1.0999999999999992</c:v>
                </c:pt>
                <c:pt idx="1408">
                  <c:v>-0.87999999999999967</c:v>
                </c:pt>
                <c:pt idx="1409">
                  <c:v>-1.0399999999999998</c:v>
                </c:pt>
                <c:pt idx="1410">
                  <c:v>-1.3800000000000003</c:v>
                </c:pt>
                <c:pt idx="1411">
                  <c:v>-1.0000000000000007</c:v>
                </c:pt>
                <c:pt idx="1412">
                  <c:v>-0.94000000000000061</c:v>
                </c:pt>
                <c:pt idx="1413">
                  <c:v>-1.0400000000000005</c:v>
                </c:pt>
                <c:pt idx="1414">
                  <c:v>-1.0000000000000007</c:v>
                </c:pt>
                <c:pt idx="1415">
                  <c:v>-0.62000000000000099</c:v>
                </c:pt>
                <c:pt idx="1416">
                  <c:v>-0.92000000000000026</c:v>
                </c:pt>
                <c:pt idx="1417">
                  <c:v>-0.68000000000000038</c:v>
                </c:pt>
                <c:pt idx="1418">
                  <c:v>-0.72000000000000031</c:v>
                </c:pt>
                <c:pt idx="1419">
                  <c:v>-0.84000000000000052</c:v>
                </c:pt>
                <c:pt idx="1420">
                  <c:v>-1.1000000000000001</c:v>
                </c:pt>
                <c:pt idx="1421">
                  <c:v>-0.78000000000000047</c:v>
                </c:pt>
                <c:pt idx="1422">
                  <c:v>-1.58</c:v>
                </c:pt>
                <c:pt idx="1423">
                  <c:v>-1.6399999999999995</c:v>
                </c:pt>
                <c:pt idx="1424">
                  <c:v>-1.5799999999999994</c:v>
                </c:pt>
                <c:pt idx="1425">
                  <c:v>-1.3399999999999994</c:v>
                </c:pt>
                <c:pt idx="1426">
                  <c:v>-1.599999999999999</c:v>
                </c:pt>
                <c:pt idx="1427">
                  <c:v>-0.79999999999999927</c:v>
                </c:pt>
                <c:pt idx="1428">
                  <c:v>-1.2</c:v>
                </c:pt>
                <c:pt idx="1429">
                  <c:v>-1.2999999999999994</c:v>
                </c:pt>
                <c:pt idx="1430">
                  <c:v>-1.5599999999999994</c:v>
                </c:pt>
                <c:pt idx="1431">
                  <c:v>-1.8200000000000003</c:v>
                </c:pt>
                <c:pt idx="1432">
                  <c:v>-2.04</c:v>
                </c:pt>
                <c:pt idx="1433">
                  <c:v>-1.6999999999999993</c:v>
                </c:pt>
                <c:pt idx="1434">
                  <c:v>-1.7599999999999993</c:v>
                </c:pt>
                <c:pt idx="1435">
                  <c:v>-1.879999999999999</c:v>
                </c:pt>
                <c:pt idx="1436">
                  <c:v>-1.6999999999999986</c:v>
                </c:pt>
                <c:pt idx="1437">
                  <c:v>-1.7799999999999989</c:v>
                </c:pt>
                <c:pt idx="1438">
                  <c:v>-1.7999999999999994</c:v>
                </c:pt>
                <c:pt idx="1439">
                  <c:v>-1.7399999999999991</c:v>
                </c:pt>
                <c:pt idx="1440">
                  <c:v>-1.3199999999999996</c:v>
                </c:pt>
                <c:pt idx="1441">
                  <c:v>-1.1599999999999995</c:v>
                </c:pt>
                <c:pt idx="1442">
                  <c:v>-1.2799999999999998</c:v>
                </c:pt>
                <c:pt idx="1443">
                  <c:v>-1.2399999999999998</c:v>
                </c:pt>
                <c:pt idx="1444">
                  <c:v>-1.1400000000000006</c:v>
                </c:pt>
                <c:pt idx="1445">
                  <c:v>-1.4800000000000004</c:v>
                </c:pt>
                <c:pt idx="1446">
                  <c:v>-1.6400000000000006</c:v>
                </c:pt>
                <c:pt idx="1447">
                  <c:v>-1.2800000000000005</c:v>
                </c:pt>
                <c:pt idx="1448">
                  <c:v>-1.72</c:v>
                </c:pt>
                <c:pt idx="1449">
                  <c:v>-1.9999999999999996</c:v>
                </c:pt>
                <c:pt idx="1450">
                  <c:v>-2.0399999999999996</c:v>
                </c:pt>
                <c:pt idx="1451">
                  <c:v>-1.9599999999999997</c:v>
                </c:pt>
                <c:pt idx="1452">
                  <c:v>-2.0399999999999996</c:v>
                </c:pt>
                <c:pt idx="1453">
                  <c:v>-1.2999999999999994</c:v>
                </c:pt>
                <c:pt idx="1454">
                  <c:v>-0.87999999999999901</c:v>
                </c:pt>
                <c:pt idx="1455">
                  <c:v>-0.37999999999999901</c:v>
                </c:pt>
                <c:pt idx="1456">
                  <c:v>-0.67999999999999905</c:v>
                </c:pt>
                <c:pt idx="1457">
                  <c:v>-0.45999999999999874</c:v>
                </c:pt>
                <c:pt idx="1458">
                  <c:v>-0.65999999999999948</c:v>
                </c:pt>
                <c:pt idx="1459">
                  <c:v>-1</c:v>
                </c:pt>
                <c:pt idx="1460">
                  <c:v>-1.3200000000000003</c:v>
                </c:pt>
                <c:pt idx="1461">
                  <c:v>-0.93999999999999984</c:v>
                </c:pt>
                <c:pt idx="1462">
                  <c:v>-1.06</c:v>
                </c:pt>
                <c:pt idx="1463">
                  <c:v>-1.4800000000000004</c:v>
                </c:pt>
                <c:pt idx="1464">
                  <c:v>-1.3200000000000003</c:v>
                </c:pt>
                <c:pt idx="1465">
                  <c:v>-1.1199999999999997</c:v>
                </c:pt>
                <c:pt idx="1466">
                  <c:v>-1.0599999999999994</c:v>
                </c:pt>
                <c:pt idx="1467">
                  <c:v>-1.0399999999999998</c:v>
                </c:pt>
                <c:pt idx="1468">
                  <c:v>-0.27999999999999969</c:v>
                </c:pt>
                <c:pt idx="1469">
                  <c:v>-0.27999999999999969</c:v>
                </c:pt>
                <c:pt idx="1470">
                  <c:v>-0.40000000000000069</c:v>
                </c:pt>
                <c:pt idx="1471">
                  <c:v>-0.92000000000000104</c:v>
                </c:pt>
                <c:pt idx="1472">
                  <c:v>-0.82000000000000095</c:v>
                </c:pt>
                <c:pt idx="1473">
                  <c:v>-1.340000000000001</c:v>
                </c:pt>
                <c:pt idx="1474">
                  <c:v>-1.5600000000000012</c:v>
                </c:pt>
                <c:pt idx="1475">
                  <c:v>-1.3600000000000012</c:v>
                </c:pt>
                <c:pt idx="1476">
                  <c:v>-1.0600000000000016</c:v>
                </c:pt>
                <c:pt idx="1477">
                  <c:v>-1.3000000000000012</c:v>
                </c:pt>
                <c:pt idx="1478">
                  <c:v>-1.0200000000000007</c:v>
                </c:pt>
                <c:pt idx="1479">
                  <c:v>-0.74000000000000021</c:v>
                </c:pt>
                <c:pt idx="1480">
                  <c:v>-1</c:v>
                </c:pt>
                <c:pt idx="1481">
                  <c:v>-1.02</c:v>
                </c:pt>
                <c:pt idx="1482">
                  <c:v>-0.96000000000000052</c:v>
                </c:pt>
                <c:pt idx="1483">
                  <c:v>-1.4000000000000004</c:v>
                </c:pt>
                <c:pt idx="1484">
                  <c:v>-0.62000000000000066</c:v>
                </c:pt>
                <c:pt idx="1485">
                  <c:v>-0.44000000000000056</c:v>
                </c:pt>
                <c:pt idx="1486">
                  <c:v>-8.0000000000000071E-2</c:v>
                </c:pt>
                <c:pt idx="1487">
                  <c:v>-3.9999999999999855E-2</c:v>
                </c:pt>
                <c:pt idx="1488">
                  <c:v>-0.13999999999999985</c:v>
                </c:pt>
                <c:pt idx="1489">
                  <c:v>-0.8</c:v>
                </c:pt>
                <c:pt idx="1490">
                  <c:v>-1.1999999999999997</c:v>
                </c:pt>
                <c:pt idx="1491">
                  <c:v>-1.2399999999999998</c:v>
                </c:pt>
                <c:pt idx="1492">
                  <c:v>-1.6199999999999999</c:v>
                </c:pt>
                <c:pt idx="1493">
                  <c:v>-0.96000000000000052</c:v>
                </c:pt>
                <c:pt idx="1494">
                  <c:v>-1.1600000000000001</c:v>
                </c:pt>
                <c:pt idx="1495">
                  <c:v>-1.0000000000000004</c:v>
                </c:pt>
                <c:pt idx="1496">
                  <c:v>-0.98000000000000009</c:v>
                </c:pt>
                <c:pt idx="1497">
                  <c:v>-0.91999999999999993</c:v>
                </c:pt>
                <c:pt idx="1498">
                  <c:v>-1.44</c:v>
                </c:pt>
                <c:pt idx="1499">
                  <c:v>-1.1799999999999997</c:v>
                </c:pt>
                <c:pt idx="1500">
                  <c:v>-1.0799999999999996</c:v>
                </c:pt>
                <c:pt idx="1501">
                  <c:v>-1.2</c:v>
                </c:pt>
                <c:pt idx="1502">
                  <c:v>-1.02</c:v>
                </c:pt>
                <c:pt idx="1503">
                  <c:v>-0.6</c:v>
                </c:pt>
                <c:pt idx="1504">
                  <c:v>-0.84000000000000052</c:v>
                </c:pt>
                <c:pt idx="1505">
                  <c:v>-1.0800000000000007</c:v>
                </c:pt>
                <c:pt idx="1506">
                  <c:v>-1.0400000000000009</c:v>
                </c:pt>
                <c:pt idx="1507">
                  <c:v>-1.2200000000000011</c:v>
                </c:pt>
                <c:pt idx="1508">
                  <c:v>-1.2800000000000007</c:v>
                </c:pt>
                <c:pt idx="1509">
                  <c:v>-0.84000000000000019</c:v>
                </c:pt>
                <c:pt idx="1510">
                  <c:v>-0.51999999999999991</c:v>
                </c:pt>
                <c:pt idx="1511">
                  <c:v>-0.53999999999999981</c:v>
                </c:pt>
                <c:pt idx="1512">
                  <c:v>-0.29999999999999966</c:v>
                </c:pt>
                <c:pt idx="1513">
                  <c:v>-0.39999999999999963</c:v>
                </c:pt>
                <c:pt idx="1514">
                  <c:v>-0.82000000000000028</c:v>
                </c:pt>
                <c:pt idx="1515">
                  <c:v>-1.1000000000000003</c:v>
                </c:pt>
                <c:pt idx="1516">
                  <c:v>-1.0600000000000005</c:v>
                </c:pt>
                <c:pt idx="1517">
                  <c:v>-1.0000000000000004</c:v>
                </c:pt>
                <c:pt idx="1518">
                  <c:v>-1.5400000000000003</c:v>
                </c:pt>
                <c:pt idx="1519">
                  <c:v>-1.6599999999999997</c:v>
                </c:pt>
                <c:pt idx="1520">
                  <c:v>-1.9799999999999998</c:v>
                </c:pt>
                <c:pt idx="1521">
                  <c:v>-2.0799999999999996</c:v>
                </c:pt>
                <c:pt idx="1522">
                  <c:v>-1.8</c:v>
                </c:pt>
                <c:pt idx="1523">
                  <c:v>-1.42</c:v>
                </c:pt>
                <c:pt idx="1524">
                  <c:v>-1.22</c:v>
                </c:pt>
                <c:pt idx="1525">
                  <c:v>-0.51999999999999991</c:v>
                </c:pt>
                <c:pt idx="1526">
                  <c:v>-0.59999999999999964</c:v>
                </c:pt>
                <c:pt idx="1527">
                  <c:v>-0.95999999999999974</c:v>
                </c:pt>
                <c:pt idx="1528">
                  <c:v>-1</c:v>
                </c:pt>
                <c:pt idx="1529">
                  <c:v>-1</c:v>
                </c:pt>
                <c:pt idx="1530">
                  <c:v>-1.2600000000000002</c:v>
                </c:pt>
                <c:pt idx="1531">
                  <c:v>-0.94000000000000017</c:v>
                </c:pt>
                <c:pt idx="1532">
                  <c:v>-1.0200000000000002</c:v>
                </c:pt>
                <c:pt idx="1533">
                  <c:v>-0.8</c:v>
                </c:pt>
                <c:pt idx="1534">
                  <c:v>-0.6399999999999999</c:v>
                </c:pt>
                <c:pt idx="1535">
                  <c:v>-0.53999999999999981</c:v>
                </c:pt>
                <c:pt idx="1536">
                  <c:v>-1</c:v>
                </c:pt>
                <c:pt idx="1537">
                  <c:v>-0.8</c:v>
                </c:pt>
                <c:pt idx="1538">
                  <c:v>-0.98000000000000009</c:v>
                </c:pt>
                <c:pt idx="1539">
                  <c:v>-0.80000000000000038</c:v>
                </c:pt>
                <c:pt idx="1540">
                  <c:v>-0.7</c:v>
                </c:pt>
                <c:pt idx="1541">
                  <c:v>-0.26000000000000012</c:v>
                </c:pt>
                <c:pt idx="1542">
                  <c:v>-0.53999999999999981</c:v>
                </c:pt>
                <c:pt idx="1543">
                  <c:v>-0.43999999999999984</c:v>
                </c:pt>
                <c:pt idx="1544">
                  <c:v>-0.65999999999999948</c:v>
                </c:pt>
                <c:pt idx="1545">
                  <c:v>-1.1199999999999999</c:v>
                </c:pt>
                <c:pt idx="1546">
                  <c:v>-1.8199999999999998</c:v>
                </c:pt>
                <c:pt idx="1547">
                  <c:v>-1.98</c:v>
                </c:pt>
                <c:pt idx="1548">
                  <c:v>-1.8800000000000003</c:v>
                </c:pt>
                <c:pt idx="1549">
                  <c:v>-1.9000000000000008</c:v>
                </c:pt>
                <c:pt idx="1550">
                  <c:v>-1.5800000000000005</c:v>
                </c:pt>
                <c:pt idx="1551">
                  <c:v>-1.1600000000000001</c:v>
                </c:pt>
                <c:pt idx="1552">
                  <c:v>-0.88000000000000012</c:v>
                </c:pt>
                <c:pt idx="1553">
                  <c:v>-0.98000000000000009</c:v>
                </c:pt>
                <c:pt idx="1554">
                  <c:v>-1.2399999999999998</c:v>
                </c:pt>
                <c:pt idx="1555">
                  <c:v>-1.3399999999999999</c:v>
                </c:pt>
                <c:pt idx="1556">
                  <c:v>-1.3199999999999996</c:v>
                </c:pt>
                <c:pt idx="1557">
                  <c:v>-0.99999999999999933</c:v>
                </c:pt>
                <c:pt idx="1558">
                  <c:v>-1.1999999999999993</c:v>
                </c:pt>
                <c:pt idx="1559">
                  <c:v>-1.0399999999999996</c:v>
                </c:pt>
                <c:pt idx="1560">
                  <c:v>-0.87999999999999967</c:v>
                </c:pt>
                <c:pt idx="1561">
                  <c:v>-1.2600000000000002</c:v>
                </c:pt>
                <c:pt idx="1562">
                  <c:v>-1.6800000000000004</c:v>
                </c:pt>
                <c:pt idx="1563">
                  <c:v>-1.48</c:v>
                </c:pt>
                <c:pt idx="1564">
                  <c:v>-1.64</c:v>
                </c:pt>
                <c:pt idx="1565">
                  <c:v>-1.8999999999999997</c:v>
                </c:pt>
                <c:pt idx="1566">
                  <c:v>-1.4399999999999995</c:v>
                </c:pt>
                <c:pt idx="1567">
                  <c:v>-1.3999999999999997</c:v>
                </c:pt>
                <c:pt idx="1568">
                  <c:v>-1.3</c:v>
                </c:pt>
                <c:pt idx="1569">
                  <c:v>-1.3800000000000001</c:v>
                </c:pt>
                <c:pt idx="1570">
                  <c:v>-1.1199999999999999</c:v>
                </c:pt>
                <c:pt idx="1571">
                  <c:v>-1.2</c:v>
                </c:pt>
                <c:pt idx="1572">
                  <c:v>-1.3199999999999998</c:v>
                </c:pt>
                <c:pt idx="1573">
                  <c:v>-1.5799999999999996</c:v>
                </c:pt>
                <c:pt idx="1574">
                  <c:v>-1.44</c:v>
                </c:pt>
                <c:pt idx="1575">
                  <c:v>-1.3199999999999998</c:v>
                </c:pt>
                <c:pt idx="1576">
                  <c:v>-1.2400000000000002</c:v>
                </c:pt>
                <c:pt idx="1577">
                  <c:v>-1.06</c:v>
                </c:pt>
                <c:pt idx="1578">
                  <c:v>-1.06</c:v>
                </c:pt>
                <c:pt idx="1579">
                  <c:v>-0.76000000000000012</c:v>
                </c:pt>
                <c:pt idx="1580">
                  <c:v>-0.72000000000000031</c:v>
                </c:pt>
                <c:pt idx="1581">
                  <c:v>-0.6399999999999999</c:v>
                </c:pt>
                <c:pt idx="1582">
                  <c:v>-0.84000000000000019</c:v>
                </c:pt>
                <c:pt idx="1583">
                  <c:v>-0.84000000000000019</c:v>
                </c:pt>
                <c:pt idx="1584">
                  <c:v>-1.06</c:v>
                </c:pt>
                <c:pt idx="1585">
                  <c:v>-1.2400000000000007</c:v>
                </c:pt>
                <c:pt idx="1586">
                  <c:v>-1.7400000000000007</c:v>
                </c:pt>
                <c:pt idx="1587">
                  <c:v>-1.6</c:v>
                </c:pt>
                <c:pt idx="1588">
                  <c:v>-1.3200000000000003</c:v>
                </c:pt>
                <c:pt idx="1589">
                  <c:v>-1.5400000000000003</c:v>
                </c:pt>
                <c:pt idx="1590">
                  <c:v>-1.6800000000000002</c:v>
                </c:pt>
                <c:pt idx="1591">
                  <c:v>-1.6400000000000001</c:v>
                </c:pt>
                <c:pt idx="1592">
                  <c:v>-1.8800000000000003</c:v>
                </c:pt>
                <c:pt idx="1593">
                  <c:v>-1.9800000000000004</c:v>
                </c:pt>
                <c:pt idx="1594">
                  <c:v>-1.5200000000000009</c:v>
                </c:pt>
                <c:pt idx="1595">
                  <c:v>-1.420000000000001</c:v>
                </c:pt>
                <c:pt idx="1596">
                  <c:v>-1.0600000000000005</c:v>
                </c:pt>
                <c:pt idx="1597">
                  <c:v>-0.80000000000000038</c:v>
                </c:pt>
                <c:pt idx="1598">
                  <c:v>-0.92000000000000026</c:v>
                </c:pt>
                <c:pt idx="1599">
                  <c:v>-1.2600000000000002</c:v>
                </c:pt>
                <c:pt idx="1600">
                  <c:v>-1.3199999999999996</c:v>
                </c:pt>
                <c:pt idx="1601">
                  <c:v>-1.3599999999999994</c:v>
                </c:pt>
                <c:pt idx="1602">
                  <c:v>-1.4600000000000002</c:v>
                </c:pt>
                <c:pt idx="1603">
                  <c:v>-1.5799999999999996</c:v>
                </c:pt>
                <c:pt idx="1604">
                  <c:v>-1.4799999999999991</c:v>
                </c:pt>
                <c:pt idx="1605">
                  <c:v>-1.2399999999999991</c:v>
                </c:pt>
                <c:pt idx="1606">
                  <c:v>-1.2999999999999994</c:v>
                </c:pt>
                <c:pt idx="1607">
                  <c:v>-1.6199999999999986</c:v>
                </c:pt>
                <c:pt idx="1608">
                  <c:v>-1.399999999999999</c:v>
                </c:pt>
                <c:pt idx="1609">
                  <c:v>-1.4999999999999989</c:v>
                </c:pt>
                <c:pt idx="1610">
                  <c:v>-2.2199999999999989</c:v>
                </c:pt>
                <c:pt idx="1611">
                  <c:v>-2.5399999999999991</c:v>
                </c:pt>
                <c:pt idx="1612">
                  <c:v>-2.3799999999999994</c:v>
                </c:pt>
                <c:pt idx="1613">
                  <c:v>-2.1799999999999993</c:v>
                </c:pt>
                <c:pt idx="1614">
                  <c:v>-1.9799999999999993</c:v>
                </c:pt>
                <c:pt idx="1615">
                  <c:v>-1.4</c:v>
                </c:pt>
                <c:pt idx="1616">
                  <c:v>-1.1800000000000004</c:v>
                </c:pt>
                <c:pt idx="1617">
                  <c:v>-1.2800000000000005</c:v>
                </c:pt>
                <c:pt idx="1618">
                  <c:v>-1.5200000000000002</c:v>
                </c:pt>
                <c:pt idx="1619">
                  <c:v>-2.1400000000000006</c:v>
                </c:pt>
                <c:pt idx="1620">
                  <c:v>-2.34</c:v>
                </c:pt>
                <c:pt idx="1621">
                  <c:v>-2.38</c:v>
                </c:pt>
                <c:pt idx="1622">
                  <c:v>-2.34</c:v>
                </c:pt>
                <c:pt idx="1623">
                  <c:v>-2.3200000000000003</c:v>
                </c:pt>
                <c:pt idx="1624">
                  <c:v>-1.9600000000000002</c:v>
                </c:pt>
                <c:pt idx="1625">
                  <c:v>-2.1800000000000006</c:v>
                </c:pt>
                <c:pt idx="1626">
                  <c:v>-2.2800000000000002</c:v>
                </c:pt>
                <c:pt idx="1627">
                  <c:v>-1.9200000000000004</c:v>
                </c:pt>
                <c:pt idx="1628">
                  <c:v>-2.1800000000000006</c:v>
                </c:pt>
                <c:pt idx="1629">
                  <c:v>-2.2800000000000011</c:v>
                </c:pt>
                <c:pt idx="1630">
                  <c:v>-2.120000000000001</c:v>
                </c:pt>
                <c:pt idx="1631">
                  <c:v>-1.8600000000000008</c:v>
                </c:pt>
                <c:pt idx="1632">
                  <c:v>-2.080000000000001</c:v>
                </c:pt>
                <c:pt idx="1633">
                  <c:v>-1.8800000000000003</c:v>
                </c:pt>
                <c:pt idx="1634">
                  <c:v>-1.8599999999999994</c:v>
                </c:pt>
                <c:pt idx="1635">
                  <c:v>-1.5799999999999996</c:v>
                </c:pt>
                <c:pt idx="1636">
                  <c:v>-1.6</c:v>
                </c:pt>
                <c:pt idx="1637">
                  <c:v>-1.8399999999999999</c:v>
                </c:pt>
                <c:pt idx="1638">
                  <c:v>-1.64</c:v>
                </c:pt>
                <c:pt idx="1639">
                  <c:v>-1.36</c:v>
                </c:pt>
                <c:pt idx="1640">
                  <c:v>-1.8</c:v>
                </c:pt>
                <c:pt idx="1641">
                  <c:v>-1.9799999999999998</c:v>
                </c:pt>
                <c:pt idx="1642">
                  <c:v>-1.7399999999999998</c:v>
                </c:pt>
                <c:pt idx="1643">
                  <c:v>-1.86</c:v>
                </c:pt>
                <c:pt idx="1644">
                  <c:v>-2.1800000000000006</c:v>
                </c:pt>
                <c:pt idx="1645">
                  <c:v>-2.0600000000000009</c:v>
                </c:pt>
                <c:pt idx="1646">
                  <c:v>-1.920000000000001</c:v>
                </c:pt>
                <c:pt idx="1647">
                  <c:v>-1.7600000000000002</c:v>
                </c:pt>
                <c:pt idx="1648">
                  <c:v>-1.8199999999999996</c:v>
                </c:pt>
                <c:pt idx="1649">
                  <c:v>-1.7799999999999998</c:v>
                </c:pt>
                <c:pt idx="1650">
                  <c:v>-1.7799999999999989</c:v>
                </c:pt>
                <c:pt idx="1651">
                  <c:v>-2.4599999999999986</c:v>
                </c:pt>
                <c:pt idx="1652">
                  <c:v>-2.5999999999999992</c:v>
                </c:pt>
                <c:pt idx="1653">
                  <c:v>-3.0799999999999996</c:v>
                </c:pt>
                <c:pt idx="1654">
                  <c:v>-2.9999999999999991</c:v>
                </c:pt>
                <c:pt idx="1655">
                  <c:v>-2.56</c:v>
                </c:pt>
                <c:pt idx="1656">
                  <c:v>-2.0799999999999996</c:v>
                </c:pt>
                <c:pt idx="1657">
                  <c:v>-1.94</c:v>
                </c:pt>
                <c:pt idx="1658">
                  <c:v>-1.64</c:v>
                </c:pt>
                <c:pt idx="1659">
                  <c:v>-1.8800000000000003</c:v>
                </c:pt>
                <c:pt idx="1660">
                  <c:v>-2.0999999999999992</c:v>
                </c:pt>
                <c:pt idx="1661">
                  <c:v>-1.64</c:v>
                </c:pt>
                <c:pt idx="1662">
                  <c:v>-1.8199999999999996</c:v>
                </c:pt>
                <c:pt idx="1663">
                  <c:v>-1.44</c:v>
                </c:pt>
                <c:pt idx="1664">
                  <c:v>-1.3799999999999997</c:v>
                </c:pt>
                <c:pt idx="1665">
                  <c:v>-1.3</c:v>
                </c:pt>
                <c:pt idx="1666">
                  <c:v>-1.9199999999999995</c:v>
                </c:pt>
                <c:pt idx="1667">
                  <c:v>-1.5599999999999994</c:v>
                </c:pt>
                <c:pt idx="1668">
                  <c:v>-1.9199999999999995</c:v>
                </c:pt>
                <c:pt idx="1669">
                  <c:v>-1.6599999999999995</c:v>
                </c:pt>
                <c:pt idx="1670">
                  <c:v>-1.7399999999999998</c:v>
                </c:pt>
                <c:pt idx="1671">
                  <c:v>-1.4600000000000002</c:v>
                </c:pt>
                <c:pt idx="1672">
                  <c:v>-2.2000000000000006</c:v>
                </c:pt>
                <c:pt idx="1673">
                  <c:v>-2.2600000000000002</c:v>
                </c:pt>
                <c:pt idx="1674">
                  <c:v>-2.34</c:v>
                </c:pt>
                <c:pt idx="1675">
                  <c:v>-2.5599999999999996</c:v>
                </c:pt>
                <c:pt idx="1676">
                  <c:v>-2.6999999999999993</c:v>
                </c:pt>
                <c:pt idx="1677">
                  <c:v>-2.7999999999999985</c:v>
                </c:pt>
                <c:pt idx="1678">
                  <c:v>-2.5399999999999991</c:v>
                </c:pt>
                <c:pt idx="1679">
                  <c:v>-2.7600000000000002</c:v>
                </c:pt>
                <c:pt idx="1680">
                  <c:v>-2.9199999999999995</c:v>
                </c:pt>
                <c:pt idx="1681">
                  <c:v>-3.2399999999999998</c:v>
                </c:pt>
                <c:pt idx="1682">
                  <c:v>-2.580000000000001</c:v>
                </c:pt>
                <c:pt idx="1683">
                  <c:v>-2.9800000000000004</c:v>
                </c:pt>
                <c:pt idx="1684">
                  <c:v>-2.9600000000000009</c:v>
                </c:pt>
                <c:pt idx="1685">
                  <c:v>-3.0200000000000018</c:v>
                </c:pt>
                <c:pt idx="1686">
                  <c:v>-2.5600000000000009</c:v>
                </c:pt>
                <c:pt idx="1687">
                  <c:v>-3.2599999999999993</c:v>
                </c:pt>
                <c:pt idx="1688">
                  <c:v>-3.1399999999999992</c:v>
                </c:pt>
                <c:pt idx="1689">
                  <c:v>-2.9399999999999977</c:v>
                </c:pt>
                <c:pt idx="1690">
                  <c:v>-2.8799999999999981</c:v>
                </c:pt>
                <c:pt idx="1691">
                  <c:v>-3.6399999999999992</c:v>
                </c:pt>
                <c:pt idx="1692">
                  <c:v>-3.4</c:v>
                </c:pt>
                <c:pt idx="1693">
                  <c:v>-3.660000000000001</c:v>
                </c:pt>
                <c:pt idx="1694">
                  <c:v>-3.7400000000000007</c:v>
                </c:pt>
                <c:pt idx="1695">
                  <c:v>-3.7400000000000007</c:v>
                </c:pt>
                <c:pt idx="1696">
                  <c:v>-3.3200000000000003</c:v>
                </c:pt>
                <c:pt idx="1697">
                  <c:v>-3.0200000000000005</c:v>
                </c:pt>
                <c:pt idx="1698">
                  <c:v>-2.8200000000000003</c:v>
                </c:pt>
                <c:pt idx="1699">
                  <c:v>-3.0600000000000009</c:v>
                </c:pt>
                <c:pt idx="1700">
                  <c:v>-2.9799999999999995</c:v>
                </c:pt>
                <c:pt idx="1701">
                  <c:v>-2.7800000000000011</c:v>
                </c:pt>
                <c:pt idx="1702">
                  <c:v>-2.5200000000000018</c:v>
                </c:pt>
                <c:pt idx="1703">
                  <c:v>-2.740000000000002</c:v>
                </c:pt>
                <c:pt idx="1704">
                  <c:v>-2.6200000000000019</c:v>
                </c:pt>
                <c:pt idx="1705">
                  <c:v>-2.5400000000000018</c:v>
                </c:pt>
                <c:pt idx="1706">
                  <c:v>-2.4000000000000012</c:v>
                </c:pt>
                <c:pt idx="1707">
                  <c:v>-2.3600000000000008</c:v>
                </c:pt>
                <c:pt idx="1708">
                  <c:v>-1.7400000000000007</c:v>
                </c:pt>
                <c:pt idx="1709">
                  <c:v>-1.5799999999999996</c:v>
                </c:pt>
                <c:pt idx="1710">
                  <c:v>-2.0199999999999987</c:v>
                </c:pt>
                <c:pt idx="1711">
                  <c:v>-2.1999999999999984</c:v>
                </c:pt>
                <c:pt idx="1712">
                  <c:v>-2.1399999999999992</c:v>
                </c:pt>
                <c:pt idx="1713">
                  <c:v>-2.2199999999999989</c:v>
                </c:pt>
                <c:pt idx="1714">
                  <c:v>-2.2399999999999993</c:v>
                </c:pt>
                <c:pt idx="1715">
                  <c:v>-1.7799999999999998</c:v>
                </c:pt>
                <c:pt idx="1716">
                  <c:v>-1.4999999999999987</c:v>
                </c:pt>
                <c:pt idx="1717">
                  <c:v>-1.5399999999999978</c:v>
                </c:pt>
                <c:pt idx="1718">
                  <c:v>-1.8399999999999976</c:v>
                </c:pt>
                <c:pt idx="1719">
                  <c:v>-1.9399999999999991</c:v>
                </c:pt>
                <c:pt idx="1720">
                  <c:v>-1.8399999999999992</c:v>
                </c:pt>
                <c:pt idx="1721">
                  <c:v>-1.9799999999999998</c:v>
                </c:pt>
                <c:pt idx="1722">
                  <c:v>-2.1400000000000006</c:v>
                </c:pt>
                <c:pt idx="1723">
                  <c:v>-2.2200000000000002</c:v>
                </c:pt>
                <c:pt idx="1724">
                  <c:v>-1.9799999999999998</c:v>
                </c:pt>
                <c:pt idx="1725">
                  <c:v>-2.2799999999999998</c:v>
                </c:pt>
                <c:pt idx="1726">
                  <c:v>-2.1</c:v>
                </c:pt>
                <c:pt idx="1727">
                  <c:v>-2.1599999999999993</c:v>
                </c:pt>
                <c:pt idx="1728">
                  <c:v>-1.7</c:v>
                </c:pt>
                <c:pt idx="1729">
                  <c:v>-1.3</c:v>
                </c:pt>
                <c:pt idx="1730">
                  <c:v>-0.84000000000000052</c:v>
                </c:pt>
                <c:pt idx="1731">
                  <c:v>-1.3600000000000008</c:v>
                </c:pt>
                <c:pt idx="1732">
                  <c:v>-1.1600000000000008</c:v>
                </c:pt>
                <c:pt idx="1733">
                  <c:v>-1.3400000000000005</c:v>
                </c:pt>
                <c:pt idx="1734">
                  <c:v>-1.3600000000000008</c:v>
                </c:pt>
                <c:pt idx="1735">
                  <c:v>-1.3400000000000021</c:v>
                </c:pt>
                <c:pt idx="1736">
                  <c:v>-0.60000000000000286</c:v>
                </c:pt>
                <c:pt idx="1737">
                  <c:v>-0.74000000000000199</c:v>
                </c:pt>
                <c:pt idx="1738">
                  <c:v>-0.52000000000000168</c:v>
                </c:pt>
                <c:pt idx="1739">
                  <c:v>-0.34000000000000197</c:v>
                </c:pt>
                <c:pt idx="1740">
                  <c:v>0</c:v>
                </c:pt>
                <c:pt idx="1741">
                  <c:v>-0.13999999999999774</c:v>
                </c:pt>
                <c:pt idx="1742">
                  <c:v>6.0000000000000851E-2</c:v>
                </c:pt>
                <c:pt idx="1743">
                  <c:v>0.24000000000000057</c:v>
                </c:pt>
                <c:pt idx="1744">
                  <c:v>1.4210854715202005E-15</c:v>
                </c:pt>
                <c:pt idx="1745">
                  <c:v>0.24000000000000057</c:v>
                </c:pt>
                <c:pt idx="1746">
                  <c:v>0.63999999999999913</c:v>
                </c:pt>
                <c:pt idx="1747">
                  <c:v>0.55999999999999939</c:v>
                </c:pt>
                <c:pt idx="1748">
                  <c:v>1.1199999999999988</c:v>
                </c:pt>
                <c:pt idx="1749">
                  <c:v>1.1799999999999984</c:v>
                </c:pt>
                <c:pt idx="1750">
                  <c:v>0.71999999999999886</c:v>
                </c:pt>
                <c:pt idx="1751">
                  <c:v>0.6</c:v>
                </c:pt>
                <c:pt idx="1752">
                  <c:v>0.8</c:v>
                </c:pt>
                <c:pt idx="1753">
                  <c:v>0.24000000000000057</c:v>
                </c:pt>
                <c:pt idx="1754">
                  <c:v>0.14000000000000129</c:v>
                </c:pt>
                <c:pt idx="1755">
                  <c:v>0.28000000000000114</c:v>
                </c:pt>
                <c:pt idx="1756">
                  <c:v>0.2</c:v>
                </c:pt>
                <c:pt idx="1757">
                  <c:v>8.0000000000000432E-2</c:v>
                </c:pt>
                <c:pt idx="1758">
                  <c:v>6.0000000000000143E-2</c:v>
                </c:pt>
                <c:pt idx="1759">
                  <c:v>-0.2</c:v>
                </c:pt>
                <c:pt idx="1760">
                  <c:v>-0.34000000000000058</c:v>
                </c:pt>
                <c:pt idx="1761">
                  <c:v>-0.38000000000000045</c:v>
                </c:pt>
                <c:pt idx="1762">
                  <c:v>-0.68000000000000038</c:v>
                </c:pt>
                <c:pt idx="1763">
                  <c:v>-0.7</c:v>
                </c:pt>
                <c:pt idx="1764">
                  <c:v>-0.53999999999999981</c:v>
                </c:pt>
                <c:pt idx="1765">
                  <c:v>-0.35999999999999943</c:v>
                </c:pt>
                <c:pt idx="1766">
                  <c:v>-0.4199999999999996</c:v>
                </c:pt>
                <c:pt idx="1767">
                  <c:v>0.10000000000000071</c:v>
                </c:pt>
                <c:pt idx="1768">
                  <c:v>8.0000000000000432E-2</c:v>
                </c:pt>
                <c:pt idx="1769">
                  <c:v>-0.16000000000000014</c:v>
                </c:pt>
                <c:pt idx="1770">
                  <c:v>-0.66000000000000014</c:v>
                </c:pt>
                <c:pt idx="1771">
                  <c:v>-0.8</c:v>
                </c:pt>
                <c:pt idx="1772">
                  <c:v>-1.3</c:v>
                </c:pt>
                <c:pt idx="1773">
                  <c:v>-1.5399999999999998</c:v>
                </c:pt>
                <c:pt idx="1774">
                  <c:v>-1.2799999999999998</c:v>
                </c:pt>
                <c:pt idx="1775">
                  <c:v>-1.1799999999999997</c:v>
                </c:pt>
                <c:pt idx="1776">
                  <c:v>-1.6199999999999997</c:v>
                </c:pt>
                <c:pt idx="1777">
                  <c:v>-1.3599999999999999</c:v>
                </c:pt>
                <c:pt idx="1778">
                  <c:v>-1.08</c:v>
                </c:pt>
                <c:pt idx="1779">
                  <c:v>-1.3199999999999998</c:v>
                </c:pt>
                <c:pt idx="1780">
                  <c:v>-1.3400000000000003</c:v>
                </c:pt>
                <c:pt idx="1781">
                  <c:v>-1.1400000000000001</c:v>
                </c:pt>
                <c:pt idx="1782">
                  <c:v>-1.2600000000000002</c:v>
                </c:pt>
                <c:pt idx="1783">
                  <c:v>-1.4799999999999998</c:v>
                </c:pt>
                <c:pt idx="1784">
                  <c:v>-1.3799999999999997</c:v>
                </c:pt>
                <c:pt idx="1785">
                  <c:v>-1.52</c:v>
                </c:pt>
                <c:pt idx="1786">
                  <c:v>-1.42</c:v>
                </c:pt>
                <c:pt idx="1787">
                  <c:v>-1.42</c:v>
                </c:pt>
                <c:pt idx="1788">
                  <c:v>-1.92</c:v>
                </c:pt>
                <c:pt idx="1789">
                  <c:v>-1.6</c:v>
                </c:pt>
                <c:pt idx="1790">
                  <c:v>-1.02</c:v>
                </c:pt>
                <c:pt idx="1791">
                  <c:v>-1.1199999999999999</c:v>
                </c:pt>
                <c:pt idx="1792">
                  <c:v>-1.1999999999999997</c:v>
                </c:pt>
                <c:pt idx="1793">
                  <c:v>-0.65999999999999981</c:v>
                </c:pt>
                <c:pt idx="1794">
                  <c:v>-0.85999999999999976</c:v>
                </c:pt>
                <c:pt idx="1795">
                  <c:v>-1.0799999999999994</c:v>
                </c:pt>
                <c:pt idx="1796">
                  <c:v>-1.0399999999999991</c:v>
                </c:pt>
                <c:pt idx="1797">
                  <c:v>-0.95999999999999941</c:v>
                </c:pt>
                <c:pt idx="1798">
                  <c:v>-1.0599999999999994</c:v>
                </c:pt>
                <c:pt idx="1799">
                  <c:v>-0.91999999999999926</c:v>
                </c:pt>
                <c:pt idx="1800">
                  <c:v>-1.0999999999999996</c:v>
                </c:pt>
                <c:pt idx="1801">
                  <c:v>-0.91999999999999993</c:v>
                </c:pt>
                <c:pt idx="1802">
                  <c:v>-0.85999999999999976</c:v>
                </c:pt>
                <c:pt idx="1803">
                  <c:v>-0.73999999999999988</c:v>
                </c:pt>
                <c:pt idx="1804">
                  <c:v>-0.66000000000000014</c:v>
                </c:pt>
                <c:pt idx="1805">
                  <c:v>-0.72</c:v>
                </c:pt>
                <c:pt idx="1806">
                  <c:v>-0.73999999999999988</c:v>
                </c:pt>
                <c:pt idx="1807">
                  <c:v>-1.1000000000000001</c:v>
                </c:pt>
                <c:pt idx="1808">
                  <c:v>-1.3199999999999998</c:v>
                </c:pt>
                <c:pt idx="1809">
                  <c:v>-1.4599999999999997</c:v>
                </c:pt>
                <c:pt idx="1810">
                  <c:v>-1.0399999999999998</c:v>
                </c:pt>
                <c:pt idx="1811">
                  <c:v>-1.02</c:v>
                </c:pt>
                <c:pt idx="1812">
                  <c:v>-0.65999999999999981</c:v>
                </c:pt>
                <c:pt idx="1813">
                  <c:v>-0.71999999999999953</c:v>
                </c:pt>
                <c:pt idx="1814">
                  <c:v>-1.0999999999999996</c:v>
                </c:pt>
                <c:pt idx="1815">
                  <c:v>-1.2399999999999995</c:v>
                </c:pt>
                <c:pt idx="1816">
                  <c:v>-1.2199999999999993</c:v>
                </c:pt>
                <c:pt idx="1817">
                  <c:v>-1.4999999999999993</c:v>
                </c:pt>
                <c:pt idx="1818">
                  <c:v>-1.3199999999999996</c:v>
                </c:pt>
                <c:pt idx="1819">
                  <c:v>-0.9199999999999996</c:v>
                </c:pt>
                <c:pt idx="1820">
                  <c:v>-0.61999999999999988</c:v>
                </c:pt>
                <c:pt idx="1821">
                  <c:v>-0.62000000000000033</c:v>
                </c:pt>
                <c:pt idx="1822">
                  <c:v>-0.32000000000000062</c:v>
                </c:pt>
                <c:pt idx="1823">
                  <c:v>-4.000000000000057E-2</c:v>
                </c:pt>
                <c:pt idx="1824">
                  <c:v>-0.40000000000000069</c:v>
                </c:pt>
                <c:pt idx="1825">
                  <c:v>-1.0400000000000005</c:v>
                </c:pt>
                <c:pt idx="1826">
                  <c:v>-1.2200000000000002</c:v>
                </c:pt>
                <c:pt idx="1827">
                  <c:v>-1.2600000000000002</c:v>
                </c:pt>
                <c:pt idx="1828">
                  <c:v>-1.6600000000000001</c:v>
                </c:pt>
                <c:pt idx="1829">
                  <c:v>-1.3800000000000001</c:v>
                </c:pt>
                <c:pt idx="1830">
                  <c:v>-1.52</c:v>
                </c:pt>
                <c:pt idx="1831">
                  <c:v>-1.4000000000000004</c:v>
                </c:pt>
                <c:pt idx="1832">
                  <c:v>-1.3000000000000003</c:v>
                </c:pt>
                <c:pt idx="1833">
                  <c:v>-1.3000000000000003</c:v>
                </c:pt>
                <c:pt idx="1834">
                  <c:v>-1.6200000000000006</c:v>
                </c:pt>
                <c:pt idx="1835">
                  <c:v>-1.3800000000000008</c:v>
                </c:pt>
                <c:pt idx="1836">
                  <c:v>-1.7600000000000005</c:v>
                </c:pt>
                <c:pt idx="1837">
                  <c:v>-2.2000000000000002</c:v>
                </c:pt>
                <c:pt idx="1838">
                  <c:v>-1.8200000000000003</c:v>
                </c:pt>
                <c:pt idx="1839">
                  <c:v>-1.4400000000000002</c:v>
                </c:pt>
                <c:pt idx="1840">
                  <c:v>-1.52</c:v>
                </c:pt>
                <c:pt idx="1841">
                  <c:v>-1.3999999999999997</c:v>
                </c:pt>
                <c:pt idx="1842">
                  <c:v>-1.1999999999999997</c:v>
                </c:pt>
                <c:pt idx="1843">
                  <c:v>-1.2199999999999995</c:v>
                </c:pt>
                <c:pt idx="1844">
                  <c:v>-1.0599999999999994</c:v>
                </c:pt>
                <c:pt idx="1845">
                  <c:v>-0.59999999999999964</c:v>
                </c:pt>
                <c:pt idx="1846">
                  <c:v>-0.11999999999999993</c:v>
                </c:pt>
                <c:pt idx="1847">
                  <c:v>4.0000000000000216E-2</c:v>
                </c:pt>
                <c:pt idx="1848">
                  <c:v>-0.14000000000000021</c:v>
                </c:pt>
                <c:pt idx="1849">
                  <c:v>-0.4</c:v>
                </c:pt>
                <c:pt idx="1850">
                  <c:v>-0.6</c:v>
                </c:pt>
                <c:pt idx="1851">
                  <c:v>-1</c:v>
                </c:pt>
                <c:pt idx="1852">
                  <c:v>-0.94000000000000017</c:v>
                </c:pt>
                <c:pt idx="1853">
                  <c:v>-1.0399999999999998</c:v>
                </c:pt>
                <c:pt idx="1854">
                  <c:v>-1.2200000000000002</c:v>
                </c:pt>
                <c:pt idx="1855">
                  <c:v>-1.3200000000000003</c:v>
                </c:pt>
                <c:pt idx="1856">
                  <c:v>-1.2000000000000004</c:v>
                </c:pt>
                <c:pt idx="1857">
                  <c:v>-1.3800000000000003</c:v>
                </c:pt>
                <c:pt idx="1858">
                  <c:v>-1.3600000000000005</c:v>
                </c:pt>
                <c:pt idx="1859">
                  <c:v>-1.1000000000000003</c:v>
                </c:pt>
                <c:pt idx="1860">
                  <c:v>-1.0800000000000005</c:v>
                </c:pt>
                <c:pt idx="1861">
                  <c:v>-0.94000000000000017</c:v>
                </c:pt>
                <c:pt idx="1862">
                  <c:v>-0.8</c:v>
                </c:pt>
                <c:pt idx="1863">
                  <c:v>-0.6</c:v>
                </c:pt>
                <c:pt idx="1864">
                  <c:v>-0.73999999999999988</c:v>
                </c:pt>
                <c:pt idx="1865">
                  <c:v>-0.77999999999999969</c:v>
                </c:pt>
                <c:pt idx="1866">
                  <c:v>-0.61999999999999955</c:v>
                </c:pt>
                <c:pt idx="1867">
                  <c:v>-0.4599999999999998</c:v>
                </c:pt>
                <c:pt idx="1868">
                  <c:v>-0.75999999999999979</c:v>
                </c:pt>
                <c:pt idx="1869">
                  <c:v>-0.78</c:v>
                </c:pt>
                <c:pt idx="1870">
                  <c:v>-0.82000000000000028</c:v>
                </c:pt>
                <c:pt idx="1871">
                  <c:v>-0.88000000000000045</c:v>
                </c:pt>
                <c:pt idx="1872">
                  <c:v>-1.0800000000000005</c:v>
                </c:pt>
                <c:pt idx="1873">
                  <c:v>-1.0400000000000003</c:v>
                </c:pt>
                <c:pt idx="1874">
                  <c:v>-0.78</c:v>
                </c:pt>
                <c:pt idx="1875">
                  <c:v>-0.65999999999999981</c:v>
                </c:pt>
                <c:pt idx="1876">
                  <c:v>-0.3</c:v>
                </c:pt>
                <c:pt idx="1877">
                  <c:v>-0.39999999999999963</c:v>
                </c:pt>
                <c:pt idx="1878">
                  <c:v>-0.39999999999999963</c:v>
                </c:pt>
                <c:pt idx="1879">
                  <c:v>-0.49999999999999967</c:v>
                </c:pt>
                <c:pt idx="1880">
                  <c:v>-0.39999999999999963</c:v>
                </c:pt>
                <c:pt idx="1881">
                  <c:v>-1.0399999999999996</c:v>
                </c:pt>
                <c:pt idx="1882">
                  <c:v>-0.97999999999999976</c:v>
                </c:pt>
                <c:pt idx="1883">
                  <c:v>-0.43999999999999984</c:v>
                </c:pt>
                <c:pt idx="1884">
                  <c:v>-0.72</c:v>
                </c:pt>
                <c:pt idx="1885">
                  <c:v>-0.75999999999999979</c:v>
                </c:pt>
                <c:pt idx="1886">
                  <c:v>-0.4</c:v>
                </c:pt>
                <c:pt idx="1887">
                  <c:v>-0.44000000000000022</c:v>
                </c:pt>
                <c:pt idx="1888">
                  <c:v>-0.52000000000000024</c:v>
                </c:pt>
                <c:pt idx="1889">
                  <c:v>-0.48000000000000009</c:v>
                </c:pt>
                <c:pt idx="1890">
                  <c:v>-0.18000000000000008</c:v>
                </c:pt>
                <c:pt idx="1891">
                  <c:v>-0.1</c:v>
                </c:pt>
                <c:pt idx="1892">
                  <c:v>1.9999999999999928E-2</c:v>
                </c:pt>
                <c:pt idx="1893">
                  <c:v>8.0000000000000071E-2</c:v>
                </c:pt>
                <c:pt idx="1894">
                  <c:v>0.52000000000000024</c:v>
                </c:pt>
                <c:pt idx="1895">
                  <c:v>0.44000000000000022</c:v>
                </c:pt>
                <c:pt idx="1896">
                  <c:v>0.42000000000000026</c:v>
                </c:pt>
                <c:pt idx="1897">
                  <c:v>0.32000000000000028</c:v>
                </c:pt>
                <c:pt idx="1898">
                  <c:v>-0.25999999999999945</c:v>
                </c:pt>
                <c:pt idx="1899">
                  <c:v>-0.58000000000000007</c:v>
                </c:pt>
                <c:pt idx="1900">
                  <c:v>-0.78</c:v>
                </c:pt>
                <c:pt idx="1901">
                  <c:v>-0.98000000000000009</c:v>
                </c:pt>
                <c:pt idx="1902">
                  <c:v>-0.71999999999999953</c:v>
                </c:pt>
                <c:pt idx="1903">
                  <c:v>-0.1</c:v>
                </c:pt>
                <c:pt idx="1904">
                  <c:v>0.12000000000000029</c:v>
                </c:pt>
                <c:pt idx="1905">
                  <c:v>0.3</c:v>
                </c:pt>
                <c:pt idx="1906">
                  <c:v>0.48000000000000009</c:v>
                </c:pt>
                <c:pt idx="1907">
                  <c:v>0.18000000000000008</c:v>
                </c:pt>
                <c:pt idx="1908">
                  <c:v>0</c:v>
                </c:pt>
                <c:pt idx="1909">
                  <c:v>-1.9999999999999928E-2</c:v>
                </c:pt>
                <c:pt idx="1910">
                  <c:v>-0.15999999999999978</c:v>
                </c:pt>
                <c:pt idx="1911">
                  <c:v>-0.1</c:v>
                </c:pt>
                <c:pt idx="1912">
                  <c:v>0.17999999999999972</c:v>
                </c:pt>
                <c:pt idx="1913">
                  <c:v>0.15999999999999978</c:v>
                </c:pt>
                <c:pt idx="1914">
                  <c:v>0.11999999999999993</c:v>
                </c:pt>
                <c:pt idx="1915">
                  <c:v>0.23999999999999985</c:v>
                </c:pt>
                <c:pt idx="1916">
                  <c:v>0.16000000000000014</c:v>
                </c:pt>
                <c:pt idx="1917">
                  <c:v>0.40000000000000036</c:v>
                </c:pt>
                <c:pt idx="1918">
                  <c:v>0.18000000000000044</c:v>
                </c:pt>
                <c:pt idx="1919">
                  <c:v>0.30000000000000038</c:v>
                </c:pt>
                <c:pt idx="1920">
                  <c:v>0.20000000000000034</c:v>
                </c:pt>
                <c:pt idx="1921">
                  <c:v>2.0000000000000285E-2</c:v>
                </c:pt>
                <c:pt idx="1922">
                  <c:v>-3.9999999999999855E-2</c:v>
                </c:pt>
                <c:pt idx="1923">
                  <c:v>0.14000000000000021</c:v>
                </c:pt>
                <c:pt idx="1924">
                  <c:v>-0.25999999999999979</c:v>
                </c:pt>
                <c:pt idx="1925">
                  <c:v>-0.35999999999999976</c:v>
                </c:pt>
                <c:pt idx="1926">
                  <c:v>-0.53999999999999981</c:v>
                </c:pt>
                <c:pt idx="1927">
                  <c:v>-0.88000000000000012</c:v>
                </c:pt>
                <c:pt idx="1928">
                  <c:v>-1.1400000000000006</c:v>
                </c:pt>
                <c:pt idx="1929">
                  <c:v>-1.2800000000000007</c:v>
                </c:pt>
                <c:pt idx="1930">
                  <c:v>-1.5200000000000009</c:v>
                </c:pt>
                <c:pt idx="1931">
                  <c:v>-1.0800000000000007</c:v>
                </c:pt>
                <c:pt idx="1932">
                  <c:v>-0.96000000000000052</c:v>
                </c:pt>
                <c:pt idx="1933">
                  <c:v>-0.41999999999999993</c:v>
                </c:pt>
                <c:pt idx="1934">
                  <c:v>-5.999999999999979E-2</c:v>
                </c:pt>
                <c:pt idx="1935">
                  <c:v>6.0000000000000497E-2</c:v>
                </c:pt>
                <c:pt idx="1936">
                  <c:v>6.0000000000000143E-2</c:v>
                </c:pt>
                <c:pt idx="1937">
                  <c:v>-0.28000000000000008</c:v>
                </c:pt>
                <c:pt idx="1938">
                  <c:v>-0.76000000000000012</c:v>
                </c:pt>
                <c:pt idx="1939">
                  <c:v>-0.85999999999999976</c:v>
                </c:pt>
                <c:pt idx="1940">
                  <c:v>-0.82</c:v>
                </c:pt>
                <c:pt idx="1941">
                  <c:v>-0.75999999999999979</c:v>
                </c:pt>
                <c:pt idx="1942">
                  <c:v>-0.53999999999999981</c:v>
                </c:pt>
                <c:pt idx="1943">
                  <c:v>-0.33999999999999986</c:v>
                </c:pt>
                <c:pt idx="1944">
                  <c:v>-0.2</c:v>
                </c:pt>
                <c:pt idx="1945">
                  <c:v>-0.1</c:v>
                </c:pt>
                <c:pt idx="1946">
                  <c:v>-0.7000000000000004</c:v>
                </c:pt>
                <c:pt idx="1947">
                  <c:v>-1.0000000000000004</c:v>
                </c:pt>
                <c:pt idx="1948">
                  <c:v>-1.2600000000000005</c:v>
                </c:pt>
                <c:pt idx="1949">
                  <c:v>-1.4800000000000004</c:v>
                </c:pt>
                <c:pt idx="1950">
                  <c:v>-1.5400000000000005</c:v>
                </c:pt>
                <c:pt idx="1951">
                  <c:v>-1.08</c:v>
                </c:pt>
                <c:pt idx="1952">
                  <c:v>-0.72</c:v>
                </c:pt>
                <c:pt idx="1953">
                  <c:v>-0.7000000000000004</c:v>
                </c:pt>
                <c:pt idx="1954">
                  <c:v>-0.54000000000000059</c:v>
                </c:pt>
                <c:pt idx="1955">
                  <c:v>-0.32000000000000062</c:v>
                </c:pt>
                <c:pt idx="1956">
                  <c:v>-0.52000000000000102</c:v>
                </c:pt>
                <c:pt idx="1957">
                  <c:v>-0.38000000000000078</c:v>
                </c:pt>
                <c:pt idx="1958">
                  <c:v>-8.0000000000000071E-2</c:v>
                </c:pt>
                <c:pt idx="1959">
                  <c:v>-1.9999999999999928E-2</c:v>
                </c:pt>
                <c:pt idx="1960">
                  <c:v>-0.15999999999999942</c:v>
                </c:pt>
                <c:pt idx="1961">
                  <c:v>-0.23999999999999916</c:v>
                </c:pt>
                <c:pt idx="1962">
                  <c:v>-0.23999999999999949</c:v>
                </c:pt>
                <c:pt idx="1963">
                  <c:v>-0.4599999999999998</c:v>
                </c:pt>
                <c:pt idx="1964">
                  <c:v>-6.0000000000000143E-2</c:v>
                </c:pt>
                <c:pt idx="1965">
                  <c:v>1.9999999999999574E-2</c:v>
                </c:pt>
                <c:pt idx="1966">
                  <c:v>7.999999999999971E-2</c:v>
                </c:pt>
                <c:pt idx="1967">
                  <c:v>-8.0000000000000071E-2</c:v>
                </c:pt>
                <c:pt idx="1968">
                  <c:v>-4.0000000000000216E-2</c:v>
                </c:pt>
                <c:pt idx="1969">
                  <c:v>-0.37999999999999973</c:v>
                </c:pt>
                <c:pt idx="1970">
                  <c:v>-0.43999999999999984</c:v>
                </c:pt>
                <c:pt idx="1971">
                  <c:v>-0.32000000000000028</c:v>
                </c:pt>
                <c:pt idx="1972">
                  <c:v>-0.36000000000000015</c:v>
                </c:pt>
                <c:pt idx="1973">
                  <c:v>-0.21999999999999992</c:v>
                </c:pt>
                <c:pt idx="1974">
                  <c:v>-0.2</c:v>
                </c:pt>
                <c:pt idx="1975">
                  <c:v>-0.15999999999999978</c:v>
                </c:pt>
                <c:pt idx="1976">
                  <c:v>-0.23999999999999949</c:v>
                </c:pt>
                <c:pt idx="1977">
                  <c:v>-1.9999999999999928E-2</c:v>
                </c:pt>
                <c:pt idx="1978">
                  <c:v>5.999999999999979E-2</c:v>
                </c:pt>
                <c:pt idx="1979">
                  <c:v>-0.1600000000000005</c:v>
                </c:pt>
                <c:pt idx="1980">
                  <c:v>-0.30000000000000038</c:v>
                </c:pt>
                <c:pt idx="1981">
                  <c:v>-0.30000000000000071</c:v>
                </c:pt>
                <c:pt idx="1982">
                  <c:v>-0.40000000000000036</c:v>
                </c:pt>
                <c:pt idx="1983">
                  <c:v>-0.50000000000000033</c:v>
                </c:pt>
                <c:pt idx="1984">
                  <c:v>-0.54000000000000059</c:v>
                </c:pt>
                <c:pt idx="1985">
                  <c:v>-0.48000000000000076</c:v>
                </c:pt>
                <c:pt idx="1986">
                  <c:v>-0.46000000000000052</c:v>
                </c:pt>
                <c:pt idx="1987">
                  <c:v>-0.60000000000000031</c:v>
                </c:pt>
                <c:pt idx="1988">
                  <c:v>-0.48000000000000009</c:v>
                </c:pt>
                <c:pt idx="1989">
                  <c:v>-0.2</c:v>
                </c:pt>
                <c:pt idx="1990">
                  <c:v>-0.14000000000000021</c:v>
                </c:pt>
                <c:pt idx="1991">
                  <c:v>-0.48000000000000043</c:v>
                </c:pt>
                <c:pt idx="1992">
                  <c:v>-0.2800000000000008</c:v>
                </c:pt>
                <c:pt idx="1993">
                  <c:v>-0.36000000000000087</c:v>
                </c:pt>
                <c:pt idx="1994">
                  <c:v>-0.50000000000000067</c:v>
                </c:pt>
                <c:pt idx="1995">
                  <c:v>-0.46000000000000013</c:v>
                </c:pt>
                <c:pt idx="1996">
                  <c:v>-9.9999999999999645E-2</c:v>
                </c:pt>
                <c:pt idx="1997">
                  <c:v>-0.31999999999999956</c:v>
                </c:pt>
                <c:pt idx="1998">
                  <c:v>-0.51999999999999957</c:v>
                </c:pt>
                <c:pt idx="1999">
                  <c:v>-0.55999999999999939</c:v>
                </c:pt>
                <c:pt idx="2000">
                  <c:v>-0.9199999999999996</c:v>
                </c:pt>
                <c:pt idx="2001">
                  <c:v>-1.1000000000000001</c:v>
                </c:pt>
                <c:pt idx="2002">
                  <c:v>-1.1199999999999999</c:v>
                </c:pt>
                <c:pt idx="2003">
                  <c:v>-1.1599999999999997</c:v>
                </c:pt>
                <c:pt idx="2004">
                  <c:v>-1.0799999999999996</c:v>
                </c:pt>
                <c:pt idx="2005">
                  <c:v>-1.1999999999999997</c:v>
                </c:pt>
                <c:pt idx="2006">
                  <c:v>-1.2399999999999995</c:v>
                </c:pt>
                <c:pt idx="2007">
                  <c:v>-1.4799999999999993</c:v>
                </c:pt>
                <c:pt idx="2008">
                  <c:v>-1.0599999999999998</c:v>
                </c:pt>
                <c:pt idx="2009">
                  <c:v>-1.0399999999999998</c:v>
                </c:pt>
                <c:pt idx="2010">
                  <c:v>-0.58000000000000007</c:v>
                </c:pt>
                <c:pt idx="2011">
                  <c:v>-0.7</c:v>
                </c:pt>
                <c:pt idx="2012">
                  <c:v>-0.4</c:v>
                </c:pt>
                <c:pt idx="2013">
                  <c:v>-0.57999999999999974</c:v>
                </c:pt>
                <c:pt idx="2014">
                  <c:v>-0.53999999999999981</c:v>
                </c:pt>
                <c:pt idx="2015">
                  <c:v>-0.71999999999999953</c:v>
                </c:pt>
                <c:pt idx="2016">
                  <c:v>-0.53999999999999981</c:v>
                </c:pt>
                <c:pt idx="2017">
                  <c:v>-0.18000000000000008</c:v>
                </c:pt>
                <c:pt idx="2018">
                  <c:v>-8.0000000000000071E-2</c:v>
                </c:pt>
                <c:pt idx="2019">
                  <c:v>-8.0000000000000071E-2</c:v>
                </c:pt>
                <c:pt idx="2020">
                  <c:v>9.9999999999999645E-2</c:v>
                </c:pt>
                <c:pt idx="2021">
                  <c:v>0.17999999999999972</c:v>
                </c:pt>
                <c:pt idx="2022">
                  <c:v>-0.60000000000000031</c:v>
                </c:pt>
                <c:pt idx="2023">
                  <c:v>-0.50000000000000033</c:v>
                </c:pt>
                <c:pt idx="2024">
                  <c:v>-0.46000000000000052</c:v>
                </c:pt>
                <c:pt idx="2025">
                  <c:v>-0.72000000000000064</c:v>
                </c:pt>
                <c:pt idx="2026">
                  <c:v>-0.52000000000000024</c:v>
                </c:pt>
                <c:pt idx="2027">
                  <c:v>-0.28000000000000008</c:v>
                </c:pt>
                <c:pt idx="2028">
                  <c:v>-0.56000000000000016</c:v>
                </c:pt>
                <c:pt idx="2029">
                  <c:v>-0.67999999999999972</c:v>
                </c:pt>
                <c:pt idx="2030">
                  <c:v>-0.89999999999999969</c:v>
                </c:pt>
                <c:pt idx="2031">
                  <c:v>-1.3399999999999999</c:v>
                </c:pt>
                <c:pt idx="2032">
                  <c:v>-1.5399999999999998</c:v>
                </c:pt>
                <c:pt idx="2033">
                  <c:v>-1.4599999999999997</c:v>
                </c:pt>
                <c:pt idx="2034">
                  <c:v>-1.48</c:v>
                </c:pt>
                <c:pt idx="2035">
                  <c:v>-1.28</c:v>
                </c:pt>
                <c:pt idx="2036">
                  <c:v>-1.06</c:v>
                </c:pt>
                <c:pt idx="2037">
                  <c:v>-0.64000000000000024</c:v>
                </c:pt>
                <c:pt idx="2038">
                  <c:v>-0.76000000000000012</c:v>
                </c:pt>
                <c:pt idx="2039">
                  <c:v>-0.82000000000000028</c:v>
                </c:pt>
                <c:pt idx="2040">
                  <c:v>-0.7000000000000004</c:v>
                </c:pt>
                <c:pt idx="2041">
                  <c:v>-0.72000000000000031</c:v>
                </c:pt>
                <c:pt idx="2042">
                  <c:v>-0.52000000000000024</c:v>
                </c:pt>
                <c:pt idx="2043">
                  <c:v>-0.34000000000000058</c:v>
                </c:pt>
                <c:pt idx="2044">
                  <c:v>-0.48000000000000043</c:v>
                </c:pt>
                <c:pt idx="2045">
                  <c:v>-0.36000000000000049</c:v>
                </c:pt>
                <c:pt idx="2046">
                  <c:v>-0.60000000000000075</c:v>
                </c:pt>
                <c:pt idx="2047">
                  <c:v>-0.84000000000000052</c:v>
                </c:pt>
                <c:pt idx="2048">
                  <c:v>-1.0000000000000004</c:v>
                </c:pt>
                <c:pt idx="2049">
                  <c:v>-0.8600000000000001</c:v>
                </c:pt>
                <c:pt idx="2050">
                  <c:v>-0.83999999999999986</c:v>
                </c:pt>
                <c:pt idx="2051">
                  <c:v>-0.61999999999999955</c:v>
                </c:pt>
                <c:pt idx="2052">
                  <c:v>-0.4</c:v>
                </c:pt>
                <c:pt idx="2053">
                  <c:v>-0.82000000000000028</c:v>
                </c:pt>
                <c:pt idx="2054">
                  <c:v>-0.98000000000000043</c:v>
                </c:pt>
                <c:pt idx="2055">
                  <c:v>-1.2600000000000005</c:v>
                </c:pt>
                <c:pt idx="2056">
                  <c:v>-0.96000000000000052</c:v>
                </c:pt>
                <c:pt idx="2057">
                  <c:v>-1.1400000000000001</c:v>
                </c:pt>
                <c:pt idx="2058">
                  <c:v>-0.85999999999999976</c:v>
                </c:pt>
                <c:pt idx="2059">
                  <c:v>-0.72</c:v>
                </c:pt>
                <c:pt idx="2060">
                  <c:v>-0.55999999999999983</c:v>
                </c:pt>
                <c:pt idx="2061">
                  <c:v>-0.73999999999999988</c:v>
                </c:pt>
                <c:pt idx="2062">
                  <c:v>-0.8</c:v>
                </c:pt>
                <c:pt idx="2063">
                  <c:v>-0.82000000000000028</c:v>
                </c:pt>
                <c:pt idx="2064">
                  <c:v>-1.1400000000000001</c:v>
                </c:pt>
                <c:pt idx="2065">
                  <c:v>-1.2000000000000004</c:v>
                </c:pt>
                <c:pt idx="2066">
                  <c:v>-1.5600000000000005</c:v>
                </c:pt>
                <c:pt idx="2067">
                  <c:v>-1.6200000000000003</c:v>
                </c:pt>
                <c:pt idx="2068">
                  <c:v>-1.3800000000000001</c:v>
                </c:pt>
                <c:pt idx="2069">
                  <c:v>-1.2400000000000002</c:v>
                </c:pt>
                <c:pt idx="2070">
                  <c:v>-1.2400000000000002</c:v>
                </c:pt>
                <c:pt idx="2071">
                  <c:v>-0.73999999999999988</c:v>
                </c:pt>
                <c:pt idx="2072">
                  <c:v>-0.61999999999999988</c:v>
                </c:pt>
                <c:pt idx="2073">
                  <c:v>-0.7</c:v>
                </c:pt>
                <c:pt idx="2074">
                  <c:v>-0.33999999999999986</c:v>
                </c:pt>
                <c:pt idx="2075">
                  <c:v>-0.31999999999999995</c:v>
                </c:pt>
                <c:pt idx="2076">
                  <c:v>-0.36000000000000015</c:v>
                </c:pt>
                <c:pt idx="2077">
                  <c:v>-0.60000000000000031</c:v>
                </c:pt>
                <c:pt idx="2078">
                  <c:v>-0.88000000000000045</c:v>
                </c:pt>
                <c:pt idx="2079">
                  <c:v>-1.0000000000000004</c:v>
                </c:pt>
                <c:pt idx="2080">
                  <c:v>-0.66000000000000048</c:v>
                </c:pt>
                <c:pt idx="2081">
                  <c:v>-1.0000000000000004</c:v>
                </c:pt>
                <c:pt idx="2082">
                  <c:v>-0.62000000000000033</c:v>
                </c:pt>
                <c:pt idx="2083">
                  <c:v>-0.46000000000000013</c:v>
                </c:pt>
                <c:pt idx="2084">
                  <c:v>-0.72000000000000031</c:v>
                </c:pt>
                <c:pt idx="2085">
                  <c:v>-0.98000000000000009</c:v>
                </c:pt>
                <c:pt idx="2086">
                  <c:v>-0.74000000000000021</c:v>
                </c:pt>
                <c:pt idx="2087">
                  <c:v>-0.91999999999999993</c:v>
                </c:pt>
                <c:pt idx="2088">
                  <c:v>-0.8600000000000001</c:v>
                </c:pt>
                <c:pt idx="2089">
                  <c:v>-0.44000000000000022</c:v>
                </c:pt>
                <c:pt idx="2090">
                  <c:v>-0.46000000000000013</c:v>
                </c:pt>
                <c:pt idx="2091">
                  <c:v>-0.38000000000000006</c:v>
                </c:pt>
                <c:pt idx="2092">
                  <c:v>-0.54000000000000026</c:v>
                </c:pt>
                <c:pt idx="2093">
                  <c:v>-0.4599999999999998</c:v>
                </c:pt>
                <c:pt idx="2094">
                  <c:v>-0.53999999999999948</c:v>
                </c:pt>
                <c:pt idx="2095">
                  <c:v>-0.27999999999999969</c:v>
                </c:pt>
                <c:pt idx="2096">
                  <c:v>-0.25999999999999979</c:v>
                </c:pt>
                <c:pt idx="2097">
                  <c:v>-5.999999999999979E-2</c:v>
                </c:pt>
                <c:pt idx="2098">
                  <c:v>-0.18000000000000008</c:v>
                </c:pt>
                <c:pt idx="2099">
                  <c:v>-0.36000000000000015</c:v>
                </c:pt>
                <c:pt idx="2100">
                  <c:v>-0.95999999999999974</c:v>
                </c:pt>
                <c:pt idx="2101">
                  <c:v>-1.1999999999999997</c:v>
                </c:pt>
                <c:pt idx="2102">
                  <c:v>-1.1399999999999999</c:v>
                </c:pt>
                <c:pt idx="2103">
                  <c:v>-1.2599999999999998</c:v>
                </c:pt>
                <c:pt idx="2104">
                  <c:v>-1.48</c:v>
                </c:pt>
                <c:pt idx="2105">
                  <c:v>-0.78000000000000047</c:v>
                </c:pt>
                <c:pt idx="2106">
                  <c:v>-0.30000000000000038</c:v>
                </c:pt>
                <c:pt idx="2107">
                  <c:v>-0.18000000000000008</c:v>
                </c:pt>
                <c:pt idx="2108">
                  <c:v>0.27999999999999969</c:v>
                </c:pt>
                <c:pt idx="2109">
                  <c:v>0.18000000000000008</c:v>
                </c:pt>
                <c:pt idx="2110">
                  <c:v>-0.35999999999999976</c:v>
                </c:pt>
                <c:pt idx="2111">
                  <c:v>-0.61999999999999988</c:v>
                </c:pt>
                <c:pt idx="2112">
                  <c:v>-0.7</c:v>
                </c:pt>
                <c:pt idx="2113">
                  <c:v>-0.75999999999999979</c:v>
                </c:pt>
                <c:pt idx="2114">
                  <c:v>-0.5</c:v>
                </c:pt>
                <c:pt idx="2115">
                  <c:v>-0.53999999999999981</c:v>
                </c:pt>
                <c:pt idx="2116">
                  <c:v>-0.7</c:v>
                </c:pt>
                <c:pt idx="2117">
                  <c:v>-0.88000000000000012</c:v>
                </c:pt>
                <c:pt idx="2118">
                  <c:v>-1.1000000000000001</c:v>
                </c:pt>
                <c:pt idx="2119">
                  <c:v>-1.1800000000000002</c:v>
                </c:pt>
                <c:pt idx="2120">
                  <c:v>-1.0400000000000003</c:v>
                </c:pt>
                <c:pt idx="2121">
                  <c:v>-0.94000000000000017</c:v>
                </c:pt>
                <c:pt idx="2122">
                  <c:v>-0.82</c:v>
                </c:pt>
                <c:pt idx="2123">
                  <c:v>-0.9</c:v>
                </c:pt>
                <c:pt idx="2124">
                  <c:v>-0.7</c:v>
                </c:pt>
                <c:pt idx="2125">
                  <c:v>-0.3</c:v>
                </c:pt>
                <c:pt idx="2126">
                  <c:v>-0.48000000000000009</c:v>
                </c:pt>
                <c:pt idx="2127">
                  <c:v>-0.46000000000000052</c:v>
                </c:pt>
                <c:pt idx="2128">
                  <c:v>-0.30000000000000071</c:v>
                </c:pt>
                <c:pt idx="2129">
                  <c:v>-0.1600000000000005</c:v>
                </c:pt>
                <c:pt idx="2130">
                  <c:v>-0.40000000000000036</c:v>
                </c:pt>
                <c:pt idx="2131">
                  <c:v>-0.1600000000000005</c:v>
                </c:pt>
                <c:pt idx="2132">
                  <c:v>-0.10000000000000035</c:v>
                </c:pt>
                <c:pt idx="2133">
                  <c:v>-0.24000000000000021</c:v>
                </c:pt>
                <c:pt idx="2134">
                  <c:v>-0.26000000000000051</c:v>
                </c:pt>
                <c:pt idx="2135">
                  <c:v>-0.42000000000000065</c:v>
                </c:pt>
                <c:pt idx="2136">
                  <c:v>-0.76000000000000045</c:v>
                </c:pt>
                <c:pt idx="2137">
                  <c:v>-0.94000000000000017</c:v>
                </c:pt>
                <c:pt idx="2138">
                  <c:v>-0.76000000000000045</c:v>
                </c:pt>
                <c:pt idx="2139">
                  <c:v>-1.3200000000000003</c:v>
                </c:pt>
                <c:pt idx="2140">
                  <c:v>-1.3200000000000003</c:v>
                </c:pt>
                <c:pt idx="2141">
                  <c:v>-0.98000000000000009</c:v>
                </c:pt>
                <c:pt idx="2142">
                  <c:v>-0.98000000000000009</c:v>
                </c:pt>
                <c:pt idx="2143">
                  <c:v>-0.97999999999999976</c:v>
                </c:pt>
                <c:pt idx="2144">
                  <c:v>-0.49999999999999967</c:v>
                </c:pt>
                <c:pt idx="2145">
                  <c:v>-0.4199999999999996</c:v>
                </c:pt>
                <c:pt idx="2146">
                  <c:v>-0.4399999999999995</c:v>
                </c:pt>
                <c:pt idx="2147">
                  <c:v>-0.69999999999999962</c:v>
                </c:pt>
                <c:pt idx="2148">
                  <c:v>-0.51999999999999957</c:v>
                </c:pt>
                <c:pt idx="2149">
                  <c:v>-0.4599999999999998</c:v>
                </c:pt>
                <c:pt idx="2150">
                  <c:v>-0.6399999999999999</c:v>
                </c:pt>
                <c:pt idx="2151">
                  <c:v>-0.8600000000000001</c:v>
                </c:pt>
                <c:pt idx="2152">
                  <c:v>-0.66000000000000014</c:v>
                </c:pt>
                <c:pt idx="2153">
                  <c:v>-0.82000000000000028</c:v>
                </c:pt>
                <c:pt idx="2154">
                  <c:v>-1.02</c:v>
                </c:pt>
                <c:pt idx="2155">
                  <c:v>-0.73999999999999988</c:v>
                </c:pt>
                <c:pt idx="2156">
                  <c:v>-0.59999999999999964</c:v>
                </c:pt>
                <c:pt idx="2157">
                  <c:v>-0.23999999999999949</c:v>
                </c:pt>
                <c:pt idx="2158">
                  <c:v>-0.4199999999999996</c:v>
                </c:pt>
                <c:pt idx="2159">
                  <c:v>-0.11999999999999958</c:v>
                </c:pt>
                <c:pt idx="2160">
                  <c:v>-0.23999999999999985</c:v>
                </c:pt>
                <c:pt idx="2161">
                  <c:v>-0.37999999999999973</c:v>
                </c:pt>
                <c:pt idx="2162">
                  <c:v>-0.61999999999999988</c:v>
                </c:pt>
                <c:pt idx="2163">
                  <c:v>-0.8</c:v>
                </c:pt>
                <c:pt idx="2164">
                  <c:v>-0.91999999999999993</c:v>
                </c:pt>
                <c:pt idx="2165">
                  <c:v>-1.0399999999999996</c:v>
                </c:pt>
                <c:pt idx="2166">
                  <c:v>-1.2399999999999998</c:v>
                </c:pt>
                <c:pt idx="2167">
                  <c:v>-0.95999999999999974</c:v>
                </c:pt>
                <c:pt idx="2168">
                  <c:v>-0.97999999999999932</c:v>
                </c:pt>
                <c:pt idx="2169">
                  <c:v>-0.79999999999999927</c:v>
                </c:pt>
                <c:pt idx="2170">
                  <c:v>-0.69999999999999962</c:v>
                </c:pt>
                <c:pt idx="2171">
                  <c:v>-0.29999999999999927</c:v>
                </c:pt>
                <c:pt idx="2172">
                  <c:v>-0.75999999999999945</c:v>
                </c:pt>
                <c:pt idx="2173">
                  <c:v>-0.27999999999999969</c:v>
                </c:pt>
                <c:pt idx="2174">
                  <c:v>-0.48000000000000009</c:v>
                </c:pt>
                <c:pt idx="2175">
                  <c:v>-0.38000000000000006</c:v>
                </c:pt>
                <c:pt idx="2176">
                  <c:v>-0.42000000000000026</c:v>
                </c:pt>
                <c:pt idx="2177">
                  <c:v>-0.30000000000000038</c:v>
                </c:pt>
                <c:pt idx="2178">
                  <c:v>-0.7000000000000004</c:v>
                </c:pt>
                <c:pt idx="2179">
                  <c:v>-0.76000000000000012</c:v>
                </c:pt>
                <c:pt idx="2180">
                  <c:v>-0.7</c:v>
                </c:pt>
                <c:pt idx="2181">
                  <c:v>-0.9</c:v>
                </c:pt>
                <c:pt idx="2182">
                  <c:v>-0.8</c:v>
                </c:pt>
                <c:pt idx="2183">
                  <c:v>-0.51999999999999991</c:v>
                </c:pt>
                <c:pt idx="2184">
                  <c:v>-0.8600000000000001</c:v>
                </c:pt>
                <c:pt idx="2185">
                  <c:v>-0.8600000000000001</c:v>
                </c:pt>
                <c:pt idx="2186">
                  <c:v>-0.72000000000000031</c:v>
                </c:pt>
                <c:pt idx="2187">
                  <c:v>-0.78000000000000047</c:v>
                </c:pt>
                <c:pt idx="2188">
                  <c:v>-0.70000000000000073</c:v>
                </c:pt>
                <c:pt idx="2189">
                  <c:v>-0.38000000000000078</c:v>
                </c:pt>
                <c:pt idx="2190">
                  <c:v>-0.30000000000000071</c:v>
                </c:pt>
                <c:pt idx="2191">
                  <c:v>0.11999999999999958</c:v>
                </c:pt>
                <c:pt idx="2192">
                  <c:v>0.21999999999999992</c:v>
                </c:pt>
                <c:pt idx="2193">
                  <c:v>0.16000000000000014</c:v>
                </c:pt>
                <c:pt idx="2194">
                  <c:v>4.0000000000000216E-2</c:v>
                </c:pt>
                <c:pt idx="2195">
                  <c:v>-0.18000000000000008</c:v>
                </c:pt>
                <c:pt idx="2196">
                  <c:v>-0.51999999999999991</c:v>
                </c:pt>
                <c:pt idx="2197">
                  <c:v>-0.6399999999999999</c:v>
                </c:pt>
                <c:pt idx="2198">
                  <c:v>-0.73999999999999988</c:v>
                </c:pt>
                <c:pt idx="2199">
                  <c:v>-0.6</c:v>
                </c:pt>
                <c:pt idx="2200">
                  <c:v>-0.85999999999999976</c:v>
                </c:pt>
                <c:pt idx="2201">
                  <c:v>-0.61999999999999988</c:v>
                </c:pt>
                <c:pt idx="2202">
                  <c:v>-0.58000000000000007</c:v>
                </c:pt>
                <c:pt idx="2203">
                  <c:v>-0.5</c:v>
                </c:pt>
                <c:pt idx="2204">
                  <c:v>-0.6</c:v>
                </c:pt>
                <c:pt idx="2205">
                  <c:v>-0.56000000000000016</c:v>
                </c:pt>
                <c:pt idx="2206">
                  <c:v>-1.1200000000000003</c:v>
                </c:pt>
                <c:pt idx="2207">
                  <c:v>-1.2200000000000002</c:v>
                </c:pt>
                <c:pt idx="2208">
                  <c:v>-1.4200000000000004</c:v>
                </c:pt>
                <c:pt idx="2209">
                  <c:v>-1.5</c:v>
                </c:pt>
                <c:pt idx="2210">
                  <c:v>-0.8600000000000001</c:v>
                </c:pt>
                <c:pt idx="2211">
                  <c:v>-0.56000000000000016</c:v>
                </c:pt>
                <c:pt idx="2212">
                  <c:v>-0.66000000000000014</c:v>
                </c:pt>
                <c:pt idx="2213">
                  <c:v>-0.78</c:v>
                </c:pt>
                <c:pt idx="2214">
                  <c:v>-0.21999999999999992</c:v>
                </c:pt>
                <c:pt idx="2215">
                  <c:v>-0.39999999999999963</c:v>
                </c:pt>
                <c:pt idx="2216">
                  <c:v>-5.9999999999999429E-2</c:v>
                </c:pt>
                <c:pt idx="2217">
                  <c:v>0.40000000000000036</c:v>
                </c:pt>
                <c:pt idx="2218">
                  <c:v>0.54000000000000026</c:v>
                </c:pt>
                <c:pt idx="2219">
                  <c:v>0.11999999999999993</c:v>
                </c:pt>
                <c:pt idx="2220">
                  <c:v>-0.34000000000000019</c:v>
                </c:pt>
                <c:pt idx="2221">
                  <c:v>-0.80000000000000038</c:v>
                </c:pt>
                <c:pt idx="2222">
                  <c:v>-1.08</c:v>
                </c:pt>
                <c:pt idx="2223">
                  <c:v>-1.1599999999999997</c:v>
                </c:pt>
                <c:pt idx="2224">
                  <c:v>-1.0999999999999996</c:v>
                </c:pt>
                <c:pt idx="2225">
                  <c:v>-0.81999999999999962</c:v>
                </c:pt>
                <c:pt idx="2226">
                  <c:v>-0.69999999999999962</c:v>
                </c:pt>
                <c:pt idx="2227">
                  <c:v>-0.91999999999999993</c:v>
                </c:pt>
                <c:pt idx="2228">
                  <c:v>-0.7</c:v>
                </c:pt>
                <c:pt idx="2229">
                  <c:v>-0.76000000000000012</c:v>
                </c:pt>
                <c:pt idx="2230">
                  <c:v>-0.52000000000000024</c:v>
                </c:pt>
                <c:pt idx="2231">
                  <c:v>-0.64000000000000024</c:v>
                </c:pt>
                <c:pt idx="2232">
                  <c:v>0</c:v>
                </c:pt>
                <c:pt idx="2233">
                  <c:v>-0.12000000000000029</c:v>
                </c:pt>
                <c:pt idx="2234">
                  <c:v>-0.21999999999999992</c:v>
                </c:pt>
                <c:pt idx="2235">
                  <c:v>-0.77999999999999969</c:v>
                </c:pt>
                <c:pt idx="2236">
                  <c:v>-0.69999999999999962</c:v>
                </c:pt>
                <c:pt idx="2237">
                  <c:v>-1.2999999999999996</c:v>
                </c:pt>
                <c:pt idx="2238">
                  <c:v>-1.2799999999999998</c:v>
                </c:pt>
                <c:pt idx="2239">
                  <c:v>-1.08</c:v>
                </c:pt>
                <c:pt idx="2240">
                  <c:v>-0.94000000000000017</c:v>
                </c:pt>
                <c:pt idx="2241">
                  <c:v>-1.3200000000000003</c:v>
                </c:pt>
                <c:pt idx="2242">
                  <c:v>-1.2400000000000002</c:v>
                </c:pt>
                <c:pt idx="2243">
                  <c:v>-1.1400000000000001</c:v>
                </c:pt>
                <c:pt idx="2244">
                  <c:v>-1.3000000000000003</c:v>
                </c:pt>
                <c:pt idx="2245">
                  <c:v>-1.3600000000000005</c:v>
                </c:pt>
                <c:pt idx="2246">
                  <c:v>-0.94000000000000061</c:v>
                </c:pt>
                <c:pt idx="2247">
                  <c:v>-1.0600000000000005</c:v>
                </c:pt>
                <c:pt idx="2248">
                  <c:v>-1.3400000000000005</c:v>
                </c:pt>
                <c:pt idx="2249">
                  <c:v>-1.4200000000000004</c:v>
                </c:pt>
                <c:pt idx="2250">
                  <c:v>-1.1600000000000001</c:v>
                </c:pt>
                <c:pt idx="2251">
                  <c:v>-1.1800000000000002</c:v>
                </c:pt>
                <c:pt idx="2252">
                  <c:v>-0.88000000000000012</c:v>
                </c:pt>
                <c:pt idx="2253">
                  <c:v>-0.9</c:v>
                </c:pt>
                <c:pt idx="2254">
                  <c:v>-0.65999999999999981</c:v>
                </c:pt>
                <c:pt idx="2255">
                  <c:v>-0.72</c:v>
                </c:pt>
                <c:pt idx="2256">
                  <c:v>-0.5</c:v>
                </c:pt>
                <c:pt idx="2257">
                  <c:v>-0.76000000000000045</c:v>
                </c:pt>
                <c:pt idx="2258">
                  <c:v>-0.64000000000000024</c:v>
                </c:pt>
                <c:pt idx="2259">
                  <c:v>-0.6400000000000009</c:v>
                </c:pt>
                <c:pt idx="2260">
                  <c:v>-0.82000000000000062</c:v>
                </c:pt>
                <c:pt idx="2261">
                  <c:v>-1.0400000000000003</c:v>
                </c:pt>
                <c:pt idx="2262">
                  <c:v>-1.2399999999999998</c:v>
                </c:pt>
                <c:pt idx="2263">
                  <c:v>-1.1600000000000001</c:v>
                </c:pt>
                <c:pt idx="2264">
                  <c:v>-1.1199999999999997</c:v>
                </c:pt>
                <c:pt idx="2265">
                  <c:v>-0.95999999999999941</c:v>
                </c:pt>
                <c:pt idx="2266">
                  <c:v>-1.22</c:v>
                </c:pt>
                <c:pt idx="2267">
                  <c:v>-0.78</c:v>
                </c:pt>
                <c:pt idx="2268">
                  <c:v>-0.91999999999999993</c:v>
                </c:pt>
                <c:pt idx="2269">
                  <c:v>-1.1599999999999997</c:v>
                </c:pt>
                <c:pt idx="2270">
                  <c:v>-0.78</c:v>
                </c:pt>
                <c:pt idx="2271">
                  <c:v>-0.78000000000000047</c:v>
                </c:pt>
                <c:pt idx="2272">
                  <c:v>-1.1200000000000003</c:v>
                </c:pt>
                <c:pt idx="2273">
                  <c:v>-1.1600000000000001</c:v>
                </c:pt>
                <c:pt idx="2274">
                  <c:v>-1.0800000000000005</c:v>
                </c:pt>
                <c:pt idx="2275">
                  <c:v>-1.6</c:v>
                </c:pt>
                <c:pt idx="2276">
                  <c:v>-1.3799999999999997</c:v>
                </c:pt>
                <c:pt idx="2277">
                  <c:v>-0.97999999999999976</c:v>
                </c:pt>
                <c:pt idx="2278">
                  <c:v>-0.93999999999999984</c:v>
                </c:pt>
                <c:pt idx="2279">
                  <c:v>-0.69999999999999929</c:v>
                </c:pt>
                <c:pt idx="2280">
                  <c:v>-0.59999999999999931</c:v>
                </c:pt>
                <c:pt idx="2281">
                  <c:v>-0.63999999999999913</c:v>
                </c:pt>
                <c:pt idx="2282">
                  <c:v>-0.51999999999999891</c:v>
                </c:pt>
                <c:pt idx="2283">
                  <c:v>-0.41999999999999887</c:v>
                </c:pt>
                <c:pt idx="2284">
                  <c:v>-0.43999999999999917</c:v>
                </c:pt>
                <c:pt idx="2285">
                  <c:v>-0.35999999999999943</c:v>
                </c:pt>
                <c:pt idx="2286">
                  <c:v>-0.11999999999999958</c:v>
                </c:pt>
                <c:pt idx="2287">
                  <c:v>-0.27999999999999969</c:v>
                </c:pt>
                <c:pt idx="2288">
                  <c:v>-0.26000000000000012</c:v>
                </c:pt>
                <c:pt idx="2289">
                  <c:v>-0.36000000000000015</c:v>
                </c:pt>
                <c:pt idx="2290">
                  <c:v>-0.2</c:v>
                </c:pt>
                <c:pt idx="2291">
                  <c:v>-2.0000000000000285E-2</c:v>
                </c:pt>
                <c:pt idx="2292">
                  <c:v>-0.18000000000000044</c:v>
                </c:pt>
                <c:pt idx="2293">
                  <c:v>-0.16000000000000014</c:v>
                </c:pt>
                <c:pt idx="2294">
                  <c:v>-0.23999999999999985</c:v>
                </c:pt>
                <c:pt idx="2295">
                  <c:v>-0.72000000000000031</c:v>
                </c:pt>
                <c:pt idx="2296">
                  <c:v>-1.1000000000000001</c:v>
                </c:pt>
                <c:pt idx="2297">
                  <c:v>-1.1600000000000001</c:v>
                </c:pt>
                <c:pt idx="2298">
                  <c:v>-1.1399999999999999</c:v>
                </c:pt>
                <c:pt idx="2299">
                  <c:v>-1.3000000000000007</c:v>
                </c:pt>
                <c:pt idx="2300">
                  <c:v>-1.0600000000000009</c:v>
                </c:pt>
                <c:pt idx="2301">
                  <c:v>-1.0600000000000009</c:v>
                </c:pt>
                <c:pt idx="2302">
                  <c:v>-0.8600000000000001</c:v>
                </c:pt>
                <c:pt idx="2303">
                  <c:v>-0.72000000000000031</c:v>
                </c:pt>
                <c:pt idx="2304">
                  <c:v>-0.64000000000000057</c:v>
                </c:pt>
                <c:pt idx="2305">
                  <c:v>-0.73999999999999988</c:v>
                </c:pt>
                <c:pt idx="2306">
                  <c:v>-0.85999999999999943</c:v>
                </c:pt>
                <c:pt idx="2307">
                  <c:v>-1.4799999999999998</c:v>
                </c:pt>
                <c:pt idx="2308">
                  <c:v>-1.7799999999999998</c:v>
                </c:pt>
                <c:pt idx="2309">
                  <c:v>-1.8999999999999992</c:v>
                </c:pt>
                <c:pt idx="2310">
                  <c:v>-2.0599999999999996</c:v>
                </c:pt>
                <c:pt idx="2311">
                  <c:v>-1.9799999999999998</c:v>
                </c:pt>
                <c:pt idx="2312">
                  <c:v>-1.3399999999999999</c:v>
                </c:pt>
                <c:pt idx="2313">
                  <c:v>-1.5399999999999998</c:v>
                </c:pt>
                <c:pt idx="2314">
                  <c:v>-1.4399999999999991</c:v>
                </c:pt>
                <c:pt idx="2315">
                  <c:v>-1.2599999999999993</c:v>
                </c:pt>
                <c:pt idx="2316">
                  <c:v>-1.4399999999999991</c:v>
                </c:pt>
                <c:pt idx="2317">
                  <c:v>-1.8199999999999996</c:v>
                </c:pt>
                <c:pt idx="2318">
                  <c:v>-1.4199999999999995</c:v>
                </c:pt>
                <c:pt idx="2319">
                  <c:v>-1.5000000000000007</c:v>
                </c:pt>
                <c:pt idx="2320">
                  <c:v>-1.2800000000000011</c:v>
                </c:pt>
                <c:pt idx="2321">
                  <c:v>-1.1400000000000019</c:v>
                </c:pt>
                <c:pt idx="2322">
                  <c:v>-1.040000000000002</c:v>
                </c:pt>
                <c:pt idx="2323">
                  <c:v>-1.3200000000000016</c:v>
                </c:pt>
                <c:pt idx="2324">
                  <c:v>-1.2000000000000015</c:v>
                </c:pt>
                <c:pt idx="2325">
                  <c:v>-1.3600000000000008</c:v>
                </c:pt>
                <c:pt idx="2326">
                  <c:v>-1.3799999999999997</c:v>
                </c:pt>
                <c:pt idx="2327">
                  <c:v>-0.91999999999999882</c:v>
                </c:pt>
                <c:pt idx="2328">
                  <c:v>-0.53999999999999915</c:v>
                </c:pt>
                <c:pt idx="2329">
                  <c:v>-0.5</c:v>
                </c:pt>
                <c:pt idx="2330">
                  <c:v>-0.52000000000000024</c:v>
                </c:pt>
                <c:pt idx="2331">
                  <c:v>-0.38000000000000111</c:v>
                </c:pt>
                <c:pt idx="2332">
                  <c:v>-0.62000000000000166</c:v>
                </c:pt>
                <c:pt idx="2333">
                  <c:v>-0.52000000000000168</c:v>
                </c:pt>
                <c:pt idx="2334">
                  <c:v>-0.26000000000000084</c:v>
                </c:pt>
                <c:pt idx="2335">
                  <c:v>-4.000000000000057E-2</c:v>
                </c:pt>
                <c:pt idx="2336">
                  <c:v>-2.0000000000000285E-2</c:v>
                </c:pt>
                <c:pt idx="2337">
                  <c:v>0.15999999999999942</c:v>
                </c:pt>
                <c:pt idx="2338">
                  <c:v>-0.25999999999999945</c:v>
                </c:pt>
                <c:pt idx="2339">
                  <c:v>-0.59999999999999853</c:v>
                </c:pt>
                <c:pt idx="2340">
                  <c:v>-0.81999999999999884</c:v>
                </c:pt>
                <c:pt idx="2341">
                  <c:v>-0.81999999999999884</c:v>
                </c:pt>
                <c:pt idx="2342">
                  <c:v>-0.85999999999999799</c:v>
                </c:pt>
                <c:pt idx="2343">
                  <c:v>-0.72000000000000031</c:v>
                </c:pt>
                <c:pt idx="2344">
                  <c:v>-0.64000000000000201</c:v>
                </c:pt>
                <c:pt idx="2345">
                  <c:v>-0.7000000000000014</c:v>
                </c:pt>
                <c:pt idx="2346">
                  <c:v>-0.66000000000000081</c:v>
                </c:pt>
                <c:pt idx="2347">
                  <c:v>-0.80000000000000138</c:v>
                </c:pt>
                <c:pt idx="2348">
                  <c:v>-0.23999999999999916</c:v>
                </c:pt>
                <c:pt idx="2349">
                  <c:v>-3.9999999999999147E-2</c:v>
                </c:pt>
                <c:pt idx="2350">
                  <c:v>-5.9999999999999429E-2</c:v>
                </c:pt>
                <c:pt idx="2351">
                  <c:v>-0.15999999999999942</c:v>
                </c:pt>
                <c:pt idx="2352">
                  <c:v>-0.25999999999999945</c:v>
                </c:pt>
                <c:pt idx="2353">
                  <c:v>-0.54000000000000059</c:v>
                </c:pt>
                <c:pt idx="2354">
                  <c:v>-1.1000000000000001</c:v>
                </c:pt>
                <c:pt idx="2355">
                  <c:v>-1</c:v>
                </c:pt>
                <c:pt idx="2356">
                  <c:v>-1.2400000000000007</c:v>
                </c:pt>
                <c:pt idx="2357">
                  <c:v>-1.1600000000000008</c:v>
                </c:pt>
                <c:pt idx="2358">
                  <c:v>-1.5400000000000005</c:v>
                </c:pt>
                <c:pt idx="2359">
                  <c:v>-1.2599999999999993</c:v>
                </c:pt>
                <c:pt idx="2360">
                  <c:v>-1.3599999999999994</c:v>
                </c:pt>
                <c:pt idx="2361">
                  <c:v>-1.0599999999999994</c:v>
                </c:pt>
                <c:pt idx="2362">
                  <c:v>-0.95999999999999941</c:v>
                </c:pt>
                <c:pt idx="2363">
                  <c:v>-0.67999999999999972</c:v>
                </c:pt>
                <c:pt idx="2364">
                  <c:v>-0.5</c:v>
                </c:pt>
                <c:pt idx="2365">
                  <c:v>-0.4799999999999997</c:v>
                </c:pt>
                <c:pt idx="2366">
                  <c:v>-0.6</c:v>
                </c:pt>
                <c:pt idx="2367">
                  <c:v>-0.39999999999999858</c:v>
                </c:pt>
                <c:pt idx="2368">
                  <c:v>-0.83999999999999775</c:v>
                </c:pt>
                <c:pt idx="2369">
                  <c:v>-0.87999999999999834</c:v>
                </c:pt>
                <c:pt idx="2370">
                  <c:v>-0.67999999999999827</c:v>
                </c:pt>
                <c:pt idx="2371">
                  <c:v>-0.67999999999999827</c:v>
                </c:pt>
                <c:pt idx="2372">
                  <c:v>-1</c:v>
                </c:pt>
                <c:pt idx="2373">
                  <c:v>-0.7</c:v>
                </c:pt>
                <c:pt idx="2374">
                  <c:v>-0.69999999999999862</c:v>
                </c:pt>
                <c:pt idx="2375">
                  <c:v>-0.91999999999999882</c:v>
                </c:pt>
                <c:pt idx="2376">
                  <c:v>-0.93999999999999917</c:v>
                </c:pt>
                <c:pt idx="2377">
                  <c:v>-1.1999999999999986</c:v>
                </c:pt>
                <c:pt idx="2378">
                  <c:v>-0.95999999999999941</c:v>
                </c:pt>
                <c:pt idx="2379">
                  <c:v>-1.2800000000000011</c:v>
                </c:pt>
                <c:pt idx="2380">
                  <c:v>-1.2800000000000011</c:v>
                </c:pt>
                <c:pt idx="2381">
                  <c:v>-1.0400000000000005</c:v>
                </c:pt>
                <c:pt idx="2382">
                  <c:v>-0.74000000000000055</c:v>
                </c:pt>
                <c:pt idx="2383">
                  <c:v>-0.74000000000000055</c:v>
                </c:pt>
                <c:pt idx="2384">
                  <c:v>-0.43999999999999917</c:v>
                </c:pt>
                <c:pt idx="2385">
                  <c:v>-0.33999999999999914</c:v>
                </c:pt>
                <c:pt idx="2386">
                  <c:v>-0.45999999999999941</c:v>
                </c:pt>
                <c:pt idx="2387">
                  <c:v>-0.25999999999999945</c:v>
                </c:pt>
                <c:pt idx="2388">
                  <c:v>-0.45999999999999941</c:v>
                </c:pt>
                <c:pt idx="2389">
                  <c:v>-0.15999999999999942</c:v>
                </c:pt>
                <c:pt idx="2390">
                  <c:v>8.000000000000114E-2</c:v>
                </c:pt>
                <c:pt idx="2391">
                  <c:v>0.16000000000000086</c:v>
                </c:pt>
                <c:pt idx="2392">
                  <c:v>-1.9999999999998862E-2</c:v>
                </c:pt>
                <c:pt idx="2393">
                  <c:v>-5.9999999999998013E-2</c:v>
                </c:pt>
                <c:pt idx="2394">
                  <c:v>-0.23999999999999916</c:v>
                </c:pt>
                <c:pt idx="2395">
                  <c:v>-0.55999999999999939</c:v>
                </c:pt>
                <c:pt idx="2396">
                  <c:v>-0.95999999999999941</c:v>
                </c:pt>
                <c:pt idx="2397">
                  <c:v>-1.1000000000000001</c:v>
                </c:pt>
                <c:pt idx="2398">
                  <c:v>-1.0000000000000013</c:v>
                </c:pt>
                <c:pt idx="2399">
                  <c:v>-1.0800000000000012</c:v>
                </c:pt>
                <c:pt idx="2400">
                  <c:v>-1.0600000000000009</c:v>
                </c:pt>
                <c:pt idx="2401">
                  <c:v>-0.42000000000000026</c:v>
                </c:pt>
                <c:pt idx="2402">
                  <c:v>-0.52000000000000024</c:v>
                </c:pt>
                <c:pt idx="2403">
                  <c:v>-0.45999999999999941</c:v>
                </c:pt>
                <c:pt idx="2404">
                  <c:v>-0.65999999999999948</c:v>
                </c:pt>
                <c:pt idx="2405">
                  <c:v>-0.42000000000000026</c:v>
                </c:pt>
                <c:pt idx="2406">
                  <c:v>-0.52000000000000024</c:v>
                </c:pt>
                <c:pt idx="2407">
                  <c:v>-0.2</c:v>
                </c:pt>
                <c:pt idx="2408">
                  <c:v>-0.3</c:v>
                </c:pt>
                <c:pt idx="2409">
                  <c:v>-0.13999999999999915</c:v>
                </c:pt>
                <c:pt idx="2410">
                  <c:v>-0.33999999999999914</c:v>
                </c:pt>
                <c:pt idx="2411">
                  <c:v>-0.31999999999999884</c:v>
                </c:pt>
                <c:pt idx="2412">
                  <c:v>-0.17999999999999972</c:v>
                </c:pt>
                <c:pt idx="2413">
                  <c:v>-0.17999999999999972</c:v>
                </c:pt>
                <c:pt idx="2414">
                  <c:v>-0.12000000000000029</c:v>
                </c:pt>
                <c:pt idx="2415">
                  <c:v>0.37999999999999973</c:v>
                </c:pt>
                <c:pt idx="2416">
                  <c:v>0.1799999999999983</c:v>
                </c:pt>
                <c:pt idx="2417">
                  <c:v>-0.26000000000000084</c:v>
                </c:pt>
                <c:pt idx="2418">
                  <c:v>-0.46000000000000085</c:v>
                </c:pt>
                <c:pt idx="2419">
                  <c:v>-0.46000000000000085</c:v>
                </c:pt>
                <c:pt idx="2420">
                  <c:v>-0.98000000000000109</c:v>
                </c:pt>
                <c:pt idx="2421">
                  <c:v>-1.1199999999999988</c:v>
                </c:pt>
                <c:pt idx="2422">
                  <c:v>-0.63999999999999913</c:v>
                </c:pt>
                <c:pt idx="2423">
                  <c:v>-0.51999999999999891</c:v>
                </c:pt>
                <c:pt idx="2424">
                  <c:v>-0.35999999999999943</c:v>
                </c:pt>
                <c:pt idx="2425">
                  <c:v>-3.9999999999999147E-2</c:v>
                </c:pt>
                <c:pt idx="2426">
                  <c:v>0.35999999999999943</c:v>
                </c:pt>
                <c:pt idx="2427">
                  <c:v>0.23999999999999916</c:v>
                </c:pt>
                <c:pt idx="2428">
                  <c:v>0.49999999999999856</c:v>
                </c:pt>
                <c:pt idx="2429">
                  <c:v>0.39999999999999858</c:v>
                </c:pt>
                <c:pt idx="2430">
                  <c:v>0.33999999999999914</c:v>
                </c:pt>
                <c:pt idx="2431">
                  <c:v>5.9999999999999429E-2</c:v>
                </c:pt>
                <c:pt idx="2432">
                  <c:v>-0.12000000000000029</c:v>
                </c:pt>
                <c:pt idx="2433">
                  <c:v>-0.37999999999999973</c:v>
                </c:pt>
                <c:pt idx="2434">
                  <c:v>-0.27999999999999969</c:v>
                </c:pt>
                <c:pt idx="2435">
                  <c:v>-0.26000000000000084</c:v>
                </c:pt>
                <c:pt idx="2436">
                  <c:v>-0.24000000000000057</c:v>
                </c:pt>
                <c:pt idx="2437">
                  <c:v>-0.14000000000000057</c:v>
                </c:pt>
                <c:pt idx="2438">
                  <c:v>0.25999999999999945</c:v>
                </c:pt>
                <c:pt idx="2439">
                  <c:v>0.44000000000000056</c:v>
                </c:pt>
                <c:pt idx="2440">
                  <c:v>0.32000000000000173</c:v>
                </c:pt>
                <c:pt idx="2441">
                  <c:v>0.42000000000000171</c:v>
                </c:pt>
                <c:pt idx="2442">
                  <c:v>0.48000000000000115</c:v>
                </c:pt>
                <c:pt idx="2443">
                  <c:v>0.17999999999999972</c:v>
                </c:pt>
                <c:pt idx="2444">
                  <c:v>-0.20000000000000143</c:v>
                </c:pt>
                <c:pt idx="2445">
                  <c:v>-0.28000000000000114</c:v>
                </c:pt>
                <c:pt idx="2446">
                  <c:v>-0.72000000000000175</c:v>
                </c:pt>
                <c:pt idx="2447">
                  <c:v>-1.0200000000000002</c:v>
                </c:pt>
                <c:pt idx="2448">
                  <c:v>-0.7999999999999986</c:v>
                </c:pt>
                <c:pt idx="2449">
                  <c:v>-1.0199999999999989</c:v>
                </c:pt>
                <c:pt idx="2450">
                  <c:v>-0.7999999999999986</c:v>
                </c:pt>
                <c:pt idx="2451">
                  <c:v>-0.35999999999999799</c:v>
                </c:pt>
                <c:pt idx="2452">
                  <c:v>0.16000000000000086</c:v>
                </c:pt>
                <c:pt idx="2453">
                  <c:v>-5.9999999999999429E-2</c:v>
                </c:pt>
                <c:pt idx="2454">
                  <c:v>0.36000000000000087</c:v>
                </c:pt>
                <c:pt idx="2455">
                  <c:v>0.52000000000000024</c:v>
                </c:pt>
                <c:pt idx="2456">
                  <c:v>0.4799999999999997</c:v>
                </c:pt>
                <c:pt idx="2457">
                  <c:v>0.22000000000000028</c:v>
                </c:pt>
                <c:pt idx="2458">
                  <c:v>0.35999999999999943</c:v>
                </c:pt>
                <c:pt idx="2459">
                  <c:v>0.12000000000000029</c:v>
                </c:pt>
                <c:pt idx="2460">
                  <c:v>-7.999999999999971E-2</c:v>
                </c:pt>
                <c:pt idx="2461">
                  <c:v>-0.23999999999999916</c:v>
                </c:pt>
                <c:pt idx="2462">
                  <c:v>-0.45999999999999941</c:v>
                </c:pt>
                <c:pt idx="2463">
                  <c:v>-0.75999999999999945</c:v>
                </c:pt>
                <c:pt idx="2464">
                  <c:v>-0.72000000000000031</c:v>
                </c:pt>
                <c:pt idx="2465">
                  <c:v>-0.84000000000000052</c:v>
                </c:pt>
                <c:pt idx="2466">
                  <c:v>-0.10000000000000142</c:v>
                </c:pt>
                <c:pt idx="2467">
                  <c:v>-1.4210854715202005E-15</c:v>
                </c:pt>
                <c:pt idx="2468">
                  <c:v>1.9999999999998862E-2</c:v>
                </c:pt>
                <c:pt idx="2469">
                  <c:v>5.9999999999998013E-2</c:v>
                </c:pt>
                <c:pt idx="2470">
                  <c:v>-0.14000000000000198</c:v>
                </c:pt>
                <c:pt idx="2471">
                  <c:v>-0.72000000000000031</c:v>
                </c:pt>
                <c:pt idx="2472">
                  <c:v>-0.9</c:v>
                </c:pt>
                <c:pt idx="2473">
                  <c:v>-0.94000000000000061</c:v>
                </c:pt>
                <c:pt idx="2474">
                  <c:v>-0.93999999999999917</c:v>
                </c:pt>
                <c:pt idx="2475">
                  <c:v>-0.7399999999999991</c:v>
                </c:pt>
                <c:pt idx="2476">
                  <c:v>-0.8</c:v>
                </c:pt>
                <c:pt idx="2477">
                  <c:v>-0.84000000000000052</c:v>
                </c:pt>
                <c:pt idx="2478">
                  <c:v>-0.67999999999999972</c:v>
                </c:pt>
                <c:pt idx="2479">
                  <c:v>-0.71999999999999886</c:v>
                </c:pt>
                <c:pt idx="2480">
                  <c:v>-0.71999999999999886</c:v>
                </c:pt>
                <c:pt idx="2481">
                  <c:v>-0.7399999999999991</c:v>
                </c:pt>
                <c:pt idx="2482">
                  <c:v>-0.31999999999999884</c:v>
                </c:pt>
                <c:pt idx="2483">
                  <c:v>-0.45999999999999802</c:v>
                </c:pt>
                <c:pt idx="2484">
                  <c:v>-0.41999999999999887</c:v>
                </c:pt>
                <c:pt idx="2485">
                  <c:v>-0.3</c:v>
                </c:pt>
                <c:pt idx="2486">
                  <c:v>-0.3</c:v>
                </c:pt>
                <c:pt idx="2487">
                  <c:v>-0.66000000000000081</c:v>
                </c:pt>
                <c:pt idx="2488">
                  <c:v>-0.88000000000000111</c:v>
                </c:pt>
                <c:pt idx="2489">
                  <c:v>-0.86000000000000087</c:v>
                </c:pt>
                <c:pt idx="2490">
                  <c:v>-0.95999999999999941</c:v>
                </c:pt>
                <c:pt idx="2491">
                  <c:v>-0.89999999999999858</c:v>
                </c:pt>
                <c:pt idx="2492">
                  <c:v>-0.55999999999999805</c:v>
                </c:pt>
                <c:pt idx="2493">
                  <c:v>-0.55999999999999939</c:v>
                </c:pt>
                <c:pt idx="2494">
                  <c:v>-0.4</c:v>
                </c:pt>
                <c:pt idx="2495">
                  <c:v>-0.22000000000000028</c:v>
                </c:pt>
                <c:pt idx="2496">
                  <c:v>-0.22000000000000028</c:v>
                </c:pt>
                <c:pt idx="2497">
                  <c:v>-0.45999999999999941</c:v>
                </c:pt>
                <c:pt idx="2498">
                  <c:v>-0.25999999999999945</c:v>
                </c:pt>
                <c:pt idx="2499">
                  <c:v>-0.54000000000000059</c:v>
                </c:pt>
                <c:pt idx="2500">
                  <c:v>-0.94000000000000061</c:v>
                </c:pt>
                <c:pt idx="2501">
                  <c:v>-1.0800000000000012</c:v>
                </c:pt>
                <c:pt idx="2502">
                  <c:v>-1.1000000000000014</c:v>
                </c:pt>
                <c:pt idx="2503">
                  <c:v>-1</c:v>
                </c:pt>
                <c:pt idx="2504">
                  <c:v>-0.63999999999999913</c:v>
                </c:pt>
                <c:pt idx="2505">
                  <c:v>-0.5</c:v>
                </c:pt>
                <c:pt idx="2506">
                  <c:v>-0.58000000000000118</c:v>
                </c:pt>
                <c:pt idx="2507">
                  <c:v>-0.42000000000000171</c:v>
                </c:pt>
                <c:pt idx="2508">
                  <c:v>-0.32000000000000312</c:v>
                </c:pt>
                <c:pt idx="2509">
                  <c:v>-0.62000000000000166</c:v>
                </c:pt>
                <c:pt idx="2510">
                  <c:v>-0.56000000000000083</c:v>
                </c:pt>
                <c:pt idx="2511">
                  <c:v>-0.8</c:v>
                </c:pt>
                <c:pt idx="2512">
                  <c:v>-0.92000000000000026</c:v>
                </c:pt>
                <c:pt idx="2513">
                  <c:v>-1.1000000000000001</c:v>
                </c:pt>
                <c:pt idx="2514">
                  <c:v>-0.98000000000000109</c:v>
                </c:pt>
                <c:pt idx="2515">
                  <c:v>-1.1600000000000024</c:v>
                </c:pt>
                <c:pt idx="2516">
                  <c:v>-0.92000000000000171</c:v>
                </c:pt>
                <c:pt idx="2517">
                  <c:v>-0.86000000000000087</c:v>
                </c:pt>
                <c:pt idx="2518">
                  <c:v>-0.77999999999999969</c:v>
                </c:pt>
                <c:pt idx="2519">
                  <c:v>-0.87999999999999967</c:v>
                </c:pt>
                <c:pt idx="2520">
                  <c:v>-0.59999999999999853</c:v>
                </c:pt>
                <c:pt idx="2521">
                  <c:v>-0.55999999999999805</c:v>
                </c:pt>
                <c:pt idx="2522">
                  <c:v>-0.33999999999999775</c:v>
                </c:pt>
                <c:pt idx="2523">
                  <c:v>-0.45999999999999941</c:v>
                </c:pt>
                <c:pt idx="2524">
                  <c:v>-0.54000000000000059</c:v>
                </c:pt>
                <c:pt idx="2525">
                  <c:v>-0.88000000000000111</c:v>
                </c:pt>
                <c:pt idx="2526">
                  <c:v>-0.94000000000000195</c:v>
                </c:pt>
                <c:pt idx="2527">
                  <c:v>-1.0600000000000023</c:v>
                </c:pt>
                <c:pt idx="2528">
                  <c:v>-1.0000000000000013</c:v>
                </c:pt>
                <c:pt idx="2529">
                  <c:v>-0.74000000000000055</c:v>
                </c:pt>
                <c:pt idx="2530">
                  <c:v>-0.17999999999999972</c:v>
                </c:pt>
                <c:pt idx="2531">
                  <c:v>0.14000000000000057</c:v>
                </c:pt>
                <c:pt idx="2532">
                  <c:v>0.18000000000000113</c:v>
                </c:pt>
                <c:pt idx="2533">
                  <c:v>0.16000000000000086</c:v>
                </c:pt>
                <c:pt idx="2534">
                  <c:v>8.000000000000114E-2</c:v>
                </c:pt>
                <c:pt idx="2535">
                  <c:v>-0.53999999999999915</c:v>
                </c:pt>
                <c:pt idx="2536">
                  <c:v>-0.8</c:v>
                </c:pt>
                <c:pt idx="2537">
                  <c:v>-0.74000000000000055</c:v>
                </c:pt>
                <c:pt idx="2538">
                  <c:v>-0.85999999999999943</c:v>
                </c:pt>
                <c:pt idx="2539">
                  <c:v>-1.2599999999999993</c:v>
                </c:pt>
                <c:pt idx="2540">
                  <c:v>-0.84000000000000052</c:v>
                </c:pt>
                <c:pt idx="2541">
                  <c:v>-0.9</c:v>
                </c:pt>
                <c:pt idx="2542">
                  <c:v>-1.2799999999999998</c:v>
                </c:pt>
                <c:pt idx="2543">
                  <c:v>-0.94000000000000061</c:v>
                </c:pt>
                <c:pt idx="2544">
                  <c:v>-0.94000000000000061</c:v>
                </c:pt>
                <c:pt idx="2545">
                  <c:v>-0.85999999999999943</c:v>
                </c:pt>
                <c:pt idx="2546">
                  <c:v>-0.54000000000000059</c:v>
                </c:pt>
                <c:pt idx="2547">
                  <c:v>-0.32000000000000028</c:v>
                </c:pt>
                <c:pt idx="2548">
                  <c:v>-0.52000000000000024</c:v>
                </c:pt>
                <c:pt idx="2549">
                  <c:v>-0.16000000000000086</c:v>
                </c:pt>
                <c:pt idx="2550">
                  <c:v>-0.22000000000000028</c:v>
                </c:pt>
                <c:pt idx="2551">
                  <c:v>-5.9999999999999429E-2</c:v>
                </c:pt>
                <c:pt idx="2552">
                  <c:v>-0.17999999999999972</c:v>
                </c:pt>
                <c:pt idx="2553">
                  <c:v>0.12000000000000029</c:v>
                </c:pt>
                <c:pt idx="2554">
                  <c:v>0.24000000000000199</c:v>
                </c:pt>
                <c:pt idx="2555">
                  <c:v>0.14000000000000057</c:v>
                </c:pt>
                <c:pt idx="2556">
                  <c:v>-7.9999999999998295E-2</c:v>
                </c:pt>
                <c:pt idx="2557">
                  <c:v>0.26000000000000228</c:v>
                </c:pt>
                <c:pt idx="2558">
                  <c:v>0.24000000000000341</c:v>
                </c:pt>
                <c:pt idx="2559">
                  <c:v>2.0000000000001704E-2</c:v>
                </c:pt>
                <c:pt idx="2560">
                  <c:v>0.18000000000000255</c:v>
                </c:pt>
                <c:pt idx="2561">
                  <c:v>0.42000000000000171</c:v>
                </c:pt>
                <c:pt idx="2562">
                  <c:v>0.52000000000000024</c:v>
                </c:pt>
                <c:pt idx="2563">
                  <c:v>0.6</c:v>
                </c:pt>
                <c:pt idx="2564">
                  <c:v>0.84000000000000052</c:v>
                </c:pt>
                <c:pt idx="2565">
                  <c:v>1.120000000000001</c:v>
                </c:pt>
                <c:pt idx="2566">
                  <c:v>1.1400000000000006</c:v>
                </c:pt>
                <c:pt idx="2567">
                  <c:v>1.0800000000000012</c:v>
                </c:pt>
                <c:pt idx="2568">
                  <c:v>1.4400000000000006</c:v>
                </c:pt>
                <c:pt idx="2569">
                  <c:v>1.5000000000000007</c:v>
                </c:pt>
                <c:pt idx="2570">
                  <c:v>1.6</c:v>
                </c:pt>
                <c:pt idx="2571">
                  <c:v>1.4800000000000004</c:v>
                </c:pt>
                <c:pt idx="2572">
                  <c:v>1.4800000000000004</c:v>
                </c:pt>
                <c:pt idx="2573">
                  <c:v>1.0399999999999998</c:v>
                </c:pt>
                <c:pt idx="2574">
                  <c:v>0.67999999999999972</c:v>
                </c:pt>
                <c:pt idx="2575">
                  <c:v>0.37999999999999973</c:v>
                </c:pt>
                <c:pt idx="2576">
                  <c:v>0.17999999999999972</c:v>
                </c:pt>
                <c:pt idx="2577">
                  <c:v>0.19999999999999929</c:v>
                </c:pt>
                <c:pt idx="2578">
                  <c:v>0.17999999999999972</c:v>
                </c:pt>
                <c:pt idx="2579">
                  <c:v>0.31999999999999956</c:v>
                </c:pt>
                <c:pt idx="2580">
                  <c:v>0.28000000000000042</c:v>
                </c:pt>
                <c:pt idx="2581">
                  <c:v>0.4</c:v>
                </c:pt>
                <c:pt idx="2582">
                  <c:v>0.24000000000000057</c:v>
                </c:pt>
                <c:pt idx="2583">
                  <c:v>0.1600000000000005</c:v>
                </c:pt>
                <c:pt idx="2584">
                  <c:v>0.34000000000000091</c:v>
                </c:pt>
                <c:pt idx="2585">
                  <c:v>0.5800000000000004</c:v>
                </c:pt>
                <c:pt idx="2586">
                  <c:v>0.42000000000000026</c:v>
                </c:pt>
                <c:pt idx="2587">
                  <c:v>0.3</c:v>
                </c:pt>
                <c:pt idx="2588">
                  <c:v>0.43999999999999984</c:v>
                </c:pt>
                <c:pt idx="2589">
                  <c:v>0.49999999999999967</c:v>
                </c:pt>
                <c:pt idx="2590">
                  <c:v>0.21999999999999958</c:v>
                </c:pt>
                <c:pt idx="2591">
                  <c:v>0.41999999999999993</c:v>
                </c:pt>
                <c:pt idx="2592">
                  <c:v>0.51999999999999991</c:v>
                </c:pt>
                <c:pt idx="2593">
                  <c:v>0.4599999999999998</c:v>
                </c:pt>
                <c:pt idx="2594">
                  <c:v>0.4199999999999996</c:v>
                </c:pt>
                <c:pt idx="2595">
                  <c:v>0.39999999999999963</c:v>
                </c:pt>
                <c:pt idx="2596">
                  <c:v>0.37999999999999934</c:v>
                </c:pt>
                <c:pt idx="2597">
                  <c:v>0.21999999999999958</c:v>
                </c:pt>
                <c:pt idx="2598">
                  <c:v>0.11999999999999993</c:v>
                </c:pt>
                <c:pt idx="2599">
                  <c:v>-0.14000000000000021</c:v>
                </c:pt>
                <c:pt idx="2600">
                  <c:v>-0.28000000000000042</c:v>
                </c:pt>
                <c:pt idx="2601">
                  <c:v>-0.41999999999999993</c:v>
                </c:pt>
                <c:pt idx="2602">
                  <c:v>-0.16000000000000014</c:v>
                </c:pt>
                <c:pt idx="2603">
                  <c:v>-6.0000000000000143E-2</c:v>
                </c:pt>
                <c:pt idx="2604">
                  <c:v>0.10000000000000035</c:v>
                </c:pt>
                <c:pt idx="2605">
                  <c:v>0.34000000000000058</c:v>
                </c:pt>
                <c:pt idx="2606">
                  <c:v>0.42000000000000026</c:v>
                </c:pt>
                <c:pt idx="2607">
                  <c:v>-7.999999999999971E-2</c:v>
                </c:pt>
                <c:pt idx="2608">
                  <c:v>-0.11999999999999993</c:v>
                </c:pt>
                <c:pt idx="2609">
                  <c:v>-1.9999999999999928E-2</c:v>
                </c:pt>
                <c:pt idx="2610">
                  <c:v>-0.58000000000000007</c:v>
                </c:pt>
                <c:pt idx="2611">
                  <c:v>-0.51999999999999991</c:v>
                </c:pt>
                <c:pt idx="2612">
                  <c:v>-5.999999999999979E-2</c:v>
                </c:pt>
                <c:pt idx="2613">
                  <c:v>-0.3</c:v>
                </c:pt>
                <c:pt idx="2614">
                  <c:v>-0.40000000000000036</c:v>
                </c:pt>
                <c:pt idx="2615">
                  <c:v>-0.32000000000000028</c:v>
                </c:pt>
                <c:pt idx="2616">
                  <c:v>-0.30000000000000071</c:v>
                </c:pt>
                <c:pt idx="2617">
                  <c:v>-0.38000000000000078</c:v>
                </c:pt>
                <c:pt idx="2618">
                  <c:v>-0.1600000000000005</c:v>
                </c:pt>
                <c:pt idx="2619">
                  <c:v>-0.20000000000000034</c:v>
                </c:pt>
                <c:pt idx="2620">
                  <c:v>1.9999999999999574E-2</c:v>
                </c:pt>
                <c:pt idx="2621">
                  <c:v>-0.34000000000000019</c:v>
                </c:pt>
                <c:pt idx="2622">
                  <c:v>-0.38000000000000006</c:v>
                </c:pt>
                <c:pt idx="2623">
                  <c:v>-0.46000000000000013</c:v>
                </c:pt>
                <c:pt idx="2624">
                  <c:v>-0.38000000000000006</c:v>
                </c:pt>
                <c:pt idx="2625">
                  <c:v>-0.38000000000000006</c:v>
                </c:pt>
                <c:pt idx="2626">
                  <c:v>-0.13999999999999985</c:v>
                </c:pt>
                <c:pt idx="2627">
                  <c:v>-0.29999999999999982</c:v>
                </c:pt>
                <c:pt idx="2628">
                  <c:v>-0.5199999999999998</c:v>
                </c:pt>
                <c:pt idx="2629">
                  <c:v>-0.8999999999999998</c:v>
                </c:pt>
                <c:pt idx="2630">
                  <c:v>-0.91999999999999971</c:v>
                </c:pt>
                <c:pt idx="2631">
                  <c:v>-0.81999999999999973</c:v>
                </c:pt>
                <c:pt idx="2632">
                  <c:v>-0.99999999999999967</c:v>
                </c:pt>
                <c:pt idx="2633">
                  <c:v>-0.67999999999999938</c:v>
                </c:pt>
                <c:pt idx="2634">
                  <c:v>-0.15999999999999942</c:v>
                </c:pt>
                <c:pt idx="2635">
                  <c:v>-0.21999999999999922</c:v>
                </c:pt>
                <c:pt idx="2636">
                  <c:v>-0.69999999999999929</c:v>
                </c:pt>
                <c:pt idx="2637">
                  <c:v>-0.51999999999999935</c:v>
                </c:pt>
                <c:pt idx="2638">
                  <c:v>-0.79999999999999982</c:v>
                </c:pt>
                <c:pt idx="2639">
                  <c:v>-1.3199999999999998</c:v>
                </c:pt>
                <c:pt idx="2640">
                  <c:v>-1.46</c:v>
                </c:pt>
                <c:pt idx="2641">
                  <c:v>-0.72000000000000008</c:v>
                </c:pt>
                <c:pt idx="2642">
                  <c:v>-0.34000000000000041</c:v>
                </c:pt>
                <c:pt idx="2643">
                  <c:v>-0.36000000000000032</c:v>
                </c:pt>
                <c:pt idx="2644">
                  <c:v>-0.20000000000000018</c:v>
                </c:pt>
                <c:pt idx="2645">
                  <c:v>-8.0000000000000071E-2</c:v>
                </c:pt>
                <c:pt idx="2646">
                  <c:v>-0.55999999999999983</c:v>
                </c:pt>
                <c:pt idx="2647">
                  <c:v>-0.99999999999999944</c:v>
                </c:pt>
                <c:pt idx="2648">
                  <c:v>-0.8199999999999994</c:v>
                </c:pt>
                <c:pt idx="2649">
                  <c:v>-0.85999999999999965</c:v>
                </c:pt>
                <c:pt idx="2650">
                  <c:v>-0.81999999999999962</c:v>
                </c:pt>
                <c:pt idx="2651">
                  <c:v>-0.99999999999999967</c:v>
                </c:pt>
                <c:pt idx="2652">
                  <c:v>-0.93999999999999984</c:v>
                </c:pt>
                <c:pt idx="2653">
                  <c:v>-0.77999999999999969</c:v>
                </c:pt>
                <c:pt idx="2654">
                  <c:v>-0.89999999999999969</c:v>
                </c:pt>
                <c:pt idx="2655">
                  <c:v>-1.1000000000000001</c:v>
                </c:pt>
                <c:pt idx="2656">
                  <c:v>-1.0000000000000004</c:v>
                </c:pt>
                <c:pt idx="2657">
                  <c:v>-0.82000000000000028</c:v>
                </c:pt>
                <c:pt idx="2658">
                  <c:v>-1.0600000000000005</c:v>
                </c:pt>
                <c:pt idx="2659">
                  <c:v>-0.86000000000000054</c:v>
                </c:pt>
                <c:pt idx="2660">
                  <c:v>-0.64000000000000057</c:v>
                </c:pt>
                <c:pt idx="2661">
                  <c:v>-0.40000000000000036</c:v>
                </c:pt>
                <c:pt idx="2662">
                  <c:v>-0.52000000000000024</c:v>
                </c:pt>
                <c:pt idx="2663">
                  <c:v>-0.60000000000000031</c:v>
                </c:pt>
                <c:pt idx="2664">
                  <c:v>-0.7000000000000004</c:v>
                </c:pt>
                <c:pt idx="2665">
                  <c:v>-1.02</c:v>
                </c:pt>
                <c:pt idx="2666">
                  <c:v>-1.0999999999999996</c:v>
                </c:pt>
                <c:pt idx="2667">
                  <c:v>-1.2599999999999998</c:v>
                </c:pt>
                <c:pt idx="2668">
                  <c:v>-0.9399999999999995</c:v>
                </c:pt>
                <c:pt idx="2669">
                  <c:v>-0.9199999999999996</c:v>
                </c:pt>
                <c:pt idx="2670">
                  <c:v>-0.57999999999999974</c:v>
                </c:pt>
                <c:pt idx="2671">
                  <c:v>-0.7</c:v>
                </c:pt>
                <c:pt idx="2672">
                  <c:v>-0.66000000000000014</c:v>
                </c:pt>
                <c:pt idx="2673">
                  <c:v>-0.90000000000000036</c:v>
                </c:pt>
                <c:pt idx="2674">
                  <c:v>-1.1600000000000006</c:v>
                </c:pt>
                <c:pt idx="2675">
                  <c:v>-0.9200000000000006</c:v>
                </c:pt>
                <c:pt idx="2676">
                  <c:v>-0.90000000000000036</c:v>
                </c:pt>
                <c:pt idx="2677">
                  <c:v>-0.91999999999999993</c:v>
                </c:pt>
                <c:pt idx="2678">
                  <c:v>-0.7</c:v>
                </c:pt>
                <c:pt idx="2679">
                  <c:v>-0.27999999999999969</c:v>
                </c:pt>
                <c:pt idx="2680">
                  <c:v>-0.4199999999999996</c:v>
                </c:pt>
                <c:pt idx="2681">
                  <c:v>-6.0000000000000143E-2</c:v>
                </c:pt>
                <c:pt idx="2682">
                  <c:v>0.11999999999999958</c:v>
                </c:pt>
                <c:pt idx="2683">
                  <c:v>-6.0000000000000143E-2</c:v>
                </c:pt>
                <c:pt idx="2684">
                  <c:v>-8.0000000000000432E-2</c:v>
                </c:pt>
                <c:pt idx="2685">
                  <c:v>-0.12000000000000063</c:v>
                </c:pt>
                <c:pt idx="2686">
                  <c:v>-0.44000000000000022</c:v>
                </c:pt>
                <c:pt idx="2687">
                  <c:v>-0.3</c:v>
                </c:pt>
                <c:pt idx="2688">
                  <c:v>-0.21999999999999992</c:v>
                </c:pt>
                <c:pt idx="2689">
                  <c:v>-0.27999999999999969</c:v>
                </c:pt>
                <c:pt idx="2690">
                  <c:v>-0.29999999999999966</c:v>
                </c:pt>
                <c:pt idx="2691">
                  <c:v>-0.4599999999999998</c:v>
                </c:pt>
                <c:pt idx="2692">
                  <c:v>-0.76000000000000012</c:v>
                </c:pt>
                <c:pt idx="2693">
                  <c:v>-1.0800000000000005</c:v>
                </c:pt>
                <c:pt idx="2694">
                  <c:v>-1.3800000000000003</c:v>
                </c:pt>
                <c:pt idx="2695">
                  <c:v>-1.3400000000000003</c:v>
                </c:pt>
                <c:pt idx="2696">
                  <c:v>-1.2600000000000002</c:v>
                </c:pt>
                <c:pt idx="2697">
                  <c:v>-1.1599999999999997</c:v>
                </c:pt>
                <c:pt idx="2698">
                  <c:v>-1.3599999999999999</c:v>
                </c:pt>
                <c:pt idx="2699">
                  <c:v>-1.1999999999999997</c:v>
                </c:pt>
                <c:pt idx="2700">
                  <c:v>-0.9399999999999995</c:v>
                </c:pt>
                <c:pt idx="2701">
                  <c:v>-0.9199999999999996</c:v>
                </c:pt>
                <c:pt idx="2702">
                  <c:v>-1.1199999999999997</c:v>
                </c:pt>
                <c:pt idx="2703">
                  <c:v>-0.53999999999999948</c:v>
                </c:pt>
                <c:pt idx="2704">
                  <c:v>-0.4799999999999997</c:v>
                </c:pt>
                <c:pt idx="2705">
                  <c:v>-1.08</c:v>
                </c:pt>
                <c:pt idx="2706">
                  <c:v>-1.2</c:v>
                </c:pt>
                <c:pt idx="2707">
                  <c:v>-0.96000000000000019</c:v>
                </c:pt>
                <c:pt idx="2708">
                  <c:v>-1.1200000000000003</c:v>
                </c:pt>
                <c:pt idx="2709">
                  <c:v>-1.1400000000000001</c:v>
                </c:pt>
                <c:pt idx="2710">
                  <c:v>-1.1600000000000001</c:v>
                </c:pt>
                <c:pt idx="2711">
                  <c:v>-0.98000000000000009</c:v>
                </c:pt>
                <c:pt idx="2712">
                  <c:v>-0.78</c:v>
                </c:pt>
                <c:pt idx="2713">
                  <c:v>-0.61999999999999988</c:v>
                </c:pt>
                <c:pt idx="2714">
                  <c:v>-0.9</c:v>
                </c:pt>
                <c:pt idx="2715">
                  <c:v>-0.43999999999999984</c:v>
                </c:pt>
                <c:pt idx="2716">
                  <c:v>-0.64000000000000024</c:v>
                </c:pt>
                <c:pt idx="2717">
                  <c:v>-0.7</c:v>
                </c:pt>
                <c:pt idx="2718">
                  <c:v>-0.74000000000000021</c:v>
                </c:pt>
                <c:pt idx="2719">
                  <c:v>-0.30000000000000038</c:v>
                </c:pt>
                <c:pt idx="2720">
                  <c:v>-0.46000000000000013</c:v>
                </c:pt>
                <c:pt idx="2721">
                  <c:v>0.1</c:v>
                </c:pt>
                <c:pt idx="2722">
                  <c:v>-0.14000000000000021</c:v>
                </c:pt>
                <c:pt idx="2723">
                  <c:v>-0.31999999999999995</c:v>
                </c:pt>
                <c:pt idx="2724">
                  <c:v>-0.57999999999999974</c:v>
                </c:pt>
                <c:pt idx="2725">
                  <c:v>-0.11999999999999993</c:v>
                </c:pt>
                <c:pt idx="2726">
                  <c:v>-1.02</c:v>
                </c:pt>
                <c:pt idx="2727">
                  <c:v>-0.8</c:v>
                </c:pt>
                <c:pt idx="2728">
                  <c:v>-0.95999999999999974</c:v>
                </c:pt>
                <c:pt idx="2729">
                  <c:v>-0.77999999999999969</c:v>
                </c:pt>
                <c:pt idx="2730">
                  <c:v>-1.3999999999999997</c:v>
                </c:pt>
                <c:pt idx="2731">
                  <c:v>-0.67999999999999972</c:v>
                </c:pt>
                <c:pt idx="2732">
                  <c:v>-0.63999999999999946</c:v>
                </c:pt>
                <c:pt idx="2733">
                  <c:v>-0.48000000000000009</c:v>
                </c:pt>
                <c:pt idx="2734">
                  <c:v>-0.44000000000000022</c:v>
                </c:pt>
                <c:pt idx="2735">
                  <c:v>-0.62000000000000033</c:v>
                </c:pt>
                <c:pt idx="2736">
                  <c:v>-0.48000000000000009</c:v>
                </c:pt>
                <c:pt idx="2737">
                  <c:v>-0.74000000000000021</c:v>
                </c:pt>
                <c:pt idx="2738">
                  <c:v>-0.75999999999999979</c:v>
                </c:pt>
                <c:pt idx="2739">
                  <c:v>-0.87999999999999967</c:v>
                </c:pt>
                <c:pt idx="2740">
                  <c:v>-0.4</c:v>
                </c:pt>
                <c:pt idx="2741">
                  <c:v>-0.8</c:v>
                </c:pt>
                <c:pt idx="2742">
                  <c:v>-0.48000000000000009</c:v>
                </c:pt>
                <c:pt idx="2743">
                  <c:v>-0.32000000000000028</c:v>
                </c:pt>
                <c:pt idx="2744">
                  <c:v>-0.14000000000000021</c:v>
                </c:pt>
                <c:pt idx="2745">
                  <c:v>-0.22000000000000028</c:v>
                </c:pt>
                <c:pt idx="2746">
                  <c:v>-0.1600000000000005</c:v>
                </c:pt>
                <c:pt idx="2747">
                  <c:v>-0.14000000000000057</c:v>
                </c:pt>
                <c:pt idx="2748">
                  <c:v>-0.34000000000000058</c:v>
                </c:pt>
                <c:pt idx="2749">
                  <c:v>-0.64000000000000057</c:v>
                </c:pt>
                <c:pt idx="2750">
                  <c:v>-0.82000000000000028</c:v>
                </c:pt>
                <c:pt idx="2751">
                  <c:v>-0.58000000000000007</c:v>
                </c:pt>
                <c:pt idx="2752">
                  <c:v>-0.72</c:v>
                </c:pt>
                <c:pt idx="2753">
                  <c:v>-0.59999999999999964</c:v>
                </c:pt>
                <c:pt idx="2754">
                  <c:v>-0.6</c:v>
                </c:pt>
                <c:pt idx="2755">
                  <c:v>-0.38000000000000006</c:v>
                </c:pt>
                <c:pt idx="2756">
                  <c:v>-0.5</c:v>
                </c:pt>
                <c:pt idx="2757">
                  <c:v>-0.56000000000000016</c:v>
                </c:pt>
                <c:pt idx="2758">
                  <c:v>-0.66000000000000014</c:v>
                </c:pt>
                <c:pt idx="2759">
                  <c:v>-0.43999999999999984</c:v>
                </c:pt>
                <c:pt idx="2760">
                  <c:v>-0.4199999999999996</c:v>
                </c:pt>
                <c:pt idx="2761">
                  <c:v>-0.31999999999999995</c:v>
                </c:pt>
                <c:pt idx="2762">
                  <c:v>-0.63999999999999946</c:v>
                </c:pt>
                <c:pt idx="2763">
                  <c:v>-0.61999999999999988</c:v>
                </c:pt>
                <c:pt idx="2764">
                  <c:v>-0.4</c:v>
                </c:pt>
                <c:pt idx="2765">
                  <c:v>-0.46000000000000013</c:v>
                </c:pt>
                <c:pt idx="2766">
                  <c:v>-0.7</c:v>
                </c:pt>
                <c:pt idx="2767">
                  <c:v>-0.58000000000000007</c:v>
                </c:pt>
                <c:pt idx="2768">
                  <c:v>-0.36000000000000015</c:v>
                </c:pt>
                <c:pt idx="2769">
                  <c:v>-0.23999999999999985</c:v>
                </c:pt>
                <c:pt idx="2770">
                  <c:v>-0.43999999999999984</c:v>
                </c:pt>
                <c:pt idx="2771">
                  <c:v>-0.25999999999999979</c:v>
                </c:pt>
                <c:pt idx="2772">
                  <c:v>-0.13999999999999985</c:v>
                </c:pt>
                <c:pt idx="2773">
                  <c:v>-1.9999999999999574E-2</c:v>
                </c:pt>
                <c:pt idx="2774">
                  <c:v>-0.49999999999999967</c:v>
                </c:pt>
                <c:pt idx="2775">
                  <c:v>-0.23999999999999949</c:v>
                </c:pt>
                <c:pt idx="2776">
                  <c:v>-0.4399999999999995</c:v>
                </c:pt>
                <c:pt idx="2777">
                  <c:v>-0.39999999999999963</c:v>
                </c:pt>
                <c:pt idx="2778">
                  <c:v>-0.45999999999999941</c:v>
                </c:pt>
                <c:pt idx="2779">
                  <c:v>-0.17999999999999935</c:v>
                </c:pt>
                <c:pt idx="2780">
                  <c:v>-0.31999999999999956</c:v>
                </c:pt>
                <c:pt idx="2781">
                  <c:v>-0.13999999999999951</c:v>
                </c:pt>
                <c:pt idx="2782">
                  <c:v>-9.9999999999999284E-2</c:v>
                </c:pt>
                <c:pt idx="2783">
                  <c:v>-0.21999999999999958</c:v>
                </c:pt>
                <c:pt idx="2784">
                  <c:v>-0.3</c:v>
                </c:pt>
                <c:pt idx="2785">
                  <c:v>-0.44000000000000022</c:v>
                </c:pt>
                <c:pt idx="2786">
                  <c:v>-0.36000000000000049</c:v>
                </c:pt>
                <c:pt idx="2787">
                  <c:v>-0.54000000000000059</c:v>
                </c:pt>
                <c:pt idx="2788">
                  <c:v>-0.42000000000000065</c:v>
                </c:pt>
                <c:pt idx="2789">
                  <c:v>-0.5600000000000005</c:v>
                </c:pt>
                <c:pt idx="2790">
                  <c:v>-0.28000000000000008</c:v>
                </c:pt>
                <c:pt idx="2791">
                  <c:v>-0.88000000000000012</c:v>
                </c:pt>
                <c:pt idx="2792">
                  <c:v>-0.80000000000000038</c:v>
                </c:pt>
                <c:pt idx="2793">
                  <c:v>-0.84000000000000019</c:v>
                </c:pt>
                <c:pt idx="2794">
                  <c:v>-0.76000000000000012</c:v>
                </c:pt>
                <c:pt idx="2795">
                  <c:v>-0.96000000000000019</c:v>
                </c:pt>
                <c:pt idx="2796">
                  <c:v>-0.28000000000000008</c:v>
                </c:pt>
                <c:pt idx="2797">
                  <c:v>-0.19999999999999965</c:v>
                </c:pt>
                <c:pt idx="2798">
                  <c:v>-0.39999999999999963</c:v>
                </c:pt>
                <c:pt idx="2799">
                  <c:v>-0.19999999999999965</c:v>
                </c:pt>
                <c:pt idx="2800">
                  <c:v>8.0000000000000071E-2</c:v>
                </c:pt>
                <c:pt idx="2801">
                  <c:v>-1.9999999999999928E-2</c:v>
                </c:pt>
                <c:pt idx="2802">
                  <c:v>-0.16000000000000014</c:v>
                </c:pt>
                <c:pt idx="2803">
                  <c:v>-0.36000000000000015</c:v>
                </c:pt>
                <c:pt idx="2804">
                  <c:v>-0.5</c:v>
                </c:pt>
                <c:pt idx="2805">
                  <c:v>-0.6</c:v>
                </c:pt>
                <c:pt idx="2806">
                  <c:v>-0.6399999999999999</c:v>
                </c:pt>
                <c:pt idx="2807">
                  <c:v>-0.46000000000000013</c:v>
                </c:pt>
                <c:pt idx="2808">
                  <c:v>-0.26000000000000012</c:v>
                </c:pt>
                <c:pt idx="2809">
                  <c:v>-0.32000000000000028</c:v>
                </c:pt>
                <c:pt idx="2810">
                  <c:v>-0.38000000000000045</c:v>
                </c:pt>
                <c:pt idx="2811">
                  <c:v>-0.5800000000000004</c:v>
                </c:pt>
                <c:pt idx="2812">
                  <c:v>-0.31999999999999995</c:v>
                </c:pt>
                <c:pt idx="2813">
                  <c:v>-1.9999999999999928E-2</c:v>
                </c:pt>
                <c:pt idx="2814">
                  <c:v>-0.35999999999999976</c:v>
                </c:pt>
                <c:pt idx="2815">
                  <c:v>-0.51999999999999957</c:v>
                </c:pt>
                <c:pt idx="2816">
                  <c:v>-0.31999999999999956</c:v>
                </c:pt>
                <c:pt idx="2817">
                  <c:v>-0.8600000000000001</c:v>
                </c:pt>
                <c:pt idx="2818">
                  <c:v>-0.9</c:v>
                </c:pt>
                <c:pt idx="2819">
                  <c:v>-0.46000000000000013</c:v>
                </c:pt>
                <c:pt idx="2820">
                  <c:v>-0.66000000000000014</c:v>
                </c:pt>
                <c:pt idx="2821">
                  <c:v>-0.78</c:v>
                </c:pt>
                <c:pt idx="2822">
                  <c:v>-0.17999999999999972</c:v>
                </c:pt>
                <c:pt idx="2823">
                  <c:v>-0.23999999999999985</c:v>
                </c:pt>
                <c:pt idx="2824">
                  <c:v>-0.33999999999999986</c:v>
                </c:pt>
                <c:pt idx="2825">
                  <c:v>-0.16000000000000014</c:v>
                </c:pt>
                <c:pt idx="2826">
                  <c:v>5.999999999999979E-2</c:v>
                </c:pt>
                <c:pt idx="2827">
                  <c:v>-0.26000000000000012</c:v>
                </c:pt>
                <c:pt idx="2828">
                  <c:v>-0.26000000000000012</c:v>
                </c:pt>
                <c:pt idx="2829">
                  <c:v>-0.12000000000000029</c:v>
                </c:pt>
                <c:pt idx="2830">
                  <c:v>5.999999999999979E-2</c:v>
                </c:pt>
                <c:pt idx="2831">
                  <c:v>-0.14000000000000021</c:v>
                </c:pt>
                <c:pt idx="2832">
                  <c:v>-0.24000000000000021</c:v>
                </c:pt>
                <c:pt idx="2833">
                  <c:v>-0.34000000000000019</c:v>
                </c:pt>
                <c:pt idx="2834">
                  <c:v>-0.51999999999999991</c:v>
                </c:pt>
                <c:pt idx="2835">
                  <c:v>-0.55999999999999939</c:v>
                </c:pt>
                <c:pt idx="2836">
                  <c:v>-0.45999999999999941</c:v>
                </c:pt>
                <c:pt idx="2837">
                  <c:v>-0.15999999999999942</c:v>
                </c:pt>
                <c:pt idx="2838">
                  <c:v>4.000000000000057E-2</c:v>
                </c:pt>
                <c:pt idx="2839">
                  <c:v>0.40000000000000069</c:v>
                </c:pt>
                <c:pt idx="2840">
                  <c:v>0.10000000000000035</c:v>
                </c:pt>
                <c:pt idx="2841">
                  <c:v>0.20000000000000034</c:v>
                </c:pt>
                <c:pt idx="2842">
                  <c:v>-0.25999999999999979</c:v>
                </c:pt>
                <c:pt idx="2843">
                  <c:v>-0.25999999999999979</c:v>
                </c:pt>
                <c:pt idx="2844">
                  <c:v>-0.3</c:v>
                </c:pt>
                <c:pt idx="2845">
                  <c:v>0.11999999999999993</c:v>
                </c:pt>
                <c:pt idx="2846">
                  <c:v>-0.38000000000000006</c:v>
                </c:pt>
                <c:pt idx="2847">
                  <c:v>-0.18000000000000008</c:v>
                </c:pt>
                <c:pt idx="2848">
                  <c:v>-0.16000000000000014</c:v>
                </c:pt>
                <c:pt idx="2849">
                  <c:v>-0.76000000000000045</c:v>
                </c:pt>
                <c:pt idx="2850">
                  <c:v>-0.98000000000000043</c:v>
                </c:pt>
                <c:pt idx="2851">
                  <c:v>-0.84000000000000052</c:v>
                </c:pt>
                <c:pt idx="2852">
                  <c:v>-0.9200000000000006</c:v>
                </c:pt>
                <c:pt idx="2853">
                  <c:v>-1.6800000000000004</c:v>
                </c:pt>
                <c:pt idx="2854">
                  <c:v>-1.58</c:v>
                </c:pt>
                <c:pt idx="2855">
                  <c:v>-1.7</c:v>
                </c:pt>
                <c:pt idx="2856">
                  <c:v>-1.6999999999999997</c:v>
                </c:pt>
                <c:pt idx="2857">
                  <c:v>-1.9599999999999995</c:v>
                </c:pt>
                <c:pt idx="2858">
                  <c:v>-1.5199999999999996</c:v>
                </c:pt>
                <c:pt idx="2859">
                  <c:v>-1.3199999999999996</c:v>
                </c:pt>
                <c:pt idx="2860">
                  <c:v>-1.0199999999999996</c:v>
                </c:pt>
                <c:pt idx="2861">
                  <c:v>-0.7999999999999996</c:v>
                </c:pt>
                <c:pt idx="2862">
                  <c:v>-0.21999999999999958</c:v>
                </c:pt>
                <c:pt idx="2863">
                  <c:v>-0.17999999999999972</c:v>
                </c:pt>
                <c:pt idx="2864">
                  <c:v>-0.51999999999999991</c:v>
                </c:pt>
                <c:pt idx="2865">
                  <c:v>-0.61999999999999988</c:v>
                </c:pt>
                <c:pt idx="2866">
                  <c:v>-1.06</c:v>
                </c:pt>
                <c:pt idx="2867">
                  <c:v>-1.2400000000000002</c:v>
                </c:pt>
                <c:pt idx="2868">
                  <c:v>-0.98000000000000009</c:v>
                </c:pt>
                <c:pt idx="2869">
                  <c:v>-0.69999999999999962</c:v>
                </c:pt>
                <c:pt idx="2870">
                  <c:v>-0.4599999999999998</c:v>
                </c:pt>
                <c:pt idx="2871">
                  <c:v>-7.999999999999971E-2</c:v>
                </c:pt>
                <c:pt idx="2872">
                  <c:v>8.0000000000000071E-2</c:v>
                </c:pt>
                <c:pt idx="2873">
                  <c:v>-1.9999999999999928E-2</c:v>
                </c:pt>
                <c:pt idx="2874">
                  <c:v>-8.0000000000000071E-2</c:v>
                </c:pt>
                <c:pt idx="2875">
                  <c:v>-0.1</c:v>
                </c:pt>
                <c:pt idx="2876">
                  <c:v>3.9999999999999855E-2</c:v>
                </c:pt>
                <c:pt idx="2877">
                  <c:v>-0.11999999999999993</c:v>
                </c:pt>
                <c:pt idx="2878">
                  <c:v>0.18000000000000008</c:v>
                </c:pt>
                <c:pt idx="2879">
                  <c:v>0.41999999999999993</c:v>
                </c:pt>
                <c:pt idx="2880">
                  <c:v>7.999999999999971E-2</c:v>
                </c:pt>
                <c:pt idx="2881">
                  <c:v>-0.22000000000000028</c:v>
                </c:pt>
                <c:pt idx="2882">
                  <c:v>-0.50000000000000033</c:v>
                </c:pt>
                <c:pt idx="2883">
                  <c:v>-0.82000000000000028</c:v>
                </c:pt>
                <c:pt idx="2884">
                  <c:v>-1</c:v>
                </c:pt>
                <c:pt idx="2885">
                  <c:v>-1.1599999999999997</c:v>
                </c:pt>
                <c:pt idx="2886">
                  <c:v>-0.93999999999999984</c:v>
                </c:pt>
                <c:pt idx="2887">
                  <c:v>-0.6399999999999999</c:v>
                </c:pt>
                <c:pt idx="2888">
                  <c:v>-0.96000000000000019</c:v>
                </c:pt>
                <c:pt idx="2889">
                  <c:v>-1.0400000000000003</c:v>
                </c:pt>
                <c:pt idx="2890">
                  <c:v>-0.80000000000000038</c:v>
                </c:pt>
                <c:pt idx="2891">
                  <c:v>-1</c:v>
                </c:pt>
                <c:pt idx="2892">
                  <c:v>-1.2400000000000002</c:v>
                </c:pt>
                <c:pt idx="2893">
                  <c:v>-0.96000000000000019</c:v>
                </c:pt>
                <c:pt idx="2894">
                  <c:v>-1.0600000000000005</c:v>
                </c:pt>
                <c:pt idx="2895">
                  <c:v>-0.90000000000000036</c:v>
                </c:pt>
                <c:pt idx="2896">
                  <c:v>-0.96000000000000052</c:v>
                </c:pt>
                <c:pt idx="2897">
                  <c:v>-0.84000000000000052</c:v>
                </c:pt>
                <c:pt idx="2898">
                  <c:v>-0.76000000000000045</c:v>
                </c:pt>
                <c:pt idx="2899">
                  <c:v>-0.34000000000000058</c:v>
                </c:pt>
                <c:pt idx="2900">
                  <c:v>-0.36000000000000049</c:v>
                </c:pt>
                <c:pt idx="2901">
                  <c:v>-0.1600000000000005</c:v>
                </c:pt>
                <c:pt idx="2902">
                  <c:v>3.9999999999999855E-2</c:v>
                </c:pt>
                <c:pt idx="2903">
                  <c:v>-0.14000000000000021</c:v>
                </c:pt>
                <c:pt idx="2904">
                  <c:v>-0.42000000000000026</c:v>
                </c:pt>
                <c:pt idx="2905">
                  <c:v>-0.52000000000000024</c:v>
                </c:pt>
                <c:pt idx="2906">
                  <c:v>-0.5600000000000005</c:v>
                </c:pt>
                <c:pt idx="2907">
                  <c:v>-0.82000000000000095</c:v>
                </c:pt>
                <c:pt idx="2908">
                  <c:v>-0.66000000000000081</c:v>
                </c:pt>
                <c:pt idx="2909">
                  <c:v>-0.56000000000000016</c:v>
                </c:pt>
                <c:pt idx="2910">
                  <c:v>-0.52000000000000024</c:v>
                </c:pt>
                <c:pt idx="2911">
                  <c:v>-0.40000000000000036</c:v>
                </c:pt>
                <c:pt idx="2912">
                  <c:v>-0.28000000000000042</c:v>
                </c:pt>
                <c:pt idx="2913">
                  <c:v>-0.50000000000000067</c:v>
                </c:pt>
                <c:pt idx="2914">
                  <c:v>-0.70000000000000073</c:v>
                </c:pt>
                <c:pt idx="2915">
                  <c:v>-0.92000000000000104</c:v>
                </c:pt>
                <c:pt idx="2916">
                  <c:v>-0.94000000000000061</c:v>
                </c:pt>
                <c:pt idx="2917">
                  <c:v>-0.8</c:v>
                </c:pt>
                <c:pt idx="2918">
                  <c:v>-1.0399999999999998</c:v>
                </c:pt>
                <c:pt idx="2919">
                  <c:v>-0.90000000000000069</c:v>
                </c:pt>
                <c:pt idx="2920">
                  <c:v>-0.70000000000000073</c:v>
                </c:pt>
                <c:pt idx="2921">
                  <c:v>-0.88000000000000111</c:v>
                </c:pt>
                <c:pt idx="2922">
                  <c:v>-0.94000000000000128</c:v>
                </c:pt>
                <c:pt idx="2923">
                  <c:v>-0.88000000000000111</c:v>
                </c:pt>
                <c:pt idx="2924">
                  <c:v>-0.66000000000000081</c:v>
                </c:pt>
                <c:pt idx="2925">
                  <c:v>-0.54000000000000059</c:v>
                </c:pt>
                <c:pt idx="2926">
                  <c:v>-0.37999999999999973</c:v>
                </c:pt>
                <c:pt idx="2927">
                  <c:v>-0.35999999999999943</c:v>
                </c:pt>
                <c:pt idx="2928">
                  <c:v>-0.13999999999999915</c:v>
                </c:pt>
                <c:pt idx="2929">
                  <c:v>-0.35999999999999871</c:v>
                </c:pt>
                <c:pt idx="2930">
                  <c:v>-0.69999999999999862</c:v>
                </c:pt>
                <c:pt idx="2931">
                  <c:v>-0.87999999999999901</c:v>
                </c:pt>
                <c:pt idx="2932">
                  <c:v>-0.93999999999999984</c:v>
                </c:pt>
                <c:pt idx="2933">
                  <c:v>-0.82000000000000028</c:v>
                </c:pt>
                <c:pt idx="2934">
                  <c:v>-0.7600000000000009</c:v>
                </c:pt>
                <c:pt idx="2935">
                  <c:v>-0.48000000000000043</c:v>
                </c:pt>
                <c:pt idx="2936">
                  <c:v>-0.28000000000000042</c:v>
                </c:pt>
                <c:pt idx="2937">
                  <c:v>-0.1</c:v>
                </c:pt>
                <c:pt idx="2938">
                  <c:v>-0.37999999999999973</c:v>
                </c:pt>
                <c:pt idx="2939">
                  <c:v>-0.43999999999999917</c:v>
                </c:pt>
                <c:pt idx="2940">
                  <c:v>-0.53999999999999981</c:v>
                </c:pt>
                <c:pt idx="2941">
                  <c:v>-0.68000000000000038</c:v>
                </c:pt>
                <c:pt idx="2942">
                  <c:v>-1.2799999999999998</c:v>
                </c:pt>
                <c:pt idx="2943">
                  <c:v>-1.1199999999999997</c:v>
                </c:pt>
                <c:pt idx="2944">
                  <c:v>-1.0799999999999996</c:v>
                </c:pt>
                <c:pt idx="2945">
                  <c:v>-1.0199999999999996</c:v>
                </c:pt>
                <c:pt idx="2946">
                  <c:v>-1.179999999999999</c:v>
                </c:pt>
                <c:pt idx="2947">
                  <c:v>-0.77999999999999969</c:v>
                </c:pt>
                <c:pt idx="2948">
                  <c:v>-0.93999999999999984</c:v>
                </c:pt>
                <c:pt idx="2949">
                  <c:v>-1.1199999999999997</c:v>
                </c:pt>
                <c:pt idx="2950">
                  <c:v>-1.2599999999999993</c:v>
                </c:pt>
                <c:pt idx="2951">
                  <c:v>-1.0999999999999992</c:v>
                </c:pt>
                <c:pt idx="2952">
                  <c:v>-1.0999999999999992</c:v>
                </c:pt>
                <c:pt idx="2953">
                  <c:v>-0.97999999999999976</c:v>
                </c:pt>
                <c:pt idx="2954">
                  <c:v>-0.92000000000000026</c:v>
                </c:pt>
                <c:pt idx="2955">
                  <c:v>-1.06</c:v>
                </c:pt>
                <c:pt idx="2956">
                  <c:v>-1.1400000000000006</c:v>
                </c:pt>
                <c:pt idx="2957">
                  <c:v>-1.5400000000000005</c:v>
                </c:pt>
                <c:pt idx="2958">
                  <c:v>-1.3200000000000003</c:v>
                </c:pt>
                <c:pt idx="2959">
                  <c:v>-1.3200000000000003</c:v>
                </c:pt>
                <c:pt idx="2960">
                  <c:v>-1.2399999999999998</c:v>
                </c:pt>
                <c:pt idx="2961">
                  <c:v>-1.3799999999999997</c:v>
                </c:pt>
                <c:pt idx="2962">
                  <c:v>-1.1799999999999997</c:v>
                </c:pt>
                <c:pt idx="2963">
                  <c:v>-1.1000000000000001</c:v>
                </c:pt>
                <c:pt idx="2964">
                  <c:v>-1</c:v>
                </c:pt>
                <c:pt idx="2965">
                  <c:v>-0.84000000000000052</c:v>
                </c:pt>
                <c:pt idx="2966">
                  <c:v>-0.44000000000000056</c:v>
                </c:pt>
                <c:pt idx="2967">
                  <c:v>-0.14000000000000057</c:v>
                </c:pt>
                <c:pt idx="2968">
                  <c:v>-0.22000000000000028</c:v>
                </c:pt>
                <c:pt idx="2969">
                  <c:v>-0.24000000000000057</c:v>
                </c:pt>
                <c:pt idx="2970">
                  <c:v>-0.32000000000000028</c:v>
                </c:pt>
                <c:pt idx="2971">
                  <c:v>-0.87999999999999967</c:v>
                </c:pt>
                <c:pt idx="2972">
                  <c:v>-0.85999999999999943</c:v>
                </c:pt>
                <c:pt idx="2973">
                  <c:v>-1.1599999999999995</c:v>
                </c:pt>
                <c:pt idx="2974">
                  <c:v>-1.0399999999999991</c:v>
                </c:pt>
                <c:pt idx="2975">
                  <c:v>-1.179999999999999</c:v>
                </c:pt>
                <c:pt idx="2976">
                  <c:v>-0.57999999999999974</c:v>
                </c:pt>
                <c:pt idx="2977">
                  <c:v>-1.2</c:v>
                </c:pt>
                <c:pt idx="2978">
                  <c:v>-1.0200000000000002</c:v>
                </c:pt>
                <c:pt idx="2979">
                  <c:v>-1.2400000000000007</c:v>
                </c:pt>
                <c:pt idx="2980">
                  <c:v>-0.82000000000000095</c:v>
                </c:pt>
                <c:pt idx="2981">
                  <c:v>-1.0400000000000014</c:v>
                </c:pt>
                <c:pt idx="2982">
                  <c:v>-0.86000000000000087</c:v>
                </c:pt>
                <c:pt idx="2983">
                  <c:v>-0.86000000000000087</c:v>
                </c:pt>
                <c:pt idx="2984">
                  <c:v>-0.98000000000000043</c:v>
                </c:pt>
                <c:pt idx="2985">
                  <c:v>-1.4000000000000008</c:v>
                </c:pt>
                <c:pt idx="2986">
                  <c:v>-1.5400000000000005</c:v>
                </c:pt>
                <c:pt idx="2987">
                  <c:v>-1.2000000000000015</c:v>
                </c:pt>
                <c:pt idx="2988">
                  <c:v>-1.3400000000000012</c:v>
                </c:pt>
                <c:pt idx="2989">
                  <c:v>-0.88000000000000111</c:v>
                </c:pt>
                <c:pt idx="2990">
                  <c:v>-0.50000000000000144</c:v>
                </c:pt>
                <c:pt idx="2991">
                  <c:v>-0.40000000000000141</c:v>
                </c:pt>
                <c:pt idx="2992">
                  <c:v>-0.3400000000000013</c:v>
                </c:pt>
                <c:pt idx="2993">
                  <c:v>-0.42000000000000171</c:v>
                </c:pt>
                <c:pt idx="2994">
                  <c:v>-0.64000000000000201</c:v>
                </c:pt>
                <c:pt idx="2995">
                  <c:v>-0.78000000000000114</c:v>
                </c:pt>
                <c:pt idx="2996">
                  <c:v>-0.86000000000000087</c:v>
                </c:pt>
                <c:pt idx="2997">
                  <c:v>-1.0999999999999992</c:v>
                </c:pt>
                <c:pt idx="2998">
                  <c:v>-0.51999999999999813</c:v>
                </c:pt>
                <c:pt idx="2999">
                  <c:v>-0.47999999999999832</c:v>
                </c:pt>
                <c:pt idx="3000">
                  <c:v>-0.81999999999999884</c:v>
                </c:pt>
                <c:pt idx="3001">
                  <c:v>-0.63999999999999913</c:v>
                </c:pt>
                <c:pt idx="3002">
                  <c:v>-0.32000000000000028</c:v>
                </c:pt>
                <c:pt idx="3003">
                  <c:v>-0.84000000000000052</c:v>
                </c:pt>
                <c:pt idx="3004">
                  <c:v>-0.84000000000000052</c:v>
                </c:pt>
                <c:pt idx="3005">
                  <c:v>-0.44000000000000056</c:v>
                </c:pt>
                <c:pt idx="3006">
                  <c:v>-0.3</c:v>
                </c:pt>
                <c:pt idx="3007">
                  <c:v>-0.23999999999999916</c:v>
                </c:pt>
                <c:pt idx="3008">
                  <c:v>0.1</c:v>
                </c:pt>
                <c:pt idx="3009">
                  <c:v>0.36000000000000087</c:v>
                </c:pt>
                <c:pt idx="3010">
                  <c:v>0.20000000000000143</c:v>
                </c:pt>
                <c:pt idx="3011">
                  <c:v>6.0000000000000851E-2</c:v>
                </c:pt>
                <c:pt idx="3012">
                  <c:v>0</c:v>
                </c:pt>
                <c:pt idx="3013">
                  <c:v>-0.27999999999999831</c:v>
                </c:pt>
                <c:pt idx="3014">
                  <c:v>-0.81999999999999884</c:v>
                </c:pt>
                <c:pt idx="3015">
                  <c:v>-0.49999999999999856</c:v>
                </c:pt>
                <c:pt idx="3016">
                  <c:v>-0.55999999999999805</c:v>
                </c:pt>
                <c:pt idx="3017">
                  <c:v>-1.0799999999999983</c:v>
                </c:pt>
                <c:pt idx="3018">
                  <c:v>-0.77999999999999969</c:v>
                </c:pt>
                <c:pt idx="3019">
                  <c:v>-7.999999999999971E-2</c:v>
                </c:pt>
                <c:pt idx="3020">
                  <c:v>-0.34000000000000058</c:v>
                </c:pt>
                <c:pt idx="3021">
                  <c:v>-0.27999999999999969</c:v>
                </c:pt>
                <c:pt idx="3022">
                  <c:v>0</c:v>
                </c:pt>
                <c:pt idx="3023">
                  <c:v>2.0000000000000285E-2</c:v>
                </c:pt>
                <c:pt idx="3024">
                  <c:v>-0.44000000000000056</c:v>
                </c:pt>
                <c:pt idx="3025">
                  <c:v>-0.57999999999999974</c:v>
                </c:pt>
                <c:pt idx="3026">
                  <c:v>-0.72000000000000031</c:v>
                </c:pt>
                <c:pt idx="3027">
                  <c:v>-0.77999999999999969</c:v>
                </c:pt>
                <c:pt idx="3028">
                  <c:v>-1.2200000000000002</c:v>
                </c:pt>
                <c:pt idx="3029">
                  <c:v>-1.1799999999999984</c:v>
                </c:pt>
                <c:pt idx="3030">
                  <c:v>-1.0799999999999996</c:v>
                </c:pt>
                <c:pt idx="3031">
                  <c:v>-0.9</c:v>
                </c:pt>
                <c:pt idx="3032">
                  <c:v>-0.85999999999999943</c:v>
                </c:pt>
                <c:pt idx="3033">
                  <c:v>-0.61999999999999889</c:v>
                </c:pt>
                <c:pt idx="3034">
                  <c:v>-0.52000000000000024</c:v>
                </c:pt>
                <c:pt idx="3035">
                  <c:v>-0.57999999999999829</c:v>
                </c:pt>
                <c:pt idx="3036">
                  <c:v>-0.57999999999999829</c:v>
                </c:pt>
                <c:pt idx="3037">
                  <c:v>-3.9999999999999147E-2</c:v>
                </c:pt>
                <c:pt idx="3038">
                  <c:v>0.20000000000000143</c:v>
                </c:pt>
                <c:pt idx="3039">
                  <c:v>0.30000000000000143</c:v>
                </c:pt>
                <c:pt idx="3040">
                  <c:v>0.4</c:v>
                </c:pt>
                <c:pt idx="3041">
                  <c:v>0.35999999999999943</c:v>
                </c:pt>
                <c:pt idx="3042">
                  <c:v>-4.000000000000057E-2</c:v>
                </c:pt>
                <c:pt idx="3043">
                  <c:v>-2.0000000000001704E-2</c:v>
                </c:pt>
                <c:pt idx="3044">
                  <c:v>-0.48000000000000115</c:v>
                </c:pt>
                <c:pt idx="3045">
                  <c:v>-0.42000000000000026</c:v>
                </c:pt>
                <c:pt idx="3046">
                  <c:v>-0.18000000000000113</c:v>
                </c:pt>
                <c:pt idx="3047">
                  <c:v>-0.40000000000000141</c:v>
                </c:pt>
                <c:pt idx="3048">
                  <c:v>-0.66000000000000081</c:v>
                </c:pt>
                <c:pt idx="3049">
                  <c:v>-0.440000000000002</c:v>
                </c:pt>
                <c:pt idx="3050">
                  <c:v>-0.56000000000000372</c:v>
                </c:pt>
                <c:pt idx="3051">
                  <c:v>-0.58000000000000251</c:v>
                </c:pt>
                <c:pt idx="3052">
                  <c:v>-0.30000000000000282</c:v>
                </c:pt>
                <c:pt idx="3053">
                  <c:v>-0.20000000000000284</c:v>
                </c:pt>
                <c:pt idx="3054">
                  <c:v>0.11999999999999886</c:v>
                </c:pt>
                <c:pt idx="3055">
                  <c:v>0.27999999999999969</c:v>
                </c:pt>
                <c:pt idx="3056">
                  <c:v>0.4</c:v>
                </c:pt>
                <c:pt idx="3057">
                  <c:v>0.56000000000000083</c:v>
                </c:pt>
                <c:pt idx="3058">
                  <c:v>0.64000000000000057</c:v>
                </c:pt>
                <c:pt idx="3059">
                  <c:v>0.7</c:v>
                </c:pt>
                <c:pt idx="3060">
                  <c:v>0.56000000000000083</c:v>
                </c:pt>
                <c:pt idx="3061">
                  <c:v>0.15999999999999942</c:v>
                </c:pt>
                <c:pt idx="3062">
                  <c:v>-0.24000000000000057</c:v>
                </c:pt>
                <c:pt idx="3063">
                  <c:v>0.19999999999999857</c:v>
                </c:pt>
                <c:pt idx="3064">
                  <c:v>-0.16000000000000086</c:v>
                </c:pt>
                <c:pt idx="3065">
                  <c:v>0.35999999999999943</c:v>
                </c:pt>
                <c:pt idx="3066">
                  <c:v>0.94000000000000061</c:v>
                </c:pt>
                <c:pt idx="3067">
                  <c:v>0.97999999999999976</c:v>
                </c:pt>
                <c:pt idx="3068">
                  <c:v>0.46000000000000085</c:v>
                </c:pt>
                <c:pt idx="3069">
                  <c:v>0.52000000000000024</c:v>
                </c:pt>
                <c:pt idx="3070">
                  <c:v>-2.0000000000000285E-2</c:v>
                </c:pt>
                <c:pt idx="3071">
                  <c:v>-0.4799999999999997</c:v>
                </c:pt>
                <c:pt idx="3072">
                  <c:v>-0.43999999999999773</c:v>
                </c:pt>
                <c:pt idx="3073">
                  <c:v>-0.15999999999999659</c:v>
                </c:pt>
                <c:pt idx="3074">
                  <c:v>-0.25999999999999657</c:v>
                </c:pt>
                <c:pt idx="3075">
                  <c:v>2.0000000000003126E-2</c:v>
                </c:pt>
                <c:pt idx="3076">
                  <c:v>-0.25999999999999801</c:v>
                </c:pt>
                <c:pt idx="3077">
                  <c:v>-0.27999999999999831</c:v>
                </c:pt>
                <c:pt idx="3078">
                  <c:v>-0.45999999999999941</c:v>
                </c:pt>
                <c:pt idx="3079">
                  <c:v>-0.19999999999999857</c:v>
                </c:pt>
                <c:pt idx="3080">
                  <c:v>-0.49999999999999856</c:v>
                </c:pt>
                <c:pt idx="3081">
                  <c:v>-0.25999999999999801</c:v>
                </c:pt>
                <c:pt idx="3082">
                  <c:v>-0.27999999999999831</c:v>
                </c:pt>
                <c:pt idx="3083">
                  <c:v>-0.61999999999999889</c:v>
                </c:pt>
                <c:pt idx="3084">
                  <c:v>-0.77999999999999969</c:v>
                </c:pt>
                <c:pt idx="3085">
                  <c:v>-0.67999999999999972</c:v>
                </c:pt>
                <c:pt idx="3086">
                  <c:v>-0.71999999999999886</c:v>
                </c:pt>
                <c:pt idx="3087">
                  <c:v>-0.7</c:v>
                </c:pt>
                <c:pt idx="3088">
                  <c:v>-0.6</c:v>
                </c:pt>
                <c:pt idx="3089">
                  <c:v>-0.66000000000000081</c:v>
                </c:pt>
                <c:pt idx="3090">
                  <c:v>-0.86000000000000087</c:v>
                </c:pt>
                <c:pt idx="3091">
                  <c:v>-1.0600000000000009</c:v>
                </c:pt>
                <c:pt idx="3092">
                  <c:v>-0.86000000000000087</c:v>
                </c:pt>
                <c:pt idx="3093">
                  <c:v>-0.86000000000000087</c:v>
                </c:pt>
                <c:pt idx="3094">
                  <c:v>-0.88000000000000111</c:v>
                </c:pt>
                <c:pt idx="3095">
                  <c:v>-0.86000000000000087</c:v>
                </c:pt>
                <c:pt idx="3096">
                  <c:v>-0.30000000000000143</c:v>
                </c:pt>
                <c:pt idx="3097">
                  <c:v>-0.46000000000000085</c:v>
                </c:pt>
                <c:pt idx="3098">
                  <c:v>-0.3</c:v>
                </c:pt>
                <c:pt idx="3099">
                  <c:v>-0.11999999999999886</c:v>
                </c:pt>
                <c:pt idx="3100">
                  <c:v>0.48000000000000115</c:v>
                </c:pt>
                <c:pt idx="3101">
                  <c:v>0.24000000000000199</c:v>
                </c:pt>
                <c:pt idx="3102">
                  <c:v>0.60000000000000286</c:v>
                </c:pt>
                <c:pt idx="3103">
                  <c:v>0.6800000000000026</c:v>
                </c:pt>
                <c:pt idx="3104">
                  <c:v>0.52000000000000168</c:v>
                </c:pt>
                <c:pt idx="3105">
                  <c:v>6.0000000000000851E-2</c:v>
                </c:pt>
                <c:pt idx="3106">
                  <c:v>5.9999999999999429E-2</c:v>
                </c:pt>
                <c:pt idx="3107">
                  <c:v>-0.36000000000000226</c:v>
                </c:pt>
                <c:pt idx="3108">
                  <c:v>-0.68000000000000116</c:v>
                </c:pt>
                <c:pt idx="3109">
                  <c:v>-0.42000000000000026</c:v>
                </c:pt>
                <c:pt idx="3110">
                  <c:v>-0.53999999999999915</c:v>
                </c:pt>
                <c:pt idx="3111">
                  <c:v>-0.51999999999999891</c:v>
                </c:pt>
                <c:pt idx="3112">
                  <c:v>-0.47999999999999832</c:v>
                </c:pt>
                <c:pt idx="3113">
                  <c:v>-0.31999999999999884</c:v>
                </c:pt>
                <c:pt idx="3114">
                  <c:v>-0.27999999999999969</c:v>
                </c:pt>
                <c:pt idx="3115">
                  <c:v>-0.24000000000000057</c:v>
                </c:pt>
                <c:pt idx="3116">
                  <c:v>-0.14000000000000057</c:v>
                </c:pt>
                <c:pt idx="3117">
                  <c:v>7.999999999999971E-2</c:v>
                </c:pt>
                <c:pt idx="3118">
                  <c:v>-0.14000000000000057</c:v>
                </c:pt>
                <c:pt idx="3119">
                  <c:v>-0.66000000000000081</c:v>
                </c:pt>
                <c:pt idx="3120">
                  <c:v>-0.40000000000000141</c:v>
                </c:pt>
                <c:pt idx="3121">
                  <c:v>-0.440000000000002</c:v>
                </c:pt>
                <c:pt idx="3122">
                  <c:v>-0.36000000000000087</c:v>
                </c:pt>
                <c:pt idx="3123">
                  <c:v>-2.0000000000001704E-2</c:v>
                </c:pt>
                <c:pt idx="3124">
                  <c:v>0.17999999999999972</c:v>
                </c:pt>
                <c:pt idx="3125">
                  <c:v>-0.27999999999999969</c:v>
                </c:pt>
                <c:pt idx="3126">
                  <c:v>-0.35999999999999943</c:v>
                </c:pt>
                <c:pt idx="3127">
                  <c:v>-0.56000000000000083</c:v>
                </c:pt>
                <c:pt idx="3128">
                  <c:v>-0.7</c:v>
                </c:pt>
                <c:pt idx="3129">
                  <c:v>-0.62000000000000033</c:v>
                </c:pt>
                <c:pt idx="3130">
                  <c:v>-0.54000000000000059</c:v>
                </c:pt>
                <c:pt idx="3131">
                  <c:v>-0.42000000000000026</c:v>
                </c:pt>
                <c:pt idx="3132">
                  <c:v>-0.45999999999999941</c:v>
                </c:pt>
                <c:pt idx="3133">
                  <c:v>-0.24000000000000057</c:v>
                </c:pt>
                <c:pt idx="3134">
                  <c:v>-0.10000000000000142</c:v>
                </c:pt>
                <c:pt idx="3135">
                  <c:v>-4.000000000000057E-2</c:v>
                </c:pt>
                <c:pt idx="3136">
                  <c:v>-0.35999999999999943</c:v>
                </c:pt>
                <c:pt idx="3137">
                  <c:v>-0.55999999999999939</c:v>
                </c:pt>
                <c:pt idx="3138">
                  <c:v>-0.71999999999999742</c:v>
                </c:pt>
                <c:pt idx="3139">
                  <c:v>-0.5999999999999972</c:v>
                </c:pt>
                <c:pt idx="3140">
                  <c:v>-0.23999999999999772</c:v>
                </c:pt>
                <c:pt idx="3141">
                  <c:v>0</c:v>
                </c:pt>
                <c:pt idx="3142">
                  <c:v>0.43999999999999917</c:v>
                </c:pt>
                <c:pt idx="3143">
                  <c:v>0.49999999999999717</c:v>
                </c:pt>
                <c:pt idx="3144">
                  <c:v>0.21999999999999745</c:v>
                </c:pt>
                <c:pt idx="3145">
                  <c:v>9.9999999999997161E-2</c:v>
                </c:pt>
                <c:pt idx="3146">
                  <c:v>0.159999999999998</c:v>
                </c:pt>
                <c:pt idx="3147">
                  <c:v>3.9999999999999147E-2</c:v>
                </c:pt>
                <c:pt idx="3148">
                  <c:v>-0.5</c:v>
                </c:pt>
                <c:pt idx="3149">
                  <c:v>-0.7399999999999991</c:v>
                </c:pt>
                <c:pt idx="3150">
                  <c:v>-0.7999999999999986</c:v>
                </c:pt>
                <c:pt idx="3151">
                  <c:v>-1.1799999999999984</c:v>
                </c:pt>
                <c:pt idx="3152">
                  <c:v>-1.3599999999999994</c:v>
                </c:pt>
                <c:pt idx="3153">
                  <c:v>-0.93999999999999917</c:v>
                </c:pt>
                <c:pt idx="3154">
                  <c:v>-0.92000000000000026</c:v>
                </c:pt>
                <c:pt idx="3155">
                  <c:v>-0.54000000000000059</c:v>
                </c:pt>
                <c:pt idx="3156">
                  <c:v>-0.22000000000000028</c:v>
                </c:pt>
                <c:pt idx="3157">
                  <c:v>6.0000000000000851E-2</c:v>
                </c:pt>
                <c:pt idx="3158">
                  <c:v>0.32000000000000028</c:v>
                </c:pt>
                <c:pt idx="3159">
                  <c:v>0.4799999999999997</c:v>
                </c:pt>
                <c:pt idx="3160">
                  <c:v>5.9999999999999429E-2</c:v>
                </c:pt>
                <c:pt idx="3161">
                  <c:v>3.9999999999999147E-2</c:v>
                </c:pt>
                <c:pt idx="3162">
                  <c:v>-0.24000000000000199</c:v>
                </c:pt>
                <c:pt idx="3163">
                  <c:v>-0.20000000000000143</c:v>
                </c:pt>
                <c:pt idx="3164">
                  <c:v>-0.3</c:v>
                </c:pt>
                <c:pt idx="3165">
                  <c:v>-0.27999999999999831</c:v>
                </c:pt>
                <c:pt idx="3166">
                  <c:v>-0.33999999999999775</c:v>
                </c:pt>
                <c:pt idx="3167">
                  <c:v>-0.61999999999999744</c:v>
                </c:pt>
                <c:pt idx="3168">
                  <c:v>-0.89999999999999714</c:v>
                </c:pt>
                <c:pt idx="3169">
                  <c:v>-0.75999999999999801</c:v>
                </c:pt>
                <c:pt idx="3170">
                  <c:v>-0.53999999999999915</c:v>
                </c:pt>
                <c:pt idx="3171">
                  <c:v>-0.34000000000000058</c:v>
                </c:pt>
                <c:pt idx="3172">
                  <c:v>-4.000000000000057E-2</c:v>
                </c:pt>
                <c:pt idx="3173">
                  <c:v>-4.0000000000001992E-2</c:v>
                </c:pt>
                <c:pt idx="3174">
                  <c:v>3.9999999999997725E-2</c:v>
                </c:pt>
                <c:pt idx="3175">
                  <c:v>0.11999999999999744</c:v>
                </c:pt>
                <c:pt idx="3176">
                  <c:v>-0.32000000000000173</c:v>
                </c:pt>
                <c:pt idx="3177">
                  <c:v>-0.52000000000000168</c:v>
                </c:pt>
                <c:pt idx="3178">
                  <c:v>-1.180000000000001</c:v>
                </c:pt>
                <c:pt idx="3179">
                  <c:v>-1.2200000000000017</c:v>
                </c:pt>
                <c:pt idx="3180">
                  <c:v>-1.4800000000000011</c:v>
                </c:pt>
                <c:pt idx="3181">
                  <c:v>-1.2800000000000011</c:v>
                </c:pt>
                <c:pt idx="3182">
                  <c:v>-1.1000000000000014</c:v>
                </c:pt>
                <c:pt idx="3183">
                  <c:v>0.51999999999999891</c:v>
                </c:pt>
                <c:pt idx="3184">
                  <c:v>0.37999999999999973</c:v>
                </c:pt>
                <c:pt idx="3185">
                  <c:v>7.9999999999998295E-2</c:v>
                </c:pt>
                <c:pt idx="3186">
                  <c:v>-0.26000000000000084</c:v>
                </c:pt>
                <c:pt idx="3187">
                  <c:v>-0.42000000000000026</c:v>
                </c:pt>
                <c:pt idx="3188">
                  <c:v>-1.4399999999999991</c:v>
                </c:pt>
                <c:pt idx="3189">
                  <c:v>-1.2</c:v>
                </c:pt>
                <c:pt idx="3190">
                  <c:v>-0.95999999999999797</c:v>
                </c:pt>
                <c:pt idx="3191">
                  <c:v>-0.25999999999999945</c:v>
                </c:pt>
                <c:pt idx="3192">
                  <c:v>8.000000000000114E-2</c:v>
                </c:pt>
                <c:pt idx="3193">
                  <c:v>5.9999999999999429E-2</c:v>
                </c:pt>
                <c:pt idx="3194">
                  <c:v>0</c:v>
                </c:pt>
                <c:pt idx="3195">
                  <c:v>0.2</c:v>
                </c:pt>
                <c:pt idx="3196">
                  <c:v>-0.11999999999999886</c:v>
                </c:pt>
                <c:pt idx="3197">
                  <c:v>5.9999999999999429E-2</c:v>
                </c:pt>
                <c:pt idx="3198">
                  <c:v>0.31999999999999884</c:v>
                </c:pt>
                <c:pt idx="3199">
                  <c:v>0.21999999999999886</c:v>
                </c:pt>
                <c:pt idx="3200">
                  <c:v>9.9999999999998576E-2</c:v>
                </c:pt>
                <c:pt idx="3201">
                  <c:v>0.45999999999999802</c:v>
                </c:pt>
                <c:pt idx="3202">
                  <c:v>0.25999999999999801</c:v>
                </c:pt>
                <c:pt idx="3203">
                  <c:v>0.7399999999999991</c:v>
                </c:pt>
              </c:numCache>
            </c:numRef>
          </c:xVal>
          <c:yVal>
            <c:numRef>
              <c:f>'63G_24'!$A$4:$A$3207</c:f>
              <c:numCache>
                <c:formatCode>General</c:formatCode>
                <c:ptCount val="3204"/>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pt idx="3035">
                  <c:v>308.5</c:v>
                </c:pt>
                <c:pt idx="3036">
                  <c:v>308.60000000000002</c:v>
                </c:pt>
                <c:pt idx="3037">
                  <c:v>308.7</c:v>
                </c:pt>
                <c:pt idx="3038">
                  <c:v>308.8</c:v>
                </c:pt>
                <c:pt idx="3039">
                  <c:v>308.89999999999998</c:v>
                </c:pt>
                <c:pt idx="3040">
                  <c:v>309</c:v>
                </c:pt>
                <c:pt idx="3041">
                  <c:v>309.10000000000002</c:v>
                </c:pt>
                <c:pt idx="3042">
                  <c:v>309.2</c:v>
                </c:pt>
                <c:pt idx="3043">
                  <c:v>309.3</c:v>
                </c:pt>
                <c:pt idx="3044">
                  <c:v>309.39999999999998</c:v>
                </c:pt>
                <c:pt idx="3045">
                  <c:v>309.5</c:v>
                </c:pt>
                <c:pt idx="3046">
                  <c:v>309.60000000000002</c:v>
                </c:pt>
                <c:pt idx="3047">
                  <c:v>309.7</c:v>
                </c:pt>
                <c:pt idx="3048">
                  <c:v>309.8</c:v>
                </c:pt>
                <c:pt idx="3049">
                  <c:v>309.89999999999998</c:v>
                </c:pt>
                <c:pt idx="3050">
                  <c:v>310</c:v>
                </c:pt>
                <c:pt idx="3051">
                  <c:v>310.10000000000002</c:v>
                </c:pt>
                <c:pt idx="3052">
                  <c:v>310.2</c:v>
                </c:pt>
                <c:pt idx="3053">
                  <c:v>310.3</c:v>
                </c:pt>
                <c:pt idx="3054">
                  <c:v>310.39999999999998</c:v>
                </c:pt>
                <c:pt idx="3055">
                  <c:v>310.5</c:v>
                </c:pt>
                <c:pt idx="3056">
                  <c:v>310.60000000000002</c:v>
                </c:pt>
                <c:pt idx="3057">
                  <c:v>310.7</c:v>
                </c:pt>
                <c:pt idx="3058">
                  <c:v>310.8</c:v>
                </c:pt>
                <c:pt idx="3059">
                  <c:v>310.89999999999998</c:v>
                </c:pt>
                <c:pt idx="3060">
                  <c:v>311</c:v>
                </c:pt>
                <c:pt idx="3061">
                  <c:v>311.10000000000002</c:v>
                </c:pt>
                <c:pt idx="3062">
                  <c:v>311.2</c:v>
                </c:pt>
                <c:pt idx="3063">
                  <c:v>311.3</c:v>
                </c:pt>
                <c:pt idx="3064">
                  <c:v>311.39999999999998</c:v>
                </c:pt>
                <c:pt idx="3065">
                  <c:v>311.5</c:v>
                </c:pt>
                <c:pt idx="3066">
                  <c:v>311.60000000000002</c:v>
                </c:pt>
                <c:pt idx="3067">
                  <c:v>311.7</c:v>
                </c:pt>
                <c:pt idx="3068">
                  <c:v>311.8</c:v>
                </c:pt>
                <c:pt idx="3069">
                  <c:v>311.89999999999998</c:v>
                </c:pt>
                <c:pt idx="3070">
                  <c:v>312</c:v>
                </c:pt>
                <c:pt idx="3071">
                  <c:v>312.10000000000002</c:v>
                </c:pt>
                <c:pt idx="3072">
                  <c:v>312.2</c:v>
                </c:pt>
                <c:pt idx="3073">
                  <c:v>312.3</c:v>
                </c:pt>
                <c:pt idx="3074">
                  <c:v>312.39999999999998</c:v>
                </c:pt>
                <c:pt idx="3075">
                  <c:v>312.5</c:v>
                </c:pt>
                <c:pt idx="3076">
                  <c:v>312.60000000000002</c:v>
                </c:pt>
                <c:pt idx="3077">
                  <c:v>312.7</c:v>
                </c:pt>
                <c:pt idx="3078">
                  <c:v>312.8</c:v>
                </c:pt>
                <c:pt idx="3079">
                  <c:v>312.89999999999998</c:v>
                </c:pt>
                <c:pt idx="3080">
                  <c:v>313</c:v>
                </c:pt>
                <c:pt idx="3081">
                  <c:v>313.10000000000002</c:v>
                </c:pt>
                <c:pt idx="3082">
                  <c:v>313.2</c:v>
                </c:pt>
                <c:pt idx="3083">
                  <c:v>313.3</c:v>
                </c:pt>
                <c:pt idx="3084">
                  <c:v>313.39999999999998</c:v>
                </c:pt>
                <c:pt idx="3085">
                  <c:v>313.5</c:v>
                </c:pt>
                <c:pt idx="3086">
                  <c:v>313.60000000000002</c:v>
                </c:pt>
                <c:pt idx="3087">
                  <c:v>313.7</c:v>
                </c:pt>
                <c:pt idx="3088">
                  <c:v>313.8</c:v>
                </c:pt>
                <c:pt idx="3089">
                  <c:v>313.89999999999998</c:v>
                </c:pt>
                <c:pt idx="3090">
                  <c:v>314</c:v>
                </c:pt>
                <c:pt idx="3091">
                  <c:v>314.10000000000002</c:v>
                </c:pt>
                <c:pt idx="3092">
                  <c:v>314.2</c:v>
                </c:pt>
                <c:pt idx="3093">
                  <c:v>314.3</c:v>
                </c:pt>
                <c:pt idx="3094">
                  <c:v>314.39999999999998</c:v>
                </c:pt>
                <c:pt idx="3095">
                  <c:v>314.5</c:v>
                </c:pt>
                <c:pt idx="3096">
                  <c:v>314.60000000000002</c:v>
                </c:pt>
                <c:pt idx="3097">
                  <c:v>314.7</c:v>
                </c:pt>
                <c:pt idx="3098">
                  <c:v>314.8</c:v>
                </c:pt>
                <c:pt idx="3099">
                  <c:v>314.89999999999998</c:v>
                </c:pt>
                <c:pt idx="3100">
                  <c:v>315</c:v>
                </c:pt>
                <c:pt idx="3101">
                  <c:v>315.10000000000002</c:v>
                </c:pt>
                <c:pt idx="3102">
                  <c:v>315.2</c:v>
                </c:pt>
                <c:pt idx="3103">
                  <c:v>315.3</c:v>
                </c:pt>
                <c:pt idx="3104">
                  <c:v>315.39999999999998</c:v>
                </c:pt>
                <c:pt idx="3105">
                  <c:v>315.5</c:v>
                </c:pt>
                <c:pt idx="3106">
                  <c:v>315.60000000000002</c:v>
                </c:pt>
                <c:pt idx="3107">
                  <c:v>315.7</c:v>
                </c:pt>
                <c:pt idx="3108">
                  <c:v>315.8</c:v>
                </c:pt>
                <c:pt idx="3109">
                  <c:v>315.89999999999998</c:v>
                </c:pt>
                <c:pt idx="3110">
                  <c:v>316</c:v>
                </c:pt>
                <c:pt idx="3111">
                  <c:v>316.10000000000002</c:v>
                </c:pt>
                <c:pt idx="3112">
                  <c:v>316.2</c:v>
                </c:pt>
                <c:pt idx="3113">
                  <c:v>316.3</c:v>
                </c:pt>
                <c:pt idx="3114">
                  <c:v>316.39999999999998</c:v>
                </c:pt>
                <c:pt idx="3115">
                  <c:v>316.5</c:v>
                </c:pt>
                <c:pt idx="3116">
                  <c:v>316.60000000000002</c:v>
                </c:pt>
                <c:pt idx="3117">
                  <c:v>316.7</c:v>
                </c:pt>
                <c:pt idx="3118">
                  <c:v>316.8</c:v>
                </c:pt>
                <c:pt idx="3119">
                  <c:v>316.89999999999998</c:v>
                </c:pt>
                <c:pt idx="3120">
                  <c:v>317</c:v>
                </c:pt>
                <c:pt idx="3121">
                  <c:v>317.10000000000002</c:v>
                </c:pt>
                <c:pt idx="3122">
                  <c:v>317.2</c:v>
                </c:pt>
                <c:pt idx="3123">
                  <c:v>317.3</c:v>
                </c:pt>
                <c:pt idx="3124">
                  <c:v>317.39999999999998</c:v>
                </c:pt>
                <c:pt idx="3125">
                  <c:v>317.5</c:v>
                </c:pt>
                <c:pt idx="3126">
                  <c:v>317.60000000000002</c:v>
                </c:pt>
                <c:pt idx="3127">
                  <c:v>317.7</c:v>
                </c:pt>
                <c:pt idx="3128">
                  <c:v>317.8</c:v>
                </c:pt>
                <c:pt idx="3129">
                  <c:v>317.89999999999998</c:v>
                </c:pt>
                <c:pt idx="3130">
                  <c:v>318</c:v>
                </c:pt>
                <c:pt idx="3131">
                  <c:v>318.10000000000002</c:v>
                </c:pt>
                <c:pt idx="3132">
                  <c:v>318.2</c:v>
                </c:pt>
                <c:pt idx="3133">
                  <c:v>318.3</c:v>
                </c:pt>
                <c:pt idx="3134">
                  <c:v>318.39999999999998</c:v>
                </c:pt>
                <c:pt idx="3135">
                  <c:v>318.5</c:v>
                </c:pt>
                <c:pt idx="3136">
                  <c:v>318.60000000000002</c:v>
                </c:pt>
                <c:pt idx="3137">
                  <c:v>318.7</c:v>
                </c:pt>
                <c:pt idx="3138">
                  <c:v>318.8</c:v>
                </c:pt>
                <c:pt idx="3139">
                  <c:v>318.89999999999998</c:v>
                </c:pt>
                <c:pt idx="3140">
                  <c:v>319</c:v>
                </c:pt>
                <c:pt idx="3141">
                  <c:v>319.10000000000002</c:v>
                </c:pt>
                <c:pt idx="3142">
                  <c:v>319.2</c:v>
                </c:pt>
                <c:pt idx="3143">
                  <c:v>319.3</c:v>
                </c:pt>
                <c:pt idx="3144">
                  <c:v>319.39999999999998</c:v>
                </c:pt>
                <c:pt idx="3145">
                  <c:v>319.5</c:v>
                </c:pt>
                <c:pt idx="3146">
                  <c:v>319.60000000000002</c:v>
                </c:pt>
                <c:pt idx="3147">
                  <c:v>319.7</c:v>
                </c:pt>
                <c:pt idx="3148">
                  <c:v>319.8</c:v>
                </c:pt>
                <c:pt idx="3149">
                  <c:v>319.89999999999998</c:v>
                </c:pt>
                <c:pt idx="3150">
                  <c:v>320</c:v>
                </c:pt>
                <c:pt idx="3151">
                  <c:v>320.10000000000002</c:v>
                </c:pt>
                <c:pt idx="3152">
                  <c:v>320.2</c:v>
                </c:pt>
                <c:pt idx="3153">
                  <c:v>320.3</c:v>
                </c:pt>
                <c:pt idx="3154">
                  <c:v>320.39999999999998</c:v>
                </c:pt>
                <c:pt idx="3155">
                  <c:v>320.5</c:v>
                </c:pt>
                <c:pt idx="3156">
                  <c:v>320.60000000000002</c:v>
                </c:pt>
                <c:pt idx="3157">
                  <c:v>320.7</c:v>
                </c:pt>
                <c:pt idx="3158">
                  <c:v>320.8</c:v>
                </c:pt>
                <c:pt idx="3159">
                  <c:v>320.89999999999998</c:v>
                </c:pt>
                <c:pt idx="3160">
                  <c:v>321</c:v>
                </c:pt>
                <c:pt idx="3161">
                  <c:v>321.10000000000002</c:v>
                </c:pt>
                <c:pt idx="3162">
                  <c:v>321.2</c:v>
                </c:pt>
                <c:pt idx="3163">
                  <c:v>321.3</c:v>
                </c:pt>
                <c:pt idx="3164">
                  <c:v>321.39999999999998</c:v>
                </c:pt>
                <c:pt idx="3165">
                  <c:v>321.5</c:v>
                </c:pt>
                <c:pt idx="3166">
                  <c:v>321.60000000000002</c:v>
                </c:pt>
                <c:pt idx="3167">
                  <c:v>321.7</c:v>
                </c:pt>
                <c:pt idx="3168">
                  <c:v>321.8</c:v>
                </c:pt>
                <c:pt idx="3169">
                  <c:v>321.89999999999998</c:v>
                </c:pt>
                <c:pt idx="3170">
                  <c:v>322</c:v>
                </c:pt>
                <c:pt idx="3171">
                  <c:v>322.10000000000002</c:v>
                </c:pt>
                <c:pt idx="3172">
                  <c:v>322.2</c:v>
                </c:pt>
                <c:pt idx="3173">
                  <c:v>322.3</c:v>
                </c:pt>
                <c:pt idx="3174">
                  <c:v>322.39999999999998</c:v>
                </c:pt>
                <c:pt idx="3175">
                  <c:v>322.5</c:v>
                </c:pt>
                <c:pt idx="3176">
                  <c:v>322.60000000000002</c:v>
                </c:pt>
                <c:pt idx="3177">
                  <c:v>322.7</c:v>
                </c:pt>
                <c:pt idx="3178">
                  <c:v>322.8</c:v>
                </c:pt>
                <c:pt idx="3179">
                  <c:v>322.89999999999998</c:v>
                </c:pt>
                <c:pt idx="3180">
                  <c:v>323</c:v>
                </c:pt>
                <c:pt idx="3181">
                  <c:v>323.10000000000002</c:v>
                </c:pt>
                <c:pt idx="3182">
                  <c:v>323.2</c:v>
                </c:pt>
                <c:pt idx="3183">
                  <c:v>323.3</c:v>
                </c:pt>
                <c:pt idx="3184">
                  <c:v>323.39999999999998</c:v>
                </c:pt>
                <c:pt idx="3185">
                  <c:v>323.5</c:v>
                </c:pt>
                <c:pt idx="3186">
                  <c:v>323.60000000000002</c:v>
                </c:pt>
                <c:pt idx="3187">
                  <c:v>323.7</c:v>
                </c:pt>
                <c:pt idx="3188">
                  <c:v>323.8</c:v>
                </c:pt>
                <c:pt idx="3189">
                  <c:v>323.89999999999998</c:v>
                </c:pt>
                <c:pt idx="3190">
                  <c:v>324</c:v>
                </c:pt>
                <c:pt idx="3191">
                  <c:v>324.10000000000002</c:v>
                </c:pt>
                <c:pt idx="3192">
                  <c:v>324.2</c:v>
                </c:pt>
                <c:pt idx="3193">
                  <c:v>324.3</c:v>
                </c:pt>
                <c:pt idx="3194">
                  <c:v>324.39999999999998</c:v>
                </c:pt>
                <c:pt idx="3195">
                  <c:v>324.5</c:v>
                </c:pt>
                <c:pt idx="3196">
                  <c:v>324.60000000000002</c:v>
                </c:pt>
                <c:pt idx="3197">
                  <c:v>324.7</c:v>
                </c:pt>
                <c:pt idx="3198">
                  <c:v>324.8</c:v>
                </c:pt>
                <c:pt idx="3199">
                  <c:v>324.89999999999998</c:v>
                </c:pt>
                <c:pt idx="3200">
                  <c:v>325</c:v>
                </c:pt>
                <c:pt idx="3201">
                  <c:v>325.10000000000002</c:v>
                </c:pt>
                <c:pt idx="3202">
                  <c:v>325.2</c:v>
                </c:pt>
                <c:pt idx="3203">
                  <c:v>325.3</c:v>
                </c:pt>
              </c:numCache>
            </c:numRef>
          </c:yVal>
          <c:smooth val="1"/>
          <c:extLst>
            <c:ext xmlns:c16="http://schemas.microsoft.com/office/drawing/2014/chart" uri="{C3380CC4-5D6E-409C-BE32-E72D297353CC}">
              <c16:uniqueId val="{00000002-E124-422F-B0BB-9E76D2511DD2}"/>
            </c:ext>
          </c:extLst>
        </c:ser>
        <c:ser>
          <c:idx val="11"/>
          <c:order val="3"/>
          <c:tx>
            <c:strRef>
              <c:f>'63G_24'!$R$1</c:f>
              <c:strCache>
                <c:ptCount val="1"/>
                <c:pt idx="0">
                  <c:v>2018-2019</c:v>
                </c:pt>
              </c:strCache>
            </c:strRef>
          </c:tx>
          <c:spPr>
            <a:ln w="12700" cap="rnd">
              <a:solidFill>
                <a:schemeClr val="bg2">
                  <a:lumMod val="75000"/>
                </a:schemeClr>
              </a:solidFill>
              <a:round/>
            </a:ln>
            <a:effectLst/>
          </c:spPr>
          <c:marker>
            <c:symbol val="none"/>
          </c:marker>
          <c:xVal>
            <c:numRef>
              <c:f>'63G_24'!$R$2:$R$3210</c:f>
              <c:numCache>
                <c:formatCode>General</c:formatCode>
                <c:ptCount val="3209"/>
                <c:pt idx="6">
                  <c:v>0.1</c:v>
                </c:pt>
                <c:pt idx="7">
                  <c:v>0.2</c:v>
                </c:pt>
                <c:pt idx="8">
                  <c:v>0.32</c:v>
                </c:pt>
                <c:pt idx="9">
                  <c:v>0.29999999999999993</c:v>
                </c:pt>
                <c:pt idx="10">
                  <c:v>0.45999999999999996</c:v>
                </c:pt>
                <c:pt idx="11">
                  <c:v>0.57999999999999985</c:v>
                </c:pt>
                <c:pt idx="12">
                  <c:v>0.43999999999999995</c:v>
                </c:pt>
                <c:pt idx="13">
                  <c:v>0.43999999999999995</c:v>
                </c:pt>
                <c:pt idx="14">
                  <c:v>0.45999999999999996</c:v>
                </c:pt>
                <c:pt idx="15">
                  <c:v>0.39999999999999991</c:v>
                </c:pt>
                <c:pt idx="16">
                  <c:v>0.6399999999999999</c:v>
                </c:pt>
                <c:pt idx="17">
                  <c:v>0.83999999999999986</c:v>
                </c:pt>
                <c:pt idx="18">
                  <c:v>1.0399999999999998</c:v>
                </c:pt>
                <c:pt idx="19">
                  <c:v>1.1399999999999999</c:v>
                </c:pt>
                <c:pt idx="20">
                  <c:v>1.48</c:v>
                </c:pt>
                <c:pt idx="21">
                  <c:v>1.52</c:v>
                </c:pt>
                <c:pt idx="22">
                  <c:v>1.94</c:v>
                </c:pt>
                <c:pt idx="23">
                  <c:v>1.7</c:v>
                </c:pt>
                <c:pt idx="24">
                  <c:v>1.8799999999999997</c:v>
                </c:pt>
                <c:pt idx="25">
                  <c:v>1.72</c:v>
                </c:pt>
                <c:pt idx="26">
                  <c:v>1.54</c:v>
                </c:pt>
                <c:pt idx="27">
                  <c:v>1.1200000000000001</c:v>
                </c:pt>
                <c:pt idx="28">
                  <c:v>1.2</c:v>
                </c:pt>
                <c:pt idx="29">
                  <c:v>0.94000000000000006</c:v>
                </c:pt>
                <c:pt idx="30">
                  <c:v>0.72000000000000008</c:v>
                </c:pt>
                <c:pt idx="31">
                  <c:v>0.31999999999999995</c:v>
                </c:pt>
                <c:pt idx="32">
                  <c:v>0.17999999999999972</c:v>
                </c:pt>
                <c:pt idx="33">
                  <c:v>1.9999999999999751E-2</c:v>
                </c:pt>
                <c:pt idx="34">
                  <c:v>-0.30000000000000038</c:v>
                </c:pt>
                <c:pt idx="35">
                  <c:v>-0.56000000000000028</c:v>
                </c:pt>
                <c:pt idx="36">
                  <c:v>-0.34000000000000019</c:v>
                </c:pt>
                <c:pt idx="37">
                  <c:v>-0.30000000000000016</c:v>
                </c:pt>
                <c:pt idx="38">
                  <c:v>-0.12000000000000029</c:v>
                </c:pt>
                <c:pt idx="39">
                  <c:v>0.31999999999999995</c:v>
                </c:pt>
                <c:pt idx="40">
                  <c:v>0.87999999999999989</c:v>
                </c:pt>
                <c:pt idx="41">
                  <c:v>1.3199999999999998</c:v>
                </c:pt>
                <c:pt idx="42">
                  <c:v>1.3199999999999998</c:v>
                </c:pt>
                <c:pt idx="43">
                  <c:v>1.2999999999999998</c:v>
                </c:pt>
                <c:pt idx="44">
                  <c:v>0.83999999999999986</c:v>
                </c:pt>
                <c:pt idx="45">
                  <c:v>0.79999999999999982</c:v>
                </c:pt>
                <c:pt idx="46">
                  <c:v>7.9999999999999891E-2</c:v>
                </c:pt>
                <c:pt idx="47">
                  <c:v>0.34</c:v>
                </c:pt>
                <c:pt idx="48">
                  <c:v>-3.9999999999999682E-2</c:v>
                </c:pt>
                <c:pt idx="49">
                  <c:v>-1.9999999999999751E-2</c:v>
                </c:pt>
                <c:pt idx="50">
                  <c:v>-0.67999999999999972</c:v>
                </c:pt>
                <c:pt idx="51">
                  <c:v>-0.75999999999999979</c:v>
                </c:pt>
                <c:pt idx="52">
                  <c:v>-1.44</c:v>
                </c:pt>
                <c:pt idx="53">
                  <c:v>-1.42</c:v>
                </c:pt>
                <c:pt idx="54">
                  <c:v>-1.38</c:v>
                </c:pt>
                <c:pt idx="55">
                  <c:v>-0.77999999999999992</c:v>
                </c:pt>
                <c:pt idx="56">
                  <c:v>-0.37999999999999989</c:v>
                </c:pt>
                <c:pt idx="57">
                  <c:v>0.1</c:v>
                </c:pt>
                <c:pt idx="58">
                  <c:v>0.38000000000000006</c:v>
                </c:pt>
                <c:pt idx="59">
                  <c:v>0.73999999999999988</c:v>
                </c:pt>
                <c:pt idx="60">
                  <c:v>0.6399999999999999</c:v>
                </c:pt>
                <c:pt idx="61">
                  <c:v>0.73999999999999988</c:v>
                </c:pt>
                <c:pt idx="62">
                  <c:v>0.8</c:v>
                </c:pt>
                <c:pt idx="63">
                  <c:v>0.66000000000000014</c:v>
                </c:pt>
                <c:pt idx="64">
                  <c:v>0.52000000000000024</c:v>
                </c:pt>
                <c:pt idx="65">
                  <c:v>0.5800000000000004</c:v>
                </c:pt>
                <c:pt idx="66">
                  <c:v>0.32000000000000028</c:v>
                </c:pt>
                <c:pt idx="67">
                  <c:v>0.24000000000000021</c:v>
                </c:pt>
                <c:pt idx="68">
                  <c:v>0.21999999999999992</c:v>
                </c:pt>
                <c:pt idx="69">
                  <c:v>-0.14000000000000021</c:v>
                </c:pt>
                <c:pt idx="70">
                  <c:v>-0.64000000000000057</c:v>
                </c:pt>
                <c:pt idx="71">
                  <c:v>-0.98000000000000043</c:v>
                </c:pt>
                <c:pt idx="72">
                  <c:v>-1.2200000000000002</c:v>
                </c:pt>
                <c:pt idx="73">
                  <c:v>-1.1800000000000004</c:v>
                </c:pt>
                <c:pt idx="74">
                  <c:v>-1.4200000000000004</c:v>
                </c:pt>
                <c:pt idx="75">
                  <c:v>-1.3199999999999998</c:v>
                </c:pt>
                <c:pt idx="76">
                  <c:v>-0.97999999999999976</c:v>
                </c:pt>
                <c:pt idx="77">
                  <c:v>-1.1800000000000002</c:v>
                </c:pt>
                <c:pt idx="78">
                  <c:v>-1.2399999999999998</c:v>
                </c:pt>
                <c:pt idx="79">
                  <c:v>-0.75999999999999979</c:v>
                </c:pt>
                <c:pt idx="80">
                  <c:v>-0.51999999999999991</c:v>
                </c:pt>
                <c:pt idx="81">
                  <c:v>-0.34000000000000019</c:v>
                </c:pt>
                <c:pt idx="82">
                  <c:v>0.21999999999999992</c:v>
                </c:pt>
                <c:pt idx="83">
                  <c:v>0.13999999999999985</c:v>
                </c:pt>
                <c:pt idx="84">
                  <c:v>0.27999999999999969</c:v>
                </c:pt>
                <c:pt idx="85">
                  <c:v>0.51999999999999991</c:v>
                </c:pt>
                <c:pt idx="86">
                  <c:v>0.68</c:v>
                </c:pt>
                <c:pt idx="87">
                  <c:v>0.6</c:v>
                </c:pt>
                <c:pt idx="88">
                  <c:v>1.0399999999999998</c:v>
                </c:pt>
                <c:pt idx="89">
                  <c:v>0.89999999999999969</c:v>
                </c:pt>
                <c:pt idx="90">
                  <c:v>0.73999999999999955</c:v>
                </c:pt>
                <c:pt idx="91">
                  <c:v>0.79999999999999949</c:v>
                </c:pt>
                <c:pt idx="92">
                  <c:v>0.99999999999999967</c:v>
                </c:pt>
                <c:pt idx="93">
                  <c:v>1.02</c:v>
                </c:pt>
                <c:pt idx="94">
                  <c:v>1.1400000000000001</c:v>
                </c:pt>
                <c:pt idx="95">
                  <c:v>1.3400000000000003</c:v>
                </c:pt>
                <c:pt idx="96">
                  <c:v>1.4800000000000002</c:v>
                </c:pt>
                <c:pt idx="97">
                  <c:v>1.6400000000000001</c:v>
                </c:pt>
                <c:pt idx="98">
                  <c:v>1.7000000000000004</c:v>
                </c:pt>
                <c:pt idx="99">
                  <c:v>2.3200000000000003</c:v>
                </c:pt>
                <c:pt idx="100">
                  <c:v>2.3600000000000003</c:v>
                </c:pt>
                <c:pt idx="101">
                  <c:v>2.4</c:v>
                </c:pt>
                <c:pt idx="102">
                  <c:v>2.08</c:v>
                </c:pt>
                <c:pt idx="103">
                  <c:v>1.6799999999999997</c:v>
                </c:pt>
                <c:pt idx="104">
                  <c:v>1.2</c:v>
                </c:pt>
                <c:pt idx="105">
                  <c:v>1.3000000000000003</c:v>
                </c:pt>
                <c:pt idx="106">
                  <c:v>0.78000000000000025</c:v>
                </c:pt>
                <c:pt idx="107">
                  <c:v>1.0400000000000003</c:v>
                </c:pt>
                <c:pt idx="108">
                  <c:v>1.46</c:v>
                </c:pt>
                <c:pt idx="109">
                  <c:v>1.4</c:v>
                </c:pt>
                <c:pt idx="110">
                  <c:v>1.3799999999999997</c:v>
                </c:pt>
                <c:pt idx="111">
                  <c:v>1.3399999999999996</c:v>
                </c:pt>
                <c:pt idx="112">
                  <c:v>1.1399999999999997</c:v>
                </c:pt>
                <c:pt idx="113">
                  <c:v>0.85999999999999976</c:v>
                </c:pt>
                <c:pt idx="114">
                  <c:v>0.79999999999999982</c:v>
                </c:pt>
                <c:pt idx="115">
                  <c:v>0.6399999999999999</c:v>
                </c:pt>
                <c:pt idx="116">
                  <c:v>1.1399999999999997</c:v>
                </c:pt>
                <c:pt idx="117">
                  <c:v>1.0199999999999996</c:v>
                </c:pt>
                <c:pt idx="118">
                  <c:v>1.0999999999999999</c:v>
                </c:pt>
                <c:pt idx="119">
                  <c:v>0.94000000000000006</c:v>
                </c:pt>
                <c:pt idx="120">
                  <c:v>0.8</c:v>
                </c:pt>
                <c:pt idx="121">
                  <c:v>0.30000000000000016</c:v>
                </c:pt>
                <c:pt idx="122">
                  <c:v>1.7763568394002506E-16</c:v>
                </c:pt>
                <c:pt idx="123">
                  <c:v>-0.21999999999999992</c:v>
                </c:pt>
                <c:pt idx="124">
                  <c:v>-0.21999999999999992</c:v>
                </c:pt>
                <c:pt idx="125">
                  <c:v>-0.11999999999999993</c:v>
                </c:pt>
                <c:pt idx="126">
                  <c:v>0.12000000000000011</c:v>
                </c:pt>
                <c:pt idx="127">
                  <c:v>0.57999999999999985</c:v>
                </c:pt>
                <c:pt idx="128">
                  <c:v>0.48000000000000009</c:v>
                </c:pt>
                <c:pt idx="129">
                  <c:v>0.67999999999999972</c:v>
                </c:pt>
                <c:pt idx="130">
                  <c:v>0.35999999999999976</c:v>
                </c:pt>
                <c:pt idx="131">
                  <c:v>0.15999999999999978</c:v>
                </c:pt>
                <c:pt idx="132">
                  <c:v>-4.0000000000000216E-2</c:v>
                </c:pt>
                <c:pt idx="133">
                  <c:v>-0.22000000000000064</c:v>
                </c:pt>
                <c:pt idx="134">
                  <c:v>-0.38000000000000045</c:v>
                </c:pt>
                <c:pt idx="135">
                  <c:v>0.11999999999999958</c:v>
                </c:pt>
                <c:pt idx="136">
                  <c:v>0.21999999999999958</c:v>
                </c:pt>
                <c:pt idx="137">
                  <c:v>0.35999999999999976</c:v>
                </c:pt>
                <c:pt idx="138">
                  <c:v>0.7</c:v>
                </c:pt>
                <c:pt idx="139">
                  <c:v>0.54000000000000026</c:v>
                </c:pt>
                <c:pt idx="140">
                  <c:v>-8.0000000000000071E-2</c:v>
                </c:pt>
                <c:pt idx="141">
                  <c:v>-0.18000000000000008</c:v>
                </c:pt>
                <c:pt idx="142">
                  <c:v>-0.41999999999999993</c:v>
                </c:pt>
                <c:pt idx="143">
                  <c:v>-0.55999999999999983</c:v>
                </c:pt>
                <c:pt idx="144">
                  <c:v>-0.53999999999999981</c:v>
                </c:pt>
                <c:pt idx="145">
                  <c:v>-0.27999999999999969</c:v>
                </c:pt>
                <c:pt idx="146">
                  <c:v>-0.51999999999999991</c:v>
                </c:pt>
                <c:pt idx="147">
                  <c:v>-0.42000000000000026</c:v>
                </c:pt>
                <c:pt idx="148">
                  <c:v>-0.32000000000000028</c:v>
                </c:pt>
                <c:pt idx="149">
                  <c:v>-0.10000000000000035</c:v>
                </c:pt>
                <c:pt idx="150">
                  <c:v>-0.24000000000000057</c:v>
                </c:pt>
                <c:pt idx="151">
                  <c:v>7.999999999999971E-2</c:v>
                </c:pt>
                <c:pt idx="152">
                  <c:v>0.11999999999999993</c:v>
                </c:pt>
                <c:pt idx="153">
                  <c:v>5.999999999999979E-2</c:v>
                </c:pt>
                <c:pt idx="154">
                  <c:v>3.9999999999999855E-2</c:v>
                </c:pt>
                <c:pt idx="155">
                  <c:v>0.30000000000000038</c:v>
                </c:pt>
                <c:pt idx="156">
                  <c:v>-5.999999999999979E-2</c:v>
                </c:pt>
                <c:pt idx="157">
                  <c:v>-0.35999999999999976</c:v>
                </c:pt>
                <c:pt idx="158">
                  <c:v>-0.11999999999999993</c:v>
                </c:pt>
                <c:pt idx="159">
                  <c:v>-0.2</c:v>
                </c:pt>
                <c:pt idx="160">
                  <c:v>-0.30000000000000038</c:v>
                </c:pt>
                <c:pt idx="161">
                  <c:v>-0.22000000000000028</c:v>
                </c:pt>
                <c:pt idx="162">
                  <c:v>3.9999999999999855E-2</c:v>
                </c:pt>
                <c:pt idx="163">
                  <c:v>-0.2</c:v>
                </c:pt>
                <c:pt idx="164">
                  <c:v>-6.0000000000000143E-2</c:v>
                </c:pt>
                <c:pt idx="165">
                  <c:v>-0.13999999999999985</c:v>
                </c:pt>
                <c:pt idx="166">
                  <c:v>0.18000000000000008</c:v>
                </c:pt>
                <c:pt idx="167">
                  <c:v>-0.16000000000000014</c:v>
                </c:pt>
                <c:pt idx="168">
                  <c:v>3.9999999999999855E-2</c:v>
                </c:pt>
                <c:pt idx="169">
                  <c:v>-3.5527136788005011E-16</c:v>
                </c:pt>
                <c:pt idx="170">
                  <c:v>3.9999999999999501E-2</c:v>
                </c:pt>
                <c:pt idx="171">
                  <c:v>-7.1054273576010023E-16</c:v>
                </c:pt>
                <c:pt idx="172">
                  <c:v>5.9999999999999429E-2</c:v>
                </c:pt>
                <c:pt idx="173">
                  <c:v>-0.22000000000000064</c:v>
                </c:pt>
                <c:pt idx="174">
                  <c:v>-0.36000000000000049</c:v>
                </c:pt>
                <c:pt idx="175">
                  <c:v>-0.38000000000000078</c:v>
                </c:pt>
                <c:pt idx="176">
                  <c:v>-0.62000000000000033</c:v>
                </c:pt>
                <c:pt idx="177">
                  <c:v>-0.22000000000000028</c:v>
                </c:pt>
                <c:pt idx="178">
                  <c:v>-0.14000000000000021</c:v>
                </c:pt>
                <c:pt idx="179">
                  <c:v>-6.0000000000000143E-2</c:v>
                </c:pt>
                <c:pt idx="180">
                  <c:v>-0.36000000000000015</c:v>
                </c:pt>
                <c:pt idx="181">
                  <c:v>-0.34000000000000058</c:v>
                </c:pt>
                <c:pt idx="182">
                  <c:v>-0.30000000000000038</c:v>
                </c:pt>
                <c:pt idx="183">
                  <c:v>-0.10000000000000035</c:v>
                </c:pt>
                <c:pt idx="184">
                  <c:v>0.33999999999999986</c:v>
                </c:pt>
                <c:pt idx="185">
                  <c:v>0.7000000000000004</c:v>
                </c:pt>
                <c:pt idx="186">
                  <c:v>0.98000000000000076</c:v>
                </c:pt>
                <c:pt idx="187">
                  <c:v>0.68000000000000038</c:v>
                </c:pt>
                <c:pt idx="188">
                  <c:v>0.76000000000000045</c:v>
                </c:pt>
                <c:pt idx="189">
                  <c:v>0.56000000000000016</c:v>
                </c:pt>
                <c:pt idx="190">
                  <c:v>0.4</c:v>
                </c:pt>
                <c:pt idx="191">
                  <c:v>5.9999999999999609E-2</c:v>
                </c:pt>
                <c:pt idx="192">
                  <c:v>-1.7763568394002506E-16</c:v>
                </c:pt>
                <c:pt idx="193">
                  <c:v>-0.22000000000000011</c:v>
                </c:pt>
                <c:pt idx="194">
                  <c:v>-0.31999999999999973</c:v>
                </c:pt>
                <c:pt idx="195">
                  <c:v>-7.9999999999999891E-2</c:v>
                </c:pt>
                <c:pt idx="196">
                  <c:v>-7.999999999999971E-2</c:v>
                </c:pt>
                <c:pt idx="197">
                  <c:v>0.3</c:v>
                </c:pt>
                <c:pt idx="198">
                  <c:v>0.5</c:v>
                </c:pt>
                <c:pt idx="199">
                  <c:v>0.33999999999999986</c:v>
                </c:pt>
                <c:pt idx="200">
                  <c:v>0.21999999999999992</c:v>
                </c:pt>
                <c:pt idx="201">
                  <c:v>0.43999999999999984</c:v>
                </c:pt>
                <c:pt idx="202">
                  <c:v>0.46000000000000013</c:v>
                </c:pt>
                <c:pt idx="203">
                  <c:v>0.3</c:v>
                </c:pt>
                <c:pt idx="204">
                  <c:v>0.24000000000000021</c:v>
                </c:pt>
                <c:pt idx="205">
                  <c:v>0.26000000000000012</c:v>
                </c:pt>
                <c:pt idx="206">
                  <c:v>0.26000000000000012</c:v>
                </c:pt>
                <c:pt idx="207">
                  <c:v>1.9999999999999928E-2</c:v>
                </c:pt>
                <c:pt idx="208">
                  <c:v>-0.24000000000000021</c:v>
                </c:pt>
                <c:pt idx="209">
                  <c:v>-0.26000000000000051</c:v>
                </c:pt>
                <c:pt idx="210">
                  <c:v>-4.000000000000057E-2</c:v>
                </c:pt>
                <c:pt idx="211">
                  <c:v>-0.12000000000000063</c:v>
                </c:pt>
                <c:pt idx="212">
                  <c:v>-4.000000000000057E-2</c:v>
                </c:pt>
                <c:pt idx="213">
                  <c:v>-0.14000000000000021</c:v>
                </c:pt>
                <c:pt idx="214">
                  <c:v>0.1</c:v>
                </c:pt>
                <c:pt idx="215">
                  <c:v>-0.5</c:v>
                </c:pt>
                <c:pt idx="216">
                  <c:v>-0.53999999999999981</c:v>
                </c:pt>
                <c:pt idx="217">
                  <c:v>-0.53999999999999981</c:v>
                </c:pt>
                <c:pt idx="218">
                  <c:v>0.13999999999999985</c:v>
                </c:pt>
                <c:pt idx="219">
                  <c:v>5.999999999999979E-2</c:v>
                </c:pt>
                <c:pt idx="220">
                  <c:v>0.68</c:v>
                </c:pt>
                <c:pt idx="221">
                  <c:v>0.4</c:v>
                </c:pt>
                <c:pt idx="222">
                  <c:v>0.24000000000000021</c:v>
                </c:pt>
                <c:pt idx="223">
                  <c:v>8.0000000000000432E-2</c:v>
                </c:pt>
                <c:pt idx="224">
                  <c:v>-3.9999999999999501E-2</c:v>
                </c:pt>
                <c:pt idx="225">
                  <c:v>-0.27999999999999969</c:v>
                </c:pt>
                <c:pt idx="226">
                  <c:v>0.10000000000000035</c:v>
                </c:pt>
                <c:pt idx="227">
                  <c:v>-0.15999999999999978</c:v>
                </c:pt>
                <c:pt idx="228">
                  <c:v>-0.2</c:v>
                </c:pt>
                <c:pt idx="229">
                  <c:v>-0.16000000000000014</c:v>
                </c:pt>
                <c:pt idx="230">
                  <c:v>0.23999999999999985</c:v>
                </c:pt>
                <c:pt idx="231">
                  <c:v>0.3</c:v>
                </c:pt>
                <c:pt idx="232">
                  <c:v>0.72</c:v>
                </c:pt>
                <c:pt idx="233">
                  <c:v>0.10000000000000017</c:v>
                </c:pt>
                <c:pt idx="234">
                  <c:v>-0.17999999999999988</c:v>
                </c:pt>
                <c:pt idx="235">
                  <c:v>-0.3999999999999998</c:v>
                </c:pt>
                <c:pt idx="236">
                  <c:v>-0.76</c:v>
                </c:pt>
                <c:pt idx="237">
                  <c:v>-0.50000000000000022</c:v>
                </c:pt>
                <c:pt idx="238">
                  <c:v>0.15999999999999978</c:v>
                </c:pt>
                <c:pt idx="239">
                  <c:v>0.8</c:v>
                </c:pt>
                <c:pt idx="240">
                  <c:v>0.7</c:v>
                </c:pt>
                <c:pt idx="241">
                  <c:v>1.1799999999999997</c:v>
                </c:pt>
                <c:pt idx="242">
                  <c:v>0.75999999999999979</c:v>
                </c:pt>
                <c:pt idx="243">
                  <c:v>0.41999999999999993</c:v>
                </c:pt>
                <c:pt idx="244">
                  <c:v>-8.0000000000000071E-2</c:v>
                </c:pt>
                <c:pt idx="245">
                  <c:v>-0.24000000000000021</c:v>
                </c:pt>
                <c:pt idx="246">
                  <c:v>-0.61999999999999988</c:v>
                </c:pt>
                <c:pt idx="247">
                  <c:v>-0.49999999999999967</c:v>
                </c:pt>
                <c:pt idx="248">
                  <c:v>-0.35999999999999976</c:v>
                </c:pt>
                <c:pt idx="249">
                  <c:v>1.9999999999999928E-2</c:v>
                </c:pt>
                <c:pt idx="250">
                  <c:v>0.18000000000000008</c:v>
                </c:pt>
                <c:pt idx="251">
                  <c:v>0.33999999999999986</c:v>
                </c:pt>
                <c:pt idx="252">
                  <c:v>0.37999999999999973</c:v>
                </c:pt>
                <c:pt idx="253">
                  <c:v>0.59999999999999964</c:v>
                </c:pt>
                <c:pt idx="254">
                  <c:v>0.53999999999999981</c:v>
                </c:pt>
                <c:pt idx="255">
                  <c:v>0.31999999999999995</c:v>
                </c:pt>
                <c:pt idx="256">
                  <c:v>0.58000000000000007</c:v>
                </c:pt>
                <c:pt idx="257">
                  <c:v>0.41999999999999993</c:v>
                </c:pt>
                <c:pt idx="258">
                  <c:v>0.36000000000000015</c:v>
                </c:pt>
                <c:pt idx="259">
                  <c:v>0.21999999999999992</c:v>
                </c:pt>
                <c:pt idx="260">
                  <c:v>0.55999999999999983</c:v>
                </c:pt>
                <c:pt idx="261">
                  <c:v>0.28000000000000008</c:v>
                </c:pt>
                <c:pt idx="262">
                  <c:v>0.34000000000000058</c:v>
                </c:pt>
                <c:pt idx="263">
                  <c:v>-9.9999999999999645E-2</c:v>
                </c:pt>
                <c:pt idx="264">
                  <c:v>-7.999999999999971E-2</c:v>
                </c:pt>
                <c:pt idx="265">
                  <c:v>-0.29999999999999966</c:v>
                </c:pt>
                <c:pt idx="266">
                  <c:v>-6.0000000000000143E-2</c:v>
                </c:pt>
                <c:pt idx="267">
                  <c:v>-7.1054273576010023E-16</c:v>
                </c:pt>
                <c:pt idx="268">
                  <c:v>0.23999999999999916</c:v>
                </c:pt>
                <c:pt idx="269">
                  <c:v>-0.22000000000000064</c:v>
                </c:pt>
                <c:pt idx="270">
                  <c:v>-0.18000000000000077</c:v>
                </c:pt>
                <c:pt idx="271">
                  <c:v>-0.14000000000000057</c:v>
                </c:pt>
                <c:pt idx="272">
                  <c:v>-3.5527136788005011E-16</c:v>
                </c:pt>
                <c:pt idx="273">
                  <c:v>0.37999999999999973</c:v>
                </c:pt>
                <c:pt idx="274">
                  <c:v>0.71999999999999953</c:v>
                </c:pt>
                <c:pt idx="275">
                  <c:v>0.7999999999999996</c:v>
                </c:pt>
                <c:pt idx="276">
                  <c:v>0.81999999999999962</c:v>
                </c:pt>
                <c:pt idx="277">
                  <c:v>0.5799999999999994</c:v>
                </c:pt>
                <c:pt idx="278">
                  <c:v>0.19999999999999929</c:v>
                </c:pt>
                <c:pt idx="279">
                  <c:v>0.35999999999999943</c:v>
                </c:pt>
                <c:pt idx="280">
                  <c:v>7.9999999999999363E-2</c:v>
                </c:pt>
                <c:pt idx="281">
                  <c:v>-7.1054273576010023E-16</c:v>
                </c:pt>
                <c:pt idx="282">
                  <c:v>-7.1054273576010023E-16</c:v>
                </c:pt>
                <c:pt idx="283">
                  <c:v>-2.0000000000000639E-2</c:v>
                </c:pt>
                <c:pt idx="284">
                  <c:v>-8.0000000000000432E-2</c:v>
                </c:pt>
                <c:pt idx="285">
                  <c:v>5.999999999999979E-2</c:v>
                </c:pt>
                <c:pt idx="286">
                  <c:v>-0.21999999999999992</c:v>
                </c:pt>
                <c:pt idx="287">
                  <c:v>-9.9999999999999645E-2</c:v>
                </c:pt>
                <c:pt idx="288">
                  <c:v>0.30000000000000038</c:v>
                </c:pt>
                <c:pt idx="289">
                  <c:v>0.24000000000000021</c:v>
                </c:pt>
                <c:pt idx="290">
                  <c:v>8.0000000000000071E-2</c:v>
                </c:pt>
                <c:pt idx="291">
                  <c:v>0.21999999999999992</c:v>
                </c:pt>
                <c:pt idx="292">
                  <c:v>0.23999999999999985</c:v>
                </c:pt>
                <c:pt idx="293">
                  <c:v>0.4799999999999997</c:v>
                </c:pt>
                <c:pt idx="294">
                  <c:v>0.4599999999999998</c:v>
                </c:pt>
                <c:pt idx="295">
                  <c:v>0.88000000000000012</c:v>
                </c:pt>
                <c:pt idx="296">
                  <c:v>0.96000000000000019</c:v>
                </c:pt>
                <c:pt idx="297">
                  <c:v>0.74000000000000021</c:v>
                </c:pt>
                <c:pt idx="298">
                  <c:v>0.24000000000000057</c:v>
                </c:pt>
                <c:pt idx="299">
                  <c:v>0.24000000000000021</c:v>
                </c:pt>
                <c:pt idx="300">
                  <c:v>6.0000000000000143E-2</c:v>
                </c:pt>
                <c:pt idx="301">
                  <c:v>-0.37999999999999973</c:v>
                </c:pt>
                <c:pt idx="302">
                  <c:v>-0.35999999999999976</c:v>
                </c:pt>
                <c:pt idx="303">
                  <c:v>-0.53999999999999981</c:v>
                </c:pt>
                <c:pt idx="304">
                  <c:v>-0.17999999999999972</c:v>
                </c:pt>
                <c:pt idx="305">
                  <c:v>-0.23999999999999985</c:v>
                </c:pt>
                <c:pt idx="306">
                  <c:v>0.48000000000000009</c:v>
                </c:pt>
                <c:pt idx="307">
                  <c:v>0.6</c:v>
                </c:pt>
                <c:pt idx="308">
                  <c:v>1.1799999999999997</c:v>
                </c:pt>
                <c:pt idx="309">
                  <c:v>0.89999999999999969</c:v>
                </c:pt>
                <c:pt idx="310">
                  <c:v>1.0599999999999998</c:v>
                </c:pt>
                <c:pt idx="311">
                  <c:v>0.85999999999999976</c:v>
                </c:pt>
                <c:pt idx="312">
                  <c:v>0.73999999999999988</c:v>
                </c:pt>
                <c:pt idx="313">
                  <c:v>0.21999999999999992</c:v>
                </c:pt>
                <c:pt idx="314">
                  <c:v>0.34000000000000019</c:v>
                </c:pt>
                <c:pt idx="315">
                  <c:v>0.26000000000000012</c:v>
                </c:pt>
                <c:pt idx="316">
                  <c:v>0.22000000000000028</c:v>
                </c:pt>
                <c:pt idx="317">
                  <c:v>0.40000000000000036</c:v>
                </c:pt>
                <c:pt idx="318">
                  <c:v>0.52000000000000068</c:v>
                </c:pt>
                <c:pt idx="319">
                  <c:v>0.60000000000000031</c:v>
                </c:pt>
                <c:pt idx="320">
                  <c:v>0.62000000000000033</c:v>
                </c:pt>
                <c:pt idx="321">
                  <c:v>0.88000000000000012</c:v>
                </c:pt>
                <c:pt idx="322">
                  <c:v>0.8</c:v>
                </c:pt>
                <c:pt idx="323">
                  <c:v>1.1800000000000002</c:v>
                </c:pt>
                <c:pt idx="324">
                  <c:v>1.2600000000000002</c:v>
                </c:pt>
                <c:pt idx="325">
                  <c:v>1.4600000000000002</c:v>
                </c:pt>
                <c:pt idx="326">
                  <c:v>1.3000000000000003</c:v>
                </c:pt>
                <c:pt idx="327">
                  <c:v>1.8800000000000008</c:v>
                </c:pt>
                <c:pt idx="328">
                  <c:v>1.6800000000000004</c:v>
                </c:pt>
                <c:pt idx="329">
                  <c:v>1.7600000000000002</c:v>
                </c:pt>
                <c:pt idx="330">
                  <c:v>1.7600000000000002</c:v>
                </c:pt>
                <c:pt idx="331">
                  <c:v>1.7600000000000002</c:v>
                </c:pt>
                <c:pt idx="332">
                  <c:v>1.4599999999999997</c:v>
                </c:pt>
                <c:pt idx="333">
                  <c:v>1.5399999999999998</c:v>
                </c:pt>
                <c:pt idx="334">
                  <c:v>1.3600000000000005</c:v>
                </c:pt>
                <c:pt idx="335">
                  <c:v>1.2800000000000007</c:v>
                </c:pt>
                <c:pt idx="336">
                  <c:v>1.3200000000000003</c:v>
                </c:pt>
                <c:pt idx="337">
                  <c:v>1.2400000000000007</c:v>
                </c:pt>
                <c:pt idx="338">
                  <c:v>0.84000000000000052</c:v>
                </c:pt>
                <c:pt idx="339">
                  <c:v>0.9</c:v>
                </c:pt>
                <c:pt idx="340">
                  <c:v>0.81999999999999962</c:v>
                </c:pt>
                <c:pt idx="341">
                  <c:v>0.23999999999999985</c:v>
                </c:pt>
                <c:pt idx="342">
                  <c:v>-2.0000000000000996E-2</c:v>
                </c:pt>
                <c:pt idx="343">
                  <c:v>0.11999999999999886</c:v>
                </c:pt>
                <c:pt idx="344">
                  <c:v>-0.64000000000000057</c:v>
                </c:pt>
                <c:pt idx="345">
                  <c:v>-1.0200000000000002</c:v>
                </c:pt>
                <c:pt idx="346">
                  <c:v>-0.7600000000000009</c:v>
                </c:pt>
                <c:pt idx="347">
                  <c:v>-1.06</c:v>
                </c:pt>
                <c:pt idx="348">
                  <c:v>-1.3400000000000005</c:v>
                </c:pt>
                <c:pt idx="349">
                  <c:v>-0.80000000000000071</c:v>
                </c:pt>
                <c:pt idx="350">
                  <c:v>-0.5800000000000004</c:v>
                </c:pt>
                <c:pt idx="351">
                  <c:v>-0.59999999999999931</c:v>
                </c:pt>
                <c:pt idx="352">
                  <c:v>-0.21999999999999958</c:v>
                </c:pt>
                <c:pt idx="353">
                  <c:v>2.0000000000000996E-2</c:v>
                </c:pt>
                <c:pt idx="354">
                  <c:v>0.30000000000000071</c:v>
                </c:pt>
                <c:pt idx="355">
                  <c:v>0.26000000000000012</c:v>
                </c:pt>
                <c:pt idx="356">
                  <c:v>6.0000000000000143E-2</c:v>
                </c:pt>
                <c:pt idx="357">
                  <c:v>0.13999999999999985</c:v>
                </c:pt>
                <c:pt idx="358">
                  <c:v>0.1</c:v>
                </c:pt>
                <c:pt idx="359">
                  <c:v>3.5527136788005011E-16</c:v>
                </c:pt>
                <c:pt idx="360">
                  <c:v>0.22000000000000064</c:v>
                </c:pt>
                <c:pt idx="361">
                  <c:v>0.82</c:v>
                </c:pt>
                <c:pt idx="362">
                  <c:v>1.3800000000000001</c:v>
                </c:pt>
                <c:pt idx="363">
                  <c:v>1.6599999999999997</c:v>
                </c:pt>
                <c:pt idx="364">
                  <c:v>1.64</c:v>
                </c:pt>
                <c:pt idx="365">
                  <c:v>1.1799999999999997</c:v>
                </c:pt>
                <c:pt idx="366">
                  <c:v>0.97999999999999976</c:v>
                </c:pt>
                <c:pt idx="367">
                  <c:v>0.1</c:v>
                </c:pt>
                <c:pt idx="368">
                  <c:v>-7.999999999999971E-2</c:v>
                </c:pt>
                <c:pt idx="369">
                  <c:v>-0.16000000000000014</c:v>
                </c:pt>
                <c:pt idx="370">
                  <c:v>0.32000000000000028</c:v>
                </c:pt>
                <c:pt idx="371">
                  <c:v>0.26000000000000084</c:v>
                </c:pt>
                <c:pt idx="372">
                  <c:v>0.5800000000000004</c:v>
                </c:pt>
                <c:pt idx="373">
                  <c:v>0.46000000000000013</c:v>
                </c:pt>
                <c:pt idx="374">
                  <c:v>0.32000000000000028</c:v>
                </c:pt>
                <c:pt idx="375">
                  <c:v>0.3</c:v>
                </c:pt>
                <c:pt idx="376">
                  <c:v>-4.000000000000057E-2</c:v>
                </c:pt>
                <c:pt idx="377">
                  <c:v>-0.37999999999999973</c:v>
                </c:pt>
                <c:pt idx="378">
                  <c:v>-0.37999999999999973</c:v>
                </c:pt>
                <c:pt idx="379">
                  <c:v>-0.45999999999999941</c:v>
                </c:pt>
                <c:pt idx="380">
                  <c:v>-0.4199999999999996</c:v>
                </c:pt>
                <c:pt idx="381">
                  <c:v>-7.999999999999971E-2</c:v>
                </c:pt>
                <c:pt idx="382">
                  <c:v>3.9999999999999855E-2</c:v>
                </c:pt>
                <c:pt idx="383">
                  <c:v>5.9999999999999429E-2</c:v>
                </c:pt>
                <c:pt idx="384">
                  <c:v>9.9999999999999284E-2</c:v>
                </c:pt>
                <c:pt idx="385">
                  <c:v>-0.14000000000000057</c:v>
                </c:pt>
                <c:pt idx="386">
                  <c:v>-0.20000000000000034</c:v>
                </c:pt>
                <c:pt idx="387">
                  <c:v>-6.0000000000000497E-2</c:v>
                </c:pt>
                <c:pt idx="388">
                  <c:v>4.0000000000000216E-2</c:v>
                </c:pt>
                <c:pt idx="389">
                  <c:v>0.16000000000000014</c:v>
                </c:pt>
                <c:pt idx="390">
                  <c:v>0.13999999999999985</c:v>
                </c:pt>
                <c:pt idx="391">
                  <c:v>0.3</c:v>
                </c:pt>
                <c:pt idx="392">
                  <c:v>0.12000000000000029</c:v>
                </c:pt>
                <c:pt idx="393">
                  <c:v>0.38000000000000006</c:v>
                </c:pt>
                <c:pt idx="394">
                  <c:v>0.16000000000000014</c:v>
                </c:pt>
                <c:pt idx="395">
                  <c:v>0.56000000000000016</c:v>
                </c:pt>
                <c:pt idx="396">
                  <c:v>0.53999999999999981</c:v>
                </c:pt>
                <c:pt idx="397">
                  <c:v>0.85999999999999976</c:v>
                </c:pt>
                <c:pt idx="398">
                  <c:v>0.6</c:v>
                </c:pt>
                <c:pt idx="399">
                  <c:v>0.61999999999999988</c:v>
                </c:pt>
                <c:pt idx="400">
                  <c:v>0.61999999999999988</c:v>
                </c:pt>
                <c:pt idx="401">
                  <c:v>0.28000000000000008</c:v>
                </c:pt>
                <c:pt idx="402">
                  <c:v>0.31999999999999995</c:v>
                </c:pt>
                <c:pt idx="403">
                  <c:v>0.61999999999999955</c:v>
                </c:pt>
                <c:pt idx="404">
                  <c:v>0.81999999999999962</c:v>
                </c:pt>
                <c:pt idx="405">
                  <c:v>0.4799999999999997</c:v>
                </c:pt>
                <c:pt idx="406">
                  <c:v>0.53999999999999981</c:v>
                </c:pt>
                <c:pt idx="407">
                  <c:v>0.25999999999999979</c:v>
                </c:pt>
                <c:pt idx="408">
                  <c:v>-0.33999999999999986</c:v>
                </c:pt>
                <c:pt idx="409">
                  <c:v>-0.6399999999999999</c:v>
                </c:pt>
                <c:pt idx="410">
                  <c:v>-0.95999999999999974</c:v>
                </c:pt>
                <c:pt idx="411">
                  <c:v>-1.1999999999999997</c:v>
                </c:pt>
                <c:pt idx="412">
                  <c:v>-1.4599999999999995</c:v>
                </c:pt>
                <c:pt idx="413">
                  <c:v>-1.0999999999999996</c:v>
                </c:pt>
                <c:pt idx="414">
                  <c:v>-0.75999999999999945</c:v>
                </c:pt>
                <c:pt idx="415">
                  <c:v>-0.31999999999999956</c:v>
                </c:pt>
                <c:pt idx="416">
                  <c:v>0.10000000000000035</c:v>
                </c:pt>
                <c:pt idx="417">
                  <c:v>0.78</c:v>
                </c:pt>
                <c:pt idx="418">
                  <c:v>0.32000000000000028</c:v>
                </c:pt>
                <c:pt idx="419">
                  <c:v>0.26000000000000012</c:v>
                </c:pt>
                <c:pt idx="420">
                  <c:v>-0.15999999999999978</c:v>
                </c:pt>
                <c:pt idx="421">
                  <c:v>-0.31999999999999995</c:v>
                </c:pt>
                <c:pt idx="422">
                  <c:v>-0.59999999999999964</c:v>
                </c:pt>
                <c:pt idx="423">
                  <c:v>-0.19999999999999965</c:v>
                </c:pt>
                <c:pt idx="424">
                  <c:v>-5.999999999999979E-2</c:v>
                </c:pt>
                <c:pt idx="425">
                  <c:v>0.22000000000000028</c:v>
                </c:pt>
                <c:pt idx="426">
                  <c:v>0.3</c:v>
                </c:pt>
                <c:pt idx="427">
                  <c:v>3.9999999999999855E-2</c:v>
                </c:pt>
                <c:pt idx="428">
                  <c:v>0.19999999999999965</c:v>
                </c:pt>
                <c:pt idx="429">
                  <c:v>-0.18000000000000044</c:v>
                </c:pt>
                <c:pt idx="430">
                  <c:v>-0.18000000000000044</c:v>
                </c:pt>
                <c:pt idx="431">
                  <c:v>5.999999999999979E-2</c:v>
                </c:pt>
                <c:pt idx="432">
                  <c:v>0.6</c:v>
                </c:pt>
                <c:pt idx="433">
                  <c:v>0.44000000000000022</c:v>
                </c:pt>
                <c:pt idx="434">
                  <c:v>0.7</c:v>
                </c:pt>
                <c:pt idx="435">
                  <c:v>0.97999999999999976</c:v>
                </c:pt>
                <c:pt idx="436">
                  <c:v>1.1800000000000002</c:v>
                </c:pt>
                <c:pt idx="437">
                  <c:v>0.98000000000000009</c:v>
                </c:pt>
                <c:pt idx="438">
                  <c:v>0.93999999999999984</c:v>
                </c:pt>
                <c:pt idx="439">
                  <c:v>0.84000000000000019</c:v>
                </c:pt>
                <c:pt idx="440">
                  <c:v>0.68000000000000038</c:v>
                </c:pt>
                <c:pt idx="441">
                  <c:v>8.0000000000000071E-2</c:v>
                </c:pt>
                <c:pt idx="442">
                  <c:v>-0.18000000000000008</c:v>
                </c:pt>
                <c:pt idx="443">
                  <c:v>-0.23999999999999985</c:v>
                </c:pt>
                <c:pt idx="444">
                  <c:v>-0.21999999999999992</c:v>
                </c:pt>
                <c:pt idx="445">
                  <c:v>-0.13999999999999985</c:v>
                </c:pt>
                <c:pt idx="446">
                  <c:v>6.0000000000000143E-2</c:v>
                </c:pt>
                <c:pt idx="447">
                  <c:v>0.22000000000000028</c:v>
                </c:pt>
                <c:pt idx="448">
                  <c:v>0.34000000000000019</c:v>
                </c:pt>
                <c:pt idx="449">
                  <c:v>0.32000000000000028</c:v>
                </c:pt>
                <c:pt idx="450">
                  <c:v>0.20000000000000034</c:v>
                </c:pt>
                <c:pt idx="451">
                  <c:v>0.38000000000000045</c:v>
                </c:pt>
                <c:pt idx="452">
                  <c:v>0.54000000000000026</c:v>
                </c:pt>
                <c:pt idx="453">
                  <c:v>0.38000000000000006</c:v>
                </c:pt>
                <c:pt idx="454">
                  <c:v>0.44000000000000022</c:v>
                </c:pt>
                <c:pt idx="455">
                  <c:v>0.38000000000000006</c:v>
                </c:pt>
                <c:pt idx="456">
                  <c:v>0.11999999999999993</c:v>
                </c:pt>
                <c:pt idx="457">
                  <c:v>-0.16000000000000014</c:v>
                </c:pt>
                <c:pt idx="458">
                  <c:v>1.9999999999999928E-2</c:v>
                </c:pt>
                <c:pt idx="459">
                  <c:v>7.999999999999971E-2</c:v>
                </c:pt>
                <c:pt idx="460">
                  <c:v>-0.16000000000000014</c:v>
                </c:pt>
                <c:pt idx="461">
                  <c:v>-2.0000000000000285E-2</c:v>
                </c:pt>
                <c:pt idx="462">
                  <c:v>-1.9999999999999928E-2</c:v>
                </c:pt>
                <c:pt idx="463">
                  <c:v>-0.2</c:v>
                </c:pt>
                <c:pt idx="464">
                  <c:v>-0.34000000000000019</c:v>
                </c:pt>
                <c:pt idx="465">
                  <c:v>-8.0000000000000432E-2</c:v>
                </c:pt>
                <c:pt idx="466">
                  <c:v>-0.41999999999999993</c:v>
                </c:pt>
                <c:pt idx="467">
                  <c:v>-0.16000000000000014</c:v>
                </c:pt>
                <c:pt idx="468">
                  <c:v>-0.13999999999999985</c:v>
                </c:pt>
                <c:pt idx="469">
                  <c:v>-9.9999999999999645E-2</c:v>
                </c:pt>
                <c:pt idx="470">
                  <c:v>-0.11999999999999958</c:v>
                </c:pt>
                <c:pt idx="471">
                  <c:v>0.16000000000000014</c:v>
                </c:pt>
                <c:pt idx="472">
                  <c:v>-7.999999999999971E-2</c:v>
                </c:pt>
                <c:pt idx="473">
                  <c:v>0.15999999999999978</c:v>
                </c:pt>
                <c:pt idx="474">
                  <c:v>5.999999999999979E-2</c:v>
                </c:pt>
                <c:pt idx="475">
                  <c:v>3.9999999999999501E-2</c:v>
                </c:pt>
                <c:pt idx="476">
                  <c:v>0.23999999999999949</c:v>
                </c:pt>
                <c:pt idx="477">
                  <c:v>0.37999999999999934</c:v>
                </c:pt>
                <c:pt idx="478">
                  <c:v>0.49999999999999967</c:v>
                </c:pt>
                <c:pt idx="479">
                  <c:v>0.67999999999999972</c:v>
                </c:pt>
                <c:pt idx="480">
                  <c:v>0.57999999999999974</c:v>
                </c:pt>
                <c:pt idx="481">
                  <c:v>0.35999999999999976</c:v>
                </c:pt>
                <c:pt idx="482">
                  <c:v>0.39999999999999963</c:v>
                </c:pt>
                <c:pt idx="483">
                  <c:v>0.29999999999999966</c:v>
                </c:pt>
                <c:pt idx="484">
                  <c:v>0.49999999999999967</c:v>
                </c:pt>
                <c:pt idx="485">
                  <c:v>0.8600000000000001</c:v>
                </c:pt>
                <c:pt idx="486">
                  <c:v>0.98000000000000009</c:v>
                </c:pt>
                <c:pt idx="487">
                  <c:v>0.74000000000000021</c:v>
                </c:pt>
                <c:pt idx="488">
                  <c:v>0.68</c:v>
                </c:pt>
                <c:pt idx="489">
                  <c:v>0.6399999999999999</c:v>
                </c:pt>
                <c:pt idx="490">
                  <c:v>0.75999999999999945</c:v>
                </c:pt>
                <c:pt idx="491">
                  <c:v>0.87999999999999934</c:v>
                </c:pt>
                <c:pt idx="492">
                  <c:v>1.3799999999999994</c:v>
                </c:pt>
                <c:pt idx="493">
                  <c:v>1.6799999999999993</c:v>
                </c:pt>
                <c:pt idx="494">
                  <c:v>1.8199999999999996</c:v>
                </c:pt>
                <c:pt idx="495">
                  <c:v>1.6799999999999997</c:v>
                </c:pt>
                <c:pt idx="496">
                  <c:v>1.6</c:v>
                </c:pt>
                <c:pt idx="497">
                  <c:v>1.3199999999999998</c:v>
                </c:pt>
                <c:pt idx="498">
                  <c:v>1.28</c:v>
                </c:pt>
                <c:pt idx="499">
                  <c:v>1.22</c:v>
                </c:pt>
                <c:pt idx="500">
                  <c:v>1.3399999999999999</c:v>
                </c:pt>
                <c:pt idx="501">
                  <c:v>1.44</c:v>
                </c:pt>
                <c:pt idx="502">
                  <c:v>1.4799999999999998</c:v>
                </c:pt>
                <c:pt idx="503">
                  <c:v>1.42</c:v>
                </c:pt>
                <c:pt idx="504">
                  <c:v>1.6199999999999999</c:v>
                </c:pt>
                <c:pt idx="505">
                  <c:v>1.78</c:v>
                </c:pt>
                <c:pt idx="506">
                  <c:v>2.02</c:v>
                </c:pt>
                <c:pt idx="507">
                  <c:v>2.48</c:v>
                </c:pt>
                <c:pt idx="508">
                  <c:v>2.4</c:v>
                </c:pt>
                <c:pt idx="509">
                  <c:v>1.7000000000000004</c:v>
                </c:pt>
                <c:pt idx="510">
                  <c:v>1.48</c:v>
                </c:pt>
                <c:pt idx="511">
                  <c:v>0.98000000000000009</c:v>
                </c:pt>
                <c:pt idx="512">
                  <c:v>0.48000000000000009</c:v>
                </c:pt>
                <c:pt idx="513">
                  <c:v>0.31999999999999995</c:v>
                </c:pt>
                <c:pt idx="514">
                  <c:v>0.81999999999999917</c:v>
                </c:pt>
                <c:pt idx="515">
                  <c:v>0.71999999999999953</c:v>
                </c:pt>
                <c:pt idx="516">
                  <c:v>0.71999999999999953</c:v>
                </c:pt>
                <c:pt idx="517">
                  <c:v>0.4399999999999995</c:v>
                </c:pt>
                <c:pt idx="518">
                  <c:v>0.17999999999999972</c:v>
                </c:pt>
                <c:pt idx="519">
                  <c:v>-0.36000000000000015</c:v>
                </c:pt>
                <c:pt idx="520">
                  <c:v>-0.66000000000000048</c:v>
                </c:pt>
                <c:pt idx="521">
                  <c:v>-0.66000000000000048</c:v>
                </c:pt>
                <c:pt idx="522">
                  <c:v>-0.74000000000000055</c:v>
                </c:pt>
                <c:pt idx="523">
                  <c:v>-0.78000000000000047</c:v>
                </c:pt>
                <c:pt idx="524">
                  <c:v>-0.72000000000000031</c:v>
                </c:pt>
                <c:pt idx="525">
                  <c:v>-0.28000000000000008</c:v>
                </c:pt>
                <c:pt idx="526">
                  <c:v>-0.3</c:v>
                </c:pt>
                <c:pt idx="527">
                  <c:v>-0.15999999999999978</c:v>
                </c:pt>
                <c:pt idx="528">
                  <c:v>0.28000000000000008</c:v>
                </c:pt>
                <c:pt idx="529">
                  <c:v>0.58000000000000007</c:v>
                </c:pt>
                <c:pt idx="530">
                  <c:v>4.0000000000000216E-2</c:v>
                </c:pt>
                <c:pt idx="531">
                  <c:v>-0.23999999999999985</c:v>
                </c:pt>
                <c:pt idx="532">
                  <c:v>-0.29999999999999966</c:v>
                </c:pt>
                <c:pt idx="533">
                  <c:v>-0.48000000000000009</c:v>
                </c:pt>
                <c:pt idx="534">
                  <c:v>-0.67999999999999972</c:v>
                </c:pt>
                <c:pt idx="535">
                  <c:v>-0.4799999999999997</c:v>
                </c:pt>
                <c:pt idx="536">
                  <c:v>-0.21999999999999958</c:v>
                </c:pt>
                <c:pt idx="537">
                  <c:v>-0.1</c:v>
                </c:pt>
                <c:pt idx="538">
                  <c:v>-0.17999999999999972</c:v>
                </c:pt>
                <c:pt idx="539">
                  <c:v>-0.55999999999999983</c:v>
                </c:pt>
                <c:pt idx="540">
                  <c:v>-0.72</c:v>
                </c:pt>
                <c:pt idx="541">
                  <c:v>-0.8600000000000001</c:v>
                </c:pt>
                <c:pt idx="542">
                  <c:v>-0.73999999999999988</c:v>
                </c:pt>
                <c:pt idx="543">
                  <c:v>-0.75999999999999979</c:v>
                </c:pt>
                <c:pt idx="544">
                  <c:v>-0.21999999999999992</c:v>
                </c:pt>
                <c:pt idx="545">
                  <c:v>6.0000000000000143E-2</c:v>
                </c:pt>
                <c:pt idx="546">
                  <c:v>6.0000000000000143E-2</c:v>
                </c:pt>
                <c:pt idx="547">
                  <c:v>0.18000000000000008</c:v>
                </c:pt>
                <c:pt idx="548">
                  <c:v>-3.5527136788005011E-16</c:v>
                </c:pt>
                <c:pt idx="549">
                  <c:v>-0.26000000000000012</c:v>
                </c:pt>
                <c:pt idx="550">
                  <c:v>-0.32000000000000028</c:v>
                </c:pt>
                <c:pt idx="551">
                  <c:v>-0.24000000000000021</c:v>
                </c:pt>
                <c:pt idx="552">
                  <c:v>-0.4</c:v>
                </c:pt>
                <c:pt idx="553">
                  <c:v>-0.23999999999999949</c:v>
                </c:pt>
                <c:pt idx="554">
                  <c:v>-0.21999999999999958</c:v>
                </c:pt>
                <c:pt idx="555">
                  <c:v>-0.59999999999999964</c:v>
                </c:pt>
                <c:pt idx="556">
                  <c:v>-0.4599999999999998</c:v>
                </c:pt>
                <c:pt idx="557">
                  <c:v>-0.68</c:v>
                </c:pt>
                <c:pt idx="558">
                  <c:v>-0.80000000000000038</c:v>
                </c:pt>
                <c:pt idx="559">
                  <c:v>-0.62000000000000033</c:v>
                </c:pt>
                <c:pt idx="560">
                  <c:v>-0.38000000000000006</c:v>
                </c:pt>
                <c:pt idx="561">
                  <c:v>-0.57999999999999974</c:v>
                </c:pt>
                <c:pt idx="562">
                  <c:v>-0.27999999999999969</c:v>
                </c:pt>
                <c:pt idx="563">
                  <c:v>-0.31999999999999956</c:v>
                </c:pt>
                <c:pt idx="564">
                  <c:v>-0.21999999999999992</c:v>
                </c:pt>
                <c:pt idx="565">
                  <c:v>-0.2</c:v>
                </c:pt>
                <c:pt idx="566">
                  <c:v>-6.0000000000000143E-2</c:v>
                </c:pt>
                <c:pt idx="567">
                  <c:v>-0.16000000000000014</c:v>
                </c:pt>
                <c:pt idx="568">
                  <c:v>0.23999999999999985</c:v>
                </c:pt>
                <c:pt idx="569">
                  <c:v>0.13999999999999985</c:v>
                </c:pt>
                <c:pt idx="570">
                  <c:v>0.27999999999999969</c:v>
                </c:pt>
                <c:pt idx="571">
                  <c:v>0.31999999999999995</c:v>
                </c:pt>
                <c:pt idx="572">
                  <c:v>0.28000000000000008</c:v>
                </c:pt>
                <c:pt idx="573">
                  <c:v>-0.1</c:v>
                </c:pt>
                <c:pt idx="574">
                  <c:v>-0.28000000000000008</c:v>
                </c:pt>
                <c:pt idx="575">
                  <c:v>-0.11999999999999993</c:v>
                </c:pt>
                <c:pt idx="576">
                  <c:v>0.11999999999999958</c:v>
                </c:pt>
                <c:pt idx="577">
                  <c:v>0.17999999999999972</c:v>
                </c:pt>
                <c:pt idx="578">
                  <c:v>0.4799999999999997</c:v>
                </c:pt>
                <c:pt idx="579">
                  <c:v>0.83999999999999986</c:v>
                </c:pt>
                <c:pt idx="580">
                  <c:v>0.65999999999999981</c:v>
                </c:pt>
                <c:pt idx="581">
                  <c:v>0.48000000000000009</c:v>
                </c:pt>
                <c:pt idx="582">
                  <c:v>0.58000000000000007</c:v>
                </c:pt>
                <c:pt idx="583">
                  <c:v>0.41999999999999993</c:v>
                </c:pt>
                <c:pt idx="584">
                  <c:v>0.34000000000000019</c:v>
                </c:pt>
                <c:pt idx="585">
                  <c:v>0.64000000000000024</c:v>
                </c:pt>
                <c:pt idx="586">
                  <c:v>0.5800000000000004</c:v>
                </c:pt>
                <c:pt idx="587">
                  <c:v>0.46000000000000013</c:v>
                </c:pt>
                <c:pt idx="588">
                  <c:v>0.80000000000000038</c:v>
                </c:pt>
                <c:pt idx="589">
                  <c:v>0.80000000000000038</c:v>
                </c:pt>
                <c:pt idx="590">
                  <c:v>0.84000000000000052</c:v>
                </c:pt>
                <c:pt idx="591">
                  <c:v>1.1000000000000003</c:v>
                </c:pt>
                <c:pt idx="592">
                  <c:v>0.86000000000000054</c:v>
                </c:pt>
                <c:pt idx="593">
                  <c:v>0.72000000000000064</c:v>
                </c:pt>
                <c:pt idx="594">
                  <c:v>0.52000000000000068</c:v>
                </c:pt>
                <c:pt idx="595">
                  <c:v>0.38000000000000045</c:v>
                </c:pt>
                <c:pt idx="596">
                  <c:v>-0.17999999999999972</c:v>
                </c:pt>
                <c:pt idx="597">
                  <c:v>6.0000000000000143E-2</c:v>
                </c:pt>
                <c:pt idx="598">
                  <c:v>0.25999999999999979</c:v>
                </c:pt>
                <c:pt idx="599">
                  <c:v>0.37999999999999973</c:v>
                </c:pt>
                <c:pt idx="600">
                  <c:v>0.4799999999999997</c:v>
                </c:pt>
                <c:pt idx="601">
                  <c:v>0.72</c:v>
                </c:pt>
                <c:pt idx="602">
                  <c:v>0.88000000000000012</c:v>
                </c:pt>
                <c:pt idx="603">
                  <c:v>0.76000000000000012</c:v>
                </c:pt>
                <c:pt idx="604">
                  <c:v>0.98000000000000009</c:v>
                </c:pt>
                <c:pt idx="605">
                  <c:v>1.0000000000000004</c:v>
                </c:pt>
                <c:pt idx="606">
                  <c:v>1.4800000000000004</c:v>
                </c:pt>
                <c:pt idx="607">
                  <c:v>1.78</c:v>
                </c:pt>
                <c:pt idx="608">
                  <c:v>2.1000000000000005</c:v>
                </c:pt>
                <c:pt idx="609">
                  <c:v>2.12</c:v>
                </c:pt>
                <c:pt idx="610">
                  <c:v>2.4000000000000004</c:v>
                </c:pt>
                <c:pt idx="611">
                  <c:v>2.2400000000000007</c:v>
                </c:pt>
                <c:pt idx="612">
                  <c:v>2.120000000000001</c:v>
                </c:pt>
                <c:pt idx="613">
                  <c:v>2.2400000000000011</c:v>
                </c:pt>
                <c:pt idx="614">
                  <c:v>2.2000000000000011</c:v>
                </c:pt>
                <c:pt idx="615">
                  <c:v>1.9600000000000009</c:v>
                </c:pt>
                <c:pt idx="616">
                  <c:v>2.160000000000001</c:v>
                </c:pt>
                <c:pt idx="617">
                  <c:v>2.3200000000000012</c:v>
                </c:pt>
                <c:pt idx="618">
                  <c:v>2.580000000000001</c:v>
                </c:pt>
                <c:pt idx="619">
                  <c:v>2.9000000000000008</c:v>
                </c:pt>
                <c:pt idx="620">
                  <c:v>2.8800000000000003</c:v>
                </c:pt>
                <c:pt idx="621">
                  <c:v>2.96</c:v>
                </c:pt>
                <c:pt idx="622">
                  <c:v>2.8600000000000003</c:v>
                </c:pt>
                <c:pt idx="623">
                  <c:v>2.6399999999999997</c:v>
                </c:pt>
                <c:pt idx="624">
                  <c:v>2.66</c:v>
                </c:pt>
                <c:pt idx="625">
                  <c:v>2.7600000000000002</c:v>
                </c:pt>
                <c:pt idx="626">
                  <c:v>2.88</c:v>
                </c:pt>
                <c:pt idx="627">
                  <c:v>3.0599999999999996</c:v>
                </c:pt>
                <c:pt idx="628">
                  <c:v>2.879999999999999</c:v>
                </c:pt>
                <c:pt idx="629">
                  <c:v>2.9599999999999986</c:v>
                </c:pt>
                <c:pt idx="630">
                  <c:v>2.8199999999999994</c:v>
                </c:pt>
                <c:pt idx="631">
                  <c:v>2.56</c:v>
                </c:pt>
                <c:pt idx="632">
                  <c:v>2.3800000000000003</c:v>
                </c:pt>
                <c:pt idx="633">
                  <c:v>2.4200000000000008</c:v>
                </c:pt>
                <c:pt idx="634">
                  <c:v>1.7400000000000013</c:v>
                </c:pt>
                <c:pt idx="635">
                  <c:v>1.7400000000000007</c:v>
                </c:pt>
                <c:pt idx="636">
                  <c:v>1.8799999999999997</c:v>
                </c:pt>
                <c:pt idx="637">
                  <c:v>1.5399999999999998</c:v>
                </c:pt>
                <c:pt idx="638">
                  <c:v>1.4599999999999995</c:v>
                </c:pt>
                <c:pt idx="639">
                  <c:v>1.3599999999999994</c:v>
                </c:pt>
                <c:pt idx="640">
                  <c:v>1.3199999999999996</c:v>
                </c:pt>
                <c:pt idx="641">
                  <c:v>0.93999999999999984</c:v>
                </c:pt>
                <c:pt idx="642">
                  <c:v>0.85999999999999943</c:v>
                </c:pt>
                <c:pt idx="643">
                  <c:v>0.57999999999999974</c:v>
                </c:pt>
                <c:pt idx="644">
                  <c:v>1</c:v>
                </c:pt>
                <c:pt idx="645">
                  <c:v>0.94000000000000061</c:v>
                </c:pt>
                <c:pt idx="646">
                  <c:v>1.180000000000001</c:v>
                </c:pt>
                <c:pt idx="647">
                  <c:v>1.5400000000000005</c:v>
                </c:pt>
                <c:pt idx="648">
                  <c:v>1.7600000000000009</c:v>
                </c:pt>
                <c:pt idx="649">
                  <c:v>1.7</c:v>
                </c:pt>
                <c:pt idx="650">
                  <c:v>1.5599999999999994</c:v>
                </c:pt>
                <c:pt idx="651">
                  <c:v>1.6599999999999995</c:v>
                </c:pt>
                <c:pt idx="652">
                  <c:v>1.5599999999999994</c:v>
                </c:pt>
                <c:pt idx="653">
                  <c:v>1.0199999999999989</c:v>
                </c:pt>
                <c:pt idx="654">
                  <c:v>0.91999999999999882</c:v>
                </c:pt>
                <c:pt idx="655">
                  <c:v>0.63999999999999913</c:v>
                </c:pt>
                <c:pt idx="656">
                  <c:v>0.39999999999999858</c:v>
                </c:pt>
                <c:pt idx="657">
                  <c:v>9.9999999999998576E-2</c:v>
                </c:pt>
                <c:pt idx="658">
                  <c:v>0.23999999999999916</c:v>
                </c:pt>
                <c:pt idx="659">
                  <c:v>-4.000000000000057E-2</c:v>
                </c:pt>
                <c:pt idx="660">
                  <c:v>0.23999999999999916</c:v>
                </c:pt>
                <c:pt idx="661">
                  <c:v>3.9999999999999147E-2</c:v>
                </c:pt>
                <c:pt idx="662">
                  <c:v>0.21999999999999886</c:v>
                </c:pt>
                <c:pt idx="663">
                  <c:v>0.2999999999999986</c:v>
                </c:pt>
                <c:pt idx="664">
                  <c:v>0.75999999999999801</c:v>
                </c:pt>
                <c:pt idx="665">
                  <c:v>0.97999999999999687</c:v>
                </c:pt>
                <c:pt idx="666">
                  <c:v>0.99999999999999711</c:v>
                </c:pt>
                <c:pt idx="667">
                  <c:v>1.0399999999999978</c:v>
                </c:pt>
                <c:pt idx="668">
                  <c:v>0.83999999999999775</c:v>
                </c:pt>
                <c:pt idx="669">
                  <c:v>0.75999999999999801</c:v>
                </c:pt>
                <c:pt idx="670">
                  <c:v>0.6</c:v>
                </c:pt>
                <c:pt idx="671">
                  <c:v>0.62000000000000033</c:v>
                </c:pt>
                <c:pt idx="672">
                  <c:v>0.32000000000000028</c:v>
                </c:pt>
                <c:pt idx="673">
                  <c:v>0.32000000000000028</c:v>
                </c:pt>
                <c:pt idx="674">
                  <c:v>0.4</c:v>
                </c:pt>
                <c:pt idx="675">
                  <c:v>0.59999999999999853</c:v>
                </c:pt>
                <c:pt idx="676">
                  <c:v>0.85999999999999799</c:v>
                </c:pt>
                <c:pt idx="677">
                  <c:v>0.65999999999999803</c:v>
                </c:pt>
                <c:pt idx="678">
                  <c:v>0.5999999999999972</c:v>
                </c:pt>
                <c:pt idx="679">
                  <c:v>0.27999999999999831</c:v>
                </c:pt>
                <c:pt idx="680">
                  <c:v>-0.10000000000000142</c:v>
                </c:pt>
                <c:pt idx="681">
                  <c:v>-0.34000000000000197</c:v>
                </c:pt>
                <c:pt idx="682">
                  <c:v>-2.8421709430404009E-15</c:v>
                </c:pt>
                <c:pt idx="683">
                  <c:v>1.9999999999998862E-2</c:v>
                </c:pt>
                <c:pt idx="684">
                  <c:v>0.159999999999998</c:v>
                </c:pt>
                <c:pt idx="685">
                  <c:v>0.33999999999999775</c:v>
                </c:pt>
                <c:pt idx="686">
                  <c:v>0.2999999999999986</c:v>
                </c:pt>
                <c:pt idx="687">
                  <c:v>0.4</c:v>
                </c:pt>
                <c:pt idx="688">
                  <c:v>0.53999999999999915</c:v>
                </c:pt>
                <c:pt idx="689">
                  <c:v>0.17999999999999972</c:v>
                </c:pt>
                <c:pt idx="690">
                  <c:v>0.28000000000000114</c:v>
                </c:pt>
                <c:pt idx="691">
                  <c:v>0.30000000000000143</c:v>
                </c:pt>
                <c:pt idx="692">
                  <c:v>0.58000000000000118</c:v>
                </c:pt>
                <c:pt idx="693">
                  <c:v>0.80000000000000138</c:v>
                </c:pt>
                <c:pt idx="694">
                  <c:v>1.1200000000000017</c:v>
                </c:pt>
                <c:pt idx="695">
                  <c:v>0.88000000000000111</c:v>
                </c:pt>
                <c:pt idx="696">
                  <c:v>0.62000000000000166</c:v>
                </c:pt>
                <c:pt idx="697">
                  <c:v>0.30000000000000143</c:v>
                </c:pt>
                <c:pt idx="698">
                  <c:v>0.28000000000000114</c:v>
                </c:pt>
                <c:pt idx="699">
                  <c:v>0.44000000000000056</c:v>
                </c:pt>
                <c:pt idx="700">
                  <c:v>0.63999999999999913</c:v>
                </c:pt>
                <c:pt idx="701">
                  <c:v>0.75999999999999801</c:v>
                </c:pt>
                <c:pt idx="702">
                  <c:v>0.45999999999999802</c:v>
                </c:pt>
                <c:pt idx="703">
                  <c:v>0.47999999999999832</c:v>
                </c:pt>
                <c:pt idx="704">
                  <c:v>0.15999999999999942</c:v>
                </c:pt>
                <c:pt idx="705">
                  <c:v>1.4210854715202005E-15</c:v>
                </c:pt>
                <c:pt idx="706">
                  <c:v>0.18000000000000255</c:v>
                </c:pt>
                <c:pt idx="707">
                  <c:v>0.50000000000000289</c:v>
                </c:pt>
                <c:pt idx="708">
                  <c:v>0.42000000000000171</c:v>
                </c:pt>
                <c:pt idx="709">
                  <c:v>0.30000000000000143</c:v>
                </c:pt>
                <c:pt idx="710">
                  <c:v>0.3</c:v>
                </c:pt>
                <c:pt idx="711">
                  <c:v>0.3</c:v>
                </c:pt>
                <c:pt idx="712">
                  <c:v>0.4</c:v>
                </c:pt>
                <c:pt idx="713">
                  <c:v>0.44000000000000056</c:v>
                </c:pt>
                <c:pt idx="714">
                  <c:v>0.55999999999999939</c:v>
                </c:pt>
                <c:pt idx="715">
                  <c:v>0.57999999999999974</c:v>
                </c:pt>
                <c:pt idx="716">
                  <c:v>0.45999999999999941</c:v>
                </c:pt>
                <c:pt idx="717">
                  <c:v>0.17999999999999972</c:v>
                </c:pt>
                <c:pt idx="718">
                  <c:v>2.0000000000000285E-2</c:v>
                </c:pt>
                <c:pt idx="719">
                  <c:v>-7.999999999999971E-2</c:v>
                </c:pt>
                <c:pt idx="720">
                  <c:v>-0.13999999999999915</c:v>
                </c:pt>
                <c:pt idx="721">
                  <c:v>0.16000000000000086</c:v>
                </c:pt>
                <c:pt idx="722">
                  <c:v>0.52000000000000024</c:v>
                </c:pt>
                <c:pt idx="723">
                  <c:v>0.2</c:v>
                </c:pt>
                <c:pt idx="724">
                  <c:v>0.60000000000000142</c:v>
                </c:pt>
                <c:pt idx="725">
                  <c:v>0.66000000000000081</c:v>
                </c:pt>
                <c:pt idx="726">
                  <c:v>0.45999999999999941</c:v>
                </c:pt>
                <c:pt idx="727">
                  <c:v>0.3</c:v>
                </c:pt>
                <c:pt idx="728">
                  <c:v>0.77999999999999969</c:v>
                </c:pt>
                <c:pt idx="729">
                  <c:v>0.61999999999999889</c:v>
                </c:pt>
                <c:pt idx="730">
                  <c:v>0.55999999999999939</c:v>
                </c:pt>
                <c:pt idx="731">
                  <c:v>0.8</c:v>
                </c:pt>
                <c:pt idx="732">
                  <c:v>0.6</c:v>
                </c:pt>
                <c:pt idx="733">
                  <c:v>0.64000000000000057</c:v>
                </c:pt>
                <c:pt idx="734">
                  <c:v>0.68000000000000116</c:v>
                </c:pt>
                <c:pt idx="735">
                  <c:v>0.96000000000000085</c:v>
                </c:pt>
                <c:pt idx="736">
                  <c:v>0.72000000000000175</c:v>
                </c:pt>
                <c:pt idx="737">
                  <c:v>1.0200000000000002</c:v>
                </c:pt>
                <c:pt idx="738">
                  <c:v>0.95999999999999941</c:v>
                </c:pt>
                <c:pt idx="739">
                  <c:v>0.65999999999999948</c:v>
                </c:pt>
                <c:pt idx="740">
                  <c:v>0.52000000000000024</c:v>
                </c:pt>
                <c:pt idx="741">
                  <c:v>0.45999999999999941</c:v>
                </c:pt>
                <c:pt idx="742">
                  <c:v>0.27999999999999969</c:v>
                </c:pt>
                <c:pt idx="743">
                  <c:v>0.34000000000000058</c:v>
                </c:pt>
                <c:pt idx="744">
                  <c:v>0.67999999999999972</c:v>
                </c:pt>
                <c:pt idx="745">
                  <c:v>0.27999999999999831</c:v>
                </c:pt>
                <c:pt idx="746">
                  <c:v>0.159999999999998</c:v>
                </c:pt>
                <c:pt idx="747">
                  <c:v>0.27999999999999831</c:v>
                </c:pt>
                <c:pt idx="748">
                  <c:v>0.23999999999999772</c:v>
                </c:pt>
                <c:pt idx="749">
                  <c:v>9.9999999999998576E-2</c:v>
                </c:pt>
                <c:pt idx="750">
                  <c:v>0.59999999999999853</c:v>
                </c:pt>
                <c:pt idx="751">
                  <c:v>0.85999999999999943</c:v>
                </c:pt>
                <c:pt idx="752">
                  <c:v>0.95999999999999941</c:v>
                </c:pt>
                <c:pt idx="753">
                  <c:v>1.0400000000000005</c:v>
                </c:pt>
                <c:pt idx="754">
                  <c:v>0.98000000000000109</c:v>
                </c:pt>
                <c:pt idx="755">
                  <c:v>0.62000000000000166</c:v>
                </c:pt>
                <c:pt idx="756">
                  <c:v>0.60000000000000142</c:v>
                </c:pt>
                <c:pt idx="757">
                  <c:v>0.50000000000000289</c:v>
                </c:pt>
                <c:pt idx="758">
                  <c:v>0.32000000000000173</c:v>
                </c:pt>
                <c:pt idx="759">
                  <c:v>0.10000000000000142</c:v>
                </c:pt>
                <c:pt idx="760">
                  <c:v>0.52000000000000024</c:v>
                </c:pt>
                <c:pt idx="761">
                  <c:v>0.42000000000000026</c:v>
                </c:pt>
                <c:pt idx="762">
                  <c:v>0.54000000000000059</c:v>
                </c:pt>
                <c:pt idx="763">
                  <c:v>0.48000000000000115</c:v>
                </c:pt>
                <c:pt idx="764">
                  <c:v>0.7600000000000009</c:v>
                </c:pt>
                <c:pt idx="765">
                  <c:v>0.62000000000000166</c:v>
                </c:pt>
                <c:pt idx="766">
                  <c:v>0.42000000000000171</c:v>
                </c:pt>
                <c:pt idx="767">
                  <c:v>0.3</c:v>
                </c:pt>
                <c:pt idx="768">
                  <c:v>0.6</c:v>
                </c:pt>
                <c:pt idx="769">
                  <c:v>0.45999999999999941</c:v>
                </c:pt>
                <c:pt idx="770">
                  <c:v>0.43999999999999917</c:v>
                </c:pt>
                <c:pt idx="771">
                  <c:v>1.1199999999999988</c:v>
                </c:pt>
                <c:pt idx="772">
                  <c:v>1</c:v>
                </c:pt>
                <c:pt idx="773">
                  <c:v>0.9</c:v>
                </c:pt>
                <c:pt idx="774">
                  <c:v>0.77999999999999969</c:v>
                </c:pt>
                <c:pt idx="775">
                  <c:v>0.48000000000000115</c:v>
                </c:pt>
                <c:pt idx="776">
                  <c:v>-3.9999999999997725E-2</c:v>
                </c:pt>
                <c:pt idx="777">
                  <c:v>-0.23999999999999916</c:v>
                </c:pt>
                <c:pt idx="778">
                  <c:v>-0.23999999999999916</c:v>
                </c:pt>
                <c:pt idx="779">
                  <c:v>0.22000000000000169</c:v>
                </c:pt>
                <c:pt idx="780">
                  <c:v>0.32000000000000028</c:v>
                </c:pt>
                <c:pt idx="781">
                  <c:v>0.1</c:v>
                </c:pt>
                <c:pt idx="782">
                  <c:v>0.22000000000000169</c:v>
                </c:pt>
                <c:pt idx="783">
                  <c:v>-9.9999999999998576E-2</c:v>
                </c:pt>
                <c:pt idx="784">
                  <c:v>-0.61999999999999889</c:v>
                </c:pt>
                <c:pt idx="785">
                  <c:v>-0.37999999999999828</c:v>
                </c:pt>
                <c:pt idx="786">
                  <c:v>-0.13999999999999774</c:v>
                </c:pt>
                <c:pt idx="787">
                  <c:v>-0.27999999999999831</c:v>
                </c:pt>
                <c:pt idx="788">
                  <c:v>-0.21999999999999745</c:v>
                </c:pt>
                <c:pt idx="789">
                  <c:v>0.36000000000000226</c:v>
                </c:pt>
                <c:pt idx="790">
                  <c:v>0.40000000000000141</c:v>
                </c:pt>
                <c:pt idx="791">
                  <c:v>0.36000000000000087</c:v>
                </c:pt>
                <c:pt idx="792">
                  <c:v>0.28000000000000114</c:v>
                </c:pt>
                <c:pt idx="793">
                  <c:v>5.9999999999999429E-2</c:v>
                </c:pt>
                <c:pt idx="794">
                  <c:v>0.1</c:v>
                </c:pt>
                <c:pt idx="795">
                  <c:v>-0.27999999999999831</c:v>
                </c:pt>
                <c:pt idx="796">
                  <c:v>-0.23999999999999916</c:v>
                </c:pt>
                <c:pt idx="797">
                  <c:v>0.3</c:v>
                </c:pt>
                <c:pt idx="798">
                  <c:v>0.72000000000000031</c:v>
                </c:pt>
                <c:pt idx="799">
                  <c:v>0.6</c:v>
                </c:pt>
                <c:pt idx="800">
                  <c:v>0.75999999999999945</c:v>
                </c:pt>
                <c:pt idx="801">
                  <c:v>0.62000000000000033</c:v>
                </c:pt>
                <c:pt idx="802">
                  <c:v>0.28000000000000114</c:v>
                </c:pt>
                <c:pt idx="803">
                  <c:v>0.1200000000000017</c:v>
                </c:pt>
                <c:pt idx="804">
                  <c:v>-0.159999999999998</c:v>
                </c:pt>
                <c:pt idx="805">
                  <c:v>-5.9999999999998013E-2</c:v>
                </c:pt>
                <c:pt idx="806">
                  <c:v>0.10000000000000142</c:v>
                </c:pt>
                <c:pt idx="807">
                  <c:v>0.16000000000000086</c:v>
                </c:pt>
                <c:pt idx="808">
                  <c:v>0.26000000000000084</c:v>
                </c:pt>
                <c:pt idx="809">
                  <c:v>0.26000000000000084</c:v>
                </c:pt>
                <c:pt idx="810">
                  <c:v>0.2</c:v>
                </c:pt>
                <c:pt idx="811">
                  <c:v>-2.0000000000000285E-2</c:v>
                </c:pt>
                <c:pt idx="812">
                  <c:v>4.000000000000057E-2</c:v>
                </c:pt>
                <c:pt idx="813">
                  <c:v>-0.11999999999999886</c:v>
                </c:pt>
                <c:pt idx="814">
                  <c:v>-0.24000000000000057</c:v>
                </c:pt>
                <c:pt idx="815">
                  <c:v>-0.25999999999999945</c:v>
                </c:pt>
                <c:pt idx="816">
                  <c:v>-0.33999999999999914</c:v>
                </c:pt>
                <c:pt idx="817">
                  <c:v>-0.22000000000000028</c:v>
                </c:pt>
                <c:pt idx="818">
                  <c:v>1.9999999999998862E-2</c:v>
                </c:pt>
                <c:pt idx="819">
                  <c:v>0.22000000000000028</c:v>
                </c:pt>
                <c:pt idx="820">
                  <c:v>-0.14000000000000057</c:v>
                </c:pt>
                <c:pt idx="821">
                  <c:v>0.17999999999999972</c:v>
                </c:pt>
                <c:pt idx="822">
                  <c:v>7.999999999999971E-2</c:v>
                </c:pt>
                <c:pt idx="823">
                  <c:v>-0.3</c:v>
                </c:pt>
                <c:pt idx="824">
                  <c:v>-0.22000000000000028</c:v>
                </c:pt>
                <c:pt idx="825">
                  <c:v>-0.27999999999999969</c:v>
                </c:pt>
                <c:pt idx="826">
                  <c:v>-0.5</c:v>
                </c:pt>
                <c:pt idx="827">
                  <c:v>-0.57999999999999974</c:v>
                </c:pt>
                <c:pt idx="828">
                  <c:v>-0.67999999999999972</c:v>
                </c:pt>
                <c:pt idx="829">
                  <c:v>-0.6</c:v>
                </c:pt>
                <c:pt idx="830">
                  <c:v>-0.53999999999999915</c:v>
                </c:pt>
                <c:pt idx="831">
                  <c:v>-0.33999999999999914</c:v>
                </c:pt>
                <c:pt idx="832">
                  <c:v>-0.23999999999999916</c:v>
                </c:pt>
                <c:pt idx="833">
                  <c:v>-0.159999999999998</c:v>
                </c:pt>
                <c:pt idx="834">
                  <c:v>-0.5999999999999972</c:v>
                </c:pt>
                <c:pt idx="835">
                  <c:v>-0.47999999999999832</c:v>
                </c:pt>
                <c:pt idx="836">
                  <c:v>-0.65999999999999803</c:v>
                </c:pt>
                <c:pt idx="837">
                  <c:v>-0.23999999999999772</c:v>
                </c:pt>
                <c:pt idx="838">
                  <c:v>-0.21999999999999886</c:v>
                </c:pt>
                <c:pt idx="839">
                  <c:v>-0.12000000000000029</c:v>
                </c:pt>
                <c:pt idx="840">
                  <c:v>-0.32000000000000028</c:v>
                </c:pt>
                <c:pt idx="841">
                  <c:v>-0.14000000000000057</c:v>
                </c:pt>
                <c:pt idx="842">
                  <c:v>-0.34000000000000058</c:v>
                </c:pt>
                <c:pt idx="843">
                  <c:v>-0.3</c:v>
                </c:pt>
                <c:pt idx="844">
                  <c:v>-0.2999999999999986</c:v>
                </c:pt>
                <c:pt idx="845">
                  <c:v>-3.9999999999999147E-2</c:v>
                </c:pt>
                <c:pt idx="846">
                  <c:v>-0.21999999999999886</c:v>
                </c:pt>
                <c:pt idx="847">
                  <c:v>-0.65999999999999948</c:v>
                </c:pt>
                <c:pt idx="848">
                  <c:v>-0.90000000000000069</c:v>
                </c:pt>
                <c:pt idx="849">
                  <c:v>-0.52000000000000246</c:v>
                </c:pt>
                <c:pt idx="850">
                  <c:v>-0.52000000000000246</c:v>
                </c:pt>
                <c:pt idx="851">
                  <c:v>-0.30000000000000354</c:v>
                </c:pt>
                <c:pt idx="852">
                  <c:v>0.37999999999999617</c:v>
                </c:pt>
                <c:pt idx="853">
                  <c:v>1.1199999999999974</c:v>
                </c:pt>
                <c:pt idx="854">
                  <c:v>0.81999999999999884</c:v>
                </c:pt>
                <c:pt idx="855">
                  <c:v>0.87999999999999967</c:v>
                </c:pt>
                <c:pt idx="856">
                  <c:v>0.7</c:v>
                </c:pt>
                <c:pt idx="857">
                  <c:v>0.32000000000000028</c:v>
                </c:pt>
                <c:pt idx="858">
                  <c:v>0.3</c:v>
                </c:pt>
                <c:pt idx="859">
                  <c:v>0.67999999999999972</c:v>
                </c:pt>
                <c:pt idx="860">
                  <c:v>0.7399999999999991</c:v>
                </c:pt>
                <c:pt idx="861">
                  <c:v>0.77999999999999969</c:v>
                </c:pt>
                <c:pt idx="862">
                  <c:v>0.97999999999999976</c:v>
                </c:pt>
                <c:pt idx="863">
                  <c:v>0.65999999999999948</c:v>
                </c:pt>
                <c:pt idx="864">
                  <c:v>0.67999999999999972</c:v>
                </c:pt>
                <c:pt idx="865">
                  <c:v>1.1400000000000006</c:v>
                </c:pt>
                <c:pt idx="866">
                  <c:v>1.1599999999999995</c:v>
                </c:pt>
                <c:pt idx="867">
                  <c:v>1.1000000000000001</c:v>
                </c:pt>
                <c:pt idx="868">
                  <c:v>1.3400000000000005</c:v>
                </c:pt>
                <c:pt idx="869">
                  <c:v>1.4</c:v>
                </c:pt>
                <c:pt idx="870">
                  <c:v>1.2599999999999993</c:v>
                </c:pt>
                <c:pt idx="871">
                  <c:v>1.3000000000000014</c:v>
                </c:pt>
                <c:pt idx="872">
                  <c:v>0.90000000000000147</c:v>
                </c:pt>
                <c:pt idx="873">
                  <c:v>0.56000000000000083</c:v>
                </c:pt>
                <c:pt idx="874">
                  <c:v>0.40000000000000141</c:v>
                </c:pt>
                <c:pt idx="875">
                  <c:v>0.24000000000000057</c:v>
                </c:pt>
                <c:pt idx="876">
                  <c:v>0</c:v>
                </c:pt>
                <c:pt idx="877">
                  <c:v>0.3</c:v>
                </c:pt>
                <c:pt idx="878">
                  <c:v>0.4</c:v>
                </c:pt>
                <c:pt idx="879">
                  <c:v>0.2</c:v>
                </c:pt>
                <c:pt idx="880">
                  <c:v>-0.19999999999999857</c:v>
                </c:pt>
                <c:pt idx="881">
                  <c:v>0.1200000000000017</c:v>
                </c:pt>
                <c:pt idx="882">
                  <c:v>-0.35999999999999943</c:v>
                </c:pt>
                <c:pt idx="883">
                  <c:v>-0.33999999999999914</c:v>
                </c:pt>
                <c:pt idx="884">
                  <c:v>-0.37999999999999973</c:v>
                </c:pt>
                <c:pt idx="885">
                  <c:v>-0.1</c:v>
                </c:pt>
                <c:pt idx="886">
                  <c:v>-0.64000000000000057</c:v>
                </c:pt>
                <c:pt idx="887">
                  <c:v>-0.42000000000000026</c:v>
                </c:pt>
                <c:pt idx="888">
                  <c:v>-0.5</c:v>
                </c:pt>
                <c:pt idx="889">
                  <c:v>-0.55999999999999939</c:v>
                </c:pt>
                <c:pt idx="890">
                  <c:v>-0.66000000000000081</c:v>
                </c:pt>
                <c:pt idx="891">
                  <c:v>-0.14000000000000198</c:v>
                </c:pt>
                <c:pt idx="892">
                  <c:v>-1.4210854715202005E-15</c:v>
                </c:pt>
                <c:pt idx="893">
                  <c:v>-0.18000000000000255</c:v>
                </c:pt>
                <c:pt idx="894">
                  <c:v>-0.38000000000000256</c:v>
                </c:pt>
                <c:pt idx="895">
                  <c:v>-0.24000000000000199</c:v>
                </c:pt>
                <c:pt idx="896">
                  <c:v>-0.56000000000000083</c:v>
                </c:pt>
                <c:pt idx="897">
                  <c:v>-0.74000000000000055</c:v>
                </c:pt>
                <c:pt idx="898">
                  <c:v>-0.4</c:v>
                </c:pt>
                <c:pt idx="899">
                  <c:v>0.3</c:v>
                </c:pt>
                <c:pt idx="900">
                  <c:v>0.22000000000000028</c:v>
                </c:pt>
                <c:pt idx="901">
                  <c:v>0.34000000000000058</c:v>
                </c:pt>
                <c:pt idx="902">
                  <c:v>0.42000000000000026</c:v>
                </c:pt>
                <c:pt idx="903">
                  <c:v>0.25999999999999945</c:v>
                </c:pt>
                <c:pt idx="904">
                  <c:v>-0.14000000000000057</c:v>
                </c:pt>
                <c:pt idx="905">
                  <c:v>-4.000000000000057E-2</c:v>
                </c:pt>
                <c:pt idx="906">
                  <c:v>9.9999999999998576E-2</c:v>
                </c:pt>
                <c:pt idx="907">
                  <c:v>-6.0000000000000851E-2</c:v>
                </c:pt>
                <c:pt idx="908">
                  <c:v>-0.13999999999999915</c:v>
                </c:pt>
                <c:pt idx="909">
                  <c:v>0.1</c:v>
                </c:pt>
                <c:pt idx="910">
                  <c:v>-2.0000000000000285E-2</c:v>
                </c:pt>
                <c:pt idx="911">
                  <c:v>-0.12000000000000029</c:v>
                </c:pt>
                <c:pt idx="912">
                  <c:v>-4.000000000000057E-2</c:v>
                </c:pt>
                <c:pt idx="913">
                  <c:v>0.35999999999999943</c:v>
                </c:pt>
                <c:pt idx="914">
                  <c:v>-7.999999999999971E-2</c:v>
                </c:pt>
                <c:pt idx="915">
                  <c:v>1.4210854715202005E-15</c:v>
                </c:pt>
                <c:pt idx="916">
                  <c:v>0.36000000000000226</c:v>
                </c:pt>
                <c:pt idx="917">
                  <c:v>0.48000000000000254</c:v>
                </c:pt>
                <c:pt idx="918">
                  <c:v>-1.9999999999998862E-2</c:v>
                </c:pt>
                <c:pt idx="919">
                  <c:v>-1.9999999999998862E-2</c:v>
                </c:pt>
                <c:pt idx="920">
                  <c:v>-2.0000000000000285E-2</c:v>
                </c:pt>
                <c:pt idx="921">
                  <c:v>-0.32000000000000028</c:v>
                </c:pt>
                <c:pt idx="922">
                  <c:v>-0.58000000000000118</c:v>
                </c:pt>
                <c:pt idx="923">
                  <c:v>-0.42000000000000171</c:v>
                </c:pt>
                <c:pt idx="924">
                  <c:v>-0.42000000000000171</c:v>
                </c:pt>
                <c:pt idx="925">
                  <c:v>-0.18000000000000113</c:v>
                </c:pt>
                <c:pt idx="926">
                  <c:v>-1.4210854715202005E-15</c:v>
                </c:pt>
                <c:pt idx="927">
                  <c:v>0.37999999999999828</c:v>
                </c:pt>
                <c:pt idx="928">
                  <c:v>0.72000000000000031</c:v>
                </c:pt>
                <c:pt idx="929">
                  <c:v>1.0799999999999996</c:v>
                </c:pt>
                <c:pt idx="930">
                  <c:v>1.2799999999999998</c:v>
                </c:pt>
                <c:pt idx="931">
                  <c:v>0.92000000000000026</c:v>
                </c:pt>
                <c:pt idx="932">
                  <c:v>1.2600000000000009</c:v>
                </c:pt>
                <c:pt idx="933">
                  <c:v>1.2200000000000002</c:v>
                </c:pt>
                <c:pt idx="934">
                  <c:v>1.4200000000000004</c:v>
                </c:pt>
                <c:pt idx="935">
                  <c:v>1.5200000000000018</c:v>
                </c:pt>
                <c:pt idx="936">
                  <c:v>1.8000000000000014</c:v>
                </c:pt>
                <c:pt idx="937">
                  <c:v>1.3200000000000016</c:v>
                </c:pt>
                <c:pt idx="938">
                  <c:v>1.0600000000000009</c:v>
                </c:pt>
                <c:pt idx="939">
                  <c:v>0.9</c:v>
                </c:pt>
                <c:pt idx="940">
                  <c:v>0.69999999999999862</c:v>
                </c:pt>
                <c:pt idx="941">
                  <c:v>0.69999999999999862</c:v>
                </c:pt>
                <c:pt idx="942">
                  <c:v>1.0799999999999983</c:v>
                </c:pt>
                <c:pt idx="943">
                  <c:v>1.0799999999999983</c:v>
                </c:pt>
                <c:pt idx="944">
                  <c:v>1.1199999999999988</c:v>
                </c:pt>
                <c:pt idx="945">
                  <c:v>0.85999999999999943</c:v>
                </c:pt>
                <c:pt idx="946">
                  <c:v>0.63999999999999913</c:v>
                </c:pt>
                <c:pt idx="947">
                  <c:v>0.75999999999999945</c:v>
                </c:pt>
                <c:pt idx="948">
                  <c:v>1.0399999999999991</c:v>
                </c:pt>
                <c:pt idx="949">
                  <c:v>0.87999999999999967</c:v>
                </c:pt>
                <c:pt idx="950">
                  <c:v>1.0799999999999996</c:v>
                </c:pt>
                <c:pt idx="951">
                  <c:v>1.3</c:v>
                </c:pt>
                <c:pt idx="952">
                  <c:v>0.97999999999999976</c:v>
                </c:pt>
                <c:pt idx="953">
                  <c:v>0.66000000000000081</c:v>
                </c:pt>
                <c:pt idx="954">
                  <c:v>0.72000000000000031</c:v>
                </c:pt>
                <c:pt idx="955">
                  <c:v>0.24000000000000057</c:v>
                </c:pt>
                <c:pt idx="956">
                  <c:v>0.20000000000000143</c:v>
                </c:pt>
                <c:pt idx="957">
                  <c:v>0.12000000000000029</c:v>
                </c:pt>
                <c:pt idx="958">
                  <c:v>0.17999999999999972</c:v>
                </c:pt>
                <c:pt idx="959">
                  <c:v>-0.21999999999999886</c:v>
                </c:pt>
                <c:pt idx="960">
                  <c:v>-0.25999999999999945</c:v>
                </c:pt>
                <c:pt idx="961">
                  <c:v>-0.5</c:v>
                </c:pt>
                <c:pt idx="962">
                  <c:v>-0.8</c:v>
                </c:pt>
                <c:pt idx="963">
                  <c:v>-0.92000000000000026</c:v>
                </c:pt>
                <c:pt idx="964">
                  <c:v>-0.42000000000000171</c:v>
                </c:pt>
                <c:pt idx="965">
                  <c:v>-0.24000000000000199</c:v>
                </c:pt>
                <c:pt idx="966">
                  <c:v>-6.0000000000002274E-2</c:v>
                </c:pt>
                <c:pt idx="967">
                  <c:v>0.35999999999999943</c:v>
                </c:pt>
                <c:pt idx="968">
                  <c:v>0.32000000000000028</c:v>
                </c:pt>
                <c:pt idx="969">
                  <c:v>0.16000000000000086</c:v>
                </c:pt>
                <c:pt idx="970">
                  <c:v>-9.9999999999998576E-2</c:v>
                </c:pt>
                <c:pt idx="971">
                  <c:v>-0.31999999999999884</c:v>
                </c:pt>
                <c:pt idx="972">
                  <c:v>-0.5</c:v>
                </c:pt>
                <c:pt idx="973">
                  <c:v>-0.37999999999999973</c:v>
                </c:pt>
                <c:pt idx="974">
                  <c:v>-0.57999999999999974</c:v>
                </c:pt>
                <c:pt idx="975">
                  <c:v>-0.34000000000000058</c:v>
                </c:pt>
                <c:pt idx="976">
                  <c:v>0.27999999999999969</c:v>
                </c:pt>
                <c:pt idx="977">
                  <c:v>0.46000000000000085</c:v>
                </c:pt>
                <c:pt idx="978">
                  <c:v>0.37999999999999973</c:v>
                </c:pt>
                <c:pt idx="979">
                  <c:v>0.51999999999999891</c:v>
                </c:pt>
                <c:pt idx="980">
                  <c:v>0.49999999999999856</c:v>
                </c:pt>
                <c:pt idx="981">
                  <c:v>0.159999999999998</c:v>
                </c:pt>
                <c:pt idx="982">
                  <c:v>0.11999999999999744</c:v>
                </c:pt>
                <c:pt idx="983">
                  <c:v>0.57999999999999829</c:v>
                </c:pt>
                <c:pt idx="984">
                  <c:v>0.39999999999999858</c:v>
                </c:pt>
                <c:pt idx="985">
                  <c:v>0.35999999999999943</c:v>
                </c:pt>
                <c:pt idx="986">
                  <c:v>0.52000000000000024</c:v>
                </c:pt>
                <c:pt idx="987">
                  <c:v>0.27999999999999969</c:v>
                </c:pt>
                <c:pt idx="988">
                  <c:v>0.37999999999999973</c:v>
                </c:pt>
                <c:pt idx="989">
                  <c:v>0.36000000000000087</c:v>
                </c:pt>
                <c:pt idx="990">
                  <c:v>0.86000000000000087</c:v>
                </c:pt>
                <c:pt idx="991">
                  <c:v>0.5</c:v>
                </c:pt>
                <c:pt idx="992">
                  <c:v>1.1000000000000001</c:v>
                </c:pt>
                <c:pt idx="993">
                  <c:v>1.1200000000000003</c:v>
                </c:pt>
                <c:pt idx="994">
                  <c:v>1.4200000000000004</c:v>
                </c:pt>
                <c:pt idx="995">
                  <c:v>1.3200000000000003</c:v>
                </c:pt>
                <c:pt idx="996">
                  <c:v>1.8400000000000005</c:v>
                </c:pt>
                <c:pt idx="997">
                  <c:v>1.7600000000000009</c:v>
                </c:pt>
                <c:pt idx="998">
                  <c:v>1.6799999999999997</c:v>
                </c:pt>
                <c:pt idx="999">
                  <c:v>2.0599999999999996</c:v>
                </c:pt>
                <c:pt idx="1000">
                  <c:v>2.0399999999999991</c:v>
                </c:pt>
                <c:pt idx="1001">
                  <c:v>1.8599999999999994</c:v>
                </c:pt>
                <c:pt idx="1002">
                  <c:v>1.7599999999999993</c:v>
                </c:pt>
                <c:pt idx="1003">
                  <c:v>1.8799999999999997</c:v>
                </c:pt>
                <c:pt idx="1004">
                  <c:v>1.8</c:v>
                </c:pt>
                <c:pt idx="1005">
                  <c:v>1.6600000000000008</c:v>
                </c:pt>
                <c:pt idx="1006">
                  <c:v>1.6200000000000003</c:v>
                </c:pt>
                <c:pt idx="1007">
                  <c:v>1.5600000000000009</c:v>
                </c:pt>
                <c:pt idx="1008">
                  <c:v>1.180000000000001</c:v>
                </c:pt>
                <c:pt idx="1009">
                  <c:v>0.72000000000000031</c:v>
                </c:pt>
                <c:pt idx="1010">
                  <c:v>0.8</c:v>
                </c:pt>
                <c:pt idx="1011">
                  <c:v>0.65999999999999948</c:v>
                </c:pt>
                <c:pt idx="1012">
                  <c:v>0.91999999999999882</c:v>
                </c:pt>
                <c:pt idx="1013">
                  <c:v>1.2399999999999991</c:v>
                </c:pt>
                <c:pt idx="1014">
                  <c:v>1.4799999999999982</c:v>
                </c:pt>
                <c:pt idx="1015">
                  <c:v>1.2199999999999989</c:v>
                </c:pt>
                <c:pt idx="1016">
                  <c:v>1.2799999999999998</c:v>
                </c:pt>
                <c:pt idx="1017">
                  <c:v>0.6</c:v>
                </c:pt>
                <c:pt idx="1018">
                  <c:v>0.45999999999999941</c:v>
                </c:pt>
                <c:pt idx="1019">
                  <c:v>0.45999999999999941</c:v>
                </c:pt>
                <c:pt idx="1020">
                  <c:v>0.69999999999999862</c:v>
                </c:pt>
                <c:pt idx="1021">
                  <c:v>0.2999999999999986</c:v>
                </c:pt>
                <c:pt idx="1022">
                  <c:v>0.67999999999999972</c:v>
                </c:pt>
                <c:pt idx="1023">
                  <c:v>0.35999999999999943</c:v>
                </c:pt>
                <c:pt idx="1024">
                  <c:v>0.22000000000000028</c:v>
                </c:pt>
                <c:pt idx="1025">
                  <c:v>0.18000000000000113</c:v>
                </c:pt>
                <c:pt idx="1026">
                  <c:v>0.44000000000000056</c:v>
                </c:pt>
                <c:pt idx="1027">
                  <c:v>0.4</c:v>
                </c:pt>
                <c:pt idx="1028">
                  <c:v>0.64000000000000057</c:v>
                </c:pt>
                <c:pt idx="1029">
                  <c:v>0.7000000000000014</c:v>
                </c:pt>
                <c:pt idx="1030">
                  <c:v>0.66000000000000081</c:v>
                </c:pt>
                <c:pt idx="1031">
                  <c:v>0.40000000000000141</c:v>
                </c:pt>
                <c:pt idx="1032">
                  <c:v>0.36000000000000087</c:v>
                </c:pt>
                <c:pt idx="1033">
                  <c:v>0.27999999999999969</c:v>
                </c:pt>
                <c:pt idx="1034">
                  <c:v>0.21999999999999886</c:v>
                </c:pt>
                <c:pt idx="1035">
                  <c:v>0.37999999999999828</c:v>
                </c:pt>
                <c:pt idx="1036">
                  <c:v>0.85999999999999799</c:v>
                </c:pt>
                <c:pt idx="1037">
                  <c:v>0.81999999999999884</c:v>
                </c:pt>
                <c:pt idx="1038">
                  <c:v>0.84000000000000052</c:v>
                </c:pt>
                <c:pt idx="1039">
                  <c:v>0.7600000000000009</c:v>
                </c:pt>
                <c:pt idx="1040">
                  <c:v>0.72000000000000175</c:v>
                </c:pt>
                <c:pt idx="1041">
                  <c:v>0.58000000000000118</c:v>
                </c:pt>
                <c:pt idx="1042">
                  <c:v>0.52000000000000024</c:v>
                </c:pt>
                <c:pt idx="1043">
                  <c:v>0.67999999999999972</c:v>
                </c:pt>
                <c:pt idx="1044">
                  <c:v>0.9</c:v>
                </c:pt>
                <c:pt idx="1045">
                  <c:v>0.94000000000000061</c:v>
                </c:pt>
                <c:pt idx="1046">
                  <c:v>1.4200000000000004</c:v>
                </c:pt>
                <c:pt idx="1047">
                  <c:v>1.3400000000000005</c:v>
                </c:pt>
                <c:pt idx="1048">
                  <c:v>1.1000000000000001</c:v>
                </c:pt>
                <c:pt idx="1049">
                  <c:v>0.93999999999999917</c:v>
                </c:pt>
                <c:pt idx="1050">
                  <c:v>0.87999999999999834</c:v>
                </c:pt>
                <c:pt idx="1051">
                  <c:v>0.65999999999999948</c:v>
                </c:pt>
                <c:pt idx="1052">
                  <c:v>0.57999999999999829</c:v>
                </c:pt>
                <c:pt idx="1053">
                  <c:v>0.33999999999999914</c:v>
                </c:pt>
                <c:pt idx="1054">
                  <c:v>0.34000000000000058</c:v>
                </c:pt>
                <c:pt idx="1055">
                  <c:v>-7.999999999999971E-2</c:v>
                </c:pt>
                <c:pt idx="1056">
                  <c:v>-0.53999999999999915</c:v>
                </c:pt>
                <c:pt idx="1057">
                  <c:v>-0.49999999999999856</c:v>
                </c:pt>
                <c:pt idx="1058">
                  <c:v>-1.9999999999998862E-2</c:v>
                </c:pt>
                <c:pt idx="1059">
                  <c:v>-0.34000000000000058</c:v>
                </c:pt>
                <c:pt idx="1060">
                  <c:v>-0.46000000000000085</c:v>
                </c:pt>
                <c:pt idx="1061">
                  <c:v>-0.20000000000000143</c:v>
                </c:pt>
                <c:pt idx="1062">
                  <c:v>-0.56000000000000083</c:v>
                </c:pt>
                <c:pt idx="1063">
                  <c:v>-1.040000000000002</c:v>
                </c:pt>
                <c:pt idx="1064">
                  <c:v>-0.9600000000000023</c:v>
                </c:pt>
                <c:pt idx="1065">
                  <c:v>-0.72000000000000175</c:v>
                </c:pt>
                <c:pt idx="1066">
                  <c:v>-0.82000000000000173</c:v>
                </c:pt>
                <c:pt idx="1067">
                  <c:v>-0.48000000000000115</c:v>
                </c:pt>
                <c:pt idx="1068">
                  <c:v>-0.67999999999999972</c:v>
                </c:pt>
                <c:pt idx="1069">
                  <c:v>-0.67999999999999827</c:v>
                </c:pt>
                <c:pt idx="1070">
                  <c:v>-0.55999999999999939</c:v>
                </c:pt>
                <c:pt idx="1071">
                  <c:v>-0.25999999999999945</c:v>
                </c:pt>
                <c:pt idx="1072">
                  <c:v>0.1</c:v>
                </c:pt>
                <c:pt idx="1073">
                  <c:v>0.33999999999999914</c:v>
                </c:pt>
                <c:pt idx="1074">
                  <c:v>0.63999999999999913</c:v>
                </c:pt>
                <c:pt idx="1075">
                  <c:v>1.0200000000000002</c:v>
                </c:pt>
                <c:pt idx="1076">
                  <c:v>0.65999999999999948</c:v>
                </c:pt>
                <c:pt idx="1077">
                  <c:v>0.41999999999999887</c:v>
                </c:pt>
                <c:pt idx="1078">
                  <c:v>0.45999999999999941</c:v>
                </c:pt>
                <c:pt idx="1079">
                  <c:v>0.51999999999999891</c:v>
                </c:pt>
                <c:pt idx="1080">
                  <c:v>7.9999999999998295E-2</c:v>
                </c:pt>
                <c:pt idx="1081">
                  <c:v>-0.37999999999999973</c:v>
                </c:pt>
                <c:pt idx="1082">
                  <c:v>-0.4799999999999997</c:v>
                </c:pt>
                <c:pt idx="1083">
                  <c:v>-0.63999999999999913</c:v>
                </c:pt>
                <c:pt idx="1084">
                  <c:v>-0.75999999999999801</c:v>
                </c:pt>
                <c:pt idx="1085">
                  <c:v>-0.87999999999999834</c:v>
                </c:pt>
                <c:pt idx="1086">
                  <c:v>-0.63999999999999913</c:v>
                </c:pt>
                <c:pt idx="1087">
                  <c:v>-0.2999999999999986</c:v>
                </c:pt>
                <c:pt idx="1088">
                  <c:v>-0.13999999999999915</c:v>
                </c:pt>
                <c:pt idx="1089">
                  <c:v>-0.35999999999999943</c:v>
                </c:pt>
                <c:pt idx="1090">
                  <c:v>-3.9999999999997725E-2</c:v>
                </c:pt>
                <c:pt idx="1091">
                  <c:v>0.24000000000000199</c:v>
                </c:pt>
                <c:pt idx="1092">
                  <c:v>-7.9999999999998295E-2</c:v>
                </c:pt>
                <c:pt idx="1093">
                  <c:v>-0.159999999999998</c:v>
                </c:pt>
                <c:pt idx="1094">
                  <c:v>-0.37999999999999828</c:v>
                </c:pt>
                <c:pt idx="1095">
                  <c:v>-0.27999999999999969</c:v>
                </c:pt>
                <c:pt idx="1096">
                  <c:v>-0.37999999999999973</c:v>
                </c:pt>
                <c:pt idx="1097">
                  <c:v>-0.52000000000000024</c:v>
                </c:pt>
                <c:pt idx="1098">
                  <c:v>-0.14000000000000057</c:v>
                </c:pt>
                <c:pt idx="1099">
                  <c:v>0.43999999999999917</c:v>
                </c:pt>
                <c:pt idx="1100">
                  <c:v>2.0000000000000285E-2</c:v>
                </c:pt>
                <c:pt idx="1101">
                  <c:v>0.28000000000000114</c:v>
                </c:pt>
                <c:pt idx="1102">
                  <c:v>0.440000000000002</c:v>
                </c:pt>
                <c:pt idx="1103">
                  <c:v>0.22000000000000169</c:v>
                </c:pt>
                <c:pt idx="1104">
                  <c:v>-0.1799999999999983</c:v>
                </c:pt>
                <c:pt idx="1105">
                  <c:v>0.18000000000000113</c:v>
                </c:pt>
                <c:pt idx="1106">
                  <c:v>0.23999999999999916</c:v>
                </c:pt>
                <c:pt idx="1107">
                  <c:v>3.9999999999999147E-2</c:v>
                </c:pt>
                <c:pt idx="1108">
                  <c:v>0.35999999999999943</c:v>
                </c:pt>
                <c:pt idx="1109">
                  <c:v>0.7399999999999991</c:v>
                </c:pt>
                <c:pt idx="1110">
                  <c:v>0.41999999999999887</c:v>
                </c:pt>
                <c:pt idx="1111">
                  <c:v>0</c:v>
                </c:pt>
                <c:pt idx="1112">
                  <c:v>-0.15999999999999942</c:v>
                </c:pt>
                <c:pt idx="1113">
                  <c:v>-0.37999999999999973</c:v>
                </c:pt>
                <c:pt idx="1114">
                  <c:v>-0.75999999999999945</c:v>
                </c:pt>
                <c:pt idx="1115">
                  <c:v>-0.75999999999999945</c:v>
                </c:pt>
                <c:pt idx="1116">
                  <c:v>-0.85999999999999943</c:v>
                </c:pt>
                <c:pt idx="1117">
                  <c:v>-0.63999999999999913</c:v>
                </c:pt>
                <c:pt idx="1118">
                  <c:v>-0.67999999999999972</c:v>
                </c:pt>
                <c:pt idx="1119">
                  <c:v>-0.4</c:v>
                </c:pt>
                <c:pt idx="1120">
                  <c:v>-0.17999999999999972</c:v>
                </c:pt>
                <c:pt idx="1121">
                  <c:v>0</c:v>
                </c:pt>
                <c:pt idx="1122">
                  <c:v>0.2999999999999986</c:v>
                </c:pt>
                <c:pt idx="1123">
                  <c:v>0.43999999999999917</c:v>
                </c:pt>
                <c:pt idx="1124">
                  <c:v>0.4</c:v>
                </c:pt>
                <c:pt idx="1125">
                  <c:v>0.34000000000000058</c:v>
                </c:pt>
                <c:pt idx="1126">
                  <c:v>0.52000000000000024</c:v>
                </c:pt>
                <c:pt idx="1127">
                  <c:v>0.56000000000000083</c:v>
                </c:pt>
                <c:pt idx="1128">
                  <c:v>0.24000000000000199</c:v>
                </c:pt>
                <c:pt idx="1129">
                  <c:v>0.48000000000000115</c:v>
                </c:pt>
                <c:pt idx="1130">
                  <c:v>0.66000000000000081</c:v>
                </c:pt>
                <c:pt idx="1131">
                  <c:v>0.30000000000000143</c:v>
                </c:pt>
                <c:pt idx="1132">
                  <c:v>0.54000000000000203</c:v>
                </c:pt>
                <c:pt idx="1133">
                  <c:v>1.040000000000002</c:v>
                </c:pt>
                <c:pt idx="1134">
                  <c:v>0.80000000000000138</c:v>
                </c:pt>
                <c:pt idx="1135">
                  <c:v>0.56000000000000083</c:v>
                </c:pt>
                <c:pt idx="1136">
                  <c:v>0.96000000000000085</c:v>
                </c:pt>
                <c:pt idx="1137">
                  <c:v>0.83999999999999919</c:v>
                </c:pt>
                <c:pt idx="1138">
                  <c:v>0.47999999999999832</c:v>
                </c:pt>
                <c:pt idx="1139">
                  <c:v>0.59999999999999853</c:v>
                </c:pt>
                <c:pt idx="1140">
                  <c:v>0.81999999999999884</c:v>
                </c:pt>
                <c:pt idx="1141">
                  <c:v>0.91999999999999882</c:v>
                </c:pt>
                <c:pt idx="1142">
                  <c:v>0.77999999999999969</c:v>
                </c:pt>
                <c:pt idx="1143">
                  <c:v>0.67999999999999972</c:v>
                </c:pt>
                <c:pt idx="1144">
                  <c:v>0.34000000000000058</c:v>
                </c:pt>
                <c:pt idx="1145">
                  <c:v>0.28000000000000114</c:v>
                </c:pt>
                <c:pt idx="1146">
                  <c:v>-7.999999999999971E-2</c:v>
                </c:pt>
                <c:pt idx="1147">
                  <c:v>-0.45999999999999941</c:v>
                </c:pt>
                <c:pt idx="1148">
                  <c:v>-0.55999999999999939</c:v>
                </c:pt>
                <c:pt idx="1149">
                  <c:v>-0.5</c:v>
                </c:pt>
                <c:pt idx="1150">
                  <c:v>-0.74000000000000055</c:v>
                </c:pt>
                <c:pt idx="1151">
                  <c:v>-0.89999999999999858</c:v>
                </c:pt>
                <c:pt idx="1152">
                  <c:v>-1.0199999999999989</c:v>
                </c:pt>
                <c:pt idx="1153">
                  <c:v>-0.55999999999999939</c:v>
                </c:pt>
                <c:pt idx="1154">
                  <c:v>-0.63999999999999913</c:v>
                </c:pt>
                <c:pt idx="1155">
                  <c:v>-0.9</c:v>
                </c:pt>
                <c:pt idx="1156">
                  <c:v>-1.1200000000000003</c:v>
                </c:pt>
                <c:pt idx="1157">
                  <c:v>-1</c:v>
                </c:pt>
                <c:pt idx="1158">
                  <c:v>-1.8599999999999994</c:v>
                </c:pt>
                <c:pt idx="1159">
                  <c:v>-1.9799999999999998</c:v>
                </c:pt>
                <c:pt idx="1160">
                  <c:v>-1.9</c:v>
                </c:pt>
                <c:pt idx="1161">
                  <c:v>-1.7600000000000009</c:v>
                </c:pt>
                <c:pt idx="1162">
                  <c:v>-1.7000000000000015</c:v>
                </c:pt>
                <c:pt idx="1163">
                  <c:v>-1.180000000000001</c:v>
                </c:pt>
                <c:pt idx="1164">
                  <c:v>-1.1000000000000014</c:v>
                </c:pt>
                <c:pt idx="1165">
                  <c:v>-1.2200000000000002</c:v>
                </c:pt>
                <c:pt idx="1166">
                  <c:v>-0.94000000000000061</c:v>
                </c:pt>
                <c:pt idx="1167">
                  <c:v>-1.0799999999999996</c:v>
                </c:pt>
                <c:pt idx="1168">
                  <c:v>-1.2200000000000002</c:v>
                </c:pt>
                <c:pt idx="1169">
                  <c:v>-1.3799999999999997</c:v>
                </c:pt>
                <c:pt idx="1170">
                  <c:v>-1.2200000000000002</c:v>
                </c:pt>
                <c:pt idx="1171">
                  <c:v>-1.4399999999999991</c:v>
                </c:pt>
                <c:pt idx="1172">
                  <c:v>-1.1599999999999995</c:v>
                </c:pt>
                <c:pt idx="1173">
                  <c:v>-1.0199999999999989</c:v>
                </c:pt>
                <c:pt idx="1174">
                  <c:v>-0.7399999999999991</c:v>
                </c:pt>
                <c:pt idx="1175">
                  <c:v>-0.55999999999999805</c:v>
                </c:pt>
                <c:pt idx="1176">
                  <c:v>-0.5</c:v>
                </c:pt>
                <c:pt idx="1177">
                  <c:v>-0.65999999999999948</c:v>
                </c:pt>
                <c:pt idx="1178">
                  <c:v>-0.55999999999999939</c:v>
                </c:pt>
                <c:pt idx="1179">
                  <c:v>-0.55999999999999939</c:v>
                </c:pt>
                <c:pt idx="1180">
                  <c:v>-0.32000000000000028</c:v>
                </c:pt>
                <c:pt idx="1181">
                  <c:v>-7.999999999999971E-2</c:v>
                </c:pt>
                <c:pt idx="1182">
                  <c:v>-0.3</c:v>
                </c:pt>
                <c:pt idx="1183">
                  <c:v>-0.48000000000000115</c:v>
                </c:pt>
                <c:pt idx="1184">
                  <c:v>-0.68000000000000116</c:v>
                </c:pt>
                <c:pt idx="1185">
                  <c:v>-1.2600000000000009</c:v>
                </c:pt>
                <c:pt idx="1186">
                  <c:v>-1.5400000000000005</c:v>
                </c:pt>
                <c:pt idx="1187">
                  <c:v>-1.8400000000000021</c:v>
                </c:pt>
                <c:pt idx="1188">
                  <c:v>-1.4800000000000011</c:v>
                </c:pt>
                <c:pt idx="1189">
                  <c:v>-1.6000000000000014</c:v>
                </c:pt>
                <c:pt idx="1190">
                  <c:v>-1.3200000000000016</c:v>
                </c:pt>
                <c:pt idx="1191">
                  <c:v>-1.2200000000000002</c:v>
                </c:pt>
                <c:pt idx="1192">
                  <c:v>-0.53999999999999915</c:v>
                </c:pt>
                <c:pt idx="1193">
                  <c:v>-0.5</c:v>
                </c:pt>
                <c:pt idx="1194">
                  <c:v>-0.17999999999999972</c:v>
                </c:pt>
                <c:pt idx="1195">
                  <c:v>-0.17999999999999972</c:v>
                </c:pt>
                <c:pt idx="1196">
                  <c:v>0.32000000000000028</c:v>
                </c:pt>
                <c:pt idx="1197">
                  <c:v>-0.17999999999999972</c:v>
                </c:pt>
                <c:pt idx="1198">
                  <c:v>-0.55999999999999939</c:v>
                </c:pt>
                <c:pt idx="1199">
                  <c:v>-0.41999999999999887</c:v>
                </c:pt>
                <c:pt idx="1200">
                  <c:v>-0.37999999999999828</c:v>
                </c:pt>
                <c:pt idx="1201">
                  <c:v>-0.77999999999999969</c:v>
                </c:pt>
                <c:pt idx="1202">
                  <c:v>-0.5</c:v>
                </c:pt>
                <c:pt idx="1203">
                  <c:v>-0.67999999999999972</c:v>
                </c:pt>
                <c:pt idx="1204">
                  <c:v>-1.3</c:v>
                </c:pt>
                <c:pt idx="1205">
                  <c:v>-1.4200000000000004</c:v>
                </c:pt>
                <c:pt idx="1206">
                  <c:v>-1.8200000000000003</c:v>
                </c:pt>
                <c:pt idx="1207">
                  <c:v>-2.2400000000000007</c:v>
                </c:pt>
                <c:pt idx="1208">
                  <c:v>-2.2000000000000002</c:v>
                </c:pt>
                <c:pt idx="1209">
                  <c:v>-1.8</c:v>
                </c:pt>
                <c:pt idx="1210">
                  <c:v>-2.0400000000000005</c:v>
                </c:pt>
                <c:pt idx="1211">
                  <c:v>-1.9400000000000006</c:v>
                </c:pt>
                <c:pt idx="1212">
                  <c:v>-1.6</c:v>
                </c:pt>
                <c:pt idx="1213">
                  <c:v>-1.9</c:v>
                </c:pt>
                <c:pt idx="1214">
                  <c:v>-2.1</c:v>
                </c:pt>
                <c:pt idx="1215">
                  <c:v>-1.9999999999999987</c:v>
                </c:pt>
                <c:pt idx="1216">
                  <c:v>-1.9199999999999988</c:v>
                </c:pt>
                <c:pt idx="1217">
                  <c:v>-1.5599999999999994</c:v>
                </c:pt>
                <c:pt idx="1218">
                  <c:v>-0.99999999999999856</c:v>
                </c:pt>
                <c:pt idx="1219">
                  <c:v>-0.89999999999999858</c:v>
                </c:pt>
                <c:pt idx="1220">
                  <c:v>-1.2599999999999993</c:v>
                </c:pt>
                <c:pt idx="1221">
                  <c:v>-1.4399999999999991</c:v>
                </c:pt>
                <c:pt idx="1222">
                  <c:v>-1.959999999999998</c:v>
                </c:pt>
                <c:pt idx="1223">
                  <c:v>-2.4</c:v>
                </c:pt>
                <c:pt idx="1224">
                  <c:v>-2.4400000000000004</c:v>
                </c:pt>
                <c:pt idx="1225">
                  <c:v>-2.1</c:v>
                </c:pt>
                <c:pt idx="1226">
                  <c:v>-1.6799999999999997</c:v>
                </c:pt>
                <c:pt idx="1227">
                  <c:v>-1.3800000000000012</c:v>
                </c:pt>
                <c:pt idx="1228">
                  <c:v>-1.7400000000000007</c:v>
                </c:pt>
                <c:pt idx="1229">
                  <c:v>-1.8599999999999994</c:v>
                </c:pt>
                <c:pt idx="1230">
                  <c:v>-1.8600000000000008</c:v>
                </c:pt>
                <c:pt idx="1231">
                  <c:v>-1.9800000000000011</c:v>
                </c:pt>
                <c:pt idx="1232">
                  <c:v>-2.3200000000000003</c:v>
                </c:pt>
                <c:pt idx="1233">
                  <c:v>-1.9599999999999995</c:v>
                </c:pt>
                <c:pt idx="1234">
                  <c:v>-1.9399999999999991</c:v>
                </c:pt>
                <c:pt idx="1235">
                  <c:v>-1.6999999999999986</c:v>
                </c:pt>
                <c:pt idx="1236">
                  <c:v>-2.3199999999999981</c:v>
                </c:pt>
                <c:pt idx="1237">
                  <c:v>-2.3399999999999985</c:v>
                </c:pt>
                <c:pt idx="1238">
                  <c:v>-2.2799999999999989</c:v>
                </c:pt>
                <c:pt idx="1239">
                  <c:v>-2.5799999999999996</c:v>
                </c:pt>
                <c:pt idx="1240">
                  <c:v>-3.2399999999999998</c:v>
                </c:pt>
                <c:pt idx="1241">
                  <c:v>-3.04</c:v>
                </c:pt>
                <c:pt idx="1242">
                  <c:v>-3.3</c:v>
                </c:pt>
                <c:pt idx="1243">
                  <c:v>-3.3800000000000003</c:v>
                </c:pt>
                <c:pt idx="1244">
                  <c:v>-3.2800000000000002</c:v>
                </c:pt>
                <c:pt idx="1245">
                  <c:v>-2.8200000000000003</c:v>
                </c:pt>
                <c:pt idx="1246">
                  <c:v>-2.7000000000000006</c:v>
                </c:pt>
                <c:pt idx="1247">
                  <c:v>-2.6</c:v>
                </c:pt>
                <c:pt idx="1248">
                  <c:v>-2.38</c:v>
                </c:pt>
                <c:pt idx="1249">
                  <c:v>-2.54</c:v>
                </c:pt>
                <c:pt idx="1250">
                  <c:v>-2.56</c:v>
                </c:pt>
                <c:pt idx="1251">
                  <c:v>-2.54</c:v>
                </c:pt>
                <c:pt idx="1252">
                  <c:v>-2.2800000000000002</c:v>
                </c:pt>
                <c:pt idx="1253">
                  <c:v>-2.5800000000000005</c:v>
                </c:pt>
                <c:pt idx="1254">
                  <c:v>-2.2200000000000002</c:v>
                </c:pt>
                <c:pt idx="1255">
                  <c:v>-1.9</c:v>
                </c:pt>
                <c:pt idx="1256">
                  <c:v>-1.7200000000000002</c:v>
                </c:pt>
                <c:pt idx="1257">
                  <c:v>-1.5800000000000005</c:v>
                </c:pt>
                <c:pt idx="1258">
                  <c:v>-1.06</c:v>
                </c:pt>
                <c:pt idx="1259">
                  <c:v>-0.88000000000000045</c:v>
                </c:pt>
                <c:pt idx="1260">
                  <c:v>-1.2400000000000007</c:v>
                </c:pt>
                <c:pt idx="1261">
                  <c:v>-1.3399999999999999</c:v>
                </c:pt>
                <c:pt idx="1262">
                  <c:v>-1.44</c:v>
                </c:pt>
                <c:pt idx="1263">
                  <c:v>-1.4</c:v>
                </c:pt>
                <c:pt idx="1264">
                  <c:v>-1.5199999999999996</c:v>
                </c:pt>
                <c:pt idx="1265">
                  <c:v>-1.4199999999999995</c:v>
                </c:pt>
                <c:pt idx="1266">
                  <c:v>-0.74000000000000055</c:v>
                </c:pt>
                <c:pt idx="1267">
                  <c:v>-0.74000000000000055</c:v>
                </c:pt>
                <c:pt idx="1268">
                  <c:v>-1.0600000000000009</c:v>
                </c:pt>
                <c:pt idx="1269">
                  <c:v>-0.58000000000000118</c:v>
                </c:pt>
                <c:pt idx="1270">
                  <c:v>-0.7600000000000009</c:v>
                </c:pt>
                <c:pt idx="1271">
                  <c:v>-1.06</c:v>
                </c:pt>
                <c:pt idx="1272">
                  <c:v>-0.74000000000000021</c:v>
                </c:pt>
                <c:pt idx="1273">
                  <c:v>-0.48000000000000009</c:v>
                </c:pt>
                <c:pt idx="1274">
                  <c:v>-0.48000000000000009</c:v>
                </c:pt>
                <c:pt idx="1275">
                  <c:v>-0.42000000000000026</c:v>
                </c:pt>
                <c:pt idx="1276">
                  <c:v>-0.60000000000000075</c:v>
                </c:pt>
                <c:pt idx="1277">
                  <c:v>-0.7800000000000008</c:v>
                </c:pt>
                <c:pt idx="1278">
                  <c:v>-0.62000000000000066</c:v>
                </c:pt>
                <c:pt idx="1279">
                  <c:v>-0.5800000000000004</c:v>
                </c:pt>
                <c:pt idx="1280">
                  <c:v>-0.14000000000000021</c:v>
                </c:pt>
                <c:pt idx="1281">
                  <c:v>-0.16000000000000014</c:v>
                </c:pt>
                <c:pt idx="1282">
                  <c:v>0.1</c:v>
                </c:pt>
                <c:pt idx="1283">
                  <c:v>-0.18000000000000008</c:v>
                </c:pt>
                <c:pt idx="1284">
                  <c:v>-0.72000000000000031</c:v>
                </c:pt>
                <c:pt idx="1285">
                  <c:v>-0.82000000000000062</c:v>
                </c:pt>
                <c:pt idx="1286">
                  <c:v>-0.5800000000000004</c:v>
                </c:pt>
                <c:pt idx="1287">
                  <c:v>-0.74000000000000021</c:v>
                </c:pt>
                <c:pt idx="1288">
                  <c:v>-0.60000000000000031</c:v>
                </c:pt>
                <c:pt idx="1289">
                  <c:v>-0.24000000000000057</c:v>
                </c:pt>
                <c:pt idx="1290">
                  <c:v>-0.5600000000000005</c:v>
                </c:pt>
                <c:pt idx="1291">
                  <c:v>-0.5800000000000004</c:v>
                </c:pt>
                <c:pt idx="1292">
                  <c:v>-0.80000000000000038</c:v>
                </c:pt>
                <c:pt idx="1293">
                  <c:v>-0.98000000000000043</c:v>
                </c:pt>
                <c:pt idx="1294">
                  <c:v>-1.1800000000000002</c:v>
                </c:pt>
                <c:pt idx="1295">
                  <c:v>-1.02</c:v>
                </c:pt>
                <c:pt idx="1296">
                  <c:v>-1.08</c:v>
                </c:pt>
                <c:pt idx="1297">
                  <c:v>-0.56000000000000016</c:v>
                </c:pt>
                <c:pt idx="1298">
                  <c:v>-0.43999999999999984</c:v>
                </c:pt>
                <c:pt idx="1299">
                  <c:v>-0.17999999999999972</c:v>
                </c:pt>
                <c:pt idx="1300">
                  <c:v>-0.19999999999999965</c:v>
                </c:pt>
                <c:pt idx="1301">
                  <c:v>3.5527136788005011E-16</c:v>
                </c:pt>
                <c:pt idx="1302">
                  <c:v>-0.2</c:v>
                </c:pt>
                <c:pt idx="1303">
                  <c:v>-8.0000000000000071E-2</c:v>
                </c:pt>
                <c:pt idx="1304">
                  <c:v>-8.0000000000000071E-2</c:v>
                </c:pt>
                <c:pt idx="1305">
                  <c:v>0.48000000000000009</c:v>
                </c:pt>
                <c:pt idx="1306">
                  <c:v>0.6399999999999999</c:v>
                </c:pt>
                <c:pt idx="1307">
                  <c:v>0.74000000000000021</c:v>
                </c:pt>
                <c:pt idx="1308">
                  <c:v>0.90000000000000036</c:v>
                </c:pt>
                <c:pt idx="1309">
                  <c:v>1</c:v>
                </c:pt>
                <c:pt idx="1310">
                  <c:v>0.59999999999999964</c:v>
                </c:pt>
                <c:pt idx="1311">
                  <c:v>3.9999999999999855E-2</c:v>
                </c:pt>
                <c:pt idx="1312">
                  <c:v>-0.18000000000000008</c:v>
                </c:pt>
                <c:pt idx="1313">
                  <c:v>-0.56000000000000016</c:v>
                </c:pt>
                <c:pt idx="1314">
                  <c:v>-0.6</c:v>
                </c:pt>
                <c:pt idx="1315">
                  <c:v>-0.41999999999999993</c:v>
                </c:pt>
                <c:pt idx="1316">
                  <c:v>8.0000000000000071E-2</c:v>
                </c:pt>
                <c:pt idx="1317">
                  <c:v>0.31999999999999995</c:v>
                </c:pt>
                <c:pt idx="1318">
                  <c:v>0.74000000000000021</c:v>
                </c:pt>
                <c:pt idx="1319">
                  <c:v>0.83999999999999986</c:v>
                </c:pt>
                <c:pt idx="1320">
                  <c:v>0.39999999999999963</c:v>
                </c:pt>
                <c:pt idx="1321">
                  <c:v>0.25999999999999979</c:v>
                </c:pt>
                <c:pt idx="1322">
                  <c:v>0.21999999999999958</c:v>
                </c:pt>
                <c:pt idx="1323">
                  <c:v>0.21999999999999922</c:v>
                </c:pt>
                <c:pt idx="1324">
                  <c:v>0.13999999999999951</c:v>
                </c:pt>
                <c:pt idx="1325">
                  <c:v>0.65999999999999981</c:v>
                </c:pt>
                <c:pt idx="1326">
                  <c:v>0.77999999999999969</c:v>
                </c:pt>
                <c:pt idx="1327">
                  <c:v>0.82</c:v>
                </c:pt>
                <c:pt idx="1328">
                  <c:v>1.0400000000000003</c:v>
                </c:pt>
                <c:pt idx="1329">
                  <c:v>1.1400000000000001</c:v>
                </c:pt>
                <c:pt idx="1330">
                  <c:v>1.3200000000000007</c:v>
                </c:pt>
                <c:pt idx="1331">
                  <c:v>1.2400000000000009</c:v>
                </c:pt>
                <c:pt idx="1332">
                  <c:v>1.2600000000000011</c:v>
                </c:pt>
                <c:pt idx="1333">
                  <c:v>0.98000000000000076</c:v>
                </c:pt>
                <c:pt idx="1334">
                  <c:v>0.7800000000000008</c:v>
                </c:pt>
                <c:pt idx="1335">
                  <c:v>0.20000000000000034</c:v>
                </c:pt>
                <c:pt idx="1336">
                  <c:v>0.21999999999999992</c:v>
                </c:pt>
                <c:pt idx="1337">
                  <c:v>0.21999999999999958</c:v>
                </c:pt>
                <c:pt idx="1338">
                  <c:v>-6.0000000000000497E-2</c:v>
                </c:pt>
                <c:pt idx="1339">
                  <c:v>-0.14000000000000057</c:v>
                </c:pt>
                <c:pt idx="1340">
                  <c:v>0.4199999999999996</c:v>
                </c:pt>
                <c:pt idx="1341">
                  <c:v>0.33999999999999986</c:v>
                </c:pt>
                <c:pt idx="1342">
                  <c:v>0.25999999999999979</c:v>
                </c:pt>
                <c:pt idx="1343">
                  <c:v>-3.9999999999999855E-2</c:v>
                </c:pt>
                <c:pt idx="1344">
                  <c:v>2.0000000000000285E-2</c:v>
                </c:pt>
                <c:pt idx="1345">
                  <c:v>-0.66000000000000014</c:v>
                </c:pt>
                <c:pt idx="1346">
                  <c:v>-0.76000000000000045</c:v>
                </c:pt>
                <c:pt idx="1347">
                  <c:v>-0.90000000000000036</c:v>
                </c:pt>
                <c:pt idx="1348">
                  <c:v>-0.42000000000000065</c:v>
                </c:pt>
                <c:pt idx="1349">
                  <c:v>-0.7000000000000004</c:v>
                </c:pt>
                <c:pt idx="1350">
                  <c:v>-0.48000000000000009</c:v>
                </c:pt>
                <c:pt idx="1351">
                  <c:v>-0.53999999999999981</c:v>
                </c:pt>
                <c:pt idx="1352">
                  <c:v>-0.75999999999999979</c:v>
                </c:pt>
                <c:pt idx="1353">
                  <c:v>-0.83999999999999952</c:v>
                </c:pt>
                <c:pt idx="1354">
                  <c:v>-0.56000000000000016</c:v>
                </c:pt>
                <c:pt idx="1355">
                  <c:v>-0.14000000000000057</c:v>
                </c:pt>
                <c:pt idx="1356">
                  <c:v>-8.0000000000000779E-2</c:v>
                </c:pt>
                <c:pt idx="1357">
                  <c:v>0.15999999999999942</c:v>
                </c:pt>
                <c:pt idx="1358">
                  <c:v>0.21999999999999958</c:v>
                </c:pt>
                <c:pt idx="1359">
                  <c:v>0.1</c:v>
                </c:pt>
                <c:pt idx="1360">
                  <c:v>-0.35999999999999943</c:v>
                </c:pt>
                <c:pt idx="1361">
                  <c:v>-0.17999999999999935</c:v>
                </c:pt>
                <c:pt idx="1362">
                  <c:v>-0.13999999999999985</c:v>
                </c:pt>
                <c:pt idx="1363">
                  <c:v>0.15999999999999978</c:v>
                </c:pt>
                <c:pt idx="1364">
                  <c:v>0.72</c:v>
                </c:pt>
                <c:pt idx="1365">
                  <c:v>1.0599999999999998</c:v>
                </c:pt>
                <c:pt idx="1366">
                  <c:v>1.2999999999999996</c:v>
                </c:pt>
                <c:pt idx="1367">
                  <c:v>1.2600000000000002</c:v>
                </c:pt>
                <c:pt idx="1368">
                  <c:v>1.1200000000000003</c:v>
                </c:pt>
                <c:pt idx="1369">
                  <c:v>0.7</c:v>
                </c:pt>
                <c:pt idx="1370">
                  <c:v>0.37999999999999973</c:v>
                </c:pt>
                <c:pt idx="1371">
                  <c:v>0.1</c:v>
                </c:pt>
                <c:pt idx="1372">
                  <c:v>0.13999999999999951</c:v>
                </c:pt>
                <c:pt idx="1373">
                  <c:v>-4.0000000000000924E-2</c:v>
                </c:pt>
                <c:pt idx="1374">
                  <c:v>-1.0658141036401502E-15</c:v>
                </c:pt>
                <c:pt idx="1375">
                  <c:v>0.17999999999999866</c:v>
                </c:pt>
                <c:pt idx="1376">
                  <c:v>-0.30000000000000177</c:v>
                </c:pt>
                <c:pt idx="1377">
                  <c:v>-0.36000000000000154</c:v>
                </c:pt>
                <c:pt idx="1378">
                  <c:v>-0.26000000000000156</c:v>
                </c:pt>
                <c:pt idx="1379">
                  <c:v>-0.36000000000000087</c:v>
                </c:pt>
                <c:pt idx="1380">
                  <c:v>-0.32000000000000028</c:v>
                </c:pt>
                <c:pt idx="1381">
                  <c:v>8.0000000000000432E-2</c:v>
                </c:pt>
                <c:pt idx="1382">
                  <c:v>-0.2</c:v>
                </c:pt>
                <c:pt idx="1383">
                  <c:v>-5.9999999999999429E-2</c:v>
                </c:pt>
                <c:pt idx="1384">
                  <c:v>0.28000000000000042</c:v>
                </c:pt>
                <c:pt idx="1385">
                  <c:v>-5.9999999999999429E-2</c:v>
                </c:pt>
                <c:pt idx="1386">
                  <c:v>-0.25999999999999945</c:v>
                </c:pt>
                <c:pt idx="1387">
                  <c:v>0.24000000000000127</c:v>
                </c:pt>
                <c:pt idx="1388">
                  <c:v>0.14000000000000057</c:v>
                </c:pt>
                <c:pt idx="1389">
                  <c:v>-0.2</c:v>
                </c:pt>
                <c:pt idx="1390">
                  <c:v>0</c:v>
                </c:pt>
                <c:pt idx="1391">
                  <c:v>0.17999999999999972</c:v>
                </c:pt>
                <c:pt idx="1392">
                  <c:v>0.23999999999999916</c:v>
                </c:pt>
                <c:pt idx="1393">
                  <c:v>-0.22000000000000028</c:v>
                </c:pt>
                <c:pt idx="1394">
                  <c:v>-2.0000000000000285E-2</c:v>
                </c:pt>
                <c:pt idx="1395">
                  <c:v>-0.2000000000000007</c:v>
                </c:pt>
                <c:pt idx="1396">
                  <c:v>-0.2000000000000007</c:v>
                </c:pt>
                <c:pt idx="1397">
                  <c:v>-0.14000000000000057</c:v>
                </c:pt>
                <c:pt idx="1398">
                  <c:v>0.47999999999999898</c:v>
                </c:pt>
                <c:pt idx="1399">
                  <c:v>0.47999999999999898</c:v>
                </c:pt>
                <c:pt idx="1400">
                  <c:v>0.55999999999999939</c:v>
                </c:pt>
                <c:pt idx="1401">
                  <c:v>0.61999999999999955</c:v>
                </c:pt>
                <c:pt idx="1402">
                  <c:v>0.15999999999999942</c:v>
                </c:pt>
                <c:pt idx="1403">
                  <c:v>-3.9999999999999855E-2</c:v>
                </c:pt>
                <c:pt idx="1404">
                  <c:v>-0.33999999999999986</c:v>
                </c:pt>
                <c:pt idx="1405">
                  <c:v>-0.3</c:v>
                </c:pt>
                <c:pt idx="1406">
                  <c:v>-0.4199999999999996</c:v>
                </c:pt>
                <c:pt idx="1407">
                  <c:v>-0.19999999999999929</c:v>
                </c:pt>
                <c:pt idx="1408">
                  <c:v>2.0000000000000285E-2</c:v>
                </c:pt>
                <c:pt idx="1409">
                  <c:v>-0.11999999999999958</c:v>
                </c:pt>
                <c:pt idx="1410">
                  <c:v>3.9999999999999855E-2</c:v>
                </c:pt>
                <c:pt idx="1411">
                  <c:v>-4.0000000000001278E-2</c:v>
                </c:pt>
                <c:pt idx="1412">
                  <c:v>-0.1200000000000017</c:v>
                </c:pt>
                <c:pt idx="1413">
                  <c:v>-0.62000000000000166</c:v>
                </c:pt>
                <c:pt idx="1414">
                  <c:v>-0.48000000000000115</c:v>
                </c:pt>
                <c:pt idx="1415">
                  <c:v>-0.64000000000000057</c:v>
                </c:pt>
                <c:pt idx="1416">
                  <c:v>-0.6</c:v>
                </c:pt>
                <c:pt idx="1417">
                  <c:v>-0.5</c:v>
                </c:pt>
                <c:pt idx="1418">
                  <c:v>-0.23999999999999985</c:v>
                </c:pt>
                <c:pt idx="1419">
                  <c:v>5.9999999999999429E-2</c:v>
                </c:pt>
                <c:pt idx="1420">
                  <c:v>5.9999999999999429E-2</c:v>
                </c:pt>
                <c:pt idx="1421">
                  <c:v>0.35999999999999943</c:v>
                </c:pt>
                <c:pt idx="1422">
                  <c:v>0.4</c:v>
                </c:pt>
                <c:pt idx="1423">
                  <c:v>0.33999999999999986</c:v>
                </c:pt>
                <c:pt idx="1424">
                  <c:v>0.1</c:v>
                </c:pt>
                <c:pt idx="1425">
                  <c:v>0.26000000000000012</c:v>
                </c:pt>
                <c:pt idx="1426">
                  <c:v>0.18000000000000044</c:v>
                </c:pt>
                <c:pt idx="1427">
                  <c:v>0.16000000000000014</c:v>
                </c:pt>
                <c:pt idx="1428">
                  <c:v>0.1</c:v>
                </c:pt>
                <c:pt idx="1429">
                  <c:v>0.12000000000000029</c:v>
                </c:pt>
                <c:pt idx="1430">
                  <c:v>3.9999999999999855E-2</c:v>
                </c:pt>
                <c:pt idx="1431">
                  <c:v>0.11999999999999958</c:v>
                </c:pt>
                <c:pt idx="1432">
                  <c:v>0.2</c:v>
                </c:pt>
                <c:pt idx="1433">
                  <c:v>0.3</c:v>
                </c:pt>
                <c:pt idx="1434">
                  <c:v>0.3999999999999993</c:v>
                </c:pt>
                <c:pt idx="1435">
                  <c:v>0.33999999999999914</c:v>
                </c:pt>
                <c:pt idx="1436">
                  <c:v>0.11999999999999958</c:v>
                </c:pt>
                <c:pt idx="1437">
                  <c:v>-7.1054273576010023E-16</c:v>
                </c:pt>
                <c:pt idx="1438">
                  <c:v>-0.24000000000000057</c:v>
                </c:pt>
                <c:pt idx="1439">
                  <c:v>-0.46000000000000013</c:v>
                </c:pt>
                <c:pt idx="1440">
                  <c:v>-0.37999999999999973</c:v>
                </c:pt>
                <c:pt idx="1441">
                  <c:v>-0.38000000000000045</c:v>
                </c:pt>
                <c:pt idx="1442">
                  <c:v>-0.14000000000000057</c:v>
                </c:pt>
                <c:pt idx="1443">
                  <c:v>0.31999999999999956</c:v>
                </c:pt>
                <c:pt idx="1444">
                  <c:v>0.27999999999999969</c:v>
                </c:pt>
                <c:pt idx="1445">
                  <c:v>0.26000000000000012</c:v>
                </c:pt>
                <c:pt idx="1446">
                  <c:v>3.9999999999999855E-2</c:v>
                </c:pt>
                <c:pt idx="1447">
                  <c:v>-0.33999999999999986</c:v>
                </c:pt>
                <c:pt idx="1448">
                  <c:v>-0.6</c:v>
                </c:pt>
                <c:pt idx="1449">
                  <c:v>-0.56000000000000016</c:v>
                </c:pt>
                <c:pt idx="1450">
                  <c:v>-0.40000000000000069</c:v>
                </c:pt>
                <c:pt idx="1451">
                  <c:v>-2.0000000000000285E-2</c:v>
                </c:pt>
                <c:pt idx="1452">
                  <c:v>0.29999999999999927</c:v>
                </c:pt>
                <c:pt idx="1453">
                  <c:v>0.51999999999999957</c:v>
                </c:pt>
                <c:pt idx="1454">
                  <c:v>0.87999999999999967</c:v>
                </c:pt>
                <c:pt idx="1455">
                  <c:v>0.61999999999999955</c:v>
                </c:pt>
                <c:pt idx="1456">
                  <c:v>0.37999999999999973</c:v>
                </c:pt>
                <c:pt idx="1457">
                  <c:v>0.13999999999999985</c:v>
                </c:pt>
                <c:pt idx="1458">
                  <c:v>-0.42000000000000026</c:v>
                </c:pt>
                <c:pt idx="1459">
                  <c:v>-0.40000000000000069</c:v>
                </c:pt>
                <c:pt idx="1460">
                  <c:v>-4.000000000000057E-2</c:v>
                </c:pt>
                <c:pt idx="1461">
                  <c:v>-0.18000000000000044</c:v>
                </c:pt>
                <c:pt idx="1462">
                  <c:v>3.9999999999999855E-2</c:v>
                </c:pt>
                <c:pt idx="1463">
                  <c:v>7.999999999999971E-2</c:v>
                </c:pt>
                <c:pt idx="1464">
                  <c:v>8.0000000000000432E-2</c:v>
                </c:pt>
                <c:pt idx="1465">
                  <c:v>-0.15999999999999942</c:v>
                </c:pt>
                <c:pt idx="1466">
                  <c:v>4.000000000000057E-2</c:v>
                </c:pt>
                <c:pt idx="1467">
                  <c:v>-0.31999999999999956</c:v>
                </c:pt>
                <c:pt idx="1468">
                  <c:v>-0.21999999999999886</c:v>
                </c:pt>
                <c:pt idx="1469">
                  <c:v>-0.4199999999999996</c:v>
                </c:pt>
                <c:pt idx="1470">
                  <c:v>-0.33999999999999986</c:v>
                </c:pt>
                <c:pt idx="1471">
                  <c:v>-0.27999999999999969</c:v>
                </c:pt>
                <c:pt idx="1472">
                  <c:v>-5.9999999999999429E-2</c:v>
                </c:pt>
                <c:pt idx="1473">
                  <c:v>-0.1</c:v>
                </c:pt>
                <c:pt idx="1474">
                  <c:v>-6.0000000000000143E-2</c:v>
                </c:pt>
                <c:pt idx="1475">
                  <c:v>-0.16000000000000014</c:v>
                </c:pt>
                <c:pt idx="1476">
                  <c:v>-8.0000000000000432E-2</c:v>
                </c:pt>
                <c:pt idx="1477">
                  <c:v>-8.0000000000000779E-2</c:v>
                </c:pt>
                <c:pt idx="1478">
                  <c:v>-6.0000000000000497E-2</c:v>
                </c:pt>
                <c:pt idx="1479">
                  <c:v>-0.26000000000000012</c:v>
                </c:pt>
                <c:pt idx="1480">
                  <c:v>-0.61999999999999988</c:v>
                </c:pt>
                <c:pt idx="1481">
                  <c:v>-0.72</c:v>
                </c:pt>
                <c:pt idx="1482">
                  <c:v>-0.87999999999999967</c:v>
                </c:pt>
                <c:pt idx="1483">
                  <c:v>-0.74000000000000021</c:v>
                </c:pt>
                <c:pt idx="1484">
                  <c:v>-0.72</c:v>
                </c:pt>
                <c:pt idx="1485">
                  <c:v>-0.43999999999999984</c:v>
                </c:pt>
                <c:pt idx="1486">
                  <c:v>-0.39999999999999963</c:v>
                </c:pt>
                <c:pt idx="1487">
                  <c:v>-0.53999999999999981</c:v>
                </c:pt>
                <c:pt idx="1488">
                  <c:v>-0.15999999999999978</c:v>
                </c:pt>
                <c:pt idx="1489">
                  <c:v>-0.11999999999999993</c:v>
                </c:pt>
                <c:pt idx="1490">
                  <c:v>0.12000000000000029</c:v>
                </c:pt>
                <c:pt idx="1491">
                  <c:v>6.0000000000000143E-2</c:v>
                </c:pt>
                <c:pt idx="1492">
                  <c:v>0.26000000000000051</c:v>
                </c:pt>
                <c:pt idx="1493">
                  <c:v>-1.999999999999922E-2</c:v>
                </c:pt>
                <c:pt idx="1494">
                  <c:v>2.0000000000000996E-2</c:v>
                </c:pt>
                <c:pt idx="1495">
                  <c:v>0.34000000000000091</c:v>
                </c:pt>
                <c:pt idx="1496">
                  <c:v>0.40000000000000108</c:v>
                </c:pt>
                <c:pt idx="1497">
                  <c:v>0.44000000000000056</c:v>
                </c:pt>
                <c:pt idx="1498">
                  <c:v>0.46000000000000052</c:v>
                </c:pt>
                <c:pt idx="1499">
                  <c:v>0.54000000000000026</c:v>
                </c:pt>
                <c:pt idx="1500">
                  <c:v>0.40000000000000036</c:v>
                </c:pt>
                <c:pt idx="1501">
                  <c:v>0.48000000000000009</c:v>
                </c:pt>
                <c:pt idx="1502">
                  <c:v>0.66000000000000048</c:v>
                </c:pt>
                <c:pt idx="1503">
                  <c:v>0.40000000000000036</c:v>
                </c:pt>
                <c:pt idx="1504">
                  <c:v>0.24000000000000021</c:v>
                </c:pt>
                <c:pt idx="1505">
                  <c:v>-0.18000000000000008</c:v>
                </c:pt>
                <c:pt idx="1506">
                  <c:v>-0.15999999999999978</c:v>
                </c:pt>
                <c:pt idx="1507">
                  <c:v>-0.31999999999999995</c:v>
                </c:pt>
                <c:pt idx="1508">
                  <c:v>8.0000000000000432E-2</c:v>
                </c:pt>
                <c:pt idx="1509">
                  <c:v>0.12000000000000063</c:v>
                </c:pt>
                <c:pt idx="1510">
                  <c:v>2.0000000000000639E-2</c:v>
                </c:pt>
                <c:pt idx="1511">
                  <c:v>-3.9999999999999855E-2</c:v>
                </c:pt>
                <c:pt idx="1512">
                  <c:v>-0.21999999999999992</c:v>
                </c:pt>
                <c:pt idx="1513">
                  <c:v>-0.5800000000000004</c:v>
                </c:pt>
                <c:pt idx="1514">
                  <c:v>-0.54000000000000026</c:v>
                </c:pt>
                <c:pt idx="1515">
                  <c:v>-0.21999999999999992</c:v>
                </c:pt>
                <c:pt idx="1516">
                  <c:v>-0.45999999999999941</c:v>
                </c:pt>
                <c:pt idx="1517">
                  <c:v>-0.27999999999999969</c:v>
                </c:pt>
                <c:pt idx="1518">
                  <c:v>-0.19999999999999965</c:v>
                </c:pt>
                <c:pt idx="1519">
                  <c:v>-0.5</c:v>
                </c:pt>
                <c:pt idx="1520">
                  <c:v>-1.0400000000000005</c:v>
                </c:pt>
                <c:pt idx="1521">
                  <c:v>-1.2200000000000011</c:v>
                </c:pt>
                <c:pt idx="1522">
                  <c:v>-1.3800000000000008</c:v>
                </c:pt>
                <c:pt idx="1523">
                  <c:v>-1.4400000000000006</c:v>
                </c:pt>
                <c:pt idx="1524">
                  <c:v>-1.2800000000000007</c:v>
                </c:pt>
                <c:pt idx="1525">
                  <c:v>-1.0200000000000007</c:v>
                </c:pt>
                <c:pt idx="1526">
                  <c:v>-0.72000000000000031</c:v>
                </c:pt>
                <c:pt idx="1527">
                  <c:v>-0.82000000000000028</c:v>
                </c:pt>
                <c:pt idx="1528">
                  <c:v>-0.50000000000000033</c:v>
                </c:pt>
                <c:pt idx="1529">
                  <c:v>-0.2</c:v>
                </c:pt>
                <c:pt idx="1530">
                  <c:v>-0.11999999999999993</c:v>
                </c:pt>
                <c:pt idx="1531">
                  <c:v>-0.21999999999999992</c:v>
                </c:pt>
                <c:pt idx="1532">
                  <c:v>-0.18000000000000008</c:v>
                </c:pt>
                <c:pt idx="1533">
                  <c:v>-0.58000000000000007</c:v>
                </c:pt>
                <c:pt idx="1534">
                  <c:v>-0.46000000000000013</c:v>
                </c:pt>
                <c:pt idx="1535">
                  <c:v>-0.58000000000000007</c:v>
                </c:pt>
                <c:pt idx="1536">
                  <c:v>-0.8</c:v>
                </c:pt>
                <c:pt idx="1537">
                  <c:v>-0.82</c:v>
                </c:pt>
                <c:pt idx="1538">
                  <c:v>-0.72</c:v>
                </c:pt>
                <c:pt idx="1539">
                  <c:v>-1.1800000000000002</c:v>
                </c:pt>
                <c:pt idx="1540">
                  <c:v>-0.82000000000000028</c:v>
                </c:pt>
                <c:pt idx="1541">
                  <c:v>-0.64000000000000057</c:v>
                </c:pt>
                <c:pt idx="1542">
                  <c:v>-0.66000000000000048</c:v>
                </c:pt>
                <c:pt idx="1543">
                  <c:v>-0.62000000000000033</c:v>
                </c:pt>
                <c:pt idx="1544">
                  <c:v>-0.16000000000000014</c:v>
                </c:pt>
                <c:pt idx="1545">
                  <c:v>-0.5</c:v>
                </c:pt>
                <c:pt idx="1546">
                  <c:v>-0.13999999999999985</c:v>
                </c:pt>
                <c:pt idx="1547">
                  <c:v>0.22000000000000028</c:v>
                </c:pt>
                <c:pt idx="1548">
                  <c:v>0.42000000000000026</c:v>
                </c:pt>
                <c:pt idx="1549">
                  <c:v>0.18000000000000044</c:v>
                </c:pt>
                <c:pt idx="1550">
                  <c:v>0.32000000000000028</c:v>
                </c:pt>
                <c:pt idx="1551">
                  <c:v>0.20000000000000034</c:v>
                </c:pt>
                <c:pt idx="1552">
                  <c:v>0.18000000000000044</c:v>
                </c:pt>
                <c:pt idx="1553">
                  <c:v>-0.28000000000000008</c:v>
                </c:pt>
                <c:pt idx="1554">
                  <c:v>-0.30000000000000038</c:v>
                </c:pt>
                <c:pt idx="1555">
                  <c:v>-0.44000000000000022</c:v>
                </c:pt>
                <c:pt idx="1556">
                  <c:v>-0.22000000000000028</c:v>
                </c:pt>
                <c:pt idx="1557">
                  <c:v>-0.24000000000000057</c:v>
                </c:pt>
                <c:pt idx="1558">
                  <c:v>-0.24000000000000021</c:v>
                </c:pt>
                <c:pt idx="1559">
                  <c:v>-0.22000000000000028</c:v>
                </c:pt>
                <c:pt idx="1560">
                  <c:v>-0.1</c:v>
                </c:pt>
                <c:pt idx="1561">
                  <c:v>-0.28000000000000008</c:v>
                </c:pt>
                <c:pt idx="1562">
                  <c:v>-0.21999999999999992</c:v>
                </c:pt>
                <c:pt idx="1563">
                  <c:v>0.16000000000000014</c:v>
                </c:pt>
                <c:pt idx="1564">
                  <c:v>8.0000000000000432E-2</c:v>
                </c:pt>
                <c:pt idx="1565">
                  <c:v>0.36000000000000049</c:v>
                </c:pt>
                <c:pt idx="1566">
                  <c:v>0.40000000000000069</c:v>
                </c:pt>
                <c:pt idx="1567">
                  <c:v>0.30000000000000071</c:v>
                </c:pt>
                <c:pt idx="1568">
                  <c:v>8.0000000000000432E-2</c:v>
                </c:pt>
                <c:pt idx="1569">
                  <c:v>0.16000000000000014</c:v>
                </c:pt>
                <c:pt idx="1570">
                  <c:v>-0.31999999999999995</c:v>
                </c:pt>
                <c:pt idx="1571">
                  <c:v>-0.54000000000000026</c:v>
                </c:pt>
                <c:pt idx="1572">
                  <c:v>-0.50000000000000033</c:v>
                </c:pt>
                <c:pt idx="1573">
                  <c:v>-0.22000000000000028</c:v>
                </c:pt>
                <c:pt idx="1574">
                  <c:v>-0.2</c:v>
                </c:pt>
                <c:pt idx="1575">
                  <c:v>0</c:v>
                </c:pt>
                <c:pt idx="1576">
                  <c:v>0.31999999999999995</c:v>
                </c:pt>
                <c:pt idx="1577">
                  <c:v>8.0000000000000071E-2</c:v>
                </c:pt>
                <c:pt idx="1578">
                  <c:v>6.0000000000000143E-2</c:v>
                </c:pt>
                <c:pt idx="1579">
                  <c:v>0.28000000000000008</c:v>
                </c:pt>
                <c:pt idx="1580">
                  <c:v>-3.5527136788005011E-16</c:v>
                </c:pt>
                <c:pt idx="1581">
                  <c:v>-0.18000000000000008</c:v>
                </c:pt>
                <c:pt idx="1582">
                  <c:v>-0.2</c:v>
                </c:pt>
                <c:pt idx="1583">
                  <c:v>-0.15999999999999978</c:v>
                </c:pt>
                <c:pt idx="1584">
                  <c:v>-0.4399999999999995</c:v>
                </c:pt>
                <c:pt idx="1585">
                  <c:v>-0.17999999999999899</c:v>
                </c:pt>
                <c:pt idx="1586">
                  <c:v>-0.35999999999999943</c:v>
                </c:pt>
                <c:pt idx="1587">
                  <c:v>-0.21999999999999958</c:v>
                </c:pt>
                <c:pt idx="1588">
                  <c:v>-0.38000000000000006</c:v>
                </c:pt>
                <c:pt idx="1589">
                  <c:v>-0.30000000000000038</c:v>
                </c:pt>
                <c:pt idx="1590">
                  <c:v>-0.18000000000000044</c:v>
                </c:pt>
                <c:pt idx="1591">
                  <c:v>7.999999999999971E-2</c:v>
                </c:pt>
                <c:pt idx="1592">
                  <c:v>0.19999999999999965</c:v>
                </c:pt>
                <c:pt idx="1593">
                  <c:v>0.27999999999999936</c:v>
                </c:pt>
                <c:pt idx="1594">
                  <c:v>0.37999999999999934</c:v>
                </c:pt>
                <c:pt idx="1595">
                  <c:v>0.45999999999999941</c:v>
                </c:pt>
                <c:pt idx="1596">
                  <c:v>0.67999999999999938</c:v>
                </c:pt>
                <c:pt idx="1597">
                  <c:v>0.85999999999999943</c:v>
                </c:pt>
                <c:pt idx="1598">
                  <c:v>0.74000000000000055</c:v>
                </c:pt>
                <c:pt idx="1599">
                  <c:v>0.5800000000000004</c:v>
                </c:pt>
                <c:pt idx="1600">
                  <c:v>0.50000000000000033</c:v>
                </c:pt>
                <c:pt idx="1601">
                  <c:v>0.16000000000000086</c:v>
                </c:pt>
                <c:pt idx="1602">
                  <c:v>0.12000000000000063</c:v>
                </c:pt>
                <c:pt idx="1603">
                  <c:v>0.56000000000000016</c:v>
                </c:pt>
                <c:pt idx="1604">
                  <c:v>0.54000000000000059</c:v>
                </c:pt>
                <c:pt idx="1605">
                  <c:v>0.52000000000000068</c:v>
                </c:pt>
                <c:pt idx="1606">
                  <c:v>0.40000000000000036</c:v>
                </c:pt>
                <c:pt idx="1607">
                  <c:v>0.30000000000000104</c:v>
                </c:pt>
                <c:pt idx="1608">
                  <c:v>-0.2999999999999986</c:v>
                </c:pt>
                <c:pt idx="1609">
                  <c:v>-0.57999999999999896</c:v>
                </c:pt>
                <c:pt idx="1610">
                  <c:v>-0.31999999999999884</c:v>
                </c:pt>
                <c:pt idx="1611">
                  <c:v>2.0000000000000996E-2</c:v>
                </c:pt>
                <c:pt idx="1612">
                  <c:v>0.48000000000000043</c:v>
                </c:pt>
                <c:pt idx="1613">
                  <c:v>0.92000000000000026</c:v>
                </c:pt>
                <c:pt idx="1614">
                  <c:v>1.4000000000000008</c:v>
                </c:pt>
                <c:pt idx="1615">
                  <c:v>1.2800000000000005</c:v>
                </c:pt>
                <c:pt idx="1616">
                  <c:v>1.1600000000000008</c:v>
                </c:pt>
                <c:pt idx="1617">
                  <c:v>0.70000000000000073</c:v>
                </c:pt>
                <c:pt idx="1618">
                  <c:v>0.74000000000000055</c:v>
                </c:pt>
                <c:pt idx="1619">
                  <c:v>0.60000000000000075</c:v>
                </c:pt>
                <c:pt idx="1620">
                  <c:v>0.50000000000000067</c:v>
                </c:pt>
                <c:pt idx="1621">
                  <c:v>0.32000000000000028</c:v>
                </c:pt>
                <c:pt idx="1622">
                  <c:v>0.74000000000000055</c:v>
                </c:pt>
                <c:pt idx="1623">
                  <c:v>0.82000000000000028</c:v>
                </c:pt>
                <c:pt idx="1624">
                  <c:v>1.2399999999999998</c:v>
                </c:pt>
                <c:pt idx="1625">
                  <c:v>1.4199999999999995</c:v>
                </c:pt>
                <c:pt idx="1626">
                  <c:v>2</c:v>
                </c:pt>
                <c:pt idx="1627">
                  <c:v>1.8800000000000003</c:v>
                </c:pt>
                <c:pt idx="1628">
                  <c:v>2.0200000000000009</c:v>
                </c:pt>
                <c:pt idx="1629">
                  <c:v>1.5200000000000009</c:v>
                </c:pt>
                <c:pt idx="1630">
                  <c:v>1.7200000000000011</c:v>
                </c:pt>
                <c:pt idx="1631">
                  <c:v>1.5800000000000005</c:v>
                </c:pt>
                <c:pt idx="1632">
                  <c:v>1</c:v>
                </c:pt>
                <c:pt idx="1633">
                  <c:v>0.79999999999999927</c:v>
                </c:pt>
                <c:pt idx="1634">
                  <c:v>1.4799999999999998</c:v>
                </c:pt>
                <c:pt idx="1635">
                  <c:v>1.4599999999999995</c:v>
                </c:pt>
                <c:pt idx="1636">
                  <c:v>1.1600000000000001</c:v>
                </c:pt>
                <c:pt idx="1637">
                  <c:v>1.56</c:v>
                </c:pt>
                <c:pt idx="1638">
                  <c:v>1.56</c:v>
                </c:pt>
                <c:pt idx="1639">
                  <c:v>1.1399999999999999</c:v>
                </c:pt>
                <c:pt idx="1640">
                  <c:v>0.54000000000000059</c:v>
                </c:pt>
                <c:pt idx="1641">
                  <c:v>0.44000000000000056</c:v>
                </c:pt>
                <c:pt idx="1642">
                  <c:v>-0.17999999999999972</c:v>
                </c:pt>
                <c:pt idx="1643">
                  <c:v>-0.57999999999999896</c:v>
                </c:pt>
                <c:pt idx="1644">
                  <c:v>-1.1599999999999995</c:v>
                </c:pt>
                <c:pt idx="1645">
                  <c:v>-1.1399999999999999</c:v>
                </c:pt>
                <c:pt idx="1646">
                  <c:v>-0.78000000000000047</c:v>
                </c:pt>
                <c:pt idx="1647">
                  <c:v>-0.36000000000000015</c:v>
                </c:pt>
                <c:pt idx="1648">
                  <c:v>-0.46000000000000085</c:v>
                </c:pt>
                <c:pt idx="1649">
                  <c:v>1.9999999999999574E-2</c:v>
                </c:pt>
                <c:pt idx="1650">
                  <c:v>-0.3</c:v>
                </c:pt>
                <c:pt idx="1651">
                  <c:v>-0.81999999999999962</c:v>
                </c:pt>
                <c:pt idx="1652">
                  <c:v>-1.0199999999999996</c:v>
                </c:pt>
                <c:pt idx="1653">
                  <c:v>-0.63999999999999913</c:v>
                </c:pt>
                <c:pt idx="1654">
                  <c:v>-0.55999999999999939</c:v>
                </c:pt>
                <c:pt idx="1655">
                  <c:v>-0.4799999999999997</c:v>
                </c:pt>
                <c:pt idx="1656">
                  <c:v>-0.31999999999999956</c:v>
                </c:pt>
                <c:pt idx="1657">
                  <c:v>-7.9999999999999002E-2</c:v>
                </c:pt>
                <c:pt idx="1658">
                  <c:v>6.0000000000000851E-2</c:v>
                </c:pt>
                <c:pt idx="1659">
                  <c:v>-0.13999999999999843</c:v>
                </c:pt>
                <c:pt idx="1660">
                  <c:v>0.10000000000000142</c:v>
                </c:pt>
                <c:pt idx="1661">
                  <c:v>0.40000000000000069</c:v>
                </c:pt>
                <c:pt idx="1662">
                  <c:v>6.0000000000000143E-2</c:v>
                </c:pt>
                <c:pt idx="1663">
                  <c:v>-0.4199999999999996</c:v>
                </c:pt>
                <c:pt idx="1664">
                  <c:v>-0.46000000000000013</c:v>
                </c:pt>
                <c:pt idx="1665">
                  <c:v>-0.11999999999999958</c:v>
                </c:pt>
                <c:pt idx="1666">
                  <c:v>-0.13999999999999915</c:v>
                </c:pt>
                <c:pt idx="1667">
                  <c:v>0.56000000000000083</c:v>
                </c:pt>
                <c:pt idx="1668">
                  <c:v>0.92000000000000026</c:v>
                </c:pt>
                <c:pt idx="1669">
                  <c:v>1.0799999999999996</c:v>
                </c:pt>
                <c:pt idx="1670">
                  <c:v>1.1799999999999997</c:v>
                </c:pt>
                <c:pt idx="1671">
                  <c:v>1.0399999999999991</c:v>
                </c:pt>
                <c:pt idx="1672">
                  <c:v>0.71999999999999953</c:v>
                </c:pt>
                <c:pt idx="1673">
                  <c:v>0.8</c:v>
                </c:pt>
                <c:pt idx="1674">
                  <c:v>1.1600000000000001</c:v>
                </c:pt>
                <c:pt idx="1675">
                  <c:v>1.2600000000000002</c:v>
                </c:pt>
                <c:pt idx="1676">
                  <c:v>1.5800000000000005</c:v>
                </c:pt>
                <c:pt idx="1677">
                  <c:v>1.7200000000000002</c:v>
                </c:pt>
                <c:pt idx="1678">
                  <c:v>2.2000000000000002</c:v>
                </c:pt>
                <c:pt idx="1679">
                  <c:v>2.4800000000000013</c:v>
                </c:pt>
                <c:pt idx="1680">
                  <c:v>2.580000000000001</c:v>
                </c:pt>
                <c:pt idx="1681">
                  <c:v>2.8000000000000016</c:v>
                </c:pt>
                <c:pt idx="1682">
                  <c:v>3.7600000000000007</c:v>
                </c:pt>
                <c:pt idx="1683">
                  <c:v>3.9200000000000008</c:v>
                </c:pt>
                <c:pt idx="1684">
                  <c:v>4.18</c:v>
                </c:pt>
                <c:pt idx="1685">
                  <c:v>4.7599999999999989</c:v>
                </c:pt>
                <c:pt idx="1686">
                  <c:v>5.0399999999999991</c:v>
                </c:pt>
                <c:pt idx="1687">
                  <c:v>4.7799999999999985</c:v>
                </c:pt>
                <c:pt idx="1688">
                  <c:v>5.2799999999999985</c:v>
                </c:pt>
                <c:pt idx="1689">
                  <c:v>5.2399999999999975</c:v>
                </c:pt>
                <c:pt idx="1690">
                  <c:v>5.1599999999999984</c:v>
                </c:pt>
                <c:pt idx="1691">
                  <c:v>5.599999999999997</c:v>
                </c:pt>
                <c:pt idx="1692">
                  <c:v>6.0199999999999978</c:v>
                </c:pt>
                <c:pt idx="1693">
                  <c:v>5.7399999999999967</c:v>
                </c:pt>
                <c:pt idx="1694">
                  <c:v>5.8599999999999968</c:v>
                </c:pt>
                <c:pt idx="1695">
                  <c:v>6.0399999999999965</c:v>
                </c:pt>
                <c:pt idx="1696">
                  <c:v>5.5399999999999965</c:v>
                </c:pt>
                <c:pt idx="1697">
                  <c:v>4.8799999999999981</c:v>
                </c:pt>
                <c:pt idx="1698">
                  <c:v>4.6599999999999993</c:v>
                </c:pt>
                <c:pt idx="1699">
                  <c:v>4.1800000000000015</c:v>
                </c:pt>
                <c:pt idx="1700">
                  <c:v>3.8800000000000012</c:v>
                </c:pt>
                <c:pt idx="1701">
                  <c:v>3.2200000000000015</c:v>
                </c:pt>
                <c:pt idx="1702">
                  <c:v>3.0799999999999996</c:v>
                </c:pt>
                <c:pt idx="1703">
                  <c:v>2.3599999999999994</c:v>
                </c:pt>
                <c:pt idx="1704">
                  <c:v>1.9999999999999987</c:v>
                </c:pt>
                <c:pt idx="1705">
                  <c:v>1.4599999999999995</c:v>
                </c:pt>
                <c:pt idx="1706">
                  <c:v>1.4199999999999988</c:v>
                </c:pt>
                <c:pt idx="1707">
                  <c:v>0.91999999999999882</c:v>
                </c:pt>
                <c:pt idx="1708">
                  <c:v>0.53999999999999915</c:v>
                </c:pt>
                <c:pt idx="1709">
                  <c:v>5.9999999999999429E-2</c:v>
                </c:pt>
                <c:pt idx="1710">
                  <c:v>-0.4</c:v>
                </c:pt>
                <c:pt idx="1711">
                  <c:v>-0.59999999999999853</c:v>
                </c:pt>
                <c:pt idx="1712">
                  <c:v>-0.73999999999999777</c:v>
                </c:pt>
                <c:pt idx="1713">
                  <c:v>-0.79999999999999716</c:v>
                </c:pt>
                <c:pt idx="1714">
                  <c:v>-0.8799999999999969</c:v>
                </c:pt>
                <c:pt idx="1715">
                  <c:v>-0.71999999999999742</c:v>
                </c:pt>
                <c:pt idx="1716">
                  <c:v>-0.85999999999999799</c:v>
                </c:pt>
                <c:pt idx="1717">
                  <c:v>-0.89999999999999714</c:v>
                </c:pt>
                <c:pt idx="1718">
                  <c:v>-0.69999999999999718</c:v>
                </c:pt>
                <c:pt idx="1719">
                  <c:v>-3.9999999999997725E-2</c:v>
                </c:pt>
                <c:pt idx="1720">
                  <c:v>0.10000000000000142</c:v>
                </c:pt>
                <c:pt idx="1721">
                  <c:v>0.60000000000000142</c:v>
                </c:pt>
                <c:pt idx="1722">
                  <c:v>0.84000000000000052</c:v>
                </c:pt>
                <c:pt idx="1723">
                  <c:v>0.93999999999999917</c:v>
                </c:pt>
                <c:pt idx="1724">
                  <c:v>0.5</c:v>
                </c:pt>
                <c:pt idx="1725">
                  <c:v>0.42000000000000026</c:v>
                </c:pt>
                <c:pt idx="1726">
                  <c:v>-0.25999999999999945</c:v>
                </c:pt>
                <c:pt idx="1727">
                  <c:v>-0.2999999999999986</c:v>
                </c:pt>
                <c:pt idx="1728">
                  <c:v>-0.55999999999999805</c:v>
                </c:pt>
                <c:pt idx="1729">
                  <c:v>-0.159999999999998</c:v>
                </c:pt>
                <c:pt idx="1730">
                  <c:v>-0.19999999999999715</c:v>
                </c:pt>
                <c:pt idx="1731">
                  <c:v>-0.27999999999999831</c:v>
                </c:pt>
                <c:pt idx="1732">
                  <c:v>-0.51999999999999891</c:v>
                </c:pt>
                <c:pt idx="1733">
                  <c:v>-0.81999999999999884</c:v>
                </c:pt>
                <c:pt idx="1734">
                  <c:v>-1.4399999999999991</c:v>
                </c:pt>
                <c:pt idx="1735">
                  <c:v>-2.0599999999999996</c:v>
                </c:pt>
                <c:pt idx="1736">
                  <c:v>-2.1199999999999988</c:v>
                </c:pt>
                <c:pt idx="1737">
                  <c:v>-2.4399999999999991</c:v>
                </c:pt>
                <c:pt idx="1738">
                  <c:v>-2.4</c:v>
                </c:pt>
                <c:pt idx="1739">
                  <c:v>-3.0799999999999996</c:v>
                </c:pt>
                <c:pt idx="1740">
                  <c:v>-3.38</c:v>
                </c:pt>
                <c:pt idx="1741">
                  <c:v>-3.7600000000000007</c:v>
                </c:pt>
                <c:pt idx="1742">
                  <c:v>-4.1200000000000019</c:v>
                </c:pt>
                <c:pt idx="1743">
                  <c:v>-4.5</c:v>
                </c:pt>
                <c:pt idx="1744">
                  <c:v>-4.4800000000000013</c:v>
                </c:pt>
                <c:pt idx="1745">
                  <c:v>-4.4800000000000013</c:v>
                </c:pt>
                <c:pt idx="1746">
                  <c:v>-4.9600000000000009</c:v>
                </c:pt>
                <c:pt idx="1747">
                  <c:v>-5.0999999999999996</c:v>
                </c:pt>
                <c:pt idx="1748">
                  <c:v>-5.32</c:v>
                </c:pt>
                <c:pt idx="1749">
                  <c:v>-5.8</c:v>
                </c:pt>
                <c:pt idx="1750">
                  <c:v>-6.12</c:v>
                </c:pt>
                <c:pt idx="1751">
                  <c:v>-5.8599999999999994</c:v>
                </c:pt>
                <c:pt idx="1752">
                  <c:v>-6.08</c:v>
                </c:pt>
                <c:pt idx="1753">
                  <c:v>-5.9</c:v>
                </c:pt>
                <c:pt idx="1754">
                  <c:v>-5.3000000000000007</c:v>
                </c:pt>
                <c:pt idx="1755">
                  <c:v>-5.3400000000000016</c:v>
                </c:pt>
                <c:pt idx="1756">
                  <c:v>-5.4200000000000008</c:v>
                </c:pt>
                <c:pt idx="1757">
                  <c:v>-5.1800000000000006</c:v>
                </c:pt>
                <c:pt idx="1758">
                  <c:v>-5.5</c:v>
                </c:pt>
                <c:pt idx="1759">
                  <c:v>-5.3599999999999994</c:v>
                </c:pt>
                <c:pt idx="1760">
                  <c:v>-5.1599999999999984</c:v>
                </c:pt>
                <c:pt idx="1761">
                  <c:v>-4.6399999999999988</c:v>
                </c:pt>
                <c:pt idx="1762">
                  <c:v>-4.6799999999999988</c:v>
                </c:pt>
                <c:pt idx="1763">
                  <c:v>-3.879999999999999</c:v>
                </c:pt>
                <c:pt idx="1764">
                  <c:v>-3.9599999999999995</c:v>
                </c:pt>
                <c:pt idx="1765">
                  <c:v>-3.7399999999999998</c:v>
                </c:pt>
                <c:pt idx="1766">
                  <c:v>-3.8800000000000003</c:v>
                </c:pt>
                <c:pt idx="1767">
                  <c:v>-3.1400000000000015</c:v>
                </c:pt>
                <c:pt idx="1768">
                  <c:v>-3.080000000000001</c:v>
                </c:pt>
                <c:pt idx="1769">
                  <c:v>-2.3400000000000012</c:v>
                </c:pt>
                <c:pt idx="1770">
                  <c:v>-1.6400000000000012</c:v>
                </c:pt>
                <c:pt idx="1771">
                  <c:v>-0.94000000000000128</c:v>
                </c:pt>
                <c:pt idx="1772">
                  <c:v>-1.0600000000000009</c:v>
                </c:pt>
                <c:pt idx="1773">
                  <c:v>-0.68000000000000038</c:v>
                </c:pt>
                <c:pt idx="1774">
                  <c:v>-1.0200000000000002</c:v>
                </c:pt>
                <c:pt idx="1775">
                  <c:v>-1.1199999999999999</c:v>
                </c:pt>
                <c:pt idx="1776">
                  <c:v>-1.3599999999999999</c:v>
                </c:pt>
                <c:pt idx="1777">
                  <c:v>-1.2399999999999995</c:v>
                </c:pt>
                <c:pt idx="1778">
                  <c:v>-1.3599999999999999</c:v>
                </c:pt>
                <c:pt idx="1779">
                  <c:v>-1.1199999999999999</c:v>
                </c:pt>
                <c:pt idx="1780">
                  <c:v>-1.2599999999999998</c:v>
                </c:pt>
                <c:pt idx="1781">
                  <c:v>-1.2199999999999995</c:v>
                </c:pt>
                <c:pt idx="1782">
                  <c:v>-1.1599999999999997</c:v>
                </c:pt>
                <c:pt idx="1783">
                  <c:v>-1.4</c:v>
                </c:pt>
                <c:pt idx="1784">
                  <c:v>-1.3399999999999999</c:v>
                </c:pt>
                <c:pt idx="1785">
                  <c:v>-1.2000000000000004</c:v>
                </c:pt>
                <c:pt idx="1786">
                  <c:v>-1.0800000000000005</c:v>
                </c:pt>
                <c:pt idx="1787">
                  <c:v>-1.0400000000000003</c:v>
                </c:pt>
                <c:pt idx="1788">
                  <c:v>-0.51999999999999991</c:v>
                </c:pt>
                <c:pt idx="1789">
                  <c:v>-0.66000000000000014</c:v>
                </c:pt>
                <c:pt idx="1790">
                  <c:v>-0.3</c:v>
                </c:pt>
                <c:pt idx="1791">
                  <c:v>3.9999999999999855E-2</c:v>
                </c:pt>
                <c:pt idx="1792">
                  <c:v>-3.5527136788005011E-16</c:v>
                </c:pt>
                <c:pt idx="1793">
                  <c:v>-2.0000000000000285E-2</c:v>
                </c:pt>
                <c:pt idx="1794">
                  <c:v>0.31999999999999995</c:v>
                </c:pt>
                <c:pt idx="1795">
                  <c:v>0.38000000000000006</c:v>
                </c:pt>
                <c:pt idx="1796">
                  <c:v>-9.9999999999999645E-2</c:v>
                </c:pt>
                <c:pt idx="1797">
                  <c:v>6.0000000000000497E-2</c:v>
                </c:pt>
                <c:pt idx="1798">
                  <c:v>-0.33999999999999986</c:v>
                </c:pt>
                <c:pt idx="1799">
                  <c:v>-0.36000000000000015</c:v>
                </c:pt>
                <c:pt idx="1800">
                  <c:v>-0.72000000000000031</c:v>
                </c:pt>
                <c:pt idx="1801">
                  <c:v>-0.56000000000000016</c:v>
                </c:pt>
                <c:pt idx="1802">
                  <c:v>-0.68000000000000038</c:v>
                </c:pt>
                <c:pt idx="1803">
                  <c:v>-0.52000000000000024</c:v>
                </c:pt>
                <c:pt idx="1804">
                  <c:v>-0.72</c:v>
                </c:pt>
                <c:pt idx="1805">
                  <c:v>-0.53999999999999981</c:v>
                </c:pt>
                <c:pt idx="1806">
                  <c:v>-0.61999999999999988</c:v>
                </c:pt>
                <c:pt idx="1807">
                  <c:v>-0.35999999999999976</c:v>
                </c:pt>
                <c:pt idx="1808">
                  <c:v>-0.4</c:v>
                </c:pt>
                <c:pt idx="1809">
                  <c:v>-6.0000000000000143E-2</c:v>
                </c:pt>
                <c:pt idx="1810">
                  <c:v>0.19999999999999965</c:v>
                </c:pt>
                <c:pt idx="1811">
                  <c:v>0.33999999999999986</c:v>
                </c:pt>
                <c:pt idx="1812">
                  <c:v>0</c:v>
                </c:pt>
                <c:pt idx="1813">
                  <c:v>0.12000000000000029</c:v>
                </c:pt>
                <c:pt idx="1814">
                  <c:v>-3.9999999999999855E-2</c:v>
                </c:pt>
                <c:pt idx="1815">
                  <c:v>-0.27999999999999969</c:v>
                </c:pt>
                <c:pt idx="1816">
                  <c:v>-3.9999999999999855E-2</c:v>
                </c:pt>
                <c:pt idx="1817">
                  <c:v>-1.9999999999999928E-2</c:v>
                </c:pt>
                <c:pt idx="1818">
                  <c:v>-1.9999999999999928E-2</c:v>
                </c:pt>
                <c:pt idx="1819">
                  <c:v>-0.15999999999999978</c:v>
                </c:pt>
                <c:pt idx="1820">
                  <c:v>-0.21999999999999992</c:v>
                </c:pt>
                <c:pt idx="1821">
                  <c:v>-0.34000000000000019</c:v>
                </c:pt>
                <c:pt idx="1822">
                  <c:v>-0.10000000000000035</c:v>
                </c:pt>
                <c:pt idx="1823">
                  <c:v>-0.14000000000000057</c:v>
                </c:pt>
                <c:pt idx="1824">
                  <c:v>0.17999999999999935</c:v>
                </c:pt>
                <c:pt idx="1825">
                  <c:v>0.15999999999999978</c:v>
                </c:pt>
                <c:pt idx="1826">
                  <c:v>0.1</c:v>
                </c:pt>
                <c:pt idx="1827">
                  <c:v>0.2</c:v>
                </c:pt>
                <c:pt idx="1828">
                  <c:v>0.46000000000000013</c:v>
                </c:pt>
                <c:pt idx="1829">
                  <c:v>0.32000000000000028</c:v>
                </c:pt>
                <c:pt idx="1830">
                  <c:v>0.36000000000000015</c:v>
                </c:pt>
                <c:pt idx="1831">
                  <c:v>-0.17999999999999972</c:v>
                </c:pt>
                <c:pt idx="1832">
                  <c:v>-0.4399999999999995</c:v>
                </c:pt>
                <c:pt idx="1833">
                  <c:v>-0.77999999999999936</c:v>
                </c:pt>
                <c:pt idx="1834">
                  <c:v>-0.65999999999999981</c:v>
                </c:pt>
                <c:pt idx="1835">
                  <c:v>-0.75999999999999979</c:v>
                </c:pt>
                <c:pt idx="1836">
                  <c:v>-0.41999999999999993</c:v>
                </c:pt>
                <c:pt idx="1837">
                  <c:v>-0.10000000000000035</c:v>
                </c:pt>
                <c:pt idx="1838">
                  <c:v>7.9999999999999363E-2</c:v>
                </c:pt>
                <c:pt idx="1839">
                  <c:v>-0.40000000000000036</c:v>
                </c:pt>
                <c:pt idx="1840">
                  <c:v>-0.20000000000000034</c:v>
                </c:pt>
                <c:pt idx="1841">
                  <c:v>3.9999999999999501E-2</c:v>
                </c:pt>
                <c:pt idx="1842">
                  <c:v>0.35999999999999976</c:v>
                </c:pt>
                <c:pt idx="1843">
                  <c:v>0.31999999999999995</c:v>
                </c:pt>
                <c:pt idx="1844">
                  <c:v>0.58000000000000007</c:v>
                </c:pt>
                <c:pt idx="1845">
                  <c:v>0.38000000000000006</c:v>
                </c:pt>
                <c:pt idx="1846">
                  <c:v>4.0000000000000216E-2</c:v>
                </c:pt>
                <c:pt idx="1847">
                  <c:v>-0.6399999999999999</c:v>
                </c:pt>
                <c:pt idx="1848">
                  <c:v>-0.7</c:v>
                </c:pt>
                <c:pt idx="1849">
                  <c:v>-0.64000000000000024</c:v>
                </c:pt>
                <c:pt idx="1850">
                  <c:v>-0.58000000000000007</c:v>
                </c:pt>
                <c:pt idx="1851">
                  <c:v>-0.48000000000000043</c:v>
                </c:pt>
                <c:pt idx="1852">
                  <c:v>-0.5800000000000004</c:v>
                </c:pt>
                <c:pt idx="1853">
                  <c:v>-0.54000000000000026</c:v>
                </c:pt>
                <c:pt idx="1854">
                  <c:v>-0.82</c:v>
                </c:pt>
                <c:pt idx="1855">
                  <c:v>-0.85999999999999976</c:v>
                </c:pt>
                <c:pt idx="1856">
                  <c:v>-0.71999999999999953</c:v>
                </c:pt>
                <c:pt idx="1857">
                  <c:v>-0.51999999999999957</c:v>
                </c:pt>
                <c:pt idx="1858">
                  <c:v>-0.97999999999999932</c:v>
                </c:pt>
                <c:pt idx="1859">
                  <c:v>-0.67999999999999938</c:v>
                </c:pt>
                <c:pt idx="1860">
                  <c:v>-0.72</c:v>
                </c:pt>
                <c:pt idx="1861">
                  <c:v>-0.81999999999999962</c:v>
                </c:pt>
                <c:pt idx="1862">
                  <c:v>-0.9399999999999995</c:v>
                </c:pt>
                <c:pt idx="1863">
                  <c:v>-0.57999999999999974</c:v>
                </c:pt>
                <c:pt idx="1864">
                  <c:v>-0.8600000000000001</c:v>
                </c:pt>
                <c:pt idx="1865">
                  <c:v>-0.67999999999999972</c:v>
                </c:pt>
                <c:pt idx="1866">
                  <c:v>-0.76000000000000012</c:v>
                </c:pt>
                <c:pt idx="1867">
                  <c:v>-0.68000000000000038</c:v>
                </c:pt>
                <c:pt idx="1868">
                  <c:v>-0.66000000000000048</c:v>
                </c:pt>
                <c:pt idx="1869">
                  <c:v>-0.50000000000000033</c:v>
                </c:pt>
                <c:pt idx="1870">
                  <c:v>-0.44000000000000056</c:v>
                </c:pt>
                <c:pt idx="1871">
                  <c:v>-6.0000000000000497E-2</c:v>
                </c:pt>
                <c:pt idx="1872">
                  <c:v>0.15999999999999942</c:v>
                </c:pt>
                <c:pt idx="1873">
                  <c:v>-0.12000000000000063</c:v>
                </c:pt>
                <c:pt idx="1874">
                  <c:v>-8.0000000000000432E-2</c:v>
                </c:pt>
                <c:pt idx="1875">
                  <c:v>-0.34000000000000058</c:v>
                </c:pt>
                <c:pt idx="1876">
                  <c:v>-0.30000000000000071</c:v>
                </c:pt>
                <c:pt idx="1877">
                  <c:v>-0.44000000000000022</c:v>
                </c:pt>
                <c:pt idx="1878">
                  <c:v>0.28000000000000008</c:v>
                </c:pt>
                <c:pt idx="1879">
                  <c:v>0.16000000000000014</c:v>
                </c:pt>
                <c:pt idx="1880">
                  <c:v>0.5800000000000004</c:v>
                </c:pt>
                <c:pt idx="1881">
                  <c:v>0.46000000000000052</c:v>
                </c:pt>
                <c:pt idx="1882">
                  <c:v>0.22000000000000028</c:v>
                </c:pt>
                <c:pt idx="1883">
                  <c:v>-0.41999999999999993</c:v>
                </c:pt>
                <c:pt idx="1884">
                  <c:v>-0.28000000000000042</c:v>
                </c:pt>
                <c:pt idx="1885">
                  <c:v>-0.62000000000000066</c:v>
                </c:pt>
                <c:pt idx="1886">
                  <c:v>-0.40000000000000069</c:v>
                </c:pt>
                <c:pt idx="1887">
                  <c:v>-0.28000000000000042</c:v>
                </c:pt>
                <c:pt idx="1888">
                  <c:v>-0.22000000000000028</c:v>
                </c:pt>
                <c:pt idx="1889">
                  <c:v>1.9999999999999928E-2</c:v>
                </c:pt>
                <c:pt idx="1890">
                  <c:v>0.14000000000000021</c:v>
                </c:pt>
                <c:pt idx="1891">
                  <c:v>7.1054273576010023E-16</c:v>
                </c:pt>
                <c:pt idx="1892">
                  <c:v>0.26000000000000051</c:v>
                </c:pt>
                <c:pt idx="1893">
                  <c:v>0.44000000000000056</c:v>
                </c:pt>
                <c:pt idx="1894">
                  <c:v>-7.9999999999999002E-2</c:v>
                </c:pt>
                <c:pt idx="1895">
                  <c:v>-0.27999999999999936</c:v>
                </c:pt>
                <c:pt idx="1896">
                  <c:v>-0.27999999999999969</c:v>
                </c:pt>
                <c:pt idx="1897">
                  <c:v>-0.27999999999999969</c:v>
                </c:pt>
                <c:pt idx="1898">
                  <c:v>-0.25999999999999979</c:v>
                </c:pt>
                <c:pt idx="1899">
                  <c:v>0.25999999999999979</c:v>
                </c:pt>
                <c:pt idx="1900">
                  <c:v>0.41999999999999993</c:v>
                </c:pt>
                <c:pt idx="1901">
                  <c:v>0.4</c:v>
                </c:pt>
                <c:pt idx="1902">
                  <c:v>0.18000000000000008</c:v>
                </c:pt>
                <c:pt idx="1903">
                  <c:v>-0.24000000000000021</c:v>
                </c:pt>
                <c:pt idx="1904">
                  <c:v>-0.50000000000000033</c:v>
                </c:pt>
                <c:pt idx="1905">
                  <c:v>-0.18000000000000008</c:v>
                </c:pt>
                <c:pt idx="1906">
                  <c:v>-0.28000000000000008</c:v>
                </c:pt>
                <c:pt idx="1907">
                  <c:v>-0.42000000000000026</c:v>
                </c:pt>
                <c:pt idx="1908">
                  <c:v>-0.38000000000000006</c:v>
                </c:pt>
                <c:pt idx="1909">
                  <c:v>-0.6399999999999999</c:v>
                </c:pt>
                <c:pt idx="1910">
                  <c:v>-1.42</c:v>
                </c:pt>
                <c:pt idx="1911">
                  <c:v>-1.6</c:v>
                </c:pt>
                <c:pt idx="1912">
                  <c:v>-1.6199999999999999</c:v>
                </c:pt>
                <c:pt idx="1913">
                  <c:v>-1.48</c:v>
                </c:pt>
                <c:pt idx="1914">
                  <c:v>-1.3199999999999998</c:v>
                </c:pt>
                <c:pt idx="1915">
                  <c:v>-0.7</c:v>
                </c:pt>
                <c:pt idx="1916">
                  <c:v>-0.78</c:v>
                </c:pt>
                <c:pt idx="1917">
                  <c:v>-0.6</c:v>
                </c:pt>
                <c:pt idx="1918">
                  <c:v>-0.6</c:v>
                </c:pt>
                <c:pt idx="1919">
                  <c:v>-0.58000000000000007</c:v>
                </c:pt>
                <c:pt idx="1920">
                  <c:v>-0.68</c:v>
                </c:pt>
                <c:pt idx="1921">
                  <c:v>-0.31999999999999995</c:v>
                </c:pt>
                <c:pt idx="1922">
                  <c:v>-0.21999999999999992</c:v>
                </c:pt>
                <c:pt idx="1923">
                  <c:v>-0.4399999999999995</c:v>
                </c:pt>
                <c:pt idx="1924">
                  <c:v>-0.4799999999999997</c:v>
                </c:pt>
                <c:pt idx="1925">
                  <c:v>-0.31999999999999995</c:v>
                </c:pt>
                <c:pt idx="1926">
                  <c:v>-0.72</c:v>
                </c:pt>
                <c:pt idx="1927">
                  <c:v>-0.51999999999999991</c:v>
                </c:pt>
                <c:pt idx="1928">
                  <c:v>-0.24000000000000021</c:v>
                </c:pt>
                <c:pt idx="1929">
                  <c:v>-0.36000000000000015</c:v>
                </c:pt>
                <c:pt idx="1930">
                  <c:v>-0.68</c:v>
                </c:pt>
                <c:pt idx="1931">
                  <c:v>-0.68</c:v>
                </c:pt>
                <c:pt idx="1932">
                  <c:v>-0.76000000000000012</c:v>
                </c:pt>
                <c:pt idx="1933">
                  <c:v>-0.92000000000000026</c:v>
                </c:pt>
                <c:pt idx="1934">
                  <c:v>-0.84000000000000019</c:v>
                </c:pt>
                <c:pt idx="1935">
                  <c:v>-0.91999999999999993</c:v>
                </c:pt>
                <c:pt idx="1936">
                  <c:v>-0.4599999999999998</c:v>
                </c:pt>
                <c:pt idx="1937">
                  <c:v>-0.59999999999999964</c:v>
                </c:pt>
                <c:pt idx="1938">
                  <c:v>-0.37999999999999934</c:v>
                </c:pt>
                <c:pt idx="1939">
                  <c:v>-9.9999999999999284E-2</c:v>
                </c:pt>
                <c:pt idx="1940">
                  <c:v>6.0000000000000497E-2</c:v>
                </c:pt>
                <c:pt idx="1941">
                  <c:v>-9.9999999999999645E-2</c:v>
                </c:pt>
                <c:pt idx="1942">
                  <c:v>-5.999999999999979E-2</c:v>
                </c:pt>
                <c:pt idx="1943">
                  <c:v>0.18000000000000008</c:v>
                </c:pt>
                <c:pt idx="1944">
                  <c:v>4.0000000000000216E-2</c:v>
                </c:pt>
                <c:pt idx="1945">
                  <c:v>0.1</c:v>
                </c:pt>
                <c:pt idx="1946">
                  <c:v>0.11999999999999993</c:v>
                </c:pt>
                <c:pt idx="1947">
                  <c:v>5.999999999999979E-2</c:v>
                </c:pt>
                <c:pt idx="1948">
                  <c:v>0.13999999999999951</c:v>
                </c:pt>
                <c:pt idx="1949">
                  <c:v>0.15999999999999909</c:v>
                </c:pt>
                <c:pt idx="1950">
                  <c:v>0.11999999999999922</c:v>
                </c:pt>
                <c:pt idx="1951">
                  <c:v>1.999999999999922E-2</c:v>
                </c:pt>
                <c:pt idx="1952">
                  <c:v>5.9999999999999075E-2</c:v>
                </c:pt>
                <c:pt idx="1953">
                  <c:v>-6.0000000000000497E-2</c:v>
                </c:pt>
                <c:pt idx="1954">
                  <c:v>-3.5527136788005011E-16</c:v>
                </c:pt>
                <c:pt idx="1955">
                  <c:v>0.13999999999999985</c:v>
                </c:pt>
                <c:pt idx="1956">
                  <c:v>0.37999999999999973</c:v>
                </c:pt>
                <c:pt idx="1957">
                  <c:v>0.51999999999999991</c:v>
                </c:pt>
                <c:pt idx="1958">
                  <c:v>0.21999999999999958</c:v>
                </c:pt>
                <c:pt idx="1959">
                  <c:v>0.15999999999999978</c:v>
                </c:pt>
                <c:pt idx="1960">
                  <c:v>-3.5527136788005011E-16</c:v>
                </c:pt>
                <c:pt idx="1961">
                  <c:v>-0.3</c:v>
                </c:pt>
                <c:pt idx="1962">
                  <c:v>-0.61999999999999988</c:v>
                </c:pt>
                <c:pt idx="1963">
                  <c:v>-0.51999999999999991</c:v>
                </c:pt>
                <c:pt idx="1964">
                  <c:v>-0.44000000000000022</c:v>
                </c:pt>
                <c:pt idx="1965">
                  <c:v>-0.60000000000000031</c:v>
                </c:pt>
                <c:pt idx="1966">
                  <c:v>-0.68000000000000038</c:v>
                </c:pt>
                <c:pt idx="1967">
                  <c:v>-0.7000000000000004</c:v>
                </c:pt>
                <c:pt idx="1968">
                  <c:v>-0.58000000000000007</c:v>
                </c:pt>
                <c:pt idx="1969">
                  <c:v>-1.06</c:v>
                </c:pt>
                <c:pt idx="1970">
                  <c:v>-0.96000000000000019</c:v>
                </c:pt>
                <c:pt idx="1971">
                  <c:v>-0.88000000000000012</c:v>
                </c:pt>
                <c:pt idx="1972">
                  <c:v>-0.76000000000000012</c:v>
                </c:pt>
                <c:pt idx="1973">
                  <c:v>-0.62000000000000033</c:v>
                </c:pt>
                <c:pt idx="1974">
                  <c:v>-3.9999999999999855E-2</c:v>
                </c:pt>
                <c:pt idx="1975">
                  <c:v>-0.23999999999999985</c:v>
                </c:pt>
                <c:pt idx="1976">
                  <c:v>-0.21999999999999992</c:v>
                </c:pt>
                <c:pt idx="1977">
                  <c:v>-5.999999999999979E-2</c:v>
                </c:pt>
                <c:pt idx="1978">
                  <c:v>-0.43999999999999984</c:v>
                </c:pt>
                <c:pt idx="1979">
                  <c:v>-0.74000000000000021</c:v>
                </c:pt>
                <c:pt idx="1980">
                  <c:v>-0.68</c:v>
                </c:pt>
                <c:pt idx="1981">
                  <c:v>-0.42000000000000026</c:v>
                </c:pt>
                <c:pt idx="1982">
                  <c:v>-0.42000000000000065</c:v>
                </c:pt>
                <c:pt idx="1983">
                  <c:v>-0.26000000000000051</c:v>
                </c:pt>
                <c:pt idx="1984">
                  <c:v>-0.28000000000000042</c:v>
                </c:pt>
                <c:pt idx="1985">
                  <c:v>-0.30000000000000071</c:v>
                </c:pt>
                <c:pt idx="1986">
                  <c:v>-0.38000000000000078</c:v>
                </c:pt>
                <c:pt idx="1987">
                  <c:v>-0.52000000000000024</c:v>
                </c:pt>
                <c:pt idx="1988">
                  <c:v>-0.58000000000000007</c:v>
                </c:pt>
                <c:pt idx="1989">
                  <c:v>-0.6399999999999999</c:v>
                </c:pt>
                <c:pt idx="1990">
                  <c:v>-0.83999999999999952</c:v>
                </c:pt>
                <c:pt idx="1991">
                  <c:v>-0.95999999999999941</c:v>
                </c:pt>
                <c:pt idx="1992">
                  <c:v>-1.1799999999999997</c:v>
                </c:pt>
                <c:pt idx="1993">
                  <c:v>-1.1399999999999999</c:v>
                </c:pt>
                <c:pt idx="1994">
                  <c:v>-0.94000000000000017</c:v>
                </c:pt>
                <c:pt idx="1995">
                  <c:v>-0.84000000000000052</c:v>
                </c:pt>
                <c:pt idx="1996">
                  <c:v>-0.86000000000000054</c:v>
                </c:pt>
                <c:pt idx="1997">
                  <c:v>-0.60000000000000075</c:v>
                </c:pt>
                <c:pt idx="1998">
                  <c:v>-0.84000000000000097</c:v>
                </c:pt>
                <c:pt idx="1999">
                  <c:v>-0.96000000000000085</c:v>
                </c:pt>
                <c:pt idx="2000">
                  <c:v>-0.90000000000000069</c:v>
                </c:pt>
                <c:pt idx="2001">
                  <c:v>-1.2000000000000004</c:v>
                </c:pt>
                <c:pt idx="2002">
                  <c:v>-1.1400000000000001</c:v>
                </c:pt>
                <c:pt idx="2003">
                  <c:v>-0.96000000000000019</c:v>
                </c:pt>
                <c:pt idx="2004">
                  <c:v>-0.7</c:v>
                </c:pt>
                <c:pt idx="2005">
                  <c:v>-0.57999999999999974</c:v>
                </c:pt>
                <c:pt idx="2006">
                  <c:v>-0.11999999999999993</c:v>
                </c:pt>
                <c:pt idx="2007">
                  <c:v>-0.51999999999999991</c:v>
                </c:pt>
                <c:pt idx="2008">
                  <c:v>-0.61999999999999988</c:v>
                </c:pt>
                <c:pt idx="2009">
                  <c:v>-0.4799999999999997</c:v>
                </c:pt>
                <c:pt idx="2010">
                  <c:v>-0.35999999999999976</c:v>
                </c:pt>
                <c:pt idx="2011">
                  <c:v>-0.58000000000000007</c:v>
                </c:pt>
                <c:pt idx="2012">
                  <c:v>-0.1</c:v>
                </c:pt>
                <c:pt idx="2013">
                  <c:v>3.9999999999999855E-2</c:v>
                </c:pt>
                <c:pt idx="2014">
                  <c:v>-0.24000000000000057</c:v>
                </c:pt>
                <c:pt idx="2015">
                  <c:v>-0.10000000000000035</c:v>
                </c:pt>
                <c:pt idx="2016">
                  <c:v>0.43999999999999984</c:v>
                </c:pt>
                <c:pt idx="2017">
                  <c:v>0.31999999999999956</c:v>
                </c:pt>
                <c:pt idx="2018">
                  <c:v>0.53999999999999981</c:v>
                </c:pt>
                <c:pt idx="2019">
                  <c:v>0.78</c:v>
                </c:pt>
                <c:pt idx="2020">
                  <c:v>0.93999999999999984</c:v>
                </c:pt>
                <c:pt idx="2021">
                  <c:v>0.61999999999999988</c:v>
                </c:pt>
                <c:pt idx="2022">
                  <c:v>0.44000000000000022</c:v>
                </c:pt>
                <c:pt idx="2023">
                  <c:v>0.54000000000000026</c:v>
                </c:pt>
                <c:pt idx="2024">
                  <c:v>0.18000000000000008</c:v>
                </c:pt>
                <c:pt idx="2025">
                  <c:v>-0.1</c:v>
                </c:pt>
                <c:pt idx="2026">
                  <c:v>-0.44000000000000022</c:v>
                </c:pt>
                <c:pt idx="2027">
                  <c:v>-0.48000000000000043</c:v>
                </c:pt>
                <c:pt idx="2028">
                  <c:v>-0.76000000000000045</c:v>
                </c:pt>
                <c:pt idx="2029">
                  <c:v>-0.80000000000000038</c:v>
                </c:pt>
                <c:pt idx="2030">
                  <c:v>-1.1200000000000003</c:v>
                </c:pt>
                <c:pt idx="2031">
                  <c:v>-1.2400000000000002</c:v>
                </c:pt>
                <c:pt idx="2032">
                  <c:v>-1.2400000000000002</c:v>
                </c:pt>
                <c:pt idx="2033">
                  <c:v>-1.36</c:v>
                </c:pt>
                <c:pt idx="2034">
                  <c:v>-1.2600000000000002</c:v>
                </c:pt>
                <c:pt idx="2035">
                  <c:v>-0.8600000000000001</c:v>
                </c:pt>
                <c:pt idx="2036">
                  <c:v>-0.32000000000000028</c:v>
                </c:pt>
                <c:pt idx="2037">
                  <c:v>-0.14000000000000021</c:v>
                </c:pt>
                <c:pt idx="2038">
                  <c:v>-0.10000000000000035</c:v>
                </c:pt>
                <c:pt idx="2039">
                  <c:v>0.25999999999999945</c:v>
                </c:pt>
                <c:pt idx="2040">
                  <c:v>9.9999999999999645E-2</c:v>
                </c:pt>
                <c:pt idx="2041">
                  <c:v>-0.40000000000000036</c:v>
                </c:pt>
                <c:pt idx="2042">
                  <c:v>-0.42000000000000026</c:v>
                </c:pt>
                <c:pt idx="2043">
                  <c:v>-0.42000000000000026</c:v>
                </c:pt>
                <c:pt idx="2044">
                  <c:v>-0.74000000000000021</c:v>
                </c:pt>
                <c:pt idx="2045">
                  <c:v>-0.5800000000000004</c:v>
                </c:pt>
                <c:pt idx="2046">
                  <c:v>-0.28000000000000042</c:v>
                </c:pt>
                <c:pt idx="2047">
                  <c:v>-0.28000000000000042</c:v>
                </c:pt>
                <c:pt idx="2048">
                  <c:v>-0.22000000000000028</c:v>
                </c:pt>
                <c:pt idx="2049">
                  <c:v>-0.42000000000000026</c:v>
                </c:pt>
                <c:pt idx="2050">
                  <c:v>-0.62000000000000033</c:v>
                </c:pt>
                <c:pt idx="2051">
                  <c:v>-0.6</c:v>
                </c:pt>
                <c:pt idx="2052">
                  <c:v>-0.4</c:v>
                </c:pt>
                <c:pt idx="2053">
                  <c:v>-0.3</c:v>
                </c:pt>
                <c:pt idx="2054">
                  <c:v>4.0000000000000216E-2</c:v>
                </c:pt>
                <c:pt idx="2055">
                  <c:v>0.6</c:v>
                </c:pt>
                <c:pt idx="2056">
                  <c:v>0.56000000000000016</c:v>
                </c:pt>
                <c:pt idx="2057">
                  <c:v>-3.9999999999999855E-2</c:v>
                </c:pt>
                <c:pt idx="2058">
                  <c:v>3.9999999999999855E-2</c:v>
                </c:pt>
                <c:pt idx="2059">
                  <c:v>-0.44000000000000022</c:v>
                </c:pt>
                <c:pt idx="2060">
                  <c:v>-1.1000000000000003</c:v>
                </c:pt>
                <c:pt idx="2061">
                  <c:v>-1.1400000000000006</c:v>
                </c:pt>
                <c:pt idx="2062">
                  <c:v>-0.84000000000000019</c:v>
                </c:pt>
                <c:pt idx="2063">
                  <c:v>-1.28</c:v>
                </c:pt>
                <c:pt idx="2064">
                  <c:v>-0.88000000000000012</c:v>
                </c:pt>
                <c:pt idx="2065">
                  <c:v>-0.7</c:v>
                </c:pt>
                <c:pt idx="2066">
                  <c:v>-0.55999999999999983</c:v>
                </c:pt>
                <c:pt idx="2067">
                  <c:v>-0.43999999999999984</c:v>
                </c:pt>
                <c:pt idx="2068">
                  <c:v>-3.9999999999999501E-2</c:v>
                </c:pt>
                <c:pt idx="2069">
                  <c:v>0.20000000000000034</c:v>
                </c:pt>
                <c:pt idx="2070">
                  <c:v>6.0000000000000497E-2</c:v>
                </c:pt>
                <c:pt idx="2071">
                  <c:v>-0.13999999999999985</c:v>
                </c:pt>
                <c:pt idx="2072">
                  <c:v>-6.0000000000000143E-2</c:v>
                </c:pt>
                <c:pt idx="2073">
                  <c:v>-0.18000000000000044</c:v>
                </c:pt>
                <c:pt idx="2074">
                  <c:v>-0.38000000000000045</c:v>
                </c:pt>
                <c:pt idx="2075">
                  <c:v>-8.0000000000000432E-2</c:v>
                </c:pt>
                <c:pt idx="2076">
                  <c:v>-0.22000000000000028</c:v>
                </c:pt>
                <c:pt idx="2077">
                  <c:v>-0.38000000000000006</c:v>
                </c:pt>
                <c:pt idx="2078">
                  <c:v>-0.36000000000000015</c:v>
                </c:pt>
                <c:pt idx="2079">
                  <c:v>-0.24000000000000021</c:v>
                </c:pt>
                <c:pt idx="2080">
                  <c:v>-0.56000000000000016</c:v>
                </c:pt>
                <c:pt idx="2081">
                  <c:v>-0.10000000000000035</c:v>
                </c:pt>
                <c:pt idx="2082">
                  <c:v>-0.10000000000000071</c:v>
                </c:pt>
                <c:pt idx="2083">
                  <c:v>-0.12000000000000063</c:v>
                </c:pt>
                <c:pt idx="2084">
                  <c:v>-0.62000000000000066</c:v>
                </c:pt>
                <c:pt idx="2085">
                  <c:v>-0.94000000000000061</c:v>
                </c:pt>
                <c:pt idx="2086">
                  <c:v>-0.96000000000000019</c:v>
                </c:pt>
                <c:pt idx="2087">
                  <c:v>-0.68</c:v>
                </c:pt>
                <c:pt idx="2088">
                  <c:v>-0.58000000000000007</c:v>
                </c:pt>
                <c:pt idx="2089">
                  <c:v>-0.11999999999999993</c:v>
                </c:pt>
                <c:pt idx="2090">
                  <c:v>0.32000000000000028</c:v>
                </c:pt>
                <c:pt idx="2091">
                  <c:v>0.21999999999999992</c:v>
                </c:pt>
                <c:pt idx="2092">
                  <c:v>0.31999999999999995</c:v>
                </c:pt>
                <c:pt idx="2093">
                  <c:v>0.58000000000000007</c:v>
                </c:pt>
                <c:pt idx="2094">
                  <c:v>0.68</c:v>
                </c:pt>
                <c:pt idx="2095">
                  <c:v>0.71999999999999953</c:v>
                </c:pt>
                <c:pt idx="2096">
                  <c:v>0.4599999999999998</c:v>
                </c:pt>
                <c:pt idx="2097">
                  <c:v>0.13999999999999985</c:v>
                </c:pt>
                <c:pt idx="2098">
                  <c:v>-0.10000000000000035</c:v>
                </c:pt>
                <c:pt idx="2099">
                  <c:v>-0.24000000000000057</c:v>
                </c:pt>
                <c:pt idx="2100">
                  <c:v>-8.0000000000000432E-2</c:v>
                </c:pt>
                <c:pt idx="2101">
                  <c:v>1.999999999999922E-2</c:v>
                </c:pt>
                <c:pt idx="2102">
                  <c:v>0.13999999999999915</c:v>
                </c:pt>
                <c:pt idx="2103">
                  <c:v>0.29999999999999927</c:v>
                </c:pt>
                <c:pt idx="2104">
                  <c:v>0.11999999999999958</c:v>
                </c:pt>
                <c:pt idx="2105">
                  <c:v>-0.18000000000000044</c:v>
                </c:pt>
                <c:pt idx="2106">
                  <c:v>-0.36000000000000015</c:v>
                </c:pt>
                <c:pt idx="2107">
                  <c:v>-0.61999999999999988</c:v>
                </c:pt>
                <c:pt idx="2108">
                  <c:v>-0.93999999999999984</c:v>
                </c:pt>
                <c:pt idx="2109">
                  <c:v>-0.83999999999999986</c:v>
                </c:pt>
                <c:pt idx="2110">
                  <c:v>-0.61999999999999988</c:v>
                </c:pt>
                <c:pt idx="2111">
                  <c:v>-0.19999999999999965</c:v>
                </c:pt>
                <c:pt idx="2112">
                  <c:v>-1.9999999999999928E-2</c:v>
                </c:pt>
                <c:pt idx="2113">
                  <c:v>0.43999999999999984</c:v>
                </c:pt>
                <c:pt idx="2114">
                  <c:v>0.15999999999999978</c:v>
                </c:pt>
                <c:pt idx="2115">
                  <c:v>-1.9999999999999928E-2</c:v>
                </c:pt>
                <c:pt idx="2116">
                  <c:v>-0.18000000000000008</c:v>
                </c:pt>
                <c:pt idx="2117">
                  <c:v>0.16000000000000014</c:v>
                </c:pt>
                <c:pt idx="2118">
                  <c:v>-8.0000000000000071E-2</c:v>
                </c:pt>
                <c:pt idx="2119">
                  <c:v>3.9999999999999855E-2</c:v>
                </c:pt>
                <c:pt idx="2120">
                  <c:v>0.19999999999999965</c:v>
                </c:pt>
                <c:pt idx="2121">
                  <c:v>7.9999999999999363E-2</c:v>
                </c:pt>
                <c:pt idx="2122">
                  <c:v>-0.10000000000000071</c:v>
                </c:pt>
                <c:pt idx="2123">
                  <c:v>-0.10000000000000035</c:v>
                </c:pt>
                <c:pt idx="2124">
                  <c:v>-4.0000000000000216E-2</c:v>
                </c:pt>
                <c:pt idx="2125">
                  <c:v>3.9999999999999855E-2</c:v>
                </c:pt>
                <c:pt idx="2126">
                  <c:v>-3.9999999999999855E-2</c:v>
                </c:pt>
                <c:pt idx="2127">
                  <c:v>-7.999999999999971E-2</c:v>
                </c:pt>
                <c:pt idx="2128">
                  <c:v>-0.1</c:v>
                </c:pt>
                <c:pt idx="2129">
                  <c:v>-3.9999999999999855E-2</c:v>
                </c:pt>
                <c:pt idx="2130">
                  <c:v>-0.27999999999999969</c:v>
                </c:pt>
                <c:pt idx="2131">
                  <c:v>0.12000000000000029</c:v>
                </c:pt>
                <c:pt idx="2132">
                  <c:v>-0.27999999999999969</c:v>
                </c:pt>
                <c:pt idx="2133">
                  <c:v>-0.39999999999999963</c:v>
                </c:pt>
                <c:pt idx="2134">
                  <c:v>-0.61999999999999988</c:v>
                </c:pt>
                <c:pt idx="2135">
                  <c:v>-0.58000000000000007</c:v>
                </c:pt>
                <c:pt idx="2136">
                  <c:v>-1.08</c:v>
                </c:pt>
                <c:pt idx="2137">
                  <c:v>-0.72000000000000031</c:v>
                </c:pt>
                <c:pt idx="2138">
                  <c:v>-0.62000000000000033</c:v>
                </c:pt>
                <c:pt idx="2139">
                  <c:v>-0.56000000000000016</c:v>
                </c:pt>
                <c:pt idx="2140">
                  <c:v>-0.76000000000000012</c:v>
                </c:pt>
                <c:pt idx="2141">
                  <c:v>-0.52000000000000024</c:v>
                </c:pt>
                <c:pt idx="2142">
                  <c:v>-0.62000000000000033</c:v>
                </c:pt>
                <c:pt idx="2143">
                  <c:v>-0.72000000000000031</c:v>
                </c:pt>
                <c:pt idx="2144">
                  <c:v>-0.72000000000000031</c:v>
                </c:pt>
                <c:pt idx="2145">
                  <c:v>-0.38000000000000006</c:v>
                </c:pt>
                <c:pt idx="2146">
                  <c:v>-0.54000000000000026</c:v>
                </c:pt>
                <c:pt idx="2147">
                  <c:v>-0.28000000000000008</c:v>
                </c:pt>
                <c:pt idx="2148">
                  <c:v>-0.33999999999999986</c:v>
                </c:pt>
                <c:pt idx="2149">
                  <c:v>-0.21999999999999958</c:v>
                </c:pt>
                <c:pt idx="2150">
                  <c:v>-0.4399999999999995</c:v>
                </c:pt>
                <c:pt idx="2151">
                  <c:v>-3.9999999999999501E-2</c:v>
                </c:pt>
                <c:pt idx="2152">
                  <c:v>-0.33999999999999952</c:v>
                </c:pt>
                <c:pt idx="2153">
                  <c:v>-0.17999999999999972</c:v>
                </c:pt>
                <c:pt idx="2154">
                  <c:v>-0.15999999999999978</c:v>
                </c:pt>
                <c:pt idx="2155">
                  <c:v>-0.2</c:v>
                </c:pt>
                <c:pt idx="2156">
                  <c:v>-0.57999999999999974</c:v>
                </c:pt>
                <c:pt idx="2157">
                  <c:v>-0.59999999999999964</c:v>
                </c:pt>
                <c:pt idx="2158">
                  <c:v>-0.63999999999999946</c:v>
                </c:pt>
                <c:pt idx="2159">
                  <c:v>-0.59999999999999964</c:v>
                </c:pt>
                <c:pt idx="2160">
                  <c:v>-0.43999999999999984</c:v>
                </c:pt>
                <c:pt idx="2161">
                  <c:v>-0.54000000000000026</c:v>
                </c:pt>
                <c:pt idx="2162">
                  <c:v>-0.22000000000000028</c:v>
                </c:pt>
                <c:pt idx="2163">
                  <c:v>-0.16000000000000014</c:v>
                </c:pt>
                <c:pt idx="2164">
                  <c:v>-2.0000000000000285E-2</c:v>
                </c:pt>
                <c:pt idx="2165">
                  <c:v>0.15999999999999978</c:v>
                </c:pt>
                <c:pt idx="2166">
                  <c:v>0.53999999999999981</c:v>
                </c:pt>
                <c:pt idx="2167">
                  <c:v>0.28000000000000008</c:v>
                </c:pt>
                <c:pt idx="2168">
                  <c:v>0.55999999999999983</c:v>
                </c:pt>
                <c:pt idx="2169">
                  <c:v>0.25999999999999979</c:v>
                </c:pt>
                <c:pt idx="2170">
                  <c:v>-6.0000000000000143E-2</c:v>
                </c:pt>
                <c:pt idx="2171">
                  <c:v>-0.23999999999999985</c:v>
                </c:pt>
                <c:pt idx="2172">
                  <c:v>-0.5</c:v>
                </c:pt>
                <c:pt idx="2173">
                  <c:v>-1.1199999999999999</c:v>
                </c:pt>
                <c:pt idx="2174">
                  <c:v>-0.95999999999999974</c:v>
                </c:pt>
                <c:pt idx="2175">
                  <c:v>-1.1199999999999999</c:v>
                </c:pt>
                <c:pt idx="2176">
                  <c:v>-1.3</c:v>
                </c:pt>
                <c:pt idx="2177">
                  <c:v>-1.1800000000000002</c:v>
                </c:pt>
                <c:pt idx="2178">
                  <c:v>-1.1400000000000001</c:v>
                </c:pt>
                <c:pt idx="2179">
                  <c:v>-1.3800000000000003</c:v>
                </c:pt>
                <c:pt idx="2180">
                  <c:v>-1.1600000000000001</c:v>
                </c:pt>
                <c:pt idx="2181">
                  <c:v>-0.9</c:v>
                </c:pt>
                <c:pt idx="2182">
                  <c:v>-0.72</c:v>
                </c:pt>
                <c:pt idx="2183">
                  <c:v>-0.71999999999999953</c:v>
                </c:pt>
                <c:pt idx="2184">
                  <c:v>-0.71999999999999953</c:v>
                </c:pt>
                <c:pt idx="2185">
                  <c:v>-0.73999999999999988</c:v>
                </c:pt>
                <c:pt idx="2186">
                  <c:v>-0.91999999999999993</c:v>
                </c:pt>
                <c:pt idx="2187">
                  <c:v>-0.9</c:v>
                </c:pt>
                <c:pt idx="2188">
                  <c:v>-0.78</c:v>
                </c:pt>
                <c:pt idx="2189">
                  <c:v>-0.41999999999999993</c:v>
                </c:pt>
                <c:pt idx="2190">
                  <c:v>-0.35999999999999976</c:v>
                </c:pt>
                <c:pt idx="2191">
                  <c:v>-0.18000000000000008</c:v>
                </c:pt>
                <c:pt idx="2192">
                  <c:v>-0.38000000000000006</c:v>
                </c:pt>
                <c:pt idx="2193">
                  <c:v>-0.78</c:v>
                </c:pt>
                <c:pt idx="2194">
                  <c:v>-1</c:v>
                </c:pt>
                <c:pt idx="2195">
                  <c:v>-1.2</c:v>
                </c:pt>
                <c:pt idx="2196">
                  <c:v>-1.3599999999999999</c:v>
                </c:pt>
                <c:pt idx="2197">
                  <c:v>-1.02</c:v>
                </c:pt>
                <c:pt idx="2198">
                  <c:v>-0.6</c:v>
                </c:pt>
                <c:pt idx="2199">
                  <c:v>-0.4599999999999998</c:v>
                </c:pt>
                <c:pt idx="2200">
                  <c:v>-0.23999999999999949</c:v>
                </c:pt>
                <c:pt idx="2201">
                  <c:v>-0.17999999999999972</c:v>
                </c:pt>
                <c:pt idx="2202">
                  <c:v>-0.21999999999999958</c:v>
                </c:pt>
                <c:pt idx="2203">
                  <c:v>-5.999999999999979E-2</c:v>
                </c:pt>
                <c:pt idx="2204">
                  <c:v>-0.15999999999999978</c:v>
                </c:pt>
                <c:pt idx="2205">
                  <c:v>0</c:v>
                </c:pt>
                <c:pt idx="2206">
                  <c:v>0.32000000000000028</c:v>
                </c:pt>
                <c:pt idx="2207">
                  <c:v>0.62000000000000033</c:v>
                </c:pt>
                <c:pt idx="2208">
                  <c:v>0.7000000000000004</c:v>
                </c:pt>
                <c:pt idx="2209">
                  <c:v>0.78</c:v>
                </c:pt>
                <c:pt idx="2210">
                  <c:v>0.46000000000000013</c:v>
                </c:pt>
                <c:pt idx="2211">
                  <c:v>0.51999999999999991</c:v>
                </c:pt>
                <c:pt idx="2212">
                  <c:v>0.15999999999999978</c:v>
                </c:pt>
                <c:pt idx="2213">
                  <c:v>1.9999999999999928E-2</c:v>
                </c:pt>
                <c:pt idx="2214">
                  <c:v>-1.9999999999999928E-2</c:v>
                </c:pt>
                <c:pt idx="2215">
                  <c:v>0.11999999999999993</c:v>
                </c:pt>
                <c:pt idx="2216">
                  <c:v>0.18000000000000008</c:v>
                </c:pt>
                <c:pt idx="2217">
                  <c:v>-0.11999999999999993</c:v>
                </c:pt>
                <c:pt idx="2218">
                  <c:v>-0.6</c:v>
                </c:pt>
                <c:pt idx="2219">
                  <c:v>-0.5800000000000004</c:v>
                </c:pt>
                <c:pt idx="2220">
                  <c:v>-0.30000000000000071</c:v>
                </c:pt>
                <c:pt idx="2221">
                  <c:v>-0.52000000000000068</c:v>
                </c:pt>
                <c:pt idx="2222">
                  <c:v>-2.0000000000000639E-2</c:v>
                </c:pt>
                <c:pt idx="2223">
                  <c:v>0.3999999999999993</c:v>
                </c:pt>
                <c:pt idx="2224">
                  <c:v>0.25999999999999979</c:v>
                </c:pt>
                <c:pt idx="2225">
                  <c:v>0.3</c:v>
                </c:pt>
                <c:pt idx="2226">
                  <c:v>5.999999999999979E-2</c:v>
                </c:pt>
                <c:pt idx="2227">
                  <c:v>-0.16000000000000014</c:v>
                </c:pt>
                <c:pt idx="2228">
                  <c:v>0</c:v>
                </c:pt>
                <c:pt idx="2229">
                  <c:v>0.17999999999999972</c:v>
                </c:pt>
                <c:pt idx="2230">
                  <c:v>-6.0000000000000143E-2</c:v>
                </c:pt>
                <c:pt idx="2231">
                  <c:v>0.15999999999999978</c:v>
                </c:pt>
                <c:pt idx="2232">
                  <c:v>0.15999999999999978</c:v>
                </c:pt>
                <c:pt idx="2233">
                  <c:v>-6.0000000000000497E-2</c:v>
                </c:pt>
                <c:pt idx="2234">
                  <c:v>0.39999999999999963</c:v>
                </c:pt>
                <c:pt idx="2235">
                  <c:v>0.75999999999999979</c:v>
                </c:pt>
                <c:pt idx="2236">
                  <c:v>0.9</c:v>
                </c:pt>
                <c:pt idx="2237">
                  <c:v>1.1000000000000001</c:v>
                </c:pt>
                <c:pt idx="2238">
                  <c:v>1.4200000000000004</c:v>
                </c:pt>
                <c:pt idx="2239">
                  <c:v>1.2200000000000002</c:v>
                </c:pt>
                <c:pt idx="2240">
                  <c:v>1.1199999999999999</c:v>
                </c:pt>
                <c:pt idx="2241">
                  <c:v>0.95999999999999974</c:v>
                </c:pt>
                <c:pt idx="2242">
                  <c:v>0.72</c:v>
                </c:pt>
                <c:pt idx="2243">
                  <c:v>0.4599999999999998</c:v>
                </c:pt>
                <c:pt idx="2244">
                  <c:v>0.59999999999999964</c:v>
                </c:pt>
                <c:pt idx="2245">
                  <c:v>0.29999999999999966</c:v>
                </c:pt>
                <c:pt idx="2246">
                  <c:v>0.39999999999999963</c:v>
                </c:pt>
                <c:pt idx="2247">
                  <c:v>0.5799999999999994</c:v>
                </c:pt>
                <c:pt idx="2248">
                  <c:v>0.63999999999999946</c:v>
                </c:pt>
                <c:pt idx="2249">
                  <c:v>0.31999999999999956</c:v>
                </c:pt>
                <c:pt idx="2250">
                  <c:v>0.31999999999999995</c:v>
                </c:pt>
                <c:pt idx="2251">
                  <c:v>0.33999999999999986</c:v>
                </c:pt>
                <c:pt idx="2252">
                  <c:v>0.51999999999999991</c:v>
                </c:pt>
                <c:pt idx="2253">
                  <c:v>0.85999999999999976</c:v>
                </c:pt>
                <c:pt idx="2254">
                  <c:v>0.88000000000000012</c:v>
                </c:pt>
                <c:pt idx="2255">
                  <c:v>0.97999999999999976</c:v>
                </c:pt>
                <c:pt idx="2256">
                  <c:v>0.6399999999999999</c:v>
                </c:pt>
                <c:pt idx="2257">
                  <c:v>0.68</c:v>
                </c:pt>
                <c:pt idx="2258">
                  <c:v>0.48000000000000043</c:v>
                </c:pt>
                <c:pt idx="2259">
                  <c:v>0.40000000000000036</c:v>
                </c:pt>
                <c:pt idx="2260">
                  <c:v>0.50000000000000033</c:v>
                </c:pt>
                <c:pt idx="2261">
                  <c:v>0.88000000000000045</c:v>
                </c:pt>
                <c:pt idx="2262">
                  <c:v>0.51999999999999991</c:v>
                </c:pt>
                <c:pt idx="2263">
                  <c:v>0.51999999999999957</c:v>
                </c:pt>
                <c:pt idx="2264">
                  <c:v>0.33999999999999952</c:v>
                </c:pt>
                <c:pt idx="2265">
                  <c:v>0.41999999999999921</c:v>
                </c:pt>
                <c:pt idx="2266">
                  <c:v>0.13999999999999915</c:v>
                </c:pt>
                <c:pt idx="2267">
                  <c:v>1.9999999999999574E-2</c:v>
                </c:pt>
                <c:pt idx="2268">
                  <c:v>-0.18000000000000044</c:v>
                </c:pt>
                <c:pt idx="2269">
                  <c:v>0.15999999999999942</c:v>
                </c:pt>
                <c:pt idx="2270">
                  <c:v>0.16000000000000014</c:v>
                </c:pt>
                <c:pt idx="2271">
                  <c:v>0.67999999999999972</c:v>
                </c:pt>
                <c:pt idx="2272">
                  <c:v>0.65999999999999948</c:v>
                </c:pt>
                <c:pt idx="2273">
                  <c:v>0.7</c:v>
                </c:pt>
                <c:pt idx="2274">
                  <c:v>0.7</c:v>
                </c:pt>
                <c:pt idx="2275">
                  <c:v>0.53999999999999915</c:v>
                </c:pt>
                <c:pt idx="2276">
                  <c:v>-6.0000000000000143E-2</c:v>
                </c:pt>
                <c:pt idx="2277">
                  <c:v>0.13999999999999985</c:v>
                </c:pt>
                <c:pt idx="2278">
                  <c:v>0.11999999999999958</c:v>
                </c:pt>
                <c:pt idx="2279">
                  <c:v>-0.22000000000000028</c:v>
                </c:pt>
                <c:pt idx="2280">
                  <c:v>0.18000000000000044</c:v>
                </c:pt>
                <c:pt idx="2281">
                  <c:v>0.6</c:v>
                </c:pt>
                <c:pt idx="2282">
                  <c:v>0.62000000000000033</c:v>
                </c:pt>
                <c:pt idx="2283">
                  <c:v>0.8</c:v>
                </c:pt>
                <c:pt idx="2284">
                  <c:v>0.71999999999999953</c:v>
                </c:pt>
                <c:pt idx="2285">
                  <c:v>0.53999999999999915</c:v>
                </c:pt>
                <c:pt idx="2286">
                  <c:v>0.67999999999999905</c:v>
                </c:pt>
                <c:pt idx="2287">
                  <c:v>0.57999999999999896</c:v>
                </c:pt>
                <c:pt idx="2288">
                  <c:v>0.33999999999999914</c:v>
                </c:pt>
                <c:pt idx="2289">
                  <c:v>0.53999999999999915</c:v>
                </c:pt>
                <c:pt idx="2290">
                  <c:v>-0.26000000000000084</c:v>
                </c:pt>
                <c:pt idx="2291">
                  <c:v>-0.64000000000000057</c:v>
                </c:pt>
                <c:pt idx="2292">
                  <c:v>-0.80000000000000071</c:v>
                </c:pt>
                <c:pt idx="2293">
                  <c:v>-0.94000000000000061</c:v>
                </c:pt>
                <c:pt idx="2294">
                  <c:v>-0.84000000000000052</c:v>
                </c:pt>
                <c:pt idx="2295">
                  <c:v>-0.5800000000000004</c:v>
                </c:pt>
                <c:pt idx="2296">
                  <c:v>-0.62000000000000033</c:v>
                </c:pt>
                <c:pt idx="2297">
                  <c:v>-0.3</c:v>
                </c:pt>
                <c:pt idx="2298">
                  <c:v>0.26000000000000012</c:v>
                </c:pt>
                <c:pt idx="2299">
                  <c:v>0.42000000000000026</c:v>
                </c:pt>
                <c:pt idx="2300">
                  <c:v>0.80000000000000071</c:v>
                </c:pt>
                <c:pt idx="2301">
                  <c:v>0.86000000000000087</c:v>
                </c:pt>
                <c:pt idx="2302">
                  <c:v>0.94000000000000061</c:v>
                </c:pt>
                <c:pt idx="2303">
                  <c:v>0.98000000000000043</c:v>
                </c:pt>
                <c:pt idx="2304">
                  <c:v>1.1600000000000008</c:v>
                </c:pt>
                <c:pt idx="2305">
                  <c:v>1.4800000000000004</c:v>
                </c:pt>
                <c:pt idx="2306">
                  <c:v>1.5399999999999998</c:v>
                </c:pt>
                <c:pt idx="2307">
                  <c:v>1.2400000000000007</c:v>
                </c:pt>
                <c:pt idx="2308">
                  <c:v>1.5400000000000005</c:v>
                </c:pt>
                <c:pt idx="2309">
                  <c:v>1.8200000000000003</c:v>
                </c:pt>
                <c:pt idx="2310">
                  <c:v>1.9200000000000004</c:v>
                </c:pt>
                <c:pt idx="2311">
                  <c:v>2.4</c:v>
                </c:pt>
                <c:pt idx="2312">
                  <c:v>2.9999999999999991</c:v>
                </c:pt>
                <c:pt idx="2313">
                  <c:v>2.8999999999999995</c:v>
                </c:pt>
                <c:pt idx="2314">
                  <c:v>2.6599999999999993</c:v>
                </c:pt>
                <c:pt idx="2315">
                  <c:v>2.2799999999999998</c:v>
                </c:pt>
                <c:pt idx="2316">
                  <c:v>2.2600000000000002</c:v>
                </c:pt>
                <c:pt idx="2317">
                  <c:v>2.2000000000000002</c:v>
                </c:pt>
                <c:pt idx="2318">
                  <c:v>2.04</c:v>
                </c:pt>
                <c:pt idx="2319">
                  <c:v>2.16</c:v>
                </c:pt>
                <c:pt idx="2320">
                  <c:v>2.1400000000000006</c:v>
                </c:pt>
                <c:pt idx="2321">
                  <c:v>1.86</c:v>
                </c:pt>
                <c:pt idx="2322">
                  <c:v>1.8000000000000007</c:v>
                </c:pt>
                <c:pt idx="2323">
                  <c:v>1.3399999999999999</c:v>
                </c:pt>
                <c:pt idx="2324">
                  <c:v>0.91999999999999882</c:v>
                </c:pt>
                <c:pt idx="2325">
                  <c:v>0.49999999999999856</c:v>
                </c:pt>
                <c:pt idx="2326">
                  <c:v>0.23999999999999916</c:v>
                </c:pt>
                <c:pt idx="2327">
                  <c:v>-0.30000000000000143</c:v>
                </c:pt>
                <c:pt idx="2328">
                  <c:v>-0.36000000000000087</c:v>
                </c:pt>
                <c:pt idx="2329">
                  <c:v>-0.52000000000000024</c:v>
                </c:pt>
                <c:pt idx="2330">
                  <c:v>-0.17999999999999972</c:v>
                </c:pt>
                <c:pt idx="2331">
                  <c:v>-0.27999999999999969</c:v>
                </c:pt>
                <c:pt idx="2332">
                  <c:v>-5.9999999999999429E-2</c:v>
                </c:pt>
                <c:pt idx="2333">
                  <c:v>-0.21999999999999886</c:v>
                </c:pt>
                <c:pt idx="2334">
                  <c:v>-0.41999999999999887</c:v>
                </c:pt>
                <c:pt idx="2335">
                  <c:v>-0.57999999999999974</c:v>
                </c:pt>
                <c:pt idx="2336">
                  <c:v>-0.41999999999999887</c:v>
                </c:pt>
                <c:pt idx="2337">
                  <c:v>-0.67999999999999827</c:v>
                </c:pt>
                <c:pt idx="2338">
                  <c:v>-0.39999999999999858</c:v>
                </c:pt>
                <c:pt idx="2339">
                  <c:v>-0.11999999999999886</c:v>
                </c:pt>
                <c:pt idx="2340">
                  <c:v>-0.11999999999999886</c:v>
                </c:pt>
                <c:pt idx="2341">
                  <c:v>-9.9999999999998576E-2</c:v>
                </c:pt>
                <c:pt idx="2342">
                  <c:v>4.000000000000057E-2</c:v>
                </c:pt>
                <c:pt idx="2343">
                  <c:v>7.999999999999971E-2</c:v>
                </c:pt>
                <c:pt idx="2344">
                  <c:v>0.24000000000000057</c:v>
                </c:pt>
                <c:pt idx="2345">
                  <c:v>0.7</c:v>
                </c:pt>
                <c:pt idx="2346">
                  <c:v>0.63999999999999913</c:v>
                </c:pt>
                <c:pt idx="2347">
                  <c:v>0.97999999999999976</c:v>
                </c:pt>
                <c:pt idx="2348">
                  <c:v>1.3600000000000008</c:v>
                </c:pt>
                <c:pt idx="2349">
                  <c:v>0.92000000000000026</c:v>
                </c:pt>
                <c:pt idx="2350">
                  <c:v>0.80000000000000138</c:v>
                </c:pt>
                <c:pt idx="2351">
                  <c:v>0.96000000000000085</c:v>
                </c:pt>
                <c:pt idx="2352">
                  <c:v>0.74000000000000055</c:v>
                </c:pt>
                <c:pt idx="2353">
                  <c:v>0.4799999999999997</c:v>
                </c:pt>
                <c:pt idx="2354">
                  <c:v>0.69999999999999862</c:v>
                </c:pt>
                <c:pt idx="2355">
                  <c:v>0.45999999999999802</c:v>
                </c:pt>
                <c:pt idx="2356">
                  <c:v>0.51999999999999746</c:v>
                </c:pt>
                <c:pt idx="2357">
                  <c:v>0.49999999999999717</c:v>
                </c:pt>
                <c:pt idx="2358">
                  <c:v>0.27999999999999686</c:v>
                </c:pt>
                <c:pt idx="2359">
                  <c:v>0.83999999999999775</c:v>
                </c:pt>
                <c:pt idx="2360">
                  <c:v>0.71999999999999742</c:v>
                </c:pt>
                <c:pt idx="2361">
                  <c:v>0.5999999999999972</c:v>
                </c:pt>
                <c:pt idx="2362">
                  <c:v>0.5999999999999972</c:v>
                </c:pt>
                <c:pt idx="2363">
                  <c:v>0.63999999999999768</c:v>
                </c:pt>
                <c:pt idx="2364">
                  <c:v>0.23999999999999772</c:v>
                </c:pt>
                <c:pt idx="2365">
                  <c:v>0.25999999999999801</c:v>
                </c:pt>
                <c:pt idx="2366">
                  <c:v>0.31999999999999884</c:v>
                </c:pt>
                <c:pt idx="2367">
                  <c:v>0.11999999999999886</c:v>
                </c:pt>
                <c:pt idx="2368">
                  <c:v>7.999999999999971E-2</c:v>
                </c:pt>
                <c:pt idx="2369">
                  <c:v>-0.25999999999999945</c:v>
                </c:pt>
                <c:pt idx="2370">
                  <c:v>-7.999999999999971E-2</c:v>
                </c:pt>
                <c:pt idx="2371">
                  <c:v>2.0000000000000285E-2</c:v>
                </c:pt>
                <c:pt idx="2372">
                  <c:v>-9.9999999999998576E-2</c:v>
                </c:pt>
                <c:pt idx="2373">
                  <c:v>0.28000000000000114</c:v>
                </c:pt>
                <c:pt idx="2374">
                  <c:v>0.12000000000000029</c:v>
                </c:pt>
                <c:pt idx="2375">
                  <c:v>7.999999999999971E-2</c:v>
                </c:pt>
                <c:pt idx="2376">
                  <c:v>-0.35999999999999943</c:v>
                </c:pt>
                <c:pt idx="2377">
                  <c:v>-2.0000000000000285E-2</c:v>
                </c:pt>
                <c:pt idx="2378">
                  <c:v>-4.000000000000057E-2</c:v>
                </c:pt>
                <c:pt idx="2379">
                  <c:v>7.999999999999971E-2</c:v>
                </c:pt>
                <c:pt idx="2380">
                  <c:v>-0.19999999999999857</c:v>
                </c:pt>
                <c:pt idx="2381">
                  <c:v>0.18000000000000113</c:v>
                </c:pt>
                <c:pt idx="2382">
                  <c:v>0.22000000000000169</c:v>
                </c:pt>
                <c:pt idx="2383">
                  <c:v>-0.2999999999999986</c:v>
                </c:pt>
                <c:pt idx="2384">
                  <c:v>4.0000000000001992E-2</c:v>
                </c:pt>
                <c:pt idx="2385">
                  <c:v>0.42000000000000171</c:v>
                </c:pt>
                <c:pt idx="2386">
                  <c:v>0.10000000000000142</c:v>
                </c:pt>
                <c:pt idx="2387">
                  <c:v>0.14000000000000057</c:v>
                </c:pt>
                <c:pt idx="2388">
                  <c:v>0.46000000000000085</c:v>
                </c:pt>
                <c:pt idx="2389">
                  <c:v>0.20000000000000143</c:v>
                </c:pt>
                <c:pt idx="2390">
                  <c:v>0.17999999999999972</c:v>
                </c:pt>
                <c:pt idx="2391">
                  <c:v>5.9999999999999429E-2</c:v>
                </c:pt>
                <c:pt idx="2392">
                  <c:v>-2.0000000000000285E-2</c:v>
                </c:pt>
                <c:pt idx="2393">
                  <c:v>-8.000000000000114E-2</c:v>
                </c:pt>
                <c:pt idx="2394">
                  <c:v>-0.20000000000000284</c:v>
                </c:pt>
                <c:pt idx="2395">
                  <c:v>-0.440000000000002</c:v>
                </c:pt>
                <c:pt idx="2396">
                  <c:v>-0.32000000000000173</c:v>
                </c:pt>
                <c:pt idx="2397">
                  <c:v>-0.66000000000000225</c:v>
                </c:pt>
                <c:pt idx="2398">
                  <c:v>-0.94000000000000061</c:v>
                </c:pt>
                <c:pt idx="2399">
                  <c:v>-1.0800000000000012</c:v>
                </c:pt>
                <c:pt idx="2400">
                  <c:v>-1.2600000000000009</c:v>
                </c:pt>
                <c:pt idx="2401">
                  <c:v>-1.1600000000000008</c:v>
                </c:pt>
                <c:pt idx="2402">
                  <c:v>-1.1000000000000001</c:v>
                </c:pt>
                <c:pt idx="2403">
                  <c:v>-0.86000000000000087</c:v>
                </c:pt>
                <c:pt idx="2404">
                  <c:v>-0.45999999999999941</c:v>
                </c:pt>
                <c:pt idx="2405">
                  <c:v>-0.1</c:v>
                </c:pt>
                <c:pt idx="2406">
                  <c:v>-0.15999999999999942</c:v>
                </c:pt>
                <c:pt idx="2407">
                  <c:v>-9.9999999999998576E-2</c:v>
                </c:pt>
                <c:pt idx="2408">
                  <c:v>0.18000000000000113</c:v>
                </c:pt>
                <c:pt idx="2409">
                  <c:v>0.18000000000000113</c:v>
                </c:pt>
                <c:pt idx="2410">
                  <c:v>4.0000000000001992E-2</c:v>
                </c:pt>
                <c:pt idx="2411">
                  <c:v>4.000000000000057E-2</c:v>
                </c:pt>
                <c:pt idx="2412">
                  <c:v>0.1799999999999983</c:v>
                </c:pt>
                <c:pt idx="2413">
                  <c:v>-0.48000000000000254</c:v>
                </c:pt>
                <c:pt idx="2414">
                  <c:v>-0.52000000000000313</c:v>
                </c:pt>
                <c:pt idx="2415">
                  <c:v>-0.44000000000000339</c:v>
                </c:pt>
                <c:pt idx="2416">
                  <c:v>-0.38000000000000256</c:v>
                </c:pt>
                <c:pt idx="2417">
                  <c:v>-0.52000000000000168</c:v>
                </c:pt>
                <c:pt idx="2418">
                  <c:v>-0.16000000000000086</c:v>
                </c:pt>
                <c:pt idx="2419">
                  <c:v>-0.44000000000000056</c:v>
                </c:pt>
                <c:pt idx="2420">
                  <c:v>-0.40000000000000141</c:v>
                </c:pt>
                <c:pt idx="2421">
                  <c:v>-0.56000000000000083</c:v>
                </c:pt>
                <c:pt idx="2422">
                  <c:v>-0.52000000000000024</c:v>
                </c:pt>
                <c:pt idx="2423">
                  <c:v>-0.62000000000000033</c:v>
                </c:pt>
                <c:pt idx="2424">
                  <c:v>-0.2</c:v>
                </c:pt>
                <c:pt idx="2425">
                  <c:v>-0.57999999999999974</c:v>
                </c:pt>
                <c:pt idx="2426">
                  <c:v>-0.57999999999999974</c:v>
                </c:pt>
                <c:pt idx="2427">
                  <c:v>-0.52000000000000024</c:v>
                </c:pt>
                <c:pt idx="2428">
                  <c:v>-0.62000000000000033</c:v>
                </c:pt>
                <c:pt idx="2429">
                  <c:v>-0.94000000000000061</c:v>
                </c:pt>
                <c:pt idx="2430">
                  <c:v>-0.63999999999999913</c:v>
                </c:pt>
                <c:pt idx="2431">
                  <c:v>-0.51999999999999891</c:v>
                </c:pt>
                <c:pt idx="2432">
                  <c:v>-0.31999999999999884</c:v>
                </c:pt>
                <c:pt idx="2433">
                  <c:v>-9.9999999999998576E-2</c:v>
                </c:pt>
                <c:pt idx="2434">
                  <c:v>2.0000000000001704E-2</c:v>
                </c:pt>
                <c:pt idx="2435">
                  <c:v>2.0000000000001704E-2</c:v>
                </c:pt>
                <c:pt idx="2436">
                  <c:v>-3.9999999999999147E-2</c:v>
                </c:pt>
                <c:pt idx="2437">
                  <c:v>-0.17999999999999972</c:v>
                </c:pt>
                <c:pt idx="2438">
                  <c:v>-0.17999999999999972</c:v>
                </c:pt>
                <c:pt idx="2439">
                  <c:v>-0.35999999999999943</c:v>
                </c:pt>
                <c:pt idx="2440">
                  <c:v>-0.37999999999999973</c:v>
                </c:pt>
                <c:pt idx="2441">
                  <c:v>-0.57999999999999974</c:v>
                </c:pt>
                <c:pt idx="2442">
                  <c:v>-0.71999999999999886</c:v>
                </c:pt>
                <c:pt idx="2443">
                  <c:v>-1.2199999999999989</c:v>
                </c:pt>
                <c:pt idx="2444">
                  <c:v>-1.0599999999999994</c:v>
                </c:pt>
                <c:pt idx="2445">
                  <c:v>-1.5599999999999994</c:v>
                </c:pt>
                <c:pt idx="2446">
                  <c:v>-1.4799999999999998</c:v>
                </c:pt>
                <c:pt idx="2447">
                  <c:v>-1.6200000000000003</c:v>
                </c:pt>
                <c:pt idx="2448">
                  <c:v>-1.2600000000000009</c:v>
                </c:pt>
                <c:pt idx="2449">
                  <c:v>-0.78000000000000114</c:v>
                </c:pt>
                <c:pt idx="2450">
                  <c:v>-0.48000000000000115</c:v>
                </c:pt>
                <c:pt idx="2451">
                  <c:v>-0.44000000000000056</c:v>
                </c:pt>
                <c:pt idx="2452">
                  <c:v>-6.0000000000000851E-2</c:v>
                </c:pt>
                <c:pt idx="2453">
                  <c:v>-0.1</c:v>
                </c:pt>
                <c:pt idx="2454">
                  <c:v>-0.36000000000000087</c:v>
                </c:pt>
                <c:pt idx="2455">
                  <c:v>-0.28000000000000258</c:v>
                </c:pt>
                <c:pt idx="2456">
                  <c:v>-0.34000000000000341</c:v>
                </c:pt>
                <c:pt idx="2457">
                  <c:v>-0.40000000000000285</c:v>
                </c:pt>
                <c:pt idx="2458">
                  <c:v>-0.34000000000000341</c:v>
                </c:pt>
                <c:pt idx="2459">
                  <c:v>-0.48000000000000115</c:v>
                </c:pt>
                <c:pt idx="2460">
                  <c:v>-0.12000000000000029</c:v>
                </c:pt>
                <c:pt idx="2461">
                  <c:v>8.000000000000114E-2</c:v>
                </c:pt>
                <c:pt idx="2462">
                  <c:v>-0.21999999999999886</c:v>
                </c:pt>
                <c:pt idx="2463">
                  <c:v>-0.21999999999999886</c:v>
                </c:pt>
                <c:pt idx="2464">
                  <c:v>-0.12000000000000029</c:v>
                </c:pt>
                <c:pt idx="2465">
                  <c:v>-0.55999999999999939</c:v>
                </c:pt>
                <c:pt idx="2466">
                  <c:v>-0.88000000000000111</c:v>
                </c:pt>
                <c:pt idx="2467">
                  <c:v>-0.68000000000000116</c:v>
                </c:pt>
                <c:pt idx="2468">
                  <c:v>-1.1000000000000014</c:v>
                </c:pt>
                <c:pt idx="2469">
                  <c:v>-1.5600000000000009</c:v>
                </c:pt>
                <c:pt idx="2470">
                  <c:v>-1.4400000000000006</c:v>
                </c:pt>
                <c:pt idx="2471">
                  <c:v>-1.1000000000000001</c:v>
                </c:pt>
                <c:pt idx="2472">
                  <c:v>-1.0599999999999994</c:v>
                </c:pt>
                <c:pt idx="2473">
                  <c:v>-0.63999999999999913</c:v>
                </c:pt>
                <c:pt idx="2474">
                  <c:v>-5.9999999999999429E-2</c:v>
                </c:pt>
                <c:pt idx="2475">
                  <c:v>-0.26000000000000084</c:v>
                </c:pt>
                <c:pt idx="2476">
                  <c:v>9.9999999999998576E-2</c:v>
                </c:pt>
                <c:pt idx="2477">
                  <c:v>0.49999999999999856</c:v>
                </c:pt>
                <c:pt idx="2478">
                  <c:v>0.63999999999999913</c:v>
                </c:pt>
                <c:pt idx="2479">
                  <c:v>0.2999999999999986</c:v>
                </c:pt>
                <c:pt idx="2480">
                  <c:v>0.45999999999999941</c:v>
                </c:pt>
                <c:pt idx="2481">
                  <c:v>0.16000000000000086</c:v>
                </c:pt>
                <c:pt idx="2482">
                  <c:v>-0.15999999999999942</c:v>
                </c:pt>
                <c:pt idx="2483">
                  <c:v>-3.9999999999999147E-2</c:v>
                </c:pt>
                <c:pt idx="2484">
                  <c:v>0.24000000000000057</c:v>
                </c:pt>
                <c:pt idx="2485">
                  <c:v>0.32000000000000028</c:v>
                </c:pt>
                <c:pt idx="2486">
                  <c:v>0.57999999999999974</c:v>
                </c:pt>
                <c:pt idx="2487">
                  <c:v>0.12000000000000029</c:v>
                </c:pt>
                <c:pt idx="2488">
                  <c:v>7.999999999999971E-2</c:v>
                </c:pt>
                <c:pt idx="2489">
                  <c:v>0.22000000000000028</c:v>
                </c:pt>
                <c:pt idx="2490">
                  <c:v>0.42000000000000026</c:v>
                </c:pt>
                <c:pt idx="2491">
                  <c:v>0.18000000000000113</c:v>
                </c:pt>
                <c:pt idx="2492">
                  <c:v>0.65999999999999948</c:v>
                </c:pt>
                <c:pt idx="2493">
                  <c:v>0.7399999999999991</c:v>
                </c:pt>
                <c:pt idx="2494">
                  <c:v>0.33999999999999914</c:v>
                </c:pt>
                <c:pt idx="2495">
                  <c:v>0.37999999999999828</c:v>
                </c:pt>
                <c:pt idx="2496">
                  <c:v>0.2999999999999986</c:v>
                </c:pt>
                <c:pt idx="2497">
                  <c:v>0.4</c:v>
                </c:pt>
                <c:pt idx="2498">
                  <c:v>0.15999999999999942</c:v>
                </c:pt>
                <c:pt idx="2499">
                  <c:v>0.59999999999999853</c:v>
                </c:pt>
                <c:pt idx="2500">
                  <c:v>0.57999999999999974</c:v>
                </c:pt>
                <c:pt idx="2501">
                  <c:v>0.41999999999999887</c:v>
                </c:pt>
                <c:pt idx="2502">
                  <c:v>1.9999999999998862E-2</c:v>
                </c:pt>
                <c:pt idx="2503">
                  <c:v>0.1</c:v>
                </c:pt>
                <c:pt idx="2504">
                  <c:v>-7.9999999999998295E-2</c:v>
                </c:pt>
                <c:pt idx="2505">
                  <c:v>-0.23999999999999916</c:v>
                </c:pt>
                <c:pt idx="2506">
                  <c:v>-5.9999999999999429E-2</c:v>
                </c:pt>
                <c:pt idx="2507">
                  <c:v>-4.000000000000057E-2</c:v>
                </c:pt>
                <c:pt idx="2508">
                  <c:v>-0.1200000000000017</c:v>
                </c:pt>
                <c:pt idx="2509">
                  <c:v>5.9999999999996591E-2</c:v>
                </c:pt>
                <c:pt idx="2510">
                  <c:v>0.15999999999999659</c:v>
                </c:pt>
                <c:pt idx="2511">
                  <c:v>-0.10000000000000427</c:v>
                </c:pt>
                <c:pt idx="2512">
                  <c:v>1.9999999999996021E-2</c:v>
                </c:pt>
                <c:pt idx="2513">
                  <c:v>-0.28000000000000397</c:v>
                </c:pt>
                <c:pt idx="2514">
                  <c:v>-0.84000000000000197</c:v>
                </c:pt>
                <c:pt idx="2515">
                  <c:v>-0.78000000000000114</c:v>
                </c:pt>
                <c:pt idx="2516">
                  <c:v>-0.58000000000000118</c:v>
                </c:pt>
                <c:pt idx="2517">
                  <c:v>-0.44000000000000056</c:v>
                </c:pt>
                <c:pt idx="2518">
                  <c:v>-0.13999999999999915</c:v>
                </c:pt>
                <c:pt idx="2519">
                  <c:v>0.24000000000000057</c:v>
                </c:pt>
                <c:pt idx="2520">
                  <c:v>0.3</c:v>
                </c:pt>
                <c:pt idx="2521">
                  <c:v>0.26000000000000084</c:v>
                </c:pt>
                <c:pt idx="2522">
                  <c:v>-0.159999999999998</c:v>
                </c:pt>
                <c:pt idx="2523">
                  <c:v>6.0000000000002274E-2</c:v>
                </c:pt>
                <c:pt idx="2524">
                  <c:v>0.1200000000000017</c:v>
                </c:pt>
                <c:pt idx="2525">
                  <c:v>-1.9999999999997443E-2</c:v>
                </c:pt>
                <c:pt idx="2526">
                  <c:v>-3.9999999999997725E-2</c:v>
                </c:pt>
                <c:pt idx="2527">
                  <c:v>6.0000000000000851E-2</c:v>
                </c:pt>
                <c:pt idx="2528">
                  <c:v>0.32000000000000028</c:v>
                </c:pt>
                <c:pt idx="2529">
                  <c:v>-4.000000000000057E-2</c:v>
                </c:pt>
                <c:pt idx="2530">
                  <c:v>-0.34000000000000197</c:v>
                </c:pt>
                <c:pt idx="2531">
                  <c:v>-0.14000000000000198</c:v>
                </c:pt>
                <c:pt idx="2532">
                  <c:v>7.9999999999998295E-2</c:v>
                </c:pt>
                <c:pt idx="2533">
                  <c:v>-0.42000000000000171</c:v>
                </c:pt>
                <c:pt idx="2534">
                  <c:v>-0.18000000000000113</c:v>
                </c:pt>
                <c:pt idx="2535">
                  <c:v>-0.12000000000000029</c:v>
                </c:pt>
                <c:pt idx="2536">
                  <c:v>-0.4</c:v>
                </c:pt>
                <c:pt idx="2537">
                  <c:v>-0.52000000000000024</c:v>
                </c:pt>
                <c:pt idx="2538">
                  <c:v>-0.44000000000000056</c:v>
                </c:pt>
                <c:pt idx="2539">
                  <c:v>-0.46000000000000085</c:v>
                </c:pt>
                <c:pt idx="2540">
                  <c:v>-0.78000000000000114</c:v>
                </c:pt>
                <c:pt idx="2541">
                  <c:v>-0.64000000000000057</c:v>
                </c:pt>
                <c:pt idx="2542">
                  <c:v>-0.7600000000000009</c:v>
                </c:pt>
                <c:pt idx="2543">
                  <c:v>-1.2800000000000011</c:v>
                </c:pt>
                <c:pt idx="2544">
                  <c:v>-1.7799999999999998</c:v>
                </c:pt>
                <c:pt idx="2545">
                  <c:v>-1.5200000000000002</c:v>
                </c:pt>
                <c:pt idx="2546">
                  <c:v>-1.5000000000000013</c:v>
                </c:pt>
                <c:pt idx="2547">
                  <c:v>-1.3600000000000008</c:v>
                </c:pt>
                <c:pt idx="2548">
                  <c:v>-1.0200000000000002</c:v>
                </c:pt>
                <c:pt idx="2549">
                  <c:v>-0.96000000000000085</c:v>
                </c:pt>
                <c:pt idx="2550">
                  <c:v>-1</c:v>
                </c:pt>
                <c:pt idx="2551">
                  <c:v>-1.3799999999999997</c:v>
                </c:pt>
                <c:pt idx="2552">
                  <c:v>-1.4799999999999998</c:v>
                </c:pt>
                <c:pt idx="2553">
                  <c:v>-1.7400000000000007</c:v>
                </c:pt>
                <c:pt idx="2554">
                  <c:v>-2.0400000000000005</c:v>
                </c:pt>
                <c:pt idx="2555">
                  <c:v>-2.0000000000000013</c:v>
                </c:pt>
                <c:pt idx="2556">
                  <c:v>-2.0600000000000009</c:v>
                </c:pt>
                <c:pt idx="2557">
                  <c:v>-2.180000000000001</c:v>
                </c:pt>
                <c:pt idx="2558">
                  <c:v>-2.3000000000000016</c:v>
                </c:pt>
                <c:pt idx="2559">
                  <c:v>-1.9600000000000009</c:v>
                </c:pt>
                <c:pt idx="2560">
                  <c:v>-1.9599999999999995</c:v>
                </c:pt>
                <c:pt idx="2561">
                  <c:v>-1.8799999999999997</c:v>
                </c:pt>
                <c:pt idx="2562">
                  <c:v>-2.1799999999999997</c:v>
                </c:pt>
                <c:pt idx="2563">
                  <c:v>-2.2199999999999989</c:v>
                </c:pt>
                <c:pt idx="2564">
                  <c:v>-2.4999999999999991</c:v>
                </c:pt>
                <c:pt idx="2565">
                  <c:v>-3.0999999999999992</c:v>
                </c:pt>
                <c:pt idx="2566">
                  <c:v>-3.6799999999999988</c:v>
                </c:pt>
                <c:pt idx="2567">
                  <c:v>-3.4399999999999986</c:v>
                </c:pt>
                <c:pt idx="2568">
                  <c:v>-3.3599999999999981</c:v>
                </c:pt>
                <c:pt idx="2569">
                  <c:v>-3.2199999999999989</c:v>
                </c:pt>
                <c:pt idx="2570">
                  <c:v>-2.9799999999999995</c:v>
                </c:pt>
                <c:pt idx="2571">
                  <c:v>-2.5799999999999996</c:v>
                </c:pt>
                <c:pt idx="2572">
                  <c:v>-2.5199999999999996</c:v>
                </c:pt>
                <c:pt idx="2573">
                  <c:v>-2.6</c:v>
                </c:pt>
                <c:pt idx="2574">
                  <c:v>-2.9399999999999991</c:v>
                </c:pt>
                <c:pt idx="2575">
                  <c:v>-2.8799999999999981</c:v>
                </c:pt>
                <c:pt idx="2576">
                  <c:v>-2.7999999999999985</c:v>
                </c:pt>
                <c:pt idx="2577">
                  <c:v>-2.9999999999999991</c:v>
                </c:pt>
                <c:pt idx="2578">
                  <c:v>-3.0199999999999996</c:v>
                </c:pt>
                <c:pt idx="2579">
                  <c:v>-2.7600000000000002</c:v>
                </c:pt>
                <c:pt idx="2580">
                  <c:v>-2.8400000000000012</c:v>
                </c:pt>
                <c:pt idx="2581">
                  <c:v>-3.2000000000000015</c:v>
                </c:pt>
                <c:pt idx="2582">
                  <c:v>-2.7600000000000007</c:v>
                </c:pt>
                <c:pt idx="2583">
                  <c:v>-2.58</c:v>
                </c:pt>
                <c:pt idx="2584">
                  <c:v>-2.6399999999999997</c:v>
                </c:pt>
                <c:pt idx="2585">
                  <c:v>-2.6199999999999997</c:v>
                </c:pt>
                <c:pt idx="2586">
                  <c:v>-2.52</c:v>
                </c:pt>
                <c:pt idx="2587">
                  <c:v>-2.66</c:v>
                </c:pt>
                <c:pt idx="2588">
                  <c:v>-2.4400000000000004</c:v>
                </c:pt>
                <c:pt idx="2589">
                  <c:v>-2.3000000000000007</c:v>
                </c:pt>
                <c:pt idx="2590">
                  <c:v>-1.6200000000000003</c:v>
                </c:pt>
                <c:pt idx="2591">
                  <c:v>-1.3400000000000003</c:v>
                </c:pt>
                <c:pt idx="2592">
                  <c:v>-1.1200000000000003</c:v>
                </c:pt>
                <c:pt idx="2593">
                  <c:v>-1.2600000000000002</c:v>
                </c:pt>
                <c:pt idx="2594">
                  <c:v>-0.68</c:v>
                </c:pt>
                <c:pt idx="2595">
                  <c:v>-1.0400000000000003</c:v>
                </c:pt>
                <c:pt idx="2596">
                  <c:v>-0.72000000000000031</c:v>
                </c:pt>
                <c:pt idx="2597">
                  <c:v>-1.1000000000000003</c:v>
                </c:pt>
                <c:pt idx="2598">
                  <c:v>-0.52000000000000024</c:v>
                </c:pt>
                <c:pt idx="2599">
                  <c:v>-0.78</c:v>
                </c:pt>
                <c:pt idx="2600">
                  <c:v>-0.76000000000000012</c:v>
                </c:pt>
                <c:pt idx="2601">
                  <c:v>-0.21999999999999992</c:v>
                </c:pt>
                <c:pt idx="2602">
                  <c:v>-0.21999999999999992</c:v>
                </c:pt>
                <c:pt idx="2603">
                  <c:v>-0.4599999999999998</c:v>
                </c:pt>
                <c:pt idx="2604">
                  <c:v>-0.25999999999999979</c:v>
                </c:pt>
                <c:pt idx="2605">
                  <c:v>-3.9999999999999501E-2</c:v>
                </c:pt>
                <c:pt idx="2606">
                  <c:v>-0.49999999999999928</c:v>
                </c:pt>
                <c:pt idx="2607">
                  <c:v>-0.3999999999999993</c:v>
                </c:pt>
                <c:pt idx="2608">
                  <c:v>-0.19999999999999929</c:v>
                </c:pt>
                <c:pt idx="2609">
                  <c:v>-0.23999999999999949</c:v>
                </c:pt>
                <c:pt idx="2610">
                  <c:v>-0.25999999999999979</c:v>
                </c:pt>
                <c:pt idx="2611">
                  <c:v>-0.22000000000000028</c:v>
                </c:pt>
                <c:pt idx="2612">
                  <c:v>3.9999999999999855E-2</c:v>
                </c:pt>
                <c:pt idx="2613">
                  <c:v>-0.26000000000000051</c:v>
                </c:pt>
                <c:pt idx="2614">
                  <c:v>-0.18000000000000044</c:v>
                </c:pt>
                <c:pt idx="2615">
                  <c:v>-8.0000000000000432E-2</c:v>
                </c:pt>
                <c:pt idx="2616">
                  <c:v>-6.0000000000000497E-2</c:v>
                </c:pt>
                <c:pt idx="2617">
                  <c:v>-0.18000000000000077</c:v>
                </c:pt>
                <c:pt idx="2618">
                  <c:v>-4.000000000000057E-2</c:v>
                </c:pt>
                <c:pt idx="2619">
                  <c:v>-0.10000000000000071</c:v>
                </c:pt>
                <c:pt idx="2620">
                  <c:v>-0.38000000000000045</c:v>
                </c:pt>
                <c:pt idx="2621">
                  <c:v>-0.16000000000000014</c:v>
                </c:pt>
                <c:pt idx="2622">
                  <c:v>0.1</c:v>
                </c:pt>
                <c:pt idx="2623">
                  <c:v>0.28000000000000008</c:v>
                </c:pt>
                <c:pt idx="2624">
                  <c:v>0.11999999999999993</c:v>
                </c:pt>
                <c:pt idx="2625">
                  <c:v>0.37999999999999973</c:v>
                </c:pt>
                <c:pt idx="2626">
                  <c:v>0.11999999999999993</c:v>
                </c:pt>
                <c:pt idx="2627">
                  <c:v>-0.17999999999999972</c:v>
                </c:pt>
                <c:pt idx="2628">
                  <c:v>-0.59999999999999964</c:v>
                </c:pt>
                <c:pt idx="2629">
                  <c:v>-0.45999999999999941</c:v>
                </c:pt>
                <c:pt idx="2630">
                  <c:v>-0.51999999999999924</c:v>
                </c:pt>
                <c:pt idx="2631">
                  <c:v>-0.51999999999999957</c:v>
                </c:pt>
                <c:pt idx="2632">
                  <c:v>-0.43999999999999984</c:v>
                </c:pt>
                <c:pt idx="2633">
                  <c:v>-0.23999999999999985</c:v>
                </c:pt>
                <c:pt idx="2634">
                  <c:v>-0.33999999999999986</c:v>
                </c:pt>
                <c:pt idx="2635">
                  <c:v>-0.32000000000000028</c:v>
                </c:pt>
                <c:pt idx="2636">
                  <c:v>-0.50000000000000022</c:v>
                </c:pt>
                <c:pt idx="2637">
                  <c:v>-0.34</c:v>
                </c:pt>
                <c:pt idx="2638">
                  <c:v>0</c:v>
                </c:pt>
                <c:pt idx="2639">
                  <c:v>0.21999999999999992</c:v>
                </c:pt>
                <c:pt idx="2640">
                  <c:v>0.41999999999999993</c:v>
                </c:pt>
                <c:pt idx="2641">
                  <c:v>0.73999999999999988</c:v>
                </c:pt>
                <c:pt idx="2642">
                  <c:v>0.75999999999999979</c:v>
                </c:pt>
                <c:pt idx="2643">
                  <c:v>0.29999999999999982</c:v>
                </c:pt>
                <c:pt idx="2644">
                  <c:v>0.36</c:v>
                </c:pt>
                <c:pt idx="2645">
                  <c:v>0.38000000000000023</c:v>
                </c:pt>
                <c:pt idx="2646">
                  <c:v>0.18000000000000044</c:v>
                </c:pt>
                <c:pt idx="2647">
                  <c:v>0.32000000000000028</c:v>
                </c:pt>
                <c:pt idx="2648">
                  <c:v>0.5</c:v>
                </c:pt>
                <c:pt idx="2649">
                  <c:v>0.4799999999999997</c:v>
                </c:pt>
                <c:pt idx="2650">
                  <c:v>0.43999999999999984</c:v>
                </c:pt>
                <c:pt idx="2651">
                  <c:v>0.4599999999999998</c:v>
                </c:pt>
                <c:pt idx="2652">
                  <c:v>0.33999999999999986</c:v>
                </c:pt>
                <c:pt idx="2653">
                  <c:v>0.6399999999999999</c:v>
                </c:pt>
                <c:pt idx="2654">
                  <c:v>0.5</c:v>
                </c:pt>
                <c:pt idx="2655">
                  <c:v>0.23999999999999985</c:v>
                </c:pt>
                <c:pt idx="2656">
                  <c:v>0.17999999999999972</c:v>
                </c:pt>
                <c:pt idx="2657">
                  <c:v>3.9999999999999501E-2</c:v>
                </c:pt>
                <c:pt idx="2658">
                  <c:v>-0.48000000000000043</c:v>
                </c:pt>
                <c:pt idx="2659">
                  <c:v>-0.48000000000000043</c:v>
                </c:pt>
                <c:pt idx="2660">
                  <c:v>-0.38000000000000045</c:v>
                </c:pt>
                <c:pt idx="2661">
                  <c:v>-0.32000000000000028</c:v>
                </c:pt>
                <c:pt idx="2662">
                  <c:v>-0.48000000000000009</c:v>
                </c:pt>
                <c:pt idx="2663">
                  <c:v>-0.42000000000000026</c:v>
                </c:pt>
                <c:pt idx="2664">
                  <c:v>-0.44000000000000022</c:v>
                </c:pt>
                <c:pt idx="2665">
                  <c:v>-0.36000000000000049</c:v>
                </c:pt>
                <c:pt idx="2666">
                  <c:v>-4.000000000000057E-2</c:v>
                </c:pt>
                <c:pt idx="2667">
                  <c:v>5.9999999999999429E-2</c:v>
                </c:pt>
                <c:pt idx="2668">
                  <c:v>-0.26000000000000051</c:v>
                </c:pt>
                <c:pt idx="2669">
                  <c:v>-0.32000000000000062</c:v>
                </c:pt>
                <c:pt idx="2670">
                  <c:v>-0.46000000000000052</c:v>
                </c:pt>
                <c:pt idx="2671">
                  <c:v>-0.66000000000000048</c:v>
                </c:pt>
                <c:pt idx="2672">
                  <c:v>-0.30000000000000071</c:v>
                </c:pt>
                <c:pt idx="2673">
                  <c:v>0.21999999999999922</c:v>
                </c:pt>
                <c:pt idx="2674">
                  <c:v>0.27999999999999936</c:v>
                </c:pt>
                <c:pt idx="2675">
                  <c:v>0.35999999999999943</c:v>
                </c:pt>
                <c:pt idx="2676">
                  <c:v>0.33999999999999952</c:v>
                </c:pt>
                <c:pt idx="2677">
                  <c:v>0.27999999999999969</c:v>
                </c:pt>
                <c:pt idx="2678">
                  <c:v>1.9999999999999928E-2</c:v>
                </c:pt>
                <c:pt idx="2679">
                  <c:v>3.9999999999999855E-2</c:v>
                </c:pt>
                <c:pt idx="2680">
                  <c:v>-8.0000000000000071E-2</c:v>
                </c:pt>
                <c:pt idx="2681">
                  <c:v>-0.21999999999999992</c:v>
                </c:pt>
                <c:pt idx="2682">
                  <c:v>-0.31999999999999995</c:v>
                </c:pt>
                <c:pt idx="2683">
                  <c:v>-0.16000000000000014</c:v>
                </c:pt>
                <c:pt idx="2684">
                  <c:v>-0.38000000000000006</c:v>
                </c:pt>
                <c:pt idx="2685">
                  <c:v>-0.50000000000000033</c:v>
                </c:pt>
                <c:pt idx="2686">
                  <c:v>-0.22000000000000064</c:v>
                </c:pt>
                <c:pt idx="2687">
                  <c:v>0.15999999999999942</c:v>
                </c:pt>
                <c:pt idx="2688">
                  <c:v>9.9999999999999645E-2</c:v>
                </c:pt>
                <c:pt idx="2689">
                  <c:v>0.17999999999999972</c:v>
                </c:pt>
                <c:pt idx="2690">
                  <c:v>0.37999999999999973</c:v>
                </c:pt>
                <c:pt idx="2691">
                  <c:v>0.33999999999999986</c:v>
                </c:pt>
                <c:pt idx="2692">
                  <c:v>0.13999999999999985</c:v>
                </c:pt>
                <c:pt idx="2693">
                  <c:v>0.4</c:v>
                </c:pt>
                <c:pt idx="2694">
                  <c:v>0.94000000000000017</c:v>
                </c:pt>
                <c:pt idx="2695">
                  <c:v>1.0400000000000005</c:v>
                </c:pt>
                <c:pt idx="2696">
                  <c:v>0.90000000000000069</c:v>
                </c:pt>
                <c:pt idx="2697">
                  <c:v>0.84000000000000052</c:v>
                </c:pt>
                <c:pt idx="2698">
                  <c:v>0.64000000000000057</c:v>
                </c:pt>
                <c:pt idx="2699">
                  <c:v>6.0000000000000143E-2</c:v>
                </c:pt>
                <c:pt idx="2700">
                  <c:v>0.1</c:v>
                </c:pt>
                <c:pt idx="2701">
                  <c:v>0.35999999999999976</c:v>
                </c:pt>
                <c:pt idx="2702">
                  <c:v>0.25999999999999979</c:v>
                </c:pt>
                <c:pt idx="2703">
                  <c:v>0.15999999999999978</c:v>
                </c:pt>
                <c:pt idx="2704">
                  <c:v>0.67999999999999972</c:v>
                </c:pt>
                <c:pt idx="2705">
                  <c:v>0.95999999999999974</c:v>
                </c:pt>
                <c:pt idx="2706">
                  <c:v>0.88000000000000012</c:v>
                </c:pt>
                <c:pt idx="2707">
                  <c:v>0.82</c:v>
                </c:pt>
                <c:pt idx="2708">
                  <c:v>0.67999999999999972</c:v>
                </c:pt>
                <c:pt idx="2709">
                  <c:v>0.23999999999999985</c:v>
                </c:pt>
                <c:pt idx="2710">
                  <c:v>-6.0000000000000497E-2</c:v>
                </c:pt>
                <c:pt idx="2711">
                  <c:v>-0.30000000000000071</c:v>
                </c:pt>
                <c:pt idx="2712">
                  <c:v>-0.42000000000000026</c:v>
                </c:pt>
                <c:pt idx="2713">
                  <c:v>-0.26000000000000012</c:v>
                </c:pt>
                <c:pt idx="2714">
                  <c:v>-0.11999999999999993</c:v>
                </c:pt>
                <c:pt idx="2715">
                  <c:v>2.0000000000000639E-2</c:v>
                </c:pt>
                <c:pt idx="2716">
                  <c:v>0.24000000000000057</c:v>
                </c:pt>
                <c:pt idx="2717">
                  <c:v>0.32000000000000028</c:v>
                </c:pt>
                <c:pt idx="2718">
                  <c:v>0.24000000000000021</c:v>
                </c:pt>
                <c:pt idx="2719">
                  <c:v>0.18000000000000008</c:v>
                </c:pt>
                <c:pt idx="2720">
                  <c:v>-0.2</c:v>
                </c:pt>
                <c:pt idx="2721">
                  <c:v>-0.34000000000000019</c:v>
                </c:pt>
                <c:pt idx="2722">
                  <c:v>-2.0000000000000285E-2</c:v>
                </c:pt>
                <c:pt idx="2723">
                  <c:v>0.21999999999999992</c:v>
                </c:pt>
                <c:pt idx="2724">
                  <c:v>-0.13999999999999985</c:v>
                </c:pt>
                <c:pt idx="2725">
                  <c:v>-0.11999999999999993</c:v>
                </c:pt>
                <c:pt idx="2726">
                  <c:v>6.0000000000000497E-2</c:v>
                </c:pt>
                <c:pt idx="2727">
                  <c:v>-0.13999999999999915</c:v>
                </c:pt>
                <c:pt idx="2728">
                  <c:v>-0.21999999999999922</c:v>
                </c:pt>
                <c:pt idx="2729">
                  <c:v>0.46000000000000052</c:v>
                </c:pt>
                <c:pt idx="2730">
                  <c:v>0.60000000000000031</c:v>
                </c:pt>
                <c:pt idx="2731">
                  <c:v>0.41999999999999993</c:v>
                </c:pt>
                <c:pt idx="2732">
                  <c:v>0.55999999999999983</c:v>
                </c:pt>
                <c:pt idx="2733">
                  <c:v>0.51999999999999957</c:v>
                </c:pt>
                <c:pt idx="2734">
                  <c:v>-3.5527136788005011E-16</c:v>
                </c:pt>
                <c:pt idx="2735">
                  <c:v>-2.0000000000000285E-2</c:v>
                </c:pt>
                <c:pt idx="2736">
                  <c:v>-6.0000000000000143E-2</c:v>
                </c:pt>
                <c:pt idx="2737">
                  <c:v>-0.50000000000000033</c:v>
                </c:pt>
                <c:pt idx="2738">
                  <c:v>-0.54000000000000026</c:v>
                </c:pt>
                <c:pt idx="2739">
                  <c:v>-0.28000000000000008</c:v>
                </c:pt>
                <c:pt idx="2740">
                  <c:v>7.999999999999971E-2</c:v>
                </c:pt>
                <c:pt idx="2741">
                  <c:v>0.16000000000000014</c:v>
                </c:pt>
                <c:pt idx="2742">
                  <c:v>0.1600000000000005</c:v>
                </c:pt>
                <c:pt idx="2743">
                  <c:v>0.32000000000000028</c:v>
                </c:pt>
                <c:pt idx="2744">
                  <c:v>2.0000000000000285E-2</c:v>
                </c:pt>
                <c:pt idx="2745">
                  <c:v>-0.51999999999999957</c:v>
                </c:pt>
                <c:pt idx="2746">
                  <c:v>-0.82</c:v>
                </c:pt>
                <c:pt idx="2747">
                  <c:v>-0.68</c:v>
                </c:pt>
                <c:pt idx="2748">
                  <c:v>-0.93999999999999984</c:v>
                </c:pt>
                <c:pt idx="2749">
                  <c:v>-0.97999999999999976</c:v>
                </c:pt>
                <c:pt idx="2750">
                  <c:v>-0.75999999999999979</c:v>
                </c:pt>
                <c:pt idx="2751">
                  <c:v>-0.4199999999999996</c:v>
                </c:pt>
                <c:pt idx="2752">
                  <c:v>-0.59999999999999964</c:v>
                </c:pt>
                <c:pt idx="2753">
                  <c:v>-0.63999999999999946</c:v>
                </c:pt>
                <c:pt idx="2754">
                  <c:v>-0.19999999999999965</c:v>
                </c:pt>
                <c:pt idx="2755">
                  <c:v>-0.51999999999999957</c:v>
                </c:pt>
                <c:pt idx="2756">
                  <c:v>-0.73999999999999955</c:v>
                </c:pt>
                <c:pt idx="2757">
                  <c:v>-0.59999999999999931</c:v>
                </c:pt>
                <c:pt idx="2758">
                  <c:v>-0.43999999999999917</c:v>
                </c:pt>
                <c:pt idx="2759">
                  <c:v>-0.53999999999999948</c:v>
                </c:pt>
                <c:pt idx="2760">
                  <c:v>-0.35999999999999943</c:v>
                </c:pt>
                <c:pt idx="2761">
                  <c:v>-0.25999999999999979</c:v>
                </c:pt>
                <c:pt idx="2762">
                  <c:v>-0.28000000000000008</c:v>
                </c:pt>
                <c:pt idx="2763">
                  <c:v>-8.0000000000000071E-2</c:v>
                </c:pt>
                <c:pt idx="2764">
                  <c:v>-0.3</c:v>
                </c:pt>
                <c:pt idx="2765">
                  <c:v>-0.35999999999999976</c:v>
                </c:pt>
                <c:pt idx="2766">
                  <c:v>-0.37999999999999973</c:v>
                </c:pt>
                <c:pt idx="2767">
                  <c:v>-0.4199999999999996</c:v>
                </c:pt>
                <c:pt idx="2768">
                  <c:v>-0.67999999999999972</c:v>
                </c:pt>
                <c:pt idx="2769">
                  <c:v>-0.79999999999999927</c:v>
                </c:pt>
                <c:pt idx="2770">
                  <c:v>-0.57999999999999974</c:v>
                </c:pt>
                <c:pt idx="2771">
                  <c:v>-0.87999999999999967</c:v>
                </c:pt>
                <c:pt idx="2772">
                  <c:v>-0.61999999999999988</c:v>
                </c:pt>
                <c:pt idx="2773">
                  <c:v>-0.56000000000000016</c:v>
                </c:pt>
                <c:pt idx="2774">
                  <c:v>-0.40000000000000036</c:v>
                </c:pt>
                <c:pt idx="2775">
                  <c:v>-0.28000000000000008</c:v>
                </c:pt>
                <c:pt idx="2776">
                  <c:v>8.0000000000000071E-2</c:v>
                </c:pt>
                <c:pt idx="2777">
                  <c:v>-0.33999999999999986</c:v>
                </c:pt>
                <c:pt idx="2778">
                  <c:v>2.0000000000000285E-2</c:v>
                </c:pt>
                <c:pt idx="2779">
                  <c:v>0.18000000000000044</c:v>
                </c:pt>
                <c:pt idx="2780">
                  <c:v>2.0000000000000285E-2</c:v>
                </c:pt>
                <c:pt idx="2781">
                  <c:v>-5.999999999999979E-2</c:v>
                </c:pt>
                <c:pt idx="2782">
                  <c:v>0.22000000000000028</c:v>
                </c:pt>
                <c:pt idx="2783">
                  <c:v>-0.13999999999999985</c:v>
                </c:pt>
                <c:pt idx="2784">
                  <c:v>-0.22000000000000028</c:v>
                </c:pt>
                <c:pt idx="2785">
                  <c:v>-3.5527136788005011E-16</c:v>
                </c:pt>
                <c:pt idx="2786">
                  <c:v>-2.0000000000000285E-2</c:v>
                </c:pt>
                <c:pt idx="2787">
                  <c:v>0.27999999999999969</c:v>
                </c:pt>
                <c:pt idx="2788">
                  <c:v>0.67999999999999972</c:v>
                </c:pt>
                <c:pt idx="2789">
                  <c:v>0.73999999999999988</c:v>
                </c:pt>
                <c:pt idx="2790">
                  <c:v>0.75999999999999979</c:v>
                </c:pt>
                <c:pt idx="2791">
                  <c:v>0.99999999999999967</c:v>
                </c:pt>
                <c:pt idx="2792">
                  <c:v>0.7999999999999996</c:v>
                </c:pt>
                <c:pt idx="2793">
                  <c:v>0.35999999999999976</c:v>
                </c:pt>
                <c:pt idx="2794">
                  <c:v>0.31999999999999995</c:v>
                </c:pt>
                <c:pt idx="2795">
                  <c:v>3.9999999999999855E-2</c:v>
                </c:pt>
                <c:pt idx="2796">
                  <c:v>1.9999999999999928E-2</c:v>
                </c:pt>
                <c:pt idx="2797">
                  <c:v>-0.4</c:v>
                </c:pt>
                <c:pt idx="2798">
                  <c:v>-0.35999999999999976</c:v>
                </c:pt>
                <c:pt idx="2799">
                  <c:v>-0.35999999999999976</c:v>
                </c:pt>
                <c:pt idx="2800">
                  <c:v>-0.4399999999999995</c:v>
                </c:pt>
                <c:pt idx="2801">
                  <c:v>-0.9199999999999996</c:v>
                </c:pt>
                <c:pt idx="2802">
                  <c:v>-0.55999999999999939</c:v>
                </c:pt>
                <c:pt idx="2803">
                  <c:v>-0.4199999999999996</c:v>
                </c:pt>
                <c:pt idx="2804">
                  <c:v>-0.27999999999999969</c:v>
                </c:pt>
                <c:pt idx="2805">
                  <c:v>-7.999999999999971E-2</c:v>
                </c:pt>
                <c:pt idx="2806">
                  <c:v>0.56000000000000016</c:v>
                </c:pt>
                <c:pt idx="2807">
                  <c:v>0.6399999999999999</c:v>
                </c:pt>
                <c:pt idx="2808">
                  <c:v>0.31999999999999956</c:v>
                </c:pt>
                <c:pt idx="2809">
                  <c:v>0.35999999999999976</c:v>
                </c:pt>
                <c:pt idx="2810">
                  <c:v>0.21999999999999992</c:v>
                </c:pt>
                <c:pt idx="2811">
                  <c:v>2.0000000000000285E-2</c:v>
                </c:pt>
                <c:pt idx="2812">
                  <c:v>2.0000000000000285E-2</c:v>
                </c:pt>
                <c:pt idx="2813">
                  <c:v>0.18000000000000044</c:v>
                </c:pt>
                <c:pt idx="2814">
                  <c:v>8.0000000000000432E-2</c:v>
                </c:pt>
                <c:pt idx="2815">
                  <c:v>0.12000000000000029</c:v>
                </c:pt>
                <c:pt idx="2816">
                  <c:v>-0.1</c:v>
                </c:pt>
                <c:pt idx="2817">
                  <c:v>-0.13999999999999985</c:v>
                </c:pt>
                <c:pt idx="2818">
                  <c:v>-0.43999999999999984</c:v>
                </c:pt>
                <c:pt idx="2819">
                  <c:v>-0.6</c:v>
                </c:pt>
                <c:pt idx="2820">
                  <c:v>-0.82</c:v>
                </c:pt>
                <c:pt idx="2821">
                  <c:v>-0.55999999999999983</c:v>
                </c:pt>
                <c:pt idx="2822">
                  <c:v>-0.73999999999999988</c:v>
                </c:pt>
                <c:pt idx="2823">
                  <c:v>-0.41999999999999993</c:v>
                </c:pt>
                <c:pt idx="2824">
                  <c:v>-0.16000000000000014</c:v>
                </c:pt>
                <c:pt idx="2825">
                  <c:v>0.29999999999999966</c:v>
                </c:pt>
                <c:pt idx="2826">
                  <c:v>9.9999999999999645E-2</c:v>
                </c:pt>
                <c:pt idx="2827">
                  <c:v>0.29999999999999966</c:v>
                </c:pt>
                <c:pt idx="2828">
                  <c:v>0.41999999999999993</c:v>
                </c:pt>
                <c:pt idx="2829">
                  <c:v>0.16000000000000014</c:v>
                </c:pt>
                <c:pt idx="2830">
                  <c:v>-0.4799999999999997</c:v>
                </c:pt>
                <c:pt idx="2831">
                  <c:v>-0.1</c:v>
                </c:pt>
                <c:pt idx="2832">
                  <c:v>-0.4799999999999997</c:v>
                </c:pt>
                <c:pt idx="2833">
                  <c:v>-0.43999999999999984</c:v>
                </c:pt>
                <c:pt idx="2834">
                  <c:v>-0.29999999999999966</c:v>
                </c:pt>
                <c:pt idx="2835">
                  <c:v>0.3</c:v>
                </c:pt>
                <c:pt idx="2836">
                  <c:v>-3.9999999999999855E-2</c:v>
                </c:pt>
                <c:pt idx="2837">
                  <c:v>0.17999999999999972</c:v>
                </c:pt>
                <c:pt idx="2838">
                  <c:v>0.17999999999999972</c:v>
                </c:pt>
                <c:pt idx="2839">
                  <c:v>7.9999999999999363E-2</c:v>
                </c:pt>
                <c:pt idx="2840">
                  <c:v>-0.48000000000000043</c:v>
                </c:pt>
                <c:pt idx="2841">
                  <c:v>-0.5800000000000004</c:v>
                </c:pt>
                <c:pt idx="2842">
                  <c:v>-0.40000000000000036</c:v>
                </c:pt>
                <c:pt idx="2843">
                  <c:v>-0.68000000000000038</c:v>
                </c:pt>
                <c:pt idx="2844">
                  <c:v>-0.7000000000000004</c:v>
                </c:pt>
                <c:pt idx="2845">
                  <c:v>-0.56000000000000016</c:v>
                </c:pt>
                <c:pt idx="2846">
                  <c:v>-0.25999999999999979</c:v>
                </c:pt>
                <c:pt idx="2847">
                  <c:v>-0.63999999999999946</c:v>
                </c:pt>
                <c:pt idx="2848">
                  <c:v>-0.9399999999999995</c:v>
                </c:pt>
                <c:pt idx="2849">
                  <c:v>-1.2199999999999993</c:v>
                </c:pt>
                <c:pt idx="2850">
                  <c:v>-0.9399999999999995</c:v>
                </c:pt>
                <c:pt idx="2851">
                  <c:v>-1.2399999999999998</c:v>
                </c:pt>
                <c:pt idx="2852">
                  <c:v>-1.3400000000000003</c:v>
                </c:pt>
                <c:pt idx="2853">
                  <c:v>-0.78000000000000047</c:v>
                </c:pt>
                <c:pt idx="2854">
                  <c:v>-0.48000000000000043</c:v>
                </c:pt>
                <c:pt idx="2855">
                  <c:v>-0.42000000000000026</c:v>
                </c:pt>
                <c:pt idx="2856">
                  <c:v>-8.0000000000000071E-2</c:v>
                </c:pt>
                <c:pt idx="2857">
                  <c:v>0.36000000000000015</c:v>
                </c:pt>
                <c:pt idx="2858">
                  <c:v>0.40000000000000036</c:v>
                </c:pt>
                <c:pt idx="2859">
                  <c:v>0.74000000000000021</c:v>
                </c:pt>
                <c:pt idx="2860">
                  <c:v>0.72000000000000031</c:v>
                </c:pt>
                <c:pt idx="2861">
                  <c:v>0.5600000000000005</c:v>
                </c:pt>
                <c:pt idx="2862">
                  <c:v>0.20000000000000034</c:v>
                </c:pt>
                <c:pt idx="2863">
                  <c:v>0.40000000000000036</c:v>
                </c:pt>
                <c:pt idx="2864">
                  <c:v>-1.9999999999999574E-2</c:v>
                </c:pt>
                <c:pt idx="2865">
                  <c:v>-1.9999999999999574E-2</c:v>
                </c:pt>
                <c:pt idx="2866">
                  <c:v>8.0000000000000071E-2</c:v>
                </c:pt>
                <c:pt idx="2867">
                  <c:v>0.44000000000000022</c:v>
                </c:pt>
                <c:pt idx="2868">
                  <c:v>-9.9999999999999645E-2</c:v>
                </c:pt>
                <c:pt idx="2869">
                  <c:v>0.1</c:v>
                </c:pt>
                <c:pt idx="2870">
                  <c:v>-6.0000000000000143E-2</c:v>
                </c:pt>
                <c:pt idx="2871">
                  <c:v>-0.28000000000000008</c:v>
                </c:pt>
                <c:pt idx="2872">
                  <c:v>-0.28000000000000008</c:v>
                </c:pt>
                <c:pt idx="2873">
                  <c:v>-6.0000000000000497E-2</c:v>
                </c:pt>
                <c:pt idx="2874">
                  <c:v>-6.0000000000000497E-2</c:v>
                </c:pt>
                <c:pt idx="2875">
                  <c:v>5.9999999999999429E-2</c:v>
                </c:pt>
                <c:pt idx="2876">
                  <c:v>-0.10000000000000035</c:v>
                </c:pt>
                <c:pt idx="2877">
                  <c:v>-0.1600000000000005</c:v>
                </c:pt>
                <c:pt idx="2878">
                  <c:v>-0.14000000000000021</c:v>
                </c:pt>
                <c:pt idx="2879">
                  <c:v>-0.31999999999999995</c:v>
                </c:pt>
                <c:pt idx="2880">
                  <c:v>-0.43999999999999984</c:v>
                </c:pt>
                <c:pt idx="2881">
                  <c:v>-0.5</c:v>
                </c:pt>
                <c:pt idx="2882">
                  <c:v>-0.91999999999999993</c:v>
                </c:pt>
                <c:pt idx="2883">
                  <c:v>-0.9</c:v>
                </c:pt>
                <c:pt idx="2884">
                  <c:v>-0.44000000000000022</c:v>
                </c:pt>
                <c:pt idx="2885">
                  <c:v>-0.40000000000000036</c:v>
                </c:pt>
                <c:pt idx="2886">
                  <c:v>-2.0000000000000639E-2</c:v>
                </c:pt>
                <c:pt idx="2887">
                  <c:v>0.53999999999999948</c:v>
                </c:pt>
                <c:pt idx="2888">
                  <c:v>0.81999999999999962</c:v>
                </c:pt>
                <c:pt idx="2889">
                  <c:v>0.77999999999999969</c:v>
                </c:pt>
                <c:pt idx="2890">
                  <c:v>0.68</c:v>
                </c:pt>
                <c:pt idx="2891">
                  <c:v>0.36000000000000049</c:v>
                </c:pt>
                <c:pt idx="2892">
                  <c:v>0.68000000000000038</c:v>
                </c:pt>
                <c:pt idx="2893">
                  <c:v>0.5600000000000005</c:v>
                </c:pt>
                <c:pt idx="2894">
                  <c:v>0.40000000000000036</c:v>
                </c:pt>
                <c:pt idx="2895">
                  <c:v>0.44000000000000022</c:v>
                </c:pt>
                <c:pt idx="2896">
                  <c:v>0.54000000000000026</c:v>
                </c:pt>
                <c:pt idx="2897">
                  <c:v>0.1600000000000005</c:v>
                </c:pt>
                <c:pt idx="2898">
                  <c:v>-0.23999999999999949</c:v>
                </c:pt>
                <c:pt idx="2899">
                  <c:v>-0.3599999999999991</c:v>
                </c:pt>
                <c:pt idx="2900">
                  <c:v>-9.9999999999998937E-2</c:v>
                </c:pt>
                <c:pt idx="2901">
                  <c:v>-5.9999999999999075E-2</c:v>
                </c:pt>
                <c:pt idx="2902">
                  <c:v>0.2000000000000007</c:v>
                </c:pt>
                <c:pt idx="2903">
                  <c:v>0.44000000000000095</c:v>
                </c:pt>
                <c:pt idx="2904">
                  <c:v>0.6400000000000009</c:v>
                </c:pt>
                <c:pt idx="2905">
                  <c:v>0.64000000000000057</c:v>
                </c:pt>
                <c:pt idx="2906">
                  <c:v>0.82000000000000028</c:v>
                </c:pt>
                <c:pt idx="2907">
                  <c:v>0.52000000000000024</c:v>
                </c:pt>
                <c:pt idx="2908">
                  <c:v>0.53999999999999981</c:v>
                </c:pt>
                <c:pt idx="2909">
                  <c:v>0.57999999999999974</c:v>
                </c:pt>
                <c:pt idx="2910">
                  <c:v>0.69999999999999962</c:v>
                </c:pt>
                <c:pt idx="2911">
                  <c:v>0.62000000000000033</c:v>
                </c:pt>
                <c:pt idx="2912">
                  <c:v>0.68</c:v>
                </c:pt>
                <c:pt idx="2913">
                  <c:v>0.74000000000000021</c:v>
                </c:pt>
                <c:pt idx="2914">
                  <c:v>0.54000000000000026</c:v>
                </c:pt>
                <c:pt idx="2915">
                  <c:v>0.12000000000000063</c:v>
                </c:pt>
                <c:pt idx="2916">
                  <c:v>0.36000000000000049</c:v>
                </c:pt>
                <c:pt idx="2917">
                  <c:v>0.4</c:v>
                </c:pt>
                <c:pt idx="2918">
                  <c:v>0.26000000000000012</c:v>
                </c:pt>
                <c:pt idx="2919">
                  <c:v>0.13999999999999985</c:v>
                </c:pt>
                <c:pt idx="2920">
                  <c:v>0.42000000000000026</c:v>
                </c:pt>
                <c:pt idx="2921">
                  <c:v>4.000000000000057E-2</c:v>
                </c:pt>
                <c:pt idx="2922">
                  <c:v>0.24000000000000127</c:v>
                </c:pt>
                <c:pt idx="2923">
                  <c:v>0.36000000000000087</c:v>
                </c:pt>
                <c:pt idx="2924">
                  <c:v>0.42000000000000098</c:v>
                </c:pt>
                <c:pt idx="2925">
                  <c:v>0.2</c:v>
                </c:pt>
                <c:pt idx="2926">
                  <c:v>0.49999999999999928</c:v>
                </c:pt>
                <c:pt idx="2927">
                  <c:v>0.17999999999999972</c:v>
                </c:pt>
                <c:pt idx="2928">
                  <c:v>0.1</c:v>
                </c:pt>
                <c:pt idx="2929">
                  <c:v>0.32000000000000028</c:v>
                </c:pt>
                <c:pt idx="2930">
                  <c:v>0.66000000000000014</c:v>
                </c:pt>
                <c:pt idx="2931">
                  <c:v>0.74000000000000055</c:v>
                </c:pt>
                <c:pt idx="2932">
                  <c:v>0.45999999999999941</c:v>
                </c:pt>
                <c:pt idx="2933">
                  <c:v>0.89999999999999925</c:v>
                </c:pt>
                <c:pt idx="2934">
                  <c:v>0.97999999999999898</c:v>
                </c:pt>
                <c:pt idx="2935">
                  <c:v>0.95999999999999941</c:v>
                </c:pt>
                <c:pt idx="2936">
                  <c:v>0.95999999999999874</c:v>
                </c:pt>
                <c:pt idx="2937">
                  <c:v>1.5199999999999996</c:v>
                </c:pt>
                <c:pt idx="2938">
                  <c:v>1.3399999999999999</c:v>
                </c:pt>
                <c:pt idx="2939">
                  <c:v>1.1800000000000004</c:v>
                </c:pt>
                <c:pt idx="2940">
                  <c:v>1.0200000000000009</c:v>
                </c:pt>
                <c:pt idx="2941">
                  <c:v>1.1200000000000017</c:v>
                </c:pt>
                <c:pt idx="2942">
                  <c:v>1.180000000000001</c:v>
                </c:pt>
                <c:pt idx="2943">
                  <c:v>1.0200000000000009</c:v>
                </c:pt>
                <c:pt idx="2944">
                  <c:v>1.0000000000000007</c:v>
                </c:pt>
                <c:pt idx="2945">
                  <c:v>0.72000000000000031</c:v>
                </c:pt>
                <c:pt idx="2946">
                  <c:v>0</c:v>
                </c:pt>
                <c:pt idx="2947">
                  <c:v>-0.26000000000000012</c:v>
                </c:pt>
                <c:pt idx="2948">
                  <c:v>-0.1</c:v>
                </c:pt>
                <c:pt idx="2949">
                  <c:v>2.0000000000000285E-2</c:v>
                </c:pt>
                <c:pt idx="2950">
                  <c:v>0.22000000000000028</c:v>
                </c:pt>
                <c:pt idx="2951">
                  <c:v>0.54000000000000059</c:v>
                </c:pt>
                <c:pt idx="2952">
                  <c:v>0.54000000000000059</c:v>
                </c:pt>
                <c:pt idx="2953">
                  <c:v>0.22000000000000028</c:v>
                </c:pt>
                <c:pt idx="2954">
                  <c:v>0.21999999999999958</c:v>
                </c:pt>
                <c:pt idx="2955">
                  <c:v>0.33999999999999986</c:v>
                </c:pt>
                <c:pt idx="2956">
                  <c:v>0.9</c:v>
                </c:pt>
                <c:pt idx="2957">
                  <c:v>0.92000000000000026</c:v>
                </c:pt>
                <c:pt idx="2958">
                  <c:v>1.0400000000000005</c:v>
                </c:pt>
                <c:pt idx="2959">
                  <c:v>0.86000000000000087</c:v>
                </c:pt>
                <c:pt idx="2960">
                  <c:v>0.68000000000000038</c:v>
                </c:pt>
                <c:pt idx="2961">
                  <c:v>0.51999999999999957</c:v>
                </c:pt>
                <c:pt idx="2962">
                  <c:v>0.6</c:v>
                </c:pt>
                <c:pt idx="2963">
                  <c:v>0.51999999999999957</c:v>
                </c:pt>
                <c:pt idx="2964">
                  <c:v>0.51999999999999957</c:v>
                </c:pt>
                <c:pt idx="2965">
                  <c:v>0.66000000000000014</c:v>
                </c:pt>
                <c:pt idx="2966">
                  <c:v>0.62000000000000099</c:v>
                </c:pt>
                <c:pt idx="2967">
                  <c:v>0.7600000000000009</c:v>
                </c:pt>
                <c:pt idx="2968">
                  <c:v>1.180000000000001</c:v>
                </c:pt>
                <c:pt idx="2969">
                  <c:v>1.4800000000000011</c:v>
                </c:pt>
                <c:pt idx="2970">
                  <c:v>1.1000000000000008</c:v>
                </c:pt>
                <c:pt idx="2971">
                  <c:v>0.92000000000000026</c:v>
                </c:pt>
                <c:pt idx="2972">
                  <c:v>0.68000000000000038</c:v>
                </c:pt>
                <c:pt idx="2973">
                  <c:v>0.32000000000000028</c:v>
                </c:pt>
                <c:pt idx="2974">
                  <c:v>0.1</c:v>
                </c:pt>
                <c:pt idx="2975">
                  <c:v>0.43999999999999984</c:v>
                </c:pt>
                <c:pt idx="2976">
                  <c:v>0.4</c:v>
                </c:pt>
                <c:pt idx="2977">
                  <c:v>0.65999999999999948</c:v>
                </c:pt>
                <c:pt idx="2978">
                  <c:v>0.45999999999999941</c:v>
                </c:pt>
                <c:pt idx="2979">
                  <c:v>0.51999999999999957</c:v>
                </c:pt>
                <c:pt idx="2980">
                  <c:v>0.4799999999999997</c:v>
                </c:pt>
                <c:pt idx="2981">
                  <c:v>0.61999999999999955</c:v>
                </c:pt>
                <c:pt idx="2982">
                  <c:v>0.43999999999999984</c:v>
                </c:pt>
                <c:pt idx="2983">
                  <c:v>0.68000000000000038</c:v>
                </c:pt>
                <c:pt idx="2984">
                  <c:v>0.52000000000000024</c:v>
                </c:pt>
                <c:pt idx="2985">
                  <c:v>0.80000000000000071</c:v>
                </c:pt>
                <c:pt idx="2986">
                  <c:v>0.88000000000000111</c:v>
                </c:pt>
                <c:pt idx="2987">
                  <c:v>0.98000000000000109</c:v>
                </c:pt>
                <c:pt idx="2988">
                  <c:v>1.0400000000000005</c:v>
                </c:pt>
                <c:pt idx="2989">
                  <c:v>1.1200000000000003</c:v>
                </c:pt>
                <c:pt idx="2990">
                  <c:v>1.1199999999999997</c:v>
                </c:pt>
                <c:pt idx="2991">
                  <c:v>1.2199999999999995</c:v>
                </c:pt>
                <c:pt idx="2992">
                  <c:v>1.2199999999999995</c:v>
                </c:pt>
                <c:pt idx="2993">
                  <c:v>1.4399999999999991</c:v>
                </c:pt>
                <c:pt idx="2994">
                  <c:v>1.6199999999999997</c:v>
                </c:pt>
                <c:pt idx="2995">
                  <c:v>1.6199999999999997</c:v>
                </c:pt>
                <c:pt idx="2996">
                  <c:v>1.1599999999999995</c:v>
                </c:pt>
                <c:pt idx="2997">
                  <c:v>0.87999999999999967</c:v>
                </c:pt>
                <c:pt idx="2998">
                  <c:v>0.82000000000000028</c:v>
                </c:pt>
                <c:pt idx="2999">
                  <c:v>0.72000000000000031</c:v>
                </c:pt>
                <c:pt idx="3000">
                  <c:v>0.72000000000000175</c:v>
                </c:pt>
                <c:pt idx="3001">
                  <c:v>0.98000000000000109</c:v>
                </c:pt>
                <c:pt idx="3002">
                  <c:v>0.96000000000000085</c:v>
                </c:pt>
                <c:pt idx="3003">
                  <c:v>0.97999999999999976</c:v>
                </c:pt>
                <c:pt idx="3004">
                  <c:v>0.4799999999999997</c:v>
                </c:pt>
                <c:pt idx="3005">
                  <c:v>7.9999999999998295E-2</c:v>
                </c:pt>
                <c:pt idx="3006">
                  <c:v>0.2999999999999986</c:v>
                </c:pt>
                <c:pt idx="3007">
                  <c:v>0.71999999999999886</c:v>
                </c:pt>
                <c:pt idx="3008">
                  <c:v>1.0399999999999991</c:v>
                </c:pt>
                <c:pt idx="3009">
                  <c:v>1.5599999999999994</c:v>
                </c:pt>
                <c:pt idx="3010">
                  <c:v>1.8799999999999997</c:v>
                </c:pt>
                <c:pt idx="3011">
                  <c:v>1.3200000000000003</c:v>
                </c:pt>
                <c:pt idx="3012">
                  <c:v>0.86000000000000087</c:v>
                </c:pt>
                <c:pt idx="3013">
                  <c:v>0.60000000000000286</c:v>
                </c:pt>
                <c:pt idx="3014">
                  <c:v>0.64000000000000201</c:v>
                </c:pt>
                <c:pt idx="3015">
                  <c:v>0.74000000000000199</c:v>
                </c:pt>
                <c:pt idx="3016">
                  <c:v>0.72000000000000175</c:v>
                </c:pt>
                <c:pt idx="3017">
                  <c:v>0.7600000000000009</c:v>
                </c:pt>
                <c:pt idx="3018">
                  <c:v>0.67999999999999972</c:v>
                </c:pt>
                <c:pt idx="3019">
                  <c:v>0.64000000000000057</c:v>
                </c:pt>
                <c:pt idx="3020">
                  <c:v>0.56000000000000083</c:v>
                </c:pt>
                <c:pt idx="3021">
                  <c:v>0.74000000000000055</c:v>
                </c:pt>
                <c:pt idx="3022">
                  <c:v>0.78000000000000114</c:v>
                </c:pt>
                <c:pt idx="3023">
                  <c:v>0.68000000000000116</c:v>
                </c:pt>
                <c:pt idx="3024">
                  <c:v>0.44000000000000056</c:v>
                </c:pt>
                <c:pt idx="3025">
                  <c:v>0.32000000000000028</c:v>
                </c:pt>
                <c:pt idx="3026">
                  <c:v>0.26000000000000084</c:v>
                </c:pt>
                <c:pt idx="3027">
                  <c:v>0.46000000000000085</c:v>
                </c:pt>
                <c:pt idx="3028">
                  <c:v>0.14000000000000057</c:v>
                </c:pt>
                <c:pt idx="3029">
                  <c:v>0.17999999999999972</c:v>
                </c:pt>
                <c:pt idx="3030">
                  <c:v>0.33999999999999914</c:v>
                </c:pt>
                <c:pt idx="3031">
                  <c:v>0.47999999999999832</c:v>
                </c:pt>
                <c:pt idx="3032">
                  <c:v>7.9999999999996879E-2</c:v>
                </c:pt>
                <c:pt idx="3033">
                  <c:v>0.2399999999999963</c:v>
                </c:pt>
                <c:pt idx="3034">
                  <c:v>0.61999999999999744</c:v>
                </c:pt>
                <c:pt idx="3035">
                  <c:v>-0.10000000000000284</c:v>
                </c:pt>
                <c:pt idx="3036">
                  <c:v>-0.28000000000000258</c:v>
                </c:pt>
                <c:pt idx="3037">
                  <c:v>-0.32000000000000173</c:v>
                </c:pt>
                <c:pt idx="3038">
                  <c:v>-0.56000000000000083</c:v>
                </c:pt>
                <c:pt idx="3039">
                  <c:v>-1.0400000000000005</c:v>
                </c:pt>
                <c:pt idx="3040">
                  <c:v>-0.65999999999999948</c:v>
                </c:pt>
                <c:pt idx="3041">
                  <c:v>-0.42000000000000026</c:v>
                </c:pt>
                <c:pt idx="3042">
                  <c:v>-0.37999999999999973</c:v>
                </c:pt>
                <c:pt idx="3043">
                  <c:v>-7.999999999999971E-2</c:v>
                </c:pt>
                <c:pt idx="3044">
                  <c:v>-0.17999999999999972</c:v>
                </c:pt>
                <c:pt idx="3045">
                  <c:v>-0.51999999999999891</c:v>
                </c:pt>
                <c:pt idx="3046">
                  <c:v>-0.69999999999999718</c:v>
                </c:pt>
                <c:pt idx="3047">
                  <c:v>-0.61999999999999744</c:v>
                </c:pt>
                <c:pt idx="3048">
                  <c:v>-0.91999999999999749</c:v>
                </c:pt>
                <c:pt idx="3049">
                  <c:v>-1.1799999999999984</c:v>
                </c:pt>
                <c:pt idx="3050">
                  <c:v>-0.77999999999999969</c:v>
                </c:pt>
                <c:pt idx="3051">
                  <c:v>-0.52000000000000024</c:v>
                </c:pt>
                <c:pt idx="3052">
                  <c:v>-0.44000000000000056</c:v>
                </c:pt>
                <c:pt idx="3053">
                  <c:v>-0.12000000000000029</c:v>
                </c:pt>
                <c:pt idx="3054">
                  <c:v>0.34000000000000058</c:v>
                </c:pt>
                <c:pt idx="3055">
                  <c:v>0.16000000000000086</c:v>
                </c:pt>
                <c:pt idx="3056">
                  <c:v>-0.25999999999999945</c:v>
                </c:pt>
                <c:pt idx="3057">
                  <c:v>-1.9999999999998862E-2</c:v>
                </c:pt>
                <c:pt idx="3058">
                  <c:v>-0.33999999999999914</c:v>
                </c:pt>
                <c:pt idx="3059">
                  <c:v>-0.41999999999999887</c:v>
                </c:pt>
                <c:pt idx="3060">
                  <c:v>-0.21999999999999886</c:v>
                </c:pt>
                <c:pt idx="3061">
                  <c:v>0.20000000000000143</c:v>
                </c:pt>
                <c:pt idx="3062">
                  <c:v>6.0000000000000851E-2</c:v>
                </c:pt>
                <c:pt idx="3063">
                  <c:v>4.000000000000057E-2</c:v>
                </c:pt>
                <c:pt idx="3064">
                  <c:v>0.14000000000000057</c:v>
                </c:pt>
                <c:pt idx="3065">
                  <c:v>0.2</c:v>
                </c:pt>
                <c:pt idx="3066">
                  <c:v>-8.000000000000114E-2</c:v>
                </c:pt>
                <c:pt idx="3067">
                  <c:v>-0.42000000000000026</c:v>
                </c:pt>
                <c:pt idx="3068">
                  <c:v>-0.41999999999999887</c:v>
                </c:pt>
                <c:pt idx="3069">
                  <c:v>-0.57999999999999974</c:v>
                </c:pt>
                <c:pt idx="3070">
                  <c:v>-0.95999999999999941</c:v>
                </c:pt>
                <c:pt idx="3071">
                  <c:v>-1.319999999999999</c:v>
                </c:pt>
                <c:pt idx="3072">
                  <c:v>-0.95999999999999941</c:v>
                </c:pt>
                <c:pt idx="3073">
                  <c:v>-0.90000000000000147</c:v>
                </c:pt>
                <c:pt idx="3074">
                  <c:v>-1.1400000000000006</c:v>
                </c:pt>
                <c:pt idx="3075">
                  <c:v>-1.0200000000000002</c:v>
                </c:pt>
                <c:pt idx="3076">
                  <c:v>-0.74000000000000055</c:v>
                </c:pt>
                <c:pt idx="3077">
                  <c:v>-1.2200000000000017</c:v>
                </c:pt>
                <c:pt idx="3078">
                  <c:v>-1.3</c:v>
                </c:pt>
                <c:pt idx="3079">
                  <c:v>-0.64000000000000057</c:v>
                </c:pt>
                <c:pt idx="3080">
                  <c:v>-0.62000000000000166</c:v>
                </c:pt>
                <c:pt idx="3081">
                  <c:v>-0.28000000000000114</c:v>
                </c:pt>
                <c:pt idx="3082">
                  <c:v>0.4799999999999997</c:v>
                </c:pt>
                <c:pt idx="3083">
                  <c:v>0.57999999999999829</c:v>
                </c:pt>
                <c:pt idx="3084">
                  <c:v>0.49999999999999856</c:v>
                </c:pt>
                <c:pt idx="3085">
                  <c:v>0.97999999999999976</c:v>
                </c:pt>
                <c:pt idx="3086">
                  <c:v>0.83999999999999919</c:v>
                </c:pt>
                <c:pt idx="3087">
                  <c:v>0.99999999999999856</c:v>
                </c:pt>
                <c:pt idx="3088">
                  <c:v>1.6399999999999992</c:v>
                </c:pt>
                <c:pt idx="3089">
                  <c:v>1.6999999999999986</c:v>
                </c:pt>
                <c:pt idx="3090">
                  <c:v>1.9199999999999988</c:v>
                </c:pt>
                <c:pt idx="3091">
                  <c:v>1.9799999999999998</c:v>
                </c:pt>
                <c:pt idx="3092">
                  <c:v>1.6200000000000003</c:v>
                </c:pt>
                <c:pt idx="3093">
                  <c:v>1.1599999999999995</c:v>
                </c:pt>
                <c:pt idx="3094">
                  <c:v>1.1200000000000003</c:v>
                </c:pt>
                <c:pt idx="3095">
                  <c:v>0.94000000000000061</c:v>
                </c:pt>
                <c:pt idx="3096">
                  <c:v>1.3200000000000003</c:v>
                </c:pt>
                <c:pt idx="3097">
                  <c:v>1.680000000000001</c:v>
                </c:pt>
                <c:pt idx="3098">
                  <c:v>1.8000000000000014</c:v>
                </c:pt>
                <c:pt idx="3099">
                  <c:v>1.6</c:v>
                </c:pt>
                <c:pt idx="3100">
                  <c:v>1.3</c:v>
                </c:pt>
                <c:pt idx="3101">
                  <c:v>0.72000000000000031</c:v>
                </c:pt>
                <c:pt idx="3102">
                  <c:v>0.13999999999999915</c:v>
                </c:pt>
                <c:pt idx="3103">
                  <c:v>-0.32000000000000028</c:v>
                </c:pt>
                <c:pt idx="3104">
                  <c:v>-0.21999999999999886</c:v>
                </c:pt>
                <c:pt idx="3105">
                  <c:v>-7.9999999999998295E-2</c:v>
                </c:pt>
                <c:pt idx="3106">
                  <c:v>-0.2999999999999986</c:v>
                </c:pt>
                <c:pt idx="3107">
                  <c:v>-0.23999999999999916</c:v>
                </c:pt>
                <c:pt idx="3108">
                  <c:v>-3.9999999999999147E-2</c:v>
                </c:pt>
                <c:pt idx="3109">
                  <c:v>-0.42000000000000026</c:v>
                </c:pt>
                <c:pt idx="3110">
                  <c:v>-0.82000000000000173</c:v>
                </c:pt>
                <c:pt idx="3111">
                  <c:v>-0.42000000000000171</c:v>
                </c:pt>
                <c:pt idx="3112">
                  <c:v>-0.50000000000000144</c:v>
                </c:pt>
                <c:pt idx="3113">
                  <c:v>-0.58000000000000118</c:v>
                </c:pt>
                <c:pt idx="3114">
                  <c:v>-0.44000000000000056</c:v>
                </c:pt>
                <c:pt idx="3115">
                  <c:v>-0.3</c:v>
                </c:pt>
                <c:pt idx="3116">
                  <c:v>-0.3</c:v>
                </c:pt>
                <c:pt idx="3117">
                  <c:v>-0.55999999999999939</c:v>
                </c:pt>
                <c:pt idx="3118">
                  <c:v>-0.15999999999999942</c:v>
                </c:pt>
                <c:pt idx="3119">
                  <c:v>0.17999999999999972</c:v>
                </c:pt>
                <c:pt idx="3120">
                  <c:v>-0.12000000000000029</c:v>
                </c:pt>
                <c:pt idx="3121">
                  <c:v>-0.3</c:v>
                </c:pt>
                <c:pt idx="3122">
                  <c:v>0.31999999999999884</c:v>
                </c:pt>
                <c:pt idx="3123">
                  <c:v>-2.0000000000001704E-2</c:v>
                </c:pt>
                <c:pt idx="3124">
                  <c:v>-0.26000000000000084</c:v>
                </c:pt>
                <c:pt idx="3125">
                  <c:v>1.9999999999998862E-2</c:v>
                </c:pt>
                <c:pt idx="3126">
                  <c:v>0.1799999999999983</c:v>
                </c:pt>
                <c:pt idx="3127">
                  <c:v>0.11999999999999886</c:v>
                </c:pt>
                <c:pt idx="3128">
                  <c:v>0.17999999999999972</c:v>
                </c:pt>
                <c:pt idx="3129">
                  <c:v>0.25999999999999945</c:v>
                </c:pt>
                <c:pt idx="3130">
                  <c:v>0.59999999999999853</c:v>
                </c:pt>
                <c:pt idx="3131">
                  <c:v>0.33999999999999914</c:v>
                </c:pt>
                <c:pt idx="3132">
                  <c:v>-0.1</c:v>
                </c:pt>
                <c:pt idx="3133">
                  <c:v>-0.26000000000000084</c:v>
                </c:pt>
                <c:pt idx="3134">
                  <c:v>-0.20000000000000143</c:v>
                </c:pt>
                <c:pt idx="3135">
                  <c:v>-0.74000000000000055</c:v>
                </c:pt>
                <c:pt idx="3136">
                  <c:v>-0.18000000000000113</c:v>
                </c:pt>
                <c:pt idx="3137">
                  <c:v>-0.22000000000000169</c:v>
                </c:pt>
                <c:pt idx="3138">
                  <c:v>-1.4210854715202005E-15</c:v>
                </c:pt>
                <c:pt idx="3139">
                  <c:v>0</c:v>
                </c:pt>
                <c:pt idx="3140">
                  <c:v>0.32000000000000028</c:v>
                </c:pt>
                <c:pt idx="3141">
                  <c:v>-4.000000000000057E-2</c:v>
                </c:pt>
                <c:pt idx="3142">
                  <c:v>0.13999999999999915</c:v>
                </c:pt>
                <c:pt idx="3143">
                  <c:v>0.27999999999999969</c:v>
                </c:pt>
                <c:pt idx="3144">
                  <c:v>7.9999999999998295E-2</c:v>
                </c:pt>
                <c:pt idx="3145">
                  <c:v>0.1799999999999983</c:v>
                </c:pt>
                <c:pt idx="3146">
                  <c:v>0.5</c:v>
                </c:pt>
                <c:pt idx="3147">
                  <c:v>0.46000000000000085</c:v>
                </c:pt>
                <c:pt idx="3148">
                  <c:v>0.13999999999999915</c:v>
                </c:pt>
                <c:pt idx="3149">
                  <c:v>0.34000000000000058</c:v>
                </c:pt>
                <c:pt idx="3150">
                  <c:v>0.36000000000000087</c:v>
                </c:pt>
                <c:pt idx="3151">
                  <c:v>0.1</c:v>
                </c:pt>
                <c:pt idx="3152">
                  <c:v>0.42000000000000026</c:v>
                </c:pt>
                <c:pt idx="3153">
                  <c:v>0.84000000000000197</c:v>
                </c:pt>
                <c:pt idx="3154">
                  <c:v>0.78000000000000114</c:v>
                </c:pt>
                <c:pt idx="3155">
                  <c:v>0.78000000000000114</c:v>
                </c:pt>
                <c:pt idx="3156">
                  <c:v>0.80000000000000138</c:v>
                </c:pt>
                <c:pt idx="3157">
                  <c:v>0.66000000000000081</c:v>
                </c:pt>
                <c:pt idx="3158">
                  <c:v>0.72000000000000031</c:v>
                </c:pt>
                <c:pt idx="3159">
                  <c:v>0.9</c:v>
                </c:pt>
                <c:pt idx="3160">
                  <c:v>1.0599999999999994</c:v>
                </c:pt>
                <c:pt idx="3161">
                  <c:v>0.92000000000000026</c:v>
                </c:pt>
                <c:pt idx="3162">
                  <c:v>1.1200000000000003</c:v>
                </c:pt>
                <c:pt idx="3163">
                  <c:v>0.82000000000000028</c:v>
                </c:pt>
                <c:pt idx="3164">
                  <c:v>0.62000000000000166</c:v>
                </c:pt>
                <c:pt idx="3165">
                  <c:v>0.20000000000000284</c:v>
                </c:pt>
                <c:pt idx="3166">
                  <c:v>0.30000000000000143</c:v>
                </c:pt>
                <c:pt idx="3167">
                  <c:v>-0.19999999999999857</c:v>
                </c:pt>
                <c:pt idx="3168">
                  <c:v>0.24000000000000057</c:v>
                </c:pt>
                <c:pt idx="3169">
                  <c:v>0.4</c:v>
                </c:pt>
                <c:pt idx="3170">
                  <c:v>0.37999999999999973</c:v>
                </c:pt>
                <c:pt idx="3171">
                  <c:v>0.8</c:v>
                </c:pt>
                <c:pt idx="3172">
                  <c:v>1.3399999999999992</c:v>
                </c:pt>
                <c:pt idx="3173">
                  <c:v>1.2400000000000007</c:v>
                </c:pt>
                <c:pt idx="3174">
                  <c:v>1.2400000000000007</c:v>
                </c:pt>
                <c:pt idx="3175">
                  <c:v>1.5799999999999996</c:v>
                </c:pt>
                <c:pt idx="3176">
                  <c:v>1.5200000000000002</c:v>
                </c:pt>
                <c:pt idx="3177">
                  <c:v>1.680000000000001</c:v>
                </c:pt>
                <c:pt idx="3178">
                  <c:v>1.6799999999999997</c:v>
                </c:pt>
                <c:pt idx="3179">
                  <c:v>1.8399999999999992</c:v>
                </c:pt>
                <c:pt idx="3180">
                  <c:v>2.259999999999998</c:v>
                </c:pt>
                <c:pt idx="3181">
                  <c:v>2.2199999999999975</c:v>
                </c:pt>
                <c:pt idx="3182">
                  <c:v>2.1399999999999979</c:v>
                </c:pt>
                <c:pt idx="3183">
                  <c:v>2.2999999999999985</c:v>
                </c:pt>
                <c:pt idx="3184">
                  <c:v>2.1399999999999992</c:v>
                </c:pt>
                <c:pt idx="3185">
                  <c:v>1.8</c:v>
                </c:pt>
                <c:pt idx="3186">
                  <c:v>1.7600000000000009</c:v>
                </c:pt>
                <c:pt idx="3187">
                  <c:v>1.8</c:v>
                </c:pt>
                <c:pt idx="3188">
                  <c:v>1.4</c:v>
                </c:pt>
                <c:pt idx="3189">
                  <c:v>1.2799999999999998</c:v>
                </c:pt>
                <c:pt idx="3190">
                  <c:v>1.1599999999999995</c:v>
                </c:pt>
                <c:pt idx="3191">
                  <c:v>0.9</c:v>
                </c:pt>
                <c:pt idx="3192">
                  <c:v>0.57999999999999974</c:v>
                </c:pt>
                <c:pt idx="3193">
                  <c:v>0.5</c:v>
                </c:pt>
                <c:pt idx="3194">
                  <c:v>0.53999999999999915</c:v>
                </c:pt>
                <c:pt idx="3195">
                  <c:v>0.7399999999999991</c:v>
                </c:pt>
                <c:pt idx="3196">
                  <c:v>0.5999999999999972</c:v>
                </c:pt>
                <c:pt idx="3197">
                  <c:v>0.69999999999999862</c:v>
                </c:pt>
                <c:pt idx="3198">
                  <c:v>0.75999999999999801</c:v>
                </c:pt>
                <c:pt idx="3199">
                  <c:v>0.7399999999999991</c:v>
                </c:pt>
                <c:pt idx="3200">
                  <c:v>0.72000000000000031</c:v>
                </c:pt>
                <c:pt idx="3201">
                  <c:v>0.72000000000000031</c:v>
                </c:pt>
                <c:pt idx="3202">
                  <c:v>0.15999999999999942</c:v>
                </c:pt>
                <c:pt idx="3203">
                  <c:v>-0.12000000000000029</c:v>
                </c:pt>
                <c:pt idx="3204">
                  <c:v>-0.22000000000000028</c:v>
                </c:pt>
                <c:pt idx="3205">
                  <c:v>-0.48000000000000115</c:v>
                </c:pt>
                <c:pt idx="3206">
                  <c:v>-0.4</c:v>
                </c:pt>
                <c:pt idx="3207">
                  <c:v>-0.2</c:v>
                </c:pt>
                <c:pt idx="3208">
                  <c:v>-0.22000000000000028</c:v>
                </c:pt>
              </c:numCache>
            </c:numRef>
          </c:xVal>
          <c:yVal>
            <c:numRef>
              <c:f>'63G_24'!$A$2:$A$3210</c:f>
              <c:numCache>
                <c:formatCode>General</c:formatCode>
                <c:ptCount val="3209"/>
                <c:pt idx="0">
                  <c:v>4.8</c:v>
                </c:pt>
                <c:pt idx="1">
                  <c:v>4.9000000000000004</c:v>
                </c:pt>
                <c:pt idx="2">
                  <c:v>5</c:v>
                </c:pt>
                <c:pt idx="3">
                  <c:v>5.0999999999999996</c:v>
                </c:pt>
                <c:pt idx="4">
                  <c:v>5.2</c:v>
                </c:pt>
                <c:pt idx="5">
                  <c:v>5.3</c:v>
                </c:pt>
                <c:pt idx="6">
                  <c:v>5.4</c:v>
                </c:pt>
                <c:pt idx="7">
                  <c:v>5.5</c:v>
                </c:pt>
                <c:pt idx="8">
                  <c:v>5.6</c:v>
                </c:pt>
                <c:pt idx="9">
                  <c:v>5.7</c:v>
                </c:pt>
                <c:pt idx="10">
                  <c:v>5.8</c:v>
                </c:pt>
                <c:pt idx="11">
                  <c:v>5.9</c:v>
                </c:pt>
                <c:pt idx="12">
                  <c:v>6</c:v>
                </c:pt>
                <c:pt idx="13">
                  <c:v>6.1</c:v>
                </c:pt>
                <c:pt idx="14">
                  <c:v>6.2</c:v>
                </c:pt>
                <c:pt idx="15">
                  <c:v>6.3</c:v>
                </c:pt>
                <c:pt idx="16">
                  <c:v>6.4</c:v>
                </c:pt>
                <c:pt idx="17">
                  <c:v>6.5</c:v>
                </c:pt>
                <c:pt idx="18">
                  <c:v>6.6</c:v>
                </c:pt>
                <c:pt idx="19">
                  <c:v>6.7</c:v>
                </c:pt>
                <c:pt idx="20">
                  <c:v>6.8</c:v>
                </c:pt>
                <c:pt idx="21">
                  <c:v>6.9</c:v>
                </c:pt>
                <c:pt idx="22">
                  <c:v>7</c:v>
                </c:pt>
                <c:pt idx="23">
                  <c:v>7.1</c:v>
                </c:pt>
                <c:pt idx="24">
                  <c:v>7.2</c:v>
                </c:pt>
                <c:pt idx="25">
                  <c:v>7.3</c:v>
                </c:pt>
                <c:pt idx="26">
                  <c:v>7.4</c:v>
                </c:pt>
                <c:pt idx="27">
                  <c:v>7.5</c:v>
                </c:pt>
                <c:pt idx="28">
                  <c:v>7.6</c:v>
                </c:pt>
                <c:pt idx="29">
                  <c:v>7.7</c:v>
                </c:pt>
                <c:pt idx="30">
                  <c:v>7.8</c:v>
                </c:pt>
                <c:pt idx="31">
                  <c:v>7.9</c:v>
                </c:pt>
                <c:pt idx="32">
                  <c:v>8</c:v>
                </c:pt>
                <c:pt idx="33">
                  <c:v>8.1</c:v>
                </c:pt>
                <c:pt idx="34">
                  <c:v>8.1999999999999993</c:v>
                </c:pt>
                <c:pt idx="35">
                  <c:v>8.3000000000000007</c:v>
                </c:pt>
                <c:pt idx="36">
                  <c:v>8.4</c:v>
                </c:pt>
                <c:pt idx="37">
                  <c:v>8.5</c:v>
                </c:pt>
                <c:pt idx="38">
                  <c:v>8.6</c:v>
                </c:pt>
                <c:pt idx="39">
                  <c:v>8.6999999999999993</c:v>
                </c:pt>
                <c:pt idx="40">
                  <c:v>8.8000000000000007</c:v>
                </c:pt>
                <c:pt idx="41">
                  <c:v>8.9</c:v>
                </c:pt>
                <c:pt idx="42">
                  <c:v>9</c:v>
                </c:pt>
                <c:pt idx="43">
                  <c:v>9.1</c:v>
                </c:pt>
                <c:pt idx="44">
                  <c:v>9.1999999999999993</c:v>
                </c:pt>
                <c:pt idx="45">
                  <c:v>9.3000000000000007</c:v>
                </c:pt>
                <c:pt idx="46">
                  <c:v>9.4</c:v>
                </c:pt>
                <c:pt idx="47">
                  <c:v>9.5</c:v>
                </c:pt>
                <c:pt idx="48">
                  <c:v>9.6</c:v>
                </c:pt>
                <c:pt idx="49">
                  <c:v>9.6999999999999993</c:v>
                </c:pt>
                <c:pt idx="50">
                  <c:v>9.8000000000000007</c:v>
                </c:pt>
                <c:pt idx="51">
                  <c:v>9.9</c:v>
                </c:pt>
                <c:pt idx="52">
                  <c:v>10</c:v>
                </c:pt>
                <c:pt idx="53">
                  <c:v>10.1</c:v>
                </c:pt>
                <c:pt idx="54">
                  <c:v>10.199999999999999</c:v>
                </c:pt>
                <c:pt idx="55">
                  <c:v>10.3</c:v>
                </c:pt>
                <c:pt idx="56">
                  <c:v>10.4</c:v>
                </c:pt>
                <c:pt idx="57">
                  <c:v>10.5</c:v>
                </c:pt>
                <c:pt idx="58">
                  <c:v>10.6</c:v>
                </c:pt>
                <c:pt idx="59">
                  <c:v>10.7</c:v>
                </c:pt>
                <c:pt idx="60">
                  <c:v>10.8</c:v>
                </c:pt>
                <c:pt idx="61">
                  <c:v>10.9</c:v>
                </c:pt>
                <c:pt idx="62">
                  <c:v>11</c:v>
                </c:pt>
                <c:pt idx="63">
                  <c:v>11.1</c:v>
                </c:pt>
                <c:pt idx="64">
                  <c:v>11.2</c:v>
                </c:pt>
                <c:pt idx="65">
                  <c:v>11.3</c:v>
                </c:pt>
                <c:pt idx="66">
                  <c:v>11.4</c:v>
                </c:pt>
                <c:pt idx="67">
                  <c:v>11.5</c:v>
                </c:pt>
                <c:pt idx="68">
                  <c:v>11.6</c:v>
                </c:pt>
                <c:pt idx="69">
                  <c:v>11.7</c:v>
                </c:pt>
                <c:pt idx="70">
                  <c:v>11.8</c:v>
                </c:pt>
                <c:pt idx="71">
                  <c:v>11.9</c:v>
                </c:pt>
                <c:pt idx="72">
                  <c:v>12</c:v>
                </c:pt>
                <c:pt idx="73">
                  <c:v>12.1</c:v>
                </c:pt>
                <c:pt idx="74">
                  <c:v>12.2</c:v>
                </c:pt>
                <c:pt idx="75">
                  <c:v>12.3</c:v>
                </c:pt>
                <c:pt idx="76">
                  <c:v>12.4</c:v>
                </c:pt>
                <c:pt idx="77">
                  <c:v>12.5</c:v>
                </c:pt>
                <c:pt idx="78">
                  <c:v>12.6</c:v>
                </c:pt>
                <c:pt idx="79">
                  <c:v>12.7</c:v>
                </c:pt>
                <c:pt idx="80">
                  <c:v>12.8</c:v>
                </c:pt>
                <c:pt idx="81">
                  <c:v>12.9</c:v>
                </c:pt>
                <c:pt idx="82">
                  <c:v>13</c:v>
                </c:pt>
                <c:pt idx="83">
                  <c:v>13.1</c:v>
                </c:pt>
                <c:pt idx="84">
                  <c:v>13.2</c:v>
                </c:pt>
                <c:pt idx="85">
                  <c:v>13.3</c:v>
                </c:pt>
                <c:pt idx="86">
                  <c:v>13.4</c:v>
                </c:pt>
                <c:pt idx="87">
                  <c:v>13.5</c:v>
                </c:pt>
                <c:pt idx="88">
                  <c:v>13.6</c:v>
                </c:pt>
                <c:pt idx="89">
                  <c:v>13.7</c:v>
                </c:pt>
                <c:pt idx="90">
                  <c:v>13.8</c:v>
                </c:pt>
                <c:pt idx="91">
                  <c:v>13.9</c:v>
                </c:pt>
                <c:pt idx="92">
                  <c:v>14</c:v>
                </c:pt>
                <c:pt idx="93">
                  <c:v>14.1</c:v>
                </c:pt>
                <c:pt idx="94">
                  <c:v>14.2</c:v>
                </c:pt>
                <c:pt idx="95">
                  <c:v>14.3</c:v>
                </c:pt>
                <c:pt idx="96">
                  <c:v>14.4</c:v>
                </c:pt>
                <c:pt idx="97">
                  <c:v>14.5</c:v>
                </c:pt>
                <c:pt idx="98">
                  <c:v>14.6</c:v>
                </c:pt>
                <c:pt idx="99">
                  <c:v>14.7</c:v>
                </c:pt>
                <c:pt idx="100">
                  <c:v>14.8</c:v>
                </c:pt>
                <c:pt idx="101">
                  <c:v>14.9</c:v>
                </c:pt>
                <c:pt idx="102">
                  <c:v>15</c:v>
                </c:pt>
                <c:pt idx="103">
                  <c:v>15.1</c:v>
                </c:pt>
                <c:pt idx="104">
                  <c:v>15.2</c:v>
                </c:pt>
                <c:pt idx="105">
                  <c:v>15.3</c:v>
                </c:pt>
                <c:pt idx="106">
                  <c:v>15.4</c:v>
                </c:pt>
                <c:pt idx="107">
                  <c:v>15.5</c:v>
                </c:pt>
                <c:pt idx="108">
                  <c:v>15.6</c:v>
                </c:pt>
                <c:pt idx="109">
                  <c:v>15.7</c:v>
                </c:pt>
                <c:pt idx="110">
                  <c:v>15.8</c:v>
                </c:pt>
                <c:pt idx="111">
                  <c:v>15.9</c:v>
                </c:pt>
                <c:pt idx="112">
                  <c:v>16</c:v>
                </c:pt>
                <c:pt idx="113">
                  <c:v>16.100000000000001</c:v>
                </c:pt>
                <c:pt idx="114">
                  <c:v>16.2</c:v>
                </c:pt>
                <c:pt idx="115">
                  <c:v>16.3</c:v>
                </c:pt>
                <c:pt idx="116">
                  <c:v>16.399999999999999</c:v>
                </c:pt>
                <c:pt idx="117">
                  <c:v>16.5</c:v>
                </c:pt>
                <c:pt idx="118">
                  <c:v>16.600000000000001</c:v>
                </c:pt>
                <c:pt idx="119">
                  <c:v>16.7</c:v>
                </c:pt>
                <c:pt idx="120">
                  <c:v>16.8</c:v>
                </c:pt>
                <c:pt idx="121">
                  <c:v>16.899999999999999</c:v>
                </c:pt>
                <c:pt idx="122">
                  <c:v>17</c:v>
                </c:pt>
                <c:pt idx="123">
                  <c:v>17.100000000000001</c:v>
                </c:pt>
                <c:pt idx="124">
                  <c:v>17.2</c:v>
                </c:pt>
                <c:pt idx="125">
                  <c:v>17.3</c:v>
                </c:pt>
                <c:pt idx="126">
                  <c:v>17.399999999999999</c:v>
                </c:pt>
                <c:pt idx="127">
                  <c:v>17.5</c:v>
                </c:pt>
                <c:pt idx="128">
                  <c:v>17.600000000000001</c:v>
                </c:pt>
                <c:pt idx="129">
                  <c:v>17.7</c:v>
                </c:pt>
                <c:pt idx="130">
                  <c:v>17.8</c:v>
                </c:pt>
                <c:pt idx="131">
                  <c:v>17.899999999999999</c:v>
                </c:pt>
                <c:pt idx="132">
                  <c:v>18</c:v>
                </c:pt>
                <c:pt idx="133">
                  <c:v>18.100000000000001</c:v>
                </c:pt>
                <c:pt idx="134">
                  <c:v>18.2</c:v>
                </c:pt>
                <c:pt idx="135">
                  <c:v>18.3</c:v>
                </c:pt>
                <c:pt idx="136">
                  <c:v>18.399999999999999</c:v>
                </c:pt>
                <c:pt idx="137">
                  <c:v>18.5</c:v>
                </c:pt>
                <c:pt idx="138">
                  <c:v>18.600000000000001</c:v>
                </c:pt>
                <c:pt idx="139">
                  <c:v>18.7</c:v>
                </c:pt>
                <c:pt idx="140">
                  <c:v>18.8</c:v>
                </c:pt>
                <c:pt idx="141">
                  <c:v>18.899999999999999</c:v>
                </c:pt>
                <c:pt idx="142">
                  <c:v>19</c:v>
                </c:pt>
                <c:pt idx="143">
                  <c:v>19.100000000000001</c:v>
                </c:pt>
                <c:pt idx="144">
                  <c:v>19.2</c:v>
                </c:pt>
                <c:pt idx="145">
                  <c:v>19.3</c:v>
                </c:pt>
                <c:pt idx="146">
                  <c:v>19.399999999999999</c:v>
                </c:pt>
                <c:pt idx="147">
                  <c:v>19.5</c:v>
                </c:pt>
                <c:pt idx="148">
                  <c:v>19.600000000000001</c:v>
                </c:pt>
                <c:pt idx="149">
                  <c:v>19.7</c:v>
                </c:pt>
                <c:pt idx="150">
                  <c:v>19.8</c:v>
                </c:pt>
                <c:pt idx="151">
                  <c:v>19.899999999999999</c:v>
                </c:pt>
                <c:pt idx="152">
                  <c:v>20</c:v>
                </c:pt>
                <c:pt idx="153">
                  <c:v>20.100000000000001</c:v>
                </c:pt>
                <c:pt idx="154">
                  <c:v>20.2</c:v>
                </c:pt>
                <c:pt idx="155">
                  <c:v>20.3</c:v>
                </c:pt>
                <c:pt idx="156">
                  <c:v>20.399999999999999</c:v>
                </c:pt>
                <c:pt idx="157">
                  <c:v>20.5</c:v>
                </c:pt>
                <c:pt idx="158">
                  <c:v>20.6</c:v>
                </c:pt>
                <c:pt idx="159">
                  <c:v>20.7</c:v>
                </c:pt>
                <c:pt idx="160">
                  <c:v>20.8</c:v>
                </c:pt>
                <c:pt idx="161">
                  <c:v>20.9</c:v>
                </c:pt>
                <c:pt idx="162">
                  <c:v>21</c:v>
                </c:pt>
                <c:pt idx="163">
                  <c:v>21.1</c:v>
                </c:pt>
                <c:pt idx="164">
                  <c:v>21.2</c:v>
                </c:pt>
                <c:pt idx="165">
                  <c:v>21.3</c:v>
                </c:pt>
                <c:pt idx="166">
                  <c:v>21.4</c:v>
                </c:pt>
                <c:pt idx="167">
                  <c:v>21.5</c:v>
                </c:pt>
                <c:pt idx="168">
                  <c:v>21.6</c:v>
                </c:pt>
                <c:pt idx="169">
                  <c:v>21.7</c:v>
                </c:pt>
                <c:pt idx="170">
                  <c:v>21.8</c:v>
                </c:pt>
                <c:pt idx="171">
                  <c:v>21.9</c:v>
                </c:pt>
                <c:pt idx="172">
                  <c:v>22</c:v>
                </c:pt>
                <c:pt idx="173">
                  <c:v>22.1</c:v>
                </c:pt>
                <c:pt idx="174">
                  <c:v>22.2</c:v>
                </c:pt>
                <c:pt idx="175">
                  <c:v>22.3</c:v>
                </c:pt>
                <c:pt idx="176">
                  <c:v>22.4</c:v>
                </c:pt>
                <c:pt idx="177">
                  <c:v>22.5</c:v>
                </c:pt>
                <c:pt idx="178">
                  <c:v>22.6</c:v>
                </c:pt>
                <c:pt idx="179">
                  <c:v>22.7</c:v>
                </c:pt>
                <c:pt idx="180">
                  <c:v>22.8</c:v>
                </c:pt>
                <c:pt idx="181">
                  <c:v>22.9</c:v>
                </c:pt>
                <c:pt idx="182">
                  <c:v>23</c:v>
                </c:pt>
                <c:pt idx="183">
                  <c:v>23.1</c:v>
                </c:pt>
                <c:pt idx="184">
                  <c:v>23.2</c:v>
                </c:pt>
                <c:pt idx="185">
                  <c:v>23.3</c:v>
                </c:pt>
                <c:pt idx="186">
                  <c:v>23.4</c:v>
                </c:pt>
                <c:pt idx="187">
                  <c:v>23.5</c:v>
                </c:pt>
                <c:pt idx="188">
                  <c:v>23.6</c:v>
                </c:pt>
                <c:pt idx="189">
                  <c:v>23.7</c:v>
                </c:pt>
                <c:pt idx="190">
                  <c:v>23.8</c:v>
                </c:pt>
                <c:pt idx="191">
                  <c:v>23.9</c:v>
                </c:pt>
                <c:pt idx="192">
                  <c:v>24</c:v>
                </c:pt>
                <c:pt idx="193">
                  <c:v>24.1</c:v>
                </c:pt>
                <c:pt idx="194">
                  <c:v>24.2</c:v>
                </c:pt>
                <c:pt idx="195">
                  <c:v>24.3</c:v>
                </c:pt>
                <c:pt idx="196">
                  <c:v>24.4</c:v>
                </c:pt>
                <c:pt idx="197">
                  <c:v>24.5</c:v>
                </c:pt>
                <c:pt idx="198">
                  <c:v>24.6</c:v>
                </c:pt>
                <c:pt idx="199">
                  <c:v>24.7</c:v>
                </c:pt>
                <c:pt idx="200">
                  <c:v>24.8</c:v>
                </c:pt>
                <c:pt idx="201">
                  <c:v>24.9</c:v>
                </c:pt>
                <c:pt idx="202">
                  <c:v>25</c:v>
                </c:pt>
                <c:pt idx="203">
                  <c:v>25.1</c:v>
                </c:pt>
                <c:pt idx="204">
                  <c:v>25.2</c:v>
                </c:pt>
                <c:pt idx="205">
                  <c:v>25.3</c:v>
                </c:pt>
                <c:pt idx="206">
                  <c:v>25.4</c:v>
                </c:pt>
                <c:pt idx="207">
                  <c:v>25.5</c:v>
                </c:pt>
                <c:pt idx="208">
                  <c:v>25.6</c:v>
                </c:pt>
                <c:pt idx="209">
                  <c:v>25.7</c:v>
                </c:pt>
                <c:pt idx="210">
                  <c:v>25.8</c:v>
                </c:pt>
                <c:pt idx="211">
                  <c:v>25.9</c:v>
                </c:pt>
                <c:pt idx="212">
                  <c:v>26</c:v>
                </c:pt>
                <c:pt idx="213">
                  <c:v>26.1</c:v>
                </c:pt>
                <c:pt idx="214">
                  <c:v>26.2</c:v>
                </c:pt>
                <c:pt idx="215">
                  <c:v>26.3</c:v>
                </c:pt>
                <c:pt idx="216">
                  <c:v>26.4</c:v>
                </c:pt>
                <c:pt idx="217">
                  <c:v>26.5</c:v>
                </c:pt>
                <c:pt idx="218">
                  <c:v>26.6</c:v>
                </c:pt>
                <c:pt idx="219">
                  <c:v>26.7</c:v>
                </c:pt>
                <c:pt idx="220">
                  <c:v>26.8</c:v>
                </c:pt>
                <c:pt idx="221">
                  <c:v>26.9</c:v>
                </c:pt>
                <c:pt idx="222">
                  <c:v>27</c:v>
                </c:pt>
                <c:pt idx="223">
                  <c:v>27.1</c:v>
                </c:pt>
                <c:pt idx="224">
                  <c:v>27.2</c:v>
                </c:pt>
                <c:pt idx="225">
                  <c:v>27.3</c:v>
                </c:pt>
                <c:pt idx="226">
                  <c:v>27.4</c:v>
                </c:pt>
                <c:pt idx="227">
                  <c:v>27.5</c:v>
                </c:pt>
                <c:pt idx="228">
                  <c:v>27.6</c:v>
                </c:pt>
                <c:pt idx="229">
                  <c:v>27.7</c:v>
                </c:pt>
                <c:pt idx="230">
                  <c:v>27.8</c:v>
                </c:pt>
                <c:pt idx="231">
                  <c:v>27.9</c:v>
                </c:pt>
                <c:pt idx="232">
                  <c:v>28</c:v>
                </c:pt>
                <c:pt idx="233">
                  <c:v>28.1</c:v>
                </c:pt>
                <c:pt idx="234">
                  <c:v>28.2</c:v>
                </c:pt>
                <c:pt idx="235">
                  <c:v>28.3</c:v>
                </c:pt>
                <c:pt idx="236">
                  <c:v>28.4</c:v>
                </c:pt>
                <c:pt idx="237">
                  <c:v>28.5</c:v>
                </c:pt>
                <c:pt idx="238">
                  <c:v>28.6</c:v>
                </c:pt>
                <c:pt idx="239">
                  <c:v>28.7</c:v>
                </c:pt>
                <c:pt idx="240">
                  <c:v>28.8</c:v>
                </c:pt>
                <c:pt idx="241">
                  <c:v>28.9</c:v>
                </c:pt>
                <c:pt idx="242">
                  <c:v>29</c:v>
                </c:pt>
                <c:pt idx="243">
                  <c:v>29.1</c:v>
                </c:pt>
                <c:pt idx="244">
                  <c:v>29.2</c:v>
                </c:pt>
                <c:pt idx="245">
                  <c:v>29.3</c:v>
                </c:pt>
                <c:pt idx="246">
                  <c:v>29.4</c:v>
                </c:pt>
                <c:pt idx="247">
                  <c:v>29.5</c:v>
                </c:pt>
                <c:pt idx="248">
                  <c:v>29.6</c:v>
                </c:pt>
                <c:pt idx="249">
                  <c:v>29.7</c:v>
                </c:pt>
                <c:pt idx="250">
                  <c:v>29.8</c:v>
                </c:pt>
                <c:pt idx="251">
                  <c:v>29.9</c:v>
                </c:pt>
                <c:pt idx="252">
                  <c:v>30</c:v>
                </c:pt>
                <c:pt idx="253">
                  <c:v>30.1</c:v>
                </c:pt>
                <c:pt idx="254">
                  <c:v>30.2</c:v>
                </c:pt>
                <c:pt idx="255">
                  <c:v>30.3</c:v>
                </c:pt>
                <c:pt idx="256">
                  <c:v>30.4</c:v>
                </c:pt>
                <c:pt idx="257">
                  <c:v>30.5</c:v>
                </c:pt>
                <c:pt idx="258">
                  <c:v>30.6</c:v>
                </c:pt>
                <c:pt idx="259">
                  <c:v>30.7</c:v>
                </c:pt>
                <c:pt idx="260">
                  <c:v>30.8</c:v>
                </c:pt>
                <c:pt idx="261">
                  <c:v>30.9</c:v>
                </c:pt>
                <c:pt idx="262">
                  <c:v>31</c:v>
                </c:pt>
                <c:pt idx="263">
                  <c:v>31.1</c:v>
                </c:pt>
                <c:pt idx="264">
                  <c:v>31.2</c:v>
                </c:pt>
                <c:pt idx="265">
                  <c:v>31.3</c:v>
                </c:pt>
                <c:pt idx="266">
                  <c:v>31.4</c:v>
                </c:pt>
                <c:pt idx="267">
                  <c:v>31.5</c:v>
                </c:pt>
                <c:pt idx="268">
                  <c:v>31.6</c:v>
                </c:pt>
                <c:pt idx="269">
                  <c:v>31.7</c:v>
                </c:pt>
                <c:pt idx="270">
                  <c:v>31.8</c:v>
                </c:pt>
                <c:pt idx="271">
                  <c:v>31.9</c:v>
                </c:pt>
                <c:pt idx="272">
                  <c:v>32</c:v>
                </c:pt>
                <c:pt idx="273">
                  <c:v>32.1</c:v>
                </c:pt>
                <c:pt idx="274">
                  <c:v>32.200000000000003</c:v>
                </c:pt>
                <c:pt idx="275">
                  <c:v>32.299999999999997</c:v>
                </c:pt>
                <c:pt idx="276">
                  <c:v>32.4</c:v>
                </c:pt>
                <c:pt idx="277">
                  <c:v>32.5</c:v>
                </c:pt>
                <c:pt idx="278">
                  <c:v>32.6</c:v>
                </c:pt>
                <c:pt idx="279">
                  <c:v>32.700000000000003</c:v>
                </c:pt>
                <c:pt idx="280">
                  <c:v>32.799999999999997</c:v>
                </c:pt>
                <c:pt idx="281">
                  <c:v>32.9</c:v>
                </c:pt>
                <c:pt idx="282">
                  <c:v>33</c:v>
                </c:pt>
                <c:pt idx="283">
                  <c:v>33.1</c:v>
                </c:pt>
                <c:pt idx="284">
                  <c:v>33.200000000000003</c:v>
                </c:pt>
                <c:pt idx="285">
                  <c:v>33.299999999999997</c:v>
                </c:pt>
                <c:pt idx="286">
                  <c:v>33.4</c:v>
                </c:pt>
                <c:pt idx="287">
                  <c:v>33.5</c:v>
                </c:pt>
                <c:pt idx="288">
                  <c:v>33.6</c:v>
                </c:pt>
                <c:pt idx="289">
                  <c:v>33.700000000000003</c:v>
                </c:pt>
                <c:pt idx="290">
                  <c:v>33.799999999999997</c:v>
                </c:pt>
                <c:pt idx="291">
                  <c:v>33.9</c:v>
                </c:pt>
                <c:pt idx="292">
                  <c:v>34</c:v>
                </c:pt>
                <c:pt idx="293">
                  <c:v>34.1</c:v>
                </c:pt>
                <c:pt idx="294">
                  <c:v>34.200000000000003</c:v>
                </c:pt>
                <c:pt idx="295">
                  <c:v>34.299999999999997</c:v>
                </c:pt>
                <c:pt idx="296">
                  <c:v>34.4</c:v>
                </c:pt>
                <c:pt idx="297">
                  <c:v>34.5</c:v>
                </c:pt>
                <c:pt idx="298">
                  <c:v>34.6</c:v>
                </c:pt>
                <c:pt idx="299">
                  <c:v>34.700000000000003</c:v>
                </c:pt>
                <c:pt idx="300">
                  <c:v>34.799999999999997</c:v>
                </c:pt>
                <c:pt idx="301">
                  <c:v>34.9</c:v>
                </c:pt>
                <c:pt idx="302">
                  <c:v>35</c:v>
                </c:pt>
                <c:pt idx="303">
                  <c:v>35.1</c:v>
                </c:pt>
                <c:pt idx="304">
                  <c:v>35.200000000000003</c:v>
                </c:pt>
                <c:pt idx="305">
                  <c:v>35.299999999999997</c:v>
                </c:pt>
                <c:pt idx="306">
                  <c:v>35.4</c:v>
                </c:pt>
                <c:pt idx="307">
                  <c:v>35.5</c:v>
                </c:pt>
                <c:pt idx="308">
                  <c:v>35.6</c:v>
                </c:pt>
                <c:pt idx="309">
                  <c:v>35.700000000000003</c:v>
                </c:pt>
                <c:pt idx="310">
                  <c:v>35.799999999999997</c:v>
                </c:pt>
                <c:pt idx="311">
                  <c:v>35.9</c:v>
                </c:pt>
                <c:pt idx="312">
                  <c:v>36</c:v>
                </c:pt>
                <c:pt idx="313">
                  <c:v>36.1</c:v>
                </c:pt>
                <c:pt idx="314">
                  <c:v>36.200000000000003</c:v>
                </c:pt>
                <c:pt idx="315">
                  <c:v>36.299999999999997</c:v>
                </c:pt>
                <c:pt idx="316">
                  <c:v>36.4</c:v>
                </c:pt>
                <c:pt idx="317">
                  <c:v>36.5</c:v>
                </c:pt>
                <c:pt idx="318">
                  <c:v>36.6</c:v>
                </c:pt>
                <c:pt idx="319">
                  <c:v>36.700000000000003</c:v>
                </c:pt>
                <c:pt idx="320">
                  <c:v>36.799999999999997</c:v>
                </c:pt>
                <c:pt idx="321">
                  <c:v>36.9</c:v>
                </c:pt>
                <c:pt idx="322">
                  <c:v>37</c:v>
                </c:pt>
                <c:pt idx="323">
                  <c:v>37.1</c:v>
                </c:pt>
                <c:pt idx="324">
                  <c:v>37.200000000000003</c:v>
                </c:pt>
                <c:pt idx="325">
                  <c:v>37.299999999999997</c:v>
                </c:pt>
                <c:pt idx="326">
                  <c:v>37.4</c:v>
                </c:pt>
                <c:pt idx="327">
                  <c:v>37.5</c:v>
                </c:pt>
                <c:pt idx="328">
                  <c:v>37.6</c:v>
                </c:pt>
                <c:pt idx="329">
                  <c:v>37.700000000000003</c:v>
                </c:pt>
                <c:pt idx="330">
                  <c:v>37.799999999999997</c:v>
                </c:pt>
                <c:pt idx="331">
                  <c:v>37.9</c:v>
                </c:pt>
                <c:pt idx="332">
                  <c:v>38</c:v>
                </c:pt>
                <c:pt idx="333">
                  <c:v>38.1</c:v>
                </c:pt>
                <c:pt idx="334">
                  <c:v>38.200000000000003</c:v>
                </c:pt>
                <c:pt idx="335">
                  <c:v>38.299999999999997</c:v>
                </c:pt>
                <c:pt idx="336">
                  <c:v>38.4</c:v>
                </c:pt>
                <c:pt idx="337">
                  <c:v>38.5</c:v>
                </c:pt>
                <c:pt idx="338">
                  <c:v>38.6</c:v>
                </c:pt>
                <c:pt idx="339">
                  <c:v>38.700000000000003</c:v>
                </c:pt>
                <c:pt idx="340">
                  <c:v>38.799999999999997</c:v>
                </c:pt>
                <c:pt idx="341">
                  <c:v>38.9</c:v>
                </c:pt>
                <c:pt idx="342">
                  <c:v>39</c:v>
                </c:pt>
                <c:pt idx="343">
                  <c:v>39.1</c:v>
                </c:pt>
                <c:pt idx="344">
                  <c:v>39.200000000000003</c:v>
                </c:pt>
                <c:pt idx="345">
                  <c:v>39.299999999999997</c:v>
                </c:pt>
                <c:pt idx="346">
                  <c:v>39.4</c:v>
                </c:pt>
                <c:pt idx="347">
                  <c:v>39.5</c:v>
                </c:pt>
                <c:pt idx="348">
                  <c:v>39.6</c:v>
                </c:pt>
                <c:pt idx="349">
                  <c:v>39.700000000000003</c:v>
                </c:pt>
                <c:pt idx="350">
                  <c:v>39.799999999999997</c:v>
                </c:pt>
                <c:pt idx="351">
                  <c:v>39.9</c:v>
                </c:pt>
                <c:pt idx="352">
                  <c:v>40</c:v>
                </c:pt>
                <c:pt idx="353">
                  <c:v>40.1</c:v>
                </c:pt>
                <c:pt idx="354">
                  <c:v>40.200000000000003</c:v>
                </c:pt>
                <c:pt idx="355">
                  <c:v>40.299999999999997</c:v>
                </c:pt>
                <c:pt idx="356">
                  <c:v>40.4</c:v>
                </c:pt>
                <c:pt idx="357">
                  <c:v>40.5</c:v>
                </c:pt>
                <c:pt idx="358">
                  <c:v>40.6</c:v>
                </c:pt>
                <c:pt idx="359">
                  <c:v>40.700000000000003</c:v>
                </c:pt>
                <c:pt idx="360">
                  <c:v>40.799999999999997</c:v>
                </c:pt>
                <c:pt idx="361">
                  <c:v>40.9</c:v>
                </c:pt>
                <c:pt idx="362">
                  <c:v>41</c:v>
                </c:pt>
                <c:pt idx="363">
                  <c:v>41.1</c:v>
                </c:pt>
                <c:pt idx="364">
                  <c:v>41.2</c:v>
                </c:pt>
                <c:pt idx="365">
                  <c:v>41.3</c:v>
                </c:pt>
                <c:pt idx="366">
                  <c:v>41.4</c:v>
                </c:pt>
                <c:pt idx="367">
                  <c:v>41.5</c:v>
                </c:pt>
                <c:pt idx="368">
                  <c:v>41.6</c:v>
                </c:pt>
                <c:pt idx="369">
                  <c:v>41.7</c:v>
                </c:pt>
                <c:pt idx="370">
                  <c:v>41.8</c:v>
                </c:pt>
                <c:pt idx="371">
                  <c:v>41.9</c:v>
                </c:pt>
                <c:pt idx="372">
                  <c:v>42</c:v>
                </c:pt>
                <c:pt idx="373">
                  <c:v>42.1</c:v>
                </c:pt>
                <c:pt idx="374">
                  <c:v>42.2</c:v>
                </c:pt>
                <c:pt idx="375">
                  <c:v>42.3</c:v>
                </c:pt>
                <c:pt idx="376">
                  <c:v>42.4</c:v>
                </c:pt>
                <c:pt idx="377">
                  <c:v>42.5</c:v>
                </c:pt>
                <c:pt idx="378">
                  <c:v>42.6</c:v>
                </c:pt>
                <c:pt idx="379">
                  <c:v>42.7</c:v>
                </c:pt>
                <c:pt idx="380">
                  <c:v>42.8</c:v>
                </c:pt>
                <c:pt idx="381">
                  <c:v>42.9</c:v>
                </c:pt>
                <c:pt idx="382">
                  <c:v>43</c:v>
                </c:pt>
                <c:pt idx="383">
                  <c:v>43.1</c:v>
                </c:pt>
                <c:pt idx="384">
                  <c:v>43.2</c:v>
                </c:pt>
                <c:pt idx="385">
                  <c:v>43.3</c:v>
                </c:pt>
                <c:pt idx="386">
                  <c:v>43.4</c:v>
                </c:pt>
                <c:pt idx="387">
                  <c:v>43.5</c:v>
                </c:pt>
                <c:pt idx="388">
                  <c:v>43.6</c:v>
                </c:pt>
                <c:pt idx="389">
                  <c:v>43.7</c:v>
                </c:pt>
                <c:pt idx="390">
                  <c:v>43.8</c:v>
                </c:pt>
                <c:pt idx="391">
                  <c:v>43.9</c:v>
                </c:pt>
                <c:pt idx="392">
                  <c:v>44</c:v>
                </c:pt>
                <c:pt idx="393">
                  <c:v>44.1</c:v>
                </c:pt>
                <c:pt idx="394">
                  <c:v>44.2</c:v>
                </c:pt>
                <c:pt idx="395">
                  <c:v>44.3</c:v>
                </c:pt>
                <c:pt idx="396">
                  <c:v>44.4</c:v>
                </c:pt>
                <c:pt idx="397">
                  <c:v>44.5</c:v>
                </c:pt>
                <c:pt idx="398">
                  <c:v>44.6</c:v>
                </c:pt>
                <c:pt idx="399">
                  <c:v>44.7</c:v>
                </c:pt>
                <c:pt idx="400">
                  <c:v>44.8</c:v>
                </c:pt>
                <c:pt idx="401">
                  <c:v>44.9</c:v>
                </c:pt>
                <c:pt idx="402">
                  <c:v>45</c:v>
                </c:pt>
                <c:pt idx="403">
                  <c:v>45.1</c:v>
                </c:pt>
                <c:pt idx="404">
                  <c:v>45.2</c:v>
                </c:pt>
                <c:pt idx="405">
                  <c:v>45.3</c:v>
                </c:pt>
                <c:pt idx="406">
                  <c:v>45.4</c:v>
                </c:pt>
                <c:pt idx="407">
                  <c:v>45.5</c:v>
                </c:pt>
                <c:pt idx="408">
                  <c:v>45.6</c:v>
                </c:pt>
                <c:pt idx="409">
                  <c:v>45.7</c:v>
                </c:pt>
                <c:pt idx="410">
                  <c:v>45.8</c:v>
                </c:pt>
                <c:pt idx="411">
                  <c:v>45.9</c:v>
                </c:pt>
                <c:pt idx="412">
                  <c:v>46</c:v>
                </c:pt>
                <c:pt idx="413">
                  <c:v>46.1</c:v>
                </c:pt>
                <c:pt idx="414">
                  <c:v>46.2</c:v>
                </c:pt>
                <c:pt idx="415">
                  <c:v>46.3</c:v>
                </c:pt>
                <c:pt idx="416">
                  <c:v>46.4</c:v>
                </c:pt>
                <c:pt idx="417">
                  <c:v>46.5</c:v>
                </c:pt>
                <c:pt idx="418">
                  <c:v>46.6</c:v>
                </c:pt>
                <c:pt idx="419">
                  <c:v>46.7</c:v>
                </c:pt>
                <c:pt idx="420">
                  <c:v>46.8</c:v>
                </c:pt>
                <c:pt idx="421">
                  <c:v>46.9</c:v>
                </c:pt>
                <c:pt idx="422">
                  <c:v>47</c:v>
                </c:pt>
                <c:pt idx="423">
                  <c:v>47.1</c:v>
                </c:pt>
                <c:pt idx="424">
                  <c:v>47.2</c:v>
                </c:pt>
                <c:pt idx="425">
                  <c:v>47.3</c:v>
                </c:pt>
                <c:pt idx="426">
                  <c:v>47.4</c:v>
                </c:pt>
                <c:pt idx="427">
                  <c:v>47.5</c:v>
                </c:pt>
                <c:pt idx="428">
                  <c:v>47.6</c:v>
                </c:pt>
                <c:pt idx="429">
                  <c:v>47.7</c:v>
                </c:pt>
                <c:pt idx="430">
                  <c:v>47.8</c:v>
                </c:pt>
                <c:pt idx="431">
                  <c:v>47.9</c:v>
                </c:pt>
                <c:pt idx="432">
                  <c:v>48</c:v>
                </c:pt>
                <c:pt idx="433">
                  <c:v>48.1</c:v>
                </c:pt>
                <c:pt idx="434">
                  <c:v>48.2</c:v>
                </c:pt>
                <c:pt idx="435">
                  <c:v>48.3</c:v>
                </c:pt>
                <c:pt idx="436">
                  <c:v>48.4</c:v>
                </c:pt>
                <c:pt idx="437">
                  <c:v>48.5</c:v>
                </c:pt>
                <c:pt idx="438">
                  <c:v>48.6</c:v>
                </c:pt>
                <c:pt idx="439">
                  <c:v>48.7</c:v>
                </c:pt>
                <c:pt idx="440">
                  <c:v>48.8</c:v>
                </c:pt>
                <c:pt idx="441">
                  <c:v>48.9</c:v>
                </c:pt>
                <c:pt idx="442">
                  <c:v>49</c:v>
                </c:pt>
                <c:pt idx="443">
                  <c:v>49.1</c:v>
                </c:pt>
                <c:pt idx="444">
                  <c:v>49.2</c:v>
                </c:pt>
                <c:pt idx="445">
                  <c:v>49.3</c:v>
                </c:pt>
                <c:pt idx="446">
                  <c:v>49.4</c:v>
                </c:pt>
                <c:pt idx="447">
                  <c:v>49.5</c:v>
                </c:pt>
                <c:pt idx="448">
                  <c:v>49.6</c:v>
                </c:pt>
                <c:pt idx="449">
                  <c:v>49.7</c:v>
                </c:pt>
                <c:pt idx="450">
                  <c:v>49.8</c:v>
                </c:pt>
                <c:pt idx="451">
                  <c:v>49.9</c:v>
                </c:pt>
                <c:pt idx="452">
                  <c:v>50</c:v>
                </c:pt>
                <c:pt idx="453">
                  <c:v>50.1</c:v>
                </c:pt>
                <c:pt idx="454">
                  <c:v>50.2</c:v>
                </c:pt>
                <c:pt idx="455">
                  <c:v>50.3</c:v>
                </c:pt>
                <c:pt idx="456">
                  <c:v>50.4</c:v>
                </c:pt>
                <c:pt idx="457">
                  <c:v>50.5</c:v>
                </c:pt>
                <c:pt idx="458">
                  <c:v>50.6</c:v>
                </c:pt>
                <c:pt idx="459">
                  <c:v>50.7</c:v>
                </c:pt>
                <c:pt idx="460">
                  <c:v>50.8</c:v>
                </c:pt>
                <c:pt idx="461">
                  <c:v>50.9</c:v>
                </c:pt>
                <c:pt idx="462">
                  <c:v>51</c:v>
                </c:pt>
                <c:pt idx="463">
                  <c:v>51.1</c:v>
                </c:pt>
                <c:pt idx="464">
                  <c:v>51.2</c:v>
                </c:pt>
                <c:pt idx="465">
                  <c:v>51.3</c:v>
                </c:pt>
                <c:pt idx="466">
                  <c:v>51.4</c:v>
                </c:pt>
                <c:pt idx="467">
                  <c:v>51.5</c:v>
                </c:pt>
                <c:pt idx="468">
                  <c:v>51.6</c:v>
                </c:pt>
                <c:pt idx="469">
                  <c:v>51.7</c:v>
                </c:pt>
                <c:pt idx="470">
                  <c:v>51.8</c:v>
                </c:pt>
                <c:pt idx="471">
                  <c:v>51.9</c:v>
                </c:pt>
                <c:pt idx="472">
                  <c:v>52</c:v>
                </c:pt>
                <c:pt idx="473">
                  <c:v>52.1</c:v>
                </c:pt>
                <c:pt idx="474">
                  <c:v>52.2</c:v>
                </c:pt>
                <c:pt idx="475">
                  <c:v>52.3</c:v>
                </c:pt>
                <c:pt idx="476">
                  <c:v>52.4</c:v>
                </c:pt>
                <c:pt idx="477">
                  <c:v>52.5</c:v>
                </c:pt>
                <c:pt idx="478">
                  <c:v>52.6</c:v>
                </c:pt>
                <c:pt idx="479">
                  <c:v>52.7</c:v>
                </c:pt>
                <c:pt idx="480">
                  <c:v>52.8</c:v>
                </c:pt>
                <c:pt idx="481">
                  <c:v>52.9</c:v>
                </c:pt>
                <c:pt idx="482">
                  <c:v>53</c:v>
                </c:pt>
                <c:pt idx="483">
                  <c:v>53.1</c:v>
                </c:pt>
                <c:pt idx="484">
                  <c:v>53.2</c:v>
                </c:pt>
                <c:pt idx="485">
                  <c:v>53.3</c:v>
                </c:pt>
                <c:pt idx="486">
                  <c:v>53.4</c:v>
                </c:pt>
                <c:pt idx="487">
                  <c:v>53.5</c:v>
                </c:pt>
                <c:pt idx="488">
                  <c:v>53.6</c:v>
                </c:pt>
                <c:pt idx="489">
                  <c:v>53.7</c:v>
                </c:pt>
                <c:pt idx="490">
                  <c:v>53.8</c:v>
                </c:pt>
                <c:pt idx="491">
                  <c:v>53.9</c:v>
                </c:pt>
                <c:pt idx="492">
                  <c:v>54</c:v>
                </c:pt>
                <c:pt idx="493">
                  <c:v>54.1</c:v>
                </c:pt>
                <c:pt idx="494">
                  <c:v>54.2</c:v>
                </c:pt>
                <c:pt idx="495">
                  <c:v>54.3</c:v>
                </c:pt>
                <c:pt idx="496">
                  <c:v>54.4</c:v>
                </c:pt>
                <c:pt idx="497">
                  <c:v>54.5</c:v>
                </c:pt>
                <c:pt idx="498">
                  <c:v>54.6</c:v>
                </c:pt>
                <c:pt idx="499">
                  <c:v>54.7</c:v>
                </c:pt>
                <c:pt idx="500">
                  <c:v>54.8</c:v>
                </c:pt>
                <c:pt idx="501">
                  <c:v>54.9</c:v>
                </c:pt>
                <c:pt idx="502">
                  <c:v>55</c:v>
                </c:pt>
                <c:pt idx="503">
                  <c:v>55.1</c:v>
                </c:pt>
                <c:pt idx="504">
                  <c:v>55.2</c:v>
                </c:pt>
                <c:pt idx="505">
                  <c:v>55.3</c:v>
                </c:pt>
                <c:pt idx="506">
                  <c:v>55.4</c:v>
                </c:pt>
                <c:pt idx="507">
                  <c:v>55.5</c:v>
                </c:pt>
                <c:pt idx="508">
                  <c:v>55.6</c:v>
                </c:pt>
                <c:pt idx="509">
                  <c:v>55.7</c:v>
                </c:pt>
                <c:pt idx="510">
                  <c:v>55.8</c:v>
                </c:pt>
                <c:pt idx="511">
                  <c:v>55.9</c:v>
                </c:pt>
                <c:pt idx="512">
                  <c:v>56</c:v>
                </c:pt>
                <c:pt idx="513">
                  <c:v>56.1</c:v>
                </c:pt>
                <c:pt idx="514">
                  <c:v>56.2</c:v>
                </c:pt>
                <c:pt idx="515">
                  <c:v>56.3</c:v>
                </c:pt>
                <c:pt idx="516">
                  <c:v>56.4</c:v>
                </c:pt>
                <c:pt idx="517">
                  <c:v>56.5</c:v>
                </c:pt>
                <c:pt idx="518">
                  <c:v>56.6</c:v>
                </c:pt>
                <c:pt idx="519">
                  <c:v>56.7</c:v>
                </c:pt>
                <c:pt idx="520">
                  <c:v>56.8</c:v>
                </c:pt>
                <c:pt idx="521">
                  <c:v>56.9</c:v>
                </c:pt>
                <c:pt idx="522">
                  <c:v>57</c:v>
                </c:pt>
                <c:pt idx="523">
                  <c:v>57.1</c:v>
                </c:pt>
                <c:pt idx="524">
                  <c:v>57.2</c:v>
                </c:pt>
                <c:pt idx="525">
                  <c:v>57.3</c:v>
                </c:pt>
                <c:pt idx="526">
                  <c:v>57.4</c:v>
                </c:pt>
                <c:pt idx="527">
                  <c:v>57.5</c:v>
                </c:pt>
                <c:pt idx="528">
                  <c:v>57.6</c:v>
                </c:pt>
                <c:pt idx="529">
                  <c:v>57.7</c:v>
                </c:pt>
                <c:pt idx="530">
                  <c:v>57.8</c:v>
                </c:pt>
                <c:pt idx="531">
                  <c:v>57.9</c:v>
                </c:pt>
                <c:pt idx="532">
                  <c:v>58</c:v>
                </c:pt>
                <c:pt idx="533">
                  <c:v>58.1</c:v>
                </c:pt>
                <c:pt idx="534">
                  <c:v>58.2</c:v>
                </c:pt>
                <c:pt idx="535">
                  <c:v>58.3</c:v>
                </c:pt>
                <c:pt idx="536">
                  <c:v>58.4</c:v>
                </c:pt>
                <c:pt idx="537">
                  <c:v>58.5</c:v>
                </c:pt>
                <c:pt idx="538">
                  <c:v>58.6</c:v>
                </c:pt>
                <c:pt idx="539">
                  <c:v>58.7</c:v>
                </c:pt>
                <c:pt idx="540">
                  <c:v>58.8</c:v>
                </c:pt>
                <c:pt idx="541">
                  <c:v>58.9</c:v>
                </c:pt>
                <c:pt idx="542">
                  <c:v>59</c:v>
                </c:pt>
                <c:pt idx="543">
                  <c:v>59.1</c:v>
                </c:pt>
                <c:pt idx="544">
                  <c:v>59.2</c:v>
                </c:pt>
                <c:pt idx="545">
                  <c:v>59.3</c:v>
                </c:pt>
                <c:pt idx="546">
                  <c:v>59.4</c:v>
                </c:pt>
                <c:pt idx="547">
                  <c:v>59.5</c:v>
                </c:pt>
                <c:pt idx="548">
                  <c:v>59.6</c:v>
                </c:pt>
                <c:pt idx="549">
                  <c:v>59.7</c:v>
                </c:pt>
                <c:pt idx="550">
                  <c:v>59.8</c:v>
                </c:pt>
                <c:pt idx="551">
                  <c:v>59.9</c:v>
                </c:pt>
                <c:pt idx="552">
                  <c:v>60</c:v>
                </c:pt>
                <c:pt idx="553">
                  <c:v>60.1</c:v>
                </c:pt>
                <c:pt idx="554">
                  <c:v>60.2</c:v>
                </c:pt>
                <c:pt idx="555">
                  <c:v>60.3</c:v>
                </c:pt>
                <c:pt idx="556">
                  <c:v>60.4</c:v>
                </c:pt>
                <c:pt idx="557">
                  <c:v>60.5</c:v>
                </c:pt>
                <c:pt idx="558">
                  <c:v>60.6</c:v>
                </c:pt>
                <c:pt idx="559">
                  <c:v>60.7</c:v>
                </c:pt>
                <c:pt idx="560">
                  <c:v>60.8</c:v>
                </c:pt>
                <c:pt idx="561">
                  <c:v>60.9</c:v>
                </c:pt>
                <c:pt idx="562">
                  <c:v>61</c:v>
                </c:pt>
                <c:pt idx="563">
                  <c:v>61.1</c:v>
                </c:pt>
                <c:pt idx="564">
                  <c:v>61.2</c:v>
                </c:pt>
                <c:pt idx="565">
                  <c:v>61.3</c:v>
                </c:pt>
                <c:pt idx="566">
                  <c:v>61.4</c:v>
                </c:pt>
                <c:pt idx="567">
                  <c:v>61.5</c:v>
                </c:pt>
                <c:pt idx="568">
                  <c:v>61.6</c:v>
                </c:pt>
                <c:pt idx="569">
                  <c:v>61.7</c:v>
                </c:pt>
                <c:pt idx="570">
                  <c:v>61.8</c:v>
                </c:pt>
                <c:pt idx="571">
                  <c:v>61.9</c:v>
                </c:pt>
                <c:pt idx="572">
                  <c:v>62</c:v>
                </c:pt>
                <c:pt idx="573">
                  <c:v>62.1</c:v>
                </c:pt>
                <c:pt idx="574">
                  <c:v>62.2</c:v>
                </c:pt>
                <c:pt idx="575">
                  <c:v>62.3</c:v>
                </c:pt>
                <c:pt idx="576">
                  <c:v>62.4</c:v>
                </c:pt>
                <c:pt idx="577">
                  <c:v>62.5</c:v>
                </c:pt>
                <c:pt idx="578">
                  <c:v>62.6</c:v>
                </c:pt>
                <c:pt idx="579">
                  <c:v>62.7</c:v>
                </c:pt>
                <c:pt idx="580">
                  <c:v>62.8</c:v>
                </c:pt>
                <c:pt idx="581">
                  <c:v>62.9</c:v>
                </c:pt>
                <c:pt idx="582">
                  <c:v>63</c:v>
                </c:pt>
                <c:pt idx="583">
                  <c:v>63.1</c:v>
                </c:pt>
                <c:pt idx="584">
                  <c:v>63.2</c:v>
                </c:pt>
                <c:pt idx="585">
                  <c:v>63.3</c:v>
                </c:pt>
                <c:pt idx="586">
                  <c:v>63.4</c:v>
                </c:pt>
                <c:pt idx="587">
                  <c:v>63.5</c:v>
                </c:pt>
                <c:pt idx="588">
                  <c:v>63.6</c:v>
                </c:pt>
                <c:pt idx="589">
                  <c:v>63.7</c:v>
                </c:pt>
                <c:pt idx="590">
                  <c:v>63.8</c:v>
                </c:pt>
                <c:pt idx="591">
                  <c:v>63.9</c:v>
                </c:pt>
                <c:pt idx="592">
                  <c:v>64</c:v>
                </c:pt>
                <c:pt idx="593">
                  <c:v>64.099999999999994</c:v>
                </c:pt>
                <c:pt idx="594">
                  <c:v>64.2</c:v>
                </c:pt>
                <c:pt idx="595">
                  <c:v>64.3</c:v>
                </c:pt>
                <c:pt idx="596">
                  <c:v>64.400000000000006</c:v>
                </c:pt>
                <c:pt idx="597">
                  <c:v>64.5</c:v>
                </c:pt>
                <c:pt idx="598">
                  <c:v>64.599999999999994</c:v>
                </c:pt>
                <c:pt idx="599">
                  <c:v>64.7</c:v>
                </c:pt>
                <c:pt idx="600">
                  <c:v>64.8</c:v>
                </c:pt>
                <c:pt idx="601">
                  <c:v>64.900000000000006</c:v>
                </c:pt>
                <c:pt idx="602">
                  <c:v>65</c:v>
                </c:pt>
                <c:pt idx="603">
                  <c:v>65.099999999999994</c:v>
                </c:pt>
                <c:pt idx="604">
                  <c:v>65.2</c:v>
                </c:pt>
                <c:pt idx="605">
                  <c:v>65.3</c:v>
                </c:pt>
                <c:pt idx="606">
                  <c:v>65.400000000000006</c:v>
                </c:pt>
                <c:pt idx="607">
                  <c:v>65.5</c:v>
                </c:pt>
                <c:pt idx="608">
                  <c:v>65.599999999999994</c:v>
                </c:pt>
                <c:pt idx="609">
                  <c:v>65.7</c:v>
                </c:pt>
                <c:pt idx="610">
                  <c:v>65.8</c:v>
                </c:pt>
                <c:pt idx="611">
                  <c:v>65.900000000000006</c:v>
                </c:pt>
                <c:pt idx="612">
                  <c:v>66</c:v>
                </c:pt>
                <c:pt idx="613">
                  <c:v>66.099999999999994</c:v>
                </c:pt>
                <c:pt idx="614">
                  <c:v>66.2</c:v>
                </c:pt>
                <c:pt idx="615">
                  <c:v>66.3</c:v>
                </c:pt>
                <c:pt idx="616">
                  <c:v>66.400000000000006</c:v>
                </c:pt>
                <c:pt idx="617">
                  <c:v>66.5</c:v>
                </c:pt>
                <c:pt idx="618">
                  <c:v>66.599999999999994</c:v>
                </c:pt>
                <c:pt idx="619">
                  <c:v>66.7</c:v>
                </c:pt>
                <c:pt idx="620">
                  <c:v>66.8</c:v>
                </c:pt>
                <c:pt idx="621">
                  <c:v>66.900000000000006</c:v>
                </c:pt>
                <c:pt idx="622">
                  <c:v>67</c:v>
                </c:pt>
                <c:pt idx="623">
                  <c:v>67.099999999999994</c:v>
                </c:pt>
                <c:pt idx="624">
                  <c:v>67.2</c:v>
                </c:pt>
                <c:pt idx="625">
                  <c:v>67.3</c:v>
                </c:pt>
                <c:pt idx="626">
                  <c:v>67.400000000000006</c:v>
                </c:pt>
                <c:pt idx="627">
                  <c:v>67.5</c:v>
                </c:pt>
                <c:pt idx="628">
                  <c:v>67.599999999999994</c:v>
                </c:pt>
                <c:pt idx="629">
                  <c:v>67.7</c:v>
                </c:pt>
                <c:pt idx="630">
                  <c:v>67.8</c:v>
                </c:pt>
                <c:pt idx="631">
                  <c:v>67.900000000000006</c:v>
                </c:pt>
                <c:pt idx="632">
                  <c:v>68</c:v>
                </c:pt>
                <c:pt idx="633">
                  <c:v>68.099999999999994</c:v>
                </c:pt>
                <c:pt idx="634">
                  <c:v>68.2</c:v>
                </c:pt>
                <c:pt idx="635">
                  <c:v>68.3</c:v>
                </c:pt>
                <c:pt idx="636">
                  <c:v>68.400000000000006</c:v>
                </c:pt>
                <c:pt idx="637">
                  <c:v>68.5</c:v>
                </c:pt>
                <c:pt idx="638">
                  <c:v>68.599999999999994</c:v>
                </c:pt>
                <c:pt idx="639">
                  <c:v>68.7</c:v>
                </c:pt>
                <c:pt idx="640">
                  <c:v>68.8</c:v>
                </c:pt>
                <c:pt idx="641">
                  <c:v>68.900000000000006</c:v>
                </c:pt>
                <c:pt idx="642">
                  <c:v>69</c:v>
                </c:pt>
                <c:pt idx="643">
                  <c:v>69.099999999999994</c:v>
                </c:pt>
                <c:pt idx="644">
                  <c:v>69.2</c:v>
                </c:pt>
                <c:pt idx="645">
                  <c:v>69.3</c:v>
                </c:pt>
                <c:pt idx="646">
                  <c:v>69.400000000000006</c:v>
                </c:pt>
                <c:pt idx="647">
                  <c:v>69.5</c:v>
                </c:pt>
                <c:pt idx="648">
                  <c:v>69.599999999999994</c:v>
                </c:pt>
                <c:pt idx="649">
                  <c:v>69.7</c:v>
                </c:pt>
                <c:pt idx="650">
                  <c:v>69.8</c:v>
                </c:pt>
                <c:pt idx="651">
                  <c:v>69.900000000000006</c:v>
                </c:pt>
                <c:pt idx="652">
                  <c:v>70</c:v>
                </c:pt>
                <c:pt idx="653">
                  <c:v>70.099999999999994</c:v>
                </c:pt>
                <c:pt idx="654">
                  <c:v>70.2</c:v>
                </c:pt>
                <c:pt idx="655">
                  <c:v>70.3</c:v>
                </c:pt>
                <c:pt idx="656">
                  <c:v>70.400000000000006</c:v>
                </c:pt>
                <c:pt idx="657">
                  <c:v>70.5</c:v>
                </c:pt>
                <c:pt idx="658">
                  <c:v>70.599999999999994</c:v>
                </c:pt>
                <c:pt idx="659">
                  <c:v>70.7</c:v>
                </c:pt>
                <c:pt idx="660">
                  <c:v>70.8</c:v>
                </c:pt>
                <c:pt idx="661">
                  <c:v>70.900000000000006</c:v>
                </c:pt>
                <c:pt idx="662">
                  <c:v>71</c:v>
                </c:pt>
                <c:pt idx="663">
                  <c:v>71.099999999999994</c:v>
                </c:pt>
                <c:pt idx="664">
                  <c:v>71.2</c:v>
                </c:pt>
                <c:pt idx="665">
                  <c:v>71.3</c:v>
                </c:pt>
                <c:pt idx="666">
                  <c:v>71.400000000000006</c:v>
                </c:pt>
                <c:pt idx="667">
                  <c:v>71.5</c:v>
                </c:pt>
                <c:pt idx="668">
                  <c:v>71.599999999999994</c:v>
                </c:pt>
                <c:pt idx="669">
                  <c:v>71.7</c:v>
                </c:pt>
                <c:pt idx="670">
                  <c:v>71.8</c:v>
                </c:pt>
                <c:pt idx="671">
                  <c:v>71.900000000000006</c:v>
                </c:pt>
                <c:pt idx="672">
                  <c:v>72</c:v>
                </c:pt>
                <c:pt idx="673">
                  <c:v>72.099999999999994</c:v>
                </c:pt>
                <c:pt idx="674">
                  <c:v>72.2</c:v>
                </c:pt>
                <c:pt idx="675">
                  <c:v>72.3</c:v>
                </c:pt>
                <c:pt idx="676">
                  <c:v>72.400000000000006</c:v>
                </c:pt>
                <c:pt idx="677">
                  <c:v>72.5</c:v>
                </c:pt>
                <c:pt idx="678">
                  <c:v>72.599999999999994</c:v>
                </c:pt>
                <c:pt idx="679">
                  <c:v>72.7</c:v>
                </c:pt>
                <c:pt idx="680">
                  <c:v>72.8</c:v>
                </c:pt>
                <c:pt idx="681">
                  <c:v>72.900000000000006</c:v>
                </c:pt>
                <c:pt idx="682">
                  <c:v>73</c:v>
                </c:pt>
                <c:pt idx="683">
                  <c:v>73.099999999999994</c:v>
                </c:pt>
                <c:pt idx="684">
                  <c:v>73.2</c:v>
                </c:pt>
                <c:pt idx="685">
                  <c:v>73.3</c:v>
                </c:pt>
                <c:pt idx="686">
                  <c:v>73.400000000000006</c:v>
                </c:pt>
                <c:pt idx="687">
                  <c:v>73.5</c:v>
                </c:pt>
                <c:pt idx="688">
                  <c:v>73.599999999999994</c:v>
                </c:pt>
                <c:pt idx="689">
                  <c:v>73.7</c:v>
                </c:pt>
                <c:pt idx="690">
                  <c:v>73.8</c:v>
                </c:pt>
                <c:pt idx="691">
                  <c:v>73.900000000000006</c:v>
                </c:pt>
                <c:pt idx="692">
                  <c:v>74</c:v>
                </c:pt>
                <c:pt idx="693">
                  <c:v>74.099999999999994</c:v>
                </c:pt>
                <c:pt idx="694">
                  <c:v>74.2</c:v>
                </c:pt>
                <c:pt idx="695">
                  <c:v>74.3</c:v>
                </c:pt>
                <c:pt idx="696">
                  <c:v>74.400000000000006</c:v>
                </c:pt>
                <c:pt idx="697">
                  <c:v>74.5</c:v>
                </c:pt>
                <c:pt idx="698">
                  <c:v>74.599999999999994</c:v>
                </c:pt>
                <c:pt idx="699">
                  <c:v>74.7</c:v>
                </c:pt>
                <c:pt idx="700">
                  <c:v>74.8</c:v>
                </c:pt>
                <c:pt idx="701">
                  <c:v>74.900000000000006</c:v>
                </c:pt>
                <c:pt idx="702">
                  <c:v>75</c:v>
                </c:pt>
                <c:pt idx="703">
                  <c:v>75.099999999999994</c:v>
                </c:pt>
                <c:pt idx="704">
                  <c:v>75.2</c:v>
                </c:pt>
                <c:pt idx="705">
                  <c:v>75.3</c:v>
                </c:pt>
                <c:pt idx="706">
                  <c:v>75.400000000000006</c:v>
                </c:pt>
                <c:pt idx="707">
                  <c:v>75.5</c:v>
                </c:pt>
                <c:pt idx="708">
                  <c:v>75.599999999999994</c:v>
                </c:pt>
                <c:pt idx="709">
                  <c:v>75.7</c:v>
                </c:pt>
                <c:pt idx="710">
                  <c:v>75.8</c:v>
                </c:pt>
                <c:pt idx="711">
                  <c:v>75.900000000000006</c:v>
                </c:pt>
                <c:pt idx="712">
                  <c:v>76</c:v>
                </c:pt>
                <c:pt idx="713">
                  <c:v>76.099999999999994</c:v>
                </c:pt>
                <c:pt idx="714">
                  <c:v>76.2</c:v>
                </c:pt>
                <c:pt idx="715">
                  <c:v>76.3</c:v>
                </c:pt>
                <c:pt idx="716">
                  <c:v>76.400000000000006</c:v>
                </c:pt>
                <c:pt idx="717">
                  <c:v>76.5</c:v>
                </c:pt>
                <c:pt idx="718">
                  <c:v>76.599999999999994</c:v>
                </c:pt>
                <c:pt idx="719">
                  <c:v>76.7</c:v>
                </c:pt>
                <c:pt idx="720">
                  <c:v>76.8</c:v>
                </c:pt>
                <c:pt idx="721">
                  <c:v>76.900000000000006</c:v>
                </c:pt>
                <c:pt idx="722">
                  <c:v>77</c:v>
                </c:pt>
                <c:pt idx="723">
                  <c:v>77.099999999999994</c:v>
                </c:pt>
                <c:pt idx="724">
                  <c:v>77.2</c:v>
                </c:pt>
                <c:pt idx="725">
                  <c:v>77.3</c:v>
                </c:pt>
                <c:pt idx="726">
                  <c:v>77.400000000000006</c:v>
                </c:pt>
                <c:pt idx="727">
                  <c:v>77.5</c:v>
                </c:pt>
                <c:pt idx="728">
                  <c:v>77.599999999999994</c:v>
                </c:pt>
                <c:pt idx="729">
                  <c:v>77.7</c:v>
                </c:pt>
                <c:pt idx="730">
                  <c:v>77.8</c:v>
                </c:pt>
                <c:pt idx="731">
                  <c:v>77.900000000000006</c:v>
                </c:pt>
                <c:pt idx="732">
                  <c:v>78</c:v>
                </c:pt>
                <c:pt idx="733">
                  <c:v>78.099999999999994</c:v>
                </c:pt>
                <c:pt idx="734">
                  <c:v>78.2</c:v>
                </c:pt>
                <c:pt idx="735">
                  <c:v>78.3</c:v>
                </c:pt>
                <c:pt idx="736">
                  <c:v>78.400000000000006</c:v>
                </c:pt>
                <c:pt idx="737">
                  <c:v>78.5</c:v>
                </c:pt>
                <c:pt idx="738">
                  <c:v>78.599999999999994</c:v>
                </c:pt>
                <c:pt idx="739">
                  <c:v>78.7</c:v>
                </c:pt>
                <c:pt idx="740">
                  <c:v>78.8</c:v>
                </c:pt>
                <c:pt idx="741">
                  <c:v>78.900000000000006</c:v>
                </c:pt>
                <c:pt idx="742">
                  <c:v>79</c:v>
                </c:pt>
                <c:pt idx="743">
                  <c:v>79.099999999999994</c:v>
                </c:pt>
                <c:pt idx="744">
                  <c:v>79.2</c:v>
                </c:pt>
                <c:pt idx="745">
                  <c:v>79.3</c:v>
                </c:pt>
                <c:pt idx="746">
                  <c:v>79.400000000000006</c:v>
                </c:pt>
                <c:pt idx="747">
                  <c:v>79.5</c:v>
                </c:pt>
                <c:pt idx="748">
                  <c:v>79.599999999999994</c:v>
                </c:pt>
                <c:pt idx="749">
                  <c:v>79.7</c:v>
                </c:pt>
                <c:pt idx="750">
                  <c:v>79.8</c:v>
                </c:pt>
                <c:pt idx="751">
                  <c:v>79.900000000000006</c:v>
                </c:pt>
                <c:pt idx="752">
                  <c:v>80</c:v>
                </c:pt>
                <c:pt idx="753">
                  <c:v>80.099999999999994</c:v>
                </c:pt>
                <c:pt idx="754">
                  <c:v>80.2</c:v>
                </c:pt>
                <c:pt idx="755">
                  <c:v>80.3</c:v>
                </c:pt>
                <c:pt idx="756">
                  <c:v>80.400000000000006</c:v>
                </c:pt>
                <c:pt idx="757">
                  <c:v>80.5</c:v>
                </c:pt>
                <c:pt idx="758">
                  <c:v>80.599999999999994</c:v>
                </c:pt>
                <c:pt idx="759">
                  <c:v>80.7</c:v>
                </c:pt>
                <c:pt idx="760">
                  <c:v>80.8</c:v>
                </c:pt>
                <c:pt idx="761">
                  <c:v>80.900000000000006</c:v>
                </c:pt>
                <c:pt idx="762">
                  <c:v>81</c:v>
                </c:pt>
                <c:pt idx="763">
                  <c:v>81.099999999999994</c:v>
                </c:pt>
                <c:pt idx="764">
                  <c:v>81.2</c:v>
                </c:pt>
                <c:pt idx="765">
                  <c:v>81.3</c:v>
                </c:pt>
                <c:pt idx="766">
                  <c:v>81.400000000000006</c:v>
                </c:pt>
                <c:pt idx="767">
                  <c:v>81.5</c:v>
                </c:pt>
                <c:pt idx="768">
                  <c:v>81.599999999999994</c:v>
                </c:pt>
                <c:pt idx="769">
                  <c:v>81.7</c:v>
                </c:pt>
                <c:pt idx="770">
                  <c:v>81.8</c:v>
                </c:pt>
                <c:pt idx="771">
                  <c:v>81.900000000000006</c:v>
                </c:pt>
                <c:pt idx="772">
                  <c:v>82</c:v>
                </c:pt>
                <c:pt idx="773">
                  <c:v>82.1</c:v>
                </c:pt>
                <c:pt idx="774">
                  <c:v>82.2</c:v>
                </c:pt>
                <c:pt idx="775">
                  <c:v>82.3</c:v>
                </c:pt>
                <c:pt idx="776">
                  <c:v>82.4</c:v>
                </c:pt>
                <c:pt idx="777">
                  <c:v>82.5</c:v>
                </c:pt>
                <c:pt idx="778">
                  <c:v>82.6</c:v>
                </c:pt>
                <c:pt idx="779">
                  <c:v>82.7</c:v>
                </c:pt>
                <c:pt idx="780">
                  <c:v>82.8</c:v>
                </c:pt>
                <c:pt idx="781">
                  <c:v>82.9</c:v>
                </c:pt>
                <c:pt idx="782">
                  <c:v>83</c:v>
                </c:pt>
                <c:pt idx="783">
                  <c:v>83.1</c:v>
                </c:pt>
                <c:pt idx="784">
                  <c:v>83.2</c:v>
                </c:pt>
                <c:pt idx="785">
                  <c:v>83.3</c:v>
                </c:pt>
                <c:pt idx="786">
                  <c:v>83.4</c:v>
                </c:pt>
                <c:pt idx="787">
                  <c:v>83.5</c:v>
                </c:pt>
                <c:pt idx="788">
                  <c:v>83.6</c:v>
                </c:pt>
                <c:pt idx="789">
                  <c:v>83.7</c:v>
                </c:pt>
                <c:pt idx="790">
                  <c:v>83.8</c:v>
                </c:pt>
                <c:pt idx="791">
                  <c:v>83.9</c:v>
                </c:pt>
                <c:pt idx="792">
                  <c:v>84</c:v>
                </c:pt>
                <c:pt idx="793">
                  <c:v>84.1</c:v>
                </c:pt>
                <c:pt idx="794">
                  <c:v>84.2</c:v>
                </c:pt>
                <c:pt idx="795">
                  <c:v>84.3</c:v>
                </c:pt>
                <c:pt idx="796">
                  <c:v>84.4</c:v>
                </c:pt>
                <c:pt idx="797">
                  <c:v>84.5</c:v>
                </c:pt>
                <c:pt idx="798">
                  <c:v>84.6</c:v>
                </c:pt>
                <c:pt idx="799">
                  <c:v>84.7</c:v>
                </c:pt>
                <c:pt idx="800">
                  <c:v>84.8</c:v>
                </c:pt>
                <c:pt idx="801">
                  <c:v>84.9</c:v>
                </c:pt>
                <c:pt idx="802">
                  <c:v>85</c:v>
                </c:pt>
                <c:pt idx="803">
                  <c:v>85.1</c:v>
                </c:pt>
                <c:pt idx="804">
                  <c:v>85.2</c:v>
                </c:pt>
                <c:pt idx="805">
                  <c:v>85.3</c:v>
                </c:pt>
                <c:pt idx="806">
                  <c:v>85.4</c:v>
                </c:pt>
                <c:pt idx="807">
                  <c:v>85.5</c:v>
                </c:pt>
                <c:pt idx="808">
                  <c:v>85.6</c:v>
                </c:pt>
                <c:pt idx="809">
                  <c:v>85.7</c:v>
                </c:pt>
                <c:pt idx="810">
                  <c:v>85.8</c:v>
                </c:pt>
                <c:pt idx="811">
                  <c:v>85.9</c:v>
                </c:pt>
                <c:pt idx="812">
                  <c:v>86</c:v>
                </c:pt>
                <c:pt idx="813">
                  <c:v>86.1</c:v>
                </c:pt>
                <c:pt idx="814">
                  <c:v>86.2</c:v>
                </c:pt>
                <c:pt idx="815">
                  <c:v>86.3</c:v>
                </c:pt>
                <c:pt idx="816">
                  <c:v>86.4</c:v>
                </c:pt>
                <c:pt idx="817">
                  <c:v>86.5</c:v>
                </c:pt>
                <c:pt idx="818">
                  <c:v>86.6</c:v>
                </c:pt>
                <c:pt idx="819">
                  <c:v>86.7</c:v>
                </c:pt>
                <c:pt idx="820">
                  <c:v>86.8</c:v>
                </c:pt>
                <c:pt idx="821">
                  <c:v>86.9</c:v>
                </c:pt>
                <c:pt idx="822">
                  <c:v>87</c:v>
                </c:pt>
                <c:pt idx="823">
                  <c:v>87.1</c:v>
                </c:pt>
                <c:pt idx="824">
                  <c:v>87.2</c:v>
                </c:pt>
                <c:pt idx="825">
                  <c:v>87.3</c:v>
                </c:pt>
                <c:pt idx="826">
                  <c:v>87.4</c:v>
                </c:pt>
                <c:pt idx="827">
                  <c:v>87.5</c:v>
                </c:pt>
                <c:pt idx="828">
                  <c:v>87.6</c:v>
                </c:pt>
                <c:pt idx="829">
                  <c:v>87.7</c:v>
                </c:pt>
                <c:pt idx="830">
                  <c:v>87.8</c:v>
                </c:pt>
                <c:pt idx="831">
                  <c:v>87.9</c:v>
                </c:pt>
                <c:pt idx="832">
                  <c:v>88</c:v>
                </c:pt>
                <c:pt idx="833">
                  <c:v>88.1</c:v>
                </c:pt>
                <c:pt idx="834">
                  <c:v>88.2</c:v>
                </c:pt>
                <c:pt idx="835">
                  <c:v>88.3</c:v>
                </c:pt>
                <c:pt idx="836">
                  <c:v>88.4</c:v>
                </c:pt>
                <c:pt idx="837">
                  <c:v>88.5</c:v>
                </c:pt>
                <c:pt idx="838">
                  <c:v>88.6</c:v>
                </c:pt>
                <c:pt idx="839">
                  <c:v>88.7</c:v>
                </c:pt>
                <c:pt idx="840">
                  <c:v>88.8</c:v>
                </c:pt>
                <c:pt idx="841">
                  <c:v>88.9</c:v>
                </c:pt>
                <c:pt idx="842">
                  <c:v>89</c:v>
                </c:pt>
                <c:pt idx="843">
                  <c:v>89.1</c:v>
                </c:pt>
                <c:pt idx="844">
                  <c:v>89.2</c:v>
                </c:pt>
                <c:pt idx="845">
                  <c:v>89.3</c:v>
                </c:pt>
                <c:pt idx="846">
                  <c:v>89.4</c:v>
                </c:pt>
                <c:pt idx="847">
                  <c:v>89.5</c:v>
                </c:pt>
                <c:pt idx="848">
                  <c:v>89.6</c:v>
                </c:pt>
                <c:pt idx="849">
                  <c:v>89.7</c:v>
                </c:pt>
                <c:pt idx="850">
                  <c:v>89.8</c:v>
                </c:pt>
                <c:pt idx="851">
                  <c:v>89.9</c:v>
                </c:pt>
                <c:pt idx="852">
                  <c:v>90</c:v>
                </c:pt>
                <c:pt idx="853">
                  <c:v>90.1</c:v>
                </c:pt>
                <c:pt idx="854">
                  <c:v>90.2</c:v>
                </c:pt>
                <c:pt idx="855">
                  <c:v>90.3</c:v>
                </c:pt>
                <c:pt idx="856">
                  <c:v>90.4</c:v>
                </c:pt>
                <c:pt idx="857">
                  <c:v>90.5</c:v>
                </c:pt>
                <c:pt idx="858">
                  <c:v>90.6</c:v>
                </c:pt>
                <c:pt idx="859">
                  <c:v>90.7</c:v>
                </c:pt>
                <c:pt idx="860">
                  <c:v>90.8</c:v>
                </c:pt>
                <c:pt idx="861">
                  <c:v>90.9</c:v>
                </c:pt>
                <c:pt idx="862">
                  <c:v>91</c:v>
                </c:pt>
                <c:pt idx="863">
                  <c:v>91.1</c:v>
                </c:pt>
                <c:pt idx="864">
                  <c:v>91.2</c:v>
                </c:pt>
                <c:pt idx="865">
                  <c:v>91.3</c:v>
                </c:pt>
                <c:pt idx="866">
                  <c:v>91.4</c:v>
                </c:pt>
                <c:pt idx="867">
                  <c:v>91.5</c:v>
                </c:pt>
                <c:pt idx="868">
                  <c:v>91.6</c:v>
                </c:pt>
                <c:pt idx="869">
                  <c:v>91.7</c:v>
                </c:pt>
                <c:pt idx="870">
                  <c:v>91.8</c:v>
                </c:pt>
                <c:pt idx="871">
                  <c:v>91.9</c:v>
                </c:pt>
                <c:pt idx="872">
                  <c:v>92</c:v>
                </c:pt>
                <c:pt idx="873">
                  <c:v>92.1</c:v>
                </c:pt>
                <c:pt idx="874">
                  <c:v>92.2</c:v>
                </c:pt>
                <c:pt idx="875">
                  <c:v>92.3</c:v>
                </c:pt>
                <c:pt idx="876">
                  <c:v>92.4</c:v>
                </c:pt>
                <c:pt idx="877">
                  <c:v>92.5</c:v>
                </c:pt>
                <c:pt idx="878">
                  <c:v>92.6</c:v>
                </c:pt>
                <c:pt idx="879">
                  <c:v>92.7</c:v>
                </c:pt>
                <c:pt idx="880">
                  <c:v>92.8</c:v>
                </c:pt>
                <c:pt idx="881">
                  <c:v>92.9</c:v>
                </c:pt>
                <c:pt idx="882">
                  <c:v>93</c:v>
                </c:pt>
                <c:pt idx="883">
                  <c:v>93.1</c:v>
                </c:pt>
                <c:pt idx="884">
                  <c:v>93.2</c:v>
                </c:pt>
                <c:pt idx="885">
                  <c:v>93.3</c:v>
                </c:pt>
                <c:pt idx="886">
                  <c:v>93.4</c:v>
                </c:pt>
                <c:pt idx="887">
                  <c:v>93.5</c:v>
                </c:pt>
                <c:pt idx="888">
                  <c:v>93.6</c:v>
                </c:pt>
                <c:pt idx="889">
                  <c:v>93.7</c:v>
                </c:pt>
                <c:pt idx="890">
                  <c:v>93.8</c:v>
                </c:pt>
                <c:pt idx="891">
                  <c:v>93.9</c:v>
                </c:pt>
                <c:pt idx="892">
                  <c:v>94</c:v>
                </c:pt>
                <c:pt idx="893">
                  <c:v>94.1</c:v>
                </c:pt>
                <c:pt idx="894">
                  <c:v>94.2</c:v>
                </c:pt>
                <c:pt idx="895">
                  <c:v>94.3</c:v>
                </c:pt>
                <c:pt idx="896">
                  <c:v>94.4</c:v>
                </c:pt>
                <c:pt idx="897">
                  <c:v>94.5</c:v>
                </c:pt>
                <c:pt idx="898">
                  <c:v>94.6</c:v>
                </c:pt>
                <c:pt idx="899">
                  <c:v>94.7</c:v>
                </c:pt>
                <c:pt idx="900">
                  <c:v>94.8</c:v>
                </c:pt>
                <c:pt idx="901">
                  <c:v>94.9</c:v>
                </c:pt>
                <c:pt idx="902">
                  <c:v>95</c:v>
                </c:pt>
                <c:pt idx="903">
                  <c:v>95.1</c:v>
                </c:pt>
                <c:pt idx="904">
                  <c:v>95.2</c:v>
                </c:pt>
                <c:pt idx="905">
                  <c:v>95.3</c:v>
                </c:pt>
                <c:pt idx="906">
                  <c:v>95.4</c:v>
                </c:pt>
                <c:pt idx="907">
                  <c:v>95.5</c:v>
                </c:pt>
                <c:pt idx="908">
                  <c:v>95.6</c:v>
                </c:pt>
                <c:pt idx="909">
                  <c:v>95.7</c:v>
                </c:pt>
                <c:pt idx="910">
                  <c:v>95.8</c:v>
                </c:pt>
                <c:pt idx="911">
                  <c:v>95.9</c:v>
                </c:pt>
                <c:pt idx="912">
                  <c:v>96</c:v>
                </c:pt>
                <c:pt idx="913">
                  <c:v>96.1</c:v>
                </c:pt>
                <c:pt idx="914">
                  <c:v>96.2</c:v>
                </c:pt>
                <c:pt idx="915">
                  <c:v>96.3</c:v>
                </c:pt>
                <c:pt idx="916">
                  <c:v>96.4</c:v>
                </c:pt>
                <c:pt idx="917">
                  <c:v>96.5</c:v>
                </c:pt>
                <c:pt idx="918">
                  <c:v>96.6</c:v>
                </c:pt>
                <c:pt idx="919">
                  <c:v>96.7</c:v>
                </c:pt>
                <c:pt idx="920">
                  <c:v>96.8</c:v>
                </c:pt>
                <c:pt idx="921">
                  <c:v>96.9</c:v>
                </c:pt>
                <c:pt idx="922">
                  <c:v>97</c:v>
                </c:pt>
                <c:pt idx="923">
                  <c:v>97.1</c:v>
                </c:pt>
                <c:pt idx="924">
                  <c:v>97.2</c:v>
                </c:pt>
                <c:pt idx="925">
                  <c:v>97.3</c:v>
                </c:pt>
                <c:pt idx="926">
                  <c:v>97.4</c:v>
                </c:pt>
                <c:pt idx="927">
                  <c:v>97.5</c:v>
                </c:pt>
                <c:pt idx="928">
                  <c:v>97.6</c:v>
                </c:pt>
                <c:pt idx="929">
                  <c:v>97.7</c:v>
                </c:pt>
                <c:pt idx="930">
                  <c:v>97.8</c:v>
                </c:pt>
                <c:pt idx="931">
                  <c:v>97.9</c:v>
                </c:pt>
                <c:pt idx="932">
                  <c:v>98</c:v>
                </c:pt>
                <c:pt idx="933">
                  <c:v>98.1</c:v>
                </c:pt>
                <c:pt idx="934">
                  <c:v>98.2</c:v>
                </c:pt>
                <c:pt idx="935">
                  <c:v>98.3</c:v>
                </c:pt>
                <c:pt idx="936">
                  <c:v>98.4</c:v>
                </c:pt>
                <c:pt idx="937">
                  <c:v>98.5</c:v>
                </c:pt>
                <c:pt idx="938">
                  <c:v>98.6</c:v>
                </c:pt>
                <c:pt idx="939">
                  <c:v>98.7</c:v>
                </c:pt>
                <c:pt idx="940">
                  <c:v>98.8</c:v>
                </c:pt>
                <c:pt idx="941">
                  <c:v>98.9</c:v>
                </c:pt>
                <c:pt idx="942">
                  <c:v>99</c:v>
                </c:pt>
                <c:pt idx="943">
                  <c:v>99.1</c:v>
                </c:pt>
                <c:pt idx="944">
                  <c:v>99.2</c:v>
                </c:pt>
                <c:pt idx="945">
                  <c:v>99.3</c:v>
                </c:pt>
                <c:pt idx="946">
                  <c:v>99.4</c:v>
                </c:pt>
                <c:pt idx="947">
                  <c:v>99.5</c:v>
                </c:pt>
                <c:pt idx="948">
                  <c:v>99.6</c:v>
                </c:pt>
                <c:pt idx="949">
                  <c:v>99.7</c:v>
                </c:pt>
                <c:pt idx="950">
                  <c:v>99.8</c:v>
                </c:pt>
                <c:pt idx="951">
                  <c:v>99.9</c:v>
                </c:pt>
                <c:pt idx="952">
                  <c:v>100</c:v>
                </c:pt>
                <c:pt idx="953">
                  <c:v>100.1</c:v>
                </c:pt>
                <c:pt idx="954">
                  <c:v>100.2</c:v>
                </c:pt>
                <c:pt idx="955">
                  <c:v>100.3</c:v>
                </c:pt>
                <c:pt idx="956">
                  <c:v>100.4</c:v>
                </c:pt>
                <c:pt idx="957">
                  <c:v>100.5</c:v>
                </c:pt>
                <c:pt idx="958">
                  <c:v>100.6</c:v>
                </c:pt>
                <c:pt idx="959">
                  <c:v>100.7</c:v>
                </c:pt>
                <c:pt idx="960">
                  <c:v>100.8</c:v>
                </c:pt>
                <c:pt idx="961">
                  <c:v>100.9</c:v>
                </c:pt>
                <c:pt idx="962">
                  <c:v>101</c:v>
                </c:pt>
                <c:pt idx="963">
                  <c:v>101.1</c:v>
                </c:pt>
                <c:pt idx="964">
                  <c:v>101.2</c:v>
                </c:pt>
                <c:pt idx="965">
                  <c:v>101.3</c:v>
                </c:pt>
                <c:pt idx="966">
                  <c:v>101.4</c:v>
                </c:pt>
                <c:pt idx="967">
                  <c:v>101.5</c:v>
                </c:pt>
                <c:pt idx="968">
                  <c:v>101.6</c:v>
                </c:pt>
                <c:pt idx="969">
                  <c:v>101.7</c:v>
                </c:pt>
                <c:pt idx="970">
                  <c:v>101.8</c:v>
                </c:pt>
                <c:pt idx="971">
                  <c:v>101.9</c:v>
                </c:pt>
                <c:pt idx="972">
                  <c:v>102</c:v>
                </c:pt>
                <c:pt idx="973">
                  <c:v>102.1</c:v>
                </c:pt>
                <c:pt idx="974">
                  <c:v>102.2</c:v>
                </c:pt>
                <c:pt idx="975">
                  <c:v>102.3</c:v>
                </c:pt>
                <c:pt idx="976">
                  <c:v>102.4</c:v>
                </c:pt>
                <c:pt idx="977">
                  <c:v>102.5</c:v>
                </c:pt>
                <c:pt idx="978">
                  <c:v>102.6</c:v>
                </c:pt>
                <c:pt idx="979">
                  <c:v>102.7</c:v>
                </c:pt>
                <c:pt idx="980">
                  <c:v>102.8</c:v>
                </c:pt>
                <c:pt idx="981">
                  <c:v>102.9</c:v>
                </c:pt>
                <c:pt idx="982">
                  <c:v>103</c:v>
                </c:pt>
                <c:pt idx="983">
                  <c:v>103.1</c:v>
                </c:pt>
                <c:pt idx="984">
                  <c:v>103.2</c:v>
                </c:pt>
                <c:pt idx="985">
                  <c:v>103.3</c:v>
                </c:pt>
                <c:pt idx="986">
                  <c:v>103.4</c:v>
                </c:pt>
                <c:pt idx="987">
                  <c:v>103.5</c:v>
                </c:pt>
                <c:pt idx="988">
                  <c:v>103.6</c:v>
                </c:pt>
                <c:pt idx="989">
                  <c:v>103.7</c:v>
                </c:pt>
                <c:pt idx="990">
                  <c:v>103.8</c:v>
                </c:pt>
                <c:pt idx="991">
                  <c:v>103.9</c:v>
                </c:pt>
                <c:pt idx="992">
                  <c:v>104</c:v>
                </c:pt>
                <c:pt idx="993">
                  <c:v>104.1</c:v>
                </c:pt>
                <c:pt idx="994">
                  <c:v>104.2</c:v>
                </c:pt>
                <c:pt idx="995">
                  <c:v>104.3</c:v>
                </c:pt>
                <c:pt idx="996">
                  <c:v>104.4</c:v>
                </c:pt>
                <c:pt idx="997">
                  <c:v>104.5</c:v>
                </c:pt>
                <c:pt idx="998">
                  <c:v>104.6</c:v>
                </c:pt>
                <c:pt idx="999">
                  <c:v>104.7</c:v>
                </c:pt>
                <c:pt idx="1000">
                  <c:v>104.8</c:v>
                </c:pt>
                <c:pt idx="1001">
                  <c:v>104.9</c:v>
                </c:pt>
                <c:pt idx="1002">
                  <c:v>105</c:v>
                </c:pt>
                <c:pt idx="1003">
                  <c:v>105.1</c:v>
                </c:pt>
                <c:pt idx="1004">
                  <c:v>105.2</c:v>
                </c:pt>
                <c:pt idx="1005">
                  <c:v>105.3</c:v>
                </c:pt>
                <c:pt idx="1006">
                  <c:v>105.4</c:v>
                </c:pt>
                <c:pt idx="1007">
                  <c:v>105.5</c:v>
                </c:pt>
                <c:pt idx="1008">
                  <c:v>105.6</c:v>
                </c:pt>
                <c:pt idx="1009">
                  <c:v>105.7</c:v>
                </c:pt>
                <c:pt idx="1010">
                  <c:v>105.8</c:v>
                </c:pt>
                <c:pt idx="1011">
                  <c:v>105.9</c:v>
                </c:pt>
                <c:pt idx="1012">
                  <c:v>106</c:v>
                </c:pt>
                <c:pt idx="1013">
                  <c:v>106.1</c:v>
                </c:pt>
                <c:pt idx="1014">
                  <c:v>106.2</c:v>
                </c:pt>
                <c:pt idx="1015">
                  <c:v>106.3</c:v>
                </c:pt>
                <c:pt idx="1016">
                  <c:v>106.4</c:v>
                </c:pt>
                <c:pt idx="1017">
                  <c:v>106.5</c:v>
                </c:pt>
                <c:pt idx="1018">
                  <c:v>106.6</c:v>
                </c:pt>
                <c:pt idx="1019">
                  <c:v>106.7</c:v>
                </c:pt>
                <c:pt idx="1020">
                  <c:v>106.8</c:v>
                </c:pt>
                <c:pt idx="1021">
                  <c:v>106.9</c:v>
                </c:pt>
                <c:pt idx="1022">
                  <c:v>107</c:v>
                </c:pt>
                <c:pt idx="1023">
                  <c:v>107.1</c:v>
                </c:pt>
                <c:pt idx="1024">
                  <c:v>107.2</c:v>
                </c:pt>
                <c:pt idx="1025">
                  <c:v>107.3</c:v>
                </c:pt>
                <c:pt idx="1026">
                  <c:v>107.4</c:v>
                </c:pt>
                <c:pt idx="1027">
                  <c:v>107.5</c:v>
                </c:pt>
                <c:pt idx="1028">
                  <c:v>107.6</c:v>
                </c:pt>
                <c:pt idx="1029">
                  <c:v>107.7</c:v>
                </c:pt>
                <c:pt idx="1030">
                  <c:v>107.8</c:v>
                </c:pt>
                <c:pt idx="1031">
                  <c:v>107.9</c:v>
                </c:pt>
                <c:pt idx="1032">
                  <c:v>108</c:v>
                </c:pt>
                <c:pt idx="1033">
                  <c:v>108.1</c:v>
                </c:pt>
                <c:pt idx="1034">
                  <c:v>108.2</c:v>
                </c:pt>
                <c:pt idx="1035">
                  <c:v>108.3</c:v>
                </c:pt>
                <c:pt idx="1036">
                  <c:v>108.4</c:v>
                </c:pt>
                <c:pt idx="1037">
                  <c:v>108.5</c:v>
                </c:pt>
                <c:pt idx="1038">
                  <c:v>108.6</c:v>
                </c:pt>
                <c:pt idx="1039">
                  <c:v>108.7</c:v>
                </c:pt>
                <c:pt idx="1040">
                  <c:v>108.8</c:v>
                </c:pt>
                <c:pt idx="1041">
                  <c:v>108.9</c:v>
                </c:pt>
                <c:pt idx="1042">
                  <c:v>109</c:v>
                </c:pt>
                <c:pt idx="1043">
                  <c:v>109.1</c:v>
                </c:pt>
                <c:pt idx="1044">
                  <c:v>109.2</c:v>
                </c:pt>
                <c:pt idx="1045">
                  <c:v>109.3</c:v>
                </c:pt>
                <c:pt idx="1046">
                  <c:v>109.4</c:v>
                </c:pt>
                <c:pt idx="1047">
                  <c:v>109.5</c:v>
                </c:pt>
                <c:pt idx="1048">
                  <c:v>109.6</c:v>
                </c:pt>
                <c:pt idx="1049">
                  <c:v>109.7</c:v>
                </c:pt>
                <c:pt idx="1050">
                  <c:v>109.8</c:v>
                </c:pt>
                <c:pt idx="1051">
                  <c:v>109.9</c:v>
                </c:pt>
                <c:pt idx="1052">
                  <c:v>110</c:v>
                </c:pt>
                <c:pt idx="1053">
                  <c:v>110.1</c:v>
                </c:pt>
                <c:pt idx="1054">
                  <c:v>110.2</c:v>
                </c:pt>
                <c:pt idx="1055">
                  <c:v>110.3</c:v>
                </c:pt>
                <c:pt idx="1056">
                  <c:v>110.4</c:v>
                </c:pt>
                <c:pt idx="1057">
                  <c:v>110.5</c:v>
                </c:pt>
                <c:pt idx="1058">
                  <c:v>110.6</c:v>
                </c:pt>
                <c:pt idx="1059">
                  <c:v>110.7</c:v>
                </c:pt>
                <c:pt idx="1060">
                  <c:v>110.8</c:v>
                </c:pt>
                <c:pt idx="1061">
                  <c:v>110.9</c:v>
                </c:pt>
                <c:pt idx="1062">
                  <c:v>111</c:v>
                </c:pt>
                <c:pt idx="1063">
                  <c:v>111.1</c:v>
                </c:pt>
                <c:pt idx="1064">
                  <c:v>111.2</c:v>
                </c:pt>
                <c:pt idx="1065">
                  <c:v>111.3</c:v>
                </c:pt>
                <c:pt idx="1066">
                  <c:v>111.4</c:v>
                </c:pt>
                <c:pt idx="1067">
                  <c:v>111.5</c:v>
                </c:pt>
                <c:pt idx="1068">
                  <c:v>111.6</c:v>
                </c:pt>
                <c:pt idx="1069">
                  <c:v>111.7</c:v>
                </c:pt>
                <c:pt idx="1070">
                  <c:v>111.8</c:v>
                </c:pt>
                <c:pt idx="1071">
                  <c:v>111.9</c:v>
                </c:pt>
                <c:pt idx="1072">
                  <c:v>112</c:v>
                </c:pt>
                <c:pt idx="1073">
                  <c:v>112.1</c:v>
                </c:pt>
                <c:pt idx="1074">
                  <c:v>112.2</c:v>
                </c:pt>
                <c:pt idx="1075">
                  <c:v>112.3</c:v>
                </c:pt>
                <c:pt idx="1076">
                  <c:v>112.4</c:v>
                </c:pt>
                <c:pt idx="1077">
                  <c:v>112.5</c:v>
                </c:pt>
                <c:pt idx="1078">
                  <c:v>112.6</c:v>
                </c:pt>
                <c:pt idx="1079">
                  <c:v>112.7</c:v>
                </c:pt>
                <c:pt idx="1080">
                  <c:v>112.8</c:v>
                </c:pt>
                <c:pt idx="1081">
                  <c:v>112.9</c:v>
                </c:pt>
                <c:pt idx="1082">
                  <c:v>113</c:v>
                </c:pt>
                <c:pt idx="1083">
                  <c:v>113.1</c:v>
                </c:pt>
                <c:pt idx="1084">
                  <c:v>113.2</c:v>
                </c:pt>
                <c:pt idx="1085">
                  <c:v>113.3</c:v>
                </c:pt>
                <c:pt idx="1086">
                  <c:v>113.4</c:v>
                </c:pt>
                <c:pt idx="1087">
                  <c:v>113.5</c:v>
                </c:pt>
                <c:pt idx="1088">
                  <c:v>113.6</c:v>
                </c:pt>
                <c:pt idx="1089">
                  <c:v>113.7</c:v>
                </c:pt>
                <c:pt idx="1090">
                  <c:v>113.8</c:v>
                </c:pt>
                <c:pt idx="1091">
                  <c:v>113.9</c:v>
                </c:pt>
                <c:pt idx="1092">
                  <c:v>114</c:v>
                </c:pt>
                <c:pt idx="1093">
                  <c:v>114.1</c:v>
                </c:pt>
                <c:pt idx="1094">
                  <c:v>114.2</c:v>
                </c:pt>
                <c:pt idx="1095">
                  <c:v>114.3</c:v>
                </c:pt>
                <c:pt idx="1096">
                  <c:v>114.4</c:v>
                </c:pt>
                <c:pt idx="1097">
                  <c:v>114.5</c:v>
                </c:pt>
                <c:pt idx="1098">
                  <c:v>114.6</c:v>
                </c:pt>
                <c:pt idx="1099">
                  <c:v>114.7</c:v>
                </c:pt>
                <c:pt idx="1100">
                  <c:v>114.8</c:v>
                </c:pt>
                <c:pt idx="1101">
                  <c:v>114.9</c:v>
                </c:pt>
                <c:pt idx="1102">
                  <c:v>115</c:v>
                </c:pt>
                <c:pt idx="1103">
                  <c:v>115.1</c:v>
                </c:pt>
                <c:pt idx="1104">
                  <c:v>115.2</c:v>
                </c:pt>
                <c:pt idx="1105">
                  <c:v>115.3</c:v>
                </c:pt>
                <c:pt idx="1106">
                  <c:v>115.4</c:v>
                </c:pt>
                <c:pt idx="1107">
                  <c:v>115.5</c:v>
                </c:pt>
                <c:pt idx="1108">
                  <c:v>115.6</c:v>
                </c:pt>
                <c:pt idx="1109">
                  <c:v>115.7</c:v>
                </c:pt>
                <c:pt idx="1110">
                  <c:v>115.8</c:v>
                </c:pt>
                <c:pt idx="1111">
                  <c:v>115.9</c:v>
                </c:pt>
                <c:pt idx="1112">
                  <c:v>116</c:v>
                </c:pt>
                <c:pt idx="1113">
                  <c:v>116.1</c:v>
                </c:pt>
                <c:pt idx="1114">
                  <c:v>116.2</c:v>
                </c:pt>
                <c:pt idx="1115">
                  <c:v>116.3</c:v>
                </c:pt>
                <c:pt idx="1116">
                  <c:v>116.4</c:v>
                </c:pt>
                <c:pt idx="1117">
                  <c:v>116.5</c:v>
                </c:pt>
                <c:pt idx="1118">
                  <c:v>116.6</c:v>
                </c:pt>
                <c:pt idx="1119">
                  <c:v>116.7</c:v>
                </c:pt>
                <c:pt idx="1120">
                  <c:v>116.8</c:v>
                </c:pt>
                <c:pt idx="1121">
                  <c:v>116.9</c:v>
                </c:pt>
                <c:pt idx="1122">
                  <c:v>117</c:v>
                </c:pt>
                <c:pt idx="1123">
                  <c:v>117.1</c:v>
                </c:pt>
                <c:pt idx="1124">
                  <c:v>117.2</c:v>
                </c:pt>
                <c:pt idx="1125">
                  <c:v>117.3</c:v>
                </c:pt>
                <c:pt idx="1126">
                  <c:v>117.4</c:v>
                </c:pt>
                <c:pt idx="1127">
                  <c:v>117.5</c:v>
                </c:pt>
                <c:pt idx="1128">
                  <c:v>117.6</c:v>
                </c:pt>
                <c:pt idx="1129">
                  <c:v>117.7</c:v>
                </c:pt>
                <c:pt idx="1130">
                  <c:v>117.8</c:v>
                </c:pt>
                <c:pt idx="1131">
                  <c:v>117.9</c:v>
                </c:pt>
                <c:pt idx="1132">
                  <c:v>118</c:v>
                </c:pt>
                <c:pt idx="1133">
                  <c:v>118.1</c:v>
                </c:pt>
                <c:pt idx="1134">
                  <c:v>118.2</c:v>
                </c:pt>
                <c:pt idx="1135">
                  <c:v>118.3</c:v>
                </c:pt>
                <c:pt idx="1136">
                  <c:v>118.4</c:v>
                </c:pt>
                <c:pt idx="1137">
                  <c:v>118.5</c:v>
                </c:pt>
                <c:pt idx="1138">
                  <c:v>118.6</c:v>
                </c:pt>
                <c:pt idx="1139">
                  <c:v>118.7</c:v>
                </c:pt>
                <c:pt idx="1140">
                  <c:v>118.8</c:v>
                </c:pt>
                <c:pt idx="1141">
                  <c:v>118.9</c:v>
                </c:pt>
                <c:pt idx="1142">
                  <c:v>119</c:v>
                </c:pt>
                <c:pt idx="1143">
                  <c:v>119.1</c:v>
                </c:pt>
                <c:pt idx="1144">
                  <c:v>119.2</c:v>
                </c:pt>
                <c:pt idx="1145">
                  <c:v>119.3</c:v>
                </c:pt>
                <c:pt idx="1146">
                  <c:v>119.4</c:v>
                </c:pt>
                <c:pt idx="1147">
                  <c:v>119.5</c:v>
                </c:pt>
                <c:pt idx="1148">
                  <c:v>119.6</c:v>
                </c:pt>
                <c:pt idx="1149">
                  <c:v>119.7</c:v>
                </c:pt>
                <c:pt idx="1150">
                  <c:v>119.8</c:v>
                </c:pt>
                <c:pt idx="1151">
                  <c:v>119.9</c:v>
                </c:pt>
                <c:pt idx="1152">
                  <c:v>120</c:v>
                </c:pt>
                <c:pt idx="1153">
                  <c:v>120.1</c:v>
                </c:pt>
                <c:pt idx="1154">
                  <c:v>120.2</c:v>
                </c:pt>
                <c:pt idx="1155">
                  <c:v>120.3</c:v>
                </c:pt>
                <c:pt idx="1156">
                  <c:v>120.4</c:v>
                </c:pt>
                <c:pt idx="1157">
                  <c:v>120.5</c:v>
                </c:pt>
                <c:pt idx="1158">
                  <c:v>120.6</c:v>
                </c:pt>
                <c:pt idx="1159">
                  <c:v>120.7</c:v>
                </c:pt>
                <c:pt idx="1160">
                  <c:v>120.8</c:v>
                </c:pt>
                <c:pt idx="1161">
                  <c:v>120.9</c:v>
                </c:pt>
                <c:pt idx="1162">
                  <c:v>121</c:v>
                </c:pt>
                <c:pt idx="1163">
                  <c:v>121.1</c:v>
                </c:pt>
                <c:pt idx="1164">
                  <c:v>121.2</c:v>
                </c:pt>
                <c:pt idx="1165">
                  <c:v>121.3</c:v>
                </c:pt>
                <c:pt idx="1166">
                  <c:v>121.4</c:v>
                </c:pt>
                <c:pt idx="1167">
                  <c:v>121.5</c:v>
                </c:pt>
                <c:pt idx="1168">
                  <c:v>121.6</c:v>
                </c:pt>
                <c:pt idx="1169">
                  <c:v>121.7</c:v>
                </c:pt>
                <c:pt idx="1170">
                  <c:v>121.8</c:v>
                </c:pt>
                <c:pt idx="1171">
                  <c:v>121.9</c:v>
                </c:pt>
                <c:pt idx="1172">
                  <c:v>122</c:v>
                </c:pt>
                <c:pt idx="1173">
                  <c:v>122.1</c:v>
                </c:pt>
                <c:pt idx="1174">
                  <c:v>122.2</c:v>
                </c:pt>
                <c:pt idx="1175">
                  <c:v>122.3</c:v>
                </c:pt>
                <c:pt idx="1176">
                  <c:v>122.4</c:v>
                </c:pt>
                <c:pt idx="1177">
                  <c:v>122.5</c:v>
                </c:pt>
                <c:pt idx="1178">
                  <c:v>122.6</c:v>
                </c:pt>
                <c:pt idx="1179">
                  <c:v>122.7</c:v>
                </c:pt>
                <c:pt idx="1180">
                  <c:v>122.8</c:v>
                </c:pt>
                <c:pt idx="1181">
                  <c:v>122.9</c:v>
                </c:pt>
                <c:pt idx="1182">
                  <c:v>123</c:v>
                </c:pt>
                <c:pt idx="1183">
                  <c:v>123.1</c:v>
                </c:pt>
                <c:pt idx="1184">
                  <c:v>123.2</c:v>
                </c:pt>
                <c:pt idx="1185">
                  <c:v>123.3</c:v>
                </c:pt>
                <c:pt idx="1186">
                  <c:v>123.4</c:v>
                </c:pt>
                <c:pt idx="1187">
                  <c:v>123.5</c:v>
                </c:pt>
                <c:pt idx="1188">
                  <c:v>123.6</c:v>
                </c:pt>
                <c:pt idx="1189">
                  <c:v>123.7</c:v>
                </c:pt>
                <c:pt idx="1190">
                  <c:v>123.8</c:v>
                </c:pt>
                <c:pt idx="1191">
                  <c:v>123.9</c:v>
                </c:pt>
                <c:pt idx="1192">
                  <c:v>124</c:v>
                </c:pt>
                <c:pt idx="1193">
                  <c:v>124.1</c:v>
                </c:pt>
                <c:pt idx="1194">
                  <c:v>124.2</c:v>
                </c:pt>
                <c:pt idx="1195">
                  <c:v>124.3</c:v>
                </c:pt>
                <c:pt idx="1196">
                  <c:v>124.4</c:v>
                </c:pt>
                <c:pt idx="1197">
                  <c:v>124.5</c:v>
                </c:pt>
                <c:pt idx="1198">
                  <c:v>124.6</c:v>
                </c:pt>
                <c:pt idx="1199">
                  <c:v>124.7</c:v>
                </c:pt>
                <c:pt idx="1200">
                  <c:v>124.8</c:v>
                </c:pt>
                <c:pt idx="1201">
                  <c:v>124.9</c:v>
                </c:pt>
                <c:pt idx="1202">
                  <c:v>125</c:v>
                </c:pt>
                <c:pt idx="1203">
                  <c:v>125.1</c:v>
                </c:pt>
                <c:pt idx="1204">
                  <c:v>125.2</c:v>
                </c:pt>
                <c:pt idx="1205">
                  <c:v>125.3</c:v>
                </c:pt>
                <c:pt idx="1206">
                  <c:v>125.4</c:v>
                </c:pt>
                <c:pt idx="1207">
                  <c:v>125.5</c:v>
                </c:pt>
                <c:pt idx="1208">
                  <c:v>125.6</c:v>
                </c:pt>
                <c:pt idx="1209">
                  <c:v>125.7</c:v>
                </c:pt>
                <c:pt idx="1210">
                  <c:v>125.8</c:v>
                </c:pt>
                <c:pt idx="1211">
                  <c:v>125.9</c:v>
                </c:pt>
                <c:pt idx="1212">
                  <c:v>126</c:v>
                </c:pt>
                <c:pt idx="1213">
                  <c:v>126.1</c:v>
                </c:pt>
                <c:pt idx="1214">
                  <c:v>126.2</c:v>
                </c:pt>
                <c:pt idx="1215">
                  <c:v>126.3</c:v>
                </c:pt>
                <c:pt idx="1216">
                  <c:v>126.4</c:v>
                </c:pt>
                <c:pt idx="1217">
                  <c:v>126.5</c:v>
                </c:pt>
                <c:pt idx="1218">
                  <c:v>126.6</c:v>
                </c:pt>
                <c:pt idx="1219">
                  <c:v>126.7</c:v>
                </c:pt>
                <c:pt idx="1220">
                  <c:v>126.8</c:v>
                </c:pt>
                <c:pt idx="1221">
                  <c:v>126.9</c:v>
                </c:pt>
                <c:pt idx="1222">
                  <c:v>127</c:v>
                </c:pt>
                <c:pt idx="1223">
                  <c:v>127.1</c:v>
                </c:pt>
                <c:pt idx="1224">
                  <c:v>127.2</c:v>
                </c:pt>
                <c:pt idx="1225">
                  <c:v>127.3</c:v>
                </c:pt>
                <c:pt idx="1226">
                  <c:v>127.4</c:v>
                </c:pt>
                <c:pt idx="1227">
                  <c:v>127.5</c:v>
                </c:pt>
                <c:pt idx="1228">
                  <c:v>127.6</c:v>
                </c:pt>
                <c:pt idx="1229">
                  <c:v>127.7</c:v>
                </c:pt>
                <c:pt idx="1230">
                  <c:v>127.8</c:v>
                </c:pt>
                <c:pt idx="1231">
                  <c:v>127.9</c:v>
                </c:pt>
                <c:pt idx="1232">
                  <c:v>128</c:v>
                </c:pt>
                <c:pt idx="1233">
                  <c:v>128.1</c:v>
                </c:pt>
                <c:pt idx="1234">
                  <c:v>128.19999999999999</c:v>
                </c:pt>
                <c:pt idx="1235">
                  <c:v>128.30000000000001</c:v>
                </c:pt>
                <c:pt idx="1236">
                  <c:v>128.4</c:v>
                </c:pt>
                <c:pt idx="1237">
                  <c:v>128.5</c:v>
                </c:pt>
                <c:pt idx="1238">
                  <c:v>128.6</c:v>
                </c:pt>
                <c:pt idx="1239">
                  <c:v>128.69999999999999</c:v>
                </c:pt>
                <c:pt idx="1240">
                  <c:v>128.80000000000001</c:v>
                </c:pt>
                <c:pt idx="1241">
                  <c:v>128.9</c:v>
                </c:pt>
                <c:pt idx="1242">
                  <c:v>129</c:v>
                </c:pt>
                <c:pt idx="1243">
                  <c:v>129.1</c:v>
                </c:pt>
                <c:pt idx="1244">
                  <c:v>129.19999999999999</c:v>
                </c:pt>
                <c:pt idx="1245">
                  <c:v>129.30000000000001</c:v>
                </c:pt>
                <c:pt idx="1246">
                  <c:v>129.4</c:v>
                </c:pt>
                <c:pt idx="1247">
                  <c:v>129.5</c:v>
                </c:pt>
                <c:pt idx="1248">
                  <c:v>129.6</c:v>
                </c:pt>
                <c:pt idx="1249">
                  <c:v>129.69999999999999</c:v>
                </c:pt>
                <c:pt idx="1250">
                  <c:v>129.80000000000001</c:v>
                </c:pt>
                <c:pt idx="1251">
                  <c:v>129.9</c:v>
                </c:pt>
                <c:pt idx="1252">
                  <c:v>130</c:v>
                </c:pt>
                <c:pt idx="1253">
                  <c:v>130.1</c:v>
                </c:pt>
                <c:pt idx="1254">
                  <c:v>130.19999999999999</c:v>
                </c:pt>
                <c:pt idx="1255">
                  <c:v>130.30000000000001</c:v>
                </c:pt>
                <c:pt idx="1256">
                  <c:v>130.4</c:v>
                </c:pt>
                <c:pt idx="1257">
                  <c:v>130.5</c:v>
                </c:pt>
                <c:pt idx="1258">
                  <c:v>130.6</c:v>
                </c:pt>
                <c:pt idx="1259">
                  <c:v>130.69999999999999</c:v>
                </c:pt>
                <c:pt idx="1260">
                  <c:v>130.80000000000001</c:v>
                </c:pt>
                <c:pt idx="1261">
                  <c:v>130.9</c:v>
                </c:pt>
                <c:pt idx="1262">
                  <c:v>131</c:v>
                </c:pt>
                <c:pt idx="1263">
                  <c:v>131.1</c:v>
                </c:pt>
                <c:pt idx="1264">
                  <c:v>131.19999999999999</c:v>
                </c:pt>
                <c:pt idx="1265">
                  <c:v>131.30000000000001</c:v>
                </c:pt>
                <c:pt idx="1266">
                  <c:v>131.4</c:v>
                </c:pt>
                <c:pt idx="1267">
                  <c:v>131.5</c:v>
                </c:pt>
                <c:pt idx="1268">
                  <c:v>131.6</c:v>
                </c:pt>
                <c:pt idx="1269">
                  <c:v>131.69999999999999</c:v>
                </c:pt>
                <c:pt idx="1270">
                  <c:v>131.80000000000001</c:v>
                </c:pt>
                <c:pt idx="1271">
                  <c:v>131.9</c:v>
                </c:pt>
                <c:pt idx="1272">
                  <c:v>132</c:v>
                </c:pt>
                <c:pt idx="1273">
                  <c:v>132.1</c:v>
                </c:pt>
                <c:pt idx="1274">
                  <c:v>132.19999999999999</c:v>
                </c:pt>
                <c:pt idx="1275">
                  <c:v>132.30000000000001</c:v>
                </c:pt>
                <c:pt idx="1276">
                  <c:v>132.4</c:v>
                </c:pt>
                <c:pt idx="1277">
                  <c:v>132.5</c:v>
                </c:pt>
                <c:pt idx="1278">
                  <c:v>132.6</c:v>
                </c:pt>
                <c:pt idx="1279">
                  <c:v>132.69999999999999</c:v>
                </c:pt>
                <c:pt idx="1280">
                  <c:v>132.80000000000001</c:v>
                </c:pt>
                <c:pt idx="1281">
                  <c:v>132.9</c:v>
                </c:pt>
                <c:pt idx="1282">
                  <c:v>133</c:v>
                </c:pt>
                <c:pt idx="1283">
                  <c:v>133.1</c:v>
                </c:pt>
                <c:pt idx="1284">
                  <c:v>133.19999999999999</c:v>
                </c:pt>
                <c:pt idx="1285">
                  <c:v>133.30000000000001</c:v>
                </c:pt>
                <c:pt idx="1286">
                  <c:v>133.4</c:v>
                </c:pt>
                <c:pt idx="1287">
                  <c:v>133.5</c:v>
                </c:pt>
                <c:pt idx="1288">
                  <c:v>133.6</c:v>
                </c:pt>
                <c:pt idx="1289">
                  <c:v>133.69999999999999</c:v>
                </c:pt>
                <c:pt idx="1290">
                  <c:v>133.80000000000001</c:v>
                </c:pt>
                <c:pt idx="1291">
                  <c:v>133.9</c:v>
                </c:pt>
                <c:pt idx="1292">
                  <c:v>134</c:v>
                </c:pt>
                <c:pt idx="1293">
                  <c:v>134.1</c:v>
                </c:pt>
                <c:pt idx="1294">
                  <c:v>134.19999999999999</c:v>
                </c:pt>
                <c:pt idx="1295">
                  <c:v>134.30000000000001</c:v>
                </c:pt>
                <c:pt idx="1296">
                  <c:v>134.4</c:v>
                </c:pt>
                <c:pt idx="1297">
                  <c:v>134.5</c:v>
                </c:pt>
                <c:pt idx="1298">
                  <c:v>134.6</c:v>
                </c:pt>
                <c:pt idx="1299">
                  <c:v>134.69999999999999</c:v>
                </c:pt>
                <c:pt idx="1300">
                  <c:v>134.80000000000001</c:v>
                </c:pt>
                <c:pt idx="1301">
                  <c:v>134.9</c:v>
                </c:pt>
                <c:pt idx="1302">
                  <c:v>135</c:v>
                </c:pt>
                <c:pt idx="1303">
                  <c:v>135.1</c:v>
                </c:pt>
                <c:pt idx="1304">
                  <c:v>135.19999999999999</c:v>
                </c:pt>
                <c:pt idx="1305">
                  <c:v>135.30000000000001</c:v>
                </c:pt>
                <c:pt idx="1306">
                  <c:v>135.4</c:v>
                </c:pt>
                <c:pt idx="1307">
                  <c:v>135.5</c:v>
                </c:pt>
                <c:pt idx="1308">
                  <c:v>135.6</c:v>
                </c:pt>
                <c:pt idx="1309">
                  <c:v>135.69999999999999</c:v>
                </c:pt>
                <c:pt idx="1310">
                  <c:v>135.80000000000001</c:v>
                </c:pt>
                <c:pt idx="1311">
                  <c:v>135.9</c:v>
                </c:pt>
                <c:pt idx="1312">
                  <c:v>136</c:v>
                </c:pt>
                <c:pt idx="1313">
                  <c:v>136.1</c:v>
                </c:pt>
                <c:pt idx="1314">
                  <c:v>136.19999999999999</c:v>
                </c:pt>
                <c:pt idx="1315">
                  <c:v>136.30000000000001</c:v>
                </c:pt>
                <c:pt idx="1316">
                  <c:v>136.4</c:v>
                </c:pt>
                <c:pt idx="1317">
                  <c:v>136.5</c:v>
                </c:pt>
                <c:pt idx="1318">
                  <c:v>136.6</c:v>
                </c:pt>
                <c:pt idx="1319">
                  <c:v>136.69999999999999</c:v>
                </c:pt>
                <c:pt idx="1320">
                  <c:v>136.80000000000001</c:v>
                </c:pt>
                <c:pt idx="1321">
                  <c:v>136.9</c:v>
                </c:pt>
                <c:pt idx="1322">
                  <c:v>137</c:v>
                </c:pt>
                <c:pt idx="1323">
                  <c:v>137.1</c:v>
                </c:pt>
                <c:pt idx="1324">
                  <c:v>137.19999999999999</c:v>
                </c:pt>
                <c:pt idx="1325">
                  <c:v>137.30000000000001</c:v>
                </c:pt>
                <c:pt idx="1326">
                  <c:v>137.4</c:v>
                </c:pt>
                <c:pt idx="1327">
                  <c:v>137.5</c:v>
                </c:pt>
                <c:pt idx="1328">
                  <c:v>137.6</c:v>
                </c:pt>
                <c:pt idx="1329">
                  <c:v>137.69999999999999</c:v>
                </c:pt>
                <c:pt idx="1330">
                  <c:v>137.80000000000001</c:v>
                </c:pt>
                <c:pt idx="1331">
                  <c:v>137.9</c:v>
                </c:pt>
                <c:pt idx="1332">
                  <c:v>138</c:v>
                </c:pt>
                <c:pt idx="1333">
                  <c:v>138.1</c:v>
                </c:pt>
                <c:pt idx="1334">
                  <c:v>138.19999999999999</c:v>
                </c:pt>
                <c:pt idx="1335">
                  <c:v>138.30000000000001</c:v>
                </c:pt>
                <c:pt idx="1336">
                  <c:v>138.4</c:v>
                </c:pt>
                <c:pt idx="1337">
                  <c:v>138.5</c:v>
                </c:pt>
                <c:pt idx="1338">
                  <c:v>138.6</c:v>
                </c:pt>
                <c:pt idx="1339">
                  <c:v>138.69999999999999</c:v>
                </c:pt>
                <c:pt idx="1340">
                  <c:v>138.80000000000001</c:v>
                </c:pt>
                <c:pt idx="1341">
                  <c:v>138.9</c:v>
                </c:pt>
                <c:pt idx="1342">
                  <c:v>139</c:v>
                </c:pt>
                <c:pt idx="1343">
                  <c:v>139.1</c:v>
                </c:pt>
                <c:pt idx="1344">
                  <c:v>139.19999999999999</c:v>
                </c:pt>
                <c:pt idx="1345">
                  <c:v>139.30000000000001</c:v>
                </c:pt>
                <c:pt idx="1346">
                  <c:v>139.4</c:v>
                </c:pt>
                <c:pt idx="1347">
                  <c:v>139.5</c:v>
                </c:pt>
                <c:pt idx="1348">
                  <c:v>139.6</c:v>
                </c:pt>
                <c:pt idx="1349">
                  <c:v>139.69999999999999</c:v>
                </c:pt>
                <c:pt idx="1350">
                  <c:v>139.80000000000001</c:v>
                </c:pt>
                <c:pt idx="1351">
                  <c:v>139.9</c:v>
                </c:pt>
                <c:pt idx="1352">
                  <c:v>140</c:v>
                </c:pt>
                <c:pt idx="1353">
                  <c:v>140.1</c:v>
                </c:pt>
                <c:pt idx="1354">
                  <c:v>140.19999999999999</c:v>
                </c:pt>
                <c:pt idx="1355">
                  <c:v>140.30000000000001</c:v>
                </c:pt>
                <c:pt idx="1356">
                  <c:v>140.4</c:v>
                </c:pt>
                <c:pt idx="1357">
                  <c:v>140.5</c:v>
                </c:pt>
                <c:pt idx="1358">
                  <c:v>140.6</c:v>
                </c:pt>
                <c:pt idx="1359">
                  <c:v>140.69999999999999</c:v>
                </c:pt>
                <c:pt idx="1360">
                  <c:v>140.80000000000001</c:v>
                </c:pt>
                <c:pt idx="1361">
                  <c:v>140.9</c:v>
                </c:pt>
                <c:pt idx="1362">
                  <c:v>141</c:v>
                </c:pt>
                <c:pt idx="1363">
                  <c:v>141.1</c:v>
                </c:pt>
                <c:pt idx="1364">
                  <c:v>141.19999999999999</c:v>
                </c:pt>
                <c:pt idx="1365">
                  <c:v>141.30000000000001</c:v>
                </c:pt>
                <c:pt idx="1366">
                  <c:v>141.4</c:v>
                </c:pt>
                <c:pt idx="1367">
                  <c:v>141.5</c:v>
                </c:pt>
                <c:pt idx="1368">
                  <c:v>141.6</c:v>
                </c:pt>
                <c:pt idx="1369">
                  <c:v>141.69999999999999</c:v>
                </c:pt>
                <c:pt idx="1370">
                  <c:v>141.80000000000001</c:v>
                </c:pt>
                <c:pt idx="1371">
                  <c:v>141.9</c:v>
                </c:pt>
                <c:pt idx="1372">
                  <c:v>142</c:v>
                </c:pt>
                <c:pt idx="1373">
                  <c:v>142.1</c:v>
                </c:pt>
                <c:pt idx="1374">
                  <c:v>142.19999999999999</c:v>
                </c:pt>
                <c:pt idx="1375">
                  <c:v>142.30000000000001</c:v>
                </c:pt>
                <c:pt idx="1376">
                  <c:v>142.4</c:v>
                </c:pt>
                <c:pt idx="1377">
                  <c:v>142.5</c:v>
                </c:pt>
                <c:pt idx="1378">
                  <c:v>142.6</c:v>
                </c:pt>
                <c:pt idx="1379">
                  <c:v>142.69999999999999</c:v>
                </c:pt>
                <c:pt idx="1380">
                  <c:v>142.80000000000001</c:v>
                </c:pt>
                <c:pt idx="1381">
                  <c:v>142.9</c:v>
                </c:pt>
                <c:pt idx="1382">
                  <c:v>143</c:v>
                </c:pt>
                <c:pt idx="1383">
                  <c:v>143.1</c:v>
                </c:pt>
                <c:pt idx="1384">
                  <c:v>143.19999999999999</c:v>
                </c:pt>
                <c:pt idx="1385">
                  <c:v>143.30000000000001</c:v>
                </c:pt>
                <c:pt idx="1386">
                  <c:v>143.4</c:v>
                </c:pt>
                <c:pt idx="1387">
                  <c:v>143.5</c:v>
                </c:pt>
                <c:pt idx="1388">
                  <c:v>143.6</c:v>
                </c:pt>
                <c:pt idx="1389">
                  <c:v>143.69999999999999</c:v>
                </c:pt>
                <c:pt idx="1390">
                  <c:v>143.80000000000001</c:v>
                </c:pt>
                <c:pt idx="1391">
                  <c:v>143.9</c:v>
                </c:pt>
                <c:pt idx="1392">
                  <c:v>144</c:v>
                </c:pt>
                <c:pt idx="1393">
                  <c:v>144.1</c:v>
                </c:pt>
                <c:pt idx="1394">
                  <c:v>144.19999999999999</c:v>
                </c:pt>
                <c:pt idx="1395">
                  <c:v>144.30000000000001</c:v>
                </c:pt>
                <c:pt idx="1396">
                  <c:v>144.4</c:v>
                </c:pt>
                <c:pt idx="1397">
                  <c:v>144.5</c:v>
                </c:pt>
                <c:pt idx="1398">
                  <c:v>144.6</c:v>
                </c:pt>
                <c:pt idx="1399">
                  <c:v>144.69999999999999</c:v>
                </c:pt>
                <c:pt idx="1400">
                  <c:v>144.80000000000001</c:v>
                </c:pt>
                <c:pt idx="1401">
                  <c:v>144.9</c:v>
                </c:pt>
                <c:pt idx="1402">
                  <c:v>145</c:v>
                </c:pt>
                <c:pt idx="1403">
                  <c:v>145.1</c:v>
                </c:pt>
                <c:pt idx="1404">
                  <c:v>145.19999999999999</c:v>
                </c:pt>
                <c:pt idx="1405">
                  <c:v>145.30000000000001</c:v>
                </c:pt>
                <c:pt idx="1406">
                  <c:v>145.4</c:v>
                </c:pt>
                <c:pt idx="1407">
                  <c:v>145.5</c:v>
                </c:pt>
                <c:pt idx="1408">
                  <c:v>145.6</c:v>
                </c:pt>
                <c:pt idx="1409">
                  <c:v>145.69999999999999</c:v>
                </c:pt>
                <c:pt idx="1410">
                  <c:v>145.80000000000001</c:v>
                </c:pt>
                <c:pt idx="1411">
                  <c:v>145.9</c:v>
                </c:pt>
                <c:pt idx="1412">
                  <c:v>146</c:v>
                </c:pt>
                <c:pt idx="1413">
                  <c:v>146.1</c:v>
                </c:pt>
                <c:pt idx="1414">
                  <c:v>146.19999999999999</c:v>
                </c:pt>
                <c:pt idx="1415">
                  <c:v>146.30000000000001</c:v>
                </c:pt>
                <c:pt idx="1416">
                  <c:v>146.4</c:v>
                </c:pt>
                <c:pt idx="1417">
                  <c:v>146.5</c:v>
                </c:pt>
                <c:pt idx="1418">
                  <c:v>146.6</c:v>
                </c:pt>
                <c:pt idx="1419">
                  <c:v>146.69999999999999</c:v>
                </c:pt>
                <c:pt idx="1420">
                  <c:v>146.80000000000001</c:v>
                </c:pt>
                <c:pt idx="1421">
                  <c:v>146.9</c:v>
                </c:pt>
                <c:pt idx="1422">
                  <c:v>147</c:v>
                </c:pt>
                <c:pt idx="1423">
                  <c:v>147.1</c:v>
                </c:pt>
                <c:pt idx="1424">
                  <c:v>147.19999999999999</c:v>
                </c:pt>
                <c:pt idx="1425">
                  <c:v>147.30000000000001</c:v>
                </c:pt>
                <c:pt idx="1426">
                  <c:v>147.4</c:v>
                </c:pt>
                <c:pt idx="1427">
                  <c:v>147.5</c:v>
                </c:pt>
                <c:pt idx="1428">
                  <c:v>147.6</c:v>
                </c:pt>
                <c:pt idx="1429">
                  <c:v>147.69999999999999</c:v>
                </c:pt>
                <c:pt idx="1430">
                  <c:v>147.80000000000001</c:v>
                </c:pt>
                <c:pt idx="1431">
                  <c:v>147.9</c:v>
                </c:pt>
                <c:pt idx="1432">
                  <c:v>148</c:v>
                </c:pt>
                <c:pt idx="1433">
                  <c:v>148.1</c:v>
                </c:pt>
                <c:pt idx="1434">
                  <c:v>148.19999999999999</c:v>
                </c:pt>
                <c:pt idx="1435">
                  <c:v>148.30000000000001</c:v>
                </c:pt>
                <c:pt idx="1436">
                  <c:v>148.4</c:v>
                </c:pt>
                <c:pt idx="1437">
                  <c:v>148.5</c:v>
                </c:pt>
                <c:pt idx="1438">
                  <c:v>148.6</c:v>
                </c:pt>
                <c:pt idx="1439">
                  <c:v>148.69999999999999</c:v>
                </c:pt>
                <c:pt idx="1440">
                  <c:v>148.80000000000001</c:v>
                </c:pt>
                <c:pt idx="1441">
                  <c:v>148.9</c:v>
                </c:pt>
                <c:pt idx="1442">
                  <c:v>149</c:v>
                </c:pt>
                <c:pt idx="1443">
                  <c:v>149.1</c:v>
                </c:pt>
                <c:pt idx="1444">
                  <c:v>149.19999999999999</c:v>
                </c:pt>
                <c:pt idx="1445">
                  <c:v>149.30000000000001</c:v>
                </c:pt>
                <c:pt idx="1446">
                  <c:v>149.4</c:v>
                </c:pt>
                <c:pt idx="1447">
                  <c:v>149.5</c:v>
                </c:pt>
                <c:pt idx="1448">
                  <c:v>149.6</c:v>
                </c:pt>
                <c:pt idx="1449">
                  <c:v>149.69999999999999</c:v>
                </c:pt>
                <c:pt idx="1450">
                  <c:v>149.80000000000001</c:v>
                </c:pt>
                <c:pt idx="1451">
                  <c:v>149.9</c:v>
                </c:pt>
                <c:pt idx="1452">
                  <c:v>150</c:v>
                </c:pt>
                <c:pt idx="1453">
                  <c:v>150.1</c:v>
                </c:pt>
                <c:pt idx="1454">
                  <c:v>150.19999999999999</c:v>
                </c:pt>
                <c:pt idx="1455">
                  <c:v>150.30000000000001</c:v>
                </c:pt>
                <c:pt idx="1456">
                  <c:v>150.4</c:v>
                </c:pt>
                <c:pt idx="1457">
                  <c:v>150.5</c:v>
                </c:pt>
                <c:pt idx="1458">
                  <c:v>150.6</c:v>
                </c:pt>
                <c:pt idx="1459">
                  <c:v>150.69999999999999</c:v>
                </c:pt>
                <c:pt idx="1460">
                  <c:v>150.80000000000001</c:v>
                </c:pt>
                <c:pt idx="1461">
                  <c:v>150.9</c:v>
                </c:pt>
                <c:pt idx="1462">
                  <c:v>151</c:v>
                </c:pt>
                <c:pt idx="1463">
                  <c:v>151.1</c:v>
                </c:pt>
                <c:pt idx="1464">
                  <c:v>151.19999999999999</c:v>
                </c:pt>
                <c:pt idx="1465">
                  <c:v>151.30000000000001</c:v>
                </c:pt>
                <c:pt idx="1466">
                  <c:v>151.4</c:v>
                </c:pt>
                <c:pt idx="1467">
                  <c:v>151.5</c:v>
                </c:pt>
                <c:pt idx="1468">
                  <c:v>151.6</c:v>
                </c:pt>
                <c:pt idx="1469">
                  <c:v>151.69999999999999</c:v>
                </c:pt>
                <c:pt idx="1470">
                  <c:v>151.80000000000001</c:v>
                </c:pt>
                <c:pt idx="1471">
                  <c:v>151.9</c:v>
                </c:pt>
                <c:pt idx="1472">
                  <c:v>152</c:v>
                </c:pt>
                <c:pt idx="1473">
                  <c:v>152.1</c:v>
                </c:pt>
                <c:pt idx="1474">
                  <c:v>152.19999999999999</c:v>
                </c:pt>
                <c:pt idx="1475">
                  <c:v>152.30000000000001</c:v>
                </c:pt>
                <c:pt idx="1476">
                  <c:v>152.4</c:v>
                </c:pt>
                <c:pt idx="1477">
                  <c:v>152.5</c:v>
                </c:pt>
                <c:pt idx="1478">
                  <c:v>152.6</c:v>
                </c:pt>
                <c:pt idx="1479">
                  <c:v>152.69999999999999</c:v>
                </c:pt>
                <c:pt idx="1480">
                  <c:v>152.80000000000001</c:v>
                </c:pt>
                <c:pt idx="1481">
                  <c:v>152.9</c:v>
                </c:pt>
                <c:pt idx="1482">
                  <c:v>153</c:v>
                </c:pt>
                <c:pt idx="1483">
                  <c:v>153.1</c:v>
                </c:pt>
                <c:pt idx="1484">
                  <c:v>153.19999999999999</c:v>
                </c:pt>
                <c:pt idx="1485">
                  <c:v>153.30000000000001</c:v>
                </c:pt>
                <c:pt idx="1486">
                  <c:v>153.4</c:v>
                </c:pt>
                <c:pt idx="1487">
                  <c:v>153.5</c:v>
                </c:pt>
                <c:pt idx="1488">
                  <c:v>153.6</c:v>
                </c:pt>
                <c:pt idx="1489">
                  <c:v>153.69999999999999</c:v>
                </c:pt>
                <c:pt idx="1490">
                  <c:v>153.80000000000001</c:v>
                </c:pt>
                <c:pt idx="1491">
                  <c:v>153.9</c:v>
                </c:pt>
                <c:pt idx="1492">
                  <c:v>154</c:v>
                </c:pt>
                <c:pt idx="1493">
                  <c:v>154.1</c:v>
                </c:pt>
                <c:pt idx="1494">
                  <c:v>154.19999999999999</c:v>
                </c:pt>
                <c:pt idx="1495">
                  <c:v>154.30000000000001</c:v>
                </c:pt>
                <c:pt idx="1496">
                  <c:v>154.4</c:v>
                </c:pt>
                <c:pt idx="1497">
                  <c:v>154.5</c:v>
                </c:pt>
                <c:pt idx="1498">
                  <c:v>154.6</c:v>
                </c:pt>
                <c:pt idx="1499">
                  <c:v>154.69999999999999</c:v>
                </c:pt>
                <c:pt idx="1500">
                  <c:v>154.80000000000001</c:v>
                </c:pt>
                <c:pt idx="1501">
                  <c:v>154.9</c:v>
                </c:pt>
                <c:pt idx="1502">
                  <c:v>155</c:v>
                </c:pt>
                <c:pt idx="1503">
                  <c:v>155.1</c:v>
                </c:pt>
                <c:pt idx="1504">
                  <c:v>155.19999999999999</c:v>
                </c:pt>
                <c:pt idx="1505">
                  <c:v>155.30000000000001</c:v>
                </c:pt>
                <c:pt idx="1506">
                  <c:v>155.4</c:v>
                </c:pt>
                <c:pt idx="1507">
                  <c:v>155.5</c:v>
                </c:pt>
                <c:pt idx="1508">
                  <c:v>155.6</c:v>
                </c:pt>
                <c:pt idx="1509">
                  <c:v>155.69999999999999</c:v>
                </c:pt>
                <c:pt idx="1510">
                  <c:v>155.80000000000001</c:v>
                </c:pt>
                <c:pt idx="1511">
                  <c:v>155.9</c:v>
                </c:pt>
                <c:pt idx="1512">
                  <c:v>156</c:v>
                </c:pt>
                <c:pt idx="1513">
                  <c:v>156.1</c:v>
                </c:pt>
                <c:pt idx="1514">
                  <c:v>156.19999999999999</c:v>
                </c:pt>
                <c:pt idx="1515">
                  <c:v>156.30000000000001</c:v>
                </c:pt>
                <c:pt idx="1516">
                  <c:v>156.4</c:v>
                </c:pt>
                <c:pt idx="1517">
                  <c:v>156.5</c:v>
                </c:pt>
                <c:pt idx="1518">
                  <c:v>156.6</c:v>
                </c:pt>
                <c:pt idx="1519">
                  <c:v>156.69999999999999</c:v>
                </c:pt>
                <c:pt idx="1520">
                  <c:v>156.80000000000001</c:v>
                </c:pt>
                <c:pt idx="1521">
                  <c:v>156.9</c:v>
                </c:pt>
                <c:pt idx="1522">
                  <c:v>157</c:v>
                </c:pt>
                <c:pt idx="1523">
                  <c:v>157.1</c:v>
                </c:pt>
                <c:pt idx="1524">
                  <c:v>157.19999999999999</c:v>
                </c:pt>
                <c:pt idx="1525">
                  <c:v>157.30000000000001</c:v>
                </c:pt>
                <c:pt idx="1526">
                  <c:v>157.4</c:v>
                </c:pt>
                <c:pt idx="1527">
                  <c:v>157.5</c:v>
                </c:pt>
                <c:pt idx="1528">
                  <c:v>157.6</c:v>
                </c:pt>
                <c:pt idx="1529">
                  <c:v>157.69999999999999</c:v>
                </c:pt>
                <c:pt idx="1530">
                  <c:v>157.80000000000001</c:v>
                </c:pt>
                <c:pt idx="1531">
                  <c:v>157.9</c:v>
                </c:pt>
                <c:pt idx="1532">
                  <c:v>158</c:v>
                </c:pt>
                <c:pt idx="1533">
                  <c:v>158.1</c:v>
                </c:pt>
                <c:pt idx="1534">
                  <c:v>158.19999999999999</c:v>
                </c:pt>
                <c:pt idx="1535">
                  <c:v>158.30000000000001</c:v>
                </c:pt>
                <c:pt idx="1536">
                  <c:v>158.4</c:v>
                </c:pt>
                <c:pt idx="1537">
                  <c:v>158.5</c:v>
                </c:pt>
                <c:pt idx="1538">
                  <c:v>158.6</c:v>
                </c:pt>
                <c:pt idx="1539">
                  <c:v>158.69999999999999</c:v>
                </c:pt>
                <c:pt idx="1540">
                  <c:v>158.80000000000001</c:v>
                </c:pt>
                <c:pt idx="1541">
                  <c:v>158.9</c:v>
                </c:pt>
                <c:pt idx="1542">
                  <c:v>159</c:v>
                </c:pt>
                <c:pt idx="1543">
                  <c:v>159.1</c:v>
                </c:pt>
                <c:pt idx="1544">
                  <c:v>159.19999999999999</c:v>
                </c:pt>
                <c:pt idx="1545">
                  <c:v>159.30000000000001</c:v>
                </c:pt>
                <c:pt idx="1546">
                  <c:v>159.4</c:v>
                </c:pt>
                <c:pt idx="1547">
                  <c:v>159.5</c:v>
                </c:pt>
                <c:pt idx="1548">
                  <c:v>159.6</c:v>
                </c:pt>
                <c:pt idx="1549">
                  <c:v>159.69999999999999</c:v>
                </c:pt>
                <c:pt idx="1550">
                  <c:v>159.80000000000001</c:v>
                </c:pt>
                <c:pt idx="1551">
                  <c:v>159.9</c:v>
                </c:pt>
                <c:pt idx="1552">
                  <c:v>160</c:v>
                </c:pt>
                <c:pt idx="1553">
                  <c:v>160.1</c:v>
                </c:pt>
                <c:pt idx="1554">
                  <c:v>160.19999999999999</c:v>
                </c:pt>
                <c:pt idx="1555">
                  <c:v>160.30000000000001</c:v>
                </c:pt>
                <c:pt idx="1556">
                  <c:v>160.4</c:v>
                </c:pt>
                <c:pt idx="1557">
                  <c:v>160.5</c:v>
                </c:pt>
                <c:pt idx="1558">
                  <c:v>160.6</c:v>
                </c:pt>
                <c:pt idx="1559">
                  <c:v>160.69999999999999</c:v>
                </c:pt>
                <c:pt idx="1560">
                  <c:v>160.80000000000001</c:v>
                </c:pt>
                <c:pt idx="1561">
                  <c:v>160.9</c:v>
                </c:pt>
                <c:pt idx="1562">
                  <c:v>161</c:v>
                </c:pt>
                <c:pt idx="1563">
                  <c:v>161.1</c:v>
                </c:pt>
                <c:pt idx="1564">
                  <c:v>161.19999999999999</c:v>
                </c:pt>
                <c:pt idx="1565">
                  <c:v>161.30000000000001</c:v>
                </c:pt>
                <c:pt idx="1566">
                  <c:v>161.4</c:v>
                </c:pt>
                <c:pt idx="1567">
                  <c:v>161.5</c:v>
                </c:pt>
                <c:pt idx="1568">
                  <c:v>161.6</c:v>
                </c:pt>
                <c:pt idx="1569">
                  <c:v>161.69999999999999</c:v>
                </c:pt>
                <c:pt idx="1570">
                  <c:v>161.80000000000001</c:v>
                </c:pt>
                <c:pt idx="1571">
                  <c:v>161.9</c:v>
                </c:pt>
                <c:pt idx="1572">
                  <c:v>162</c:v>
                </c:pt>
                <c:pt idx="1573">
                  <c:v>162.1</c:v>
                </c:pt>
                <c:pt idx="1574">
                  <c:v>162.19999999999999</c:v>
                </c:pt>
                <c:pt idx="1575">
                  <c:v>162.30000000000001</c:v>
                </c:pt>
                <c:pt idx="1576">
                  <c:v>162.4</c:v>
                </c:pt>
                <c:pt idx="1577">
                  <c:v>162.5</c:v>
                </c:pt>
                <c:pt idx="1578">
                  <c:v>162.6</c:v>
                </c:pt>
                <c:pt idx="1579">
                  <c:v>162.69999999999999</c:v>
                </c:pt>
                <c:pt idx="1580">
                  <c:v>162.80000000000001</c:v>
                </c:pt>
                <c:pt idx="1581">
                  <c:v>162.9</c:v>
                </c:pt>
                <c:pt idx="1582">
                  <c:v>163</c:v>
                </c:pt>
                <c:pt idx="1583">
                  <c:v>163.1</c:v>
                </c:pt>
                <c:pt idx="1584">
                  <c:v>163.19999999999999</c:v>
                </c:pt>
                <c:pt idx="1585">
                  <c:v>163.30000000000001</c:v>
                </c:pt>
                <c:pt idx="1586">
                  <c:v>163.4</c:v>
                </c:pt>
                <c:pt idx="1587">
                  <c:v>163.5</c:v>
                </c:pt>
                <c:pt idx="1588">
                  <c:v>163.6</c:v>
                </c:pt>
                <c:pt idx="1589">
                  <c:v>163.69999999999999</c:v>
                </c:pt>
                <c:pt idx="1590">
                  <c:v>163.80000000000001</c:v>
                </c:pt>
                <c:pt idx="1591">
                  <c:v>163.9</c:v>
                </c:pt>
                <c:pt idx="1592">
                  <c:v>164</c:v>
                </c:pt>
                <c:pt idx="1593">
                  <c:v>164.1</c:v>
                </c:pt>
                <c:pt idx="1594">
                  <c:v>164.2</c:v>
                </c:pt>
                <c:pt idx="1595">
                  <c:v>164.3</c:v>
                </c:pt>
                <c:pt idx="1596">
                  <c:v>164.4</c:v>
                </c:pt>
                <c:pt idx="1597">
                  <c:v>164.5</c:v>
                </c:pt>
                <c:pt idx="1598">
                  <c:v>164.6</c:v>
                </c:pt>
                <c:pt idx="1599">
                  <c:v>164.7</c:v>
                </c:pt>
                <c:pt idx="1600">
                  <c:v>164.8</c:v>
                </c:pt>
                <c:pt idx="1601">
                  <c:v>164.9</c:v>
                </c:pt>
                <c:pt idx="1602">
                  <c:v>165</c:v>
                </c:pt>
                <c:pt idx="1603">
                  <c:v>165.1</c:v>
                </c:pt>
                <c:pt idx="1604">
                  <c:v>165.2</c:v>
                </c:pt>
                <c:pt idx="1605">
                  <c:v>165.3</c:v>
                </c:pt>
                <c:pt idx="1606">
                  <c:v>165.4</c:v>
                </c:pt>
                <c:pt idx="1607">
                  <c:v>165.5</c:v>
                </c:pt>
                <c:pt idx="1608">
                  <c:v>165.6</c:v>
                </c:pt>
                <c:pt idx="1609">
                  <c:v>165.7</c:v>
                </c:pt>
                <c:pt idx="1610">
                  <c:v>165.8</c:v>
                </c:pt>
                <c:pt idx="1611">
                  <c:v>165.9</c:v>
                </c:pt>
                <c:pt idx="1612">
                  <c:v>166</c:v>
                </c:pt>
                <c:pt idx="1613">
                  <c:v>166.1</c:v>
                </c:pt>
                <c:pt idx="1614">
                  <c:v>166.2</c:v>
                </c:pt>
                <c:pt idx="1615">
                  <c:v>166.3</c:v>
                </c:pt>
                <c:pt idx="1616">
                  <c:v>166.4</c:v>
                </c:pt>
                <c:pt idx="1617">
                  <c:v>166.5</c:v>
                </c:pt>
                <c:pt idx="1618">
                  <c:v>166.6</c:v>
                </c:pt>
                <c:pt idx="1619">
                  <c:v>166.7</c:v>
                </c:pt>
                <c:pt idx="1620">
                  <c:v>166.8</c:v>
                </c:pt>
                <c:pt idx="1621">
                  <c:v>166.9</c:v>
                </c:pt>
                <c:pt idx="1622">
                  <c:v>167</c:v>
                </c:pt>
                <c:pt idx="1623">
                  <c:v>167.1</c:v>
                </c:pt>
                <c:pt idx="1624">
                  <c:v>167.2</c:v>
                </c:pt>
                <c:pt idx="1625">
                  <c:v>167.3</c:v>
                </c:pt>
                <c:pt idx="1626">
                  <c:v>167.4</c:v>
                </c:pt>
                <c:pt idx="1627">
                  <c:v>167.5</c:v>
                </c:pt>
                <c:pt idx="1628">
                  <c:v>167.6</c:v>
                </c:pt>
                <c:pt idx="1629">
                  <c:v>167.7</c:v>
                </c:pt>
                <c:pt idx="1630">
                  <c:v>167.8</c:v>
                </c:pt>
                <c:pt idx="1631">
                  <c:v>167.9</c:v>
                </c:pt>
                <c:pt idx="1632">
                  <c:v>168</c:v>
                </c:pt>
                <c:pt idx="1633">
                  <c:v>168.1</c:v>
                </c:pt>
                <c:pt idx="1634">
                  <c:v>168.2</c:v>
                </c:pt>
                <c:pt idx="1635">
                  <c:v>168.3</c:v>
                </c:pt>
                <c:pt idx="1636">
                  <c:v>168.4</c:v>
                </c:pt>
                <c:pt idx="1637">
                  <c:v>168.5</c:v>
                </c:pt>
                <c:pt idx="1638">
                  <c:v>168.6</c:v>
                </c:pt>
                <c:pt idx="1639">
                  <c:v>168.7</c:v>
                </c:pt>
                <c:pt idx="1640">
                  <c:v>168.8</c:v>
                </c:pt>
                <c:pt idx="1641">
                  <c:v>168.9</c:v>
                </c:pt>
                <c:pt idx="1642">
                  <c:v>169</c:v>
                </c:pt>
                <c:pt idx="1643">
                  <c:v>169.1</c:v>
                </c:pt>
                <c:pt idx="1644">
                  <c:v>169.2</c:v>
                </c:pt>
                <c:pt idx="1645">
                  <c:v>169.3</c:v>
                </c:pt>
                <c:pt idx="1646">
                  <c:v>169.4</c:v>
                </c:pt>
                <c:pt idx="1647">
                  <c:v>169.5</c:v>
                </c:pt>
                <c:pt idx="1648">
                  <c:v>169.6</c:v>
                </c:pt>
                <c:pt idx="1649">
                  <c:v>169.7</c:v>
                </c:pt>
                <c:pt idx="1650">
                  <c:v>169.8</c:v>
                </c:pt>
                <c:pt idx="1651">
                  <c:v>169.9</c:v>
                </c:pt>
                <c:pt idx="1652">
                  <c:v>170</c:v>
                </c:pt>
                <c:pt idx="1653">
                  <c:v>170.1</c:v>
                </c:pt>
                <c:pt idx="1654">
                  <c:v>170.2</c:v>
                </c:pt>
                <c:pt idx="1655">
                  <c:v>170.3</c:v>
                </c:pt>
                <c:pt idx="1656">
                  <c:v>170.4</c:v>
                </c:pt>
                <c:pt idx="1657">
                  <c:v>170.5</c:v>
                </c:pt>
                <c:pt idx="1658">
                  <c:v>170.6</c:v>
                </c:pt>
                <c:pt idx="1659">
                  <c:v>170.7</c:v>
                </c:pt>
                <c:pt idx="1660">
                  <c:v>170.8</c:v>
                </c:pt>
                <c:pt idx="1661">
                  <c:v>170.9</c:v>
                </c:pt>
                <c:pt idx="1662">
                  <c:v>171</c:v>
                </c:pt>
                <c:pt idx="1663">
                  <c:v>171.1</c:v>
                </c:pt>
                <c:pt idx="1664">
                  <c:v>171.2</c:v>
                </c:pt>
                <c:pt idx="1665">
                  <c:v>171.3</c:v>
                </c:pt>
                <c:pt idx="1666">
                  <c:v>171.4</c:v>
                </c:pt>
                <c:pt idx="1667">
                  <c:v>171.5</c:v>
                </c:pt>
                <c:pt idx="1668">
                  <c:v>171.6</c:v>
                </c:pt>
                <c:pt idx="1669">
                  <c:v>171.7</c:v>
                </c:pt>
                <c:pt idx="1670">
                  <c:v>171.8</c:v>
                </c:pt>
                <c:pt idx="1671">
                  <c:v>171.9</c:v>
                </c:pt>
                <c:pt idx="1672">
                  <c:v>172</c:v>
                </c:pt>
                <c:pt idx="1673">
                  <c:v>172.1</c:v>
                </c:pt>
                <c:pt idx="1674">
                  <c:v>172.2</c:v>
                </c:pt>
                <c:pt idx="1675">
                  <c:v>172.3</c:v>
                </c:pt>
                <c:pt idx="1676">
                  <c:v>172.4</c:v>
                </c:pt>
                <c:pt idx="1677">
                  <c:v>172.5</c:v>
                </c:pt>
                <c:pt idx="1678">
                  <c:v>172.6</c:v>
                </c:pt>
                <c:pt idx="1679">
                  <c:v>172.7</c:v>
                </c:pt>
                <c:pt idx="1680">
                  <c:v>172.8</c:v>
                </c:pt>
                <c:pt idx="1681">
                  <c:v>172.9</c:v>
                </c:pt>
                <c:pt idx="1682">
                  <c:v>173</c:v>
                </c:pt>
                <c:pt idx="1683">
                  <c:v>173.1</c:v>
                </c:pt>
                <c:pt idx="1684">
                  <c:v>173.2</c:v>
                </c:pt>
                <c:pt idx="1685">
                  <c:v>173.3</c:v>
                </c:pt>
                <c:pt idx="1686">
                  <c:v>173.4</c:v>
                </c:pt>
                <c:pt idx="1687">
                  <c:v>173.5</c:v>
                </c:pt>
                <c:pt idx="1688">
                  <c:v>173.6</c:v>
                </c:pt>
                <c:pt idx="1689">
                  <c:v>173.7</c:v>
                </c:pt>
                <c:pt idx="1690">
                  <c:v>173.8</c:v>
                </c:pt>
                <c:pt idx="1691">
                  <c:v>173.9</c:v>
                </c:pt>
                <c:pt idx="1692">
                  <c:v>174</c:v>
                </c:pt>
                <c:pt idx="1693">
                  <c:v>174.1</c:v>
                </c:pt>
                <c:pt idx="1694">
                  <c:v>174.2</c:v>
                </c:pt>
                <c:pt idx="1695">
                  <c:v>174.3</c:v>
                </c:pt>
                <c:pt idx="1696">
                  <c:v>174.4</c:v>
                </c:pt>
                <c:pt idx="1697">
                  <c:v>174.5</c:v>
                </c:pt>
                <c:pt idx="1698">
                  <c:v>174.6</c:v>
                </c:pt>
                <c:pt idx="1699">
                  <c:v>174.7</c:v>
                </c:pt>
                <c:pt idx="1700">
                  <c:v>174.8</c:v>
                </c:pt>
                <c:pt idx="1701">
                  <c:v>174.9</c:v>
                </c:pt>
                <c:pt idx="1702">
                  <c:v>175</c:v>
                </c:pt>
                <c:pt idx="1703">
                  <c:v>175.1</c:v>
                </c:pt>
                <c:pt idx="1704">
                  <c:v>175.2</c:v>
                </c:pt>
                <c:pt idx="1705">
                  <c:v>175.3</c:v>
                </c:pt>
                <c:pt idx="1706">
                  <c:v>175.4</c:v>
                </c:pt>
                <c:pt idx="1707">
                  <c:v>175.5</c:v>
                </c:pt>
                <c:pt idx="1708">
                  <c:v>175.6</c:v>
                </c:pt>
                <c:pt idx="1709">
                  <c:v>175.7</c:v>
                </c:pt>
                <c:pt idx="1710">
                  <c:v>175.8</c:v>
                </c:pt>
                <c:pt idx="1711">
                  <c:v>175.9</c:v>
                </c:pt>
                <c:pt idx="1712">
                  <c:v>176</c:v>
                </c:pt>
                <c:pt idx="1713">
                  <c:v>176.1</c:v>
                </c:pt>
                <c:pt idx="1714">
                  <c:v>176.2</c:v>
                </c:pt>
                <c:pt idx="1715">
                  <c:v>176.3</c:v>
                </c:pt>
                <c:pt idx="1716">
                  <c:v>176.4</c:v>
                </c:pt>
                <c:pt idx="1717">
                  <c:v>176.5</c:v>
                </c:pt>
                <c:pt idx="1718">
                  <c:v>176.6</c:v>
                </c:pt>
                <c:pt idx="1719">
                  <c:v>176.7</c:v>
                </c:pt>
                <c:pt idx="1720">
                  <c:v>176.8</c:v>
                </c:pt>
                <c:pt idx="1721">
                  <c:v>176.9</c:v>
                </c:pt>
                <c:pt idx="1722">
                  <c:v>177</c:v>
                </c:pt>
                <c:pt idx="1723">
                  <c:v>177.1</c:v>
                </c:pt>
                <c:pt idx="1724">
                  <c:v>177.2</c:v>
                </c:pt>
                <c:pt idx="1725">
                  <c:v>177.3</c:v>
                </c:pt>
                <c:pt idx="1726">
                  <c:v>177.4</c:v>
                </c:pt>
                <c:pt idx="1727">
                  <c:v>177.5</c:v>
                </c:pt>
                <c:pt idx="1728">
                  <c:v>177.6</c:v>
                </c:pt>
                <c:pt idx="1729">
                  <c:v>177.7</c:v>
                </c:pt>
                <c:pt idx="1730">
                  <c:v>177.8</c:v>
                </c:pt>
                <c:pt idx="1731">
                  <c:v>177.9</c:v>
                </c:pt>
                <c:pt idx="1732">
                  <c:v>178</c:v>
                </c:pt>
                <c:pt idx="1733">
                  <c:v>178.1</c:v>
                </c:pt>
                <c:pt idx="1734">
                  <c:v>178.2</c:v>
                </c:pt>
                <c:pt idx="1735">
                  <c:v>178.3</c:v>
                </c:pt>
                <c:pt idx="1736">
                  <c:v>178.4</c:v>
                </c:pt>
                <c:pt idx="1737">
                  <c:v>178.5</c:v>
                </c:pt>
                <c:pt idx="1738">
                  <c:v>178.6</c:v>
                </c:pt>
                <c:pt idx="1739">
                  <c:v>178.7</c:v>
                </c:pt>
                <c:pt idx="1740">
                  <c:v>178.8</c:v>
                </c:pt>
                <c:pt idx="1741">
                  <c:v>178.9</c:v>
                </c:pt>
                <c:pt idx="1742">
                  <c:v>179</c:v>
                </c:pt>
                <c:pt idx="1743">
                  <c:v>179.1</c:v>
                </c:pt>
                <c:pt idx="1744">
                  <c:v>179.2</c:v>
                </c:pt>
                <c:pt idx="1745">
                  <c:v>179.3</c:v>
                </c:pt>
                <c:pt idx="1746">
                  <c:v>179.4</c:v>
                </c:pt>
                <c:pt idx="1747">
                  <c:v>179.5</c:v>
                </c:pt>
                <c:pt idx="1748">
                  <c:v>179.6</c:v>
                </c:pt>
                <c:pt idx="1749">
                  <c:v>179.7</c:v>
                </c:pt>
                <c:pt idx="1750">
                  <c:v>179.8</c:v>
                </c:pt>
                <c:pt idx="1751">
                  <c:v>179.9</c:v>
                </c:pt>
                <c:pt idx="1752">
                  <c:v>180</c:v>
                </c:pt>
                <c:pt idx="1753">
                  <c:v>180.1</c:v>
                </c:pt>
                <c:pt idx="1754">
                  <c:v>180.2</c:v>
                </c:pt>
                <c:pt idx="1755">
                  <c:v>180.3</c:v>
                </c:pt>
                <c:pt idx="1756">
                  <c:v>180.4</c:v>
                </c:pt>
                <c:pt idx="1757">
                  <c:v>180.5</c:v>
                </c:pt>
                <c:pt idx="1758">
                  <c:v>180.6</c:v>
                </c:pt>
                <c:pt idx="1759">
                  <c:v>180.7</c:v>
                </c:pt>
                <c:pt idx="1760">
                  <c:v>180.8</c:v>
                </c:pt>
                <c:pt idx="1761">
                  <c:v>180.9</c:v>
                </c:pt>
                <c:pt idx="1762">
                  <c:v>181</c:v>
                </c:pt>
                <c:pt idx="1763">
                  <c:v>181.1</c:v>
                </c:pt>
                <c:pt idx="1764">
                  <c:v>181.2</c:v>
                </c:pt>
                <c:pt idx="1765">
                  <c:v>181.3</c:v>
                </c:pt>
                <c:pt idx="1766">
                  <c:v>181.4</c:v>
                </c:pt>
                <c:pt idx="1767">
                  <c:v>181.5</c:v>
                </c:pt>
                <c:pt idx="1768">
                  <c:v>181.6</c:v>
                </c:pt>
                <c:pt idx="1769">
                  <c:v>181.7</c:v>
                </c:pt>
                <c:pt idx="1770">
                  <c:v>181.8</c:v>
                </c:pt>
                <c:pt idx="1771">
                  <c:v>181.9</c:v>
                </c:pt>
                <c:pt idx="1772">
                  <c:v>182</c:v>
                </c:pt>
                <c:pt idx="1773">
                  <c:v>182.1</c:v>
                </c:pt>
                <c:pt idx="1774">
                  <c:v>182.2</c:v>
                </c:pt>
                <c:pt idx="1775">
                  <c:v>182.3</c:v>
                </c:pt>
                <c:pt idx="1776">
                  <c:v>182.4</c:v>
                </c:pt>
                <c:pt idx="1777">
                  <c:v>182.5</c:v>
                </c:pt>
                <c:pt idx="1778">
                  <c:v>182.6</c:v>
                </c:pt>
                <c:pt idx="1779">
                  <c:v>182.7</c:v>
                </c:pt>
                <c:pt idx="1780">
                  <c:v>182.8</c:v>
                </c:pt>
                <c:pt idx="1781">
                  <c:v>182.9</c:v>
                </c:pt>
                <c:pt idx="1782">
                  <c:v>183</c:v>
                </c:pt>
                <c:pt idx="1783">
                  <c:v>183.1</c:v>
                </c:pt>
                <c:pt idx="1784">
                  <c:v>183.2</c:v>
                </c:pt>
                <c:pt idx="1785">
                  <c:v>183.3</c:v>
                </c:pt>
                <c:pt idx="1786">
                  <c:v>183.4</c:v>
                </c:pt>
                <c:pt idx="1787">
                  <c:v>183.5</c:v>
                </c:pt>
                <c:pt idx="1788">
                  <c:v>183.6</c:v>
                </c:pt>
                <c:pt idx="1789">
                  <c:v>183.7</c:v>
                </c:pt>
                <c:pt idx="1790">
                  <c:v>183.8</c:v>
                </c:pt>
                <c:pt idx="1791">
                  <c:v>183.9</c:v>
                </c:pt>
                <c:pt idx="1792">
                  <c:v>184</c:v>
                </c:pt>
                <c:pt idx="1793">
                  <c:v>184.1</c:v>
                </c:pt>
                <c:pt idx="1794">
                  <c:v>184.2</c:v>
                </c:pt>
                <c:pt idx="1795">
                  <c:v>184.3</c:v>
                </c:pt>
                <c:pt idx="1796">
                  <c:v>184.4</c:v>
                </c:pt>
                <c:pt idx="1797">
                  <c:v>184.5</c:v>
                </c:pt>
                <c:pt idx="1798">
                  <c:v>184.6</c:v>
                </c:pt>
                <c:pt idx="1799">
                  <c:v>184.7</c:v>
                </c:pt>
                <c:pt idx="1800">
                  <c:v>184.8</c:v>
                </c:pt>
                <c:pt idx="1801">
                  <c:v>184.9</c:v>
                </c:pt>
                <c:pt idx="1802">
                  <c:v>185</c:v>
                </c:pt>
                <c:pt idx="1803">
                  <c:v>185.1</c:v>
                </c:pt>
                <c:pt idx="1804">
                  <c:v>185.2</c:v>
                </c:pt>
                <c:pt idx="1805">
                  <c:v>185.3</c:v>
                </c:pt>
                <c:pt idx="1806">
                  <c:v>185.4</c:v>
                </c:pt>
                <c:pt idx="1807">
                  <c:v>185.5</c:v>
                </c:pt>
                <c:pt idx="1808">
                  <c:v>185.6</c:v>
                </c:pt>
                <c:pt idx="1809">
                  <c:v>185.7</c:v>
                </c:pt>
                <c:pt idx="1810">
                  <c:v>185.8</c:v>
                </c:pt>
                <c:pt idx="1811">
                  <c:v>185.9</c:v>
                </c:pt>
                <c:pt idx="1812">
                  <c:v>186</c:v>
                </c:pt>
                <c:pt idx="1813">
                  <c:v>186.1</c:v>
                </c:pt>
                <c:pt idx="1814">
                  <c:v>186.2</c:v>
                </c:pt>
                <c:pt idx="1815">
                  <c:v>186.3</c:v>
                </c:pt>
                <c:pt idx="1816">
                  <c:v>186.4</c:v>
                </c:pt>
                <c:pt idx="1817">
                  <c:v>186.5</c:v>
                </c:pt>
                <c:pt idx="1818">
                  <c:v>186.6</c:v>
                </c:pt>
                <c:pt idx="1819">
                  <c:v>186.7</c:v>
                </c:pt>
                <c:pt idx="1820">
                  <c:v>186.8</c:v>
                </c:pt>
                <c:pt idx="1821">
                  <c:v>186.9</c:v>
                </c:pt>
                <c:pt idx="1822">
                  <c:v>187</c:v>
                </c:pt>
                <c:pt idx="1823">
                  <c:v>187.1</c:v>
                </c:pt>
                <c:pt idx="1824">
                  <c:v>187.2</c:v>
                </c:pt>
                <c:pt idx="1825">
                  <c:v>187.3</c:v>
                </c:pt>
                <c:pt idx="1826">
                  <c:v>187.4</c:v>
                </c:pt>
                <c:pt idx="1827">
                  <c:v>187.5</c:v>
                </c:pt>
                <c:pt idx="1828">
                  <c:v>187.6</c:v>
                </c:pt>
                <c:pt idx="1829">
                  <c:v>187.7</c:v>
                </c:pt>
                <c:pt idx="1830">
                  <c:v>187.8</c:v>
                </c:pt>
                <c:pt idx="1831">
                  <c:v>187.9</c:v>
                </c:pt>
                <c:pt idx="1832">
                  <c:v>188</c:v>
                </c:pt>
                <c:pt idx="1833">
                  <c:v>188.1</c:v>
                </c:pt>
                <c:pt idx="1834">
                  <c:v>188.2</c:v>
                </c:pt>
                <c:pt idx="1835">
                  <c:v>188.3</c:v>
                </c:pt>
                <c:pt idx="1836">
                  <c:v>188.4</c:v>
                </c:pt>
                <c:pt idx="1837">
                  <c:v>188.5</c:v>
                </c:pt>
                <c:pt idx="1838">
                  <c:v>188.6</c:v>
                </c:pt>
                <c:pt idx="1839">
                  <c:v>188.7</c:v>
                </c:pt>
                <c:pt idx="1840">
                  <c:v>188.8</c:v>
                </c:pt>
                <c:pt idx="1841">
                  <c:v>188.9</c:v>
                </c:pt>
                <c:pt idx="1842">
                  <c:v>189</c:v>
                </c:pt>
                <c:pt idx="1843">
                  <c:v>189.1</c:v>
                </c:pt>
                <c:pt idx="1844">
                  <c:v>189.2</c:v>
                </c:pt>
                <c:pt idx="1845">
                  <c:v>189.3</c:v>
                </c:pt>
                <c:pt idx="1846">
                  <c:v>189.4</c:v>
                </c:pt>
                <c:pt idx="1847">
                  <c:v>189.5</c:v>
                </c:pt>
                <c:pt idx="1848">
                  <c:v>189.6</c:v>
                </c:pt>
                <c:pt idx="1849">
                  <c:v>189.7</c:v>
                </c:pt>
                <c:pt idx="1850">
                  <c:v>189.8</c:v>
                </c:pt>
                <c:pt idx="1851">
                  <c:v>189.9</c:v>
                </c:pt>
                <c:pt idx="1852">
                  <c:v>190</c:v>
                </c:pt>
                <c:pt idx="1853">
                  <c:v>190.1</c:v>
                </c:pt>
                <c:pt idx="1854">
                  <c:v>190.2</c:v>
                </c:pt>
                <c:pt idx="1855">
                  <c:v>190.3</c:v>
                </c:pt>
                <c:pt idx="1856">
                  <c:v>190.4</c:v>
                </c:pt>
                <c:pt idx="1857">
                  <c:v>190.5</c:v>
                </c:pt>
                <c:pt idx="1858">
                  <c:v>190.6</c:v>
                </c:pt>
                <c:pt idx="1859">
                  <c:v>190.7</c:v>
                </c:pt>
                <c:pt idx="1860">
                  <c:v>190.8</c:v>
                </c:pt>
                <c:pt idx="1861">
                  <c:v>190.9</c:v>
                </c:pt>
                <c:pt idx="1862">
                  <c:v>191</c:v>
                </c:pt>
                <c:pt idx="1863">
                  <c:v>191.1</c:v>
                </c:pt>
                <c:pt idx="1864">
                  <c:v>191.2</c:v>
                </c:pt>
                <c:pt idx="1865">
                  <c:v>191.3</c:v>
                </c:pt>
                <c:pt idx="1866">
                  <c:v>191.4</c:v>
                </c:pt>
                <c:pt idx="1867">
                  <c:v>191.5</c:v>
                </c:pt>
                <c:pt idx="1868">
                  <c:v>191.6</c:v>
                </c:pt>
                <c:pt idx="1869">
                  <c:v>191.7</c:v>
                </c:pt>
                <c:pt idx="1870">
                  <c:v>191.8</c:v>
                </c:pt>
                <c:pt idx="1871">
                  <c:v>191.9</c:v>
                </c:pt>
                <c:pt idx="1872">
                  <c:v>192</c:v>
                </c:pt>
                <c:pt idx="1873">
                  <c:v>192.1</c:v>
                </c:pt>
                <c:pt idx="1874">
                  <c:v>192.2</c:v>
                </c:pt>
                <c:pt idx="1875">
                  <c:v>192.3</c:v>
                </c:pt>
                <c:pt idx="1876">
                  <c:v>192.4</c:v>
                </c:pt>
                <c:pt idx="1877">
                  <c:v>192.5</c:v>
                </c:pt>
                <c:pt idx="1878">
                  <c:v>192.6</c:v>
                </c:pt>
                <c:pt idx="1879">
                  <c:v>192.7</c:v>
                </c:pt>
                <c:pt idx="1880">
                  <c:v>192.8</c:v>
                </c:pt>
                <c:pt idx="1881">
                  <c:v>192.9</c:v>
                </c:pt>
                <c:pt idx="1882">
                  <c:v>193</c:v>
                </c:pt>
                <c:pt idx="1883">
                  <c:v>193.1</c:v>
                </c:pt>
                <c:pt idx="1884">
                  <c:v>193.2</c:v>
                </c:pt>
                <c:pt idx="1885">
                  <c:v>193.3</c:v>
                </c:pt>
                <c:pt idx="1886">
                  <c:v>193.4</c:v>
                </c:pt>
                <c:pt idx="1887">
                  <c:v>193.5</c:v>
                </c:pt>
                <c:pt idx="1888">
                  <c:v>193.6</c:v>
                </c:pt>
                <c:pt idx="1889">
                  <c:v>193.7</c:v>
                </c:pt>
                <c:pt idx="1890">
                  <c:v>193.8</c:v>
                </c:pt>
                <c:pt idx="1891">
                  <c:v>193.9</c:v>
                </c:pt>
                <c:pt idx="1892">
                  <c:v>194</c:v>
                </c:pt>
                <c:pt idx="1893">
                  <c:v>194.1</c:v>
                </c:pt>
                <c:pt idx="1894">
                  <c:v>194.2</c:v>
                </c:pt>
                <c:pt idx="1895">
                  <c:v>194.3</c:v>
                </c:pt>
                <c:pt idx="1896">
                  <c:v>194.4</c:v>
                </c:pt>
                <c:pt idx="1897">
                  <c:v>194.5</c:v>
                </c:pt>
                <c:pt idx="1898">
                  <c:v>194.6</c:v>
                </c:pt>
                <c:pt idx="1899">
                  <c:v>194.7</c:v>
                </c:pt>
                <c:pt idx="1900">
                  <c:v>194.8</c:v>
                </c:pt>
                <c:pt idx="1901">
                  <c:v>194.9</c:v>
                </c:pt>
                <c:pt idx="1902">
                  <c:v>195</c:v>
                </c:pt>
                <c:pt idx="1903">
                  <c:v>195.1</c:v>
                </c:pt>
                <c:pt idx="1904">
                  <c:v>195.2</c:v>
                </c:pt>
                <c:pt idx="1905">
                  <c:v>195.3</c:v>
                </c:pt>
                <c:pt idx="1906">
                  <c:v>195.4</c:v>
                </c:pt>
                <c:pt idx="1907">
                  <c:v>195.5</c:v>
                </c:pt>
                <c:pt idx="1908">
                  <c:v>195.6</c:v>
                </c:pt>
                <c:pt idx="1909">
                  <c:v>195.7</c:v>
                </c:pt>
                <c:pt idx="1910">
                  <c:v>195.8</c:v>
                </c:pt>
                <c:pt idx="1911">
                  <c:v>195.9</c:v>
                </c:pt>
                <c:pt idx="1912">
                  <c:v>196</c:v>
                </c:pt>
                <c:pt idx="1913">
                  <c:v>196.1</c:v>
                </c:pt>
                <c:pt idx="1914">
                  <c:v>196.2</c:v>
                </c:pt>
                <c:pt idx="1915">
                  <c:v>196.3</c:v>
                </c:pt>
                <c:pt idx="1916">
                  <c:v>196.4</c:v>
                </c:pt>
                <c:pt idx="1917">
                  <c:v>196.5</c:v>
                </c:pt>
                <c:pt idx="1918">
                  <c:v>196.6</c:v>
                </c:pt>
                <c:pt idx="1919">
                  <c:v>196.7</c:v>
                </c:pt>
                <c:pt idx="1920">
                  <c:v>196.8</c:v>
                </c:pt>
                <c:pt idx="1921">
                  <c:v>196.9</c:v>
                </c:pt>
                <c:pt idx="1922">
                  <c:v>197</c:v>
                </c:pt>
                <c:pt idx="1923">
                  <c:v>197.1</c:v>
                </c:pt>
                <c:pt idx="1924">
                  <c:v>197.2</c:v>
                </c:pt>
                <c:pt idx="1925">
                  <c:v>197.3</c:v>
                </c:pt>
                <c:pt idx="1926">
                  <c:v>197.4</c:v>
                </c:pt>
                <c:pt idx="1927">
                  <c:v>197.5</c:v>
                </c:pt>
                <c:pt idx="1928">
                  <c:v>197.6</c:v>
                </c:pt>
                <c:pt idx="1929">
                  <c:v>197.7</c:v>
                </c:pt>
                <c:pt idx="1930">
                  <c:v>197.8</c:v>
                </c:pt>
                <c:pt idx="1931">
                  <c:v>197.9</c:v>
                </c:pt>
                <c:pt idx="1932">
                  <c:v>198</c:v>
                </c:pt>
                <c:pt idx="1933">
                  <c:v>198.1</c:v>
                </c:pt>
                <c:pt idx="1934">
                  <c:v>198.2</c:v>
                </c:pt>
                <c:pt idx="1935">
                  <c:v>198.3</c:v>
                </c:pt>
                <c:pt idx="1936">
                  <c:v>198.4</c:v>
                </c:pt>
                <c:pt idx="1937">
                  <c:v>198.5</c:v>
                </c:pt>
                <c:pt idx="1938">
                  <c:v>198.6</c:v>
                </c:pt>
                <c:pt idx="1939">
                  <c:v>198.7</c:v>
                </c:pt>
                <c:pt idx="1940">
                  <c:v>198.8</c:v>
                </c:pt>
                <c:pt idx="1941">
                  <c:v>198.9</c:v>
                </c:pt>
                <c:pt idx="1942">
                  <c:v>199</c:v>
                </c:pt>
                <c:pt idx="1943">
                  <c:v>199.1</c:v>
                </c:pt>
                <c:pt idx="1944">
                  <c:v>199.2</c:v>
                </c:pt>
                <c:pt idx="1945">
                  <c:v>199.3</c:v>
                </c:pt>
                <c:pt idx="1946">
                  <c:v>199.4</c:v>
                </c:pt>
                <c:pt idx="1947">
                  <c:v>199.5</c:v>
                </c:pt>
                <c:pt idx="1948">
                  <c:v>199.6</c:v>
                </c:pt>
                <c:pt idx="1949">
                  <c:v>199.7</c:v>
                </c:pt>
                <c:pt idx="1950">
                  <c:v>199.8</c:v>
                </c:pt>
                <c:pt idx="1951">
                  <c:v>199.9</c:v>
                </c:pt>
                <c:pt idx="1952">
                  <c:v>200</c:v>
                </c:pt>
                <c:pt idx="1953">
                  <c:v>200.1</c:v>
                </c:pt>
                <c:pt idx="1954">
                  <c:v>200.2</c:v>
                </c:pt>
                <c:pt idx="1955">
                  <c:v>200.3</c:v>
                </c:pt>
                <c:pt idx="1956">
                  <c:v>200.4</c:v>
                </c:pt>
                <c:pt idx="1957">
                  <c:v>200.5</c:v>
                </c:pt>
                <c:pt idx="1958">
                  <c:v>200.6</c:v>
                </c:pt>
                <c:pt idx="1959">
                  <c:v>200.7</c:v>
                </c:pt>
                <c:pt idx="1960">
                  <c:v>200.8</c:v>
                </c:pt>
                <c:pt idx="1961">
                  <c:v>200.9</c:v>
                </c:pt>
                <c:pt idx="1962">
                  <c:v>201</c:v>
                </c:pt>
                <c:pt idx="1963">
                  <c:v>201.1</c:v>
                </c:pt>
                <c:pt idx="1964">
                  <c:v>201.2</c:v>
                </c:pt>
                <c:pt idx="1965">
                  <c:v>201.3</c:v>
                </c:pt>
                <c:pt idx="1966">
                  <c:v>201.4</c:v>
                </c:pt>
                <c:pt idx="1967">
                  <c:v>201.5</c:v>
                </c:pt>
                <c:pt idx="1968">
                  <c:v>201.6</c:v>
                </c:pt>
                <c:pt idx="1969">
                  <c:v>201.7</c:v>
                </c:pt>
                <c:pt idx="1970">
                  <c:v>201.8</c:v>
                </c:pt>
                <c:pt idx="1971">
                  <c:v>201.9</c:v>
                </c:pt>
                <c:pt idx="1972">
                  <c:v>202</c:v>
                </c:pt>
                <c:pt idx="1973">
                  <c:v>202.1</c:v>
                </c:pt>
                <c:pt idx="1974">
                  <c:v>202.2</c:v>
                </c:pt>
                <c:pt idx="1975">
                  <c:v>202.3</c:v>
                </c:pt>
                <c:pt idx="1976">
                  <c:v>202.4</c:v>
                </c:pt>
                <c:pt idx="1977">
                  <c:v>202.5</c:v>
                </c:pt>
                <c:pt idx="1978">
                  <c:v>202.6</c:v>
                </c:pt>
                <c:pt idx="1979">
                  <c:v>202.7</c:v>
                </c:pt>
                <c:pt idx="1980">
                  <c:v>202.8</c:v>
                </c:pt>
                <c:pt idx="1981">
                  <c:v>202.9</c:v>
                </c:pt>
                <c:pt idx="1982">
                  <c:v>203</c:v>
                </c:pt>
                <c:pt idx="1983">
                  <c:v>203.1</c:v>
                </c:pt>
                <c:pt idx="1984">
                  <c:v>203.2</c:v>
                </c:pt>
                <c:pt idx="1985">
                  <c:v>203.3</c:v>
                </c:pt>
                <c:pt idx="1986">
                  <c:v>203.4</c:v>
                </c:pt>
                <c:pt idx="1987">
                  <c:v>203.5</c:v>
                </c:pt>
                <c:pt idx="1988">
                  <c:v>203.6</c:v>
                </c:pt>
                <c:pt idx="1989">
                  <c:v>203.7</c:v>
                </c:pt>
                <c:pt idx="1990">
                  <c:v>203.8</c:v>
                </c:pt>
                <c:pt idx="1991">
                  <c:v>203.9</c:v>
                </c:pt>
                <c:pt idx="1992">
                  <c:v>204</c:v>
                </c:pt>
                <c:pt idx="1993">
                  <c:v>204.1</c:v>
                </c:pt>
                <c:pt idx="1994">
                  <c:v>204.2</c:v>
                </c:pt>
                <c:pt idx="1995">
                  <c:v>204.3</c:v>
                </c:pt>
                <c:pt idx="1996">
                  <c:v>204.4</c:v>
                </c:pt>
                <c:pt idx="1997">
                  <c:v>204.5</c:v>
                </c:pt>
                <c:pt idx="1998">
                  <c:v>204.6</c:v>
                </c:pt>
                <c:pt idx="1999">
                  <c:v>204.7</c:v>
                </c:pt>
                <c:pt idx="2000">
                  <c:v>204.8</c:v>
                </c:pt>
                <c:pt idx="2001">
                  <c:v>204.9</c:v>
                </c:pt>
                <c:pt idx="2002">
                  <c:v>205</c:v>
                </c:pt>
                <c:pt idx="2003">
                  <c:v>205.1</c:v>
                </c:pt>
                <c:pt idx="2004">
                  <c:v>205.2</c:v>
                </c:pt>
                <c:pt idx="2005">
                  <c:v>205.3</c:v>
                </c:pt>
                <c:pt idx="2006">
                  <c:v>205.4</c:v>
                </c:pt>
                <c:pt idx="2007">
                  <c:v>205.5</c:v>
                </c:pt>
                <c:pt idx="2008">
                  <c:v>205.6</c:v>
                </c:pt>
                <c:pt idx="2009">
                  <c:v>205.7</c:v>
                </c:pt>
                <c:pt idx="2010">
                  <c:v>205.8</c:v>
                </c:pt>
                <c:pt idx="2011">
                  <c:v>205.9</c:v>
                </c:pt>
                <c:pt idx="2012">
                  <c:v>206</c:v>
                </c:pt>
                <c:pt idx="2013">
                  <c:v>206.1</c:v>
                </c:pt>
                <c:pt idx="2014">
                  <c:v>206.2</c:v>
                </c:pt>
                <c:pt idx="2015">
                  <c:v>206.3</c:v>
                </c:pt>
                <c:pt idx="2016">
                  <c:v>206.4</c:v>
                </c:pt>
                <c:pt idx="2017">
                  <c:v>206.5</c:v>
                </c:pt>
                <c:pt idx="2018">
                  <c:v>206.6</c:v>
                </c:pt>
                <c:pt idx="2019">
                  <c:v>206.7</c:v>
                </c:pt>
                <c:pt idx="2020">
                  <c:v>206.8</c:v>
                </c:pt>
                <c:pt idx="2021">
                  <c:v>206.9</c:v>
                </c:pt>
                <c:pt idx="2022">
                  <c:v>207</c:v>
                </c:pt>
                <c:pt idx="2023">
                  <c:v>207.1</c:v>
                </c:pt>
                <c:pt idx="2024">
                  <c:v>207.2</c:v>
                </c:pt>
                <c:pt idx="2025">
                  <c:v>207.3</c:v>
                </c:pt>
                <c:pt idx="2026">
                  <c:v>207.4</c:v>
                </c:pt>
                <c:pt idx="2027">
                  <c:v>207.5</c:v>
                </c:pt>
                <c:pt idx="2028">
                  <c:v>207.6</c:v>
                </c:pt>
                <c:pt idx="2029">
                  <c:v>207.7</c:v>
                </c:pt>
                <c:pt idx="2030">
                  <c:v>207.8</c:v>
                </c:pt>
                <c:pt idx="2031">
                  <c:v>207.9</c:v>
                </c:pt>
                <c:pt idx="2032">
                  <c:v>208</c:v>
                </c:pt>
                <c:pt idx="2033">
                  <c:v>208.1</c:v>
                </c:pt>
                <c:pt idx="2034">
                  <c:v>208.2</c:v>
                </c:pt>
                <c:pt idx="2035">
                  <c:v>208.3</c:v>
                </c:pt>
                <c:pt idx="2036">
                  <c:v>208.4</c:v>
                </c:pt>
                <c:pt idx="2037">
                  <c:v>208.5</c:v>
                </c:pt>
                <c:pt idx="2038">
                  <c:v>208.6</c:v>
                </c:pt>
                <c:pt idx="2039">
                  <c:v>208.7</c:v>
                </c:pt>
                <c:pt idx="2040">
                  <c:v>208.8</c:v>
                </c:pt>
                <c:pt idx="2041">
                  <c:v>208.9</c:v>
                </c:pt>
                <c:pt idx="2042">
                  <c:v>209</c:v>
                </c:pt>
                <c:pt idx="2043">
                  <c:v>209.1</c:v>
                </c:pt>
                <c:pt idx="2044">
                  <c:v>209.2</c:v>
                </c:pt>
                <c:pt idx="2045">
                  <c:v>209.3</c:v>
                </c:pt>
                <c:pt idx="2046">
                  <c:v>209.4</c:v>
                </c:pt>
                <c:pt idx="2047">
                  <c:v>209.5</c:v>
                </c:pt>
                <c:pt idx="2048">
                  <c:v>209.6</c:v>
                </c:pt>
                <c:pt idx="2049">
                  <c:v>209.7</c:v>
                </c:pt>
                <c:pt idx="2050">
                  <c:v>209.8</c:v>
                </c:pt>
                <c:pt idx="2051">
                  <c:v>209.9</c:v>
                </c:pt>
                <c:pt idx="2052">
                  <c:v>210</c:v>
                </c:pt>
                <c:pt idx="2053">
                  <c:v>210.1</c:v>
                </c:pt>
                <c:pt idx="2054">
                  <c:v>210.2</c:v>
                </c:pt>
                <c:pt idx="2055">
                  <c:v>210.3</c:v>
                </c:pt>
                <c:pt idx="2056">
                  <c:v>210.4</c:v>
                </c:pt>
                <c:pt idx="2057">
                  <c:v>210.5</c:v>
                </c:pt>
                <c:pt idx="2058">
                  <c:v>210.6</c:v>
                </c:pt>
                <c:pt idx="2059">
                  <c:v>210.7</c:v>
                </c:pt>
                <c:pt idx="2060">
                  <c:v>210.8</c:v>
                </c:pt>
                <c:pt idx="2061">
                  <c:v>210.9</c:v>
                </c:pt>
                <c:pt idx="2062">
                  <c:v>211</c:v>
                </c:pt>
                <c:pt idx="2063">
                  <c:v>211.1</c:v>
                </c:pt>
                <c:pt idx="2064">
                  <c:v>211.2</c:v>
                </c:pt>
                <c:pt idx="2065">
                  <c:v>211.3</c:v>
                </c:pt>
                <c:pt idx="2066">
                  <c:v>211.4</c:v>
                </c:pt>
                <c:pt idx="2067">
                  <c:v>211.5</c:v>
                </c:pt>
                <c:pt idx="2068">
                  <c:v>211.6</c:v>
                </c:pt>
                <c:pt idx="2069">
                  <c:v>211.7</c:v>
                </c:pt>
                <c:pt idx="2070">
                  <c:v>211.8</c:v>
                </c:pt>
                <c:pt idx="2071">
                  <c:v>211.9</c:v>
                </c:pt>
                <c:pt idx="2072">
                  <c:v>212</c:v>
                </c:pt>
                <c:pt idx="2073">
                  <c:v>212.1</c:v>
                </c:pt>
                <c:pt idx="2074">
                  <c:v>212.2</c:v>
                </c:pt>
                <c:pt idx="2075">
                  <c:v>212.3</c:v>
                </c:pt>
                <c:pt idx="2076">
                  <c:v>212.4</c:v>
                </c:pt>
                <c:pt idx="2077">
                  <c:v>212.5</c:v>
                </c:pt>
                <c:pt idx="2078">
                  <c:v>212.6</c:v>
                </c:pt>
                <c:pt idx="2079">
                  <c:v>212.7</c:v>
                </c:pt>
                <c:pt idx="2080">
                  <c:v>212.8</c:v>
                </c:pt>
                <c:pt idx="2081">
                  <c:v>212.9</c:v>
                </c:pt>
                <c:pt idx="2082">
                  <c:v>213</c:v>
                </c:pt>
                <c:pt idx="2083">
                  <c:v>213.1</c:v>
                </c:pt>
                <c:pt idx="2084">
                  <c:v>213.2</c:v>
                </c:pt>
                <c:pt idx="2085">
                  <c:v>213.3</c:v>
                </c:pt>
                <c:pt idx="2086">
                  <c:v>213.4</c:v>
                </c:pt>
                <c:pt idx="2087">
                  <c:v>213.5</c:v>
                </c:pt>
                <c:pt idx="2088">
                  <c:v>213.6</c:v>
                </c:pt>
                <c:pt idx="2089">
                  <c:v>213.7</c:v>
                </c:pt>
                <c:pt idx="2090">
                  <c:v>213.8</c:v>
                </c:pt>
                <c:pt idx="2091">
                  <c:v>213.9</c:v>
                </c:pt>
                <c:pt idx="2092">
                  <c:v>214</c:v>
                </c:pt>
                <c:pt idx="2093">
                  <c:v>214.1</c:v>
                </c:pt>
                <c:pt idx="2094">
                  <c:v>214.2</c:v>
                </c:pt>
                <c:pt idx="2095">
                  <c:v>214.3</c:v>
                </c:pt>
                <c:pt idx="2096">
                  <c:v>214.4</c:v>
                </c:pt>
                <c:pt idx="2097">
                  <c:v>214.5</c:v>
                </c:pt>
                <c:pt idx="2098">
                  <c:v>214.6</c:v>
                </c:pt>
                <c:pt idx="2099">
                  <c:v>214.7</c:v>
                </c:pt>
                <c:pt idx="2100">
                  <c:v>214.8</c:v>
                </c:pt>
                <c:pt idx="2101">
                  <c:v>214.9</c:v>
                </c:pt>
                <c:pt idx="2102">
                  <c:v>215</c:v>
                </c:pt>
                <c:pt idx="2103">
                  <c:v>215.1</c:v>
                </c:pt>
                <c:pt idx="2104">
                  <c:v>215.2</c:v>
                </c:pt>
                <c:pt idx="2105">
                  <c:v>215.3</c:v>
                </c:pt>
                <c:pt idx="2106">
                  <c:v>215.4</c:v>
                </c:pt>
                <c:pt idx="2107">
                  <c:v>215.5</c:v>
                </c:pt>
                <c:pt idx="2108">
                  <c:v>215.6</c:v>
                </c:pt>
                <c:pt idx="2109">
                  <c:v>215.7</c:v>
                </c:pt>
                <c:pt idx="2110">
                  <c:v>215.8</c:v>
                </c:pt>
                <c:pt idx="2111">
                  <c:v>215.9</c:v>
                </c:pt>
                <c:pt idx="2112">
                  <c:v>216</c:v>
                </c:pt>
                <c:pt idx="2113">
                  <c:v>216.1</c:v>
                </c:pt>
                <c:pt idx="2114">
                  <c:v>216.2</c:v>
                </c:pt>
                <c:pt idx="2115">
                  <c:v>216.3</c:v>
                </c:pt>
                <c:pt idx="2116">
                  <c:v>216.4</c:v>
                </c:pt>
                <c:pt idx="2117">
                  <c:v>216.5</c:v>
                </c:pt>
                <c:pt idx="2118">
                  <c:v>216.6</c:v>
                </c:pt>
                <c:pt idx="2119">
                  <c:v>216.7</c:v>
                </c:pt>
                <c:pt idx="2120">
                  <c:v>216.8</c:v>
                </c:pt>
                <c:pt idx="2121">
                  <c:v>216.9</c:v>
                </c:pt>
                <c:pt idx="2122">
                  <c:v>217</c:v>
                </c:pt>
                <c:pt idx="2123">
                  <c:v>217.1</c:v>
                </c:pt>
                <c:pt idx="2124">
                  <c:v>217.2</c:v>
                </c:pt>
                <c:pt idx="2125">
                  <c:v>217.3</c:v>
                </c:pt>
                <c:pt idx="2126">
                  <c:v>217.4</c:v>
                </c:pt>
                <c:pt idx="2127">
                  <c:v>217.5</c:v>
                </c:pt>
                <c:pt idx="2128">
                  <c:v>217.6</c:v>
                </c:pt>
                <c:pt idx="2129">
                  <c:v>217.7</c:v>
                </c:pt>
                <c:pt idx="2130">
                  <c:v>217.8</c:v>
                </c:pt>
                <c:pt idx="2131">
                  <c:v>217.9</c:v>
                </c:pt>
                <c:pt idx="2132">
                  <c:v>218</c:v>
                </c:pt>
                <c:pt idx="2133">
                  <c:v>218.1</c:v>
                </c:pt>
                <c:pt idx="2134">
                  <c:v>218.2</c:v>
                </c:pt>
                <c:pt idx="2135">
                  <c:v>218.3</c:v>
                </c:pt>
                <c:pt idx="2136">
                  <c:v>218.4</c:v>
                </c:pt>
                <c:pt idx="2137">
                  <c:v>218.5</c:v>
                </c:pt>
                <c:pt idx="2138">
                  <c:v>218.6</c:v>
                </c:pt>
                <c:pt idx="2139">
                  <c:v>218.7</c:v>
                </c:pt>
                <c:pt idx="2140">
                  <c:v>218.8</c:v>
                </c:pt>
                <c:pt idx="2141">
                  <c:v>218.9</c:v>
                </c:pt>
                <c:pt idx="2142">
                  <c:v>219</c:v>
                </c:pt>
                <c:pt idx="2143">
                  <c:v>219.1</c:v>
                </c:pt>
                <c:pt idx="2144">
                  <c:v>219.2</c:v>
                </c:pt>
                <c:pt idx="2145">
                  <c:v>219.3</c:v>
                </c:pt>
                <c:pt idx="2146">
                  <c:v>219.4</c:v>
                </c:pt>
                <c:pt idx="2147">
                  <c:v>219.5</c:v>
                </c:pt>
                <c:pt idx="2148">
                  <c:v>219.6</c:v>
                </c:pt>
                <c:pt idx="2149">
                  <c:v>219.7</c:v>
                </c:pt>
                <c:pt idx="2150">
                  <c:v>219.8</c:v>
                </c:pt>
                <c:pt idx="2151">
                  <c:v>219.9</c:v>
                </c:pt>
                <c:pt idx="2152">
                  <c:v>220</c:v>
                </c:pt>
                <c:pt idx="2153">
                  <c:v>220.1</c:v>
                </c:pt>
                <c:pt idx="2154">
                  <c:v>220.2</c:v>
                </c:pt>
                <c:pt idx="2155">
                  <c:v>220.3</c:v>
                </c:pt>
                <c:pt idx="2156">
                  <c:v>220.4</c:v>
                </c:pt>
                <c:pt idx="2157">
                  <c:v>220.5</c:v>
                </c:pt>
                <c:pt idx="2158">
                  <c:v>220.6</c:v>
                </c:pt>
                <c:pt idx="2159">
                  <c:v>220.7</c:v>
                </c:pt>
                <c:pt idx="2160">
                  <c:v>220.8</c:v>
                </c:pt>
                <c:pt idx="2161">
                  <c:v>220.9</c:v>
                </c:pt>
                <c:pt idx="2162">
                  <c:v>221</c:v>
                </c:pt>
                <c:pt idx="2163">
                  <c:v>221.1</c:v>
                </c:pt>
                <c:pt idx="2164">
                  <c:v>221.2</c:v>
                </c:pt>
                <c:pt idx="2165">
                  <c:v>221.3</c:v>
                </c:pt>
                <c:pt idx="2166">
                  <c:v>221.4</c:v>
                </c:pt>
                <c:pt idx="2167">
                  <c:v>221.5</c:v>
                </c:pt>
                <c:pt idx="2168">
                  <c:v>221.6</c:v>
                </c:pt>
                <c:pt idx="2169">
                  <c:v>221.7</c:v>
                </c:pt>
                <c:pt idx="2170">
                  <c:v>221.8</c:v>
                </c:pt>
                <c:pt idx="2171">
                  <c:v>221.9</c:v>
                </c:pt>
                <c:pt idx="2172">
                  <c:v>222</c:v>
                </c:pt>
                <c:pt idx="2173">
                  <c:v>222.1</c:v>
                </c:pt>
                <c:pt idx="2174">
                  <c:v>222.2</c:v>
                </c:pt>
                <c:pt idx="2175">
                  <c:v>222.3</c:v>
                </c:pt>
                <c:pt idx="2176">
                  <c:v>222.4</c:v>
                </c:pt>
                <c:pt idx="2177">
                  <c:v>222.5</c:v>
                </c:pt>
                <c:pt idx="2178">
                  <c:v>222.6</c:v>
                </c:pt>
                <c:pt idx="2179">
                  <c:v>222.7</c:v>
                </c:pt>
                <c:pt idx="2180">
                  <c:v>222.8</c:v>
                </c:pt>
                <c:pt idx="2181">
                  <c:v>222.9</c:v>
                </c:pt>
                <c:pt idx="2182">
                  <c:v>223</c:v>
                </c:pt>
                <c:pt idx="2183">
                  <c:v>223.1</c:v>
                </c:pt>
                <c:pt idx="2184">
                  <c:v>223.2</c:v>
                </c:pt>
                <c:pt idx="2185">
                  <c:v>223.3</c:v>
                </c:pt>
                <c:pt idx="2186">
                  <c:v>223.4</c:v>
                </c:pt>
                <c:pt idx="2187">
                  <c:v>223.5</c:v>
                </c:pt>
                <c:pt idx="2188">
                  <c:v>223.6</c:v>
                </c:pt>
                <c:pt idx="2189">
                  <c:v>223.7</c:v>
                </c:pt>
                <c:pt idx="2190">
                  <c:v>223.8</c:v>
                </c:pt>
                <c:pt idx="2191">
                  <c:v>223.9</c:v>
                </c:pt>
                <c:pt idx="2192">
                  <c:v>224</c:v>
                </c:pt>
                <c:pt idx="2193">
                  <c:v>224.1</c:v>
                </c:pt>
                <c:pt idx="2194">
                  <c:v>224.2</c:v>
                </c:pt>
                <c:pt idx="2195">
                  <c:v>224.3</c:v>
                </c:pt>
                <c:pt idx="2196">
                  <c:v>224.4</c:v>
                </c:pt>
                <c:pt idx="2197">
                  <c:v>224.5</c:v>
                </c:pt>
                <c:pt idx="2198">
                  <c:v>224.6</c:v>
                </c:pt>
                <c:pt idx="2199">
                  <c:v>224.7</c:v>
                </c:pt>
                <c:pt idx="2200">
                  <c:v>224.8</c:v>
                </c:pt>
                <c:pt idx="2201">
                  <c:v>224.9</c:v>
                </c:pt>
                <c:pt idx="2202">
                  <c:v>225</c:v>
                </c:pt>
                <c:pt idx="2203">
                  <c:v>225.1</c:v>
                </c:pt>
                <c:pt idx="2204">
                  <c:v>225.2</c:v>
                </c:pt>
                <c:pt idx="2205">
                  <c:v>225.3</c:v>
                </c:pt>
                <c:pt idx="2206">
                  <c:v>225.4</c:v>
                </c:pt>
                <c:pt idx="2207">
                  <c:v>225.5</c:v>
                </c:pt>
                <c:pt idx="2208">
                  <c:v>225.6</c:v>
                </c:pt>
                <c:pt idx="2209">
                  <c:v>225.7</c:v>
                </c:pt>
                <c:pt idx="2210">
                  <c:v>225.8</c:v>
                </c:pt>
                <c:pt idx="2211">
                  <c:v>225.9</c:v>
                </c:pt>
                <c:pt idx="2212">
                  <c:v>226</c:v>
                </c:pt>
                <c:pt idx="2213">
                  <c:v>226.1</c:v>
                </c:pt>
                <c:pt idx="2214">
                  <c:v>226.2</c:v>
                </c:pt>
                <c:pt idx="2215">
                  <c:v>226.3</c:v>
                </c:pt>
                <c:pt idx="2216">
                  <c:v>226.4</c:v>
                </c:pt>
                <c:pt idx="2217">
                  <c:v>226.5</c:v>
                </c:pt>
                <c:pt idx="2218">
                  <c:v>226.6</c:v>
                </c:pt>
                <c:pt idx="2219">
                  <c:v>226.7</c:v>
                </c:pt>
                <c:pt idx="2220">
                  <c:v>226.8</c:v>
                </c:pt>
                <c:pt idx="2221">
                  <c:v>226.9</c:v>
                </c:pt>
                <c:pt idx="2222">
                  <c:v>227</c:v>
                </c:pt>
                <c:pt idx="2223">
                  <c:v>227.1</c:v>
                </c:pt>
                <c:pt idx="2224">
                  <c:v>227.2</c:v>
                </c:pt>
                <c:pt idx="2225">
                  <c:v>227.3</c:v>
                </c:pt>
                <c:pt idx="2226">
                  <c:v>227.4</c:v>
                </c:pt>
                <c:pt idx="2227">
                  <c:v>227.5</c:v>
                </c:pt>
                <c:pt idx="2228">
                  <c:v>227.6</c:v>
                </c:pt>
                <c:pt idx="2229">
                  <c:v>227.7</c:v>
                </c:pt>
                <c:pt idx="2230">
                  <c:v>227.8</c:v>
                </c:pt>
                <c:pt idx="2231">
                  <c:v>227.9</c:v>
                </c:pt>
                <c:pt idx="2232">
                  <c:v>228</c:v>
                </c:pt>
                <c:pt idx="2233">
                  <c:v>228.1</c:v>
                </c:pt>
                <c:pt idx="2234">
                  <c:v>228.2</c:v>
                </c:pt>
                <c:pt idx="2235">
                  <c:v>228.3</c:v>
                </c:pt>
                <c:pt idx="2236">
                  <c:v>228.4</c:v>
                </c:pt>
                <c:pt idx="2237">
                  <c:v>228.5</c:v>
                </c:pt>
                <c:pt idx="2238">
                  <c:v>228.6</c:v>
                </c:pt>
                <c:pt idx="2239">
                  <c:v>228.7</c:v>
                </c:pt>
                <c:pt idx="2240">
                  <c:v>228.8</c:v>
                </c:pt>
                <c:pt idx="2241">
                  <c:v>228.9</c:v>
                </c:pt>
                <c:pt idx="2242">
                  <c:v>229</c:v>
                </c:pt>
                <c:pt idx="2243">
                  <c:v>229.1</c:v>
                </c:pt>
                <c:pt idx="2244">
                  <c:v>229.2</c:v>
                </c:pt>
                <c:pt idx="2245">
                  <c:v>229.3</c:v>
                </c:pt>
                <c:pt idx="2246">
                  <c:v>229.4</c:v>
                </c:pt>
                <c:pt idx="2247">
                  <c:v>229.5</c:v>
                </c:pt>
                <c:pt idx="2248">
                  <c:v>229.6</c:v>
                </c:pt>
                <c:pt idx="2249">
                  <c:v>229.7</c:v>
                </c:pt>
                <c:pt idx="2250">
                  <c:v>229.8</c:v>
                </c:pt>
                <c:pt idx="2251">
                  <c:v>229.9</c:v>
                </c:pt>
                <c:pt idx="2252">
                  <c:v>230</c:v>
                </c:pt>
                <c:pt idx="2253">
                  <c:v>230.1</c:v>
                </c:pt>
                <c:pt idx="2254">
                  <c:v>230.2</c:v>
                </c:pt>
                <c:pt idx="2255">
                  <c:v>230.3</c:v>
                </c:pt>
                <c:pt idx="2256">
                  <c:v>230.4</c:v>
                </c:pt>
                <c:pt idx="2257">
                  <c:v>230.5</c:v>
                </c:pt>
                <c:pt idx="2258">
                  <c:v>230.6</c:v>
                </c:pt>
                <c:pt idx="2259">
                  <c:v>230.7</c:v>
                </c:pt>
                <c:pt idx="2260">
                  <c:v>230.8</c:v>
                </c:pt>
                <c:pt idx="2261">
                  <c:v>230.9</c:v>
                </c:pt>
                <c:pt idx="2262">
                  <c:v>231</c:v>
                </c:pt>
                <c:pt idx="2263">
                  <c:v>231.1</c:v>
                </c:pt>
                <c:pt idx="2264">
                  <c:v>231.2</c:v>
                </c:pt>
                <c:pt idx="2265">
                  <c:v>231.3</c:v>
                </c:pt>
                <c:pt idx="2266">
                  <c:v>231.4</c:v>
                </c:pt>
                <c:pt idx="2267">
                  <c:v>231.5</c:v>
                </c:pt>
                <c:pt idx="2268">
                  <c:v>231.6</c:v>
                </c:pt>
                <c:pt idx="2269">
                  <c:v>231.7</c:v>
                </c:pt>
                <c:pt idx="2270">
                  <c:v>231.8</c:v>
                </c:pt>
                <c:pt idx="2271">
                  <c:v>231.9</c:v>
                </c:pt>
                <c:pt idx="2272">
                  <c:v>232</c:v>
                </c:pt>
                <c:pt idx="2273">
                  <c:v>232.1</c:v>
                </c:pt>
                <c:pt idx="2274">
                  <c:v>232.2</c:v>
                </c:pt>
                <c:pt idx="2275">
                  <c:v>232.3</c:v>
                </c:pt>
                <c:pt idx="2276">
                  <c:v>232.4</c:v>
                </c:pt>
                <c:pt idx="2277">
                  <c:v>232.5</c:v>
                </c:pt>
                <c:pt idx="2278">
                  <c:v>232.6</c:v>
                </c:pt>
                <c:pt idx="2279">
                  <c:v>232.7</c:v>
                </c:pt>
                <c:pt idx="2280">
                  <c:v>232.8</c:v>
                </c:pt>
                <c:pt idx="2281">
                  <c:v>232.9</c:v>
                </c:pt>
                <c:pt idx="2282">
                  <c:v>233</c:v>
                </c:pt>
                <c:pt idx="2283">
                  <c:v>233.1</c:v>
                </c:pt>
                <c:pt idx="2284">
                  <c:v>233.2</c:v>
                </c:pt>
                <c:pt idx="2285">
                  <c:v>233.3</c:v>
                </c:pt>
                <c:pt idx="2286">
                  <c:v>233.4</c:v>
                </c:pt>
                <c:pt idx="2287">
                  <c:v>233.5</c:v>
                </c:pt>
                <c:pt idx="2288">
                  <c:v>233.6</c:v>
                </c:pt>
                <c:pt idx="2289">
                  <c:v>233.7</c:v>
                </c:pt>
                <c:pt idx="2290">
                  <c:v>233.8</c:v>
                </c:pt>
                <c:pt idx="2291">
                  <c:v>233.9</c:v>
                </c:pt>
                <c:pt idx="2292">
                  <c:v>234</c:v>
                </c:pt>
                <c:pt idx="2293">
                  <c:v>234.1</c:v>
                </c:pt>
                <c:pt idx="2294">
                  <c:v>234.2</c:v>
                </c:pt>
                <c:pt idx="2295">
                  <c:v>234.3</c:v>
                </c:pt>
                <c:pt idx="2296">
                  <c:v>234.4</c:v>
                </c:pt>
                <c:pt idx="2297">
                  <c:v>234.5</c:v>
                </c:pt>
                <c:pt idx="2298">
                  <c:v>234.6</c:v>
                </c:pt>
                <c:pt idx="2299">
                  <c:v>234.7</c:v>
                </c:pt>
                <c:pt idx="2300">
                  <c:v>234.8</c:v>
                </c:pt>
                <c:pt idx="2301">
                  <c:v>234.9</c:v>
                </c:pt>
                <c:pt idx="2302">
                  <c:v>235</c:v>
                </c:pt>
                <c:pt idx="2303">
                  <c:v>235.1</c:v>
                </c:pt>
                <c:pt idx="2304">
                  <c:v>235.2</c:v>
                </c:pt>
                <c:pt idx="2305">
                  <c:v>235.3</c:v>
                </c:pt>
                <c:pt idx="2306">
                  <c:v>235.4</c:v>
                </c:pt>
                <c:pt idx="2307">
                  <c:v>235.5</c:v>
                </c:pt>
                <c:pt idx="2308">
                  <c:v>235.6</c:v>
                </c:pt>
                <c:pt idx="2309">
                  <c:v>235.7</c:v>
                </c:pt>
                <c:pt idx="2310">
                  <c:v>235.8</c:v>
                </c:pt>
                <c:pt idx="2311">
                  <c:v>235.9</c:v>
                </c:pt>
                <c:pt idx="2312">
                  <c:v>236</c:v>
                </c:pt>
                <c:pt idx="2313">
                  <c:v>236.1</c:v>
                </c:pt>
                <c:pt idx="2314">
                  <c:v>236.2</c:v>
                </c:pt>
                <c:pt idx="2315">
                  <c:v>236.3</c:v>
                </c:pt>
                <c:pt idx="2316">
                  <c:v>236.4</c:v>
                </c:pt>
                <c:pt idx="2317">
                  <c:v>236.5</c:v>
                </c:pt>
                <c:pt idx="2318">
                  <c:v>236.6</c:v>
                </c:pt>
                <c:pt idx="2319">
                  <c:v>236.7</c:v>
                </c:pt>
                <c:pt idx="2320">
                  <c:v>236.8</c:v>
                </c:pt>
                <c:pt idx="2321">
                  <c:v>236.9</c:v>
                </c:pt>
                <c:pt idx="2322">
                  <c:v>237</c:v>
                </c:pt>
                <c:pt idx="2323">
                  <c:v>237.1</c:v>
                </c:pt>
                <c:pt idx="2324">
                  <c:v>237.2</c:v>
                </c:pt>
                <c:pt idx="2325">
                  <c:v>237.3</c:v>
                </c:pt>
                <c:pt idx="2326">
                  <c:v>237.4</c:v>
                </c:pt>
                <c:pt idx="2327">
                  <c:v>237.5</c:v>
                </c:pt>
                <c:pt idx="2328">
                  <c:v>237.6</c:v>
                </c:pt>
                <c:pt idx="2329">
                  <c:v>237.7</c:v>
                </c:pt>
                <c:pt idx="2330">
                  <c:v>237.8</c:v>
                </c:pt>
                <c:pt idx="2331">
                  <c:v>237.9</c:v>
                </c:pt>
                <c:pt idx="2332">
                  <c:v>238</c:v>
                </c:pt>
                <c:pt idx="2333">
                  <c:v>238.1</c:v>
                </c:pt>
                <c:pt idx="2334">
                  <c:v>238.2</c:v>
                </c:pt>
                <c:pt idx="2335">
                  <c:v>238.3</c:v>
                </c:pt>
                <c:pt idx="2336">
                  <c:v>238.4</c:v>
                </c:pt>
                <c:pt idx="2337">
                  <c:v>238.5</c:v>
                </c:pt>
                <c:pt idx="2338">
                  <c:v>238.6</c:v>
                </c:pt>
                <c:pt idx="2339">
                  <c:v>238.7</c:v>
                </c:pt>
                <c:pt idx="2340">
                  <c:v>238.8</c:v>
                </c:pt>
                <c:pt idx="2341">
                  <c:v>238.9</c:v>
                </c:pt>
                <c:pt idx="2342">
                  <c:v>239</c:v>
                </c:pt>
                <c:pt idx="2343">
                  <c:v>239.1</c:v>
                </c:pt>
                <c:pt idx="2344">
                  <c:v>239.2</c:v>
                </c:pt>
                <c:pt idx="2345">
                  <c:v>239.3</c:v>
                </c:pt>
                <c:pt idx="2346">
                  <c:v>239.4</c:v>
                </c:pt>
                <c:pt idx="2347">
                  <c:v>239.5</c:v>
                </c:pt>
                <c:pt idx="2348">
                  <c:v>239.6</c:v>
                </c:pt>
                <c:pt idx="2349">
                  <c:v>239.7</c:v>
                </c:pt>
                <c:pt idx="2350">
                  <c:v>239.8</c:v>
                </c:pt>
                <c:pt idx="2351">
                  <c:v>239.9</c:v>
                </c:pt>
                <c:pt idx="2352">
                  <c:v>240</c:v>
                </c:pt>
                <c:pt idx="2353">
                  <c:v>240.1</c:v>
                </c:pt>
                <c:pt idx="2354">
                  <c:v>240.2</c:v>
                </c:pt>
                <c:pt idx="2355">
                  <c:v>240.3</c:v>
                </c:pt>
                <c:pt idx="2356">
                  <c:v>240.4</c:v>
                </c:pt>
                <c:pt idx="2357">
                  <c:v>240.5</c:v>
                </c:pt>
                <c:pt idx="2358">
                  <c:v>240.6</c:v>
                </c:pt>
                <c:pt idx="2359">
                  <c:v>240.7</c:v>
                </c:pt>
                <c:pt idx="2360">
                  <c:v>240.8</c:v>
                </c:pt>
                <c:pt idx="2361">
                  <c:v>240.9</c:v>
                </c:pt>
                <c:pt idx="2362">
                  <c:v>241</c:v>
                </c:pt>
                <c:pt idx="2363">
                  <c:v>241.1</c:v>
                </c:pt>
                <c:pt idx="2364">
                  <c:v>241.2</c:v>
                </c:pt>
                <c:pt idx="2365">
                  <c:v>241.3</c:v>
                </c:pt>
                <c:pt idx="2366">
                  <c:v>241.4</c:v>
                </c:pt>
                <c:pt idx="2367">
                  <c:v>241.5</c:v>
                </c:pt>
                <c:pt idx="2368">
                  <c:v>241.6</c:v>
                </c:pt>
                <c:pt idx="2369">
                  <c:v>241.7</c:v>
                </c:pt>
                <c:pt idx="2370">
                  <c:v>241.8</c:v>
                </c:pt>
                <c:pt idx="2371">
                  <c:v>241.9</c:v>
                </c:pt>
                <c:pt idx="2372">
                  <c:v>242</c:v>
                </c:pt>
                <c:pt idx="2373">
                  <c:v>242.1</c:v>
                </c:pt>
                <c:pt idx="2374">
                  <c:v>242.2</c:v>
                </c:pt>
                <c:pt idx="2375">
                  <c:v>242.3</c:v>
                </c:pt>
                <c:pt idx="2376">
                  <c:v>242.4</c:v>
                </c:pt>
                <c:pt idx="2377">
                  <c:v>242.5</c:v>
                </c:pt>
                <c:pt idx="2378">
                  <c:v>242.6</c:v>
                </c:pt>
                <c:pt idx="2379">
                  <c:v>242.7</c:v>
                </c:pt>
                <c:pt idx="2380">
                  <c:v>242.8</c:v>
                </c:pt>
                <c:pt idx="2381">
                  <c:v>242.9</c:v>
                </c:pt>
                <c:pt idx="2382">
                  <c:v>243</c:v>
                </c:pt>
                <c:pt idx="2383">
                  <c:v>243.1</c:v>
                </c:pt>
                <c:pt idx="2384">
                  <c:v>243.2</c:v>
                </c:pt>
                <c:pt idx="2385">
                  <c:v>243.3</c:v>
                </c:pt>
                <c:pt idx="2386">
                  <c:v>243.4</c:v>
                </c:pt>
                <c:pt idx="2387">
                  <c:v>243.5</c:v>
                </c:pt>
                <c:pt idx="2388">
                  <c:v>243.6</c:v>
                </c:pt>
                <c:pt idx="2389">
                  <c:v>243.7</c:v>
                </c:pt>
                <c:pt idx="2390">
                  <c:v>243.8</c:v>
                </c:pt>
                <c:pt idx="2391">
                  <c:v>243.9</c:v>
                </c:pt>
                <c:pt idx="2392">
                  <c:v>244</c:v>
                </c:pt>
                <c:pt idx="2393">
                  <c:v>244.1</c:v>
                </c:pt>
                <c:pt idx="2394">
                  <c:v>244.2</c:v>
                </c:pt>
                <c:pt idx="2395">
                  <c:v>244.3</c:v>
                </c:pt>
                <c:pt idx="2396">
                  <c:v>244.4</c:v>
                </c:pt>
                <c:pt idx="2397">
                  <c:v>244.5</c:v>
                </c:pt>
                <c:pt idx="2398">
                  <c:v>244.6</c:v>
                </c:pt>
                <c:pt idx="2399">
                  <c:v>244.7</c:v>
                </c:pt>
                <c:pt idx="2400">
                  <c:v>244.8</c:v>
                </c:pt>
                <c:pt idx="2401">
                  <c:v>244.9</c:v>
                </c:pt>
                <c:pt idx="2402">
                  <c:v>245</c:v>
                </c:pt>
                <c:pt idx="2403">
                  <c:v>245.1</c:v>
                </c:pt>
                <c:pt idx="2404">
                  <c:v>245.2</c:v>
                </c:pt>
                <c:pt idx="2405">
                  <c:v>245.3</c:v>
                </c:pt>
                <c:pt idx="2406">
                  <c:v>245.4</c:v>
                </c:pt>
                <c:pt idx="2407">
                  <c:v>245.5</c:v>
                </c:pt>
                <c:pt idx="2408">
                  <c:v>245.6</c:v>
                </c:pt>
                <c:pt idx="2409">
                  <c:v>245.7</c:v>
                </c:pt>
                <c:pt idx="2410">
                  <c:v>245.8</c:v>
                </c:pt>
                <c:pt idx="2411">
                  <c:v>245.9</c:v>
                </c:pt>
                <c:pt idx="2412">
                  <c:v>246</c:v>
                </c:pt>
                <c:pt idx="2413">
                  <c:v>246.1</c:v>
                </c:pt>
                <c:pt idx="2414">
                  <c:v>246.2</c:v>
                </c:pt>
                <c:pt idx="2415">
                  <c:v>246.3</c:v>
                </c:pt>
                <c:pt idx="2416">
                  <c:v>246.4</c:v>
                </c:pt>
                <c:pt idx="2417">
                  <c:v>246.5</c:v>
                </c:pt>
                <c:pt idx="2418">
                  <c:v>246.6</c:v>
                </c:pt>
                <c:pt idx="2419">
                  <c:v>246.7</c:v>
                </c:pt>
                <c:pt idx="2420">
                  <c:v>246.8</c:v>
                </c:pt>
                <c:pt idx="2421">
                  <c:v>246.9</c:v>
                </c:pt>
                <c:pt idx="2422">
                  <c:v>247</c:v>
                </c:pt>
                <c:pt idx="2423">
                  <c:v>247.1</c:v>
                </c:pt>
                <c:pt idx="2424">
                  <c:v>247.2</c:v>
                </c:pt>
                <c:pt idx="2425">
                  <c:v>247.3</c:v>
                </c:pt>
                <c:pt idx="2426">
                  <c:v>247.4</c:v>
                </c:pt>
                <c:pt idx="2427">
                  <c:v>247.5</c:v>
                </c:pt>
                <c:pt idx="2428">
                  <c:v>247.6</c:v>
                </c:pt>
                <c:pt idx="2429">
                  <c:v>247.7</c:v>
                </c:pt>
                <c:pt idx="2430">
                  <c:v>247.8</c:v>
                </c:pt>
                <c:pt idx="2431">
                  <c:v>247.9</c:v>
                </c:pt>
                <c:pt idx="2432">
                  <c:v>248</c:v>
                </c:pt>
                <c:pt idx="2433">
                  <c:v>248.1</c:v>
                </c:pt>
                <c:pt idx="2434">
                  <c:v>248.2</c:v>
                </c:pt>
                <c:pt idx="2435">
                  <c:v>248.3</c:v>
                </c:pt>
                <c:pt idx="2436">
                  <c:v>248.4</c:v>
                </c:pt>
                <c:pt idx="2437">
                  <c:v>248.5</c:v>
                </c:pt>
                <c:pt idx="2438">
                  <c:v>248.6</c:v>
                </c:pt>
                <c:pt idx="2439">
                  <c:v>248.7</c:v>
                </c:pt>
                <c:pt idx="2440">
                  <c:v>248.8</c:v>
                </c:pt>
                <c:pt idx="2441">
                  <c:v>248.9</c:v>
                </c:pt>
                <c:pt idx="2442">
                  <c:v>249</c:v>
                </c:pt>
                <c:pt idx="2443">
                  <c:v>249.1</c:v>
                </c:pt>
                <c:pt idx="2444">
                  <c:v>249.2</c:v>
                </c:pt>
                <c:pt idx="2445">
                  <c:v>249.3</c:v>
                </c:pt>
                <c:pt idx="2446">
                  <c:v>249.4</c:v>
                </c:pt>
                <c:pt idx="2447">
                  <c:v>249.5</c:v>
                </c:pt>
                <c:pt idx="2448">
                  <c:v>249.6</c:v>
                </c:pt>
                <c:pt idx="2449">
                  <c:v>249.7</c:v>
                </c:pt>
                <c:pt idx="2450">
                  <c:v>249.8</c:v>
                </c:pt>
                <c:pt idx="2451">
                  <c:v>249.9</c:v>
                </c:pt>
                <c:pt idx="2452">
                  <c:v>250</c:v>
                </c:pt>
                <c:pt idx="2453">
                  <c:v>250.1</c:v>
                </c:pt>
                <c:pt idx="2454">
                  <c:v>250.2</c:v>
                </c:pt>
                <c:pt idx="2455">
                  <c:v>250.3</c:v>
                </c:pt>
                <c:pt idx="2456">
                  <c:v>250.4</c:v>
                </c:pt>
                <c:pt idx="2457">
                  <c:v>250.5</c:v>
                </c:pt>
                <c:pt idx="2458">
                  <c:v>250.6</c:v>
                </c:pt>
                <c:pt idx="2459">
                  <c:v>250.7</c:v>
                </c:pt>
                <c:pt idx="2460">
                  <c:v>250.8</c:v>
                </c:pt>
                <c:pt idx="2461">
                  <c:v>250.9</c:v>
                </c:pt>
                <c:pt idx="2462">
                  <c:v>251</c:v>
                </c:pt>
                <c:pt idx="2463">
                  <c:v>251.1</c:v>
                </c:pt>
                <c:pt idx="2464">
                  <c:v>251.2</c:v>
                </c:pt>
                <c:pt idx="2465">
                  <c:v>251.3</c:v>
                </c:pt>
                <c:pt idx="2466">
                  <c:v>251.4</c:v>
                </c:pt>
                <c:pt idx="2467">
                  <c:v>251.5</c:v>
                </c:pt>
                <c:pt idx="2468">
                  <c:v>251.6</c:v>
                </c:pt>
                <c:pt idx="2469">
                  <c:v>251.7</c:v>
                </c:pt>
                <c:pt idx="2470">
                  <c:v>251.8</c:v>
                </c:pt>
                <c:pt idx="2471">
                  <c:v>251.9</c:v>
                </c:pt>
                <c:pt idx="2472">
                  <c:v>252</c:v>
                </c:pt>
                <c:pt idx="2473">
                  <c:v>252.1</c:v>
                </c:pt>
                <c:pt idx="2474">
                  <c:v>252.2</c:v>
                </c:pt>
                <c:pt idx="2475">
                  <c:v>252.3</c:v>
                </c:pt>
                <c:pt idx="2476">
                  <c:v>252.4</c:v>
                </c:pt>
                <c:pt idx="2477">
                  <c:v>252.5</c:v>
                </c:pt>
                <c:pt idx="2478">
                  <c:v>252.6</c:v>
                </c:pt>
                <c:pt idx="2479">
                  <c:v>252.7</c:v>
                </c:pt>
                <c:pt idx="2480">
                  <c:v>252.8</c:v>
                </c:pt>
                <c:pt idx="2481">
                  <c:v>252.9</c:v>
                </c:pt>
                <c:pt idx="2482">
                  <c:v>253</c:v>
                </c:pt>
                <c:pt idx="2483">
                  <c:v>253.1</c:v>
                </c:pt>
                <c:pt idx="2484">
                  <c:v>253.2</c:v>
                </c:pt>
                <c:pt idx="2485">
                  <c:v>253.3</c:v>
                </c:pt>
                <c:pt idx="2486">
                  <c:v>253.4</c:v>
                </c:pt>
                <c:pt idx="2487">
                  <c:v>253.5</c:v>
                </c:pt>
                <c:pt idx="2488">
                  <c:v>253.6</c:v>
                </c:pt>
                <c:pt idx="2489">
                  <c:v>253.7</c:v>
                </c:pt>
                <c:pt idx="2490">
                  <c:v>253.8</c:v>
                </c:pt>
                <c:pt idx="2491">
                  <c:v>253.9</c:v>
                </c:pt>
                <c:pt idx="2492">
                  <c:v>254</c:v>
                </c:pt>
                <c:pt idx="2493">
                  <c:v>254.1</c:v>
                </c:pt>
                <c:pt idx="2494">
                  <c:v>254.2</c:v>
                </c:pt>
                <c:pt idx="2495">
                  <c:v>254.3</c:v>
                </c:pt>
                <c:pt idx="2496">
                  <c:v>254.4</c:v>
                </c:pt>
                <c:pt idx="2497">
                  <c:v>254.5</c:v>
                </c:pt>
                <c:pt idx="2498">
                  <c:v>254.6</c:v>
                </c:pt>
                <c:pt idx="2499">
                  <c:v>254.7</c:v>
                </c:pt>
                <c:pt idx="2500">
                  <c:v>254.8</c:v>
                </c:pt>
                <c:pt idx="2501">
                  <c:v>254.9</c:v>
                </c:pt>
                <c:pt idx="2502">
                  <c:v>255</c:v>
                </c:pt>
                <c:pt idx="2503">
                  <c:v>255.1</c:v>
                </c:pt>
                <c:pt idx="2504">
                  <c:v>255.2</c:v>
                </c:pt>
                <c:pt idx="2505">
                  <c:v>255.3</c:v>
                </c:pt>
                <c:pt idx="2506">
                  <c:v>255.4</c:v>
                </c:pt>
                <c:pt idx="2507">
                  <c:v>255.5</c:v>
                </c:pt>
                <c:pt idx="2508">
                  <c:v>255.6</c:v>
                </c:pt>
                <c:pt idx="2509">
                  <c:v>255.7</c:v>
                </c:pt>
                <c:pt idx="2510">
                  <c:v>255.8</c:v>
                </c:pt>
                <c:pt idx="2511">
                  <c:v>255.9</c:v>
                </c:pt>
                <c:pt idx="2512">
                  <c:v>256</c:v>
                </c:pt>
                <c:pt idx="2513">
                  <c:v>256.10000000000002</c:v>
                </c:pt>
                <c:pt idx="2514">
                  <c:v>256.2</c:v>
                </c:pt>
                <c:pt idx="2515">
                  <c:v>256.3</c:v>
                </c:pt>
                <c:pt idx="2516">
                  <c:v>256.39999999999998</c:v>
                </c:pt>
                <c:pt idx="2517">
                  <c:v>256.5</c:v>
                </c:pt>
                <c:pt idx="2518">
                  <c:v>256.60000000000002</c:v>
                </c:pt>
                <c:pt idx="2519">
                  <c:v>256.7</c:v>
                </c:pt>
                <c:pt idx="2520">
                  <c:v>256.8</c:v>
                </c:pt>
                <c:pt idx="2521">
                  <c:v>256.89999999999998</c:v>
                </c:pt>
                <c:pt idx="2522">
                  <c:v>257</c:v>
                </c:pt>
                <c:pt idx="2523">
                  <c:v>257.10000000000002</c:v>
                </c:pt>
                <c:pt idx="2524">
                  <c:v>257.2</c:v>
                </c:pt>
                <c:pt idx="2525">
                  <c:v>257.3</c:v>
                </c:pt>
                <c:pt idx="2526">
                  <c:v>257.39999999999998</c:v>
                </c:pt>
                <c:pt idx="2527">
                  <c:v>257.5</c:v>
                </c:pt>
                <c:pt idx="2528">
                  <c:v>257.60000000000002</c:v>
                </c:pt>
                <c:pt idx="2529">
                  <c:v>257.7</c:v>
                </c:pt>
                <c:pt idx="2530">
                  <c:v>257.8</c:v>
                </c:pt>
                <c:pt idx="2531">
                  <c:v>257.89999999999998</c:v>
                </c:pt>
                <c:pt idx="2532">
                  <c:v>258</c:v>
                </c:pt>
                <c:pt idx="2533">
                  <c:v>258.10000000000002</c:v>
                </c:pt>
                <c:pt idx="2534">
                  <c:v>258.2</c:v>
                </c:pt>
                <c:pt idx="2535">
                  <c:v>258.3</c:v>
                </c:pt>
                <c:pt idx="2536">
                  <c:v>258.39999999999998</c:v>
                </c:pt>
                <c:pt idx="2537">
                  <c:v>258.5</c:v>
                </c:pt>
                <c:pt idx="2538">
                  <c:v>258.60000000000002</c:v>
                </c:pt>
                <c:pt idx="2539">
                  <c:v>258.7</c:v>
                </c:pt>
                <c:pt idx="2540">
                  <c:v>258.8</c:v>
                </c:pt>
                <c:pt idx="2541">
                  <c:v>258.89999999999998</c:v>
                </c:pt>
                <c:pt idx="2542">
                  <c:v>259</c:v>
                </c:pt>
                <c:pt idx="2543">
                  <c:v>259.10000000000002</c:v>
                </c:pt>
                <c:pt idx="2544">
                  <c:v>259.2</c:v>
                </c:pt>
                <c:pt idx="2545">
                  <c:v>259.3</c:v>
                </c:pt>
                <c:pt idx="2546">
                  <c:v>259.39999999999998</c:v>
                </c:pt>
                <c:pt idx="2547">
                  <c:v>259.5</c:v>
                </c:pt>
                <c:pt idx="2548">
                  <c:v>259.60000000000002</c:v>
                </c:pt>
                <c:pt idx="2549">
                  <c:v>259.7</c:v>
                </c:pt>
                <c:pt idx="2550">
                  <c:v>259.8</c:v>
                </c:pt>
                <c:pt idx="2551">
                  <c:v>259.89999999999998</c:v>
                </c:pt>
                <c:pt idx="2552">
                  <c:v>260</c:v>
                </c:pt>
                <c:pt idx="2553">
                  <c:v>260.10000000000002</c:v>
                </c:pt>
                <c:pt idx="2554">
                  <c:v>260.2</c:v>
                </c:pt>
                <c:pt idx="2555">
                  <c:v>260.3</c:v>
                </c:pt>
                <c:pt idx="2556">
                  <c:v>260.39999999999998</c:v>
                </c:pt>
                <c:pt idx="2557">
                  <c:v>260.5</c:v>
                </c:pt>
                <c:pt idx="2558">
                  <c:v>260.60000000000002</c:v>
                </c:pt>
                <c:pt idx="2559">
                  <c:v>260.7</c:v>
                </c:pt>
                <c:pt idx="2560">
                  <c:v>260.8</c:v>
                </c:pt>
                <c:pt idx="2561">
                  <c:v>260.89999999999998</c:v>
                </c:pt>
                <c:pt idx="2562">
                  <c:v>261</c:v>
                </c:pt>
                <c:pt idx="2563">
                  <c:v>261.10000000000002</c:v>
                </c:pt>
                <c:pt idx="2564">
                  <c:v>261.2</c:v>
                </c:pt>
                <c:pt idx="2565">
                  <c:v>261.3</c:v>
                </c:pt>
                <c:pt idx="2566">
                  <c:v>261.39999999999998</c:v>
                </c:pt>
                <c:pt idx="2567">
                  <c:v>261.5</c:v>
                </c:pt>
                <c:pt idx="2568">
                  <c:v>261.60000000000002</c:v>
                </c:pt>
                <c:pt idx="2569">
                  <c:v>261.7</c:v>
                </c:pt>
                <c:pt idx="2570">
                  <c:v>261.8</c:v>
                </c:pt>
                <c:pt idx="2571">
                  <c:v>261.89999999999998</c:v>
                </c:pt>
                <c:pt idx="2572">
                  <c:v>262</c:v>
                </c:pt>
                <c:pt idx="2573">
                  <c:v>262.10000000000002</c:v>
                </c:pt>
                <c:pt idx="2574">
                  <c:v>262.2</c:v>
                </c:pt>
                <c:pt idx="2575">
                  <c:v>262.3</c:v>
                </c:pt>
                <c:pt idx="2576">
                  <c:v>262.39999999999998</c:v>
                </c:pt>
                <c:pt idx="2577">
                  <c:v>262.5</c:v>
                </c:pt>
                <c:pt idx="2578">
                  <c:v>262.60000000000002</c:v>
                </c:pt>
                <c:pt idx="2579">
                  <c:v>262.7</c:v>
                </c:pt>
                <c:pt idx="2580">
                  <c:v>262.8</c:v>
                </c:pt>
                <c:pt idx="2581">
                  <c:v>262.89999999999998</c:v>
                </c:pt>
                <c:pt idx="2582">
                  <c:v>263</c:v>
                </c:pt>
                <c:pt idx="2583">
                  <c:v>263.10000000000002</c:v>
                </c:pt>
                <c:pt idx="2584">
                  <c:v>263.2</c:v>
                </c:pt>
                <c:pt idx="2585">
                  <c:v>263.3</c:v>
                </c:pt>
                <c:pt idx="2586">
                  <c:v>263.39999999999998</c:v>
                </c:pt>
                <c:pt idx="2587">
                  <c:v>263.5</c:v>
                </c:pt>
                <c:pt idx="2588">
                  <c:v>263.60000000000002</c:v>
                </c:pt>
                <c:pt idx="2589">
                  <c:v>263.7</c:v>
                </c:pt>
                <c:pt idx="2590">
                  <c:v>263.8</c:v>
                </c:pt>
                <c:pt idx="2591">
                  <c:v>263.89999999999998</c:v>
                </c:pt>
                <c:pt idx="2592">
                  <c:v>264</c:v>
                </c:pt>
                <c:pt idx="2593">
                  <c:v>264.10000000000002</c:v>
                </c:pt>
                <c:pt idx="2594">
                  <c:v>264.2</c:v>
                </c:pt>
                <c:pt idx="2595">
                  <c:v>264.3</c:v>
                </c:pt>
                <c:pt idx="2596">
                  <c:v>264.39999999999998</c:v>
                </c:pt>
                <c:pt idx="2597">
                  <c:v>264.5</c:v>
                </c:pt>
                <c:pt idx="2598">
                  <c:v>264.60000000000002</c:v>
                </c:pt>
                <c:pt idx="2599">
                  <c:v>264.7</c:v>
                </c:pt>
                <c:pt idx="2600">
                  <c:v>264.8</c:v>
                </c:pt>
                <c:pt idx="2601">
                  <c:v>264.89999999999998</c:v>
                </c:pt>
                <c:pt idx="2602">
                  <c:v>265</c:v>
                </c:pt>
                <c:pt idx="2603">
                  <c:v>265.10000000000002</c:v>
                </c:pt>
                <c:pt idx="2604">
                  <c:v>265.2</c:v>
                </c:pt>
                <c:pt idx="2605">
                  <c:v>265.3</c:v>
                </c:pt>
                <c:pt idx="2606">
                  <c:v>265.39999999999998</c:v>
                </c:pt>
                <c:pt idx="2607">
                  <c:v>265.5</c:v>
                </c:pt>
                <c:pt idx="2608">
                  <c:v>265.60000000000002</c:v>
                </c:pt>
                <c:pt idx="2609">
                  <c:v>265.7</c:v>
                </c:pt>
                <c:pt idx="2610">
                  <c:v>265.8</c:v>
                </c:pt>
                <c:pt idx="2611">
                  <c:v>265.89999999999998</c:v>
                </c:pt>
                <c:pt idx="2612">
                  <c:v>266</c:v>
                </c:pt>
                <c:pt idx="2613">
                  <c:v>266.10000000000002</c:v>
                </c:pt>
                <c:pt idx="2614">
                  <c:v>266.2</c:v>
                </c:pt>
                <c:pt idx="2615">
                  <c:v>266.3</c:v>
                </c:pt>
                <c:pt idx="2616">
                  <c:v>266.39999999999998</c:v>
                </c:pt>
                <c:pt idx="2617">
                  <c:v>266.5</c:v>
                </c:pt>
                <c:pt idx="2618">
                  <c:v>266.60000000000002</c:v>
                </c:pt>
                <c:pt idx="2619">
                  <c:v>266.7</c:v>
                </c:pt>
                <c:pt idx="2620">
                  <c:v>266.8</c:v>
                </c:pt>
                <c:pt idx="2621">
                  <c:v>266.89999999999998</c:v>
                </c:pt>
                <c:pt idx="2622">
                  <c:v>267</c:v>
                </c:pt>
                <c:pt idx="2623">
                  <c:v>267.10000000000002</c:v>
                </c:pt>
                <c:pt idx="2624">
                  <c:v>267.2</c:v>
                </c:pt>
                <c:pt idx="2625">
                  <c:v>267.3</c:v>
                </c:pt>
                <c:pt idx="2626">
                  <c:v>267.39999999999998</c:v>
                </c:pt>
                <c:pt idx="2627">
                  <c:v>267.5</c:v>
                </c:pt>
                <c:pt idx="2628">
                  <c:v>267.60000000000002</c:v>
                </c:pt>
                <c:pt idx="2629">
                  <c:v>267.7</c:v>
                </c:pt>
                <c:pt idx="2630">
                  <c:v>267.8</c:v>
                </c:pt>
                <c:pt idx="2631">
                  <c:v>267.89999999999998</c:v>
                </c:pt>
                <c:pt idx="2632">
                  <c:v>268</c:v>
                </c:pt>
                <c:pt idx="2633">
                  <c:v>268.10000000000002</c:v>
                </c:pt>
                <c:pt idx="2634">
                  <c:v>268.2</c:v>
                </c:pt>
                <c:pt idx="2635">
                  <c:v>268.3</c:v>
                </c:pt>
                <c:pt idx="2636">
                  <c:v>268.39999999999998</c:v>
                </c:pt>
                <c:pt idx="2637">
                  <c:v>268.5</c:v>
                </c:pt>
                <c:pt idx="2638">
                  <c:v>268.60000000000002</c:v>
                </c:pt>
                <c:pt idx="2639">
                  <c:v>268.7</c:v>
                </c:pt>
                <c:pt idx="2640">
                  <c:v>268.8</c:v>
                </c:pt>
                <c:pt idx="2641">
                  <c:v>268.89999999999998</c:v>
                </c:pt>
                <c:pt idx="2642">
                  <c:v>269</c:v>
                </c:pt>
                <c:pt idx="2643">
                  <c:v>269.10000000000002</c:v>
                </c:pt>
                <c:pt idx="2644">
                  <c:v>269.2</c:v>
                </c:pt>
                <c:pt idx="2645">
                  <c:v>269.3</c:v>
                </c:pt>
                <c:pt idx="2646">
                  <c:v>269.39999999999998</c:v>
                </c:pt>
                <c:pt idx="2647">
                  <c:v>269.5</c:v>
                </c:pt>
                <c:pt idx="2648">
                  <c:v>269.60000000000002</c:v>
                </c:pt>
                <c:pt idx="2649">
                  <c:v>269.7</c:v>
                </c:pt>
                <c:pt idx="2650">
                  <c:v>269.8</c:v>
                </c:pt>
                <c:pt idx="2651">
                  <c:v>269.89999999999998</c:v>
                </c:pt>
                <c:pt idx="2652">
                  <c:v>270</c:v>
                </c:pt>
                <c:pt idx="2653">
                  <c:v>270.10000000000002</c:v>
                </c:pt>
                <c:pt idx="2654">
                  <c:v>270.2</c:v>
                </c:pt>
                <c:pt idx="2655">
                  <c:v>270.3</c:v>
                </c:pt>
                <c:pt idx="2656">
                  <c:v>270.39999999999998</c:v>
                </c:pt>
                <c:pt idx="2657">
                  <c:v>270.5</c:v>
                </c:pt>
                <c:pt idx="2658">
                  <c:v>270.60000000000002</c:v>
                </c:pt>
                <c:pt idx="2659">
                  <c:v>270.7</c:v>
                </c:pt>
                <c:pt idx="2660">
                  <c:v>270.8</c:v>
                </c:pt>
                <c:pt idx="2661">
                  <c:v>270.89999999999998</c:v>
                </c:pt>
                <c:pt idx="2662">
                  <c:v>271</c:v>
                </c:pt>
                <c:pt idx="2663">
                  <c:v>271.10000000000002</c:v>
                </c:pt>
                <c:pt idx="2664">
                  <c:v>271.2</c:v>
                </c:pt>
                <c:pt idx="2665">
                  <c:v>271.3</c:v>
                </c:pt>
                <c:pt idx="2666">
                  <c:v>271.39999999999998</c:v>
                </c:pt>
                <c:pt idx="2667">
                  <c:v>271.5</c:v>
                </c:pt>
                <c:pt idx="2668">
                  <c:v>271.60000000000002</c:v>
                </c:pt>
                <c:pt idx="2669">
                  <c:v>271.7</c:v>
                </c:pt>
                <c:pt idx="2670">
                  <c:v>271.8</c:v>
                </c:pt>
                <c:pt idx="2671">
                  <c:v>271.89999999999998</c:v>
                </c:pt>
                <c:pt idx="2672">
                  <c:v>272</c:v>
                </c:pt>
                <c:pt idx="2673">
                  <c:v>272.10000000000002</c:v>
                </c:pt>
                <c:pt idx="2674">
                  <c:v>272.2</c:v>
                </c:pt>
                <c:pt idx="2675">
                  <c:v>272.3</c:v>
                </c:pt>
                <c:pt idx="2676">
                  <c:v>272.39999999999998</c:v>
                </c:pt>
                <c:pt idx="2677">
                  <c:v>272.5</c:v>
                </c:pt>
                <c:pt idx="2678">
                  <c:v>272.60000000000002</c:v>
                </c:pt>
                <c:pt idx="2679">
                  <c:v>272.7</c:v>
                </c:pt>
                <c:pt idx="2680">
                  <c:v>272.8</c:v>
                </c:pt>
                <c:pt idx="2681">
                  <c:v>272.89999999999998</c:v>
                </c:pt>
                <c:pt idx="2682">
                  <c:v>273</c:v>
                </c:pt>
                <c:pt idx="2683">
                  <c:v>273.10000000000002</c:v>
                </c:pt>
                <c:pt idx="2684">
                  <c:v>273.2</c:v>
                </c:pt>
                <c:pt idx="2685">
                  <c:v>273.3</c:v>
                </c:pt>
                <c:pt idx="2686">
                  <c:v>273.39999999999998</c:v>
                </c:pt>
                <c:pt idx="2687">
                  <c:v>273.5</c:v>
                </c:pt>
                <c:pt idx="2688">
                  <c:v>273.60000000000002</c:v>
                </c:pt>
                <c:pt idx="2689">
                  <c:v>273.7</c:v>
                </c:pt>
                <c:pt idx="2690">
                  <c:v>273.8</c:v>
                </c:pt>
                <c:pt idx="2691">
                  <c:v>273.89999999999998</c:v>
                </c:pt>
                <c:pt idx="2692">
                  <c:v>274</c:v>
                </c:pt>
                <c:pt idx="2693">
                  <c:v>274.10000000000002</c:v>
                </c:pt>
                <c:pt idx="2694">
                  <c:v>274.2</c:v>
                </c:pt>
                <c:pt idx="2695">
                  <c:v>274.3</c:v>
                </c:pt>
                <c:pt idx="2696">
                  <c:v>274.39999999999998</c:v>
                </c:pt>
                <c:pt idx="2697">
                  <c:v>274.5</c:v>
                </c:pt>
                <c:pt idx="2698">
                  <c:v>274.60000000000002</c:v>
                </c:pt>
                <c:pt idx="2699">
                  <c:v>274.7</c:v>
                </c:pt>
                <c:pt idx="2700">
                  <c:v>274.8</c:v>
                </c:pt>
                <c:pt idx="2701">
                  <c:v>274.89999999999998</c:v>
                </c:pt>
                <c:pt idx="2702">
                  <c:v>275</c:v>
                </c:pt>
                <c:pt idx="2703">
                  <c:v>275.10000000000002</c:v>
                </c:pt>
                <c:pt idx="2704">
                  <c:v>275.2</c:v>
                </c:pt>
                <c:pt idx="2705">
                  <c:v>275.3</c:v>
                </c:pt>
                <c:pt idx="2706">
                  <c:v>275.39999999999998</c:v>
                </c:pt>
                <c:pt idx="2707">
                  <c:v>275.5</c:v>
                </c:pt>
                <c:pt idx="2708">
                  <c:v>275.60000000000002</c:v>
                </c:pt>
                <c:pt idx="2709">
                  <c:v>275.7</c:v>
                </c:pt>
                <c:pt idx="2710">
                  <c:v>275.8</c:v>
                </c:pt>
                <c:pt idx="2711">
                  <c:v>275.89999999999998</c:v>
                </c:pt>
                <c:pt idx="2712">
                  <c:v>276</c:v>
                </c:pt>
                <c:pt idx="2713">
                  <c:v>276.10000000000002</c:v>
                </c:pt>
                <c:pt idx="2714">
                  <c:v>276.2</c:v>
                </c:pt>
                <c:pt idx="2715">
                  <c:v>276.3</c:v>
                </c:pt>
                <c:pt idx="2716">
                  <c:v>276.39999999999998</c:v>
                </c:pt>
                <c:pt idx="2717">
                  <c:v>276.5</c:v>
                </c:pt>
                <c:pt idx="2718">
                  <c:v>276.60000000000002</c:v>
                </c:pt>
                <c:pt idx="2719">
                  <c:v>276.7</c:v>
                </c:pt>
                <c:pt idx="2720">
                  <c:v>276.8</c:v>
                </c:pt>
                <c:pt idx="2721">
                  <c:v>276.89999999999998</c:v>
                </c:pt>
                <c:pt idx="2722">
                  <c:v>277</c:v>
                </c:pt>
                <c:pt idx="2723">
                  <c:v>277.10000000000002</c:v>
                </c:pt>
                <c:pt idx="2724">
                  <c:v>277.2</c:v>
                </c:pt>
                <c:pt idx="2725">
                  <c:v>277.3</c:v>
                </c:pt>
                <c:pt idx="2726">
                  <c:v>277.39999999999998</c:v>
                </c:pt>
                <c:pt idx="2727">
                  <c:v>277.5</c:v>
                </c:pt>
                <c:pt idx="2728">
                  <c:v>277.60000000000002</c:v>
                </c:pt>
                <c:pt idx="2729">
                  <c:v>277.7</c:v>
                </c:pt>
                <c:pt idx="2730">
                  <c:v>277.8</c:v>
                </c:pt>
                <c:pt idx="2731">
                  <c:v>277.89999999999998</c:v>
                </c:pt>
                <c:pt idx="2732">
                  <c:v>278</c:v>
                </c:pt>
                <c:pt idx="2733">
                  <c:v>278.10000000000002</c:v>
                </c:pt>
                <c:pt idx="2734">
                  <c:v>278.2</c:v>
                </c:pt>
                <c:pt idx="2735">
                  <c:v>278.3</c:v>
                </c:pt>
                <c:pt idx="2736">
                  <c:v>278.39999999999998</c:v>
                </c:pt>
                <c:pt idx="2737">
                  <c:v>278.5</c:v>
                </c:pt>
                <c:pt idx="2738">
                  <c:v>278.60000000000002</c:v>
                </c:pt>
                <c:pt idx="2739">
                  <c:v>278.7</c:v>
                </c:pt>
                <c:pt idx="2740">
                  <c:v>278.8</c:v>
                </c:pt>
                <c:pt idx="2741">
                  <c:v>278.89999999999998</c:v>
                </c:pt>
                <c:pt idx="2742">
                  <c:v>279</c:v>
                </c:pt>
                <c:pt idx="2743">
                  <c:v>279.10000000000002</c:v>
                </c:pt>
                <c:pt idx="2744">
                  <c:v>279.2</c:v>
                </c:pt>
                <c:pt idx="2745">
                  <c:v>279.3</c:v>
                </c:pt>
                <c:pt idx="2746">
                  <c:v>279.39999999999998</c:v>
                </c:pt>
                <c:pt idx="2747">
                  <c:v>279.5</c:v>
                </c:pt>
                <c:pt idx="2748">
                  <c:v>279.60000000000002</c:v>
                </c:pt>
                <c:pt idx="2749">
                  <c:v>279.7</c:v>
                </c:pt>
                <c:pt idx="2750">
                  <c:v>279.8</c:v>
                </c:pt>
                <c:pt idx="2751">
                  <c:v>279.89999999999998</c:v>
                </c:pt>
                <c:pt idx="2752">
                  <c:v>280</c:v>
                </c:pt>
                <c:pt idx="2753">
                  <c:v>280.10000000000002</c:v>
                </c:pt>
                <c:pt idx="2754">
                  <c:v>280.2</c:v>
                </c:pt>
                <c:pt idx="2755">
                  <c:v>280.3</c:v>
                </c:pt>
                <c:pt idx="2756">
                  <c:v>280.39999999999998</c:v>
                </c:pt>
                <c:pt idx="2757">
                  <c:v>280.5</c:v>
                </c:pt>
                <c:pt idx="2758">
                  <c:v>280.60000000000002</c:v>
                </c:pt>
                <c:pt idx="2759">
                  <c:v>280.7</c:v>
                </c:pt>
                <c:pt idx="2760">
                  <c:v>280.8</c:v>
                </c:pt>
                <c:pt idx="2761">
                  <c:v>280.89999999999998</c:v>
                </c:pt>
                <c:pt idx="2762">
                  <c:v>281</c:v>
                </c:pt>
                <c:pt idx="2763">
                  <c:v>281.10000000000002</c:v>
                </c:pt>
                <c:pt idx="2764">
                  <c:v>281.2</c:v>
                </c:pt>
                <c:pt idx="2765">
                  <c:v>281.3</c:v>
                </c:pt>
                <c:pt idx="2766">
                  <c:v>281.39999999999998</c:v>
                </c:pt>
                <c:pt idx="2767">
                  <c:v>281.5</c:v>
                </c:pt>
                <c:pt idx="2768">
                  <c:v>281.60000000000002</c:v>
                </c:pt>
                <c:pt idx="2769">
                  <c:v>281.7</c:v>
                </c:pt>
                <c:pt idx="2770">
                  <c:v>281.8</c:v>
                </c:pt>
                <c:pt idx="2771">
                  <c:v>281.89999999999998</c:v>
                </c:pt>
                <c:pt idx="2772">
                  <c:v>282</c:v>
                </c:pt>
                <c:pt idx="2773">
                  <c:v>282.10000000000002</c:v>
                </c:pt>
                <c:pt idx="2774">
                  <c:v>282.2</c:v>
                </c:pt>
                <c:pt idx="2775">
                  <c:v>282.3</c:v>
                </c:pt>
                <c:pt idx="2776">
                  <c:v>282.39999999999998</c:v>
                </c:pt>
                <c:pt idx="2777">
                  <c:v>282.5</c:v>
                </c:pt>
                <c:pt idx="2778">
                  <c:v>282.60000000000002</c:v>
                </c:pt>
                <c:pt idx="2779">
                  <c:v>282.7</c:v>
                </c:pt>
                <c:pt idx="2780">
                  <c:v>282.8</c:v>
                </c:pt>
                <c:pt idx="2781">
                  <c:v>282.89999999999998</c:v>
                </c:pt>
                <c:pt idx="2782">
                  <c:v>283</c:v>
                </c:pt>
                <c:pt idx="2783">
                  <c:v>283.10000000000002</c:v>
                </c:pt>
                <c:pt idx="2784">
                  <c:v>283.2</c:v>
                </c:pt>
                <c:pt idx="2785">
                  <c:v>283.3</c:v>
                </c:pt>
                <c:pt idx="2786">
                  <c:v>283.39999999999998</c:v>
                </c:pt>
                <c:pt idx="2787">
                  <c:v>283.5</c:v>
                </c:pt>
                <c:pt idx="2788">
                  <c:v>283.60000000000002</c:v>
                </c:pt>
                <c:pt idx="2789">
                  <c:v>283.7</c:v>
                </c:pt>
                <c:pt idx="2790">
                  <c:v>283.8</c:v>
                </c:pt>
                <c:pt idx="2791">
                  <c:v>283.89999999999998</c:v>
                </c:pt>
                <c:pt idx="2792">
                  <c:v>284</c:v>
                </c:pt>
                <c:pt idx="2793">
                  <c:v>284.10000000000002</c:v>
                </c:pt>
                <c:pt idx="2794">
                  <c:v>284.2</c:v>
                </c:pt>
                <c:pt idx="2795">
                  <c:v>284.3</c:v>
                </c:pt>
                <c:pt idx="2796">
                  <c:v>284.39999999999998</c:v>
                </c:pt>
                <c:pt idx="2797">
                  <c:v>284.5</c:v>
                </c:pt>
                <c:pt idx="2798">
                  <c:v>284.60000000000002</c:v>
                </c:pt>
                <c:pt idx="2799">
                  <c:v>284.7</c:v>
                </c:pt>
                <c:pt idx="2800">
                  <c:v>284.8</c:v>
                </c:pt>
                <c:pt idx="2801">
                  <c:v>284.89999999999998</c:v>
                </c:pt>
                <c:pt idx="2802">
                  <c:v>285</c:v>
                </c:pt>
                <c:pt idx="2803">
                  <c:v>285.10000000000002</c:v>
                </c:pt>
                <c:pt idx="2804">
                  <c:v>285.2</c:v>
                </c:pt>
                <c:pt idx="2805">
                  <c:v>285.3</c:v>
                </c:pt>
                <c:pt idx="2806">
                  <c:v>285.39999999999998</c:v>
                </c:pt>
                <c:pt idx="2807">
                  <c:v>285.5</c:v>
                </c:pt>
                <c:pt idx="2808">
                  <c:v>285.60000000000002</c:v>
                </c:pt>
                <c:pt idx="2809">
                  <c:v>285.7</c:v>
                </c:pt>
                <c:pt idx="2810">
                  <c:v>285.8</c:v>
                </c:pt>
                <c:pt idx="2811">
                  <c:v>285.89999999999998</c:v>
                </c:pt>
                <c:pt idx="2812">
                  <c:v>286</c:v>
                </c:pt>
                <c:pt idx="2813">
                  <c:v>286.10000000000002</c:v>
                </c:pt>
                <c:pt idx="2814">
                  <c:v>286.2</c:v>
                </c:pt>
                <c:pt idx="2815">
                  <c:v>286.3</c:v>
                </c:pt>
                <c:pt idx="2816">
                  <c:v>286.39999999999998</c:v>
                </c:pt>
                <c:pt idx="2817">
                  <c:v>286.5</c:v>
                </c:pt>
                <c:pt idx="2818">
                  <c:v>286.60000000000002</c:v>
                </c:pt>
                <c:pt idx="2819">
                  <c:v>286.7</c:v>
                </c:pt>
                <c:pt idx="2820">
                  <c:v>286.8</c:v>
                </c:pt>
                <c:pt idx="2821">
                  <c:v>286.89999999999998</c:v>
                </c:pt>
                <c:pt idx="2822">
                  <c:v>287</c:v>
                </c:pt>
                <c:pt idx="2823">
                  <c:v>287.10000000000002</c:v>
                </c:pt>
                <c:pt idx="2824">
                  <c:v>287.2</c:v>
                </c:pt>
                <c:pt idx="2825">
                  <c:v>287.3</c:v>
                </c:pt>
                <c:pt idx="2826">
                  <c:v>287.39999999999998</c:v>
                </c:pt>
                <c:pt idx="2827">
                  <c:v>287.5</c:v>
                </c:pt>
                <c:pt idx="2828">
                  <c:v>287.60000000000002</c:v>
                </c:pt>
                <c:pt idx="2829">
                  <c:v>287.7</c:v>
                </c:pt>
                <c:pt idx="2830">
                  <c:v>287.8</c:v>
                </c:pt>
                <c:pt idx="2831">
                  <c:v>287.89999999999998</c:v>
                </c:pt>
                <c:pt idx="2832">
                  <c:v>288</c:v>
                </c:pt>
                <c:pt idx="2833">
                  <c:v>288.10000000000002</c:v>
                </c:pt>
                <c:pt idx="2834">
                  <c:v>288.2</c:v>
                </c:pt>
                <c:pt idx="2835">
                  <c:v>288.3</c:v>
                </c:pt>
                <c:pt idx="2836">
                  <c:v>288.39999999999998</c:v>
                </c:pt>
                <c:pt idx="2837">
                  <c:v>288.5</c:v>
                </c:pt>
                <c:pt idx="2838">
                  <c:v>288.60000000000002</c:v>
                </c:pt>
                <c:pt idx="2839">
                  <c:v>288.7</c:v>
                </c:pt>
                <c:pt idx="2840">
                  <c:v>288.8</c:v>
                </c:pt>
                <c:pt idx="2841">
                  <c:v>288.89999999999998</c:v>
                </c:pt>
                <c:pt idx="2842">
                  <c:v>289</c:v>
                </c:pt>
                <c:pt idx="2843">
                  <c:v>289.10000000000002</c:v>
                </c:pt>
                <c:pt idx="2844">
                  <c:v>289.2</c:v>
                </c:pt>
                <c:pt idx="2845">
                  <c:v>289.3</c:v>
                </c:pt>
                <c:pt idx="2846">
                  <c:v>289.39999999999998</c:v>
                </c:pt>
                <c:pt idx="2847">
                  <c:v>289.5</c:v>
                </c:pt>
                <c:pt idx="2848">
                  <c:v>289.60000000000002</c:v>
                </c:pt>
                <c:pt idx="2849">
                  <c:v>289.7</c:v>
                </c:pt>
                <c:pt idx="2850">
                  <c:v>289.8</c:v>
                </c:pt>
                <c:pt idx="2851">
                  <c:v>289.89999999999998</c:v>
                </c:pt>
                <c:pt idx="2852">
                  <c:v>290</c:v>
                </c:pt>
                <c:pt idx="2853">
                  <c:v>290.10000000000002</c:v>
                </c:pt>
                <c:pt idx="2854">
                  <c:v>290.2</c:v>
                </c:pt>
                <c:pt idx="2855">
                  <c:v>290.3</c:v>
                </c:pt>
                <c:pt idx="2856">
                  <c:v>290.39999999999998</c:v>
                </c:pt>
                <c:pt idx="2857">
                  <c:v>290.5</c:v>
                </c:pt>
                <c:pt idx="2858">
                  <c:v>290.60000000000002</c:v>
                </c:pt>
                <c:pt idx="2859">
                  <c:v>290.7</c:v>
                </c:pt>
                <c:pt idx="2860">
                  <c:v>290.8</c:v>
                </c:pt>
                <c:pt idx="2861">
                  <c:v>290.89999999999998</c:v>
                </c:pt>
                <c:pt idx="2862">
                  <c:v>291</c:v>
                </c:pt>
                <c:pt idx="2863">
                  <c:v>291.10000000000002</c:v>
                </c:pt>
                <c:pt idx="2864">
                  <c:v>291.2</c:v>
                </c:pt>
                <c:pt idx="2865">
                  <c:v>291.3</c:v>
                </c:pt>
                <c:pt idx="2866">
                  <c:v>291.39999999999998</c:v>
                </c:pt>
                <c:pt idx="2867">
                  <c:v>291.5</c:v>
                </c:pt>
                <c:pt idx="2868">
                  <c:v>291.60000000000002</c:v>
                </c:pt>
                <c:pt idx="2869">
                  <c:v>291.7</c:v>
                </c:pt>
                <c:pt idx="2870">
                  <c:v>291.8</c:v>
                </c:pt>
                <c:pt idx="2871">
                  <c:v>291.89999999999998</c:v>
                </c:pt>
                <c:pt idx="2872">
                  <c:v>292</c:v>
                </c:pt>
                <c:pt idx="2873">
                  <c:v>292.10000000000002</c:v>
                </c:pt>
                <c:pt idx="2874">
                  <c:v>292.2</c:v>
                </c:pt>
                <c:pt idx="2875">
                  <c:v>292.3</c:v>
                </c:pt>
                <c:pt idx="2876">
                  <c:v>292.39999999999998</c:v>
                </c:pt>
                <c:pt idx="2877">
                  <c:v>292.5</c:v>
                </c:pt>
                <c:pt idx="2878">
                  <c:v>292.60000000000002</c:v>
                </c:pt>
                <c:pt idx="2879">
                  <c:v>292.7</c:v>
                </c:pt>
                <c:pt idx="2880">
                  <c:v>292.8</c:v>
                </c:pt>
                <c:pt idx="2881">
                  <c:v>292.89999999999998</c:v>
                </c:pt>
                <c:pt idx="2882">
                  <c:v>293</c:v>
                </c:pt>
                <c:pt idx="2883">
                  <c:v>293.10000000000002</c:v>
                </c:pt>
                <c:pt idx="2884">
                  <c:v>293.2</c:v>
                </c:pt>
                <c:pt idx="2885">
                  <c:v>293.3</c:v>
                </c:pt>
                <c:pt idx="2886">
                  <c:v>293.39999999999998</c:v>
                </c:pt>
                <c:pt idx="2887">
                  <c:v>293.5</c:v>
                </c:pt>
                <c:pt idx="2888">
                  <c:v>293.60000000000002</c:v>
                </c:pt>
                <c:pt idx="2889">
                  <c:v>293.7</c:v>
                </c:pt>
                <c:pt idx="2890">
                  <c:v>293.8</c:v>
                </c:pt>
                <c:pt idx="2891">
                  <c:v>293.89999999999998</c:v>
                </c:pt>
                <c:pt idx="2892">
                  <c:v>294</c:v>
                </c:pt>
                <c:pt idx="2893">
                  <c:v>294.10000000000002</c:v>
                </c:pt>
                <c:pt idx="2894">
                  <c:v>294.2</c:v>
                </c:pt>
                <c:pt idx="2895">
                  <c:v>294.3</c:v>
                </c:pt>
                <c:pt idx="2896">
                  <c:v>294.39999999999998</c:v>
                </c:pt>
                <c:pt idx="2897">
                  <c:v>294.5</c:v>
                </c:pt>
                <c:pt idx="2898">
                  <c:v>294.60000000000002</c:v>
                </c:pt>
                <c:pt idx="2899">
                  <c:v>294.7</c:v>
                </c:pt>
                <c:pt idx="2900">
                  <c:v>294.8</c:v>
                </c:pt>
                <c:pt idx="2901">
                  <c:v>294.89999999999998</c:v>
                </c:pt>
                <c:pt idx="2902">
                  <c:v>295</c:v>
                </c:pt>
                <c:pt idx="2903">
                  <c:v>295.10000000000002</c:v>
                </c:pt>
                <c:pt idx="2904">
                  <c:v>295.2</c:v>
                </c:pt>
                <c:pt idx="2905">
                  <c:v>295.3</c:v>
                </c:pt>
                <c:pt idx="2906">
                  <c:v>295.39999999999998</c:v>
                </c:pt>
                <c:pt idx="2907">
                  <c:v>295.5</c:v>
                </c:pt>
                <c:pt idx="2908">
                  <c:v>295.60000000000002</c:v>
                </c:pt>
                <c:pt idx="2909">
                  <c:v>295.7</c:v>
                </c:pt>
                <c:pt idx="2910">
                  <c:v>295.8</c:v>
                </c:pt>
                <c:pt idx="2911">
                  <c:v>295.89999999999998</c:v>
                </c:pt>
                <c:pt idx="2912">
                  <c:v>296</c:v>
                </c:pt>
                <c:pt idx="2913">
                  <c:v>296.10000000000002</c:v>
                </c:pt>
                <c:pt idx="2914">
                  <c:v>296.2</c:v>
                </c:pt>
                <c:pt idx="2915">
                  <c:v>296.3</c:v>
                </c:pt>
                <c:pt idx="2916">
                  <c:v>296.39999999999998</c:v>
                </c:pt>
                <c:pt idx="2917">
                  <c:v>296.5</c:v>
                </c:pt>
                <c:pt idx="2918">
                  <c:v>296.60000000000002</c:v>
                </c:pt>
                <c:pt idx="2919">
                  <c:v>296.7</c:v>
                </c:pt>
                <c:pt idx="2920">
                  <c:v>296.8</c:v>
                </c:pt>
                <c:pt idx="2921">
                  <c:v>296.89999999999998</c:v>
                </c:pt>
                <c:pt idx="2922">
                  <c:v>297</c:v>
                </c:pt>
                <c:pt idx="2923">
                  <c:v>297.10000000000002</c:v>
                </c:pt>
                <c:pt idx="2924">
                  <c:v>297.2</c:v>
                </c:pt>
                <c:pt idx="2925">
                  <c:v>297.3</c:v>
                </c:pt>
                <c:pt idx="2926">
                  <c:v>297.39999999999998</c:v>
                </c:pt>
                <c:pt idx="2927">
                  <c:v>297.5</c:v>
                </c:pt>
                <c:pt idx="2928">
                  <c:v>297.60000000000002</c:v>
                </c:pt>
                <c:pt idx="2929">
                  <c:v>297.7</c:v>
                </c:pt>
                <c:pt idx="2930">
                  <c:v>297.8</c:v>
                </c:pt>
                <c:pt idx="2931">
                  <c:v>297.89999999999998</c:v>
                </c:pt>
                <c:pt idx="2932">
                  <c:v>298</c:v>
                </c:pt>
                <c:pt idx="2933">
                  <c:v>298.10000000000002</c:v>
                </c:pt>
                <c:pt idx="2934">
                  <c:v>298.2</c:v>
                </c:pt>
                <c:pt idx="2935">
                  <c:v>298.3</c:v>
                </c:pt>
                <c:pt idx="2936">
                  <c:v>298.39999999999998</c:v>
                </c:pt>
                <c:pt idx="2937">
                  <c:v>298.5</c:v>
                </c:pt>
                <c:pt idx="2938">
                  <c:v>298.60000000000002</c:v>
                </c:pt>
                <c:pt idx="2939">
                  <c:v>298.7</c:v>
                </c:pt>
                <c:pt idx="2940">
                  <c:v>298.8</c:v>
                </c:pt>
                <c:pt idx="2941">
                  <c:v>298.89999999999998</c:v>
                </c:pt>
                <c:pt idx="2942">
                  <c:v>299</c:v>
                </c:pt>
                <c:pt idx="2943">
                  <c:v>299.10000000000002</c:v>
                </c:pt>
                <c:pt idx="2944">
                  <c:v>299.2</c:v>
                </c:pt>
                <c:pt idx="2945">
                  <c:v>299.3</c:v>
                </c:pt>
                <c:pt idx="2946">
                  <c:v>299.39999999999998</c:v>
                </c:pt>
                <c:pt idx="2947">
                  <c:v>299.5</c:v>
                </c:pt>
                <c:pt idx="2948">
                  <c:v>299.60000000000002</c:v>
                </c:pt>
                <c:pt idx="2949">
                  <c:v>299.7</c:v>
                </c:pt>
                <c:pt idx="2950">
                  <c:v>299.8</c:v>
                </c:pt>
                <c:pt idx="2951">
                  <c:v>299.89999999999998</c:v>
                </c:pt>
                <c:pt idx="2952">
                  <c:v>300</c:v>
                </c:pt>
                <c:pt idx="2953">
                  <c:v>300.10000000000002</c:v>
                </c:pt>
                <c:pt idx="2954">
                  <c:v>300.2</c:v>
                </c:pt>
                <c:pt idx="2955">
                  <c:v>300.3</c:v>
                </c:pt>
                <c:pt idx="2956">
                  <c:v>300.39999999999998</c:v>
                </c:pt>
                <c:pt idx="2957">
                  <c:v>300.5</c:v>
                </c:pt>
                <c:pt idx="2958">
                  <c:v>300.60000000000002</c:v>
                </c:pt>
                <c:pt idx="2959">
                  <c:v>300.7</c:v>
                </c:pt>
                <c:pt idx="2960">
                  <c:v>300.8</c:v>
                </c:pt>
                <c:pt idx="2961">
                  <c:v>300.89999999999998</c:v>
                </c:pt>
                <c:pt idx="2962">
                  <c:v>301</c:v>
                </c:pt>
                <c:pt idx="2963">
                  <c:v>301.10000000000002</c:v>
                </c:pt>
                <c:pt idx="2964">
                  <c:v>301.2</c:v>
                </c:pt>
                <c:pt idx="2965">
                  <c:v>301.3</c:v>
                </c:pt>
                <c:pt idx="2966">
                  <c:v>301.39999999999998</c:v>
                </c:pt>
                <c:pt idx="2967">
                  <c:v>301.5</c:v>
                </c:pt>
                <c:pt idx="2968">
                  <c:v>301.60000000000002</c:v>
                </c:pt>
                <c:pt idx="2969">
                  <c:v>301.7</c:v>
                </c:pt>
                <c:pt idx="2970">
                  <c:v>301.8</c:v>
                </c:pt>
                <c:pt idx="2971">
                  <c:v>301.89999999999998</c:v>
                </c:pt>
                <c:pt idx="2972">
                  <c:v>302</c:v>
                </c:pt>
                <c:pt idx="2973">
                  <c:v>302.10000000000002</c:v>
                </c:pt>
                <c:pt idx="2974">
                  <c:v>302.2</c:v>
                </c:pt>
                <c:pt idx="2975">
                  <c:v>302.3</c:v>
                </c:pt>
                <c:pt idx="2976">
                  <c:v>302.39999999999998</c:v>
                </c:pt>
                <c:pt idx="2977">
                  <c:v>302.5</c:v>
                </c:pt>
                <c:pt idx="2978">
                  <c:v>302.60000000000002</c:v>
                </c:pt>
                <c:pt idx="2979">
                  <c:v>302.7</c:v>
                </c:pt>
                <c:pt idx="2980">
                  <c:v>302.8</c:v>
                </c:pt>
                <c:pt idx="2981">
                  <c:v>302.89999999999998</c:v>
                </c:pt>
                <c:pt idx="2982">
                  <c:v>303</c:v>
                </c:pt>
                <c:pt idx="2983">
                  <c:v>303.10000000000002</c:v>
                </c:pt>
                <c:pt idx="2984">
                  <c:v>303.2</c:v>
                </c:pt>
                <c:pt idx="2985">
                  <c:v>303.3</c:v>
                </c:pt>
                <c:pt idx="2986">
                  <c:v>303.39999999999998</c:v>
                </c:pt>
                <c:pt idx="2987">
                  <c:v>303.5</c:v>
                </c:pt>
                <c:pt idx="2988">
                  <c:v>303.60000000000002</c:v>
                </c:pt>
                <c:pt idx="2989">
                  <c:v>303.7</c:v>
                </c:pt>
                <c:pt idx="2990">
                  <c:v>303.8</c:v>
                </c:pt>
                <c:pt idx="2991">
                  <c:v>303.89999999999998</c:v>
                </c:pt>
                <c:pt idx="2992">
                  <c:v>304</c:v>
                </c:pt>
                <c:pt idx="2993">
                  <c:v>304.10000000000002</c:v>
                </c:pt>
                <c:pt idx="2994">
                  <c:v>304.2</c:v>
                </c:pt>
                <c:pt idx="2995">
                  <c:v>304.3</c:v>
                </c:pt>
                <c:pt idx="2996">
                  <c:v>304.39999999999998</c:v>
                </c:pt>
                <c:pt idx="2997">
                  <c:v>304.5</c:v>
                </c:pt>
                <c:pt idx="2998">
                  <c:v>304.60000000000002</c:v>
                </c:pt>
                <c:pt idx="2999">
                  <c:v>304.7</c:v>
                </c:pt>
                <c:pt idx="3000">
                  <c:v>304.8</c:v>
                </c:pt>
                <c:pt idx="3001">
                  <c:v>304.89999999999998</c:v>
                </c:pt>
                <c:pt idx="3002">
                  <c:v>305</c:v>
                </c:pt>
                <c:pt idx="3003">
                  <c:v>305.10000000000002</c:v>
                </c:pt>
                <c:pt idx="3004">
                  <c:v>305.2</c:v>
                </c:pt>
                <c:pt idx="3005">
                  <c:v>305.3</c:v>
                </c:pt>
                <c:pt idx="3006">
                  <c:v>305.39999999999998</c:v>
                </c:pt>
                <c:pt idx="3007">
                  <c:v>305.5</c:v>
                </c:pt>
                <c:pt idx="3008">
                  <c:v>305.60000000000002</c:v>
                </c:pt>
                <c:pt idx="3009">
                  <c:v>305.7</c:v>
                </c:pt>
                <c:pt idx="3010">
                  <c:v>305.8</c:v>
                </c:pt>
                <c:pt idx="3011">
                  <c:v>305.89999999999998</c:v>
                </c:pt>
                <c:pt idx="3012">
                  <c:v>306</c:v>
                </c:pt>
                <c:pt idx="3013">
                  <c:v>306.10000000000002</c:v>
                </c:pt>
                <c:pt idx="3014">
                  <c:v>306.2</c:v>
                </c:pt>
                <c:pt idx="3015">
                  <c:v>306.3</c:v>
                </c:pt>
                <c:pt idx="3016">
                  <c:v>306.39999999999998</c:v>
                </c:pt>
                <c:pt idx="3017">
                  <c:v>306.5</c:v>
                </c:pt>
                <c:pt idx="3018">
                  <c:v>306.60000000000002</c:v>
                </c:pt>
                <c:pt idx="3019">
                  <c:v>306.7</c:v>
                </c:pt>
                <c:pt idx="3020">
                  <c:v>306.8</c:v>
                </c:pt>
                <c:pt idx="3021">
                  <c:v>306.89999999999998</c:v>
                </c:pt>
                <c:pt idx="3022">
                  <c:v>307</c:v>
                </c:pt>
                <c:pt idx="3023">
                  <c:v>307.10000000000002</c:v>
                </c:pt>
                <c:pt idx="3024">
                  <c:v>307.2</c:v>
                </c:pt>
                <c:pt idx="3025">
                  <c:v>307.3</c:v>
                </c:pt>
                <c:pt idx="3026">
                  <c:v>307.39999999999998</c:v>
                </c:pt>
                <c:pt idx="3027">
                  <c:v>307.5</c:v>
                </c:pt>
                <c:pt idx="3028">
                  <c:v>307.60000000000002</c:v>
                </c:pt>
                <c:pt idx="3029">
                  <c:v>307.7</c:v>
                </c:pt>
                <c:pt idx="3030">
                  <c:v>307.8</c:v>
                </c:pt>
                <c:pt idx="3031">
                  <c:v>307.89999999999998</c:v>
                </c:pt>
                <c:pt idx="3032">
                  <c:v>308</c:v>
                </c:pt>
                <c:pt idx="3033">
                  <c:v>308.10000000000002</c:v>
                </c:pt>
                <c:pt idx="3034">
                  <c:v>308.2</c:v>
                </c:pt>
                <c:pt idx="3035">
                  <c:v>308.3</c:v>
                </c:pt>
                <c:pt idx="3036">
                  <c:v>308.39999999999998</c:v>
                </c:pt>
                <c:pt idx="3037">
                  <c:v>308.5</c:v>
                </c:pt>
                <c:pt idx="3038">
                  <c:v>308.60000000000002</c:v>
                </c:pt>
                <c:pt idx="3039">
                  <c:v>308.7</c:v>
                </c:pt>
                <c:pt idx="3040">
                  <c:v>308.8</c:v>
                </c:pt>
                <c:pt idx="3041">
                  <c:v>308.89999999999998</c:v>
                </c:pt>
                <c:pt idx="3042">
                  <c:v>309</c:v>
                </c:pt>
                <c:pt idx="3043">
                  <c:v>309.10000000000002</c:v>
                </c:pt>
                <c:pt idx="3044">
                  <c:v>309.2</c:v>
                </c:pt>
                <c:pt idx="3045">
                  <c:v>309.3</c:v>
                </c:pt>
                <c:pt idx="3046">
                  <c:v>309.39999999999998</c:v>
                </c:pt>
                <c:pt idx="3047">
                  <c:v>309.5</c:v>
                </c:pt>
                <c:pt idx="3048">
                  <c:v>309.60000000000002</c:v>
                </c:pt>
                <c:pt idx="3049">
                  <c:v>309.7</c:v>
                </c:pt>
                <c:pt idx="3050">
                  <c:v>309.8</c:v>
                </c:pt>
                <c:pt idx="3051">
                  <c:v>309.89999999999998</c:v>
                </c:pt>
                <c:pt idx="3052">
                  <c:v>310</c:v>
                </c:pt>
                <c:pt idx="3053">
                  <c:v>310.10000000000002</c:v>
                </c:pt>
                <c:pt idx="3054">
                  <c:v>310.2</c:v>
                </c:pt>
                <c:pt idx="3055">
                  <c:v>310.3</c:v>
                </c:pt>
                <c:pt idx="3056">
                  <c:v>310.39999999999998</c:v>
                </c:pt>
                <c:pt idx="3057">
                  <c:v>310.5</c:v>
                </c:pt>
                <c:pt idx="3058">
                  <c:v>310.60000000000002</c:v>
                </c:pt>
                <c:pt idx="3059">
                  <c:v>310.7</c:v>
                </c:pt>
                <c:pt idx="3060">
                  <c:v>310.8</c:v>
                </c:pt>
                <c:pt idx="3061">
                  <c:v>310.89999999999998</c:v>
                </c:pt>
                <c:pt idx="3062">
                  <c:v>311</c:v>
                </c:pt>
                <c:pt idx="3063">
                  <c:v>311.10000000000002</c:v>
                </c:pt>
                <c:pt idx="3064">
                  <c:v>311.2</c:v>
                </c:pt>
                <c:pt idx="3065">
                  <c:v>311.3</c:v>
                </c:pt>
                <c:pt idx="3066">
                  <c:v>311.39999999999998</c:v>
                </c:pt>
                <c:pt idx="3067">
                  <c:v>311.5</c:v>
                </c:pt>
                <c:pt idx="3068">
                  <c:v>311.60000000000002</c:v>
                </c:pt>
                <c:pt idx="3069">
                  <c:v>311.7</c:v>
                </c:pt>
                <c:pt idx="3070">
                  <c:v>311.8</c:v>
                </c:pt>
                <c:pt idx="3071">
                  <c:v>311.89999999999998</c:v>
                </c:pt>
                <c:pt idx="3072">
                  <c:v>312</c:v>
                </c:pt>
                <c:pt idx="3073">
                  <c:v>312.10000000000002</c:v>
                </c:pt>
                <c:pt idx="3074">
                  <c:v>312.2</c:v>
                </c:pt>
                <c:pt idx="3075">
                  <c:v>312.3</c:v>
                </c:pt>
                <c:pt idx="3076">
                  <c:v>312.39999999999998</c:v>
                </c:pt>
                <c:pt idx="3077">
                  <c:v>312.5</c:v>
                </c:pt>
                <c:pt idx="3078">
                  <c:v>312.60000000000002</c:v>
                </c:pt>
                <c:pt idx="3079">
                  <c:v>312.7</c:v>
                </c:pt>
                <c:pt idx="3080">
                  <c:v>312.8</c:v>
                </c:pt>
                <c:pt idx="3081">
                  <c:v>312.89999999999998</c:v>
                </c:pt>
                <c:pt idx="3082">
                  <c:v>313</c:v>
                </c:pt>
                <c:pt idx="3083">
                  <c:v>313.10000000000002</c:v>
                </c:pt>
                <c:pt idx="3084">
                  <c:v>313.2</c:v>
                </c:pt>
                <c:pt idx="3085">
                  <c:v>313.3</c:v>
                </c:pt>
                <c:pt idx="3086">
                  <c:v>313.39999999999998</c:v>
                </c:pt>
                <c:pt idx="3087">
                  <c:v>313.5</c:v>
                </c:pt>
                <c:pt idx="3088">
                  <c:v>313.60000000000002</c:v>
                </c:pt>
                <c:pt idx="3089">
                  <c:v>313.7</c:v>
                </c:pt>
                <c:pt idx="3090">
                  <c:v>313.8</c:v>
                </c:pt>
                <c:pt idx="3091">
                  <c:v>313.89999999999998</c:v>
                </c:pt>
                <c:pt idx="3092">
                  <c:v>314</c:v>
                </c:pt>
                <c:pt idx="3093">
                  <c:v>314.10000000000002</c:v>
                </c:pt>
                <c:pt idx="3094">
                  <c:v>314.2</c:v>
                </c:pt>
                <c:pt idx="3095">
                  <c:v>314.3</c:v>
                </c:pt>
                <c:pt idx="3096">
                  <c:v>314.39999999999998</c:v>
                </c:pt>
                <c:pt idx="3097">
                  <c:v>314.5</c:v>
                </c:pt>
                <c:pt idx="3098">
                  <c:v>314.60000000000002</c:v>
                </c:pt>
                <c:pt idx="3099">
                  <c:v>314.7</c:v>
                </c:pt>
                <c:pt idx="3100">
                  <c:v>314.8</c:v>
                </c:pt>
                <c:pt idx="3101">
                  <c:v>314.89999999999998</c:v>
                </c:pt>
                <c:pt idx="3102">
                  <c:v>315</c:v>
                </c:pt>
                <c:pt idx="3103">
                  <c:v>315.10000000000002</c:v>
                </c:pt>
                <c:pt idx="3104">
                  <c:v>315.2</c:v>
                </c:pt>
                <c:pt idx="3105">
                  <c:v>315.3</c:v>
                </c:pt>
                <c:pt idx="3106">
                  <c:v>315.39999999999998</c:v>
                </c:pt>
                <c:pt idx="3107">
                  <c:v>315.5</c:v>
                </c:pt>
                <c:pt idx="3108">
                  <c:v>315.60000000000002</c:v>
                </c:pt>
                <c:pt idx="3109">
                  <c:v>315.7</c:v>
                </c:pt>
                <c:pt idx="3110">
                  <c:v>315.8</c:v>
                </c:pt>
                <c:pt idx="3111">
                  <c:v>315.89999999999998</c:v>
                </c:pt>
                <c:pt idx="3112">
                  <c:v>316</c:v>
                </c:pt>
                <c:pt idx="3113">
                  <c:v>316.10000000000002</c:v>
                </c:pt>
                <c:pt idx="3114">
                  <c:v>316.2</c:v>
                </c:pt>
                <c:pt idx="3115">
                  <c:v>316.3</c:v>
                </c:pt>
                <c:pt idx="3116">
                  <c:v>316.39999999999998</c:v>
                </c:pt>
                <c:pt idx="3117">
                  <c:v>316.5</c:v>
                </c:pt>
                <c:pt idx="3118">
                  <c:v>316.60000000000002</c:v>
                </c:pt>
                <c:pt idx="3119">
                  <c:v>316.7</c:v>
                </c:pt>
                <c:pt idx="3120">
                  <c:v>316.8</c:v>
                </c:pt>
                <c:pt idx="3121">
                  <c:v>316.89999999999998</c:v>
                </c:pt>
                <c:pt idx="3122">
                  <c:v>317</c:v>
                </c:pt>
                <c:pt idx="3123">
                  <c:v>317.10000000000002</c:v>
                </c:pt>
                <c:pt idx="3124">
                  <c:v>317.2</c:v>
                </c:pt>
                <c:pt idx="3125">
                  <c:v>317.3</c:v>
                </c:pt>
                <c:pt idx="3126">
                  <c:v>317.39999999999998</c:v>
                </c:pt>
                <c:pt idx="3127">
                  <c:v>317.5</c:v>
                </c:pt>
                <c:pt idx="3128">
                  <c:v>317.60000000000002</c:v>
                </c:pt>
                <c:pt idx="3129">
                  <c:v>317.7</c:v>
                </c:pt>
                <c:pt idx="3130">
                  <c:v>317.8</c:v>
                </c:pt>
                <c:pt idx="3131">
                  <c:v>317.89999999999998</c:v>
                </c:pt>
                <c:pt idx="3132">
                  <c:v>318</c:v>
                </c:pt>
                <c:pt idx="3133">
                  <c:v>318.10000000000002</c:v>
                </c:pt>
                <c:pt idx="3134">
                  <c:v>318.2</c:v>
                </c:pt>
                <c:pt idx="3135">
                  <c:v>318.3</c:v>
                </c:pt>
                <c:pt idx="3136">
                  <c:v>318.39999999999998</c:v>
                </c:pt>
                <c:pt idx="3137">
                  <c:v>318.5</c:v>
                </c:pt>
                <c:pt idx="3138">
                  <c:v>318.60000000000002</c:v>
                </c:pt>
                <c:pt idx="3139">
                  <c:v>318.7</c:v>
                </c:pt>
                <c:pt idx="3140">
                  <c:v>318.8</c:v>
                </c:pt>
                <c:pt idx="3141">
                  <c:v>318.89999999999998</c:v>
                </c:pt>
                <c:pt idx="3142">
                  <c:v>319</c:v>
                </c:pt>
                <c:pt idx="3143">
                  <c:v>319.10000000000002</c:v>
                </c:pt>
                <c:pt idx="3144">
                  <c:v>319.2</c:v>
                </c:pt>
                <c:pt idx="3145">
                  <c:v>319.3</c:v>
                </c:pt>
                <c:pt idx="3146">
                  <c:v>319.39999999999998</c:v>
                </c:pt>
                <c:pt idx="3147">
                  <c:v>319.5</c:v>
                </c:pt>
                <c:pt idx="3148">
                  <c:v>319.60000000000002</c:v>
                </c:pt>
                <c:pt idx="3149">
                  <c:v>319.7</c:v>
                </c:pt>
                <c:pt idx="3150">
                  <c:v>319.8</c:v>
                </c:pt>
                <c:pt idx="3151">
                  <c:v>319.89999999999998</c:v>
                </c:pt>
                <c:pt idx="3152">
                  <c:v>320</c:v>
                </c:pt>
                <c:pt idx="3153">
                  <c:v>320.10000000000002</c:v>
                </c:pt>
                <c:pt idx="3154">
                  <c:v>320.2</c:v>
                </c:pt>
                <c:pt idx="3155">
                  <c:v>320.3</c:v>
                </c:pt>
                <c:pt idx="3156">
                  <c:v>320.39999999999998</c:v>
                </c:pt>
                <c:pt idx="3157">
                  <c:v>320.5</c:v>
                </c:pt>
                <c:pt idx="3158">
                  <c:v>320.60000000000002</c:v>
                </c:pt>
                <c:pt idx="3159">
                  <c:v>320.7</c:v>
                </c:pt>
                <c:pt idx="3160">
                  <c:v>320.8</c:v>
                </c:pt>
                <c:pt idx="3161">
                  <c:v>320.89999999999998</c:v>
                </c:pt>
                <c:pt idx="3162">
                  <c:v>321</c:v>
                </c:pt>
                <c:pt idx="3163">
                  <c:v>321.10000000000002</c:v>
                </c:pt>
                <c:pt idx="3164">
                  <c:v>321.2</c:v>
                </c:pt>
                <c:pt idx="3165">
                  <c:v>321.3</c:v>
                </c:pt>
                <c:pt idx="3166">
                  <c:v>321.39999999999998</c:v>
                </c:pt>
                <c:pt idx="3167">
                  <c:v>321.5</c:v>
                </c:pt>
                <c:pt idx="3168">
                  <c:v>321.60000000000002</c:v>
                </c:pt>
                <c:pt idx="3169">
                  <c:v>321.7</c:v>
                </c:pt>
                <c:pt idx="3170">
                  <c:v>321.8</c:v>
                </c:pt>
                <c:pt idx="3171">
                  <c:v>321.89999999999998</c:v>
                </c:pt>
                <c:pt idx="3172">
                  <c:v>322</c:v>
                </c:pt>
                <c:pt idx="3173">
                  <c:v>322.10000000000002</c:v>
                </c:pt>
                <c:pt idx="3174">
                  <c:v>322.2</c:v>
                </c:pt>
                <c:pt idx="3175">
                  <c:v>322.3</c:v>
                </c:pt>
                <c:pt idx="3176">
                  <c:v>322.39999999999998</c:v>
                </c:pt>
                <c:pt idx="3177">
                  <c:v>322.5</c:v>
                </c:pt>
                <c:pt idx="3178">
                  <c:v>322.60000000000002</c:v>
                </c:pt>
                <c:pt idx="3179">
                  <c:v>322.7</c:v>
                </c:pt>
                <c:pt idx="3180">
                  <c:v>322.8</c:v>
                </c:pt>
                <c:pt idx="3181">
                  <c:v>322.89999999999998</c:v>
                </c:pt>
                <c:pt idx="3182">
                  <c:v>323</c:v>
                </c:pt>
                <c:pt idx="3183">
                  <c:v>323.10000000000002</c:v>
                </c:pt>
                <c:pt idx="3184">
                  <c:v>323.2</c:v>
                </c:pt>
                <c:pt idx="3185">
                  <c:v>323.3</c:v>
                </c:pt>
                <c:pt idx="3186">
                  <c:v>323.39999999999998</c:v>
                </c:pt>
                <c:pt idx="3187">
                  <c:v>323.5</c:v>
                </c:pt>
                <c:pt idx="3188">
                  <c:v>323.60000000000002</c:v>
                </c:pt>
                <c:pt idx="3189">
                  <c:v>323.7</c:v>
                </c:pt>
                <c:pt idx="3190">
                  <c:v>323.8</c:v>
                </c:pt>
                <c:pt idx="3191">
                  <c:v>323.89999999999998</c:v>
                </c:pt>
                <c:pt idx="3192">
                  <c:v>324</c:v>
                </c:pt>
                <c:pt idx="3193">
                  <c:v>324.10000000000002</c:v>
                </c:pt>
                <c:pt idx="3194">
                  <c:v>324.2</c:v>
                </c:pt>
                <c:pt idx="3195">
                  <c:v>324.3</c:v>
                </c:pt>
                <c:pt idx="3196">
                  <c:v>324.39999999999998</c:v>
                </c:pt>
                <c:pt idx="3197">
                  <c:v>324.5</c:v>
                </c:pt>
                <c:pt idx="3198">
                  <c:v>324.60000000000002</c:v>
                </c:pt>
                <c:pt idx="3199">
                  <c:v>324.7</c:v>
                </c:pt>
                <c:pt idx="3200">
                  <c:v>324.8</c:v>
                </c:pt>
                <c:pt idx="3201">
                  <c:v>324.89999999999998</c:v>
                </c:pt>
                <c:pt idx="3202">
                  <c:v>325</c:v>
                </c:pt>
                <c:pt idx="3203">
                  <c:v>325.10000000000002</c:v>
                </c:pt>
                <c:pt idx="3204">
                  <c:v>325.2</c:v>
                </c:pt>
                <c:pt idx="3205">
                  <c:v>325.3</c:v>
                </c:pt>
                <c:pt idx="3206">
                  <c:v>325.39999999999998</c:v>
                </c:pt>
                <c:pt idx="3207">
                  <c:v>325.5</c:v>
                </c:pt>
                <c:pt idx="3208">
                  <c:v>325.60000000000002</c:v>
                </c:pt>
              </c:numCache>
            </c:numRef>
          </c:yVal>
          <c:smooth val="1"/>
          <c:extLst>
            <c:ext xmlns:c16="http://schemas.microsoft.com/office/drawing/2014/chart" uri="{C3380CC4-5D6E-409C-BE32-E72D297353CC}">
              <c16:uniqueId val="{00000003-E124-422F-B0BB-9E76D2511DD2}"/>
            </c:ext>
          </c:extLst>
        </c:ser>
        <c:ser>
          <c:idx val="12"/>
          <c:order val="4"/>
          <c:tx>
            <c:strRef>
              <c:f>'63G_24'!$S$1</c:f>
              <c:strCache>
                <c:ptCount val="1"/>
                <c:pt idx="0">
                  <c:v>2019-2020</c:v>
                </c:pt>
              </c:strCache>
            </c:strRef>
          </c:tx>
          <c:spPr>
            <a:ln w="12700" cap="rnd">
              <a:solidFill>
                <a:schemeClr val="accent4">
                  <a:lumMod val="75000"/>
                </a:schemeClr>
              </a:solidFill>
              <a:round/>
            </a:ln>
            <a:effectLst/>
          </c:spPr>
          <c:marker>
            <c:symbol val="none"/>
          </c:marker>
          <c:xVal>
            <c:numRef>
              <c:f>'63G_24'!$S$2:$S$3210</c:f>
              <c:numCache>
                <c:formatCode>General</c:formatCode>
                <c:ptCount val="3209"/>
                <c:pt idx="2">
                  <c:v>-0.78</c:v>
                </c:pt>
                <c:pt idx="3">
                  <c:v>-0.88000000000000012</c:v>
                </c:pt>
                <c:pt idx="4">
                  <c:v>-1.1199999999999999</c:v>
                </c:pt>
                <c:pt idx="5">
                  <c:v>-1.18</c:v>
                </c:pt>
                <c:pt idx="6">
                  <c:v>-0.74</c:v>
                </c:pt>
                <c:pt idx="7">
                  <c:v>-0.59999999999999987</c:v>
                </c:pt>
                <c:pt idx="8">
                  <c:v>-0.51999999999999991</c:v>
                </c:pt>
                <c:pt idx="9">
                  <c:v>-0.39999999999999991</c:v>
                </c:pt>
                <c:pt idx="10">
                  <c:v>-0.5</c:v>
                </c:pt>
                <c:pt idx="11">
                  <c:v>-0.88000000000000012</c:v>
                </c:pt>
                <c:pt idx="12">
                  <c:v>-1.08</c:v>
                </c:pt>
                <c:pt idx="13">
                  <c:v>-1.1000000000000001</c:v>
                </c:pt>
                <c:pt idx="14">
                  <c:v>-1.18</c:v>
                </c:pt>
                <c:pt idx="15">
                  <c:v>-1.2599999999999998</c:v>
                </c:pt>
                <c:pt idx="16">
                  <c:v>-1.22</c:v>
                </c:pt>
                <c:pt idx="17">
                  <c:v>-1.2</c:v>
                </c:pt>
                <c:pt idx="18">
                  <c:v>-1.44</c:v>
                </c:pt>
                <c:pt idx="19">
                  <c:v>-1.3599999999999999</c:v>
                </c:pt>
                <c:pt idx="20">
                  <c:v>-1.56</c:v>
                </c:pt>
                <c:pt idx="21">
                  <c:v>-1.7399999999999998</c:v>
                </c:pt>
                <c:pt idx="22">
                  <c:v>-2.0999999999999996</c:v>
                </c:pt>
                <c:pt idx="23">
                  <c:v>-1.92</c:v>
                </c:pt>
                <c:pt idx="24">
                  <c:v>-2.2399999999999998</c:v>
                </c:pt>
                <c:pt idx="25">
                  <c:v>-2.1399999999999997</c:v>
                </c:pt>
                <c:pt idx="26">
                  <c:v>-2.2199999999999998</c:v>
                </c:pt>
                <c:pt idx="27">
                  <c:v>-2.14</c:v>
                </c:pt>
                <c:pt idx="28">
                  <c:v>-2.2399999999999998</c:v>
                </c:pt>
                <c:pt idx="29">
                  <c:v>-2.2600000000000002</c:v>
                </c:pt>
                <c:pt idx="30">
                  <c:v>-2.3400000000000003</c:v>
                </c:pt>
                <c:pt idx="31">
                  <c:v>-2.2600000000000002</c:v>
                </c:pt>
                <c:pt idx="32">
                  <c:v>-2.16</c:v>
                </c:pt>
                <c:pt idx="33">
                  <c:v>-2.38</c:v>
                </c:pt>
                <c:pt idx="34">
                  <c:v>-2.36</c:v>
                </c:pt>
                <c:pt idx="35">
                  <c:v>-2.2399999999999998</c:v>
                </c:pt>
                <c:pt idx="36">
                  <c:v>-2.2199999999999998</c:v>
                </c:pt>
                <c:pt idx="37">
                  <c:v>-2.2999999999999998</c:v>
                </c:pt>
                <c:pt idx="38">
                  <c:v>-2.2800000000000002</c:v>
                </c:pt>
                <c:pt idx="39">
                  <c:v>-2.54</c:v>
                </c:pt>
                <c:pt idx="40">
                  <c:v>-2.8</c:v>
                </c:pt>
                <c:pt idx="41">
                  <c:v>-3.2800000000000002</c:v>
                </c:pt>
                <c:pt idx="42">
                  <c:v>-2.94</c:v>
                </c:pt>
                <c:pt idx="43">
                  <c:v>-2.8599999999999994</c:v>
                </c:pt>
                <c:pt idx="44">
                  <c:v>-2.3600000000000003</c:v>
                </c:pt>
                <c:pt idx="45">
                  <c:v>-2.1799999999999997</c:v>
                </c:pt>
                <c:pt idx="46">
                  <c:v>-1.48</c:v>
                </c:pt>
                <c:pt idx="47">
                  <c:v>-2.04</c:v>
                </c:pt>
                <c:pt idx="48">
                  <c:v>-2.0400000000000005</c:v>
                </c:pt>
                <c:pt idx="49">
                  <c:v>-2.2000000000000002</c:v>
                </c:pt>
                <c:pt idx="50">
                  <c:v>-2.12</c:v>
                </c:pt>
                <c:pt idx="51">
                  <c:v>-2.4200000000000004</c:v>
                </c:pt>
                <c:pt idx="52">
                  <c:v>-2.16</c:v>
                </c:pt>
                <c:pt idx="53">
                  <c:v>-2.4199999999999995</c:v>
                </c:pt>
                <c:pt idx="54">
                  <c:v>-3.04</c:v>
                </c:pt>
                <c:pt idx="55">
                  <c:v>-3.9</c:v>
                </c:pt>
                <c:pt idx="56">
                  <c:v>-4.2799999999999994</c:v>
                </c:pt>
                <c:pt idx="57">
                  <c:v>-4.72</c:v>
                </c:pt>
                <c:pt idx="58">
                  <c:v>-5.0400000000000009</c:v>
                </c:pt>
                <c:pt idx="59">
                  <c:v>-5.0999999999999996</c:v>
                </c:pt>
                <c:pt idx="60">
                  <c:v>-5.12</c:v>
                </c:pt>
                <c:pt idx="61">
                  <c:v>-5.3599999999999994</c:v>
                </c:pt>
                <c:pt idx="62">
                  <c:v>-5.62</c:v>
                </c:pt>
                <c:pt idx="63">
                  <c:v>-5.5400000000000009</c:v>
                </c:pt>
                <c:pt idx="64">
                  <c:v>-5.4600000000000009</c:v>
                </c:pt>
                <c:pt idx="65">
                  <c:v>-5.24</c:v>
                </c:pt>
                <c:pt idx="66">
                  <c:v>-5.12</c:v>
                </c:pt>
                <c:pt idx="67">
                  <c:v>-4.9000000000000004</c:v>
                </c:pt>
                <c:pt idx="68">
                  <c:v>-4.6399999999999988</c:v>
                </c:pt>
                <c:pt idx="69">
                  <c:v>-4.1800000000000006</c:v>
                </c:pt>
                <c:pt idx="70">
                  <c:v>-3.66</c:v>
                </c:pt>
                <c:pt idx="71">
                  <c:v>-3.28</c:v>
                </c:pt>
                <c:pt idx="72">
                  <c:v>-2.7399999999999998</c:v>
                </c:pt>
                <c:pt idx="73">
                  <c:v>-2.52</c:v>
                </c:pt>
                <c:pt idx="74">
                  <c:v>-2.0799999999999996</c:v>
                </c:pt>
                <c:pt idx="75">
                  <c:v>-2.1</c:v>
                </c:pt>
                <c:pt idx="76">
                  <c:v>-1.8000000000000003</c:v>
                </c:pt>
                <c:pt idx="77">
                  <c:v>-1.2399999999999998</c:v>
                </c:pt>
                <c:pt idx="78">
                  <c:v>-0.93999999999999984</c:v>
                </c:pt>
                <c:pt idx="79">
                  <c:v>-0.91999999999999993</c:v>
                </c:pt>
                <c:pt idx="80">
                  <c:v>-0.49999999999999967</c:v>
                </c:pt>
                <c:pt idx="81">
                  <c:v>-0.35999999999999943</c:v>
                </c:pt>
                <c:pt idx="82">
                  <c:v>-0.67999999999999972</c:v>
                </c:pt>
                <c:pt idx="83">
                  <c:v>-0.27999999999999969</c:v>
                </c:pt>
                <c:pt idx="84">
                  <c:v>-9.9999999999999645E-2</c:v>
                </c:pt>
                <c:pt idx="85">
                  <c:v>-0.18000000000000008</c:v>
                </c:pt>
                <c:pt idx="86">
                  <c:v>-6.0000000000000497E-2</c:v>
                </c:pt>
                <c:pt idx="87">
                  <c:v>0.21999999999999958</c:v>
                </c:pt>
                <c:pt idx="88">
                  <c:v>9.9999999999999645E-2</c:v>
                </c:pt>
                <c:pt idx="89">
                  <c:v>0.29999999999999966</c:v>
                </c:pt>
                <c:pt idx="90">
                  <c:v>0.61999999999999988</c:v>
                </c:pt>
                <c:pt idx="91">
                  <c:v>0.74000000000000021</c:v>
                </c:pt>
                <c:pt idx="92">
                  <c:v>0.74000000000000021</c:v>
                </c:pt>
                <c:pt idx="93">
                  <c:v>0.66000000000000014</c:v>
                </c:pt>
                <c:pt idx="94">
                  <c:v>0.56000000000000016</c:v>
                </c:pt>
                <c:pt idx="95">
                  <c:v>0.41999999999999993</c:v>
                </c:pt>
                <c:pt idx="96">
                  <c:v>0.35999999999999976</c:v>
                </c:pt>
                <c:pt idx="97">
                  <c:v>-8.0000000000000432E-2</c:v>
                </c:pt>
                <c:pt idx="98">
                  <c:v>-0.28000000000000058</c:v>
                </c:pt>
                <c:pt idx="99">
                  <c:v>-0.70000000000000051</c:v>
                </c:pt>
                <c:pt idx="100">
                  <c:v>-1.0800000000000003</c:v>
                </c:pt>
                <c:pt idx="101">
                  <c:v>-1.3800000000000001</c:v>
                </c:pt>
                <c:pt idx="102">
                  <c:v>-1.0799999999999998</c:v>
                </c:pt>
                <c:pt idx="103">
                  <c:v>-0.93999999999999972</c:v>
                </c:pt>
                <c:pt idx="104">
                  <c:v>-0.83999999999999986</c:v>
                </c:pt>
                <c:pt idx="105">
                  <c:v>-1</c:v>
                </c:pt>
                <c:pt idx="106">
                  <c:v>-1</c:v>
                </c:pt>
                <c:pt idx="107">
                  <c:v>-1.28</c:v>
                </c:pt>
                <c:pt idx="108">
                  <c:v>-1.7</c:v>
                </c:pt>
                <c:pt idx="109">
                  <c:v>-1.5999999999999999</c:v>
                </c:pt>
                <c:pt idx="110">
                  <c:v>-1.48</c:v>
                </c:pt>
                <c:pt idx="111">
                  <c:v>-1.3599999999999999</c:v>
                </c:pt>
                <c:pt idx="112">
                  <c:v>-1.22</c:v>
                </c:pt>
                <c:pt idx="113">
                  <c:v>-1.26</c:v>
                </c:pt>
                <c:pt idx="114">
                  <c:v>-1.34</c:v>
                </c:pt>
                <c:pt idx="115">
                  <c:v>-1.3</c:v>
                </c:pt>
                <c:pt idx="116">
                  <c:v>-1.7</c:v>
                </c:pt>
                <c:pt idx="117">
                  <c:v>-1.5999999999999999</c:v>
                </c:pt>
                <c:pt idx="118">
                  <c:v>-1.34</c:v>
                </c:pt>
                <c:pt idx="119">
                  <c:v>-1.4600000000000002</c:v>
                </c:pt>
                <c:pt idx="120">
                  <c:v>-1.24</c:v>
                </c:pt>
                <c:pt idx="121">
                  <c:v>-1.06</c:v>
                </c:pt>
                <c:pt idx="122">
                  <c:v>-0.84000000000000019</c:v>
                </c:pt>
                <c:pt idx="123">
                  <c:v>-0.36</c:v>
                </c:pt>
                <c:pt idx="124">
                  <c:v>-8.0000000000000071E-2</c:v>
                </c:pt>
                <c:pt idx="125">
                  <c:v>-0.28000000000000008</c:v>
                </c:pt>
                <c:pt idx="126">
                  <c:v>-0.24000000000000021</c:v>
                </c:pt>
                <c:pt idx="127">
                  <c:v>-0.8</c:v>
                </c:pt>
                <c:pt idx="128">
                  <c:v>-1.4400000000000002</c:v>
                </c:pt>
                <c:pt idx="129">
                  <c:v>-1.94</c:v>
                </c:pt>
                <c:pt idx="130">
                  <c:v>-1.7799999999999998</c:v>
                </c:pt>
                <c:pt idx="131">
                  <c:v>-1.6599999999999997</c:v>
                </c:pt>
                <c:pt idx="132">
                  <c:v>-1.5999999999999999</c:v>
                </c:pt>
                <c:pt idx="133">
                  <c:v>-1.3399999999999994</c:v>
                </c:pt>
                <c:pt idx="134">
                  <c:v>-1.3799999999999997</c:v>
                </c:pt>
                <c:pt idx="135">
                  <c:v>-1.6999999999999997</c:v>
                </c:pt>
                <c:pt idx="136">
                  <c:v>-1.6799999999999997</c:v>
                </c:pt>
                <c:pt idx="137">
                  <c:v>-1.9999999999999996</c:v>
                </c:pt>
                <c:pt idx="138">
                  <c:v>-2.3199999999999998</c:v>
                </c:pt>
                <c:pt idx="139">
                  <c:v>-2.2200000000000002</c:v>
                </c:pt>
                <c:pt idx="140">
                  <c:v>-1.8199999999999998</c:v>
                </c:pt>
                <c:pt idx="141">
                  <c:v>-2.02</c:v>
                </c:pt>
                <c:pt idx="142">
                  <c:v>-1.48</c:v>
                </c:pt>
                <c:pt idx="143">
                  <c:v>-1.06</c:v>
                </c:pt>
                <c:pt idx="144">
                  <c:v>-0.76</c:v>
                </c:pt>
                <c:pt idx="145">
                  <c:v>-1.1000000000000001</c:v>
                </c:pt>
                <c:pt idx="146">
                  <c:v>-0.76</c:v>
                </c:pt>
                <c:pt idx="147">
                  <c:v>-0.85999999999999976</c:v>
                </c:pt>
                <c:pt idx="148">
                  <c:v>-0.87999999999999967</c:v>
                </c:pt>
                <c:pt idx="149">
                  <c:v>-0.95999999999999974</c:v>
                </c:pt>
                <c:pt idx="150">
                  <c:v>-0.63999999999999946</c:v>
                </c:pt>
                <c:pt idx="151">
                  <c:v>-0.97999999999999976</c:v>
                </c:pt>
                <c:pt idx="152">
                  <c:v>-0.97999999999999976</c:v>
                </c:pt>
                <c:pt idx="153">
                  <c:v>-0.82</c:v>
                </c:pt>
                <c:pt idx="154">
                  <c:v>-0.88000000000000012</c:v>
                </c:pt>
                <c:pt idx="155">
                  <c:v>-1.0600000000000005</c:v>
                </c:pt>
                <c:pt idx="156">
                  <c:v>-0.52000000000000024</c:v>
                </c:pt>
                <c:pt idx="157">
                  <c:v>-2.0000000000000639E-2</c:v>
                </c:pt>
                <c:pt idx="158">
                  <c:v>-0.16000000000000014</c:v>
                </c:pt>
                <c:pt idx="159">
                  <c:v>4.0000000000000216E-2</c:v>
                </c:pt>
                <c:pt idx="160">
                  <c:v>0.36000000000000049</c:v>
                </c:pt>
                <c:pt idx="161">
                  <c:v>0.46000000000000052</c:v>
                </c:pt>
                <c:pt idx="162">
                  <c:v>0.24000000000000057</c:v>
                </c:pt>
                <c:pt idx="163">
                  <c:v>0.12000000000000029</c:v>
                </c:pt>
                <c:pt idx="164">
                  <c:v>-0.15999999999999978</c:v>
                </c:pt>
                <c:pt idx="165">
                  <c:v>6.0000000000000143E-2</c:v>
                </c:pt>
                <c:pt idx="166">
                  <c:v>-1.9999999999999928E-2</c:v>
                </c:pt>
                <c:pt idx="167">
                  <c:v>0.26000000000000012</c:v>
                </c:pt>
                <c:pt idx="168">
                  <c:v>0.68</c:v>
                </c:pt>
                <c:pt idx="169">
                  <c:v>1.3</c:v>
                </c:pt>
                <c:pt idx="170">
                  <c:v>1.28</c:v>
                </c:pt>
                <c:pt idx="171">
                  <c:v>0.96000000000000019</c:v>
                </c:pt>
                <c:pt idx="172">
                  <c:v>0.8600000000000001</c:v>
                </c:pt>
                <c:pt idx="173">
                  <c:v>0.80000000000000038</c:v>
                </c:pt>
                <c:pt idx="174">
                  <c:v>0.48000000000000043</c:v>
                </c:pt>
                <c:pt idx="175">
                  <c:v>0.32000000000000028</c:v>
                </c:pt>
                <c:pt idx="176">
                  <c:v>0.7</c:v>
                </c:pt>
                <c:pt idx="177">
                  <c:v>0.58000000000000007</c:v>
                </c:pt>
                <c:pt idx="178">
                  <c:v>0.4599999999999998</c:v>
                </c:pt>
                <c:pt idx="179">
                  <c:v>0.65999999999999981</c:v>
                </c:pt>
                <c:pt idx="180">
                  <c:v>0.85999999999999976</c:v>
                </c:pt>
                <c:pt idx="181">
                  <c:v>0.66000000000000014</c:v>
                </c:pt>
                <c:pt idx="182">
                  <c:v>0.51999999999999991</c:v>
                </c:pt>
                <c:pt idx="183">
                  <c:v>0.44000000000000022</c:v>
                </c:pt>
                <c:pt idx="184">
                  <c:v>1.9999999999999928E-2</c:v>
                </c:pt>
                <c:pt idx="185">
                  <c:v>0.17999999999999972</c:v>
                </c:pt>
                <c:pt idx="186">
                  <c:v>0.15999999999999942</c:v>
                </c:pt>
                <c:pt idx="187">
                  <c:v>0.35999999999999976</c:v>
                </c:pt>
                <c:pt idx="188">
                  <c:v>0.65999999999999948</c:v>
                </c:pt>
                <c:pt idx="189">
                  <c:v>0.7999999999999996</c:v>
                </c:pt>
                <c:pt idx="190">
                  <c:v>0.39999999999999963</c:v>
                </c:pt>
                <c:pt idx="191">
                  <c:v>0.55999999999999961</c:v>
                </c:pt>
                <c:pt idx="192">
                  <c:v>0.47999999999999954</c:v>
                </c:pt>
                <c:pt idx="193">
                  <c:v>3.9999999999999682E-2</c:v>
                </c:pt>
                <c:pt idx="194">
                  <c:v>0.19999999999999946</c:v>
                </c:pt>
                <c:pt idx="195">
                  <c:v>7.9999999999999891E-2</c:v>
                </c:pt>
                <c:pt idx="196">
                  <c:v>-8.0000000000000071E-2</c:v>
                </c:pt>
                <c:pt idx="197">
                  <c:v>-0.3</c:v>
                </c:pt>
                <c:pt idx="198">
                  <c:v>-0.2</c:v>
                </c:pt>
                <c:pt idx="199">
                  <c:v>-0.25999999999999979</c:v>
                </c:pt>
                <c:pt idx="200">
                  <c:v>-0.27999999999999969</c:v>
                </c:pt>
                <c:pt idx="201">
                  <c:v>-0.27999999999999969</c:v>
                </c:pt>
                <c:pt idx="202">
                  <c:v>-0.38000000000000006</c:v>
                </c:pt>
                <c:pt idx="203">
                  <c:v>-0.44000000000000022</c:v>
                </c:pt>
                <c:pt idx="204">
                  <c:v>-0.50000000000000033</c:v>
                </c:pt>
                <c:pt idx="205">
                  <c:v>-0.42000000000000065</c:v>
                </c:pt>
                <c:pt idx="206">
                  <c:v>-0.46000000000000052</c:v>
                </c:pt>
                <c:pt idx="207">
                  <c:v>-0.20000000000000034</c:v>
                </c:pt>
                <c:pt idx="208">
                  <c:v>3.9999999999999855E-2</c:v>
                </c:pt>
                <c:pt idx="209">
                  <c:v>0.1</c:v>
                </c:pt>
                <c:pt idx="210">
                  <c:v>-5.999999999999979E-2</c:v>
                </c:pt>
                <c:pt idx="211">
                  <c:v>0.14000000000000021</c:v>
                </c:pt>
                <c:pt idx="212">
                  <c:v>2.0000000000000285E-2</c:v>
                </c:pt>
                <c:pt idx="213">
                  <c:v>-0.13999999999999985</c:v>
                </c:pt>
                <c:pt idx="214">
                  <c:v>-0.21999999999999992</c:v>
                </c:pt>
                <c:pt idx="215">
                  <c:v>-6.0000000000000143E-2</c:v>
                </c:pt>
                <c:pt idx="216">
                  <c:v>-0.46000000000000013</c:v>
                </c:pt>
                <c:pt idx="217">
                  <c:v>-0.4</c:v>
                </c:pt>
                <c:pt idx="218">
                  <c:v>-0.55999999999999983</c:v>
                </c:pt>
                <c:pt idx="219">
                  <c:v>-0.8</c:v>
                </c:pt>
                <c:pt idx="220">
                  <c:v>-1.0399999999999998</c:v>
                </c:pt>
                <c:pt idx="221">
                  <c:v>-0.6399999999999999</c:v>
                </c:pt>
                <c:pt idx="222">
                  <c:v>-0.46000000000000013</c:v>
                </c:pt>
                <c:pt idx="223">
                  <c:v>-0.34000000000000019</c:v>
                </c:pt>
                <c:pt idx="224">
                  <c:v>-6.0000000000000143E-2</c:v>
                </c:pt>
                <c:pt idx="225">
                  <c:v>7.999999999999971E-2</c:v>
                </c:pt>
                <c:pt idx="226">
                  <c:v>-0.1600000000000005</c:v>
                </c:pt>
                <c:pt idx="227">
                  <c:v>-0.56000000000000028</c:v>
                </c:pt>
                <c:pt idx="228">
                  <c:v>-0.62000000000000011</c:v>
                </c:pt>
                <c:pt idx="229">
                  <c:v>-0.47999999999999987</c:v>
                </c:pt>
                <c:pt idx="230">
                  <c:v>-0.79999999999999982</c:v>
                </c:pt>
                <c:pt idx="231">
                  <c:v>-0.8999999999999998</c:v>
                </c:pt>
                <c:pt idx="232">
                  <c:v>-0.72</c:v>
                </c:pt>
                <c:pt idx="233">
                  <c:v>-0.54</c:v>
                </c:pt>
                <c:pt idx="234">
                  <c:v>-0.71999999999999975</c:v>
                </c:pt>
                <c:pt idx="235">
                  <c:v>-0.3999999999999998</c:v>
                </c:pt>
                <c:pt idx="236">
                  <c:v>-5.9999999999999609E-2</c:v>
                </c:pt>
                <c:pt idx="237">
                  <c:v>-9.9999999999999464E-2</c:v>
                </c:pt>
                <c:pt idx="238">
                  <c:v>-0.45999999999999941</c:v>
                </c:pt>
                <c:pt idx="239">
                  <c:v>-0.77999999999999969</c:v>
                </c:pt>
                <c:pt idx="240">
                  <c:v>-0.63999999999999946</c:v>
                </c:pt>
                <c:pt idx="241">
                  <c:v>-1.0199999999999996</c:v>
                </c:pt>
                <c:pt idx="242">
                  <c:v>-0.77999999999999969</c:v>
                </c:pt>
                <c:pt idx="243">
                  <c:v>-0.6</c:v>
                </c:pt>
                <c:pt idx="244">
                  <c:v>-8.0000000000000071E-2</c:v>
                </c:pt>
                <c:pt idx="245">
                  <c:v>-0.12000000000000029</c:v>
                </c:pt>
                <c:pt idx="246">
                  <c:v>-0.16000000000000014</c:v>
                </c:pt>
                <c:pt idx="247">
                  <c:v>-0.52000000000000024</c:v>
                </c:pt>
                <c:pt idx="248">
                  <c:v>-6.0000000000000143E-2</c:v>
                </c:pt>
                <c:pt idx="249">
                  <c:v>-3.9999999999999855E-2</c:v>
                </c:pt>
                <c:pt idx="250">
                  <c:v>-8.0000000000000071E-2</c:v>
                </c:pt>
                <c:pt idx="251">
                  <c:v>0.11999999999999993</c:v>
                </c:pt>
                <c:pt idx="252">
                  <c:v>0.4</c:v>
                </c:pt>
                <c:pt idx="253">
                  <c:v>3.9999999999999855E-2</c:v>
                </c:pt>
                <c:pt idx="254">
                  <c:v>-2.0000000000000285E-2</c:v>
                </c:pt>
                <c:pt idx="255">
                  <c:v>0.1</c:v>
                </c:pt>
                <c:pt idx="256">
                  <c:v>-0.11999999999999993</c:v>
                </c:pt>
                <c:pt idx="257">
                  <c:v>-0.21999999999999992</c:v>
                </c:pt>
                <c:pt idx="258">
                  <c:v>-3.9999999999999855E-2</c:v>
                </c:pt>
                <c:pt idx="259">
                  <c:v>-0.17999999999999972</c:v>
                </c:pt>
                <c:pt idx="260">
                  <c:v>-0.21999999999999992</c:v>
                </c:pt>
                <c:pt idx="261">
                  <c:v>0.13999999999999985</c:v>
                </c:pt>
                <c:pt idx="262">
                  <c:v>0.33999999999999986</c:v>
                </c:pt>
                <c:pt idx="263">
                  <c:v>0.6399999999999999</c:v>
                </c:pt>
                <c:pt idx="264">
                  <c:v>0.73999999999999988</c:v>
                </c:pt>
                <c:pt idx="265">
                  <c:v>0.98000000000000009</c:v>
                </c:pt>
                <c:pt idx="266">
                  <c:v>0.90000000000000036</c:v>
                </c:pt>
                <c:pt idx="267">
                  <c:v>1.1600000000000006</c:v>
                </c:pt>
                <c:pt idx="268">
                  <c:v>0.84000000000000052</c:v>
                </c:pt>
                <c:pt idx="269">
                  <c:v>1.4600000000000004</c:v>
                </c:pt>
                <c:pt idx="270">
                  <c:v>1.4200000000000004</c:v>
                </c:pt>
                <c:pt idx="271">
                  <c:v>1.8</c:v>
                </c:pt>
                <c:pt idx="272">
                  <c:v>1.72</c:v>
                </c:pt>
                <c:pt idx="273">
                  <c:v>1.6800000000000002</c:v>
                </c:pt>
                <c:pt idx="274">
                  <c:v>1.4600000000000002</c:v>
                </c:pt>
                <c:pt idx="275">
                  <c:v>1.5000000000000004</c:v>
                </c:pt>
                <c:pt idx="276">
                  <c:v>1.3400000000000005</c:v>
                </c:pt>
                <c:pt idx="277">
                  <c:v>1.4600000000000009</c:v>
                </c:pt>
                <c:pt idx="278">
                  <c:v>1.9000000000000008</c:v>
                </c:pt>
                <c:pt idx="279">
                  <c:v>1.8400000000000005</c:v>
                </c:pt>
                <c:pt idx="280">
                  <c:v>2.1000000000000005</c:v>
                </c:pt>
                <c:pt idx="281">
                  <c:v>2.3400000000000007</c:v>
                </c:pt>
                <c:pt idx="282">
                  <c:v>2.1400000000000006</c:v>
                </c:pt>
                <c:pt idx="283">
                  <c:v>2.1800000000000006</c:v>
                </c:pt>
                <c:pt idx="284">
                  <c:v>2.1000000000000005</c:v>
                </c:pt>
                <c:pt idx="285">
                  <c:v>2.0200000000000005</c:v>
                </c:pt>
                <c:pt idx="286">
                  <c:v>2.08</c:v>
                </c:pt>
                <c:pt idx="287">
                  <c:v>2.1799999999999997</c:v>
                </c:pt>
                <c:pt idx="288">
                  <c:v>1.8999999999999997</c:v>
                </c:pt>
                <c:pt idx="289">
                  <c:v>1.9799999999999998</c:v>
                </c:pt>
                <c:pt idx="290">
                  <c:v>1.8800000000000001</c:v>
                </c:pt>
                <c:pt idx="291">
                  <c:v>1.6600000000000001</c:v>
                </c:pt>
                <c:pt idx="292">
                  <c:v>1.48</c:v>
                </c:pt>
                <c:pt idx="293">
                  <c:v>1.3800000000000001</c:v>
                </c:pt>
                <c:pt idx="294">
                  <c:v>1.28</c:v>
                </c:pt>
                <c:pt idx="295">
                  <c:v>0.77999999999999969</c:v>
                </c:pt>
                <c:pt idx="296">
                  <c:v>0.43999999999999984</c:v>
                </c:pt>
                <c:pt idx="297">
                  <c:v>0.4599999999999998</c:v>
                </c:pt>
                <c:pt idx="298">
                  <c:v>0.39999999999999963</c:v>
                </c:pt>
                <c:pt idx="299">
                  <c:v>0.37999999999999973</c:v>
                </c:pt>
                <c:pt idx="300">
                  <c:v>0.61999999999999988</c:v>
                </c:pt>
                <c:pt idx="301">
                  <c:v>1.2599999999999998</c:v>
                </c:pt>
                <c:pt idx="302">
                  <c:v>1.8399999999999999</c:v>
                </c:pt>
                <c:pt idx="303">
                  <c:v>1.94</c:v>
                </c:pt>
                <c:pt idx="304">
                  <c:v>1.8999999999999997</c:v>
                </c:pt>
                <c:pt idx="305">
                  <c:v>1.7999999999999996</c:v>
                </c:pt>
                <c:pt idx="306">
                  <c:v>0.99999999999999967</c:v>
                </c:pt>
                <c:pt idx="307">
                  <c:v>0.41999999999999993</c:v>
                </c:pt>
                <c:pt idx="308">
                  <c:v>8.0000000000000071E-2</c:v>
                </c:pt>
                <c:pt idx="309">
                  <c:v>-0.11999999999999993</c:v>
                </c:pt>
                <c:pt idx="310">
                  <c:v>-0.1</c:v>
                </c:pt>
                <c:pt idx="311">
                  <c:v>-3.9999999999999855E-2</c:v>
                </c:pt>
                <c:pt idx="312">
                  <c:v>-0.25999999999999979</c:v>
                </c:pt>
                <c:pt idx="313">
                  <c:v>-0.19999999999999965</c:v>
                </c:pt>
                <c:pt idx="314">
                  <c:v>-0.49999999999999967</c:v>
                </c:pt>
                <c:pt idx="315">
                  <c:v>-0.59999999999999964</c:v>
                </c:pt>
                <c:pt idx="316">
                  <c:v>-0.4599999999999998</c:v>
                </c:pt>
                <c:pt idx="317">
                  <c:v>-0.57999999999999974</c:v>
                </c:pt>
                <c:pt idx="318">
                  <c:v>-0.48000000000000009</c:v>
                </c:pt>
                <c:pt idx="319">
                  <c:v>-0.43999999999999984</c:v>
                </c:pt>
                <c:pt idx="320">
                  <c:v>-0.17999999999999972</c:v>
                </c:pt>
                <c:pt idx="321">
                  <c:v>-0.31999999999999995</c:v>
                </c:pt>
                <c:pt idx="322">
                  <c:v>-0.16000000000000014</c:v>
                </c:pt>
                <c:pt idx="323">
                  <c:v>-0.54000000000000026</c:v>
                </c:pt>
                <c:pt idx="324">
                  <c:v>-0.62000000000000033</c:v>
                </c:pt>
                <c:pt idx="325">
                  <c:v>-1.0400000000000005</c:v>
                </c:pt>
                <c:pt idx="326">
                  <c:v>-1.1400000000000006</c:v>
                </c:pt>
                <c:pt idx="327">
                  <c:v>-1.3800000000000008</c:v>
                </c:pt>
                <c:pt idx="328">
                  <c:v>-0.78000000000000047</c:v>
                </c:pt>
                <c:pt idx="329">
                  <c:v>-0.98000000000000009</c:v>
                </c:pt>
                <c:pt idx="330">
                  <c:v>-1.02</c:v>
                </c:pt>
                <c:pt idx="331">
                  <c:v>-0.91999999999999993</c:v>
                </c:pt>
                <c:pt idx="332">
                  <c:v>-1.0399999999999996</c:v>
                </c:pt>
                <c:pt idx="333">
                  <c:v>-1.5400000000000003</c:v>
                </c:pt>
                <c:pt idx="334">
                  <c:v>-1.340000000000001</c:v>
                </c:pt>
                <c:pt idx="335">
                  <c:v>-0.90000000000000069</c:v>
                </c:pt>
                <c:pt idx="336">
                  <c:v>-1.1000000000000008</c:v>
                </c:pt>
                <c:pt idx="337">
                  <c:v>-0.64000000000000123</c:v>
                </c:pt>
                <c:pt idx="338">
                  <c:v>-0.14000000000000057</c:v>
                </c:pt>
                <c:pt idx="339">
                  <c:v>0.11999999999999958</c:v>
                </c:pt>
                <c:pt idx="340">
                  <c:v>1.9999999999999574E-2</c:v>
                </c:pt>
                <c:pt idx="341">
                  <c:v>0.73999999999999988</c:v>
                </c:pt>
                <c:pt idx="342">
                  <c:v>0.62000000000000033</c:v>
                </c:pt>
                <c:pt idx="343">
                  <c:v>0.48000000000000043</c:v>
                </c:pt>
                <c:pt idx="344">
                  <c:v>0.94000000000000061</c:v>
                </c:pt>
                <c:pt idx="345">
                  <c:v>0.92000000000000026</c:v>
                </c:pt>
                <c:pt idx="346">
                  <c:v>0.48000000000000043</c:v>
                </c:pt>
                <c:pt idx="347">
                  <c:v>0.78000000000000047</c:v>
                </c:pt>
                <c:pt idx="348">
                  <c:v>0.84000000000000052</c:v>
                </c:pt>
                <c:pt idx="349">
                  <c:v>0.26000000000000012</c:v>
                </c:pt>
                <c:pt idx="350">
                  <c:v>0.37999999999999973</c:v>
                </c:pt>
                <c:pt idx="351">
                  <c:v>0.67999999999999905</c:v>
                </c:pt>
                <c:pt idx="352">
                  <c:v>0.19999999999999857</c:v>
                </c:pt>
                <c:pt idx="353">
                  <c:v>-4.0000000000001992E-2</c:v>
                </c:pt>
                <c:pt idx="354">
                  <c:v>-0.24000000000000163</c:v>
                </c:pt>
                <c:pt idx="355">
                  <c:v>-0.24000000000000093</c:v>
                </c:pt>
                <c:pt idx="356">
                  <c:v>-0.40000000000000036</c:v>
                </c:pt>
                <c:pt idx="357">
                  <c:v>-0.19999999999999965</c:v>
                </c:pt>
                <c:pt idx="358">
                  <c:v>-0.19999999999999965</c:v>
                </c:pt>
                <c:pt idx="359">
                  <c:v>0.4</c:v>
                </c:pt>
                <c:pt idx="360">
                  <c:v>0.77999999999999969</c:v>
                </c:pt>
                <c:pt idx="361">
                  <c:v>0.67999999999999972</c:v>
                </c:pt>
                <c:pt idx="362">
                  <c:v>0.35999999999999943</c:v>
                </c:pt>
                <c:pt idx="363">
                  <c:v>0.19999999999999929</c:v>
                </c:pt>
                <c:pt idx="364">
                  <c:v>-0.34000000000000058</c:v>
                </c:pt>
                <c:pt idx="365">
                  <c:v>-0.82000000000000028</c:v>
                </c:pt>
                <c:pt idx="366">
                  <c:v>-0.93999999999999984</c:v>
                </c:pt>
                <c:pt idx="367">
                  <c:v>-0.2</c:v>
                </c:pt>
                <c:pt idx="368">
                  <c:v>3.9999999999999855E-2</c:v>
                </c:pt>
                <c:pt idx="369">
                  <c:v>0.56000000000000016</c:v>
                </c:pt>
                <c:pt idx="370">
                  <c:v>0.6399999999999999</c:v>
                </c:pt>
                <c:pt idx="371">
                  <c:v>1.1199999999999997</c:v>
                </c:pt>
                <c:pt idx="372">
                  <c:v>0.6</c:v>
                </c:pt>
                <c:pt idx="373">
                  <c:v>0.62000000000000033</c:v>
                </c:pt>
                <c:pt idx="374">
                  <c:v>0.66000000000000014</c:v>
                </c:pt>
                <c:pt idx="375">
                  <c:v>0.62000000000000033</c:v>
                </c:pt>
                <c:pt idx="376">
                  <c:v>0.44000000000000056</c:v>
                </c:pt>
                <c:pt idx="377">
                  <c:v>0.71999999999999953</c:v>
                </c:pt>
                <c:pt idx="378">
                  <c:v>0.67999999999999972</c:v>
                </c:pt>
                <c:pt idx="379">
                  <c:v>0.76000000000000012</c:v>
                </c:pt>
                <c:pt idx="380">
                  <c:v>0.82000000000000028</c:v>
                </c:pt>
                <c:pt idx="381">
                  <c:v>0.66000000000000014</c:v>
                </c:pt>
                <c:pt idx="382">
                  <c:v>0.68000000000000116</c:v>
                </c:pt>
                <c:pt idx="383">
                  <c:v>0.7000000000000014</c:v>
                </c:pt>
                <c:pt idx="384">
                  <c:v>0.34000000000000058</c:v>
                </c:pt>
                <c:pt idx="385">
                  <c:v>0.2</c:v>
                </c:pt>
                <c:pt idx="386">
                  <c:v>0.15999999999999978</c:v>
                </c:pt>
                <c:pt idx="387">
                  <c:v>-0.22000000000000028</c:v>
                </c:pt>
                <c:pt idx="388">
                  <c:v>-0.22000000000000064</c:v>
                </c:pt>
                <c:pt idx="389">
                  <c:v>-0.24000000000000021</c:v>
                </c:pt>
                <c:pt idx="390">
                  <c:v>-7.999999999999971E-2</c:v>
                </c:pt>
                <c:pt idx="391">
                  <c:v>-0.11999999999999993</c:v>
                </c:pt>
                <c:pt idx="392">
                  <c:v>0.11999999999999958</c:v>
                </c:pt>
                <c:pt idx="393">
                  <c:v>0.18000000000000008</c:v>
                </c:pt>
                <c:pt idx="394">
                  <c:v>0.44000000000000022</c:v>
                </c:pt>
                <c:pt idx="395">
                  <c:v>2.0000000000000285E-2</c:v>
                </c:pt>
                <c:pt idx="396">
                  <c:v>-7.9999999999999363E-2</c:v>
                </c:pt>
                <c:pt idx="397">
                  <c:v>-0.33999999999999914</c:v>
                </c:pt>
                <c:pt idx="398">
                  <c:v>-0.35999999999999976</c:v>
                </c:pt>
                <c:pt idx="399">
                  <c:v>-0.31999999999999995</c:v>
                </c:pt>
                <c:pt idx="400">
                  <c:v>-1.9999999999999928E-2</c:v>
                </c:pt>
                <c:pt idx="401">
                  <c:v>0.33999999999999986</c:v>
                </c:pt>
                <c:pt idx="402">
                  <c:v>0.57999999999999974</c:v>
                </c:pt>
                <c:pt idx="403">
                  <c:v>0.51999999999999991</c:v>
                </c:pt>
                <c:pt idx="404">
                  <c:v>0.2</c:v>
                </c:pt>
                <c:pt idx="405">
                  <c:v>0.33999999999999986</c:v>
                </c:pt>
                <c:pt idx="406">
                  <c:v>0.1</c:v>
                </c:pt>
                <c:pt idx="407">
                  <c:v>0.26000000000000012</c:v>
                </c:pt>
                <c:pt idx="408">
                  <c:v>0.51999999999999991</c:v>
                </c:pt>
                <c:pt idx="409">
                  <c:v>1</c:v>
                </c:pt>
                <c:pt idx="410">
                  <c:v>1.02</c:v>
                </c:pt>
                <c:pt idx="411">
                  <c:v>1.3599999999999999</c:v>
                </c:pt>
                <c:pt idx="412">
                  <c:v>1.2799999999999998</c:v>
                </c:pt>
                <c:pt idx="413">
                  <c:v>0.73999999999999988</c:v>
                </c:pt>
                <c:pt idx="414">
                  <c:v>-0.12000000000000029</c:v>
                </c:pt>
                <c:pt idx="415">
                  <c:v>-0.54000000000000026</c:v>
                </c:pt>
                <c:pt idx="416">
                  <c:v>-0.54000000000000026</c:v>
                </c:pt>
                <c:pt idx="417">
                  <c:v>-0.74000000000000021</c:v>
                </c:pt>
                <c:pt idx="418">
                  <c:v>-0.30000000000000038</c:v>
                </c:pt>
                <c:pt idx="419">
                  <c:v>7.999999999999971E-2</c:v>
                </c:pt>
                <c:pt idx="420">
                  <c:v>0.4599999999999998</c:v>
                </c:pt>
                <c:pt idx="421">
                  <c:v>0.11999999999999993</c:v>
                </c:pt>
                <c:pt idx="422">
                  <c:v>0.31999999999999995</c:v>
                </c:pt>
                <c:pt idx="423">
                  <c:v>0.42000000000000026</c:v>
                </c:pt>
                <c:pt idx="424">
                  <c:v>0.48000000000000043</c:v>
                </c:pt>
                <c:pt idx="425">
                  <c:v>0.1600000000000005</c:v>
                </c:pt>
                <c:pt idx="426">
                  <c:v>0.22000000000000064</c:v>
                </c:pt>
                <c:pt idx="427">
                  <c:v>2.0000000000000639E-2</c:v>
                </c:pt>
                <c:pt idx="428">
                  <c:v>-0.3999999999999993</c:v>
                </c:pt>
                <c:pt idx="429">
                  <c:v>-0.4399999999999995</c:v>
                </c:pt>
                <c:pt idx="430">
                  <c:v>-0.33999999999999986</c:v>
                </c:pt>
                <c:pt idx="431">
                  <c:v>-0.14000000000000021</c:v>
                </c:pt>
                <c:pt idx="432">
                  <c:v>-6.0000000000000497E-2</c:v>
                </c:pt>
                <c:pt idx="433">
                  <c:v>-2.0000000000000639E-2</c:v>
                </c:pt>
                <c:pt idx="434">
                  <c:v>5.999999999999979E-2</c:v>
                </c:pt>
                <c:pt idx="435">
                  <c:v>-0.2</c:v>
                </c:pt>
                <c:pt idx="436">
                  <c:v>-0.46000000000000013</c:v>
                </c:pt>
                <c:pt idx="437">
                  <c:v>-0.23999999999999985</c:v>
                </c:pt>
                <c:pt idx="438">
                  <c:v>6.0000000000000143E-2</c:v>
                </c:pt>
                <c:pt idx="439">
                  <c:v>-0.1</c:v>
                </c:pt>
                <c:pt idx="440">
                  <c:v>0.21999999999999992</c:v>
                </c:pt>
                <c:pt idx="441">
                  <c:v>0.64000000000000024</c:v>
                </c:pt>
                <c:pt idx="442">
                  <c:v>0.8600000000000001</c:v>
                </c:pt>
                <c:pt idx="443">
                  <c:v>0.66000000000000014</c:v>
                </c:pt>
                <c:pt idx="444">
                  <c:v>0.91999999999999993</c:v>
                </c:pt>
                <c:pt idx="445">
                  <c:v>1.02</c:v>
                </c:pt>
                <c:pt idx="446">
                  <c:v>0.72</c:v>
                </c:pt>
                <c:pt idx="447">
                  <c:v>0.2</c:v>
                </c:pt>
                <c:pt idx="448">
                  <c:v>0.11999999999999993</c:v>
                </c:pt>
                <c:pt idx="449">
                  <c:v>1.9999999999999928E-2</c:v>
                </c:pt>
                <c:pt idx="450">
                  <c:v>0.18000000000000008</c:v>
                </c:pt>
                <c:pt idx="451">
                  <c:v>-5.999999999999979E-2</c:v>
                </c:pt>
                <c:pt idx="452">
                  <c:v>-9.9999999999999645E-2</c:v>
                </c:pt>
                <c:pt idx="453">
                  <c:v>0.1600000000000005</c:v>
                </c:pt>
                <c:pt idx="454">
                  <c:v>-0.15999999999999942</c:v>
                </c:pt>
                <c:pt idx="455">
                  <c:v>-0.47999999999999937</c:v>
                </c:pt>
                <c:pt idx="456">
                  <c:v>-0.31999999999999956</c:v>
                </c:pt>
                <c:pt idx="457">
                  <c:v>-0.27999999999999969</c:v>
                </c:pt>
                <c:pt idx="458">
                  <c:v>-0.4599999999999998</c:v>
                </c:pt>
                <c:pt idx="459">
                  <c:v>-0.15999999999999978</c:v>
                </c:pt>
                <c:pt idx="460">
                  <c:v>-0.13999999999999985</c:v>
                </c:pt>
                <c:pt idx="461">
                  <c:v>-0.33999999999999986</c:v>
                </c:pt>
                <c:pt idx="462">
                  <c:v>-0.3</c:v>
                </c:pt>
                <c:pt idx="463">
                  <c:v>-0.26000000000000012</c:v>
                </c:pt>
                <c:pt idx="464">
                  <c:v>-6.0000000000000143E-2</c:v>
                </c:pt>
                <c:pt idx="465">
                  <c:v>-4.0000000000000216E-2</c:v>
                </c:pt>
                <c:pt idx="466">
                  <c:v>0.51999999999999957</c:v>
                </c:pt>
                <c:pt idx="467">
                  <c:v>0.4199999999999996</c:v>
                </c:pt>
                <c:pt idx="468">
                  <c:v>0.27999999999999936</c:v>
                </c:pt>
                <c:pt idx="469">
                  <c:v>0.11999999999999922</c:v>
                </c:pt>
                <c:pt idx="470">
                  <c:v>3.9999999999999147E-2</c:v>
                </c:pt>
                <c:pt idx="471">
                  <c:v>-0.2800000000000008</c:v>
                </c:pt>
                <c:pt idx="472">
                  <c:v>-0.2800000000000008</c:v>
                </c:pt>
                <c:pt idx="473">
                  <c:v>-0.32000000000000028</c:v>
                </c:pt>
                <c:pt idx="474">
                  <c:v>-0.4</c:v>
                </c:pt>
                <c:pt idx="475">
                  <c:v>-0.41999999999999993</c:v>
                </c:pt>
                <c:pt idx="476">
                  <c:v>-0.49999999999999967</c:v>
                </c:pt>
                <c:pt idx="477">
                  <c:v>-0.47999999999999937</c:v>
                </c:pt>
                <c:pt idx="478">
                  <c:v>-0.15999999999999978</c:v>
                </c:pt>
                <c:pt idx="479">
                  <c:v>-0.16000000000000014</c:v>
                </c:pt>
                <c:pt idx="480">
                  <c:v>-1.9999999999999928E-2</c:v>
                </c:pt>
                <c:pt idx="481">
                  <c:v>0.2</c:v>
                </c:pt>
                <c:pt idx="482">
                  <c:v>0.51999999999999991</c:v>
                </c:pt>
                <c:pt idx="483">
                  <c:v>0.20000000000000034</c:v>
                </c:pt>
                <c:pt idx="484">
                  <c:v>8.0000000000000779E-2</c:v>
                </c:pt>
                <c:pt idx="485">
                  <c:v>4.000000000000057E-2</c:v>
                </c:pt>
                <c:pt idx="486">
                  <c:v>-0.21999999999999958</c:v>
                </c:pt>
                <c:pt idx="487">
                  <c:v>-0.4799999999999997</c:v>
                </c:pt>
                <c:pt idx="488">
                  <c:v>-0.33999999999999986</c:v>
                </c:pt>
                <c:pt idx="489">
                  <c:v>-6.0000000000000143E-2</c:v>
                </c:pt>
                <c:pt idx="490">
                  <c:v>-0.3</c:v>
                </c:pt>
                <c:pt idx="491">
                  <c:v>-0.4599999999999998</c:v>
                </c:pt>
                <c:pt idx="492">
                  <c:v>-0.73999999999999988</c:v>
                </c:pt>
                <c:pt idx="493">
                  <c:v>-0.65999999999999981</c:v>
                </c:pt>
                <c:pt idx="494">
                  <c:v>-0.93999999999999984</c:v>
                </c:pt>
                <c:pt idx="495">
                  <c:v>-0.58000000000000007</c:v>
                </c:pt>
                <c:pt idx="496">
                  <c:v>-0.64000000000000024</c:v>
                </c:pt>
                <c:pt idx="497">
                  <c:v>-0.38000000000000006</c:v>
                </c:pt>
                <c:pt idx="498">
                  <c:v>-0.46000000000000013</c:v>
                </c:pt>
                <c:pt idx="499">
                  <c:v>-0.5</c:v>
                </c:pt>
                <c:pt idx="500">
                  <c:v>-0.9</c:v>
                </c:pt>
                <c:pt idx="501">
                  <c:v>-1</c:v>
                </c:pt>
                <c:pt idx="502">
                  <c:v>-0.72</c:v>
                </c:pt>
                <c:pt idx="503">
                  <c:v>-0.78</c:v>
                </c:pt>
                <c:pt idx="504">
                  <c:v>-0.8</c:v>
                </c:pt>
                <c:pt idx="505">
                  <c:v>-0.61999999999999988</c:v>
                </c:pt>
                <c:pt idx="506">
                  <c:v>-0.55999999999999983</c:v>
                </c:pt>
                <c:pt idx="507">
                  <c:v>-1.0799999999999996</c:v>
                </c:pt>
                <c:pt idx="508">
                  <c:v>-1.2199999999999995</c:v>
                </c:pt>
                <c:pt idx="509">
                  <c:v>-0.82</c:v>
                </c:pt>
                <c:pt idx="510">
                  <c:v>-1.0399999999999996</c:v>
                </c:pt>
                <c:pt idx="511">
                  <c:v>-0.78</c:v>
                </c:pt>
                <c:pt idx="512">
                  <c:v>-0.20000000000000034</c:v>
                </c:pt>
                <c:pt idx="513">
                  <c:v>-6.0000000000000143E-2</c:v>
                </c:pt>
                <c:pt idx="514">
                  <c:v>-0.49999999999999967</c:v>
                </c:pt>
                <c:pt idx="515">
                  <c:v>-0.10000000000000035</c:v>
                </c:pt>
                <c:pt idx="516">
                  <c:v>-0.21999999999999958</c:v>
                </c:pt>
                <c:pt idx="517">
                  <c:v>-0.4199999999999996</c:v>
                </c:pt>
                <c:pt idx="518">
                  <c:v>-3.9999999999999855E-2</c:v>
                </c:pt>
                <c:pt idx="519">
                  <c:v>0.11999999999999993</c:v>
                </c:pt>
                <c:pt idx="520">
                  <c:v>8.0000000000000071E-2</c:v>
                </c:pt>
                <c:pt idx="521">
                  <c:v>0.35999999999999943</c:v>
                </c:pt>
                <c:pt idx="522">
                  <c:v>0.37999999999999973</c:v>
                </c:pt>
                <c:pt idx="523">
                  <c:v>5.999999999999979E-2</c:v>
                </c:pt>
                <c:pt idx="524">
                  <c:v>3.9999999999999855E-2</c:v>
                </c:pt>
                <c:pt idx="525">
                  <c:v>-0.13999999999999985</c:v>
                </c:pt>
                <c:pt idx="526">
                  <c:v>3.5527136788005011E-16</c:v>
                </c:pt>
                <c:pt idx="527">
                  <c:v>4.0000000000000216E-2</c:v>
                </c:pt>
                <c:pt idx="528">
                  <c:v>-0.3</c:v>
                </c:pt>
                <c:pt idx="529">
                  <c:v>-0.23999999999999985</c:v>
                </c:pt>
                <c:pt idx="530">
                  <c:v>-0.3</c:v>
                </c:pt>
                <c:pt idx="531">
                  <c:v>-0.43999999999999984</c:v>
                </c:pt>
                <c:pt idx="532">
                  <c:v>-0.48000000000000009</c:v>
                </c:pt>
                <c:pt idx="533">
                  <c:v>-0.41999999999999993</c:v>
                </c:pt>
                <c:pt idx="534">
                  <c:v>-0.52000000000000024</c:v>
                </c:pt>
                <c:pt idx="535">
                  <c:v>-0.36000000000000049</c:v>
                </c:pt>
                <c:pt idx="536">
                  <c:v>-0.44000000000000056</c:v>
                </c:pt>
                <c:pt idx="537">
                  <c:v>-0.64000000000000024</c:v>
                </c:pt>
                <c:pt idx="538">
                  <c:v>-0.44000000000000022</c:v>
                </c:pt>
                <c:pt idx="539">
                  <c:v>-0.36000000000000015</c:v>
                </c:pt>
                <c:pt idx="540">
                  <c:v>-0.48000000000000009</c:v>
                </c:pt>
                <c:pt idx="541">
                  <c:v>-0.61999999999999988</c:v>
                </c:pt>
                <c:pt idx="542">
                  <c:v>-0.16000000000000014</c:v>
                </c:pt>
                <c:pt idx="543">
                  <c:v>-2.0000000000000285E-2</c:v>
                </c:pt>
                <c:pt idx="544">
                  <c:v>-0.16000000000000014</c:v>
                </c:pt>
                <c:pt idx="545">
                  <c:v>-0.1</c:v>
                </c:pt>
                <c:pt idx="546">
                  <c:v>-0.21999999999999992</c:v>
                </c:pt>
                <c:pt idx="547">
                  <c:v>-0.83999999999999986</c:v>
                </c:pt>
                <c:pt idx="548">
                  <c:v>-0.63999999999999946</c:v>
                </c:pt>
                <c:pt idx="549">
                  <c:v>-0.55999999999999983</c:v>
                </c:pt>
                <c:pt idx="550">
                  <c:v>-0.4799999999999997</c:v>
                </c:pt>
                <c:pt idx="551">
                  <c:v>-0.33999999999999986</c:v>
                </c:pt>
                <c:pt idx="552">
                  <c:v>-0.23999999999999985</c:v>
                </c:pt>
                <c:pt idx="553">
                  <c:v>-0.44000000000000022</c:v>
                </c:pt>
                <c:pt idx="554">
                  <c:v>-0.48000000000000009</c:v>
                </c:pt>
                <c:pt idx="555">
                  <c:v>-0.26000000000000012</c:v>
                </c:pt>
                <c:pt idx="556">
                  <c:v>3.9999999999999855E-2</c:v>
                </c:pt>
                <c:pt idx="557">
                  <c:v>7.999999999999971E-2</c:v>
                </c:pt>
                <c:pt idx="558">
                  <c:v>0.1</c:v>
                </c:pt>
                <c:pt idx="559">
                  <c:v>-0.13999999999999985</c:v>
                </c:pt>
                <c:pt idx="560">
                  <c:v>-0.38000000000000006</c:v>
                </c:pt>
                <c:pt idx="561">
                  <c:v>-0.74000000000000021</c:v>
                </c:pt>
                <c:pt idx="562">
                  <c:v>-0.83999999999999986</c:v>
                </c:pt>
                <c:pt idx="563">
                  <c:v>-0.8</c:v>
                </c:pt>
                <c:pt idx="564">
                  <c:v>-0.36000000000000015</c:v>
                </c:pt>
                <c:pt idx="565">
                  <c:v>-5.999999999999979E-2</c:v>
                </c:pt>
                <c:pt idx="566">
                  <c:v>-3.9999999999999855E-2</c:v>
                </c:pt>
                <c:pt idx="567">
                  <c:v>0.3</c:v>
                </c:pt>
                <c:pt idx="568">
                  <c:v>0.1</c:v>
                </c:pt>
                <c:pt idx="569">
                  <c:v>-7.999999999999971E-2</c:v>
                </c:pt>
                <c:pt idx="570">
                  <c:v>-0.31999999999999956</c:v>
                </c:pt>
                <c:pt idx="571">
                  <c:v>-0.35999999999999943</c:v>
                </c:pt>
                <c:pt idx="572">
                  <c:v>-0.35999999999999976</c:v>
                </c:pt>
                <c:pt idx="573">
                  <c:v>-0.37999999999999973</c:v>
                </c:pt>
                <c:pt idx="574">
                  <c:v>-0.35999999999999976</c:v>
                </c:pt>
                <c:pt idx="575">
                  <c:v>-0.84000000000000019</c:v>
                </c:pt>
                <c:pt idx="576">
                  <c:v>-0.94000000000000017</c:v>
                </c:pt>
                <c:pt idx="577">
                  <c:v>-1.36</c:v>
                </c:pt>
                <c:pt idx="578">
                  <c:v>-1.4000000000000004</c:v>
                </c:pt>
                <c:pt idx="579">
                  <c:v>-1.6800000000000004</c:v>
                </c:pt>
                <c:pt idx="580">
                  <c:v>-1.5000000000000004</c:v>
                </c:pt>
                <c:pt idx="581">
                  <c:v>-1.3800000000000003</c:v>
                </c:pt>
                <c:pt idx="582">
                  <c:v>-1.2800000000000005</c:v>
                </c:pt>
                <c:pt idx="583">
                  <c:v>-0.96000000000000019</c:v>
                </c:pt>
                <c:pt idx="584">
                  <c:v>-0.64000000000000024</c:v>
                </c:pt>
                <c:pt idx="585">
                  <c:v>-0.53999999999999981</c:v>
                </c:pt>
                <c:pt idx="586">
                  <c:v>-0.38000000000000006</c:v>
                </c:pt>
                <c:pt idx="587">
                  <c:v>-0.21999999999999992</c:v>
                </c:pt>
                <c:pt idx="588">
                  <c:v>-0.8600000000000001</c:v>
                </c:pt>
                <c:pt idx="589">
                  <c:v>-0.92000000000000026</c:v>
                </c:pt>
                <c:pt idx="590">
                  <c:v>-1.0600000000000005</c:v>
                </c:pt>
                <c:pt idx="591">
                  <c:v>-1.0400000000000003</c:v>
                </c:pt>
                <c:pt idx="592">
                  <c:v>-0.90000000000000036</c:v>
                </c:pt>
                <c:pt idx="593">
                  <c:v>-0.94000000000000061</c:v>
                </c:pt>
                <c:pt idx="594">
                  <c:v>-0.68000000000000038</c:v>
                </c:pt>
                <c:pt idx="595">
                  <c:v>-0.5800000000000004</c:v>
                </c:pt>
                <c:pt idx="596">
                  <c:v>-0.68000000000000038</c:v>
                </c:pt>
                <c:pt idx="597">
                  <c:v>-0.84000000000000019</c:v>
                </c:pt>
                <c:pt idx="598">
                  <c:v>-0.55999999999999983</c:v>
                </c:pt>
                <c:pt idx="599">
                  <c:v>-0.91999999999999993</c:v>
                </c:pt>
                <c:pt idx="600">
                  <c:v>-0.8</c:v>
                </c:pt>
                <c:pt idx="601">
                  <c:v>-0.7</c:v>
                </c:pt>
                <c:pt idx="602">
                  <c:v>-0.78</c:v>
                </c:pt>
                <c:pt idx="603">
                  <c:v>-0.7</c:v>
                </c:pt>
                <c:pt idx="604">
                  <c:v>-1.0399999999999998</c:v>
                </c:pt>
                <c:pt idx="605">
                  <c:v>-1.2600000000000002</c:v>
                </c:pt>
                <c:pt idx="606">
                  <c:v>-1.6600000000000006</c:v>
                </c:pt>
                <c:pt idx="607">
                  <c:v>-1.7</c:v>
                </c:pt>
                <c:pt idx="608">
                  <c:v>-1.8600000000000005</c:v>
                </c:pt>
                <c:pt idx="609">
                  <c:v>-1.4600000000000004</c:v>
                </c:pt>
                <c:pt idx="610">
                  <c:v>-1.4000000000000004</c:v>
                </c:pt>
                <c:pt idx="611">
                  <c:v>-1.2</c:v>
                </c:pt>
                <c:pt idx="612">
                  <c:v>-1.2400000000000007</c:v>
                </c:pt>
                <c:pt idx="613">
                  <c:v>-1.4000000000000008</c:v>
                </c:pt>
                <c:pt idx="614">
                  <c:v>-1.4000000000000008</c:v>
                </c:pt>
                <c:pt idx="615">
                  <c:v>-1.6800000000000004</c:v>
                </c:pt>
                <c:pt idx="616">
                  <c:v>-2.3200000000000012</c:v>
                </c:pt>
                <c:pt idx="617">
                  <c:v>-2.1400000000000006</c:v>
                </c:pt>
                <c:pt idx="618">
                  <c:v>-2.2200000000000002</c:v>
                </c:pt>
                <c:pt idx="619">
                  <c:v>-2.3600000000000003</c:v>
                </c:pt>
                <c:pt idx="620">
                  <c:v>-1.9800000000000004</c:v>
                </c:pt>
                <c:pt idx="621">
                  <c:v>-1.6800000000000004</c:v>
                </c:pt>
                <c:pt idx="622">
                  <c:v>-2.0000000000000009</c:v>
                </c:pt>
                <c:pt idx="623">
                  <c:v>-2.1000000000000005</c:v>
                </c:pt>
                <c:pt idx="624">
                  <c:v>-2.1800000000000006</c:v>
                </c:pt>
                <c:pt idx="625">
                  <c:v>-2.5</c:v>
                </c:pt>
                <c:pt idx="626">
                  <c:v>-2.2599999999999993</c:v>
                </c:pt>
                <c:pt idx="627">
                  <c:v>-2.5599999999999996</c:v>
                </c:pt>
                <c:pt idx="628">
                  <c:v>-2.1399999999999992</c:v>
                </c:pt>
                <c:pt idx="629">
                  <c:v>-1.9799999999999991</c:v>
                </c:pt>
                <c:pt idx="630">
                  <c:v>-1.5599999999999994</c:v>
                </c:pt>
                <c:pt idx="631">
                  <c:v>-1.5799999999999996</c:v>
                </c:pt>
                <c:pt idx="632">
                  <c:v>-1.1799999999999997</c:v>
                </c:pt>
                <c:pt idx="633">
                  <c:v>-1.4</c:v>
                </c:pt>
                <c:pt idx="634">
                  <c:v>-0.92000000000000026</c:v>
                </c:pt>
                <c:pt idx="635">
                  <c:v>-0.83999999999999986</c:v>
                </c:pt>
                <c:pt idx="636">
                  <c:v>-0.85999999999999943</c:v>
                </c:pt>
                <c:pt idx="637">
                  <c:v>-0.65999999999999948</c:v>
                </c:pt>
                <c:pt idx="638">
                  <c:v>-0.45999999999999941</c:v>
                </c:pt>
                <c:pt idx="639">
                  <c:v>-0.6</c:v>
                </c:pt>
                <c:pt idx="640">
                  <c:v>-0.9</c:v>
                </c:pt>
                <c:pt idx="641">
                  <c:v>-0.76000000000000012</c:v>
                </c:pt>
                <c:pt idx="642">
                  <c:v>-0.7</c:v>
                </c:pt>
                <c:pt idx="643">
                  <c:v>-0.65999999999999948</c:v>
                </c:pt>
                <c:pt idx="644">
                  <c:v>-0.85999999999999943</c:v>
                </c:pt>
                <c:pt idx="645">
                  <c:v>-0.57999999999999974</c:v>
                </c:pt>
                <c:pt idx="646">
                  <c:v>-0.93999999999999984</c:v>
                </c:pt>
                <c:pt idx="647">
                  <c:v>-1.5</c:v>
                </c:pt>
                <c:pt idx="648">
                  <c:v>-1.4800000000000004</c:v>
                </c:pt>
                <c:pt idx="649">
                  <c:v>-1.3399999999999999</c:v>
                </c:pt>
                <c:pt idx="650">
                  <c:v>-1.3199999999999996</c:v>
                </c:pt>
                <c:pt idx="651">
                  <c:v>-1.2200000000000002</c:v>
                </c:pt>
                <c:pt idx="652">
                  <c:v>-0.87999999999999967</c:v>
                </c:pt>
                <c:pt idx="653">
                  <c:v>-0.41999999999999887</c:v>
                </c:pt>
                <c:pt idx="654">
                  <c:v>-0.67999999999999905</c:v>
                </c:pt>
                <c:pt idx="655">
                  <c:v>-0.59999999999999931</c:v>
                </c:pt>
                <c:pt idx="656">
                  <c:v>-0.27999999999999758</c:v>
                </c:pt>
                <c:pt idx="657">
                  <c:v>-0.27999999999999758</c:v>
                </c:pt>
                <c:pt idx="658">
                  <c:v>-0.93999999999999917</c:v>
                </c:pt>
                <c:pt idx="659">
                  <c:v>-0.79999999999999927</c:v>
                </c:pt>
                <c:pt idx="660">
                  <c:v>-0.8600000000000001</c:v>
                </c:pt>
                <c:pt idx="661">
                  <c:v>-0.68000000000000038</c:v>
                </c:pt>
                <c:pt idx="662">
                  <c:v>-0.46000000000000013</c:v>
                </c:pt>
                <c:pt idx="663">
                  <c:v>-0.25999999999999945</c:v>
                </c:pt>
                <c:pt idx="664">
                  <c:v>-0.2999999999999986</c:v>
                </c:pt>
                <c:pt idx="665">
                  <c:v>-0.71999999999999742</c:v>
                </c:pt>
                <c:pt idx="666">
                  <c:v>-0.77999999999999825</c:v>
                </c:pt>
                <c:pt idx="667">
                  <c:v>-0.81999999999999884</c:v>
                </c:pt>
                <c:pt idx="668">
                  <c:v>-0.7399999999999991</c:v>
                </c:pt>
                <c:pt idx="669">
                  <c:v>-0.9</c:v>
                </c:pt>
                <c:pt idx="670">
                  <c:v>-0.56000000000000083</c:v>
                </c:pt>
                <c:pt idx="671">
                  <c:v>-0.6</c:v>
                </c:pt>
                <c:pt idx="672">
                  <c:v>-0.42000000000000026</c:v>
                </c:pt>
                <c:pt idx="673">
                  <c:v>-0.1</c:v>
                </c:pt>
                <c:pt idx="674">
                  <c:v>-0.23999999999999916</c:v>
                </c:pt>
                <c:pt idx="675">
                  <c:v>-0.57999999999999829</c:v>
                </c:pt>
                <c:pt idx="676">
                  <c:v>-0.93999999999999917</c:v>
                </c:pt>
                <c:pt idx="677">
                  <c:v>-0.75999999999999945</c:v>
                </c:pt>
                <c:pt idx="678">
                  <c:v>-0.77999999999999969</c:v>
                </c:pt>
                <c:pt idx="679">
                  <c:v>-0.94000000000000061</c:v>
                </c:pt>
                <c:pt idx="680">
                  <c:v>-0.58000000000000118</c:v>
                </c:pt>
                <c:pt idx="681">
                  <c:v>-0.28000000000000114</c:v>
                </c:pt>
                <c:pt idx="682">
                  <c:v>-0.9</c:v>
                </c:pt>
                <c:pt idx="683">
                  <c:v>-1.3799999999999997</c:v>
                </c:pt>
                <c:pt idx="684">
                  <c:v>-1.0399999999999991</c:v>
                </c:pt>
                <c:pt idx="685">
                  <c:v>-1.2199999999999989</c:v>
                </c:pt>
                <c:pt idx="686">
                  <c:v>-1.1399999999999992</c:v>
                </c:pt>
                <c:pt idx="687">
                  <c:v>-1.0800000000000012</c:v>
                </c:pt>
                <c:pt idx="688">
                  <c:v>-0.80000000000000138</c:v>
                </c:pt>
                <c:pt idx="689">
                  <c:v>-0.440000000000002</c:v>
                </c:pt>
                <c:pt idx="690">
                  <c:v>-0.38000000000000256</c:v>
                </c:pt>
                <c:pt idx="691">
                  <c:v>-0.72000000000000175</c:v>
                </c:pt>
                <c:pt idx="692">
                  <c:v>-0.8</c:v>
                </c:pt>
                <c:pt idx="693">
                  <c:v>-0.87999999999999967</c:v>
                </c:pt>
                <c:pt idx="694">
                  <c:v>-0.92000000000000026</c:v>
                </c:pt>
                <c:pt idx="695">
                  <c:v>-0.9</c:v>
                </c:pt>
                <c:pt idx="696">
                  <c:v>-0.74000000000000055</c:v>
                </c:pt>
                <c:pt idx="697">
                  <c:v>-0.50000000000000144</c:v>
                </c:pt>
                <c:pt idx="698">
                  <c:v>-0.68000000000000116</c:v>
                </c:pt>
                <c:pt idx="699">
                  <c:v>-1.0799999999999996</c:v>
                </c:pt>
                <c:pt idx="700">
                  <c:v>-1.2399999999999991</c:v>
                </c:pt>
                <c:pt idx="701">
                  <c:v>-1.3799999999999983</c:v>
                </c:pt>
                <c:pt idx="702">
                  <c:v>-1.0799999999999983</c:v>
                </c:pt>
                <c:pt idx="703">
                  <c:v>-1.0399999999999991</c:v>
                </c:pt>
                <c:pt idx="704">
                  <c:v>-0.86000000000000087</c:v>
                </c:pt>
                <c:pt idx="705">
                  <c:v>-0.90000000000000147</c:v>
                </c:pt>
                <c:pt idx="706">
                  <c:v>-0.82000000000000317</c:v>
                </c:pt>
                <c:pt idx="707">
                  <c:v>-1.0800000000000025</c:v>
                </c:pt>
                <c:pt idx="708">
                  <c:v>-0.88000000000000111</c:v>
                </c:pt>
                <c:pt idx="709">
                  <c:v>-0.62000000000000033</c:v>
                </c:pt>
                <c:pt idx="710">
                  <c:v>-0.17999999999999972</c:v>
                </c:pt>
                <c:pt idx="711">
                  <c:v>-0.27999999999999969</c:v>
                </c:pt>
                <c:pt idx="712">
                  <c:v>-0.62000000000000033</c:v>
                </c:pt>
                <c:pt idx="713">
                  <c:v>-0.64000000000000057</c:v>
                </c:pt>
                <c:pt idx="714">
                  <c:v>-0.66000000000000081</c:v>
                </c:pt>
                <c:pt idx="715">
                  <c:v>-0.72000000000000175</c:v>
                </c:pt>
                <c:pt idx="716">
                  <c:v>-0.20000000000000143</c:v>
                </c:pt>
                <c:pt idx="717">
                  <c:v>0.11999999999999886</c:v>
                </c:pt>
                <c:pt idx="718">
                  <c:v>0.23999999999999916</c:v>
                </c:pt>
                <c:pt idx="719">
                  <c:v>0.22000000000000028</c:v>
                </c:pt>
                <c:pt idx="720">
                  <c:v>-0.13999999999999915</c:v>
                </c:pt>
                <c:pt idx="721">
                  <c:v>-0.67999999999999827</c:v>
                </c:pt>
                <c:pt idx="722">
                  <c:v>-1.0399999999999978</c:v>
                </c:pt>
                <c:pt idx="723">
                  <c:v>-1.1399999999999992</c:v>
                </c:pt>
                <c:pt idx="724">
                  <c:v>-1.1600000000000008</c:v>
                </c:pt>
                <c:pt idx="725">
                  <c:v>-0.82000000000000173</c:v>
                </c:pt>
                <c:pt idx="726">
                  <c:v>-0.38000000000000111</c:v>
                </c:pt>
                <c:pt idx="727">
                  <c:v>7.9999999999998295E-2</c:v>
                </c:pt>
                <c:pt idx="728">
                  <c:v>1.9999999999998862E-2</c:v>
                </c:pt>
                <c:pt idx="729">
                  <c:v>-0.22000000000000028</c:v>
                </c:pt>
                <c:pt idx="730">
                  <c:v>2.0000000000000285E-2</c:v>
                </c:pt>
                <c:pt idx="731">
                  <c:v>-0.14000000000000057</c:v>
                </c:pt>
                <c:pt idx="732">
                  <c:v>-0.26000000000000084</c:v>
                </c:pt>
                <c:pt idx="733">
                  <c:v>-0.24000000000000057</c:v>
                </c:pt>
                <c:pt idx="734">
                  <c:v>-0.16000000000000086</c:v>
                </c:pt>
                <c:pt idx="735">
                  <c:v>-0.68000000000000116</c:v>
                </c:pt>
                <c:pt idx="736">
                  <c:v>-0.56000000000000083</c:v>
                </c:pt>
                <c:pt idx="737">
                  <c:v>-0.5</c:v>
                </c:pt>
                <c:pt idx="738">
                  <c:v>-0.64000000000000057</c:v>
                </c:pt>
                <c:pt idx="739">
                  <c:v>-0.50000000000000144</c:v>
                </c:pt>
                <c:pt idx="740">
                  <c:v>-0.440000000000002</c:v>
                </c:pt>
                <c:pt idx="741">
                  <c:v>-0.46000000000000085</c:v>
                </c:pt>
                <c:pt idx="742">
                  <c:v>-0.28000000000000114</c:v>
                </c:pt>
                <c:pt idx="743">
                  <c:v>-0.52000000000000024</c:v>
                </c:pt>
                <c:pt idx="744">
                  <c:v>-0.65999999999999803</c:v>
                </c:pt>
                <c:pt idx="745">
                  <c:v>-0.41999999999999604</c:v>
                </c:pt>
                <c:pt idx="746">
                  <c:v>-0.45999999999999658</c:v>
                </c:pt>
                <c:pt idx="747">
                  <c:v>-0.95999999999999663</c:v>
                </c:pt>
                <c:pt idx="748">
                  <c:v>-0.3799999999999969</c:v>
                </c:pt>
                <c:pt idx="749">
                  <c:v>-0.21999999999999886</c:v>
                </c:pt>
                <c:pt idx="750">
                  <c:v>-0.27999999999999969</c:v>
                </c:pt>
                <c:pt idx="751">
                  <c:v>-0.44000000000000056</c:v>
                </c:pt>
                <c:pt idx="752">
                  <c:v>-0.44000000000000056</c:v>
                </c:pt>
                <c:pt idx="753">
                  <c:v>-1.0000000000000013</c:v>
                </c:pt>
                <c:pt idx="754">
                  <c:v>-1.3000000000000014</c:v>
                </c:pt>
                <c:pt idx="755">
                  <c:v>-1.2600000000000009</c:v>
                </c:pt>
                <c:pt idx="756">
                  <c:v>-1.2</c:v>
                </c:pt>
                <c:pt idx="757">
                  <c:v>-0.80000000000000138</c:v>
                </c:pt>
                <c:pt idx="758">
                  <c:v>-0.22000000000000028</c:v>
                </c:pt>
                <c:pt idx="759">
                  <c:v>4.000000000000057E-2</c:v>
                </c:pt>
                <c:pt idx="760">
                  <c:v>-0.4799999999999997</c:v>
                </c:pt>
                <c:pt idx="761">
                  <c:v>-0.55999999999999939</c:v>
                </c:pt>
                <c:pt idx="762">
                  <c:v>-0.61999999999999889</c:v>
                </c:pt>
                <c:pt idx="763">
                  <c:v>-0.91999999999999882</c:v>
                </c:pt>
                <c:pt idx="764">
                  <c:v>-1.0599999999999994</c:v>
                </c:pt>
                <c:pt idx="765">
                  <c:v>-0.87999999999999967</c:v>
                </c:pt>
                <c:pt idx="766">
                  <c:v>-0.52000000000000024</c:v>
                </c:pt>
                <c:pt idx="767">
                  <c:v>-0.61999999999999889</c:v>
                </c:pt>
                <c:pt idx="768">
                  <c:v>-0.83999999999999919</c:v>
                </c:pt>
                <c:pt idx="769">
                  <c:v>-0.95999999999999797</c:v>
                </c:pt>
                <c:pt idx="770">
                  <c:v>-0.71999999999999742</c:v>
                </c:pt>
                <c:pt idx="771">
                  <c:v>-1.3799999999999983</c:v>
                </c:pt>
                <c:pt idx="772">
                  <c:v>-1.4</c:v>
                </c:pt>
                <c:pt idx="773">
                  <c:v>-1.1600000000000008</c:v>
                </c:pt>
                <c:pt idx="774">
                  <c:v>-0.60000000000000142</c:v>
                </c:pt>
                <c:pt idx="775">
                  <c:v>-0.56000000000000227</c:v>
                </c:pt>
                <c:pt idx="776">
                  <c:v>-2.0000000000001704E-2</c:v>
                </c:pt>
                <c:pt idx="777">
                  <c:v>-0.1</c:v>
                </c:pt>
                <c:pt idx="778">
                  <c:v>-9.9999999999998576E-2</c:v>
                </c:pt>
                <c:pt idx="779">
                  <c:v>-0.49999999999999856</c:v>
                </c:pt>
                <c:pt idx="780">
                  <c:v>-0.69999999999999718</c:v>
                </c:pt>
                <c:pt idx="781">
                  <c:v>-0.8199999999999974</c:v>
                </c:pt>
                <c:pt idx="782">
                  <c:v>-0.43999999999999917</c:v>
                </c:pt>
                <c:pt idx="783">
                  <c:v>-0.48000000000000115</c:v>
                </c:pt>
                <c:pt idx="784">
                  <c:v>-0.48000000000000115</c:v>
                </c:pt>
                <c:pt idx="785">
                  <c:v>-0.42000000000000315</c:v>
                </c:pt>
                <c:pt idx="786">
                  <c:v>-0.52000000000000313</c:v>
                </c:pt>
                <c:pt idx="787">
                  <c:v>-0.56000000000000227</c:v>
                </c:pt>
                <c:pt idx="788">
                  <c:v>-0.38000000000000111</c:v>
                </c:pt>
                <c:pt idx="789">
                  <c:v>-0.7</c:v>
                </c:pt>
                <c:pt idx="790">
                  <c:v>-0.59999999999999853</c:v>
                </c:pt>
                <c:pt idx="791">
                  <c:v>-0.61999999999999889</c:v>
                </c:pt>
                <c:pt idx="792">
                  <c:v>-0.55999999999999939</c:v>
                </c:pt>
                <c:pt idx="793">
                  <c:v>-0.53999999999999915</c:v>
                </c:pt>
                <c:pt idx="794">
                  <c:v>-0.40000000000000141</c:v>
                </c:pt>
                <c:pt idx="795">
                  <c:v>-0.30000000000000282</c:v>
                </c:pt>
                <c:pt idx="796">
                  <c:v>-0.26000000000000228</c:v>
                </c:pt>
                <c:pt idx="797">
                  <c:v>-0.80000000000000138</c:v>
                </c:pt>
                <c:pt idx="798">
                  <c:v>-1.1000000000000014</c:v>
                </c:pt>
                <c:pt idx="799">
                  <c:v>-1.4799999999999998</c:v>
                </c:pt>
                <c:pt idx="800">
                  <c:v>-1.3599999999999994</c:v>
                </c:pt>
                <c:pt idx="801">
                  <c:v>-1.1799999999999997</c:v>
                </c:pt>
                <c:pt idx="802">
                  <c:v>-1.0799999999999996</c:v>
                </c:pt>
                <c:pt idx="803">
                  <c:v>-0.72000000000000031</c:v>
                </c:pt>
                <c:pt idx="804">
                  <c:v>-0.26000000000000084</c:v>
                </c:pt>
                <c:pt idx="805">
                  <c:v>-0.64000000000000057</c:v>
                </c:pt>
                <c:pt idx="806">
                  <c:v>-0.67999999999999972</c:v>
                </c:pt>
                <c:pt idx="807">
                  <c:v>-0.4</c:v>
                </c:pt>
                <c:pt idx="808">
                  <c:v>-0.6</c:v>
                </c:pt>
                <c:pt idx="809">
                  <c:v>-0.42000000000000026</c:v>
                </c:pt>
                <c:pt idx="810">
                  <c:v>-0.45999999999999941</c:v>
                </c:pt>
                <c:pt idx="811">
                  <c:v>-0.27999999999999969</c:v>
                </c:pt>
                <c:pt idx="812">
                  <c:v>-0.32000000000000028</c:v>
                </c:pt>
                <c:pt idx="813">
                  <c:v>-0.2</c:v>
                </c:pt>
                <c:pt idx="814">
                  <c:v>-9.9999999999998576E-2</c:v>
                </c:pt>
                <c:pt idx="815">
                  <c:v>-9.9999999999998576E-2</c:v>
                </c:pt>
                <c:pt idx="816">
                  <c:v>-0.13999999999999774</c:v>
                </c:pt>
                <c:pt idx="817">
                  <c:v>2.0000000000003126E-2</c:v>
                </c:pt>
                <c:pt idx="818">
                  <c:v>2.0000000000003126E-2</c:v>
                </c:pt>
                <c:pt idx="819">
                  <c:v>-0.2999999999999986</c:v>
                </c:pt>
                <c:pt idx="820">
                  <c:v>6.0000000000000851E-2</c:v>
                </c:pt>
                <c:pt idx="821">
                  <c:v>-6.0000000000000851E-2</c:v>
                </c:pt>
                <c:pt idx="822">
                  <c:v>-0.12000000000000029</c:v>
                </c:pt>
                <c:pt idx="823">
                  <c:v>-0.36000000000000087</c:v>
                </c:pt>
                <c:pt idx="824">
                  <c:v>-0.27999999999999969</c:v>
                </c:pt>
                <c:pt idx="825">
                  <c:v>-0.34000000000000058</c:v>
                </c:pt>
                <c:pt idx="826">
                  <c:v>-0.14000000000000057</c:v>
                </c:pt>
                <c:pt idx="827">
                  <c:v>5.9999999999998013E-2</c:v>
                </c:pt>
                <c:pt idx="828">
                  <c:v>0.35999999999999799</c:v>
                </c:pt>
                <c:pt idx="829">
                  <c:v>0.33999999999999775</c:v>
                </c:pt>
                <c:pt idx="830">
                  <c:v>0.21999999999999745</c:v>
                </c:pt>
                <c:pt idx="831">
                  <c:v>3.9999999999999147E-2</c:v>
                </c:pt>
                <c:pt idx="832">
                  <c:v>-0.62000000000000033</c:v>
                </c:pt>
                <c:pt idx="833">
                  <c:v>-1.2600000000000002</c:v>
                </c:pt>
                <c:pt idx="834">
                  <c:v>-1.0400000000000014</c:v>
                </c:pt>
                <c:pt idx="835">
                  <c:v>-1.0600000000000009</c:v>
                </c:pt>
                <c:pt idx="836">
                  <c:v>-1.040000000000002</c:v>
                </c:pt>
                <c:pt idx="837">
                  <c:v>-1.040000000000002</c:v>
                </c:pt>
                <c:pt idx="838">
                  <c:v>-0.62000000000000166</c:v>
                </c:pt>
                <c:pt idx="839">
                  <c:v>-0.64000000000000057</c:v>
                </c:pt>
                <c:pt idx="840">
                  <c:v>-0.47999999999999898</c:v>
                </c:pt>
                <c:pt idx="841">
                  <c:v>-0.67999999999999905</c:v>
                </c:pt>
                <c:pt idx="842">
                  <c:v>-0.23999999999999844</c:v>
                </c:pt>
                <c:pt idx="843">
                  <c:v>-0.23999999999999916</c:v>
                </c:pt>
                <c:pt idx="844">
                  <c:v>-0.4</c:v>
                </c:pt>
                <c:pt idx="845">
                  <c:v>-0.50000000000000144</c:v>
                </c:pt>
                <c:pt idx="846">
                  <c:v>-0.20000000000000143</c:v>
                </c:pt>
                <c:pt idx="847">
                  <c:v>-0.64000000000000201</c:v>
                </c:pt>
                <c:pt idx="848">
                  <c:v>-0.3400000000000013</c:v>
                </c:pt>
                <c:pt idx="849">
                  <c:v>-0.61999999999999955</c:v>
                </c:pt>
                <c:pt idx="850">
                  <c:v>-0.55999999999999872</c:v>
                </c:pt>
                <c:pt idx="851">
                  <c:v>-0.59999999999999787</c:v>
                </c:pt>
                <c:pt idx="852">
                  <c:v>-0.23999999999999702</c:v>
                </c:pt>
                <c:pt idx="853">
                  <c:v>-0.55999999999999661</c:v>
                </c:pt>
                <c:pt idx="854">
                  <c:v>-0.29999999999999716</c:v>
                </c:pt>
                <c:pt idx="855">
                  <c:v>-0.35999999999999799</c:v>
                </c:pt>
                <c:pt idx="856">
                  <c:v>-0.69999999999999862</c:v>
                </c:pt>
                <c:pt idx="857">
                  <c:v>-0.97999999999999832</c:v>
                </c:pt>
                <c:pt idx="858">
                  <c:v>-1.2799999999999983</c:v>
                </c:pt>
                <c:pt idx="859">
                  <c:v>-1.4599999999999995</c:v>
                </c:pt>
                <c:pt idx="860">
                  <c:v>-1.5199999999999989</c:v>
                </c:pt>
                <c:pt idx="861">
                  <c:v>-1.2799999999999998</c:v>
                </c:pt>
                <c:pt idx="862">
                  <c:v>-1.1600000000000008</c:v>
                </c:pt>
                <c:pt idx="863">
                  <c:v>-0.78000000000000114</c:v>
                </c:pt>
                <c:pt idx="864">
                  <c:v>-0.7000000000000014</c:v>
                </c:pt>
                <c:pt idx="865">
                  <c:v>-1.040000000000002</c:v>
                </c:pt>
                <c:pt idx="866">
                  <c:v>-1.1400000000000006</c:v>
                </c:pt>
                <c:pt idx="867">
                  <c:v>-1.2400000000000007</c:v>
                </c:pt>
                <c:pt idx="868">
                  <c:v>-1.5600000000000009</c:v>
                </c:pt>
                <c:pt idx="869">
                  <c:v>-1.7599999999999993</c:v>
                </c:pt>
                <c:pt idx="870">
                  <c:v>-1.819999999999999</c:v>
                </c:pt>
                <c:pt idx="871">
                  <c:v>-1.7799999999999998</c:v>
                </c:pt>
                <c:pt idx="872">
                  <c:v>-1.4200000000000004</c:v>
                </c:pt>
                <c:pt idx="873">
                  <c:v>-1.1599999999999995</c:v>
                </c:pt>
                <c:pt idx="874">
                  <c:v>-0.74000000000000055</c:v>
                </c:pt>
                <c:pt idx="875">
                  <c:v>-0.74000000000000055</c:v>
                </c:pt>
                <c:pt idx="876">
                  <c:v>-0.78000000000000114</c:v>
                </c:pt>
                <c:pt idx="877">
                  <c:v>-0.90000000000000147</c:v>
                </c:pt>
                <c:pt idx="878">
                  <c:v>-1.0600000000000023</c:v>
                </c:pt>
                <c:pt idx="879">
                  <c:v>-1.0800000000000012</c:v>
                </c:pt>
                <c:pt idx="880">
                  <c:v>-0.50000000000000144</c:v>
                </c:pt>
                <c:pt idx="881">
                  <c:v>-0.66000000000000081</c:v>
                </c:pt>
                <c:pt idx="882">
                  <c:v>-1.0399999999999991</c:v>
                </c:pt>
                <c:pt idx="883">
                  <c:v>-0.75999999999999945</c:v>
                </c:pt>
                <c:pt idx="884">
                  <c:v>-0.52000000000000024</c:v>
                </c:pt>
                <c:pt idx="885">
                  <c:v>-0.7600000000000009</c:v>
                </c:pt>
                <c:pt idx="886">
                  <c:v>-0.44000000000000056</c:v>
                </c:pt>
                <c:pt idx="887">
                  <c:v>-0.14000000000000057</c:v>
                </c:pt>
                <c:pt idx="888">
                  <c:v>-0.12000000000000029</c:v>
                </c:pt>
                <c:pt idx="889">
                  <c:v>-0.4</c:v>
                </c:pt>
                <c:pt idx="890">
                  <c:v>-0.25999999999999801</c:v>
                </c:pt>
                <c:pt idx="891">
                  <c:v>-0.49999999999999717</c:v>
                </c:pt>
                <c:pt idx="892">
                  <c:v>-0.39999999999999714</c:v>
                </c:pt>
                <c:pt idx="893">
                  <c:v>-0.3799999999999969</c:v>
                </c:pt>
                <c:pt idx="894">
                  <c:v>-0.33999999999999775</c:v>
                </c:pt>
                <c:pt idx="895">
                  <c:v>-0.2999999999999986</c:v>
                </c:pt>
                <c:pt idx="896">
                  <c:v>2.0000000000000285E-2</c:v>
                </c:pt>
                <c:pt idx="897">
                  <c:v>3.9999999999999147E-2</c:v>
                </c:pt>
                <c:pt idx="898">
                  <c:v>7.999999999999971E-2</c:v>
                </c:pt>
                <c:pt idx="899">
                  <c:v>-0.27999999999999969</c:v>
                </c:pt>
                <c:pt idx="900">
                  <c:v>-0.37999999999999973</c:v>
                </c:pt>
                <c:pt idx="901">
                  <c:v>-0.5</c:v>
                </c:pt>
                <c:pt idx="902">
                  <c:v>-0.87999999999999967</c:v>
                </c:pt>
                <c:pt idx="903">
                  <c:v>-0.92000000000000026</c:v>
                </c:pt>
                <c:pt idx="904">
                  <c:v>-0.5</c:v>
                </c:pt>
                <c:pt idx="905">
                  <c:v>-0.32000000000000028</c:v>
                </c:pt>
                <c:pt idx="906">
                  <c:v>-0.4799999999999997</c:v>
                </c:pt>
                <c:pt idx="907">
                  <c:v>-0.3</c:v>
                </c:pt>
                <c:pt idx="908">
                  <c:v>-0.44000000000000056</c:v>
                </c:pt>
                <c:pt idx="909">
                  <c:v>-0.82000000000000028</c:v>
                </c:pt>
                <c:pt idx="910">
                  <c:v>-0.95999999999999941</c:v>
                </c:pt>
                <c:pt idx="911">
                  <c:v>-0.67999999999999972</c:v>
                </c:pt>
                <c:pt idx="912">
                  <c:v>-0.54000000000000059</c:v>
                </c:pt>
                <c:pt idx="913">
                  <c:v>-0.5</c:v>
                </c:pt>
                <c:pt idx="914">
                  <c:v>-0.22000000000000028</c:v>
                </c:pt>
                <c:pt idx="915">
                  <c:v>-0.4600000000000023</c:v>
                </c:pt>
                <c:pt idx="916">
                  <c:v>-0.9000000000000028</c:v>
                </c:pt>
                <c:pt idx="917">
                  <c:v>-0.9600000000000023</c:v>
                </c:pt>
                <c:pt idx="918">
                  <c:v>-0.84000000000000197</c:v>
                </c:pt>
                <c:pt idx="919">
                  <c:v>-0.62000000000000166</c:v>
                </c:pt>
                <c:pt idx="920">
                  <c:v>-0.68000000000000038</c:v>
                </c:pt>
                <c:pt idx="921">
                  <c:v>-0.6399999999999999</c:v>
                </c:pt>
                <c:pt idx="922">
                  <c:v>-0.47999999999999898</c:v>
                </c:pt>
                <c:pt idx="923">
                  <c:v>-0.59999999999999931</c:v>
                </c:pt>
                <c:pt idx="924">
                  <c:v>-0.59999999999999931</c:v>
                </c:pt>
                <c:pt idx="925">
                  <c:v>-0.61999999999999889</c:v>
                </c:pt>
                <c:pt idx="926">
                  <c:v>-0.75999999999999801</c:v>
                </c:pt>
                <c:pt idx="927">
                  <c:v>-0.99999999999999856</c:v>
                </c:pt>
                <c:pt idx="928">
                  <c:v>-1.1999999999999986</c:v>
                </c:pt>
                <c:pt idx="929">
                  <c:v>-1.7199999999999989</c:v>
                </c:pt>
                <c:pt idx="930">
                  <c:v>-2.1199999999999988</c:v>
                </c:pt>
                <c:pt idx="931">
                  <c:v>-2.2599999999999993</c:v>
                </c:pt>
                <c:pt idx="932">
                  <c:v>-2.6</c:v>
                </c:pt>
                <c:pt idx="933">
                  <c:v>-2.3400000000000007</c:v>
                </c:pt>
                <c:pt idx="934">
                  <c:v>-2.1400000000000006</c:v>
                </c:pt>
                <c:pt idx="935">
                  <c:v>-1.8400000000000021</c:v>
                </c:pt>
                <c:pt idx="936">
                  <c:v>-1.420000000000003</c:v>
                </c:pt>
                <c:pt idx="937">
                  <c:v>-0.88000000000000256</c:v>
                </c:pt>
                <c:pt idx="938">
                  <c:v>-0.78000000000000258</c:v>
                </c:pt>
                <c:pt idx="939">
                  <c:v>-1.2200000000000017</c:v>
                </c:pt>
                <c:pt idx="940">
                  <c:v>-0.9</c:v>
                </c:pt>
                <c:pt idx="941">
                  <c:v>-0.83999999999999919</c:v>
                </c:pt>
                <c:pt idx="942">
                  <c:v>-1.0399999999999978</c:v>
                </c:pt>
                <c:pt idx="943">
                  <c:v>-1.3799999999999968</c:v>
                </c:pt>
                <c:pt idx="944">
                  <c:v>-0.85999999999999799</c:v>
                </c:pt>
                <c:pt idx="945">
                  <c:v>-1.0399999999999991</c:v>
                </c:pt>
                <c:pt idx="946">
                  <c:v>-0.7999999999999986</c:v>
                </c:pt>
                <c:pt idx="947">
                  <c:v>-1.1000000000000001</c:v>
                </c:pt>
                <c:pt idx="948">
                  <c:v>-0.7</c:v>
                </c:pt>
                <c:pt idx="949">
                  <c:v>-0.59999999999999853</c:v>
                </c:pt>
                <c:pt idx="950">
                  <c:v>-0.49999999999999856</c:v>
                </c:pt>
                <c:pt idx="951">
                  <c:v>-0.95999999999999941</c:v>
                </c:pt>
                <c:pt idx="952">
                  <c:v>-0.7399999999999991</c:v>
                </c:pt>
                <c:pt idx="953">
                  <c:v>-0.85999999999999943</c:v>
                </c:pt>
                <c:pt idx="954">
                  <c:v>-0.94000000000000061</c:v>
                </c:pt>
                <c:pt idx="955">
                  <c:v>-0.52000000000000024</c:v>
                </c:pt>
                <c:pt idx="956">
                  <c:v>-0.7</c:v>
                </c:pt>
                <c:pt idx="957">
                  <c:v>-0.41999999999999887</c:v>
                </c:pt>
                <c:pt idx="958">
                  <c:v>-0.69999999999999862</c:v>
                </c:pt>
                <c:pt idx="959">
                  <c:v>-0.57999999999999974</c:v>
                </c:pt>
                <c:pt idx="960">
                  <c:v>-1.0599999999999994</c:v>
                </c:pt>
                <c:pt idx="961">
                  <c:v>-0.5</c:v>
                </c:pt>
                <c:pt idx="962">
                  <c:v>-0.64000000000000057</c:v>
                </c:pt>
                <c:pt idx="963">
                  <c:v>-0.44000000000000056</c:v>
                </c:pt>
                <c:pt idx="964">
                  <c:v>-0.65999999999999948</c:v>
                </c:pt>
                <c:pt idx="965">
                  <c:v>-0.34000000000000058</c:v>
                </c:pt>
                <c:pt idx="966">
                  <c:v>-0.4799999999999997</c:v>
                </c:pt>
                <c:pt idx="967">
                  <c:v>-0.4</c:v>
                </c:pt>
                <c:pt idx="968">
                  <c:v>-0.48000000000000115</c:v>
                </c:pt>
                <c:pt idx="969">
                  <c:v>-0.440000000000002</c:v>
                </c:pt>
                <c:pt idx="970">
                  <c:v>-0.28000000000000114</c:v>
                </c:pt>
                <c:pt idx="971">
                  <c:v>-6.0000000000000851E-2</c:v>
                </c:pt>
                <c:pt idx="972">
                  <c:v>0.11999999999999886</c:v>
                </c:pt>
                <c:pt idx="973">
                  <c:v>7.999999999999971E-2</c:v>
                </c:pt>
                <c:pt idx="974">
                  <c:v>0.34000000000000058</c:v>
                </c:pt>
                <c:pt idx="975">
                  <c:v>0.20000000000000143</c:v>
                </c:pt>
                <c:pt idx="976">
                  <c:v>-0.39999999999999858</c:v>
                </c:pt>
                <c:pt idx="977">
                  <c:v>-0.45999999999999941</c:v>
                </c:pt>
                <c:pt idx="978">
                  <c:v>-0.33999999999999914</c:v>
                </c:pt>
                <c:pt idx="979">
                  <c:v>-0.27999999999999831</c:v>
                </c:pt>
                <c:pt idx="980">
                  <c:v>-0.53999999999999915</c:v>
                </c:pt>
                <c:pt idx="981">
                  <c:v>-0.23999999999999916</c:v>
                </c:pt>
                <c:pt idx="982">
                  <c:v>-0.71999999999999742</c:v>
                </c:pt>
                <c:pt idx="983">
                  <c:v>-0.89999999999999714</c:v>
                </c:pt>
                <c:pt idx="984">
                  <c:v>-1.0999999999999985</c:v>
                </c:pt>
                <c:pt idx="985">
                  <c:v>-1.3399999999999976</c:v>
                </c:pt>
                <c:pt idx="986">
                  <c:v>-1.2399999999999991</c:v>
                </c:pt>
                <c:pt idx="987">
                  <c:v>-0.52000000000000024</c:v>
                </c:pt>
                <c:pt idx="988">
                  <c:v>-0.50000000000000144</c:v>
                </c:pt>
                <c:pt idx="989">
                  <c:v>-0.36000000000000087</c:v>
                </c:pt>
                <c:pt idx="990">
                  <c:v>-0.40000000000000141</c:v>
                </c:pt>
                <c:pt idx="991">
                  <c:v>-0.5</c:v>
                </c:pt>
                <c:pt idx="992">
                  <c:v>-1.3799999999999997</c:v>
                </c:pt>
                <c:pt idx="993">
                  <c:v>-1.5999999999999985</c:v>
                </c:pt>
                <c:pt idx="994">
                  <c:v>-2.0999999999999988</c:v>
                </c:pt>
                <c:pt idx="995">
                  <c:v>-1.8399999999999992</c:v>
                </c:pt>
                <c:pt idx="996">
                  <c:v>-1.9599999999999995</c:v>
                </c:pt>
                <c:pt idx="997">
                  <c:v>-1.8399999999999992</c:v>
                </c:pt>
                <c:pt idx="998">
                  <c:v>-1.6</c:v>
                </c:pt>
                <c:pt idx="999">
                  <c:v>-1.2799999999999998</c:v>
                </c:pt>
                <c:pt idx="1000">
                  <c:v>-1.3399999999999992</c:v>
                </c:pt>
                <c:pt idx="1001">
                  <c:v>-1.5399999999999991</c:v>
                </c:pt>
                <c:pt idx="1002">
                  <c:v>-1.4599999999999995</c:v>
                </c:pt>
                <c:pt idx="1003">
                  <c:v>-1.7399999999999991</c:v>
                </c:pt>
                <c:pt idx="1004">
                  <c:v>-2.12</c:v>
                </c:pt>
                <c:pt idx="1005">
                  <c:v>-1.8800000000000012</c:v>
                </c:pt>
                <c:pt idx="1006">
                  <c:v>-1.8000000000000014</c:v>
                </c:pt>
                <c:pt idx="1007">
                  <c:v>-1.540000000000002</c:v>
                </c:pt>
                <c:pt idx="1008">
                  <c:v>-1.3400000000000021</c:v>
                </c:pt>
                <c:pt idx="1009">
                  <c:v>-0.64000000000000057</c:v>
                </c:pt>
                <c:pt idx="1010">
                  <c:v>-0.55999999999999939</c:v>
                </c:pt>
                <c:pt idx="1011">
                  <c:v>-0.33999999999999914</c:v>
                </c:pt>
                <c:pt idx="1012">
                  <c:v>-0.41999999999999887</c:v>
                </c:pt>
                <c:pt idx="1013">
                  <c:v>-0.53999999999999915</c:v>
                </c:pt>
                <c:pt idx="1014">
                  <c:v>-1.2999999999999985</c:v>
                </c:pt>
                <c:pt idx="1015">
                  <c:v>-1.2399999999999991</c:v>
                </c:pt>
                <c:pt idx="1016">
                  <c:v>-1.1199999999999988</c:v>
                </c:pt>
                <c:pt idx="1017">
                  <c:v>-1.1599999999999979</c:v>
                </c:pt>
                <c:pt idx="1018">
                  <c:v>-1.1599999999999979</c:v>
                </c:pt>
                <c:pt idx="1019">
                  <c:v>-1.0999999999999985</c:v>
                </c:pt>
                <c:pt idx="1020">
                  <c:v>-1.5399999999999978</c:v>
                </c:pt>
                <c:pt idx="1021">
                  <c:v>-1.2999999999999985</c:v>
                </c:pt>
                <c:pt idx="1022">
                  <c:v>-1.3599999999999994</c:v>
                </c:pt>
                <c:pt idx="1023">
                  <c:v>-1.1399999999999992</c:v>
                </c:pt>
                <c:pt idx="1024">
                  <c:v>-0.75999999999999945</c:v>
                </c:pt>
                <c:pt idx="1025">
                  <c:v>-0.44000000000000056</c:v>
                </c:pt>
                <c:pt idx="1026">
                  <c:v>-0.7</c:v>
                </c:pt>
                <c:pt idx="1027">
                  <c:v>-0.52000000000000024</c:v>
                </c:pt>
                <c:pt idx="1028">
                  <c:v>-0.66000000000000081</c:v>
                </c:pt>
                <c:pt idx="1029">
                  <c:v>-0.92000000000000171</c:v>
                </c:pt>
                <c:pt idx="1030">
                  <c:v>-1.0800000000000012</c:v>
                </c:pt>
                <c:pt idx="1031">
                  <c:v>-1.0800000000000012</c:v>
                </c:pt>
                <c:pt idx="1032">
                  <c:v>-1.3600000000000008</c:v>
                </c:pt>
                <c:pt idx="1033">
                  <c:v>-1.5</c:v>
                </c:pt>
                <c:pt idx="1034">
                  <c:v>-1.1000000000000001</c:v>
                </c:pt>
                <c:pt idx="1035">
                  <c:v>-1.2400000000000007</c:v>
                </c:pt>
                <c:pt idx="1036">
                  <c:v>-1.180000000000001</c:v>
                </c:pt>
                <c:pt idx="1037">
                  <c:v>-1.0400000000000005</c:v>
                </c:pt>
                <c:pt idx="1038">
                  <c:v>-0.90000000000000147</c:v>
                </c:pt>
                <c:pt idx="1039">
                  <c:v>-1.240000000000002</c:v>
                </c:pt>
                <c:pt idx="1040">
                  <c:v>-1.4200000000000017</c:v>
                </c:pt>
                <c:pt idx="1041">
                  <c:v>-1.9800000000000011</c:v>
                </c:pt>
                <c:pt idx="1042">
                  <c:v>-2.0000000000000013</c:v>
                </c:pt>
                <c:pt idx="1043">
                  <c:v>-2.1400000000000006</c:v>
                </c:pt>
                <c:pt idx="1044">
                  <c:v>-2.2399999999999993</c:v>
                </c:pt>
                <c:pt idx="1045">
                  <c:v>-2.0200000000000005</c:v>
                </c:pt>
                <c:pt idx="1046">
                  <c:v>-1.7</c:v>
                </c:pt>
                <c:pt idx="1047">
                  <c:v>-1.1000000000000001</c:v>
                </c:pt>
                <c:pt idx="1048">
                  <c:v>-0.9</c:v>
                </c:pt>
                <c:pt idx="1049">
                  <c:v>-0.67999999999999972</c:v>
                </c:pt>
                <c:pt idx="1050">
                  <c:v>-0.57999999999999829</c:v>
                </c:pt>
                <c:pt idx="1051">
                  <c:v>-0.35999999999999799</c:v>
                </c:pt>
                <c:pt idx="1052">
                  <c:v>-0.65999999999999803</c:v>
                </c:pt>
                <c:pt idx="1053">
                  <c:v>-0.59999999999999853</c:v>
                </c:pt>
                <c:pt idx="1054">
                  <c:v>-0.83999999999999919</c:v>
                </c:pt>
                <c:pt idx="1055">
                  <c:v>-0.53999999999999915</c:v>
                </c:pt>
                <c:pt idx="1056">
                  <c:v>-0.46000000000000085</c:v>
                </c:pt>
                <c:pt idx="1057">
                  <c:v>-0.64000000000000057</c:v>
                </c:pt>
                <c:pt idx="1058">
                  <c:v>-0.7600000000000009</c:v>
                </c:pt>
                <c:pt idx="1059">
                  <c:v>-0.4799999999999997</c:v>
                </c:pt>
                <c:pt idx="1060">
                  <c:v>-0.4799999999999997</c:v>
                </c:pt>
                <c:pt idx="1061">
                  <c:v>-0.35999999999999943</c:v>
                </c:pt>
                <c:pt idx="1062">
                  <c:v>-0.3</c:v>
                </c:pt>
                <c:pt idx="1063">
                  <c:v>-0.1799999999999983</c:v>
                </c:pt>
                <c:pt idx="1064">
                  <c:v>-0.25999999999999945</c:v>
                </c:pt>
                <c:pt idx="1065">
                  <c:v>-0.37999999999999973</c:v>
                </c:pt>
                <c:pt idx="1066">
                  <c:v>-0.7399999999999991</c:v>
                </c:pt>
                <c:pt idx="1067">
                  <c:v>-0.55999999999999939</c:v>
                </c:pt>
                <c:pt idx="1068">
                  <c:v>-0.1</c:v>
                </c:pt>
                <c:pt idx="1069">
                  <c:v>-7.999999999999971E-2</c:v>
                </c:pt>
                <c:pt idx="1070">
                  <c:v>0.1</c:v>
                </c:pt>
                <c:pt idx="1071">
                  <c:v>0.3</c:v>
                </c:pt>
                <c:pt idx="1072">
                  <c:v>-0.25999999999999945</c:v>
                </c:pt>
                <c:pt idx="1073">
                  <c:v>-0.72000000000000031</c:v>
                </c:pt>
                <c:pt idx="1074">
                  <c:v>-0.7000000000000014</c:v>
                </c:pt>
                <c:pt idx="1075">
                  <c:v>-1.1400000000000006</c:v>
                </c:pt>
                <c:pt idx="1076">
                  <c:v>-1.1400000000000006</c:v>
                </c:pt>
                <c:pt idx="1077">
                  <c:v>-0.72000000000000031</c:v>
                </c:pt>
                <c:pt idx="1078">
                  <c:v>-0.57999999999999974</c:v>
                </c:pt>
                <c:pt idx="1079">
                  <c:v>-0.59999999999999853</c:v>
                </c:pt>
                <c:pt idx="1080">
                  <c:v>-0.55999999999999939</c:v>
                </c:pt>
                <c:pt idx="1081">
                  <c:v>-0.77999999999999969</c:v>
                </c:pt>
                <c:pt idx="1082">
                  <c:v>-0.6</c:v>
                </c:pt>
                <c:pt idx="1083">
                  <c:v>-0.66000000000000081</c:v>
                </c:pt>
                <c:pt idx="1084">
                  <c:v>-0.440000000000002</c:v>
                </c:pt>
                <c:pt idx="1085">
                  <c:v>-0.50000000000000144</c:v>
                </c:pt>
                <c:pt idx="1086">
                  <c:v>-0.68000000000000116</c:v>
                </c:pt>
                <c:pt idx="1087">
                  <c:v>-0.98000000000000109</c:v>
                </c:pt>
                <c:pt idx="1088">
                  <c:v>-0.88000000000000111</c:v>
                </c:pt>
                <c:pt idx="1089">
                  <c:v>-0.86000000000000087</c:v>
                </c:pt>
                <c:pt idx="1090">
                  <c:v>-0.92000000000000171</c:v>
                </c:pt>
                <c:pt idx="1091">
                  <c:v>-0.48000000000000115</c:v>
                </c:pt>
                <c:pt idx="1092">
                  <c:v>-0.44000000000000056</c:v>
                </c:pt>
                <c:pt idx="1093">
                  <c:v>-0.32000000000000028</c:v>
                </c:pt>
                <c:pt idx="1094">
                  <c:v>-0.52000000000000024</c:v>
                </c:pt>
                <c:pt idx="1095">
                  <c:v>-0.32000000000000028</c:v>
                </c:pt>
                <c:pt idx="1096">
                  <c:v>-0.44000000000000056</c:v>
                </c:pt>
                <c:pt idx="1097">
                  <c:v>-0.12000000000000029</c:v>
                </c:pt>
                <c:pt idx="1098">
                  <c:v>-0.25999999999999945</c:v>
                </c:pt>
                <c:pt idx="1099">
                  <c:v>-0.21999999999999886</c:v>
                </c:pt>
                <c:pt idx="1100">
                  <c:v>-0.19999999999999857</c:v>
                </c:pt>
                <c:pt idx="1101">
                  <c:v>-0.49999999999999856</c:v>
                </c:pt>
                <c:pt idx="1102">
                  <c:v>-0.7</c:v>
                </c:pt>
                <c:pt idx="1103">
                  <c:v>-0.74000000000000055</c:v>
                </c:pt>
                <c:pt idx="1104">
                  <c:v>-0.84000000000000052</c:v>
                </c:pt>
                <c:pt idx="1105">
                  <c:v>-0.78000000000000114</c:v>
                </c:pt>
                <c:pt idx="1106">
                  <c:v>-0.42000000000000026</c:v>
                </c:pt>
                <c:pt idx="1107">
                  <c:v>-0.45999999999999941</c:v>
                </c:pt>
                <c:pt idx="1108">
                  <c:v>-0.72000000000000031</c:v>
                </c:pt>
                <c:pt idx="1109">
                  <c:v>-0.8</c:v>
                </c:pt>
                <c:pt idx="1110">
                  <c:v>-0.75999999999999945</c:v>
                </c:pt>
                <c:pt idx="1111">
                  <c:v>-0.60000000000000142</c:v>
                </c:pt>
                <c:pt idx="1112">
                  <c:v>-0.76000000000000223</c:v>
                </c:pt>
                <c:pt idx="1113">
                  <c:v>-0.60000000000000142</c:v>
                </c:pt>
                <c:pt idx="1114">
                  <c:v>-0.30000000000000282</c:v>
                </c:pt>
                <c:pt idx="1115">
                  <c:v>-0.28000000000000258</c:v>
                </c:pt>
                <c:pt idx="1116">
                  <c:v>-0.32000000000000173</c:v>
                </c:pt>
                <c:pt idx="1117">
                  <c:v>-0.24000000000000199</c:v>
                </c:pt>
                <c:pt idx="1118">
                  <c:v>-0.42000000000000171</c:v>
                </c:pt>
                <c:pt idx="1119">
                  <c:v>-0.6</c:v>
                </c:pt>
                <c:pt idx="1120">
                  <c:v>-0.86000000000000087</c:v>
                </c:pt>
                <c:pt idx="1121">
                  <c:v>-0.92000000000000026</c:v>
                </c:pt>
                <c:pt idx="1122">
                  <c:v>-1.3399999999999992</c:v>
                </c:pt>
                <c:pt idx="1123">
                  <c:v>-1.0799999999999996</c:v>
                </c:pt>
                <c:pt idx="1124">
                  <c:v>-1.1200000000000003</c:v>
                </c:pt>
                <c:pt idx="1125">
                  <c:v>-1.0599999999999994</c:v>
                </c:pt>
                <c:pt idx="1126">
                  <c:v>-1.2399999999999991</c:v>
                </c:pt>
                <c:pt idx="1127">
                  <c:v>-0.75999999999999945</c:v>
                </c:pt>
                <c:pt idx="1128">
                  <c:v>-0.7</c:v>
                </c:pt>
                <c:pt idx="1129">
                  <c:v>-0.93999999999999917</c:v>
                </c:pt>
                <c:pt idx="1130">
                  <c:v>-1.0599999999999994</c:v>
                </c:pt>
                <c:pt idx="1131">
                  <c:v>-0.7600000000000009</c:v>
                </c:pt>
                <c:pt idx="1132">
                  <c:v>-0.96000000000000085</c:v>
                </c:pt>
                <c:pt idx="1133">
                  <c:v>-1.2400000000000007</c:v>
                </c:pt>
                <c:pt idx="1134">
                  <c:v>-0.92000000000000026</c:v>
                </c:pt>
                <c:pt idx="1135">
                  <c:v>-0.68000000000000116</c:v>
                </c:pt>
                <c:pt idx="1136">
                  <c:v>-1</c:v>
                </c:pt>
                <c:pt idx="1137">
                  <c:v>-1.0599999999999994</c:v>
                </c:pt>
                <c:pt idx="1138">
                  <c:v>-0.95999999999999941</c:v>
                </c:pt>
                <c:pt idx="1139">
                  <c:v>-1.2200000000000002</c:v>
                </c:pt>
                <c:pt idx="1140">
                  <c:v>-1.5399999999999991</c:v>
                </c:pt>
                <c:pt idx="1141">
                  <c:v>-1.7599999999999993</c:v>
                </c:pt>
                <c:pt idx="1142">
                  <c:v>-1.4200000000000004</c:v>
                </c:pt>
                <c:pt idx="1143">
                  <c:v>-1.1599999999999995</c:v>
                </c:pt>
                <c:pt idx="1144">
                  <c:v>-1.1799999999999997</c:v>
                </c:pt>
                <c:pt idx="1145">
                  <c:v>-1.4400000000000006</c:v>
                </c:pt>
                <c:pt idx="1146">
                  <c:v>-1.1600000000000008</c:v>
                </c:pt>
                <c:pt idx="1147">
                  <c:v>-1.2</c:v>
                </c:pt>
                <c:pt idx="1148">
                  <c:v>-1.5200000000000002</c:v>
                </c:pt>
                <c:pt idx="1149">
                  <c:v>-1.3799999999999997</c:v>
                </c:pt>
                <c:pt idx="1150">
                  <c:v>-0.75999999999999945</c:v>
                </c:pt>
                <c:pt idx="1151">
                  <c:v>-0.72000000000000031</c:v>
                </c:pt>
                <c:pt idx="1152">
                  <c:v>-0.7000000000000014</c:v>
                </c:pt>
                <c:pt idx="1153">
                  <c:v>-0.84000000000000197</c:v>
                </c:pt>
                <c:pt idx="1154">
                  <c:v>-0.80000000000000282</c:v>
                </c:pt>
                <c:pt idx="1155">
                  <c:v>-1.0000000000000013</c:v>
                </c:pt>
                <c:pt idx="1156">
                  <c:v>-0.58000000000000118</c:v>
                </c:pt>
                <c:pt idx="1157">
                  <c:v>-0.62000000000000033</c:v>
                </c:pt>
                <c:pt idx="1158">
                  <c:v>0.15999999999999942</c:v>
                </c:pt>
                <c:pt idx="1159">
                  <c:v>0.57999999999999974</c:v>
                </c:pt>
                <c:pt idx="1160">
                  <c:v>0.67999999999999972</c:v>
                </c:pt>
                <c:pt idx="1161">
                  <c:v>0.42000000000000026</c:v>
                </c:pt>
                <c:pt idx="1162">
                  <c:v>0.17999999999999972</c:v>
                </c:pt>
                <c:pt idx="1163">
                  <c:v>-0.37999999999999973</c:v>
                </c:pt>
                <c:pt idx="1164">
                  <c:v>-0.53999999999999915</c:v>
                </c:pt>
                <c:pt idx="1165">
                  <c:v>-0.33999999999999914</c:v>
                </c:pt>
                <c:pt idx="1166">
                  <c:v>-0.61999999999999889</c:v>
                </c:pt>
                <c:pt idx="1167">
                  <c:v>-0.27999999999999969</c:v>
                </c:pt>
                <c:pt idx="1168">
                  <c:v>-0.1</c:v>
                </c:pt>
                <c:pt idx="1169">
                  <c:v>-0.2</c:v>
                </c:pt>
                <c:pt idx="1170">
                  <c:v>-0.58000000000000118</c:v>
                </c:pt>
                <c:pt idx="1171">
                  <c:v>-0.58000000000000251</c:v>
                </c:pt>
                <c:pt idx="1172">
                  <c:v>-0.86000000000000087</c:v>
                </c:pt>
                <c:pt idx="1173">
                  <c:v>-1.1400000000000006</c:v>
                </c:pt>
                <c:pt idx="1174">
                  <c:v>-1.1200000000000003</c:v>
                </c:pt>
                <c:pt idx="1175">
                  <c:v>-0.82000000000000028</c:v>
                </c:pt>
                <c:pt idx="1176">
                  <c:v>-0.25999999999999801</c:v>
                </c:pt>
                <c:pt idx="1177">
                  <c:v>-5.9999999999999429E-2</c:v>
                </c:pt>
                <c:pt idx="1178">
                  <c:v>0.30000000000000143</c:v>
                </c:pt>
                <c:pt idx="1179">
                  <c:v>0.17999999999999972</c:v>
                </c:pt>
                <c:pt idx="1180">
                  <c:v>-0.12000000000000029</c:v>
                </c:pt>
                <c:pt idx="1181">
                  <c:v>-0.60000000000000142</c:v>
                </c:pt>
                <c:pt idx="1182">
                  <c:v>-0.52000000000000168</c:v>
                </c:pt>
                <c:pt idx="1183">
                  <c:v>-0.50000000000000144</c:v>
                </c:pt>
                <c:pt idx="1184">
                  <c:v>-0.54000000000000059</c:v>
                </c:pt>
                <c:pt idx="1185">
                  <c:v>-0.24000000000000057</c:v>
                </c:pt>
                <c:pt idx="1186">
                  <c:v>-0.2</c:v>
                </c:pt>
                <c:pt idx="1187">
                  <c:v>-0.27999999999999831</c:v>
                </c:pt>
                <c:pt idx="1188">
                  <c:v>-0.77999999999999969</c:v>
                </c:pt>
                <c:pt idx="1189">
                  <c:v>-0.62000000000000033</c:v>
                </c:pt>
                <c:pt idx="1190">
                  <c:v>-0.75999999999999945</c:v>
                </c:pt>
                <c:pt idx="1191">
                  <c:v>-0.6</c:v>
                </c:pt>
                <c:pt idx="1192">
                  <c:v>-0.66000000000000081</c:v>
                </c:pt>
                <c:pt idx="1193">
                  <c:v>-0.67999999999999972</c:v>
                </c:pt>
                <c:pt idx="1194">
                  <c:v>-0.87999999999999967</c:v>
                </c:pt>
                <c:pt idx="1195">
                  <c:v>-1.1600000000000008</c:v>
                </c:pt>
                <c:pt idx="1196">
                  <c:v>-1.8000000000000014</c:v>
                </c:pt>
                <c:pt idx="1197">
                  <c:v>-1.680000000000001</c:v>
                </c:pt>
                <c:pt idx="1198">
                  <c:v>-1.1000000000000014</c:v>
                </c:pt>
                <c:pt idx="1199">
                  <c:v>-1.0400000000000005</c:v>
                </c:pt>
                <c:pt idx="1200">
                  <c:v>-0.8</c:v>
                </c:pt>
                <c:pt idx="1201">
                  <c:v>-0.4799999999999997</c:v>
                </c:pt>
                <c:pt idx="1202">
                  <c:v>-0.77999999999999969</c:v>
                </c:pt>
                <c:pt idx="1203">
                  <c:v>-1.1399999999999992</c:v>
                </c:pt>
                <c:pt idx="1204">
                  <c:v>-1.0400000000000005</c:v>
                </c:pt>
                <c:pt idx="1205">
                  <c:v>-0.92000000000000171</c:v>
                </c:pt>
                <c:pt idx="1206">
                  <c:v>-0.56000000000000083</c:v>
                </c:pt>
                <c:pt idx="1207">
                  <c:v>-0.26000000000000084</c:v>
                </c:pt>
                <c:pt idx="1208">
                  <c:v>-0.36000000000000087</c:v>
                </c:pt>
                <c:pt idx="1209">
                  <c:v>-0.7</c:v>
                </c:pt>
                <c:pt idx="1210">
                  <c:v>-0.7399999999999991</c:v>
                </c:pt>
                <c:pt idx="1211">
                  <c:v>-0.75999999999999945</c:v>
                </c:pt>
                <c:pt idx="1212">
                  <c:v>-0.7399999999999991</c:v>
                </c:pt>
                <c:pt idx="1213">
                  <c:v>-0.32000000000000028</c:v>
                </c:pt>
                <c:pt idx="1214">
                  <c:v>0.17999999999999972</c:v>
                </c:pt>
                <c:pt idx="1215">
                  <c:v>0.2</c:v>
                </c:pt>
                <c:pt idx="1216">
                  <c:v>5.9999999999999429E-2</c:v>
                </c:pt>
                <c:pt idx="1217">
                  <c:v>-0.18000000000000113</c:v>
                </c:pt>
                <c:pt idx="1218">
                  <c:v>-0.50000000000000144</c:v>
                </c:pt>
                <c:pt idx="1219">
                  <c:v>-0.56000000000000083</c:v>
                </c:pt>
                <c:pt idx="1220">
                  <c:v>-0.24000000000000199</c:v>
                </c:pt>
                <c:pt idx="1221">
                  <c:v>-0.4600000000000023</c:v>
                </c:pt>
                <c:pt idx="1222">
                  <c:v>-0.22000000000000169</c:v>
                </c:pt>
                <c:pt idx="1223">
                  <c:v>-0.24000000000000057</c:v>
                </c:pt>
                <c:pt idx="1224">
                  <c:v>-0.5</c:v>
                </c:pt>
                <c:pt idx="1225">
                  <c:v>-0.93999999999999917</c:v>
                </c:pt>
                <c:pt idx="1226">
                  <c:v>-0.51999999999999746</c:v>
                </c:pt>
                <c:pt idx="1227">
                  <c:v>-9.9999999999997161E-2</c:v>
                </c:pt>
                <c:pt idx="1228">
                  <c:v>0.60000000000000286</c:v>
                </c:pt>
                <c:pt idx="1229">
                  <c:v>0.90000000000000147</c:v>
                </c:pt>
                <c:pt idx="1230">
                  <c:v>1.3000000000000029</c:v>
                </c:pt>
                <c:pt idx="1231">
                  <c:v>1.1800000000000026</c:v>
                </c:pt>
                <c:pt idx="1232">
                  <c:v>0.78000000000000114</c:v>
                </c:pt>
                <c:pt idx="1233">
                  <c:v>0.54000000000000059</c:v>
                </c:pt>
                <c:pt idx="1234">
                  <c:v>0.52000000000000102</c:v>
                </c:pt>
                <c:pt idx="1235">
                  <c:v>0.36000000000000015</c:v>
                </c:pt>
                <c:pt idx="1236">
                  <c:v>0.25999999999999945</c:v>
                </c:pt>
                <c:pt idx="1237">
                  <c:v>0.24000000000000057</c:v>
                </c:pt>
                <c:pt idx="1238">
                  <c:v>4.000000000000057E-2</c:v>
                </c:pt>
                <c:pt idx="1239">
                  <c:v>0.14000000000000057</c:v>
                </c:pt>
                <c:pt idx="1240">
                  <c:v>0.26000000000000012</c:v>
                </c:pt>
                <c:pt idx="1241">
                  <c:v>0.33999999999999986</c:v>
                </c:pt>
                <c:pt idx="1242">
                  <c:v>0.53999999999999915</c:v>
                </c:pt>
                <c:pt idx="1243">
                  <c:v>0.53999999999999915</c:v>
                </c:pt>
                <c:pt idx="1244">
                  <c:v>0.53999999999999915</c:v>
                </c:pt>
                <c:pt idx="1245">
                  <c:v>0.41999999999999887</c:v>
                </c:pt>
                <c:pt idx="1246">
                  <c:v>0.43999999999999917</c:v>
                </c:pt>
                <c:pt idx="1247">
                  <c:v>0.21999999999999958</c:v>
                </c:pt>
                <c:pt idx="1248">
                  <c:v>7.999999999999971E-2</c:v>
                </c:pt>
                <c:pt idx="1249">
                  <c:v>0.1</c:v>
                </c:pt>
                <c:pt idx="1250">
                  <c:v>-0.17999999999999972</c:v>
                </c:pt>
                <c:pt idx="1251">
                  <c:v>-0.23999999999999985</c:v>
                </c:pt>
                <c:pt idx="1252">
                  <c:v>-0.3999999999999993</c:v>
                </c:pt>
                <c:pt idx="1253">
                  <c:v>2.0000000000000996E-2</c:v>
                </c:pt>
                <c:pt idx="1254">
                  <c:v>2.0000000000000996E-2</c:v>
                </c:pt>
                <c:pt idx="1255">
                  <c:v>0.220000000000001</c:v>
                </c:pt>
                <c:pt idx="1256">
                  <c:v>0.16000000000000086</c:v>
                </c:pt>
                <c:pt idx="1257">
                  <c:v>0.46000000000000013</c:v>
                </c:pt>
                <c:pt idx="1258">
                  <c:v>-0.14000000000000057</c:v>
                </c:pt>
                <c:pt idx="1259">
                  <c:v>-0.32000000000000101</c:v>
                </c:pt>
                <c:pt idx="1260">
                  <c:v>-0.44000000000000056</c:v>
                </c:pt>
                <c:pt idx="1261">
                  <c:v>-0.44000000000000056</c:v>
                </c:pt>
                <c:pt idx="1262">
                  <c:v>-0.22000000000000028</c:v>
                </c:pt>
                <c:pt idx="1263">
                  <c:v>0.1</c:v>
                </c:pt>
                <c:pt idx="1264">
                  <c:v>0.28000000000000042</c:v>
                </c:pt>
                <c:pt idx="1265">
                  <c:v>0.46000000000000013</c:v>
                </c:pt>
                <c:pt idx="1266">
                  <c:v>6.0000000000000851E-2</c:v>
                </c:pt>
                <c:pt idx="1267">
                  <c:v>-0.15999999999999942</c:v>
                </c:pt>
                <c:pt idx="1268">
                  <c:v>-0.51999999999999957</c:v>
                </c:pt>
                <c:pt idx="1269">
                  <c:v>-0.97999999999999976</c:v>
                </c:pt>
                <c:pt idx="1270">
                  <c:v>-0.6</c:v>
                </c:pt>
                <c:pt idx="1271">
                  <c:v>-0.14000000000000057</c:v>
                </c:pt>
                <c:pt idx="1272">
                  <c:v>-6.0000000000000497E-2</c:v>
                </c:pt>
                <c:pt idx="1273">
                  <c:v>-0.14000000000000021</c:v>
                </c:pt>
                <c:pt idx="1274">
                  <c:v>-0.42000000000000026</c:v>
                </c:pt>
                <c:pt idx="1275">
                  <c:v>-0.82</c:v>
                </c:pt>
                <c:pt idx="1276">
                  <c:v>-1.02</c:v>
                </c:pt>
                <c:pt idx="1277">
                  <c:v>-1.6599999999999997</c:v>
                </c:pt>
                <c:pt idx="1278">
                  <c:v>-1.3199999999999998</c:v>
                </c:pt>
                <c:pt idx="1279">
                  <c:v>-0.8600000000000001</c:v>
                </c:pt>
                <c:pt idx="1280">
                  <c:v>-1.06</c:v>
                </c:pt>
                <c:pt idx="1281">
                  <c:v>-0.78</c:v>
                </c:pt>
                <c:pt idx="1282">
                  <c:v>-0.4</c:v>
                </c:pt>
                <c:pt idx="1283">
                  <c:v>-0.46000000000000013</c:v>
                </c:pt>
                <c:pt idx="1284">
                  <c:v>-0.33999999999999986</c:v>
                </c:pt>
                <c:pt idx="1285">
                  <c:v>-0.25999999999999979</c:v>
                </c:pt>
                <c:pt idx="1286">
                  <c:v>-0.35999999999999976</c:v>
                </c:pt>
                <c:pt idx="1287">
                  <c:v>-0.36000000000000015</c:v>
                </c:pt>
                <c:pt idx="1288">
                  <c:v>-0.15999999999999978</c:v>
                </c:pt>
                <c:pt idx="1289">
                  <c:v>-0.4399999999999995</c:v>
                </c:pt>
                <c:pt idx="1290">
                  <c:v>-0.29999999999999966</c:v>
                </c:pt>
                <c:pt idx="1291">
                  <c:v>-0.33999999999999986</c:v>
                </c:pt>
                <c:pt idx="1292">
                  <c:v>-0.65999999999999981</c:v>
                </c:pt>
                <c:pt idx="1293">
                  <c:v>-0.6399999999999999</c:v>
                </c:pt>
                <c:pt idx="1294">
                  <c:v>-0.56000000000000016</c:v>
                </c:pt>
                <c:pt idx="1295">
                  <c:v>-0.72000000000000031</c:v>
                </c:pt>
                <c:pt idx="1296">
                  <c:v>-0.76000000000000012</c:v>
                </c:pt>
                <c:pt idx="1297">
                  <c:v>-0.74000000000000021</c:v>
                </c:pt>
                <c:pt idx="1298">
                  <c:v>-0.80000000000000038</c:v>
                </c:pt>
                <c:pt idx="1299">
                  <c:v>-0.7000000000000004</c:v>
                </c:pt>
                <c:pt idx="1300">
                  <c:v>-0.62000000000000033</c:v>
                </c:pt>
                <c:pt idx="1301">
                  <c:v>-0.86000000000000054</c:v>
                </c:pt>
                <c:pt idx="1302">
                  <c:v>-0.84000000000000019</c:v>
                </c:pt>
                <c:pt idx="1303">
                  <c:v>-0.98000000000000009</c:v>
                </c:pt>
                <c:pt idx="1304">
                  <c:v>-1.1400000000000001</c:v>
                </c:pt>
                <c:pt idx="1305">
                  <c:v>-1.36</c:v>
                </c:pt>
                <c:pt idx="1306">
                  <c:v>-1.4799999999999998</c:v>
                </c:pt>
                <c:pt idx="1307">
                  <c:v>-1.2799999999999998</c:v>
                </c:pt>
                <c:pt idx="1308">
                  <c:v>-1.1799999999999997</c:v>
                </c:pt>
                <c:pt idx="1309">
                  <c:v>-1.0799999999999994</c:v>
                </c:pt>
                <c:pt idx="1310">
                  <c:v>-1.1199999999999992</c:v>
                </c:pt>
                <c:pt idx="1311">
                  <c:v>-0.75999999999999945</c:v>
                </c:pt>
                <c:pt idx="1312">
                  <c:v>-0.71999999999999953</c:v>
                </c:pt>
                <c:pt idx="1313">
                  <c:v>-0.59999999999999964</c:v>
                </c:pt>
                <c:pt idx="1314">
                  <c:v>-0.72</c:v>
                </c:pt>
                <c:pt idx="1315">
                  <c:v>-0.58000000000000007</c:v>
                </c:pt>
                <c:pt idx="1316">
                  <c:v>-0.94000000000000017</c:v>
                </c:pt>
                <c:pt idx="1317">
                  <c:v>-0.94000000000000017</c:v>
                </c:pt>
                <c:pt idx="1318">
                  <c:v>-1.1200000000000003</c:v>
                </c:pt>
                <c:pt idx="1319">
                  <c:v>-0.96000000000000019</c:v>
                </c:pt>
                <c:pt idx="1320">
                  <c:v>-0.66000000000000014</c:v>
                </c:pt>
                <c:pt idx="1321">
                  <c:v>-0.38000000000000006</c:v>
                </c:pt>
                <c:pt idx="1322">
                  <c:v>-0.41999999999999993</c:v>
                </c:pt>
                <c:pt idx="1323">
                  <c:v>-0.61999999999999988</c:v>
                </c:pt>
                <c:pt idx="1324">
                  <c:v>-0.7</c:v>
                </c:pt>
                <c:pt idx="1325">
                  <c:v>-0.97999999999999976</c:v>
                </c:pt>
                <c:pt idx="1326">
                  <c:v>-1.0999999999999996</c:v>
                </c:pt>
                <c:pt idx="1327">
                  <c:v>-1.1599999999999997</c:v>
                </c:pt>
                <c:pt idx="1328">
                  <c:v>-1.2799999999999998</c:v>
                </c:pt>
                <c:pt idx="1329">
                  <c:v>-1.3199999999999996</c:v>
                </c:pt>
                <c:pt idx="1330">
                  <c:v>-1.6800000000000002</c:v>
                </c:pt>
                <c:pt idx="1331">
                  <c:v>-1.48</c:v>
                </c:pt>
                <c:pt idx="1332">
                  <c:v>-1.3200000000000003</c:v>
                </c:pt>
                <c:pt idx="1333">
                  <c:v>-0.82000000000000028</c:v>
                </c:pt>
                <c:pt idx="1334">
                  <c:v>-0.46000000000000052</c:v>
                </c:pt>
                <c:pt idx="1335">
                  <c:v>-0.32000000000000028</c:v>
                </c:pt>
                <c:pt idx="1336">
                  <c:v>-0.48000000000000009</c:v>
                </c:pt>
                <c:pt idx="1337">
                  <c:v>-0.49999999999999967</c:v>
                </c:pt>
                <c:pt idx="1338">
                  <c:v>-0.77999999999999969</c:v>
                </c:pt>
                <c:pt idx="1339">
                  <c:v>-1.0199999999999996</c:v>
                </c:pt>
                <c:pt idx="1340">
                  <c:v>-0.77999999999999969</c:v>
                </c:pt>
                <c:pt idx="1341">
                  <c:v>-0.6399999999999999</c:v>
                </c:pt>
                <c:pt idx="1342">
                  <c:v>-0.57999999999999974</c:v>
                </c:pt>
                <c:pt idx="1343">
                  <c:v>-3.9999999999999501E-2</c:v>
                </c:pt>
                <c:pt idx="1344">
                  <c:v>4.000000000000057E-2</c:v>
                </c:pt>
                <c:pt idx="1345">
                  <c:v>0.36000000000000087</c:v>
                </c:pt>
                <c:pt idx="1346">
                  <c:v>0.220000000000001</c:v>
                </c:pt>
                <c:pt idx="1347">
                  <c:v>4.0000000000000924E-2</c:v>
                </c:pt>
                <c:pt idx="1348">
                  <c:v>-0.51999999999999924</c:v>
                </c:pt>
                <c:pt idx="1349">
                  <c:v>-0.69999999999999929</c:v>
                </c:pt>
                <c:pt idx="1350">
                  <c:v>-0.81999999999999917</c:v>
                </c:pt>
                <c:pt idx="1351">
                  <c:v>-0.67999999999999938</c:v>
                </c:pt>
                <c:pt idx="1352">
                  <c:v>-0.51999999999999957</c:v>
                </c:pt>
                <c:pt idx="1353">
                  <c:v>-0.35999999999999943</c:v>
                </c:pt>
                <c:pt idx="1354">
                  <c:v>-0.37999999999999934</c:v>
                </c:pt>
                <c:pt idx="1355">
                  <c:v>-0.7399999999999991</c:v>
                </c:pt>
                <c:pt idx="1356">
                  <c:v>-0.81999999999999917</c:v>
                </c:pt>
                <c:pt idx="1357">
                  <c:v>-0.95999999999999941</c:v>
                </c:pt>
                <c:pt idx="1358">
                  <c:v>-1.0599999999999998</c:v>
                </c:pt>
                <c:pt idx="1359">
                  <c:v>-0.88000000000000012</c:v>
                </c:pt>
                <c:pt idx="1360">
                  <c:v>-0.76000000000000045</c:v>
                </c:pt>
                <c:pt idx="1361">
                  <c:v>-0.76000000000000045</c:v>
                </c:pt>
                <c:pt idx="1362">
                  <c:v>-0.52000000000000024</c:v>
                </c:pt>
                <c:pt idx="1363">
                  <c:v>-0.4</c:v>
                </c:pt>
                <c:pt idx="1364">
                  <c:v>-0.72000000000000031</c:v>
                </c:pt>
                <c:pt idx="1365">
                  <c:v>-0.84000000000000052</c:v>
                </c:pt>
                <c:pt idx="1366">
                  <c:v>-0.66000000000000014</c:v>
                </c:pt>
                <c:pt idx="1367">
                  <c:v>-0.73999999999999988</c:v>
                </c:pt>
                <c:pt idx="1368">
                  <c:v>-0.94000000000000017</c:v>
                </c:pt>
                <c:pt idx="1369">
                  <c:v>-0.35999999999999976</c:v>
                </c:pt>
                <c:pt idx="1370">
                  <c:v>2.0000000000000639E-2</c:v>
                </c:pt>
                <c:pt idx="1371">
                  <c:v>0.14000000000000021</c:v>
                </c:pt>
                <c:pt idx="1372">
                  <c:v>5.999999999999979E-2</c:v>
                </c:pt>
                <c:pt idx="1373">
                  <c:v>0.24000000000000021</c:v>
                </c:pt>
                <c:pt idx="1374">
                  <c:v>-0.25999999999999945</c:v>
                </c:pt>
                <c:pt idx="1375">
                  <c:v>-0.61999999999999922</c:v>
                </c:pt>
                <c:pt idx="1376">
                  <c:v>-0.99999999999999889</c:v>
                </c:pt>
                <c:pt idx="1377">
                  <c:v>-0.93999999999999884</c:v>
                </c:pt>
                <c:pt idx="1378">
                  <c:v>-1.1199999999999988</c:v>
                </c:pt>
                <c:pt idx="1379">
                  <c:v>-0.41999999999999921</c:v>
                </c:pt>
                <c:pt idx="1380">
                  <c:v>-5.9999999999999429E-2</c:v>
                </c:pt>
                <c:pt idx="1381">
                  <c:v>0.22000000000000028</c:v>
                </c:pt>
                <c:pt idx="1382">
                  <c:v>0.34000000000000058</c:v>
                </c:pt>
                <c:pt idx="1383">
                  <c:v>0.24000000000000021</c:v>
                </c:pt>
                <c:pt idx="1384">
                  <c:v>-0.11999999999999993</c:v>
                </c:pt>
                <c:pt idx="1385">
                  <c:v>-0.21999999999999992</c:v>
                </c:pt>
                <c:pt idx="1386">
                  <c:v>-0.10000000000000035</c:v>
                </c:pt>
                <c:pt idx="1387">
                  <c:v>-0.24000000000000093</c:v>
                </c:pt>
                <c:pt idx="1388">
                  <c:v>9.9999999999999284E-2</c:v>
                </c:pt>
                <c:pt idx="1389">
                  <c:v>-0.28000000000000042</c:v>
                </c:pt>
                <c:pt idx="1390">
                  <c:v>-0.24000000000000057</c:v>
                </c:pt>
                <c:pt idx="1391">
                  <c:v>-0.44000000000000056</c:v>
                </c:pt>
                <c:pt idx="1392">
                  <c:v>-0.84000000000000052</c:v>
                </c:pt>
                <c:pt idx="1393">
                  <c:v>-0.7600000000000009</c:v>
                </c:pt>
                <c:pt idx="1394">
                  <c:v>-0.48000000000000115</c:v>
                </c:pt>
                <c:pt idx="1395">
                  <c:v>-0.54000000000000059</c:v>
                </c:pt>
                <c:pt idx="1396">
                  <c:v>-0.54000000000000059</c:v>
                </c:pt>
                <c:pt idx="1397">
                  <c:v>-0.56000000000000016</c:v>
                </c:pt>
                <c:pt idx="1398">
                  <c:v>-0.85999999999999943</c:v>
                </c:pt>
                <c:pt idx="1399">
                  <c:v>-0.87999999999999967</c:v>
                </c:pt>
                <c:pt idx="1400">
                  <c:v>-0.62000000000000033</c:v>
                </c:pt>
                <c:pt idx="1401">
                  <c:v>-0.52000000000000024</c:v>
                </c:pt>
                <c:pt idx="1402">
                  <c:v>-8.0000000000000432E-2</c:v>
                </c:pt>
                <c:pt idx="1403">
                  <c:v>0.13999999999999915</c:v>
                </c:pt>
                <c:pt idx="1404">
                  <c:v>0.33999999999999914</c:v>
                </c:pt>
                <c:pt idx="1405">
                  <c:v>-7.1054273576010023E-16</c:v>
                </c:pt>
                <c:pt idx="1406">
                  <c:v>-0.12000000000000029</c:v>
                </c:pt>
                <c:pt idx="1407">
                  <c:v>-0.52000000000000024</c:v>
                </c:pt>
                <c:pt idx="1408">
                  <c:v>-1.0000000000000004</c:v>
                </c:pt>
                <c:pt idx="1409">
                  <c:v>-0.85999999999999976</c:v>
                </c:pt>
                <c:pt idx="1410">
                  <c:v>-0.95999999999999974</c:v>
                </c:pt>
                <c:pt idx="1411">
                  <c:v>-0.89999999999999969</c:v>
                </c:pt>
                <c:pt idx="1412">
                  <c:v>-0.63999999999999946</c:v>
                </c:pt>
                <c:pt idx="1413">
                  <c:v>-0.31999999999999923</c:v>
                </c:pt>
                <c:pt idx="1414">
                  <c:v>-0.31999999999999995</c:v>
                </c:pt>
                <c:pt idx="1415">
                  <c:v>-0.24000000000000021</c:v>
                </c:pt>
                <c:pt idx="1416">
                  <c:v>-0.10000000000000035</c:v>
                </c:pt>
                <c:pt idx="1417">
                  <c:v>-0.10000000000000035</c:v>
                </c:pt>
                <c:pt idx="1418">
                  <c:v>-0.18000000000000044</c:v>
                </c:pt>
                <c:pt idx="1419">
                  <c:v>-0.61999999999999955</c:v>
                </c:pt>
                <c:pt idx="1420">
                  <c:v>-0.43999999999999984</c:v>
                </c:pt>
                <c:pt idx="1421">
                  <c:v>-0.73999999999999988</c:v>
                </c:pt>
                <c:pt idx="1422">
                  <c:v>-0.6</c:v>
                </c:pt>
                <c:pt idx="1423">
                  <c:v>-0.53999999999999981</c:v>
                </c:pt>
                <c:pt idx="1424">
                  <c:v>-0.26000000000000012</c:v>
                </c:pt>
                <c:pt idx="1425">
                  <c:v>-0.4199999999999996</c:v>
                </c:pt>
                <c:pt idx="1426">
                  <c:v>-0.4799999999999997</c:v>
                </c:pt>
                <c:pt idx="1427">
                  <c:v>-0.53999999999999981</c:v>
                </c:pt>
                <c:pt idx="1428">
                  <c:v>-0.4799999999999997</c:v>
                </c:pt>
                <c:pt idx="1429">
                  <c:v>-0.91999999999999993</c:v>
                </c:pt>
                <c:pt idx="1430">
                  <c:v>-0.72</c:v>
                </c:pt>
                <c:pt idx="1431">
                  <c:v>-0.82</c:v>
                </c:pt>
                <c:pt idx="1432">
                  <c:v>-0.75999999999999979</c:v>
                </c:pt>
                <c:pt idx="1433">
                  <c:v>-0.66000000000000048</c:v>
                </c:pt>
                <c:pt idx="1434">
                  <c:v>-0.6399999999999999</c:v>
                </c:pt>
                <c:pt idx="1435">
                  <c:v>-0.46000000000000013</c:v>
                </c:pt>
                <c:pt idx="1436">
                  <c:v>-0.22000000000000028</c:v>
                </c:pt>
                <c:pt idx="1437">
                  <c:v>-0.4</c:v>
                </c:pt>
                <c:pt idx="1438">
                  <c:v>-0.2</c:v>
                </c:pt>
                <c:pt idx="1439">
                  <c:v>-2.0000000000000285E-2</c:v>
                </c:pt>
                <c:pt idx="1440">
                  <c:v>-0.26000000000000012</c:v>
                </c:pt>
                <c:pt idx="1441">
                  <c:v>-0.26000000000000012</c:v>
                </c:pt>
                <c:pt idx="1442">
                  <c:v>-0.5800000000000004</c:v>
                </c:pt>
                <c:pt idx="1443">
                  <c:v>-0.8600000000000001</c:v>
                </c:pt>
                <c:pt idx="1444">
                  <c:v>-0.74000000000000055</c:v>
                </c:pt>
                <c:pt idx="1445">
                  <c:v>-0.72000000000000097</c:v>
                </c:pt>
                <c:pt idx="1446">
                  <c:v>-0.42000000000000026</c:v>
                </c:pt>
                <c:pt idx="1447">
                  <c:v>7.999999999999971E-2</c:v>
                </c:pt>
                <c:pt idx="1448">
                  <c:v>7.999999999999971E-2</c:v>
                </c:pt>
                <c:pt idx="1449">
                  <c:v>0.26000000000000012</c:v>
                </c:pt>
                <c:pt idx="1450">
                  <c:v>-0.19999999999999929</c:v>
                </c:pt>
                <c:pt idx="1451">
                  <c:v>-0.65999999999999948</c:v>
                </c:pt>
                <c:pt idx="1452">
                  <c:v>-0.83999999999999919</c:v>
                </c:pt>
                <c:pt idx="1453">
                  <c:v>-0.83999999999999919</c:v>
                </c:pt>
                <c:pt idx="1454">
                  <c:v>-1.2599999999999993</c:v>
                </c:pt>
                <c:pt idx="1455">
                  <c:v>-0.79999999999999927</c:v>
                </c:pt>
                <c:pt idx="1456">
                  <c:v>-0.7</c:v>
                </c:pt>
                <c:pt idx="1457">
                  <c:v>-0.9</c:v>
                </c:pt>
                <c:pt idx="1458">
                  <c:v>-0.66000000000000014</c:v>
                </c:pt>
                <c:pt idx="1459">
                  <c:v>-0.82</c:v>
                </c:pt>
                <c:pt idx="1460">
                  <c:v>-0.96000000000000052</c:v>
                </c:pt>
                <c:pt idx="1461">
                  <c:v>-0.9200000000000006</c:v>
                </c:pt>
                <c:pt idx="1462">
                  <c:v>-0.72000000000000064</c:v>
                </c:pt>
                <c:pt idx="1463">
                  <c:v>-0.94000000000000017</c:v>
                </c:pt>
                <c:pt idx="1464">
                  <c:v>-0.64000000000000057</c:v>
                </c:pt>
                <c:pt idx="1465">
                  <c:v>-0.5800000000000004</c:v>
                </c:pt>
                <c:pt idx="1466">
                  <c:v>-0.33999999999999986</c:v>
                </c:pt>
                <c:pt idx="1467">
                  <c:v>-0.13999999999999985</c:v>
                </c:pt>
                <c:pt idx="1468">
                  <c:v>-0.12000000000000029</c:v>
                </c:pt>
                <c:pt idx="1469">
                  <c:v>2.0000000000000285E-2</c:v>
                </c:pt>
                <c:pt idx="1470">
                  <c:v>2.0000000000000285E-2</c:v>
                </c:pt>
                <c:pt idx="1471">
                  <c:v>-0.38000000000000006</c:v>
                </c:pt>
                <c:pt idx="1472">
                  <c:v>-0.54000000000000059</c:v>
                </c:pt>
                <c:pt idx="1473">
                  <c:v>-0.18000000000000044</c:v>
                </c:pt>
                <c:pt idx="1474">
                  <c:v>-0.40000000000000069</c:v>
                </c:pt>
                <c:pt idx="1475">
                  <c:v>-0.62000000000000033</c:v>
                </c:pt>
                <c:pt idx="1476">
                  <c:v>-0.68</c:v>
                </c:pt>
                <c:pt idx="1477">
                  <c:v>-0.4599999999999998</c:v>
                </c:pt>
                <c:pt idx="1478">
                  <c:v>-0.8</c:v>
                </c:pt>
                <c:pt idx="1479">
                  <c:v>-0.38000000000000006</c:v>
                </c:pt>
                <c:pt idx="1480">
                  <c:v>-0.22000000000000028</c:v>
                </c:pt>
                <c:pt idx="1481">
                  <c:v>7.999999999999971E-2</c:v>
                </c:pt>
                <c:pt idx="1482">
                  <c:v>-3.5527136788005011E-16</c:v>
                </c:pt>
                <c:pt idx="1483">
                  <c:v>-6.0000000000000143E-2</c:v>
                </c:pt>
                <c:pt idx="1484">
                  <c:v>-0.56000000000000016</c:v>
                </c:pt>
                <c:pt idx="1485">
                  <c:v>-0.66000000000000014</c:v>
                </c:pt>
                <c:pt idx="1486">
                  <c:v>-1.0200000000000002</c:v>
                </c:pt>
                <c:pt idx="1487">
                  <c:v>-1.1000000000000003</c:v>
                </c:pt>
                <c:pt idx="1488">
                  <c:v>-1.5400000000000003</c:v>
                </c:pt>
                <c:pt idx="1489">
                  <c:v>-1.4600000000000002</c:v>
                </c:pt>
                <c:pt idx="1490">
                  <c:v>-1.3600000000000005</c:v>
                </c:pt>
                <c:pt idx="1491">
                  <c:v>-0.90000000000000036</c:v>
                </c:pt>
                <c:pt idx="1492">
                  <c:v>-1.1600000000000006</c:v>
                </c:pt>
                <c:pt idx="1493">
                  <c:v>-0.82000000000000062</c:v>
                </c:pt>
                <c:pt idx="1494">
                  <c:v>-0.70000000000000073</c:v>
                </c:pt>
                <c:pt idx="1495">
                  <c:v>-0.96000000000000052</c:v>
                </c:pt>
                <c:pt idx="1496">
                  <c:v>-1.6200000000000006</c:v>
                </c:pt>
                <c:pt idx="1497">
                  <c:v>-1.5800000000000005</c:v>
                </c:pt>
                <c:pt idx="1498">
                  <c:v>-1.4000000000000004</c:v>
                </c:pt>
                <c:pt idx="1499">
                  <c:v>-1.5200000000000002</c:v>
                </c:pt>
                <c:pt idx="1500">
                  <c:v>-1.5600000000000005</c:v>
                </c:pt>
                <c:pt idx="1501">
                  <c:v>-1.5</c:v>
                </c:pt>
                <c:pt idx="1502">
                  <c:v>-1.6200000000000003</c:v>
                </c:pt>
                <c:pt idx="1503">
                  <c:v>-1.5400000000000003</c:v>
                </c:pt>
                <c:pt idx="1504">
                  <c:v>-1.36</c:v>
                </c:pt>
                <c:pt idx="1505">
                  <c:v>-1.2399999999999998</c:v>
                </c:pt>
                <c:pt idx="1506">
                  <c:v>-0.96000000000000019</c:v>
                </c:pt>
                <c:pt idx="1507">
                  <c:v>-0.75999999999999979</c:v>
                </c:pt>
                <c:pt idx="1508">
                  <c:v>-1.1400000000000001</c:v>
                </c:pt>
                <c:pt idx="1509">
                  <c:v>-1.0800000000000005</c:v>
                </c:pt>
                <c:pt idx="1510">
                  <c:v>-0.64000000000000057</c:v>
                </c:pt>
                <c:pt idx="1511">
                  <c:v>-0.36000000000000049</c:v>
                </c:pt>
                <c:pt idx="1512">
                  <c:v>-8.0000000000000432E-2</c:v>
                </c:pt>
                <c:pt idx="1513">
                  <c:v>0.33999999999999986</c:v>
                </c:pt>
                <c:pt idx="1514">
                  <c:v>0.17999999999999972</c:v>
                </c:pt>
                <c:pt idx="1515">
                  <c:v>-0.20000000000000034</c:v>
                </c:pt>
                <c:pt idx="1516">
                  <c:v>-0.20000000000000034</c:v>
                </c:pt>
                <c:pt idx="1517">
                  <c:v>-0.22000000000000028</c:v>
                </c:pt>
                <c:pt idx="1518">
                  <c:v>-0.5800000000000004</c:v>
                </c:pt>
                <c:pt idx="1519">
                  <c:v>-0.32000000000000028</c:v>
                </c:pt>
                <c:pt idx="1520">
                  <c:v>-0.2</c:v>
                </c:pt>
                <c:pt idx="1521">
                  <c:v>-0.11999999999999993</c:v>
                </c:pt>
                <c:pt idx="1522">
                  <c:v>-0.14000000000000021</c:v>
                </c:pt>
                <c:pt idx="1523">
                  <c:v>-0.22000000000000028</c:v>
                </c:pt>
                <c:pt idx="1524">
                  <c:v>-0.26000000000000012</c:v>
                </c:pt>
                <c:pt idx="1525">
                  <c:v>-4.0000000000000216E-2</c:v>
                </c:pt>
                <c:pt idx="1526">
                  <c:v>-0.24000000000000021</c:v>
                </c:pt>
                <c:pt idx="1527">
                  <c:v>-0.34000000000000019</c:v>
                </c:pt>
                <c:pt idx="1528">
                  <c:v>-0.48000000000000009</c:v>
                </c:pt>
                <c:pt idx="1529">
                  <c:v>-0.7000000000000004</c:v>
                </c:pt>
                <c:pt idx="1530">
                  <c:v>-0.88000000000000045</c:v>
                </c:pt>
                <c:pt idx="1531">
                  <c:v>-0.80000000000000071</c:v>
                </c:pt>
                <c:pt idx="1532">
                  <c:v>-1.1600000000000006</c:v>
                </c:pt>
                <c:pt idx="1533">
                  <c:v>-0.60000000000000075</c:v>
                </c:pt>
                <c:pt idx="1534">
                  <c:v>-0.88000000000000045</c:v>
                </c:pt>
                <c:pt idx="1535">
                  <c:v>-0.78</c:v>
                </c:pt>
                <c:pt idx="1536">
                  <c:v>-0.73999999999999988</c:v>
                </c:pt>
                <c:pt idx="1537">
                  <c:v>-0.33999999999999986</c:v>
                </c:pt>
                <c:pt idx="1538">
                  <c:v>-0.57999999999999974</c:v>
                </c:pt>
                <c:pt idx="1539">
                  <c:v>-0.21999999999999958</c:v>
                </c:pt>
                <c:pt idx="1540">
                  <c:v>-0.57999999999999974</c:v>
                </c:pt>
                <c:pt idx="1541">
                  <c:v>-0.72</c:v>
                </c:pt>
                <c:pt idx="1542">
                  <c:v>-0.66000000000000014</c:v>
                </c:pt>
                <c:pt idx="1543">
                  <c:v>-0.61999999999999988</c:v>
                </c:pt>
                <c:pt idx="1544">
                  <c:v>-0.8</c:v>
                </c:pt>
                <c:pt idx="1545">
                  <c:v>-0.46000000000000013</c:v>
                </c:pt>
                <c:pt idx="1546">
                  <c:v>-0.34000000000000019</c:v>
                </c:pt>
                <c:pt idx="1547">
                  <c:v>-0.6</c:v>
                </c:pt>
                <c:pt idx="1548">
                  <c:v>-0.64000000000000024</c:v>
                </c:pt>
                <c:pt idx="1549">
                  <c:v>-0.62000000000000033</c:v>
                </c:pt>
                <c:pt idx="1550">
                  <c:v>-0.88000000000000012</c:v>
                </c:pt>
                <c:pt idx="1551">
                  <c:v>-0.9</c:v>
                </c:pt>
                <c:pt idx="1552">
                  <c:v>-0.72000000000000031</c:v>
                </c:pt>
                <c:pt idx="1553">
                  <c:v>-0.6</c:v>
                </c:pt>
                <c:pt idx="1554">
                  <c:v>-0.43999999999999984</c:v>
                </c:pt>
                <c:pt idx="1555">
                  <c:v>-0.14000000000000021</c:v>
                </c:pt>
                <c:pt idx="1556">
                  <c:v>-0.44000000000000022</c:v>
                </c:pt>
                <c:pt idx="1557">
                  <c:v>-0.54000000000000026</c:v>
                </c:pt>
                <c:pt idx="1558">
                  <c:v>-0.38000000000000045</c:v>
                </c:pt>
                <c:pt idx="1559">
                  <c:v>-0.36000000000000049</c:v>
                </c:pt>
                <c:pt idx="1560">
                  <c:v>-0.54000000000000059</c:v>
                </c:pt>
                <c:pt idx="1561">
                  <c:v>-0.38000000000000045</c:v>
                </c:pt>
                <c:pt idx="1562">
                  <c:v>-0.62000000000000033</c:v>
                </c:pt>
                <c:pt idx="1563">
                  <c:v>-1.2000000000000004</c:v>
                </c:pt>
                <c:pt idx="1564">
                  <c:v>-1.2200000000000006</c:v>
                </c:pt>
                <c:pt idx="1565">
                  <c:v>-1.4800000000000004</c:v>
                </c:pt>
                <c:pt idx="1566">
                  <c:v>-1.4200000000000004</c:v>
                </c:pt>
                <c:pt idx="1567">
                  <c:v>-0.88000000000000012</c:v>
                </c:pt>
                <c:pt idx="1568">
                  <c:v>-0.5</c:v>
                </c:pt>
                <c:pt idx="1569">
                  <c:v>-0.65999999999999981</c:v>
                </c:pt>
                <c:pt idx="1570">
                  <c:v>-0.21999999999999992</c:v>
                </c:pt>
                <c:pt idx="1571">
                  <c:v>-6.0000000000000143E-2</c:v>
                </c:pt>
                <c:pt idx="1572">
                  <c:v>-0.40000000000000036</c:v>
                </c:pt>
                <c:pt idx="1573">
                  <c:v>-0.32000000000000028</c:v>
                </c:pt>
                <c:pt idx="1574">
                  <c:v>-0.24000000000000021</c:v>
                </c:pt>
                <c:pt idx="1575">
                  <c:v>-0.56000000000000016</c:v>
                </c:pt>
                <c:pt idx="1576">
                  <c:v>-0.83999999999999986</c:v>
                </c:pt>
                <c:pt idx="1577">
                  <c:v>-1.0399999999999998</c:v>
                </c:pt>
                <c:pt idx="1578">
                  <c:v>-1.1600000000000001</c:v>
                </c:pt>
                <c:pt idx="1579">
                  <c:v>-1.2200000000000002</c:v>
                </c:pt>
                <c:pt idx="1580">
                  <c:v>-0.92000000000000026</c:v>
                </c:pt>
                <c:pt idx="1581">
                  <c:v>-0.84000000000000052</c:v>
                </c:pt>
                <c:pt idx="1582">
                  <c:v>-0.44000000000000056</c:v>
                </c:pt>
                <c:pt idx="1583">
                  <c:v>-0.46000000000000052</c:v>
                </c:pt>
                <c:pt idx="1584">
                  <c:v>-0.48000000000000043</c:v>
                </c:pt>
                <c:pt idx="1585">
                  <c:v>-0.74000000000000055</c:v>
                </c:pt>
                <c:pt idx="1586">
                  <c:v>-0.72000000000000031</c:v>
                </c:pt>
                <c:pt idx="1587">
                  <c:v>-0.8600000000000001</c:v>
                </c:pt>
                <c:pt idx="1588">
                  <c:v>-0.83999999999999986</c:v>
                </c:pt>
                <c:pt idx="1589">
                  <c:v>-0.55999999999999983</c:v>
                </c:pt>
                <c:pt idx="1590">
                  <c:v>-5.999999999999979E-2</c:v>
                </c:pt>
                <c:pt idx="1591">
                  <c:v>-0.3</c:v>
                </c:pt>
                <c:pt idx="1592">
                  <c:v>-0.14000000000000057</c:v>
                </c:pt>
                <c:pt idx="1593">
                  <c:v>-0.42000000000000026</c:v>
                </c:pt>
                <c:pt idx="1594">
                  <c:v>-0.56000000000000016</c:v>
                </c:pt>
                <c:pt idx="1595">
                  <c:v>-0.98000000000000009</c:v>
                </c:pt>
                <c:pt idx="1596">
                  <c:v>-0.85999999999999943</c:v>
                </c:pt>
                <c:pt idx="1597">
                  <c:v>-0.83999999999999919</c:v>
                </c:pt>
                <c:pt idx="1598">
                  <c:v>-0.57999999999999974</c:v>
                </c:pt>
                <c:pt idx="1599">
                  <c:v>-0.9</c:v>
                </c:pt>
                <c:pt idx="1600">
                  <c:v>-0.62000000000000033</c:v>
                </c:pt>
                <c:pt idx="1601">
                  <c:v>-0.48000000000000115</c:v>
                </c:pt>
                <c:pt idx="1602">
                  <c:v>-0.60000000000000075</c:v>
                </c:pt>
                <c:pt idx="1603">
                  <c:v>-0.66000000000000048</c:v>
                </c:pt>
                <c:pt idx="1604">
                  <c:v>-0.50000000000000033</c:v>
                </c:pt>
                <c:pt idx="1605">
                  <c:v>-0.72</c:v>
                </c:pt>
                <c:pt idx="1606">
                  <c:v>-0.63999999999999946</c:v>
                </c:pt>
                <c:pt idx="1607">
                  <c:v>-0.69999999999999962</c:v>
                </c:pt>
                <c:pt idx="1608">
                  <c:v>-0.28000000000000008</c:v>
                </c:pt>
                <c:pt idx="1609">
                  <c:v>0.46000000000000013</c:v>
                </c:pt>
                <c:pt idx="1610">
                  <c:v>1.9999999999999928E-2</c:v>
                </c:pt>
                <c:pt idx="1611">
                  <c:v>-0.40000000000000036</c:v>
                </c:pt>
                <c:pt idx="1612">
                  <c:v>-0.60000000000000031</c:v>
                </c:pt>
                <c:pt idx="1613">
                  <c:v>-0.90000000000000036</c:v>
                </c:pt>
                <c:pt idx="1614">
                  <c:v>-1.2800000000000007</c:v>
                </c:pt>
                <c:pt idx="1615">
                  <c:v>-0.74000000000000055</c:v>
                </c:pt>
                <c:pt idx="1616">
                  <c:v>-0.54000000000000059</c:v>
                </c:pt>
                <c:pt idx="1617">
                  <c:v>-0.46000000000000085</c:v>
                </c:pt>
                <c:pt idx="1618">
                  <c:v>-0.66000000000000081</c:v>
                </c:pt>
                <c:pt idx="1619">
                  <c:v>-0.64000000000000057</c:v>
                </c:pt>
                <c:pt idx="1620">
                  <c:v>-0.74000000000000055</c:v>
                </c:pt>
                <c:pt idx="1621">
                  <c:v>-0.4</c:v>
                </c:pt>
                <c:pt idx="1622">
                  <c:v>-0.43999999999999984</c:v>
                </c:pt>
                <c:pt idx="1623">
                  <c:v>-0.27999999999999903</c:v>
                </c:pt>
                <c:pt idx="1624">
                  <c:v>-0.89999999999999925</c:v>
                </c:pt>
                <c:pt idx="1625">
                  <c:v>-0.89999999999999925</c:v>
                </c:pt>
                <c:pt idx="1626">
                  <c:v>-1.44</c:v>
                </c:pt>
                <c:pt idx="1627">
                  <c:v>-1.4600000000000002</c:v>
                </c:pt>
                <c:pt idx="1628">
                  <c:v>-1.9400000000000006</c:v>
                </c:pt>
                <c:pt idx="1629">
                  <c:v>-1.5</c:v>
                </c:pt>
                <c:pt idx="1630">
                  <c:v>-1.4799999999999998</c:v>
                </c:pt>
                <c:pt idx="1631">
                  <c:v>-1.2999999999999994</c:v>
                </c:pt>
                <c:pt idx="1632">
                  <c:v>-0.87999999999999901</c:v>
                </c:pt>
                <c:pt idx="1633">
                  <c:v>-0.35999999999999871</c:v>
                </c:pt>
                <c:pt idx="1634">
                  <c:v>-0.55999999999999939</c:v>
                </c:pt>
                <c:pt idx="1635">
                  <c:v>-0.57999999999999974</c:v>
                </c:pt>
                <c:pt idx="1636">
                  <c:v>-0.5800000000000004</c:v>
                </c:pt>
                <c:pt idx="1637">
                  <c:v>-0.9</c:v>
                </c:pt>
                <c:pt idx="1638">
                  <c:v>-1.1000000000000001</c:v>
                </c:pt>
                <c:pt idx="1639">
                  <c:v>-0.76000000000000012</c:v>
                </c:pt>
                <c:pt idx="1640">
                  <c:v>-0.88000000000000045</c:v>
                </c:pt>
                <c:pt idx="1641">
                  <c:v>-0.92000000000000026</c:v>
                </c:pt>
                <c:pt idx="1642">
                  <c:v>-0.72000000000000031</c:v>
                </c:pt>
                <c:pt idx="1643">
                  <c:v>-0.62000000000000099</c:v>
                </c:pt>
                <c:pt idx="1644">
                  <c:v>-0.84000000000000052</c:v>
                </c:pt>
                <c:pt idx="1645">
                  <c:v>-0.8</c:v>
                </c:pt>
                <c:pt idx="1646">
                  <c:v>-0.81999999999999962</c:v>
                </c:pt>
                <c:pt idx="1647">
                  <c:v>-0.97999999999999976</c:v>
                </c:pt>
                <c:pt idx="1648">
                  <c:v>-0.65999999999999948</c:v>
                </c:pt>
                <c:pt idx="1649">
                  <c:v>-0.9199999999999996</c:v>
                </c:pt>
                <c:pt idx="1650">
                  <c:v>-0.9199999999999996</c:v>
                </c:pt>
                <c:pt idx="1651">
                  <c:v>-0.71999999999999953</c:v>
                </c:pt>
                <c:pt idx="1652">
                  <c:v>-0.4199999999999996</c:v>
                </c:pt>
                <c:pt idx="1653">
                  <c:v>-0.81999999999999962</c:v>
                </c:pt>
                <c:pt idx="1654">
                  <c:v>-0.97999999999999976</c:v>
                </c:pt>
                <c:pt idx="1655">
                  <c:v>-0.97999999999999976</c:v>
                </c:pt>
                <c:pt idx="1656">
                  <c:v>-0.82000000000000028</c:v>
                </c:pt>
                <c:pt idx="1657">
                  <c:v>-1.120000000000001</c:v>
                </c:pt>
                <c:pt idx="1658">
                  <c:v>-1.2600000000000009</c:v>
                </c:pt>
                <c:pt idx="1659">
                  <c:v>-0.56000000000000083</c:v>
                </c:pt>
                <c:pt idx="1660">
                  <c:v>-0.46000000000000085</c:v>
                </c:pt>
                <c:pt idx="1661">
                  <c:v>-0.82000000000000028</c:v>
                </c:pt>
                <c:pt idx="1662">
                  <c:v>-0.72000000000000031</c:v>
                </c:pt>
                <c:pt idx="1663">
                  <c:v>-0.48000000000000043</c:v>
                </c:pt>
                <c:pt idx="1664">
                  <c:v>-0.90000000000000069</c:v>
                </c:pt>
                <c:pt idx="1665">
                  <c:v>-1.0200000000000009</c:v>
                </c:pt>
                <c:pt idx="1666">
                  <c:v>-1.3000000000000014</c:v>
                </c:pt>
                <c:pt idx="1667">
                  <c:v>-1.2800000000000011</c:v>
                </c:pt>
                <c:pt idx="1668">
                  <c:v>-1.7400000000000007</c:v>
                </c:pt>
                <c:pt idx="1669">
                  <c:v>-1.94</c:v>
                </c:pt>
                <c:pt idx="1670">
                  <c:v>-2.0200000000000005</c:v>
                </c:pt>
                <c:pt idx="1671">
                  <c:v>-1.7</c:v>
                </c:pt>
                <c:pt idx="1672">
                  <c:v>-1.86</c:v>
                </c:pt>
                <c:pt idx="1673">
                  <c:v>-1.5400000000000005</c:v>
                </c:pt>
                <c:pt idx="1674">
                  <c:v>-1.3200000000000003</c:v>
                </c:pt>
                <c:pt idx="1675">
                  <c:v>-1.0800000000000005</c:v>
                </c:pt>
                <c:pt idx="1676">
                  <c:v>-0.94000000000000061</c:v>
                </c:pt>
                <c:pt idx="1677">
                  <c:v>-1.1600000000000001</c:v>
                </c:pt>
                <c:pt idx="1678">
                  <c:v>-1.5800000000000005</c:v>
                </c:pt>
                <c:pt idx="1679">
                  <c:v>-2.0000000000000013</c:v>
                </c:pt>
                <c:pt idx="1680">
                  <c:v>-2.3800000000000012</c:v>
                </c:pt>
                <c:pt idx="1681">
                  <c:v>-2.8800000000000012</c:v>
                </c:pt>
                <c:pt idx="1682">
                  <c:v>-3.3600000000000017</c:v>
                </c:pt>
                <c:pt idx="1683">
                  <c:v>-3.1800000000000019</c:v>
                </c:pt>
                <c:pt idx="1684">
                  <c:v>-3.0400000000000014</c:v>
                </c:pt>
                <c:pt idx="1685">
                  <c:v>-2.8600000000000003</c:v>
                </c:pt>
                <c:pt idx="1686">
                  <c:v>-2.3400000000000007</c:v>
                </c:pt>
                <c:pt idx="1687">
                  <c:v>-2.1</c:v>
                </c:pt>
                <c:pt idx="1688">
                  <c:v>-2.0400000000000005</c:v>
                </c:pt>
                <c:pt idx="1689">
                  <c:v>-1.9200000000000004</c:v>
                </c:pt>
                <c:pt idx="1690">
                  <c:v>-2.180000000000001</c:v>
                </c:pt>
                <c:pt idx="1691">
                  <c:v>-2.7400000000000007</c:v>
                </c:pt>
                <c:pt idx="1692">
                  <c:v>-2.5200000000000005</c:v>
                </c:pt>
                <c:pt idx="1693">
                  <c:v>-2.6399999999999992</c:v>
                </c:pt>
                <c:pt idx="1694">
                  <c:v>-3.0199999999999987</c:v>
                </c:pt>
                <c:pt idx="1695">
                  <c:v>-3.0999999999999988</c:v>
                </c:pt>
                <c:pt idx="1696">
                  <c:v>-3.0799999999999983</c:v>
                </c:pt>
                <c:pt idx="1697">
                  <c:v>-2.78</c:v>
                </c:pt>
                <c:pt idx="1698">
                  <c:v>-2.7399999999999993</c:v>
                </c:pt>
                <c:pt idx="1699">
                  <c:v>-2.2999999999999998</c:v>
                </c:pt>
                <c:pt idx="1700">
                  <c:v>-2.38</c:v>
                </c:pt>
                <c:pt idx="1701">
                  <c:v>-1.9200000000000004</c:v>
                </c:pt>
                <c:pt idx="1702">
                  <c:v>-2.2199999999999989</c:v>
                </c:pt>
                <c:pt idx="1703">
                  <c:v>-1.7199999999999989</c:v>
                </c:pt>
                <c:pt idx="1704">
                  <c:v>-1.8599999999999994</c:v>
                </c:pt>
                <c:pt idx="1705">
                  <c:v>-1.3</c:v>
                </c:pt>
                <c:pt idx="1706">
                  <c:v>-1.4599999999999995</c:v>
                </c:pt>
                <c:pt idx="1707">
                  <c:v>-1.2</c:v>
                </c:pt>
                <c:pt idx="1708">
                  <c:v>-1.0400000000000005</c:v>
                </c:pt>
                <c:pt idx="1709">
                  <c:v>-0.27999999999999969</c:v>
                </c:pt>
                <c:pt idx="1710">
                  <c:v>-0.34000000000000058</c:v>
                </c:pt>
                <c:pt idx="1711">
                  <c:v>3.9999999999999147E-2</c:v>
                </c:pt>
                <c:pt idx="1712">
                  <c:v>0.23999999999999916</c:v>
                </c:pt>
                <c:pt idx="1713">
                  <c:v>-0.10000000000000142</c:v>
                </c:pt>
                <c:pt idx="1714">
                  <c:v>-0.440000000000002</c:v>
                </c:pt>
                <c:pt idx="1715">
                  <c:v>-0.1200000000000017</c:v>
                </c:pt>
                <c:pt idx="1716">
                  <c:v>-0.1200000000000017</c:v>
                </c:pt>
                <c:pt idx="1717">
                  <c:v>-0.10000000000000284</c:v>
                </c:pt>
                <c:pt idx="1718">
                  <c:v>-0.32000000000000312</c:v>
                </c:pt>
                <c:pt idx="1719">
                  <c:v>-0.6200000000000031</c:v>
                </c:pt>
                <c:pt idx="1720">
                  <c:v>-0.82000000000000173</c:v>
                </c:pt>
                <c:pt idx="1721">
                  <c:v>-1.1600000000000024</c:v>
                </c:pt>
                <c:pt idx="1722">
                  <c:v>-1.2000000000000015</c:v>
                </c:pt>
                <c:pt idx="1723">
                  <c:v>-0.64000000000000057</c:v>
                </c:pt>
                <c:pt idx="1724">
                  <c:v>-0.12000000000000029</c:v>
                </c:pt>
                <c:pt idx="1725">
                  <c:v>-0.24000000000000057</c:v>
                </c:pt>
                <c:pt idx="1726">
                  <c:v>0.1</c:v>
                </c:pt>
                <c:pt idx="1727">
                  <c:v>-0.26000000000000084</c:v>
                </c:pt>
                <c:pt idx="1728">
                  <c:v>-0.46000000000000085</c:v>
                </c:pt>
                <c:pt idx="1729">
                  <c:v>-0.96000000000000085</c:v>
                </c:pt>
                <c:pt idx="1730">
                  <c:v>-1.3200000000000016</c:v>
                </c:pt>
                <c:pt idx="1731">
                  <c:v>-1.2800000000000025</c:v>
                </c:pt>
                <c:pt idx="1732">
                  <c:v>-0.66000000000000225</c:v>
                </c:pt>
                <c:pt idx="1733">
                  <c:v>-0.28000000000000114</c:v>
                </c:pt>
                <c:pt idx="1734">
                  <c:v>0.2999999999999986</c:v>
                </c:pt>
                <c:pt idx="1735">
                  <c:v>1.0599999999999994</c:v>
                </c:pt>
                <c:pt idx="1736">
                  <c:v>1.2599999999999993</c:v>
                </c:pt>
                <c:pt idx="1737">
                  <c:v>0.96000000000000085</c:v>
                </c:pt>
                <c:pt idx="1738">
                  <c:v>0.4</c:v>
                </c:pt>
                <c:pt idx="1739">
                  <c:v>0.4799999999999997</c:v>
                </c:pt>
                <c:pt idx="1740">
                  <c:v>0.7999999999999986</c:v>
                </c:pt>
                <c:pt idx="1741">
                  <c:v>0.7399999999999991</c:v>
                </c:pt>
                <c:pt idx="1742">
                  <c:v>0.97999999999999976</c:v>
                </c:pt>
                <c:pt idx="1743">
                  <c:v>1.4799999999999998</c:v>
                </c:pt>
                <c:pt idx="1744">
                  <c:v>1.5200000000000018</c:v>
                </c:pt>
                <c:pt idx="1745">
                  <c:v>1.4600000000000022</c:v>
                </c:pt>
                <c:pt idx="1746">
                  <c:v>1.6200000000000032</c:v>
                </c:pt>
                <c:pt idx="1747">
                  <c:v>1.8000000000000014</c:v>
                </c:pt>
                <c:pt idx="1748">
                  <c:v>1.7400000000000007</c:v>
                </c:pt>
                <c:pt idx="1749">
                  <c:v>1.6200000000000003</c:v>
                </c:pt>
                <c:pt idx="1750">
                  <c:v>1.5799999999999996</c:v>
                </c:pt>
                <c:pt idx="1751">
                  <c:v>1.6399999999999992</c:v>
                </c:pt>
                <c:pt idx="1752">
                  <c:v>1.5799999999999996</c:v>
                </c:pt>
                <c:pt idx="1753">
                  <c:v>1.6800000000000004</c:v>
                </c:pt>
                <c:pt idx="1754">
                  <c:v>1.7999999999999994</c:v>
                </c:pt>
                <c:pt idx="1755">
                  <c:v>2</c:v>
                </c:pt>
                <c:pt idx="1756">
                  <c:v>1.9799999999999998</c:v>
                </c:pt>
                <c:pt idx="1757">
                  <c:v>1.6799999999999997</c:v>
                </c:pt>
                <c:pt idx="1758">
                  <c:v>1.8199999999999996</c:v>
                </c:pt>
                <c:pt idx="1759">
                  <c:v>1.5199999999999996</c:v>
                </c:pt>
                <c:pt idx="1760">
                  <c:v>1.0999999999999992</c:v>
                </c:pt>
                <c:pt idx="1761">
                  <c:v>0.83999999999999986</c:v>
                </c:pt>
                <c:pt idx="1762">
                  <c:v>1.2399999999999998</c:v>
                </c:pt>
                <c:pt idx="1763">
                  <c:v>0.83999999999999986</c:v>
                </c:pt>
                <c:pt idx="1764">
                  <c:v>0.53999999999999981</c:v>
                </c:pt>
                <c:pt idx="1765">
                  <c:v>0.46000000000000013</c:v>
                </c:pt>
                <c:pt idx="1766">
                  <c:v>0.43999999999999984</c:v>
                </c:pt>
                <c:pt idx="1767">
                  <c:v>7.999999999999971E-2</c:v>
                </c:pt>
                <c:pt idx="1768">
                  <c:v>7.999999999999971E-2</c:v>
                </c:pt>
                <c:pt idx="1769">
                  <c:v>0.24000000000000057</c:v>
                </c:pt>
                <c:pt idx="1770">
                  <c:v>0.12000000000000029</c:v>
                </c:pt>
                <c:pt idx="1771">
                  <c:v>-0.11999999999999958</c:v>
                </c:pt>
                <c:pt idx="1772">
                  <c:v>-0.21999999999999922</c:v>
                </c:pt>
                <c:pt idx="1773">
                  <c:v>-0.59999999999999964</c:v>
                </c:pt>
                <c:pt idx="1774">
                  <c:v>-0.58000000000000007</c:v>
                </c:pt>
                <c:pt idx="1775">
                  <c:v>-0.65999999999999981</c:v>
                </c:pt>
                <c:pt idx="1776">
                  <c:v>-0.55999999999999983</c:v>
                </c:pt>
                <c:pt idx="1777">
                  <c:v>-0.68</c:v>
                </c:pt>
                <c:pt idx="1778">
                  <c:v>-0.37999999999999934</c:v>
                </c:pt>
                <c:pt idx="1779">
                  <c:v>-0.55999999999999939</c:v>
                </c:pt>
                <c:pt idx="1780">
                  <c:v>-0.37999999999999973</c:v>
                </c:pt>
                <c:pt idx="1781">
                  <c:v>-0.51999999999999991</c:v>
                </c:pt>
                <c:pt idx="1782">
                  <c:v>-0.3</c:v>
                </c:pt>
                <c:pt idx="1783">
                  <c:v>-0.26000000000000012</c:v>
                </c:pt>
                <c:pt idx="1784">
                  <c:v>9.9999999999999645E-2</c:v>
                </c:pt>
                <c:pt idx="1785">
                  <c:v>-0.26000000000000012</c:v>
                </c:pt>
                <c:pt idx="1786">
                  <c:v>-0.6</c:v>
                </c:pt>
                <c:pt idx="1787">
                  <c:v>-0.6</c:v>
                </c:pt>
                <c:pt idx="1788">
                  <c:v>-0.54000000000000026</c:v>
                </c:pt>
                <c:pt idx="1789">
                  <c:v>-0.65999999999999981</c:v>
                </c:pt>
                <c:pt idx="1790">
                  <c:v>-0.39999999999999963</c:v>
                </c:pt>
                <c:pt idx="1791">
                  <c:v>-0.11999999999999958</c:v>
                </c:pt>
                <c:pt idx="1792">
                  <c:v>-0.17999999999999935</c:v>
                </c:pt>
                <c:pt idx="1793">
                  <c:v>-0.3999999999999993</c:v>
                </c:pt>
                <c:pt idx="1794">
                  <c:v>-0.55999999999999983</c:v>
                </c:pt>
                <c:pt idx="1795">
                  <c:v>-0.9</c:v>
                </c:pt>
                <c:pt idx="1796">
                  <c:v>-0.58000000000000007</c:v>
                </c:pt>
                <c:pt idx="1797">
                  <c:v>-0.78</c:v>
                </c:pt>
                <c:pt idx="1798">
                  <c:v>-0.66000000000000014</c:v>
                </c:pt>
                <c:pt idx="1799">
                  <c:v>-0.73999999999999988</c:v>
                </c:pt>
                <c:pt idx="1800">
                  <c:v>-0.61999999999999988</c:v>
                </c:pt>
                <c:pt idx="1801">
                  <c:v>-0.98000000000000009</c:v>
                </c:pt>
                <c:pt idx="1802">
                  <c:v>-0.88000000000000012</c:v>
                </c:pt>
                <c:pt idx="1803">
                  <c:v>-0.9</c:v>
                </c:pt>
                <c:pt idx="1804">
                  <c:v>-0.82000000000000028</c:v>
                </c:pt>
                <c:pt idx="1805">
                  <c:v>-0.66000000000000014</c:v>
                </c:pt>
                <c:pt idx="1806">
                  <c:v>-0.72</c:v>
                </c:pt>
                <c:pt idx="1807">
                  <c:v>-0.94000000000000017</c:v>
                </c:pt>
                <c:pt idx="1808">
                  <c:v>-0.88000000000000012</c:v>
                </c:pt>
                <c:pt idx="1809">
                  <c:v>-0.95999999999999974</c:v>
                </c:pt>
                <c:pt idx="1810">
                  <c:v>-1.2799999999999998</c:v>
                </c:pt>
                <c:pt idx="1811">
                  <c:v>-0.9</c:v>
                </c:pt>
                <c:pt idx="1812">
                  <c:v>-0.61999999999999988</c:v>
                </c:pt>
                <c:pt idx="1813">
                  <c:v>-0.42000000000000026</c:v>
                </c:pt>
                <c:pt idx="1814">
                  <c:v>-0.28000000000000042</c:v>
                </c:pt>
                <c:pt idx="1815">
                  <c:v>3.9999999999999501E-2</c:v>
                </c:pt>
                <c:pt idx="1816">
                  <c:v>-0.26000000000000051</c:v>
                </c:pt>
                <c:pt idx="1817">
                  <c:v>-0.24000000000000057</c:v>
                </c:pt>
                <c:pt idx="1818">
                  <c:v>-0.64000000000000024</c:v>
                </c:pt>
                <c:pt idx="1819">
                  <c:v>-0.68</c:v>
                </c:pt>
                <c:pt idx="1820">
                  <c:v>-0.82</c:v>
                </c:pt>
                <c:pt idx="1821">
                  <c:v>-0.83999999999999986</c:v>
                </c:pt>
                <c:pt idx="1822">
                  <c:v>-0.87999999999999967</c:v>
                </c:pt>
                <c:pt idx="1823">
                  <c:v>-1.1799999999999997</c:v>
                </c:pt>
                <c:pt idx="1824">
                  <c:v>-1.4199999999999995</c:v>
                </c:pt>
                <c:pt idx="1825">
                  <c:v>-1.4999999999999996</c:v>
                </c:pt>
                <c:pt idx="1826">
                  <c:v>-1.0199999999999996</c:v>
                </c:pt>
                <c:pt idx="1827">
                  <c:v>-1.0799999999999994</c:v>
                </c:pt>
                <c:pt idx="1828">
                  <c:v>-0.59999999999999964</c:v>
                </c:pt>
                <c:pt idx="1829">
                  <c:v>-0.41999999999999993</c:v>
                </c:pt>
                <c:pt idx="1830">
                  <c:v>-0.38000000000000006</c:v>
                </c:pt>
                <c:pt idx="1831">
                  <c:v>-0.66000000000000014</c:v>
                </c:pt>
                <c:pt idx="1832">
                  <c:v>-0.5600000000000005</c:v>
                </c:pt>
                <c:pt idx="1833">
                  <c:v>-0.82000000000000062</c:v>
                </c:pt>
                <c:pt idx="1834">
                  <c:v>-0.80000000000000038</c:v>
                </c:pt>
                <c:pt idx="1835">
                  <c:v>-0.60000000000000031</c:v>
                </c:pt>
                <c:pt idx="1836">
                  <c:v>-0.5800000000000004</c:v>
                </c:pt>
                <c:pt idx="1837">
                  <c:v>-0.8</c:v>
                </c:pt>
                <c:pt idx="1838">
                  <c:v>-0.7999999999999996</c:v>
                </c:pt>
                <c:pt idx="1839">
                  <c:v>-0.53999999999999981</c:v>
                </c:pt>
                <c:pt idx="1840">
                  <c:v>-0.82</c:v>
                </c:pt>
                <c:pt idx="1841">
                  <c:v>-0.91999999999999993</c:v>
                </c:pt>
                <c:pt idx="1842">
                  <c:v>-1.3800000000000001</c:v>
                </c:pt>
                <c:pt idx="1843">
                  <c:v>-1.4200000000000004</c:v>
                </c:pt>
                <c:pt idx="1844">
                  <c:v>-1.5800000000000005</c:v>
                </c:pt>
                <c:pt idx="1845">
                  <c:v>-1.2400000000000002</c:v>
                </c:pt>
                <c:pt idx="1846">
                  <c:v>-1.06</c:v>
                </c:pt>
                <c:pt idx="1847">
                  <c:v>-0.38000000000000045</c:v>
                </c:pt>
                <c:pt idx="1848">
                  <c:v>-0.3</c:v>
                </c:pt>
                <c:pt idx="1849">
                  <c:v>-0.5</c:v>
                </c:pt>
                <c:pt idx="1850">
                  <c:v>-0.64000000000000024</c:v>
                </c:pt>
                <c:pt idx="1851">
                  <c:v>-0.9</c:v>
                </c:pt>
                <c:pt idx="1852">
                  <c:v>-0.85999999999999976</c:v>
                </c:pt>
                <c:pt idx="1853">
                  <c:v>-0.9</c:v>
                </c:pt>
                <c:pt idx="1854">
                  <c:v>-0.73999999999999988</c:v>
                </c:pt>
                <c:pt idx="1855">
                  <c:v>-0.88000000000000012</c:v>
                </c:pt>
                <c:pt idx="1856">
                  <c:v>-0.76000000000000012</c:v>
                </c:pt>
                <c:pt idx="1857">
                  <c:v>-0.92000000000000026</c:v>
                </c:pt>
                <c:pt idx="1858">
                  <c:v>-0.54000000000000059</c:v>
                </c:pt>
                <c:pt idx="1859">
                  <c:v>-0.60000000000000075</c:v>
                </c:pt>
                <c:pt idx="1860">
                  <c:v>-0.50000000000000033</c:v>
                </c:pt>
                <c:pt idx="1861">
                  <c:v>-0.26000000000000051</c:v>
                </c:pt>
                <c:pt idx="1862">
                  <c:v>0.17999999999999972</c:v>
                </c:pt>
                <c:pt idx="1863">
                  <c:v>-2.0000000000000285E-2</c:v>
                </c:pt>
                <c:pt idx="1864">
                  <c:v>0.2</c:v>
                </c:pt>
                <c:pt idx="1865">
                  <c:v>-2.0000000000000285E-2</c:v>
                </c:pt>
                <c:pt idx="1866">
                  <c:v>-0.36000000000000015</c:v>
                </c:pt>
                <c:pt idx="1867">
                  <c:v>-0.7</c:v>
                </c:pt>
                <c:pt idx="1868">
                  <c:v>-0.85999999999999976</c:v>
                </c:pt>
                <c:pt idx="1869">
                  <c:v>-1.02</c:v>
                </c:pt>
                <c:pt idx="1870">
                  <c:v>-0.71999999999999953</c:v>
                </c:pt>
                <c:pt idx="1871">
                  <c:v>-0.4399999999999995</c:v>
                </c:pt>
                <c:pt idx="1872">
                  <c:v>-0.57999999999999974</c:v>
                </c:pt>
                <c:pt idx="1873">
                  <c:v>-0.21999999999999958</c:v>
                </c:pt>
                <c:pt idx="1874">
                  <c:v>3.5527136788005011E-16</c:v>
                </c:pt>
                <c:pt idx="1875">
                  <c:v>-9.9999999999999645E-2</c:v>
                </c:pt>
                <c:pt idx="1876">
                  <c:v>-0.23999999999999949</c:v>
                </c:pt>
                <c:pt idx="1877">
                  <c:v>-0.29999999999999966</c:v>
                </c:pt>
                <c:pt idx="1878">
                  <c:v>-0.4799999999999997</c:v>
                </c:pt>
                <c:pt idx="1879">
                  <c:v>-0.53999999999999981</c:v>
                </c:pt>
                <c:pt idx="1880">
                  <c:v>-0.73999999999999988</c:v>
                </c:pt>
                <c:pt idx="1881">
                  <c:v>-1.0200000000000002</c:v>
                </c:pt>
                <c:pt idx="1882">
                  <c:v>-0.8600000000000001</c:v>
                </c:pt>
                <c:pt idx="1883">
                  <c:v>-1</c:v>
                </c:pt>
                <c:pt idx="1884">
                  <c:v>-1.1199999999999997</c:v>
                </c:pt>
                <c:pt idx="1885">
                  <c:v>-0.89999999999999969</c:v>
                </c:pt>
                <c:pt idx="1886">
                  <c:v>-0.67999999999999938</c:v>
                </c:pt>
                <c:pt idx="1887">
                  <c:v>-0.59999999999999964</c:v>
                </c:pt>
                <c:pt idx="1888">
                  <c:v>-0.51999999999999991</c:v>
                </c:pt>
                <c:pt idx="1889">
                  <c:v>-0.7</c:v>
                </c:pt>
                <c:pt idx="1890">
                  <c:v>-0.51999999999999991</c:v>
                </c:pt>
                <c:pt idx="1891">
                  <c:v>-0.60000000000000031</c:v>
                </c:pt>
                <c:pt idx="1892">
                  <c:v>-0.60000000000000031</c:v>
                </c:pt>
                <c:pt idx="1893">
                  <c:v>-0.48000000000000043</c:v>
                </c:pt>
                <c:pt idx="1894">
                  <c:v>-0.50000000000000067</c:v>
                </c:pt>
                <c:pt idx="1895">
                  <c:v>-0.62000000000000066</c:v>
                </c:pt>
                <c:pt idx="1896">
                  <c:v>-0.60000000000000031</c:v>
                </c:pt>
                <c:pt idx="1897">
                  <c:v>-0.82</c:v>
                </c:pt>
                <c:pt idx="1898">
                  <c:v>-0.93999999999999984</c:v>
                </c:pt>
                <c:pt idx="1899">
                  <c:v>-0.85999999999999976</c:v>
                </c:pt>
                <c:pt idx="1900">
                  <c:v>-0.98000000000000009</c:v>
                </c:pt>
                <c:pt idx="1901">
                  <c:v>-0.8</c:v>
                </c:pt>
                <c:pt idx="1902">
                  <c:v>-0.72000000000000031</c:v>
                </c:pt>
                <c:pt idx="1903">
                  <c:v>-0.58000000000000007</c:v>
                </c:pt>
                <c:pt idx="1904">
                  <c:v>-0.53999999999999981</c:v>
                </c:pt>
                <c:pt idx="1905">
                  <c:v>-0.61999999999999988</c:v>
                </c:pt>
                <c:pt idx="1906">
                  <c:v>-0.82</c:v>
                </c:pt>
                <c:pt idx="1907">
                  <c:v>-0.4599999999999998</c:v>
                </c:pt>
                <c:pt idx="1908">
                  <c:v>-0.28000000000000008</c:v>
                </c:pt>
                <c:pt idx="1909">
                  <c:v>-4.0000000000000216E-2</c:v>
                </c:pt>
                <c:pt idx="1910">
                  <c:v>0.24000000000000021</c:v>
                </c:pt>
                <c:pt idx="1911">
                  <c:v>0.54000000000000026</c:v>
                </c:pt>
                <c:pt idx="1912">
                  <c:v>0.34000000000000019</c:v>
                </c:pt>
                <c:pt idx="1913">
                  <c:v>8.0000000000000432E-2</c:v>
                </c:pt>
                <c:pt idx="1914">
                  <c:v>-7.999999999999971E-2</c:v>
                </c:pt>
                <c:pt idx="1915">
                  <c:v>-0.51999999999999991</c:v>
                </c:pt>
                <c:pt idx="1916">
                  <c:v>-0.55999999999999983</c:v>
                </c:pt>
                <c:pt idx="1917">
                  <c:v>-0.8</c:v>
                </c:pt>
                <c:pt idx="1918">
                  <c:v>-0.93999999999999984</c:v>
                </c:pt>
                <c:pt idx="1919">
                  <c:v>-1.0399999999999998</c:v>
                </c:pt>
                <c:pt idx="1920">
                  <c:v>-0.91999999999999993</c:v>
                </c:pt>
                <c:pt idx="1921">
                  <c:v>-1.2600000000000002</c:v>
                </c:pt>
                <c:pt idx="1922">
                  <c:v>-1.1000000000000001</c:v>
                </c:pt>
                <c:pt idx="1923">
                  <c:v>-0.74000000000000021</c:v>
                </c:pt>
                <c:pt idx="1924">
                  <c:v>-0.76000000000000012</c:v>
                </c:pt>
                <c:pt idx="1925">
                  <c:v>-0.82000000000000028</c:v>
                </c:pt>
                <c:pt idx="1926">
                  <c:v>-0.48000000000000043</c:v>
                </c:pt>
                <c:pt idx="1927">
                  <c:v>-0.84000000000000019</c:v>
                </c:pt>
                <c:pt idx="1928">
                  <c:v>-1.1800000000000002</c:v>
                </c:pt>
                <c:pt idx="1929">
                  <c:v>-1.1599999999999997</c:v>
                </c:pt>
                <c:pt idx="1930">
                  <c:v>-1.3199999999999996</c:v>
                </c:pt>
                <c:pt idx="1931">
                  <c:v>-1.4399999999999991</c:v>
                </c:pt>
                <c:pt idx="1932">
                  <c:v>-1.1599999999999995</c:v>
                </c:pt>
                <c:pt idx="1933">
                  <c:v>-0.99999999999999933</c:v>
                </c:pt>
                <c:pt idx="1934">
                  <c:v>-1.1799999999999997</c:v>
                </c:pt>
                <c:pt idx="1935">
                  <c:v>-1</c:v>
                </c:pt>
                <c:pt idx="1936">
                  <c:v>-1.0800000000000005</c:v>
                </c:pt>
                <c:pt idx="1937">
                  <c:v>-1.3400000000000003</c:v>
                </c:pt>
                <c:pt idx="1938">
                  <c:v>-1.2600000000000005</c:v>
                </c:pt>
                <c:pt idx="1939">
                  <c:v>-1.1600000000000001</c:v>
                </c:pt>
                <c:pt idx="1940">
                  <c:v>-1.1199999999999999</c:v>
                </c:pt>
                <c:pt idx="1941">
                  <c:v>-1.1399999999999999</c:v>
                </c:pt>
                <c:pt idx="1942">
                  <c:v>-0.77999999999999969</c:v>
                </c:pt>
                <c:pt idx="1943">
                  <c:v>-1.2799999999999998</c:v>
                </c:pt>
                <c:pt idx="1944">
                  <c:v>-1.3399999999999999</c:v>
                </c:pt>
                <c:pt idx="1945">
                  <c:v>-1.3199999999999996</c:v>
                </c:pt>
                <c:pt idx="1946">
                  <c:v>-1.5199999999999996</c:v>
                </c:pt>
                <c:pt idx="1947">
                  <c:v>-1.44</c:v>
                </c:pt>
                <c:pt idx="1948">
                  <c:v>-1.3399999999999999</c:v>
                </c:pt>
                <c:pt idx="1949">
                  <c:v>-1.4599999999999997</c:v>
                </c:pt>
                <c:pt idx="1950">
                  <c:v>-1.42</c:v>
                </c:pt>
                <c:pt idx="1951">
                  <c:v>-1.1199999999999999</c:v>
                </c:pt>
                <c:pt idx="1952">
                  <c:v>-1.3399999999999999</c:v>
                </c:pt>
                <c:pt idx="1953">
                  <c:v>-1.1599999999999997</c:v>
                </c:pt>
                <c:pt idx="1954">
                  <c:v>-1.1800000000000002</c:v>
                </c:pt>
                <c:pt idx="1955">
                  <c:v>-1.3000000000000003</c:v>
                </c:pt>
                <c:pt idx="1956">
                  <c:v>-1.4200000000000004</c:v>
                </c:pt>
                <c:pt idx="1957">
                  <c:v>-1.5400000000000003</c:v>
                </c:pt>
                <c:pt idx="1958">
                  <c:v>-1.3200000000000003</c:v>
                </c:pt>
                <c:pt idx="1959">
                  <c:v>-0.8600000000000001</c:v>
                </c:pt>
                <c:pt idx="1960">
                  <c:v>-0.5</c:v>
                </c:pt>
                <c:pt idx="1961">
                  <c:v>-0.52000000000000024</c:v>
                </c:pt>
                <c:pt idx="1962">
                  <c:v>-0.20000000000000034</c:v>
                </c:pt>
                <c:pt idx="1963">
                  <c:v>-0.54000000000000026</c:v>
                </c:pt>
                <c:pt idx="1964">
                  <c:v>-0.58000000000000007</c:v>
                </c:pt>
                <c:pt idx="1965">
                  <c:v>-0.66000000000000014</c:v>
                </c:pt>
                <c:pt idx="1966">
                  <c:v>-0.77999999999999969</c:v>
                </c:pt>
                <c:pt idx="1967">
                  <c:v>-0.9</c:v>
                </c:pt>
                <c:pt idx="1968">
                  <c:v>-1.0200000000000002</c:v>
                </c:pt>
                <c:pt idx="1969">
                  <c:v>-0.96000000000000019</c:v>
                </c:pt>
                <c:pt idx="1970">
                  <c:v>-1</c:v>
                </c:pt>
                <c:pt idx="1971">
                  <c:v>-0.82000000000000028</c:v>
                </c:pt>
                <c:pt idx="1972">
                  <c:v>-0.58000000000000007</c:v>
                </c:pt>
                <c:pt idx="1973">
                  <c:v>-0.53999999999999981</c:v>
                </c:pt>
                <c:pt idx="1974">
                  <c:v>-0.92000000000000026</c:v>
                </c:pt>
                <c:pt idx="1975">
                  <c:v>-0.82000000000000028</c:v>
                </c:pt>
                <c:pt idx="1976">
                  <c:v>-0.40000000000000036</c:v>
                </c:pt>
                <c:pt idx="1977">
                  <c:v>-0.80000000000000038</c:v>
                </c:pt>
                <c:pt idx="1978">
                  <c:v>-0.46000000000000013</c:v>
                </c:pt>
                <c:pt idx="1979">
                  <c:v>-3.9999999999999855E-2</c:v>
                </c:pt>
                <c:pt idx="1980">
                  <c:v>-0.29999999999999966</c:v>
                </c:pt>
                <c:pt idx="1981">
                  <c:v>-0.91999999999999926</c:v>
                </c:pt>
                <c:pt idx="1982">
                  <c:v>-1.0599999999999992</c:v>
                </c:pt>
                <c:pt idx="1983">
                  <c:v>-1.0199999999999991</c:v>
                </c:pt>
                <c:pt idx="1984">
                  <c:v>-0.9399999999999995</c:v>
                </c:pt>
                <c:pt idx="1985">
                  <c:v>-0.53999999999999948</c:v>
                </c:pt>
                <c:pt idx="1986">
                  <c:v>-0.4199999999999996</c:v>
                </c:pt>
                <c:pt idx="1987">
                  <c:v>-0.13999999999999985</c:v>
                </c:pt>
                <c:pt idx="1988">
                  <c:v>-0.4</c:v>
                </c:pt>
                <c:pt idx="1989">
                  <c:v>-0.4599999999999998</c:v>
                </c:pt>
                <c:pt idx="1990">
                  <c:v>-0.54000000000000026</c:v>
                </c:pt>
                <c:pt idx="1991">
                  <c:v>-0.34000000000000019</c:v>
                </c:pt>
                <c:pt idx="1992">
                  <c:v>-0.28000000000000008</c:v>
                </c:pt>
                <c:pt idx="1993">
                  <c:v>5.999999999999979E-2</c:v>
                </c:pt>
                <c:pt idx="1994">
                  <c:v>-4.0000000000000216E-2</c:v>
                </c:pt>
                <c:pt idx="1995">
                  <c:v>-1.9999999999999928E-2</c:v>
                </c:pt>
                <c:pt idx="1996">
                  <c:v>-0.2</c:v>
                </c:pt>
                <c:pt idx="1997">
                  <c:v>-0.3</c:v>
                </c:pt>
                <c:pt idx="1998">
                  <c:v>-0.15999999999999978</c:v>
                </c:pt>
                <c:pt idx="1999">
                  <c:v>-0.23999999999999985</c:v>
                </c:pt>
                <c:pt idx="2000">
                  <c:v>-0.33999999999999986</c:v>
                </c:pt>
                <c:pt idx="2001">
                  <c:v>-0.18000000000000008</c:v>
                </c:pt>
                <c:pt idx="2002">
                  <c:v>-1.9999999999999928E-2</c:v>
                </c:pt>
                <c:pt idx="2003">
                  <c:v>-0.48000000000000009</c:v>
                </c:pt>
                <c:pt idx="2004">
                  <c:v>-0.56000000000000016</c:v>
                </c:pt>
                <c:pt idx="2005">
                  <c:v>-0.36000000000000049</c:v>
                </c:pt>
                <c:pt idx="2006">
                  <c:v>-0.44000000000000056</c:v>
                </c:pt>
                <c:pt idx="2007">
                  <c:v>-0.5800000000000004</c:v>
                </c:pt>
                <c:pt idx="2008">
                  <c:v>-0.1600000000000005</c:v>
                </c:pt>
                <c:pt idx="2009">
                  <c:v>-0.14000000000000057</c:v>
                </c:pt>
                <c:pt idx="2010">
                  <c:v>-0.40000000000000036</c:v>
                </c:pt>
                <c:pt idx="2011">
                  <c:v>-0.3</c:v>
                </c:pt>
                <c:pt idx="2012">
                  <c:v>-0.32000000000000028</c:v>
                </c:pt>
                <c:pt idx="2013">
                  <c:v>-0.43999999999999984</c:v>
                </c:pt>
                <c:pt idx="2014">
                  <c:v>-0.45999999999999941</c:v>
                </c:pt>
                <c:pt idx="2015">
                  <c:v>-0.4199999999999996</c:v>
                </c:pt>
                <c:pt idx="2016">
                  <c:v>-0.89999999999999969</c:v>
                </c:pt>
                <c:pt idx="2017">
                  <c:v>-0.79999999999999927</c:v>
                </c:pt>
                <c:pt idx="2018">
                  <c:v>-1.1799999999999997</c:v>
                </c:pt>
                <c:pt idx="2019">
                  <c:v>-1.3599999999999999</c:v>
                </c:pt>
                <c:pt idx="2020">
                  <c:v>-1.6399999999999995</c:v>
                </c:pt>
                <c:pt idx="2021">
                  <c:v>-1.3799999999999997</c:v>
                </c:pt>
                <c:pt idx="2022">
                  <c:v>-1.1800000000000002</c:v>
                </c:pt>
                <c:pt idx="2023">
                  <c:v>-1.3800000000000001</c:v>
                </c:pt>
                <c:pt idx="2024">
                  <c:v>-0.74000000000000021</c:v>
                </c:pt>
                <c:pt idx="2025">
                  <c:v>-0.26000000000000051</c:v>
                </c:pt>
                <c:pt idx="2026">
                  <c:v>-2.0000000000000285E-2</c:v>
                </c:pt>
                <c:pt idx="2027">
                  <c:v>-0.26000000000000012</c:v>
                </c:pt>
                <c:pt idx="2028">
                  <c:v>0.5</c:v>
                </c:pt>
                <c:pt idx="2029">
                  <c:v>0.23999999999999985</c:v>
                </c:pt>
                <c:pt idx="2030">
                  <c:v>-1.9999999999999928E-2</c:v>
                </c:pt>
                <c:pt idx="2031">
                  <c:v>1.9999999999999928E-2</c:v>
                </c:pt>
                <c:pt idx="2032">
                  <c:v>0.18000000000000008</c:v>
                </c:pt>
                <c:pt idx="2033">
                  <c:v>-0.37999999999999973</c:v>
                </c:pt>
                <c:pt idx="2034">
                  <c:v>-0.51999999999999957</c:v>
                </c:pt>
                <c:pt idx="2035">
                  <c:v>-0.49999999999999967</c:v>
                </c:pt>
                <c:pt idx="2036">
                  <c:v>-0.85999999999999943</c:v>
                </c:pt>
                <c:pt idx="2037">
                  <c:v>-0.51999999999999957</c:v>
                </c:pt>
                <c:pt idx="2038">
                  <c:v>-7.999999999999971E-2</c:v>
                </c:pt>
                <c:pt idx="2039">
                  <c:v>-0.27999999999999969</c:v>
                </c:pt>
                <c:pt idx="2040">
                  <c:v>-0.37999999999999973</c:v>
                </c:pt>
                <c:pt idx="2041">
                  <c:v>0.18000000000000044</c:v>
                </c:pt>
                <c:pt idx="2042">
                  <c:v>-0.35999999999999976</c:v>
                </c:pt>
                <c:pt idx="2043">
                  <c:v>-0.7999999999999996</c:v>
                </c:pt>
                <c:pt idx="2044">
                  <c:v>-0.29999999999999966</c:v>
                </c:pt>
                <c:pt idx="2045">
                  <c:v>-0.35999999999999943</c:v>
                </c:pt>
                <c:pt idx="2046">
                  <c:v>-0.7999999999999996</c:v>
                </c:pt>
                <c:pt idx="2047">
                  <c:v>-0.49999999999999967</c:v>
                </c:pt>
                <c:pt idx="2048">
                  <c:v>-0.21999999999999992</c:v>
                </c:pt>
                <c:pt idx="2049">
                  <c:v>-0.5</c:v>
                </c:pt>
                <c:pt idx="2050">
                  <c:v>-0.40000000000000036</c:v>
                </c:pt>
                <c:pt idx="2051">
                  <c:v>-0.34000000000000058</c:v>
                </c:pt>
                <c:pt idx="2052">
                  <c:v>-0.62000000000000033</c:v>
                </c:pt>
                <c:pt idx="2053">
                  <c:v>-0.64000000000000024</c:v>
                </c:pt>
                <c:pt idx="2054">
                  <c:v>-1.08</c:v>
                </c:pt>
                <c:pt idx="2055">
                  <c:v>-1.3399999999999999</c:v>
                </c:pt>
                <c:pt idx="2056">
                  <c:v>-1.3599999999999999</c:v>
                </c:pt>
                <c:pt idx="2057">
                  <c:v>-1.0999999999999996</c:v>
                </c:pt>
                <c:pt idx="2058">
                  <c:v>-1.0599999999999994</c:v>
                </c:pt>
                <c:pt idx="2059">
                  <c:v>-0.3999999999999993</c:v>
                </c:pt>
                <c:pt idx="2060">
                  <c:v>-0.11999999999999922</c:v>
                </c:pt>
                <c:pt idx="2061">
                  <c:v>0.16000000000000086</c:v>
                </c:pt>
                <c:pt idx="2062">
                  <c:v>-0.31999999999999956</c:v>
                </c:pt>
                <c:pt idx="2063">
                  <c:v>-0.13999999999999985</c:v>
                </c:pt>
                <c:pt idx="2064">
                  <c:v>-0.4</c:v>
                </c:pt>
                <c:pt idx="2065">
                  <c:v>-0.34000000000000019</c:v>
                </c:pt>
                <c:pt idx="2066">
                  <c:v>-0.72000000000000031</c:v>
                </c:pt>
                <c:pt idx="2067">
                  <c:v>-0.52000000000000024</c:v>
                </c:pt>
                <c:pt idx="2068">
                  <c:v>-0.78000000000000047</c:v>
                </c:pt>
                <c:pt idx="2069">
                  <c:v>-0.88000000000000045</c:v>
                </c:pt>
                <c:pt idx="2070">
                  <c:v>-0.92000000000000026</c:v>
                </c:pt>
                <c:pt idx="2071">
                  <c:v>-0.84000000000000019</c:v>
                </c:pt>
                <c:pt idx="2072">
                  <c:v>-1</c:v>
                </c:pt>
                <c:pt idx="2073">
                  <c:v>-0.95999999999999974</c:v>
                </c:pt>
                <c:pt idx="2074">
                  <c:v>-0.97999999999999976</c:v>
                </c:pt>
                <c:pt idx="2075">
                  <c:v>-0.81999999999999962</c:v>
                </c:pt>
                <c:pt idx="2076">
                  <c:v>-0.17999999999999972</c:v>
                </c:pt>
                <c:pt idx="2077">
                  <c:v>-3.9999999999999855E-2</c:v>
                </c:pt>
                <c:pt idx="2078">
                  <c:v>-1.9999999999999928E-2</c:v>
                </c:pt>
                <c:pt idx="2079">
                  <c:v>-0.21999999999999992</c:v>
                </c:pt>
                <c:pt idx="2080">
                  <c:v>-0.36000000000000015</c:v>
                </c:pt>
                <c:pt idx="2081">
                  <c:v>-0.93999999999999984</c:v>
                </c:pt>
                <c:pt idx="2082">
                  <c:v>-0.83999999999999986</c:v>
                </c:pt>
                <c:pt idx="2083">
                  <c:v>-0.83999999999999986</c:v>
                </c:pt>
                <c:pt idx="2084">
                  <c:v>-0.33999999999999986</c:v>
                </c:pt>
                <c:pt idx="2085">
                  <c:v>-0.5</c:v>
                </c:pt>
                <c:pt idx="2086">
                  <c:v>-0.54000000000000026</c:v>
                </c:pt>
                <c:pt idx="2087">
                  <c:v>-0.6</c:v>
                </c:pt>
                <c:pt idx="2088">
                  <c:v>-0.67999999999999972</c:v>
                </c:pt>
                <c:pt idx="2089">
                  <c:v>-1.1399999999999999</c:v>
                </c:pt>
                <c:pt idx="2090">
                  <c:v>-0.75999999999999979</c:v>
                </c:pt>
                <c:pt idx="2091">
                  <c:v>-0.69999999999999962</c:v>
                </c:pt>
                <c:pt idx="2092">
                  <c:v>-0.69999999999999962</c:v>
                </c:pt>
                <c:pt idx="2093">
                  <c:v>-1.02</c:v>
                </c:pt>
                <c:pt idx="2094">
                  <c:v>-1.1800000000000002</c:v>
                </c:pt>
                <c:pt idx="2095">
                  <c:v>-1.3399999999999999</c:v>
                </c:pt>
                <c:pt idx="2096">
                  <c:v>-1.52</c:v>
                </c:pt>
                <c:pt idx="2097">
                  <c:v>-1.4</c:v>
                </c:pt>
                <c:pt idx="2098">
                  <c:v>-1.4599999999999997</c:v>
                </c:pt>
                <c:pt idx="2099">
                  <c:v>-1.3599999999999994</c:v>
                </c:pt>
                <c:pt idx="2100">
                  <c:v>-1.4799999999999998</c:v>
                </c:pt>
                <c:pt idx="2101">
                  <c:v>-1.2599999999999993</c:v>
                </c:pt>
                <c:pt idx="2102">
                  <c:v>-1.4199999999999993</c:v>
                </c:pt>
                <c:pt idx="2103">
                  <c:v>-1.0599999999999994</c:v>
                </c:pt>
                <c:pt idx="2104">
                  <c:v>-0.73999999999999988</c:v>
                </c:pt>
                <c:pt idx="2105">
                  <c:v>-0.73999999999999955</c:v>
                </c:pt>
                <c:pt idx="2106">
                  <c:v>-0.57999999999999974</c:v>
                </c:pt>
                <c:pt idx="2107">
                  <c:v>-0.41999999999999993</c:v>
                </c:pt>
                <c:pt idx="2108">
                  <c:v>-0.26000000000000012</c:v>
                </c:pt>
                <c:pt idx="2109">
                  <c:v>-0.27999999999999969</c:v>
                </c:pt>
                <c:pt idx="2110">
                  <c:v>-0.3</c:v>
                </c:pt>
                <c:pt idx="2111">
                  <c:v>-0.76000000000000012</c:v>
                </c:pt>
                <c:pt idx="2112">
                  <c:v>-1.0400000000000003</c:v>
                </c:pt>
                <c:pt idx="2113">
                  <c:v>-1.4799999999999998</c:v>
                </c:pt>
                <c:pt idx="2114">
                  <c:v>-1.1799999999999997</c:v>
                </c:pt>
                <c:pt idx="2115">
                  <c:v>-0.87999999999999967</c:v>
                </c:pt>
                <c:pt idx="2116">
                  <c:v>-0.59999999999999964</c:v>
                </c:pt>
                <c:pt idx="2117">
                  <c:v>-0.61999999999999955</c:v>
                </c:pt>
                <c:pt idx="2118">
                  <c:v>-0.63999999999999946</c:v>
                </c:pt>
                <c:pt idx="2119">
                  <c:v>-1.0799999999999996</c:v>
                </c:pt>
                <c:pt idx="2120">
                  <c:v>-1.2599999999999998</c:v>
                </c:pt>
                <c:pt idx="2121">
                  <c:v>-1.4599999999999997</c:v>
                </c:pt>
                <c:pt idx="2122">
                  <c:v>-1.44</c:v>
                </c:pt>
                <c:pt idx="2123">
                  <c:v>-1.4600000000000002</c:v>
                </c:pt>
                <c:pt idx="2124">
                  <c:v>-1.6000000000000003</c:v>
                </c:pt>
                <c:pt idx="2125">
                  <c:v>-1.7600000000000002</c:v>
                </c:pt>
                <c:pt idx="2126">
                  <c:v>-1.6400000000000001</c:v>
                </c:pt>
                <c:pt idx="2127">
                  <c:v>-1.6600000000000001</c:v>
                </c:pt>
                <c:pt idx="2128">
                  <c:v>-1.3400000000000003</c:v>
                </c:pt>
                <c:pt idx="2129">
                  <c:v>-0.96000000000000019</c:v>
                </c:pt>
                <c:pt idx="2130">
                  <c:v>-0.98000000000000043</c:v>
                </c:pt>
                <c:pt idx="2131">
                  <c:v>-0.9200000000000006</c:v>
                </c:pt>
                <c:pt idx="2132">
                  <c:v>-0.54000000000000059</c:v>
                </c:pt>
                <c:pt idx="2133">
                  <c:v>-0.66000000000000048</c:v>
                </c:pt>
                <c:pt idx="2134">
                  <c:v>-0.78</c:v>
                </c:pt>
                <c:pt idx="2135">
                  <c:v>-0.65999999999999981</c:v>
                </c:pt>
                <c:pt idx="2136">
                  <c:v>-0.65999999999999948</c:v>
                </c:pt>
                <c:pt idx="2137">
                  <c:v>-0.97999999999999932</c:v>
                </c:pt>
                <c:pt idx="2138">
                  <c:v>-1.0999999999999992</c:v>
                </c:pt>
                <c:pt idx="2139">
                  <c:v>-0.95999999999999974</c:v>
                </c:pt>
                <c:pt idx="2140">
                  <c:v>-1.0999999999999996</c:v>
                </c:pt>
                <c:pt idx="2141">
                  <c:v>-0.9199999999999996</c:v>
                </c:pt>
                <c:pt idx="2142">
                  <c:v>-0.77999999999999969</c:v>
                </c:pt>
                <c:pt idx="2143">
                  <c:v>-0.49999999999999967</c:v>
                </c:pt>
                <c:pt idx="2144">
                  <c:v>-0.59999999999999931</c:v>
                </c:pt>
                <c:pt idx="2145">
                  <c:v>-0.51999999999999957</c:v>
                </c:pt>
                <c:pt idx="2146">
                  <c:v>-0.77999999999999969</c:v>
                </c:pt>
                <c:pt idx="2147">
                  <c:v>-1.0399999999999998</c:v>
                </c:pt>
                <c:pt idx="2148">
                  <c:v>-1.1399999999999999</c:v>
                </c:pt>
                <c:pt idx="2149">
                  <c:v>-1.2</c:v>
                </c:pt>
                <c:pt idx="2150">
                  <c:v>-1.1199999999999999</c:v>
                </c:pt>
                <c:pt idx="2151">
                  <c:v>-1.1199999999999999</c:v>
                </c:pt>
                <c:pt idx="2152">
                  <c:v>-0.65999999999999981</c:v>
                </c:pt>
                <c:pt idx="2153">
                  <c:v>-0.72</c:v>
                </c:pt>
                <c:pt idx="2154">
                  <c:v>-0.68</c:v>
                </c:pt>
                <c:pt idx="2155">
                  <c:v>-0.7</c:v>
                </c:pt>
                <c:pt idx="2156">
                  <c:v>-0.48000000000000009</c:v>
                </c:pt>
                <c:pt idx="2157">
                  <c:v>-0.82000000000000028</c:v>
                </c:pt>
                <c:pt idx="2158">
                  <c:v>-0.82000000000000028</c:v>
                </c:pt>
                <c:pt idx="2159">
                  <c:v>-0.74000000000000021</c:v>
                </c:pt>
                <c:pt idx="2160">
                  <c:v>-0.78</c:v>
                </c:pt>
                <c:pt idx="2161">
                  <c:v>-0.67999999999999972</c:v>
                </c:pt>
                <c:pt idx="2162">
                  <c:v>-0.71999999999999953</c:v>
                </c:pt>
                <c:pt idx="2163">
                  <c:v>-0.55999999999999939</c:v>
                </c:pt>
                <c:pt idx="2164">
                  <c:v>-0.33999999999999952</c:v>
                </c:pt>
                <c:pt idx="2165">
                  <c:v>-0.17999999999999972</c:v>
                </c:pt>
                <c:pt idx="2166">
                  <c:v>-0.36000000000000015</c:v>
                </c:pt>
                <c:pt idx="2167">
                  <c:v>3.9999999999999855E-2</c:v>
                </c:pt>
                <c:pt idx="2168">
                  <c:v>-0.22000000000000028</c:v>
                </c:pt>
                <c:pt idx="2169">
                  <c:v>-0.3</c:v>
                </c:pt>
                <c:pt idx="2170">
                  <c:v>-0.21999999999999992</c:v>
                </c:pt>
                <c:pt idx="2171">
                  <c:v>-0.11999999999999993</c:v>
                </c:pt>
                <c:pt idx="2172">
                  <c:v>-0.17999999999999972</c:v>
                </c:pt>
                <c:pt idx="2173">
                  <c:v>0.12000000000000029</c:v>
                </c:pt>
                <c:pt idx="2174">
                  <c:v>-3.9999999999999855E-2</c:v>
                </c:pt>
                <c:pt idx="2175">
                  <c:v>0</c:v>
                </c:pt>
                <c:pt idx="2176">
                  <c:v>-0.11999999999999993</c:v>
                </c:pt>
                <c:pt idx="2177">
                  <c:v>-0.14000000000000021</c:v>
                </c:pt>
                <c:pt idx="2178">
                  <c:v>-1.9999999999999928E-2</c:v>
                </c:pt>
                <c:pt idx="2179">
                  <c:v>3.5527136788005011E-16</c:v>
                </c:pt>
                <c:pt idx="2180">
                  <c:v>-0.37999999999999973</c:v>
                </c:pt>
                <c:pt idx="2181">
                  <c:v>-0.4199999999999996</c:v>
                </c:pt>
                <c:pt idx="2182">
                  <c:v>-0.97999999999999976</c:v>
                </c:pt>
                <c:pt idx="2183">
                  <c:v>-1.4600000000000002</c:v>
                </c:pt>
                <c:pt idx="2184">
                  <c:v>-1.2600000000000005</c:v>
                </c:pt>
                <c:pt idx="2185">
                  <c:v>-1.1000000000000003</c:v>
                </c:pt>
                <c:pt idx="2186">
                  <c:v>-1.0800000000000005</c:v>
                </c:pt>
                <c:pt idx="2187">
                  <c:v>-0.66000000000000014</c:v>
                </c:pt>
                <c:pt idx="2188">
                  <c:v>-0.28000000000000008</c:v>
                </c:pt>
                <c:pt idx="2189">
                  <c:v>-0.68</c:v>
                </c:pt>
                <c:pt idx="2190">
                  <c:v>-0.8</c:v>
                </c:pt>
                <c:pt idx="2191">
                  <c:v>-0.6</c:v>
                </c:pt>
                <c:pt idx="2192">
                  <c:v>-0.48000000000000009</c:v>
                </c:pt>
                <c:pt idx="2193">
                  <c:v>-0.25999999999999979</c:v>
                </c:pt>
                <c:pt idx="2194">
                  <c:v>4.0000000000000216E-2</c:v>
                </c:pt>
                <c:pt idx="2195">
                  <c:v>0.43999999999999984</c:v>
                </c:pt>
                <c:pt idx="2196">
                  <c:v>-1.9999999999999928E-2</c:v>
                </c:pt>
                <c:pt idx="2197">
                  <c:v>-0.33999999999999986</c:v>
                </c:pt>
                <c:pt idx="2198">
                  <c:v>-0.54000000000000026</c:v>
                </c:pt>
                <c:pt idx="2199">
                  <c:v>-0.40000000000000036</c:v>
                </c:pt>
                <c:pt idx="2200">
                  <c:v>-0.74000000000000021</c:v>
                </c:pt>
                <c:pt idx="2201">
                  <c:v>-0.5800000000000004</c:v>
                </c:pt>
                <c:pt idx="2202">
                  <c:v>-0.62000000000000033</c:v>
                </c:pt>
                <c:pt idx="2203">
                  <c:v>-0.74000000000000021</c:v>
                </c:pt>
                <c:pt idx="2204">
                  <c:v>-1.0200000000000002</c:v>
                </c:pt>
                <c:pt idx="2205">
                  <c:v>-1.1600000000000001</c:v>
                </c:pt>
                <c:pt idx="2206">
                  <c:v>-1.4400000000000002</c:v>
                </c:pt>
                <c:pt idx="2207">
                  <c:v>-1.3600000000000005</c:v>
                </c:pt>
                <c:pt idx="2208">
                  <c:v>-1.3600000000000005</c:v>
                </c:pt>
                <c:pt idx="2209">
                  <c:v>-0.88000000000000012</c:v>
                </c:pt>
                <c:pt idx="2210">
                  <c:v>-0.51999999999999991</c:v>
                </c:pt>
                <c:pt idx="2211">
                  <c:v>-0.17999999999999972</c:v>
                </c:pt>
                <c:pt idx="2212">
                  <c:v>-0.17999999999999972</c:v>
                </c:pt>
                <c:pt idx="2213">
                  <c:v>-0.13999999999999951</c:v>
                </c:pt>
                <c:pt idx="2214">
                  <c:v>-0.75999999999999979</c:v>
                </c:pt>
                <c:pt idx="2215">
                  <c:v>-0.73999999999999988</c:v>
                </c:pt>
                <c:pt idx="2216">
                  <c:v>-0.68</c:v>
                </c:pt>
                <c:pt idx="2217">
                  <c:v>-0.38000000000000006</c:v>
                </c:pt>
                <c:pt idx="2218">
                  <c:v>-0.30000000000000038</c:v>
                </c:pt>
                <c:pt idx="2219">
                  <c:v>-0.38000000000000006</c:v>
                </c:pt>
                <c:pt idx="2220">
                  <c:v>-0.72</c:v>
                </c:pt>
                <c:pt idx="2221">
                  <c:v>-0.73999999999999988</c:v>
                </c:pt>
                <c:pt idx="2222">
                  <c:v>-1.1799999999999997</c:v>
                </c:pt>
                <c:pt idx="2223">
                  <c:v>-1.3399999999999994</c:v>
                </c:pt>
                <c:pt idx="2224">
                  <c:v>-1.0199999999999996</c:v>
                </c:pt>
                <c:pt idx="2225">
                  <c:v>-0.65999999999999981</c:v>
                </c:pt>
                <c:pt idx="2226">
                  <c:v>-0.55999999999999983</c:v>
                </c:pt>
                <c:pt idx="2227">
                  <c:v>-0.25999999999999979</c:v>
                </c:pt>
                <c:pt idx="2228">
                  <c:v>-0.33999999999999986</c:v>
                </c:pt>
                <c:pt idx="2229">
                  <c:v>-0.76000000000000012</c:v>
                </c:pt>
                <c:pt idx="2230">
                  <c:v>-1.06</c:v>
                </c:pt>
                <c:pt idx="2231">
                  <c:v>-1.2</c:v>
                </c:pt>
                <c:pt idx="2232">
                  <c:v>-1.1400000000000001</c:v>
                </c:pt>
                <c:pt idx="2233">
                  <c:v>-0.78</c:v>
                </c:pt>
                <c:pt idx="2234">
                  <c:v>-0.73999999999999988</c:v>
                </c:pt>
                <c:pt idx="2235">
                  <c:v>-0.75999999999999979</c:v>
                </c:pt>
                <c:pt idx="2236">
                  <c:v>-0.83999999999999986</c:v>
                </c:pt>
                <c:pt idx="2237">
                  <c:v>-1.0999999999999996</c:v>
                </c:pt>
                <c:pt idx="2238">
                  <c:v>-1.42</c:v>
                </c:pt>
                <c:pt idx="2239">
                  <c:v>-1.3199999999999998</c:v>
                </c:pt>
                <c:pt idx="2240">
                  <c:v>-1.42</c:v>
                </c:pt>
                <c:pt idx="2241">
                  <c:v>-1.0599999999999998</c:v>
                </c:pt>
                <c:pt idx="2242">
                  <c:v>-0.72</c:v>
                </c:pt>
                <c:pt idx="2243">
                  <c:v>-0.65999999999999981</c:v>
                </c:pt>
                <c:pt idx="2244">
                  <c:v>-0.89999999999999969</c:v>
                </c:pt>
                <c:pt idx="2245">
                  <c:v>-0.67999999999999972</c:v>
                </c:pt>
                <c:pt idx="2246">
                  <c:v>-0.8600000000000001</c:v>
                </c:pt>
                <c:pt idx="2247">
                  <c:v>-1.1399999999999999</c:v>
                </c:pt>
                <c:pt idx="2248">
                  <c:v>-1.1399999999999999</c:v>
                </c:pt>
                <c:pt idx="2249">
                  <c:v>-0.72</c:v>
                </c:pt>
                <c:pt idx="2250">
                  <c:v>-0.78</c:v>
                </c:pt>
                <c:pt idx="2251">
                  <c:v>-0.9199999999999996</c:v>
                </c:pt>
                <c:pt idx="2252">
                  <c:v>-0.99999999999999967</c:v>
                </c:pt>
                <c:pt idx="2253">
                  <c:v>-1.0599999999999994</c:v>
                </c:pt>
                <c:pt idx="2254">
                  <c:v>-1.1199999999999997</c:v>
                </c:pt>
                <c:pt idx="2255">
                  <c:v>-1.2399999999999995</c:v>
                </c:pt>
                <c:pt idx="2256">
                  <c:v>-1.1000000000000001</c:v>
                </c:pt>
                <c:pt idx="2257">
                  <c:v>-1.08</c:v>
                </c:pt>
                <c:pt idx="2258">
                  <c:v>-1.0600000000000005</c:v>
                </c:pt>
                <c:pt idx="2259">
                  <c:v>-0.80000000000000071</c:v>
                </c:pt>
                <c:pt idx="2260">
                  <c:v>-0.72000000000000064</c:v>
                </c:pt>
                <c:pt idx="2261">
                  <c:v>-0.98000000000000043</c:v>
                </c:pt>
                <c:pt idx="2262">
                  <c:v>-0.78</c:v>
                </c:pt>
                <c:pt idx="2263">
                  <c:v>-0.59999999999999964</c:v>
                </c:pt>
                <c:pt idx="2264">
                  <c:v>-0.87999999999999934</c:v>
                </c:pt>
                <c:pt idx="2265">
                  <c:v>-0.63999999999999879</c:v>
                </c:pt>
                <c:pt idx="2266">
                  <c:v>-0.61999999999999889</c:v>
                </c:pt>
                <c:pt idx="2267">
                  <c:v>-0.67999999999999905</c:v>
                </c:pt>
                <c:pt idx="2268">
                  <c:v>-0.51999999999999924</c:v>
                </c:pt>
                <c:pt idx="2269">
                  <c:v>-0.5799999999999994</c:v>
                </c:pt>
                <c:pt idx="2270">
                  <c:v>-0.91999999999999993</c:v>
                </c:pt>
                <c:pt idx="2271">
                  <c:v>-1.0599999999999994</c:v>
                </c:pt>
                <c:pt idx="2272">
                  <c:v>-0.97999999999999976</c:v>
                </c:pt>
                <c:pt idx="2273">
                  <c:v>-1.42</c:v>
                </c:pt>
                <c:pt idx="2274">
                  <c:v>-1.4599999999999997</c:v>
                </c:pt>
                <c:pt idx="2275">
                  <c:v>-1.5799999999999994</c:v>
                </c:pt>
                <c:pt idx="2276">
                  <c:v>-1.5</c:v>
                </c:pt>
                <c:pt idx="2277">
                  <c:v>-1.64</c:v>
                </c:pt>
                <c:pt idx="2278">
                  <c:v>-1.4399999999999995</c:v>
                </c:pt>
                <c:pt idx="2279">
                  <c:v>-1.1399999999999995</c:v>
                </c:pt>
                <c:pt idx="2280">
                  <c:v>-1.3000000000000003</c:v>
                </c:pt>
                <c:pt idx="2281">
                  <c:v>-1.4</c:v>
                </c:pt>
                <c:pt idx="2282">
                  <c:v>-1.44</c:v>
                </c:pt>
                <c:pt idx="2283">
                  <c:v>-1.4799999999999998</c:v>
                </c:pt>
                <c:pt idx="2284">
                  <c:v>-1.3399999999999999</c:v>
                </c:pt>
                <c:pt idx="2285">
                  <c:v>-0.93999999999999917</c:v>
                </c:pt>
                <c:pt idx="2286">
                  <c:v>-0.99999999999999933</c:v>
                </c:pt>
                <c:pt idx="2287">
                  <c:v>-1.0399999999999998</c:v>
                </c:pt>
                <c:pt idx="2288">
                  <c:v>-0.9</c:v>
                </c:pt>
                <c:pt idx="2289">
                  <c:v>-1.3</c:v>
                </c:pt>
                <c:pt idx="2290">
                  <c:v>-1.2399999999999998</c:v>
                </c:pt>
                <c:pt idx="2291">
                  <c:v>-0.93999999999999984</c:v>
                </c:pt>
                <c:pt idx="2292">
                  <c:v>-0.79999999999999927</c:v>
                </c:pt>
                <c:pt idx="2293">
                  <c:v>-0.83999999999999919</c:v>
                </c:pt>
                <c:pt idx="2294">
                  <c:v>-0.85999999999999877</c:v>
                </c:pt>
                <c:pt idx="2295">
                  <c:v>-0.61999999999999889</c:v>
                </c:pt>
                <c:pt idx="2296">
                  <c:v>-0.53999999999999848</c:v>
                </c:pt>
                <c:pt idx="2297">
                  <c:v>-0.63999999999999846</c:v>
                </c:pt>
                <c:pt idx="2298">
                  <c:v>-0.83999999999999841</c:v>
                </c:pt>
                <c:pt idx="2299">
                  <c:v>-0.75999999999999868</c:v>
                </c:pt>
                <c:pt idx="2300">
                  <c:v>-0.85999999999999943</c:v>
                </c:pt>
                <c:pt idx="2301">
                  <c:v>-0.98000000000000043</c:v>
                </c:pt>
                <c:pt idx="2302">
                  <c:v>-1.120000000000001</c:v>
                </c:pt>
                <c:pt idx="2303">
                  <c:v>-1.4600000000000015</c:v>
                </c:pt>
                <c:pt idx="2304">
                  <c:v>-1.5800000000000018</c:v>
                </c:pt>
                <c:pt idx="2305">
                  <c:v>-2.1000000000000014</c:v>
                </c:pt>
                <c:pt idx="2306">
                  <c:v>-2.2000000000000006</c:v>
                </c:pt>
                <c:pt idx="2307">
                  <c:v>-1.9000000000000008</c:v>
                </c:pt>
                <c:pt idx="2308">
                  <c:v>-2.06</c:v>
                </c:pt>
                <c:pt idx="2309">
                  <c:v>-2.54</c:v>
                </c:pt>
                <c:pt idx="2310">
                  <c:v>-2.88</c:v>
                </c:pt>
                <c:pt idx="2311">
                  <c:v>-2.84</c:v>
                </c:pt>
                <c:pt idx="2312">
                  <c:v>-3.0599999999999996</c:v>
                </c:pt>
                <c:pt idx="2313">
                  <c:v>-2.8</c:v>
                </c:pt>
                <c:pt idx="2314">
                  <c:v>-2.3800000000000003</c:v>
                </c:pt>
                <c:pt idx="2315">
                  <c:v>-1.9600000000000009</c:v>
                </c:pt>
                <c:pt idx="2316">
                  <c:v>-2.0000000000000009</c:v>
                </c:pt>
                <c:pt idx="2317">
                  <c:v>-2.0000000000000009</c:v>
                </c:pt>
                <c:pt idx="2318">
                  <c:v>-2.1199999999999997</c:v>
                </c:pt>
                <c:pt idx="2319">
                  <c:v>-2.2599999999999993</c:v>
                </c:pt>
                <c:pt idx="2320">
                  <c:v>-2.2199999999999998</c:v>
                </c:pt>
                <c:pt idx="2321">
                  <c:v>-2.0999999999999988</c:v>
                </c:pt>
                <c:pt idx="2322">
                  <c:v>-2.2399999999999984</c:v>
                </c:pt>
                <c:pt idx="2323">
                  <c:v>-1.4799999999999991</c:v>
                </c:pt>
                <c:pt idx="2324">
                  <c:v>-1.2999999999999994</c:v>
                </c:pt>
                <c:pt idx="2325">
                  <c:v>-0.71999999999999886</c:v>
                </c:pt>
                <c:pt idx="2326">
                  <c:v>-0.74000000000000055</c:v>
                </c:pt>
                <c:pt idx="2327">
                  <c:v>-0.26000000000000084</c:v>
                </c:pt>
                <c:pt idx="2328">
                  <c:v>-0.48000000000000115</c:v>
                </c:pt>
                <c:pt idx="2329">
                  <c:v>-0.30000000000000143</c:v>
                </c:pt>
                <c:pt idx="2330">
                  <c:v>-0.48000000000000254</c:v>
                </c:pt>
                <c:pt idx="2331">
                  <c:v>-0.26000000000000228</c:v>
                </c:pt>
                <c:pt idx="2332">
                  <c:v>-0.60000000000000142</c:v>
                </c:pt>
                <c:pt idx="2333">
                  <c:v>-0.440000000000002</c:v>
                </c:pt>
                <c:pt idx="2334">
                  <c:v>-0.72000000000000175</c:v>
                </c:pt>
                <c:pt idx="2335">
                  <c:v>-0.62000000000000033</c:v>
                </c:pt>
                <c:pt idx="2336">
                  <c:v>-0.8</c:v>
                </c:pt>
                <c:pt idx="2337">
                  <c:v>-0.30000000000000143</c:v>
                </c:pt>
                <c:pt idx="2338">
                  <c:v>-0.42000000000000026</c:v>
                </c:pt>
                <c:pt idx="2339">
                  <c:v>-5.9999999999999429E-2</c:v>
                </c:pt>
                <c:pt idx="2340">
                  <c:v>-0.37999999999999973</c:v>
                </c:pt>
                <c:pt idx="2341">
                  <c:v>-0.36000000000000087</c:v>
                </c:pt>
                <c:pt idx="2342">
                  <c:v>-0.6</c:v>
                </c:pt>
                <c:pt idx="2343">
                  <c:v>-0.87999999999999967</c:v>
                </c:pt>
                <c:pt idx="2344">
                  <c:v>-1.1600000000000008</c:v>
                </c:pt>
                <c:pt idx="2345">
                  <c:v>-1.3600000000000008</c:v>
                </c:pt>
                <c:pt idx="2346">
                  <c:v>-1.3200000000000003</c:v>
                </c:pt>
                <c:pt idx="2347">
                  <c:v>-1.4200000000000017</c:v>
                </c:pt>
                <c:pt idx="2348">
                  <c:v>-1.6000000000000028</c:v>
                </c:pt>
                <c:pt idx="2349">
                  <c:v>-1.5200000000000018</c:v>
                </c:pt>
                <c:pt idx="2350">
                  <c:v>-1.3600000000000023</c:v>
                </c:pt>
                <c:pt idx="2351">
                  <c:v>-1.5200000000000018</c:v>
                </c:pt>
                <c:pt idx="2352">
                  <c:v>-1.4799999999999998</c:v>
                </c:pt>
                <c:pt idx="2353">
                  <c:v>-1.2999999999999985</c:v>
                </c:pt>
                <c:pt idx="2354">
                  <c:v>-1.259999999999998</c:v>
                </c:pt>
                <c:pt idx="2355">
                  <c:v>-1.2799999999999969</c:v>
                </c:pt>
                <c:pt idx="2356">
                  <c:v>-1.5399999999999963</c:v>
                </c:pt>
                <c:pt idx="2357">
                  <c:v>-1.5399999999999963</c:v>
                </c:pt>
                <c:pt idx="2358">
                  <c:v>-1.2999999999999972</c:v>
                </c:pt>
                <c:pt idx="2359">
                  <c:v>-1.3199999999999974</c:v>
                </c:pt>
                <c:pt idx="2360">
                  <c:v>-0.85999999999999799</c:v>
                </c:pt>
                <c:pt idx="2361">
                  <c:v>-0.65999999999999803</c:v>
                </c:pt>
                <c:pt idx="2362">
                  <c:v>-0.53999999999999915</c:v>
                </c:pt>
                <c:pt idx="2363">
                  <c:v>-0.83999999999999919</c:v>
                </c:pt>
                <c:pt idx="2364">
                  <c:v>-0.87999999999999967</c:v>
                </c:pt>
                <c:pt idx="2365">
                  <c:v>-1.4200000000000004</c:v>
                </c:pt>
                <c:pt idx="2366">
                  <c:v>-1.5</c:v>
                </c:pt>
                <c:pt idx="2367">
                  <c:v>-1.7</c:v>
                </c:pt>
                <c:pt idx="2368">
                  <c:v>-1.5400000000000005</c:v>
                </c:pt>
                <c:pt idx="2369">
                  <c:v>-1.4200000000000004</c:v>
                </c:pt>
                <c:pt idx="2370">
                  <c:v>-1.1399999999999992</c:v>
                </c:pt>
                <c:pt idx="2371">
                  <c:v>-1.1000000000000001</c:v>
                </c:pt>
                <c:pt idx="2372">
                  <c:v>-1.0200000000000002</c:v>
                </c:pt>
                <c:pt idx="2373">
                  <c:v>-1.1000000000000001</c:v>
                </c:pt>
                <c:pt idx="2374">
                  <c:v>-1.0400000000000005</c:v>
                </c:pt>
                <c:pt idx="2375">
                  <c:v>-1.180000000000001</c:v>
                </c:pt>
                <c:pt idx="2376">
                  <c:v>-0.72000000000000175</c:v>
                </c:pt>
                <c:pt idx="2377">
                  <c:v>-0.74000000000000055</c:v>
                </c:pt>
                <c:pt idx="2378">
                  <c:v>-0.85999999999999943</c:v>
                </c:pt>
                <c:pt idx="2379">
                  <c:v>-0.57999999999999974</c:v>
                </c:pt>
                <c:pt idx="2380">
                  <c:v>-0.42000000000000026</c:v>
                </c:pt>
                <c:pt idx="2381">
                  <c:v>-0.67999999999999972</c:v>
                </c:pt>
                <c:pt idx="2382">
                  <c:v>-0.74000000000000055</c:v>
                </c:pt>
                <c:pt idx="2383">
                  <c:v>-0.26000000000000084</c:v>
                </c:pt>
                <c:pt idx="2384">
                  <c:v>-0.64000000000000057</c:v>
                </c:pt>
                <c:pt idx="2385">
                  <c:v>-0.92000000000000026</c:v>
                </c:pt>
                <c:pt idx="2386">
                  <c:v>-0.8</c:v>
                </c:pt>
                <c:pt idx="2387">
                  <c:v>-1.0799999999999996</c:v>
                </c:pt>
                <c:pt idx="2388">
                  <c:v>-1.3400000000000005</c:v>
                </c:pt>
                <c:pt idx="2389">
                  <c:v>-1.3800000000000012</c:v>
                </c:pt>
                <c:pt idx="2390">
                  <c:v>-1.3400000000000005</c:v>
                </c:pt>
                <c:pt idx="2391">
                  <c:v>-1.2600000000000009</c:v>
                </c:pt>
                <c:pt idx="2392">
                  <c:v>-1.2600000000000009</c:v>
                </c:pt>
                <c:pt idx="2393">
                  <c:v>-1.4600000000000009</c:v>
                </c:pt>
                <c:pt idx="2394">
                  <c:v>-1.2</c:v>
                </c:pt>
                <c:pt idx="2395">
                  <c:v>-1.0799999999999996</c:v>
                </c:pt>
                <c:pt idx="2396">
                  <c:v>-1.1799999999999997</c:v>
                </c:pt>
                <c:pt idx="2397">
                  <c:v>-0.4799999999999997</c:v>
                </c:pt>
                <c:pt idx="2398">
                  <c:v>0</c:v>
                </c:pt>
                <c:pt idx="2399">
                  <c:v>-0.13999999999999915</c:v>
                </c:pt>
                <c:pt idx="2400">
                  <c:v>-0.25999999999999945</c:v>
                </c:pt>
                <c:pt idx="2401">
                  <c:v>-0.49999999999999856</c:v>
                </c:pt>
                <c:pt idx="2402">
                  <c:v>-0.99999999999999856</c:v>
                </c:pt>
                <c:pt idx="2403">
                  <c:v>-1.2399999999999978</c:v>
                </c:pt>
                <c:pt idx="2404">
                  <c:v>-1.2399999999999991</c:v>
                </c:pt>
                <c:pt idx="2405">
                  <c:v>-1.1399999999999992</c:v>
                </c:pt>
                <c:pt idx="2406">
                  <c:v>-0.9</c:v>
                </c:pt>
                <c:pt idx="2407">
                  <c:v>-1.0600000000000009</c:v>
                </c:pt>
                <c:pt idx="2408">
                  <c:v>-1.2000000000000015</c:v>
                </c:pt>
                <c:pt idx="2409">
                  <c:v>-1.6400000000000006</c:v>
                </c:pt>
                <c:pt idx="2410">
                  <c:v>-1.6400000000000006</c:v>
                </c:pt>
                <c:pt idx="2411">
                  <c:v>-1.7200000000000002</c:v>
                </c:pt>
                <c:pt idx="2412">
                  <c:v>-1.3399999999999992</c:v>
                </c:pt>
                <c:pt idx="2413">
                  <c:v>-0.51999999999999891</c:v>
                </c:pt>
                <c:pt idx="2414">
                  <c:v>-0.17999999999999972</c:v>
                </c:pt>
                <c:pt idx="2415">
                  <c:v>-0.15999999999999942</c:v>
                </c:pt>
                <c:pt idx="2416">
                  <c:v>-0.37999999999999973</c:v>
                </c:pt>
                <c:pt idx="2417">
                  <c:v>-0.63999999999999913</c:v>
                </c:pt>
                <c:pt idx="2418">
                  <c:v>-1.3</c:v>
                </c:pt>
                <c:pt idx="2419">
                  <c:v>-0.95999999999999941</c:v>
                </c:pt>
                <c:pt idx="2420">
                  <c:v>-0.9</c:v>
                </c:pt>
                <c:pt idx="2421">
                  <c:v>-0.56000000000000083</c:v>
                </c:pt>
                <c:pt idx="2422">
                  <c:v>-0.26000000000000228</c:v>
                </c:pt>
                <c:pt idx="2423">
                  <c:v>-0.26000000000000228</c:v>
                </c:pt>
                <c:pt idx="2424">
                  <c:v>-0.50000000000000289</c:v>
                </c:pt>
                <c:pt idx="2425">
                  <c:v>-0.24000000000000341</c:v>
                </c:pt>
                <c:pt idx="2426">
                  <c:v>-0.40000000000000285</c:v>
                </c:pt>
                <c:pt idx="2427">
                  <c:v>-0.56000000000000227</c:v>
                </c:pt>
                <c:pt idx="2428">
                  <c:v>-0.74000000000000055</c:v>
                </c:pt>
                <c:pt idx="2429">
                  <c:v>-0.85999999999999943</c:v>
                </c:pt>
                <c:pt idx="2430">
                  <c:v>-1.3999999999999986</c:v>
                </c:pt>
                <c:pt idx="2431">
                  <c:v>-1.4199999999999988</c:v>
                </c:pt>
                <c:pt idx="2432">
                  <c:v>-1.5799999999999983</c:v>
                </c:pt>
                <c:pt idx="2433">
                  <c:v>-1.2599999999999993</c:v>
                </c:pt>
                <c:pt idx="2434">
                  <c:v>-1.2</c:v>
                </c:pt>
                <c:pt idx="2435">
                  <c:v>-1.0400000000000005</c:v>
                </c:pt>
                <c:pt idx="2436">
                  <c:v>-0.81999999999999884</c:v>
                </c:pt>
                <c:pt idx="2437">
                  <c:v>-0.59999999999999853</c:v>
                </c:pt>
                <c:pt idx="2438">
                  <c:v>-1.0399999999999991</c:v>
                </c:pt>
                <c:pt idx="2439">
                  <c:v>-0.7399999999999991</c:v>
                </c:pt>
                <c:pt idx="2440">
                  <c:v>-0.63999999999999913</c:v>
                </c:pt>
                <c:pt idx="2441">
                  <c:v>-0.77999999999999969</c:v>
                </c:pt>
                <c:pt idx="2442">
                  <c:v>-0.78000000000000114</c:v>
                </c:pt>
                <c:pt idx="2443">
                  <c:v>-0.30000000000000143</c:v>
                </c:pt>
                <c:pt idx="2444">
                  <c:v>-0.48000000000000115</c:v>
                </c:pt>
                <c:pt idx="2445">
                  <c:v>-0.12000000000000029</c:v>
                </c:pt>
                <c:pt idx="2446">
                  <c:v>-0.30000000000000143</c:v>
                </c:pt>
                <c:pt idx="2447">
                  <c:v>-8.000000000000114E-2</c:v>
                </c:pt>
                <c:pt idx="2448">
                  <c:v>-0.2</c:v>
                </c:pt>
                <c:pt idx="2449">
                  <c:v>-0.5</c:v>
                </c:pt>
                <c:pt idx="2450">
                  <c:v>-0.64000000000000057</c:v>
                </c:pt>
                <c:pt idx="2451">
                  <c:v>-0.6</c:v>
                </c:pt>
                <c:pt idx="2452">
                  <c:v>-1.2799999999999998</c:v>
                </c:pt>
                <c:pt idx="2453">
                  <c:v>-1.5599999999999994</c:v>
                </c:pt>
                <c:pt idx="2454">
                  <c:v>-1.5399999999999991</c:v>
                </c:pt>
                <c:pt idx="2455">
                  <c:v>-1.5599999999999981</c:v>
                </c:pt>
                <c:pt idx="2456">
                  <c:v>-1.0799999999999983</c:v>
                </c:pt>
                <c:pt idx="2457">
                  <c:v>-0.63999999999999913</c:v>
                </c:pt>
                <c:pt idx="2458">
                  <c:v>-0.65999999999999948</c:v>
                </c:pt>
                <c:pt idx="2459">
                  <c:v>-0.4</c:v>
                </c:pt>
                <c:pt idx="2460">
                  <c:v>-0.66000000000000081</c:v>
                </c:pt>
                <c:pt idx="2461">
                  <c:v>-1.2400000000000007</c:v>
                </c:pt>
                <c:pt idx="2462">
                  <c:v>-1.3200000000000003</c:v>
                </c:pt>
                <c:pt idx="2463">
                  <c:v>-1</c:v>
                </c:pt>
                <c:pt idx="2464">
                  <c:v>-1.0599999999999994</c:v>
                </c:pt>
                <c:pt idx="2465">
                  <c:v>-1.1600000000000008</c:v>
                </c:pt>
                <c:pt idx="2466">
                  <c:v>-0.8</c:v>
                </c:pt>
                <c:pt idx="2467">
                  <c:v>-0.53999999999999915</c:v>
                </c:pt>
                <c:pt idx="2468">
                  <c:v>-0.25999999999999945</c:v>
                </c:pt>
                <c:pt idx="2469">
                  <c:v>-7.999999999999971E-2</c:v>
                </c:pt>
                <c:pt idx="2470">
                  <c:v>2.0000000000001704E-2</c:v>
                </c:pt>
                <c:pt idx="2471">
                  <c:v>4.0000000000001992E-2</c:v>
                </c:pt>
                <c:pt idx="2472">
                  <c:v>-5.9999999999998013E-2</c:v>
                </c:pt>
                <c:pt idx="2473">
                  <c:v>-9.9999999999998576E-2</c:v>
                </c:pt>
                <c:pt idx="2474">
                  <c:v>-0.35999999999999943</c:v>
                </c:pt>
                <c:pt idx="2475">
                  <c:v>-0.55999999999999939</c:v>
                </c:pt>
                <c:pt idx="2476">
                  <c:v>-0.82000000000000028</c:v>
                </c:pt>
                <c:pt idx="2477">
                  <c:v>-1.3400000000000005</c:v>
                </c:pt>
                <c:pt idx="2478">
                  <c:v>-1.7599999999999993</c:v>
                </c:pt>
                <c:pt idx="2479">
                  <c:v>-1.6399999999999977</c:v>
                </c:pt>
                <c:pt idx="2480">
                  <c:v>-1.0999999999999985</c:v>
                </c:pt>
                <c:pt idx="2481">
                  <c:v>-0.9</c:v>
                </c:pt>
                <c:pt idx="2482">
                  <c:v>-0.56000000000000083</c:v>
                </c:pt>
                <c:pt idx="2483">
                  <c:v>-0.92000000000000171</c:v>
                </c:pt>
                <c:pt idx="2484">
                  <c:v>-0.84000000000000197</c:v>
                </c:pt>
                <c:pt idx="2485">
                  <c:v>-1.3200000000000016</c:v>
                </c:pt>
                <c:pt idx="2486">
                  <c:v>-1.6</c:v>
                </c:pt>
                <c:pt idx="2487">
                  <c:v>-1.4599999999999995</c:v>
                </c:pt>
                <c:pt idx="2488">
                  <c:v>-0.91999999999999882</c:v>
                </c:pt>
                <c:pt idx="2489">
                  <c:v>-1.2399999999999991</c:v>
                </c:pt>
                <c:pt idx="2490">
                  <c:v>-1.2199999999999989</c:v>
                </c:pt>
                <c:pt idx="2491">
                  <c:v>-1.0799999999999996</c:v>
                </c:pt>
                <c:pt idx="2492">
                  <c:v>-1.1399999999999992</c:v>
                </c:pt>
                <c:pt idx="2493">
                  <c:v>-1.2799999999999983</c:v>
                </c:pt>
                <c:pt idx="2494">
                  <c:v>-0.83999999999999775</c:v>
                </c:pt>
                <c:pt idx="2495">
                  <c:v>-0.95999999999999663</c:v>
                </c:pt>
                <c:pt idx="2496">
                  <c:v>-1.1399999999999963</c:v>
                </c:pt>
                <c:pt idx="2497">
                  <c:v>-1.2399999999999962</c:v>
                </c:pt>
                <c:pt idx="2498">
                  <c:v>-1.2199999999999975</c:v>
                </c:pt>
                <c:pt idx="2499">
                  <c:v>-1.7399999999999978</c:v>
                </c:pt>
                <c:pt idx="2500">
                  <c:v>-1.459999999999998</c:v>
                </c:pt>
                <c:pt idx="2501">
                  <c:v>-1.3399999999999976</c:v>
                </c:pt>
                <c:pt idx="2502">
                  <c:v>-1.1999999999999986</c:v>
                </c:pt>
                <c:pt idx="2503">
                  <c:v>-1.3399999999999992</c:v>
                </c:pt>
                <c:pt idx="2504">
                  <c:v>-1.1599999999999995</c:v>
                </c:pt>
                <c:pt idx="2505">
                  <c:v>-1.3799999999999997</c:v>
                </c:pt>
                <c:pt idx="2506">
                  <c:v>-1.3</c:v>
                </c:pt>
                <c:pt idx="2507">
                  <c:v>-1.1999999999999986</c:v>
                </c:pt>
                <c:pt idx="2508">
                  <c:v>-0.91999999999999749</c:v>
                </c:pt>
                <c:pt idx="2509">
                  <c:v>-1.2199999999999975</c:v>
                </c:pt>
                <c:pt idx="2510">
                  <c:v>-0.97999999999999687</c:v>
                </c:pt>
                <c:pt idx="2511">
                  <c:v>-1.1199999999999961</c:v>
                </c:pt>
                <c:pt idx="2512">
                  <c:v>-1.2999999999999972</c:v>
                </c:pt>
                <c:pt idx="2513">
                  <c:v>-1.0999999999999972</c:v>
                </c:pt>
                <c:pt idx="2514">
                  <c:v>-0.45999999999999802</c:v>
                </c:pt>
                <c:pt idx="2515">
                  <c:v>-0.51999999999999891</c:v>
                </c:pt>
                <c:pt idx="2516">
                  <c:v>-0.21999999999999886</c:v>
                </c:pt>
                <c:pt idx="2517">
                  <c:v>-0.13999999999999774</c:v>
                </c:pt>
                <c:pt idx="2518">
                  <c:v>-0.67999999999999827</c:v>
                </c:pt>
                <c:pt idx="2519">
                  <c:v>-0.95999999999999797</c:v>
                </c:pt>
                <c:pt idx="2520">
                  <c:v>-1.0599999999999981</c:v>
                </c:pt>
                <c:pt idx="2521">
                  <c:v>-1.0199999999999989</c:v>
                </c:pt>
                <c:pt idx="2522">
                  <c:v>-0.8</c:v>
                </c:pt>
                <c:pt idx="2523">
                  <c:v>-0.62000000000000033</c:v>
                </c:pt>
                <c:pt idx="2524">
                  <c:v>-0.64000000000000057</c:v>
                </c:pt>
                <c:pt idx="2525">
                  <c:v>-0.82000000000000028</c:v>
                </c:pt>
                <c:pt idx="2526">
                  <c:v>-1.1200000000000003</c:v>
                </c:pt>
                <c:pt idx="2527">
                  <c:v>-1.3799999999999997</c:v>
                </c:pt>
                <c:pt idx="2528">
                  <c:v>-1.6399999999999992</c:v>
                </c:pt>
                <c:pt idx="2529">
                  <c:v>-1.6999999999999986</c:v>
                </c:pt>
                <c:pt idx="2530">
                  <c:v>-1.2999999999999985</c:v>
                </c:pt>
                <c:pt idx="2531">
                  <c:v>-1.1599999999999979</c:v>
                </c:pt>
                <c:pt idx="2532">
                  <c:v>-1.2999999999999985</c:v>
                </c:pt>
                <c:pt idx="2533">
                  <c:v>-1.1199999999999988</c:v>
                </c:pt>
                <c:pt idx="2534">
                  <c:v>-1.2199999999999989</c:v>
                </c:pt>
                <c:pt idx="2535">
                  <c:v>-1</c:v>
                </c:pt>
                <c:pt idx="2536">
                  <c:v>-0.87999999999999967</c:v>
                </c:pt>
                <c:pt idx="2537">
                  <c:v>-0.51999999999999891</c:v>
                </c:pt>
                <c:pt idx="2538">
                  <c:v>-0.31999999999999884</c:v>
                </c:pt>
                <c:pt idx="2539">
                  <c:v>8.000000000000114E-2</c:v>
                </c:pt>
                <c:pt idx="2540">
                  <c:v>-9.9999999999998576E-2</c:v>
                </c:pt>
                <c:pt idx="2541">
                  <c:v>-3.9999999999999147E-2</c:v>
                </c:pt>
                <c:pt idx="2542">
                  <c:v>6.0000000000000851E-2</c:v>
                </c:pt>
                <c:pt idx="2543">
                  <c:v>0.3</c:v>
                </c:pt>
                <c:pt idx="2544">
                  <c:v>0.27999999999999969</c:v>
                </c:pt>
                <c:pt idx="2545">
                  <c:v>0.4799999999999997</c:v>
                </c:pt>
                <c:pt idx="2546">
                  <c:v>0.5</c:v>
                </c:pt>
                <c:pt idx="2547">
                  <c:v>0.49999999999999856</c:v>
                </c:pt>
                <c:pt idx="2548">
                  <c:v>0.39999999999999858</c:v>
                </c:pt>
                <c:pt idx="2549">
                  <c:v>0.57999999999999829</c:v>
                </c:pt>
                <c:pt idx="2550">
                  <c:v>0.49999999999999856</c:v>
                </c:pt>
                <c:pt idx="2551">
                  <c:v>0.57999999999999829</c:v>
                </c:pt>
                <c:pt idx="2552">
                  <c:v>0.52000000000000024</c:v>
                </c:pt>
                <c:pt idx="2553">
                  <c:v>0.50000000000000144</c:v>
                </c:pt>
                <c:pt idx="2554">
                  <c:v>0.36000000000000087</c:v>
                </c:pt>
                <c:pt idx="2555">
                  <c:v>0.440000000000002</c:v>
                </c:pt>
                <c:pt idx="2556">
                  <c:v>0.60000000000000142</c:v>
                </c:pt>
                <c:pt idx="2557">
                  <c:v>0.42000000000000026</c:v>
                </c:pt>
                <c:pt idx="2558">
                  <c:v>0.24000000000000057</c:v>
                </c:pt>
                <c:pt idx="2559">
                  <c:v>0.14000000000000057</c:v>
                </c:pt>
                <c:pt idx="2560">
                  <c:v>3.9999999999999147E-2</c:v>
                </c:pt>
                <c:pt idx="2561">
                  <c:v>-0.2</c:v>
                </c:pt>
                <c:pt idx="2562">
                  <c:v>0.27999999999999969</c:v>
                </c:pt>
                <c:pt idx="2563">
                  <c:v>0.71999999999999886</c:v>
                </c:pt>
                <c:pt idx="2564">
                  <c:v>0.65999999999999948</c:v>
                </c:pt>
                <c:pt idx="2565">
                  <c:v>0.5</c:v>
                </c:pt>
                <c:pt idx="2566">
                  <c:v>0.85999999999999943</c:v>
                </c:pt>
                <c:pt idx="2567">
                  <c:v>0.83999999999999986</c:v>
                </c:pt>
                <c:pt idx="2568">
                  <c:v>0.8</c:v>
                </c:pt>
                <c:pt idx="2569">
                  <c:v>0.84000000000000052</c:v>
                </c:pt>
                <c:pt idx="2570">
                  <c:v>1.5400000000000005</c:v>
                </c:pt>
                <c:pt idx="2571">
                  <c:v>1.3800000000000003</c:v>
                </c:pt>
                <c:pt idx="2572">
                  <c:v>1.2200000000000002</c:v>
                </c:pt>
                <c:pt idx="2573">
                  <c:v>1.2000000000000006</c:v>
                </c:pt>
                <c:pt idx="2574">
                  <c:v>1.7</c:v>
                </c:pt>
                <c:pt idx="2575">
                  <c:v>1.1199999999999997</c:v>
                </c:pt>
                <c:pt idx="2576">
                  <c:v>1.0399999999999998</c:v>
                </c:pt>
                <c:pt idx="2577">
                  <c:v>1</c:v>
                </c:pt>
                <c:pt idx="2578">
                  <c:v>1.4</c:v>
                </c:pt>
                <c:pt idx="2579">
                  <c:v>1.3800000000000003</c:v>
                </c:pt>
                <c:pt idx="2580">
                  <c:v>1.8800000000000012</c:v>
                </c:pt>
                <c:pt idx="2581">
                  <c:v>1.9200000000000006</c:v>
                </c:pt>
                <c:pt idx="2582">
                  <c:v>1.7200000000000006</c:v>
                </c:pt>
                <c:pt idx="2583">
                  <c:v>1.0200000000000002</c:v>
                </c:pt>
                <c:pt idx="2584">
                  <c:v>0.90000000000000036</c:v>
                </c:pt>
                <c:pt idx="2585">
                  <c:v>0.51999999999999991</c:v>
                </c:pt>
                <c:pt idx="2586">
                  <c:v>0.84000000000000019</c:v>
                </c:pt>
                <c:pt idx="2587">
                  <c:v>0.73999999999999988</c:v>
                </c:pt>
                <c:pt idx="2588">
                  <c:v>0.58000000000000007</c:v>
                </c:pt>
                <c:pt idx="2589">
                  <c:v>0.26000000000000012</c:v>
                </c:pt>
                <c:pt idx="2590">
                  <c:v>-0.18000000000000008</c:v>
                </c:pt>
                <c:pt idx="2591">
                  <c:v>-0.53999999999999981</c:v>
                </c:pt>
                <c:pt idx="2592">
                  <c:v>-0.55999999999999983</c:v>
                </c:pt>
                <c:pt idx="2593">
                  <c:v>-0.33999999999999986</c:v>
                </c:pt>
                <c:pt idx="2594">
                  <c:v>-0.66000000000000014</c:v>
                </c:pt>
                <c:pt idx="2595">
                  <c:v>-0.18000000000000008</c:v>
                </c:pt>
                <c:pt idx="2596">
                  <c:v>-0.5</c:v>
                </c:pt>
                <c:pt idx="2597">
                  <c:v>-0.53999999999999981</c:v>
                </c:pt>
                <c:pt idx="2598">
                  <c:v>-0.72</c:v>
                </c:pt>
                <c:pt idx="2599">
                  <c:v>-0.4</c:v>
                </c:pt>
                <c:pt idx="2600">
                  <c:v>-0.51999999999999991</c:v>
                </c:pt>
                <c:pt idx="2601">
                  <c:v>-0.66000000000000014</c:v>
                </c:pt>
                <c:pt idx="2602">
                  <c:v>-0.64000000000000024</c:v>
                </c:pt>
                <c:pt idx="2603">
                  <c:v>-0.7000000000000004</c:v>
                </c:pt>
                <c:pt idx="2604">
                  <c:v>-0.72000000000000031</c:v>
                </c:pt>
                <c:pt idx="2605">
                  <c:v>-1.1000000000000003</c:v>
                </c:pt>
                <c:pt idx="2606">
                  <c:v>-1.0400000000000005</c:v>
                </c:pt>
                <c:pt idx="2607">
                  <c:v>-1.0200000000000007</c:v>
                </c:pt>
                <c:pt idx="2608">
                  <c:v>-0.88000000000000045</c:v>
                </c:pt>
                <c:pt idx="2609">
                  <c:v>-0.96000000000000019</c:v>
                </c:pt>
                <c:pt idx="2610">
                  <c:v>-0.93999999999999984</c:v>
                </c:pt>
                <c:pt idx="2611">
                  <c:v>-0.97999999999999976</c:v>
                </c:pt>
                <c:pt idx="2612">
                  <c:v>-0.71999999999999953</c:v>
                </c:pt>
                <c:pt idx="2613">
                  <c:v>-0.51999999999999957</c:v>
                </c:pt>
                <c:pt idx="2614">
                  <c:v>-0.69999999999999962</c:v>
                </c:pt>
                <c:pt idx="2615">
                  <c:v>-0.56000000000000016</c:v>
                </c:pt>
                <c:pt idx="2616">
                  <c:v>-0.4599999999999998</c:v>
                </c:pt>
                <c:pt idx="2617">
                  <c:v>-0.69999999999999962</c:v>
                </c:pt>
                <c:pt idx="2618">
                  <c:v>-1.0199999999999996</c:v>
                </c:pt>
                <c:pt idx="2619">
                  <c:v>-0.59999999999999964</c:v>
                </c:pt>
                <c:pt idx="2620">
                  <c:v>-0.49999999999999967</c:v>
                </c:pt>
                <c:pt idx="2621">
                  <c:v>-0.37999999999999973</c:v>
                </c:pt>
                <c:pt idx="2622">
                  <c:v>-0.43999999999999984</c:v>
                </c:pt>
                <c:pt idx="2623">
                  <c:v>-0.31999999999999995</c:v>
                </c:pt>
                <c:pt idx="2624">
                  <c:v>-0.55999999999999983</c:v>
                </c:pt>
                <c:pt idx="2625">
                  <c:v>-0.37999999999999934</c:v>
                </c:pt>
                <c:pt idx="2626">
                  <c:v>-0.55999999999999983</c:v>
                </c:pt>
                <c:pt idx="2627">
                  <c:v>-0.4599999999999998</c:v>
                </c:pt>
                <c:pt idx="2628">
                  <c:v>-0.21999999999999992</c:v>
                </c:pt>
                <c:pt idx="2629">
                  <c:v>-0.26000000000000012</c:v>
                </c:pt>
                <c:pt idx="2630">
                  <c:v>-0.44000000000000056</c:v>
                </c:pt>
                <c:pt idx="2631">
                  <c:v>-0.22000000000000028</c:v>
                </c:pt>
                <c:pt idx="2632">
                  <c:v>3.9999999999999855E-2</c:v>
                </c:pt>
                <c:pt idx="2633">
                  <c:v>-0.36000000000000015</c:v>
                </c:pt>
                <c:pt idx="2634">
                  <c:v>-0.36000000000000015</c:v>
                </c:pt>
                <c:pt idx="2635">
                  <c:v>-0.49999999999999983</c:v>
                </c:pt>
                <c:pt idx="2636">
                  <c:v>-0.23999999999999985</c:v>
                </c:pt>
                <c:pt idx="2637">
                  <c:v>-0.6</c:v>
                </c:pt>
                <c:pt idx="2638">
                  <c:v>-0.48000000000000009</c:v>
                </c:pt>
                <c:pt idx="2639">
                  <c:v>-0.7</c:v>
                </c:pt>
                <c:pt idx="2640">
                  <c:v>-0.64</c:v>
                </c:pt>
                <c:pt idx="2641">
                  <c:v>-1.0799999999999998</c:v>
                </c:pt>
                <c:pt idx="2642">
                  <c:v>-1.34</c:v>
                </c:pt>
                <c:pt idx="2643">
                  <c:v>-1.2799999999999998</c:v>
                </c:pt>
                <c:pt idx="2644">
                  <c:v>-1.1599999999999999</c:v>
                </c:pt>
                <c:pt idx="2645">
                  <c:v>-1.2200000000000002</c:v>
                </c:pt>
                <c:pt idx="2646">
                  <c:v>-1.2000000000000004</c:v>
                </c:pt>
                <c:pt idx="2647">
                  <c:v>-1.06</c:v>
                </c:pt>
                <c:pt idx="2648">
                  <c:v>-1.5</c:v>
                </c:pt>
                <c:pt idx="2649">
                  <c:v>-1.2399999999999998</c:v>
                </c:pt>
                <c:pt idx="2650">
                  <c:v>-1.4599999999999997</c:v>
                </c:pt>
                <c:pt idx="2651">
                  <c:v>-1.4599999999999997</c:v>
                </c:pt>
                <c:pt idx="2652">
                  <c:v>-1.2599999999999998</c:v>
                </c:pt>
                <c:pt idx="2653">
                  <c:v>-0.91999999999999993</c:v>
                </c:pt>
                <c:pt idx="2654">
                  <c:v>-0.98000000000000009</c:v>
                </c:pt>
                <c:pt idx="2655">
                  <c:v>-0.64000000000000024</c:v>
                </c:pt>
                <c:pt idx="2656">
                  <c:v>-0.58000000000000007</c:v>
                </c:pt>
                <c:pt idx="2657">
                  <c:v>-0.44000000000000022</c:v>
                </c:pt>
                <c:pt idx="2658">
                  <c:v>-0.20000000000000034</c:v>
                </c:pt>
                <c:pt idx="2659">
                  <c:v>-0.22000000000000028</c:v>
                </c:pt>
                <c:pt idx="2660">
                  <c:v>-0.22000000000000028</c:v>
                </c:pt>
                <c:pt idx="2661">
                  <c:v>0.17999999999999972</c:v>
                </c:pt>
                <c:pt idx="2662">
                  <c:v>0.29999999999999966</c:v>
                </c:pt>
                <c:pt idx="2663">
                  <c:v>0.23999999999999985</c:v>
                </c:pt>
                <c:pt idx="2664">
                  <c:v>0.26000000000000012</c:v>
                </c:pt>
                <c:pt idx="2665">
                  <c:v>0.18000000000000044</c:v>
                </c:pt>
                <c:pt idx="2666">
                  <c:v>-0.19999999999999965</c:v>
                </c:pt>
                <c:pt idx="2667">
                  <c:v>-0.35999999999999943</c:v>
                </c:pt>
                <c:pt idx="2668">
                  <c:v>-0.41999999999999937</c:v>
                </c:pt>
                <c:pt idx="2669">
                  <c:v>-0.77999999999999958</c:v>
                </c:pt>
                <c:pt idx="2670">
                  <c:v>-0.87999999999999967</c:v>
                </c:pt>
                <c:pt idx="2671">
                  <c:v>-1.0799999999999996</c:v>
                </c:pt>
                <c:pt idx="2672">
                  <c:v>-1.1599999999999997</c:v>
                </c:pt>
                <c:pt idx="2673">
                  <c:v>-1.1599999999999997</c:v>
                </c:pt>
                <c:pt idx="2674">
                  <c:v>-0.96</c:v>
                </c:pt>
                <c:pt idx="2675">
                  <c:v>-0.9</c:v>
                </c:pt>
                <c:pt idx="2676">
                  <c:v>-0.8</c:v>
                </c:pt>
                <c:pt idx="2677">
                  <c:v>-0.96000000000000019</c:v>
                </c:pt>
                <c:pt idx="2678">
                  <c:v>-0.76000000000000045</c:v>
                </c:pt>
                <c:pt idx="2679">
                  <c:v>-0.72000000000000031</c:v>
                </c:pt>
                <c:pt idx="2680">
                  <c:v>-0.5600000000000005</c:v>
                </c:pt>
                <c:pt idx="2681">
                  <c:v>-0.42000000000000065</c:v>
                </c:pt>
                <c:pt idx="2682">
                  <c:v>-0.48000000000000043</c:v>
                </c:pt>
                <c:pt idx="2683">
                  <c:v>-0.80000000000000038</c:v>
                </c:pt>
                <c:pt idx="2684">
                  <c:v>-0.64000000000000024</c:v>
                </c:pt>
                <c:pt idx="2685">
                  <c:v>-0.57999999999999974</c:v>
                </c:pt>
                <c:pt idx="2686">
                  <c:v>-0.9199999999999996</c:v>
                </c:pt>
                <c:pt idx="2687">
                  <c:v>-1.0399999999999996</c:v>
                </c:pt>
                <c:pt idx="2688">
                  <c:v>-1.0999999999999996</c:v>
                </c:pt>
                <c:pt idx="2689">
                  <c:v>-1.1599999999999997</c:v>
                </c:pt>
                <c:pt idx="2690">
                  <c:v>-1.4599999999999997</c:v>
                </c:pt>
                <c:pt idx="2691">
                  <c:v>-0.9399999999999995</c:v>
                </c:pt>
                <c:pt idx="2692">
                  <c:v>-0.87999999999999967</c:v>
                </c:pt>
                <c:pt idx="2693">
                  <c:v>-0.83999999999999952</c:v>
                </c:pt>
                <c:pt idx="2694">
                  <c:v>-0.99999999999999967</c:v>
                </c:pt>
                <c:pt idx="2695">
                  <c:v>-0.96000000000000019</c:v>
                </c:pt>
                <c:pt idx="2696">
                  <c:v>-1.3400000000000005</c:v>
                </c:pt>
                <c:pt idx="2697">
                  <c:v>-1.1800000000000004</c:v>
                </c:pt>
                <c:pt idx="2698">
                  <c:v>-0.98000000000000076</c:v>
                </c:pt>
                <c:pt idx="2699">
                  <c:v>-0.72000000000000064</c:v>
                </c:pt>
                <c:pt idx="2700">
                  <c:v>-0.78000000000000047</c:v>
                </c:pt>
                <c:pt idx="2701">
                  <c:v>-0.84000000000000019</c:v>
                </c:pt>
                <c:pt idx="2702">
                  <c:v>-0.98000000000000043</c:v>
                </c:pt>
                <c:pt idx="2703">
                  <c:v>-0.90000000000000036</c:v>
                </c:pt>
                <c:pt idx="2704">
                  <c:v>-1.2800000000000005</c:v>
                </c:pt>
                <c:pt idx="2705">
                  <c:v>-1.2200000000000006</c:v>
                </c:pt>
                <c:pt idx="2706">
                  <c:v>-1.340000000000001</c:v>
                </c:pt>
                <c:pt idx="2707">
                  <c:v>-0.96000000000000085</c:v>
                </c:pt>
                <c:pt idx="2708">
                  <c:v>-1.1000000000000008</c:v>
                </c:pt>
                <c:pt idx="2709">
                  <c:v>-0.84000000000000052</c:v>
                </c:pt>
                <c:pt idx="2710">
                  <c:v>-0.5</c:v>
                </c:pt>
                <c:pt idx="2711">
                  <c:v>-9.9999999999999645E-2</c:v>
                </c:pt>
                <c:pt idx="2712">
                  <c:v>-0.17999999999999972</c:v>
                </c:pt>
                <c:pt idx="2713">
                  <c:v>-0.19999999999999965</c:v>
                </c:pt>
                <c:pt idx="2714">
                  <c:v>-0.11999999999999993</c:v>
                </c:pt>
                <c:pt idx="2715">
                  <c:v>-0.94000000000000039</c:v>
                </c:pt>
                <c:pt idx="2716">
                  <c:v>-0.80000000000000049</c:v>
                </c:pt>
                <c:pt idx="2717">
                  <c:v>-0.80000000000000049</c:v>
                </c:pt>
                <c:pt idx="2718">
                  <c:v>-0.78000000000000058</c:v>
                </c:pt>
                <c:pt idx="2719">
                  <c:v>-1.0000000000000004</c:v>
                </c:pt>
                <c:pt idx="2720">
                  <c:v>-0.44000000000000056</c:v>
                </c:pt>
                <c:pt idx="2721">
                  <c:v>-0.62000000000000033</c:v>
                </c:pt>
                <c:pt idx="2722">
                  <c:v>-0.48000000000000009</c:v>
                </c:pt>
                <c:pt idx="2723">
                  <c:v>-0.48000000000000009</c:v>
                </c:pt>
                <c:pt idx="2724">
                  <c:v>-0.28000000000000008</c:v>
                </c:pt>
                <c:pt idx="2725">
                  <c:v>-0.28000000000000008</c:v>
                </c:pt>
                <c:pt idx="2726">
                  <c:v>-0.24000000000000057</c:v>
                </c:pt>
                <c:pt idx="2727">
                  <c:v>-0.44000000000000095</c:v>
                </c:pt>
                <c:pt idx="2728">
                  <c:v>-0.42000000000000098</c:v>
                </c:pt>
                <c:pt idx="2729">
                  <c:v>-0.54000000000000092</c:v>
                </c:pt>
                <c:pt idx="2730">
                  <c:v>-0.56000000000000083</c:v>
                </c:pt>
                <c:pt idx="2731">
                  <c:v>-0.60000000000000031</c:v>
                </c:pt>
                <c:pt idx="2732">
                  <c:v>-0.9</c:v>
                </c:pt>
                <c:pt idx="2733">
                  <c:v>-0.75999999999999979</c:v>
                </c:pt>
                <c:pt idx="2734">
                  <c:v>-0.69999999999999962</c:v>
                </c:pt>
                <c:pt idx="2735">
                  <c:v>-0.59999999999999931</c:v>
                </c:pt>
                <c:pt idx="2736">
                  <c:v>-0.67999999999999938</c:v>
                </c:pt>
                <c:pt idx="2737">
                  <c:v>-0.11999999999999922</c:v>
                </c:pt>
                <c:pt idx="2738">
                  <c:v>-0.35999999999999943</c:v>
                </c:pt>
                <c:pt idx="2739">
                  <c:v>-0.53999999999999948</c:v>
                </c:pt>
                <c:pt idx="2740">
                  <c:v>-0.81999999999999962</c:v>
                </c:pt>
                <c:pt idx="2741">
                  <c:v>-0.88000000000000012</c:v>
                </c:pt>
                <c:pt idx="2742">
                  <c:v>-1.1000000000000003</c:v>
                </c:pt>
                <c:pt idx="2743">
                  <c:v>-0.98000000000000009</c:v>
                </c:pt>
                <c:pt idx="2744">
                  <c:v>-0.7000000000000004</c:v>
                </c:pt>
                <c:pt idx="2745">
                  <c:v>-0.82000000000000062</c:v>
                </c:pt>
                <c:pt idx="2746">
                  <c:v>-0.44000000000000022</c:v>
                </c:pt>
                <c:pt idx="2747">
                  <c:v>-0.26000000000000012</c:v>
                </c:pt>
                <c:pt idx="2748">
                  <c:v>-0.16000000000000014</c:v>
                </c:pt>
                <c:pt idx="2749">
                  <c:v>-0.26000000000000012</c:v>
                </c:pt>
                <c:pt idx="2750">
                  <c:v>0.41999999999999993</c:v>
                </c:pt>
                <c:pt idx="2751">
                  <c:v>0.13999999999999985</c:v>
                </c:pt>
                <c:pt idx="2752">
                  <c:v>0</c:v>
                </c:pt>
                <c:pt idx="2753">
                  <c:v>-0.18000000000000008</c:v>
                </c:pt>
                <c:pt idx="2754">
                  <c:v>-0.3</c:v>
                </c:pt>
                <c:pt idx="2755">
                  <c:v>-3.9999999999999855E-2</c:v>
                </c:pt>
                <c:pt idx="2756">
                  <c:v>0.3</c:v>
                </c:pt>
                <c:pt idx="2757">
                  <c:v>0.25999999999999979</c:v>
                </c:pt>
                <c:pt idx="2758">
                  <c:v>0.25999999999999945</c:v>
                </c:pt>
                <c:pt idx="2759">
                  <c:v>0.33999999999999986</c:v>
                </c:pt>
                <c:pt idx="2760">
                  <c:v>-0.12000000000000029</c:v>
                </c:pt>
                <c:pt idx="2761">
                  <c:v>-0.56000000000000016</c:v>
                </c:pt>
                <c:pt idx="2762">
                  <c:v>-0.72</c:v>
                </c:pt>
                <c:pt idx="2763">
                  <c:v>-0.77999999999999969</c:v>
                </c:pt>
                <c:pt idx="2764">
                  <c:v>-0.7</c:v>
                </c:pt>
                <c:pt idx="2765">
                  <c:v>-0.88000000000000012</c:v>
                </c:pt>
                <c:pt idx="2766">
                  <c:v>-0.7000000000000004</c:v>
                </c:pt>
                <c:pt idx="2767">
                  <c:v>-0.30000000000000071</c:v>
                </c:pt>
                <c:pt idx="2768">
                  <c:v>-0.26000000000000084</c:v>
                </c:pt>
                <c:pt idx="2769">
                  <c:v>-0.14000000000000093</c:v>
                </c:pt>
                <c:pt idx="2770">
                  <c:v>-6.0000000000000851E-2</c:v>
                </c:pt>
                <c:pt idx="2771">
                  <c:v>-0.14000000000000057</c:v>
                </c:pt>
                <c:pt idx="2772">
                  <c:v>-0.56000000000000016</c:v>
                </c:pt>
                <c:pt idx="2773">
                  <c:v>-0.4</c:v>
                </c:pt>
                <c:pt idx="2774">
                  <c:v>-0.77999999999999969</c:v>
                </c:pt>
                <c:pt idx="2775">
                  <c:v>-0.81999999999999962</c:v>
                </c:pt>
                <c:pt idx="2776">
                  <c:v>-0.83999999999999986</c:v>
                </c:pt>
                <c:pt idx="2777">
                  <c:v>-0.8600000000000001</c:v>
                </c:pt>
                <c:pt idx="2778">
                  <c:v>-1.02</c:v>
                </c:pt>
                <c:pt idx="2779">
                  <c:v>-1.1000000000000003</c:v>
                </c:pt>
                <c:pt idx="2780">
                  <c:v>-1.0200000000000002</c:v>
                </c:pt>
                <c:pt idx="2781">
                  <c:v>-0.88000000000000012</c:v>
                </c:pt>
                <c:pt idx="2782">
                  <c:v>-0.75999999999999979</c:v>
                </c:pt>
                <c:pt idx="2783">
                  <c:v>-0.53999999999999981</c:v>
                </c:pt>
                <c:pt idx="2784">
                  <c:v>-0.35999999999999943</c:v>
                </c:pt>
                <c:pt idx="2785">
                  <c:v>-0.23999999999999949</c:v>
                </c:pt>
                <c:pt idx="2786">
                  <c:v>-0.49999999999999967</c:v>
                </c:pt>
                <c:pt idx="2787">
                  <c:v>-0.7</c:v>
                </c:pt>
                <c:pt idx="2788">
                  <c:v>-1.0200000000000002</c:v>
                </c:pt>
                <c:pt idx="2789">
                  <c:v>-0.7000000000000004</c:v>
                </c:pt>
                <c:pt idx="2790">
                  <c:v>-0.98000000000000043</c:v>
                </c:pt>
                <c:pt idx="2791">
                  <c:v>-0.88000000000000045</c:v>
                </c:pt>
                <c:pt idx="2792">
                  <c:v>-0.64000000000000057</c:v>
                </c:pt>
                <c:pt idx="2793">
                  <c:v>-0.56000000000000016</c:v>
                </c:pt>
                <c:pt idx="2794">
                  <c:v>-0.68000000000000038</c:v>
                </c:pt>
                <c:pt idx="2795">
                  <c:v>-0.66000000000000048</c:v>
                </c:pt>
                <c:pt idx="2796">
                  <c:v>-0.74000000000000055</c:v>
                </c:pt>
                <c:pt idx="2797">
                  <c:v>-0.50000000000000033</c:v>
                </c:pt>
                <c:pt idx="2798">
                  <c:v>-0.66000000000000081</c:v>
                </c:pt>
                <c:pt idx="2799">
                  <c:v>-0.72000000000000064</c:v>
                </c:pt>
                <c:pt idx="2800">
                  <c:v>-0.64000000000000057</c:v>
                </c:pt>
                <c:pt idx="2801">
                  <c:v>-0.34000000000000058</c:v>
                </c:pt>
                <c:pt idx="2802">
                  <c:v>-0.70000000000000073</c:v>
                </c:pt>
                <c:pt idx="2803">
                  <c:v>-0.60000000000000075</c:v>
                </c:pt>
                <c:pt idx="2804">
                  <c:v>-0.60000000000000075</c:v>
                </c:pt>
                <c:pt idx="2805">
                  <c:v>-0.58000000000000074</c:v>
                </c:pt>
                <c:pt idx="2806">
                  <c:v>-1.1800000000000004</c:v>
                </c:pt>
                <c:pt idx="2807">
                  <c:v>-1.1400000000000001</c:v>
                </c:pt>
                <c:pt idx="2808">
                  <c:v>-1.0599999999999998</c:v>
                </c:pt>
                <c:pt idx="2809">
                  <c:v>-1.0799999999999996</c:v>
                </c:pt>
                <c:pt idx="2810">
                  <c:v>-1.0999999999999996</c:v>
                </c:pt>
                <c:pt idx="2811">
                  <c:v>-0.55999999999999983</c:v>
                </c:pt>
                <c:pt idx="2812">
                  <c:v>-0.53999999999999981</c:v>
                </c:pt>
                <c:pt idx="2813">
                  <c:v>-0.64000000000000024</c:v>
                </c:pt>
                <c:pt idx="2814">
                  <c:v>-0.7000000000000004</c:v>
                </c:pt>
                <c:pt idx="2815">
                  <c:v>-0.96000000000000019</c:v>
                </c:pt>
                <c:pt idx="2816">
                  <c:v>-1.1000000000000001</c:v>
                </c:pt>
                <c:pt idx="2817">
                  <c:v>-1.1199999999999999</c:v>
                </c:pt>
                <c:pt idx="2818">
                  <c:v>-0.63999999999999946</c:v>
                </c:pt>
                <c:pt idx="2819">
                  <c:v>-0.79999999999999927</c:v>
                </c:pt>
                <c:pt idx="2820">
                  <c:v>-0.4199999999999996</c:v>
                </c:pt>
                <c:pt idx="2821">
                  <c:v>-0.51999999999999991</c:v>
                </c:pt>
                <c:pt idx="2822">
                  <c:v>-0.31999999999999995</c:v>
                </c:pt>
                <c:pt idx="2823">
                  <c:v>-0.9</c:v>
                </c:pt>
                <c:pt idx="2824">
                  <c:v>-0.93999999999999984</c:v>
                </c:pt>
                <c:pt idx="2825">
                  <c:v>-1.2399999999999998</c:v>
                </c:pt>
                <c:pt idx="2826">
                  <c:v>-1.1799999999999997</c:v>
                </c:pt>
                <c:pt idx="2827">
                  <c:v>-1.3399999999999999</c:v>
                </c:pt>
                <c:pt idx="2828">
                  <c:v>-1.08</c:v>
                </c:pt>
                <c:pt idx="2829">
                  <c:v>-0.64000000000000057</c:v>
                </c:pt>
                <c:pt idx="2830">
                  <c:v>-0.26000000000000051</c:v>
                </c:pt>
                <c:pt idx="2831">
                  <c:v>-0.40000000000000036</c:v>
                </c:pt>
                <c:pt idx="2832">
                  <c:v>-0.48000000000000043</c:v>
                </c:pt>
                <c:pt idx="2833">
                  <c:v>-0.52000000000000024</c:v>
                </c:pt>
                <c:pt idx="2834">
                  <c:v>-0.66000000000000014</c:v>
                </c:pt>
                <c:pt idx="2835">
                  <c:v>-1.1000000000000001</c:v>
                </c:pt>
                <c:pt idx="2836">
                  <c:v>-1</c:v>
                </c:pt>
                <c:pt idx="2837">
                  <c:v>-0.9199999999999996</c:v>
                </c:pt>
                <c:pt idx="2838">
                  <c:v>-0.9199999999999996</c:v>
                </c:pt>
                <c:pt idx="2839">
                  <c:v>-1.0399999999999996</c:v>
                </c:pt>
                <c:pt idx="2840">
                  <c:v>-0.93999999999999984</c:v>
                </c:pt>
                <c:pt idx="2841">
                  <c:v>-1.0599999999999998</c:v>
                </c:pt>
                <c:pt idx="2842">
                  <c:v>-1.08</c:v>
                </c:pt>
                <c:pt idx="2843">
                  <c:v>-1.0400000000000003</c:v>
                </c:pt>
                <c:pt idx="2844">
                  <c:v>-1.1200000000000003</c:v>
                </c:pt>
                <c:pt idx="2845">
                  <c:v>-0.84000000000000019</c:v>
                </c:pt>
                <c:pt idx="2846">
                  <c:v>-0.76000000000000045</c:v>
                </c:pt>
                <c:pt idx="2847">
                  <c:v>-0.48000000000000043</c:v>
                </c:pt>
                <c:pt idx="2848">
                  <c:v>-0.34000000000000058</c:v>
                </c:pt>
                <c:pt idx="2849">
                  <c:v>-0.10000000000000071</c:v>
                </c:pt>
                <c:pt idx="2850">
                  <c:v>-0.28000000000000042</c:v>
                </c:pt>
                <c:pt idx="2851">
                  <c:v>-2.0000000000000285E-2</c:v>
                </c:pt>
                <c:pt idx="2852">
                  <c:v>-0.26000000000000012</c:v>
                </c:pt>
                <c:pt idx="2853">
                  <c:v>-0.4599999999999998</c:v>
                </c:pt>
                <c:pt idx="2854">
                  <c:v>-0.51999999999999957</c:v>
                </c:pt>
                <c:pt idx="2855">
                  <c:v>-0.4399999999999995</c:v>
                </c:pt>
                <c:pt idx="2856">
                  <c:v>-0.73999999999999955</c:v>
                </c:pt>
                <c:pt idx="2857">
                  <c:v>-0.65999999999999948</c:v>
                </c:pt>
                <c:pt idx="2858">
                  <c:v>-1.0199999999999996</c:v>
                </c:pt>
                <c:pt idx="2859">
                  <c:v>-0.99999999999999967</c:v>
                </c:pt>
                <c:pt idx="2860">
                  <c:v>-1.02</c:v>
                </c:pt>
                <c:pt idx="2861">
                  <c:v>-0.9</c:v>
                </c:pt>
                <c:pt idx="2862">
                  <c:v>-0.82</c:v>
                </c:pt>
                <c:pt idx="2863">
                  <c:v>-0.65999999999999981</c:v>
                </c:pt>
                <c:pt idx="2864">
                  <c:v>-0.65999999999999981</c:v>
                </c:pt>
                <c:pt idx="2865">
                  <c:v>-0.67999999999999972</c:v>
                </c:pt>
                <c:pt idx="2866">
                  <c:v>-0.9199999999999996</c:v>
                </c:pt>
                <c:pt idx="2867">
                  <c:v>-1.1199999999999999</c:v>
                </c:pt>
                <c:pt idx="2868">
                  <c:v>-0.72</c:v>
                </c:pt>
                <c:pt idx="2869">
                  <c:v>-0.59999999999999964</c:v>
                </c:pt>
                <c:pt idx="2870">
                  <c:v>-0.4599999999999998</c:v>
                </c:pt>
                <c:pt idx="2871">
                  <c:v>-0.11999999999999958</c:v>
                </c:pt>
                <c:pt idx="2872">
                  <c:v>-0.37999999999999973</c:v>
                </c:pt>
                <c:pt idx="2873">
                  <c:v>-0.49999999999999967</c:v>
                </c:pt>
                <c:pt idx="2874">
                  <c:v>-0.7999999999999996</c:v>
                </c:pt>
                <c:pt idx="2875">
                  <c:v>-1.0399999999999996</c:v>
                </c:pt>
                <c:pt idx="2876">
                  <c:v>-0.93999999999999984</c:v>
                </c:pt>
                <c:pt idx="2877">
                  <c:v>-0.63999999999999946</c:v>
                </c:pt>
                <c:pt idx="2878">
                  <c:v>-0.82</c:v>
                </c:pt>
                <c:pt idx="2879">
                  <c:v>-0.66000000000000014</c:v>
                </c:pt>
                <c:pt idx="2880">
                  <c:v>-0.60000000000000031</c:v>
                </c:pt>
                <c:pt idx="2881">
                  <c:v>-0.66000000000000048</c:v>
                </c:pt>
                <c:pt idx="2882">
                  <c:v>-0.38000000000000045</c:v>
                </c:pt>
                <c:pt idx="2883">
                  <c:v>-0.24000000000000021</c:v>
                </c:pt>
                <c:pt idx="2884">
                  <c:v>-0.2</c:v>
                </c:pt>
                <c:pt idx="2885">
                  <c:v>-0.33999999999999986</c:v>
                </c:pt>
                <c:pt idx="2886">
                  <c:v>-0.57999999999999974</c:v>
                </c:pt>
                <c:pt idx="2887">
                  <c:v>-1.22</c:v>
                </c:pt>
                <c:pt idx="2888">
                  <c:v>-1.72</c:v>
                </c:pt>
                <c:pt idx="2889">
                  <c:v>-1.9400000000000002</c:v>
                </c:pt>
                <c:pt idx="2890">
                  <c:v>-1.6800000000000002</c:v>
                </c:pt>
                <c:pt idx="2891">
                  <c:v>-1.4</c:v>
                </c:pt>
                <c:pt idx="2892">
                  <c:v>-1.2599999999999998</c:v>
                </c:pt>
                <c:pt idx="2893">
                  <c:v>-0.9</c:v>
                </c:pt>
                <c:pt idx="2894">
                  <c:v>-0.98000000000000009</c:v>
                </c:pt>
                <c:pt idx="2895">
                  <c:v>-1.0200000000000002</c:v>
                </c:pt>
                <c:pt idx="2896">
                  <c:v>-1.1600000000000006</c:v>
                </c:pt>
                <c:pt idx="2897">
                  <c:v>-1.3000000000000012</c:v>
                </c:pt>
                <c:pt idx="2898">
                  <c:v>-1.0200000000000009</c:v>
                </c:pt>
                <c:pt idx="2899">
                  <c:v>-1.0000000000000011</c:v>
                </c:pt>
                <c:pt idx="2900">
                  <c:v>-1.3600000000000012</c:v>
                </c:pt>
                <c:pt idx="2901">
                  <c:v>-1.4800000000000009</c:v>
                </c:pt>
                <c:pt idx="2902">
                  <c:v>-1.1600000000000006</c:v>
                </c:pt>
                <c:pt idx="2903">
                  <c:v>-1.5000000000000007</c:v>
                </c:pt>
                <c:pt idx="2904">
                  <c:v>-1.640000000000001</c:v>
                </c:pt>
                <c:pt idx="2905">
                  <c:v>-1.5600000000000005</c:v>
                </c:pt>
                <c:pt idx="2906">
                  <c:v>-1.6200000000000006</c:v>
                </c:pt>
                <c:pt idx="2907">
                  <c:v>-2.0800000000000005</c:v>
                </c:pt>
                <c:pt idx="2908">
                  <c:v>-1.9</c:v>
                </c:pt>
                <c:pt idx="2909">
                  <c:v>-1.72</c:v>
                </c:pt>
                <c:pt idx="2910">
                  <c:v>-1.48</c:v>
                </c:pt>
                <c:pt idx="2911">
                  <c:v>-1.1800000000000004</c:v>
                </c:pt>
                <c:pt idx="2912">
                  <c:v>-0.56000000000000016</c:v>
                </c:pt>
                <c:pt idx="2913">
                  <c:v>-0.96000000000000052</c:v>
                </c:pt>
                <c:pt idx="2914">
                  <c:v>-0.96000000000000019</c:v>
                </c:pt>
                <c:pt idx="2915">
                  <c:v>-0.90000000000000036</c:v>
                </c:pt>
                <c:pt idx="2916">
                  <c:v>-1.28</c:v>
                </c:pt>
                <c:pt idx="2917">
                  <c:v>-1.7600000000000002</c:v>
                </c:pt>
                <c:pt idx="2918">
                  <c:v>-1.6999999999999997</c:v>
                </c:pt>
                <c:pt idx="2919">
                  <c:v>-1.7799999999999994</c:v>
                </c:pt>
                <c:pt idx="2920">
                  <c:v>-2.1199999999999997</c:v>
                </c:pt>
                <c:pt idx="2921">
                  <c:v>-1.6600000000000001</c:v>
                </c:pt>
                <c:pt idx="2922">
                  <c:v>-1.3400000000000003</c:v>
                </c:pt>
                <c:pt idx="2923">
                  <c:v>-1.2200000000000002</c:v>
                </c:pt>
                <c:pt idx="2924">
                  <c:v>-1.0200000000000002</c:v>
                </c:pt>
                <c:pt idx="2925">
                  <c:v>-0.55999999999999939</c:v>
                </c:pt>
                <c:pt idx="2926">
                  <c:v>-0.85999999999999877</c:v>
                </c:pt>
                <c:pt idx="2927">
                  <c:v>-0.83999999999999919</c:v>
                </c:pt>
                <c:pt idx="2928">
                  <c:v>-0.25999999999999945</c:v>
                </c:pt>
                <c:pt idx="2929">
                  <c:v>-0.4199999999999996</c:v>
                </c:pt>
                <c:pt idx="2930">
                  <c:v>-0.8</c:v>
                </c:pt>
                <c:pt idx="2931">
                  <c:v>-1.0399999999999998</c:v>
                </c:pt>
                <c:pt idx="2932">
                  <c:v>-0.9199999999999996</c:v>
                </c:pt>
                <c:pt idx="2933">
                  <c:v>-1.5599999999999994</c:v>
                </c:pt>
                <c:pt idx="2934">
                  <c:v>-1.5199999999999996</c:v>
                </c:pt>
                <c:pt idx="2935">
                  <c:v>-1.5199999999999996</c:v>
                </c:pt>
                <c:pt idx="2936">
                  <c:v>-1.6</c:v>
                </c:pt>
                <c:pt idx="2937">
                  <c:v>-2.0800000000000005</c:v>
                </c:pt>
                <c:pt idx="2938">
                  <c:v>-2.2400000000000007</c:v>
                </c:pt>
                <c:pt idx="2939">
                  <c:v>-2.6000000000000005</c:v>
                </c:pt>
                <c:pt idx="2940">
                  <c:v>-2.6000000000000005</c:v>
                </c:pt>
                <c:pt idx="2941">
                  <c:v>-2.5000000000000009</c:v>
                </c:pt>
                <c:pt idx="2942">
                  <c:v>-2.4400000000000004</c:v>
                </c:pt>
                <c:pt idx="2943">
                  <c:v>-2.3400000000000007</c:v>
                </c:pt>
                <c:pt idx="2944">
                  <c:v>-2.2600000000000007</c:v>
                </c:pt>
                <c:pt idx="2945">
                  <c:v>-2.3000000000000007</c:v>
                </c:pt>
                <c:pt idx="2946">
                  <c:v>-1.8000000000000007</c:v>
                </c:pt>
                <c:pt idx="2947">
                  <c:v>-1.6000000000000008</c:v>
                </c:pt>
                <c:pt idx="2948">
                  <c:v>-1.4800000000000004</c:v>
                </c:pt>
                <c:pt idx="2949">
                  <c:v>-1.4200000000000004</c:v>
                </c:pt>
                <c:pt idx="2950">
                  <c:v>-1.2200000000000002</c:v>
                </c:pt>
                <c:pt idx="2951">
                  <c:v>-1.5200000000000002</c:v>
                </c:pt>
                <c:pt idx="2952">
                  <c:v>-1.2600000000000002</c:v>
                </c:pt>
                <c:pt idx="2953">
                  <c:v>-1.0800000000000005</c:v>
                </c:pt>
                <c:pt idx="2954">
                  <c:v>-0.5</c:v>
                </c:pt>
                <c:pt idx="2955">
                  <c:v>-0.68000000000000038</c:v>
                </c:pt>
                <c:pt idx="2956">
                  <c:v>-0.78000000000000047</c:v>
                </c:pt>
                <c:pt idx="2957">
                  <c:v>-1.1400000000000006</c:v>
                </c:pt>
                <c:pt idx="2958">
                  <c:v>-1.2000000000000006</c:v>
                </c:pt>
                <c:pt idx="2959">
                  <c:v>-1.7000000000000006</c:v>
                </c:pt>
                <c:pt idx="2960">
                  <c:v>-1.8400000000000005</c:v>
                </c:pt>
                <c:pt idx="2961">
                  <c:v>-1.8800000000000003</c:v>
                </c:pt>
                <c:pt idx="2962">
                  <c:v>-1.6200000000000003</c:v>
                </c:pt>
                <c:pt idx="2963">
                  <c:v>-1.64</c:v>
                </c:pt>
                <c:pt idx="2964">
                  <c:v>-1.6800000000000004</c:v>
                </c:pt>
                <c:pt idx="2965">
                  <c:v>-1.5800000000000005</c:v>
                </c:pt>
                <c:pt idx="2966">
                  <c:v>-1.7400000000000007</c:v>
                </c:pt>
                <c:pt idx="2967">
                  <c:v>-1.7800000000000005</c:v>
                </c:pt>
                <c:pt idx="2968">
                  <c:v>-1.86</c:v>
                </c:pt>
                <c:pt idx="2969">
                  <c:v>-1.6600000000000001</c:v>
                </c:pt>
                <c:pt idx="2970">
                  <c:v>-1.5199999999999996</c:v>
                </c:pt>
                <c:pt idx="2971">
                  <c:v>-1.4599999999999995</c:v>
                </c:pt>
                <c:pt idx="2972">
                  <c:v>-1.8399999999999999</c:v>
                </c:pt>
                <c:pt idx="2973">
                  <c:v>-1.6600000000000001</c:v>
                </c:pt>
                <c:pt idx="2974">
                  <c:v>-1.6199999999999997</c:v>
                </c:pt>
                <c:pt idx="2975">
                  <c:v>-1.5199999999999996</c:v>
                </c:pt>
                <c:pt idx="2976">
                  <c:v>-1.2199999999999995</c:v>
                </c:pt>
                <c:pt idx="2977">
                  <c:v>-0.97999999999999898</c:v>
                </c:pt>
                <c:pt idx="2978">
                  <c:v>-1.1999999999999986</c:v>
                </c:pt>
                <c:pt idx="2979">
                  <c:v>-1.319999999999999</c:v>
                </c:pt>
                <c:pt idx="2980">
                  <c:v>-1.1599999999999995</c:v>
                </c:pt>
                <c:pt idx="2981">
                  <c:v>-1.3599999999999994</c:v>
                </c:pt>
                <c:pt idx="2982">
                  <c:v>-1.6199999999999997</c:v>
                </c:pt>
                <c:pt idx="2983">
                  <c:v>-1.4800000000000004</c:v>
                </c:pt>
                <c:pt idx="2984">
                  <c:v>-1.64</c:v>
                </c:pt>
                <c:pt idx="2985">
                  <c:v>-2.04</c:v>
                </c:pt>
                <c:pt idx="2986">
                  <c:v>-1.7399999999999998</c:v>
                </c:pt>
                <c:pt idx="2987">
                  <c:v>-1.3200000000000003</c:v>
                </c:pt>
                <c:pt idx="2988">
                  <c:v>-1.4200000000000004</c:v>
                </c:pt>
                <c:pt idx="2989">
                  <c:v>-1.2800000000000005</c:v>
                </c:pt>
                <c:pt idx="2990">
                  <c:v>-1.5</c:v>
                </c:pt>
                <c:pt idx="2991">
                  <c:v>-1.6800000000000004</c:v>
                </c:pt>
                <c:pt idx="2992">
                  <c:v>-2.1000000000000005</c:v>
                </c:pt>
                <c:pt idx="2993">
                  <c:v>-2.3199999999999994</c:v>
                </c:pt>
                <c:pt idx="2994">
                  <c:v>-2.1399999999999997</c:v>
                </c:pt>
                <c:pt idx="2995">
                  <c:v>-1.6600000000000001</c:v>
                </c:pt>
                <c:pt idx="2996">
                  <c:v>-1.5799999999999996</c:v>
                </c:pt>
                <c:pt idx="2997">
                  <c:v>-1.2200000000000002</c:v>
                </c:pt>
                <c:pt idx="2998">
                  <c:v>-0.96000000000000085</c:v>
                </c:pt>
                <c:pt idx="2999">
                  <c:v>-1.3400000000000005</c:v>
                </c:pt>
                <c:pt idx="3000">
                  <c:v>-1.4000000000000015</c:v>
                </c:pt>
                <c:pt idx="3001">
                  <c:v>-1.1600000000000008</c:v>
                </c:pt>
                <c:pt idx="3002">
                  <c:v>-0.97999999999999976</c:v>
                </c:pt>
                <c:pt idx="3003">
                  <c:v>-1.319999999999999</c:v>
                </c:pt>
                <c:pt idx="3004">
                  <c:v>-0.9</c:v>
                </c:pt>
                <c:pt idx="3005">
                  <c:v>-0.81999999999999884</c:v>
                </c:pt>
                <c:pt idx="3006">
                  <c:v>-1.3599999999999994</c:v>
                </c:pt>
                <c:pt idx="3007">
                  <c:v>-1.6199999999999988</c:v>
                </c:pt>
                <c:pt idx="3008">
                  <c:v>-1.5799999999999996</c:v>
                </c:pt>
                <c:pt idx="3009">
                  <c:v>-1.9999999999999987</c:v>
                </c:pt>
                <c:pt idx="3010">
                  <c:v>-2.2399999999999993</c:v>
                </c:pt>
                <c:pt idx="3011">
                  <c:v>-2.2999999999999998</c:v>
                </c:pt>
                <c:pt idx="3012">
                  <c:v>-2.0200000000000018</c:v>
                </c:pt>
                <c:pt idx="3013">
                  <c:v>-1.8200000000000032</c:v>
                </c:pt>
                <c:pt idx="3014">
                  <c:v>-1.7000000000000028</c:v>
                </c:pt>
                <c:pt idx="3015">
                  <c:v>-1.7400000000000033</c:v>
                </c:pt>
                <c:pt idx="3016">
                  <c:v>-1.3200000000000032</c:v>
                </c:pt>
                <c:pt idx="3017">
                  <c:v>-1.6000000000000014</c:v>
                </c:pt>
                <c:pt idx="3018">
                  <c:v>-1.5</c:v>
                </c:pt>
                <c:pt idx="3019">
                  <c:v>-1.5</c:v>
                </c:pt>
                <c:pt idx="3020">
                  <c:v>-1.3</c:v>
                </c:pt>
                <c:pt idx="3021">
                  <c:v>-1.4199999999999988</c:v>
                </c:pt>
                <c:pt idx="3022">
                  <c:v>-1.3799999999999997</c:v>
                </c:pt>
                <c:pt idx="3023">
                  <c:v>-1.6</c:v>
                </c:pt>
                <c:pt idx="3024">
                  <c:v>-0.92000000000000026</c:v>
                </c:pt>
                <c:pt idx="3025">
                  <c:v>-0.85999999999999943</c:v>
                </c:pt>
                <c:pt idx="3026">
                  <c:v>-0.92000000000000026</c:v>
                </c:pt>
                <c:pt idx="3027">
                  <c:v>-1.0400000000000005</c:v>
                </c:pt>
                <c:pt idx="3028">
                  <c:v>-0.54000000000000059</c:v>
                </c:pt>
                <c:pt idx="3029">
                  <c:v>-1.0799999999999996</c:v>
                </c:pt>
                <c:pt idx="3030">
                  <c:v>-1.2399999999999991</c:v>
                </c:pt>
                <c:pt idx="3031">
                  <c:v>-1.2599999999999993</c:v>
                </c:pt>
                <c:pt idx="3032">
                  <c:v>-1.2799999999999983</c:v>
                </c:pt>
                <c:pt idx="3033">
                  <c:v>-1.2799999999999983</c:v>
                </c:pt>
                <c:pt idx="3034">
                  <c:v>-1.2599999999999993</c:v>
                </c:pt>
                <c:pt idx="3035">
                  <c:v>-1.4</c:v>
                </c:pt>
                <c:pt idx="3036">
                  <c:v>-1.1399999999999992</c:v>
                </c:pt>
                <c:pt idx="3037">
                  <c:v>-0.7</c:v>
                </c:pt>
                <c:pt idx="3038">
                  <c:v>-0.65999999999999948</c:v>
                </c:pt>
                <c:pt idx="3039">
                  <c:v>-0.55999999999999939</c:v>
                </c:pt>
                <c:pt idx="3040">
                  <c:v>-0.32000000000000028</c:v>
                </c:pt>
                <c:pt idx="3041">
                  <c:v>-0.56000000000000083</c:v>
                </c:pt>
                <c:pt idx="3042">
                  <c:v>-0.7600000000000009</c:v>
                </c:pt>
                <c:pt idx="3043">
                  <c:v>-1.1000000000000014</c:v>
                </c:pt>
                <c:pt idx="3044">
                  <c:v>-1.2800000000000025</c:v>
                </c:pt>
                <c:pt idx="3045">
                  <c:v>-1.2200000000000017</c:v>
                </c:pt>
                <c:pt idx="3046">
                  <c:v>-1.2600000000000022</c:v>
                </c:pt>
                <c:pt idx="3047">
                  <c:v>-1.2800000000000025</c:v>
                </c:pt>
                <c:pt idx="3048">
                  <c:v>-0.98000000000000254</c:v>
                </c:pt>
                <c:pt idx="3049">
                  <c:v>-0.44000000000000056</c:v>
                </c:pt>
                <c:pt idx="3050">
                  <c:v>-0.37999999999999973</c:v>
                </c:pt>
                <c:pt idx="3051">
                  <c:v>-0.35999999999999799</c:v>
                </c:pt>
                <c:pt idx="3052">
                  <c:v>-0.3799999999999969</c:v>
                </c:pt>
                <c:pt idx="3053">
                  <c:v>-0.79999999999999716</c:v>
                </c:pt>
                <c:pt idx="3054">
                  <c:v>-1.0399999999999978</c:v>
                </c:pt>
                <c:pt idx="3055">
                  <c:v>-1.0999999999999985</c:v>
                </c:pt>
                <c:pt idx="3056">
                  <c:v>-0.7</c:v>
                </c:pt>
                <c:pt idx="3057">
                  <c:v>-0.84000000000000052</c:v>
                </c:pt>
                <c:pt idx="3058">
                  <c:v>-0.44000000000000056</c:v>
                </c:pt>
                <c:pt idx="3059">
                  <c:v>-0.30000000000000143</c:v>
                </c:pt>
                <c:pt idx="3060">
                  <c:v>-0.10000000000000142</c:v>
                </c:pt>
                <c:pt idx="3061">
                  <c:v>-0.22000000000000028</c:v>
                </c:pt>
                <c:pt idx="3062">
                  <c:v>0</c:v>
                </c:pt>
                <c:pt idx="3063">
                  <c:v>2.0000000000000285E-2</c:v>
                </c:pt>
                <c:pt idx="3064">
                  <c:v>-0.11999999999999886</c:v>
                </c:pt>
                <c:pt idx="3065">
                  <c:v>-0.33999999999999914</c:v>
                </c:pt>
                <c:pt idx="3066">
                  <c:v>-0.7</c:v>
                </c:pt>
                <c:pt idx="3067">
                  <c:v>-0.7</c:v>
                </c:pt>
                <c:pt idx="3068">
                  <c:v>-0.64000000000000057</c:v>
                </c:pt>
                <c:pt idx="3069">
                  <c:v>-0.62000000000000033</c:v>
                </c:pt>
                <c:pt idx="3070">
                  <c:v>-0.27999999999999969</c:v>
                </c:pt>
                <c:pt idx="3071">
                  <c:v>2.0000000000001704E-2</c:v>
                </c:pt>
                <c:pt idx="3072">
                  <c:v>-3.9999999999999147E-2</c:v>
                </c:pt>
                <c:pt idx="3073">
                  <c:v>-1.9999999999997443E-2</c:v>
                </c:pt>
                <c:pt idx="3074">
                  <c:v>0.32000000000000173</c:v>
                </c:pt>
                <c:pt idx="3075">
                  <c:v>1.4210854715202005E-15</c:v>
                </c:pt>
                <c:pt idx="3076">
                  <c:v>8.000000000000114E-2</c:v>
                </c:pt>
                <c:pt idx="3077">
                  <c:v>0.34000000000000197</c:v>
                </c:pt>
                <c:pt idx="3078">
                  <c:v>6.0000000000000851E-2</c:v>
                </c:pt>
                <c:pt idx="3079">
                  <c:v>-0.77999999999999825</c:v>
                </c:pt>
                <c:pt idx="3080">
                  <c:v>-0.73999999999999777</c:v>
                </c:pt>
                <c:pt idx="3081">
                  <c:v>-0.99999999999999856</c:v>
                </c:pt>
                <c:pt idx="3082">
                  <c:v>-1.2199999999999989</c:v>
                </c:pt>
                <c:pt idx="3083">
                  <c:v>-0.7999999999999986</c:v>
                </c:pt>
                <c:pt idx="3084">
                  <c:v>-0.7</c:v>
                </c:pt>
                <c:pt idx="3085">
                  <c:v>-0.92000000000000171</c:v>
                </c:pt>
                <c:pt idx="3086">
                  <c:v>-0.82000000000000173</c:v>
                </c:pt>
                <c:pt idx="3087">
                  <c:v>-1.1000000000000014</c:v>
                </c:pt>
                <c:pt idx="3088">
                  <c:v>-1.8600000000000023</c:v>
                </c:pt>
                <c:pt idx="3089">
                  <c:v>-1.680000000000001</c:v>
                </c:pt>
                <c:pt idx="3090">
                  <c:v>-1.8800000000000012</c:v>
                </c:pt>
                <c:pt idx="3091">
                  <c:v>-2.5200000000000018</c:v>
                </c:pt>
                <c:pt idx="3092">
                  <c:v>-2.4000000000000012</c:v>
                </c:pt>
                <c:pt idx="3093">
                  <c:v>-2.1</c:v>
                </c:pt>
                <c:pt idx="3094">
                  <c:v>-2.0400000000000005</c:v>
                </c:pt>
                <c:pt idx="3095">
                  <c:v>-2.0599999999999996</c:v>
                </c:pt>
                <c:pt idx="3096">
                  <c:v>-1.9399999999999977</c:v>
                </c:pt>
                <c:pt idx="3097">
                  <c:v>-2.259999999999998</c:v>
                </c:pt>
                <c:pt idx="3098">
                  <c:v>-2.419999999999999</c:v>
                </c:pt>
                <c:pt idx="3099">
                  <c:v>-2.2799999999999985</c:v>
                </c:pt>
                <c:pt idx="3100">
                  <c:v>-1.959999999999998</c:v>
                </c:pt>
                <c:pt idx="3101">
                  <c:v>-1.3</c:v>
                </c:pt>
                <c:pt idx="3102">
                  <c:v>-0.72000000000000031</c:v>
                </c:pt>
                <c:pt idx="3103">
                  <c:v>-0.58000000000000118</c:v>
                </c:pt>
                <c:pt idx="3104">
                  <c:v>-0.66000000000000225</c:v>
                </c:pt>
                <c:pt idx="3105">
                  <c:v>-0.9000000000000028</c:v>
                </c:pt>
                <c:pt idx="3106">
                  <c:v>-1.0000000000000029</c:v>
                </c:pt>
                <c:pt idx="3107">
                  <c:v>-1.1400000000000019</c:v>
                </c:pt>
                <c:pt idx="3108">
                  <c:v>-0.7600000000000009</c:v>
                </c:pt>
                <c:pt idx="3109">
                  <c:v>-0.4</c:v>
                </c:pt>
                <c:pt idx="3110">
                  <c:v>-0.17999999999999972</c:v>
                </c:pt>
                <c:pt idx="3111">
                  <c:v>-0.15999999999999942</c:v>
                </c:pt>
                <c:pt idx="3112">
                  <c:v>-0.3</c:v>
                </c:pt>
                <c:pt idx="3113">
                  <c:v>-0.17999999999999972</c:v>
                </c:pt>
                <c:pt idx="3114">
                  <c:v>-0.31999999999999884</c:v>
                </c:pt>
                <c:pt idx="3115">
                  <c:v>-0.2999999999999986</c:v>
                </c:pt>
                <c:pt idx="3116">
                  <c:v>-0.13999999999999915</c:v>
                </c:pt>
                <c:pt idx="3117">
                  <c:v>0.18000000000000113</c:v>
                </c:pt>
                <c:pt idx="3118">
                  <c:v>-0.32000000000000028</c:v>
                </c:pt>
                <c:pt idx="3119">
                  <c:v>-0.50000000000000144</c:v>
                </c:pt>
                <c:pt idx="3120">
                  <c:v>-0.1200000000000017</c:v>
                </c:pt>
                <c:pt idx="3121">
                  <c:v>-0.32000000000000028</c:v>
                </c:pt>
                <c:pt idx="3122">
                  <c:v>-0.67999999999999972</c:v>
                </c:pt>
                <c:pt idx="3123">
                  <c:v>-0.67999999999999827</c:v>
                </c:pt>
                <c:pt idx="3124">
                  <c:v>-0.65999999999999803</c:v>
                </c:pt>
                <c:pt idx="3125">
                  <c:v>-1.0399999999999978</c:v>
                </c:pt>
                <c:pt idx="3126">
                  <c:v>-1.0999999999999985</c:v>
                </c:pt>
                <c:pt idx="3127">
                  <c:v>-1.1199999999999988</c:v>
                </c:pt>
                <c:pt idx="3128">
                  <c:v>-0.9</c:v>
                </c:pt>
                <c:pt idx="3129">
                  <c:v>-1.0600000000000009</c:v>
                </c:pt>
                <c:pt idx="3130">
                  <c:v>-0.9</c:v>
                </c:pt>
                <c:pt idx="3131">
                  <c:v>-0.7399999999999991</c:v>
                </c:pt>
                <c:pt idx="3132">
                  <c:v>-0.54000000000000059</c:v>
                </c:pt>
                <c:pt idx="3133">
                  <c:v>-0.25999999999999945</c:v>
                </c:pt>
                <c:pt idx="3134">
                  <c:v>-0.37999999999999828</c:v>
                </c:pt>
                <c:pt idx="3135">
                  <c:v>-0.25999999999999945</c:v>
                </c:pt>
                <c:pt idx="3136">
                  <c:v>-0.2999999999999986</c:v>
                </c:pt>
                <c:pt idx="3137">
                  <c:v>-0.31999999999999745</c:v>
                </c:pt>
                <c:pt idx="3138">
                  <c:v>-0.61999999999999744</c:v>
                </c:pt>
                <c:pt idx="3139">
                  <c:v>-0.25999999999999801</c:v>
                </c:pt>
                <c:pt idx="3140">
                  <c:v>-0.45999999999999802</c:v>
                </c:pt>
                <c:pt idx="3141">
                  <c:v>-0.57999999999999829</c:v>
                </c:pt>
                <c:pt idx="3142">
                  <c:v>-0.53999999999999915</c:v>
                </c:pt>
                <c:pt idx="3143">
                  <c:v>-0.52000000000000024</c:v>
                </c:pt>
                <c:pt idx="3144">
                  <c:v>-0.75999999999999945</c:v>
                </c:pt>
                <c:pt idx="3145">
                  <c:v>-0.7</c:v>
                </c:pt>
                <c:pt idx="3146">
                  <c:v>-1.040000000000002</c:v>
                </c:pt>
                <c:pt idx="3147">
                  <c:v>-1.1200000000000017</c:v>
                </c:pt>
                <c:pt idx="3148">
                  <c:v>-1.2</c:v>
                </c:pt>
                <c:pt idx="3149">
                  <c:v>-1.3200000000000016</c:v>
                </c:pt>
                <c:pt idx="3150">
                  <c:v>-1.4800000000000011</c:v>
                </c:pt>
                <c:pt idx="3151">
                  <c:v>-1.2600000000000009</c:v>
                </c:pt>
                <c:pt idx="3152">
                  <c:v>-0.88000000000000111</c:v>
                </c:pt>
                <c:pt idx="3153">
                  <c:v>-1.1400000000000019</c:v>
                </c:pt>
                <c:pt idx="3154">
                  <c:v>-0.92000000000000026</c:v>
                </c:pt>
                <c:pt idx="3155">
                  <c:v>-1.0000000000000013</c:v>
                </c:pt>
                <c:pt idx="3156">
                  <c:v>-0.96000000000000085</c:v>
                </c:pt>
                <c:pt idx="3157">
                  <c:v>-1.3800000000000012</c:v>
                </c:pt>
                <c:pt idx="3158">
                  <c:v>-1.2800000000000011</c:v>
                </c:pt>
                <c:pt idx="3159">
                  <c:v>-1.2800000000000011</c:v>
                </c:pt>
                <c:pt idx="3160">
                  <c:v>-1.1399999999999992</c:v>
                </c:pt>
                <c:pt idx="3161">
                  <c:v>-1.1599999999999995</c:v>
                </c:pt>
                <c:pt idx="3162">
                  <c:v>-1.2799999999999983</c:v>
                </c:pt>
                <c:pt idx="3163">
                  <c:v>-1.1199999999999988</c:v>
                </c:pt>
                <c:pt idx="3164">
                  <c:v>-1.0200000000000002</c:v>
                </c:pt>
                <c:pt idx="3165">
                  <c:v>-0.98000000000000109</c:v>
                </c:pt>
                <c:pt idx="3166">
                  <c:v>-1.0200000000000002</c:v>
                </c:pt>
                <c:pt idx="3167">
                  <c:v>-0.68000000000000116</c:v>
                </c:pt>
                <c:pt idx="3168">
                  <c:v>-1.0400000000000005</c:v>
                </c:pt>
                <c:pt idx="3169">
                  <c:v>-1.2199999999999989</c:v>
                </c:pt>
                <c:pt idx="3170">
                  <c:v>-1.1000000000000001</c:v>
                </c:pt>
                <c:pt idx="3171">
                  <c:v>-1.0200000000000002</c:v>
                </c:pt>
                <c:pt idx="3172">
                  <c:v>-1.2799999999999998</c:v>
                </c:pt>
                <c:pt idx="3173">
                  <c:v>-1.1600000000000008</c:v>
                </c:pt>
                <c:pt idx="3174">
                  <c:v>-1.3200000000000016</c:v>
                </c:pt>
                <c:pt idx="3175">
                  <c:v>-1.7400000000000007</c:v>
                </c:pt>
                <c:pt idx="3176">
                  <c:v>-1.9200000000000004</c:v>
                </c:pt>
                <c:pt idx="3177">
                  <c:v>-1.9799999999999998</c:v>
                </c:pt>
                <c:pt idx="3178">
                  <c:v>-2.0199999999999987</c:v>
                </c:pt>
                <c:pt idx="3179">
                  <c:v>-2.0799999999999983</c:v>
                </c:pt>
                <c:pt idx="3180">
                  <c:v>-2.1999999999999971</c:v>
                </c:pt>
                <c:pt idx="3181">
                  <c:v>-2.1599999999999979</c:v>
                </c:pt>
                <c:pt idx="3182">
                  <c:v>-2.38</c:v>
                </c:pt>
                <c:pt idx="3183">
                  <c:v>-2.2400000000000007</c:v>
                </c:pt>
                <c:pt idx="3184">
                  <c:v>-1.8200000000000016</c:v>
                </c:pt>
                <c:pt idx="3185">
                  <c:v>-1.5600000000000023</c:v>
                </c:pt>
                <c:pt idx="3186">
                  <c:v>-1.540000000000002</c:v>
                </c:pt>
                <c:pt idx="3187">
                  <c:v>-1.5400000000000005</c:v>
                </c:pt>
                <c:pt idx="3188">
                  <c:v>-1.5600000000000009</c:v>
                </c:pt>
                <c:pt idx="3189">
                  <c:v>-1.7400000000000007</c:v>
                </c:pt>
                <c:pt idx="3190">
                  <c:v>-1.7400000000000007</c:v>
                </c:pt>
                <c:pt idx="3191">
                  <c:v>-1.6200000000000003</c:v>
                </c:pt>
                <c:pt idx="3192">
                  <c:v>-1.0400000000000005</c:v>
                </c:pt>
                <c:pt idx="3193">
                  <c:v>-0.82000000000000028</c:v>
                </c:pt>
                <c:pt idx="3194">
                  <c:v>-0.85999999999999943</c:v>
                </c:pt>
                <c:pt idx="3195">
                  <c:v>-1.1599999999999995</c:v>
                </c:pt>
                <c:pt idx="3196">
                  <c:v>-0.85999999999999943</c:v>
                </c:pt>
                <c:pt idx="3197">
                  <c:v>-1.4200000000000004</c:v>
                </c:pt>
                <c:pt idx="3198">
                  <c:v>-1.7199999999999989</c:v>
                </c:pt>
                <c:pt idx="3199">
                  <c:v>-1.5799999999999996</c:v>
                </c:pt>
                <c:pt idx="3200">
                  <c:v>-1.1200000000000003</c:v>
                </c:pt>
                <c:pt idx="3201">
                  <c:v>-1.5200000000000002</c:v>
                </c:pt>
                <c:pt idx="3202">
                  <c:v>-0.87999999999999967</c:v>
                </c:pt>
                <c:pt idx="3203">
                  <c:v>-0.54000000000000059</c:v>
                </c:pt>
                <c:pt idx="3204">
                  <c:v>-0.67999999999999972</c:v>
                </c:pt>
                <c:pt idx="3205">
                  <c:v>-1.0200000000000002</c:v>
                </c:pt>
                <c:pt idx="3206">
                  <c:v>-0.54000000000000059</c:v>
                </c:pt>
                <c:pt idx="3207">
                  <c:v>-0.58000000000000118</c:v>
                </c:pt>
                <c:pt idx="3208">
                  <c:v>-0.60000000000000142</c:v>
                </c:pt>
              </c:numCache>
            </c:numRef>
          </c:xVal>
          <c:yVal>
            <c:numRef>
              <c:f>'63G_24'!$A$2:$A$3219</c:f>
              <c:numCache>
                <c:formatCode>General</c:formatCode>
                <c:ptCount val="3218"/>
                <c:pt idx="0">
                  <c:v>4.8</c:v>
                </c:pt>
                <c:pt idx="1">
                  <c:v>4.9000000000000004</c:v>
                </c:pt>
                <c:pt idx="2">
                  <c:v>5</c:v>
                </c:pt>
                <c:pt idx="3">
                  <c:v>5.0999999999999996</c:v>
                </c:pt>
                <c:pt idx="4">
                  <c:v>5.2</c:v>
                </c:pt>
                <c:pt idx="5">
                  <c:v>5.3</c:v>
                </c:pt>
                <c:pt idx="6">
                  <c:v>5.4</c:v>
                </c:pt>
                <c:pt idx="7">
                  <c:v>5.5</c:v>
                </c:pt>
                <c:pt idx="8">
                  <c:v>5.6</c:v>
                </c:pt>
                <c:pt idx="9">
                  <c:v>5.7</c:v>
                </c:pt>
                <c:pt idx="10">
                  <c:v>5.8</c:v>
                </c:pt>
                <c:pt idx="11">
                  <c:v>5.9</c:v>
                </c:pt>
                <c:pt idx="12">
                  <c:v>6</c:v>
                </c:pt>
                <c:pt idx="13">
                  <c:v>6.1</c:v>
                </c:pt>
                <c:pt idx="14">
                  <c:v>6.2</c:v>
                </c:pt>
                <c:pt idx="15">
                  <c:v>6.3</c:v>
                </c:pt>
                <c:pt idx="16">
                  <c:v>6.4</c:v>
                </c:pt>
                <c:pt idx="17">
                  <c:v>6.5</c:v>
                </c:pt>
                <c:pt idx="18">
                  <c:v>6.6</c:v>
                </c:pt>
                <c:pt idx="19">
                  <c:v>6.7</c:v>
                </c:pt>
                <c:pt idx="20">
                  <c:v>6.8</c:v>
                </c:pt>
                <c:pt idx="21">
                  <c:v>6.9</c:v>
                </c:pt>
                <c:pt idx="22">
                  <c:v>7</c:v>
                </c:pt>
                <c:pt idx="23">
                  <c:v>7.1</c:v>
                </c:pt>
                <c:pt idx="24">
                  <c:v>7.2</c:v>
                </c:pt>
                <c:pt idx="25">
                  <c:v>7.3</c:v>
                </c:pt>
                <c:pt idx="26">
                  <c:v>7.4</c:v>
                </c:pt>
                <c:pt idx="27">
                  <c:v>7.5</c:v>
                </c:pt>
                <c:pt idx="28">
                  <c:v>7.6</c:v>
                </c:pt>
                <c:pt idx="29">
                  <c:v>7.7</c:v>
                </c:pt>
                <c:pt idx="30">
                  <c:v>7.8</c:v>
                </c:pt>
                <c:pt idx="31">
                  <c:v>7.9</c:v>
                </c:pt>
                <c:pt idx="32">
                  <c:v>8</c:v>
                </c:pt>
                <c:pt idx="33">
                  <c:v>8.1</c:v>
                </c:pt>
                <c:pt idx="34">
                  <c:v>8.1999999999999993</c:v>
                </c:pt>
                <c:pt idx="35">
                  <c:v>8.3000000000000007</c:v>
                </c:pt>
                <c:pt idx="36">
                  <c:v>8.4</c:v>
                </c:pt>
                <c:pt idx="37">
                  <c:v>8.5</c:v>
                </c:pt>
                <c:pt idx="38">
                  <c:v>8.6</c:v>
                </c:pt>
                <c:pt idx="39">
                  <c:v>8.6999999999999993</c:v>
                </c:pt>
                <c:pt idx="40">
                  <c:v>8.8000000000000007</c:v>
                </c:pt>
                <c:pt idx="41">
                  <c:v>8.9</c:v>
                </c:pt>
                <c:pt idx="42">
                  <c:v>9</c:v>
                </c:pt>
                <c:pt idx="43">
                  <c:v>9.1</c:v>
                </c:pt>
                <c:pt idx="44">
                  <c:v>9.1999999999999993</c:v>
                </c:pt>
                <c:pt idx="45">
                  <c:v>9.3000000000000007</c:v>
                </c:pt>
                <c:pt idx="46">
                  <c:v>9.4</c:v>
                </c:pt>
                <c:pt idx="47">
                  <c:v>9.5</c:v>
                </c:pt>
                <c:pt idx="48">
                  <c:v>9.6</c:v>
                </c:pt>
                <c:pt idx="49">
                  <c:v>9.6999999999999993</c:v>
                </c:pt>
                <c:pt idx="50">
                  <c:v>9.8000000000000007</c:v>
                </c:pt>
                <c:pt idx="51">
                  <c:v>9.9</c:v>
                </c:pt>
                <c:pt idx="52">
                  <c:v>10</c:v>
                </c:pt>
                <c:pt idx="53">
                  <c:v>10.1</c:v>
                </c:pt>
                <c:pt idx="54">
                  <c:v>10.199999999999999</c:v>
                </c:pt>
                <c:pt idx="55">
                  <c:v>10.3</c:v>
                </c:pt>
                <c:pt idx="56">
                  <c:v>10.4</c:v>
                </c:pt>
                <c:pt idx="57">
                  <c:v>10.5</c:v>
                </c:pt>
                <c:pt idx="58">
                  <c:v>10.6</c:v>
                </c:pt>
                <c:pt idx="59">
                  <c:v>10.7</c:v>
                </c:pt>
                <c:pt idx="60">
                  <c:v>10.8</c:v>
                </c:pt>
                <c:pt idx="61">
                  <c:v>10.9</c:v>
                </c:pt>
                <c:pt idx="62">
                  <c:v>11</c:v>
                </c:pt>
                <c:pt idx="63">
                  <c:v>11.1</c:v>
                </c:pt>
                <c:pt idx="64">
                  <c:v>11.2</c:v>
                </c:pt>
                <c:pt idx="65">
                  <c:v>11.3</c:v>
                </c:pt>
                <c:pt idx="66">
                  <c:v>11.4</c:v>
                </c:pt>
                <c:pt idx="67">
                  <c:v>11.5</c:v>
                </c:pt>
                <c:pt idx="68">
                  <c:v>11.6</c:v>
                </c:pt>
                <c:pt idx="69">
                  <c:v>11.7</c:v>
                </c:pt>
                <c:pt idx="70">
                  <c:v>11.8</c:v>
                </c:pt>
                <c:pt idx="71">
                  <c:v>11.9</c:v>
                </c:pt>
                <c:pt idx="72">
                  <c:v>12</c:v>
                </c:pt>
                <c:pt idx="73">
                  <c:v>12.1</c:v>
                </c:pt>
                <c:pt idx="74">
                  <c:v>12.2</c:v>
                </c:pt>
                <c:pt idx="75">
                  <c:v>12.3</c:v>
                </c:pt>
                <c:pt idx="76">
                  <c:v>12.4</c:v>
                </c:pt>
                <c:pt idx="77">
                  <c:v>12.5</c:v>
                </c:pt>
                <c:pt idx="78">
                  <c:v>12.6</c:v>
                </c:pt>
                <c:pt idx="79">
                  <c:v>12.7</c:v>
                </c:pt>
                <c:pt idx="80">
                  <c:v>12.8</c:v>
                </c:pt>
                <c:pt idx="81">
                  <c:v>12.9</c:v>
                </c:pt>
                <c:pt idx="82">
                  <c:v>13</c:v>
                </c:pt>
                <c:pt idx="83">
                  <c:v>13.1</c:v>
                </c:pt>
                <c:pt idx="84">
                  <c:v>13.2</c:v>
                </c:pt>
                <c:pt idx="85">
                  <c:v>13.3</c:v>
                </c:pt>
                <c:pt idx="86">
                  <c:v>13.4</c:v>
                </c:pt>
                <c:pt idx="87">
                  <c:v>13.5</c:v>
                </c:pt>
                <c:pt idx="88">
                  <c:v>13.6</c:v>
                </c:pt>
                <c:pt idx="89">
                  <c:v>13.7</c:v>
                </c:pt>
                <c:pt idx="90">
                  <c:v>13.8</c:v>
                </c:pt>
                <c:pt idx="91">
                  <c:v>13.9</c:v>
                </c:pt>
                <c:pt idx="92">
                  <c:v>14</c:v>
                </c:pt>
                <c:pt idx="93">
                  <c:v>14.1</c:v>
                </c:pt>
                <c:pt idx="94">
                  <c:v>14.2</c:v>
                </c:pt>
                <c:pt idx="95">
                  <c:v>14.3</c:v>
                </c:pt>
                <c:pt idx="96">
                  <c:v>14.4</c:v>
                </c:pt>
                <c:pt idx="97">
                  <c:v>14.5</c:v>
                </c:pt>
                <c:pt idx="98">
                  <c:v>14.6</c:v>
                </c:pt>
                <c:pt idx="99">
                  <c:v>14.7</c:v>
                </c:pt>
                <c:pt idx="100">
                  <c:v>14.8</c:v>
                </c:pt>
                <c:pt idx="101">
                  <c:v>14.9</c:v>
                </c:pt>
                <c:pt idx="102">
                  <c:v>15</c:v>
                </c:pt>
                <c:pt idx="103">
                  <c:v>15.1</c:v>
                </c:pt>
                <c:pt idx="104">
                  <c:v>15.2</c:v>
                </c:pt>
                <c:pt idx="105">
                  <c:v>15.3</c:v>
                </c:pt>
                <c:pt idx="106">
                  <c:v>15.4</c:v>
                </c:pt>
                <c:pt idx="107">
                  <c:v>15.5</c:v>
                </c:pt>
                <c:pt idx="108">
                  <c:v>15.6</c:v>
                </c:pt>
                <c:pt idx="109">
                  <c:v>15.7</c:v>
                </c:pt>
                <c:pt idx="110">
                  <c:v>15.8</c:v>
                </c:pt>
                <c:pt idx="111">
                  <c:v>15.9</c:v>
                </c:pt>
                <c:pt idx="112">
                  <c:v>16</c:v>
                </c:pt>
                <c:pt idx="113">
                  <c:v>16.100000000000001</c:v>
                </c:pt>
                <c:pt idx="114">
                  <c:v>16.2</c:v>
                </c:pt>
                <c:pt idx="115">
                  <c:v>16.3</c:v>
                </c:pt>
                <c:pt idx="116">
                  <c:v>16.399999999999999</c:v>
                </c:pt>
                <c:pt idx="117">
                  <c:v>16.5</c:v>
                </c:pt>
                <c:pt idx="118">
                  <c:v>16.600000000000001</c:v>
                </c:pt>
                <c:pt idx="119">
                  <c:v>16.7</c:v>
                </c:pt>
                <c:pt idx="120">
                  <c:v>16.8</c:v>
                </c:pt>
                <c:pt idx="121">
                  <c:v>16.899999999999999</c:v>
                </c:pt>
                <c:pt idx="122">
                  <c:v>17</c:v>
                </c:pt>
                <c:pt idx="123">
                  <c:v>17.100000000000001</c:v>
                </c:pt>
                <c:pt idx="124">
                  <c:v>17.2</c:v>
                </c:pt>
                <c:pt idx="125">
                  <c:v>17.3</c:v>
                </c:pt>
                <c:pt idx="126">
                  <c:v>17.399999999999999</c:v>
                </c:pt>
                <c:pt idx="127">
                  <c:v>17.5</c:v>
                </c:pt>
                <c:pt idx="128">
                  <c:v>17.600000000000001</c:v>
                </c:pt>
                <c:pt idx="129">
                  <c:v>17.7</c:v>
                </c:pt>
                <c:pt idx="130">
                  <c:v>17.8</c:v>
                </c:pt>
                <c:pt idx="131">
                  <c:v>17.899999999999999</c:v>
                </c:pt>
                <c:pt idx="132">
                  <c:v>18</c:v>
                </c:pt>
                <c:pt idx="133">
                  <c:v>18.100000000000001</c:v>
                </c:pt>
                <c:pt idx="134">
                  <c:v>18.2</c:v>
                </c:pt>
                <c:pt idx="135">
                  <c:v>18.3</c:v>
                </c:pt>
                <c:pt idx="136">
                  <c:v>18.399999999999999</c:v>
                </c:pt>
                <c:pt idx="137">
                  <c:v>18.5</c:v>
                </c:pt>
                <c:pt idx="138">
                  <c:v>18.600000000000001</c:v>
                </c:pt>
                <c:pt idx="139">
                  <c:v>18.7</c:v>
                </c:pt>
                <c:pt idx="140">
                  <c:v>18.8</c:v>
                </c:pt>
                <c:pt idx="141">
                  <c:v>18.899999999999999</c:v>
                </c:pt>
                <c:pt idx="142">
                  <c:v>19</c:v>
                </c:pt>
                <c:pt idx="143">
                  <c:v>19.100000000000001</c:v>
                </c:pt>
                <c:pt idx="144">
                  <c:v>19.2</c:v>
                </c:pt>
                <c:pt idx="145">
                  <c:v>19.3</c:v>
                </c:pt>
                <c:pt idx="146">
                  <c:v>19.399999999999999</c:v>
                </c:pt>
                <c:pt idx="147">
                  <c:v>19.5</c:v>
                </c:pt>
                <c:pt idx="148">
                  <c:v>19.600000000000001</c:v>
                </c:pt>
                <c:pt idx="149">
                  <c:v>19.7</c:v>
                </c:pt>
                <c:pt idx="150">
                  <c:v>19.8</c:v>
                </c:pt>
                <c:pt idx="151">
                  <c:v>19.899999999999999</c:v>
                </c:pt>
                <c:pt idx="152">
                  <c:v>20</c:v>
                </c:pt>
                <c:pt idx="153">
                  <c:v>20.100000000000001</c:v>
                </c:pt>
                <c:pt idx="154">
                  <c:v>20.2</c:v>
                </c:pt>
                <c:pt idx="155">
                  <c:v>20.3</c:v>
                </c:pt>
                <c:pt idx="156">
                  <c:v>20.399999999999999</c:v>
                </c:pt>
                <c:pt idx="157">
                  <c:v>20.5</c:v>
                </c:pt>
                <c:pt idx="158">
                  <c:v>20.6</c:v>
                </c:pt>
                <c:pt idx="159">
                  <c:v>20.7</c:v>
                </c:pt>
                <c:pt idx="160">
                  <c:v>20.8</c:v>
                </c:pt>
                <c:pt idx="161">
                  <c:v>20.9</c:v>
                </c:pt>
                <c:pt idx="162">
                  <c:v>21</c:v>
                </c:pt>
                <c:pt idx="163">
                  <c:v>21.1</c:v>
                </c:pt>
                <c:pt idx="164">
                  <c:v>21.2</c:v>
                </c:pt>
                <c:pt idx="165">
                  <c:v>21.3</c:v>
                </c:pt>
                <c:pt idx="166">
                  <c:v>21.4</c:v>
                </c:pt>
                <c:pt idx="167">
                  <c:v>21.5</c:v>
                </c:pt>
                <c:pt idx="168">
                  <c:v>21.6</c:v>
                </c:pt>
                <c:pt idx="169">
                  <c:v>21.7</c:v>
                </c:pt>
                <c:pt idx="170">
                  <c:v>21.8</c:v>
                </c:pt>
                <c:pt idx="171">
                  <c:v>21.9</c:v>
                </c:pt>
                <c:pt idx="172">
                  <c:v>22</c:v>
                </c:pt>
                <c:pt idx="173">
                  <c:v>22.1</c:v>
                </c:pt>
                <c:pt idx="174">
                  <c:v>22.2</c:v>
                </c:pt>
                <c:pt idx="175">
                  <c:v>22.3</c:v>
                </c:pt>
                <c:pt idx="176">
                  <c:v>22.4</c:v>
                </c:pt>
                <c:pt idx="177">
                  <c:v>22.5</c:v>
                </c:pt>
                <c:pt idx="178">
                  <c:v>22.6</c:v>
                </c:pt>
                <c:pt idx="179">
                  <c:v>22.7</c:v>
                </c:pt>
                <c:pt idx="180">
                  <c:v>22.8</c:v>
                </c:pt>
                <c:pt idx="181">
                  <c:v>22.9</c:v>
                </c:pt>
                <c:pt idx="182">
                  <c:v>23</c:v>
                </c:pt>
                <c:pt idx="183">
                  <c:v>23.1</c:v>
                </c:pt>
                <c:pt idx="184">
                  <c:v>23.2</c:v>
                </c:pt>
                <c:pt idx="185">
                  <c:v>23.3</c:v>
                </c:pt>
                <c:pt idx="186">
                  <c:v>23.4</c:v>
                </c:pt>
                <c:pt idx="187">
                  <c:v>23.5</c:v>
                </c:pt>
                <c:pt idx="188">
                  <c:v>23.6</c:v>
                </c:pt>
                <c:pt idx="189">
                  <c:v>23.7</c:v>
                </c:pt>
                <c:pt idx="190">
                  <c:v>23.8</c:v>
                </c:pt>
                <c:pt idx="191">
                  <c:v>23.9</c:v>
                </c:pt>
                <c:pt idx="192">
                  <c:v>24</c:v>
                </c:pt>
                <c:pt idx="193">
                  <c:v>24.1</c:v>
                </c:pt>
                <c:pt idx="194">
                  <c:v>24.2</c:v>
                </c:pt>
                <c:pt idx="195">
                  <c:v>24.3</c:v>
                </c:pt>
                <c:pt idx="196">
                  <c:v>24.4</c:v>
                </c:pt>
                <c:pt idx="197">
                  <c:v>24.5</c:v>
                </c:pt>
                <c:pt idx="198">
                  <c:v>24.6</c:v>
                </c:pt>
                <c:pt idx="199">
                  <c:v>24.7</c:v>
                </c:pt>
                <c:pt idx="200">
                  <c:v>24.8</c:v>
                </c:pt>
                <c:pt idx="201">
                  <c:v>24.9</c:v>
                </c:pt>
                <c:pt idx="202">
                  <c:v>25</c:v>
                </c:pt>
                <c:pt idx="203">
                  <c:v>25.1</c:v>
                </c:pt>
                <c:pt idx="204">
                  <c:v>25.2</c:v>
                </c:pt>
                <c:pt idx="205">
                  <c:v>25.3</c:v>
                </c:pt>
                <c:pt idx="206">
                  <c:v>25.4</c:v>
                </c:pt>
                <c:pt idx="207">
                  <c:v>25.5</c:v>
                </c:pt>
                <c:pt idx="208">
                  <c:v>25.6</c:v>
                </c:pt>
                <c:pt idx="209">
                  <c:v>25.7</c:v>
                </c:pt>
                <c:pt idx="210">
                  <c:v>25.8</c:v>
                </c:pt>
                <c:pt idx="211">
                  <c:v>25.9</c:v>
                </c:pt>
                <c:pt idx="212">
                  <c:v>26</c:v>
                </c:pt>
                <c:pt idx="213">
                  <c:v>26.1</c:v>
                </c:pt>
                <c:pt idx="214">
                  <c:v>26.2</c:v>
                </c:pt>
                <c:pt idx="215">
                  <c:v>26.3</c:v>
                </c:pt>
                <c:pt idx="216">
                  <c:v>26.4</c:v>
                </c:pt>
                <c:pt idx="217">
                  <c:v>26.5</c:v>
                </c:pt>
                <c:pt idx="218">
                  <c:v>26.6</c:v>
                </c:pt>
                <c:pt idx="219">
                  <c:v>26.7</c:v>
                </c:pt>
                <c:pt idx="220">
                  <c:v>26.8</c:v>
                </c:pt>
                <c:pt idx="221">
                  <c:v>26.9</c:v>
                </c:pt>
                <c:pt idx="222">
                  <c:v>27</c:v>
                </c:pt>
                <c:pt idx="223">
                  <c:v>27.1</c:v>
                </c:pt>
                <c:pt idx="224">
                  <c:v>27.2</c:v>
                </c:pt>
                <c:pt idx="225">
                  <c:v>27.3</c:v>
                </c:pt>
                <c:pt idx="226">
                  <c:v>27.4</c:v>
                </c:pt>
                <c:pt idx="227">
                  <c:v>27.5</c:v>
                </c:pt>
                <c:pt idx="228">
                  <c:v>27.6</c:v>
                </c:pt>
                <c:pt idx="229">
                  <c:v>27.7</c:v>
                </c:pt>
                <c:pt idx="230">
                  <c:v>27.8</c:v>
                </c:pt>
                <c:pt idx="231">
                  <c:v>27.9</c:v>
                </c:pt>
                <c:pt idx="232">
                  <c:v>28</c:v>
                </c:pt>
                <c:pt idx="233">
                  <c:v>28.1</c:v>
                </c:pt>
                <c:pt idx="234">
                  <c:v>28.2</c:v>
                </c:pt>
                <c:pt idx="235">
                  <c:v>28.3</c:v>
                </c:pt>
                <c:pt idx="236">
                  <c:v>28.4</c:v>
                </c:pt>
                <c:pt idx="237">
                  <c:v>28.5</c:v>
                </c:pt>
                <c:pt idx="238">
                  <c:v>28.6</c:v>
                </c:pt>
                <c:pt idx="239">
                  <c:v>28.7</c:v>
                </c:pt>
                <c:pt idx="240">
                  <c:v>28.8</c:v>
                </c:pt>
                <c:pt idx="241">
                  <c:v>28.9</c:v>
                </c:pt>
                <c:pt idx="242">
                  <c:v>29</c:v>
                </c:pt>
                <c:pt idx="243">
                  <c:v>29.1</c:v>
                </c:pt>
                <c:pt idx="244">
                  <c:v>29.2</c:v>
                </c:pt>
                <c:pt idx="245">
                  <c:v>29.3</c:v>
                </c:pt>
                <c:pt idx="246">
                  <c:v>29.4</c:v>
                </c:pt>
                <c:pt idx="247">
                  <c:v>29.5</c:v>
                </c:pt>
                <c:pt idx="248">
                  <c:v>29.6</c:v>
                </c:pt>
                <c:pt idx="249">
                  <c:v>29.7</c:v>
                </c:pt>
                <c:pt idx="250">
                  <c:v>29.8</c:v>
                </c:pt>
                <c:pt idx="251">
                  <c:v>29.9</c:v>
                </c:pt>
                <c:pt idx="252">
                  <c:v>30</c:v>
                </c:pt>
                <c:pt idx="253">
                  <c:v>30.1</c:v>
                </c:pt>
                <c:pt idx="254">
                  <c:v>30.2</c:v>
                </c:pt>
                <c:pt idx="255">
                  <c:v>30.3</c:v>
                </c:pt>
                <c:pt idx="256">
                  <c:v>30.4</c:v>
                </c:pt>
                <c:pt idx="257">
                  <c:v>30.5</c:v>
                </c:pt>
                <c:pt idx="258">
                  <c:v>30.6</c:v>
                </c:pt>
                <c:pt idx="259">
                  <c:v>30.7</c:v>
                </c:pt>
                <c:pt idx="260">
                  <c:v>30.8</c:v>
                </c:pt>
                <c:pt idx="261">
                  <c:v>30.9</c:v>
                </c:pt>
                <c:pt idx="262">
                  <c:v>31</c:v>
                </c:pt>
                <c:pt idx="263">
                  <c:v>31.1</c:v>
                </c:pt>
                <c:pt idx="264">
                  <c:v>31.2</c:v>
                </c:pt>
                <c:pt idx="265">
                  <c:v>31.3</c:v>
                </c:pt>
                <c:pt idx="266">
                  <c:v>31.4</c:v>
                </c:pt>
                <c:pt idx="267">
                  <c:v>31.5</c:v>
                </c:pt>
                <c:pt idx="268">
                  <c:v>31.6</c:v>
                </c:pt>
                <c:pt idx="269">
                  <c:v>31.7</c:v>
                </c:pt>
                <c:pt idx="270">
                  <c:v>31.8</c:v>
                </c:pt>
                <c:pt idx="271">
                  <c:v>31.9</c:v>
                </c:pt>
                <c:pt idx="272">
                  <c:v>32</c:v>
                </c:pt>
                <c:pt idx="273">
                  <c:v>32.1</c:v>
                </c:pt>
                <c:pt idx="274">
                  <c:v>32.200000000000003</c:v>
                </c:pt>
                <c:pt idx="275">
                  <c:v>32.299999999999997</c:v>
                </c:pt>
                <c:pt idx="276">
                  <c:v>32.4</c:v>
                </c:pt>
                <c:pt idx="277">
                  <c:v>32.5</c:v>
                </c:pt>
                <c:pt idx="278">
                  <c:v>32.6</c:v>
                </c:pt>
                <c:pt idx="279">
                  <c:v>32.700000000000003</c:v>
                </c:pt>
                <c:pt idx="280">
                  <c:v>32.799999999999997</c:v>
                </c:pt>
                <c:pt idx="281">
                  <c:v>32.9</c:v>
                </c:pt>
                <c:pt idx="282">
                  <c:v>33</c:v>
                </c:pt>
                <c:pt idx="283">
                  <c:v>33.1</c:v>
                </c:pt>
                <c:pt idx="284">
                  <c:v>33.200000000000003</c:v>
                </c:pt>
                <c:pt idx="285">
                  <c:v>33.299999999999997</c:v>
                </c:pt>
                <c:pt idx="286">
                  <c:v>33.4</c:v>
                </c:pt>
                <c:pt idx="287">
                  <c:v>33.5</c:v>
                </c:pt>
                <c:pt idx="288">
                  <c:v>33.6</c:v>
                </c:pt>
                <c:pt idx="289">
                  <c:v>33.700000000000003</c:v>
                </c:pt>
                <c:pt idx="290">
                  <c:v>33.799999999999997</c:v>
                </c:pt>
                <c:pt idx="291">
                  <c:v>33.9</c:v>
                </c:pt>
                <c:pt idx="292">
                  <c:v>34</c:v>
                </c:pt>
                <c:pt idx="293">
                  <c:v>34.1</c:v>
                </c:pt>
                <c:pt idx="294">
                  <c:v>34.200000000000003</c:v>
                </c:pt>
                <c:pt idx="295">
                  <c:v>34.299999999999997</c:v>
                </c:pt>
                <c:pt idx="296">
                  <c:v>34.4</c:v>
                </c:pt>
                <c:pt idx="297">
                  <c:v>34.5</c:v>
                </c:pt>
                <c:pt idx="298">
                  <c:v>34.6</c:v>
                </c:pt>
                <c:pt idx="299">
                  <c:v>34.700000000000003</c:v>
                </c:pt>
                <c:pt idx="300">
                  <c:v>34.799999999999997</c:v>
                </c:pt>
                <c:pt idx="301">
                  <c:v>34.9</c:v>
                </c:pt>
                <c:pt idx="302">
                  <c:v>35</c:v>
                </c:pt>
                <c:pt idx="303">
                  <c:v>35.1</c:v>
                </c:pt>
                <c:pt idx="304">
                  <c:v>35.200000000000003</c:v>
                </c:pt>
                <c:pt idx="305">
                  <c:v>35.299999999999997</c:v>
                </c:pt>
                <c:pt idx="306">
                  <c:v>35.4</c:v>
                </c:pt>
                <c:pt idx="307">
                  <c:v>35.5</c:v>
                </c:pt>
                <c:pt idx="308">
                  <c:v>35.6</c:v>
                </c:pt>
                <c:pt idx="309">
                  <c:v>35.700000000000003</c:v>
                </c:pt>
                <c:pt idx="310">
                  <c:v>35.799999999999997</c:v>
                </c:pt>
                <c:pt idx="311">
                  <c:v>35.9</c:v>
                </c:pt>
                <c:pt idx="312">
                  <c:v>36</c:v>
                </c:pt>
                <c:pt idx="313">
                  <c:v>36.1</c:v>
                </c:pt>
                <c:pt idx="314">
                  <c:v>36.200000000000003</c:v>
                </c:pt>
                <c:pt idx="315">
                  <c:v>36.299999999999997</c:v>
                </c:pt>
                <c:pt idx="316">
                  <c:v>36.4</c:v>
                </c:pt>
                <c:pt idx="317">
                  <c:v>36.5</c:v>
                </c:pt>
                <c:pt idx="318">
                  <c:v>36.6</c:v>
                </c:pt>
                <c:pt idx="319">
                  <c:v>36.700000000000003</c:v>
                </c:pt>
                <c:pt idx="320">
                  <c:v>36.799999999999997</c:v>
                </c:pt>
                <c:pt idx="321">
                  <c:v>36.9</c:v>
                </c:pt>
                <c:pt idx="322">
                  <c:v>37</c:v>
                </c:pt>
                <c:pt idx="323">
                  <c:v>37.1</c:v>
                </c:pt>
                <c:pt idx="324">
                  <c:v>37.200000000000003</c:v>
                </c:pt>
                <c:pt idx="325">
                  <c:v>37.299999999999997</c:v>
                </c:pt>
                <c:pt idx="326">
                  <c:v>37.4</c:v>
                </c:pt>
                <c:pt idx="327">
                  <c:v>37.5</c:v>
                </c:pt>
                <c:pt idx="328">
                  <c:v>37.6</c:v>
                </c:pt>
                <c:pt idx="329">
                  <c:v>37.700000000000003</c:v>
                </c:pt>
                <c:pt idx="330">
                  <c:v>37.799999999999997</c:v>
                </c:pt>
                <c:pt idx="331">
                  <c:v>37.9</c:v>
                </c:pt>
                <c:pt idx="332">
                  <c:v>38</c:v>
                </c:pt>
                <c:pt idx="333">
                  <c:v>38.1</c:v>
                </c:pt>
                <c:pt idx="334">
                  <c:v>38.200000000000003</c:v>
                </c:pt>
                <c:pt idx="335">
                  <c:v>38.299999999999997</c:v>
                </c:pt>
                <c:pt idx="336">
                  <c:v>38.4</c:v>
                </c:pt>
                <c:pt idx="337">
                  <c:v>38.5</c:v>
                </c:pt>
                <c:pt idx="338">
                  <c:v>38.6</c:v>
                </c:pt>
                <c:pt idx="339">
                  <c:v>38.700000000000003</c:v>
                </c:pt>
                <c:pt idx="340">
                  <c:v>38.799999999999997</c:v>
                </c:pt>
                <c:pt idx="341">
                  <c:v>38.9</c:v>
                </c:pt>
                <c:pt idx="342">
                  <c:v>39</c:v>
                </c:pt>
                <c:pt idx="343">
                  <c:v>39.1</c:v>
                </c:pt>
                <c:pt idx="344">
                  <c:v>39.200000000000003</c:v>
                </c:pt>
                <c:pt idx="345">
                  <c:v>39.299999999999997</c:v>
                </c:pt>
                <c:pt idx="346">
                  <c:v>39.4</c:v>
                </c:pt>
                <c:pt idx="347">
                  <c:v>39.5</c:v>
                </c:pt>
                <c:pt idx="348">
                  <c:v>39.6</c:v>
                </c:pt>
                <c:pt idx="349">
                  <c:v>39.700000000000003</c:v>
                </c:pt>
                <c:pt idx="350">
                  <c:v>39.799999999999997</c:v>
                </c:pt>
                <c:pt idx="351">
                  <c:v>39.9</c:v>
                </c:pt>
                <c:pt idx="352">
                  <c:v>40</c:v>
                </c:pt>
                <c:pt idx="353">
                  <c:v>40.1</c:v>
                </c:pt>
                <c:pt idx="354">
                  <c:v>40.200000000000003</c:v>
                </c:pt>
                <c:pt idx="355">
                  <c:v>40.299999999999997</c:v>
                </c:pt>
                <c:pt idx="356">
                  <c:v>40.4</c:v>
                </c:pt>
                <c:pt idx="357">
                  <c:v>40.5</c:v>
                </c:pt>
                <c:pt idx="358">
                  <c:v>40.6</c:v>
                </c:pt>
                <c:pt idx="359">
                  <c:v>40.700000000000003</c:v>
                </c:pt>
                <c:pt idx="360">
                  <c:v>40.799999999999997</c:v>
                </c:pt>
                <c:pt idx="361">
                  <c:v>40.9</c:v>
                </c:pt>
                <c:pt idx="362">
                  <c:v>41</c:v>
                </c:pt>
                <c:pt idx="363">
                  <c:v>41.1</c:v>
                </c:pt>
                <c:pt idx="364">
                  <c:v>41.2</c:v>
                </c:pt>
                <c:pt idx="365">
                  <c:v>41.3</c:v>
                </c:pt>
                <c:pt idx="366">
                  <c:v>41.4</c:v>
                </c:pt>
                <c:pt idx="367">
                  <c:v>41.5</c:v>
                </c:pt>
                <c:pt idx="368">
                  <c:v>41.6</c:v>
                </c:pt>
                <c:pt idx="369">
                  <c:v>41.7</c:v>
                </c:pt>
                <c:pt idx="370">
                  <c:v>41.8</c:v>
                </c:pt>
                <c:pt idx="371">
                  <c:v>41.9</c:v>
                </c:pt>
                <c:pt idx="372">
                  <c:v>42</c:v>
                </c:pt>
                <c:pt idx="373">
                  <c:v>42.1</c:v>
                </c:pt>
                <c:pt idx="374">
                  <c:v>42.2</c:v>
                </c:pt>
                <c:pt idx="375">
                  <c:v>42.3</c:v>
                </c:pt>
                <c:pt idx="376">
                  <c:v>42.4</c:v>
                </c:pt>
                <c:pt idx="377">
                  <c:v>42.5</c:v>
                </c:pt>
                <c:pt idx="378">
                  <c:v>42.6</c:v>
                </c:pt>
                <c:pt idx="379">
                  <c:v>42.7</c:v>
                </c:pt>
                <c:pt idx="380">
                  <c:v>42.8</c:v>
                </c:pt>
                <c:pt idx="381">
                  <c:v>42.9</c:v>
                </c:pt>
                <c:pt idx="382">
                  <c:v>43</c:v>
                </c:pt>
                <c:pt idx="383">
                  <c:v>43.1</c:v>
                </c:pt>
                <c:pt idx="384">
                  <c:v>43.2</c:v>
                </c:pt>
                <c:pt idx="385">
                  <c:v>43.3</c:v>
                </c:pt>
                <c:pt idx="386">
                  <c:v>43.4</c:v>
                </c:pt>
                <c:pt idx="387">
                  <c:v>43.5</c:v>
                </c:pt>
                <c:pt idx="388">
                  <c:v>43.6</c:v>
                </c:pt>
                <c:pt idx="389">
                  <c:v>43.7</c:v>
                </c:pt>
                <c:pt idx="390">
                  <c:v>43.8</c:v>
                </c:pt>
                <c:pt idx="391">
                  <c:v>43.9</c:v>
                </c:pt>
                <c:pt idx="392">
                  <c:v>44</c:v>
                </c:pt>
                <c:pt idx="393">
                  <c:v>44.1</c:v>
                </c:pt>
                <c:pt idx="394">
                  <c:v>44.2</c:v>
                </c:pt>
                <c:pt idx="395">
                  <c:v>44.3</c:v>
                </c:pt>
                <c:pt idx="396">
                  <c:v>44.4</c:v>
                </c:pt>
                <c:pt idx="397">
                  <c:v>44.5</c:v>
                </c:pt>
                <c:pt idx="398">
                  <c:v>44.6</c:v>
                </c:pt>
                <c:pt idx="399">
                  <c:v>44.7</c:v>
                </c:pt>
                <c:pt idx="400">
                  <c:v>44.8</c:v>
                </c:pt>
                <c:pt idx="401">
                  <c:v>44.9</c:v>
                </c:pt>
                <c:pt idx="402">
                  <c:v>45</c:v>
                </c:pt>
                <c:pt idx="403">
                  <c:v>45.1</c:v>
                </c:pt>
                <c:pt idx="404">
                  <c:v>45.2</c:v>
                </c:pt>
                <c:pt idx="405">
                  <c:v>45.3</c:v>
                </c:pt>
                <c:pt idx="406">
                  <c:v>45.4</c:v>
                </c:pt>
                <c:pt idx="407">
                  <c:v>45.5</c:v>
                </c:pt>
                <c:pt idx="408">
                  <c:v>45.6</c:v>
                </c:pt>
                <c:pt idx="409">
                  <c:v>45.7</c:v>
                </c:pt>
                <c:pt idx="410">
                  <c:v>45.8</c:v>
                </c:pt>
                <c:pt idx="411">
                  <c:v>45.9</c:v>
                </c:pt>
                <c:pt idx="412">
                  <c:v>46</c:v>
                </c:pt>
                <c:pt idx="413">
                  <c:v>46.1</c:v>
                </c:pt>
                <c:pt idx="414">
                  <c:v>46.2</c:v>
                </c:pt>
                <c:pt idx="415">
                  <c:v>46.3</c:v>
                </c:pt>
                <c:pt idx="416">
                  <c:v>46.4</c:v>
                </c:pt>
                <c:pt idx="417">
                  <c:v>46.5</c:v>
                </c:pt>
                <c:pt idx="418">
                  <c:v>46.6</c:v>
                </c:pt>
                <c:pt idx="419">
                  <c:v>46.7</c:v>
                </c:pt>
                <c:pt idx="420">
                  <c:v>46.8</c:v>
                </c:pt>
                <c:pt idx="421">
                  <c:v>46.9</c:v>
                </c:pt>
                <c:pt idx="422">
                  <c:v>47</c:v>
                </c:pt>
                <c:pt idx="423">
                  <c:v>47.1</c:v>
                </c:pt>
                <c:pt idx="424">
                  <c:v>47.2</c:v>
                </c:pt>
                <c:pt idx="425">
                  <c:v>47.3</c:v>
                </c:pt>
                <c:pt idx="426">
                  <c:v>47.4</c:v>
                </c:pt>
                <c:pt idx="427">
                  <c:v>47.5</c:v>
                </c:pt>
                <c:pt idx="428">
                  <c:v>47.6</c:v>
                </c:pt>
                <c:pt idx="429">
                  <c:v>47.7</c:v>
                </c:pt>
                <c:pt idx="430">
                  <c:v>47.8</c:v>
                </c:pt>
                <c:pt idx="431">
                  <c:v>47.9</c:v>
                </c:pt>
                <c:pt idx="432">
                  <c:v>48</c:v>
                </c:pt>
                <c:pt idx="433">
                  <c:v>48.1</c:v>
                </c:pt>
                <c:pt idx="434">
                  <c:v>48.2</c:v>
                </c:pt>
                <c:pt idx="435">
                  <c:v>48.3</c:v>
                </c:pt>
                <c:pt idx="436">
                  <c:v>48.4</c:v>
                </c:pt>
                <c:pt idx="437">
                  <c:v>48.5</c:v>
                </c:pt>
                <c:pt idx="438">
                  <c:v>48.6</c:v>
                </c:pt>
                <c:pt idx="439">
                  <c:v>48.7</c:v>
                </c:pt>
                <c:pt idx="440">
                  <c:v>48.8</c:v>
                </c:pt>
                <c:pt idx="441">
                  <c:v>48.9</c:v>
                </c:pt>
                <c:pt idx="442">
                  <c:v>49</c:v>
                </c:pt>
                <c:pt idx="443">
                  <c:v>49.1</c:v>
                </c:pt>
                <c:pt idx="444">
                  <c:v>49.2</c:v>
                </c:pt>
                <c:pt idx="445">
                  <c:v>49.3</c:v>
                </c:pt>
                <c:pt idx="446">
                  <c:v>49.4</c:v>
                </c:pt>
                <c:pt idx="447">
                  <c:v>49.5</c:v>
                </c:pt>
                <c:pt idx="448">
                  <c:v>49.6</c:v>
                </c:pt>
                <c:pt idx="449">
                  <c:v>49.7</c:v>
                </c:pt>
                <c:pt idx="450">
                  <c:v>49.8</c:v>
                </c:pt>
                <c:pt idx="451">
                  <c:v>49.9</c:v>
                </c:pt>
                <c:pt idx="452">
                  <c:v>50</c:v>
                </c:pt>
                <c:pt idx="453">
                  <c:v>50.1</c:v>
                </c:pt>
                <c:pt idx="454">
                  <c:v>50.2</c:v>
                </c:pt>
                <c:pt idx="455">
                  <c:v>50.3</c:v>
                </c:pt>
                <c:pt idx="456">
                  <c:v>50.4</c:v>
                </c:pt>
                <c:pt idx="457">
                  <c:v>50.5</c:v>
                </c:pt>
                <c:pt idx="458">
                  <c:v>50.6</c:v>
                </c:pt>
                <c:pt idx="459">
                  <c:v>50.7</c:v>
                </c:pt>
                <c:pt idx="460">
                  <c:v>50.8</c:v>
                </c:pt>
                <c:pt idx="461">
                  <c:v>50.9</c:v>
                </c:pt>
                <c:pt idx="462">
                  <c:v>51</c:v>
                </c:pt>
                <c:pt idx="463">
                  <c:v>51.1</c:v>
                </c:pt>
                <c:pt idx="464">
                  <c:v>51.2</c:v>
                </c:pt>
                <c:pt idx="465">
                  <c:v>51.3</c:v>
                </c:pt>
                <c:pt idx="466">
                  <c:v>51.4</c:v>
                </c:pt>
                <c:pt idx="467">
                  <c:v>51.5</c:v>
                </c:pt>
                <c:pt idx="468">
                  <c:v>51.6</c:v>
                </c:pt>
                <c:pt idx="469">
                  <c:v>51.7</c:v>
                </c:pt>
                <c:pt idx="470">
                  <c:v>51.8</c:v>
                </c:pt>
                <c:pt idx="471">
                  <c:v>51.9</c:v>
                </c:pt>
                <c:pt idx="472">
                  <c:v>52</c:v>
                </c:pt>
                <c:pt idx="473">
                  <c:v>52.1</c:v>
                </c:pt>
                <c:pt idx="474">
                  <c:v>52.2</c:v>
                </c:pt>
                <c:pt idx="475">
                  <c:v>52.3</c:v>
                </c:pt>
                <c:pt idx="476">
                  <c:v>52.4</c:v>
                </c:pt>
                <c:pt idx="477">
                  <c:v>52.5</c:v>
                </c:pt>
                <c:pt idx="478">
                  <c:v>52.6</c:v>
                </c:pt>
                <c:pt idx="479">
                  <c:v>52.7</c:v>
                </c:pt>
                <c:pt idx="480">
                  <c:v>52.8</c:v>
                </c:pt>
                <c:pt idx="481">
                  <c:v>52.9</c:v>
                </c:pt>
                <c:pt idx="482">
                  <c:v>53</c:v>
                </c:pt>
                <c:pt idx="483">
                  <c:v>53.1</c:v>
                </c:pt>
                <c:pt idx="484">
                  <c:v>53.2</c:v>
                </c:pt>
                <c:pt idx="485">
                  <c:v>53.3</c:v>
                </c:pt>
                <c:pt idx="486">
                  <c:v>53.4</c:v>
                </c:pt>
                <c:pt idx="487">
                  <c:v>53.5</c:v>
                </c:pt>
                <c:pt idx="488">
                  <c:v>53.6</c:v>
                </c:pt>
                <c:pt idx="489">
                  <c:v>53.7</c:v>
                </c:pt>
                <c:pt idx="490">
                  <c:v>53.8</c:v>
                </c:pt>
                <c:pt idx="491">
                  <c:v>53.9</c:v>
                </c:pt>
                <c:pt idx="492">
                  <c:v>54</c:v>
                </c:pt>
                <c:pt idx="493">
                  <c:v>54.1</c:v>
                </c:pt>
                <c:pt idx="494">
                  <c:v>54.2</c:v>
                </c:pt>
                <c:pt idx="495">
                  <c:v>54.3</c:v>
                </c:pt>
                <c:pt idx="496">
                  <c:v>54.4</c:v>
                </c:pt>
                <c:pt idx="497">
                  <c:v>54.5</c:v>
                </c:pt>
                <c:pt idx="498">
                  <c:v>54.6</c:v>
                </c:pt>
                <c:pt idx="499">
                  <c:v>54.7</c:v>
                </c:pt>
                <c:pt idx="500">
                  <c:v>54.8</c:v>
                </c:pt>
                <c:pt idx="501">
                  <c:v>54.9</c:v>
                </c:pt>
                <c:pt idx="502">
                  <c:v>55</c:v>
                </c:pt>
                <c:pt idx="503">
                  <c:v>55.1</c:v>
                </c:pt>
                <c:pt idx="504">
                  <c:v>55.2</c:v>
                </c:pt>
                <c:pt idx="505">
                  <c:v>55.3</c:v>
                </c:pt>
                <c:pt idx="506">
                  <c:v>55.4</c:v>
                </c:pt>
                <c:pt idx="507">
                  <c:v>55.5</c:v>
                </c:pt>
                <c:pt idx="508">
                  <c:v>55.6</c:v>
                </c:pt>
                <c:pt idx="509">
                  <c:v>55.7</c:v>
                </c:pt>
                <c:pt idx="510">
                  <c:v>55.8</c:v>
                </c:pt>
                <c:pt idx="511">
                  <c:v>55.9</c:v>
                </c:pt>
                <c:pt idx="512">
                  <c:v>56</c:v>
                </c:pt>
                <c:pt idx="513">
                  <c:v>56.1</c:v>
                </c:pt>
                <c:pt idx="514">
                  <c:v>56.2</c:v>
                </c:pt>
                <c:pt idx="515">
                  <c:v>56.3</c:v>
                </c:pt>
                <c:pt idx="516">
                  <c:v>56.4</c:v>
                </c:pt>
                <c:pt idx="517">
                  <c:v>56.5</c:v>
                </c:pt>
                <c:pt idx="518">
                  <c:v>56.6</c:v>
                </c:pt>
                <c:pt idx="519">
                  <c:v>56.7</c:v>
                </c:pt>
                <c:pt idx="520">
                  <c:v>56.8</c:v>
                </c:pt>
                <c:pt idx="521">
                  <c:v>56.9</c:v>
                </c:pt>
                <c:pt idx="522">
                  <c:v>57</c:v>
                </c:pt>
                <c:pt idx="523">
                  <c:v>57.1</c:v>
                </c:pt>
                <c:pt idx="524">
                  <c:v>57.2</c:v>
                </c:pt>
                <c:pt idx="525">
                  <c:v>57.3</c:v>
                </c:pt>
                <c:pt idx="526">
                  <c:v>57.4</c:v>
                </c:pt>
                <c:pt idx="527">
                  <c:v>57.5</c:v>
                </c:pt>
                <c:pt idx="528">
                  <c:v>57.6</c:v>
                </c:pt>
                <c:pt idx="529">
                  <c:v>57.7</c:v>
                </c:pt>
                <c:pt idx="530">
                  <c:v>57.8</c:v>
                </c:pt>
                <c:pt idx="531">
                  <c:v>57.9</c:v>
                </c:pt>
                <c:pt idx="532">
                  <c:v>58</c:v>
                </c:pt>
                <c:pt idx="533">
                  <c:v>58.1</c:v>
                </c:pt>
                <c:pt idx="534">
                  <c:v>58.2</c:v>
                </c:pt>
                <c:pt idx="535">
                  <c:v>58.3</c:v>
                </c:pt>
                <c:pt idx="536">
                  <c:v>58.4</c:v>
                </c:pt>
                <c:pt idx="537">
                  <c:v>58.5</c:v>
                </c:pt>
                <c:pt idx="538">
                  <c:v>58.6</c:v>
                </c:pt>
                <c:pt idx="539">
                  <c:v>58.7</c:v>
                </c:pt>
                <c:pt idx="540">
                  <c:v>58.8</c:v>
                </c:pt>
                <c:pt idx="541">
                  <c:v>58.9</c:v>
                </c:pt>
                <c:pt idx="542">
                  <c:v>59</c:v>
                </c:pt>
                <c:pt idx="543">
                  <c:v>59.1</c:v>
                </c:pt>
                <c:pt idx="544">
                  <c:v>59.2</c:v>
                </c:pt>
                <c:pt idx="545">
                  <c:v>59.3</c:v>
                </c:pt>
                <c:pt idx="546">
                  <c:v>59.4</c:v>
                </c:pt>
                <c:pt idx="547">
                  <c:v>59.5</c:v>
                </c:pt>
                <c:pt idx="548">
                  <c:v>59.6</c:v>
                </c:pt>
                <c:pt idx="549">
                  <c:v>59.7</c:v>
                </c:pt>
                <c:pt idx="550">
                  <c:v>59.8</c:v>
                </c:pt>
                <c:pt idx="551">
                  <c:v>59.9</c:v>
                </c:pt>
                <c:pt idx="552">
                  <c:v>60</c:v>
                </c:pt>
                <c:pt idx="553">
                  <c:v>60.1</c:v>
                </c:pt>
                <c:pt idx="554">
                  <c:v>60.2</c:v>
                </c:pt>
                <c:pt idx="555">
                  <c:v>60.3</c:v>
                </c:pt>
                <c:pt idx="556">
                  <c:v>60.4</c:v>
                </c:pt>
                <c:pt idx="557">
                  <c:v>60.5</c:v>
                </c:pt>
                <c:pt idx="558">
                  <c:v>60.6</c:v>
                </c:pt>
                <c:pt idx="559">
                  <c:v>60.7</c:v>
                </c:pt>
                <c:pt idx="560">
                  <c:v>60.8</c:v>
                </c:pt>
                <c:pt idx="561">
                  <c:v>60.9</c:v>
                </c:pt>
                <c:pt idx="562">
                  <c:v>61</c:v>
                </c:pt>
                <c:pt idx="563">
                  <c:v>61.1</c:v>
                </c:pt>
                <c:pt idx="564">
                  <c:v>61.2</c:v>
                </c:pt>
                <c:pt idx="565">
                  <c:v>61.3</c:v>
                </c:pt>
                <c:pt idx="566">
                  <c:v>61.4</c:v>
                </c:pt>
                <c:pt idx="567">
                  <c:v>61.5</c:v>
                </c:pt>
                <c:pt idx="568">
                  <c:v>61.6</c:v>
                </c:pt>
                <c:pt idx="569">
                  <c:v>61.7</c:v>
                </c:pt>
                <c:pt idx="570">
                  <c:v>61.8</c:v>
                </c:pt>
                <c:pt idx="571">
                  <c:v>61.9</c:v>
                </c:pt>
                <c:pt idx="572">
                  <c:v>62</c:v>
                </c:pt>
                <c:pt idx="573">
                  <c:v>62.1</c:v>
                </c:pt>
                <c:pt idx="574">
                  <c:v>62.2</c:v>
                </c:pt>
                <c:pt idx="575">
                  <c:v>62.3</c:v>
                </c:pt>
                <c:pt idx="576">
                  <c:v>62.4</c:v>
                </c:pt>
                <c:pt idx="577">
                  <c:v>62.5</c:v>
                </c:pt>
                <c:pt idx="578">
                  <c:v>62.6</c:v>
                </c:pt>
                <c:pt idx="579">
                  <c:v>62.7</c:v>
                </c:pt>
                <c:pt idx="580">
                  <c:v>62.8</c:v>
                </c:pt>
                <c:pt idx="581">
                  <c:v>62.9</c:v>
                </c:pt>
                <c:pt idx="582">
                  <c:v>63</c:v>
                </c:pt>
                <c:pt idx="583">
                  <c:v>63.1</c:v>
                </c:pt>
                <c:pt idx="584">
                  <c:v>63.2</c:v>
                </c:pt>
                <c:pt idx="585">
                  <c:v>63.3</c:v>
                </c:pt>
                <c:pt idx="586">
                  <c:v>63.4</c:v>
                </c:pt>
                <c:pt idx="587">
                  <c:v>63.5</c:v>
                </c:pt>
                <c:pt idx="588">
                  <c:v>63.6</c:v>
                </c:pt>
                <c:pt idx="589">
                  <c:v>63.7</c:v>
                </c:pt>
                <c:pt idx="590">
                  <c:v>63.8</c:v>
                </c:pt>
                <c:pt idx="591">
                  <c:v>63.9</c:v>
                </c:pt>
                <c:pt idx="592">
                  <c:v>64</c:v>
                </c:pt>
                <c:pt idx="593">
                  <c:v>64.099999999999994</c:v>
                </c:pt>
                <c:pt idx="594">
                  <c:v>64.2</c:v>
                </c:pt>
                <c:pt idx="595">
                  <c:v>64.3</c:v>
                </c:pt>
                <c:pt idx="596">
                  <c:v>64.400000000000006</c:v>
                </c:pt>
                <c:pt idx="597">
                  <c:v>64.5</c:v>
                </c:pt>
                <c:pt idx="598">
                  <c:v>64.599999999999994</c:v>
                </c:pt>
                <c:pt idx="599">
                  <c:v>64.7</c:v>
                </c:pt>
                <c:pt idx="600">
                  <c:v>64.8</c:v>
                </c:pt>
                <c:pt idx="601">
                  <c:v>64.900000000000006</c:v>
                </c:pt>
                <c:pt idx="602">
                  <c:v>65</c:v>
                </c:pt>
                <c:pt idx="603">
                  <c:v>65.099999999999994</c:v>
                </c:pt>
                <c:pt idx="604">
                  <c:v>65.2</c:v>
                </c:pt>
                <c:pt idx="605">
                  <c:v>65.3</c:v>
                </c:pt>
                <c:pt idx="606">
                  <c:v>65.400000000000006</c:v>
                </c:pt>
                <c:pt idx="607">
                  <c:v>65.5</c:v>
                </c:pt>
                <c:pt idx="608">
                  <c:v>65.599999999999994</c:v>
                </c:pt>
                <c:pt idx="609">
                  <c:v>65.7</c:v>
                </c:pt>
                <c:pt idx="610">
                  <c:v>65.8</c:v>
                </c:pt>
                <c:pt idx="611">
                  <c:v>65.900000000000006</c:v>
                </c:pt>
                <c:pt idx="612">
                  <c:v>66</c:v>
                </c:pt>
                <c:pt idx="613">
                  <c:v>66.099999999999994</c:v>
                </c:pt>
                <c:pt idx="614">
                  <c:v>66.2</c:v>
                </c:pt>
                <c:pt idx="615">
                  <c:v>66.3</c:v>
                </c:pt>
                <c:pt idx="616">
                  <c:v>66.400000000000006</c:v>
                </c:pt>
                <c:pt idx="617">
                  <c:v>66.5</c:v>
                </c:pt>
                <c:pt idx="618">
                  <c:v>66.599999999999994</c:v>
                </c:pt>
                <c:pt idx="619">
                  <c:v>66.7</c:v>
                </c:pt>
                <c:pt idx="620">
                  <c:v>66.8</c:v>
                </c:pt>
                <c:pt idx="621">
                  <c:v>66.900000000000006</c:v>
                </c:pt>
                <c:pt idx="622">
                  <c:v>67</c:v>
                </c:pt>
                <c:pt idx="623">
                  <c:v>67.099999999999994</c:v>
                </c:pt>
                <c:pt idx="624">
                  <c:v>67.2</c:v>
                </c:pt>
                <c:pt idx="625">
                  <c:v>67.3</c:v>
                </c:pt>
                <c:pt idx="626">
                  <c:v>67.400000000000006</c:v>
                </c:pt>
                <c:pt idx="627">
                  <c:v>67.5</c:v>
                </c:pt>
                <c:pt idx="628">
                  <c:v>67.599999999999994</c:v>
                </c:pt>
                <c:pt idx="629">
                  <c:v>67.7</c:v>
                </c:pt>
                <c:pt idx="630">
                  <c:v>67.8</c:v>
                </c:pt>
                <c:pt idx="631">
                  <c:v>67.900000000000006</c:v>
                </c:pt>
                <c:pt idx="632">
                  <c:v>68</c:v>
                </c:pt>
                <c:pt idx="633">
                  <c:v>68.099999999999994</c:v>
                </c:pt>
                <c:pt idx="634">
                  <c:v>68.2</c:v>
                </c:pt>
                <c:pt idx="635">
                  <c:v>68.3</c:v>
                </c:pt>
                <c:pt idx="636">
                  <c:v>68.400000000000006</c:v>
                </c:pt>
                <c:pt idx="637">
                  <c:v>68.5</c:v>
                </c:pt>
                <c:pt idx="638">
                  <c:v>68.599999999999994</c:v>
                </c:pt>
                <c:pt idx="639">
                  <c:v>68.7</c:v>
                </c:pt>
                <c:pt idx="640">
                  <c:v>68.8</c:v>
                </c:pt>
                <c:pt idx="641">
                  <c:v>68.900000000000006</c:v>
                </c:pt>
                <c:pt idx="642">
                  <c:v>69</c:v>
                </c:pt>
                <c:pt idx="643">
                  <c:v>69.099999999999994</c:v>
                </c:pt>
                <c:pt idx="644">
                  <c:v>69.2</c:v>
                </c:pt>
                <c:pt idx="645">
                  <c:v>69.3</c:v>
                </c:pt>
                <c:pt idx="646">
                  <c:v>69.400000000000006</c:v>
                </c:pt>
                <c:pt idx="647">
                  <c:v>69.5</c:v>
                </c:pt>
                <c:pt idx="648">
                  <c:v>69.599999999999994</c:v>
                </c:pt>
                <c:pt idx="649">
                  <c:v>69.7</c:v>
                </c:pt>
                <c:pt idx="650">
                  <c:v>69.8</c:v>
                </c:pt>
                <c:pt idx="651">
                  <c:v>69.900000000000006</c:v>
                </c:pt>
                <c:pt idx="652">
                  <c:v>70</c:v>
                </c:pt>
                <c:pt idx="653">
                  <c:v>70.099999999999994</c:v>
                </c:pt>
                <c:pt idx="654">
                  <c:v>70.2</c:v>
                </c:pt>
                <c:pt idx="655">
                  <c:v>70.3</c:v>
                </c:pt>
                <c:pt idx="656">
                  <c:v>70.400000000000006</c:v>
                </c:pt>
                <c:pt idx="657">
                  <c:v>70.5</c:v>
                </c:pt>
                <c:pt idx="658">
                  <c:v>70.599999999999994</c:v>
                </c:pt>
                <c:pt idx="659">
                  <c:v>70.7</c:v>
                </c:pt>
                <c:pt idx="660">
                  <c:v>70.8</c:v>
                </c:pt>
                <c:pt idx="661">
                  <c:v>70.900000000000006</c:v>
                </c:pt>
                <c:pt idx="662">
                  <c:v>71</c:v>
                </c:pt>
                <c:pt idx="663">
                  <c:v>71.099999999999994</c:v>
                </c:pt>
                <c:pt idx="664">
                  <c:v>71.2</c:v>
                </c:pt>
                <c:pt idx="665">
                  <c:v>71.3</c:v>
                </c:pt>
                <c:pt idx="666">
                  <c:v>71.400000000000006</c:v>
                </c:pt>
                <c:pt idx="667">
                  <c:v>71.5</c:v>
                </c:pt>
                <c:pt idx="668">
                  <c:v>71.599999999999994</c:v>
                </c:pt>
                <c:pt idx="669">
                  <c:v>71.7</c:v>
                </c:pt>
                <c:pt idx="670">
                  <c:v>71.8</c:v>
                </c:pt>
                <c:pt idx="671">
                  <c:v>71.900000000000006</c:v>
                </c:pt>
                <c:pt idx="672">
                  <c:v>72</c:v>
                </c:pt>
                <c:pt idx="673">
                  <c:v>72.099999999999994</c:v>
                </c:pt>
                <c:pt idx="674">
                  <c:v>72.2</c:v>
                </c:pt>
                <c:pt idx="675">
                  <c:v>72.3</c:v>
                </c:pt>
                <c:pt idx="676">
                  <c:v>72.400000000000006</c:v>
                </c:pt>
                <c:pt idx="677">
                  <c:v>72.5</c:v>
                </c:pt>
                <c:pt idx="678">
                  <c:v>72.599999999999994</c:v>
                </c:pt>
                <c:pt idx="679">
                  <c:v>72.7</c:v>
                </c:pt>
                <c:pt idx="680">
                  <c:v>72.8</c:v>
                </c:pt>
                <c:pt idx="681">
                  <c:v>72.900000000000006</c:v>
                </c:pt>
                <c:pt idx="682">
                  <c:v>73</c:v>
                </c:pt>
                <c:pt idx="683">
                  <c:v>73.099999999999994</c:v>
                </c:pt>
                <c:pt idx="684">
                  <c:v>73.2</c:v>
                </c:pt>
                <c:pt idx="685">
                  <c:v>73.3</c:v>
                </c:pt>
                <c:pt idx="686">
                  <c:v>73.400000000000006</c:v>
                </c:pt>
                <c:pt idx="687">
                  <c:v>73.5</c:v>
                </c:pt>
                <c:pt idx="688">
                  <c:v>73.599999999999994</c:v>
                </c:pt>
                <c:pt idx="689">
                  <c:v>73.7</c:v>
                </c:pt>
                <c:pt idx="690">
                  <c:v>73.8</c:v>
                </c:pt>
                <c:pt idx="691">
                  <c:v>73.900000000000006</c:v>
                </c:pt>
                <c:pt idx="692">
                  <c:v>74</c:v>
                </c:pt>
                <c:pt idx="693">
                  <c:v>74.099999999999994</c:v>
                </c:pt>
                <c:pt idx="694">
                  <c:v>74.2</c:v>
                </c:pt>
                <c:pt idx="695">
                  <c:v>74.3</c:v>
                </c:pt>
                <c:pt idx="696">
                  <c:v>74.400000000000006</c:v>
                </c:pt>
                <c:pt idx="697">
                  <c:v>74.5</c:v>
                </c:pt>
                <c:pt idx="698">
                  <c:v>74.599999999999994</c:v>
                </c:pt>
                <c:pt idx="699">
                  <c:v>74.7</c:v>
                </c:pt>
                <c:pt idx="700">
                  <c:v>74.8</c:v>
                </c:pt>
                <c:pt idx="701">
                  <c:v>74.900000000000006</c:v>
                </c:pt>
                <c:pt idx="702">
                  <c:v>75</c:v>
                </c:pt>
                <c:pt idx="703">
                  <c:v>75.099999999999994</c:v>
                </c:pt>
                <c:pt idx="704">
                  <c:v>75.2</c:v>
                </c:pt>
                <c:pt idx="705">
                  <c:v>75.3</c:v>
                </c:pt>
                <c:pt idx="706">
                  <c:v>75.400000000000006</c:v>
                </c:pt>
                <c:pt idx="707">
                  <c:v>75.5</c:v>
                </c:pt>
                <c:pt idx="708">
                  <c:v>75.599999999999994</c:v>
                </c:pt>
                <c:pt idx="709">
                  <c:v>75.7</c:v>
                </c:pt>
                <c:pt idx="710">
                  <c:v>75.8</c:v>
                </c:pt>
                <c:pt idx="711">
                  <c:v>75.900000000000006</c:v>
                </c:pt>
                <c:pt idx="712">
                  <c:v>76</c:v>
                </c:pt>
                <c:pt idx="713">
                  <c:v>76.099999999999994</c:v>
                </c:pt>
                <c:pt idx="714">
                  <c:v>76.2</c:v>
                </c:pt>
                <c:pt idx="715">
                  <c:v>76.3</c:v>
                </c:pt>
                <c:pt idx="716">
                  <c:v>76.400000000000006</c:v>
                </c:pt>
                <c:pt idx="717">
                  <c:v>76.5</c:v>
                </c:pt>
                <c:pt idx="718">
                  <c:v>76.599999999999994</c:v>
                </c:pt>
                <c:pt idx="719">
                  <c:v>76.7</c:v>
                </c:pt>
                <c:pt idx="720">
                  <c:v>76.8</c:v>
                </c:pt>
                <c:pt idx="721">
                  <c:v>76.900000000000006</c:v>
                </c:pt>
                <c:pt idx="722">
                  <c:v>77</c:v>
                </c:pt>
                <c:pt idx="723">
                  <c:v>77.099999999999994</c:v>
                </c:pt>
                <c:pt idx="724">
                  <c:v>77.2</c:v>
                </c:pt>
                <c:pt idx="725">
                  <c:v>77.3</c:v>
                </c:pt>
                <c:pt idx="726">
                  <c:v>77.400000000000006</c:v>
                </c:pt>
                <c:pt idx="727">
                  <c:v>77.5</c:v>
                </c:pt>
                <c:pt idx="728">
                  <c:v>77.599999999999994</c:v>
                </c:pt>
                <c:pt idx="729">
                  <c:v>77.7</c:v>
                </c:pt>
                <c:pt idx="730">
                  <c:v>77.8</c:v>
                </c:pt>
                <c:pt idx="731">
                  <c:v>77.900000000000006</c:v>
                </c:pt>
                <c:pt idx="732">
                  <c:v>78</c:v>
                </c:pt>
                <c:pt idx="733">
                  <c:v>78.099999999999994</c:v>
                </c:pt>
                <c:pt idx="734">
                  <c:v>78.2</c:v>
                </c:pt>
                <c:pt idx="735">
                  <c:v>78.3</c:v>
                </c:pt>
                <c:pt idx="736">
                  <c:v>78.400000000000006</c:v>
                </c:pt>
                <c:pt idx="737">
                  <c:v>78.5</c:v>
                </c:pt>
                <c:pt idx="738">
                  <c:v>78.599999999999994</c:v>
                </c:pt>
                <c:pt idx="739">
                  <c:v>78.7</c:v>
                </c:pt>
                <c:pt idx="740">
                  <c:v>78.8</c:v>
                </c:pt>
                <c:pt idx="741">
                  <c:v>78.900000000000006</c:v>
                </c:pt>
                <c:pt idx="742">
                  <c:v>79</c:v>
                </c:pt>
                <c:pt idx="743">
                  <c:v>79.099999999999994</c:v>
                </c:pt>
                <c:pt idx="744">
                  <c:v>79.2</c:v>
                </c:pt>
                <c:pt idx="745">
                  <c:v>79.3</c:v>
                </c:pt>
                <c:pt idx="746">
                  <c:v>79.400000000000006</c:v>
                </c:pt>
                <c:pt idx="747">
                  <c:v>79.5</c:v>
                </c:pt>
                <c:pt idx="748">
                  <c:v>79.599999999999994</c:v>
                </c:pt>
                <c:pt idx="749">
                  <c:v>79.7</c:v>
                </c:pt>
                <c:pt idx="750">
                  <c:v>79.8</c:v>
                </c:pt>
                <c:pt idx="751">
                  <c:v>79.900000000000006</c:v>
                </c:pt>
                <c:pt idx="752">
                  <c:v>80</c:v>
                </c:pt>
                <c:pt idx="753">
                  <c:v>80.099999999999994</c:v>
                </c:pt>
                <c:pt idx="754">
                  <c:v>80.2</c:v>
                </c:pt>
                <c:pt idx="755">
                  <c:v>80.3</c:v>
                </c:pt>
                <c:pt idx="756">
                  <c:v>80.400000000000006</c:v>
                </c:pt>
                <c:pt idx="757">
                  <c:v>80.5</c:v>
                </c:pt>
                <c:pt idx="758">
                  <c:v>80.599999999999994</c:v>
                </c:pt>
                <c:pt idx="759">
                  <c:v>80.7</c:v>
                </c:pt>
                <c:pt idx="760">
                  <c:v>80.8</c:v>
                </c:pt>
                <c:pt idx="761">
                  <c:v>80.900000000000006</c:v>
                </c:pt>
                <c:pt idx="762">
                  <c:v>81</c:v>
                </c:pt>
                <c:pt idx="763">
                  <c:v>81.099999999999994</c:v>
                </c:pt>
                <c:pt idx="764">
                  <c:v>81.2</c:v>
                </c:pt>
                <c:pt idx="765">
                  <c:v>81.3</c:v>
                </c:pt>
                <c:pt idx="766">
                  <c:v>81.400000000000006</c:v>
                </c:pt>
                <c:pt idx="767">
                  <c:v>81.5</c:v>
                </c:pt>
                <c:pt idx="768">
                  <c:v>81.599999999999994</c:v>
                </c:pt>
                <c:pt idx="769">
                  <c:v>81.7</c:v>
                </c:pt>
                <c:pt idx="770">
                  <c:v>81.8</c:v>
                </c:pt>
                <c:pt idx="771">
                  <c:v>81.900000000000006</c:v>
                </c:pt>
                <c:pt idx="772">
                  <c:v>82</c:v>
                </c:pt>
                <c:pt idx="773">
                  <c:v>82.1</c:v>
                </c:pt>
                <c:pt idx="774">
                  <c:v>82.2</c:v>
                </c:pt>
                <c:pt idx="775">
                  <c:v>82.3</c:v>
                </c:pt>
                <c:pt idx="776">
                  <c:v>82.4</c:v>
                </c:pt>
                <c:pt idx="777">
                  <c:v>82.5</c:v>
                </c:pt>
                <c:pt idx="778">
                  <c:v>82.6</c:v>
                </c:pt>
                <c:pt idx="779">
                  <c:v>82.7</c:v>
                </c:pt>
                <c:pt idx="780">
                  <c:v>82.8</c:v>
                </c:pt>
                <c:pt idx="781">
                  <c:v>82.9</c:v>
                </c:pt>
                <c:pt idx="782">
                  <c:v>83</c:v>
                </c:pt>
                <c:pt idx="783">
                  <c:v>83.1</c:v>
                </c:pt>
                <c:pt idx="784">
                  <c:v>83.2</c:v>
                </c:pt>
                <c:pt idx="785">
                  <c:v>83.3</c:v>
                </c:pt>
                <c:pt idx="786">
                  <c:v>83.4</c:v>
                </c:pt>
                <c:pt idx="787">
                  <c:v>83.5</c:v>
                </c:pt>
                <c:pt idx="788">
                  <c:v>83.6</c:v>
                </c:pt>
                <c:pt idx="789">
                  <c:v>83.7</c:v>
                </c:pt>
                <c:pt idx="790">
                  <c:v>83.8</c:v>
                </c:pt>
                <c:pt idx="791">
                  <c:v>83.9</c:v>
                </c:pt>
                <c:pt idx="792">
                  <c:v>84</c:v>
                </c:pt>
                <c:pt idx="793">
                  <c:v>84.1</c:v>
                </c:pt>
                <c:pt idx="794">
                  <c:v>84.2</c:v>
                </c:pt>
                <c:pt idx="795">
                  <c:v>84.3</c:v>
                </c:pt>
                <c:pt idx="796">
                  <c:v>84.4</c:v>
                </c:pt>
                <c:pt idx="797">
                  <c:v>84.5</c:v>
                </c:pt>
                <c:pt idx="798">
                  <c:v>84.6</c:v>
                </c:pt>
                <c:pt idx="799">
                  <c:v>84.7</c:v>
                </c:pt>
                <c:pt idx="800">
                  <c:v>84.8</c:v>
                </c:pt>
                <c:pt idx="801">
                  <c:v>84.9</c:v>
                </c:pt>
                <c:pt idx="802">
                  <c:v>85</c:v>
                </c:pt>
                <c:pt idx="803">
                  <c:v>85.1</c:v>
                </c:pt>
                <c:pt idx="804">
                  <c:v>85.2</c:v>
                </c:pt>
                <c:pt idx="805">
                  <c:v>85.3</c:v>
                </c:pt>
                <c:pt idx="806">
                  <c:v>85.4</c:v>
                </c:pt>
                <c:pt idx="807">
                  <c:v>85.5</c:v>
                </c:pt>
                <c:pt idx="808">
                  <c:v>85.6</c:v>
                </c:pt>
                <c:pt idx="809">
                  <c:v>85.7</c:v>
                </c:pt>
                <c:pt idx="810">
                  <c:v>85.8</c:v>
                </c:pt>
                <c:pt idx="811">
                  <c:v>85.9</c:v>
                </c:pt>
                <c:pt idx="812">
                  <c:v>86</c:v>
                </c:pt>
                <c:pt idx="813">
                  <c:v>86.1</c:v>
                </c:pt>
                <c:pt idx="814">
                  <c:v>86.2</c:v>
                </c:pt>
                <c:pt idx="815">
                  <c:v>86.3</c:v>
                </c:pt>
                <c:pt idx="816">
                  <c:v>86.4</c:v>
                </c:pt>
                <c:pt idx="817">
                  <c:v>86.5</c:v>
                </c:pt>
                <c:pt idx="818">
                  <c:v>86.6</c:v>
                </c:pt>
                <c:pt idx="819">
                  <c:v>86.7</c:v>
                </c:pt>
                <c:pt idx="820">
                  <c:v>86.8</c:v>
                </c:pt>
                <c:pt idx="821">
                  <c:v>86.9</c:v>
                </c:pt>
                <c:pt idx="822">
                  <c:v>87</c:v>
                </c:pt>
                <c:pt idx="823">
                  <c:v>87.1</c:v>
                </c:pt>
                <c:pt idx="824">
                  <c:v>87.2</c:v>
                </c:pt>
                <c:pt idx="825">
                  <c:v>87.3</c:v>
                </c:pt>
                <c:pt idx="826">
                  <c:v>87.4</c:v>
                </c:pt>
                <c:pt idx="827">
                  <c:v>87.5</c:v>
                </c:pt>
                <c:pt idx="828">
                  <c:v>87.6</c:v>
                </c:pt>
                <c:pt idx="829">
                  <c:v>87.7</c:v>
                </c:pt>
                <c:pt idx="830">
                  <c:v>87.8</c:v>
                </c:pt>
                <c:pt idx="831">
                  <c:v>87.9</c:v>
                </c:pt>
                <c:pt idx="832">
                  <c:v>88</c:v>
                </c:pt>
                <c:pt idx="833">
                  <c:v>88.1</c:v>
                </c:pt>
                <c:pt idx="834">
                  <c:v>88.2</c:v>
                </c:pt>
                <c:pt idx="835">
                  <c:v>88.3</c:v>
                </c:pt>
                <c:pt idx="836">
                  <c:v>88.4</c:v>
                </c:pt>
                <c:pt idx="837">
                  <c:v>88.5</c:v>
                </c:pt>
                <c:pt idx="838">
                  <c:v>88.6</c:v>
                </c:pt>
                <c:pt idx="839">
                  <c:v>88.7</c:v>
                </c:pt>
                <c:pt idx="840">
                  <c:v>88.8</c:v>
                </c:pt>
                <c:pt idx="841">
                  <c:v>88.9</c:v>
                </c:pt>
                <c:pt idx="842">
                  <c:v>89</c:v>
                </c:pt>
                <c:pt idx="843">
                  <c:v>89.1</c:v>
                </c:pt>
                <c:pt idx="844">
                  <c:v>89.2</c:v>
                </c:pt>
                <c:pt idx="845">
                  <c:v>89.3</c:v>
                </c:pt>
                <c:pt idx="846">
                  <c:v>89.4</c:v>
                </c:pt>
                <c:pt idx="847">
                  <c:v>89.5</c:v>
                </c:pt>
                <c:pt idx="848">
                  <c:v>89.6</c:v>
                </c:pt>
                <c:pt idx="849">
                  <c:v>89.7</c:v>
                </c:pt>
                <c:pt idx="850">
                  <c:v>89.8</c:v>
                </c:pt>
                <c:pt idx="851">
                  <c:v>89.9</c:v>
                </c:pt>
                <c:pt idx="852">
                  <c:v>90</c:v>
                </c:pt>
                <c:pt idx="853">
                  <c:v>90.1</c:v>
                </c:pt>
                <c:pt idx="854">
                  <c:v>90.2</c:v>
                </c:pt>
                <c:pt idx="855">
                  <c:v>90.3</c:v>
                </c:pt>
                <c:pt idx="856">
                  <c:v>90.4</c:v>
                </c:pt>
                <c:pt idx="857">
                  <c:v>90.5</c:v>
                </c:pt>
                <c:pt idx="858">
                  <c:v>90.6</c:v>
                </c:pt>
                <c:pt idx="859">
                  <c:v>90.7</c:v>
                </c:pt>
                <c:pt idx="860">
                  <c:v>90.8</c:v>
                </c:pt>
                <c:pt idx="861">
                  <c:v>90.9</c:v>
                </c:pt>
                <c:pt idx="862">
                  <c:v>91</c:v>
                </c:pt>
                <c:pt idx="863">
                  <c:v>91.1</c:v>
                </c:pt>
                <c:pt idx="864">
                  <c:v>91.2</c:v>
                </c:pt>
                <c:pt idx="865">
                  <c:v>91.3</c:v>
                </c:pt>
                <c:pt idx="866">
                  <c:v>91.4</c:v>
                </c:pt>
                <c:pt idx="867">
                  <c:v>91.5</c:v>
                </c:pt>
                <c:pt idx="868">
                  <c:v>91.6</c:v>
                </c:pt>
                <c:pt idx="869">
                  <c:v>91.7</c:v>
                </c:pt>
                <c:pt idx="870">
                  <c:v>91.8</c:v>
                </c:pt>
                <c:pt idx="871">
                  <c:v>91.9</c:v>
                </c:pt>
                <c:pt idx="872">
                  <c:v>92</c:v>
                </c:pt>
                <c:pt idx="873">
                  <c:v>92.1</c:v>
                </c:pt>
                <c:pt idx="874">
                  <c:v>92.2</c:v>
                </c:pt>
                <c:pt idx="875">
                  <c:v>92.3</c:v>
                </c:pt>
                <c:pt idx="876">
                  <c:v>92.4</c:v>
                </c:pt>
                <c:pt idx="877">
                  <c:v>92.5</c:v>
                </c:pt>
                <c:pt idx="878">
                  <c:v>92.6</c:v>
                </c:pt>
                <c:pt idx="879">
                  <c:v>92.7</c:v>
                </c:pt>
                <c:pt idx="880">
                  <c:v>92.8</c:v>
                </c:pt>
                <c:pt idx="881">
                  <c:v>92.9</c:v>
                </c:pt>
                <c:pt idx="882">
                  <c:v>93</c:v>
                </c:pt>
                <c:pt idx="883">
                  <c:v>93.1</c:v>
                </c:pt>
                <c:pt idx="884">
                  <c:v>93.2</c:v>
                </c:pt>
                <c:pt idx="885">
                  <c:v>93.3</c:v>
                </c:pt>
                <c:pt idx="886">
                  <c:v>93.4</c:v>
                </c:pt>
                <c:pt idx="887">
                  <c:v>93.5</c:v>
                </c:pt>
                <c:pt idx="888">
                  <c:v>93.6</c:v>
                </c:pt>
                <c:pt idx="889">
                  <c:v>93.7</c:v>
                </c:pt>
                <c:pt idx="890">
                  <c:v>93.8</c:v>
                </c:pt>
                <c:pt idx="891">
                  <c:v>93.9</c:v>
                </c:pt>
                <c:pt idx="892">
                  <c:v>94</c:v>
                </c:pt>
                <c:pt idx="893">
                  <c:v>94.1</c:v>
                </c:pt>
                <c:pt idx="894">
                  <c:v>94.2</c:v>
                </c:pt>
                <c:pt idx="895">
                  <c:v>94.3</c:v>
                </c:pt>
                <c:pt idx="896">
                  <c:v>94.4</c:v>
                </c:pt>
                <c:pt idx="897">
                  <c:v>94.5</c:v>
                </c:pt>
                <c:pt idx="898">
                  <c:v>94.6</c:v>
                </c:pt>
                <c:pt idx="899">
                  <c:v>94.7</c:v>
                </c:pt>
                <c:pt idx="900">
                  <c:v>94.8</c:v>
                </c:pt>
                <c:pt idx="901">
                  <c:v>94.9</c:v>
                </c:pt>
                <c:pt idx="902">
                  <c:v>95</c:v>
                </c:pt>
                <c:pt idx="903">
                  <c:v>95.1</c:v>
                </c:pt>
                <c:pt idx="904">
                  <c:v>95.2</c:v>
                </c:pt>
                <c:pt idx="905">
                  <c:v>95.3</c:v>
                </c:pt>
                <c:pt idx="906">
                  <c:v>95.4</c:v>
                </c:pt>
                <c:pt idx="907">
                  <c:v>95.5</c:v>
                </c:pt>
                <c:pt idx="908">
                  <c:v>95.6</c:v>
                </c:pt>
                <c:pt idx="909">
                  <c:v>95.7</c:v>
                </c:pt>
                <c:pt idx="910">
                  <c:v>95.8</c:v>
                </c:pt>
                <c:pt idx="911">
                  <c:v>95.9</c:v>
                </c:pt>
                <c:pt idx="912">
                  <c:v>96</c:v>
                </c:pt>
                <c:pt idx="913">
                  <c:v>96.1</c:v>
                </c:pt>
                <c:pt idx="914">
                  <c:v>96.2</c:v>
                </c:pt>
                <c:pt idx="915">
                  <c:v>96.3</c:v>
                </c:pt>
                <c:pt idx="916">
                  <c:v>96.4</c:v>
                </c:pt>
                <c:pt idx="917">
                  <c:v>96.5</c:v>
                </c:pt>
                <c:pt idx="918">
                  <c:v>96.6</c:v>
                </c:pt>
                <c:pt idx="919">
                  <c:v>96.7</c:v>
                </c:pt>
                <c:pt idx="920">
                  <c:v>96.8</c:v>
                </c:pt>
                <c:pt idx="921">
                  <c:v>96.9</c:v>
                </c:pt>
                <c:pt idx="922">
                  <c:v>97</c:v>
                </c:pt>
                <c:pt idx="923">
                  <c:v>97.1</c:v>
                </c:pt>
                <c:pt idx="924">
                  <c:v>97.2</c:v>
                </c:pt>
                <c:pt idx="925">
                  <c:v>97.3</c:v>
                </c:pt>
                <c:pt idx="926">
                  <c:v>97.4</c:v>
                </c:pt>
                <c:pt idx="927">
                  <c:v>97.5</c:v>
                </c:pt>
                <c:pt idx="928">
                  <c:v>97.6</c:v>
                </c:pt>
                <c:pt idx="929">
                  <c:v>97.7</c:v>
                </c:pt>
                <c:pt idx="930">
                  <c:v>97.8</c:v>
                </c:pt>
                <c:pt idx="931">
                  <c:v>97.9</c:v>
                </c:pt>
                <c:pt idx="932">
                  <c:v>98</c:v>
                </c:pt>
                <c:pt idx="933">
                  <c:v>98.1</c:v>
                </c:pt>
                <c:pt idx="934">
                  <c:v>98.2</c:v>
                </c:pt>
                <c:pt idx="935">
                  <c:v>98.3</c:v>
                </c:pt>
                <c:pt idx="936">
                  <c:v>98.4</c:v>
                </c:pt>
                <c:pt idx="937">
                  <c:v>98.5</c:v>
                </c:pt>
                <c:pt idx="938">
                  <c:v>98.6</c:v>
                </c:pt>
                <c:pt idx="939">
                  <c:v>98.7</c:v>
                </c:pt>
                <c:pt idx="940">
                  <c:v>98.8</c:v>
                </c:pt>
                <c:pt idx="941">
                  <c:v>98.9</c:v>
                </c:pt>
                <c:pt idx="942">
                  <c:v>99</c:v>
                </c:pt>
                <c:pt idx="943">
                  <c:v>99.1</c:v>
                </c:pt>
                <c:pt idx="944">
                  <c:v>99.2</c:v>
                </c:pt>
                <c:pt idx="945">
                  <c:v>99.3</c:v>
                </c:pt>
                <c:pt idx="946">
                  <c:v>99.4</c:v>
                </c:pt>
                <c:pt idx="947">
                  <c:v>99.5</c:v>
                </c:pt>
                <c:pt idx="948">
                  <c:v>99.6</c:v>
                </c:pt>
                <c:pt idx="949">
                  <c:v>99.7</c:v>
                </c:pt>
                <c:pt idx="950">
                  <c:v>99.8</c:v>
                </c:pt>
                <c:pt idx="951">
                  <c:v>99.9</c:v>
                </c:pt>
                <c:pt idx="952">
                  <c:v>100</c:v>
                </c:pt>
                <c:pt idx="953">
                  <c:v>100.1</c:v>
                </c:pt>
                <c:pt idx="954">
                  <c:v>100.2</c:v>
                </c:pt>
                <c:pt idx="955">
                  <c:v>100.3</c:v>
                </c:pt>
                <c:pt idx="956">
                  <c:v>100.4</c:v>
                </c:pt>
                <c:pt idx="957">
                  <c:v>100.5</c:v>
                </c:pt>
                <c:pt idx="958">
                  <c:v>100.6</c:v>
                </c:pt>
                <c:pt idx="959">
                  <c:v>100.7</c:v>
                </c:pt>
                <c:pt idx="960">
                  <c:v>100.8</c:v>
                </c:pt>
                <c:pt idx="961">
                  <c:v>100.9</c:v>
                </c:pt>
                <c:pt idx="962">
                  <c:v>101</c:v>
                </c:pt>
                <c:pt idx="963">
                  <c:v>101.1</c:v>
                </c:pt>
                <c:pt idx="964">
                  <c:v>101.2</c:v>
                </c:pt>
                <c:pt idx="965">
                  <c:v>101.3</c:v>
                </c:pt>
                <c:pt idx="966">
                  <c:v>101.4</c:v>
                </c:pt>
                <c:pt idx="967">
                  <c:v>101.5</c:v>
                </c:pt>
                <c:pt idx="968">
                  <c:v>101.6</c:v>
                </c:pt>
                <c:pt idx="969">
                  <c:v>101.7</c:v>
                </c:pt>
                <c:pt idx="970">
                  <c:v>101.8</c:v>
                </c:pt>
                <c:pt idx="971">
                  <c:v>101.9</c:v>
                </c:pt>
                <c:pt idx="972">
                  <c:v>102</c:v>
                </c:pt>
                <c:pt idx="973">
                  <c:v>102.1</c:v>
                </c:pt>
                <c:pt idx="974">
                  <c:v>102.2</c:v>
                </c:pt>
                <c:pt idx="975">
                  <c:v>102.3</c:v>
                </c:pt>
                <c:pt idx="976">
                  <c:v>102.4</c:v>
                </c:pt>
                <c:pt idx="977">
                  <c:v>102.5</c:v>
                </c:pt>
                <c:pt idx="978">
                  <c:v>102.6</c:v>
                </c:pt>
                <c:pt idx="979">
                  <c:v>102.7</c:v>
                </c:pt>
                <c:pt idx="980">
                  <c:v>102.8</c:v>
                </c:pt>
                <c:pt idx="981">
                  <c:v>102.9</c:v>
                </c:pt>
                <c:pt idx="982">
                  <c:v>103</c:v>
                </c:pt>
                <c:pt idx="983">
                  <c:v>103.1</c:v>
                </c:pt>
                <c:pt idx="984">
                  <c:v>103.2</c:v>
                </c:pt>
                <c:pt idx="985">
                  <c:v>103.3</c:v>
                </c:pt>
                <c:pt idx="986">
                  <c:v>103.4</c:v>
                </c:pt>
                <c:pt idx="987">
                  <c:v>103.5</c:v>
                </c:pt>
                <c:pt idx="988">
                  <c:v>103.6</c:v>
                </c:pt>
                <c:pt idx="989">
                  <c:v>103.7</c:v>
                </c:pt>
                <c:pt idx="990">
                  <c:v>103.8</c:v>
                </c:pt>
                <c:pt idx="991">
                  <c:v>103.9</c:v>
                </c:pt>
                <c:pt idx="992">
                  <c:v>104</c:v>
                </c:pt>
                <c:pt idx="993">
                  <c:v>104.1</c:v>
                </c:pt>
                <c:pt idx="994">
                  <c:v>104.2</c:v>
                </c:pt>
                <c:pt idx="995">
                  <c:v>104.3</c:v>
                </c:pt>
                <c:pt idx="996">
                  <c:v>104.4</c:v>
                </c:pt>
                <c:pt idx="997">
                  <c:v>104.5</c:v>
                </c:pt>
                <c:pt idx="998">
                  <c:v>104.6</c:v>
                </c:pt>
                <c:pt idx="999">
                  <c:v>104.7</c:v>
                </c:pt>
                <c:pt idx="1000">
                  <c:v>104.8</c:v>
                </c:pt>
                <c:pt idx="1001">
                  <c:v>104.9</c:v>
                </c:pt>
                <c:pt idx="1002">
                  <c:v>105</c:v>
                </c:pt>
                <c:pt idx="1003">
                  <c:v>105.1</c:v>
                </c:pt>
                <c:pt idx="1004">
                  <c:v>105.2</c:v>
                </c:pt>
                <c:pt idx="1005">
                  <c:v>105.3</c:v>
                </c:pt>
                <c:pt idx="1006">
                  <c:v>105.4</c:v>
                </c:pt>
                <c:pt idx="1007">
                  <c:v>105.5</c:v>
                </c:pt>
                <c:pt idx="1008">
                  <c:v>105.6</c:v>
                </c:pt>
                <c:pt idx="1009">
                  <c:v>105.7</c:v>
                </c:pt>
                <c:pt idx="1010">
                  <c:v>105.8</c:v>
                </c:pt>
                <c:pt idx="1011">
                  <c:v>105.9</c:v>
                </c:pt>
                <c:pt idx="1012">
                  <c:v>106</c:v>
                </c:pt>
                <c:pt idx="1013">
                  <c:v>106.1</c:v>
                </c:pt>
                <c:pt idx="1014">
                  <c:v>106.2</c:v>
                </c:pt>
                <c:pt idx="1015">
                  <c:v>106.3</c:v>
                </c:pt>
                <c:pt idx="1016">
                  <c:v>106.4</c:v>
                </c:pt>
                <c:pt idx="1017">
                  <c:v>106.5</c:v>
                </c:pt>
                <c:pt idx="1018">
                  <c:v>106.6</c:v>
                </c:pt>
                <c:pt idx="1019">
                  <c:v>106.7</c:v>
                </c:pt>
                <c:pt idx="1020">
                  <c:v>106.8</c:v>
                </c:pt>
                <c:pt idx="1021">
                  <c:v>106.9</c:v>
                </c:pt>
                <c:pt idx="1022">
                  <c:v>107</c:v>
                </c:pt>
                <c:pt idx="1023">
                  <c:v>107.1</c:v>
                </c:pt>
                <c:pt idx="1024">
                  <c:v>107.2</c:v>
                </c:pt>
                <c:pt idx="1025">
                  <c:v>107.3</c:v>
                </c:pt>
                <c:pt idx="1026">
                  <c:v>107.4</c:v>
                </c:pt>
                <c:pt idx="1027">
                  <c:v>107.5</c:v>
                </c:pt>
                <c:pt idx="1028">
                  <c:v>107.6</c:v>
                </c:pt>
                <c:pt idx="1029">
                  <c:v>107.7</c:v>
                </c:pt>
                <c:pt idx="1030">
                  <c:v>107.8</c:v>
                </c:pt>
                <c:pt idx="1031">
                  <c:v>107.9</c:v>
                </c:pt>
                <c:pt idx="1032">
                  <c:v>108</c:v>
                </c:pt>
                <c:pt idx="1033">
                  <c:v>108.1</c:v>
                </c:pt>
                <c:pt idx="1034">
                  <c:v>108.2</c:v>
                </c:pt>
                <c:pt idx="1035">
                  <c:v>108.3</c:v>
                </c:pt>
                <c:pt idx="1036">
                  <c:v>108.4</c:v>
                </c:pt>
                <c:pt idx="1037">
                  <c:v>108.5</c:v>
                </c:pt>
                <c:pt idx="1038">
                  <c:v>108.6</c:v>
                </c:pt>
                <c:pt idx="1039">
                  <c:v>108.7</c:v>
                </c:pt>
                <c:pt idx="1040">
                  <c:v>108.8</c:v>
                </c:pt>
                <c:pt idx="1041">
                  <c:v>108.9</c:v>
                </c:pt>
                <c:pt idx="1042">
                  <c:v>109</c:v>
                </c:pt>
                <c:pt idx="1043">
                  <c:v>109.1</c:v>
                </c:pt>
                <c:pt idx="1044">
                  <c:v>109.2</c:v>
                </c:pt>
                <c:pt idx="1045">
                  <c:v>109.3</c:v>
                </c:pt>
                <c:pt idx="1046">
                  <c:v>109.4</c:v>
                </c:pt>
                <c:pt idx="1047">
                  <c:v>109.5</c:v>
                </c:pt>
                <c:pt idx="1048">
                  <c:v>109.6</c:v>
                </c:pt>
                <c:pt idx="1049">
                  <c:v>109.7</c:v>
                </c:pt>
                <c:pt idx="1050">
                  <c:v>109.8</c:v>
                </c:pt>
                <c:pt idx="1051">
                  <c:v>109.9</c:v>
                </c:pt>
                <c:pt idx="1052">
                  <c:v>110</c:v>
                </c:pt>
                <c:pt idx="1053">
                  <c:v>110.1</c:v>
                </c:pt>
                <c:pt idx="1054">
                  <c:v>110.2</c:v>
                </c:pt>
                <c:pt idx="1055">
                  <c:v>110.3</c:v>
                </c:pt>
                <c:pt idx="1056">
                  <c:v>110.4</c:v>
                </c:pt>
                <c:pt idx="1057">
                  <c:v>110.5</c:v>
                </c:pt>
                <c:pt idx="1058">
                  <c:v>110.6</c:v>
                </c:pt>
                <c:pt idx="1059">
                  <c:v>110.7</c:v>
                </c:pt>
                <c:pt idx="1060">
                  <c:v>110.8</c:v>
                </c:pt>
                <c:pt idx="1061">
                  <c:v>110.9</c:v>
                </c:pt>
                <c:pt idx="1062">
                  <c:v>111</c:v>
                </c:pt>
                <c:pt idx="1063">
                  <c:v>111.1</c:v>
                </c:pt>
                <c:pt idx="1064">
                  <c:v>111.2</c:v>
                </c:pt>
                <c:pt idx="1065">
                  <c:v>111.3</c:v>
                </c:pt>
                <c:pt idx="1066">
                  <c:v>111.4</c:v>
                </c:pt>
                <c:pt idx="1067">
                  <c:v>111.5</c:v>
                </c:pt>
                <c:pt idx="1068">
                  <c:v>111.6</c:v>
                </c:pt>
                <c:pt idx="1069">
                  <c:v>111.7</c:v>
                </c:pt>
                <c:pt idx="1070">
                  <c:v>111.8</c:v>
                </c:pt>
                <c:pt idx="1071">
                  <c:v>111.9</c:v>
                </c:pt>
                <c:pt idx="1072">
                  <c:v>112</c:v>
                </c:pt>
                <c:pt idx="1073">
                  <c:v>112.1</c:v>
                </c:pt>
                <c:pt idx="1074">
                  <c:v>112.2</c:v>
                </c:pt>
                <c:pt idx="1075">
                  <c:v>112.3</c:v>
                </c:pt>
                <c:pt idx="1076">
                  <c:v>112.4</c:v>
                </c:pt>
                <c:pt idx="1077">
                  <c:v>112.5</c:v>
                </c:pt>
                <c:pt idx="1078">
                  <c:v>112.6</c:v>
                </c:pt>
                <c:pt idx="1079">
                  <c:v>112.7</c:v>
                </c:pt>
                <c:pt idx="1080">
                  <c:v>112.8</c:v>
                </c:pt>
                <c:pt idx="1081">
                  <c:v>112.9</c:v>
                </c:pt>
                <c:pt idx="1082">
                  <c:v>113</c:v>
                </c:pt>
                <c:pt idx="1083">
                  <c:v>113.1</c:v>
                </c:pt>
                <c:pt idx="1084">
                  <c:v>113.2</c:v>
                </c:pt>
                <c:pt idx="1085">
                  <c:v>113.3</c:v>
                </c:pt>
                <c:pt idx="1086">
                  <c:v>113.4</c:v>
                </c:pt>
                <c:pt idx="1087">
                  <c:v>113.5</c:v>
                </c:pt>
                <c:pt idx="1088">
                  <c:v>113.6</c:v>
                </c:pt>
                <c:pt idx="1089">
                  <c:v>113.7</c:v>
                </c:pt>
                <c:pt idx="1090">
                  <c:v>113.8</c:v>
                </c:pt>
                <c:pt idx="1091">
                  <c:v>113.9</c:v>
                </c:pt>
                <c:pt idx="1092">
                  <c:v>114</c:v>
                </c:pt>
                <c:pt idx="1093">
                  <c:v>114.1</c:v>
                </c:pt>
                <c:pt idx="1094">
                  <c:v>114.2</c:v>
                </c:pt>
                <c:pt idx="1095">
                  <c:v>114.3</c:v>
                </c:pt>
                <c:pt idx="1096">
                  <c:v>114.4</c:v>
                </c:pt>
                <c:pt idx="1097">
                  <c:v>114.5</c:v>
                </c:pt>
                <c:pt idx="1098">
                  <c:v>114.6</c:v>
                </c:pt>
                <c:pt idx="1099">
                  <c:v>114.7</c:v>
                </c:pt>
                <c:pt idx="1100">
                  <c:v>114.8</c:v>
                </c:pt>
                <c:pt idx="1101">
                  <c:v>114.9</c:v>
                </c:pt>
                <c:pt idx="1102">
                  <c:v>115</c:v>
                </c:pt>
                <c:pt idx="1103">
                  <c:v>115.1</c:v>
                </c:pt>
                <c:pt idx="1104">
                  <c:v>115.2</c:v>
                </c:pt>
                <c:pt idx="1105">
                  <c:v>115.3</c:v>
                </c:pt>
                <c:pt idx="1106">
                  <c:v>115.4</c:v>
                </c:pt>
                <c:pt idx="1107">
                  <c:v>115.5</c:v>
                </c:pt>
                <c:pt idx="1108">
                  <c:v>115.6</c:v>
                </c:pt>
                <c:pt idx="1109">
                  <c:v>115.7</c:v>
                </c:pt>
                <c:pt idx="1110">
                  <c:v>115.8</c:v>
                </c:pt>
                <c:pt idx="1111">
                  <c:v>115.9</c:v>
                </c:pt>
                <c:pt idx="1112">
                  <c:v>116</c:v>
                </c:pt>
                <c:pt idx="1113">
                  <c:v>116.1</c:v>
                </c:pt>
                <c:pt idx="1114">
                  <c:v>116.2</c:v>
                </c:pt>
                <c:pt idx="1115">
                  <c:v>116.3</c:v>
                </c:pt>
                <c:pt idx="1116">
                  <c:v>116.4</c:v>
                </c:pt>
                <c:pt idx="1117">
                  <c:v>116.5</c:v>
                </c:pt>
                <c:pt idx="1118">
                  <c:v>116.6</c:v>
                </c:pt>
                <c:pt idx="1119">
                  <c:v>116.7</c:v>
                </c:pt>
                <c:pt idx="1120">
                  <c:v>116.8</c:v>
                </c:pt>
                <c:pt idx="1121">
                  <c:v>116.9</c:v>
                </c:pt>
                <c:pt idx="1122">
                  <c:v>117</c:v>
                </c:pt>
                <c:pt idx="1123">
                  <c:v>117.1</c:v>
                </c:pt>
                <c:pt idx="1124">
                  <c:v>117.2</c:v>
                </c:pt>
                <c:pt idx="1125">
                  <c:v>117.3</c:v>
                </c:pt>
                <c:pt idx="1126">
                  <c:v>117.4</c:v>
                </c:pt>
                <c:pt idx="1127">
                  <c:v>117.5</c:v>
                </c:pt>
                <c:pt idx="1128">
                  <c:v>117.6</c:v>
                </c:pt>
                <c:pt idx="1129">
                  <c:v>117.7</c:v>
                </c:pt>
                <c:pt idx="1130">
                  <c:v>117.8</c:v>
                </c:pt>
                <c:pt idx="1131">
                  <c:v>117.9</c:v>
                </c:pt>
                <c:pt idx="1132">
                  <c:v>118</c:v>
                </c:pt>
                <c:pt idx="1133">
                  <c:v>118.1</c:v>
                </c:pt>
                <c:pt idx="1134">
                  <c:v>118.2</c:v>
                </c:pt>
                <c:pt idx="1135">
                  <c:v>118.3</c:v>
                </c:pt>
                <c:pt idx="1136">
                  <c:v>118.4</c:v>
                </c:pt>
                <c:pt idx="1137">
                  <c:v>118.5</c:v>
                </c:pt>
                <c:pt idx="1138">
                  <c:v>118.6</c:v>
                </c:pt>
                <c:pt idx="1139">
                  <c:v>118.7</c:v>
                </c:pt>
                <c:pt idx="1140">
                  <c:v>118.8</c:v>
                </c:pt>
                <c:pt idx="1141">
                  <c:v>118.9</c:v>
                </c:pt>
                <c:pt idx="1142">
                  <c:v>119</c:v>
                </c:pt>
                <c:pt idx="1143">
                  <c:v>119.1</c:v>
                </c:pt>
                <c:pt idx="1144">
                  <c:v>119.2</c:v>
                </c:pt>
                <c:pt idx="1145">
                  <c:v>119.3</c:v>
                </c:pt>
                <c:pt idx="1146">
                  <c:v>119.4</c:v>
                </c:pt>
                <c:pt idx="1147">
                  <c:v>119.5</c:v>
                </c:pt>
                <c:pt idx="1148">
                  <c:v>119.6</c:v>
                </c:pt>
                <c:pt idx="1149">
                  <c:v>119.7</c:v>
                </c:pt>
                <c:pt idx="1150">
                  <c:v>119.8</c:v>
                </c:pt>
                <c:pt idx="1151">
                  <c:v>119.9</c:v>
                </c:pt>
                <c:pt idx="1152">
                  <c:v>120</c:v>
                </c:pt>
                <c:pt idx="1153">
                  <c:v>120.1</c:v>
                </c:pt>
                <c:pt idx="1154">
                  <c:v>120.2</c:v>
                </c:pt>
                <c:pt idx="1155">
                  <c:v>120.3</c:v>
                </c:pt>
                <c:pt idx="1156">
                  <c:v>120.4</c:v>
                </c:pt>
                <c:pt idx="1157">
                  <c:v>120.5</c:v>
                </c:pt>
                <c:pt idx="1158">
                  <c:v>120.6</c:v>
                </c:pt>
                <c:pt idx="1159">
                  <c:v>120.7</c:v>
                </c:pt>
                <c:pt idx="1160">
                  <c:v>120.8</c:v>
                </c:pt>
                <c:pt idx="1161">
                  <c:v>120.9</c:v>
                </c:pt>
                <c:pt idx="1162">
                  <c:v>121</c:v>
                </c:pt>
                <c:pt idx="1163">
                  <c:v>121.1</c:v>
                </c:pt>
                <c:pt idx="1164">
                  <c:v>121.2</c:v>
                </c:pt>
                <c:pt idx="1165">
                  <c:v>121.3</c:v>
                </c:pt>
                <c:pt idx="1166">
                  <c:v>121.4</c:v>
                </c:pt>
                <c:pt idx="1167">
                  <c:v>121.5</c:v>
                </c:pt>
                <c:pt idx="1168">
                  <c:v>121.6</c:v>
                </c:pt>
                <c:pt idx="1169">
                  <c:v>121.7</c:v>
                </c:pt>
                <c:pt idx="1170">
                  <c:v>121.8</c:v>
                </c:pt>
                <c:pt idx="1171">
                  <c:v>121.9</c:v>
                </c:pt>
                <c:pt idx="1172">
                  <c:v>122</c:v>
                </c:pt>
                <c:pt idx="1173">
                  <c:v>122.1</c:v>
                </c:pt>
                <c:pt idx="1174">
                  <c:v>122.2</c:v>
                </c:pt>
                <c:pt idx="1175">
                  <c:v>122.3</c:v>
                </c:pt>
                <c:pt idx="1176">
                  <c:v>122.4</c:v>
                </c:pt>
                <c:pt idx="1177">
                  <c:v>122.5</c:v>
                </c:pt>
                <c:pt idx="1178">
                  <c:v>122.6</c:v>
                </c:pt>
                <c:pt idx="1179">
                  <c:v>122.7</c:v>
                </c:pt>
                <c:pt idx="1180">
                  <c:v>122.8</c:v>
                </c:pt>
                <c:pt idx="1181">
                  <c:v>122.9</c:v>
                </c:pt>
                <c:pt idx="1182">
                  <c:v>123</c:v>
                </c:pt>
                <c:pt idx="1183">
                  <c:v>123.1</c:v>
                </c:pt>
                <c:pt idx="1184">
                  <c:v>123.2</c:v>
                </c:pt>
                <c:pt idx="1185">
                  <c:v>123.3</c:v>
                </c:pt>
                <c:pt idx="1186">
                  <c:v>123.4</c:v>
                </c:pt>
                <c:pt idx="1187">
                  <c:v>123.5</c:v>
                </c:pt>
                <c:pt idx="1188">
                  <c:v>123.6</c:v>
                </c:pt>
                <c:pt idx="1189">
                  <c:v>123.7</c:v>
                </c:pt>
                <c:pt idx="1190">
                  <c:v>123.8</c:v>
                </c:pt>
                <c:pt idx="1191">
                  <c:v>123.9</c:v>
                </c:pt>
                <c:pt idx="1192">
                  <c:v>124</c:v>
                </c:pt>
                <c:pt idx="1193">
                  <c:v>124.1</c:v>
                </c:pt>
                <c:pt idx="1194">
                  <c:v>124.2</c:v>
                </c:pt>
                <c:pt idx="1195">
                  <c:v>124.3</c:v>
                </c:pt>
                <c:pt idx="1196">
                  <c:v>124.4</c:v>
                </c:pt>
                <c:pt idx="1197">
                  <c:v>124.5</c:v>
                </c:pt>
                <c:pt idx="1198">
                  <c:v>124.6</c:v>
                </c:pt>
                <c:pt idx="1199">
                  <c:v>124.7</c:v>
                </c:pt>
                <c:pt idx="1200">
                  <c:v>124.8</c:v>
                </c:pt>
                <c:pt idx="1201">
                  <c:v>124.9</c:v>
                </c:pt>
                <c:pt idx="1202">
                  <c:v>125</c:v>
                </c:pt>
                <c:pt idx="1203">
                  <c:v>125.1</c:v>
                </c:pt>
                <c:pt idx="1204">
                  <c:v>125.2</c:v>
                </c:pt>
                <c:pt idx="1205">
                  <c:v>125.3</c:v>
                </c:pt>
                <c:pt idx="1206">
                  <c:v>125.4</c:v>
                </c:pt>
                <c:pt idx="1207">
                  <c:v>125.5</c:v>
                </c:pt>
                <c:pt idx="1208">
                  <c:v>125.6</c:v>
                </c:pt>
                <c:pt idx="1209">
                  <c:v>125.7</c:v>
                </c:pt>
                <c:pt idx="1210">
                  <c:v>125.8</c:v>
                </c:pt>
                <c:pt idx="1211">
                  <c:v>125.9</c:v>
                </c:pt>
                <c:pt idx="1212">
                  <c:v>126</c:v>
                </c:pt>
                <c:pt idx="1213">
                  <c:v>126.1</c:v>
                </c:pt>
                <c:pt idx="1214">
                  <c:v>126.2</c:v>
                </c:pt>
                <c:pt idx="1215">
                  <c:v>126.3</c:v>
                </c:pt>
                <c:pt idx="1216">
                  <c:v>126.4</c:v>
                </c:pt>
                <c:pt idx="1217">
                  <c:v>126.5</c:v>
                </c:pt>
                <c:pt idx="1218">
                  <c:v>126.6</c:v>
                </c:pt>
                <c:pt idx="1219">
                  <c:v>126.7</c:v>
                </c:pt>
                <c:pt idx="1220">
                  <c:v>126.8</c:v>
                </c:pt>
                <c:pt idx="1221">
                  <c:v>126.9</c:v>
                </c:pt>
                <c:pt idx="1222">
                  <c:v>127</c:v>
                </c:pt>
                <c:pt idx="1223">
                  <c:v>127.1</c:v>
                </c:pt>
                <c:pt idx="1224">
                  <c:v>127.2</c:v>
                </c:pt>
                <c:pt idx="1225">
                  <c:v>127.3</c:v>
                </c:pt>
                <c:pt idx="1226">
                  <c:v>127.4</c:v>
                </c:pt>
                <c:pt idx="1227">
                  <c:v>127.5</c:v>
                </c:pt>
                <c:pt idx="1228">
                  <c:v>127.6</c:v>
                </c:pt>
                <c:pt idx="1229">
                  <c:v>127.7</c:v>
                </c:pt>
                <c:pt idx="1230">
                  <c:v>127.8</c:v>
                </c:pt>
                <c:pt idx="1231">
                  <c:v>127.9</c:v>
                </c:pt>
                <c:pt idx="1232">
                  <c:v>128</c:v>
                </c:pt>
                <c:pt idx="1233">
                  <c:v>128.1</c:v>
                </c:pt>
                <c:pt idx="1234">
                  <c:v>128.19999999999999</c:v>
                </c:pt>
                <c:pt idx="1235">
                  <c:v>128.30000000000001</c:v>
                </c:pt>
                <c:pt idx="1236">
                  <c:v>128.4</c:v>
                </c:pt>
                <c:pt idx="1237">
                  <c:v>128.5</c:v>
                </c:pt>
                <c:pt idx="1238">
                  <c:v>128.6</c:v>
                </c:pt>
                <c:pt idx="1239">
                  <c:v>128.69999999999999</c:v>
                </c:pt>
                <c:pt idx="1240">
                  <c:v>128.80000000000001</c:v>
                </c:pt>
                <c:pt idx="1241">
                  <c:v>128.9</c:v>
                </c:pt>
                <c:pt idx="1242">
                  <c:v>129</c:v>
                </c:pt>
                <c:pt idx="1243">
                  <c:v>129.1</c:v>
                </c:pt>
                <c:pt idx="1244">
                  <c:v>129.19999999999999</c:v>
                </c:pt>
                <c:pt idx="1245">
                  <c:v>129.30000000000001</c:v>
                </c:pt>
                <c:pt idx="1246">
                  <c:v>129.4</c:v>
                </c:pt>
                <c:pt idx="1247">
                  <c:v>129.5</c:v>
                </c:pt>
                <c:pt idx="1248">
                  <c:v>129.6</c:v>
                </c:pt>
                <c:pt idx="1249">
                  <c:v>129.69999999999999</c:v>
                </c:pt>
                <c:pt idx="1250">
                  <c:v>129.80000000000001</c:v>
                </c:pt>
                <c:pt idx="1251">
                  <c:v>129.9</c:v>
                </c:pt>
                <c:pt idx="1252">
                  <c:v>130</c:v>
                </c:pt>
                <c:pt idx="1253">
                  <c:v>130.1</c:v>
                </c:pt>
                <c:pt idx="1254">
                  <c:v>130.19999999999999</c:v>
                </c:pt>
                <c:pt idx="1255">
                  <c:v>130.30000000000001</c:v>
                </c:pt>
                <c:pt idx="1256">
                  <c:v>130.4</c:v>
                </c:pt>
                <c:pt idx="1257">
                  <c:v>130.5</c:v>
                </c:pt>
                <c:pt idx="1258">
                  <c:v>130.6</c:v>
                </c:pt>
                <c:pt idx="1259">
                  <c:v>130.69999999999999</c:v>
                </c:pt>
                <c:pt idx="1260">
                  <c:v>130.80000000000001</c:v>
                </c:pt>
                <c:pt idx="1261">
                  <c:v>130.9</c:v>
                </c:pt>
                <c:pt idx="1262">
                  <c:v>131</c:v>
                </c:pt>
                <c:pt idx="1263">
                  <c:v>131.1</c:v>
                </c:pt>
                <c:pt idx="1264">
                  <c:v>131.19999999999999</c:v>
                </c:pt>
                <c:pt idx="1265">
                  <c:v>131.30000000000001</c:v>
                </c:pt>
                <c:pt idx="1266">
                  <c:v>131.4</c:v>
                </c:pt>
                <c:pt idx="1267">
                  <c:v>131.5</c:v>
                </c:pt>
                <c:pt idx="1268">
                  <c:v>131.6</c:v>
                </c:pt>
                <c:pt idx="1269">
                  <c:v>131.69999999999999</c:v>
                </c:pt>
                <c:pt idx="1270">
                  <c:v>131.80000000000001</c:v>
                </c:pt>
                <c:pt idx="1271">
                  <c:v>131.9</c:v>
                </c:pt>
                <c:pt idx="1272">
                  <c:v>132</c:v>
                </c:pt>
                <c:pt idx="1273">
                  <c:v>132.1</c:v>
                </c:pt>
                <c:pt idx="1274">
                  <c:v>132.19999999999999</c:v>
                </c:pt>
                <c:pt idx="1275">
                  <c:v>132.30000000000001</c:v>
                </c:pt>
                <c:pt idx="1276">
                  <c:v>132.4</c:v>
                </c:pt>
                <c:pt idx="1277">
                  <c:v>132.5</c:v>
                </c:pt>
                <c:pt idx="1278">
                  <c:v>132.6</c:v>
                </c:pt>
                <c:pt idx="1279">
                  <c:v>132.69999999999999</c:v>
                </c:pt>
                <c:pt idx="1280">
                  <c:v>132.80000000000001</c:v>
                </c:pt>
                <c:pt idx="1281">
                  <c:v>132.9</c:v>
                </c:pt>
                <c:pt idx="1282">
                  <c:v>133</c:v>
                </c:pt>
                <c:pt idx="1283">
                  <c:v>133.1</c:v>
                </c:pt>
                <c:pt idx="1284">
                  <c:v>133.19999999999999</c:v>
                </c:pt>
                <c:pt idx="1285">
                  <c:v>133.30000000000001</c:v>
                </c:pt>
                <c:pt idx="1286">
                  <c:v>133.4</c:v>
                </c:pt>
                <c:pt idx="1287">
                  <c:v>133.5</c:v>
                </c:pt>
                <c:pt idx="1288">
                  <c:v>133.6</c:v>
                </c:pt>
                <c:pt idx="1289">
                  <c:v>133.69999999999999</c:v>
                </c:pt>
                <c:pt idx="1290">
                  <c:v>133.80000000000001</c:v>
                </c:pt>
                <c:pt idx="1291">
                  <c:v>133.9</c:v>
                </c:pt>
                <c:pt idx="1292">
                  <c:v>134</c:v>
                </c:pt>
                <c:pt idx="1293">
                  <c:v>134.1</c:v>
                </c:pt>
                <c:pt idx="1294">
                  <c:v>134.19999999999999</c:v>
                </c:pt>
                <c:pt idx="1295">
                  <c:v>134.30000000000001</c:v>
                </c:pt>
                <c:pt idx="1296">
                  <c:v>134.4</c:v>
                </c:pt>
                <c:pt idx="1297">
                  <c:v>134.5</c:v>
                </c:pt>
                <c:pt idx="1298">
                  <c:v>134.6</c:v>
                </c:pt>
                <c:pt idx="1299">
                  <c:v>134.69999999999999</c:v>
                </c:pt>
                <c:pt idx="1300">
                  <c:v>134.80000000000001</c:v>
                </c:pt>
                <c:pt idx="1301">
                  <c:v>134.9</c:v>
                </c:pt>
                <c:pt idx="1302">
                  <c:v>135</c:v>
                </c:pt>
                <c:pt idx="1303">
                  <c:v>135.1</c:v>
                </c:pt>
                <c:pt idx="1304">
                  <c:v>135.19999999999999</c:v>
                </c:pt>
                <c:pt idx="1305">
                  <c:v>135.30000000000001</c:v>
                </c:pt>
                <c:pt idx="1306">
                  <c:v>135.4</c:v>
                </c:pt>
                <c:pt idx="1307">
                  <c:v>135.5</c:v>
                </c:pt>
                <c:pt idx="1308">
                  <c:v>135.6</c:v>
                </c:pt>
                <c:pt idx="1309">
                  <c:v>135.69999999999999</c:v>
                </c:pt>
                <c:pt idx="1310">
                  <c:v>135.80000000000001</c:v>
                </c:pt>
                <c:pt idx="1311">
                  <c:v>135.9</c:v>
                </c:pt>
                <c:pt idx="1312">
                  <c:v>136</c:v>
                </c:pt>
                <c:pt idx="1313">
                  <c:v>136.1</c:v>
                </c:pt>
                <c:pt idx="1314">
                  <c:v>136.19999999999999</c:v>
                </c:pt>
                <c:pt idx="1315">
                  <c:v>136.30000000000001</c:v>
                </c:pt>
                <c:pt idx="1316">
                  <c:v>136.4</c:v>
                </c:pt>
                <c:pt idx="1317">
                  <c:v>136.5</c:v>
                </c:pt>
                <c:pt idx="1318">
                  <c:v>136.6</c:v>
                </c:pt>
                <c:pt idx="1319">
                  <c:v>136.69999999999999</c:v>
                </c:pt>
                <c:pt idx="1320">
                  <c:v>136.80000000000001</c:v>
                </c:pt>
                <c:pt idx="1321">
                  <c:v>136.9</c:v>
                </c:pt>
                <c:pt idx="1322">
                  <c:v>137</c:v>
                </c:pt>
                <c:pt idx="1323">
                  <c:v>137.1</c:v>
                </c:pt>
                <c:pt idx="1324">
                  <c:v>137.19999999999999</c:v>
                </c:pt>
                <c:pt idx="1325">
                  <c:v>137.30000000000001</c:v>
                </c:pt>
                <c:pt idx="1326">
                  <c:v>137.4</c:v>
                </c:pt>
                <c:pt idx="1327">
                  <c:v>137.5</c:v>
                </c:pt>
                <c:pt idx="1328">
                  <c:v>137.6</c:v>
                </c:pt>
                <c:pt idx="1329">
                  <c:v>137.69999999999999</c:v>
                </c:pt>
                <c:pt idx="1330">
                  <c:v>137.80000000000001</c:v>
                </c:pt>
                <c:pt idx="1331">
                  <c:v>137.9</c:v>
                </c:pt>
                <c:pt idx="1332">
                  <c:v>138</c:v>
                </c:pt>
                <c:pt idx="1333">
                  <c:v>138.1</c:v>
                </c:pt>
                <c:pt idx="1334">
                  <c:v>138.19999999999999</c:v>
                </c:pt>
                <c:pt idx="1335">
                  <c:v>138.30000000000001</c:v>
                </c:pt>
                <c:pt idx="1336">
                  <c:v>138.4</c:v>
                </c:pt>
                <c:pt idx="1337">
                  <c:v>138.5</c:v>
                </c:pt>
                <c:pt idx="1338">
                  <c:v>138.6</c:v>
                </c:pt>
                <c:pt idx="1339">
                  <c:v>138.69999999999999</c:v>
                </c:pt>
                <c:pt idx="1340">
                  <c:v>138.80000000000001</c:v>
                </c:pt>
                <c:pt idx="1341">
                  <c:v>138.9</c:v>
                </c:pt>
                <c:pt idx="1342">
                  <c:v>139</c:v>
                </c:pt>
                <c:pt idx="1343">
                  <c:v>139.1</c:v>
                </c:pt>
                <c:pt idx="1344">
                  <c:v>139.19999999999999</c:v>
                </c:pt>
                <c:pt idx="1345">
                  <c:v>139.30000000000001</c:v>
                </c:pt>
                <c:pt idx="1346">
                  <c:v>139.4</c:v>
                </c:pt>
                <c:pt idx="1347">
                  <c:v>139.5</c:v>
                </c:pt>
                <c:pt idx="1348">
                  <c:v>139.6</c:v>
                </c:pt>
                <c:pt idx="1349">
                  <c:v>139.69999999999999</c:v>
                </c:pt>
                <c:pt idx="1350">
                  <c:v>139.80000000000001</c:v>
                </c:pt>
                <c:pt idx="1351">
                  <c:v>139.9</c:v>
                </c:pt>
                <c:pt idx="1352">
                  <c:v>140</c:v>
                </c:pt>
                <c:pt idx="1353">
                  <c:v>140.1</c:v>
                </c:pt>
                <c:pt idx="1354">
                  <c:v>140.19999999999999</c:v>
                </c:pt>
                <c:pt idx="1355">
                  <c:v>140.30000000000001</c:v>
                </c:pt>
                <c:pt idx="1356">
                  <c:v>140.4</c:v>
                </c:pt>
                <c:pt idx="1357">
                  <c:v>140.5</c:v>
                </c:pt>
                <c:pt idx="1358">
                  <c:v>140.6</c:v>
                </c:pt>
                <c:pt idx="1359">
                  <c:v>140.69999999999999</c:v>
                </c:pt>
                <c:pt idx="1360">
                  <c:v>140.80000000000001</c:v>
                </c:pt>
                <c:pt idx="1361">
                  <c:v>140.9</c:v>
                </c:pt>
                <c:pt idx="1362">
                  <c:v>141</c:v>
                </c:pt>
                <c:pt idx="1363">
                  <c:v>141.1</c:v>
                </c:pt>
                <c:pt idx="1364">
                  <c:v>141.19999999999999</c:v>
                </c:pt>
                <c:pt idx="1365">
                  <c:v>141.30000000000001</c:v>
                </c:pt>
                <c:pt idx="1366">
                  <c:v>141.4</c:v>
                </c:pt>
                <c:pt idx="1367">
                  <c:v>141.5</c:v>
                </c:pt>
                <c:pt idx="1368">
                  <c:v>141.6</c:v>
                </c:pt>
                <c:pt idx="1369">
                  <c:v>141.69999999999999</c:v>
                </c:pt>
                <c:pt idx="1370">
                  <c:v>141.80000000000001</c:v>
                </c:pt>
                <c:pt idx="1371">
                  <c:v>141.9</c:v>
                </c:pt>
                <c:pt idx="1372">
                  <c:v>142</c:v>
                </c:pt>
                <c:pt idx="1373">
                  <c:v>142.1</c:v>
                </c:pt>
                <c:pt idx="1374">
                  <c:v>142.19999999999999</c:v>
                </c:pt>
                <c:pt idx="1375">
                  <c:v>142.30000000000001</c:v>
                </c:pt>
                <c:pt idx="1376">
                  <c:v>142.4</c:v>
                </c:pt>
                <c:pt idx="1377">
                  <c:v>142.5</c:v>
                </c:pt>
                <c:pt idx="1378">
                  <c:v>142.6</c:v>
                </c:pt>
                <c:pt idx="1379">
                  <c:v>142.69999999999999</c:v>
                </c:pt>
                <c:pt idx="1380">
                  <c:v>142.80000000000001</c:v>
                </c:pt>
                <c:pt idx="1381">
                  <c:v>142.9</c:v>
                </c:pt>
                <c:pt idx="1382">
                  <c:v>143</c:v>
                </c:pt>
                <c:pt idx="1383">
                  <c:v>143.1</c:v>
                </c:pt>
                <c:pt idx="1384">
                  <c:v>143.19999999999999</c:v>
                </c:pt>
                <c:pt idx="1385">
                  <c:v>143.30000000000001</c:v>
                </c:pt>
                <c:pt idx="1386">
                  <c:v>143.4</c:v>
                </c:pt>
                <c:pt idx="1387">
                  <c:v>143.5</c:v>
                </c:pt>
                <c:pt idx="1388">
                  <c:v>143.6</c:v>
                </c:pt>
                <c:pt idx="1389">
                  <c:v>143.69999999999999</c:v>
                </c:pt>
                <c:pt idx="1390">
                  <c:v>143.80000000000001</c:v>
                </c:pt>
                <c:pt idx="1391">
                  <c:v>143.9</c:v>
                </c:pt>
                <c:pt idx="1392">
                  <c:v>144</c:v>
                </c:pt>
                <c:pt idx="1393">
                  <c:v>144.1</c:v>
                </c:pt>
                <c:pt idx="1394">
                  <c:v>144.19999999999999</c:v>
                </c:pt>
                <c:pt idx="1395">
                  <c:v>144.30000000000001</c:v>
                </c:pt>
                <c:pt idx="1396">
                  <c:v>144.4</c:v>
                </c:pt>
                <c:pt idx="1397">
                  <c:v>144.5</c:v>
                </c:pt>
                <c:pt idx="1398">
                  <c:v>144.6</c:v>
                </c:pt>
                <c:pt idx="1399">
                  <c:v>144.69999999999999</c:v>
                </c:pt>
                <c:pt idx="1400">
                  <c:v>144.80000000000001</c:v>
                </c:pt>
                <c:pt idx="1401">
                  <c:v>144.9</c:v>
                </c:pt>
                <c:pt idx="1402">
                  <c:v>145</c:v>
                </c:pt>
                <c:pt idx="1403">
                  <c:v>145.1</c:v>
                </c:pt>
                <c:pt idx="1404">
                  <c:v>145.19999999999999</c:v>
                </c:pt>
                <c:pt idx="1405">
                  <c:v>145.30000000000001</c:v>
                </c:pt>
                <c:pt idx="1406">
                  <c:v>145.4</c:v>
                </c:pt>
                <c:pt idx="1407">
                  <c:v>145.5</c:v>
                </c:pt>
                <c:pt idx="1408">
                  <c:v>145.6</c:v>
                </c:pt>
                <c:pt idx="1409">
                  <c:v>145.69999999999999</c:v>
                </c:pt>
                <c:pt idx="1410">
                  <c:v>145.80000000000001</c:v>
                </c:pt>
                <c:pt idx="1411">
                  <c:v>145.9</c:v>
                </c:pt>
                <c:pt idx="1412">
                  <c:v>146</c:v>
                </c:pt>
                <c:pt idx="1413">
                  <c:v>146.1</c:v>
                </c:pt>
                <c:pt idx="1414">
                  <c:v>146.19999999999999</c:v>
                </c:pt>
                <c:pt idx="1415">
                  <c:v>146.30000000000001</c:v>
                </c:pt>
                <c:pt idx="1416">
                  <c:v>146.4</c:v>
                </c:pt>
                <c:pt idx="1417">
                  <c:v>146.5</c:v>
                </c:pt>
                <c:pt idx="1418">
                  <c:v>146.6</c:v>
                </c:pt>
                <c:pt idx="1419">
                  <c:v>146.69999999999999</c:v>
                </c:pt>
                <c:pt idx="1420">
                  <c:v>146.80000000000001</c:v>
                </c:pt>
                <c:pt idx="1421">
                  <c:v>146.9</c:v>
                </c:pt>
                <c:pt idx="1422">
                  <c:v>147</c:v>
                </c:pt>
                <c:pt idx="1423">
                  <c:v>147.1</c:v>
                </c:pt>
                <c:pt idx="1424">
                  <c:v>147.19999999999999</c:v>
                </c:pt>
                <c:pt idx="1425">
                  <c:v>147.30000000000001</c:v>
                </c:pt>
                <c:pt idx="1426">
                  <c:v>147.4</c:v>
                </c:pt>
                <c:pt idx="1427">
                  <c:v>147.5</c:v>
                </c:pt>
                <c:pt idx="1428">
                  <c:v>147.6</c:v>
                </c:pt>
                <c:pt idx="1429">
                  <c:v>147.69999999999999</c:v>
                </c:pt>
                <c:pt idx="1430">
                  <c:v>147.80000000000001</c:v>
                </c:pt>
                <c:pt idx="1431">
                  <c:v>147.9</c:v>
                </c:pt>
                <c:pt idx="1432">
                  <c:v>148</c:v>
                </c:pt>
                <c:pt idx="1433">
                  <c:v>148.1</c:v>
                </c:pt>
                <c:pt idx="1434">
                  <c:v>148.19999999999999</c:v>
                </c:pt>
                <c:pt idx="1435">
                  <c:v>148.30000000000001</c:v>
                </c:pt>
                <c:pt idx="1436">
                  <c:v>148.4</c:v>
                </c:pt>
                <c:pt idx="1437">
                  <c:v>148.5</c:v>
                </c:pt>
                <c:pt idx="1438">
                  <c:v>148.6</c:v>
                </c:pt>
                <c:pt idx="1439">
                  <c:v>148.69999999999999</c:v>
                </c:pt>
                <c:pt idx="1440">
                  <c:v>148.80000000000001</c:v>
                </c:pt>
                <c:pt idx="1441">
                  <c:v>148.9</c:v>
                </c:pt>
                <c:pt idx="1442">
                  <c:v>149</c:v>
                </c:pt>
                <c:pt idx="1443">
                  <c:v>149.1</c:v>
                </c:pt>
                <c:pt idx="1444">
                  <c:v>149.19999999999999</c:v>
                </c:pt>
                <c:pt idx="1445">
                  <c:v>149.30000000000001</c:v>
                </c:pt>
                <c:pt idx="1446">
                  <c:v>149.4</c:v>
                </c:pt>
                <c:pt idx="1447">
                  <c:v>149.5</c:v>
                </c:pt>
                <c:pt idx="1448">
                  <c:v>149.6</c:v>
                </c:pt>
                <c:pt idx="1449">
                  <c:v>149.69999999999999</c:v>
                </c:pt>
                <c:pt idx="1450">
                  <c:v>149.80000000000001</c:v>
                </c:pt>
                <c:pt idx="1451">
                  <c:v>149.9</c:v>
                </c:pt>
                <c:pt idx="1452">
                  <c:v>150</c:v>
                </c:pt>
                <c:pt idx="1453">
                  <c:v>150.1</c:v>
                </c:pt>
                <c:pt idx="1454">
                  <c:v>150.19999999999999</c:v>
                </c:pt>
                <c:pt idx="1455">
                  <c:v>150.30000000000001</c:v>
                </c:pt>
                <c:pt idx="1456">
                  <c:v>150.4</c:v>
                </c:pt>
                <c:pt idx="1457">
                  <c:v>150.5</c:v>
                </c:pt>
                <c:pt idx="1458">
                  <c:v>150.6</c:v>
                </c:pt>
                <c:pt idx="1459">
                  <c:v>150.69999999999999</c:v>
                </c:pt>
                <c:pt idx="1460">
                  <c:v>150.80000000000001</c:v>
                </c:pt>
                <c:pt idx="1461">
                  <c:v>150.9</c:v>
                </c:pt>
                <c:pt idx="1462">
                  <c:v>151</c:v>
                </c:pt>
                <c:pt idx="1463">
                  <c:v>151.1</c:v>
                </c:pt>
                <c:pt idx="1464">
                  <c:v>151.19999999999999</c:v>
                </c:pt>
                <c:pt idx="1465">
                  <c:v>151.30000000000001</c:v>
                </c:pt>
                <c:pt idx="1466">
                  <c:v>151.4</c:v>
                </c:pt>
                <c:pt idx="1467">
                  <c:v>151.5</c:v>
                </c:pt>
                <c:pt idx="1468">
                  <c:v>151.6</c:v>
                </c:pt>
                <c:pt idx="1469">
                  <c:v>151.69999999999999</c:v>
                </c:pt>
                <c:pt idx="1470">
                  <c:v>151.80000000000001</c:v>
                </c:pt>
                <c:pt idx="1471">
                  <c:v>151.9</c:v>
                </c:pt>
                <c:pt idx="1472">
                  <c:v>152</c:v>
                </c:pt>
                <c:pt idx="1473">
                  <c:v>152.1</c:v>
                </c:pt>
                <c:pt idx="1474">
                  <c:v>152.19999999999999</c:v>
                </c:pt>
                <c:pt idx="1475">
                  <c:v>152.30000000000001</c:v>
                </c:pt>
                <c:pt idx="1476">
                  <c:v>152.4</c:v>
                </c:pt>
                <c:pt idx="1477">
                  <c:v>152.5</c:v>
                </c:pt>
                <c:pt idx="1478">
                  <c:v>152.6</c:v>
                </c:pt>
                <c:pt idx="1479">
                  <c:v>152.69999999999999</c:v>
                </c:pt>
                <c:pt idx="1480">
                  <c:v>152.80000000000001</c:v>
                </c:pt>
                <c:pt idx="1481">
                  <c:v>152.9</c:v>
                </c:pt>
                <c:pt idx="1482">
                  <c:v>153</c:v>
                </c:pt>
                <c:pt idx="1483">
                  <c:v>153.1</c:v>
                </c:pt>
                <c:pt idx="1484">
                  <c:v>153.19999999999999</c:v>
                </c:pt>
                <c:pt idx="1485">
                  <c:v>153.30000000000001</c:v>
                </c:pt>
                <c:pt idx="1486">
                  <c:v>153.4</c:v>
                </c:pt>
                <c:pt idx="1487">
                  <c:v>153.5</c:v>
                </c:pt>
                <c:pt idx="1488">
                  <c:v>153.6</c:v>
                </c:pt>
                <c:pt idx="1489">
                  <c:v>153.69999999999999</c:v>
                </c:pt>
                <c:pt idx="1490">
                  <c:v>153.80000000000001</c:v>
                </c:pt>
                <c:pt idx="1491">
                  <c:v>153.9</c:v>
                </c:pt>
                <c:pt idx="1492">
                  <c:v>154</c:v>
                </c:pt>
                <c:pt idx="1493">
                  <c:v>154.1</c:v>
                </c:pt>
                <c:pt idx="1494">
                  <c:v>154.19999999999999</c:v>
                </c:pt>
                <c:pt idx="1495">
                  <c:v>154.30000000000001</c:v>
                </c:pt>
                <c:pt idx="1496">
                  <c:v>154.4</c:v>
                </c:pt>
                <c:pt idx="1497">
                  <c:v>154.5</c:v>
                </c:pt>
                <c:pt idx="1498">
                  <c:v>154.6</c:v>
                </c:pt>
                <c:pt idx="1499">
                  <c:v>154.69999999999999</c:v>
                </c:pt>
                <c:pt idx="1500">
                  <c:v>154.80000000000001</c:v>
                </c:pt>
                <c:pt idx="1501">
                  <c:v>154.9</c:v>
                </c:pt>
                <c:pt idx="1502">
                  <c:v>155</c:v>
                </c:pt>
                <c:pt idx="1503">
                  <c:v>155.1</c:v>
                </c:pt>
                <c:pt idx="1504">
                  <c:v>155.19999999999999</c:v>
                </c:pt>
                <c:pt idx="1505">
                  <c:v>155.30000000000001</c:v>
                </c:pt>
                <c:pt idx="1506">
                  <c:v>155.4</c:v>
                </c:pt>
                <c:pt idx="1507">
                  <c:v>155.5</c:v>
                </c:pt>
                <c:pt idx="1508">
                  <c:v>155.6</c:v>
                </c:pt>
                <c:pt idx="1509">
                  <c:v>155.69999999999999</c:v>
                </c:pt>
                <c:pt idx="1510">
                  <c:v>155.80000000000001</c:v>
                </c:pt>
                <c:pt idx="1511">
                  <c:v>155.9</c:v>
                </c:pt>
                <c:pt idx="1512">
                  <c:v>156</c:v>
                </c:pt>
                <c:pt idx="1513">
                  <c:v>156.1</c:v>
                </c:pt>
                <c:pt idx="1514">
                  <c:v>156.19999999999999</c:v>
                </c:pt>
                <c:pt idx="1515">
                  <c:v>156.30000000000001</c:v>
                </c:pt>
                <c:pt idx="1516">
                  <c:v>156.4</c:v>
                </c:pt>
                <c:pt idx="1517">
                  <c:v>156.5</c:v>
                </c:pt>
                <c:pt idx="1518">
                  <c:v>156.6</c:v>
                </c:pt>
                <c:pt idx="1519">
                  <c:v>156.69999999999999</c:v>
                </c:pt>
                <c:pt idx="1520">
                  <c:v>156.80000000000001</c:v>
                </c:pt>
                <c:pt idx="1521">
                  <c:v>156.9</c:v>
                </c:pt>
                <c:pt idx="1522">
                  <c:v>157</c:v>
                </c:pt>
                <c:pt idx="1523">
                  <c:v>157.1</c:v>
                </c:pt>
                <c:pt idx="1524">
                  <c:v>157.19999999999999</c:v>
                </c:pt>
                <c:pt idx="1525">
                  <c:v>157.30000000000001</c:v>
                </c:pt>
                <c:pt idx="1526">
                  <c:v>157.4</c:v>
                </c:pt>
                <c:pt idx="1527">
                  <c:v>157.5</c:v>
                </c:pt>
                <c:pt idx="1528">
                  <c:v>157.6</c:v>
                </c:pt>
                <c:pt idx="1529">
                  <c:v>157.69999999999999</c:v>
                </c:pt>
                <c:pt idx="1530">
                  <c:v>157.80000000000001</c:v>
                </c:pt>
                <c:pt idx="1531">
                  <c:v>157.9</c:v>
                </c:pt>
                <c:pt idx="1532">
                  <c:v>158</c:v>
                </c:pt>
                <c:pt idx="1533">
                  <c:v>158.1</c:v>
                </c:pt>
                <c:pt idx="1534">
                  <c:v>158.19999999999999</c:v>
                </c:pt>
                <c:pt idx="1535">
                  <c:v>158.30000000000001</c:v>
                </c:pt>
                <c:pt idx="1536">
                  <c:v>158.4</c:v>
                </c:pt>
                <c:pt idx="1537">
                  <c:v>158.5</c:v>
                </c:pt>
                <c:pt idx="1538">
                  <c:v>158.6</c:v>
                </c:pt>
                <c:pt idx="1539">
                  <c:v>158.69999999999999</c:v>
                </c:pt>
                <c:pt idx="1540">
                  <c:v>158.80000000000001</c:v>
                </c:pt>
                <c:pt idx="1541">
                  <c:v>158.9</c:v>
                </c:pt>
                <c:pt idx="1542">
                  <c:v>159</c:v>
                </c:pt>
                <c:pt idx="1543">
                  <c:v>159.1</c:v>
                </c:pt>
                <c:pt idx="1544">
                  <c:v>159.19999999999999</c:v>
                </c:pt>
                <c:pt idx="1545">
                  <c:v>159.30000000000001</c:v>
                </c:pt>
                <c:pt idx="1546">
                  <c:v>159.4</c:v>
                </c:pt>
                <c:pt idx="1547">
                  <c:v>159.5</c:v>
                </c:pt>
                <c:pt idx="1548">
                  <c:v>159.6</c:v>
                </c:pt>
                <c:pt idx="1549">
                  <c:v>159.69999999999999</c:v>
                </c:pt>
                <c:pt idx="1550">
                  <c:v>159.80000000000001</c:v>
                </c:pt>
                <c:pt idx="1551">
                  <c:v>159.9</c:v>
                </c:pt>
                <c:pt idx="1552">
                  <c:v>160</c:v>
                </c:pt>
                <c:pt idx="1553">
                  <c:v>160.1</c:v>
                </c:pt>
                <c:pt idx="1554">
                  <c:v>160.19999999999999</c:v>
                </c:pt>
                <c:pt idx="1555">
                  <c:v>160.30000000000001</c:v>
                </c:pt>
                <c:pt idx="1556">
                  <c:v>160.4</c:v>
                </c:pt>
                <c:pt idx="1557">
                  <c:v>160.5</c:v>
                </c:pt>
                <c:pt idx="1558">
                  <c:v>160.6</c:v>
                </c:pt>
                <c:pt idx="1559">
                  <c:v>160.69999999999999</c:v>
                </c:pt>
                <c:pt idx="1560">
                  <c:v>160.80000000000001</c:v>
                </c:pt>
                <c:pt idx="1561">
                  <c:v>160.9</c:v>
                </c:pt>
                <c:pt idx="1562">
                  <c:v>161</c:v>
                </c:pt>
                <c:pt idx="1563">
                  <c:v>161.1</c:v>
                </c:pt>
                <c:pt idx="1564">
                  <c:v>161.19999999999999</c:v>
                </c:pt>
                <c:pt idx="1565">
                  <c:v>161.30000000000001</c:v>
                </c:pt>
                <c:pt idx="1566">
                  <c:v>161.4</c:v>
                </c:pt>
                <c:pt idx="1567">
                  <c:v>161.5</c:v>
                </c:pt>
                <c:pt idx="1568">
                  <c:v>161.6</c:v>
                </c:pt>
                <c:pt idx="1569">
                  <c:v>161.69999999999999</c:v>
                </c:pt>
                <c:pt idx="1570">
                  <c:v>161.80000000000001</c:v>
                </c:pt>
                <c:pt idx="1571">
                  <c:v>161.9</c:v>
                </c:pt>
                <c:pt idx="1572">
                  <c:v>162</c:v>
                </c:pt>
                <c:pt idx="1573">
                  <c:v>162.1</c:v>
                </c:pt>
                <c:pt idx="1574">
                  <c:v>162.19999999999999</c:v>
                </c:pt>
                <c:pt idx="1575">
                  <c:v>162.30000000000001</c:v>
                </c:pt>
                <c:pt idx="1576">
                  <c:v>162.4</c:v>
                </c:pt>
                <c:pt idx="1577">
                  <c:v>162.5</c:v>
                </c:pt>
                <c:pt idx="1578">
                  <c:v>162.6</c:v>
                </c:pt>
                <c:pt idx="1579">
                  <c:v>162.69999999999999</c:v>
                </c:pt>
                <c:pt idx="1580">
                  <c:v>162.80000000000001</c:v>
                </c:pt>
                <c:pt idx="1581">
                  <c:v>162.9</c:v>
                </c:pt>
                <c:pt idx="1582">
                  <c:v>163</c:v>
                </c:pt>
                <c:pt idx="1583">
                  <c:v>163.1</c:v>
                </c:pt>
                <c:pt idx="1584">
                  <c:v>163.19999999999999</c:v>
                </c:pt>
                <c:pt idx="1585">
                  <c:v>163.30000000000001</c:v>
                </c:pt>
                <c:pt idx="1586">
                  <c:v>163.4</c:v>
                </c:pt>
                <c:pt idx="1587">
                  <c:v>163.5</c:v>
                </c:pt>
                <c:pt idx="1588">
                  <c:v>163.6</c:v>
                </c:pt>
                <c:pt idx="1589">
                  <c:v>163.69999999999999</c:v>
                </c:pt>
                <c:pt idx="1590">
                  <c:v>163.80000000000001</c:v>
                </c:pt>
                <c:pt idx="1591">
                  <c:v>163.9</c:v>
                </c:pt>
                <c:pt idx="1592">
                  <c:v>164</c:v>
                </c:pt>
                <c:pt idx="1593">
                  <c:v>164.1</c:v>
                </c:pt>
                <c:pt idx="1594">
                  <c:v>164.2</c:v>
                </c:pt>
                <c:pt idx="1595">
                  <c:v>164.3</c:v>
                </c:pt>
                <c:pt idx="1596">
                  <c:v>164.4</c:v>
                </c:pt>
                <c:pt idx="1597">
                  <c:v>164.5</c:v>
                </c:pt>
                <c:pt idx="1598">
                  <c:v>164.6</c:v>
                </c:pt>
                <c:pt idx="1599">
                  <c:v>164.7</c:v>
                </c:pt>
                <c:pt idx="1600">
                  <c:v>164.8</c:v>
                </c:pt>
                <c:pt idx="1601">
                  <c:v>164.9</c:v>
                </c:pt>
                <c:pt idx="1602">
                  <c:v>165</c:v>
                </c:pt>
                <c:pt idx="1603">
                  <c:v>165.1</c:v>
                </c:pt>
                <c:pt idx="1604">
                  <c:v>165.2</c:v>
                </c:pt>
                <c:pt idx="1605">
                  <c:v>165.3</c:v>
                </c:pt>
                <c:pt idx="1606">
                  <c:v>165.4</c:v>
                </c:pt>
                <c:pt idx="1607">
                  <c:v>165.5</c:v>
                </c:pt>
                <c:pt idx="1608">
                  <c:v>165.6</c:v>
                </c:pt>
                <c:pt idx="1609">
                  <c:v>165.7</c:v>
                </c:pt>
                <c:pt idx="1610">
                  <c:v>165.8</c:v>
                </c:pt>
                <c:pt idx="1611">
                  <c:v>165.9</c:v>
                </c:pt>
                <c:pt idx="1612">
                  <c:v>166</c:v>
                </c:pt>
                <c:pt idx="1613">
                  <c:v>166.1</c:v>
                </c:pt>
                <c:pt idx="1614">
                  <c:v>166.2</c:v>
                </c:pt>
                <c:pt idx="1615">
                  <c:v>166.3</c:v>
                </c:pt>
                <c:pt idx="1616">
                  <c:v>166.4</c:v>
                </c:pt>
                <c:pt idx="1617">
                  <c:v>166.5</c:v>
                </c:pt>
                <c:pt idx="1618">
                  <c:v>166.6</c:v>
                </c:pt>
                <c:pt idx="1619">
                  <c:v>166.7</c:v>
                </c:pt>
                <c:pt idx="1620">
                  <c:v>166.8</c:v>
                </c:pt>
                <c:pt idx="1621">
                  <c:v>166.9</c:v>
                </c:pt>
                <c:pt idx="1622">
                  <c:v>167</c:v>
                </c:pt>
                <c:pt idx="1623">
                  <c:v>167.1</c:v>
                </c:pt>
                <c:pt idx="1624">
                  <c:v>167.2</c:v>
                </c:pt>
                <c:pt idx="1625">
                  <c:v>167.3</c:v>
                </c:pt>
                <c:pt idx="1626">
                  <c:v>167.4</c:v>
                </c:pt>
                <c:pt idx="1627">
                  <c:v>167.5</c:v>
                </c:pt>
                <c:pt idx="1628">
                  <c:v>167.6</c:v>
                </c:pt>
                <c:pt idx="1629">
                  <c:v>167.7</c:v>
                </c:pt>
                <c:pt idx="1630">
                  <c:v>167.8</c:v>
                </c:pt>
                <c:pt idx="1631">
                  <c:v>167.9</c:v>
                </c:pt>
                <c:pt idx="1632">
                  <c:v>168</c:v>
                </c:pt>
                <c:pt idx="1633">
                  <c:v>168.1</c:v>
                </c:pt>
                <c:pt idx="1634">
                  <c:v>168.2</c:v>
                </c:pt>
                <c:pt idx="1635">
                  <c:v>168.3</c:v>
                </c:pt>
                <c:pt idx="1636">
                  <c:v>168.4</c:v>
                </c:pt>
                <c:pt idx="1637">
                  <c:v>168.5</c:v>
                </c:pt>
                <c:pt idx="1638">
                  <c:v>168.6</c:v>
                </c:pt>
                <c:pt idx="1639">
                  <c:v>168.7</c:v>
                </c:pt>
                <c:pt idx="1640">
                  <c:v>168.8</c:v>
                </c:pt>
                <c:pt idx="1641">
                  <c:v>168.9</c:v>
                </c:pt>
                <c:pt idx="1642">
                  <c:v>169</c:v>
                </c:pt>
                <c:pt idx="1643">
                  <c:v>169.1</c:v>
                </c:pt>
                <c:pt idx="1644">
                  <c:v>169.2</c:v>
                </c:pt>
                <c:pt idx="1645">
                  <c:v>169.3</c:v>
                </c:pt>
                <c:pt idx="1646">
                  <c:v>169.4</c:v>
                </c:pt>
                <c:pt idx="1647">
                  <c:v>169.5</c:v>
                </c:pt>
                <c:pt idx="1648">
                  <c:v>169.6</c:v>
                </c:pt>
                <c:pt idx="1649">
                  <c:v>169.7</c:v>
                </c:pt>
                <c:pt idx="1650">
                  <c:v>169.8</c:v>
                </c:pt>
                <c:pt idx="1651">
                  <c:v>169.9</c:v>
                </c:pt>
                <c:pt idx="1652">
                  <c:v>170</c:v>
                </c:pt>
                <c:pt idx="1653">
                  <c:v>170.1</c:v>
                </c:pt>
                <c:pt idx="1654">
                  <c:v>170.2</c:v>
                </c:pt>
                <c:pt idx="1655">
                  <c:v>170.3</c:v>
                </c:pt>
                <c:pt idx="1656">
                  <c:v>170.4</c:v>
                </c:pt>
                <c:pt idx="1657">
                  <c:v>170.5</c:v>
                </c:pt>
                <c:pt idx="1658">
                  <c:v>170.6</c:v>
                </c:pt>
                <c:pt idx="1659">
                  <c:v>170.7</c:v>
                </c:pt>
                <c:pt idx="1660">
                  <c:v>170.8</c:v>
                </c:pt>
                <c:pt idx="1661">
                  <c:v>170.9</c:v>
                </c:pt>
                <c:pt idx="1662">
                  <c:v>171</c:v>
                </c:pt>
                <c:pt idx="1663">
                  <c:v>171.1</c:v>
                </c:pt>
                <c:pt idx="1664">
                  <c:v>171.2</c:v>
                </c:pt>
                <c:pt idx="1665">
                  <c:v>171.3</c:v>
                </c:pt>
                <c:pt idx="1666">
                  <c:v>171.4</c:v>
                </c:pt>
                <c:pt idx="1667">
                  <c:v>171.5</c:v>
                </c:pt>
                <c:pt idx="1668">
                  <c:v>171.6</c:v>
                </c:pt>
                <c:pt idx="1669">
                  <c:v>171.7</c:v>
                </c:pt>
                <c:pt idx="1670">
                  <c:v>171.8</c:v>
                </c:pt>
                <c:pt idx="1671">
                  <c:v>171.9</c:v>
                </c:pt>
                <c:pt idx="1672">
                  <c:v>172</c:v>
                </c:pt>
                <c:pt idx="1673">
                  <c:v>172.1</c:v>
                </c:pt>
                <c:pt idx="1674">
                  <c:v>172.2</c:v>
                </c:pt>
                <c:pt idx="1675">
                  <c:v>172.3</c:v>
                </c:pt>
                <c:pt idx="1676">
                  <c:v>172.4</c:v>
                </c:pt>
                <c:pt idx="1677">
                  <c:v>172.5</c:v>
                </c:pt>
                <c:pt idx="1678">
                  <c:v>172.6</c:v>
                </c:pt>
                <c:pt idx="1679">
                  <c:v>172.7</c:v>
                </c:pt>
                <c:pt idx="1680">
                  <c:v>172.8</c:v>
                </c:pt>
                <c:pt idx="1681">
                  <c:v>172.9</c:v>
                </c:pt>
                <c:pt idx="1682">
                  <c:v>173</c:v>
                </c:pt>
                <c:pt idx="1683">
                  <c:v>173.1</c:v>
                </c:pt>
                <c:pt idx="1684">
                  <c:v>173.2</c:v>
                </c:pt>
                <c:pt idx="1685">
                  <c:v>173.3</c:v>
                </c:pt>
                <c:pt idx="1686">
                  <c:v>173.4</c:v>
                </c:pt>
                <c:pt idx="1687">
                  <c:v>173.5</c:v>
                </c:pt>
                <c:pt idx="1688">
                  <c:v>173.6</c:v>
                </c:pt>
                <c:pt idx="1689">
                  <c:v>173.7</c:v>
                </c:pt>
                <c:pt idx="1690">
                  <c:v>173.8</c:v>
                </c:pt>
                <c:pt idx="1691">
                  <c:v>173.9</c:v>
                </c:pt>
                <c:pt idx="1692">
                  <c:v>174</c:v>
                </c:pt>
                <c:pt idx="1693">
                  <c:v>174.1</c:v>
                </c:pt>
                <c:pt idx="1694">
                  <c:v>174.2</c:v>
                </c:pt>
                <c:pt idx="1695">
                  <c:v>174.3</c:v>
                </c:pt>
                <c:pt idx="1696">
                  <c:v>174.4</c:v>
                </c:pt>
                <c:pt idx="1697">
                  <c:v>174.5</c:v>
                </c:pt>
                <c:pt idx="1698">
                  <c:v>174.6</c:v>
                </c:pt>
                <c:pt idx="1699">
                  <c:v>174.7</c:v>
                </c:pt>
                <c:pt idx="1700">
                  <c:v>174.8</c:v>
                </c:pt>
                <c:pt idx="1701">
                  <c:v>174.9</c:v>
                </c:pt>
                <c:pt idx="1702">
                  <c:v>175</c:v>
                </c:pt>
                <c:pt idx="1703">
                  <c:v>175.1</c:v>
                </c:pt>
                <c:pt idx="1704">
                  <c:v>175.2</c:v>
                </c:pt>
                <c:pt idx="1705">
                  <c:v>175.3</c:v>
                </c:pt>
                <c:pt idx="1706">
                  <c:v>175.4</c:v>
                </c:pt>
                <c:pt idx="1707">
                  <c:v>175.5</c:v>
                </c:pt>
                <c:pt idx="1708">
                  <c:v>175.6</c:v>
                </c:pt>
                <c:pt idx="1709">
                  <c:v>175.7</c:v>
                </c:pt>
                <c:pt idx="1710">
                  <c:v>175.8</c:v>
                </c:pt>
                <c:pt idx="1711">
                  <c:v>175.9</c:v>
                </c:pt>
                <c:pt idx="1712">
                  <c:v>176</c:v>
                </c:pt>
                <c:pt idx="1713">
                  <c:v>176.1</c:v>
                </c:pt>
                <c:pt idx="1714">
                  <c:v>176.2</c:v>
                </c:pt>
                <c:pt idx="1715">
                  <c:v>176.3</c:v>
                </c:pt>
                <c:pt idx="1716">
                  <c:v>176.4</c:v>
                </c:pt>
                <c:pt idx="1717">
                  <c:v>176.5</c:v>
                </c:pt>
                <c:pt idx="1718">
                  <c:v>176.6</c:v>
                </c:pt>
                <c:pt idx="1719">
                  <c:v>176.7</c:v>
                </c:pt>
                <c:pt idx="1720">
                  <c:v>176.8</c:v>
                </c:pt>
                <c:pt idx="1721">
                  <c:v>176.9</c:v>
                </c:pt>
                <c:pt idx="1722">
                  <c:v>177</c:v>
                </c:pt>
                <c:pt idx="1723">
                  <c:v>177.1</c:v>
                </c:pt>
                <c:pt idx="1724">
                  <c:v>177.2</c:v>
                </c:pt>
                <c:pt idx="1725">
                  <c:v>177.3</c:v>
                </c:pt>
                <c:pt idx="1726">
                  <c:v>177.4</c:v>
                </c:pt>
                <c:pt idx="1727">
                  <c:v>177.5</c:v>
                </c:pt>
                <c:pt idx="1728">
                  <c:v>177.6</c:v>
                </c:pt>
                <c:pt idx="1729">
                  <c:v>177.7</c:v>
                </c:pt>
                <c:pt idx="1730">
                  <c:v>177.8</c:v>
                </c:pt>
                <c:pt idx="1731">
                  <c:v>177.9</c:v>
                </c:pt>
                <c:pt idx="1732">
                  <c:v>178</c:v>
                </c:pt>
                <c:pt idx="1733">
                  <c:v>178.1</c:v>
                </c:pt>
                <c:pt idx="1734">
                  <c:v>178.2</c:v>
                </c:pt>
                <c:pt idx="1735">
                  <c:v>178.3</c:v>
                </c:pt>
                <c:pt idx="1736">
                  <c:v>178.4</c:v>
                </c:pt>
                <c:pt idx="1737">
                  <c:v>178.5</c:v>
                </c:pt>
                <c:pt idx="1738">
                  <c:v>178.6</c:v>
                </c:pt>
                <c:pt idx="1739">
                  <c:v>178.7</c:v>
                </c:pt>
                <c:pt idx="1740">
                  <c:v>178.8</c:v>
                </c:pt>
                <c:pt idx="1741">
                  <c:v>178.9</c:v>
                </c:pt>
                <c:pt idx="1742">
                  <c:v>179</c:v>
                </c:pt>
                <c:pt idx="1743">
                  <c:v>179.1</c:v>
                </c:pt>
                <c:pt idx="1744">
                  <c:v>179.2</c:v>
                </c:pt>
                <c:pt idx="1745">
                  <c:v>179.3</c:v>
                </c:pt>
                <c:pt idx="1746">
                  <c:v>179.4</c:v>
                </c:pt>
                <c:pt idx="1747">
                  <c:v>179.5</c:v>
                </c:pt>
                <c:pt idx="1748">
                  <c:v>179.6</c:v>
                </c:pt>
                <c:pt idx="1749">
                  <c:v>179.7</c:v>
                </c:pt>
                <c:pt idx="1750">
                  <c:v>179.8</c:v>
                </c:pt>
                <c:pt idx="1751">
                  <c:v>179.9</c:v>
                </c:pt>
                <c:pt idx="1752">
                  <c:v>180</c:v>
                </c:pt>
                <c:pt idx="1753">
                  <c:v>180.1</c:v>
                </c:pt>
                <c:pt idx="1754">
                  <c:v>180.2</c:v>
                </c:pt>
                <c:pt idx="1755">
                  <c:v>180.3</c:v>
                </c:pt>
                <c:pt idx="1756">
                  <c:v>180.4</c:v>
                </c:pt>
                <c:pt idx="1757">
                  <c:v>180.5</c:v>
                </c:pt>
                <c:pt idx="1758">
                  <c:v>180.6</c:v>
                </c:pt>
                <c:pt idx="1759">
                  <c:v>180.7</c:v>
                </c:pt>
                <c:pt idx="1760">
                  <c:v>180.8</c:v>
                </c:pt>
                <c:pt idx="1761">
                  <c:v>180.9</c:v>
                </c:pt>
                <c:pt idx="1762">
                  <c:v>181</c:v>
                </c:pt>
                <c:pt idx="1763">
                  <c:v>181.1</c:v>
                </c:pt>
                <c:pt idx="1764">
                  <c:v>181.2</c:v>
                </c:pt>
                <c:pt idx="1765">
                  <c:v>181.3</c:v>
                </c:pt>
                <c:pt idx="1766">
                  <c:v>181.4</c:v>
                </c:pt>
                <c:pt idx="1767">
                  <c:v>181.5</c:v>
                </c:pt>
                <c:pt idx="1768">
                  <c:v>181.6</c:v>
                </c:pt>
                <c:pt idx="1769">
                  <c:v>181.7</c:v>
                </c:pt>
                <c:pt idx="1770">
                  <c:v>181.8</c:v>
                </c:pt>
                <c:pt idx="1771">
                  <c:v>181.9</c:v>
                </c:pt>
                <c:pt idx="1772">
                  <c:v>182</c:v>
                </c:pt>
                <c:pt idx="1773">
                  <c:v>182.1</c:v>
                </c:pt>
                <c:pt idx="1774">
                  <c:v>182.2</c:v>
                </c:pt>
                <c:pt idx="1775">
                  <c:v>182.3</c:v>
                </c:pt>
                <c:pt idx="1776">
                  <c:v>182.4</c:v>
                </c:pt>
                <c:pt idx="1777">
                  <c:v>182.5</c:v>
                </c:pt>
                <c:pt idx="1778">
                  <c:v>182.6</c:v>
                </c:pt>
                <c:pt idx="1779">
                  <c:v>182.7</c:v>
                </c:pt>
                <c:pt idx="1780">
                  <c:v>182.8</c:v>
                </c:pt>
                <c:pt idx="1781">
                  <c:v>182.9</c:v>
                </c:pt>
                <c:pt idx="1782">
                  <c:v>183</c:v>
                </c:pt>
                <c:pt idx="1783">
                  <c:v>183.1</c:v>
                </c:pt>
                <c:pt idx="1784">
                  <c:v>183.2</c:v>
                </c:pt>
                <c:pt idx="1785">
                  <c:v>183.3</c:v>
                </c:pt>
                <c:pt idx="1786">
                  <c:v>183.4</c:v>
                </c:pt>
                <c:pt idx="1787">
                  <c:v>183.5</c:v>
                </c:pt>
                <c:pt idx="1788">
                  <c:v>183.6</c:v>
                </c:pt>
                <c:pt idx="1789">
                  <c:v>183.7</c:v>
                </c:pt>
                <c:pt idx="1790">
                  <c:v>183.8</c:v>
                </c:pt>
                <c:pt idx="1791">
                  <c:v>183.9</c:v>
                </c:pt>
                <c:pt idx="1792">
                  <c:v>184</c:v>
                </c:pt>
                <c:pt idx="1793">
                  <c:v>184.1</c:v>
                </c:pt>
                <c:pt idx="1794">
                  <c:v>184.2</c:v>
                </c:pt>
                <c:pt idx="1795">
                  <c:v>184.3</c:v>
                </c:pt>
                <c:pt idx="1796">
                  <c:v>184.4</c:v>
                </c:pt>
                <c:pt idx="1797">
                  <c:v>184.5</c:v>
                </c:pt>
                <c:pt idx="1798">
                  <c:v>184.6</c:v>
                </c:pt>
                <c:pt idx="1799">
                  <c:v>184.7</c:v>
                </c:pt>
                <c:pt idx="1800">
                  <c:v>184.8</c:v>
                </c:pt>
                <c:pt idx="1801">
                  <c:v>184.9</c:v>
                </c:pt>
                <c:pt idx="1802">
                  <c:v>185</c:v>
                </c:pt>
                <c:pt idx="1803">
                  <c:v>185.1</c:v>
                </c:pt>
                <c:pt idx="1804">
                  <c:v>185.2</c:v>
                </c:pt>
                <c:pt idx="1805">
                  <c:v>185.3</c:v>
                </c:pt>
                <c:pt idx="1806">
                  <c:v>185.4</c:v>
                </c:pt>
                <c:pt idx="1807">
                  <c:v>185.5</c:v>
                </c:pt>
                <c:pt idx="1808">
                  <c:v>185.6</c:v>
                </c:pt>
                <c:pt idx="1809">
                  <c:v>185.7</c:v>
                </c:pt>
                <c:pt idx="1810">
                  <c:v>185.8</c:v>
                </c:pt>
                <c:pt idx="1811">
                  <c:v>185.9</c:v>
                </c:pt>
                <c:pt idx="1812">
                  <c:v>186</c:v>
                </c:pt>
                <c:pt idx="1813">
                  <c:v>186.1</c:v>
                </c:pt>
                <c:pt idx="1814">
                  <c:v>186.2</c:v>
                </c:pt>
                <c:pt idx="1815">
                  <c:v>186.3</c:v>
                </c:pt>
                <c:pt idx="1816">
                  <c:v>186.4</c:v>
                </c:pt>
                <c:pt idx="1817">
                  <c:v>186.5</c:v>
                </c:pt>
                <c:pt idx="1818">
                  <c:v>186.6</c:v>
                </c:pt>
                <c:pt idx="1819">
                  <c:v>186.7</c:v>
                </c:pt>
                <c:pt idx="1820">
                  <c:v>186.8</c:v>
                </c:pt>
                <c:pt idx="1821">
                  <c:v>186.9</c:v>
                </c:pt>
                <c:pt idx="1822">
                  <c:v>187</c:v>
                </c:pt>
                <c:pt idx="1823">
                  <c:v>187.1</c:v>
                </c:pt>
                <c:pt idx="1824">
                  <c:v>187.2</c:v>
                </c:pt>
                <c:pt idx="1825">
                  <c:v>187.3</c:v>
                </c:pt>
                <c:pt idx="1826">
                  <c:v>187.4</c:v>
                </c:pt>
                <c:pt idx="1827">
                  <c:v>187.5</c:v>
                </c:pt>
                <c:pt idx="1828">
                  <c:v>187.6</c:v>
                </c:pt>
                <c:pt idx="1829">
                  <c:v>187.7</c:v>
                </c:pt>
                <c:pt idx="1830">
                  <c:v>187.8</c:v>
                </c:pt>
                <c:pt idx="1831">
                  <c:v>187.9</c:v>
                </c:pt>
                <c:pt idx="1832">
                  <c:v>188</c:v>
                </c:pt>
                <c:pt idx="1833">
                  <c:v>188.1</c:v>
                </c:pt>
                <c:pt idx="1834">
                  <c:v>188.2</c:v>
                </c:pt>
                <c:pt idx="1835">
                  <c:v>188.3</c:v>
                </c:pt>
                <c:pt idx="1836">
                  <c:v>188.4</c:v>
                </c:pt>
                <c:pt idx="1837">
                  <c:v>188.5</c:v>
                </c:pt>
                <c:pt idx="1838">
                  <c:v>188.6</c:v>
                </c:pt>
                <c:pt idx="1839">
                  <c:v>188.7</c:v>
                </c:pt>
                <c:pt idx="1840">
                  <c:v>188.8</c:v>
                </c:pt>
                <c:pt idx="1841">
                  <c:v>188.9</c:v>
                </c:pt>
                <c:pt idx="1842">
                  <c:v>189</c:v>
                </c:pt>
                <c:pt idx="1843">
                  <c:v>189.1</c:v>
                </c:pt>
                <c:pt idx="1844">
                  <c:v>189.2</c:v>
                </c:pt>
                <c:pt idx="1845">
                  <c:v>189.3</c:v>
                </c:pt>
                <c:pt idx="1846">
                  <c:v>189.4</c:v>
                </c:pt>
                <c:pt idx="1847">
                  <c:v>189.5</c:v>
                </c:pt>
                <c:pt idx="1848">
                  <c:v>189.6</c:v>
                </c:pt>
                <c:pt idx="1849">
                  <c:v>189.7</c:v>
                </c:pt>
                <c:pt idx="1850">
                  <c:v>189.8</c:v>
                </c:pt>
                <c:pt idx="1851">
                  <c:v>189.9</c:v>
                </c:pt>
                <c:pt idx="1852">
                  <c:v>190</c:v>
                </c:pt>
                <c:pt idx="1853">
                  <c:v>190.1</c:v>
                </c:pt>
                <c:pt idx="1854">
                  <c:v>190.2</c:v>
                </c:pt>
                <c:pt idx="1855">
                  <c:v>190.3</c:v>
                </c:pt>
                <c:pt idx="1856">
                  <c:v>190.4</c:v>
                </c:pt>
                <c:pt idx="1857">
                  <c:v>190.5</c:v>
                </c:pt>
                <c:pt idx="1858">
                  <c:v>190.6</c:v>
                </c:pt>
                <c:pt idx="1859">
                  <c:v>190.7</c:v>
                </c:pt>
                <c:pt idx="1860">
                  <c:v>190.8</c:v>
                </c:pt>
                <c:pt idx="1861">
                  <c:v>190.9</c:v>
                </c:pt>
                <c:pt idx="1862">
                  <c:v>191</c:v>
                </c:pt>
                <c:pt idx="1863">
                  <c:v>191.1</c:v>
                </c:pt>
                <c:pt idx="1864">
                  <c:v>191.2</c:v>
                </c:pt>
                <c:pt idx="1865">
                  <c:v>191.3</c:v>
                </c:pt>
                <c:pt idx="1866">
                  <c:v>191.4</c:v>
                </c:pt>
                <c:pt idx="1867">
                  <c:v>191.5</c:v>
                </c:pt>
                <c:pt idx="1868">
                  <c:v>191.6</c:v>
                </c:pt>
                <c:pt idx="1869">
                  <c:v>191.7</c:v>
                </c:pt>
                <c:pt idx="1870">
                  <c:v>191.8</c:v>
                </c:pt>
                <c:pt idx="1871">
                  <c:v>191.9</c:v>
                </c:pt>
                <c:pt idx="1872">
                  <c:v>192</c:v>
                </c:pt>
                <c:pt idx="1873">
                  <c:v>192.1</c:v>
                </c:pt>
                <c:pt idx="1874">
                  <c:v>192.2</c:v>
                </c:pt>
                <c:pt idx="1875">
                  <c:v>192.3</c:v>
                </c:pt>
                <c:pt idx="1876">
                  <c:v>192.4</c:v>
                </c:pt>
                <c:pt idx="1877">
                  <c:v>192.5</c:v>
                </c:pt>
                <c:pt idx="1878">
                  <c:v>192.6</c:v>
                </c:pt>
                <c:pt idx="1879">
                  <c:v>192.7</c:v>
                </c:pt>
                <c:pt idx="1880">
                  <c:v>192.8</c:v>
                </c:pt>
                <c:pt idx="1881">
                  <c:v>192.9</c:v>
                </c:pt>
                <c:pt idx="1882">
                  <c:v>193</c:v>
                </c:pt>
                <c:pt idx="1883">
                  <c:v>193.1</c:v>
                </c:pt>
                <c:pt idx="1884">
                  <c:v>193.2</c:v>
                </c:pt>
                <c:pt idx="1885">
                  <c:v>193.3</c:v>
                </c:pt>
                <c:pt idx="1886">
                  <c:v>193.4</c:v>
                </c:pt>
                <c:pt idx="1887">
                  <c:v>193.5</c:v>
                </c:pt>
                <c:pt idx="1888">
                  <c:v>193.6</c:v>
                </c:pt>
                <c:pt idx="1889">
                  <c:v>193.7</c:v>
                </c:pt>
                <c:pt idx="1890">
                  <c:v>193.8</c:v>
                </c:pt>
                <c:pt idx="1891">
                  <c:v>193.9</c:v>
                </c:pt>
                <c:pt idx="1892">
                  <c:v>194</c:v>
                </c:pt>
                <c:pt idx="1893">
                  <c:v>194.1</c:v>
                </c:pt>
                <c:pt idx="1894">
                  <c:v>194.2</c:v>
                </c:pt>
                <c:pt idx="1895">
                  <c:v>194.3</c:v>
                </c:pt>
                <c:pt idx="1896">
                  <c:v>194.4</c:v>
                </c:pt>
                <c:pt idx="1897">
                  <c:v>194.5</c:v>
                </c:pt>
                <c:pt idx="1898">
                  <c:v>194.6</c:v>
                </c:pt>
                <c:pt idx="1899">
                  <c:v>194.7</c:v>
                </c:pt>
                <c:pt idx="1900">
                  <c:v>194.8</c:v>
                </c:pt>
                <c:pt idx="1901">
                  <c:v>194.9</c:v>
                </c:pt>
                <c:pt idx="1902">
                  <c:v>195</c:v>
                </c:pt>
                <c:pt idx="1903">
                  <c:v>195.1</c:v>
                </c:pt>
                <c:pt idx="1904">
                  <c:v>195.2</c:v>
                </c:pt>
                <c:pt idx="1905">
                  <c:v>195.3</c:v>
                </c:pt>
                <c:pt idx="1906">
                  <c:v>195.4</c:v>
                </c:pt>
                <c:pt idx="1907">
                  <c:v>195.5</c:v>
                </c:pt>
                <c:pt idx="1908">
                  <c:v>195.6</c:v>
                </c:pt>
                <c:pt idx="1909">
                  <c:v>195.7</c:v>
                </c:pt>
                <c:pt idx="1910">
                  <c:v>195.8</c:v>
                </c:pt>
                <c:pt idx="1911">
                  <c:v>195.9</c:v>
                </c:pt>
                <c:pt idx="1912">
                  <c:v>196</c:v>
                </c:pt>
                <c:pt idx="1913">
                  <c:v>196.1</c:v>
                </c:pt>
                <c:pt idx="1914">
                  <c:v>196.2</c:v>
                </c:pt>
                <c:pt idx="1915">
                  <c:v>196.3</c:v>
                </c:pt>
                <c:pt idx="1916">
                  <c:v>196.4</c:v>
                </c:pt>
                <c:pt idx="1917">
                  <c:v>196.5</c:v>
                </c:pt>
                <c:pt idx="1918">
                  <c:v>196.6</c:v>
                </c:pt>
                <c:pt idx="1919">
                  <c:v>196.7</c:v>
                </c:pt>
                <c:pt idx="1920">
                  <c:v>196.8</c:v>
                </c:pt>
                <c:pt idx="1921">
                  <c:v>196.9</c:v>
                </c:pt>
                <c:pt idx="1922">
                  <c:v>197</c:v>
                </c:pt>
                <c:pt idx="1923">
                  <c:v>197.1</c:v>
                </c:pt>
                <c:pt idx="1924">
                  <c:v>197.2</c:v>
                </c:pt>
                <c:pt idx="1925">
                  <c:v>197.3</c:v>
                </c:pt>
                <c:pt idx="1926">
                  <c:v>197.4</c:v>
                </c:pt>
                <c:pt idx="1927">
                  <c:v>197.5</c:v>
                </c:pt>
                <c:pt idx="1928">
                  <c:v>197.6</c:v>
                </c:pt>
                <c:pt idx="1929">
                  <c:v>197.7</c:v>
                </c:pt>
                <c:pt idx="1930">
                  <c:v>197.8</c:v>
                </c:pt>
                <c:pt idx="1931">
                  <c:v>197.9</c:v>
                </c:pt>
                <c:pt idx="1932">
                  <c:v>198</c:v>
                </c:pt>
                <c:pt idx="1933">
                  <c:v>198.1</c:v>
                </c:pt>
                <c:pt idx="1934">
                  <c:v>198.2</c:v>
                </c:pt>
                <c:pt idx="1935">
                  <c:v>198.3</c:v>
                </c:pt>
                <c:pt idx="1936">
                  <c:v>198.4</c:v>
                </c:pt>
                <c:pt idx="1937">
                  <c:v>198.5</c:v>
                </c:pt>
                <c:pt idx="1938">
                  <c:v>198.6</c:v>
                </c:pt>
                <c:pt idx="1939">
                  <c:v>198.7</c:v>
                </c:pt>
                <c:pt idx="1940">
                  <c:v>198.8</c:v>
                </c:pt>
                <c:pt idx="1941">
                  <c:v>198.9</c:v>
                </c:pt>
                <c:pt idx="1942">
                  <c:v>199</c:v>
                </c:pt>
                <c:pt idx="1943">
                  <c:v>199.1</c:v>
                </c:pt>
                <c:pt idx="1944">
                  <c:v>199.2</c:v>
                </c:pt>
                <c:pt idx="1945">
                  <c:v>199.3</c:v>
                </c:pt>
                <c:pt idx="1946">
                  <c:v>199.4</c:v>
                </c:pt>
                <c:pt idx="1947">
                  <c:v>199.5</c:v>
                </c:pt>
                <c:pt idx="1948">
                  <c:v>199.6</c:v>
                </c:pt>
                <c:pt idx="1949">
                  <c:v>199.7</c:v>
                </c:pt>
                <c:pt idx="1950">
                  <c:v>199.8</c:v>
                </c:pt>
                <c:pt idx="1951">
                  <c:v>199.9</c:v>
                </c:pt>
                <c:pt idx="1952">
                  <c:v>200</c:v>
                </c:pt>
                <c:pt idx="1953">
                  <c:v>200.1</c:v>
                </c:pt>
                <c:pt idx="1954">
                  <c:v>200.2</c:v>
                </c:pt>
                <c:pt idx="1955">
                  <c:v>200.3</c:v>
                </c:pt>
                <c:pt idx="1956">
                  <c:v>200.4</c:v>
                </c:pt>
                <c:pt idx="1957">
                  <c:v>200.5</c:v>
                </c:pt>
                <c:pt idx="1958">
                  <c:v>200.6</c:v>
                </c:pt>
                <c:pt idx="1959">
                  <c:v>200.7</c:v>
                </c:pt>
                <c:pt idx="1960">
                  <c:v>200.8</c:v>
                </c:pt>
                <c:pt idx="1961">
                  <c:v>200.9</c:v>
                </c:pt>
                <c:pt idx="1962">
                  <c:v>201</c:v>
                </c:pt>
                <c:pt idx="1963">
                  <c:v>201.1</c:v>
                </c:pt>
                <c:pt idx="1964">
                  <c:v>201.2</c:v>
                </c:pt>
                <c:pt idx="1965">
                  <c:v>201.3</c:v>
                </c:pt>
                <c:pt idx="1966">
                  <c:v>201.4</c:v>
                </c:pt>
                <c:pt idx="1967">
                  <c:v>201.5</c:v>
                </c:pt>
                <c:pt idx="1968">
                  <c:v>201.6</c:v>
                </c:pt>
                <c:pt idx="1969">
                  <c:v>201.7</c:v>
                </c:pt>
                <c:pt idx="1970">
                  <c:v>201.8</c:v>
                </c:pt>
                <c:pt idx="1971">
                  <c:v>201.9</c:v>
                </c:pt>
                <c:pt idx="1972">
                  <c:v>202</c:v>
                </c:pt>
                <c:pt idx="1973">
                  <c:v>202.1</c:v>
                </c:pt>
                <c:pt idx="1974">
                  <c:v>202.2</c:v>
                </c:pt>
                <c:pt idx="1975">
                  <c:v>202.3</c:v>
                </c:pt>
                <c:pt idx="1976">
                  <c:v>202.4</c:v>
                </c:pt>
                <c:pt idx="1977">
                  <c:v>202.5</c:v>
                </c:pt>
                <c:pt idx="1978">
                  <c:v>202.6</c:v>
                </c:pt>
                <c:pt idx="1979">
                  <c:v>202.7</c:v>
                </c:pt>
                <c:pt idx="1980">
                  <c:v>202.8</c:v>
                </c:pt>
                <c:pt idx="1981">
                  <c:v>202.9</c:v>
                </c:pt>
                <c:pt idx="1982">
                  <c:v>203</c:v>
                </c:pt>
                <c:pt idx="1983">
                  <c:v>203.1</c:v>
                </c:pt>
                <c:pt idx="1984">
                  <c:v>203.2</c:v>
                </c:pt>
                <c:pt idx="1985">
                  <c:v>203.3</c:v>
                </c:pt>
                <c:pt idx="1986">
                  <c:v>203.4</c:v>
                </c:pt>
                <c:pt idx="1987">
                  <c:v>203.5</c:v>
                </c:pt>
                <c:pt idx="1988">
                  <c:v>203.6</c:v>
                </c:pt>
                <c:pt idx="1989">
                  <c:v>203.7</c:v>
                </c:pt>
                <c:pt idx="1990">
                  <c:v>203.8</c:v>
                </c:pt>
                <c:pt idx="1991">
                  <c:v>203.9</c:v>
                </c:pt>
                <c:pt idx="1992">
                  <c:v>204</c:v>
                </c:pt>
                <c:pt idx="1993">
                  <c:v>204.1</c:v>
                </c:pt>
                <c:pt idx="1994">
                  <c:v>204.2</c:v>
                </c:pt>
                <c:pt idx="1995">
                  <c:v>204.3</c:v>
                </c:pt>
                <c:pt idx="1996">
                  <c:v>204.4</c:v>
                </c:pt>
                <c:pt idx="1997">
                  <c:v>204.5</c:v>
                </c:pt>
                <c:pt idx="1998">
                  <c:v>204.6</c:v>
                </c:pt>
                <c:pt idx="1999">
                  <c:v>204.7</c:v>
                </c:pt>
                <c:pt idx="2000">
                  <c:v>204.8</c:v>
                </c:pt>
                <c:pt idx="2001">
                  <c:v>204.9</c:v>
                </c:pt>
                <c:pt idx="2002">
                  <c:v>205</c:v>
                </c:pt>
                <c:pt idx="2003">
                  <c:v>205.1</c:v>
                </c:pt>
                <c:pt idx="2004">
                  <c:v>205.2</c:v>
                </c:pt>
                <c:pt idx="2005">
                  <c:v>205.3</c:v>
                </c:pt>
                <c:pt idx="2006">
                  <c:v>205.4</c:v>
                </c:pt>
                <c:pt idx="2007">
                  <c:v>205.5</c:v>
                </c:pt>
                <c:pt idx="2008">
                  <c:v>205.6</c:v>
                </c:pt>
                <c:pt idx="2009">
                  <c:v>205.7</c:v>
                </c:pt>
                <c:pt idx="2010">
                  <c:v>205.8</c:v>
                </c:pt>
                <c:pt idx="2011">
                  <c:v>205.9</c:v>
                </c:pt>
                <c:pt idx="2012">
                  <c:v>206</c:v>
                </c:pt>
                <c:pt idx="2013">
                  <c:v>206.1</c:v>
                </c:pt>
                <c:pt idx="2014">
                  <c:v>206.2</c:v>
                </c:pt>
                <c:pt idx="2015">
                  <c:v>206.3</c:v>
                </c:pt>
                <c:pt idx="2016">
                  <c:v>206.4</c:v>
                </c:pt>
                <c:pt idx="2017">
                  <c:v>206.5</c:v>
                </c:pt>
                <c:pt idx="2018">
                  <c:v>206.6</c:v>
                </c:pt>
                <c:pt idx="2019">
                  <c:v>206.7</c:v>
                </c:pt>
                <c:pt idx="2020">
                  <c:v>206.8</c:v>
                </c:pt>
                <c:pt idx="2021">
                  <c:v>206.9</c:v>
                </c:pt>
                <c:pt idx="2022">
                  <c:v>207</c:v>
                </c:pt>
                <c:pt idx="2023">
                  <c:v>207.1</c:v>
                </c:pt>
                <c:pt idx="2024">
                  <c:v>207.2</c:v>
                </c:pt>
                <c:pt idx="2025">
                  <c:v>207.3</c:v>
                </c:pt>
                <c:pt idx="2026">
                  <c:v>207.4</c:v>
                </c:pt>
                <c:pt idx="2027">
                  <c:v>207.5</c:v>
                </c:pt>
                <c:pt idx="2028">
                  <c:v>207.6</c:v>
                </c:pt>
                <c:pt idx="2029">
                  <c:v>207.7</c:v>
                </c:pt>
                <c:pt idx="2030">
                  <c:v>207.8</c:v>
                </c:pt>
                <c:pt idx="2031">
                  <c:v>207.9</c:v>
                </c:pt>
                <c:pt idx="2032">
                  <c:v>208</c:v>
                </c:pt>
                <c:pt idx="2033">
                  <c:v>208.1</c:v>
                </c:pt>
                <c:pt idx="2034">
                  <c:v>208.2</c:v>
                </c:pt>
                <c:pt idx="2035">
                  <c:v>208.3</c:v>
                </c:pt>
                <c:pt idx="2036">
                  <c:v>208.4</c:v>
                </c:pt>
                <c:pt idx="2037">
                  <c:v>208.5</c:v>
                </c:pt>
                <c:pt idx="2038">
                  <c:v>208.6</c:v>
                </c:pt>
                <c:pt idx="2039">
                  <c:v>208.7</c:v>
                </c:pt>
                <c:pt idx="2040">
                  <c:v>208.8</c:v>
                </c:pt>
                <c:pt idx="2041">
                  <c:v>208.9</c:v>
                </c:pt>
                <c:pt idx="2042">
                  <c:v>209</c:v>
                </c:pt>
                <c:pt idx="2043">
                  <c:v>209.1</c:v>
                </c:pt>
                <c:pt idx="2044">
                  <c:v>209.2</c:v>
                </c:pt>
                <c:pt idx="2045">
                  <c:v>209.3</c:v>
                </c:pt>
                <c:pt idx="2046">
                  <c:v>209.4</c:v>
                </c:pt>
                <c:pt idx="2047">
                  <c:v>209.5</c:v>
                </c:pt>
                <c:pt idx="2048">
                  <c:v>209.6</c:v>
                </c:pt>
                <c:pt idx="2049">
                  <c:v>209.7</c:v>
                </c:pt>
                <c:pt idx="2050">
                  <c:v>209.8</c:v>
                </c:pt>
                <c:pt idx="2051">
                  <c:v>209.9</c:v>
                </c:pt>
                <c:pt idx="2052">
                  <c:v>210</c:v>
                </c:pt>
                <c:pt idx="2053">
                  <c:v>210.1</c:v>
                </c:pt>
                <c:pt idx="2054">
                  <c:v>210.2</c:v>
                </c:pt>
                <c:pt idx="2055">
                  <c:v>210.3</c:v>
                </c:pt>
                <c:pt idx="2056">
                  <c:v>210.4</c:v>
                </c:pt>
                <c:pt idx="2057">
                  <c:v>210.5</c:v>
                </c:pt>
                <c:pt idx="2058">
                  <c:v>210.6</c:v>
                </c:pt>
                <c:pt idx="2059">
                  <c:v>210.7</c:v>
                </c:pt>
                <c:pt idx="2060">
                  <c:v>210.8</c:v>
                </c:pt>
                <c:pt idx="2061">
                  <c:v>210.9</c:v>
                </c:pt>
                <c:pt idx="2062">
                  <c:v>211</c:v>
                </c:pt>
                <c:pt idx="2063">
                  <c:v>211.1</c:v>
                </c:pt>
                <c:pt idx="2064">
                  <c:v>211.2</c:v>
                </c:pt>
                <c:pt idx="2065">
                  <c:v>211.3</c:v>
                </c:pt>
                <c:pt idx="2066">
                  <c:v>211.4</c:v>
                </c:pt>
                <c:pt idx="2067">
                  <c:v>211.5</c:v>
                </c:pt>
                <c:pt idx="2068">
                  <c:v>211.6</c:v>
                </c:pt>
                <c:pt idx="2069">
                  <c:v>211.7</c:v>
                </c:pt>
                <c:pt idx="2070">
                  <c:v>211.8</c:v>
                </c:pt>
                <c:pt idx="2071">
                  <c:v>211.9</c:v>
                </c:pt>
                <c:pt idx="2072">
                  <c:v>212</c:v>
                </c:pt>
                <c:pt idx="2073">
                  <c:v>212.1</c:v>
                </c:pt>
                <c:pt idx="2074">
                  <c:v>212.2</c:v>
                </c:pt>
                <c:pt idx="2075">
                  <c:v>212.3</c:v>
                </c:pt>
                <c:pt idx="2076">
                  <c:v>212.4</c:v>
                </c:pt>
                <c:pt idx="2077">
                  <c:v>212.5</c:v>
                </c:pt>
                <c:pt idx="2078">
                  <c:v>212.6</c:v>
                </c:pt>
                <c:pt idx="2079">
                  <c:v>212.7</c:v>
                </c:pt>
                <c:pt idx="2080">
                  <c:v>212.8</c:v>
                </c:pt>
                <c:pt idx="2081">
                  <c:v>212.9</c:v>
                </c:pt>
                <c:pt idx="2082">
                  <c:v>213</c:v>
                </c:pt>
                <c:pt idx="2083">
                  <c:v>213.1</c:v>
                </c:pt>
                <c:pt idx="2084">
                  <c:v>213.2</c:v>
                </c:pt>
                <c:pt idx="2085">
                  <c:v>213.3</c:v>
                </c:pt>
                <c:pt idx="2086">
                  <c:v>213.4</c:v>
                </c:pt>
                <c:pt idx="2087">
                  <c:v>213.5</c:v>
                </c:pt>
                <c:pt idx="2088">
                  <c:v>213.6</c:v>
                </c:pt>
                <c:pt idx="2089">
                  <c:v>213.7</c:v>
                </c:pt>
                <c:pt idx="2090">
                  <c:v>213.8</c:v>
                </c:pt>
                <c:pt idx="2091">
                  <c:v>213.9</c:v>
                </c:pt>
                <c:pt idx="2092">
                  <c:v>214</c:v>
                </c:pt>
                <c:pt idx="2093">
                  <c:v>214.1</c:v>
                </c:pt>
                <c:pt idx="2094">
                  <c:v>214.2</c:v>
                </c:pt>
                <c:pt idx="2095">
                  <c:v>214.3</c:v>
                </c:pt>
                <c:pt idx="2096">
                  <c:v>214.4</c:v>
                </c:pt>
                <c:pt idx="2097">
                  <c:v>214.5</c:v>
                </c:pt>
                <c:pt idx="2098">
                  <c:v>214.6</c:v>
                </c:pt>
                <c:pt idx="2099">
                  <c:v>214.7</c:v>
                </c:pt>
                <c:pt idx="2100">
                  <c:v>214.8</c:v>
                </c:pt>
                <c:pt idx="2101">
                  <c:v>214.9</c:v>
                </c:pt>
                <c:pt idx="2102">
                  <c:v>215</c:v>
                </c:pt>
                <c:pt idx="2103">
                  <c:v>215.1</c:v>
                </c:pt>
                <c:pt idx="2104">
                  <c:v>215.2</c:v>
                </c:pt>
                <c:pt idx="2105">
                  <c:v>215.3</c:v>
                </c:pt>
                <c:pt idx="2106">
                  <c:v>215.4</c:v>
                </c:pt>
                <c:pt idx="2107">
                  <c:v>215.5</c:v>
                </c:pt>
                <c:pt idx="2108">
                  <c:v>215.6</c:v>
                </c:pt>
                <c:pt idx="2109">
                  <c:v>215.7</c:v>
                </c:pt>
                <c:pt idx="2110">
                  <c:v>215.8</c:v>
                </c:pt>
                <c:pt idx="2111">
                  <c:v>215.9</c:v>
                </c:pt>
                <c:pt idx="2112">
                  <c:v>216</c:v>
                </c:pt>
                <c:pt idx="2113">
                  <c:v>216.1</c:v>
                </c:pt>
                <c:pt idx="2114">
                  <c:v>216.2</c:v>
                </c:pt>
                <c:pt idx="2115">
                  <c:v>216.3</c:v>
                </c:pt>
                <c:pt idx="2116">
                  <c:v>216.4</c:v>
                </c:pt>
                <c:pt idx="2117">
                  <c:v>216.5</c:v>
                </c:pt>
                <c:pt idx="2118">
                  <c:v>216.6</c:v>
                </c:pt>
                <c:pt idx="2119">
                  <c:v>216.7</c:v>
                </c:pt>
                <c:pt idx="2120">
                  <c:v>216.8</c:v>
                </c:pt>
                <c:pt idx="2121">
                  <c:v>216.9</c:v>
                </c:pt>
                <c:pt idx="2122">
                  <c:v>217</c:v>
                </c:pt>
                <c:pt idx="2123">
                  <c:v>217.1</c:v>
                </c:pt>
                <c:pt idx="2124">
                  <c:v>217.2</c:v>
                </c:pt>
                <c:pt idx="2125">
                  <c:v>217.3</c:v>
                </c:pt>
                <c:pt idx="2126">
                  <c:v>217.4</c:v>
                </c:pt>
                <c:pt idx="2127">
                  <c:v>217.5</c:v>
                </c:pt>
                <c:pt idx="2128">
                  <c:v>217.6</c:v>
                </c:pt>
                <c:pt idx="2129">
                  <c:v>217.7</c:v>
                </c:pt>
                <c:pt idx="2130">
                  <c:v>217.8</c:v>
                </c:pt>
                <c:pt idx="2131">
                  <c:v>217.9</c:v>
                </c:pt>
                <c:pt idx="2132">
                  <c:v>218</c:v>
                </c:pt>
                <c:pt idx="2133">
                  <c:v>218.1</c:v>
                </c:pt>
                <c:pt idx="2134">
                  <c:v>218.2</c:v>
                </c:pt>
                <c:pt idx="2135">
                  <c:v>218.3</c:v>
                </c:pt>
                <c:pt idx="2136">
                  <c:v>218.4</c:v>
                </c:pt>
                <c:pt idx="2137">
                  <c:v>218.5</c:v>
                </c:pt>
                <c:pt idx="2138">
                  <c:v>218.6</c:v>
                </c:pt>
                <c:pt idx="2139">
                  <c:v>218.7</c:v>
                </c:pt>
                <c:pt idx="2140">
                  <c:v>218.8</c:v>
                </c:pt>
                <c:pt idx="2141">
                  <c:v>218.9</c:v>
                </c:pt>
                <c:pt idx="2142">
                  <c:v>219</c:v>
                </c:pt>
                <c:pt idx="2143">
                  <c:v>219.1</c:v>
                </c:pt>
                <c:pt idx="2144">
                  <c:v>219.2</c:v>
                </c:pt>
                <c:pt idx="2145">
                  <c:v>219.3</c:v>
                </c:pt>
                <c:pt idx="2146">
                  <c:v>219.4</c:v>
                </c:pt>
                <c:pt idx="2147">
                  <c:v>219.5</c:v>
                </c:pt>
                <c:pt idx="2148">
                  <c:v>219.6</c:v>
                </c:pt>
                <c:pt idx="2149">
                  <c:v>219.7</c:v>
                </c:pt>
                <c:pt idx="2150">
                  <c:v>219.8</c:v>
                </c:pt>
                <c:pt idx="2151">
                  <c:v>219.9</c:v>
                </c:pt>
                <c:pt idx="2152">
                  <c:v>220</c:v>
                </c:pt>
                <c:pt idx="2153">
                  <c:v>220.1</c:v>
                </c:pt>
                <c:pt idx="2154">
                  <c:v>220.2</c:v>
                </c:pt>
                <c:pt idx="2155">
                  <c:v>220.3</c:v>
                </c:pt>
                <c:pt idx="2156">
                  <c:v>220.4</c:v>
                </c:pt>
                <c:pt idx="2157">
                  <c:v>220.5</c:v>
                </c:pt>
                <c:pt idx="2158">
                  <c:v>220.6</c:v>
                </c:pt>
                <c:pt idx="2159">
                  <c:v>220.7</c:v>
                </c:pt>
                <c:pt idx="2160">
                  <c:v>220.8</c:v>
                </c:pt>
                <c:pt idx="2161">
                  <c:v>220.9</c:v>
                </c:pt>
                <c:pt idx="2162">
                  <c:v>221</c:v>
                </c:pt>
                <c:pt idx="2163">
                  <c:v>221.1</c:v>
                </c:pt>
                <c:pt idx="2164">
                  <c:v>221.2</c:v>
                </c:pt>
                <c:pt idx="2165">
                  <c:v>221.3</c:v>
                </c:pt>
                <c:pt idx="2166">
                  <c:v>221.4</c:v>
                </c:pt>
                <c:pt idx="2167">
                  <c:v>221.5</c:v>
                </c:pt>
                <c:pt idx="2168">
                  <c:v>221.6</c:v>
                </c:pt>
                <c:pt idx="2169">
                  <c:v>221.7</c:v>
                </c:pt>
                <c:pt idx="2170">
                  <c:v>221.8</c:v>
                </c:pt>
                <c:pt idx="2171">
                  <c:v>221.9</c:v>
                </c:pt>
                <c:pt idx="2172">
                  <c:v>222</c:v>
                </c:pt>
                <c:pt idx="2173">
                  <c:v>222.1</c:v>
                </c:pt>
                <c:pt idx="2174">
                  <c:v>222.2</c:v>
                </c:pt>
                <c:pt idx="2175">
                  <c:v>222.3</c:v>
                </c:pt>
                <c:pt idx="2176">
                  <c:v>222.4</c:v>
                </c:pt>
                <c:pt idx="2177">
                  <c:v>222.5</c:v>
                </c:pt>
                <c:pt idx="2178">
                  <c:v>222.6</c:v>
                </c:pt>
                <c:pt idx="2179">
                  <c:v>222.7</c:v>
                </c:pt>
                <c:pt idx="2180">
                  <c:v>222.8</c:v>
                </c:pt>
                <c:pt idx="2181">
                  <c:v>222.9</c:v>
                </c:pt>
                <c:pt idx="2182">
                  <c:v>223</c:v>
                </c:pt>
                <c:pt idx="2183">
                  <c:v>223.1</c:v>
                </c:pt>
                <c:pt idx="2184">
                  <c:v>223.2</c:v>
                </c:pt>
                <c:pt idx="2185">
                  <c:v>223.3</c:v>
                </c:pt>
                <c:pt idx="2186">
                  <c:v>223.4</c:v>
                </c:pt>
                <c:pt idx="2187">
                  <c:v>223.5</c:v>
                </c:pt>
                <c:pt idx="2188">
                  <c:v>223.6</c:v>
                </c:pt>
                <c:pt idx="2189">
                  <c:v>223.7</c:v>
                </c:pt>
                <c:pt idx="2190">
                  <c:v>223.8</c:v>
                </c:pt>
                <c:pt idx="2191">
                  <c:v>223.9</c:v>
                </c:pt>
                <c:pt idx="2192">
                  <c:v>224</c:v>
                </c:pt>
                <c:pt idx="2193">
                  <c:v>224.1</c:v>
                </c:pt>
                <c:pt idx="2194">
                  <c:v>224.2</c:v>
                </c:pt>
                <c:pt idx="2195">
                  <c:v>224.3</c:v>
                </c:pt>
                <c:pt idx="2196">
                  <c:v>224.4</c:v>
                </c:pt>
                <c:pt idx="2197">
                  <c:v>224.5</c:v>
                </c:pt>
                <c:pt idx="2198">
                  <c:v>224.6</c:v>
                </c:pt>
                <c:pt idx="2199">
                  <c:v>224.7</c:v>
                </c:pt>
                <c:pt idx="2200">
                  <c:v>224.8</c:v>
                </c:pt>
                <c:pt idx="2201">
                  <c:v>224.9</c:v>
                </c:pt>
                <c:pt idx="2202">
                  <c:v>225</c:v>
                </c:pt>
                <c:pt idx="2203">
                  <c:v>225.1</c:v>
                </c:pt>
                <c:pt idx="2204">
                  <c:v>225.2</c:v>
                </c:pt>
                <c:pt idx="2205">
                  <c:v>225.3</c:v>
                </c:pt>
                <c:pt idx="2206">
                  <c:v>225.4</c:v>
                </c:pt>
                <c:pt idx="2207">
                  <c:v>225.5</c:v>
                </c:pt>
                <c:pt idx="2208">
                  <c:v>225.6</c:v>
                </c:pt>
                <c:pt idx="2209">
                  <c:v>225.7</c:v>
                </c:pt>
                <c:pt idx="2210">
                  <c:v>225.8</c:v>
                </c:pt>
                <c:pt idx="2211">
                  <c:v>225.9</c:v>
                </c:pt>
                <c:pt idx="2212">
                  <c:v>226</c:v>
                </c:pt>
                <c:pt idx="2213">
                  <c:v>226.1</c:v>
                </c:pt>
                <c:pt idx="2214">
                  <c:v>226.2</c:v>
                </c:pt>
                <c:pt idx="2215">
                  <c:v>226.3</c:v>
                </c:pt>
                <c:pt idx="2216">
                  <c:v>226.4</c:v>
                </c:pt>
                <c:pt idx="2217">
                  <c:v>226.5</c:v>
                </c:pt>
                <c:pt idx="2218">
                  <c:v>226.6</c:v>
                </c:pt>
                <c:pt idx="2219">
                  <c:v>226.7</c:v>
                </c:pt>
                <c:pt idx="2220">
                  <c:v>226.8</c:v>
                </c:pt>
                <c:pt idx="2221">
                  <c:v>226.9</c:v>
                </c:pt>
                <c:pt idx="2222">
                  <c:v>227</c:v>
                </c:pt>
                <c:pt idx="2223">
                  <c:v>227.1</c:v>
                </c:pt>
                <c:pt idx="2224">
                  <c:v>227.2</c:v>
                </c:pt>
                <c:pt idx="2225">
                  <c:v>227.3</c:v>
                </c:pt>
                <c:pt idx="2226">
                  <c:v>227.4</c:v>
                </c:pt>
                <c:pt idx="2227">
                  <c:v>227.5</c:v>
                </c:pt>
                <c:pt idx="2228">
                  <c:v>227.6</c:v>
                </c:pt>
                <c:pt idx="2229">
                  <c:v>227.7</c:v>
                </c:pt>
                <c:pt idx="2230">
                  <c:v>227.8</c:v>
                </c:pt>
                <c:pt idx="2231">
                  <c:v>227.9</c:v>
                </c:pt>
                <c:pt idx="2232">
                  <c:v>228</c:v>
                </c:pt>
                <c:pt idx="2233">
                  <c:v>228.1</c:v>
                </c:pt>
                <c:pt idx="2234">
                  <c:v>228.2</c:v>
                </c:pt>
                <c:pt idx="2235">
                  <c:v>228.3</c:v>
                </c:pt>
                <c:pt idx="2236">
                  <c:v>228.4</c:v>
                </c:pt>
                <c:pt idx="2237">
                  <c:v>228.5</c:v>
                </c:pt>
                <c:pt idx="2238">
                  <c:v>228.6</c:v>
                </c:pt>
                <c:pt idx="2239">
                  <c:v>228.7</c:v>
                </c:pt>
                <c:pt idx="2240">
                  <c:v>228.8</c:v>
                </c:pt>
                <c:pt idx="2241">
                  <c:v>228.9</c:v>
                </c:pt>
                <c:pt idx="2242">
                  <c:v>229</c:v>
                </c:pt>
                <c:pt idx="2243">
                  <c:v>229.1</c:v>
                </c:pt>
                <c:pt idx="2244">
                  <c:v>229.2</c:v>
                </c:pt>
                <c:pt idx="2245">
                  <c:v>229.3</c:v>
                </c:pt>
                <c:pt idx="2246">
                  <c:v>229.4</c:v>
                </c:pt>
                <c:pt idx="2247">
                  <c:v>229.5</c:v>
                </c:pt>
                <c:pt idx="2248">
                  <c:v>229.6</c:v>
                </c:pt>
                <c:pt idx="2249">
                  <c:v>229.7</c:v>
                </c:pt>
                <c:pt idx="2250">
                  <c:v>229.8</c:v>
                </c:pt>
                <c:pt idx="2251">
                  <c:v>229.9</c:v>
                </c:pt>
                <c:pt idx="2252">
                  <c:v>230</c:v>
                </c:pt>
                <c:pt idx="2253">
                  <c:v>230.1</c:v>
                </c:pt>
                <c:pt idx="2254">
                  <c:v>230.2</c:v>
                </c:pt>
                <c:pt idx="2255">
                  <c:v>230.3</c:v>
                </c:pt>
                <c:pt idx="2256">
                  <c:v>230.4</c:v>
                </c:pt>
                <c:pt idx="2257">
                  <c:v>230.5</c:v>
                </c:pt>
                <c:pt idx="2258">
                  <c:v>230.6</c:v>
                </c:pt>
                <c:pt idx="2259">
                  <c:v>230.7</c:v>
                </c:pt>
                <c:pt idx="2260">
                  <c:v>230.8</c:v>
                </c:pt>
                <c:pt idx="2261">
                  <c:v>230.9</c:v>
                </c:pt>
                <c:pt idx="2262">
                  <c:v>231</c:v>
                </c:pt>
                <c:pt idx="2263">
                  <c:v>231.1</c:v>
                </c:pt>
                <c:pt idx="2264">
                  <c:v>231.2</c:v>
                </c:pt>
                <c:pt idx="2265">
                  <c:v>231.3</c:v>
                </c:pt>
                <c:pt idx="2266">
                  <c:v>231.4</c:v>
                </c:pt>
                <c:pt idx="2267">
                  <c:v>231.5</c:v>
                </c:pt>
                <c:pt idx="2268">
                  <c:v>231.6</c:v>
                </c:pt>
                <c:pt idx="2269">
                  <c:v>231.7</c:v>
                </c:pt>
                <c:pt idx="2270">
                  <c:v>231.8</c:v>
                </c:pt>
                <c:pt idx="2271">
                  <c:v>231.9</c:v>
                </c:pt>
                <c:pt idx="2272">
                  <c:v>232</c:v>
                </c:pt>
                <c:pt idx="2273">
                  <c:v>232.1</c:v>
                </c:pt>
                <c:pt idx="2274">
                  <c:v>232.2</c:v>
                </c:pt>
                <c:pt idx="2275">
                  <c:v>232.3</c:v>
                </c:pt>
                <c:pt idx="2276">
                  <c:v>232.4</c:v>
                </c:pt>
                <c:pt idx="2277">
                  <c:v>232.5</c:v>
                </c:pt>
                <c:pt idx="2278">
                  <c:v>232.6</c:v>
                </c:pt>
                <c:pt idx="2279">
                  <c:v>232.7</c:v>
                </c:pt>
                <c:pt idx="2280">
                  <c:v>232.8</c:v>
                </c:pt>
                <c:pt idx="2281">
                  <c:v>232.9</c:v>
                </c:pt>
                <c:pt idx="2282">
                  <c:v>233</c:v>
                </c:pt>
                <c:pt idx="2283">
                  <c:v>233.1</c:v>
                </c:pt>
                <c:pt idx="2284">
                  <c:v>233.2</c:v>
                </c:pt>
                <c:pt idx="2285">
                  <c:v>233.3</c:v>
                </c:pt>
                <c:pt idx="2286">
                  <c:v>233.4</c:v>
                </c:pt>
                <c:pt idx="2287">
                  <c:v>233.5</c:v>
                </c:pt>
                <c:pt idx="2288">
                  <c:v>233.6</c:v>
                </c:pt>
                <c:pt idx="2289">
                  <c:v>233.7</c:v>
                </c:pt>
                <c:pt idx="2290">
                  <c:v>233.8</c:v>
                </c:pt>
                <c:pt idx="2291">
                  <c:v>233.9</c:v>
                </c:pt>
                <c:pt idx="2292">
                  <c:v>234</c:v>
                </c:pt>
                <c:pt idx="2293">
                  <c:v>234.1</c:v>
                </c:pt>
                <c:pt idx="2294">
                  <c:v>234.2</c:v>
                </c:pt>
                <c:pt idx="2295">
                  <c:v>234.3</c:v>
                </c:pt>
                <c:pt idx="2296">
                  <c:v>234.4</c:v>
                </c:pt>
                <c:pt idx="2297">
                  <c:v>234.5</c:v>
                </c:pt>
                <c:pt idx="2298">
                  <c:v>234.6</c:v>
                </c:pt>
                <c:pt idx="2299">
                  <c:v>234.7</c:v>
                </c:pt>
                <c:pt idx="2300">
                  <c:v>234.8</c:v>
                </c:pt>
                <c:pt idx="2301">
                  <c:v>234.9</c:v>
                </c:pt>
                <c:pt idx="2302">
                  <c:v>235</c:v>
                </c:pt>
                <c:pt idx="2303">
                  <c:v>235.1</c:v>
                </c:pt>
                <c:pt idx="2304">
                  <c:v>235.2</c:v>
                </c:pt>
                <c:pt idx="2305">
                  <c:v>235.3</c:v>
                </c:pt>
                <c:pt idx="2306">
                  <c:v>235.4</c:v>
                </c:pt>
                <c:pt idx="2307">
                  <c:v>235.5</c:v>
                </c:pt>
                <c:pt idx="2308">
                  <c:v>235.6</c:v>
                </c:pt>
                <c:pt idx="2309">
                  <c:v>235.7</c:v>
                </c:pt>
                <c:pt idx="2310">
                  <c:v>235.8</c:v>
                </c:pt>
                <c:pt idx="2311">
                  <c:v>235.9</c:v>
                </c:pt>
                <c:pt idx="2312">
                  <c:v>236</c:v>
                </c:pt>
                <c:pt idx="2313">
                  <c:v>236.1</c:v>
                </c:pt>
                <c:pt idx="2314">
                  <c:v>236.2</c:v>
                </c:pt>
                <c:pt idx="2315">
                  <c:v>236.3</c:v>
                </c:pt>
                <c:pt idx="2316">
                  <c:v>236.4</c:v>
                </c:pt>
                <c:pt idx="2317">
                  <c:v>236.5</c:v>
                </c:pt>
                <c:pt idx="2318">
                  <c:v>236.6</c:v>
                </c:pt>
                <c:pt idx="2319">
                  <c:v>236.7</c:v>
                </c:pt>
                <c:pt idx="2320">
                  <c:v>236.8</c:v>
                </c:pt>
                <c:pt idx="2321">
                  <c:v>236.9</c:v>
                </c:pt>
                <c:pt idx="2322">
                  <c:v>237</c:v>
                </c:pt>
                <c:pt idx="2323">
                  <c:v>237.1</c:v>
                </c:pt>
                <c:pt idx="2324">
                  <c:v>237.2</c:v>
                </c:pt>
                <c:pt idx="2325">
                  <c:v>237.3</c:v>
                </c:pt>
                <c:pt idx="2326">
                  <c:v>237.4</c:v>
                </c:pt>
                <c:pt idx="2327">
                  <c:v>237.5</c:v>
                </c:pt>
                <c:pt idx="2328">
                  <c:v>237.6</c:v>
                </c:pt>
                <c:pt idx="2329">
                  <c:v>237.7</c:v>
                </c:pt>
                <c:pt idx="2330">
                  <c:v>237.8</c:v>
                </c:pt>
                <c:pt idx="2331">
                  <c:v>237.9</c:v>
                </c:pt>
                <c:pt idx="2332">
                  <c:v>238</c:v>
                </c:pt>
                <c:pt idx="2333">
                  <c:v>238.1</c:v>
                </c:pt>
                <c:pt idx="2334">
                  <c:v>238.2</c:v>
                </c:pt>
                <c:pt idx="2335">
                  <c:v>238.3</c:v>
                </c:pt>
                <c:pt idx="2336">
                  <c:v>238.4</c:v>
                </c:pt>
                <c:pt idx="2337">
                  <c:v>238.5</c:v>
                </c:pt>
                <c:pt idx="2338">
                  <c:v>238.6</c:v>
                </c:pt>
                <c:pt idx="2339">
                  <c:v>238.7</c:v>
                </c:pt>
                <c:pt idx="2340">
                  <c:v>238.8</c:v>
                </c:pt>
                <c:pt idx="2341">
                  <c:v>238.9</c:v>
                </c:pt>
                <c:pt idx="2342">
                  <c:v>239</c:v>
                </c:pt>
                <c:pt idx="2343">
                  <c:v>239.1</c:v>
                </c:pt>
                <c:pt idx="2344">
                  <c:v>239.2</c:v>
                </c:pt>
                <c:pt idx="2345">
                  <c:v>239.3</c:v>
                </c:pt>
                <c:pt idx="2346">
                  <c:v>239.4</c:v>
                </c:pt>
                <c:pt idx="2347">
                  <c:v>239.5</c:v>
                </c:pt>
                <c:pt idx="2348">
                  <c:v>239.6</c:v>
                </c:pt>
                <c:pt idx="2349">
                  <c:v>239.7</c:v>
                </c:pt>
                <c:pt idx="2350">
                  <c:v>239.8</c:v>
                </c:pt>
                <c:pt idx="2351">
                  <c:v>239.9</c:v>
                </c:pt>
                <c:pt idx="2352">
                  <c:v>240</c:v>
                </c:pt>
                <c:pt idx="2353">
                  <c:v>240.1</c:v>
                </c:pt>
                <c:pt idx="2354">
                  <c:v>240.2</c:v>
                </c:pt>
                <c:pt idx="2355">
                  <c:v>240.3</c:v>
                </c:pt>
                <c:pt idx="2356">
                  <c:v>240.4</c:v>
                </c:pt>
                <c:pt idx="2357">
                  <c:v>240.5</c:v>
                </c:pt>
                <c:pt idx="2358">
                  <c:v>240.6</c:v>
                </c:pt>
                <c:pt idx="2359">
                  <c:v>240.7</c:v>
                </c:pt>
                <c:pt idx="2360">
                  <c:v>240.8</c:v>
                </c:pt>
                <c:pt idx="2361">
                  <c:v>240.9</c:v>
                </c:pt>
                <c:pt idx="2362">
                  <c:v>241</c:v>
                </c:pt>
                <c:pt idx="2363">
                  <c:v>241.1</c:v>
                </c:pt>
                <c:pt idx="2364">
                  <c:v>241.2</c:v>
                </c:pt>
                <c:pt idx="2365">
                  <c:v>241.3</c:v>
                </c:pt>
                <c:pt idx="2366">
                  <c:v>241.4</c:v>
                </c:pt>
                <c:pt idx="2367">
                  <c:v>241.5</c:v>
                </c:pt>
                <c:pt idx="2368">
                  <c:v>241.6</c:v>
                </c:pt>
                <c:pt idx="2369">
                  <c:v>241.7</c:v>
                </c:pt>
                <c:pt idx="2370">
                  <c:v>241.8</c:v>
                </c:pt>
                <c:pt idx="2371">
                  <c:v>241.9</c:v>
                </c:pt>
                <c:pt idx="2372">
                  <c:v>242</c:v>
                </c:pt>
                <c:pt idx="2373">
                  <c:v>242.1</c:v>
                </c:pt>
                <c:pt idx="2374">
                  <c:v>242.2</c:v>
                </c:pt>
                <c:pt idx="2375">
                  <c:v>242.3</c:v>
                </c:pt>
                <c:pt idx="2376">
                  <c:v>242.4</c:v>
                </c:pt>
                <c:pt idx="2377">
                  <c:v>242.5</c:v>
                </c:pt>
                <c:pt idx="2378">
                  <c:v>242.6</c:v>
                </c:pt>
                <c:pt idx="2379">
                  <c:v>242.7</c:v>
                </c:pt>
                <c:pt idx="2380">
                  <c:v>242.8</c:v>
                </c:pt>
                <c:pt idx="2381">
                  <c:v>242.9</c:v>
                </c:pt>
                <c:pt idx="2382">
                  <c:v>243</c:v>
                </c:pt>
                <c:pt idx="2383">
                  <c:v>243.1</c:v>
                </c:pt>
                <c:pt idx="2384">
                  <c:v>243.2</c:v>
                </c:pt>
                <c:pt idx="2385">
                  <c:v>243.3</c:v>
                </c:pt>
                <c:pt idx="2386">
                  <c:v>243.4</c:v>
                </c:pt>
                <c:pt idx="2387">
                  <c:v>243.5</c:v>
                </c:pt>
                <c:pt idx="2388">
                  <c:v>243.6</c:v>
                </c:pt>
                <c:pt idx="2389">
                  <c:v>243.7</c:v>
                </c:pt>
                <c:pt idx="2390">
                  <c:v>243.8</c:v>
                </c:pt>
                <c:pt idx="2391">
                  <c:v>243.9</c:v>
                </c:pt>
                <c:pt idx="2392">
                  <c:v>244</c:v>
                </c:pt>
                <c:pt idx="2393">
                  <c:v>244.1</c:v>
                </c:pt>
                <c:pt idx="2394">
                  <c:v>244.2</c:v>
                </c:pt>
                <c:pt idx="2395">
                  <c:v>244.3</c:v>
                </c:pt>
                <c:pt idx="2396">
                  <c:v>244.4</c:v>
                </c:pt>
                <c:pt idx="2397">
                  <c:v>244.5</c:v>
                </c:pt>
                <c:pt idx="2398">
                  <c:v>244.6</c:v>
                </c:pt>
                <c:pt idx="2399">
                  <c:v>244.7</c:v>
                </c:pt>
                <c:pt idx="2400">
                  <c:v>244.8</c:v>
                </c:pt>
                <c:pt idx="2401">
                  <c:v>244.9</c:v>
                </c:pt>
                <c:pt idx="2402">
                  <c:v>245</c:v>
                </c:pt>
                <c:pt idx="2403">
                  <c:v>245.1</c:v>
                </c:pt>
                <c:pt idx="2404">
                  <c:v>245.2</c:v>
                </c:pt>
                <c:pt idx="2405">
                  <c:v>245.3</c:v>
                </c:pt>
                <c:pt idx="2406">
                  <c:v>245.4</c:v>
                </c:pt>
                <c:pt idx="2407">
                  <c:v>245.5</c:v>
                </c:pt>
                <c:pt idx="2408">
                  <c:v>245.6</c:v>
                </c:pt>
                <c:pt idx="2409">
                  <c:v>245.7</c:v>
                </c:pt>
                <c:pt idx="2410">
                  <c:v>245.8</c:v>
                </c:pt>
                <c:pt idx="2411">
                  <c:v>245.9</c:v>
                </c:pt>
                <c:pt idx="2412">
                  <c:v>246</c:v>
                </c:pt>
                <c:pt idx="2413">
                  <c:v>246.1</c:v>
                </c:pt>
                <c:pt idx="2414">
                  <c:v>246.2</c:v>
                </c:pt>
                <c:pt idx="2415">
                  <c:v>246.3</c:v>
                </c:pt>
                <c:pt idx="2416">
                  <c:v>246.4</c:v>
                </c:pt>
                <c:pt idx="2417">
                  <c:v>246.5</c:v>
                </c:pt>
                <c:pt idx="2418">
                  <c:v>246.6</c:v>
                </c:pt>
                <c:pt idx="2419">
                  <c:v>246.7</c:v>
                </c:pt>
                <c:pt idx="2420">
                  <c:v>246.8</c:v>
                </c:pt>
                <c:pt idx="2421">
                  <c:v>246.9</c:v>
                </c:pt>
                <c:pt idx="2422">
                  <c:v>247</c:v>
                </c:pt>
                <c:pt idx="2423">
                  <c:v>247.1</c:v>
                </c:pt>
                <c:pt idx="2424">
                  <c:v>247.2</c:v>
                </c:pt>
                <c:pt idx="2425">
                  <c:v>247.3</c:v>
                </c:pt>
                <c:pt idx="2426">
                  <c:v>247.4</c:v>
                </c:pt>
                <c:pt idx="2427">
                  <c:v>247.5</c:v>
                </c:pt>
                <c:pt idx="2428">
                  <c:v>247.6</c:v>
                </c:pt>
                <c:pt idx="2429">
                  <c:v>247.7</c:v>
                </c:pt>
                <c:pt idx="2430">
                  <c:v>247.8</c:v>
                </c:pt>
                <c:pt idx="2431">
                  <c:v>247.9</c:v>
                </c:pt>
                <c:pt idx="2432">
                  <c:v>248</c:v>
                </c:pt>
                <c:pt idx="2433">
                  <c:v>248.1</c:v>
                </c:pt>
                <c:pt idx="2434">
                  <c:v>248.2</c:v>
                </c:pt>
                <c:pt idx="2435">
                  <c:v>248.3</c:v>
                </c:pt>
                <c:pt idx="2436">
                  <c:v>248.4</c:v>
                </c:pt>
                <c:pt idx="2437">
                  <c:v>248.5</c:v>
                </c:pt>
                <c:pt idx="2438">
                  <c:v>248.6</c:v>
                </c:pt>
                <c:pt idx="2439">
                  <c:v>248.7</c:v>
                </c:pt>
                <c:pt idx="2440">
                  <c:v>248.8</c:v>
                </c:pt>
                <c:pt idx="2441">
                  <c:v>248.9</c:v>
                </c:pt>
                <c:pt idx="2442">
                  <c:v>249</c:v>
                </c:pt>
                <c:pt idx="2443">
                  <c:v>249.1</c:v>
                </c:pt>
                <c:pt idx="2444">
                  <c:v>249.2</c:v>
                </c:pt>
                <c:pt idx="2445">
                  <c:v>249.3</c:v>
                </c:pt>
                <c:pt idx="2446">
                  <c:v>249.4</c:v>
                </c:pt>
                <c:pt idx="2447">
                  <c:v>249.5</c:v>
                </c:pt>
                <c:pt idx="2448">
                  <c:v>249.6</c:v>
                </c:pt>
                <c:pt idx="2449">
                  <c:v>249.7</c:v>
                </c:pt>
                <c:pt idx="2450">
                  <c:v>249.8</c:v>
                </c:pt>
                <c:pt idx="2451">
                  <c:v>249.9</c:v>
                </c:pt>
                <c:pt idx="2452">
                  <c:v>250</c:v>
                </c:pt>
                <c:pt idx="2453">
                  <c:v>250.1</c:v>
                </c:pt>
                <c:pt idx="2454">
                  <c:v>250.2</c:v>
                </c:pt>
                <c:pt idx="2455">
                  <c:v>250.3</c:v>
                </c:pt>
                <c:pt idx="2456">
                  <c:v>250.4</c:v>
                </c:pt>
                <c:pt idx="2457">
                  <c:v>250.5</c:v>
                </c:pt>
                <c:pt idx="2458">
                  <c:v>250.6</c:v>
                </c:pt>
                <c:pt idx="2459">
                  <c:v>250.7</c:v>
                </c:pt>
                <c:pt idx="2460">
                  <c:v>250.8</c:v>
                </c:pt>
                <c:pt idx="2461">
                  <c:v>250.9</c:v>
                </c:pt>
                <c:pt idx="2462">
                  <c:v>251</c:v>
                </c:pt>
                <c:pt idx="2463">
                  <c:v>251.1</c:v>
                </c:pt>
                <c:pt idx="2464">
                  <c:v>251.2</c:v>
                </c:pt>
                <c:pt idx="2465">
                  <c:v>251.3</c:v>
                </c:pt>
                <c:pt idx="2466">
                  <c:v>251.4</c:v>
                </c:pt>
                <c:pt idx="2467">
                  <c:v>251.5</c:v>
                </c:pt>
                <c:pt idx="2468">
                  <c:v>251.6</c:v>
                </c:pt>
                <c:pt idx="2469">
                  <c:v>251.7</c:v>
                </c:pt>
                <c:pt idx="2470">
                  <c:v>251.8</c:v>
                </c:pt>
                <c:pt idx="2471">
                  <c:v>251.9</c:v>
                </c:pt>
                <c:pt idx="2472">
                  <c:v>252</c:v>
                </c:pt>
                <c:pt idx="2473">
                  <c:v>252.1</c:v>
                </c:pt>
                <c:pt idx="2474">
                  <c:v>252.2</c:v>
                </c:pt>
                <c:pt idx="2475">
                  <c:v>252.3</c:v>
                </c:pt>
                <c:pt idx="2476">
                  <c:v>252.4</c:v>
                </c:pt>
                <c:pt idx="2477">
                  <c:v>252.5</c:v>
                </c:pt>
                <c:pt idx="2478">
                  <c:v>252.6</c:v>
                </c:pt>
                <c:pt idx="2479">
                  <c:v>252.7</c:v>
                </c:pt>
                <c:pt idx="2480">
                  <c:v>252.8</c:v>
                </c:pt>
                <c:pt idx="2481">
                  <c:v>252.9</c:v>
                </c:pt>
                <c:pt idx="2482">
                  <c:v>253</c:v>
                </c:pt>
                <c:pt idx="2483">
                  <c:v>253.1</c:v>
                </c:pt>
                <c:pt idx="2484">
                  <c:v>253.2</c:v>
                </c:pt>
                <c:pt idx="2485">
                  <c:v>253.3</c:v>
                </c:pt>
                <c:pt idx="2486">
                  <c:v>253.4</c:v>
                </c:pt>
                <c:pt idx="2487">
                  <c:v>253.5</c:v>
                </c:pt>
                <c:pt idx="2488">
                  <c:v>253.6</c:v>
                </c:pt>
                <c:pt idx="2489">
                  <c:v>253.7</c:v>
                </c:pt>
                <c:pt idx="2490">
                  <c:v>253.8</c:v>
                </c:pt>
                <c:pt idx="2491">
                  <c:v>253.9</c:v>
                </c:pt>
                <c:pt idx="2492">
                  <c:v>254</c:v>
                </c:pt>
                <c:pt idx="2493">
                  <c:v>254.1</c:v>
                </c:pt>
                <c:pt idx="2494">
                  <c:v>254.2</c:v>
                </c:pt>
                <c:pt idx="2495">
                  <c:v>254.3</c:v>
                </c:pt>
                <c:pt idx="2496">
                  <c:v>254.4</c:v>
                </c:pt>
                <c:pt idx="2497">
                  <c:v>254.5</c:v>
                </c:pt>
                <c:pt idx="2498">
                  <c:v>254.6</c:v>
                </c:pt>
                <c:pt idx="2499">
                  <c:v>254.7</c:v>
                </c:pt>
                <c:pt idx="2500">
                  <c:v>254.8</c:v>
                </c:pt>
                <c:pt idx="2501">
                  <c:v>254.9</c:v>
                </c:pt>
                <c:pt idx="2502">
                  <c:v>255</c:v>
                </c:pt>
                <c:pt idx="2503">
                  <c:v>255.1</c:v>
                </c:pt>
                <c:pt idx="2504">
                  <c:v>255.2</c:v>
                </c:pt>
                <c:pt idx="2505">
                  <c:v>255.3</c:v>
                </c:pt>
                <c:pt idx="2506">
                  <c:v>255.4</c:v>
                </c:pt>
                <c:pt idx="2507">
                  <c:v>255.5</c:v>
                </c:pt>
                <c:pt idx="2508">
                  <c:v>255.6</c:v>
                </c:pt>
                <c:pt idx="2509">
                  <c:v>255.7</c:v>
                </c:pt>
                <c:pt idx="2510">
                  <c:v>255.8</c:v>
                </c:pt>
                <c:pt idx="2511">
                  <c:v>255.9</c:v>
                </c:pt>
                <c:pt idx="2512">
                  <c:v>256</c:v>
                </c:pt>
                <c:pt idx="2513">
                  <c:v>256.10000000000002</c:v>
                </c:pt>
                <c:pt idx="2514">
                  <c:v>256.2</c:v>
                </c:pt>
                <c:pt idx="2515">
                  <c:v>256.3</c:v>
                </c:pt>
                <c:pt idx="2516">
                  <c:v>256.39999999999998</c:v>
                </c:pt>
                <c:pt idx="2517">
                  <c:v>256.5</c:v>
                </c:pt>
                <c:pt idx="2518">
                  <c:v>256.60000000000002</c:v>
                </c:pt>
                <c:pt idx="2519">
                  <c:v>256.7</c:v>
                </c:pt>
                <c:pt idx="2520">
                  <c:v>256.8</c:v>
                </c:pt>
                <c:pt idx="2521">
                  <c:v>256.89999999999998</c:v>
                </c:pt>
                <c:pt idx="2522">
                  <c:v>257</c:v>
                </c:pt>
                <c:pt idx="2523">
                  <c:v>257.10000000000002</c:v>
                </c:pt>
                <c:pt idx="2524">
                  <c:v>257.2</c:v>
                </c:pt>
                <c:pt idx="2525">
                  <c:v>257.3</c:v>
                </c:pt>
                <c:pt idx="2526">
                  <c:v>257.39999999999998</c:v>
                </c:pt>
                <c:pt idx="2527">
                  <c:v>257.5</c:v>
                </c:pt>
                <c:pt idx="2528">
                  <c:v>257.60000000000002</c:v>
                </c:pt>
                <c:pt idx="2529">
                  <c:v>257.7</c:v>
                </c:pt>
                <c:pt idx="2530">
                  <c:v>257.8</c:v>
                </c:pt>
                <c:pt idx="2531">
                  <c:v>257.89999999999998</c:v>
                </c:pt>
                <c:pt idx="2532">
                  <c:v>258</c:v>
                </c:pt>
                <c:pt idx="2533">
                  <c:v>258.10000000000002</c:v>
                </c:pt>
                <c:pt idx="2534">
                  <c:v>258.2</c:v>
                </c:pt>
                <c:pt idx="2535">
                  <c:v>258.3</c:v>
                </c:pt>
                <c:pt idx="2536">
                  <c:v>258.39999999999998</c:v>
                </c:pt>
                <c:pt idx="2537">
                  <c:v>258.5</c:v>
                </c:pt>
                <c:pt idx="2538">
                  <c:v>258.60000000000002</c:v>
                </c:pt>
                <c:pt idx="2539">
                  <c:v>258.7</c:v>
                </c:pt>
                <c:pt idx="2540">
                  <c:v>258.8</c:v>
                </c:pt>
                <c:pt idx="2541">
                  <c:v>258.89999999999998</c:v>
                </c:pt>
                <c:pt idx="2542">
                  <c:v>259</c:v>
                </c:pt>
                <c:pt idx="2543">
                  <c:v>259.10000000000002</c:v>
                </c:pt>
                <c:pt idx="2544">
                  <c:v>259.2</c:v>
                </c:pt>
                <c:pt idx="2545">
                  <c:v>259.3</c:v>
                </c:pt>
                <c:pt idx="2546">
                  <c:v>259.39999999999998</c:v>
                </c:pt>
                <c:pt idx="2547">
                  <c:v>259.5</c:v>
                </c:pt>
                <c:pt idx="2548">
                  <c:v>259.60000000000002</c:v>
                </c:pt>
                <c:pt idx="2549">
                  <c:v>259.7</c:v>
                </c:pt>
                <c:pt idx="2550">
                  <c:v>259.8</c:v>
                </c:pt>
                <c:pt idx="2551">
                  <c:v>259.89999999999998</c:v>
                </c:pt>
                <c:pt idx="2552">
                  <c:v>260</c:v>
                </c:pt>
                <c:pt idx="2553">
                  <c:v>260.10000000000002</c:v>
                </c:pt>
                <c:pt idx="2554">
                  <c:v>260.2</c:v>
                </c:pt>
                <c:pt idx="2555">
                  <c:v>260.3</c:v>
                </c:pt>
                <c:pt idx="2556">
                  <c:v>260.39999999999998</c:v>
                </c:pt>
                <c:pt idx="2557">
                  <c:v>260.5</c:v>
                </c:pt>
                <c:pt idx="2558">
                  <c:v>260.60000000000002</c:v>
                </c:pt>
                <c:pt idx="2559">
                  <c:v>260.7</c:v>
                </c:pt>
                <c:pt idx="2560">
                  <c:v>260.8</c:v>
                </c:pt>
                <c:pt idx="2561">
                  <c:v>260.89999999999998</c:v>
                </c:pt>
                <c:pt idx="2562">
                  <c:v>261</c:v>
                </c:pt>
                <c:pt idx="2563">
                  <c:v>261.10000000000002</c:v>
                </c:pt>
                <c:pt idx="2564">
                  <c:v>261.2</c:v>
                </c:pt>
                <c:pt idx="2565">
                  <c:v>261.3</c:v>
                </c:pt>
                <c:pt idx="2566">
                  <c:v>261.39999999999998</c:v>
                </c:pt>
                <c:pt idx="2567">
                  <c:v>261.5</c:v>
                </c:pt>
                <c:pt idx="2568">
                  <c:v>261.60000000000002</c:v>
                </c:pt>
                <c:pt idx="2569">
                  <c:v>261.7</c:v>
                </c:pt>
                <c:pt idx="2570">
                  <c:v>261.8</c:v>
                </c:pt>
                <c:pt idx="2571">
                  <c:v>261.89999999999998</c:v>
                </c:pt>
                <c:pt idx="2572">
                  <c:v>262</c:v>
                </c:pt>
                <c:pt idx="2573">
                  <c:v>262.10000000000002</c:v>
                </c:pt>
                <c:pt idx="2574">
                  <c:v>262.2</c:v>
                </c:pt>
                <c:pt idx="2575">
                  <c:v>262.3</c:v>
                </c:pt>
                <c:pt idx="2576">
                  <c:v>262.39999999999998</c:v>
                </c:pt>
                <c:pt idx="2577">
                  <c:v>262.5</c:v>
                </c:pt>
                <c:pt idx="2578">
                  <c:v>262.60000000000002</c:v>
                </c:pt>
                <c:pt idx="2579">
                  <c:v>262.7</c:v>
                </c:pt>
                <c:pt idx="2580">
                  <c:v>262.8</c:v>
                </c:pt>
                <c:pt idx="2581">
                  <c:v>262.89999999999998</c:v>
                </c:pt>
                <c:pt idx="2582">
                  <c:v>263</c:v>
                </c:pt>
                <c:pt idx="2583">
                  <c:v>263.10000000000002</c:v>
                </c:pt>
                <c:pt idx="2584">
                  <c:v>263.2</c:v>
                </c:pt>
                <c:pt idx="2585">
                  <c:v>263.3</c:v>
                </c:pt>
                <c:pt idx="2586">
                  <c:v>263.39999999999998</c:v>
                </c:pt>
                <c:pt idx="2587">
                  <c:v>263.5</c:v>
                </c:pt>
                <c:pt idx="2588">
                  <c:v>263.60000000000002</c:v>
                </c:pt>
                <c:pt idx="2589">
                  <c:v>263.7</c:v>
                </c:pt>
                <c:pt idx="2590">
                  <c:v>263.8</c:v>
                </c:pt>
                <c:pt idx="2591">
                  <c:v>263.89999999999998</c:v>
                </c:pt>
                <c:pt idx="2592">
                  <c:v>264</c:v>
                </c:pt>
                <c:pt idx="2593">
                  <c:v>264.10000000000002</c:v>
                </c:pt>
                <c:pt idx="2594">
                  <c:v>264.2</c:v>
                </c:pt>
                <c:pt idx="2595">
                  <c:v>264.3</c:v>
                </c:pt>
                <c:pt idx="2596">
                  <c:v>264.39999999999998</c:v>
                </c:pt>
                <c:pt idx="2597">
                  <c:v>264.5</c:v>
                </c:pt>
                <c:pt idx="2598">
                  <c:v>264.60000000000002</c:v>
                </c:pt>
                <c:pt idx="2599">
                  <c:v>264.7</c:v>
                </c:pt>
                <c:pt idx="2600">
                  <c:v>264.8</c:v>
                </c:pt>
                <c:pt idx="2601">
                  <c:v>264.89999999999998</c:v>
                </c:pt>
                <c:pt idx="2602">
                  <c:v>265</c:v>
                </c:pt>
                <c:pt idx="2603">
                  <c:v>265.10000000000002</c:v>
                </c:pt>
                <c:pt idx="2604">
                  <c:v>265.2</c:v>
                </c:pt>
                <c:pt idx="2605">
                  <c:v>265.3</c:v>
                </c:pt>
                <c:pt idx="2606">
                  <c:v>265.39999999999998</c:v>
                </c:pt>
                <c:pt idx="2607">
                  <c:v>265.5</c:v>
                </c:pt>
                <c:pt idx="2608">
                  <c:v>265.60000000000002</c:v>
                </c:pt>
                <c:pt idx="2609">
                  <c:v>265.7</c:v>
                </c:pt>
                <c:pt idx="2610">
                  <c:v>265.8</c:v>
                </c:pt>
                <c:pt idx="2611">
                  <c:v>265.89999999999998</c:v>
                </c:pt>
                <c:pt idx="2612">
                  <c:v>266</c:v>
                </c:pt>
                <c:pt idx="2613">
                  <c:v>266.10000000000002</c:v>
                </c:pt>
                <c:pt idx="2614">
                  <c:v>266.2</c:v>
                </c:pt>
                <c:pt idx="2615">
                  <c:v>266.3</c:v>
                </c:pt>
                <c:pt idx="2616">
                  <c:v>266.39999999999998</c:v>
                </c:pt>
                <c:pt idx="2617">
                  <c:v>266.5</c:v>
                </c:pt>
                <c:pt idx="2618">
                  <c:v>266.60000000000002</c:v>
                </c:pt>
                <c:pt idx="2619">
                  <c:v>266.7</c:v>
                </c:pt>
                <c:pt idx="2620">
                  <c:v>266.8</c:v>
                </c:pt>
                <c:pt idx="2621">
                  <c:v>266.89999999999998</c:v>
                </c:pt>
                <c:pt idx="2622">
                  <c:v>267</c:v>
                </c:pt>
                <c:pt idx="2623">
                  <c:v>267.10000000000002</c:v>
                </c:pt>
                <c:pt idx="2624">
                  <c:v>267.2</c:v>
                </c:pt>
                <c:pt idx="2625">
                  <c:v>267.3</c:v>
                </c:pt>
                <c:pt idx="2626">
                  <c:v>267.39999999999998</c:v>
                </c:pt>
                <c:pt idx="2627">
                  <c:v>267.5</c:v>
                </c:pt>
                <c:pt idx="2628">
                  <c:v>267.60000000000002</c:v>
                </c:pt>
                <c:pt idx="2629">
                  <c:v>267.7</c:v>
                </c:pt>
                <c:pt idx="2630">
                  <c:v>267.8</c:v>
                </c:pt>
                <c:pt idx="2631">
                  <c:v>267.89999999999998</c:v>
                </c:pt>
                <c:pt idx="2632">
                  <c:v>268</c:v>
                </c:pt>
                <c:pt idx="2633">
                  <c:v>268.10000000000002</c:v>
                </c:pt>
                <c:pt idx="2634">
                  <c:v>268.2</c:v>
                </c:pt>
                <c:pt idx="2635">
                  <c:v>268.3</c:v>
                </c:pt>
                <c:pt idx="2636">
                  <c:v>268.39999999999998</c:v>
                </c:pt>
                <c:pt idx="2637">
                  <c:v>268.5</c:v>
                </c:pt>
                <c:pt idx="2638">
                  <c:v>268.60000000000002</c:v>
                </c:pt>
                <c:pt idx="2639">
                  <c:v>268.7</c:v>
                </c:pt>
                <c:pt idx="2640">
                  <c:v>268.8</c:v>
                </c:pt>
                <c:pt idx="2641">
                  <c:v>268.89999999999998</c:v>
                </c:pt>
                <c:pt idx="2642">
                  <c:v>269</c:v>
                </c:pt>
                <c:pt idx="2643">
                  <c:v>269.10000000000002</c:v>
                </c:pt>
                <c:pt idx="2644">
                  <c:v>269.2</c:v>
                </c:pt>
                <c:pt idx="2645">
                  <c:v>269.3</c:v>
                </c:pt>
                <c:pt idx="2646">
                  <c:v>269.39999999999998</c:v>
                </c:pt>
                <c:pt idx="2647">
                  <c:v>269.5</c:v>
                </c:pt>
                <c:pt idx="2648">
                  <c:v>269.60000000000002</c:v>
                </c:pt>
                <c:pt idx="2649">
                  <c:v>269.7</c:v>
                </c:pt>
                <c:pt idx="2650">
                  <c:v>269.8</c:v>
                </c:pt>
                <c:pt idx="2651">
                  <c:v>269.89999999999998</c:v>
                </c:pt>
                <c:pt idx="2652">
                  <c:v>270</c:v>
                </c:pt>
                <c:pt idx="2653">
                  <c:v>270.10000000000002</c:v>
                </c:pt>
                <c:pt idx="2654">
                  <c:v>270.2</c:v>
                </c:pt>
                <c:pt idx="2655">
                  <c:v>270.3</c:v>
                </c:pt>
                <c:pt idx="2656">
                  <c:v>270.39999999999998</c:v>
                </c:pt>
                <c:pt idx="2657">
                  <c:v>270.5</c:v>
                </c:pt>
                <c:pt idx="2658">
                  <c:v>270.60000000000002</c:v>
                </c:pt>
                <c:pt idx="2659">
                  <c:v>270.7</c:v>
                </c:pt>
                <c:pt idx="2660">
                  <c:v>270.8</c:v>
                </c:pt>
                <c:pt idx="2661">
                  <c:v>270.89999999999998</c:v>
                </c:pt>
                <c:pt idx="2662">
                  <c:v>271</c:v>
                </c:pt>
                <c:pt idx="2663">
                  <c:v>271.10000000000002</c:v>
                </c:pt>
                <c:pt idx="2664">
                  <c:v>271.2</c:v>
                </c:pt>
                <c:pt idx="2665">
                  <c:v>271.3</c:v>
                </c:pt>
                <c:pt idx="2666">
                  <c:v>271.39999999999998</c:v>
                </c:pt>
                <c:pt idx="2667">
                  <c:v>271.5</c:v>
                </c:pt>
                <c:pt idx="2668">
                  <c:v>271.60000000000002</c:v>
                </c:pt>
                <c:pt idx="2669">
                  <c:v>271.7</c:v>
                </c:pt>
                <c:pt idx="2670">
                  <c:v>271.8</c:v>
                </c:pt>
                <c:pt idx="2671">
                  <c:v>271.89999999999998</c:v>
                </c:pt>
                <c:pt idx="2672">
                  <c:v>272</c:v>
                </c:pt>
                <c:pt idx="2673">
                  <c:v>272.10000000000002</c:v>
                </c:pt>
                <c:pt idx="2674">
                  <c:v>272.2</c:v>
                </c:pt>
                <c:pt idx="2675">
                  <c:v>272.3</c:v>
                </c:pt>
                <c:pt idx="2676">
                  <c:v>272.39999999999998</c:v>
                </c:pt>
                <c:pt idx="2677">
                  <c:v>272.5</c:v>
                </c:pt>
                <c:pt idx="2678">
                  <c:v>272.60000000000002</c:v>
                </c:pt>
                <c:pt idx="2679">
                  <c:v>272.7</c:v>
                </c:pt>
                <c:pt idx="2680">
                  <c:v>272.8</c:v>
                </c:pt>
                <c:pt idx="2681">
                  <c:v>272.89999999999998</c:v>
                </c:pt>
                <c:pt idx="2682">
                  <c:v>273</c:v>
                </c:pt>
                <c:pt idx="2683">
                  <c:v>273.10000000000002</c:v>
                </c:pt>
                <c:pt idx="2684">
                  <c:v>273.2</c:v>
                </c:pt>
                <c:pt idx="2685">
                  <c:v>273.3</c:v>
                </c:pt>
                <c:pt idx="2686">
                  <c:v>273.39999999999998</c:v>
                </c:pt>
                <c:pt idx="2687">
                  <c:v>273.5</c:v>
                </c:pt>
                <c:pt idx="2688">
                  <c:v>273.60000000000002</c:v>
                </c:pt>
                <c:pt idx="2689">
                  <c:v>273.7</c:v>
                </c:pt>
                <c:pt idx="2690">
                  <c:v>273.8</c:v>
                </c:pt>
                <c:pt idx="2691">
                  <c:v>273.89999999999998</c:v>
                </c:pt>
                <c:pt idx="2692">
                  <c:v>274</c:v>
                </c:pt>
                <c:pt idx="2693">
                  <c:v>274.10000000000002</c:v>
                </c:pt>
                <c:pt idx="2694">
                  <c:v>274.2</c:v>
                </c:pt>
                <c:pt idx="2695">
                  <c:v>274.3</c:v>
                </c:pt>
                <c:pt idx="2696">
                  <c:v>274.39999999999998</c:v>
                </c:pt>
                <c:pt idx="2697">
                  <c:v>274.5</c:v>
                </c:pt>
                <c:pt idx="2698">
                  <c:v>274.60000000000002</c:v>
                </c:pt>
                <c:pt idx="2699">
                  <c:v>274.7</c:v>
                </c:pt>
                <c:pt idx="2700">
                  <c:v>274.8</c:v>
                </c:pt>
                <c:pt idx="2701">
                  <c:v>274.89999999999998</c:v>
                </c:pt>
                <c:pt idx="2702">
                  <c:v>275</c:v>
                </c:pt>
                <c:pt idx="2703">
                  <c:v>275.10000000000002</c:v>
                </c:pt>
                <c:pt idx="2704">
                  <c:v>275.2</c:v>
                </c:pt>
                <c:pt idx="2705">
                  <c:v>275.3</c:v>
                </c:pt>
                <c:pt idx="2706">
                  <c:v>275.39999999999998</c:v>
                </c:pt>
                <c:pt idx="2707">
                  <c:v>275.5</c:v>
                </c:pt>
                <c:pt idx="2708">
                  <c:v>275.60000000000002</c:v>
                </c:pt>
                <c:pt idx="2709">
                  <c:v>275.7</c:v>
                </c:pt>
                <c:pt idx="2710">
                  <c:v>275.8</c:v>
                </c:pt>
                <c:pt idx="2711">
                  <c:v>275.89999999999998</c:v>
                </c:pt>
                <c:pt idx="2712">
                  <c:v>276</c:v>
                </c:pt>
                <c:pt idx="2713">
                  <c:v>276.10000000000002</c:v>
                </c:pt>
                <c:pt idx="2714">
                  <c:v>276.2</c:v>
                </c:pt>
                <c:pt idx="2715">
                  <c:v>276.3</c:v>
                </c:pt>
                <c:pt idx="2716">
                  <c:v>276.39999999999998</c:v>
                </c:pt>
                <c:pt idx="2717">
                  <c:v>276.5</c:v>
                </c:pt>
                <c:pt idx="2718">
                  <c:v>276.60000000000002</c:v>
                </c:pt>
                <c:pt idx="2719">
                  <c:v>276.7</c:v>
                </c:pt>
                <c:pt idx="2720">
                  <c:v>276.8</c:v>
                </c:pt>
                <c:pt idx="2721">
                  <c:v>276.89999999999998</c:v>
                </c:pt>
                <c:pt idx="2722">
                  <c:v>277</c:v>
                </c:pt>
                <c:pt idx="2723">
                  <c:v>277.10000000000002</c:v>
                </c:pt>
                <c:pt idx="2724">
                  <c:v>277.2</c:v>
                </c:pt>
                <c:pt idx="2725">
                  <c:v>277.3</c:v>
                </c:pt>
                <c:pt idx="2726">
                  <c:v>277.39999999999998</c:v>
                </c:pt>
                <c:pt idx="2727">
                  <c:v>277.5</c:v>
                </c:pt>
                <c:pt idx="2728">
                  <c:v>277.60000000000002</c:v>
                </c:pt>
                <c:pt idx="2729">
                  <c:v>277.7</c:v>
                </c:pt>
                <c:pt idx="2730">
                  <c:v>277.8</c:v>
                </c:pt>
                <c:pt idx="2731">
                  <c:v>277.89999999999998</c:v>
                </c:pt>
                <c:pt idx="2732">
                  <c:v>278</c:v>
                </c:pt>
                <c:pt idx="2733">
                  <c:v>278.10000000000002</c:v>
                </c:pt>
                <c:pt idx="2734">
                  <c:v>278.2</c:v>
                </c:pt>
                <c:pt idx="2735">
                  <c:v>278.3</c:v>
                </c:pt>
                <c:pt idx="2736">
                  <c:v>278.39999999999998</c:v>
                </c:pt>
                <c:pt idx="2737">
                  <c:v>278.5</c:v>
                </c:pt>
                <c:pt idx="2738">
                  <c:v>278.60000000000002</c:v>
                </c:pt>
                <c:pt idx="2739">
                  <c:v>278.7</c:v>
                </c:pt>
                <c:pt idx="2740">
                  <c:v>278.8</c:v>
                </c:pt>
                <c:pt idx="2741">
                  <c:v>278.89999999999998</c:v>
                </c:pt>
                <c:pt idx="2742">
                  <c:v>279</c:v>
                </c:pt>
                <c:pt idx="2743">
                  <c:v>279.10000000000002</c:v>
                </c:pt>
                <c:pt idx="2744">
                  <c:v>279.2</c:v>
                </c:pt>
                <c:pt idx="2745">
                  <c:v>279.3</c:v>
                </c:pt>
                <c:pt idx="2746">
                  <c:v>279.39999999999998</c:v>
                </c:pt>
                <c:pt idx="2747">
                  <c:v>279.5</c:v>
                </c:pt>
                <c:pt idx="2748">
                  <c:v>279.60000000000002</c:v>
                </c:pt>
                <c:pt idx="2749">
                  <c:v>279.7</c:v>
                </c:pt>
                <c:pt idx="2750">
                  <c:v>279.8</c:v>
                </c:pt>
                <c:pt idx="2751">
                  <c:v>279.89999999999998</c:v>
                </c:pt>
                <c:pt idx="2752">
                  <c:v>280</c:v>
                </c:pt>
                <c:pt idx="2753">
                  <c:v>280.10000000000002</c:v>
                </c:pt>
                <c:pt idx="2754">
                  <c:v>280.2</c:v>
                </c:pt>
                <c:pt idx="2755">
                  <c:v>280.3</c:v>
                </c:pt>
                <c:pt idx="2756">
                  <c:v>280.39999999999998</c:v>
                </c:pt>
                <c:pt idx="2757">
                  <c:v>280.5</c:v>
                </c:pt>
                <c:pt idx="2758">
                  <c:v>280.60000000000002</c:v>
                </c:pt>
                <c:pt idx="2759">
                  <c:v>280.7</c:v>
                </c:pt>
                <c:pt idx="2760">
                  <c:v>280.8</c:v>
                </c:pt>
                <c:pt idx="2761">
                  <c:v>280.89999999999998</c:v>
                </c:pt>
                <c:pt idx="2762">
                  <c:v>281</c:v>
                </c:pt>
                <c:pt idx="2763">
                  <c:v>281.10000000000002</c:v>
                </c:pt>
                <c:pt idx="2764">
                  <c:v>281.2</c:v>
                </c:pt>
                <c:pt idx="2765">
                  <c:v>281.3</c:v>
                </c:pt>
                <c:pt idx="2766">
                  <c:v>281.39999999999998</c:v>
                </c:pt>
                <c:pt idx="2767">
                  <c:v>281.5</c:v>
                </c:pt>
                <c:pt idx="2768">
                  <c:v>281.60000000000002</c:v>
                </c:pt>
                <c:pt idx="2769">
                  <c:v>281.7</c:v>
                </c:pt>
                <c:pt idx="2770">
                  <c:v>281.8</c:v>
                </c:pt>
                <c:pt idx="2771">
                  <c:v>281.89999999999998</c:v>
                </c:pt>
                <c:pt idx="2772">
                  <c:v>282</c:v>
                </c:pt>
                <c:pt idx="2773">
                  <c:v>282.10000000000002</c:v>
                </c:pt>
                <c:pt idx="2774">
                  <c:v>282.2</c:v>
                </c:pt>
                <c:pt idx="2775">
                  <c:v>282.3</c:v>
                </c:pt>
                <c:pt idx="2776">
                  <c:v>282.39999999999998</c:v>
                </c:pt>
                <c:pt idx="2777">
                  <c:v>282.5</c:v>
                </c:pt>
                <c:pt idx="2778">
                  <c:v>282.60000000000002</c:v>
                </c:pt>
                <c:pt idx="2779">
                  <c:v>282.7</c:v>
                </c:pt>
                <c:pt idx="2780">
                  <c:v>282.8</c:v>
                </c:pt>
                <c:pt idx="2781">
                  <c:v>282.89999999999998</c:v>
                </c:pt>
                <c:pt idx="2782">
                  <c:v>283</c:v>
                </c:pt>
                <c:pt idx="2783">
                  <c:v>283.10000000000002</c:v>
                </c:pt>
                <c:pt idx="2784">
                  <c:v>283.2</c:v>
                </c:pt>
                <c:pt idx="2785">
                  <c:v>283.3</c:v>
                </c:pt>
                <c:pt idx="2786">
                  <c:v>283.39999999999998</c:v>
                </c:pt>
                <c:pt idx="2787">
                  <c:v>283.5</c:v>
                </c:pt>
                <c:pt idx="2788">
                  <c:v>283.60000000000002</c:v>
                </c:pt>
                <c:pt idx="2789">
                  <c:v>283.7</c:v>
                </c:pt>
                <c:pt idx="2790">
                  <c:v>283.8</c:v>
                </c:pt>
                <c:pt idx="2791">
                  <c:v>283.89999999999998</c:v>
                </c:pt>
                <c:pt idx="2792">
                  <c:v>284</c:v>
                </c:pt>
                <c:pt idx="2793">
                  <c:v>284.10000000000002</c:v>
                </c:pt>
                <c:pt idx="2794">
                  <c:v>284.2</c:v>
                </c:pt>
                <c:pt idx="2795">
                  <c:v>284.3</c:v>
                </c:pt>
                <c:pt idx="2796">
                  <c:v>284.39999999999998</c:v>
                </c:pt>
                <c:pt idx="2797">
                  <c:v>284.5</c:v>
                </c:pt>
                <c:pt idx="2798">
                  <c:v>284.60000000000002</c:v>
                </c:pt>
                <c:pt idx="2799">
                  <c:v>284.7</c:v>
                </c:pt>
                <c:pt idx="2800">
                  <c:v>284.8</c:v>
                </c:pt>
                <c:pt idx="2801">
                  <c:v>284.89999999999998</c:v>
                </c:pt>
                <c:pt idx="2802">
                  <c:v>285</c:v>
                </c:pt>
                <c:pt idx="2803">
                  <c:v>285.10000000000002</c:v>
                </c:pt>
                <c:pt idx="2804">
                  <c:v>285.2</c:v>
                </c:pt>
                <c:pt idx="2805">
                  <c:v>285.3</c:v>
                </c:pt>
                <c:pt idx="2806">
                  <c:v>285.39999999999998</c:v>
                </c:pt>
                <c:pt idx="2807">
                  <c:v>285.5</c:v>
                </c:pt>
                <c:pt idx="2808">
                  <c:v>285.60000000000002</c:v>
                </c:pt>
                <c:pt idx="2809">
                  <c:v>285.7</c:v>
                </c:pt>
                <c:pt idx="2810">
                  <c:v>285.8</c:v>
                </c:pt>
                <c:pt idx="2811">
                  <c:v>285.89999999999998</c:v>
                </c:pt>
                <c:pt idx="2812">
                  <c:v>286</c:v>
                </c:pt>
                <c:pt idx="2813">
                  <c:v>286.10000000000002</c:v>
                </c:pt>
                <c:pt idx="2814">
                  <c:v>286.2</c:v>
                </c:pt>
                <c:pt idx="2815">
                  <c:v>286.3</c:v>
                </c:pt>
                <c:pt idx="2816">
                  <c:v>286.39999999999998</c:v>
                </c:pt>
                <c:pt idx="2817">
                  <c:v>286.5</c:v>
                </c:pt>
                <c:pt idx="2818">
                  <c:v>286.60000000000002</c:v>
                </c:pt>
                <c:pt idx="2819">
                  <c:v>286.7</c:v>
                </c:pt>
                <c:pt idx="2820">
                  <c:v>286.8</c:v>
                </c:pt>
                <c:pt idx="2821">
                  <c:v>286.89999999999998</c:v>
                </c:pt>
                <c:pt idx="2822">
                  <c:v>287</c:v>
                </c:pt>
                <c:pt idx="2823">
                  <c:v>287.10000000000002</c:v>
                </c:pt>
                <c:pt idx="2824">
                  <c:v>287.2</c:v>
                </c:pt>
                <c:pt idx="2825">
                  <c:v>287.3</c:v>
                </c:pt>
                <c:pt idx="2826">
                  <c:v>287.39999999999998</c:v>
                </c:pt>
                <c:pt idx="2827">
                  <c:v>287.5</c:v>
                </c:pt>
                <c:pt idx="2828">
                  <c:v>287.60000000000002</c:v>
                </c:pt>
                <c:pt idx="2829">
                  <c:v>287.7</c:v>
                </c:pt>
                <c:pt idx="2830">
                  <c:v>287.8</c:v>
                </c:pt>
                <c:pt idx="2831">
                  <c:v>287.89999999999998</c:v>
                </c:pt>
                <c:pt idx="2832">
                  <c:v>288</c:v>
                </c:pt>
                <c:pt idx="2833">
                  <c:v>288.10000000000002</c:v>
                </c:pt>
                <c:pt idx="2834">
                  <c:v>288.2</c:v>
                </c:pt>
                <c:pt idx="2835">
                  <c:v>288.3</c:v>
                </c:pt>
                <c:pt idx="2836">
                  <c:v>288.39999999999998</c:v>
                </c:pt>
                <c:pt idx="2837">
                  <c:v>288.5</c:v>
                </c:pt>
                <c:pt idx="2838">
                  <c:v>288.60000000000002</c:v>
                </c:pt>
                <c:pt idx="2839">
                  <c:v>288.7</c:v>
                </c:pt>
                <c:pt idx="2840">
                  <c:v>288.8</c:v>
                </c:pt>
                <c:pt idx="2841">
                  <c:v>288.89999999999998</c:v>
                </c:pt>
                <c:pt idx="2842">
                  <c:v>289</c:v>
                </c:pt>
                <c:pt idx="2843">
                  <c:v>289.10000000000002</c:v>
                </c:pt>
                <c:pt idx="2844">
                  <c:v>289.2</c:v>
                </c:pt>
                <c:pt idx="2845">
                  <c:v>289.3</c:v>
                </c:pt>
                <c:pt idx="2846">
                  <c:v>289.39999999999998</c:v>
                </c:pt>
                <c:pt idx="2847">
                  <c:v>289.5</c:v>
                </c:pt>
                <c:pt idx="2848">
                  <c:v>289.60000000000002</c:v>
                </c:pt>
                <c:pt idx="2849">
                  <c:v>289.7</c:v>
                </c:pt>
                <c:pt idx="2850">
                  <c:v>289.8</c:v>
                </c:pt>
                <c:pt idx="2851">
                  <c:v>289.89999999999998</c:v>
                </c:pt>
                <c:pt idx="2852">
                  <c:v>290</c:v>
                </c:pt>
                <c:pt idx="2853">
                  <c:v>290.10000000000002</c:v>
                </c:pt>
                <c:pt idx="2854">
                  <c:v>290.2</c:v>
                </c:pt>
                <c:pt idx="2855">
                  <c:v>290.3</c:v>
                </c:pt>
                <c:pt idx="2856">
                  <c:v>290.39999999999998</c:v>
                </c:pt>
                <c:pt idx="2857">
                  <c:v>290.5</c:v>
                </c:pt>
                <c:pt idx="2858">
                  <c:v>290.60000000000002</c:v>
                </c:pt>
                <c:pt idx="2859">
                  <c:v>290.7</c:v>
                </c:pt>
                <c:pt idx="2860">
                  <c:v>290.8</c:v>
                </c:pt>
                <c:pt idx="2861">
                  <c:v>290.89999999999998</c:v>
                </c:pt>
                <c:pt idx="2862">
                  <c:v>291</c:v>
                </c:pt>
                <c:pt idx="2863">
                  <c:v>291.10000000000002</c:v>
                </c:pt>
                <c:pt idx="2864">
                  <c:v>291.2</c:v>
                </c:pt>
                <c:pt idx="2865">
                  <c:v>291.3</c:v>
                </c:pt>
                <c:pt idx="2866">
                  <c:v>291.39999999999998</c:v>
                </c:pt>
                <c:pt idx="2867">
                  <c:v>291.5</c:v>
                </c:pt>
                <c:pt idx="2868">
                  <c:v>291.60000000000002</c:v>
                </c:pt>
                <c:pt idx="2869">
                  <c:v>291.7</c:v>
                </c:pt>
                <c:pt idx="2870">
                  <c:v>291.8</c:v>
                </c:pt>
                <c:pt idx="2871">
                  <c:v>291.89999999999998</c:v>
                </c:pt>
                <c:pt idx="2872">
                  <c:v>292</c:v>
                </c:pt>
                <c:pt idx="2873">
                  <c:v>292.10000000000002</c:v>
                </c:pt>
                <c:pt idx="2874">
                  <c:v>292.2</c:v>
                </c:pt>
                <c:pt idx="2875">
                  <c:v>292.3</c:v>
                </c:pt>
                <c:pt idx="2876">
                  <c:v>292.39999999999998</c:v>
                </c:pt>
                <c:pt idx="2877">
                  <c:v>292.5</c:v>
                </c:pt>
                <c:pt idx="2878">
                  <c:v>292.60000000000002</c:v>
                </c:pt>
                <c:pt idx="2879">
                  <c:v>292.7</c:v>
                </c:pt>
                <c:pt idx="2880">
                  <c:v>292.8</c:v>
                </c:pt>
                <c:pt idx="2881">
                  <c:v>292.89999999999998</c:v>
                </c:pt>
                <c:pt idx="2882">
                  <c:v>293</c:v>
                </c:pt>
                <c:pt idx="2883">
                  <c:v>293.10000000000002</c:v>
                </c:pt>
                <c:pt idx="2884">
                  <c:v>293.2</c:v>
                </c:pt>
                <c:pt idx="2885">
                  <c:v>293.3</c:v>
                </c:pt>
                <c:pt idx="2886">
                  <c:v>293.39999999999998</c:v>
                </c:pt>
                <c:pt idx="2887">
                  <c:v>293.5</c:v>
                </c:pt>
                <c:pt idx="2888">
                  <c:v>293.60000000000002</c:v>
                </c:pt>
                <c:pt idx="2889">
                  <c:v>293.7</c:v>
                </c:pt>
                <c:pt idx="2890">
                  <c:v>293.8</c:v>
                </c:pt>
                <c:pt idx="2891">
                  <c:v>293.89999999999998</c:v>
                </c:pt>
                <c:pt idx="2892">
                  <c:v>294</c:v>
                </c:pt>
                <c:pt idx="2893">
                  <c:v>294.10000000000002</c:v>
                </c:pt>
                <c:pt idx="2894">
                  <c:v>294.2</c:v>
                </c:pt>
                <c:pt idx="2895">
                  <c:v>294.3</c:v>
                </c:pt>
                <c:pt idx="2896">
                  <c:v>294.39999999999998</c:v>
                </c:pt>
                <c:pt idx="2897">
                  <c:v>294.5</c:v>
                </c:pt>
                <c:pt idx="2898">
                  <c:v>294.60000000000002</c:v>
                </c:pt>
                <c:pt idx="2899">
                  <c:v>294.7</c:v>
                </c:pt>
                <c:pt idx="2900">
                  <c:v>294.8</c:v>
                </c:pt>
                <c:pt idx="2901">
                  <c:v>294.89999999999998</c:v>
                </c:pt>
                <c:pt idx="2902">
                  <c:v>295</c:v>
                </c:pt>
                <c:pt idx="2903">
                  <c:v>295.10000000000002</c:v>
                </c:pt>
                <c:pt idx="2904">
                  <c:v>295.2</c:v>
                </c:pt>
                <c:pt idx="2905">
                  <c:v>295.3</c:v>
                </c:pt>
                <c:pt idx="2906">
                  <c:v>295.39999999999998</c:v>
                </c:pt>
                <c:pt idx="2907">
                  <c:v>295.5</c:v>
                </c:pt>
                <c:pt idx="2908">
                  <c:v>295.60000000000002</c:v>
                </c:pt>
                <c:pt idx="2909">
                  <c:v>295.7</c:v>
                </c:pt>
                <c:pt idx="2910">
                  <c:v>295.8</c:v>
                </c:pt>
                <c:pt idx="2911">
                  <c:v>295.89999999999998</c:v>
                </c:pt>
                <c:pt idx="2912">
                  <c:v>296</c:v>
                </c:pt>
                <c:pt idx="2913">
                  <c:v>296.10000000000002</c:v>
                </c:pt>
                <c:pt idx="2914">
                  <c:v>296.2</c:v>
                </c:pt>
                <c:pt idx="2915">
                  <c:v>296.3</c:v>
                </c:pt>
                <c:pt idx="2916">
                  <c:v>296.39999999999998</c:v>
                </c:pt>
                <c:pt idx="2917">
                  <c:v>296.5</c:v>
                </c:pt>
                <c:pt idx="2918">
                  <c:v>296.60000000000002</c:v>
                </c:pt>
                <c:pt idx="2919">
                  <c:v>296.7</c:v>
                </c:pt>
                <c:pt idx="2920">
                  <c:v>296.8</c:v>
                </c:pt>
                <c:pt idx="2921">
                  <c:v>296.89999999999998</c:v>
                </c:pt>
                <c:pt idx="2922">
                  <c:v>297</c:v>
                </c:pt>
                <c:pt idx="2923">
                  <c:v>297.10000000000002</c:v>
                </c:pt>
                <c:pt idx="2924">
                  <c:v>297.2</c:v>
                </c:pt>
                <c:pt idx="2925">
                  <c:v>297.3</c:v>
                </c:pt>
                <c:pt idx="2926">
                  <c:v>297.39999999999998</c:v>
                </c:pt>
                <c:pt idx="2927">
                  <c:v>297.5</c:v>
                </c:pt>
                <c:pt idx="2928">
                  <c:v>297.60000000000002</c:v>
                </c:pt>
                <c:pt idx="2929">
                  <c:v>297.7</c:v>
                </c:pt>
                <c:pt idx="2930">
                  <c:v>297.8</c:v>
                </c:pt>
                <c:pt idx="2931">
                  <c:v>297.89999999999998</c:v>
                </c:pt>
                <c:pt idx="2932">
                  <c:v>298</c:v>
                </c:pt>
                <c:pt idx="2933">
                  <c:v>298.10000000000002</c:v>
                </c:pt>
                <c:pt idx="2934">
                  <c:v>298.2</c:v>
                </c:pt>
                <c:pt idx="2935">
                  <c:v>298.3</c:v>
                </c:pt>
                <c:pt idx="2936">
                  <c:v>298.39999999999998</c:v>
                </c:pt>
                <c:pt idx="2937">
                  <c:v>298.5</c:v>
                </c:pt>
                <c:pt idx="2938">
                  <c:v>298.60000000000002</c:v>
                </c:pt>
                <c:pt idx="2939">
                  <c:v>298.7</c:v>
                </c:pt>
                <c:pt idx="2940">
                  <c:v>298.8</c:v>
                </c:pt>
                <c:pt idx="2941">
                  <c:v>298.89999999999998</c:v>
                </c:pt>
                <c:pt idx="2942">
                  <c:v>299</c:v>
                </c:pt>
                <c:pt idx="2943">
                  <c:v>299.10000000000002</c:v>
                </c:pt>
                <c:pt idx="2944">
                  <c:v>299.2</c:v>
                </c:pt>
                <c:pt idx="2945">
                  <c:v>299.3</c:v>
                </c:pt>
                <c:pt idx="2946">
                  <c:v>299.39999999999998</c:v>
                </c:pt>
                <c:pt idx="2947">
                  <c:v>299.5</c:v>
                </c:pt>
                <c:pt idx="2948">
                  <c:v>299.60000000000002</c:v>
                </c:pt>
                <c:pt idx="2949">
                  <c:v>299.7</c:v>
                </c:pt>
                <c:pt idx="2950">
                  <c:v>299.8</c:v>
                </c:pt>
                <c:pt idx="2951">
                  <c:v>299.89999999999998</c:v>
                </c:pt>
                <c:pt idx="2952">
                  <c:v>300</c:v>
                </c:pt>
                <c:pt idx="2953">
                  <c:v>300.10000000000002</c:v>
                </c:pt>
                <c:pt idx="2954">
                  <c:v>300.2</c:v>
                </c:pt>
                <c:pt idx="2955">
                  <c:v>300.3</c:v>
                </c:pt>
                <c:pt idx="2956">
                  <c:v>300.39999999999998</c:v>
                </c:pt>
                <c:pt idx="2957">
                  <c:v>300.5</c:v>
                </c:pt>
                <c:pt idx="2958">
                  <c:v>300.60000000000002</c:v>
                </c:pt>
                <c:pt idx="2959">
                  <c:v>300.7</c:v>
                </c:pt>
                <c:pt idx="2960">
                  <c:v>300.8</c:v>
                </c:pt>
                <c:pt idx="2961">
                  <c:v>300.89999999999998</c:v>
                </c:pt>
                <c:pt idx="2962">
                  <c:v>301</c:v>
                </c:pt>
                <c:pt idx="2963">
                  <c:v>301.10000000000002</c:v>
                </c:pt>
                <c:pt idx="2964">
                  <c:v>301.2</c:v>
                </c:pt>
                <c:pt idx="2965">
                  <c:v>301.3</c:v>
                </c:pt>
                <c:pt idx="2966">
                  <c:v>301.39999999999998</c:v>
                </c:pt>
                <c:pt idx="2967">
                  <c:v>301.5</c:v>
                </c:pt>
                <c:pt idx="2968">
                  <c:v>301.60000000000002</c:v>
                </c:pt>
                <c:pt idx="2969">
                  <c:v>301.7</c:v>
                </c:pt>
                <c:pt idx="2970">
                  <c:v>301.8</c:v>
                </c:pt>
                <c:pt idx="2971">
                  <c:v>301.89999999999998</c:v>
                </c:pt>
                <c:pt idx="2972">
                  <c:v>302</c:v>
                </c:pt>
                <c:pt idx="2973">
                  <c:v>302.10000000000002</c:v>
                </c:pt>
                <c:pt idx="2974">
                  <c:v>302.2</c:v>
                </c:pt>
                <c:pt idx="2975">
                  <c:v>302.3</c:v>
                </c:pt>
                <c:pt idx="2976">
                  <c:v>302.39999999999998</c:v>
                </c:pt>
                <c:pt idx="2977">
                  <c:v>302.5</c:v>
                </c:pt>
                <c:pt idx="2978">
                  <c:v>302.60000000000002</c:v>
                </c:pt>
                <c:pt idx="2979">
                  <c:v>302.7</c:v>
                </c:pt>
                <c:pt idx="2980">
                  <c:v>302.8</c:v>
                </c:pt>
                <c:pt idx="2981">
                  <c:v>302.89999999999998</c:v>
                </c:pt>
                <c:pt idx="2982">
                  <c:v>303</c:v>
                </c:pt>
                <c:pt idx="2983">
                  <c:v>303.10000000000002</c:v>
                </c:pt>
                <c:pt idx="2984">
                  <c:v>303.2</c:v>
                </c:pt>
                <c:pt idx="2985">
                  <c:v>303.3</c:v>
                </c:pt>
                <c:pt idx="2986">
                  <c:v>303.39999999999998</c:v>
                </c:pt>
                <c:pt idx="2987">
                  <c:v>303.5</c:v>
                </c:pt>
                <c:pt idx="2988">
                  <c:v>303.60000000000002</c:v>
                </c:pt>
                <c:pt idx="2989">
                  <c:v>303.7</c:v>
                </c:pt>
                <c:pt idx="2990">
                  <c:v>303.8</c:v>
                </c:pt>
                <c:pt idx="2991">
                  <c:v>303.89999999999998</c:v>
                </c:pt>
                <c:pt idx="2992">
                  <c:v>304</c:v>
                </c:pt>
                <c:pt idx="2993">
                  <c:v>304.10000000000002</c:v>
                </c:pt>
                <c:pt idx="2994">
                  <c:v>304.2</c:v>
                </c:pt>
                <c:pt idx="2995">
                  <c:v>304.3</c:v>
                </c:pt>
                <c:pt idx="2996">
                  <c:v>304.39999999999998</c:v>
                </c:pt>
                <c:pt idx="2997">
                  <c:v>304.5</c:v>
                </c:pt>
                <c:pt idx="2998">
                  <c:v>304.60000000000002</c:v>
                </c:pt>
                <c:pt idx="2999">
                  <c:v>304.7</c:v>
                </c:pt>
                <c:pt idx="3000">
                  <c:v>304.8</c:v>
                </c:pt>
                <c:pt idx="3001">
                  <c:v>304.89999999999998</c:v>
                </c:pt>
                <c:pt idx="3002">
                  <c:v>305</c:v>
                </c:pt>
                <c:pt idx="3003">
                  <c:v>305.10000000000002</c:v>
                </c:pt>
                <c:pt idx="3004">
                  <c:v>305.2</c:v>
                </c:pt>
                <c:pt idx="3005">
                  <c:v>305.3</c:v>
                </c:pt>
                <c:pt idx="3006">
                  <c:v>305.39999999999998</c:v>
                </c:pt>
                <c:pt idx="3007">
                  <c:v>305.5</c:v>
                </c:pt>
                <c:pt idx="3008">
                  <c:v>305.60000000000002</c:v>
                </c:pt>
                <c:pt idx="3009">
                  <c:v>305.7</c:v>
                </c:pt>
                <c:pt idx="3010">
                  <c:v>305.8</c:v>
                </c:pt>
                <c:pt idx="3011">
                  <c:v>305.89999999999998</c:v>
                </c:pt>
                <c:pt idx="3012">
                  <c:v>306</c:v>
                </c:pt>
                <c:pt idx="3013">
                  <c:v>306.10000000000002</c:v>
                </c:pt>
                <c:pt idx="3014">
                  <c:v>306.2</c:v>
                </c:pt>
                <c:pt idx="3015">
                  <c:v>306.3</c:v>
                </c:pt>
                <c:pt idx="3016">
                  <c:v>306.39999999999998</c:v>
                </c:pt>
                <c:pt idx="3017">
                  <c:v>306.5</c:v>
                </c:pt>
                <c:pt idx="3018">
                  <c:v>306.60000000000002</c:v>
                </c:pt>
                <c:pt idx="3019">
                  <c:v>306.7</c:v>
                </c:pt>
                <c:pt idx="3020">
                  <c:v>306.8</c:v>
                </c:pt>
                <c:pt idx="3021">
                  <c:v>306.89999999999998</c:v>
                </c:pt>
                <c:pt idx="3022">
                  <c:v>307</c:v>
                </c:pt>
                <c:pt idx="3023">
                  <c:v>307.10000000000002</c:v>
                </c:pt>
                <c:pt idx="3024">
                  <c:v>307.2</c:v>
                </c:pt>
                <c:pt idx="3025">
                  <c:v>307.3</c:v>
                </c:pt>
                <c:pt idx="3026">
                  <c:v>307.39999999999998</c:v>
                </c:pt>
                <c:pt idx="3027">
                  <c:v>307.5</c:v>
                </c:pt>
                <c:pt idx="3028">
                  <c:v>307.60000000000002</c:v>
                </c:pt>
                <c:pt idx="3029">
                  <c:v>307.7</c:v>
                </c:pt>
                <c:pt idx="3030">
                  <c:v>307.8</c:v>
                </c:pt>
                <c:pt idx="3031">
                  <c:v>307.89999999999998</c:v>
                </c:pt>
                <c:pt idx="3032">
                  <c:v>308</c:v>
                </c:pt>
                <c:pt idx="3033">
                  <c:v>308.10000000000002</c:v>
                </c:pt>
                <c:pt idx="3034">
                  <c:v>308.2</c:v>
                </c:pt>
                <c:pt idx="3035">
                  <c:v>308.3</c:v>
                </c:pt>
                <c:pt idx="3036">
                  <c:v>308.39999999999998</c:v>
                </c:pt>
                <c:pt idx="3037">
                  <c:v>308.5</c:v>
                </c:pt>
                <c:pt idx="3038">
                  <c:v>308.60000000000002</c:v>
                </c:pt>
                <c:pt idx="3039">
                  <c:v>308.7</c:v>
                </c:pt>
                <c:pt idx="3040">
                  <c:v>308.8</c:v>
                </c:pt>
                <c:pt idx="3041">
                  <c:v>308.89999999999998</c:v>
                </c:pt>
                <c:pt idx="3042">
                  <c:v>309</c:v>
                </c:pt>
                <c:pt idx="3043">
                  <c:v>309.10000000000002</c:v>
                </c:pt>
                <c:pt idx="3044">
                  <c:v>309.2</c:v>
                </c:pt>
                <c:pt idx="3045">
                  <c:v>309.3</c:v>
                </c:pt>
                <c:pt idx="3046">
                  <c:v>309.39999999999998</c:v>
                </c:pt>
                <c:pt idx="3047">
                  <c:v>309.5</c:v>
                </c:pt>
                <c:pt idx="3048">
                  <c:v>309.60000000000002</c:v>
                </c:pt>
                <c:pt idx="3049">
                  <c:v>309.7</c:v>
                </c:pt>
                <c:pt idx="3050">
                  <c:v>309.8</c:v>
                </c:pt>
                <c:pt idx="3051">
                  <c:v>309.89999999999998</c:v>
                </c:pt>
                <c:pt idx="3052">
                  <c:v>310</c:v>
                </c:pt>
                <c:pt idx="3053">
                  <c:v>310.10000000000002</c:v>
                </c:pt>
                <c:pt idx="3054">
                  <c:v>310.2</c:v>
                </c:pt>
                <c:pt idx="3055">
                  <c:v>310.3</c:v>
                </c:pt>
                <c:pt idx="3056">
                  <c:v>310.39999999999998</c:v>
                </c:pt>
                <c:pt idx="3057">
                  <c:v>310.5</c:v>
                </c:pt>
                <c:pt idx="3058">
                  <c:v>310.60000000000002</c:v>
                </c:pt>
                <c:pt idx="3059">
                  <c:v>310.7</c:v>
                </c:pt>
                <c:pt idx="3060">
                  <c:v>310.8</c:v>
                </c:pt>
                <c:pt idx="3061">
                  <c:v>310.89999999999998</c:v>
                </c:pt>
                <c:pt idx="3062">
                  <c:v>311</c:v>
                </c:pt>
                <c:pt idx="3063">
                  <c:v>311.10000000000002</c:v>
                </c:pt>
                <c:pt idx="3064">
                  <c:v>311.2</c:v>
                </c:pt>
                <c:pt idx="3065">
                  <c:v>311.3</c:v>
                </c:pt>
                <c:pt idx="3066">
                  <c:v>311.39999999999998</c:v>
                </c:pt>
                <c:pt idx="3067">
                  <c:v>311.5</c:v>
                </c:pt>
                <c:pt idx="3068">
                  <c:v>311.60000000000002</c:v>
                </c:pt>
                <c:pt idx="3069">
                  <c:v>311.7</c:v>
                </c:pt>
                <c:pt idx="3070">
                  <c:v>311.8</c:v>
                </c:pt>
                <c:pt idx="3071">
                  <c:v>311.89999999999998</c:v>
                </c:pt>
                <c:pt idx="3072">
                  <c:v>312</c:v>
                </c:pt>
                <c:pt idx="3073">
                  <c:v>312.10000000000002</c:v>
                </c:pt>
                <c:pt idx="3074">
                  <c:v>312.2</c:v>
                </c:pt>
                <c:pt idx="3075">
                  <c:v>312.3</c:v>
                </c:pt>
                <c:pt idx="3076">
                  <c:v>312.39999999999998</c:v>
                </c:pt>
                <c:pt idx="3077">
                  <c:v>312.5</c:v>
                </c:pt>
                <c:pt idx="3078">
                  <c:v>312.60000000000002</c:v>
                </c:pt>
                <c:pt idx="3079">
                  <c:v>312.7</c:v>
                </c:pt>
                <c:pt idx="3080">
                  <c:v>312.8</c:v>
                </c:pt>
                <c:pt idx="3081">
                  <c:v>312.89999999999998</c:v>
                </c:pt>
                <c:pt idx="3082">
                  <c:v>313</c:v>
                </c:pt>
                <c:pt idx="3083">
                  <c:v>313.10000000000002</c:v>
                </c:pt>
                <c:pt idx="3084">
                  <c:v>313.2</c:v>
                </c:pt>
                <c:pt idx="3085">
                  <c:v>313.3</c:v>
                </c:pt>
                <c:pt idx="3086">
                  <c:v>313.39999999999998</c:v>
                </c:pt>
                <c:pt idx="3087">
                  <c:v>313.5</c:v>
                </c:pt>
                <c:pt idx="3088">
                  <c:v>313.60000000000002</c:v>
                </c:pt>
                <c:pt idx="3089">
                  <c:v>313.7</c:v>
                </c:pt>
                <c:pt idx="3090">
                  <c:v>313.8</c:v>
                </c:pt>
                <c:pt idx="3091">
                  <c:v>313.89999999999998</c:v>
                </c:pt>
                <c:pt idx="3092">
                  <c:v>314</c:v>
                </c:pt>
                <c:pt idx="3093">
                  <c:v>314.10000000000002</c:v>
                </c:pt>
                <c:pt idx="3094">
                  <c:v>314.2</c:v>
                </c:pt>
                <c:pt idx="3095">
                  <c:v>314.3</c:v>
                </c:pt>
                <c:pt idx="3096">
                  <c:v>314.39999999999998</c:v>
                </c:pt>
                <c:pt idx="3097">
                  <c:v>314.5</c:v>
                </c:pt>
                <c:pt idx="3098">
                  <c:v>314.60000000000002</c:v>
                </c:pt>
                <c:pt idx="3099">
                  <c:v>314.7</c:v>
                </c:pt>
                <c:pt idx="3100">
                  <c:v>314.8</c:v>
                </c:pt>
                <c:pt idx="3101">
                  <c:v>314.89999999999998</c:v>
                </c:pt>
                <c:pt idx="3102">
                  <c:v>315</c:v>
                </c:pt>
                <c:pt idx="3103">
                  <c:v>315.10000000000002</c:v>
                </c:pt>
                <c:pt idx="3104">
                  <c:v>315.2</c:v>
                </c:pt>
                <c:pt idx="3105">
                  <c:v>315.3</c:v>
                </c:pt>
                <c:pt idx="3106">
                  <c:v>315.39999999999998</c:v>
                </c:pt>
                <c:pt idx="3107">
                  <c:v>315.5</c:v>
                </c:pt>
                <c:pt idx="3108">
                  <c:v>315.60000000000002</c:v>
                </c:pt>
                <c:pt idx="3109">
                  <c:v>315.7</c:v>
                </c:pt>
                <c:pt idx="3110">
                  <c:v>315.8</c:v>
                </c:pt>
                <c:pt idx="3111">
                  <c:v>315.89999999999998</c:v>
                </c:pt>
                <c:pt idx="3112">
                  <c:v>316</c:v>
                </c:pt>
                <c:pt idx="3113">
                  <c:v>316.10000000000002</c:v>
                </c:pt>
                <c:pt idx="3114">
                  <c:v>316.2</c:v>
                </c:pt>
                <c:pt idx="3115">
                  <c:v>316.3</c:v>
                </c:pt>
                <c:pt idx="3116">
                  <c:v>316.39999999999998</c:v>
                </c:pt>
                <c:pt idx="3117">
                  <c:v>316.5</c:v>
                </c:pt>
                <c:pt idx="3118">
                  <c:v>316.60000000000002</c:v>
                </c:pt>
                <c:pt idx="3119">
                  <c:v>316.7</c:v>
                </c:pt>
                <c:pt idx="3120">
                  <c:v>316.8</c:v>
                </c:pt>
                <c:pt idx="3121">
                  <c:v>316.89999999999998</c:v>
                </c:pt>
                <c:pt idx="3122">
                  <c:v>317</c:v>
                </c:pt>
                <c:pt idx="3123">
                  <c:v>317.10000000000002</c:v>
                </c:pt>
                <c:pt idx="3124">
                  <c:v>317.2</c:v>
                </c:pt>
                <c:pt idx="3125">
                  <c:v>317.3</c:v>
                </c:pt>
                <c:pt idx="3126">
                  <c:v>317.39999999999998</c:v>
                </c:pt>
                <c:pt idx="3127">
                  <c:v>317.5</c:v>
                </c:pt>
                <c:pt idx="3128">
                  <c:v>317.60000000000002</c:v>
                </c:pt>
                <c:pt idx="3129">
                  <c:v>317.7</c:v>
                </c:pt>
                <c:pt idx="3130">
                  <c:v>317.8</c:v>
                </c:pt>
                <c:pt idx="3131">
                  <c:v>317.89999999999998</c:v>
                </c:pt>
                <c:pt idx="3132">
                  <c:v>318</c:v>
                </c:pt>
                <c:pt idx="3133">
                  <c:v>318.10000000000002</c:v>
                </c:pt>
                <c:pt idx="3134">
                  <c:v>318.2</c:v>
                </c:pt>
                <c:pt idx="3135">
                  <c:v>318.3</c:v>
                </c:pt>
                <c:pt idx="3136">
                  <c:v>318.39999999999998</c:v>
                </c:pt>
                <c:pt idx="3137">
                  <c:v>318.5</c:v>
                </c:pt>
                <c:pt idx="3138">
                  <c:v>318.60000000000002</c:v>
                </c:pt>
                <c:pt idx="3139">
                  <c:v>318.7</c:v>
                </c:pt>
                <c:pt idx="3140">
                  <c:v>318.8</c:v>
                </c:pt>
                <c:pt idx="3141">
                  <c:v>318.89999999999998</c:v>
                </c:pt>
                <c:pt idx="3142">
                  <c:v>319</c:v>
                </c:pt>
                <c:pt idx="3143">
                  <c:v>319.10000000000002</c:v>
                </c:pt>
                <c:pt idx="3144">
                  <c:v>319.2</c:v>
                </c:pt>
                <c:pt idx="3145">
                  <c:v>319.3</c:v>
                </c:pt>
                <c:pt idx="3146">
                  <c:v>319.39999999999998</c:v>
                </c:pt>
                <c:pt idx="3147">
                  <c:v>319.5</c:v>
                </c:pt>
                <c:pt idx="3148">
                  <c:v>319.60000000000002</c:v>
                </c:pt>
                <c:pt idx="3149">
                  <c:v>319.7</c:v>
                </c:pt>
                <c:pt idx="3150">
                  <c:v>319.8</c:v>
                </c:pt>
                <c:pt idx="3151">
                  <c:v>319.89999999999998</c:v>
                </c:pt>
                <c:pt idx="3152">
                  <c:v>320</c:v>
                </c:pt>
                <c:pt idx="3153">
                  <c:v>320.10000000000002</c:v>
                </c:pt>
                <c:pt idx="3154">
                  <c:v>320.2</c:v>
                </c:pt>
                <c:pt idx="3155">
                  <c:v>320.3</c:v>
                </c:pt>
                <c:pt idx="3156">
                  <c:v>320.39999999999998</c:v>
                </c:pt>
                <c:pt idx="3157">
                  <c:v>320.5</c:v>
                </c:pt>
                <c:pt idx="3158">
                  <c:v>320.60000000000002</c:v>
                </c:pt>
                <c:pt idx="3159">
                  <c:v>320.7</c:v>
                </c:pt>
                <c:pt idx="3160">
                  <c:v>320.8</c:v>
                </c:pt>
                <c:pt idx="3161">
                  <c:v>320.89999999999998</c:v>
                </c:pt>
                <c:pt idx="3162">
                  <c:v>321</c:v>
                </c:pt>
                <c:pt idx="3163">
                  <c:v>321.10000000000002</c:v>
                </c:pt>
                <c:pt idx="3164">
                  <c:v>321.2</c:v>
                </c:pt>
                <c:pt idx="3165">
                  <c:v>321.3</c:v>
                </c:pt>
                <c:pt idx="3166">
                  <c:v>321.39999999999998</c:v>
                </c:pt>
                <c:pt idx="3167">
                  <c:v>321.5</c:v>
                </c:pt>
                <c:pt idx="3168">
                  <c:v>321.60000000000002</c:v>
                </c:pt>
                <c:pt idx="3169">
                  <c:v>321.7</c:v>
                </c:pt>
                <c:pt idx="3170">
                  <c:v>321.8</c:v>
                </c:pt>
                <c:pt idx="3171">
                  <c:v>321.89999999999998</c:v>
                </c:pt>
                <c:pt idx="3172">
                  <c:v>322</c:v>
                </c:pt>
                <c:pt idx="3173">
                  <c:v>322.10000000000002</c:v>
                </c:pt>
                <c:pt idx="3174">
                  <c:v>322.2</c:v>
                </c:pt>
                <c:pt idx="3175">
                  <c:v>322.3</c:v>
                </c:pt>
                <c:pt idx="3176">
                  <c:v>322.39999999999998</c:v>
                </c:pt>
                <c:pt idx="3177">
                  <c:v>322.5</c:v>
                </c:pt>
                <c:pt idx="3178">
                  <c:v>322.60000000000002</c:v>
                </c:pt>
                <c:pt idx="3179">
                  <c:v>322.7</c:v>
                </c:pt>
                <c:pt idx="3180">
                  <c:v>322.8</c:v>
                </c:pt>
                <c:pt idx="3181">
                  <c:v>322.89999999999998</c:v>
                </c:pt>
                <c:pt idx="3182">
                  <c:v>323</c:v>
                </c:pt>
                <c:pt idx="3183">
                  <c:v>323.10000000000002</c:v>
                </c:pt>
                <c:pt idx="3184">
                  <c:v>323.2</c:v>
                </c:pt>
                <c:pt idx="3185">
                  <c:v>323.3</c:v>
                </c:pt>
                <c:pt idx="3186">
                  <c:v>323.39999999999998</c:v>
                </c:pt>
                <c:pt idx="3187">
                  <c:v>323.5</c:v>
                </c:pt>
                <c:pt idx="3188">
                  <c:v>323.60000000000002</c:v>
                </c:pt>
                <c:pt idx="3189">
                  <c:v>323.7</c:v>
                </c:pt>
                <c:pt idx="3190">
                  <c:v>323.8</c:v>
                </c:pt>
                <c:pt idx="3191">
                  <c:v>323.89999999999998</c:v>
                </c:pt>
                <c:pt idx="3192">
                  <c:v>324</c:v>
                </c:pt>
                <c:pt idx="3193">
                  <c:v>324.10000000000002</c:v>
                </c:pt>
                <c:pt idx="3194">
                  <c:v>324.2</c:v>
                </c:pt>
                <c:pt idx="3195">
                  <c:v>324.3</c:v>
                </c:pt>
                <c:pt idx="3196">
                  <c:v>324.39999999999998</c:v>
                </c:pt>
                <c:pt idx="3197">
                  <c:v>324.5</c:v>
                </c:pt>
                <c:pt idx="3198">
                  <c:v>324.60000000000002</c:v>
                </c:pt>
                <c:pt idx="3199">
                  <c:v>324.7</c:v>
                </c:pt>
                <c:pt idx="3200">
                  <c:v>324.8</c:v>
                </c:pt>
                <c:pt idx="3201">
                  <c:v>324.89999999999998</c:v>
                </c:pt>
                <c:pt idx="3202">
                  <c:v>325</c:v>
                </c:pt>
                <c:pt idx="3203">
                  <c:v>325.10000000000002</c:v>
                </c:pt>
                <c:pt idx="3204">
                  <c:v>325.2</c:v>
                </c:pt>
                <c:pt idx="3205">
                  <c:v>325.3</c:v>
                </c:pt>
                <c:pt idx="3206">
                  <c:v>325.39999999999998</c:v>
                </c:pt>
                <c:pt idx="3207">
                  <c:v>325.5</c:v>
                </c:pt>
                <c:pt idx="3208">
                  <c:v>325.60000000000002</c:v>
                </c:pt>
                <c:pt idx="3209">
                  <c:v>325.7</c:v>
                </c:pt>
                <c:pt idx="3210">
                  <c:v>325.8</c:v>
                </c:pt>
                <c:pt idx="3211">
                  <c:v>325.89999999999998</c:v>
                </c:pt>
                <c:pt idx="3212">
                  <c:v>326</c:v>
                </c:pt>
                <c:pt idx="3213">
                  <c:v>326.10000000000002</c:v>
                </c:pt>
                <c:pt idx="3214">
                  <c:v>326.2</c:v>
                </c:pt>
                <c:pt idx="3215">
                  <c:v>326.3</c:v>
                </c:pt>
                <c:pt idx="3216">
                  <c:v>326.39999999999998</c:v>
                </c:pt>
                <c:pt idx="3217">
                  <c:v>326.5</c:v>
                </c:pt>
              </c:numCache>
            </c:numRef>
          </c:yVal>
          <c:smooth val="1"/>
          <c:extLst>
            <c:ext xmlns:c16="http://schemas.microsoft.com/office/drawing/2014/chart" uri="{C3380CC4-5D6E-409C-BE32-E72D297353CC}">
              <c16:uniqueId val="{00000004-E124-422F-B0BB-9E76D2511DD2}"/>
            </c:ext>
          </c:extLst>
        </c:ser>
        <c:ser>
          <c:idx val="3"/>
          <c:order val="5"/>
          <c:tx>
            <c:strRef>
              <c:f>'63G_24'!$U$1</c:f>
              <c:strCache>
                <c:ptCount val="1"/>
                <c:pt idx="0">
                  <c:v>Net Change</c:v>
                </c:pt>
              </c:strCache>
            </c:strRef>
          </c:tx>
          <c:spPr>
            <a:ln w="19050" cap="rnd">
              <a:solidFill>
                <a:srgbClr val="FF0000"/>
              </a:solidFill>
              <a:round/>
            </a:ln>
            <a:effectLst/>
          </c:spPr>
          <c:marker>
            <c:symbol val="none"/>
          </c:marker>
          <c:xVal>
            <c:numRef>
              <c:f>'63G_24'!$U$7:$U$3214</c:f>
              <c:numCache>
                <c:formatCode>General</c:formatCode>
                <c:ptCount val="3208"/>
                <c:pt idx="0">
                  <c:v>0.58000000000000007</c:v>
                </c:pt>
                <c:pt idx="1">
                  <c:v>0.94000000000000017</c:v>
                </c:pt>
                <c:pt idx="2">
                  <c:v>1.08</c:v>
                </c:pt>
                <c:pt idx="3">
                  <c:v>1.1000000000000001</c:v>
                </c:pt>
                <c:pt idx="4">
                  <c:v>1.3399999999999999</c:v>
                </c:pt>
                <c:pt idx="5">
                  <c:v>1.3199999999999998</c:v>
                </c:pt>
                <c:pt idx="6">
                  <c:v>1.08</c:v>
                </c:pt>
                <c:pt idx="7">
                  <c:v>0.92000000000000015</c:v>
                </c:pt>
                <c:pt idx="8">
                  <c:v>1</c:v>
                </c:pt>
                <c:pt idx="9">
                  <c:v>0.83999999999999986</c:v>
                </c:pt>
                <c:pt idx="10">
                  <c:v>0.8</c:v>
                </c:pt>
                <c:pt idx="11">
                  <c:v>0.83999999999999986</c:v>
                </c:pt>
                <c:pt idx="12">
                  <c:v>1.0799999999999998</c:v>
                </c:pt>
                <c:pt idx="13">
                  <c:v>1.08</c:v>
                </c:pt>
                <c:pt idx="14">
                  <c:v>1.4</c:v>
                </c:pt>
                <c:pt idx="15">
                  <c:v>1.54</c:v>
                </c:pt>
                <c:pt idx="16">
                  <c:v>1.56</c:v>
                </c:pt>
                <c:pt idx="17">
                  <c:v>1.56</c:v>
                </c:pt>
                <c:pt idx="18">
                  <c:v>1.6600000000000001</c:v>
                </c:pt>
                <c:pt idx="19">
                  <c:v>1.6600000000000001</c:v>
                </c:pt>
                <c:pt idx="20">
                  <c:v>1.7599999999999998</c:v>
                </c:pt>
                <c:pt idx="21">
                  <c:v>1.7799999999999998</c:v>
                </c:pt>
                <c:pt idx="22">
                  <c:v>1.9199999999999995</c:v>
                </c:pt>
                <c:pt idx="23">
                  <c:v>2.0799999999999996</c:v>
                </c:pt>
                <c:pt idx="24">
                  <c:v>2.0599999999999996</c:v>
                </c:pt>
                <c:pt idx="25">
                  <c:v>1.9599999999999997</c:v>
                </c:pt>
                <c:pt idx="26">
                  <c:v>2.1799999999999997</c:v>
                </c:pt>
                <c:pt idx="27">
                  <c:v>2.1</c:v>
                </c:pt>
                <c:pt idx="28">
                  <c:v>2.1599999999999997</c:v>
                </c:pt>
                <c:pt idx="29">
                  <c:v>2.06</c:v>
                </c:pt>
                <c:pt idx="30">
                  <c:v>2.2399999999999998</c:v>
                </c:pt>
                <c:pt idx="31">
                  <c:v>2.38</c:v>
                </c:pt>
                <c:pt idx="32">
                  <c:v>2.6399999999999997</c:v>
                </c:pt>
                <c:pt idx="33">
                  <c:v>2.6399999999999997</c:v>
                </c:pt>
                <c:pt idx="34">
                  <c:v>2.68</c:v>
                </c:pt>
                <c:pt idx="35">
                  <c:v>2.6399999999999997</c:v>
                </c:pt>
                <c:pt idx="36">
                  <c:v>2.42</c:v>
                </c:pt>
                <c:pt idx="37">
                  <c:v>2.4799999999999995</c:v>
                </c:pt>
                <c:pt idx="38">
                  <c:v>2.54</c:v>
                </c:pt>
                <c:pt idx="39">
                  <c:v>2.7</c:v>
                </c:pt>
                <c:pt idx="40">
                  <c:v>2.58</c:v>
                </c:pt>
                <c:pt idx="41">
                  <c:v>2.56</c:v>
                </c:pt>
                <c:pt idx="42">
                  <c:v>2.2399999999999998</c:v>
                </c:pt>
                <c:pt idx="43">
                  <c:v>1.86</c:v>
                </c:pt>
                <c:pt idx="44">
                  <c:v>1.54</c:v>
                </c:pt>
                <c:pt idx="45">
                  <c:v>1.3800000000000001</c:v>
                </c:pt>
                <c:pt idx="46">
                  <c:v>1.1600000000000001</c:v>
                </c:pt>
                <c:pt idx="47">
                  <c:v>0.9</c:v>
                </c:pt>
                <c:pt idx="48">
                  <c:v>0.68</c:v>
                </c:pt>
                <c:pt idx="49">
                  <c:v>0.3000000000000001</c:v>
                </c:pt>
                <c:pt idx="50">
                  <c:v>0.18000000000000008</c:v>
                </c:pt>
                <c:pt idx="51">
                  <c:v>7.9999999999999988E-2</c:v>
                </c:pt>
                <c:pt idx="52">
                  <c:v>0.11999999999999993</c:v>
                </c:pt>
                <c:pt idx="53">
                  <c:v>0.25999999999999995</c:v>
                </c:pt>
                <c:pt idx="54">
                  <c:v>0.33999999999999997</c:v>
                </c:pt>
                <c:pt idx="55">
                  <c:v>0.26000000000000006</c:v>
                </c:pt>
                <c:pt idx="56">
                  <c:v>0.50000000000000011</c:v>
                </c:pt>
                <c:pt idx="57">
                  <c:v>0.46000000000000008</c:v>
                </c:pt>
                <c:pt idx="58">
                  <c:v>0.6</c:v>
                </c:pt>
                <c:pt idx="59">
                  <c:v>1.0799999999999998</c:v>
                </c:pt>
                <c:pt idx="60">
                  <c:v>1.48</c:v>
                </c:pt>
                <c:pt idx="61">
                  <c:v>1.3599999999999999</c:v>
                </c:pt>
                <c:pt idx="62">
                  <c:v>1.52</c:v>
                </c:pt>
                <c:pt idx="63">
                  <c:v>1.7600000000000002</c:v>
                </c:pt>
                <c:pt idx="64">
                  <c:v>2.02</c:v>
                </c:pt>
                <c:pt idx="65">
                  <c:v>2.2799999999999998</c:v>
                </c:pt>
                <c:pt idx="66">
                  <c:v>2.7600000000000002</c:v>
                </c:pt>
                <c:pt idx="67">
                  <c:v>3.3400000000000007</c:v>
                </c:pt>
                <c:pt idx="68">
                  <c:v>3.5799999999999996</c:v>
                </c:pt>
                <c:pt idx="69">
                  <c:v>3.7600000000000002</c:v>
                </c:pt>
                <c:pt idx="70">
                  <c:v>3.8599999999999994</c:v>
                </c:pt>
                <c:pt idx="71">
                  <c:v>4.0599999999999996</c:v>
                </c:pt>
                <c:pt idx="72">
                  <c:v>4.2200000000000006</c:v>
                </c:pt>
                <c:pt idx="73">
                  <c:v>4.38</c:v>
                </c:pt>
                <c:pt idx="74">
                  <c:v>4.74</c:v>
                </c:pt>
                <c:pt idx="75">
                  <c:v>5.080000000000001</c:v>
                </c:pt>
                <c:pt idx="76">
                  <c:v>5.12</c:v>
                </c:pt>
                <c:pt idx="77">
                  <c:v>5.3</c:v>
                </c:pt>
                <c:pt idx="78">
                  <c:v>5.1599999999999993</c:v>
                </c:pt>
                <c:pt idx="79">
                  <c:v>5.08</c:v>
                </c:pt>
                <c:pt idx="80">
                  <c:v>4.9599999999999991</c:v>
                </c:pt>
                <c:pt idx="81">
                  <c:v>5.1399999999999988</c:v>
                </c:pt>
                <c:pt idx="82">
                  <c:v>4.8199999999999994</c:v>
                </c:pt>
                <c:pt idx="83">
                  <c:v>5.0599999999999996</c:v>
                </c:pt>
                <c:pt idx="84">
                  <c:v>4.8999999999999995</c:v>
                </c:pt>
                <c:pt idx="85">
                  <c:v>4.8600000000000003</c:v>
                </c:pt>
                <c:pt idx="86">
                  <c:v>4.8599999999999994</c:v>
                </c:pt>
                <c:pt idx="87">
                  <c:v>4.82</c:v>
                </c:pt>
                <c:pt idx="88">
                  <c:v>4.6800000000000006</c:v>
                </c:pt>
                <c:pt idx="89">
                  <c:v>4.4799999999999995</c:v>
                </c:pt>
                <c:pt idx="90">
                  <c:v>4.5200000000000005</c:v>
                </c:pt>
                <c:pt idx="91">
                  <c:v>4.4000000000000004</c:v>
                </c:pt>
                <c:pt idx="92">
                  <c:v>4.42</c:v>
                </c:pt>
                <c:pt idx="93">
                  <c:v>4.1399999999999988</c:v>
                </c:pt>
                <c:pt idx="94">
                  <c:v>4.2399999999999993</c:v>
                </c:pt>
                <c:pt idx="95">
                  <c:v>3.7399999999999993</c:v>
                </c:pt>
                <c:pt idx="96">
                  <c:v>3.4599999999999995</c:v>
                </c:pt>
                <c:pt idx="97">
                  <c:v>3.2399999999999998</c:v>
                </c:pt>
                <c:pt idx="98">
                  <c:v>3.12</c:v>
                </c:pt>
                <c:pt idx="99">
                  <c:v>2.9</c:v>
                </c:pt>
                <c:pt idx="100">
                  <c:v>2.7600000000000002</c:v>
                </c:pt>
                <c:pt idx="101">
                  <c:v>2.4</c:v>
                </c:pt>
                <c:pt idx="102">
                  <c:v>2.2399999999999998</c:v>
                </c:pt>
                <c:pt idx="103">
                  <c:v>2.12</c:v>
                </c:pt>
                <c:pt idx="104">
                  <c:v>1.9600000000000002</c:v>
                </c:pt>
                <c:pt idx="105">
                  <c:v>2.02</c:v>
                </c:pt>
                <c:pt idx="106">
                  <c:v>2.16</c:v>
                </c:pt>
                <c:pt idx="107">
                  <c:v>2.16</c:v>
                </c:pt>
                <c:pt idx="108">
                  <c:v>1.8799999999999997</c:v>
                </c:pt>
                <c:pt idx="109">
                  <c:v>1.7</c:v>
                </c:pt>
                <c:pt idx="110">
                  <c:v>1.3399999999999999</c:v>
                </c:pt>
                <c:pt idx="111">
                  <c:v>0.96</c:v>
                </c:pt>
                <c:pt idx="112">
                  <c:v>0.83999999999999986</c:v>
                </c:pt>
                <c:pt idx="113">
                  <c:v>0.99999999999999978</c:v>
                </c:pt>
                <c:pt idx="114">
                  <c:v>0.72</c:v>
                </c:pt>
                <c:pt idx="115">
                  <c:v>0.78</c:v>
                </c:pt>
                <c:pt idx="116">
                  <c:v>0.62000000000000011</c:v>
                </c:pt>
                <c:pt idx="117">
                  <c:v>0.66000000000000014</c:v>
                </c:pt>
                <c:pt idx="118">
                  <c:v>0.80000000000000038</c:v>
                </c:pt>
                <c:pt idx="119">
                  <c:v>1.0200000000000002</c:v>
                </c:pt>
                <c:pt idx="120">
                  <c:v>0.9800000000000002</c:v>
                </c:pt>
                <c:pt idx="121">
                  <c:v>1.1800000000000002</c:v>
                </c:pt>
                <c:pt idx="122">
                  <c:v>0.9800000000000002</c:v>
                </c:pt>
                <c:pt idx="123">
                  <c:v>0.32000000000000028</c:v>
                </c:pt>
                <c:pt idx="124">
                  <c:v>-0.21999999999999958</c:v>
                </c:pt>
                <c:pt idx="125">
                  <c:v>-0.29999999999999966</c:v>
                </c:pt>
                <c:pt idx="126">
                  <c:v>-0.47999999999999987</c:v>
                </c:pt>
                <c:pt idx="127">
                  <c:v>-0.6399999999999999</c:v>
                </c:pt>
                <c:pt idx="128">
                  <c:v>-0.3</c:v>
                </c:pt>
                <c:pt idx="129">
                  <c:v>-0.14000000000000004</c:v>
                </c:pt>
                <c:pt idx="130">
                  <c:v>-0.28000000000000008</c:v>
                </c:pt>
                <c:pt idx="131">
                  <c:v>-0.3</c:v>
                </c:pt>
                <c:pt idx="132">
                  <c:v>-0.44000000000000006</c:v>
                </c:pt>
                <c:pt idx="133">
                  <c:v>-0.61999999999999988</c:v>
                </c:pt>
                <c:pt idx="134">
                  <c:v>-0.67999999999999994</c:v>
                </c:pt>
                <c:pt idx="135">
                  <c:v>-0.61999999999999955</c:v>
                </c:pt>
                <c:pt idx="136">
                  <c:v>-0.81999999999999962</c:v>
                </c:pt>
                <c:pt idx="137">
                  <c:v>-0.7999999999999996</c:v>
                </c:pt>
                <c:pt idx="138">
                  <c:v>-0.75999999999999979</c:v>
                </c:pt>
                <c:pt idx="139">
                  <c:v>-0.5199999999999998</c:v>
                </c:pt>
                <c:pt idx="140">
                  <c:v>-0.59999999999999987</c:v>
                </c:pt>
                <c:pt idx="141">
                  <c:v>-0.25999999999999962</c:v>
                </c:pt>
                <c:pt idx="142">
                  <c:v>-0.19999999999999929</c:v>
                </c:pt>
                <c:pt idx="143">
                  <c:v>0.2000000000000007</c:v>
                </c:pt>
                <c:pt idx="144">
                  <c:v>0.22000000000000064</c:v>
                </c:pt>
                <c:pt idx="145">
                  <c:v>0.26000000000000051</c:v>
                </c:pt>
                <c:pt idx="146">
                  <c:v>0.20000000000000034</c:v>
                </c:pt>
                <c:pt idx="147">
                  <c:v>0.60000000000000031</c:v>
                </c:pt>
                <c:pt idx="148">
                  <c:v>0.70000000000000018</c:v>
                </c:pt>
                <c:pt idx="149">
                  <c:v>0.76</c:v>
                </c:pt>
                <c:pt idx="150">
                  <c:v>0.83999999999999964</c:v>
                </c:pt>
                <c:pt idx="151">
                  <c:v>1.1199999999999997</c:v>
                </c:pt>
                <c:pt idx="152">
                  <c:v>1.1799999999999995</c:v>
                </c:pt>
                <c:pt idx="153">
                  <c:v>1.18</c:v>
                </c:pt>
                <c:pt idx="154">
                  <c:v>1.36</c:v>
                </c:pt>
                <c:pt idx="155">
                  <c:v>1.7800000000000005</c:v>
                </c:pt>
                <c:pt idx="156">
                  <c:v>1.7800000000000005</c:v>
                </c:pt>
                <c:pt idx="157">
                  <c:v>1.9200000000000004</c:v>
                </c:pt>
                <c:pt idx="158">
                  <c:v>1.9</c:v>
                </c:pt>
                <c:pt idx="159">
                  <c:v>1.94</c:v>
                </c:pt>
                <c:pt idx="160">
                  <c:v>2.12</c:v>
                </c:pt>
                <c:pt idx="161">
                  <c:v>2.52</c:v>
                </c:pt>
                <c:pt idx="162">
                  <c:v>2.6000000000000005</c:v>
                </c:pt>
                <c:pt idx="163">
                  <c:v>2.96</c:v>
                </c:pt>
                <c:pt idx="164">
                  <c:v>3.5200000000000005</c:v>
                </c:pt>
                <c:pt idx="165">
                  <c:v>3.6799999999999997</c:v>
                </c:pt>
                <c:pt idx="166">
                  <c:v>3.38</c:v>
                </c:pt>
                <c:pt idx="167">
                  <c:v>3.4599999999999995</c:v>
                </c:pt>
                <c:pt idx="168">
                  <c:v>3.1799999999999997</c:v>
                </c:pt>
                <c:pt idx="169">
                  <c:v>2.8600000000000003</c:v>
                </c:pt>
                <c:pt idx="170">
                  <c:v>2.6599999999999997</c:v>
                </c:pt>
                <c:pt idx="171">
                  <c:v>2.7600000000000002</c:v>
                </c:pt>
                <c:pt idx="172">
                  <c:v>2.6799999999999997</c:v>
                </c:pt>
                <c:pt idx="173">
                  <c:v>2.7399999999999993</c:v>
                </c:pt>
                <c:pt idx="174">
                  <c:v>2.7199999999999998</c:v>
                </c:pt>
                <c:pt idx="175">
                  <c:v>3.0199999999999996</c:v>
                </c:pt>
                <c:pt idx="176">
                  <c:v>3.06</c:v>
                </c:pt>
                <c:pt idx="177">
                  <c:v>2.9199999999999995</c:v>
                </c:pt>
                <c:pt idx="178">
                  <c:v>2.88</c:v>
                </c:pt>
                <c:pt idx="179">
                  <c:v>2.9</c:v>
                </c:pt>
                <c:pt idx="180">
                  <c:v>2.9599999999999995</c:v>
                </c:pt>
                <c:pt idx="181">
                  <c:v>3</c:v>
                </c:pt>
                <c:pt idx="182">
                  <c:v>3.1</c:v>
                </c:pt>
                <c:pt idx="183">
                  <c:v>3.4599999999999995</c:v>
                </c:pt>
                <c:pt idx="184">
                  <c:v>3.2399999999999998</c:v>
                </c:pt>
                <c:pt idx="185">
                  <c:v>2.94</c:v>
                </c:pt>
                <c:pt idx="186">
                  <c:v>2.8</c:v>
                </c:pt>
                <c:pt idx="187">
                  <c:v>2.7599999999999993</c:v>
                </c:pt>
                <c:pt idx="188">
                  <c:v>2.38</c:v>
                </c:pt>
                <c:pt idx="189">
                  <c:v>2.54</c:v>
                </c:pt>
                <c:pt idx="190">
                  <c:v>2.5</c:v>
                </c:pt>
                <c:pt idx="191">
                  <c:v>2.5799999999999996</c:v>
                </c:pt>
                <c:pt idx="192">
                  <c:v>2.7600000000000002</c:v>
                </c:pt>
                <c:pt idx="193">
                  <c:v>2.88</c:v>
                </c:pt>
                <c:pt idx="194">
                  <c:v>2.94</c:v>
                </c:pt>
                <c:pt idx="195">
                  <c:v>3.04</c:v>
                </c:pt>
                <c:pt idx="196">
                  <c:v>3.08</c:v>
                </c:pt>
                <c:pt idx="197">
                  <c:v>2.8600000000000003</c:v>
                </c:pt>
                <c:pt idx="198">
                  <c:v>2.7</c:v>
                </c:pt>
                <c:pt idx="199">
                  <c:v>2.3600000000000003</c:v>
                </c:pt>
                <c:pt idx="200">
                  <c:v>2.1599999999999993</c:v>
                </c:pt>
                <c:pt idx="201">
                  <c:v>2.2000000000000002</c:v>
                </c:pt>
                <c:pt idx="202">
                  <c:v>2.2999999999999998</c:v>
                </c:pt>
                <c:pt idx="203">
                  <c:v>2.3999999999999995</c:v>
                </c:pt>
                <c:pt idx="204">
                  <c:v>2.6399999999999997</c:v>
                </c:pt>
                <c:pt idx="205">
                  <c:v>2.68</c:v>
                </c:pt>
                <c:pt idx="206">
                  <c:v>2.84</c:v>
                </c:pt>
                <c:pt idx="207">
                  <c:v>2.9</c:v>
                </c:pt>
                <c:pt idx="208">
                  <c:v>2.7</c:v>
                </c:pt>
                <c:pt idx="209">
                  <c:v>2.7400000000000007</c:v>
                </c:pt>
                <c:pt idx="210">
                  <c:v>2.9</c:v>
                </c:pt>
                <c:pt idx="211">
                  <c:v>2.66</c:v>
                </c:pt>
                <c:pt idx="212">
                  <c:v>2.68</c:v>
                </c:pt>
                <c:pt idx="213">
                  <c:v>3.04</c:v>
                </c:pt>
                <c:pt idx="214">
                  <c:v>2.96</c:v>
                </c:pt>
                <c:pt idx="215">
                  <c:v>2.7600000000000002</c:v>
                </c:pt>
                <c:pt idx="216">
                  <c:v>2.7800000000000002</c:v>
                </c:pt>
                <c:pt idx="217">
                  <c:v>2.46</c:v>
                </c:pt>
                <c:pt idx="218">
                  <c:v>2.2799999999999998</c:v>
                </c:pt>
                <c:pt idx="219">
                  <c:v>2.2400000000000002</c:v>
                </c:pt>
                <c:pt idx="220">
                  <c:v>2.2999999999999998</c:v>
                </c:pt>
                <c:pt idx="221">
                  <c:v>2.1999999999999997</c:v>
                </c:pt>
                <c:pt idx="222">
                  <c:v>2.16</c:v>
                </c:pt>
                <c:pt idx="223">
                  <c:v>2.0599999999999996</c:v>
                </c:pt>
                <c:pt idx="224">
                  <c:v>2.1799999999999997</c:v>
                </c:pt>
                <c:pt idx="225">
                  <c:v>2.1199999999999997</c:v>
                </c:pt>
                <c:pt idx="226">
                  <c:v>2.2999999999999998</c:v>
                </c:pt>
                <c:pt idx="227">
                  <c:v>2.38</c:v>
                </c:pt>
                <c:pt idx="228">
                  <c:v>2.1599999999999997</c:v>
                </c:pt>
                <c:pt idx="229">
                  <c:v>2.1800000000000002</c:v>
                </c:pt>
                <c:pt idx="230">
                  <c:v>2.2200000000000002</c:v>
                </c:pt>
                <c:pt idx="231">
                  <c:v>2.4600000000000004</c:v>
                </c:pt>
                <c:pt idx="232">
                  <c:v>2.6400000000000006</c:v>
                </c:pt>
                <c:pt idx="233">
                  <c:v>2.9400000000000004</c:v>
                </c:pt>
                <c:pt idx="234">
                  <c:v>2.9600000000000004</c:v>
                </c:pt>
                <c:pt idx="235">
                  <c:v>2.8800000000000003</c:v>
                </c:pt>
                <c:pt idx="236">
                  <c:v>2.3200000000000003</c:v>
                </c:pt>
                <c:pt idx="237">
                  <c:v>2.2000000000000002</c:v>
                </c:pt>
                <c:pt idx="238">
                  <c:v>2.2199999999999998</c:v>
                </c:pt>
                <c:pt idx="239">
                  <c:v>2.2000000000000002</c:v>
                </c:pt>
                <c:pt idx="240">
                  <c:v>2.2000000000000002</c:v>
                </c:pt>
                <c:pt idx="241">
                  <c:v>2.2000000000000002</c:v>
                </c:pt>
                <c:pt idx="242">
                  <c:v>2.2199999999999998</c:v>
                </c:pt>
                <c:pt idx="243">
                  <c:v>2.1399999999999997</c:v>
                </c:pt>
                <c:pt idx="244">
                  <c:v>2.2000000000000002</c:v>
                </c:pt>
                <c:pt idx="245">
                  <c:v>2.46</c:v>
                </c:pt>
                <c:pt idx="246">
                  <c:v>2.6599999999999997</c:v>
                </c:pt>
                <c:pt idx="247">
                  <c:v>2.7600000000000002</c:v>
                </c:pt>
                <c:pt idx="248">
                  <c:v>2.94</c:v>
                </c:pt>
                <c:pt idx="249">
                  <c:v>2.9799999999999995</c:v>
                </c:pt>
                <c:pt idx="250">
                  <c:v>2.9799999999999995</c:v>
                </c:pt>
                <c:pt idx="251">
                  <c:v>3.04</c:v>
                </c:pt>
                <c:pt idx="252">
                  <c:v>3.22</c:v>
                </c:pt>
                <c:pt idx="253">
                  <c:v>3.4200000000000004</c:v>
                </c:pt>
                <c:pt idx="254">
                  <c:v>3.22</c:v>
                </c:pt>
                <c:pt idx="255">
                  <c:v>3.22</c:v>
                </c:pt>
                <c:pt idx="256">
                  <c:v>3.4599999999999995</c:v>
                </c:pt>
                <c:pt idx="257">
                  <c:v>3.5</c:v>
                </c:pt>
                <c:pt idx="258">
                  <c:v>3.5200000000000005</c:v>
                </c:pt>
                <c:pt idx="259">
                  <c:v>3.9</c:v>
                </c:pt>
                <c:pt idx="260">
                  <c:v>3.8800000000000012</c:v>
                </c:pt>
                <c:pt idx="261">
                  <c:v>4.0400000000000009</c:v>
                </c:pt>
                <c:pt idx="262">
                  <c:v>3.9600000000000009</c:v>
                </c:pt>
                <c:pt idx="263">
                  <c:v>3.6400000000000006</c:v>
                </c:pt>
                <c:pt idx="264">
                  <c:v>4</c:v>
                </c:pt>
                <c:pt idx="265">
                  <c:v>4.2799999999999994</c:v>
                </c:pt>
                <c:pt idx="266">
                  <c:v>4.2</c:v>
                </c:pt>
                <c:pt idx="267">
                  <c:v>4.3599999999999994</c:v>
                </c:pt>
                <c:pt idx="268">
                  <c:v>4.4799999999999995</c:v>
                </c:pt>
                <c:pt idx="269">
                  <c:v>4.1599999999999993</c:v>
                </c:pt>
                <c:pt idx="270">
                  <c:v>4.0000000000000009</c:v>
                </c:pt>
                <c:pt idx="271">
                  <c:v>4.0600000000000005</c:v>
                </c:pt>
                <c:pt idx="272">
                  <c:v>4.3400000000000007</c:v>
                </c:pt>
                <c:pt idx="273">
                  <c:v>4.7</c:v>
                </c:pt>
                <c:pt idx="274">
                  <c:v>4.62</c:v>
                </c:pt>
                <c:pt idx="275">
                  <c:v>5.0200000000000014</c:v>
                </c:pt>
                <c:pt idx="276">
                  <c:v>5.04</c:v>
                </c:pt>
                <c:pt idx="277">
                  <c:v>4.6400000000000006</c:v>
                </c:pt>
                <c:pt idx="278">
                  <c:v>4.8600000000000003</c:v>
                </c:pt>
                <c:pt idx="279">
                  <c:v>5.0999999999999996</c:v>
                </c:pt>
                <c:pt idx="280">
                  <c:v>4.9399999999999995</c:v>
                </c:pt>
                <c:pt idx="281">
                  <c:v>4.9799999999999995</c:v>
                </c:pt>
                <c:pt idx="282">
                  <c:v>5.12</c:v>
                </c:pt>
                <c:pt idx="283">
                  <c:v>4.96</c:v>
                </c:pt>
                <c:pt idx="284">
                  <c:v>4.9399999999999995</c:v>
                </c:pt>
                <c:pt idx="285">
                  <c:v>4.7799999999999994</c:v>
                </c:pt>
                <c:pt idx="286">
                  <c:v>4.7</c:v>
                </c:pt>
                <c:pt idx="287">
                  <c:v>4.74</c:v>
                </c:pt>
                <c:pt idx="288">
                  <c:v>4.42</c:v>
                </c:pt>
                <c:pt idx="289">
                  <c:v>4.2</c:v>
                </c:pt>
                <c:pt idx="290">
                  <c:v>3.839999999999999</c:v>
                </c:pt>
                <c:pt idx="291">
                  <c:v>3.339999999999999</c:v>
                </c:pt>
                <c:pt idx="292">
                  <c:v>2.78</c:v>
                </c:pt>
                <c:pt idx="293">
                  <c:v>2.76</c:v>
                </c:pt>
                <c:pt idx="294">
                  <c:v>2.8199999999999994</c:v>
                </c:pt>
                <c:pt idx="295">
                  <c:v>2.96</c:v>
                </c:pt>
                <c:pt idx="296">
                  <c:v>3.5400000000000005</c:v>
                </c:pt>
                <c:pt idx="297">
                  <c:v>4.12</c:v>
                </c:pt>
                <c:pt idx="298">
                  <c:v>3.9200000000000004</c:v>
                </c:pt>
                <c:pt idx="299">
                  <c:v>4.2</c:v>
                </c:pt>
                <c:pt idx="300">
                  <c:v>3.9799999999999995</c:v>
                </c:pt>
                <c:pt idx="301">
                  <c:v>3.56</c:v>
                </c:pt>
                <c:pt idx="302">
                  <c:v>3.3200000000000003</c:v>
                </c:pt>
                <c:pt idx="303">
                  <c:v>3.4200000000000004</c:v>
                </c:pt>
                <c:pt idx="304">
                  <c:v>2.84</c:v>
                </c:pt>
                <c:pt idx="305">
                  <c:v>3.2</c:v>
                </c:pt>
                <c:pt idx="306">
                  <c:v>3.34</c:v>
                </c:pt>
                <c:pt idx="307">
                  <c:v>3.06</c:v>
                </c:pt>
                <c:pt idx="308">
                  <c:v>2.98</c:v>
                </c:pt>
                <c:pt idx="309">
                  <c:v>2.7800000000000002</c:v>
                </c:pt>
                <c:pt idx="310">
                  <c:v>2.62</c:v>
                </c:pt>
                <c:pt idx="311">
                  <c:v>2.42</c:v>
                </c:pt>
                <c:pt idx="312">
                  <c:v>2.5599999999999996</c:v>
                </c:pt>
                <c:pt idx="313">
                  <c:v>2.76</c:v>
                </c:pt>
                <c:pt idx="314">
                  <c:v>3.04</c:v>
                </c:pt>
                <c:pt idx="315">
                  <c:v>3.5600000000000009</c:v>
                </c:pt>
                <c:pt idx="316">
                  <c:v>3.9</c:v>
                </c:pt>
                <c:pt idx="317">
                  <c:v>3.8200000000000003</c:v>
                </c:pt>
                <c:pt idx="318">
                  <c:v>3.5200000000000005</c:v>
                </c:pt>
                <c:pt idx="319">
                  <c:v>3.2600000000000002</c:v>
                </c:pt>
                <c:pt idx="320">
                  <c:v>2.86</c:v>
                </c:pt>
                <c:pt idx="321">
                  <c:v>2.42</c:v>
                </c:pt>
                <c:pt idx="322">
                  <c:v>2.56</c:v>
                </c:pt>
                <c:pt idx="323">
                  <c:v>2.9000000000000004</c:v>
                </c:pt>
                <c:pt idx="324">
                  <c:v>3.1600000000000006</c:v>
                </c:pt>
                <c:pt idx="325">
                  <c:v>2.9400000000000004</c:v>
                </c:pt>
                <c:pt idx="326">
                  <c:v>3.1200000000000006</c:v>
                </c:pt>
                <c:pt idx="327">
                  <c:v>2.8600000000000008</c:v>
                </c:pt>
                <c:pt idx="328">
                  <c:v>2.8600000000000003</c:v>
                </c:pt>
                <c:pt idx="329">
                  <c:v>2.7199999999999998</c:v>
                </c:pt>
                <c:pt idx="330">
                  <c:v>2.9400000000000004</c:v>
                </c:pt>
                <c:pt idx="331">
                  <c:v>2.7</c:v>
                </c:pt>
                <c:pt idx="332">
                  <c:v>3.2199999999999998</c:v>
                </c:pt>
                <c:pt idx="333">
                  <c:v>3.1</c:v>
                </c:pt>
                <c:pt idx="334">
                  <c:v>3.3400000000000007</c:v>
                </c:pt>
                <c:pt idx="335">
                  <c:v>3.1799999999999997</c:v>
                </c:pt>
                <c:pt idx="336">
                  <c:v>3.78</c:v>
                </c:pt>
                <c:pt idx="337">
                  <c:v>3.28</c:v>
                </c:pt>
                <c:pt idx="338">
                  <c:v>3.3200000000000003</c:v>
                </c:pt>
                <c:pt idx="339">
                  <c:v>3.14</c:v>
                </c:pt>
                <c:pt idx="340">
                  <c:v>3.16</c:v>
                </c:pt>
                <c:pt idx="341">
                  <c:v>2.7800000000000002</c:v>
                </c:pt>
                <c:pt idx="342">
                  <c:v>3.14</c:v>
                </c:pt>
                <c:pt idx="343">
                  <c:v>3.18</c:v>
                </c:pt>
                <c:pt idx="344">
                  <c:v>3.34</c:v>
                </c:pt>
                <c:pt idx="345">
                  <c:v>3.54</c:v>
                </c:pt>
                <c:pt idx="346">
                  <c:v>3.7399999999999998</c:v>
                </c:pt>
                <c:pt idx="347">
                  <c:v>3.5399999999999991</c:v>
                </c:pt>
                <c:pt idx="348">
                  <c:v>3.6599999999999993</c:v>
                </c:pt>
                <c:pt idx="349">
                  <c:v>3.6199999999999988</c:v>
                </c:pt>
                <c:pt idx="350">
                  <c:v>3.7399999999999993</c:v>
                </c:pt>
                <c:pt idx="351">
                  <c:v>3.8</c:v>
                </c:pt>
                <c:pt idx="352">
                  <c:v>4.0600000000000005</c:v>
                </c:pt>
                <c:pt idx="353">
                  <c:v>4.08</c:v>
                </c:pt>
                <c:pt idx="354">
                  <c:v>4.32</c:v>
                </c:pt>
                <c:pt idx="355">
                  <c:v>4.5600000000000005</c:v>
                </c:pt>
                <c:pt idx="356">
                  <c:v>4.8</c:v>
                </c:pt>
                <c:pt idx="357">
                  <c:v>4.5999999999999996</c:v>
                </c:pt>
                <c:pt idx="358">
                  <c:v>4.1599999999999993</c:v>
                </c:pt>
                <c:pt idx="359">
                  <c:v>3.7199999999999989</c:v>
                </c:pt>
                <c:pt idx="360">
                  <c:v>3.2399999999999993</c:v>
                </c:pt>
                <c:pt idx="361">
                  <c:v>2.8399999999999994</c:v>
                </c:pt>
                <c:pt idx="362">
                  <c:v>3.1999999999999993</c:v>
                </c:pt>
                <c:pt idx="363">
                  <c:v>3.5599999999999996</c:v>
                </c:pt>
                <c:pt idx="364">
                  <c:v>3.88</c:v>
                </c:pt>
                <c:pt idx="365">
                  <c:v>4.22</c:v>
                </c:pt>
                <c:pt idx="366">
                  <c:v>4.5199999999999996</c:v>
                </c:pt>
                <c:pt idx="367">
                  <c:v>4.2</c:v>
                </c:pt>
                <c:pt idx="368">
                  <c:v>4.2</c:v>
                </c:pt>
                <c:pt idx="369">
                  <c:v>4.5999999999999996</c:v>
                </c:pt>
                <c:pt idx="370">
                  <c:v>4.54</c:v>
                </c:pt>
                <c:pt idx="371">
                  <c:v>4.54</c:v>
                </c:pt>
                <c:pt idx="372">
                  <c:v>4.76</c:v>
                </c:pt>
                <c:pt idx="373">
                  <c:v>4.76</c:v>
                </c:pt>
                <c:pt idx="374">
                  <c:v>4.4799999999999995</c:v>
                </c:pt>
                <c:pt idx="375">
                  <c:v>4.5</c:v>
                </c:pt>
                <c:pt idx="376">
                  <c:v>4.4399999999999995</c:v>
                </c:pt>
                <c:pt idx="377">
                  <c:v>4.4400000000000004</c:v>
                </c:pt>
                <c:pt idx="378">
                  <c:v>4.2800000000000011</c:v>
                </c:pt>
                <c:pt idx="379">
                  <c:v>4.160000000000001</c:v>
                </c:pt>
                <c:pt idx="380">
                  <c:v>3.8199999999999994</c:v>
                </c:pt>
                <c:pt idx="381">
                  <c:v>3.5</c:v>
                </c:pt>
                <c:pt idx="382">
                  <c:v>3.3599999999999994</c:v>
                </c:pt>
                <c:pt idx="383">
                  <c:v>3.3599999999999994</c:v>
                </c:pt>
                <c:pt idx="384">
                  <c:v>3.2599999999999993</c:v>
                </c:pt>
                <c:pt idx="385">
                  <c:v>3.18</c:v>
                </c:pt>
                <c:pt idx="386">
                  <c:v>3.3200000000000003</c:v>
                </c:pt>
                <c:pt idx="387">
                  <c:v>3.2199999999999998</c:v>
                </c:pt>
                <c:pt idx="388">
                  <c:v>3.6599999999999993</c:v>
                </c:pt>
                <c:pt idx="389">
                  <c:v>3.8599999999999994</c:v>
                </c:pt>
                <c:pt idx="390">
                  <c:v>4.0200000000000005</c:v>
                </c:pt>
                <c:pt idx="391">
                  <c:v>3.9</c:v>
                </c:pt>
                <c:pt idx="392">
                  <c:v>3.8</c:v>
                </c:pt>
                <c:pt idx="393">
                  <c:v>3.7400000000000007</c:v>
                </c:pt>
                <c:pt idx="394">
                  <c:v>3.8600000000000003</c:v>
                </c:pt>
                <c:pt idx="395">
                  <c:v>4.0200000000000005</c:v>
                </c:pt>
                <c:pt idx="396">
                  <c:v>4.4400000000000004</c:v>
                </c:pt>
                <c:pt idx="397">
                  <c:v>4.88</c:v>
                </c:pt>
                <c:pt idx="398">
                  <c:v>4.92</c:v>
                </c:pt>
                <c:pt idx="399">
                  <c:v>4.84</c:v>
                </c:pt>
                <c:pt idx="400">
                  <c:v>4.7799999999999994</c:v>
                </c:pt>
                <c:pt idx="401">
                  <c:v>4.42</c:v>
                </c:pt>
                <c:pt idx="402">
                  <c:v>4.26</c:v>
                </c:pt>
                <c:pt idx="403">
                  <c:v>3.7400000000000007</c:v>
                </c:pt>
                <c:pt idx="404">
                  <c:v>3.78</c:v>
                </c:pt>
                <c:pt idx="405">
                  <c:v>3.8200000000000003</c:v>
                </c:pt>
                <c:pt idx="406">
                  <c:v>3.94</c:v>
                </c:pt>
                <c:pt idx="407">
                  <c:v>3.8200000000000003</c:v>
                </c:pt>
                <c:pt idx="408">
                  <c:v>3.9799999999999995</c:v>
                </c:pt>
                <c:pt idx="409">
                  <c:v>3.5200000000000005</c:v>
                </c:pt>
                <c:pt idx="410">
                  <c:v>3.2599999999999993</c:v>
                </c:pt>
                <c:pt idx="411">
                  <c:v>3.34</c:v>
                </c:pt>
                <c:pt idx="412">
                  <c:v>3.3199999999999994</c:v>
                </c:pt>
                <c:pt idx="413">
                  <c:v>3.3199999999999994</c:v>
                </c:pt>
                <c:pt idx="414">
                  <c:v>3.6199999999999997</c:v>
                </c:pt>
                <c:pt idx="415">
                  <c:v>3.84</c:v>
                </c:pt>
                <c:pt idx="416">
                  <c:v>3.6399999999999997</c:v>
                </c:pt>
                <c:pt idx="417">
                  <c:v>3.7600000000000002</c:v>
                </c:pt>
                <c:pt idx="418">
                  <c:v>3.9200000000000004</c:v>
                </c:pt>
                <c:pt idx="419">
                  <c:v>3.7400000000000007</c:v>
                </c:pt>
                <c:pt idx="420">
                  <c:v>3.3600000000000008</c:v>
                </c:pt>
                <c:pt idx="421">
                  <c:v>3.5</c:v>
                </c:pt>
                <c:pt idx="422">
                  <c:v>3.3600000000000008</c:v>
                </c:pt>
                <c:pt idx="423">
                  <c:v>3.2800000000000002</c:v>
                </c:pt>
                <c:pt idx="424">
                  <c:v>3.38</c:v>
                </c:pt>
                <c:pt idx="425">
                  <c:v>3.5799999999999996</c:v>
                </c:pt>
                <c:pt idx="426">
                  <c:v>3.88</c:v>
                </c:pt>
                <c:pt idx="427">
                  <c:v>3.8200000000000003</c:v>
                </c:pt>
                <c:pt idx="428">
                  <c:v>3.38</c:v>
                </c:pt>
                <c:pt idx="429">
                  <c:v>3.3</c:v>
                </c:pt>
                <c:pt idx="430">
                  <c:v>3.1800000000000006</c:v>
                </c:pt>
                <c:pt idx="431">
                  <c:v>2.6800000000000006</c:v>
                </c:pt>
                <c:pt idx="432">
                  <c:v>2.9800000000000004</c:v>
                </c:pt>
                <c:pt idx="433">
                  <c:v>3.46</c:v>
                </c:pt>
                <c:pt idx="434">
                  <c:v>3.4200000000000004</c:v>
                </c:pt>
                <c:pt idx="435">
                  <c:v>3.66</c:v>
                </c:pt>
                <c:pt idx="436">
                  <c:v>3.9200000000000004</c:v>
                </c:pt>
                <c:pt idx="437">
                  <c:v>3.8</c:v>
                </c:pt>
                <c:pt idx="438">
                  <c:v>3.38</c:v>
                </c:pt>
                <c:pt idx="439">
                  <c:v>3.5799999999999996</c:v>
                </c:pt>
                <c:pt idx="440">
                  <c:v>3.62</c:v>
                </c:pt>
                <c:pt idx="441">
                  <c:v>3.62</c:v>
                </c:pt>
                <c:pt idx="442">
                  <c:v>3.4200000000000004</c:v>
                </c:pt>
                <c:pt idx="443">
                  <c:v>3.6</c:v>
                </c:pt>
                <c:pt idx="444">
                  <c:v>3.5399999999999991</c:v>
                </c:pt>
                <c:pt idx="445">
                  <c:v>3.78</c:v>
                </c:pt>
                <c:pt idx="446">
                  <c:v>3.3600000000000003</c:v>
                </c:pt>
                <c:pt idx="447">
                  <c:v>3.3200000000000003</c:v>
                </c:pt>
                <c:pt idx="448">
                  <c:v>3.4799999999999995</c:v>
                </c:pt>
                <c:pt idx="449">
                  <c:v>3.0600000000000005</c:v>
                </c:pt>
                <c:pt idx="450">
                  <c:v>2.7</c:v>
                </c:pt>
                <c:pt idx="451">
                  <c:v>3.06</c:v>
                </c:pt>
                <c:pt idx="452">
                  <c:v>3.3400000000000007</c:v>
                </c:pt>
                <c:pt idx="453">
                  <c:v>3.2800000000000002</c:v>
                </c:pt>
                <c:pt idx="454">
                  <c:v>3.6800000000000006</c:v>
                </c:pt>
                <c:pt idx="455">
                  <c:v>3.5600000000000009</c:v>
                </c:pt>
                <c:pt idx="456">
                  <c:v>3.4400000000000004</c:v>
                </c:pt>
                <c:pt idx="457">
                  <c:v>3.16</c:v>
                </c:pt>
                <c:pt idx="458">
                  <c:v>2.92</c:v>
                </c:pt>
                <c:pt idx="459">
                  <c:v>2.8199999999999994</c:v>
                </c:pt>
                <c:pt idx="460">
                  <c:v>2.9399999999999995</c:v>
                </c:pt>
                <c:pt idx="461">
                  <c:v>2.88</c:v>
                </c:pt>
                <c:pt idx="462">
                  <c:v>2.8199999999999994</c:v>
                </c:pt>
                <c:pt idx="463">
                  <c:v>2.9599999999999995</c:v>
                </c:pt>
                <c:pt idx="464">
                  <c:v>2.9399999999999995</c:v>
                </c:pt>
                <c:pt idx="465">
                  <c:v>2.7399999999999993</c:v>
                </c:pt>
                <c:pt idx="466">
                  <c:v>2.839999999999999</c:v>
                </c:pt>
                <c:pt idx="467">
                  <c:v>2.8999999999999995</c:v>
                </c:pt>
                <c:pt idx="468">
                  <c:v>2.7599999999999993</c:v>
                </c:pt>
                <c:pt idx="469">
                  <c:v>2.5399999999999996</c:v>
                </c:pt>
                <c:pt idx="470">
                  <c:v>2.4199999999999995</c:v>
                </c:pt>
                <c:pt idx="471">
                  <c:v>2.2599999999999998</c:v>
                </c:pt>
                <c:pt idx="472">
                  <c:v>2.12</c:v>
                </c:pt>
                <c:pt idx="473">
                  <c:v>2.6599999999999997</c:v>
                </c:pt>
                <c:pt idx="474">
                  <c:v>2.7199999999999998</c:v>
                </c:pt>
                <c:pt idx="475">
                  <c:v>2.9999999999999996</c:v>
                </c:pt>
                <c:pt idx="476">
                  <c:v>2.7999999999999994</c:v>
                </c:pt>
                <c:pt idx="477">
                  <c:v>3.1199999999999992</c:v>
                </c:pt>
                <c:pt idx="478">
                  <c:v>2.4999999999999996</c:v>
                </c:pt>
                <c:pt idx="479">
                  <c:v>2.52</c:v>
                </c:pt>
                <c:pt idx="480">
                  <c:v>2.2199999999999998</c:v>
                </c:pt>
                <c:pt idx="481">
                  <c:v>2.06</c:v>
                </c:pt>
                <c:pt idx="482">
                  <c:v>1.6600000000000001</c:v>
                </c:pt>
                <c:pt idx="483">
                  <c:v>1.94</c:v>
                </c:pt>
                <c:pt idx="484">
                  <c:v>2.1799999999999997</c:v>
                </c:pt>
                <c:pt idx="485">
                  <c:v>2.1399999999999997</c:v>
                </c:pt>
                <c:pt idx="486">
                  <c:v>2.46</c:v>
                </c:pt>
                <c:pt idx="487">
                  <c:v>2.54</c:v>
                </c:pt>
                <c:pt idx="488">
                  <c:v>2.76</c:v>
                </c:pt>
                <c:pt idx="489">
                  <c:v>2.2799999999999998</c:v>
                </c:pt>
                <c:pt idx="490">
                  <c:v>2.46</c:v>
                </c:pt>
                <c:pt idx="491">
                  <c:v>2.1</c:v>
                </c:pt>
                <c:pt idx="492">
                  <c:v>1.8199999999999998</c:v>
                </c:pt>
                <c:pt idx="493">
                  <c:v>1.58</c:v>
                </c:pt>
                <c:pt idx="494">
                  <c:v>1.86</c:v>
                </c:pt>
                <c:pt idx="495">
                  <c:v>2.0599999999999996</c:v>
                </c:pt>
                <c:pt idx="496">
                  <c:v>2.2199999999999998</c:v>
                </c:pt>
                <c:pt idx="497">
                  <c:v>2.5999999999999996</c:v>
                </c:pt>
                <c:pt idx="498">
                  <c:v>2.2599999999999998</c:v>
                </c:pt>
                <c:pt idx="499">
                  <c:v>2.2800000000000002</c:v>
                </c:pt>
                <c:pt idx="500">
                  <c:v>2.1800000000000006</c:v>
                </c:pt>
                <c:pt idx="501">
                  <c:v>2.1200000000000006</c:v>
                </c:pt>
                <c:pt idx="502">
                  <c:v>1.6600000000000008</c:v>
                </c:pt>
                <c:pt idx="503">
                  <c:v>1.5000000000000007</c:v>
                </c:pt>
                <c:pt idx="504">
                  <c:v>1.4800000000000004</c:v>
                </c:pt>
                <c:pt idx="505">
                  <c:v>1.2600000000000005</c:v>
                </c:pt>
                <c:pt idx="506">
                  <c:v>1.36</c:v>
                </c:pt>
                <c:pt idx="507">
                  <c:v>1.6799999999999997</c:v>
                </c:pt>
                <c:pt idx="508">
                  <c:v>1.8199999999999998</c:v>
                </c:pt>
                <c:pt idx="509">
                  <c:v>1.5</c:v>
                </c:pt>
                <c:pt idx="510">
                  <c:v>1.4799999999999993</c:v>
                </c:pt>
                <c:pt idx="511">
                  <c:v>1.4399999999999995</c:v>
                </c:pt>
                <c:pt idx="512">
                  <c:v>1.5399999999999998</c:v>
                </c:pt>
                <c:pt idx="513">
                  <c:v>1.7599999999999998</c:v>
                </c:pt>
                <c:pt idx="514">
                  <c:v>1.52</c:v>
                </c:pt>
                <c:pt idx="515">
                  <c:v>1.4400000000000002</c:v>
                </c:pt>
                <c:pt idx="516">
                  <c:v>1.5399999999999998</c:v>
                </c:pt>
                <c:pt idx="517">
                  <c:v>1.2999999999999996</c:v>
                </c:pt>
                <c:pt idx="518">
                  <c:v>1.1799999999999997</c:v>
                </c:pt>
                <c:pt idx="519">
                  <c:v>1.3599999999999994</c:v>
                </c:pt>
                <c:pt idx="520">
                  <c:v>1.3999999999999997</c:v>
                </c:pt>
                <c:pt idx="521">
                  <c:v>1.5599999999999998</c:v>
                </c:pt>
                <c:pt idx="522">
                  <c:v>2.04</c:v>
                </c:pt>
                <c:pt idx="523">
                  <c:v>1.8399999999999994</c:v>
                </c:pt>
                <c:pt idx="524">
                  <c:v>1.9199999999999995</c:v>
                </c:pt>
                <c:pt idx="525">
                  <c:v>1.8799999999999997</c:v>
                </c:pt>
                <c:pt idx="526">
                  <c:v>1.7</c:v>
                </c:pt>
                <c:pt idx="527">
                  <c:v>1.3800000000000001</c:v>
                </c:pt>
                <c:pt idx="528">
                  <c:v>1.7</c:v>
                </c:pt>
                <c:pt idx="529">
                  <c:v>1.6800000000000002</c:v>
                </c:pt>
                <c:pt idx="530">
                  <c:v>1.5999999999999996</c:v>
                </c:pt>
                <c:pt idx="531">
                  <c:v>1.2799999999999998</c:v>
                </c:pt>
                <c:pt idx="532">
                  <c:v>1.0999999999999996</c:v>
                </c:pt>
                <c:pt idx="533">
                  <c:v>0.93999999999999984</c:v>
                </c:pt>
                <c:pt idx="534">
                  <c:v>0.7</c:v>
                </c:pt>
                <c:pt idx="535">
                  <c:v>0.7</c:v>
                </c:pt>
                <c:pt idx="536">
                  <c:v>0.8600000000000001</c:v>
                </c:pt>
                <c:pt idx="537">
                  <c:v>1.4</c:v>
                </c:pt>
                <c:pt idx="538">
                  <c:v>1.4</c:v>
                </c:pt>
                <c:pt idx="539">
                  <c:v>1.6599999999999997</c:v>
                </c:pt>
                <c:pt idx="540">
                  <c:v>1.5400000000000003</c:v>
                </c:pt>
                <c:pt idx="541">
                  <c:v>1.4400000000000002</c:v>
                </c:pt>
                <c:pt idx="542">
                  <c:v>0.76000000000000012</c:v>
                </c:pt>
                <c:pt idx="543">
                  <c:v>0.72000000000000031</c:v>
                </c:pt>
                <c:pt idx="544">
                  <c:v>0.66000000000000014</c:v>
                </c:pt>
                <c:pt idx="545">
                  <c:v>0.66000000000000014</c:v>
                </c:pt>
                <c:pt idx="546">
                  <c:v>0.72</c:v>
                </c:pt>
                <c:pt idx="547">
                  <c:v>0.7000000000000004</c:v>
                </c:pt>
                <c:pt idx="548">
                  <c:v>0.58000000000000007</c:v>
                </c:pt>
                <c:pt idx="549">
                  <c:v>0.52000000000000024</c:v>
                </c:pt>
                <c:pt idx="550">
                  <c:v>0.9</c:v>
                </c:pt>
                <c:pt idx="551">
                  <c:v>1.1199999999999999</c:v>
                </c:pt>
                <c:pt idx="552">
                  <c:v>1.1399999999999995</c:v>
                </c:pt>
                <c:pt idx="553">
                  <c:v>1.22</c:v>
                </c:pt>
                <c:pt idx="554">
                  <c:v>1</c:v>
                </c:pt>
                <c:pt idx="555">
                  <c:v>0.8600000000000001</c:v>
                </c:pt>
                <c:pt idx="556">
                  <c:v>0.54000000000000026</c:v>
                </c:pt>
                <c:pt idx="557">
                  <c:v>0.5600000000000005</c:v>
                </c:pt>
                <c:pt idx="558">
                  <c:v>0.74000000000000021</c:v>
                </c:pt>
                <c:pt idx="559">
                  <c:v>1.2600000000000002</c:v>
                </c:pt>
                <c:pt idx="560">
                  <c:v>1.52</c:v>
                </c:pt>
                <c:pt idx="561">
                  <c:v>1.4999999999999996</c:v>
                </c:pt>
                <c:pt idx="562">
                  <c:v>1.6999999999999997</c:v>
                </c:pt>
                <c:pt idx="563">
                  <c:v>1.4799999999999998</c:v>
                </c:pt>
                <c:pt idx="564">
                  <c:v>1.1199999999999999</c:v>
                </c:pt>
                <c:pt idx="565">
                  <c:v>1.0000000000000004</c:v>
                </c:pt>
                <c:pt idx="566">
                  <c:v>0.98000000000000076</c:v>
                </c:pt>
                <c:pt idx="567">
                  <c:v>0.94000000000000061</c:v>
                </c:pt>
                <c:pt idx="568">
                  <c:v>0.62000000000000066</c:v>
                </c:pt>
                <c:pt idx="569">
                  <c:v>0.80000000000000038</c:v>
                </c:pt>
                <c:pt idx="570">
                  <c:v>0.28000000000000008</c:v>
                </c:pt>
                <c:pt idx="571">
                  <c:v>0.35999999999999976</c:v>
                </c:pt>
                <c:pt idx="572">
                  <c:v>0.1</c:v>
                </c:pt>
                <c:pt idx="573">
                  <c:v>0.51999999999999991</c:v>
                </c:pt>
                <c:pt idx="574">
                  <c:v>0.2</c:v>
                </c:pt>
                <c:pt idx="575">
                  <c:v>0.43999999999999984</c:v>
                </c:pt>
                <c:pt idx="576">
                  <c:v>0.5</c:v>
                </c:pt>
                <c:pt idx="577">
                  <c:v>0.53999999999999981</c:v>
                </c:pt>
                <c:pt idx="578">
                  <c:v>0.65999999999999981</c:v>
                </c:pt>
                <c:pt idx="579">
                  <c:v>0.82</c:v>
                </c:pt>
                <c:pt idx="580">
                  <c:v>0.80000000000000038</c:v>
                </c:pt>
                <c:pt idx="581">
                  <c:v>1.1400000000000001</c:v>
                </c:pt>
                <c:pt idx="582">
                  <c:v>1.3800000000000003</c:v>
                </c:pt>
                <c:pt idx="583">
                  <c:v>0.98000000000000043</c:v>
                </c:pt>
                <c:pt idx="584">
                  <c:v>1.1000000000000003</c:v>
                </c:pt>
                <c:pt idx="585">
                  <c:v>1.1800000000000002</c:v>
                </c:pt>
                <c:pt idx="586">
                  <c:v>1.0400000000000003</c:v>
                </c:pt>
                <c:pt idx="587">
                  <c:v>1.08</c:v>
                </c:pt>
                <c:pt idx="588">
                  <c:v>1.08</c:v>
                </c:pt>
                <c:pt idx="589">
                  <c:v>1.1200000000000003</c:v>
                </c:pt>
                <c:pt idx="590">
                  <c:v>1.0800000000000005</c:v>
                </c:pt>
                <c:pt idx="591">
                  <c:v>0.72000000000000031</c:v>
                </c:pt>
                <c:pt idx="592">
                  <c:v>0.68</c:v>
                </c:pt>
                <c:pt idx="593">
                  <c:v>1.02</c:v>
                </c:pt>
                <c:pt idx="594">
                  <c:v>1.0599999999999994</c:v>
                </c:pt>
                <c:pt idx="595">
                  <c:v>1.1999999999999993</c:v>
                </c:pt>
                <c:pt idx="596">
                  <c:v>1.5399999999999996</c:v>
                </c:pt>
                <c:pt idx="597">
                  <c:v>1.7199999999999995</c:v>
                </c:pt>
                <c:pt idx="598">
                  <c:v>1.6599999999999997</c:v>
                </c:pt>
                <c:pt idx="599">
                  <c:v>1.3800000000000001</c:v>
                </c:pt>
                <c:pt idx="600">
                  <c:v>1.28</c:v>
                </c:pt>
                <c:pt idx="601">
                  <c:v>1.2399999999999998</c:v>
                </c:pt>
                <c:pt idx="602">
                  <c:v>1.06</c:v>
                </c:pt>
                <c:pt idx="603">
                  <c:v>0.9</c:v>
                </c:pt>
                <c:pt idx="604">
                  <c:v>1.1000000000000001</c:v>
                </c:pt>
                <c:pt idx="605">
                  <c:v>1.3199999999999998</c:v>
                </c:pt>
                <c:pt idx="606">
                  <c:v>1.1199999999999999</c:v>
                </c:pt>
                <c:pt idx="607">
                  <c:v>1.1599999999999997</c:v>
                </c:pt>
                <c:pt idx="608">
                  <c:v>1.3399999999999999</c:v>
                </c:pt>
                <c:pt idx="609">
                  <c:v>1.58</c:v>
                </c:pt>
                <c:pt idx="610">
                  <c:v>1.3399999999999999</c:v>
                </c:pt>
                <c:pt idx="611">
                  <c:v>1.3799999999999997</c:v>
                </c:pt>
                <c:pt idx="612">
                  <c:v>1.4200000000000004</c:v>
                </c:pt>
                <c:pt idx="613">
                  <c:v>1.2800000000000005</c:v>
                </c:pt>
                <c:pt idx="614">
                  <c:v>1.1000000000000001</c:v>
                </c:pt>
                <c:pt idx="615">
                  <c:v>1.1399999999999999</c:v>
                </c:pt>
                <c:pt idx="616">
                  <c:v>1.0799999999999996</c:v>
                </c:pt>
                <c:pt idx="617">
                  <c:v>1.1199999999999988</c:v>
                </c:pt>
                <c:pt idx="618">
                  <c:v>0.99999999999999856</c:v>
                </c:pt>
                <c:pt idx="619">
                  <c:v>0.99999999999999856</c:v>
                </c:pt>
                <c:pt idx="620">
                  <c:v>1.1599999999999995</c:v>
                </c:pt>
                <c:pt idx="621">
                  <c:v>1.2799999999999998</c:v>
                </c:pt>
                <c:pt idx="622">
                  <c:v>0.8600000000000001</c:v>
                </c:pt>
                <c:pt idx="623">
                  <c:v>1.1800000000000004</c:v>
                </c:pt>
                <c:pt idx="624">
                  <c:v>1.2000000000000006</c:v>
                </c:pt>
                <c:pt idx="625">
                  <c:v>1.0000000000000007</c:v>
                </c:pt>
                <c:pt idx="626">
                  <c:v>0.68000000000000116</c:v>
                </c:pt>
                <c:pt idx="627">
                  <c:v>1.1000000000000008</c:v>
                </c:pt>
                <c:pt idx="628">
                  <c:v>0.84000000000000052</c:v>
                </c:pt>
                <c:pt idx="629">
                  <c:v>0.98000000000000043</c:v>
                </c:pt>
                <c:pt idx="630">
                  <c:v>1.2399999999999998</c:v>
                </c:pt>
                <c:pt idx="631">
                  <c:v>1.5599999999999994</c:v>
                </c:pt>
                <c:pt idx="632">
                  <c:v>1.3399999999999999</c:v>
                </c:pt>
                <c:pt idx="633">
                  <c:v>1.4799999999999998</c:v>
                </c:pt>
                <c:pt idx="634">
                  <c:v>1.6399999999999992</c:v>
                </c:pt>
                <c:pt idx="635">
                  <c:v>1.5199999999999996</c:v>
                </c:pt>
                <c:pt idx="636">
                  <c:v>1.4199999999999995</c:v>
                </c:pt>
                <c:pt idx="637">
                  <c:v>1.4799999999999991</c:v>
                </c:pt>
                <c:pt idx="638">
                  <c:v>1.4599999999999995</c:v>
                </c:pt>
                <c:pt idx="639">
                  <c:v>1.4</c:v>
                </c:pt>
                <c:pt idx="640">
                  <c:v>1.7</c:v>
                </c:pt>
                <c:pt idx="641">
                  <c:v>1.5399999999999998</c:v>
                </c:pt>
                <c:pt idx="642">
                  <c:v>1.36</c:v>
                </c:pt>
                <c:pt idx="643">
                  <c:v>1.5000000000000007</c:v>
                </c:pt>
                <c:pt idx="644">
                  <c:v>1.5800000000000005</c:v>
                </c:pt>
                <c:pt idx="645">
                  <c:v>1.4800000000000004</c:v>
                </c:pt>
                <c:pt idx="646">
                  <c:v>1.6800000000000004</c:v>
                </c:pt>
                <c:pt idx="647">
                  <c:v>1.8800000000000012</c:v>
                </c:pt>
                <c:pt idx="648">
                  <c:v>1.9200000000000004</c:v>
                </c:pt>
                <c:pt idx="649">
                  <c:v>1.320000000000001</c:v>
                </c:pt>
                <c:pt idx="650">
                  <c:v>0.92000000000000026</c:v>
                </c:pt>
                <c:pt idx="651">
                  <c:v>1.2000000000000006</c:v>
                </c:pt>
                <c:pt idx="652">
                  <c:v>1.1800000000000004</c:v>
                </c:pt>
                <c:pt idx="653">
                  <c:v>0.62000000000000033</c:v>
                </c:pt>
                <c:pt idx="654">
                  <c:v>0.81999999999999962</c:v>
                </c:pt>
                <c:pt idx="655">
                  <c:v>0.93999999999999917</c:v>
                </c:pt>
                <c:pt idx="656">
                  <c:v>0.79999999999999927</c:v>
                </c:pt>
                <c:pt idx="657">
                  <c:v>0.85999999999999943</c:v>
                </c:pt>
                <c:pt idx="658">
                  <c:v>1.2999999999999994</c:v>
                </c:pt>
                <c:pt idx="659">
                  <c:v>1.3999999999999992</c:v>
                </c:pt>
                <c:pt idx="660">
                  <c:v>1.4199999999999995</c:v>
                </c:pt>
                <c:pt idx="661">
                  <c:v>1.4599999999999986</c:v>
                </c:pt>
                <c:pt idx="662">
                  <c:v>1.3399999999999992</c:v>
                </c:pt>
                <c:pt idx="663">
                  <c:v>1.379999999999999</c:v>
                </c:pt>
                <c:pt idx="664">
                  <c:v>1.7199999999999989</c:v>
                </c:pt>
                <c:pt idx="665">
                  <c:v>2.0199999999999987</c:v>
                </c:pt>
                <c:pt idx="666">
                  <c:v>1.8200000000000003</c:v>
                </c:pt>
                <c:pt idx="667">
                  <c:v>2.1799999999999997</c:v>
                </c:pt>
                <c:pt idx="668">
                  <c:v>2.1999999999999993</c:v>
                </c:pt>
                <c:pt idx="669">
                  <c:v>1.7800000000000005</c:v>
                </c:pt>
                <c:pt idx="670">
                  <c:v>1.3800000000000003</c:v>
                </c:pt>
                <c:pt idx="671">
                  <c:v>1.079999999999999</c:v>
                </c:pt>
                <c:pt idx="672">
                  <c:v>0.95999999999999874</c:v>
                </c:pt>
                <c:pt idx="673">
                  <c:v>0.93999999999999839</c:v>
                </c:pt>
                <c:pt idx="674">
                  <c:v>0.57999999999999829</c:v>
                </c:pt>
                <c:pt idx="675">
                  <c:v>0.81999999999999884</c:v>
                </c:pt>
                <c:pt idx="676">
                  <c:v>1.4399999999999991</c:v>
                </c:pt>
                <c:pt idx="677">
                  <c:v>1.1799999999999997</c:v>
                </c:pt>
                <c:pt idx="678">
                  <c:v>1.1400000000000012</c:v>
                </c:pt>
                <c:pt idx="679">
                  <c:v>1.4400000000000013</c:v>
                </c:pt>
                <c:pt idx="680">
                  <c:v>1.1000000000000008</c:v>
                </c:pt>
                <c:pt idx="681">
                  <c:v>0.8400000000000013</c:v>
                </c:pt>
                <c:pt idx="682">
                  <c:v>0.9199999999999996</c:v>
                </c:pt>
                <c:pt idx="683">
                  <c:v>0.85999999999999943</c:v>
                </c:pt>
                <c:pt idx="684">
                  <c:v>0.85999999999999799</c:v>
                </c:pt>
                <c:pt idx="685">
                  <c:v>1.2799999999999983</c:v>
                </c:pt>
                <c:pt idx="686">
                  <c:v>1.2399999999999978</c:v>
                </c:pt>
                <c:pt idx="687">
                  <c:v>1.0999999999999985</c:v>
                </c:pt>
                <c:pt idx="688">
                  <c:v>1.319999999999999</c:v>
                </c:pt>
                <c:pt idx="689">
                  <c:v>1.5599999999999994</c:v>
                </c:pt>
                <c:pt idx="690">
                  <c:v>1.3200000000000003</c:v>
                </c:pt>
                <c:pt idx="691">
                  <c:v>1.5400000000000005</c:v>
                </c:pt>
                <c:pt idx="692">
                  <c:v>1.7200000000000002</c:v>
                </c:pt>
                <c:pt idx="693">
                  <c:v>1.3200000000000003</c:v>
                </c:pt>
                <c:pt idx="694">
                  <c:v>0.80000000000000138</c:v>
                </c:pt>
                <c:pt idx="695">
                  <c:v>0.66000000000000081</c:v>
                </c:pt>
                <c:pt idx="696">
                  <c:v>0.34000000000000197</c:v>
                </c:pt>
                <c:pt idx="697">
                  <c:v>0.56000000000000227</c:v>
                </c:pt>
                <c:pt idx="698">
                  <c:v>0.68000000000000116</c:v>
                </c:pt>
                <c:pt idx="699">
                  <c:v>1.0400000000000005</c:v>
                </c:pt>
                <c:pt idx="700">
                  <c:v>1.180000000000001</c:v>
                </c:pt>
                <c:pt idx="701">
                  <c:v>1.4999999999999993</c:v>
                </c:pt>
                <c:pt idx="702">
                  <c:v>1.379999999999999</c:v>
                </c:pt>
                <c:pt idx="703">
                  <c:v>1.6199999999999997</c:v>
                </c:pt>
                <c:pt idx="704">
                  <c:v>1.6999999999999993</c:v>
                </c:pt>
                <c:pt idx="705">
                  <c:v>2.1199999999999983</c:v>
                </c:pt>
                <c:pt idx="706">
                  <c:v>1.6999999999999986</c:v>
                </c:pt>
                <c:pt idx="707">
                  <c:v>1.5199999999999989</c:v>
                </c:pt>
                <c:pt idx="708">
                  <c:v>1.6599999999999995</c:v>
                </c:pt>
                <c:pt idx="709">
                  <c:v>1.7999999999999985</c:v>
                </c:pt>
                <c:pt idx="710">
                  <c:v>1.4199999999999988</c:v>
                </c:pt>
                <c:pt idx="711">
                  <c:v>1.8799999999999983</c:v>
                </c:pt>
                <c:pt idx="712">
                  <c:v>2.0199999999999987</c:v>
                </c:pt>
                <c:pt idx="713">
                  <c:v>1.9799999999999991</c:v>
                </c:pt>
                <c:pt idx="714">
                  <c:v>1.6000000000000008</c:v>
                </c:pt>
                <c:pt idx="715">
                  <c:v>1.320000000000001</c:v>
                </c:pt>
                <c:pt idx="716">
                  <c:v>1.1400000000000019</c:v>
                </c:pt>
                <c:pt idx="717">
                  <c:v>0.9600000000000023</c:v>
                </c:pt>
                <c:pt idx="718">
                  <c:v>0.48000000000000043</c:v>
                </c:pt>
                <c:pt idx="719">
                  <c:v>0.6399999999999999</c:v>
                </c:pt>
                <c:pt idx="720">
                  <c:v>1.2199999999999995</c:v>
                </c:pt>
                <c:pt idx="721">
                  <c:v>1.319999999999999</c:v>
                </c:pt>
                <c:pt idx="722">
                  <c:v>1.7799999999999983</c:v>
                </c:pt>
                <c:pt idx="723">
                  <c:v>1.8599999999999994</c:v>
                </c:pt>
                <c:pt idx="724">
                  <c:v>1.9199999999999988</c:v>
                </c:pt>
                <c:pt idx="725">
                  <c:v>1.759999999999998</c:v>
                </c:pt>
                <c:pt idx="726">
                  <c:v>1.7199999999999982</c:v>
                </c:pt>
                <c:pt idx="727">
                  <c:v>1.4199999999999975</c:v>
                </c:pt>
                <c:pt idx="728">
                  <c:v>1.8999999999999979</c:v>
                </c:pt>
                <c:pt idx="729">
                  <c:v>2.3599999999999981</c:v>
                </c:pt>
                <c:pt idx="730">
                  <c:v>2.2199999999999989</c:v>
                </c:pt>
                <c:pt idx="731">
                  <c:v>2.1999999999999993</c:v>
                </c:pt>
                <c:pt idx="732">
                  <c:v>2.1400000000000006</c:v>
                </c:pt>
                <c:pt idx="733">
                  <c:v>1.6600000000000001</c:v>
                </c:pt>
                <c:pt idx="734">
                  <c:v>1.1399999999999999</c:v>
                </c:pt>
                <c:pt idx="735">
                  <c:v>1.0199999999999996</c:v>
                </c:pt>
                <c:pt idx="736">
                  <c:v>0.90000000000000069</c:v>
                </c:pt>
                <c:pt idx="737">
                  <c:v>0.80000000000000071</c:v>
                </c:pt>
                <c:pt idx="738">
                  <c:v>0.5800000000000004</c:v>
                </c:pt>
                <c:pt idx="739">
                  <c:v>0.60000000000000142</c:v>
                </c:pt>
                <c:pt idx="740">
                  <c:v>0.4600000000000023</c:v>
                </c:pt>
                <c:pt idx="741">
                  <c:v>0.68000000000000116</c:v>
                </c:pt>
                <c:pt idx="742">
                  <c:v>0.74000000000000055</c:v>
                </c:pt>
                <c:pt idx="743">
                  <c:v>1.2800000000000011</c:v>
                </c:pt>
                <c:pt idx="744">
                  <c:v>1.5799999999999996</c:v>
                </c:pt>
                <c:pt idx="745">
                  <c:v>1.8599999999999994</c:v>
                </c:pt>
                <c:pt idx="746">
                  <c:v>1.7599999999999993</c:v>
                </c:pt>
                <c:pt idx="747">
                  <c:v>1.8999999999999986</c:v>
                </c:pt>
                <c:pt idx="748">
                  <c:v>1.6399999999999977</c:v>
                </c:pt>
                <c:pt idx="749">
                  <c:v>0.97999999999999832</c:v>
                </c:pt>
                <c:pt idx="750">
                  <c:v>0.83999999999999919</c:v>
                </c:pt>
                <c:pt idx="751">
                  <c:v>0.77999999999999969</c:v>
                </c:pt>
                <c:pt idx="752">
                  <c:v>0.8</c:v>
                </c:pt>
                <c:pt idx="753">
                  <c:v>1.3800000000000012</c:v>
                </c:pt>
                <c:pt idx="754">
                  <c:v>1.8800000000000026</c:v>
                </c:pt>
                <c:pt idx="755">
                  <c:v>2.1200000000000019</c:v>
                </c:pt>
                <c:pt idx="756">
                  <c:v>2.1600000000000024</c:v>
                </c:pt>
                <c:pt idx="757">
                  <c:v>2.2000000000000028</c:v>
                </c:pt>
                <c:pt idx="758">
                  <c:v>1.6200000000000032</c:v>
                </c:pt>
                <c:pt idx="759">
                  <c:v>1.4800000000000026</c:v>
                </c:pt>
                <c:pt idx="760">
                  <c:v>1.4000000000000028</c:v>
                </c:pt>
                <c:pt idx="761">
                  <c:v>1.3800000000000026</c:v>
                </c:pt>
                <c:pt idx="762">
                  <c:v>1.3200000000000032</c:v>
                </c:pt>
                <c:pt idx="763">
                  <c:v>1.2200000000000017</c:v>
                </c:pt>
                <c:pt idx="764">
                  <c:v>1.1200000000000017</c:v>
                </c:pt>
                <c:pt idx="765">
                  <c:v>1.2200000000000017</c:v>
                </c:pt>
                <c:pt idx="766">
                  <c:v>1.2200000000000002</c:v>
                </c:pt>
                <c:pt idx="767">
                  <c:v>1.2199999999999989</c:v>
                </c:pt>
                <c:pt idx="768">
                  <c:v>1.6</c:v>
                </c:pt>
                <c:pt idx="769">
                  <c:v>1.8399999999999992</c:v>
                </c:pt>
                <c:pt idx="770">
                  <c:v>1.5999999999999985</c:v>
                </c:pt>
                <c:pt idx="771">
                  <c:v>1.6</c:v>
                </c:pt>
                <c:pt idx="772">
                  <c:v>1.180000000000001</c:v>
                </c:pt>
                <c:pt idx="773">
                  <c:v>1.0800000000000012</c:v>
                </c:pt>
                <c:pt idx="774">
                  <c:v>0.76000000000000223</c:v>
                </c:pt>
                <c:pt idx="775">
                  <c:v>0.94000000000000339</c:v>
                </c:pt>
                <c:pt idx="776">
                  <c:v>0.72000000000000175</c:v>
                </c:pt>
                <c:pt idx="777">
                  <c:v>0.94000000000000061</c:v>
                </c:pt>
                <c:pt idx="778">
                  <c:v>0.75999999999999945</c:v>
                </c:pt>
                <c:pt idx="779">
                  <c:v>0.89999999999999858</c:v>
                </c:pt>
                <c:pt idx="780">
                  <c:v>0.79999999999999716</c:v>
                </c:pt>
                <c:pt idx="781">
                  <c:v>1.1999999999999986</c:v>
                </c:pt>
                <c:pt idx="782">
                  <c:v>1.6</c:v>
                </c:pt>
                <c:pt idx="783">
                  <c:v>1.9400000000000006</c:v>
                </c:pt>
                <c:pt idx="784">
                  <c:v>1.7200000000000017</c:v>
                </c:pt>
                <c:pt idx="785">
                  <c:v>1.9800000000000026</c:v>
                </c:pt>
                <c:pt idx="786">
                  <c:v>1.740000000000002</c:v>
                </c:pt>
                <c:pt idx="787">
                  <c:v>1.4600000000000009</c:v>
                </c:pt>
                <c:pt idx="788">
                  <c:v>0.98000000000000109</c:v>
                </c:pt>
                <c:pt idx="789">
                  <c:v>1.4999999999999993</c:v>
                </c:pt>
                <c:pt idx="790">
                  <c:v>1.3399999999999985</c:v>
                </c:pt>
                <c:pt idx="791">
                  <c:v>1.5999999999999985</c:v>
                </c:pt>
                <c:pt idx="792">
                  <c:v>1.5799999999999996</c:v>
                </c:pt>
                <c:pt idx="793">
                  <c:v>1.9199999999999988</c:v>
                </c:pt>
                <c:pt idx="794">
                  <c:v>1.44</c:v>
                </c:pt>
                <c:pt idx="795">
                  <c:v>1.5199999999999996</c:v>
                </c:pt>
                <c:pt idx="796">
                  <c:v>1.1999999999999986</c:v>
                </c:pt>
                <c:pt idx="797">
                  <c:v>1.2199999999999989</c:v>
                </c:pt>
                <c:pt idx="798">
                  <c:v>1.0199999999999989</c:v>
                </c:pt>
                <c:pt idx="799">
                  <c:v>1.2199999999999989</c:v>
                </c:pt>
                <c:pt idx="800">
                  <c:v>1.0599999999999994</c:v>
                </c:pt>
                <c:pt idx="801">
                  <c:v>1.1600000000000008</c:v>
                </c:pt>
                <c:pt idx="802">
                  <c:v>1.4</c:v>
                </c:pt>
                <c:pt idx="803">
                  <c:v>1.4599999999999995</c:v>
                </c:pt>
                <c:pt idx="804">
                  <c:v>1.5799999999999996</c:v>
                </c:pt>
                <c:pt idx="805">
                  <c:v>1.3599999999999994</c:v>
                </c:pt>
                <c:pt idx="806">
                  <c:v>1.5799999999999983</c:v>
                </c:pt>
                <c:pt idx="807">
                  <c:v>1.4399999999999977</c:v>
                </c:pt>
                <c:pt idx="808">
                  <c:v>1.7199999999999989</c:v>
                </c:pt>
                <c:pt idx="809">
                  <c:v>1.5199999999999989</c:v>
                </c:pt>
                <c:pt idx="810">
                  <c:v>1.8200000000000003</c:v>
                </c:pt>
                <c:pt idx="811">
                  <c:v>1.8800000000000012</c:v>
                </c:pt>
                <c:pt idx="812">
                  <c:v>1.9000000000000015</c:v>
                </c:pt>
                <c:pt idx="813">
                  <c:v>1.6600000000000008</c:v>
                </c:pt>
                <c:pt idx="814">
                  <c:v>1.5599999999999994</c:v>
                </c:pt>
                <c:pt idx="815">
                  <c:v>1.3799999999999983</c:v>
                </c:pt>
                <c:pt idx="816">
                  <c:v>1.2399999999999978</c:v>
                </c:pt>
                <c:pt idx="817">
                  <c:v>0.91999999999999882</c:v>
                </c:pt>
                <c:pt idx="818">
                  <c:v>0.77999999999999969</c:v>
                </c:pt>
                <c:pt idx="819">
                  <c:v>1.1600000000000008</c:v>
                </c:pt>
                <c:pt idx="820">
                  <c:v>1.0600000000000009</c:v>
                </c:pt>
                <c:pt idx="821">
                  <c:v>0.98000000000000109</c:v>
                </c:pt>
                <c:pt idx="822">
                  <c:v>1.6</c:v>
                </c:pt>
                <c:pt idx="823">
                  <c:v>1.7399999999999991</c:v>
                </c:pt>
                <c:pt idx="824">
                  <c:v>1.6199999999999988</c:v>
                </c:pt>
                <c:pt idx="825">
                  <c:v>1.7799999999999983</c:v>
                </c:pt>
                <c:pt idx="826">
                  <c:v>2.0599999999999987</c:v>
                </c:pt>
                <c:pt idx="827">
                  <c:v>1.4999999999999993</c:v>
                </c:pt>
                <c:pt idx="828">
                  <c:v>0.7</c:v>
                </c:pt>
                <c:pt idx="829">
                  <c:v>0.7399999999999991</c:v>
                </c:pt>
                <c:pt idx="830">
                  <c:v>0.46000000000000013</c:v>
                </c:pt>
                <c:pt idx="831">
                  <c:v>0.21999999999999958</c:v>
                </c:pt>
                <c:pt idx="832">
                  <c:v>0.31999999999999956</c:v>
                </c:pt>
                <c:pt idx="833">
                  <c:v>1.1399999999999999</c:v>
                </c:pt>
                <c:pt idx="834">
                  <c:v>1.1000000000000008</c:v>
                </c:pt>
                <c:pt idx="835">
                  <c:v>1.2600000000000009</c:v>
                </c:pt>
                <c:pt idx="836">
                  <c:v>0.90000000000000147</c:v>
                </c:pt>
                <c:pt idx="837">
                  <c:v>0.98000000000000187</c:v>
                </c:pt>
                <c:pt idx="838">
                  <c:v>1.0200000000000009</c:v>
                </c:pt>
                <c:pt idx="839">
                  <c:v>1.1000000000000008</c:v>
                </c:pt>
                <c:pt idx="840">
                  <c:v>0.98000000000000043</c:v>
                </c:pt>
                <c:pt idx="841">
                  <c:v>1.5800000000000005</c:v>
                </c:pt>
                <c:pt idx="842">
                  <c:v>1.2999999999999994</c:v>
                </c:pt>
                <c:pt idx="843">
                  <c:v>1.0599999999999994</c:v>
                </c:pt>
                <c:pt idx="844">
                  <c:v>0.66000000000000081</c:v>
                </c:pt>
                <c:pt idx="845">
                  <c:v>1.0000000000000007</c:v>
                </c:pt>
                <c:pt idx="846">
                  <c:v>0.72000000000000031</c:v>
                </c:pt>
                <c:pt idx="847">
                  <c:v>1.2600000000000016</c:v>
                </c:pt>
                <c:pt idx="848">
                  <c:v>1.2400000000000027</c:v>
                </c:pt>
                <c:pt idx="849">
                  <c:v>1.4400000000000013</c:v>
                </c:pt>
                <c:pt idx="850">
                  <c:v>1.3200000000000003</c:v>
                </c:pt>
                <c:pt idx="851">
                  <c:v>0.94000000000000061</c:v>
                </c:pt>
                <c:pt idx="852">
                  <c:v>0.37999999999999973</c:v>
                </c:pt>
                <c:pt idx="853">
                  <c:v>0.17999999999999972</c:v>
                </c:pt>
                <c:pt idx="854">
                  <c:v>0.2</c:v>
                </c:pt>
                <c:pt idx="855">
                  <c:v>0.22000000000000028</c:v>
                </c:pt>
                <c:pt idx="856">
                  <c:v>0.62000000000000033</c:v>
                </c:pt>
                <c:pt idx="857">
                  <c:v>1.0400000000000005</c:v>
                </c:pt>
                <c:pt idx="858">
                  <c:v>1.3799999999999997</c:v>
                </c:pt>
                <c:pt idx="859">
                  <c:v>1.5399999999999991</c:v>
                </c:pt>
                <c:pt idx="860">
                  <c:v>1.3399999999999992</c:v>
                </c:pt>
                <c:pt idx="861">
                  <c:v>0.93999999999999917</c:v>
                </c:pt>
                <c:pt idx="862">
                  <c:v>0.65999999999999948</c:v>
                </c:pt>
                <c:pt idx="863">
                  <c:v>0.69999999999999862</c:v>
                </c:pt>
                <c:pt idx="864">
                  <c:v>0.67999999999999972</c:v>
                </c:pt>
                <c:pt idx="865">
                  <c:v>0.77999999999999969</c:v>
                </c:pt>
                <c:pt idx="866">
                  <c:v>1.1799999999999997</c:v>
                </c:pt>
                <c:pt idx="867">
                  <c:v>1.319999999999999</c:v>
                </c:pt>
                <c:pt idx="868">
                  <c:v>1.0400000000000005</c:v>
                </c:pt>
                <c:pt idx="869">
                  <c:v>1.1799999999999997</c:v>
                </c:pt>
                <c:pt idx="870">
                  <c:v>1.0400000000000005</c:v>
                </c:pt>
                <c:pt idx="871">
                  <c:v>0.72000000000000031</c:v>
                </c:pt>
                <c:pt idx="872">
                  <c:v>0.74000000000000055</c:v>
                </c:pt>
                <c:pt idx="873">
                  <c:v>0.94000000000000061</c:v>
                </c:pt>
                <c:pt idx="874">
                  <c:v>0.86000000000000087</c:v>
                </c:pt>
                <c:pt idx="875">
                  <c:v>1.0400000000000005</c:v>
                </c:pt>
                <c:pt idx="876">
                  <c:v>1.0200000000000018</c:v>
                </c:pt>
                <c:pt idx="877">
                  <c:v>0.50000000000000289</c:v>
                </c:pt>
                <c:pt idx="878">
                  <c:v>0.56000000000000083</c:v>
                </c:pt>
                <c:pt idx="879">
                  <c:v>0.7</c:v>
                </c:pt>
                <c:pt idx="880">
                  <c:v>0.75999999999999945</c:v>
                </c:pt>
                <c:pt idx="881">
                  <c:v>0.93999999999999917</c:v>
                </c:pt>
                <c:pt idx="882">
                  <c:v>1.319999999999999</c:v>
                </c:pt>
                <c:pt idx="883">
                  <c:v>1.4200000000000004</c:v>
                </c:pt>
                <c:pt idx="884">
                  <c:v>1.2600000000000009</c:v>
                </c:pt>
                <c:pt idx="885">
                  <c:v>1.3400000000000021</c:v>
                </c:pt>
                <c:pt idx="886">
                  <c:v>1.180000000000001</c:v>
                </c:pt>
                <c:pt idx="887">
                  <c:v>1.1200000000000003</c:v>
                </c:pt>
                <c:pt idx="888">
                  <c:v>1.0200000000000002</c:v>
                </c:pt>
                <c:pt idx="889">
                  <c:v>0.7600000000000009</c:v>
                </c:pt>
                <c:pt idx="890">
                  <c:v>0.82000000000000028</c:v>
                </c:pt>
                <c:pt idx="891">
                  <c:v>1.3200000000000003</c:v>
                </c:pt>
                <c:pt idx="892">
                  <c:v>1.5799999999999996</c:v>
                </c:pt>
                <c:pt idx="893">
                  <c:v>1.6</c:v>
                </c:pt>
                <c:pt idx="894">
                  <c:v>1.5400000000000005</c:v>
                </c:pt>
                <c:pt idx="895">
                  <c:v>1.6000000000000008</c:v>
                </c:pt>
                <c:pt idx="896">
                  <c:v>1.3000000000000007</c:v>
                </c:pt>
                <c:pt idx="897">
                  <c:v>0.86000000000000154</c:v>
                </c:pt>
                <c:pt idx="898">
                  <c:v>0.72000000000000097</c:v>
                </c:pt>
                <c:pt idx="899">
                  <c:v>0.71999999999999953</c:v>
                </c:pt>
                <c:pt idx="900">
                  <c:v>0.6</c:v>
                </c:pt>
                <c:pt idx="901">
                  <c:v>0.6</c:v>
                </c:pt>
                <c:pt idx="902">
                  <c:v>1.06</c:v>
                </c:pt>
                <c:pt idx="903">
                  <c:v>1.0399999999999998</c:v>
                </c:pt>
                <c:pt idx="904">
                  <c:v>1.1600000000000001</c:v>
                </c:pt>
                <c:pt idx="905">
                  <c:v>1.1000000000000008</c:v>
                </c:pt>
                <c:pt idx="906">
                  <c:v>1.1600000000000001</c:v>
                </c:pt>
                <c:pt idx="907">
                  <c:v>0.97999999999999898</c:v>
                </c:pt>
                <c:pt idx="908">
                  <c:v>1.1999999999999993</c:v>
                </c:pt>
                <c:pt idx="909">
                  <c:v>1.0800000000000005</c:v>
                </c:pt>
                <c:pt idx="910">
                  <c:v>0.95999999999999874</c:v>
                </c:pt>
                <c:pt idx="911">
                  <c:v>0.91999999999999882</c:v>
                </c:pt>
                <c:pt idx="912">
                  <c:v>0.73999999999999988</c:v>
                </c:pt>
                <c:pt idx="913">
                  <c:v>0.53999999999999981</c:v>
                </c:pt>
                <c:pt idx="914">
                  <c:v>0.97999999999999976</c:v>
                </c:pt>
                <c:pt idx="915">
                  <c:v>0.72000000000000097</c:v>
                </c:pt>
                <c:pt idx="916">
                  <c:v>0.50000000000000144</c:v>
                </c:pt>
                <c:pt idx="917">
                  <c:v>0.66000000000000081</c:v>
                </c:pt>
                <c:pt idx="918">
                  <c:v>0.7</c:v>
                </c:pt>
                <c:pt idx="919">
                  <c:v>0.46000000000000013</c:v>
                </c:pt>
                <c:pt idx="920">
                  <c:v>0.5</c:v>
                </c:pt>
                <c:pt idx="921">
                  <c:v>0.54000000000000059</c:v>
                </c:pt>
                <c:pt idx="922">
                  <c:v>0.42000000000000026</c:v>
                </c:pt>
                <c:pt idx="923">
                  <c:v>0.26000000000000084</c:v>
                </c:pt>
                <c:pt idx="924">
                  <c:v>-0.12000000000000029</c:v>
                </c:pt>
                <c:pt idx="925">
                  <c:v>-0.22000000000000028</c:v>
                </c:pt>
                <c:pt idx="926">
                  <c:v>-0.22000000000000028</c:v>
                </c:pt>
                <c:pt idx="927">
                  <c:v>-0.34000000000000058</c:v>
                </c:pt>
                <c:pt idx="928">
                  <c:v>-1.4210854715202005E-15</c:v>
                </c:pt>
                <c:pt idx="929">
                  <c:v>0.53999999999999915</c:v>
                </c:pt>
                <c:pt idx="930">
                  <c:v>0.7399999999999991</c:v>
                </c:pt>
                <c:pt idx="931">
                  <c:v>0.69999999999999862</c:v>
                </c:pt>
                <c:pt idx="932">
                  <c:v>0.99999999999999856</c:v>
                </c:pt>
                <c:pt idx="933">
                  <c:v>0.7399999999999991</c:v>
                </c:pt>
                <c:pt idx="934">
                  <c:v>0.31999999999999884</c:v>
                </c:pt>
                <c:pt idx="935">
                  <c:v>0.63999999999999913</c:v>
                </c:pt>
                <c:pt idx="936">
                  <c:v>0.89999999999999858</c:v>
                </c:pt>
                <c:pt idx="937">
                  <c:v>1.0200000000000002</c:v>
                </c:pt>
                <c:pt idx="938">
                  <c:v>1.0600000000000009</c:v>
                </c:pt>
                <c:pt idx="939">
                  <c:v>1.1400000000000006</c:v>
                </c:pt>
                <c:pt idx="940">
                  <c:v>0.8</c:v>
                </c:pt>
                <c:pt idx="941">
                  <c:v>0.66000000000000081</c:v>
                </c:pt>
                <c:pt idx="942">
                  <c:v>0.45999999999999941</c:v>
                </c:pt>
                <c:pt idx="943">
                  <c:v>0.83999999999999919</c:v>
                </c:pt>
                <c:pt idx="944">
                  <c:v>0.97999999999999976</c:v>
                </c:pt>
                <c:pt idx="945">
                  <c:v>1.1599999999999995</c:v>
                </c:pt>
                <c:pt idx="946">
                  <c:v>0.81999999999999884</c:v>
                </c:pt>
                <c:pt idx="947">
                  <c:v>0.75999999999999945</c:v>
                </c:pt>
                <c:pt idx="948">
                  <c:v>0.4799999999999997</c:v>
                </c:pt>
                <c:pt idx="949">
                  <c:v>0.63999999999999913</c:v>
                </c:pt>
                <c:pt idx="950">
                  <c:v>0.87999999999999967</c:v>
                </c:pt>
                <c:pt idx="951">
                  <c:v>1.0600000000000009</c:v>
                </c:pt>
                <c:pt idx="952">
                  <c:v>1.0800000000000012</c:v>
                </c:pt>
                <c:pt idx="953">
                  <c:v>1.180000000000001</c:v>
                </c:pt>
                <c:pt idx="954">
                  <c:v>1.2000000000000015</c:v>
                </c:pt>
                <c:pt idx="955">
                  <c:v>0.78000000000000114</c:v>
                </c:pt>
                <c:pt idx="956">
                  <c:v>1.0799999999999996</c:v>
                </c:pt>
                <c:pt idx="957">
                  <c:v>1.0599999999999994</c:v>
                </c:pt>
                <c:pt idx="958">
                  <c:v>1.1799999999999997</c:v>
                </c:pt>
                <c:pt idx="959">
                  <c:v>0.93999999999999917</c:v>
                </c:pt>
                <c:pt idx="960">
                  <c:v>1.1399999999999992</c:v>
                </c:pt>
                <c:pt idx="961">
                  <c:v>1.1000000000000001</c:v>
                </c:pt>
                <c:pt idx="962">
                  <c:v>1.2200000000000002</c:v>
                </c:pt>
                <c:pt idx="963">
                  <c:v>0.82000000000000028</c:v>
                </c:pt>
                <c:pt idx="964">
                  <c:v>0.78000000000000114</c:v>
                </c:pt>
                <c:pt idx="965">
                  <c:v>0.92000000000000171</c:v>
                </c:pt>
                <c:pt idx="966">
                  <c:v>1.0200000000000018</c:v>
                </c:pt>
                <c:pt idx="967">
                  <c:v>1.1600000000000008</c:v>
                </c:pt>
                <c:pt idx="968">
                  <c:v>1.3800000000000012</c:v>
                </c:pt>
                <c:pt idx="969">
                  <c:v>1.9400000000000019</c:v>
                </c:pt>
                <c:pt idx="970">
                  <c:v>1.9800000000000026</c:v>
                </c:pt>
                <c:pt idx="971">
                  <c:v>1.8200000000000032</c:v>
                </c:pt>
                <c:pt idx="972">
                  <c:v>1.9000000000000028</c:v>
                </c:pt>
                <c:pt idx="973">
                  <c:v>1.740000000000002</c:v>
                </c:pt>
                <c:pt idx="974">
                  <c:v>1.2600000000000009</c:v>
                </c:pt>
                <c:pt idx="975">
                  <c:v>0.75999999999999945</c:v>
                </c:pt>
                <c:pt idx="976">
                  <c:v>0.65999999999999948</c:v>
                </c:pt>
                <c:pt idx="977">
                  <c:v>0.24000000000000057</c:v>
                </c:pt>
                <c:pt idx="978">
                  <c:v>0.42000000000000171</c:v>
                </c:pt>
                <c:pt idx="979">
                  <c:v>0.58000000000000118</c:v>
                </c:pt>
                <c:pt idx="980">
                  <c:v>0.92000000000000171</c:v>
                </c:pt>
                <c:pt idx="981">
                  <c:v>1.4400000000000006</c:v>
                </c:pt>
                <c:pt idx="982">
                  <c:v>1.7200000000000002</c:v>
                </c:pt>
                <c:pt idx="983">
                  <c:v>1.6799999999999997</c:v>
                </c:pt>
                <c:pt idx="984">
                  <c:v>1.680000000000001</c:v>
                </c:pt>
                <c:pt idx="985">
                  <c:v>1.5600000000000009</c:v>
                </c:pt>
                <c:pt idx="986">
                  <c:v>1.0800000000000012</c:v>
                </c:pt>
                <c:pt idx="987">
                  <c:v>0.92000000000000171</c:v>
                </c:pt>
                <c:pt idx="988">
                  <c:v>0.88000000000000256</c:v>
                </c:pt>
                <c:pt idx="989">
                  <c:v>0.64000000000000201</c:v>
                </c:pt>
                <c:pt idx="990">
                  <c:v>0.50000000000000144</c:v>
                </c:pt>
                <c:pt idx="991">
                  <c:v>0.32000000000000173</c:v>
                </c:pt>
                <c:pt idx="992">
                  <c:v>0.44000000000000056</c:v>
                </c:pt>
                <c:pt idx="993">
                  <c:v>0.59999999999999853</c:v>
                </c:pt>
                <c:pt idx="994">
                  <c:v>0.61999999999999889</c:v>
                </c:pt>
                <c:pt idx="995">
                  <c:v>0.75999999999999945</c:v>
                </c:pt>
                <c:pt idx="996">
                  <c:v>0.92000000000000026</c:v>
                </c:pt>
                <c:pt idx="997">
                  <c:v>0.66000000000000081</c:v>
                </c:pt>
                <c:pt idx="998">
                  <c:v>0.24000000000000199</c:v>
                </c:pt>
                <c:pt idx="999">
                  <c:v>-1.9999999999998862E-2</c:v>
                </c:pt>
                <c:pt idx="1000">
                  <c:v>0.36000000000000087</c:v>
                </c:pt>
                <c:pt idx="1001">
                  <c:v>0.33999999999999914</c:v>
                </c:pt>
                <c:pt idx="1002">
                  <c:v>0.35999999999999943</c:v>
                </c:pt>
                <c:pt idx="1003">
                  <c:v>0.53999999999999915</c:v>
                </c:pt>
                <c:pt idx="1004">
                  <c:v>0.9</c:v>
                </c:pt>
                <c:pt idx="1005">
                  <c:v>0.72000000000000031</c:v>
                </c:pt>
                <c:pt idx="1006">
                  <c:v>0.92000000000000026</c:v>
                </c:pt>
                <c:pt idx="1007">
                  <c:v>1.3200000000000003</c:v>
                </c:pt>
                <c:pt idx="1008">
                  <c:v>1.3</c:v>
                </c:pt>
                <c:pt idx="1009">
                  <c:v>1.1000000000000001</c:v>
                </c:pt>
                <c:pt idx="1010">
                  <c:v>0.86000000000000087</c:v>
                </c:pt>
                <c:pt idx="1011">
                  <c:v>0.7000000000000014</c:v>
                </c:pt>
                <c:pt idx="1012">
                  <c:v>0.46000000000000085</c:v>
                </c:pt>
                <c:pt idx="1013">
                  <c:v>0.44000000000000056</c:v>
                </c:pt>
                <c:pt idx="1014">
                  <c:v>0.14000000000000057</c:v>
                </c:pt>
                <c:pt idx="1015">
                  <c:v>6.0000000000000851E-2</c:v>
                </c:pt>
                <c:pt idx="1016">
                  <c:v>0.52000000000000024</c:v>
                </c:pt>
                <c:pt idx="1017">
                  <c:v>0.60000000000000142</c:v>
                </c:pt>
                <c:pt idx="1018">
                  <c:v>0.66000000000000081</c:v>
                </c:pt>
                <c:pt idx="1019">
                  <c:v>1.0200000000000002</c:v>
                </c:pt>
                <c:pt idx="1020">
                  <c:v>1.3999999999999986</c:v>
                </c:pt>
                <c:pt idx="1021">
                  <c:v>0.83999999999999919</c:v>
                </c:pt>
                <c:pt idx="1022">
                  <c:v>0.95999999999999797</c:v>
                </c:pt>
                <c:pt idx="1023">
                  <c:v>1.0799999999999983</c:v>
                </c:pt>
                <c:pt idx="1024">
                  <c:v>1.0199999999999989</c:v>
                </c:pt>
                <c:pt idx="1025">
                  <c:v>0.74000000000000055</c:v>
                </c:pt>
                <c:pt idx="1026">
                  <c:v>1.0200000000000002</c:v>
                </c:pt>
                <c:pt idx="1027">
                  <c:v>0.72000000000000031</c:v>
                </c:pt>
                <c:pt idx="1028">
                  <c:v>0.34000000000000058</c:v>
                </c:pt>
                <c:pt idx="1029">
                  <c:v>0.7399999999999991</c:v>
                </c:pt>
                <c:pt idx="1030">
                  <c:v>0.83999999999999775</c:v>
                </c:pt>
                <c:pt idx="1031">
                  <c:v>0.73999999999999777</c:v>
                </c:pt>
                <c:pt idx="1032">
                  <c:v>0.75999999999999801</c:v>
                </c:pt>
                <c:pt idx="1033">
                  <c:v>1.1199999999999988</c:v>
                </c:pt>
                <c:pt idx="1034">
                  <c:v>0.67999999999999972</c:v>
                </c:pt>
                <c:pt idx="1035">
                  <c:v>0.54000000000000059</c:v>
                </c:pt>
                <c:pt idx="1036">
                  <c:v>6.0000000000000851E-2</c:v>
                </c:pt>
                <c:pt idx="1037">
                  <c:v>0.22000000000000169</c:v>
                </c:pt>
                <c:pt idx="1038">
                  <c:v>8.000000000000114E-2</c:v>
                </c:pt>
                <c:pt idx="1039">
                  <c:v>-5.9999999999998013E-2</c:v>
                </c:pt>
                <c:pt idx="1040">
                  <c:v>4.000000000000057E-2</c:v>
                </c:pt>
                <c:pt idx="1041">
                  <c:v>0.62000000000000033</c:v>
                </c:pt>
                <c:pt idx="1042">
                  <c:v>0.64000000000000057</c:v>
                </c:pt>
                <c:pt idx="1043">
                  <c:v>1</c:v>
                </c:pt>
                <c:pt idx="1044">
                  <c:v>1.3200000000000003</c:v>
                </c:pt>
                <c:pt idx="1045">
                  <c:v>1.2800000000000011</c:v>
                </c:pt>
                <c:pt idx="1046">
                  <c:v>1.2000000000000015</c:v>
                </c:pt>
                <c:pt idx="1047">
                  <c:v>1.3599999999999994</c:v>
                </c:pt>
                <c:pt idx="1048">
                  <c:v>0.82000000000000028</c:v>
                </c:pt>
                <c:pt idx="1049">
                  <c:v>0.7</c:v>
                </c:pt>
                <c:pt idx="1050">
                  <c:v>0.88000000000000111</c:v>
                </c:pt>
                <c:pt idx="1051">
                  <c:v>0.94000000000000061</c:v>
                </c:pt>
                <c:pt idx="1052">
                  <c:v>0.44000000000000056</c:v>
                </c:pt>
                <c:pt idx="1053">
                  <c:v>0.66000000000000081</c:v>
                </c:pt>
                <c:pt idx="1054">
                  <c:v>0.64000000000000057</c:v>
                </c:pt>
                <c:pt idx="1055">
                  <c:v>0.62000000000000033</c:v>
                </c:pt>
                <c:pt idx="1056">
                  <c:v>0.7</c:v>
                </c:pt>
                <c:pt idx="1057">
                  <c:v>0.78000000000000114</c:v>
                </c:pt>
                <c:pt idx="1058">
                  <c:v>0.92000000000000171</c:v>
                </c:pt>
                <c:pt idx="1059">
                  <c:v>1.0600000000000009</c:v>
                </c:pt>
                <c:pt idx="1060">
                  <c:v>1.4200000000000004</c:v>
                </c:pt>
                <c:pt idx="1061">
                  <c:v>1.240000000000002</c:v>
                </c:pt>
                <c:pt idx="1062">
                  <c:v>1.5200000000000018</c:v>
                </c:pt>
                <c:pt idx="1063">
                  <c:v>1.4000000000000015</c:v>
                </c:pt>
                <c:pt idx="1064">
                  <c:v>1.3200000000000016</c:v>
                </c:pt>
                <c:pt idx="1065">
                  <c:v>1.2000000000000015</c:v>
                </c:pt>
                <c:pt idx="1066">
                  <c:v>1.3800000000000012</c:v>
                </c:pt>
                <c:pt idx="1067">
                  <c:v>1.0200000000000018</c:v>
                </c:pt>
                <c:pt idx="1068">
                  <c:v>0.98000000000000109</c:v>
                </c:pt>
                <c:pt idx="1069">
                  <c:v>1.1400000000000006</c:v>
                </c:pt>
                <c:pt idx="1070">
                  <c:v>1.2400000000000007</c:v>
                </c:pt>
                <c:pt idx="1071">
                  <c:v>1.0799999999999996</c:v>
                </c:pt>
                <c:pt idx="1072">
                  <c:v>1.2999999999999985</c:v>
                </c:pt>
                <c:pt idx="1073">
                  <c:v>1.1799999999999997</c:v>
                </c:pt>
                <c:pt idx="1074">
                  <c:v>1.1400000000000006</c:v>
                </c:pt>
                <c:pt idx="1075">
                  <c:v>0.6</c:v>
                </c:pt>
                <c:pt idx="1076">
                  <c:v>0.48000000000000115</c:v>
                </c:pt>
                <c:pt idx="1077">
                  <c:v>0.78000000000000114</c:v>
                </c:pt>
                <c:pt idx="1078">
                  <c:v>0.71999999999999886</c:v>
                </c:pt>
                <c:pt idx="1079">
                  <c:v>0.71999999999999886</c:v>
                </c:pt>
                <c:pt idx="1080">
                  <c:v>0.7</c:v>
                </c:pt>
                <c:pt idx="1081">
                  <c:v>0.57999999999999974</c:v>
                </c:pt>
                <c:pt idx="1082">
                  <c:v>0.3</c:v>
                </c:pt>
                <c:pt idx="1083">
                  <c:v>0.68000000000000116</c:v>
                </c:pt>
                <c:pt idx="1084">
                  <c:v>0.66000000000000081</c:v>
                </c:pt>
                <c:pt idx="1085">
                  <c:v>0.36000000000000087</c:v>
                </c:pt>
                <c:pt idx="1086">
                  <c:v>0.64000000000000057</c:v>
                </c:pt>
                <c:pt idx="1087">
                  <c:v>0.94000000000000061</c:v>
                </c:pt>
                <c:pt idx="1088">
                  <c:v>1.2200000000000002</c:v>
                </c:pt>
                <c:pt idx="1089">
                  <c:v>1.0799999999999996</c:v>
                </c:pt>
                <c:pt idx="1090">
                  <c:v>1.6599999999999979</c:v>
                </c:pt>
                <c:pt idx="1091">
                  <c:v>1.7199999999999975</c:v>
                </c:pt>
                <c:pt idx="1092">
                  <c:v>1.8799999999999983</c:v>
                </c:pt>
                <c:pt idx="1093">
                  <c:v>1.4999999999999987</c:v>
                </c:pt>
                <c:pt idx="1094">
                  <c:v>1.7599999999999993</c:v>
                </c:pt>
                <c:pt idx="1095">
                  <c:v>1.6400000000000006</c:v>
                </c:pt>
                <c:pt idx="1096">
                  <c:v>1.5200000000000018</c:v>
                </c:pt>
                <c:pt idx="1097">
                  <c:v>1.2200000000000017</c:v>
                </c:pt>
                <c:pt idx="1098">
                  <c:v>1.1200000000000017</c:v>
                </c:pt>
                <c:pt idx="1099">
                  <c:v>0.74000000000000199</c:v>
                </c:pt>
                <c:pt idx="1100">
                  <c:v>0.94000000000000195</c:v>
                </c:pt>
                <c:pt idx="1101">
                  <c:v>1.1200000000000017</c:v>
                </c:pt>
                <c:pt idx="1102">
                  <c:v>1.2000000000000015</c:v>
                </c:pt>
                <c:pt idx="1103">
                  <c:v>1.2200000000000017</c:v>
                </c:pt>
                <c:pt idx="1104">
                  <c:v>1.2400000000000007</c:v>
                </c:pt>
                <c:pt idx="1105">
                  <c:v>1.1600000000000008</c:v>
                </c:pt>
                <c:pt idx="1106">
                  <c:v>1.1000000000000001</c:v>
                </c:pt>
                <c:pt idx="1107">
                  <c:v>0.7399999999999991</c:v>
                </c:pt>
                <c:pt idx="1108">
                  <c:v>0.83999999999999919</c:v>
                </c:pt>
                <c:pt idx="1109">
                  <c:v>1.0999999999999985</c:v>
                </c:pt>
                <c:pt idx="1110">
                  <c:v>1.0999999999999985</c:v>
                </c:pt>
                <c:pt idx="1111">
                  <c:v>1.1000000000000001</c:v>
                </c:pt>
                <c:pt idx="1112">
                  <c:v>1.2600000000000009</c:v>
                </c:pt>
                <c:pt idx="1113">
                  <c:v>1.0200000000000002</c:v>
                </c:pt>
                <c:pt idx="1114">
                  <c:v>1.180000000000001</c:v>
                </c:pt>
                <c:pt idx="1115">
                  <c:v>1.2799999999999998</c:v>
                </c:pt>
                <c:pt idx="1116">
                  <c:v>1.4599999999999995</c:v>
                </c:pt>
                <c:pt idx="1117">
                  <c:v>1.4</c:v>
                </c:pt>
                <c:pt idx="1118">
                  <c:v>1.6400000000000006</c:v>
                </c:pt>
                <c:pt idx="1119">
                  <c:v>1.4200000000000017</c:v>
                </c:pt>
                <c:pt idx="1120">
                  <c:v>1.2400000000000033</c:v>
                </c:pt>
                <c:pt idx="1121">
                  <c:v>1.1200000000000032</c:v>
                </c:pt>
                <c:pt idx="1122">
                  <c:v>1.3000000000000029</c:v>
                </c:pt>
                <c:pt idx="1123">
                  <c:v>1.1400000000000019</c:v>
                </c:pt>
                <c:pt idx="1124">
                  <c:v>1.1600000000000008</c:v>
                </c:pt>
                <c:pt idx="1125">
                  <c:v>1.1799999999999997</c:v>
                </c:pt>
                <c:pt idx="1126">
                  <c:v>1.1199999999999988</c:v>
                </c:pt>
                <c:pt idx="1127">
                  <c:v>1.0199999999999989</c:v>
                </c:pt>
                <c:pt idx="1128">
                  <c:v>1.2199999999999989</c:v>
                </c:pt>
                <c:pt idx="1129">
                  <c:v>1.3599999999999994</c:v>
                </c:pt>
                <c:pt idx="1130">
                  <c:v>1.5</c:v>
                </c:pt>
                <c:pt idx="1131">
                  <c:v>1.5799999999999996</c:v>
                </c:pt>
                <c:pt idx="1132">
                  <c:v>1.5</c:v>
                </c:pt>
                <c:pt idx="1133">
                  <c:v>1.4</c:v>
                </c:pt>
                <c:pt idx="1134">
                  <c:v>0.77999999999999969</c:v>
                </c:pt>
                <c:pt idx="1135">
                  <c:v>0.54000000000000059</c:v>
                </c:pt>
                <c:pt idx="1136">
                  <c:v>0.40000000000000141</c:v>
                </c:pt>
                <c:pt idx="1137">
                  <c:v>0.22000000000000028</c:v>
                </c:pt>
                <c:pt idx="1138">
                  <c:v>0.30000000000000143</c:v>
                </c:pt>
                <c:pt idx="1139">
                  <c:v>0.56000000000000083</c:v>
                </c:pt>
                <c:pt idx="1140">
                  <c:v>0.41999999999999887</c:v>
                </c:pt>
                <c:pt idx="1141">
                  <c:v>0.39999999999999858</c:v>
                </c:pt>
                <c:pt idx="1142">
                  <c:v>0.9</c:v>
                </c:pt>
                <c:pt idx="1143">
                  <c:v>0.7399999999999991</c:v>
                </c:pt>
                <c:pt idx="1144">
                  <c:v>0.9</c:v>
                </c:pt>
                <c:pt idx="1145">
                  <c:v>1.2800000000000011</c:v>
                </c:pt>
                <c:pt idx="1146">
                  <c:v>1.2600000000000009</c:v>
                </c:pt>
                <c:pt idx="1147">
                  <c:v>1.2799999999999998</c:v>
                </c:pt>
                <c:pt idx="1148">
                  <c:v>1.2799999999999998</c:v>
                </c:pt>
                <c:pt idx="1149">
                  <c:v>1.0799999999999996</c:v>
                </c:pt>
                <c:pt idx="1150">
                  <c:v>0.64000000000000057</c:v>
                </c:pt>
                <c:pt idx="1151">
                  <c:v>1.1000000000000014</c:v>
                </c:pt>
                <c:pt idx="1152">
                  <c:v>0.60000000000000142</c:v>
                </c:pt>
                <c:pt idx="1153">
                  <c:v>0.94000000000000195</c:v>
                </c:pt>
                <c:pt idx="1154">
                  <c:v>1.4200000000000017</c:v>
                </c:pt>
                <c:pt idx="1155">
                  <c:v>1.6600000000000008</c:v>
                </c:pt>
                <c:pt idx="1156">
                  <c:v>1.3399999999999992</c:v>
                </c:pt>
                <c:pt idx="1157">
                  <c:v>1.4799999999999982</c:v>
                </c:pt>
                <c:pt idx="1158">
                  <c:v>1.1399999999999977</c:v>
                </c:pt>
                <c:pt idx="1159">
                  <c:v>0.75999999999999801</c:v>
                </c:pt>
                <c:pt idx="1160">
                  <c:v>0.87999999999999834</c:v>
                </c:pt>
                <c:pt idx="1161">
                  <c:v>0.93999999999999917</c:v>
                </c:pt>
                <c:pt idx="1162">
                  <c:v>1.0399999999999991</c:v>
                </c:pt>
                <c:pt idx="1163">
                  <c:v>1.1799999999999997</c:v>
                </c:pt>
                <c:pt idx="1164">
                  <c:v>1.4399999999999991</c:v>
                </c:pt>
                <c:pt idx="1165">
                  <c:v>1.319999999999999</c:v>
                </c:pt>
                <c:pt idx="1166">
                  <c:v>1.0799999999999983</c:v>
                </c:pt>
                <c:pt idx="1167">
                  <c:v>1.2200000000000002</c:v>
                </c:pt>
                <c:pt idx="1168">
                  <c:v>1.0399999999999991</c:v>
                </c:pt>
                <c:pt idx="1169">
                  <c:v>1.0200000000000002</c:v>
                </c:pt>
                <c:pt idx="1170">
                  <c:v>1.0800000000000012</c:v>
                </c:pt>
                <c:pt idx="1171">
                  <c:v>1.3200000000000032</c:v>
                </c:pt>
                <c:pt idx="1172">
                  <c:v>1.1200000000000017</c:v>
                </c:pt>
                <c:pt idx="1173">
                  <c:v>1.4600000000000022</c:v>
                </c:pt>
                <c:pt idx="1174">
                  <c:v>1.180000000000001</c:v>
                </c:pt>
                <c:pt idx="1175">
                  <c:v>1.1000000000000001</c:v>
                </c:pt>
                <c:pt idx="1176">
                  <c:v>0.93999999999999917</c:v>
                </c:pt>
                <c:pt idx="1177">
                  <c:v>1.1399999999999992</c:v>
                </c:pt>
                <c:pt idx="1178">
                  <c:v>1.0799999999999996</c:v>
                </c:pt>
                <c:pt idx="1179">
                  <c:v>1.0600000000000009</c:v>
                </c:pt>
                <c:pt idx="1180">
                  <c:v>0.96000000000000085</c:v>
                </c:pt>
                <c:pt idx="1181">
                  <c:v>1.1000000000000014</c:v>
                </c:pt>
                <c:pt idx="1182">
                  <c:v>0.7000000000000014</c:v>
                </c:pt>
                <c:pt idx="1183">
                  <c:v>0.44000000000000056</c:v>
                </c:pt>
                <c:pt idx="1184">
                  <c:v>0.37999999999999973</c:v>
                </c:pt>
                <c:pt idx="1185">
                  <c:v>0.48000000000000115</c:v>
                </c:pt>
                <c:pt idx="1186">
                  <c:v>0.64000000000000057</c:v>
                </c:pt>
                <c:pt idx="1187">
                  <c:v>0.84000000000000052</c:v>
                </c:pt>
                <c:pt idx="1188">
                  <c:v>0.74000000000000055</c:v>
                </c:pt>
                <c:pt idx="1189">
                  <c:v>0.84000000000000052</c:v>
                </c:pt>
                <c:pt idx="1190">
                  <c:v>0.65999999999999948</c:v>
                </c:pt>
                <c:pt idx="1191">
                  <c:v>9.9999999999998576E-2</c:v>
                </c:pt>
                <c:pt idx="1192">
                  <c:v>5.9999999999999429E-2</c:v>
                </c:pt>
                <c:pt idx="1193">
                  <c:v>0.4</c:v>
                </c:pt>
                <c:pt idx="1194">
                  <c:v>0.68000000000000116</c:v>
                </c:pt>
                <c:pt idx="1195">
                  <c:v>0.82000000000000173</c:v>
                </c:pt>
                <c:pt idx="1196">
                  <c:v>1.1600000000000024</c:v>
                </c:pt>
                <c:pt idx="1197">
                  <c:v>1.180000000000001</c:v>
                </c:pt>
                <c:pt idx="1198">
                  <c:v>0.88000000000000111</c:v>
                </c:pt>
                <c:pt idx="1199">
                  <c:v>0.6</c:v>
                </c:pt>
                <c:pt idx="1200">
                  <c:v>0.7399999999999991</c:v>
                </c:pt>
                <c:pt idx="1201">
                  <c:v>0.7</c:v>
                </c:pt>
                <c:pt idx="1202">
                  <c:v>0.72000000000000031</c:v>
                </c:pt>
                <c:pt idx="1203">
                  <c:v>0.68000000000000116</c:v>
                </c:pt>
                <c:pt idx="1204">
                  <c:v>0.88000000000000111</c:v>
                </c:pt>
                <c:pt idx="1205">
                  <c:v>0.74000000000000055</c:v>
                </c:pt>
                <c:pt idx="1206">
                  <c:v>0.9</c:v>
                </c:pt>
                <c:pt idx="1207">
                  <c:v>0.86000000000000087</c:v>
                </c:pt>
                <c:pt idx="1208">
                  <c:v>1.1400000000000006</c:v>
                </c:pt>
                <c:pt idx="1209">
                  <c:v>1.1799999999999997</c:v>
                </c:pt>
                <c:pt idx="1210">
                  <c:v>1.1400000000000006</c:v>
                </c:pt>
                <c:pt idx="1211">
                  <c:v>0.67999999999999972</c:v>
                </c:pt>
                <c:pt idx="1212">
                  <c:v>0.7399999999999991</c:v>
                </c:pt>
                <c:pt idx="1213">
                  <c:v>0.49999999999999856</c:v>
                </c:pt>
                <c:pt idx="1214">
                  <c:v>0.55999999999999939</c:v>
                </c:pt>
                <c:pt idx="1215">
                  <c:v>0.61999999999999889</c:v>
                </c:pt>
                <c:pt idx="1216">
                  <c:v>0.95999999999999941</c:v>
                </c:pt>
                <c:pt idx="1217">
                  <c:v>1.1799999999999997</c:v>
                </c:pt>
                <c:pt idx="1218">
                  <c:v>1.2799999999999998</c:v>
                </c:pt>
                <c:pt idx="1219">
                  <c:v>1.1799999999999997</c:v>
                </c:pt>
                <c:pt idx="1220">
                  <c:v>0.8</c:v>
                </c:pt>
                <c:pt idx="1221">
                  <c:v>1.2400000000000007</c:v>
                </c:pt>
                <c:pt idx="1222">
                  <c:v>1.5600000000000009</c:v>
                </c:pt>
                <c:pt idx="1223">
                  <c:v>2.0600000000000009</c:v>
                </c:pt>
                <c:pt idx="1224">
                  <c:v>1.8</c:v>
                </c:pt>
                <c:pt idx="1225">
                  <c:v>2.4200000000000004</c:v>
                </c:pt>
                <c:pt idx="1226">
                  <c:v>1.9</c:v>
                </c:pt>
                <c:pt idx="1227">
                  <c:v>1.319999999999999</c:v>
                </c:pt>
                <c:pt idx="1228">
                  <c:v>1.179999999999999</c:v>
                </c:pt>
                <c:pt idx="1229">
                  <c:v>1.4799999999999998</c:v>
                </c:pt>
                <c:pt idx="1230">
                  <c:v>1.4199999999999995</c:v>
                </c:pt>
                <c:pt idx="1231">
                  <c:v>1.2799999999999989</c:v>
                </c:pt>
                <c:pt idx="1232">
                  <c:v>1.2199999999999995</c:v>
                </c:pt>
                <c:pt idx="1233">
                  <c:v>0.67999999999999905</c:v>
                </c:pt>
                <c:pt idx="1234">
                  <c:v>0.53999999999999915</c:v>
                </c:pt>
                <c:pt idx="1235">
                  <c:v>0.3999999999999993</c:v>
                </c:pt>
                <c:pt idx="1236">
                  <c:v>0.63999999999999913</c:v>
                </c:pt>
                <c:pt idx="1237">
                  <c:v>0.7399999999999991</c:v>
                </c:pt>
                <c:pt idx="1238">
                  <c:v>1.2199999999999995</c:v>
                </c:pt>
                <c:pt idx="1239">
                  <c:v>1.3199999999999996</c:v>
                </c:pt>
                <c:pt idx="1240">
                  <c:v>1.5199999999999996</c:v>
                </c:pt>
                <c:pt idx="1241">
                  <c:v>1.7399999999999998</c:v>
                </c:pt>
                <c:pt idx="1242">
                  <c:v>1.7200000000000002</c:v>
                </c:pt>
                <c:pt idx="1243">
                  <c:v>1.36</c:v>
                </c:pt>
                <c:pt idx="1244">
                  <c:v>1.5400000000000005</c:v>
                </c:pt>
                <c:pt idx="1245">
                  <c:v>1.4400000000000006</c:v>
                </c:pt>
                <c:pt idx="1246">
                  <c:v>1.3200000000000003</c:v>
                </c:pt>
                <c:pt idx="1247">
                  <c:v>1.2800000000000005</c:v>
                </c:pt>
                <c:pt idx="1248">
                  <c:v>1.7600000000000009</c:v>
                </c:pt>
                <c:pt idx="1249">
                  <c:v>1.8000000000000007</c:v>
                </c:pt>
                <c:pt idx="1250">
                  <c:v>1.7600000000000002</c:v>
                </c:pt>
                <c:pt idx="1251">
                  <c:v>1.6000000000000008</c:v>
                </c:pt>
                <c:pt idx="1252">
                  <c:v>2.04</c:v>
                </c:pt>
                <c:pt idx="1253">
                  <c:v>1.5999999999999992</c:v>
                </c:pt>
                <c:pt idx="1254">
                  <c:v>1.6399999999999992</c:v>
                </c:pt>
                <c:pt idx="1255">
                  <c:v>1.3399999999999999</c:v>
                </c:pt>
                <c:pt idx="1256">
                  <c:v>1.3199999999999996</c:v>
                </c:pt>
                <c:pt idx="1257">
                  <c:v>1.2800000000000005</c:v>
                </c:pt>
                <c:pt idx="1258">
                  <c:v>1.420000000000001</c:v>
                </c:pt>
                <c:pt idx="1259">
                  <c:v>1.3600000000000008</c:v>
                </c:pt>
                <c:pt idx="1260">
                  <c:v>1.6400000000000006</c:v>
                </c:pt>
                <c:pt idx="1261">
                  <c:v>1.3600000000000008</c:v>
                </c:pt>
                <c:pt idx="1262">
                  <c:v>1.2200000000000002</c:v>
                </c:pt>
                <c:pt idx="1263">
                  <c:v>1.1399999999999999</c:v>
                </c:pt>
                <c:pt idx="1264">
                  <c:v>1.1599999999999995</c:v>
                </c:pt>
                <c:pt idx="1265">
                  <c:v>1.4799999999999993</c:v>
                </c:pt>
                <c:pt idx="1266">
                  <c:v>1.7599999999999991</c:v>
                </c:pt>
                <c:pt idx="1267">
                  <c:v>1.7399999999999991</c:v>
                </c:pt>
                <c:pt idx="1268">
                  <c:v>1.4799999999999993</c:v>
                </c:pt>
                <c:pt idx="1269">
                  <c:v>1.0599999999999998</c:v>
                </c:pt>
                <c:pt idx="1270">
                  <c:v>0.4</c:v>
                </c:pt>
                <c:pt idx="1271">
                  <c:v>0.26000000000000012</c:v>
                </c:pt>
                <c:pt idx="1272">
                  <c:v>-0.17999999999999972</c:v>
                </c:pt>
                <c:pt idx="1273">
                  <c:v>6.0000000000000143E-2</c:v>
                </c:pt>
                <c:pt idx="1274">
                  <c:v>0.46000000000000013</c:v>
                </c:pt>
                <c:pt idx="1275">
                  <c:v>0.56000000000000016</c:v>
                </c:pt>
                <c:pt idx="1276">
                  <c:v>0.72</c:v>
                </c:pt>
                <c:pt idx="1277">
                  <c:v>1.1599999999999997</c:v>
                </c:pt>
                <c:pt idx="1278">
                  <c:v>1.1399999999999999</c:v>
                </c:pt>
                <c:pt idx="1279">
                  <c:v>0.87999999999999967</c:v>
                </c:pt>
                <c:pt idx="1280">
                  <c:v>1.0999999999999996</c:v>
                </c:pt>
                <c:pt idx="1281">
                  <c:v>1</c:v>
                </c:pt>
                <c:pt idx="1282">
                  <c:v>0.67999999999999972</c:v>
                </c:pt>
                <c:pt idx="1283">
                  <c:v>0.93999999999999984</c:v>
                </c:pt>
                <c:pt idx="1284">
                  <c:v>0.7</c:v>
                </c:pt>
                <c:pt idx="1285">
                  <c:v>0.61999999999999988</c:v>
                </c:pt>
                <c:pt idx="1286">
                  <c:v>0.71999999999999953</c:v>
                </c:pt>
                <c:pt idx="1287">
                  <c:v>0.31999999999999956</c:v>
                </c:pt>
                <c:pt idx="1288">
                  <c:v>0.33999999999999952</c:v>
                </c:pt>
                <c:pt idx="1289">
                  <c:v>3.9999999999999501E-2</c:v>
                </c:pt>
                <c:pt idx="1290">
                  <c:v>-0.24000000000000057</c:v>
                </c:pt>
                <c:pt idx="1291">
                  <c:v>-0.34000000000000019</c:v>
                </c:pt>
                <c:pt idx="1292">
                  <c:v>0.2</c:v>
                </c:pt>
                <c:pt idx="1293">
                  <c:v>-8.0000000000000071E-2</c:v>
                </c:pt>
                <c:pt idx="1294">
                  <c:v>0.51999999999999991</c:v>
                </c:pt>
                <c:pt idx="1295">
                  <c:v>0.6</c:v>
                </c:pt>
                <c:pt idx="1296">
                  <c:v>0.73999999999999988</c:v>
                </c:pt>
                <c:pt idx="1297">
                  <c:v>0.27999999999999969</c:v>
                </c:pt>
                <c:pt idx="1298">
                  <c:v>0.33999999999999986</c:v>
                </c:pt>
                <c:pt idx="1299">
                  <c:v>0.5</c:v>
                </c:pt>
                <c:pt idx="1300">
                  <c:v>0.8600000000000001</c:v>
                </c:pt>
                <c:pt idx="1301">
                  <c:v>0.44000000000000022</c:v>
                </c:pt>
                <c:pt idx="1302">
                  <c:v>0.7000000000000004</c:v>
                </c:pt>
                <c:pt idx="1303">
                  <c:v>0.8600000000000001</c:v>
                </c:pt>
                <c:pt idx="1304">
                  <c:v>0.78</c:v>
                </c:pt>
                <c:pt idx="1305">
                  <c:v>0.58000000000000007</c:v>
                </c:pt>
                <c:pt idx="1306">
                  <c:v>0.73999999999999988</c:v>
                </c:pt>
                <c:pt idx="1307">
                  <c:v>0.83999999999999986</c:v>
                </c:pt>
                <c:pt idx="1308">
                  <c:v>0.51999999999999991</c:v>
                </c:pt>
                <c:pt idx="1309">
                  <c:v>0.4599999999999998</c:v>
                </c:pt>
                <c:pt idx="1310">
                  <c:v>0.4599999999999998</c:v>
                </c:pt>
                <c:pt idx="1311">
                  <c:v>0.23999999999999985</c:v>
                </c:pt>
                <c:pt idx="1312">
                  <c:v>0.41999999999999993</c:v>
                </c:pt>
                <c:pt idx="1313">
                  <c:v>0.8600000000000001</c:v>
                </c:pt>
                <c:pt idx="1314">
                  <c:v>1.1800000000000002</c:v>
                </c:pt>
                <c:pt idx="1315">
                  <c:v>1.2</c:v>
                </c:pt>
                <c:pt idx="1316">
                  <c:v>1.4600000000000002</c:v>
                </c:pt>
                <c:pt idx="1317">
                  <c:v>1.56</c:v>
                </c:pt>
                <c:pt idx="1318">
                  <c:v>1.28</c:v>
                </c:pt>
                <c:pt idx="1319">
                  <c:v>0.54000000000000026</c:v>
                </c:pt>
                <c:pt idx="1320">
                  <c:v>0.68000000000000038</c:v>
                </c:pt>
                <c:pt idx="1321">
                  <c:v>0.78000000000000047</c:v>
                </c:pt>
                <c:pt idx="1322">
                  <c:v>0.36000000000000049</c:v>
                </c:pt>
                <c:pt idx="1323">
                  <c:v>0.26000000000000051</c:v>
                </c:pt>
                <c:pt idx="1324">
                  <c:v>0.54000000000000059</c:v>
                </c:pt>
                <c:pt idx="1325">
                  <c:v>0.10000000000000035</c:v>
                </c:pt>
                <c:pt idx="1326">
                  <c:v>0.24000000000000057</c:v>
                </c:pt>
                <c:pt idx="1327">
                  <c:v>0.78000000000000047</c:v>
                </c:pt>
                <c:pt idx="1328">
                  <c:v>1.1000000000000003</c:v>
                </c:pt>
                <c:pt idx="1329">
                  <c:v>1.6800000000000004</c:v>
                </c:pt>
                <c:pt idx="1330">
                  <c:v>1.9800000000000004</c:v>
                </c:pt>
                <c:pt idx="1331">
                  <c:v>1.6000000000000003</c:v>
                </c:pt>
                <c:pt idx="1332">
                  <c:v>1.2000000000000004</c:v>
                </c:pt>
                <c:pt idx="1333">
                  <c:v>0.92000000000000026</c:v>
                </c:pt>
                <c:pt idx="1334">
                  <c:v>0.58000000000000007</c:v>
                </c:pt>
                <c:pt idx="1335">
                  <c:v>0.42000000000000026</c:v>
                </c:pt>
                <c:pt idx="1336">
                  <c:v>0.6</c:v>
                </c:pt>
                <c:pt idx="1337">
                  <c:v>0.66000000000000014</c:v>
                </c:pt>
                <c:pt idx="1338">
                  <c:v>1.0000000000000004</c:v>
                </c:pt>
                <c:pt idx="1339">
                  <c:v>0.98000000000000043</c:v>
                </c:pt>
                <c:pt idx="1340">
                  <c:v>1.6000000000000003</c:v>
                </c:pt>
                <c:pt idx="1341">
                  <c:v>1.6600000000000006</c:v>
                </c:pt>
                <c:pt idx="1342">
                  <c:v>1.3000000000000003</c:v>
                </c:pt>
                <c:pt idx="1343">
                  <c:v>1.1800000000000002</c:v>
                </c:pt>
                <c:pt idx="1344">
                  <c:v>0.76000000000000012</c:v>
                </c:pt>
                <c:pt idx="1345">
                  <c:v>0.60000000000000031</c:v>
                </c:pt>
                <c:pt idx="1346">
                  <c:v>0.18000000000000044</c:v>
                </c:pt>
                <c:pt idx="1347">
                  <c:v>0.30000000000000038</c:v>
                </c:pt>
                <c:pt idx="1348">
                  <c:v>0.22000000000000064</c:v>
                </c:pt>
                <c:pt idx="1349">
                  <c:v>0.54000000000000059</c:v>
                </c:pt>
                <c:pt idx="1350">
                  <c:v>0.14000000000000057</c:v>
                </c:pt>
                <c:pt idx="1351">
                  <c:v>0.50000000000000033</c:v>
                </c:pt>
                <c:pt idx="1352">
                  <c:v>0.66000000000000048</c:v>
                </c:pt>
                <c:pt idx="1353">
                  <c:v>0.56000000000000016</c:v>
                </c:pt>
                <c:pt idx="1354">
                  <c:v>0.46000000000000013</c:v>
                </c:pt>
                <c:pt idx="1355">
                  <c:v>0.4</c:v>
                </c:pt>
                <c:pt idx="1356">
                  <c:v>0.36000000000000015</c:v>
                </c:pt>
                <c:pt idx="1357">
                  <c:v>0.38000000000000006</c:v>
                </c:pt>
                <c:pt idx="1358">
                  <c:v>0.80000000000000038</c:v>
                </c:pt>
                <c:pt idx="1359">
                  <c:v>0.94000000000000017</c:v>
                </c:pt>
                <c:pt idx="1360">
                  <c:v>1.0400000000000003</c:v>
                </c:pt>
                <c:pt idx="1361">
                  <c:v>1.5800000000000005</c:v>
                </c:pt>
                <c:pt idx="1362">
                  <c:v>1.6800000000000008</c:v>
                </c:pt>
                <c:pt idx="1363">
                  <c:v>1.1000000000000008</c:v>
                </c:pt>
                <c:pt idx="1364">
                  <c:v>1.3000000000000007</c:v>
                </c:pt>
                <c:pt idx="1365">
                  <c:v>1.5600000000000009</c:v>
                </c:pt>
                <c:pt idx="1366">
                  <c:v>1.06</c:v>
                </c:pt>
                <c:pt idx="1367">
                  <c:v>0.89999999999999969</c:v>
                </c:pt>
                <c:pt idx="1368">
                  <c:v>1.1199999999999997</c:v>
                </c:pt>
                <c:pt idx="1369">
                  <c:v>0.83999999999999986</c:v>
                </c:pt>
                <c:pt idx="1370">
                  <c:v>0.51999999999999957</c:v>
                </c:pt>
                <c:pt idx="1371">
                  <c:v>0.32000000000000028</c:v>
                </c:pt>
                <c:pt idx="1372">
                  <c:v>0.52000000000000024</c:v>
                </c:pt>
                <c:pt idx="1373">
                  <c:v>0.46000000000000013</c:v>
                </c:pt>
                <c:pt idx="1374">
                  <c:v>1.0000000000000004</c:v>
                </c:pt>
                <c:pt idx="1375">
                  <c:v>1.4400000000000006</c:v>
                </c:pt>
                <c:pt idx="1376">
                  <c:v>1.8400000000000005</c:v>
                </c:pt>
                <c:pt idx="1377">
                  <c:v>1.7200000000000011</c:v>
                </c:pt>
                <c:pt idx="1378">
                  <c:v>1.6600000000000013</c:v>
                </c:pt>
                <c:pt idx="1379">
                  <c:v>1.2800000000000011</c:v>
                </c:pt>
                <c:pt idx="1380">
                  <c:v>1.1200000000000014</c:v>
                </c:pt>
                <c:pt idx="1381">
                  <c:v>1.140000000000001</c:v>
                </c:pt>
                <c:pt idx="1382">
                  <c:v>1.3600000000000005</c:v>
                </c:pt>
                <c:pt idx="1383">
                  <c:v>1.6800000000000002</c:v>
                </c:pt>
                <c:pt idx="1384">
                  <c:v>1.5799999999999996</c:v>
                </c:pt>
                <c:pt idx="1385">
                  <c:v>1.5599999999999994</c:v>
                </c:pt>
                <c:pt idx="1386">
                  <c:v>1.3199999999999996</c:v>
                </c:pt>
                <c:pt idx="1387">
                  <c:v>1.0799999999999994</c:v>
                </c:pt>
                <c:pt idx="1388">
                  <c:v>0.9399999999999995</c:v>
                </c:pt>
                <c:pt idx="1389">
                  <c:v>0.89999999999999925</c:v>
                </c:pt>
                <c:pt idx="1390">
                  <c:v>0.77999999999999936</c:v>
                </c:pt>
                <c:pt idx="1391">
                  <c:v>0.8599999999999991</c:v>
                </c:pt>
                <c:pt idx="1392">
                  <c:v>0.7999999999999996</c:v>
                </c:pt>
                <c:pt idx="1393">
                  <c:v>0.82000000000000028</c:v>
                </c:pt>
                <c:pt idx="1394">
                  <c:v>0.90000000000000036</c:v>
                </c:pt>
                <c:pt idx="1395">
                  <c:v>1.1000000000000003</c:v>
                </c:pt>
                <c:pt idx="1396">
                  <c:v>1.2800000000000005</c:v>
                </c:pt>
                <c:pt idx="1397">
                  <c:v>1.3199999999999998</c:v>
                </c:pt>
                <c:pt idx="1398">
                  <c:v>1.2599999999999998</c:v>
                </c:pt>
                <c:pt idx="1399">
                  <c:v>1.4199999999999995</c:v>
                </c:pt>
                <c:pt idx="1400">
                  <c:v>1.4199999999999993</c:v>
                </c:pt>
                <c:pt idx="1401">
                  <c:v>1.2999999999999996</c:v>
                </c:pt>
                <c:pt idx="1402">
                  <c:v>1.2400000000000002</c:v>
                </c:pt>
                <c:pt idx="1403">
                  <c:v>1.06</c:v>
                </c:pt>
                <c:pt idx="1404">
                  <c:v>0.7600000000000009</c:v>
                </c:pt>
                <c:pt idx="1405">
                  <c:v>0.62000000000000099</c:v>
                </c:pt>
                <c:pt idx="1406">
                  <c:v>0.66000000000000048</c:v>
                </c:pt>
                <c:pt idx="1407">
                  <c:v>0.60000000000000031</c:v>
                </c:pt>
                <c:pt idx="1408">
                  <c:v>0.68</c:v>
                </c:pt>
                <c:pt idx="1409">
                  <c:v>0.9399999999999995</c:v>
                </c:pt>
                <c:pt idx="1410">
                  <c:v>0.85999999999999943</c:v>
                </c:pt>
                <c:pt idx="1411">
                  <c:v>1</c:v>
                </c:pt>
                <c:pt idx="1412">
                  <c:v>1.2399999999999998</c:v>
                </c:pt>
                <c:pt idx="1413">
                  <c:v>1.3800000000000001</c:v>
                </c:pt>
                <c:pt idx="1414">
                  <c:v>1.4600000000000004</c:v>
                </c:pt>
                <c:pt idx="1415">
                  <c:v>1.56</c:v>
                </c:pt>
                <c:pt idx="1416">
                  <c:v>1.28</c:v>
                </c:pt>
                <c:pt idx="1417">
                  <c:v>1.3800000000000001</c:v>
                </c:pt>
                <c:pt idx="1418">
                  <c:v>1.3800000000000001</c:v>
                </c:pt>
                <c:pt idx="1419">
                  <c:v>1.3800000000000001</c:v>
                </c:pt>
                <c:pt idx="1420">
                  <c:v>1.4000000000000008</c:v>
                </c:pt>
                <c:pt idx="1421">
                  <c:v>1.3200000000000007</c:v>
                </c:pt>
                <c:pt idx="1422">
                  <c:v>1.3600000000000005</c:v>
                </c:pt>
                <c:pt idx="1423">
                  <c:v>1.0400000000000009</c:v>
                </c:pt>
                <c:pt idx="1424">
                  <c:v>0.40000000000000069</c:v>
                </c:pt>
                <c:pt idx="1425">
                  <c:v>0.40000000000000036</c:v>
                </c:pt>
                <c:pt idx="1426">
                  <c:v>0.54000000000000026</c:v>
                </c:pt>
                <c:pt idx="1427">
                  <c:v>0.80000000000000038</c:v>
                </c:pt>
                <c:pt idx="1428">
                  <c:v>1.0199999999999991</c:v>
                </c:pt>
                <c:pt idx="1429">
                  <c:v>1.2799999999999998</c:v>
                </c:pt>
                <c:pt idx="1430">
                  <c:v>1.6199999999999997</c:v>
                </c:pt>
                <c:pt idx="1431">
                  <c:v>1.3599999999999994</c:v>
                </c:pt>
                <c:pt idx="1432">
                  <c:v>0.75999999999999945</c:v>
                </c:pt>
                <c:pt idx="1433">
                  <c:v>0.95999999999999974</c:v>
                </c:pt>
                <c:pt idx="1434">
                  <c:v>0.95999999999999974</c:v>
                </c:pt>
                <c:pt idx="1435">
                  <c:v>0.82</c:v>
                </c:pt>
                <c:pt idx="1436">
                  <c:v>1.1599999999999997</c:v>
                </c:pt>
                <c:pt idx="1437">
                  <c:v>1.3599999999999999</c:v>
                </c:pt>
                <c:pt idx="1438">
                  <c:v>1.44</c:v>
                </c:pt>
                <c:pt idx="1439">
                  <c:v>1.5999999999999992</c:v>
                </c:pt>
                <c:pt idx="1440">
                  <c:v>1.2999999999999994</c:v>
                </c:pt>
                <c:pt idx="1441">
                  <c:v>1.3199999999999996</c:v>
                </c:pt>
                <c:pt idx="1442">
                  <c:v>1.4799999999999993</c:v>
                </c:pt>
                <c:pt idx="1443">
                  <c:v>1.1399999999999995</c:v>
                </c:pt>
                <c:pt idx="1444">
                  <c:v>1.2199999999999995</c:v>
                </c:pt>
                <c:pt idx="1445">
                  <c:v>1.1999999999999997</c:v>
                </c:pt>
                <c:pt idx="1446">
                  <c:v>0.75999999999999979</c:v>
                </c:pt>
                <c:pt idx="1447">
                  <c:v>0.5800000000000004</c:v>
                </c:pt>
                <c:pt idx="1448">
                  <c:v>1.0000000000000007</c:v>
                </c:pt>
                <c:pt idx="1449">
                  <c:v>1.1400000000000006</c:v>
                </c:pt>
                <c:pt idx="1450">
                  <c:v>1.4600000000000004</c:v>
                </c:pt>
                <c:pt idx="1451">
                  <c:v>1.8200000000000003</c:v>
                </c:pt>
                <c:pt idx="1452">
                  <c:v>1.5399999999999998</c:v>
                </c:pt>
                <c:pt idx="1453">
                  <c:v>1.3999999999999992</c:v>
                </c:pt>
                <c:pt idx="1454">
                  <c:v>0.99999999999999967</c:v>
                </c:pt>
                <c:pt idx="1455">
                  <c:v>0.97999999999999932</c:v>
                </c:pt>
                <c:pt idx="1456">
                  <c:v>0.97999999999999898</c:v>
                </c:pt>
                <c:pt idx="1457">
                  <c:v>1.3399999999999992</c:v>
                </c:pt>
                <c:pt idx="1458">
                  <c:v>1.0999999999999996</c:v>
                </c:pt>
                <c:pt idx="1459">
                  <c:v>1.4399999999999995</c:v>
                </c:pt>
                <c:pt idx="1460">
                  <c:v>1.2599999999999998</c:v>
                </c:pt>
                <c:pt idx="1461">
                  <c:v>1.2000000000000004</c:v>
                </c:pt>
                <c:pt idx="1462">
                  <c:v>1.2600000000000005</c:v>
                </c:pt>
                <c:pt idx="1463">
                  <c:v>1.3000000000000003</c:v>
                </c:pt>
                <c:pt idx="1464">
                  <c:v>1.2200000000000002</c:v>
                </c:pt>
                <c:pt idx="1465">
                  <c:v>1.4</c:v>
                </c:pt>
                <c:pt idx="1466">
                  <c:v>1.5799999999999996</c:v>
                </c:pt>
                <c:pt idx="1467">
                  <c:v>1.5399999999999996</c:v>
                </c:pt>
                <c:pt idx="1468">
                  <c:v>2.0999999999999996</c:v>
                </c:pt>
                <c:pt idx="1469">
                  <c:v>1.8799999999999997</c:v>
                </c:pt>
                <c:pt idx="1470">
                  <c:v>1.7800000000000005</c:v>
                </c:pt>
                <c:pt idx="1471">
                  <c:v>1.2600000000000005</c:v>
                </c:pt>
                <c:pt idx="1472">
                  <c:v>1.2600000000000005</c:v>
                </c:pt>
                <c:pt idx="1473">
                  <c:v>0.72000000000000031</c:v>
                </c:pt>
                <c:pt idx="1474">
                  <c:v>1.2800000000000005</c:v>
                </c:pt>
                <c:pt idx="1475">
                  <c:v>1.1400000000000001</c:v>
                </c:pt>
                <c:pt idx="1476">
                  <c:v>1.56</c:v>
                </c:pt>
                <c:pt idx="1477">
                  <c:v>1.7400000000000002</c:v>
                </c:pt>
                <c:pt idx="1478">
                  <c:v>1.9600000000000002</c:v>
                </c:pt>
                <c:pt idx="1479">
                  <c:v>1.3</c:v>
                </c:pt>
                <c:pt idx="1480">
                  <c:v>1.22</c:v>
                </c:pt>
                <c:pt idx="1481">
                  <c:v>0.88000000000000012</c:v>
                </c:pt>
                <c:pt idx="1482">
                  <c:v>0.68</c:v>
                </c:pt>
                <c:pt idx="1483">
                  <c:v>8.0000000000000071E-2</c:v>
                </c:pt>
                <c:pt idx="1484">
                  <c:v>0.2</c:v>
                </c:pt>
                <c:pt idx="1485">
                  <c:v>0.46000000000000013</c:v>
                </c:pt>
                <c:pt idx="1486">
                  <c:v>0.9</c:v>
                </c:pt>
                <c:pt idx="1487">
                  <c:v>0.61999999999999988</c:v>
                </c:pt>
                <c:pt idx="1488">
                  <c:v>0.98000000000000009</c:v>
                </c:pt>
                <c:pt idx="1489">
                  <c:v>1.3200000000000003</c:v>
                </c:pt>
                <c:pt idx="1490">
                  <c:v>1.28</c:v>
                </c:pt>
                <c:pt idx="1491">
                  <c:v>0.8</c:v>
                </c:pt>
                <c:pt idx="1492">
                  <c:v>0.75999999999999979</c:v>
                </c:pt>
                <c:pt idx="1493">
                  <c:v>0.87999999999999967</c:v>
                </c:pt>
                <c:pt idx="1494">
                  <c:v>0.77999999999999969</c:v>
                </c:pt>
                <c:pt idx="1495">
                  <c:v>0.87999999999999967</c:v>
                </c:pt>
                <c:pt idx="1496">
                  <c:v>0.96000000000000019</c:v>
                </c:pt>
                <c:pt idx="1497">
                  <c:v>1.1200000000000003</c:v>
                </c:pt>
                <c:pt idx="1498">
                  <c:v>1.0200000000000002</c:v>
                </c:pt>
                <c:pt idx="1499">
                  <c:v>1.0200000000000002</c:v>
                </c:pt>
                <c:pt idx="1500">
                  <c:v>0.46000000000000052</c:v>
                </c:pt>
                <c:pt idx="1501">
                  <c:v>0.74000000000000021</c:v>
                </c:pt>
                <c:pt idx="1502">
                  <c:v>0.78</c:v>
                </c:pt>
                <c:pt idx="1503">
                  <c:v>0.82</c:v>
                </c:pt>
                <c:pt idx="1504">
                  <c:v>0.7999999999999996</c:v>
                </c:pt>
                <c:pt idx="1505">
                  <c:v>1.1599999999999995</c:v>
                </c:pt>
                <c:pt idx="1506">
                  <c:v>1.2199999999999993</c:v>
                </c:pt>
                <c:pt idx="1507">
                  <c:v>1.1799999999999993</c:v>
                </c:pt>
                <c:pt idx="1508">
                  <c:v>1.0999999999999992</c:v>
                </c:pt>
                <c:pt idx="1509">
                  <c:v>0.97999999999999932</c:v>
                </c:pt>
                <c:pt idx="1510">
                  <c:v>0.79999999999999927</c:v>
                </c:pt>
                <c:pt idx="1511">
                  <c:v>0.65999999999999981</c:v>
                </c:pt>
                <c:pt idx="1512">
                  <c:v>1.0399999999999998</c:v>
                </c:pt>
                <c:pt idx="1513">
                  <c:v>0.94000000000000017</c:v>
                </c:pt>
                <c:pt idx="1514">
                  <c:v>1.0200000000000002</c:v>
                </c:pt>
                <c:pt idx="1515">
                  <c:v>1.0600000000000005</c:v>
                </c:pt>
                <c:pt idx="1516">
                  <c:v>0.94000000000000017</c:v>
                </c:pt>
                <c:pt idx="1517">
                  <c:v>0.76000000000000012</c:v>
                </c:pt>
                <c:pt idx="1518">
                  <c:v>0.4599999999999998</c:v>
                </c:pt>
                <c:pt idx="1519">
                  <c:v>0.65999999999999981</c:v>
                </c:pt>
                <c:pt idx="1520">
                  <c:v>0.9199999999999996</c:v>
                </c:pt>
                <c:pt idx="1521">
                  <c:v>1.1799999999999997</c:v>
                </c:pt>
                <c:pt idx="1522">
                  <c:v>0.81999999999999962</c:v>
                </c:pt>
                <c:pt idx="1523">
                  <c:v>1.1599999999999997</c:v>
                </c:pt>
                <c:pt idx="1524">
                  <c:v>0.67999999999999972</c:v>
                </c:pt>
                <c:pt idx="1525">
                  <c:v>0.53999999999999981</c:v>
                </c:pt>
                <c:pt idx="1526">
                  <c:v>0.61999999999999955</c:v>
                </c:pt>
                <c:pt idx="1527">
                  <c:v>0.61999999999999988</c:v>
                </c:pt>
                <c:pt idx="1528">
                  <c:v>0.57999999999999974</c:v>
                </c:pt>
                <c:pt idx="1529">
                  <c:v>0.65999999999999981</c:v>
                </c:pt>
                <c:pt idx="1530">
                  <c:v>0.65999999999999981</c:v>
                </c:pt>
                <c:pt idx="1531">
                  <c:v>0.58000000000000007</c:v>
                </c:pt>
                <c:pt idx="1532">
                  <c:v>0.75999999999999979</c:v>
                </c:pt>
                <c:pt idx="1533">
                  <c:v>0.97999999999999976</c:v>
                </c:pt>
                <c:pt idx="1534">
                  <c:v>1.0999999999999996</c:v>
                </c:pt>
                <c:pt idx="1535">
                  <c:v>0.73999999999999955</c:v>
                </c:pt>
                <c:pt idx="1536">
                  <c:v>0.5799999999999994</c:v>
                </c:pt>
                <c:pt idx="1537">
                  <c:v>0.53999999999999915</c:v>
                </c:pt>
                <c:pt idx="1538">
                  <c:v>0.77999999999999969</c:v>
                </c:pt>
                <c:pt idx="1539">
                  <c:v>0.98000000000000009</c:v>
                </c:pt>
                <c:pt idx="1540">
                  <c:v>1.36</c:v>
                </c:pt>
                <c:pt idx="1541">
                  <c:v>1.36</c:v>
                </c:pt>
                <c:pt idx="1542">
                  <c:v>1.3400000000000005</c:v>
                </c:pt>
                <c:pt idx="1543">
                  <c:v>0.98000000000000009</c:v>
                </c:pt>
                <c:pt idx="1544">
                  <c:v>0.68</c:v>
                </c:pt>
                <c:pt idx="1545">
                  <c:v>0.66000000000000014</c:v>
                </c:pt>
                <c:pt idx="1546">
                  <c:v>1.06</c:v>
                </c:pt>
                <c:pt idx="1547">
                  <c:v>1.02</c:v>
                </c:pt>
                <c:pt idx="1548">
                  <c:v>0.98000000000000009</c:v>
                </c:pt>
                <c:pt idx="1549">
                  <c:v>1.1599999999999997</c:v>
                </c:pt>
                <c:pt idx="1550">
                  <c:v>1.1599999999999997</c:v>
                </c:pt>
                <c:pt idx="1551">
                  <c:v>0.59999999999999964</c:v>
                </c:pt>
                <c:pt idx="1552">
                  <c:v>0.77999999999999969</c:v>
                </c:pt>
                <c:pt idx="1553">
                  <c:v>0.7999999999999996</c:v>
                </c:pt>
                <c:pt idx="1554">
                  <c:v>0.9399999999999995</c:v>
                </c:pt>
                <c:pt idx="1555">
                  <c:v>0.85999999999999943</c:v>
                </c:pt>
                <c:pt idx="1556">
                  <c:v>1.1599999999999997</c:v>
                </c:pt>
                <c:pt idx="1557">
                  <c:v>0.9199999999999996</c:v>
                </c:pt>
                <c:pt idx="1558">
                  <c:v>0.59999999999999964</c:v>
                </c:pt>
                <c:pt idx="1559">
                  <c:v>0.4799999999999997</c:v>
                </c:pt>
                <c:pt idx="1560">
                  <c:v>0.4</c:v>
                </c:pt>
                <c:pt idx="1561">
                  <c:v>0.36000000000000015</c:v>
                </c:pt>
                <c:pt idx="1562">
                  <c:v>1.0000000000000004</c:v>
                </c:pt>
                <c:pt idx="1563">
                  <c:v>1.4800000000000004</c:v>
                </c:pt>
                <c:pt idx="1564">
                  <c:v>1.0200000000000002</c:v>
                </c:pt>
                <c:pt idx="1565">
                  <c:v>1.2399999999999998</c:v>
                </c:pt>
                <c:pt idx="1566">
                  <c:v>1.6199999999999997</c:v>
                </c:pt>
                <c:pt idx="1567">
                  <c:v>1.1999999999999997</c:v>
                </c:pt>
                <c:pt idx="1568">
                  <c:v>1.3399999999999994</c:v>
                </c:pt>
                <c:pt idx="1569">
                  <c:v>1.4999999999999996</c:v>
                </c:pt>
                <c:pt idx="1570">
                  <c:v>1.0599999999999998</c:v>
                </c:pt>
                <c:pt idx="1571">
                  <c:v>0.41999999999999993</c:v>
                </c:pt>
                <c:pt idx="1572">
                  <c:v>0.15999999999999978</c:v>
                </c:pt>
                <c:pt idx="1573">
                  <c:v>0.11999999999999993</c:v>
                </c:pt>
                <c:pt idx="1574">
                  <c:v>0.14000000000000021</c:v>
                </c:pt>
                <c:pt idx="1575">
                  <c:v>0.3</c:v>
                </c:pt>
                <c:pt idx="1576">
                  <c:v>0.53999999999999981</c:v>
                </c:pt>
                <c:pt idx="1577">
                  <c:v>0.65999999999999981</c:v>
                </c:pt>
                <c:pt idx="1578">
                  <c:v>0.29999999999999966</c:v>
                </c:pt>
                <c:pt idx="1579">
                  <c:v>0.47999999999999937</c:v>
                </c:pt>
                <c:pt idx="1580">
                  <c:v>0.73999999999999988</c:v>
                </c:pt>
                <c:pt idx="1581">
                  <c:v>0.8</c:v>
                </c:pt>
                <c:pt idx="1582">
                  <c:v>0.94000000000000017</c:v>
                </c:pt>
                <c:pt idx="1583">
                  <c:v>1.1400000000000006</c:v>
                </c:pt>
                <c:pt idx="1584">
                  <c:v>1.1800000000000008</c:v>
                </c:pt>
                <c:pt idx="1585">
                  <c:v>1.4400000000000006</c:v>
                </c:pt>
                <c:pt idx="1586">
                  <c:v>1.2400000000000002</c:v>
                </c:pt>
                <c:pt idx="1587">
                  <c:v>1.3399999999999999</c:v>
                </c:pt>
                <c:pt idx="1588">
                  <c:v>1.2799999999999998</c:v>
                </c:pt>
                <c:pt idx="1589">
                  <c:v>1.2399999999999995</c:v>
                </c:pt>
                <c:pt idx="1590">
                  <c:v>0.7999999999999996</c:v>
                </c:pt>
                <c:pt idx="1591">
                  <c:v>1.0400000000000003</c:v>
                </c:pt>
                <c:pt idx="1592">
                  <c:v>1.06</c:v>
                </c:pt>
                <c:pt idx="1593">
                  <c:v>1.2</c:v>
                </c:pt>
                <c:pt idx="1594">
                  <c:v>0.9</c:v>
                </c:pt>
                <c:pt idx="1595">
                  <c:v>1.3999999999999997</c:v>
                </c:pt>
                <c:pt idx="1596">
                  <c:v>1.2999999999999994</c:v>
                </c:pt>
                <c:pt idx="1597">
                  <c:v>1.02</c:v>
                </c:pt>
                <c:pt idx="1598">
                  <c:v>1.1199999999999999</c:v>
                </c:pt>
                <c:pt idx="1599">
                  <c:v>1.22</c:v>
                </c:pt>
                <c:pt idx="1600">
                  <c:v>1.0000000000000004</c:v>
                </c:pt>
                <c:pt idx="1601">
                  <c:v>0.74000000000000088</c:v>
                </c:pt>
                <c:pt idx="1602">
                  <c:v>0.7600000000000009</c:v>
                </c:pt>
                <c:pt idx="1603">
                  <c:v>0.82000000000000062</c:v>
                </c:pt>
                <c:pt idx="1604">
                  <c:v>1.5200000000000009</c:v>
                </c:pt>
                <c:pt idx="1605">
                  <c:v>1.2600000000000009</c:v>
                </c:pt>
                <c:pt idx="1606">
                  <c:v>1.1400000000000006</c:v>
                </c:pt>
                <c:pt idx="1607">
                  <c:v>1.1000000000000003</c:v>
                </c:pt>
                <c:pt idx="1608">
                  <c:v>0.58000000000000007</c:v>
                </c:pt>
                <c:pt idx="1609">
                  <c:v>0.13999999999999951</c:v>
                </c:pt>
                <c:pt idx="1610">
                  <c:v>0.53999999999999915</c:v>
                </c:pt>
                <c:pt idx="1611">
                  <c:v>0.99999999999999933</c:v>
                </c:pt>
                <c:pt idx="1612">
                  <c:v>0.99999999999999933</c:v>
                </c:pt>
                <c:pt idx="1613">
                  <c:v>1.2799999999999998</c:v>
                </c:pt>
                <c:pt idx="1614">
                  <c:v>1.2600000000000002</c:v>
                </c:pt>
                <c:pt idx="1615">
                  <c:v>0.8</c:v>
                </c:pt>
                <c:pt idx="1616">
                  <c:v>0.81999999999999962</c:v>
                </c:pt>
                <c:pt idx="1617">
                  <c:v>0.99999999999999933</c:v>
                </c:pt>
                <c:pt idx="1618">
                  <c:v>1.2799999999999998</c:v>
                </c:pt>
                <c:pt idx="1619">
                  <c:v>0.85999999999999943</c:v>
                </c:pt>
                <c:pt idx="1620">
                  <c:v>1.0399999999999998</c:v>
                </c:pt>
                <c:pt idx="1621">
                  <c:v>0.67999999999999972</c:v>
                </c:pt>
                <c:pt idx="1622">
                  <c:v>0.26000000000000012</c:v>
                </c:pt>
                <c:pt idx="1623">
                  <c:v>-0.37999999999999973</c:v>
                </c:pt>
                <c:pt idx="1624">
                  <c:v>-0.19999999999999929</c:v>
                </c:pt>
                <c:pt idx="1625">
                  <c:v>-0.19999999999999929</c:v>
                </c:pt>
                <c:pt idx="1626">
                  <c:v>0.24000000000000057</c:v>
                </c:pt>
                <c:pt idx="1627">
                  <c:v>0.64000000000000057</c:v>
                </c:pt>
                <c:pt idx="1628">
                  <c:v>1.0400000000000005</c:v>
                </c:pt>
                <c:pt idx="1629">
                  <c:v>1.6</c:v>
                </c:pt>
                <c:pt idx="1630">
                  <c:v>1.7</c:v>
                </c:pt>
                <c:pt idx="1631">
                  <c:v>1.2799999999999998</c:v>
                </c:pt>
                <c:pt idx="1632">
                  <c:v>1.2600000000000002</c:v>
                </c:pt>
                <c:pt idx="1633">
                  <c:v>1.1399999999999999</c:v>
                </c:pt>
                <c:pt idx="1634">
                  <c:v>1.1000000000000001</c:v>
                </c:pt>
                <c:pt idx="1635">
                  <c:v>0.77999999999999969</c:v>
                </c:pt>
                <c:pt idx="1636">
                  <c:v>1.2800000000000005</c:v>
                </c:pt>
                <c:pt idx="1637">
                  <c:v>0.98000000000000043</c:v>
                </c:pt>
                <c:pt idx="1638">
                  <c:v>1.2</c:v>
                </c:pt>
                <c:pt idx="1639">
                  <c:v>0.71999999999999953</c:v>
                </c:pt>
                <c:pt idx="1640">
                  <c:v>0.76000000000000012</c:v>
                </c:pt>
                <c:pt idx="1641">
                  <c:v>0.66000000000000014</c:v>
                </c:pt>
                <c:pt idx="1642">
                  <c:v>1.0799999999999996</c:v>
                </c:pt>
                <c:pt idx="1643">
                  <c:v>0.75999999999999945</c:v>
                </c:pt>
                <c:pt idx="1644">
                  <c:v>1.1200000000000003</c:v>
                </c:pt>
                <c:pt idx="1645">
                  <c:v>1.2400000000000007</c:v>
                </c:pt>
                <c:pt idx="1646">
                  <c:v>1.1000000000000008</c:v>
                </c:pt>
                <c:pt idx="1647">
                  <c:v>1.1000000000000008</c:v>
                </c:pt>
                <c:pt idx="1648">
                  <c:v>0.98000000000000109</c:v>
                </c:pt>
                <c:pt idx="1649">
                  <c:v>0.38000000000000045</c:v>
                </c:pt>
                <c:pt idx="1650">
                  <c:v>0.3</c:v>
                </c:pt>
                <c:pt idx="1651">
                  <c:v>0.51999999999999957</c:v>
                </c:pt>
                <c:pt idx="1652">
                  <c:v>0.51999999999999957</c:v>
                </c:pt>
                <c:pt idx="1653">
                  <c:v>0.4799999999999997</c:v>
                </c:pt>
                <c:pt idx="1654">
                  <c:v>1.2399999999999998</c:v>
                </c:pt>
                <c:pt idx="1655">
                  <c:v>1.4200000000000004</c:v>
                </c:pt>
                <c:pt idx="1656">
                  <c:v>0.98000000000000043</c:v>
                </c:pt>
                <c:pt idx="1657">
                  <c:v>1.1200000000000003</c:v>
                </c:pt>
                <c:pt idx="1658">
                  <c:v>1.56</c:v>
                </c:pt>
                <c:pt idx="1659">
                  <c:v>0.96000000000000019</c:v>
                </c:pt>
                <c:pt idx="1660">
                  <c:v>0.8600000000000001</c:v>
                </c:pt>
                <c:pt idx="1661">
                  <c:v>0.8600000000000001</c:v>
                </c:pt>
                <c:pt idx="1662">
                  <c:v>0.87999999999999967</c:v>
                </c:pt>
                <c:pt idx="1663">
                  <c:v>0.32000000000000028</c:v>
                </c:pt>
                <c:pt idx="1664">
                  <c:v>0.24000000000000057</c:v>
                </c:pt>
                <c:pt idx="1665">
                  <c:v>0.27999999999999969</c:v>
                </c:pt>
                <c:pt idx="1666">
                  <c:v>0.49999999999999928</c:v>
                </c:pt>
                <c:pt idx="1667">
                  <c:v>-8.0000000000000432E-2</c:v>
                </c:pt>
                <c:pt idx="1668">
                  <c:v>0.25999999999999945</c:v>
                </c:pt>
                <c:pt idx="1669">
                  <c:v>0.49999999999999928</c:v>
                </c:pt>
                <c:pt idx="1670">
                  <c:v>0.61999999999999955</c:v>
                </c:pt>
                <c:pt idx="1671">
                  <c:v>0.53999999999999981</c:v>
                </c:pt>
                <c:pt idx="1672">
                  <c:v>0.46000000000000013</c:v>
                </c:pt>
                <c:pt idx="1673">
                  <c:v>-4.000000000000057E-2</c:v>
                </c:pt>
                <c:pt idx="1674">
                  <c:v>-0.30000000000000071</c:v>
                </c:pt>
                <c:pt idx="1675">
                  <c:v>-0.5800000000000004</c:v>
                </c:pt>
                <c:pt idx="1676">
                  <c:v>-0.76000000000000012</c:v>
                </c:pt>
                <c:pt idx="1677">
                  <c:v>-0.52000000000000024</c:v>
                </c:pt>
                <c:pt idx="1678">
                  <c:v>-0.38000000000000045</c:v>
                </c:pt>
                <c:pt idx="1679">
                  <c:v>-0.23999999999999985</c:v>
                </c:pt>
                <c:pt idx="1680">
                  <c:v>-1.9999999999999574E-2</c:v>
                </c:pt>
                <c:pt idx="1681">
                  <c:v>0.12000000000000029</c:v>
                </c:pt>
                <c:pt idx="1682">
                  <c:v>-0.25999999999999945</c:v>
                </c:pt>
                <c:pt idx="1683">
                  <c:v>6.0000000000000851E-2</c:v>
                </c:pt>
                <c:pt idx="1684">
                  <c:v>0.12000000000000029</c:v>
                </c:pt>
                <c:pt idx="1685">
                  <c:v>7.999999999999971E-2</c:v>
                </c:pt>
                <c:pt idx="1686">
                  <c:v>1.9999999999998862E-2</c:v>
                </c:pt>
                <c:pt idx="1687">
                  <c:v>0.47999999999999832</c:v>
                </c:pt>
                <c:pt idx="1688">
                  <c:v>0.19999999999999857</c:v>
                </c:pt>
                <c:pt idx="1689">
                  <c:v>-6.0000000000000851E-2</c:v>
                </c:pt>
                <c:pt idx="1690">
                  <c:v>-0.22000000000000028</c:v>
                </c:pt>
                <c:pt idx="1691">
                  <c:v>-0.65999999999999948</c:v>
                </c:pt>
                <c:pt idx="1692">
                  <c:v>-0.37999999999999973</c:v>
                </c:pt>
                <c:pt idx="1693">
                  <c:v>2.0000000000000285E-2</c:v>
                </c:pt>
                <c:pt idx="1694">
                  <c:v>0.25999999999999945</c:v>
                </c:pt>
                <c:pt idx="1695">
                  <c:v>-2.0000000000001704E-2</c:v>
                </c:pt>
                <c:pt idx="1696">
                  <c:v>0.61999999999999744</c:v>
                </c:pt>
                <c:pt idx="1697">
                  <c:v>0.45999999999999802</c:v>
                </c:pt>
                <c:pt idx="1698">
                  <c:v>0.5399999999999977</c:v>
                </c:pt>
                <c:pt idx="1699">
                  <c:v>0.45999999999999802</c:v>
                </c:pt>
                <c:pt idx="1700">
                  <c:v>0.91999999999999882</c:v>
                </c:pt>
                <c:pt idx="1701">
                  <c:v>0.77999999999999969</c:v>
                </c:pt>
                <c:pt idx="1702">
                  <c:v>0.63999999999999913</c:v>
                </c:pt>
                <c:pt idx="1703">
                  <c:v>0.49999999999999856</c:v>
                </c:pt>
                <c:pt idx="1704">
                  <c:v>1.0199999999999989</c:v>
                </c:pt>
                <c:pt idx="1705">
                  <c:v>1.1599999999999979</c:v>
                </c:pt>
                <c:pt idx="1706">
                  <c:v>1.3999999999999986</c:v>
                </c:pt>
                <c:pt idx="1707">
                  <c:v>1.3399999999999992</c:v>
                </c:pt>
                <c:pt idx="1708">
                  <c:v>1.1000000000000001</c:v>
                </c:pt>
                <c:pt idx="1709">
                  <c:v>0.72000000000000031</c:v>
                </c:pt>
                <c:pt idx="1710">
                  <c:v>0.77999999999999969</c:v>
                </c:pt>
                <c:pt idx="1711">
                  <c:v>0.63999999999999913</c:v>
                </c:pt>
                <c:pt idx="1712">
                  <c:v>1.1399999999999992</c:v>
                </c:pt>
                <c:pt idx="1713">
                  <c:v>1.1799999999999984</c:v>
                </c:pt>
                <c:pt idx="1714">
                  <c:v>1.2999999999999972</c:v>
                </c:pt>
                <c:pt idx="1715">
                  <c:v>1.1799999999999984</c:v>
                </c:pt>
                <c:pt idx="1716">
                  <c:v>1.0599999999999981</c:v>
                </c:pt>
                <c:pt idx="1717">
                  <c:v>1.1399999999999977</c:v>
                </c:pt>
                <c:pt idx="1718">
                  <c:v>1.7999999999999985</c:v>
                </c:pt>
                <c:pt idx="1719">
                  <c:v>1.9</c:v>
                </c:pt>
                <c:pt idx="1720">
                  <c:v>1.9800000000000011</c:v>
                </c:pt>
                <c:pt idx="1721">
                  <c:v>2.1200000000000019</c:v>
                </c:pt>
                <c:pt idx="1722">
                  <c:v>1.5600000000000009</c:v>
                </c:pt>
                <c:pt idx="1723">
                  <c:v>1.2</c:v>
                </c:pt>
                <c:pt idx="1724">
                  <c:v>1</c:v>
                </c:pt>
                <c:pt idx="1725">
                  <c:v>0.71999999999999886</c:v>
                </c:pt>
                <c:pt idx="1726">
                  <c:v>0.83999999999999775</c:v>
                </c:pt>
                <c:pt idx="1727">
                  <c:v>1.1199999999999988</c:v>
                </c:pt>
                <c:pt idx="1728">
                  <c:v>1.3400000000000005</c:v>
                </c:pt>
                <c:pt idx="1729">
                  <c:v>1.6599999999999995</c:v>
                </c:pt>
                <c:pt idx="1730">
                  <c:v>2.0200000000000005</c:v>
                </c:pt>
                <c:pt idx="1731">
                  <c:v>2.1000000000000014</c:v>
                </c:pt>
                <c:pt idx="1732">
                  <c:v>2.0000000000000013</c:v>
                </c:pt>
                <c:pt idx="1733">
                  <c:v>1.6799999999999997</c:v>
                </c:pt>
                <c:pt idx="1734">
                  <c:v>1.7799999999999998</c:v>
                </c:pt>
                <c:pt idx="1735">
                  <c:v>1.7799999999999983</c:v>
                </c:pt>
                <c:pt idx="1736">
                  <c:v>1.9399999999999977</c:v>
                </c:pt>
                <c:pt idx="1737">
                  <c:v>2.3599999999999981</c:v>
                </c:pt>
                <c:pt idx="1738">
                  <c:v>2.7399999999999993</c:v>
                </c:pt>
                <c:pt idx="1739">
                  <c:v>2.5200000000000005</c:v>
                </c:pt>
                <c:pt idx="1740">
                  <c:v>2.5200000000000018</c:v>
                </c:pt>
                <c:pt idx="1741">
                  <c:v>2.2800000000000025</c:v>
                </c:pt>
                <c:pt idx="1742">
                  <c:v>2.1200000000000019</c:v>
                </c:pt>
                <c:pt idx="1743">
                  <c:v>2.1200000000000019</c:v>
                </c:pt>
                <c:pt idx="1744">
                  <c:v>1.9200000000000017</c:v>
                </c:pt>
                <c:pt idx="1745">
                  <c:v>2.0400000000000005</c:v>
                </c:pt>
                <c:pt idx="1746">
                  <c:v>2.1</c:v>
                </c:pt>
                <c:pt idx="1747">
                  <c:v>2.2600000000000007</c:v>
                </c:pt>
                <c:pt idx="1748">
                  <c:v>2.2000000000000006</c:v>
                </c:pt>
                <c:pt idx="1749">
                  <c:v>2.6199999999999997</c:v>
                </c:pt>
                <c:pt idx="1750">
                  <c:v>2.46</c:v>
                </c:pt>
                <c:pt idx="1751">
                  <c:v>2.4800000000000004</c:v>
                </c:pt>
                <c:pt idx="1752">
                  <c:v>2.06</c:v>
                </c:pt>
                <c:pt idx="1753">
                  <c:v>1.8399999999999999</c:v>
                </c:pt>
                <c:pt idx="1754">
                  <c:v>1.6200000000000003</c:v>
                </c:pt>
                <c:pt idx="1755">
                  <c:v>1.5</c:v>
                </c:pt>
                <c:pt idx="1756">
                  <c:v>1.4600000000000002</c:v>
                </c:pt>
                <c:pt idx="1757">
                  <c:v>1.6400000000000006</c:v>
                </c:pt>
                <c:pt idx="1758">
                  <c:v>1.6000000000000008</c:v>
                </c:pt>
                <c:pt idx="1759">
                  <c:v>1.420000000000001</c:v>
                </c:pt>
                <c:pt idx="1760">
                  <c:v>1.6000000000000014</c:v>
                </c:pt>
                <c:pt idx="1761">
                  <c:v>1.1600000000000008</c:v>
                </c:pt>
                <c:pt idx="1762">
                  <c:v>1.1600000000000001</c:v>
                </c:pt>
                <c:pt idx="1763">
                  <c:v>1.6200000000000003</c:v>
                </c:pt>
                <c:pt idx="1764">
                  <c:v>1.9200000000000004</c:v>
                </c:pt>
                <c:pt idx="1765">
                  <c:v>1.9199999999999995</c:v>
                </c:pt>
                <c:pt idx="1766">
                  <c:v>2.34</c:v>
                </c:pt>
                <c:pt idx="1767">
                  <c:v>2.3400000000000003</c:v>
                </c:pt>
                <c:pt idx="1768">
                  <c:v>1.58</c:v>
                </c:pt>
                <c:pt idx="1769">
                  <c:v>1.36</c:v>
                </c:pt>
                <c:pt idx="1770">
                  <c:v>0.94000000000000061</c:v>
                </c:pt>
                <c:pt idx="1771">
                  <c:v>0.82000000000000028</c:v>
                </c:pt>
                <c:pt idx="1772">
                  <c:v>0.64000000000000024</c:v>
                </c:pt>
                <c:pt idx="1773">
                  <c:v>0.80000000000000038</c:v>
                </c:pt>
                <c:pt idx="1774">
                  <c:v>0.42000000000000026</c:v>
                </c:pt>
                <c:pt idx="1775">
                  <c:v>0.8</c:v>
                </c:pt>
                <c:pt idx="1776">
                  <c:v>0.66000000000000014</c:v>
                </c:pt>
                <c:pt idx="1777">
                  <c:v>0.31999999999999995</c:v>
                </c:pt>
                <c:pt idx="1778">
                  <c:v>0.23999999999999985</c:v>
                </c:pt>
                <c:pt idx="1779">
                  <c:v>0.9199999999999996</c:v>
                </c:pt>
                <c:pt idx="1780">
                  <c:v>0.49999999999999967</c:v>
                </c:pt>
                <c:pt idx="1781">
                  <c:v>0.23999999999999985</c:v>
                </c:pt>
                <c:pt idx="1782">
                  <c:v>0.76000000000000012</c:v>
                </c:pt>
                <c:pt idx="1783">
                  <c:v>1.1199999999999999</c:v>
                </c:pt>
                <c:pt idx="1784">
                  <c:v>0.46000000000000013</c:v>
                </c:pt>
                <c:pt idx="1785">
                  <c:v>1.0800000000000005</c:v>
                </c:pt>
                <c:pt idx="1786">
                  <c:v>1.6600000000000001</c:v>
                </c:pt>
                <c:pt idx="1787">
                  <c:v>1.58</c:v>
                </c:pt>
                <c:pt idx="1788">
                  <c:v>1.2600000000000002</c:v>
                </c:pt>
                <c:pt idx="1789">
                  <c:v>1.42</c:v>
                </c:pt>
                <c:pt idx="1790">
                  <c:v>0.91999999999999993</c:v>
                </c:pt>
                <c:pt idx="1791">
                  <c:v>0.6399999999999999</c:v>
                </c:pt>
                <c:pt idx="1792">
                  <c:v>0.56000000000000016</c:v>
                </c:pt>
                <c:pt idx="1793">
                  <c:v>0.9</c:v>
                </c:pt>
                <c:pt idx="1794">
                  <c:v>1.0200000000000002</c:v>
                </c:pt>
                <c:pt idx="1795">
                  <c:v>1.1800000000000002</c:v>
                </c:pt>
                <c:pt idx="1796">
                  <c:v>1.2400000000000002</c:v>
                </c:pt>
                <c:pt idx="1797">
                  <c:v>1.22</c:v>
                </c:pt>
                <c:pt idx="1798">
                  <c:v>1.3199999999999998</c:v>
                </c:pt>
                <c:pt idx="1799">
                  <c:v>1.3999999999999997</c:v>
                </c:pt>
                <c:pt idx="1800">
                  <c:v>1.2799999999999998</c:v>
                </c:pt>
                <c:pt idx="1801">
                  <c:v>0.95999999999999974</c:v>
                </c:pt>
                <c:pt idx="1802">
                  <c:v>0.73999999999999955</c:v>
                </c:pt>
                <c:pt idx="1803">
                  <c:v>0.53999999999999981</c:v>
                </c:pt>
                <c:pt idx="1804">
                  <c:v>0.61999999999999988</c:v>
                </c:pt>
                <c:pt idx="1805">
                  <c:v>0.67999999999999972</c:v>
                </c:pt>
                <c:pt idx="1806">
                  <c:v>1.0799999999999996</c:v>
                </c:pt>
                <c:pt idx="1807">
                  <c:v>1.3599999999999999</c:v>
                </c:pt>
                <c:pt idx="1808">
                  <c:v>1.5999999999999996</c:v>
                </c:pt>
                <c:pt idx="1809">
                  <c:v>1.4599999999999995</c:v>
                </c:pt>
                <c:pt idx="1810">
                  <c:v>1.3999999999999997</c:v>
                </c:pt>
                <c:pt idx="1811">
                  <c:v>1.1599999999999995</c:v>
                </c:pt>
                <c:pt idx="1812">
                  <c:v>1.2199999999999995</c:v>
                </c:pt>
                <c:pt idx="1813">
                  <c:v>0.87999999999999967</c:v>
                </c:pt>
                <c:pt idx="1814">
                  <c:v>0.72000000000000031</c:v>
                </c:pt>
                <c:pt idx="1815">
                  <c:v>0.46000000000000013</c:v>
                </c:pt>
                <c:pt idx="1816">
                  <c:v>0.7</c:v>
                </c:pt>
                <c:pt idx="1817">
                  <c:v>0.6</c:v>
                </c:pt>
                <c:pt idx="1818">
                  <c:v>0.21999999999999992</c:v>
                </c:pt>
                <c:pt idx="1819">
                  <c:v>0.31999999999999995</c:v>
                </c:pt>
                <c:pt idx="1820">
                  <c:v>0.48000000000000009</c:v>
                </c:pt>
                <c:pt idx="1821">
                  <c:v>0.60000000000000031</c:v>
                </c:pt>
                <c:pt idx="1822">
                  <c:v>0.48000000000000043</c:v>
                </c:pt>
                <c:pt idx="1823">
                  <c:v>0.98000000000000009</c:v>
                </c:pt>
                <c:pt idx="1824">
                  <c:v>1.1799999999999997</c:v>
                </c:pt>
                <c:pt idx="1825">
                  <c:v>1.1599999999999997</c:v>
                </c:pt>
                <c:pt idx="1826">
                  <c:v>0.59999999999999964</c:v>
                </c:pt>
                <c:pt idx="1827">
                  <c:v>0.63999999999999946</c:v>
                </c:pt>
                <c:pt idx="1828">
                  <c:v>0.4399999999999995</c:v>
                </c:pt>
                <c:pt idx="1829">
                  <c:v>0.4599999999999998</c:v>
                </c:pt>
                <c:pt idx="1830">
                  <c:v>0.71999999999999953</c:v>
                </c:pt>
                <c:pt idx="1831">
                  <c:v>1.0399999999999996</c:v>
                </c:pt>
                <c:pt idx="1832">
                  <c:v>0.91999999999999993</c:v>
                </c:pt>
                <c:pt idx="1833">
                  <c:v>0.82000000000000028</c:v>
                </c:pt>
                <c:pt idx="1834">
                  <c:v>0.6</c:v>
                </c:pt>
                <c:pt idx="1835">
                  <c:v>0.3</c:v>
                </c:pt>
                <c:pt idx="1836">
                  <c:v>0.24000000000000021</c:v>
                </c:pt>
                <c:pt idx="1837">
                  <c:v>0.28000000000000008</c:v>
                </c:pt>
                <c:pt idx="1838">
                  <c:v>0.2</c:v>
                </c:pt>
                <c:pt idx="1839">
                  <c:v>0.18000000000000008</c:v>
                </c:pt>
                <c:pt idx="1840">
                  <c:v>0.2</c:v>
                </c:pt>
                <c:pt idx="1841">
                  <c:v>0.33999999999999986</c:v>
                </c:pt>
                <c:pt idx="1842">
                  <c:v>9.9999999999999645E-2</c:v>
                </c:pt>
                <c:pt idx="1843">
                  <c:v>-3.5527136788005011E-16</c:v>
                </c:pt>
                <c:pt idx="1844">
                  <c:v>-0.1600000000000005</c:v>
                </c:pt>
                <c:pt idx="1845">
                  <c:v>-6.0000000000000497E-2</c:v>
                </c:pt>
                <c:pt idx="1846">
                  <c:v>-0.40000000000000036</c:v>
                </c:pt>
                <c:pt idx="1847">
                  <c:v>-2.0000000000000285E-2</c:v>
                </c:pt>
                <c:pt idx="1848">
                  <c:v>0.27999999999999969</c:v>
                </c:pt>
                <c:pt idx="1849">
                  <c:v>0.2</c:v>
                </c:pt>
                <c:pt idx="1850">
                  <c:v>0.23999999999999985</c:v>
                </c:pt>
                <c:pt idx="1851">
                  <c:v>0.4799999999999997</c:v>
                </c:pt>
                <c:pt idx="1852">
                  <c:v>0.29999999999999966</c:v>
                </c:pt>
                <c:pt idx="1853">
                  <c:v>0.39999999999999963</c:v>
                </c:pt>
                <c:pt idx="1854">
                  <c:v>0.65999999999999948</c:v>
                </c:pt>
                <c:pt idx="1855">
                  <c:v>0.73999999999999955</c:v>
                </c:pt>
                <c:pt idx="1856">
                  <c:v>0.83999999999999986</c:v>
                </c:pt>
                <c:pt idx="1857">
                  <c:v>1.5399999999999998</c:v>
                </c:pt>
                <c:pt idx="1858">
                  <c:v>1.6799999999999997</c:v>
                </c:pt>
                <c:pt idx="1859">
                  <c:v>1.72</c:v>
                </c:pt>
                <c:pt idx="1860">
                  <c:v>1.5399999999999998</c:v>
                </c:pt>
                <c:pt idx="1861">
                  <c:v>1.1399999999999995</c:v>
                </c:pt>
                <c:pt idx="1862">
                  <c:v>0.55999999999999983</c:v>
                </c:pt>
                <c:pt idx="1863">
                  <c:v>0.26000000000000012</c:v>
                </c:pt>
                <c:pt idx="1864">
                  <c:v>0.16000000000000014</c:v>
                </c:pt>
                <c:pt idx="1865">
                  <c:v>0.32000000000000028</c:v>
                </c:pt>
                <c:pt idx="1866">
                  <c:v>0.60000000000000031</c:v>
                </c:pt>
                <c:pt idx="1867">
                  <c:v>0.6</c:v>
                </c:pt>
                <c:pt idx="1868">
                  <c:v>0.7999999999999996</c:v>
                </c:pt>
                <c:pt idx="1869">
                  <c:v>1.1399999999999995</c:v>
                </c:pt>
                <c:pt idx="1870">
                  <c:v>0.99999999999999967</c:v>
                </c:pt>
                <c:pt idx="1871">
                  <c:v>1.2599999999999998</c:v>
                </c:pt>
                <c:pt idx="1872">
                  <c:v>1.0599999999999998</c:v>
                </c:pt>
                <c:pt idx="1873">
                  <c:v>0.93999999999999984</c:v>
                </c:pt>
                <c:pt idx="1874">
                  <c:v>0.77999999999999969</c:v>
                </c:pt>
                <c:pt idx="1875">
                  <c:v>0.93999999999999984</c:v>
                </c:pt>
                <c:pt idx="1876">
                  <c:v>0.4799999999999997</c:v>
                </c:pt>
                <c:pt idx="1877">
                  <c:v>0.55999999999999983</c:v>
                </c:pt>
                <c:pt idx="1878">
                  <c:v>0.2</c:v>
                </c:pt>
                <c:pt idx="1879">
                  <c:v>-0.21999999999999992</c:v>
                </c:pt>
                <c:pt idx="1880">
                  <c:v>-0.21999999999999992</c:v>
                </c:pt>
                <c:pt idx="1881">
                  <c:v>0.2</c:v>
                </c:pt>
                <c:pt idx="1882">
                  <c:v>0.25999999999999979</c:v>
                </c:pt>
                <c:pt idx="1883">
                  <c:v>0.49999999999999967</c:v>
                </c:pt>
                <c:pt idx="1884">
                  <c:v>0.87999999999999967</c:v>
                </c:pt>
                <c:pt idx="1885">
                  <c:v>0.85999999999999976</c:v>
                </c:pt>
                <c:pt idx="1886">
                  <c:v>0.51999999999999991</c:v>
                </c:pt>
                <c:pt idx="1887">
                  <c:v>0.61999999999999988</c:v>
                </c:pt>
                <c:pt idx="1888">
                  <c:v>0.83999999999999986</c:v>
                </c:pt>
                <c:pt idx="1889">
                  <c:v>0.6399999999999999</c:v>
                </c:pt>
                <c:pt idx="1890">
                  <c:v>0.77999999999999969</c:v>
                </c:pt>
                <c:pt idx="1891">
                  <c:v>1.0799999999999996</c:v>
                </c:pt>
                <c:pt idx="1892">
                  <c:v>1.1000000000000001</c:v>
                </c:pt>
                <c:pt idx="1893">
                  <c:v>1.2399999999999998</c:v>
                </c:pt>
                <c:pt idx="1894">
                  <c:v>1.0799999999999996</c:v>
                </c:pt>
                <c:pt idx="1895">
                  <c:v>1.1999999999999997</c:v>
                </c:pt>
                <c:pt idx="1896">
                  <c:v>1.1399999999999995</c:v>
                </c:pt>
                <c:pt idx="1897">
                  <c:v>0.87999999999999934</c:v>
                </c:pt>
                <c:pt idx="1898">
                  <c:v>0.57999999999999974</c:v>
                </c:pt>
                <c:pt idx="1899">
                  <c:v>0.9</c:v>
                </c:pt>
                <c:pt idx="1900">
                  <c:v>0.58000000000000007</c:v>
                </c:pt>
                <c:pt idx="1901">
                  <c:v>0.40000000000000036</c:v>
                </c:pt>
                <c:pt idx="1902">
                  <c:v>0.68000000000000038</c:v>
                </c:pt>
                <c:pt idx="1903">
                  <c:v>0.84000000000000019</c:v>
                </c:pt>
                <c:pt idx="1904">
                  <c:v>0.78</c:v>
                </c:pt>
                <c:pt idx="1905">
                  <c:v>0.88000000000000012</c:v>
                </c:pt>
                <c:pt idx="1906">
                  <c:v>0.94000000000000017</c:v>
                </c:pt>
                <c:pt idx="1907">
                  <c:v>0.76000000000000045</c:v>
                </c:pt>
                <c:pt idx="1908">
                  <c:v>0.68000000000000038</c:v>
                </c:pt>
                <c:pt idx="1909">
                  <c:v>0.72000000000000031</c:v>
                </c:pt>
                <c:pt idx="1910">
                  <c:v>0.32000000000000028</c:v>
                </c:pt>
                <c:pt idx="1911">
                  <c:v>0.46000000000000013</c:v>
                </c:pt>
                <c:pt idx="1912">
                  <c:v>0.15999999999999978</c:v>
                </c:pt>
                <c:pt idx="1913">
                  <c:v>-3.9999999999999855E-2</c:v>
                </c:pt>
                <c:pt idx="1914">
                  <c:v>-0.19999999999999965</c:v>
                </c:pt>
                <c:pt idx="1915">
                  <c:v>-5.999999999999979E-2</c:v>
                </c:pt>
                <c:pt idx="1916">
                  <c:v>-0.27999999999999969</c:v>
                </c:pt>
                <c:pt idx="1917">
                  <c:v>0.10000000000000035</c:v>
                </c:pt>
                <c:pt idx="1918">
                  <c:v>0.18000000000000044</c:v>
                </c:pt>
                <c:pt idx="1919">
                  <c:v>0.30000000000000038</c:v>
                </c:pt>
                <c:pt idx="1920">
                  <c:v>0.32000000000000028</c:v>
                </c:pt>
                <c:pt idx="1921">
                  <c:v>0.25999999999999979</c:v>
                </c:pt>
                <c:pt idx="1922">
                  <c:v>0.31999999999999995</c:v>
                </c:pt>
                <c:pt idx="1923">
                  <c:v>0.27999999999999969</c:v>
                </c:pt>
                <c:pt idx="1924">
                  <c:v>0.23999999999999985</c:v>
                </c:pt>
                <c:pt idx="1925">
                  <c:v>-8.0000000000000071E-2</c:v>
                </c:pt>
                <c:pt idx="1926">
                  <c:v>0.10000000000000035</c:v>
                </c:pt>
                <c:pt idx="1927">
                  <c:v>-3.9999999999999855E-2</c:v>
                </c:pt>
                <c:pt idx="1928">
                  <c:v>0.14000000000000021</c:v>
                </c:pt>
                <c:pt idx="1929">
                  <c:v>0.11999999999999993</c:v>
                </c:pt>
                <c:pt idx="1930">
                  <c:v>0.17999999999999972</c:v>
                </c:pt>
                <c:pt idx="1931">
                  <c:v>7.9999999999999363E-2</c:v>
                </c:pt>
                <c:pt idx="1932">
                  <c:v>0.19999999999999965</c:v>
                </c:pt>
                <c:pt idx="1933">
                  <c:v>0.13999999999999951</c:v>
                </c:pt>
                <c:pt idx="1934">
                  <c:v>0.25999999999999979</c:v>
                </c:pt>
                <c:pt idx="1935">
                  <c:v>0.32000000000000028</c:v>
                </c:pt>
                <c:pt idx="1936">
                  <c:v>0.22000000000000028</c:v>
                </c:pt>
                <c:pt idx="1937">
                  <c:v>0.36000000000000015</c:v>
                </c:pt>
                <c:pt idx="1938">
                  <c:v>0.48000000000000009</c:v>
                </c:pt>
                <c:pt idx="1939">
                  <c:v>0.33999999999999986</c:v>
                </c:pt>
                <c:pt idx="1940">
                  <c:v>0.77999999999999969</c:v>
                </c:pt>
                <c:pt idx="1941">
                  <c:v>1.0799999999999996</c:v>
                </c:pt>
                <c:pt idx="1942">
                  <c:v>0.99999999999999967</c:v>
                </c:pt>
                <c:pt idx="1943">
                  <c:v>0.65999999999999948</c:v>
                </c:pt>
                <c:pt idx="1944">
                  <c:v>0.33999999999999952</c:v>
                </c:pt>
                <c:pt idx="1945">
                  <c:v>0.31999999999999956</c:v>
                </c:pt>
                <c:pt idx="1946">
                  <c:v>0.23999999999999949</c:v>
                </c:pt>
                <c:pt idx="1947">
                  <c:v>7.9999999999999363E-2</c:v>
                </c:pt>
                <c:pt idx="1948">
                  <c:v>0.29999999999999966</c:v>
                </c:pt>
                <c:pt idx="1949">
                  <c:v>0.5799999999999994</c:v>
                </c:pt>
                <c:pt idx="1950">
                  <c:v>0.3599999999999991</c:v>
                </c:pt>
                <c:pt idx="1951">
                  <c:v>0.47999999999999937</c:v>
                </c:pt>
                <c:pt idx="1952">
                  <c:v>0.63999999999999946</c:v>
                </c:pt>
                <c:pt idx="1953">
                  <c:v>0.67999999999999938</c:v>
                </c:pt>
                <c:pt idx="1954">
                  <c:v>0.85999999999999976</c:v>
                </c:pt>
                <c:pt idx="1955">
                  <c:v>1.1599999999999997</c:v>
                </c:pt>
                <c:pt idx="1956">
                  <c:v>1.0999999999999996</c:v>
                </c:pt>
                <c:pt idx="1957">
                  <c:v>0.87999999999999967</c:v>
                </c:pt>
                <c:pt idx="1958">
                  <c:v>0.7</c:v>
                </c:pt>
                <c:pt idx="1959">
                  <c:v>0.8</c:v>
                </c:pt>
                <c:pt idx="1960">
                  <c:v>0.56000000000000016</c:v>
                </c:pt>
                <c:pt idx="1961">
                  <c:v>0.44000000000000022</c:v>
                </c:pt>
                <c:pt idx="1962">
                  <c:v>0.68</c:v>
                </c:pt>
                <c:pt idx="1963">
                  <c:v>0.83999999999999986</c:v>
                </c:pt>
                <c:pt idx="1964">
                  <c:v>0.67999999999999972</c:v>
                </c:pt>
                <c:pt idx="1965">
                  <c:v>0.69999999999999962</c:v>
                </c:pt>
                <c:pt idx="1966">
                  <c:v>0.53999999999999948</c:v>
                </c:pt>
                <c:pt idx="1967">
                  <c:v>0.63999999999999946</c:v>
                </c:pt>
                <c:pt idx="1968">
                  <c:v>0.9399999999999995</c:v>
                </c:pt>
                <c:pt idx="1969">
                  <c:v>0.9399999999999995</c:v>
                </c:pt>
                <c:pt idx="1970">
                  <c:v>1.0599999999999994</c:v>
                </c:pt>
                <c:pt idx="1971">
                  <c:v>1.4599999999999995</c:v>
                </c:pt>
                <c:pt idx="1972">
                  <c:v>1.2799999999999998</c:v>
                </c:pt>
                <c:pt idx="1973">
                  <c:v>1.0599999999999998</c:v>
                </c:pt>
                <c:pt idx="1974">
                  <c:v>1.3799999999999997</c:v>
                </c:pt>
                <c:pt idx="1975">
                  <c:v>1.3</c:v>
                </c:pt>
                <c:pt idx="1976">
                  <c:v>0.78000000000000047</c:v>
                </c:pt>
                <c:pt idx="1977">
                  <c:v>0.42000000000000026</c:v>
                </c:pt>
                <c:pt idx="1978">
                  <c:v>0.46000000000000052</c:v>
                </c:pt>
                <c:pt idx="1979">
                  <c:v>0.20000000000000034</c:v>
                </c:pt>
                <c:pt idx="1980">
                  <c:v>0.5800000000000004</c:v>
                </c:pt>
                <c:pt idx="1981">
                  <c:v>0.78</c:v>
                </c:pt>
                <c:pt idx="1982">
                  <c:v>1.2600000000000002</c:v>
                </c:pt>
                <c:pt idx="1983">
                  <c:v>1.5</c:v>
                </c:pt>
                <c:pt idx="1984">
                  <c:v>1.5400000000000003</c:v>
                </c:pt>
                <c:pt idx="1985">
                  <c:v>1.2399999999999998</c:v>
                </c:pt>
                <c:pt idx="1986">
                  <c:v>1.4200000000000004</c:v>
                </c:pt>
                <c:pt idx="1987">
                  <c:v>1.36</c:v>
                </c:pt>
                <c:pt idx="1988">
                  <c:v>1.36</c:v>
                </c:pt>
                <c:pt idx="1989">
                  <c:v>1.6</c:v>
                </c:pt>
                <c:pt idx="1990">
                  <c:v>1.7400000000000002</c:v>
                </c:pt>
                <c:pt idx="1991">
                  <c:v>1.94</c:v>
                </c:pt>
                <c:pt idx="1992">
                  <c:v>1.94</c:v>
                </c:pt>
                <c:pt idx="1993">
                  <c:v>1.7199999999999995</c:v>
                </c:pt>
                <c:pt idx="1994">
                  <c:v>1.7199999999999995</c:v>
                </c:pt>
                <c:pt idx="1995">
                  <c:v>1.5999999999999996</c:v>
                </c:pt>
                <c:pt idx="1996">
                  <c:v>1.2999999999999996</c:v>
                </c:pt>
                <c:pt idx="1997">
                  <c:v>1.4</c:v>
                </c:pt>
                <c:pt idx="1998">
                  <c:v>0.98000000000000009</c:v>
                </c:pt>
                <c:pt idx="1999">
                  <c:v>0.8600000000000001</c:v>
                </c:pt>
                <c:pt idx="2000">
                  <c:v>0.87999999999999967</c:v>
                </c:pt>
                <c:pt idx="2001">
                  <c:v>0.89999999999999969</c:v>
                </c:pt>
                <c:pt idx="2002">
                  <c:v>0.69999999999999962</c:v>
                </c:pt>
                <c:pt idx="2003">
                  <c:v>1.1599999999999997</c:v>
                </c:pt>
                <c:pt idx="2004">
                  <c:v>1.1599999999999997</c:v>
                </c:pt>
                <c:pt idx="2005">
                  <c:v>1.0000000000000004</c:v>
                </c:pt>
                <c:pt idx="2006">
                  <c:v>1.0400000000000005</c:v>
                </c:pt>
                <c:pt idx="2007">
                  <c:v>0.92000000000000026</c:v>
                </c:pt>
                <c:pt idx="2008">
                  <c:v>0.76000000000000045</c:v>
                </c:pt>
                <c:pt idx="2009">
                  <c:v>0.7600000000000009</c:v>
                </c:pt>
                <c:pt idx="2010">
                  <c:v>0.70000000000000073</c:v>
                </c:pt>
                <c:pt idx="2011">
                  <c:v>0.52000000000000068</c:v>
                </c:pt>
                <c:pt idx="2012">
                  <c:v>0.86000000000000087</c:v>
                </c:pt>
                <c:pt idx="2013">
                  <c:v>0.74000000000000055</c:v>
                </c:pt>
                <c:pt idx="2014">
                  <c:v>0.36000000000000015</c:v>
                </c:pt>
                <c:pt idx="2015">
                  <c:v>0.36000000000000015</c:v>
                </c:pt>
                <c:pt idx="2016">
                  <c:v>0.64000000000000024</c:v>
                </c:pt>
                <c:pt idx="2017">
                  <c:v>0.48000000000000009</c:v>
                </c:pt>
                <c:pt idx="2018">
                  <c:v>0.31999999999999995</c:v>
                </c:pt>
                <c:pt idx="2019">
                  <c:v>0.85999999999999976</c:v>
                </c:pt>
                <c:pt idx="2020">
                  <c:v>1.1799999999999997</c:v>
                </c:pt>
                <c:pt idx="2021">
                  <c:v>0.95999999999999974</c:v>
                </c:pt>
                <c:pt idx="2022">
                  <c:v>0.99999999999999967</c:v>
                </c:pt>
                <c:pt idx="2023">
                  <c:v>1.8399999999999999</c:v>
                </c:pt>
                <c:pt idx="2024">
                  <c:v>1.6400000000000001</c:v>
                </c:pt>
                <c:pt idx="2025">
                  <c:v>1.3800000000000001</c:v>
                </c:pt>
                <c:pt idx="2026">
                  <c:v>1.6599999999999997</c:v>
                </c:pt>
                <c:pt idx="2027">
                  <c:v>1.6199999999999999</c:v>
                </c:pt>
                <c:pt idx="2028">
                  <c:v>1.1600000000000001</c:v>
                </c:pt>
                <c:pt idx="2029">
                  <c:v>0.91999999999999993</c:v>
                </c:pt>
                <c:pt idx="2030">
                  <c:v>1.08</c:v>
                </c:pt>
                <c:pt idx="2031">
                  <c:v>0.88000000000000045</c:v>
                </c:pt>
                <c:pt idx="2032">
                  <c:v>1.2200000000000002</c:v>
                </c:pt>
                <c:pt idx="2033">
                  <c:v>1.3000000000000003</c:v>
                </c:pt>
                <c:pt idx="2034">
                  <c:v>1.2600000000000005</c:v>
                </c:pt>
                <c:pt idx="2035">
                  <c:v>0.96000000000000052</c:v>
                </c:pt>
                <c:pt idx="2036">
                  <c:v>0.92000000000000026</c:v>
                </c:pt>
                <c:pt idx="2037">
                  <c:v>0.66000000000000014</c:v>
                </c:pt>
                <c:pt idx="2038">
                  <c:v>0.11999999999999993</c:v>
                </c:pt>
                <c:pt idx="2039">
                  <c:v>0.43999999999999984</c:v>
                </c:pt>
                <c:pt idx="2040">
                  <c:v>0.75999999999999979</c:v>
                </c:pt>
                <c:pt idx="2041">
                  <c:v>0.69999999999999962</c:v>
                </c:pt>
                <c:pt idx="2042">
                  <c:v>0.69999999999999962</c:v>
                </c:pt>
                <c:pt idx="2043">
                  <c:v>1.0799999999999994</c:v>
                </c:pt>
                <c:pt idx="2044">
                  <c:v>0.91999999999999926</c:v>
                </c:pt>
                <c:pt idx="2045">
                  <c:v>0.75999999999999912</c:v>
                </c:pt>
                <c:pt idx="2046">
                  <c:v>0.77999999999999936</c:v>
                </c:pt>
                <c:pt idx="2047">
                  <c:v>0.77999999999999969</c:v>
                </c:pt>
                <c:pt idx="2048">
                  <c:v>0.78</c:v>
                </c:pt>
                <c:pt idx="2049">
                  <c:v>0.48000000000000043</c:v>
                </c:pt>
                <c:pt idx="2050">
                  <c:v>0.24000000000000057</c:v>
                </c:pt>
                <c:pt idx="2051">
                  <c:v>0.28000000000000042</c:v>
                </c:pt>
                <c:pt idx="2052">
                  <c:v>0.1600000000000005</c:v>
                </c:pt>
                <c:pt idx="2053">
                  <c:v>-9.9999999999999645E-2</c:v>
                </c:pt>
                <c:pt idx="2054">
                  <c:v>0.34000000000000019</c:v>
                </c:pt>
                <c:pt idx="2055">
                  <c:v>0.42000000000000026</c:v>
                </c:pt>
                <c:pt idx="2056">
                  <c:v>0.54000000000000026</c:v>
                </c:pt>
                <c:pt idx="2057">
                  <c:v>0.38000000000000006</c:v>
                </c:pt>
                <c:pt idx="2058">
                  <c:v>0.6</c:v>
                </c:pt>
                <c:pt idx="2059">
                  <c:v>0.16000000000000014</c:v>
                </c:pt>
                <c:pt idx="2060">
                  <c:v>0.23999999999999985</c:v>
                </c:pt>
                <c:pt idx="2061">
                  <c:v>0</c:v>
                </c:pt>
                <c:pt idx="2062">
                  <c:v>0.18000000000000008</c:v>
                </c:pt>
                <c:pt idx="2063">
                  <c:v>0.21999999999999992</c:v>
                </c:pt>
                <c:pt idx="2064">
                  <c:v>0.61999999999999988</c:v>
                </c:pt>
                <c:pt idx="2065">
                  <c:v>0.84000000000000019</c:v>
                </c:pt>
                <c:pt idx="2066">
                  <c:v>0.76000000000000012</c:v>
                </c:pt>
                <c:pt idx="2067">
                  <c:v>0.41999999999999993</c:v>
                </c:pt>
                <c:pt idx="2068">
                  <c:v>0.48000000000000009</c:v>
                </c:pt>
                <c:pt idx="2069">
                  <c:v>0.41999999999999993</c:v>
                </c:pt>
                <c:pt idx="2070">
                  <c:v>0.25999999999999979</c:v>
                </c:pt>
                <c:pt idx="2071">
                  <c:v>0.65999999999999981</c:v>
                </c:pt>
                <c:pt idx="2072">
                  <c:v>0.91999999999999993</c:v>
                </c:pt>
                <c:pt idx="2073">
                  <c:v>0.8</c:v>
                </c:pt>
                <c:pt idx="2074">
                  <c:v>0.68</c:v>
                </c:pt>
                <c:pt idx="2075">
                  <c:v>0.41999999999999993</c:v>
                </c:pt>
                <c:pt idx="2076">
                  <c:v>5.999999999999979E-2</c:v>
                </c:pt>
                <c:pt idx="2077">
                  <c:v>0.25999999999999945</c:v>
                </c:pt>
                <c:pt idx="2078">
                  <c:v>5.9999999999999429E-2</c:v>
                </c:pt>
                <c:pt idx="2079">
                  <c:v>-0.10000000000000071</c:v>
                </c:pt>
                <c:pt idx="2080">
                  <c:v>-4.000000000000057E-2</c:v>
                </c:pt>
                <c:pt idx="2081">
                  <c:v>0.19999999999999965</c:v>
                </c:pt>
                <c:pt idx="2082">
                  <c:v>8.0000000000000071E-2</c:v>
                </c:pt>
                <c:pt idx="2083">
                  <c:v>0.52000000000000024</c:v>
                </c:pt>
                <c:pt idx="2084">
                  <c:v>0.76000000000000012</c:v>
                </c:pt>
                <c:pt idx="2085">
                  <c:v>0.98000000000000043</c:v>
                </c:pt>
                <c:pt idx="2086">
                  <c:v>0.90000000000000036</c:v>
                </c:pt>
                <c:pt idx="2087">
                  <c:v>0.98000000000000043</c:v>
                </c:pt>
                <c:pt idx="2088">
                  <c:v>0.64000000000000024</c:v>
                </c:pt>
                <c:pt idx="2089">
                  <c:v>0.48000000000000043</c:v>
                </c:pt>
                <c:pt idx="2090">
                  <c:v>0.64000000000000024</c:v>
                </c:pt>
                <c:pt idx="2091">
                  <c:v>0.50000000000000033</c:v>
                </c:pt>
                <c:pt idx="2092">
                  <c:v>0.40000000000000036</c:v>
                </c:pt>
                <c:pt idx="2093">
                  <c:v>0.12000000000000029</c:v>
                </c:pt>
                <c:pt idx="2094">
                  <c:v>8.0000000000000432E-2</c:v>
                </c:pt>
                <c:pt idx="2095">
                  <c:v>4.0000000000000216E-2</c:v>
                </c:pt>
                <c:pt idx="2096">
                  <c:v>0.20000000000000034</c:v>
                </c:pt>
                <c:pt idx="2097">
                  <c:v>0.32000000000000028</c:v>
                </c:pt>
                <c:pt idx="2098">
                  <c:v>0.82000000000000028</c:v>
                </c:pt>
                <c:pt idx="2099">
                  <c:v>1.08</c:v>
                </c:pt>
                <c:pt idx="2100">
                  <c:v>0.98000000000000043</c:v>
                </c:pt>
                <c:pt idx="2101">
                  <c:v>1.02</c:v>
                </c:pt>
                <c:pt idx="2102">
                  <c:v>0.77999999999999969</c:v>
                </c:pt>
                <c:pt idx="2103">
                  <c:v>0.99999999999999967</c:v>
                </c:pt>
                <c:pt idx="2104">
                  <c:v>0.97999999999999976</c:v>
                </c:pt>
                <c:pt idx="2105">
                  <c:v>0.95999999999999941</c:v>
                </c:pt>
                <c:pt idx="2106">
                  <c:v>0.7999999999999996</c:v>
                </c:pt>
                <c:pt idx="2107">
                  <c:v>0.95999999999999974</c:v>
                </c:pt>
                <c:pt idx="2108">
                  <c:v>0.4</c:v>
                </c:pt>
                <c:pt idx="2109">
                  <c:v>0.48000000000000009</c:v>
                </c:pt>
                <c:pt idx="2110">
                  <c:v>0.78000000000000047</c:v>
                </c:pt>
                <c:pt idx="2111">
                  <c:v>0.98000000000000043</c:v>
                </c:pt>
                <c:pt idx="2112">
                  <c:v>1.0800000000000005</c:v>
                </c:pt>
                <c:pt idx="2113">
                  <c:v>1.2000000000000004</c:v>
                </c:pt>
                <c:pt idx="2114">
                  <c:v>1.2400000000000002</c:v>
                </c:pt>
                <c:pt idx="2115">
                  <c:v>1.2</c:v>
                </c:pt>
                <c:pt idx="2116">
                  <c:v>1.2</c:v>
                </c:pt>
                <c:pt idx="2117">
                  <c:v>0.6399999999999999</c:v>
                </c:pt>
                <c:pt idx="2118">
                  <c:v>0.6399999999999999</c:v>
                </c:pt>
                <c:pt idx="2119">
                  <c:v>0.33999999999999986</c:v>
                </c:pt>
                <c:pt idx="2120">
                  <c:v>0.1</c:v>
                </c:pt>
                <c:pt idx="2121">
                  <c:v>1.9999999999999928E-2</c:v>
                </c:pt>
                <c:pt idx="2122">
                  <c:v>0.41999999999999993</c:v>
                </c:pt>
                <c:pt idx="2123">
                  <c:v>0.69999999999999962</c:v>
                </c:pt>
                <c:pt idx="2124">
                  <c:v>0.9199999999999996</c:v>
                </c:pt>
                <c:pt idx="2125">
                  <c:v>0.95999999999999941</c:v>
                </c:pt>
                <c:pt idx="2126">
                  <c:v>1.0399999999999996</c:v>
                </c:pt>
                <c:pt idx="2127">
                  <c:v>1.0999999999999996</c:v>
                </c:pt>
                <c:pt idx="2128">
                  <c:v>1.02</c:v>
                </c:pt>
                <c:pt idx="2129">
                  <c:v>0.84000000000000019</c:v>
                </c:pt>
                <c:pt idx="2130">
                  <c:v>0.5600000000000005</c:v>
                </c:pt>
                <c:pt idx="2131">
                  <c:v>0.18000000000000077</c:v>
                </c:pt>
                <c:pt idx="2132">
                  <c:v>0.30000000000000071</c:v>
                </c:pt>
                <c:pt idx="2133">
                  <c:v>6.0000000000000851E-2</c:v>
                </c:pt>
                <c:pt idx="2134">
                  <c:v>-1.9999999999999574E-2</c:v>
                </c:pt>
                <c:pt idx="2135">
                  <c:v>-3.9999999999999855E-2</c:v>
                </c:pt>
                <c:pt idx="2136">
                  <c:v>0.38000000000000006</c:v>
                </c:pt>
                <c:pt idx="2137">
                  <c:v>0.1</c:v>
                </c:pt>
                <c:pt idx="2138">
                  <c:v>0.1</c:v>
                </c:pt>
                <c:pt idx="2139">
                  <c:v>0.32000000000000028</c:v>
                </c:pt>
                <c:pt idx="2140">
                  <c:v>0.54000000000000026</c:v>
                </c:pt>
                <c:pt idx="2141">
                  <c:v>0.23999999999999985</c:v>
                </c:pt>
                <c:pt idx="2142">
                  <c:v>0.26000000000000012</c:v>
                </c:pt>
                <c:pt idx="2143">
                  <c:v>0.3</c:v>
                </c:pt>
                <c:pt idx="2144">
                  <c:v>0.2</c:v>
                </c:pt>
                <c:pt idx="2145">
                  <c:v>0.26000000000000012</c:v>
                </c:pt>
                <c:pt idx="2146">
                  <c:v>0.54000000000000026</c:v>
                </c:pt>
                <c:pt idx="2147">
                  <c:v>0.68</c:v>
                </c:pt>
                <c:pt idx="2148">
                  <c:v>0.55999999999999983</c:v>
                </c:pt>
                <c:pt idx="2149">
                  <c:v>0.39999999999999963</c:v>
                </c:pt>
                <c:pt idx="2150">
                  <c:v>0.49999999999999967</c:v>
                </c:pt>
                <c:pt idx="2151">
                  <c:v>0.39999999999999963</c:v>
                </c:pt>
                <c:pt idx="2152">
                  <c:v>0.29999999999999966</c:v>
                </c:pt>
                <c:pt idx="2153">
                  <c:v>0.78</c:v>
                </c:pt>
                <c:pt idx="2154">
                  <c:v>1.1199999999999999</c:v>
                </c:pt>
                <c:pt idx="2155">
                  <c:v>0.91999999999999993</c:v>
                </c:pt>
                <c:pt idx="2156">
                  <c:v>0.8</c:v>
                </c:pt>
                <c:pt idx="2157">
                  <c:v>1.02</c:v>
                </c:pt>
                <c:pt idx="2158">
                  <c:v>0.82</c:v>
                </c:pt>
                <c:pt idx="2159">
                  <c:v>1.02</c:v>
                </c:pt>
                <c:pt idx="2160">
                  <c:v>1.3</c:v>
                </c:pt>
                <c:pt idx="2161">
                  <c:v>1.44</c:v>
                </c:pt>
                <c:pt idx="2162">
                  <c:v>1.6</c:v>
                </c:pt>
                <c:pt idx="2163">
                  <c:v>1.4999999999999996</c:v>
                </c:pt>
                <c:pt idx="2164">
                  <c:v>1.3800000000000001</c:v>
                </c:pt>
                <c:pt idx="2165">
                  <c:v>1.4599999999999997</c:v>
                </c:pt>
                <c:pt idx="2166">
                  <c:v>1.7599999999999998</c:v>
                </c:pt>
                <c:pt idx="2167">
                  <c:v>1.3199999999999998</c:v>
                </c:pt>
                <c:pt idx="2168">
                  <c:v>1.42</c:v>
                </c:pt>
                <c:pt idx="2169">
                  <c:v>1.22</c:v>
                </c:pt>
                <c:pt idx="2170">
                  <c:v>0.88000000000000012</c:v>
                </c:pt>
                <c:pt idx="2171">
                  <c:v>0.5</c:v>
                </c:pt>
                <c:pt idx="2172">
                  <c:v>0.71999999999999953</c:v>
                </c:pt>
                <c:pt idx="2173">
                  <c:v>0.6</c:v>
                </c:pt>
                <c:pt idx="2174">
                  <c:v>0.33999999999999986</c:v>
                </c:pt>
                <c:pt idx="2175">
                  <c:v>9.9999999999999645E-2</c:v>
                </c:pt>
                <c:pt idx="2176">
                  <c:v>0.2</c:v>
                </c:pt>
                <c:pt idx="2177">
                  <c:v>-8.0000000000000071E-2</c:v>
                </c:pt>
                <c:pt idx="2178">
                  <c:v>-0.1600000000000005</c:v>
                </c:pt>
                <c:pt idx="2179">
                  <c:v>0.27999999999999936</c:v>
                </c:pt>
                <c:pt idx="2180">
                  <c:v>0.67999999999999938</c:v>
                </c:pt>
                <c:pt idx="2181">
                  <c:v>0.47999999999999937</c:v>
                </c:pt>
                <c:pt idx="2182">
                  <c:v>0.4399999999999995</c:v>
                </c:pt>
                <c:pt idx="2183">
                  <c:v>0.15999999999999978</c:v>
                </c:pt>
                <c:pt idx="2184">
                  <c:v>-8.0000000000000071E-2</c:v>
                </c:pt>
                <c:pt idx="2185">
                  <c:v>-0.31999999999999995</c:v>
                </c:pt>
                <c:pt idx="2186">
                  <c:v>-4.0000000000000216E-2</c:v>
                </c:pt>
                <c:pt idx="2187">
                  <c:v>-3.5527136788005011E-16</c:v>
                </c:pt>
                <c:pt idx="2188">
                  <c:v>0.35999999999999976</c:v>
                </c:pt>
                <c:pt idx="2189">
                  <c:v>0.51999999999999957</c:v>
                </c:pt>
                <c:pt idx="2190">
                  <c:v>0.63999999999999946</c:v>
                </c:pt>
                <c:pt idx="2191">
                  <c:v>0.33999999999999986</c:v>
                </c:pt>
                <c:pt idx="2192">
                  <c:v>0.7</c:v>
                </c:pt>
                <c:pt idx="2193">
                  <c:v>0.93999999999999984</c:v>
                </c:pt>
                <c:pt idx="2194">
                  <c:v>0.8600000000000001</c:v>
                </c:pt>
                <c:pt idx="2195">
                  <c:v>0.98000000000000043</c:v>
                </c:pt>
                <c:pt idx="2196">
                  <c:v>1.1000000000000001</c:v>
                </c:pt>
                <c:pt idx="2197">
                  <c:v>0.7</c:v>
                </c:pt>
                <c:pt idx="2198">
                  <c:v>0.69999999999999962</c:v>
                </c:pt>
                <c:pt idx="2199">
                  <c:v>0.81999999999999962</c:v>
                </c:pt>
                <c:pt idx="2200">
                  <c:v>0.63999999999999946</c:v>
                </c:pt>
                <c:pt idx="2201">
                  <c:v>0.51999999999999957</c:v>
                </c:pt>
                <c:pt idx="2202">
                  <c:v>0.63999999999999946</c:v>
                </c:pt>
                <c:pt idx="2203">
                  <c:v>0.61999999999999955</c:v>
                </c:pt>
                <c:pt idx="2204">
                  <c:v>0.99999999999999967</c:v>
                </c:pt>
                <c:pt idx="2205">
                  <c:v>0.89999999999999969</c:v>
                </c:pt>
                <c:pt idx="2206">
                  <c:v>1.1599999999999997</c:v>
                </c:pt>
                <c:pt idx="2207">
                  <c:v>1.1799999999999997</c:v>
                </c:pt>
                <c:pt idx="2208">
                  <c:v>0.96000000000000019</c:v>
                </c:pt>
                <c:pt idx="2209">
                  <c:v>0.26000000000000012</c:v>
                </c:pt>
                <c:pt idx="2210">
                  <c:v>0.40000000000000036</c:v>
                </c:pt>
                <c:pt idx="2211">
                  <c:v>0.54000000000000026</c:v>
                </c:pt>
                <c:pt idx="2212">
                  <c:v>1.0200000000000002</c:v>
                </c:pt>
                <c:pt idx="2213">
                  <c:v>1.1199999999999999</c:v>
                </c:pt>
                <c:pt idx="2214">
                  <c:v>1.1000000000000001</c:v>
                </c:pt>
                <c:pt idx="2215">
                  <c:v>1.0399999999999998</c:v>
                </c:pt>
                <c:pt idx="2216">
                  <c:v>1.08</c:v>
                </c:pt>
                <c:pt idx="2217">
                  <c:v>0.74000000000000021</c:v>
                </c:pt>
                <c:pt idx="2218">
                  <c:v>0.66000000000000014</c:v>
                </c:pt>
                <c:pt idx="2219">
                  <c:v>0.98000000000000009</c:v>
                </c:pt>
                <c:pt idx="2220">
                  <c:v>1.2</c:v>
                </c:pt>
                <c:pt idx="2221">
                  <c:v>1.06</c:v>
                </c:pt>
                <c:pt idx="2222">
                  <c:v>1.08</c:v>
                </c:pt>
                <c:pt idx="2223">
                  <c:v>0.88000000000000045</c:v>
                </c:pt>
                <c:pt idx="2224">
                  <c:v>0.60000000000000031</c:v>
                </c:pt>
                <c:pt idx="2225">
                  <c:v>0.54000000000000026</c:v>
                </c:pt>
                <c:pt idx="2226">
                  <c:v>0.36000000000000015</c:v>
                </c:pt>
                <c:pt idx="2227">
                  <c:v>0.38000000000000006</c:v>
                </c:pt>
                <c:pt idx="2228">
                  <c:v>0.75999999999999979</c:v>
                </c:pt>
                <c:pt idx="2229">
                  <c:v>0.99999999999999967</c:v>
                </c:pt>
                <c:pt idx="2230">
                  <c:v>1.1399999999999999</c:v>
                </c:pt>
                <c:pt idx="2231">
                  <c:v>1.2599999999999998</c:v>
                </c:pt>
                <c:pt idx="2232">
                  <c:v>1.1199999999999999</c:v>
                </c:pt>
                <c:pt idx="2233">
                  <c:v>1.0399999999999998</c:v>
                </c:pt>
                <c:pt idx="2234">
                  <c:v>1.0599999999999998</c:v>
                </c:pt>
                <c:pt idx="2235">
                  <c:v>0.67999999999999972</c:v>
                </c:pt>
                <c:pt idx="2236">
                  <c:v>0.85999999999999976</c:v>
                </c:pt>
                <c:pt idx="2237">
                  <c:v>0.85999999999999976</c:v>
                </c:pt>
                <c:pt idx="2238">
                  <c:v>0.88000000000000012</c:v>
                </c:pt>
                <c:pt idx="2239">
                  <c:v>0.78000000000000047</c:v>
                </c:pt>
                <c:pt idx="2240">
                  <c:v>1.1000000000000003</c:v>
                </c:pt>
                <c:pt idx="2241">
                  <c:v>0.96000000000000019</c:v>
                </c:pt>
                <c:pt idx="2242">
                  <c:v>0.74000000000000021</c:v>
                </c:pt>
                <c:pt idx="2243">
                  <c:v>0.58000000000000007</c:v>
                </c:pt>
                <c:pt idx="2244">
                  <c:v>0.58000000000000007</c:v>
                </c:pt>
                <c:pt idx="2245">
                  <c:v>0.51999999999999991</c:v>
                </c:pt>
                <c:pt idx="2246">
                  <c:v>0.34000000000000019</c:v>
                </c:pt>
                <c:pt idx="2247">
                  <c:v>0.34000000000000019</c:v>
                </c:pt>
                <c:pt idx="2248">
                  <c:v>0.5600000000000005</c:v>
                </c:pt>
                <c:pt idx="2249">
                  <c:v>0.48000000000000043</c:v>
                </c:pt>
                <c:pt idx="2250">
                  <c:v>0.30000000000000071</c:v>
                </c:pt>
                <c:pt idx="2251">
                  <c:v>0.48000000000000043</c:v>
                </c:pt>
                <c:pt idx="2252">
                  <c:v>0.82000000000000028</c:v>
                </c:pt>
                <c:pt idx="2253">
                  <c:v>0.53999999999999981</c:v>
                </c:pt>
                <c:pt idx="2254">
                  <c:v>0.83999999999999952</c:v>
                </c:pt>
                <c:pt idx="2255">
                  <c:v>0.83999999999999952</c:v>
                </c:pt>
                <c:pt idx="2256">
                  <c:v>0.57999999999999974</c:v>
                </c:pt>
                <c:pt idx="2257">
                  <c:v>0.61999999999999988</c:v>
                </c:pt>
                <c:pt idx="2258">
                  <c:v>0.92000000000000026</c:v>
                </c:pt>
                <c:pt idx="2259">
                  <c:v>0.90000000000000069</c:v>
                </c:pt>
                <c:pt idx="2260">
                  <c:v>1.1600000000000008</c:v>
                </c:pt>
                <c:pt idx="2261">
                  <c:v>0.7800000000000008</c:v>
                </c:pt>
                <c:pt idx="2262">
                  <c:v>0.58000000000000074</c:v>
                </c:pt>
                <c:pt idx="2263">
                  <c:v>0.5600000000000005</c:v>
                </c:pt>
                <c:pt idx="2264">
                  <c:v>0.54000000000000026</c:v>
                </c:pt>
                <c:pt idx="2265">
                  <c:v>0.34000000000000019</c:v>
                </c:pt>
                <c:pt idx="2266">
                  <c:v>0.72000000000000031</c:v>
                </c:pt>
                <c:pt idx="2267">
                  <c:v>0.6</c:v>
                </c:pt>
                <c:pt idx="2268">
                  <c:v>0.44000000000000022</c:v>
                </c:pt>
                <c:pt idx="2269">
                  <c:v>0.44000000000000022</c:v>
                </c:pt>
                <c:pt idx="2270">
                  <c:v>0.4</c:v>
                </c:pt>
                <c:pt idx="2271">
                  <c:v>0.11999999999999993</c:v>
                </c:pt>
                <c:pt idx="2272">
                  <c:v>0.14000000000000021</c:v>
                </c:pt>
                <c:pt idx="2273">
                  <c:v>0.22000000000000028</c:v>
                </c:pt>
                <c:pt idx="2274">
                  <c:v>0.26000000000000084</c:v>
                </c:pt>
                <c:pt idx="2275">
                  <c:v>0.20000000000000034</c:v>
                </c:pt>
                <c:pt idx="2276">
                  <c:v>0.54000000000000059</c:v>
                </c:pt>
                <c:pt idx="2277">
                  <c:v>0.78000000000000047</c:v>
                </c:pt>
                <c:pt idx="2278">
                  <c:v>0.86000000000000054</c:v>
                </c:pt>
                <c:pt idx="2279">
                  <c:v>0.41999999999999993</c:v>
                </c:pt>
                <c:pt idx="2280">
                  <c:v>0.60000000000000031</c:v>
                </c:pt>
                <c:pt idx="2281">
                  <c:v>0.82</c:v>
                </c:pt>
                <c:pt idx="2282">
                  <c:v>0.72</c:v>
                </c:pt>
                <c:pt idx="2283">
                  <c:v>0.9</c:v>
                </c:pt>
                <c:pt idx="2284">
                  <c:v>0.83999999999999986</c:v>
                </c:pt>
                <c:pt idx="2285">
                  <c:v>0.6399999999999999</c:v>
                </c:pt>
                <c:pt idx="2286">
                  <c:v>0.52000000000000024</c:v>
                </c:pt>
                <c:pt idx="2287">
                  <c:v>0.42000000000000026</c:v>
                </c:pt>
                <c:pt idx="2288">
                  <c:v>0.26000000000000012</c:v>
                </c:pt>
                <c:pt idx="2289">
                  <c:v>0.24000000000000057</c:v>
                </c:pt>
                <c:pt idx="2290">
                  <c:v>0.36000000000000087</c:v>
                </c:pt>
                <c:pt idx="2291">
                  <c:v>0.32000000000000101</c:v>
                </c:pt>
                <c:pt idx="2292">
                  <c:v>0.26000000000000156</c:v>
                </c:pt>
                <c:pt idx="2293">
                  <c:v>0.28000000000000186</c:v>
                </c:pt>
                <c:pt idx="2294">
                  <c:v>0.7000000000000014</c:v>
                </c:pt>
                <c:pt idx="2295">
                  <c:v>0.94000000000000061</c:v>
                </c:pt>
                <c:pt idx="2296">
                  <c:v>0.97999999999999976</c:v>
                </c:pt>
                <c:pt idx="2297">
                  <c:v>0.87999999999999901</c:v>
                </c:pt>
                <c:pt idx="2298">
                  <c:v>0.51999999999999891</c:v>
                </c:pt>
                <c:pt idx="2299">
                  <c:v>0.33999999999999914</c:v>
                </c:pt>
                <c:pt idx="2300">
                  <c:v>-2.0000000000000285E-2</c:v>
                </c:pt>
                <c:pt idx="2301">
                  <c:v>-0.2</c:v>
                </c:pt>
                <c:pt idx="2302">
                  <c:v>6.0000000000000143E-2</c:v>
                </c:pt>
                <c:pt idx="2303">
                  <c:v>-7.999999999999971E-2</c:v>
                </c:pt>
                <c:pt idx="2304">
                  <c:v>-0.37999999999999973</c:v>
                </c:pt>
                <c:pt idx="2305">
                  <c:v>-0.45999999999999941</c:v>
                </c:pt>
                <c:pt idx="2306">
                  <c:v>-0.33999999999999986</c:v>
                </c:pt>
                <c:pt idx="2307">
                  <c:v>-0.49999999999999928</c:v>
                </c:pt>
                <c:pt idx="2308">
                  <c:v>-0.2</c:v>
                </c:pt>
                <c:pt idx="2309">
                  <c:v>-0.32000000000000028</c:v>
                </c:pt>
                <c:pt idx="2310">
                  <c:v>-0.34000000000000058</c:v>
                </c:pt>
                <c:pt idx="2311">
                  <c:v>-0.21999999999999958</c:v>
                </c:pt>
                <c:pt idx="2312">
                  <c:v>-0.22000000000000028</c:v>
                </c:pt>
                <c:pt idx="2313">
                  <c:v>-0.52000000000000024</c:v>
                </c:pt>
                <c:pt idx="2314">
                  <c:v>-0.43999999999999917</c:v>
                </c:pt>
                <c:pt idx="2315">
                  <c:v>-0.35999999999999943</c:v>
                </c:pt>
                <c:pt idx="2316">
                  <c:v>-0.29999999999999927</c:v>
                </c:pt>
                <c:pt idx="2317">
                  <c:v>-3.9999999999999147E-2</c:v>
                </c:pt>
                <c:pt idx="2318">
                  <c:v>0.42000000000000026</c:v>
                </c:pt>
                <c:pt idx="2319">
                  <c:v>0.81999999999999884</c:v>
                </c:pt>
                <c:pt idx="2320">
                  <c:v>1.4399999999999991</c:v>
                </c:pt>
                <c:pt idx="2321">
                  <c:v>0.73999999999999777</c:v>
                </c:pt>
                <c:pt idx="2322">
                  <c:v>0.77999999999999692</c:v>
                </c:pt>
                <c:pt idx="2323">
                  <c:v>0.8199999999999974</c:v>
                </c:pt>
                <c:pt idx="2324">
                  <c:v>0.65999999999999803</c:v>
                </c:pt>
                <c:pt idx="2325">
                  <c:v>0.41999999999999743</c:v>
                </c:pt>
                <c:pt idx="2326">
                  <c:v>1.1199999999999988</c:v>
                </c:pt>
                <c:pt idx="2327">
                  <c:v>0.82000000000000028</c:v>
                </c:pt>
                <c:pt idx="2328">
                  <c:v>0.62000000000000033</c:v>
                </c:pt>
                <c:pt idx="2329">
                  <c:v>0.4</c:v>
                </c:pt>
                <c:pt idx="2330">
                  <c:v>0.36000000000000087</c:v>
                </c:pt>
                <c:pt idx="2331">
                  <c:v>0.32000000000000028</c:v>
                </c:pt>
                <c:pt idx="2332">
                  <c:v>0.71999999999999886</c:v>
                </c:pt>
                <c:pt idx="2333">
                  <c:v>0.85999999999999943</c:v>
                </c:pt>
                <c:pt idx="2334">
                  <c:v>1.2200000000000002</c:v>
                </c:pt>
                <c:pt idx="2335">
                  <c:v>0.87999999999999967</c:v>
                </c:pt>
                <c:pt idx="2336">
                  <c:v>0.97999999999999976</c:v>
                </c:pt>
                <c:pt idx="2337">
                  <c:v>0.64000000000000057</c:v>
                </c:pt>
                <c:pt idx="2338">
                  <c:v>0.24000000000000057</c:v>
                </c:pt>
                <c:pt idx="2339">
                  <c:v>0.27999999999999969</c:v>
                </c:pt>
                <c:pt idx="2340">
                  <c:v>0.42000000000000026</c:v>
                </c:pt>
                <c:pt idx="2341">
                  <c:v>0.32000000000000028</c:v>
                </c:pt>
                <c:pt idx="2342">
                  <c:v>0.53999999999999915</c:v>
                </c:pt>
                <c:pt idx="2343">
                  <c:v>0.55999999999999939</c:v>
                </c:pt>
                <c:pt idx="2344">
                  <c:v>0.27999999999999969</c:v>
                </c:pt>
                <c:pt idx="2345">
                  <c:v>0.21999999999999886</c:v>
                </c:pt>
                <c:pt idx="2346">
                  <c:v>1.9999999999998862E-2</c:v>
                </c:pt>
                <c:pt idx="2347">
                  <c:v>0.32000000000000028</c:v>
                </c:pt>
                <c:pt idx="2348">
                  <c:v>0.77999999999999969</c:v>
                </c:pt>
                <c:pt idx="2349">
                  <c:v>1.3400000000000005</c:v>
                </c:pt>
                <c:pt idx="2350">
                  <c:v>1.3200000000000016</c:v>
                </c:pt>
                <c:pt idx="2351">
                  <c:v>1.3200000000000016</c:v>
                </c:pt>
                <c:pt idx="2352">
                  <c:v>0.92000000000000171</c:v>
                </c:pt>
                <c:pt idx="2353">
                  <c:v>0.62000000000000166</c:v>
                </c:pt>
                <c:pt idx="2354">
                  <c:v>0.26000000000000084</c:v>
                </c:pt>
                <c:pt idx="2355">
                  <c:v>0.77999999999999969</c:v>
                </c:pt>
                <c:pt idx="2356">
                  <c:v>0.83999999999999919</c:v>
                </c:pt>
                <c:pt idx="2357">
                  <c:v>0.95999999999999941</c:v>
                </c:pt>
                <c:pt idx="2358">
                  <c:v>0.57999999999999829</c:v>
                </c:pt>
                <c:pt idx="2359">
                  <c:v>0.41999999999999887</c:v>
                </c:pt>
                <c:pt idx="2360">
                  <c:v>-0.22000000000000169</c:v>
                </c:pt>
                <c:pt idx="2361">
                  <c:v>-0.50000000000000144</c:v>
                </c:pt>
                <c:pt idx="2362">
                  <c:v>-0.72000000000000175</c:v>
                </c:pt>
                <c:pt idx="2363">
                  <c:v>-0.38000000000000111</c:v>
                </c:pt>
                <c:pt idx="2364">
                  <c:v>-0.24000000000000057</c:v>
                </c:pt>
                <c:pt idx="2365">
                  <c:v>0.12000000000000029</c:v>
                </c:pt>
                <c:pt idx="2366">
                  <c:v>0.5</c:v>
                </c:pt>
                <c:pt idx="2367">
                  <c:v>0.52000000000000024</c:v>
                </c:pt>
                <c:pt idx="2368">
                  <c:v>0.80000000000000138</c:v>
                </c:pt>
                <c:pt idx="2369">
                  <c:v>0.9</c:v>
                </c:pt>
                <c:pt idx="2370">
                  <c:v>0.95999999999999941</c:v>
                </c:pt>
                <c:pt idx="2371">
                  <c:v>1.0799999999999996</c:v>
                </c:pt>
                <c:pt idx="2372">
                  <c:v>1.0999999999999985</c:v>
                </c:pt>
                <c:pt idx="2373">
                  <c:v>0.67999999999999827</c:v>
                </c:pt>
                <c:pt idx="2374">
                  <c:v>0.73999999999999777</c:v>
                </c:pt>
                <c:pt idx="2375">
                  <c:v>0.27999999999999831</c:v>
                </c:pt>
                <c:pt idx="2376">
                  <c:v>0.13999999999999774</c:v>
                </c:pt>
                <c:pt idx="2377">
                  <c:v>0.23999999999999916</c:v>
                </c:pt>
                <c:pt idx="2378">
                  <c:v>0.27999999999999831</c:v>
                </c:pt>
                <c:pt idx="2379">
                  <c:v>0.31999999999999884</c:v>
                </c:pt>
                <c:pt idx="2380">
                  <c:v>0.59999999999999853</c:v>
                </c:pt>
                <c:pt idx="2381">
                  <c:v>0.32000000000000028</c:v>
                </c:pt>
                <c:pt idx="2382">
                  <c:v>0.25999999999999945</c:v>
                </c:pt>
                <c:pt idx="2383">
                  <c:v>0.53999999999999915</c:v>
                </c:pt>
                <c:pt idx="2384">
                  <c:v>9.9999999999998576E-2</c:v>
                </c:pt>
                <c:pt idx="2385">
                  <c:v>9.9999999999998576E-2</c:v>
                </c:pt>
                <c:pt idx="2386">
                  <c:v>0.39999999999999714</c:v>
                </c:pt>
                <c:pt idx="2387">
                  <c:v>0.5399999999999977</c:v>
                </c:pt>
                <c:pt idx="2388">
                  <c:v>0.57999999999999829</c:v>
                </c:pt>
                <c:pt idx="2389">
                  <c:v>1.0999999999999985</c:v>
                </c:pt>
                <c:pt idx="2390">
                  <c:v>1.1599999999999995</c:v>
                </c:pt>
                <c:pt idx="2391">
                  <c:v>1.3200000000000003</c:v>
                </c:pt>
                <c:pt idx="2392">
                  <c:v>1.3399999999999992</c:v>
                </c:pt>
                <c:pt idx="2393">
                  <c:v>1.4799999999999998</c:v>
                </c:pt>
                <c:pt idx="2394">
                  <c:v>1.1000000000000001</c:v>
                </c:pt>
                <c:pt idx="2395">
                  <c:v>1.1000000000000001</c:v>
                </c:pt>
                <c:pt idx="2396">
                  <c:v>0.9</c:v>
                </c:pt>
                <c:pt idx="2397">
                  <c:v>0.42000000000000026</c:v>
                </c:pt>
                <c:pt idx="2398">
                  <c:v>0.14000000000000057</c:v>
                </c:pt>
                <c:pt idx="2399">
                  <c:v>0.38000000000000111</c:v>
                </c:pt>
                <c:pt idx="2400">
                  <c:v>0.24000000000000057</c:v>
                </c:pt>
                <c:pt idx="2401">
                  <c:v>0.18000000000000113</c:v>
                </c:pt>
                <c:pt idx="2402">
                  <c:v>0.14000000000000057</c:v>
                </c:pt>
                <c:pt idx="2403">
                  <c:v>0.2</c:v>
                </c:pt>
                <c:pt idx="2404">
                  <c:v>-0.15999999999999942</c:v>
                </c:pt>
                <c:pt idx="2405">
                  <c:v>-7.9999999999998295E-2</c:v>
                </c:pt>
                <c:pt idx="2406">
                  <c:v>-3.9999999999999147E-2</c:v>
                </c:pt>
                <c:pt idx="2407">
                  <c:v>0.58000000000000118</c:v>
                </c:pt>
                <c:pt idx="2408">
                  <c:v>0.98000000000000109</c:v>
                </c:pt>
                <c:pt idx="2409">
                  <c:v>1.4400000000000006</c:v>
                </c:pt>
                <c:pt idx="2410">
                  <c:v>0.94000000000000061</c:v>
                </c:pt>
                <c:pt idx="2411">
                  <c:v>0.87999999999999967</c:v>
                </c:pt>
                <c:pt idx="2412">
                  <c:v>0.7</c:v>
                </c:pt>
                <c:pt idx="2413">
                  <c:v>0.3</c:v>
                </c:pt>
                <c:pt idx="2414">
                  <c:v>0.27999999999999969</c:v>
                </c:pt>
                <c:pt idx="2415">
                  <c:v>0.59999999999999853</c:v>
                </c:pt>
                <c:pt idx="2416">
                  <c:v>0.7399999999999991</c:v>
                </c:pt>
                <c:pt idx="2417">
                  <c:v>0.57999999999999974</c:v>
                </c:pt>
                <c:pt idx="2418">
                  <c:v>0.45999999999999941</c:v>
                </c:pt>
                <c:pt idx="2419">
                  <c:v>0.31999999999999884</c:v>
                </c:pt>
                <c:pt idx="2420">
                  <c:v>0.47999999999999832</c:v>
                </c:pt>
                <c:pt idx="2421">
                  <c:v>0.61999999999999889</c:v>
                </c:pt>
                <c:pt idx="2422">
                  <c:v>0.61999999999999889</c:v>
                </c:pt>
                <c:pt idx="2423">
                  <c:v>0.6</c:v>
                </c:pt>
                <c:pt idx="2424">
                  <c:v>0.54000000000000059</c:v>
                </c:pt>
                <c:pt idx="2425">
                  <c:v>0.58000000000000251</c:v>
                </c:pt>
                <c:pt idx="2426">
                  <c:v>0.28000000000000258</c:v>
                </c:pt>
                <c:pt idx="2427">
                  <c:v>0.30000000000000282</c:v>
                </c:pt>
                <c:pt idx="2428">
                  <c:v>0.52000000000000168</c:v>
                </c:pt>
                <c:pt idx="2429">
                  <c:v>0.440000000000002</c:v>
                </c:pt>
                <c:pt idx="2430">
                  <c:v>0.30000000000000143</c:v>
                </c:pt>
                <c:pt idx="2431">
                  <c:v>0.58000000000000118</c:v>
                </c:pt>
                <c:pt idx="2432">
                  <c:v>0.58000000000000118</c:v>
                </c:pt>
                <c:pt idx="2433">
                  <c:v>0.24000000000000057</c:v>
                </c:pt>
                <c:pt idx="2434">
                  <c:v>0.4</c:v>
                </c:pt>
                <c:pt idx="2435">
                  <c:v>0.5</c:v>
                </c:pt>
                <c:pt idx="2436">
                  <c:v>0.26000000000000084</c:v>
                </c:pt>
                <c:pt idx="2437">
                  <c:v>0.25999999999999945</c:v>
                </c:pt>
                <c:pt idx="2438">
                  <c:v>0.53999999999999915</c:v>
                </c:pt>
                <c:pt idx="2439">
                  <c:v>0.52000000000000024</c:v>
                </c:pt>
                <c:pt idx="2440">
                  <c:v>0.7</c:v>
                </c:pt>
                <c:pt idx="2441">
                  <c:v>0.61999999999999889</c:v>
                </c:pt>
                <c:pt idx="2442">
                  <c:v>0.83999999999999919</c:v>
                </c:pt>
                <c:pt idx="2443">
                  <c:v>0.87999999999999967</c:v>
                </c:pt>
                <c:pt idx="2444">
                  <c:v>0.89999999999999858</c:v>
                </c:pt>
                <c:pt idx="2445">
                  <c:v>0.89999999999999858</c:v>
                </c:pt>
                <c:pt idx="2446">
                  <c:v>0.83999999999999919</c:v>
                </c:pt>
                <c:pt idx="2447">
                  <c:v>0.53999999999999915</c:v>
                </c:pt>
                <c:pt idx="2448">
                  <c:v>0.3</c:v>
                </c:pt>
                <c:pt idx="2449">
                  <c:v>0.34000000000000058</c:v>
                </c:pt>
                <c:pt idx="2450">
                  <c:v>0.24000000000000057</c:v>
                </c:pt>
                <c:pt idx="2451">
                  <c:v>0.44000000000000056</c:v>
                </c:pt>
                <c:pt idx="2452">
                  <c:v>0.38000000000000111</c:v>
                </c:pt>
                <c:pt idx="2453">
                  <c:v>-7.999999999999971E-2</c:v>
                </c:pt>
                <c:pt idx="2454">
                  <c:v>0.18000000000000113</c:v>
                </c:pt>
                <c:pt idx="2455">
                  <c:v>0.30000000000000143</c:v>
                </c:pt>
                <c:pt idx="2456">
                  <c:v>0.34000000000000197</c:v>
                </c:pt>
                <c:pt idx="2457">
                  <c:v>0.62000000000000166</c:v>
                </c:pt>
                <c:pt idx="2458">
                  <c:v>1.3200000000000032</c:v>
                </c:pt>
                <c:pt idx="2459">
                  <c:v>0.82000000000000173</c:v>
                </c:pt>
                <c:pt idx="2460">
                  <c:v>0.28000000000000114</c:v>
                </c:pt>
                <c:pt idx="2461">
                  <c:v>6.0000000000000851E-2</c:v>
                </c:pt>
                <c:pt idx="2462">
                  <c:v>0.32000000000000173</c:v>
                </c:pt>
                <c:pt idx="2463">
                  <c:v>0.36000000000000087</c:v>
                </c:pt>
                <c:pt idx="2464">
                  <c:v>0.52000000000000168</c:v>
                </c:pt>
                <c:pt idx="2465">
                  <c:v>0.84000000000000197</c:v>
                </c:pt>
                <c:pt idx="2466">
                  <c:v>0.62000000000000166</c:v>
                </c:pt>
                <c:pt idx="2467">
                  <c:v>0.16000000000000086</c:v>
                </c:pt>
                <c:pt idx="2468">
                  <c:v>0.3</c:v>
                </c:pt>
                <c:pt idx="2469">
                  <c:v>0.4</c:v>
                </c:pt>
                <c:pt idx="2470">
                  <c:v>0.22000000000000028</c:v>
                </c:pt>
                <c:pt idx="2471">
                  <c:v>0.8</c:v>
                </c:pt>
                <c:pt idx="2472">
                  <c:v>1</c:v>
                </c:pt>
                <c:pt idx="2473">
                  <c:v>0.54000000000000059</c:v>
                </c:pt>
                <c:pt idx="2474">
                  <c:v>0.22000000000000028</c:v>
                </c:pt>
                <c:pt idx="2475">
                  <c:v>0.51999999999999891</c:v>
                </c:pt>
                <c:pt idx="2476">
                  <c:v>0.2999999999999986</c:v>
                </c:pt>
                <c:pt idx="2477">
                  <c:v>0.37999999999999828</c:v>
                </c:pt>
                <c:pt idx="2478">
                  <c:v>0.23999999999999772</c:v>
                </c:pt>
                <c:pt idx="2479">
                  <c:v>0.43999999999999773</c:v>
                </c:pt>
                <c:pt idx="2480">
                  <c:v>1.9999999999998862E-2</c:v>
                </c:pt>
                <c:pt idx="2481">
                  <c:v>-0.24000000000000057</c:v>
                </c:pt>
                <c:pt idx="2482">
                  <c:v>-0.42000000000000026</c:v>
                </c:pt>
                <c:pt idx="2483">
                  <c:v>4.000000000000057E-2</c:v>
                </c:pt>
                <c:pt idx="2484">
                  <c:v>-0.15999999999999942</c:v>
                </c:pt>
                <c:pt idx="2485">
                  <c:v>4.000000000000057E-2</c:v>
                </c:pt>
                <c:pt idx="2486">
                  <c:v>0.26000000000000084</c:v>
                </c:pt>
                <c:pt idx="2487">
                  <c:v>0.22000000000000028</c:v>
                </c:pt>
                <c:pt idx="2488">
                  <c:v>0.26000000000000084</c:v>
                </c:pt>
                <c:pt idx="2489">
                  <c:v>0.92000000000000171</c:v>
                </c:pt>
                <c:pt idx="2490">
                  <c:v>0.92000000000000171</c:v>
                </c:pt>
                <c:pt idx="2491">
                  <c:v>1.0200000000000018</c:v>
                </c:pt>
                <c:pt idx="2492">
                  <c:v>1.040000000000002</c:v>
                </c:pt>
                <c:pt idx="2493">
                  <c:v>0.88000000000000111</c:v>
                </c:pt>
                <c:pt idx="2494">
                  <c:v>0.57999999999999974</c:v>
                </c:pt>
                <c:pt idx="2495">
                  <c:v>0.85999999999999943</c:v>
                </c:pt>
                <c:pt idx="2496">
                  <c:v>0.71999999999999886</c:v>
                </c:pt>
                <c:pt idx="2497">
                  <c:v>0.7999999999999986</c:v>
                </c:pt>
                <c:pt idx="2498">
                  <c:v>0.69999999999999862</c:v>
                </c:pt>
                <c:pt idx="2499">
                  <c:v>0.45999999999999941</c:v>
                </c:pt>
                <c:pt idx="2500">
                  <c:v>-0.14000000000000057</c:v>
                </c:pt>
                <c:pt idx="2501">
                  <c:v>0.13999999999999915</c:v>
                </c:pt>
                <c:pt idx="2502">
                  <c:v>-5.9999999999999429E-2</c:v>
                </c:pt>
                <c:pt idx="2503">
                  <c:v>0.14000000000000057</c:v>
                </c:pt>
                <c:pt idx="2504">
                  <c:v>-0.2</c:v>
                </c:pt>
                <c:pt idx="2505">
                  <c:v>0.4</c:v>
                </c:pt>
                <c:pt idx="2506">
                  <c:v>0.32000000000000028</c:v>
                </c:pt>
                <c:pt idx="2507">
                  <c:v>0.39999999999999858</c:v>
                </c:pt>
                <c:pt idx="2508">
                  <c:v>0.23999999999999916</c:v>
                </c:pt>
                <c:pt idx="2509">
                  <c:v>0.8</c:v>
                </c:pt>
                <c:pt idx="2510">
                  <c:v>0.8</c:v>
                </c:pt>
                <c:pt idx="2511">
                  <c:v>0.7</c:v>
                </c:pt>
                <c:pt idx="2512">
                  <c:v>0.74000000000000199</c:v>
                </c:pt>
                <c:pt idx="2513">
                  <c:v>0.80000000000000138</c:v>
                </c:pt>
                <c:pt idx="2514">
                  <c:v>0.90000000000000147</c:v>
                </c:pt>
                <c:pt idx="2515">
                  <c:v>0.66000000000000081</c:v>
                </c:pt>
                <c:pt idx="2516">
                  <c:v>0.72000000000000031</c:v>
                </c:pt>
                <c:pt idx="2517">
                  <c:v>0.92000000000000026</c:v>
                </c:pt>
                <c:pt idx="2518">
                  <c:v>1.3</c:v>
                </c:pt>
                <c:pt idx="2519">
                  <c:v>0.91999999999999882</c:v>
                </c:pt>
                <c:pt idx="2520">
                  <c:v>1.1599999999999995</c:v>
                </c:pt>
                <c:pt idx="2521">
                  <c:v>1.1599999999999995</c:v>
                </c:pt>
                <c:pt idx="2522">
                  <c:v>1.0199999999999989</c:v>
                </c:pt>
                <c:pt idx="2523">
                  <c:v>0.65999999999999948</c:v>
                </c:pt>
                <c:pt idx="2524">
                  <c:v>0.7</c:v>
                </c:pt>
                <c:pt idx="2525">
                  <c:v>0.6</c:v>
                </c:pt>
                <c:pt idx="2526">
                  <c:v>0.80000000000000138</c:v>
                </c:pt>
                <c:pt idx="2527">
                  <c:v>0.82000000000000173</c:v>
                </c:pt>
                <c:pt idx="2528">
                  <c:v>0.72000000000000175</c:v>
                </c:pt>
                <c:pt idx="2529">
                  <c:v>0.68000000000000116</c:v>
                </c:pt>
                <c:pt idx="2530">
                  <c:v>0.88000000000000111</c:v>
                </c:pt>
                <c:pt idx="2531">
                  <c:v>0.60000000000000142</c:v>
                </c:pt>
                <c:pt idx="2532">
                  <c:v>0.74000000000000055</c:v>
                </c:pt>
                <c:pt idx="2533">
                  <c:v>1</c:v>
                </c:pt>
                <c:pt idx="2534">
                  <c:v>1.7200000000000002</c:v>
                </c:pt>
                <c:pt idx="2535">
                  <c:v>1.3200000000000003</c:v>
                </c:pt>
                <c:pt idx="2536">
                  <c:v>1.5799999999999996</c:v>
                </c:pt>
                <c:pt idx="2537">
                  <c:v>1.680000000000001</c:v>
                </c:pt>
                <c:pt idx="2538">
                  <c:v>1.8800000000000012</c:v>
                </c:pt>
                <c:pt idx="2539">
                  <c:v>1.0800000000000012</c:v>
                </c:pt>
                <c:pt idx="2540">
                  <c:v>1.4400000000000006</c:v>
                </c:pt>
                <c:pt idx="2541">
                  <c:v>1.4600000000000009</c:v>
                </c:pt>
                <c:pt idx="2542">
                  <c:v>1.6199999999999988</c:v>
                </c:pt>
                <c:pt idx="2543">
                  <c:v>1.3999999999999986</c:v>
                </c:pt>
                <c:pt idx="2544">
                  <c:v>1.8799999999999983</c:v>
                </c:pt>
                <c:pt idx="2545">
                  <c:v>1.9</c:v>
                </c:pt>
                <c:pt idx="2546">
                  <c:v>1.7999999999999985</c:v>
                </c:pt>
                <c:pt idx="2547">
                  <c:v>1.0599999999999994</c:v>
                </c:pt>
                <c:pt idx="2548">
                  <c:v>0.97999999999999976</c:v>
                </c:pt>
                <c:pt idx="2549">
                  <c:v>0.71999999999999886</c:v>
                </c:pt>
                <c:pt idx="2550">
                  <c:v>0.31999999999999884</c:v>
                </c:pt>
                <c:pt idx="2551">
                  <c:v>0.41999999999999887</c:v>
                </c:pt>
                <c:pt idx="2552">
                  <c:v>0.65999999999999948</c:v>
                </c:pt>
                <c:pt idx="2553">
                  <c:v>0.64000000000000057</c:v>
                </c:pt>
                <c:pt idx="2554">
                  <c:v>0.48000000000000115</c:v>
                </c:pt>
                <c:pt idx="2555">
                  <c:v>0.62000000000000033</c:v>
                </c:pt>
                <c:pt idx="2556">
                  <c:v>0.36000000000000087</c:v>
                </c:pt>
                <c:pt idx="2557">
                  <c:v>0.56000000000000016</c:v>
                </c:pt>
                <c:pt idx="2558">
                  <c:v>0.75999999999999945</c:v>
                </c:pt>
                <c:pt idx="2559">
                  <c:v>0.6</c:v>
                </c:pt>
                <c:pt idx="2560">
                  <c:v>0.57999999999999974</c:v>
                </c:pt>
                <c:pt idx="2561">
                  <c:v>0.83999999999999986</c:v>
                </c:pt>
                <c:pt idx="2562">
                  <c:v>1.1800000000000004</c:v>
                </c:pt>
                <c:pt idx="2563">
                  <c:v>0.94000000000000061</c:v>
                </c:pt>
                <c:pt idx="2564">
                  <c:v>1.4000000000000008</c:v>
                </c:pt>
                <c:pt idx="2565">
                  <c:v>1.820000000000001</c:v>
                </c:pt>
                <c:pt idx="2566">
                  <c:v>1.7200000000000011</c:v>
                </c:pt>
                <c:pt idx="2567">
                  <c:v>1.2800000000000011</c:v>
                </c:pt>
                <c:pt idx="2568">
                  <c:v>1.4600000000000009</c:v>
                </c:pt>
                <c:pt idx="2569">
                  <c:v>1.4000000000000008</c:v>
                </c:pt>
                <c:pt idx="2570">
                  <c:v>0.94000000000000061</c:v>
                </c:pt>
                <c:pt idx="2571">
                  <c:v>0.82000000000000028</c:v>
                </c:pt>
                <c:pt idx="2572">
                  <c:v>1.1999999999999993</c:v>
                </c:pt>
                <c:pt idx="2573">
                  <c:v>1.4599999999999995</c:v>
                </c:pt>
                <c:pt idx="2574">
                  <c:v>1.5999999999999992</c:v>
                </c:pt>
                <c:pt idx="2575">
                  <c:v>2.0999999999999992</c:v>
                </c:pt>
                <c:pt idx="2576">
                  <c:v>2.1799999999999988</c:v>
                </c:pt>
                <c:pt idx="2577">
                  <c:v>1.7999999999999996</c:v>
                </c:pt>
                <c:pt idx="2578">
                  <c:v>1.3399999999999999</c:v>
                </c:pt>
                <c:pt idx="2579">
                  <c:v>1.2</c:v>
                </c:pt>
                <c:pt idx="2580">
                  <c:v>0.83999999999999986</c:v>
                </c:pt>
                <c:pt idx="2581">
                  <c:v>1.0400000000000003</c:v>
                </c:pt>
                <c:pt idx="2582">
                  <c:v>1.2</c:v>
                </c:pt>
                <c:pt idx="2583">
                  <c:v>1.0399999999999998</c:v>
                </c:pt>
                <c:pt idx="2584">
                  <c:v>0.97999999999999976</c:v>
                </c:pt>
                <c:pt idx="2585">
                  <c:v>0.69999999999999962</c:v>
                </c:pt>
                <c:pt idx="2586">
                  <c:v>0.37999999999999973</c:v>
                </c:pt>
                <c:pt idx="2587">
                  <c:v>0.27999999999999969</c:v>
                </c:pt>
                <c:pt idx="2588">
                  <c:v>0.3</c:v>
                </c:pt>
                <c:pt idx="2589">
                  <c:v>0.12000000000000029</c:v>
                </c:pt>
                <c:pt idx="2590">
                  <c:v>0.38000000000000045</c:v>
                </c:pt>
                <c:pt idx="2591">
                  <c:v>0.64000000000000057</c:v>
                </c:pt>
                <c:pt idx="2592">
                  <c:v>0.36000000000000049</c:v>
                </c:pt>
                <c:pt idx="2593">
                  <c:v>0.72000000000000031</c:v>
                </c:pt>
                <c:pt idx="2594">
                  <c:v>0.9</c:v>
                </c:pt>
                <c:pt idx="2595">
                  <c:v>0.95999999999999974</c:v>
                </c:pt>
                <c:pt idx="2596">
                  <c:v>0.82</c:v>
                </c:pt>
                <c:pt idx="2597">
                  <c:v>0.95999999999999974</c:v>
                </c:pt>
                <c:pt idx="2598">
                  <c:v>0.57999999999999974</c:v>
                </c:pt>
                <c:pt idx="2599">
                  <c:v>0.31999999999999995</c:v>
                </c:pt>
                <c:pt idx="2600">
                  <c:v>-5.999999999999979E-2</c:v>
                </c:pt>
                <c:pt idx="2601">
                  <c:v>-0.46000000000000013</c:v>
                </c:pt>
                <c:pt idx="2602">
                  <c:v>-0.64000000000000024</c:v>
                </c:pt>
                <c:pt idx="2603">
                  <c:v>-0.58000000000000007</c:v>
                </c:pt>
                <c:pt idx="2604">
                  <c:v>-0.38000000000000006</c:v>
                </c:pt>
                <c:pt idx="2605">
                  <c:v>-0.38000000000000006</c:v>
                </c:pt>
                <c:pt idx="2606">
                  <c:v>-0.28000000000000008</c:v>
                </c:pt>
                <c:pt idx="2607">
                  <c:v>0.12000000000000029</c:v>
                </c:pt>
                <c:pt idx="2608">
                  <c:v>0.36000000000000015</c:v>
                </c:pt>
                <c:pt idx="2609">
                  <c:v>0.30000000000000038</c:v>
                </c:pt>
                <c:pt idx="2610">
                  <c:v>0.6</c:v>
                </c:pt>
                <c:pt idx="2611">
                  <c:v>0.50000000000000033</c:v>
                </c:pt>
                <c:pt idx="2612">
                  <c:v>0.1600000000000005</c:v>
                </c:pt>
                <c:pt idx="2613">
                  <c:v>0.1800000000000006</c:v>
                </c:pt>
                <c:pt idx="2614">
                  <c:v>0.20000000000000018</c:v>
                </c:pt>
                <c:pt idx="2615">
                  <c:v>0.4600000000000003</c:v>
                </c:pt>
                <c:pt idx="2616">
                  <c:v>0.90000000000000013</c:v>
                </c:pt>
                <c:pt idx="2617">
                  <c:v>1.1400000000000001</c:v>
                </c:pt>
                <c:pt idx="2618">
                  <c:v>1.08</c:v>
                </c:pt>
                <c:pt idx="2619">
                  <c:v>1.1400000000000001</c:v>
                </c:pt>
                <c:pt idx="2620">
                  <c:v>0.98000000000000043</c:v>
                </c:pt>
                <c:pt idx="2621">
                  <c:v>0.9800000000000002</c:v>
                </c:pt>
                <c:pt idx="2622">
                  <c:v>0.94000000000000039</c:v>
                </c:pt>
                <c:pt idx="2623">
                  <c:v>1.0800000000000003</c:v>
                </c:pt>
                <c:pt idx="2624">
                  <c:v>0.94000000000000017</c:v>
                </c:pt>
                <c:pt idx="2625">
                  <c:v>0.74</c:v>
                </c:pt>
                <c:pt idx="2626">
                  <c:v>0.68</c:v>
                </c:pt>
                <c:pt idx="2627">
                  <c:v>0.53999999999999981</c:v>
                </c:pt>
                <c:pt idx="2628">
                  <c:v>0.21999999999999992</c:v>
                </c:pt>
                <c:pt idx="2629">
                  <c:v>0.28000000000000008</c:v>
                </c:pt>
                <c:pt idx="2630">
                  <c:v>0.4200000000000001</c:v>
                </c:pt>
                <c:pt idx="2631">
                  <c:v>0.36000000000000015</c:v>
                </c:pt>
                <c:pt idx="2632">
                  <c:v>0.52000000000000024</c:v>
                </c:pt>
                <c:pt idx="2633">
                  <c:v>0.76000000000000012</c:v>
                </c:pt>
                <c:pt idx="2634">
                  <c:v>0.7</c:v>
                </c:pt>
                <c:pt idx="2635">
                  <c:v>0.53999999999999981</c:v>
                </c:pt>
                <c:pt idx="2636">
                  <c:v>0.23999999999999985</c:v>
                </c:pt>
                <c:pt idx="2637">
                  <c:v>-0.10000000000000035</c:v>
                </c:pt>
                <c:pt idx="2638">
                  <c:v>-0.26000000000000012</c:v>
                </c:pt>
                <c:pt idx="2639">
                  <c:v>0.23999999999999985</c:v>
                </c:pt>
                <c:pt idx="2640">
                  <c:v>0.15999999999999978</c:v>
                </c:pt>
                <c:pt idx="2641">
                  <c:v>0.33999999999999986</c:v>
                </c:pt>
                <c:pt idx="2642">
                  <c:v>0.55999999999999983</c:v>
                </c:pt>
                <c:pt idx="2643">
                  <c:v>0.33999999999999969</c:v>
                </c:pt>
                <c:pt idx="2644">
                  <c:v>1.9999999999999574E-2</c:v>
                </c:pt>
                <c:pt idx="2645">
                  <c:v>0.13999999999999985</c:v>
                </c:pt>
                <c:pt idx="2646">
                  <c:v>1.9999999999999751E-2</c:v>
                </c:pt>
                <c:pt idx="2647">
                  <c:v>0.25999999999999979</c:v>
                </c:pt>
                <c:pt idx="2648">
                  <c:v>0.43999999999999967</c:v>
                </c:pt>
                <c:pt idx="2649">
                  <c:v>0.33999999999999969</c:v>
                </c:pt>
                <c:pt idx="2650">
                  <c:v>0.1199999999999994</c:v>
                </c:pt>
                <c:pt idx="2651">
                  <c:v>5.9999999999999609E-2</c:v>
                </c:pt>
                <c:pt idx="2652">
                  <c:v>-3.5527136788005011E-16</c:v>
                </c:pt>
                <c:pt idx="2653">
                  <c:v>7.999999999999971E-2</c:v>
                </c:pt>
                <c:pt idx="2654">
                  <c:v>-0.1</c:v>
                </c:pt>
                <c:pt idx="2655">
                  <c:v>0.26000000000000012</c:v>
                </c:pt>
                <c:pt idx="2656">
                  <c:v>0.9</c:v>
                </c:pt>
                <c:pt idx="2657">
                  <c:v>0.98000000000000009</c:v>
                </c:pt>
                <c:pt idx="2658">
                  <c:v>1.1800000000000002</c:v>
                </c:pt>
                <c:pt idx="2659">
                  <c:v>1.2600000000000002</c:v>
                </c:pt>
                <c:pt idx="2660">
                  <c:v>1.06</c:v>
                </c:pt>
                <c:pt idx="2661">
                  <c:v>0.8</c:v>
                </c:pt>
                <c:pt idx="2662">
                  <c:v>0.5</c:v>
                </c:pt>
                <c:pt idx="2663">
                  <c:v>-9.9999999999999825E-2</c:v>
                </c:pt>
                <c:pt idx="2664">
                  <c:v>-0.67999999999999994</c:v>
                </c:pt>
                <c:pt idx="2665">
                  <c:v>-0.75999999999999979</c:v>
                </c:pt>
                <c:pt idx="2666">
                  <c:v>-0.77999999999999969</c:v>
                </c:pt>
                <c:pt idx="2667">
                  <c:v>-0.4599999999999998</c:v>
                </c:pt>
                <c:pt idx="2668">
                  <c:v>-0.15999999999999961</c:v>
                </c:pt>
                <c:pt idx="2669">
                  <c:v>0.54</c:v>
                </c:pt>
                <c:pt idx="2670">
                  <c:v>0.82000000000000006</c:v>
                </c:pt>
                <c:pt idx="2671">
                  <c:v>0.8600000000000001</c:v>
                </c:pt>
                <c:pt idx="2672">
                  <c:v>0.64000000000000024</c:v>
                </c:pt>
                <c:pt idx="2673">
                  <c:v>0.99999999999999978</c:v>
                </c:pt>
                <c:pt idx="2674">
                  <c:v>0.97999999999999987</c:v>
                </c:pt>
                <c:pt idx="2675">
                  <c:v>0.89999999999999969</c:v>
                </c:pt>
                <c:pt idx="2676">
                  <c:v>1.0999999999999994</c:v>
                </c:pt>
                <c:pt idx="2677">
                  <c:v>1.0399999999999994</c:v>
                </c:pt>
                <c:pt idx="2678">
                  <c:v>0.5799999999999994</c:v>
                </c:pt>
                <c:pt idx="2679">
                  <c:v>0.65999999999999981</c:v>
                </c:pt>
                <c:pt idx="2680">
                  <c:v>0.88000000000000012</c:v>
                </c:pt>
                <c:pt idx="2681">
                  <c:v>0.52000000000000024</c:v>
                </c:pt>
                <c:pt idx="2682">
                  <c:v>0.62000000000000066</c:v>
                </c:pt>
                <c:pt idx="2683">
                  <c:v>0.58000000000000074</c:v>
                </c:pt>
                <c:pt idx="2684">
                  <c:v>0.24000000000000057</c:v>
                </c:pt>
                <c:pt idx="2685">
                  <c:v>-0.49999999999999928</c:v>
                </c:pt>
                <c:pt idx="2686">
                  <c:v>-0.37999999999999934</c:v>
                </c:pt>
                <c:pt idx="2687">
                  <c:v>-0.69999999999999962</c:v>
                </c:pt>
                <c:pt idx="2688">
                  <c:v>-0.75999999999999979</c:v>
                </c:pt>
                <c:pt idx="2689">
                  <c:v>-0.4</c:v>
                </c:pt>
                <c:pt idx="2690">
                  <c:v>0.19999999999999965</c:v>
                </c:pt>
                <c:pt idx="2691">
                  <c:v>-2.0000000000000285E-2</c:v>
                </c:pt>
                <c:pt idx="2692">
                  <c:v>0.53999999999999981</c:v>
                </c:pt>
                <c:pt idx="2693">
                  <c:v>0.95999999999999974</c:v>
                </c:pt>
                <c:pt idx="2694">
                  <c:v>1.0599999999999998</c:v>
                </c:pt>
                <c:pt idx="2695">
                  <c:v>0.68</c:v>
                </c:pt>
                <c:pt idx="2696">
                  <c:v>0.9</c:v>
                </c:pt>
                <c:pt idx="2697">
                  <c:v>0.67999999999999972</c:v>
                </c:pt>
                <c:pt idx="2698">
                  <c:v>0.4599999999999998</c:v>
                </c:pt>
                <c:pt idx="2699">
                  <c:v>0.33999999999999986</c:v>
                </c:pt>
                <c:pt idx="2700">
                  <c:v>0.5799999999999994</c:v>
                </c:pt>
                <c:pt idx="2701">
                  <c:v>0.35999999999999943</c:v>
                </c:pt>
                <c:pt idx="2702">
                  <c:v>0.11999999999999958</c:v>
                </c:pt>
                <c:pt idx="2703">
                  <c:v>0.31999999999999956</c:v>
                </c:pt>
                <c:pt idx="2704">
                  <c:v>0.15999999999999978</c:v>
                </c:pt>
                <c:pt idx="2705">
                  <c:v>0.40000000000000036</c:v>
                </c:pt>
                <c:pt idx="2706">
                  <c:v>0.18000000000000044</c:v>
                </c:pt>
                <c:pt idx="2707">
                  <c:v>0.26000000000000051</c:v>
                </c:pt>
                <c:pt idx="2708">
                  <c:v>2.0000000000000285E-2</c:v>
                </c:pt>
                <c:pt idx="2709">
                  <c:v>0.46000000000000013</c:v>
                </c:pt>
                <c:pt idx="2710">
                  <c:v>-0.20000000000000018</c:v>
                </c:pt>
                <c:pt idx="2711">
                  <c:v>0.29999999999999982</c:v>
                </c:pt>
                <c:pt idx="2712">
                  <c:v>0.45999999999999963</c:v>
                </c:pt>
                <c:pt idx="2713">
                  <c:v>0.5399999999999997</c:v>
                </c:pt>
                <c:pt idx="2714">
                  <c:v>-4.0000000000000389E-2</c:v>
                </c:pt>
                <c:pt idx="2715">
                  <c:v>0.33999999999999952</c:v>
                </c:pt>
                <c:pt idx="2716">
                  <c:v>0.4399999999999995</c:v>
                </c:pt>
                <c:pt idx="2717">
                  <c:v>0.6399999999999999</c:v>
                </c:pt>
                <c:pt idx="2718">
                  <c:v>0.9</c:v>
                </c:pt>
                <c:pt idx="2719">
                  <c:v>1.0399999999999998</c:v>
                </c:pt>
                <c:pt idx="2720">
                  <c:v>1</c:v>
                </c:pt>
                <c:pt idx="2721">
                  <c:v>0.93999999999999984</c:v>
                </c:pt>
                <c:pt idx="2722">
                  <c:v>0.63999999999999946</c:v>
                </c:pt>
                <c:pt idx="2723">
                  <c:v>0.31999999999999956</c:v>
                </c:pt>
                <c:pt idx="2724">
                  <c:v>0.23999999999999985</c:v>
                </c:pt>
                <c:pt idx="2725">
                  <c:v>0.4</c:v>
                </c:pt>
                <c:pt idx="2726">
                  <c:v>8.0000000000000071E-2</c:v>
                </c:pt>
                <c:pt idx="2727">
                  <c:v>-0.11999999999999958</c:v>
                </c:pt>
                <c:pt idx="2728">
                  <c:v>0.24000000000000021</c:v>
                </c:pt>
                <c:pt idx="2729">
                  <c:v>0.28000000000000008</c:v>
                </c:pt>
                <c:pt idx="2730">
                  <c:v>0.2</c:v>
                </c:pt>
                <c:pt idx="2731">
                  <c:v>0.33999999999999986</c:v>
                </c:pt>
                <c:pt idx="2732">
                  <c:v>0.59999999999999964</c:v>
                </c:pt>
                <c:pt idx="2733">
                  <c:v>0.37999999999999973</c:v>
                </c:pt>
                <c:pt idx="2734">
                  <c:v>0.3</c:v>
                </c:pt>
                <c:pt idx="2735">
                  <c:v>0.31999999999999995</c:v>
                </c:pt>
                <c:pt idx="2736">
                  <c:v>0.4599999999999998</c:v>
                </c:pt>
                <c:pt idx="2737">
                  <c:v>0.57999999999999974</c:v>
                </c:pt>
                <c:pt idx="2738">
                  <c:v>0.6</c:v>
                </c:pt>
                <c:pt idx="2739">
                  <c:v>1.1199999999999997</c:v>
                </c:pt>
                <c:pt idx="2740">
                  <c:v>0.75999999999999945</c:v>
                </c:pt>
                <c:pt idx="2741">
                  <c:v>0.4599999999999998</c:v>
                </c:pt>
                <c:pt idx="2742">
                  <c:v>0.4599999999999998</c:v>
                </c:pt>
                <c:pt idx="2743">
                  <c:v>0.51999999999999957</c:v>
                </c:pt>
                <c:pt idx="2744">
                  <c:v>0.21999999999999958</c:v>
                </c:pt>
                <c:pt idx="2745">
                  <c:v>0.69999999999999962</c:v>
                </c:pt>
                <c:pt idx="2746">
                  <c:v>1.2399999999999998</c:v>
                </c:pt>
                <c:pt idx="2747">
                  <c:v>1.24</c:v>
                </c:pt>
                <c:pt idx="2748">
                  <c:v>1.2400000000000004</c:v>
                </c:pt>
                <c:pt idx="2749">
                  <c:v>1.2800000000000007</c:v>
                </c:pt>
                <c:pt idx="2750">
                  <c:v>1.4400000000000008</c:v>
                </c:pt>
                <c:pt idx="2751">
                  <c:v>1.3400000000000005</c:v>
                </c:pt>
                <c:pt idx="2752">
                  <c:v>1.2800000000000005</c:v>
                </c:pt>
                <c:pt idx="2753">
                  <c:v>0.91999999999999993</c:v>
                </c:pt>
                <c:pt idx="2754">
                  <c:v>0.72</c:v>
                </c:pt>
                <c:pt idx="2755">
                  <c:v>0.61999999999999988</c:v>
                </c:pt>
                <c:pt idx="2756">
                  <c:v>0.28000000000000008</c:v>
                </c:pt>
                <c:pt idx="2757">
                  <c:v>0.24000000000000021</c:v>
                </c:pt>
                <c:pt idx="2758">
                  <c:v>0.34000000000000058</c:v>
                </c:pt>
                <c:pt idx="2759">
                  <c:v>0.68000000000000038</c:v>
                </c:pt>
                <c:pt idx="2760">
                  <c:v>0.40000000000000036</c:v>
                </c:pt>
                <c:pt idx="2761">
                  <c:v>0.36000000000000015</c:v>
                </c:pt>
                <c:pt idx="2762">
                  <c:v>0.11999999999999993</c:v>
                </c:pt>
                <c:pt idx="2763">
                  <c:v>5.999999999999979E-2</c:v>
                </c:pt>
                <c:pt idx="2764">
                  <c:v>1.9999999999999928E-2</c:v>
                </c:pt>
                <c:pt idx="2765">
                  <c:v>9.9999999999999645E-2</c:v>
                </c:pt>
                <c:pt idx="2766">
                  <c:v>-0.12000000000000029</c:v>
                </c:pt>
                <c:pt idx="2767">
                  <c:v>0.15999999999999978</c:v>
                </c:pt>
                <c:pt idx="2768">
                  <c:v>0.4799999999999997</c:v>
                </c:pt>
                <c:pt idx="2769">
                  <c:v>0.27999999999999969</c:v>
                </c:pt>
                <c:pt idx="2770">
                  <c:v>0.42000000000000026</c:v>
                </c:pt>
                <c:pt idx="2771">
                  <c:v>0.8</c:v>
                </c:pt>
                <c:pt idx="2772">
                  <c:v>0.73999999999999988</c:v>
                </c:pt>
                <c:pt idx="2773">
                  <c:v>0.61999999999999988</c:v>
                </c:pt>
                <c:pt idx="2774">
                  <c:v>0.39999999999999963</c:v>
                </c:pt>
                <c:pt idx="2775">
                  <c:v>0.37999999999999934</c:v>
                </c:pt>
                <c:pt idx="2776">
                  <c:v>0.29999999999999966</c:v>
                </c:pt>
                <c:pt idx="2777">
                  <c:v>0.23999999999999985</c:v>
                </c:pt>
                <c:pt idx="2778">
                  <c:v>0.31999999999999995</c:v>
                </c:pt>
                <c:pt idx="2779">
                  <c:v>0.76000000000000012</c:v>
                </c:pt>
                <c:pt idx="2780">
                  <c:v>0.94000000000000017</c:v>
                </c:pt>
                <c:pt idx="2781">
                  <c:v>0.74000000000000021</c:v>
                </c:pt>
                <c:pt idx="2782">
                  <c:v>0.58000000000000007</c:v>
                </c:pt>
                <c:pt idx="2783">
                  <c:v>0.97999999999999976</c:v>
                </c:pt>
                <c:pt idx="2784">
                  <c:v>0.97999999999999976</c:v>
                </c:pt>
                <c:pt idx="2785">
                  <c:v>0.75999999999999945</c:v>
                </c:pt>
                <c:pt idx="2786">
                  <c:v>1.0999999999999992</c:v>
                </c:pt>
                <c:pt idx="2787">
                  <c:v>1.6199999999999992</c:v>
                </c:pt>
                <c:pt idx="2788">
                  <c:v>0.87999999999999967</c:v>
                </c:pt>
                <c:pt idx="2789">
                  <c:v>0.77999999999999969</c:v>
                </c:pt>
                <c:pt idx="2790">
                  <c:v>0.73999999999999988</c:v>
                </c:pt>
                <c:pt idx="2791">
                  <c:v>0.37999999999999973</c:v>
                </c:pt>
                <c:pt idx="2792">
                  <c:v>-4.0000000000000216E-2</c:v>
                </c:pt>
                <c:pt idx="2793">
                  <c:v>-0.10000000000000071</c:v>
                </c:pt>
                <c:pt idx="2794">
                  <c:v>-0.18000000000000044</c:v>
                </c:pt>
                <c:pt idx="2795">
                  <c:v>-0.28000000000000008</c:v>
                </c:pt>
                <c:pt idx="2796">
                  <c:v>0</c:v>
                </c:pt>
                <c:pt idx="2797">
                  <c:v>1.9999999999999928E-2</c:v>
                </c:pt>
                <c:pt idx="2798">
                  <c:v>0.24000000000000021</c:v>
                </c:pt>
                <c:pt idx="2799">
                  <c:v>0.6</c:v>
                </c:pt>
                <c:pt idx="2800">
                  <c:v>0.75999999999999979</c:v>
                </c:pt>
                <c:pt idx="2801">
                  <c:v>0.38000000000000006</c:v>
                </c:pt>
                <c:pt idx="2802">
                  <c:v>0.48000000000000009</c:v>
                </c:pt>
                <c:pt idx="2803">
                  <c:v>0.48000000000000009</c:v>
                </c:pt>
                <c:pt idx="2804">
                  <c:v>0.52000000000000024</c:v>
                </c:pt>
                <c:pt idx="2805">
                  <c:v>0.32000000000000028</c:v>
                </c:pt>
                <c:pt idx="2806">
                  <c:v>0.52000000000000024</c:v>
                </c:pt>
                <c:pt idx="2807">
                  <c:v>0.7000000000000004</c:v>
                </c:pt>
                <c:pt idx="2808">
                  <c:v>0.90000000000000036</c:v>
                </c:pt>
                <c:pt idx="2809">
                  <c:v>0.44000000000000022</c:v>
                </c:pt>
                <c:pt idx="2810">
                  <c:v>0.52000000000000024</c:v>
                </c:pt>
                <c:pt idx="2811">
                  <c:v>0.36000000000000015</c:v>
                </c:pt>
                <c:pt idx="2812">
                  <c:v>0.11999999999999993</c:v>
                </c:pt>
                <c:pt idx="2813">
                  <c:v>-3.9999999999999855E-2</c:v>
                </c:pt>
                <c:pt idx="2814">
                  <c:v>-0.2</c:v>
                </c:pt>
                <c:pt idx="2815">
                  <c:v>-3.5527136788005011E-16</c:v>
                </c:pt>
                <c:pt idx="2816">
                  <c:v>0.19999999999999965</c:v>
                </c:pt>
                <c:pt idx="2817">
                  <c:v>0.57999999999999974</c:v>
                </c:pt>
                <c:pt idx="2818">
                  <c:v>0.51999999999999957</c:v>
                </c:pt>
                <c:pt idx="2819">
                  <c:v>0.7999999999999996</c:v>
                </c:pt>
                <c:pt idx="2820">
                  <c:v>0.33999999999999986</c:v>
                </c:pt>
                <c:pt idx="2821">
                  <c:v>0.17999999999999972</c:v>
                </c:pt>
                <c:pt idx="2822">
                  <c:v>-0.62000000000000033</c:v>
                </c:pt>
                <c:pt idx="2823">
                  <c:v>-0.26000000000000012</c:v>
                </c:pt>
                <c:pt idx="2824">
                  <c:v>-8.0000000000000432E-2</c:v>
                </c:pt>
                <c:pt idx="2825">
                  <c:v>0.13999999999999951</c:v>
                </c:pt>
                <c:pt idx="2826">
                  <c:v>0.27999999999999969</c:v>
                </c:pt>
                <c:pt idx="2827">
                  <c:v>0.59999999999999964</c:v>
                </c:pt>
                <c:pt idx="2828">
                  <c:v>0.4199999999999996</c:v>
                </c:pt>
                <c:pt idx="2829">
                  <c:v>0.35999999999999976</c:v>
                </c:pt>
                <c:pt idx="2830">
                  <c:v>0.15999999999999978</c:v>
                </c:pt>
                <c:pt idx="2831">
                  <c:v>9.9999999999999645E-2</c:v>
                </c:pt>
                <c:pt idx="2832">
                  <c:v>0.3</c:v>
                </c:pt>
                <c:pt idx="2833">
                  <c:v>0.18000000000000008</c:v>
                </c:pt>
                <c:pt idx="2834">
                  <c:v>-8.0000000000000071E-2</c:v>
                </c:pt>
                <c:pt idx="2835">
                  <c:v>7.999999999999971E-2</c:v>
                </c:pt>
                <c:pt idx="2836">
                  <c:v>-3.9999999999999855E-2</c:v>
                </c:pt>
                <c:pt idx="2837">
                  <c:v>5.999999999999979E-2</c:v>
                </c:pt>
                <c:pt idx="2838">
                  <c:v>-0.14000000000000057</c:v>
                </c:pt>
                <c:pt idx="2839">
                  <c:v>-6.0000000000000497E-2</c:v>
                </c:pt>
                <c:pt idx="2840">
                  <c:v>-6.0000000000000143E-2</c:v>
                </c:pt>
                <c:pt idx="2841">
                  <c:v>0.29999999999999966</c:v>
                </c:pt>
                <c:pt idx="2842">
                  <c:v>-3.9999999999999855E-2</c:v>
                </c:pt>
                <c:pt idx="2843">
                  <c:v>-0.17999999999999972</c:v>
                </c:pt>
                <c:pt idx="2844">
                  <c:v>-0.13999999999999985</c:v>
                </c:pt>
                <c:pt idx="2845">
                  <c:v>0.12000000000000029</c:v>
                </c:pt>
                <c:pt idx="2846">
                  <c:v>6.0000000000000143E-2</c:v>
                </c:pt>
                <c:pt idx="2847">
                  <c:v>0.11999999999999993</c:v>
                </c:pt>
                <c:pt idx="2848">
                  <c:v>0.41999999999999993</c:v>
                </c:pt>
                <c:pt idx="2849">
                  <c:v>0.5800000000000004</c:v>
                </c:pt>
                <c:pt idx="2850">
                  <c:v>0.38000000000000045</c:v>
                </c:pt>
                <c:pt idx="2851">
                  <c:v>0.18000000000000077</c:v>
                </c:pt>
                <c:pt idx="2852">
                  <c:v>0.42000000000000098</c:v>
                </c:pt>
                <c:pt idx="2853">
                  <c:v>0.1600000000000012</c:v>
                </c:pt>
                <c:pt idx="2854">
                  <c:v>-1.999999999999922E-2</c:v>
                </c:pt>
                <c:pt idx="2855">
                  <c:v>6.0000000000000497E-2</c:v>
                </c:pt>
                <c:pt idx="2856">
                  <c:v>0.14000000000000021</c:v>
                </c:pt>
                <c:pt idx="2857">
                  <c:v>0.16000000000000014</c:v>
                </c:pt>
                <c:pt idx="2858">
                  <c:v>0.36000000000000015</c:v>
                </c:pt>
                <c:pt idx="2859">
                  <c:v>0.22000000000000028</c:v>
                </c:pt>
                <c:pt idx="2860">
                  <c:v>0.18000000000000044</c:v>
                </c:pt>
                <c:pt idx="2861">
                  <c:v>0.28000000000000042</c:v>
                </c:pt>
                <c:pt idx="2862">
                  <c:v>6.0000000000000143E-2</c:v>
                </c:pt>
                <c:pt idx="2863">
                  <c:v>8.0000000000000071E-2</c:v>
                </c:pt>
                <c:pt idx="2864">
                  <c:v>0.20000000000000034</c:v>
                </c:pt>
                <c:pt idx="2865">
                  <c:v>0.16000000000000014</c:v>
                </c:pt>
                <c:pt idx="2866">
                  <c:v>0.12000000000000029</c:v>
                </c:pt>
                <c:pt idx="2867">
                  <c:v>-0.25999999999999979</c:v>
                </c:pt>
                <c:pt idx="2868">
                  <c:v>-7.999999999999971E-2</c:v>
                </c:pt>
                <c:pt idx="2869">
                  <c:v>-0.43999999999999984</c:v>
                </c:pt>
                <c:pt idx="2870">
                  <c:v>-0.4</c:v>
                </c:pt>
                <c:pt idx="2871">
                  <c:v>-0.68</c:v>
                </c:pt>
                <c:pt idx="2872">
                  <c:v>-0.15999999999999978</c:v>
                </c:pt>
                <c:pt idx="2873">
                  <c:v>-0.3</c:v>
                </c:pt>
                <c:pt idx="2874">
                  <c:v>1.9999999999999928E-2</c:v>
                </c:pt>
                <c:pt idx="2875">
                  <c:v>6.0000000000000143E-2</c:v>
                </c:pt>
                <c:pt idx="2876">
                  <c:v>0.16000000000000014</c:v>
                </c:pt>
                <c:pt idx="2877">
                  <c:v>0.11999999999999993</c:v>
                </c:pt>
                <c:pt idx="2878">
                  <c:v>0.31999999999999995</c:v>
                </c:pt>
                <c:pt idx="2879">
                  <c:v>0.5</c:v>
                </c:pt>
                <c:pt idx="2880">
                  <c:v>0.31999999999999995</c:v>
                </c:pt>
                <c:pt idx="2881">
                  <c:v>0.4599999999999998</c:v>
                </c:pt>
                <c:pt idx="2882">
                  <c:v>0.13999999999999985</c:v>
                </c:pt>
                <c:pt idx="2883">
                  <c:v>-3.5527136788005011E-16</c:v>
                </c:pt>
                <c:pt idx="2884">
                  <c:v>-0.28000000000000042</c:v>
                </c:pt>
                <c:pt idx="2885">
                  <c:v>-0.26000000000000012</c:v>
                </c:pt>
                <c:pt idx="2886">
                  <c:v>-0.41999999999999993</c:v>
                </c:pt>
                <c:pt idx="2887">
                  <c:v>-0.39999999999999963</c:v>
                </c:pt>
                <c:pt idx="2888">
                  <c:v>-0.45999999999999941</c:v>
                </c:pt>
                <c:pt idx="2889">
                  <c:v>-0.57999999999999974</c:v>
                </c:pt>
                <c:pt idx="2890">
                  <c:v>-0.5</c:v>
                </c:pt>
                <c:pt idx="2891">
                  <c:v>-0.44000000000000022</c:v>
                </c:pt>
                <c:pt idx="2892">
                  <c:v>-0.24000000000000057</c:v>
                </c:pt>
                <c:pt idx="2893">
                  <c:v>-0.2000000000000007</c:v>
                </c:pt>
                <c:pt idx="2894">
                  <c:v>-0.12000000000000063</c:v>
                </c:pt>
                <c:pt idx="2895">
                  <c:v>-0.38000000000000078</c:v>
                </c:pt>
                <c:pt idx="2896">
                  <c:v>-0.30000000000000071</c:v>
                </c:pt>
                <c:pt idx="2897">
                  <c:v>-7.1054273576010023E-16</c:v>
                </c:pt>
                <c:pt idx="2898">
                  <c:v>0.15999999999999942</c:v>
                </c:pt>
                <c:pt idx="2899">
                  <c:v>0.29999999999999966</c:v>
                </c:pt>
                <c:pt idx="2900">
                  <c:v>0.48000000000000009</c:v>
                </c:pt>
                <c:pt idx="2901">
                  <c:v>0.5</c:v>
                </c:pt>
                <c:pt idx="2902">
                  <c:v>-0.15999999999999978</c:v>
                </c:pt>
                <c:pt idx="2903">
                  <c:v>-0.27999999999999969</c:v>
                </c:pt>
                <c:pt idx="2904">
                  <c:v>-0.4599999999999998</c:v>
                </c:pt>
                <c:pt idx="2905">
                  <c:v>-0.2</c:v>
                </c:pt>
                <c:pt idx="2906">
                  <c:v>-0.10000000000000035</c:v>
                </c:pt>
                <c:pt idx="2907">
                  <c:v>0.51999999999999991</c:v>
                </c:pt>
                <c:pt idx="2908">
                  <c:v>0.21999999999999958</c:v>
                </c:pt>
                <c:pt idx="2909">
                  <c:v>0.35999999999999976</c:v>
                </c:pt>
                <c:pt idx="2910">
                  <c:v>9.9999999999999645E-2</c:v>
                </c:pt>
                <c:pt idx="2911">
                  <c:v>0.18000000000000008</c:v>
                </c:pt>
                <c:pt idx="2912">
                  <c:v>-0.36000000000000015</c:v>
                </c:pt>
                <c:pt idx="2913">
                  <c:v>-0.48000000000000009</c:v>
                </c:pt>
                <c:pt idx="2914">
                  <c:v>-0.55999999999999983</c:v>
                </c:pt>
                <c:pt idx="2915">
                  <c:v>-0.57999999999999974</c:v>
                </c:pt>
                <c:pt idx="2916">
                  <c:v>-0.6399999999999999</c:v>
                </c:pt>
                <c:pt idx="2917">
                  <c:v>-0.58000000000000007</c:v>
                </c:pt>
                <c:pt idx="2918">
                  <c:v>-0.16000000000000014</c:v>
                </c:pt>
                <c:pt idx="2919">
                  <c:v>-0.16000000000000086</c:v>
                </c:pt>
                <c:pt idx="2920">
                  <c:v>-8.0000000000000432E-2</c:v>
                </c:pt>
                <c:pt idx="2921">
                  <c:v>-0.32000000000000028</c:v>
                </c:pt>
                <c:pt idx="2922">
                  <c:v>-0.18000000000000044</c:v>
                </c:pt>
                <c:pt idx="2923">
                  <c:v>-0.32000000000000028</c:v>
                </c:pt>
                <c:pt idx="2924">
                  <c:v>-0.16000000000000014</c:v>
                </c:pt>
                <c:pt idx="2925">
                  <c:v>-0.46000000000000085</c:v>
                </c:pt>
                <c:pt idx="2926">
                  <c:v>-0.74000000000000055</c:v>
                </c:pt>
                <c:pt idx="2927">
                  <c:v>-0.62000000000000033</c:v>
                </c:pt>
                <c:pt idx="2928">
                  <c:v>-0.60000000000000075</c:v>
                </c:pt>
                <c:pt idx="2929">
                  <c:v>-0.82000000000000095</c:v>
                </c:pt>
                <c:pt idx="2930">
                  <c:v>-0.78000000000000047</c:v>
                </c:pt>
                <c:pt idx="2931">
                  <c:v>-0.74000000000000132</c:v>
                </c:pt>
                <c:pt idx="2932">
                  <c:v>-0.98000000000000187</c:v>
                </c:pt>
                <c:pt idx="2933">
                  <c:v>-1.180000000000001</c:v>
                </c:pt>
                <c:pt idx="2934">
                  <c:v>-1.4600000000000009</c:v>
                </c:pt>
                <c:pt idx="2935">
                  <c:v>-1.5600000000000009</c:v>
                </c:pt>
                <c:pt idx="2936">
                  <c:v>-1.4600000000000002</c:v>
                </c:pt>
                <c:pt idx="2937">
                  <c:v>-1.3399999999999999</c:v>
                </c:pt>
                <c:pt idx="2938">
                  <c:v>-1.5200000000000002</c:v>
                </c:pt>
                <c:pt idx="2939">
                  <c:v>-1.3800000000000003</c:v>
                </c:pt>
                <c:pt idx="2940">
                  <c:v>-1.320000000000001</c:v>
                </c:pt>
                <c:pt idx="2941">
                  <c:v>-1.3600000000000008</c:v>
                </c:pt>
                <c:pt idx="2942">
                  <c:v>-1.3400000000000012</c:v>
                </c:pt>
                <c:pt idx="2943">
                  <c:v>-1.3000000000000007</c:v>
                </c:pt>
                <c:pt idx="2944">
                  <c:v>-1.2800000000000005</c:v>
                </c:pt>
                <c:pt idx="2945">
                  <c:v>-0.93999999999999984</c:v>
                </c:pt>
                <c:pt idx="2946">
                  <c:v>-1.0399999999999998</c:v>
                </c:pt>
                <c:pt idx="2947">
                  <c:v>-0.97999999999999976</c:v>
                </c:pt>
                <c:pt idx="2948">
                  <c:v>-0.8</c:v>
                </c:pt>
                <c:pt idx="2949">
                  <c:v>-0.27999999999999969</c:v>
                </c:pt>
                <c:pt idx="2950">
                  <c:v>-0.52000000000000024</c:v>
                </c:pt>
                <c:pt idx="2951">
                  <c:v>-0.34000000000000058</c:v>
                </c:pt>
                <c:pt idx="2952">
                  <c:v>-0.54000000000000059</c:v>
                </c:pt>
                <c:pt idx="2953">
                  <c:v>-0.26000000000000084</c:v>
                </c:pt>
                <c:pt idx="2954">
                  <c:v>-0.62000000000000099</c:v>
                </c:pt>
                <c:pt idx="2955">
                  <c:v>-0.68000000000000038</c:v>
                </c:pt>
                <c:pt idx="2956">
                  <c:v>-0.48000000000000043</c:v>
                </c:pt>
                <c:pt idx="2957">
                  <c:v>-0.32000000000000028</c:v>
                </c:pt>
                <c:pt idx="2958">
                  <c:v>-0.4799999999999997</c:v>
                </c:pt>
                <c:pt idx="2959">
                  <c:v>-0.66000000000000014</c:v>
                </c:pt>
                <c:pt idx="2960">
                  <c:v>-0.38000000000000045</c:v>
                </c:pt>
                <c:pt idx="2961">
                  <c:v>-0.56000000000000016</c:v>
                </c:pt>
                <c:pt idx="2962">
                  <c:v>-0.6</c:v>
                </c:pt>
                <c:pt idx="2963">
                  <c:v>-0.52000000000000024</c:v>
                </c:pt>
                <c:pt idx="2964">
                  <c:v>-0.4</c:v>
                </c:pt>
                <c:pt idx="2965">
                  <c:v>-0.4199999999999996</c:v>
                </c:pt>
                <c:pt idx="2966">
                  <c:v>-0.4</c:v>
                </c:pt>
                <c:pt idx="2967">
                  <c:v>-0.61999999999999955</c:v>
                </c:pt>
                <c:pt idx="2968">
                  <c:v>-0.37999999999999973</c:v>
                </c:pt>
                <c:pt idx="2969">
                  <c:v>-0.27999999999999969</c:v>
                </c:pt>
                <c:pt idx="2970">
                  <c:v>-0.26000000000000012</c:v>
                </c:pt>
                <c:pt idx="2971">
                  <c:v>-0.16000000000000014</c:v>
                </c:pt>
                <c:pt idx="2972">
                  <c:v>0.27999999999999969</c:v>
                </c:pt>
                <c:pt idx="2973">
                  <c:v>-0.21999999999999958</c:v>
                </c:pt>
                <c:pt idx="2974">
                  <c:v>-0.27999999999999969</c:v>
                </c:pt>
                <c:pt idx="2975">
                  <c:v>-0.15999999999999942</c:v>
                </c:pt>
                <c:pt idx="2976">
                  <c:v>-0.13999999999999915</c:v>
                </c:pt>
                <c:pt idx="2977">
                  <c:v>-0.57999999999999896</c:v>
                </c:pt>
                <c:pt idx="2978">
                  <c:v>-0.57999999999999974</c:v>
                </c:pt>
                <c:pt idx="2979">
                  <c:v>-0.71999999999999953</c:v>
                </c:pt>
                <c:pt idx="2980">
                  <c:v>-1.0799999999999996</c:v>
                </c:pt>
                <c:pt idx="2981">
                  <c:v>-0.99999999999999933</c:v>
                </c:pt>
                <c:pt idx="2982">
                  <c:v>-0.57999999999999974</c:v>
                </c:pt>
                <c:pt idx="2983">
                  <c:v>-0.33999999999999986</c:v>
                </c:pt>
                <c:pt idx="2984">
                  <c:v>-7.999999999999971E-2</c:v>
                </c:pt>
                <c:pt idx="2985">
                  <c:v>-0.27999999999999969</c:v>
                </c:pt>
                <c:pt idx="2986">
                  <c:v>-0.23999999999999985</c:v>
                </c:pt>
                <c:pt idx="2987">
                  <c:v>-0.57999999999999974</c:v>
                </c:pt>
                <c:pt idx="2988">
                  <c:v>-0.95999999999999941</c:v>
                </c:pt>
                <c:pt idx="2989">
                  <c:v>-1.0199999999999996</c:v>
                </c:pt>
                <c:pt idx="2990">
                  <c:v>-0.71999999999999953</c:v>
                </c:pt>
                <c:pt idx="2991">
                  <c:v>-0.93999999999999917</c:v>
                </c:pt>
                <c:pt idx="2992">
                  <c:v>-0.4799999999999997</c:v>
                </c:pt>
                <c:pt idx="2993">
                  <c:v>4.000000000000057E-2</c:v>
                </c:pt>
                <c:pt idx="2994">
                  <c:v>-5.9999999999999429E-2</c:v>
                </c:pt>
                <c:pt idx="2995">
                  <c:v>0.26000000000000012</c:v>
                </c:pt>
                <c:pt idx="2996">
                  <c:v>0.36000000000000015</c:v>
                </c:pt>
                <c:pt idx="2997">
                  <c:v>0.24000000000000127</c:v>
                </c:pt>
                <c:pt idx="2998">
                  <c:v>-1.9999999999998151E-2</c:v>
                </c:pt>
                <c:pt idx="2999">
                  <c:v>8.0000000000001847E-2</c:v>
                </c:pt>
                <c:pt idx="3000">
                  <c:v>-7.9999999999996879E-2</c:v>
                </c:pt>
                <c:pt idx="3001">
                  <c:v>-0.23999999999999772</c:v>
                </c:pt>
                <c:pt idx="3002">
                  <c:v>-9.9999999999998576E-2</c:v>
                </c:pt>
                <c:pt idx="3003">
                  <c:v>-7.999999999999971E-2</c:v>
                </c:pt>
                <c:pt idx="3004">
                  <c:v>-0.2999999999999986</c:v>
                </c:pt>
                <c:pt idx="3005">
                  <c:v>-0.2</c:v>
                </c:pt>
                <c:pt idx="3006">
                  <c:v>-0.16000000000000086</c:v>
                </c:pt>
                <c:pt idx="3007">
                  <c:v>-0.40000000000000141</c:v>
                </c:pt>
                <c:pt idx="3008">
                  <c:v>-0.28000000000000114</c:v>
                </c:pt>
                <c:pt idx="3009">
                  <c:v>-2.0000000000001704E-2</c:v>
                </c:pt>
                <c:pt idx="3010">
                  <c:v>-0.28000000000000114</c:v>
                </c:pt>
                <c:pt idx="3011">
                  <c:v>-0.48000000000000115</c:v>
                </c:pt>
                <c:pt idx="3012">
                  <c:v>-0.5</c:v>
                </c:pt>
                <c:pt idx="3013">
                  <c:v>-0.23999999999999916</c:v>
                </c:pt>
                <c:pt idx="3014">
                  <c:v>-0.25999999999999945</c:v>
                </c:pt>
                <c:pt idx="3015">
                  <c:v>-0.17999999999999972</c:v>
                </c:pt>
                <c:pt idx="3016">
                  <c:v>-9.9999999999998576E-2</c:v>
                </c:pt>
                <c:pt idx="3017">
                  <c:v>1.4210854715202005E-15</c:v>
                </c:pt>
                <c:pt idx="3018">
                  <c:v>-0.3</c:v>
                </c:pt>
                <c:pt idx="3019">
                  <c:v>4.000000000000057E-2</c:v>
                </c:pt>
                <c:pt idx="3020">
                  <c:v>-0.11999999999999886</c:v>
                </c:pt>
                <c:pt idx="3021">
                  <c:v>-0.2999999999999986</c:v>
                </c:pt>
                <c:pt idx="3022">
                  <c:v>-0.7399999999999991</c:v>
                </c:pt>
                <c:pt idx="3023">
                  <c:v>-0.89999999999999858</c:v>
                </c:pt>
                <c:pt idx="3024">
                  <c:v>-1.3799999999999983</c:v>
                </c:pt>
                <c:pt idx="3025">
                  <c:v>-0.8199999999999974</c:v>
                </c:pt>
                <c:pt idx="3026">
                  <c:v>-0.31999999999999884</c:v>
                </c:pt>
                <c:pt idx="3027">
                  <c:v>-1.9999999999998862E-2</c:v>
                </c:pt>
                <c:pt idx="3028">
                  <c:v>0.38000000000000111</c:v>
                </c:pt>
                <c:pt idx="3029">
                  <c:v>0.64000000000000057</c:v>
                </c:pt>
                <c:pt idx="3030">
                  <c:v>5.9999999999999429E-2</c:v>
                </c:pt>
                <c:pt idx="3031">
                  <c:v>0.27999999999999969</c:v>
                </c:pt>
                <c:pt idx="3032">
                  <c:v>0.62000000000000033</c:v>
                </c:pt>
                <c:pt idx="3033">
                  <c:v>0.54000000000000059</c:v>
                </c:pt>
                <c:pt idx="3034">
                  <c:v>0.4799999999999997</c:v>
                </c:pt>
                <c:pt idx="3035">
                  <c:v>0.53999999999999915</c:v>
                </c:pt>
                <c:pt idx="3036">
                  <c:v>0.25999999999999945</c:v>
                </c:pt>
                <c:pt idx="3037">
                  <c:v>0.25999999999999945</c:v>
                </c:pt>
                <c:pt idx="3038">
                  <c:v>0</c:v>
                </c:pt>
                <c:pt idx="3039">
                  <c:v>0</c:v>
                </c:pt>
                <c:pt idx="3040">
                  <c:v>0.1200000000000017</c:v>
                </c:pt>
                <c:pt idx="3041">
                  <c:v>-0.27999999999999831</c:v>
                </c:pt>
                <c:pt idx="3042">
                  <c:v>-0.33999999999999914</c:v>
                </c:pt>
                <c:pt idx="3043">
                  <c:v>-4.000000000000057E-2</c:v>
                </c:pt>
                <c:pt idx="3044">
                  <c:v>0.1</c:v>
                </c:pt>
                <c:pt idx="3045">
                  <c:v>7.999999999999971E-2</c:v>
                </c:pt>
                <c:pt idx="3046">
                  <c:v>0.5</c:v>
                </c:pt>
                <c:pt idx="3047">
                  <c:v>0.32000000000000028</c:v>
                </c:pt>
                <c:pt idx="3048">
                  <c:v>4.000000000000057E-2</c:v>
                </c:pt>
                <c:pt idx="3049">
                  <c:v>0.16000000000000086</c:v>
                </c:pt>
                <c:pt idx="3050">
                  <c:v>0.26000000000000084</c:v>
                </c:pt>
                <c:pt idx="3051">
                  <c:v>0.44000000000000056</c:v>
                </c:pt>
                <c:pt idx="3052">
                  <c:v>0.48000000000000115</c:v>
                </c:pt>
                <c:pt idx="3053">
                  <c:v>0.30000000000000143</c:v>
                </c:pt>
                <c:pt idx="3054">
                  <c:v>0.3</c:v>
                </c:pt>
                <c:pt idx="3055">
                  <c:v>0.23999999999999916</c:v>
                </c:pt>
                <c:pt idx="3056">
                  <c:v>0.22000000000000028</c:v>
                </c:pt>
                <c:pt idx="3057">
                  <c:v>0.14000000000000057</c:v>
                </c:pt>
                <c:pt idx="3058">
                  <c:v>0.7000000000000014</c:v>
                </c:pt>
                <c:pt idx="3059">
                  <c:v>0.42000000000000315</c:v>
                </c:pt>
                <c:pt idx="3060">
                  <c:v>0.38000000000000256</c:v>
                </c:pt>
                <c:pt idx="3061">
                  <c:v>0.18000000000000113</c:v>
                </c:pt>
                <c:pt idx="3062">
                  <c:v>0.38000000000000111</c:v>
                </c:pt>
                <c:pt idx="3063">
                  <c:v>0.42000000000000026</c:v>
                </c:pt>
                <c:pt idx="3064">
                  <c:v>0.37999999999999973</c:v>
                </c:pt>
                <c:pt idx="3065">
                  <c:v>0.66000000000000081</c:v>
                </c:pt>
                <c:pt idx="3066">
                  <c:v>0.58000000000000251</c:v>
                </c:pt>
                <c:pt idx="3067">
                  <c:v>0.50000000000000144</c:v>
                </c:pt>
                <c:pt idx="3068">
                  <c:v>0.4600000000000023</c:v>
                </c:pt>
                <c:pt idx="3069">
                  <c:v>0.68000000000000116</c:v>
                </c:pt>
                <c:pt idx="3070">
                  <c:v>0.4799999999999997</c:v>
                </c:pt>
                <c:pt idx="3071">
                  <c:v>0.65999999999999948</c:v>
                </c:pt>
                <c:pt idx="3072">
                  <c:v>0.55999999999999939</c:v>
                </c:pt>
                <c:pt idx="3073">
                  <c:v>0.1799999999999983</c:v>
                </c:pt>
                <c:pt idx="3074">
                  <c:v>-8.000000000000114E-2</c:v>
                </c:pt>
                <c:pt idx="3075">
                  <c:v>0.2</c:v>
                </c:pt>
                <c:pt idx="3076">
                  <c:v>0.4</c:v>
                </c:pt>
                <c:pt idx="3077">
                  <c:v>0.36000000000000087</c:v>
                </c:pt>
                <c:pt idx="3078">
                  <c:v>0.86000000000000087</c:v>
                </c:pt>
                <c:pt idx="3079">
                  <c:v>1.0600000000000009</c:v>
                </c:pt>
                <c:pt idx="3080">
                  <c:v>0.92000000000000026</c:v>
                </c:pt>
                <c:pt idx="3081">
                  <c:v>0.67999999999999972</c:v>
                </c:pt>
                <c:pt idx="3082">
                  <c:v>0.55999999999999939</c:v>
                </c:pt>
                <c:pt idx="3083">
                  <c:v>5.9999999999999429E-2</c:v>
                </c:pt>
                <c:pt idx="3084">
                  <c:v>-0.2</c:v>
                </c:pt>
                <c:pt idx="3085">
                  <c:v>-0.44000000000000056</c:v>
                </c:pt>
                <c:pt idx="3086">
                  <c:v>-0.7600000000000009</c:v>
                </c:pt>
                <c:pt idx="3087">
                  <c:v>-0.56000000000000083</c:v>
                </c:pt>
                <c:pt idx="3088">
                  <c:v>-0.37999999999999973</c:v>
                </c:pt>
                <c:pt idx="3089">
                  <c:v>7.999999999999971E-2</c:v>
                </c:pt>
                <c:pt idx="3090">
                  <c:v>0.1</c:v>
                </c:pt>
                <c:pt idx="3091">
                  <c:v>0.26000000000000084</c:v>
                </c:pt>
                <c:pt idx="3092">
                  <c:v>4.0000000000001992E-2</c:v>
                </c:pt>
                <c:pt idx="3093">
                  <c:v>2.0000000000000285E-2</c:v>
                </c:pt>
                <c:pt idx="3094">
                  <c:v>-5.9999999999999429E-2</c:v>
                </c:pt>
                <c:pt idx="3095">
                  <c:v>0.20000000000000143</c:v>
                </c:pt>
                <c:pt idx="3096">
                  <c:v>0.5</c:v>
                </c:pt>
                <c:pt idx="3097">
                  <c:v>0.77999999999999825</c:v>
                </c:pt>
                <c:pt idx="3098">
                  <c:v>0.7399999999999991</c:v>
                </c:pt>
                <c:pt idx="3099">
                  <c:v>0.67999999999999827</c:v>
                </c:pt>
                <c:pt idx="3100">
                  <c:v>0.5399999999999977</c:v>
                </c:pt>
                <c:pt idx="3101">
                  <c:v>0.47999999999999832</c:v>
                </c:pt>
                <c:pt idx="3102">
                  <c:v>0.37999999999999973</c:v>
                </c:pt>
                <c:pt idx="3103">
                  <c:v>0.44000000000000056</c:v>
                </c:pt>
                <c:pt idx="3104">
                  <c:v>0.52000000000000168</c:v>
                </c:pt>
                <c:pt idx="3105">
                  <c:v>0.54000000000000203</c:v>
                </c:pt>
                <c:pt idx="3106">
                  <c:v>0.64000000000000201</c:v>
                </c:pt>
                <c:pt idx="3107">
                  <c:v>0.52000000000000168</c:v>
                </c:pt>
                <c:pt idx="3108">
                  <c:v>0.84000000000000197</c:v>
                </c:pt>
                <c:pt idx="3109">
                  <c:v>0.78000000000000258</c:v>
                </c:pt>
                <c:pt idx="3110">
                  <c:v>0.86000000000000232</c:v>
                </c:pt>
                <c:pt idx="3111">
                  <c:v>1.0000000000000013</c:v>
                </c:pt>
                <c:pt idx="3112">
                  <c:v>1.2200000000000002</c:v>
                </c:pt>
                <c:pt idx="3113">
                  <c:v>1.0599999999999994</c:v>
                </c:pt>
                <c:pt idx="3114">
                  <c:v>1.1799999999999984</c:v>
                </c:pt>
                <c:pt idx="3115">
                  <c:v>1.1799999999999984</c:v>
                </c:pt>
                <c:pt idx="3116">
                  <c:v>1.0399999999999991</c:v>
                </c:pt>
                <c:pt idx="3117">
                  <c:v>0.7</c:v>
                </c:pt>
                <c:pt idx="3118">
                  <c:v>0.77999999999999969</c:v>
                </c:pt>
                <c:pt idx="3119">
                  <c:v>0.43999999999999917</c:v>
                </c:pt>
                <c:pt idx="3120">
                  <c:v>0.17999999999999972</c:v>
                </c:pt>
                <c:pt idx="3121">
                  <c:v>0.15999999999999942</c:v>
                </c:pt>
                <c:pt idx="3122">
                  <c:v>0.45999999999999941</c:v>
                </c:pt>
                <c:pt idx="3123">
                  <c:v>0.37999999999999973</c:v>
                </c:pt>
                <c:pt idx="3124">
                  <c:v>0.64000000000000057</c:v>
                </c:pt>
                <c:pt idx="3125">
                  <c:v>0.88000000000000111</c:v>
                </c:pt>
                <c:pt idx="3126">
                  <c:v>0.58000000000000118</c:v>
                </c:pt>
                <c:pt idx="3127">
                  <c:v>0.3</c:v>
                </c:pt>
                <c:pt idx="3128">
                  <c:v>0.5</c:v>
                </c:pt>
                <c:pt idx="3129">
                  <c:v>0.22000000000000028</c:v>
                </c:pt>
                <c:pt idx="3130">
                  <c:v>0.23999999999999916</c:v>
                </c:pt>
                <c:pt idx="3131">
                  <c:v>0.55999999999999939</c:v>
                </c:pt>
                <c:pt idx="3132">
                  <c:v>0.7600000000000009</c:v>
                </c:pt>
                <c:pt idx="3133">
                  <c:v>0.22000000000000028</c:v>
                </c:pt>
                <c:pt idx="3134">
                  <c:v>0.36000000000000087</c:v>
                </c:pt>
                <c:pt idx="3135">
                  <c:v>0.18000000000000113</c:v>
                </c:pt>
                <c:pt idx="3136">
                  <c:v>-0.13999999999999915</c:v>
                </c:pt>
                <c:pt idx="3137">
                  <c:v>0.1</c:v>
                </c:pt>
                <c:pt idx="3138">
                  <c:v>0.37999999999999973</c:v>
                </c:pt>
                <c:pt idx="3139">
                  <c:v>0.39999999999999858</c:v>
                </c:pt>
                <c:pt idx="3140">
                  <c:v>0.59999999999999853</c:v>
                </c:pt>
                <c:pt idx="3141">
                  <c:v>0.57999999999999829</c:v>
                </c:pt>
                <c:pt idx="3142">
                  <c:v>0.19999999999999857</c:v>
                </c:pt>
                <c:pt idx="3143">
                  <c:v>-4.000000000000057E-2</c:v>
                </c:pt>
                <c:pt idx="3144">
                  <c:v>-0.12000000000000029</c:v>
                </c:pt>
                <c:pt idx="3145">
                  <c:v>-0.22000000000000028</c:v>
                </c:pt>
                <c:pt idx="3146">
                  <c:v>0.17999999999999972</c:v>
                </c:pt>
                <c:pt idx="3147">
                  <c:v>0.5</c:v>
                </c:pt>
                <c:pt idx="3148">
                  <c:v>0.37999999999999973</c:v>
                </c:pt>
                <c:pt idx="3149">
                  <c:v>0.57999999999999974</c:v>
                </c:pt>
                <c:pt idx="3150">
                  <c:v>0.75999999999999945</c:v>
                </c:pt>
                <c:pt idx="3151">
                  <c:v>0.45999999999999941</c:v>
                </c:pt>
                <c:pt idx="3152">
                  <c:v>3.9999999999999147E-2</c:v>
                </c:pt>
                <c:pt idx="3153">
                  <c:v>0.31999999999999884</c:v>
                </c:pt>
                <c:pt idx="3154">
                  <c:v>7.9999999999998295E-2</c:v>
                </c:pt>
                <c:pt idx="3155">
                  <c:v>5.9999999999999429E-2</c:v>
                </c:pt>
                <c:pt idx="3156">
                  <c:v>0.17999999999999972</c:v>
                </c:pt>
                <c:pt idx="3157">
                  <c:v>0.12000000000000029</c:v>
                </c:pt>
                <c:pt idx="3158">
                  <c:v>0.17999999999999972</c:v>
                </c:pt>
                <c:pt idx="3159">
                  <c:v>0.32000000000000028</c:v>
                </c:pt>
                <c:pt idx="3160">
                  <c:v>0.12000000000000029</c:v>
                </c:pt>
                <c:pt idx="3161">
                  <c:v>4.000000000000057E-2</c:v>
                </c:pt>
                <c:pt idx="3162">
                  <c:v>0.16000000000000086</c:v>
                </c:pt>
                <c:pt idx="3163">
                  <c:v>-5.9999999999998013E-2</c:v>
                </c:pt>
                <c:pt idx="3164">
                  <c:v>-1.9999999999997443E-2</c:v>
                </c:pt>
                <c:pt idx="3165">
                  <c:v>8.000000000000114E-2</c:v>
                </c:pt>
                <c:pt idx="3166">
                  <c:v>0.28000000000000114</c:v>
                </c:pt>
                <c:pt idx="3167">
                  <c:v>0.54000000000000059</c:v>
                </c:pt>
                <c:pt idx="3168">
                  <c:v>0.77999999999999969</c:v>
                </c:pt>
                <c:pt idx="3169">
                  <c:v>0.67999999999999972</c:v>
                </c:pt>
                <c:pt idx="3170">
                  <c:v>0.55999999999999939</c:v>
                </c:pt>
                <c:pt idx="3171">
                  <c:v>0.51999999999999891</c:v>
                </c:pt>
                <c:pt idx="3172">
                  <c:v>0.55999999999999939</c:v>
                </c:pt>
                <c:pt idx="3173">
                  <c:v>0.35999999999999943</c:v>
                </c:pt>
                <c:pt idx="3174">
                  <c:v>0.17999999999999972</c:v>
                </c:pt>
                <c:pt idx="3175">
                  <c:v>0.34000000000000058</c:v>
                </c:pt>
                <c:pt idx="3176">
                  <c:v>0.34000000000000058</c:v>
                </c:pt>
                <c:pt idx="3177">
                  <c:v>0.15999999999999942</c:v>
                </c:pt>
                <c:pt idx="3178">
                  <c:v>0.37999999999999973</c:v>
                </c:pt>
                <c:pt idx="3179">
                  <c:v>0.47999999999999832</c:v>
                </c:pt>
                <c:pt idx="3180">
                  <c:v>0.13999999999999915</c:v>
                </c:pt>
                <c:pt idx="3181">
                  <c:v>-4.000000000000057E-2</c:v>
                </c:pt>
                <c:pt idx="3182">
                  <c:v>-2.0000000000000285E-2</c:v>
                </c:pt>
                <c:pt idx="3183">
                  <c:v>-6.0000000000000851E-2</c:v>
                </c:pt>
                <c:pt idx="3184">
                  <c:v>-6.0000000000000851E-2</c:v>
                </c:pt>
                <c:pt idx="3185">
                  <c:v>0.37999999999999828</c:v>
                </c:pt>
                <c:pt idx="3186">
                  <c:v>0.45999999999999941</c:v>
                </c:pt>
                <c:pt idx="3187">
                  <c:v>0.63999999999999913</c:v>
                </c:pt>
                <c:pt idx="3188">
                  <c:v>0.92000000000000026</c:v>
                </c:pt>
                <c:pt idx="3189">
                  <c:v>1.1200000000000017</c:v>
                </c:pt>
                <c:pt idx="3190">
                  <c:v>0.72000000000000175</c:v>
                </c:pt>
                <c:pt idx="3191">
                  <c:v>0.7600000000000009</c:v>
                </c:pt>
                <c:pt idx="3192">
                  <c:v>0.36000000000000087</c:v>
                </c:pt>
                <c:pt idx="3193">
                  <c:v>2.0000000000001704E-2</c:v>
                </c:pt>
                <c:pt idx="3194">
                  <c:v>4.000000000000057E-2</c:v>
                </c:pt>
                <c:pt idx="3195">
                  <c:v>0.22000000000000028</c:v>
                </c:pt>
                <c:pt idx="3196">
                  <c:v>2.0000000000000285E-2</c:v>
                </c:pt>
                <c:pt idx="3197">
                  <c:v>0.4</c:v>
                </c:pt>
                <c:pt idx="3198">
                  <c:v>0.47999999999999832</c:v>
                </c:pt>
                <c:pt idx="3199">
                  <c:v>0.47999999999999832</c:v>
                </c:pt>
                <c:pt idx="3200">
                  <c:v>0.25999999999999801</c:v>
                </c:pt>
                <c:pt idx="3201">
                  <c:v>0.8199999999999974</c:v>
                </c:pt>
                <c:pt idx="3202">
                  <c:v>0.8199999999999974</c:v>
                </c:pt>
                <c:pt idx="3203">
                  <c:v>0.77999999999999825</c:v>
                </c:pt>
              </c:numCache>
            </c:numRef>
          </c:xVal>
          <c:yVal>
            <c:numRef>
              <c:f>'63G_24'!$A$4:$A$3214</c:f>
              <c:numCache>
                <c:formatCode>General</c:formatCode>
                <c:ptCount val="3211"/>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pt idx="3035">
                  <c:v>308.5</c:v>
                </c:pt>
                <c:pt idx="3036">
                  <c:v>308.60000000000002</c:v>
                </c:pt>
                <c:pt idx="3037">
                  <c:v>308.7</c:v>
                </c:pt>
                <c:pt idx="3038">
                  <c:v>308.8</c:v>
                </c:pt>
                <c:pt idx="3039">
                  <c:v>308.89999999999998</c:v>
                </c:pt>
                <c:pt idx="3040">
                  <c:v>309</c:v>
                </c:pt>
                <c:pt idx="3041">
                  <c:v>309.10000000000002</c:v>
                </c:pt>
                <c:pt idx="3042">
                  <c:v>309.2</c:v>
                </c:pt>
                <c:pt idx="3043">
                  <c:v>309.3</c:v>
                </c:pt>
                <c:pt idx="3044">
                  <c:v>309.39999999999998</c:v>
                </c:pt>
                <c:pt idx="3045">
                  <c:v>309.5</c:v>
                </c:pt>
                <c:pt idx="3046">
                  <c:v>309.60000000000002</c:v>
                </c:pt>
                <c:pt idx="3047">
                  <c:v>309.7</c:v>
                </c:pt>
                <c:pt idx="3048">
                  <c:v>309.8</c:v>
                </c:pt>
                <c:pt idx="3049">
                  <c:v>309.89999999999998</c:v>
                </c:pt>
                <c:pt idx="3050">
                  <c:v>310</c:v>
                </c:pt>
                <c:pt idx="3051">
                  <c:v>310.10000000000002</c:v>
                </c:pt>
                <c:pt idx="3052">
                  <c:v>310.2</c:v>
                </c:pt>
                <c:pt idx="3053">
                  <c:v>310.3</c:v>
                </c:pt>
                <c:pt idx="3054">
                  <c:v>310.39999999999998</c:v>
                </c:pt>
                <c:pt idx="3055">
                  <c:v>310.5</c:v>
                </c:pt>
                <c:pt idx="3056">
                  <c:v>310.60000000000002</c:v>
                </c:pt>
                <c:pt idx="3057">
                  <c:v>310.7</c:v>
                </c:pt>
                <c:pt idx="3058">
                  <c:v>310.8</c:v>
                </c:pt>
                <c:pt idx="3059">
                  <c:v>310.89999999999998</c:v>
                </c:pt>
                <c:pt idx="3060">
                  <c:v>311</c:v>
                </c:pt>
                <c:pt idx="3061">
                  <c:v>311.10000000000002</c:v>
                </c:pt>
                <c:pt idx="3062">
                  <c:v>311.2</c:v>
                </c:pt>
                <c:pt idx="3063">
                  <c:v>311.3</c:v>
                </c:pt>
                <c:pt idx="3064">
                  <c:v>311.39999999999998</c:v>
                </c:pt>
                <c:pt idx="3065">
                  <c:v>311.5</c:v>
                </c:pt>
                <c:pt idx="3066">
                  <c:v>311.60000000000002</c:v>
                </c:pt>
                <c:pt idx="3067">
                  <c:v>311.7</c:v>
                </c:pt>
                <c:pt idx="3068">
                  <c:v>311.8</c:v>
                </c:pt>
                <c:pt idx="3069">
                  <c:v>311.89999999999998</c:v>
                </c:pt>
                <c:pt idx="3070">
                  <c:v>312</c:v>
                </c:pt>
                <c:pt idx="3071">
                  <c:v>312.10000000000002</c:v>
                </c:pt>
                <c:pt idx="3072">
                  <c:v>312.2</c:v>
                </c:pt>
                <c:pt idx="3073">
                  <c:v>312.3</c:v>
                </c:pt>
                <c:pt idx="3074">
                  <c:v>312.39999999999998</c:v>
                </c:pt>
                <c:pt idx="3075">
                  <c:v>312.5</c:v>
                </c:pt>
                <c:pt idx="3076">
                  <c:v>312.60000000000002</c:v>
                </c:pt>
                <c:pt idx="3077">
                  <c:v>312.7</c:v>
                </c:pt>
                <c:pt idx="3078">
                  <c:v>312.8</c:v>
                </c:pt>
                <c:pt idx="3079">
                  <c:v>312.89999999999998</c:v>
                </c:pt>
                <c:pt idx="3080">
                  <c:v>313</c:v>
                </c:pt>
                <c:pt idx="3081">
                  <c:v>313.10000000000002</c:v>
                </c:pt>
                <c:pt idx="3082">
                  <c:v>313.2</c:v>
                </c:pt>
                <c:pt idx="3083">
                  <c:v>313.3</c:v>
                </c:pt>
                <c:pt idx="3084">
                  <c:v>313.39999999999998</c:v>
                </c:pt>
                <c:pt idx="3085">
                  <c:v>313.5</c:v>
                </c:pt>
                <c:pt idx="3086">
                  <c:v>313.60000000000002</c:v>
                </c:pt>
                <c:pt idx="3087">
                  <c:v>313.7</c:v>
                </c:pt>
                <c:pt idx="3088">
                  <c:v>313.8</c:v>
                </c:pt>
                <c:pt idx="3089">
                  <c:v>313.89999999999998</c:v>
                </c:pt>
                <c:pt idx="3090">
                  <c:v>314</c:v>
                </c:pt>
                <c:pt idx="3091">
                  <c:v>314.10000000000002</c:v>
                </c:pt>
                <c:pt idx="3092">
                  <c:v>314.2</c:v>
                </c:pt>
                <c:pt idx="3093">
                  <c:v>314.3</c:v>
                </c:pt>
                <c:pt idx="3094">
                  <c:v>314.39999999999998</c:v>
                </c:pt>
                <c:pt idx="3095">
                  <c:v>314.5</c:v>
                </c:pt>
                <c:pt idx="3096">
                  <c:v>314.60000000000002</c:v>
                </c:pt>
                <c:pt idx="3097">
                  <c:v>314.7</c:v>
                </c:pt>
                <c:pt idx="3098">
                  <c:v>314.8</c:v>
                </c:pt>
                <c:pt idx="3099">
                  <c:v>314.89999999999998</c:v>
                </c:pt>
                <c:pt idx="3100">
                  <c:v>315</c:v>
                </c:pt>
                <c:pt idx="3101">
                  <c:v>315.10000000000002</c:v>
                </c:pt>
                <c:pt idx="3102">
                  <c:v>315.2</c:v>
                </c:pt>
                <c:pt idx="3103">
                  <c:v>315.3</c:v>
                </c:pt>
                <c:pt idx="3104">
                  <c:v>315.39999999999998</c:v>
                </c:pt>
                <c:pt idx="3105">
                  <c:v>315.5</c:v>
                </c:pt>
                <c:pt idx="3106">
                  <c:v>315.60000000000002</c:v>
                </c:pt>
                <c:pt idx="3107">
                  <c:v>315.7</c:v>
                </c:pt>
                <c:pt idx="3108">
                  <c:v>315.8</c:v>
                </c:pt>
                <c:pt idx="3109">
                  <c:v>315.89999999999998</c:v>
                </c:pt>
                <c:pt idx="3110">
                  <c:v>316</c:v>
                </c:pt>
                <c:pt idx="3111">
                  <c:v>316.10000000000002</c:v>
                </c:pt>
                <c:pt idx="3112">
                  <c:v>316.2</c:v>
                </c:pt>
                <c:pt idx="3113">
                  <c:v>316.3</c:v>
                </c:pt>
                <c:pt idx="3114">
                  <c:v>316.39999999999998</c:v>
                </c:pt>
                <c:pt idx="3115">
                  <c:v>316.5</c:v>
                </c:pt>
                <c:pt idx="3116">
                  <c:v>316.60000000000002</c:v>
                </c:pt>
                <c:pt idx="3117">
                  <c:v>316.7</c:v>
                </c:pt>
                <c:pt idx="3118">
                  <c:v>316.8</c:v>
                </c:pt>
                <c:pt idx="3119">
                  <c:v>316.89999999999998</c:v>
                </c:pt>
                <c:pt idx="3120">
                  <c:v>317</c:v>
                </c:pt>
                <c:pt idx="3121">
                  <c:v>317.10000000000002</c:v>
                </c:pt>
                <c:pt idx="3122">
                  <c:v>317.2</c:v>
                </c:pt>
                <c:pt idx="3123">
                  <c:v>317.3</c:v>
                </c:pt>
                <c:pt idx="3124">
                  <c:v>317.39999999999998</c:v>
                </c:pt>
                <c:pt idx="3125">
                  <c:v>317.5</c:v>
                </c:pt>
                <c:pt idx="3126">
                  <c:v>317.60000000000002</c:v>
                </c:pt>
                <c:pt idx="3127">
                  <c:v>317.7</c:v>
                </c:pt>
                <c:pt idx="3128">
                  <c:v>317.8</c:v>
                </c:pt>
                <c:pt idx="3129">
                  <c:v>317.89999999999998</c:v>
                </c:pt>
                <c:pt idx="3130">
                  <c:v>318</c:v>
                </c:pt>
                <c:pt idx="3131">
                  <c:v>318.10000000000002</c:v>
                </c:pt>
                <c:pt idx="3132">
                  <c:v>318.2</c:v>
                </c:pt>
                <c:pt idx="3133">
                  <c:v>318.3</c:v>
                </c:pt>
                <c:pt idx="3134">
                  <c:v>318.39999999999998</c:v>
                </c:pt>
                <c:pt idx="3135">
                  <c:v>318.5</c:v>
                </c:pt>
                <c:pt idx="3136">
                  <c:v>318.60000000000002</c:v>
                </c:pt>
                <c:pt idx="3137">
                  <c:v>318.7</c:v>
                </c:pt>
                <c:pt idx="3138">
                  <c:v>318.8</c:v>
                </c:pt>
                <c:pt idx="3139">
                  <c:v>318.89999999999998</c:v>
                </c:pt>
                <c:pt idx="3140">
                  <c:v>319</c:v>
                </c:pt>
                <c:pt idx="3141">
                  <c:v>319.10000000000002</c:v>
                </c:pt>
                <c:pt idx="3142">
                  <c:v>319.2</c:v>
                </c:pt>
                <c:pt idx="3143">
                  <c:v>319.3</c:v>
                </c:pt>
                <c:pt idx="3144">
                  <c:v>319.39999999999998</c:v>
                </c:pt>
                <c:pt idx="3145">
                  <c:v>319.5</c:v>
                </c:pt>
                <c:pt idx="3146">
                  <c:v>319.60000000000002</c:v>
                </c:pt>
                <c:pt idx="3147">
                  <c:v>319.7</c:v>
                </c:pt>
                <c:pt idx="3148">
                  <c:v>319.8</c:v>
                </c:pt>
                <c:pt idx="3149">
                  <c:v>319.89999999999998</c:v>
                </c:pt>
                <c:pt idx="3150">
                  <c:v>320</c:v>
                </c:pt>
                <c:pt idx="3151">
                  <c:v>320.10000000000002</c:v>
                </c:pt>
                <c:pt idx="3152">
                  <c:v>320.2</c:v>
                </c:pt>
                <c:pt idx="3153">
                  <c:v>320.3</c:v>
                </c:pt>
                <c:pt idx="3154">
                  <c:v>320.39999999999998</c:v>
                </c:pt>
                <c:pt idx="3155">
                  <c:v>320.5</c:v>
                </c:pt>
                <c:pt idx="3156">
                  <c:v>320.60000000000002</c:v>
                </c:pt>
                <c:pt idx="3157">
                  <c:v>320.7</c:v>
                </c:pt>
                <c:pt idx="3158">
                  <c:v>320.8</c:v>
                </c:pt>
                <c:pt idx="3159">
                  <c:v>320.89999999999998</c:v>
                </c:pt>
                <c:pt idx="3160">
                  <c:v>321</c:v>
                </c:pt>
                <c:pt idx="3161">
                  <c:v>321.10000000000002</c:v>
                </c:pt>
                <c:pt idx="3162">
                  <c:v>321.2</c:v>
                </c:pt>
                <c:pt idx="3163">
                  <c:v>321.3</c:v>
                </c:pt>
                <c:pt idx="3164">
                  <c:v>321.39999999999998</c:v>
                </c:pt>
                <c:pt idx="3165">
                  <c:v>321.5</c:v>
                </c:pt>
                <c:pt idx="3166">
                  <c:v>321.60000000000002</c:v>
                </c:pt>
                <c:pt idx="3167">
                  <c:v>321.7</c:v>
                </c:pt>
                <c:pt idx="3168">
                  <c:v>321.8</c:v>
                </c:pt>
                <c:pt idx="3169">
                  <c:v>321.89999999999998</c:v>
                </c:pt>
                <c:pt idx="3170">
                  <c:v>322</c:v>
                </c:pt>
                <c:pt idx="3171">
                  <c:v>322.10000000000002</c:v>
                </c:pt>
                <c:pt idx="3172">
                  <c:v>322.2</c:v>
                </c:pt>
                <c:pt idx="3173">
                  <c:v>322.3</c:v>
                </c:pt>
                <c:pt idx="3174">
                  <c:v>322.39999999999998</c:v>
                </c:pt>
                <c:pt idx="3175">
                  <c:v>322.5</c:v>
                </c:pt>
                <c:pt idx="3176">
                  <c:v>322.60000000000002</c:v>
                </c:pt>
                <c:pt idx="3177">
                  <c:v>322.7</c:v>
                </c:pt>
                <c:pt idx="3178">
                  <c:v>322.8</c:v>
                </c:pt>
                <c:pt idx="3179">
                  <c:v>322.89999999999998</c:v>
                </c:pt>
                <c:pt idx="3180">
                  <c:v>323</c:v>
                </c:pt>
                <c:pt idx="3181">
                  <c:v>323.10000000000002</c:v>
                </c:pt>
                <c:pt idx="3182">
                  <c:v>323.2</c:v>
                </c:pt>
                <c:pt idx="3183">
                  <c:v>323.3</c:v>
                </c:pt>
                <c:pt idx="3184">
                  <c:v>323.39999999999998</c:v>
                </c:pt>
                <c:pt idx="3185">
                  <c:v>323.5</c:v>
                </c:pt>
                <c:pt idx="3186">
                  <c:v>323.60000000000002</c:v>
                </c:pt>
                <c:pt idx="3187">
                  <c:v>323.7</c:v>
                </c:pt>
                <c:pt idx="3188">
                  <c:v>323.8</c:v>
                </c:pt>
                <c:pt idx="3189">
                  <c:v>323.89999999999998</c:v>
                </c:pt>
                <c:pt idx="3190">
                  <c:v>324</c:v>
                </c:pt>
                <c:pt idx="3191">
                  <c:v>324.10000000000002</c:v>
                </c:pt>
                <c:pt idx="3192">
                  <c:v>324.2</c:v>
                </c:pt>
                <c:pt idx="3193">
                  <c:v>324.3</c:v>
                </c:pt>
                <c:pt idx="3194">
                  <c:v>324.39999999999998</c:v>
                </c:pt>
                <c:pt idx="3195">
                  <c:v>324.5</c:v>
                </c:pt>
                <c:pt idx="3196">
                  <c:v>324.60000000000002</c:v>
                </c:pt>
                <c:pt idx="3197">
                  <c:v>324.7</c:v>
                </c:pt>
                <c:pt idx="3198">
                  <c:v>324.8</c:v>
                </c:pt>
                <c:pt idx="3199">
                  <c:v>324.89999999999998</c:v>
                </c:pt>
                <c:pt idx="3200">
                  <c:v>325</c:v>
                </c:pt>
                <c:pt idx="3201">
                  <c:v>325.10000000000002</c:v>
                </c:pt>
                <c:pt idx="3202">
                  <c:v>325.2</c:v>
                </c:pt>
                <c:pt idx="3203">
                  <c:v>325.3</c:v>
                </c:pt>
                <c:pt idx="3204">
                  <c:v>325.39999999999998</c:v>
                </c:pt>
                <c:pt idx="3205">
                  <c:v>325.5</c:v>
                </c:pt>
                <c:pt idx="3206">
                  <c:v>325.60000000000002</c:v>
                </c:pt>
                <c:pt idx="3207">
                  <c:v>325.7</c:v>
                </c:pt>
                <c:pt idx="3208">
                  <c:v>325.8</c:v>
                </c:pt>
                <c:pt idx="3209">
                  <c:v>325.89999999999998</c:v>
                </c:pt>
                <c:pt idx="3210">
                  <c:v>326</c:v>
                </c:pt>
              </c:numCache>
            </c:numRef>
          </c:yVal>
          <c:smooth val="1"/>
          <c:extLst>
            <c:ext xmlns:c16="http://schemas.microsoft.com/office/drawing/2014/chart" uri="{C3380CC4-5D6E-409C-BE32-E72D297353CC}">
              <c16:uniqueId val="{00000005-E124-422F-B0BB-9E76D2511DD2}"/>
            </c:ext>
          </c:extLst>
        </c:ser>
        <c:ser>
          <c:idx val="4"/>
          <c:order val="6"/>
          <c:tx>
            <c:strRef>
              <c:f>'63G_24'!$W$1</c:f>
              <c:strCache>
                <c:ptCount val="1"/>
                <c:pt idx="0">
                  <c:v>UPCUDEP</c:v>
                </c:pt>
              </c:strCache>
            </c:strRef>
          </c:tx>
          <c:spPr>
            <a:ln w="19050" cap="rnd">
              <a:solidFill>
                <a:sysClr val="windowText" lastClr="000000"/>
              </a:solidFill>
              <a:round/>
            </a:ln>
            <a:effectLst/>
          </c:spPr>
          <c:marker>
            <c:symbol val="none"/>
          </c:marker>
          <c:xVal>
            <c:numRef>
              <c:f>'63G_24'!$X$4:$X$5</c:f>
              <c:numCache>
                <c:formatCode>General</c:formatCode>
                <c:ptCount val="2"/>
                <c:pt idx="0">
                  <c:v>-10</c:v>
                </c:pt>
                <c:pt idx="1">
                  <c:v>15</c:v>
                </c:pt>
              </c:numCache>
            </c:numRef>
          </c:xVal>
          <c:yVal>
            <c:numRef>
              <c:f>'63G_24'!$W$2:$W$3</c:f>
              <c:numCache>
                <c:formatCode>General</c:formatCode>
                <c:ptCount val="2"/>
                <c:pt idx="0">
                  <c:v>67</c:v>
                </c:pt>
                <c:pt idx="1">
                  <c:v>67</c:v>
                </c:pt>
              </c:numCache>
            </c:numRef>
          </c:yVal>
          <c:smooth val="1"/>
          <c:extLst>
            <c:ext xmlns:c16="http://schemas.microsoft.com/office/drawing/2014/chart" uri="{C3380CC4-5D6E-409C-BE32-E72D297353CC}">
              <c16:uniqueId val="{00000006-E124-422F-B0BB-9E76D2511DD2}"/>
            </c:ext>
          </c:extLst>
        </c:ser>
        <c:ser>
          <c:idx val="5"/>
          <c:order val="7"/>
          <c:tx>
            <c:strRef>
              <c:f>'63G_24'!$X$1</c:f>
              <c:strCache>
                <c:ptCount val="1"/>
                <c:pt idx="0">
                  <c:v>UPAQDEP</c:v>
                </c:pt>
              </c:strCache>
            </c:strRef>
          </c:tx>
          <c:spPr>
            <a:ln w="19050" cap="rnd">
              <a:solidFill>
                <a:sysClr val="windowText" lastClr="000000"/>
              </a:solidFill>
              <a:round/>
            </a:ln>
            <a:effectLst/>
          </c:spPr>
          <c:marker>
            <c:symbol val="none"/>
          </c:marker>
          <c:xVal>
            <c:numRef>
              <c:f>'63G_24'!$X$4:$X$5</c:f>
              <c:numCache>
                <c:formatCode>General</c:formatCode>
                <c:ptCount val="2"/>
                <c:pt idx="0">
                  <c:v>-10</c:v>
                </c:pt>
                <c:pt idx="1">
                  <c:v>15</c:v>
                </c:pt>
              </c:numCache>
            </c:numRef>
          </c:xVal>
          <c:yVal>
            <c:numRef>
              <c:f>'63G_24'!$X$2:$X$3</c:f>
              <c:numCache>
                <c:formatCode>General</c:formatCode>
                <c:ptCount val="2"/>
                <c:pt idx="0">
                  <c:v>129</c:v>
                </c:pt>
                <c:pt idx="1">
                  <c:v>129</c:v>
                </c:pt>
              </c:numCache>
            </c:numRef>
          </c:yVal>
          <c:smooth val="1"/>
          <c:extLst>
            <c:ext xmlns:c16="http://schemas.microsoft.com/office/drawing/2014/chart" uri="{C3380CC4-5D6E-409C-BE32-E72D297353CC}">
              <c16:uniqueId val="{00000007-E124-422F-B0BB-9E76D2511DD2}"/>
            </c:ext>
          </c:extLst>
        </c:ser>
        <c:ser>
          <c:idx val="6"/>
          <c:order val="8"/>
          <c:tx>
            <c:strRef>
              <c:f>'63G_24'!$Y$1</c:f>
              <c:strCache>
                <c:ptCount val="1"/>
                <c:pt idx="0">
                  <c:v>MIDCUDEP</c:v>
                </c:pt>
              </c:strCache>
            </c:strRef>
          </c:tx>
          <c:spPr>
            <a:ln w="19050" cap="rnd">
              <a:solidFill>
                <a:sysClr val="windowText" lastClr="000000"/>
              </a:solidFill>
              <a:round/>
            </a:ln>
            <a:effectLst/>
          </c:spPr>
          <c:marker>
            <c:symbol val="none"/>
          </c:marker>
          <c:xVal>
            <c:numRef>
              <c:f>'63G_24'!$X$4:$X$5</c:f>
              <c:numCache>
                <c:formatCode>General</c:formatCode>
                <c:ptCount val="2"/>
                <c:pt idx="0">
                  <c:v>-10</c:v>
                </c:pt>
                <c:pt idx="1">
                  <c:v>15</c:v>
                </c:pt>
              </c:numCache>
            </c:numRef>
          </c:xVal>
          <c:yVal>
            <c:numRef>
              <c:f>'63G_24'!$Y$2:$Y$3</c:f>
              <c:numCache>
                <c:formatCode>General</c:formatCode>
                <c:ptCount val="2"/>
                <c:pt idx="0">
                  <c:v>166</c:v>
                </c:pt>
                <c:pt idx="1">
                  <c:v>166</c:v>
                </c:pt>
              </c:numCache>
            </c:numRef>
          </c:yVal>
          <c:smooth val="1"/>
          <c:extLst>
            <c:ext xmlns:c16="http://schemas.microsoft.com/office/drawing/2014/chart" uri="{C3380CC4-5D6E-409C-BE32-E72D297353CC}">
              <c16:uniqueId val="{00000008-E124-422F-B0BB-9E76D2511DD2}"/>
            </c:ext>
          </c:extLst>
        </c:ser>
        <c:ser>
          <c:idx val="7"/>
          <c:order val="9"/>
          <c:tx>
            <c:strRef>
              <c:f>'63G_24'!$Z$1</c:f>
              <c:strCache>
                <c:ptCount val="1"/>
                <c:pt idx="0">
                  <c:v>MIDAQDEP</c:v>
                </c:pt>
              </c:strCache>
            </c:strRef>
          </c:tx>
          <c:spPr>
            <a:ln w="19050" cap="rnd">
              <a:solidFill>
                <a:sysClr val="windowText" lastClr="000000"/>
              </a:solidFill>
              <a:round/>
            </a:ln>
            <a:effectLst/>
          </c:spPr>
          <c:marker>
            <c:symbol val="none"/>
          </c:marker>
          <c:xVal>
            <c:numRef>
              <c:f>'63G_24'!$X$4:$X$5</c:f>
              <c:numCache>
                <c:formatCode>General</c:formatCode>
                <c:ptCount val="2"/>
                <c:pt idx="0">
                  <c:v>-10</c:v>
                </c:pt>
                <c:pt idx="1">
                  <c:v>15</c:v>
                </c:pt>
              </c:numCache>
            </c:numRef>
          </c:xVal>
          <c:yVal>
            <c:numRef>
              <c:f>'63G_24'!$Z$2:$Z$3</c:f>
              <c:numCache>
                <c:formatCode>General</c:formatCode>
                <c:ptCount val="2"/>
                <c:pt idx="0">
                  <c:v>180</c:v>
                </c:pt>
                <c:pt idx="1">
                  <c:v>180</c:v>
                </c:pt>
              </c:numCache>
            </c:numRef>
          </c:yVal>
          <c:smooth val="1"/>
          <c:extLst>
            <c:ext xmlns:c16="http://schemas.microsoft.com/office/drawing/2014/chart" uri="{C3380CC4-5D6E-409C-BE32-E72D297353CC}">
              <c16:uniqueId val="{00000009-E124-422F-B0BB-9E76D2511DD2}"/>
            </c:ext>
          </c:extLst>
        </c:ser>
        <c:ser>
          <c:idx val="8"/>
          <c:order val="10"/>
          <c:tx>
            <c:strRef>
              <c:f>'63G_24'!$AA$1</c:f>
              <c:strCache>
                <c:ptCount val="1"/>
                <c:pt idx="0">
                  <c:v>LOCUDEP</c:v>
                </c:pt>
              </c:strCache>
            </c:strRef>
          </c:tx>
          <c:spPr>
            <a:ln w="19050" cap="rnd">
              <a:solidFill>
                <a:sysClr val="windowText" lastClr="000000"/>
              </a:solidFill>
              <a:round/>
            </a:ln>
            <a:effectLst/>
          </c:spPr>
          <c:marker>
            <c:symbol val="none"/>
          </c:marker>
          <c:xVal>
            <c:numRef>
              <c:f>'63G_24'!$X$4:$X$5</c:f>
              <c:numCache>
                <c:formatCode>General</c:formatCode>
                <c:ptCount val="2"/>
                <c:pt idx="0">
                  <c:v>-10</c:v>
                </c:pt>
                <c:pt idx="1">
                  <c:v>15</c:v>
                </c:pt>
              </c:numCache>
            </c:numRef>
          </c:xVal>
          <c:yVal>
            <c:numRef>
              <c:f>'63G_24'!$AA$2:$AA$3</c:f>
              <c:numCache>
                <c:formatCode>General</c:formatCode>
                <c:ptCount val="2"/>
                <c:pt idx="0">
                  <c:v>230</c:v>
                </c:pt>
                <c:pt idx="1">
                  <c:v>230</c:v>
                </c:pt>
              </c:numCache>
            </c:numRef>
          </c:yVal>
          <c:smooth val="1"/>
          <c:extLst>
            <c:ext xmlns:c16="http://schemas.microsoft.com/office/drawing/2014/chart" uri="{C3380CC4-5D6E-409C-BE32-E72D297353CC}">
              <c16:uniqueId val="{0000000A-E124-422F-B0BB-9E76D2511DD2}"/>
            </c:ext>
          </c:extLst>
        </c:ser>
        <c:ser>
          <c:idx val="9"/>
          <c:order val="11"/>
          <c:tx>
            <c:strRef>
              <c:f>'63G_24'!$AB$1</c:f>
              <c:strCache>
                <c:ptCount val="1"/>
                <c:pt idx="0">
                  <c:v>LOAQDEP</c:v>
                </c:pt>
              </c:strCache>
            </c:strRef>
          </c:tx>
          <c:spPr>
            <a:ln w="19050" cap="rnd">
              <a:solidFill>
                <a:sysClr val="windowText" lastClr="000000"/>
              </a:solidFill>
              <a:round/>
            </a:ln>
            <a:effectLst/>
          </c:spPr>
          <c:marker>
            <c:symbol val="none"/>
          </c:marker>
          <c:xVal>
            <c:numRef>
              <c:f>'63G_24'!$X$4:$X$5</c:f>
              <c:numCache>
                <c:formatCode>General</c:formatCode>
                <c:ptCount val="2"/>
                <c:pt idx="0">
                  <c:v>-10</c:v>
                </c:pt>
                <c:pt idx="1">
                  <c:v>15</c:v>
                </c:pt>
              </c:numCache>
            </c:numRef>
          </c:xVal>
          <c:yVal>
            <c:numRef>
              <c:f>'63G_24'!$AB$2:$AB$3</c:f>
              <c:numCache>
                <c:formatCode>General</c:formatCode>
                <c:ptCount val="2"/>
                <c:pt idx="0">
                  <c:v>260</c:v>
                </c:pt>
                <c:pt idx="1">
                  <c:v>260</c:v>
                </c:pt>
              </c:numCache>
            </c:numRef>
          </c:yVal>
          <c:smooth val="1"/>
          <c:extLst>
            <c:ext xmlns:c16="http://schemas.microsoft.com/office/drawing/2014/chart" uri="{C3380CC4-5D6E-409C-BE32-E72D297353CC}">
              <c16:uniqueId val="{0000000B-E124-422F-B0BB-9E76D2511DD2}"/>
            </c:ext>
          </c:extLst>
        </c:ser>
        <c:ser>
          <c:idx val="10"/>
          <c:order val="12"/>
          <c:tx>
            <c:strRef>
              <c:f>'63G_24'!$AC$1</c:f>
              <c:strCache>
                <c:ptCount val="1"/>
                <c:pt idx="0">
                  <c:v>SMCUDEP</c:v>
                </c:pt>
              </c:strCache>
            </c:strRef>
          </c:tx>
          <c:spPr>
            <a:ln w="19050" cap="rnd">
              <a:solidFill>
                <a:sysClr val="windowText" lastClr="000000"/>
              </a:solidFill>
              <a:round/>
            </a:ln>
            <a:effectLst/>
          </c:spPr>
          <c:marker>
            <c:symbol val="none"/>
          </c:marker>
          <c:xVal>
            <c:numRef>
              <c:f>'63G_24'!$X$4:$X$5</c:f>
              <c:numCache>
                <c:formatCode>General</c:formatCode>
                <c:ptCount val="2"/>
                <c:pt idx="0">
                  <c:v>-10</c:v>
                </c:pt>
                <c:pt idx="1">
                  <c:v>15</c:v>
                </c:pt>
              </c:numCache>
            </c:numRef>
          </c:xVal>
          <c:yVal>
            <c:numRef>
              <c:f>'63G_24'!$AC$2:$AC$3</c:f>
              <c:numCache>
                <c:formatCode>General</c:formatCode>
                <c:ptCount val="2"/>
                <c:pt idx="0">
                  <c:v>297</c:v>
                </c:pt>
                <c:pt idx="1">
                  <c:v>297</c:v>
                </c:pt>
              </c:numCache>
            </c:numRef>
          </c:yVal>
          <c:smooth val="1"/>
          <c:extLst>
            <c:ext xmlns:c16="http://schemas.microsoft.com/office/drawing/2014/chart" uri="{C3380CC4-5D6E-409C-BE32-E72D297353CC}">
              <c16:uniqueId val="{0000000C-E124-422F-B0BB-9E76D2511DD2}"/>
            </c:ext>
          </c:extLst>
        </c:ser>
        <c:dLbls>
          <c:showLegendKey val="0"/>
          <c:showVal val="0"/>
          <c:showCatName val="0"/>
          <c:showSerName val="0"/>
          <c:showPercent val="0"/>
          <c:showBubbleSize val="0"/>
        </c:dLbls>
        <c:axId val="810227592"/>
        <c:axId val="810232512"/>
      </c:scatterChart>
      <c:valAx>
        <c:axId val="810227592"/>
        <c:scaling>
          <c:orientation val="minMax"/>
          <c:max val="15"/>
          <c:min val="-1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l-GR">
                    <a:solidFill>
                      <a:sysClr val="windowText" lastClr="000000"/>
                    </a:solidFill>
                    <a:latin typeface="Calibri" panose="020F0502020204030204" pitchFamily="34" charset="0"/>
                    <a:cs typeface="Calibri" panose="020F0502020204030204" pitchFamily="34" charset="0"/>
                  </a:rPr>
                  <a:t>Δ</a:t>
                </a:r>
                <a:r>
                  <a:rPr lang="en-US">
                    <a:solidFill>
                      <a:sysClr val="windowText" lastClr="000000"/>
                    </a:solidFill>
                    <a:latin typeface="Calibri" panose="020F0502020204030204" pitchFamily="34" charset="0"/>
                    <a:cs typeface="Calibri" panose="020F0502020204030204" pitchFamily="34" charset="0"/>
                  </a:rPr>
                  <a:t> in Conductance (mS/m)</a:t>
                </a:r>
                <a:endParaRPr lang="en-US">
                  <a:solidFill>
                    <a:sysClr val="windowText" lastClr="000000"/>
                  </a:solidFill>
                </a:endParaRP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810232512"/>
        <c:crosses val="autoZero"/>
        <c:crossBetween val="midCat"/>
      </c:valAx>
      <c:valAx>
        <c:axId val="810232512"/>
        <c:scaling>
          <c:orientation val="maxMin"/>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810227592"/>
        <c:crosses val="autoZero"/>
        <c:crossBetween val="midCat"/>
      </c:valAx>
      <c:spPr>
        <a:noFill/>
        <a:ln>
          <a:solidFill>
            <a:sysClr val="windowText" lastClr="000000"/>
          </a:solidFill>
        </a:ln>
        <a:effectLst/>
      </c:spPr>
    </c:plotArea>
    <c:legend>
      <c:legendPos val="r"/>
      <c:layout>
        <c:manualLayout>
          <c:xMode val="edge"/>
          <c:yMode val="edge"/>
          <c:x val="0.65416411995397428"/>
          <c:y val="0.31385758440618028"/>
          <c:w val="0.29392299568131669"/>
          <c:h val="0.13088774145344728"/>
        </c:manualLayout>
      </c:layout>
      <c:overlay val="0"/>
      <c:spPr>
        <a:noFill/>
        <a:ln>
          <a:noFill/>
        </a:ln>
        <a:effectLst/>
      </c:spPr>
      <c:txPr>
        <a:bodyPr rot="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ysClr val="windowText" lastClr="000000"/>
                </a:solidFill>
                <a:latin typeface="+mn-lt"/>
                <a:ea typeface="+mn-ea"/>
                <a:cs typeface="+mn-cs"/>
              </a:defRPr>
            </a:pPr>
            <a:r>
              <a:rPr lang="en-US" b="1">
                <a:solidFill>
                  <a:sysClr val="windowText" lastClr="000000"/>
                </a:solidFill>
              </a:rPr>
              <a:t>63G 24 Conductance with Depth</a:t>
            </a:r>
          </a:p>
        </c:rich>
      </c:tx>
      <c:overlay val="0"/>
      <c:spPr>
        <a:noFill/>
        <a:ln>
          <a:noFill/>
        </a:ln>
        <a:effectLst/>
      </c:spPr>
      <c:txPr>
        <a:bodyPr rot="0" spcFirstLastPara="1" vertOverflow="ellipsis" vert="horz" wrap="square" anchor="ctr" anchorCtr="1"/>
        <a:lstStyle/>
        <a:p>
          <a:pPr>
            <a:defRPr sz="1400" b="0"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0.13124544776730496"/>
          <c:y val="0.13092582177227846"/>
          <c:w val="0.78880980394692046"/>
          <c:h val="0.85548447069116362"/>
        </c:manualLayout>
      </c:layout>
      <c:scatterChart>
        <c:scatterStyle val="smoothMarker"/>
        <c:varyColors val="0"/>
        <c:ser>
          <c:idx val="0"/>
          <c:order val="0"/>
          <c:tx>
            <c:strRef>
              <c:f>'63G_24'!$B$1</c:f>
              <c:strCache>
                <c:ptCount val="1"/>
                <c:pt idx="0">
                  <c:v>2008</c:v>
                </c:pt>
              </c:strCache>
            </c:strRef>
          </c:tx>
          <c:spPr>
            <a:ln w="12700" cap="rnd">
              <a:solidFill>
                <a:schemeClr val="accent1"/>
              </a:solidFill>
              <a:round/>
            </a:ln>
            <a:effectLst/>
          </c:spPr>
          <c:marker>
            <c:symbol val="none"/>
          </c:marker>
          <c:xVal>
            <c:numRef>
              <c:f>'63G_24'!$B$4:$B$3216</c:f>
              <c:numCache>
                <c:formatCode>General</c:formatCode>
                <c:ptCount val="3213"/>
                <c:pt idx="1">
                  <c:v>1.8</c:v>
                </c:pt>
                <c:pt idx="2">
                  <c:v>2</c:v>
                </c:pt>
                <c:pt idx="3">
                  <c:v>1.7</c:v>
                </c:pt>
                <c:pt idx="4">
                  <c:v>1.8</c:v>
                </c:pt>
                <c:pt idx="5">
                  <c:v>1.7</c:v>
                </c:pt>
                <c:pt idx="6">
                  <c:v>1.6</c:v>
                </c:pt>
                <c:pt idx="7">
                  <c:v>2</c:v>
                </c:pt>
                <c:pt idx="8">
                  <c:v>2.1</c:v>
                </c:pt>
                <c:pt idx="9">
                  <c:v>1.3</c:v>
                </c:pt>
                <c:pt idx="10">
                  <c:v>1.5</c:v>
                </c:pt>
                <c:pt idx="11">
                  <c:v>1.6</c:v>
                </c:pt>
                <c:pt idx="12">
                  <c:v>1.9</c:v>
                </c:pt>
                <c:pt idx="13">
                  <c:v>1.9</c:v>
                </c:pt>
                <c:pt idx="14">
                  <c:v>2</c:v>
                </c:pt>
                <c:pt idx="15">
                  <c:v>1.8</c:v>
                </c:pt>
                <c:pt idx="16">
                  <c:v>2.2999999999999998</c:v>
                </c:pt>
                <c:pt idx="17">
                  <c:v>1.9</c:v>
                </c:pt>
                <c:pt idx="18">
                  <c:v>2</c:v>
                </c:pt>
                <c:pt idx="19">
                  <c:v>1.3</c:v>
                </c:pt>
                <c:pt idx="20">
                  <c:v>1.6</c:v>
                </c:pt>
                <c:pt idx="21">
                  <c:v>2.5</c:v>
                </c:pt>
                <c:pt idx="22">
                  <c:v>2.2000000000000002</c:v>
                </c:pt>
                <c:pt idx="23">
                  <c:v>2.4</c:v>
                </c:pt>
                <c:pt idx="24">
                  <c:v>1.7</c:v>
                </c:pt>
                <c:pt idx="25">
                  <c:v>1.8</c:v>
                </c:pt>
                <c:pt idx="26">
                  <c:v>2.6</c:v>
                </c:pt>
                <c:pt idx="27">
                  <c:v>2</c:v>
                </c:pt>
                <c:pt idx="28">
                  <c:v>2</c:v>
                </c:pt>
                <c:pt idx="29">
                  <c:v>1.8</c:v>
                </c:pt>
                <c:pt idx="30">
                  <c:v>2.1</c:v>
                </c:pt>
                <c:pt idx="31">
                  <c:v>1.7</c:v>
                </c:pt>
                <c:pt idx="32">
                  <c:v>2</c:v>
                </c:pt>
                <c:pt idx="33">
                  <c:v>1.1000000000000001</c:v>
                </c:pt>
                <c:pt idx="34">
                  <c:v>1.3</c:v>
                </c:pt>
                <c:pt idx="35">
                  <c:v>1.2</c:v>
                </c:pt>
                <c:pt idx="36">
                  <c:v>0.8</c:v>
                </c:pt>
                <c:pt idx="37">
                  <c:v>1.3</c:v>
                </c:pt>
                <c:pt idx="38">
                  <c:v>1.4</c:v>
                </c:pt>
                <c:pt idx="39">
                  <c:v>1.7</c:v>
                </c:pt>
                <c:pt idx="40">
                  <c:v>2.2999999999999998</c:v>
                </c:pt>
                <c:pt idx="41">
                  <c:v>2.7</c:v>
                </c:pt>
                <c:pt idx="42">
                  <c:v>2.5</c:v>
                </c:pt>
                <c:pt idx="43">
                  <c:v>2.9</c:v>
                </c:pt>
                <c:pt idx="44">
                  <c:v>2.8</c:v>
                </c:pt>
                <c:pt idx="45">
                  <c:v>3</c:v>
                </c:pt>
                <c:pt idx="46">
                  <c:v>3.2</c:v>
                </c:pt>
                <c:pt idx="47">
                  <c:v>2.8</c:v>
                </c:pt>
                <c:pt idx="48">
                  <c:v>3.6</c:v>
                </c:pt>
                <c:pt idx="49">
                  <c:v>3.2</c:v>
                </c:pt>
                <c:pt idx="50">
                  <c:v>3.1</c:v>
                </c:pt>
                <c:pt idx="51">
                  <c:v>3.4</c:v>
                </c:pt>
                <c:pt idx="52">
                  <c:v>3.4</c:v>
                </c:pt>
                <c:pt idx="53">
                  <c:v>4</c:v>
                </c:pt>
                <c:pt idx="54">
                  <c:v>4.0999999999999996</c:v>
                </c:pt>
                <c:pt idx="55">
                  <c:v>3.7</c:v>
                </c:pt>
                <c:pt idx="56">
                  <c:v>4.3</c:v>
                </c:pt>
                <c:pt idx="57">
                  <c:v>3.7</c:v>
                </c:pt>
                <c:pt idx="58">
                  <c:v>3.6</c:v>
                </c:pt>
                <c:pt idx="59">
                  <c:v>4.3</c:v>
                </c:pt>
                <c:pt idx="60">
                  <c:v>4.3</c:v>
                </c:pt>
                <c:pt idx="61">
                  <c:v>4.2</c:v>
                </c:pt>
                <c:pt idx="62">
                  <c:v>4.9000000000000004</c:v>
                </c:pt>
                <c:pt idx="63">
                  <c:v>4.7</c:v>
                </c:pt>
                <c:pt idx="64">
                  <c:v>5</c:v>
                </c:pt>
                <c:pt idx="65">
                  <c:v>5.0999999999999996</c:v>
                </c:pt>
                <c:pt idx="66">
                  <c:v>5.9</c:v>
                </c:pt>
                <c:pt idx="67">
                  <c:v>6.1</c:v>
                </c:pt>
                <c:pt idx="68">
                  <c:v>5.6</c:v>
                </c:pt>
                <c:pt idx="69">
                  <c:v>4.8</c:v>
                </c:pt>
                <c:pt idx="70">
                  <c:v>5.6</c:v>
                </c:pt>
                <c:pt idx="71">
                  <c:v>5.5</c:v>
                </c:pt>
                <c:pt idx="72">
                  <c:v>5.6</c:v>
                </c:pt>
                <c:pt idx="73">
                  <c:v>5.9</c:v>
                </c:pt>
                <c:pt idx="74">
                  <c:v>5.7</c:v>
                </c:pt>
                <c:pt idx="75">
                  <c:v>5.7</c:v>
                </c:pt>
                <c:pt idx="76">
                  <c:v>6.1</c:v>
                </c:pt>
                <c:pt idx="77">
                  <c:v>5.4</c:v>
                </c:pt>
                <c:pt idx="78">
                  <c:v>5.3</c:v>
                </c:pt>
                <c:pt idx="79">
                  <c:v>4.5</c:v>
                </c:pt>
                <c:pt idx="80">
                  <c:v>4.8</c:v>
                </c:pt>
                <c:pt idx="81">
                  <c:v>5.4</c:v>
                </c:pt>
                <c:pt idx="82">
                  <c:v>4.4000000000000004</c:v>
                </c:pt>
                <c:pt idx="83">
                  <c:v>6.4</c:v>
                </c:pt>
                <c:pt idx="84">
                  <c:v>4.5999999999999996</c:v>
                </c:pt>
                <c:pt idx="85">
                  <c:v>5.2</c:v>
                </c:pt>
                <c:pt idx="86">
                  <c:v>4.8</c:v>
                </c:pt>
                <c:pt idx="87">
                  <c:v>5.3</c:v>
                </c:pt>
                <c:pt idx="88">
                  <c:v>4.0999999999999996</c:v>
                </c:pt>
                <c:pt idx="89">
                  <c:v>4.7</c:v>
                </c:pt>
                <c:pt idx="90">
                  <c:v>4.7</c:v>
                </c:pt>
                <c:pt idx="91">
                  <c:v>4.0999999999999996</c:v>
                </c:pt>
                <c:pt idx="92">
                  <c:v>4.9000000000000004</c:v>
                </c:pt>
                <c:pt idx="93">
                  <c:v>4.7</c:v>
                </c:pt>
                <c:pt idx="94">
                  <c:v>5</c:v>
                </c:pt>
                <c:pt idx="95">
                  <c:v>3.7</c:v>
                </c:pt>
                <c:pt idx="96">
                  <c:v>3.9</c:v>
                </c:pt>
                <c:pt idx="97">
                  <c:v>3.5</c:v>
                </c:pt>
                <c:pt idx="98">
                  <c:v>4.4000000000000004</c:v>
                </c:pt>
                <c:pt idx="99">
                  <c:v>3.6</c:v>
                </c:pt>
                <c:pt idx="100">
                  <c:v>4.4000000000000004</c:v>
                </c:pt>
                <c:pt idx="101">
                  <c:v>4.4000000000000004</c:v>
                </c:pt>
                <c:pt idx="102">
                  <c:v>4.2</c:v>
                </c:pt>
                <c:pt idx="103">
                  <c:v>4.2</c:v>
                </c:pt>
                <c:pt idx="104">
                  <c:v>3.9</c:v>
                </c:pt>
                <c:pt idx="105">
                  <c:v>4.7</c:v>
                </c:pt>
                <c:pt idx="106">
                  <c:v>4.8</c:v>
                </c:pt>
                <c:pt idx="107">
                  <c:v>5</c:v>
                </c:pt>
                <c:pt idx="108">
                  <c:v>4.5999999999999996</c:v>
                </c:pt>
                <c:pt idx="109">
                  <c:v>4.9000000000000004</c:v>
                </c:pt>
                <c:pt idx="110">
                  <c:v>5</c:v>
                </c:pt>
                <c:pt idx="111">
                  <c:v>4.7</c:v>
                </c:pt>
                <c:pt idx="112">
                  <c:v>4.7</c:v>
                </c:pt>
                <c:pt idx="113">
                  <c:v>5.3</c:v>
                </c:pt>
                <c:pt idx="114">
                  <c:v>5.9</c:v>
                </c:pt>
                <c:pt idx="115">
                  <c:v>6</c:v>
                </c:pt>
                <c:pt idx="116">
                  <c:v>6.1</c:v>
                </c:pt>
                <c:pt idx="117">
                  <c:v>6.4</c:v>
                </c:pt>
                <c:pt idx="118">
                  <c:v>6.5</c:v>
                </c:pt>
                <c:pt idx="119">
                  <c:v>6.5</c:v>
                </c:pt>
                <c:pt idx="120">
                  <c:v>6.8</c:v>
                </c:pt>
                <c:pt idx="121">
                  <c:v>6.3</c:v>
                </c:pt>
                <c:pt idx="122">
                  <c:v>6.2</c:v>
                </c:pt>
                <c:pt idx="123">
                  <c:v>6.6</c:v>
                </c:pt>
                <c:pt idx="124">
                  <c:v>6.8</c:v>
                </c:pt>
                <c:pt idx="125">
                  <c:v>6.5</c:v>
                </c:pt>
                <c:pt idx="126">
                  <c:v>7.1</c:v>
                </c:pt>
                <c:pt idx="127">
                  <c:v>6.7</c:v>
                </c:pt>
                <c:pt idx="128">
                  <c:v>8.1999999999999993</c:v>
                </c:pt>
                <c:pt idx="129">
                  <c:v>7.8</c:v>
                </c:pt>
                <c:pt idx="130">
                  <c:v>7.3</c:v>
                </c:pt>
                <c:pt idx="131">
                  <c:v>8.8000000000000007</c:v>
                </c:pt>
                <c:pt idx="132">
                  <c:v>7.8</c:v>
                </c:pt>
                <c:pt idx="133">
                  <c:v>7.7</c:v>
                </c:pt>
                <c:pt idx="134">
                  <c:v>7.1</c:v>
                </c:pt>
                <c:pt idx="135">
                  <c:v>8.5</c:v>
                </c:pt>
                <c:pt idx="136">
                  <c:v>8.9</c:v>
                </c:pt>
                <c:pt idx="137">
                  <c:v>7.9</c:v>
                </c:pt>
                <c:pt idx="138">
                  <c:v>8.1</c:v>
                </c:pt>
                <c:pt idx="139">
                  <c:v>8.1999999999999993</c:v>
                </c:pt>
                <c:pt idx="140">
                  <c:v>8.6999999999999993</c:v>
                </c:pt>
                <c:pt idx="141">
                  <c:v>8.5</c:v>
                </c:pt>
                <c:pt idx="142">
                  <c:v>8.4</c:v>
                </c:pt>
                <c:pt idx="143">
                  <c:v>9</c:v>
                </c:pt>
                <c:pt idx="144">
                  <c:v>8</c:v>
                </c:pt>
                <c:pt idx="145">
                  <c:v>9.1999999999999993</c:v>
                </c:pt>
                <c:pt idx="146">
                  <c:v>8.1</c:v>
                </c:pt>
                <c:pt idx="147">
                  <c:v>8.6999999999999993</c:v>
                </c:pt>
                <c:pt idx="148">
                  <c:v>8</c:v>
                </c:pt>
                <c:pt idx="149">
                  <c:v>9.1</c:v>
                </c:pt>
                <c:pt idx="150">
                  <c:v>9.4</c:v>
                </c:pt>
                <c:pt idx="151">
                  <c:v>8.4</c:v>
                </c:pt>
                <c:pt idx="152">
                  <c:v>8.1999999999999993</c:v>
                </c:pt>
                <c:pt idx="153">
                  <c:v>7.7</c:v>
                </c:pt>
                <c:pt idx="154">
                  <c:v>8</c:v>
                </c:pt>
                <c:pt idx="155">
                  <c:v>8.8000000000000007</c:v>
                </c:pt>
                <c:pt idx="156">
                  <c:v>8.6</c:v>
                </c:pt>
                <c:pt idx="157">
                  <c:v>8.1999999999999993</c:v>
                </c:pt>
                <c:pt idx="158">
                  <c:v>7.8</c:v>
                </c:pt>
                <c:pt idx="159">
                  <c:v>7.3</c:v>
                </c:pt>
                <c:pt idx="160">
                  <c:v>7.6</c:v>
                </c:pt>
                <c:pt idx="161">
                  <c:v>8.5</c:v>
                </c:pt>
                <c:pt idx="162">
                  <c:v>7.5</c:v>
                </c:pt>
                <c:pt idx="163">
                  <c:v>6.5</c:v>
                </c:pt>
                <c:pt idx="164">
                  <c:v>7.2</c:v>
                </c:pt>
                <c:pt idx="165">
                  <c:v>7.1</c:v>
                </c:pt>
                <c:pt idx="166">
                  <c:v>6.9</c:v>
                </c:pt>
                <c:pt idx="167">
                  <c:v>6.4</c:v>
                </c:pt>
                <c:pt idx="168">
                  <c:v>6</c:v>
                </c:pt>
                <c:pt idx="169">
                  <c:v>5.6</c:v>
                </c:pt>
                <c:pt idx="170">
                  <c:v>6.8</c:v>
                </c:pt>
                <c:pt idx="171">
                  <c:v>6.6</c:v>
                </c:pt>
                <c:pt idx="172">
                  <c:v>6.4</c:v>
                </c:pt>
                <c:pt idx="173">
                  <c:v>6.8</c:v>
                </c:pt>
                <c:pt idx="174">
                  <c:v>6.9</c:v>
                </c:pt>
                <c:pt idx="175">
                  <c:v>7.1</c:v>
                </c:pt>
                <c:pt idx="176">
                  <c:v>7.2</c:v>
                </c:pt>
                <c:pt idx="177">
                  <c:v>6.9</c:v>
                </c:pt>
                <c:pt idx="178">
                  <c:v>6.1</c:v>
                </c:pt>
                <c:pt idx="179">
                  <c:v>6.5</c:v>
                </c:pt>
                <c:pt idx="180">
                  <c:v>5.6</c:v>
                </c:pt>
                <c:pt idx="181">
                  <c:v>6.7</c:v>
                </c:pt>
                <c:pt idx="182">
                  <c:v>6.7</c:v>
                </c:pt>
                <c:pt idx="183">
                  <c:v>6.4</c:v>
                </c:pt>
                <c:pt idx="184">
                  <c:v>6.7</c:v>
                </c:pt>
                <c:pt idx="185">
                  <c:v>6.7</c:v>
                </c:pt>
                <c:pt idx="186">
                  <c:v>6.1</c:v>
                </c:pt>
                <c:pt idx="187">
                  <c:v>6.9</c:v>
                </c:pt>
                <c:pt idx="188">
                  <c:v>6</c:v>
                </c:pt>
                <c:pt idx="189">
                  <c:v>6.8</c:v>
                </c:pt>
                <c:pt idx="190">
                  <c:v>6.7</c:v>
                </c:pt>
                <c:pt idx="191">
                  <c:v>6.6</c:v>
                </c:pt>
                <c:pt idx="192">
                  <c:v>6.2</c:v>
                </c:pt>
                <c:pt idx="193">
                  <c:v>5.7</c:v>
                </c:pt>
                <c:pt idx="194">
                  <c:v>6.5</c:v>
                </c:pt>
                <c:pt idx="195">
                  <c:v>6.7</c:v>
                </c:pt>
                <c:pt idx="196">
                  <c:v>6.5</c:v>
                </c:pt>
                <c:pt idx="197">
                  <c:v>5.7</c:v>
                </c:pt>
                <c:pt idx="198">
                  <c:v>6.2</c:v>
                </c:pt>
                <c:pt idx="199">
                  <c:v>6.1</c:v>
                </c:pt>
                <c:pt idx="200">
                  <c:v>6.1</c:v>
                </c:pt>
                <c:pt idx="201">
                  <c:v>6</c:v>
                </c:pt>
                <c:pt idx="202">
                  <c:v>6.1</c:v>
                </c:pt>
                <c:pt idx="203">
                  <c:v>6.1</c:v>
                </c:pt>
                <c:pt idx="204">
                  <c:v>6.8</c:v>
                </c:pt>
                <c:pt idx="205">
                  <c:v>6.7</c:v>
                </c:pt>
                <c:pt idx="206">
                  <c:v>5.7</c:v>
                </c:pt>
                <c:pt idx="207">
                  <c:v>6</c:v>
                </c:pt>
                <c:pt idx="208">
                  <c:v>6.5</c:v>
                </c:pt>
                <c:pt idx="209">
                  <c:v>6.1</c:v>
                </c:pt>
                <c:pt idx="210">
                  <c:v>6</c:v>
                </c:pt>
                <c:pt idx="211">
                  <c:v>5.7</c:v>
                </c:pt>
                <c:pt idx="212">
                  <c:v>5.6</c:v>
                </c:pt>
                <c:pt idx="213">
                  <c:v>6.6</c:v>
                </c:pt>
                <c:pt idx="214">
                  <c:v>6.3</c:v>
                </c:pt>
                <c:pt idx="215">
                  <c:v>6</c:v>
                </c:pt>
                <c:pt idx="216">
                  <c:v>5.8</c:v>
                </c:pt>
                <c:pt idx="217">
                  <c:v>5.5</c:v>
                </c:pt>
                <c:pt idx="218">
                  <c:v>5.5</c:v>
                </c:pt>
                <c:pt idx="219">
                  <c:v>5.9</c:v>
                </c:pt>
                <c:pt idx="220">
                  <c:v>6.6</c:v>
                </c:pt>
                <c:pt idx="221">
                  <c:v>6.5</c:v>
                </c:pt>
                <c:pt idx="222">
                  <c:v>6.8</c:v>
                </c:pt>
                <c:pt idx="223">
                  <c:v>6</c:v>
                </c:pt>
                <c:pt idx="224">
                  <c:v>6.5</c:v>
                </c:pt>
                <c:pt idx="225">
                  <c:v>6.2</c:v>
                </c:pt>
                <c:pt idx="226">
                  <c:v>6.6</c:v>
                </c:pt>
                <c:pt idx="227">
                  <c:v>6.1</c:v>
                </c:pt>
                <c:pt idx="228">
                  <c:v>6.4</c:v>
                </c:pt>
                <c:pt idx="229">
                  <c:v>6.5</c:v>
                </c:pt>
                <c:pt idx="230">
                  <c:v>6.4</c:v>
                </c:pt>
                <c:pt idx="231">
                  <c:v>5.5</c:v>
                </c:pt>
                <c:pt idx="232">
                  <c:v>6.4</c:v>
                </c:pt>
                <c:pt idx="233">
                  <c:v>7</c:v>
                </c:pt>
                <c:pt idx="234">
                  <c:v>5.5</c:v>
                </c:pt>
                <c:pt idx="235">
                  <c:v>6.5</c:v>
                </c:pt>
                <c:pt idx="236">
                  <c:v>5.6</c:v>
                </c:pt>
                <c:pt idx="237">
                  <c:v>6.6</c:v>
                </c:pt>
                <c:pt idx="238">
                  <c:v>6.5</c:v>
                </c:pt>
                <c:pt idx="239">
                  <c:v>5.6</c:v>
                </c:pt>
                <c:pt idx="240">
                  <c:v>6.9</c:v>
                </c:pt>
                <c:pt idx="241">
                  <c:v>6.8</c:v>
                </c:pt>
                <c:pt idx="242">
                  <c:v>7.3</c:v>
                </c:pt>
                <c:pt idx="243">
                  <c:v>6.1</c:v>
                </c:pt>
                <c:pt idx="244">
                  <c:v>6.3</c:v>
                </c:pt>
                <c:pt idx="245">
                  <c:v>7.1</c:v>
                </c:pt>
                <c:pt idx="246">
                  <c:v>6.1</c:v>
                </c:pt>
                <c:pt idx="247">
                  <c:v>6.3</c:v>
                </c:pt>
                <c:pt idx="248">
                  <c:v>7.4</c:v>
                </c:pt>
                <c:pt idx="249">
                  <c:v>6.7</c:v>
                </c:pt>
                <c:pt idx="250">
                  <c:v>6.3</c:v>
                </c:pt>
                <c:pt idx="251">
                  <c:v>7.1</c:v>
                </c:pt>
                <c:pt idx="252">
                  <c:v>6.7</c:v>
                </c:pt>
                <c:pt idx="253">
                  <c:v>6.2</c:v>
                </c:pt>
                <c:pt idx="254">
                  <c:v>6</c:v>
                </c:pt>
                <c:pt idx="255">
                  <c:v>5.7</c:v>
                </c:pt>
                <c:pt idx="256">
                  <c:v>6.7</c:v>
                </c:pt>
                <c:pt idx="257">
                  <c:v>5.9</c:v>
                </c:pt>
                <c:pt idx="258">
                  <c:v>6.5</c:v>
                </c:pt>
                <c:pt idx="259">
                  <c:v>7</c:v>
                </c:pt>
                <c:pt idx="260">
                  <c:v>6.8</c:v>
                </c:pt>
                <c:pt idx="261">
                  <c:v>6.4</c:v>
                </c:pt>
                <c:pt idx="262">
                  <c:v>6.4</c:v>
                </c:pt>
                <c:pt idx="263">
                  <c:v>6.6</c:v>
                </c:pt>
                <c:pt idx="264">
                  <c:v>6.1</c:v>
                </c:pt>
                <c:pt idx="265">
                  <c:v>7.1</c:v>
                </c:pt>
                <c:pt idx="266">
                  <c:v>6.1</c:v>
                </c:pt>
                <c:pt idx="267">
                  <c:v>7.5</c:v>
                </c:pt>
                <c:pt idx="268">
                  <c:v>7.5</c:v>
                </c:pt>
                <c:pt idx="269">
                  <c:v>6.5</c:v>
                </c:pt>
                <c:pt idx="270">
                  <c:v>6.6</c:v>
                </c:pt>
                <c:pt idx="271">
                  <c:v>7.9</c:v>
                </c:pt>
                <c:pt idx="272">
                  <c:v>7.1</c:v>
                </c:pt>
                <c:pt idx="273">
                  <c:v>8.1999999999999993</c:v>
                </c:pt>
                <c:pt idx="274">
                  <c:v>7.5</c:v>
                </c:pt>
                <c:pt idx="275">
                  <c:v>7.5</c:v>
                </c:pt>
                <c:pt idx="276">
                  <c:v>6.8</c:v>
                </c:pt>
                <c:pt idx="277">
                  <c:v>7</c:v>
                </c:pt>
                <c:pt idx="278">
                  <c:v>7.6</c:v>
                </c:pt>
                <c:pt idx="279">
                  <c:v>7.6</c:v>
                </c:pt>
                <c:pt idx="280">
                  <c:v>6.6</c:v>
                </c:pt>
                <c:pt idx="281">
                  <c:v>7.3</c:v>
                </c:pt>
                <c:pt idx="282">
                  <c:v>7</c:v>
                </c:pt>
                <c:pt idx="283">
                  <c:v>6.9</c:v>
                </c:pt>
                <c:pt idx="284">
                  <c:v>6.7</c:v>
                </c:pt>
                <c:pt idx="285">
                  <c:v>7.2</c:v>
                </c:pt>
                <c:pt idx="286">
                  <c:v>7.1</c:v>
                </c:pt>
                <c:pt idx="287">
                  <c:v>7.9</c:v>
                </c:pt>
                <c:pt idx="288">
                  <c:v>7.4</c:v>
                </c:pt>
                <c:pt idx="289">
                  <c:v>6.9</c:v>
                </c:pt>
                <c:pt idx="290">
                  <c:v>7.1</c:v>
                </c:pt>
                <c:pt idx="291">
                  <c:v>7.5</c:v>
                </c:pt>
                <c:pt idx="292">
                  <c:v>7</c:v>
                </c:pt>
                <c:pt idx="293">
                  <c:v>8.8000000000000007</c:v>
                </c:pt>
                <c:pt idx="294">
                  <c:v>8.4</c:v>
                </c:pt>
                <c:pt idx="295">
                  <c:v>8.3000000000000007</c:v>
                </c:pt>
                <c:pt idx="296">
                  <c:v>8.4</c:v>
                </c:pt>
                <c:pt idx="297">
                  <c:v>9.6999999999999993</c:v>
                </c:pt>
                <c:pt idx="298">
                  <c:v>8</c:v>
                </c:pt>
                <c:pt idx="299">
                  <c:v>7.7</c:v>
                </c:pt>
                <c:pt idx="300">
                  <c:v>8.6999999999999993</c:v>
                </c:pt>
                <c:pt idx="301">
                  <c:v>8</c:v>
                </c:pt>
                <c:pt idx="302">
                  <c:v>8.9</c:v>
                </c:pt>
                <c:pt idx="303">
                  <c:v>9.5</c:v>
                </c:pt>
                <c:pt idx="304">
                  <c:v>7.8</c:v>
                </c:pt>
                <c:pt idx="305">
                  <c:v>8.6</c:v>
                </c:pt>
                <c:pt idx="306">
                  <c:v>9.1</c:v>
                </c:pt>
                <c:pt idx="307">
                  <c:v>9.3000000000000007</c:v>
                </c:pt>
                <c:pt idx="308">
                  <c:v>9.5</c:v>
                </c:pt>
                <c:pt idx="309">
                  <c:v>9.4</c:v>
                </c:pt>
                <c:pt idx="310">
                  <c:v>8.6999999999999993</c:v>
                </c:pt>
                <c:pt idx="311">
                  <c:v>8.9</c:v>
                </c:pt>
                <c:pt idx="312">
                  <c:v>9.6999999999999993</c:v>
                </c:pt>
                <c:pt idx="313">
                  <c:v>8.8000000000000007</c:v>
                </c:pt>
                <c:pt idx="314">
                  <c:v>9.8000000000000007</c:v>
                </c:pt>
                <c:pt idx="315">
                  <c:v>9.6999999999999993</c:v>
                </c:pt>
                <c:pt idx="316">
                  <c:v>9.5</c:v>
                </c:pt>
                <c:pt idx="317">
                  <c:v>9.4</c:v>
                </c:pt>
                <c:pt idx="318">
                  <c:v>9.9</c:v>
                </c:pt>
                <c:pt idx="319">
                  <c:v>9.6</c:v>
                </c:pt>
                <c:pt idx="320">
                  <c:v>9.1999999999999993</c:v>
                </c:pt>
                <c:pt idx="321">
                  <c:v>10</c:v>
                </c:pt>
                <c:pt idx="322">
                  <c:v>10.8</c:v>
                </c:pt>
                <c:pt idx="323">
                  <c:v>11</c:v>
                </c:pt>
                <c:pt idx="324">
                  <c:v>11.4</c:v>
                </c:pt>
                <c:pt idx="325">
                  <c:v>11</c:v>
                </c:pt>
                <c:pt idx="326">
                  <c:v>11.7</c:v>
                </c:pt>
                <c:pt idx="327">
                  <c:v>12.1</c:v>
                </c:pt>
                <c:pt idx="328">
                  <c:v>12.5</c:v>
                </c:pt>
                <c:pt idx="329">
                  <c:v>11.6</c:v>
                </c:pt>
                <c:pt idx="330">
                  <c:v>12.9</c:v>
                </c:pt>
                <c:pt idx="331">
                  <c:v>13.1</c:v>
                </c:pt>
                <c:pt idx="332">
                  <c:v>14.2</c:v>
                </c:pt>
                <c:pt idx="333">
                  <c:v>13.1</c:v>
                </c:pt>
                <c:pt idx="334">
                  <c:v>13.9</c:v>
                </c:pt>
                <c:pt idx="335">
                  <c:v>14.5</c:v>
                </c:pt>
                <c:pt idx="336">
                  <c:v>15.2</c:v>
                </c:pt>
                <c:pt idx="337">
                  <c:v>14</c:v>
                </c:pt>
                <c:pt idx="338">
                  <c:v>15.4</c:v>
                </c:pt>
                <c:pt idx="339">
                  <c:v>14.5</c:v>
                </c:pt>
                <c:pt idx="340">
                  <c:v>15.4</c:v>
                </c:pt>
                <c:pt idx="341">
                  <c:v>13.5</c:v>
                </c:pt>
                <c:pt idx="342">
                  <c:v>15.7</c:v>
                </c:pt>
                <c:pt idx="343">
                  <c:v>15.2</c:v>
                </c:pt>
                <c:pt idx="344">
                  <c:v>15.5</c:v>
                </c:pt>
                <c:pt idx="345">
                  <c:v>15</c:v>
                </c:pt>
                <c:pt idx="346">
                  <c:v>14.4</c:v>
                </c:pt>
                <c:pt idx="347">
                  <c:v>14.3</c:v>
                </c:pt>
                <c:pt idx="348">
                  <c:v>14.2</c:v>
                </c:pt>
                <c:pt idx="349">
                  <c:v>13.1</c:v>
                </c:pt>
                <c:pt idx="350">
                  <c:v>13.5</c:v>
                </c:pt>
                <c:pt idx="351">
                  <c:v>14.1</c:v>
                </c:pt>
                <c:pt idx="352">
                  <c:v>13.4</c:v>
                </c:pt>
                <c:pt idx="353">
                  <c:v>12.8</c:v>
                </c:pt>
                <c:pt idx="354">
                  <c:v>12.5</c:v>
                </c:pt>
                <c:pt idx="355">
                  <c:v>12.3</c:v>
                </c:pt>
                <c:pt idx="356">
                  <c:v>12.5</c:v>
                </c:pt>
                <c:pt idx="357">
                  <c:v>12.5</c:v>
                </c:pt>
                <c:pt idx="358">
                  <c:v>13.1</c:v>
                </c:pt>
                <c:pt idx="359">
                  <c:v>13.6</c:v>
                </c:pt>
                <c:pt idx="360">
                  <c:v>13.8</c:v>
                </c:pt>
                <c:pt idx="361">
                  <c:v>13</c:v>
                </c:pt>
                <c:pt idx="362">
                  <c:v>14.6</c:v>
                </c:pt>
                <c:pt idx="363">
                  <c:v>15.3</c:v>
                </c:pt>
                <c:pt idx="364">
                  <c:v>14.8</c:v>
                </c:pt>
                <c:pt idx="365">
                  <c:v>14.8</c:v>
                </c:pt>
                <c:pt idx="366">
                  <c:v>14.8</c:v>
                </c:pt>
                <c:pt idx="367">
                  <c:v>14.8</c:v>
                </c:pt>
                <c:pt idx="368">
                  <c:v>14.8</c:v>
                </c:pt>
                <c:pt idx="369">
                  <c:v>14.8</c:v>
                </c:pt>
                <c:pt idx="370">
                  <c:v>14.8</c:v>
                </c:pt>
                <c:pt idx="371">
                  <c:v>14.8</c:v>
                </c:pt>
                <c:pt idx="372">
                  <c:v>14.8</c:v>
                </c:pt>
                <c:pt idx="373">
                  <c:v>14.5</c:v>
                </c:pt>
                <c:pt idx="374">
                  <c:v>13.5</c:v>
                </c:pt>
                <c:pt idx="375">
                  <c:v>13.5</c:v>
                </c:pt>
                <c:pt idx="376">
                  <c:v>13.5</c:v>
                </c:pt>
                <c:pt idx="377">
                  <c:v>13.5</c:v>
                </c:pt>
                <c:pt idx="378">
                  <c:v>13.5</c:v>
                </c:pt>
                <c:pt idx="379">
                  <c:v>13.5</c:v>
                </c:pt>
                <c:pt idx="380">
                  <c:v>13.5</c:v>
                </c:pt>
                <c:pt idx="381">
                  <c:v>13.5</c:v>
                </c:pt>
                <c:pt idx="382">
                  <c:v>12.7</c:v>
                </c:pt>
                <c:pt idx="383">
                  <c:v>13.4</c:v>
                </c:pt>
                <c:pt idx="384">
                  <c:v>12.9</c:v>
                </c:pt>
                <c:pt idx="385">
                  <c:v>13.8</c:v>
                </c:pt>
                <c:pt idx="386">
                  <c:v>13</c:v>
                </c:pt>
                <c:pt idx="387">
                  <c:v>11.7</c:v>
                </c:pt>
                <c:pt idx="388">
                  <c:v>12.8</c:v>
                </c:pt>
                <c:pt idx="389">
                  <c:v>12.2</c:v>
                </c:pt>
                <c:pt idx="390">
                  <c:v>13.3</c:v>
                </c:pt>
                <c:pt idx="391">
                  <c:v>11.9</c:v>
                </c:pt>
                <c:pt idx="392">
                  <c:v>12.5</c:v>
                </c:pt>
                <c:pt idx="393">
                  <c:v>11.3</c:v>
                </c:pt>
                <c:pt idx="394">
                  <c:v>11.3</c:v>
                </c:pt>
                <c:pt idx="395">
                  <c:v>11.5</c:v>
                </c:pt>
                <c:pt idx="396">
                  <c:v>11.8</c:v>
                </c:pt>
                <c:pt idx="397">
                  <c:v>12.2</c:v>
                </c:pt>
                <c:pt idx="398">
                  <c:v>10.7</c:v>
                </c:pt>
                <c:pt idx="399">
                  <c:v>11.1</c:v>
                </c:pt>
                <c:pt idx="400">
                  <c:v>11.5</c:v>
                </c:pt>
                <c:pt idx="401">
                  <c:v>10.8</c:v>
                </c:pt>
                <c:pt idx="402">
                  <c:v>10.8</c:v>
                </c:pt>
                <c:pt idx="403">
                  <c:v>11</c:v>
                </c:pt>
                <c:pt idx="404">
                  <c:v>10.3</c:v>
                </c:pt>
                <c:pt idx="405">
                  <c:v>11.6</c:v>
                </c:pt>
                <c:pt idx="406">
                  <c:v>11.1</c:v>
                </c:pt>
                <c:pt idx="407">
                  <c:v>10.9</c:v>
                </c:pt>
                <c:pt idx="408">
                  <c:v>11.6</c:v>
                </c:pt>
                <c:pt idx="409">
                  <c:v>10.199999999999999</c:v>
                </c:pt>
                <c:pt idx="410">
                  <c:v>10.3</c:v>
                </c:pt>
                <c:pt idx="411">
                  <c:v>10</c:v>
                </c:pt>
                <c:pt idx="412">
                  <c:v>9.5</c:v>
                </c:pt>
                <c:pt idx="413">
                  <c:v>9.1</c:v>
                </c:pt>
                <c:pt idx="414">
                  <c:v>9.4</c:v>
                </c:pt>
                <c:pt idx="415">
                  <c:v>9.8000000000000007</c:v>
                </c:pt>
                <c:pt idx="416">
                  <c:v>10</c:v>
                </c:pt>
                <c:pt idx="417">
                  <c:v>10.3</c:v>
                </c:pt>
                <c:pt idx="418">
                  <c:v>10.199999999999999</c:v>
                </c:pt>
                <c:pt idx="419">
                  <c:v>9.4</c:v>
                </c:pt>
                <c:pt idx="420">
                  <c:v>9.3000000000000007</c:v>
                </c:pt>
                <c:pt idx="421">
                  <c:v>9.1999999999999993</c:v>
                </c:pt>
                <c:pt idx="422">
                  <c:v>9.6</c:v>
                </c:pt>
                <c:pt idx="423">
                  <c:v>9.6</c:v>
                </c:pt>
                <c:pt idx="424">
                  <c:v>10.1</c:v>
                </c:pt>
                <c:pt idx="425">
                  <c:v>10.3</c:v>
                </c:pt>
                <c:pt idx="426">
                  <c:v>9.3000000000000007</c:v>
                </c:pt>
                <c:pt idx="427">
                  <c:v>9.1</c:v>
                </c:pt>
                <c:pt idx="428">
                  <c:v>9</c:v>
                </c:pt>
                <c:pt idx="429">
                  <c:v>9</c:v>
                </c:pt>
                <c:pt idx="430">
                  <c:v>9.1</c:v>
                </c:pt>
                <c:pt idx="431">
                  <c:v>8.5</c:v>
                </c:pt>
                <c:pt idx="432">
                  <c:v>10.199999999999999</c:v>
                </c:pt>
                <c:pt idx="433">
                  <c:v>10.199999999999999</c:v>
                </c:pt>
                <c:pt idx="434">
                  <c:v>10</c:v>
                </c:pt>
                <c:pt idx="435">
                  <c:v>9.6</c:v>
                </c:pt>
                <c:pt idx="436">
                  <c:v>10.6</c:v>
                </c:pt>
                <c:pt idx="437">
                  <c:v>9.8000000000000007</c:v>
                </c:pt>
                <c:pt idx="438">
                  <c:v>9.5</c:v>
                </c:pt>
                <c:pt idx="439">
                  <c:v>9.6999999999999993</c:v>
                </c:pt>
                <c:pt idx="440">
                  <c:v>9.4</c:v>
                </c:pt>
                <c:pt idx="441">
                  <c:v>9.8000000000000007</c:v>
                </c:pt>
                <c:pt idx="442">
                  <c:v>10.5</c:v>
                </c:pt>
                <c:pt idx="443">
                  <c:v>11.4</c:v>
                </c:pt>
                <c:pt idx="444">
                  <c:v>9.6</c:v>
                </c:pt>
                <c:pt idx="445">
                  <c:v>10</c:v>
                </c:pt>
                <c:pt idx="446">
                  <c:v>9.8000000000000007</c:v>
                </c:pt>
                <c:pt idx="447">
                  <c:v>10.1</c:v>
                </c:pt>
                <c:pt idx="448">
                  <c:v>10.3</c:v>
                </c:pt>
                <c:pt idx="449">
                  <c:v>9.3000000000000007</c:v>
                </c:pt>
                <c:pt idx="450">
                  <c:v>9.1999999999999993</c:v>
                </c:pt>
                <c:pt idx="451">
                  <c:v>10.199999999999999</c:v>
                </c:pt>
                <c:pt idx="452">
                  <c:v>10.3</c:v>
                </c:pt>
                <c:pt idx="453">
                  <c:v>9.9</c:v>
                </c:pt>
                <c:pt idx="454">
                  <c:v>10.6</c:v>
                </c:pt>
                <c:pt idx="455">
                  <c:v>9.6999999999999993</c:v>
                </c:pt>
                <c:pt idx="456">
                  <c:v>9.6</c:v>
                </c:pt>
                <c:pt idx="457">
                  <c:v>9.1</c:v>
                </c:pt>
                <c:pt idx="458">
                  <c:v>10.199999999999999</c:v>
                </c:pt>
                <c:pt idx="459">
                  <c:v>9.6</c:v>
                </c:pt>
                <c:pt idx="460">
                  <c:v>10.1</c:v>
                </c:pt>
                <c:pt idx="461">
                  <c:v>9.3000000000000007</c:v>
                </c:pt>
                <c:pt idx="462">
                  <c:v>10.4</c:v>
                </c:pt>
                <c:pt idx="463">
                  <c:v>10.9</c:v>
                </c:pt>
                <c:pt idx="464">
                  <c:v>10.9</c:v>
                </c:pt>
                <c:pt idx="465">
                  <c:v>9.1999999999999993</c:v>
                </c:pt>
                <c:pt idx="466">
                  <c:v>10.5</c:v>
                </c:pt>
                <c:pt idx="467">
                  <c:v>10.3</c:v>
                </c:pt>
                <c:pt idx="468">
                  <c:v>9.9</c:v>
                </c:pt>
                <c:pt idx="469">
                  <c:v>9.9</c:v>
                </c:pt>
                <c:pt idx="470">
                  <c:v>9.8000000000000007</c:v>
                </c:pt>
                <c:pt idx="471">
                  <c:v>9</c:v>
                </c:pt>
                <c:pt idx="472">
                  <c:v>9</c:v>
                </c:pt>
                <c:pt idx="473">
                  <c:v>9.3000000000000007</c:v>
                </c:pt>
                <c:pt idx="474">
                  <c:v>9.3000000000000007</c:v>
                </c:pt>
                <c:pt idx="475">
                  <c:v>9</c:v>
                </c:pt>
                <c:pt idx="476">
                  <c:v>9.5</c:v>
                </c:pt>
                <c:pt idx="477">
                  <c:v>9.3000000000000007</c:v>
                </c:pt>
                <c:pt idx="478">
                  <c:v>8.3000000000000007</c:v>
                </c:pt>
                <c:pt idx="479">
                  <c:v>9.4</c:v>
                </c:pt>
                <c:pt idx="480">
                  <c:v>8.3000000000000007</c:v>
                </c:pt>
                <c:pt idx="481">
                  <c:v>9.8000000000000007</c:v>
                </c:pt>
                <c:pt idx="482">
                  <c:v>8.4</c:v>
                </c:pt>
                <c:pt idx="483">
                  <c:v>10.199999999999999</c:v>
                </c:pt>
                <c:pt idx="484">
                  <c:v>9.4</c:v>
                </c:pt>
                <c:pt idx="485">
                  <c:v>10.3</c:v>
                </c:pt>
                <c:pt idx="486">
                  <c:v>10.199999999999999</c:v>
                </c:pt>
                <c:pt idx="487">
                  <c:v>9.6</c:v>
                </c:pt>
                <c:pt idx="488">
                  <c:v>8.9</c:v>
                </c:pt>
                <c:pt idx="489">
                  <c:v>9</c:v>
                </c:pt>
                <c:pt idx="490">
                  <c:v>10.1</c:v>
                </c:pt>
                <c:pt idx="491">
                  <c:v>8.4</c:v>
                </c:pt>
                <c:pt idx="492">
                  <c:v>9.6</c:v>
                </c:pt>
                <c:pt idx="493">
                  <c:v>9.3000000000000007</c:v>
                </c:pt>
                <c:pt idx="494">
                  <c:v>10.5</c:v>
                </c:pt>
                <c:pt idx="495">
                  <c:v>10.199999999999999</c:v>
                </c:pt>
                <c:pt idx="496">
                  <c:v>11.1</c:v>
                </c:pt>
                <c:pt idx="497">
                  <c:v>11.6</c:v>
                </c:pt>
                <c:pt idx="498">
                  <c:v>10.5</c:v>
                </c:pt>
                <c:pt idx="499">
                  <c:v>11.1</c:v>
                </c:pt>
                <c:pt idx="500">
                  <c:v>10.4</c:v>
                </c:pt>
                <c:pt idx="501">
                  <c:v>11.8</c:v>
                </c:pt>
                <c:pt idx="502">
                  <c:v>12</c:v>
                </c:pt>
                <c:pt idx="503">
                  <c:v>12.7</c:v>
                </c:pt>
                <c:pt idx="504">
                  <c:v>12.1</c:v>
                </c:pt>
                <c:pt idx="505">
                  <c:v>12.2</c:v>
                </c:pt>
                <c:pt idx="506">
                  <c:v>13</c:v>
                </c:pt>
                <c:pt idx="507">
                  <c:v>14.6</c:v>
                </c:pt>
                <c:pt idx="508">
                  <c:v>14.4</c:v>
                </c:pt>
                <c:pt idx="509">
                  <c:v>13.1</c:v>
                </c:pt>
                <c:pt idx="510">
                  <c:v>13.6</c:v>
                </c:pt>
                <c:pt idx="511">
                  <c:v>13.9</c:v>
                </c:pt>
                <c:pt idx="512">
                  <c:v>13.9</c:v>
                </c:pt>
                <c:pt idx="513">
                  <c:v>14.1</c:v>
                </c:pt>
                <c:pt idx="514">
                  <c:v>14.1</c:v>
                </c:pt>
                <c:pt idx="515">
                  <c:v>14.8</c:v>
                </c:pt>
                <c:pt idx="516">
                  <c:v>13.8</c:v>
                </c:pt>
                <c:pt idx="517">
                  <c:v>13.2</c:v>
                </c:pt>
                <c:pt idx="518">
                  <c:v>14</c:v>
                </c:pt>
                <c:pt idx="519">
                  <c:v>14.7</c:v>
                </c:pt>
                <c:pt idx="520">
                  <c:v>14.5</c:v>
                </c:pt>
                <c:pt idx="521">
                  <c:v>14.3</c:v>
                </c:pt>
                <c:pt idx="522">
                  <c:v>13.8</c:v>
                </c:pt>
                <c:pt idx="523">
                  <c:v>13.6</c:v>
                </c:pt>
                <c:pt idx="524">
                  <c:v>13.8</c:v>
                </c:pt>
                <c:pt idx="525">
                  <c:v>13.9</c:v>
                </c:pt>
                <c:pt idx="526">
                  <c:v>13.8</c:v>
                </c:pt>
                <c:pt idx="527">
                  <c:v>12.2</c:v>
                </c:pt>
                <c:pt idx="528">
                  <c:v>13.3</c:v>
                </c:pt>
                <c:pt idx="529">
                  <c:v>13.8</c:v>
                </c:pt>
                <c:pt idx="530">
                  <c:v>12.7</c:v>
                </c:pt>
                <c:pt idx="531">
                  <c:v>12.8</c:v>
                </c:pt>
                <c:pt idx="532">
                  <c:v>12.7</c:v>
                </c:pt>
                <c:pt idx="533">
                  <c:v>11.4</c:v>
                </c:pt>
                <c:pt idx="534">
                  <c:v>13</c:v>
                </c:pt>
                <c:pt idx="535">
                  <c:v>12.8</c:v>
                </c:pt>
                <c:pt idx="536">
                  <c:v>12.6</c:v>
                </c:pt>
                <c:pt idx="537">
                  <c:v>12.5</c:v>
                </c:pt>
                <c:pt idx="538">
                  <c:v>12.5</c:v>
                </c:pt>
                <c:pt idx="539">
                  <c:v>12.7</c:v>
                </c:pt>
                <c:pt idx="540">
                  <c:v>11.9</c:v>
                </c:pt>
                <c:pt idx="541">
                  <c:v>11.6</c:v>
                </c:pt>
                <c:pt idx="542">
                  <c:v>11.3</c:v>
                </c:pt>
                <c:pt idx="543">
                  <c:v>11.7</c:v>
                </c:pt>
                <c:pt idx="544">
                  <c:v>11.9</c:v>
                </c:pt>
                <c:pt idx="545">
                  <c:v>12.6</c:v>
                </c:pt>
                <c:pt idx="546">
                  <c:v>11.1</c:v>
                </c:pt>
                <c:pt idx="547">
                  <c:v>11.4</c:v>
                </c:pt>
                <c:pt idx="548">
                  <c:v>12.1</c:v>
                </c:pt>
                <c:pt idx="549">
                  <c:v>10.9</c:v>
                </c:pt>
                <c:pt idx="550">
                  <c:v>12.2</c:v>
                </c:pt>
                <c:pt idx="551">
                  <c:v>11</c:v>
                </c:pt>
                <c:pt idx="552">
                  <c:v>10.6</c:v>
                </c:pt>
                <c:pt idx="553">
                  <c:v>11.3</c:v>
                </c:pt>
                <c:pt idx="554">
                  <c:v>11.6</c:v>
                </c:pt>
                <c:pt idx="555">
                  <c:v>10.5</c:v>
                </c:pt>
                <c:pt idx="556">
                  <c:v>10.8</c:v>
                </c:pt>
                <c:pt idx="557">
                  <c:v>10.8</c:v>
                </c:pt>
                <c:pt idx="558">
                  <c:v>11.2</c:v>
                </c:pt>
                <c:pt idx="559">
                  <c:v>11.4</c:v>
                </c:pt>
                <c:pt idx="560">
                  <c:v>10.199999999999999</c:v>
                </c:pt>
                <c:pt idx="561">
                  <c:v>10.4</c:v>
                </c:pt>
                <c:pt idx="562">
                  <c:v>10</c:v>
                </c:pt>
                <c:pt idx="563">
                  <c:v>9.9</c:v>
                </c:pt>
                <c:pt idx="564">
                  <c:v>10.6</c:v>
                </c:pt>
                <c:pt idx="565">
                  <c:v>10.3</c:v>
                </c:pt>
                <c:pt idx="566">
                  <c:v>10.3</c:v>
                </c:pt>
                <c:pt idx="567">
                  <c:v>10.199999999999999</c:v>
                </c:pt>
                <c:pt idx="568">
                  <c:v>10.199999999999999</c:v>
                </c:pt>
                <c:pt idx="569">
                  <c:v>10.7</c:v>
                </c:pt>
                <c:pt idx="570">
                  <c:v>9.6999999999999993</c:v>
                </c:pt>
                <c:pt idx="571">
                  <c:v>10</c:v>
                </c:pt>
                <c:pt idx="572">
                  <c:v>9.5</c:v>
                </c:pt>
                <c:pt idx="573">
                  <c:v>11.1</c:v>
                </c:pt>
                <c:pt idx="574">
                  <c:v>9.3000000000000007</c:v>
                </c:pt>
                <c:pt idx="575">
                  <c:v>10.1</c:v>
                </c:pt>
                <c:pt idx="576">
                  <c:v>10.4</c:v>
                </c:pt>
                <c:pt idx="577">
                  <c:v>10.7</c:v>
                </c:pt>
                <c:pt idx="578">
                  <c:v>9.6999999999999993</c:v>
                </c:pt>
                <c:pt idx="579">
                  <c:v>10.5</c:v>
                </c:pt>
                <c:pt idx="580">
                  <c:v>9.9</c:v>
                </c:pt>
                <c:pt idx="581">
                  <c:v>10.1</c:v>
                </c:pt>
                <c:pt idx="582">
                  <c:v>10.6</c:v>
                </c:pt>
                <c:pt idx="583">
                  <c:v>9.4</c:v>
                </c:pt>
                <c:pt idx="584">
                  <c:v>10.1</c:v>
                </c:pt>
                <c:pt idx="585">
                  <c:v>10.199999999999999</c:v>
                </c:pt>
                <c:pt idx="586">
                  <c:v>8.5</c:v>
                </c:pt>
                <c:pt idx="587">
                  <c:v>9.6999999999999993</c:v>
                </c:pt>
                <c:pt idx="588">
                  <c:v>10.4</c:v>
                </c:pt>
                <c:pt idx="589">
                  <c:v>10.7</c:v>
                </c:pt>
                <c:pt idx="590">
                  <c:v>10.8</c:v>
                </c:pt>
                <c:pt idx="591">
                  <c:v>10.1</c:v>
                </c:pt>
                <c:pt idx="592">
                  <c:v>10.6</c:v>
                </c:pt>
                <c:pt idx="593">
                  <c:v>10.7</c:v>
                </c:pt>
                <c:pt idx="594">
                  <c:v>11.2</c:v>
                </c:pt>
                <c:pt idx="595">
                  <c:v>11.7</c:v>
                </c:pt>
                <c:pt idx="596">
                  <c:v>11.4</c:v>
                </c:pt>
                <c:pt idx="597">
                  <c:v>11.4</c:v>
                </c:pt>
                <c:pt idx="598">
                  <c:v>10.8</c:v>
                </c:pt>
                <c:pt idx="599">
                  <c:v>11.3</c:v>
                </c:pt>
                <c:pt idx="600">
                  <c:v>12.6</c:v>
                </c:pt>
                <c:pt idx="601">
                  <c:v>11.5</c:v>
                </c:pt>
                <c:pt idx="602">
                  <c:v>11.3</c:v>
                </c:pt>
                <c:pt idx="603">
                  <c:v>12.4</c:v>
                </c:pt>
                <c:pt idx="604">
                  <c:v>13.4</c:v>
                </c:pt>
                <c:pt idx="605">
                  <c:v>13.5</c:v>
                </c:pt>
                <c:pt idx="606">
                  <c:v>12.9</c:v>
                </c:pt>
                <c:pt idx="607">
                  <c:v>14.5</c:v>
                </c:pt>
                <c:pt idx="608">
                  <c:v>14.9</c:v>
                </c:pt>
                <c:pt idx="609">
                  <c:v>14.9</c:v>
                </c:pt>
                <c:pt idx="610">
                  <c:v>15.4</c:v>
                </c:pt>
                <c:pt idx="611">
                  <c:v>16.600000000000001</c:v>
                </c:pt>
                <c:pt idx="612">
                  <c:v>16.2</c:v>
                </c:pt>
                <c:pt idx="613">
                  <c:v>16.399999999999999</c:v>
                </c:pt>
                <c:pt idx="614">
                  <c:v>16.5</c:v>
                </c:pt>
                <c:pt idx="615">
                  <c:v>17.600000000000001</c:v>
                </c:pt>
                <c:pt idx="616">
                  <c:v>16.5</c:v>
                </c:pt>
                <c:pt idx="617">
                  <c:v>18.399999999999999</c:v>
                </c:pt>
                <c:pt idx="618">
                  <c:v>19.899999999999999</c:v>
                </c:pt>
                <c:pt idx="619">
                  <c:v>20.3</c:v>
                </c:pt>
                <c:pt idx="620">
                  <c:v>21.1</c:v>
                </c:pt>
                <c:pt idx="621">
                  <c:v>20.3</c:v>
                </c:pt>
                <c:pt idx="622">
                  <c:v>21.1</c:v>
                </c:pt>
                <c:pt idx="623">
                  <c:v>22.3</c:v>
                </c:pt>
                <c:pt idx="624">
                  <c:v>22.6</c:v>
                </c:pt>
                <c:pt idx="625">
                  <c:v>22.2</c:v>
                </c:pt>
                <c:pt idx="626">
                  <c:v>23.7</c:v>
                </c:pt>
                <c:pt idx="627">
                  <c:v>24.2</c:v>
                </c:pt>
                <c:pt idx="628">
                  <c:v>24.4</c:v>
                </c:pt>
                <c:pt idx="629">
                  <c:v>25.8</c:v>
                </c:pt>
                <c:pt idx="630">
                  <c:v>25.9</c:v>
                </c:pt>
                <c:pt idx="631">
                  <c:v>27.4</c:v>
                </c:pt>
                <c:pt idx="632">
                  <c:v>25.6</c:v>
                </c:pt>
                <c:pt idx="633">
                  <c:v>26.9</c:v>
                </c:pt>
                <c:pt idx="634">
                  <c:v>27.5</c:v>
                </c:pt>
                <c:pt idx="635">
                  <c:v>27.1</c:v>
                </c:pt>
                <c:pt idx="636">
                  <c:v>28</c:v>
                </c:pt>
                <c:pt idx="637">
                  <c:v>28.8</c:v>
                </c:pt>
                <c:pt idx="638">
                  <c:v>29</c:v>
                </c:pt>
                <c:pt idx="639">
                  <c:v>28.1</c:v>
                </c:pt>
                <c:pt idx="640">
                  <c:v>28.2</c:v>
                </c:pt>
                <c:pt idx="641">
                  <c:v>29</c:v>
                </c:pt>
                <c:pt idx="642">
                  <c:v>29.6</c:v>
                </c:pt>
                <c:pt idx="643">
                  <c:v>29.7</c:v>
                </c:pt>
                <c:pt idx="644">
                  <c:v>29.5</c:v>
                </c:pt>
                <c:pt idx="645">
                  <c:v>29.6</c:v>
                </c:pt>
                <c:pt idx="646">
                  <c:v>30.8</c:v>
                </c:pt>
                <c:pt idx="647">
                  <c:v>30.2</c:v>
                </c:pt>
                <c:pt idx="648">
                  <c:v>30.9</c:v>
                </c:pt>
                <c:pt idx="649">
                  <c:v>30</c:v>
                </c:pt>
                <c:pt idx="650">
                  <c:v>30.6</c:v>
                </c:pt>
                <c:pt idx="651">
                  <c:v>31</c:v>
                </c:pt>
                <c:pt idx="652">
                  <c:v>31.4</c:v>
                </c:pt>
                <c:pt idx="653">
                  <c:v>31.6</c:v>
                </c:pt>
                <c:pt idx="654">
                  <c:v>31.9</c:v>
                </c:pt>
                <c:pt idx="655">
                  <c:v>31.8</c:v>
                </c:pt>
                <c:pt idx="656">
                  <c:v>30.8</c:v>
                </c:pt>
                <c:pt idx="657">
                  <c:v>31.6</c:v>
                </c:pt>
                <c:pt idx="658">
                  <c:v>32</c:v>
                </c:pt>
                <c:pt idx="659">
                  <c:v>32</c:v>
                </c:pt>
                <c:pt idx="660">
                  <c:v>32.200000000000003</c:v>
                </c:pt>
                <c:pt idx="661">
                  <c:v>31.5</c:v>
                </c:pt>
                <c:pt idx="662">
                  <c:v>31.7</c:v>
                </c:pt>
                <c:pt idx="663">
                  <c:v>32</c:v>
                </c:pt>
                <c:pt idx="664">
                  <c:v>32.200000000000003</c:v>
                </c:pt>
                <c:pt idx="665">
                  <c:v>31.6</c:v>
                </c:pt>
                <c:pt idx="666">
                  <c:v>31.1</c:v>
                </c:pt>
                <c:pt idx="667">
                  <c:v>32.9</c:v>
                </c:pt>
                <c:pt idx="668">
                  <c:v>31.3</c:v>
                </c:pt>
                <c:pt idx="669">
                  <c:v>30.2</c:v>
                </c:pt>
                <c:pt idx="670">
                  <c:v>31.1</c:v>
                </c:pt>
                <c:pt idx="671">
                  <c:v>32.9</c:v>
                </c:pt>
                <c:pt idx="672">
                  <c:v>31.5</c:v>
                </c:pt>
                <c:pt idx="673">
                  <c:v>32.1</c:v>
                </c:pt>
                <c:pt idx="674">
                  <c:v>31.7</c:v>
                </c:pt>
                <c:pt idx="675">
                  <c:v>32.6</c:v>
                </c:pt>
                <c:pt idx="676">
                  <c:v>33.200000000000003</c:v>
                </c:pt>
                <c:pt idx="677">
                  <c:v>32</c:v>
                </c:pt>
                <c:pt idx="678">
                  <c:v>32.200000000000003</c:v>
                </c:pt>
                <c:pt idx="679">
                  <c:v>33</c:v>
                </c:pt>
                <c:pt idx="680">
                  <c:v>32</c:v>
                </c:pt>
                <c:pt idx="681">
                  <c:v>31.9</c:v>
                </c:pt>
                <c:pt idx="682">
                  <c:v>32.9</c:v>
                </c:pt>
                <c:pt idx="683">
                  <c:v>31.8</c:v>
                </c:pt>
                <c:pt idx="684">
                  <c:v>32.5</c:v>
                </c:pt>
                <c:pt idx="685">
                  <c:v>33.6</c:v>
                </c:pt>
                <c:pt idx="686">
                  <c:v>32.799999999999997</c:v>
                </c:pt>
                <c:pt idx="687">
                  <c:v>32.700000000000003</c:v>
                </c:pt>
                <c:pt idx="688">
                  <c:v>32.4</c:v>
                </c:pt>
                <c:pt idx="689">
                  <c:v>33.6</c:v>
                </c:pt>
                <c:pt idx="690">
                  <c:v>32.5</c:v>
                </c:pt>
                <c:pt idx="691">
                  <c:v>33.1</c:v>
                </c:pt>
                <c:pt idx="692">
                  <c:v>33.1</c:v>
                </c:pt>
                <c:pt idx="693">
                  <c:v>32.4</c:v>
                </c:pt>
                <c:pt idx="694">
                  <c:v>33.4</c:v>
                </c:pt>
                <c:pt idx="695">
                  <c:v>32.9</c:v>
                </c:pt>
                <c:pt idx="696">
                  <c:v>32</c:v>
                </c:pt>
                <c:pt idx="697">
                  <c:v>33.1</c:v>
                </c:pt>
                <c:pt idx="698">
                  <c:v>33.9</c:v>
                </c:pt>
                <c:pt idx="699">
                  <c:v>33.9</c:v>
                </c:pt>
                <c:pt idx="700">
                  <c:v>32.9</c:v>
                </c:pt>
                <c:pt idx="701">
                  <c:v>32.799999999999997</c:v>
                </c:pt>
                <c:pt idx="702">
                  <c:v>33.1</c:v>
                </c:pt>
                <c:pt idx="703">
                  <c:v>33.5</c:v>
                </c:pt>
                <c:pt idx="704">
                  <c:v>32.799999999999997</c:v>
                </c:pt>
                <c:pt idx="705">
                  <c:v>31.9</c:v>
                </c:pt>
                <c:pt idx="706">
                  <c:v>31.8</c:v>
                </c:pt>
                <c:pt idx="707">
                  <c:v>32.6</c:v>
                </c:pt>
                <c:pt idx="708">
                  <c:v>32.6</c:v>
                </c:pt>
                <c:pt idx="709">
                  <c:v>32.5</c:v>
                </c:pt>
                <c:pt idx="710">
                  <c:v>32.1</c:v>
                </c:pt>
                <c:pt idx="711">
                  <c:v>33.4</c:v>
                </c:pt>
                <c:pt idx="712">
                  <c:v>33</c:v>
                </c:pt>
                <c:pt idx="713">
                  <c:v>32</c:v>
                </c:pt>
                <c:pt idx="714">
                  <c:v>32.700000000000003</c:v>
                </c:pt>
                <c:pt idx="715">
                  <c:v>32.9</c:v>
                </c:pt>
                <c:pt idx="716">
                  <c:v>32.200000000000003</c:v>
                </c:pt>
                <c:pt idx="717">
                  <c:v>31.5</c:v>
                </c:pt>
                <c:pt idx="718">
                  <c:v>31.7</c:v>
                </c:pt>
                <c:pt idx="719">
                  <c:v>33.4</c:v>
                </c:pt>
                <c:pt idx="720">
                  <c:v>32.9</c:v>
                </c:pt>
                <c:pt idx="721">
                  <c:v>31.8</c:v>
                </c:pt>
                <c:pt idx="722">
                  <c:v>32.299999999999997</c:v>
                </c:pt>
                <c:pt idx="723">
                  <c:v>32.700000000000003</c:v>
                </c:pt>
                <c:pt idx="724">
                  <c:v>32.799999999999997</c:v>
                </c:pt>
                <c:pt idx="725">
                  <c:v>30.4</c:v>
                </c:pt>
                <c:pt idx="726">
                  <c:v>32.200000000000003</c:v>
                </c:pt>
                <c:pt idx="727">
                  <c:v>31.1</c:v>
                </c:pt>
                <c:pt idx="728">
                  <c:v>32.9</c:v>
                </c:pt>
                <c:pt idx="729">
                  <c:v>31.5</c:v>
                </c:pt>
                <c:pt idx="730">
                  <c:v>32.700000000000003</c:v>
                </c:pt>
                <c:pt idx="731">
                  <c:v>31.7</c:v>
                </c:pt>
                <c:pt idx="732">
                  <c:v>31.8</c:v>
                </c:pt>
                <c:pt idx="733">
                  <c:v>30.7</c:v>
                </c:pt>
                <c:pt idx="734">
                  <c:v>29.7</c:v>
                </c:pt>
                <c:pt idx="735">
                  <c:v>31.4</c:v>
                </c:pt>
                <c:pt idx="736">
                  <c:v>32.200000000000003</c:v>
                </c:pt>
                <c:pt idx="737">
                  <c:v>32.299999999999997</c:v>
                </c:pt>
                <c:pt idx="738">
                  <c:v>32.4</c:v>
                </c:pt>
                <c:pt idx="739">
                  <c:v>31.7</c:v>
                </c:pt>
                <c:pt idx="740">
                  <c:v>32.5</c:v>
                </c:pt>
                <c:pt idx="741">
                  <c:v>32.799999999999997</c:v>
                </c:pt>
                <c:pt idx="742">
                  <c:v>33.299999999999997</c:v>
                </c:pt>
                <c:pt idx="743">
                  <c:v>32.700000000000003</c:v>
                </c:pt>
                <c:pt idx="744">
                  <c:v>33</c:v>
                </c:pt>
                <c:pt idx="745">
                  <c:v>33.5</c:v>
                </c:pt>
                <c:pt idx="746">
                  <c:v>32.1</c:v>
                </c:pt>
                <c:pt idx="747">
                  <c:v>32.4</c:v>
                </c:pt>
                <c:pt idx="748">
                  <c:v>32.6</c:v>
                </c:pt>
                <c:pt idx="749">
                  <c:v>32.1</c:v>
                </c:pt>
                <c:pt idx="750">
                  <c:v>33.299999999999997</c:v>
                </c:pt>
                <c:pt idx="751">
                  <c:v>32.4</c:v>
                </c:pt>
                <c:pt idx="752">
                  <c:v>32.700000000000003</c:v>
                </c:pt>
                <c:pt idx="753">
                  <c:v>32.6</c:v>
                </c:pt>
                <c:pt idx="754">
                  <c:v>34.5</c:v>
                </c:pt>
                <c:pt idx="755">
                  <c:v>33.4</c:v>
                </c:pt>
                <c:pt idx="756">
                  <c:v>33.4</c:v>
                </c:pt>
                <c:pt idx="757">
                  <c:v>34</c:v>
                </c:pt>
                <c:pt idx="758">
                  <c:v>32.4</c:v>
                </c:pt>
                <c:pt idx="759">
                  <c:v>33.299999999999997</c:v>
                </c:pt>
                <c:pt idx="760">
                  <c:v>32.9</c:v>
                </c:pt>
                <c:pt idx="761">
                  <c:v>33.299999999999997</c:v>
                </c:pt>
                <c:pt idx="762">
                  <c:v>34</c:v>
                </c:pt>
                <c:pt idx="763">
                  <c:v>33.799999999999997</c:v>
                </c:pt>
                <c:pt idx="764">
                  <c:v>33.799999999999997</c:v>
                </c:pt>
                <c:pt idx="765">
                  <c:v>33.9</c:v>
                </c:pt>
                <c:pt idx="766">
                  <c:v>34.299999999999997</c:v>
                </c:pt>
                <c:pt idx="767">
                  <c:v>33.9</c:v>
                </c:pt>
                <c:pt idx="768">
                  <c:v>34.700000000000003</c:v>
                </c:pt>
                <c:pt idx="769">
                  <c:v>34.4</c:v>
                </c:pt>
                <c:pt idx="770">
                  <c:v>33.5</c:v>
                </c:pt>
                <c:pt idx="771">
                  <c:v>34.1</c:v>
                </c:pt>
                <c:pt idx="772">
                  <c:v>33.6</c:v>
                </c:pt>
                <c:pt idx="773">
                  <c:v>33.799999999999997</c:v>
                </c:pt>
                <c:pt idx="774">
                  <c:v>34</c:v>
                </c:pt>
                <c:pt idx="775">
                  <c:v>34.200000000000003</c:v>
                </c:pt>
                <c:pt idx="776">
                  <c:v>34.799999999999997</c:v>
                </c:pt>
                <c:pt idx="777">
                  <c:v>35.1</c:v>
                </c:pt>
                <c:pt idx="778">
                  <c:v>33.5</c:v>
                </c:pt>
                <c:pt idx="779">
                  <c:v>34.9</c:v>
                </c:pt>
                <c:pt idx="780">
                  <c:v>33.9</c:v>
                </c:pt>
                <c:pt idx="781">
                  <c:v>34.700000000000003</c:v>
                </c:pt>
                <c:pt idx="782">
                  <c:v>34.6</c:v>
                </c:pt>
                <c:pt idx="783">
                  <c:v>34.5</c:v>
                </c:pt>
                <c:pt idx="784">
                  <c:v>34</c:v>
                </c:pt>
                <c:pt idx="785">
                  <c:v>33.5</c:v>
                </c:pt>
                <c:pt idx="786">
                  <c:v>32.9</c:v>
                </c:pt>
                <c:pt idx="787">
                  <c:v>33</c:v>
                </c:pt>
                <c:pt idx="788">
                  <c:v>33.1</c:v>
                </c:pt>
                <c:pt idx="789">
                  <c:v>34.299999999999997</c:v>
                </c:pt>
                <c:pt idx="790">
                  <c:v>32.9</c:v>
                </c:pt>
                <c:pt idx="791">
                  <c:v>33.5</c:v>
                </c:pt>
                <c:pt idx="792">
                  <c:v>33.6</c:v>
                </c:pt>
                <c:pt idx="793">
                  <c:v>34.4</c:v>
                </c:pt>
                <c:pt idx="794">
                  <c:v>31.8</c:v>
                </c:pt>
                <c:pt idx="795">
                  <c:v>32.5</c:v>
                </c:pt>
                <c:pt idx="796">
                  <c:v>31.7</c:v>
                </c:pt>
                <c:pt idx="797">
                  <c:v>33</c:v>
                </c:pt>
                <c:pt idx="798">
                  <c:v>32.6</c:v>
                </c:pt>
                <c:pt idx="799">
                  <c:v>33.1</c:v>
                </c:pt>
                <c:pt idx="800">
                  <c:v>33.200000000000003</c:v>
                </c:pt>
                <c:pt idx="801">
                  <c:v>33.700000000000003</c:v>
                </c:pt>
                <c:pt idx="802">
                  <c:v>32.299999999999997</c:v>
                </c:pt>
                <c:pt idx="803">
                  <c:v>33.700000000000003</c:v>
                </c:pt>
                <c:pt idx="804">
                  <c:v>32.5</c:v>
                </c:pt>
                <c:pt idx="805">
                  <c:v>32.9</c:v>
                </c:pt>
                <c:pt idx="806">
                  <c:v>33.4</c:v>
                </c:pt>
                <c:pt idx="807">
                  <c:v>32.700000000000003</c:v>
                </c:pt>
                <c:pt idx="808">
                  <c:v>33.700000000000003</c:v>
                </c:pt>
                <c:pt idx="809">
                  <c:v>33.4</c:v>
                </c:pt>
                <c:pt idx="810">
                  <c:v>33.700000000000003</c:v>
                </c:pt>
                <c:pt idx="811">
                  <c:v>32.6</c:v>
                </c:pt>
                <c:pt idx="812">
                  <c:v>33.1</c:v>
                </c:pt>
                <c:pt idx="813">
                  <c:v>32.700000000000003</c:v>
                </c:pt>
                <c:pt idx="814">
                  <c:v>34</c:v>
                </c:pt>
                <c:pt idx="815">
                  <c:v>32.9</c:v>
                </c:pt>
                <c:pt idx="816">
                  <c:v>32.6</c:v>
                </c:pt>
                <c:pt idx="817">
                  <c:v>33.700000000000003</c:v>
                </c:pt>
                <c:pt idx="818">
                  <c:v>33.5</c:v>
                </c:pt>
                <c:pt idx="819">
                  <c:v>34.200000000000003</c:v>
                </c:pt>
                <c:pt idx="820">
                  <c:v>33.5</c:v>
                </c:pt>
                <c:pt idx="821">
                  <c:v>32.6</c:v>
                </c:pt>
                <c:pt idx="822">
                  <c:v>34.299999999999997</c:v>
                </c:pt>
                <c:pt idx="823">
                  <c:v>32.799999999999997</c:v>
                </c:pt>
                <c:pt idx="824">
                  <c:v>32.1</c:v>
                </c:pt>
                <c:pt idx="825">
                  <c:v>33.4</c:v>
                </c:pt>
                <c:pt idx="826">
                  <c:v>33.299999999999997</c:v>
                </c:pt>
                <c:pt idx="827">
                  <c:v>31.5</c:v>
                </c:pt>
                <c:pt idx="828">
                  <c:v>32.200000000000003</c:v>
                </c:pt>
                <c:pt idx="829">
                  <c:v>32.1</c:v>
                </c:pt>
                <c:pt idx="830">
                  <c:v>31.6</c:v>
                </c:pt>
                <c:pt idx="831">
                  <c:v>30.8</c:v>
                </c:pt>
                <c:pt idx="832">
                  <c:v>32</c:v>
                </c:pt>
                <c:pt idx="833">
                  <c:v>33</c:v>
                </c:pt>
                <c:pt idx="834">
                  <c:v>31.1</c:v>
                </c:pt>
                <c:pt idx="835">
                  <c:v>31.9</c:v>
                </c:pt>
                <c:pt idx="836">
                  <c:v>30.8</c:v>
                </c:pt>
                <c:pt idx="837">
                  <c:v>30.9</c:v>
                </c:pt>
                <c:pt idx="838">
                  <c:v>30.4</c:v>
                </c:pt>
                <c:pt idx="839">
                  <c:v>31</c:v>
                </c:pt>
                <c:pt idx="840">
                  <c:v>31.6</c:v>
                </c:pt>
                <c:pt idx="841">
                  <c:v>31.7</c:v>
                </c:pt>
                <c:pt idx="842">
                  <c:v>31.7</c:v>
                </c:pt>
                <c:pt idx="843">
                  <c:v>30.8</c:v>
                </c:pt>
                <c:pt idx="844">
                  <c:v>30.5</c:v>
                </c:pt>
                <c:pt idx="845">
                  <c:v>32.299999999999997</c:v>
                </c:pt>
                <c:pt idx="846">
                  <c:v>30.8</c:v>
                </c:pt>
                <c:pt idx="847">
                  <c:v>31.3</c:v>
                </c:pt>
                <c:pt idx="848">
                  <c:v>32</c:v>
                </c:pt>
                <c:pt idx="849">
                  <c:v>32.299999999999997</c:v>
                </c:pt>
                <c:pt idx="850">
                  <c:v>31.8</c:v>
                </c:pt>
                <c:pt idx="851">
                  <c:v>32.200000000000003</c:v>
                </c:pt>
                <c:pt idx="852">
                  <c:v>31.9</c:v>
                </c:pt>
                <c:pt idx="853">
                  <c:v>32.799999999999997</c:v>
                </c:pt>
                <c:pt idx="854">
                  <c:v>32.700000000000003</c:v>
                </c:pt>
                <c:pt idx="855">
                  <c:v>32.200000000000003</c:v>
                </c:pt>
                <c:pt idx="856">
                  <c:v>33.4</c:v>
                </c:pt>
                <c:pt idx="857">
                  <c:v>32.700000000000003</c:v>
                </c:pt>
                <c:pt idx="858">
                  <c:v>33.9</c:v>
                </c:pt>
                <c:pt idx="859">
                  <c:v>32.799999999999997</c:v>
                </c:pt>
                <c:pt idx="860">
                  <c:v>32.700000000000003</c:v>
                </c:pt>
                <c:pt idx="861">
                  <c:v>33.4</c:v>
                </c:pt>
                <c:pt idx="862">
                  <c:v>32.299999999999997</c:v>
                </c:pt>
                <c:pt idx="863">
                  <c:v>34.299999999999997</c:v>
                </c:pt>
                <c:pt idx="864">
                  <c:v>33</c:v>
                </c:pt>
                <c:pt idx="865">
                  <c:v>33.700000000000003</c:v>
                </c:pt>
                <c:pt idx="866">
                  <c:v>34.5</c:v>
                </c:pt>
                <c:pt idx="867">
                  <c:v>33.799999999999997</c:v>
                </c:pt>
                <c:pt idx="868">
                  <c:v>33.200000000000003</c:v>
                </c:pt>
                <c:pt idx="869">
                  <c:v>33.9</c:v>
                </c:pt>
                <c:pt idx="870">
                  <c:v>33.700000000000003</c:v>
                </c:pt>
                <c:pt idx="871">
                  <c:v>34.1</c:v>
                </c:pt>
                <c:pt idx="872">
                  <c:v>34</c:v>
                </c:pt>
                <c:pt idx="873">
                  <c:v>34.299999999999997</c:v>
                </c:pt>
                <c:pt idx="874">
                  <c:v>33.5</c:v>
                </c:pt>
                <c:pt idx="875">
                  <c:v>34.4</c:v>
                </c:pt>
                <c:pt idx="876">
                  <c:v>34.9</c:v>
                </c:pt>
                <c:pt idx="877">
                  <c:v>33.799999999999997</c:v>
                </c:pt>
                <c:pt idx="878">
                  <c:v>33.799999999999997</c:v>
                </c:pt>
                <c:pt idx="879">
                  <c:v>33.700000000000003</c:v>
                </c:pt>
                <c:pt idx="880">
                  <c:v>34.200000000000003</c:v>
                </c:pt>
                <c:pt idx="881">
                  <c:v>34.799999999999997</c:v>
                </c:pt>
                <c:pt idx="882">
                  <c:v>34.299999999999997</c:v>
                </c:pt>
                <c:pt idx="883">
                  <c:v>34.200000000000003</c:v>
                </c:pt>
                <c:pt idx="884">
                  <c:v>33.700000000000003</c:v>
                </c:pt>
                <c:pt idx="885">
                  <c:v>34.1</c:v>
                </c:pt>
                <c:pt idx="886">
                  <c:v>34.299999999999997</c:v>
                </c:pt>
                <c:pt idx="887">
                  <c:v>33.9</c:v>
                </c:pt>
                <c:pt idx="888">
                  <c:v>34.299999999999997</c:v>
                </c:pt>
                <c:pt idx="889">
                  <c:v>33</c:v>
                </c:pt>
                <c:pt idx="890">
                  <c:v>33.6</c:v>
                </c:pt>
                <c:pt idx="891">
                  <c:v>34.700000000000003</c:v>
                </c:pt>
                <c:pt idx="892">
                  <c:v>34.200000000000003</c:v>
                </c:pt>
                <c:pt idx="893">
                  <c:v>33.4</c:v>
                </c:pt>
                <c:pt idx="894">
                  <c:v>33.799999999999997</c:v>
                </c:pt>
                <c:pt idx="895">
                  <c:v>32.5</c:v>
                </c:pt>
                <c:pt idx="896">
                  <c:v>32.4</c:v>
                </c:pt>
                <c:pt idx="897">
                  <c:v>33</c:v>
                </c:pt>
                <c:pt idx="898">
                  <c:v>33.4</c:v>
                </c:pt>
                <c:pt idx="899">
                  <c:v>33.799999999999997</c:v>
                </c:pt>
                <c:pt idx="900">
                  <c:v>31.7</c:v>
                </c:pt>
                <c:pt idx="901">
                  <c:v>32.5</c:v>
                </c:pt>
                <c:pt idx="902">
                  <c:v>33</c:v>
                </c:pt>
                <c:pt idx="903">
                  <c:v>32.799999999999997</c:v>
                </c:pt>
                <c:pt idx="904">
                  <c:v>33.1</c:v>
                </c:pt>
                <c:pt idx="905">
                  <c:v>32.299999999999997</c:v>
                </c:pt>
                <c:pt idx="906">
                  <c:v>31.5</c:v>
                </c:pt>
                <c:pt idx="907">
                  <c:v>31.2</c:v>
                </c:pt>
                <c:pt idx="908">
                  <c:v>32.6</c:v>
                </c:pt>
                <c:pt idx="909">
                  <c:v>31.5</c:v>
                </c:pt>
                <c:pt idx="910">
                  <c:v>31.9</c:v>
                </c:pt>
                <c:pt idx="911">
                  <c:v>32.1</c:v>
                </c:pt>
                <c:pt idx="912">
                  <c:v>31.8</c:v>
                </c:pt>
                <c:pt idx="913">
                  <c:v>32.6</c:v>
                </c:pt>
                <c:pt idx="914">
                  <c:v>32.4</c:v>
                </c:pt>
                <c:pt idx="915">
                  <c:v>31.6</c:v>
                </c:pt>
                <c:pt idx="916">
                  <c:v>31.8</c:v>
                </c:pt>
                <c:pt idx="917">
                  <c:v>32.9</c:v>
                </c:pt>
                <c:pt idx="918">
                  <c:v>33.1</c:v>
                </c:pt>
                <c:pt idx="919">
                  <c:v>31.7</c:v>
                </c:pt>
                <c:pt idx="920">
                  <c:v>32.299999999999997</c:v>
                </c:pt>
                <c:pt idx="921">
                  <c:v>33.1</c:v>
                </c:pt>
                <c:pt idx="922">
                  <c:v>32.6</c:v>
                </c:pt>
                <c:pt idx="923">
                  <c:v>32.1</c:v>
                </c:pt>
                <c:pt idx="924">
                  <c:v>32.299999999999997</c:v>
                </c:pt>
                <c:pt idx="925">
                  <c:v>33</c:v>
                </c:pt>
                <c:pt idx="926">
                  <c:v>32.4</c:v>
                </c:pt>
                <c:pt idx="927">
                  <c:v>33</c:v>
                </c:pt>
                <c:pt idx="928">
                  <c:v>32.700000000000003</c:v>
                </c:pt>
                <c:pt idx="929">
                  <c:v>33.200000000000003</c:v>
                </c:pt>
                <c:pt idx="930">
                  <c:v>33.4</c:v>
                </c:pt>
                <c:pt idx="931">
                  <c:v>32</c:v>
                </c:pt>
                <c:pt idx="932">
                  <c:v>33.6</c:v>
                </c:pt>
                <c:pt idx="933">
                  <c:v>33.200000000000003</c:v>
                </c:pt>
                <c:pt idx="934">
                  <c:v>32.4</c:v>
                </c:pt>
                <c:pt idx="935">
                  <c:v>34.299999999999997</c:v>
                </c:pt>
                <c:pt idx="936">
                  <c:v>34.4</c:v>
                </c:pt>
                <c:pt idx="937">
                  <c:v>33.700000000000003</c:v>
                </c:pt>
                <c:pt idx="938">
                  <c:v>34.5</c:v>
                </c:pt>
                <c:pt idx="939">
                  <c:v>34.1</c:v>
                </c:pt>
                <c:pt idx="940">
                  <c:v>33.9</c:v>
                </c:pt>
                <c:pt idx="941">
                  <c:v>35.1</c:v>
                </c:pt>
                <c:pt idx="942">
                  <c:v>34.9</c:v>
                </c:pt>
                <c:pt idx="943">
                  <c:v>35.1</c:v>
                </c:pt>
                <c:pt idx="944">
                  <c:v>36</c:v>
                </c:pt>
                <c:pt idx="945">
                  <c:v>35.4</c:v>
                </c:pt>
                <c:pt idx="946">
                  <c:v>36</c:v>
                </c:pt>
                <c:pt idx="947">
                  <c:v>35.700000000000003</c:v>
                </c:pt>
                <c:pt idx="948">
                  <c:v>36</c:v>
                </c:pt>
                <c:pt idx="949">
                  <c:v>36.1</c:v>
                </c:pt>
                <c:pt idx="950">
                  <c:v>36.200000000000003</c:v>
                </c:pt>
                <c:pt idx="951">
                  <c:v>37.6</c:v>
                </c:pt>
                <c:pt idx="952">
                  <c:v>36.9</c:v>
                </c:pt>
                <c:pt idx="953">
                  <c:v>37.4</c:v>
                </c:pt>
                <c:pt idx="954">
                  <c:v>35.9</c:v>
                </c:pt>
                <c:pt idx="955">
                  <c:v>37</c:v>
                </c:pt>
                <c:pt idx="956">
                  <c:v>37.4</c:v>
                </c:pt>
                <c:pt idx="957">
                  <c:v>38.1</c:v>
                </c:pt>
                <c:pt idx="958">
                  <c:v>36.5</c:v>
                </c:pt>
                <c:pt idx="959">
                  <c:v>37.299999999999997</c:v>
                </c:pt>
                <c:pt idx="960">
                  <c:v>37.4</c:v>
                </c:pt>
                <c:pt idx="961">
                  <c:v>37.5</c:v>
                </c:pt>
                <c:pt idx="962">
                  <c:v>37</c:v>
                </c:pt>
                <c:pt idx="963">
                  <c:v>36.5</c:v>
                </c:pt>
                <c:pt idx="964">
                  <c:v>38</c:v>
                </c:pt>
                <c:pt idx="965">
                  <c:v>37.799999999999997</c:v>
                </c:pt>
                <c:pt idx="966">
                  <c:v>38.4</c:v>
                </c:pt>
                <c:pt idx="967">
                  <c:v>37.6</c:v>
                </c:pt>
                <c:pt idx="968">
                  <c:v>37.799999999999997</c:v>
                </c:pt>
                <c:pt idx="969">
                  <c:v>37.799999999999997</c:v>
                </c:pt>
                <c:pt idx="970">
                  <c:v>37.5</c:v>
                </c:pt>
                <c:pt idx="971">
                  <c:v>37.9</c:v>
                </c:pt>
                <c:pt idx="972">
                  <c:v>37.6</c:v>
                </c:pt>
                <c:pt idx="973">
                  <c:v>37.5</c:v>
                </c:pt>
                <c:pt idx="974">
                  <c:v>35.799999999999997</c:v>
                </c:pt>
                <c:pt idx="975">
                  <c:v>37.299999999999997</c:v>
                </c:pt>
                <c:pt idx="976">
                  <c:v>37.299999999999997</c:v>
                </c:pt>
                <c:pt idx="977">
                  <c:v>37.200000000000003</c:v>
                </c:pt>
                <c:pt idx="978">
                  <c:v>37.700000000000003</c:v>
                </c:pt>
                <c:pt idx="979">
                  <c:v>38.200000000000003</c:v>
                </c:pt>
                <c:pt idx="980">
                  <c:v>38.5</c:v>
                </c:pt>
                <c:pt idx="981">
                  <c:v>37.9</c:v>
                </c:pt>
                <c:pt idx="982">
                  <c:v>37.5</c:v>
                </c:pt>
                <c:pt idx="983">
                  <c:v>37.4</c:v>
                </c:pt>
                <c:pt idx="984">
                  <c:v>37.5</c:v>
                </c:pt>
                <c:pt idx="985">
                  <c:v>37.6</c:v>
                </c:pt>
                <c:pt idx="986">
                  <c:v>36.4</c:v>
                </c:pt>
                <c:pt idx="987">
                  <c:v>37.9</c:v>
                </c:pt>
                <c:pt idx="988">
                  <c:v>37.4</c:v>
                </c:pt>
                <c:pt idx="989">
                  <c:v>38.4</c:v>
                </c:pt>
                <c:pt idx="990">
                  <c:v>39</c:v>
                </c:pt>
                <c:pt idx="991">
                  <c:v>38.5</c:v>
                </c:pt>
                <c:pt idx="992">
                  <c:v>38.299999999999997</c:v>
                </c:pt>
                <c:pt idx="993">
                  <c:v>38.799999999999997</c:v>
                </c:pt>
                <c:pt idx="994">
                  <c:v>39.4</c:v>
                </c:pt>
                <c:pt idx="995">
                  <c:v>40.200000000000003</c:v>
                </c:pt>
                <c:pt idx="996">
                  <c:v>41.3</c:v>
                </c:pt>
                <c:pt idx="997">
                  <c:v>40.200000000000003</c:v>
                </c:pt>
                <c:pt idx="998">
                  <c:v>40.700000000000003</c:v>
                </c:pt>
                <c:pt idx="999">
                  <c:v>41.9</c:v>
                </c:pt>
                <c:pt idx="1000">
                  <c:v>41.4</c:v>
                </c:pt>
                <c:pt idx="1001">
                  <c:v>42.3</c:v>
                </c:pt>
                <c:pt idx="1002">
                  <c:v>42.5</c:v>
                </c:pt>
                <c:pt idx="1003">
                  <c:v>44</c:v>
                </c:pt>
                <c:pt idx="1004">
                  <c:v>44</c:v>
                </c:pt>
                <c:pt idx="1005">
                  <c:v>42.5</c:v>
                </c:pt>
                <c:pt idx="1006">
                  <c:v>44.6</c:v>
                </c:pt>
                <c:pt idx="1007">
                  <c:v>45.8</c:v>
                </c:pt>
                <c:pt idx="1008">
                  <c:v>44.5</c:v>
                </c:pt>
                <c:pt idx="1009">
                  <c:v>45.9</c:v>
                </c:pt>
                <c:pt idx="1010">
                  <c:v>45.2</c:v>
                </c:pt>
                <c:pt idx="1011">
                  <c:v>44.6</c:v>
                </c:pt>
                <c:pt idx="1012">
                  <c:v>45.3</c:v>
                </c:pt>
                <c:pt idx="1013">
                  <c:v>46.2</c:v>
                </c:pt>
                <c:pt idx="1014">
                  <c:v>45.5</c:v>
                </c:pt>
                <c:pt idx="1015">
                  <c:v>48.3</c:v>
                </c:pt>
                <c:pt idx="1016">
                  <c:v>47.1</c:v>
                </c:pt>
                <c:pt idx="1017">
                  <c:v>45.2</c:v>
                </c:pt>
                <c:pt idx="1018">
                  <c:v>46.7</c:v>
                </c:pt>
                <c:pt idx="1019">
                  <c:v>48.3</c:v>
                </c:pt>
                <c:pt idx="1020">
                  <c:v>47.3</c:v>
                </c:pt>
                <c:pt idx="1021">
                  <c:v>46.1</c:v>
                </c:pt>
                <c:pt idx="1022">
                  <c:v>46.3</c:v>
                </c:pt>
                <c:pt idx="1023">
                  <c:v>47.2</c:v>
                </c:pt>
                <c:pt idx="1024">
                  <c:v>47.7</c:v>
                </c:pt>
                <c:pt idx="1025">
                  <c:v>46.7</c:v>
                </c:pt>
                <c:pt idx="1026">
                  <c:v>48.1</c:v>
                </c:pt>
                <c:pt idx="1027">
                  <c:v>46.6</c:v>
                </c:pt>
                <c:pt idx="1028">
                  <c:v>46.6</c:v>
                </c:pt>
                <c:pt idx="1029">
                  <c:v>47.8</c:v>
                </c:pt>
                <c:pt idx="1030">
                  <c:v>47.8</c:v>
                </c:pt>
                <c:pt idx="1031">
                  <c:v>47.1</c:v>
                </c:pt>
                <c:pt idx="1032">
                  <c:v>47.4</c:v>
                </c:pt>
                <c:pt idx="1033">
                  <c:v>48.6</c:v>
                </c:pt>
                <c:pt idx="1034">
                  <c:v>47.6</c:v>
                </c:pt>
                <c:pt idx="1035">
                  <c:v>47.9</c:v>
                </c:pt>
                <c:pt idx="1036">
                  <c:v>48.5</c:v>
                </c:pt>
                <c:pt idx="1037">
                  <c:v>48.7</c:v>
                </c:pt>
                <c:pt idx="1038">
                  <c:v>47.9</c:v>
                </c:pt>
                <c:pt idx="1039">
                  <c:v>49.8</c:v>
                </c:pt>
                <c:pt idx="1040">
                  <c:v>47.9</c:v>
                </c:pt>
                <c:pt idx="1041">
                  <c:v>50</c:v>
                </c:pt>
                <c:pt idx="1042">
                  <c:v>48.4</c:v>
                </c:pt>
                <c:pt idx="1043">
                  <c:v>49.2</c:v>
                </c:pt>
                <c:pt idx="1044">
                  <c:v>51.3</c:v>
                </c:pt>
                <c:pt idx="1045">
                  <c:v>50.6</c:v>
                </c:pt>
                <c:pt idx="1046">
                  <c:v>50.1</c:v>
                </c:pt>
                <c:pt idx="1047">
                  <c:v>50.8</c:v>
                </c:pt>
                <c:pt idx="1048">
                  <c:v>49.2</c:v>
                </c:pt>
                <c:pt idx="1049">
                  <c:v>50.8</c:v>
                </c:pt>
                <c:pt idx="1050">
                  <c:v>51.7</c:v>
                </c:pt>
                <c:pt idx="1051">
                  <c:v>52.1</c:v>
                </c:pt>
                <c:pt idx="1052">
                  <c:v>51.2</c:v>
                </c:pt>
                <c:pt idx="1053">
                  <c:v>52.3</c:v>
                </c:pt>
                <c:pt idx="1054">
                  <c:v>51.8</c:v>
                </c:pt>
                <c:pt idx="1055">
                  <c:v>51.8</c:v>
                </c:pt>
                <c:pt idx="1056">
                  <c:v>52.1</c:v>
                </c:pt>
                <c:pt idx="1057">
                  <c:v>52.7</c:v>
                </c:pt>
                <c:pt idx="1058">
                  <c:v>52.4</c:v>
                </c:pt>
                <c:pt idx="1059">
                  <c:v>52.5</c:v>
                </c:pt>
                <c:pt idx="1060">
                  <c:v>51.8</c:v>
                </c:pt>
                <c:pt idx="1061">
                  <c:v>52.7</c:v>
                </c:pt>
                <c:pt idx="1062">
                  <c:v>51.9</c:v>
                </c:pt>
                <c:pt idx="1063">
                  <c:v>51.9</c:v>
                </c:pt>
                <c:pt idx="1064">
                  <c:v>51.9</c:v>
                </c:pt>
                <c:pt idx="1065">
                  <c:v>51.1</c:v>
                </c:pt>
                <c:pt idx="1066">
                  <c:v>52.4</c:v>
                </c:pt>
                <c:pt idx="1067">
                  <c:v>53</c:v>
                </c:pt>
                <c:pt idx="1068">
                  <c:v>52.5</c:v>
                </c:pt>
                <c:pt idx="1069">
                  <c:v>52.6</c:v>
                </c:pt>
                <c:pt idx="1070">
                  <c:v>52.3</c:v>
                </c:pt>
                <c:pt idx="1071">
                  <c:v>52.4</c:v>
                </c:pt>
                <c:pt idx="1072">
                  <c:v>53</c:v>
                </c:pt>
                <c:pt idx="1073">
                  <c:v>52.4</c:v>
                </c:pt>
                <c:pt idx="1074">
                  <c:v>52.6</c:v>
                </c:pt>
                <c:pt idx="1075">
                  <c:v>51.7</c:v>
                </c:pt>
                <c:pt idx="1076">
                  <c:v>53.4</c:v>
                </c:pt>
                <c:pt idx="1077">
                  <c:v>53.7</c:v>
                </c:pt>
                <c:pt idx="1078">
                  <c:v>53.8</c:v>
                </c:pt>
                <c:pt idx="1079">
                  <c:v>52.9</c:v>
                </c:pt>
                <c:pt idx="1080">
                  <c:v>54.2</c:v>
                </c:pt>
                <c:pt idx="1081">
                  <c:v>52.8</c:v>
                </c:pt>
                <c:pt idx="1082">
                  <c:v>53</c:v>
                </c:pt>
                <c:pt idx="1083">
                  <c:v>54.7</c:v>
                </c:pt>
                <c:pt idx="1084">
                  <c:v>54.3</c:v>
                </c:pt>
                <c:pt idx="1085">
                  <c:v>53.9</c:v>
                </c:pt>
                <c:pt idx="1086">
                  <c:v>53.4</c:v>
                </c:pt>
                <c:pt idx="1087">
                  <c:v>54.6</c:v>
                </c:pt>
                <c:pt idx="1088">
                  <c:v>53.4</c:v>
                </c:pt>
                <c:pt idx="1089">
                  <c:v>54.3</c:v>
                </c:pt>
                <c:pt idx="1090">
                  <c:v>55.3</c:v>
                </c:pt>
                <c:pt idx="1091">
                  <c:v>54.1</c:v>
                </c:pt>
                <c:pt idx="1092">
                  <c:v>53.2</c:v>
                </c:pt>
                <c:pt idx="1093">
                  <c:v>53.2</c:v>
                </c:pt>
                <c:pt idx="1094">
                  <c:v>54.1</c:v>
                </c:pt>
                <c:pt idx="1095">
                  <c:v>54.2</c:v>
                </c:pt>
                <c:pt idx="1096">
                  <c:v>54.2</c:v>
                </c:pt>
                <c:pt idx="1097">
                  <c:v>53.9</c:v>
                </c:pt>
                <c:pt idx="1098">
                  <c:v>55.1</c:v>
                </c:pt>
                <c:pt idx="1099">
                  <c:v>54</c:v>
                </c:pt>
                <c:pt idx="1100">
                  <c:v>54.5</c:v>
                </c:pt>
                <c:pt idx="1101">
                  <c:v>54.4</c:v>
                </c:pt>
                <c:pt idx="1102">
                  <c:v>53.3</c:v>
                </c:pt>
                <c:pt idx="1103">
                  <c:v>55</c:v>
                </c:pt>
                <c:pt idx="1104">
                  <c:v>55.4</c:v>
                </c:pt>
                <c:pt idx="1105">
                  <c:v>53.9</c:v>
                </c:pt>
                <c:pt idx="1106">
                  <c:v>54.5</c:v>
                </c:pt>
                <c:pt idx="1107">
                  <c:v>53.1</c:v>
                </c:pt>
                <c:pt idx="1108">
                  <c:v>53.8</c:v>
                </c:pt>
                <c:pt idx="1109">
                  <c:v>54.6</c:v>
                </c:pt>
                <c:pt idx="1110">
                  <c:v>53.9</c:v>
                </c:pt>
                <c:pt idx="1111">
                  <c:v>54.4</c:v>
                </c:pt>
                <c:pt idx="1112">
                  <c:v>52.6</c:v>
                </c:pt>
                <c:pt idx="1113">
                  <c:v>53</c:v>
                </c:pt>
                <c:pt idx="1114">
                  <c:v>53.2</c:v>
                </c:pt>
                <c:pt idx="1115">
                  <c:v>52.8</c:v>
                </c:pt>
                <c:pt idx="1116">
                  <c:v>53.3</c:v>
                </c:pt>
                <c:pt idx="1117">
                  <c:v>52.3</c:v>
                </c:pt>
                <c:pt idx="1118">
                  <c:v>53.5</c:v>
                </c:pt>
                <c:pt idx="1119">
                  <c:v>52.1</c:v>
                </c:pt>
                <c:pt idx="1120">
                  <c:v>52.2</c:v>
                </c:pt>
                <c:pt idx="1121">
                  <c:v>52.3</c:v>
                </c:pt>
                <c:pt idx="1122">
                  <c:v>52.3</c:v>
                </c:pt>
                <c:pt idx="1123">
                  <c:v>52.8</c:v>
                </c:pt>
                <c:pt idx="1124">
                  <c:v>52.9</c:v>
                </c:pt>
                <c:pt idx="1125">
                  <c:v>52.4</c:v>
                </c:pt>
                <c:pt idx="1126">
                  <c:v>51.5</c:v>
                </c:pt>
                <c:pt idx="1127">
                  <c:v>52.3</c:v>
                </c:pt>
                <c:pt idx="1128">
                  <c:v>53.1</c:v>
                </c:pt>
                <c:pt idx="1129">
                  <c:v>52.2</c:v>
                </c:pt>
                <c:pt idx="1130">
                  <c:v>52.6</c:v>
                </c:pt>
                <c:pt idx="1131">
                  <c:v>53.5</c:v>
                </c:pt>
                <c:pt idx="1132">
                  <c:v>52.9</c:v>
                </c:pt>
                <c:pt idx="1133">
                  <c:v>53.1</c:v>
                </c:pt>
                <c:pt idx="1134">
                  <c:v>52.6</c:v>
                </c:pt>
                <c:pt idx="1135">
                  <c:v>52.8</c:v>
                </c:pt>
                <c:pt idx="1136">
                  <c:v>53.2</c:v>
                </c:pt>
                <c:pt idx="1137">
                  <c:v>53.3</c:v>
                </c:pt>
                <c:pt idx="1138">
                  <c:v>53.2</c:v>
                </c:pt>
                <c:pt idx="1139">
                  <c:v>55.4</c:v>
                </c:pt>
                <c:pt idx="1140">
                  <c:v>53.3</c:v>
                </c:pt>
                <c:pt idx="1141">
                  <c:v>53</c:v>
                </c:pt>
                <c:pt idx="1142">
                  <c:v>55.4</c:v>
                </c:pt>
                <c:pt idx="1143">
                  <c:v>53.9</c:v>
                </c:pt>
                <c:pt idx="1144">
                  <c:v>54.1</c:v>
                </c:pt>
                <c:pt idx="1145">
                  <c:v>53.7</c:v>
                </c:pt>
                <c:pt idx="1146">
                  <c:v>53.3</c:v>
                </c:pt>
                <c:pt idx="1147">
                  <c:v>52.8</c:v>
                </c:pt>
                <c:pt idx="1148">
                  <c:v>53</c:v>
                </c:pt>
                <c:pt idx="1149">
                  <c:v>53.6</c:v>
                </c:pt>
                <c:pt idx="1150">
                  <c:v>52</c:v>
                </c:pt>
                <c:pt idx="1151">
                  <c:v>53</c:v>
                </c:pt>
                <c:pt idx="1152">
                  <c:v>51.4</c:v>
                </c:pt>
                <c:pt idx="1153">
                  <c:v>52.4</c:v>
                </c:pt>
                <c:pt idx="1154">
                  <c:v>53.3</c:v>
                </c:pt>
                <c:pt idx="1155">
                  <c:v>51.9</c:v>
                </c:pt>
                <c:pt idx="1156">
                  <c:v>50.8</c:v>
                </c:pt>
                <c:pt idx="1157">
                  <c:v>52.5</c:v>
                </c:pt>
                <c:pt idx="1158">
                  <c:v>50.8</c:v>
                </c:pt>
                <c:pt idx="1159">
                  <c:v>50.1</c:v>
                </c:pt>
                <c:pt idx="1160">
                  <c:v>50.2</c:v>
                </c:pt>
                <c:pt idx="1161">
                  <c:v>49.7</c:v>
                </c:pt>
                <c:pt idx="1162">
                  <c:v>49.2</c:v>
                </c:pt>
                <c:pt idx="1163">
                  <c:v>49.6</c:v>
                </c:pt>
                <c:pt idx="1164">
                  <c:v>49.6</c:v>
                </c:pt>
                <c:pt idx="1165">
                  <c:v>48.6</c:v>
                </c:pt>
                <c:pt idx="1166">
                  <c:v>47.5</c:v>
                </c:pt>
                <c:pt idx="1167">
                  <c:v>47.6</c:v>
                </c:pt>
                <c:pt idx="1168">
                  <c:v>47.8</c:v>
                </c:pt>
                <c:pt idx="1169">
                  <c:v>46.2</c:v>
                </c:pt>
                <c:pt idx="1170">
                  <c:v>46.8</c:v>
                </c:pt>
                <c:pt idx="1171">
                  <c:v>46.6</c:v>
                </c:pt>
                <c:pt idx="1172">
                  <c:v>45.8</c:v>
                </c:pt>
                <c:pt idx="1173">
                  <c:v>47.1</c:v>
                </c:pt>
                <c:pt idx="1174">
                  <c:v>45.8</c:v>
                </c:pt>
                <c:pt idx="1175">
                  <c:v>45.8</c:v>
                </c:pt>
                <c:pt idx="1176">
                  <c:v>46.3</c:v>
                </c:pt>
                <c:pt idx="1177">
                  <c:v>45.9</c:v>
                </c:pt>
                <c:pt idx="1178">
                  <c:v>45.2</c:v>
                </c:pt>
                <c:pt idx="1179">
                  <c:v>46.4</c:v>
                </c:pt>
                <c:pt idx="1180">
                  <c:v>44.9</c:v>
                </c:pt>
                <c:pt idx="1181">
                  <c:v>45.3</c:v>
                </c:pt>
                <c:pt idx="1182">
                  <c:v>44.4</c:v>
                </c:pt>
                <c:pt idx="1183">
                  <c:v>44.5</c:v>
                </c:pt>
                <c:pt idx="1184">
                  <c:v>45.3</c:v>
                </c:pt>
                <c:pt idx="1185">
                  <c:v>45.4</c:v>
                </c:pt>
                <c:pt idx="1186">
                  <c:v>43.3</c:v>
                </c:pt>
                <c:pt idx="1187">
                  <c:v>44.6</c:v>
                </c:pt>
                <c:pt idx="1188">
                  <c:v>44.6</c:v>
                </c:pt>
                <c:pt idx="1189">
                  <c:v>45.3</c:v>
                </c:pt>
                <c:pt idx="1190">
                  <c:v>44.3</c:v>
                </c:pt>
                <c:pt idx="1191">
                  <c:v>43.1</c:v>
                </c:pt>
                <c:pt idx="1192">
                  <c:v>44.7</c:v>
                </c:pt>
                <c:pt idx="1193">
                  <c:v>43.7</c:v>
                </c:pt>
                <c:pt idx="1194">
                  <c:v>43.9</c:v>
                </c:pt>
                <c:pt idx="1195">
                  <c:v>43.4</c:v>
                </c:pt>
                <c:pt idx="1196">
                  <c:v>43.7</c:v>
                </c:pt>
                <c:pt idx="1197">
                  <c:v>43.8</c:v>
                </c:pt>
                <c:pt idx="1198">
                  <c:v>44</c:v>
                </c:pt>
                <c:pt idx="1199">
                  <c:v>42.8</c:v>
                </c:pt>
                <c:pt idx="1200">
                  <c:v>42.8</c:v>
                </c:pt>
                <c:pt idx="1201">
                  <c:v>42.3</c:v>
                </c:pt>
                <c:pt idx="1202">
                  <c:v>42</c:v>
                </c:pt>
                <c:pt idx="1203">
                  <c:v>42.7</c:v>
                </c:pt>
                <c:pt idx="1204">
                  <c:v>42.3</c:v>
                </c:pt>
                <c:pt idx="1205">
                  <c:v>41.4</c:v>
                </c:pt>
                <c:pt idx="1206">
                  <c:v>41.4</c:v>
                </c:pt>
                <c:pt idx="1207">
                  <c:v>40.9</c:v>
                </c:pt>
                <c:pt idx="1208">
                  <c:v>41.4</c:v>
                </c:pt>
                <c:pt idx="1209">
                  <c:v>40</c:v>
                </c:pt>
                <c:pt idx="1210">
                  <c:v>39.700000000000003</c:v>
                </c:pt>
                <c:pt idx="1211">
                  <c:v>39.5</c:v>
                </c:pt>
                <c:pt idx="1212">
                  <c:v>40.299999999999997</c:v>
                </c:pt>
                <c:pt idx="1213">
                  <c:v>39.4</c:v>
                </c:pt>
                <c:pt idx="1214">
                  <c:v>38.700000000000003</c:v>
                </c:pt>
                <c:pt idx="1215">
                  <c:v>39.200000000000003</c:v>
                </c:pt>
                <c:pt idx="1216">
                  <c:v>39.1</c:v>
                </c:pt>
                <c:pt idx="1217">
                  <c:v>38.4</c:v>
                </c:pt>
                <c:pt idx="1218">
                  <c:v>38.5</c:v>
                </c:pt>
                <c:pt idx="1219">
                  <c:v>37.5</c:v>
                </c:pt>
                <c:pt idx="1220">
                  <c:v>37.5</c:v>
                </c:pt>
                <c:pt idx="1221">
                  <c:v>35.4</c:v>
                </c:pt>
                <c:pt idx="1222">
                  <c:v>35.6</c:v>
                </c:pt>
                <c:pt idx="1223">
                  <c:v>35</c:v>
                </c:pt>
                <c:pt idx="1224">
                  <c:v>34.700000000000003</c:v>
                </c:pt>
                <c:pt idx="1225">
                  <c:v>36.200000000000003</c:v>
                </c:pt>
                <c:pt idx="1226">
                  <c:v>33</c:v>
                </c:pt>
                <c:pt idx="1227">
                  <c:v>33.799999999999997</c:v>
                </c:pt>
                <c:pt idx="1228">
                  <c:v>33</c:v>
                </c:pt>
                <c:pt idx="1229">
                  <c:v>34.700000000000003</c:v>
                </c:pt>
                <c:pt idx="1230">
                  <c:v>33.200000000000003</c:v>
                </c:pt>
                <c:pt idx="1231">
                  <c:v>32.5</c:v>
                </c:pt>
                <c:pt idx="1232">
                  <c:v>32.1</c:v>
                </c:pt>
                <c:pt idx="1233">
                  <c:v>31.2</c:v>
                </c:pt>
                <c:pt idx="1234">
                  <c:v>30.6</c:v>
                </c:pt>
                <c:pt idx="1235">
                  <c:v>30.8</c:v>
                </c:pt>
                <c:pt idx="1236">
                  <c:v>29.6</c:v>
                </c:pt>
                <c:pt idx="1237">
                  <c:v>29.5</c:v>
                </c:pt>
                <c:pt idx="1238">
                  <c:v>30.3</c:v>
                </c:pt>
                <c:pt idx="1239">
                  <c:v>29</c:v>
                </c:pt>
                <c:pt idx="1240">
                  <c:v>26.9</c:v>
                </c:pt>
                <c:pt idx="1241">
                  <c:v>26.8</c:v>
                </c:pt>
                <c:pt idx="1242">
                  <c:v>26.4</c:v>
                </c:pt>
                <c:pt idx="1243">
                  <c:v>25.4</c:v>
                </c:pt>
                <c:pt idx="1244">
                  <c:v>25.3</c:v>
                </c:pt>
                <c:pt idx="1245">
                  <c:v>23.9</c:v>
                </c:pt>
                <c:pt idx="1246">
                  <c:v>23</c:v>
                </c:pt>
                <c:pt idx="1247">
                  <c:v>23.7</c:v>
                </c:pt>
                <c:pt idx="1248">
                  <c:v>23.1</c:v>
                </c:pt>
                <c:pt idx="1249">
                  <c:v>21.7</c:v>
                </c:pt>
                <c:pt idx="1250">
                  <c:v>20.9</c:v>
                </c:pt>
                <c:pt idx="1251">
                  <c:v>20.3</c:v>
                </c:pt>
                <c:pt idx="1252">
                  <c:v>20.9</c:v>
                </c:pt>
                <c:pt idx="1253">
                  <c:v>20.5</c:v>
                </c:pt>
                <c:pt idx="1254">
                  <c:v>19.399999999999999</c:v>
                </c:pt>
                <c:pt idx="1255">
                  <c:v>20.100000000000001</c:v>
                </c:pt>
                <c:pt idx="1256">
                  <c:v>18.399999999999999</c:v>
                </c:pt>
                <c:pt idx="1257">
                  <c:v>17.600000000000001</c:v>
                </c:pt>
                <c:pt idx="1258">
                  <c:v>19</c:v>
                </c:pt>
                <c:pt idx="1259">
                  <c:v>17.899999999999999</c:v>
                </c:pt>
                <c:pt idx="1260">
                  <c:v>18.7</c:v>
                </c:pt>
                <c:pt idx="1261">
                  <c:v>17.3</c:v>
                </c:pt>
                <c:pt idx="1262">
                  <c:v>16.899999999999999</c:v>
                </c:pt>
                <c:pt idx="1263">
                  <c:v>17.7</c:v>
                </c:pt>
                <c:pt idx="1264">
                  <c:v>17.3</c:v>
                </c:pt>
                <c:pt idx="1265">
                  <c:v>16.8</c:v>
                </c:pt>
                <c:pt idx="1266">
                  <c:v>16.8</c:v>
                </c:pt>
                <c:pt idx="1267">
                  <c:v>15.7</c:v>
                </c:pt>
                <c:pt idx="1268">
                  <c:v>15.7</c:v>
                </c:pt>
                <c:pt idx="1269">
                  <c:v>14.3</c:v>
                </c:pt>
                <c:pt idx="1270">
                  <c:v>14.9</c:v>
                </c:pt>
                <c:pt idx="1271">
                  <c:v>15.3</c:v>
                </c:pt>
                <c:pt idx="1272">
                  <c:v>15.1</c:v>
                </c:pt>
                <c:pt idx="1273">
                  <c:v>15.1</c:v>
                </c:pt>
                <c:pt idx="1274">
                  <c:v>14.6</c:v>
                </c:pt>
                <c:pt idx="1275">
                  <c:v>15.5</c:v>
                </c:pt>
                <c:pt idx="1276">
                  <c:v>13.5</c:v>
                </c:pt>
                <c:pt idx="1277">
                  <c:v>13.7</c:v>
                </c:pt>
                <c:pt idx="1278">
                  <c:v>14.3</c:v>
                </c:pt>
                <c:pt idx="1279">
                  <c:v>12.7</c:v>
                </c:pt>
                <c:pt idx="1280">
                  <c:v>13.4</c:v>
                </c:pt>
                <c:pt idx="1281">
                  <c:v>13.3</c:v>
                </c:pt>
                <c:pt idx="1282">
                  <c:v>12.6</c:v>
                </c:pt>
                <c:pt idx="1283">
                  <c:v>13.1</c:v>
                </c:pt>
                <c:pt idx="1284">
                  <c:v>12.8</c:v>
                </c:pt>
                <c:pt idx="1285">
                  <c:v>12.4</c:v>
                </c:pt>
                <c:pt idx="1286">
                  <c:v>13</c:v>
                </c:pt>
                <c:pt idx="1287">
                  <c:v>12.4</c:v>
                </c:pt>
                <c:pt idx="1288">
                  <c:v>12</c:v>
                </c:pt>
                <c:pt idx="1289">
                  <c:v>12.3</c:v>
                </c:pt>
                <c:pt idx="1290">
                  <c:v>12</c:v>
                </c:pt>
                <c:pt idx="1291">
                  <c:v>11.9</c:v>
                </c:pt>
                <c:pt idx="1292">
                  <c:v>12.9</c:v>
                </c:pt>
                <c:pt idx="1293">
                  <c:v>12.1</c:v>
                </c:pt>
                <c:pt idx="1294">
                  <c:v>13.8</c:v>
                </c:pt>
                <c:pt idx="1295">
                  <c:v>12.9</c:v>
                </c:pt>
                <c:pt idx="1296">
                  <c:v>12.1</c:v>
                </c:pt>
                <c:pt idx="1297">
                  <c:v>12.2</c:v>
                </c:pt>
                <c:pt idx="1298">
                  <c:v>12.6</c:v>
                </c:pt>
                <c:pt idx="1299">
                  <c:v>11.8</c:v>
                </c:pt>
                <c:pt idx="1300">
                  <c:v>12.3</c:v>
                </c:pt>
                <c:pt idx="1301">
                  <c:v>10.7</c:v>
                </c:pt>
                <c:pt idx="1302">
                  <c:v>12.9</c:v>
                </c:pt>
                <c:pt idx="1303">
                  <c:v>12.1</c:v>
                </c:pt>
                <c:pt idx="1304">
                  <c:v>10.7</c:v>
                </c:pt>
                <c:pt idx="1305">
                  <c:v>11.3</c:v>
                </c:pt>
                <c:pt idx="1306">
                  <c:v>12.5</c:v>
                </c:pt>
                <c:pt idx="1307">
                  <c:v>12.4</c:v>
                </c:pt>
                <c:pt idx="1308">
                  <c:v>11.8</c:v>
                </c:pt>
                <c:pt idx="1309">
                  <c:v>11.4</c:v>
                </c:pt>
                <c:pt idx="1310">
                  <c:v>11.5</c:v>
                </c:pt>
                <c:pt idx="1311">
                  <c:v>12.4</c:v>
                </c:pt>
                <c:pt idx="1312">
                  <c:v>11.4</c:v>
                </c:pt>
                <c:pt idx="1313">
                  <c:v>12.6</c:v>
                </c:pt>
                <c:pt idx="1314">
                  <c:v>11.5</c:v>
                </c:pt>
                <c:pt idx="1315">
                  <c:v>12.6</c:v>
                </c:pt>
                <c:pt idx="1316">
                  <c:v>13.1</c:v>
                </c:pt>
                <c:pt idx="1317">
                  <c:v>12</c:v>
                </c:pt>
                <c:pt idx="1318">
                  <c:v>12.1</c:v>
                </c:pt>
                <c:pt idx="1319">
                  <c:v>10.9</c:v>
                </c:pt>
                <c:pt idx="1320">
                  <c:v>13.1</c:v>
                </c:pt>
                <c:pt idx="1321">
                  <c:v>13.5</c:v>
                </c:pt>
                <c:pt idx="1322">
                  <c:v>11.7</c:v>
                </c:pt>
                <c:pt idx="1323">
                  <c:v>12.6</c:v>
                </c:pt>
                <c:pt idx="1324">
                  <c:v>13.8</c:v>
                </c:pt>
                <c:pt idx="1325">
                  <c:v>12.5</c:v>
                </c:pt>
                <c:pt idx="1326">
                  <c:v>12.9</c:v>
                </c:pt>
                <c:pt idx="1327">
                  <c:v>14.2</c:v>
                </c:pt>
                <c:pt idx="1328">
                  <c:v>13.5</c:v>
                </c:pt>
                <c:pt idx="1329">
                  <c:v>13.6</c:v>
                </c:pt>
                <c:pt idx="1330">
                  <c:v>14.3</c:v>
                </c:pt>
                <c:pt idx="1331">
                  <c:v>12.7</c:v>
                </c:pt>
                <c:pt idx="1332">
                  <c:v>12.7</c:v>
                </c:pt>
                <c:pt idx="1333">
                  <c:v>13.7</c:v>
                </c:pt>
                <c:pt idx="1334">
                  <c:v>12.7</c:v>
                </c:pt>
                <c:pt idx="1335">
                  <c:v>12.1</c:v>
                </c:pt>
                <c:pt idx="1336">
                  <c:v>14.1</c:v>
                </c:pt>
                <c:pt idx="1337">
                  <c:v>14.3</c:v>
                </c:pt>
                <c:pt idx="1338">
                  <c:v>13.7</c:v>
                </c:pt>
                <c:pt idx="1339">
                  <c:v>13.4</c:v>
                </c:pt>
                <c:pt idx="1340">
                  <c:v>15.2</c:v>
                </c:pt>
                <c:pt idx="1341">
                  <c:v>14.8</c:v>
                </c:pt>
                <c:pt idx="1342">
                  <c:v>15</c:v>
                </c:pt>
                <c:pt idx="1343">
                  <c:v>13.6</c:v>
                </c:pt>
                <c:pt idx="1344">
                  <c:v>13.9</c:v>
                </c:pt>
                <c:pt idx="1345">
                  <c:v>12.9</c:v>
                </c:pt>
                <c:pt idx="1346">
                  <c:v>13.5</c:v>
                </c:pt>
                <c:pt idx="1347">
                  <c:v>15.4</c:v>
                </c:pt>
                <c:pt idx="1348">
                  <c:v>13.5</c:v>
                </c:pt>
                <c:pt idx="1349">
                  <c:v>14.9</c:v>
                </c:pt>
                <c:pt idx="1350">
                  <c:v>13.2</c:v>
                </c:pt>
                <c:pt idx="1351">
                  <c:v>15.7</c:v>
                </c:pt>
                <c:pt idx="1352">
                  <c:v>15.3</c:v>
                </c:pt>
                <c:pt idx="1353">
                  <c:v>14.1</c:v>
                </c:pt>
                <c:pt idx="1354">
                  <c:v>13.5</c:v>
                </c:pt>
                <c:pt idx="1355">
                  <c:v>14.7</c:v>
                </c:pt>
                <c:pt idx="1356">
                  <c:v>14</c:v>
                </c:pt>
                <c:pt idx="1357">
                  <c:v>14.7</c:v>
                </c:pt>
                <c:pt idx="1358">
                  <c:v>13.8</c:v>
                </c:pt>
                <c:pt idx="1359">
                  <c:v>14.5</c:v>
                </c:pt>
                <c:pt idx="1360">
                  <c:v>15</c:v>
                </c:pt>
                <c:pt idx="1361">
                  <c:v>14.6</c:v>
                </c:pt>
                <c:pt idx="1362">
                  <c:v>15.2</c:v>
                </c:pt>
                <c:pt idx="1363">
                  <c:v>14</c:v>
                </c:pt>
                <c:pt idx="1364">
                  <c:v>14</c:v>
                </c:pt>
                <c:pt idx="1365">
                  <c:v>15.2</c:v>
                </c:pt>
                <c:pt idx="1366">
                  <c:v>14.2</c:v>
                </c:pt>
                <c:pt idx="1367">
                  <c:v>15.1</c:v>
                </c:pt>
                <c:pt idx="1368">
                  <c:v>16</c:v>
                </c:pt>
                <c:pt idx="1369">
                  <c:v>14.5</c:v>
                </c:pt>
                <c:pt idx="1370">
                  <c:v>14.7</c:v>
                </c:pt>
                <c:pt idx="1371">
                  <c:v>16.100000000000001</c:v>
                </c:pt>
                <c:pt idx="1372">
                  <c:v>15.4</c:v>
                </c:pt>
                <c:pt idx="1373">
                  <c:v>14.9</c:v>
                </c:pt>
                <c:pt idx="1374">
                  <c:v>15.1</c:v>
                </c:pt>
                <c:pt idx="1375">
                  <c:v>15.9</c:v>
                </c:pt>
                <c:pt idx="1376">
                  <c:v>15.2</c:v>
                </c:pt>
                <c:pt idx="1377">
                  <c:v>15.8</c:v>
                </c:pt>
                <c:pt idx="1378">
                  <c:v>15.8</c:v>
                </c:pt>
                <c:pt idx="1379">
                  <c:v>14.6</c:v>
                </c:pt>
                <c:pt idx="1380">
                  <c:v>15.1</c:v>
                </c:pt>
                <c:pt idx="1381">
                  <c:v>15.2</c:v>
                </c:pt>
                <c:pt idx="1382">
                  <c:v>15.7</c:v>
                </c:pt>
                <c:pt idx="1383">
                  <c:v>15.2</c:v>
                </c:pt>
                <c:pt idx="1384">
                  <c:v>15.7</c:v>
                </c:pt>
                <c:pt idx="1385">
                  <c:v>15.2</c:v>
                </c:pt>
                <c:pt idx="1386">
                  <c:v>15.2</c:v>
                </c:pt>
                <c:pt idx="1387">
                  <c:v>15.2</c:v>
                </c:pt>
                <c:pt idx="1388">
                  <c:v>14.9</c:v>
                </c:pt>
                <c:pt idx="1389">
                  <c:v>14.4</c:v>
                </c:pt>
                <c:pt idx="1390">
                  <c:v>15.3</c:v>
                </c:pt>
                <c:pt idx="1391">
                  <c:v>16.2</c:v>
                </c:pt>
                <c:pt idx="1392">
                  <c:v>15.9</c:v>
                </c:pt>
                <c:pt idx="1393">
                  <c:v>15.4</c:v>
                </c:pt>
                <c:pt idx="1394">
                  <c:v>15.8</c:v>
                </c:pt>
                <c:pt idx="1395">
                  <c:v>15.9</c:v>
                </c:pt>
                <c:pt idx="1396">
                  <c:v>15.8</c:v>
                </c:pt>
                <c:pt idx="1397">
                  <c:v>15.6</c:v>
                </c:pt>
                <c:pt idx="1398">
                  <c:v>15.2</c:v>
                </c:pt>
                <c:pt idx="1399">
                  <c:v>15.6</c:v>
                </c:pt>
                <c:pt idx="1400">
                  <c:v>15.4</c:v>
                </c:pt>
                <c:pt idx="1401">
                  <c:v>15.4</c:v>
                </c:pt>
                <c:pt idx="1402">
                  <c:v>15.3</c:v>
                </c:pt>
                <c:pt idx="1403">
                  <c:v>15.5</c:v>
                </c:pt>
                <c:pt idx="1404">
                  <c:v>15.3</c:v>
                </c:pt>
                <c:pt idx="1405">
                  <c:v>15</c:v>
                </c:pt>
                <c:pt idx="1406">
                  <c:v>15.4</c:v>
                </c:pt>
                <c:pt idx="1407">
                  <c:v>16.2</c:v>
                </c:pt>
                <c:pt idx="1408">
                  <c:v>15.7</c:v>
                </c:pt>
                <c:pt idx="1409">
                  <c:v>16.899999999999999</c:v>
                </c:pt>
                <c:pt idx="1410">
                  <c:v>15.2</c:v>
                </c:pt>
                <c:pt idx="1411">
                  <c:v>14.8</c:v>
                </c:pt>
                <c:pt idx="1412">
                  <c:v>16.7</c:v>
                </c:pt>
                <c:pt idx="1413">
                  <c:v>15.3</c:v>
                </c:pt>
                <c:pt idx="1414">
                  <c:v>15.5</c:v>
                </c:pt>
                <c:pt idx="1415">
                  <c:v>15.1</c:v>
                </c:pt>
                <c:pt idx="1416">
                  <c:v>15.2</c:v>
                </c:pt>
                <c:pt idx="1417">
                  <c:v>15.7</c:v>
                </c:pt>
                <c:pt idx="1418">
                  <c:v>15.2</c:v>
                </c:pt>
                <c:pt idx="1419">
                  <c:v>14.8</c:v>
                </c:pt>
                <c:pt idx="1420">
                  <c:v>15.3</c:v>
                </c:pt>
                <c:pt idx="1421">
                  <c:v>15.9</c:v>
                </c:pt>
                <c:pt idx="1422">
                  <c:v>15.8</c:v>
                </c:pt>
                <c:pt idx="1423">
                  <c:v>14.8</c:v>
                </c:pt>
                <c:pt idx="1424">
                  <c:v>15.2</c:v>
                </c:pt>
                <c:pt idx="1425">
                  <c:v>15.6</c:v>
                </c:pt>
                <c:pt idx="1426">
                  <c:v>16</c:v>
                </c:pt>
                <c:pt idx="1427">
                  <c:v>15</c:v>
                </c:pt>
                <c:pt idx="1428">
                  <c:v>16.899999999999999</c:v>
                </c:pt>
                <c:pt idx="1429">
                  <c:v>16</c:v>
                </c:pt>
                <c:pt idx="1430">
                  <c:v>15.8</c:v>
                </c:pt>
                <c:pt idx="1431">
                  <c:v>15.3</c:v>
                </c:pt>
                <c:pt idx="1432">
                  <c:v>14.5</c:v>
                </c:pt>
                <c:pt idx="1433">
                  <c:v>16.600000000000001</c:v>
                </c:pt>
                <c:pt idx="1434">
                  <c:v>15.7</c:v>
                </c:pt>
                <c:pt idx="1435">
                  <c:v>15.5</c:v>
                </c:pt>
                <c:pt idx="1436">
                  <c:v>17.3</c:v>
                </c:pt>
                <c:pt idx="1437">
                  <c:v>16.5</c:v>
                </c:pt>
                <c:pt idx="1438">
                  <c:v>15.9</c:v>
                </c:pt>
                <c:pt idx="1439">
                  <c:v>15.7</c:v>
                </c:pt>
                <c:pt idx="1440">
                  <c:v>15</c:v>
                </c:pt>
                <c:pt idx="1441">
                  <c:v>15.5</c:v>
                </c:pt>
                <c:pt idx="1442">
                  <c:v>14.7</c:v>
                </c:pt>
                <c:pt idx="1443">
                  <c:v>14.8</c:v>
                </c:pt>
                <c:pt idx="1444">
                  <c:v>15.3</c:v>
                </c:pt>
                <c:pt idx="1445">
                  <c:v>16</c:v>
                </c:pt>
                <c:pt idx="1446">
                  <c:v>15.8</c:v>
                </c:pt>
                <c:pt idx="1447">
                  <c:v>15.4</c:v>
                </c:pt>
                <c:pt idx="1448">
                  <c:v>16.8</c:v>
                </c:pt>
                <c:pt idx="1449">
                  <c:v>15.9</c:v>
                </c:pt>
                <c:pt idx="1450">
                  <c:v>15.9</c:v>
                </c:pt>
                <c:pt idx="1451">
                  <c:v>16.7</c:v>
                </c:pt>
                <c:pt idx="1452">
                  <c:v>15.7</c:v>
                </c:pt>
                <c:pt idx="1453">
                  <c:v>15.2</c:v>
                </c:pt>
                <c:pt idx="1454">
                  <c:v>14.6</c:v>
                </c:pt>
                <c:pt idx="1455">
                  <c:v>15.3</c:v>
                </c:pt>
                <c:pt idx="1456">
                  <c:v>15.1</c:v>
                </c:pt>
                <c:pt idx="1457">
                  <c:v>16.600000000000001</c:v>
                </c:pt>
                <c:pt idx="1458">
                  <c:v>15.3</c:v>
                </c:pt>
                <c:pt idx="1459">
                  <c:v>15.6</c:v>
                </c:pt>
                <c:pt idx="1460">
                  <c:v>14.8</c:v>
                </c:pt>
                <c:pt idx="1461">
                  <c:v>15.3</c:v>
                </c:pt>
                <c:pt idx="1462">
                  <c:v>15.3</c:v>
                </c:pt>
                <c:pt idx="1463">
                  <c:v>15.6</c:v>
                </c:pt>
                <c:pt idx="1464">
                  <c:v>15.2</c:v>
                </c:pt>
                <c:pt idx="1465">
                  <c:v>15.3</c:v>
                </c:pt>
                <c:pt idx="1466">
                  <c:v>16</c:v>
                </c:pt>
                <c:pt idx="1467">
                  <c:v>15</c:v>
                </c:pt>
                <c:pt idx="1468">
                  <c:v>15.4</c:v>
                </c:pt>
                <c:pt idx="1469">
                  <c:v>14.9</c:v>
                </c:pt>
                <c:pt idx="1470">
                  <c:v>14.3</c:v>
                </c:pt>
                <c:pt idx="1471">
                  <c:v>13.9</c:v>
                </c:pt>
                <c:pt idx="1472">
                  <c:v>14.5</c:v>
                </c:pt>
                <c:pt idx="1473">
                  <c:v>13.6</c:v>
                </c:pt>
                <c:pt idx="1474">
                  <c:v>14.7</c:v>
                </c:pt>
                <c:pt idx="1475">
                  <c:v>13.2</c:v>
                </c:pt>
                <c:pt idx="1476">
                  <c:v>15.6</c:v>
                </c:pt>
                <c:pt idx="1477">
                  <c:v>14.5</c:v>
                </c:pt>
                <c:pt idx="1478">
                  <c:v>14.1</c:v>
                </c:pt>
                <c:pt idx="1479">
                  <c:v>13.2</c:v>
                </c:pt>
                <c:pt idx="1480">
                  <c:v>13.4</c:v>
                </c:pt>
                <c:pt idx="1481">
                  <c:v>14.3</c:v>
                </c:pt>
                <c:pt idx="1482">
                  <c:v>13.2</c:v>
                </c:pt>
                <c:pt idx="1483">
                  <c:v>13.3</c:v>
                </c:pt>
                <c:pt idx="1484">
                  <c:v>13.5</c:v>
                </c:pt>
                <c:pt idx="1485">
                  <c:v>13.8</c:v>
                </c:pt>
                <c:pt idx="1486">
                  <c:v>14.5</c:v>
                </c:pt>
                <c:pt idx="1487">
                  <c:v>12.7</c:v>
                </c:pt>
                <c:pt idx="1488">
                  <c:v>14.4</c:v>
                </c:pt>
                <c:pt idx="1489">
                  <c:v>13.5</c:v>
                </c:pt>
                <c:pt idx="1490">
                  <c:v>13.7</c:v>
                </c:pt>
                <c:pt idx="1491">
                  <c:v>13.5</c:v>
                </c:pt>
                <c:pt idx="1492">
                  <c:v>14.2</c:v>
                </c:pt>
                <c:pt idx="1493">
                  <c:v>12.6</c:v>
                </c:pt>
                <c:pt idx="1494">
                  <c:v>12.6</c:v>
                </c:pt>
                <c:pt idx="1495">
                  <c:v>12.8</c:v>
                </c:pt>
                <c:pt idx="1496">
                  <c:v>12.9</c:v>
                </c:pt>
                <c:pt idx="1497">
                  <c:v>13.4</c:v>
                </c:pt>
                <c:pt idx="1498">
                  <c:v>13.4</c:v>
                </c:pt>
                <c:pt idx="1499">
                  <c:v>12.7</c:v>
                </c:pt>
                <c:pt idx="1500">
                  <c:v>12.6</c:v>
                </c:pt>
                <c:pt idx="1501">
                  <c:v>13.2</c:v>
                </c:pt>
                <c:pt idx="1502">
                  <c:v>12.7</c:v>
                </c:pt>
                <c:pt idx="1503">
                  <c:v>13.5</c:v>
                </c:pt>
                <c:pt idx="1504">
                  <c:v>12.7</c:v>
                </c:pt>
                <c:pt idx="1505">
                  <c:v>13.7</c:v>
                </c:pt>
                <c:pt idx="1506">
                  <c:v>13.4</c:v>
                </c:pt>
                <c:pt idx="1507">
                  <c:v>13.3</c:v>
                </c:pt>
                <c:pt idx="1508">
                  <c:v>13</c:v>
                </c:pt>
                <c:pt idx="1509">
                  <c:v>13.8</c:v>
                </c:pt>
                <c:pt idx="1510">
                  <c:v>13.5</c:v>
                </c:pt>
                <c:pt idx="1511">
                  <c:v>13.3</c:v>
                </c:pt>
                <c:pt idx="1512">
                  <c:v>14</c:v>
                </c:pt>
                <c:pt idx="1513">
                  <c:v>13.9</c:v>
                </c:pt>
                <c:pt idx="1514">
                  <c:v>13.1</c:v>
                </c:pt>
                <c:pt idx="1515">
                  <c:v>13.9</c:v>
                </c:pt>
                <c:pt idx="1516">
                  <c:v>13.6</c:v>
                </c:pt>
                <c:pt idx="1517">
                  <c:v>13.5</c:v>
                </c:pt>
                <c:pt idx="1518">
                  <c:v>14.2</c:v>
                </c:pt>
                <c:pt idx="1519">
                  <c:v>13.2</c:v>
                </c:pt>
                <c:pt idx="1520">
                  <c:v>13.7</c:v>
                </c:pt>
                <c:pt idx="1521">
                  <c:v>14.5</c:v>
                </c:pt>
                <c:pt idx="1522">
                  <c:v>13.7</c:v>
                </c:pt>
                <c:pt idx="1523">
                  <c:v>14.4</c:v>
                </c:pt>
                <c:pt idx="1524">
                  <c:v>12.7</c:v>
                </c:pt>
                <c:pt idx="1525">
                  <c:v>13.4</c:v>
                </c:pt>
                <c:pt idx="1526">
                  <c:v>13</c:v>
                </c:pt>
                <c:pt idx="1527">
                  <c:v>13.9</c:v>
                </c:pt>
                <c:pt idx="1528">
                  <c:v>13.4</c:v>
                </c:pt>
                <c:pt idx="1529">
                  <c:v>14.1</c:v>
                </c:pt>
                <c:pt idx="1530">
                  <c:v>13.6</c:v>
                </c:pt>
                <c:pt idx="1531">
                  <c:v>12.9</c:v>
                </c:pt>
                <c:pt idx="1532">
                  <c:v>13.2</c:v>
                </c:pt>
                <c:pt idx="1533">
                  <c:v>13.9</c:v>
                </c:pt>
                <c:pt idx="1534">
                  <c:v>13.3</c:v>
                </c:pt>
                <c:pt idx="1535">
                  <c:v>12.8</c:v>
                </c:pt>
                <c:pt idx="1536">
                  <c:v>12</c:v>
                </c:pt>
                <c:pt idx="1537">
                  <c:v>12.9</c:v>
                </c:pt>
                <c:pt idx="1538">
                  <c:v>11.8</c:v>
                </c:pt>
                <c:pt idx="1539">
                  <c:v>11.8</c:v>
                </c:pt>
                <c:pt idx="1540">
                  <c:v>13.3</c:v>
                </c:pt>
                <c:pt idx="1541">
                  <c:v>12.6</c:v>
                </c:pt>
                <c:pt idx="1542">
                  <c:v>12.3</c:v>
                </c:pt>
                <c:pt idx="1543">
                  <c:v>10.7</c:v>
                </c:pt>
                <c:pt idx="1544">
                  <c:v>11.7</c:v>
                </c:pt>
                <c:pt idx="1545">
                  <c:v>12.9</c:v>
                </c:pt>
                <c:pt idx="1546">
                  <c:v>13.6</c:v>
                </c:pt>
                <c:pt idx="1547">
                  <c:v>13.6</c:v>
                </c:pt>
                <c:pt idx="1548">
                  <c:v>12.8</c:v>
                </c:pt>
                <c:pt idx="1549">
                  <c:v>12.2</c:v>
                </c:pt>
                <c:pt idx="1550">
                  <c:v>11.4</c:v>
                </c:pt>
                <c:pt idx="1551">
                  <c:v>11.1</c:v>
                </c:pt>
                <c:pt idx="1552">
                  <c:v>13.1</c:v>
                </c:pt>
                <c:pt idx="1553">
                  <c:v>11.9</c:v>
                </c:pt>
                <c:pt idx="1554">
                  <c:v>12.3</c:v>
                </c:pt>
                <c:pt idx="1555">
                  <c:v>12.6</c:v>
                </c:pt>
                <c:pt idx="1556">
                  <c:v>13.4</c:v>
                </c:pt>
                <c:pt idx="1557">
                  <c:v>12.2</c:v>
                </c:pt>
                <c:pt idx="1558">
                  <c:v>12.8</c:v>
                </c:pt>
                <c:pt idx="1559">
                  <c:v>11.3</c:v>
                </c:pt>
                <c:pt idx="1560">
                  <c:v>12.1</c:v>
                </c:pt>
                <c:pt idx="1561">
                  <c:v>12.1</c:v>
                </c:pt>
                <c:pt idx="1562">
                  <c:v>12.8</c:v>
                </c:pt>
                <c:pt idx="1563">
                  <c:v>12.9</c:v>
                </c:pt>
                <c:pt idx="1564">
                  <c:v>12</c:v>
                </c:pt>
                <c:pt idx="1565">
                  <c:v>12.1</c:v>
                </c:pt>
                <c:pt idx="1566">
                  <c:v>12.2</c:v>
                </c:pt>
                <c:pt idx="1567">
                  <c:v>11.4</c:v>
                </c:pt>
                <c:pt idx="1568">
                  <c:v>12.2</c:v>
                </c:pt>
                <c:pt idx="1569">
                  <c:v>13.8</c:v>
                </c:pt>
                <c:pt idx="1570">
                  <c:v>12.3</c:v>
                </c:pt>
                <c:pt idx="1571">
                  <c:v>11.7</c:v>
                </c:pt>
                <c:pt idx="1572">
                  <c:v>13.6</c:v>
                </c:pt>
                <c:pt idx="1573">
                  <c:v>12.9</c:v>
                </c:pt>
                <c:pt idx="1574">
                  <c:v>13.9</c:v>
                </c:pt>
                <c:pt idx="1575">
                  <c:v>14.3</c:v>
                </c:pt>
                <c:pt idx="1576">
                  <c:v>14.6</c:v>
                </c:pt>
                <c:pt idx="1577">
                  <c:v>13.6</c:v>
                </c:pt>
                <c:pt idx="1578">
                  <c:v>12.2</c:v>
                </c:pt>
                <c:pt idx="1579">
                  <c:v>15.2</c:v>
                </c:pt>
                <c:pt idx="1580">
                  <c:v>14.8</c:v>
                </c:pt>
                <c:pt idx="1581">
                  <c:v>13.5</c:v>
                </c:pt>
                <c:pt idx="1582">
                  <c:v>13.8</c:v>
                </c:pt>
                <c:pt idx="1583">
                  <c:v>14.5</c:v>
                </c:pt>
                <c:pt idx="1584">
                  <c:v>13.9</c:v>
                </c:pt>
                <c:pt idx="1585">
                  <c:v>13.7</c:v>
                </c:pt>
                <c:pt idx="1586">
                  <c:v>13.5</c:v>
                </c:pt>
                <c:pt idx="1587">
                  <c:v>13.9</c:v>
                </c:pt>
                <c:pt idx="1588">
                  <c:v>14.2</c:v>
                </c:pt>
                <c:pt idx="1589">
                  <c:v>15</c:v>
                </c:pt>
                <c:pt idx="1590">
                  <c:v>14.7</c:v>
                </c:pt>
                <c:pt idx="1591">
                  <c:v>14.8</c:v>
                </c:pt>
                <c:pt idx="1592">
                  <c:v>15</c:v>
                </c:pt>
                <c:pt idx="1593">
                  <c:v>14</c:v>
                </c:pt>
                <c:pt idx="1594">
                  <c:v>14.8</c:v>
                </c:pt>
                <c:pt idx="1595">
                  <c:v>14.7</c:v>
                </c:pt>
                <c:pt idx="1596">
                  <c:v>14.6</c:v>
                </c:pt>
                <c:pt idx="1597">
                  <c:v>15.4</c:v>
                </c:pt>
                <c:pt idx="1598">
                  <c:v>14.3</c:v>
                </c:pt>
                <c:pt idx="1599">
                  <c:v>14.8</c:v>
                </c:pt>
                <c:pt idx="1600">
                  <c:v>13.9</c:v>
                </c:pt>
                <c:pt idx="1601">
                  <c:v>15.7</c:v>
                </c:pt>
                <c:pt idx="1602">
                  <c:v>16.5</c:v>
                </c:pt>
                <c:pt idx="1603">
                  <c:v>14.4</c:v>
                </c:pt>
                <c:pt idx="1604">
                  <c:v>15.8</c:v>
                </c:pt>
                <c:pt idx="1605">
                  <c:v>15.4</c:v>
                </c:pt>
                <c:pt idx="1606">
                  <c:v>16.899999999999999</c:v>
                </c:pt>
                <c:pt idx="1607">
                  <c:v>15.9</c:v>
                </c:pt>
                <c:pt idx="1608">
                  <c:v>15.3</c:v>
                </c:pt>
                <c:pt idx="1609">
                  <c:v>14.2</c:v>
                </c:pt>
                <c:pt idx="1610">
                  <c:v>15.2</c:v>
                </c:pt>
                <c:pt idx="1611">
                  <c:v>17.399999999999999</c:v>
                </c:pt>
                <c:pt idx="1612">
                  <c:v>17.100000000000001</c:v>
                </c:pt>
                <c:pt idx="1613">
                  <c:v>18.100000000000001</c:v>
                </c:pt>
                <c:pt idx="1614">
                  <c:v>17.3</c:v>
                </c:pt>
                <c:pt idx="1615">
                  <c:v>16.3</c:v>
                </c:pt>
                <c:pt idx="1616">
                  <c:v>16.399999999999999</c:v>
                </c:pt>
                <c:pt idx="1617">
                  <c:v>18.2</c:v>
                </c:pt>
                <c:pt idx="1618">
                  <c:v>18.2</c:v>
                </c:pt>
                <c:pt idx="1619">
                  <c:v>18.8</c:v>
                </c:pt>
                <c:pt idx="1620">
                  <c:v>19.600000000000001</c:v>
                </c:pt>
                <c:pt idx="1621">
                  <c:v>19.100000000000001</c:v>
                </c:pt>
                <c:pt idx="1622">
                  <c:v>20.3</c:v>
                </c:pt>
                <c:pt idx="1623">
                  <c:v>19</c:v>
                </c:pt>
                <c:pt idx="1624">
                  <c:v>21.7</c:v>
                </c:pt>
                <c:pt idx="1625">
                  <c:v>21.5</c:v>
                </c:pt>
                <c:pt idx="1626">
                  <c:v>22</c:v>
                </c:pt>
                <c:pt idx="1627">
                  <c:v>22.7</c:v>
                </c:pt>
                <c:pt idx="1628">
                  <c:v>22.7</c:v>
                </c:pt>
                <c:pt idx="1629">
                  <c:v>23.5</c:v>
                </c:pt>
                <c:pt idx="1630">
                  <c:v>23.5</c:v>
                </c:pt>
                <c:pt idx="1631">
                  <c:v>23.1</c:v>
                </c:pt>
                <c:pt idx="1632">
                  <c:v>23</c:v>
                </c:pt>
                <c:pt idx="1633">
                  <c:v>23.9</c:v>
                </c:pt>
                <c:pt idx="1634">
                  <c:v>22.6</c:v>
                </c:pt>
                <c:pt idx="1635">
                  <c:v>24.7</c:v>
                </c:pt>
                <c:pt idx="1636">
                  <c:v>25.1</c:v>
                </c:pt>
                <c:pt idx="1637">
                  <c:v>24.4</c:v>
                </c:pt>
                <c:pt idx="1638">
                  <c:v>24.7</c:v>
                </c:pt>
                <c:pt idx="1639">
                  <c:v>24</c:v>
                </c:pt>
                <c:pt idx="1640">
                  <c:v>25</c:v>
                </c:pt>
                <c:pt idx="1641">
                  <c:v>22.9</c:v>
                </c:pt>
                <c:pt idx="1642">
                  <c:v>25.4</c:v>
                </c:pt>
                <c:pt idx="1643">
                  <c:v>23.5</c:v>
                </c:pt>
                <c:pt idx="1644">
                  <c:v>25.1</c:v>
                </c:pt>
                <c:pt idx="1645">
                  <c:v>24.9</c:v>
                </c:pt>
                <c:pt idx="1646">
                  <c:v>24.9</c:v>
                </c:pt>
                <c:pt idx="1647">
                  <c:v>23.8</c:v>
                </c:pt>
                <c:pt idx="1648">
                  <c:v>25.1</c:v>
                </c:pt>
                <c:pt idx="1649">
                  <c:v>23.4</c:v>
                </c:pt>
                <c:pt idx="1650">
                  <c:v>23.4</c:v>
                </c:pt>
                <c:pt idx="1651">
                  <c:v>24.2</c:v>
                </c:pt>
                <c:pt idx="1652">
                  <c:v>23.7</c:v>
                </c:pt>
                <c:pt idx="1653">
                  <c:v>24.7</c:v>
                </c:pt>
                <c:pt idx="1654">
                  <c:v>25.1</c:v>
                </c:pt>
                <c:pt idx="1655">
                  <c:v>23.3</c:v>
                </c:pt>
                <c:pt idx="1656">
                  <c:v>23.2</c:v>
                </c:pt>
                <c:pt idx="1657">
                  <c:v>23.4</c:v>
                </c:pt>
                <c:pt idx="1658">
                  <c:v>25</c:v>
                </c:pt>
                <c:pt idx="1659">
                  <c:v>23.1</c:v>
                </c:pt>
                <c:pt idx="1660">
                  <c:v>23.4</c:v>
                </c:pt>
                <c:pt idx="1661">
                  <c:v>23.5</c:v>
                </c:pt>
                <c:pt idx="1662">
                  <c:v>22.7</c:v>
                </c:pt>
                <c:pt idx="1663">
                  <c:v>22.5</c:v>
                </c:pt>
                <c:pt idx="1664">
                  <c:v>24.5</c:v>
                </c:pt>
                <c:pt idx="1665">
                  <c:v>24.9</c:v>
                </c:pt>
                <c:pt idx="1666">
                  <c:v>23.7</c:v>
                </c:pt>
                <c:pt idx="1667">
                  <c:v>23.8</c:v>
                </c:pt>
                <c:pt idx="1668">
                  <c:v>25.2</c:v>
                </c:pt>
                <c:pt idx="1669">
                  <c:v>24.7</c:v>
                </c:pt>
                <c:pt idx="1670">
                  <c:v>24.5</c:v>
                </c:pt>
                <c:pt idx="1671">
                  <c:v>24.8</c:v>
                </c:pt>
                <c:pt idx="1672">
                  <c:v>27</c:v>
                </c:pt>
                <c:pt idx="1673">
                  <c:v>26</c:v>
                </c:pt>
                <c:pt idx="1674">
                  <c:v>27.1</c:v>
                </c:pt>
                <c:pt idx="1675">
                  <c:v>26.9</c:v>
                </c:pt>
                <c:pt idx="1676">
                  <c:v>28.3</c:v>
                </c:pt>
                <c:pt idx="1677">
                  <c:v>29.5</c:v>
                </c:pt>
                <c:pt idx="1678">
                  <c:v>30.8</c:v>
                </c:pt>
                <c:pt idx="1679">
                  <c:v>31.6</c:v>
                </c:pt>
                <c:pt idx="1680">
                  <c:v>31.5</c:v>
                </c:pt>
                <c:pt idx="1681">
                  <c:v>31.5</c:v>
                </c:pt>
                <c:pt idx="1682">
                  <c:v>33.5</c:v>
                </c:pt>
                <c:pt idx="1683">
                  <c:v>35.200000000000003</c:v>
                </c:pt>
                <c:pt idx="1684">
                  <c:v>36.799999999999997</c:v>
                </c:pt>
                <c:pt idx="1685">
                  <c:v>37.4</c:v>
                </c:pt>
                <c:pt idx="1686">
                  <c:v>39.5</c:v>
                </c:pt>
                <c:pt idx="1687">
                  <c:v>41.8</c:v>
                </c:pt>
                <c:pt idx="1688">
                  <c:v>42.4</c:v>
                </c:pt>
                <c:pt idx="1689">
                  <c:v>44</c:v>
                </c:pt>
                <c:pt idx="1690">
                  <c:v>44.8</c:v>
                </c:pt>
                <c:pt idx="1691">
                  <c:v>46.2</c:v>
                </c:pt>
                <c:pt idx="1692">
                  <c:v>48.1</c:v>
                </c:pt>
                <c:pt idx="1693">
                  <c:v>50.3</c:v>
                </c:pt>
                <c:pt idx="1694">
                  <c:v>50.4</c:v>
                </c:pt>
                <c:pt idx="1695">
                  <c:v>51.9</c:v>
                </c:pt>
                <c:pt idx="1696">
                  <c:v>54</c:v>
                </c:pt>
                <c:pt idx="1697">
                  <c:v>52.6</c:v>
                </c:pt>
                <c:pt idx="1698">
                  <c:v>54</c:v>
                </c:pt>
                <c:pt idx="1699">
                  <c:v>55.2</c:v>
                </c:pt>
                <c:pt idx="1700">
                  <c:v>56.7</c:v>
                </c:pt>
                <c:pt idx="1701">
                  <c:v>56.1</c:v>
                </c:pt>
                <c:pt idx="1702">
                  <c:v>56</c:v>
                </c:pt>
                <c:pt idx="1703">
                  <c:v>56.6</c:v>
                </c:pt>
                <c:pt idx="1704">
                  <c:v>57.5</c:v>
                </c:pt>
                <c:pt idx="1705">
                  <c:v>57</c:v>
                </c:pt>
                <c:pt idx="1706">
                  <c:v>58.2</c:v>
                </c:pt>
                <c:pt idx="1707">
                  <c:v>58.5</c:v>
                </c:pt>
                <c:pt idx="1708">
                  <c:v>57.7</c:v>
                </c:pt>
                <c:pt idx="1709">
                  <c:v>57.4</c:v>
                </c:pt>
                <c:pt idx="1710">
                  <c:v>57.5</c:v>
                </c:pt>
                <c:pt idx="1711">
                  <c:v>57.5</c:v>
                </c:pt>
                <c:pt idx="1712">
                  <c:v>58.5</c:v>
                </c:pt>
                <c:pt idx="1713">
                  <c:v>58.3</c:v>
                </c:pt>
                <c:pt idx="1714">
                  <c:v>57.8</c:v>
                </c:pt>
                <c:pt idx="1715">
                  <c:v>57.7</c:v>
                </c:pt>
                <c:pt idx="1716">
                  <c:v>57.7</c:v>
                </c:pt>
                <c:pt idx="1717">
                  <c:v>57.3</c:v>
                </c:pt>
                <c:pt idx="1718">
                  <c:v>57.7</c:v>
                </c:pt>
                <c:pt idx="1719">
                  <c:v>57.1</c:v>
                </c:pt>
                <c:pt idx="1720">
                  <c:v>57.7</c:v>
                </c:pt>
                <c:pt idx="1721">
                  <c:v>59</c:v>
                </c:pt>
                <c:pt idx="1722">
                  <c:v>57.1</c:v>
                </c:pt>
                <c:pt idx="1723">
                  <c:v>56.8</c:v>
                </c:pt>
                <c:pt idx="1724">
                  <c:v>57.9</c:v>
                </c:pt>
                <c:pt idx="1725">
                  <c:v>57.3</c:v>
                </c:pt>
                <c:pt idx="1726">
                  <c:v>58</c:v>
                </c:pt>
                <c:pt idx="1727">
                  <c:v>57.7</c:v>
                </c:pt>
                <c:pt idx="1728">
                  <c:v>56.2</c:v>
                </c:pt>
                <c:pt idx="1729">
                  <c:v>57.3</c:v>
                </c:pt>
                <c:pt idx="1730">
                  <c:v>56.1</c:v>
                </c:pt>
                <c:pt idx="1731">
                  <c:v>55.6</c:v>
                </c:pt>
                <c:pt idx="1732">
                  <c:v>56.4</c:v>
                </c:pt>
                <c:pt idx="1733">
                  <c:v>54.9</c:v>
                </c:pt>
                <c:pt idx="1734">
                  <c:v>54.7</c:v>
                </c:pt>
                <c:pt idx="1735">
                  <c:v>53.4</c:v>
                </c:pt>
                <c:pt idx="1736">
                  <c:v>53.3</c:v>
                </c:pt>
                <c:pt idx="1737">
                  <c:v>52.5</c:v>
                </c:pt>
                <c:pt idx="1738">
                  <c:v>51.7</c:v>
                </c:pt>
                <c:pt idx="1739">
                  <c:v>49.6</c:v>
                </c:pt>
                <c:pt idx="1740">
                  <c:v>49.5</c:v>
                </c:pt>
                <c:pt idx="1741">
                  <c:v>46.9</c:v>
                </c:pt>
                <c:pt idx="1742">
                  <c:v>45.1</c:v>
                </c:pt>
                <c:pt idx="1743">
                  <c:v>44.5</c:v>
                </c:pt>
                <c:pt idx="1744">
                  <c:v>44</c:v>
                </c:pt>
                <c:pt idx="1745">
                  <c:v>42.8</c:v>
                </c:pt>
                <c:pt idx="1746">
                  <c:v>40.4</c:v>
                </c:pt>
                <c:pt idx="1747">
                  <c:v>40</c:v>
                </c:pt>
                <c:pt idx="1748">
                  <c:v>37.4</c:v>
                </c:pt>
                <c:pt idx="1749">
                  <c:v>37.9</c:v>
                </c:pt>
                <c:pt idx="1750">
                  <c:v>35.1</c:v>
                </c:pt>
                <c:pt idx="1751">
                  <c:v>34.6</c:v>
                </c:pt>
                <c:pt idx="1752">
                  <c:v>31.9</c:v>
                </c:pt>
                <c:pt idx="1753">
                  <c:v>30.7</c:v>
                </c:pt>
                <c:pt idx="1754">
                  <c:v>29.6</c:v>
                </c:pt>
                <c:pt idx="1755">
                  <c:v>29.2</c:v>
                </c:pt>
                <c:pt idx="1756">
                  <c:v>26.9</c:v>
                </c:pt>
                <c:pt idx="1757">
                  <c:v>26.6</c:v>
                </c:pt>
                <c:pt idx="1758">
                  <c:v>25</c:v>
                </c:pt>
                <c:pt idx="1759">
                  <c:v>23.8</c:v>
                </c:pt>
                <c:pt idx="1760">
                  <c:v>22.9</c:v>
                </c:pt>
                <c:pt idx="1761">
                  <c:v>21.7</c:v>
                </c:pt>
                <c:pt idx="1762">
                  <c:v>21.4</c:v>
                </c:pt>
                <c:pt idx="1763">
                  <c:v>20.399999999999999</c:v>
                </c:pt>
                <c:pt idx="1764">
                  <c:v>18.7</c:v>
                </c:pt>
                <c:pt idx="1765">
                  <c:v>16.899999999999999</c:v>
                </c:pt>
                <c:pt idx="1766">
                  <c:v>18</c:v>
                </c:pt>
                <c:pt idx="1767">
                  <c:v>16.5</c:v>
                </c:pt>
                <c:pt idx="1768">
                  <c:v>14.7</c:v>
                </c:pt>
                <c:pt idx="1769">
                  <c:v>14.8</c:v>
                </c:pt>
                <c:pt idx="1770">
                  <c:v>14.8</c:v>
                </c:pt>
                <c:pt idx="1771">
                  <c:v>14.7</c:v>
                </c:pt>
                <c:pt idx="1772">
                  <c:v>14</c:v>
                </c:pt>
                <c:pt idx="1773">
                  <c:v>15.2</c:v>
                </c:pt>
                <c:pt idx="1774">
                  <c:v>13.6</c:v>
                </c:pt>
                <c:pt idx="1775">
                  <c:v>15.1</c:v>
                </c:pt>
                <c:pt idx="1776">
                  <c:v>14.3</c:v>
                </c:pt>
                <c:pt idx="1777">
                  <c:v>12.9</c:v>
                </c:pt>
                <c:pt idx="1778">
                  <c:v>13.5</c:v>
                </c:pt>
                <c:pt idx="1779">
                  <c:v>14.1</c:v>
                </c:pt>
                <c:pt idx="1780">
                  <c:v>11.9</c:v>
                </c:pt>
                <c:pt idx="1781">
                  <c:v>13.1</c:v>
                </c:pt>
                <c:pt idx="1782">
                  <c:v>13.9</c:v>
                </c:pt>
                <c:pt idx="1783">
                  <c:v>13</c:v>
                </c:pt>
                <c:pt idx="1784">
                  <c:v>11.5</c:v>
                </c:pt>
                <c:pt idx="1785">
                  <c:v>13</c:v>
                </c:pt>
                <c:pt idx="1786">
                  <c:v>12.7</c:v>
                </c:pt>
                <c:pt idx="1787">
                  <c:v>11.6</c:v>
                </c:pt>
                <c:pt idx="1788">
                  <c:v>11.3</c:v>
                </c:pt>
                <c:pt idx="1789">
                  <c:v>12.9</c:v>
                </c:pt>
                <c:pt idx="1790">
                  <c:v>10.6</c:v>
                </c:pt>
                <c:pt idx="1791">
                  <c:v>9.9</c:v>
                </c:pt>
                <c:pt idx="1792">
                  <c:v>11</c:v>
                </c:pt>
                <c:pt idx="1793">
                  <c:v>11.9</c:v>
                </c:pt>
                <c:pt idx="1794">
                  <c:v>12.5</c:v>
                </c:pt>
                <c:pt idx="1795">
                  <c:v>12.2</c:v>
                </c:pt>
                <c:pt idx="1796">
                  <c:v>11.8</c:v>
                </c:pt>
                <c:pt idx="1797">
                  <c:v>11.2</c:v>
                </c:pt>
                <c:pt idx="1798">
                  <c:v>10.4</c:v>
                </c:pt>
                <c:pt idx="1799">
                  <c:v>11.7</c:v>
                </c:pt>
                <c:pt idx="1800">
                  <c:v>10.6</c:v>
                </c:pt>
                <c:pt idx="1801">
                  <c:v>10.6</c:v>
                </c:pt>
                <c:pt idx="1802">
                  <c:v>10.8</c:v>
                </c:pt>
                <c:pt idx="1803">
                  <c:v>10.8</c:v>
                </c:pt>
                <c:pt idx="1804">
                  <c:v>11</c:v>
                </c:pt>
                <c:pt idx="1805">
                  <c:v>11.1</c:v>
                </c:pt>
                <c:pt idx="1806">
                  <c:v>11.5</c:v>
                </c:pt>
                <c:pt idx="1807">
                  <c:v>11.8</c:v>
                </c:pt>
                <c:pt idx="1808">
                  <c:v>10.7</c:v>
                </c:pt>
                <c:pt idx="1809">
                  <c:v>11.4</c:v>
                </c:pt>
                <c:pt idx="1810">
                  <c:v>11.3</c:v>
                </c:pt>
                <c:pt idx="1811">
                  <c:v>11.6</c:v>
                </c:pt>
                <c:pt idx="1812">
                  <c:v>11.3</c:v>
                </c:pt>
                <c:pt idx="1813">
                  <c:v>10.6</c:v>
                </c:pt>
                <c:pt idx="1814">
                  <c:v>11.8</c:v>
                </c:pt>
                <c:pt idx="1815">
                  <c:v>11.1</c:v>
                </c:pt>
                <c:pt idx="1816">
                  <c:v>11.5</c:v>
                </c:pt>
                <c:pt idx="1817">
                  <c:v>11</c:v>
                </c:pt>
                <c:pt idx="1818">
                  <c:v>11</c:v>
                </c:pt>
                <c:pt idx="1819">
                  <c:v>12.2</c:v>
                </c:pt>
                <c:pt idx="1820">
                  <c:v>12.3</c:v>
                </c:pt>
                <c:pt idx="1821">
                  <c:v>11.3</c:v>
                </c:pt>
                <c:pt idx="1822">
                  <c:v>11.4</c:v>
                </c:pt>
                <c:pt idx="1823">
                  <c:v>12.1</c:v>
                </c:pt>
                <c:pt idx="1824">
                  <c:v>11.7</c:v>
                </c:pt>
                <c:pt idx="1825">
                  <c:v>11.4</c:v>
                </c:pt>
                <c:pt idx="1826">
                  <c:v>11.4</c:v>
                </c:pt>
                <c:pt idx="1827">
                  <c:v>11.5</c:v>
                </c:pt>
                <c:pt idx="1828">
                  <c:v>11.8</c:v>
                </c:pt>
                <c:pt idx="1829">
                  <c:v>10.8</c:v>
                </c:pt>
                <c:pt idx="1830">
                  <c:v>12.1</c:v>
                </c:pt>
                <c:pt idx="1831">
                  <c:v>11.8</c:v>
                </c:pt>
                <c:pt idx="1832">
                  <c:v>11.4</c:v>
                </c:pt>
                <c:pt idx="1833">
                  <c:v>11.3</c:v>
                </c:pt>
                <c:pt idx="1834">
                  <c:v>10.7</c:v>
                </c:pt>
                <c:pt idx="1835">
                  <c:v>11.6</c:v>
                </c:pt>
                <c:pt idx="1836">
                  <c:v>11.9</c:v>
                </c:pt>
                <c:pt idx="1837">
                  <c:v>11.7</c:v>
                </c:pt>
                <c:pt idx="1838">
                  <c:v>11.7</c:v>
                </c:pt>
                <c:pt idx="1839">
                  <c:v>12</c:v>
                </c:pt>
                <c:pt idx="1840">
                  <c:v>11.8</c:v>
                </c:pt>
                <c:pt idx="1841">
                  <c:v>11.2</c:v>
                </c:pt>
                <c:pt idx="1842">
                  <c:v>11.1</c:v>
                </c:pt>
                <c:pt idx="1843">
                  <c:v>11.7</c:v>
                </c:pt>
                <c:pt idx="1844">
                  <c:v>12.1</c:v>
                </c:pt>
                <c:pt idx="1845">
                  <c:v>11.8</c:v>
                </c:pt>
                <c:pt idx="1846">
                  <c:v>10.9</c:v>
                </c:pt>
                <c:pt idx="1847">
                  <c:v>12.1</c:v>
                </c:pt>
                <c:pt idx="1848">
                  <c:v>12.8</c:v>
                </c:pt>
                <c:pt idx="1849">
                  <c:v>12.4</c:v>
                </c:pt>
                <c:pt idx="1850">
                  <c:v>11.8</c:v>
                </c:pt>
                <c:pt idx="1851">
                  <c:v>12</c:v>
                </c:pt>
                <c:pt idx="1852">
                  <c:v>11.9</c:v>
                </c:pt>
                <c:pt idx="1853">
                  <c:v>11.3</c:v>
                </c:pt>
                <c:pt idx="1854">
                  <c:v>12.6</c:v>
                </c:pt>
                <c:pt idx="1855">
                  <c:v>10.8</c:v>
                </c:pt>
                <c:pt idx="1856">
                  <c:v>11.8</c:v>
                </c:pt>
                <c:pt idx="1857">
                  <c:v>11.1</c:v>
                </c:pt>
                <c:pt idx="1858">
                  <c:v>11.2</c:v>
                </c:pt>
                <c:pt idx="1859">
                  <c:v>11.9</c:v>
                </c:pt>
                <c:pt idx="1860">
                  <c:v>10.8</c:v>
                </c:pt>
                <c:pt idx="1861">
                  <c:v>11.2</c:v>
                </c:pt>
                <c:pt idx="1862">
                  <c:v>10.8</c:v>
                </c:pt>
                <c:pt idx="1863">
                  <c:v>10.9</c:v>
                </c:pt>
                <c:pt idx="1864">
                  <c:v>12.2</c:v>
                </c:pt>
                <c:pt idx="1865">
                  <c:v>11.3</c:v>
                </c:pt>
                <c:pt idx="1866">
                  <c:v>12.9</c:v>
                </c:pt>
                <c:pt idx="1867">
                  <c:v>12.1</c:v>
                </c:pt>
                <c:pt idx="1868">
                  <c:v>12.2</c:v>
                </c:pt>
                <c:pt idx="1869">
                  <c:v>12.2</c:v>
                </c:pt>
                <c:pt idx="1870">
                  <c:v>12.3</c:v>
                </c:pt>
                <c:pt idx="1871">
                  <c:v>12.9</c:v>
                </c:pt>
                <c:pt idx="1872">
                  <c:v>12.5</c:v>
                </c:pt>
                <c:pt idx="1873">
                  <c:v>11.8</c:v>
                </c:pt>
                <c:pt idx="1874">
                  <c:v>12.5</c:v>
                </c:pt>
                <c:pt idx="1875">
                  <c:v>12.4</c:v>
                </c:pt>
                <c:pt idx="1876">
                  <c:v>12.4</c:v>
                </c:pt>
                <c:pt idx="1877">
                  <c:v>12.9</c:v>
                </c:pt>
                <c:pt idx="1878">
                  <c:v>13.3</c:v>
                </c:pt>
                <c:pt idx="1879">
                  <c:v>12.4</c:v>
                </c:pt>
                <c:pt idx="1880">
                  <c:v>12</c:v>
                </c:pt>
                <c:pt idx="1881">
                  <c:v>13.6</c:v>
                </c:pt>
                <c:pt idx="1882">
                  <c:v>13.1</c:v>
                </c:pt>
                <c:pt idx="1883">
                  <c:v>14</c:v>
                </c:pt>
                <c:pt idx="1884">
                  <c:v>14.8</c:v>
                </c:pt>
                <c:pt idx="1885">
                  <c:v>13.1</c:v>
                </c:pt>
                <c:pt idx="1886">
                  <c:v>12.8</c:v>
                </c:pt>
                <c:pt idx="1887">
                  <c:v>13.3</c:v>
                </c:pt>
                <c:pt idx="1888">
                  <c:v>13.4</c:v>
                </c:pt>
                <c:pt idx="1889">
                  <c:v>12.5</c:v>
                </c:pt>
                <c:pt idx="1890">
                  <c:v>14.1</c:v>
                </c:pt>
                <c:pt idx="1891">
                  <c:v>14.2</c:v>
                </c:pt>
                <c:pt idx="1892">
                  <c:v>13.8</c:v>
                </c:pt>
                <c:pt idx="1893">
                  <c:v>13.5</c:v>
                </c:pt>
                <c:pt idx="1894">
                  <c:v>13.6</c:v>
                </c:pt>
                <c:pt idx="1895">
                  <c:v>12.9</c:v>
                </c:pt>
                <c:pt idx="1896">
                  <c:v>13.5</c:v>
                </c:pt>
                <c:pt idx="1897">
                  <c:v>13.4</c:v>
                </c:pt>
                <c:pt idx="1898">
                  <c:v>12.4</c:v>
                </c:pt>
                <c:pt idx="1899">
                  <c:v>14.9</c:v>
                </c:pt>
                <c:pt idx="1900">
                  <c:v>12.5</c:v>
                </c:pt>
                <c:pt idx="1901">
                  <c:v>13.9</c:v>
                </c:pt>
                <c:pt idx="1902">
                  <c:v>14.4</c:v>
                </c:pt>
                <c:pt idx="1903">
                  <c:v>13.2</c:v>
                </c:pt>
                <c:pt idx="1904">
                  <c:v>14.2</c:v>
                </c:pt>
                <c:pt idx="1905">
                  <c:v>13.9</c:v>
                </c:pt>
                <c:pt idx="1906">
                  <c:v>13.6</c:v>
                </c:pt>
                <c:pt idx="1907">
                  <c:v>14.1</c:v>
                </c:pt>
                <c:pt idx="1908">
                  <c:v>13.5</c:v>
                </c:pt>
                <c:pt idx="1909">
                  <c:v>14.3</c:v>
                </c:pt>
                <c:pt idx="1910">
                  <c:v>13.4</c:v>
                </c:pt>
                <c:pt idx="1911">
                  <c:v>14.2</c:v>
                </c:pt>
                <c:pt idx="1912">
                  <c:v>13.7</c:v>
                </c:pt>
                <c:pt idx="1913">
                  <c:v>13.3</c:v>
                </c:pt>
                <c:pt idx="1914">
                  <c:v>13.8</c:v>
                </c:pt>
                <c:pt idx="1915">
                  <c:v>13.9</c:v>
                </c:pt>
                <c:pt idx="1916">
                  <c:v>12.6</c:v>
                </c:pt>
                <c:pt idx="1917">
                  <c:v>13.9</c:v>
                </c:pt>
                <c:pt idx="1918">
                  <c:v>13.2</c:v>
                </c:pt>
                <c:pt idx="1919">
                  <c:v>13.6</c:v>
                </c:pt>
                <c:pt idx="1920">
                  <c:v>13.3</c:v>
                </c:pt>
                <c:pt idx="1921">
                  <c:v>13.6</c:v>
                </c:pt>
                <c:pt idx="1922">
                  <c:v>13.4</c:v>
                </c:pt>
                <c:pt idx="1923">
                  <c:v>13.7</c:v>
                </c:pt>
                <c:pt idx="1924">
                  <c:v>13.2</c:v>
                </c:pt>
                <c:pt idx="1925">
                  <c:v>13.5</c:v>
                </c:pt>
                <c:pt idx="1926">
                  <c:v>13.3</c:v>
                </c:pt>
                <c:pt idx="1927">
                  <c:v>12</c:v>
                </c:pt>
                <c:pt idx="1928">
                  <c:v>13.4</c:v>
                </c:pt>
                <c:pt idx="1929">
                  <c:v>12.5</c:v>
                </c:pt>
                <c:pt idx="1930">
                  <c:v>13.5</c:v>
                </c:pt>
                <c:pt idx="1931">
                  <c:v>12.5</c:v>
                </c:pt>
                <c:pt idx="1932">
                  <c:v>13.3</c:v>
                </c:pt>
                <c:pt idx="1933">
                  <c:v>12.5</c:v>
                </c:pt>
                <c:pt idx="1934">
                  <c:v>12.5</c:v>
                </c:pt>
                <c:pt idx="1935">
                  <c:v>13.8</c:v>
                </c:pt>
                <c:pt idx="1936">
                  <c:v>13.4</c:v>
                </c:pt>
                <c:pt idx="1937">
                  <c:v>12.1</c:v>
                </c:pt>
                <c:pt idx="1938">
                  <c:v>13.3</c:v>
                </c:pt>
                <c:pt idx="1939">
                  <c:v>13.5</c:v>
                </c:pt>
                <c:pt idx="1940">
                  <c:v>14.2</c:v>
                </c:pt>
                <c:pt idx="1941">
                  <c:v>13.3</c:v>
                </c:pt>
                <c:pt idx="1942">
                  <c:v>12.8</c:v>
                </c:pt>
                <c:pt idx="1943">
                  <c:v>12.6</c:v>
                </c:pt>
                <c:pt idx="1944">
                  <c:v>13.8</c:v>
                </c:pt>
                <c:pt idx="1945">
                  <c:v>12.9</c:v>
                </c:pt>
                <c:pt idx="1946">
                  <c:v>12.4</c:v>
                </c:pt>
                <c:pt idx="1947">
                  <c:v>13.5</c:v>
                </c:pt>
                <c:pt idx="1948">
                  <c:v>13.8</c:v>
                </c:pt>
                <c:pt idx="1949">
                  <c:v>14</c:v>
                </c:pt>
                <c:pt idx="1950">
                  <c:v>12.7</c:v>
                </c:pt>
                <c:pt idx="1951">
                  <c:v>13.8</c:v>
                </c:pt>
                <c:pt idx="1952">
                  <c:v>13.9</c:v>
                </c:pt>
                <c:pt idx="1953">
                  <c:v>13.8</c:v>
                </c:pt>
                <c:pt idx="1954">
                  <c:v>12.8</c:v>
                </c:pt>
                <c:pt idx="1955">
                  <c:v>13.4</c:v>
                </c:pt>
                <c:pt idx="1956">
                  <c:v>12.7</c:v>
                </c:pt>
                <c:pt idx="1957">
                  <c:v>12.9</c:v>
                </c:pt>
                <c:pt idx="1958">
                  <c:v>13.4</c:v>
                </c:pt>
                <c:pt idx="1959">
                  <c:v>14.2</c:v>
                </c:pt>
                <c:pt idx="1960">
                  <c:v>13.5</c:v>
                </c:pt>
                <c:pt idx="1961">
                  <c:v>13</c:v>
                </c:pt>
                <c:pt idx="1962">
                  <c:v>14.5</c:v>
                </c:pt>
                <c:pt idx="1963">
                  <c:v>13.7</c:v>
                </c:pt>
                <c:pt idx="1964">
                  <c:v>13.2</c:v>
                </c:pt>
                <c:pt idx="1965">
                  <c:v>13.7</c:v>
                </c:pt>
                <c:pt idx="1966">
                  <c:v>12.8</c:v>
                </c:pt>
                <c:pt idx="1967">
                  <c:v>13</c:v>
                </c:pt>
                <c:pt idx="1968">
                  <c:v>12.9</c:v>
                </c:pt>
                <c:pt idx="1969">
                  <c:v>13.8</c:v>
                </c:pt>
                <c:pt idx="1970">
                  <c:v>14</c:v>
                </c:pt>
                <c:pt idx="1971">
                  <c:v>14.3</c:v>
                </c:pt>
                <c:pt idx="1972">
                  <c:v>14</c:v>
                </c:pt>
                <c:pt idx="1973">
                  <c:v>12.3</c:v>
                </c:pt>
                <c:pt idx="1974">
                  <c:v>13.9</c:v>
                </c:pt>
                <c:pt idx="1975">
                  <c:v>13.4</c:v>
                </c:pt>
                <c:pt idx="1976">
                  <c:v>14.4</c:v>
                </c:pt>
                <c:pt idx="1977">
                  <c:v>13.7</c:v>
                </c:pt>
                <c:pt idx="1978">
                  <c:v>13.3</c:v>
                </c:pt>
                <c:pt idx="1979">
                  <c:v>13.5</c:v>
                </c:pt>
                <c:pt idx="1980">
                  <c:v>13</c:v>
                </c:pt>
                <c:pt idx="1981">
                  <c:v>14.2</c:v>
                </c:pt>
                <c:pt idx="1982">
                  <c:v>14.6</c:v>
                </c:pt>
                <c:pt idx="1983">
                  <c:v>13.1</c:v>
                </c:pt>
                <c:pt idx="1984">
                  <c:v>14.4</c:v>
                </c:pt>
                <c:pt idx="1985">
                  <c:v>12.6</c:v>
                </c:pt>
                <c:pt idx="1986">
                  <c:v>13.8</c:v>
                </c:pt>
                <c:pt idx="1987">
                  <c:v>13.2</c:v>
                </c:pt>
                <c:pt idx="1988">
                  <c:v>11.7</c:v>
                </c:pt>
                <c:pt idx="1989">
                  <c:v>13.9</c:v>
                </c:pt>
                <c:pt idx="1990">
                  <c:v>12.5</c:v>
                </c:pt>
                <c:pt idx="1991">
                  <c:v>13.2</c:v>
                </c:pt>
                <c:pt idx="1992">
                  <c:v>12.4</c:v>
                </c:pt>
                <c:pt idx="1993">
                  <c:v>12.1</c:v>
                </c:pt>
                <c:pt idx="1994">
                  <c:v>12</c:v>
                </c:pt>
                <c:pt idx="1995">
                  <c:v>12.1</c:v>
                </c:pt>
                <c:pt idx="1996">
                  <c:v>11.3</c:v>
                </c:pt>
                <c:pt idx="1997">
                  <c:v>12.1</c:v>
                </c:pt>
                <c:pt idx="1998">
                  <c:v>12.3</c:v>
                </c:pt>
                <c:pt idx="1999">
                  <c:v>11</c:v>
                </c:pt>
                <c:pt idx="2000">
                  <c:v>11.7</c:v>
                </c:pt>
                <c:pt idx="2001">
                  <c:v>12.4</c:v>
                </c:pt>
                <c:pt idx="2002">
                  <c:v>12.2</c:v>
                </c:pt>
                <c:pt idx="2003">
                  <c:v>12.8</c:v>
                </c:pt>
                <c:pt idx="2004">
                  <c:v>11.4</c:v>
                </c:pt>
                <c:pt idx="2005">
                  <c:v>11.8</c:v>
                </c:pt>
                <c:pt idx="2006">
                  <c:v>11.4</c:v>
                </c:pt>
                <c:pt idx="2007">
                  <c:v>10.7</c:v>
                </c:pt>
                <c:pt idx="2008">
                  <c:v>11.2</c:v>
                </c:pt>
                <c:pt idx="2009">
                  <c:v>11.1</c:v>
                </c:pt>
                <c:pt idx="2010">
                  <c:v>11.2</c:v>
                </c:pt>
                <c:pt idx="2011">
                  <c:v>11</c:v>
                </c:pt>
                <c:pt idx="2012">
                  <c:v>11.2</c:v>
                </c:pt>
                <c:pt idx="2013">
                  <c:v>11.1</c:v>
                </c:pt>
                <c:pt idx="2014">
                  <c:v>9.6999999999999993</c:v>
                </c:pt>
                <c:pt idx="2015">
                  <c:v>11.7</c:v>
                </c:pt>
                <c:pt idx="2016">
                  <c:v>10.6</c:v>
                </c:pt>
                <c:pt idx="2017">
                  <c:v>10.6</c:v>
                </c:pt>
                <c:pt idx="2018">
                  <c:v>10.4</c:v>
                </c:pt>
                <c:pt idx="2019">
                  <c:v>11.3</c:v>
                </c:pt>
                <c:pt idx="2020">
                  <c:v>11.1</c:v>
                </c:pt>
                <c:pt idx="2021">
                  <c:v>9.6</c:v>
                </c:pt>
                <c:pt idx="2022">
                  <c:v>11.1</c:v>
                </c:pt>
                <c:pt idx="2023">
                  <c:v>11.3</c:v>
                </c:pt>
                <c:pt idx="2024">
                  <c:v>10.8</c:v>
                </c:pt>
                <c:pt idx="2025">
                  <c:v>11.1</c:v>
                </c:pt>
                <c:pt idx="2026">
                  <c:v>11.2</c:v>
                </c:pt>
                <c:pt idx="2027">
                  <c:v>10.4</c:v>
                </c:pt>
                <c:pt idx="2028">
                  <c:v>9.1</c:v>
                </c:pt>
                <c:pt idx="2029">
                  <c:v>11.2</c:v>
                </c:pt>
                <c:pt idx="2030">
                  <c:v>10.8</c:v>
                </c:pt>
                <c:pt idx="2031">
                  <c:v>9.8000000000000007</c:v>
                </c:pt>
                <c:pt idx="2032">
                  <c:v>10.5</c:v>
                </c:pt>
                <c:pt idx="2033">
                  <c:v>9.1</c:v>
                </c:pt>
                <c:pt idx="2034">
                  <c:v>10.8</c:v>
                </c:pt>
                <c:pt idx="2035">
                  <c:v>10.199999999999999</c:v>
                </c:pt>
                <c:pt idx="2036">
                  <c:v>10.199999999999999</c:v>
                </c:pt>
                <c:pt idx="2037">
                  <c:v>10.4</c:v>
                </c:pt>
                <c:pt idx="2038">
                  <c:v>10.199999999999999</c:v>
                </c:pt>
                <c:pt idx="2039">
                  <c:v>11.2</c:v>
                </c:pt>
                <c:pt idx="2040">
                  <c:v>10.9</c:v>
                </c:pt>
                <c:pt idx="2041">
                  <c:v>11.3</c:v>
                </c:pt>
                <c:pt idx="2042">
                  <c:v>10.3</c:v>
                </c:pt>
                <c:pt idx="2043">
                  <c:v>10.9</c:v>
                </c:pt>
                <c:pt idx="2044">
                  <c:v>10.1</c:v>
                </c:pt>
                <c:pt idx="2045">
                  <c:v>9.8000000000000007</c:v>
                </c:pt>
                <c:pt idx="2046">
                  <c:v>10.8</c:v>
                </c:pt>
                <c:pt idx="2047">
                  <c:v>10.4</c:v>
                </c:pt>
                <c:pt idx="2048">
                  <c:v>10.3</c:v>
                </c:pt>
                <c:pt idx="2049">
                  <c:v>10.3</c:v>
                </c:pt>
                <c:pt idx="2050">
                  <c:v>10.4</c:v>
                </c:pt>
                <c:pt idx="2051">
                  <c:v>11.2</c:v>
                </c:pt>
                <c:pt idx="2052">
                  <c:v>10.199999999999999</c:v>
                </c:pt>
                <c:pt idx="2053">
                  <c:v>10.5</c:v>
                </c:pt>
                <c:pt idx="2054">
                  <c:v>10.7</c:v>
                </c:pt>
                <c:pt idx="2055">
                  <c:v>11</c:v>
                </c:pt>
                <c:pt idx="2056">
                  <c:v>10.5</c:v>
                </c:pt>
                <c:pt idx="2057">
                  <c:v>10.1</c:v>
                </c:pt>
                <c:pt idx="2058">
                  <c:v>11.3</c:v>
                </c:pt>
                <c:pt idx="2059">
                  <c:v>9.8000000000000007</c:v>
                </c:pt>
                <c:pt idx="2060">
                  <c:v>10.6</c:v>
                </c:pt>
                <c:pt idx="2061">
                  <c:v>10.5</c:v>
                </c:pt>
                <c:pt idx="2062">
                  <c:v>10.1</c:v>
                </c:pt>
                <c:pt idx="2063">
                  <c:v>10.6</c:v>
                </c:pt>
                <c:pt idx="2064">
                  <c:v>11.1</c:v>
                </c:pt>
                <c:pt idx="2065">
                  <c:v>10.9</c:v>
                </c:pt>
                <c:pt idx="2066">
                  <c:v>11.1</c:v>
                </c:pt>
                <c:pt idx="2067">
                  <c:v>10.199999999999999</c:v>
                </c:pt>
                <c:pt idx="2068">
                  <c:v>10.8</c:v>
                </c:pt>
                <c:pt idx="2069">
                  <c:v>10.199999999999999</c:v>
                </c:pt>
                <c:pt idx="2070">
                  <c:v>9.6999999999999993</c:v>
                </c:pt>
                <c:pt idx="2071">
                  <c:v>11.1</c:v>
                </c:pt>
                <c:pt idx="2072">
                  <c:v>10.9</c:v>
                </c:pt>
                <c:pt idx="2073">
                  <c:v>10.5</c:v>
                </c:pt>
                <c:pt idx="2074">
                  <c:v>10.4</c:v>
                </c:pt>
                <c:pt idx="2075">
                  <c:v>11.3</c:v>
                </c:pt>
                <c:pt idx="2076">
                  <c:v>11</c:v>
                </c:pt>
                <c:pt idx="2077">
                  <c:v>10.6</c:v>
                </c:pt>
                <c:pt idx="2078">
                  <c:v>11.1</c:v>
                </c:pt>
                <c:pt idx="2079">
                  <c:v>11</c:v>
                </c:pt>
                <c:pt idx="2080">
                  <c:v>11.9</c:v>
                </c:pt>
                <c:pt idx="2081">
                  <c:v>12.3</c:v>
                </c:pt>
                <c:pt idx="2082">
                  <c:v>10.8</c:v>
                </c:pt>
                <c:pt idx="2083">
                  <c:v>12.1</c:v>
                </c:pt>
                <c:pt idx="2084">
                  <c:v>12.4</c:v>
                </c:pt>
                <c:pt idx="2085">
                  <c:v>10.9</c:v>
                </c:pt>
                <c:pt idx="2086">
                  <c:v>11.6</c:v>
                </c:pt>
                <c:pt idx="2087">
                  <c:v>11.1</c:v>
                </c:pt>
                <c:pt idx="2088">
                  <c:v>10.6</c:v>
                </c:pt>
                <c:pt idx="2089">
                  <c:v>10.8</c:v>
                </c:pt>
                <c:pt idx="2090">
                  <c:v>12.2</c:v>
                </c:pt>
                <c:pt idx="2091">
                  <c:v>11.9</c:v>
                </c:pt>
                <c:pt idx="2092">
                  <c:v>11.7</c:v>
                </c:pt>
                <c:pt idx="2093">
                  <c:v>11.6</c:v>
                </c:pt>
                <c:pt idx="2094">
                  <c:v>11.2</c:v>
                </c:pt>
                <c:pt idx="2095">
                  <c:v>11</c:v>
                </c:pt>
                <c:pt idx="2096">
                  <c:v>11.5</c:v>
                </c:pt>
                <c:pt idx="2097">
                  <c:v>11.7</c:v>
                </c:pt>
                <c:pt idx="2098">
                  <c:v>11.9</c:v>
                </c:pt>
                <c:pt idx="2099">
                  <c:v>12.1</c:v>
                </c:pt>
                <c:pt idx="2100">
                  <c:v>11.4</c:v>
                </c:pt>
                <c:pt idx="2101">
                  <c:v>11.7</c:v>
                </c:pt>
                <c:pt idx="2102">
                  <c:v>11</c:v>
                </c:pt>
                <c:pt idx="2103">
                  <c:v>10.9</c:v>
                </c:pt>
                <c:pt idx="2104">
                  <c:v>11.6</c:v>
                </c:pt>
                <c:pt idx="2105">
                  <c:v>11</c:v>
                </c:pt>
                <c:pt idx="2106">
                  <c:v>11.3</c:v>
                </c:pt>
                <c:pt idx="2107">
                  <c:v>11.4</c:v>
                </c:pt>
                <c:pt idx="2108">
                  <c:v>10.5</c:v>
                </c:pt>
                <c:pt idx="2109">
                  <c:v>11.4</c:v>
                </c:pt>
                <c:pt idx="2110">
                  <c:v>12</c:v>
                </c:pt>
                <c:pt idx="2111">
                  <c:v>11.9</c:v>
                </c:pt>
                <c:pt idx="2112">
                  <c:v>11.2</c:v>
                </c:pt>
                <c:pt idx="2113">
                  <c:v>11.5</c:v>
                </c:pt>
                <c:pt idx="2114">
                  <c:v>11</c:v>
                </c:pt>
                <c:pt idx="2115">
                  <c:v>10.7</c:v>
                </c:pt>
                <c:pt idx="2116">
                  <c:v>11.4</c:v>
                </c:pt>
                <c:pt idx="2117">
                  <c:v>11</c:v>
                </c:pt>
                <c:pt idx="2118">
                  <c:v>10.3</c:v>
                </c:pt>
                <c:pt idx="2119">
                  <c:v>10.5</c:v>
                </c:pt>
                <c:pt idx="2120">
                  <c:v>11.1</c:v>
                </c:pt>
                <c:pt idx="2121">
                  <c:v>11.5</c:v>
                </c:pt>
                <c:pt idx="2122">
                  <c:v>13.3</c:v>
                </c:pt>
                <c:pt idx="2123">
                  <c:v>11.3</c:v>
                </c:pt>
                <c:pt idx="2124">
                  <c:v>11</c:v>
                </c:pt>
                <c:pt idx="2125">
                  <c:v>11.6</c:v>
                </c:pt>
                <c:pt idx="2126">
                  <c:v>11.5</c:v>
                </c:pt>
                <c:pt idx="2127">
                  <c:v>11.4</c:v>
                </c:pt>
                <c:pt idx="2128">
                  <c:v>11.8</c:v>
                </c:pt>
                <c:pt idx="2129">
                  <c:v>11.8</c:v>
                </c:pt>
                <c:pt idx="2130">
                  <c:v>11.1</c:v>
                </c:pt>
                <c:pt idx="2131">
                  <c:v>12.2</c:v>
                </c:pt>
                <c:pt idx="2132">
                  <c:v>11.5</c:v>
                </c:pt>
                <c:pt idx="2133">
                  <c:v>11.1</c:v>
                </c:pt>
                <c:pt idx="2134">
                  <c:v>11.5</c:v>
                </c:pt>
                <c:pt idx="2135">
                  <c:v>12.2</c:v>
                </c:pt>
                <c:pt idx="2136">
                  <c:v>12.7</c:v>
                </c:pt>
                <c:pt idx="2137">
                  <c:v>10.9</c:v>
                </c:pt>
                <c:pt idx="2138">
                  <c:v>12.1</c:v>
                </c:pt>
                <c:pt idx="2139">
                  <c:v>12.8</c:v>
                </c:pt>
                <c:pt idx="2140">
                  <c:v>12.3</c:v>
                </c:pt>
                <c:pt idx="2141">
                  <c:v>12.1</c:v>
                </c:pt>
                <c:pt idx="2142">
                  <c:v>12.3</c:v>
                </c:pt>
                <c:pt idx="2143">
                  <c:v>12.6</c:v>
                </c:pt>
                <c:pt idx="2144">
                  <c:v>11.4</c:v>
                </c:pt>
                <c:pt idx="2145">
                  <c:v>11.8</c:v>
                </c:pt>
                <c:pt idx="2146">
                  <c:v>12.3</c:v>
                </c:pt>
                <c:pt idx="2147">
                  <c:v>11.7</c:v>
                </c:pt>
                <c:pt idx="2148">
                  <c:v>11.9</c:v>
                </c:pt>
                <c:pt idx="2149">
                  <c:v>11.3</c:v>
                </c:pt>
                <c:pt idx="2150">
                  <c:v>11.9</c:v>
                </c:pt>
                <c:pt idx="2151">
                  <c:v>12.1</c:v>
                </c:pt>
                <c:pt idx="2152">
                  <c:v>12.6</c:v>
                </c:pt>
                <c:pt idx="2153">
                  <c:v>12.8</c:v>
                </c:pt>
                <c:pt idx="2154">
                  <c:v>12.8</c:v>
                </c:pt>
                <c:pt idx="2155">
                  <c:v>11.5</c:v>
                </c:pt>
                <c:pt idx="2156">
                  <c:v>12.4</c:v>
                </c:pt>
                <c:pt idx="2157">
                  <c:v>12.1</c:v>
                </c:pt>
                <c:pt idx="2158">
                  <c:v>10.7</c:v>
                </c:pt>
                <c:pt idx="2159">
                  <c:v>11.8</c:v>
                </c:pt>
                <c:pt idx="2160">
                  <c:v>11.9</c:v>
                </c:pt>
                <c:pt idx="2161">
                  <c:v>12.8</c:v>
                </c:pt>
                <c:pt idx="2162">
                  <c:v>11.3</c:v>
                </c:pt>
                <c:pt idx="2163">
                  <c:v>12</c:v>
                </c:pt>
                <c:pt idx="2164">
                  <c:v>10.8</c:v>
                </c:pt>
                <c:pt idx="2165">
                  <c:v>11.6</c:v>
                </c:pt>
                <c:pt idx="2166">
                  <c:v>12</c:v>
                </c:pt>
                <c:pt idx="2167">
                  <c:v>11</c:v>
                </c:pt>
                <c:pt idx="2168">
                  <c:v>11.8</c:v>
                </c:pt>
                <c:pt idx="2169">
                  <c:v>10.199999999999999</c:v>
                </c:pt>
                <c:pt idx="2170">
                  <c:v>10.9</c:v>
                </c:pt>
                <c:pt idx="2171">
                  <c:v>10.9</c:v>
                </c:pt>
                <c:pt idx="2172">
                  <c:v>11.7</c:v>
                </c:pt>
                <c:pt idx="2173">
                  <c:v>11.3</c:v>
                </c:pt>
                <c:pt idx="2174">
                  <c:v>11.6</c:v>
                </c:pt>
                <c:pt idx="2175">
                  <c:v>11.1</c:v>
                </c:pt>
                <c:pt idx="2176">
                  <c:v>11.9</c:v>
                </c:pt>
                <c:pt idx="2177">
                  <c:v>10.4</c:v>
                </c:pt>
                <c:pt idx="2178">
                  <c:v>10.6</c:v>
                </c:pt>
                <c:pt idx="2179">
                  <c:v>11.8</c:v>
                </c:pt>
                <c:pt idx="2180">
                  <c:v>11.3</c:v>
                </c:pt>
                <c:pt idx="2181">
                  <c:v>11</c:v>
                </c:pt>
                <c:pt idx="2182">
                  <c:v>9.9</c:v>
                </c:pt>
                <c:pt idx="2183">
                  <c:v>10.8</c:v>
                </c:pt>
                <c:pt idx="2184">
                  <c:v>10</c:v>
                </c:pt>
                <c:pt idx="2185">
                  <c:v>10.3</c:v>
                </c:pt>
                <c:pt idx="2186">
                  <c:v>11</c:v>
                </c:pt>
                <c:pt idx="2187">
                  <c:v>11.4</c:v>
                </c:pt>
                <c:pt idx="2188">
                  <c:v>12</c:v>
                </c:pt>
                <c:pt idx="2189">
                  <c:v>10.6</c:v>
                </c:pt>
                <c:pt idx="2190">
                  <c:v>10.3</c:v>
                </c:pt>
                <c:pt idx="2191">
                  <c:v>9.9</c:v>
                </c:pt>
                <c:pt idx="2192">
                  <c:v>10.9</c:v>
                </c:pt>
                <c:pt idx="2193">
                  <c:v>10.6</c:v>
                </c:pt>
                <c:pt idx="2194">
                  <c:v>9.3000000000000007</c:v>
                </c:pt>
                <c:pt idx="2195">
                  <c:v>9.5</c:v>
                </c:pt>
                <c:pt idx="2196">
                  <c:v>9.6</c:v>
                </c:pt>
                <c:pt idx="2197">
                  <c:v>8.3000000000000007</c:v>
                </c:pt>
                <c:pt idx="2198">
                  <c:v>10.1</c:v>
                </c:pt>
                <c:pt idx="2199">
                  <c:v>10.199999999999999</c:v>
                </c:pt>
                <c:pt idx="2200">
                  <c:v>9.1999999999999993</c:v>
                </c:pt>
                <c:pt idx="2201">
                  <c:v>9.8000000000000007</c:v>
                </c:pt>
                <c:pt idx="2202">
                  <c:v>9.8000000000000007</c:v>
                </c:pt>
                <c:pt idx="2203">
                  <c:v>8.8000000000000007</c:v>
                </c:pt>
                <c:pt idx="2204">
                  <c:v>9.1999999999999993</c:v>
                </c:pt>
                <c:pt idx="2205">
                  <c:v>8.9</c:v>
                </c:pt>
                <c:pt idx="2206">
                  <c:v>9.9</c:v>
                </c:pt>
                <c:pt idx="2207">
                  <c:v>10.5</c:v>
                </c:pt>
                <c:pt idx="2208">
                  <c:v>9.9</c:v>
                </c:pt>
                <c:pt idx="2209">
                  <c:v>9.6</c:v>
                </c:pt>
                <c:pt idx="2210">
                  <c:v>11.4</c:v>
                </c:pt>
                <c:pt idx="2211">
                  <c:v>10.5</c:v>
                </c:pt>
                <c:pt idx="2212">
                  <c:v>10.8</c:v>
                </c:pt>
                <c:pt idx="2213">
                  <c:v>10.7</c:v>
                </c:pt>
                <c:pt idx="2214">
                  <c:v>11.2</c:v>
                </c:pt>
                <c:pt idx="2215">
                  <c:v>11.2</c:v>
                </c:pt>
                <c:pt idx="2216">
                  <c:v>9.8000000000000007</c:v>
                </c:pt>
                <c:pt idx="2217">
                  <c:v>9</c:v>
                </c:pt>
                <c:pt idx="2218">
                  <c:v>9.9</c:v>
                </c:pt>
                <c:pt idx="2219">
                  <c:v>10.199999999999999</c:v>
                </c:pt>
                <c:pt idx="2220">
                  <c:v>10.6</c:v>
                </c:pt>
                <c:pt idx="2221">
                  <c:v>9.1</c:v>
                </c:pt>
                <c:pt idx="2222">
                  <c:v>9.9</c:v>
                </c:pt>
                <c:pt idx="2223">
                  <c:v>10.3</c:v>
                </c:pt>
                <c:pt idx="2224">
                  <c:v>10.4</c:v>
                </c:pt>
                <c:pt idx="2225">
                  <c:v>10.5</c:v>
                </c:pt>
                <c:pt idx="2226">
                  <c:v>10.199999999999999</c:v>
                </c:pt>
                <c:pt idx="2227">
                  <c:v>10.4</c:v>
                </c:pt>
                <c:pt idx="2228">
                  <c:v>11.2</c:v>
                </c:pt>
                <c:pt idx="2229">
                  <c:v>10.199999999999999</c:v>
                </c:pt>
                <c:pt idx="2230">
                  <c:v>9.9</c:v>
                </c:pt>
                <c:pt idx="2231">
                  <c:v>10.7</c:v>
                </c:pt>
                <c:pt idx="2232">
                  <c:v>10.5</c:v>
                </c:pt>
                <c:pt idx="2233">
                  <c:v>11.3</c:v>
                </c:pt>
                <c:pt idx="2234">
                  <c:v>10.3</c:v>
                </c:pt>
                <c:pt idx="2235">
                  <c:v>10.5</c:v>
                </c:pt>
                <c:pt idx="2236">
                  <c:v>11</c:v>
                </c:pt>
                <c:pt idx="2237">
                  <c:v>10.9</c:v>
                </c:pt>
                <c:pt idx="2238">
                  <c:v>10.9</c:v>
                </c:pt>
                <c:pt idx="2239">
                  <c:v>11.3</c:v>
                </c:pt>
                <c:pt idx="2240">
                  <c:v>12.2</c:v>
                </c:pt>
                <c:pt idx="2241">
                  <c:v>11.5</c:v>
                </c:pt>
                <c:pt idx="2242">
                  <c:v>12.4</c:v>
                </c:pt>
                <c:pt idx="2243">
                  <c:v>12.2</c:v>
                </c:pt>
                <c:pt idx="2244">
                  <c:v>12.1</c:v>
                </c:pt>
                <c:pt idx="2245">
                  <c:v>11.7</c:v>
                </c:pt>
                <c:pt idx="2246">
                  <c:v>12.6</c:v>
                </c:pt>
                <c:pt idx="2247">
                  <c:v>12.9</c:v>
                </c:pt>
                <c:pt idx="2248">
                  <c:v>13.5</c:v>
                </c:pt>
                <c:pt idx="2249">
                  <c:v>12.6</c:v>
                </c:pt>
                <c:pt idx="2250">
                  <c:v>13.4</c:v>
                </c:pt>
                <c:pt idx="2251">
                  <c:v>14.1</c:v>
                </c:pt>
                <c:pt idx="2252">
                  <c:v>14.4</c:v>
                </c:pt>
                <c:pt idx="2253">
                  <c:v>13.2</c:v>
                </c:pt>
                <c:pt idx="2254">
                  <c:v>14</c:v>
                </c:pt>
                <c:pt idx="2255">
                  <c:v>14.6</c:v>
                </c:pt>
                <c:pt idx="2256">
                  <c:v>13.1</c:v>
                </c:pt>
                <c:pt idx="2257">
                  <c:v>13.8</c:v>
                </c:pt>
                <c:pt idx="2258">
                  <c:v>15.3</c:v>
                </c:pt>
                <c:pt idx="2259">
                  <c:v>13.8</c:v>
                </c:pt>
                <c:pt idx="2260">
                  <c:v>15.5</c:v>
                </c:pt>
                <c:pt idx="2261">
                  <c:v>15.5</c:v>
                </c:pt>
                <c:pt idx="2262">
                  <c:v>14.8</c:v>
                </c:pt>
                <c:pt idx="2263">
                  <c:v>14.6</c:v>
                </c:pt>
                <c:pt idx="2264">
                  <c:v>14.7</c:v>
                </c:pt>
                <c:pt idx="2265">
                  <c:v>16</c:v>
                </c:pt>
                <c:pt idx="2266">
                  <c:v>16.7</c:v>
                </c:pt>
                <c:pt idx="2267">
                  <c:v>15.2</c:v>
                </c:pt>
                <c:pt idx="2268">
                  <c:v>15.3</c:v>
                </c:pt>
                <c:pt idx="2269">
                  <c:v>14.7</c:v>
                </c:pt>
                <c:pt idx="2270">
                  <c:v>15.7</c:v>
                </c:pt>
                <c:pt idx="2271">
                  <c:v>16.3</c:v>
                </c:pt>
                <c:pt idx="2272">
                  <c:v>16.5</c:v>
                </c:pt>
                <c:pt idx="2273">
                  <c:v>15.2</c:v>
                </c:pt>
                <c:pt idx="2274">
                  <c:v>15.3</c:v>
                </c:pt>
                <c:pt idx="2275">
                  <c:v>15.9</c:v>
                </c:pt>
                <c:pt idx="2276">
                  <c:v>17.2</c:v>
                </c:pt>
                <c:pt idx="2277">
                  <c:v>17.5</c:v>
                </c:pt>
                <c:pt idx="2278">
                  <c:v>16.5</c:v>
                </c:pt>
                <c:pt idx="2279">
                  <c:v>16.2</c:v>
                </c:pt>
                <c:pt idx="2280">
                  <c:v>16.600000000000001</c:v>
                </c:pt>
                <c:pt idx="2281">
                  <c:v>16.7</c:v>
                </c:pt>
                <c:pt idx="2282">
                  <c:v>16</c:v>
                </c:pt>
                <c:pt idx="2283">
                  <c:v>15.9</c:v>
                </c:pt>
                <c:pt idx="2284">
                  <c:v>17.7</c:v>
                </c:pt>
                <c:pt idx="2285">
                  <c:v>16.600000000000001</c:v>
                </c:pt>
                <c:pt idx="2286">
                  <c:v>16.5</c:v>
                </c:pt>
                <c:pt idx="2287">
                  <c:v>16.5</c:v>
                </c:pt>
                <c:pt idx="2288">
                  <c:v>16</c:v>
                </c:pt>
                <c:pt idx="2289">
                  <c:v>17.8</c:v>
                </c:pt>
                <c:pt idx="2290">
                  <c:v>17.100000000000001</c:v>
                </c:pt>
                <c:pt idx="2291">
                  <c:v>17.2</c:v>
                </c:pt>
                <c:pt idx="2292">
                  <c:v>16.8</c:v>
                </c:pt>
                <c:pt idx="2293">
                  <c:v>16.8</c:v>
                </c:pt>
                <c:pt idx="2294">
                  <c:v>18.2</c:v>
                </c:pt>
                <c:pt idx="2295">
                  <c:v>17.899999999999999</c:v>
                </c:pt>
                <c:pt idx="2296">
                  <c:v>18.2</c:v>
                </c:pt>
                <c:pt idx="2297">
                  <c:v>18.399999999999999</c:v>
                </c:pt>
                <c:pt idx="2298">
                  <c:v>17.7</c:v>
                </c:pt>
                <c:pt idx="2299">
                  <c:v>18.100000000000001</c:v>
                </c:pt>
                <c:pt idx="2300">
                  <c:v>18.600000000000001</c:v>
                </c:pt>
                <c:pt idx="2301">
                  <c:v>18.8</c:v>
                </c:pt>
                <c:pt idx="2302">
                  <c:v>20</c:v>
                </c:pt>
                <c:pt idx="2303">
                  <c:v>19.899999999999999</c:v>
                </c:pt>
                <c:pt idx="2304">
                  <c:v>20.2</c:v>
                </c:pt>
                <c:pt idx="2305">
                  <c:v>21.3</c:v>
                </c:pt>
                <c:pt idx="2306">
                  <c:v>22.1</c:v>
                </c:pt>
                <c:pt idx="2307">
                  <c:v>22</c:v>
                </c:pt>
                <c:pt idx="2308">
                  <c:v>23.7</c:v>
                </c:pt>
                <c:pt idx="2309">
                  <c:v>24.1</c:v>
                </c:pt>
                <c:pt idx="2310">
                  <c:v>24.2</c:v>
                </c:pt>
                <c:pt idx="2311">
                  <c:v>25.6</c:v>
                </c:pt>
                <c:pt idx="2312">
                  <c:v>26.4</c:v>
                </c:pt>
                <c:pt idx="2313">
                  <c:v>26.1</c:v>
                </c:pt>
                <c:pt idx="2314">
                  <c:v>29.5</c:v>
                </c:pt>
                <c:pt idx="2315">
                  <c:v>28.7</c:v>
                </c:pt>
                <c:pt idx="2316">
                  <c:v>29.2</c:v>
                </c:pt>
                <c:pt idx="2317">
                  <c:v>30.1</c:v>
                </c:pt>
                <c:pt idx="2318">
                  <c:v>32.200000000000003</c:v>
                </c:pt>
                <c:pt idx="2319">
                  <c:v>32.799999999999997</c:v>
                </c:pt>
                <c:pt idx="2320">
                  <c:v>31.8</c:v>
                </c:pt>
                <c:pt idx="2321">
                  <c:v>32</c:v>
                </c:pt>
                <c:pt idx="2322">
                  <c:v>32.700000000000003</c:v>
                </c:pt>
                <c:pt idx="2323">
                  <c:v>33.700000000000003</c:v>
                </c:pt>
                <c:pt idx="2324">
                  <c:v>32.5</c:v>
                </c:pt>
                <c:pt idx="2325">
                  <c:v>32.5</c:v>
                </c:pt>
                <c:pt idx="2326">
                  <c:v>35.6</c:v>
                </c:pt>
                <c:pt idx="2327">
                  <c:v>33.6</c:v>
                </c:pt>
                <c:pt idx="2328">
                  <c:v>33.6</c:v>
                </c:pt>
                <c:pt idx="2329">
                  <c:v>34.299999999999997</c:v>
                </c:pt>
                <c:pt idx="2330">
                  <c:v>34</c:v>
                </c:pt>
                <c:pt idx="2331">
                  <c:v>33.799999999999997</c:v>
                </c:pt>
                <c:pt idx="2332">
                  <c:v>34.4</c:v>
                </c:pt>
                <c:pt idx="2333">
                  <c:v>34.5</c:v>
                </c:pt>
                <c:pt idx="2334">
                  <c:v>34.9</c:v>
                </c:pt>
                <c:pt idx="2335">
                  <c:v>33.799999999999997</c:v>
                </c:pt>
                <c:pt idx="2336">
                  <c:v>33.6</c:v>
                </c:pt>
                <c:pt idx="2337">
                  <c:v>33.700000000000003</c:v>
                </c:pt>
                <c:pt idx="2338">
                  <c:v>34.5</c:v>
                </c:pt>
                <c:pt idx="2339">
                  <c:v>33.9</c:v>
                </c:pt>
                <c:pt idx="2340">
                  <c:v>33.9</c:v>
                </c:pt>
                <c:pt idx="2341">
                  <c:v>33.299999999999997</c:v>
                </c:pt>
                <c:pt idx="2342">
                  <c:v>34.5</c:v>
                </c:pt>
                <c:pt idx="2343">
                  <c:v>35</c:v>
                </c:pt>
                <c:pt idx="2344">
                  <c:v>33.4</c:v>
                </c:pt>
                <c:pt idx="2345">
                  <c:v>33.9</c:v>
                </c:pt>
                <c:pt idx="2346">
                  <c:v>34</c:v>
                </c:pt>
                <c:pt idx="2347">
                  <c:v>34.200000000000003</c:v>
                </c:pt>
                <c:pt idx="2348">
                  <c:v>34.799999999999997</c:v>
                </c:pt>
                <c:pt idx="2349">
                  <c:v>34.200000000000003</c:v>
                </c:pt>
                <c:pt idx="2350">
                  <c:v>34.5</c:v>
                </c:pt>
                <c:pt idx="2351">
                  <c:v>35</c:v>
                </c:pt>
                <c:pt idx="2352">
                  <c:v>33.1</c:v>
                </c:pt>
                <c:pt idx="2353">
                  <c:v>34.1</c:v>
                </c:pt>
                <c:pt idx="2354">
                  <c:v>33.799999999999997</c:v>
                </c:pt>
                <c:pt idx="2355">
                  <c:v>35.299999999999997</c:v>
                </c:pt>
                <c:pt idx="2356">
                  <c:v>35.1</c:v>
                </c:pt>
                <c:pt idx="2357">
                  <c:v>36.1</c:v>
                </c:pt>
                <c:pt idx="2358">
                  <c:v>36.9</c:v>
                </c:pt>
                <c:pt idx="2359">
                  <c:v>37</c:v>
                </c:pt>
                <c:pt idx="2360">
                  <c:v>36.6</c:v>
                </c:pt>
                <c:pt idx="2361">
                  <c:v>36.700000000000003</c:v>
                </c:pt>
                <c:pt idx="2362">
                  <c:v>38.299999999999997</c:v>
                </c:pt>
                <c:pt idx="2363">
                  <c:v>39.700000000000003</c:v>
                </c:pt>
                <c:pt idx="2364">
                  <c:v>38.299999999999997</c:v>
                </c:pt>
                <c:pt idx="2365">
                  <c:v>38.200000000000003</c:v>
                </c:pt>
                <c:pt idx="2366">
                  <c:v>39.200000000000003</c:v>
                </c:pt>
                <c:pt idx="2367">
                  <c:v>38.799999999999997</c:v>
                </c:pt>
                <c:pt idx="2368">
                  <c:v>39.200000000000003</c:v>
                </c:pt>
                <c:pt idx="2369">
                  <c:v>38.799999999999997</c:v>
                </c:pt>
                <c:pt idx="2370">
                  <c:v>38.6</c:v>
                </c:pt>
                <c:pt idx="2371">
                  <c:v>38.700000000000003</c:v>
                </c:pt>
                <c:pt idx="2372">
                  <c:v>39.299999999999997</c:v>
                </c:pt>
                <c:pt idx="2373">
                  <c:v>39.4</c:v>
                </c:pt>
                <c:pt idx="2374">
                  <c:v>38.6</c:v>
                </c:pt>
                <c:pt idx="2375">
                  <c:v>38.6</c:v>
                </c:pt>
                <c:pt idx="2376">
                  <c:v>39.1</c:v>
                </c:pt>
                <c:pt idx="2377">
                  <c:v>40.200000000000003</c:v>
                </c:pt>
                <c:pt idx="2378">
                  <c:v>41</c:v>
                </c:pt>
                <c:pt idx="2379">
                  <c:v>39.1</c:v>
                </c:pt>
                <c:pt idx="2380">
                  <c:v>40.1</c:v>
                </c:pt>
                <c:pt idx="2381">
                  <c:v>39.700000000000003</c:v>
                </c:pt>
                <c:pt idx="2382">
                  <c:v>39.299999999999997</c:v>
                </c:pt>
                <c:pt idx="2383">
                  <c:v>40.700000000000003</c:v>
                </c:pt>
                <c:pt idx="2384">
                  <c:v>38.700000000000003</c:v>
                </c:pt>
                <c:pt idx="2385">
                  <c:v>39.700000000000003</c:v>
                </c:pt>
                <c:pt idx="2386">
                  <c:v>40.9</c:v>
                </c:pt>
                <c:pt idx="2387">
                  <c:v>39.299999999999997</c:v>
                </c:pt>
                <c:pt idx="2388">
                  <c:v>39.700000000000003</c:v>
                </c:pt>
                <c:pt idx="2389">
                  <c:v>40.200000000000003</c:v>
                </c:pt>
                <c:pt idx="2390">
                  <c:v>39.6</c:v>
                </c:pt>
                <c:pt idx="2391">
                  <c:v>39.6</c:v>
                </c:pt>
                <c:pt idx="2392">
                  <c:v>38</c:v>
                </c:pt>
                <c:pt idx="2393">
                  <c:v>38.4</c:v>
                </c:pt>
                <c:pt idx="2394">
                  <c:v>38.6</c:v>
                </c:pt>
                <c:pt idx="2395">
                  <c:v>38.9</c:v>
                </c:pt>
                <c:pt idx="2396">
                  <c:v>38.6</c:v>
                </c:pt>
                <c:pt idx="2397">
                  <c:v>40.1</c:v>
                </c:pt>
                <c:pt idx="2398">
                  <c:v>38.799999999999997</c:v>
                </c:pt>
                <c:pt idx="2399">
                  <c:v>39.700000000000003</c:v>
                </c:pt>
                <c:pt idx="2400">
                  <c:v>38.799999999999997</c:v>
                </c:pt>
                <c:pt idx="2401">
                  <c:v>38.6</c:v>
                </c:pt>
                <c:pt idx="2402">
                  <c:v>39.1</c:v>
                </c:pt>
                <c:pt idx="2403">
                  <c:v>39.799999999999997</c:v>
                </c:pt>
                <c:pt idx="2404">
                  <c:v>38.9</c:v>
                </c:pt>
                <c:pt idx="2405">
                  <c:v>39.5</c:v>
                </c:pt>
                <c:pt idx="2406">
                  <c:v>39.799999999999997</c:v>
                </c:pt>
                <c:pt idx="2407">
                  <c:v>39.700000000000003</c:v>
                </c:pt>
                <c:pt idx="2408">
                  <c:v>39</c:v>
                </c:pt>
                <c:pt idx="2409">
                  <c:v>39.299999999999997</c:v>
                </c:pt>
                <c:pt idx="2410">
                  <c:v>38.9</c:v>
                </c:pt>
                <c:pt idx="2411">
                  <c:v>39.5</c:v>
                </c:pt>
                <c:pt idx="2412">
                  <c:v>39.1</c:v>
                </c:pt>
                <c:pt idx="2413">
                  <c:v>39.799999999999997</c:v>
                </c:pt>
                <c:pt idx="2414">
                  <c:v>38.299999999999997</c:v>
                </c:pt>
                <c:pt idx="2415">
                  <c:v>41.3</c:v>
                </c:pt>
                <c:pt idx="2416">
                  <c:v>38.700000000000003</c:v>
                </c:pt>
                <c:pt idx="2417">
                  <c:v>38.700000000000003</c:v>
                </c:pt>
                <c:pt idx="2418">
                  <c:v>39.799999999999997</c:v>
                </c:pt>
                <c:pt idx="2419">
                  <c:v>39.6</c:v>
                </c:pt>
                <c:pt idx="2420">
                  <c:v>39.9</c:v>
                </c:pt>
                <c:pt idx="2421">
                  <c:v>39</c:v>
                </c:pt>
                <c:pt idx="2422">
                  <c:v>39.799999999999997</c:v>
                </c:pt>
                <c:pt idx="2423">
                  <c:v>39.4</c:v>
                </c:pt>
                <c:pt idx="2424">
                  <c:v>39.1</c:v>
                </c:pt>
                <c:pt idx="2425">
                  <c:v>39.1</c:v>
                </c:pt>
                <c:pt idx="2426">
                  <c:v>38.299999999999997</c:v>
                </c:pt>
                <c:pt idx="2427">
                  <c:v>39.4</c:v>
                </c:pt>
                <c:pt idx="2428">
                  <c:v>38.9</c:v>
                </c:pt>
                <c:pt idx="2429">
                  <c:v>38.200000000000003</c:v>
                </c:pt>
                <c:pt idx="2430">
                  <c:v>37.799999999999997</c:v>
                </c:pt>
                <c:pt idx="2431">
                  <c:v>38.799999999999997</c:v>
                </c:pt>
                <c:pt idx="2432">
                  <c:v>38.799999999999997</c:v>
                </c:pt>
                <c:pt idx="2433">
                  <c:v>39.1</c:v>
                </c:pt>
                <c:pt idx="2434">
                  <c:v>39.4</c:v>
                </c:pt>
                <c:pt idx="2435">
                  <c:v>38.799999999999997</c:v>
                </c:pt>
                <c:pt idx="2436">
                  <c:v>38.700000000000003</c:v>
                </c:pt>
                <c:pt idx="2437">
                  <c:v>38.9</c:v>
                </c:pt>
                <c:pt idx="2438">
                  <c:v>38.6</c:v>
                </c:pt>
                <c:pt idx="2439">
                  <c:v>38.6</c:v>
                </c:pt>
                <c:pt idx="2440">
                  <c:v>38.4</c:v>
                </c:pt>
                <c:pt idx="2441">
                  <c:v>38.4</c:v>
                </c:pt>
                <c:pt idx="2442">
                  <c:v>38.6</c:v>
                </c:pt>
                <c:pt idx="2443">
                  <c:v>38.200000000000003</c:v>
                </c:pt>
                <c:pt idx="2444">
                  <c:v>38.4</c:v>
                </c:pt>
                <c:pt idx="2445">
                  <c:v>37.6</c:v>
                </c:pt>
                <c:pt idx="2446">
                  <c:v>38.5</c:v>
                </c:pt>
                <c:pt idx="2447">
                  <c:v>38.1</c:v>
                </c:pt>
                <c:pt idx="2448">
                  <c:v>38.1</c:v>
                </c:pt>
                <c:pt idx="2449">
                  <c:v>37.700000000000003</c:v>
                </c:pt>
                <c:pt idx="2450">
                  <c:v>37.6</c:v>
                </c:pt>
                <c:pt idx="2451">
                  <c:v>38</c:v>
                </c:pt>
                <c:pt idx="2452">
                  <c:v>37.5</c:v>
                </c:pt>
                <c:pt idx="2453">
                  <c:v>37.6</c:v>
                </c:pt>
                <c:pt idx="2454">
                  <c:v>37.4</c:v>
                </c:pt>
                <c:pt idx="2455">
                  <c:v>38.1</c:v>
                </c:pt>
                <c:pt idx="2456">
                  <c:v>37.299999999999997</c:v>
                </c:pt>
                <c:pt idx="2457">
                  <c:v>38.299999999999997</c:v>
                </c:pt>
                <c:pt idx="2458">
                  <c:v>38.700000000000003</c:v>
                </c:pt>
                <c:pt idx="2459">
                  <c:v>36.299999999999997</c:v>
                </c:pt>
                <c:pt idx="2460">
                  <c:v>36.799999999999997</c:v>
                </c:pt>
                <c:pt idx="2461">
                  <c:v>35.9</c:v>
                </c:pt>
                <c:pt idx="2462">
                  <c:v>36.5</c:v>
                </c:pt>
                <c:pt idx="2463">
                  <c:v>36.299999999999997</c:v>
                </c:pt>
                <c:pt idx="2464">
                  <c:v>38.1</c:v>
                </c:pt>
                <c:pt idx="2465">
                  <c:v>37.799999999999997</c:v>
                </c:pt>
                <c:pt idx="2466">
                  <c:v>37.4</c:v>
                </c:pt>
                <c:pt idx="2467">
                  <c:v>35.4</c:v>
                </c:pt>
                <c:pt idx="2468">
                  <c:v>36.799999999999997</c:v>
                </c:pt>
                <c:pt idx="2469">
                  <c:v>36.5</c:v>
                </c:pt>
                <c:pt idx="2470">
                  <c:v>36.1</c:v>
                </c:pt>
                <c:pt idx="2471">
                  <c:v>37.6</c:v>
                </c:pt>
                <c:pt idx="2472">
                  <c:v>36.700000000000003</c:v>
                </c:pt>
                <c:pt idx="2473">
                  <c:v>35.700000000000003</c:v>
                </c:pt>
                <c:pt idx="2474">
                  <c:v>35.799999999999997</c:v>
                </c:pt>
                <c:pt idx="2475">
                  <c:v>35.4</c:v>
                </c:pt>
                <c:pt idx="2476">
                  <c:v>35</c:v>
                </c:pt>
                <c:pt idx="2477">
                  <c:v>35</c:v>
                </c:pt>
                <c:pt idx="2478">
                  <c:v>35.700000000000003</c:v>
                </c:pt>
                <c:pt idx="2479">
                  <c:v>36.6</c:v>
                </c:pt>
                <c:pt idx="2480">
                  <c:v>36.1</c:v>
                </c:pt>
                <c:pt idx="2481">
                  <c:v>36.4</c:v>
                </c:pt>
                <c:pt idx="2482">
                  <c:v>34.5</c:v>
                </c:pt>
                <c:pt idx="2483">
                  <c:v>36.200000000000003</c:v>
                </c:pt>
                <c:pt idx="2484">
                  <c:v>36.1</c:v>
                </c:pt>
                <c:pt idx="2485">
                  <c:v>36.4</c:v>
                </c:pt>
                <c:pt idx="2486">
                  <c:v>36.5</c:v>
                </c:pt>
                <c:pt idx="2487">
                  <c:v>35.1</c:v>
                </c:pt>
                <c:pt idx="2488">
                  <c:v>35.9</c:v>
                </c:pt>
                <c:pt idx="2489">
                  <c:v>36.4</c:v>
                </c:pt>
                <c:pt idx="2490">
                  <c:v>36</c:v>
                </c:pt>
                <c:pt idx="2491">
                  <c:v>34.799999999999997</c:v>
                </c:pt>
                <c:pt idx="2492">
                  <c:v>35.700000000000003</c:v>
                </c:pt>
                <c:pt idx="2493">
                  <c:v>35.5</c:v>
                </c:pt>
                <c:pt idx="2494">
                  <c:v>34.299999999999997</c:v>
                </c:pt>
                <c:pt idx="2495">
                  <c:v>35.1</c:v>
                </c:pt>
                <c:pt idx="2496">
                  <c:v>35</c:v>
                </c:pt>
                <c:pt idx="2497">
                  <c:v>35.700000000000003</c:v>
                </c:pt>
                <c:pt idx="2498">
                  <c:v>35</c:v>
                </c:pt>
                <c:pt idx="2499">
                  <c:v>35.200000000000003</c:v>
                </c:pt>
                <c:pt idx="2500">
                  <c:v>34.700000000000003</c:v>
                </c:pt>
                <c:pt idx="2501">
                  <c:v>35.700000000000003</c:v>
                </c:pt>
                <c:pt idx="2502">
                  <c:v>35.6</c:v>
                </c:pt>
                <c:pt idx="2503">
                  <c:v>36.1</c:v>
                </c:pt>
                <c:pt idx="2504">
                  <c:v>36</c:v>
                </c:pt>
                <c:pt idx="2505">
                  <c:v>37.1</c:v>
                </c:pt>
                <c:pt idx="2506">
                  <c:v>35.6</c:v>
                </c:pt>
                <c:pt idx="2507">
                  <c:v>37.5</c:v>
                </c:pt>
                <c:pt idx="2508">
                  <c:v>36.200000000000003</c:v>
                </c:pt>
                <c:pt idx="2509">
                  <c:v>38</c:v>
                </c:pt>
                <c:pt idx="2510">
                  <c:v>36.200000000000003</c:v>
                </c:pt>
                <c:pt idx="2511">
                  <c:v>35.700000000000003</c:v>
                </c:pt>
                <c:pt idx="2512">
                  <c:v>38.200000000000003</c:v>
                </c:pt>
                <c:pt idx="2513">
                  <c:v>38.5</c:v>
                </c:pt>
                <c:pt idx="2514">
                  <c:v>37.299999999999997</c:v>
                </c:pt>
                <c:pt idx="2515">
                  <c:v>36.5</c:v>
                </c:pt>
                <c:pt idx="2516">
                  <c:v>38.1</c:v>
                </c:pt>
                <c:pt idx="2517">
                  <c:v>37.799999999999997</c:v>
                </c:pt>
                <c:pt idx="2518">
                  <c:v>37.200000000000003</c:v>
                </c:pt>
                <c:pt idx="2519">
                  <c:v>37.299999999999997</c:v>
                </c:pt>
                <c:pt idx="2520">
                  <c:v>38.1</c:v>
                </c:pt>
                <c:pt idx="2521">
                  <c:v>38.200000000000003</c:v>
                </c:pt>
                <c:pt idx="2522">
                  <c:v>38.299999999999997</c:v>
                </c:pt>
                <c:pt idx="2523">
                  <c:v>37.200000000000003</c:v>
                </c:pt>
                <c:pt idx="2524">
                  <c:v>39.1</c:v>
                </c:pt>
                <c:pt idx="2525">
                  <c:v>37.700000000000003</c:v>
                </c:pt>
                <c:pt idx="2526">
                  <c:v>37.5</c:v>
                </c:pt>
                <c:pt idx="2527">
                  <c:v>38</c:v>
                </c:pt>
                <c:pt idx="2528">
                  <c:v>38.5</c:v>
                </c:pt>
                <c:pt idx="2529">
                  <c:v>38.9</c:v>
                </c:pt>
                <c:pt idx="2530">
                  <c:v>38</c:v>
                </c:pt>
                <c:pt idx="2531">
                  <c:v>37.799999999999997</c:v>
                </c:pt>
                <c:pt idx="2532">
                  <c:v>37.799999999999997</c:v>
                </c:pt>
                <c:pt idx="2533">
                  <c:v>38.700000000000003</c:v>
                </c:pt>
                <c:pt idx="2534">
                  <c:v>38.6</c:v>
                </c:pt>
                <c:pt idx="2535">
                  <c:v>37.9</c:v>
                </c:pt>
                <c:pt idx="2536">
                  <c:v>39.299999999999997</c:v>
                </c:pt>
                <c:pt idx="2537">
                  <c:v>38.700000000000003</c:v>
                </c:pt>
                <c:pt idx="2538">
                  <c:v>38.700000000000003</c:v>
                </c:pt>
                <c:pt idx="2539">
                  <c:v>36.4</c:v>
                </c:pt>
                <c:pt idx="2540">
                  <c:v>38.9</c:v>
                </c:pt>
                <c:pt idx="2541">
                  <c:v>38.4</c:v>
                </c:pt>
                <c:pt idx="2542">
                  <c:v>37.799999999999997</c:v>
                </c:pt>
                <c:pt idx="2543">
                  <c:v>36.5</c:v>
                </c:pt>
                <c:pt idx="2544">
                  <c:v>39.1</c:v>
                </c:pt>
                <c:pt idx="2545">
                  <c:v>38</c:v>
                </c:pt>
                <c:pt idx="2546">
                  <c:v>37.799999999999997</c:v>
                </c:pt>
                <c:pt idx="2547">
                  <c:v>37.1</c:v>
                </c:pt>
                <c:pt idx="2548">
                  <c:v>37.1</c:v>
                </c:pt>
                <c:pt idx="2549">
                  <c:v>37</c:v>
                </c:pt>
                <c:pt idx="2550">
                  <c:v>36.299999999999997</c:v>
                </c:pt>
                <c:pt idx="2551">
                  <c:v>36.200000000000003</c:v>
                </c:pt>
                <c:pt idx="2552">
                  <c:v>37.700000000000003</c:v>
                </c:pt>
                <c:pt idx="2553">
                  <c:v>35.700000000000003</c:v>
                </c:pt>
                <c:pt idx="2554">
                  <c:v>35.200000000000003</c:v>
                </c:pt>
                <c:pt idx="2555">
                  <c:v>36.799999999999997</c:v>
                </c:pt>
                <c:pt idx="2556">
                  <c:v>34.700000000000003</c:v>
                </c:pt>
                <c:pt idx="2557">
                  <c:v>34.799999999999997</c:v>
                </c:pt>
                <c:pt idx="2558">
                  <c:v>33.299999999999997</c:v>
                </c:pt>
                <c:pt idx="2559">
                  <c:v>34.5</c:v>
                </c:pt>
                <c:pt idx="2560">
                  <c:v>33.5</c:v>
                </c:pt>
                <c:pt idx="2561">
                  <c:v>32.5</c:v>
                </c:pt>
                <c:pt idx="2562">
                  <c:v>31.8</c:v>
                </c:pt>
                <c:pt idx="2563">
                  <c:v>31.2</c:v>
                </c:pt>
                <c:pt idx="2564">
                  <c:v>31.2</c:v>
                </c:pt>
                <c:pt idx="2565">
                  <c:v>29.6</c:v>
                </c:pt>
                <c:pt idx="2566">
                  <c:v>28.8</c:v>
                </c:pt>
                <c:pt idx="2567">
                  <c:v>27.7</c:v>
                </c:pt>
                <c:pt idx="2568">
                  <c:v>28.5</c:v>
                </c:pt>
                <c:pt idx="2569">
                  <c:v>26.2</c:v>
                </c:pt>
                <c:pt idx="2570">
                  <c:v>25.7</c:v>
                </c:pt>
                <c:pt idx="2571">
                  <c:v>25</c:v>
                </c:pt>
                <c:pt idx="2572">
                  <c:v>24.9</c:v>
                </c:pt>
                <c:pt idx="2573">
                  <c:v>23.1</c:v>
                </c:pt>
                <c:pt idx="2574">
                  <c:v>22.7</c:v>
                </c:pt>
                <c:pt idx="2575">
                  <c:v>21</c:v>
                </c:pt>
                <c:pt idx="2576">
                  <c:v>20</c:v>
                </c:pt>
                <c:pt idx="2577">
                  <c:v>17.600000000000001</c:v>
                </c:pt>
                <c:pt idx="2578">
                  <c:v>18.100000000000001</c:v>
                </c:pt>
                <c:pt idx="2579">
                  <c:v>17.2</c:v>
                </c:pt>
                <c:pt idx="2580">
                  <c:v>16.3</c:v>
                </c:pt>
                <c:pt idx="2581">
                  <c:v>15.3</c:v>
                </c:pt>
                <c:pt idx="2582">
                  <c:v>15.6</c:v>
                </c:pt>
                <c:pt idx="2583">
                  <c:v>15</c:v>
                </c:pt>
                <c:pt idx="2584">
                  <c:v>13.5</c:v>
                </c:pt>
                <c:pt idx="2585">
                  <c:v>13.3</c:v>
                </c:pt>
                <c:pt idx="2586">
                  <c:v>12.5</c:v>
                </c:pt>
                <c:pt idx="2587">
                  <c:v>11.2</c:v>
                </c:pt>
                <c:pt idx="2588">
                  <c:v>11.9</c:v>
                </c:pt>
                <c:pt idx="2589">
                  <c:v>10.3</c:v>
                </c:pt>
                <c:pt idx="2590">
                  <c:v>11.5</c:v>
                </c:pt>
                <c:pt idx="2591">
                  <c:v>11.4</c:v>
                </c:pt>
                <c:pt idx="2592">
                  <c:v>10</c:v>
                </c:pt>
                <c:pt idx="2593">
                  <c:v>10.7</c:v>
                </c:pt>
                <c:pt idx="2594">
                  <c:v>9.6999999999999993</c:v>
                </c:pt>
                <c:pt idx="2595">
                  <c:v>10.5</c:v>
                </c:pt>
                <c:pt idx="2596">
                  <c:v>8.1</c:v>
                </c:pt>
                <c:pt idx="2597">
                  <c:v>10</c:v>
                </c:pt>
                <c:pt idx="2598">
                  <c:v>8.4</c:v>
                </c:pt>
                <c:pt idx="2599">
                  <c:v>9</c:v>
                </c:pt>
                <c:pt idx="2600">
                  <c:v>8.4</c:v>
                </c:pt>
                <c:pt idx="2601">
                  <c:v>8.6999999999999993</c:v>
                </c:pt>
                <c:pt idx="2602">
                  <c:v>8.8000000000000007</c:v>
                </c:pt>
                <c:pt idx="2603">
                  <c:v>8.4</c:v>
                </c:pt>
                <c:pt idx="2604">
                  <c:v>9.1</c:v>
                </c:pt>
                <c:pt idx="2605">
                  <c:v>9.1</c:v>
                </c:pt>
                <c:pt idx="2606">
                  <c:v>9</c:v>
                </c:pt>
                <c:pt idx="2607">
                  <c:v>8.8000000000000007</c:v>
                </c:pt>
                <c:pt idx="2608">
                  <c:v>9.4</c:v>
                </c:pt>
                <c:pt idx="2609">
                  <c:v>8.4</c:v>
                </c:pt>
                <c:pt idx="2610">
                  <c:v>9</c:v>
                </c:pt>
                <c:pt idx="2611">
                  <c:v>8.6</c:v>
                </c:pt>
                <c:pt idx="2612">
                  <c:v>8.1</c:v>
                </c:pt>
                <c:pt idx="2613">
                  <c:v>8.5</c:v>
                </c:pt>
                <c:pt idx="2614">
                  <c:v>8.1999999999999993</c:v>
                </c:pt>
                <c:pt idx="2615">
                  <c:v>7.9</c:v>
                </c:pt>
                <c:pt idx="2616">
                  <c:v>9.1999999999999993</c:v>
                </c:pt>
                <c:pt idx="2617">
                  <c:v>8.6999999999999993</c:v>
                </c:pt>
                <c:pt idx="2618">
                  <c:v>7.3</c:v>
                </c:pt>
                <c:pt idx="2619">
                  <c:v>8.3000000000000007</c:v>
                </c:pt>
                <c:pt idx="2620">
                  <c:v>7</c:v>
                </c:pt>
                <c:pt idx="2621">
                  <c:v>8</c:v>
                </c:pt>
                <c:pt idx="2622">
                  <c:v>7.6</c:v>
                </c:pt>
                <c:pt idx="2623">
                  <c:v>7.6</c:v>
                </c:pt>
                <c:pt idx="2624">
                  <c:v>7.5</c:v>
                </c:pt>
                <c:pt idx="2625">
                  <c:v>8.1</c:v>
                </c:pt>
                <c:pt idx="2626">
                  <c:v>7.3</c:v>
                </c:pt>
                <c:pt idx="2627">
                  <c:v>7.6</c:v>
                </c:pt>
                <c:pt idx="2628">
                  <c:v>6.9</c:v>
                </c:pt>
                <c:pt idx="2629">
                  <c:v>7.8</c:v>
                </c:pt>
                <c:pt idx="2630">
                  <c:v>7.8</c:v>
                </c:pt>
                <c:pt idx="2631">
                  <c:v>7.1</c:v>
                </c:pt>
                <c:pt idx="2632">
                  <c:v>7.9</c:v>
                </c:pt>
                <c:pt idx="2633">
                  <c:v>7.4</c:v>
                </c:pt>
                <c:pt idx="2634">
                  <c:v>7.8</c:v>
                </c:pt>
                <c:pt idx="2635">
                  <c:v>6.3</c:v>
                </c:pt>
                <c:pt idx="2636">
                  <c:v>7.8</c:v>
                </c:pt>
                <c:pt idx="2637">
                  <c:v>6.6</c:v>
                </c:pt>
                <c:pt idx="2638">
                  <c:v>6.9</c:v>
                </c:pt>
                <c:pt idx="2639">
                  <c:v>7.3</c:v>
                </c:pt>
                <c:pt idx="2640">
                  <c:v>7.4</c:v>
                </c:pt>
                <c:pt idx="2641">
                  <c:v>8</c:v>
                </c:pt>
                <c:pt idx="2642">
                  <c:v>7.5</c:v>
                </c:pt>
                <c:pt idx="2643">
                  <c:v>7.6</c:v>
                </c:pt>
                <c:pt idx="2644">
                  <c:v>6.3</c:v>
                </c:pt>
                <c:pt idx="2645">
                  <c:v>8.4</c:v>
                </c:pt>
                <c:pt idx="2646">
                  <c:v>7.3</c:v>
                </c:pt>
                <c:pt idx="2647">
                  <c:v>7.4</c:v>
                </c:pt>
                <c:pt idx="2648">
                  <c:v>7.2</c:v>
                </c:pt>
                <c:pt idx="2649">
                  <c:v>7.9</c:v>
                </c:pt>
                <c:pt idx="2650">
                  <c:v>8</c:v>
                </c:pt>
                <c:pt idx="2651">
                  <c:v>8.6999999999999993</c:v>
                </c:pt>
                <c:pt idx="2652">
                  <c:v>7.2</c:v>
                </c:pt>
                <c:pt idx="2653">
                  <c:v>8.4</c:v>
                </c:pt>
                <c:pt idx="2654">
                  <c:v>8.3000000000000007</c:v>
                </c:pt>
                <c:pt idx="2655">
                  <c:v>8.9</c:v>
                </c:pt>
                <c:pt idx="2656">
                  <c:v>9.1999999999999993</c:v>
                </c:pt>
                <c:pt idx="2657">
                  <c:v>8.1</c:v>
                </c:pt>
                <c:pt idx="2658">
                  <c:v>8.5</c:v>
                </c:pt>
                <c:pt idx="2659">
                  <c:v>9.6999999999999993</c:v>
                </c:pt>
                <c:pt idx="2660">
                  <c:v>8</c:v>
                </c:pt>
                <c:pt idx="2661">
                  <c:v>7.5</c:v>
                </c:pt>
                <c:pt idx="2662">
                  <c:v>8</c:v>
                </c:pt>
                <c:pt idx="2663">
                  <c:v>7.5</c:v>
                </c:pt>
                <c:pt idx="2664">
                  <c:v>9.1</c:v>
                </c:pt>
                <c:pt idx="2665">
                  <c:v>7.9</c:v>
                </c:pt>
                <c:pt idx="2666">
                  <c:v>8.1</c:v>
                </c:pt>
                <c:pt idx="2667">
                  <c:v>9.3000000000000007</c:v>
                </c:pt>
                <c:pt idx="2668">
                  <c:v>9.1</c:v>
                </c:pt>
                <c:pt idx="2669">
                  <c:v>10.199999999999999</c:v>
                </c:pt>
                <c:pt idx="2670">
                  <c:v>8.1</c:v>
                </c:pt>
                <c:pt idx="2671">
                  <c:v>7.5</c:v>
                </c:pt>
                <c:pt idx="2672">
                  <c:v>7.5</c:v>
                </c:pt>
                <c:pt idx="2673">
                  <c:v>8.1999999999999993</c:v>
                </c:pt>
                <c:pt idx="2674">
                  <c:v>8.3000000000000007</c:v>
                </c:pt>
                <c:pt idx="2675">
                  <c:v>7.3</c:v>
                </c:pt>
                <c:pt idx="2676">
                  <c:v>7.7</c:v>
                </c:pt>
                <c:pt idx="2677">
                  <c:v>8.1</c:v>
                </c:pt>
                <c:pt idx="2678">
                  <c:v>7.8</c:v>
                </c:pt>
                <c:pt idx="2679">
                  <c:v>8.5</c:v>
                </c:pt>
                <c:pt idx="2680">
                  <c:v>8</c:v>
                </c:pt>
                <c:pt idx="2681">
                  <c:v>7</c:v>
                </c:pt>
                <c:pt idx="2682">
                  <c:v>7.4</c:v>
                </c:pt>
                <c:pt idx="2683">
                  <c:v>8.6</c:v>
                </c:pt>
                <c:pt idx="2684">
                  <c:v>8.1999999999999993</c:v>
                </c:pt>
                <c:pt idx="2685">
                  <c:v>8.1</c:v>
                </c:pt>
                <c:pt idx="2686">
                  <c:v>8.6</c:v>
                </c:pt>
                <c:pt idx="2687">
                  <c:v>8.1999999999999993</c:v>
                </c:pt>
                <c:pt idx="2688">
                  <c:v>8.6999999999999993</c:v>
                </c:pt>
                <c:pt idx="2689">
                  <c:v>9.9</c:v>
                </c:pt>
                <c:pt idx="2690">
                  <c:v>10.199999999999999</c:v>
                </c:pt>
                <c:pt idx="2691">
                  <c:v>9.3000000000000007</c:v>
                </c:pt>
                <c:pt idx="2692">
                  <c:v>8.9</c:v>
                </c:pt>
                <c:pt idx="2693">
                  <c:v>9.9</c:v>
                </c:pt>
                <c:pt idx="2694">
                  <c:v>8.8000000000000007</c:v>
                </c:pt>
                <c:pt idx="2695">
                  <c:v>8.6</c:v>
                </c:pt>
                <c:pt idx="2696">
                  <c:v>9.6</c:v>
                </c:pt>
                <c:pt idx="2697">
                  <c:v>8.1</c:v>
                </c:pt>
                <c:pt idx="2698">
                  <c:v>9</c:v>
                </c:pt>
                <c:pt idx="2699">
                  <c:v>8.5</c:v>
                </c:pt>
                <c:pt idx="2700">
                  <c:v>10.199999999999999</c:v>
                </c:pt>
                <c:pt idx="2701">
                  <c:v>8.4</c:v>
                </c:pt>
                <c:pt idx="2702">
                  <c:v>8.8000000000000007</c:v>
                </c:pt>
                <c:pt idx="2703">
                  <c:v>10.1</c:v>
                </c:pt>
                <c:pt idx="2704">
                  <c:v>8.6</c:v>
                </c:pt>
                <c:pt idx="2705">
                  <c:v>9.3000000000000007</c:v>
                </c:pt>
                <c:pt idx="2706">
                  <c:v>9.1999999999999993</c:v>
                </c:pt>
                <c:pt idx="2707">
                  <c:v>10.1</c:v>
                </c:pt>
                <c:pt idx="2708">
                  <c:v>8.5</c:v>
                </c:pt>
                <c:pt idx="2709">
                  <c:v>9.5</c:v>
                </c:pt>
                <c:pt idx="2710">
                  <c:v>9.1999999999999993</c:v>
                </c:pt>
                <c:pt idx="2711">
                  <c:v>10.7</c:v>
                </c:pt>
                <c:pt idx="2712">
                  <c:v>10</c:v>
                </c:pt>
                <c:pt idx="2713">
                  <c:v>9.8000000000000007</c:v>
                </c:pt>
                <c:pt idx="2714">
                  <c:v>8.6</c:v>
                </c:pt>
                <c:pt idx="2715">
                  <c:v>9.5</c:v>
                </c:pt>
                <c:pt idx="2716">
                  <c:v>9.1</c:v>
                </c:pt>
                <c:pt idx="2717">
                  <c:v>8.9</c:v>
                </c:pt>
                <c:pt idx="2718">
                  <c:v>9.4</c:v>
                </c:pt>
                <c:pt idx="2719">
                  <c:v>9.6</c:v>
                </c:pt>
                <c:pt idx="2720">
                  <c:v>9.5</c:v>
                </c:pt>
                <c:pt idx="2721">
                  <c:v>8.5</c:v>
                </c:pt>
                <c:pt idx="2722">
                  <c:v>9.1999999999999993</c:v>
                </c:pt>
                <c:pt idx="2723">
                  <c:v>8.4</c:v>
                </c:pt>
                <c:pt idx="2724">
                  <c:v>8.8000000000000007</c:v>
                </c:pt>
                <c:pt idx="2725">
                  <c:v>9.1999999999999993</c:v>
                </c:pt>
                <c:pt idx="2726">
                  <c:v>9.1</c:v>
                </c:pt>
                <c:pt idx="2727">
                  <c:v>9.9</c:v>
                </c:pt>
                <c:pt idx="2728">
                  <c:v>10</c:v>
                </c:pt>
                <c:pt idx="2729">
                  <c:v>10.7</c:v>
                </c:pt>
                <c:pt idx="2730">
                  <c:v>9.1999999999999993</c:v>
                </c:pt>
                <c:pt idx="2731">
                  <c:v>9.9</c:v>
                </c:pt>
                <c:pt idx="2732">
                  <c:v>10</c:v>
                </c:pt>
                <c:pt idx="2733">
                  <c:v>8.8000000000000007</c:v>
                </c:pt>
                <c:pt idx="2734">
                  <c:v>10.3</c:v>
                </c:pt>
                <c:pt idx="2735">
                  <c:v>9.9</c:v>
                </c:pt>
                <c:pt idx="2736">
                  <c:v>9.3000000000000007</c:v>
                </c:pt>
                <c:pt idx="2737">
                  <c:v>10.8</c:v>
                </c:pt>
                <c:pt idx="2738">
                  <c:v>9</c:v>
                </c:pt>
                <c:pt idx="2739">
                  <c:v>10.199999999999999</c:v>
                </c:pt>
                <c:pt idx="2740">
                  <c:v>9.4</c:v>
                </c:pt>
                <c:pt idx="2741">
                  <c:v>8.9</c:v>
                </c:pt>
                <c:pt idx="2742">
                  <c:v>9.3000000000000007</c:v>
                </c:pt>
                <c:pt idx="2743">
                  <c:v>9.6999999999999993</c:v>
                </c:pt>
                <c:pt idx="2744">
                  <c:v>8.4</c:v>
                </c:pt>
                <c:pt idx="2745">
                  <c:v>10</c:v>
                </c:pt>
                <c:pt idx="2746">
                  <c:v>10.199999999999999</c:v>
                </c:pt>
                <c:pt idx="2747">
                  <c:v>9.8000000000000007</c:v>
                </c:pt>
                <c:pt idx="2748">
                  <c:v>8.9</c:v>
                </c:pt>
                <c:pt idx="2749">
                  <c:v>9.9</c:v>
                </c:pt>
                <c:pt idx="2750">
                  <c:v>10.5</c:v>
                </c:pt>
                <c:pt idx="2751">
                  <c:v>7.8</c:v>
                </c:pt>
                <c:pt idx="2752">
                  <c:v>9.1</c:v>
                </c:pt>
                <c:pt idx="2753">
                  <c:v>9.1999999999999993</c:v>
                </c:pt>
                <c:pt idx="2754">
                  <c:v>9.1999999999999993</c:v>
                </c:pt>
                <c:pt idx="2755">
                  <c:v>9.1</c:v>
                </c:pt>
                <c:pt idx="2756">
                  <c:v>9</c:v>
                </c:pt>
                <c:pt idx="2757">
                  <c:v>9.1</c:v>
                </c:pt>
                <c:pt idx="2758">
                  <c:v>9.9</c:v>
                </c:pt>
                <c:pt idx="2759">
                  <c:v>9.3000000000000007</c:v>
                </c:pt>
                <c:pt idx="2760">
                  <c:v>8.5</c:v>
                </c:pt>
                <c:pt idx="2761">
                  <c:v>9.1</c:v>
                </c:pt>
                <c:pt idx="2762">
                  <c:v>8.6</c:v>
                </c:pt>
                <c:pt idx="2763">
                  <c:v>10.1</c:v>
                </c:pt>
                <c:pt idx="2764">
                  <c:v>8.9</c:v>
                </c:pt>
                <c:pt idx="2765">
                  <c:v>10</c:v>
                </c:pt>
                <c:pt idx="2766">
                  <c:v>9.6</c:v>
                </c:pt>
                <c:pt idx="2767">
                  <c:v>10.7</c:v>
                </c:pt>
                <c:pt idx="2768">
                  <c:v>10.1</c:v>
                </c:pt>
                <c:pt idx="2769">
                  <c:v>9</c:v>
                </c:pt>
                <c:pt idx="2770">
                  <c:v>9.3000000000000007</c:v>
                </c:pt>
                <c:pt idx="2771">
                  <c:v>9.6</c:v>
                </c:pt>
                <c:pt idx="2772">
                  <c:v>9.5</c:v>
                </c:pt>
                <c:pt idx="2773">
                  <c:v>9.6</c:v>
                </c:pt>
                <c:pt idx="2774">
                  <c:v>9.9</c:v>
                </c:pt>
                <c:pt idx="2775">
                  <c:v>9.1999999999999993</c:v>
                </c:pt>
                <c:pt idx="2776">
                  <c:v>9.8000000000000007</c:v>
                </c:pt>
                <c:pt idx="2777">
                  <c:v>9</c:v>
                </c:pt>
                <c:pt idx="2778">
                  <c:v>9.4</c:v>
                </c:pt>
                <c:pt idx="2779">
                  <c:v>10.3</c:v>
                </c:pt>
                <c:pt idx="2780">
                  <c:v>9.9</c:v>
                </c:pt>
                <c:pt idx="2781">
                  <c:v>10.3</c:v>
                </c:pt>
                <c:pt idx="2782">
                  <c:v>9.6</c:v>
                </c:pt>
                <c:pt idx="2783">
                  <c:v>10.5</c:v>
                </c:pt>
                <c:pt idx="2784">
                  <c:v>9.4</c:v>
                </c:pt>
                <c:pt idx="2785">
                  <c:v>9.4</c:v>
                </c:pt>
                <c:pt idx="2786">
                  <c:v>10.1</c:v>
                </c:pt>
                <c:pt idx="2787">
                  <c:v>11</c:v>
                </c:pt>
                <c:pt idx="2788">
                  <c:v>8.3000000000000007</c:v>
                </c:pt>
                <c:pt idx="2789">
                  <c:v>9.9</c:v>
                </c:pt>
                <c:pt idx="2790">
                  <c:v>9.4</c:v>
                </c:pt>
                <c:pt idx="2791">
                  <c:v>9.4</c:v>
                </c:pt>
                <c:pt idx="2792">
                  <c:v>9.6</c:v>
                </c:pt>
                <c:pt idx="2793">
                  <c:v>10.6</c:v>
                </c:pt>
                <c:pt idx="2794">
                  <c:v>10</c:v>
                </c:pt>
                <c:pt idx="2795">
                  <c:v>9.6</c:v>
                </c:pt>
                <c:pt idx="2796">
                  <c:v>10.3</c:v>
                </c:pt>
                <c:pt idx="2797">
                  <c:v>11</c:v>
                </c:pt>
                <c:pt idx="2798">
                  <c:v>10.8</c:v>
                </c:pt>
                <c:pt idx="2799">
                  <c:v>10.1</c:v>
                </c:pt>
                <c:pt idx="2800">
                  <c:v>9.6999999999999993</c:v>
                </c:pt>
                <c:pt idx="2801">
                  <c:v>9.9</c:v>
                </c:pt>
                <c:pt idx="2802">
                  <c:v>10</c:v>
                </c:pt>
                <c:pt idx="2803">
                  <c:v>10.7</c:v>
                </c:pt>
                <c:pt idx="2804">
                  <c:v>9.1999999999999993</c:v>
                </c:pt>
                <c:pt idx="2805">
                  <c:v>10.5</c:v>
                </c:pt>
                <c:pt idx="2806">
                  <c:v>10.6</c:v>
                </c:pt>
                <c:pt idx="2807">
                  <c:v>10</c:v>
                </c:pt>
                <c:pt idx="2808">
                  <c:v>10.5</c:v>
                </c:pt>
                <c:pt idx="2809">
                  <c:v>9.1</c:v>
                </c:pt>
                <c:pt idx="2810">
                  <c:v>10.9</c:v>
                </c:pt>
                <c:pt idx="2811">
                  <c:v>11.1</c:v>
                </c:pt>
                <c:pt idx="2812">
                  <c:v>9.1</c:v>
                </c:pt>
                <c:pt idx="2813">
                  <c:v>9.6</c:v>
                </c:pt>
                <c:pt idx="2814">
                  <c:v>10.5</c:v>
                </c:pt>
                <c:pt idx="2815">
                  <c:v>9.5</c:v>
                </c:pt>
                <c:pt idx="2816">
                  <c:v>11.4</c:v>
                </c:pt>
                <c:pt idx="2817">
                  <c:v>10.3</c:v>
                </c:pt>
                <c:pt idx="2818">
                  <c:v>10.7</c:v>
                </c:pt>
                <c:pt idx="2819">
                  <c:v>10.8</c:v>
                </c:pt>
                <c:pt idx="2820">
                  <c:v>9.8000000000000007</c:v>
                </c:pt>
                <c:pt idx="2821">
                  <c:v>10</c:v>
                </c:pt>
                <c:pt idx="2822">
                  <c:v>8.5</c:v>
                </c:pt>
                <c:pt idx="2823">
                  <c:v>9.4</c:v>
                </c:pt>
                <c:pt idx="2824">
                  <c:v>9.8000000000000007</c:v>
                </c:pt>
                <c:pt idx="2825">
                  <c:v>11</c:v>
                </c:pt>
                <c:pt idx="2826">
                  <c:v>11.3</c:v>
                </c:pt>
                <c:pt idx="2827">
                  <c:v>12.4</c:v>
                </c:pt>
                <c:pt idx="2828">
                  <c:v>9.1999999999999993</c:v>
                </c:pt>
                <c:pt idx="2829">
                  <c:v>10.3</c:v>
                </c:pt>
                <c:pt idx="2830">
                  <c:v>10.5</c:v>
                </c:pt>
                <c:pt idx="2831">
                  <c:v>10.6</c:v>
                </c:pt>
                <c:pt idx="2832">
                  <c:v>10.8</c:v>
                </c:pt>
                <c:pt idx="2833">
                  <c:v>10.1</c:v>
                </c:pt>
                <c:pt idx="2834">
                  <c:v>10.4</c:v>
                </c:pt>
                <c:pt idx="2835">
                  <c:v>11.4</c:v>
                </c:pt>
                <c:pt idx="2836">
                  <c:v>10.8</c:v>
                </c:pt>
                <c:pt idx="2837">
                  <c:v>10.6</c:v>
                </c:pt>
                <c:pt idx="2838">
                  <c:v>10.6</c:v>
                </c:pt>
                <c:pt idx="2839">
                  <c:v>11.3</c:v>
                </c:pt>
                <c:pt idx="2840">
                  <c:v>10.8</c:v>
                </c:pt>
                <c:pt idx="2841">
                  <c:v>11.2</c:v>
                </c:pt>
                <c:pt idx="2842">
                  <c:v>10.3</c:v>
                </c:pt>
                <c:pt idx="2843">
                  <c:v>12.5</c:v>
                </c:pt>
                <c:pt idx="2844">
                  <c:v>10.3</c:v>
                </c:pt>
                <c:pt idx="2845">
                  <c:v>11.6</c:v>
                </c:pt>
                <c:pt idx="2846">
                  <c:v>10.6</c:v>
                </c:pt>
                <c:pt idx="2847">
                  <c:v>12.2</c:v>
                </c:pt>
                <c:pt idx="2848">
                  <c:v>12.1</c:v>
                </c:pt>
                <c:pt idx="2849">
                  <c:v>11.3</c:v>
                </c:pt>
                <c:pt idx="2850">
                  <c:v>10.199999999999999</c:v>
                </c:pt>
                <c:pt idx="2851">
                  <c:v>11.4</c:v>
                </c:pt>
                <c:pt idx="2852">
                  <c:v>10.6</c:v>
                </c:pt>
                <c:pt idx="2853">
                  <c:v>11.5</c:v>
                </c:pt>
                <c:pt idx="2854">
                  <c:v>10.199999999999999</c:v>
                </c:pt>
                <c:pt idx="2855">
                  <c:v>11.7</c:v>
                </c:pt>
                <c:pt idx="2856">
                  <c:v>11.7</c:v>
                </c:pt>
                <c:pt idx="2857">
                  <c:v>11.2</c:v>
                </c:pt>
                <c:pt idx="2858">
                  <c:v>11.6</c:v>
                </c:pt>
                <c:pt idx="2859">
                  <c:v>11.4</c:v>
                </c:pt>
                <c:pt idx="2860">
                  <c:v>11</c:v>
                </c:pt>
                <c:pt idx="2861">
                  <c:v>10.9</c:v>
                </c:pt>
                <c:pt idx="2862">
                  <c:v>10.6</c:v>
                </c:pt>
                <c:pt idx="2863">
                  <c:v>11.6</c:v>
                </c:pt>
                <c:pt idx="2864">
                  <c:v>11.9</c:v>
                </c:pt>
                <c:pt idx="2865">
                  <c:v>11.6</c:v>
                </c:pt>
                <c:pt idx="2866">
                  <c:v>10.5</c:v>
                </c:pt>
                <c:pt idx="2867">
                  <c:v>10.9</c:v>
                </c:pt>
                <c:pt idx="2868">
                  <c:v>12</c:v>
                </c:pt>
                <c:pt idx="2869">
                  <c:v>11.7</c:v>
                </c:pt>
                <c:pt idx="2870">
                  <c:v>12</c:v>
                </c:pt>
                <c:pt idx="2871">
                  <c:v>12</c:v>
                </c:pt>
                <c:pt idx="2872">
                  <c:v>12.5</c:v>
                </c:pt>
                <c:pt idx="2873">
                  <c:v>12.2</c:v>
                </c:pt>
                <c:pt idx="2874">
                  <c:v>13.4</c:v>
                </c:pt>
                <c:pt idx="2875">
                  <c:v>11.8</c:v>
                </c:pt>
                <c:pt idx="2876">
                  <c:v>13.1</c:v>
                </c:pt>
                <c:pt idx="2877">
                  <c:v>12.1</c:v>
                </c:pt>
                <c:pt idx="2878">
                  <c:v>13.1</c:v>
                </c:pt>
                <c:pt idx="2879">
                  <c:v>12.5</c:v>
                </c:pt>
                <c:pt idx="2880">
                  <c:v>12.1</c:v>
                </c:pt>
                <c:pt idx="2881">
                  <c:v>12.7</c:v>
                </c:pt>
                <c:pt idx="2882">
                  <c:v>12.3</c:v>
                </c:pt>
                <c:pt idx="2883">
                  <c:v>12.2</c:v>
                </c:pt>
                <c:pt idx="2884">
                  <c:v>13.4</c:v>
                </c:pt>
                <c:pt idx="2885">
                  <c:v>13</c:v>
                </c:pt>
                <c:pt idx="2886">
                  <c:v>12.6</c:v>
                </c:pt>
                <c:pt idx="2887">
                  <c:v>13.3</c:v>
                </c:pt>
                <c:pt idx="2888">
                  <c:v>12.3</c:v>
                </c:pt>
                <c:pt idx="2889">
                  <c:v>13.6</c:v>
                </c:pt>
                <c:pt idx="2890">
                  <c:v>13.5</c:v>
                </c:pt>
                <c:pt idx="2891">
                  <c:v>13.6</c:v>
                </c:pt>
                <c:pt idx="2892">
                  <c:v>14.2</c:v>
                </c:pt>
                <c:pt idx="2893">
                  <c:v>13.7</c:v>
                </c:pt>
                <c:pt idx="2894">
                  <c:v>14.3</c:v>
                </c:pt>
                <c:pt idx="2895">
                  <c:v>13.5</c:v>
                </c:pt>
                <c:pt idx="2896">
                  <c:v>13.5</c:v>
                </c:pt>
                <c:pt idx="2897">
                  <c:v>13.5</c:v>
                </c:pt>
                <c:pt idx="2898">
                  <c:v>14.3</c:v>
                </c:pt>
                <c:pt idx="2899">
                  <c:v>14.3</c:v>
                </c:pt>
                <c:pt idx="2900">
                  <c:v>14.3</c:v>
                </c:pt>
                <c:pt idx="2901">
                  <c:v>13.8</c:v>
                </c:pt>
                <c:pt idx="2902">
                  <c:v>13.4</c:v>
                </c:pt>
                <c:pt idx="2903">
                  <c:v>13.6</c:v>
                </c:pt>
                <c:pt idx="2904">
                  <c:v>14.2</c:v>
                </c:pt>
                <c:pt idx="2905">
                  <c:v>14.2</c:v>
                </c:pt>
                <c:pt idx="2906">
                  <c:v>14</c:v>
                </c:pt>
                <c:pt idx="2907">
                  <c:v>14.5</c:v>
                </c:pt>
                <c:pt idx="2908">
                  <c:v>14.5</c:v>
                </c:pt>
                <c:pt idx="2909">
                  <c:v>16.5</c:v>
                </c:pt>
                <c:pt idx="2910">
                  <c:v>15.6</c:v>
                </c:pt>
                <c:pt idx="2911">
                  <c:v>16.100000000000001</c:v>
                </c:pt>
                <c:pt idx="2912">
                  <c:v>14.7</c:v>
                </c:pt>
                <c:pt idx="2913">
                  <c:v>15.8</c:v>
                </c:pt>
                <c:pt idx="2914">
                  <c:v>16.399999999999999</c:v>
                </c:pt>
                <c:pt idx="2915">
                  <c:v>16.100000000000001</c:v>
                </c:pt>
                <c:pt idx="2916">
                  <c:v>15.5</c:v>
                </c:pt>
                <c:pt idx="2917">
                  <c:v>16.7</c:v>
                </c:pt>
                <c:pt idx="2918">
                  <c:v>17.100000000000001</c:v>
                </c:pt>
                <c:pt idx="2919">
                  <c:v>16.399999999999999</c:v>
                </c:pt>
                <c:pt idx="2920">
                  <c:v>16.5</c:v>
                </c:pt>
                <c:pt idx="2921">
                  <c:v>17.2</c:v>
                </c:pt>
                <c:pt idx="2922">
                  <c:v>18.3</c:v>
                </c:pt>
                <c:pt idx="2923">
                  <c:v>16.8</c:v>
                </c:pt>
                <c:pt idx="2924">
                  <c:v>17.600000000000001</c:v>
                </c:pt>
                <c:pt idx="2925">
                  <c:v>18</c:v>
                </c:pt>
                <c:pt idx="2926">
                  <c:v>18.2</c:v>
                </c:pt>
                <c:pt idx="2927">
                  <c:v>18.100000000000001</c:v>
                </c:pt>
                <c:pt idx="2928">
                  <c:v>19.100000000000001</c:v>
                </c:pt>
                <c:pt idx="2929">
                  <c:v>18.100000000000001</c:v>
                </c:pt>
                <c:pt idx="2930">
                  <c:v>19.3</c:v>
                </c:pt>
                <c:pt idx="2931">
                  <c:v>19.5</c:v>
                </c:pt>
                <c:pt idx="2932">
                  <c:v>18.399999999999999</c:v>
                </c:pt>
                <c:pt idx="2933">
                  <c:v>18.600000000000001</c:v>
                </c:pt>
                <c:pt idx="2934">
                  <c:v>19.8</c:v>
                </c:pt>
                <c:pt idx="2935">
                  <c:v>19.899999999999999</c:v>
                </c:pt>
                <c:pt idx="2936">
                  <c:v>20.100000000000001</c:v>
                </c:pt>
                <c:pt idx="2937">
                  <c:v>19.600000000000001</c:v>
                </c:pt>
                <c:pt idx="2938">
                  <c:v>19.7</c:v>
                </c:pt>
                <c:pt idx="2939">
                  <c:v>20.6</c:v>
                </c:pt>
                <c:pt idx="2940">
                  <c:v>20.8</c:v>
                </c:pt>
                <c:pt idx="2941">
                  <c:v>20.9</c:v>
                </c:pt>
                <c:pt idx="2942">
                  <c:v>20.2</c:v>
                </c:pt>
                <c:pt idx="2943">
                  <c:v>20.6</c:v>
                </c:pt>
                <c:pt idx="2944">
                  <c:v>21.3</c:v>
                </c:pt>
                <c:pt idx="2945">
                  <c:v>21.6</c:v>
                </c:pt>
                <c:pt idx="2946">
                  <c:v>22.2</c:v>
                </c:pt>
                <c:pt idx="2947">
                  <c:v>21.6</c:v>
                </c:pt>
                <c:pt idx="2948">
                  <c:v>22.5</c:v>
                </c:pt>
                <c:pt idx="2949">
                  <c:v>22</c:v>
                </c:pt>
                <c:pt idx="2950">
                  <c:v>21.3</c:v>
                </c:pt>
                <c:pt idx="2951">
                  <c:v>23.2</c:v>
                </c:pt>
                <c:pt idx="2952">
                  <c:v>22.8</c:v>
                </c:pt>
                <c:pt idx="2953">
                  <c:v>23.4</c:v>
                </c:pt>
                <c:pt idx="2954">
                  <c:v>22.5</c:v>
                </c:pt>
                <c:pt idx="2955">
                  <c:v>23.1</c:v>
                </c:pt>
                <c:pt idx="2956">
                  <c:v>23.8</c:v>
                </c:pt>
                <c:pt idx="2957">
                  <c:v>23.1</c:v>
                </c:pt>
                <c:pt idx="2958">
                  <c:v>22.6</c:v>
                </c:pt>
                <c:pt idx="2959">
                  <c:v>23.7</c:v>
                </c:pt>
                <c:pt idx="2960">
                  <c:v>24.4</c:v>
                </c:pt>
                <c:pt idx="2961">
                  <c:v>23.4</c:v>
                </c:pt>
                <c:pt idx="2962">
                  <c:v>24.1</c:v>
                </c:pt>
                <c:pt idx="2963">
                  <c:v>24.7</c:v>
                </c:pt>
                <c:pt idx="2964">
                  <c:v>24.8</c:v>
                </c:pt>
                <c:pt idx="2965">
                  <c:v>24.3</c:v>
                </c:pt>
                <c:pt idx="2966">
                  <c:v>24.4</c:v>
                </c:pt>
                <c:pt idx="2967">
                  <c:v>25.8</c:v>
                </c:pt>
                <c:pt idx="2968">
                  <c:v>25.6</c:v>
                </c:pt>
                <c:pt idx="2969">
                  <c:v>26.2</c:v>
                </c:pt>
                <c:pt idx="2970">
                  <c:v>25.5</c:v>
                </c:pt>
                <c:pt idx="2971">
                  <c:v>26.2</c:v>
                </c:pt>
                <c:pt idx="2972">
                  <c:v>26.9</c:v>
                </c:pt>
                <c:pt idx="2973">
                  <c:v>26.5</c:v>
                </c:pt>
                <c:pt idx="2974">
                  <c:v>27.2</c:v>
                </c:pt>
                <c:pt idx="2975">
                  <c:v>26.6</c:v>
                </c:pt>
                <c:pt idx="2976">
                  <c:v>27.8</c:v>
                </c:pt>
                <c:pt idx="2977">
                  <c:v>27.2</c:v>
                </c:pt>
                <c:pt idx="2978">
                  <c:v>28.4</c:v>
                </c:pt>
                <c:pt idx="2979">
                  <c:v>29</c:v>
                </c:pt>
                <c:pt idx="2980">
                  <c:v>27.9</c:v>
                </c:pt>
                <c:pt idx="2981">
                  <c:v>28.5</c:v>
                </c:pt>
                <c:pt idx="2982">
                  <c:v>28.9</c:v>
                </c:pt>
                <c:pt idx="2983">
                  <c:v>29.8</c:v>
                </c:pt>
                <c:pt idx="2984">
                  <c:v>29.6</c:v>
                </c:pt>
                <c:pt idx="2985">
                  <c:v>30</c:v>
                </c:pt>
                <c:pt idx="2986">
                  <c:v>29.9</c:v>
                </c:pt>
                <c:pt idx="2987">
                  <c:v>30.2</c:v>
                </c:pt>
                <c:pt idx="2988">
                  <c:v>30</c:v>
                </c:pt>
                <c:pt idx="2989">
                  <c:v>30.2</c:v>
                </c:pt>
                <c:pt idx="2990">
                  <c:v>31.6</c:v>
                </c:pt>
                <c:pt idx="2991">
                  <c:v>30.4</c:v>
                </c:pt>
                <c:pt idx="2992">
                  <c:v>30.9</c:v>
                </c:pt>
                <c:pt idx="2993">
                  <c:v>32.6</c:v>
                </c:pt>
                <c:pt idx="2994">
                  <c:v>32</c:v>
                </c:pt>
                <c:pt idx="2995">
                  <c:v>32.799999999999997</c:v>
                </c:pt>
                <c:pt idx="2996">
                  <c:v>32.299999999999997</c:v>
                </c:pt>
                <c:pt idx="2997">
                  <c:v>31</c:v>
                </c:pt>
                <c:pt idx="2998">
                  <c:v>31.5</c:v>
                </c:pt>
                <c:pt idx="2999">
                  <c:v>32.6</c:v>
                </c:pt>
                <c:pt idx="3000">
                  <c:v>31.8</c:v>
                </c:pt>
                <c:pt idx="3001">
                  <c:v>33.4</c:v>
                </c:pt>
                <c:pt idx="3002">
                  <c:v>33.4</c:v>
                </c:pt>
                <c:pt idx="3003">
                  <c:v>33.4</c:v>
                </c:pt>
                <c:pt idx="3004">
                  <c:v>33.799999999999997</c:v>
                </c:pt>
                <c:pt idx="3005">
                  <c:v>33.799999999999997</c:v>
                </c:pt>
                <c:pt idx="3006">
                  <c:v>35</c:v>
                </c:pt>
                <c:pt idx="3007">
                  <c:v>33.700000000000003</c:v>
                </c:pt>
                <c:pt idx="3008">
                  <c:v>34.6</c:v>
                </c:pt>
                <c:pt idx="3009">
                  <c:v>34.799999999999997</c:v>
                </c:pt>
                <c:pt idx="3010">
                  <c:v>34.1</c:v>
                </c:pt>
                <c:pt idx="3011">
                  <c:v>34.6</c:v>
                </c:pt>
                <c:pt idx="3012">
                  <c:v>35.1</c:v>
                </c:pt>
                <c:pt idx="3013">
                  <c:v>35.799999999999997</c:v>
                </c:pt>
                <c:pt idx="3014">
                  <c:v>35.299999999999997</c:v>
                </c:pt>
                <c:pt idx="3015">
                  <c:v>35.4</c:v>
                </c:pt>
                <c:pt idx="3016">
                  <c:v>36.700000000000003</c:v>
                </c:pt>
                <c:pt idx="3017">
                  <c:v>35.4</c:v>
                </c:pt>
                <c:pt idx="3018">
                  <c:v>35.299999999999997</c:v>
                </c:pt>
                <c:pt idx="3019">
                  <c:v>35.5</c:v>
                </c:pt>
                <c:pt idx="3020">
                  <c:v>35.9</c:v>
                </c:pt>
                <c:pt idx="3021">
                  <c:v>37</c:v>
                </c:pt>
                <c:pt idx="3022">
                  <c:v>35.4</c:v>
                </c:pt>
                <c:pt idx="3023">
                  <c:v>34.700000000000003</c:v>
                </c:pt>
                <c:pt idx="3024">
                  <c:v>35.299999999999997</c:v>
                </c:pt>
                <c:pt idx="3025">
                  <c:v>36.1</c:v>
                </c:pt>
                <c:pt idx="3026">
                  <c:v>36.4</c:v>
                </c:pt>
                <c:pt idx="3027">
                  <c:v>36.6</c:v>
                </c:pt>
                <c:pt idx="3028">
                  <c:v>36.799999999999997</c:v>
                </c:pt>
                <c:pt idx="3029">
                  <c:v>36.299999999999997</c:v>
                </c:pt>
                <c:pt idx="3030">
                  <c:v>34.799999999999997</c:v>
                </c:pt>
                <c:pt idx="3031">
                  <c:v>34.6</c:v>
                </c:pt>
                <c:pt idx="3032">
                  <c:v>35.6</c:v>
                </c:pt>
                <c:pt idx="3033">
                  <c:v>34.9</c:v>
                </c:pt>
                <c:pt idx="3034">
                  <c:v>35.9</c:v>
                </c:pt>
                <c:pt idx="3035">
                  <c:v>35.299999999999997</c:v>
                </c:pt>
                <c:pt idx="3036">
                  <c:v>34.200000000000003</c:v>
                </c:pt>
                <c:pt idx="3037">
                  <c:v>34.5</c:v>
                </c:pt>
                <c:pt idx="3038">
                  <c:v>35.5</c:v>
                </c:pt>
                <c:pt idx="3039">
                  <c:v>35.700000000000003</c:v>
                </c:pt>
                <c:pt idx="3040">
                  <c:v>36.5</c:v>
                </c:pt>
                <c:pt idx="3041">
                  <c:v>35.4</c:v>
                </c:pt>
                <c:pt idx="3042">
                  <c:v>34.4</c:v>
                </c:pt>
                <c:pt idx="3043">
                  <c:v>36.299999999999997</c:v>
                </c:pt>
                <c:pt idx="3044">
                  <c:v>35.4</c:v>
                </c:pt>
                <c:pt idx="3045">
                  <c:v>35.799999999999997</c:v>
                </c:pt>
                <c:pt idx="3046">
                  <c:v>36.9</c:v>
                </c:pt>
                <c:pt idx="3047">
                  <c:v>35.700000000000003</c:v>
                </c:pt>
                <c:pt idx="3048">
                  <c:v>35.6</c:v>
                </c:pt>
                <c:pt idx="3049">
                  <c:v>35.5</c:v>
                </c:pt>
                <c:pt idx="3050">
                  <c:v>36.4</c:v>
                </c:pt>
                <c:pt idx="3051">
                  <c:v>36.200000000000003</c:v>
                </c:pt>
                <c:pt idx="3052">
                  <c:v>35.700000000000003</c:v>
                </c:pt>
                <c:pt idx="3053">
                  <c:v>35.700000000000003</c:v>
                </c:pt>
                <c:pt idx="3054">
                  <c:v>35.4</c:v>
                </c:pt>
                <c:pt idx="3055">
                  <c:v>35.299999999999997</c:v>
                </c:pt>
                <c:pt idx="3056">
                  <c:v>35.5</c:v>
                </c:pt>
                <c:pt idx="3057">
                  <c:v>35.9</c:v>
                </c:pt>
                <c:pt idx="3058">
                  <c:v>35.9</c:v>
                </c:pt>
                <c:pt idx="3059">
                  <c:v>34.700000000000003</c:v>
                </c:pt>
                <c:pt idx="3060">
                  <c:v>36.700000000000003</c:v>
                </c:pt>
                <c:pt idx="3061">
                  <c:v>35.799999999999997</c:v>
                </c:pt>
                <c:pt idx="3062">
                  <c:v>35.4</c:v>
                </c:pt>
                <c:pt idx="3063">
                  <c:v>33.799999999999997</c:v>
                </c:pt>
                <c:pt idx="3064">
                  <c:v>35.799999999999997</c:v>
                </c:pt>
                <c:pt idx="3065">
                  <c:v>35</c:v>
                </c:pt>
                <c:pt idx="3066">
                  <c:v>34.5</c:v>
                </c:pt>
                <c:pt idx="3067">
                  <c:v>33.5</c:v>
                </c:pt>
                <c:pt idx="3068">
                  <c:v>34</c:v>
                </c:pt>
                <c:pt idx="3069">
                  <c:v>35</c:v>
                </c:pt>
                <c:pt idx="3070">
                  <c:v>33.9</c:v>
                </c:pt>
                <c:pt idx="3071">
                  <c:v>33.799999999999997</c:v>
                </c:pt>
                <c:pt idx="3072">
                  <c:v>33.1</c:v>
                </c:pt>
                <c:pt idx="3073">
                  <c:v>32.9</c:v>
                </c:pt>
                <c:pt idx="3074">
                  <c:v>33.700000000000003</c:v>
                </c:pt>
                <c:pt idx="3075">
                  <c:v>34.1</c:v>
                </c:pt>
                <c:pt idx="3076">
                  <c:v>33.299999999999997</c:v>
                </c:pt>
                <c:pt idx="3077">
                  <c:v>32.700000000000003</c:v>
                </c:pt>
                <c:pt idx="3078">
                  <c:v>33.200000000000003</c:v>
                </c:pt>
                <c:pt idx="3079">
                  <c:v>33.700000000000003</c:v>
                </c:pt>
                <c:pt idx="3080">
                  <c:v>32.4</c:v>
                </c:pt>
                <c:pt idx="3081">
                  <c:v>32.799999999999997</c:v>
                </c:pt>
                <c:pt idx="3082">
                  <c:v>33.799999999999997</c:v>
                </c:pt>
                <c:pt idx="3083">
                  <c:v>33.200000000000003</c:v>
                </c:pt>
                <c:pt idx="3084">
                  <c:v>33.9</c:v>
                </c:pt>
                <c:pt idx="3085">
                  <c:v>33.9</c:v>
                </c:pt>
                <c:pt idx="3086">
                  <c:v>34.299999999999997</c:v>
                </c:pt>
                <c:pt idx="3087">
                  <c:v>35.5</c:v>
                </c:pt>
                <c:pt idx="3088">
                  <c:v>35.1</c:v>
                </c:pt>
                <c:pt idx="3089">
                  <c:v>37</c:v>
                </c:pt>
                <c:pt idx="3090">
                  <c:v>36.6</c:v>
                </c:pt>
                <c:pt idx="3091">
                  <c:v>36</c:v>
                </c:pt>
                <c:pt idx="3092">
                  <c:v>36.6</c:v>
                </c:pt>
                <c:pt idx="3093">
                  <c:v>37.799999999999997</c:v>
                </c:pt>
                <c:pt idx="3094">
                  <c:v>37</c:v>
                </c:pt>
                <c:pt idx="3095">
                  <c:v>38.200000000000003</c:v>
                </c:pt>
                <c:pt idx="3096">
                  <c:v>38.9</c:v>
                </c:pt>
                <c:pt idx="3097">
                  <c:v>39.799999999999997</c:v>
                </c:pt>
                <c:pt idx="3098">
                  <c:v>39.6</c:v>
                </c:pt>
                <c:pt idx="3099">
                  <c:v>39</c:v>
                </c:pt>
                <c:pt idx="3100">
                  <c:v>38.5</c:v>
                </c:pt>
                <c:pt idx="3101">
                  <c:v>39.5</c:v>
                </c:pt>
                <c:pt idx="3102">
                  <c:v>40</c:v>
                </c:pt>
                <c:pt idx="3103">
                  <c:v>39.799999999999997</c:v>
                </c:pt>
                <c:pt idx="3104">
                  <c:v>39.6</c:v>
                </c:pt>
                <c:pt idx="3105">
                  <c:v>39.200000000000003</c:v>
                </c:pt>
                <c:pt idx="3106">
                  <c:v>38.799999999999997</c:v>
                </c:pt>
                <c:pt idx="3107">
                  <c:v>39.9</c:v>
                </c:pt>
                <c:pt idx="3108">
                  <c:v>40.799999999999997</c:v>
                </c:pt>
                <c:pt idx="3109">
                  <c:v>39.9</c:v>
                </c:pt>
                <c:pt idx="3110">
                  <c:v>39.799999999999997</c:v>
                </c:pt>
                <c:pt idx="3111">
                  <c:v>39.299999999999997</c:v>
                </c:pt>
                <c:pt idx="3112">
                  <c:v>39.9</c:v>
                </c:pt>
                <c:pt idx="3113">
                  <c:v>39.799999999999997</c:v>
                </c:pt>
                <c:pt idx="3114">
                  <c:v>39.799999999999997</c:v>
                </c:pt>
                <c:pt idx="3115">
                  <c:v>38.700000000000003</c:v>
                </c:pt>
                <c:pt idx="3116">
                  <c:v>39.1</c:v>
                </c:pt>
                <c:pt idx="3117">
                  <c:v>39.200000000000003</c:v>
                </c:pt>
                <c:pt idx="3118">
                  <c:v>39.299999999999997</c:v>
                </c:pt>
                <c:pt idx="3119">
                  <c:v>39.9</c:v>
                </c:pt>
                <c:pt idx="3120">
                  <c:v>40.1</c:v>
                </c:pt>
                <c:pt idx="3121">
                  <c:v>39.200000000000003</c:v>
                </c:pt>
                <c:pt idx="3122">
                  <c:v>41.1</c:v>
                </c:pt>
                <c:pt idx="3123">
                  <c:v>38.5</c:v>
                </c:pt>
                <c:pt idx="3124">
                  <c:v>40.200000000000003</c:v>
                </c:pt>
                <c:pt idx="3125">
                  <c:v>41.3</c:v>
                </c:pt>
                <c:pt idx="3126">
                  <c:v>40</c:v>
                </c:pt>
                <c:pt idx="3127">
                  <c:v>40.1</c:v>
                </c:pt>
                <c:pt idx="3128">
                  <c:v>40.4</c:v>
                </c:pt>
                <c:pt idx="3129">
                  <c:v>39.799999999999997</c:v>
                </c:pt>
                <c:pt idx="3130">
                  <c:v>40.9</c:v>
                </c:pt>
                <c:pt idx="3131">
                  <c:v>41.7</c:v>
                </c:pt>
                <c:pt idx="3132">
                  <c:v>42.1</c:v>
                </c:pt>
                <c:pt idx="3133">
                  <c:v>40.6</c:v>
                </c:pt>
                <c:pt idx="3134">
                  <c:v>40.9</c:v>
                </c:pt>
                <c:pt idx="3135">
                  <c:v>41.1</c:v>
                </c:pt>
                <c:pt idx="3136">
                  <c:v>40.700000000000003</c:v>
                </c:pt>
                <c:pt idx="3137">
                  <c:v>40.9</c:v>
                </c:pt>
                <c:pt idx="3138">
                  <c:v>42.6</c:v>
                </c:pt>
                <c:pt idx="3139">
                  <c:v>41.8</c:v>
                </c:pt>
                <c:pt idx="3140">
                  <c:v>41.2</c:v>
                </c:pt>
                <c:pt idx="3141">
                  <c:v>41.7</c:v>
                </c:pt>
                <c:pt idx="3142">
                  <c:v>40.5</c:v>
                </c:pt>
                <c:pt idx="3143">
                  <c:v>42</c:v>
                </c:pt>
                <c:pt idx="3144">
                  <c:v>40.700000000000003</c:v>
                </c:pt>
                <c:pt idx="3145">
                  <c:v>41.4</c:v>
                </c:pt>
                <c:pt idx="3146">
                  <c:v>41.5</c:v>
                </c:pt>
                <c:pt idx="3147">
                  <c:v>41.7</c:v>
                </c:pt>
                <c:pt idx="3148">
                  <c:v>42.1</c:v>
                </c:pt>
                <c:pt idx="3149">
                  <c:v>41.8</c:v>
                </c:pt>
                <c:pt idx="3150">
                  <c:v>42.1</c:v>
                </c:pt>
                <c:pt idx="3151">
                  <c:v>41</c:v>
                </c:pt>
                <c:pt idx="3152">
                  <c:v>44</c:v>
                </c:pt>
                <c:pt idx="3153">
                  <c:v>43.2</c:v>
                </c:pt>
                <c:pt idx="3154">
                  <c:v>42.2</c:v>
                </c:pt>
                <c:pt idx="3155">
                  <c:v>42.4</c:v>
                </c:pt>
                <c:pt idx="3156">
                  <c:v>43.2</c:v>
                </c:pt>
                <c:pt idx="3157">
                  <c:v>44.4</c:v>
                </c:pt>
                <c:pt idx="3158">
                  <c:v>43.7</c:v>
                </c:pt>
                <c:pt idx="3159">
                  <c:v>44.7</c:v>
                </c:pt>
                <c:pt idx="3160">
                  <c:v>44.8</c:v>
                </c:pt>
                <c:pt idx="3161">
                  <c:v>44.6</c:v>
                </c:pt>
                <c:pt idx="3162">
                  <c:v>45.9</c:v>
                </c:pt>
                <c:pt idx="3163">
                  <c:v>45.2</c:v>
                </c:pt>
                <c:pt idx="3164">
                  <c:v>45.8</c:v>
                </c:pt>
                <c:pt idx="3165">
                  <c:v>45.9</c:v>
                </c:pt>
                <c:pt idx="3166">
                  <c:v>46.1</c:v>
                </c:pt>
                <c:pt idx="3167">
                  <c:v>47.3</c:v>
                </c:pt>
                <c:pt idx="3168">
                  <c:v>47.8</c:v>
                </c:pt>
                <c:pt idx="3169">
                  <c:v>47</c:v>
                </c:pt>
                <c:pt idx="3170">
                  <c:v>47</c:v>
                </c:pt>
                <c:pt idx="3171">
                  <c:v>48.1</c:v>
                </c:pt>
                <c:pt idx="3172">
                  <c:v>48.4</c:v>
                </c:pt>
                <c:pt idx="3173">
                  <c:v>47.5</c:v>
                </c:pt>
                <c:pt idx="3174">
                  <c:v>48.8</c:v>
                </c:pt>
                <c:pt idx="3175">
                  <c:v>49.1</c:v>
                </c:pt>
                <c:pt idx="3176">
                  <c:v>49.2</c:v>
                </c:pt>
                <c:pt idx="3177">
                  <c:v>49.8</c:v>
                </c:pt>
                <c:pt idx="3178">
                  <c:v>51.1</c:v>
                </c:pt>
                <c:pt idx="3179">
                  <c:v>51.4</c:v>
                </c:pt>
                <c:pt idx="3180">
                  <c:v>51.7</c:v>
                </c:pt>
                <c:pt idx="3181">
                  <c:v>51.6</c:v>
                </c:pt>
                <c:pt idx="3182">
                  <c:v>53</c:v>
                </c:pt>
                <c:pt idx="3183">
                  <c:v>53</c:v>
                </c:pt>
                <c:pt idx="3184">
                  <c:v>55.1</c:v>
                </c:pt>
                <c:pt idx="3185">
                  <c:v>54.9</c:v>
                </c:pt>
                <c:pt idx="3186">
                  <c:v>55</c:v>
                </c:pt>
                <c:pt idx="3187">
                  <c:v>54.7</c:v>
                </c:pt>
                <c:pt idx="3188">
                  <c:v>55.1</c:v>
                </c:pt>
                <c:pt idx="3189">
                  <c:v>56.2</c:v>
                </c:pt>
                <c:pt idx="3190">
                  <c:v>55</c:v>
                </c:pt>
                <c:pt idx="3191">
                  <c:v>55.4</c:v>
                </c:pt>
                <c:pt idx="3192">
                  <c:v>56.5</c:v>
                </c:pt>
                <c:pt idx="3193">
                  <c:v>55.3</c:v>
                </c:pt>
                <c:pt idx="3194">
                  <c:v>56.3</c:v>
                </c:pt>
                <c:pt idx="3195">
                  <c:v>56.2</c:v>
                </c:pt>
                <c:pt idx="3196">
                  <c:v>57.4</c:v>
                </c:pt>
                <c:pt idx="3197">
                  <c:v>57.9</c:v>
                </c:pt>
                <c:pt idx="3198">
                  <c:v>57.3</c:v>
                </c:pt>
                <c:pt idx="3199">
                  <c:v>57.4</c:v>
                </c:pt>
                <c:pt idx="3200">
                  <c:v>58.1</c:v>
                </c:pt>
                <c:pt idx="3201">
                  <c:v>57.8</c:v>
                </c:pt>
                <c:pt idx="3202">
                  <c:v>57.7</c:v>
                </c:pt>
                <c:pt idx="3203">
                  <c:v>57.6</c:v>
                </c:pt>
                <c:pt idx="3204">
                  <c:v>57.2</c:v>
                </c:pt>
                <c:pt idx="3205">
                  <c:v>58.5</c:v>
                </c:pt>
                <c:pt idx="3206">
                  <c:v>57.1</c:v>
                </c:pt>
                <c:pt idx="3207">
                  <c:v>58.1</c:v>
                </c:pt>
                <c:pt idx="3208">
                  <c:v>58.8</c:v>
                </c:pt>
                <c:pt idx="3209">
                  <c:v>58.6</c:v>
                </c:pt>
                <c:pt idx="3210">
                  <c:v>58.6</c:v>
                </c:pt>
                <c:pt idx="3211">
                  <c:v>59.1</c:v>
                </c:pt>
                <c:pt idx="3212">
                  <c:v>59.3</c:v>
                </c:pt>
              </c:numCache>
            </c:numRef>
          </c:xVal>
          <c:yVal>
            <c:numRef>
              <c:f>'63G_24'!$A$4:$A$3219</c:f>
              <c:numCache>
                <c:formatCode>General</c:formatCode>
                <c:ptCount val="3216"/>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pt idx="3035">
                  <c:v>308.5</c:v>
                </c:pt>
                <c:pt idx="3036">
                  <c:v>308.60000000000002</c:v>
                </c:pt>
                <c:pt idx="3037">
                  <c:v>308.7</c:v>
                </c:pt>
                <c:pt idx="3038">
                  <c:v>308.8</c:v>
                </c:pt>
                <c:pt idx="3039">
                  <c:v>308.89999999999998</c:v>
                </c:pt>
                <c:pt idx="3040">
                  <c:v>309</c:v>
                </c:pt>
                <c:pt idx="3041">
                  <c:v>309.10000000000002</c:v>
                </c:pt>
                <c:pt idx="3042">
                  <c:v>309.2</c:v>
                </c:pt>
                <c:pt idx="3043">
                  <c:v>309.3</c:v>
                </c:pt>
                <c:pt idx="3044">
                  <c:v>309.39999999999998</c:v>
                </c:pt>
                <c:pt idx="3045">
                  <c:v>309.5</c:v>
                </c:pt>
                <c:pt idx="3046">
                  <c:v>309.60000000000002</c:v>
                </c:pt>
                <c:pt idx="3047">
                  <c:v>309.7</c:v>
                </c:pt>
                <c:pt idx="3048">
                  <c:v>309.8</c:v>
                </c:pt>
                <c:pt idx="3049">
                  <c:v>309.89999999999998</c:v>
                </c:pt>
                <c:pt idx="3050">
                  <c:v>310</c:v>
                </c:pt>
                <c:pt idx="3051">
                  <c:v>310.10000000000002</c:v>
                </c:pt>
                <c:pt idx="3052">
                  <c:v>310.2</c:v>
                </c:pt>
                <c:pt idx="3053">
                  <c:v>310.3</c:v>
                </c:pt>
                <c:pt idx="3054">
                  <c:v>310.39999999999998</c:v>
                </c:pt>
                <c:pt idx="3055">
                  <c:v>310.5</c:v>
                </c:pt>
                <c:pt idx="3056">
                  <c:v>310.60000000000002</c:v>
                </c:pt>
                <c:pt idx="3057">
                  <c:v>310.7</c:v>
                </c:pt>
                <c:pt idx="3058">
                  <c:v>310.8</c:v>
                </c:pt>
                <c:pt idx="3059">
                  <c:v>310.89999999999998</c:v>
                </c:pt>
                <c:pt idx="3060">
                  <c:v>311</c:v>
                </c:pt>
                <c:pt idx="3061">
                  <c:v>311.10000000000002</c:v>
                </c:pt>
                <c:pt idx="3062">
                  <c:v>311.2</c:v>
                </c:pt>
                <c:pt idx="3063">
                  <c:v>311.3</c:v>
                </c:pt>
                <c:pt idx="3064">
                  <c:v>311.39999999999998</c:v>
                </c:pt>
                <c:pt idx="3065">
                  <c:v>311.5</c:v>
                </c:pt>
                <c:pt idx="3066">
                  <c:v>311.60000000000002</c:v>
                </c:pt>
                <c:pt idx="3067">
                  <c:v>311.7</c:v>
                </c:pt>
                <c:pt idx="3068">
                  <c:v>311.8</c:v>
                </c:pt>
                <c:pt idx="3069">
                  <c:v>311.89999999999998</c:v>
                </c:pt>
                <c:pt idx="3070">
                  <c:v>312</c:v>
                </c:pt>
                <c:pt idx="3071">
                  <c:v>312.10000000000002</c:v>
                </c:pt>
                <c:pt idx="3072">
                  <c:v>312.2</c:v>
                </c:pt>
                <c:pt idx="3073">
                  <c:v>312.3</c:v>
                </c:pt>
                <c:pt idx="3074">
                  <c:v>312.39999999999998</c:v>
                </c:pt>
                <c:pt idx="3075">
                  <c:v>312.5</c:v>
                </c:pt>
                <c:pt idx="3076">
                  <c:v>312.60000000000002</c:v>
                </c:pt>
                <c:pt idx="3077">
                  <c:v>312.7</c:v>
                </c:pt>
                <c:pt idx="3078">
                  <c:v>312.8</c:v>
                </c:pt>
                <c:pt idx="3079">
                  <c:v>312.89999999999998</c:v>
                </c:pt>
                <c:pt idx="3080">
                  <c:v>313</c:v>
                </c:pt>
                <c:pt idx="3081">
                  <c:v>313.10000000000002</c:v>
                </c:pt>
                <c:pt idx="3082">
                  <c:v>313.2</c:v>
                </c:pt>
                <c:pt idx="3083">
                  <c:v>313.3</c:v>
                </c:pt>
                <c:pt idx="3084">
                  <c:v>313.39999999999998</c:v>
                </c:pt>
                <c:pt idx="3085">
                  <c:v>313.5</c:v>
                </c:pt>
                <c:pt idx="3086">
                  <c:v>313.60000000000002</c:v>
                </c:pt>
                <c:pt idx="3087">
                  <c:v>313.7</c:v>
                </c:pt>
                <c:pt idx="3088">
                  <c:v>313.8</c:v>
                </c:pt>
                <c:pt idx="3089">
                  <c:v>313.89999999999998</c:v>
                </c:pt>
                <c:pt idx="3090">
                  <c:v>314</c:v>
                </c:pt>
                <c:pt idx="3091">
                  <c:v>314.10000000000002</c:v>
                </c:pt>
                <c:pt idx="3092">
                  <c:v>314.2</c:v>
                </c:pt>
                <c:pt idx="3093">
                  <c:v>314.3</c:v>
                </c:pt>
                <c:pt idx="3094">
                  <c:v>314.39999999999998</c:v>
                </c:pt>
                <c:pt idx="3095">
                  <c:v>314.5</c:v>
                </c:pt>
                <c:pt idx="3096">
                  <c:v>314.60000000000002</c:v>
                </c:pt>
                <c:pt idx="3097">
                  <c:v>314.7</c:v>
                </c:pt>
                <c:pt idx="3098">
                  <c:v>314.8</c:v>
                </c:pt>
                <c:pt idx="3099">
                  <c:v>314.89999999999998</c:v>
                </c:pt>
                <c:pt idx="3100">
                  <c:v>315</c:v>
                </c:pt>
                <c:pt idx="3101">
                  <c:v>315.10000000000002</c:v>
                </c:pt>
                <c:pt idx="3102">
                  <c:v>315.2</c:v>
                </c:pt>
                <c:pt idx="3103">
                  <c:v>315.3</c:v>
                </c:pt>
                <c:pt idx="3104">
                  <c:v>315.39999999999998</c:v>
                </c:pt>
                <c:pt idx="3105">
                  <c:v>315.5</c:v>
                </c:pt>
                <c:pt idx="3106">
                  <c:v>315.60000000000002</c:v>
                </c:pt>
                <c:pt idx="3107">
                  <c:v>315.7</c:v>
                </c:pt>
                <c:pt idx="3108">
                  <c:v>315.8</c:v>
                </c:pt>
                <c:pt idx="3109">
                  <c:v>315.89999999999998</c:v>
                </c:pt>
                <c:pt idx="3110">
                  <c:v>316</c:v>
                </c:pt>
                <c:pt idx="3111">
                  <c:v>316.10000000000002</c:v>
                </c:pt>
                <c:pt idx="3112">
                  <c:v>316.2</c:v>
                </c:pt>
                <c:pt idx="3113">
                  <c:v>316.3</c:v>
                </c:pt>
                <c:pt idx="3114">
                  <c:v>316.39999999999998</c:v>
                </c:pt>
                <c:pt idx="3115">
                  <c:v>316.5</c:v>
                </c:pt>
                <c:pt idx="3116">
                  <c:v>316.60000000000002</c:v>
                </c:pt>
                <c:pt idx="3117">
                  <c:v>316.7</c:v>
                </c:pt>
                <c:pt idx="3118">
                  <c:v>316.8</c:v>
                </c:pt>
                <c:pt idx="3119">
                  <c:v>316.89999999999998</c:v>
                </c:pt>
                <c:pt idx="3120">
                  <c:v>317</c:v>
                </c:pt>
                <c:pt idx="3121">
                  <c:v>317.10000000000002</c:v>
                </c:pt>
                <c:pt idx="3122">
                  <c:v>317.2</c:v>
                </c:pt>
                <c:pt idx="3123">
                  <c:v>317.3</c:v>
                </c:pt>
                <c:pt idx="3124">
                  <c:v>317.39999999999998</c:v>
                </c:pt>
                <c:pt idx="3125">
                  <c:v>317.5</c:v>
                </c:pt>
                <c:pt idx="3126">
                  <c:v>317.60000000000002</c:v>
                </c:pt>
                <c:pt idx="3127">
                  <c:v>317.7</c:v>
                </c:pt>
                <c:pt idx="3128">
                  <c:v>317.8</c:v>
                </c:pt>
                <c:pt idx="3129">
                  <c:v>317.89999999999998</c:v>
                </c:pt>
                <c:pt idx="3130">
                  <c:v>318</c:v>
                </c:pt>
                <c:pt idx="3131">
                  <c:v>318.10000000000002</c:v>
                </c:pt>
                <c:pt idx="3132">
                  <c:v>318.2</c:v>
                </c:pt>
                <c:pt idx="3133">
                  <c:v>318.3</c:v>
                </c:pt>
                <c:pt idx="3134">
                  <c:v>318.39999999999998</c:v>
                </c:pt>
                <c:pt idx="3135">
                  <c:v>318.5</c:v>
                </c:pt>
                <c:pt idx="3136">
                  <c:v>318.60000000000002</c:v>
                </c:pt>
                <c:pt idx="3137">
                  <c:v>318.7</c:v>
                </c:pt>
                <c:pt idx="3138">
                  <c:v>318.8</c:v>
                </c:pt>
                <c:pt idx="3139">
                  <c:v>318.89999999999998</c:v>
                </c:pt>
                <c:pt idx="3140">
                  <c:v>319</c:v>
                </c:pt>
                <c:pt idx="3141">
                  <c:v>319.10000000000002</c:v>
                </c:pt>
                <c:pt idx="3142">
                  <c:v>319.2</c:v>
                </c:pt>
                <c:pt idx="3143">
                  <c:v>319.3</c:v>
                </c:pt>
                <c:pt idx="3144">
                  <c:v>319.39999999999998</c:v>
                </c:pt>
                <c:pt idx="3145">
                  <c:v>319.5</c:v>
                </c:pt>
                <c:pt idx="3146">
                  <c:v>319.60000000000002</c:v>
                </c:pt>
                <c:pt idx="3147">
                  <c:v>319.7</c:v>
                </c:pt>
                <c:pt idx="3148">
                  <c:v>319.8</c:v>
                </c:pt>
                <c:pt idx="3149">
                  <c:v>319.89999999999998</c:v>
                </c:pt>
                <c:pt idx="3150">
                  <c:v>320</c:v>
                </c:pt>
                <c:pt idx="3151">
                  <c:v>320.10000000000002</c:v>
                </c:pt>
                <c:pt idx="3152">
                  <c:v>320.2</c:v>
                </c:pt>
                <c:pt idx="3153">
                  <c:v>320.3</c:v>
                </c:pt>
                <c:pt idx="3154">
                  <c:v>320.39999999999998</c:v>
                </c:pt>
                <c:pt idx="3155">
                  <c:v>320.5</c:v>
                </c:pt>
                <c:pt idx="3156">
                  <c:v>320.60000000000002</c:v>
                </c:pt>
                <c:pt idx="3157">
                  <c:v>320.7</c:v>
                </c:pt>
                <c:pt idx="3158">
                  <c:v>320.8</c:v>
                </c:pt>
                <c:pt idx="3159">
                  <c:v>320.89999999999998</c:v>
                </c:pt>
                <c:pt idx="3160">
                  <c:v>321</c:v>
                </c:pt>
                <c:pt idx="3161">
                  <c:v>321.10000000000002</c:v>
                </c:pt>
                <c:pt idx="3162">
                  <c:v>321.2</c:v>
                </c:pt>
                <c:pt idx="3163">
                  <c:v>321.3</c:v>
                </c:pt>
                <c:pt idx="3164">
                  <c:v>321.39999999999998</c:v>
                </c:pt>
                <c:pt idx="3165">
                  <c:v>321.5</c:v>
                </c:pt>
                <c:pt idx="3166">
                  <c:v>321.60000000000002</c:v>
                </c:pt>
                <c:pt idx="3167">
                  <c:v>321.7</c:v>
                </c:pt>
                <c:pt idx="3168">
                  <c:v>321.8</c:v>
                </c:pt>
                <c:pt idx="3169">
                  <c:v>321.89999999999998</c:v>
                </c:pt>
                <c:pt idx="3170">
                  <c:v>322</c:v>
                </c:pt>
                <c:pt idx="3171">
                  <c:v>322.10000000000002</c:v>
                </c:pt>
                <c:pt idx="3172">
                  <c:v>322.2</c:v>
                </c:pt>
                <c:pt idx="3173">
                  <c:v>322.3</c:v>
                </c:pt>
                <c:pt idx="3174">
                  <c:v>322.39999999999998</c:v>
                </c:pt>
                <c:pt idx="3175">
                  <c:v>322.5</c:v>
                </c:pt>
                <c:pt idx="3176">
                  <c:v>322.60000000000002</c:v>
                </c:pt>
                <c:pt idx="3177">
                  <c:v>322.7</c:v>
                </c:pt>
                <c:pt idx="3178">
                  <c:v>322.8</c:v>
                </c:pt>
                <c:pt idx="3179">
                  <c:v>322.89999999999998</c:v>
                </c:pt>
                <c:pt idx="3180">
                  <c:v>323</c:v>
                </c:pt>
                <c:pt idx="3181">
                  <c:v>323.10000000000002</c:v>
                </c:pt>
                <c:pt idx="3182">
                  <c:v>323.2</c:v>
                </c:pt>
                <c:pt idx="3183">
                  <c:v>323.3</c:v>
                </c:pt>
                <c:pt idx="3184">
                  <c:v>323.39999999999998</c:v>
                </c:pt>
                <c:pt idx="3185">
                  <c:v>323.5</c:v>
                </c:pt>
                <c:pt idx="3186">
                  <c:v>323.60000000000002</c:v>
                </c:pt>
                <c:pt idx="3187">
                  <c:v>323.7</c:v>
                </c:pt>
                <c:pt idx="3188">
                  <c:v>323.8</c:v>
                </c:pt>
                <c:pt idx="3189">
                  <c:v>323.89999999999998</c:v>
                </c:pt>
                <c:pt idx="3190">
                  <c:v>324</c:v>
                </c:pt>
                <c:pt idx="3191">
                  <c:v>324.10000000000002</c:v>
                </c:pt>
                <c:pt idx="3192">
                  <c:v>324.2</c:v>
                </c:pt>
                <c:pt idx="3193">
                  <c:v>324.3</c:v>
                </c:pt>
                <c:pt idx="3194">
                  <c:v>324.39999999999998</c:v>
                </c:pt>
                <c:pt idx="3195">
                  <c:v>324.5</c:v>
                </c:pt>
                <c:pt idx="3196">
                  <c:v>324.60000000000002</c:v>
                </c:pt>
                <c:pt idx="3197">
                  <c:v>324.7</c:v>
                </c:pt>
                <c:pt idx="3198">
                  <c:v>324.8</c:v>
                </c:pt>
                <c:pt idx="3199">
                  <c:v>324.89999999999998</c:v>
                </c:pt>
                <c:pt idx="3200">
                  <c:v>325</c:v>
                </c:pt>
                <c:pt idx="3201">
                  <c:v>325.10000000000002</c:v>
                </c:pt>
                <c:pt idx="3202">
                  <c:v>325.2</c:v>
                </c:pt>
                <c:pt idx="3203">
                  <c:v>325.3</c:v>
                </c:pt>
                <c:pt idx="3204">
                  <c:v>325.39999999999998</c:v>
                </c:pt>
                <c:pt idx="3205">
                  <c:v>325.5</c:v>
                </c:pt>
                <c:pt idx="3206">
                  <c:v>325.60000000000002</c:v>
                </c:pt>
                <c:pt idx="3207">
                  <c:v>325.7</c:v>
                </c:pt>
                <c:pt idx="3208">
                  <c:v>325.8</c:v>
                </c:pt>
                <c:pt idx="3209">
                  <c:v>325.89999999999998</c:v>
                </c:pt>
                <c:pt idx="3210">
                  <c:v>326</c:v>
                </c:pt>
                <c:pt idx="3211">
                  <c:v>326.10000000000002</c:v>
                </c:pt>
                <c:pt idx="3212">
                  <c:v>326.2</c:v>
                </c:pt>
                <c:pt idx="3213">
                  <c:v>326.3</c:v>
                </c:pt>
                <c:pt idx="3214">
                  <c:v>326.39999999999998</c:v>
                </c:pt>
                <c:pt idx="3215">
                  <c:v>326.5</c:v>
                </c:pt>
              </c:numCache>
            </c:numRef>
          </c:yVal>
          <c:smooth val="1"/>
          <c:extLst>
            <c:ext xmlns:c16="http://schemas.microsoft.com/office/drawing/2014/chart" uri="{C3380CC4-5D6E-409C-BE32-E72D297353CC}">
              <c16:uniqueId val="{00000000-DEAD-4766-96FB-F44AC07B62A6}"/>
            </c:ext>
          </c:extLst>
        </c:ser>
        <c:ser>
          <c:idx val="1"/>
          <c:order val="1"/>
          <c:tx>
            <c:v>2016</c:v>
          </c:tx>
          <c:spPr>
            <a:ln w="12700" cap="rnd">
              <a:solidFill>
                <a:schemeClr val="accent2"/>
              </a:solidFill>
              <a:round/>
            </a:ln>
            <a:effectLst/>
          </c:spPr>
          <c:marker>
            <c:symbol val="none"/>
          </c:marker>
          <c:xVal>
            <c:numRef>
              <c:f>'63G_24'!$C$4:$C$3209</c:f>
              <c:numCache>
                <c:formatCode>General</c:formatCode>
                <c:ptCount val="3206"/>
                <c:pt idx="0">
                  <c:v>7.3</c:v>
                </c:pt>
                <c:pt idx="1">
                  <c:v>6.3</c:v>
                </c:pt>
                <c:pt idx="2">
                  <c:v>6</c:v>
                </c:pt>
                <c:pt idx="3">
                  <c:v>6.6</c:v>
                </c:pt>
                <c:pt idx="4">
                  <c:v>7.2</c:v>
                </c:pt>
                <c:pt idx="5">
                  <c:v>7.9</c:v>
                </c:pt>
                <c:pt idx="6">
                  <c:v>7.8</c:v>
                </c:pt>
                <c:pt idx="7">
                  <c:v>8</c:v>
                </c:pt>
                <c:pt idx="8">
                  <c:v>6.8</c:v>
                </c:pt>
                <c:pt idx="9">
                  <c:v>6.8</c:v>
                </c:pt>
                <c:pt idx="10">
                  <c:v>6.6</c:v>
                </c:pt>
                <c:pt idx="11">
                  <c:v>7.9</c:v>
                </c:pt>
                <c:pt idx="12">
                  <c:v>7.1</c:v>
                </c:pt>
                <c:pt idx="13">
                  <c:v>8.1</c:v>
                </c:pt>
                <c:pt idx="14">
                  <c:v>7.3</c:v>
                </c:pt>
                <c:pt idx="15">
                  <c:v>6.4</c:v>
                </c:pt>
                <c:pt idx="16">
                  <c:v>8.1999999999999993</c:v>
                </c:pt>
                <c:pt idx="17">
                  <c:v>8.6999999999999993</c:v>
                </c:pt>
                <c:pt idx="18">
                  <c:v>7.4</c:v>
                </c:pt>
                <c:pt idx="19">
                  <c:v>8.9</c:v>
                </c:pt>
                <c:pt idx="20">
                  <c:v>8.1999999999999993</c:v>
                </c:pt>
                <c:pt idx="21">
                  <c:v>9.4</c:v>
                </c:pt>
                <c:pt idx="22">
                  <c:v>9.8000000000000007</c:v>
                </c:pt>
                <c:pt idx="23">
                  <c:v>8.9</c:v>
                </c:pt>
                <c:pt idx="24">
                  <c:v>9.3000000000000007</c:v>
                </c:pt>
                <c:pt idx="25">
                  <c:v>9.4</c:v>
                </c:pt>
                <c:pt idx="26">
                  <c:v>9.1</c:v>
                </c:pt>
                <c:pt idx="27">
                  <c:v>9.3000000000000007</c:v>
                </c:pt>
                <c:pt idx="28">
                  <c:v>10.7</c:v>
                </c:pt>
                <c:pt idx="29">
                  <c:v>10.3</c:v>
                </c:pt>
                <c:pt idx="30">
                  <c:v>9.6999999999999993</c:v>
                </c:pt>
                <c:pt idx="31">
                  <c:v>9.8000000000000007</c:v>
                </c:pt>
                <c:pt idx="32">
                  <c:v>9.9</c:v>
                </c:pt>
                <c:pt idx="33">
                  <c:v>9.8000000000000007</c:v>
                </c:pt>
                <c:pt idx="34">
                  <c:v>9.1</c:v>
                </c:pt>
                <c:pt idx="35">
                  <c:v>9.8000000000000007</c:v>
                </c:pt>
                <c:pt idx="36">
                  <c:v>10</c:v>
                </c:pt>
                <c:pt idx="37">
                  <c:v>10.199999999999999</c:v>
                </c:pt>
                <c:pt idx="38">
                  <c:v>11</c:v>
                </c:pt>
                <c:pt idx="39">
                  <c:v>11.6</c:v>
                </c:pt>
                <c:pt idx="40">
                  <c:v>11.4</c:v>
                </c:pt>
                <c:pt idx="41">
                  <c:v>11.3</c:v>
                </c:pt>
                <c:pt idx="42">
                  <c:v>12.3</c:v>
                </c:pt>
                <c:pt idx="43">
                  <c:v>12.7</c:v>
                </c:pt>
                <c:pt idx="44">
                  <c:v>12.6</c:v>
                </c:pt>
                <c:pt idx="45">
                  <c:v>12.7</c:v>
                </c:pt>
                <c:pt idx="46">
                  <c:v>12</c:v>
                </c:pt>
                <c:pt idx="47">
                  <c:v>12.7</c:v>
                </c:pt>
                <c:pt idx="48">
                  <c:v>12.4</c:v>
                </c:pt>
                <c:pt idx="49">
                  <c:v>12.3</c:v>
                </c:pt>
                <c:pt idx="50">
                  <c:v>12.7</c:v>
                </c:pt>
                <c:pt idx="51">
                  <c:v>12.9</c:v>
                </c:pt>
                <c:pt idx="52">
                  <c:v>14</c:v>
                </c:pt>
                <c:pt idx="53">
                  <c:v>13.3</c:v>
                </c:pt>
                <c:pt idx="54">
                  <c:v>11.5</c:v>
                </c:pt>
                <c:pt idx="55">
                  <c:v>12.5</c:v>
                </c:pt>
                <c:pt idx="56">
                  <c:v>12.4</c:v>
                </c:pt>
                <c:pt idx="57">
                  <c:v>11.6</c:v>
                </c:pt>
                <c:pt idx="58">
                  <c:v>12.9</c:v>
                </c:pt>
                <c:pt idx="59">
                  <c:v>11.4</c:v>
                </c:pt>
                <c:pt idx="60">
                  <c:v>12.7</c:v>
                </c:pt>
                <c:pt idx="61">
                  <c:v>12.8</c:v>
                </c:pt>
                <c:pt idx="62">
                  <c:v>13.6</c:v>
                </c:pt>
                <c:pt idx="63">
                  <c:v>12.7</c:v>
                </c:pt>
                <c:pt idx="64">
                  <c:v>13.7</c:v>
                </c:pt>
                <c:pt idx="65">
                  <c:v>13.5</c:v>
                </c:pt>
                <c:pt idx="66">
                  <c:v>14.1</c:v>
                </c:pt>
                <c:pt idx="67">
                  <c:v>13.4</c:v>
                </c:pt>
                <c:pt idx="68">
                  <c:v>14.3</c:v>
                </c:pt>
                <c:pt idx="69">
                  <c:v>15.2</c:v>
                </c:pt>
                <c:pt idx="70">
                  <c:v>14.9</c:v>
                </c:pt>
                <c:pt idx="71">
                  <c:v>15.2</c:v>
                </c:pt>
                <c:pt idx="72">
                  <c:v>15.8</c:v>
                </c:pt>
                <c:pt idx="73">
                  <c:v>16.100000000000001</c:v>
                </c:pt>
                <c:pt idx="74">
                  <c:v>15.7</c:v>
                </c:pt>
                <c:pt idx="75">
                  <c:v>16.8</c:v>
                </c:pt>
                <c:pt idx="76">
                  <c:v>16.100000000000001</c:v>
                </c:pt>
                <c:pt idx="77">
                  <c:v>15.7</c:v>
                </c:pt>
                <c:pt idx="78">
                  <c:v>16.899999999999999</c:v>
                </c:pt>
                <c:pt idx="79">
                  <c:v>17.100000000000001</c:v>
                </c:pt>
                <c:pt idx="80">
                  <c:v>18.3</c:v>
                </c:pt>
                <c:pt idx="81">
                  <c:v>16.100000000000001</c:v>
                </c:pt>
                <c:pt idx="82">
                  <c:v>17.2</c:v>
                </c:pt>
                <c:pt idx="83">
                  <c:v>16.8</c:v>
                </c:pt>
                <c:pt idx="84">
                  <c:v>16.5</c:v>
                </c:pt>
                <c:pt idx="85">
                  <c:v>17.2</c:v>
                </c:pt>
                <c:pt idx="86">
                  <c:v>17.5</c:v>
                </c:pt>
                <c:pt idx="87">
                  <c:v>17</c:v>
                </c:pt>
                <c:pt idx="88">
                  <c:v>16.7</c:v>
                </c:pt>
                <c:pt idx="89">
                  <c:v>15.9</c:v>
                </c:pt>
                <c:pt idx="90">
                  <c:v>16.100000000000001</c:v>
                </c:pt>
                <c:pt idx="91">
                  <c:v>16.899999999999999</c:v>
                </c:pt>
                <c:pt idx="92">
                  <c:v>15.4</c:v>
                </c:pt>
                <c:pt idx="93">
                  <c:v>17.2</c:v>
                </c:pt>
                <c:pt idx="94">
                  <c:v>16.100000000000001</c:v>
                </c:pt>
                <c:pt idx="95">
                  <c:v>16.899999999999999</c:v>
                </c:pt>
                <c:pt idx="96">
                  <c:v>15.3</c:v>
                </c:pt>
                <c:pt idx="97">
                  <c:v>15.8</c:v>
                </c:pt>
                <c:pt idx="98">
                  <c:v>16</c:v>
                </c:pt>
                <c:pt idx="99">
                  <c:v>15.8</c:v>
                </c:pt>
                <c:pt idx="100">
                  <c:v>15.9</c:v>
                </c:pt>
                <c:pt idx="101">
                  <c:v>16.399999999999999</c:v>
                </c:pt>
                <c:pt idx="102">
                  <c:v>15.6</c:v>
                </c:pt>
                <c:pt idx="103">
                  <c:v>15</c:v>
                </c:pt>
                <c:pt idx="104">
                  <c:v>15</c:v>
                </c:pt>
                <c:pt idx="105">
                  <c:v>15.4</c:v>
                </c:pt>
                <c:pt idx="106">
                  <c:v>15.9</c:v>
                </c:pt>
                <c:pt idx="107">
                  <c:v>16.8</c:v>
                </c:pt>
                <c:pt idx="108">
                  <c:v>15</c:v>
                </c:pt>
                <c:pt idx="109">
                  <c:v>15.1</c:v>
                </c:pt>
                <c:pt idx="110">
                  <c:v>15.3</c:v>
                </c:pt>
                <c:pt idx="111">
                  <c:v>14.7</c:v>
                </c:pt>
                <c:pt idx="112">
                  <c:v>15.5</c:v>
                </c:pt>
                <c:pt idx="113">
                  <c:v>13.7</c:v>
                </c:pt>
                <c:pt idx="114">
                  <c:v>14.4</c:v>
                </c:pt>
                <c:pt idx="115">
                  <c:v>14.5</c:v>
                </c:pt>
                <c:pt idx="116">
                  <c:v>15.7</c:v>
                </c:pt>
                <c:pt idx="117">
                  <c:v>15.3</c:v>
                </c:pt>
                <c:pt idx="118">
                  <c:v>15.4</c:v>
                </c:pt>
                <c:pt idx="119">
                  <c:v>14.6</c:v>
                </c:pt>
                <c:pt idx="120">
                  <c:v>14.1</c:v>
                </c:pt>
                <c:pt idx="121">
                  <c:v>14.9</c:v>
                </c:pt>
                <c:pt idx="122">
                  <c:v>14.4</c:v>
                </c:pt>
                <c:pt idx="123">
                  <c:v>14.5</c:v>
                </c:pt>
                <c:pt idx="124">
                  <c:v>13.3</c:v>
                </c:pt>
                <c:pt idx="125">
                  <c:v>14.1</c:v>
                </c:pt>
                <c:pt idx="126">
                  <c:v>12.9</c:v>
                </c:pt>
                <c:pt idx="127">
                  <c:v>12.4</c:v>
                </c:pt>
                <c:pt idx="128">
                  <c:v>14.5</c:v>
                </c:pt>
                <c:pt idx="129">
                  <c:v>12.6</c:v>
                </c:pt>
                <c:pt idx="130">
                  <c:v>13.4</c:v>
                </c:pt>
                <c:pt idx="131">
                  <c:v>13.6</c:v>
                </c:pt>
                <c:pt idx="132">
                  <c:v>12.6</c:v>
                </c:pt>
                <c:pt idx="133">
                  <c:v>12.2</c:v>
                </c:pt>
                <c:pt idx="134">
                  <c:v>13.5</c:v>
                </c:pt>
                <c:pt idx="135">
                  <c:v>12.4</c:v>
                </c:pt>
                <c:pt idx="136">
                  <c:v>15.3</c:v>
                </c:pt>
                <c:pt idx="137">
                  <c:v>14.6</c:v>
                </c:pt>
                <c:pt idx="138">
                  <c:v>13.9</c:v>
                </c:pt>
                <c:pt idx="139">
                  <c:v>13.6</c:v>
                </c:pt>
                <c:pt idx="140">
                  <c:v>14.6</c:v>
                </c:pt>
                <c:pt idx="141">
                  <c:v>13.9</c:v>
                </c:pt>
                <c:pt idx="142">
                  <c:v>14.9</c:v>
                </c:pt>
                <c:pt idx="143">
                  <c:v>14.3</c:v>
                </c:pt>
                <c:pt idx="144">
                  <c:v>14.1</c:v>
                </c:pt>
                <c:pt idx="145">
                  <c:v>13.9</c:v>
                </c:pt>
                <c:pt idx="146">
                  <c:v>13.7</c:v>
                </c:pt>
                <c:pt idx="147">
                  <c:v>15.5</c:v>
                </c:pt>
                <c:pt idx="148">
                  <c:v>13.3</c:v>
                </c:pt>
                <c:pt idx="149">
                  <c:v>14.3</c:v>
                </c:pt>
                <c:pt idx="150">
                  <c:v>14.7</c:v>
                </c:pt>
                <c:pt idx="151">
                  <c:v>15.3</c:v>
                </c:pt>
                <c:pt idx="152">
                  <c:v>14.2</c:v>
                </c:pt>
                <c:pt idx="153">
                  <c:v>14.3</c:v>
                </c:pt>
                <c:pt idx="154">
                  <c:v>14.9</c:v>
                </c:pt>
                <c:pt idx="155">
                  <c:v>14.2</c:v>
                </c:pt>
                <c:pt idx="156">
                  <c:v>13.8</c:v>
                </c:pt>
                <c:pt idx="157">
                  <c:v>12.7</c:v>
                </c:pt>
                <c:pt idx="158">
                  <c:v>13.7</c:v>
                </c:pt>
                <c:pt idx="159">
                  <c:v>13.7</c:v>
                </c:pt>
                <c:pt idx="160">
                  <c:v>14.6</c:v>
                </c:pt>
                <c:pt idx="161">
                  <c:v>14.4</c:v>
                </c:pt>
                <c:pt idx="162">
                  <c:v>12.7</c:v>
                </c:pt>
                <c:pt idx="163">
                  <c:v>13.4</c:v>
                </c:pt>
                <c:pt idx="164">
                  <c:v>12.3</c:v>
                </c:pt>
                <c:pt idx="165">
                  <c:v>13</c:v>
                </c:pt>
                <c:pt idx="166">
                  <c:v>14.2</c:v>
                </c:pt>
                <c:pt idx="167">
                  <c:v>13.3</c:v>
                </c:pt>
                <c:pt idx="168">
                  <c:v>14.8</c:v>
                </c:pt>
                <c:pt idx="169">
                  <c:v>12.7</c:v>
                </c:pt>
                <c:pt idx="170">
                  <c:v>12.5</c:v>
                </c:pt>
                <c:pt idx="171">
                  <c:v>13.3</c:v>
                </c:pt>
                <c:pt idx="172">
                  <c:v>13.6</c:v>
                </c:pt>
                <c:pt idx="173">
                  <c:v>13</c:v>
                </c:pt>
                <c:pt idx="174">
                  <c:v>12.5</c:v>
                </c:pt>
                <c:pt idx="175">
                  <c:v>13.1</c:v>
                </c:pt>
                <c:pt idx="176">
                  <c:v>13</c:v>
                </c:pt>
                <c:pt idx="177">
                  <c:v>12.8</c:v>
                </c:pt>
                <c:pt idx="178">
                  <c:v>12.1</c:v>
                </c:pt>
                <c:pt idx="179">
                  <c:v>12.2</c:v>
                </c:pt>
                <c:pt idx="180">
                  <c:v>13.5</c:v>
                </c:pt>
                <c:pt idx="181">
                  <c:v>12</c:v>
                </c:pt>
                <c:pt idx="182">
                  <c:v>13.7</c:v>
                </c:pt>
                <c:pt idx="183">
                  <c:v>13.3</c:v>
                </c:pt>
                <c:pt idx="184">
                  <c:v>12.3</c:v>
                </c:pt>
                <c:pt idx="185">
                  <c:v>13.1</c:v>
                </c:pt>
                <c:pt idx="186">
                  <c:v>11.5</c:v>
                </c:pt>
                <c:pt idx="187">
                  <c:v>11.3</c:v>
                </c:pt>
                <c:pt idx="188">
                  <c:v>12</c:v>
                </c:pt>
                <c:pt idx="189">
                  <c:v>12.6</c:v>
                </c:pt>
                <c:pt idx="190">
                  <c:v>12.7</c:v>
                </c:pt>
                <c:pt idx="191">
                  <c:v>12.4</c:v>
                </c:pt>
                <c:pt idx="192">
                  <c:v>12.6</c:v>
                </c:pt>
                <c:pt idx="193">
                  <c:v>13.3</c:v>
                </c:pt>
                <c:pt idx="194">
                  <c:v>12.6</c:v>
                </c:pt>
                <c:pt idx="195">
                  <c:v>10.9</c:v>
                </c:pt>
                <c:pt idx="196">
                  <c:v>12.1</c:v>
                </c:pt>
                <c:pt idx="197">
                  <c:v>12.8</c:v>
                </c:pt>
                <c:pt idx="198">
                  <c:v>12.2</c:v>
                </c:pt>
                <c:pt idx="199">
                  <c:v>13.6</c:v>
                </c:pt>
                <c:pt idx="200">
                  <c:v>12.3</c:v>
                </c:pt>
                <c:pt idx="201">
                  <c:v>13.3</c:v>
                </c:pt>
                <c:pt idx="202">
                  <c:v>12.7</c:v>
                </c:pt>
                <c:pt idx="203">
                  <c:v>12.9</c:v>
                </c:pt>
                <c:pt idx="204">
                  <c:v>12.5</c:v>
                </c:pt>
                <c:pt idx="205">
                  <c:v>12.6</c:v>
                </c:pt>
                <c:pt idx="206">
                  <c:v>12.2</c:v>
                </c:pt>
                <c:pt idx="207">
                  <c:v>13</c:v>
                </c:pt>
                <c:pt idx="208">
                  <c:v>13.7</c:v>
                </c:pt>
                <c:pt idx="209">
                  <c:v>12.8</c:v>
                </c:pt>
                <c:pt idx="210">
                  <c:v>12.6</c:v>
                </c:pt>
                <c:pt idx="211">
                  <c:v>12.7</c:v>
                </c:pt>
                <c:pt idx="212">
                  <c:v>12.6</c:v>
                </c:pt>
                <c:pt idx="213">
                  <c:v>12.6</c:v>
                </c:pt>
                <c:pt idx="214">
                  <c:v>12.8</c:v>
                </c:pt>
                <c:pt idx="215">
                  <c:v>12.6</c:v>
                </c:pt>
                <c:pt idx="216">
                  <c:v>14.1</c:v>
                </c:pt>
                <c:pt idx="217">
                  <c:v>13.4</c:v>
                </c:pt>
                <c:pt idx="218">
                  <c:v>13.9</c:v>
                </c:pt>
                <c:pt idx="219">
                  <c:v>12.9</c:v>
                </c:pt>
                <c:pt idx="220">
                  <c:v>13.2</c:v>
                </c:pt>
                <c:pt idx="221">
                  <c:v>13.6</c:v>
                </c:pt>
                <c:pt idx="222">
                  <c:v>13.6</c:v>
                </c:pt>
                <c:pt idx="223">
                  <c:v>13.1</c:v>
                </c:pt>
                <c:pt idx="224">
                  <c:v>12.8</c:v>
                </c:pt>
                <c:pt idx="225">
                  <c:v>13.1</c:v>
                </c:pt>
                <c:pt idx="226">
                  <c:v>13.5</c:v>
                </c:pt>
                <c:pt idx="227">
                  <c:v>13.5</c:v>
                </c:pt>
                <c:pt idx="228">
                  <c:v>13.6</c:v>
                </c:pt>
                <c:pt idx="229">
                  <c:v>12.5</c:v>
                </c:pt>
                <c:pt idx="230">
                  <c:v>13</c:v>
                </c:pt>
                <c:pt idx="231">
                  <c:v>13.5</c:v>
                </c:pt>
                <c:pt idx="232">
                  <c:v>12.8</c:v>
                </c:pt>
                <c:pt idx="233">
                  <c:v>12.6</c:v>
                </c:pt>
                <c:pt idx="234">
                  <c:v>12.2</c:v>
                </c:pt>
                <c:pt idx="235">
                  <c:v>12.8</c:v>
                </c:pt>
                <c:pt idx="236">
                  <c:v>14.3</c:v>
                </c:pt>
                <c:pt idx="237">
                  <c:v>12.1</c:v>
                </c:pt>
                <c:pt idx="238">
                  <c:v>12.7</c:v>
                </c:pt>
                <c:pt idx="239">
                  <c:v>12.2</c:v>
                </c:pt>
                <c:pt idx="240">
                  <c:v>11.8</c:v>
                </c:pt>
                <c:pt idx="241">
                  <c:v>13.5</c:v>
                </c:pt>
                <c:pt idx="242">
                  <c:v>12.3</c:v>
                </c:pt>
                <c:pt idx="243">
                  <c:v>12.4</c:v>
                </c:pt>
                <c:pt idx="244">
                  <c:v>11.7</c:v>
                </c:pt>
                <c:pt idx="245">
                  <c:v>12.5</c:v>
                </c:pt>
                <c:pt idx="246">
                  <c:v>13.5</c:v>
                </c:pt>
                <c:pt idx="247">
                  <c:v>13.3</c:v>
                </c:pt>
                <c:pt idx="248">
                  <c:v>12.4</c:v>
                </c:pt>
                <c:pt idx="249">
                  <c:v>12.8</c:v>
                </c:pt>
                <c:pt idx="250">
                  <c:v>12.8</c:v>
                </c:pt>
                <c:pt idx="251">
                  <c:v>14.1</c:v>
                </c:pt>
                <c:pt idx="252">
                  <c:v>12.7</c:v>
                </c:pt>
                <c:pt idx="253">
                  <c:v>13.9</c:v>
                </c:pt>
                <c:pt idx="254">
                  <c:v>13.8</c:v>
                </c:pt>
                <c:pt idx="255">
                  <c:v>13</c:v>
                </c:pt>
                <c:pt idx="256">
                  <c:v>12.9</c:v>
                </c:pt>
                <c:pt idx="257">
                  <c:v>13.9</c:v>
                </c:pt>
                <c:pt idx="258">
                  <c:v>12.9</c:v>
                </c:pt>
                <c:pt idx="259">
                  <c:v>12.8</c:v>
                </c:pt>
                <c:pt idx="260">
                  <c:v>12.2</c:v>
                </c:pt>
                <c:pt idx="261">
                  <c:v>12.9</c:v>
                </c:pt>
                <c:pt idx="262">
                  <c:v>12.5</c:v>
                </c:pt>
                <c:pt idx="263">
                  <c:v>14.5</c:v>
                </c:pt>
                <c:pt idx="264">
                  <c:v>13.9</c:v>
                </c:pt>
                <c:pt idx="265">
                  <c:v>13.3</c:v>
                </c:pt>
                <c:pt idx="266">
                  <c:v>12.8</c:v>
                </c:pt>
                <c:pt idx="267">
                  <c:v>14</c:v>
                </c:pt>
                <c:pt idx="268">
                  <c:v>12.5</c:v>
                </c:pt>
                <c:pt idx="269">
                  <c:v>14.1</c:v>
                </c:pt>
                <c:pt idx="270">
                  <c:v>14.6</c:v>
                </c:pt>
                <c:pt idx="271">
                  <c:v>13.6</c:v>
                </c:pt>
                <c:pt idx="272">
                  <c:v>13.7</c:v>
                </c:pt>
                <c:pt idx="273">
                  <c:v>14.5</c:v>
                </c:pt>
                <c:pt idx="274">
                  <c:v>14</c:v>
                </c:pt>
                <c:pt idx="275">
                  <c:v>12.8</c:v>
                </c:pt>
                <c:pt idx="276">
                  <c:v>13.5</c:v>
                </c:pt>
                <c:pt idx="277">
                  <c:v>13.3</c:v>
                </c:pt>
                <c:pt idx="278">
                  <c:v>12.4</c:v>
                </c:pt>
                <c:pt idx="279">
                  <c:v>13.8</c:v>
                </c:pt>
                <c:pt idx="280">
                  <c:v>15.5</c:v>
                </c:pt>
                <c:pt idx="281">
                  <c:v>13.6</c:v>
                </c:pt>
                <c:pt idx="282">
                  <c:v>13.8</c:v>
                </c:pt>
                <c:pt idx="283">
                  <c:v>13.9</c:v>
                </c:pt>
                <c:pt idx="284">
                  <c:v>13.9</c:v>
                </c:pt>
                <c:pt idx="285">
                  <c:v>13.3</c:v>
                </c:pt>
                <c:pt idx="286">
                  <c:v>14.7</c:v>
                </c:pt>
                <c:pt idx="287">
                  <c:v>14.8</c:v>
                </c:pt>
                <c:pt idx="288">
                  <c:v>15</c:v>
                </c:pt>
                <c:pt idx="289">
                  <c:v>14.7</c:v>
                </c:pt>
                <c:pt idx="290">
                  <c:v>13.4</c:v>
                </c:pt>
                <c:pt idx="291">
                  <c:v>13.6</c:v>
                </c:pt>
                <c:pt idx="292">
                  <c:v>13.2</c:v>
                </c:pt>
                <c:pt idx="293">
                  <c:v>14</c:v>
                </c:pt>
                <c:pt idx="294">
                  <c:v>13.8</c:v>
                </c:pt>
                <c:pt idx="295">
                  <c:v>14.6</c:v>
                </c:pt>
                <c:pt idx="296">
                  <c:v>14.2</c:v>
                </c:pt>
                <c:pt idx="297">
                  <c:v>15.2</c:v>
                </c:pt>
                <c:pt idx="298">
                  <c:v>14.3</c:v>
                </c:pt>
                <c:pt idx="299">
                  <c:v>15.5</c:v>
                </c:pt>
                <c:pt idx="300">
                  <c:v>13.9</c:v>
                </c:pt>
                <c:pt idx="301">
                  <c:v>14.3</c:v>
                </c:pt>
                <c:pt idx="302">
                  <c:v>14.4</c:v>
                </c:pt>
                <c:pt idx="303">
                  <c:v>14.8</c:v>
                </c:pt>
                <c:pt idx="304">
                  <c:v>15.6</c:v>
                </c:pt>
                <c:pt idx="305">
                  <c:v>16.100000000000001</c:v>
                </c:pt>
                <c:pt idx="306">
                  <c:v>15.1</c:v>
                </c:pt>
                <c:pt idx="307">
                  <c:v>15.6</c:v>
                </c:pt>
                <c:pt idx="308">
                  <c:v>16.3</c:v>
                </c:pt>
                <c:pt idx="309">
                  <c:v>16.100000000000001</c:v>
                </c:pt>
                <c:pt idx="310">
                  <c:v>14.9</c:v>
                </c:pt>
                <c:pt idx="311">
                  <c:v>16.399999999999999</c:v>
                </c:pt>
                <c:pt idx="312">
                  <c:v>14.9</c:v>
                </c:pt>
                <c:pt idx="313">
                  <c:v>15.8</c:v>
                </c:pt>
                <c:pt idx="314">
                  <c:v>17.600000000000001</c:v>
                </c:pt>
                <c:pt idx="315">
                  <c:v>16.399999999999999</c:v>
                </c:pt>
                <c:pt idx="316">
                  <c:v>17.5</c:v>
                </c:pt>
                <c:pt idx="317">
                  <c:v>17.100000000000001</c:v>
                </c:pt>
                <c:pt idx="318">
                  <c:v>16.5</c:v>
                </c:pt>
                <c:pt idx="319">
                  <c:v>15.9</c:v>
                </c:pt>
                <c:pt idx="320">
                  <c:v>16.600000000000001</c:v>
                </c:pt>
                <c:pt idx="321">
                  <c:v>17</c:v>
                </c:pt>
                <c:pt idx="322">
                  <c:v>17.100000000000001</c:v>
                </c:pt>
                <c:pt idx="323">
                  <c:v>16.899999999999999</c:v>
                </c:pt>
                <c:pt idx="324">
                  <c:v>17.399999999999999</c:v>
                </c:pt>
                <c:pt idx="325">
                  <c:v>17.2</c:v>
                </c:pt>
                <c:pt idx="326">
                  <c:v>17.8</c:v>
                </c:pt>
                <c:pt idx="327">
                  <c:v>19.5</c:v>
                </c:pt>
                <c:pt idx="328">
                  <c:v>20.6</c:v>
                </c:pt>
                <c:pt idx="329">
                  <c:v>19.600000000000001</c:v>
                </c:pt>
                <c:pt idx="330">
                  <c:v>18.100000000000001</c:v>
                </c:pt>
                <c:pt idx="331">
                  <c:v>18.600000000000001</c:v>
                </c:pt>
                <c:pt idx="332">
                  <c:v>20.100000000000001</c:v>
                </c:pt>
                <c:pt idx="333">
                  <c:v>20.7</c:v>
                </c:pt>
                <c:pt idx="334">
                  <c:v>20.8</c:v>
                </c:pt>
                <c:pt idx="335">
                  <c:v>22.1</c:v>
                </c:pt>
                <c:pt idx="336">
                  <c:v>20.100000000000001</c:v>
                </c:pt>
                <c:pt idx="337">
                  <c:v>21.3</c:v>
                </c:pt>
                <c:pt idx="338">
                  <c:v>21.4</c:v>
                </c:pt>
                <c:pt idx="339">
                  <c:v>20.5</c:v>
                </c:pt>
                <c:pt idx="340">
                  <c:v>21.3</c:v>
                </c:pt>
                <c:pt idx="341">
                  <c:v>20.8</c:v>
                </c:pt>
                <c:pt idx="342">
                  <c:v>22.3</c:v>
                </c:pt>
                <c:pt idx="343">
                  <c:v>22.6</c:v>
                </c:pt>
                <c:pt idx="344">
                  <c:v>21.8</c:v>
                </c:pt>
                <c:pt idx="345">
                  <c:v>20.100000000000001</c:v>
                </c:pt>
                <c:pt idx="346">
                  <c:v>20.9</c:v>
                </c:pt>
                <c:pt idx="347">
                  <c:v>21.2</c:v>
                </c:pt>
                <c:pt idx="348">
                  <c:v>20.5</c:v>
                </c:pt>
                <c:pt idx="349">
                  <c:v>20.5</c:v>
                </c:pt>
                <c:pt idx="350">
                  <c:v>20.9</c:v>
                </c:pt>
                <c:pt idx="351">
                  <c:v>20.100000000000001</c:v>
                </c:pt>
                <c:pt idx="352">
                  <c:v>21.3</c:v>
                </c:pt>
                <c:pt idx="353">
                  <c:v>19.3</c:v>
                </c:pt>
                <c:pt idx="354">
                  <c:v>19</c:v>
                </c:pt>
                <c:pt idx="355">
                  <c:v>18.8</c:v>
                </c:pt>
                <c:pt idx="356">
                  <c:v>18.100000000000001</c:v>
                </c:pt>
                <c:pt idx="357">
                  <c:v>19.8</c:v>
                </c:pt>
                <c:pt idx="358">
                  <c:v>19.8</c:v>
                </c:pt>
                <c:pt idx="359">
                  <c:v>19.8</c:v>
                </c:pt>
                <c:pt idx="360">
                  <c:v>21.1</c:v>
                </c:pt>
                <c:pt idx="361">
                  <c:v>20</c:v>
                </c:pt>
                <c:pt idx="362">
                  <c:v>20.7</c:v>
                </c:pt>
                <c:pt idx="363">
                  <c:v>21.7</c:v>
                </c:pt>
                <c:pt idx="364">
                  <c:v>20.6</c:v>
                </c:pt>
                <c:pt idx="365">
                  <c:v>21.8</c:v>
                </c:pt>
                <c:pt idx="366">
                  <c:v>21.3</c:v>
                </c:pt>
                <c:pt idx="367">
                  <c:v>22.6</c:v>
                </c:pt>
                <c:pt idx="368">
                  <c:v>21.4</c:v>
                </c:pt>
                <c:pt idx="369">
                  <c:v>21.2</c:v>
                </c:pt>
                <c:pt idx="370">
                  <c:v>21.5</c:v>
                </c:pt>
                <c:pt idx="371">
                  <c:v>22.3</c:v>
                </c:pt>
                <c:pt idx="372">
                  <c:v>21.1</c:v>
                </c:pt>
                <c:pt idx="373">
                  <c:v>21.6</c:v>
                </c:pt>
                <c:pt idx="374">
                  <c:v>20.9</c:v>
                </c:pt>
                <c:pt idx="375">
                  <c:v>21.2</c:v>
                </c:pt>
                <c:pt idx="376">
                  <c:v>21.6</c:v>
                </c:pt>
                <c:pt idx="377">
                  <c:v>20.3</c:v>
                </c:pt>
                <c:pt idx="378">
                  <c:v>21.5</c:v>
                </c:pt>
                <c:pt idx="379">
                  <c:v>20.5</c:v>
                </c:pt>
                <c:pt idx="380">
                  <c:v>20.7</c:v>
                </c:pt>
                <c:pt idx="381">
                  <c:v>20.8</c:v>
                </c:pt>
                <c:pt idx="382">
                  <c:v>20.9</c:v>
                </c:pt>
                <c:pt idx="383">
                  <c:v>20.5</c:v>
                </c:pt>
                <c:pt idx="384">
                  <c:v>19.899999999999999</c:v>
                </c:pt>
                <c:pt idx="385">
                  <c:v>20</c:v>
                </c:pt>
                <c:pt idx="386">
                  <c:v>18.600000000000001</c:v>
                </c:pt>
                <c:pt idx="387">
                  <c:v>19.399999999999999</c:v>
                </c:pt>
                <c:pt idx="388">
                  <c:v>19.100000000000001</c:v>
                </c:pt>
                <c:pt idx="389">
                  <c:v>19.3</c:v>
                </c:pt>
                <c:pt idx="390">
                  <c:v>18.600000000000001</c:v>
                </c:pt>
                <c:pt idx="391">
                  <c:v>18.5</c:v>
                </c:pt>
                <c:pt idx="392">
                  <c:v>19.7</c:v>
                </c:pt>
                <c:pt idx="393">
                  <c:v>20.2</c:v>
                </c:pt>
                <c:pt idx="394">
                  <c:v>17.399999999999999</c:v>
                </c:pt>
                <c:pt idx="395">
                  <c:v>19.100000000000001</c:v>
                </c:pt>
                <c:pt idx="396">
                  <c:v>19</c:v>
                </c:pt>
                <c:pt idx="397">
                  <c:v>18.8</c:v>
                </c:pt>
                <c:pt idx="398">
                  <c:v>19</c:v>
                </c:pt>
                <c:pt idx="399">
                  <c:v>19.100000000000001</c:v>
                </c:pt>
                <c:pt idx="400">
                  <c:v>20</c:v>
                </c:pt>
                <c:pt idx="401">
                  <c:v>18.3</c:v>
                </c:pt>
                <c:pt idx="402">
                  <c:v>17.7</c:v>
                </c:pt>
                <c:pt idx="403">
                  <c:v>18.100000000000001</c:v>
                </c:pt>
                <c:pt idx="404">
                  <c:v>17.7</c:v>
                </c:pt>
                <c:pt idx="405">
                  <c:v>18.3</c:v>
                </c:pt>
                <c:pt idx="406">
                  <c:v>18.100000000000001</c:v>
                </c:pt>
                <c:pt idx="407">
                  <c:v>19</c:v>
                </c:pt>
                <c:pt idx="408">
                  <c:v>17.899999999999999</c:v>
                </c:pt>
                <c:pt idx="409">
                  <c:v>17.399999999999999</c:v>
                </c:pt>
                <c:pt idx="410">
                  <c:v>18.100000000000001</c:v>
                </c:pt>
                <c:pt idx="411">
                  <c:v>16.3</c:v>
                </c:pt>
                <c:pt idx="412">
                  <c:v>17.2</c:v>
                </c:pt>
                <c:pt idx="413">
                  <c:v>16.600000000000001</c:v>
                </c:pt>
                <c:pt idx="414">
                  <c:v>15.2</c:v>
                </c:pt>
                <c:pt idx="415">
                  <c:v>15.6</c:v>
                </c:pt>
                <c:pt idx="416">
                  <c:v>17.100000000000001</c:v>
                </c:pt>
                <c:pt idx="417">
                  <c:v>16.5</c:v>
                </c:pt>
                <c:pt idx="418">
                  <c:v>17</c:v>
                </c:pt>
                <c:pt idx="419">
                  <c:v>16.899999999999999</c:v>
                </c:pt>
                <c:pt idx="420">
                  <c:v>16.5</c:v>
                </c:pt>
                <c:pt idx="421">
                  <c:v>16.2</c:v>
                </c:pt>
                <c:pt idx="422">
                  <c:v>16.100000000000001</c:v>
                </c:pt>
                <c:pt idx="423">
                  <c:v>16.3</c:v>
                </c:pt>
                <c:pt idx="424">
                  <c:v>16.399999999999999</c:v>
                </c:pt>
                <c:pt idx="425">
                  <c:v>15.5</c:v>
                </c:pt>
                <c:pt idx="426">
                  <c:v>15.7</c:v>
                </c:pt>
                <c:pt idx="427">
                  <c:v>15.6</c:v>
                </c:pt>
                <c:pt idx="428">
                  <c:v>16.7</c:v>
                </c:pt>
                <c:pt idx="429">
                  <c:v>16.2</c:v>
                </c:pt>
                <c:pt idx="430">
                  <c:v>15</c:v>
                </c:pt>
                <c:pt idx="431">
                  <c:v>15.1</c:v>
                </c:pt>
                <c:pt idx="432">
                  <c:v>16</c:v>
                </c:pt>
                <c:pt idx="433">
                  <c:v>15.6</c:v>
                </c:pt>
                <c:pt idx="434">
                  <c:v>16.2</c:v>
                </c:pt>
                <c:pt idx="435">
                  <c:v>16.899999999999999</c:v>
                </c:pt>
                <c:pt idx="436">
                  <c:v>14.4</c:v>
                </c:pt>
                <c:pt idx="437">
                  <c:v>15.9</c:v>
                </c:pt>
                <c:pt idx="438">
                  <c:v>15.2</c:v>
                </c:pt>
                <c:pt idx="439">
                  <c:v>15.6</c:v>
                </c:pt>
                <c:pt idx="440">
                  <c:v>15</c:v>
                </c:pt>
                <c:pt idx="441">
                  <c:v>15.8</c:v>
                </c:pt>
                <c:pt idx="442">
                  <c:v>16.100000000000001</c:v>
                </c:pt>
                <c:pt idx="443">
                  <c:v>14.5</c:v>
                </c:pt>
                <c:pt idx="444">
                  <c:v>16</c:v>
                </c:pt>
                <c:pt idx="445">
                  <c:v>14.2</c:v>
                </c:pt>
                <c:pt idx="446">
                  <c:v>15.5</c:v>
                </c:pt>
                <c:pt idx="447">
                  <c:v>15.9</c:v>
                </c:pt>
                <c:pt idx="448">
                  <c:v>16.399999999999999</c:v>
                </c:pt>
                <c:pt idx="449">
                  <c:v>16.100000000000001</c:v>
                </c:pt>
                <c:pt idx="450">
                  <c:v>15</c:v>
                </c:pt>
                <c:pt idx="451">
                  <c:v>14.3</c:v>
                </c:pt>
                <c:pt idx="452">
                  <c:v>15.6</c:v>
                </c:pt>
                <c:pt idx="453">
                  <c:v>15.7</c:v>
                </c:pt>
                <c:pt idx="454">
                  <c:v>15.5</c:v>
                </c:pt>
                <c:pt idx="455">
                  <c:v>15.7</c:v>
                </c:pt>
                <c:pt idx="456">
                  <c:v>15.9</c:v>
                </c:pt>
                <c:pt idx="457">
                  <c:v>15.4</c:v>
                </c:pt>
                <c:pt idx="458">
                  <c:v>15.7</c:v>
                </c:pt>
                <c:pt idx="459">
                  <c:v>14.6</c:v>
                </c:pt>
                <c:pt idx="460">
                  <c:v>15.7</c:v>
                </c:pt>
                <c:pt idx="461">
                  <c:v>15.7</c:v>
                </c:pt>
                <c:pt idx="462">
                  <c:v>16.7</c:v>
                </c:pt>
                <c:pt idx="463">
                  <c:v>15.4</c:v>
                </c:pt>
                <c:pt idx="464">
                  <c:v>15</c:v>
                </c:pt>
                <c:pt idx="465">
                  <c:v>15.5</c:v>
                </c:pt>
                <c:pt idx="466">
                  <c:v>15.4</c:v>
                </c:pt>
                <c:pt idx="467">
                  <c:v>13.9</c:v>
                </c:pt>
                <c:pt idx="468">
                  <c:v>14.7</c:v>
                </c:pt>
                <c:pt idx="469">
                  <c:v>15.3</c:v>
                </c:pt>
                <c:pt idx="470">
                  <c:v>15.3</c:v>
                </c:pt>
                <c:pt idx="471">
                  <c:v>15.4</c:v>
                </c:pt>
                <c:pt idx="472">
                  <c:v>15.5</c:v>
                </c:pt>
                <c:pt idx="473">
                  <c:v>14.4</c:v>
                </c:pt>
                <c:pt idx="474">
                  <c:v>14.6</c:v>
                </c:pt>
                <c:pt idx="475">
                  <c:v>15.8</c:v>
                </c:pt>
                <c:pt idx="476">
                  <c:v>16.100000000000001</c:v>
                </c:pt>
                <c:pt idx="477">
                  <c:v>15.5</c:v>
                </c:pt>
                <c:pt idx="478">
                  <c:v>15.9</c:v>
                </c:pt>
                <c:pt idx="479">
                  <c:v>15.7</c:v>
                </c:pt>
                <c:pt idx="480">
                  <c:v>15.4</c:v>
                </c:pt>
                <c:pt idx="481">
                  <c:v>15.5</c:v>
                </c:pt>
                <c:pt idx="482">
                  <c:v>15.2</c:v>
                </c:pt>
                <c:pt idx="483">
                  <c:v>15.6</c:v>
                </c:pt>
                <c:pt idx="484">
                  <c:v>15.5</c:v>
                </c:pt>
                <c:pt idx="485">
                  <c:v>15.8</c:v>
                </c:pt>
                <c:pt idx="486">
                  <c:v>14.5</c:v>
                </c:pt>
                <c:pt idx="487">
                  <c:v>15.1</c:v>
                </c:pt>
                <c:pt idx="488">
                  <c:v>15.7</c:v>
                </c:pt>
                <c:pt idx="489">
                  <c:v>15.5</c:v>
                </c:pt>
                <c:pt idx="490">
                  <c:v>14.8</c:v>
                </c:pt>
                <c:pt idx="491">
                  <c:v>15.6</c:v>
                </c:pt>
                <c:pt idx="492">
                  <c:v>16</c:v>
                </c:pt>
                <c:pt idx="493">
                  <c:v>15.8</c:v>
                </c:pt>
                <c:pt idx="494">
                  <c:v>15.5</c:v>
                </c:pt>
                <c:pt idx="495">
                  <c:v>16.3</c:v>
                </c:pt>
                <c:pt idx="496">
                  <c:v>15.8</c:v>
                </c:pt>
                <c:pt idx="497">
                  <c:v>15.3</c:v>
                </c:pt>
                <c:pt idx="498">
                  <c:v>16.899999999999999</c:v>
                </c:pt>
                <c:pt idx="499">
                  <c:v>16.8</c:v>
                </c:pt>
                <c:pt idx="500">
                  <c:v>16.2</c:v>
                </c:pt>
                <c:pt idx="501">
                  <c:v>16.100000000000001</c:v>
                </c:pt>
                <c:pt idx="502">
                  <c:v>17</c:v>
                </c:pt>
                <c:pt idx="503">
                  <c:v>17.7</c:v>
                </c:pt>
                <c:pt idx="504">
                  <c:v>16.899999999999999</c:v>
                </c:pt>
                <c:pt idx="505">
                  <c:v>18</c:v>
                </c:pt>
                <c:pt idx="506">
                  <c:v>17.399999999999999</c:v>
                </c:pt>
                <c:pt idx="507">
                  <c:v>18.3</c:v>
                </c:pt>
                <c:pt idx="508">
                  <c:v>17.899999999999999</c:v>
                </c:pt>
                <c:pt idx="509">
                  <c:v>20.5</c:v>
                </c:pt>
                <c:pt idx="510">
                  <c:v>20</c:v>
                </c:pt>
                <c:pt idx="511">
                  <c:v>19</c:v>
                </c:pt>
                <c:pt idx="512">
                  <c:v>20.100000000000001</c:v>
                </c:pt>
                <c:pt idx="513">
                  <c:v>21.2</c:v>
                </c:pt>
                <c:pt idx="514">
                  <c:v>19.5</c:v>
                </c:pt>
                <c:pt idx="515">
                  <c:v>20.8</c:v>
                </c:pt>
                <c:pt idx="516">
                  <c:v>19.8</c:v>
                </c:pt>
                <c:pt idx="517">
                  <c:v>18.3</c:v>
                </c:pt>
                <c:pt idx="518">
                  <c:v>19.8</c:v>
                </c:pt>
                <c:pt idx="519">
                  <c:v>19.600000000000001</c:v>
                </c:pt>
                <c:pt idx="520">
                  <c:v>17.5</c:v>
                </c:pt>
                <c:pt idx="521">
                  <c:v>19</c:v>
                </c:pt>
                <c:pt idx="522">
                  <c:v>19.7</c:v>
                </c:pt>
                <c:pt idx="523">
                  <c:v>20.3</c:v>
                </c:pt>
                <c:pt idx="524">
                  <c:v>19.3</c:v>
                </c:pt>
                <c:pt idx="525">
                  <c:v>18.7</c:v>
                </c:pt>
                <c:pt idx="526">
                  <c:v>18.600000000000001</c:v>
                </c:pt>
                <c:pt idx="527">
                  <c:v>19.2</c:v>
                </c:pt>
                <c:pt idx="528">
                  <c:v>18.3</c:v>
                </c:pt>
                <c:pt idx="529">
                  <c:v>18.600000000000001</c:v>
                </c:pt>
                <c:pt idx="530">
                  <c:v>18.7</c:v>
                </c:pt>
                <c:pt idx="531">
                  <c:v>18</c:v>
                </c:pt>
                <c:pt idx="532">
                  <c:v>19.8</c:v>
                </c:pt>
                <c:pt idx="533">
                  <c:v>19.3</c:v>
                </c:pt>
                <c:pt idx="534">
                  <c:v>19.399999999999999</c:v>
                </c:pt>
                <c:pt idx="535">
                  <c:v>18.5</c:v>
                </c:pt>
                <c:pt idx="536">
                  <c:v>18.399999999999999</c:v>
                </c:pt>
                <c:pt idx="537">
                  <c:v>18.100000000000001</c:v>
                </c:pt>
                <c:pt idx="538">
                  <c:v>17</c:v>
                </c:pt>
                <c:pt idx="539">
                  <c:v>18.7</c:v>
                </c:pt>
                <c:pt idx="540">
                  <c:v>17.399999999999999</c:v>
                </c:pt>
                <c:pt idx="541">
                  <c:v>19.600000000000001</c:v>
                </c:pt>
                <c:pt idx="542">
                  <c:v>17.3</c:v>
                </c:pt>
                <c:pt idx="543">
                  <c:v>18.399999999999999</c:v>
                </c:pt>
                <c:pt idx="544">
                  <c:v>17.600000000000001</c:v>
                </c:pt>
                <c:pt idx="545">
                  <c:v>16.8</c:v>
                </c:pt>
                <c:pt idx="546">
                  <c:v>19.2</c:v>
                </c:pt>
                <c:pt idx="547">
                  <c:v>16.5</c:v>
                </c:pt>
                <c:pt idx="548">
                  <c:v>18</c:v>
                </c:pt>
                <c:pt idx="549">
                  <c:v>16.100000000000001</c:v>
                </c:pt>
                <c:pt idx="550">
                  <c:v>17.600000000000001</c:v>
                </c:pt>
                <c:pt idx="551">
                  <c:v>16.7</c:v>
                </c:pt>
                <c:pt idx="552">
                  <c:v>16.3</c:v>
                </c:pt>
                <c:pt idx="553">
                  <c:v>17.399999999999999</c:v>
                </c:pt>
                <c:pt idx="554">
                  <c:v>15.8</c:v>
                </c:pt>
                <c:pt idx="555">
                  <c:v>15.9</c:v>
                </c:pt>
                <c:pt idx="556">
                  <c:v>17.399999999999999</c:v>
                </c:pt>
                <c:pt idx="557">
                  <c:v>16.3</c:v>
                </c:pt>
                <c:pt idx="558">
                  <c:v>16.399999999999999</c:v>
                </c:pt>
                <c:pt idx="559">
                  <c:v>16.899999999999999</c:v>
                </c:pt>
                <c:pt idx="560">
                  <c:v>15.6</c:v>
                </c:pt>
                <c:pt idx="561">
                  <c:v>15.7</c:v>
                </c:pt>
                <c:pt idx="562">
                  <c:v>17.600000000000001</c:v>
                </c:pt>
                <c:pt idx="563">
                  <c:v>16</c:v>
                </c:pt>
                <c:pt idx="564">
                  <c:v>17</c:v>
                </c:pt>
                <c:pt idx="565">
                  <c:v>15.3</c:v>
                </c:pt>
                <c:pt idx="566">
                  <c:v>15.6</c:v>
                </c:pt>
                <c:pt idx="567">
                  <c:v>16.7</c:v>
                </c:pt>
                <c:pt idx="568">
                  <c:v>14.9</c:v>
                </c:pt>
                <c:pt idx="569">
                  <c:v>14.8</c:v>
                </c:pt>
                <c:pt idx="570">
                  <c:v>15.9</c:v>
                </c:pt>
                <c:pt idx="571">
                  <c:v>15.8</c:v>
                </c:pt>
                <c:pt idx="572">
                  <c:v>15.2</c:v>
                </c:pt>
                <c:pt idx="573">
                  <c:v>16.2</c:v>
                </c:pt>
                <c:pt idx="574">
                  <c:v>15.8</c:v>
                </c:pt>
                <c:pt idx="575">
                  <c:v>15.2</c:v>
                </c:pt>
                <c:pt idx="576">
                  <c:v>15.1</c:v>
                </c:pt>
                <c:pt idx="577">
                  <c:v>16.3</c:v>
                </c:pt>
                <c:pt idx="578">
                  <c:v>16.100000000000001</c:v>
                </c:pt>
                <c:pt idx="579">
                  <c:v>16.100000000000001</c:v>
                </c:pt>
                <c:pt idx="580">
                  <c:v>15.9</c:v>
                </c:pt>
                <c:pt idx="581">
                  <c:v>16.100000000000001</c:v>
                </c:pt>
                <c:pt idx="582">
                  <c:v>16.8</c:v>
                </c:pt>
                <c:pt idx="583">
                  <c:v>16.5</c:v>
                </c:pt>
                <c:pt idx="584">
                  <c:v>16.3</c:v>
                </c:pt>
                <c:pt idx="585">
                  <c:v>16.2</c:v>
                </c:pt>
                <c:pt idx="586">
                  <c:v>16.899999999999999</c:v>
                </c:pt>
                <c:pt idx="587">
                  <c:v>15.5</c:v>
                </c:pt>
                <c:pt idx="588">
                  <c:v>16.5</c:v>
                </c:pt>
                <c:pt idx="589">
                  <c:v>16</c:v>
                </c:pt>
                <c:pt idx="590">
                  <c:v>16.100000000000001</c:v>
                </c:pt>
                <c:pt idx="591">
                  <c:v>16.399999999999999</c:v>
                </c:pt>
                <c:pt idx="592">
                  <c:v>16.399999999999999</c:v>
                </c:pt>
                <c:pt idx="593">
                  <c:v>15.1</c:v>
                </c:pt>
                <c:pt idx="594">
                  <c:v>15.8</c:v>
                </c:pt>
                <c:pt idx="595">
                  <c:v>15.9</c:v>
                </c:pt>
                <c:pt idx="596">
                  <c:v>15.8</c:v>
                </c:pt>
                <c:pt idx="597">
                  <c:v>16</c:v>
                </c:pt>
                <c:pt idx="598">
                  <c:v>16.3</c:v>
                </c:pt>
                <c:pt idx="599">
                  <c:v>17.399999999999999</c:v>
                </c:pt>
                <c:pt idx="600">
                  <c:v>18</c:v>
                </c:pt>
                <c:pt idx="601">
                  <c:v>19.5</c:v>
                </c:pt>
                <c:pt idx="602">
                  <c:v>18.2</c:v>
                </c:pt>
                <c:pt idx="603">
                  <c:v>18.7</c:v>
                </c:pt>
                <c:pt idx="604">
                  <c:v>18.2</c:v>
                </c:pt>
                <c:pt idx="605">
                  <c:v>19.5</c:v>
                </c:pt>
                <c:pt idx="606">
                  <c:v>19.100000000000001</c:v>
                </c:pt>
                <c:pt idx="607">
                  <c:v>19.899999999999999</c:v>
                </c:pt>
                <c:pt idx="608">
                  <c:v>20</c:v>
                </c:pt>
                <c:pt idx="609">
                  <c:v>21.2</c:v>
                </c:pt>
                <c:pt idx="610">
                  <c:v>21</c:v>
                </c:pt>
                <c:pt idx="611">
                  <c:v>21.6</c:v>
                </c:pt>
                <c:pt idx="612">
                  <c:v>20</c:v>
                </c:pt>
                <c:pt idx="613">
                  <c:v>22.7</c:v>
                </c:pt>
                <c:pt idx="614">
                  <c:v>23.7</c:v>
                </c:pt>
                <c:pt idx="615">
                  <c:v>23.3</c:v>
                </c:pt>
                <c:pt idx="616">
                  <c:v>23.4</c:v>
                </c:pt>
                <c:pt idx="617">
                  <c:v>24.1</c:v>
                </c:pt>
                <c:pt idx="618">
                  <c:v>25.3</c:v>
                </c:pt>
                <c:pt idx="619">
                  <c:v>25.6</c:v>
                </c:pt>
                <c:pt idx="620">
                  <c:v>26.7</c:v>
                </c:pt>
                <c:pt idx="621">
                  <c:v>27.5</c:v>
                </c:pt>
                <c:pt idx="622">
                  <c:v>26.4</c:v>
                </c:pt>
                <c:pt idx="623">
                  <c:v>27.7</c:v>
                </c:pt>
                <c:pt idx="624">
                  <c:v>27.8</c:v>
                </c:pt>
                <c:pt idx="625">
                  <c:v>27.4</c:v>
                </c:pt>
                <c:pt idx="626">
                  <c:v>29.2</c:v>
                </c:pt>
                <c:pt idx="627">
                  <c:v>29.6</c:v>
                </c:pt>
                <c:pt idx="628">
                  <c:v>30</c:v>
                </c:pt>
                <c:pt idx="629">
                  <c:v>30.2</c:v>
                </c:pt>
                <c:pt idx="630">
                  <c:v>32</c:v>
                </c:pt>
                <c:pt idx="631">
                  <c:v>31.6</c:v>
                </c:pt>
                <c:pt idx="632">
                  <c:v>31.2</c:v>
                </c:pt>
                <c:pt idx="633">
                  <c:v>31.4</c:v>
                </c:pt>
                <c:pt idx="634">
                  <c:v>32.200000000000003</c:v>
                </c:pt>
                <c:pt idx="635">
                  <c:v>32.700000000000003</c:v>
                </c:pt>
                <c:pt idx="636">
                  <c:v>33.5</c:v>
                </c:pt>
                <c:pt idx="637">
                  <c:v>32.6</c:v>
                </c:pt>
                <c:pt idx="638">
                  <c:v>33.6</c:v>
                </c:pt>
                <c:pt idx="639">
                  <c:v>34.799999999999997</c:v>
                </c:pt>
                <c:pt idx="640">
                  <c:v>33.6</c:v>
                </c:pt>
                <c:pt idx="641">
                  <c:v>34.799999999999997</c:v>
                </c:pt>
                <c:pt idx="642">
                  <c:v>34.299999999999997</c:v>
                </c:pt>
                <c:pt idx="643">
                  <c:v>35.4</c:v>
                </c:pt>
                <c:pt idx="644">
                  <c:v>34.799999999999997</c:v>
                </c:pt>
                <c:pt idx="645">
                  <c:v>35.799999999999997</c:v>
                </c:pt>
                <c:pt idx="646">
                  <c:v>36.799999999999997</c:v>
                </c:pt>
                <c:pt idx="647">
                  <c:v>35.6</c:v>
                </c:pt>
                <c:pt idx="648">
                  <c:v>36</c:v>
                </c:pt>
                <c:pt idx="649">
                  <c:v>36.6</c:v>
                </c:pt>
                <c:pt idx="650">
                  <c:v>38.1</c:v>
                </c:pt>
                <c:pt idx="651">
                  <c:v>36.5</c:v>
                </c:pt>
                <c:pt idx="652">
                  <c:v>37.1</c:v>
                </c:pt>
                <c:pt idx="653">
                  <c:v>37.299999999999997</c:v>
                </c:pt>
                <c:pt idx="654">
                  <c:v>37.4</c:v>
                </c:pt>
                <c:pt idx="655">
                  <c:v>36.200000000000003</c:v>
                </c:pt>
                <c:pt idx="656">
                  <c:v>37.5</c:v>
                </c:pt>
                <c:pt idx="657">
                  <c:v>36.6</c:v>
                </c:pt>
                <c:pt idx="658">
                  <c:v>36.6</c:v>
                </c:pt>
                <c:pt idx="659">
                  <c:v>37.6</c:v>
                </c:pt>
                <c:pt idx="660">
                  <c:v>38.1</c:v>
                </c:pt>
                <c:pt idx="661">
                  <c:v>37.6</c:v>
                </c:pt>
                <c:pt idx="662">
                  <c:v>37.5</c:v>
                </c:pt>
                <c:pt idx="663">
                  <c:v>37.799999999999997</c:v>
                </c:pt>
                <c:pt idx="664">
                  <c:v>38</c:v>
                </c:pt>
                <c:pt idx="665">
                  <c:v>39</c:v>
                </c:pt>
                <c:pt idx="666">
                  <c:v>37.200000000000003</c:v>
                </c:pt>
                <c:pt idx="667">
                  <c:v>38.1</c:v>
                </c:pt>
                <c:pt idx="668">
                  <c:v>37.5</c:v>
                </c:pt>
                <c:pt idx="669">
                  <c:v>38.1</c:v>
                </c:pt>
                <c:pt idx="670">
                  <c:v>37.700000000000003</c:v>
                </c:pt>
                <c:pt idx="671">
                  <c:v>38.4</c:v>
                </c:pt>
                <c:pt idx="672">
                  <c:v>38.200000000000003</c:v>
                </c:pt>
                <c:pt idx="673">
                  <c:v>37.200000000000003</c:v>
                </c:pt>
                <c:pt idx="674">
                  <c:v>38.299999999999997</c:v>
                </c:pt>
                <c:pt idx="675">
                  <c:v>37.700000000000003</c:v>
                </c:pt>
                <c:pt idx="676">
                  <c:v>38.4</c:v>
                </c:pt>
                <c:pt idx="677">
                  <c:v>36.799999999999997</c:v>
                </c:pt>
                <c:pt idx="678">
                  <c:v>37.299999999999997</c:v>
                </c:pt>
                <c:pt idx="679">
                  <c:v>38.9</c:v>
                </c:pt>
                <c:pt idx="680">
                  <c:v>38.9</c:v>
                </c:pt>
                <c:pt idx="681">
                  <c:v>37</c:v>
                </c:pt>
                <c:pt idx="682">
                  <c:v>37.799999999999997</c:v>
                </c:pt>
                <c:pt idx="683">
                  <c:v>37.200000000000003</c:v>
                </c:pt>
                <c:pt idx="684">
                  <c:v>38.6</c:v>
                </c:pt>
                <c:pt idx="685">
                  <c:v>38.299999999999997</c:v>
                </c:pt>
                <c:pt idx="686">
                  <c:v>38.4</c:v>
                </c:pt>
                <c:pt idx="687">
                  <c:v>37.700000000000003</c:v>
                </c:pt>
                <c:pt idx="688">
                  <c:v>39</c:v>
                </c:pt>
                <c:pt idx="689">
                  <c:v>37.700000000000003</c:v>
                </c:pt>
                <c:pt idx="690">
                  <c:v>38.299999999999997</c:v>
                </c:pt>
                <c:pt idx="691">
                  <c:v>39.299999999999997</c:v>
                </c:pt>
                <c:pt idx="692">
                  <c:v>38.299999999999997</c:v>
                </c:pt>
                <c:pt idx="693">
                  <c:v>39.299999999999997</c:v>
                </c:pt>
                <c:pt idx="694">
                  <c:v>39.1</c:v>
                </c:pt>
                <c:pt idx="695">
                  <c:v>38</c:v>
                </c:pt>
                <c:pt idx="696">
                  <c:v>38</c:v>
                </c:pt>
                <c:pt idx="697">
                  <c:v>38.700000000000003</c:v>
                </c:pt>
                <c:pt idx="698">
                  <c:v>38.9</c:v>
                </c:pt>
                <c:pt idx="699">
                  <c:v>38.700000000000003</c:v>
                </c:pt>
                <c:pt idx="700">
                  <c:v>39.1</c:v>
                </c:pt>
                <c:pt idx="701">
                  <c:v>38.200000000000003</c:v>
                </c:pt>
                <c:pt idx="702">
                  <c:v>37.799999999999997</c:v>
                </c:pt>
                <c:pt idx="703">
                  <c:v>39.799999999999997</c:v>
                </c:pt>
                <c:pt idx="704">
                  <c:v>38.700000000000003</c:v>
                </c:pt>
                <c:pt idx="705">
                  <c:v>38.4</c:v>
                </c:pt>
                <c:pt idx="706">
                  <c:v>38.200000000000003</c:v>
                </c:pt>
                <c:pt idx="707">
                  <c:v>38.6</c:v>
                </c:pt>
                <c:pt idx="708">
                  <c:v>38.1</c:v>
                </c:pt>
                <c:pt idx="709">
                  <c:v>38.6</c:v>
                </c:pt>
                <c:pt idx="710">
                  <c:v>38.1</c:v>
                </c:pt>
                <c:pt idx="711">
                  <c:v>38.5</c:v>
                </c:pt>
                <c:pt idx="712">
                  <c:v>39</c:v>
                </c:pt>
                <c:pt idx="713">
                  <c:v>37.1</c:v>
                </c:pt>
                <c:pt idx="714">
                  <c:v>39.4</c:v>
                </c:pt>
                <c:pt idx="715">
                  <c:v>39.1</c:v>
                </c:pt>
                <c:pt idx="716">
                  <c:v>37.6</c:v>
                </c:pt>
                <c:pt idx="717">
                  <c:v>38.700000000000003</c:v>
                </c:pt>
                <c:pt idx="718">
                  <c:v>38.799999999999997</c:v>
                </c:pt>
                <c:pt idx="719">
                  <c:v>38</c:v>
                </c:pt>
                <c:pt idx="720">
                  <c:v>37.700000000000003</c:v>
                </c:pt>
                <c:pt idx="721">
                  <c:v>39.4</c:v>
                </c:pt>
                <c:pt idx="722">
                  <c:v>38.1</c:v>
                </c:pt>
                <c:pt idx="723">
                  <c:v>38.299999999999997</c:v>
                </c:pt>
                <c:pt idx="724">
                  <c:v>38</c:v>
                </c:pt>
                <c:pt idx="725">
                  <c:v>37.799999999999997</c:v>
                </c:pt>
                <c:pt idx="726">
                  <c:v>38.4</c:v>
                </c:pt>
                <c:pt idx="727">
                  <c:v>36.299999999999997</c:v>
                </c:pt>
                <c:pt idx="728">
                  <c:v>36.6</c:v>
                </c:pt>
                <c:pt idx="729">
                  <c:v>37.6</c:v>
                </c:pt>
                <c:pt idx="730">
                  <c:v>38.4</c:v>
                </c:pt>
                <c:pt idx="731">
                  <c:v>39.299999999999997</c:v>
                </c:pt>
                <c:pt idx="732">
                  <c:v>37.1</c:v>
                </c:pt>
                <c:pt idx="733">
                  <c:v>37.799999999999997</c:v>
                </c:pt>
                <c:pt idx="734">
                  <c:v>37.200000000000003</c:v>
                </c:pt>
                <c:pt idx="735">
                  <c:v>37.200000000000003</c:v>
                </c:pt>
                <c:pt idx="736">
                  <c:v>37.299999999999997</c:v>
                </c:pt>
                <c:pt idx="737">
                  <c:v>37.200000000000003</c:v>
                </c:pt>
                <c:pt idx="738">
                  <c:v>36.9</c:v>
                </c:pt>
                <c:pt idx="739">
                  <c:v>36.200000000000003</c:v>
                </c:pt>
                <c:pt idx="740">
                  <c:v>37.799999999999997</c:v>
                </c:pt>
                <c:pt idx="741">
                  <c:v>37.200000000000003</c:v>
                </c:pt>
                <c:pt idx="742">
                  <c:v>37.200000000000003</c:v>
                </c:pt>
                <c:pt idx="743">
                  <c:v>36.1</c:v>
                </c:pt>
                <c:pt idx="744">
                  <c:v>37</c:v>
                </c:pt>
                <c:pt idx="745">
                  <c:v>39.299999999999997</c:v>
                </c:pt>
                <c:pt idx="746">
                  <c:v>37.1</c:v>
                </c:pt>
                <c:pt idx="747">
                  <c:v>38.1</c:v>
                </c:pt>
                <c:pt idx="748">
                  <c:v>37.299999999999997</c:v>
                </c:pt>
                <c:pt idx="749">
                  <c:v>38</c:v>
                </c:pt>
                <c:pt idx="750">
                  <c:v>38.299999999999997</c:v>
                </c:pt>
                <c:pt idx="751">
                  <c:v>38.299999999999997</c:v>
                </c:pt>
                <c:pt idx="752">
                  <c:v>38.4</c:v>
                </c:pt>
                <c:pt idx="753">
                  <c:v>37.6</c:v>
                </c:pt>
                <c:pt idx="754">
                  <c:v>39.1</c:v>
                </c:pt>
                <c:pt idx="755">
                  <c:v>39.1</c:v>
                </c:pt>
                <c:pt idx="756">
                  <c:v>39.299999999999997</c:v>
                </c:pt>
                <c:pt idx="757">
                  <c:v>38.700000000000003</c:v>
                </c:pt>
                <c:pt idx="758">
                  <c:v>38.9</c:v>
                </c:pt>
                <c:pt idx="759">
                  <c:v>39.700000000000003</c:v>
                </c:pt>
                <c:pt idx="760">
                  <c:v>38.4</c:v>
                </c:pt>
                <c:pt idx="761">
                  <c:v>40.1</c:v>
                </c:pt>
                <c:pt idx="762">
                  <c:v>39.700000000000003</c:v>
                </c:pt>
                <c:pt idx="763">
                  <c:v>39.5</c:v>
                </c:pt>
                <c:pt idx="764">
                  <c:v>39.299999999999997</c:v>
                </c:pt>
                <c:pt idx="765">
                  <c:v>37.5</c:v>
                </c:pt>
                <c:pt idx="766">
                  <c:v>38.6</c:v>
                </c:pt>
                <c:pt idx="767">
                  <c:v>38.4</c:v>
                </c:pt>
                <c:pt idx="768">
                  <c:v>38.6</c:v>
                </c:pt>
                <c:pt idx="769">
                  <c:v>39.700000000000003</c:v>
                </c:pt>
                <c:pt idx="770">
                  <c:v>39.1</c:v>
                </c:pt>
                <c:pt idx="771">
                  <c:v>38.6</c:v>
                </c:pt>
                <c:pt idx="772">
                  <c:v>39.799999999999997</c:v>
                </c:pt>
                <c:pt idx="773">
                  <c:v>38.5</c:v>
                </c:pt>
                <c:pt idx="774">
                  <c:v>39.9</c:v>
                </c:pt>
                <c:pt idx="775">
                  <c:v>39.5</c:v>
                </c:pt>
                <c:pt idx="776">
                  <c:v>39</c:v>
                </c:pt>
                <c:pt idx="777">
                  <c:v>38.6</c:v>
                </c:pt>
                <c:pt idx="778">
                  <c:v>38.299999999999997</c:v>
                </c:pt>
                <c:pt idx="779">
                  <c:v>38.799999999999997</c:v>
                </c:pt>
                <c:pt idx="780">
                  <c:v>38.1</c:v>
                </c:pt>
                <c:pt idx="781">
                  <c:v>39</c:v>
                </c:pt>
                <c:pt idx="782">
                  <c:v>38.1</c:v>
                </c:pt>
                <c:pt idx="783">
                  <c:v>39.1</c:v>
                </c:pt>
                <c:pt idx="784">
                  <c:v>39.9</c:v>
                </c:pt>
                <c:pt idx="785">
                  <c:v>37.5</c:v>
                </c:pt>
                <c:pt idx="786">
                  <c:v>38.9</c:v>
                </c:pt>
                <c:pt idx="787">
                  <c:v>37.799999999999997</c:v>
                </c:pt>
                <c:pt idx="788">
                  <c:v>37.9</c:v>
                </c:pt>
                <c:pt idx="789">
                  <c:v>38.6</c:v>
                </c:pt>
                <c:pt idx="790">
                  <c:v>37.200000000000003</c:v>
                </c:pt>
                <c:pt idx="791">
                  <c:v>39</c:v>
                </c:pt>
                <c:pt idx="792">
                  <c:v>38.1</c:v>
                </c:pt>
                <c:pt idx="793">
                  <c:v>38.6</c:v>
                </c:pt>
                <c:pt idx="794">
                  <c:v>37.1</c:v>
                </c:pt>
                <c:pt idx="795">
                  <c:v>38.5</c:v>
                </c:pt>
                <c:pt idx="796">
                  <c:v>37.9</c:v>
                </c:pt>
                <c:pt idx="797">
                  <c:v>38.299999999999997</c:v>
                </c:pt>
                <c:pt idx="798">
                  <c:v>35.9</c:v>
                </c:pt>
                <c:pt idx="799">
                  <c:v>37.799999999999997</c:v>
                </c:pt>
                <c:pt idx="800">
                  <c:v>37.200000000000003</c:v>
                </c:pt>
                <c:pt idx="801">
                  <c:v>37.299999999999997</c:v>
                </c:pt>
                <c:pt idx="802">
                  <c:v>38.4</c:v>
                </c:pt>
                <c:pt idx="803">
                  <c:v>37.6</c:v>
                </c:pt>
                <c:pt idx="804">
                  <c:v>36.700000000000003</c:v>
                </c:pt>
                <c:pt idx="805">
                  <c:v>39.5</c:v>
                </c:pt>
                <c:pt idx="806">
                  <c:v>37.700000000000003</c:v>
                </c:pt>
                <c:pt idx="807">
                  <c:v>37.4</c:v>
                </c:pt>
                <c:pt idx="808">
                  <c:v>37.799999999999997</c:v>
                </c:pt>
                <c:pt idx="809">
                  <c:v>38.6</c:v>
                </c:pt>
                <c:pt idx="810">
                  <c:v>38.200000000000003</c:v>
                </c:pt>
                <c:pt idx="811">
                  <c:v>38.799999999999997</c:v>
                </c:pt>
                <c:pt idx="812">
                  <c:v>39.799999999999997</c:v>
                </c:pt>
                <c:pt idx="813">
                  <c:v>38.5</c:v>
                </c:pt>
                <c:pt idx="814">
                  <c:v>37.9</c:v>
                </c:pt>
                <c:pt idx="815">
                  <c:v>38.299999999999997</c:v>
                </c:pt>
                <c:pt idx="816">
                  <c:v>38.9</c:v>
                </c:pt>
                <c:pt idx="817">
                  <c:v>38.4</c:v>
                </c:pt>
                <c:pt idx="818">
                  <c:v>38.200000000000003</c:v>
                </c:pt>
                <c:pt idx="819">
                  <c:v>37.700000000000003</c:v>
                </c:pt>
                <c:pt idx="820">
                  <c:v>38.700000000000003</c:v>
                </c:pt>
                <c:pt idx="821">
                  <c:v>39.1</c:v>
                </c:pt>
                <c:pt idx="822">
                  <c:v>37.700000000000003</c:v>
                </c:pt>
                <c:pt idx="823">
                  <c:v>37.5</c:v>
                </c:pt>
                <c:pt idx="824">
                  <c:v>38.4</c:v>
                </c:pt>
                <c:pt idx="825">
                  <c:v>37.9</c:v>
                </c:pt>
                <c:pt idx="826">
                  <c:v>39.200000000000003</c:v>
                </c:pt>
                <c:pt idx="827">
                  <c:v>38.5</c:v>
                </c:pt>
                <c:pt idx="828">
                  <c:v>36.799999999999997</c:v>
                </c:pt>
                <c:pt idx="829">
                  <c:v>37.299999999999997</c:v>
                </c:pt>
                <c:pt idx="830">
                  <c:v>38</c:v>
                </c:pt>
                <c:pt idx="831">
                  <c:v>36.799999999999997</c:v>
                </c:pt>
                <c:pt idx="832">
                  <c:v>37.700000000000003</c:v>
                </c:pt>
                <c:pt idx="833">
                  <c:v>36.700000000000003</c:v>
                </c:pt>
                <c:pt idx="834">
                  <c:v>35.4</c:v>
                </c:pt>
                <c:pt idx="835">
                  <c:v>36.700000000000003</c:v>
                </c:pt>
                <c:pt idx="836">
                  <c:v>36.9</c:v>
                </c:pt>
                <c:pt idx="837">
                  <c:v>36</c:v>
                </c:pt>
                <c:pt idx="838">
                  <c:v>36</c:v>
                </c:pt>
                <c:pt idx="839">
                  <c:v>35.5</c:v>
                </c:pt>
                <c:pt idx="840">
                  <c:v>36.4</c:v>
                </c:pt>
                <c:pt idx="841">
                  <c:v>36.200000000000003</c:v>
                </c:pt>
                <c:pt idx="842">
                  <c:v>38.1</c:v>
                </c:pt>
                <c:pt idx="843">
                  <c:v>36.9</c:v>
                </c:pt>
                <c:pt idx="844">
                  <c:v>37.700000000000003</c:v>
                </c:pt>
                <c:pt idx="845">
                  <c:v>36.4</c:v>
                </c:pt>
                <c:pt idx="846">
                  <c:v>36.4</c:v>
                </c:pt>
                <c:pt idx="847">
                  <c:v>37.4</c:v>
                </c:pt>
                <c:pt idx="848">
                  <c:v>36.6</c:v>
                </c:pt>
                <c:pt idx="849">
                  <c:v>36.200000000000003</c:v>
                </c:pt>
                <c:pt idx="850">
                  <c:v>38.6</c:v>
                </c:pt>
                <c:pt idx="851">
                  <c:v>37.299999999999997</c:v>
                </c:pt>
                <c:pt idx="852">
                  <c:v>37.200000000000003</c:v>
                </c:pt>
                <c:pt idx="853">
                  <c:v>36.700000000000003</c:v>
                </c:pt>
                <c:pt idx="854">
                  <c:v>37.799999999999997</c:v>
                </c:pt>
                <c:pt idx="855">
                  <c:v>37.5</c:v>
                </c:pt>
                <c:pt idx="856">
                  <c:v>38.4</c:v>
                </c:pt>
                <c:pt idx="857">
                  <c:v>38.700000000000003</c:v>
                </c:pt>
                <c:pt idx="858">
                  <c:v>36.9</c:v>
                </c:pt>
                <c:pt idx="859">
                  <c:v>37</c:v>
                </c:pt>
                <c:pt idx="860">
                  <c:v>37.4</c:v>
                </c:pt>
                <c:pt idx="861">
                  <c:v>37.799999999999997</c:v>
                </c:pt>
                <c:pt idx="862">
                  <c:v>38.200000000000003</c:v>
                </c:pt>
                <c:pt idx="863">
                  <c:v>39.1</c:v>
                </c:pt>
                <c:pt idx="864">
                  <c:v>38.5</c:v>
                </c:pt>
                <c:pt idx="865">
                  <c:v>39.1</c:v>
                </c:pt>
                <c:pt idx="866">
                  <c:v>39</c:v>
                </c:pt>
                <c:pt idx="867">
                  <c:v>39.700000000000003</c:v>
                </c:pt>
                <c:pt idx="868">
                  <c:v>39.1</c:v>
                </c:pt>
                <c:pt idx="869">
                  <c:v>39.6</c:v>
                </c:pt>
                <c:pt idx="870">
                  <c:v>38.799999999999997</c:v>
                </c:pt>
                <c:pt idx="871">
                  <c:v>38.799999999999997</c:v>
                </c:pt>
                <c:pt idx="872">
                  <c:v>39.5</c:v>
                </c:pt>
                <c:pt idx="873">
                  <c:v>39</c:v>
                </c:pt>
                <c:pt idx="874">
                  <c:v>39.9</c:v>
                </c:pt>
                <c:pt idx="875">
                  <c:v>39.5</c:v>
                </c:pt>
                <c:pt idx="876">
                  <c:v>39.200000000000003</c:v>
                </c:pt>
                <c:pt idx="877">
                  <c:v>38.700000000000003</c:v>
                </c:pt>
                <c:pt idx="878">
                  <c:v>38.4</c:v>
                </c:pt>
                <c:pt idx="879">
                  <c:v>39.6</c:v>
                </c:pt>
                <c:pt idx="880">
                  <c:v>38.200000000000003</c:v>
                </c:pt>
                <c:pt idx="881">
                  <c:v>40</c:v>
                </c:pt>
                <c:pt idx="882">
                  <c:v>39.200000000000003</c:v>
                </c:pt>
                <c:pt idx="883">
                  <c:v>39.799999999999997</c:v>
                </c:pt>
                <c:pt idx="884">
                  <c:v>39.799999999999997</c:v>
                </c:pt>
                <c:pt idx="885">
                  <c:v>39.5</c:v>
                </c:pt>
                <c:pt idx="886">
                  <c:v>38.4</c:v>
                </c:pt>
                <c:pt idx="887">
                  <c:v>39</c:v>
                </c:pt>
                <c:pt idx="888">
                  <c:v>38.5</c:v>
                </c:pt>
                <c:pt idx="889">
                  <c:v>38.6</c:v>
                </c:pt>
                <c:pt idx="890">
                  <c:v>37.200000000000003</c:v>
                </c:pt>
                <c:pt idx="891">
                  <c:v>36.799999999999997</c:v>
                </c:pt>
                <c:pt idx="892">
                  <c:v>37.700000000000003</c:v>
                </c:pt>
                <c:pt idx="893">
                  <c:v>37.700000000000003</c:v>
                </c:pt>
                <c:pt idx="894">
                  <c:v>38</c:v>
                </c:pt>
                <c:pt idx="895">
                  <c:v>37.200000000000003</c:v>
                </c:pt>
                <c:pt idx="896">
                  <c:v>37.200000000000003</c:v>
                </c:pt>
                <c:pt idx="897">
                  <c:v>37.299999999999997</c:v>
                </c:pt>
                <c:pt idx="898">
                  <c:v>36.799999999999997</c:v>
                </c:pt>
                <c:pt idx="899">
                  <c:v>37.799999999999997</c:v>
                </c:pt>
                <c:pt idx="900">
                  <c:v>37</c:v>
                </c:pt>
                <c:pt idx="901">
                  <c:v>39.200000000000003</c:v>
                </c:pt>
                <c:pt idx="902">
                  <c:v>37.1</c:v>
                </c:pt>
                <c:pt idx="903">
                  <c:v>37.4</c:v>
                </c:pt>
                <c:pt idx="904">
                  <c:v>37.200000000000003</c:v>
                </c:pt>
                <c:pt idx="905">
                  <c:v>36.9</c:v>
                </c:pt>
                <c:pt idx="906">
                  <c:v>37</c:v>
                </c:pt>
                <c:pt idx="907">
                  <c:v>36.4</c:v>
                </c:pt>
                <c:pt idx="908">
                  <c:v>36</c:v>
                </c:pt>
                <c:pt idx="909">
                  <c:v>37</c:v>
                </c:pt>
                <c:pt idx="910">
                  <c:v>36.6</c:v>
                </c:pt>
                <c:pt idx="911">
                  <c:v>37.4</c:v>
                </c:pt>
                <c:pt idx="912">
                  <c:v>37.5</c:v>
                </c:pt>
                <c:pt idx="913">
                  <c:v>36.4</c:v>
                </c:pt>
                <c:pt idx="914">
                  <c:v>36.6</c:v>
                </c:pt>
                <c:pt idx="915">
                  <c:v>36.299999999999997</c:v>
                </c:pt>
                <c:pt idx="916">
                  <c:v>33.9</c:v>
                </c:pt>
                <c:pt idx="917">
                  <c:v>36.4</c:v>
                </c:pt>
                <c:pt idx="918">
                  <c:v>36.799999999999997</c:v>
                </c:pt>
                <c:pt idx="919">
                  <c:v>36.1</c:v>
                </c:pt>
                <c:pt idx="920">
                  <c:v>36.700000000000003</c:v>
                </c:pt>
                <c:pt idx="921">
                  <c:v>36.4</c:v>
                </c:pt>
                <c:pt idx="922">
                  <c:v>36.200000000000003</c:v>
                </c:pt>
                <c:pt idx="923">
                  <c:v>37.299999999999997</c:v>
                </c:pt>
                <c:pt idx="924">
                  <c:v>37</c:v>
                </c:pt>
                <c:pt idx="925">
                  <c:v>36.1</c:v>
                </c:pt>
                <c:pt idx="926">
                  <c:v>36.200000000000003</c:v>
                </c:pt>
                <c:pt idx="927">
                  <c:v>36.799999999999997</c:v>
                </c:pt>
                <c:pt idx="928">
                  <c:v>37.1</c:v>
                </c:pt>
                <c:pt idx="929">
                  <c:v>36.9</c:v>
                </c:pt>
                <c:pt idx="930">
                  <c:v>37.200000000000003</c:v>
                </c:pt>
                <c:pt idx="931">
                  <c:v>37.700000000000003</c:v>
                </c:pt>
                <c:pt idx="932">
                  <c:v>37.4</c:v>
                </c:pt>
                <c:pt idx="933">
                  <c:v>37.5</c:v>
                </c:pt>
                <c:pt idx="934">
                  <c:v>37.200000000000003</c:v>
                </c:pt>
                <c:pt idx="935">
                  <c:v>38.1</c:v>
                </c:pt>
                <c:pt idx="936">
                  <c:v>37.700000000000003</c:v>
                </c:pt>
                <c:pt idx="937">
                  <c:v>37.6</c:v>
                </c:pt>
                <c:pt idx="938">
                  <c:v>38.6</c:v>
                </c:pt>
                <c:pt idx="939">
                  <c:v>38.799999999999997</c:v>
                </c:pt>
                <c:pt idx="940">
                  <c:v>37.9</c:v>
                </c:pt>
                <c:pt idx="941">
                  <c:v>38.700000000000003</c:v>
                </c:pt>
                <c:pt idx="942">
                  <c:v>39.4</c:v>
                </c:pt>
                <c:pt idx="943">
                  <c:v>41.1</c:v>
                </c:pt>
                <c:pt idx="944">
                  <c:v>39.200000000000003</c:v>
                </c:pt>
                <c:pt idx="945">
                  <c:v>39.6</c:v>
                </c:pt>
                <c:pt idx="946">
                  <c:v>40.700000000000003</c:v>
                </c:pt>
                <c:pt idx="947">
                  <c:v>39.799999999999997</c:v>
                </c:pt>
                <c:pt idx="948">
                  <c:v>41.2</c:v>
                </c:pt>
                <c:pt idx="949">
                  <c:v>40.299999999999997</c:v>
                </c:pt>
                <c:pt idx="950">
                  <c:v>40.700000000000003</c:v>
                </c:pt>
                <c:pt idx="951">
                  <c:v>39.9</c:v>
                </c:pt>
                <c:pt idx="952">
                  <c:v>41.4</c:v>
                </c:pt>
                <c:pt idx="953">
                  <c:v>40.6</c:v>
                </c:pt>
                <c:pt idx="954">
                  <c:v>41.5</c:v>
                </c:pt>
                <c:pt idx="955">
                  <c:v>41.2</c:v>
                </c:pt>
                <c:pt idx="956">
                  <c:v>41.1</c:v>
                </c:pt>
                <c:pt idx="957">
                  <c:v>42</c:v>
                </c:pt>
                <c:pt idx="958">
                  <c:v>41.8</c:v>
                </c:pt>
                <c:pt idx="959">
                  <c:v>42.4</c:v>
                </c:pt>
                <c:pt idx="960">
                  <c:v>41.7</c:v>
                </c:pt>
                <c:pt idx="961">
                  <c:v>41.5</c:v>
                </c:pt>
                <c:pt idx="962">
                  <c:v>41.3</c:v>
                </c:pt>
                <c:pt idx="963">
                  <c:v>42.2</c:v>
                </c:pt>
                <c:pt idx="964">
                  <c:v>41.9</c:v>
                </c:pt>
                <c:pt idx="965">
                  <c:v>42.5</c:v>
                </c:pt>
                <c:pt idx="966">
                  <c:v>40.700000000000003</c:v>
                </c:pt>
                <c:pt idx="967">
                  <c:v>41.5</c:v>
                </c:pt>
                <c:pt idx="968">
                  <c:v>41.3</c:v>
                </c:pt>
                <c:pt idx="969">
                  <c:v>41.5</c:v>
                </c:pt>
                <c:pt idx="970">
                  <c:v>42</c:v>
                </c:pt>
                <c:pt idx="971">
                  <c:v>41.9</c:v>
                </c:pt>
                <c:pt idx="972">
                  <c:v>42.4</c:v>
                </c:pt>
                <c:pt idx="973">
                  <c:v>41.8</c:v>
                </c:pt>
                <c:pt idx="974">
                  <c:v>41.7</c:v>
                </c:pt>
                <c:pt idx="975">
                  <c:v>43</c:v>
                </c:pt>
                <c:pt idx="976">
                  <c:v>42.4</c:v>
                </c:pt>
                <c:pt idx="977">
                  <c:v>42.6</c:v>
                </c:pt>
                <c:pt idx="978">
                  <c:v>41.8</c:v>
                </c:pt>
                <c:pt idx="979">
                  <c:v>42.5</c:v>
                </c:pt>
                <c:pt idx="980">
                  <c:v>42</c:v>
                </c:pt>
                <c:pt idx="981">
                  <c:v>42.6</c:v>
                </c:pt>
                <c:pt idx="982">
                  <c:v>42.6</c:v>
                </c:pt>
                <c:pt idx="983">
                  <c:v>42.8</c:v>
                </c:pt>
                <c:pt idx="984">
                  <c:v>42.7</c:v>
                </c:pt>
                <c:pt idx="985">
                  <c:v>42.2</c:v>
                </c:pt>
                <c:pt idx="986">
                  <c:v>42.4</c:v>
                </c:pt>
                <c:pt idx="987">
                  <c:v>42</c:v>
                </c:pt>
                <c:pt idx="988">
                  <c:v>43.1</c:v>
                </c:pt>
                <c:pt idx="989">
                  <c:v>42.5</c:v>
                </c:pt>
                <c:pt idx="990">
                  <c:v>42.6</c:v>
                </c:pt>
                <c:pt idx="991">
                  <c:v>43.5</c:v>
                </c:pt>
                <c:pt idx="992">
                  <c:v>42.8</c:v>
                </c:pt>
                <c:pt idx="993">
                  <c:v>43.8</c:v>
                </c:pt>
                <c:pt idx="994">
                  <c:v>43.4</c:v>
                </c:pt>
                <c:pt idx="995">
                  <c:v>44.3</c:v>
                </c:pt>
                <c:pt idx="996">
                  <c:v>43.9</c:v>
                </c:pt>
                <c:pt idx="997">
                  <c:v>45.4</c:v>
                </c:pt>
                <c:pt idx="998">
                  <c:v>44.9</c:v>
                </c:pt>
                <c:pt idx="999">
                  <c:v>45.1</c:v>
                </c:pt>
                <c:pt idx="1000">
                  <c:v>46.9</c:v>
                </c:pt>
                <c:pt idx="1001">
                  <c:v>45.5</c:v>
                </c:pt>
                <c:pt idx="1002">
                  <c:v>45.7</c:v>
                </c:pt>
                <c:pt idx="1003">
                  <c:v>47.1</c:v>
                </c:pt>
                <c:pt idx="1004">
                  <c:v>47.1</c:v>
                </c:pt>
                <c:pt idx="1005">
                  <c:v>47.6</c:v>
                </c:pt>
                <c:pt idx="1006">
                  <c:v>48.4</c:v>
                </c:pt>
                <c:pt idx="1007">
                  <c:v>48.9</c:v>
                </c:pt>
                <c:pt idx="1008">
                  <c:v>48.7</c:v>
                </c:pt>
                <c:pt idx="1009">
                  <c:v>50.3</c:v>
                </c:pt>
                <c:pt idx="1010">
                  <c:v>48.8</c:v>
                </c:pt>
                <c:pt idx="1011">
                  <c:v>51</c:v>
                </c:pt>
                <c:pt idx="1012">
                  <c:v>50.1</c:v>
                </c:pt>
                <c:pt idx="1013">
                  <c:v>49.3</c:v>
                </c:pt>
                <c:pt idx="1014">
                  <c:v>50.1</c:v>
                </c:pt>
                <c:pt idx="1015">
                  <c:v>49.8</c:v>
                </c:pt>
                <c:pt idx="1016">
                  <c:v>52</c:v>
                </c:pt>
                <c:pt idx="1017">
                  <c:v>51.5</c:v>
                </c:pt>
                <c:pt idx="1018">
                  <c:v>51.8</c:v>
                </c:pt>
                <c:pt idx="1019">
                  <c:v>52</c:v>
                </c:pt>
                <c:pt idx="1020">
                  <c:v>51.3</c:v>
                </c:pt>
                <c:pt idx="1021">
                  <c:v>52.1</c:v>
                </c:pt>
                <c:pt idx="1022">
                  <c:v>51.9</c:v>
                </c:pt>
                <c:pt idx="1023">
                  <c:v>50.6</c:v>
                </c:pt>
                <c:pt idx="1024">
                  <c:v>50.9</c:v>
                </c:pt>
                <c:pt idx="1025">
                  <c:v>51.1</c:v>
                </c:pt>
                <c:pt idx="1026">
                  <c:v>51.5</c:v>
                </c:pt>
                <c:pt idx="1027">
                  <c:v>51.1</c:v>
                </c:pt>
                <c:pt idx="1028">
                  <c:v>52.4</c:v>
                </c:pt>
                <c:pt idx="1029">
                  <c:v>51.6</c:v>
                </c:pt>
                <c:pt idx="1030">
                  <c:v>50.5</c:v>
                </c:pt>
                <c:pt idx="1031">
                  <c:v>50.5</c:v>
                </c:pt>
                <c:pt idx="1032">
                  <c:v>52.4</c:v>
                </c:pt>
                <c:pt idx="1033">
                  <c:v>51.8</c:v>
                </c:pt>
                <c:pt idx="1034">
                  <c:v>52.9</c:v>
                </c:pt>
                <c:pt idx="1035">
                  <c:v>52.7</c:v>
                </c:pt>
                <c:pt idx="1036">
                  <c:v>52.4</c:v>
                </c:pt>
                <c:pt idx="1037">
                  <c:v>52.7</c:v>
                </c:pt>
                <c:pt idx="1038">
                  <c:v>52.5</c:v>
                </c:pt>
                <c:pt idx="1039">
                  <c:v>51.7</c:v>
                </c:pt>
                <c:pt idx="1040">
                  <c:v>52.3</c:v>
                </c:pt>
                <c:pt idx="1041">
                  <c:v>53.5</c:v>
                </c:pt>
                <c:pt idx="1042">
                  <c:v>53.5</c:v>
                </c:pt>
                <c:pt idx="1043">
                  <c:v>53.8</c:v>
                </c:pt>
                <c:pt idx="1044">
                  <c:v>55.4</c:v>
                </c:pt>
                <c:pt idx="1045">
                  <c:v>55</c:v>
                </c:pt>
                <c:pt idx="1046">
                  <c:v>53.7</c:v>
                </c:pt>
                <c:pt idx="1047">
                  <c:v>55.4</c:v>
                </c:pt>
                <c:pt idx="1048">
                  <c:v>55.8</c:v>
                </c:pt>
                <c:pt idx="1049">
                  <c:v>55.2</c:v>
                </c:pt>
                <c:pt idx="1050">
                  <c:v>54.4</c:v>
                </c:pt>
                <c:pt idx="1051">
                  <c:v>55.6</c:v>
                </c:pt>
                <c:pt idx="1052">
                  <c:v>55.7</c:v>
                </c:pt>
                <c:pt idx="1053">
                  <c:v>56.6</c:v>
                </c:pt>
                <c:pt idx="1054">
                  <c:v>57.5</c:v>
                </c:pt>
                <c:pt idx="1055">
                  <c:v>57.2</c:v>
                </c:pt>
                <c:pt idx="1056">
                  <c:v>56.2</c:v>
                </c:pt>
                <c:pt idx="1057">
                  <c:v>56.2</c:v>
                </c:pt>
                <c:pt idx="1058">
                  <c:v>56.2</c:v>
                </c:pt>
                <c:pt idx="1059">
                  <c:v>56</c:v>
                </c:pt>
                <c:pt idx="1060">
                  <c:v>56.4</c:v>
                </c:pt>
                <c:pt idx="1061">
                  <c:v>56.3</c:v>
                </c:pt>
                <c:pt idx="1062">
                  <c:v>55.9</c:v>
                </c:pt>
                <c:pt idx="1063">
                  <c:v>56.9</c:v>
                </c:pt>
                <c:pt idx="1064">
                  <c:v>55.6</c:v>
                </c:pt>
                <c:pt idx="1065">
                  <c:v>56.7</c:v>
                </c:pt>
                <c:pt idx="1066">
                  <c:v>56.3</c:v>
                </c:pt>
                <c:pt idx="1067">
                  <c:v>56</c:v>
                </c:pt>
                <c:pt idx="1068">
                  <c:v>56.5</c:v>
                </c:pt>
                <c:pt idx="1069">
                  <c:v>57.2</c:v>
                </c:pt>
                <c:pt idx="1070">
                  <c:v>56.8</c:v>
                </c:pt>
                <c:pt idx="1071">
                  <c:v>55.9</c:v>
                </c:pt>
                <c:pt idx="1072">
                  <c:v>58.4</c:v>
                </c:pt>
                <c:pt idx="1073">
                  <c:v>57.3</c:v>
                </c:pt>
                <c:pt idx="1074">
                  <c:v>58.3</c:v>
                </c:pt>
                <c:pt idx="1075">
                  <c:v>57.2</c:v>
                </c:pt>
                <c:pt idx="1076">
                  <c:v>58.2</c:v>
                </c:pt>
                <c:pt idx="1077">
                  <c:v>57.4</c:v>
                </c:pt>
                <c:pt idx="1078">
                  <c:v>59.2</c:v>
                </c:pt>
                <c:pt idx="1079">
                  <c:v>58.1</c:v>
                </c:pt>
                <c:pt idx="1080">
                  <c:v>58.3</c:v>
                </c:pt>
                <c:pt idx="1081">
                  <c:v>59.4</c:v>
                </c:pt>
                <c:pt idx="1082">
                  <c:v>58.9</c:v>
                </c:pt>
                <c:pt idx="1083">
                  <c:v>58.7</c:v>
                </c:pt>
                <c:pt idx="1084">
                  <c:v>58.8</c:v>
                </c:pt>
                <c:pt idx="1085">
                  <c:v>57.9</c:v>
                </c:pt>
                <c:pt idx="1086">
                  <c:v>59.4</c:v>
                </c:pt>
                <c:pt idx="1087">
                  <c:v>59.1</c:v>
                </c:pt>
                <c:pt idx="1088">
                  <c:v>59</c:v>
                </c:pt>
                <c:pt idx="1089">
                  <c:v>59</c:v>
                </c:pt>
                <c:pt idx="1090">
                  <c:v>59.5</c:v>
                </c:pt>
                <c:pt idx="1091">
                  <c:v>60</c:v>
                </c:pt>
                <c:pt idx="1092">
                  <c:v>59.3</c:v>
                </c:pt>
                <c:pt idx="1093">
                  <c:v>60</c:v>
                </c:pt>
                <c:pt idx="1094">
                  <c:v>58.9</c:v>
                </c:pt>
                <c:pt idx="1095">
                  <c:v>58.4</c:v>
                </c:pt>
                <c:pt idx="1096">
                  <c:v>58.9</c:v>
                </c:pt>
                <c:pt idx="1097">
                  <c:v>58</c:v>
                </c:pt>
                <c:pt idx="1098">
                  <c:v>57.7</c:v>
                </c:pt>
                <c:pt idx="1099">
                  <c:v>58.9</c:v>
                </c:pt>
                <c:pt idx="1100">
                  <c:v>59.7</c:v>
                </c:pt>
                <c:pt idx="1101">
                  <c:v>58.4</c:v>
                </c:pt>
                <c:pt idx="1102">
                  <c:v>59.8</c:v>
                </c:pt>
                <c:pt idx="1103">
                  <c:v>59.2</c:v>
                </c:pt>
                <c:pt idx="1104">
                  <c:v>59.1</c:v>
                </c:pt>
                <c:pt idx="1105">
                  <c:v>58.8</c:v>
                </c:pt>
                <c:pt idx="1106">
                  <c:v>59.4</c:v>
                </c:pt>
                <c:pt idx="1107">
                  <c:v>58.4</c:v>
                </c:pt>
                <c:pt idx="1108">
                  <c:v>59.5</c:v>
                </c:pt>
                <c:pt idx="1109">
                  <c:v>58.7</c:v>
                </c:pt>
                <c:pt idx="1110">
                  <c:v>59</c:v>
                </c:pt>
                <c:pt idx="1111">
                  <c:v>59</c:v>
                </c:pt>
                <c:pt idx="1112">
                  <c:v>58.9</c:v>
                </c:pt>
                <c:pt idx="1113">
                  <c:v>58.5</c:v>
                </c:pt>
                <c:pt idx="1114">
                  <c:v>57.5</c:v>
                </c:pt>
                <c:pt idx="1115">
                  <c:v>58</c:v>
                </c:pt>
                <c:pt idx="1116">
                  <c:v>58.9</c:v>
                </c:pt>
                <c:pt idx="1117">
                  <c:v>58.9</c:v>
                </c:pt>
                <c:pt idx="1118">
                  <c:v>58</c:v>
                </c:pt>
                <c:pt idx="1119">
                  <c:v>57.3</c:v>
                </c:pt>
                <c:pt idx="1120">
                  <c:v>57</c:v>
                </c:pt>
                <c:pt idx="1121">
                  <c:v>58.4</c:v>
                </c:pt>
                <c:pt idx="1122">
                  <c:v>57.5</c:v>
                </c:pt>
                <c:pt idx="1123">
                  <c:v>57.1</c:v>
                </c:pt>
                <c:pt idx="1124">
                  <c:v>58</c:v>
                </c:pt>
                <c:pt idx="1125">
                  <c:v>57.8</c:v>
                </c:pt>
                <c:pt idx="1126">
                  <c:v>58.9</c:v>
                </c:pt>
                <c:pt idx="1127">
                  <c:v>57.1</c:v>
                </c:pt>
                <c:pt idx="1128">
                  <c:v>56.4</c:v>
                </c:pt>
                <c:pt idx="1129">
                  <c:v>57.1</c:v>
                </c:pt>
                <c:pt idx="1130">
                  <c:v>57.6</c:v>
                </c:pt>
                <c:pt idx="1131">
                  <c:v>58</c:v>
                </c:pt>
                <c:pt idx="1132">
                  <c:v>57</c:v>
                </c:pt>
                <c:pt idx="1133">
                  <c:v>58.9</c:v>
                </c:pt>
                <c:pt idx="1134">
                  <c:v>57.8</c:v>
                </c:pt>
                <c:pt idx="1135">
                  <c:v>57.6</c:v>
                </c:pt>
                <c:pt idx="1136">
                  <c:v>58.9</c:v>
                </c:pt>
                <c:pt idx="1137">
                  <c:v>58.3</c:v>
                </c:pt>
                <c:pt idx="1138">
                  <c:v>58.7</c:v>
                </c:pt>
                <c:pt idx="1139">
                  <c:v>59</c:v>
                </c:pt>
                <c:pt idx="1140">
                  <c:v>58.4</c:v>
                </c:pt>
                <c:pt idx="1141">
                  <c:v>58.6</c:v>
                </c:pt>
                <c:pt idx="1142">
                  <c:v>58.9</c:v>
                </c:pt>
                <c:pt idx="1143">
                  <c:v>58.8</c:v>
                </c:pt>
                <c:pt idx="1144">
                  <c:v>57.6</c:v>
                </c:pt>
                <c:pt idx="1145">
                  <c:v>58.9</c:v>
                </c:pt>
                <c:pt idx="1146">
                  <c:v>57.7</c:v>
                </c:pt>
                <c:pt idx="1147">
                  <c:v>59</c:v>
                </c:pt>
                <c:pt idx="1148">
                  <c:v>57.5</c:v>
                </c:pt>
                <c:pt idx="1149">
                  <c:v>57.9</c:v>
                </c:pt>
                <c:pt idx="1150">
                  <c:v>58.2</c:v>
                </c:pt>
                <c:pt idx="1151">
                  <c:v>57.1</c:v>
                </c:pt>
                <c:pt idx="1152">
                  <c:v>57.6</c:v>
                </c:pt>
                <c:pt idx="1153">
                  <c:v>57.1</c:v>
                </c:pt>
                <c:pt idx="1154">
                  <c:v>56.9</c:v>
                </c:pt>
                <c:pt idx="1155">
                  <c:v>56.7</c:v>
                </c:pt>
                <c:pt idx="1156">
                  <c:v>56.3</c:v>
                </c:pt>
                <c:pt idx="1157">
                  <c:v>55.9</c:v>
                </c:pt>
                <c:pt idx="1158">
                  <c:v>55</c:v>
                </c:pt>
                <c:pt idx="1159">
                  <c:v>54.4</c:v>
                </c:pt>
                <c:pt idx="1160">
                  <c:v>55</c:v>
                </c:pt>
                <c:pt idx="1161">
                  <c:v>54.9</c:v>
                </c:pt>
                <c:pt idx="1162">
                  <c:v>53.9</c:v>
                </c:pt>
                <c:pt idx="1163">
                  <c:v>53.2</c:v>
                </c:pt>
                <c:pt idx="1164">
                  <c:v>53.8</c:v>
                </c:pt>
                <c:pt idx="1165">
                  <c:v>53.8</c:v>
                </c:pt>
                <c:pt idx="1166">
                  <c:v>54.3</c:v>
                </c:pt>
                <c:pt idx="1167">
                  <c:v>53.1</c:v>
                </c:pt>
                <c:pt idx="1168">
                  <c:v>52.2</c:v>
                </c:pt>
                <c:pt idx="1169">
                  <c:v>51.7</c:v>
                </c:pt>
                <c:pt idx="1170">
                  <c:v>52.3</c:v>
                </c:pt>
                <c:pt idx="1171">
                  <c:v>51.2</c:v>
                </c:pt>
                <c:pt idx="1172">
                  <c:v>52.2</c:v>
                </c:pt>
                <c:pt idx="1173">
                  <c:v>51.5</c:v>
                </c:pt>
                <c:pt idx="1174">
                  <c:v>50.7</c:v>
                </c:pt>
                <c:pt idx="1175">
                  <c:v>51.6</c:v>
                </c:pt>
                <c:pt idx="1176">
                  <c:v>51.4</c:v>
                </c:pt>
                <c:pt idx="1177">
                  <c:v>51.2</c:v>
                </c:pt>
                <c:pt idx="1178">
                  <c:v>49.8</c:v>
                </c:pt>
                <c:pt idx="1179">
                  <c:v>50.9</c:v>
                </c:pt>
                <c:pt idx="1180">
                  <c:v>50.2</c:v>
                </c:pt>
                <c:pt idx="1181">
                  <c:v>50.9</c:v>
                </c:pt>
                <c:pt idx="1182">
                  <c:v>49.6</c:v>
                </c:pt>
                <c:pt idx="1183">
                  <c:v>49.4</c:v>
                </c:pt>
                <c:pt idx="1184">
                  <c:v>49.6</c:v>
                </c:pt>
                <c:pt idx="1185">
                  <c:v>49.8</c:v>
                </c:pt>
                <c:pt idx="1186">
                  <c:v>49.5</c:v>
                </c:pt>
                <c:pt idx="1187">
                  <c:v>50.8</c:v>
                </c:pt>
                <c:pt idx="1188">
                  <c:v>49.1</c:v>
                </c:pt>
                <c:pt idx="1189">
                  <c:v>48.7</c:v>
                </c:pt>
                <c:pt idx="1190">
                  <c:v>49.5</c:v>
                </c:pt>
                <c:pt idx="1191">
                  <c:v>48.5</c:v>
                </c:pt>
                <c:pt idx="1192">
                  <c:v>48.5</c:v>
                </c:pt>
                <c:pt idx="1193">
                  <c:v>49.1</c:v>
                </c:pt>
                <c:pt idx="1194">
                  <c:v>48.6</c:v>
                </c:pt>
                <c:pt idx="1195">
                  <c:v>48.3</c:v>
                </c:pt>
                <c:pt idx="1196">
                  <c:v>48.5</c:v>
                </c:pt>
                <c:pt idx="1197">
                  <c:v>47.3</c:v>
                </c:pt>
                <c:pt idx="1198">
                  <c:v>46.4</c:v>
                </c:pt>
                <c:pt idx="1199">
                  <c:v>49.2</c:v>
                </c:pt>
                <c:pt idx="1200">
                  <c:v>48</c:v>
                </c:pt>
                <c:pt idx="1201">
                  <c:v>47.7</c:v>
                </c:pt>
                <c:pt idx="1202">
                  <c:v>47.1</c:v>
                </c:pt>
                <c:pt idx="1203">
                  <c:v>45.2</c:v>
                </c:pt>
                <c:pt idx="1204">
                  <c:v>47.2</c:v>
                </c:pt>
                <c:pt idx="1205">
                  <c:v>46.6</c:v>
                </c:pt>
                <c:pt idx="1206">
                  <c:v>46.4</c:v>
                </c:pt>
                <c:pt idx="1207">
                  <c:v>45.6</c:v>
                </c:pt>
                <c:pt idx="1208">
                  <c:v>45.7</c:v>
                </c:pt>
                <c:pt idx="1209">
                  <c:v>44.6</c:v>
                </c:pt>
                <c:pt idx="1210">
                  <c:v>44.9</c:v>
                </c:pt>
                <c:pt idx="1211">
                  <c:v>44.8</c:v>
                </c:pt>
                <c:pt idx="1212">
                  <c:v>44.7</c:v>
                </c:pt>
                <c:pt idx="1213">
                  <c:v>44.7</c:v>
                </c:pt>
                <c:pt idx="1214">
                  <c:v>43.6</c:v>
                </c:pt>
                <c:pt idx="1215">
                  <c:v>44.7</c:v>
                </c:pt>
                <c:pt idx="1216">
                  <c:v>43.4</c:v>
                </c:pt>
                <c:pt idx="1217">
                  <c:v>43.7</c:v>
                </c:pt>
                <c:pt idx="1218">
                  <c:v>42.4</c:v>
                </c:pt>
                <c:pt idx="1219">
                  <c:v>42.2</c:v>
                </c:pt>
                <c:pt idx="1220">
                  <c:v>41.4</c:v>
                </c:pt>
                <c:pt idx="1221">
                  <c:v>40.799999999999997</c:v>
                </c:pt>
                <c:pt idx="1222">
                  <c:v>40.1</c:v>
                </c:pt>
                <c:pt idx="1223">
                  <c:v>40.1</c:v>
                </c:pt>
                <c:pt idx="1224">
                  <c:v>41.2</c:v>
                </c:pt>
                <c:pt idx="1225">
                  <c:v>39.700000000000003</c:v>
                </c:pt>
                <c:pt idx="1226">
                  <c:v>39.700000000000003</c:v>
                </c:pt>
                <c:pt idx="1227">
                  <c:v>39.200000000000003</c:v>
                </c:pt>
                <c:pt idx="1228">
                  <c:v>39</c:v>
                </c:pt>
                <c:pt idx="1229">
                  <c:v>38.200000000000003</c:v>
                </c:pt>
                <c:pt idx="1230">
                  <c:v>37.299999999999997</c:v>
                </c:pt>
                <c:pt idx="1231">
                  <c:v>37.200000000000003</c:v>
                </c:pt>
                <c:pt idx="1232">
                  <c:v>36.6</c:v>
                </c:pt>
                <c:pt idx="1233">
                  <c:v>35.299999999999997</c:v>
                </c:pt>
                <c:pt idx="1234">
                  <c:v>35.9</c:v>
                </c:pt>
                <c:pt idx="1235">
                  <c:v>35.700000000000003</c:v>
                </c:pt>
                <c:pt idx="1236">
                  <c:v>36</c:v>
                </c:pt>
                <c:pt idx="1237">
                  <c:v>35.299999999999997</c:v>
                </c:pt>
                <c:pt idx="1238">
                  <c:v>33</c:v>
                </c:pt>
                <c:pt idx="1239">
                  <c:v>31.9</c:v>
                </c:pt>
                <c:pt idx="1240">
                  <c:v>32.9</c:v>
                </c:pt>
                <c:pt idx="1241">
                  <c:v>31.8</c:v>
                </c:pt>
                <c:pt idx="1242">
                  <c:v>30.8</c:v>
                </c:pt>
                <c:pt idx="1243">
                  <c:v>31.3</c:v>
                </c:pt>
                <c:pt idx="1244">
                  <c:v>29.2</c:v>
                </c:pt>
                <c:pt idx="1245">
                  <c:v>29.8</c:v>
                </c:pt>
                <c:pt idx="1246">
                  <c:v>28.7</c:v>
                </c:pt>
                <c:pt idx="1247">
                  <c:v>28.9</c:v>
                </c:pt>
                <c:pt idx="1248">
                  <c:v>27.5</c:v>
                </c:pt>
                <c:pt idx="1249">
                  <c:v>27.4</c:v>
                </c:pt>
                <c:pt idx="1250">
                  <c:v>26.6</c:v>
                </c:pt>
                <c:pt idx="1251">
                  <c:v>25.8</c:v>
                </c:pt>
                <c:pt idx="1252">
                  <c:v>26</c:v>
                </c:pt>
                <c:pt idx="1253">
                  <c:v>26</c:v>
                </c:pt>
                <c:pt idx="1254">
                  <c:v>27</c:v>
                </c:pt>
                <c:pt idx="1255">
                  <c:v>24</c:v>
                </c:pt>
                <c:pt idx="1256">
                  <c:v>25</c:v>
                </c:pt>
                <c:pt idx="1257">
                  <c:v>23</c:v>
                </c:pt>
                <c:pt idx="1258">
                  <c:v>23.9</c:v>
                </c:pt>
                <c:pt idx="1259">
                  <c:v>23.8</c:v>
                </c:pt>
                <c:pt idx="1260">
                  <c:v>22.9</c:v>
                </c:pt>
                <c:pt idx="1261">
                  <c:v>22.7</c:v>
                </c:pt>
                <c:pt idx="1262">
                  <c:v>22.4</c:v>
                </c:pt>
                <c:pt idx="1263">
                  <c:v>21.3</c:v>
                </c:pt>
                <c:pt idx="1264">
                  <c:v>21</c:v>
                </c:pt>
                <c:pt idx="1265">
                  <c:v>20.9</c:v>
                </c:pt>
                <c:pt idx="1266">
                  <c:v>21.1</c:v>
                </c:pt>
                <c:pt idx="1267">
                  <c:v>19.5</c:v>
                </c:pt>
                <c:pt idx="1268">
                  <c:v>20.9</c:v>
                </c:pt>
                <c:pt idx="1269">
                  <c:v>18.899999999999999</c:v>
                </c:pt>
                <c:pt idx="1270">
                  <c:v>19.100000000000001</c:v>
                </c:pt>
                <c:pt idx="1271">
                  <c:v>18.399999999999999</c:v>
                </c:pt>
                <c:pt idx="1272">
                  <c:v>18.100000000000001</c:v>
                </c:pt>
                <c:pt idx="1273">
                  <c:v>18.8</c:v>
                </c:pt>
                <c:pt idx="1274">
                  <c:v>19.3</c:v>
                </c:pt>
                <c:pt idx="1275">
                  <c:v>16.8</c:v>
                </c:pt>
                <c:pt idx="1276">
                  <c:v>18.8</c:v>
                </c:pt>
                <c:pt idx="1277">
                  <c:v>18.399999999999999</c:v>
                </c:pt>
                <c:pt idx="1278">
                  <c:v>18.899999999999999</c:v>
                </c:pt>
                <c:pt idx="1279">
                  <c:v>18</c:v>
                </c:pt>
                <c:pt idx="1280">
                  <c:v>17.100000000000001</c:v>
                </c:pt>
                <c:pt idx="1281">
                  <c:v>17.899999999999999</c:v>
                </c:pt>
                <c:pt idx="1282">
                  <c:v>17.2</c:v>
                </c:pt>
                <c:pt idx="1283">
                  <c:v>16.600000000000001</c:v>
                </c:pt>
                <c:pt idx="1284">
                  <c:v>16.3</c:v>
                </c:pt>
                <c:pt idx="1285">
                  <c:v>16.100000000000001</c:v>
                </c:pt>
                <c:pt idx="1286">
                  <c:v>16.100000000000001</c:v>
                </c:pt>
                <c:pt idx="1287">
                  <c:v>15.4</c:v>
                </c:pt>
                <c:pt idx="1288">
                  <c:v>15.3</c:v>
                </c:pt>
                <c:pt idx="1289">
                  <c:v>15.7</c:v>
                </c:pt>
                <c:pt idx="1290">
                  <c:v>15.8</c:v>
                </c:pt>
                <c:pt idx="1291">
                  <c:v>16</c:v>
                </c:pt>
                <c:pt idx="1292">
                  <c:v>16.2</c:v>
                </c:pt>
                <c:pt idx="1293">
                  <c:v>15.8</c:v>
                </c:pt>
                <c:pt idx="1294">
                  <c:v>16.399999999999999</c:v>
                </c:pt>
                <c:pt idx="1295">
                  <c:v>15.5</c:v>
                </c:pt>
                <c:pt idx="1296">
                  <c:v>15.4</c:v>
                </c:pt>
                <c:pt idx="1297">
                  <c:v>15.7</c:v>
                </c:pt>
                <c:pt idx="1298">
                  <c:v>15.7</c:v>
                </c:pt>
                <c:pt idx="1299">
                  <c:v>15.7</c:v>
                </c:pt>
                <c:pt idx="1300">
                  <c:v>15.5</c:v>
                </c:pt>
                <c:pt idx="1301">
                  <c:v>14.5</c:v>
                </c:pt>
                <c:pt idx="1302">
                  <c:v>15.7</c:v>
                </c:pt>
                <c:pt idx="1303">
                  <c:v>14.5</c:v>
                </c:pt>
                <c:pt idx="1304">
                  <c:v>15.4</c:v>
                </c:pt>
                <c:pt idx="1305">
                  <c:v>14.4</c:v>
                </c:pt>
                <c:pt idx="1306">
                  <c:v>15.6</c:v>
                </c:pt>
                <c:pt idx="1307">
                  <c:v>15</c:v>
                </c:pt>
                <c:pt idx="1308">
                  <c:v>14.9</c:v>
                </c:pt>
                <c:pt idx="1309">
                  <c:v>16.3</c:v>
                </c:pt>
                <c:pt idx="1310">
                  <c:v>15.1</c:v>
                </c:pt>
                <c:pt idx="1311">
                  <c:v>15.8</c:v>
                </c:pt>
                <c:pt idx="1312">
                  <c:v>15.4</c:v>
                </c:pt>
                <c:pt idx="1313">
                  <c:v>15.7</c:v>
                </c:pt>
                <c:pt idx="1314">
                  <c:v>16</c:v>
                </c:pt>
                <c:pt idx="1315">
                  <c:v>16</c:v>
                </c:pt>
                <c:pt idx="1316">
                  <c:v>14.5</c:v>
                </c:pt>
                <c:pt idx="1317">
                  <c:v>16.399999999999999</c:v>
                </c:pt>
                <c:pt idx="1318">
                  <c:v>14.9</c:v>
                </c:pt>
                <c:pt idx="1319">
                  <c:v>15</c:v>
                </c:pt>
                <c:pt idx="1320">
                  <c:v>14.4</c:v>
                </c:pt>
                <c:pt idx="1321">
                  <c:v>14.9</c:v>
                </c:pt>
                <c:pt idx="1322">
                  <c:v>14.7</c:v>
                </c:pt>
                <c:pt idx="1323">
                  <c:v>16.399999999999999</c:v>
                </c:pt>
                <c:pt idx="1324">
                  <c:v>16</c:v>
                </c:pt>
                <c:pt idx="1325">
                  <c:v>16.2</c:v>
                </c:pt>
                <c:pt idx="1326">
                  <c:v>15.8</c:v>
                </c:pt>
                <c:pt idx="1327">
                  <c:v>15.5</c:v>
                </c:pt>
                <c:pt idx="1328">
                  <c:v>16.600000000000001</c:v>
                </c:pt>
                <c:pt idx="1329">
                  <c:v>16.2</c:v>
                </c:pt>
                <c:pt idx="1330">
                  <c:v>16.399999999999999</c:v>
                </c:pt>
                <c:pt idx="1331">
                  <c:v>16</c:v>
                </c:pt>
                <c:pt idx="1332">
                  <c:v>16.5</c:v>
                </c:pt>
                <c:pt idx="1333">
                  <c:v>17.2</c:v>
                </c:pt>
                <c:pt idx="1334">
                  <c:v>16.7</c:v>
                </c:pt>
                <c:pt idx="1335">
                  <c:v>16.3</c:v>
                </c:pt>
                <c:pt idx="1336">
                  <c:v>15.9</c:v>
                </c:pt>
                <c:pt idx="1337">
                  <c:v>17.2</c:v>
                </c:pt>
                <c:pt idx="1338">
                  <c:v>17.399999999999999</c:v>
                </c:pt>
                <c:pt idx="1339">
                  <c:v>17.2</c:v>
                </c:pt>
                <c:pt idx="1340">
                  <c:v>16.600000000000001</c:v>
                </c:pt>
                <c:pt idx="1341">
                  <c:v>15.9</c:v>
                </c:pt>
                <c:pt idx="1342">
                  <c:v>16.5</c:v>
                </c:pt>
                <c:pt idx="1343">
                  <c:v>16.8</c:v>
                </c:pt>
                <c:pt idx="1344">
                  <c:v>17.5</c:v>
                </c:pt>
                <c:pt idx="1345">
                  <c:v>17.899999999999999</c:v>
                </c:pt>
                <c:pt idx="1346">
                  <c:v>16.8</c:v>
                </c:pt>
                <c:pt idx="1347">
                  <c:v>16.8</c:v>
                </c:pt>
                <c:pt idx="1348">
                  <c:v>17.100000000000001</c:v>
                </c:pt>
                <c:pt idx="1349">
                  <c:v>17.3</c:v>
                </c:pt>
                <c:pt idx="1350">
                  <c:v>17.8</c:v>
                </c:pt>
                <c:pt idx="1351">
                  <c:v>17.399999999999999</c:v>
                </c:pt>
                <c:pt idx="1352">
                  <c:v>16.7</c:v>
                </c:pt>
                <c:pt idx="1353">
                  <c:v>17.100000000000001</c:v>
                </c:pt>
                <c:pt idx="1354">
                  <c:v>16.600000000000001</c:v>
                </c:pt>
                <c:pt idx="1355">
                  <c:v>15.7</c:v>
                </c:pt>
                <c:pt idx="1356">
                  <c:v>15.7</c:v>
                </c:pt>
                <c:pt idx="1357">
                  <c:v>17.7</c:v>
                </c:pt>
                <c:pt idx="1358">
                  <c:v>16.600000000000001</c:v>
                </c:pt>
                <c:pt idx="1359">
                  <c:v>16.3</c:v>
                </c:pt>
                <c:pt idx="1360">
                  <c:v>16.5</c:v>
                </c:pt>
                <c:pt idx="1361">
                  <c:v>16.899999999999999</c:v>
                </c:pt>
                <c:pt idx="1362">
                  <c:v>16.7</c:v>
                </c:pt>
                <c:pt idx="1363">
                  <c:v>17.5</c:v>
                </c:pt>
                <c:pt idx="1364">
                  <c:v>17.600000000000001</c:v>
                </c:pt>
                <c:pt idx="1365">
                  <c:v>17</c:v>
                </c:pt>
                <c:pt idx="1366">
                  <c:v>16.8</c:v>
                </c:pt>
                <c:pt idx="1367">
                  <c:v>17.3</c:v>
                </c:pt>
                <c:pt idx="1368">
                  <c:v>18.3</c:v>
                </c:pt>
                <c:pt idx="1369">
                  <c:v>16.899999999999999</c:v>
                </c:pt>
                <c:pt idx="1370">
                  <c:v>17.8</c:v>
                </c:pt>
                <c:pt idx="1371">
                  <c:v>17.899999999999999</c:v>
                </c:pt>
                <c:pt idx="1372">
                  <c:v>17.5</c:v>
                </c:pt>
                <c:pt idx="1373">
                  <c:v>17.5</c:v>
                </c:pt>
                <c:pt idx="1374">
                  <c:v>18</c:v>
                </c:pt>
                <c:pt idx="1375">
                  <c:v>16.3</c:v>
                </c:pt>
                <c:pt idx="1376">
                  <c:v>17.7</c:v>
                </c:pt>
                <c:pt idx="1377">
                  <c:v>18.399999999999999</c:v>
                </c:pt>
                <c:pt idx="1378">
                  <c:v>16.7</c:v>
                </c:pt>
                <c:pt idx="1379">
                  <c:v>17.100000000000001</c:v>
                </c:pt>
                <c:pt idx="1380">
                  <c:v>18.3</c:v>
                </c:pt>
                <c:pt idx="1381">
                  <c:v>16.899999999999999</c:v>
                </c:pt>
                <c:pt idx="1382">
                  <c:v>17.600000000000001</c:v>
                </c:pt>
                <c:pt idx="1383">
                  <c:v>18.5</c:v>
                </c:pt>
                <c:pt idx="1384">
                  <c:v>16.100000000000001</c:v>
                </c:pt>
                <c:pt idx="1385">
                  <c:v>18.3</c:v>
                </c:pt>
                <c:pt idx="1386">
                  <c:v>18.3</c:v>
                </c:pt>
                <c:pt idx="1387">
                  <c:v>17.399999999999999</c:v>
                </c:pt>
                <c:pt idx="1388">
                  <c:v>18.2</c:v>
                </c:pt>
                <c:pt idx="1389">
                  <c:v>17.7</c:v>
                </c:pt>
                <c:pt idx="1390">
                  <c:v>19</c:v>
                </c:pt>
                <c:pt idx="1391">
                  <c:v>16.7</c:v>
                </c:pt>
                <c:pt idx="1392">
                  <c:v>18.399999999999999</c:v>
                </c:pt>
                <c:pt idx="1393">
                  <c:v>18</c:v>
                </c:pt>
                <c:pt idx="1394">
                  <c:v>17.399999999999999</c:v>
                </c:pt>
                <c:pt idx="1395">
                  <c:v>16.7</c:v>
                </c:pt>
                <c:pt idx="1396">
                  <c:v>18.2</c:v>
                </c:pt>
                <c:pt idx="1397">
                  <c:v>16.899999999999999</c:v>
                </c:pt>
                <c:pt idx="1398">
                  <c:v>17.3</c:v>
                </c:pt>
                <c:pt idx="1399">
                  <c:v>18.5</c:v>
                </c:pt>
                <c:pt idx="1400">
                  <c:v>17.7</c:v>
                </c:pt>
                <c:pt idx="1401">
                  <c:v>16.899999999999999</c:v>
                </c:pt>
                <c:pt idx="1402">
                  <c:v>17.3</c:v>
                </c:pt>
                <c:pt idx="1403">
                  <c:v>17.399999999999999</c:v>
                </c:pt>
                <c:pt idx="1404">
                  <c:v>17.2</c:v>
                </c:pt>
                <c:pt idx="1405">
                  <c:v>17.399999999999999</c:v>
                </c:pt>
                <c:pt idx="1406">
                  <c:v>17</c:v>
                </c:pt>
                <c:pt idx="1407">
                  <c:v>17.7</c:v>
                </c:pt>
                <c:pt idx="1408">
                  <c:v>17.600000000000001</c:v>
                </c:pt>
                <c:pt idx="1409">
                  <c:v>17.899999999999999</c:v>
                </c:pt>
                <c:pt idx="1410">
                  <c:v>17.3</c:v>
                </c:pt>
                <c:pt idx="1411">
                  <c:v>18.2</c:v>
                </c:pt>
                <c:pt idx="1412">
                  <c:v>18</c:v>
                </c:pt>
                <c:pt idx="1413">
                  <c:v>17.100000000000001</c:v>
                </c:pt>
                <c:pt idx="1414">
                  <c:v>17.7</c:v>
                </c:pt>
                <c:pt idx="1415">
                  <c:v>17.3</c:v>
                </c:pt>
                <c:pt idx="1416">
                  <c:v>17.600000000000001</c:v>
                </c:pt>
                <c:pt idx="1417">
                  <c:v>17.3</c:v>
                </c:pt>
                <c:pt idx="1418">
                  <c:v>18</c:v>
                </c:pt>
                <c:pt idx="1419">
                  <c:v>17.3</c:v>
                </c:pt>
                <c:pt idx="1420">
                  <c:v>17.600000000000001</c:v>
                </c:pt>
                <c:pt idx="1421">
                  <c:v>17.3</c:v>
                </c:pt>
                <c:pt idx="1422">
                  <c:v>17.899999999999999</c:v>
                </c:pt>
                <c:pt idx="1423">
                  <c:v>17.3</c:v>
                </c:pt>
                <c:pt idx="1424">
                  <c:v>19.399999999999999</c:v>
                </c:pt>
                <c:pt idx="1425">
                  <c:v>17.7</c:v>
                </c:pt>
                <c:pt idx="1426">
                  <c:v>17.8</c:v>
                </c:pt>
                <c:pt idx="1427">
                  <c:v>17.5</c:v>
                </c:pt>
                <c:pt idx="1428">
                  <c:v>17.7</c:v>
                </c:pt>
                <c:pt idx="1429">
                  <c:v>17.5</c:v>
                </c:pt>
                <c:pt idx="1430">
                  <c:v>19.3</c:v>
                </c:pt>
                <c:pt idx="1431">
                  <c:v>18.399999999999999</c:v>
                </c:pt>
                <c:pt idx="1432">
                  <c:v>20.100000000000001</c:v>
                </c:pt>
                <c:pt idx="1433">
                  <c:v>18.8</c:v>
                </c:pt>
                <c:pt idx="1434">
                  <c:v>17.899999999999999</c:v>
                </c:pt>
                <c:pt idx="1435">
                  <c:v>18.7</c:v>
                </c:pt>
                <c:pt idx="1436">
                  <c:v>18.2</c:v>
                </c:pt>
                <c:pt idx="1437">
                  <c:v>19.399999999999999</c:v>
                </c:pt>
                <c:pt idx="1438">
                  <c:v>18.8</c:v>
                </c:pt>
                <c:pt idx="1439">
                  <c:v>18.3</c:v>
                </c:pt>
                <c:pt idx="1440">
                  <c:v>18.100000000000001</c:v>
                </c:pt>
                <c:pt idx="1441">
                  <c:v>18.399999999999999</c:v>
                </c:pt>
                <c:pt idx="1442">
                  <c:v>18.2</c:v>
                </c:pt>
                <c:pt idx="1443">
                  <c:v>16.899999999999999</c:v>
                </c:pt>
                <c:pt idx="1444">
                  <c:v>19.100000000000001</c:v>
                </c:pt>
                <c:pt idx="1445">
                  <c:v>18.600000000000001</c:v>
                </c:pt>
                <c:pt idx="1446">
                  <c:v>17.8</c:v>
                </c:pt>
                <c:pt idx="1447">
                  <c:v>19</c:v>
                </c:pt>
                <c:pt idx="1448">
                  <c:v>18.3</c:v>
                </c:pt>
                <c:pt idx="1449">
                  <c:v>18.8</c:v>
                </c:pt>
                <c:pt idx="1450">
                  <c:v>19.399999999999999</c:v>
                </c:pt>
                <c:pt idx="1451">
                  <c:v>18.8</c:v>
                </c:pt>
                <c:pt idx="1452">
                  <c:v>19.399999999999999</c:v>
                </c:pt>
                <c:pt idx="1453">
                  <c:v>17.8</c:v>
                </c:pt>
                <c:pt idx="1454">
                  <c:v>17.2</c:v>
                </c:pt>
                <c:pt idx="1455">
                  <c:v>17.399999999999999</c:v>
                </c:pt>
                <c:pt idx="1456">
                  <c:v>17.399999999999999</c:v>
                </c:pt>
                <c:pt idx="1457">
                  <c:v>17.8</c:v>
                </c:pt>
                <c:pt idx="1458">
                  <c:v>19</c:v>
                </c:pt>
                <c:pt idx="1459">
                  <c:v>17.399999999999999</c:v>
                </c:pt>
                <c:pt idx="1460">
                  <c:v>18.3</c:v>
                </c:pt>
                <c:pt idx="1461">
                  <c:v>20.100000000000001</c:v>
                </c:pt>
                <c:pt idx="1462">
                  <c:v>18.2</c:v>
                </c:pt>
                <c:pt idx="1463">
                  <c:v>18</c:v>
                </c:pt>
                <c:pt idx="1464">
                  <c:v>17.7</c:v>
                </c:pt>
                <c:pt idx="1465">
                  <c:v>18.100000000000001</c:v>
                </c:pt>
                <c:pt idx="1466">
                  <c:v>18.2</c:v>
                </c:pt>
                <c:pt idx="1467">
                  <c:v>17.399999999999999</c:v>
                </c:pt>
                <c:pt idx="1468">
                  <c:v>17.5</c:v>
                </c:pt>
                <c:pt idx="1469">
                  <c:v>17.100000000000001</c:v>
                </c:pt>
                <c:pt idx="1470">
                  <c:v>17</c:v>
                </c:pt>
                <c:pt idx="1471">
                  <c:v>18.5</c:v>
                </c:pt>
                <c:pt idx="1472">
                  <c:v>17.600000000000001</c:v>
                </c:pt>
                <c:pt idx="1473">
                  <c:v>18.5</c:v>
                </c:pt>
                <c:pt idx="1474">
                  <c:v>16</c:v>
                </c:pt>
                <c:pt idx="1475">
                  <c:v>17.3</c:v>
                </c:pt>
                <c:pt idx="1476">
                  <c:v>17.8</c:v>
                </c:pt>
                <c:pt idx="1477">
                  <c:v>16.100000000000001</c:v>
                </c:pt>
                <c:pt idx="1478">
                  <c:v>16.600000000000001</c:v>
                </c:pt>
                <c:pt idx="1479">
                  <c:v>16.7</c:v>
                </c:pt>
                <c:pt idx="1480">
                  <c:v>15.6</c:v>
                </c:pt>
                <c:pt idx="1481">
                  <c:v>16.399999999999999</c:v>
                </c:pt>
                <c:pt idx="1482">
                  <c:v>16.3</c:v>
                </c:pt>
                <c:pt idx="1483">
                  <c:v>16.100000000000001</c:v>
                </c:pt>
                <c:pt idx="1484">
                  <c:v>16.100000000000001</c:v>
                </c:pt>
                <c:pt idx="1485">
                  <c:v>16.899999999999999</c:v>
                </c:pt>
                <c:pt idx="1486">
                  <c:v>14.2</c:v>
                </c:pt>
                <c:pt idx="1487">
                  <c:v>15.9</c:v>
                </c:pt>
                <c:pt idx="1488">
                  <c:v>15.9</c:v>
                </c:pt>
                <c:pt idx="1489">
                  <c:v>16.3</c:v>
                </c:pt>
                <c:pt idx="1490">
                  <c:v>16.399999999999999</c:v>
                </c:pt>
                <c:pt idx="1491">
                  <c:v>15.8</c:v>
                </c:pt>
                <c:pt idx="1492">
                  <c:v>16.7</c:v>
                </c:pt>
                <c:pt idx="1493">
                  <c:v>14.9</c:v>
                </c:pt>
                <c:pt idx="1494">
                  <c:v>16.8</c:v>
                </c:pt>
                <c:pt idx="1495">
                  <c:v>14.8</c:v>
                </c:pt>
                <c:pt idx="1496">
                  <c:v>15.9</c:v>
                </c:pt>
                <c:pt idx="1497">
                  <c:v>15.1</c:v>
                </c:pt>
                <c:pt idx="1498">
                  <c:v>14.7</c:v>
                </c:pt>
                <c:pt idx="1499">
                  <c:v>16</c:v>
                </c:pt>
                <c:pt idx="1500">
                  <c:v>15.9</c:v>
                </c:pt>
                <c:pt idx="1501">
                  <c:v>15.2</c:v>
                </c:pt>
                <c:pt idx="1502">
                  <c:v>16.5</c:v>
                </c:pt>
                <c:pt idx="1503">
                  <c:v>15.2</c:v>
                </c:pt>
                <c:pt idx="1504">
                  <c:v>16</c:v>
                </c:pt>
                <c:pt idx="1505">
                  <c:v>15.4</c:v>
                </c:pt>
                <c:pt idx="1506">
                  <c:v>16.600000000000001</c:v>
                </c:pt>
                <c:pt idx="1507">
                  <c:v>15.9</c:v>
                </c:pt>
                <c:pt idx="1508">
                  <c:v>15.5</c:v>
                </c:pt>
                <c:pt idx="1509">
                  <c:v>15.5</c:v>
                </c:pt>
                <c:pt idx="1510">
                  <c:v>15.5</c:v>
                </c:pt>
                <c:pt idx="1511">
                  <c:v>15.9</c:v>
                </c:pt>
                <c:pt idx="1512">
                  <c:v>15.6</c:v>
                </c:pt>
                <c:pt idx="1513">
                  <c:v>15.4</c:v>
                </c:pt>
                <c:pt idx="1514">
                  <c:v>16.5</c:v>
                </c:pt>
                <c:pt idx="1515">
                  <c:v>15.9</c:v>
                </c:pt>
                <c:pt idx="1516">
                  <c:v>16.600000000000001</c:v>
                </c:pt>
                <c:pt idx="1517">
                  <c:v>17.5</c:v>
                </c:pt>
                <c:pt idx="1518">
                  <c:v>15.9</c:v>
                </c:pt>
                <c:pt idx="1519">
                  <c:v>15.7</c:v>
                </c:pt>
                <c:pt idx="1520">
                  <c:v>17.399999999999999</c:v>
                </c:pt>
                <c:pt idx="1521">
                  <c:v>17.2</c:v>
                </c:pt>
                <c:pt idx="1522">
                  <c:v>17.5</c:v>
                </c:pt>
                <c:pt idx="1523">
                  <c:v>16.100000000000001</c:v>
                </c:pt>
                <c:pt idx="1524">
                  <c:v>14.4</c:v>
                </c:pt>
                <c:pt idx="1525">
                  <c:v>16.2</c:v>
                </c:pt>
                <c:pt idx="1526">
                  <c:v>15.7</c:v>
                </c:pt>
                <c:pt idx="1527">
                  <c:v>15.4</c:v>
                </c:pt>
                <c:pt idx="1528">
                  <c:v>15.5</c:v>
                </c:pt>
                <c:pt idx="1529">
                  <c:v>15.4</c:v>
                </c:pt>
                <c:pt idx="1530">
                  <c:v>15.6</c:v>
                </c:pt>
                <c:pt idx="1531">
                  <c:v>15.6</c:v>
                </c:pt>
                <c:pt idx="1532">
                  <c:v>15.9</c:v>
                </c:pt>
                <c:pt idx="1533">
                  <c:v>15.4</c:v>
                </c:pt>
                <c:pt idx="1534">
                  <c:v>16.100000000000001</c:v>
                </c:pt>
                <c:pt idx="1535">
                  <c:v>16.7</c:v>
                </c:pt>
                <c:pt idx="1536">
                  <c:v>14.5</c:v>
                </c:pt>
                <c:pt idx="1537">
                  <c:v>15</c:v>
                </c:pt>
                <c:pt idx="1538">
                  <c:v>15.5</c:v>
                </c:pt>
                <c:pt idx="1539">
                  <c:v>14.8</c:v>
                </c:pt>
                <c:pt idx="1540">
                  <c:v>15.6</c:v>
                </c:pt>
                <c:pt idx="1541">
                  <c:v>13.8</c:v>
                </c:pt>
                <c:pt idx="1542">
                  <c:v>14.2</c:v>
                </c:pt>
                <c:pt idx="1543">
                  <c:v>13.8</c:v>
                </c:pt>
                <c:pt idx="1544">
                  <c:v>15.4</c:v>
                </c:pt>
                <c:pt idx="1545">
                  <c:v>15.1</c:v>
                </c:pt>
                <c:pt idx="1546">
                  <c:v>13.7</c:v>
                </c:pt>
                <c:pt idx="1547">
                  <c:v>15.4</c:v>
                </c:pt>
                <c:pt idx="1548">
                  <c:v>15.3</c:v>
                </c:pt>
                <c:pt idx="1549">
                  <c:v>14.6</c:v>
                </c:pt>
                <c:pt idx="1550">
                  <c:v>14.4</c:v>
                </c:pt>
                <c:pt idx="1551">
                  <c:v>14.1</c:v>
                </c:pt>
                <c:pt idx="1552">
                  <c:v>14</c:v>
                </c:pt>
                <c:pt idx="1553">
                  <c:v>13.7</c:v>
                </c:pt>
                <c:pt idx="1554">
                  <c:v>14.3</c:v>
                </c:pt>
                <c:pt idx="1555">
                  <c:v>15.4</c:v>
                </c:pt>
                <c:pt idx="1556">
                  <c:v>15.1</c:v>
                </c:pt>
                <c:pt idx="1557">
                  <c:v>14.7</c:v>
                </c:pt>
                <c:pt idx="1558">
                  <c:v>14.2</c:v>
                </c:pt>
                <c:pt idx="1559">
                  <c:v>14.7</c:v>
                </c:pt>
                <c:pt idx="1560">
                  <c:v>15.3</c:v>
                </c:pt>
                <c:pt idx="1561">
                  <c:v>13.9</c:v>
                </c:pt>
                <c:pt idx="1562">
                  <c:v>14.3</c:v>
                </c:pt>
                <c:pt idx="1563">
                  <c:v>15.5</c:v>
                </c:pt>
                <c:pt idx="1564">
                  <c:v>14.4</c:v>
                </c:pt>
                <c:pt idx="1565">
                  <c:v>14.1</c:v>
                </c:pt>
                <c:pt idx="1566">
                  <c:v>15.2</c:v>
                </c:pt>
                <c:pt idx="1567">
                  <c:v>15.7</c:v>
                </c:pt>
                <c:pt idx="1568">
                  <c:v>14.6</c:v>
                </c:pt>
                <c:pt idx="1569">
                  <c:v>15.5</c:v>
                </c:pt>
                <c:pt idx="1570">
                  <c:v>15.3</c:v>
                </c:pt>
                <c:pt idx="1571">
                  <c:v>15.6</c:v>
                </c:pt>
                <c:pt idx="1572">
                  <c:v>14.7</c:v>
                </c:pt>
                <c:pt idx="1573">
                  <c:v>15.1</c:v>
                </c:pt>
                <c:pt idx="1574">
                  <c:v>15.3</c:v>
                </c:pt>
                <c:pt idx="1575">
                  <c:v>16.2</c:v>
                </c:pt>
                <c:pt idx="1576">
                  <c:v>15.6</c:v>
                </c:pt>
                <c:pt idx="1577">
                  <c:v>15.6</c:v>
                </c:pt>
                <c:pt idx="1578">
                  <c:v>16.100000000000001</c:v>
                </c:pt>
                <c:pt idx="1579">
                  <c:v>16.2</c:v>
                </c:pt>
                <c:pt idx="1580">
                  <c:v>17</c:v>
                </c:pt>
                <c:pt idx="1581">
                  <c:v>15</c:v>
                </c:pt>
                <c:pt idx="1582">
                  <c:v>15.1</c:v>
                </c:pt>
                <c:pt idx="1583">
                  <c:v>14</c:v>
                </c:pt>
                <c:pt idx="1584">
                  <c:v>16.600000000000001</c:v>
                </c:pt>
                <c:pt idx="1585">
                  <c:v>17.2</c:v>
                </c:pt>
                <c:pt idx="1586">
                  <c:v>16</c:v>
                </c:pt>
                <c:pt idx="1587">
                  <c:v>16.600000000000001</c:v>
                </c:pt>
                <c:pt idx="1588">
                  <c:v>17.5</c:v>
                </c:pt>
                <c:pt idx="1589">
                  <c:v>16.7</c:v>
                </c:pt>
                <c:pt idx="1590">
                  <c:v>16.600000000000001</c:v>
                </c:pt>
                <c:pt idx="1591">
                  <c:v>18.2</c:v>
                </c:pt>
                <c:pt idx="1592">
                  <c:v>17.100000000000001</c:v>
                </c:pt>
                <c:pt idx="1593">
                  <c:v>16.8</c:v>
                </c:pt>
                <c:pt idx="1594">
                  <c:v>17.3</c:v>
                </c:pt>
                <c:pt idx="1595">
                  <c:v>16.8</c:v>
                </c:pt>
                <c:pt idx="1596">
                  <c:v>16.600000000000001</c:v>
                </c:pt>
                <c:pt idx="1597">
                  <c:v>16.3</c:v>
                </c:pt>
                <c:pt idx="1598">
                  <c:v>17.2</c:v>
                </c:pt>
                <c:pt idx="1599">
                  <c:v>17</c:v>
                </c:pt>
                <c:pt idx="1600">
                  <c:v>17.5</c:v>
                </c:pt>
                <c:pt idx="1601">
                  <c:v>17.100000000000001</c:v>
                </c:pt>
                <c:pt idx="1602">
                  <c:v>16.399999999999999</c:v>
                </c:pt>
                <c:pt idx="1603">
                  <c:v>16.899999999999999</c:v>
                </c:pt>
                <c:pt idx="1604">
                  <c:v>18.100000000000001</c:v>
                </c:pt>
                <c:pt idx="1605">
                  <c:v>17.7</c:v>
                </c:pt>
                <c:pt idx="1606">
                  <c:v>16.899999999999999</c:v>
                </c:pt>
                <c:pt idx="1607">
                  <c:v>17.2</c:v>
                </c:pt>
                <c:pt idx="1608">
                  <c:v>17.899999999999999</c:v>
                </c:pt>
                <c:pt idx="1609">
                  <c:v>18.2</c:v>
                </c:pt>
                <c:pt idx="1610">
                  <c:v>17.100000000000001</c:v>
                </c:pt>
                <c:pt idx="1611">
                  <c:v>17.399999999999999</c:v>
                </c:pt>
                <c:pt idx="1612">
                  <c:v>18.399999999999999</c:v>
                </c:pt>
                <c:pt idx="1613">
                  <c:v>19.2</c:v>
                </c:pt>
                <c:pt idx="1614">
                  <c:v>19.899999999999999</c:v>
                </c:pt>
                <c:pt idx="1615">
                  <c:v>18.3</c:v>
                </c:pt>
                <c:pt idx="1616">
                  <c:v>18.399999999999999</c:v>
                </c:pt>
                <c:pt idx="1617">
                  <c:v>19.3</c:v>
                </c:pt>
                <c:pt idx="1618">
                  <c:v>20.5</c:v>
                </c:pt>
                <c:pt idx="1619">
                  <c:v>20.100000000000001</c:v>
                </c:pt>
                <c:pt idx="1620">
                  <c:v>20.3</c:v>
                </c:pt>
                <c:pt idx="1621">
                  <c:v>21.8</c:v>
                </c:pt>
                <c:pt idx="1622">
                  <c:v>21.5</c:v>
                </c:pt>
                <c:pt idx="1623">
                  <c:v>21.6</c:v>
                </c:pt>
                <c:pt idx="1624">
                  <c:v>22.5</c:v>
                </c:pt>
                <c:pt idx="1625">
                  <c:v>22.8</c:v>
                </c:pt>
                <c:pt idx="1626">
                  <c:v>23.7</c:v>
                </c:pt>
                <c:pt idx="1627">
                  <c:v>24.3</c:v>
                </c:pt>
                <c:pt idx="1628">
                  <c:v>24.8</c:v>
                </c:pt>
                <c:pt idx="1629">
                  <c:v>24</c:v>
                </c:pt>
                <c:pt idx="1630">
                  <c:v>24.6</c:v>
                </c:pt>
                <c:pt idx="1631">
                  <c:v>25.1</c:v>
                </c:pt>
                <c:pt idx="1632">
                  <c:v>25.4</c:v>
                </c:pt>
                <c:pt idx="1633">
                  <c:v>24.9</c:v>
                </c:pt>
                <c:pt idx="1634">
                  <c:v>26.5</c:v>
                </c:pt>
                <c:pt idx="1635">
                  <c:v>25.5</c:v>
                </c:pt>
                <c:pt idx="1636">
                  <c:v>25.9</c:v>
                </c:pt>
                <c:pt idx="1637">
                  <c:v>26.1</c:v>
                </c:pt>
                <c:pt idx="1638">
                  <c:v>26.3</c:v>
                </c:pt>
                <c:pt idx="1639">
                  <c:v>27.8</c:v>
                </c:pt>
                <c:pt idx="1640">
                  <c:v>26.2</c:v>
                </c:pt>
                <c:pt idx="1641">
                  <c:v>26.9</c:v>
                </c:pt>
                <c:pt idx="1642">
                  <c:v>28.1</c:v>
                </c:pt>
                <c:pt idx="1643">
                  <c:v>26.5</c:v>
                </c:pt>
                <c:pt idx="1644">
                  <c:v>26.8</c:v>
                </c:pt>
                <c:pt idx="1645">
                  <c:v>27.2</c:v>
                </c:pt>
                <c:pt idx="1646">
                  <c:v>27.3</c:v>
                </c:pt>
                <c:pt idx="1647">
                  <c:v>27.8</c:v>
                </c:pt>
                <c:pt idx="1648">
                  <c:v>26.2</c:v>
                </c:pt>
                <c:pt idx="1649">
                  <c:v>25.9</c:v>
                </c:pt>
                <c:pt idx="1650">
                  <c:v>26.7</c:v>
                </c:pt>
                <c:pt idx="1651">
                  <c:v>26.1</c:v>
                </c:pt>
                <c:pt idx="1652">
                  <c:v>26.7</c:v>
                </c:pt>
                <c:pt idx="1653">
                  <c:v>28.4</c:v>
                </c:pt>
                <c:pt idx="1654">
                  <c:v>25.9</c:v>
                </c:pt>
                <c:pt idx="1655">
                  <c:v>27.3</c:v>
                </c:pt>
                <c:pt idx="1656">
                  <c:v>26.4</c:v>
                </c:pt>
                <c:pt idx="1657">
                  <c:v>25.1</c:v>
                </c:pt>
                <c:pt idx="1658">
                  <c:v>25.4</c:v>
                </c:pt>
                <c:pt idx="1659">
                  <c:v>25.1</c:v>
                </c:pt>
                <c:pt idx="1660">
                  <c:v>25.8</c:v>
                </c:pt>
                <c:pt idx="1661">
                  <c:v>27</c:v>
                </c:pt>
                <c:pt idx="1662">
                  <c:v>26.4</c:v>
                </c:pt>
                <c:pt idx="1663">
                  <c:v>25.3</c:v>
                </c:pt>
                <c:pt idx="1664">
                  <c:v>26.4</c:v>
                </c:pt>
                <c:pt idx="1665">
                  <c:v>25.5</c:v>
                </c:pt>
                <c:pt idx="1666">
                  <c:v>27</c:v>
                </c:pt>
                <c:pt idx="1667">
                  <c:v>25.7</c:v>
                </c:pt>
                <c:pt idx="1668">
                  <c:v>26.7</c:v>
                </c:pt>
                <c:pt idx="1669">
                  <c:v>25.7</c:v>
                </c:pt>
                <c:pt idx="1670">
                  <c:v>27.8</c:v>
                </c:pt>
                <c:pt idx="1671">
                  <c:v>26.7</c:v>
                </c:pt>
                <c:pt idx="1672">
                  <c:v>28.1</c:v>
                </c:pt>
                <c:pt idx="1673">
                  <c:v>27.8</c:v>
                </c:pt>
                <c:pt idx="1674">
                  <c:v>29.6</c:v>
                </c:pt>
                <c:pt idx="1675">
                  <c:v>29.8</c:v>
                </c:pt>
                <c:pt idx="1676">
                  <c:v>28.9</c:v>
                </c:pt>
                <c:pt idx="1677">
                  <c:v>30</c:v>
                </c:pt>
                <c:pt idx="1678">
                  <c:v>31</c:v>
                </c:pt>
                <c:pt idx="1679">
                  <c:v>32.9</c:v>
                </c:pt>
                <c:pt idx="1680">
                  <c:v>31.6</c:v>
                </c:pt>
                <c:pt idx="1681">
                  <c:v>33.200000000000003</c:v>
                </c:pt>
                <c:pt idx="1682">
                  <c:v>35.799999999999997</c:v>
                </c:pt>
                <c:pt idx="1683">
                  <c:v>35.9</c:v>
                </c:pt>
                <c:pt idx="1684">
                  <c:v>35.700000000000003</c:v>
                </c:pt>
                <c:pt idx="1685">
                  <c:v>38.9</c:v>
                </c:pt>
                <c:pt idx="1686">
                  <c:v>40.200000000000003</c:v>
                </c:pt>
                <c:pt idx="1687">
                  <c:v>41.7</c:v>
                </c:pt>
                <c:pt idx="1688">
                  <c:v>41.9</c:v>
                </c:pt>
                <c:pt idx="1689">
                  <c:v>45.3</c:v>
                </c:pt>
                <c:pt idx="1690">
                  <c:v>46.3</c:v>
                </c:pt>
                <c:pt idx="1691">
                  <c:v>46.3</c:v>
                </c:pt>
                <c:pt idx="1692">
                  <c:v>49.1</c:v>
                </c:pt>
                <c:pt idx="1693">
                  <c:v>51.3</c:v>
                </c:pt>
                <c:pt idx="1694">
                  <c:v>51.2</c:v>
                </c:pt>
                <c:pt idx="1695">
                  <c:v>51.6</c:v>
                </c:pt>
                <c:pt idx="1696">
                  <c:v>52.5</c:v>
                </c:pt>
                <c:pt idx="1697">
                  <c:v>55.1</c:v>
                </c:pt>
                <c:pt idx="1698">
                  <c:v>57.3</c:v>
                </c:pt>
                <c:pt idx="1699">
                  <c:v>56</c:v>
                </c:pt>
                <c:pt idx="1700">
                  <c:v>57.6</c:v>
                </c:pt>
                <c:pt idx="1701">
                  <c:v>59</c:v>
                </c:pt>
                <c:pt idx="1702">
                  <c:v>58.8</c:v>
                </c:pt>
                <c:pt idx="1703">
                  <c:v>58.2</c:v>
                </c:pt>
                <c:pt idx="1704">
                  <c:v>59.2</c:v>
                </c:pt>
                <c:pt idx="1705">
                  <c:v>60.5</c:v>
                </c:pt>
                <c:pt idx="1706">
                  <c:v>60.5</c:v>
                </c:pt>
                <c:pt idx="1707">
                  <c:v>60.6</c:v>
                </c:pt>
                <c:pt idx="1708">
                  <c:v>60.1</c:v>
                </c:pt>
                <c:pt idx="1709">
                  <c:v>59.7</c:v>
                </c:pt>
                <c:pt idx="1710">
                  <c:v>59.5</c:v>
                </c:pt>
                <c:pt idx="1711">
                  <c:v>60.8</c:v>
                </c:pt>
                <c:pt idx="1712">
                  <c:v>62.8</c:v>
                </c:pt>
                <c:pt idx="1713">
                  <c:v>60.4</c:v>
                </c:pt>
                <c:pt idx="1714">
                  <c:v>59.1</c:v>
                </c:pt>
                <c:pt idx="1715">
                  <c:v>59.9</c:v>
                </c:pt>
                <c:pt idx="1716">
                  <c:v>60.4</c:v>
                </c:pt>
                <c:pt idx="1717">
                  <c:v>59.9</c:v>
                </c:pt>
                <c:pt idx="1718">
                  <c:v>59.4</c:v>
                </c:pt>
                <c:pt idx="1719">
                  <c:v>60</c:v>
                </c:pt>
                <c:pt idx="1720">
                  <c:v>60.3</c:v>
                </c:pt>
                <c:pt idx="1721">
                  <c:v>61.2</c:v>
                </c:pt>
                <c:pt idx="1722">
                  <c:v>60.4</c:v>
                </c:pt>
                <c:pt idx="1723">
                  <c:v>60.4</c:v>
                </c:pt>
                <c:pt idx="1724">
                  <c:v>60.2</c:v>
                </c:pt>
                <c:pt idx="1725">
                  <c:v>61.5</c:v>
                </c:pt>
                <c:pt idx="1726">
                  <c:v>59.3</c:v>
                </c:pt>
                <c:pt idx="1727">
                  <c:v>60.9</c:v>
                </c:pt>
                <c:pt idx="1728">
                  <c:v>59</c:v>
                </c:pt>
                <c:pt idx="1729">
                  <c:v>58.6</c:v>
                </c:pt>
                <c:pt idx="1730">
                  <c:v>58.5</c:v>
                </c:pt>
                <c:pt idx="1731">
                  <c:v>56.8</c:v>
                </c:pt>
                <c:pt idx="1732">
                  <c:v>57.7</c:v>
                </c:pt>
                <c:pt idx="1733">
                  <c:v>58.4</c:v>
                </c:pt>
                <c:pt idx="1734">
                  <c:v>57.9</c:v>
                </c:pt>
                <c:pt idx="1735">
                  <c:v>56.6</c:v>
                </c:pt>
                <c:pt idx="1736">
                  <c:v>55.7</c:v>
                </c:pt>
                <c:pt idx="1737">
                  <c:v>55.7</c:v>
                </c:pt>
                <c:pt idx="1738">
                  <c:v>55.2</c:v>
                </c:pt>
                <c:pt idx="1739">
                  <c:v>53.5</c:v>
                </c:pt>
                <c:pt idx="1740">
                  <c:v>52.3</c:v>
                </c:pt>
                <c:pt idx="1741">
                  <c:v>49.7</c:v>
                </c:pt>
                <c:pt idx="1742">
                  <c:v>49.3</c:v>
                </c:pt>
                <c:pt idx="1743">
                  <c:v>48.8</c:v>
                </c:pt>
                <c:pt idx="1744">
                  <c:v>47.2</c:v>
                </c:pt>
                <c:pt idx="1745">
                  <c:v>45</c:v>
                </c:pt>
                <c:pt idx="1746">
                  <c:v>45</c:v>
                </c:pt>
                <c:pt idx="1747">
                  <c:v>40.6</c:v>
                </c:pt>
                <c:pt idx="1748">
                  <c:v>41.2</c:v>
                </c:pt>
                <c:pt idx="1749">
                  <c:v>40.700000000000003</c:v>
                </c:pt>
                <c:pt idx="1750">
                  <c:v>37.1</c:v>
                </c:pt>
                <c:pt idx="1751">
                  <c:v>37.4</c:v>
                </c:pt>
                <c:pt idx="1752">
                  <c:v>35.799999999999997</c:v>
                </c:pt>
                <c:pt idx="1753">
                  <c:v>34.299999999999997</c:v>
                </c:pt>
                <c:pt idx="1754">
                  <c:v>33</c:v>
                </c:pt>
                <c:pt idx="1755">
                  <c:v>31.5</c:v>
                </c:pt>
                <c:pt idx="1756">
                  <c:v>29.9</c:v>
                </c:pt>
                <c:pt idx="1757">
                  <c:v>28.7</c:v>
                </c:pt>
                <c:pt idx="1758">
                  <c:v>27.5</c:v>
                </c:pt>
                <c:pt idx="1759">
                  <c:v>26</c:v>
                </c:pt>
                <c:pt idx="1760">
                  <c:v>25</c:v>
                </c:pt>
                <c:pt idx="1761">
                  <c:v>25.5</c:v>
                </c:pt>
                <c:pt idx="1762">
                  <c:v>24.2</c:v>
                </c:pt>
                <c:pt idx="1763">
                  <c:v>21.6</c:v>
                </c:pt>
                <c:pt idx="1764">
                  <c:v>22.2</c:v>
                </c:pt>
                <c:pt idx="1765">
                  <c:v>20.7</c:v>
                </c:pt>
                <c:pt idx="1766">
                  <c:v>20.399999999999999</c:v>
                </c:pt>
                <c:pt idx="1767">
                  <c:v>19</c:v>
                </c:pt>
                <c:pt idx="1768">
                  <c:v>17.600000000000001</c:v>
                </c:pt>
                <c:pt idx="1769">
                  <c:v>17.7</c:v>
                </c:pt>
                <c:pt idx="1770">
                  <c:v>18.100000000000001</c:v>
                </c:pt>
                <c:pt idx="1771">
                  <c:v>18.2</c:v>
                </c:pt>
                <c:pt idx="1772">
                  <c:v>17.7</c:v>
                </c:pt>
                <c:pt idx="1773">
                  <c:v>17.8</c:v>
                </c:pt>
                <c:pt idx="1774">
                  <c:v>17.7</c:v>
                </c:pt>
                <c:pt idx="1775">
                  <c:v>16.3</c:v>
                </c:pt>
                <c:pt idx="1776">
                  <c:v>16.3</c:v>
                </c:pt>
                <c:pt idx="1777">
                  <c:v>15.7</c:v>
                </c:pt>
                <c:pt idx="1778">
                  <c:v>16.3</c:v>
                </c:pt>
                <c:pt idx="1779">
                  <c:v>14.3</c:v>
                </c:pt>
                <c:pt idx="1780">
                  <c:v>14.8</c:v>
                </c:pt>
                <c:pt idx="1781">
                  <c:v>15.5</c:v>
                </c:pt>
                <c:pt idx="1782">
                  <c:v>14.3</c:v>
                </c:pt>
                <c:pt idx="1783">
                  <c:v>15.1</c:v>
                </c:pt>
                <c:pt idx="1784">
                  <c:v>13.6</c:v>
                </c:pt>
                <c:pt idx="1785">
                  <c:v>14.7</c:v>
                </c:pt>
                <c:pt idx="1786">
                  <c:v>14.1</c:v>
                </c:pt>
                <c:pt idx="1787">
                  <c:v>15.3</c:v>
                </c:pt>
                <c:pt idx="1788">
                  <c:v>13.8</c:v>
                </c:pt>
                <c:pt idx="1789">
                  <c:v>13</c:v>
                </c:pt>
                <c:pt idx="1790">
                  <c:v>15.5</c:v>
                </c:pt>
                <c:pt idx="1791">
                  <c:v>13.1</c:v>
                </c:pt>
                <c:pt idx="1792">
                  <c:v>12.9</c:v>
                </c:pt>
                <c:pt idx="1793">
                  <c:v>14.3</c:v>
                </c:pt>
                <c:pt idx="1794">
                  <c:v>13.2</c:v>
                </c:pt>
                <c:pt idx="1795">
                  <c:v>14.4</c:v>
                </c:pt>
                <c:pt idx="1796">
                  <c:v>14.1</c:v>
                </c:pt>
                <c:pt idx="1797">
                  <c:v>14.2</c:v>
                </c:pt>
                <c:pt idx="1798">
                  <c:v>14.2</c:v>
                </c:pt>
                <c:pt idx="1799">
                  <c:v>14.3</c:v>
                </c:pt>
                <c:pt idx="1800">
                  <c:v>14.6</c:v>
                </c:pt>
                <c:pt idx="1801">
                  <c:v>13.2</c:v>
                </c:pt>
                <c:pt idx="1802">
                  <c:v>13.3</c:v>
                </c:pt>
                <c:pt idx="1803">
                  <c:v>12.6</c:v>
                </c:pt>
                <c:pt idx="1804">
                  <c:v>14</c:v>
                </c:pt>
                <c:pt idx="1805">
                  <c:v>13.3</c:v>
                </c:pt>
                <c:pt idx="1806">
                  <c:v>13</c:v>
                </c:pt>
                <c:pt idx="1807">
                  <c:v>14.5</c:v>
                </c:pt>
                <c:pt idx="1808">
                  <c:v>13.8</c:v>
                </c:pt>
                <c:pt idx="1809">
                  <c:v>15</c:v>
                </c:pt>
                <c:pt idx="1810">
                  <c:v>13.9</c:v>
                </c:pt>
                <c:pt idx="1811">
                  <c:v>13.6</c:v>
                </c:pt>
                <c:pt idx="1812">
                  <c:v>12.8</c:v>
                </c:pt>
                <c:pt idx="1813">
                  <c:v>14.1</c:v>
                </c:pt>
                <c:pt idx="1814">
                  <c:v>14</c:v>
                </c:pt>
                <c:pt idx="1815">
                  <c:v>14.2</c:v>
                </c:pt>
                <c:pt idx="1816">
                  <c:v>14.2</c:v>
                </c:pt>
                <c:pt idx="1817">
                  <c:v>13.2</c:v>
                </c:pt>
                <c:pt idx="1818">
                  <c:v>13.7</c:v>
                </c:pt>
                <c:pt idx="1819">
                  <c:v>13.9</c:v>
                </c:pt>
                <c:pt idx="1820">
                  <c:v>14.3</c:v>
                </c:pt>
                <c:pt idx="1821">
                  <c:v>13.9</c:v>
                </c:pt>
                <c:pt idx="1822">
                  <c:v>12.8</c:v>
                </c:pt>
                <c:pt idx="1823">
                  <c:v>14</c:v>
                </c:pt>
                <c:pt idx="1824">
                  <c:v>13.3</c:v>
                </c:pt>
                <c:pt idx="1825">
                  <c:v>13.1</c:v>
                </c:pt>
                <c:pt idx="1826">
                  <c:v>14.4</c:v>
                </c:pt>
                <c:pt idx="1827">
                  <c:v>14.5</c:v>
                </c:pt>
                <c:pt idx="1828">
                  <c:v>14.7</c:v>
                </c:pt>
                <c:pt idx="1829">
                  <c:v>13.9</c:v>
                </c:pt>
                <c:pt idx="1830">
                  <c:v>13.6</c:v>
                </c:pt>
                <c:pt idx="1831">
                  <c:v>13.7</c:v>
                </c:pt>
                <c:pt idx="1832">
                  <c:v>15.4</c:v>
                </c:pt>
                <c:pt idx="1833">
                  <c:v>13.8</c:v>
                </c:pt>
                <c:pt idx="1834">
                  <c:v>13.9</c:v>
                </c:pt>
                <c:pt idx="1835">
                  <c:v>14.7</c:v>
                </c:pt>
                <c:pt idx="1836">
                  <c:v>14.8</c:v>
                </c:pt>
                <c:pt idx="1837">
                  <c:v>14.5</c:v>
                </c:pt>
                <c:pt idx="1838">
                  <c:v>14.4</c:v>
                </c:pt>
                <c:pt idx="1839">
                  <c:v>14.6</c:v>
                </c:pt>
                <c:pt idx="1840">
                  <c:v>12.6</c:v>
                </c:pt>
                <c:pt idx="1841">
                  <c:v>12.8</c:v>
                </c:pt>
                <c:pt idx="1842">
                  <c:v>13.7</c:v>
                </c:pt>
                <c:pt idx="1843">
                  <c:v>14.2</c:v>
                </c:pt>
                <c:pt idx="1844">
                  <c:v>13</c:v>
                </c:pt>
                <c:pt idx="1845">
                  <c:v>12.6</c:v>
                </c:pt>
                <c:pt idx="1846">
                  <c:v>12.5</c:v>
                </c:pt>
                <c:pt idx="1847">
                  <c:v>13.7</c:v>
                </c:pt>
                <c:pt idx="1848">
                  <c:v>14</c:v>
                </c:pt>
                <c:pt idx="1849">
                  <c:v>13.2</c:v>
                </c:pt>
                <c:pt idx="1850">
                  <c:v>13.8</c:v>
                </c:pt>
                <c:pt idx="1851">
                  <c:v>13.2</c:v>
                </c:pt>
                <c:pt idx="1852">
                  <c:v>13.2</c:v>
                </c:pt>
                <c:pt idx="1853">
                  <c:v>14.6</c:v>
                </c:pt>
                <c:pt idx="1854">
                  <c:v>13.6</c:v>
                </c:pt>
                <c:pt idx="1855">
                  <c:v>13.7</c:v>
                </c:pt>
                <c:pt idx="1856">
                  <c:v>14.3</c:v>
                </c:pt>
                <c:pt idx="1857">
                  <c:v>13.9</c:v>
                </c:pt>
                <c:pt idx="1858">
                  <c:v>14.1</c:v>
                </c:pt>
                <c:pt idx="1859">
                  <c:v>13.8</c:v>
                </c:pt>
                <c:pt idx="1860">
                  <c:v>13.9</c:v>
                </c:pt>
                <c:pt idx="1861">
                  <c:v>13.3</c:v>
                </c:pt>
                <c:pt idx="1862">
                  <c:v>14</c:v>
                </c:pt>
                <c:pt idx="1863">
                  <c:v>14.5</c:v>
                </c:pt>
                <c:pt idx="1864">
                  <c:v>14.5</c:v>
                </c:pt>
                <c:pt idx="1865">
                  <c:v>13.7</c:v>
                </c:pt>
                <c:pt idx="1866">
                  <c:v>14.5</c:v>
                </c:pt>
                <c:pt idx="1867">
                  <c:v>14.5</c:v>
                </c:pt>
                <c:pt idx="1868">
                  <c:v>13.7</c:v>
                </c:pt>
                <c:pt idx="1869">
                  <c:v>14.5</c:v>
                </c:pt>
                <c:pt idx="1870">
                  <c:v>14.1</c:v>
                </c:pt>
                <c:pt idx="1871">
                  <c:v>14.3</c:v>
                </c:pt>
                <c:pt idx="1872">
                  <c:v>14.5</c:v>
                </c:pt>
                <c:pt idx="1873">
                  <c:v>14</c:v>
                </c:pt>
                <c:pt idx="1874">
                  <c:v>14.4</c:v>
                </c:pt>
                <c:pt idx="1875">
                  <c:v>15.6</c:v>
                </c:pt>
                <c:pt idx="1876">
                  <c:v>14.5</c:v>
                </c:pt>
                <c:pt idx="1877">
                  <c:v>15.2</c:v>
                </c:pt>
                <c:pt idx="1878">
                  <c:v>13.1</c:v>
                </c:pt>
                <c:pt idx="1879">
                  <c:v>15.1</c:v>
                </c:pt>
                <c:pt idx="1880">
                  <c:v>15.7</c:v>
                </c:pt>
                <c:pt idx="1881">
                  <c:v>14.5</c:v>
                </c:pt>
                <c:pt idx="1882">
                  <c:v>14.7</c:v>
                </c:pt>
                <c:pt idx="1883">
                  <c:v>15.7</c:v>
                </c:pt>
                <c:pt idx="1884">
                  <c:v>15.4</c:v>
                </c:pt>
                <c:pt idx="1885">
                  <c:v>13.9</c:v>
                </c:pt>
                <c:pt idx="1886">
                  <c:v>16.100000000000001</c:v>
                </c:pt>
                <c:pt idx="1887">
                  <c:v>15.2</c:v>
                </c:pt>
                <c:pt idx="1888">
                  <c:v>14.5</c:v>
                </c:pt>
                <c:pt idx="1889">
                  <c:v>15.9</c:v>
                </c:pt>
                <c:pt idx="1890">
                  <c:v>14</c:v>
                </c:pt>
                <c:pt idx="1891">
                  <c:v>15.9</c:v>
                </c:pt>
                <c:pt idx="1892">
                  <c:v>15.5</c:v>
                </c:pt>
                <c:pt idx="1893">
                  <c:v>14.4</c:v>
                </c:pt>
                <c:pt idx="1894">
                  <c:v>15.8</c:v>
                </c:pt>
                <c:pt idx="1895">
                  <c:v>15.7</c:v>
                </c:pt>
                <c:pt idx="1896">
                  <c:v>14.6</c:v>
                </c:pt>
                <c:pt idx="1897">
                  <c:v>15.4</c:v>
                </c:pt>
                <c:pt idx="1898">
                  <c:v>15</c:v>
                </c:pt>
                <c:pt idx="1899">
                  <c:v>15.8</c:v>
                </c:pt>
                <c:pt idx="1900">
                  <c:v>16.399999999999999</c:v>
                </c:pt>
                <c:pt idx="1901">
                  <c:v>16.100000000000001</c:v>
                </c:pt>
                <c:pt idx="1902">
                  <c:v>15.7</c:v>
                </c:pt>
                <c:pt idx="1903">
                  <c:v>15.9</c:v>
                </c:pt>
                <c:pt idx="1904">
                  <c:v>14.6</c:v>
                </c:pt>
                <c:pt idx="1905">
                  <c:v>14.9</c:v>
                </c:pt>
                <c:pt idx="1906">
                  <c:v>14.5</c:v>
                </c:pt>
                <c:pt idx="1907">
                  <c:v>14.5</c:v>
                </c:pt>
                <c:pt idx="1908">
                  <c:v>14.5</c:v>
                </c:pt>
                <c:pt idx="1909">
                  <c:v>16.399999999999999</c:v>
                </c:pt>
                <c:pt idx="1910">
                  <c:v>15.8</c:v>
                </c:pt>
                <c:pt idx="1911">
                  <c:v>15.5</c:v>
                </c:pt>
                <c:pt idx="1912">
                  <c:v>15.5</c:v>
                </c:pt>
                <c:pt idx="1913">
                  <c:v>14.5</c:v>
                </c:pt>
                <c:pt idx="1914">
                  <c:v>14.6</c:v>
                </c:pt>
                <c:pt idx="1915">
                  <c:v>14.7</c:v>
                </c:pt>
                <c:pt idx="1916">
                  <c:v>15.1</c:v>
                </c:pt>
                <c:pt idx="1917">
                  <c:v>14.3</c:v>
                </c:pt>
                <c:pt idx="1918">
                  <c:v>15.2</c:v>
                </c:pt>
                <c:pt idx="1919">
                  <c:v>14.7</c:v>
                </c:pt>
                <c:pt idx="1920">
                  <c:v>15.5</c:v>
                </c:pt>
                <c:pt idx="1921">
                  <c:v>14.9</c:v>
                </c:pt>
                <c:pt idx="1922">
                  <c:v>14.8</c:v>
                </c:pt>
                <c:pt idx="1923">
                  <c:v>15.2</c:v>
                </c:pt>
                <c:pt idx="1924">
                  <c:v>14.8</c:v>
                </c:pt>
                <c:pt idx="1925">
                  <c:v>14.7</c:v>
                </c:pt>
                <c:pt idx="1926">
                  <c:v>16</c:v>
                </c:pt>
                <c:pt idx="1927">
                  <c:v>15.1</c:v>
                </c:pt>
                <c:pt idx="1928">
                  <c:v>16.2</c:v>
                </c:pt>
                <c:pt idx="1929">
                  <c:v>14.3</c:v>
                </c:pt>
                <c:pt idx="1930">
                  <c:v>16.100000000000001</c:v>
                </c:pt>
                <c:pt idx="1931">
                  <c:v>16.100000000000001</c:v>
                </c:pt>
                <c:pt idx="1932">
                  <c:v>15.9</c:v>
                </c:pt>
                <c:pt idx="1933">
                  <c:v>14.1</c:v>
                </c:pt>
                <c:pt idx="1934">
                  <c:v>14.6</c:v>
                </c:pt>
                <c:pt idx="1935">
                  <c:v>13.7</c:v>
                </c:pt>
                <c:pt idx="1936">
                  <c:v>14.3</c:v>
                </c:pt>
                <c:pt idx="1937">
                  <c:v>15.1</c:v>
                </c:pt>
                <c:pt idx="1938">
                  <c:v>14.9</c:v>
                </c:pt>
                <c:pt idx="1939">
                  <c:v>16.100000000000001</c:v>
                </c:pt>
                <c:pt idx="1940">
                  <c:v>15.2</c:v>
                </c:pt>
                <c:pt idx="1941">
                  <c:v>14.7</c:v>
                </c:pt>
                <c:pt idx="1942">
                  <c:v>15.4</c:v>
                </c:pt>
                <c:pt idx="1943">
                  <c:v>14.8</c:v>
                </c:pt>
                <c:pt idx="1944">
                  <c:v>14.4</c:v>
                </c:pt>
                <c:pt idx="1945">
                  <c:v>14.7</c:v>
                </c:pt>
                <c:pt idx="1946">
                  <c:v>15.5</c:v>
                </c:pt>
                <c:pt idx="1947">
                  <c:v>14.9</c:v>
                </c:pt>
                <c:pt idx="1948">
                  <c:v>16.100000000000001</c:v>
                </c:pt>
                <c:pt idx="1949">
                  <c:v>16.600000000000001</c:v>
                </c:pt>
                <c:pt idx="1950">
                  <c:v>15.4</c:v>
                </c:pt>
                <c:pt idx="1951">
                  <c:v>15.6</c:v>
                </c:pt>
                <c:pt idx="1952">
                  <c:v>14.4</c:v>
                </c:pt>
                <c:pt idx="1953">
                  <c:v>15.6</c:v>
                </c:pt>
                <c:pt idx="1954">
                  <c:v>15.6</c:v>
                </c:pt>
                <c:pt idx="1955">
                  <c:v>16.600000000000001</c:v>
                </c:pt>
                <c:pt idx="1956">
                  <c:v>15.6</c:v>
                </c:pt>
                <c:pt idx="1957">
                  <c:v>15.3</c:v>
                </c:pt>
                <c:pt idx="1958">
                  <c:v>15.8</c:v>
                </c:pt>
                <c:pt idx="1959">
                  <c:v>15</c:v>
                </c:pt>
                <c:pt idx="1960">
                  <c:v>16</c:v>
                </c:pt>
                <c:pt idx="1961">
                  <c:v>16.5</c:v>
                </c:pt>
                <c:pt idx="1962">
                  <c:v>14.6</c:v>
                </c:pt>
                <c:pt idx="1963">
                  <c:v>15.5</c:v>
                </c:pt>
                <c:pt idx="1964">
                  <c:v>14.8</c:v>
                </c:pt>
                <c:pt idx="1965">
                  <c:v>16</c:v>
                </c:pt>
                <c:pt idx="1966">
                  <c:v>14.4</c:v>
                </c:pt>
                <c:pt idx="1967">
                  <c:v>15.8</c:v>
                </c:pt>
                <c:pt idx="1968">
                  <c:v>16.2</c:v>
                </c:pt>
                <c:pt idx="1969">
                  <c:v>16</c:v>
                </c:pt>
                <c:pt idx="1970">
                  <c:v>16</c:v>
                </c:pt>
                <c:pt idx="1971">
                  <c:v>16.2</c:v>
                </c:pt>
                <c:pt idx="1972">
                  <c:v>15.4</c:v>
                </c:pt>
                <c:pt idx="1973">
                  <c:v>15.4</c:v>
                </c:pt>
                <c:pt idx="1974">
                  <c:v>15</c:v>
                </c:pt>
                <c:pt idx="1975">
                  <c:v>15.6</c:v>
                </c:pt>
                <c:pt idx="1976">
                  <c:v>15.6</c:v>
                </c:pt>
                <c:pt idx="1977">
                  <c:v>15.2</c:v>
                </c:pt>
                <c:pt idx="1978">
                  <c:v>16.2</c:v>
                </c:pt>
                <c:pt idx="1979">
                  <c:v>15.3</c:v>
                </c:pt>
                <c:pt idx="1980">
                  <c:v>15.3</c:v>
                </c:pt>
                <c:pt idx="1981">
                  <c:v>15.8</c:v>
                </c:pt>
                <c:pt idx="1982">
                  <c:v>15.5</c:v>
                </c:pt>
                <c:pt idx="1983">
                  <c:v>15.8</c:v>
                </c:pt>
                <c:pt idx="1984">
                  <c:v>15.5</c:v>
                </c:pt>
                <c:pt idx="1985">
                  <c:v>14.8</c:v>
                </c:pt>
                <c:pt idx="1986">
                  <c:v>16.100000000000001</c:v>
                </c:pt>
                <c:pt idx="1987">
                  <c:v>15.8</c:v>
                </c:pt>
                <c:pt idx="1988">
                  <c:v>15</c:v>
                </c:pt>
                <c:pt idx="1989">
                  <c:v>15.7</c:v>
                </c:pt>
                <c:pt idx="1990">
                  <c:v>14.7</c:v>
                </c:pt>
                <c:pt idx="1991">
                  <c:v>15.4</c:v>
                </c:pt>
                <c:pt idx="1992">
                  <c:v>15.8</c:v>
                </c:pt>
                <c:pt idx="1993">
                  <c:v>16.3</c:v>
                </c:pt>
                <c:pt idx="1994">
                  <c:v>15</c:v>
                </c:pt>
                <c:pt idx="1995">
                  <c:v>15.7</c:v>
                </c:pt>
                <c:pt idx="1996">
                  <c:v>14.8</c:v>
                </c:pt>
                <c:pt idx="1997">
                  <c:v>14.7</c:v>
                </c:pt>
                <c:pt idx="1998">
                  <c:v>14.2</c:v>
                </c:pt>
                <c:pt idx="1999">
                  <c:v>15</c:v>
                </c:pt>
                <c:pt idx="2000">
                  <c:v>14.7</c:v>
                </c:pt>
                <c:pt idx="2001">
                  <c:v>14</c:v>
                </c:pt>
                <c:pt idx="2002">
                  <c:v>14.7</c:v>
                </c:pt>
                <c:pt idx="2003">
                  <c:v>14.3</c:v>
                </c:pt>
                <c:pt idx="2004">
                  <c:v>14</c:v>
                </c:pt>
                <c:pt idx="2005">
                  <c:v>14.1</c:v>
                </c:pt>
                <c:pt idx="2006">
                  <c:v>13.5</c:v>
                </c:pt>
                <c:pt idx="2007">
                  <c:v>13.7</c:v>
                </c:pt>
                <c:pt idx="2008">
                  <c:v>13</c:v>
                </c:pt>
                <c:pt idx="2009">
                  <c:v>14.6</c:v>
                </c:pt>
                <c:pt idx="2010">
                  <c:v>11.8</c:v>
                </c:pt>
                <c:pt idx="2011">
                  <c:v>13</c:v>
                </c:pt>
                <c:pt idx="2012">
                  <c:v>12.8</c:v>
                </c:pt>
                <c:pt idx="2013">
                  <c:v>14.6</c:v>
                </c:pt>
                <c:pt idx="2014">
                  <c:v>13.2</c:v>
                </c:pt>
                <c:pt idx="2015">
                  <c:v>12.9</c:v>
                </c:pt>
                <c:pt idx="2016">
                  <c:v>12.9</c:v>
                </c:pt>
                <c:pt idx="2017">
                  <c:v>12.2</c:v>
                </c:pt>
                <c:pt idx="2018">
                  <c:v>13.3</c:v>
                </c:pt>
                <c:pt idx="2019">
                  <c:v>11.6</c:v>
                </c:pt>
                <c:pt idx="2020">
                  <c:v>12.1</c:v>
                </c:pt>
                <c:pt idx="2021">
                  <c:v>12</c:v>
                </c:pt>
                <c:pt idx="2022">
                  <c:v>11.8</c:v>
                </c:pt>
                <c:pt idx="2023">
                  <c:v>12.9</c:v>
                </c:pt>
                <c:pt idx="2024">
                  <c:v>14</c:v>
                </c:pt>
                <c:pt idx="2025">
                  <c:v>11</c:v>
                </c:pt>
                <c:pt idx="2026">
                  <c:v>12.9</c:v>
                </c:pt>
                <c:pt idx="2027">
                  <c:v>13</c:v>
                </c:pt>
                <c:pt idx="2028">
                  <c:v>12.2</c:v>
                </c:pt>
                <c:pt idx="2029">
                  <c:v>13.4</c:v>
                </c:pt>
                <c:pt idx="2030">
                  <c:v>12.9</c:v>
                </c:pt>
                <c:pt idx="2031">
                  <c:v>13.2</c:v>
                </c:pt>
                <c:pt idx="2032">
                  <c:v>13.8</c:v>
                </c:pt>
                <c:pt idx="2033">
                  <c:v>13.9</c:v>
                </c:pt>
                <c:pt idx="2034">
                  <c:v>13.5</c:v>
                </c:pt>
                <c:pt idx="2035">
                  <c:v>13.1</c:v>
                </c:pt>
                <c:pt idx="2036">
                  <c:v>12.5</c:v>
                </c:pt>
                <c:pt idx="2037">
                  <c:v>13</c:v>
                </c:pt>
                <c:pt idx="2038">
                  <c:v>13.4</c:v>
                </c:pt>
                <c:pt idx="2039">
                  <c:v>12.4</c:v>
                </c:pt>
                <c:pt idx="2040">
                  <c:v>13</c:v>
                </c:pt>
                <c:pt idx="2041">
                  <c:v>12.8</c:v>
                </c:pt>
                <c:pt idx="2042">
                  <c:v>12.9</c:v>
                </c:pt>
                <c:pt idx="2043">
                  <c:v>13.1</c:v>
                </c:pt>
                <c:pt idx="2044">
                  <c:v>12.1</c:v>
                </c:pt>
                <c:pt idx="2045">
                  <c:v>12.8</c:v>
                </c:pt>
                <c:pt idx="2046">
                  <c:v>12.9</c:v>
                </c:pt>
                <c:pt idx="2047">
                  <c:v>12.3</c:v>
                </c:pt>
                <c:pt idx="2048">
                  <c:v>13.4</c:v>
                </c:pt>
                <c:pt idx="2049">
                  <c:v>11.6</c:v>
                </c:pt>
                <c:pt idx="2050">
                  <c:v>12.1</c:v>
                </c:pt>
                <c:pt idx="2051">
                  <c:v>12.2</c:v>
                </c:pt>
                <c:pt idx="2052">
                  <c:v>12.6</c:v>
                </c:pt>
                <c:pt idx="2053">
                  <c:v>13</c:v>
                </c:pt>
                <c:pt idx="2054">
                  <c:v>12.3</c:v>
                </c:pt>
                <c:pt idx="2055">
                  <c:v>13.3</c:v>
                </c:pt>
                <c:pt idx="2056">
                  <c:v>12.8</c:v>
                </c:pt>
                <c:pt idx="2057">
                  <c:v>11.9</c:v>
                </c:pt>
                <c:pt idx="2058">
                  <c:v>12.1</c:v>
                </c:pt>
                <c:pt idx="2059">
                  <c:v>12.2</c:v>
                </c:pt>
                <c:pt idx="2060">
                  <c:v>11.6</c:v>
                </c:pt>
                <c:pt idx="2061">
                  <c:v>13</c:v>
                </c:pt>
                <c:pt idx="2062">
                  <c:v>12</c:v>
                </c:pt>
                <c:pt idx="2063">
                  <c:v>12.3</c:v>
                </c:pt>
                <c:pt idx="2064">
                  <c:v>12.4</c:v>
                </c:pt>
                <c:pt idx="2065">
                  <c:v>12.9</c:v>
                </c:pt>
                <c:pt idx="2066">
                  <c:v>13.6</c:v>
                </c:pt>
                <c:pt idx="2067">
                  <c:v>12.5</c:v>
                </c:pt>
                <c:pt idx="2068">
                  <c:v>13</c:v>
                </c:pt>
                <c:pt idx="2069">
                  <c:v>13</c:v>
                </c:pt>
                <c:pt idx="2070">
                  <c:v>11.5</c:v>
                </c:pt>
                <c:pt idx="2071">
                  <c:v>12.4</c:v>
                </c:pt>
                <c:pt idx="2072">
                  <c:v>12.4</c:v>
                </c:pt>
                <c:pt idx="2073">
                  <c:v>12.7</c:v>
                </c:pt>
                <c:pt idx="2074">
                  <c:v>12.5</c:v>
                </c:pt>
                <c:pt idx="2075">
                  <c:v>11.9</c:v>
                </c:pt>
                <c:pt idx="2076">
                  <c:v>11.9</c:v>
                </c:pt>
                <c:pt idx="2077">
                  <c:v>12.9</c:v>
                </c:pt>
                <c:pt idx="2078">
                  <c:v>13.5</c:v>
                </c:pt>
                <c:pt idx="2079">
                  <c:v>12.8</c:v>
                </c:pt>
                <c:pt idx="2080">
                  <c:v>13</c:v>
                </c:pt>
                <c:pt idx="2081">
                  <c:v>12.3</c:v>
                </c:pt>
                <c:pt idx="2082">
                  <c:v>11.8</c:v>
                </c:pt>
                <c:pt idx="2083">
                  <c:v>13.5</c:v>
                </c:pt>
                <c:pt idx="2084">
                  <c:v>13.3</c:v>
                </c:pt>
                <c:pt idx="2085">
                  <c:v>13.4</c:v>
                </c:pt>
                <c:pt idx="2086">
                  <c:v>13.9</c:v>
                </c:pt>
                <c:pt idx="2087">
                  <c:v>13</c:v>
                </c:pt>
                <c:pt idx="2088">
                  <c:v>13.2</c:v>
                </c:pt>
                <c:pt idx="2089">
                  <c:v>13.2</c:v>
                </c:pt>
                <c:pt idx="2090">
                  <c:v>13.4</c:v>
                </c:pt>
                <c:pt idx="2091">
                  <c:v>12.8</c:v>
                </c:pt>
                <c:pt idx="2092">
                  <c:v>13</c:v>
                </c:pt>
                <c:pt idx="2093">
                  <c:v>14.2</c:v>
                </c:pt>
                <c:pt idx="2094">
                  <c:v>15</c:v>
                </c:pt>
                <c:pt idx="2095">
                  <c:v>13.7</c:v>
                </c:pt>
                <c:pt idx="2096">
                  <c:v>13.9</c:v>
                </c:pt>
                <c:pt idx="2097">
                  <c:v>12.4</c:v>
                </c:pt>
                <c:pt idx="2098">
                  <c:v>12.8</c:v>
                </c:pt>
                <c:pt idx="2099">
                  <c:v>12.7</c:v>
                </c:pt>
                <c:pt idx="2100">
                  <c:v>13.6</c:v>
                </c:pt>
                <c:pt idx="2101">
                  <c:v>13.6</c:v>
                </c:pt>
                <c:pt idx="2102">
                  <c:v>14.7</c:v>
                </c:pt>
                <c:pt idx="2103">
                  <c:v>14.6</c:v>
                </c:pt>
                <c:pt idx="2104">
                  <c:v>12.8</c:v>
                </c:pt>
                <c:pt idx="2105">
                  <c:v>13.9</c:v>
                </c:pt>
                <c:pt idx="2106">
                  <c:v>14.3</c:v>
                </c:pt>
                <c:pt idx="2107">
                  <c:v>12.4</c:v>
                </c:pt>
                <c:pt idx="2108">
                  <c:v>12.6</c:v>
                </c:pt>
                <c:pt idx="2109">
                  <c:v>13.4</c:v>
                </c:pt>
                <c:pt idx="2110">
                  <c:v>12.3</c:v>
                </c:pt>
                <c:pt idx="2111">
                  <c:v>13.9</c:v>
                </c:pt>
                <c:pt idx="2112">
                  <c:v>13.7</c:v>
                </c:pt>
                <c:pt idx="2113">
                  <c:v>13.2</c:v>
                </c:pt>
                <c:pt idx="2114">
                  <c:v>13.1</c:v>
                </c:pt>
                <c:pt idx="2115">
                  <c:v>12.7</c:v>
                </c:pt>
                <c:pt idx="2116">
                  <c:v>13.3</c:v>
                </c:pt>
                <c:pt idx="2117">
                  <c:v>14</c:v>
                </c:pt>
                <c:pt idx="2118">
                  <c:v>13</c:v>
                </c:pt>
                <c:pt idx="2119">
                  <c:v>13.6</c:v>
                </c:pt>
                <c:pt idx="2120">
                  <c:v>13.7</c:v>
                </c:pt>
                <c:pt idx="2121">
                  <c:v>14.8</c:v>
                </c:pt>
                <c:pt idx="2122">
                  <c:v>13.6</c:v>
                </c:pt>
                <c:pt idx="2123">
                  <c:v>13.4</c:v>
                </c:pt>
                <c:pt idx="2124">
                  <c:v>13.6</c:v>
                </c:pt>
                <c:pt idx="2125">
                  <c:v>12.9</c:v>
                </c:pt>
                <c:pt idx="2126">
                  <c:v>12.9</c:v>
                </c:pt>
                <c:pt idx="2127">
                  <c:v>13.2</c:v>
                </c:pt>
                <c:pt idx="2128">
                  <c:v>13.9</c:v>
                </c:pt>
                <c:pt idx="2129">
                  <c:v>13.3</c:v>
                </c:pt>
                <c:pt idx="2130">
                  <c:v>13.5</c:v>
                </c:pt>
                <c:pt idx="2131">
                  <c:v>13.7</c:v>
                </c:pt>
                <c:pt idx="2132">
                  <c:v>13.5</c:v>
                </c:pt>
                <c:pt idx="2133">
                  <c:v>13.3</c:v>
                </c:pt>
                <c:pt idx="2134">
                  <c:v>12.8</c:v>
                </c:pt>
                <c:pt idx="2135">
                  <c:v>14.3</c:v>
                </c:pt>
                <c:pt idx="2136">
                  <c:v>13.8</c:v>
                </c:pt>
                <c:pt idx="2137">
                  <c:v>13.8</c:v>
                </c:pt>
                <c:pt idx="2138">
                  <c:v>14.4</c:v>
                </c:pt>
                <c:pt idx="2139">
                  <c:v>14.6</c:v>
                </c:pt>
                <c:pt idx="2140">
                  <c:v>13.3</c:v>
                </c:pt>
                <c:pt idx="2141">
                  <c:v>14.9</c:v>
                </c:pt>
                <c:pt idx="2142">
                  <c:v>14.5</c:v>
                </c:pt>
                <c:pt idx="2143">
                  <c:v>13.6</c:v>
                </c:pt>
                <c:pt idx="2144">
                  <c:v>14.2</c:v>
                </c:pt>
                <c:pt idx="2145">
                  <c:v>13.7</c:v>
                </c:pt>
                <c:pt idx="2146">
                  <c:v>13.7</c:v>
                </c:pt>
                <c:pt idx="2147">
                  <c:v>13.7</c:v>
                </c:pt>
                <c:pt idx="2148">
                  <c:v>13.5</c:v>
                </c:pt>
                <c:pt idx="2149">
                  <c:v>14.7</c:v>
                </c:pt>
                <c:pt idx="2150">
                  <c:v>14.5</c:v>
                </c:pt>
                <c:pt idx="2151">
                  <c:v>13.9</c:v>
                </c:pt>
                <c:pt idx="2152">
                  <c:v>15.3</c:v>
                </c:pt>
                <c:pt idx="2153">
                  <c:v>14.8</c:v>
                </c:pt>
                <c:pt idx="2154">
                  <c:v>14.4</c:v>
                </c:pt>
                <c:pt idx="2155">
                  <c:v>13.4</c:v>
                </c:pt>
                <c:pt idx="2156">
                  <c:v>14.2</c:v>
                </c:pt>
                <c:pt idx="2157">
                  <c:v>13.6</c:v>
                </c:pt>
                <c:pt idx="2158">
                  <c:v>14.5</c:v>
                </c:pt>
                <c:pt idx="2159">
                  <c:v>13.7</c:v>
                </c:pt>
                <c:pt idx="2160">
                  <c:v>14.4</c:v>
                </c:pt>
                <c:pt idx="2161">
                  <c:v>13.5</c:v>
                </c:pt>
                <c:pt idx="2162">
                  <c:v>13.8</c:v>
                </c:pt>
                <c:pt idx="2163">
                  <c:v>13.6</c:v>
                </c:pt>
                <c:pt idx="2164">
                  <c:v>13.9</c:v>
                </c:pt>
                <c:pt idx="2165">
                  <c:v>14.9</c:v>
                </c:pt>
                <c:pt idx="2166">
                  <c:v>13.2</c:v>
                </c:pt>
                <c:pt idx="2167">
                  <c:v>13.7</c:v>
                </c:pt>
                <c:pt idx="2168">
                  <c:v>13.8</c:v>
                </c:pt>
                <c:pt idx="2169">
                  <c:v>13</c:v>
                </c:pt>
                <c:pt idx="2170">
                  <c:v>13.7</c:v>
                </c:pt>
                <c:pt idx="2171">
                  <c:v>12.2</c:v>
                </c:pt>
                <c:pt idx="2172">
                  <c:v>13.8</c:v>
                </c:pt>
                <c:pt idx="2173">
                  <c:v>13.6</c:v>
                </c:pt>
                <c:pt idx="2174">
                  <c:v>13.6</c:v>
                </c:pt>
                <c:pt idx="2175">
                  <c:v>12.4</c:v>
                </c:pt>
                <c:pt idx="2176">
                  <c:v>12.4</c:v>
                </c:pt>
                <c:pt idx="2177">
                  <c:v>12.8</c:v>
                </c:pt>
                <c:pt idx="2178">
                  <c:v>12.7</c:v>
                </c:pt>
                <c:pt idx="2179">
                  <c:v>13.3</c:v>
                </c:pt>
                <c:pt idx="2180">
                  <c:v>12.3</c:v>
                </c:pt>
                <c:pt idx="2181">
                  <c:v>12.7</c:v>
                </c:pt>
                <c:pt idx="2182">
                  <c:v>12</c:v>
                </c:pt>
                <c:pt idx="2183">
                  <c:v>13.6</c:v>
                </c:pt>
                <c:pt idx="2184">
                  <c:v>11.5</c:v>
                </c:pt>
                <c:pt idx="2185">
                  <c:v>12.4</c:v>
                </c:pt>
                <c:pt idx="2186">
                  <c:v>12.9</c:v>
                </c:pt>
                <c:pt idx="2187">
                  <c:v>12.2</c:v>
                </c:pt>
                <c:pt idx="2188">
                  <c:v>12.3</c:v>
                </c:pt>
                <c:pt idx="2189">
                  <c:v>11.8</c:v>
                </c:pt>
                <c:pt idx="2190">
                  <c:v>11.9</c:v>
                </c:pt>
                <c:pt idx="2191">
                  <c:v>11.8</c:v>
                </c:pt>
                <c:pt idx="2192">
                  <c:v>11.7</c:v>
                </c:pt>
                <c:pt idx="2193">
                  <c:v>11</c:v>
                </c:pt>
                <c:pt idx="2194">
                  <c:v>11.4</c:v>
                </c:pt>
                <c:pt idx="2195">
                  <c:v>11</c:v>
                </c:pt>
                <c:pt idx="2196">
                  <c:v>11.8</c:v>
                </c:pt>
                <c:pt idx="2197">
                  <c:v>11.3</c:v>
                </c:pt>
                <c:pt idx="2198">
                  <c:v>12.2</c:v>
                </c:pt>
                <c:pt idx="2199">
                  <c:v>12</c:v>
                </c:pt>
                <c:pt idx="2200">
                  <c:v>11.7</c:v>
                </c:pt>
                <c:pt idx="2201">
                  <c:v>11.3</c:v>
                </c:pt>
                <c:pt idx="2202">
                  <c:v>11.8</c:v>
                </c:pt>
                <c:pt idx="2203">
                  <c:v>10.7</c:v>
                </c:pt>
                <c:pt idx="2204">
                  <c:v>11.9</c:v>
                </c:pt>
                <c:pt idx="2205">
                  <c:v>11</c:v>
                </c:pt>
                <c:pt idx="2206">
                  <c:v>11.8</c:v>
                </c:pt>
                <c:pt idx="2207">
                  <c:v>11.8</c:v>
                </c:pt>
                <c:pt idx="2208">
                  <c:v>13.3</c:v>
                </c:pt>
                <c:pt idx="2209">
                  <c:v>11.6</c:v>
                </c:pt>
                <c:pt idx="2210">
                  <c:v>12</c:v>
                </c:pt>
                <c:pt idx="2211">
                  <c:v>13.4</c:v>
                </c:pt>
                <c:pt idx="2212">
                  <c:v>11.8</c:v>
                </c:pt>
                <c:pt idx="2213">
                  <c:v>11.7</c:v>
                </c:pt>
                <c:pt idx="2214">
                  <c:v>12.2</c:v>
                </c:pt>
                <c:pt idx="2215">
                  <c:v>13.2</c:v>
                </c:pt>
                <c:pt idx="2216">
                  <c:v>11.7</c:v>
                </c:pt>
                <c:pt idx="2217">
                  <c:v>12.3</c:v>
                </c:pt>
                <c:pt idx="2218">
                  <c:v>11.6</c:v>
                </c:pt>
                <c:pt idx="2219">
                  <c:v>11.8</c:v>
                </c:pt>
                <c:pt idx="2220">
                  <c:v>12.7</c:v>
                </c:pt>
                <c:pt idx="2221">
                  <c:v>11.5</c:v>
                </c:pt>
                <c:pt idx="2222">
                  <c:v>12.9</c:v>
                </c:pt>
                <c:pt idx="2223">
                  <c:v>12.5</c:v>
                </c:pt>
                <c:pt idx="2224">
                  <c:v>12.6</c:v>
                </c:pt>
                <c:pt idx="2225">
                  <c:v>11.7</c:v>
                </c:pt>
                <c:pt idx="2226">
                  <c:v>12.2</c:v>
                </c:pt>
                <c:pt idx="2227">
                  <c:v>12.6</c:v>
                </c:pt>
                <c:pt idx="2228">
                  <c:v>12.7</c:v>
                </c:pt>
                <c:pt idx="2229">
                  <c:v>12.3</c:v>
                </c:pt>
                <c:pt idx="2230">
                  <c:v>12.1</c:v>
                </c:pt>
                <c:pt idx="2231">
                  <c:v>13.1</c:v>
                </c:pt>
                <c:pt idx="2232">
                  <c:v>11.8</c:v>
                </c:pt>
                <c:pt idx="2233">
                  <c:v>13.4</c:v>
                </c:pt>
                <c:pt idx="2234">
                  <c:v>12.3</c:v>
                </c:pt>
                <c:pt idx="2235">
                  <c:v>12.6</c:v>
                </c:pt>
                <c:pt idx="2236">
                  <c:v>13.2</c:v>
                </c:pt>
                <c:pt idx="2237">
                  <c:v>13.8</c:v>
                </c:pt>
                <c:pt idx="2238">
                  <c:v>13.7</c:v>
                </c:pt>
                <c:pt idx="2239">
                  <c:v>14.3</c:v>
                </c:pt>
                <c:pt idx="2240">
                  <c:v>13.8</c:v>
                </c:pt>
                <c:pt idx="2241">
                  <c:v>13.5</c:v>
                </c:pt>
                <c:pt idx="2242">
                  <c:v>13.9</c:v>
                </c:pt>
                <c:pt idx="2243">
                  <c:v>14.5</c:v>
                </c:pt>
                <c:pt idx="2244">
                  <c:v>14</c:v>
                </c:pt>
                <c:pt idx="2245">
                  <c:v>14.5</c:v>
                </c:pt>
                <c:pt idx="2246">
                  <c:v>14.3</c:v>
                </c:pt>
                <c:pt idx="2247">
                  <c:v>14.8</c:v>
                </c:pt>
                <c:pt idx="2248">
                  <c:v>15</c:v>
                </c:pt>
                <c:pt idx="2249">
                  <c:v>15.2</c:v>
                </c:pt>
                <c:pt idx="2250">
                  <c:v>15.4</c:v>
                </c:pt>
                <c:pt idx="2251">
                  <c:v>15.6</c:v>
                </c:pt>
                <c:pt idx="2252">
                  <c:v>15</c:v>
                </c:pt>
                <c:pt idx="2253">
                  <c:v>15.5</c:v>
                </c:pt>
                <c:pt idx="2254">
                  <c:v>15.2</c:v>
                </c:pt>
                <c:pt idx="2255">
                  <c:v>15.8</c:v>
                </c:pt>
                <c:pt idx="2256">
                  <c:v>14.7</c:v>
                </c:pt>
                <c:pt idx="2257">
                  <c:v>16.100000000000001</c:v>
                </c:pt>
                <c:pt idx="2258">
                  <c:v>15.5</c:v>
                </c:pt>
                <c:pt idx="2259">
                  <c:v>16.100000000000001</c:v>
                </c:pt>
                <c:pt idx="2260">
                  <c:v>16.899999999999999</c:v>
                </c:pt>
                <c:pt idx="2261">
                  <c:v>16.600000000000001</c:v>
                </c:pt>
                <c:pt idx="2262">
                  <c:v>17.5</c:v>
                </c:pt>
                <c:pt idx="2263">
                  <c:v>17.2</c:v>
                </c:pt>
                <c:pt idx="2264">
                  <c:v>18</c:v>
                </c:pt>
                <c:pt idx="2265">
                  <c:v>16.600000000000001</c:v>
                </c:pt>
                <c:pt idx="2266">
                  <c:v>16.8</c:v>
                </c:pt>
                <c:pt idx="2267">
                  <c:v>17.7</c:v>
                </c:pt>
                <c:pt idx="2268">
                  <c:v>16.8</c:v>
                </c:pt>
                <c:pt idx="2269">
                  <c:v>17.7</c:v>
                </c:pt>
                <c:pt idx="2270">
                  <c:v>18.100000000000001</c:v>
                </c:pt>
                <c:pt idx="2271">
                  <c:v>18.399999999999999</c:v>
                </c:pt>
                <c:pt idx="2272">
                  <c:v>17.2</c:v>
                </c:pt>
                <c:pt idx="2273">
                  <c:v>18.600000000000001</c:v>
                </c:pt>
                <c:pt idx="2274">
                  <c:v>18.2</c:v>
                </c:pt>
                <c:pt idx="2275">
                  <c:v>18.7</c:v>
                </c:pt>
                <c:pt idx="2276">
                  <c:v>18.399999999999999</c:v>
                </c:pt>
                <c:pt idx="2277">
                  <c:v>18.5</c:v>
                </c:pt>
                <c:pt idx="2278">
                  <c:v>18.2</c:v>
                </c:pt>
                <c:pt idx="2279">
                  <c:v>17.8</c:v>
                </c:pt>
                <c:pt idx="2280">
                  <c:v>18.7</c:v>
                </c:pt>
                <c:pt idx="2281">
                  <c:v>18.899999999999999</c:v>
                </c:pt>
                <c:pt idx="2282">
                  <c:v>18.899999999999999</c:v>
                </c:pt>
                <c:pt idx="2283">
                  <c:v>18.8</c:v>
                </c:pt>
                <c:pt idx="2284">
                  <c:v>17.5</c:v>
                </c:pt>
                <c:pt idx="2285">
                  <c:v>19</c:v>
                </c:pt>
                <c:pt idx="2286">
                  <c:v>18.2</c:v>
                </c:pt>
                <c:pt idx="2287">
                  <c:v>18.600000000000001</c:v>
                </c:pt>
                <c:pt idx="2288">
                  <c:v>19</c:v>
                </c:pt>
                <c:pt idx="2289">
                  <c:v>18.8</c:v>
                </c:pt>
                <c:pt idx="2290">
                  <c:v>19.3</c:v>
                </c:pt>
                <c:pt idx="2291">
                  <c:v>19</c:v>
                </c:pt>
                <c:pt idx="2292">
                  <c:v>18</c:v>
                </c:pt>
                <c:pt idx="2293">
                  <c:v>17.600000000000001</c:v>
                </c:pt>
                <c:pt idx="2294">
                  <c:v>19.5</c:v>
                </c:pt>
                <c:pt idx="2295">
                  <c:v>19.100000000000001</c:v>
                </c:pt>
                <c:pt idx="2296">
                  <c:v>20.399999999999999</c:v>
                </c:pt>
                <c:pt idx="2297">
                  <c:v>21.1</c:v>
                </c:pt>
                <c:pt idx="2298">
                  <c:v>19.7</c:v>
                </c:pt>
                <c:pt idx="2299">
                  <c:v>20.7</c:v>
                </c:pt>
                <c:pt idx="2300">
                  <c:v>20.2</c:v>
                </c:pt>
                <c:pt idx="2301">
                  <c:v>21.1</c:v>
                </c:pt>
                <c:pt idx="2302">
                  <c:v>21.6</c:v>
                </c:pt>
                <c:pt idx="2303">
                  <c:v>22.2</c:v>
                </c:pt>
                <c:pt idx="2304">
                  <c:v>21.4</c:v>
                </c:pt>
                <c:pt idx="2305">
                  <c:v>22.2</c:v>
                </c:pt>
                <c:pt idx="2306">
                  <c:v>22.1</c:v>
                </c:pt>
                <c:pt idx="2307">
                  <c:v>23.5</c:v>
                </c:pt>
                <c:pt idx="2308">
                  <c:v>24.4</c:v>
                </c:pt>
                <c:pt idx="2309">
                  <c:v>26.4</c:v>
                </c:pt>
                <c:pt idx="2310">
                  <c:v>25.9</c:v>
                </c:pt>
                <c:pt idx="2311">
                  <c:v>27.1</c:v>
                </c:pt>
                <c:pt idx="2312">
                  <c:v>27.4</c:v>
                </c:pt>
                <c:pt idx="2313">
                  <c:v>28</c:v>
                </c:pt>
                <c:pt idx="2314">
                  <c:v>28.8</c:v>
                </c:pt>
                <c:pt idx="2315">
                  <c:v>31.4</c:v>
                </c:pt>
                <c:pt idx="2316">
                  <c:v>30.4</c:v>
                </c:pt>
                <c:pt idx="2317">
                  <c:v>31.6</c:v>
                </c:pt>
                <c:pt idx="2318">
                  <c:v>32.4</c:v>
                </c:pt>
                <c:pt idx="2319">
                  <c:v>33.1</c:v>
                </c:pt>
                <c:pt idx="2320">
                  <c:v>33.700000000000003</c:v>
                </c:pt>
                <c:pt idx="2321">
                  <c:v>34.5</c:v>
                </c:pt>
                <c:pt idx="2322">
                  <c:v>34.700000000000003</c:v>
                </c:pt>
                <c:pt idx="2323">
                  <c:v>34.6</c:v>
                </c:pt>
                <c:pt idx="2324">
                  <c:v>35.200000000000003</c:v>
                </c:pt>
                <c:pt idx="2325">
                  <c:v>35.799999999999997</c:v>
                </c:pt>
                <c:pt idx="2326">
                  <c:v>35.6</c:v>
                </c:pt>
                <c:pt idx="2327">
                  <c:v>36</c:v>
                </c:pt>
                <c:pt idx="2328">
                  <c:v>36</c:v>
                </c:pt>
                <c:pt idx="2329">
                  <c:v>34.9</c:v>
                </c:pt>
                <c:pt idx="2330">
                  <c:v>36.200000000000003</c:v>
                </c:pt>
                <c:pt idx="2331">
                  <c:v>35.700000000000003</c:v>
                </c:pt>
                <c:pt idx="2332">
                  <c:v>35.9</c:v>
                </c:pt>
                <c:pt idx="2333">
                  <c:v>35.5</c:v>
                </c:pt>
                <c:pt idx="2334">
                  <c:v>35.4</c:v>
                </c:pt>
                <c:pt idx="2335">
                  <c:v>35.200000000000003</c:v>
                </c:pt>
                <c:pt idx="2336">
                  <c:v>34.700000000000003</c:v>
                </c:pt>
                <c:pt idx="2337">
                  <c:v>35.6</c:v>
                </c:pt>
                <c:pt idx="2338">
                  <c:v>34.700000000000003</c:v>
                </c:pt>
                <c:pt idx="2339">
                  <c:v>35.200000000000003</c:v>
                </c:pt>
                <c:pt idx="2340">
                  <c:v>35.799999999999997</c:v>
                </c:pt>
                <c:pt idx="2341">
                  <c:v>36.4</c:v>
                </c:pt>
                <c:pt idx="2342">
                  <c:v>36.200000000000003</c:v>
                </c:pt>
                <c:pt idx="2343">
                  <c:v>35.4</c:v>
                </c:pt>
                <c:pt idx="2344">
                  <c:v>34.9</c:v>
                </c:pt>
                <c:pt idx="2345">
                  <c:v>34.200000000000003</c:v>
                </c:pt>
                <c:pt idx="2346">
                  <c:v>36.200000000000003</c:v>
                </c:pt>
                <c:pt idx="2347">
                  <c:v>36</c:v>
                </c:pt>
                <c:pt idx="2348">
                  <c:v>36.4</c:v>
                </c:pt>
                <c:pt idx="2349">
                  <c:v>35.1</c:v>
                </c:pt>
                <c:pt idx="2350">
                  <c:v>34.299999999999997</c:v>
                </c:pt>
                <c:pt idx="2351">
                  <c:v>35.700000000000003</c:v>
                </c:pt>
                <c:pt idx="2352">
                  <c:v>36.1</c:v>
                </c:pt>
                <c:pt idx="2353">
                  <c:v>36.299999999999997</c:v>
                </c:pt>
                <c:pt idx="2354">
                  <c:v>36.299999999999997</c:v>
                </c:pt>
                <c:pt idx="2355">
                  <c:v>36.6</c:v>
                </c:pt>
                <c:pt idx="2356">
                  <c:v>38.1</c:v>
                </c:pt>
                <c:pt idx="2357">
                  <c:v>37.1</c:v>
                </c:pt>
                <c:pt idx="2358">
                  <c:v>38.200000000000003</c:v>
                </c:pt>
                <c:pt idx="2359">
                  <c:v>38.6</c:v>
                </c:pt>
                <c:pt idx="2360">
                  <c:v>38.799999999999997</c:v>
                </c:pt>
                <c:pt idx="2361">
                  <c:v>39</c:v>
                </c:pt>
                <c:pt idx="2362">
                  <c:v>40.4</c:v>
                </c:pt>
                <c:pt idx="2363">
                  <c:v>39.6</c:v>
                </c:pt>
                <c:pt idx="2364">
                  <c:v>39</c:v>
                </c:pt>
                <c:pt idx="2365">
                  <c:v>40.1</c:v>
                </c:pt>
                <c:pt idx="2366">
                  <c:v>40.1</c:v>
                </c:pt>
                <c:pt idx="2367">
                  <c:v>40.4</c:v>
                </c:pt>
                <c:pt idx="2368">
                  <c:v>41.4</c:v>
                </c:pt>
                <c:pt idx="2369">
                  <c:v>39.799999999999997</c:v>
                </c:pt>
                <c:pt idx="2370">
                  <c:v>41.9</c:v>
                </c:pt>
                <c:pt idx="2371">
                  <c:v>41.1</c:v>
                </c:pt>
                <c:pt idx="2372">
                  <c:v>41.1</c:v>
                </c:pt>
                <c:pt idx="2373">
                  <c:v>40.9</c:v>
                </c:pt>
                <c:pt idx="2374">
                  <c:v>40</c:v>
                </c:pt>
                <c:pt idx="2375">
                  <c:v>40.799999999999997</c:v>
                </c:pt>
                <c:pt idx="2376">
                  <c:v>41.8</c:v>
                </c:pt>
                <c:pt idx="2377">
                  <c:v>42</c:v>
                </c:pt>
                <c:pt idx="2378">
                  <c:v>40.6</c:v>
                </c:pt>
                <c:pt idx="2379">
                  <c:v>42.6</c:v>
                </c:pt>
                <c:pt idx="2380">
                  <c:v>40.5</c:v>
                </c:pt>
                <c:pt idx="2381">
                  <c:v>41.5</c:v>
                </c:pt>
                <c:pt idx="2382">
                  <c:v>41.7</c:v>
                </c:pt>
                <c:pt idx="2383">
                  <c:v>40.700000000000003</c:v>
                </c:pt>
                <c:pt idx="2384">
                  <c:v>41.2</c:v>
                </c:pt>
                <c:pt idx="2385">
                  <c:v>40.6</c:v>
                </c:pt>
                <c:pt idx="2386">
                  <c:v>41.4</c:v>
                </c:pt>
                <c:pt idx="2387">
                  <c:v>41.2</c:v>
                </c:pt>
                <c:pt idx="2388">
                  <c:v>41</c:v>
                </c:pt>
                <c:pt idx="2389">
                  <c:v>41.7</c:v>
                </c:pt>
                <c:pt idx="2390">
                  <c:v>41.5</c:v>
                </c:pt>
                <c:pt idx="2391">
                  <c:v>40.299999999999997</c:v>
                </c:pt>
                <c:pt idx="2392">
                  <c:v>40.9</c:v>
                </c:pt>
                <c:pt idx="2393">
                  <c:v>41.2</c:v>
                </c:pt>
                <c:pt idx="2394">
                  <c:v>41.3</c:v>
                </c:pt>
                <c:pt idx="2395">
                  <c:v>40.9</c:v>
                </c:pt>
                <c:pt idx="2396">
                  <c:v>41.2</c:v>
                </c:pt>
                <c:pt idx="2397">
                  <c:v>41.6</c:v>
                </c:pt>
                <c:pt idx="2398">
                  <c:v>41.6</c:v>
                </c:pt>
                <c:pt idx="2399">
                  <c:v>41.2</c:v>
                </c:pt>
                <c:pt idx="2400">
                  <c:v>40.6</c:v>
                </c:pt>
                <c:pt idx="2401">
                  <c:v>41.1</c:v>
                </c:pt>
                <c:pt idx="2402">
                  <c:v>41.3</c:v>
                </c:pt>
                <c:pt idx="2403">
                  <c:v>40.200000000000003</c:v>
                </c:pt>
                <c:pt idx="2404">
                  <c:v>41</c:v>
                </c:pt>
                <c:pt idx="2405">
                  <c:v>41.1</c:v>
                </c:pt>
                <c:pt idx="2406">
                  <c:v>41.5</c:v>
                </c:pt>
                <c:pt idx="2407">
                  <c:v>40.6</c:v>
                </c:pt>
                <c:pt idx="2408">
                  <c:v>40.5</c:v>
                </c:pt>
                <c:pt idx="2409">
                  <c:v>40.5</c:v>
                </c:pt>
                <c:pt idx="2410">
                  <c:v>41.8</c:v>
                </c:pt>
                <c:pt idx="2411">
                  <c:v>41.3</c:v>
                </c:pt>
                <c:pt idx="2412">
                  <c:v>42</c:v>
                </c:pt>
                <c:pt idx="2413">
                  <c:v>40.6</c:v>
                </c:pt>
                <c:pt idx="2414">
                  <c:v>41.7</c:v>
                </c:pt>
                <c:pt idx="2415">
                  <c:v>41.8</c:v>
                </c:pt>
                <c:pt idx="2416">
                  <c:v>41.1</c:v>
                </c:pt>
                <c:pt idx="2417">
                  <c:v>40.5</c:v>
                </c:pt>
                <c:pt idx="2418">
                  <c:v>41.7</c:v>
                </c:pt>
                <c:pt idx="2419">
                  <c:v>41.8</c:v>
                </c:pt>
                <c:pt idx="2420">
                  <c:v>41.1</c:v>
                </c:pt>
                <c:pt idx="2421">
                  <c:v>40.9</c:v>
                </c:pt>
                <c:pt idx="2422">
                  <c:v>41.5</c:v>
                </c:pt>
                <c:pt idx="2423">
                  <c:v>41.3</c:v>
                </c:pt>
                <c:pt idx="2424">
                  <c:v>39.9</c:v>
                </c:pt>
                <c:pt idx="2425">
                  <c:v>41.4</c:v>
                </c:pt>
                <c:pt idx="2426">
                  <c:v>40.5</c:v>
                </c:pt>
                <c:pt idx="2427">
                  <c:v>40.5</c:v>
                </c:pt>
                <c:pt idx="2428">
                  <c:v>39.6</c:v>
                </c:pt>
                <c:pt idx="2429">
                  <c:v>39.5</c:v>
                </c:pt>
                <c:pt idx="2430">
                  <c:v>39.700000000000003</c:v>
                </c:pt>
                <c:pt idx="2431">
                  <c:v>40.1</c:v>
                </c:pt>
                <c:pt idx="2432">
                  <c:v>39.5</c:v>
                </c:pt>
                <c:pt idx="2433">
                  <c:v>40.5</c:v>
                </c:pt>
                <c:pt idx="2434">
                  <c:v>39.9</c:v>
                </c:pt>
                <c:pt idx="2435">
                  <c:v>39.9</c:v>
                </c:pt>
                <c:pt idx="2436">
                  <c:v>39.5</c:v>
                </c:pt>
                <c:pt idx="2437">
                  <c:v>39.6</c:v>
                </c:pt>
                <c:pt idx="2438">
                  <c:v>39.799999999999997</c:v>
                </c:pt>
                <c:pt idx="2439">
                  <c:v>39.700000000000003</c:v>
                </c:pt>
                <c:pt idx="2440">
                  <c:v>38.5</c:v>
                </c:pt>
                <c:pt idx="2441">
                  <c:v>39.4</c:v>
                </c:pt>
                <c:pt idx="2442">
                  <c:v>40.6</c:v>
                </c:pt>
                <c:pt idx="2443">
                  <c:v>40</c:v>
                </c:pt>
                <c:pt idx="2444">
                  <c:v>40.1</c:v>
                </c:pt>
                <c:pt idx="2445">
                  <c:v>40.200000000000003</c:v>
                </c:pt>
                <c:pt idx="2446">
                  <c:v>39.6</c:v>
                </c:pt>
                <c:pt idx="2447">
                  <c:v>40.299999999999997</c:v>
                </c:pt>
                <c:pt idx="2448">
                  <c:v>41</c:v>
                </c:pt>
                <c:pt idx="2449">
                  <c:v>39.9</c:v>
                </c:pt>
                <c:pt idx="2450">
                  <c:v>39.4</c:v>
                </c:pt>
                <c:pt idx="2451">
                  <c:v>40.6</c:v>
                </c:pt>
                <c:pt idx="2452">
                  <c:v>39.4</c:v>
                </c:pt>
                <c:pt idx="2453">
                  <c:v>39</c:v>
                </c:pt>
                <c:pt idx="2454">
                  <c:v>39.1</c:v>
                </c:pt>
                <c:pt idx="2455">
                  <c:v>39.799999999999997</c:v>
                </c:pt>
                <c:pt idx="2456">
                  <c:v>39</c:v>
                </c:pt>
                <c:pt idx="2457">
                  <c:v>38.1</c:v>
                </c:pt>
                <c:pt idx="2458">
                  <c:v>38.700000000000003</c:v>
                </c:pt>
                <c:pt idx="2459">
                  <c:v>39.5</c:v>
                </c:pt>
                <c:pt idx="2460">
                  <c:v>38.1</c:v>
                </c:pt>
                <c:pt idx="2461">
                  <c:v>38.4</c:v>
                </c:pt>
                <c:pt idx="2462">
                  <c:v>39</c:v>
                </c:pt>
                <c:pt idx="2463">
                  <c:v>38.4</c:v>
                </c:pt>
                <c:pt idx="2464">
                  <c:v>39.5</c:v>
                </c:pt>
                <c:pt idx="2465">
                  <c:v>39.200000000000003</c:v>
                </c:pt>
                <c:pt idx="2466">
                  <c:v>39.9</c:v>
                </c:pt>
                <c:pt idx="2467">
                  <c:v>39.200000000000003</c:v>
                </c:pt>
                <c:pt idx="2468">
                  <c:v>37.1</c:v>
                </c:pt>
                <c:pt idx="2469">
                  <c:v>38.4</c:v>
                </c:pt>
                <c:pt idx="2470">
                  <c:v>38.299999999999997</c:v>
                </c:pt>
                <c:pt idx="2471">
                  <c:v>37.700000000000003</c:v>
                </c:pt>
                <c:pt idx="2472">
                  <c:v>37.799999999999997</c:v>
                </c:pt>
                <c:pt idx="2473">
                  <c:v>37.799999999999997</c:v>
                </c:pt>
                <c:pt idx="2474">
                  <c:v>38.700000000000003</c:v>
                </c:pt>
                <c:pt idx="2475">
                  <c:v>38</c:v>
                </c:pt>
                <c:pt idx="2476">
                  <c:v>37.299999999999997</c:v>
                </c:pt>
                <c:pt idx="2477">
                  <c:v>36.9</c:v>
                </c:pt>
                <c:pt idx="2478">
                  <c:v>37.1</c:v>
                </c:pt>
                <c:pt idx="2479">
                  <c:v>39</c:v>
                </c:pt>
                <c:pt idx="2480">
                  <c:v>37.4</c:v>
                </c:pt>
                <c:pt idx="2481">
                  <c:v>37.299999999999997</c:v>
                </c:pt>
                <c:pt idx="2482">
                  <c:v>37.1</c:v>
                </c:pt>
                <c:pt idx="2483">
                  <c:v>38.200000000000003</c:v>
                </c:pt>
                <c:pt idx="2484">
                  <c:v>36.6</c:v>
                </c:pt>
                <c:pt idx="2485">
                  <c:v>37.799999999999997</c:v>
                </c:pt>
                <c:pt idx="2486">
                  <c:v>37.4</c:v>
                </c:pt>
                <c:pt idx="2487">
                  <c:v>37.200000000000003</c:v>
                </c:pt>
                <c:pt idx="2488">
                  <c:v>37.700000000000003</c:v>
                </c:pt>
                <c:pt idx="2489">
                  <c:v>37.700000000000003</c:v>
                </c:pt>
                <c:pt idx="2490">
                  <c:v>38.9</c:v>
                </c:pt>
                <c:pt idx="2491">
                  <c:v>37</c:v>
                </c:pt>
                <c:pt idx="2492">
                  <c:v>36.5</c:v>
                </c:pt>
                <c:pt idx="2493">
                  <c:v>36.799999999999997</c:v>
                </c:pt>
                <c:pt idx="2494">
                  <c:v>37.1</c:v>
                </c:pt>
                <c:pt idx="2495">
                  <c:v>38.6</c:v>
                </c:pt>
                <c:pt idx="2496">
                  <c:v>36.4</c:v>
                </c:pt>
                <c:pt idx="2497">
                  <c:v>36.799999999999997</c:v>
                </c:pt>
                <c:pt idx="2498">
                  <c:v>36.299999999999997</c:v>
                </c:pt>
                <c:pt idx="2499">
                  <c:v>37.4</c:v>
                </c:pt>
                <c:pt idx="2500">
                  <c:v>37.6</c:v>
                </c:pt>
                <c:pt idx="2501">
                  <c:v>37.700000000000003</c:v>
                </c:pt>
                <c:pt idx="2502">
                  <c:v>37.700000000000003</c:v>
                </c:pt>
                <c:pt idx="2503">
                  <c:v>37.5</c:v>
                </c:pt>
                <c:pt idx="2504">
                  <c:v>37.9</c:v>
                </c:pt>
                <c:pt idx="2505">
                  <c:v>37.799999999999997</c:v>
                </c:pt>
                <c:pt idx="2506">
                  <c:v>37</c:v>
                </c:pt>
                <c:pt idx="2507">
                  <c:v>38.200000000000003</c:v>
                </c:pt>
                <c:pt idx="2508">
                  <c:v>38.1</c:v>
                </c:pt>
                <c:pt idx="2509">
                  <c:v>38.6</c:v>
                </c:pt>
                <c:pt idx="2510">
                  <c:v>38.1</c:v>
                </c:pt>
                <c:pt idx="2511">
                  <c:v>38.799999999999997</c:v>
                </c:pt>
                <c:pt idx="2512">
                  <c:v>39.5</c:v>
                </c:pt>
                <c:pt idx="2513">
                  <c:v>40.299999999999997</c:v>
                </c:pt>
                <c:pt idx="2514">
                  <c:v>39.1</c:v>
                </c:pt>
                <c:pt idx="2515">
                  <c:v>39.1</c:v>
                </c:pt>
                <c:pt idx="2516">
                  <c:v>38.799999999999997</c:v>
                </c:pt>
                <c:pt idx="2517">
                  <c:v>39.700000000000003</c:v>
                </c:pt>
                <c:pt idx="2518">
                  <c:v>41</c:v>
                </c:pt>
                <c:pt idx="2519">
                  <c:v>40.799999999999997</c:v>
                </c:pt>
                <c:pt idx="2520">
                  <c:v>40.299999999999997</c:v>
                </c:pt>
                <c:pt idx="2521">
                  <c:v>39.1</c:v>
                </c:pt>
                <c:pt idx="2522">
                  <c:v>39.6</c:v>
                </c:pt>
                <c:pt idx="2523">
                  <c:v>40.799999999999997</c:v>
                </c:pt>
                <c:pt idx="2524">
                  <c:v>40</c:v>
                </c:pt>
                <c:pt idx="2525">
                  <c:v>40.700000000000003</c:v>
                </c:pt>
                <c:pt idx="2526">
                  <c:v>41.2</c:v>
                </c:pt>
                <c:pt idx="2527">
                  <c:v>40.700000000000003</c:v>
                </c:pt>
                <c:pt idx="2528">
                  <c:v>41</c:v>
                </c:pt>
                <c:pt idx="2529">
                  <c:v>40</c:v>
                </c:pt>
                <c:pt idx="2530">
                  <c:v>40.4</c:v>
                </c:pt>
                <c:pt idx="2531">
                  <c:v>39.1</c:v>
                </c:pt>
                <c:pt idx="2532">
                  <c:v>39.4</c:v>
                </c:pt>
                <c:pt idx="2533">
                  <c:v>39.799999999999997</c:v>
                </c:pt>
                <c:pt idx="2534">
                  <c:v>39.9</c:v>
                </c:pt>
                <c:pt idx="2535">
                  <c:v>41.1</c:v>
                </c:pt>
                <c:pt idx="2536">
                  <c:v>40.299999999999997</c:v>
                </c:pt>
                <c:pt idx="2537">
                  <c:v>40.700000000000003</c:v>
                </c:pt>
                <c:pt idx="2538">
                  <c:v>41.4</c:v>
                </c:pt>
                <c:pt idx="2539">
                  <c:v>40.6</c:v>
                </c:pt>
                <c:pt idx="2540">
                  <c:v>40.799999999999997</c:v>
                </c:pt>
                <c:pt idx="2541">
                  <c:v>41.4</c:v>
                </c:pt>
                <c:pt idx="2542">
                  <c:v>39.200000000000003</c:v>
                </c:pt>
                <c:pt idx="2543">
                  <c:v>40.5</c:v>
                </c:pt>
                <c:pt idx="2544">
                  <c:v>40.5</c:v>
                </c:pt>
                <c:pt idx="2545">
                  <c:v>40.5</c:v>
                </c:pt>
                <c:pt idx="2546">
                  <c:v>40.5</c:v>
                </c:pt>
                <c:pt idx="2547">
                  <c:v>39.5</c:v>
                </c:pt>
                <c:pt idx="2548">
                  <c:v>38.6</c:v>
                </c:pt>
                <c:pt idx="2549">
                  <c:v>37.9</c:v>
                </c:pt>
                <c:pt idx="2550">
                  <c:v>38.700000000000003</c:v>
                </c:pt>
                <c:pt idx="2551">
                  <c:v>38.700000000000003</c:v>
                </c:pt>
                <c:pt idx="2552">
                  <c:v>38.4</c:v>
                </c:pt>
                <c:pt idx="2553">
                  <c:v>36.799999999999997</c:v>
                </c:pt>
                <c:pt idx="2554">
                  <c:v>37.9</c:v>
                </c:pt>
                <c:pt idx="2555">
                  <c:v>36.700000000000003</c:v>
                </c:pt>
                <c:pt idx="2556">
                  <c:v>36.299999999999997</c:v>
                </c:pt>
                <c:pt idx="2557">
                  <c:v>37.1</c:v>
                </c:pt>
                <c:pt idx="2558">
                  <c:v>35.299999999999997</c:v>
                </c:pt>
                <c:pt idx="2559">
                  <c:v>34.799999999999997</c:v>
                </c:pt>
                <c:pt idx="2560">
                  <c:v>34.799999999999997</c:v>
                </c:pt>
                <c:pt idx="2561">
                  <c:v>35.200000000000003</c:v>
                </c:pt>
                <c:pt idx="2562">
                  <c:v>33.5</c:v>
                </c:pt>
                <c:pt idx="2563">
                  <c:v>32.4</c:v>
                </c:pt>
                <c:pt idx="2564">
                  <c:v>32.700000000000003</c:v>
                </c:pt>
                <c:pt idx="2565">
                  <c:v>31.9</c:v>
                </c:pt>
                <c:pt idx="2566">
                  <c:v>31.1</c:v>
                </c:pt>
                <c:pt idx="2567">
                  <c:v>29.7</c:v>
                </c:pt>
                <c:pt idx="2568">
                  <c:v>28.6</c:v>
                </c:pt>
                <c:pt idx="2569">
                  <c:v>29</c:v>
                </c:pt>
                <c:pt idx="2570">
                  <c:v>27.4</c:v>
                </c:pt>
                <c:pt idx="2571">
                  <c:v>27.3</c:v>
                </c:pt>
                <c:pt idx="2572">
                  <c:v>25.5</c:v>
                </c:pt>
                <c:pt idx="2573">
                  <c:v>25.7</c:v>
                </c:pt>
                <c:pt idx="2574">
                  <c:v>23.8</c:v>
                </c:pt>
                <c:pt idx="2575">
                  <c:v>24</c:v>
                </c:pt>
                <c:pt idx="2576">
                  <c:v>23.1</c:v>
                </c:pt>
                <c:pt idx="2577">
                  <c:v>21.8</c:v>
                </c:pt>
                <c:pt idx="2578">
                  <c:v>21.4</c:v>
                </c:pt>
                <c:pt idx="2579">
                  <c:v>19.3</c:v>
                </c:pt>
                <c:pt idx="2580">
                  <c:v>18.7</c:v>
                </c:pt>
                <c:pt idx="2581">
                  <c:v>17.8</c:v>
                </c:pt>
                <c:pt idx="2582">
                  <c:v>16.899999999999999</c:v>
                </c:pt>
                <c:pt idx="2583">
                  <c:v>16.5</c:v>
                </c:pt>
                <c:pt idx="2584">
                  <c:v>16.2</c:v>
                </c:pt>
                <c:pt idx="2585">
                  <c:v>14.1</c:v>
                </c:pt>
                <c:pt idx="2586">
                  <c:v>15.2</c:v>
                </c:pt>
                <c:pt idx="2587">
                  <c:v>12.6</c:v>
                </c:pt>
                <c:pt idx="2588">
                  <c:v>13.8</c:v>
                </c:pt>
                <c:pt idx="2589">
                  <c:v>13.3</c:v>
                </c:pt>
                <c:pt idx="2590">
                  <c:v>12.4</c:v>
                </c:pt>
                <c:pt idx="2591">
                  <c:v>11.7</c:v>
                </c:pt>
                <c:pt idx="2592">
                  <c:v>11.6</c:v>
                </c:pt>
                <c:pt idx="2593">
                  <c:v>11.5</c:v>
                </c:pt>
                <c:pt idx="2594">
                  <c:v>11.5</c:v>
                </c:pt>
                <c:pt idx="2595">
                  <c:v>11.3</c:v>
                </c:pt>
                <c:pt idx="2596">
                  <c:v>11</c:v>
                </c:pt>
                <c:pt idx="2597">
                  <c:v>10.5</c:v>
                </c:pt>
                <c:pt idx="2598">
                  <c:v>10.9</c:v>
                </c:pt>
                <c:pt idx="2599">
                  <c:v>11.1</c:v>
                </c:pt>
                <c:pt idx="2600">
                  <c:v>10.199999999999999</c:v>
                </c:pt>
                <c:pt idx="2601">
                  <c:v>10.3</c:v>
                </c:pt>
                <c:pt idx="2602">
                  <c:v>10.5</c:v>
                </c:pt>
                <c:pt idx="2603">
                  <c:v>10.199999999999999</c:v>
                </c:pt>
                <c:pt idx="2604">
                  <c:v>9.4</c:v>
                </c:pt>
                <c:pt idx="2605">
                  <c:v>9.6</c:v>
                </c:pt>
                <c:pt idx="2606">
                  <c:v>9.6</c:v>
                </c:pt>
                <c:pt idx="2607">
                  <c:v>9</c:v>
                </c:pt>
                <c:pt idx="2608">
                  <c:v>9.1999999999999993</c:v>
                </c:pt>
                <c:pt idx="2609">
                  <c:v>10.8</c:v>
                </c:pt>
                <c:pt idx="2610">
                  <c:v>9.4</c:v>
                </c:pt>
                <c:pt idx="2611">
                  <c:v>9.6999999999999993</c:v>
                </c:pt>
                <c:pt idx="2612">
                  <c:v>10.3</c:v>
                </c:pt>
                <c:pt idx="2613">
                  <c:v>9</c:v>
                </c:pt>
                <c:pt idx="2614">
                  <c:v>8.1999999999999993</c:v>
                </c:pt>
                <c:pt idx="2615">
                  <c:v>10.3</c:v>
                </c:pt>
                <c:pt idx="2616">
                  <c:v>8.5</c:v>
                </c:pt>
                <c:pt idx="2617">
                  <c:v>11.1</c:v>
                </c:pt>
                <c:pt idx="2618">
                  <c:v>9.8000000000000007</c:v>
                </c:pt>
                <c:pt idx="2619">
                  <c:v>9.4</c:v>
                </c:pt>
                <c:pt idx="2620">
                  <c:v>9.3000000000000007</c:v>
                </c:pt>
                <c:pt idx="2621">
                  <c:v>8.5</c:v>
                </c:pt>
                <c:pt idx="2622">
                  <c:v>8.8000000000000007</c:v>
                </c:pt>
                <c:pt idx="2623">
                  <c:v>10.5</c:v>
                </c:pt>
                <c:pt idx="2624">
                  <c:v>9.4</c:v>
                </c:pt>
                <c:pt idx="2625">
                  <c:v>9.8000000000000007</c:v>
                </c:pt>
                <c:pt idx="2626">
                  <c:v>10.6</c:v>
                </c:pt>
                <c:pt idx="2627">
                  <c:v>9.1</c:v>
                </c:pt>
                <c:pt idx="2628">
                  <c:v>9</c:v>
                </c:pt>
                <c:pt idx="2629">
                  <c:v>8.6999999999999993</c:v>
                </c:pt>
                <c:pt idx="2630">
                  <c:v>9.9</c:v>
                </c:pt>
                <c:pt idx="2631">
                  <c:v>9</c:v>
                </c:pt>
                <c:pt idx="2632">
                  <c:v>9.4</c:v>
                </c:pt>
                <c:pt idx="2633">
                  <c:v>8.1999999999999993</c:v>
                </c:pt>
                <c:pt idx="2634">
                  <c:v>10.6</c:v>
                </c:pt>
                <c:pt idx="2635">
                  <c:v>8.1999999999999993</c:v>
                </c:pt>
                <c:pt idx="2636">
                  <c:v>7.9</c:v>
                </c:pt>
                <c:pt idx="2637">
                  <c:v>8.1999999999999993</c:v>
                </c:pt>
                <c:pt idx="2638">
                  <c:v>10.1</c:v>
                </c:pt>
                <c:pt idx="2639">
                  <c:v>8.1999999999999993</c:v>
                </c:pt>
                <c:pt idx="2640">
                  <c:v>9.5</c:v>
                </c:pt>
                <c:pt idx="2641">
                  <c:v>9.4</c:v>
                </c:pt>
                <c:pt idx="2642">
                  <c:v>9.6999999999999993</c:v>
                </c:pt>
                <c:pt idx="2643">
                  <c:v>8.1</c:v>
                </c:pt>
                <c:pt idx="2644">
                  <c:v>7.7</c:v>
                </c:pt>
                <c:pt idx="2645">
                  <c:v>8.9</c:v>
                </c:pt>
                <c:pt idx="2646">
                  <c:v>9.1</c:v>
                </c:pt>
                <c:pt idx="2647">
                  <c:v>8.6999999999999993</c:v>
                </c:pt>
                <c:pt idx="2648">
                  <c:v>9.6999999999999993</c:v>
                </c:pt>
                <c:pt idx="2649">
                  <c:v>10.1</c:v>
                </c:pt>
                <c:pt idx="2650">
                  <c:v>8.6999999999999993</c:v>
                </c:pt>
                <c:pt idx="2651">
                  <c:v>10</c:v>
                </c:pt>
                <c:pt idx="2652">
                  <c:v>9.1999999999999993</c:v>
                </c:pt>
                <c:pt idx="2653">
                  <c:v>10.1</c:v>
                </c:pt>
                <c:pt idx="2654">
                  <c:v>10.4</c:v>
                </c:pt>
                <c:pt idx="2655">
                  <c:v>9.1</c:v>
                </c:pt>
                <c:pt idx="2656">
                  <c:v>10.3</c:v>
                </c:pt>
                <c:pt idx="2657">
                  <c:v>10.4</c:v>
                </c:pt>
                <c:pt idx="2658">
                  <c:v>9.8000000000000007</c:v>
                </c:pt>
                <c:pt idx="2659">
                  <c:v>9.6999999999999993</c:v>
                </c:pt>
                <c:pt idx="2660">
                  <c:v>10.5</c:v>
                </c:pt>
                <c:pt idx="2661">
                  <c:v>9.8000000000000007</c:v>
                </c:pt>
                <c:pt idx="2662">
                  <c:v>10.3</c:v>
                </c:pt>
                <c:pt idx="2663">
                  <c:v>9.6</c:v>
                </c:pt>
                <c:pt idx="2664">
                  <c:v>9.4</c:v>
                </c:pt>
                <c:pt idx="2665">
                  <c:v>10.5</c:v>
                </c:pt>
                <c:pt idx="2666">
                  <c:v>10</c:v>
                </c:pt>
                <c:pt idx="2667">
                  <c:v>10.5</c:v>
                </c:pt>
                <c:pt idx="2668">
                  <c:v>9.6999999999999993</c:v>
                </c:pt>
                <c:pt idx="2669">
                  <c:v>9.8000000000000007</c:v>
                </c:pt>
                <c:pt idx="2670">
                  <c:v>10</c:v>
                </c:pt>
                <c:pt idx="2671">
                  <c:v>9.6</c:v>
                </c:pt>
                <c:pt idx="2672">
                  <c:v>9.6999999999999993</c:v>
                </c:pt>
                <c:pt idx="2673">
                  <c:v>9.6999999999999993</c:v>
                </c:pt>
                <c:pt idx="2674">
                  <c:v>9.9</c:v>
                </c:pt>
                <c:pt idx="2675">
                  <c:v>10.1</c:v>
                </c:pt>
                <c:pt idx="2676">
                  <c:v>10.9</c:v>
                </c:pt>
                <c:pt idx="2677">
                  <c:v>9.5</c:v>
                </c:pt>
                <c:pt idx="2678">
                  <c:v>9.6999999999999993</c:v>
                </c:pt>
                <c:pt idx="2679">
                  <c:v>10.199999999999999</c:v>
                </c:pt>
                <c:pt idx="2680">
                  <c:v>9.5</c:v>
                </c:pt>
                <c:pt idx="2681">
                  <c:v>9.6</c:v>
                </c:pt>
                <c:pt idx="2682">
                  <c:v>8.9</c:v>
                </c:pt>
                <c:pt idx="2683">
                  <c:v>9.3000000000000007</c:v>
                </c:pt>
                <c:pt idx="2684">
                  <c:v>10.3</c:v>
                </c:pt>
                <c:pt idx="2685">
                  <c:v>10.1</c:v>
                </c:pt>
                <c:pt idx="2686">
                  <c:v>9.4</c:v>
                </c:pt>
                <c:pt idx="2687">
                  <c:v>9.3000000000000007</c:v>
                </c:pt>
                <c:pt idx="2688">
                  <c:v>10.199999999999999</c:v>
                </c:pt>
                <c:pt idx="2689">
                  <c:v>10.1</c:v>
                </c:pt>
                <c:pt idx="2690">
                  <c:v>10.1</c:v>
                </c:pt>
                <c:pt idx="2691">
                  <c:v>10.3</c:v>
                </c:pt>
                <c:pt idx="2692">
                  <c:v>10.9</c:v>
                </c:pt>
                <c:pt idx="2693">
                  <c:v>10.5</c:v>
                </c:pt>
                <c:pt idx="2694">
                  <c:v>10.8</c:v>
                </c:pt>
                <c:pt idx="2695">
                  <c:v>10.9</c:v>
                </c:pt>
                <c:pt idx="2696">
                  <c:v>11.4</c:v>
                </c:pt>
                <c:pt idx="2697">
                  <c:v>10.4</c:v>
                </c:pt>
                <c:pt idx="2698">
                  <c:v>11.1</c:v>
                </c:pt>
                <c:pt idx="2699">
                  <c:v>11.1</c:v>
                </c:pt>
                <c:pt idx="2700">
                  <c:v>11.4</c:v>
                </c:pt>
                <c:pt idx="2701">
                  <c:v>11.2</c:v>
                </c:pt>
                <c:pt idx="2702">
                  <c:v>10.1</c:v>
                </c:pt>
                <c:pt idx="2703">
                  <c:v>10.9</c:v>
                </c:pt>
                <c:pt idx="2704">
                  <c:v>11.7</c:v>
                </c:pt>
                <c:pt idx="2705">
                  <c:v>10.199999999999999</c:v>
                </c:pt>
                <c:pt idx="2706">
                  <c:v>11.1</c:v>
                </c:pt>
                <c:pt idx="2707">
                  <c:v>11</c:v>
                </c:pt>
                <c:pt idx="2708">
                  <c:v>11.5</c:v>
                </c:pt>
                <c:pt idx="2709">
                  <c:v>10.199999999999999</c:v>
                </c:pt>
                <c:pt idx="2710">
                  <c:v>10.8</c:v>
                </c:pt>
                <c:pt idx="2711">
                  <c:v>11.3</c:v>
                </c:pt>
                <c:pt idx="2712">
                  <c:v>11.6</c:v>
                </c:pt>
                <c:pt idx="2713">
                  <c:v>10.6</c:v>
                </c:pt>
                <c:pt idx="2714">
                  <c:v>10.3</c:v>
                </c:pt>
                <c:pt idx="2715">
                  <c:v>11.4</c:v>
                </c:pt>
                <c:pt idx="2716">
                  <c:v>12.3</c:v>
                </c:pt>
                <c:pt idx="2717">
                  <c:v>11.1</c:v>
                </c:pt>
                <c:pt idx="2718">
                  <c:v>10.9</c:v>
                </c:pt>
                <c:pt idx="2719">
                  <c:v>9.6999999999999993</c:v>
                </c:pt>
                <c:pt idx="2720">
                  <c:v>9.8000000000000007</c:v>
                </c:pt>
                <c:pt idx="2721">
                  <c:v>11.3</c:v>
                </c:pt>
                <c:pt idx="2722">
                  <c:v>9.6999999999999993</c:v>
                </c:pt>
                <c:pt idx="2723">
                  <c:v>10.1</c:v>
                </c:pt>
                <c:pt idx="2724">
                  <c:v>12</c:v>
                </c:pt>
                <c:pt idx="2725">
                  <c:v>11.5</c:v>
                </c:pt>
                <c:pt idx="2726">
                  <c:v>11.9</c:v>
                </c:pt>
                <c:pt idx="2727">
                  <c:v>9.1999999999999993</c:v>
                </c:pt>
                <c:pt idx="2728">
                  <c:v>12.9</c:v>
                </c:pt>
                <c:pt idx="2729">
                  <c:v>10.6</c:v>
                </c:pt>
                <c:pt idx="2730">
                  <c:v>12.2</c:v>
                </c:pt>
                <c:pt idx="2731">
                  <c:v>11.2</c:v>
                </c:pt>
                <c:pt idx="2732">
                  <c:v>10.6</c:v>
                </c:pt>
                <c:pt idx="2733">
                  <c:v>10.5</c:v>
                </c:pt>
                <c:pt idx="2734">
                  <c:v>10.5</c:v>
                </c:pt>
                <c:pt idx="2735">
                  <c:v>11.3</c:v>
                </c:pt>
                <c:pt idx="2736">
                  <c:v>11.3</c:v>
                </c:pt>
                <c:pt idx="2737">
                  <c:v>13</c:v>
                </c:pt>
                <c:pt idx="2738">
                  <c:v>10.6</c:v>
                </c:pt>
                <c:pt idx="2739">
                  <c:v>11.4</c:v>
                </c:pt>
                <c:pt idx="2740">
                  <c:v>11.1</c:v>
                </c:pt>
                <c:pt idx="2741">
                  <c:v>10.9</c:v>
                </c:pt>
                <c:pt idx="2742">
                  <c:v>10.3</c:v>
                </c:pt>
                <c:pt idx="2743">
                  <c:v>11.9</c:v>
                </c:pt>
                <c:pt idx="2744">
                  <c:v>10</c:v>
                </c:pt>
                <c:pt idx="2745">
                  <c:v>11</c:v>
                </c:pt>
                <c:pt idx="2746">
                  <c:v>11.1</c:v>
                </c:pt>
                <c:pt idx="2747">
                  <c:v>10.8</c:v>
                </c:pt>
                <c:pt idx="2748">
                  <c:v>10.5</c:v>
                </c:pt>
                <c:pt idx="2749">
                  <c:v>10.5</c:v>
                </c:pt>
                <c:pt idx="2750">
                  <c:v>11.3</c:v>
                </c:pt>
                <c:pt idx="2751">
                  <c:v>11.1</c:v>
                </c:pt>
                <c:pt idx="2752">
                  <c:v>11.6</c:v>
                </c:pt>
                <c:pt idx="2753">
                  <c:v>10.4</c:v>
                </c:pt>
                <c:pt idx="2754">
                  <c:v>10.6</c:v>
                </c:pt>
                <c:pt idx="2755">
                  <c:v>10.6</c:v>
                </c:pt>
                <c:pt idx="2756">
                  <c:v>11.8</c:v>
                </c:pt>
                <c:pt idx="2757">
                  <c:v>10.6</c:v>
                </c:pt>
                <c:pt idx="2758">
                  <c:v>10.1</c:v>
                </c:pt>
                <c:pt idx="2759">
                  <c:v>11</c:v>
                </c:pt>
                <c:pt idx="2760">
                  <c:v>11.2</c:v>
                </c:pt>
                <c:pt idx="2761">
                  <c:v>11.7</c:v>
                </c:pt>
                <c:pt idx="2762">
                  <c:v>10.6</c:v>
                </c:pt>
                <c:pt idx="2763">
                  <c:v>10.9</c:v>
                </c:pt>
                <c:pt idx="2764">
                  <c:v>11.7</c:v>
                </c:pt>
                <c:pt idx="2765">
                  <c:v>11.8</c:v>
                </c:pt>
                <c:pt idx="2766">
                  <c:v>10.8</c:v>
                </c:pt>
                <c:pt idx="2767">
                  <c:v>10.7</c:v>
                </c:pt>
                <c:pt idx="2768">
                  <c:v>11.8</c:v>
                </c:pt>
                <c:pt idx="2769">
                  <c:v>12.1</c:v>
                </c:pt>
                <c:pt idx="2770">
                  <c:v>10.8</c:v>
                </c:pt>
                <c:pt idx="2771">
                  <c:v>10.199999999999999</c:v>
                </c:pt>
                <c:pt idx="2772">
                  <c:v>11.1</c:v>
                </c:pt>
                <c:pt idx="2773">
                  <c:v>10.9</c:v>
                </c:pt>
                <c:pt idx="2774">
                  <c:v>11.1</c:v>
                </c:pt>
                <c:pt idx="2775">
                  <c:v>10</c:v>
                </c:pt>
                <c:pt idx="2776">
                  <c:v>11.2</c:v>
                </c:pt>
                <c:pt idx="2777">
                  <c:v>11.2</c:v>
                </c:pt>
                <c:pt idx="2778">
                  <c:v>11.3</c:v>
                </c:pt>
                <c:pt idx="2779">
                  <c:v>11.2</c:v>
                </c:pt>
                <c:pt idx="2780">
                  <c:v>10.199999999999999</c:v>
                </c:pt>
                <c:pt idx="2781">
                  <c:v>11.2</c:v>
                </c:pt>
                <c:pt idx="2782">
                  <c:v>11.3</c:v>
                </c:pt>
                <c:pt idx="2783">
                  <c:v>11.5</c:v>
                </c:pt>
                <c:pt idx="2784">
                  <c:v>11.2</c:v>
                </c:pt>
                <c:pt idx="2785">
                  <c:v>11.4</c:v>
                </c:pt>
                <c:pt idx="2786">
                  <c:v>11.4</c:v>
                </c:pt>
                <c:pt idx="2787">
                  <c:v>11.4</c:v>
                </c:pt>
                <c:pt idx="2788">
                  <c:v>10.9</c:v>
                </c:pt>
                <c:pt idx="2789">
                  <c:v>12.5</c:v>
                </c:pt>
                <c:pt idx="2790">
                  <c:v>10.8</c:v>
                </c:pt>
                <c:pt idx="2791">
                  <c:v>11.5</c:v>
                </c:pt>
                <c:pt idx="2792">
                  <c:v>10.7</c:v>
                </c:pt>
                <c:pt idx="2793">
                  <c:v>12.9</c:v>
                </c:pt>
                <c:pt idx="2794">
                  <c:v>11.4</c:v>
                </c:pt>
                <c:pt idx="2795">
                  <c:v>11.1</c:v>
                </c:pt>
                <c:pt idx="2796">
                  <c:v>11</c:v>
                </c:pt>
                <c:pt idx="2797">
                  <c:v>12.2</c:v>
                </c:pt>
                <c:pt idx="2798">
                  <c:v>11.4</c:v>
                </c:pt>
                <c:pt idx="2799">
                  <c:v>11.2</c:v>
                </c:pt>
                <c:pt idx="2800">
                  <c:v>11.9</c:v>
                </c:pt>
                <c:pt idx="2801">
                  <c:v>11.6</c:v>
                </c:pt>
                <c:pt idx="2802">
                  <c:v>11.8</c:v>
                </c:pt>
                <c:pt idx="2803">
                  <c:v>11.3</c:v>
                </c:pt>
                <c:pt idx="2804">
                  <c:v>11.4</c:v>
                </c:pt>
                <c:pt idx="2805">
                  <c:v>12</c:v>
                </c:pt>
                <c:pt idx="2806">
                  <c:v>11.5</c:v>
                </c:pt>
                <c:pt idx="2807">
                  <c:v>11.3</c:v>
                </c:pt>
                <c:pt idx="2808">
                  <c:v>12.2</c:v>
                </c:pt>
                <c:pt idx="2809">
                  <c:v>11.3</c:v>
                </c:pt>
                <c:pt idx="2810">
                  <c:v>11.4</c:v>
                </c:pt>
                <c:pt idx="2811">
                  <c:v>11.9</c:v>
                </c:pt>
                <c:pt idx="2812">
                  <c:v>10.9</c:v>
                </c:pt>
                <c:pt idx="2813">
                  <c:v>12.8</c:v>
                </c:pt>
                <c:pt idx="2814">
                  <c:v>10.7</c:v>
                </c:pt>
                <c:pt idx="2815">
                  <c:v>11</c:v>
                </c:pt>
                <c:pt idx="2816">
                  <c:v>13.1</c:v>
                </c:pt>
                <c:pt idx="2817">
                  <c:v>11</c:v>
                </c:pt>
                <c:pt idx="2818">
                  <c:v>10.9</c:v>
                </c:pt>
                <c:pt idx="2819">
                  <c:v>12.3</c:v>
                </c:pt>
                <c:pt idx="2820">
                  <c:v>11.7</c:v>
                </c:pt>
                <c:pt idx="2821">
                  <c:v>11.2</c:v>
                </c:pt>
                <c:pt idx="2822">
                  <c:v>11.9</c:v>
                </c:pt>
                <c:pt idx="2823">
                  <c:v>10.7</c:v>
                </c:pt>
                <c:pt idx="2824">
                  <c:v>10.5</c:v>
                </c:pt>
                <c:pt idx="2825">
                  <c:v>10.199999999999999</c:v>
                </c:pt>
                <c:pt idx="2826">
                  <c:v>11.7</c:v>
                </c:pt>
                <c:pt idx="2827">
                  <c:v>11.3</c:v>
                </c:pt>
                <c:pt idx="2828">
                  <c:v>11.3</c:v>
                </c:pt>
                <c:pt idx="2829">
                  <c:v>11.6</c:v>
                </c:pt>
                <c:pt idx="2830">
                  <c:v>11.1</c:v>
                </c:pt>
                <c:pt idx="2831">
                  <c:v>11.9</c:v>
                </c:pt>
                <c:pt idx="2832">
                  <c:v>12.3</c:v>
                </c:pt>
                <c:pt idx="2833">
                  <c:v>11.9</c:v>
                </c:pt>
                <c:pt idx="2834">
                  <c:v>11.5</c:v>
                </c:pt>
                <c:pt idx="2835">
                  <c:v>11.8</c:v>
                </c:pt>
                <c:pt idx="2836">
                  <c:v>12</c:v>
                </c:pt>
                <c:pt idx="2837">
                  <c:v>12.2</c:v>
                </c:pt>
                <c:pt idx="2838">
                  <c:v>11.4</c:v>
                </c:pt>
                <c:pt idx="2839">
                  <c:v>11.7</c:v>
                </c:pt>
                <c:pt idx="2840">
                  <c:v>12</c:v>
                </c:pt>
                <c:pt idx="2841">
                  <c:v>11.7</c:v>
                </c:pt>
                <c:pt idx="2842">
                  <c:v>12.5</c:v>
                </c:pt>
                <c:pt idx="2843">
                  <c:v>13.8</c:v>
                </c:pt>
                <c:pt idx="2844">
                  <c:v>13.5</c:v>
                </c:pt>
                <c:pt idx="2845">
                  <c:v>12.2</c:v>
                </c:pt>
                <c:pt idx="2846">
                  <c:v>11.1</c:v>
                </c:pt>
                <c:pt idx="2847">
                  <c:v>12.5</c:v>
                </c:pt>
                <c:pt idx="2848">
                  <c:v>13.2</c:v>
                </c:pt>
                <c:pt idx="2849">
                  <c:v>12.4</c:v>
                </c:pt>
                <c:pt idx="2850">
                  <c:v>11.9</c:v>
                </c:pt>
                <c:pt idx="2851">
                  <c:v>13.3</c:v>
                </c:pt>
                <c:pt idx="2852">
                  <c:v>12.8</c:v>
                </c:pt>
                <c:pt idx="2853">
                  <c:v>12.4</c:v>
                </c:pt>
                <c:pt idx="2854">
                  <c:v>12.5</c:v>
                </c:pt>
                <c:pt idx="2855">
                  <c:v>13</c:v>
                </c:pt>
                <c:pt idx="2856">
                  <c:v>13.2</c:v>
                </c:pt>
                <c:pt idx="2857">
                  <c:v>12.5</c:v>
                </c:pt>
                <c:pt idx="2858">
                  <c:v>12.7</c:v>
                </c:pt>
                <c:pt idx="2859">
                  <c:v>14</c:v>
                </c:pt>
                <c:pt idx="2860">
                  <c:v>12.8</c:v>
                </c:pt>
                <c:pt idx="2861">
                  <c:v>13.1</c:v>
                </c:pt>
                <c:pt idx="2862">
                  <c:v>12.1</c:v>
                </c:pt>
                <c:pt idx="2863">
                  <c:v>13.2</c:v>
                </c:pt>
                <c:pt idx="2864">
                  <c:v>12.1</c:v>
                </c:pt>
                <c:pt idx="2865">
                  <c:v>13</c:v>
                </c:pt>
                <c:pt idx="2866">
                  <c:v>13.9</c:v>
                </c:pt>
                <c:pt idx="2867">
                  <c:v>13.3</c:v>
                </c:pt>
                <c:pt idx="2868">
                  <c:v>13.5</c:v>
                </c:pt>
                <c:pt idx="2869">
                  <c:v>12.6</c:v>
                </c:pt>
                <c:pt idx="2870">
                  <c:v>12.1</c:v>
                </c:pt>
                <c:pt idx="2871">
                  <c:v>13.7</c:v>
                </c:pt>
                <c:pt idx="2872">
                  <c:v>13</c:v>
                </c:pt>
                <c:pt idx="2873">
                  <c:v>13.8</c:v>
                </c:pt>
                <c:pt idx="2874">
                  <c:v>12.8</c:v>
                </c:pt>
                <c:pt idx="2875">
                  <c:v>13.5</c:v>
                </c:pt>
                <c:pt idx="2876">
                  <c:v>14</c:v>
                </c:pt>
                <c:pt idx="2877">
                  <c:v>12.8</c:v>
                </c:pt>
                <c:pt idx="2878">
                  <c:v>13.3</c:v>
                </c:pt>
                <c:pt idx="2879">
                  <c:v>14.1</c:v>
                </c:pt>
                <c:pt idx="2880">
                  <c:v>13.2</c:v>
                </c:pt>
                <c:pt idx="2881">
                  <c:v>14.7</c:v>
                </c:pt>
                <c:pt idx="2882">
                  <c:v>13.8</c:v>
                </c:pt>
                <c:pt idx="2883">
                  <c:v>14.3</c:v>
                </c:pt>
                <c:pt idx="2884">
                  <c:v>13.9</c:v>
                </c:pt>
                <c:pt idx="2885">
                  <c:v>13.7</c:v>
                </c:pt>
                <c:pt idx="2886">
                  <c:v>14.2</c:v>
                </c:pt>
                <c:pt idx="2887">
                  <c:v>15.1</c:v>
                </c:pt>
                <c:pt idx="2888">
                  <c:v>14.3</c:v>
                </c:pt>
                <c:pt idx="2889">
                  <c:v>14.2</c:v>
                </c:pt>
                <c:pt idx="2890">
                  <c:v>14.9</c:v>
                </c:pt>
                <c:pt idx="2891">
                  <c:v>15.1</c:v>
                </c:pt>
                <c:pt idx="2892">
                  <c:v>14.3</c:v>
                </c:pt>
                <c:pt idx="2893">
                  <c:v>15.5</c:v>
                </c:pt>
                <c:pt idx="2894">
                  <c:v>14.5</c:v>
                </c:pt>
                <c:pt idx="2895">
                  <c:v>14.4</c:v>
                </c:pt>
                <c:pt idx="2896">
                  <c:v>15.3</c:v>
                </c:pt>
                <c:pt idx="2897">
                  <c:v>15.5</c:v>
                </c:pt>
                <c:pt idx="2898">
                  <c:v>15.6</c:v>
                </c:pt>
                <c:pt idx="2899">
                  <c:v>13.9</c:v>
                </c:pt>
                <c:pt idx="2900">
                  <c:v>15.4</c:v>
                </c:pt>
                <c:pt idx="2901">
                  <c:v>14.9</c:v>
                </c:pt>
                <c:pt idx="2902">
                  <c:v>14.4</c:v>
                </c:pt>
                <c:pt idx="2903">
                  <c:v>15.3</c:v>
                </c:pt>
                <c:pt idx="2904">
                  <c:v>15.6</c:v>
                </c:pt>
                <c:pt idx="2905">
                  <c:v>15.8</c:v>
                </c:pt>
                <c:pt idx="2906">
                  <c:v>15.8</c:v>
                </c:pt>
                <c:pt idx="2907">
                  <c:v>15.8</c:v>
                </c:pt>
                <c:pt idx="2908">
                  <c:v>16.600000000000001</c:v>
                </c:pt>
                <c:pt idx="2909">
                  <c:v>16.100000000000001</c:v>
                </c:pt>
                <c:pt idx="2910">
                  <c:v>16.2</c:v>
                </c:pt>
                <c:pt idx="2911">
                  <c:v>16.399999999999999</c:v>
                </c:pt>
                <c:pt idx="2912">
                  <c:v>16.7</c:v>
                </c:pt>
                <c:pt idx="2913">
                  <c:v>17</c:v>
                </c:pt>
                <c:pt idx="2914">
                  <c:v>17.8</c:v>
                </c:pt>
                <c:pt idx="2915">
                  <c:v>17.5</c:v>
                </c:pt>
                <c:pt idx="2916">
                  <c:v>17.7</c:v>
                </c:pt>
                <c:pt idx="2917">
                  <c:v>17.600000000000001</c:v>
                </c:pt>
                <c:pt idx="2918">
                  <c:v>17.899999999999999</c:v>
                </c:pt>
                <c:pt idx="2919">
                  <c:v>17.8</c:v>
                </c:pt>
                <c:pt idx="2920">
                  <c:v>18.5</c:v>
                </c:pt>
                <c:pt idx="2921">
                  <c:v>18.100000000000001</c:v>
                </c:pt>
                <c:pt idx="2922">
                  <c:v>18.100000000000001</c:v>
                </c:pt>
                <c:pt idx="2923">
                  <c:v>18.3</c:v>
                </c:pt>
                <c:pt idx="2924">
                  <c:v>18.100000000000001</c:v>
                </c:pt>
                <c:pt idx="2925">
                  <c:v>19.100000000000001</c:v>
                </c:pt>
                <c:pt idx="2926">
                  <c:v>18</c:v>
                </c:pt>
                <c:pt idx="2927">
                  <c:v>17.600000000000001</c:v>
                </c:pt>
                <c:pt idx="2928">
                  <c:v>17.899999999999999</c:v>
                </c:pt>
                <c:pt idx="2929">
                  <c:v>18.7</c:v>
                </c:pt>
                <c:pt idx="2930">
                  <c:v>19.399999999999999</c:v>
                </c:pt>
                <c:pt idx="2931">
                  <c:v>18.899999999999999</c:v>
                </c:pt>
                <c:pt idx="2932">
                  <c:v>19.5</c:v>
                </c:pt>
                <c:pt idx="2933">
                  <c:v>19.2</c:v>
                </c:pt>
                <c:pt idx="2934">
                  <c:v>20.100000000000001</c:v>
                </c:pt>
                <c:pt idx="2935">
                  <c:v>20</c:v>
                </c:pt>
                <c:pt idx="2936">
                  <c:v>20.6</c:v>
                </c:pt>
                <c:pt idx="2937">
                  <c:v>20.2</c:v>
                </c:pt>
                <c:pt idx="2938">
                  <c:v>19.7</c:v>
                </c:pt>
                <c:pt idx="2939">
                  <c:v>20</c:v>
                </c:pt>
                <c:pt idx="2940">
                  <c:v>21.7</c:v>
                </c:pt>
                <c:pt idx="2941">
                  <c:v>22</c:v>
                </c:pt>
                <c:pt idx="2942">
                  <c:v>22.3</c:v>
                </c:pt>
                <c:pt idx="2943">
                  <c:v>21.3</c:v>
                </c:pt>
                <c:pt idx="2944">
                  <c:v>23.4</c:v>
                </c:pt>
                <c:pt idx="2945">
                  <c:v>21.4</c:v>
                </c:pt>
                <c:pt idx="2946">
                  <c:v>22.3</c:v>
                </c:pt>
                <c:pt idx="2947">
                  <c:v>22.3</c:v>
                </c:pt>
                <c:pt idx="2948">
                  <c:v>22.9</c:v>
                </c:pt>
                <c:pt idx="2949">
                  <c:v>22.6</c:v>
                </c:pt>
                <c:pt idx="2950">
                  <c:v>23</c:v>
                </c:pt>
                <c:pt idx="2951">
                  <c:v>23.9</c:v>
                </c:pt>
                <c:pt idx="2952">
                  <c:v>23.7</c:v>
                </c:pt>
                <c:pt idx="2953">
                  <c:v>22.7</c:v>
                </c:pt>
                <c:pt idx="2954">
                  <c:v>23.3</c:v>
                </c:pt>
                <c:pt idx="2955">
                  <c:v>23.6</c:v>
                </c:pt>
                <c:pt idx="2956">
                  <c:v>24.1</c:v>
                </c:pt>
                <c:pt idx="2957">
                  <c:v>24.5</c:v>
                </c:pt>
                <c:pt idx="2958">
                  <c:v>24.6</c:v>
                </c:pt>
                <c:pt idx="2959">
                  <c:v>25.2</c:v>
                </c:pt>
                <c:pt idx="2960">
                  <c:v>23.9</c:v>
                </c:pt>
                <c:pt idx="2961">
                  <c:v>25.1</c:v>
                </c:pt>
                <c:pt idx="2962">
                  <c:v>25.4</c:v>
                </c:pt>
                <c:pt idx="2963">
                  <c:v>25.5</c:v>
                </c:pt>
                <c:pt idx="2964">
                  <c:v>26</c:v>
                </c:pt>
                <c:pt idx="2965">
                  <c:v>24.5</c:v>
                </c:pt>
                <c:pt idx="2966">
                  <c:v>25.7</c:v>
                </c:pt>
                <c:pt idx="2967">
                  <c:v>25.6</c:v>
                </c:pt>
                <c:pt idx="2968">
                  <c:v>26.2</c:v>
                </c:pt>
                <c:pt idx="2969">
                  <c:v>26.5</c:v>
                </c:pt>
                <c:pt idx="2970">
                  <c:v>26</c:v>
                </c:pt>
                <c:pt idx="2971">
                  <c:v>26.6</c:v>
                </c:pt>
                <c:pt idx="2972">
                  <c:v>26.2</c:v>
                </c:pt>
                <c:pt idx="2973">
                  <c:v>27.4</c:v>
                </c:pt>
                <c:pt idx="2974">
                  <c:v>26.9</c:v>
                </c:pt>
                <c:pt idx="2975">
                  <c:v>27.5</c:v>
                </c:pt>
                <c:pt idx="2976">
                  <c:v>28.7</c:v>
                </c:pt>
                <c:pt idx="2977">
                  <c:v>28.7</c:v>
                </c:pt>
                <c:pt idx="2978">
                  <c:v>28.1</c:v>
                </c:pt>
                <c:pt idx="2979">
                  <c:v>29.2</c:v>
                </c:pt>
                <c:pt idx="2980">
                  <c:v>29.1</c:v>
                </c:pt>
                <c:pt idx="2981">
                  <c:v>29.6</c:v>
                </c:pt>
                <c:pt idx="2982">
                  <c:v>29.1</c:v>
                </c:pt>
                <c:pt idx="2983">
                  <c:v>30.1</c:v>
                </c:pt>
                <c:pt idx="2984">
                  <c:v>30.7</c:v>
                </c:pt>
                <c:pt idx="2985">
                  <c:v>31</c:v>
                </c:pt>
                <c:pt idx="2986">
                  <c:v>30.8</c:v>
                </c:pt>
                <c:pt idx="2987">
                  <c:v>31.3</c:v>
                </c:pt>
                <c:pt idx="2988">
                  <c:v>31.5</c:v>
                </c:pt>
                <c:pt idx="2989">
                  <c:v>30.6</c:v>
                </c:pt>
                <c:pt idx="2990">
                  <c:v>31</c:v>
                </c:pt>
                <c:pt idx="2991">
                  <c:v>30.8</c:v>
                </c:pt>
                <c:pt idx="2992">
                  <c:v>31.1</c:v>
                </c:pt>
                <c:pt idx="2993">
                  <c:v>33.1</c:v>
                </c:pt>
                <c:pt idx="2994">
                  <c:v>31.1</c:v>
                </c:pt>
                <c:pt idx="2995">
                  <c:v>32.1</c:v>
                </c:pt>
                <c:pt idx="2996">
                  <c:v>32.1</c:v>
                </c:pt>
                <c:pt idx="2997">
                  <c:v>33.1</c:v>
                </c:pt>
                <c:pt idx="2998">
                  <c:v>33.6</c:v>
                </c:pt>
                <c:pt idx="2999">
                  <c:v>33.299999999999997</c:v>
                </c:pt>
                <c:pt idx="3000">
                  <c:v>32.5</c:v>
                </c:pt>
                <c:pt idx="3001">
                  <c:v>33</c:v>
                </c:pt>
                <c:pt idx="3002">
                  <c:v>35</c:v>
                </c:pt>
                <c:pt idx="3003">
                  <c:v>33.200000000000003</c:v>
                </c:pt>
                <c:pt idx="3004">
                  <c:v>34.6</c:v>
                </c:pt>
                <c:pt idx="3005">
                  <c:v>36.4</c:v>
                </c:pt>
                <c:pt idx="3006">
                  <c:v>35.6</c:v>
                </c:pt>
                <c:pt idx="3007">
                  <c:v>35.200000000000003</c:v>
                </c:pt>
                <c:pt idx="3008">
                  <c:v>36.6</c:v>
                </c:pt>
                <c:pt idx="3009">
                  <c:v>35.299999999999997</c:v>
                </c:pt>
                <c:pt idx="3010">
                  <c:v>36.200000000000003</c:v>
                </c:pt>
                <c:pt idx="3011">
                  <c:v>36.799999999999997</c:v>
                </c:pt>
                <c:pt idx="3012">
                  <c:v>36.799999999999997</c:v>
                </c:pt>
                <c:pt idx="3013">
                  <c:v>36.9</c:v>
                </c:pt>
                <c:pt idx="3014">
                  <c:v>35.799999999999997</c:v>
                </c:pt>
                <c:pt idx="3015">
                  <c:v>37.299999999999997</c:v>
                </c:pt>
                <c:pt idx="3016">
                  <c:v>37.9</c:v>
                </c:pt>
                <c:pt idx="3017">
                  <c:v>36</c:v>
                </c:pt>
                <c:pt idx="3018">
                  <c:v>37.299999999999997</c:v>
                </c:pt>
                <c:pt idx="3019">
                  <c:v>38.200000000000003</c:v>
                </c:pt>
                <c:pt idx="3020">
                  <c:v>36.4</c:v>
                </c:pt>
                <c:pt idx="3021">
                  <c:v>35.6</c:v>
                </c:pt>
                <c:pt idx="3022">
                  <c:v>36.6</c:v>
                </c:pt>
                <c:pt idx="3023">
                  <c:v>36.299999999999997</c:v>
                </c:pt>
                <c:pt idx="3024">
                  <c:v>36.700000000000003</c:v>
                </c:pt>
                <c:pt idx="3025">
                  <c:v>36.4</c:v>
                </c:pt>
                <c:pt idx="3026">
                  <c:v>36.6</c:v>
                </c:pt>
                <c:pt idx="3027">
                  <c:v>36.299999999999997</c:v>
                </c:pt>
                <c:pt idx="3028">
                  <c:v>36.9</c:v>
                </c:pt>
                <c:pt idx="3029">
                  <c:v>36.5</c:v>
                </c:pt>
                <c:pt idx="3030">
                  <c:v>37</c:v>
                </c:pt>
                <c:pt idx="3031">
                  <c:v>35.299999999999997</c:v>
                </c:pt>
                <c:pt idx="3032">
                  <c:v>37.200000000000003</c:v>
                </c:pt>
                <c:pt idx="3033">
                  <c:v>36.299999999999997</c:v>
                </c:pt>
                <c:pt idx="3034">
                  <c:v>37</c:v>
                </c:pt>
                <c:pt idx="3035">
                  <c:v>36.799999999999997</c:v>
                </c:pt>
                <c:pt idx="3036">
                  <c:v>36.9</c:v>
                </c:pt>
                <c:pt idx="3037">
                  <c:v>36.799999999999997</c:v>
                </c:pt>
                <c:pt idx="3038">
                  <c:v>36.4</c:v>
                </c:pt>
                <c:pt idx="3039">
                  <c:v>35.700000000000003</c:v>
                </c:pt>
                <c:pt idx="3040">
                  <c:v>35.9</c:v>
                </c:pt>
                <c:pt idx="3041">
                  <c:v>36.4</c:v>
                </c:pt>
                <c:pt idx="3042">
                  <c:v>37.4</c:v>
                </c:pt>
                <c:pt idx="3043">
                  <c:v>36.9</c:v>
                </c:pt>
                <c:pt idx="3044">
                  <c:v>37.5</c:v>
                </c:pt>
                <c:pt idx="3045">
                  <c:v>36.1</c:v>
                </c:pt>
                <c:pt idx="3046">
                  <c:v>38.4</c:v>
                </c:pt>
                <c:pt idx="3047">
                  <c:v>36.5</c:v>
                </c:pt>
                <c:pt idx="3048">
                  <c:v>36.200000000000003</c:v>
                </c:pt>
                <c:pt idx="3049">
                  <c:v>37.200000000000003</c:v>
                </c:pt>
                <c:pt idx="3050">
                  <c:v>36.700000000000003</c:v>
                </c:pt>
                <c:pt idx="3051">
                  <c:v>37.200000000000003</c:v>
                </c:pt>
                <c:pt idx="3052">
                  <c:v>37.700000000000003</c:v>
                </c:pt>
                <c:pt idx="3053">
                  <c:v>36.299999999999997</c:v>
                </c:pt>
                <c:pt idx="3054">
                  <c:v>36.200000000000003</c:v>
                </c:pt>
                <c:pt idx="3055">
                  <c:v>36.1</c:v>
                </c:pt>
                <c:pt idx="3056">
                  <c:v>35.9</c:v>
                </c:pt>
                <c:pt idx="3057">
                  <c:v>36.200000000000003</c:v>
                </c:pt>
                <c:pt idx="3058">
                  <c:v>36</c:v>
                </c:pt>
                <c:pt idx="3059">
                  <c:v>36.1</c:v>
                </c:pt>
                <c:pt idx="3060">
                  <c:v>35.9</c:v>
                </c:pt>
                <c:pt idx="3061">
                  <c:v>35.299999999999997</c:v>
                </c:pt>
                <c:pt idx="3062">
                  <c:v>36.299999999999997</c:v>
                </c:pt>
                <c:pt idx="3063">
                  <c:v>36.200000000000003</c:v>
                </c:pt>
                <c:pt idx="3064">
                  <c:v>36.6</c:v>
                </c:pt>
                <c:pt idx="3065">
                  <c:v>34.700000000000003</c:v>
                </c:pt>
                <c:pt idx="3066">
                  <c:v>36.4</c:v>
                </c:pt>
                <c:pt idx="3067">
                  <c:v>34.4</c:v>
                </c:pt>
                <c:pt idx="3068">
                  <c:v>33.799999999999997</c:v>
                </c:pt>
                <c:pt idx="3069">
                  <c:v>35.6</c:v>
                </c:pt>
                <c:pt idx="3070">
                  <c:v>35.5</c:v>
                </c:pt>
                <c:pt idx="3071">
                  <c:v>35.299999999999997</c:v>
                </c:pt>
                <c:pt idx="3072">
                  <c:v>34.799999999999997</c:v>
                </c:pt>
                <c:pt idx="3073">
                  <c:v>35.9</c:v>
                </c:pt>
                <c:pt idx="3074">
                  <c:v>34.799999999999997</c:v>
                </c:pt>
                <c:pt idx="3075">
                  <c:v>33.299999999999997</c:v>
                </c:pt>
                <c:pt idx="3076">
                  <c:v>34.799999999999997</c:v>
                </c:pt>
                <c:pt idx="3077">
                  <c:v>34.5</c:v>
                </c:pt>
                <c:pt idx="3078">
                  <c:v>34.700000000000003</c:v>
                </c:pt>
                <c:pt idx="3079">
                  <c:v>34.299999999999997</c:v>
                </c:pt>
                <c:pt idx="3080">
                  <c:v>33.6</c:v>
                </c:pt>
                <c:pt idx="3081">
                  <c:v>33.799999999999997</c:v>
                </c:pt>
                <c:pt idx="3082">
                  <c:v>33.9</c:v>
                </c:pt>
                <c:pt idx="3083">
                  <c:v>34.1</c:v>
                </c:pt>
                <c:pt idx="3084">
                  <c:v>34.4</c:v>
                </c:pt>
                <c:pt idx="3085">
                  <c:v>34.6</c:v>
                </c:pt>
                <c:pt idx="3086">
                  <c:v>35.299999999999997</c:v>
                </c:pt>
                <c:pt idx="3087">
                  <c:v>35.9</c:v>
                </c:pt>
                <c:pt idx="3088">
                  <c:v>36.4</c:v>
                </c:pt>
                <c:pt idx="3089">
                  <c:v>37.1</c:v>
                </c:pt>
                <c:pt idx="3090">
                  <c:v>36.6</c:v>
                </c:pt>
                <c:pt idx="3091">
                  <c:v>37.700000000000003</c:v>
                </c:pt>
                <c:pt idx="3092">
                  <c:v>37.9</c:v>
                </c:pt>
                <c:pt idx="3093">
                  <c:v>39.299999999999997</c:v>
                </c:pt>
                <c:pt idx="3094">
                  <c:v>38.700000000000003</c:v>
                </c:pt>
                <c:pt idx="3095">
                  <c:v>39.5</c:v>
                </c:pt>
                <c:pt idx="3096">
                  <c:v>40.1</c:v>
                </c:pt>
                <c:pt idx="3097">
                  <c:v>40</c:v>
                </c:pt>
                <c:pt idx="3098">
                  <c:v>39.799999999999997</c:v>
                </c:pt>
                <c:pt idx="3099">
                  <c:v>40.1</c:v>
                </c:pt>
                <c:pt idx="3100">
                  <c:v>40.6</c:v>
                </c:pt>
                <c:pt idx="3101">
                  <c:v>40.9</c:v>
                </c:pt>
                <c:pt idx="3102">
                  <c:v>39.799999999999997</c:v>
                </c:pt>
                <c:pt idx="3103">
                  <c:v>41.3</c:v>
                </c:pt>
                <c:pt idx="3104">
                  <c:v>40.299999999999997</c:v>
                </c:pt>
                <c:pt idx="3105">
                  <c:v>40.799999999999997</c:v>
                </c:pt>
                <c:pt idx="3106">
                  <c:v>42</c:v>
                </c:pt>
                <c:pt idx="3107">
                  <c:v>42</c:v>
                </c:pt>
                <c:pt idx="3108">
                  <c:v>41.2</c:v>
                </c:pt>
                <c:pt idx="3109">
                  <c:v>41.2</c:v>
                </c:pt>
                <c:pt idx="3110">
                  <c:v>41.8</c:v>
                </c:pt>
                <c:pt idx="3111">
                  <c:v>40.5</c:v>
                </c:pt>
                <c:pt idx="3112">
                  <c:v>41.9</c:v>
                </c:pt>
                <c:pt idx="3113">
                  <c:v>40.700000000000003</c:v>
                </c:pt>
                <c:pt idx="3114">
                  <c:v>41.4</c:v>
                </c:pt>
                <c:pt idx="3115">
                  <c:v>40.9</c:v>
                </c:pt>
                <c:pt idx="3116">
                  <c:v>40.6</c:v>
                </c:pt>
                <c:pt idx="3117">
                  <c:v>41.1</c:v>
                </c:pt>
                <c:pt idx="3118">
                  <c:v>39.6</c:v>
                </c:pt>
                <c:pt idx="3119">
                  <c:v>40.6</c:v>
                </c:pt>
                <c:pt idx="3120">
                  <c:v>40.799999999999997</c:v>
                </c:pt>
                <c:pt idx="3121">
                  <c:v>40.6</c:v>
                </c:pt>
                <c:pt idx="3122">
                  <c:v>40.700000000000003</c:v>
                </c:pt>
                <c:pt idx="3123">
                  <c:v>40.700000000000003</c:v>
                </c:pt>
                <c:pt idx="3124">
                  <c:v>40.799999999999997</c:v>
                </c:pt>
                <c:pt idx="3125">
                  <c:v>41.1</c:v>
                </c:pt>
                <c:pt idx="3126">
                  <c:v>41.4</c:v>
                </c:pt>
                <c:pt idx="3127">
                  <c:v>42</c:v>
                </c:pt>
                <c:pt idx="3128">
                  <c:v>42.7</c:v>
                </c:pt>
                <c:pt idx="3129">
                  <c:v>43.2</c:v>
                </c:pt>
                <c:pt idx="3130">
                  <c:v>42.3</c:v>
                </c:pt>
                <c:pt idx="3131">
                  <c:v>41.8</c:v>
                </c:pt>
                <c:pt idx="3132">
                  <c:v>41.6</c:v>
                </c:pt>
                <c:pt idx="3133">
                  <c:v>41.7</c:v>
                </c:pt>
                <c:pt idx="3134">
                  <c:v>42.3</c:v>
                </c:pt>
                <c:pt idx="3135">
                  <c:v>41.7</c:v>
                </c:pt>
                <c:pt idx="3136">
                  <c:v>42.1</c:v>
                </c:pt>
                <c:pt idx="3137">
                  <c:v>42.9</c:v>
                </c:pt>
                <c:pt idx="3138">
                  <c:v>42.8</c:v>
                </c:pt>
                <c:pt idx="3139">
                  <c:v>43.3</c:v>
                </c:pt>
                <c:pt idx="3140">
                  <c:v>41.8</c:v>
                </c:pt>
                <c:pt idx="3141">
                  <c:v>42.4</c:v>
                </c:pt>
                <c:pt idx="3142">
                  <c:v>41.9</c:v>
                </c:pt>
                <c:pt idx="3143">
                  <c:v>42.2</c:v>
                </c:pt>
                <c:pt idx="3144">
                  <c:v>42.1</c:v>
                </c:pt>
                <c:pt idx="3145">
                  <c:v>43.1</c:v>
                </c:pt>
                <c:pt idx="3146">
                  <c:v>42.9</c:v>
                </c:pt>
                <c:pt idx="3147">
                  <c:v>42.5</c:v>
                </c:pt>
                <c:pt idx="3148">
                  <c:v>42.2</c:v>
                </c:pt>
                <c:pt idx="3149">
                  <c:v>41.9</c:v>
                </c:pt>
                <c:pt idx="3150">
                  <c:v>43.7</c:v>
                </c:pt>
                <c:pt idx="3151">
                  <c:v>43.9</c:v>
                </c:pt>
                <c:pt idx="3152">
                  <c:v>43</c:v>
                </c:pt>
                <c:pt idx="3153">
                  <c:v>44.6</c:v>
                </c:pt>
                <c:pt idx="3154">
                  <c:v>43.4</c:v>
                </c:pt>
                <c:pt idx="3155">
                  <c:v>43.8</c:v>
                </c:pt>
                <c:pt idx="3156">
                  <c:v>45.1</c:v>
                </c:pt>
                <c:pt idx="3157">
                  <c:v>43.7</c:v>
                </c:pt>
                <c:pt idx="3158">
                  <c:v>44.6</c:v>
                </c:pt>
                <c:pt idx="3159">
                  <c:v>44.4</c:v>
                </c:pt>
                <c:pt idx="3160">
                  <c:v>44.7</c:v>
                </c:pt>
                <c:pt idx="3161">
                  <c:v>46.7</c:v>
                </c:pt>
                <c:pt idx="3162">
                  <c:v>46.2</c:v>
                </c:pt>
                <c:pt idx="3163">
                  <c:v>46.5</c:v>
                </c:pt>
                <c:pt idx="3164">
                  <c:v>46</c:v>
                </c:pt>
                <c:pt idx="3165">
                  <c:v>46</c:v>
                </c:pt>
                <c:pt idx="3166">
                  <c:v>47.4</c:v>
                </c:pt>
                <c:pt idx="3167">
                  <c:v>46.8</c:v>
                </c:pt>
                <c:pt idx="3168">
                  <c:v>47.3</c:v>
                </c:pt>
                <c:pt idx="3169">
                  <c:v>48.2</c:v>
                </c:pt>
                <c:pt idx="3170">
                  <c:v>48.9</c:v>
                </c:pt>
                <c:pt idx="3171">
                  <c:v>48</c:v>
                </c:pt>
                <c:pt idx="3172">
                  <c:v>48.5</c:v>
                </c:pt>
                <c:pt idx="3173">
                  <c:v>49.2</c:v>
                </c:pt>
                <c:pt idx="3174">
                  <c:v>50.2</c:v>
                </c:pt>
                <c:pt idx="3175">
                  <c:v>50.6</c:v>
                </c:pt>
                <c:pt idx="3176">
                  <c:v>50.5</c:v>
                </c:pt>
                <c:pt idx="3177">
                  <c:v>50.7</c:v>
                </c:pt>
                <c:pt idx="3178">
                  <c:v>51.8</c:v>
                </c:pt>
                <c:pt idx="3179">
                  <c:v>51.9</c:v>
                </c:pt>
                <c:pt idx="3180">
                  <c:v>55</c:v>
                </c:pt>
                <c:pt idx="3181">
                  <c:v>53.2</c:v>
                </c:pt>
                <c:pt idx="3182">
                  <c:v>53.8</c:v>
                </c:pt>
                <c:pt idx="3183">
                  <c:v>53.8</c:v>
                </c:pt>
                <c:pt idx="3184">
                  <c:v>54.5</c:v>
                </c:pt>
                <c:pt idx="3185">
                  <c:v>48.5</c:v>
                </c:pt>
                <c:pt idx="3186">
                  <c:v>55</c:v>
                </c:pt>
                <c:pt idx="3187">
                  <c:v>56.2</c:v>
                </c:pt>
                <c:pt idx="3188">
                  <c:v>56.9</c:v>
                </c:pt>
                <c:pt idx="3189">
                  <c:v>56.5</c:v>
                </c:pt>
                <c:pt idx="3190">
                  <c:v>56.8</c:v>
                </c:pt>
                <c:pt idx="3191">
                  <c:v>57.2</c:v>
                </c:pt>
                <c:pt idx="3192">
                  <c:v>57.4</c:v>
                </c:pt>
                <c:pt idx="3193">
                  <c:v>56.5</c:v>
                </c:pt>
                <c:pt idx="3194">
                  <c:v>57.8</c:v>
                </c:pt>
                <c:pt idx="3195">
                  <c:v>58.2</c:v>
                </c:pt>
                <c:pt idx="3196">
                  <c:v>58</c:v>
                </c:pt>
                <c:pt idx="3197">
                  <c:v>58.3</c:v>
                </c:pt>
                <c:pt idx="3198">
                  <c:v>59</c:v>
                </c:pt>
                <c:pt idx="3199">
                  <c:v>58.2</c:v>
                </c:pt>
                <c:pt idx="3200">
                  <c:v>58.2</c:v>
                </c:pt>
                <c:pt idx="3201">
                  <c:v>59.7</c:v>
                </c:pt>
                <c:pt idx="3202">
                  <c:v>59.5</c:v>
                </c:pt>
                <c:pt idx="3203">
                  <c:v>57.4</c:v>
                </c:pt>
                <c:pt idx="3204">
                  <c:v>59.2</c:v>
                </c:pt>
                <c:pt idx="3205">
                  <c:v>56.2</c:v>
                </c:pt>
              </c:numCache>
            </c:numRef>
          </c:xVal>
          <c:yVal>
            <c:numRef>
              <c:f>'63G_24'!$A$4:$A$3209</c:f>
              <c:numCache>
                <c:formatCode>General</c:formatCode>
                <c:ptCount val="3206"/>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pt idx="3035">
                  <c:v>308.5</c:v>
                </c:pt>
                <c:pt idx="3036">
                  <c:v>308.60000000000002</c:v>
                </c:pt>
                <c:pt idx="3037">
                  <c:v>308.7</c:v>
                </c:pt>
                <c:pt idx="3038">
                  <c:v>308.8</c:v>
                </c:pt>
                <c:pt idx="3039">
                  <c:v>308.89999999999998</c:v>
                </c:pt>
                <c:pt idx="3040">
                  <c:v>309</c:v>
                </c:pt>
                <c:pt idx="3041">
                  <c:v>309.10000000000002</c:v>
                </c:pt>
                <c:pt idx="3042">
                  <c:v>309.2</c:v>
                </c:pt>
                <c:pt idx="3043">
                  <c:v>309.3</c:v>
                </c:pt>
                <c:pt idx="3044">
                  <c:v>309.39999999999998</c:v>
                </c:pt>
                <c:pt idx="3045">
                  <c:v>309.5</c:v>
                </c:pt>
                <c:pt idx="3046">
                  <c:v>309.60000000000002</c:v>
                </c:pt>
                <c:pt idx="3047">
                  <c:v>309.7</c:v>
                </c:pt>
                <c:pt idx="3048">
                  <c:v>309.8</c:v>
                </c:pt>
                <c:pt idx="3049">
                  <c:v>309.89999999999998</c:v>
                </c:pt>
                <c:pt idx="3050">
                  <c:v>310</c:v>
                </c:pt>
                <c:pt idx="3051">
                  <c:v>310.10000000000002</c:v>
                </c:pt>
                <c:pt idx="3052">
                  <c:v>310.2</c:v>
                </c:pt>
                <c:pt idx="3053">
                  <c:v>310.3</c:v>
                </c:pt>
                <c:pt idx="3054">
                  <c:v>310.39999999999998</c:v>
                </c:pt>
                <c:pt idx="3055">
                  <c:v>310.5</c:v>
                </c:pt>
                <c:pt idx="3056">
                  <c:v>310.60000000000002</c:v>
                </c:pt>
                <c:pt idx="3057">
                  <c:v>310.7</c:v>
                </c:pt>
                <c:pt idx="3058">
                  <c:v>310.8</c:v>
                </c:pt>
                <c:pt idx="3059">
                  <c:v>310.89999999999998</c:v>
                </c:pt>
                <c:pt idx="3060">
                  <c:v>311</c:v>
                </c:pt>
                <c:pt idx="3061">
                  <c:v>311.10000000000002</c:v>
                </c:pt>
                <c:pt idx="3062">
                  <c:v>311.2</c:v>
                </c:pt>
                <c:pt idx="3063">
                  <c:v>311.3</c:v>
                </c:pt>
                <c:pt idx="3064">
                  <c:v>311.39999999999998</c:v>
                </c:pt>
                <c:pt idx="3065">
                  <c:v>311.5</c:v>
                </c:pt>
                <c:pt idx="3066">
                  <c:v>311.60000000000002</c:v>
                </c:pt>
                <c:pt idx="3067">
                  <c:v>311.7</c:v>
                </c:pt>
                <c:pt idx="3068">
                  <c:v>311.8</c:v>
                </c:pt>
                <c:pt idx="3069">
                  <c:v>311.89999999999998</c:v>
                </c:pt>
                <c:pt idx="3070">
                  <c:v>312</c:v>
                </c:pt>
                <c:pt idx="3071">
                  <c:v>312.10000000000002</c:v>
                </c:pt>
                <c:pt idx="3072">
                  <c:v>312.2</c:v>
                </c:pt>
                <c:pt idx="3073">
                  <c:v>312.3</c:v>
                </c:pt>
                <c:pt idx="3074">
                  <c:v>312.39999999999998</c:v>
                </c:pt>
                <c:pt idx="3075">
                  <c:v>312.5</c:v>
                </c:pt>
                <c:pt idx="3076">
                  <c:v>312.60000000000002</c:v>
                </c:pt>
                <c:pt idx="3077">
                  <c:v>312.7</c:v>
                </c:pt>
                <c:pt idx="3078">
                  <c:v>312.8</c:v>
                </c:pt>
                <c:pt idx="3079">
                  <c:v>312.89999999999998</c:v>
                </c:pt>
                <c:pt idx="3080">
                  <c:v>313</c:v>
                </c:pt>
                <c:pt idx="3081">
                  <c:v>313.10000000000002</c:v>
                </c:pt>
                <c:pt idx="3082">
                  <c:v>313.2</c:v>
                </c:pt>
                <c:pt idx="3083">
                  <c:v>313.3</c:v>
                </c:pt>
                <c:pt idx="3084">
                  <c:v>313.39999999999998</c:v>
                </c:pt>
                <c:pt idx="3085">
                  <c:v>313.5</c:v>
                </c:pt>
                <c:pt idx="3086">
                  <c:v>313.60000000000002</c:v>
                </c:pt>
                <c:pt idx="3087">
                  <c:v>313.7</c:v>
                </c:pt>
                <c:pt idx="3088">
                  <c:v>313.8</c:v>
                </c:pt>
                <c:pt idx="3089">
                  <c:v>313.89999999999998</c:v>
                </c:pt>
                <c:pt idx="3090">
                  <c:v>314</c:v>
                </c:pt>
                <c:pt idx="3091">
                  <c:v>314.10000000000002</c:v>
                </c:pt>
                <c:pt idx="3092">
                  <c:v>314.2</c:v>
                </c:pt>
                <c:pt idx="3093">
                  <c:v>314.3</c:v>
                </c:pt>
                <c:pt idx="3094">
                  <c:v>314.39999999999998</c:v>
                </c:pt>
                <c:pt idx="3095">
                  <c:v>314.5</c:v>
                </c:pt>
                <c:pt idx="3096">
                  <c:v>314.60000000000002</c:v>
                </c:pt>
                <c:pt idx="3097">
                  <c:v>314.7</c:v>
                </c:pt>
                <c:pt idx="3098">
                  <c:v>314.8</c:v>
                </c:pt>
                <c:pt idx="3099">
                  <c:v>314.89999999999998</c:v>
                </c:pt>
                <c:pt idx="3100">
                  <c:v>315</c:v>
                </c:pt>
                <c:pt idx="3101">
                  <c:v>315.10000000000002</c:v>
                </c:pt>
                <c:pt idx="3102">
                  <c:v>315.2</c:v>
                </c:pt>
                <c:pt idx="3103">
                  <c:v>315.3</c:v>
                </c:pt>
                <c:pt idx="3104">
                  <c:v>315.39999999999998</c:v>
                </c:pt>
                <c:pt idx="3105">
                  <c:v>315.5</c:v>
                </c:pt>
                <c:pt idx="3106">
                  <c:v>315.60000000000002</c:v>
                </c:pt>
                <c:pt idx="3107">
                  <c:v>315.7</c:v>
                </c:pt>
                <c:pt idx="3108">
                  <c:v>315.8</c:v>
                </c:pt>
                <c:pt idx="3109">
                  <c:v>315.89999999999998</c:v>
                </c:pt>
                <c:pt idx="3110">
                  <c:v>316</c:v>
                </c:pt>
                <c:pt idx="3111">
                  <c:v>316.10000000000002</c:v>
                </c:pt>
                <c:pt idx="3112">
                  <c:v>316.2</c:v>
                </c:pt>
                <c:pt idx="3113">
                  <c:v>316.3</c:v>
                </c:pt>
                <c:pt idx="3114">
                  <c:v>316.39999999999998</c:v>
                </c:pt>
                <c:pt idx="3115">
                  <c:v>316.5</c:v>
                </c:pt>
                <c:pt idx="3116">
                  <c:v>316.60000000000002</c:v>
                </c:pt>
                <c:pt idx="3117">
                  <c:v>316.7</c:v>
                </c:pt>
                <c:pt idx="3118">
                  <c:v>316.8</c:v>
                </c:pt>
                <c:pt idx="3119">
                  <c:v>316.89999999999998</c:v>
                </c:pt>
                <c:pt idx="3120">
                  <c:v>317</c:v>
                </c:pt>
                <c:pt idx="3121">
                  <c:v>317.10000000000002</c:v>
                </c:pt>
                <c:pt idx="3122">
                  <c:v>317.2</c:v>
                </c:pt>
                <c:pt idx="3123">
                  <c:v>317.3</c:v>
                </c:pt>
                <c:pt idx="3124">
                  <c:v>317.39999999999998</c:v>
                </c:pt>
                <c:pt idx="3125">
                  <c:v>317.5</c:v>
                </c:pt>
                <c:pt idx="3126">
                  <c:v>317.60000000000002</c:v>
                </c:pt>
                <c:pt idx="3127">
                  <c:v>317.7</c:v>
                </c:pt>
                <c:pt idx="3128">
                  <c:v>317.8</c:v>
                </c:pt>
                <c:pt idx="3129">
                  <c:v>317.89999999999998</c:v>
                </c:pt>
                <c:pt idx="3130">
                  <c:v>318</c:v>
                </c:pt>
                <c:pt idx="3131">
                  <c:v>318.10000000000002</c:v>
                </c:pt>
                <c:pt idx="3132">
                  <c:v>318.2</c:v>
                </c:pt>
                <c:pt idx="3133">
                  <c:v>318.3</c:v>
                </c:pt>
                <c:pt idx="3134">
                  <c:v>318.39999999999998</c:v>
                </c:pt>
                <c:pt idx="3135">
                  <c:v>318.5</c:v>
                </c:pt>
                <c:pt idx="3136">
                  <c:v>318.60000000000002</c:v>
                </c:pt>
                <c:pt idx="3137">
                  <c:v>318.7</c:v>
                </c:pt>
                <c:pt idx="3138">
                  <c:v>318.8</c:v>
                </c:pt>
                <c:pt idx="3139">
                  <c:v>318.89999999999998</c:v>
                </c:pt>
                <c:pt idx="3140">
                  <c:v>319</c:v>
                </c:pt>
                <c:pt idx="3141">
                  <c:v>319.10000000000002</c:v>
                </c:pt>
                <c:pt idx="3142">
                  <c:v>319.2</c:v>
                </c:pt>
                <c:pt idx="3143">
                  <c:v>319.3</c:v>
                </c:pt>
                <c:pt idx="3144">
                  <c:v>319.39999999999998</c:v>
                </c:pt>
                <c:pt idx="3145">
                  <c:v>319.5</c:v>
                </c:pt>
                <c:pt idx="3146">
                  <c:v>319.60000000000002</c:v>
                </c:pt>
                <c:pt idx="3147">
                  <c:v>319.7</c:v>
                </c:pt>
                <c:pt idx="3148">
                  <c:v>319.8</c:v>
                </c:pt>
                <c:pt idx="3149">
                  <c:v>319.89999999999998</c:v>
                </c:pt>
                <c:pt idx="3150">
                  <c:v>320</c:v>
                </c:pt>
                <c:pt idx="3151">
                  <c:v>320.10000000000002</c:v>
                </c:pt>
                <c:pt idx="3152">
                  <c:v>320.2</c:v>
                </c:pt>
                <c:pt idx="3153">
                  <c:v>320.3</c:v>
                </c:pt>
                <c:pt idx="3154">
                  <c:v>320.39999999999998</c:v>
                </c:pt>
                <c:pt idx="3155">
                  <c:v>320.5</c:v>
                </c:pt>
                <c:pt idx="3156">
                  <c:v>320.60000000000002</c:v>
                </c:pt>
                <c:pt idx="3157">
                  <c:v>320.7</c:v>
                </c:pt>
                <c:pt idx="3158">
                  <c:v>320.8</c:v>
                </c:pt>
                <c:pt idx="3159">
                  <c:v>320.89999999999998</c:v>
                </c:pt>
                <c:pt idx="3160">
                  <c:v>321</c:v>
                </c:pt>
                <c:pt idx="3161">
                  <c:v>321.10000000000002</c:v>
                </c:pt>
                <c:pt idx="3162">
                  <c:v>321.2</c:v>
                </c:pt>
                <c:pt idx="3163">
                  <c:v>321.3</c:v>
                </c:pt>
                <c:pt idx="3164">
                  <c:v>321.39999999999998</c:v>
                </c:pt>
                <c:pt idx="3165">
                  <c:v>321.5</c:v>
                </c:pt>
                <c:pt idx="3166">
                  <c:v>321.60000000000002</c:v>
                </c:pt>
                <c:pt idx="3167">
                  <c:v>321.7</c:v>
                </c:pt>
                <c:pt idx="3168">
                  <c:v>321.8</c:v>
                </c:pt>
                <c:pt idx="3169">
                  <c:v>321.89999999999998</c:v>
                </c:pt>
                <c:pt idx="3170">
                  <c:v>322</c:v>
                </c:pt>
                <c:pt idx="3171">
                  <c:v>322.10000000000002</c:v>
                </c:pt>
                <c:pt idx="3172">
                  <c:v>322.2</c:v>
                </c:pt>
                <c:pt idx="3173">
                  <c:v>322.3</c:v>
                </c:pt>
                <c:pt idx="3174">
                  <c:v>322.39999999999998</c:v>
                </c:pt>
                <c:pt idx="3175">
                  <c:v>322.5</c:v>
                </c:pt>
                <c:pt idx="3176">
                  <c:v>322.60000000000002</c:v>
                </c:pt>
                <c:pt idx="3177">
                  <c:v>322.7</c:v>
                </c:pt>
                <c:pt idx="3178">
                  <c:v>322.8</c:v>
                </c:pt>
                <c:pt idx="3179">
                  <c:v>322.89999999999998</c:v>
                </c:pt>
                <c:pt idx="3180">
                  <c:v>323</c:v>
                </c:pt>
                <c:pt idx="3181">
                  <c:v>323.10000000000002</c:v>
                </c:pt>
                <c:pt idx="3182">
                  <c:v>323.2</c:v>
                </c:pt>
                <c:pt idx="3183">
                  <c:v>323.3</c:v>
                </c:pt>
                <c:pt idx="3184">
                  <c:v>323.39999999999998</c:v>
                </c:pt>
                <c:pt idx="3185">
                  <c:v>323.5</c:v>
                </c:pt>
                <c:pt idx="3186">
                  <c:v>323.60000000000002</c:v>
                </c:pt>
                <c:pt idx="3187">
                  <c:v>323.7</c:v>
                </c:pt>
                <c:pt idx="3188">
                  <c:v>323.8</c:v>
                </c:pt>
                <c:pt idx="3189">
                  <c:v>323.89999999999998</c:v>
                </c:pt>
                <c:pt idx="3190">
                  <c:v>324</c:v>
                </c:pt>
                <c:pt idx="3191">
                  <c:v>324.10000000000002</c:v>
                </c:pt>
                <c:pt idx="3192">
                  <c:v>324.2</c:v>
                </c:pt>
                <c:pt idx="3193">
                  <c:v>324.3</c:v>
                </c:pt>
                <c:pt idx="3194">
                  <c:v>324.39999999999998</c:v>
                </c:pt>
                <c:pt idx="3195">
                  <c:v>324.5</c:v>
                </c:pt>
                <c:pt idx="3196">
                  <c:v>324.60000000000002</c:v>
                </c:pt>
                <c:pt idx="3197">
                  <c:v>324.7</c:v>
                </c:pt>
                <c:pt idx="3198">
                  <c:v>324.8</c:v>
                </c:pt>
                <c:pt idx="3199">
                  <c:v>324.89999999999998</c:v>
                </c:pt>
                <c:pt idx="3200">
                  <c:v>325</c:v>
                </c:pt>
                <c:pt idx="3201">
                  <c:v>325.10000000000002</c:v>
                </c:pt>
                <c:pt idx="3202">
                  <c:v>325.2</c:v>
                </c:pt>
                <c:pt idx="3203">
                  <c:v>325.3</c:v>
                </c:pt>
                <c:pt idx="3204">
                  <c:v>325.39999999999998</c:v>
                </c:pt>
                <c:pt idx="3205">
                  <c:v>325.5</c:v>
                </c:pt>
              </c:numCache>
            </c:numRef>
          </c:yVal>
          <c:smooth val="1"/>
          <c:extLst>
            <c:ext xmlns:c16="http://schemas.microsoft.com/office/drawing/2014/chart" uri="{C3380CC4-5D6E-409C-BE32-E72D297353CC}">
              <c16:uniqueId val="{00000001-DEAD-4766-96FB-F44AC07B62A6}"/>
            </c:ext>
          </c:extLst>
        </c:ser>
        <c:ser>
          <c:idx val="2"/>
          <c:order val="2"/>
          <c:tx>
            <c:v>2017</c:v>
          </c:tx>
          <c:spPr>
            <a:ln w="12700" cap="rnd">
              <a:solidFill>
                <a:schemeClr val="accent3"/>
              </a:solidFill>
              <a:round/>
            </a:ln>
            <a:effectLst/>
          </c:spPr>
          <c:marker>
            <c:symbol val="none"/>
          </c:marker>
          <c:xVal>
            <c:numRef>
              <c:f>'63G_24'!$D$4:$D$3219</c:f>
              <c:numCache>
                <c:formatCode>General</c:formatCode>
                <c:ptCount val="3216"/>
                <c:pt idx="2">
                  <c:v>2.9</c:v>
                </c:pt>
                <c:pt idx="3">
                  <c:v>2.2999999999999998</c:v>
                </c:pt>
                <c:pt idx="4">
                  <c:v>3.4</c:v>
                </c:pt>
                <c:pt idx="5">
                  <c:v>3</c:v>
                </c:pt>
                <c:pt idx="6">
                  <c:v>3.5</c:v>
                </c:pt>
                <c:pt idx="7">
                  <c:v>3.2</c:v>
                </c:pt>
                <c:pt idx="8">
                  <c:v>2.6</c:v>
                </c:pt>
                <c:pt idx="9">
                  <c:v>2.6</c:v>
                </c:pt>
                <c:pt idx="10">
                  <c:v>3</c:v>
                </c:pt>
                <c:pt idx="11">
                  <c:v>3.1</c:v>
                </c:pt>
                <c:pt idx="12">
                  <c:v>2.9</c:v>
                </c:pt>
                <c:pt idx="13">
                  <c:v>3.3</c:v>
                </c:pt>
                <c:pt idx="14">
                  <c:v>2.8</c:v>
                </c:pt>
                <c:pt idx="15">
                  <c:v>3.3</c:v>
                </c:pt>
                <c:pt idx="16">
                  <c:v>3.1</c:v>
                </c:pt>
                <c:pt idx="17">
                  <c:v>3.4</c:v>
                </c:pt>
                <c:pt idx="18">
                  <c:v>3.3</c:v>
                </c:pt>
                <c:pt idx="19">
                  <c:v>2.9</c:v>
                </c:pt>
                <c:pt idx="20">
                  <c:v>3.4</c:v>
                </c:pt>
                <c:pt idx="21">
                  <c:v>4</c:v>
                </c:pt>
                <c:pt idx="22">
                  <c:v>4.3</c:v>
                </c:pt>
                <c:pt idx="23">
                  <c:v>4.5999999999999996</c:v>
                </c:pt>
                <c:pt idx="24">
                  <c:v>4.4000000000000004</c:v>
                </c:pt>
                <c:pt idx="25">
                  <c:v>4</c:v>
                </c:pt>
                <c:pt idx="26">
                  <c:v>4.8</c:v>
                </c:pt>
                <c:pt idx="27">
                  <c:v>5.2</c:v>
                </c:pt>
                <c:pt idx="28">
                  <c:v>5.9</c:v>
                </c:pt>
                <c:pt idx="29">
                  <c:v>4.9000000000000004</c:v>
                </c:pt>
                <c:pt idx="30">
                  <c:v>6</c:v>
                </c:pt>
                <c:pt idx="31">
                  <c:v>5.8</c:v>
                </c:pt>
                <c:pt idx="32">
                  <c:v>6.9</c:v>
                </c:pt>
                <c:pt idx="33">
                  <c:v>6.5</c:v>
                </c:pt>
                <c:pt idx="34">
                  <c:v>6.8</c:v>
                </c:pt>
                <c:pt idx="35">
                  <c:v>6.3</c:v>
                </c:pt>
                <c:pt idx="36">
                  <c:v>6.2</c:v>
                </c:pt>
                <c:pt idx="37">
                  <c:v>6.4</c:v>
                </c:pt>
                <c:pt idx="38">
                  <c:v>7.7</c:v>
                </c:pt>
                <c:pt idx="39">
                  <c:v>7.7</c:v>
                </c:pt>
                <c:pt idx="40">
                  <c:v>7.6</c:v>
                </c:pt>
                <c:pt idx="41">
                  <c:v>8.1999999999999993</c:v>
                </c:pt>
                <c:pt idx="42">
                  <c:v>8.8000000000000007</c:v>
                </c:pt>
                <c:pt idx="43">
                  <c:v>8.4</c:v>
                </c:pt>
                <c:pt idx="44">
                  <c:v>8.6</c:v>
                </c:pt>
                <c:pt idx="45">
                  <c:v>8.1</c:v>
                </c:pt>
                <c:pt idx="46">
                  <c:v>10.5</c:v>
                </c:pt>
                <c:pt idx="47">
                  <c:v>10</c:v>
                </c:pt>
                <c:pt idx="48">
                  <c:v>9.3000000000000007</c:v>
                </c:pt>
                <c:pt idx="49">
                  <c:v>10.1</c:v>
                </c:pt>
                <c:pt idx="50">
                  <c:v>9.4</c:v>
                </c:pt>
                <c:pt idx="51">
                  <c:v>9.4</c:v>
                </c:pt>
                <c:pt idx="52">
                  <c:v>9.9</c:v>
                </c:pt>
                <c:pt idx="53">
                  <c:v>11.3</c:v>
                </c:pt>
                <c:pt idx="54">
                  <c:v>10.1</c:v>
                </c:pt>
                <c:pt idx="55">
                  <c:v>9</c:v>
                </c:pt>
                <c:pt idx="56">
                  <c:v>11.4</c:v>
                </c:pt>
                <c:pt idx="57">
                  <c:v>10.8</c:v>
                </c:pt>
                <c:pt idx="58">
                  <c:v>11.7</c:v>
                </c:pt>
                <c:pt idx="59">
                  <c:v>11.7</c:v>
                </c:pt>
                <c:pt idx="60">
                  <c:v>11.4</c:v>
                </c:pt>
                <c:pt idx="61">
                  <c:v>11</c:v>
                </c:pt>
                <c:pt idx="62">
                  <c:v>12.1</c:v>
                </c:pt>
                <c:pt idx="63">
                  <c:v>12.4</c:v>
                </c:pt>
                <c:pt idx="64">
                  <c:v>14.1</c:v>
                </c:pt>
                <c:pt idx="65">
                  <c:v>13.7</c:v>
                </c:pt>
                <c:pt idx="66">
                  <c:v>14.1</c:v>
                </c:pt>
                <c:pt idx="67">
                  <c:v>14.3</c:v>
                </c:pt>
                <c:pt idx="68">
                  <c:v>14.4</c:v>
                </c:pt>
                <c:pt idx="69">
                  <c:v>14.5</c:v>
                </c:pt>
                <c:pt idx="70">
                  <c:v>13.1</c:v>
                </c:pt>
                <c:pt idx="71">
                  <c:v>14.8</c:v>
                </c:pt>
                <c:pt idx="72">
                  <c:v>14.6</c:v>
                </c:pt>
                <c:pt idx="73">
                  <c:v>13.8</c:v>
                </c:pt>
                <c:pt idx="74">
                  <c:v>13.2</c:v>
                </c:pt>
                <c:pt idx="75">
                  <c:v>14.8</c:v>
                </c:pt>
                <c:pt idx="76">
                  <c:v>13.9</c:v>
                </c:pt>
                <c:pt idx="77">
                  <c:v>13</c:v>
                </c:pt>
                <c:pt idx="78">
                  <c:v>13.2</c:v>
                </c:pt>
                <c:pt idx="79">
                  <c:v>12</c:v>
                </c:pt>
                <c:pt idx="80">
                  <c:v>12.6</c:v>
                </c:pt>
                <c:pt idx="81">
                  <c:v>12.1</c:v>
                </c:pt>
                <c:pt idx="82">
                  <c:v>11.6</c:v>
                </c:pt>
                <c:pt idx="83">
                  <c:v>11.9</c:v>
                </c:pt>
                <c:pt idx="84">
                  <c:v>11.1</c:v>
                </c:pt>
                <c:pt idx="85">
                  <c:v>11.4</c:v>
                </c:pt>
                <c:pt idx="86">
                  <c:v>12</c:v>
                </c:pt>
                <c:pt idx="87">
                  <c:v>10.9</c:v>
                </c:pt>
                <c:pt idx="88">
                  <c:v>9.6</c:v>
                </c:pt>
                <c:pt idx="89">
                  <c:v>10.3</c:v>
                </c:pt>
                <c:pt idx="90">
                  <c:v>10.4</c:v>
                </c:pt>
                <c:pt idx="91">
                  <c:v>11</c:v>
                </c:pt>
                <c:pt idx="92">
                  <c:v>9.8000000000000007</c:v>
                </c:pt>
                <c:pt idx="93">
                  <c:v>9.3000000000000007</c:v>
                </c:pt>
                <c:pt idx="94">
                  <c:v>9.1</c:v>
                </c:pt>
                <c:pt idx="95">
                  <c:v>9.6999999999999993</c:v>
                </c:pt>
                <c:pt idx="96">
                  <c:v>9</c:v>
                </c:pt>
                <c:pt idx="97">
                  <c:v>8.3000000000000007</c:v>
                </c:pt>
                <c:pt idx="98">
                  <c:v>8.5</c:v>
                </c:pt>
                <c:pt idx="99">
                  <c:v>9.1</c:v>
                </c:pt>
                <c:pt idx="100">
                  <c:v>9.3000000000000007</c:v>
                </c:pt>
                <c:pt idx="101">
                  <c:v>8.8000000000000007</c:v>
                </c:pt>
                <c:pt idx="102">
                  <c:v>7.6</c:v>
                </c:pt>
                <c:pt idx="103">
                  <c:v>8.9</c:v>
                </c:pt>
                <c:pt idx="104">
                  <c:v>8.6999999999999993</c:v>
                </c:pt>
                <c:pt idx="105">
                  <c:v>8.8000000000000007</c:v>
                </c:pt>
                <c:pt idx="106">
                  <c:v>9</c:v>
                </c:pt>
                <c:pt idx="107">
                  <c:v>8</c:v>
                </c:pt>
                <c:pt idx="108">
                  <c:v>8.1999999999999993</c:v>
                </c:pt>
                <c:pt idx="109">
                  <c:v>7.8</c:v>
                </c:pt>
                <c:pt idx="110">
                  <c:v>7.7</c:v>
                </c:pt>
                <c:pt idx="111">
                  <c:v>7.8</c:v>
                </c:pt>
                <c:pt idx="112">
                  <c:v>7.9</c:v>
                </c:pt>
                <c:pt idx="113">
                  <c:v>8</c:v>
                </c:pt>
                <c:pt idx="114">
                  <c:v>8.1</c:v>
                </c:pt>
                <c:pt idx="115">
                  <c:v>8.1999999999999993</c:v>
                </c:pt>
                <c:pt idx="116">
                  <c:v>6.9</c:v>
                </c:pt>
                <c:pt idx="117">
                  <c:v>8.1</c:v>
                </c:pt>
                <c:pt idx="118">
                  <c:v>7.2</c:v>
                </c:pt>
                <c:pt idx="119">
                  <c:v>8.1</c:v>
                </c:pt>
                <c:pt idx="120">
                  <c:v>8.1999999999999993</c:v>
                </c:pt>
                <c:pt idx="121">
                  <c:v>7.7</c:v>
                </c:pt>
                <c:pt idx="122">
                  <c:v>7.8</c:v>
                </c:pt>
                <c:pt idx="123">
                  <c:v>9.4</c:v>
                </c:pt>
                <c:pt idx="124">
                  <c:v>6.5</c:v>
                </c:pt>
                <c:pt idx="125">
                  <c:v>7.9</c:v>
                </c:pt>
                <c:pt idx="126">
                  <c:v>8.6</c:v>
                </c:pt>
                <c:pt idx="127">
                  <c:v>7.1</c:v>
                </c:pt>
                <c:pt idx="128">
                  <c:v>7.9</c:v>
                </c:pt>
                <c:pt idx="129">
                  <c:v>7.7</c:v>
                </c:pt>
                <c:pt idx="130">
                  <c:v>8.3000000000000007</c:v>
                </c:pt>
                <c:pt idx="131">
                  <c:v>8.4</c:v>
                </c:pt>
                <c:pt idx="132">
                  <c:v>7.8</c:v>
                </c:pt>
                <c:pt idx="133">
                  <c:v>8.1999999999999993</c:v>
                </c:pt>
                <c:pt idx="134">
                  <c:v>9.1</c:v>
                </c:pt>
                <c:pt idx="135">
                  <c:v>9.6999999999999993</c:v>
                </c:pt>
                <c:pt idx="136">
                  <c:v>10</c:v>
                </c:pt>
                <c:pt idx="137">
                  <c:v>9.5</c:v>
                </c:pt>
                <c:pt idx="138">
                  <c:v>9.5</c:v>
                </c:pt>
                <c:pt idx="139">
                  <c:v>8.1999999999999993</c:v>
                </c:pt>
                <c:pt idx="140">
                  <c:v>9.6999999999999993</c:v>
                </c:pt>
                <c:pt idx="141">
                  <c:v>10.5</c:v>
                </c:pt>
                <c:pt idx="142">
                  <c:v>10.4</c:v>
                </c:pt>
                <c:pt idx="143">
                  <c:v>9.1</c:v>
                </c:pt>
                <c:pt idx="144">
                  <c:v>9.3000000000000007</c:v>
                </c:pt>
                <c:pt idx="145">
                  <c:v>10.4</c:v>
                </c:pt>
                <c:pt idx="146">
                  <c:v>9.5</c:v>
                </c:pt>
                <c:pt idx="147">
                  <c:v>10.1</c:v>
                </c:pt>
                <c:pt idx="148">
                  <c:v>10.3</c:v>
                </c:pt>
                <c:pt idx="149">
                  <c:v>11.4</c:v>
                </c:pt>
                <c:pt idx="150">
                  <c:v>9.4</c:v>
                </c:pt>
                <c:pt idx="151">
                  <c:v>10.1</c:v>
                </c:pt>
                <c:pt idx="152">
                  <c:v>9.3000000000000007</c:v>
                </c:pt>
                <c:pt idx="153">
                  <c:v>9.6999999999999993</c:v>
                </c:pt>
                <c:pt idx="154">
                  <c:v>10.1</c:v>
                </c:pt>
                <c:pt idx="155">
                  <c:v>10.1</c:v>
                </c:pt>
                <c:pt idx="156">
                  <c:v>9.1999999999999993</c:v>
                </c:pt>
                <c:pt idx="157">
                  <c:v>9.1</c:v>
                </c:pt>
                <c:pt idx="158">
                  <c:v>9</c:v>
                </c:pt>
                <c:pt idx="159">
                  <c:v>10.1</c:v>
                </c:pt>
                <c:pt idx="160">
                  <c:v>10</c:v>
                </c:pt>
                <c:pt idx="161">
                  <c:v>9.1</c:v>
                </c:pt>
                <c:pt idx="162">
                  <c:v>8.8000000000000007</c:v>
                </c:pt>
                <c:pt idx="163">
                  <c:v>9.1999999999999993</c:v>
                </c:pt>
                <c:pt idx="164">
                  <c:v>9.5</c:v>
                </c:pt>
                <c:pt idx="165">
                  <c:v>10.1</c:v>
                </c:pt>
                <c:pt idx="166">
                  <c:v>8.9</c:v>
                </c:pt>
                <c:pt idx="167">
                  <c:v>8.8000000000000007</c:v>
                </c:pt>
                <c:pt idx="168">
                  <c:v>9.4</c:v>
                </c:pt>
                <c:pt idx="169">
                  <c:v>8.5</c:v>
                </c:pt>
                <c:pt idx="170">
                  <c:v>8.6</c:v>
                </c:pt>
                <c:pt idx="171">
                  <c:v>9</c:v>
                </c:pt>
                <c:pt idx="172">
                  <c:v>9.4</c:v>
                </c:pt>
                <c:pt idx="173">
                  <c:v>9.6999999999999993</c:v>
                </c:pt>
                <c:pt idx="174">
                  <c:v>10.199999999999999</c:v>
                </c:pt>
                <c:pt idx="175">
                  <c:v>9.9</c:v>
                </c:pt>
                <c:pt idx="176">
                  <c:v>8.8000000000000007</c:v>
                </c:pt>
                <c:pt idx="177">
                  <c:v>9.3000000000000007</c:v>
                </c:pt>
                <c:pt idx="178">
                  <c:v>9.3000000000000007</c:v>
                </c:pt>
                <c:pt idx="179">
                  <c:v>7.9</c:v>
                </c:pt>
                <c:pt idx="180">
                  <c:v>8.9</c:v>
                </c:pt>
                <c:pt idx="181">
                  <c:v>9.1</c:v>
                </c:pt>
                <c:pt idx="182">
                  <c:v>8.1</c:v>
                </c:pt>
                <c:pt idx="183">
                  <c:v>8.9</c:v>
                </c:pt>
                <c:pt idx="184">
                  <c:v>8.4</c:v>
                </c:pt>
                <c:pt idx="185">
                  <c:v>9.1999999999999993</c:v>
                </c:pt>
                <c:pt idx="186">
                  <c:v>8.5</c:v>
                </c:pt>
                <c:pt idx="187">
                  <c:v>9.1</c:v>
                </c:pt>
                <c:pt idx="188">
                  <c:v>9.1</c:v>
                </c:pt>
                <c:pt idx="189">
                  <c:v>9.1999999999999993</c:v>
                </c:pt>
                <c:pt idx="190">
                  <c:v>8.1999999999999993</c:v>
                </c:pt>
                <c:pt idx="191">
                  <c:v>8.6</c:v>
                </c:pt>
                <c:pt idx="192">
                  <c:v>8.8000000000000007</c:v>
                </c:pt>
                <c:pt idx="193">
                  <c:v>8.5</c:v>
                </c:pt>
                <c:pt idx="194">
                  <c:v>9.6</c:v>
                </c:pt>
                <c:pt idx="195">
                  <c:v>9</c:v>
                </c:pt>
                <c:pt idx="196">
                  <c:v>8.8000000000000007</c:v>
                </c:pt>
                <c:pt idx="197">
                  <c:v>8.3000000000000007</c:v>
                </c:pt>
                <c:pt idx="198">
                  <c:v>8.6</c:v>
                </c:pt>
                <c:pt idx="199">
                  <c:v>8.1</c:v>
                </c:pt>
                <c:pt idx="200">
                  <c:v>8.6</c:v>
                </c:pt>
                <c:pt idx="201">
                  <c:v>8.1</c:v>
                </c:pt>
                <c:pt idx="202">
                  <c:v>9.1999999999999993</c:v>
                </c:pt>
                <c:pt idx="203">
                  <c:v>7.1</c:v>
                </c:pt>
                <c:pt idx="204">
                  <c:v>7.7</c:v>
                </c:pt>
                <c:pt idx="205">
                  <c:v>8.8000000000000007</c:v>
                </c:pt>
                <c:pt idx="206">
                  <c:v>8.1999999999999993</c:v>
                </c:pt>
                <c:pt idx="207">
                  <c:v>10.1</c:v>
                </c:pt>
                <c:pt idx="208">
                  <c:v>8.4</c:v>
                </c:pt>
                <c:pt idx="209">
                  <c:v>9.6</c:v>
                </c:pt>
                <c:pt idx="210">
                  <c:v>8.6999999999999993</c:v>
                </c:pt>
                <c:pt idx="211">
                  <c:v>8.9</c:v>
                </c:pt>
                <c:pt idx="212">
                  <c:v>8.4</c:v>
                </c:pt>
                <c:pt idx="213">
                  <c:v>8.6</c:v>
                </c:pt>
                <c:pt idx="214">
                  <c:v>8.1</c:v>
                </c:pt>
                <c:pt idx="215">
                  <c:v>8.4</c:v>
                </c:pt>
                <c:pt idx="216">
                  <c:v>7.9</c:v>
                </c:pt>
                <c:pt idx="217">
                  <c:v>8.9</c:v>
                </c:pt>
                <c:pt idx="218">
                  <c:v>9</c:v>
                </c:pt>
                <c:pt idx="219">
                  <c:v>8.4</c:v>
                </c:pt>
                <c:pt idx="220">
                  <c:v>7.5</c:v>
                </c:pt>
                <c:pt idx="221">
                  <c:v>8.6</c:v>
                </c:pt>
                <c:pt idx="222">
                  <c:v>9.5</c:v>
                </c:pt>
                <c:pt idx="223">
                  <c:v>8.6999999999999993</c:v>
                </c:pt>
                <c:pt idx="224">
                  <c:v>9</c:v>
                </c:pt>
                <c:pt idx="225">
                  <c:v>8.5</c:v>
                </c:pt>
                <c:pt idx="226">
                  <c:v>8.3000000000000007</c:v>
                </c:pt>
                <c:pt idx="227">
                  <c:v>8.4</c:v>
                </c:pt>
                <c:pt idx="228">
                  <c:v>8.6</c:v>
                </c:pt>
                <c:pt idx="229">
                  <c:v>7.6</c:v>
                </c:pt>
                <c:pt idx="230">
                  <c:v>7.5</c:v>
                </c:pt>
                <c:pt idx="231">
                  <c:v>8.1</c:v>
                </c:pt>
                <c:pt idx="232">
                  <c:v>8.4</c:v>
                </c:pt>
                <c:pt idx="233">
                  <c:v>8.6999999999999993</c:v>
                </c:pt>
                <c:pt idx="234">
                  <c:v>8.6</c:v>
                </c:pt>
                <c:pt idx="235">
                  <c:v>8.6999999999999993</c:v>
                </c:pt>
                <c:pt idx="236">
                  <c:v>8.9</c:v>
                </c:pt>
                <c:pt idx="237">
                  <c:v>8.5</c:v>
                </c:pt>
                <c:pt idx="238">
                  <c:v>9.4</c:v>
                </c:pt>
                <c:pt idx="239">
                  <c:v>8.3000000000000007</c:v>
                </c:pt>
                <c:pt idx="240">
                  <c:v>8.6</c:v>
                </c:pt>
                <c:pt idx="241">
                  <c:v>8.3000000000000007</c:v>
                </c:pt>
                <c:pt idx="242">
                  <c:v>8.3000000000000007</c:v>
                </c:pt>
                <c:pt idx="243">
                  <c:v>9.1</c:v>
                </c:pt>
                <c:pt idx="244">
                  <c:v>7.9</c:v>
                </c:pt>
                <c:pt idx="245">
                  <c:v>8</c:v>
                </c:pt>
                <c:pt idx="246">
                  <c:v>7.5</c:v>
                </c:pt>
                <c:pt idx="247">
                  <c:v>8.4</c:v>
                </c:pt>
                <c:pt idx="248">
                  <c:v>9.5</c:v>
                </c:pt>
                <c:pt idx="249">
                  <c:v>8.4</c:v>
                </c:pt>
                <c:pt idx="250">
                  <c:v>7.8</c:v>
                </c:pt>
                <c:pt idx="251">
                  <c:v>9</c:v>
                </c:pt>
                <c:pt idx="252">
                  <c:v>8.9</c:v>
                </c:pt>
                <c:pt idx="253">
                  <c:v>9.4</c:v>
                </c:pt>
                <c:pt idx="254">
                  <c:v>8.1999999999999993</c:v>
                </c:pt>
                <c:pt idx="255">
                  <c:v>7.6</c:v>
                </c:pt>
                <c:pt idx="256">
                  <c:v>8.8000000000000007</c:v>
                </c:pt>
                <c:pt idx="257">
                  <c:v>8.4</c:v>
                </c:pt>
                <c:pt idx="258">
                  <c:v>8.3000000000000007</c:v>
                </c:pt>
                <c:pt idx="259">
                  <c:v>9.1</c:v>
                </c:pt>
                <c:pt idx="260">
                  <c:v>7.6</c:v>
                </c:pt>
                <c:pt idx="261">
                  <c:v>9.4</c:v>
                </c:pt>
                <c:pt idx="262">
                  <c:v>9.5</c:v>
                </c:pt>
                <c:pt idx="263">
                  <c:v>8.4</c:v>
                </c:pt>
                <c:pt idx="264">
                  <c:v>8.3000000000000007</c:v>
                </c:pt>
                <c:pt idx="265">
                  <c:v>7.6</c:v>
                </c:pt>
                <c:pt idx="266">
                  <c:v>9.4</c:v>
                </c:pt>
                <c:pt idx="267">
                  <c:v>9.8000000000000007</c:v>
                </c:pt>
                <c:pt idx="268">
                  <c:v>9.6999999999999993</c:v>
                </c:pt>
                <c:pt idx="269">
                  <c:v>8.1999999999999993</c:v>
                </c:pt>
                <c:pt idx="270">
                  <c:v>9</c:v>
                </c:pt>
                <c:pt idx="271">
                  <c:v>9.6999999999999993</c:v>
                </c:pt>
                <c:pt idx="272">
                  <c:v>8.9</c:v>
                </c:pt>
                <c:pt idx="273">
                  <c:v>10.1</c:v>
                </c:pt>
                <c:pt idx="274">
                  <c:v>9</c:v>
                </c:pt>
                <c:pt idx="275">
                  <c:v>8.6999999999999993</c:v>
                </c:pt>
                <c:pt idx="276">
                  <c:v>9.3000000000000007</c:v>
                </c:pt>
                <c:pt idx="277">
                  <c:v>9</c:v>
                </c:pt>
                <c:pt idx="278">
                  <c:v>9.1999999999999993</c:v>
                </c:pt>
                <c:pt idx="279">
                  <c:v>9.9</c:v>
                </c:pt>
                <c:pt idx="280">
                  <c:v>8.1999999999999993</c:v>
                </c:pt>
                <c:pt idx="281">
                  <c:v>9.4</c:v>
                </c:pt>
                <c:pt idx="282">
                  <c:v>9.4</c:v>
                </c:pt>
                <c:pt idx="283">
                  <c:v>8.9</c:v>
                </c:pt>
                <c:pt idx="284">
                  <c:v>9.1</c:v>
                </c:pt>
                <c:pt idx="285">
                  <c:v>9.3000000000000007</c:v>
                </c:pt>
                <c:pt idx="286">
                  <c:v>9</c:v>
                </c:pt>
                <c:pt idx="287">
                  <c:v>9.9</c:v>
                </c:pt>
                <c:pt idx="288">
                  <c:v>9.3000000000000007</c:v>
                </c:pt>
                <c:pt idx="289">
                  <c:v>8.5</c:v>
                </c:pt>
                <c:pt idx="290">
                  <c:v>8.6999999999999993</c:v>
                </c:pt>
                <c:pt idx="291">
                  <c:v>10.199999999999999</c:v>
                </c:pt>
                <c:pt idx="292">
                  <c:v>9.3000000000000007</c:v>
                </c:pt>
                <c:pt idx="293">
                  <c:v>9.1999999999999993</c:v>
                </c:pt>
                <c:pt idx="294">
                  <c:v>9.5</c:v>
                </c:pt>
                <c:pt idx="295">
                  <c:v>9.5</c:v>
                </c:pt>
                <c:pt idx="296">
                  <c:v>9.4</c:v>
                </c:pt>
                <c:pt idx="297">
                  <c:v>10.3</c:v>
                </c:pt>
                <c:pt idx="298">
                  <c:v>9.9</c:v>
                </c:pt>
                <c:pt idx="299">
                  <c:v>9.6</c:v>
                </c:pt>
                <c:pt idx="300">
                  <c:v>9</c:v>
                </c:pt>
                <c:pt idx="301">
                  <c:v>10.6</c:v>
                </c:pt>
                <c:pt idx="302">
                  <c:v>10.199999999999999</c:v>
                </c:pt>
                <c:pt idx="303">
                  <c:v>10.4</c:v>
                </c:pt>
                <c:pt idx="304">
                  <c:v>10.4</c:v>
                </c:pt>
                <c:pt idx="305">
                  <c:v>11.5</c:v>
                </c:pt>
                <c:pt idx="306">
                  <c:v>10.1</c:v>
                </c:pt>
                <c:pt idx="307">
                  <c:v>10.1</c:v>
                </c:pt>
                <c:pt idx="308">
                  <c:v>10.8</c:v>
                </c:pt>
                <c:pt idx="309">
                  <c:v>10.5</c:v>
                </c:pt>
                <c:pt idx="310">
                  <c:v>11.3</c:v>
                </c:pt>
                <c:pt idx="311">
                  <c:v>9.6999999999999993</c:v>
                </c:pt>
                <c:pt idx="312">
                  <c:v>11.4</c:v>
                </c:pt>
                <c:pt idx="313">
                  <c:v>11.8</c:v>
                </c:pt>
                <c:pt idx="314">
                  <c:v>11.6</c:v>
                </c:pt>
                <c:pt idx="315">
                  <c:v>11.6</c:v>
                </c:pt>
                <c:pt idx="316">
                  <c:v>11.7</c:v>
                </c:pt>
                <c:pt idx="317">
                  <c:v>11.9</c:v>
                </c:pt>
                <c:pt idx="318">
                  <c:v>12</c:v>
                </c:pt>
                <c:pt idx="319">
                  <c:v>11.1</c:v>
                </c:pt>
                <c:pt idx="320">
                  <c:v>13</c:v>
                </c:pt>
                <c:pt idx="321">
                  <c:v>13</c:v>
                </c:pt>
                <c:pt idx="322">
                  <c:v>12.6</c:v>
                </c:pt>
                <c:pt idx="323">
                  <c:v>11.8</c:v>
                </c:pt>
                <c:pt idx="324">
                  <c:v>11.9</c:v>
                </c:pt>
                <c:pt idx="325">
                  <c:v>13.3</c:v>
                </c:pt>
                <c:pt idx="326">
                  <c:v>13.3</c:v>
                </c:pt>
                <c:pt idx="327">
                  <c:v>13.3</c:v>
                </c:pt>
                <c:pt idx="328">
                  <c:v>13.2</c:v>
                </c:pt>
                <c:pt idx="329">
                  <c:v>14.2</c:v>
                </c:pt>
                <c:pt idx="330">
                  <c:v>14.7</c:v>
                </c:pt>
                <c:pt idx="331">
                  <c:v>14.3</c:v>
                </c:pt>
                <c:pt idx="332">
                  <c:v>14.4</c:v>
                </c:pt>
                <c:pt idx="333">
                  <c:v>15.2</c:v>
                </c:pt>
                <c:pt idx="334">
                  <c:v>15.7</c:v>
                </c:pt>
                <c:pt idx="335">
                  <c:v>16.399999999999999</c:v>
                </c:pt>
                <c:pt idx="336">
                  <c:v>16.899999999999999</c:v>
                </c:pt>
                <c:pt idx="337">
                  <c:v>17.3</c:v>
                </c:pt>
                <c:pt idx="338">
                  <c:v>16.100000000000001</c:v>
                </c:pt>
                <c:pt idx="339">
                  <c:v>16.600000000000001</c:v>
                </c:pt>
                <c:pt idx="340">
                  <c:v>17.7</c:v>
                </c:pt>
                <c:pt idx="341">
                  <c:v>17</c:v>
                </c:pt>
                <c:pt idx="342">
                  <c:v>17.3</c:v>
                </c:pt>
                <c:pt idx="343">
                  <c:v>17.2</c:v>
                </c:pt>
                <c:pt idx="344">
                  <c:v>15.4</c:v>
                </c:pt>
                <c:pt idx="345">
                  <c:v>16.7</c:v>
                </c:pt>
                <c:pt idx="346">
                  <c:v>16.8</c:v>
                </c:pt>
                <c:pt idx="347">
                  <c:v>17.8</c:v>
                </c:pt>
                <c:pt idx="348">
                  <c:v>16.2</c:v>
                </c:pt>
                <c:pt idx="349">
                  <c:v>16.600000000000001</c:v>
                </c:pt>
                <c:pt idx="350">
                  <c:v>14.8</c:v>
                </c:pt>
                <c:pt idx="351">
                  <c:v>16</c:v>
                </c:pt>
                <c:pt idx="352">
                  <c:v>15.5</c:v>
                </c:pt>
                <c:pt idx="353">
                  <c:v>15.3</c:v>
                </c:pt>
                <c:pt idx="354">
                  <c:v>15.1</c:v>
                </c:pt>
                <c:pt idx="355">
                  <c:v>15.4</c:v>
                </c:pt>
                <c:pt idx="356">
                  <c:v>14.8</c:v>
                </c:pt>
                <c:pt idx="357">
                  <c:v>15.2</c:v>
                </c:pt>
                <c:pt idx="358">
                  <c:v>15.1</c:v>
                </c:pt>
                <c:pt idx="359">
                  <c:v>15.8</c:v>
                </c:pt>
                <c:pt idx="360">
                  <c:v>15.1</c:v>
                </c:pt>
                <c:pt idx="361">
                  <c:v>16.100000000000001</c:v>
                </c:pt>
                <c:pt idx="362">
                  <c:v>16.2</c:v>
                </c:pt>
                <c:pt idx="363">
                  <c:v>16.3</c:v>
                </c:pt>
                <c:pt idx="364">
                  <c:v>16.2</c:v>
                </c:pt>
                <c:pt idx="365">
                  <c:v>17.399999999999999</c:v>
                </c:pt>
                <c:pt idx="366">
                  <c:v>17.7</c:v>
                </c:pt>
                <c:pt idx="367">
                  <c:v>17.7</c:v>
                </c:pt>
                <c:pt idx="368">
                  <c:v>17.3</c:v>
                </c:pt>
                <c:pt idx="369">
                  <c:v>17.5</c:v>
                </c:pt>
                <c:pt idx="370">
                  <c:v>16.100000000000001</c:v>
                </c:pt>
                <c:pt idx="371">
                  <c:v>17</c:v>
                </c:pt>
                <c:pt idx="372">
                  <c:v>16.7</c:v>
                </c:pt>
                <c:pt idx="373">
                  <c:v>17.100000000000001</c:v>
                </c:pt>
                <c:pt idx="374">
                  <c:v>17.3</c:v>
                </c:pt>
                <c:pt idx="375">
                  <c:v>18.3</c:v>
                </c:pt>
                <c:pt idx="376">
                  <c:v>16.899999999999999</c:v>
                </c:pt>
                <c:pt idx="377">
                  <c:v>17.3</c:v>
                </c:pt>
                <c:pt idx="378">
                  <c:v>15.9</c:v>
                </c:pt>
                <c:pt idx="379">
                  <c:v>16.3</c:v>
                </c:pt>
                <c:pt idx="380">
                  <c:v>15.7</c:v>
                </c:pt>
                <c:pt idx="381">
                  <c:v>16.5</c:v>
                </c:pt>
                <c:pt idx="382">
                  <c:v>15.5</c:v>
                </c:pt>
                <c:pt idx="383">
                  <c:v>15.2</c:v>
                </c:pt>
                <c:pt idx="384">
                  <c:v>14.6</c:v>
                </c:pt>
                <c:pt idx="385">
                  <c:v>15.2</c:v>
                </c:pt>
                <c:pt idx="386">
                  <c:v>15.4</c:v>
                </c:pt>
                <c:pt idx="387">
                  <c:v>14.3</c:v>
                </c:pt>
                <c:pt idx="388">
                  <c:v>14.9</c:v>
                </c:pt>
                <c:pt idx="389">
                  <c:v>14.2</c:v>
                </c:pt>
                <c:pt idx="390">
                  <c:v>14.8</c:v>
                </c:pt>
                <c:pt idx="391">
                  <c:v>16.600000000000001</c:v>
                </c:pt>
                <c:pt idx="392">
                  <c:v>15.7</c:v>
                </c:pt>
                <c:pt idx="393">
                  <c:v>14.1</c:v>
                </c:pt>
                <c:pt idx="394">
                  <c:v>13.3</c:v>
                </c:pt>
                <c:pt idx="395">
                  <c:v>14.2</c:v>
                </c:pt>
                <c:pt idx="396">
                  <c:v>14.5</c:v>
                </c:pt>
                <c:pt idx="397">
                  <c:v>13.7</c:v>
                </c:pt>
                <c:pt idx="398">
                  <c:v>14</c:v>
                </c:pt>
                <c:pt idx="399">
                  <c:v>12.9</c:v>
                </c:pt>
                <c:pt idx="400">
                  <c:v>14.5</c:v>
                </c:pt>
                <c:pt idx="401">
                  <c:v>15.2</c:v>
                </c:pt>
                <c:pt idx="402">
                  <c:v>13.7</c:v>
                </c:pt>
                <c:pt idx="403">
                  <c:v>13.8</c:v>
                </c:pt>
                <c:pt idx="404">
                  <c:v>13.1</c:v>
                </c:pt>
                <c:pt idx="405">
                  <c:v>13.2</c:v>
                </c:pt>
                <c:pt idx="406">
                  <c:v>14.8</c:v>
                </c:pt>
                <c:pt idx="407">
                  <c:v>13.7</c:v>
                </c:pt>
                <c:pt idx="408">
                  <c:v>12.9</c:v>
                </c:pt>
                <c:pt idx="409">
                  <c:v>13.1</c:v>
                </c:pt>
                <c:pt idx="410">
                  <c:v>12.9</c:v>
                </c:pt>
                <c:pt idx="411">
                  <c:v>12.9</c:v>
                </c:pt>
                <c:pt idx="412">
                  <c:v>12.7</c:v>
                </c:pt>
                <c:pt idx="413">
                  <c:v>13.9</c:v>
                </c:pt>
                <c:pt idx="414">
                  <c:v>13.1</c:v>
                </c:pt>
                <c:pt idx="415">
                  <c:v>11.9</c:v>
                </c:pt>
                <c:pt idx="416">
                  <c:v>11</c:v>
                </c:pt>
                <c:pt idx="417">
                  <c:v>11.9</c:v>
                </c:pt>
                <c:pt idx="418">
                  <c:v>12.9</c:v>
                </c:pt>
                <c:pt idx="419">
                  <c:v>12.2</c:v>
                </c:pt>
                <c:pt idx="420">
                  <c:v>13.3</c:v>
                </c:pt>
                <c:pt idx="421">
                  <c:v>11.7</c:v>
                </c:pt>
                <c:pt idx="422">
                  <c:v>12.8</c:v>
                </c:pt>
                <c:pt idx="423">
                  <c:v>13.5</c:v>
                </c:pt>
                <c:pt idx="424">
                  <c:v>11.6</c:v>
                </c:pt>
                <c:pt idx="425">
                  <c:v>11.1</c:v>
                </c:pt>
                <c:pt idx="426">
                  <c:v>11.8</c:v>
                </c:pt>
                <c:pt idx="427">
                  <c:v>11.9</c:v>
                </c:pt>
                <c:pt idx="428">
                  <c:v>11.4</c:v>
                </c:pt>
                <c:pt idx="429">
                  <c:v>11.4</c:v>
                </c:pt>
                <c:pt idx="430">
                  <c:v>11.7</c:v>
                </c:pt>
                <c:pt idx="431">
                  <c:v>9.9</c:v>
                </c:pt>
                <c:pt idx="432">
                  <c:v>10.5</c:v>
                </c:pt>
                <c:pt idx="433">
                  <c:v>11.4</c:v>
                </c:pt>
                <c:pt idx="434">
                  <c:v>11.3</c:v>
                </c:pt>
                <c:pt idx="435">
                  <c:v>12.3</c:v>
                </c:pt>
                <c:pt idx="436">
                  <c:v>11.8</c:v>
                </c:pt>
                <c:pt idx="437">
                  <c:v>12.3</c:v>
                </c:pt>
                <c:pt idx="438">
                  <c:v>12</c:v>
                </c:pt>
                <c:pt idx="439">
                  <c:v>12.2</c:v>
                </c:pt>
                <c:pt idx="440">
                  <c:v>11.3</c:v>
                </c:pt>
                <c:pt idx="441">
                  <c:v>12.6</c:v>
                </c:pt>
                <c:pt idx="442">
                  <c:v>11.9</c:v>
                </c:pt>
                <c:pt idx="443">
                  <c:v>11.1</c:v>
                </c:pt>
                <c:pt idx="444">
                  <c:v>11.8</c:v>
                </c:pt>
                <c:pt idx="445">
                  <c:v>11.8</c:v>
                </c:pt>
                <c:pt idx="446">
                  <c:v>11.8</c:v>
                </c:pt>
                <c:pt idx="447">
                  <c:v>11.8</c:v>
                </c:pt>
                <c:pt idx="448">
                  <c:v>12</c:v>
                </c:pt>
                <c:pt idx="449">
                  <c:v>11.5</c:v>
                </c:pt>
                <c:pt idx="450">
                  <c:v>11.5</c:v>
                </c:pt>
                <c:pt idx="451">
                  <c:v>12.5</c:v>
                </c:pt>
                <c:pt idx="452">
                  <c:v>12.7</c:v>
                </c:pt>
                <c:pt idx="453">
                  <c:v>12.8</c:v>
                </c:pt>
                <c:pt idx="454">
                  <c:v>12.9</c:v>
                </c:pt>
                <c:pt idx="455">
                  <c:v>12.7</c:v>
                </c:pt>
                <c:pt idx="456">
                  <c:v>12.5</c:v>
                </c:pt>
                <c:pt idx="457">
                  <c:v>12.3</c:v>
                </c:pt>
                <c:pt idx="458">
                  <c:v>12.6</c:v>
                </c:pt>
                <c:pt idx="459">
                  <c:v>12.9</c:v>
                </c:pt>
                <c:pt idx="460">
                  <c:v>11.7</c:v>
                </c:pt>
                <c:pt idx="461">
                  <c:v>12.7</c:v>
                </c:pt>
                <c:pt idx="462">
                  <c:v>12.2</c:v>
                </c:pt>
                <c:pt idx="463">
                  <c:v>12.2</c:v>
                </c:pt>
                <c:pt idx="464">
                  <c:v>12</c:v>
                </c:pt>
                <c:pt idx="465">
                  <c:v>13.3</c:v>
                </c:pt>
                <c:pt idx="466">
                  <c:v>11.8</c:v>
                </c:pt>
                <c:pt idx="467">
                  <c:v>11.6</c:v>
                </c:pt>
                <c:pt idx="468">
                  <c:v>11</c:v>
                </c:pt>
                <c:pt idx="469">
                  <c:v>11.7</c:v>
                </c:pt>
                <c:pt idx="470">
                  <c:v>11.9</c:v>
                </c:pt>
                <c:pt idx="471">
                  <c:v>12.6</c:v>
                </c:pt>
                <c:pt idx="472">
                  <c:v>10.8</c:v>
                </c:pt>
                <c:pt idx="473">
                  <c:v>10.9</c:v>
                </c:pt>
                <c:pt idx="474">
                  <c:v>12.6</c:v>
                </c:pt>
                <c:pt idx="475">
                  <c:v>11.5</c:v>
                </c:pt>
                <c:pt idx="476">
                  <c:v>10.7</c:v>
                </c:pt>
                <c:pt idx="477">
                  <c:v>11.1</c:v>
                </c:pt>
                <c:pt idx="478">
                  <c:v>10.9</c:v>
                </c:pt>
                <c:pt idx="479">
                  <c:v>11.2</c:v>
                </c:pt>
                <c:pt idx="480">
                  <c:v>9.9</c:v>
                </c:pt>
                <c:pt idx="481">
                  <c:v>11.2</c:v>
                </c:pt>
                <c:pt idx="482">
                  <c:v>8.6999999999999993</c:v>
                </c:pt>
                <c:pt idx="483">
                  <c:v>11.3</c:v>
                </c:pt>
                <c:pt idx="484">
                  <c:v>11.2</c:v>
                </c:pt>
                <c:pt idx="485">
                  <c:v>10.5</c:v>
                </c:pt>
                <c:pt idx="486">
                  <c:v>11.5</c:v>
                </c:pt>
                <c:pt idx="487">
                  <c:v>11.6</c:v>
                </c:pt>
                <c:pt idx="488">
                  <c:v>11.6</c:v>
                </c:pt>
                <c:pt idx="489">
                  <c:v>9.1999999999999993</c:v>
                </c:pt>
                <c:pt idx="490">
                  <c:v>11.2</c:v>
                </c:pt>
                <c:pt idx="491">
                  <c:v>11.1</c:v>
                </c:pt>
                <c:pt idx="492">
                  <c:v>10.7</c:v>
                </c:pt>
                <c:pt idx="493">
                  <c:v>12.1</c:v>
                </c:pt>
                <c:pt idx="494">
                  <c:v>11</c:v>
                </c:pt>
                <c:pt idx="495">
                  <c:v>10.9</c:v>
                </c:pt>
                <c:pt idx="496">
                  <c:v>12.3</c:v>
                </c:pt>
                <c:pt idx="497">
                  <c:v>12.4</c:v>
                </c:pt>
                <c:pt idx="498">
                  <c:v>11.2</c:v>
                </c:pt>
                <c:pt idx="499">
                  <c:v>12.8</c:v>
                </c:pt>
                <c:pt idx="500">
                  <c:v>11.4</c:v>
                </c:pt>
                <c:pt idx="501">
                  <c:v>12.2</c:v>
                </c:pt>
                <c:pt idx="502">
                  <c:v>14</c:v>
                </c:pt>
                <c:pt idx="503">
                  <c:v>13.5</c:v>
                </c:pt>
                <c:pt idx="504">
                  <c:v>12.4</c:v>
                </c:pt>
                <c:pt idx="505">
                  <c:v>14.3</c:v>
                </c:pt>
                <c:pt idx="506">
                  <c:v>13.7</c:v>
                </c:pt>
                <c:pt idx="507">
                  <c:v>14</c:v>
                </c:pt>
                <c:pt idx="508">
                  <c:v>15.7</c:v>
                </c:pt>
                <c:pt idx="509">
                  <c:v>16.100000000000001</c:v>
                </c:pt>
                <c:pt idx="510">
                  <c:v>15.2</c:v>
                </c:pt>
                <c:pt idx="511">
                  <c:v>16.2</c:v>
                </c:pt>
                <c:pt idx="512">
                  <c:v>16.2</c:v>
                </c:pt>
                <c:pt idx="513">
                  <c:v>15.3</c:v>
                </c:pt>
                <c:pt idx="514">
                  <c:v>15.8</c:v>
                </c:pt>
                <c:pt idx="515">
                  <c:v>15.8</c:v>
                </c:pt>
                <c:pt idx="516">
                  <c:v>15.2</c:v>
                </c:pt>
                <c:pt idx="517">
                  <c:v>16.600000000000001</c:v>
                </c:pt>
                <c:pt idx="518">
                  <c:v>16.3</c:v>
                </c:pt>
                <c:pt idx="519">
                  <c:v>16.7</c:v>
                </c:pt>
                <c:pt idx="520">
                  <c:v>15</c:v>
                </c:pt>
                <c:pt idx="521">
                  <c:v>15.1</c:v>
                </c:pt>
                <c:pt idx="522">
                  <c:v>15.2</c:v>
                </c:pt>
                <c:pt idx="523">
                  <c:v>14.9</c:v>
                </c:pt>
                <c:pt idx="524">
                  <c:v>14.1</c:v>
                </c:pt>
                <c:pt idx="525">
                  <c:v>15.3</c:v>
                </c:pt>
                <c:pt idx="526">
                  <c:v>16.100000000000001</c:v>
                </c:pt>
                <c:pt idx="527">
                  <c:v>16.2</c:v>
                </c:pt>
                <c:pt idx="528">
                  <c:v>15</c:v>
                </c:pt>
                <c:pt idx="529">
                  <c:v>14.9</c:v>
                </c:pt>
                <c:pt idx="530">
                  <c:v>14.7</c:v>
                </c:pt>
                <c:pt idx="531">
                  <c:v>14.8</c:v>
                </c:pt>
                <c:pt idx="532">
                  <c:v>15.4</c:v>
                </c:pt>
                <c:pt idx="533">
                  <c:v>14.5</c:v>
                </c:pt>
                <c:pt idx="534">
                  <c:v>15.3</c:v>
                </c:pt>
                <c:pt idx="535">
                  <c:v>15</c:v>
                </c:pt>
                <c:pt idx="536">
                  <c:v>14.7</c:v>
                </c:pt>
                <c:pt idx="537">
                  <c:v>14.1</c:v>
                </c:pt>
                <c:pt idx="538">
                  <c:v>14.1</c:v>
                </c:pt>
                <c:pt idx="539">
                  <c:v>13.6</c:v>
                </c:pt>
                <c:pt idx="540">
                  <c:v>12.7</c:v>
                </c:pt>
                <c:pt idx="541">
                  <c:v>13.1</c:v>
                </c:pt>
                <c:pt idx="542">
                  <c:v>13</c:v>
                </c:pt>
                <c:pt idx="543">
                  <c:v>12.3</c:v>
                </c:pt>
                <c:pt idx="544">
                  <c:v>12.1</c:v>
                </c:pt>
                <c:pt idx="545">
                  <c:v>13.2</c:v>
                </c:pt>
                <c:pt idx="546">
                  <c:v>14.2</c:v>
                </c:pt>
                <c:pt idx="547">
                  <c:v>12.6</c:v>
                </c:pt>
                <c:pt idx="548">
                  <c:v>13.3</c:v>
                </c:pt>
                <c:pt idx="549">
                  <c:v>11.9</c:v>
                </c:pt>
                <c:pt idx="550">
                  <c:v>13.1</c:v>
                </c:pt>
                <c:pt idx="551">
                  <c:v>13</c:v>
                </c:pt>
                <c:pt idx="552">
                  <c:v>12.9</c:v>
                </c:pt>
                <c:pt idx="553">
                  <c:v>12.3</c:v>
                </c:pt>
                <c:pt idx="554">
                  <c:v>12.8</c:v>
                </c:pt>
                <c:pt idx="555">
                  <c:v>11.9</c:v>
                </c:pt>
                <c:pt idx="556">
                  <c:v>12.4</c:v>
                </c:pt>
                <c:pt idx="557">
                  <c:v>12</c:v>
                </c:pt>
                <c:pt idx="558">
                  <c:v>12.3</c:v>
                </c:pt>
                <c:pt idx="559">
                  <c:v>11.9</c:v>
                </c:pt>
                <c:pt idx="560">
                  <c:v>11.1</c:v>
                </c:pt>
                <c:pt idx="561">
                  <c:v>11.4</c:v>
                </c:pt>
                <c:pt idx="562">
                  <c:v>12</c:v>
                </c:pt>
                <c:pt idx="563">
                  <c:v>11.1</c:v>
                </c:pt>
                <c:pt idx="564">
                  <c:v>11.3</c:v>
                </c:pt>
                <c:pt idx="565">
                  <c:v>11.3</c:v>
                </c:pt>
                <c:pt idx="566">
                  <c:v>10.199999999999999</c:v>
                </c:pt>
                <c:pt idx="567">
                  <c:v>10.199999999999999</c:v>
                </c:pt>
                <c:pt idx="568">
                  <c:v>12.1</c:v>
                </c:pt>
                <c:pt idx="569">
                  <c:v>11.2</c:v>
                </c:pt>
                <c:pt idx="570">
                  <c:v>12.5</c:v>
                </c:pt>
                <c:pt idx="571">
                  <c:v>12</c:v>
                </c:pt>
                <c:pt idx="572">
                  <c:v>11.4</c:v>
                </c:pt>
                <c:pt idx="573">
                  <c:v>10.9</c:v>
                </c:pt>
                <c:pt idx="574">
                  <c:v>11.9</c:v>
                </c:pt>
                <c:pt idx="575">
                  <c:v>11.5</c:v>
                </c:pt>
                <c:pt idx="576">
                  <c:v>10.7</c:v>
                </c:pt>
                <c:pt idx="577">
                  <c:v>10.8</c:v>
                </c:pt>
                <c:pt idx="578">
                  <c:v>11.2</c:v>
                </c:pt>
                <c:pt idx="579">
                  <c:v>11.8</c:v>
                </c:pt>
                <c:pt idx="580">
                  <c:v>10.9</c:v>
                </c:pt>
                <c:pt idx="581">
                  <c:v>12</c:v>
                </c:pt>
                <c:pt idx="582">
                  <c:v>11.7</c:v>
                </c:pt>
                <c:pt idx="583">
                  <c:v>12.1</c:v>
                </c:pt>
                <c:pt idx="584">
                  <c:v>11.5</c:v>
                </c:pt>
                <c:pt idx="585">
                  <c:v>11.8</c:v>
                </c:pt>
                <c:pt idx="586">
                  <c:v>11.3</c:v>
                </c:pt>
                <c:pt idx="587">
                  <c:v>12.1</c:v>
                </c:pt>
                <c:pt idx="588">
                  <c:v>11.6</c:v>
                </c:pt>
                <c:pt idx="589">
                  <c:v>11.7</c:v>
                </c:pt>
                <c:pt idx="590">
                  <c:v>11.8</c:v>
                </c:pt>
                <c:pt idx="591">
                  <c:v>11.6</c:v>
                </c:pt>
                <c:pt idx="592">
                  <c:v>12.2</c:v>
                </c:pt>
                <c:pt idx="593">
                  <c:v>12.8</c:v>
                </c:pt>
                <c:pt idx="594">
                  <c:v>12.7</c:v>
                </c:pt>
                <c:pt idx="595">
                  <c:v>11.7</c:v>
                </c:pt>
                <c:pt idx="596">
                  <c:v>12.3</c:v>
                </c:pt>
                <c:pt idx="597">
                  <c:v>11.8</c:v>
                </c:pt>
                <c:pt idx="598">
                  <c:v>11.8</c:v>
                </c:pt>
                <c:pt idx="599">
                  <c:v>12.6</c:v>
                </c:pt>
                <c:pt idx="600">
                  <c:v>13.8</c:v>
                </c:pt>
                <c:pt idx="601">
                  <c:v>13.2</c:v>
                </c:pt>
                <c:pt idx="602">
                  <c:v>14.3</c:v>
                </c:pt>
                <c:pt idx="603">
                  <c:v>13.2</c:v>
                </c:pt>
                <c:pt idx="604">
                  <c:v>13.5</c:v>
                </c:pt>
                <c:pt idx="605">
                  <c:v>14.3</c:v>
                </c:pt>
                <c:pt idx="606">
                  <c:v>13.6</c:v>
                </c:pt>
                <c:pt idx="607">
                  <c:v>14.4</c:v>
                </c:pt>
                <c:pt idx="608">
                  <c:v>14.5</c:v>
                </c:pt>
                <c:pt idx="609">
                  <c:v>15.6</c:v>
                </c:pt>
                <c:pt idx="610">
                  <c:v>16.100000000000001</c:v>
                </c:pt>
                <c:pt idx="611">
                  <c:v>16.100000000000001</c:v>
                </c:pt>
                <c:pt idx="612">
                  <c:v>17.3</c:v>
                </c:pt>
                <c:pt idx="613">
                  <c:v>17</c:v>
                </c:pt>
                <c:pt idx="614">
                  <c:v>17</c:v>
                </c:pt>
                <c:pt idx="615">
                  <c:v>17</c:v>
                </c:pt>
                <c:pt idx="616">
                  <c:v>18.3</c:v>
                </c:pt>
                <c:pt idx="617">
                  <c:v>19.100000000000001</c:v>
                </c:pt>
                <c:pt idx="618">
                  <c:v>20.5</c:v>
                </c:pt>
                <c:pt idx="619">
                  <c:v>19.399999999999999</c:v>
                </c:pt>
                <c:pt idx="620">
                  <c:v>22</c:v>
                </c:pt>
                <c:pt idx="621">
                  <c:v>20.2</c:v>
                </c:pt>
                <c:pt idx="622">
                  <c:v>23</c:v>
                </c:pt>
                <c:pt idx="623">
                  <c:v>23.2</c:v>
                </c:pt>
                <c:pt idx="624">
                  <c:v>22.9</c:v>
                </c:pt>
                <c:pt idx="625">
                  <c:v>23.2</c:v>
                </c:pt>
                <c:pt idx="626">
                  <c:v>22.9</c:v>
                </c:pt>
                <c:pt idx="627">
                  <c:v>24.9</c:v>
                </c:pt>
                <c:pt idx="628">
                  <c:v>25.1</c:v>
                </c:pt>
                <c:pt idx="629">
                  <c:v>25.2</c:v>
                </c:pt>
                <c:pt idx="630">
                  <c:v>26.7</c:v>
                </c:pt>
                <c:pt idx="631">
                  <c:v>27</c:v>
                </c:pt>
                <c:pt idx="632">
                  <c:v>27.3</c:v>
                </c:pt>
                <c:pt idx="633">
                  <c:v>27.9</c:v>
                </c:pt>
                <c:pt idx="634">
                  <c:v>28.4</c:v>
                </c:pt>
                <c:pt idx="635">
                  <c:v>28.8</c:v>
                </c:pt>
                <c:pt idx="636">
                  <c:v>28.8</c:v>
                </c:pt>
                <c:pt idx="637">
                  <c:v>29.4</c:v>
                </c:pt>
                <c:pt idx="638">
                  <c:v>29.9</c:v>
                </c:pt>
                <c:pt idx="639">
                  <c:v>29</c:v>
                </c:pt>
                <c:pt idx="640">
                  <c:v>30.8</c:v>
                </c:pt>
                <c:pt idx="641">
                  <c:v>31.1</c:v>
                </c:pt>
                <c:pt idx="642">
                  <c:v>30.6</c:v>
                </c:pt>
                <c:pt idx="643">
                  <c:v>30.6</c:v>
                </c:pt>
                <c:pt idx="644">
                  <c:v>31.5</c:v>
                </c:pt>
                <c:pt idx="645">
                  <c:v>31.8</c:v>
                </c:pt>
                <c:pt idx="646">
                  <c:v>33.1</c:v>
                </c:pt>
                <c:pt idx="647">
                  <c:v>31.7</c:v>
                </c:pt>
                <c:pt idx="648">
                  <c:v>32.200000000000003</c:v>
                </c:pt>
                <c:pt idx="649">
                  <c:v>30.6</c:v>
                </c:pt>
                <c:pt idx="650">
                  <c:v>32.9</c:v>
                </c:pt>
                <c:pt idx="651">
                  <c:v>32</c:v>
                </c:pt>
                <c:pt idx="652">
                  <c:v>32.700000000000003</c:v>
                </c:pt>
                <c:pt idx="653">
                  <c:v>32.9</c:v>
                </c:pt>
                <c:pt idx="654">
                  <c:v>33.5</c:v>
                </c:pt>
                <c:pt idx="655">
                  <c:v>34</c:v>
                </c:pt>
                <c:pt idx="656">
                  <c:v>32.1</c:v>
                </c:pt>
                <c:pt idx="657">
                  <c:v>33.9</c:v>
                </c:pt>
                <c:pt idx="658">
                  <c:v>33.4</c:v>
                </c:pt>
                <c:pt idx="659">
                  <c:v>33.6</c:v>
                </c:pt>
                <c:pt idx="660">
                  <c:v>32.700000000000003</c:v>
                </c:pt>
                <c:pt idx="661">
                  <c:v>33.200000000000003</c:v>
                </c:pt>
                <c:pt idx="662">
                  <c:v>33.1</c:v>
                </c:pt>
                <c:pt idx="663">
                  <c:v>33</c:v>
                </c:pt>
                <c:pt idx="664">
                  <c:v>33.700000000000003</c:v>
                </c:pt>
                <c:pt idx="665">
                  <c:v>33.5</c:v>
                </c:pt>
                <c:pt idx="666">
                  <c:v>34.6</c:v>
                </c:pt>
                <c:pt idx="667">
                  <c:v>33.9</c:v>
                </c:pt>
                <c:pt idx="668">
                  <c:v>33.4</c:v>
                </c:pt>
                <c:pt idx="669">
                  <c:v>33.4</c:v>
                </c:pt>
                <c:pt idx="670">
                  <c:v>34</c:v>
                </c:pt>
                <c:pt idx="671">
                  <c:v>33.799999999999997</c:v>
                </c:pt>
                <c:pt idx="672">
                  <c:v>33.700000000000003</c:v>
                </c:pt>
                <c:pt idx="673">
                  <c:v>34.200000000000003</c:v>
                </c:pt>
                <c:pt idx="674">
                  <c:v>33.799999999999997</c:v>
                </c:pt>
                <c:pt idx="675">
                  <c:v>33.799999999999997</c:v>
                </c:pt>
                <c:pt idx="676">
                  <c:v>34.700000000000003</c:v>
                </c:pt>
                <c:pt idx="677">
                  <c:v>34</c:v>
                </c:pt>
                <c:pt idx="678">
                  <c:v>34.5</c:v>
                </c:pt>
                <c:pt idx="679">
                  <c:v>33.6</c:v>
                </c:pt>
                <c:pt idx="680">
                  <c:v>34.4</c:v>
                </c:pt>
                <c:pt idx="681">
                  <c:v>33.9</c:v>
                </c:pt>
                <c:pt idx="682">
                  <c:v>33.9</c:v>
                </c:pt>
                <c:pt idx="683">
                  <c:v>35.1</c:v>
                </c:pt>
                <c:pt idx="684">
                  <c:v>33.6</c:v>
                </c:pt>
                <c:pt idx="685">
                  <c:v>33.6</c:v>
                </c:pt>
                <c:pt idx="686">
                  <c:v>35.1</c:v>
                </c:pt>
                <c:pt idx="687">
                  <c:v>34.5</c:v>
                </c:pt>
                <c:pt idx="688">
                  <c:v>35</c:v>
                </c:pt>
                <c:pt idx="689">
                  <c:v>33.6</c:v>
                </c:pt>
                <c:pt idx="690">
                  <c:v>34.200000000000003</c:v>
                </c:pt>
                <c:pt idx="691">
                  <c:v>35.5</c:v>
                </c:pt>
                <c:pt idx="692">
                  <c:v>34.9</c:v>
                </c:pt>
                <c:pt idx="693">
                  <c:v>35</c:v>
                </c:pt>
                <c:pt idx="694">
                  <c:v>35.200000000000003</c:v>
                </c:pt>
                <c:pt idx="695">
                  <c:v>34.6</c:v>
                </c:pt>
                <c:pt idx="696">
                  <c:v>34.9</c:v>
                </c:pt>
                <c:pt idx="697">
                  <c:v>34</c:v>
                </c:pt>
                <c:pt idx="698">
                  <c:v>34.1</c:v>
                </c:pt>
                <c:pt idx="699">
                  <c:v>35.1</c:v>
                </c:pt>
                <c:pt idx="700">
                  <c:v>33</c:v>
                </c:pt>
                <c:pt idx="701">
                  <c:v>34.6</c:v>
                </c:pt>
                <c:pt idx="702">
                  <c:v>33.200000000000003</c:v>
                </c:pt>
                <c:pt idx="703">
                  <c:v>34.1</c:v>
                </c:pt>
                <c:pt idx="704">
                  <c:v>34.200000000000003</c:v>
                </c:pt>
                <c:pt idx="705">
                  <c:v>34.299999999999997</c:v>
                </c:pt>
                <c:pt idx="706">
                  <c:v>33.799999999999997</c:v>
                </c:pt>
                <c:pt idx="707">
                  <c:v>34.9</c:v>
                </c:pt>
                <c:pt idx="708">
                  <c:v>34.4</c:v>
                </c:pt>
                <c:pt idx="709">
                  <c:v>33.9</c:v>
                </c:pt>
                <c:pt idx="710">
                  <c:v>33.4</c:v>
                </c:pt>
                <c:pt idx="711">
                  <c:v>34</c:v>
                </c:pt>
                <c:pt idx="712">
                  <c:v>33.1</c:v>
                </c:pt>
                <c:pt idx="713">
                  <c:v>35.200000000000003</c:v>
                </c:pt>
                <c:pt idx="714">
                  <c:v>33.700000000000003</c:v>
                </c:pt>
                <c:pt idx="715">
                  <c:v>34.299999999999997</c:v>
                </c:pt>
                <c:pt idx="716">
                  <c:v>34.6</c:v>
                </c:pt>
                <c:pt idx="717">
                  <c:v>33.5</c:v>
                </c:pt>
                <c:pt idx="718">
                  <c:v>33.5</c:v>
                </c:pt>
                <c:pt idx="719">
                  <c:v>33.5</c:v>
                </c:pt>
                <c:pt idx="720">
                  <c:v>34.5</c:v>
                </c:pt>
                <c:pt idx="721">
                  <c:v>35.1</c:v>
                </c:pt>
                <c:pt idx="722">
                  <c:v>33.5</c:v>
                </c:pt>
                <c:pt idx="723">
                  <c:v>32.700000000000003</c:v>
                </c:pt>
                <c:pt idx="724">
                  <c:v>34</c:v>
                </c:pt>
                <c:pt idx="725">
                  <c:v>33.6</c:v>
                </c:pt>
                <c:pt idx="726">
                  <c:v>34.1</c:v>
                </c:pt>
                <c:pt idx="727">
                  <c:v>34.299999999999997</c:v>
                </c:pt>
                <c:pt idx="728">
                  <c:v>33.4</c:v>
                </c:pt>
                <c:pt idx="729">
                  <c:v>33.5</c:v>
                </c:pt>
                <c:pt idx="730">
                  <c:v>33.9</c:v>
                </c:pt>
                <c:pt idx="731">
                  <c:v>33.6</c:v>
                </c:pt>
                <c:pt idx="732">
                  <c:v>32.200000000000003</c:v>
                </c:pt>
                <c:pt idx="733">
                  <c:v>33.1</c:v>
                </c:pt>
                <c:pt idx="734">
                  <c:v>33.5</c:v>
                </c:pt>
                <c:pt idx="735">
                  <c:v>33.1</c:v>
                </c:pt>
                <c:pt idx="736">
                  <c:v>32.700000000000003</c:v>
                </c:pt>
                <c:pt idx="737">
                  <c:v>33</c:v>
                </c:pt>
                <c:pt idx="738">
                  <c:v>33</c:v>
                </c:pt>
                <c:pt idx="739">
                  <c:v>33.799999999999997</c:v>
                </c:pt>
                <c:pt idx="740">
                  <c:v>33</c:v>
                </c:pt>
                <c:pt idx="741">
                  <c:v>33.6</c:v>
                </c:pt>
                <c:pt idx="742">
                  <c:v>34.299999999999997</c:v>
                </c:pt>
                <c:pt idx="743">
                  <c:v>33.299999999999997</c:v>
                </c:pt>
                <c:pt idx="744">
                  <c:v>33.799999999999997</c:v>
                </c:pt>
                <c:pt idx="745">
                  <c:v>33.9</c:v>
                </c:pt>
                <c:pt idx="746">
                  <c:v>33.9</c:v>
                </c:pt>
                <c:pt idx="747">
                  <c:v>34.5</c:v>
                </c:pt>
                <c:pt idx="748">
                  <c:v>33.799999999999997</c:v>
                </c:pt>
                <c:pt idx="749">
                  <c:v>34.299999999999997</c:v>
                </c:pt>
                <c:pt idx="750">
                  <c:v>33</c:v>
                </c:pt>
                <c:pt idx="751">
                  <c:v>33.6</c:v>
                </c:pt>
                <c:pt idx="752">
                  <c:v>33.5</c:v>
                </c:pt>
                <c:pt idx="753">
                  <c:v>34</c:v>
                </c:pt>
                <c:pt idx="754">
                  <c:v>34.5</c:v>
                </c:pt>
                <c:pt idx="755">
                  <c:v>34.5</c:v>
                </c:pt>
                <c:pt idx="756">
                  <c:v>34.200000000000003</c:v>
                </c:pt>
                <c:pt idx="757">
                  <c:v>35</c:v>
                </c:pt>
                <c:pt idx="758">
                  <c:v>34.799999999999997</c:v>
                </c:pt>
                <c:pt idx="759">
                  <c:v>35.5</c:v>
                </c:pt>
                <c:pt idx="760">
                  <c:v>34.9</c:v>
                </c:pt>
                <c:pt idx="761">
                  <c:v>34.299999999999997</c:v>
                </c:pt>
                <c:pt idx="762">
                  <c:v>34.4</c:v>
                </c:pt>
                <c:pt idx="763">
                  <c:v>35.1</c:v>
                </c:pt>
                <c:pt idx="764">
                  <c:v>35.1</c:v>
                </c:pt>
                <c:pt idx="765">
                  <c:v>35.4</c:v>
                </c:pt>
                <c:pt idx="766">
                  <c:v>35.5</c:v>
                </c:pt>
                <c:pt idx="767">
                  <c:v>35.4</c:v>
                </c:pt>
                <c:pt idx="768">
                  <c:v>35.299999999999997</c:v>
                </c:pt>
                <c:pt idx="769">
                  <c:v>35.5</c:v>
                </c:pt>
                <c:pt idx="770">
                  <c:v>36.1</c:v>
                </c:pt>
                <c:pt idx="771">
                  <c:v>35.1</c:v>
                </c:pt>
                <c:pt idx="772">
                  <c:v>36.6</c:v>
                </c:pt>
                <c:pt idx="773">
                  <c:v>35.200000000000003</c:v>
                </c:pt>
                <c:pt idx="774">
                  <c:v>35.200000000000003</c:v>
                </c:pt>
                <c:pt idx="775">
                  <c:v>35.799999999999997</c:v>
                </c:pt>
                <c:pt idx="776">
                  <c:v>35.9</c:v>
                </c:pt>
                <c:pt idx="777">
                  <c:v>35.299999999999997</c:v>
                </c:pt>
                <c:pt idx="778">
                  <c:v>35.4</c:v>
                </c:pt>
                <c:pt idx="779">
                  <c:v>35.4</c:v>
                </c:pt>
                <c:pt idx="780">
                  <c:v>35.4</c:v>
                </c:pt>
                <c:pt idx="781">
                  <c:v>35</c:v>
                </c:pt>
                <c:pt idx="782">
                  <c:v>34.5</c:v>
                </c:pt>
                <c:pt idx="783">
                  <c:v>36.299999999999997</c:v>
                </c:pt>
                <c:pt idx="784">
                  <c:v>34.6</c:v>
                </c:pt>
                <c:pt idx="785">
                  <c:v>34.799999999999997</c:v>
                </c:pt>
                <c:pt idx="786">
                  <c:v>34.299999999999997</c:v>
                </c:pt>
                <c:pt idx="787">
                  <c:v>34</c:v>
                </c:pt>
                <c:pt idx="788">
                  <c:v>34</c:v>
                </c:pt>
                <c:pt idx="789">
                  <c:v>35.1</c:v>
                </c:pt>
                <c:pt idx="790">
                  <c:v>34.9</c:v>
                </c:pt>
                <c:pt idx="791">
                  <c:v>34.200000000000003</c:v>
                </c:pt>
                <c:pt idx="792">
                  <c:v>35.5</c:v>
                </c:pt>
                <c:pt idx="793">
                  <c:v>36.1</c:v>
                </c:pt>
                <c:pt idx="794">
                  <c:v>35.700000000000003</c:v>
                </c:pt>
                <c:pt idx="795">
                  <c:v>35.9</c:v>
                </c:pt>
                <c:pt idx="796">
                  <c:v>34.700000000000003</c:v>
                </c:pt>
                <c:pt idx="797">
                  <c:v>34</c:v>
                </c:pt>
                <c:pt idx="798">
                  <c:v>34</c:v>
                </c:pt>
                <c:pt idx="799">
                  <c:v>33.4</c:v>
                </c:pt>
                <c:pt idx="800">
                  <c:v>35.799999999999997</c:v>
                </c:pt>
                <c:pt idx="801">
                  <c:v>34.799999999999997</c:v>
                </c:pt>
                <c:pt idx="802">
                  <c:v>34.700000000000003</c:v>
                </c:pt>
                <c:pt idx="803">
                  <c:v>34.200000000000003</c:v>
                </c:pt>
                <c:pt idx="804">
                  <c:v>34.4</c:v>
                </c:pt>
                <c:pt idx="805">
                  <c:v>35.4</c:v>
                </c:pt>
                <c:pt idx="806">
                  <c:v>35.5</c:v>
                </c:pt>
                <c:pt idx="807">
                  <c:v>35.200000000000003</c:v>
                </c:pt>
                <c:pt idx="808">
                  <c:v>33.9</c:v>
                </c:pt>
                <c:pt idx="809">
                  <c:v>34.1</c:v>
                </c:pt>
                <c:pt idx="810">
                  <c:v>34.1</c:v>
                </c:pt>
                <c:pt idx="811">
                  <c:v>34.1</c:v>
                </c:pt>
                <c:pt idx="812">
                  <c:v>34</c:v>
                </c:pt>
                <c:pt idx="813">
                  <c:v>34.5</c:v>
                </c:pt>
                <c:pt idx="814">
                  <c:v>34.1</c:v>
                </c:pt>
                <c:pt idx="815">
                  <c:v>35</c:v>
                </c:pt>
                <c:pt idx="816">
                  <c:v>35.299999999999997</c:v>
                </c:pt>
                <c:pt idx="817">
                  <c:v>35.4</c:v>
                </c:pt>
                <c:pt idx="818">
                  <c:v>34.9</c:v>
                </c:pt>
                <c:pt idx="819">
                  <c:v>34.5</c:v>
                </c:pt>
                <c:pt idx="820">
                  <c:v>34.799999999999997</c:v>
                </c:pt>
                <c:pt idx="821">
                  <c:v>34.6</c:v>
                </c:pt>
                <c:pt idx="822">
                  <c:v>35.200000000000003</c:v>
                </c:pt>
                <c:pt idx="823">
                  <c:v>33.299999999999997</c:v>
                </c:pt>
                <c:pt idx="824">
                  <c:v>34.6</c:v>
                </c:pt>
                <c:pt idx="825">
                  <c:v>34.299999999999997</c:v>
                </c:pt>
                <c:pt idx="826">
                  <c:v>34.1</c:v>
                </c:pt>
                <c:pt idx="827">
                  <c:v>34.5</c:v>
                </c:pt>
                <c:pt idx="828">
                  <c:v>34</c:v>
                </c:pt>
                <c:pt idx="829">
                  <c:v>34.1</c:v>
                </c:pt>
                <c:pt idx="830">
                  <c:v>33.1</c:v>
                </c:pt>
                <c:pt idx="831">
                  <c:v>32.299999999999997</c:v>
                </c:pt>
                <c:pt idx="832">
                  <c:v>33.200000000000003</c:v>
                </c:pt>
                <c:pt idx="833">
                  <c:v>33.1</c:v>
                </c:pt>
                <c:pt idx="834">
                  <c:v>32.9</c:v>
                </c:pt>
                <c:pt idx="835">
                  <c:v>32.6</c:v>
                </c:pt>
                <c:pt idx="836">
                  <c:v>32.9</c:v>
                </c:pt>
                <c:pt idx="837">
                  <c:v>33.6</c:v>
                </c:pt>
                <c:pt idx="838">
                  <c:v>33.700000000000003</c:v>
                </c:pt>
                <c:pt idx="839">
                  <c:v>32.700000000000003</c:v>
                </c:pt>
                <c:pt idx="840">
                  <c:v>31.9</c:v>
                </c:pt>
                <c:pt idx="841">
                  <c:v>33.700000000000003</c:v>
                </c:pt>
                <c:pt idx="842">
                  <c:v>32.799999999999997</c:v>
                </c:pt>
                <c:pt idx="843">
                  <c:v>33.1</c:v>
                </c:pt>
                <c:pt idx="844">
                  <c:v>32.700000000000003</c:v>
                </c:pt>
                <c:pt idx="845">
                  <c:v>33.6</c:v>
                </c:pt>
                <c:pt idx="846">
                  <c:v>32.6</c:v>
                </c:pt>
                <c:pt idx="847">
                  <c:v>33.200000000000003</c:v>
                </c:pt>
                <c:pt idx="848">
                  <c:v>32.299999999999997</c:v>
                </c:pt>
                <c:pt idx="849">
                  <c:v>33.9</c:v>
                </c:pt>
                <c:pt idx="850">
                  <c:v>32.4</c:v>
                </c:pt>
                <c:pt idx="851">
                  <c:v>33</c:v>
                </c:pt>
                <c:pt idx="852">
                  <c:v>33.700000000000003</c:v>
                </c:pt>
                <c:pt idx="853">
                  <c:v>33.299999999999997</c:v>
                </c:pt>
                <c:pt idx="854">
                  <c:v>33</c:v>
                </c:pt>
                <c:pt idx="855">
                  <c:v>32.6</c:v>
                </c:pt>
                <c:pt idx="856">
                  <c:v>34.1</c:v>
                </c:pt>
                <c:pt idx="857">
                  <c:v>33.5</c:v>
                </c:pt>
                <c:pt idx="858">
                  <c:v>32.700000000000003</c:v>
                </c:pt>
                <c:pt idx="859">
                  <c:v>34.200000000000003</c:v>
                </c:pt>
                <c:pt idx="860">
                  <c:v>34.200000000000003</c:v>
                </c:pt>
                <c:pt idx="861">
                  <c:v>33.799999999999997</c:v>
                </c:pt>
                <c:pt idx="862">
                  <c:v>34.700000000000003</c:v>
                </c:pt>
                <c:pt idx="863">
                  <c:v>34.700000000000003</c:v>
                </c:pt>
                <c:pt idx="864">
                  <c:v>34.799999999999997</c:v>
                </c:pt>
                <c:pt idx="865">
                  <c:v>34.299999999999997</c:v>
                </c:pt>
                <c:pt idx="866">
                  <c:v>33.200000000000003</c:v>
                </c:pt>
                <c:pt idx="867">
                  <c:v>34.9</c:v>
                </c:pt>
                <c:pt idx="868">
                  <c:v>33.9</c:v>
                </c:pt>
                <c:pt idx="869">
                  <c:v>35.200000000000003</c:v>
                </c:pt>
                <c:pt idx="870">
                  <c:v>37.1</c:v>
                </c:pt>
                <c:pt idx="871">
                  <c:v>35.200000000000003</c:v>
                </c:pt>
                <c:pt idx="872">
                  <c:v>36.299999999999997</c:v>
                </c:pt>
                <c:pt idx="873">
                  <c:v>34.4</c:v>
                </c:pt>
                <c:pt idx="874">
                  <c:v>35.4</c:v>
                </c:pt>
                <c:pt idx="875">
                  <c:v>35.799999999999997</c:v>
                </c:pt>
                <c:pt idx="876">
                  <c:v>35.9</c:v>
                </c:pt>
                <c:pt idx="877">
                  <c:v>34.9</c:v>
                </c:pt>
                <c:pt idx="878">
                  <c:v>34.6</c:v>
                </c:pt>
                <c:pt idx="879">
                  <c:v>36.799999999999997</c:v>
                </c:pt>
                <c:pt idx="880">
                  <c:v>35.299999999999997</c:v>
                </c:pt>
                <c:pt idx="881">
                  <c:v>34.200000000000003</c:v>
                </c:pt>
                <c:pt idx="882">
                  <c:v>35.5</c:v>
                </c:pt>
                <c:pt idx="883">
                  <c:v>35.6</c:v>
                </c:pt>
                <c:pt idx="884">
                  <c:v>34.5</c:v>
                </c:pt>
                <c:pt idx="885">
                  <c:v>34.6</c:v>
                </c:pt>
                <c:pt idx="886">
                  <c:v>34.9</c:v>
                </c:pt>
                <c:pt idx="887">
                  <c:v>35.700000000000003</c:v>
                </c:pt>
                <c:pt idx="888">
                  <c:v>35.9</c:v>
                </c:pt>
                <c:pt idx="889">
                  <c:v>35.299999999999997</c:v>
                </c:pt>
                <c:pt idx="890">
                  <c:v>34.6</c:v>
                </c:pt>
                <c:pt idx="891">
                  <c:v>35.200000000000003</c:v>
                </c:pt>
                <c:pt idx="892">
                  <c:v>34.200000000000003</c:v>
                </c:pt>
                <c:pt idx="893">
                  <c:v>34.1</c:v>
                </c:pt>
                <c:pt idx="894">
                  <c:v>35.299999999999997</c:v>
                </c:pt>
                <c:pt idx="895">
                  <c:v>34.200000000000003</c:v>
                </c:pt>
                <c:pt idx="896">
                  <c:v>34.5</c:v>
                </c:pt>
                <c:pt idx="897">
                  <c:v>34.700000000000003</c:v>
                </c:pt>
                <c:pt idx="898">
                  <c:v>34.299999999999997</c:v>
                </c:pt>
                <c:pt idx="899">
                  <c:v>34.5</c:v>
                </c:pt>
                <c:pt idx="900">
                  <c:v>34.799999999999997</c:v>
                </c:pt>
                <c:pt idx="901">
                  <c:v>33.4</c:v>
                </c:pt>
                <c:pt idx="902">
                  <c:v>33.700000000000003</c:v>
                </c:pt>
                <c:pt idx="903">
                  <c:v>34.6</c:v>
                </c:pt>
                <c:pt idx="904">
                  <c:v>33.5</c:v>
                </c:pt>
                <c:pt idx="905">
                  <c:v>33.1</c:v>
                </c:pt>
                <c:pt idx="906">
                  <c:v>33.299999999999997</c:v>
                </c:pt>
                <c:pt idx="907">
                  <c:v>32.700000000000003</c:v>
                </c:pt>
                <c:pt idx="908">
                  <c:v>32.5</c:v>
                </c:pt>
                <c:pt idx="909">
                  <c:v>32.6</c:v>
                </c:pt>
                <c:pt idx="910">
                  <c:v>32.4</c:v>
                </c:pt>
                <c:pt idx="911">
                  <c:v>32.799999999999997</c:v>
                </c:pt>
                <c:pt idx="912">
                  <c:v>34</c:v>
                </c:pt>
                <c:pt idx="913">
                  <c:v>33.5</c:v>
                </c:pt>
                <c:pt idx="914">
                  <c:v>33</c:v>
                </c:pt>
                <c:pt idx="915">
                  <c:v>33.700000000000003</c:v>
                </c:pt>
                <c:pt idx="916">
                  <c:v>33.299999999999997</c:v>
                </c:pt>
                <c:pt idx="917">
                  <c:v>33.299999999999997</c:v>
                </c:pt>
                <c:pt idx="918">
                  <c:v>33.4</c:v>
                </c:pt>
                <c:pt idx="919">
                  <c:v>33.299999999999997</c:v>
                </c:pt>
                <c:pt idx="920">
                  <c:v>33.299999999999997</c:v>
                </c:pt>
                <c:pt idx="921">
                  <c:v>33.1</c:v>
                </c:pt>
                <c:pt idx="922">
                  <c:v>33.4</c:v>
                </c:pt>
                <c:pt idx="923">
                  <c:v>32.799999999999997</c:v>
                </c:pt>
                <c:pt idx="924">
                  <c:v>34.299999999999997</c:v>
                </c:pt>
                <c:pt idx="925">
                  <c:v>32.700000000000003</c:v>
                </c:pt>
                <c:pt idx="926">
                  <c:v>32.9</c:v>
                </c:pt>
                <c:pt idx="927">
                  <c:v>32.4</c:v>
                </c:pt>
                <c:pt idx="928">
                  <c:v>34.299999999999997</c:v>
                </c:pt>
                <c:pt idx="929">
                  <c:v>34.1</c:v>
                </c:pt>
                <c:pt idx="930">
                  <c:v>33.1</c:v>
                </c:pt>
                <c:pt idx="931">
                  <c:v>34.6</c:v>
                </c:pt>
                <c:pt idx="932">
                  <c:v>33.4</c:v>
                </c:pt>
                <c:pt idx="933">
                  <c:v>34.1</c:v>
                </c:pt>
                <c:pt idx="934">
                  <c:v>34.6</c:v>
                </c:pt>
                <c:pt idx="935">
                  <c:v>34.700000000000003</c:v>
                </c:pt>
                <c:pt idx="936">
                  <c:v>35.1</c:v>
                </c:pt>
                <c:pt idx="937">
                  <c:v>34</c:v>
                </c:pt>
                <c:pt idx="938">
                  <c:v>34.200000000000003</c:v>
                </c:pt>
                <c:pt idx="939">
                  <c:v>35.4</c:v>
                </c:pt>
                <c:pt idx="940">
                  <c:v>35.5</c:v>
                </c:pt>
                <c:pt idx="941">
                  <c:v>36</c:v>
                </c:pt>
                <c:pt idx="942">
                  <c:v>35.4</c:v>
                </c:pt>
                <c:pt idx="943">
                  <c:v>36.1</c:v>
                </c:pt>
                <c:pt idx="944">
                  <c:v>35.799999999999997</c:v>
                </c:pt>
                <c:pt idx="945">
                  <c:v>37.4</c:v>
                </c:pt>
                <c:pt idx="946">
                  <c:v>35.799999999999997</c:v>
                </c:pt>
                <c:pt idx="947">
                  <c:v>36.200000000000003</c:v>
                </c:pt>
                <c:pt idx="948">
                  <c:v>36.9</c:v>
                </c:pt>
                <c:pt idx="949">
                  <c:v>37.5</c:v>
                </c:pt>
                <c:pt idx="950">
                  <c:v>37.200000000000003</c:v>
                </c:pt>
                <c:pt idx="951">
                  <c:v>37.1</c:v>
                </c:pt>
                <c:pt idx="952">
                  <c:v>37.9</c:v>
                </c:pt>
                <c:pt idx="953">
                  <c:v>39.1</c:v>
                </c:pt>
                <c:pt idx="954">
                  <c:v>38.299999999999997</c:v>
                </c:pt>
                <c:pt idx="955">
                  <c:v>38.6</c:v>
                </c:pt>
                <c:pt idx="956">
                  <c:v>39.299999999999997</c:v>
                </c:pt>
                <c:pt idx="957">
                  <c:v>38.799999999999997</c:v>
                </c:pt>
                <c:pt idx="958">
                  <c:v>39</c:v>
                </c:pt>
                <c:pt idx="959">
                  <c:v>40.5</c:v>
                </c:pt>
                <c:pt idx="960">
                  <c:v>39.1</c:v>
                </c:pt>
                <c:pt idx="961">
                  <c:v>38.299999999999997</c:v>
                </c:pt>
                <c:pt idx="962">
                  <c:v>39.299999999999997</c:v>
                </c:pt>
                <c:pt idx="963">
                  <c:v>38</c:v>
                </c:pt>
                <c:pt idx="964">
                  <c:v>37.700000000000003</c:v>
                </c:pt>
                <c:pt idx="965">
                  <c:v>38.5</c:v>
                </c:pt>
                <c:pt idx="966">
                  <c:v>39</c:v>
                </c:pt>
                <c:pt idx="967">
                  <c:v>38.9</c:v>
                </c:pt>
                <c:pt idx="968">
                  <c:v>39.1</c:v>
                </c:pt>
                <c:pt idx="969">
                  <c:v>39.299999999999997</c:v>
                </c:pt>
                <c:pt idx="970">
                  <c:v>38.700000000000003</c:v>
                </c:pt>
                <c:pt idx="971">
                  <c:v>38.799999999999997</c:v>
                </c:pt>
                <c:pt idx="972">
                  <c:v>38.9</c:v>
                </c:pt>
                <c:pt idx="973">
                  <c:v>38.4</c:v>
                </c:pt>
                <c:pt idx="974">
                  <c:v>38.6</c:v>
                </c:pt>
                <c:pt idx="975">
                  <c:v>37.9</c:v>
                </c:pt>
                <c:pt idx="976">
                  <c:v>38.200000000000003</c:v>
                </c:pt>
                <c:pt idx="977">
                  <c:v>37.6</c:v>
                </c:pt>
                <c:pt idx="978">
                  <c:v>39.9</c:v>
                </c:pt>
                <c:pt idx="979">
                  <c:v>39.299999999999997</c:v>
                </c:pt>
                <c:pt idx="980">
                  <c:v>38.299999999999997</c:v>
                </c:pt>
                <c:pt idx="981">
                  <c:v>38.799999999999997</c:v>
                </c:pt>
                <c:pt idx="982">
                  <c:v>39</c:v>
                </c:pt>
                <c:pt idx="983">
                  <c:v>39</c:v>
                </c:pt>
                <c:pt idx="984">
                  <c:v>38.4</c:v>
                </c:pt>
                <c:pt idx="985">
                  <c:v>37.4</c:v>
                </c:pt>
                <c:pt idx="986">
                  <c:v>39.9</c:v>
                </c:pt>
                <c:pt idx="987">
                  <c:v>38.299999999999997</c:v>
                </c:pt>
                <c:pt idx="988">
                  <c:v>38</c:v>
                </c:pt>
                <c:pt idx="989">
                  <c:v>39.5</c:v>
                </c:pt>
                <c:pt idx="990">
                  <c:v>40.5</c:v>
                </c:pt>
                <c:pt idx="991">
                  <c:v>39.200000000000003</c:v>
                </c:pt>
                <c:pt idx="992">
                  <c:v>39.9</c:v>
                </c:pt>
                <c:pt idx="993">
                  <c:v>40.700000000000003</c:v>
                </c:pt>
                <c:pt idx="994">
                  <c:v>39.700000000000003</c:v>
                </c:pt>
                <c:pt idx="995">
                  <c:v>40.1</c:v>
                </c:pt>
                <c:pt idx="996">
                  <c:v>41.3</c:v>
                </c:pt>
                <c:pt idx="997">
                  <c:v>41.5</c:v>
                </c:pt>
                <c:pt idx="998">
                  <c:v>41.7</c:v>
                </c:pt>
                <c:pt idx="999">
                  <c:v>42.3</c:v>
                </c:pt>
                <c:pt idx="1000">
                  <c:v>41.4</c:v>
                </c:pt>
                <c:pt idx="1001">
                  <c:v>41.9</c:v>
                </c:pt>
                <c:pt idx="1002">
                  <c:v>43.8</c:v>
                </c:pt>
                <c:pt idx="1003">
                  <c:v>43</c:v>
                </c:pt>
                <c:pt idx="1004">
                  <c:v>44.4</c:v>
                </c:pt>
                <c:pt idx="1005">
                  <c:v>44.6</c:v>
                </c:pt>
                <c:pt idx="1006">
                  <c:v>43.2</c:v>
                </c:pt>
                <c:pt idx="1007">
                  <c:v>44.1</c:v>
                </c:pt>
                <c:pt idx="1008">
                  <c:v>45</c:v>
                </c:pt>
                <c:pt idx="1009">
                  <c:v>46</c:v>
                </c:pt>
                <c:pt idx="1010">
                  <c:v>45.7</c:v>
                </c:pt>
                <c:pt idx="1011">
                  <c:v>46.1</c:v>
                </c:pt>
                <c:pt idx="1012">
                  <c:v>46</c:v>
                </c:pt>
                <c:pt idx="1013">
                  <c:v>47.4</c:v>
                </c:pt>
                <c:pt idx="1014">
                  <c:v>47.7</c:v>
                </c:pt>
                <c:pt idx="1015">
                  <c:v>47.1</c:v>
                </c:pt>
                <c:pt idx="1016">
                  <c:v>47.9</c:v>
                </c:pt>
                <c:pt idx="1017">
                  <c:v>46.3</c:v>
                </c:pt>
                <c:pt idx="1018">
                  <c:v>46.7</c:v>
                </c:pt>
                <c:pt idx="1019">
                  <c:v>46.8</c:v>
                </c:pt>
                <c:pt idx="1020">
                  <c:v>47.4</c:v>
                </c:pt>
                <c:pt idx="1021">
                  <c:v>47</c:v>
                </c:pt>
                <c:pt idx="1022">
                  <c:v>47.3</c:v>
                </c:pt>
                <c:pt idx="1023">
                  <c:v>48.7</c:v>
                </c:pt>
                <c:pt idx="1024">
                  <c:v>47.9</c:v>
                </c:pt>
                <c:pt idx="1025">
                  <c:v>47.3</c:v>
                </c:pt>
                <c:pt idx="1026">
                  <c:v>48</c:v>
                </c:pt>
                <c:pt idx="1027">
                  <c:v>48.7</c:v>
                </c:pt>
                <c:pt idx="1028">
                  <c:v>48.9</c:v>
                </c:pt>
                <c:pt idx="1029">
                  <c:v>47.6</c:v>
                </c:pt>
                <c:pt idx="1030">
                  <c:v>47.4</c:v>
                </c:pt>
                <c:pt idx="1031">
                  <c:v>49.1</c:v>
                </c:pt>
                <c:pt idx="1032">
                  <c:v>48.6</c:v>
                </c:pt>
                <c:pt idx="1033">
                  <c:v>49.3</c:v>
                </c:pt>
                <c:pt idx="1034">
                  <c:v>47.5</c:v>
                </c:pt>
                <c:pt idx="1035">
                  <c:v>47.6</c:v>
                </c:pt>
                <c:pt idx="1036">
                  <c:v>49.2</c:v>
                </c:pt>
                <c:pt idx="1037">
                  <c:v>49</c:v>
                </c:pt>
                <c:pt idx="1038">
                  <c:v>47.9</c:v>
                </c:pt>
                <c:pt idx="1039">
                  <c:v>48.5</c:v>
                </c:pt>
                <c:pt idx="1040">
                  <c:v>49.1</c:v>
                </c:pt>
                <c:pt idx="1041">
                  <c:v>49.5</c:v>
                </c:pt>
                <c:pt idx="1042">
                  <c:v>49.5</c:v>
                </c:pt>
                <c:pt idx="1043">
                  <c:v>49.9</c:v>
                </c:pt>
                <c:pt idx="1044">
                  <c:v>50.6</c:v>
                </c:pt>
                <c:pt idx="1045">
                  <c:v>52.1</c:v>
                </c:pt>
                <c:pt idx="1046">
                  <c:v>51.7</c:v>
                </c:pt>
                <c:pt idx="1047">
                  <c:v>52.3</c:v>
                </c:pt>
                <c:pt idx="1048">
                  <c:v>51.6</c:v>
                </c:pt>
                <c:pt idx="1049">
                  <c:v>52</c:v>
                </c:pt>
                <c:pt idx="1050">
                  <c:v>52.5</c:v>
                </c:pt>
                <c:pt idx="1051">
                  <c:v>52.3</c:v>
                </c:pt>
                <c:pt idx="1052">
                  <c:v>52.6</c:v>
                </c:pt>
                <c:pt idx="1053">
                  <c:v>53.1</c:v>
                </c:pt>
                <c:pt idx="1054">
                  <c:v>52.3</c:v>
                </c:pt>
                <c:pt idx="1055">
                  <c:v>52.8</c:v>
                </c:pt>
                <c:pt idx="1056">
                  <c:v>52.4</c:v>
                </c:pt>
                <c:pt idx="1057">
                  <c:v>52.7</c:v>
                </c:pt>
                <c:pt idx="1058">
                  <c:v>54.1</c:v>
                </c:pt>
                <c:pt idx="1059">
                  <c:v>52.3</c:v>
                </c:pt>
                <c:pt idx="1060">
                  <c:v>53</c:v>
                </c:pt>
                <c:pt idx="1061">
                  <c:v>53.9</c:v>
                </c:pt>
                <c:pt idx="1062">
                  <c:v>53.1</c:v>
                </c:pt>
                <c:pt idx="1063">
                  <c:v>52.5</c:v>
                </c:pt>
                <c:pt idx="1064">
                  <c:v>54.9</c:v>
                </c:pt>
                <c:pt idx="1065">
                  <c:v>53.4</c:v>
                </c:pt>
                <c:pt idx="1066">
                  <c:v>53.8</c:v>
                </c:pt>
                <c:pt idx="1067">
                  <c:v>53.5</c:v>
                </c:pt>
                <c:pt idx="1068">
                  <c:v>52.6</c:v>
                </c:pt>
                <c:pt idx="1069">
                  <c:v>53.9</c:v>
                </c:pt>
                <c:pt idx="1070">
                  <c:v>54.1</c:v>
                </c:pt>
                <c:pt idx="1071">
                  <c:v>53.7</c:v>
                </c:pt>
                <c:pt idx="1072">
                  <c:v>52.8</c:v>
                </c:pt>
                <c:pt idx="1073">
                  <c:v>53.6</c:v>
                </c:pt>
                <c:pt idx="1074">
                  <c:v>54.4</c:v>
                </c:pt>
                <c:pt idx="1075">
                  <c:v>54.7</c:v>
                </c:pt>
                <c:pt idx="1076">
                  <c:v>55</c:v>
                </c:pt>
                <c:pt idx="1077">
                  <c:v>54.2</c:v>
                </c:pt>
                <c:pt idx="1078">
                  <c:v>54.7</c:v>
                </c:pt>
                <c:pt idx="1079">
                  <c:v>54.9</c:v>
                </c:pt>
                <c:pt idx="1080">
                  <c:v>54.4</c:v>
                </c:pt>
                <c:pt idx="1081">
                  <c:v>55.6</c:v>
                </c:pt>
                <c:pt idx="1082">
                  <c:v>55</c:v>
                </c:pt>
                <c:pt idx="1083">
                  <c:v>53.7</c:v>
                </c:pt>
                <c:pt idx="1084">
                  <c:v>54.1</c:v>
                </c:pt>
                <c:pt idx="1085">
                  <c:v>55.5</c:v>
                </c:pt>
                <c:pt idx="1086">
                  <c:v>54.7</c:v>
                </c:pt>
                <c:pt idx="1087">
                  <c:v>55.9</c:v>
                </c:pt>
                <c:pt idx="1088">
                  <c:v>56</c:v>
                </c:pt>
                <c:pt idx="1089">
                  <c:v>55.3</c:v>
                </c:pt>
                <c:pt idx="1090">
                  <c:v>55.6</c:v>
                </c:pt>
                <c:pt idx="1091">
                  <c:v>55</c:v>
                </c:pt>
                <c:pt idx="1092">
                  <c:v>54.8</c:v>
                </c:pt>
                <c:pt idx="1093">
                  <c:v>56</c:v>
                </c:pt>
                <c:pt idx="1094">
                  <c:v>55.3</c:v>
                </c:pt>
                <c:pt idx="1095">
                  <c:v>55.4</c:v>
                </c:pt>
                <c:pt idx="1096">
                  <c:v>55.9</c:v>
                </c:pt>
                <c:pt idx="1097">
                  <c:v>55.5</c:v>
                </c:pt>
                <c:pt idx="1098">
                  <c:v>54.5</c:v>
                </c:pt>
                <c:pt idx="1099">
                  <c:v>55</c:v>
                </c:pt>
                <c:pt idx="1100">
                  <c:v>55.5</c:v>
                </c:pt>
                <c:pt idx="1101">
                  <c:v>56.4</c:v>
                </c:pt>
                <c:pt idx="1102">
                  <c:v>55.8</c:v>
                </c:pt>
                <c:pt idx="1103">
                  <c:v>56.1</c:v>
                </c:pt>
                <c:pt idx="1104">
                  <c:v>55.6</c:v>
                </c:pt>
                <c:pt idx="1105">
                  <c:v>55.5</c:v>
                </c:pt>
                <c:pt idx="1106">
                  <c:v>55.7</c:v>
                </c:pt>
                <c:pt idx="1107">
                  <c:v>54.8</c:v>
                </c:pt>
                <c:pt idx="1108">
                  <c:v>55.7</c:v>
                </c:pt>
                <c:pt idx="1109">
                  <c:v>54.4</c:v>
                </c:pt>
                <c:pt idx="1110">
                  <c:v>55.7</c:v>
                </c:pt>
                <c:pt idx="1111">
                  <c:v>54.6</c:v>
                </c:pt>
                <c:pt idx="1112">
                  <c:v>55.6</c:v>
                </c:pt>
                <c:pt idx="1113">
                  <c:v>54.9</c:v>
                </c:pt>
                <c:pt idx="1114">
                  <c:v>54.9</c:v>
                </c:pt>
                <c:pt idx="1115">
                  <c:v>55.1</c:v>
                </c:pt>
                <c:pt idx="1116">
                  <c:v>53.9</c:v>
                </c:pt>
                <c:pt idx="1117">
                  <c:v>54.5</c:v>
                </c:pt>
                <c:pt idx="1118">
                  <c:v>55.1</c:v>
                </c:pt>
                <c:pt idx="1119">
                  <c:v>54.8</c:v>
                </c:pt>
                <c:pt idx="1120">
                  <c:v>53.8</c:v>
                </c:pt>
                <c:pt idx="1121">
                  <c:v>53.7</c:v>
                </c:pt>
                <c:pt idx="1122">
                  <c:v>53.8</c:v>
                </c:pt>
                <c:pt idx="1123">
                  <c:v>53.6</c:v>
                </c:pt>
                <c:pt idx="1124">
                  <c:v>54.9</c:v>
                </c:pt>
                <c:pt idx="1125">
                  <c:v>54.6</c:v>
                </c:pt>
                <c:pt idx="1126">
                  <c:v>53.6</c:v>
                </c:pt>
                <c:pt idx="1127">
                  <c:v>53.9</c:v>
                </c:pt>
                <c:pt idx="1128">
                  <c:v>54</c:v>
                </c:pt>
                <c:pt idx="1129">
                  <c:v>54.2</c:v>
                </c:pt>
                <c:pt idx="1130">
                  <c:v>53.1</c:v>
                </c:pt>
                <c:pt idx="1131">
                  <c:v>55.1</c:v>
                </c:pt>
                <c:pt idx="1132">
                  <c:v>54.4</c:v>
                </c:pt>
                <c:pt idx="1133">
                  <c:v>54.5</c:v>
                </c:pt>
                <c:pt idx="1134">
                  <c:v>53.8</c:v>
                </c:pt>
                <c:pt idx="1135">
                  <c:v>55.6</c:v>
                </c:pt>
                <c:pt idx="1136">
                  <c:v>53.9</c:v>
                </c:pt>
                <c:pt idx="1137">
                  <c:v>54.6</c:v>
                </c:pt>
                <c:pt idx="1138">
                  <c:v>54.8</c:v>
                </c:pt>
                <c:pt idx="1139">
                  <c:v>55.1</c:v>
                </c:pt>
                <c:pt idx="1140">
                  <c:v>54.3</c:v>
                </c:pt>
                <c:pt idx="1141">
                  <c:v>56</c:v>
                </c:pt>
                <c:pt idx="1142">
                  <c:v>55.9</c:v>
                </c:pt>
                <c:pt idx="1143">
                  <c:v>55.2</c:v>
                </c:pt>
                <c:pt idx="1144">
                  <c:v>55.6</c:v>
                </c:pt>
                <c:pt idx="1145">
                  <c:v>55.8</c:v>
                </c:pt>
                <c:pt idx="1146">
                  <c:v>54.8</c:v>
                </c:pt>
                <c:pt idx="1147">
                  <c:v>55.5</c:v>
                </c:pt>
                <c:pt idx="1148">
                  <c:v>55.7</c:v>
                </c:pt>
                <c:pt idx="1149">
                  <c:v>54.9</c:v>
                </c:pt>
                <c:pt idx="1150">
                  <c:v>56.2</c:v>
                </c:pt>
                <c:pt idx="1151">
                  <c:v>54.4</c:v>
                </c:pt>
                <c:pt idx="1152">
                  <c:v>54.2</c:v>
                </c:pt>
                <c:pt idx="1153">
                  <c:v>53.1</c:v>
                </c:pt>
                <c:pt idx="1154">
                  <c:v>55.2</c:v>
                </c:pt>
                <c:pt idx="1155">
                  <c:v>54.7</c:v>
                </c:pt>
                <c:pt idx="1156">
                  <c:v>52.9</c:v>
                </c:pt>
                <c:pt idx="1157">
                  <c:v>54.1</c:v>
                </c:pt>
                <c:pt idx="1158">
                  <c:v>54.3</c:v>
                </c:pt>
                <c:pt idx="1159">
                  <c:v>52.7</c:v>
                </c:pt>
                <c:pt idx="1160">
                  <c:v>52.3</c:v>
                </c:pt>
                <c:pt idx="1161">
                  <c:v>52.7</c:v>
                </c:pt>
                <c:pt idx="1162">
                  <c:v>51.8</c:v>
                </c:pt>
                <c:pt idx="1163">
                  <c:v>50.9</c:v>
                </c:pt>
                <c:pt idx="1164">
                  <c:v>50.9</c:v>
                </c:pt>
                <c:pt idx="1165">
                  <c:v>50.6</c:v>
                </c:pt>
                <c:pt idx="1166">
                  <c:v>50.2</c:v>
                </c:pt>
                <c:pt idx="1167">
                  <c:v>50.1</c:v>
                </c:pt>
                <c:pt idx="1168">
                  <c:v>49.7</c:v>
                </c:pt>
                <c:pt idx="1169">
                  <c:v>49.2</c:v>
                </c:pt>
                <c:pt idx="1170">
                  <c:v>48.8</c:v>
                </c:pt>
                <c:pt idx="1171">
                  <c:v>49.1</c:v>
                </c:pt>
                <c:pt idx="1172">
                  <c:v>49.3</c:v>
                </c:pt>
                <c:pt idx="1173">
                  <c:v>47.1</c:v>
                </c:pt>
                <c:pt idx="1174">
                  <c:v>48.9</c:v>
                </c:pt>
                <c:pt idx="1175">
                  <c:v>49.1</c:v>
                </c:pt>
                <c:pt idx="1176">
                  <c:v>47.6</c:v>
                </c:pt>
                <c:pt idx="1177">
                  <c:v>49.5</c:v>
                </c:pt>
                <c:pt idx="1178">
                  <c:v>46.3</c:v>
                </c:pt>
                <c:pt idx="1179">
                  <c:v>46.2</c:v>
                </c:pt>
                <c:pt idx="1180">
                  <c:v>48.2</c:v>
                </c:pt>
                <c:pt idx="1181">
                  <c:v>47.3</c:v>
                </c:pt>
                <c:pt idx="1182">
                  <c:v>46.4</c:v>
                </c:pt>
                <c:pt idx="1183">
                  <c:v>48.5</c:v>
                </c:pt>
                <c:pt idx="1184">
                  <c:v>45.4</c:v>
                </c:pt>
                <c:pt idx="1185">
                  <c:v>46.5</c:v>
                </c:pt>
                <c:pt idx="1186">
                  <c:v>45.6</c:v>
                </c:pt>
                <c:pt idx="1187">
                  <c:v>46.4</c:v>
                </c:pt>
                <c:pt idx="1188">
                  <c:v>45.9</c:v>
                </c:pt>
                <c:pt idx="1189">
                  <c:v>46.3</c:v>
                </c:pt>
                <c:pt idx="1190">
                  <c:v>45</c:v>
                </c:pt>
                <c:pt idx="1191">
                  <c:v>46</c:v>
                </c:pt>
                <c:pt idx="1192">
                  <c:v>45.5</c:v>
                </c:pt>
                <c:pt idx="1193">
                  <c:v>45.2</c:v>
                </c:pt>
                <c:pt idx="1194">
                  <c:v>46.2</c:v>
                </c:pt>
                <c:pt idx="1195">
                  <c:v>44.5</c:v>
                </c:pt>
                <c:pt idx="1196">
                  <c:v>45.7</c:v>
                </c:pt>
                <c:pt idx="1197">
                  <c:v>44.9</c:v>
                </c:pt>
                <c:pt idx="1198">
                  <c:v>44.6</c:v>
                </c:pt>
                <c:pt idx="1199">
                  <c:v>45.5</c:v>
                </c:pt>
                <c:pt idx="1200">
                  <c:v>45.4</c:v>
                </c:pt>
                <c:pt idx="1201">
                  <c:v>44.5</c:v>
                </c:pt>
                <c:pt idx="1202">
                  <c:v>45.3</c:v>
                </c:pt>
                <c:pt idx="1203">
                  <c:v>44</c:v>
                </c:pt>
                <c:pt idx="1204">
                  <c:v>44.3</c:v>
                </c:pt>
                <c:pt idx="1205">
                  <c:v>43.1</c:v>
                </c:pt>
                <c:pt idx="1206">
                  <c:v>43.2</c:v>
                </c:pt>
                <c:pt idx="1207">
                  <c:v>42.8</c:v>
                </c:pt>
                <c:pt idx="1208">
                  <c:v>44.1</c:v>
                </c:pt>
                <c:pt idx="1209">
                  <c:v>43.3</c:v>
                </c:pt>
                <c:pt idx="1210">
                  <c:v>42.4</c:v>
                </c:pt>
                <c:pt idx="1211">
                  <c:v>43</c:v>
                </c:pt>
                <c:pt idx="1212">
                  <c:v>40.9</c:v>
                </c:pt>
                <c:pt idx="1213">
                  <c:v>41.9</c:v>
                </c:pt>
                <c:pt idx="1214">
                  <c:v>40.200000000000003</c:v>
                </c:pt>
                <c:pt idx="1215">
                  <c:v>40.200000000000003</c:v>
                </c:pt>
                <c:pt idx="1216">
                  <c:v>40.4</c:v>
                </c:pt>
                <c:pt idx="1217">
                  <c:v>39.700000000000003</c:v>
                </c:pt>
                <c:pt idx="1218">
                  <c:v>38.5</c:v>
                </c:pt>
                <c:pt idx="1219">
                  <c:v>39.799999999999997</c:v>
                </c:pt>
                <c:pt idx="1220">
                  <c:v>39.299999999999997</c:v>
                </c:pt>
                <c:pt idx="1221">
                  <c:v>40.200000000000003</c:v>
                </c:pt>
                <c:pt idx="1222">
                  <c:v>39.5</c:v>
                </c:pt>
                <c:pt idx="1223">
                  <c:v>38.5</c:v>
                </c:pt>
                <c:pt idx="1224">
                  <c:v>37</c:v>
                </c:pt>
                <c:pt idx="1225">
                  <c:v>36.1</c:v>
                </c:pt>
                <c:pt idx="1226">
                  <c:v>37.299999999999997</c:v>
                </c:pt>
                <c:pt idx="1227">
                  <c:v>35.299999999999997</c:v>
                </c:pt>
                <c:pt idx="1228">
                  <c:v>34.5</c:v>
                </c:pt>
                <c:pt idx="1229">
                  <c:v>34.4</c:v>
                </c:pt>
                <c:pt idx="1230">
                  <c:v>35.4</c:v>
                </c:pt>
                <c:pt idx="1231">
                  <c:v>34.200000000000003</c:v>
                </c:pt>
                <c:pt idx="1232">
                  <c:v>34.799999999999997</c:v>
                </c:pt>
                <c:pt idx="1233">
                  <c:v>33.700000000000003</c:v>
                </c:pt>
                <c:pt idx="1234">
                  <c:v>34.299999999999997</c:v>
                </c:pt>
                <c:pt idx="1235">
                  <c:v>33</c:v>
                </c:pt>
                <c:pt idx="1236">
                  <c:v>32.1</c:v>
                </c:pt>
                <c:pt idx="1237">
                  <c:v>32.200000000000003</c:v>
                </c:pt>
                <c:pt idx="1238">
                  <c:v>31.3</c:v>
                </c:pt>
                <c:pt idx="1239">
                  <c:v>28.8</c:v>
                </c:pt>
                <c:pt idx="1240">
                  <c:v>30.4</c:v>
                </c:pt>
                <c:pt idx="1241">
                  <c:v>29.2</c:v>
                </c:pt>
                <c:pt idx="1242">
                  <c:v>29.8</c:v>
                </c:pt>
                <c:pt idx="1243">
                  <c:v>27.8</c:v>
                </c:pt>
                <c:pt idx="1244">
                  <c:v>27</c:v>
                </c:pt>
                <c:pt idx="1245">
                  <c:v>27.9</c:v>
                </c:pt>
                <c:pt idx="1246">
                  <c:v>25.5</c:v>
                </c:pt>
                <c:pt idx="1247">
                  <c:v>25.6</c:v>
                </c:pt>
                <c:pt idx="1248">
                  <c:v>25.5</c:v>
                </c:pt>
                <c:pt idx="1249">
                  <c:v>25</c:v>
                </c:pt>
                <c:pt idx="1250">
                  <c:v>24.9</c:v>
                </c:pt>
                <c:pt idx="1251">
                  <c:v>23.2</c:v>
                </c:pt>
                <c:pt idx="1252">
                  <c:v>23.3</c:v>
                </c:pt>
                <c:pt idx="1253">
                  <c:v>23.4</c:v>
                </c:pt>
                <c:pt idx="1254">
                  <c:v>22.4</c:v>
                </c:pt>
                <c:pt idx="1255">
                  <c:v>22.3</c:v>
                </c:pt>
                <c:pt idx="1256">
                  <c:v>21.7</c:v>
                </c:pt>
                <c:pt idx="1257">
                  <c:v>21.1</c:v>
                </c:pt>
                <c:pt idx="1258">
                  <c:v>20.9</c:v>
                </c:pt>
                <c:pt idx="1259">
                  <c:v>20.3</c:v>
                </c:pt>
                <c:pt idx="1260">
                  <c:v>20.100000000000001</c:v>
                </c:pt>
                <c:pt idx="1261">
                  <c:v>18.5</c:v>
                </c:pt>
                <c:pt idx="1262">
                  <c:v>20.399999999999999</c:v>
                </c:pt>
                <c:pt idx="1263">
                  <c:v>18.7</c:v>
                </c:pt>
                <c:pt idx="1264">
                  <c:v>17.399999999999999</c:v>
                </c:pt>
                <c:pt idx="1265">
                  <c:v>18.3</c:v>
                </c:pt>
                <c:pt idx="1266">
                  <c:v>18.100000000000001</c:v>
                </c:pt>
                <c:pt idx="1267">
                  <c:v>17.399999999999999</c:v>
                </c:pt>
                <c:pt idx="1268">
                  <c:v>16.8</c:v>
                </c:pt>
                <c:pt idx="1269">
                  <c:v>17.600000000000001</c:v>
                </c:pt>
                <c:pt idx="1270">
                  <c:v>17.7</c:v>
                </c:pt>
                <c:pt idx="1271">
                  <c:v>16.899999999999999</c:v>
                </c:pt>
                <c:pt idx="1272">
                  <c:v>15.6</c:v>
                </c:pt>
                <c:pt idx="1273">
                  <c:v>15.5</c:v>
                </c:pt>
                <c:pt idx="1274">
                  <c:v>15</c:v>
                </c:pt>
                <c:pt idx="1275">
                  <c:v>16.3</c:v>
                </c:pt>
                <c:pt idx="1276">
                  <c:v>15.7</c:v>
                </c:pt>
                <c:pt idx="1277">
                  <c:v>14.7</c:v>
                </c:pt>
                <c:pt idx="1278">
                  <c:v>15.5</c:v>
                </c:pt>
                <c:pt idx="1279">
                  <c:v>13.3</c:v>
                </c:pt>
                <c:pt idx="1280">
                  <c:v>14.7</c:v>
                </c:pt>
                <c:pt idx="1281">
                  <c:v>15.1</c:v>
                </c:pt>
                <c:pt idx="1282">
                  <c:v>15</c:v>
                </c:pt>
                <c:pt idx="1283">
                  <c:v>13</c:v>
                </c:pt>
                <c:pt idx="1284">
                  <c:v>13.9</c:v>
                </c:pt>
                <c:pt idx="1285">
                  <c:v>12.9</c:v>
                </c:pt>
                <c:pt idx="1286">
                  <c:v>13.1</c:v>
                </c:pt>
                <c:pt idx="1287">
                  <c:v>13.5</c:v>
                </c:pt>
                <c:pt idx="1288">
                  <c:v>12.2</c:v>
                </c:pt>
                <c:pt idx="1289">
                  <c:v>12.4</c:v>
                </c:pt>
                <c:pt idx="1290">
                  <c:v>13.5</c:v>
                </c:pt>
                <c:pt idx="1291">
                  <c:v>13.9</c:v>
                </c:pt>
                <c:pt idx="1292">
                  <c:v>12.7</c:v>
                </c:pt>
                <c:pt idx="1293">
                  <c:v>13.1</c:v>
                </c:pt>
                <c:pt idx="1294">
                  <c:v>11.3</c:v>
                </c:pt>
                <c:pt idx="1295">
                  <c:v>12.2</c:v>
                </c:pt>
                <c:pt idx="1296">
                  <c:v>13.1</c:v>
                </c:pt>
                <c:pt idx="1297">
                  <c:v>12.7</c:v>
                </c:pt>
                <c:pt idx="1298">
                  <c:v>12.8</c:v>
                </c:pt>
                <c:pt idx="1299">
                  <c:v>12.2</c:v>
                </c:pt>
                <c:pt idx="1300">
                  <c:v>12.6</c:v>
                </c:pt>
                <c:pt idx="1301">
                  <c:v>12.6</c:v>
                </c:pt>
                <c:pt idx="1302">
                  <c:v>12</c:v>
                </c:pt>
                <c:pt idx="1303">
                  <c:v>12.8</c:v>
                </c:pt>
                <c:pt idx="1304">
                  <c:v>12.5</c:v>
                </c:pt>
                <c:pt idx="1305">
                  <c:v>12.6</c:v>
                </c:pt>
                <c:pt idx="1306">
                  <c:v>12.6</c:v>
                </c:pt>
                <c:pt idx="1307">
                  <c:v>12.9</c:v>
                </c:pt>
                <c:pt idx="1308">
                  <c:v>13.1</c:v>
                </c:pt>
                <c:pt idx="1309">
                  <c:v>13.1</c:v>
                </c:pt>
                <c:pt idx="1310">
                  <c:v>13.1</c:v>
                </c:pt>
                <c:pt idx="1311">
                  <c:v>12.9</c:v>
                </c:pt>
                <c:pt idx="1312">
                  <c:v>12.2</c:v>
                </c:pt>
                <c:pt idx="1313">
                  <c:v>12.6</c:v>
                </c:pt>
                <c:pt idx="1314">
                  <c:v>12</c:v>
                </c:pt>
                <c:pt idx="1315">
                  <c:v>12.8</c:v>
                </c:pt>
                <c:pt idx="1316">
                  <c:v>12</c:v>
                </c:pt>
                <c:pt idx="1317">
                  <c:v>12.6</c:v>
                </c:pt>
                <c:pt idx="1318">
                  <c:v>12.6</c:v>
                </c:pt>
                <c:pt idx="1319">
                  <c:v>13.2</c:v>
                </c:pt>
                <c:pt idx="1320">
                  <c:v>12.9</c:v>
                </c:pt>
                <c:pt idx="1321">
                  <c:v>12.7</c:v>
                </c:pt>
                <c:pt idx="1322">
                  <c:v>13</c:v>
                </c:pt>
                <c:pt idx="1323">
                  <c:v>13.1</c:v>
                </c:pt>
                <c:pt idx="1324">
                  <c:v>12.9</c:v>
                </c:pt>
                <c:pt idx="1325">
                  <c:v>13.2</c:v>
                </c:pt>
                <c:pt idx="1326">
                  <c:v>11.6</c:v>
                </c:pt>
                <c:pt idx="1327">
                  <c:v>13.9</c:v>
                </c:pt>
                <c:pt idx="1328">
                  <c:v>14.5</c:v>
                </c:pt>
                <c:pt idx="1329">
                  <c:v>13.6</c:v>
                </c:pt>
                <c:pt idx="1330">
                  <c:v>14.3</c:v>
                </c:pt>
                <c:pt idx="1331">
                  <c:v>14.5</c:v>
                </c:pt>
                <c:pt idx="1332">
                  <c:v>13.6</c:v>
                </c:pt>
                <c:pt idx="1333">
                  <c:v>14.3</c:v>
                </c:pt>
                <c:pt idx="1334">
                  <c:v>13.4</c:v>
                </c:pt>
                <c:pt idx="1335">
                  <c:v>14.2</c:v>
                </c:pt>
                <c:pt idx="1336">
                  <c:v>15.7</c:v>
                </c:pt>
                <c:pt idx="1337">
                  <c:v>14.8</c:v>
                </c:pt>
                <c:pt idx="1338">
                  <c:v>14.9</c:v>
                </c:pt>
                <c:pt idx="1339">
                  <c:v>14.5</c:v>
                </c:pt>
                <c:pt idx="1340">
                  <c:v>14</c:v>
                </c:pt>
                <c:pt idx="1341">
                  <c:v>14.3</c:v>
                </c:pt>
                <c:pt idx="1342">
                  <c:v>14.7</c:v>
                </c:pt>
                <c:pt idx="1343">
                  <c:v>14.6</c:v>
                </c:pt>
                <c:pt idx="1344">
                  <c:v>16</c:v>
                </c:pt>
                <c:pt idx="1345">
                  <c:v>14.7</c:v>
                </c:pt>
                <c:pt idx="1346">
                  <c:v>14.3</c:v>
                </c:pt>
                <c:pt idx="1347">
                  <c:v>15</c:v>
                </c:pt>
                <c:pt idx="1348">
                  <c:v>14.9</c:v>
                </c:pt>
                <c:pt idx="1349">
                  <c:v>15.2</c:v>
                </c:pt>
                <c:pt idx="1350">
                  <c:v>14.1</c:v>
                </c:pt>
                <c:pt idx="1351">
                  <c:v>15.3</c:v>
                </c:pt>
                <c:pt idx="1352">
                  <c:v>14.8</c:v>
                </c:pt>
                <c:pt idx="1353">
                  <c:v>14.7</c:v>
                </c:pt>
                <c:pt idx="1354">
                  <c:v>15.5</c:v>
                </c:pt>
                <c:pt idx="1355">
                  <c:v>14.9</c:v>
                </c:pt>
                <c:pt idx="1356">
                  <c:v>14.9</c:v>
                </c:pt>
                <c:pt idx="1357">
                  <c:v>15.4</c:v>
                </c:pt>
                <c:pt idx="1358">
                  <c:v>15.6</c:v>
                </c:pt>
                <c:pt idx="1359">
                  <c:v>16.3</c:v>
                </c:pt>
                <c:pt idx="1360">
                  <c:v>15.5</c:v>
                </c:pt>
                <c:pt idx="1361">
                  <c:v>15.6</c:v>
                </c:pt>
                <c:pt idx="1362">
                  <c:v>15</c:v>
                </c:pt>
                <c:pt idx="1363">
                  <c:v>16.2</c:v>
                </c:pt>
                <c:pt idx="1364">
                  <c:v>14.8</c:v>
                </c:pt>
                <c:pt idx="1365">
                  <c:v>14.7</c:v>
                </c:pt>
                <c:pt idx="1366">
                  <c:v>15.2</c:v>
                </c:pt>
                <c:pt idx="1367">
                  <c:v>17.399999999999999</c:v>
                </c:pt>
                <c:pt idx="1368">
                  <c:v>16</c:v>
                </c:pt>
                <c:pt idx="1369">
                  <c:v>15.2</c:v>
                </c:pt>
                <c:pt idx="1370">
                  <c:v>17.100000000000001</c:v>
                </c:pt>
                <c:pt idx="1371">
                  <c:v>15.3</c:v>
                </c:pt>
                <c:pt idx="1372">
                  <c:v>15.6</c:v>
                </c:pt>
                <c:pt idx="1373">
                  <c:v>15.7</c:v>
                </c:pt>
                <c:pt idx="1374">
                  <c:v>15.9</c:v>
                </c:pt>
                <c:pt idx="1375">
                  <c:v>15.6</c:v>
                </c:pt>
                <c:pt idx="1376">
                  <c:v>15.6</c:v>
                </c:pt>
                <c:pt idx="1377">
                  <c:v>16.5</c:v>
                </c:pt>
                <c:pt idx="1378">
                  <c:v>15.4</c:v>
                </c:pt>
                <c:pt idx="1379">
                  <c:v>15.2</c:v>
                </c:pt>
                <c:pt idx="1380">
                  <c:v>15.7</c:v>
                </c:pt>
                <c:pt idx="1381">
                  <c:v>16.2</c:v>
                </c:pt>
                <c:pt idx="1382">
                  <c:v>16.3</c:v>
                </c:pt>
                <c:pt idx="1383">
                  <c:v>15</c:v>
                </c:pt>
                <c:pt idx="1384">
                  <c:v>15.6</c:v>
                </c:pt>
                <c:pt idx="1385">
                  <c:v>16.3</c:v>
                </c:pt>
                <c:pt idx="1386">
                  <c:v>14.6</c:v>
                </c:pt>
                <c:pt idx="1387">
                  <c:v>14.9</c:v>
                </c:pt>
                <c:pt idx="1388">
                  <c:v>14.4</c:v>
                </c:pt>
                <c:pt idx="1389">
                  <c:v>15.5</c:v>
                </c:pt>
                <c:pt idx="1390">
                  <c:v>15.7</c:v>
                </c:pt>
                <c:pt idx="1391">
                  <c:v>15.9</c:v>
                </c:pt>
                <c:pt idx="1392">
                  <c:v>15.5</c:v>
                </c:pt>
                <c:pt idx="1393">
                  <c:v>14.8</c:v>
                </c:pt>
                <c:pt idx="1394">
                  <c:v>15.7</c:v>
                </c:pt>
                <c:pt idx="1395">
                  <c:v>15.3</c:v>
                </c:pt>
                <c:pt idx="1396">
                  <c:v>15.5</c:v>
                </c:pt>
                <c:pt idx="1397">
                  <c:v>17.2</c:v>
                </c:pt>
                <c:pt idx="1398">
                  <c:v>15.4</c:v>
                </c:pt>
                <c:pt idx="1399">
                  <c:v>16.7</c:v>
                </c:pt>
                <c:pt idx="1400">
                  <c:v>16.8</c:v>
                </c:pt>
                <c:pt idx="1401">
                  <c:v>16.399999999999999</c:v>
                </c:pt>
                <c:pt idx="1402">
                  <c:v>16.8</c:v>
                </c:pt>
                <c:pt idx="1403">
                  <c:v>15.6</c:v>
                </c:pt>
                <c:pt idx="1404">
                  <c:v>16.7</c:v>
                </c:pt>
                <c:pt idx="1405">
                  <c:v>16.2</c:v>
                </c:pt>
                <c:pt idx="1406">
                  <c:v>16.600000000000001</c:v>
                </c:pt>
                <c:pt idx="1407">
                  <c:v>17.100000000000001</c:v>
                </c:pt>
                <c:pt idx="1408">
                  <c:v>15.8</c:v>
                </c:pt>
                <c:pt idx="1409">
                  <c:v>16.399999999999999</c:v>
                </c:pt>
                <c:pt idx="1410">
                  <c:v>17.2</c:v>
                </c:pt>
                <c:pt idx="1411">
                  <c:v>17</c:v>
                </c:pt>
                <c:pt idx="1412">
                  <c:v>15.7</c:v>
                </c:pt>
                <c:pt idx="1413">
                  <c:v>17.2</c:v>
                </c:pt>
                <c:pt idx="1414">
                  <c:v>16.5</c:v>
                </c:pt>
                <c:pt idx="1415">
                  <c:v>16.7</c:v>
                </c:pt>
                <c:pt idx="1416">
                  <c:v>16.600000000000001</c:v>
                </c:pt>
                <c:pt idx="1417">
                  <c:v>16.899999999999999</c:v>
                </c:pt>
                <c:pt idx="1418">
                  <c:v>16.600000000000001</c:v>
                </c:pt>
                <c:pt idx="1419">
                  <c:v>17.3</c:v>
                </c:pt>
                <c:pt idx="1420">
                  <c:v>16.8</c:v>
                </c:pt>
                <c:pt idx="1421">
                  <c:v>15.7</c:v>
                </c:pt>
                <c:pt idx="1422">
                  <c:v>16.2</c:v>
                </c:pt>
                <c:pt idx="1423">
                  <c:v>17.5</c:v>
                </c:pt>
                <c:pt idx="1424">
                  <c:v>15.4</c:v>
                </c:pt>
                <c:pt idx="1425">
                  <c:v>16.600000000000001</c:v>
                </c:pt>
                <c:pt idx="1426">
                  <c:v>16.5</c:v>
                </c:pt>
                <c:pt idx="1427">
                  <c:v>17</c:v>
                </c:pt>
                <c:pt idx="1428">
                  <c:v>16.600000000000001</c:v>
                </c:pt>
                <c:pt idx="1429">
                  <c:v>17.5</c:v>
                </c:pt>
                <c:pt idx="1430">
                  <c:v>16.2</c:v>
                </c:pt>
                <c:pt idx="1431">
                  <c:v>16.600000000000001</c:v>
                </c:pt>
                <c:pt idx="1432">
                  <c:v>18.3</c:v>
                </c:pt>
                <c:pt idx="1433">
                  <c:v>16.399999999999999</c:v>
                </c:pt>
                <c:pt idx="1434">
                  <c:v>16.8</c:v>
                </c:pt>
                <c:pt idx="1435">
                  <c:v>17.3</c:v>
                </c:pt>
                <c:pt idx="1436">
                  <c:v>16.100000000000001</c:v>
                </c:pt>
                <c:pt idx="1437">
                  <c:v>17</c:v>
                </c:pt>
                <c:pt idx="1438">
                  <c:v>17.3</c:v>
                </c:pt>
                <c:pt idx="1439">
                  <c:v>16.8</c:v>
                </c:pt>
                <c:pt idx="1440">
                  <c:v>16.600000000000001</c:v>
                </c:pt>
                <c:pt idx="1441">
                  <c:v>16.600000000000001</c:v>
                </c:pt>
                <c:pt idx="1442">
                  <c:v>17.899999999999999</c:v>
                </c:pt>
                <c:pt idx="1443">
                  <c:v>16.2</c:v>
                </c:pt>
                <c:pt idx="1444">
                  <c:v>17</c:v>
                </c:pt>
                <c:pt idx="1445">
                  <c:v>17.3</c:v>
                </c:pt>
                <c:pt idx="1446">
                  <c:v>16.5</c:v>
                </c:pt>
                <c:pt idx="1447">
                  <c:v>17</c:v>
                </c:pt>
                <c:pt idx="1448">
                  <c:v>16.8</c:v>
                </c:pt>
                <c:pt idx="1449">
                  <c:v>18.5</c:v>
                </c:pt>
                <c:pt idx="1450">
                  <c:v>15.9</c:v>
                </c:pt>
                <c:pt idx="1451">
                  <c:v>16.100000000000001</c:v>
                </c:pt>
                <c:pt idx="1452">
                  <c:v>17.2</c:v>
                </c:pt>
                <c:pt idx="1453">
                  <c:v>16.7</c:v>
                </c:pt>
                <c:pt idx="1454">
                  <c:v>16.5</c:v>
                </c:pt>
                <c:pt idx="1455">
                  <c:v>17.600000000000001</c:v>
                </c:pt>
                <c:pt idx="1456">
                  <c:v>16.8</c:v>
                </c:pt>
                <c:pt idx="1457">
                  <c:v>18.100000000000001</c:v>
                </c:pt>
                <c:pt idx="1458">
                  <c:v>16.399999999999999</c:v>
                </c:pt>
                <c:pt idx="1459">
                  <c:v>17.8</c:v>
                </c:pt>
                <c:pt idx="1460">
                  <c:v>17.5</c:v>
                </c:pt>
                <c:pt idx="1461">
                  <c:v>17.8</c:v>
                </c:pt>
                <c:pt idx="1462">
                  <c:v>16.899999999999999</c:v>
                </c:pt>
                <c:pt idx="1463">
                  <c:v>17.3</c:v>
                </c:pt>
                <c:pt idx="1464">
                  <c:v>17.5</c:v>
                </c:pt>
                <c:pt idx="1465">
                  <c:v>15.2</c:v>
                </c:pt>
                <c:pt idx="1466">
                  <c:v>16.7</c:v>
                </c:pt>
                <c:pt idx="1467">
                  <c:v>17.100000000000001</c:v>
                </c:pt>
                <c:pt idx="1468">
                  <c:v>17.100000000000001</c:v>
                </c:pt>
                <c:pt idx="1469">
                  <c:v>17</c:v>
                </c:pt>
                <c:pt idx="1470">
                  <c:v>17.899999999999999</c:v>
                </c:pt>
                <c:pt idx="1471">
                  <c:v>17</c:v>
                </c:pt>
                <c:pt idx="1472">
                  <c:v>16.7</c:v>
                </c:pt>
                <c:pt idx="1473">
                  <c:v>15.5</c:v>
                </c:pt>
                <c:pt idx="1474">
                  <c:v>16.399999999999999</c:v>
                </c:pt>
                <c:pt idx="1475">
                  <c:v>15.6</c:v>
                </c:pt>
                <c:pt idx="1476">
                  <c:v>15.2</c:v>
                </c:pt>
                <c:pt idx="1477">
                  <c:v>16.2</c:v>
                </c:pt>
                <c:pt idx="1478">
                  <c:v>15.1</c:v>
                </c:pt>
                <c:pt idx="1479">
                  <c:v>15.9</c:v>
                </c:pt>
                <c:pt idx="1480">
                  <c:v>15.3</c:v>
                </c:pt>
                <c:pt idx="1481">
                  <c:v>15.2</c:v>
                </c:pt>
                <c:pt idx="1482">
                  <c:v>15.1</c:v>
                </c:pt>
                <c:pt idx="1483">
                  <c:v>14.5</c:v>
                </c:pt>
                <c:pt idx="1484">
                  <c:v>15.6</c:v>
                </c:pt>
                <c:pt idx="1485">
                  <c:v>14.4</c:v>
                </c:pt>
                <c:pt idx="1486">
                  <c:v>16.899999999999999</c:v>
                </c:pt>
                <c:pt idx="1487">
                  <c:v>15.6</c:v>
                </c:pt>
                <c:pt idx="1488">
                  <c:v>16.100000000000001</c:v>
                </c:pt>
                <c:pt idx="1489">
                  <c:v>16</c:v>
                </c:pt>
                <c:pt idx="1490">
                  <c:v>13.4</c:v>
                </c:pt>
                <c:pt idx="1491">
                  <c:v>15.2</c:v>
                </c:pt>
                <c:pt idx="1492">
                  <c:v>14.4</c:v>
                </c:pt>
                <c:pt idx="1493">
                  <c:v>14.9</c:v>
                </c:pt>
                <c:pt idx="1494">
                  <c:v>14.6</c:v>
                </c:pt>
                <c:pt idx="1495">
                  <c:v>15.1</c:v>
                </c:pt>
                <c:pt idx="1496">
                  <c:v>14.3</c:v>
                </c:pt>
                <c:pt idx="1497">
                  <c:v>13.6</c:v>
                </c:pt>
                <c:pt idx="1498">
                  <c:v>14.8</c:v>
                </c:pt>
                <c:pt idx="1499">
                  <c:v>14.1</c:v>
                </c:pt>
                <c:pt idx="1500">
                  <c:v>13.6</c:v>
                </c:pt>
                <c:pt idx="1501">
                  <c:v>14.9</c:v>
                </c:pt>
                <c:pt idx="1502">
                  <c:v>15.5</c:v>
                </c:pt>
                <c:pt idx="1503">
                  <c:v>14.7</c:v>
                </c:pt>
                <c:pt idx="1504">
                  <c:v>15</c:v>
                </c:pt>
                <c:pt idx="1505">
                  <c:v>15.2</c:v>
                </c:pt>
                <c:pt idx="1506">
                  <c:v>15.1</c:v>
                </c:pt>
                <c:pt idx="1507">
                  <c:v>13.7</c:v>
                </c:pt>
                <c:pt idx="1508">
                  <c:v>15.2</c:v>
                </c:pt>
                <c:pt idx="1509">
                  <c:v>13.6</c:v>
                </c:pt>
                <c:pt idx="1510">
                  <c:v>15</c:v>
                </c:pt>
                <c:pt idx="1511">
                  <c:v>16.600000000000001</c:v>
                </c:pt>
                <c:pt idx="1512">
                  <c:v>15</c:v>
                </c:pt>
                <c:pt idx="1513">
                  <c:v>15</c:v>
                </c:pt>
                <c:pt idx="1514">
                  <c:v>15.8</c:v>
                </c:pt>
                <c:pt idx="1515">
                  <c:v>14.9</c:v>
                </c:pt>
                <c:pt idx="1516">
                  <c:v>15.2</c:v>
                </c:pt>
                <c:pt idx="1517">
                  <c:v>15.5</c:v>
                </c:pt>
                <c:pt idx="1518">
                  <c:v>15.7</c:v>
                </c:pt>
                <c:pt idx="1519">
                  <c:v>15.3</c:v>
                </c:pt>
                <c:pt idx="1520">
                  <c:v>13.7</c:v>
                </c:pt>
                <c:pt idx="1521">
                  <c:v>15.2</c:v>
                </c:pt>
                <c:pt idx="1522">
                  <c:v>13.9</c:v>
                </c:pt>
                <c:pt idx="1523">
                  <c:v>15.4</c:v>
                </c:pt>
                <c:pt idx="1524">
                  <c:v>15.4</c:v>
                </c:pt>
                <c:pt idx="1525">
                  <c:v>14.4</c:v>
                </c:pt>
                <c:pt idx="1526">
                  <c:v>14.7</c:v>
                </c:pt>
                <c:pt idx="1527">
                  <c:v>15.3</c:v>
                </c:pt>
                <c:pt idx="1528">
                  <c:v>14.4</c:v>
                </c:pt>
                <c:pt idx="1529">
                  <c:v>14.6</c:v>
                </c:pt>
                <c:pt idx="1530">
                  <c:v>13.6</c:v>
                </c:pt>
                <c:pt idx="1531">
                  <c:v>14.6</c:v>
                </c:pt>
                <c:pt idx="1532">
                  <c:v>14.5</c:v>
                </c:pt>
                <c:pt idx="1533">
                  <c:v>15.9</c:v>
                </c:pt>
                <c:pt idx="1534">
                  <c:v>14.9</c:v>
                </c:pt>
                <c:pt idx="1535">
                  <c:v>15.8</c:v>
                </c:pt>
                <c:pt idx="1536">
                  <c:v>14.3</c:v>
                </c:pt>
                <c:pt idx="1537">
                  <c:v>14.1</c:v>
                </c:pt>
                <c:pt idx="1538">
                  <c:v>13.7</c:v>
                </c:pt>
                <c:pt idx="1539">
                  <c:v>14.6</c:v>
                </c:pt>
                <c:pt idx="1540">
                  <c:v>13.8</c:v>
                </c:pt>
                <c:pt idx="1541">
                  <c:v>14.5</c:v>
                </c:pt>
                <c:pt idx="1542">
                  <c:v>13.8</c:v>
                </c:pt>
                <c:pt idx="1543">
                  <c:v>14.2</c:v>
                </c:pt>
                <c:pt idx="1544">
                  <c:v>13.8</c:v>
                </c:pt>
                <c:pt idx="1545">
                  <c:v>13.8</c:v>
                </c:pt>
                <c:pt idx="1546">
                  <c:v>13.3</c:v>
                </c:pt>
                <c:pt idx="1547">
                  <c:v>12.7</c:v>
                </c:pt>
                <c:pt idx="1548">
                  <c:v>12.2</c:v>
                </c:pt>
                <c:pt idx="1549">
                  <c:v>12.2</c:v>
                </c:pt>
                <c:pt idx="1550">
                  <c:v>13.6</c:v>
                </c:pt>
                <c:pt idx="1551">
                  <c:v>13.6</c:v>
                </c:pt>
                <c:pt idx="1552">
                  <c:v>12.9</c:v>
                </c:pt>
                <c:pt idx="1553">
                  <c:v>12.7</c:v>
                </c:pt>
                <c:pt idx="1554">
                  <c:v>13.3</c:v>
                </c:pt>
                <c:pt idx="1555">
                  <c:v>14.1</c:v>
                </c:pt>
                <c:pt idx="1556">
                  <c:v>13.3</c:v>
                </c:pt>
                <c:pt idx="1557">
                  <c:v>13.1</c:v>
                </c:pt>
                <c:pt idx="1558">
                  <c:v>13.3</c:v>
                </c:pt>
                <c:pt idx="1559">
                  <c:v>15.3</c:v>
                </c:pt>
                <c:pt idx="1560">
                  <c:v>13</c:v>
                </c:pt>
                <c:pt idx="1561">
                  <c:v>12.9</c:v>
                </c:pt>
                <c:pt idx="1562">
                  <c:v>13.5</c:v>
                </c:pt>
                <c:pt idx="1563">
                  <c:v>12.7</c:v>
                </c:pt>
                <c:pt idx="1564">
                  <c:v>12.9</c:v>
                </c:pt>
                <c:pt idx="1565">
                  <c:v>12.8</c:v>
                </c:pt>
                <c:pt idx="1566">
                  <c:v>13.4</c:v>
                </c:pt>
                <c:pt idx="1567">
                  <c:v>13.6</c:v>
                </c:pt>
                <c:pt idx="1568">
                  <c:v>14.1</c:v>
                </c:pt>
                <c:pt idx="1569">
                  <c:v>14.2</c:v>
                </c:pt>
                <c:pt idx="1570">
                  <c:v>14.5</c:v>
                </c:pt>
                <c:pt idx="1571">
                  <c:v>13.4</c:v>
                </c:pt>
                <c:pt idx="1572">
                  <c:v>13.9</c:v>
                </c:pt>
                <c:pt idx="1573">
                  <c:v>14.2</c:v>
                </c:pt>
                <c:pt idx="1574">
                  <c:v>13.4</c:v>
                </c:pt>
                <c:pt idx="1575">
                  <c:v>14.1</c:v>
                </c:pt>
                <c:pt idx="1576">
                  <c:v>14.1</c:v>
                </c:pt>
                <c:pt idx="1577">
                  <c:v>15.4</c:v>
                </c:pt>
                <c:pt idx="1578">
                  <c:v>15.6</c:v>
                </c:pt>
                <c:pt idx="1579">
                  <c:v>15.2</c:v>
                </c:pt>
                <c:pt idx="1580">
                  <c:v>14.9</c:v>
                </c:pt>
                <c:pt idx="1581">
                  <c:v>15</c:v>
                </c:pt>
                <c:pt idx="1582">
                  <c:v>15.1</c:v>
                </c:pt>
                <c:pt idx="1583">
                  <c:v>13.9</c:v>
                </c:pt>
                <c:pt idx="1584">
                  <c:v>14.6</c:v>
                </c:pt>
                <c:pt idx="1585">
                  <c:v>15.1</c:v>
                </c:pt>
                <c:pt idx="1586">
                  <c:v>14.9</c:v>
                </c:pt>
                <c:pt idx="1587">
                  <c:v>15.7</c:v>
                </c:pt>
                <c:pt idx="1588">
                  <c:v>14.9</c:v>
                </c:pt>
                <c:pt idx="1589">
                  <c:v>15.4</c:v>
                </c:pt>
                <c:pt idx="1590">
                  <c:v>15.9</c:v>
                </c:pt>
                <c:pt idx="1591">
                  <c:v>16</c:v>
                </c:pt>
                <c:pt idx="1592">
                  <c:v>15.5</c:v>
                </c:pt>
                <c:pt idx="1593">
                  <c:v>14.4</c:v>
                </c:pt>
                <c:pt idx="1594">
                  <c:v>14.8</c:v>
                </c:pt>
                <c:pt idx="1595">
                  <c:v>15.6</c:v>
                </c:pt>
                <c:pt idx="1596">
                  <c:v>16.7</c:v>
                </c:pt>
                <c:pt idx="1597">
                  <c:v>15.2</c:v>
                </c:pt>
                <c:pt idx="1598">
                  <c:v>16.600000000000001</c:v>
                </c:pt>
                <c:pt idx="1599">
                  <c:v>15.8</c:v>
                </c:pt>
                <c:pt idx="1600">
                  <c:v>15.7</c:v>
                </c:pt>
                <c:pt idx="1601">
                  <c:v>15.5</c:v>
                </c:pt>
                <c:pt idx="1602">
                  <c:v>15</c:v>
                </c:pt>
                <c:pt idx="1603">
                  <c:v>16.100000000000001</c:v>
                </c:pt>
                <c:pt idx="1604">
                  <c:v>16.399999999999999</c:v>
                </c:pt>
                <c:pt idx="1605">
                  <c:v>15.3</c:v>
                </c:pt>
                <c:pt idx="1606">
                  <c:v>15.8</c:v>
                </c:pt>
                <c:pt idx="1607">
                  <c:v>17</c:v>
                </c:pt>
                <c:pt idx="1608">
                  <c:v>16.8</c:v>
                </c:pt>
                <c:pt idx="1609">
                  <c:v>14.9</c:v>
                </c:pt>
                <c:pt idx="1610">
                  <c:v>15.8</c:v>
                </c:pt>
                <c:pt idx="1611">
                  <c:v>15.8</c:v>
                </c:pt>
                <c:pt idx="1612">
                  <c:v>14.6</c:v>
                </c:pt>
                <c:pt idx="1613">
                  <c:v>16.5</c:v>
                </c:pt>
                <c:pt idx="1614">
                  <c:v>17.399999999999999</c:v>
                </c:pt>
                <c:pt idx="1615">
                  <c:v>18</c:v>
                </c:pt>
                <c:pt idx="1616">
                  <c:v>17.8</c:v>
                </c:pt>
                <c:pt idx="1617">
                  <c:v>18.399999999999999</c:v>
                </c:pt>
                <c:pt idx="1618">
                  <c:v>18.899999999999999</c:v>
                </c:pt>
                <c:pt idx="1619">
                  <c:v>17.100000000000001</c:v>
                </c:pt>
                <c:pt idx="1620">
                  <c:v>18.8</c:v>
                </c:pt>
                <c:pt idx="1621">
                  <c:v>18.100000000000001</c:v>
                </c:pt>
                <c:pt idx="1622">
                  <c:v>19.600000000000001</c:v>
                </c:pt>
                <c:pt idx="1623">
                  <c:v>19.8</c:v>
                </c:pt>
                <c:pt idx="1624">
                  <c:v>19.7</c:v>
                </c:pt>
                <c:pt idx="1625">
                  <c:v>21.4</c:v>
                </c:pt>
                <c:pt idx="1626">
                  <c:v>21.8</c:v>
                </c:pt>
                <c:pt idx="1627">
                  <c:v>21.3</c:v>
                </c:pt>
                <c:pt idx="1628">
                  <c:v>22.5</c:v>
                </c:pt>
                <c:pt idx="1629">
                  <c:v>23</c:v>
                </c:pt>
                <c:pt idx="1630">
                  <c:v>21.9</c:v>
                </c:pt>
                <c:pt idx="1631">
                  <c:v>22.7</c:v>
                </c:pt>
                <c:pt idx="1632">
                  <c:v>23.2</c:v>
                </c:pt>
                <c:pt idx="1633">
                  <c:v>23.9</c:v>
                </c:pt>
                <c:pt idx="1634">
                  <c:v>24.4</c:v>
                </c:pt>
                <c:pt idx="1635">
                  <c:v>23.8</c:v>
                </c:pt>
                <c:pt idx="1636">
                  <c:v>23.6</c:v>
                </c:pt>
                <c:pt idx="1637">
                  <c:v>25.3</c:v>
                </c:pt>
                <c:pt idx="1638">
                  <c:v>25.2</c:v>
                </c:pt>
                <c:pt idx="1639">
                  <c:v>24.5</c:v>
                </c:pt>
                <c:pt idx="1640">
                  <c:v>25.5</c:v>
                </c:pt>
                <c:pt idx="1641">
                  <c:v>26</c:v>
                </c:pt>
                <c:pt idx="1642">
                  <c:v>25.1</c:v>
                </c:pt>
                <c:pt idx="1643">
                  <c:v>24.5</c:v>
                </c:pt>
                <c:pt idx="1644">
                  <c:v>24.7</c:v>
                </c:pt>
                <c:pt idx="1645">
                  <c:v>25.9</c:v>
                </c:pt>
                <c:pt idx="1646">
                  <c:v>24.8</c:v>
                </c:pt>
                <c:pt idx="1647">
                  <c:v>25.4</c:v>
                </c:pt>
                <c:pt idx="1648">
                  <c:v>24.9</c:v>
                </c:pt>
                <c:pt idx="1649">
                  <c:v>24.6</c:v>
                </c:pt>
                <c:pt idx="1650">
                  <c:v>25.1</c:v>
                </c:pt>
                <c:pt idx="1651">
                  <c:v>23.8</c:v>
                </c:pt>
                <c:pt idx="1652">
                  <c:v>24.3</c:v>
                </c:pt>
                <c:pt idx="1653">
                  <c:v>23.7</c:v>
                </c:pt>
                <c:pt idx="1654">
                  <c:v>23.9</c:v>
                </c:pt>
                <c:pt idx="1655">
                  <c:v>23.3</c:v>
                </c:pt>
                <c:pt idx="1656">
                  <c:v>24.5</c:v>
                </c:pt>
                <c:pt idx="1657">
                  <c:v>24.9</c:v>
                </c:pt>
                <c:pt idx="1658">
                  <c:v>23.1</c:v>
                </c:pt>
                <c:pt idx="1659">
                  <c:v>23.8</c:v>
                </c:pt>
                <c:pt idx="1660">
                  <c:v>23.3</c:v>
                </c:pt>
                <c:pt idx="1661">
                  <c:v>23.9</c:v>
                </c:pt>
                <c:pt idx="1662">
                  <c:v>25.1</c:v>
                </c:pt>
                <c:pt idx="1663">
                  <c:v>25.3</c:v>
                </c:pt>
                <c:pt idx="1664">
                  <c:v>24.2</c:v>
                </c:pt>
                <c:pt idx="1665">
                  <c:v>24.9</c:v>
                </c:pt>
                <c:pt idx="1666">
                  <c:v>24.2</c:v>
                </c:pt>
                <c:pt idx="1667">
                  <c:v>24.8</c:v>
                </c:pt>
                <c:pt idx="1668">
                  <c:v>23.6</c:v>
                </c:pt>
                <c:pt idx="1669">
                  <c:v>25.3</c:v>
                </c:pt>
                <c:pt idx="1670">
                  <c:v>25.4</c:v>
                </c:pt>
                <c:pt idx="1671">
                  <c:v>25.2</c:v>
                </c:pt>
                <c:pt idx="1672">
                  <c:v>26.8</c:v>
                </c:pt>
                <c:pt idx="1673">
                  <c:v>26.1</c:v>
                </c:pt>
                <c:pt idx="1674">
                  <c:v>25.5</c:v>
                </c:pt>
                <c:pt idx="1675">
                  <c:v>27.1</c:v>
                </c:pt>
                <c:pt idx="1676">
                  <c:v>27</c:v>
                </c:pt>
                <c:pt idx="1677">
                  <c:v>27.6</c:v>
                </c:pt>
                <c:pt idx="1678">
                  <c:v>28.6</c:v>
                </c:pt>
                <c:pt idx="1679">
                  <c:v>28.3</c:v>
                </c:pt>
                <c:pt idx="1680">
                  <c:v>30.2</c:v>
                </c:pt>
                <c:pt idx="1681">
                  <c:v>30.2</c:v>
                </c:pt>
                <c:pt idx="1682">
                  <c:v>32.6</c:v>
                </c:pt>
                <c:pt idx="1683">
                  <c:v>31.9</c:v>
                </c:pt>
                <c:pt idx="1684">
                  <c:v>34.4</c:v>
                </c:pt>
                <c:pt idx="1685">
                  <c:v>35.5</c:v>
                </c:pt>
                <c:pt idx="1686">
                  <c:v>37.299999999999997</c:v>
                </c:pt>
                <c:pt idx="1687">
                  <c:v>38.200000000000003</c:v>
                </c:pt>
                <c:pt idx="1688">
                  <c:v>40.200000000000003</c:v>
                </c:pt>
                <c:pt idx="1689">
                  <c:v>40.5</c:v>
                </c:pt>
                <c:pt idx="1690">
                  <c:v>43.5</c:v>
                </c:pt>
                <c:pt idx="1691">
                  <c:v>44.4</c:v>
                </c:pt>
                <c:pt idx="1692">
                  <c:v>45.9</c:v>
                </c:pt>
                <c:pt idx="1693">
                  <c:v>45.8</c:v>
                </c:pt>
                <c:pt idx="1694">
                  <c:v>47.6</c:v>
                </c:pt>
                <c:pt idx="1695">
                  <c:v>47.5</c:v>
                </c:pt>
                <c:pt idx="1696">
                  <c:v>50.2</c:v>
                </c:pt>
                <c:pt idx="1697">
                  <c:v>51.9</c:v>
                </c:pt>
                <c:pt idx="1698">
                  <c:v>53.9</c:v>
                </c:pt>
                <c:pt idx="1699">
                  <c:v>53.9</c:v>
                </c:pt>
                <c:pt idx="1700">
                  <c:v>54.5</c:v>
                </c:pt>
                <c:pt idx="1701">
                  <c:v>55.5</c:v>
                </c:pt>
                <c:pt idx="1702">
                  <c:v>56</c:v>
                </c:pt>
                <c:pt idx="1703">
                  <c:v>55.8</c:v>
                </c:pt>
                <c:pt idx="1704">
                  <c:v>58.4</c:v>
                </c:pt>
                <c:pt idx="1705">
                  <c:v>56.3</c:v>
                </c:pt>
                <c:pt idx="1706">
                  <c:v>57.6</c:v>
                </c:pt>
                <c:pt idx="1707">
                  <c:v>58.2</c:v>
                </c:pt>
                <c:pt idx="1708">
                  <c:v>58.4</c:v>
                </c:pt>
                <c:pt idx="1709">
                  <c:v>59.1</c:v>
                </c:pt>
                <c:pt idx="1710">
                  <c:v>58.4</c:v>
                </c:pt>
                <c:pt idx="1711">
                  <c:v>58.7</c:v>
                </c:pt>
                <c:pt idx="1712">
                  <c:v>58.2</c:v>
                </c:pt>
                <c:pt idx="1713">
                  <c:v>57.8</c:v>
                </c:pt>
                <c:pt idx="1714">
                  <c:v>58.8</c:v>
                </c:pt>
                <c:pt idx="1715">
                  <c:v>58.4</c:v>
                </c:pt>
                <c:pt idx="1716">
                  <c:v>58.2</c:v>
                </c:pt>
                <c:pt idx="1717">
                  <c:v>57.6</c:v>
                </c:pt>
                <c:pt idx="1718">
                  <c:v>58.2</c:v>
                </c:pt>
                <c:pt idx="1719">
                  <c:v>59.5</c:v>
                </c:pt>
                <c:pt idx="1720">
                  <c:v>57.3</c:v>
                </c:pt>
                <c:pt idx="1721">
                  <c:v>58.5</c:v>
                </c:pt>
                <c:pt idx="1722">
                  <c:v>58.6</c:v>
                </c:pt>
                <c:pt idx="1723">
                  <c:v>58.5</c:v>
                </c:pt>
                <c:pt idx="1724">
                  <c:v>58.9</c:v>
                </c:pt>
                <c:pt idx="1725">
                  <c:v>58.1</c:v>
                </c:pt>
                <c:pt idx="1726">
                  <c:v>57.8</c:v>
                </c:pt>
                <c:pt idx="1727">
                  <c:v>57.6</c:v>
                </c:pt>
                <c:pt idx="1728">
                  <c:v>58</c:v>
                </c:pt>
                <c:pt idx="1729">
                  <c:v>57</c:v>
                </c:pt>
                <c:pt idx="1730">
                  <c:v>57.4</c:v>
                </c:pt>
                <c:pt idx="1731">
                  <c:v>57.3</c:v>
                </c:pt>
                <c:pt idx="1732">
                  <c:v>56.7</c:v>
                </c:pt>
                <c:pt idx="1733">
                  <c:v>54.8</c:v>
                </c:pt>
                <c:pt idx="1734">
                  <c:v>57.3</c:v>
                </c:pt>
                <c:pt idx="1735">
                  <c:v>54.6</c:v>
                </c:pt>
                <c:pt idx="1736">
                  <c:v>56.1</c:v>
                </c:pt>
                <c:pt idx="1737">
                  <c:v>54.8</c:v>
                </c:pt>
                <c:pt idx="1738">
                  <c:v>55.3</c:v>
                </c:pt>
                <c:pt idx="1739">
                  <c:v>52.2</c:v>
                </c:pt>
                <c:pt idx="1740">
                  <c:v>51.4</c:v>
                </c:pt>
                <c:pt idx="1741">
                  <c:v>51</c:v>
                </c:pt>
                <c:pt idx="1742">
                  <c:v>50.1</c:v>
                </c:pt>
                <c:pt idx="1743">
                  <c:v>48.2</c:v>
                </c:pt>
                <c:pt idx="1744">
                  <c:v>46.9</c:v>
                </c:pt>
                <c:pt idx="1745">
                  <c:v>45</c:v>
                </c:pt>
                <c:pt idx="1746">
                  <c:v>45.1</c:v>
                </c:pt>
                <c:pt idx="1747">
                  <c:v>42.6</c:v>
                </c:pt>
                <c:pt idx="1748">
                  <c:v>42.6</c:v>
                </c:pt>
                <c:pt idx="1749">
                  <c:v>40</c:v>
                </c:pt>
                <c:pt idx="1750">
                  <c:v>39.9</c:v>
                </c:pt>
                <c:pt idx="1751">
                  <c:v>37.799999999999997</c:v>
                </c:pt>
                <c:pt idx="1752">
                  <c:v>35.5</c:v>
                </c:pt>
                <c:pt idx="1753">
                  <c:v>35.1</c:v>
                </c:pt>
                <c:pt idx="1754">
                  <c:v>33.299999999999997</c:v>
                </c:pt>
                <c:pt idx="1755">
                  <c:v>31.5</c:v>
                </c:pt>
                <c:pt idx="1756">
                  <c:v>29.8</c:v>
                </c:pt>
                <c:pt idx="1757">
                  <c:v>29.1</c:v>
                </c:pt>
                <c:pt idx="1758">
                  <c:v>27.9</c:v>
                </c:pt>
                <c:pt idx="1759">
                  <c:v>25.7</c:v>
                </c:pt>
                <c:pt idx="1760">
                  <c:v>24.9</c:v>
                </c:pt>
                <c:pt idx="1761">
                  <c:v>24.1</c:v>
                </c:pt>
                <c:pt idx="1762">
                  <c:v>23.9</c:v>
                </c:pt>
                <c:pt idx="1763">
                  <c:v>21.8</c:v>
                </c:pt>
                <c:pt idx="1764">
                  <c:v>20.399999999999999</c:v>
                </c:pt>
                <c:pt idx="1765">
                  <c:v>20.5</c:v>
                </c:pt>
                <c:pt idx="1766">
                  <c:v>19.8</c:v>
                </c:pt>
                <c:pt idx="1767">
                  <c:v>19.600000000000001</c:v>
                </c:pt>
                <c:pt idx="1768">
                  <c:v>17.5</c:v>
                </c:pt>
                <c:pt idx="1769">
                  <c:v>18.5</c:v>
                </c:pt>
                <c:pt idx="1770">
                  <c:v>17.8</c:v>
                </c:pt>
                <c:pt idx="1771">
                  <c:v>16.399999999999999</c:v>
                </c:pt>
                <c:pt idx="1772">
                  <c:v>15.8</c:v>
                </c:pt>
                <c:pt idx="1773">
                  <c:v>17</c:v>
                </c:pt>
                <c:pt idx="1774">
                  <c:v>16</c:v>
                </c:pt>
                <c:pt idx="1775">
                  <c:v>14.8</c:v>
                </c:pt>
                <c:pt idx="1776">
                  <c:v>15.8</c:v>
                </c:pt>
                <c:pt idx="1777">
                  <c:v>14.3</c:v>
                </c:pt>
                <c:pt idx="1778">
                  <c:v>13.3</c:v>
                </c:pt>
                <c:pt idx="1779">
                  <c:v>13.9</c:v>
                </c:pt>
                <c:pt idx="1780">
                  <c:v>14.7</c:v>
                </c:pt>
                <c:pt idx="1781">
                  <c:v>13.8</c:v>
                </c:pt>
                <c:pt idx="1782">
                  <c:v>12.8</c:v>
                </c:pt>
                <c:pt idx="1783">
                  <c:v>13.1</c:v>
                </c:pt>
                <c:pt idx="1784">
                  <c:v>12.6</c:v>
                </c:pt>
                <c:pt idx="1785">
                  <c:v>13.5</c:v>
                </c:pt>
                <c:pt idx="1786">
                  <c:v>12.9</c:v>
                </c:pt>
                <c:pt idx="1787">
                  <c:v>13.1</c:v>
                </c:pt>
                <c:pt idx="1788">
                  <c:v>12.3</c:v>
                </c:pt>
                <c:pt idx="1789">
                  <c:v>12</c:v>
                </c:pt>
                <c:pt idx="1790">
                  <c:v>11.8</c:v>
                </c:pt>
                <c:pt idx="1791">
                  <c:v>13.5</c:v>
                </c:pt>
                <c:pt idx="1792">
                  <c:v>13.6</c:v>
                </c:pt>
                <c:pt idx="1793">
                  <c:v>12.3</c:v>
                </c:pt>
                <c:pt idx="1794">
                  <c:v>11.8</c:v>
                </c:pt>
                <c:pt idx="1795">
                  <c:v>13.4</c:v>
                </c:pt>
                <c:pt idx="1796">
                  <c:v>13.5</c:v>
                </c:pt>
                <c:pt idx="1797">
                  <c:v>13.8</c:v>
                </c:pt>
                <c:pt idx="1798">
                  <c:v>12.4</c:v>
                </c:pt>
                <c:pt idx="1799">
                  <c:v>13.3</c:v>
                </c:pt>
                <c:pt idx="1800">
                  <c:v>13.1</c:v>
                </c:pt>
                <c:pt idx="1801">
                  <c:v>13.3</c:v>
                </c:pt>
                <c:pt idx="1802">
                  <c:v>12</c:v>
                </c:pt>
                <c:pt idx="1803">
                  <c:v>11.7</c:v>
                </c:pt>
                <c:pt idx="1804">
                  <c:v>13.3</c:v>
                </c:pt>
                <c:pt idx="1805">
                  <c:v>12.4</c:v>
                </c:pt>
                <c:pt idx="1806">
                  <c:v>13.5</c:v>
                </c:pt>
                <c:pt idx="1807">
                  <c:v>12.9</c:v>
                </c:pt>
                <c:pt idx="1808">
                  <c:v>12.8</c:v>
                </c:pt>
                <c:pt idx="1809">
                  <c:v>12.5</c:v>
                </c:pt>
                <c:pt idx="1810">
                  <c:v>11.9</c:v>
                </c:pt>
                <c:pt idx="1811">
                  <c:v>13.4</c:v>
                </c:pt>
                <c:pt idx="1812">
                  <c:v>13.3</c:v>
                </c:pt>
                <c:pt idx="1813">
                  <c:v>13.2</c:v>
                </c:pt>
                <c:pt idx="1814">
                  <c:v>13.3</c:v>
                </c:pt>
                <c:pt idx="1815">
                  <c:v>11.9</c:v>
                </c:pt>
                <c:pt idx="1816">
                  <c:v>12.1</c:v>
                </c:pt>
                <c:pt idx="1817">
                  <c:v>13</c:v>
                </c:pt>
                <c:pt idx="1818">
                  <c:v>12.9</c:v>
                </c:pt>
                <c:pt idx="1819">
                  <c:v>11.8</c:v>
                </c:pt>
                <c:pt idx="1820">
                  <c:v>12.9</c:v>
                </c:pt>
                <c:pt idx="1821">
                  <c:v>13.8</c:v>
                </c:pt>
                <c:pt idx="1822">
                  <c:v>14.1</c:v>
                </c:pt>
                <c:pt idx="1823">
                  <c:v>13.2</c:v>
                </c:pt>
                <c:pt idx="1824">
                  <c:v>12.7</c:v>
                </c:pt>
                <c:pt idx="1825">
                  <c:v>13.1</c:v>
                </c:pt>
                <c:pt idx="1826">
                  <c:v>12.5</c:v>
                </c:pt>
                <c:pt idx="1827">
                  <c:v>12.6</c:v>
                </c:pt>
                <c:pt idx="1828">
                  <c:v>13</c:v>
                </c:pt>
                <c:pt idx="1829">
                  <c:v>13.1</c:v>
                </c:pt>
                <c:pt idx="1830">
                  <c:v>11.6</c:v>
                </c:pt>
                <c:pt idx="1831">
                  <c:v>13.2</c:v>
                </c:pt>
                <c:pt idx="1832">
                  <c:v>12.8</c:v>
                </c:pt>
                <c:pt idx="1833">
                  <c:v>12.7</c:v>
                </c:pt>
                <c:pt idx="1834">
                  <c:v>13.6</c:v>
                </c:pt>
                <c:pt idx="1835">
                  <c:v>12.7</c:v>
                </c:pt>
                <c:pt idx="1836">
                  <c:v>12.7</c:v>
                </c:pt>
                <c:pt idx="1837">
                  <c:v>13.1</c:v>
                </c:pt>
                <c:pt idx="1838">
                  <c:v>11.4</c:v>
                </c:pt>
                <c:pt idx="1839">
                  <c:v>12.1</c:v>
                </c:pt>
                <c:pt idx="1840">
                  <c:v>12.5</c:v>
                </c:pt>
                <c:pt idx="1841">
                  <c:v>12.6</c:v>
                </c:pt>
                <c:pt idx="1842">
                  <c:v>11.9</c:v>
                </c:pt>
                <c:pt idx="1843">
                  <c:v>11.8</c:v>
                </c:pt>
                <c:pt idx="1844">
                  <c:v>11.5</c:v>
                </c:pt>
                <c:pt idx="1845">
                  <c:v>12.4</c:v>
                </c:pt>
                <c:pt idx="1846">
                  <c:v>13.1</c:v>
                </c:pt>
                <c:pt idx="1847">
                  <c:v>14.2</c:v>
                </c:pt>
                <c:pt idx="1848">
                  <c:v>14</c:v>
                </c:pt>
                <c:pt idx="1849">
                  <c:v>12.5</c:v>
                </c:pt>
                <c:pt idx="1850">
                  <c:v>12.7</c:v>
                </c:pt>
                <c:pt idx="1851">
                  <c:v>12.5</c:v>
                </c:pt>
                <c:pt idx="1852">
                  <c:v>12.7</c:v>
                </c:pt>
                <c:pt idx="1853">
                  <c:v>12.6</c:v>
                </c:pt>
                <c:pt idx="1854">
                  <c:v>13.2</c:v>
                </c:pt>
                <c:pt idx="1855">
                  <c:v>12.1</c:v>
                </c:pt>
                <c:pt idx="1856">
                  <c:v>12.7</c:v>
                </c:pt>
                <c:pt idx="1857">
                  <c:v>12.9</c:v>
                </c:pt>
                <c:pt idx="1858">
                  <c:v>12.7</c:v>
                </c:pt>
                <c:pt idx="1859">
                  <c:v>12.5</c:v>
                </c:pt>
                <c:pt idx="1860">
                  <c:v>12.4</c:v>
                </c:pt>
                <c:pt idx="1861">
                  <c:v>13</c:v>
                </c:pt>
                <c:pt idx="1862">
                  <c:v>13.1</c:v>
                </c:pt>
                <c:pt idx="1863">
                  <c:v>13.8</c:v>
                </c:pt>
                <c:pt idx="1864">
                  <c:v>13.9</c:v>
                </c:pt>
                <c:pt idx="1865">
                  <c:v>13.2</c:v>
                </c:pt>
                <c:pt idx="1866">
                  <c:v>13.5</c:v>
                </c:pt>
                <c:pt idx="1867">
                  <c:v>13.4</c:v>
                </c:pt>
                <c:pt idx="1868">
                  <c:v>13.8</c:v>
                </c:pt>
                <c:pt idx="1869">
                  <c:v>14.7</c:v>
                </c:pt>
                <c:pt idx="1870">
                  <c:v>12.1</c:v>
                </c:pt>
                <c:pt idx="1871">
                  <c:v>13.2</c:v>
                </c:pt>
                <c:pt idx="1872">
                  <c:v>13.2</c:v>
                </c:pt>
                <c:pt idx="1873">
                  <c:v>13.8</c:v>
                </c:pt>
                <c:pt idx="1874">
                  <c:v>13.6</c:v>
                </c:pt>
                <c:pt idx="1875">
                  <c:v>13.8</c:v>
                </c:pt>
                <c:pt idx="1876">
                  <c:v>14.7</c:v>
                </c:pt>
                <c:pt idx="1877">
                  <c:v>14.5</c:v>
                </c:pt>
                <c:pt idx="1878">
                  <c:v>14.7</c:v>
                </c:pt>
                <c:pt idx="1879">
                  <c:v>13.8</c:v>
                </c:pt>
                <c:pt idx="1880">
                  <c:v>13.9</c:v>
                </c:pt>
                <c:pt idx="1881">
                  <c:v>14.2</c:v>
                </c:pt>
                <c:pt idx="1882">
                  <c:v>14.5</c:v>
                </c:pt>
                <c:pt idx="1883">
                  <c:v>14.1</c:v>
                </c:pt>
                <c:pt idx="1884">
                  <c:v>14.4</c:v>
                </c:pt>
                <c:pt idx="1885">
                  <c:v>14.8</c:v>
                </c:pt>
                <c:pt idx="1886">
                  <c:v>14.4</c:v>
                </c:pt>
                <c:pt idx="1887">
                  <c:v>14.8</c:v>
                </c:pt>
                <c:pt idx="1888">
                  <c:v>14.7</c:v>
                </c:pt>
                <c:pt idx="1889">
                  <c:v>14.7</c:v>
                </c:pt>
                <c:pt idx="1890">
                  <c:v>14.5</c:v>
                </c:pt>
                <c:pt idx="1891">
                  <c:v>14.4</c:v>
                </c:pt>
                <c:pt idx="1892">
                  <c:v>16.600000000000001</c:v>
                </c:pt>
                <c:pt idx="1893">
                  <c:v>15</c:v>
                </c:pt>
                <c:pt idx="1894">
                  <c:v>15.2</c:v>
                </c:pt>
                <c:pt idx="1895">
                  <c:v>16.5</c:v>
                </c:pt>
                <c:pt idx="1896">
                  <c:v>15.3</c:v>
                </c:pt>
                <c:pt idx="1897">
                  <c:v>16.100000000000001</c:v>
                </c:pt>
                <c:pt idx="1898">
                  <c:v>15.5</c:v>
                </c:pt>
                <c:pt idx="1899">
                  <c:v>14.7</c:v>
                </c:pt>
                <c:pt idx="1900">
                  <c:v>14.3</c:v>
                </c:pt>
                <c:pt idx="1901">
                  <c:v>15.2</c:v>
                </c:pt>
                <c:pt idx="1902">
                  <c:v>15.4</c:v>
                </c:pt>
                <c:pt idx="1903">
                  <c:v>15.4</c:v>
                </c:pt>
                <c:pt idx="1904">
                  <c:v>14.8</c:v>
                </c:pt>
                <c:pt idx="1905">
                  <c:v>15.9</c:v>
                </c:pt>
                <c:pt idx="1906">
                  <c:v>14.7</c:v>
                </c:pt>
                <c:pt idx="1907">
                  <c:v>15.1</c:v>
                </c:pt>
                <c:pt idx="1908">
                  <c:v>14.9</c:v>
                </c:pt>
                <c:pt idx="1909">
                  <c:v>15.1</c:v>
                </c:pt>
                <c:pt idx="1910">
                  <c:v>15.9</c:v>
                </c:pt>
                <c:pt idx="1911">
                  <c:v>15.6</c:v>
                </c:pt>
                <c:pt idx="1912">
                  <c:v>15.4</c:v>
                </c:pt>
                <c:pt idx="1913">
                  <c:v>15.2</c:v>
                </c:pt>
                <c:pt idx="1914">
                  <c:v>14.7</c:v>
                </c:pt>
                <c:pt idx="1915">
                  <c:v>14.7</c:v>
                </c:pt>
                <c:pt idx="1916">
                  <c:v>15</c:v>
                </c:pt>
                <c:pt idx="1917">
                  <c:v>14.8</c:v>
                </c:pt>
                <c:pt idx="1918">
                  <c:v>15.5</c:v>
                </c:pt>
                <c:pt idx="1919">
                  <c:v>16</c:v>
                </c:pt>
                <c:pt idx="1920">
                  <c:v>14.4</c:v>
                </c:pt>
                <c:pt idx="1921">
                  <c:v>15.4</c:v>
                </c:pt>
                <c:pt idx="1922">
                  <c:v>14.8</c:v>
                </c:pt>
                <c:pt idx="1923">
                  <c:v>14.6</c:v>
                </c:pt>
                <c:pt idx="1924">
                  <c:v>15.8</c:v>
                </c:pt>
                <c:pt idx="1925">
                  <c:v>14.5</c:v>
                </c:pt>
                <c:pt idx="1926">
                  <c:v>14.5</c:v>
                </c:pt>
                <c:pt idx="1927">
                  <c:v>14.6</c:v>
                </c:pt>
                <c:pt idx="1928">
                  <c:v>14.7</c:v>
                </c:pt>
                <c:pt idx="1929">
                  <c:v>13.6</c:v>
                </c:pt>
                <c:pt idx="1930">
                  <c:v>14.6</c:v>
                </c:pt>
                <c:pt idx="1931">
                  <c:v>13.9</c:v>
                </c:pt>
                <c:pt idx="1932">
                  <c:v>14.2</c:v>
                </c:pt>
                <c:pt idx="1933">
                  <c:v>14.8</c:v>
                </c:pt>
                <c:pt idx="1934">
                  <c:v>14.5</c:v>
                </c:pt>
                <c:pt idx="1935">
                  <c:v>14.9</c:v>
                </c:pt>
                <c:pt idx="1936">
                  <c:v>13.9</c:v>
                </c:pt>
                <c:pt idx="1937">
                  <c:v>14</c:v>
                </c:pt>
                <c:pt idx="1938">
                  <c:v>15.6</c:v>
                </c:pt>
                <c:pt idx="1939">
                  <c:v>14.3</c:v>
                </c:pt>
                <c:pt idx="1940">
                  <c:v>14</c:v>
                </c:pt>
                <c:pt idx="1941">
                  <c:v>13.8</c:v>
                </c:pt>
                <c:pt idx="1942">
                  <c:v>14.5</c:v>
                </c:pt>
                <c:pt idx="1943">
                  <c:v>15.8</c:v>
                </c:pt>
                <c:pt idx="1944">
                  <c:v>13.7</c:v>
                </c:pt>
                <c:pt idx="1945">
                  <c:v>14.5</c:v>
                </c:pt>
                <c:pt idx="1946">
                  <c:v>15.3</c:v>
                </c:pt>
                <c:pt idx="1947">
                  <c:v>14.5</c:v>
                </c:pt>
                <c:pt idx="1948">
                  <c:v>14.1</c:v>
                </c:pt>
                <c:pt idx="1949">
                  <c:v>14.4</c:v>
                </c:pt>
                <c:pt idx="1950">
                  <c:v>13.9</c:v>
                </c:pt>
                <c:pt idx="1951">
                  <c:v>14.3</c:v>
                </c:pt>
                <c:pt idx="1952">
                  <c:v>13.7</c:v>
                </c:pt>
                <c:pt idx="1953">
                  <c:v>15.9</c:v>
                </c:pt>
                <c:pt idx="1954">
                  <c:v>15.2</c:v>
                </c:pt>
                <c:pt idx="1955">
                  <c:v>15.2</c:v>
                </c:pt>
                <c:pt idx="1956">
                  <c:v>15.1</c:v>
                </c:pt>
                <c:pt idx="1957">
                  <c:v>15.7</c:v>
                </c:pt>
                <c:pt idx="1958">
                  <c:v>15.1</c:v>
                </c:pt>
                <c:pt idx="1959">
                  <c:v>15.3</c:v>
                </c:pt>
                <c:pt idx="1960">
                  <c:v>16.100000000000001</c:v>
                </c:pt>
                <c:pt idx="1961">
                  <c:v>16.3</c:v>
                </c:pt>
                <c:pt idx="1962">
                  <c:v>14.3</c:v>
                </c:pt>
                <c:pt idx="1963">
                  <c:v>14.4</c:v>
                </c:pt>
                <c:pt idx="1964">
                  <c:v>15.1</c:v>
                </c:pt>
                <c:pt idx="1965">
                  <c:v>15</c:v>
                </c:pt>
                <c:pt idx="1966">
                  <c:v>16.2</c:v>
                </c:pt>
                <c:pt idx="1967">
                  <c:v>15.9</c:v>
                </c:pt>
                <c:pt idx="1968">
                  <c:v>15.4</c:v>
                </c:pt>
                <c:pt idx="1969">
                  <c:v>15.5</c:v>
                </c:pt>
                <c:pt idx="1970">
                  <c:v>15.2</c:v>
                </c:pt>
                <c:pt idx="1971">
                  <c:v>16.3</c:v>
                </c:pt>
                <c:pt idx="1972">
                  <c:v>15.2</c:v>
                </c:pt>
                <c:pt idx="1973">
                  <c:v>15.2</c:v>
                </c:pt>
                <c:pt idx="1974">
                  <c:v>14.3</c:v>
                </c:pt>
                <c:pt idx="1975">
                  <c:v>15.5</c:v>
                </c:pt>
                <c:pt idx="1976">
                  <c:v>15.8</c:v>
                </c:pt>
                <c:pt idx="1977">
                  <c:v>15.2</c:v>
                </c:pt>
                <c:pt idx="1978">
                  <c:v>15.6</c:v>
                </c:pt>
                <c:pt idx="1979">
                  <c:v>15.7</c:v>
                </c:pt>
                <c:pt idx="1980">
                  <c:v>15.6</c:v>
                </c:pt>
                <c:pt idx="1981">
                  <c:v>14.9</c:v>
                </c:pt>
                <c:pt idx="1982">
                  <c:v>14.8</c:v>
                </c:pt>
                <c:pt idx="1983">
                  <c:v>15.2</c:v>
                </c:pt>
                <c:pt idx="1984">
                  <c:v>15.4</c:v>
                </c:pt>
                <c:pt idx="1985">
                  <c:v>14.6</c:v>
                </c:pt>
                <c:pt idx="1986">
                  <c:v>15</c:v>
                </c:pt>
                <c:pt idx="1987">
                  <c:v>15.4</c:v>
                </c:pt>
                <c:pt idx="1988">
                  <c:v>14.5</c:v>
                </c:pt>
                <c:pt idx="1989">
                  <c:v>14.9</c:v>
                </c:pt>
                <c:pt idx="1990">
                  <c:v>15.1</c:v>
                </c:pt>
                <c:pt idx="1991">
                  <c:v>15.7</c:v>
                </c:pt>
                <c:pt idx="1992">
                  <c:v>15.7</c:v>
                </c:pt>
                <c:pt idx="1993">
                  <c:v>14.1</c:v>
                </c:pt>
                <c:pt idx="1994">
                  <c:v>15.2</c:v>
                </c:pt>
                <c:pt idx="1995">
                  <c:v>15.7</c:v>
                </c:pt>
                <c:pt idx="1996">
                  <c:v>14.4</c:v>
                </c:pt>
                <c:pt idx="1997">
                  <c:v>14.8</c:v>
                </c:pt>
                <c:pt idx="1998">
                  <c:v>13.8</c:v>
                </c:pt>
                <c:pt idx="1999">
                  <c:v>14.1</c:v>
                </c:pt>
                <c:pt idx="2000">
                  <c:v>13.7</c:v>
                </c:pt>
                <c:pt idx="2001">
                  <c:v>13.4</c:v>
                </c:pt>
                <c:pt idx="2002">
                  <c:v>13</c:v>
                </c:pt>
                <c:pt idx="2003">
                  <c:v>13</c:v>
                </c:pt>
                <c:pt idx="2004">
                  <c:v>13</c:v>
                </c:pt>
                <c:pt idx="2005">
                  <c:v>12.9</c:v>
                </c:pt>
                <c:pt idx="2006">
                  <c:v>13.3</c:v>
                </c:pt>
                <c:pt idx="2007">
                  <c:v>11.4</c:v>
                </c:pt>
                <c:pt idx="2008">
                  <c:v>11.5</c:v>
                </c:pt>
                <c:pt idx="2009">
                  <c:v>12.4</c:v>
                </c:pt>
                <c:pt idx="2010">
                  <c:v>12.7</c:v>
                </c:pt>
                <c:pt idx="2011">
                  <c:v>12.9</c:v>
                </c:pt>
                <c:pt idx="2012">
                  <c:v>12.8</c:v>
                </c:pt>
                <c:pt idx="2013">
                  <c:v>12.5</c:v>
                </c:pt>
                <c:pt idx="2014">
                  <c:v>12.5</c:v>
                </c:pt>
                <c:pt idx="2015">
                  <c:v>12.9</c:v>
                </c:pt>
                <c:pt idx="2016">
                  <c:v>13</c:v>
                </c:pt>
                <c:pt idx="2017">
                  <c:v>11.3</c:v>
                </c:pt>
                <c:pt idx="2018">
                  <c:v>12.1</c:v>
                </c:pt>
                <c:pt idx="2019">
                  <c:v>12.7</c:v>
                </c:pt>
                <c:pt idx="2020">
                  <c:v>12.6</c:v>
                </c:pt>
                <c:pt idx="2021">
                  <c:v>12.1</c:v>
                </c:pt>
                <c:pt idx="2022">
                  <c:v>11.8</c:v>
                </c:pt>
                <c:pt idx="2023">
                  <c:v>12.1</c:v>
                </c:pt>
                <c:pt idx="2024">
                  <c:v>11.2</c:v>
                </c:pt>
                <c:pt idx="2025">
                  <c:v>12</c:v>
                </c:pt>
                <c:pt idx="2026">
                  <c:v>13.2</c:v>
                </c:pt>
                <c:pt idx="2027">
                  <c:v>11.7</c:v>
                </c:pt>
                <c:pt idx="2028">
                  <c:v>12.4</c:v>
                </c:pt>
                <c:pt idx="2029">
                  <c:v>11.8</c:v>
                </c:pt>
                <c:pt idx="2030">
                  <c:v>12.5</c:v>
                </c:pt>
                <c:pt idx="2031">
                  <c:v>12.9</c:v>
                </c:pt>
                <c:pt idx="2032">
                  <c:v>11.4</c:v>
                </c:pt>
                <c:pt idx="2033">
                  <c:v>11.9</c:v>
                </c:pt>
                <c:pt idx="2034">
                  <c:v>10.9</c:v>
                </c:pt>
                <c:pt idx="2035">
                  <c:v>13.1</c:v>
                </c:pt>
                <c:pt idx="2036">
                  <c:v>12.1</c:v>
                </c:pt>
                <c:pt idx="2037">
                  <c:v>11.6</c:v>
                </c:pt>
                <c:pt idx="2038">
                  <c:v>12.5</c:v>
                </c:pt>
                <c:pt idx="2039">
                  <c:v>11.9</c:v>
                </c:pt>
                <c:pt idx="2040">
                  <c:v>12.4</c:v>
                </c:pt>
                <c:pt idx="2041">
                  <c:v>12.1</c:v>
                </c:pt>
                <c:pt idx="2042">
                  <c:v>12.1</c:v>
                </c:pt>
                <c:pt idx="2043">
                  <c:v>12.1</c:v>
                </c:pt>
                <c:pt idx="2044">
                  <c:v>12.6</c:v>
                </c:pt>
                <c:pt idx="2045">
                  <c:v>13.1</c:v>
                </c:pt>
                <c:pt idx="2046">
                  <c:v>11.5</c:v>
                </c:pt>
                <c:pt idx="2047">
                  <c:v>12.1</c:v>
                </c:pt>
                <c:pt idx="2048">
                  <c:v>11.2</c:v>
                </c:pt>
                <c:pt idx="2049">
                  <c:v>10.9</c:v>
                </c:pt>
                <c:pt idx="2050">
                  <c:v>11.6</c:v>
                </c:pt>
                <c:pt idx="2051">
                  <c:v>11.5</c:v>
                </c:pt>
                <c:pt idx="2052">
                  <c:v>12.5</c:v>
                </c:pt>
                <c:pt idx="2053">
                  <c:v>11.9</c:v>
                </c:pt>
                <c:pt idx="2054">
                  <c:v>12.7</c:v>
                </c:pt>
                <c:pt idx="2055">
                  <c:v>10.7</c:v>
                </c:pt>
                <c:pt idx="2056">
                  <c:v>11.3</c:v>
                </c:pt>
                <c:pt idx="2057">
                  <c:v>10.4</c:v>
                </c:pt>
                <c:pt idx="2058">
                  <c:v>12.5</c:v>
                </c:pt>
                <c:pt idx="2059">
                  <c:v>11.7</c:v>
                </c:pt>
                <c:pt idx="2060">
                  <c:v>10.4</c:v>
                </c:pt>
                <c:pt idx="2061">
                  <c:v>12.2</c:v>
                </c:pt>
                <c:pt idx="2062">
                  <c:v>11.3</c:v>
                </c:pt>
                <c:pt idx="2063">
                  <c:v>11.8</c:v>
                </c:pt>
                <c:pt idx="2064">
                  <c:v>11.6</c:v>
                </c:pt>
                <c:pt idx="2065">
                  <c:v>11.6</c:v>
                </c:pt>
                <c:pt idx="2066">
                  <c:v>11.2</c:v>
                </c:pt>
                <c:pt idx="2067">
                  <c:v>11.5</c:v>
                </c:pt>
                <c:pt idx="2068">
                  <c:v>10.7</c:v>
                </c:pt>
                <c:pt idx="2069">
                  <c:v>11.9</c:v>
                </c:pt>
                <c:pt idx="2070">
                  <c:v>11.4</c:v>
                </c:pt>
                <c:pt idx="2071">
                  <c:v>10.7</c:v>
                </c:pt>
                <c:pt idx="2072">
                  <c:v>11.4</c:v>
                </c:pt>
                <c:pt idx="2073">
                  <c:v>12.9</c:v>
                </c:pt>
                <c:pt idx="2074">
                  <c:v>12</c:v>
                </c:pt>
                <c:pt idx="2075">
                  <c:v>11.4</c:v>
                </c:pt>
                <c:pt idx="2076">
                  <c:v>12</c:v>
                </c:pt>
                <c:pt idx="2077">
                  <c:v>12</c:v>
                </c:pt>
                <c:pt idx="2078">
                  <c:v>13.5</c:v>
                </c:pt>
                <c:pt idx="2079">
                  <c:v>11.1</c:v>
                </c:pt>
                <c:pt idx="2080">
                  <c:v>11.1</c:v>
                </c:pt>
                <c:pt idx="2081">
                  <c:v>11.8</c:v>
                </c:pt>
                <c:pt idx="2082">
                  <c:v>12.6</c:v>
                </c:pt>
                <c:pt idx="2083">
                  <c:v>11.8</c:v>
                </c:pt>
                <c:pt idx="2084">
                  <c:v>13.5</c:v>
                </c:pt>
                <c:pt idx="2085">
                  <c:v>12.3</c:v>
                </c:pt>
                <c:pt idx="2086">
                  <c:v>12.1</c:v>
                </c:pt>
                <c:pt idx="2087">
                  <c:v>12.5</c:v>
                </c:pt>
                <c:pt idx="2088">
                  <c:v>12.7</c:v>
                </c:pt>
                <c:pt idx="2089">
                  <c:v>12.5</c:v>
                </c:pt>
                <c:pt idx="2090">
                  <c:v>12.6</c:v>
                </c:pt>
                <c:pt idx="2091">
                  <c:v>13.1</c:v>
                </c:pt>
                <c:pt idx="2092">
                  <c:v>12.4</c:v>
                </c:pt>
                <c:pt idx="2093">
                  <c:v>14.1</c:v>
                </c:pt>
                <c:pt idx="2094">
                  <c:v>13.5</c:v>
                </c:pt>
                <c:pt idx="2095">
                  <c:v>13.3</c:v>
                </c:pt>
                <c:pt idx="2096">
                  <c:v>13.8</c:v>
                </c:pt>
                <c:pt idx="2097">
                  <c:v>13.1</c:v>
                </c:pt>
                <c:pt idx="2098">
                  <c:v>12.8</c:v>
                </c:pt>
                <c:pt idx="2099">
                  <c:v>12.2</c:v>
                </c:pt>
                <c:pt idx="2100">
                  <c:v>12.6</c:v>
                </c:pt>
                <c:pt idx="2101">
                  <c:v>12.6</c:v>
                </c:pt>
                <c:pt idx="2102">
                  <c:v>12.4</c:v>
                </c:pt>
                <c:pt idx="2103">
                  <c:v>13.4</c:v>
                </c:pt>
                <c:pt idx="2104">
                  <c:v>12.6</c:v>
                </c:pt>
                <c:pt idx="2105">
                  <c:v>12.3</c:v>
                </c:pt>
                <c:pt idx="2106">
                  <c:v>12.2</c:v>
                </c:pt>
                <c:pt idx="2107">
                  <c:v>13.6</c:v>
                </c:pt>
                <c:pt idx="2108">
                  <c:v>13.8</c:v>
                </c:pt>
                <c:pt idx="2109">
                  <c:v>13.8</c:v>
                </c:pt>
                <c:pt idx="2110">
                  <c:v>13</c:v>
                </c:pt>
                <c:pt idx="2111">
                  <c:v>11.3</c:v>
                </c:pt>
                <c:pt idx="2112">
                  <c:v>12.2</c:v>
                </c:pt>
                <c:pt idx="2113">
                  <c:v>13.1</c:v>
                </c:pt>
                <c:pt idx="2114">
                  <c:v>13.1</c:v>
                </c:pt>
                <c:pt idx="2115">
                  <c:v>13.1</c:v>
                </c:pt>
                <c:pt idx="2116">
                  <c:v>12</c:v>
                </c:pt>
                <c:pt idx="2117">
                  <c:v>12.3</c:v>
                </c:pt>
                <c:pt idx="2118">
                  <c:v>12.1</c:v>
                </c:pt>
                <c:pt idx="2119">
                  <c:v>12.7</c:v>
                </c:pt>
                <c:pt idx="2120">
                  <c:v>13</c:v>
                </c:pt>
                <c:pt idx="2121">
                  <c:v>13.1</c:v>
                </c:pt>
                <c:pt idx="2122">
                  <c:v>12.6</c:v>
                </c:pt>
                <c:pt idx="2123">
                  <c:v>13</c:v>
                </c:pt>
                <c:pt idx="2124">
                  <c:v>13.3</c:v>
                </c:pt>
                <c:pt idx="2125">
                  <c:v>11.8</c:v>
                </c:pt>
                <c:pt idx="2126">
                  <c:v>12.2</c:v>
                </c:pt>
                <c:pt idx="2127">
                  <c:v>14.2</c:v>
                </c:pt>
                <c:pt idx="2128">
                  <c:v>12.6</c:v>
                </c:pt>
                <c:pt idx="2129">
                  <c:v>13.1</c:v>
                </c:pt>
                <c:pt idx="2130">
                  <c:v>13.2</c:v>
                </c:pt>
                <c:pt idx="2131">
                  <c:v>13.7</c:v>
                </c:pt>
                <c:pt idx="2132">
                  <c:v>13.3</c:v>
                </c:pt>
                <c:pt idx="2133">
                  <c:v>13.2</c:v>
                </c:pt>
                <c:pt idx="2134">
                  <c:v>12.9</c:v>
                </c:pt>
                <c:pt idx="2135">
                  <c:v>13.3</c:v>
                </c:pt>
                <c:pt idx="2136">
                  <c:v>13.7</c:v>
                </c:pt>
                <c:pt idx="2137">
                  <c:v>12.8</c:v>
                </c:pt>
                <c:pt idx="2138">
                  <c:v>12.6</c:v>
                </c:pt>
                <c:pt idx="2139">
                  <c:v>13.8</c:v>
                </c:pt>
                <c:pt idx="2140">
                  <c:v>13.2</c:v>
                </c:pt>
                <c:pt idx="2141">
                  <c:v>12</c:v>
                </c:pt>
                <c:pt idx="2142">
                  <c:v>13.5</c:v>
                </c:pt>
                <c:pt idx="2143">
                  <c:v>13.5</c:v>
                </c:pt>
                <c:pt idx="2144">
                  <c:v>13.4</c:v>
                </c:pt>
                <c:pt idx="2145">
                  <c:v>13.6</c:v>
                </c:pt>
                <c:pt idx="2146">
                  <c:v>13.2</c:v>
                </c:pt>
                <c:pt idx="2147">
                  <c:v>13.1</c:v>
                </c:pt>
                <c:pt idx="2148">
                  <c:v>13.3</c:v>
                </c:pt>
                <c:pt idx="2149">
                  <c:v>12.6</c:v>
                </c:pt>
                <c:pt idx="2150">
                  <c:v>15.3</c:v>
                </c:pt>
                <c:pt idx="2151">
                  <c:v>13.7</c:v>
                </c:pt>
                <c:pt idx="2152">
                  <c:v>13.8</c:v>
                </c:pt>
                <c:pt idx="2153">
                  <c:v>13.5</c:v>
                </c:pt>
                <c:pt idx="2154">
                  <c:v>13.3</c:v>
                </c:pt>
                <c:pt idx="2155">
                  <c:v>13.4</c:v>
                </c:pt>
                <c:pt idx="2156">
                  <c:v>13</c:v>
                </c:pt>
                <c:pt idx="2157">
                  <c:v>13.5</c:v>
                </c:pt>
                <c:pt idx="2158">
                  <c:v>13.9</c:v>
                </c:pt>
                <c:pt idx="2159">
                  <c:v>14.4</c:v>
                </c:pt>
                <c:pt idx="2160">
                  <c:v>13.5</c:v>
                </c:pt>
                <c:pt idx="2161">
                  <c:v>13.8</c:v>
                </c:pt>
                <c:pt idx="2162">
                  <c:v>13.1</c:v>
                </c:pt>
                <c:pt idx="2163">
                  <c:v>12.3</c:v>
                </c:pt>
                <c:pt idx="2164">
                  <c:v>13.4</c:v>
                </c:pt>
                <c:pt idx="2165">
                  <c:v>13.1</c:v>
                </c:pt>
                <c:pt idx="2166">
                  <c:v>12.9</c:v>
                </c:pt>
                <c:pt idx="2167">
                  <c:v>12.4</c:v>
                </c:pt>
                <c:pt idx="2168">
                  <c:v>11.5</c:v>
                </c:pt>
                <c:pt idx="2169">
                  <c:v>13.9</c:v>
                </c:pt>
                <c:pt idx="2170">
                  <c:v>11.8</c:v>
                </c:pt>
                <c:pt idx="2171">
                  <c:v>12.8</c:v>
                </c:pt>
                <c:pt idx="2172">
                  <c:v>13</c:v>
                </c:pt>
                <c:pt idx="2173">
                  <c:v>13.3</c:v>
                </c:pt>
                <c:pt idx="2174">
                  <c:v>12.2</c:v>
                </c:pt>
                <c:pt idx="2175">
                  <c:v>12.9</c:v>
                </c:pt>
                <c:pt idx="2176">
                  <c:v>12</c:v>
                </c:pt>
                <c:pt idx="2177">
                  <c:v>12.5</c:v>
                </c:pt>
                <c:pt idx="2178">
                  <c:v>12.2</c:v>
                </c:pt>
                <c:pt idx="2179">
                  <c:v>12.5</c:v>
                </c:pt>
                <c:pt idx="2180">
                  <c:v>10.8</c:v>
                </c:pt>
                <c:pt idx="2181">
                  <c:v>12</c:v>
                </c:pt>
                <c:pt idx="2182">
                  <c:v>12</c:v>
                </c:pt>
                <c:pt idx="2183">
                  <c:v>12.1</c:v>
                </c:pt>
                <c:pt idx="2184">
                  <c:v>11.2</c:v>
                </c:pt>
                <c:pt idx="2185">
                  <c:v>12.3</c:v>
                </c:pt>
                <c:pt idx="2186">
                  <c:v>10.5</c:v>
                </c:pt>
                <c:pt idx="2187">
                  <c:v>12.2</c:v>
                </c:pt>
                <c:pt idx="2188">
                  <c:v>11.5</c:v>
                </c:pt>
                <c:pt idx="2189">
                  <c:v>11.2</c:v>
                </c:pt>
                <c:pt idx="2190">
                  <c:v>12.2</c:v>
                </c:pt>
                <c:pt idx="2191">
                  <c:v>11</c:v>
                </c:pt>
                <c:pt idx="2192">
                  <c:v>12.1</c:v>
                </c:pt>
                <c:pt idx="2193">
                  <c:v>12.3</c:v>
                </c:pt>
                <c:pt idx="2194">
                  <c:v>11.3</c:v>
                </c:pt>
                <c:pt idx="2195">
                  <c:v>11</c:v>
                </c:pt>
                <c:pt idx="2196">
                  <c:v>10.4</c:v>
                </c:pt>
                <c:pt idx="2197">
                  <c:v>10.6</c:v>
                </c:pt>
                <c:pt idx="2198">
                  <c:v>11.8</c:v>
                </c:pt>
                <c:pt idx="2199">
                  <c:v>11.3</c:v>
                </c:pt>
                <c:pt idx="2200">
                  <c:v>11.2</c:v>
                </c:pt>
                <c:pt idx="2201">
                  <c:v>10.6</c:v>
                </c:pt>
                <c:pt idx="2202">
                  <c:v>9.8000000000000007</c:v>
                </c:pt>
                <c:pt idx="2203">
                  <c:v>11.5</c:v>
                </c:pt>
                <c:pt idx="2204">
                  <c:v>11.4</c:v>
                </c:pt>
                <c:pt idx="2205">
                  <c:v>10.9</c:v>
                </c:pt>
                <c:pt idx="2206">
                  <c:v>10.6</c:v>
                </c:pt>
                <c:pt idx="2207">
                  <c:v>10</c:v>
                </c:pt>
                <c:pt idx="2208">
                  <c:v>11.3</c:v>
                </c:pt>
                <c:pt idx="2209">
                  <c:v>10.6</c:v>
                </c:pt>
                <c:pt idx="2210">
                  <c:v>10.9</c:v>
                </c:pt>
                <c:pt idx="2211">
                  <c:v>11.8</c:v>
                </c:pt>
                <c:pt idx="2212">
                  <c:v>13.2</c:v>
                </c:pt>
                <c:pt idx="2213">
                  <c:v>11.2</c:v>
                </c:pt>
                <c:pt idx="2214">
                  <c:v>10.7</c:v>
                </c:pt>
                <c:pt idx="2215">
                  <c:v>11.5</c:v>
                </c:pt>
                <c:pt idx="2216">
                  <c:v>12.9</c:v>
                </c:pt>
                <c:pt idx="2217">
                  <c:v>12.8</c:v>
                </c:pt>
                <c:pt idx="2218">
                  <c:v>12.8</c:v>
                </c:pt>
                <c:pt idx="2219">
                  <c:v>12.6</c:v>
                </c:pt>
                <c:pt idx="2220">
                  <c:v>11.7</c:v>
                </c:pt>
                <c:pt idx="2221">
                  <c:v>10.6</c:v>
                </c:pt>
                <c:pt idx="2222">
                  <c:v>11.1</c:v>
                </c:pt>
                <c:pt idx="2223">
                  <c:v>11.4</c:v>
                </c:pt>
                <c:pt idx="2224">
                  <c:v>12</c:v>
                </c:pt>
                <c:pt idx="2225">
                  <c:v>10.3</c:v>
                </c:pt>
                <c:pt idx="2226">
                  <c:v>11.6</c:v>
                </c:pt>
                <c:pt idx="2227">
                  <c:v>12.2</c:v>
                </c:pt>
                <c:pt idx="2228">
                  <c:v>12.2</c:v>
                </c:pt>
                <c:pt idx="2229">
                  <c:v>10.6</c:v>
                </c:pt>
                <c:pt idx="2230">
                  <c:v>11.8</c:v>
                </c:pt>
                <c:pt idx="2231">
                  <c:v>12.2</c:v>
                </c:pt>
                <c:pt idx="2232">
                  <c:v>12.6</c:v>
                </c:pt>
                <c:pt idx="2233">
                  <c:v>12.3</c:v>
                </c:pt>
                <c:pt idx="2234">
                  <c:v>13.8</c:v>
                </c:pt>
                <c:pt idx="2235">
                  <c:v>11.7</c:v>
                </c:pt>
                <c:pt idx="2236">
                  <c:v>11.8</c:v>
                </c:pt>
                <c:pt idx="2237">
                  <c:v>11.8</c:v>
                </c:pt>
                <c:pt idx="2238">
                  <c:v>13</c:v>
                </c:pt>
                <c:pt idx="2239">
                  <c:v>12.8</c:v>
                </c:pt>
                <c:pt idx="2240">
                  <c:v>13</c:v>
                </c:pt>
                <c:pt idx="2241">
                  <c:v>13.1</c:v>
                </c:pt>
                <c:pt idx="2242">
                  <c:v>12.6</c:v>
                </c:pt>
                <c:pt idx="2243">
                  <c:v>11.9</c:v>
                </c:pt>
                <c:pt idx="2244">
                  <c:v>12.9</c:v>
                </c:pt>
                <c:pt idx="2245">
                  <c:v>14.2</c:v>
                </c:pt>
                <c:pt idx="2246">
                  <c:v>13.1</c:v>
                </c:pt>
                <c:pt idx="2247">
                  <c:v>13.2</c:v>
                </c:pt>
                <c:pt idx="2248">
                  <c:v>14.5</c:v>
                </c:pt>
                <c:pt idx="2249">
                  <c:v>13.5</c:v>
                </c:pt>
                <c:pt idx="2250">
                  <c:v>13.7</c:v>
                </c:pt>
                <c:pt idx="2251">
                  <c:v>14</c:v>
                </c:pt>
                <c:pt idx="2252">
                  <c:v>14.7</c:v>
                </c:pt>
                <c:pt idx="2253">
                  <c:v>14.9</c:v>
                </c:pt>
                <c:pt idx="2254">
                  <c:v>15</c:v>
                </c:pt>
                <c:pt idx="2255">
                  <c:v>14</c:v>
                </c:pt>
                <c:pt idx="2256">
                  <c:v>14.3</c:v>
                </c:pt>
                <c:pt idx="2257">
                  <c:v>15.5</c:v>
                </c:pt>
                <c:pt idx="2258">
                  <c:v>16</c:v>
                </c:pt>
                <c:pt idx="2259">
                  <c:v>14.6</c:v>
                </c:pt>
                <c:pt idx="2260">
                  <c:v>15.7</c:v>
                </c:pt>
                <c:pt idx="2261">
                  <c:v>16.2</c:v>
                </c:pt>
                <c:pt idx="2262">
                  <c:v>16</c:v>
                </c:pt>
                <c:pt idx="2263">
                  <c:v>16.600000000000001</c:v>
                </c:pt>
                <c:pt idx="2264">
                  <c:v>15.5</c:v>
                </c:pt>
                <c:pt idx="2265">
                  <c:v>15.8</c:v>
                </c:pt>
                <c:pt idx="2266">
                  <c:v>16.600000000000001</c:v>
                </c:pt>
                <c:pt idx="2267">
                  <c:v>17</c:v>
                </c:pt>
                <c:pt idx="2268">
                  <c:v>14.9</c:v>
                </c:pt>
                <c:pt idx="2269">
                  <c:v>17.399999999999999</c:v>
                </c:pt>
                <c:pt idx="2270">
                  <c:v>16.600000000000001</c:v>
                </c:pt>
                <c:pt idx="2271">
                  <c:v>17</c:v>
                </c:pt>
                <c:pt idx="2272">
                  <c:v>18.399999999999999</c:v>
                </c:pt>
                <c:pt idx="2273">
                  <c:v>16.7</c:v>
                </c:pt>
                <c:pt idx="2274">
                  <c:v>16.2</c:v>
                </c:pt>
                <c:pt idx="2275">
                  <c:v>17</c:v>
                </c:pt>
                <c:pt idx="2276">
                  <c:v>17.399999999999999</c:v>
                </c:pt>
                <c:pt idx="2277">
                  <c:v>17.100000000000001</c:v>
                </c:pt>
                <c:pt idx="2278">
                  <c:v>17.399999999999999</c:v>
                </c:pt>
                <c:pt idx="2279">
                  <c:v>17.8</c:v>
                </c:pt>
                <c:pt idx="2280">
                  <c:v>17.2</c:v>
                </c:pt>
                <c:pt idx="2281">
                  <c:v>19.100000000000001</c:v>
                </c:pt>
                <c:pt idx="2282">
                  <c:v>18</c:v>
                </c:pt>
                <c:pt idx="2283">
                  <c:v>17.8</c:v>
                </c:pt>
                <c:pt idx="2284">
                  <c:v>18.100000000000001</c:v>
                </c:pt>
                <c:pt idx="2285">
                  <c:v>18</c:v>
                </c:pt>
                <c:pt idx="2286">
                  <c:v>18.3</c:v>
                </c:pt>
                <c:pt idx="2287">
                  <c:v>18.100000000000001</c:v>
                </c:pt>
                <c:pt idx="2288">
                  <c:v>19.2</c:v>
                </c:pt>
                <c:pt idx="2289">
                  <c:v>18.600000000000001</c:v>
                </c:pt>
                <c:pt idx="2290">
                  <c:v>18.399999999999999</c:v>
                </c:pt>
                <c:pt idx="2291">
                  <c:v>18.600000000000001</c:v>
                </c:pt>
                <c:pt idx="2292">
                  <c:v>18.3</c:v>
                </c:pt>
                <c:pt idx="2293">
                  <c:v>18.7</c:v>
                </c:pt>
                <c:pt idx="2294">
                  <c:v>18.5</c:v>
                </c:pt>
                <c:pt idx="2295">
                  <c:v>18.3</c:v>
                </c:pt>
                <c:pt idx="2296">
                  <c:v>19.600000000000001</c:v>
                </c:pt>
                <c:pt idx="2297">
                  <c:v>19</c:v>
                </c:pt>
                <c:pt idx="2298">
                  <c:v>18.899999999999999</c:v>
                </c:pt>
                <c:pt idx="2299">
                  <c:v>19.399999999999999</c:v>
                </c:pt>
                <c:pt idx="2300">
                  <c:v>19.5</c:v>
                </c:pt>
                <c:pt idx="2301">
                  <c:v>19.5</c:v>
                </c:pt>
                <c:pt idx="2302">
                  <c:v>20.7</c:v>
                </c:pt>
                <c:pt idx="2303">
                  <c:v>21.4</c:v>
                </c:pt>
                <c:pt idx="2304">
                  <c:v>21.1</c:v>
                </c:pt>
                <c:pt idx="2305">
                  <c:v>22.2</c:v>
                </c:pt>
                <c:pt idx="2306">
                  <c:v>20.9</c:v>
                </c:pt>
                <c:pt idx="2307">
                  <c:v>22.1</c:v>
                </c:pt>
                <c:pt idx="2308">
                  <c:v>23</c:v>
                </c:pt>
                <c:pt idx="2309">
                  <c:v>23</c:v>
                </c:pt>
                <c:pt idx="2310">
                  <c:v>24.4</c:v>
                </c:pt>
                <c:pt idx="2311">
                  <c:v>25.3</c:v>
                </c:pt>
                <c:pt idx="2312">
                  <c:v>25.2</c:v>
                </c:pt>
                <c:pt idx="2313">
                  <c:v>27</c:v>
                </c:pt>
                <c:pt idx="2314">
                  <c:v>28.6</c:v>
                </c:pt>
                <c:pt idx="2315">
                  <c:v>28.9</c:v>
                </c:pt>
                <c:pt idx="2316">
                  <c:v>29.1</c:v>
                </c:pt>
                <c:pt idx="2317">
                  <c:v>30.3</c:v>
                </c:pt>
                <c:pt idx="2318">
                  <c:v>30.5</c:v>
                </c:pt>
                <c:pt idx="2319">
                  <c:v>31</c:v>
                </c:pt>
                <c:pt idx="2320">
                  <c:v>33.200000000000003</c:v>
                </c:pt>
                <c:pt idx="2321">
                  <c:v>32.799999999999997</c:v>
                </c:pt>
                <c:pt idx="2322">
                  <c:v>34.5</c:v>
                </c:pt>
                <c:pt idx="2323">
                  <c:v>33.4</c:v>
                </c:pt>
                <c:pt idx="2324">
                  <c:v>33.6</c:v>
                </c:pt>
                <c:pt idx="2325">
                  <c:v>33.9</c:v>
                </c:pt>
                <c:pt idx="2326">
                  <c:v>34.5</c:v>
                </c:pt>
                <c:pt idx="2327">
                  <c:v>35</c:v>
                </c:pt>
                <c:pt idx="2328">
                  <c:v>34.700000000000003</c:v>
                </c:pt>
                <c:pt idx="2329">
                  <c:v>35.6</c:v>
                </c:pt>
                <c:pt idx="2330">
                  <c:v>36.200000000000003</c:v>
                </c:pt>
                <c:pt idx="2331">
                  <c:v>34.799999999999997</c:v>
                </c:pt>
                <c:pt idx="2332">
                  <c:v>34.799999999999997</c:v>
                </c:pt>
                <c:pt idx="2333">
                  <c:v>34.9</c:v>
                </c:pt>
                <c:pt idx="2334">
                  <c:v>34.9</c:v>
                </c:pt>
                <c:pt idx="2335">
                  <c:v>35.700000000000003</c:v>
                </c:pt>
                <c:pt idx="2336">
                  <c:v>35.1</c:v>
                </c:pt>
                <c:pt idx="2337">
                  <c:v>35.6</c:v>
                </c:pt>
                <c:pt idx="2338">
                  <c:v>34.200000000000003</c:v>
                </c:pt>
                <c:pt idx="2339">
                  <c:v>35.6</c:v>
                </c:pt>
                <c:pt idx="2340">
                  <c:v>34.200000000000003</c:v>
                </c:pt>
                <c:pt idx="2341">
                  <c:v>35.1</c:v>
                </c:pt>
                <c:pt idx="2342">
                  <c:v>35.1</c:v>
                </c:pt>
                <c:pt idx="2343">
                  <c:v>34.9</c:v>
                </c:pt>
                <c:pt idx="2344">
                  <c:v>35.1</c:v>
                </c:pt>
                <c:pt idx="2345">
                  <c:v>33.299999999999997</c:v>
                </c:pt>
                <c:pt idx="2346">
                  <c:v>35.299999999999997</c:v>
                </c:pt>
                <c:pt idx="2347">
                  <c:v>34.6</c:v>
                </c:pt>
                <c:pt idx="2348">
                  <c:v>36.1</c:v>
                </c:pt>
                <c:pt idx="2349">
                  <c:v>34.6</c:v>
                </c:pt>
                <c:pt idx="2350">
                  <c:v>36.200000000000003</c:v>
                </c:pt>
                <c:pt idx="2351">
                  <c:v>35.799999999999997</c:v>
                </c:pt>
                <c:pt idx="2352">
                  <c:v>34.6</c:v>
                </c:pt>
                <c:pt idx="2353">
                  <c:v>35.5</c:v>
                </c:pt>
                <c:pt idx="2354">
                  <c:v>35.299999999999997</c:v>
                </c:pt>
                <c:pt idx="2355">
                  <c:v>37.1</c:v>
                </c:pt>
                <c:pt idx="2356">
                  <c:v>35.4</c:v>
                </c:pt>
                <c:pt idx="2357">
                  <c:v>36.1</c:v>
                </c:pt>
                <c:pt idx="2358">
                  <c:v>36.200000000000003</c:v>
                </c:pt>
                <c:pt idx="2359">
                  <c:v>38</c:v>
                </c:pt>
                <c:pt idx="2360">
                  <c:v>37.4</c:v>
                </c:pt>
                <c:pt idx="2361">
                  <c:v>37.700000000000003</c:v>
                </c:pt>
                <c:pt idx="2362">
                  <c:v>38.9</c:v>
                </c:pt>
                <c:pt idx="2363">
                  <c:v>39.1</c:v>
                </c:pt>
                <c:pt idx="2364">
                  <c:v>38.9</c:v>
                </c:pt>
                <c:pt idx="2365">
                  <c:v>40.1</c:v>
                </c:pt>
                <c:pt idx="2366">
                  <c:v>39.700000000000003</c:v>
                </c:pt>
                <c:pt idx="2367">
                  <c:v>39</c:v>
                </c:pt>
                <c:pt idx="2368">
                  <c:v>40.299999999999997</c:v>
                </c:pt>
                <c:pt idx="2369">
                  <c:v>40.700000000000003</c:v>
                </c:pt>
                <c:pt idx="2370">
                  <c:v>39.700000000000003</c:v>
                </c:pt>
                <c:pt idx="2371">
                  <c:v>40.5</c:v>
                </c:pt>
                <c:pt idx="2372">
                  <c:v>40.700000000000003</c:v>
                </c:pt>
                <c:pt idx="2373">
                  <c:v>39.799999999999997</c:v>
                </c:pt>
                <c:pt idx="2374">
                  <c:v>39.299999999999997</c:v>
                </c:pt>
                <c:pt idx="2375">
                  <c:v>40.1</c:v>
                </c:pt>
                <c:pt idx="2376">
                  <c:v>41.2</c:v>
                </c:pt>
                <c:pt idx="2377">
                  <c:v>40.5</c:v>
                </c:pt>
                <c:pt idx="2378">
                  <c:v>39.4</c:v>
                </c:pt>
                <c:pt idx="2379">
                  <c:v>40.6</c:v>
                </c:pt>
                <c:pt idx="2380">
                  <c:v>41</c:v>
                </c:pt>
                <c:pt idx="2381">
                  <c:v>39.299999999999997</c:v>
                </c:pt>
                <c:pt idx="2382">
                  <c:v>40.200000000000003</c:v>
                </c:pt>
                <c:pt idx="2383">
                  <c:v>40.700000000000003</c:v>
                </c:pt>
                <c:pt idx="2384">
                  <c:v>40.700000000000003</c:v>
                </c:pt>
                <c:pt idx="2385">
                  <c:v>41.1</c:v>
                </c:pt>
                <c:pt idx="2386">
                  <c:v>40.700000000000003</c:v>
                </c:pt>
                <c:pt idx="2387">
                  <c:v>40.200000000000003</c:v>
                </c:pt>
                <c:pt idx="2388">
                  <c:v>40.4</c:v>
                </c:pt>
                <c:pt idx="2389">
                  <c:v>42.2</c:v>
                </c:pt>
                <c:pt idx="2390">
                  <c:v>41</c:v>
                </c:pt>
                <c:pt idx="2391">
                  <c:v>41.1</c:v>
                </c:pt>
                <c:pt idx="2392">
                  <c:v>41.1</c:v>
                </c:pt>
                <c:pt idx="2393">
                  <c:v>41</c:v>
                </c:pt>
                <c:pt idx="2394">
                  <c:v>40.9</c:v>
                </c:pt>
                <c:pt idx="2395">
                  <c:v>40.200000000000003</c:v>
                </c:pt>
                <c:pt idx="2396">
                  <c:v>41.1</c:v>
                </c:pt>
                <c:pt idx="2397">
                  <c:v>40.200000000000003</c:v>
                </c:pt>
                <c:pt idx="2398">
                  <c:v>39.4</c:v>
                </c:pt>
                <c:pt idx="2399">
                  <c:v>40.1</c:v>
                </c:pt>
                <c:pt idx="2400">
                  <c:v>40.4</c:v>
                </c:pt>
                <c:pt idx="2401">
                  <c:v>40.6</c:v>
                </c:pt>
                <c:pt idx="2402">
                  <c:v>40</c:v>
                </c:pt>
                <c:pt idx="2403">
                  <c:v>41.2</c:v>
                </c:pt>
                <c:pt idx="2404">
                  <c:v>39.4</c:v>
                </c:pt>
                <c:pt idx="2405">
                  <c:v>41.2</c:v>
                </c:pt>
                <c:pt idx="2406">
                  <c:v>40</c:v>
                </c:pt>
                <c:pt idx="2407">
                  <c:v>40.5</c:v>
                </c:pt>
                <c:pt idx="2408">
                  <c:v>41</c:v>
                </c:pt>
                <c:pt idx="2409">
                  <c:v>40.5</c:v>
                </c:pt>
                <c:pt idx="2410">
                  <c:v>41.4</c:v>
                </c:pt>
                <c:pt idx="2411">
                  <c:v>40.6</c:v>
                </c:pt>
                <c:pt idx="2412">
                  <c:v>40.9</c:v>
                </c:pt>
                <c:pt idx="2413">
                  <c:v>41.2</c:v>
                </c:pt>
                <c:pt idx="2414">
                  <c:v>42.4</c:v>
                </c:pt>
                <c:pt idx="2415">
                  <c:v>41.4</c:v>
                </c:pt>
                <c:pt idx="2416">
                  <c:v>40.700000000000003</c:v>
                </c:pt>
                <c:pt idx="2417">
                  <c:v>41.9</c:v>
                </c:pt>
                <c:pt idx="2418">
                  <c:v>41.3</c:v>
                </c:pt>
                <c:pt idx="2419">
                  <c:v>40.299999999999997</c:v>
                </c:pt>
                <c:pt idx="2420">
                  <c:v>39.700000000000003</c:v>
                </c:pt>
                <c:pt idx="2421">
                  <c:v>40.5</c:v>
                </c:pt>
                <c:pt idx="2422">
                  <c:v>40.299999999999997</c:v>
                </c:pt>
                <c:pt idx="2423">
                  <c:v>40.200000000000003</c:v>
                </c:pt>
                <c:pt idx="2424">
                  <c:v>40.799999999999997</c:v>
                </c:pt>
                <c:pt idx="2425">
                  <c:v>40.6</c:v>
                </c:pt>
                <c:pt idx="2426">
                  <c:v>40.9</c:v>
                </c:pt>
                <c:pt idx="2427">
                  <c:v>40.9</c:v>
                </c:pt>
                <c:pt idx="2428">
                  <c:v>40.5</c:v>
                </c:pt>
                <c:pt idx="2429">
                  <c:v>39.799999999999997</c:v>
                </c:pt>
                <c:pt idx="2430">
                  <c:v>40.200000000000003</c:v>
                </c:pt>
                <c:pt idx="2431">
                  <c:v>40</c:v>
                </c:pt>
                <c:pt idx="2432">
                  <c:v>39.6</c:v>
                </c:pt>
                <c:pt idx="2433">
                  <c:v>40</c:v>
                </c:pt>
                <c:pt idx="2434">
                  <c:v>39.299999999999997</c:v>
                </c:pt>
                <c:pt idx="2435">
                  <c:v>39.1</c:v>
                </c:pt>
                <c:pt idx="2436">
                  <c:v>39.9</c:v>
                </c:pt>
                <c:pt idx="2437">
                  <c:v>39.799999999999997</c:v>
                </c:pt>
                <c:pt idx="2438">
                  <c:v>39.4</c:v>
                </c:pt>
                <c:pt idx="2439">
                  <c:v>39.6</c:v>
                </c:pt>
                <c:pt idx="2440">
                  <c:v>39.700000000000003</c:v>
                </c:pt>
                <c:pt idx="2441">
                  <c:v>40.700000000000003</c:v>
                </c:pt>
                <c:pt idx="2442">
                  <c:v>40.200000000000003</c:v>
                </c:pt>
                <c:pt idx="2443">
                  <c:v>40.1</c:v>
                </c:pt>
                <c:pt idx="2444">
                  <c:v>40.299999999999997</c:v>
                </c:pt>
                <c:pt idx="2445">
                  <c:v>39.9</c:v>
                </c:pt>
                <c:pt idx="2446">
                  <c:v>39</c:v>
                </c:pt>
                <c:pt idx="2447">
                  <c:v>39.5</c:v>
                </c:pt>
                <c:pt idx="2448">
                  <c:v>38.9</c:v>
                </c:pt>
                <c:pt idx="2449">
                  <c:v>38.6</c:v>
                </c:pt>
                <c:pt idx="2450">
                  <c:v>40.200000000000003</c:v>
                </c:pt>
                <c:pt idx="2451">
                  <c:v>38.9</c:v>
                </c:pt>
                <c:pt idx="2452">
                  <c:v>39.700000000000003</c:v>
                </c:pt>
                <c:pt idx="2453">
                  <c:v>39.1</c:v>
                </c:pt>
                <c:pt idx="2454">
                  <c:v>40.4</c:v>
                </c:pt>
                <c:pt idx="2455">
                  <c:v>39.5</c:v>
                </c:pt>
                <c:pt idx="2456">
                  <c:v>39.4</c:v>
                </c:pt>
                <c:pt idx="2457">
                  <c:v>39.200000000000003</c:v>
                </c:pt>
                <c:pt idx="2458">
                  <c:v>38.6</c:v>
                </c:pt>
                <c:pt idx="2459">
                  <c:v>39.5</c:v>
                </c:pt>
                <c:pt idx="2460">
                  <c:v>38.5</c:v>
                </c:pt>
                <c:pt idx="2461">
                  <c:v>37.6</c:v>
                </c:pt>
                <c:pt idx="2462">
                  <c:v>39.1</c:v>
                </c:pt>
                <c:pt idx="2463">
                  <c:v>37.5</c:v>
                </c:pt>
                <c:pt idx="2464">
                  <c:v>38.4</c:v>
                </c:pt>
                <c:pt idx="2465">
                  <c:v>38.1</c:v>
                </c:pt>
                <c:pt idx="2466">
                  <c:v>39.299999999999997</c:v>
                </c:pt>
                <c:pt idx="2467">
                  <c:v>38.700000000000003</c:v>
                </c:pt>
                <c:pt idx="2468">
                  <c:v>39.9</c:v>
                </c:pt>
                <c:pt idx="2469">
                  <c:v>37.799999999999997</c:v>
                </c:pt>
                <c:pt idx="2470">
                  <c:v>37.299999999999997</c:v>
                </c:pt>
                <c:pt idx="2471">
                  <c:v>37.299999999999997</c:v>
                </c:pt>
                <c:pt idx="2472">
                  <c:v>36.299999999999997</c:v>
                </c:pt>
                <c:pt idx="2473">
                  <c:v>37.700000000000003</c:v>
                </c:pt>
                <c:pt idx="2474">
                  <c:v>37.200000000000003</c:v>
                </c:pt>
                <c:pt idx="2475">
                  <c:v>36.799999999999997</c:v>
                </c:pt>
                <c:pt idx="2476">
                  <c:v>36.9</c:v>
                </c:pt>
                <c:pt idx="2477">
                  <c:v>36.4</c:v>
                </c:pt>
                <c:pt idx="2478">
                  <c:v>36.700000000000003</c:v>
                </c:pt>
                <c:pt idx="2479">
                  <c:v>37.299999999999997</c:v>
                </c:pt>
                <c:pt idx="2480">
                  <c:v>37</c:v>
                </c:pt>
                <c:pt idx="2481">
                  <c:v>36.700000000000003</c:v>
                </c:pt>
                <c:pt idx="2482">
                  <c:v>36.6</c:v>
                </c:pt>
                <c:pt idx="2483">
                  <c:v>37.700000000000003</c:v>
                </c:pt>
                <c:pt idx="2484">
                  <c:v>37</c:v>
                </c:pt>
                <c:pt idx="2485">
                  <c:v>36.700000000000003</c:v>
                </c:pt>
                <c:pt idx="2486">
                  <c:v>37</c:v>
                </c:pt>
                <c:pt idx="2487">
                  <c:v>37.299999999999997</c:v>
                </c:pt>
                <c:pt idx="2488">
                  <c:v>37.200000000000003</c:v>
                </c:pt>
                <c:pt idx="2489">
                  <c:v>36.299999999999997</c:v>
                </c:pt>
                <c:pt idx="2490">
                  <c:v>36.700000000000003</c:v>
                </c:pt>
                <c:pt idx="2491">
                  <c:v>36.700000000000003</c:v>
                </c:pt>
                <c:pt idx="2492">
                  <c:v>36.1</c:v>
                </c:pt>
                <c:pt idx="2493">
                  <c:v>36.6</c:v>
                </c:pt>
                <c:pt idx="2494">
                  <c:v>37.4</c:v>
                </c:pt>
                <c:pt idx="2495">
                  <c:v>36.4</c:v>
                </c:pt>
                <c:pt idx="2496">
                  <c:v>36.9</c:v>
                </c:pt>
                <c:pt idx="2497">
                  <c:v>37.299999999999997</c:v>
                </c:pt>
                <c:pt idx="2498">
                  <c:v>36.1</c:v>
                </c:pt>
                <c:pt idx="2499">
                  <c:v>36.5</c:v>
                </c:pt>
                <c:pt idx="2500">
                  <c:v>36.4</c:v>
                </c:pt>
                <c:pt idx="2501">
                  <c:v>36.799999999999997</c:v>
                </c:pt>
                <c:pt idx="2502">
                  <c:v>36.200000000000003</c:v>
                </c:pt>
                <c:pt idx="2503">
                  <c:v>36.6</c:v>
                </c:pt>
                <c:pt idx="2504">
                  <c:v>36.9</c:v>
                </c:pt>
                <c:pt idx="2505">
                  <c:v>37.1</c:v>
                </c:pt>
                <c:pt idx="2506">
                  <c:v>37.9</c:v>
                </c:pt>
                <c:pt idx="2507">
                  <c:v>37.4</c:v>
                </c:pt>
                <c:pt idx="2508">
                  <c:v>36.799999999999997</c:v>
                </c:pt>
                <c:pt idx="2509">
                  <c:v>38.4</c:v>
                </c:pt>
                <c:pt idx="2510">
                  <c:v>37.9</c:v>
                </c:pt>
                <c:pt idx="2511">
                  <c:v>38.200000000000003</c:v>
                </c:pt>
                <c:pt idx="2512">
                  <c:v>39</c:v>
                </c:pt>
                <c:pt idx="2513">
                  <c:v>37.799999999999997</c:v>
                </c:pt>
                <c:pt idx="2514">
                  <c:v>38.299999999999997</c:v>
                </c:pt>
                <c:pt idx="2515">
                  <c:v>38</c:v>
                </c:pt>
                <c:pt idx="2516">
                  <c:v>38.799999999999997</c:v>
                </c:pt>
                <c:pt idx="2517">
                  <c:v>38.299999999999997</c:v>
                </c:pt>
                <c:pt idx="2518">
                  <c:v>39.700000000000003</c:v>
                </c:pt>
                <c:pt idx="2519">
                  <c:v>40.299999999999997</c:v>
                </c:pt>
                <c:pt idx="2520">
                  <c:v>39.6</c:v>
                </c:pt>
                <c:pt idx="2521">
                  <c:v>38.6</c:v>
                </c:pt>
                <c:pt idx="2522">
                  <c:v>39.6</c:v>
                </c:pt>
                <c:pt idx="2523">
                  <c:v>39.700000000000003</c:v>
                </c:pt>
                <c:pt idx="2524">
                  <c:v>40.6</c:v>
                </c:pt>
                <c:pt idx="2525">
                  <c:v>39.4</c:v>
                </c:pt>
                <c:pt idx="2526">
                  <c:v>40.299999999999997</c:v>
                </c:pt>
                <c:pt idx="2527">
                  <c:v>39</c:v>
                </c:pt>
                <c:pt idx="2528">
                  <c:v>39.6</c:v>
                </c:pt>
                <c:pt idx="2529">
                  <c:v>40</c:v>
                </c:pt>
                <c:pt idx="2530">
                  <c:v>39.4</c:v>
                </c:pt>
                <c:pt idx="2531">
                  <c:v>39.5</c:v>
                </c:pt>
                <c:pt idx="2532">
                  <c:v>40.5</c:v>
                </c:pt>
                <c:pt idx="2533">
                  <c:v>40</c:v>
                </c:pt>
                <c:pt idx="2534">
                  <c:v>40.1</c:v>
                </c:pt>
                <c:pt idx="2535">
                  <c:v>40</c:v>
                </c:pt>
                <c:pt idx="2536">
                  <c:v>40.299999999999997</c:v>
                </c:pt>
                <c:pt idx="2537">
                  <c:v>38.700000000000003</c:v>
                </c:pt>
                <c:pt idx="2538">
                  <c:v>40.299999999999997</c:v>
                </c:pt>
                <c:pt idx="2539">
                  <c:v>41.1</c:v>
                </c:pt>
                <c:pt idx="2540">
                  <c:v>39.1</c:v>
                </c:pt>
                <c:pt idx="2541">
                  <c:v>39.4</c:v>
                </c:pt>
                <c:pt idx="2542">
                  <c:v>39.299999999999997</c:v>
                </c:pt>
                <c:pt idx="2543">
                  <c:v>39.1</c:v>
                </c:pt>
                <c:pt idx="2544">
                  <c:v>39.1</c:v>
                </c:pt>
                <c:pt idx="2545">
                  <c:v>40.5</c:v>
                </c:pt>
                <c:pt idx="2546">
                  <c:v>38.5</c:v>
                </c:pt>
                <c:pt idx="2547">
                  <c:v>40</c:v>
                </c:pt>
                <c:pt idx="2548">
                  <c:v>38.799999999999997</c:v>
                </c:pt>
                <c:pt idx="2549">
                  <c:v>37.6</c:v>
                </c:pt>
                <c:pt idx="2550">
                  <c:v>37.700000000000003</c:v>
                </c:pt>
                <c:pt idx="2551">
                  <c:v>38.5</c:v>
                </c:pt>
                <c:pt idx="2552">
                  <c:v>38.6</c:v>
                </c:pt>
                <c:pt idx="2553">
                  <c:v>37.799999999999997</c:v>
                </c:pt>
                <c:pt idx="2554">
                  <c:v>37</c:v>
                </c:pt>
                <c:pt idx="2555">
                  <c:v>37.200000000000003</c:v>
                </c:pt>
                <c:pt idx="2556">
                  <c:v>36.700000000000003</c:v>
                </c:pt>
                <c:pt idx="2557">
                  <c:v>36.799999999999997</c:v>
                </c:pt>
                <c:pt idx="2558">
                  <c:v>35.200000000000003</c:v>
                </c:pt>
                <c:pt idx="2559">
                  <c:v>35.6</c:v>
                </c:pt>
                <c:pt idx="2560">
                  <c:v>35.200000000000003</c:v>
                </c:pt>
                <c:pt idx="2561">
                  <c:v>34.5</c:v>
                </c:pt>
                <c:pt idx="2562">
                  <c:v>34</c:v>
                </c:pt>
                <c:pt idx="2563">
                  <c:v>33.5</c:v>
                </c:pt>
                <c:pt idx="2564">
                  <c:v>34</c:v>
                </c:pt>
                <c:pt idx="2565">
                  <c:v>32.700000000000003</c:v>
                </c:pt>
                <c:pt idx="2566">
                  <c:v>31.6</c:v>
                </c:pt>
                <c:pt idx="2567">
                  <c:v>31.6</c:v>
                </c:pt>
                <c:pt idx="2568">
                  <c:v>29.8</c:v>
                </c:pt>
                <c:pt idx="2569">
                  <c:v>30</c:v>
                </c:pt>
                <c:pt idx="2570">
                  <c:v>30</c:v>
                </c:pt>
                <c:pt idx="2571">
                  <c:v>28.1</c:v>
                </c:pt>
                <c:pt idx="2572">
                  <c:v>27.9</c:v>
                </c:pt>
                <c:pt idx="2573">
                  <c:v>26.3</c:v>
                </c:pt>
                <c:pt idx="2574">
                  <c:v>24.8</c:v>
                </c:pt>
                <c:pt idx="2575">
                  <c:v>24.4</c:v>
                </c:pt>
                <c:pt idx="2576">
                  <c:v>22.1</c:v>
                </c:pt>
                <c:pt idx="2577">
                  <c:v>22.7</c:v>
                </c:pt>
                <c:pt idx="2578">
                  <c:v>21</c:v>
                </c:pt>
                <c:pt idx="2579">
                  <c:v>20.399999999999999</c:v>
                </c:pt>
                <c:pt idx="2580">
                  <c:v>19</c:v>
                </c:pt>
                <c:pt idx="2581">
                  <c:v>17.5</c:v>
                </c:pt>
                <c:pt idx="2582">
                  <c:v>17.600000000000001</c:v>
                </c:pt>
                <c:pt idx="2583">
                  <c:v>16.7</c:v>
                </c:pt>
                <c:pt idx="2584">
                  <c:v>16.5</c:v>
                </c:pt>
                <c:pt idx="2585">
                  <c:v>14</c:v>
                </c:pt>
                <c:pt idx="2586">
                  <c:v>15.8</c:v>
                </c:pt>
                <c:pt idx="2587">
                  <c:v>14.5</c:v>
                </c:pt>
                <c:pt idx="2588">
                  <c:v>13.2</c:v>
                </c:pt>
                <c:pt idx="2589">
                  <c:v>13</c:v>
                </c:pt>
                <c:pt idx="2590">
                  <c:v>13</c:v>
                </c:pt>
                <c:pt idx="2591">
                  <c:v>12.6</c:v>
                </c:pt>
                <c:pt idx="2592">
                  <c:v>12.1</c:v>
                </c:pt>
                <c:pt idx="2593">
                  <c:v>11.9</c:v>
                </c:pt>
                <c:pt idx="2594">
                  <c:v>11.7</c:v>
                </c:pt>
                <c:pt idx="2595">
                  <c:v>11.6</c:v>
                </c:pt>
                <c:pt idx="2596">
                  <c:v>11.7</c:v>
                </c:pt>
                <c:pt idx="2597">
                  <c:v>10.9</c:v>
                </c:pt>
                <c:pt idx="2598">
                  <c:v>11.2</c:v>
                </c:pt>
                <c:pt idx="2599">
                  <c:v>10.5</c:v>
                </c:pt>
                <c:pt idx="2600">
                  <c:v>10</c:v>
                </c:pt>
                <c:pt idx="2601">
                  <c:v>9.6999999999999993</c:v>
                </c:pt>
                <c:pt idx="2602">
                  <c:v>10.199999999999999</c:v>
                </c:pt>
                <c:pt idx="2603">
                  <c:v>9.8000000000000007</c:v>
                </c:pt>
                <c:pt idx="2604">
                  <c:v>10.1</c:v>
                </c:pt>
                <c:pt idx="2605">
                  <c:v>9.9</c:v>
                </c:pt>
                <c:pt idx="2606">
                  <c:v>9.8000000000000007</c:v>
                </c:pt>
                <c:pt idx="2607">
                  <c:v>9.9</c:v>
                </c:pt>
                <c:pt idx="2608">
                  <c:v>9.1999999999999993</c:v>
                </c:pt>
                <c:pt idx="2609">
                  <c:v>9</c:v>
                </c:pt>
                <c:pt idx="2610">
                  <c:v>9.5</c:v>
                </c:pt>
                <c:pt idx="2611">
                  <c:v>10.4</c:v>
                </c:pt>
                <c:pt idx="2612">
                  <c:v>8.4</c:v>
                </c:pt>
                <c:pt idx="2613">
                  <c:v>9.3000000000000007</c:v>
                </c:pt>
                <c:pt idx="2614">
                  <c:v>8.6999999999999993</c:v>
                </c:pt>
                <c:pt idx="2615">
                  <c:v>9.1999999999999993</c:v>
                </c:pt>
                <c:pt idx="2616">
                  <c:v>8.6999999999999993</c:v>
                </c:pt>
                <c:pt idx="2617">
                  <c:v>9.6</c:v>
                </c:pt>
                <c:pt idx="2618">
                  <c:v>10.199999999999999</c:v>
                </c:pt>
                <c:pt idx="2619">
                  <c:v>9.5</c:v>
                </c:pt>
                <c:pt idx="2620">
                  <c:v>9.3000000000000007</c:v>
                </c:pt>
                <c:pt idx="2621">
                  <c:v>8.5</c:v>
                </c:pt>
                <c:pt idx="2622">
                  <c:v>8.4</c:v>
                </c:pt>
                <c:pt idx="2623">
                  <c:v>9.1</c:v>
                </c:pt>
                <c:pt idx="2624">
                  <c:v>9.3000000000000007</c:v>
                </c:pt>
                <c:pt idx="2625">
                  <c:v>9.4</c:v>
                </c:pt>
                <c:pt idx="2626">
                  <c:v>11</c:v>
                </c:pt>
                <c:pt idx="2627">
                  <c:v>8.6999999999999993</c:v>
                </c:pt>
                <c:pt idx="2628">
                  <c:v>8.8000000000000007</c:v>
                </c:pt>
                <c:pt idx="2629">
                  <c:v>7.8</c:v>
                </c:pt>
                <c:pt idx="2630">
                  <c:v>8.4</c:v>
                </c:pt>
                <c:pt idx="2631">
                  <c:v>7.5</c:v>
                </c:pt>
                <c:pt idx="2632">
                  <c:v>8.9</c:v>
                </c:pt>
                <c:pt idx="2633">
                  <c:v>8.5</c:v>
                </c:pt>
                <c:pt idx="2634">
                  <c:v>8.8000000000000007</c:v>
                </c:pt>
                <c:pt idx="2635">
                  <c:v>8.3000000000000007</c:v>
                </c:pt>
                <c:pt idx="2636">
                  <c:v>9</c:v>
                </c:pt>
                <c:pt idx="2637">
                  <c:v>7.4</c:v>
                </c:pt>
                <c:pt idx="2638">
                  <c:v>8</c:v>
                </c:pt>
                <c:pt idx="2639">
                  <c:v>7.3</c:v>
                </c:pt>
                <c:pt idx="2640">
                  <c:v>8.1999999999999993</c:v>
                </c:pt>
                <c:pt idx="2641">
                  <c:v>7.9</c:v>
                </c:pt>
                <c:pt idx="2642">
                  <c:v>8.1999999999999993</c:v>
                </c:pt>
                <c:pt idx="2643">
                  <c:v>9.6999999999999993</c:v>
                </c:pt>
                <c:pt idx="2644">
                  <c:v>8.6999999999999993</c:v>
                </c:pt>
                <c:pt idx="2645">
                  <c:v>7.5</c:v>
                </c:pt>
                <c:pt idx="2646">
                  <c:v>8.4</c:v>
                </c:pt>
                <c:pt idx="2647">
                  <c:v>7.8</c:v>
                </c:pt>
                <c:pt idx="2648">
                  <c:v>8.9</c:v>
                </c:pt>
                <c:pt idx="2649">
                  <c:v>8.9</c:v>
                </c:pt>
                <c:pt idx="2650">
                  <c:v>8.1999999999999993</c:v>
                </c:pt>
                <c:pt idx="2651">
                  <c:v>9.1</c:v>
                </c:pt>
                <c:pt idx="2652">
                  <c:v>8.5</c:v>
                </c:pt>
                <c:pt idx="2653">
                  <c:v>8.4</c:v>
                </c:pt>
                <c:pt idx="2654">
                  <c:v>9.5</c:v>
                </c:pt>
                <c:pt idx="2655">
                  <c:v>9.4</c:v>
                </c:pt>
                <c:pt idx="2656">
                  <c:v>8.8000000000000007</c:v>
                </c:pt>
                <c:pt idx="2657">
                  <c:v>8.6999999999999993</c:v>
                </c:pt>
                <c:pt idx="2658">
                  <c:v>8.6</c:v>
                </c:pt>
                <c:pt idx="2659">
                  <c:v>9.6999999999999993</c:v>
                </c:pt>
                <c:pt idx="2660">
                  <c:v>9.6</c:v>
                </c:pt>
                <c:pt idx="2661">
                  <c:v>9.3000000000000007</c:v>
                </c:pt>
                <c:pt idx="2662">
                  <c:v>9.6999999999999993</c:v>
                </c:pt>
                <c:pt idx="2663">
                  <c:v>9.6</c:v>
                </c:pt>
                <c:pt idx="2664">
                  <c:v>8.8000000000000007</c:v>
                </c:pt>
                <c:pt idx="2665">
                  <c:v>9.1999999999999993</c:v>
                </c:pt>
                <c:pt idx="2666">
                  <c:v>9</c:v>
                </c:pt>
                <c:pt idx="2667">
                  <c:v>8.3000000000000007</c:v>
                </c:pt>
                <c:pt idx="2668">
                  <c:v>9.3000000000000007</c:v>
                </c:pt>
                <c:pt idx="2669">
                  <c:v>8.4</c:v>
                </c:pt>
                <c:pt idx="2670">
                  <c:v>10.3</c:v>
                </c:pt>
                <c:pt idx="2671">
                  <c:v>8.6999999999999993</c:v>
                </c:pt>
                <c:pt idx="2672">
                  <c:v>9.1999999999999993</c:v>
                </c:pt>
                <c:pt idx="2673">
                  <c:v>8.6999999999999993</c:v>
                </c:pt>
                <c:pt idx="2674">
                  <c:v>8.6999999999999993</c:v>
                </c:pt>
                <c:pt idx="2675">
                  <c:v>9.1999999999999993</c:v>
                </c:pt>
                <c:pt idx="2676">
                  <c:v>8.6999999999999993</c:v>
                </c:pt>
                <c:pt idx="2677">
                  <c:v>10.199999999999999</c:v>
                </c:pt>
                <c:pt idx="2678">
                  <c:v>8.8000000000000007</c:v>
                </c:pt>
                <c:pt idx="2679">
                  <c:v>8.9</c:v>
                </c:pt>
                <c:pt idx="2680">
                  <c:v>9.6999999999999993</c:v>
                </c:pt>
                <c:pt idx="2681">
                  <c:v>9.5</c:v>
                </c:pt>
                <c:pt idx="2682">
                  <c:v>8.9</c:v>
                </c:pt>
                <c:pt idx="2683">
                  <c:v>10.199999999999999</c:v>
                </c:pt>
                <c:pt idx="2684">
                  <c:v>9.9</c:v>
                </c:pt>
                <c:pt idx="2685">
                  <c:v>9.4</c:v>
                </c:pt>
                <c:pt idx="2686">
                  <c:v>9.1999999999999993</c:v>
                </c:pt>
                <c:pt idx="2687">
                  <c:v>9.1</c:v>
                </c:pt>
                <c:pt idx="2688">
                  <c:v>9.5</c:v>
                </c:pt>
                <c:pt idx="2689">
                  <c:v>10.4</c:v>
                </c:pt>
                <c:pt idx="2690">
                  <c:v>9.8000000000000007</c:v>
                </c:pt>
                <c:pt idx="2691">
                  <c:v>9.8000000000000007</c:v>
                </c:pt>
                <c:pt idx="2692">
                  <c:v>10.6</c:v>
                </c:pt>
                <c:pt idx="2693">
                  <c:v>9</c:v>
                </c:pt>
                <c:pt idx="2694">
                  <c:v>9.6</c:v>
                </c:pt>
                <c:pt idx="2695">
                  <c:v>9</c:v>
                </c:pt>
                <c:pt idx="2696">
                  <c:v>9.4</c:v>
                </c:pt>
                <c:pt idx="2697">
                  <c:v>10.3</c:v>
                </c:pt>
                <c:pt idx="2698">
                  <c:v>10</c:v>
                </c:pt>
                <c:pt idx="2699">
                  <c:v>10.4</c:v>
                </c:pt>
                <c:pt idx="2700">
                  <c:v>8.5</c:v>
                </c:pt>
                <c:pt idx="2701">
                  <c:v>10</c:v>
                </c:pt>
                <c:pt idx="2702">
                  <c:v>11.3</c:v>
                </c:pt>
                <c:pt idx="2703">
                  <c:v>9.9</c:v>
                </c:pt>
                <c:pt idx="2704">
                  <c:v>10</c:v>
                </c:pt>
                <c:pt idx="2705">
                  <c:v>10.199999999999999</c:v>
                </c:pt>
                <c:pt idx="2706">
                  <c:v>10.199999999999999</c:v>
                </c:pt>
                <c:pt idx="2707">
                  <c:v>9.1999999999999993</c:v>
                </c:pt>
                <c:pt idx="2708">
                  <c:v>9.9</c:v>
                </c:pt>
                <c:pt idx="2709">
                  <c:v>9.6999999999999993</c:v>
                </c:pt>
                <c:pt idx="2710">
                  <c:v>10</c:v>
                </c:pt>
                <c:pt idx="2711">
                  <c:v>10.3</c:v>
                </c:pt>
                <c:pt idx="2712">
                  <c:v>9.6999999999999993</c:v>
                </c:pt>
                <c:pt idx="2713">
                  <c:v>9.9</c:v>
                </c:pt>
                <c:pt idx="2714">
                  <c:v>10.8</c:v>
                </c:pt>
                <c:pt idx="2715">
                  <c:v>11.4</c:v>
                </c:pt>
                <c:pt idx="2716">
                  <c:v>9.9</c:v>
                </c:pt>
                <c:pt idx="2717">
                  <c:v>11.5</c:v>
                </c:pt>
                <c:pt idx="2718">
                  <c:v>9.1999999999999993</c:v>
                </c:pt>
                <c:pt idx="2719">
                  <c:v>9.9</c:v>
                </c:pt>
                <c:pt idx="2720">
                  <c:v>9.6</c:v>
                </c:pt>
                <c:pt idx="2721">
                  <c:v>11.1</c:v>
                </c:pt>
                <c:pt idx="2722">
                  <c:v>9.3000000000000007</c:v>
                </c:pt>
                <c:pt idx="2723">
                  <c:v>11.2</c:v>
                </c:pt>
                <c:pt idx="2724">
                  <c:v>11</c:v>
                </c:pt>
                <c:pt idx="2725">
                  <c:v>10.4</c:v>
                </c:pt>
                <c:pt idx="2726">
                  <c:v>10.4</c:v>
                </c:pt>
                <c:pt idx="2727">
                  <c:v>11.1</c:v>
                </c:pt>
                <c:pt idx="2728">
                  <c:v>9.5</c:v>
                </c:pt>
                <c:pt idx="2729">
                  <c:v>10.7</c:v>
                </c:pt>
                <c:pt idx="2730">
                  <c:v>10.3</c:v>
                </c:pt>
                <c:pt idx="2731">
                  <c:v>10.6</c:v>
                </c:pt>
                <c:pt idx="2732">
                  <c:v>9.4</c:v>
                </c:pt>
                <c:pt idx="2733">
                  <c:v>10.7</c:v>
                </c:pt>
                <c:pt idx="2734">
                  <c:v>10.8</c:v>
                </c:pt>
                <c:pt idx="2735">
                  <c:v>10.199999999999999</c:v>
                </c:pt>
                <c:pt idx="2736">
                  <c:v>10.9</c:v>
                </c:pt>
                <c:pt idx="2737">
                  <c:v>10.9</c:v>
                </c:pt>
                <c:pt idx="2738">
                  <c:v>11.5</c:v>
                </c:pt>
                <c:pt idx="2739">
                  <c:v>10.4</c:v>
                </c:pt>
                <c:pt idx="2740">
                  <c:v>9.9</c:v>
                </c:pt>
                <c:pt idx="2741">
                  <c:v>9.9</c:v>
                </c:pt>
                <c:pt idx="2742">
                  <c:v>10.6</c:v>
                </c:pt>
                <c:pt idx="2743">
                  <c:v>10.8</c:v>
                </c:pt>
                <c:pt idx="2744">
                  <c:v>10.6</c:v>
                </c:pt>
                <c:pt idx="2745">
                  <c:v>10.6</c:v>
                </c:pt>
                <c:pt idx="2746">
                  <c:v>11</c:v>
                </c:pt>
                <c:pt idx="2747">
                  <c:v>10.7</c:v>
                </c:pt>
                <c:pt idx="2748">
                  <c:v>9.6999999999999993</c:v>
                </c:pt>
                <c:pt idx="2749">
                  <c:v>11.2</c:v>
                </c:pt>
                <c:pt idx="2750">
                  <c:v>9.9</c:v>
                </c:pt>
                <c:pt idx="2751">
                  <c:v>9.5</c:v>
                </c:pt>
                <c:pt idx="2752">
                  <c:v>10.6</c:v>
                </c:pt>
                <c:pt idx="2753">
                  <c:v>10.8</c:v>
                </c:pt>
                <c:pt idx="2754">
                  <c:v>10.6</c:v>
                </c:pt>
                <c:pt idx="2755">
                  <c:v>9.8000000000000007</c:v>
                </c:pt>
                <c:pt idx="2756">
                  <c:v>10.199999999999999</c:v>
                </c:pt>
                <c:pt idx="2757">
                  <c:v>10.7</c:v>
                </c:pt>
                <c:pt idx="2758">
                  <c:v>9.9</c:v>
                </c:pt>
                <c:pt idx="2759">
                  <c:v>10.7</c:v>
                </c:pt>
                <c:pt idx="2760">
                  <c:v>9.9</c:v>
                </c:pt>
                <c:pt idx="2761">
                  <c:v>11.2</c:v>
                </c:pt>
                <c:pt idx="2762">
                  <c:v>10.8</c:v>
                </c:pt>
                <c:pt idx="2763">
                  <c:v>11.2</c:v>
                </c:pt>
                <c:pt idx="2764">
                  <c:v>9.8000000000000007</c:v>
                </c:pt>
                <c:pt idx="2765">
                  <c:v>10.6</c:v>
                </c:pt>
                <c:pt idx="2766">
                  <c:v>11.4</c:v>
                </c:pt>
                <c:pt idx="2767">
                  <c:v>10.6</c:v>
                </c:pt>
                <c:pt idx="2768">
                  <c:v>10.9</c:v>
                </c:pt>
                <c:pt idx="2769">
                  <c:v>10.8</c:v>
                </c:pt>
                <c:pt idx="2770">
                  <c:v>10.7</c:v>
                </c:pt>
                <c:pt idx="2771">
                  <c:v>11.4</c:v>
                </c:pt>
                <c:pt idx="2772">
                  <c:v>10</c:v>
                </c:pt>
                <c:pt idx="2773">
                  <c:v>10.9</c:v>
                </c:pt>
                <c:pt idx="2774">
                  <c:v>10.4</c:v>
                </c:pt>
                <c:pt idx="2775">
                  <c:v>10.5</c:v>
                </c:pt>
                <c:pt idx="2776">
                  <c:v>10</c:v>
                </c:pt>
                <c:pt idx="2777">
                  <c:v>11.4</c:v>
                </c:pt>
                <c:pt idx="2778">
                  <c:v>10.3</c:v>
                </c:pt>
                <c:pt idx="2779">
                  <c:v>10.7</c:v>
                </c:pt>
                <c:pt idx="2780">
                  <c:v>10.4</c:v>
                </c:pt>
                <c:pt idx="2781">
                  <c:v>11.4</c:v>
                </c:pt>
                <c:pt idx="2782">
                  <c:v>10.8</c:v>
                </c:pt>
                <c:pt idx="2783">
                  <c:v>11.4</c:v>
                </c:pt>
                <c:pt idx="2784">
                  <c:v>10.9</c:v>
                </c:pt>
                <c:pt idx="2785">
                  <c:v>11</c:v>
                </c:pt>
                <c:pt idx="2786">
                  <c:v>11.2</c:v>
                </c:pt>
                <c:pt idx="2787">
                  <c:v>10.199999999999999</c:v>
                </c:pt>
                <c:pt idx="2788">
                  <c:v>11.2</c:v>
                </c:pt>
                <c:pt idx="2789">
                  <c:v>11.3</c:v>
                </c:pt>
                <c:pt idx="2790">
                  <c:v>11</c:v>
                </c:pt>
                <c:pt idx="2791">
                  <c:v>10.6</c:v>
                </c:pt>
                <c:pt idx="2792">
                  <c:v>10.9</c:v>
                </c:pt>
                <c:pt idx="2793">
                  <c:v>10.199999999999999</c:v>
                </c:pt>
                <c:pt idx="2794">
                  <c:v>10.6</c:v>
                </c:pt>
                <c:pt idx="2795">
                  <c:v>11.1</c:v>
                </c:pt>
                <c:pt idx="2796">
                  <c:v>10.5</c:v>
                </c:pt>
                <c:pt idx="2797">
                  <c:v>11.4</c:v>
                </c:pt>
                <c:pt idx="2798">
                  <c:v>12.1</c:v>
                </c:pt>
                <c:pt idx="2799">
                  <c:v>10.8</c:v>
                </c:pt>
                <c:pt idx="2800">
                  <c:v>10.9</c:v>
                </c:pt>
                <c:pt idx="2801">
                  <c:v>12.1</c:v>
                </c:pt>
                <c:pt idx="2802">
                  <c:v>12.4</c:v>
                </c:pt>
                <c:pt idx="2803">
                  <c:v>11.5</c:v>
                </c:pt>
                <c:pt idx="2804">
                  <c:v>10.3</c:v>
                </c:pt>
                <c:pt idx="2805">
                  <c:v>10</c:v>
                </c:pt>
                <c:pt idx="2806">
                  <c:v>11.3</c:v>
                </c:pt>
                <c:pt idx="2807">
                  <c:v>11.4</c:v>
                </c:pt>
                <c:pt idx="2808">
                  <c:v>12.2</c:v>
                </c:pt>
                <c:pt idx="2809">
                  <c:v>11.1</c:v>
                </c:pt>
                <c:pt idx="2810">
                  <c:v>10.4</c:v>
                </c:pt>
                <c:pt idx="2811">
                  <c:v>11.4</c:v>
                </c:pt>
                <c:pt idx="2812">
                  <c:v>10.7</c:v>
                </c:pt>
                <c:pt idx="2813">
                  <c:v>11.8</c:v>
                </c:pt>
                <c:pt idx="2814">
                  <c:v>11.8</c:v>
                </c:pt>
                <c:pt idx="2815">
                  <c:v>11.5</c:v>
                </c:pt>
                <c:pt idx="2816">
                  <c:v>10.9</c:v>
                </c:pt>
                <c:pt idx="2817">
                  <c:v>10</c:v>
                </c:pt>
                <c:pt idx="2818">
                  <c:v>10.9</c:v>
                </c:pt>
                <c:pt idx="2819">
                  <c:v>10.7</c:v>
                </c:pt>
                <c:pt idx="2820">
                  <c:v>12</c:v>
                </c:pt>
                <c:pt idx="2821">
                  <c:v>11.2</c:v>
                </c:pt>
                <c:pt idx="2822">
                  <c:v>9.9</c:v>
                </c:pt>
                <c:pt idx="2823">
                  <c:v>10.1</c:v>
                </c:pt>
                <c:pt idx="2824">
                  <c:v>11.9</c:v>
                </c:pt>
                <c:pt idx="2825">
                  <c:v>10.199999999999999</c:v>
                </c:pt>
                <c:pt idx="2826">
                  <c:v>11.2</c:v>
                </c:pt>
                <c:pt idx="2827">
                  <c:v>10.199999999999999</c:v>
                </c:pt>
                <c:pt idx="2828">
                  <c:v>11.8</c:v>
                </c:pt>
                <c:pt idx="2829">
                  <c:v>11.4</c:v>
                </c:pt>
                <c:pt idx="2830">
                  <c:v>11.1</c:v>
                </c:pt>
                <c:pt idx="2831">
                  <c:v>12.1</c:v>
                </c:pt>
                <c:pt idx="2832">
                  <c:v>12.1</c:v>
                </c:pt>
                <c:pt idx="2833">
                  <c:v>11.4</c:v>
                </c:pt>
                <c:pt idx="2834">
                  <c:v>10.8</c:v>
                </c:pt>
                <c:pt idx="2835">
                  <c:v>11.3</c:v>
                </c:pt>
                <c:pt idx="2836">
                  <c:v>11.3</c:v>
                </c:pt>
                <c:pt idx="2837">
                  <c:v>11.8</c:v>
                </c:pt>
                <c:pt idx="2838">
                  <c:v>11.4</c:v>
                </c:pt>
                <c:pt idx="2839">
                  <c:v>12.5</c:v>
                </c:pt>
                <c:pt idx="2840">
                  <c:v>12.5</c:v>
                </c:pt>
                <c:pt idx="2841">
                  <c:v>12.8</c:v>
                </c:pt>
                <c:pt idx="2842">
                  <c:v>10.6</c:v>
                </c:pt>
                <c:pt idx="2843">
                  <c:v>14.3</c:v>
                </c:pt>
                <c:pt idx="2844">
                  <c:v>12</c:v>
                </c:pt>
                <c:pt idx="2845">
                  <c:v>12.7</c:v>
                </c:pt>
                <c:pt idx="2846">
                  <c:v>12</c:v>
                </c:pt>
                <c:pt idx="2847">
                  <c:v>12.7</c:v>
                </c:pt>
                <c:pt idx="2848">
                  <c:v>11.2</c:v>
                </c:pt>
                <c:pt idx="2849">
                  <c:v>11.9</c:v>
                </c:pt>
                <c:pt idx="2850">
                  <c:v>12.5</c:v>
                </c:pt>
                <c:pt idx="2851">
                  <c:v>11.2</c:v>
                </c:pt>
                <c:pt idx="2852">
                  <c:v>11.9</c:v>
                </c:pt>
                <c:pt idx="2853">
                  <c:v>11.1</c:v>
                </c:pt>
                <c:pt idx="2854">
                  <c:v>11.6</c:v>
                </c:pt>
                <c:pt idx="2855">
                  <c:v>9.8000000000000007</c:v>
                </c:pt>
                <c:pt idx="2856">
                  <c:v>11.6</c:v>
                </c:pt>
                <c:pt idx="2857">
                  <c:v>11</c:v>
                </c:pt>
                <c:pt idx="2858">
                  <c:v>11.4</c:v>
                </c:pt>
                <c:pt idx="2859">
                  <c:v>11.8</c:v>
                </c:pt>
                <c:pt idx="2860">
                  <c:v>11.8</c:v>
                </c:pt>
                <c:pt idx="2861">
                  <c:v>12.5</c:v>
                </c:pt>
                <c:pt idx="2862">
                  <c:v>12.1</c:v>
                </c:pt>
                <c:pt idx="2863">
                  <c:v>13</c:v>
                </c:pt>
                <c:pt idx="2864">
                  <c:v>12.8</c:v>
                </c:pt>
                <c:pt idx="2865">
                  <c:v>12.2</c:v>
                </c:pt>
                <c:pt idx="2866">
                  <c:v>11.6</c:v>
                </c:pt>
                <c:pt idx="2867">
                  <c:v>12.8</c:v>
                </c:pt>
                <c:pt idx="2868">
                  <c:v>11.1</c:v>
                </c:pt>
                <c:pt idx="2869">
                  <c:v>12.4</c:v>
                </c:pt>
                <c:pt idx="2870">
                  <c:v>12.6</c:v>
                </c:pt>
                <c:pt idx="2871">
                  <c:v>12.8</c:v>
                </c:pt>
                <c:pt idx="2872">
                  <c:v>13.7</c:v>
                </c:pt>
                <c:pt idx="2873">
                  <c:v>13.3</c:v>
                </c:pt>
                <c:pt idx="2874">
                  <c:v>13.4</c:v>
                </c:pt>
                <c:pt idx="2875">
                  <c:v>13.5</c:v>
                </c:pt>
                <c:pt idx="2876">
                  <c:v>12.8</c:v>
                </c:pt>
                <c:pt idx="2877">
                  <c:v>13.4</c:v>
                </c:pt>
                <c:pt idx="2878">
                  <c:v>13.5</c:v>
                </c:pt>
                <c:pt idx="2879">
                  <c:v>13.9</c:v>
                </c:pt>
                <c:pt idx="2880">
                  <c:v>14.7</c:v>
                </c:pt>
                <c:pt idx="2881">
                  <c:v>14.7</c:v>
                </c:pt>
                <c:pt idx="2882">
                  <c:v>12.7</c:v>
                </c:pt>
                <c:pt idx="2883">
                  <c:v>13</c:v>
                </c:pt>
                <c:pt idx="2884">
                  <c:v>12.3</c:v>
                </c:pt>
                <c:pt idx="2885">
                  <c:v>13.6</c:v>
                </c:pt>
                <c:pt idx="2886">
                  <c:v>13.3</c:v>
                </c:pt>
                <c:pt idx="2887">
                  <c:v>13.2</c:v>
                </c:pt>
                <c:pt idx="2888">
                  <c:v>14.1</c:v>
                </c:pt>
                <c:pt idx="2889">
                  <c:v>14.1</c:v>
                </c:pt>
                <c:pt idx="2890">
                  <c:v>13.2</c:v>
                </c:pt>
                <c:pt idx="2891">
                  <c:v>13.8</c:v>
                </c:pt>
                <c:pt idx="2892">
                  <c:v>13.6</c:v>
                </c:pt>
                <c:pt idx="2893">
                  <c:v>14.3</c:v>
                </c:pt>
                <c:pt idx="2894">
                  <c:v>13.2</c:v>
                </c:pt>
                <c:pt idx="2895">
                  <c:v>14.1</c:v>
                </c:pt>
                <c:pt idx="2896">
                  <c:v>13.5</c:v>
                </c:pt>
                <c:pt idx="2897">
                  <c:v>15.6</c:v>
                </c:pt>
                <c:pt idx="2898">
                  <c:v>14.1</c:v>
                </c:pt>
                <c:pt idx="2899">
                  <c:v>13.2</c:v>
                </c:pt>
                <c:pt idx="2900">
                  <c:v>15.5</c:v>
                </c:pt>
                <c:pt idx="2901">
                  <c:v>15.2</c:v>
                </c:pt>
                <c:pt idx="2902">
                  <c:v>14.4</c:v>
                </c:pt>
                <c:pt idx="2903">
                  <c:v>14.8</c:v>
                </c:pt>
                <c:pt idx="2904">
                  <c:v>15.9</c:v>
                </c:pt>
                <c:pt idx="2905">
                  <c:v>15</c:v>
                </c:pt>
                <c:pt idx="2906">
                  <c:v>14.7</c:v>
                </c:pt>
                <c:pt idx="2907">
                  <c:v>15.3</c:v>
                </c:pt>
                <c:pt idx="2908">
                  <c:v>15.9</c:v>
                </c:pt>
                <c:pt idx="2909">
                  <c:v>15.1</c:v>
                </c:pt>
                <c:pt idx="2910">
                  <c:v>16.2</c:v>
                </c:pt>
                <c:pt idx="2911">
                  <c:v>15.8</c:v>
                </c:pt>
                <c:pt idx="2912">
                  <c:v>16.399999999999999</c:v>
                </c:pt>
                <c:pt idx="2913">
                  <c:v>16.899999999999999</c:v>
                </c:pt>
                <c:pt idx="2914">
                  <c:v>17.399999999999999</c:v>
                </c:pt>
                <c:pt idx="2915">
                  <c:v>16.399999999999999</c:v>
                </c:pt>
                <c:pt idx="2916">
                  <c:v>16.100000000000001</c:v>
                </c:pt>
                <c:pt idx="2917">
                  <c:v>16.2</c:v>
                </c:pt>
                <c:pt idx="2918">
                  <c:v>17.7</c:v>
                </c:pt>
                <c:pt idx="2919">
                  <c:v>18.100000000000001</c:v>
                </c:pt>
                <c:pt idx="2920">
                  <c:v>16.2</c:v>
                </c:pt>
                <c:pt idx="2921">
                  <c:v>17.2</c:v>
                </c:pt>
                <c:pt idx="2922">
                  <c:v>17.7</c:v>
                </c:pt>
                <c:pt idx="2923">
                  <c:v>17.2</c:v>
                </c:pt>
                <c:pt idx="2924">
                  <c:v>18.100000000000001</c:v>
                </c:pt>
                <c:pt idx="2925">
                  <c:v>17.100000000000001</c:v>
                </c:pt>
                <c:pt idx="2926">
                  <c:v>18.2</c:v>
                </c:pt>
                <c:pt idx="2927">
                  <c:v>17.8</c:v>
                </c:pt>
                <c:pt idx="2928">
                  <c:v>17.600000000000001</c:v>
                </c:pt>
                <c:pt idx="2929">
                  <c:v>18.8</c:v>
                </c:pt>
                <c:pt idx="2930">
                  <c:v>18.5</c:v>
                </c:pt>
                <c:pt idx="2931">
                  <c:v>18</c:v>
                </c:pt>
                <c:pt idx="2932">
                  <c:v>18</c:v>
                </c:pt>
                <c:pt idx="2933">
                  <c:v>18</c:v>
                </c:pt>
                <c:pt idx="2934">
                  <c:v>19.899999999999999</c:v>
                </c:pt>
                <c:pt idx="2935">
                  <c:v>19.7</c:v>
                </c:pt>
                <c:pt idx="2936">
                  <c:v>20</c:v>
                </c:pt>
                <c:pt idx="2937">
                  <c:v>20.100000000000001</c:v>
                </c:pt>
                <c:pt idx="2938">
                  <c:v>19.5</c:v>
                </c:pt>
                <c:pt idx="2939">
                  <c:v>20.7</c:v>
                </c:pt>
                <c:pt idx="2940">
                  <c:v>20</c:v>
                </c:pt>
                <c:pt idx="2941">
                  <c:v>21.1</c:v>
                </c:pt>
                <c:pt idx="2942">
                  <c:v>21.7</c:v>
                </c:pt>
                <c:pt idx="2943">
                  <c:v>20.399999999999999</c:v>
                </c:pt>
                <c:pt idx="2944">
                  <c:v>21.1</c:v>
                </c:pt>
                <c:pt idx="2945">
                  <c:v>20.5</c:v>
                </c:pt>
                <c:pt idx="2946">
                  <c:v>21.6</c:v>
                </c:pt>
                <c:pt idx="2947">
                  <c:v>22</c:v>
                </c:pt>
                <c:pt idx="2948">
                  <c:v>21.2</c:v>
                </c:pt>
                <c:pt idx="2949">
                  <c:v>22.3</c:v>
                </c:pt>
                <c:pt idx="2950">
                  <c:v>21.3</c:v>
                </c:pt>
                <c:pt idx="2951">
                  <c:v>22.3</c:v>
                </c:pt>
                <c:pt idx="2952">
                  <c:v>22.7</c:v>
                </c:pt>
                <c:pt idx="2953">
                  <c:v>21.8</c:v>
                </c:pt>
                <c:pt idx="2954">
                  <c:v>23</c:v>
                </c:pt>
                <c:pt idx="2955">
                  <c:v>22.5</c:v>
                </c:pt>
                <c:pt idx="2956">
                  <c:v>22.8</c:v>
                </c:pt>
                <c:pt idx="2957">
                  <c:v>22.8</c:v>
                </c:pt>
                <c:pt idx="2958">
                  <c:v>23.3</c:v>
                </c:pt>
                <c:pt idx="2959">
                  <c:v>22.9</c:v>
                </c:pt>
                <c:pt idx="2960">
                  <c:v>23.9</c:v>
                </c:pt>
                <c:pt idx="2961">
                  <c:v>23.8</c:v>
                </c:pt>
                <c:pt idx="2962">
                  <c:v>24.1</c:v>
                </c:pt>
                <c:pt idx="2963">
                  <c:v>23.5</c:v>
                </c:pt>
                <c:pt idx="2964">
                  <c:v>24.7</c:v>
                </c:pt>
                <c:pt idx="2965">
                  <c:v>24.9</c:v>
                </c:pt>
                <c:pt idx="2966">
                  <c:v>24.9</c:v>
                </c:pt>
                <c:pt idx="2967">
                  <c:v>25.1</c:v>
                </c:pt>
                <c:pt idx="2968">
                  <c:v>26.2</c:v>
                </c:pt>
                <c:pt idx="2969">
                  <c:v>26.7</c:v>
                </c:pt>
                <c:pt idx="2970">
                  <c:v>26</c:v>
                </c:pt>
                <c:pt idx="2971">
                  <c:v>25.7</c:v>
                </c:pt>
                <c:pt idx="2972">
                  <c:v>25.3</c:v>
                </c:pt>
                <c:pt idx="2973">
                  <c:v>24.6</c:v>
                </c:pt>
                <c:pt idx="2974">
                  <c:v>27.2</c:v>
                </c:pt>
                <c:pt idx="2975">
                  <c:v>26</c:v>
                </c:pt>
                <c:pt idx="2976">
                  <c:v>28.4</c:v>
                </c:pt>
                <c:pt idx="2977">
                  <c:v>27.1</c:v>
                </c:pt>
                <c:pt idx="2978">
                  <c:v>28.3</c:v>
                </c:pt>
                <c:pt idx="2979">
                  <c:v>26.4</c:v>
                </c:pt>
                <c:pt idx="2980">
                  <c:v>28.5</c:v>
                </c:pt>
                <c:pt idx="2981">
                  <c:v>28.2</c:v>
                </c:pt>
                <c:pt idx="2982">
                  <c:v>29.6</c:v>
                </c:pt>
                <c:pt idx="2983">
                  <c:v>29.2</c:v>
                </c:pt>
                <c:pt idx="2984">
                  <c:v>28.8</c:v>
                </c:pt>
                <c:pt idx="2985">
                  <c:v>30.4</c:v>
                </c:pt>
                <c:pt idx="2986">
                  <c:v>28.8</c:v>
                </c:pt>
                <c:pt idx="2987">
                  <c:v>29.7</c:v>
                </c:pt>
                <c:pt idx="2988">
                  <c:v>29.9</c:v>
                </c:pt>
                <c:pt idx="2989">
                  <c:v>30.4</c:v>
                </c:pt>
                <c:pt idx="2990">
                  <c:v>29.7</c:v>
                </c:pt>
                <c:pt idx="2991">
                  <c:v>31.1</c:v>
                </c:pt>
                <c:pt idx="2992">
                  <c:v>31.4</c:v>
                </c:pt>
                <c:pt idx="2993">
                  <c:v>32</c:v>
                </c:pt>
                <c:pt idx="2994">
                  <c:v>31.2</c:v>
                </c:pt>
                <c:pt idx="2995">
                  <c:v>30.4</c:v>
                </c:pt>
                <c:pt idx="2996">
                  <c:v>31.3</c:v>
                </c:pt>
                <c:pt idx="2997">
                  <c:v>32.700000000000003</c:v>
                </c:pt>
                <c:pt idx="2998">
                  <c:v>32.1</c:v>
                </c:pt>
                <c:pt idx="2999">
                  <c:v>32.200000000000003</c:v>
                </c:pt>
                <c:pt idx="3000">
                  <c:v>33.700000000000003</c:v>
                </c:pt>
                <c:pt idx="3001">
                  <c:v>32.4</c:v>
                </c:pt>
                <c:pt idx="3002">
                  <c:v>32.9</c:v>
                </c:pt>
                <c:pt idx="3003">
                  <c:v>32.6</c:v>
                </c:pt>
                <c:pt idx="3004">
                  <c:v>35.1</c:v>
                </c:pt>
                <c:pt idx="3005">
                  <c:v>35</c:v>
                </c:pt>
                <c:pt idx="3006">
                  <c:v>35</c:v>
                </c:pt>
                <c:pt idx="3007">
                  <c:v>35.1</c:v>
                </c:pt>
                <c:pt idx="3008">
                  <c:v>36.700000000000003</c:v>
                </c:pt>
                <c:pt idx="3009">
                  <c:v>36.1</c:v>
                </c:pt>
                <c:pt idx="3010">
                  <c:v>36.5</c:v>
                </c:pt>
                <c:pt idx="3011">
                  <c:v>37.5</c:v>
                </c:pt>
                <c:pt idx="3012">
                  <c:v>35.9</c:v>
                </c:pt>
                <c:pt idx="3013">
                  <c:v>36.299999999999997</c:v>
                </c:pt>
                <c:pt idx="3014">
                  <c:v>36.299999999999997</c:v>
                </c:pt>
                <c:pt idx="3015">
                  <c:v>36.200000000000003</c:v>
                </c:pt>
                <c:pt idx="3016">
                  <c:v>35.9</c:v>
                </c:pt>
                <c:pt idx="3017">
                  <c:v>36.700000000000003</c:v>
                </c:pt>
                <c:pt idx="3018">
                  <c:v>36.4</c:v>
                </c:pt>
                <c:pt idx="3019">
                  <c:v>36.1</c:v>
                </c:pt>
                <c:pt idx="3020">
                  <c:v>36.799999999999997</c:v>
                </c:pt>
                <c:pt idx="3021">
                  <c:v>37.1</c:v>
                </c:pt>
                <c:pt idx="3022">
                  <c:v>36</c:v>
                </c:pt>
                <c:pt idx="3023">
                  <c:v>35.700000000000003</c:v>
                </c:pt>
                <c:pt idx="3024">
                  <c:v>36</c:v>
                </c:pt>
                <c:pt idx="3025">
                  <c:v>36.9</c:v>
                </c:pt>
                <c:pt idx="3026">
                  <c:v>35.799999999999997</c:v>
                </c:pt>
                <c:pt idx="3027">
                  <c:v>35</c:v>
                </c:pt>
                <c:pt idx="3028">
                  <c:v>35.6</c:v>
                </c:pt>
                <c:pt idx="3029">
                  <c:v>35.5</c:v>
                </c:pt>
                <c:pt idx="3030">
                  <c:v>35.299999999999997</c:v>
                </c:pt>
                <c:pt idx="3031">
                  <c:v>34.700000000000003</c:v>
                </c:pt>
                <c:pt idx="3032">
                  <c:v>36.4</c:v>
                </c:pt>
                <c:pt idx="3033">
                  <c:v>35.9</c:v>
                </c:pt>
                <c:pt idx="3034">
                  <c:v>36.200000000000003</c:v>
                </c:pt>
                <c:pt idx="3035">
                  <c:v>36.299999999999997</c:v>
                </c:pt>
                <c:pt idx="3036">
                  <c:v>36.799999999999997</c:v>
                </c:pt>
                <c:pt idx="3037">
                  <c:v>35.700000000000003</c:v>
                </c:pt>
                <c:pt idx="3038">
                  <c:v>36</c:v>
                </c:pt>
                <c:pt idx="3039">
                  <c:v>37.6</c:v>
                </c:pt>
                <c:pt idx="3040">
                  <c:v>36.6</c:v>
                </c:pt>
                <c:pt idx="3041">
                  <c:v>36.799999999999997</c:v>
                </c:pt>
                <c:pt idx="3042">
                  <c:v>36.799999999999997</c:v>
                </c:pt>
                <c:pt idx="3043">
                  <c:v>36.299999999999997</c:v>
                </c:pt>
                <c:pt idx="3044">
                  <c:v>37.4</c:v>
                </c:pt>
                <c:pt idx="3045">
                  <c:v>36.9</c:v>
                </c:pt>
                <c:pt idx="3046">
                  <c:v>36.5</c:v>
                </c:pt>
                <c:pt idx="3047">
                  <c:v>36.200000000000003</c:v>
                </c:pt>
                <c:pt idx="3048">
                  <c:v>36.799999999999997</c:v>
                </c:pt>
                <c:pt idx="3049">
                  <c:v>36</c:v>
                </c:pt>
                <c:pt idx="3050">
                  <c:v>36.200000000000003</c:v>
                </c:pt>
                <c:pt idx="3051">
                  <c:v>36.4</c:v>
                </c:pt>
                <c:pt idx="3052">
                  <c:v>36.799999999999997</c:v>
                </c:pt>
                <c:pt idx="3053">
                  <c:v>36.799999999999997</c:v>
                </c:pt>
                <c:pt idx="3054">
                  <c:v>36.4</c:v>
                </c:pt>
                <c:pt idx="3055">
                  <c:v>36.1</c:v>
                </c:pt>
                <c:pt idx="3056">
                  <c:v>36.700000000000003</c:v>
                </c:pt>
                <c:pt idx="3057">
                  <c:v>36.1</c:v>
                </c:pt>
                <c:pt idx="3058">
                  <c:v>37.1</c:v>
                </c:pt>
                <c:pt idx="3059">
                  <c:v>37.1</c:v>
                </c:pt>
                <c:pt idx="3060">
                  <c:v>36.299999999999997</c:v>
                </c:pt>
                <c:pt idx="3061">
                  <c:v>36.4</c:v>
                </c:pt>
                <c:pt idx="3062">
                  <c:v>35.5</c:v>
                </c:pt>
                <c:pt idx="3063">
                  <c:v>35.299999999999997</c:v>
                </c:pt>
                <c:pt idx="3064">
                  <c:v>35.6</c:v>
                </c:pt>
                <c:pt idx="3065">
                  <c:v>37.299999999999997</c:v>
                </c:pt>
                <c:pt idx="3066">
                  <c:v>35.700000000000003</c:v>
                </c:pt>
                <c:pt idx="3067">
                  <c:v>36.200000000000003</c:v>
                </c:pt>
                <c:pt idx="3068">
                  <c:v>35.799999999999997</c:v>
                </c:pt>
                <c:pt idx="3069">
                  <c:v>34.799999999999997</c:v>
                </c:pt>
                <c:pt idx="3070">
                  <c:v>35.5</c:v>
                </c:pt>
                <c:pt idx="3071">
                  <c:v>34.9</c:v>
                </c:pt>
                <c:pt idx="3072">
                  <c:v>33.9</c:v>
                </c:pt>
                <c:pt idx="3073">
                  <c:v>35.6</c:v>
                </c:pt>
                <c:pt idx="3074">
                  <c:v>34.200000000000003</c:v>
                </c:pt>
                <c:pt idx="3075">
                  <c:v>34.700000000000003</c:v>
                </c:pt>
                <c:pt idx="3076">
                  <c:v>33.9</c:v>
                </c:pt>
                <c:pt idx="3077">
                  <c:v>35</c:v>
                </c:pt>
                <c:pt idx="3078">
                  <c:v>33</c:v>
                </c:pt>
                <c:pt idx="3079">
                  <c:v>33.6</c:v>
                </c:pt>
                <c:pt idx="3080">
                  <c:v>34.1</c:v>
                </c:pt>
                <c:pt idx="3081">
                  <c:v>34.200000000000003</c:v>
                </c:pt>
                <c:pt idx="3082">
                  <c:v>32.9</c:v>
                </c:pt>
                <c:pt idx="3083">
                  <c:v>33.6</c:v>
                </c:pt>
                <c:pt idx="3084">
                  <c:v>33.6</c:v>
                </c:pt>
                <c:pt idx="3085">
                  <c:v>33.4</c:v>
                </c:pt>
                <c:pt idx="3086">
                  <c:v>34.9</c:v>
                </c:pt>
                <c:pt idx="3087">
                  <c:v>35.4</c:v>
                </c:pt>
                <c:pt idx="3088">
                  <c:v>35.700000000000003</c:v>
                </c:pt>
                <c:pt idx="3089">
                  <c:v>36.4</c:v>
                </c:pt>
                <c:pt idx="3090">
                  <c:v>35.9</c:v>
                </c:pt>
                <c:pt idx="3091">
                  <c:v>37</c:v>
                </c:pt>
                <c:pt idx="3092">
                  <c:v>36.4</c:v>
                </c:pt>
                <c:pt idx="3093">
                  <c:v>37.6</c:v>
                </c:pt>
                <c:pt idx="3094">
                  <c:v>39</c:v>
                </c:pt>
                <c:pt idx="3095">
                  <c:v>38.799999999999997</c:v>
                </c:pt>
                <c:pt idx="3096">
                  <c:v>39.299999999999997</c:v>
                </c:pt>
                <c:pt idx="3097">
                  <c:v>38.6</c:v>
                </c:pt>
                <c:pt idx="3098">
                  <c:v>40.9</c:v>
                </c:pt>
                <c:pt idx="3099">
                  <c:v>39.6</c:v>
                </c:pt>
                <c:pt idx="3100">
                  <c:v>40.700000000000003</c:v>
                </c:pt>
                <c:pt idx="3101">
                  <c:v>41</c:v>
                </c:pt>
                <c:pt idx="3102">
                  <c:v>41.4</c:v>
                </c:pt>
                <c:pt idx="3103">
                  <c:v>41.2</c:v>
                </c:pt>
                <c:pt idx="3104">
                  <c:v>41.6</c:v>
                </c:pt>
                <c:pt idx="3105">
                  <c:v>41.3</c:v>
                </c:pt>
                <c:pt idx="3106">
                  <c:v>41.3</c:v>
                </c:pt>
                <c:pt idx="3107">
                  <c:v>41.3</c:v>
                </c:pt>
                <c:pt idx="3108">
                  <c:v>41.1</c:v>
                </c:pt>
                <c:pt idx="3109">
                  <c:v>40.4</c:v>
                </c:pt>
                <c:pt idx="3110">
                  <c:v>40.700000000000003</c:v>
                </c:pt>
                <c:pt idx="3111">
                  <c:v>41.1</c:v>
                </c:pt>
                <c:pt idx="3112">
                  <c:v>40.6</c:v>
                </c:pt>
                <c:pt idx="3113">
                  <c:v>40.700000000000003</c:v>
                </c:pt>
                <c:pt idx="3114">
                  <c:v>40.799999999999997</c:v>
                </c:pt>
                <c:pt idx="3115">
                  <c:v>40.6</c:v>
                </c:pt>
                <c:pt idx="3116">
                  <c:v>41.4</c:v>
                </c:pt>
                <c:pt idx="3117">
                  <c:v>40</c:v>
                </c:pt>
                <c:pt idx="3118">
                  <c:v>40.1</c:v>
                </c:pt>
                <c:pt idx="3119">
                  <c:v>41.1</c:v>
                </c:pt>
                <c:pt idx="3120">
                  <c:v>39.4</c:v>
                </c:pt>
                <c:pt idx="3121">
                  <c:v>38.799999999999997</c:v>
                </c:pt>
                <c:pt idx="3122">
                  <c:v>40.9</c:v>
                </c:pt>
                <c:pt idx="3123">
                  <c:v>41</c:v>
                </c:pt>
                <c:pt idx="3124">
                  <c:v>41.7</c:v>
                </c:pt>
                <c:pt idx="3125">
                  <c:v>41.4</c:v>
                </c:pt>
                <c:pt idx="3126">
                  <c:v>40.6</c:v>
                </c:pt>
                <c:pt idx="3127">
                  <c:v>39.9</c:v>
                </c:pt>
                <c:pt idx="3128">
                  <c:v>42.6</c:v>
                </c:pt>
                <c:pt idx="3129">
                  <c:v>43.1</c:v>
                </c:pt>
                <c:pt idx="3130">
                  <c:v>41.9</c:v>
                </c:pt>
                <c:pt idx="3131">
                  <c:v>41.4</c:v>
                </c:pt>
                <c:pt idx="3132">
                  <c:v>39.9</c:v>
                </c:pt>
                <c:pt idx="3133">
                  <c:v>42.2</c:v>
                </c:pt>
                <c:pt idx="3134">
                  <c:v>42</c:v>
                </c:pt>
                <c:pt idx="3135">
                  <c:v>42.4</c:v>
                </c:pt>
                <c:pt idx="3136">
                  <c:v>42.4</c:v>
                </c:pt>
                <c:pt idx="3137">
                  <c:v>41.5</c:v>
                </c:pt>
                <c:pt idx="3138">
                  <c:v>41.7</c:v>
                </c:pt>
                <c:pt idx="3139">
                  <c:v>42</c:v>
                </c:pt>
                <c:pt idx="3140">
                  <c:v>41.7</c:v>
                </c:pt>
                <c:pt idx="3141">
                  <c:v>43.3</c:v>
                </c:pt>
                <c:pt idx="3142">
                  <c:v>42.3</c:v>
                </c:pt>
                <c:pt idx="3143">
                  <c:v>42.3</c:v>
                </c:pt>
                <c:pt idx="3144">
                  <c:v>43</c:v>
                </c:pt>
                <c:pt idx="3145">
                  <c:v>43.3</c:v>
                </c:pt>
                <c:pt idx="3146">
                  <c:v>42.4</c:v>
                </c:pt>
                <c:pt idx="3147">
                  <c:v>42.3</c:v>
                </c:pt>
                <c:pt idx="3148">
                  <c:v>42.6</c:v>
                </c:pt>
                <c:pt idx="3149">
                  <c:v>42.2</c:v>
                </c:pt>
                <c:pt idx="3150">
                  <c:v>41.2</c:v>
                </c:pt>
                <c:pt idx="3151">
                  <c:v>42.2</c:v>
                </c:pt>
                <c:pt idx="3152">
                  <c:v>42.5</c:v>
                </c:pt>
                <c:pt idx="3153">
                  <c:v>43.1</c:v>
                </c:pt>
                <c:pt idx="3154">
                  <c:v>42.8</c:v>
                </c:pt>
                <c:pt idx="3155">
                  <c:v>43.4</c:v>
                </c:pt>
                <c:pt idx="3156">
                  <c:v>43.5</c:v>
                </c:pt>
                <c:pt idx="3157">
                  <c:v>45.1</c:v>
                </c:pt>
                <c:pt idx="3158">
                  <c:v>44.7</c:v>
                </c:pt>
                <c:pt idx="3159">
                  <c:v>45.2</c:v>
                </c:pt>
                <c:pt idx="3160">
                  <c:v>45.6</c:v>
                </c:pt>
                <c:pt idx="3161">
                  <c:v>45.9</c:v>
                </c:pt>
                <c:pt idx="3162">
                  <c:v>45.5</c:v>
                </c:pt>
                <c:pt idx="3163">
                  <c:v>46.5</c:v>
                </c:pt>
                <c:pt idx="3164">
                  <c:v>45.4</c:v>
                </c:pt>
                <c:pt idx="3165">
                  <c:v>47.1</c:v>
                </c:pt>
                <c:pt idx="3166">
                  <c:v>46.1</c:v>
                </c:pt>
                <c:pt idx="3167">
                  <c:v>46.2</c:v>
                </c:pt>
                <c:pt idx="3168">
                  <c:v>47</c:v>
                </c:pt>
                <c:pt idx="3169">
                  <c:v>46.2</c:v>
                </c:pt>
                <c:pt idx="3170">
                  <c:v>48.6</c:v>
                </c:pt>
                <c:pt idx="3171">
                  <c:v>47.4</c:v>
                </c:pt>
                <c:pt idx="3172">
                  <c:v>49</c:v>
                </c:pt>
                <c:pt idx="3173">
                  <c:v>49.9</c:v>
                </c:pt>
                <c:pt idx="3174">
                  <c:v>49.7</c:v>
                </c:pt>
                <c:pt idx="3175">
                  <c:v>50.3</c:v>
                </c:pt>
                <c:pt idx="3176">
                  <c:v>50.3</c:v>
                </c:pt>
                <c:pt idx="3177">
                  <c:v>51.6</c:v>
                </c:pt>
                <c:pt idx="3178">
                  <c:v>50.3</c:v>
                </c:pt>
                <c:pt idx="3179">
                  <c:v>50.4</c:v>
                </c:pt>
                <c:pt idx="3180">
                  <c:v>51.4</c:v>
                </c:pt>
                <c:pt idx="3181">
                  <c:v>52.8</c:v>
                </c:pt>
                <c:pt idx="3182">
                  <c:v>53.4</c:v>
                </c:pt>
                <c:pt idx="3183">
                  <c:v>53.3</c:v>
                </c:pt>
                <c:pt idx="3184">
                  <c:v>53.9</c:v>
                </c:pt>
                <c:pt idx="3185">
                  <c:v>53</c:v>
                </c:pt>
                <c:pt idx="3186">
                  <c:v>53.9</c:v>
                </c:pt>
                <c:pt idx="3187">
                  <c:v>54.3</c:v>
                </c:pt>
                <c:pt idx="3188">
                  <c:v>54.7</c:v>
                </c:pt>
                <c:pt idx="3189">
                  <c:v>55.1</c:v>
                </c:pt>
                <c:pt idx="3190">
                  <c:v>56.2</c:v>
                </c:pt>
                <c:pt idx="3191">
                  <c:v>57.3</c:v>
                </c:pt>
                <c:pt idx="3192">
                  <c:v>56.7</c:v>
                </c:pt>
                <c:pt idx="3193">
                  <c:v>57.8</c:v>
                </c:pt>
                <c:pt idx="3194">
                  <c:v>58.1</c:v>
                </c:pt>
                <c:pt idx="3195">
                  <c:v>57.5</c:v>
                </c:pt>
                <c:pt idx="3196">
                  <c:v>57.8</c:v>
                </c:pt>
                <c:pt idx="3197">
                  <c:v>58.6</c:v>
                </c:pt>
                <c:pt idx="3198">
                  <c:v>58.7</c:v>
                </c:pt>
                <c:pt idx="3199">
                  <c:v>59.4</c:v>
                </c:pt>
                <c:pt idx="3200">
                  <c:v>58.8</c:v>
                </c:pt>
                <c:pt idx="3201">
                  <c:v>59</c:v>
                </c:pt>
                <c:pt idx="3202">
                  <c:v>59.2</c:v>
                </c:pt>
                <c:pt idx="3203">
                  <c:v>58.9</c:v>
                </c:pt>
                <c:pt idx="3204">
                  <c:v>59.4</c:v>
                </c:pt>
                <c:pt idx="3205">
                  <c:v>59.2</c:v>
                </c:pt>
                <c:pt idx="3206">
                  <c:v>58.8</c:v>
                </c:pt>
                <c:pt idx="3207">
                  <c:v>59.4</c:v>
                </c:pt>
                <c:pt idx="3208">
                  <c:v>59</c:v>
                </c:pt>
                <c:pt idx="3209">
                  <c:v>59.8</c:v>
                </c:pt>
                <c:pt idx="3210">
                  <c:v>58.7</c:v>
                </c:pt>
                <c:pt idx="3211">
                  <c:v>59.4</c:v>
                </c:pt>
                <c:pt idx="3212">
                  <c:v>59.6</c:v>
                </c:pt>
                <c:pt idx="3213">
                  <c:v>59.7</c:v>
                </c:pt>
                <c:pt idx="3214">
                  <c:v>60.4</c:v>
                </c:pt>
                <c:pt idx="3215">
                  <c:v>60.3</c:v>
                </c:pt>
              </c:numCache>
            </c:numRef>
          </c:xVal>
          <c:yVal>
            <c:numRef>
              <c:f>'63G_24'!$A$4:$A$3219</c:f>
              <c:numCache>
                <c:formatCode>General</c:formatCode>
                <c:ptCount val="3216"/>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pt idx="3035">
                  <c:v>308.5</c:v>
                </c:pt>
                <c:pt idx="3036">
                  <c:v>308.60000000000002</c:v>
                </c:pt>
                <c:pt idx="3037">
                  <c:v>308.7</c:v>
                </c:pt>
                <c:pt idx="3038">
                  <c:v>308.8</c:v>
                </c:pt>
                <c:pt idx="3039">
                  <c:v>308.89999999999998</c:v>
                </c:pt>
                <c:pt idx="3040">
                  <c:v>309</c:v>
                </c:pt>
                <c:pt idx="3041">
                  <c:v>309.10000000000002</c:v>
                </c:pt>
                <c:pt idx="3042">
                  <c:v>309.2</c:v>
                </c:pt>
                <c:pt idx="3043">
                  <c:v>309.3</c:v>
                </c:pt>
                <c:pt idx="3044">
                  <c:v>309.39999999999998</c:v>
                </c:pt>
                <c:pt idx="3045">
                  <c:v>309.5</c:v>
                </c:pt>
                <c:pt idx="3046">
                  <c:v>309.60000000000002</c:v>
                </c:pt>
                <c:pt idx="3047">
                  <c:v>309.7</c:v>
                </c:pt>
                <c:pt idx="3048">
                  <c:v>309.8</c:v>
                </c:pt>
                <c:pt idx="3049">
                  <c:v>309.89999999999998</c:v>
                </c:pt>
                <c:pt idx="3050">
                  <c:v>310</c:v>
                </c:pt>
                <c:pt idx="3051">
                  <c:v>310.10000000000002</c:v>
                </c:pt>
                <c:pt idx="3052">
                  <c:v>310.2</c:v>
                </c:pt>
                <c:pt idx="3053">
                  <c:v>310.3</c:v>
                </c:pt>
                <c:pt idx="3054">
                  <c:v>310.39999999999998</c:v>
                </c:pt>
                <c:pt idx="3055">
                  <c:v>310.5</c:v>
                </c:pt>
                <c:pt idx="3056">
                  <c:v>310.60000000000002</c:v>
                </c:pt>
                <c:pt idx="3057">
                  <c:v>310.7</c:v>
                </c:pt>
                <c:pt idx="3058">
                  <c:v>310.8</c:v>
                </c:pt>
                <c:pt idx="3059">
                  <c:v>310.89999999999998</c:v>
                </c:pt>
                <c:pt idx="3060">
                  <c:v>311</c:v>
                </c:pt>
                <c:pt idx="3061">
                  <c:v>311.10000000000002</c:v>
                </c:pt>
                <c:pt idx="3062">
                  <c:v>311.2</c:v>
                </c:pt>
                <c:pt idx="3063">
                  <c:v>311.3</c:v>
                </c:pt>
                <c:pt idx="3064">
                  <c:v>311.39999999999998</c:v>
                </c:pt>
                <c:pt idx="3065">
                  <c:v>311.5</c:v>
                </c:pt>
                <c:pt idx="3066">
                  <c:v>311.60000000000002</c:v>
                </c:pt>
                <c:pt idx="3067">
                  <c:v>311.7</c:v>
                </c:pt>
                <c:pt idx="3068">
                  <c:v>311.8</c:v>
                </c:pt>
                <c:pt idx="3069">
                  <c:v>311.89999999999998</c:v>
                </c:pt>
                <c:pt idx="3070">
                  <c:v>312</c:v>
                </c:pt>
                <c:pt idx="3071">
                  <c:v>312.10000000000002</c:v>
                </c:pt>
                <c:pt idx="3072">
                  <c:v>312.2</c:v>
                </c:pt>
                <c:pt idx="3073">
                  <c:v>312.3</c:v>
                </c:pt>
                <c:pt idx="3074">
                  <c:v>312.39999999999998</c:v>
                </c:pt>
                <c:pt idx="3075">
                  <c:v>312.5</c:v>
                </c:pt>
                <c:pt idx="3076">
                  <c:v>312.60000000000002</c:v>
                </c:pt>
                <c:pt idx="3077">
                  <c:v>312.7</c:v>
                </c:pt>
                <c:pt idx="3078">
                  <c:v>312.8</c:v>
                </c:pt>
                <c:pt idx="3079">
                  <c:v>312.89999999999998</c:v>
                </c:pt>
                <c:pt idx="3080">
                  <c:v>313</c:v>
                </c:pt>
                <c:pt idx="3081">
                  <c:v>313.10000000000002</c:v>
                </c:pt>
                <c:pt idx="3082">
                  <c:v>313.2</c:v>
                </c:pt>
                <c:pt idx="3083">
                  <c:v>313.3</c:v>
                </c:pt>
                <c:pt idx="3084">
                  <c:v>313.39999999999998</c:v>
                </c:pt>
                <c:pt idx="3085">
                  <c:v>313.5</c:v>
                </c:pt>
                <c:pt idx="3086">
                  <c:v>313.60000000000002</c:v>
                </c:pt>
                <c:pt idx="3087">
                  <c:v>313.7</c:v>
                </c:pt>
                <c:pt idx="3088">
                  <c:v>313.8</c:v>
                </c:pt>
                <c:pt idx="3089">
                  <c:v>313.89999999999998</c:v>
                </c:pt>
                <c:pt idx="3090">
                  <c:v>314</c:v>
                </c:pt>
                <c:pt idx="3091">
                  <c:v>314.10000000000002</c:v>
                </c:pt>
                <c:pt idx="3092">
                  <c:v>314.2</c:v>
                </c:pt>
                <c:pt idx="3093">
                  <c:v>314.3</c:v>
                </c:pt>
                <c:pt idx="3094">
                  <c:v>314.39999999999998</c:v>
                </c:pt>
                <c:pt idx="3095">
                  <c:v>314.5</c:v>
                </c:pt>
                <c:pt idx="3096">
                  <c:v>314.60000000000002</c:v>
                </c:pt>
                <c:pt idx="3097">
                  <c:v>314.7</c:v>
                </c:pt>
                <c:pt idx="3098">
                  <c:v>314.8</c:v>
                </c:pt>
                <c:pt idx="3099">
                  <c:v>314.89999999999998</c:v>
                </c:pt>
                <c:pt idx="3100">
                  <c:v>315</c:v>
                </c:pt>
                <c:pt idx="3101">
                  <c:v>315.10000000000002</c:v>
                </c:pt>
                <c:pt idx="3102">
                  <c:v>315.2</c:v>
                </c:pt>
                <c:pt idx="3103">
                  <c:v>315.3</c:v>
                </c:pt>
                <c:pt idx="3104">
                  <c:v>315.39999999999998</c:v>
                </c:pt>
                <c:pt idx="3105">
                  <c:v>315.5</c:v>
                </c:pt>
                <c:pt idx="3106">
                  <c:v>315.60000000000002</c:v>
                </c:pt>
                <c:pt idx="3107">
                  <c:v>315.7</c:v>
                </c:pt>
                <c:pt idx="3108">
                  <c:v>315.8</c:v>
                </c:pt>
                <c:pt idx="3109">
                  <c:v>315.89999999999998</c:v>
                </c:pt>
                <c:pt idx="3110">
                  <c:v>316</c:v>
                </c:pt>
                <c:pt idx="3111">
                  <c:v>316.10000000000002</c:v>
                </c:pt>
                <c:pt idx="3112">
                  <c:v>316.2</c:v>
                </c:pt>
                <c:pt idx="3113">
                  <c:v>316.3</c:v>
                </c:pt>
                <c:pt idx="3114">
                  <c:v>316.39999999999998</c:v>
                </c:pt>
                <c:pt idx="3115">
                  <c:v>316.5</c:v>
                </c:pt>
                <c:pt idx="3116">
                  <c:v>316.60000000000002</c:v>
                </c:pt>
                <c:pt idx="3117">
                  <c:v>316.7</c:v>
                </c:pt>
                <c:pt idx="3118">
                  <c:v>316.8</c:v>
                </c:pt>
                <c:pt idx="3119">
                  <c:v>316.89999999999998</c:v>
                </c:pt>
                <c:pt idx="3120">
                  <c:v>317</c:v>
                </c:pt>
                <c:pt idx="3121">
                  <c:v>317.10000000000002</c:v>
                </c:pt>
                <c:pt idx="3122">
                  <c:v>317.2</c:v>
                </c:pt>
                <c:pt idx="3123">
                  <c:v>317.3</c:v>
                </c:pt>
                <c:pt idx="3124">
                  <c:v>317.39999999999998</c:v>
                </c:pt>
                <c:pt idx="3125">
                  <c:v>317.5</c:v>
                </c:pt>
                <c:pt idx="3126">
                  <c:v>317.60000000000002</c:v>
                </c:pt>
                <c:pt idx="3127">
                  <c:v>317.7</c:v>
                </c:pt>
                <c:pt idx="3128">
                  <c:v>317.8</c:v>
                </c:pt>
                <c:pt idx="3129">
                  <c:v>317.89999999999998</c:v>
                </c:pt>
                <c:pt idx="3130">
                  <c:v>318</c:v>
                </c:pt>
                <c:pt idx="3131">
                  <c:v>318.10000000000002</c:v>
                </c:pt>
                <c:pt idx="3132">
                  <c:v>318.2</c:v>
                </c:pt>
                <c:pt idx="3133">
                  <c:v>318.3</c:v>
                </c:pt>
                <c:pt idx="3134">
                  <c:v>318.39999999999998</c:v>
                </c:pt>
                <c:pt idx="3135">
                  <c:v>318.5</c:v>
                </c:pt>
                <c:pt idx="3136">
                  <c:v>318.60000000000002</c:v>
                </c:pt>
                <c:pt idx="3137">
                  <c:v>318.7</c:v>
                </c:pt>
                <c:pt idx="3138">
                  <c:v>318.8</c:v>
                </c:pt>
                <c:pt idx="3139">
                  <c:v>318.89999999999998</c:v>
                </c:pt>
                <c:pt idx="3140">
                  <c:v>319</c:v>
                </c:pt>
                <c:pt idx="3141">
                  <c:v>319.10000000000002</c:v>
                </c:pt>
                <c:pt idx="3142">
                  <c:v>319.2</c:v>
                </c:pt>
                <c:pt idx="3143">
                  <c:v>319.3</c:v>
                </c:pt>
                <c:pt idx="3144">
                  <c:v>319.39999999999998</c:v>
                </c:pt>
                <c:pt idx="3145">
                  <c:v>319.5</c:v>
                </c:pt>
                <c:pt idx="3146">
                  <c:v>319.60000000000002</c:v>
                </c:pt>
                <c:pt idx="3147">
                  <c:v>319.7</c:v>
                </c:pt>
                <c:pt idx="3148">
                  <c:v>319.8</c:v>
                </c:pt>
                <c:pt idx="3149">
                  <c:v>319.89999999999998</c:v>
                </c:pt>
                <c:pt idx="3150">
                  <c:v>320</c:v>
                </c:pt>
                <c:pt idx="3151">
                  <c:v>320.10000000000002</c:v>
                </c:pt>
                <c:pt idx="3152">
                  <c:v>320.2</c:v>
                </c:pt>
                <c:pt idx="3153">
                  <c:v>320.3</c:v>
                </c:pt>
                <c:pt idx="3154">
                  <c:v>320.39999999999998</c:v>
                </c:pt>
                <c:pt idx="3155">
                  <c:v>320.5</c:v>
                </c:pt>
                <c:pt idx="3156">
                  <c:v>320.60000000000002</c:v>
                </c:pt>
                <c:pt idx="3157">
                  <c:v>320.7</c:v>
                </c:pt>
                <c:pt idx="3158">
                  <c:v>320.8</c:v>
                </c:pt>
                <c:pt idx="3159">
                  <c:v>320.89999999999998</c:v>
                </c:pt>
                <c:pt idx="3160">
                  <c:v>321</c:v>
                </c:pt>
                <c:pt idx="3161">
                  <c:v>321.10000000000002</c:v>
                </c:pt>
                <c:pt idx="3162">
                  <c:v>321.2</c:v>
                </c:pt>
                <c:pt idx="3163">
                  <c:v>321.3</c:v>
                </c:pt>
                <c:pt idx="3164">
                  <c:v>321.39999999999998</c:v>
                </c:pt>
                <c:pt idx="3165">
                  <c:v>321.5</c:v>
                </c:pt>
                <c:pt idx="3166">
                  <c:v>321.60000000000002</c:v>
                </c:pt>
                <c:pt idx="3167">
                  <c:v>321.7</c:v>
                </c:pt>
                <c:pt idx="3168">
                  <c:v>321.8</c:v>
                </c:pt>
                <c:pt idx="3169">
                  <c:v>321.89999999999998</c:v>
                </c:pt>
                <c:pt idx="3170">
                  <c:v>322</c:v>
                </c:pt>
                <c:pt idx="3171">
                  <c:v>322.10000000000002</c:v>
                </c:pt>
                <c:pt idx="3172">
                  <c:v>322.2</c:v>
                </c:pt>
                <c:pt idx="3173">
                  <c:v>322.3</c:v>
                </c:pt>
                <c:pt idx="3174">
                  <c:v>322.39999999999998</c:v>
                </c:pt>
                <c:pt idx="3175">
                  <c:v>322.5</c:v>
                </c:pt>
                <c:pt idx="3176">
                  <c:v>322.60000000000002</c:v>
                </c:pt>
                <c:pt idx="3177">
                  <c:v>322.7</c:v>
                </c:pt>
                <c:pt idx="3178">
                  <c:v>322.8</c:v>
                </c:pt>
                <c:pt idx="3179">
                  <c:v>322.89999999999998</c:v>
                </c:pt>
                <c:pt idx="3180">
                  <c:v>323</c:v>
                </c:pt>
                <c:pt idx="3181">
                  <c:v>323.10000000000002</c:v>
                </c:pt>
                <c:pt idx="3182">
                  <c:v>323.2</c:v>
                </c:pt>
                <c:pt idx="3183">
                  <c:v>323.3</c:v>
                </c:pt>
                <c:pt idx="3184">
                  <c:v>323.39999999999998</c:v>
                </c:pt>
                <c:pt idx="3185">
                  <c:v>323.5</c:v>
                </c:pt>
                <c:pt idx="3186">
                  <c:v>323.60000000000002</c:v>
                </c:pt>
                <c:pt idx="3187">
                  <c:v>323.7</c:v>
                </c:pt>
                <c:pt idx="3188">
                  <c:v>323.8</c:v>
                </c:pt>
                <c:pt idx="3189">
                  <c:v>323.89999999999998</c:v>
                </c:pt>
                <c:pt idx="3190">
                  <c:v>324</c:v>
                </c:pt>
                <c:pt idx="3191">
                  <c:v>324.10000000000002</c:v>
                </c:pt>
                <c:pt idx="3192">
                  <c:v>324.2</c:v>
                </c:pt>
                <c:pt idx="3193">
                  <c:v>324.3</c:v>
                </c:pt>
                <c:pt idx="3194">
                  <c:v>324.39999999999998</c:v>
                </c:pt>
                <c:pt idx="3195">
                  <c:v>324.5</c:v>
                </c:pt>
                <c:pt idx="3196">
                  <c:v>324.60000000000002</c:v>
                </c:pt>
                <c:pt idx="3197">
                  <c:v>324.7</c:v>
                </c:pt>
                <c:pt idx="3198">
                  <c:v>324.8</c:v>
                </c:pt>
                <c:pt idx="3199">
                  <c:v>324.89999999999998</c:v>
                </c:pt>
                <c:pt idx="3200">
                  <c:v>325</c:v>
                </c:pt>
                <c:pt idx="3201">
                  <c:v>325.10000000000002</c:v>
                </c:pt>
                <c:pt idx="3202">
                  <c:v>325.2</c:v>
                </c:pt>
                <c:pt idx="3203">
                  <c:v>325.3</c:v>
                </c:pt>
                <c:pt idx="3204">
                  <c:v>325.39999999999998</c:v>
                </c:pt>
                <c:pt idx="3205">
                  <c:v>325.5</c:v>
                </c:pt>
                <c:pt idx="3206">
                  <c:v>325.60000000000002</c:v>
                </c:pt>
                <c:pt idx="3207">
                  <c:v>325.7</c:v>
                </c:pt>
                <c:pt idx="3208">
                  <c:v>325.8</c:v>
                </c:pt>
                <c:pt idx="3209">
                  <c:v>325.89999999999998</c:v>
                </c:pt>
                <c:pt idx="3210">
                  <c:v>326</c:v>
                </c:pt>
                <c:pt idx="3211">
                  <c:v>326.10000000000002</c:v>
                </c:pt>
                <c:pt idx="3212">
                  <c:v>326.2</c:v>
                </c:pt>
                <c:pt idx="3213">
                  <c:v>326.3</c:v>
                </c:pt>
                <c:pt idx="3214">
                  <c:v>326.39999999999998</c:v>
                </c:pt>
                <c:pt idx="3215">
                  <c:v>326.5</c:v>
                </c:pt>
              </c:numCache>
            </c:numRef>
          </c:yVal>
          <c:smooth val="1"/>
          <c:extLst>
            <c:ext xmlns:c16="http://schemas.microsoft.com/office/drawing/2014/chart" uri="{C3380CC4-5D6E-409C-BE32-E72D297353CC}">
              <c16:uniqueId val="{00000002-DEAD-4766-96FB-F44AC07B62A6}"/>
            </c:ext>
          </c:extLst>
        </c:ser>
        <c:ser>
          <c:idx val="3"/>
          <c:order val="3"/>
          <c:tx>
            <c:v>2018</c:v>
          </c:tx>
          <c:spPr>
            <a:ln w="12700" cap="rnd">
              <a:solidFill>
                <a:schemeClr val="accent4"/>
              </a:solidFill>
              <a:round/>
            </a:ln>
            <a:effectLst/>
          </c:spPr>
          <c:marker>
            <c:symbol val="none"/>
          </c:marker>
          <c:xVal>
            <c:numRef>
              <c:f>'63G_24'!$E$4:$E$3219</c:f>
              <c:numCache>
                <c:formatCode>General</c:formatCode>
                <c:ptCount val="3216"/>
                <c:pt idx="2">
                  <c:v>3.5</c:v>
                </c:pt>
                <c:pt idx="3">
                  <c:v>3.5</c:v>
                </c:pt>
                <c:pt idx="4">
                  <c:v>3</c:v>
                </c:pt>
                <c:pt idx="5">
                  <c:v>3.7</c:v>
                </c:pt>
                <c:pt idx="6">
                  <c:v>3</c:v>
                </c:pt>
                <c:pt idx="7">
                  <c:v>3</c:v>
                </c:pt>
                <c:pt idx="8">
                  <c:v>3</c:v>
                </c:pt>
                <c:pt idx="9">
                  <c:v>3.2</c:v>
                </c:pt>
                <c:pt idx="10">
                  <c:v>3.1</c:v>
                </c:pt>
                <c:pt idx="11">
                  <c:v>3.1</c:v>
                </c:pt>
                <c:pt idx="12">
                  <c:v>3.8</c:v>
                </c:pt>
                <c:pt idx="13">
                  <c:v>3.3</c:v>
                </c:pt>
                <c:pt idx="14">
                  <c:v>3.4</c:v>
                </c:pt>
                <c:pt idx="15">
                  <c:v>3.9</c:v>
                </c:pt>
                <c:pt idx="16">
                  <c:v>2.6</c:v>
                </c:pt>
                <c:pt idx="17">
                  <c:v>3.9</c:v>
                </c:pt>
                <c:pt idx="18">
                  <c:v>3.6</c:v>
                </c:pt>
                <c:pt idx="19">
                  <c:v>3.4</c:v>
                </c:pt>
                <c:pt idx="20">
                  <c:v>3.7</c:v>
                </c:pt>
                <c:pt idx="21">
                  <c:v>3.6</c:v>
                </c:pt>
                <c:pt idx="22">
                  <c:v>3.9</c:v>
                </c:pt>
                <c:pt idx="23">
                  <c:v>4.8</c:v>
                </c:pt>
                <c:pt idx="24">
                  <c:v>4.5</c:v>
                </c:pt>
                <c:pt idx="25">
                  <c:v>4.7</c:v>
                </c:pt>
                <c:pt idx="26">
                  <c:v>5.0999999999999996</c:v>
                </c:pt>
                <c:pt idx="27">
                  <c:v>6.1</c:v>
                </c:pt>
                <c:pt idx="28">
                  <c:v>5.3</c:v>
                </c:pt>
                <c:pt idx="29">
                  <c:v>5.9</c:v>
                </c:pt>
                <c:pt idx="30">
                  <c:v>6</c:v>
                </c:pt>
                <c:pt idx="31">
                  <c:v>6.9</c:v>
                </c:pt>
                <c:pt idx="32">
                  <c:v>5.9</c:v>
                </c:pt>
                <c:pt idx="33">
                  <c:v>6.6</c:v>
                </c:pt>
                <c:pt idx="34">
                  <c:v>6.4</c:v>
                </c:pt>
                <c:pt idx="35">
                  <c:v>6.7</c:v>
                </c:pt>
                <c:pt idx="36">
                  <c:v>5.5</c:v>
                </c:pt>
                <c:pt idx="37">
                  <c:v>6.7</c:v>
                </c:pt>
                <c:pt idx="38">
                  <c:v>5.9</c:v>
                </c:pt>
                <c:pt idx="39">
                  <c:v>6.1</c:v>
                </c:pt>
                <c:pt idx="40">
                  <c:v>6.1</c:v>
                </c:pt>
                <c:pt idx="41">
                  <c:v>6.5</c:v>
                </c:pt>
                <c:pt idx="42">
                  <c:v>6.5</c:v>
                </c:pt>
                <c:pt idx="43">
                  <c:v>7.4</c:v>
                </c:pt>
                <c:pt idx="44">
                  <c:v>7.8</c:v>
                </c:pt>
                <c:pt idx="45">
                  <c:v>5.5</c:v>
                </c:pt>
                <c:pt idx="46">
                  <c:v>7</c:v>
                </c:pt>
                <c:pt idx="47">
                  <c:v>6.7</c:v>
                </c:pt>
                <c:pt idx="48">
                  <c:v>8.1</c:v>
                </c:pt>
                <c:pt idx="49">
                  <c:v>7.3</c:v>
                </c:pt>
                <c:pt idx="50">
                  <c:v>7.7</c:v>
                </c:pt>
                <c:pt idx="51">
                  <c:v>8</c:v>
                </c:pt>
                <c:pt idx="52">
                  <c:v>8.1</c:v>
                </c:pt>
                <c:pt idx="53">
                  <c:v>8.6</c:v>
                </c:pt>
                <c:pt idx="54">
                  <c:v>9.1999999999999993</c:v>
                </c:pt>
                <c:pt idx="55">
                  <c:v>9</c:v>
                </c:pt>
                <c:pt idx="56">
                  <c:v>8.3000000000000007</c:v>
                </c:pt>
                <c:pt idx="57">
                  <c:v>8.4</c:v>
                </c:pt>
                <c:pt idx="58">
                  <c:v>9.1</c:v>
                </c:pt>
                <c:pt idx="59">
                  <c:v>8.3000000000000007</c:v>
                </c:pt>
                <c:pt idx="60">
                  <c:v>9.8000000000000007</c:v>
                </c:pt>
                <c:pt idx="61">
                  <c:v>10.1</c:v>
                </c:pt>
                <c:pt idx="62">
                  <c:v>10.4</c:v>
                </c:pt>
                <c:pt idx="63">
                  <c:v>11.2</c:v>
                </c:pt>
                <c:pt idx="64">
                  <c:v>11.7</c:v>
                </c:pt>
                <c:pt idx="65">
                  <c:v>11.2</c:v>
                </c:pt>
                <c:pt idx="66">
                  <c:v>11.9</c:v>
                </c:pt>
                <c:pt idx="67">
                  <c:v>11.7</c:v>
                </c:pt>
                <c:pt idx="68">
                  <c:v>12.1</c:v>
                </c:pt>
                <c:pt idx="69">
                  <c:v>12.3</c:v>
                </c:pt>
                <c:pt idx="70">
                  <c:v>12.9</c:v>
                </c:pt>
                <c:pt idx="71">
                  <c:v>13.7</c:v>
                </c:pt>
                <c:pt idx="72">
                  <c:v>12.6</c:v>
                </c:pt>
                <c:pt idx="73">
                  <c:v>12.3</c:v>
                </c:pt>
                <c:pt idx="74">
                  <c:v>13.1</c:v>
                </c:pt>
                <c:pt idx="75">
                  <c:v>13.1</c:v>
                </c:pt>
                <c:pt idx="76">
                  <c:v>12.1</c:v>
                </c:pt>
                <c:pt idx="77">
                  <c:v>11.4</c:v>
                </c:pt>
                <c:pt idx="78">
                  <c:v>11.3</c:v>
                </c:pt>
                <c:pt idx="79">
                  <c:v>11.2</c:v>
                </c:pt>
                <c:pt idx="80">
                  <c:v>10.6</c:v>
                </c:pt>
                <c:pt idx="81">
                  <c:v>10</c:v>
                </c:pt>
                <c:pt idx="82">
                  <c:v>10.1</c:v>
                </c:pt>
                <c:pt idx="83">
                  <c:v>10.1</c:v>
                </c:pt>
                <c:pt idx="84">
                  <c:v>9.3000000000000007</c:v>
                </c:pt>
                <c:pt idx="85">
                  <c:v>9.6</c:v>
                </c:pt>
                <c:pt idx="86">
                  <c:v>8.9</c:v>
                </c:pt>
                <c:pt idx="87">
                  <c:v>8.4</c:v>
                </c:pt>
                <c:pt idx="88">
                  <c:v>7.4</c:v>
                </c:pt>
                <c:pt idx="89">
                  <c:v>8.3000000000000007</c:v>
                </c:pt>
                <c:pt idx="90">
                  <c:v>8.1</c:v>
                </c:pt>
                <c:pt idx="91">
                  <c:v>7.3</c:v>
                </c:pt>
                <c:pt idx="92">
                  <c:v>6.8</c:v>
                </c:pt>
                <c:pt idx="93">
                  <c:v>7.6</c:v>
                </c:pt>
                <c:pt idx="94">
                  <c:v>7.5</c:v>
                </c:pt>
                <c:pt idx="95">
                  <c:v>7</c:v>
                </c:pt>
                <c:pt idx="96">
                  <c:v>6.1</c:v>
                </c:pt>
                <c:pt idx="97">
                  <c:v>6.9</c:v>
                </c:pt>
                <c:pt idx="98">
                  <c:v>6.6</c:v>
                </c:pt>
                <c:pt idx="99">
                  <c:v>5.6</c:v>
                </c:pt>
                <c:pt idx="100">
                  <c:v>6.9</c:v>
                </c:pt>
                <c:pt idx="101">
                  <c:v>6.5</c:v>
                </c:pt>
                <c:pt idx="102">
                  <c:v>6.6</c:v>
                </c:pt>
                <c:pt idx="103">
                  <c:v>7.1</c:v>
                </c:pt>
                <c:pt idx="104">
                  <c:v>6.7</c:v>
                </c:pt>
                <c:pt idx="105">
                  <c:v>6.8</c:v>
                </c:pt>
                <c:pt idx="106">
                  <c:v>7.7</c:v>
                </c:pt>
                <c:pt idx="107">
                  <c:v>6.7</c:v>
                </c:pt>
                <c:pt idx="108">
                  <c:v>6.9</c:v>
                </c:pt>
                <c:pt idx="109">
                  <c:v>6.7</c:v>
                </c:pt>
                <c:pt idx="110">
                  <c:v>6.9</c:v>
                </c:pt>
                <c:pt idx="111">
                  <c:v>7.9</c:v>
                </c:pt>
                <c:pt idx="112">
                  <c:v>6.7</c:v>
                </c:pt>
                <c:pt idx="113">
                  <c:v>7.8</c:v>
                </c:pt>
                <c:pt idx="114">
                  <c:v>7.5</c:v>
                </c:pt>
                <c:pt idx="115">
                  <c:v>6.7</c:v>
                </c:pt>
                <c:pt idx="116">
                  <c:v>6.9</c:v>
                </c:pt>
                <c:pt idx="117">
                  <c:v>7.9</c:v>
                </c:pt>
                <c:pt idx="118">
                  <c:v>8.1</c:v>
                </c:pt>
                <c:pt idx="119">
                  <c:v>8.1</c:v>
                </c:pt>
                <c:pt idx="120">
                  <c:v>7.4</c:v>
                </c:pt>
                <c:pt idx="121">
                  <c:v>7.9</c:v>
                </c:pt>
                <c:pt idx="122">
                  <c:v>8.3000000000000007</c:v>
                </c:pt>
                <c:pt idx="123">
                  <c:v>7.6</c:v>
                </c:pt>
                <c:pt idx="124">
                  <c:v>8.1</c:v>
                </c:pt>
                <c:pt idx="125">
                  <c:v>7.4</c:v>
                </c:pt>
                <c:pt idx="126">
                  <c:v>8.3000000000000007</c:v>
                </c:pt>
                <c:pt idx="127">
                  <c:v>8.3000000000000007</c:v>
                </c:pt>
                <c:pt idx="128">
                  <c:v>9.6</c:v>
                </c:pt>
                <c:pt idx="129">
                  <c:v>7.9</c:v>
                </c:pt>
                <c:pt idx="130">
                  <c:v>8.6</c:v>
                </c:pt>
                <c:pt idx="131">
                  <c:v>9.5</c:v>
                </c:pt>
                <c:pt idx="132">
                  <c:v>9.3000000000000007</c:v>
                </c:pt>
                <c:pt idx="133">
                  <c:v>10.4</c:v>
                </c:pt>
                <c:pt idx="134">
                  <c:v>9</c:v>
                </c:pt>
                <c:pt idx="135">
                  <c:v>8.1999999999999993</c:v>
                </c:pt>
                <c:pt idx="136">
                  <c:v>8.9</c:v>
                </c:pt>
                <c:pt idx="137">
                  <c:v>9.6</c:v>
                </c:pt>
                <c:pt idx="138">
                  <c:v>9.8000000000000007</c:v>
                </c:pt>
                <c:pt idx="139">
                  <c:v>10.1</c:v>
                </c:pt>
                <c:pt idx="140">
                  <c:v>9.8000000000000007</c:v>
                </c:pt>
                <c:pt idx="141">
                  <c:v>9</c:v>
                </c:pt>
                <c:pt idx="142">
                  <c:v>8.6999999999999993</c:v>
                </c:pt>
                <c:pt idx="143">
                  <c:v>9.5</c:v>
                </c:pt>
                <c:pt idx="144">
                  <c:v>9.5</c:v>
                </c:pt>
                <c:pt idx="145">
                  <c:v>10.3</c:v>
                </c:pt>
                <c:pt idx="146">
                  <c:v>9.8000000000000007</c:v>
                </c:pt>
                <c:pt idx="147">
                  <c:v>9.3000000000000007</c:v>
                </c:pt>
                <c:pt idx="148">
                  <c:v>10.1</c:v>
                </c:pt>
                <c:pt idx="149">
                  <c:v>10</c:v>
                </c:pt>
                <c:pt idx="150">
                  <c:v>9.8000000000000007</c:v>
                </c:pt>
                <c:pt idx="151">
                  <c:v>9.9</c:v>
                </c:pt>
                <c:pt idx="152">
                  <c:v>10.6</c:v>
                </c:pt>
                <c:pt idx="153">
                  <c:v>9.8000000000000007</c:v>
                </c:pt>
                <c:pt idx="154">
                  <c:v>9.6</c:v>
                </c:pt>
                <c:pt idx="155">
                  <c:v>9.1999999999999993</c:v>
                </c:pt>
                <c:pt idx="156">
                  <c:v>10.6</c:v>
                </c:pt>
                <c:pt idx="157">
                  <c:v>9.9</c:v>
                </c:pt>
                <c:pt idx="158">
                  <c:v>9.4</c:v>
                </c:pt>
                <c:pt idx="159">
                  <c:v>9.1999999999999993</c:v>
                </c:pt>
                <c:pt idx="160">
                  <c:v>9</c:v>
                </c:pt>
                <c:pt idx="161">
                  <c:v>9.6</c:v>
                </c:pt>
                <c:pt idx="162">
                  <c:v>9.6999999999999993</c:v>
                </c:pt>
                <c:pt idx="163">
                  <c:v>9.8000000000000007</c:v>
                </c:pt>
                <c:pt idx="164">
                  <c:v>10</c:v>
                </c:pt>
                <c:pt idx="165">
                  <c:v>8.6999999999999993</c:v>
                </c:pt>
                <c:pt idx="166">
                  <c:v>8.8000000000000007</c:v>
                </c:pt>
                <c:pt idx="167">
                  <c:v>9.3000000000000007</c:v>
                </c:pt>
                <c:pt idx="168">
                  <c:v>8</c:v>
                </c:pt>
                <c:pt idx="169">
                  <c:v>8.3000000000000007</c:v>
                </c:pt>
                <c:pt idx="170">
                  <c:v>9.1</c:v>
                </c:pt>
                <c:pt idx="171">
                  <c:v>8.8000000000000007</c:v>
                </c:pt>
                <c:pt idx="172">
                  <c:v>9.9</c:v>
                </c:pt>
                <c:pt idx="173">
                  <c:v>9.1</c:v>
                </c:pt>
                <c:pt idx="174">
                  <c:v>10.3</c:v>
                </c:pt>
                <c:pt idx="175">
                  <c:v>9.3000000000000007</c:v>
                </c:pt>
                <c:pt idx="176">
                  <c:v>9.1999999999999993</c:v>
                </c:pt>
                <c:pt idx="177">
                  <c:v>8.6</c:v>
                </c:pt>
                <c:pt idx="178">
                  <c:v>8.9</c:v>
                </c:pt>
                <c:pt idx="179">
                  <c:v>8.4</c:v>
                </c:pt>
                <c:pt idx="180">
                  <c:v>9.8000000000000007</c:v>
                </c:pt>
                <c:pt idx="181">
                  <c:v>9.8000000000000007</c:v>
                </c:pt>
                <c:pt idx="182">
                  <c:v>8.1999999999999993</c:v>
                </c:pt>
                <c:pt idx="183">
                  <c:v>8.4</c:v>
                </c:pt>
                <c:pt idx="184">
                  <c:v>8.6</c:v>
                </c:pt>
                <c:pt idx="185">
                  <c:v>8.6</c:v>
                </c:pt>
                <c:pt idx="186">
                  <c:v>8.1</c:v>
                </c:pt>
                <c:pt idx="187">
                  <c:v>9.4</c:v>
                </c:pt>
                <c:pt idx="188">
                  <c:v>7.9</c:v>
                </c:pt>
                <c:pt idx="189">
                  <c:v>7.9</c:v>
                </c:pt>
                <c:pt idx="190">
                  <c:v>9.9</c:v>
                </c:pt>
                <c:pt idx="191">
                  <c:v>8.8000000000000007</c:v>
                </c:pt>
                <c:pt idx="192">
                  <c:v>9.1999999999999993</c:v>
                </c:pt>
                <c:pt idx="193">
                  <c:v>9</c:v>
                </c:pt>
                <c:pt idx="194">
                  <c:v>8.1</c:v>
                </c:pt>
                <c:pt idx="195">
                  <c:v>9.1</c:v>
                </c:pt>
                <c:pt idx="196">
                  <c:v>9.9</c:v>
                </c:pt>
                <c:pt idx="197">
                  <c:v>8.8000000000000007</c:v>
                </c:pt>
                <c:pt idx="198">
                  <c:v>8.6</c:v>
                </c:pt>
                <c:pt idx="199">
                  <c:v>9.1</c:v>
                </c:pt>
                <c:pt idx="200">
                  <c:v>9.6999999999999993</c:v>
                </c:pt>
                <c:pt idx="201">
                  <c:v>8.5</c:v>
                </c:pt>
                <c:pt idx="202">
                  <c:v>8.5</c:v>
                </c:pt>
                <c:pt idx="203">
                  <c:v>8.8000000000000007</c:v>
                </c:pt>
                <c:pt idx="204">
                  <c:v>8.6999999999999993</c:v>
                </c:pt>
                <c:pt idx="205">
                  <c:v>8.8000000000000007</c:v>
                </c:pt>
                <c:pt idx="206">
                  <c:v>8.6</c:v>
                </c:pt>
                <c:pt idx="207">
                  <c:v>8.8000000000000007</c:v>
                </c:pt>
                <c:pt idx="208">
                  <c:v>9.8000000000000007</c:v>
                </c:pt>
                <c:pt idx="209">
                  <c:v>9</c:v>
                </c:pt>
                <c:pt idx="210">
                  <c:v>8</c:v>
                </c:pt>
                <c:pt idx="211">
                  <c:v>8.8000000000000007</c:v>
                </c:pt>
                <c:pt idx="212">
                  <c:v>8.9</c:v>
                </c:pt>
                <c:pt idx="213">
                  <c:v>10.199999999999999</c:v>
                </c:pt>
                <c:pt idx="214">
                  <c:v>8.6</c:v>
                </c:pt>
                <c:pt idx="215">
                  <c:v>11</c:v>
                </c:pt>
                <c:pt idx="216">
                  <c:v>9.9</c:v>
                </c:pt>
                <c:pt idx="217">
                  <c:v>8.6</c:v>
                </c:pt>
                <c:pt idx="218">
                  <c:v>8.3000000000000007</c:v>
                </c:pt>
                <c:pt idx="219">
                  <c:v>9.4</c:v>
                </c:pt>
                <c:pt idx="220">
                  <c:v>8.6999999999999993</c:v>
                </c:pt>
                <c:pt idx="221">
                  <c:v>10.1</c:v>
                </c:pt>
                <c:pt idx="222">
                  <c:v>8.1999999999999993</c:v>
                </c:pt>
                <c:pt idx="223">
                  <c:v>8.1</c:v>
                </c:pt>
                <c:pt idx="224">
                  <c:v>9</c:v>
                </c:pt>
                <c:pt idx="225">
                  <c:v>9.1</c:v>
                </c:pt>
                <c:pt idx="226">
                  <c:v>9</c:v>
                </c:pt>
                <c:pt idx="227">
                  <c:v>10.6</c:v>
                </c:pt>
                <c:pt idx="228">
                  <c:v>8.5</c:v>
                </c:pt>
                <c:pt idx="229">
                  <c:v>8.6999999999999993</c:v>
                </c:pt>
                <c:pt idx="230">
                  <c:v>8.6</c:v>
                </c:pt>
                <c:pt idx="231">
                  <c:v>9</c:v>
                </c:pt>
                <c:pt idx="232">
                  <c:v>8.3000000000000007</c:v>
                </c:pt>
                <c:pt idx="233">
                  <c:v>10.199999999999999</c:v>
                </c:pt>
                <c:pt idx="234">
                  <c:v>10.1</c:v>
                </c:pt>
                <c:pt idx="235">
                  <c:v>8.4</c:v>
                </c:pt>
                <c:pt idx="236">
                  <c:v>10.4</c:v>
                </c:pt>
                <c:pt idx="237">
                  <c:v>8.3000000000000007</c:v>
                </c:pt>
                <c:pt idx="238">
                  <c:v>9.6999999999999993</c:v>
                </c:pt>
                <c:pt idx="239">
                  <c:v>8.6999999999999993</c:v>
                </c:pt>
                <c:pt idx="240">
                  <c:v>8.1999999999999993</c:v>
                </c:pt>
                <c:pt idx="241">
                  <c:v>8.3000000000000007</c:v>
                </c:pt>
                <c:pt idx="242">
                  <c:v>9.3000000000000007</c:v>
                </c:pt>
                <c:pt idx="243">
                  <c:v>10.199999999999999</c:v>
                </c:pt>
                <c:pt idx="244">
                  <c:v>9.1999999999999993</c:v>
                </c:pt>
                <c:pt idx="245">
                  <c:v>9.4</c:v>
                </c:pt>
                <c:pt idx="246">
                  <c:v>9.6999999999999993</c:v>
                </c:pt>
                <c:pt idx="247">
                  <c:v>9.6</c:v>
                </c:pt>
                <c:pt idx="248">
                  <c:v>8.1</c:v>
                </c:pt>
                <c:pt idx="249">
                  <c:v>7.9</c:v>
                </c:pt>
                <c:pt idx="250">
                  <c:v>9.3000000000000007</c:v>
                </c:pt>
                <c:pt idx="251">
                  <c:v>9.9</c:v>
                </c:pt>
                <c:pt idx="252">
                  <c:v>8.9</c:v>
                </c:pt>
                <c:pt idx="253">
                  <c:v>8.5</c:v>
                </c:pt>
                <c:pt idx="254">
                  <c:v>8</c:v>
                </c:pt>
                <c:pt idx="255">
                  <c:v>9.1999999999999993</c:v>
                </c:pt>
                <c:pt idx="256">
                  <c:v>9.6</c:v>
                </c:pt>
                <c:pt idx="257">
                  <c:v>10.3</c:v>
                </c:pt>
                <c:pt idx="258">
                  <c:v>9.1999999999999993</c:v>
                </c:pt>
                <c:pt idx="259">
                  <c:v>9.4</c:v>
                </c:pt>
                <c:pt idx="260">
                  <c:v>8.8000000000000007</c:v>
                </c:pt>
                <c:pt idx="261">
                  <c:v>10.1</c:v>
                </c:pt>
                <c:pt idx="262">
                  <c:v>9.6999999999999993</c:v>
                </c:pt>
                <c:pt idx="263">
                  <c:v>10.1</c:v>
                </c:pt>
                <c:pt idx="264">
                  <c:v>9.8000000000000007</c:v>
                </c:pt>
                <c:pt idx="265">
                  <c:v>8.9</c:v>
                </c:pt>
                <c:pt idx="266">
                  <c:v>9.8000000000000007</c:v>
                </c:pt>
                <c:pt idx="267">
                  <c:v>8.8000000000000007</c:v>
                </c:pt>
                <c:pt idx="268">
                  <c:v>9.8000000000000007</c:v>
                </c:pt>
                <c:pt idx="269">
                  <c:v>11.2</c:v>
                </c:pt>
                <c:pt idx="270">
                  <c:v>9.8000000000000007</c:v>
                </c:pt>
                <c:pt idx="271">
                  <c:v>9.1</c:v>
                </c:pt>
                <c:pt idx="272">
                  <c:v>8.9</c:v>
                </c:pt>
                <c:pt idx="273">
                  <c:v>9.4</c:v>
                </c:pt>
                <c:pt idx="274">
                  <c:v>10</c:v>
                </c:pt>
                <c:pt idx="275">
                  <c:v>9.3000000000000007</c:v>
                </c:pt>
                <c:pt idx="276">
                  <c:v>9</c:v>
                </c:pt>
                <c:pt idx="277">
                  <c:v>10.8</c:v>
                </c:pt>
                <c:pt idx="278">
                  <c:v>10.3</c:v>
                </c:pt>
                <c:pt idx="279">
                  <c:v>9.1999999999999993</c:v>
                </c:pt>
                <c:pt idx="280">
                  <c:v>10.5</c:v>
                </c:pt>
                <c:pt idx="281">
                  <c:v>8.8000000000000007</c:v>
                </c:pt>
                <c:pt idx="282">
                  <c:v>9.8000000000000007</c:v>
                </c:pt>
                <c:pt idx="283">
                  <c:v>10.6</c:v>
                </c:pt>
                <c:pt idx="284">
                  <c:v>10.199999999999999</c:v>
                </c:pt>
                <c:pt idx="285">
                  <c:v>10</c:v>
                </c:pt>
                <c:pt idx="286">
                  <c:v>9.9</c:v>
                </c:pt>
                <c:pt idx="287">
                  <c:v>10.3</c:v>
                </c:pt>
                <c:pt idx="288">
                  <c:v>9.6999999999999993</c:v>
                </c:pt>
                <c:pt idx="289">
                  <c:v>10.199999999999999</c:v>
                </c:pt>
                <c:pt idx="290">
                  <c:v>10.4</c:v>
                </c:pt>
                <c:pt idx="291">
                  <c:v>10.3</c:v>
                </c:pt>
                <c:pt idx="292">
                  <c:v>10.4</c:v>
                </c:pt>
                <c:pt idx="293">
                  <c:v>8.8000000000000007</c:v>
                </c:pt>
                <c:pt idx="294">
                  <c:v>11.2</c:v>
                </c:pt>
                <c:pt idx="295">
                  <c:v>10.199999999999999</c:v>
                </c:pt>
                <c:pt idx="296">
                  <c:v>10</c:v>
                </c:pt>
                <c:pt idx="297">
                  <c:v>11.3</c:v>
                </c:pt>
                <c:pt idx="298">
                  <c:v>10.7</c:v>
                </c:pt>
                <c:pt idx="299">
                  <c:v>10.9</c:v>
                </c:pt>
                <c:pt idx="300">
                  <c:v>11</c:v>
                </c:pt>
                <c:pt idx="301">
                  <c:v>11.5</c:v>
                </c:pt>
                <c:pt idx="302">
                  <c:v>10.4</c:v>
                </c:pt>
                <c:pt idx="303">
                  <c:v>11.6</c:v>
                </c:pt>
                <c:pt idx="304">
                  <c:v>10.8</c:v>
                </c:pt>
                <c:pt idx="305">
                  <c:v>10.6</c:v>
                </c:pt>
                <c:pt idx="306">
                  <c:v>10.9</c:v>
                </c:pt>
                <c:pt idx="307">
                  <c:v>11.9</c:v>
                </c:pt>
                <c:pt idx="308">
                  <c:v>10.9</c:v>
                </c:pt>
                <c:pt idx="309">
                  <c:v>11.9</c:v>
                </c:pt>
                <c:pt idx="310">
                  <c:v>11.6</c:v>
                </c:pt>
                <c:pt idx="311">
                  <c:v>12.1</c:v>
                </c:pt>
                <c:pt idx="312">
                  <c:v>12.6</c:v>
                </c:pt>
                <c:pt idx="313">
                  <c:v>12.1</c:v>
                </c:pt>
                <c:pt idx="314">
                  <c:v>12.2</c:v>
                </c:pt>
                <c:pt idx="315">
                  <c:v>12.7</c:v>
                </c:pt>
                <c:pt idx="316">
                  <c:v>11.2</c:v>
                </c:pt>
                <c:pt idx="317">
                  <c:v>12.7</c:v>
                </c:pt>
                <c:pt idx="318">
                  <c:v>13.1</c:v>
                </c:pt>
                <c:pt idx="319">
                  <c:v>12.8</c:v>
                </c:pt>
                <c:pt idx="320">
                  <c:v>13.4</c:v>
                </c:pt>
                <c:pt idx="321">
                  <c:v>12.8</c:v>
                </c:pt>
                <c:pt idx="322">
                  <c:v>13.3</c:v>
                </c:pt>
                <c:pt idx="323">
                  <c:v>12.7</c:v>
                </c:pt>
                <c:pt idx="324">
                  <c:v>13.3</c:v>
                </c:pt>
                <c:pt idx="325">
                  <c:v>14.3</c:v>
                </c:pt>
                <c:pt idx="326">
                  <c:v>13.6</c:v>
                </c:pt>
                <c:pt idx="327">
                  <c:v>13.6</c:v>
                </c:pt>
                <c:pt idx="328">
                  <c:v>13.9</c:v>
                </c:pt>
                <c:pt idx="329">
                  <c:v>15.4</c:v>
                </c:pt>
                <c:pt idx="330">
                  <c:v>15.3</c:v>
                </c:pt>
                <c:pt idx="331">
                  <c:v>15.4</c:v>
                </c:pt>
                <c:pt idx="332">
                  <c:v>16.5</c:v>
                </c:pt>
                <c:pt idx="333">
                  <c:v>16.600000000000001</c:v>
                </c:pt>
                <c:pt idx="334">
                  <c:v>16.899999999999999</c:v>
                </c:pt>
                <c:pt idx="335">
                  <c:v>16.2</c:v>
                </c:pt>
                <c:pt idx="336">
                  <c:v>17.100000000000001</c:v>
                </c:pt>
                <c:pt idx="337">
                  <c:v>17</c:v>
                </c:pt>
                <c:pt idx="338">
                  <c:v>17.8</c:v>
                </c:pt>
                <c:pt idx="339">
                  <c:v>17.100000000000001</c:v>
                </c:pt>
                <c:pt idx="340">
                  <c:v>17.2</c:v>
                </c:pt>
                <c:pt idx="341">
                  <c:v>17.7</c:v>
                </c:pt>
                <c:pt idx="342">
                  <c:v>18.100000000000001</c:v>
                </c:pt>
                <c:pt idx="343">
                  <c:v>17.8</c:v>
                </c:pt>
                <c:pt idx="344">
                  <c:v>18.7</c:v>
                </c:pt>
                <c:pt idx="345">
                  <c:v>18.899999999999999</c:v>
                </c:pt>
                <c:pt idx="346">
                  <c:v>17.600000000000001</c:v>
                </c:pt>
                <c:pt idx="347">
                  <c:v>18.5</c:v>
                </c:pt>
                <c:pt idx="348">
                  <c:v>18.100000000000001</c:v>
                </c:pt>
                <c:pt idx="349">
                  <c:v>17.3</c:v>
                </c:pt>
                <c:pt idx="350">
                  <c:v>16.7</c:v>
                </c:pt>
                <c:pt idx="351">
                  <c:v>16.899999999999999</c:v>
                </c:pt>
                <c:pt idx="352">
                  <c:v>17.100000000000001</c:v>
                </c:pt>
                <c:pt idx="353">
                  <c:v>17.3</c:v>
                </c:pt>
                <c:pt idx="354">
                  <c:v>16.100000000000001</c:v>
                </c:pt>
                <c:pt idx="355">
                  <c:v>16.3</c:v>
                </c:pt>
                <c:pt idx="356">
                  <c:v>17.399999999999999</c:v>
                </c:pt>
                <c:pt idx="357">
                  <c:v>16.100000000000001</c:v>
                </c:pt>
                <c:pt idx="358">
                  <c:v>17.899999999999999</c:v>
                </c:pt>
                <c:pt idx="359">
                  <c:v>15.9</c:v>
                </c:pt>
                <c:pt idx="360">
                  <c:v>16</c:v>
                </c:pt>
                <c:pt idx="361">
                  <c:v>16.600000000000001</c:v>
                </c:pt>
                <c:pt idx="362">
                  <c:v>16</c:v>
                </c:pt>
                <c:pt idx="363">
                  <c:v>17.3</c:v>
                </c:pt>
                <c:pt idx="364">
                  <c:v>17.7</c:v>
                </c:pt>
                <c:pt idx="365">
                  <c:v>19.3</c:v>
                </c:pt>
                <c:pt idx="366">
                  <c:v>18</c:v>
                </c:pt>
                <c:pt idx="367">
                  <c:v>18.7</c:v>
                </c:pt>
                <c:pt idx="368">
                  <c:v>18.3</c:v>
                </c:pt>
                <c:pt idx="369">
                  <c:v>17.100000000000001</c:v>
                </c:pt>
                <c:pt idx="370">
                  <c:v>18.2</c:v>
                </c:pt>
                <c:pt idx="371">
                  <c:v>17.399999999999999</c:v>
                </c:pt>
                <c:pt idx="372">
                  <c:v>18.100000000000001</c:v>
                </c:pt>
                <c:pt idx="373">
                  <c:v>18.5</c:v>
                </c:pt>
                <c:pt idx="374">
                  <c:v>18.3</c:v>
                </c:pt>
                <c:pt idx="375">
                  <c:v>16.899999999999999</c:v>
                </c:pt>
                <c:pt idx="376">
                  <c:v>18.7</c:v>
                </c:pt>
                <c:pt idx="377">
                  <c:v>18.2</c:v>
                </c:pt>
                <c:pt idx="378">
                  <c:v>17.7</c:v>
                </c:pt>
                <c:pt idx="379">
                  <c:v>16.899999999999999</c:v>
                </c:pt>
                <c:pt idx="380">
                  <c:v>16.5</c:v>
                </c:pt>
                <c:pt idx="381">
                  <c:v>17.5</c:v>
                </c:pt>
                <c:pt idx="382">
                  <c:v>16.7</c:v>
                </c:pt>
                <c:pt idx="383">
                  <c:v>16.600000000000001</c:v>
                </c:pt>
                <c:pt idx="384">
                  <c:v>17.3</c:v>
                </c:pt>
                <c:pt idx="385">
                  <c:v>17</c:v>
                </c:pt>
                <c:pt idx="386">
                  <c:v>15.9</c:v>
                </c:pt>
                <c:pt idx="387">
                  <c:v>16.2</c:v>
                </c:pt>
                <c:pt idx="388">
                  <c:v>15.5</c:v>
                </c:pt>
                <c:pt idx="389">
                  <c:v>15.6</c:v>
                </c:pt>
                <c:pt idx="390">
                  <c:v>15.4</c:v>
                </c:pt>
                <c:pt idx="391">
                  <c:v>14.9</c:v>
                </c:pt>
                <c:pt idx="392">
                  <c:v>16.2</c:v>
                </c:pt>
                <c:pt idx="393">
                  <c:v>14.6</c:v>
                </c:pt>
                <c:pt idx="394">
                  <c:v>15.5</c:v>
                </c:pt>
                <c:pt idx="395">
                  <c:v>14.5</c:v>
                </c:pt>
                <c:pt idx="396">
                  <c:v>14.8</c:v>
                </c:pt>
                <c:pt idx="397">
                  <c:v>15.1</c:v>
                </c:pt>
                <c:pt idx="398">
                  <c:v>15.1</c:v>
                </c:pt>
                <c:pt idx="399">
                  <c:v>15.6</c:v>
                </c:pt>
                <c:pt idx="400">
                  <c:v>13.8</c:v>
                </c:pt>
                <c:pt idx="401">
                  <c:v>15.8</c:v>
                </c:pt>
                <c:pt idx="402">
                  <c:v>14.5</c:v>
                </c:pt>
                <c:pt idx="403">
                  <c:v>14.4</c:v>
                </c:pt>
                <c:pt idx="404">
                  <c:v>15</c:v>
                </c:pt>
                <c:pt idx="405">
                  <c:v>14.6</c:v>
                </c:pt>
                <c:pt idx="406">
                  <c:v>15.2</c:v>
                </c:pt>
                <c:pt idx="407">
                  <c:v>14.4</c:v>
                </c:pt>
                <c:pt idx="408">
                  <c:v>14.1</c:v>
                </c:pt>
                <c:pt idx="409">
                  <c:v>14.2</c:v>
                </c:pt>
                <c:pt idx="410">
                  <c:v>15</c:v>
                </c:pt>
                <c:pt idx="411">
                  <c:v>14.2</c:v>
                </c:pt>
                <c:pt idx="412">
                  <c:v>14.1</c:v>
                </c:pt>
                <c:pt idx="413">
                  <c:v>13.3</c:v>
                </c:pt>
                <c:pt idx="414">
                  <c:v>13.7</c:v>
                </c:pt>
                <c:pt idx="415">
                  <c:v>13.1</c:v>
                </c:pt>
                <c:pt idx="416">
                  <c:v>12.5</c:v>
                </c:pt>
                <c:pt idx="417">
                  <c:v>12.4</c:v>
                </c:pt>
                <c:pt idx="418">
                  <c:v>14.5</c:v>
                </c:pt>
                <c:pt idx="419">
                  <c:v>13.6</c:v>
                </c:pt>
                <c:pt idx="420">
                  <c:v>13.9</c:v>
                </c:pt>
                <c:pt idx="421">
                  <c:v>13.2</c:v>
                </c:pt>
                <c:pt idx="422">
                  <c:v>12.7</c:v>
                </c:pt>
                <c:pt idx="423">
                  <c:v>12.2</c:v>
                </c:pt>
                <c:pt idx="424">
                  <c:v>12.4</c:v>
                </c:pt>
                <c:pt idx="425">
                  <c:v>13.2</c:v>
                </c:pt>
                <c:pt idx="426">
                  <c:v>13.3</c:v>
                </c:pt>
                <c:pt idx="427">
                  <c:v>13.8</c:v>
                </c:pt>
                <c:pt idx="428">
                  <c:v>12.5</c:v>
                </c:pt>
                <c:pt idx="429">
                  <c:v>13.9</c:v>
                </c:pt>
                <c:pt idx="430">
                  <c:v>12.5</c:v>
                </c:pt>
                <c:pt idx="431">
                  <c:v>11.8</c:v>
                </c:pt>
                <c:pt idx="432">
                  <c:v>11.5</c:v>
                </c:pt>
                <c:pt idx="433">
                  <c:v>12.1</c:v>
                </c:pt>
                <c:pt idx="434">
                  <c:v>12.8</c:v>
                </c:pt>
                <c:pt idx="435">
                  <c:v>12.3</c:v>
                </c:pt>
                <c:pt idx="436">
                  <c:v>11.7</c:v>
                </c:pt>
                <c:pt idx="437">
                  <c:v>12.5</c:v>
                </c:pt>
                <c:pt idx="438">
                  <c:v>12.5</c:v>
                </c:pt>
                <c:pt idx="439">
                  <c:v>13.6</c:v>
                </c:pt>
                <c:pt idx="440">
                  <c:v>12.5</c:v>
                </c:pt>
                <c:pt idx="441">
                  <c:v>13.1</c:v>
                </c:pt>
                <c:pt idx="442">
                  <c:v>12.8</c:v>
                </c:pt>
                <c:pt idx="443">
                  <c:v>13.6</c:v>
                </c:pt>
                <c:pt idx="444">
                  <c:v>13.1</c:v>
                </c:pt>
                <c:pt idx="445">
                  <c:v>12.4</c:v>
                </c:pt>
                <c:pt idx="446">
                  <c:v>13.6</c:v>
                </c:pt>
                <c:pt idx="447">
                  <c:v>13.2</c:v>
                </c:pt>
                <c:pt idx="448">
                  <c:v>13.2</c:v>
                </c:pt>
                <c:pt idx="449">
                  <c:v>13.1</c:v>
                </c:pt>
                <c:pt idx="450">
                  <c:v>12.6</c:v>
                </c:pt>
                <c:pt idx="451">
                  <c:v>12.2</c:v>
                </c:pt>
                <c:pt idx="452">
                  <c:v>12.6</c:v>
                </c:pt>
                <c:pt idx="453">
                  <c:v>13.1</c:v>
                </c:pt>
                <c:pt idx="454">
                  <c:v>13.6</c:v>
                </c:pt>
                <c:pt idx="455">
                  <c:v>13.2</c:v>
                </c:pt>
                <c:pt idx="456">
                  <c:v>13.9</c:v>
                </c:pt>
                <c:pt idx="457">
                  <c:v>14</c:v>
                </c:pt>
                <c:pt idx="458">
                  <c:v>13.1</c:v>
                </c:pt>
                <c:pt idx="459">
                  <c:v>12.8</c:v>
                </c:pt>
                <c:pt idx="460">
                  <c:v>14.1</c:v>
                </c:pt>
                <c:pt idx="461">
                  <c:v>13.3</c:v>
                </c:pt>
                <c:pt idx="462">
                  <c:v>13.7</c:v>
                </c:pt>
                <c:pt idx="463">
                  <c:v>13.3</c:v>
                </c:pt>
                <c:pt idx="464">
                  <c:v>13.3</c:v>
                </c:pt>
                <c:pt idx="465">
                  <c:v>12.4</c:v>
                </c:pt>
                <c:pt idx="466">
                  <c:v>13.1</c:v>
                </c:pt>
                <c:pt idx="467">
                  <c:v>12.5</c:v>
                </c:pt>
                <c:pt idx="468">
                  <c:v>13.6</c:v>
                </c:pt>
                <c:pt idx="469">
                  <c:v>12.8</c:v>
                </c:pt>
                <c:pt idx="470">
                  <c:v>12.5</c:v>
                </c:pt>
                <c:pt idx="471">
                  <c:v>12.3</c:v>
                </c:pt>
                <c:pt idx="472">
                  <c:v>12.7</c:v>
                </c:pt>
                <c:pt idx="473">
                  <c:v>11.3</c:v>
                </c:pt>
                <c:pt idx="474">
                  <c:v>12</c:v>
                </c:pt>
                <c:pt idx="475">
                  <c:v>11.3</c:v>
                </c:pt>
                <c:pt idx="476">
                  <c:v>11.4</c:v>
                </c:pt>
                <c:pt idx="477">
                  <c:v>11.5</c:v>
                </c:pt>
                <c:pt idx="478">
                  <c:v>10.8</c:v>
                </c:pt>
                <c:pt idx="479">
                  <c:v>11.5</c:v>
                </c:pt>
                <c:pt idx="480">
                  <c:v>11.8</c:v>
                </c:pt>
                <c:pt idx="481">
                  <c:v>10.7</c:v>
                </c:pt>
                <c:pt idx="482">
                  <c:v>10.4</c:v>
                </c:pt>
                <c:pt idx="483">
                  <c:v>11.7</c:v>
                </c:pt>
                <c:pt idx="484">
                  <c:v>11.2</c:v>
                </c:pt>
                <c:pt idx="485">
                  <c:v>10.7</c:v>
                </c:pt>
                <c:pt idx="486">
                  <c:v>11</c:v>
                </c:pt>
                <c:pt idx="487">
                  <c:v>12.1</c:v>
                </c:pt>
                <c:pt idx="488">
                  <c:v>11.4</c:v>
                </c:pt>
                <c:pt idx="489">
                  <c:v>10.8</c:v>
                </c:pt>
                <c:pt idx="490">
                  <c:v>10.9</c:v>
                </c:pt>
                <c:pt idx="491">
                  <c:v>11</c:v>
                </c:pt>
                <c:pt idx="492">
                  <c:v>11.4</c:v>
                </c:pt>
                <c:pt idx="493">
                  <c:v>11</c:v>
                </c:pt>
                <c:pt idx="494">
                  <c:v>10.6</c:v>
                </c:pt>
                <c:pt idx="495">
                  <c:v>10.8</c:v>
                </c:pt>
                <c:pt idx="496">
                  <c:v>12.6</c:v>
                </c:pt>
                <c:pt idx="497">
                  <c:v>12.1</c:v>
                </c:pt>
                <c:pt idx="498">
                  <c:v>11.6</c:v>
                </c:pt>
                <c:pt idx="499">
                  <c:v>13.1</c:v>
                </c:pt>
                <c:pt idx="500">
                  <c:v>13.4</c:v>
                </c:pt>
                <c:pt idx="501">
                  <c:v>14.1</c:v>
                </c:pt>
                <c:pt idx="502">
                  <c:v>12.8</c:v>
                </c:pt>
                <c:pt idx="503">
                  <c:v>12.7</c:v>
                </c:pt>
                <c:pt idx="504">
                  <c:v>13.3</c:v>
                </c:pt>
                <c:pt idx="505">
                  <c:v>13</c:v>
                </c:pt>
                <c:pt idx="506">
                  <c:v>13.5</c:v>
                </c:pt>
                <c:pt idx="507">
                  <c:v>13.4</c:v>
                </c:pt>
                <c:pt idx="508">
                  <c:v>14.7</c:v>
                </c:pt>
                <c:pt idx="509">
                  <c:v>15.7</c:v>
                </c:pt>
                <c:pt idx="510">
                  <c:v>15.5</c:v>
                </c:pt>
                <c:pt idx="511">
                  <c:v>16.100000000000001</c:v>
                </c:pt>
                <c:pt idx="512">
                  <c:v>13.9</c:v>
                </c:pt>
                <c:pt idx="513">
                  <c:v>15.2</c:v>
                </c:pt>
                <c:pt idx="514">
                  <c:v>14.8</c:v>
                </c:pt>
                <c:pt idx="515">
                  <c:v>15.1</c:v>
                </c:pt>
                <c:pt idx="516">
                  <c:v>16.399999999999999</c:v>
                </c:pt>
                <c:pt idx="517">
                  <c:v>16.100000000000001</c:v>
                </c:pt>
                <c:pt idx="518">
                  <c:v>15.6</c:v>
                </c:pt>
                <c:pt idx="519">
                  <c:v>16.100000000000001</c:v>
                </c:pt>
                <c:pt idx="520">
                  <c:v>16.100000000000001</c:v>
                </c:pt>
                <c:pt idx="521">
                  <c:v>16</c:v>
                </c:pt>
                <c:pt idx="522">
                  <c:v>15.8</c:v>
                </c:pt>
                <c:pt idx="523">
                  <c:v>16.399999999999999</c:v>
                </c:pt>
                <c:pt idx="524">
                  <c:v>15.9</c:v>
                </c:pt>
                <c:pt idx="525">
                  <c:v>14.4</c:v>
                </c:pt>
                <c:pt idx="526">
                  <c:v>15.7</c:v>
                </c:pt>
                <c:pt idx="527">
                  <c:v>15.7</c:v>
                </c:pt>
                <c:pt idx="528">
                  <c:v>14.6</c:v>
                </c:pt>
                <c:pt idx="529">
                  <c:v>14.5</c:v>
                </c:pt>
                <c:pt idx="530">
                  <c:v>16</c:v>
                </c:pt>
                <c:pt idx="531">
                  <c:v>15.9</c:v>
                </c:pt>
                <c:pt idx="532">
                  <c:v>15.1</c:v>
                </c:pt>
                <c:pt idx="533">
                  <c:v>14.9</c:v>
                </c:pt>
                <c:pt idx="534">
                  <c:v>15.1</c:v>
                </c:pt>
                <c:pt idx="535">
                  <c:v>13.9</c:v>
                </c:pt>
                <c:pt idx="536">
                  <c:v>13.2</c:v>
                </c:pt>
                <c:pt idx="537">
                  <c:v>14.4</c:v>
                </c:pt>
                <c:pt idx="538">
                  <c:v>14.6</c:v>
                </c:pt>
                <c:pt idx="539">
                  <c:v>15.1</c:v>
                </c:pt>
                <c:pt idx="540">
                  <c:v>14.4</c:v>
                </c:pt>
                <c:pt idx="541">
                  <c:v>14.4</c:v>
                </c:pt>
                <c:pt idx="542">
                  <c:v>13</c:v>
                </c:pt>
                <c:pt idx="543">
                  <c:v>13.2</c:v>
                </c:pt>
                <c:pt idx="544">
                  <c:v>13.6</c:v>
                </c:pt>
                <c:pt idx="545">
                  <c:v>12.8</c:v>
                </c:pt>
                <c:pt idx="546">
                  <c:v>14</c:v>
                </c:pt>
                <c:pt idx="547">
                  <c:v>12.2</c:v>
                </c:pt>
                <c:pt idx="548">
                  <c:v>13.3</c:v>
                </c:pt>
                <c:pt idx="549">
                  <c:v>13.2</c:v>
                </c:pt>
                <c:pt idx="550">
                  <c:v>12.3</c:v>
                </c:pt>
                <c:pt idx="551">
                  <c:v>13.1</c:v>
                </c:pt>
                <c:pt idx="552">
                  <c:v>11.6</c:v>
                </c:pt>
                <c:pt idx="553">
                  <c:v>12.1</c:v>
                </c:pt>
                <c:pt idx="554">
                  <c:v>13.7</c:v>
                </c:pt>
                <c:pt idx="555">
                  <c:v>13.3</c:v>
                </c:pt>
                <c:pt idx="556">
                  <c:v>11.8</c:v>
                </c:pt>
                <c:pt idx="557">
                  <c:v>12.8</c:v>
                </c:pt>
                <c:pt idx="558">
                  <c:v>12.9</c:v>
                </c:pt>
                <c:pt idx="559">
                  <c:v>12.7</c:v>
                </c:pt>
                <c:pt idx="560">
                  <c:v>12.3</c:v>
                </c:pt>
                <c:pt idx="561">
                  <c:v>12.6</c:v>
                </c:pt>
                <c:pt idx="562">
                  <c:v>11.1</c:v>
                </c:pt>
                <c:pt idx="563">
                  <c:v>12.5</c:v>
                </c:pt>
                <c:pt idx="564">
                  <c:v>11.8</c:v>
                </c:pt>
                <c:pt idx="565">
                  <c:v>12.1</c:v>
                </c:pt>
                <c:pt idx="566">
                  <c:v>11.6</c:v>
                </c:pt>
                <c:pt idx="567">
                  <c:v>11.1</c:v>
                </c:pt>
                <c:pt idx="568">
                  <c:v>10.7</c:v>
                </c:pt>
                <c:pt idx="569">
                  <c:v>11.5</c:v>
                </c:pt>
                <c:pt idx="570">
                  <c:v>11.4</c:v>
                </c:pt>
                <c:pt idx="571">
                  <c:v>11.2</c:v>
                </c:pt>
                <c:pt idx="572">
                  <c:v>10.4</c:v>
                </c:pt>
                <c:pt idx="573">
                  <c:v>12</c:v>
                </c:pt>
                <c:pt idx="574">
                  <c:v>11.8</c:v>
                </c:pt>
                <c:pt idx="575">
                  <c:v>10.8</c:v>
                </c:pt>
                <c:pt idx="576">
                  <c:v>11.3</c:v>
                </c:pt>
                <c:pt idx="577">
                  <c:v>12.1</c:v>
                </c:pt>
                <c:pt idx="578">
                  <c:v>11.4</c:v>
                </c:pt>
                <c:pt idx="579">
                  <c:v>11</c:v>
                </c:pt>
                <c:pt idx="580">
                  <c:v>11.8</c:v>
                </c:pt>
                <c:pt idx="581">
                  <c:v>11.6</c:v>
                </c:pt>
                <c:pt idx="582">
                  <c:v>11.2</c:v>
                </c:pt>
                <c:pt idx="583">
                  <c:v>10.9</c:v>
                </c:pt>
                <c:pt idx="584">
                  <c:v>10.199999999999999</c:v>
                </c:pt>
                <c:pt idx="585">
                  <c:v>10</c:v>
                </c:pt>
                <c:pt idx="586">
                  <c:v>11.2</c:v>
                </c:pt>
                <c:pt idx="587">
                  <c:v>11.3</c:v>
                </c:pt>
                <c:pt idx="588">
                  <c:v>11.4</c:v>
                </c:pt>
                <c:pt idx="589">
                  <c:v>11.7</c:v>
                </c:pt>
                <c:pt idx="590">
                  <c:v>11.5</c:v>
                </c:pt>
                <c:pt idx="591">
                  <c:v>10.7</c:v>
                </c:pt>
                <c:pt idx="592">
                  <c:v>12.9</c:v>
                </c:pt>
                <c:pt idx="593">
                  <c:v>12.6</c:v>
                </c:pt>
                <c:pt idx="594">
                  <c:v>12.1</c:v>
                </c:pt>
                <c:pt idx="595">
                  <c:v>12.4</c:v>
                </c:pt>
                <c:pt idx="596">
                  <c:v>13.5</c:v>
                </c:pt>
                <c:pt idx="597">
                  <c:v>13.1</c:v>
                </c:pt>
                <c:pt idx="598">
                  <c:v>12</c:v>
                </c:pt>
                <c:pt idx="599">
                  <c:v>13.6</c:v>
                </c:pt>
                <c:pt idx="600">
                  <c:v>12.9</c:v>
                </c:pt>
                <c:pt idx="601">
                  <c:v>13.6</c:v>
                </c:pt>
                <c:pt idx="602">
                  <c:v>13.5</c:v>
                </c:pt>
                <c:pt idx="603">
                  <c:v>13.5</c:v>
                </c:pt>
                <c:pt idx="604">
                  <c:v>14.9</c:v>
                </c:pt>
                <c:pt idx="605">
                  <c:v>14.3</c:v>
                </c:pt>
                <c:pt idx="606">
                  <c:v>14.4</c:v>
                </c:pt>
                <c:pt idx="607">
                  <c:v>14.5</c:v>
                </c:pt>
                <c:pt idx="608">
                  <c:v>14.4</c:v>
                </c:pt>
                <c:pt idx="609">
                  <c:v>15.3</c:v>
                </c:pt>
                <c:pt idx="610">
                  <c:v>15.6</c:v>
                </c:pt>
                <c:pt idx="611">
                  <c:v>16.899999999999999</c:v>
                </c:pt>
                <c:pt idx="612">
                  <c:v>17.2</c:v>
                </c:pt>
                <c:pt idx="613">
                  <c:v>17</c:v>
                </c:pt>
                <c:pt idx="614">
                  <c:v>18.3</c:v>
                </c:pt>
                <c:pt idx="615">
                  <c:v>19.2</c:v>
                </c:pt>
                <c:pt idx="616">
                  <c:v>19.2</c:v>
                </c:pt>
                <c:pt idx="617">
                  <c:v>17.899999999999999</c:v>
                </c:pt>
                <c:pt idx="618">
                  <c:v>18.899999999999999</c:v>
                </c:pt>
                <c:pt idx="619">
                  <c:v>20.3</c:v>
                </c:pt>
                <c:pt idx="620">
                  <c:v>21.1</c:v>
                </c:pt>
                <c:pt idx="621">
                  <c:v>20.8</c:v>
                </c:pt>
                <c:pt idx="622">
                  <c:v>22.9</c:v>
                </c:pt>
                <c:pt idx="623">
                  <c:v>22.3</c:v>
                </c:pt>
                <c:pt idx="624">
                  <c:v>22.9</c:v>
                </c:pt>
                <c:pt idx="625">
                  <c:v>24.1</c:v>
                </c:pt>
                <c:pt idx="626">
                  <c:v>23</c:v>
                </c:pt>
                <c:pt idx="627">
                  <c:v>24.5</c:v>
                </c:pt>
                <c:pt idx="628">
                  <c:v>24.8</c:v>
                </c:pt>
                <c:pt idx="629">
                  <c:v>25</c:v>
                </c:pt>
                <c:pt idx="630">
                  <c:v>25.4</c:v>
                </c:pt>
                <c:pt idx="631">
                  <c:v>26.5</c:v>
                </c:pt>
                <c:pt idx="632">
                  <c:v>26.9</c:v>
                </c:pt>
                <c:pt idx="633">
                  <c:v>26.9</c:v>
                </c:pt>
                <c:pt idx="634">
                  <c:v>28.4</c:v>
                </c:pt>
                <c:pt idx="635">
                  <c:v>27.5</c:v>
                </c:pt>
                <c:pt idx="636">
                  <c:v>28.1</c:v>
                </c:pt>
                <c:pt idx="637">
                  <c:v>29.7</c:v>
                </c:pt>
                <c:pt idx="638">
                  <c:v>29.1</c:v>
                </c:pt>
                <c:pt idx="639">
                  <c:v>31</c:v>
                </c:pt>
                <c:pt idx="640">
                  <c:v>29.7</c:v>
                </c:pt>
                <c:pt idx="641">
                  <c:v>29.8</c:v>
                </c:pt>
                <c:pt idx="642">
                  <c:v>30.9</c:v>
                </c:pt>
                <c:pt idx="643">
                  <c:v>30.9</c:v>
                </c:pt>
                <c:pt idx="644">
                  <c:v>31</c:v>
                </c:pt>
                <c:pt idx="645">
                  <c:v>31.5</c:v>
                </c:pt>
                <c:pt idx="646">
                  <c:v>31.4</c:v>
                </c:pt>
                <c:pt idx="647">
                  <c:v>31.6</c:v>
                </c:pt>
                <c:pt idx="648">
                  <c:v>31.6</c:v>
                </c:pt>
                <c:pt idx="649">
                  <c:v>31.5</c:v>
                </c:pt>
                <c:pt idx="650">
                  <c:v>32.6</c:v>
                </c:pt>
                <c:pt idx="651">
                  <c:v>31.6</c:v>
                </c:pt>
                <c:pt idx="652">
                  <c:v>32.6</c:v>
                </c:pt>
                <c:pt idx="653">
                  <c:v>32.9</c:v>
                </c:pt>
                <c:pt idx="654">
                  <c:v>32.200000000000003</c:v>
                </c:pt>
                <c:pt idx="655">
                  <c:v>32.799999999999997</c:v>
                </c:pt>
                <c:pt idx="656">
                  <c:v>32.4</c:v>
                </c:pt>
                <c:pt idx="657">
                  <c:v>34.200000000000003</c:v>
                </c:pt>
                <c:pt idx="658">
                  <c:v>33.1</c:v>
                </c:pt>
                <c:pt idx="659">
                  <c:v>34</c:v>
                </c:pt>
                <c:pt idx="660">
                  <c:v>32.700000000000003</c:v>
                </c:pt>
                <c:pt idx="661">
                  <c:v>32.5</c:v>
                </c:pt>
                <c:pt idx="662">
                  <c:v>32.6</c:v>
                </c:pt>
                <c:pt idx="663">
                  <c:v>33.9</c:v>
                </c:pt>
                <c:pt idx="664">
                  <c:v>32.6</c:v>
                </c:pt>
                <c:pt idx="665">
                  <c:v>33.200000000000003</c:v>
                </c:pt>
                <c:pt idx="666">
                  <c:v>32.5</c:v>
                </c:pt>
                <c:pt idx="667">
                  <c:v>33.200000000000003</c:v>
                </c:pt>
                <c:pt idx="668">
                  <c:v>34</c:v>
                </c:pt>
                <c:pt idx="669">
                  <c:v>33.5</c:v>
                </c:pt>
                <c:pt idx="670">
                  <c:v>33.299999999999997</c:v>
                </c:pt>
                <c:pt idx="671">
                  <c:v>33.4</c:v>
                </c:pt>
                <c:pt idx="672">
                  <c:v>34.200000000000003</c:v>
                </c:pt>
                <c:pt idx="673">
                  <c:v>33.299999999999997</c:v>
                </c:pt>
                <c:pt idx="674">
                  <c:v>33.200000000000003</c:v>
                </c:pt>
                <c:pt idx="675">
                  <c:v>33.5</c:v>
                </c:pt>
                <c:pt idx="676">
                  <c:v>32.700000000000003</c:v>
                </c:pt>
                <c:pt idx="677">
                  <c:v>34.200000000000003</c:v>
                </c:pt>
                <c:pt idx="678">
                  <c:v>33.700000000000003</c:v>
                </c:pt>
                <c:pt idx="679">
                  <c:v>35.1</c:v>
                </c:pt>
                <c:pt idx="680">
                  <c:v>34.200000000000003</c:v>
                </c:pt>
                <c:pt idx="681">
                  <c:v>34.200000000000003</c:v>
                </c:pt>
                <c:pt idx="682">
                  <c:v>35.200000000000003</c:v>
                </c:pt>
                <c:pt idx="683">
                  <c:v>35.4</c:v>
                </c:pt>
                <c:pt idx="684">
                  <c:v>33.700000000000003</c:v>
                </c:pt>
                <c:pt idx="685">
                  <c:v>34.1</c:v>
                </c:pt>
                <c:pt idx="686">
                  <c:v>33.6</c:v>
                </c:pt>
                <c:pt idx="687">
                  <c:v>34.6</c:v>
                </c:pt>
                <c:pt idx="688">
                  <c:v>33.6</c:v>
                </c:pt>
                <c:pt idx="689">
                  <c:v>34.799999999999997</c:v>
                </c:pt>
                <c:pt idx="690">
                  <c:v>34.299999999999997</c:v>
                </c:pt>
                <c:pt idx="691">
                  <c:v>35.299999999999997</c:v>
                </c:pt>
                <c:pt idx="692">
                  <c:v>33.299999999999997</c:v>
                </c:pt>
                <c:pt idx="693">
                  <c:v>34</c:v>
                </c:pt>
                <c:pt idx="694">
                  <c:v>34.4</c:v>
                </c:pt>
                <c:pt idx="695">
                  <c:v>34.6</c:v>
                </c:pt>
                <c:pt idx="696">
                  <c:v>35.799999999999997</c:v>
                </c:pt>
                <c:pt idx="697">
                  <c:v>34.6</c:v>
                </c:pt>
                <c:pt idx="698">
                  <c:v>34.5</c:v>
                </c:pt>
                <c:pt idx="699">
                  <c:v>33.5</c:v>
                </c:pt>
                <c:pt idx="700">
                  <c:v>33.700000000000003</c:v>
                </c:pt>
                <c:pt idx="701">
                  <c:v>35.1</c:v>
                </c:pt>
                <c:pt idx="702">
                  <c:v>35.700000000000003</c:v>
                </c:pt>
                <c:pt idx="703">
                  <c:v>34.4</c:v>
                </c:pt>
                <c:pt idx="704">
                  <c:v>34.9</c:v>
                </c:pt>
                <c:pt idx="705">
                  <c:v>34.4</c:v>
                </c:pt>
                <c:pt idx="706">
                  <c:v>34.4</c:v>
                </c:pt>
                <c:pt idx="707">
                  <c:v>34.299999999999997</c:v>
                </c:pt>
                <c:pt idx="708">
                  <c:v>34.1</c:v>
                </c:pt>
                <c:pt idx="709">
                  <c:v>34.299999999999997</c:v>
                </c:pt>
                <c:pt idx="710">
                  <c:v>34.5</c:v>
                </c:pt>
                <c:pt idx="711">
                  <c:v>34.4</c:v>
                </c:pt>
                <c:pt idx="712">
                  <c:v>35</c:v>
                </c:pt>
                <c:pt idx="713">
                  <c:v>34.1</c:v>
                </c:pt>
                <c:pt idx="714">
                  <c:v>34.700000000000003</c:v>
                </c:pt>
                <c:pt idx="715">
                  <c:v>33.6</c:v>
                </c:pt>
                <c:pt idx="716">
                  <c:v>33.5</c:v>
                </c:pt>
                <c:pt idx="717">
                  <c:v>34</c:v>
                </c:pt>
                <c:pt idx="718">
                  <c:v>33.799999999999997</c:v>
                </c:pt>
                <c:pt idx="719">
                  <c:v>34.1</c:v>
                </c:pt>
                <c:pt idx="720">
                  <c:v>34.299999999999997</c:v>
                </c:pt>
                <c:pt idx="721">
                  <c:v>33.4</c:v>
                </c:pt>
                <c:pt idx="722">
                  <c:v>33.9</c:v>
                </c:pt>
                <c:pt idx="723">
                  <c:v>34.5</c:v>
                </c:pt>
                <c:pt idx="724">
                  <c:v>32.4</c:v>
                </c:pt>
                <c:pt idx="725">
                  <c:v>32.700000000000003</c:v>
                </c:pt>
                <c:pt idx="726">
                  <c:v>33.1</c:v>
                </c:pt>
                <c:pt idx="727">
                  <c:v>33.5</c:v>
                </c:pt>
                <c:pt idx="728">
                  <c:v>33</c:v>
                </c:pt>
                <c:pt idx="729">
                  <c:v>33.4</c:v>
                </c:pt>
                <c:pt idx="730">
                  <c:v>33.299999999999997</c:v>
                </c:pt>
                <c:pt idx="731">
                  <c:v>32</c:v>
                </c:pt>
                <c:pt idx="732">
                  <c:v>34.299999999999997</c:v>
                </c:pt>
                <c:pt idx="733">
                  <c:v>32.9</c:v>
                </c:pt>
                <c:pt idx="734">
                  <c:v>33.299999999999997</c:v>
                </c:pt>
                <c:pt idx="735">
                  <c:v>32.5</c:v>
                </c:pt>
                <c:pt idx="736">
                  <c:v>33</c:v>
                </c:pt>
                <c:pt idx="737">
                  <c:v>32.700000000000003</c:v>
                </c:pt>
                <c:pt idx="738">
                  <c:v>33.200000000000003</c:v>
                </c:pt>
                <c:pt idx="739">
                  <c:v>33.5</c:v>
                </c:pt>
                <c:pt idx="740">
                  <c:v>33.4</c:v>
                </c:pt>
                <c:pt idx="741">
                  <c:v>33.4</c:v>
                </c:pt>
                <c:pt idx="742">
                  <c:v>33.200000000000003</c:v>
                </c:pt>
                <c:pt idx="743">
                  <c:v>33.299999999999997</c:v>
                </c:pt>
                <c:pt idx="744">
                  <c:v>33.9</c:v>
                </c:pt>
                <c:pt idx="745">
                  <c:v>34.5</c:v>
                </c:pt>
                <c:pt idx="746">
                  <c:v>34.6</c:v>
                </c:pt>
                <c:pt idx="747">
                  <c:v>34.5</c:v>
                </c:pt>
                <c:pt idx="748">
                  <c:v>33.200000000000003</c:v>
                </c:pt>
                <c:pt idx="749">
                  <c:v>34.4</c:v>
                </c:pt>
                <c:pt idx="750">
                  <c:v>33.5</c:v>
                </c:pt>
                <c:pt idx="751">
                  <c:v>33.9</c:v>
                </c:pt>
                <c:pt idx="752">
                  <c:v>35</c:v>
                </c:pt>
                <c:pt idx="753">
                  <c:v>34.299999999999997</c:v>
                </c:pt>
                <c:pt idx="754">
                  <c:v>35.299999999999997</c:v>
                </c:pt>
                <c:pt idx="755">
                  <c:v>34.5</c:v>
                </c:pt>
                <c:pt idx="756">
                  <c:v>34.4</c:v>
                </c:pt>
                <c:pt idx="757">
                  <c:v>34.9</c:v>
                </c:pt>
                <c:pt idx="758">
                  <c:v>35</c:v>
                </c:pt>
                <c:pt idx="759">
                  <c:v>36.4</c:v>
                </c:pt>
                <c:pt idx="760">
                  <c:v>35.700000000000003</c:v>
                </c:pt>
                <c:pt idx="761">
                  <c:v>35.4</c:v>
                </c:pt>
                <c:pt idx="762">
                  <c:v>34.799999999999997</c:v>
                </c:pt>
                <c:pt idx="763">
                  <c:v>35.299999999999997</c:v>
                </c:pt>
                <c:pt idx="764">
                  <c:v>35.5</c:v>
                </c:pt>
                <c:pt idx="765">
                  <c:v>36.1</c:v>
                </c:pt>
                <c:pt idx="766">
                  <c:v>35.5</c:v>
                </c:pt>
                <c:pt idx="767">
                  <c:v>35.5</c:v>
                </c:pt>
                <c:pt idx="768">
                  <c:v>35.299999999999997</c:v>
                </c:pt>
                <c:pt idx="769">
                  <c:v>36.9</c:v>
                </c:pt>
                <c:pt idx="770">
                  <c:v>35.1</c:v>
                </c:pt>
                <c:pt idx="771">
                  <c:v>35.200000000000003</c:v>
                </c:pt>
                <c:pt idx="772">
                  <c:v>35.9</c:v>
                </c:pt>
                <c:pt idx="773">
                  <c:v>35.6</c:v>
                </c:pt>
                <c:pt idx="774">
                  <c:v>35.5</c:v>
                </c:pt>
                <c:pt idx="775">
                  <c:v>35.9</c:v>
                </c:pt>
                <c:pt idx="776">
                  <c:v>35.799999999999997</c:v>
                </c:pt>
                <c:pt idx="777">
                  <c:v>36.700000000000003</c:v>
                </c:pt>
                <c:pt idx="778">
                  <c:v>34.799999999999997</c:v>
                </c:pt>
                <c:pt idx="779">
                  <c:v>34.5</c:v>
                </c:pt>
                <c:pt idx="780">
                  <c:v>37</c:v>
                </c:pt>
                <c:pt idx="781">
                  <c:v>36.299999999999997</c:v>
                </c:pt>
                <c:pt idx="782">
                  <c:v>34.799999999999997</c:v>
                </c:pt>
                <c:pt idx="783">
                  <c:v>36.700000000000003</c:v>
                </c:pt>
                <c:pt idx="784">
                  <c:v>36.9</c:v>
                </c:pt>
                <c:pt idx="785">
                  <c:v>34.6</c:v>
                </c:pt>
                <c:pt idx="786">
                  <c:v>35.799999999999997</c:v>
                </c:pt>
                <c:pt idx="787">
                  <c:v>36.1</c:v>
                </c:pt>
                <c:pt idx="788">
                  <c:v>35.799999999999997</c:v>
                </c:pt>
                <c:pt idx="789">
                  <c:v>34.799999999999997</c:v>
                </c:pt>
                <c:pt idx="790">
                  <c:v>34.6</c:v>
                </c:pt>
                <c:pt idx="791">
                  <c:v>35.5</c:v>
                </c:pt>
                <c:pt idx="792">
                  <c:v>35.4</c:v>
                </c:pt>
                <c:pt idx="793">
                  <c:v>35.700000000000003</c:v>
                </c:pt>
                <c:pt idx="794">
                  <c:v>34</c:v>
                </c:pt>
                <c:pt idx="795">
                  <c:v>34.799999999999997</c:v>
                </c:pt>
                <c:pt idx="796">
                  <c:v>34.6</c:v>
                </c:pt>
                <c:pt idx="797">
                  <c:v>34.700000000000003</c:v>
                </c:pt>
                <c:pt idx="798">
                  <c:v>35</c:v>
                </c:pt>
                <c:pt idx="799">
                  <c:v>35.4</c:v>
                </c:pt>
                <c:pt idx="800">
                  <c:v>34.5</c:v>
                </c:pt>
                <c:pt idx="801">
                  <c:v>34.799999999999997</c:v>
                </c:pt>
                <c:pt idx="802">
                  <c:v>35.299999999999997</c:v>
                </c:pt>
                <c:pt idx="803">
                  <c:v>34.1</c:v>
                </c:pt>
                <c:pt idx="804">
                  <c:v>34.9</c:v>
                </c:pt>
                <c:pt idx="805">
                  <c:v>34.799999999999997</c:v>
                </c:pt>
                <c:pt idx="806">
                  <c:v>34.4</c:v>
                </c:pt>
                <c:pt idx="807">
                  <c:v>35.200000000000003</c:v>
                </c:pt>
                <c:pt idx="808">
                  <c:v>34.9</c:v>
                </c:pt>
                <c:pt idx="809">
                  <c:v>35.5</c:v>
                </c:pt>
                <c:pt idx="810">
                  <c:v>35</c:v>
                </c:pt>
                <c:pt idx="811">
                  <c:v>34.9</c:v>
                </c:pt>
                <c:pt idx="812">
                  <c:v>34.799999999999997</c:v>
                </c:pt>
                <c:pt idx="813">
                  <c:v>35.5</c:v>
                </c:pt>
                <c:pt idx="814">
                  <c:v>35.200000000000003</c:v>
                </c:pt>
                <c:pt idx="815">
                  <c:v>35.799999999999997</c:v>
                </c:pt>
                <c:pt idx="816">
                  <c:v>35.799999999999997</c:v>
                </c:pt>
                <c:pt idx="817">
                  <c:v>34.1</c:v>
                </c:pt>
                <c:pt idx="818">
                  <c:v>33.9</c:v>
                </c:pt>
                <c:pt idx="819">
                  <c:v>35.5</c:v>
                </c:pt>
                <c:pt idx="820">
                  <c:v>35.5</c:v>
                </c:pt>
                <c:pt idx="821">
                  <c:v>34.1</c:v>
                </c:pt>
                <c:pt idx="822">
                  <c:v>33.9</c:v>
                </c:pt>
                <c:pt idx="823">
                  <c:v>35.6</c:v>
                </c:pt>
                <c:pt idx="824">
                  <c:v>34.5</c:v>
                </c:pt>
                <c:pt idx="825">
                  <c:v>35.5</c:v>
                </c:pt>
                <c:pt idx="826">
                  <c:v>34.5</c:v>
                </c:pt>
                <c:pt idx="827">
                  <c:v>33.6</c:v>
                </c:pt>
                <c:pt idx="828">
                  <c:v>34.700000000000003</c:v>
                </c:pt>
                <c:pt idx="829">
                  <c:v>33.6</c:v>
                </c:pt>
                <c:pt idx="830">
                  <c:v>34.799999999999997</c:v>
                </c:pt>
                <c:pt idx="831">
                  <c:v>33.299999999999997</c:v>
                </c:pt>
                <c:pt idx="832">
                  <c:v>34.1</c:v>
                </c:pt>
                <c:pt idx="833">
                  <c:v>34.299999999999997</c:v>
                </c:pt>
                <c:pt idx="834">
                  <c:v>33.9</c:v>
                </c:pt>
                <c:pt idx="835">
                  <c:v>33.200000000000003</c:v>
                </c:pt>
                <c:pt idx="836">
                  <c:v>32.9</c:v>
                </c:pt>
                <c:pt idx="837">
                  <c:v>31.4</c:v>
                </c:pt>
                <c:pt idx="838">
                  <c:v>33.6</c:v>
                </c:pt>
                <c:pt idx="839">
                  <c:v>33.200000000000003</c:v>
                </c:pt>
                <c:pt idx="840">
                  <c:v>33.9</c:v>
                </c:pt>
                <c:pt idx="841">
                  <c:v>32.1</c:v>
                </c:pt>
                <c:pt idx="842">
                  <c:v>31.4</c:v>
                </c:pt>
                <c:pt idx="843">
                  <c:v>34</c:v>
                </c:pt>
                <c:pt idx="844">
                  <c:v>33.9</c:v>
                </c:pt>
                <c:pt idx="845">
                  <c:v>33.200000000000003</c:v>
                </c:pt>
                <c:pt idx="846">
                  <c:v>33.6</c:v>
                </c:pt>
                <c:pt idx="847">
                  <c:v>34</c:v>
                </c:pt>
                <c:pt idx="848">
                  <c:v>33.700000000000003</c:v>
                </c:pt>
                <c:pt idx="849">
                  <c:v>33.200000000000003</c:v>
                </c:pt>
                <c:pt idx="850">
                  <c:v>34.1</c:v>
                </c:pt>
                <c:pt idx="851">
                  <c:v>32.700000000000003</c:v>
                </c:pt>
                <c:pt idx="852">
                  <c:v>32.1</c:v>
                </c:pt>
                <c:pt idx="853">
                  <c:v>32.299999999999997</c:v>
                </c:pt>
                <c:pt idx="854">
                  <c:v>34.799999999999997</c:v>
                </c:pt>
                <c:pt idx="855">
                  <c:v>33.9</c:v>
                </c:pt>
                <c:pt idx="856">
                  <c:v>34.6</c:v>
                </c:pt>
                <c:pt idx="857">
                  <c:v>33.4</c:v>
                </c:pt>
                <c:pt idx="858">
                  <c:v>34</c:v>
                </c:pt>
                <c:pt idx="859">
                  <c:v>34</c:v>
                </c:pt>
                <c:pt idx="860">
                  <c:v>34.5</c:v>
                </c:pt>
                <c:pt idx="861">
                  <c:v>35.200000000000003</c:v>
                </c:pt>
                <c:pt idx="862">
                  <c:v>33.5</c:v>
                </c:pt>
                <c:pt idx="863">
                  <c:v>35.799999999999997</c:v>
                </c:pt>
                <c:pt idx="864">
                  <c:v>34.5</c:v>
                </c:pt>
                <c:pt idx="865">
                  <c:v>33.9</c:v>
                </c:pt>
                <c:pt idx="866">
                  <c:v>34.700000000000003</c:v>
                </c:pt>
                <c:pt idx="867">
                  <c:v>34.4</c:v>
                </c:pt>
                <c:pt idx="868">
                  <c:v>35.299999999999997</c:v>
                </c:pt>
                <c:pt idx="869">
                  <c:v>36</c:v>
                </c:pt>
                <c:pt idx="870">
                  <c:v>35.4</c:v>
                </c:pt>
                <c:pt idx="871">
                  <c:v>35.9</c:v>
                </c:pt>
                <c:pt idx="872">
                  <c:v>35.5</c:v>
                </c:pt>
                <c:pt idx="873">
                  <c:v>35.4</c:v>
                </c:pt>
                <c:pt idx="874">
                  <c:v>35</c:v>
                </c:pt>
                <c:pt idx="875">
                  <c:v>36.200000000000003</c:v>
                </c:pt>
                <c:pt idx="876">
                  <c:v>36.5</c:v>
                </c:pt>
                <c:pt idx="877">
                  <c:v>34.5</c:v>
                </c:pt>
                <c:pt idx="878">
                  <c:v>36.200000000000003</c:v>
                </c:pt>
                <c:pt idx="879">
                  <c:v>35.9</c:v>
                </c:pt>
                <c:pt idx="880">
                  <c:v>36</c:v>
                </c:pt>
                <c:pt idx="881">
                  <c:v>35.5</c:v>
                </c:pt>
                <c:pt idx="882">
                  <c:v>36.700000000000003</c:v>
                </c:pt>
                <c:pt idx="883">
                  <c:v>35.4</c:v>
                </c:pt>
                <c:pt idx="884">
                  <c:v>35.6</c:v>
                </c:pt>
                <c:pt idx="885">
                  <c:v>36</c:v>
                </c:pt>
                <c:pt idx="886">
                  <c:v>37</c:v>
                </c:pt>
                <c:pt idx="887">
                  <c:v>35.6</c:v>
                </c:pt>
                <c:pt idx="888">
                  <c:v>36.299999999999997</c:v>
                </c:pt>
                <c:pt idx="889">
                  <c:v>35.799999999999997</c:v>
                </c:pt>
                <c:pt idx="890">
                  <c:v>35.700000000000003</c:v>
                </c:pt>
                <c:pt idx="891">
                  <c:v>35.200000000000003</c:v>
                </c:pt>
                <c:pt idx="892">
                  <c:v>34.4</c:v>
                </c:pt>
                <c:pt idx="893">
                  <c:v>35.700000000000003</c:v>
                </c:pt>
                <c:pt idx="894">
                  <c:v>36.1</c:v>
                </c:pt>
                <c:pt idx="895">
                  <c:v>34</c:v>
                </c:pt>
                <c:pt idx="896">
                  <c:v>35.4</c:v>
                </c:pt>
                <c:pt idx="897">
                  <c:v>35.299999999999997</c:v>
                </c:pt>
                <c:pt idx="898">
                  <c:v>33.9</c:v>
                </c:pt>
                <c:pt idx="899">
                  <c:v>34.1</c:v>
                </c:pt>
                <c:pt idx="900">
                  <c:v>34.4</c:v>
                </c:pt>
                <c:pt idx="901">
                  <c:v>34</c:v>
                </c:pt>
                <c:pt idx="902">
                  <c:v>34.6</c:v>
                </c:pt>
                <c:pt idx="903">
                  <c:v>33.6</c:v>
                </c:pt>
                <c:pt idx="904">
                  <c:v>33.299999999999997</c:v>
                </c:pt>
                <c:pt idx="905">
                  <c:v>33</c:v>
                </c:pt>
                <c:pt idx="906">
                  <c:v>33.1</c:v>
                </c:pt>
                <c:pt idx="907">
                  <c:v>35</c:v>
                </c:pt>
                <c:pt idx="908">
                  <c:v>34.4</c:v>
                </c:pt>
                <c:pt idx="909">
                  <c:v>33</c:v>
                </c:pt>
                <c:pt idx="910">
                  <c:v>33.6</c:v>
                </c:pt>
                <c:pt idx="911">
                  <c:v>33.1</c:v>
                </c:pt>
                <c:pt idx="912">
                  <c:v>33.6</c:v>
                </c:pt>
                <c:pt idx="913">
                  <c:v>33.299999999999997</c:v>
                </c:pt>
                <c:pt idx="914">
                  <c:v>34.1</c:v>
                </c:pt>
                <c:pt idx="915">
                  <c:v>33.5</c:v>
                </c:pt>
                <c:pt idx="916">
                  <c:v>33</c:v>
                </c:pt>
                <c:pt idx="917">
                  <c:v>33.5</c:v>
                </c:pt>
                <c:pt idx="918">
                  <c:v>34.700000000000003</c:v>
                </c:pt>
                <c:pt idx="919">
                  <c:v>34.5</c:v>
                </c:pt>
                <c:pt idx="920">
                  <c:v>33.200000000000003</c:v>
                </c:pt>
                <c:pt idx="921">
                  <c:v>34.5</c:v>
                </c:pt>
                <c:pt idx="922">
                  <c:v>34.5</c:v>
                </c:pt>
                <c:pt idx="923">
                  <c:v>33.700000000000003</c:v>
                </c:pt>
                <c:pt idx="924">
                  <c:v>33.9</c:v>
                </c:pt>
                <c:pt idx="925">
                  <c:v>33</c:v>
                </c:pt>
                <c:pt idx="926">
                  <c:v>33.799999999999997</c:v>
                </c:pt>
                <c:pt idx="927">
                  <c:v>33.6</c:v>
                </c:pt>
                <c:pt idx="928">
                  <c:v>32.799999999999997</c:v>
                </c:pt>
                <c:pt idx="929">
                  <c:v>33.700000000000003</c:v>
                </c:pt>
                <c:pt idx="930">
                  <c:v>33.9</c:v>
                </c:pt>
                <c:pt idx="931">
                  <c:v>35.9</c:v>
                </c:pt>
                <c:pt idx="932">
                  <c:v>33.6</c:v>
                </c:pt>
                <c:pt idx="933">
                  <c:v>33.9</c:v>
                </c:pt>
                <c:pt idx="934">
                  <c:v>33.6</c:v>
                </c:pt>
                <c:pt idx="935">
                  <c:v>33.799999999999997</c:v>
                </c:pt>
                <c:pt idx="936">
                  <c:v>34.6</c:v>
                </c:pt>
                <c:pt idx="937">
                  <c:v>34.9</c:v>
                </c:pt>
                <c:pt idx="938">
                  <c:v>34.700000000000003</c:v>
                </c:pt>
                <c:pt idx="939">
                  <c:v>36.200000000000003</c:v>
                </c:pt>
                <c:pt idx="940">
                  <c:v>34.4</c:v>
                </c:pt>
                <c:pt idx="941">
                  <c:v>36.299999999999997</c:v>
                </c:pt>
                <c:pt idx="942">
                  <c:v>35.799999999999997</c:v>
                </c:pt>
                <c:pt idx="943">
                  <c:v>37.200000000000003</c:v>
                </c:pt>
                <c:pt idx="944">
                  <c:v>35.700000000000003</c:v>
                </c:pt>
                <c:pt idx="945">
                  <c:v>36.4</c:v>
                </c:pt>
                <c:pt idx="946">
                  <c:v>36.4</c:v>
                </c:pt>
                <c:pt idx="947">
                  <c:v>36.5</c:v>
                </c:pt>
                <c:pt idx="948">
                  <c:v>36.6</c:v>
                </c:pt>
                <c:pt idx="949">
                  <c:v>36.799999999999997</c:v>
                </c:pt>
                <c:pt idx="950">
                  <c:v>36.6</c:v>
                </c:pt>
                <c:pt idx="951">
                  <c:v>37.5</c:v>
                </c:pt>
                <c:pt idx="952">
                  <c:v>37.9</c:v>
                </c:pt>
                <c:pt idx="953">
                  <c:v>38.799999999999997</c:v>
                </c:pt>
                <c:pt idx="954">
                  <c:v>37.5</c:v>
                </c:pt>
                <c:pt idx="955">
                  <c:v>38.9</c:v>
                </c:pt>
                <c:pt idx="956">
                  <c:v>39.299999999999997</c:v>
                </c:pt>
                <c:pt idx="957">
                  <c:v>38.200000000000003</c:v>
                </c:pt>
                <c:pt idx="958">
                  <c:v>39.5</c:v>
                </c:pt>
                <c:pt idx="959">
                  <c:v>40.4</c:v>
                </c:pt>
                <c:pt idx="960">
                  <c:v>39.799999999999997</c:v>
                </c:pt>
                <c:pt idx="961">
                  <c:v>39.299999999999997</c:v>
                </c:pt>
                <c:pt idx="962">
                  <c:v>39.200000000000003</c:v>
                </c:pt>
                <c:pt idx="963">
                  <c:v>39.700000000000003</c:v>
                </c:pt>
                <c:pt idx="964">
                  <c:v>38.5</c:v>
                </c:pt>
                <c:pt idx="965">
                  <c:v>38.700000000000003</c:v>
                </c:pt>
                <c:pt idx="966">
                  <c:v>39.799999999999997</c:v>
                </c:pt>
                <c:pt idx="967">
                  <c:v>37.9</c:v>
                </c:pt>
                <c:pt idx="968">
                  <c:v>39.6</c:v>
                </c:pt>
                <c:pt idx="969">
                  <c:v>38.700000000000003</c:v>
                </c:pt>
                <c:pt idx="970">
                  <c:v>39.6</c:v>
                </c:pt>
                <c:pt idx="971">
                  <c:v>39.799999999999997</c:v>
                </c:pt>
                <c:pt idx="972">
                  <c:v>38.6</c:v>
                </c:pt>
                <c:pt idx="973">
                  <c:v>40</c:v>
                </c:pt>
                <c:pt idx="974">
                  <c:v>39.200000000000003</c:v>
                </c:pt>
                <c:pt idx="975">
                  <c:v>39.1</c:v>
                </c:pt>
                <c:pt idx="976">
                  <c:v>38.299999999999997</c:v>
                </c:pt>
                <c:pt idx="977">
                  <c:v>38</c:v>
                </c:pt>
                <c:pt idx="978">
                  <c:v>39.200000000000003</c:v>
                </c:pt>
                <c:pt idx="979">
                  <c:v>38.200000000000003</c:v>
                </c:pt>
                <c:pt idx="980">
                  <c:v>39.200000000000003</c:v>
                </c:pt>
                <c:pt idx="981">
                  <c:v>38.6</c:v>
                </c:pt>
                <c:pt idx="982">
                  <c:v>38.799999999999997</c:v>
                </c:pt>
                <c:pt idx="983">
                  <c:v>38.4</c:v>
                </c:pt>
                <c:pt idx="984">
                  <c:v>40.200000000000003</c:v>
                </c:pt>
                <c:pt idx="985">
                  <c:v>41.4</c:v>
                </c:pt>
                <c:pt idx="986">
                  <c:v>38.4</c:v>
                </c:pt>
                <c:pt idx="987">
                  <c:v>38.200000000000003</c:v>
                </c:pt>
                <c:pt idx="988">
                  <c:v>37.6</c:v>
                </c:pt>
                <c:pt idx="989">
                  <c:v>40.5</c:v>
                </c:pt>
                <c:pt idx="990">
                  <c:v>39.9</c:v>
                </c:pt>
                <c:pt idx="991">
                  <c:v>40.4</c:v>
                </c:pt>
                <c:pt idx="992">
                  <c:v>39.200000000000003</c:v>
                </c:pt>
                <c:pt idx="993">
                  <c:v>39.799999999999997</c:v>
                </c:pt>
                <c:pt idx="994">
                  <c:v>41.3</c:v>
                </c:pt>
                <c:pt idx="995">
                  <c:v>39.6</c:v>
                </c:pt>
                <c:pt idx="996">
                  <c:v>40.299999999999997</c:v>
                </c:pt>
                <c:pt idx="997">
                  <c:v>41.5</c:v>
                </c:pt>
                <c:pt idx="998">
                  <c:v>41.7</c:v>
                </c:pt>
                <c:pt idx="999">
                  <c:v>40.4</c:v>
                </c:pt>
                <c:pt idx="1000">
                  <c:v>41.9</c:v>
                </c:pt>
                <c:pt idx="1001">
                  <c:v>44</c:v>
                </c:pt>
                <c:pt idx="1002">
                  <c:v>42.6</c:v>
                </c:pt>
                <c:pt idx="1003">
                  <c:v>43.7</c:v>
                </c:pt>
                <c:pt idx="1004">
                  <c:v>43.5</c:v>
                </c:pt>
                <c:pt idx="1005">
                  <c:v>44.4</c:v>
                </c:pt>
                <c:pt idx="1006">
                  <c:v>46</c:v>
                </c:pt>
                <c:pt idx="1007">
                  <c:v>45</c:v>
                </c:pt>
                <c:pt idx="1008">
                  <c:v>46</c:v>
                </c:pt>
                <c:pt idx="1009">
                  <c:v>46</c:v>
                </c:pt>
                <c:pt idx="1010">
                  <c:v>45.4</c:v>
                </c:pt>
                <c:pt idx="1011">
                  <c:v>46.6</c:v>
                </c:pt>
                <c:pt idx="1012">
                  <c:v>45.6</c:v>
                </c:pt>
                <c:pt idx="1013">
                  <c:v>46.6</c:v>
                </c:pt>
                <c:pt idx="1014">
                  <c:v>47.2</c:v>
                </c:pt>
                <c:pt idx="1015">
                  <c:v>48.3</c:v>
                </c:pt>
                <c:pt idx="1016">
                  <c:v>47.4</c:v>
                </c:pt>
                <c:pt idx="1017">
                  <c:v>47.9</c:v>
                </c:pt>
                <c:pt idx="1018">
                  <c:v>47.7</c:v>
                </c:pt>
                <c:pt idx="1019">
                  <c:v>48.2</c:v>
                </c:pt>
                <c:pt idx="1020">
                  <c:v>47.9</c:v>
                </c:pt>
                <c:pt idx="1021">
                  <c:v>49.5</c:v>
                </c:pt>
                <c:pt idx="1022">
                  <c:v>47.8</c:v>
                </c:pt>
                <c:pt idx="1023">
                  <c:v>49</c:v>
                </c:pt>
                <c:pt idx="1024">
                  <c:v>48.2</c:v>
                </c:pt>
                <c:pt idx="1025">
                  <c:v>47.8</c:v>
                </c:pt>
                <c:pt idx="1026">
                  <c:v>48.7</c:v>
                </c:pt>
                <c:pt idx="1027">
                  <c:v>48</c:v>
                </c:pt>
                <c:pt idx="1028">
                  <c:v>48.5</c:v>
                </c:pt>
                <c:pt idx="1029">
                  <c:v>49</c:v>
                </c:pt>
                <c:pt idx="1030">
                  <c:v>48.5</c:v>
                </c:pt>
                <c:pt idx="1031">
                  <c:v>50.4</c:v>
                </c:pt>
                <c:pt idx="1032">
                  <c:v>48.9</c:v>
                </c:pt>
                <c:pt idx="1033">
                  <c:v>49.7</c:v>
                </c:pt>
                <c:pt idx="1034">
                  <c:v>49.1</c:v>
                </c:pt>
                <c:pt idx="1035">
                  <c:v>49</c:v>
                </c:pt>
                <c:pt idx="1036">
                  <c:v>48.6</c:v>
                </c:pt>
                <c:pt idx="1037">
                  <c:v>49.8</c:v>
                </c:pt>
                <c:pt idx="1038">
                  <c:v>50</c:v>
                </c:pt>
                <c:pt idx="1039">
                  <c:v>51.2</c:v>
                </c:pt>
                <c:pt idx="1040">
                  <c:v>49.4</c:v>
                </c:pt>
                <c:pt idx="1041">
                  <c:v>51.2</c:v>
                </c:pt>
                <c:pt idx="1042">
                  <c:v>50.7</c:v>
                </c:pt>
                <c:pt idx="1043">
                  <c:v>50.5</c:v>
                </c:pt>
                <c:pt idx="1044">
                  <c:v>51.4</c:v>
                </c:pt>
                <c:pt idx="1045">
                  <c:v>51.3</c:v>
                </c:pt>
                <c:pt idx="1046">
                  <c:v>50.2</c:v>
                </c:pt>
                <c:pt idx="1047">
                  <c:v>50.6</c:v>
                </c:pt>
                <c:pt idx="1048">
                  <c:v>52.5</c:v>
                </c:pt>
                <c:pt idx="1049">
                  <c:v>52.2</c:v>
                </c:pt>
                <c:pt idx="1050">
                  <c:v>52</c:v>
                </c:pt>
                <c:pt idx="1051">
                  <c:v>51.8</c:v>
                </c:pt>
                <c:pt idx="1052">
                  <c:v>53.7</c:v>
                </c:pt>
                <c:pt idx="1053">
                  <c:v>53.8</c:v>
                </c:pt>
                <c:pt idx="1054">
                  <c:v>53.8</c:v>
                </c:pt>
                <c:pt idx="1055">
                  <c:v>53.6</c:v>
                </c:pt>
                <c:pt idx="1056">
                  <c:v>54</c:v>
                </c:pt>
                <c:pt idx="1057">
                  <c:v>53.4</c:v>
                </c:pt>
                <c:pt idx="1058">
                  <c:v>53.2</c:v>
                </c:pt>
                <c:pt idx="1059">
                  <c:v>54.6</c:v>
                </c:pt>
                <c:pt idx="1060">
                  <c:v>54.1</c:v>
                </c:pt>
                <c:pt idx="1061">
                  <c:v>53.1</c:v>
                </c:pt>
                <c:pt idx="1062">
                  <c:v>54.5</c:v>
                </c:pt>
                <c:pt idx="1063">
                  <c:v>55.2</c:v>
                </c:pt>
                <c:pt idx="1064">
                  <c:v>54.7</c:v>
                </c:pt>
                <c:pt idx="1065">
                  <c:v>54.6</c:v>
                </c:pt>
                <c:pt idx="1066">
                  <c:v>54.2</c:v>
                </c:pt>
                <c:pt idx="1067">
                  <c:v>54.4</c:v>
                </c:pt>
                <c:pt idx="1068">
                  <c:v>53.9</c:v>
                </c:pt>
                <c:pt idx="1069">
                  <c:v>54.9</c:v>
                </c:pt>
                <c:pt idx="1070">
                  <c:v>53.7</c:v>
                </c:pt>
                <c:pt idx="1071">
                  <c:v>52.6</c:v>
                </c:pt>
                <c:pt idx="1072">
                  <c:v>53.6</c:v>
                </c:pt>
                <c:pt idx="1073">
                  <c:v>54.7</c:v>
                </c:pt>
                <c:pt idx="1074">
                  <c:v>54.1</c:v>
                </c:pt>
                <c:pt idx="1075">
                  <c:v>53.9</c:v>
                </c:pt>
                <c:pt idx="1076">
                  <c:v>54.6</c:v>
                </c:pt>
                <c:pt idx="1077">
                  <c:v>54.5</c:v>
                </c:pt>
                <c:pt idx="1078">
                  <c:v>54.6</c:v>
                </c:pt>
                <c:pt idx="1079">
                  <c:v>54</c:v>
                </c:pt>
                <c:pt idx="1080">
                  <c:v>55.7</c:v>
                </c:pt>
                <c:pt idx="1081">
                  <c:v>56.8</c:v>
                </c:pt>
                <c:pt idx="1082">
                  <c:v>54.9</c:v>
                </c:pt>
                <c:pt idx="1083">
                  <c:v>56.3</c:v>
                </c:pt>
                <c:pt idx="1084">
                  <c:v>54.9</c:v>
                </c:pt>
                <c:pt idx="1085">
                  <c:v>56.2</c:v>
                </c:pt>
                <c:pt idx="1086">
                  <c:v>56.5</c:v>
                </c:pt>
                <c:pt idx="1087">
                  <c:v>54.9</c:v>
                </c:pt>
                <c:pt idx="1088">
                  <c:v>55.6</c:v>
                </c:pt>
                <c:pt idx="1089">
                  <c:v>55.8</c:v>
                </c:pt>
                <c:pt idx="1090">
                  <c:v>54.8</c:v>
                </c:pt>
                <c:pt idx="1091">
                  <c:v>55</c:v>
                </c:pt>
                <c:pt idx="1092">
                  <c:v>56.4</c:v>
                </c:pt>
                <c:pt idx="1093">
                  <c:v>56.6</c:v>
                </c:pt>
                <c:pt idx="1094">
                  <c:v>57</c:v>
                </c:pt>
                <c:pt idx="1095">
                  <c:v>55.1</c:v>
                </c:pt>
                <c:pt idx="1096">
                  <c:v>56.5</c:v>
                </c:pt>
                <c:pt idx="1097">
                  <c:v>57</c:v>
                </c:pt>
                <c:pt idx="1098">
                  <c:v>55.4</c:v>
                </c:pt>
                <c:pt idx="1099">
                  <c:v>55.1</c:v>
                </c:pt>
                <c:pt idx="1100">
                  <c:v>56.8</c:v>
                </c:pt>
                <c:pt idx="1101">
                  <c:v>56.3</c:v>
                </c:pt>
                <c:pt idx="1102">
                  <c:v>55.1</c:v>
                </c:pt>
                <c:pt idx="1103">
                  <c:v>56.1</c:v>
                </c:pt>
                <c:pt idx="1104">
                  <c:v>57.1</c:v>
                </c:pt>
                <c:pt idx="1105">
                  <c:v>55.1</c:v>
                </c:pt>
                <c:pt idx="1106">
                  <c:v>55.2</c:v>
                </c:pt>
                <c:pt idx="1107">
                  <c:v>56.5</c:v>
                </c:pt>
                <c:pt idx="1108">
                  <c:v>54.7</c:v>
                </c:pt>
                <c:pt idx="1109">
                  <c:v>54.9</c:v>
                </c:pt>
                <c:pt idx="1110">
                  <c:v>56.1</c:v>
                </c:pt>
                <c:pt idx="1111">
                  <c:v>56.1</c:v>
                </c:pt>
                <c:pt idx="1112">
                  <c:v>55.8</c:v>
                </c:pt>
                <c:pt idx="1113">
                  <c:v>54.7</c:v>
                </c:pt>
                <c:pt idx="1114">
                  <c:v>55.2</c:v>
                </c:pt>
                <c:pt idx="1115">
                  <c:v>54.9</c:v>
                </c:pt>
                <c:pt idx="1116">
                  <c:v>55.7</c:v>
                </c:pt>
                <c:pt idx="1117">
                  <c:v>54.8</c:v>
                </c:pt>
                <c:pt idx="1118">
                  <c:v>55.1</c:v>
                </c:pt>
                <c:pt idx="1119">
                  <c:v>54.4</c:v>
                </c:pt>
                <c:pt idx="1120">
                  <c:v>55</c:v>
                </c:pt>
                <c:pt idx="1121">
                  <c:v>55</c:v>
                </c:pt>
                <c:pt idx="1122">
                  <c:v>55.1</c:v>
                </c:pt>
                <c:pt idx="1123">
                  <c:v>53.6</c:v>
                </c:pt>
                <c:pt idx="1124">
                  <c:v>54.5</c:v>
                </c:pt>
                <c:pt idx="1125">
                  <c:v>54.3</c:v>
                </c:pt>
                <c:pt idx="1126">
                  <c:v>53.6</c:v>
                </c:pt>
                <c:pt idx="1127">
                  <c:v>53.4</c:v>
                </c:pt>
                <c:pt idx="1128">
                  <c:v>54.4</c:v>
                </c:pt>
                <c:pt idx="1129">
                  <c:v>53.9</c:v>
                </c:pt>
                <c:pt idx="1130">
                  <c:v>54.3</c:v>
                </c:pt>
                <c:pt idx="1131">
                  <c:v>55.6</c:v>
                </c:pt>
                <c:pt idx="1132">
                  <c:v>53.3</c:v>
                </c:pt>
                <c:pt idx="1133">
                  <c:v>54.3</c:v>
                </c:pt>
                <c:pt idx="1134">
                  <c:v>54.6</c:v>
                </c:pt>
                <c:pt idx="1135">
                  <c:v>55.2</c:v>
                </c:pt>
                <c:pt idx="1136">
                  <c:v>55.3</c:v>
                </c:pt>
                <c:pt idx="1137">
                  <c:v>54.2</c:v>
                </c:pt>
                <c:pt idx="1138">
                  <c:v>55.2</c:v>
                </c:pt>
                <c:pt idx="1139">
                  <c:v>55</c:v>
                </c:pt>
                <c:pt idx="1140">
                  <c:v>55</c:v>
                </c:pt>
                <c:pt idx="1141">
                  <c:v>55</c:v>
                </c:pt>
                <c:pt idx="1142">
                  <c:v>54.4</c:v>
                </c:pt>
                <c:pt idx="1143">
                  <c:v>55.5</c:v>
                </c:pt>
                <c:pt idx="1144">
                  <c:v>56.8</c:v>
                </c:pt>
                <c:pt idx="1145">
                  <c:v>56.3</c:v>
                </c:pt>
                <c:pt idx="1146">
                  <c:v>55.6</c:v>
                </c:pt>
                <c:pt idx="1147">
                  <c:v>56.4</c:v>
                </c:pt>
                <c:pt idx="1148">
                  <c:v>55.9</c:v>
                </c:pt>
                <c:pt idx="1149">
                  <c:v>56.1</c:v>
                </c:pt>
                <c:pt idx="1150">
                  <c:v>54.6</c:v>
                </c:pt>
                <c:pt idx="1151">
                  <c:v>55.8</c:v>
                </c:pt>
                <c:pt idx="1152">
                  <c:v>55.6</c:v>
                </c:pt>
                <c:pt idx="1153">
                  <c:v>53.7</c:v>
                </c:pt>
                <c:pt idx="1154">
                  <c:v>55</c:v>
                </c:pt>
                <c:pt idx="1155">
                  <c:v>54.6</c:v>
                </c:pt>
                <c:pt idx="1156">
                  <c:v>54.9</c:v>
                </c:pt>
                <c:pt idx="1157">
                  <c:v>53.8</c:v>
                </c:pt>
                <c:pt idx="1158">
                  <c:v>54.2</c:v>
                </c:pt>
                <c:pt idx="1159">
                  <c:v>52.7</c:v>
                </c:pt>
                <c:pt idx="1160">
                  <c:v>53.2</c:v>
                </c:pt>
                <c:pt idx="1161">
                  <c:v>52.8</c:v>
                </c:pt>
                <c:pt idx="1162">
                  <c:v>52.1</c:v>
                </c:pt>
                <c:pt idx="1163">
                  <c:v>51.5</c:v>
                </c:pt>
                <c:pt idx="1164">
                  <c:v>50.7</c:v>
                </c:pt>
                <c:pt idx="1165">
                  <c:v>51.8</c:v>
                </c:pt>
                <c:pt idx="1166">
                  <c:v>50.9</c:v>
                </c:pt>
                <c:pt idx="1167">
                  <c:v>50</c:v>
                </c:pt>
                <c:pt idx="1168">
                  <c:v>50.2</c:v>
                </c:pt>
                <c:pt idx="1169">
                  <c:v>49.9</c:v>
                </c:pt>
                <c:pt idx="1170">
                  <c:v>50.5</c:v>
                </c:pt>
                <c:pt idx="1171">
                  <c:v>49.9</c:v>
                </c:pt>
                <c:pt idx="1172">
                  <c:v>48.9</c:v>
                </c:pt>
                <c:pt idx="1173">
                  <c:v>49.3</c:v>
                </c:pt>
                <c:pt idx="1174">
                  <c:v>47.9</c:v>
                </c:pt>
                <c:pt idx="1175">
                  <c:v>47.4</c:v>
                </c:pt>
                <c:pt idx="1176">
                  <c:v>47.7</c:v>
                </c:pt>
                <c:pt idx="1177">
                  <c:v>47.8</c:v>
                </c:pt>
                <c:pt idx="1178">
                  <c:v>46.8</c:v>
                </c:pt>
                <c:pt idx="1179">
                  <c:v>47.7</c:v>
                </c:pt>
                <c:pt idx="1180">
                  <c:v>46.4</c:v>
                </c:pt>
                <c:pt idx="1181">
                  <c:v>47.1</c:v>
                </c:pt>
                <c:pt idx="1182">
                  <c:v>48</c:v>
                </c:pt>
                <c:pt idx="1183">
                  <c:v>46.6</c:v>
                </c:pt>
                <c:pt idx="1184">
                  <c:v>47.7</c:v>
                </c:pt>
                <c:pt idx="1185">
                  <c:v>47.8</c:v>
                </c:pt>
                <c:pt idx="1186">
                  <c:v>47</c:v>
                </c:pt>
                <c:pt idx="1187">
                  <c:v>48.1</c:v>
                </c:pt>
                <c:pt idx="1188">
                  <c:v>46.1</c:v>
                </c:pt>
                <c:pt idx="1189">
                  <c:v>47.2</c:v>
                </c:pt>
                <c:pt idx="1190">
                  <c:v>46.5</c:v>
                </c:pt>
                <c:pt idx="1191">
                  <c:v>46.3</c:v>
                </c:pt>
                <c:pt idx="1192">
                  <c:v>46.1</c:v>
                </c:pt>
                <c:pt idx="1193">
                  <c:v>44.6</c:v>
                </c:pt>
                <c:pt idx="1194">
                  <c:v>45.7</c:v>
                </c:pt>
                <c:pt idx="1195">
                  <c:v>46.1</c:v>
                </c:pt>
                <c:pt idx="1196">
                  <c:v>44.8</c:v>
                </c:pt>
                <c:pt idx="1197">
                  <c:v>46.9</c:v>
                </c:pt>
                <c:pt idx="1198">
                  <c:v>45.6</c:v>
                </c:pt>
                <c:pt idx="1199">
                  <c:v>45</c:v>
                </c:pt>
                <c:pt idx="1200">
                  <c:v>44.8</c:v>
                </c:pt>
                <c:pt idx="1201">
                  <c:v>45.5</c:v>
                </c:pt>
                <c:pt idx="1202">
                  <c:v>45.3</c:v>
                </c:pt>
                <c:pt idx="1203">
                  <c:v>45.5</c:v>
                </c:pt>
                <c:pt idx="1204">
                  <c:v>45.7</c:v>
                </c:pt>
                <c:pt idx="1205">
                  <c:v>44.1</c:v>
                </c:pt>
                <c:pt idx="1206">
                  <c:v>44.6</c:v>
                </c:pt>
                <c:pt idx="1207">
                  <c:v>44.9</c:v>
                </c:pt>
                <c:pt idx="1208">
                  <c:v>44.3</c:v>
                </c:pt>
                <c:pt idx="1209">
                  <c:v>44.1</c:v>
                </c:pt>
                <c:pt idx="1210">
                  <c:v>43.1</c:v>
                </c:pt>
                <c:pt idx="1211">
                  <c:v>43.1</c:v>
                </c:pt>
                <c:pt idx="1212">
                  <c:v>42.3</c:v>
                </c:pt>
                <c:pt idx="1213">
                  <c:v>43.1</c:v>
                </c:pt>
                <c:pt idx="1214">
                  <c:v>41.5</c:v>
                </c:pt>
                <c:pt idx="1215">
                  <c:v>41.8</c:v>
                </c:pt>
                <c:pt idx="1216">
                  <c:v>40.700000000000003</c:v>
                </c:pt>
                <c:pt idx="1217">
                  <c:v>40.1</c:v>
                </c:pt>
                <c:pt idx="1218">
                  <c:v>39.799999999999997</c:v>
                </c:pt>
                <c:pt idx="1219">
                  <c:v>40.4</c:v>
                </c:pt>
                <c:pt idx="1220">
                  <c:v>40.6</c:v>
                </c:pt>
                <c:pt idx="1221">
                  <c:v>40.700000000000003</c:v>
                </c:pt>
                <c:pt idx="1222">
                  <c:v>39.799999999999997</c:v>
                </c:pt>
                <c:pt idx="1223">
                  <c:v>39.1</c:v>
                </c:pt>
                <c:pt idx="1224">
                  <c:v>38.6</c:v>
                </c:pt>
                <c:pt idx="1225">
                  <c:v>37.9</c:v>
                </c:pt>
                <c:pt idx="1226">
                  <c:v>36.299999999999997</c:v>
                </c:pt>
                <c:pt idx="1227">
                  <c:v>36</c:v>
                </c:pt>
                <c:pt idx="1228">
                  <c:v>37.9</c:v>
                </c:pt>
                <c:pt idx="1229">
                  <c:v>36.4</c:v>
                </c:pt>
                <c:pt idx="1230">
                  <c:v>36</c:v>
                </c:pt>
                <c:pt idx="1231">
                  <c:v>34.4</c:v>
                </c:pt>
                <c:pt idx="1232">
                  <c:v>35.1</c:v>
                </c:pt>
                <c:pt idx="1233">
                  <c:v>34.799999999999997</c:v>
                </c:pt>
                <c:pt idx="1234">
                  <c:v>33.799999999999997</c:v>
                </c:pt>
                <c:pt idx="1235">
                  <c:v>32.9</c:v>
                </c:pt>
                <c:pt idx="1236">
                  <c:v>34.4</c:v>
                </c:pt>
                <c:pt idx="1237">
                  <c:v>32.4</c:v>
                </c:pt>
                <c:pt idx="1238">
                  <c:v>31.9</c:v>
                </c:pt>
                <c:pt idx="1239">
                  <c:v>32.5</c:v>
                </c:pt>
                <c:pt idx="1240">
                  <c:v>31</c:v>
                </c:pt>
                <c:pt idx="1241">
                  <c:v>31.4</c:v>
                </c:pt>
                <c:pt idx="1242">
                  <c:v>30.1</c:v>
                </c:pt>
                <c:pt idx="1243">
                  <c:v>29.8</c:v>
                </c:pt>
                <c:pt idx="1244">
                  <c:v>28.8</c:v>
                </c:pt>
                <c:pt idx="1245">
                  <c:v>27.3</c:v>
                </c:pt>
                <c:pt idx="1246">
                  <c:v>28</c:v>
                </c:pt>
                <c:pt idx="1247">
                  <c:v>27.9</c:v>
                </c:pt>
                <c:pt idx="1248">
                  <c:v>25.3</c:v>
                </c:pt>
                <c:pt idx="1249">
                  <c:v>26.8</c:v>
                </c:pt>
                <c:pt idx="1250">
                  <c:v>25.3</c:v>
                </c:pt>
                <c:pt idx="1251">
                  <c:v>24.9</c:v>
                </c:pt>
                <c:pt idx="1252">
                  <c:v>24.4</c:v>
                </c:pt>
                <c:pt idx="1253">
                  <c:v>24.5</c:v>
                </c:pt>
                <c:pt idx="1254">
                  <c:v>22.9</c:v>
                </c:pt>
                <c:pt idx="1255">
                  <c:v>21.7</c:v>
                </c:pt>
                <c:pt idx="1256">
                  <c:v>21.6</c:v>
                </c:pt>
                <c:pt idx="1257">
                  <c:v>21.1</c:v>
                </c:pt>
                <c:pt idx="1258">
                  <c:v>21.2</c:v>
                </c:pt>
                <c:pt idx="1259">
                  <c:v>21.6</c:v>
                </c:pt>
                <c:pt idx="1260">
                  <c:v>21.2</c:v>
                </c:pt>
                <c:pt idx="1261">
                  <c:v>20.9</c:v>
                </c:pt>
                <c:pt idx="1262">
                  <c:v>19.600000000000001</c:v>
                </c:pt>
                <c:pt idx="1263">
                  <c:v>18.8</c:v>
                </c:pt>
                <c:pt idx="1264">
                  <c:v>20.399999999999999</c:v>
                </c:pt>
                <c:pt idx="1265">
                  <c:v>19.3</c:v>
                </c:pt>
                <c:pt idx="1266">
                  <c:v>17.600000000000001</c:v>
                </c:pt>
                <c:pt idx="1267">
                  <c:v>18.8</c:v>
                </c:pt>
                <c:pt idx="1268">
                  <c:v>19.8</c:v>
                </c:pt>
                <c:pt idx="1269">
                  <c:v>17.399999999999999</c:v>
                </c:pt>
                <c:pt idx="1270">
                  <c:v>18</c:v>
                </c:pt>
                <c:pt idx="1271">
                  <c:v>16.7</c:v>
                </c:pt>
                <c:pt idx="1272">
                  <c:v>16.100000000000001</c:v>
                </c:pt>
                <c:pt idx="1273">
                  <c:v>17</c:v>
                </c:pt>
                <c:pt idx="1274">
                  <c:v>17</c:v>
                </c:pt>
                <c:pt idx="1275">
                  <c:v>17</c:v>
                </c:pt>
                <c:pt idx="1276">
                  <c:v>16.100000000000001</c:v>
                </c:pt>
                <c:pt idx="1277">
                  <c:v>16.600000000000001</c:v>
                </c:pt>
                <c:pt idx="1278">
                  <c:v>14.9</c:v>
                </c:pt>
                <c:pt idx="1279">
                  <c:v>14.6</c:v>
                </c:pt>
                <c:pt idx="1280">
                  <c:v>14.2</c:v>
                </c:pt>
                <c:pt idx="1281">
                  <c:v>15.4</c:v>
                </c:pt>
                <c:pt idx="1282">
                  <c:v>14.5</c:v>
                </c:pt>
                <c:pt idx="1283">
                  <c:v>15.3</c:v>
                </c:pt>
                <c:pt idx="1284">
                  <c:v>15.5</c:v>
                </c:pt>
                <c:pt idx="1285">
                  <c:v>14.4</c:v>
                </c:pt>
                <c:pt idx="1286">
                  <c:v>13.9</c:v>
                </c:pt>
                <c:pt idx="1287">
                  <c:v>13.5</c:v>
                </c:pt>
                <c:pt idx="1288">
                  <c:v>13.8</c:v>
                </c:pt>
                <c:pt idx="1289">
                  <c:v>13.4</c:v>
                </c:pt>
                <c:pt idx="1290">
                  <c:v>14.5</c:v>
                </c:pt>
                <c:pt idx="1291">
                  <c:v>13.6</c:v>
                </c:pt>
                <c:pt idx="1292">
                  <c:v>14.7</c:v>
                </c:pt>
                <c:pt idx="1293">
                  <c:v>14.8</c:v>
                </c:pt>
                <c:pt idx="1294">
                  <c:v>14</c:v>
                </c:pt>
                <c:pt idx="1295">
                  <c:v>14</c:v>
                </c:pt>
                <c:pt idx="1296">
                  <c:v>13.8</c:v>
                </c:pt>
                <c:pt idx="1297">
                  <c:v>14</c:v>
                </c:pt>
                <c:pt idx="1298">
                  <c:v>13.6</c:v>
                </c:pt>
                <c:pt idx="1299">
                  <c:v>13.2</c:v>
                </c:pt>
                <c:pt idx="1300">
                  <c:v>13.5</c:v>
                </c:pt>
                <c:pt idx="1301">
                  <c:v>13.3</c:v>
                </c:pt>
                <c:pt idx="1302">
                  <c:v>13.3</c:v>
                </c:pt>
                <c:pt idx="1303">
                  <c:v>13.5</c:v>
                </c:pt>
                <c:pt idx="1304">
                  <c:v>13.7</c:v>
                </c:pt>
                <c:pt idx="1305">
                  <c:v>12.6</c:v>
                </c:pt>
                <c:pt idx="1306">
                  <c:v>12.8</c:v>
                </c:pt>
                <c:pt idx="1307">
                  <c:v>12.6</c:v>
                </c:pt>
                <c:pt idx="1308">
                  <c:v>12.7</c:v>
                </c:pt>
                <c:pt idx="1309">
                  <c:v>13</c:v>
                </c:pt>
                <c:pt idx="1310">
                  <c:v>14</c:v>
                </c:pt>
                <c:pt idx="1311">
                  <c:v>14.5</c:v>
                </c:pt>
                <c:pt idx="1312">
                  <c:v>13</c:v>
                </c:pt>
                <c:pt idx="1313">
                  <c:v>13.2</c:v>
                </c:pt>
                <c:pt idx="1314">
                  <c:v>13.6</c:v>
                </c:pt>
                <c:pt idx="1315">
                  <c:v>13.5</c:v>
                </c:pt>
                <c:pt idx="1316">
                  <c:v>13.4</c:v>
                </c:pt>
                <c:pt idx="1317">
                  <c:v>13.3</c:v>
                </c:pt>
                <c:pt idx="1318">
                  <c:v>13.7</c:v>
                </c:pt>
                <c:pt idx="1319">
                  <c:v>13.3</c:v>
                </c:pt>
                <c:pt idx="1320">
                  <c:v>14.8</c:v>
                </c:pt>
                <c:pt idx="1321">
                  <c:v>14.4</c:v>
                </c:pt>
                <c:pt idx="1322">
                  <c:v>13.9</c:v>
                </c:pt>
                <c:pt idx="1323">
                  <c:v>13.8</c:v>
                </c:pt>
                <c:pt idx="1324">
                  <c:v>13.3</c:v>
                </c:pt>
                <c:pt idx="1325">
                  <c:v>13.7</c:v>
                </c:pt>
                <c:pt idx="1326">
                  <c:v>14.3</c:v>
                </c:pt>
                <c:pt idx="1327">
                  <c:v>14.4</c:v>
                </c:pt>
                <c:pt idx="1328">
                  <c:v>13.7</c:v>
                </c:pt>
                <c:pt idx="1329">
                  <c:v>14.2</c:v>
                </c:pt>
                <c:pt idx="1330">
                  <c:v>14.2</c:v>
                </c:pt>
                <c:pt idx="1331">
                  <c:v>14.2</c:v>
                </c:pt>
                <c:pt idx="1332">
                  <c:v>14.7</c:v>
                </c:pt>
                <c:pt idx="1333">
                  <c:v>14.4</c:v>
                </c:pt>
                <c:pt idx="1334">
                  <c:v>15.4</c:v>
                </c:pt>
                <c:pt idx="1335">
                  <c:v>15.7</c:v>
                </c:pt>
                <c:pt idx="1336">
                  <c:v>14.4</c:v>
                </c:pt>
                <c:pt idx="1337">
                  <c:v>14.4</c:v>
                </c:pt>
                <c:pt idx="1338">
                  <c:v>15.8</c:v>
                </c:pt>
                <c:pt idx="1339">
                  <c:v>16</c:v>
                </c:pt>
                <c:pt idx="1340">
                  <c:v>14</c:v>
                </c:pt>
                <c:pt idx="1341">
                  <c:v>15.7</c:v>
                </c:pt>
                <c:pt idx="1342">
                  <c:v>15.5</c:v>
                </c:pt>
                <c:pt idx="1343">
                  <c:v>16.2</c:v>
                </c:pt>
                <c:pt idx="1344">
                  <c:v>15.7</c:v>
                </c:pt>
                <c:pt idx="1345">
                  <c:v>16.600000000000001</c:v>
                </c:pt>
                <c:pt idx="1346">
                  <c:v>15.9</c:v>
                </c:pt>
                <c:pt idx="1347">
                  <c:v>15.7</c:v>
                </c:pt>
                <c:pt idx="1348">
                  <c:v>15.9</c:v>
                </c:pt>
                <c:pt idx="1349">
                  <c:v>16.899999999999999</c:v>
                </c:pt>
                <c:pt idx="1350">
                  <c:v>15.6</c:v>
                </c:pt>
                <c:pt idx="1351">
                  <c:v>15.6</c:v>
                </c:pt>
                <c:pt idx="1352">
                  <c:v>16.5</c:v>
                </c:pt>
                <c:pt idx="1353">
                  <c:v>15.7</c:v>
                </c:pt>
                <c:pt idx="1354">
                  <c:v>15.8</c:v>
                </c:pt>
                <c:pt idx="1355">
                  <c:v>14.8</c:v>
                </c:pt>
                <c:pt idx="1356">
                  <c:v>15.8</c:v>
                </c:pt>
                <c:pt idx="1357">
                  <c:v>16.2</c:v>
                </c:pt>
                <c:pt idx="1358">
                  <c:v>15.1</c:v>
                </c:pt>
                <c:pt idx="1359">
                  <c:v>16</c:v>
                </c:pt>
                <c:pt idx="1360">
                  <c:v>16.5</c:v>
                </c:pt>
                <c:pt idx="1361">
                  <c:v>15.3</c:v>
                </c:pt>
                <c:pt idx="1362">
                  <c:v>15.4</c:v>
                </c:pt>
                <c:pt idx="1363">
                  <c:v>15.3</c:v>
                </c:pt>
                <c:pt idx="1364">
                  <c:v>15</c:v>
                </c:pt>
                <c:pt idx="1365">
                  <c:v>16.100000000000001</c:v>
                </c:pt>
                <c:pt idx="1366">
                  <c:v>15.5</c:v>
                </c:pt>
                <c:pt idx="1367">
                  <c:v>16.399999999999999</c:v>
                </c:pt>
                <c:pt idx="1368">
                  <c:v>16.100000000000001</c:v>
                </c:pt>
                <c:pt idx="1369">
                  <c:v>15.7</c:v>
                </c:pt>
                <c:pt idx="1370">
                  <c:v>16.600000000000001</c:v>
                </c:pt>
                <c:pt idx="1371">
                  <c:v>15.7</c:v>
                </c:pt>
                <c:pt idx="1372">
                  <c:v>16.100000000000001</c:v>
                </c:pt>
                <c:pt idx="1373">
                  <c:v>16.100000000000001</c:v>
                </c:pt>
                <c:pt idx="1374">
                  <c:v>17.2</c:v>
                </c:pt>
                <c:pt idx="1375">
                  <c:v>17.100000000000001</c:v>
                </c:pt>
                <c:pt idx="1376">
                  <c:v>18.100000000000001</c:v>
                </c:pt>
                <c:pt idx="1377">
                  <c:v>17.5</c:v>
                </c:pt>
                <c:pt idx="1378">
                  <c:v>17.100000000000001</c:v>
                </c:pt>
                <c:pt idx="1379">
                  <c:v>16.399999999999999</c:v>
                </c:pt>
                <c:pt idx="1380">
                  <c:v>16.5</c:v>
                </c:pt>
                <c:pt idx="1381">
                  <c:v>16.7</c:v>
                </c:pt>
                <c:pt idx="1382">
                  <c:v>17.600000000000001</c:v>
                </c:pt>
                <c:pt idx="1383">
                  <c:v>16</c:v>
                </c:pt>
                <c:pt idx="1384">
                  <c:v>15.7</c:v>
                </c:pt>
                <c:pt idx="1385">
                  <c:v>18</c:v>
                </c:pt>
                <c:pt idx="1386">
                  <c:v>17.2</c:v>
                </c:pt>
                <c:pt idx="1387">
                  <c:v>16.399999999999999</c:v>
                </c:pt>
                <c:pt idx="1388">
                  <c:v>16.100000000000001</c:v>
                </c:pt>
                <c:pt idx="1389">
                  <c:v>17.5</c:v>
                </c:pt>
                <c:pt idx="1390">
                  <c:v>16.8</c:v>
                </c:pt>
                <c:pt idx="1391">
                  <c:v>17.100000000000001</c:v>
                </c:pt>
                <c:pt idx="1392">
                  <c:v>17.600000000000001</c:v>
                </c:pt>
                <c:pt idx="1393">
                  <c:v>17.8</c:v>
                </c:pt>
                <c:pt idx="1394">
                  <c:v>16.3</c:v>
                </c:pt>
                <c:pt idx="1395">
                  <c:v>18</c:v>
                </c:pt>
                <c:pt idx="1396">
                  <c:v>17.100000000000001</c:v>
                </c:pt>
                <c:pt idx="1397">
                  <c:v>16.8</c:v>
                </c:pt>
                <c:pt idx="1398">
                  <c:v>16.100000000000001</c:v>
                </c:pt>
                <c:pt idx="1399">
                  <c:v>16.600000000000001</c:v>
                </c:pt>
                <c:pt idx="1400">
                  <c:v>16.8</c:v>
                </c:pt>
                <c:pt idx="1401">
                  <c:v>16.8</c:v>
                </c:pt>
                <c:pt idx="1402">
                  <c:v>16.8</c:v>
                </c:pt>
                <c:pt idx="1403">
                  <c:v>16</c:v>
                </c:pt>
                <c:pt idx="1404">
                  <c:v>17.600000000000001</c:v>
                </c:pt>
                <c:pt idx="1405">
                  <c:v>17.899999999999999</c:v>
                </c:pt>
                <c:pt idx="1406">
                  <c:v>17.399999999999999</c:v>
                </c:pt>
                <c:pt idx="1407">
                  <c:v>18.3</c:v>
                </c:pt>
                <c:pt idx="1408">
                  <c:v>16.600000000000001</c:v>
                </c:pt>
                <c:pt idx="1409">
                  <c:v>17.7</c:v>
                </c:pt>
                <c:pt idx="1410">
                  <c:v>17.100000000000001</c:v>
                </c:pt>
                <c:pt idx="1411">
                  <c:v>17.100000000000001</c:v>
                </c:pt>
                <c:pt idx="1412">
                  <c:v>17.600000000000001</c:v>
                </c:pt>
                <c:pt idx="1413">
                  <c:v>17.5</c:v>
                </c:pt>
                <c:pt idx="1414">
                  <c:v>16.899999999999999</c:v>
                </c:pt>
                <c:pt idx="1415">
                  <c:v>17</c:v>
                </c:pt>
                <c:pt idx="1416">
                  <c:v>17.3</c:v>
                </c:pt>
                <c:pt idx="1417">
                  <c:v>17.3</c:v>
                </c:pt>
                <c:pt idx="1418">
                  <c:v>17.2</c:v>
                </c:pt>
                <c:pt idx="1419">
                  <c:v>17.3</c:v>
                </c:pt>
                <c:pt idx="1420">
                  <c:v>16.8</c:v>
                </c:pt>
                <c:pt idx="1421">
                  <c:v>16.600000000000001</c:v>
                </c:pt>
                <c:pt idx="1422">
                  <c:v>17</c:v>
                </c:pt>
                <c:pt idx="1423">
                  <c:v>16.8</c:v>
                </c:pt>
                <c:pt idx="1424">
                  <c:v>17.5</c:v>
                </c:pt>
                <c:pt idx="1425">
                  <c:v>17.2</c:v>
                </c:pt>
                <c:pt idx="1426">
                  <c:v>17</c:v>
                </c:pt>
                <c:pt idx="1427">
                  <c:v>16.8</c:v>
                </c:pt>
                <c:pt idx="1428">
                  <c:v>17.3</c:v>
                </c:pt>
                <c:pt idx="1429">
                  <c:v>17.2</c:v>
                </c:pt>
                <c:pt idx="1430">
                  <c:v>16.8</c:v>
                </c:pt>
                <c:pt idx="1431">
                  <c:v>17.100000000000001</c:v>
                </c:pt>
                <c:pt idx="1432">
                  <c:v>16.899999999999999</c:v>
                </c:pt>
                <c:pt idx="1433">
                  <c:v>17.100000000000001</c:v>
                </c:pt>
                <c:pt idx="1434">
                  <c:v>17.600000000000001</c:v>
                </c:pt>
                <c:pt idx="1435">
                  <c:v>17.600000000000001</c:v>
                </c:pt>
                <c:pt idx="1436">
                  <c:v>17.7</c:v>
                </c:pt>
                <c:pt idx="1437">
                  <c:v>17.399999999999999</c:v>
                </c:pt>
                <c:pt idx="1438">
                  <c:v>17.600000000000001</c:v>
                </c:pt>
                <c:pt idx="1439">
                  <c:v>17.8</c:v>
                </c:pt>
                <c:pt idx="1440">
                  <c:v>17.2</c:v>
                </c:pt>
                <c:pt idx="1441">
                  <c:v>17.600000000000001</c:v>
                </c:pt>
                <c:pt idx="1442">
                  <c:v>17</c:v>
                </c:pt>
                <c:pt idx="1443">
                  <c:v>16</c:v>
                </c:pt>
                <c:pt idx="1444">
                  <c:v>17.8</c:v>
                </c:pt>
                <c:pt idx="1445">
                  <c:v>16.7</c:v>
                </c:pt>
                <c:pt idx="1446">
                  <c:v>17.600000000000001</c:v>
                </c:pt>
                <c:pt idx="1447">
                  <c:v>17.899999999999999</c:v>
                </c:pt>
                <c:pt idx="1448">
                  <c:v>17.600000000000001</c:v>
                </c:pt>
                <c:pt idx="1449">
                  <c:v>17.7</c:v>
                </c:pt>
                <c:pt idx="1450">
                  <c:v>18</c:v>
                </c:pt>
                <c:pt idx="1451">
                  <c:v>16.7</c:v>
                </c:pt>
                <c:pt idx="1452">
                  <c:v>16.600000000000001</c:v>
                </c:pt>
                <c:pt idx="1453">
                  <c:v>17</c:v>
                </c:pt>
                <c:pt idx="1454">
                  <c:v>17.399999999999999</c:v>
                </c:pt>
                <c:pt idx="1455">
                  <c:v>18</c:v>
                </c:pt>
                <c:pt idx="1456">
                  <c:v>17.600000000000001</c:v>
                </c:pt>
                <c:pt idx="1457">
                  <c:v>18.3</c:v>
                </c:pt>
                <c:pt idx="1458">
                  <c:v>18</c:v>
                </c:pt>
                <c:pt idx="1459">
                  <c:v>17.100000000000001</c:v>
                </c:pt>
                <c:pt idx="1460">
                  <c:v>16.3</c:v>
                </c:pt>
                <c:pt idx="1461">
                  <c:v>18.3</c:v>
                </c:pt>
                <c:pt idx="1462">
                  <c:v>16.7</c:v>
                </c:pt>
                <c:pt idx="1463">
                  <c:v>18</c:v>
                </c:pt>
                <c:pt idx="1464">
                  <c:v>16.899999999999999</c:v>
                </c:pt>
                <c:pt idx="1465">
                  <c:v>16.8</c:v>
                </c:pt>
                <c:pt idx="1466">
                  <c:v>16.5</c:v>
                </c:pt>
                <c:pt idx="1467">
                  <c:v>17.5</c:v>
                </c:pt>
                <c:pt idx="1468">
                  <c:v>17.399999999999999</c:v>
                </c:pt>
                <c:pt idx="1469">
                  <c:v>16.5</c:v>
                </c:pt>
                <c:pt idx="1470">
                  <c:v>16.3</c:v>
                </c:pt>
                <c:pt idx="1471">
                  <c:v>17</c:v>
                </c:pt>
                <c:pt idx="1472">
                  <c:v>16.5</c:v>
                </c:pt>
                <c:pt idx="1473">
                  <c:v>16.8</c:v>
                </c:pt>
                <c:pt idx="1474">
                  <c:v>16.100000000000001</c:v>
                </c:pt>
                <c:pt idx="1475">
                  <c:v>16.3</c:v>
                </c:pt>
                <c:pt idx="1476">
                  <c:v>16</c:v>
                </c:pt>
                <c:pt idx="1477">
                  <c:v>15.4</c:v>
                </c:pt>
                <c:pt idx="1478">
                  <c:v>16.2</c:v>
                </c:pt>
                <c:pt idx="1479">
                  <c:v>16.3</c:v>
                </c:pt>
                <c:pt idx="1480">
                  <c:v>16.8</c:v>
                </c:pt>
                <c:pt idx="1481">
                  <c:v>15.8</c:v>
                </c:pt>
                <c:pt idx="1482">
                  <c:v>16.2</c:v>
                </c:pt>
                <c:pt idx="1483">
                  <c:v>16.100000000000001</c:v>
                </c:pt>
                <c:pt idx="1484">
                  <c:v>15.7</c:v>
                </c:pt>
                <c:pt idx="1485">
                  <c:v>15.9</c:v>
                </c:pt>
                <c:pt idx="1486">
                  <c:v>15.9</c:v>
                </c:pt>
                <c:pt idx="1487">
                  <c:v>15.8</c:v>
                </c:pt>
                <c:pt idx="1488">
                  <c:v>14.5</c:v>
                </c:pt>
                <c:pt idx="1489">
                  <c:v>15.7</c:v>
                </c:pt>
                <c:pt idx="1490">
                  <c:v>15.4</c:v>
                </c:pt>
                <c:pt idx="1491">
                  <c:v>15.1</c:v>
                </c:pt>
                <c:pt idx="1492">
                  <c:v>16.2</c:v>
                </c:pt>
                <c:pt idx="1493">
                  <c:v>14.2</c:v>
                </c:pt>
                <c:pt idx="1494">
                  <c:v>15.7</c:v>
                </c:pt>
                <c:pt idx="1495">
                  <c:v>14</c:v>
                </c:pt>
                <c:pt idx="1496">
                  <c:v>15.1</c:v>
                </c:pt>
                <c:pt idx="1497">
                  <c:v>14.8</c:v>
                </c:pt>
                <c:pt idx="1498">
                  <c:v>14.6</c:v>
                </c:pt>
                <c:pt idx="1499">
                  <c:v>15.5</c:v>
                </c:pt>
                <c:pt idx="1500">
                  <c:v>15.2</c:v>
                </c:pt>
                <c:pt idx="1501">
                  <c:v>15.1</c:v>
                </c:pt>
                <c:pt idx="1502">
                  <c:v>14.6</c:v>
                </c:pt>
                <c:pt idx="1503">
                  <c:v>15.1</c:v>
                </c:pt>
                <c:pt idx="1504">
                  <c:v>15.4</c:v>
                </c:pt>
                <c:pt idx="1505">
                  <c:v>15</c:v>
                </c:pt>
                <c:pt idx="1506">
                  <c:v>15.2</c:v>
                </c:pt>
                <c:pt idx="1507">
                  <c:v>15.2</c:v>
                </c:pt>
                <c:pt idx="1508">
                  <c:v>14.7</c:v>
                </c:pt>
                <c:pt idx="1509">
                  <c:v>15.9</c:v>
                </c:pt>
                <c:pt idx="1510">
                  <c:v>14.9</c:v>
                </c:pt>
                <c:pt idx="1511">
                  <c:v>14.3</c:v>
                </c:pt>
                <c:pt idx="1512">
                  <c:v>15.2</c:v>
                </c:pt>
                <c:pt idx="1513">
                  <c:v>14.9</c:v>
                </c:pt>
                <c:pt idx="1514">
                  <c:v>15.2</c:v>
                </c:pt>
                <c:pt idx="1515">
                  <c:v>14.7</c:v>
                </c:pt>
                <c:pt idx="1516">
                  <c:v>15.1</c:v>
                </c:pt>
                <c:pt idx="1517">
                  <c:v>15.8</c:v>
                </c:pt>
                <c:pt idx="1518">
                  <c:v>16.100000000000001</c:v>
                </c:pt>
                <c:pt idx="1519">
                  <c:v>15.9</c:v>
                </c:pt>
                <c:pt idx="1520">
                  <c:v>16.8</c:v>
                </c:pt>
                <c:pt idx="1521">
                  <c:v>15.9</c:v>
                </c:pt>
                <c:pt idx="1522">
                  <c:v>16</c:v>
                </c:pt>
                <c:pt idx="1523">
                  <c:v>15.5</c:v>
                </c:pt>
                <c:pt idx="1524">
                  <c:v>15.8</c:v>
                </c:pt>
                <c:pt idx="1525">
                  <c:v>15.4</c:v>
                </c:pt>
                <c:pt idx="1526">
                  <c:v>15.2</c:v>
                </c:pt>
                <c:pt idx="1527">
                  <c:v>15.4</c:v>
                </c:pt>
                <c:pt idx="1528">
                  <c:v>15.3</c:v>
                </c:pt>
                <c:pt idx="1529">
                  <c:v>14.4</c:v>
                </c:pt>
                <c:pt idx="1530">
                  <c:v>15.4</c:v>
                </c:pt>
                <c:pt idx="1531">
                  <c:v>15.6</c:v>
                </c:pt>
                <c:pt idx="1532">
                  <c:v>16.3</c:v>
                </c:pt>
                <c:pt idx="1533">
                  <c:v>14.8</c:v>
                </c:pt>
                <c:pt idx="1534">
                  <c:v>14.8</c:v>
                </c:pt>
                <c:pt idx="1535">
                  <c:v>14.7</c:v>
                </c:pt>
                <c:pt idx="1536">
                  <c:v>15.2</c:v>
                </c:pt>
                <c:pt idx="1537">
                  <c:v>15</c:v>
                </c:pt>
                <c:pt idx="1538">
                  <c:v>14.5</c:v>
                </c:pt>
                <c:pt idx="1539">
                  <c:v>14.4</c:v>
                </c:pt>
                <c:pt idx="1540">
                  <c:v>13.4</c:v>
                </c:pt>
                <c:pt idx="1541">
                  <c:v>14.8</c:v>
                </c:pt>
                <c:pt idx="1542">
                  <c:v>14</c:v>
                </c:pt>
                <c:pt idx="1543">
                  <c:v>14.2</c:v>
                </c:pt>
                <c:pt idx="1544">
                  <c:v>13.9</c:v>
                </c:pt>
                <c:pt idx="1545">
                  <c:v>14.9</c:v>
                </c:pt>
                <c:pt idx="1546">
                  <c:v>13.4</c:v>
                </c:pt>
                <c:pt idx="1547">
                  <c:v>14.7</c:v>
                </c:pt>
                <c:pt idx="1548">
                  <c:v>13.7</c:v>
                </c:pt>
                <c:pt idx="1549">
                  <c:v>14</c:v>
                </c:pt>
                <c:pt idx="1550">
                  <c:v>13.9</c:v>
                </c:pt>
                <c:pt idx="1551">
                  <c:v>13.6</c:v>
                </c:pt>
                <c:pt idx="1552">
                  <c:v>13.2</c:v>
                </c:pt>
                <c:pt idx="1553">
                  <c:v>14.3</c:v>
                </c:pt>
                <c:pt idx="1554">
                  <c:v>14.3</c:v>
                </c:pt>
                <c:pt idx="1555">
                  <c:v>14.3</c:v>
                </c:pt>
                <c:pt idx="1556">
                  <c:v>13.5</c:v>
                </c:pt>
                <c:pt idx="1557">
                  <c:v>13.8</c:v>
                </c:pt>
                <c:pt idx="1558">
                  <c:v>14.5</c:v>
                </c:pt>
                <c:pt idx="1559">
                  <c:v>13.8</c:v>
                </c:pt>
                <c:pt idx="1560">
                  <c:v>13.7</c:v>
                </c:pt>
                <c:pt idx="1561">
                  <c:v>13.8</c:v>
                </c:pt>
                <c:pt idx="1562">
                  <c:v>14.1</c:v>
                </c:pt>
                <c:pt idx="1563">
                  <c:v>14</c:v>
                </c:pt>
                <c:pt idx="1564">
                  <c:v>14.4</c:v>
                </c:pt>
                <c:pt idx="1565">
                  <c:v>13.2</c:v>
                </c:pt>
                <c:pt idx="1566">
                  <c:v>13.2</c:v>
                </c:pt>
                <c:pt idx="1567">
                  <c:v>13.7</c:v>
                </c:pt>
                <c:pt idx="1568">
                  <c:v>14.9</c:v>
                </c:pt>
                <c:pt idx="1569">
                  <c:v>14.3</c:v>
                </c:pt>
                <c:pt idx="1570">
                  <c:v>14.7</c:v>
                </c:pt>
                <c:pt idx="1571">
                  <c:v>14.9</c:v>
                </c:pt>
                <c:pt idx="1572">
                  <c:v>15.3</c:v>
                </c:pt>
                <c:pt idx="1573">
                  <c:v>14.5</c:v>
                </c:pt>
                <c:pt idx="1574">
                  <c:v>14.7</c:v>
                </c:pt>
                <c:pt idx="1575">
                  <c:v>15.1</c:v>
                </c:pt>
                <c:pt idx="1576">
                  <c:v>14.4</c:v>
                </c:pt>
                <c:pt idx="1577">
                  <c:v>16.2</c:v>
                </c:pt>
                <c:pt idx="1578">
                  <c:v>14.3</c:v>
                </c:pt>
                <c:pt idx="1579">
                  <c:v>15.3</c:v>
                </c:pt>
                <c:pt idx="1580">
                  <c:v>16.3</c:v>
                </c:pt>
                <c:pt idx="1581">
                  <c:v>15</c:v>
                </c:pt>
                <c:pt idx="1582">
                  <c:v>15.1</c:v>
                </c:pt>
                <c:pt idx="1583">
                  <c:v>14.7</c:v>
                </c:pt>
                <c:pt idx="1584">
                  <c:v>16.399999999999999</c:v>
                </c:pt>
                <c:pt idx="1585">
                  <c:v>16.5</c:v>
                </c:pt>
                <c:pt idx="1586">
                  <c:v>16.100000000000001</c:v>
                </c:pt>
                <c:pt idx="1587">
                  <c:v>15.9</c:v>
                </c:pt>
                <c:pt idx="1588">
                  <c:v>16.100000000000001</c:v>
                </c:pt>
                <c:pt idx="1589">
                  <c:v>15.9</c:v>
                </c:pt>
                <c:pt idx="1590">
                  <c:v>15.7</c:v>
                </c:pt>
                <c:pt idx="1591">
                  <c:v>16.3</c:v>
                </c:pt>
                <c:pt idx="1592">
                  <c:v>16.100000000000001</c:v>
                </c:pt>
                <c:pt idx="1593">
                  <c:v>16.600000000000001</c:v>
                </c:pt>
                <c:pt idx="1594">
                  <c:v>15.7</c:v>
                </c:pt>
                <c:pt idx="1595">
                  <c:v>15.2</c:v>
                </c:pt>
                <c:pt idx="1596">
                  <c:v>15.6</c:v>
                </c:pt>
                <c:pt idx="1597">
                  <c:v>15.6</c:v>
                </c:pt>
                <c:pt idx="1598">
                  <c:v>16.899999999999999</c:v>
                </c:pt>
                <c:pt idx="1599">
                  <c:v>16.600000000000001</c:v>
                </c:pt>
                <c:pt idx="1600">
                  <c:v>15.9</c:v>
                </c:pt>
                <c:pt idx="1601">
                  <c:v>17.2</c:v>
                </c:pt>
                <c:pt idx="1602">
                  <c:v>16.100000000000001</c:v>
                </c:pt>
                <c:pt idx="1603">
                  <c:v>15.6</c:v>
                </c:pt>
                <c:pt idx="1604">
                  <c:v>17.399999999999999</c:v>
                </c:pt>
                <c:pt idx="1605">
                  <c:v>17.5</c:v>
                </c:pt>
                <c:pt idx="1606">
                  <c:v>17.3</c:v>
                </c:pt>
                <c:pt idx="1607">
                  <c:v>16.399999999999999</c:v>
                </c:pt>
                <c:pt idx="1608">
                  <c:v>17.7</c:v>
                </c:pt>
                <c:pt idx="1609">
                  <c:v>17</c:v>
                </c:pt>
                <c:pt idx="1610">
                  <c:v>16.899999999999999</c:v>
                </c:pt>
                <c:pt idx="1611">
                  <c:v>17.600000000000001</c:v>
                </c:pt>
                <c:pt idx="1612">
                  <c:v>16.100000000000001</c:v>
                </c:pt>
                <c:pt idx="1613">
                  <c:v>17.2</c:v>
                </c:pt>
                <c:pt idx="1614">
                  <c:v>17.399999999999999</c:v>
                </c:pt>
                <c:pt idx="1615">
                  <c:v>17.899999999999999</c:v>
                </c:pt>
                <c:pt idx="1616">
                  <c:v>18.5</c:v>
                </c:pt>
                <c:pt idx="1617">
                  <c:v>19.100000000000001</c:v>
                </c:pt>
                <c:pt idx="1618">
                  <c:v>19.5</c:v>
                </c:pt>
                <c:pt idx="1619">
                  <c:v>19.399999999999999</c:v>
                </c:pt>
                <c:pt idx="1620">
                  <c:v>19.899999999999999</c:v>
                </c:pt>
                <c:pt idx="1621">
                  <c:v>20.5</c:v>
                </c:pt>
                <c:pt idx="1622">
                  <c:v>20.2</c:v>
                </c:pt>
                <c:pt idx="1623">
                  <c:v>20.5</c:v>
                </c:pt>
                <c:pt idx="1624">
                  <c:v>21.2</c:v>
                </c:pt>
                <c:pt idx="1625">
                  <c:v>21.8</c:v>
                </c:pt>
                <c:pt idx="1626">
                  <c:v>21.4</c:v>
                </c:pt>
                <c:pt idx="1627">
                  <c:v>21.2</c:v>
                </c:pt>
                <c:pt idx="1628">
                  <c:v>22.7</c:v>
                </c:pt>
                <c:pt idx="1629">
                  <c:v>24.2</c:v>
                </c:pt>
                <c:pt idx="1630">
                  <c:v>22.7</c:v>
                </c:pt>
                <c:pt idx="1631">
                  <c:v>24.5</c:v>
                </c:pt>
                <c:pt idx="1632">
                  <c:v>24.3</c:v>
                </c:pt>
                <c:pt idx="1633">
                  <c:v>24.3</c:v>
                </c:pt>
                <c:pt idx="1634">
                  <c:v>23.7</c:v>
                </c:pt>
                <c:pt idx="1635">
                  <c:v>24.6</c:v>
                </c:pt>
                <c:pt idx="1636">
                  <c:v>25.9</c:v>
                </c:pt>
                <c:pt idx="1637">
                  <c:v>25.2</c:v>
                </c:pt>
                <c:pt idx="1638">
                  <c:v>25.5</c:v>
                </c:pt>
                <c:pt idx="1639">
                  <c:v>25.3</c:v>
                </c:pt>
                <c:pt idx="1640">
                  <c:v>26.9</c:v>
                </c:pt>
                <c:pt idx="1641">
                  <c:v>26.9</c:v>
                </c:pt>
                <c:pt idx="1642">
                  <c:v>26.8</c:v>
                </c:pt>
                <c:pt idx="1643">
                  <c:v>26.9</c:v>
                </c:pt>
                <c:pt idx="1644">
                  <c:v>28</c:v>
                </c:pt>
                <c:pt idx="1645">
                  <c:v>26.7</c:v>
                </c:pt>
                <c:pt idx="1646">
                  <c:v>26.7</c:v>
                </c:pt>
                <c:pt idx="1647">
                  <c:v>26</c:v>
                </c:pt>
                <c:pt idx="1648">
                  <c:v>25.8</c:v>
                </c:pt>
                <c:pt idx="1649">
                  <c:v>27</c:v>
                </c:pt>
                <c:pt idx="1650">
                  <c:v>27.4</c:v>
                </c:pt>
                <c:pt idx="1651">
                  <c:v>26.9</c:v>
                </c:pt>
                <c:pt idx="1652">
                  <c:v>25.4</c:v>
                </c:pt>
                <c:pt idx="1653">
                  <c:v>24.9</c:v>
                </c:pt>
                <c:pt idx="1654">
                  <c:v>26.1</c:v>
                </c:pt>
                <c:pt idx="1655">
                  <c:v>26.5</c:v>
                </c:pt>
                <c:pt idx="1656">
                  <c:v>25.4</c:v>
                </c:pt>
                <c:pt idx="1657">
                  <c:v>25.4</c:v>
                </c:pt>
                <c:pt idx="1658">
                  <c:v>25</c:v>
                </c:pt>
                <c:pt idx="1659">
                  <c:v>25.4</c:v>
                </c:pt>
                <c:pt idx="1660">
                  <c:v>25.8</c:v>
                </c:pt>
                <c:pt idx="1661">
                  <c:v>23.8</c:v>
                </c:pt>
                <c:pt idx="1662">
                  <c:v>26.6</c:v>
                </c:pt>
                <c:pt idx="1663">
                  <c:v>25.9</c:v>
                </c:pt>
                <c:pt idx="1664">
                  <c:v>26.1</c:v>
                </c:pt>
                <c:pt idx="1665">
                  <c:v>25.7</c:v>
                </c:pt>
                <c:pt idx="1666">
                  <c:v>25.5</c:v>
                </c:pt>
                <c:pt idx="1667">
                  <c:v>24.2</c:v>
                </c:pt>
                <c:pt idx="1668">
                  <c:v>26.3</c:v>
                </c:pt>
                <c:pt idx="1669">
                  <c:v>26.1</c:v>
                </c:pt>
                <c:pt idx="1670">
                  <c:v>25.4</c:v>
                </c:pt>
                <c:pt idx="1671">
                  <c:v>26.8</c:v>
                </c:pt>
                <c:pt idx="1672">
                  <c:v>26.9</c:v>
                </c:pt>
                <c:pt idx="1673">
                  <c:v>26.8</c:v>
                </c:pt>
                <c:pt idx="1674">
                  <c:v>26.8</c:v>
                </c:pt>
                <c:pt idx="1675">
                  <c:v>26.7</c:v>
                </c:pt>
                <c:pt idx="1676">
                  <c:v>27.6</c:v>
                </c:pt>
                <c:pt idx="1677">
                  <c:v>29.4</c:v>
                </c:pt>
                <c:pt idx="1678">
                  <c:v>28.8</c:v>
                </c:pt>
                <c:pt idx="1679">
                  <c:v>30.7</c:v>
                </c:pt>
                <c:pt idx="1680">
                  <c:v>31.3</c:v>
                </c:pt>
                <c:pt idx="1681">
                  <c:v>31.3</c:v>
                </c:pt>
                <c:pt idx="1682">
                  <c:v>32.200000000000003</c:v>
                </c:pt>
                <c:pt idx="1683">
                  <c:v>32.200000000000003</c:v>
                </c:pt>
                <c:pt idx="1684">
                  <c:v>34.6</c:v>
                </c:pt>
                <c:pt idx="1685">
                  <c:v>34.5</c:v>
                </c:pt>
                <c:pt idx="1686">
                  <c:v>36</c:v>
                </c:pt>
                <c:pt idx="1687">
                  <c:v>38.700000000000003</c:v>
                </c:pt>
                <c:pt idx="1688">
                  <c:v>38.200000000000003</c:v>
                </c:pt>
                <c:pt idx="1689">
                  <c:v>41.7</c:v>
                </c:pt>
                <c:pt idx="1690">
                  <c:v>43.4</c:v>
                </c:pt>
                <c:pt idx="1691">
                  <c:v>43</c:v>
                </c:pt>
                <c:pt idx="1692">
                  <c:v>44.1</c:v>
                </c:pt>
                <c:pt idx="1693">
                  <c:v>46.7</c:v>
                </c:pt>
                <c:pt idx="1694">
                  <c:v>48.1</c:v>
                </c:pt>
                <c:pt idx="1695">
                  <c:v>49.2</c:v>
                </c:pt>
                <c:pt idx="1696">
                  <c:v>51</c:v>
                </c:pt>
                <c:pt idx="1697">
                  <c:v>51.8</c:v>
                </c:pt>
                <c:pt idx="1698">
                  <c:v>53.3</c:v>
                </c:pt>
                <c:pt idx="1699">
                  <c:v>54.3</c:v>
                </c:pt>
                <c:pt idx="1700">
                  <c:v>54.5</c:v>
                </c:pt>
                <c:pt idx="1701">
                  <c:v>57.3</c:v>
                </c:pt>
                <c:pt idx="1702">
                  <c:v>56.6</c:v>
                </c:pt>
                <c:pt idx="1703">
                  <c:v>57.4</c:v>
                </c:pt>
                <c:pt idx="1704">
                  <c:v>58.7</c:v>
                </c:pt>
                <c:pt idx="1705">
                  <c:v>57</c:v>
                </c:pt>
                <c:pt idx="1706">
                  <c:v>59.7</c:v>
                </c:pt>
                <c:pt idx="1707">
                  <c:v>59.6</c:v>
                </c:pt>
                <c:pt idx="1708">
                  <c:v>58.9</c:v>
                </c:pt>
                <c:pt idx="1709">
                  <c:v>59.8</c:v>
                </c:pt>
                <c:pt idx="1710">
                  <c:v>60.8</c:v>
                </c:pt>
                <c:pt idx="1711">
                  <c:v>59.3</c:v>
                </c:pt>
                <c:pt idx="1712">
                  <c:v>59</c:v>
                </c:pt>
                <c:pt idx="1713">
                  <c:v>60.3</c:v>
                </c:pt>
                <c:pt idx="1714">
                  <c:v>60.4</c:v>
                </c:pt>
                <c:pt idx="1715">
                  <c:v>58.9</c:v>
                </c:pt>
                <c:pt idx="1716">
                  <c:v>59.5</c:v>
                </c:pt>
                <c:pt idx="1717">
                  <c:v>60.4</c:v>
                </c:pt>
                <c:pt idx="1718">
                  <c:v>60</c:v>
                </c:pt>
                <c:pt idx="1719">
                  <c:v>58.5</c:v>
                </c:pt>
                <c:pt idx="1720">
                  <c:v>58.6</c:v>
                </c:pt>
                <c:pt idx="1721">
                  <c:v>59.4</c:v>
                </c:pt>
                <c:pt idx="1722">
                  <c:v>59.6</c:v>
                </c:pt>
                <c:pt idx="1723">
                  <c:v>59.1</c:v>
                </c:pt>
                <c:pt idx="1724">
                  <c:v>59.4</c:v>
                </c:pt>
                <c:pt idx="1725">
                  <c:v>59.6</c:v>
                </c:pt>
                <c:pt idx="1726">
                  <c:v>60.8</c:v>
                </c:pt>
                <c:pt idx="1727">
                  <c:v>59.4</c:v>
                </c:pt>
                <c:pt idx="1728">
                  <c:v>59</c:v>
                </c:pt>
                <c:pt idx="1729">
                  <c:v>58.3</c:v>
                </c:pt>
                <c:pt idx="1730">
                  <c:v>59</c:v>
                </c:pt>
                <c:pt idx="1731">
                  <c:v>59.2</c:v>
                </c:pt>
                <c:pt idx="1732">
                  <c:v>57.6</c:v>
                </c:pt>
                <c:pt idx="1733">
                  <c:v>58.4</c:v>
                </c:pt>
                <c:pt idx="1734">
                  <c:v>57.5</c:v>
                </c:pt>
                <c:pt idx="1735">
                  <c:v>57.4</c:v>
                </c:pt>
                <c:pt idx="1736">
                  <c:v>56.6</c:v>
                </c:pt>
                <c:pt idx="1737">
                  <c:v>56.3</c:v>
                </c:pt>
                <c:pt idx="1738">
                  <c:v>56.2</c:v>
                </c:pt>
                <c:pt idx="1739">
                  <c:v>55.9</c:v>
                </c:pt>
                <c:pt idx="1740">
                  <c:v>53.4</c:v>
                </c:pt>
                <c:pt idx="1741">
                  <c:v>53.2</c:v>
                </c:pt>
                <c:pt idx="1742">
                  <c:v>51.6</c:v>
                </c:pt>
                <c:pt idx="1743">
                  <c:v>50.3</c:v>
                </c:pt>
                <c:pt idx="1744">
                  <c:v>48.9</c:v>
                </c:pt>
                <c:pt idx="1745">
                  <c:v>47</c:v>
                </c:pt>
                <c:pt idx="1746">
                  <c:v>47.1</c:v>
                </c:pt>
                <c:pt idx="1747">
                  <c:v>45.5</c:v>
                </c:pt>
                <c:pt idx="1748">
                  <c:v>44.6</c:v>
                </c:pt>
                <c:pt idx="1749">
                  <c:v>44.8</c:v>
                </c:pt>
                <c:pt idx="1750">
                  <c:v>41.7</c:v>
                </c:pt>
                <c:pt idx="1751">
                  <c:v>40</c:v>
                </c:pt>
                <c:pt idx="1752">
                  <c:v>39.6</c:v>
                </c:pt>
                <c:pt idx="1753">
                  <c:v>36.200000000000003</c:v>
                </c:pt>
                <c:pt idx="1754">
                  <c:v>35</c:v>
                </c:pt>
                <c:pt idx="1755">
                  <c:v>34.200000000000003</c:v>
                </c:pt>
                <c:pt idx="1756">
                  <c:v>32.9</c:v>
                </c:pt>
                <c:pt idx="1757">
                  <c:v>32.5</c:v>
                </c:pt>
                <c:pt idx="1758">
                  <c:v>30.3</c:v>
                </c:pt>
                <c:pt idx="1759">
                  <c:v>28.9</c:v>
                </c:pt>
                <c:pt idx="1760">
                  <c:v>28.4</c:v>
                </c:pt>
                <c:pt idx="1761">
                  <c:v>26.2</c:v>
                </c:pt>
                <c:pt idx="1762">
                  <c:v>26.4</c:v>
                </c:pt>
                <c:pt idx="1763">
                  <c:v>23.5</c:v>
                </c:pt>
                <c:pt idx="1764">
                  <c:v>24.8</c:v>
                </c:pt>
                <c:pt idx="1765">
                  <c:v>22.6</c:v>
                </c:pt>
                <c:pt idx="1766">
                  <c:v>21.1</c:v>
                </c:pt>
                <c:pt idx="1767">
                  <c:v>19.600000000000001</c:v>
                </c:pt>
                <c:pt idx="1768">
                  <c:v>19.8</c:v>
                </c:pt>
                <c:pt idx="1769">
                  <c:v>17.899999999999999</c:v>
                </c:pt>
                <c:pt idx="1770">
                  <c:v>17.600000000000001</c:v>
                </c:pt>
                <c:pt idx="1771">
                  <c:v>17.600000000000001</c:v>
                </c:pt>
                <c:pt idx="1772">
                  <c:v>18.2</c:v>
                </c:pt>
                <c:pt idx="1773">
                  <c:v>16.5</c:v>
                </c:pt>
                <c:pt idx="1774">
                  <c:v>17.2</c:v>
                </c:pt>
                <c:pt idx="1775">
                  <c:v>16.7</c:v>
                </c:pt>
                <c:pt idx="1776">
                  <c:v>17.3</c:v>
                </c:pt>
                <c:pt idx="1777">
                  <c:v>16.2</c:v>
                </c:pt>
                <c:pt idx="1778">
                  <c:v>14.7</c:v>
                </c:pt>
                <c:pt idx="1779">
                  <c:v>15.5</c:v>
                </c:pt>
                <c:pt idx="1780">
                  <c:v>15.2</c:v>
                </c:pt>
                <c:pt idx="1781">
                  <c:v>15.9</c:v>
                </c:pt>
                <c:pt idx="1782">
                  <c:v>14.1</c:v>
                </c:pt>
                <c:pt idx="1783">
                  <c:v>14.8</c:v>
                </c:pt>
                <c:pt idx="1784">
                  <c:v>14.2</c:v>
                </c:pt>
                <c:pt idx="1785">
                  <c:v>15.3</c:v>
                </c:pt>
                <c:pt idx="1786">
                  <c:v>15.3</c:v>
                </c:pt>
                <c:pt idx="1787">
                  <c:v>14.2</c:v>
                </c:pt>
                <c:pt idx="1788">
                  <c:v>12</c:v>
                </c:pt>
                <c:pt idx="1789">
                  <c:v>13.6</c:v>
                </c:pt>
                <c:pt idx="1790">
                  <c:v>12.9</c:v>
                </c:pt>
                <c:pt idx="1791">
                  <c:v>12.3</c:v>
                </c:pt>
                <c:pt idx="1792">
                  <c:v>13.7</c:v>
                </c:pt>
                <c:pt idx="1793">
                  <c:v>12.2</c:v>
                </c:pt>
                <c:pt idx="1794">
                  <c:v>13.1</c:v>
                </c:pt>
                <c:pt idx="1795">
                  <c:v>13.4</c:v>
                </c:pt>
                <c:pt idx="1796">
                  <c:v>13.6</c:v>
                </c:pt>
                <c:pt idx="1797">
                  <c:v>13.7</c:v>
                </c:pt>
                <c:pt idx="1798">
                  <c:v>13.8</c:v>
                </c:pt>
                <c:pt idx="1799">
                  <c:v>13.4</c:v>
                </c:pt>
                <c:pt idx="1800">
                  <c:v>13.8</c:v>
                </c:pt>
                <c:pt idx="1801">
                  <c:v>13.7</c:v>
                </c:pt>
                <c:pt idx="1802">
                  <c:v>13.3</c:v>
                </c:pt>
                <c:pt idx="1803">
                  <c:v>14</c:v>
                </c:pt>
                <c:pt idx="1804">
                  <c:v>13.7</c:v>
                </c:pt>
                <c:pt idx="1805">
                  <c:v>12</c:v>
                </c:pt>
                <c:pt idx="1806">
                  <c:v>13.7</c:v>
                </c:pt>
                <c:pt idx="1807">
                  <c:v>13</c:v>
                </c:pt>
                <c:pt idx="1808">
                  <c:v>12.8</c:v>
                </c:pt>
                <c:pt idx="1809">
                  <c:v>13.2</c:v>
                </c:pt>
                <c:pt idx="1810">
                  <c:v>12.8</c:v>
                </c:pt>
                <c:pt idx="1811">
                  <c:v>13.2</c:v>
                </c:pt>
                <c:pt idx="1812">
                  <c:v>14.2</c:v>
                </c:pt>
                <c:pt idx="1813">
                  <c:v>12.3</c:v>
                </c:pt>
                <c:pt idx="1814">
                  <c:v>13</c:v>
                </c:pt>
                <c:pt idx="1815">
                  <c:v>11.9</c:v>
                </c:pt>
                <c:pt idx="1816">
                  <c:v>12.2</c:v>
                </c:pt>
                <c:pt idx="1817">
                  <c:v>14</c:v>
                </c:pt>
                <c:pt idx="1818">
                  <c:v>13</c:v>
                </c:pt>
                <c:pt idx="1819">
                  <c:v>13.5</c:v>
                </c:pt>
                <c:pt idx="1820">
                  <c:v>12.8</c:v>
                </c:pt>
                <c:pt idx="1821">
                  <c:v>13.9</c:v>
                </c:pt>
                <c:pt idx="1822">
                  <c:v>12.9</c:v>
                </c:pt>
                <c:pt idx="1823">
                  <c:v>13.9</c:v>
                </c:pt>
                <c:pt idx="1824">
                  <c:v>13.1</c:v>
                </c:pt>
                <c:pt idx="1825">
                  <c:v>13.2</c:v>
                </c:pt>
                <c:pt idx="1826">
                  <c:v>12.5</c:v>
                </c:pt>
                <c:pt idx="1827">
                  <c:v>12.2</c:v>
                </c:pt>
                <c:pt idx="1828">
                  <c:v>12.4</c:v>
                </c:pt>
                <c:pt idx="1829">
                  <c:v>13</c:v>
                </c:pt>
                <c:pt idx="1830">
                  <c:v>13.4</c:v>
                </c:pt>
                <c:pt idx="1831">
                  <c:v>14.2</c:v>
                </c:pt>
                <c:pt idx="1832">
                  <c:v>13.1</c:v>
                </c:pt>
                <c:pt idx="1833">
                  <c:v>13.9</c:v>
                </c:pt>
                <c:pt idx="1834">
                  <c:v>12.3</c:v>
                </c:pt>
                <c:pt idx="1835">
                  <c:v>13.7</c:v>
                </c:pt>
                <c:pt idx="1836">
                  <c:v>14.1</c:v>
                </c:pt>
                <c:pt idx="1837">
                  <c:v>12.3</c:v>
                </c:pt>
                <c:pt idx="1838">
                  <c:v>12.9</c:v>
                </c:pt>
                <c:pt idx="1839">
                  <c:v>13.6</c:v>
                </c:pt>
                <c:pt idx="1840">
                  <c:v>12.8</c:v>
                </c:pt>
                <c:pt idx="1841">
                  <c:v>12.4</c:v>
                </c:pt>
                <c:pt idx="1842">
                  <c:v>12.6</c:v>
                </c:pt>
                <c:pt idx="1843">
                  <c:v>12.9</c:v>
                </c:pt>
                <c:pt idx="1844">
                  <c:v>13.1</c:v>
                </c:pt>
                <c:pt idx="1845">
                  <c:v>12.2</c:v>
                </c:pt>
                <c:pt idx="1846">
                  <c:v>13.6</c:v>
                </c:pt>
                <c:pt idx="1847">
                  <c:v>12.4</c:v>
                </c:pt>
                <c:pt idx="1848">
                  <c:v>13.4</c:v>
                </c:pt>
                <c:pt idx="1849">
                  <c:v>13.3</c:v>
                </c:pt>
                <c:pt idx="1850">
                  <c:v>13.1</c:v>
                </c:pt>
                <c:pt idx="1851">
                  <c:v>13.8</c:v>
                </c:pt>
                <c:pt idx="1852">
                  <c:v>14.4</c:v>
                </c:pt>
                <c:pt idx="1853">
                  <c:v>13.4</c:v>
                </c:pt>
                <c:pt idx="1854">
                  <c:v>13.7</c:v>
                </c:pt>
                <c:pt idx="1855">
                  <c:v>13.2</c:v>
                </c:pt>
                <c:pt idx="1856">
                  <c:v>13.5</c:v>
                </c:pt>
                <c:pt idx="1857">
                  <c:v>12.5</c:v>
                </c:pt>
                <c:pt idx="1858">
                  <c:v>14.2</c:v>
                </c:pt>
                <c:pt idx="1859">
                  <c:v>13.1</c:v>
                </c:pt>
                <c:pt idx="1860">
                  <c:v>13.3</c:v>
                </c:pt>
                <c:pt idx="1861">
                  <c:v>12.7</c:v>
                </c:pt>
                <c:pt idx="1862">
                  <c:v>14.1</c:v>
                </c:pt>
                <c:pt idx="1863">
                  <c:v>13.8</c:v>
                </c:pt>
                <c:pt idx="1864">
                  <c:v>13.9</c:v>
                </c:pt>
                <c:pt idx="1865">
                  <c:v>13.1</c:v>
                </c:pt>
                <c:pt idx="1866">
                  <c:v>14.5</c:v>
                </c:pt>
                <c:pt idx="1867">
                  <c:v>13.8</c:v>
                </c:pt>
                <c:pt idx="1868">
                  <c:v>14.3</c:v>
                </c:pt>
                <c:pt idx="1869">
                  <c:v>13.4</c:v>
                </c:pt>
                <c:pt idx="1870">
                  <c:v>13.1</c:v>
                </c:pt>
                <c:pt idx="1871">
                  <c:v>12.6</c:v>
                </c:pt>
                <c:pt idx="1872">
                  <c:v>13.8</c:v>
                </c:pt>
                <c:pt idx="1873">
                  <c:v>14.5</c:v>
                </c:pt>
                <c:pt idx="1874">
                  <c:v>14.1</c:v>
                </c:pt>
                <c:pt idx="1875">
                  <c:v>14.3</c:v>
                </c:pt>
                <c:pt idx="1876">
                  <c:v>13.9</c:v>
                </c:pt>
                <c:pt idx="1877">
                  <c:v>14.2</c:v>
                </c:pt>
                <c:pt idx="1878">
                  <c:v>12.7</c:v>
                </c:pt>
                <c:pt idx="1879">
                  <c:v>14.1</c:v>
                </c:pt>
                <c:pt idx="1880">
                  <c:v>13.6</c:v>
                </c:pt>
                <c:pt idx="1881">
                  <c:v>14.8</c:v>
                </c:pt>
                <c:pt idx="1882">
                  <c:v>15.2</c:v>
                </c:pt>
                <c:pt idx="1883">
                  <c:v>15.5</c:v>
                </c:pt>
                <c:pt idx="1884">
                  <c:v>14.3</c:v>
                </c:pt>
                <c:pt idx="1885">
                  <c:v>15.3</c:v>
                </c:pt>
                <c:pt idx="1886">
                  <c:v>13.9</c:v>
                </c:pt>
                <c:pt idx="1887">
                  <c:v>14.7</c:v>
                </c:pt>
                <c:pt idx="1888">
                  <c:v>15.4</c:v>
                </c:pt>
                <c:pt idx="1889">
                  <c:v>13.6</c:v>
                </c:pt>
                <c:pt idx="1890">
                  <c:v>14.7</c:v>
                </c:pt>
                <c:pt idx="1891">
                  <c:v>14.7</c:v>
                </c:pt>
                <c:pt idx="1892">
                  <c:v>14.4</c:v>
                </c:pt>
                <c:pt idx="1893">
                  <c:v>15.1</c:v>
                </c:pt>
                <c:pt idx="1894">
                  <c:v>16.399999999999999</c:v>
                </c:pt>
                <c:pt idx="1895">
                  <c:v>15.8</c:v>
                </c:pt>
                <c:pt idx="1896">
                  <c:v>15.4</c:v>
                </c:pt>
                <c:pt idx="1897">
                  <c:v>15.2</c:v>
                </c:pt>
                <c:pt idx="1898">
                  <c:v>15.2</c:v>
                </c:pt>
                <c:pt idx="1899">
                  <c:v>13.9</c:v>
                </c:pt>
                <c:pt idx="1900">
                  <c:v>15.8</c:v>
                </c:pt>
                <c:pt idx="1901">
                  <c:v>14.7</c:v>
                </c:pt>
                <c:pt idx="1902">
                  <c:v>15.6</c:v>
                </c:pt>
                <c:pt idx="1903">
                  <c:v>15.9</c:v>
                </c:pt>
                <c:pt idx="1904">
                  <c:v>15.9</c:v>
                </c:pt>
                <c:pt idx="1905">
                  <c:v>14.4</c:v>
                </c:pt>
                <c:pt idx="1906">
                  <c:v>15</c:v>
                </c:pt>
                <c:pt idx="1907">
                  <c:v>15.6</c:v>
                </c:pt>
                <c:pt idx="1908">
                  <c:v>15.9</c:v>
                </c:pt>
                <c:pt idx="1909">
                  <c:v>15.8</c:v>
                </c:pt>
                <c:pt idx="1910">
                  <c:v>16.899999999999999</c:v>
                </c:pt>
                <c:pt idx="1911">
                  <c:v>15.3</c:v>
                </c:pt>
                <c:pt idx="1912">
                  <c:v>15.4</c:v>
                </c:pt>
                <c:pt idx="1913">
                  <c:v>15.9</c:v>
                </c:pt>
                <c:pt idx="1914">
                  <c:v>15.5</c:v>
                </c:pt>
                <c:pt idx="1915">
                  <c:v>14.5</c:v>
                </c:pt>
                <c:pt idx="1916">
                  <c:v>15</c:v>
                </c:pt>
                <c:pt idx="1917">
                  <c:v>14.4</c:v>
                </c:pt>
                <c:pt idx="1918">
                  <c:v>15.5</c:v>
                </c:pt>
                <c:pt idx="1919">
                  <c:v>14.9</c:v>
                </c:pt>
                <c:pt idx="1920">
                  <c:v>14.5</c:v>
                </c:pt>
                <c:pt idx="1921">
                  <c:v>14.8</c:v>
                </c:pt>
                <c:pt idx="1922">
                  <c:v>14.5</c:v>
                </c:pt>
                <c:pt idx="1923">
                  <c:v>15.7</c:v>
                </c:pt>
                <c:pt idx="1924">
                  <c:v>15.4</c:v>
                </c:pt>
                <c:pt idx="1925">
                  <c:v>14.3</c:v>
                </c:pt>
                <c:pt idx="1926">
                  <c:v>14.5</c:v>
                </c:pt>
                <c:pt idx="1927">
                  <c:v>14.2</c:v>
                </c:pt>
                <c:pt idx="1928">
                  <c:v>15.5</c:v>
                </c:pt>
                <c:pt idx="1929">
                  <c:v>15</c:v>
                </c:pt>
                <c:pt idx="1930">
                  <c:v>15.1</c:v>
                </c:pt>
                <c:pt idx="1931">
                  <c:v>15.2</c:v>
                </c:pt>
                <c:pt idx="1932">
                  <c:v>13.8</c:v>
                </c:pt>
                <c:pt idx="1933">
                  <c:v>15.5</c:v>
                </c:pt>
                <c:pt idx="1934">
                  <c:v>15.4</c:v>
                </c:pt>
                <c:pt idx="1935">
                  <c:v>15.2</c:v>
                </c:pt>
                <c:pt idx="1936">
                  <c:v>13.7</c:v>
                </c:pt>
                <c:pt idx="1937">
                  <c:v>15.2</c:v>
                </c:pt>
                <c:pt idx="1938">
                  <c:v>14.5</c:v>
                </c:pt>
                <c:pt idx="1939">
                  <c:v>15.1</c:v>
                </c:pt>
                <c:pt idx="1940">
                  <c:v>14.9</c:v>
                </c:pt>
                <c:pt idx="1941">
                  <c:v>14</c:v>
                </c:pt>
                <c:pt idx="1942">
                  <c:v>14.6</c:v>
                </c:pt>
                <c:pt idx="1943">
                  <c:v>15.7</c:v>
                </c:pt>
                <c:pt idx="1944">
                  <c:v>15.7</c:v>
                </c:pt>
                <c:pt idx="1945">
                  <c:v>15.4</c:v>
                </c:pt>
                <c:pt idx="1946">
                  <c:v>15.5</c:v>
                </c:pt>
                <c:pt idx="1947">
                  <c:v>14.8</c:v>
                </c:pt>
                <c:pt idx="1948">
                  <c:v>14.3</c:v>
                </c:pt>
                <c:pt idx="1949">
                  <c:v>14.8</c:v>
                </c:pt>
                <c:pt idx="1950">
                  <c:v>15.1</c:v>
                </c:pt>
                <c:pt idx="1951">
                  <c:v>15.5</c:v>
                </c:pt>
                <c:pt idx="1952">
                  <c:v>15.3</c:v>
                </c:pt>
                <c:pt idx="1953">
                  <c:v>15.1</c:v>
                </c:pt>
                <c:pt idx="1954">
                  <c:v>14.8</c:v>
                </c:pt>
                <c:pt idx="1955">
                  <c:v>14.6</c:v>
                </c:pt>
                <c:pt idx="1956">
                  <c:v>14.4</c:v>
                </c:pt>
                <c:pt idx="1957">
                  <c:v>15</c:v>
                </c:pt>
                <c:pt idx="1958">
                  <c:v>15.3</c:v>
                </c:pt>
                <c:pt idx="1959">
                  <c:v>15.1</c:v>
                </c:pt>
                <c:pt idx="1960">
                  <c:v>15.2</c:v>
                </c:pt>
                <c:pt idx="1961">
                  <c:v>16</c:v>
                </c:pt>
                <c:pt idx="1962">
                  <c:v>15.5</c:v>
                </c:pt>
                <c:pt idx="1963">
                  <c:v>15.9</c:v>
                </c:pt>
                <c:pt idx="1964">
                  <c:v>14.4</c:v>
                </c:pt>
                <c:pt idx="1965">
                  <c:v>15.4</c:v>
                </c:pt>
                <c:pt idx="1966">
                  <c:v>16.2</c:v>
                </c:pt>
                <c:pt idx="1967">
                  <c:v>15.9</c:v>
                </c:pt>
                <c:pt idx="1968">
                  <c:v>15.9</c:v>
                </c:pt>
                <c:pt idx="1969">
                  <c:v>16.3</c:v>
                </c:pt>
                <c:pt idx="1970">
                  <c:v>15.5</c:v>
                </c:pt>
                <c:pt idx="1971">
                  <c:v>15.6</c:v>
                </c:pt>
                <c:pt idx="1972">
                  <c:v>15.6</c:v>
                </c:pt>
                <c:pt idx="1973">
                  <c:v>15.9</c:v>
                </c:pt>
                <c:pt idx="1974">
                  <c:v>15.4</c:v>
                </c:pt>
                <c:pt idx="1975">
                  <c:v>16</c:v>
                </c:pt>
                <c:pt idx="1976">
                  <c:v>15.5</c:v>
                </c:pt>
                <c:pt idx="1977">
                  <c:v>15.6</c:v>
                </c:pt>
                <c:pt idx="1978">
                  <c:v>16</c:v>
                </c:pt>
                <c:pt idx="1979">
                  <c:v>16</c:v>
                </c:pt>
                <c:pt idx="1980">
                  <c:v>16.2</c:v>
                </c:pt>
                <c:pt idx="1981">
                  <c:v>14.5</c:v>
                </c:pt>
                <c:pt idx="1982">
                  <c:v>15.4</c:v>
                </c:pt>
                <c:pt idx="1983">
                  <c:v>15</c:v>
                </c:pt>
                <c:pt idx="1984">
                  <c:v>15.3</c:v>
                </c:pt>
                <c:pt idx="1985">
                  <c:v>15.8</c:v>
                </c:pt>
                <c:pt idx="1986">
                  <c:v>14.9</c:v>
                </c:pt>
                <c:pt idx="1987">
                  <c:v>15.7</c:v>
                </c:pt>
                <c:pt idx="1988">
                  <c:v>16.399999999999999</c:v>
                </c:pt>
                <c:pt idx="1989">
                  <c:v>15.6</c:v>
                </c:pt>
                <c:pt idx="1990">
                  <c:v>15.6</c:v>
                </c:pt>
                <c:pt idx="1991">
                  <c:v>14.8</c:v>
                </c:pt>
                <c:pt idx="1992">
                  <c:v>15.4</c:v>
                </c:pt>
                <c:pt idx="1993">
                  <c:v>14.9</c:v>
                </c:pt>
                <c:pt idx="1994">
                  <c:v>14.4</c:v>
                </c:pt>
                <c:pt idx="1995">
                  <c:v>15.3</c:v>
                </c:pt>
                <c:pt idx="1996">
                  <c:v>14.9</c:v>
                </c:pt>
                <c:pt idx="1997">
                  <c:v>14.3</c:v>
                </c:pt>
                <c:pt idx="1998">
                  <c:v>14.5</c:v>
                </c:pt>
                <c:pt idx="1999">
                  <c:v>14.4</c:v>
                </c:pt>
                <c:pt idx="2000">
                  <c:v>14.5</c:v>
                </c:pt>
                <c:pt idx="2001">
                  <c:v>15.2</c:v>
                </c:pt>
                <c:pt idx="2002">
                  <c:v>13.8</c:v>
                </c:pt>
                <c:pt idx="2003">
                  <c:v>14.3</c:v>
                </c:pt>
                <c:pt idx="2004">
                  <c:v>13.3</c:v>
                </c:pt>
                <c:pt idx="2005">
                  <c:v>13.1</c:v>
                </c:pt>
                <c:pt idx="2006">
                  <c:v>12.4</c:v>
                </c:pt>
                <c:pt idx="2007">
                  <c:v>14</c:v>
                </c:pt>
                <c:pt idx="2008">
                  <c:v>13.4</c:v>
                </c:pt>
                <c:pt idx="2009">
                  <c:v>12.2</c:v>
                </c:pt>
                <c:pt idx="2010">
                  <c:v>12.4</c:v>
                </c:pt>
                <c:pt idx="2011">
                  <c:v>12.8</c:v>
                </c:pt>
                <c:pt idx="2012">
                  <c:v>11.6</c:v>
                </c:pt>
                <c:pt idx="2013">
                  <c:v>12.4</c:v>
                </c:pt>
                <c:pt idx="2014">
                  <c:v>12.3</c:v>
                </c:pt>
                <c:pt idx="2015">
                  <c:v>11.7</c:v>
                </c:pt>
                <c:pt idx="2016">
                  <c:v>11.2</c:v>
                </c:pt>
                <c:pt idx="2017">
                  <c:v>12.8</c:v>
                </c:pt>
                <c:pt idx="2018">
                  <c:v>11.9</c:v>
                </c:pt>
                <c:pt idx="2019">
                  <c:v>11.7</c:v>
                </c:pt>
                <c:pt idx="2020">
                  <c:v>11.7</c:v>
                </c:pt>
                <c:pt idx="2021">
                  <c:v>11.9</c:v>
                </c:pt>
                <c:pt idx="2022">
                  <c:v>12.4</c:v>
                </c:pt>
                <c:pt idx="2023">
                  <c:v>12.5</c:v>
                </c:pt>
                <c:pt idx="2024">
                  <c:v>12.5</c:v>
                </c:pt>
                <c:pt idx="2025">
                  <c:v>12.3</c:v>
                </c:pt>
                <c:pt idx="2026">
                  <c:v>12.9</c:v>
                </c:pt>
                <c:pt idx="2027">
                  <c:v>13.3</c:v>
                </c:pt>
                <c:pt idx="2028">
                  <c:v>12.1</c:v>
                </c:pt>
                <c:pt idx="2029">
                  <c:v>13.4</c:v>
                </c:pt>
                <c:pt idx="2030">
                  <c:v>13.6</c:v>
                </c:pt>
                <c:pt idx="2031">
                  <c:v>13.3</c:v>
                </c:pt>
                <c:pt idx="2032">
                  <c:v>12.4</c:v>
                </c:pt>
                <c:pt idx="2033">
                  <c:v>13.2</c:v>
                </c:pt>
                <c:pt idx="2034">
                  <c:v>12</c:v>
                </c:pt>
                <c:pt idx="2035">
                  <c:v>11.7</c:v>
                </c:pt>
                <c:pt idx="2036">
                  <c:v>11.8</c:v>
                </c:pt>
                <c:pt idx="2037">
                  <c:v>11.4</c:v>
                </c:pt>
                <c:pt idx="2038">
                  <c:v>12.3</c:v>
                </c:pt>
                <c:pt idx="2039">
                  <c:v>11.4</c:v>
                </c:pt>
                <c:pt idx="2040">
                  <c:v>12.2</c:v>
                </c:pt>
                <c:pt idx="2041">
                  <c:v>12.4</c:v>
                </c:pt>
                <c:pt idx="2042">
                  <c:v>12.8</c:v>
                </c:pt>
                <c:pt idx="2043">
                  <c:v>12.5</c:v>
                </c:pt>
                <c:pt idx="2044">
                  <c:v>11</c:v>
                </c:pt>
                <c:pt idx="2045">
                  <c:v>12.2</c:v>
                </c:pt>
                <c:pt idx="2046">
                  <c:v>12.3</c:v>
                </c:pt>
                <c:pt idx="2047">
                  <c:v>11.4</c:v>
                </c:pt>
                <c:pt idx="2048">
                  <c:v>12.1</c:v>
                </c:pt>
                <c:pt idx="2049">
                  <c:v>12.8</c:v>
                </c:pt>
                <c:pt idx="2050">
                  <c:v>12.5</c:v>
                </c:pt>
                <c:pt idx="2051">
                  <c:v>12.4</c:v>
                </c:pt>
                <c:pt idx="2052">
                  <c:v>11.6</c:v>
                </c:pt>
                <c:pt idx="2053">
                  <c:v>11.9</c:v>
                </c:pt>
                <c:pt idx="2054">
                  <c:v>12.2</c:v>
                </c:pt>
                <c:pt idx="2055">
                  <c:v>10.4</c:v>
                </c:pt>
                <c:pt idx="2056">
                  <c:v>12.2</c:v>
                </c:pt>
                <c:pt idx="2057">
                  <c:v>12.6</c:v>
                </c:pt>
                <c:pt idx="2058">
                  <c:v>10.8</c:v>
                </c:pt>
                <c:pt idx="2059">
                  <c:v>12.6</c:v>
                </c:pt>
                <c:pt idx="2060">
                  <c:v>12.3</c:v>
                </c:pt>
                <c:pt idx="2061">
                  <c:v>11.6</c:v>
                </c:pt>
                <c:pt idx="2062">
                  <c:v>12.7</c:v>
                </c:pt>
                <c:pt idx="2063">
                  <c:v>12.5</c:v>
                </c:pt>
                <c:pt idx="2064">
                  <c:v>11</c:v>
                </c:pt>
                <c:pt idx="2065">
                  <c:v>11.8</c:v>
                </c:pt>
                <c:pt idx="2066">
                  <c:v>12.2</c:v>
                </c:pt>
                <c:pt idx="2067">
                  <c:v>12.1</c:v>
                </c:pt>
                <c:pt idx="2068">
                  <c:v>12.2</c:v>
                </c:pt>
                <c:pt idx="2069">
                  <c:v>11.4</c:v>
                </c:pt>
                <c:pt idx="2070">
                  <c:v>12.6</c:v>
                </c:pt>
                <c:pt idx="2071">
                  <c:v>12.4</c:v>
                </c:pt>
                <c:pt idx="2072">
                  <c:v>11.5</c:v>
                </c:pt>
                <c:pt idx="2073">
                  <c:v>12.6</c:v>
                </c:pt>
                <c:pt idx="2074">
                  <c:v>12.4</c:v>
                </c:pt>
                <c:pt idx="2075">
                  <c:v>11.1</c:v>
                </c:pt>
                <c:pt idx="2076">
                  <c:v>11.8</c:v>
                </c:pt>
                <c:pt idx="2077">
                  <c:v>12.6</c:v>
                </c:pt>
                <c:pt idx="2078">
                  <c:v>12.4</c:v>
                </c:pt>
                <c:pt idx="2079">
                  <c:v>12.8</c:v>
                </c:pt>
                <c:pt idx="2080">
                  <c:v>12.7</c:v>
                </c:pt>
                <c:pt idx="2081">
                  <c:v>11.9</c:v>
                </c:pt>
                <c:pt idx="2082">
                  <c:v>13.3</c:v>
                </c:pt>
                <c:pt idx="2083">
                  <c:v>12.5</c:v>
                </c:pt>
                <c:pt idx="2084">
                  <c:v>13.4</c:v>
                </c:pt>
                <c:pt idx="2085">
                  <c:v>14.4</c:v>
                </c:pt>
                <c:pt idx="2086">
                  <c:v>12.7</c:v>
                </c:pt>
                <c:pt idx="2087">
                  <c:v>11.9</c:v>
                </c:pt>
                <c:pt idx="2088">
                  <c:v>13.1</c:v>
                </c:pt>
                <c:pt idx="2089">
                  <c:v>13</c:v>
                </c:pt>
                <c:pt idx="2090">
                  <c:v>12.7</c:v>
                </c:pt>
                <c:pt idx="2091">
                  <c:v>12.8</c:v>
                </c:pt>
                <c:pt idx="2092">
                  <c:v>12.4</c:v>
                </c:pt>
                <c:pt idx="2093">
                  <c:v>12.7</c:v>
                </c:pt>
                <c:pt idx="2094">
                  <c:v>12.9</c:v>
                </c:pt>
                <c:pt idx="2095">
                  <c:v>12.9</c:v>
                </c:pt>
                <c:pt idx="2096">
                  <c:v>13.9</c:v>
                </c:pt>
                <c:pt idx="2097">
                  <c:v>12.9</c:v>
                </c:pt>
                <c:pt idx="2098">
                  <c:v>13.1</c:v>
                </c:pt>
                <c:pt idx="2099">
                  <c:v>13.8</c:v>
                </c:pt>
                <c:pt idx="2100">
                  <c:v>12.9</c:v>
                </c:pt>
                <c:pt idx="2101">
                  <c:v>13.3</c:v>
                </c:pt>
                <c:pt idx="2102">
                  <c:v>13</c:v>
                </c:pt>
                <c:pt idx="2103">
                  <c:v>12</c:v>
                </c:pt>
                <c:pt idx="2104">
                  <c:v>13.9</c:v>
                </c:pt>
                <c:pt idx="2105">
                  <c:v>13.5</c:v>
                </c:pt>
                <c:pt idx="2106">
                  <c:v>13.2</c:v>
                </c:pt>
                <c:pt idx="2107">
                  <c:v>12.7</c:v>
                </c:pt>
                <c:pt idx="2108">
                  <c:v>13.5</c:v>
                </c:pt>
                <c:pt idx="2109">
                  <c:v>13.2</c:v>
                </c:pt>
                <c:pt idx="2110">
                  <c:v>13.4</c:v>
                </c:pt>
                <c:pt idx="2111">
                  <c:v>13.2</c:v>
                </c:pt>
                <c:pt idx="2112">
                  <c:v>13.8</c:v>
                </c:pt>
                <c:pt idx="2113">
                  <c:v>11.6</c:v>
                </c:pt>
                <c:pt idx="2114">
                  <c:v>13.1</c:v>
                </c:pt>
                <c:pt idx="2115">
                  <c:v>13</c:v>
                </c:pt>
                <c:pt idx="2116">
                  <c:v>13.1</c:v>
                </c:pt>
                <c:pt idx="2117">
                  <c:v>12.5</c:v>
                </c:pt>
                <c:pt idx="2118">
                  <c:v>12.3</c:v>
                </c:pt>
                <c:pt idx="2119">
                  <c:v>14.4</c:v>
                </c:pt>
                <c:pt idx="2120">
                  <c:v>13.3</c:v>
                </c:pt>
                <c:pt idx="2121">
                  <c:v>14.8</c:v>
                </c:pt>
                <c:pt idx="2122">
                  <c:v>12.8</c:v>
                </c:pt>
                <c:pt idx="2123">
                  <c:v>13.4</c:v>
                </c:pt>
                <c:pt idx="2124">
                  <c:v>13.8</c:v>
                </c:pt>
                <c:pt idx="2125">
                  <c:v>13</c:v>
                </c:pt>
                <c:pt idx="2126">
                  <c:v>14.2</c:v>
                </c:pt>
                <c:pt idx="2127">
                  <c:v>13.2</c:v>
                </c:pt>
                <c:pt idx="2128">
                  <c:v>13.8</c:v>
                </c:pt>
                <c:pt idx="2129">
                  <c:v>13.5</c:v>
                </c:pt>
                <c:pt idx="2130">
                  <c:v>14</c:v>
                </c:pt>
                <c:pt idx="2131">
                  <c:v>13</c:v>
                </c:pt>
                <c:pt idx="2132">
                  <c:v>13.7</c:v>
                </c:pt>
                <c:pt idx="2133">
                  <c:v>13.9</c:v>
                </c:pt>
                <c:pt idx="2134">
                  <c:v>14</c:v>
                </c:pt>
                <c:pt idx="2135">
                  <c:v>12.9</c:v>
                </c:pt>
                <c:pt idx="2136">
                  <c:v>14.1</c:v>
                </c:pt>
                <c:pt idx="2137">
                  <c:v>13.5</c:v>
                </c:pt>
                <c:pt idx="2138">
                  <c:v>13.8</c:v>
                </c:pt>
                <c:pt idx="2139">
                  <c:v>13.9</c:v>
                </c:pt>
                <c:pt idx="2140">
                  <c:v>14.6</c:v>
                </c:pt>
                <c:pt idx="2141">
                  <c:v>13.5</c:v>
                </c:pt>
                <c:pt idx="2142">
                  <c:v>13.3</c:v>
                </c:pt>
                <c:pt idx="2143">
                  <c:v>13.4</c:v>
                </c:pt>
                <c:pt idx="2144">
                  <c:v>14.1</c:v>
                </c:pt>
                <c:pt idx="2145">
                  <c:v>13.1</c:v>
                </c:pt>
                <c:pt idx="2146">
                  <c:v>14.3</c:v>
                </c:pt>
                <c:pt idx="2147">
                  <c:v>12.8</c:v>
                </c:pt>
                <c:pt idx="2148">
                  <c:v>13.7</c:v>
                </c:pt>
                <c:pt idx="2149">
                  <c:v>13.2</c:v>
                </c:pt>
                <c:pt idx="2150">
                  <c:v>14.2</c:v>
                </c:pt>
                <c:pt idx="2151">
                  <c:v>13.5</c:v>
                </c:pt>
                <c:pt idx="2152">
                  <c:v>13.6</c:v>
                </c:pt>
                <c:pt idx="2153">
                  <c:v>13.5</c:v>
                </c:pt>
                <c:pt idx="2154">
                  <c:v>13.6</c:v>
                </c:pt>
                <c:pt idx="2155">
                  <c:v>14.6</c:v>
                </c:pt>
                <c:pt idx="2156">
                  <c:v>14.1</c:v>
                </c:pt>
                <c:pt idx="2157">
                  <c:v>14.4</c:v>
                </c:pt>
                <c:pt idx="2158">
                  <c:v>14</c:v>
                </c:pt>
                <c:pt idx="2159">
                  <c:v>13.7</c:v>
                </c:pt>
                <c:pt idx="2160">
                  <c:v>13.4</c:v>
                </c:pt>
                <c:pt idx="2161">
                  <c:v>13.9</c:v>
                </c:pt>
                <c:pt idx="2162">
                  <c:v>13.3</c:v>
                </c:pt>
                <c:pt idx="2163">
                  <c:v>13.2</c:v>
                </c:pt>
                <c:pt idx="2164">
                  <c:v>11.9</c:v>
                </c:pt>
                <c:pt idx="2165">
                  <c:v>12.8</c:v>
                </c:pt>
                <c:pt idx="2166">
                  <c:v>12.8</c:v>
                </c:pt>
                <c:pt idx="2167">
                  <c:v>13.1</c:v>
                </c:pt>
                <c:pt idx="2168">
                  <c:v>12.4</c:v>
                </c:pt>
                <c:pt idx="2169">
                  <c:v>12.6</c:v>
                </c:pt>
                <c:pt idx="2170">
                  <c:v>13.7</c:v>
                </c:pt>
                <c:pt idx="2171">
                  <c:v>13.6</c:v>
                </c:pt>
                <c:pt idx="2172">
                  <c:v>13.2</c:v>
                </c:pt>
                <c:pt idx="2173">
                  <c:v>14</c:v>
                </c:pt>
                <c:pt idx="2174">
                  <c:v>13</c:v>
                </c:pt>
                <c:pt idx="2175">
                  <c:v>12.8</c:v>
                </c:pt>
                <c:pt idx="2176">
                  <c:v>14.2</c:v>
                </c:pt>
                <c:pt idx="2177">
                  <c:v>12.5</c:v>
                </c:pt>
                <c:pt idx="2178">
                  <c:v>11.9</c:v>
                </c:pt>
                <c:pt idx="2179">
                  <c:v>13</c:v>
                </c:pt>
                <c:pt idx="2180">
                  <c:v>12.6</c:v>
                </c:pt>
                <c:pt idx="2181">
                  <c:v>12.7</c:v>
                </c:pt>
                <c:pt idx="2182">
                  <c:v>12.5</c:v>
                </c:pt>
                <c:pt idx="2183">
                  <c:v>14.1</c:v>
                </c:pt>
                <c:pt idx="2184">
                  <c:v>12.4</c:v>
                </c:pt>
                <c:pt idx="2185">
                  <c:v>12.9</c:v>
                </c:pt>
                <c:pt idx="2186">
                  <c:v>12.5</c:v>
                </c:pt>
                <c:pt idx="2187">
                  <c:v>11.6</c:v>
                </c:pt>
                <c:pt idx="2188">
                  <c:v>11.4</c:v>
                </c:pt>
                <c:pt idx="2189">
                  <c:v>12</c:v>
                </c:pt>
                <c:pt idx="2190">
                  <c:v>12</c:v>
                </c:pt>
                <c:pt idx="2191">
                  <c:v>10.9</c:v>
                </c:pt>
                <c:pt idx="2192">
                  <c:v>11.7</c:v>
                </c:pt>
                <c:pt idx="2193">
                  <c:v>12.7</c:v>
                </c:pt>
                <c:pt idx="2194">
                  <c:v>11.1</c:v>
                </c:pt>
                <c:pt idx="2195">
                  <c:v>10.8</c:v>
                </c:pt>
                <c:pt idx="2196">
                  <c:v>12.2</c:v>
                </c:pt>
                <c:pt idx="2197">
                  <c:v>10.8</c:v>
                </c:pt>
                <c:pt idx="2198">
                  <c:v>12.3</c:v>
                </c:pt>
                <c:pt idx="2199">
                  <c:v>10.199999999999999</c:v>
                </c:pt>
                <c:pt idx="2200">
                  <c:v>11.7</c:v>
                </c:pt>
                <c:pt idx="2201">
                  <c:v>11.9</c:v>
                </c:pt>
                <c:pt idx="2202">
                  <c:v>10.7</c:v>
                </c:pt>
                <c:pt idx="2203">
                  <c:v>10.8</c:v>
                </c:pt>
                <c:pt idx="2204">
                  <c:v>11.7</c:v>
                </c:pt>
                <c:pt idx="2205">
                  <c:v>10.4</c:v>
                </c:pt>
                <c:pt idx="2206">
                  <c:v>11.2</c:v>
                </c:pt>
                <c:pt idx="2207">
                  <c:v>10.1</c:v>
                </c:pt>
                <c:pt idx="2208">
                  <c:v>11.4</c:v>
                </c:pt>
                <c:pt idx="2209">
                  <c:v>11.2</c:v>
                </c:pt>
                <c:pt idx="2210">
                  <c:v>12.2</c:v>
                </c:pt>
                <c:pt idx="2211">
                  <c:v>11.1</c:v>
                </c:pt>
                <c:pt idx="2212">
                  <c:v>12.3</c:v>
                </c:pt>
                <c:pt idx="2213">
                  <c:v>11.6</c:v>
                </c:pt>
                <c:pt idx="2214">
                  <c:v>12.6</c:v>
                </c:pt>
                <c:pt idx="2215">
                  <c:v>11.9</c:v>
                </c:pt>
                <c:pt idx="2216">
                  <c:v>10.5</c:v>
                </c:pt>
                <c:pt idx="2217">
                  <c:v>12.9</c:v>
                </c:pt>
                <c:pt idx="2218">
                  <c:v>13.3</c:v>
                </c:pt>
                <c:pt idx="2219">
                  <c:v>11.8</c:v>
                </c:pt>
                <c:pt idx="2220">
                  <c:v>11.3</c:v>
                </c:pt>
                <c:pt idx="2221">
                  <c:v>11.2</c:v>
                </c:pt>
                <c:pt idx="2222">
                  <c:v>11.8</c:v>
                </c:pt>
                <c:pt idx="2223">
                  <c:v>12</c:v>
                </c:pt>
                <c:pt idx="2224">
                  <c:v>12.7</c:v>
                </c:pt>
                <c:pt idx="2225">
                  <c:v>10.3</c:v>
                </c:pt>
                <c:pt idx="2226">
                  <c:v>12.3</c:v>
                </c:pt>
                <c:pt idx="2227">
                  <c:v>12</c:v>
                </c:pt>
                <c:pt idx="2228">
                  <c:v>11.5</c:v>
                </c:pt>
                <c:pt idx="2229">
                  <c:v>12.3</c:v>
                </c:pt>
                <c:pt idx="2230">
                  <c:v>12.1</c:v>
                </c:pt>
                <c:pt idx="2231">
                  <c:v>11.5</c:v>
                </c:pt>
                <c:pt idx="2232">
                  <c:v>11.9</c:v>
                </c:pt>
                <c:pt idx="2233">
                  <c:v>12.8</c:v>
                </c:pt>
                <c:pt idx="2234">
                  <c:v>11.1</c:v>
                </c:pt>
                <c:pt idx="2235">
                  <c:v>11.7</c:v>
                </c:pt>
                <c:pt idx="2236">
                  <c:v>12.1</c:v>
                </c:pt>
                <c:pt idx="2237">
                  <c:v>11.9</c:v>
                </c:pt>
                <c:pt idx="2238">
                  <c:v>12</c:v>
                </c:pt>
                <c:pt idx="2239">
                  <c:v>12.7</c:v>
                </c:pt>
                <c:pt idx="2240">
                  <c:v>12.5</c:v>
                </c:pt>
                <c:pt idx="2241">
                  <c:v>12.5</c:v>
                </c:pt>
                <c:pt idx="2242">
                  <c:v>12.9</c:v>
                </c:pt>
                <c:pt idx="2243">
                  <c:v>14.4</c:v>
                </c:pt>
                <c:pt idx="2244">
                  <c:v>13.5</c:v>
                </c:pt>
                <c:pt idx="2245">
                  <c:v>14</c:v>
                </c:pt>
                <c:pt idx="2246">
                  <c:v>13.3</c:v>
                </c:pt>
                <c:pt idx="2247">
                  <c:v>12.8</c:v>
                </c:pt>
                <c:pt idx="2248">
                  <c:v>14.6</c:v>
                </c:pt>
                <c:pt idx="2249">
                  <c:v>13.5</c:v>
                </c:pt>
                <c:pt idx="2250">
                  <c:v>15.7</c:v>
                </c:pt>
                <c:pt idx="2251">
                  <c:v>14.5</c:v>
                </c:pt>
                <c:pt idx="2252">
                  <c:v>13.8</c:v>
                </c:pt>
                <c:pt idx="2253">
                  <c:v>14</c:v>
                </c:pt>
                <c:pt idx="2254">
                  <c:v>14.7</c:v>
                </c:pt>
                <c:pt idx="2255">
                  <c:v>16.100000000000001</c:v>
                </c:pt>
                <c:pt idx="2256">
                  <c:v>15.4</c:v>
                </c:pt>
                <c:pt idx="2257">
                  <c:v>14.6</c:v>
                </c:pt>
                <c:pt idx="2258">
                  <c:v>15.6</c:v>
                </c:pt>
                <c:pt idx="2259">
                  <c:v>15.1</c:v>
                </c:pt>
                <c:pt idx="2260">
                  <c:v>16.100000000000001</c:v>
                </c:pt>
                <c:pt idx="2261">
                  <c:v>15.9</c:v>
                </c:pt>
                <c:pt idx="2262">
                  <c:v>16.600000000000001</c:v>
                </c:pt>
                <c:pt idx="2263">
                  <c:v>15.5</c:v>
                </c:pt>
                <c:pt idx="2264">
                  <c:v>18.2</c:v>
                </c:pt>
                <c:pt idx="2265">
                  <c:v>16.3</c:v>
                </c:pt>
                <c:pt idx="2266">
                  <c:v>16.5</c:v>
                </c:pt>
                <c:pt idx="2267">
                  <c:v>16.899999999999999</c:v>
                </c:pt>
                <c:pt idx="2268">
                  <c:v>16.3</c:v>
                </c:pt>
                <c:pt idx="2269">
                  <c:v>16.7</c:v>
                </c:pt>
                <c:pt idx="2270">
                  <c:v>16.7</c:v>
                </c:pt>
                <c:pt idx="2271">
                  <c:v>16.100000000000001</c:v>
                </c:pt>
                <c:pt idx="2272">
                  <c:v>17.3</c:v>
                </c:pt>
                <c:pt idx="2273">
                  <c:v>17.399999999999999</c:v>
                </c:pt>
                <c:pt idx="2274">
                  <c:v>17.5</c:v>
                </c:pt>
                <c:pt idx="2275">
                  <c:v>18.100000000000001</c:v>
                </c:pt>
                <c:pt idx="2276">
                  <c:v>18.2</c:v>
                </c:pt>
                <c:pt idx="2277">
                  <c:v>18.100000000000001</c:v>
                </c:pt>
                <c:pt idx="2278">
                  <c:v>18.2</c:v>
                </c:pt>
                <c:pt idx="2279">
                  <c:v>18.8</c:v>
                </c:pt>
                <c:pt idx="2280">
                  <c:v>17.3</c:v>
                </c:pt>
                <c:pt idx="2281">
                  <c:v>17.8</c:v>
                </c:pt>
                <c:pt idx="2282">
                  <c:v>17.899999999999999</c:v>
                </c:pt>
                <c:pt idx="2283">
                  <c:v>17.3</c:v>
                </c:pt>
                <c:pt idx="2284">
                  <c:v>17.8</c:v>
                </c:pt>
                <c:pt idx="2285">
                  <c:v>17.100000000000001</c:v>
                </c:pt>
                <c:pt idx="2286">
                  <c:v>18.3</c:v>
                </c:pt>
                <c:pt idx="2287">
                  <c:v>18.600000000000001</c:v>
                </c:pt>
                <c:pt idx="2288">
                  <c:v>18.8</c:v>
                </c:pt>
                <c:pt idx="2289">
                  <c:v>18.600000000000001</c:v>
                </c:pt>
                <c:pt idx="2290">
                  <c:v>20.3</c:v>
                </c:pt>
                <c:pt idx="2291">
                  <c:v>18.8</c:v>
                </c:pt>
                <c:pt idx="2292">
                  <c:v>18.5</c:v>
                </c:pt>
                <c:pt idx="2293">
                  <c:v>19.7</c:v>
                </c:pt>
                <c:pt idx="2294">
                  <c:v>18.5</c:v>
                </c:pt>
                <c:pt idx="2295">
                  <c:v>19.2</c:v>
                </c:pt>
                <c:pt idx="2296">
                  <c:v>19.399999999999999</c:v>
                </c:pt>
                <c:pt idx="2297">
                  <c:v>18.7</c:v>
                </c:pt>
                <c:pt idx="2298">
                  <c:v>18.899999999999999</c:v>
                </c:pt>
                <c:pt idx="2299">
                  <c:v>19.3</c:v>
                </c:pt>
                <c:pt idx="2300">
                  <c:v>19.7</c:v>
                </c:pt>
                <c:pt idx="2301">
                  <c:v>20.5</c:v>
                </c:pt>
                <c:pt idx="2302">
                  <c:v>20.100000000000001</c:v>
                </c:pt>
                <c:pt idx="2303">
                  <c:v>20.8</c:v>
                </c:pt>
                <c:pt idx="2304">
                  <c:v>20.2</c:v>
                </c:pt>
                <c:pt idx="2305">
                  <c:v>21.6</c:v>
                </c:pt>
                <c:pt idx="2306">
                  <c:v>23.1</c:v>
                </c:pt>
                <c:pt idx="2307">
                  <c:v>23.4</c:v>
                </c:pt>
                <c:pt idx="2308">
                  <c:v>23.2</c:v>
                </c:pt>
                <c:pt idx="2309">
                  <c:v>23.6</c:v>
                </c:pt>
                <c:pt idx="2310">
                  <c:v>25.3</c:v>
                </c:pt>
                <c:pt idx="2311">
                  <c:v>24.6</c:v>
                </c:pt>
                <c:pt idx="2312">
                  <c:v>25.1</c:v>
                </c:pt>
                <c:pt idx="2313">
                  <c:v>26.3</c:v>
                </c:pt>
                <c:pt idx="2314">
                  <c:v>27.5</c:v>
                </c:pt>
                <c:pt idx="2315">
                  <c:v>29.5</c:v>
                </c:pt>
                <c:pt idx="2316">
                  <c:v>29.1</c:v>
                </c:pt>
                <c:pt idx="2317">
                  <c:v>29.1</c:v>
                </c:pt>
                <c:pt idx="2318">
                  <c:v>32.299999999999997</c:v>
                </c:pt>
                <c:pt idx="2319">
                  <c:v>31.3</c:v>
                </c:pt>
                <c:pt idx="2320">
                  <c:v>32.9</c:v>
                </c:pt>
                <c:pt idx="2321">
                  <c:v>33</c:v>
                </c:pt>
                <c:pt idx="2322">
                  <c:v>34</c:v>
                </c:pt>
                <c:pt idx="2323">
                  <c:v>34.6</c:v>
                </c:pt>
                <c:pt idx="2324">
                  <c:v>34.200000000000003</c:v>
                </c:pt>
                <c:pt idx="2325">
                  <c:v>35.9</c:v>
                </c:pt>
                <c:pt idx="2326">
                  <c:v>34.5</c:v>
                </c:pt>
                <c:pt idx="2327">
                  <c:v>35.4</c:v>
                </c:pt>
                <c:pt idx="2328">
                  <c:v>36.1</c:v>
                </c:pt>
                <c:pt idx="2329">
                  <c:v>35.1</c:v>
                </c:pt>
                <c:pt idx="2330">
                  <c:v>35.4</c:v>
                </c:pt>
                <c:pt idx="2331">
                  <c:v>35.6</c:v>
                </c:pt>
                <c:pt idx="2332">
                  <c:v>35.299999999999997</c:v>
                </c:pt>
                <c:pt idx="2333">
                  <c:v>36</c:v>
                </c:pt>
                <c:pt idx="2334">
                  <c:v>37</c:v>
                </c:pt>
                <c:pt idx="2335">
                  <c:v>35.299999999999997</c:v>
                </c:pt>
                <c:pt idx="2336">
                  <c:v>35.299999999999997</c:v>
                </c:pt>
                <c:pt idx="2337">
                  <c:v>35.4</c:v>
                </c:pt>
                <c:pt idx="2338">
                  <c:v>35.9</c:v>
                </c:pt>
                <c:pt idx="2339">
                  <c:v>34.6</c:v>
                </c:pt>
                <c:pt idx="2340">
                  <c:v>35.299999999999997</c:v>
                </c:pt>
                <c:pt idx="2341">
                  <c:v>35.299999999999997</c:v>
                </c:pt>
                <c:pt idx="2342">
                  <c:v>35</c:v>
                </c:pt>
                <c:pt idx="2343">
                  <c:v>35.6</c:v>
                </c:pt>
                <c:pt idx="2344">
                  <c:v>34.9</c:v>
                </c:pt>
                <c:pt idx="2345">
                  <c:v>34.700000000000003</c:v>
                </c:pt>
                <c:pt idx="2346">
                  <c:v>35.6</c:v>
                </c:pt>
                <c:pt idx="2347">
                  <c:v>34.6</c:v>
                </c:pt>
                <c:pt idx="2348">
                  <c:v>34.5</c:v>
                </c:pt>
                <c:pt idx="2349">
                  <c:v>36.1</c:v>
                </c:pt>
                <c:pt idx="2350">
                  <c:v>34.799999999999997</c:v>
                </c:pt>
                <c:pt idx="2351">
                  <c:v>35.6</c:v>
                </c:pt>
                <c:pt idx="2352">
                  <c:v>35.9</c:v>
                </c:pt>
                <c:pt idx="2353">
                  <c:v>36.5</c:v>
                </c:pt>
                <c:pt idx="2354">
                  <c:v>37.200000000000003</c:v>
                </c:pt>
                <c:pt idx="2355">
                  <c:v>36.799999999999997</c:v>
                </c:pt>
                <c:pt idx="2356">
                  <c:v>36.700000000000003</c:v>
                </c:pt>
                <c:pt idx="2357">
                  <c:v>37</c:v>
                </c:pt>
                <c:pt idx="2358">
                  <c:v>37.700000000000003</c:v>
                </c:pt>
                <c:pt idx="2359">
                  <c:v>35.9</c:v>
                </c:pt>
                <c:pt idx="2360">
                  <c:v>39</c:v>
                </c:pt>
                <c:pt idx="2361">
                  <c:v>38.200000000000003</c:v>
                </c:pt>
                <c:pt idx="2362">
                  <c:v>39.200000000000003</c:v>
                </c:pt>
                <c:pt idx="2363">
                  <c:v>39.9</c:v>
                </c:pt>
                <c:pt idx="2364">
                  <c:v>38.6</c:v>
                </c:pt>
                <c:pt idx="2365">
                  <c:v>40</c:v>
                </c:pt>
                <c:pt idx="2366">
                  <c:v>39.4</c:v>
                </c:pt>
                <c:pt idx="2367">
                  <c:v>40.6</c:v>
                </c:pt>
                <c:pt idx="2368">
                  <c:v>40.5</c:v>
                </c:pt>
                <c:pt idx="2369">
                  <c:v>40.9</c:v>
                </c:pt>
                <c:pt idx="2370">
                  <c:v>39.9</c:v>
                </c:pt>
                <c:pt idx="2371">
                  <c:v>40.1</c:v>
                </c:pt>
                <c:pt idx="2372">
                  <c:v>41.4</c:v>
                </c:pt>
                <c:pt idx="2373">
                  <c:v>40.6</c:v>
                </c:pt>
                <c:pt idx="2374">
                  <c:v>41.7</c:v>
                </c:pt>
                <c:pt idx="2375">
                  <c:v>41.1</c:v>
                </c:pt>
                <c:pt idx="2376">
                  <c:v>41</c:v>
                </c:pt>
                <c:pt idx="2377">
                  <c:v>40.799999999999997</c:v>
                </c:pt>
                <c:pt idx="2378">
                  <c:v>40.799999999999997</c:v>
                </c:pt>
                <c:pt idx="2379">
                  <c:v>40.5</c:v>
                </c:pt>
                <c:pt idx="2380">
                  <c:v>40.9</c:v>
                </c:pt>
                <c:pt idx="2381">
                  <c:v>40.299999999999997</c:v>
                </c:pt>
                <c:pt idx="2382">
                  <c:v>40.5</c:v>
                </c:pt>
                <c:pt idx="2383">
                  <c:v>40.9</c:v>
                </c:pt>
                <c:pt idx="2384">
                  <c:v>40.5</c:v>
                </c:pt>
                <c:pt idx="2385">
                  <c:v>41.4</c:v>
                </c:pt>
                <c:pt idx="2386">
                  <c:v>41.1</c:v>
                </c:pt>
                <c:pt idx="2387">
                  <c:v>41.4</c:v>
                </c:pt>
                <c:pt idx="2388">
                  <c:v>41</c:v>
                </c:pt>
                <c:pt idx="2389">
                  <c:v>41.3</c:v>
                </c:pt>
                <c:pt idx="2390">
                  <c:v>41.2</c:v>
                </c:pt>
                <c:pt idx="2391">
                  <c:v>41.5</c:v>
                </c:pt>
                <c:pt idx="2392">
                  <c:v>41.2</c:v>
                </c:pt>
                <c:pt idx="2393">
                  <c:v>41.2</c:v>
                </c:pt>
                <c:pt idx="2394">
                  <c:v>41.6</c:v>
                </c:pt>
                <c:pt idx="2395">
                  <c:v>41.4</c:v>
                </c:pt>
                <c:pt idx="2396">
                  <c:v>41.2</c:v>
                </c:pt>
                <c:pt idx="2397">
                  <c:v>41.6</c:v>
                </c:pt>
                <c:pt idx="2398">
                  <c:v>41.3</c:v>
                </c:pt>
                <c:pt idx="2399">
                  <c:v>42.2</c:v>
                </c:pt>
                <c:pt idx="2400">
                  <c:v>42.8</c:v>
                </c:pt>
                <c:pt idx="2401">
                  <c:v>40.9</c:v>
                </c:pt>
                <c:pt idx="2402">
                  <c:v>40.4</c:v>
                </c:pt>
                <c:pt idx="2403">
                  <c:v>40.9</c:v>
                </c:pt>
                <c:pt idx="2404">
                  <c:v>40.6</c:v>
                </c:pt>
                <c:pt idx="2405">
                  <c:v>40.5</c:v>
                </c:pt>
                <c:pt idx="2406">
                  <c:v>40.9</c:v>
                </c:pt>
                <c:pt idx="2407">
                  <c:v>41.3</c:v>
                </c:pt>
                <c:pt idx="2408">
                  <c:v>39.700000000000003</c:v>
                </c:pt>
                <c:pt idx="2409">
                  <c:v>41.4</c:v>
                </c:pt>
                <c:pt idx="2410">
                  <c:v>41</c:v>
                </c:pt>
                <c:pt idx="2411">
                  <c:v>41.2</c:v>
                </c:pt>
                <c:pt idx="2412">
                  <c:v>41.2</c:v>
                </c:pt>
                <c:pt idx="2413">
                  <c:v>41.7</c:v>
                </c:pt>
                <c:pt idx="2414">
                  <c:v>41.2</c:v>
                </c:pt>
                <c:pt idx="2415">
                  <c:v>40.4</c:v>
                </c:pt>
                <c:pt idx="2416">
                  <c:v>40.9</c:v>
                </c:pt>
                <c:pt idx="2417">
                  <c:v>41.9</c:v>
                </c:pt>
                <c:pt idx="2418">
                  <c:v>41.2</c:v>
                </c:pt>
                <c:pt idx="2419">
                  <c:v>42.1</c:v>
                </c:pt>
                <c:pt idx="2420">
                  <c:v>40.1</c:v>
                </c:pt>
                <c:pt idx="2421">
                  <c:v>41</c:v>
                </c:pt>
                <c:pt idx="2422">
                  <c:v>40.5</c:v>
                </c:pt>
                <c:pt idx="2423">
                  <c:v>40.700000000000003</c:v>
                </c:pt>
                <c:pt idx="2424">
                  <c:v>40</c:v>
                </c:pt>
                <c:pt idx="2425">
                  <c:v>40.700000000000003</c:v>
                </c:pt>
                <c:pt idx="2426">
                  <c:v>41.8</c:v>
                </c:pt>
                <c:pt idx="2427">
                  <c:v>40.6</c:v>
                </c:pt>
                <c:pt idx="2428">
                  <c:v>41.5</c:v>
                </c:pt>
                <c:pt idx="2429">
                  <c:v>41</c:v>
                </c:pt>
                <c:pt idx="2430">
                  <c:v>40.799999999999997</c:v>
                </c:pt>
                <c:pt idx="2431">
                  <c:v>40.299999999999997</c:v>
                </c:pt>
                <c:pt idx="2432">
                  <c:v>39.9</c:v>
                </c:pt>
                <c:pt idx="2433">
                  <c:v>40.1</c:v>
                </c:pt>
                <c:pt idx="2434">
                  <c:v>40.9</c:v>
                </c:pt>
                <c:pt idx="2435">
                  <c:v>40.299999999999997</c:v>
                </c:pt>
                <c:pt idx="2436">
                  <c:v>40.799999999999997</c:v>
                </c:pt>
                <c:pt idx="2437">
                  <c:v>39.6</c:v>
                </c:pt>
                <c:pt idx="2438">
                  <c:v>40.1</c:v>
                </c:pt>
                <c:pt idx="2439">
                  <c:v>40.299999999999997</c:v>
                </c:pt>
                <c:pt idx="2440">
                  <c:v>40</c:v>
                </c:pt>
                <c:pt idx="2441">
                  <c:v>41</c:v>
                </c:pt>
                <c:pt idx="2442">
                  <c:v>40</c:v>
                </c:pt>
                <c:pt idx="2443">
                  <c:v>41.2</c:v>
                </c:pt>
                <c:pt idx="2444">
                  <c:v>40.1</c:v>
                </c:pt>
                <c:pt idx="2445">
                  <c:v>40.799999999999997</c:v>
                </c:pt>
                <c:pt idx="2446">
                  <c:v>41.2</c:v>
                </c:pt>
                <c:pt idx="2447">
                  <c:v>40.200000000000003</c:v>
                </c:pt>
                <c:pt idx="2448">
                  <c:v>40.1</c:v>
                </c:pt>
                <c:pt idx="2449">
                  <c:v>38.6</c:v>
                </c:pt>
                <c:pt idx="2450">
                  <c:v>40</c:v>
                </c:pt>
                <c:pt idx="2451">
                  <c:v>40</c:v>
                </c:pt>
                <c:pt idx="2452">
                  <c:v>39.6</c:v>
                </c:pt>
                <c:pt idx="2453">
                  <c:v>40</c:v>
                </c:pt>
                <c:pt idx="2454">
                  <c:v>39.700000000000003</c:v>
                </c:pt>
                <c:pt idx="2455">
                  <c:v>39.700000000000003</c:v>
                </c:pt>
                <c:pt idx="2456">
                  <c:v>38.200000000000003</c:v>
                </c:pt>
                <c:pt idx="2457">
                  <c:v>38.200000000000003</c:v>
                </c:pt>
                <c:pt idx="2458">
                  <c:v>38.6</c:v>
                </c:pt>
                <c:pt idx="2459">
                  <c:v>39.299999999999997</c:v>
                </c:pt>
                <c:pt idx="2460">
                  <c:v>38.5</c:v>
                </c:pt>
                <c:pt idx="2461">
                  <c:v>38.9</c:v>
                </c:pt>
                <c:pt idx="2462">
                  <c:v>39.700000000000003</c:v>
                </c:pt>
                <c:pt idx="2463">
                  <c:v>38.1</c:v>
                </c:pt>
                <c:pt idx="2464">
                  <c:v>38.4</c:v>
                </c:pt>
                <c:pt idx="2465">
                  <c:v>39.5</c:v>
                </c:pt>
                <c:pt idx="2466">
                  <c:v>39.1</c:v>
                </c:pt>
                <c:pt idx="2467">
                  <c:v>37.6</c:v>
                </c:pt>
                <c:pt idx="2468">
                  <c:v>39.5</c:v>
                </c:pt>
                <c:pt idx="2469">
                  <c:v>39</c:v>
                </c:pt>
                <c:pt idx="2470">
                  <c:v>38.299999999999997</c:v>
                </c:pt>
                <c:pt idx="2471">
                  <c:v>36.4</c:v>
                </c:pt>
                <c:pt idx="2472">
                  <c:v>36.9</c:v>
                </c:pt>
                <c:pt idx="2473">
                  <c:v>37.200000000000003</c:v>
                </c:pt>
                <c:pt idx="2474">
                  <c:v>37.200000000000003</c:v>
                </c:pt>
                <c:pt idx="2475">
                  <c:v>38.700000000000003</c:v>
                </c:pt>
                <c:pt idx="2476">
                  <c:v>36.200000000000003</c:v>
                </c:pt>
                <c:pt idx="2477">
                  <c:v>36.799999999999997</c:v>
                </c:pt>
                <c:pt idx="2478">
                  <c:v>36.299999999999997</c:v>
                </c:pt>
                <c:pt idx="2479">
                  <c:v>37.5</c:v>
                </c:pt>
                <c:pt idx="2480">
                  <c:v>37.4</c:v>
                </c:pt>
                <c:pt idx="2481">
                  <c:v>37</c:v>
                </c:pt>
                <c:pt idx="2482">
                  <c:v>36.6</c:v>
                </c:pt>
                <c:pt idx="2483">
                  <c:v>37.299999999999997</c:v>
                </c:pt>
                <c:pt idx="2484">
                  <c:v>36.200000000000003</c:v>
                </c:pt>
                <c:pt idx="2485">
                  <c:v>37.6</c:v>
                </c:pt>
                <c:pt idx="2486">
                  <c:v>35.9</c:v>
                </c:pt>
                <c:pt idx="2487">
                  <c:v>37.9</c:v>
                </c:pt>
                <c:pt idx="2488">
                  <c:v>36.799999999999997</c:v>
                </c:pt>
                <c:pt idx="2489">
                  <c:v>36.4</c:v>
                </c:pt>
                <c:pt idx="2490">
                  <c:v>37.1</c:v>
                </c:pt>
                <c:pt idx="2491">
                  <c:v>35.799999999999997</c:v>
                </c:pt>
                <c:pt idx="2492">
                  <c:v>36.200000000000003</c:v>
                </c:pt>
                <c:pt idx="2493">
                  <c:v>36.9</c:v>
                </c:pt>
                <c:pt idx="2494">
                  <c:v>37.4</c:v>
                </c:pt>
                <c:pt idx="2495">
                  <c:v>36.6</c:v>
                </c:pt>
                <c:pt idx="2496">
                  <c:v>37.799999999999997</c:v>
                </c:pt>
                <c:pt idx="2497">
                  <c:v>36.299999999999997</c:v>
                </c:pt>
                <c:pt idx="2498">
                  <c:v>36.700000000000003</c:v>
                </c:pt>
                <c:pt idx="2499">
                  <c:v>37.200000000000003</c:v>
                </c:pt>
                <c:pt idx="2500">
                  <c:v>36.299999999999997</c:v>
                </c:pt>
                <c:pt idx="2501">
                  <c:v>38</c:v>
                </c:pt>
                <c:pt idx="2502">
                  <c:v>37.9</c:v>
                </c:pt>
                <c:pt idx="2503">
                  <c:v>37.6</c:v>
                </c:pt>
                <c:pt idx="2504">
                  <c:v>36.799999999999997</c:v>
                </c:pt>
                <c:pt idx="2505">
                  <c:v>37.6</c:v>
                </c:pt>
                <c:pt idx="2506">
                  <c:v>38</c:v>
                </c:pt>
                <c:pt idx="2507">
                  <c:v>38.200000000000003</c:v>
                </c:pt>
                <c:pt idx="2508">
                  <c:v>37.700000000000003</c:v>
                </c:pt>
                <c:pt idx="2509">
                  <c:v>37.700000000000003</c:v>
                </c:pt>
                <c:pt idx="2510">
                  <c:v>38</c:v>
                </c:pt>
                <c:pt idx="2511">
                  <c:v>39.700000000000003</c:v>
                </c:pt>
                <c:pt idx="2512">
                  <c:v>39.6</c:v>
                </c:pt>
                <c:pt idx="2513">
                  <c:v>39.700000000000003</c:v>
                </c:pt>
                <c:pt idx="2514">
                  <c:v>39.4</c:v>
                </c:pt>
                <c:pt idx="2515">
                  <c:v>38.299999999999997</c:v>
                </c:pt>
                <c:pt idx="2516">
                  <c:v>39.1</c:v>
                </c:pt>
                <c:pt idx="2517">
                  <c:v>38.299999999999997</c:v>
                </c:pt>
                <c:pt idx="2518">
                  <c:v>39.9</c:v>
                </c:pt>
                <c:pt idx="2519">
                  <c:v>39.4</c:v>
                </c:pt>
                <c:pt idx="2520">
                  <c:v>38.9</c:v>
                </c:pt>
                <c:pt idx="2521">
                  <c:v>39.5</c:v>
                </c:pt>
                <c:pt idx="2522">
                  <c:v>40.799999999999997</c:v>
                </c:pt>
                <c:pt idx="2523">
                  <c:v>39.799999999999997</c:v>
                </c:pt>
                <c:pt idx="2524">
                  <c:v>39.1</c:v>
                </c:pt>
                <c:pt idx="2525">
                  <c:v>41.3</c:v>
                </c:pt>
                <c:pt idx="2526">
                  <c:v>40.4</c:v>
                </c:pt>
                <c:pt idx="2527">
                  <c:v>40.6</c:v>
                </c:pt>
                <c:pt idx="2528">
                  <c:v>39.299999999999997</c:v>
                </c:pt>
                <c:pt idx="2529">
                  <c:v>41.2</c:v>
                </c:pt>
                <c:pt idx="2530">
                  <c:v>40.6</c:v>
                </c:pt>
                <c:pt idx="2531">
                  <c:v>40</c:v>
                </c:pt>
                <c:pt idx="2532">
                  <c:v>40.1</c:v>
                </c:pt>
                <c:pt idx="2533">
                  <c:v>40.6</c:v>
                </c:pt>
                <c:pt idx="2534">
                  <c:v>40</c:v>
                </c:pt>
                <c:pt idx="2535">
                  <c:v>40.1</c:v>
                </c:pt>
                <c:pt idx="2536">
                  <c:v>40.9</c:v>
                </c:pt>
                <c:pt idx="2537">
                  <c:v>40.5</c:v>
                </c:pt>
                <c:pt idx="2538">
                  <c:v>40.5</c:v>
                </c:pt>
                <c:pt idx="2539">
                  <c:v>39.5</c:v>
                </c:pt>
                <c:pt idx="2540">
                  <c:v>41.6</c:v>
                </c:pt>
                <c:pt idx="2541">
                  <c:v>40.299999999999997</c:v>
                </c:pt>
                <c:pt idx="2542">
                  <c:v>40.200000000000003</c:v>
                </c:pt>
                <c:pt idx="2543">
                  <c:v>40.700000000000003</c:v>
                </c:pt>
                <c:pt idx="2544">
                  <c:v>40.799999999999997</c:v>
                </c:pt>
                <c:pt idx="2545">
                  <c:v>40.200000000000003</c:v>
                </c:pt>
                <c:pt idx="2546">
                  <c:v>39.6</c:v>
                </c:pt>
                <c:pt idx="2547">
                  <c:v>39.6</c:v>
                </c:pt>
                <c:pt idx="2548">
                  <c:v>39</c:v>
                </c:pt>
                <c:pt idx="2549">
                  <c:v>39.9</c:v>
                </c:pt>
                <c:pt idx="2550">
                  <c:v>39.200000000000003</c:v>
                </c:pt>
                <c:pt idx="2551">
                  <c:v>39</c:v>
                </c:pt>
                <c:pt idx="2552">
                  <c:v>37.299999999999997</c:v>
                </c:pt>
                <c:pt idx="2553">
                  <c:v>38.6</c:v>
                </c:pt>
                <c:pt idx="2554">
                  <c:v>39</c:v>
                </c:pt>
                <c:pt idx="2555">
                  <c:v>37.1</c:v>
                </c:pt>
                <c:pt idx="2556">
                  <c:v>37.5</c:v>
                </c:pt>
                <c:pt idx="2557">
                  <c:v>37.1</c:v>
                </c:pt>
                <c:pt idx="2558">
                  <c:v>37.6</c:v>
                </c:pt>
                <c:pt idx="2559">
                  <c:v>36.299999999999997</c:v>
                </c:pt>
                <c:pt idx="2560">
                  <c:v>35</c:v>
                </c:pt>
                <c:pt idx="2561">
                  <c:v>34.799999999999997</c:v>
                </c:pt>
                <c:pt idx="2562">
                  <c:v>34.200000000000003</c:v>
                </c:pt>
                <c:pt idx="2563">
                  <c:v>34.5</c:v>
                </c:pt>
                <c:pt idx="2564">
                  <c:v>33.9</c:v>
                </c:pt>
                <c:pt idx="2565">
                  <c:v>34.799999999999997</c:v>
                </c:pt>
                <c:pt idx="2566">
                  <c:v>33.5</c:v>
                </c:pt>
                <c:pt idx="2567">
                  <c:v>30.7</c:v>
                </c:pt>
                <c:pt idx="2568">
                  <c:v>30.4</c:v>
                </c:pt>
                <c:pt idx="2569">
                  <c:v>30.3</c:v>
                </c:pt>
                <c:pt idx="2570">
                  <c:v>28.3</c:v>
                </c:pt>
                <c:pt idx="2571">
                  <c:v>28</c:v>
                </c:pt>
                <c:pt idx="2572">
                  <c:v>26.2</c:v>
                </c:pt>
                <c:pt idx="2573">
                  <c:v>26.4</c:v>
                </c:pt>
                <c:pt idx="2574">
                  <c:v>25.7</c:v>
                </c:pt>
                <c:pt idx="2575">
                  <c:v>23.9</c:v>
                </c:pt>
                <c:pt idx="2576">
                  <c:v>22.4</c:v>
                </c:pt>
                <c:pt idx="2577">
                  <c:v>22</c:v>
                </c:pt>
                <c:pt idx="2578">
                  <c:v>20.8</c:v>
                </c:pt>
                <c:pt idx="2579">
                  <c:v>19.7</c:v>
                </c:pt>
                <c:pt idx="2580">
                  <c:v>19.600000000000001</c:v>
                </c:pt>
                <c:pt idx="2581">
                  <c:v>19.7</c:v>
                </c:pt>
                <c:pt idx="2582">
                  <c:v>16.899999999999999</c:v>
                </c:pt>
                <c:pt idx="2583">
                  <c:v>18</c:v>
                </c:pt>
                <c:pt idx="2584">
                  <c:v>16.2</c:v>
                </c:pt>
                <c:pt idx="2585">
                  <c:v>16.600000000000001</c:v>
                </c:pt>
                <c:pt idx="2586">
                  <c:v>15.8</c:v>
                </c:pt>
                <c:pt idx="2587">
                  <c:v>14.5</c:v>
                </c:pt>
                <c:pt idx="2588">
                  <c:v>13.8</c:v>
                </c:pt>
                <c:pt idx="2589">
                  <c:v>13.6</c:v>
                </c:pt>
                <c:pt idx="2590">
                  <c:v>12.2</c:v>
                </c:pt>
                <c:pt idx="2591">
                  <c:v>13.5</c:v>
                </c:pt>
                <c:pt idx="2592">
                  <c:v>11.8</c:v>
                </c:pt>
                <c:pt idx="2593">
                  <c:v>12.3</c:v>
                </c:pt>
                <c:pt idx="2594">
                  <c:v>10.8</c:v>
                </c:pt>
                <c:pt idx="2595">
                  <c:v>11.9</c:v>
                </c:pt>
                <c:pt idx="2596">
                  <c:v>11.5</c:v>
                </c:pt>
                <c:pt idx="2597">
                  <c:v>12.5</c:v>
                </c:pt>
                <c:pt idx="2598">
                  <c:v>9.8000000000000007</c:v>
                </c:pt>
                <c:pt idx="2599">
                  <c:v>10.7</c:v>
                </c:pt>
                <c:pt idx="2600">
                  <c:v>10.6</c:v>
                </c:pt>
                <c:pt idx="2601">
                  <c:v>9.4</c:v>
                </c:pt>
                <c:pt idx="2602">
                  <c:v>11.9</c:v>
                </c:pt>
                <c:pt idx="2603">
                  <c:v>9.4</c:v>
                </c:pt>
                <c:pt idx="2604">
                  <c:v>8.6</c:v>
                </c:pt>
                <c:pt idx="2605">
                  <c:v>10.199999999999999</c:v>
                </c:pt>
                <c:pt idx="2606">
                  <c:v>9.6999999999999993</c:v>
                </c:pt>
                <c:pt idx="2607">
                  <c:v>10.4</c:v>
                </c:pt>
                <c:pt idx="2608">
                  <c:v>9</c:v>
                </c:pt>
                <c:pt idx="2609">
                  <c:v>9.5</c:v>
                </c:pt>
                <c:pt idx="2610">
                  <c:v>10.1</c:v>
                </c:pt>
                <c:pt idx="2611">
                  <c:v>9.8000000000000007</c:v>
                </c:pt>
                <c:pt idx="2612">
                  <c:v>9.1</c:v>
                </c:pt>
                <c:pt idx="2613">
                  <c:v>9.8000000000000007</c:v>
                </c:pt>
                <c:pt idx="2614">
                  <c:v>9.5</c:v>
                </c:pt>
                <c:pt idx="2615">
                  <c:v>9.3000000000000007</c:v>
                </c:pt>
                <c:pt idx="2616">
                  <c:v>9.3000000000000007</c:v>
                </c:pt>
                <c:pt idx="2617">
                  <c:v>9.8000000000000007</c:v>
                </c:pt>
                <c:pt idx="2618">
                  <c:v>9.6</c:v>
                </c:pt>
                <c:pt idx="2619">
                  <c:v>7.9</c:v>
                </c:pt>
                <c:pt idx="2620">
                  <c:v>10.6</c:v>
                </c:pt>
                <c:pt idx="2621">
                  <c:v>8.6</c:v>
                </c:pt>
                <c:pt idx="2622">
                  <c:v>8.9</c:v>
                </c:pt>
                <c:pt idx="2623">
                  <c:v>8.1</c:v>
                </c:pt>
                <c:pt idx="2624">
                  <c:v>9.4</c:v>
                </c:pt>
                <c:pt idx="2625">
                  <c:v>8.6999999999999993</c:v>
                </c:pt>
                <c:pt idx="2626">
                  <c:v>10.1</c:v>
                </c:pt>
                <c:pt idx="2627">
                  <c:v>9.6999999999999993</c:v>
                </c:pt>
                <c:pt idx="2628">
                  <c:v>9</c:v>
                </c:pt>
                <c:pt idx="2629">
                  <c:v>8.5</c:v>
                </c:pt>
                <c:pt idx="2630">
                  <c:v>8.6</c:v>
                </c:pt>
                <c:pt idx="2631">
                  <c:v>8.5</c:v>
                </c:pt>
                <c:pt idx="2632">
                  <c:v>7.6</c:v>
                </c:pt>
                <c:pt idx="2633">
                  <c:v>8.9</c:v>
                </c:pt>
                <c:pt idx="2634">
                  <c:v>9.3000000000000007</c:v>
                </c:pt>
                <c:pt idx="2635">
                  <c:v>8.4</c:v>
                </c:pt>
                <c:pt idx="2636">
                  <c:v>8.5</c:v>
                </c:pt>
                <c:pt idx="2637">
                  <c:v>8.1</c:v>
                </c:pt>
                <c:pt idx="2638">
                  <c:v>7.3</c:v>
                </c:pt>
                <c:pt idx="2639">
                  <c:v>8.5</c:v>
                </c:pt>
                <c:pt idx="2640">
                  <c:v>7.4</c:v>
                </c:pt>
                <c:pt idx="2641">
                  <c:v>7.8</c:v>
                </c:pt>
                <c:pt idx="2642">
                  <c:v>8.5</c:v>
                </c:pt>
                <c:pt idx="2643">
                  <c:v>9.1999999999999993</c:v>
                </c:pt>
                <c:pt idx="2644">
                  <c:v>9.1</c:v>
                </c:pt>
                <c:pt idx="2645">
                  <c:v>8.1999999999999993</c:v>
                </c:pt>
                <c:pt idx="2646">
                  <c:v>8.9</c:v>
                </c:pt>
                <c:pt idx="2647">
                  <c:v>8.1</c:v>
                </c:pt>
                <c:pt idx="2648">
                  <c:v>9</c:v>
                </c:pt>
                <c:pt idx="2649">
                  <c:v>7.9</c:v>
                </c:pt>
                <c:pt idx="2650">
                  <c:v>9.6999999999999993</c:v>
                </c:pt>
                <c:pt idx="2651">
                  <c:v>9.6</c:v>
                </c:pt>
                <c:pt idx="2652">
                  <c:v>8.6999999999999993</c:v>
                </c:pt>
                <c:pt idx="2653">
                  <c:v>7.9</c:v>
                </c:pt>
                <c:pt idx="2654">
                  <c:v>8.8000000000000007</c:v>
                </c:pt>
                <c:pt idx="2655">
                  <c:v>9.1</c:v>
                </c:pt>
                <c:pt idx="2656">
                  <c:v>9.8000000000000007</c:v>
                </c:pt>
                <c:pt idx="2657">
                  <c:v>9.3000000000000007</c:v>
                </c:pt>
                <c:pt idx="2658">
                  <c:v>9.8000000000000007</c:v>
                </c:pt>
                <c:pt idx="2659">
                  <c:v>9.4</c:v>
                </c:pt>
                <c:pt idx="2660">
                  <c:v>9.5</c:v>
                </c:pt>
                <c:pt idx="2661">
                  <c:v>9</c:v>
                </c:pt>
                <c:pt idx="2662">
                  <c:v>9.8000000000000007</c:v>
                </c:pt>
                <c:pt idx="2663">
                  <c:v>9.8000000000000007</c:v>
                </c:pt>
                <c:pt idx="2664">
                  <c:v>9.1999999999999993</c:v>
                </c:pt>
                <c:pt idx="2665">
                  <c:v>8.4</c:v>
                </c:pt>
                <c:pt idx="2666">
                  <c:v>8.6</c:v>
                </c:pt>
                <c:pt idx="2667">
                  <c:v>9.9</c:v>
                </c:pt>
                <c:pt idx="2668">
                  <c:v>10.3</c:v>
                </c:pt>
                <c:pt idx="2669">
                  <c:v>9.5</c:v>
                </c:pt>
                <c:pt idx="2670">
                  <c:v>9.4</c:v>
                </c:pt>
                <c:pt idx="2671">
                  <c:v>9.9</c:v>
                </c:pt>
                <c:pt idx="2672">
                  <c:v>8.3000000000000007</c:v>
                </c:pt>
                <c:pt idx="2673">
                  <c:v>8.3000000000000007</c:v>
                </c:pt>
                <c:pt idx="2674">
                  <c:v>9.8000000000000007</c:v>
                </c:pt>
                <c:pt idx="2675">
                  <c:v>9.3000000000000007</c:v>
                </c:pt>
                <c:pt idx="2676">
                  <c:v>9.9</c:v>
                </c:pt>
                <c:pt idx="2677">
                  <c:v>8.9</c:v>
                </c:pt>
                <c:pt idx="2678">
                  <c:v>10</c:v>
                </c:pt>
                <c:pt idx="2679">
                  <c:v>9.6</c:v>
                </c:pt>
                <c:pt idx="2680">
                  <c:v>9.4</c:v>
                </c:pt>
                <c:pt idx="2681">
                  <c:v>10.199999999999999</c:v>
                </c:pt>
                <c:pt idx="2682">
                  <c:v>8.6999999999999993</c:v>
                </c:pt>
                <c:pt idx="2683">
                  <c:v>9.3000000000000007</c:v>
                </c:pt>
                <c:pt idx="2684">
                  <c:v>10</c:v>
                </c:pt>
                <c:pt idx="2685">
                  <c:v>10.9</c:v>
                </c:pt>
                <c:pt idx="2686">
                  <c:v>10.3</c:v>
                </c:pt>
                <c:pt idx="2687">
                  <c:v>8.6999999999999993</c:v>
                </c:pt>
                <c:pt idx="2688">
                  <c:v>9.8000000000000007</c:v>
                </c:pt>
                <c:pt idx="2689">
                  <c:v>9.9</c:v>
                </c:pt>
                <c:pt idx="2690">
                  <c:v>9.8000000000000007</c:v>
                </c:pt>
                <c:pt idx="2691">
                  <c:v>9.1999999999999993</c:v>
                </c:pt>
                <c:pt idx="2692">
                  <c:v>8.5</c:v>
                </c:pt>
                <c:pt idx="2693">
                  <c:v>9.1999999999999993</c:v>
                </c:pt>
                <c:pt idx="2694">
                  <c:v>8.6999999999999993</c:v>
                </c:pt>
                <c:pt idx="2695">
                  <c:v>10.5</c:v>
                </c:pt>
                <c:pt idx="2696">
                  <c:v>11</c:v>
                </c:pt>
                <c:pt idx="2697">
                  <c:v>10</c:v>
                </c:pt>
                <c:pt idx="2698">
                  <c:v>10.4</c:v>
                </c:pt>
                <c:pt idx="2699">
                  <c:v>10.5</c:v>
                </c:pt>
                <c:pt idx="2700">
                  <c:v>10.3</c:v>
                </c:pt>
                <c:pt idx="2701">
                  <c:v>9.9</c:v>
                </c:pt>
                <c:pt idx="2702">
                  <c:v>10.8</c:v>
                </c:pt>
                <c:pt idx="2703">
                  <c:v>10.5</c:v>
                </c:pt>
                <c:pt idx="2704">
                  <c:v>9.3000000000000007</c:v>
                </c:pt>
                <c:pt idx="2705">
                  <c:v>8.9</c:v>
                </c:pt>
                <c:pt idx="2706">
                  <c:v>10.6</c:v>
                </c:pt>
                <c:pt idx="2707">
                  <c:v>9.3000000000000007</c:v>
                </c:pt>
                <c:pt idx="2708">
                  <c:v>11.3</c:v>
                </c:pt>
                <c:pt idx="2709">
                  <c:v>10.3</c:v>
                </c:pt>
                <c:pt idx="2710">
                  <c:v>9.8000000000000007</c:v>
                </c:pt>
                <c:pt idx="2711">
                  <c:v>10.199999999999999</c:v>
                </c:pt>
                <c:pt idx="2712">
                  <c:v>10.6</c:v>
                </c:pt>
                <c:pt idx="2713">
                  <c:v>10.7</c:v>
                </c:pt>
                <c:pt idx="2714">
                  <c:v>10.5</c:v>
                </c:pt>
                <c:pt idx="2715">
                  <c:v>10.199999999999999</c:v>
                </c:pt>
                <c:pt idx="2716">
                  <c:v>9.3000000000000007</c:v>
                </c:pt>
                <c:pt idx="2717">
                  <c:v>9.9</c:v>
                </c:pt>
                <c:pt idx="2718">
                  <c:v>11</c:v>
                </c:pt>
                <c:pt idx="2719">
                  <c:v>10</c:v>
                </c:pt>
                <c:pt idx="2720">
                  <c:v>11.2</c:v>
                </c:pt>
                <c:pt idx="2721">
                  <c:v>10.8</c:v>
                </c:pt>
                <c:pt idx="2722">
                  <c:v>8.9</c:v>
                </c:pt>
                <c:pt idx="2723">
                  <c:v>10.1</c:v>
                </c:pt>
                <c:pt idx="2724">
                  <c:v>10.7</c:v>
                </c:pt>
                <c:pt idx="2725">
                  <c:v>10.6</c:v>
                </c:pt>
                <c:pt idx="2726">
                  <c:v>10</c:v>
                </c:pt>
                <c:pt idx="2727">
                  <c:v>10.1</c:v>
                </c:pt>
                <c:pt idx="2728">
                  <c:v>10.4</c:v>
                </c:pt>
                <c:pt idx="2729">
                  <c:v>9.4</c:v>
                </c:pt>
                <c:pt idx="2730">
                  <c:v>10.8</c:v>
                </c:pt>
                <c:pt idx="2731">
                  <c:v>10.3</c:v>
                </c:pt>
                <c:pt idx="2732">
                  <c:v>10</c:v>
                </c:pt>
                <c:pt idx="2733">
                  <c:v>10.5</c:v>
                </c:pt>
                <c:pt idx="2734">
                  <c:v>11.5</c:v>
                </c:pt>
                <c:pt idx="2735">
                  <c:v>10.7</c:v>
                </c:pt>
                <c:pt idx="2736">
                  <c:v>11</c:v>
                </c:pt>
                <c:pt idx="2737">
                  <c:v>11.5</c:v>
                </c:pt>
                <c:pt idx="2738">
                  <c:v>11</c:v>
                </c:pt>
                <c:pt idx="2739">
                  <c:v>10.6</c:v>
                </c:pt>
                <c:pt idx="2740">
                  <c:v>9.9</c:v>
                </c:pt>
                <c:pt idx="2741">
                  <c:v>11.2</c:v>
                </c:pt>
                <c:pt idx="2742">
                  <c:v>11.7</c:v>
                </c:pt>
                <c:pt idx="2743">
                  <c:v>10.4</c:v>
                </c:pt>
                <c:pt idx="2744">
                  <c:v>11.5</c:v>
                </c:pt>
                <c:pt idx="2745">
                  <c:v>12</c:v>
                </c:pt>
                <c:pt idx="2746">
                  <c:v>10.6</c:v>
                </c:pt>
                <c:pt idx="2747">
                  <c:v>10.6</c:v>
                </c:pt>
                <c:pt idx="2748">
                  <c:v>10.7</c:v>
                </c:pt>
                <c:pt idx="2749">
                  <c:v>12.2</c:v>
                </c:pt>
                <c:pt idx="2750">
                  <c:v>10.4</c:v>
                </c:pt>
                <c:pt idx="2751">
                  <c:v>10.6</c:v>
                </c:pt>
                <c:pt idx="2752">
                  <c:v>11.5</c:v>
                </c:pt>
                <c:pt idx="2753">
                  <c:v>12.1</c:v>
                </c:pt>
                <c:pt idx="2754">
                  <c:v>10.1</c:v>
                </c:pt>
                <c:pt idx="2755">
                  <c:v>10.1</c:v>
                </c:pt>
                <c:pt idx="2756">
                  <c:v>10.7</c:v>
                </c:pt>
                <c:pt idx="2757">
                  <c:v>10.7</c:v>
                </c:pt>
                <c:pt idx="2758">
                  <c:v>10.199999999999999</c:v>
                </c:pt>
                <c:pt idx="2759">
                  <c:v>9.3000000000000007</c:v>
                </c:pt>
                <c:pt idx="2760">
                  <c:v>10.4</c:v>
                </c:pt>
                <c:pt idx="2761">
                  <c:v>10.8</c:v>
                </c:pt>
                <c:pt idx="2762">
                  <c:v>10.9</c:v>
                </c:pt>
                <c:pt idx="2763">
                  <c:v>10.199999999999999</c:v>
                </c:pt>
                <c:pt idx="2764">
                  <c:v>11.3</c:v>
                </c:pt>
                <c:pt idx="2765">
                  <c:v>11.7</c:v>
                </c:pt>
                <c:pt idx="2766">
                  <c:v>10.3</c:v>
                </c:pt>
                <c:pt idx="2767">
                  <c:v>10</c:v>
                </c:pt>
                <c:pt idx="2768">
                  <c:v>11</c:v>
                </c:pt>
                <c:pt idx="2769">
                  <c:v>11.2</c:v>
                </c:pt>
                <c:pt idx="2770">
                  <c:v>9.9</c:v>
                </c:pt>
                <c:pt idx="2771">
                  <c:v>11.1</c:v>
                </c:pt>
                <c:pt idx="2772">
                  <c:v>11</c:v>
                </c:pt>
                <c:pt idx="2773">
                  <c:v>11</c:v>
                </c:pt>
                <c:pt idx="2774">
                  <c:v>12.2</c:v>
                </c:pt>
                <c:pt idx="2775">
                  <c:v>10.1</c:v>
                </c:pt>
                <c:pt idx="2776">
                  <c:v>11.5</c:v>
                </c:pt>
                <c:pt idx="2777">
                  <c:v>12.4</c:v>
                </c:pt>
                <c:pt idx="2778">
                  <c:v>9.1999999999999993</c:v>
                </c:pt>
                <c:pt idx="2779">
                  <c:v>11.1</c:v>
                </c:pt>
                <c:pt idx="2780">
                  <c:v>11.1</c:v>
                </c:pt>
                <c:pt idx="2781">
                  <c:v>11.3</c:v>
                </c:pt>
                <c:pt idx="2782">
                  <c:v>10.7</c:v>
                </c:pt>
                <c:pt idx="2783">
                  <c:v>11.4</c:v>
                </c:pt>
                <c:pt idx="2784">
                  <c:v>11.9</c:v>
                </c:pt>
                <c:pt idx="2785">
                  <c:v>9.8000000000000007</c:v>
                </c:pt>
                <c:pt idx="2786">
                  <c:v>11.5</c:v>
                </c:pt>
                <c:pt idx="2787">
                  <c:v>10.8</c:v>
                </c:pt>
                <c:pt idx="2788">
                  <c:v>10.8</c:v>
                </c:pt>
                <c:pt idx="2789">
                  <c:v>10.5</c:v>
                </c:pt>
                <c:pt idx="2790">
                  <c:v>10</c:v>
                </c:pt>
                <c:pt idx="2791">
                  <c:v>10.8</c:v>
                </c:pt>
                <c:pt idx="2792">
                  <c:v>11.8</c:v>
                </c:pt>
                <c:pt idx="2793">
                  <c:v>11.2</c:v>
                </c:pt>
                <c:pt idx="2794">
                  <c:v>10.9</c:v>
                </c:pt>
                <c:pt idx="2795">
                  <c:v>11.3</c:v>
                </c:pt>
                <c:pt idx="2796">
                  <c:v>10.4</c:v>
                </c:pt>
                <c:pt idx="2797">
                  <c:v>12</c:v>
                </c:pt>
                <c:pt idx="2798">
                  <c:v>11.7</c:v>
                </c:pt>
                <c:pt idx="2799">
                  <c:v>10.9</c:v>
                </c:pt>
                <c:pt idx="2800">
                  <c:v>10.9</c:v>
                </c:pt>
                <c:pt idx="2801">
                  <c:v>12.3</c:v>
                </c:pt>
                <c:pt idx="2802">
                  <c:v>11.1</c:v>
                </c:pt>
                <c:pt idx="2803">
                  <c:v>11.5</c:v>
                </c:pt>
                <c:pt idx="2804">
                  <c:v>11.1</c:v>
                </c:pt>
                <c:pt idx="2805">
                  <c:v>11.4</c:v>
                </c:pt>
                <c:pt idx="2806">
                  <c:v>10.9</c:v>
                </c:pt>
                <c:pt idx="2807">
                  <c:v>11</c:v>
                </c:pt>
                <c:pt idx="2808">
                  <c:v>12.5</c:v>
                </c:pt>
                <c:pt idx="2809">
                  <c:v>11.1</c:v>
                </c:pt>
                <c:pt idx="2810">
                  <c:v>11.6</c:v>
                </c:pt>
                <c:pt idx="2811">
                  <c:v>10.7</c:v>
                </c:pt>
                <c:pt idx="2812">
                  <c:v>10.9</c:v>
                </c:pt>
                <c:pt idx="2813">
                  <c:v>12.3</c:v>
                </c:pt>
                <c:pt idx="2814">
                  <c:v>11</c:v>
                </c:pt>
                <c:pt idx="2815">
                  <c:v>11.7</c:v>
                </c:pt>
                <c:pt idx="2816">
                  <c:v>12</c:v>
                </c:pt>
                <c:pt idx="2817">
                  <c:v>11.2</c:v>
                </c:pt>
                <c:pt idx="2818">
                  <c:v>11.7</c:v>
                </c:pt>
                <c:pt idx="2819">
                  <c:v>12.1</c:v>
                </c:pt>
                <c:pt idx="2820">
                  <c:v>12.2</c:v>
                </c:pt>
                <c:pt idx="2821">
                  <c:v>10.8</c:v>
                </c:pt>
                <c:pt idx="2822">
                  <c:v>11.2</c:v>
                </c:pt>
                <c:pt idx="2823">
                  <c:v>11.4</c:v>
                </c:pt>
                <c:pt idx="2824">
                  <c:v>11.4</c:v>
                </c:pt>
                <c:pt idx="2825">
                  <c:v>10.3</c:v>
                </c:pt>
                <c:pt idx="2826">
                  <c:v>12</c:v>
                </c:pt>
                <c:pt idx="2827">
                  <c:v>10.9</c:v>
                </c:pt>
                <c:pt idx="2828">
                  <c:v>11.1</c:v>
                </c:pt>
                <c:pt idx="2829">
                  <c:v>11.9</c:v>
                </c:pt>
                <c:pt idx="2830">
                  <c:v>12.2</c:v>
                </c:pt>
                <c:pt idx="2831">
                  <c:v>10.8</c:v>
                </c:pt>
                <c:pt idx="2832">
                  <c:v>13.2</c:v>
                </c:pt>
                <c:pt idx="2833">
                  <c:v>11.1</c:v>
                </c:pt>
                <c:pt idx="2834">
                  <c:v>11.7</c:v>
                </c:pt>
                <c:pt idx="2835">
                  <c:v>11.3</c:v>
                </c:pt>
                <c:pt idx="2836">
                  <c:v>11.9</c:v>
                </c:pt>
                <c:pt idx="2837">
                  <c:v>12.5</c:v>
                </c:pt>
                <c:pt idx="2838">
                  <c:v>11</c:v>
                </c:pt>
                <c:pt idx="2839">
                  <c:v>12.4</c:v>
                </c:pt>
                <c:pt idx="2840">
                  <c:v>13.8</c:v>
                </c:pt>
                <c:pt idx="2841">
                  <c:v>12.8</c:v>
                </c:pt>
                <c:pt idx="2842">
                  <c:v>11.9</c:v>
                </c:pt>
                <c:pt idx="2843">
                  <c:v>13.1</c:v>
                </c:pt>
                <c:pt idx="2844">
                  <c:v>12.3</c:v>
                </c:pt>
                <c:pt idx="2845">
                  <c:v>12.5</c:v>
                </c:pt>
                <c:pt idx="2846">
                  <c:v>12.1</c:v>
                </c:pt>
                <c:pt idx="2847">
                  <c:v>12.6</c:v>
                </c:pt>
                <c:pt idx="2848">
                  <c:v>12.8</c:v>
                </c:pt>
                <c:pt idx="2849">
                  <c:v>13.7</c:v>
                </c:pt>
                <c:pt idx="2850">
                  <c:v>11.9</c:v>
                </c:pt>
                <c:pt idx="2851">
                  <c:v>12.8</c:v>
                </c:pt>
                <c:pt idx="2852">
                  <c:v>13</c:v>
                </c:pt>
                <c:pt idx="2853">
                  <c:v>11.9</c:v>
                </c:pt>
                <c:pt idx="2854">
                  <c:v>12.2</c:v>
                </c:pt>
                <c:pt idx="2855">
                  <c:v>11.7</c:v>
                </c:pt>
                <c:pt idx="2856">
                  <c:v>11.9</c:v>
                </c:pt>
                <c:pt idx="2857">
                  <c:v>12.2</c:v>
                </c:pt>
                <c:pt idx="2858">
                  <c:v>12.3</c:v>
                </c:pt>
                <c:pt idx="2859">
                  <c:v>10.7</c:v>
                </c:pt>
                <c:pt idx="2860">
                  <c:v>11.6</c:v>
                </c:pt>
                <c:pt idx="2861">
                  <c:v>11.7</c:v>
                </c:pt>
                <c:pt idx="2862">
                  <c:v>13.1</c:v>
                </c:pt>
                <c:pt idx="2863">
                  <c:v>11.5</c:v>
                </c:pt>
                <c:pt idx="2864">
                  <c:v>12.6</c:v>
                </c:pt>
                <c:pt idx="2865">
                  <c:v>12.1</c:v>
                </c:pt>
                <c:pt idx="2866">
                  <c:v>12.5</c:v>
                </c:pt>
                <c:pt idx="2867">
                  <c:v>11.5</c:v>
                </c:pt>
                <c:pt idx="2868">
                  <c:v>12.7</c:v>
                </c:pt>
                <c:pt idx="2869">
                  <c:v>11.4</c:v>
                </c:pt>
                <c:pt idx="2870">
                  <c:v>12.4</c:v>
                </c:pt>
                <c:pt idx="2871">
                  <c:v>13.2</c:v>
                </c:pt>
                <c:pt idx="2872">
                  <c:v>12.5</c:v>
                </c:pt>
                <c:pt idx="2873">
                  <c:v>13.3</c:v>
                </c:pt>
                <c:pt idx="2874">
                  <c:v>12.8</c:v>
                </c:pt>
                <c:pt idx="2875">
                  <c:v>13</c:v>
                </c:pt>
                <c:pt idx="2876">
                  <c:v>13.2</c:v>
                </c:pt>
                <c:pt idx="2877">
                  <c:v>13.5</c:v>
                </c:pt>
                <c:pt idx="2878">
                  <c:v>14.3</c:v>
                </c:pt>
                <c:pt idx="2879">
                  <c:v>13.6</c:v>
                </c:pt>
                <c:pt idx="2880">
                  <c:v>13.8</c:v>
                </c:pt>
                <c:pt idx="2881">
                  <c:v>13.9</c:v>
                </c:pt>
                <c:pt idx="2882">
                  <c:v>14.2</c:v>
                </c:pt>
                <c:pt idx="2883">
                  <c:v>13.6</c:v>
                </c:pt>
                <c:pt idx="2884">
                  <c:v>12.9</c:v>
                </c:pt>
                <c:pt idx="2885">
                  <c:v>14.3</c:v>
                </c:pt>
                <c:pt idx="2886">
                  <c:v>13.8</c:v>
                </c:pt>
                <c:pt idx="2887">
                  <c:v>14</c:v>
                </c:pt>
                <c:pt idx="2888">
                  <c:v>14.1</c:v>
                </c:pt>
                <c:pt idx="2889">
                  <c:v>13</c:v>
                </c:pt>
                <c:pt idx="2890">
                  <c:v>14.1</c:v>
                </c:pt>
                <c:pt idx="2891">
                  <c:v>14.2</c:v>
                </c:pt>
                <c:pt idx="2892">
                  <c:v>12.7</c:v>
                </c:pt>
                <c:pt idx="2893">
                  <c:v>14</c:v>
                </c:pt>
                <c:pt idx="2894">
                  <c:v>14.3</c:v>
                </c:pt>
                <c:pt idx="2895">
                  <c:v>14.5</c:v>
                </c:pt>
                <c:pt idx="2896">
                  <c:v>14.6</c:v>
                </c:pt>
                <c:pt idx="2897">
                  <c:v>15.6</c:v>
                </c:pt>
                <c:pt idx="2898">
                  <c:v>15.4</c:v>
                </c:pt>
                <c:pt idx="2899">
                  <c:v>15.2</c:v>
                </c:pt>
                <c:pt idx="2900">
                  <c:v>14.5</c:v>
                </c:pt>
                <c:pt idx="2901">
                  <c:v>15.7</c:v>
                </c:pt>
                <c:pt idx="2902">
                  <c:v>14.1</c:v>
                </c:pt>
                <c:pt idx="2903">
                  <c:v>16</c:v>
                </c:pt>
                <c:pt idx="2904">
                  <c:v>15.5</c:v>
                </c:pt>
                <c:pt idx="2905">
                  <c:v>14.9</c:v>
                </c:pt>
                <c:pt idx="2906">
                  <c:v>15.4</c:v>
                </c:pt>
                <c:pt idx="2907">
                  <c:v>15.7</c:v>
                </c:pt>
                <c:pt idx="2908">
                  <c:v>15.3</c:v>
                </c:pt>
                <c:pt idx="2909">
                  <c:v>15.8</c:v>
                </c:pt>
                <c:pt idx="2910">
                  <c:v>15.8</c:v>
                </c:pt>
                <c:pt idx="2911">
                  <c:v>16.899999999999999</c:v>
                </c:pt>
                <c:pt idx="2912">
                  <c:v>15.6</c:v>
                </c:pt>
                <c:pt idx="2913">
                  <c:v>16.8</c:v>
                </c:pt>
                <c:pt idx="2914">
                  <c:v>17.399999999999999</c:v>
                </c:pt>
                <c:pt idx="2915">
                  <c:v>16.8</c:v>
                </c:pt>
                <c:pt idx="2916">
                  <c:v>17.399999999999999</c:v>
                </c:pt>
                <c:pt idx="2917">
                  <c:v>17.100000000000001</c:v>
                </c:pt>
                <c:pt idx="2918">
                  <c:v>17.899999999999999</c:v>
                </c:pt>
                <c:pt idx="2919">
                  <c:v>18</c:v>
                </c:pt>
                <c:pt idx="2920">
                  <c:v>17.399999999999999</c:v>
                </c:pt>
                <c:pt idx="2921">
                  <c:v>18.399999999999999</c:v>
                </c:pt>
                <c:pt idx="2922">
                  <c:v>16.399999999999999</c:v>
                </c:pt>
                <c:pt idx="2923">
                  <c:v>18.5</c:v>
                </c:pt>
                <c:pt idx="2924">
                  <c:v>17.899999999999999</c:v>
                </c:pt>
                <c:pt idx="2925">
                  <c:v>18.100000000000001</c:v>
                </c:pt>
                <c:pt idx="2926">
                  <c:v>18.2</c:v>
                </c:pt>
                <c:pt idx="2927">
                  <c:v>18.399999999999999</c:v>
                </c:pt>
                <c:pt idx="2928">
                  <c:v>17.600000000000001</c:v>
                </c:pt>
                <c:pt idx="2929">
                  <c:v>18.899999999999999</c:v>
                </c:pt>
                <c:pt idx="2930">
                  <c:v>18.100000000000001</c:v>
                </c:pt>
                <c:pt idx="2931">
                  <c:v>18.899999999999999</c:v>
                </c:pt>
                <c:pt idx="2932">
                  <c:v>20.100000000000001</c:v>
                </c:pt>
                <c:pt idx="2933">
                  <c:v>18.2</c:v>
                </c:pt>
                <c:pt idx="2934">
                  <c:v>18.899999999999999</c:v>
                </c:pt>
                <c:pt idx="2935">
                  <c:v>19</c:v>
                </c:pt>
                <c:pt idx="2936">
                  <c:v>20.100000000000001</c:v>
                </c:pt>
                <c:pt idx="2937">
                  <c:v>19.7</c:v>
                </c:pt>
                <c:pt idx="2938">
                  <c:v>20</c:v>
                </c:pt>
                <c:pt idx="2939">
                  <c:v>20.9</c:v>
                </c:pt>
                <c:pt idx="2940">
                  <c:v>20.2</c:v>
                </c:pt>
                <c:pt idx="2941">
                  <c:v>20.399999999999999</c:v>
                </c:pt>
                <c:pt idx="2942">
                  <c:v>20.3</c:v>
                </c:pt>
                <c:pt idx="2943">
                  <c:v>20.3</c:v>
                </c:pt>
                <c:pt idx="2944">
                  <c:v>22</c:v>
                </c:pt>
                <c:pt idx="2945">
                  <c:v>22.9</c:v>
                </c:pt>
                <c:pt idx="2946">
                  <c:v>22.6</c:v>
                </c:pt>
                <c:pt idx="2947">
                  <c:v>22.1</c:v>
                </c:pt>
                <c:pt idx="2948">
                  <c:v>21</c:v>
                </c:pt>
                <c:pt idx="2949">
                  <c:v>21.9</c:v>
                </c:pt>
                <c:pt idx="2950">
                  <c:v>22.3</c:v>
                </c:pt>
                <c:pt idx="2951">
                  <c:v>23</c:v>
                </c:pt>
                <c:pt idx="2952">
                  <c:v>22.3</c:v>
                </c:pt>
                <c:pt idx="2953">
                  <c:v>23.5</c:v>
                </c:pt>
                <c:pt idx="2954">
                  <c:v>22.1</c:v>
                </c:pt>
                <c:pt idx="2955">
                  <c:v>23.2</c:v>
                </c:pt>
                <c:pt idx="2956">
                  <c:v>22.2</c:v>
                </c:pt>
                <c:pt idx="2957">
                  <c:v>23.3</c:v>
                </c:pt>
                <c:pt idx="2958">
                  <c:v>23.8</c:v>
                </c:pt>
                <c:pt idx="2959">
                  <c:v>24.9</c:v>
                </c:pt>
                <c:pt idx="2960">
                  <c:v>25.8</c:v>
                </c:pt>
                <c:pt idx="2961">
                  <c:v>23.8</c:v>
                </c:pt>
                <c:pt idx="2962">
                  <c:v>23.4</c:v>
                </c:pt>
                <c:pt idx="2963">
                  <c:v>25.6</c:v>
                </c:pt>
                <c:pt idx="2964">
                  <c:v>25.3</c:v>
                </c:pt>
                <c:pt idx="2965">
                  <c:v>25.9</c:v>
                </c:pt>
                <c:pt idx="2966">
                  <c:v>24.9</c:v>
                </c:pt>
                <c:pt idx="2967">
                  <c:v>24.4</c:v>
                </c:pt>
                <c:pt idx="2968">
                  <c:v>25.2</c:v>
                </c:pt>
                <c:pt idx="2969">
                  <c:v>24.8</c:v>
                </c:pt>
                <c:pt idx="2970">
                  <c:v>28.2</c:v>
                </c:pt>
                <c:pt idx="2971">
                  <c:v>27.4</c:v>
                </c:pt>
                <c:pt idx="2972">
                  <c:v>27.5</c:v>
                </c:pt>
                <c:pt idx="2973">
                  <c:v>28.2</c:v>
                </c:pt>
                <c:pt idx="2974">
                  <c:v>27.2</c:v>
                </c:pt>
                <c:pt idx="2975">
                  <c:v>27.2</c:v>
                </c:pt>
                <c:pt idx="2976">
                  <c:v>28.2</c:v>
                </c:pt>
                <c:pt idx="2977">
                  <c:v>27.5</c:v>
                </c:pt>
                <c:pt idx="2978">
                  <c:v>29.7</c:v>
                </c:pt>
                <c:pt idx="2979">
                  <c:v>29</c:v>
                </c:pt>
                <c:pt idx="2980">
                  <c:v>28.5</c:v>
                </c:pt>
                <c:pt idx="2981">
                  <c:v>29.3</c:v>
                </c:pt>
                <c:pt idx="2982">
                  <c:v>29.2</c:v>
                </c:pt>
                <c:pt idx="2983">
                  <c:v>29.2</c:v>
                </c:pt>
                <c:pt idx="2984">
                  <c:v>30.5</c:v>
                </c:pt>
                <c:pt idx="2985">
                  <c:v>29.4</c:v>
                </c:pt>
                <c:pt idx="2986">
                  <c:v>29.2</c:v>
                </c:pt>
                <c:pt idx="2987">
                  <c:v>30</c:v>
                </c:pt>
                <c:pt idx="2988">
                  <c:v>30.8</c:v>
                </c:pt>
                <c:pt idx="2989">
                  <c:v>31.3</c:v>
                </c:pt>
                <c:pt idx="2990">
                  <c:v>31.1</c:v>
                </c:pt>
                <c:pt idx="2991">
                  <c:v>30.3</c:v>
                </c:pt>
                <c:pt idx="2992">
                  <c:v>31.1</c:v>
                </c:pt>
                <c:pt idx="2993">
                  <c:v>31.5</c:v>
                </c:pt>
                <c:pt idx="2994">
                  <c:v>31</c:v>
                </c:pt>
                <c:pt idx="2995">
                  <c:v>31.4</c:v>
                </c:pt>
                <c:pt idx="2996">
                  <c:v>33</c:v>
                </c:pt>
                <c:pt idx="2997">
                  <c:v>33.1</c:v>
                </c:pt>
                <c:pt idx="2998">
                  <c:v>32</c:v>
                </c:pt>
                <c:pt idx="2999">
                  <c:v>33.5</c:v>
                </c:pt>
                <c:pt idx="3000">
                  <c:v>32.299999999999997</c:v>
                </c:pt>
                <c:pt idx="3001">
                  <c:v>32.1</c:v>
                </c:pt>
                <c:pt idx="3002">
                  <c:v>34.1</c:v>
                </c:pt>
                <c:pt idx="3003">
                  <c:v>34.200000000000003</c:v>
                </c:pt>
                <c:pt idx="3004">
                  <c:v>35.6</c:v>
                </c:pt>
                <c:pt idx="3005">
                  <c:v>35.1</c:v>
                </c:pt>
                <c:pt idx="3006">
                  <c:v>34.5</c:v>
                </c:pt>
                <c:pt idx="3007">
                  <c:v>34.299999999999997</c:v>
                </c:pt>
                <c:pt idx="3008">
                  <c:v>33.700000000000003</c:v>
                </c:pt>
                <c:pt idx="3009">
                  <c:v>35</c:v>
                </c:pt>
                <c:pt idx="3010">
                  <c:v>35.5</c:v>
                </c:pt>
                <c:pt idx="3011">
                  <c:v>37.4</c:v>
                </c:pt>
                <c:pt idx="3012">
                  <c:v>35.4</c:v>
                </c:pt>
                <c:pt idx="3013">
                  <c:v>35.799999999999997</c:v>
                </c:pt>
                <c:pt idx="3014">
                  <c:v>36</c:v>
                </c:pt>
                <c:pt idx="3015">
                  <c:v>35.200000000000003</c:v>
                </c:pt>
                <c:pt idx="3016">
                  <c:v>36.5</c:v>
                </c:pt>
                <c:pt idx="3017">
                  <c:v>36.799999999999997</c:v>
                </c:pt>
                <c:pt idx="3018">
                  <c:v>36.5</c:v>
                </c:pt>
                <c:pt idx="3019">
                  <c:v>36.299999999999997</c:v>
                </c:pt>
                <c:pt idx="3020">
                  <c:v>35.5</c:v>
                </c:pt>
                <c:pt idx="3021">
                  <c:v>36.9</c:v>
                </c:pt>
                <c:pt idx="3022">
                  <c:v>36.9</c:v>
                </c:pt>
                <c:pt idx="3023">
                  <c:v>36</c:v>
                </c:pt>
                <c:pt idx="3024">
                  <c:v>35.6</c:v>
                </c:pt>
                <c:pt idx="3025">
                  <c:v>35.200000000000003</c:v>
                </c:pt>
                <c:pt idx="3026">
                  <c:v>36</c:v>
                </c:pt>
                <c:pt idx="3027">
                  <c:v>35.5</c:v>
                </c:pt>
                <c:pt idx="3028">
                  <c:v>36.4</c:v>
                </c:pt>
                <c:pt idx="3029">
                  <c:v>36.700000000000003</c:v>
                </c:pt>
                <c:pt idx="3030">
                  <c:v>36.700000000000003</c:v>
                </c:pt>
                <c:pt idx="3031">
                  <c:v>36.1</c:v>
                </c:pt>
                <c:pt idx="3032">
                  <c:v>38.1</c:v>
                </c:pt>
                <c:pt idx="3033">
                  <c:v>35.700000000000003</c:v>
                </c:pt>
                <c:pt idx="3034">
                  <c:v>35.6</c:v>
                </c:pt>
                <c:pt idx="3035">
                  <c:v>38.6</c:v>
                </c:pt>
                <c:pt idx="3036">
                  <c:v>36.4</c:v>
                </c:pt>
                <c:pt idx="3037">
                  <c:v>36.700000000000003</c:v>
                </c:pt>
                <c:pt idx="3038">
                  <c:v>36.9</c:v>
                </c:pt>
                <c:pt idx="3039">
                  <c:v>37</c:v>
                </c:pt>
                <c:pt idx="3040">
                  <c:v>37</c:v>
                </c:pt>
                <c:pt idx="3041">
                  <c:v>36.200000000000003</c:v>
                </c:pt>
                <c:pt idx="3042">
                  <c:v>37.4</c:v>
                </c:pt>
                <c:pt idx="3043">
                  <c:v>36.6</c:v>
                </c:pt>
                <c:pt idx="3044">
                  <c:v>38.1</c:v>
                </c:pt>
                <c:pt idx="3045">
                  <c:v>38.299999999999997</c:v>
                </c:pt>
                <c:pt idx="3046">
                  <c:v>36.799999999999997</c:v>
                </c:pt>
                <c:pt idx="3047">
                  <c:v>38.1</c:v>
                </c:pt>
                <c:pt idx="3048">
                  <c:v>37.4</c:v>
                </c:pt>
                <c:pt idx="3049">
                  <c:v>37.5</c:v>
                </c:pt>
                <c:pt idx="3050">
                  <c:v>36.5</c:v>
                </c:pt>
                <c:pt idx="3051">
                  <c:v>36.799999999999997</c:v>
                </c:pt>
                <c:pt idx="3052">
                  <c:v>36.9</c:v>
                </c:pt>
                <c:pt idx="3053">
                  <c:v>36.6</c:v>
                </c:pt>
                <c:pt idx="3054">
                  <c:v>36.9</c:v>
                </c:pt>
                <c:pt idx="3055">
                  <c:v>37.1</c:v>
                </c:pt>
                <c:pt idx="3056">
                  <c:v>37.1</c:v>
                </c:pt>
                <c:pt idx="3057">
                  <c:v>36.799999999999997</c:v>
                </c:pt>
                <c:pt idx="3058">
                  <c:v>35.5</c:v>
                </c:pt>
                <c:pt idx="3059">
                  <c:v>35.9</c:v>
                </c:pt>
                <c:pt idx="3060">
                  <c:v>36.200000000000003</c:v>
                </c:pt>
                <c:pt idx="3061">
                  <c:v>35.799999999999997</c:v>
                </c:pt>
                <c:pt idx="3062">
                  <c:v>35.5</c:v>
                </c:pt>
                <c:pt idx="3063">
                  <c:v>36.200000000000003</c:v>
                </c:pt>
                <c:pt idx="3064">
                  <c:v>35.799999999999997</c:v>
                </c:pt>
                <c:pt idx="3065">
                  <c:v>35.1</c:v>
                </c:pt>
                <c:pt idx="3066">
                  <c:v>36.700000000000003</c:v>
                </c:pt>
                <c:pt idx="3067">
                  <c:v>36.299999999999997</c:v>
                </c:pt>
                <c:pt idx="3068">
                  <c:v>36.299999999999997</c:v>
                </c:pt>
                <c:pt idx="3069">
                  <c:v>35.5</c:v>
                </c:pt>
                <c:pt idx="3070">
                  <c:v>35.6</c:v>
                </c:pt>
                <c:pt idx="3071">
                  <c:v>35.9</c:v>
                </c:pt>
                <c:pt idx="3072">
                  <c:v>34</c:v>
                </c:pt>
                <c:pt idx="3073">
                  <c:v>34.6</c:v>
                </c:pt>
                <c:pt idx="3074">
                  <c:v>34.799999999999997</c:v>
                </c:pt>
                <c:pt idx="3075">
                  <c:v>35.799999999999997</c:v>
                </c:pt>
                <c:pt idx="3076">
                  <c:v>34.5</c:v>
                </c:pt>
                <c:pt idx="3077">
                  <c:v>34.200000000000003</c:v>
                </c:pt>
                <c:pt idx="3078">
                  <c:v>34.799999999999997</c:v>
                </c:pt>
                <c:pt idx="3079">
                  <c:v>34.4</c:v>
                </c:pt>
                <c:pt idx="3080">
                  <c:v>35.200000000000003</c:v>
                </c:pt>
                <c:pt idx="3081">
                  <c:v>34.6</c:v>
                </c:pt>
                <c:pt idx="3082">
                  <c:v>32.4</c:v>
                </c:pt>
                <c:pt idx="3083">
                  <c:v>34.700000000000003</c:v>
                </c:pt>
                <c:pt idx="3084">
                  <c:v>35.5</c:v>
                </c:pt>
                <c:pt idx="3085">
                  <c:v>34.700000000000003</c:v>
                </c:pt>
                <c:pt idx="3086">
                  <c:v>35.1</c:v>
                </c:pt>
                <c:pt idx="3087">
                  <c:v>34.1</c:v>
                </c:pt>
                <c:pt idx="3088">
                  <c:v>34.700000000000003</c:v>
                </c:pt>
                <c:pt idx="3089">
                  <c:v>36.1</c:v>
                </c:pt>
                <c:pt idx="3090">
                  <c:v>36.1</c:v>
                </c:pt>
                <c:pt idx="3091">
                  <c:v>38.1</c:v>
                </c:pt>
                <c:pt idx="3092">
                  <c:v>37.4</c:v>
                </c:pt>
                <c:pt idx="3093">
                  <c:v>39.1</c:v>
                </c:pt>
                <c:pt idx="3094">
                  <c:v>38.299999999999997</c:v>
                </c:pt>
                <c:pt idx="3095">
                  <c:v>38.799999999999997</c:v>
                </c:pt>
                <c:pt idx="3096">
                  <c:v>39.299999999999997</c:v>
                </c:pt>
                <c:pt idx="3097">
                  <c:v>39.299999999999997</c:v>
                </c:pt>
                <c:pt idx="3098">
                  <c:v>41</c:v>
                </c:pt>
                <c:pt idx="3099">
                  <c:v>40.200000000000003</c:v>
                </c:pt>
                <c:pt idx="3100">
                  <c:v>40.299999999999997</c:v>
                </c:pt>
                <c:pt idx="3101">
                  <c:v>41</c:v>
                </c:pt>
                <c:pt idx="3102">
                  <c:v>40.9</c:v>
                </c:pt>
                <c:pt idx="3103">
                  <c:v>42.6</c:v>
                </c:pt>
                <c:pt idx="3104">
                  <c:v>40.4</c:v>
                </c:pt>
                <c:pt idx="3105">
                  <c:v>40.799999999999997</c:v>
                </c:pt>
                <c:pt idx="3106">
                  <c:v>41.6</c:v>
                </c:pt>
                <c:pt idx="3107">
                  <c:v>40.700000000000003</c:v>
                </c:pt>
                <c:pt idx="3108">
                  <c:v>41</c:v>
                </c:pt>
                <c:pt idx="3109">
                  <c:v>41.2</c:v>
                </c:pt>
                <c:pt idx="3110">
                  <c:v>42.4</c:v>
                </c:pt>
                <c:pt idx="3111">
                  <c:v>40.5</c:v>
                </c:pt>
                <c:pt idx="3112">
                  <c:v>41.2</c:v>
                </c:pt>
                <c:pt idx="3113">
                  <c:v>41.4</c:v>
                </c:pt>
                <c:pt idx="3114">
                  <c:v>40.799999999999997</c:v>
                </c:pt>
                <c:pt idx="3115">
                  <c:v>40.9</c:v>
                </c:pt>
                <c:pt idx="3116">
                  <c:v>40.200000000000003</c:v>
                </c:pt>
                <c:pt idx="3117">
                  <c:v>41.3</c:v>
                </c:pt>
                <c:pt idx="3118">
                  <c:v>40.6</c:v>
                </c:pt>
                <c:pt idx="3119">
                  <c:v>40.700000000000003</c:v>
                </c:pt>
                <c:pt idx="3120">
                  <c:v>41.9</c:v>
                </c:pt>
                <c:pt idx="3121">
                  <c:v>41.5</c:v>
                </c:pt>
                <c:pt idx="3122">
                  <c:v>40.200000000000003</c:v>
                </c:pt>
                <c:pt idx="3123">
                  <c:v>41.9</c:v>
                </c:pt>
                <c:pt idx="3124">
                  <c:v>40.4</c:v>
                </c:pt>
                <c:pt idx="3125">
                  <c:v>42.3</c:v>
                </c:pt>
                <c:pt idx="3126">
                  <c:v>41.7</c:v>
                </c:pt>
                <c:pt idx="3127">
                  <c:v>41.1</c:v>
                </c:pt>
                <c:pt idx="3128">
                  <c:v>42</c:v>
                </c:pt>
                <c:pt idx="3129">
                  <c:v>41.7</c:v>
                </c:pt>
                <c:pt idx="3130">
                  <c:v>40.6</c:v>
                </c:pt>
                <c:pt idx="3131">
                  <c:v>42.4</c:v>
                </c:pt>
                <c:pt idx="3132">
                  <c:v>42.9</c:v>
                </c:pt>
                <c:pt idx="3133">
                  <c:v>42.6</c:v>
                </c:pt>
                <c:pt idx="3134">
                  <c:v>41.7</c:v>
                </c:pt>
                <c:pt idx="3135">
                  <c:v>43</c:v>
                </c:pt>
                <c:pt idx="3136">
                  <c:v>40.4</c:v>
                </c:pt>
                <c:pt idx="3137">
                  <c:v>43</c:v>
                </c:pt>
                <c:pt idx="3138">
                  <c:v>42.3</c:v>
                </c:pt>
                <c:pt idx="3139">
                  <c:v>41.5</c:v>
                </c:pt>
                <c:pt idx="3140">
                  <c:v>41.6</c:v>
                </c:pt>
                <c:pt idx="3141">
                  <c:v>42.2</c:v>
                </c:pt>
                <c:pt idx="3142">
                  <c:v>42.7</c:v>
                </c:pt>
                <c:pt idx="3143">
                  <c:v>42.3</c:v>
                </c:pt>
                <c:pt idx="3144">
                  <c:v>42.7</c:v>
                </c:pt>
                <c:pt idx="3145">
                  <c:v>42</c:v>
                </c:pt>
                <c:pt idx="3146">
                  <c:v>42</c:v>
                </c:pt>
                <c:pt idx="3147">
                  <c:v>42.6</c:v>
                </c:pt>
                <c:pt idx="3148">
                  <c:v>43.2</c:v>
                </c:pt>
                <c:pt idx="3149">
                  <c:v>43</c:v>
                </c:pt>
                <c:pt idx="3150">
                  <c:v>42.9</c:v>
                </c:pt>
                <c:pt idx="3151">
                  <c:v>43.7</c:v>
                </c:pt>
                <c:pt idx="3152">
                  <c:v>43</c:v>
                </c:pt>
                <c:pt idx="3153">
                  <c:v>42.9</c:v>
                </c:pt>
                <c:pt idx="3154">
                  <c:v>43.6</c:v>
                </c:pt>
                <c:pt idx="3155">
                  <c:v>44.5</c:v>
                </c:pt>
                <c:pt idx="3156">
                  <c:v>44.1</c:v>
                </c:pt>
                <c:pt idx="3157">
                  <c:v>44.1</c:v>
                </c:pt>
                <c:pt idx="3158">
                  <c:v>44</c:v>
                </c:pt>
                <c:pt idx="3159">
                  <c:v>44</c:v>
                </c:pt>
                <c:pt idx="3160">
                  <c:v>45.3</c:v>
                </c:pt>
                <c:pt idx="3161">
                  <c:v>46.9</c:v>
                </c:pt>
                <c:pt idx="3162">
                  <c:v>44.9</c:v>
                </c:pt>
                <c:pt idx="3163">
                  <c:v>46.5</c:v>
                </c:pt>
                <c:pt idx="3164">
                  <c:v>46.3</c:v>
                </c:pt>
                <c:pt idx="3165">
                  <c:v>47.3</c:v>
                </c:pt>
                <c:pt idx="3166">
                  <c:v>47.7</c:v>
                </c:pt>
                <c:pt idx="3167">
                  <c:v>47.7</c:v>
                </c:pt>
                <c:pt idx="3168">
                  <c:v>47.6</c:v>
                </c:pt>
                <c:pt idx="3169">
                  <c:v>47.8</c:v>
                </c:pt>
                <c:pt idx="3170">
                  <c:v>48.4</c:v>
                </c:pt>
                <c:pt idx="3171">
                  <c:v>48.2</c:v>
                </c:pt>
                <c:pt idx="3172">
                  <c:v>48.7</c:v>
                </c:pt>
                <c:pt idx="3173">
                  <c:v>48.4</c:v>
                </c:pt>
                <c:pt idx="3174">
                  <c:v>49.9</c:v>
                </c:pt>
                <c:pt idx="3175">
                  <c:v>50.3</c:v>
                </c:pt>
                <c:pt idx="3176">
                  <c:v>50.3</c:v>
                </c:pt>
                <c:pt idx="3177">
                  <c:v>49.8</c:v>
                </c:pt>
                <c:pt idx="3178">
                  <c:v>51.2</c:v>
                </c:pt>
                <c:pt idx="3179">
                  <c:v>51.1</c:v>
                </c:pt>
                <c:pt idx="3180">
                  <c:v>52.2</c:v>
                </c:pt>
                <c:pt idx="3181">
                  <c:v>52.7</c:v>
                </c:pt>
                <c:pt idx="3182">
                  <c:v>53.6</c:v>
                </c:pt>
                <c:pt idx="3183">
                  <c:v>52.7</c:v>
                </c:pt>
                <c:pt idx="3184">
                  <c:v>54</c:v>
                </c:pt>
                <c:pt idx="3185">
                  <c:v>54.1</c:v>
                </c:pt>
                <c:pt idx="3186">
                  <c:v>55.3</c:v>
                </c:pt>
                <c:pt idx="3187">
                  <c:v>55.2</c:v>
                </c:pt>
                <c:pt idx="3188">
                  <c:v>56.7</c:v>
                </c:pt>
                <c:pt idx="3189">
                  <c:v>56.6</c:v>
                </c:pt>
                <c:pt idx="3190">
                  <c:v>57</c:v>
                </c:pt>
                <c:pt idx="3191">
                  <c:v>56.8</c:v>
                </c:pt>
                <c:pt idx="3192">
                  <c:v>56.6</c:v>
                </c:pt>
                <c:pt idx="3193">
                  <c:v>57.6</c:v>
                </c:pt>
                <c:pt idx="3194">
                  <c:v>57.7</c:v>
                </c:pt>
                <c:pt idx="3195">
                  <c:v>56.7</c:v>
                </c:pt>
                <c:pt idx="3196">
                  <c:v>58.2</c:v>
                </c:pt>
                <c:pt idx="3197">
                  <c:v>58.3</c:v>
                </c:pt>
                <c:pt idx="3198">
                  <c:v>59.1</c:v>
                </c:pt>
                <c:pt idx="3199">
                  <c:v>58.3</c:v>
                </c:pt>
                <c:pt idx="3200">
                  <c:v>57.3</c:v>
                </c:pt>
                <c:pt idx="3201">
                  <c:v>59.6</c:v>
                </c:pt>
                <c:pt idx="3202">
                  <c:v>59.6</c:v>
                </c:pt>
                <c:pt idx="3203">
                  <c:v>59.5</c:v>
                </c:pt>
                <c:pt idx="3204">
                  <c:v>59.3</c:v>
                </c:pt>
                <c:pt idx="3205">
                  <c:v>59.6</c:v>
                </c:pt>
                <c:pt idx="3206">
                  <c:v>58.9</c:v>
                </c:pt>
                <c:pt idx="3207">
                  <c:v>59.2</c:v>
                </c:pt>
                <c:pt idx="3208">
                  <c:v>60.7</c:v>
                </c:pt>
                <c:pt idx="3209">
                  <c:v>59.5</c:v>
                </c:pt>
                <c:pt idx="3210">
                  <c:v>59.6</c:v>
                </c:pt>
                <c:pt idx="3211">
                  <c:v>60.4</c:v>
                </c:pt>
                <c:pt idx="3212">
                  <c:v>60.6</c:v>
                </c:pt>
                <c:pt idx="3213">
                  <c:v>59.8</c:v>
                </c:pt>
                <c:pt idx="3214">
                  <c:v>60</c:v>
                </c:pt>
                <c:pt idx="3215">
                  <c:v>60.7</c:v>
                </c:pt>
              </c:numCache>
            </c:numRef>
          </c:xVal>
          <c:yVal>
            <c:numRef>
              <c:f>'63G_24'!$A$4:$A$3219</c:f>
              <c:numCache>
                <c:formatCode>General</c:formatCode>
                <c:ptCount val="3216"/>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pt idx="3035">
                  <c:v>308.5</c:v>
                </c:pt>
                <c:pt idx="3036">
                  <c:v>308.60000000000002</c:v>
                </c:pt>
                <c:pt idx="3037">
                  <c:v>308.7</c:v>
                </c:pt>
                <c:pt idx="3038">
                  <c:v>308.8</c:v>
                </c:pt>
                <c:pt idx="3039">
                  <c:v>308.89999999999998</c:v>
                </c:pt>
                <c:pt idx="3040">
                  <c:v>309</c:v>
                </c:pt>
                <c:pt idx="3041">
                  <c:v>309.10000000000002</c:v>
                </c:pt>
                <c:pt idx="3042">
                  <c:v>309.2</c:v>
                </c:pt>
                <c:pt idx="3043">
                  <c:v>309.3</c:v>
                </c:pt>
                <c:pt idx="3044">
                  <c:v>309.39999999999998</c:v>
                </c:pt>
                <c:pt idx="3045">
                  <c:v>309.5</c:v>
                </c:pt>
                <c:pt idx="3046">
                  <c:v>309.60000000000002</c:v>
                </c:pt>
                <c:pt idx="3047">
                  <c:v>309.7</c:v>
                </c:pt>
                <c:pt idx="3048">
                  <c:v>309.8</c:v>
                </c:pt>
                <c:pt idx="3049">
                  <c:v>309.89999999999998</c:v>
                </c:pt>
                <c:pt idx="3050">
                  <c:v>310</c:v>
                </c:pt>
                <c:pt idx="3051">
                  <c:v>310.10000000000002</c:v>
                </c:pt>
                <c:pt idx="3052">
                  <c:v>310.2</c:v>
                </c:pt>
                <c:pt idx="3053">
                  <c:v>310.3</c:v>
                </c:pt>
                <c:pt idx="3054">
                  <c:v>310.39999999999998</c:v>
                </c:pt>
                <c:pt idx="3055">
                  <c:v>310.5</c:v>
                </c:pt>
                <c:pt idx="3056">
                  <c:v>310.60000000000002</c:v>
                </c:pt>
                <c:pt idx="3057">
                  <c:v>310.7</c:v>
                </c:pt>
                <c:pt idx="3058">
                  <c:v>310.8</c:v>
                </c:pt>
                <c:pt idx="3059">
                  <c:v>310.89999999999998</c:v>
                </c:pt>
                <c:pt idx="3060">
                  <c:v>311</c:v>
                </c:pt>
                <c:pt idx="3061">
                  <c:v>311.10000000000002</c:v>
                </c:pt>
                <c:pt idx="3062">
                  <c:v>311.2</c:v>
                </c:pt>
                <c:pt idx="3063">
                  <c:v>311.3</c:v>
                </c:pt>
                <c:pt idx="3064">
                  <c:v>311.39999999999998</c:v>
                </c:pt>
                <c:pt idx="3065">
                  <c:v>311.5</c:v>
                </c:pt>
                <c:pt idx="3066">
                  <c:v>311.60000000000002</c:v>
                </c:pt>
                <c:pt idx="3067">
                  <c:v>311.7</c:v>
                </c:pt>
                <c:pt idx="3068">
                  <c:v>311.8</c:v>
                </c:pt>
                <c:pt idx="3069">
                  <c:v>311.89999999999998</c:v>
                </c:pt>
                <c:pt idx="3070">
                  <c:v>312</c:v>
                </c:pt>
                <c:pt idx="3071">
                  <c:v>312.10000000000002</c:v>
                </c:pt>
                <c:pt idx="3072">
                  <c:v>312.2</c:v>
                </c:pt>
                <c:pt idx="3073">
                  <c:v>312.3</c:v>
                </c:pt>
                <c:pt idx="3074">
                  <c:v>312.39999999999998</c:v>
                </c:pt>
                <c:pt idx="3075">
                  <c:v>312.5</c:v>
                </c:pt>
                <c:pt idx="3076">
                  <c:v>312.60000000000002</c:v>
                </c:pt>
                <c:pt idx="3077">
                  <c:v>312.7</c:v>
                </c:pt>
                <c:pt idx="3078">
                  <c:v>312.8</c:v>
                </c:pt>
                <c:pt idx="3079">
                  <c:v>312.89999999999998</c:v>
                </c:pt>
                <c:pt idx="3080">
                  <c:v>313</c:v>
                </c:pt>
                <c:pt idx="3081">
                  <c:v>313.10000000000002</c:v>
                </c:pt>
                <c:pt idx="3082">
                  <c:v>313.2</c:v>
                </c:pt>
                <c:pt idx="3083">
                  <c:v>313.3</c:v>
                </c:pt>
                <c:pt idx="3084">
                  <c:v>313.39999999999998</c:v>
                </c:pt>
                <c:pt idx="3085">
                  <c:v>313.5</c:v>
                </c:pt>
                <c:pt idx="3086">
                  <c:v>313.60000000000002</c:v>
                </c:pt>
                <c:pt idx="3087">
                  <c:v>313.7</c:v>
                </c:pt>
                <c:pt idx="3088">
                  <c:v>313.8</c:v>
                </c:pt>
                <c:pt idx="3089">
                  <c:v>313.89999999999998</c:v>
                </c:pt>
                <c:pt idx="3090">
                  <c:v>314</c:v>
                </c:pt>
                <c:pt idx="3091">
                  <c:v>314.10000000000002</c:v>
                </c:pt>
                <c:pt idx="3092">
                  <c:v>314.2</c:v>
                </c:pt>
                <c:pt idx="3093">
                  <c:v>314.3</c:v>
                </c:pt>
                <c:pt idx="3094">
                  <c:v>314.39999999999998</c:v>
                </c:pt>
                <c:pt idx="3095">
                  <c:v>314.5</c:v>
                </c:pt>
                <c:pt idx="3096">
                  <c:v>314.60000000000002</c:v>
                </c:pt>
                <c:pt idx="3097">
                  <c:v>314.7</c:v>
                </c:pt>
                <c:pt idx="3098">
                  <c:v>314.8</c:v>
                </c:pt>
                <c:pt idx="3099">
                  <c:v>314.89999999999998</c:v>
                </c:pt>
                <c:pt idx="3100">
                  <c:v>315</c:v>
                </c:pt>
                <c:pt idx="3101">
                  <c:v>315.10000000000002</c:v>
                </c:pt>
                <c:pt idx="3102">
                  <c:v>315.2</c:v>
                </c:pt>
                <c:pt idx="3103">
                  <c:v>315.3</c:v>
                </c:pt>
                <c:pt idx="3104">
                  <c:v>315.39999999999998</c:v>
                </c:pt>
                <c:pt idx="3105">
                  <c:v>315.5</c:v>
                </c:pt>
                <c:pt idx="3106">
                  <c:v>315.60000000000002</c:v>
                </c:pt>
                <c:pt idx="3107">
                  <c:v>315.7</c:v>
                </c:pt>
                <c:pt idx="3108">
                  <c:v>315.8</c:v>
                </c:pt>
                <c:pt idx="3109">
                  <c:v>315.89999999999998</c:v>
                </c:pt>
                <c:pt idx="3110">
                  <c:v>316</c:v>
                </c:pt>
                <c:pt idx="3111">
                  <c:v>316.10000000000002</c:v>
                </c:pt>
                <c:pt idx="3112">
                  <c:v>316.2</c:v>
                </c:pt>
                <c:pt idx="3113">
                  <c:v>316.3</c:v>
                </c:pt>
                <c:pt idx="3114">
                  <c:v>316.39999999999998</c:v>
                </c:pt>
                <c:pt idx="3115">
                  <c:v>316.5</c:v>
                </c:pt>
                <c:pt idx="3116">
                  <c:v>316.60000000000002</c:v>
                </c:pt>
                <c:pt idx="3117">
                  <c:v>316.7</c:v>
                </c:pt>
                <c:pt idx="3118">
                  <c:v>316.8</c:v>
                </c:pt>
                <c:pt idx="3119">
                  <c:v>316.89999999999998</c:v>
                </c:pt>
                <c:pt idx="3120">
                  <c:v>317</c:v>
                </c:pt>
                <c:pt idx="3121">
                  <c:v>317.10000000000002</c:v>
                </c:pt>
                <c:pt idx="3122">
                  <c:v>317.2</c:v>
                </c:pt>
                <c:pt idx="3123">
                  <c:v>317.3</c:v>
                </c:pt>
                <c:pt idx="3124">
                  <c:v>317.39999999999998</c:v>
                </c:pt>
                <c:pt idx="3125">
                  <c:v>317.5</c:v>
                </c:pt>
                <c:pt idx="3126">
                  <c:v>317.60000000000002</c:v>
                </c:pt>
                <c:pt idx="3127">
                  <c:v>317.7</c:v>
                </c:pt>
                <c:pt idx="3128">
                  <c:v>317.8</c:v>
                </c:pt>
                <c:pt idx="3129">
                  <c:v>317.89999999999998</c:v>
                </c:pt>
                <c:pt idx="3130">
                  <c:v>318</c:v>
                </c:pt>
                <c:pt idx="3131">
                  <c:v>318.10000000000002</c:v>
                </c:pt>
                <c:pt idx="3132">
                  <c:v>318.2</c:v>
                </c:pt>
                <c:pt idx="3133">
                  <c:v>318.3</c:v>
                </c:pt>
                <c:pt idx="3134">
                  <c:v>318.39999999999998</c:v>
                </c:pt>
                <c:pt idx="3135">
                  <c:v>318.5</c:v>
                </c:pt>
                <c:pt idx="3136">
                  <c:v>318.60000000000002</c:v>
                </c:pt>
                <c:pt idx="3137">
                  <c:v>318.7</c:v>
                </c:pt>
                <c:pt idx="3138">
                  <c:v>318.8</c:v>
                </c:pt>
                <c:pt idx="3139">
                  <c:v>318.89999999999998</c:v>
                </c:pt>
                <c:pt idx="3140">
                  <c:v>319</c:v>
                </c:pt>
                <c:pt idx="3141">
                  <c:v>319.10000000000002</c:v>
                </c:pt>
                <c:pt idx="3142">
                  <c:v>319.2</c:v>
                </c:pt>
                <c:pt idx="3143">
                  <c:v>319.3</c:v>
                </c:pt>
                <c:pt idx="3144">
                  <c:v>319.39999999999998</c:v>
                </c:pt>
                <c:pt idx="3145">
                  <c:v>319.5</c:v>
                </c:pt>
                <c:pt idx="3146">
                  <c:v>319.60000000000002</c:v>
                </c:pt>
                <c:pt idx="3147">
                  <c:v>319.7</c:v>
                </c:pt>
                <c:pt idx="3148">
                  <c:v>319.8</c:v>
                </c:pt>
                <c:pt idx="3149">
                  <c:v>319.89999999999998</c:v>
                </c:pt>
                <c:pt idx="3150">
                  <c:v>320</c:v>
                </c:pt>
                <c:pt idx="3151">
                  <c:v>320.10000000000002</c:v>
                </c:pt>
                <c:pt idx="3152">
                  <c:v>320.2</c:v>
                </c:pt>
                <c:pt idx="3153">
                  <c:v>320.3</c:v>
                </c:pt>
                <c:pt idx="3154">
                  <c:v>320.39999999999998</c:v>
                </c:pt>
                <c:pt idx="3155">
                  <c:v>320.5</c:v>
                </c:pt>
                <c:pt idx="3156">
                  <c:v>320.60000000000002</c:v>
                </c:pt>
                <c:pt idx="3157">
                  <c:v>320.7</c:v>
                </c:pt>
                <c:pt idx="3158">
                  <c:v>320.8</c:v>
                </c:pt>
                <c:pt idx="3159">
                  <c:v>320.89999999999998</c:v>
                </c:pt>
                <c:pt idx="3160">
                  <c:v>321</c:v>
                </c:pt>
                <c:pt idx="3161">
                  <c:v>321.10000000000002</c:v>
                </c:pt>
                <c:pt idx="3162">
                  <c:v>321.2</c:v>
                </c:pt>
                <c:pt idx="3163">
                  <c:v>321.3</c:v>
                </c:pt>
                <c:pt idx="3164">
                  <c:v>321.39999999999998</c:v>
                </c:pt>
                <c:pt idx="3165">
                  <c:v>321.5</c:v>
                </c:pt>
                <c:pt idx="3166">
                  <c:v>321.60000000000002</c:v>
                </c:pt>
                <c:pt idx="3167">
                  <c:v>321.7</c:v>
                </c:pt>
                <c:pt idx="3168">
                  <c:v>321.8</c:v>
                </c:pt>
                <c:pt idx="3169">
                  <c:v>321.89999999999998</c:v>
                </c:pt>
                <c:pt idx="3170">
                  <c:v>322</c:v>
                </c:pt>
                <c:pt idx="3171">
                  <c:v>322.10000000000002</c:v>
                </c:pt>
                <c:pt idx="3172">
                  <c:v>322.2</c:v>
                </c:pt>
                <c:pt idx="3173">
                  <c:v>322.3</c:v>
                </c:pt>
                <c:pt idx="3174">
                  <c:v>322.39999999999998</c:v>
                </c:pt>
                <c:pt idx="3175">
                  <c:v>322.5</c:v>
                </c:pt>
                <c:pt idx="3176">
                  <c:v>322.60000000000002</c:v>
                </c:pt>
                <c:pt idx="3177">
                  <c:v>322.7</c:v>
                </c:pt>
                <c:pt idx="3178">
                  <c:v>322.8</c:v>
                </c:pt>
                <c:pt idx="3179">
                  <c:v>322.89999999999998</c:v>
                </c:pt>
                <c:pt idx="3180">
                  <c:v>323</c:v>
                </c:pt>
                <c:pt idx="3181">
                  <c:v>323.10000000000002</c:v>
                </c:pt>
                <c:pt idx="3182">
                  <c:v>323.2</c:v>
                </c:pt>
                <c:pt idx="3183">
                  <c:v>323.3</c:v>
                </c:pt>
                <c:pt idx="3184">
                  <c:v>323.39999999999998</c:v>
                </c:pt>
                <c:pt idx="3185">
                  <c:v>323.5</c:v>
                </c:pt>
                <c:pt idx="3186">
                  <c:v>323.60000000000002</c:v>
                </c:pt>
                <c:pt idx="3187">
                  <c:v>323.7</c:v>
                </c:pt>
                <c:pt idx="3188">
                  <c:v>323.8</c:v>
                </c:pt>
                <c:pt idx="3189">
                  <c:v>323.89999999999998</c:v>
                </c:pt>
                <c:pt idx="3190">
                  <c:v>324</c:v>
                </c:pt>
                <c:pt idx="3191">
                  <c:v>324.10000000000002</c:v>
                </c:pt>
                <c:pt idx="3192">
                  <c:v>324.2</c:v>
                </c:pt>
                <c:pt idx="3193">
                  <c:v>324.3</c:v>
                </c:pt>
                <c:pt idx="3194">
                  <c:v>324.39999999999998</c:v>
                </c:pt>
                <c:pt idx="3195">
                  <c:v>324.5</c:v>
                </c:pt>
                <c:pt idx="3196">
                  <c:v>324.60000000000002</c:v>
                </c:pt>
                <c:pt idx="3197">
                  <c:v>324.7</c:v>
                </c:pt>
                <c:pt idx="3198">
                  <c:v>324.8</c:v>
                </c:pt>
                <c:pt idx="3199">
                  <c:v>324.89999999999998</c:v>
                </c:pt>
                <c:pt idx="3200">
                  <c:v>325</c:v>
                </c:pt>
                <c:pt idx="3201">
                  <c:v>325.10000000000002</c:v>
                </c:pt>
                <c:pt idx="3202">
                  <c:v>325.2</c:v>
                </c:pt>
                <c:pt idx="3203">
                  <c:v>325.3</c:v>
                </c:pt>
                <c:pt idx="3204">
                  <c:v>325.39999999999998</c:v>
                </c:pt>
                <c:pt idx="3205">
                  <c:v>325.5</c:v>
                </c:pt>
                <c:pt idx="3206">
                  <c:v>325.60000000000002</c:v>
                </c:pt>
                <c:pt idx="3207">
                  <c:v>325.7</c:v>
                </c:pt>
                <c:pt idx="3208">
                  <c:v>325.8</c:v>
                </c:pt>
                <c:pt idx="3209">
                  <c:v>325.89999999999998</c:v>
                </c:pt>
                <c:pt idx="3210">
                  <c:v>326</c:v>
                </c:pt>
                <c:pt idx="3211">
                  <c:v>326.10000000000002</c:v>
                </c:pt>
                <c:pt idx="3212">
                  <c:v>326.2</c:v>
                </c:pt>
                <c:pt idx="3213">
                  <c:v>326.3</c:v>
                </c:pt>
                <c:pt idx="3214">
                  <c:v>326.39999999999998</c:v>
                </c:pt>
                <c:pt idx="3215">
                  <c:v>326.5</c:v>
                </c:pt>
              </c:numCache>
            </c:numRef>
          </c:yVal>
          <c:smooth val="1"/>
          <c:extLst>
            <c:ext xmlns:c16="http://schemas.microsoft.com/office/drawing/2014/chart" uri="{C3380CC4-5D6E-409C-BE32-E72D297353CC}">
              <c16:uniqueId val="{00000003-DEAD-4766-96FB-F44AC07B62A6}"/>
            </c:ext>
          </c:extLst>
        </c:ser>
        <c:ser>
          <c:idx val="11"/>
          <c:order val="4"/>
          <c:tx>
            <c:strRef>
              <c:f>'63G_24'!$F$1</c:f>
              <c:strCache>
                <c:ptCount val="1"/>
                <c:pt idx="0">
                  <c:v>2019</c:v>
                </c:pt>
              </c:strCache>
            </c:strRef>
          </c:tx>
          <c:spPr>
            <a:ln w="12700" cap="rnd">
              <a:solidFill>
                <a:srgbClr val="00B050"/>
              </a:solidFill>
              <a:round/>
            </a:ln>
            <a:effectLst/>
          </c:spPr>
          <c:marker>
            <c:symbol val="none"/>
          </c:marker>
          <c:xVal>
            <c:numRef>
              <c:f>'63G_24'!$F$2:$F$3212</c:f>
              <c:numCache>
                <c:formatCode>General</c:formatCode>
                <c:ptCount val="3211"/>
                <c:pt idx="0">
                  <c:v>3.6</c:v>
                </c:pt>
                <c:pt idx="1">
                  <c:v>3.5</c:v>
                </c:pt>
                <c:pt idx="2">
                  <c:v>3.4</c:v>
                </c:pt>
                <c:pt idx="3">
                  <c:v>3.7</c:v>
                </c:pt>
                <c:pt idx="4">
                  <c:v>3.5</c:v>
                </c:pt>
                <c:pt idx="5">
                  <c:v>3.5</c:v>
                </c:pt>
                <c:pt idx="6">
                  <c:v>3.7</c:v>
                </c:pt>
                <c:pt idx="7">
                  <c:v>3.4</c:v>
                </c:pt>
                <c:pt idx="8">
                  <c:v>3.1</c:v>
                </c:pt>
                <c:pt idx="9">
                  <c:v>3.5</c:v>
                </c:pt>
                <c:pt idx="10">
                  <c:v>3.6</c:v>
                </c:pt>
                <c:pt idx="11">
                  <c:v>3.8</c:v>
                </c:pt>
                <c:pt idx="12">
                  <c:v>3.6</c:v>
                </c:pt>
                <c:pt idx="13">
                  <c:v>3.8</c:v>
                </c:pt>
                <c:pt idx="14">
                  <c:v>3.6</c:v>
                </c:pt>
                <c:pt idx="15">
                  <c:v>3.9</c:v>
                </c:pt>
                <c:pt idx="16">
                  <c:v>4.0999999999999996</c:v>
                </c:pt>
                <c:pt idx="17">
                  <c:v>4.0999999999999996</c:v>
                </c:pt>
                <c:pt idx="18">
                  <c:v>4.5</c:v>
                </c:pt>
                <c:pt idx="19">
                  <c:v>4.7</c:v>
                </c:pt>
                <c:pt idx="20">
                  <c:v>5.2</c:v>
                </c:pt>
                <c:pt idx="21">
                  <c:v>4.5999999999999996</c:v>
                </c:pt>
                <c:pt idx="22">
                  <c:v>5.6</c:v>
                </c:pt>
                <c:pt idx="23">
                  <c:v>5.7</c:v>
                </c:pt>
                <c:pt idx="24">
                  <c:v>6.8</c:v>
                </c:pt>
                <c:pt idx="25">
                  <c:v>5.2</c:v>
                </c:pt>
                <c:pt idx="26">
                  <c:v>6.6</c:v>
                </c:pt>
                <c:pt idx="27">
                  <c:v>5.8</c:v>
                </c:pt>
                <c:pt idx="28">
                  <c:v>6.3</c:v>
                </c:pt>
                <c:pt idx="29">
                  <c:v>6.9</c:v>
                </c:pt>
                <c:pt idx="30">
                  <c:v>6.1</c:v>
                </c:pt>
                <c:pt idx="31">
                  <c:v>6.7</c:v>
                </c:pt>
                <c:pt idx="32">
                  <c:v>6</c:v>
                </c:pt>
                <c:pt idx="33">
                  <c:v>6.1</c:v>
                </c:pt>
                <c:pt idx="34">
                  <c:v>6</c:v>
                </c:pt>
                <c:pt idx="35">
                  <c:v>6.6</c:v>
                </c:pt>
                <c:pt idx="36">
                  <c:v>5.6</c:v>
                </c:pt>
                <c:pt idx="37">
                  <c:v>5.4</c:v>
                </c:pt>
                <c:pt idx="38">
                  <c:v>5.8</c:v>
                </c:pt>
                <c:pt idx="39">
                  <c:v>7</c:v>
                </c:pt>
                <c:pt idx="40">
                  <c:v>6.8</c:v>
                </c:pt>
                <c:pt idx="41">
                  <c:v>7.5</c:v>
                </c:pt>
                <c:pt idx="42">
                  <c:v>7.6</c:v>
                </c:pt>
                <c:pt idx="43">
                  <c:v>9</c:v>
                </c:pt>
                <c:pt idx="44">
                  <c:v>6.8</c:v>
                </c:pt>
                <c:pt idx="45">
                  <c:v>8.1999999999999993</c:v>
                </c:pt>
                <c:pt idx="46">
                  <c:v>6.9</c:v>
                </c:pt>
                <c:pt idx="47">
                  <c:v>6.8</c:v>
                </c:pt>
                <c:pt idx="48">
                  <c:v>5.9</c:v>
                </c:pt>
                <c:pt idx="49">
                  <c:v>8.3000000000000007</c:v>
                </c:pt>
                <c:pt idx="50">
                  <c:v>7</c:v>
                </c:pt>
                <c:pt idx="51">
                  <c:v>6.5</c:v>
                </c:pt>
                <c:pt idx="52">
                  <c:v>5.7</c:v>
                </c:pt>
                <c:pt idx="53">
                  <c:v>6.5</c:v>
                </c:pt>
                <c:pt idx="54">
                  <c:v>6.3</c:v>
                </c:pt>
                <c:pt idx="55">
                  <c:v>7.6</c:v>
                </c:pt>
                <c:pt idx="56">
                  <c:v>8.6</c:v>
                </c:pt>
                <c:pt idx="57">
                  <c:v>10</c:v>
                </c:pt>
                <c:pt idx="58">
                  <c:v>8.8000000000000007</c:v>
                </c:pt>
                <c:pt idx="59">
                  <c:v>9</c:v>
                </c:pt>
                <c:pt idx="60">
                  <c:v>9.5</c:v>
                </c:pt>
                <c:pt idx="61">
                  <c:v>9.5</c:v>
                </c:pt>
                <c:pt idx="62">
                  <c:v>10.3</c:v>
                </c:pt>
                <c:pt idx="63">
                  <c:v>11.1</c:v>
                </c:pt>
                <c:pt idx="64">
                  <c:v>11.3</c:v>
                </c:pt>
                <c:pt idx="65">
                  <c:v>10.9</c:v>
                </c:pt>
                <c:pt idx="66">
                  <c:v>12.2</c:v>
                </c:pt>
                <c:pt idx="67">
                  <c:v>12</c:v>
                </c:pt>
                <c:pt idx="68">
                  <c:v>11.6</c:v>
                </c:pt>
                <c:pt idx="69">
                  <c:v>12.2</c:v>
                </c:pt>
                <c:pt idx="70">
                  <c:v>11.7</c:v>
                </c:pt>
                <c:pt idx="71">
                  <c:v>11</c:v>
                </c:pt>
                <c:pt idx="72">
                  <c:v>11.2</c:v>
                </c:pt>
                <c:pt idx="73">
                  <c:v>11.7</c:v>
                </c:pt>
                <c:pt idx="74">
                  <c:v>11.9</c:v>
                </c:pt>
                <c:pt idx="75">
                  <c:v>12.1</c:v>
                </c:pt>
                <c:pt idx="76">
                  <c:v>10.6</c:v>
                </c:pt>
                <c:pt idx="77">
                  <c:v>11.9</c:v>
                </c:pt>
                <c:pt idx="78">
                  <c:v>11.8</c:v>
                </c:pt>
                <c:pt idx="79">
                  <c:v>9.6999999999999993</c:v>
                </c:pt>
                <c:pt idx="80">
                  <c:v>10.8</c:v>
                </c:pt>
                <c:pt idx="81">
                  <c:v>11.1</c:v>
                </c:pt>
                <c:pt idx="82">
                  <c:v>10.6</c:v>
                </c:pt>
                <c:pt idx="83">
                  <c:v>10.6</c:v>
                </c:pt>
                <c:pt idx="84">
                  <c:v>11.2</c:v>
                </c:pt>
                <c:pt idx="85">
                  <c:v>9.1999999999999993</c:v>
                </c:pt>
                <c:pt idx="86">
                  <c:v>9.9</c:v>
                </c:pt>
                <c:pt idx="87">
                  <c:v>10.8</c:v>
                </c:pt>
                <c:pt idx="88">
                  <c:v>10.3</c:v>
                </c:pt>
                <c:pt idx="89">
                  <c:v>9.1</c:v>
                </c:pt>
                <c:pt idx="90">
                  <c:v>8.6999999999999993</c:v>
                </c:pt>
                <c:pt idx="91">
                  <c:v>8.1999999999999993</c:v>
                </c:pt>
                <c:pt idx="92">
                  <c:v>8.5</c:v>
                </c:pt>
                <c:pt idx="93">
                  <c:v>9</c:v>
                </c:pt>
                <c:pt idx="94">
                  <c:v>8.5</c:v>
                </c:pt>
                <c:pt idx="95">
                  <c:v>9</c:v>
                </c:pt>
                <c:pt idx="96">
                  <c:v>8</c:v>
                </c:pt>
                <c:pt idx="97">
                  <c:v>8.4</c:v>
                </c:pt>
                <c:pt idx="98">
                  <c:v>8.5</c:v>
                </c:pt>
                <c:pt idx="99">
                  <c:v>9.4</c:v>
                </c:pt>
                <c:pt idx="100">
                  <c:v>8.3000000000000007</c:v>
                </c:pt>
                <c:pt idx="101">
                  <c:v>9.1999999999999993</c:v>
                </c:pt>
                <c:pt idx="102">
                  <c:v>8.5</c:v>
                </c:pt>
                <c:pt idx="103">
                  <c:v>9.1</c:v>
                </c:pt>
                <c:pt idx="104">
                  <c:v>7.5</c:v>
                </c:pt>
                <c:pt idx="105">
                  <c:v>6.8</c:v>
                </c:pt>
                <c:pt idx="106">
                  <c:v>7.9</c:v>
                </c:pt>
                <c:pt idx="107">
                  <c:v>8.9</c:v>
                </c:pt>
                <c:pt idx="108">
                  <c:v>7.7</c:v>
                </c:pt>
                <c:pt idx="109">
                  <c:v>8.9</c:v>
                </c:pt>
                <c:pt idx="110">
                  <c:v>8.6999999999999993</c:v>
                </c:pt>
                <c:pt idx="111">
                  <c:v>7.6</c:v>
                </c:pt>
                <c:pt idx="112">
                  <c:v>8.9</c:v>
                </c:pt>
                <c:pt idx="113">
                  <c:v>7.7</c:v>
                </c:pt>
                <c:pt idx="114">
                  <c:v>7.9</c:v>
                </c:pt>
                <c:pt idx="115">
                  <c:v>8.1999999999999993</c:v>
                </c:pt>
                <c:pt idx="116">
                  <c:v>8.1</c:v>
                </c:pt>
                <c:pt idx="117">
                  <c:v>7.9</c:v>
                </c:pt>
                <c:pt idx="118">
                  <c:v>9.1999999999999993</c:v>
                </c:pt>
                <c:pt idx="119">
                  <c:v>8.5</c:v>
                </c:pt>
                <c:pt idx="120">
                  <c:v>8.9</c:v>
                </c:pt>
                <c:pt idx="121">
                  <c:v>7.9</c:v>
                </c:pt>
                <c:pt idx="122">
                  <c:v>7.9</c:v>
                </c:pt>
                <c:pt idx="123">
                  <c:v>7.7</c:v>
                </c:pt>
                <c:pt idx="124">
                  <c:v>7.4</c:v>
                </c:pt>
                <c:pt idx="125">
                  <c:v>7.3</c:v>
                </c:pt>
                <c:pt idx="126">
                  <c:v>7.9</c:v>
                </c:pt>
                <c:pt idx="127">
                  <c:v>8.4</c:v>
                </c:pt>
                <c:pt idx="128">
                  <c:v>9.3000000000000007</c:v>
                </c:pt>
                <c:pt idx="129">
                  <c:v>9.6999999999999993</c:v>
                </c:pt>
                <c:pt idx="130">
                  <c:v>8.8000000000000007</c:v>
                </c:pt>
                <c:pt idx="131">
                  <c:v>8.6999999999999993</c:v>
                </c:pt>
                <c:pt idx="132">
                  <c:v>8</c:v>
                </c:pt>
                <c:pt idx="133">
                  <c:v>9.5</c:v>
                </c:pt>
                <c:pt idx="134">
                  <c:v>9.6999999999999993</c:v>
                </c:pt>
                <c:pt idx="135">
                  <c:v>8.6999999999999993</c:v>
                </c:pt>
                <c:pt idx="136">
                  <c:v>9</c:v>
                </c:pt>
                <c:pt idx="137">
                  <c:v>10.1</c:v>
                </c:pt>
                <c:pt idx="138">
                  <c:v>9.4</c:v>
                </c:pt>
                <c:pt idx="139">
                  <c:v>10.7</c:v>
                </c:pt>
                <c:pt idx="140">
                  <c:v>9.8000000000000007</c:v>
                </c:pt>
                <c:pt idx="141">
                  <c:v>9.3000000000000007</c:v>
                </c:pt>
                <c:pt idx="142">
                  <c:v>8.6</c:v>
                </c:pt>
                <c:pt idx="143">
                  <c:v>9</c:v>
                </c:pt>
                <c:pt idx="144">
                  <c:v>8.6</c:v>
                </c:pt>
                <c:pt idx="145">
                  <c:v>8.8000000000000007</c:v>
                </c:pt>
                <c:pt idx="146">
                  <c:v>8.8000000000000007</c:v>
                </c:pt>
                <c:pt idx="147">
                  <c:v>10.4</c:v>
                </c:pt>
                <c:pt idx="148">
                  <c:v>8.6</c:v>
                </c:pt>
                <c:pt idx="149">
                  <c:v>9.6999999999999993</c:v>
                </c:pt>
                <c:pt idx="150">
                  <c:v>9.9</c:v>
                </c:pt>
                <c:pt idx="151">
                  <c:v>10.4</c:v>
                </c:pt>
                <c:pt idx="152">
                  <c:v>9.1999999999999993</c:v>
                </c:pt>
                <c:pt idx="153">
                  <c:v>10.3</c:v>
                </c:pt>
                <c:pt idx="154">
                  <c:v>11.2</c:v>
                </c:pt>
                <c:pt idx="155">
                  <c:v>9.3000000000000007</c:v>
                </c:pt>
                <c:pt idx="156">
                  <c:v>9.9</c:v>
                </c:pt>
                <c:pt idx="157">
                  <c:v>9.9</c:v>
                </c:pt>
                <c:pt idx="158">
                  <c:v>9.1999999999999993</c:v>
                </c:pt>
                <c:pt idx="159">
                  <c:v>9</c:v>
                </c:pt>
                <c:pt idx="160">
                  <c:v>10.1</c:v>
                </c:pt>
                <c:pt idx="161">
                  <c:v>9.1</c:v>
                </c:pt>
                <c:pt idx="162">
                  <c:v>9.1999999999999993</c:v>
                </c:pt>
                <c:pt idx="163">
                  <c:v>8.6</c:v>
                </c:pt>
                <c:pt idx="164">
                  <c:v>10.1</c:v>
                </c:pt>
                <c:pt idx="165">
                  <c:v>9.3000000000000007</c:v>
                </c:pt>
                <c:pt idx="166">
                  <c:v>10.6</c:v>
                </c:pt>
                <c:pt idx="167">
                  <c:v>8.5</c:v>
                </c:pt>
                <c:pt idx="168">
                  <c:v>9.4</c:v>
                </c:pt>
                <c:pt idx="169">
                  <c:v>8</c:v>
                </c:pt>
                <c:pt idx="170">
                  <c:v>8.5</c:v>
                </c:pt>
                <c:pt idx="171">
                  <c:v>8.6999999999999993</c:v>
                </c:pt>
                <c:pt idx="172">
                  <c:v>9.1</c:v>
                </c:pt>
                <c:pt idx="173">
                  <c:v>9.1999999999999993</c:v>
                </c:pt>
                <c:pt idx="174">
                  <c:v>8.9</c:v>
                </c:pt>
                <c:pt idx="175">
                  <c:v>8.1999999999999993</c:v>
                </c:pt>
                <c:pt idx="176">
                  <c:v>10</c:v>
                </c:pt>
                <c:pt idx="177">
                  <c:v>9.1999999999999993</c:v>
                </c:pt>
                <c:pt idx="178">
                  <c:v>8.4</c:v>
                </c:pt>
                <c:pt idx="179">
                  <c:v>9.6</c:v>
                </c:pt>
                <c:pt idx="180">
                  <c:v>8.4</c:v>
                </c:pt>
                <c:pt idx="181">
                  <c:v>8.5</c:v>
                </c:pt>
                <c:pt idx="182">
                  <c:v>8.1999999999999993</c:v>
                </c:pt>
                <c:pt idx="183">
                  <c:v>9.1</c:v>
                </c:pt>
                <c:pt idx="184">
                  <c:v>9.4</c:v>
                </c:pt>
                <c:pt idx="185">
                  <c:v>8.9</c:v>
                </c:pt>
                <c:pt idx="186">
                  <c:v>10.9</c:v>
                </c:pt>
                <c:pt idx="187">
                  <c:v>8.8000000000000007</c:v>
                </c:pt>
                <c:pt idx="188">
                  <c:v>8.8000000000000007</c:v>
                </c:pt>
                <c:pt idx="189">
                  <c:v>9.1</c:v>
                </c:pt>
                <c:pt idx="190">
                  <c:v>8.8000000000000007</c:v>
                </c:pt>
                <c:pt idx="191">
                  <c:v>9.1999999999999993</c:v>
                </c:pt>
                <c:pt idx="192">
                  <c:v>9.3000000000000007</c:v>
                </c:pt>
                <c:pt idx="193">
                  <c:v>7.8</c:v>
                </c:pt>
                <c:pt idx="194">
                  <c:v>8.6</c:v>
                </c:pt>
                <c:pt idx="195">
                  <c:v>8.8000000000000007</c:v>
                </c:pt>
                <c:pt idx="196">
                  <c:v>8.9</c:v>
                </c:pt>
                <c:pt idx="197">
                  <c:v>9.6999999999999993</c:v>
                </c:pt>
                <c:pt idx="198">
                  <c:v>8.9</c:v>
                </c:pt>
                <c:pt idx="199">
                  <c:v>10.1</c:v>
                </c:pt>
                <c:pt idx="200">
                  <c:v>9.4</c:v>
                </c:pt>
                <c:pt idx="201">
                  <c:v>9.1</c:v>
                </c:pt>
                <c:pt idx="202">
                  <c:v>9.6999999999999993</c:v>
                </c:pt>
                <c:pt idx="203">
                  <c:v>8.6</c:v>
                </c:pt>
                <c:pt idx="204">
                  <c:v>9.9</c:v>
                </c:pt>
                <c:pt idx="205">
                  <c:v>8.8000000000000007</c:v>
                </c:pt>
                <c:pt idx="206">
                  <c:v>8.4</c:v>
                </c:pt>
                <c:pt idx="207">
                  <c:v>8.9</c:v>
                </c:pt>
                <c:pt idx="208">
                  <c:v>8.6999999999999993</c:v>
                </c:pt>
                <c:pt idx="209">
                  <c:v>9</c:v>
                </c:pt>
                <c:pt idx="210">
                  <c:v>8.5</c:v>
                </c:pt>
                <c:pt idx="211">
                  <c:v>8.6</c:v>
                </c:pt>
                <c:pt idx="212">
                  <c:v>9.1999999999999993</c:v>
                </c:pt>
                <c:pt idx="213">
                  <c:v>8.5</c:v>
                </c:pt>
                <c:pt idx="214">
                  <c:v>9.5</c:v>
                </c:pt>
                <c:pt idx="215">
                  <c:v>8.4</c:v>
                </c:pt>
                <c:pt idx="216">
                  <c:v>9.4</c:v>
                </c:pt>
                <c:pt idx="217">
                  <c:v>9.1999999999999993</c:v>
                </c:pt>
                <c:pt idx="218">
                  <c:v>9.4</c:v>
                </c:pt>
                <c:pt idx="219">
                  <c:v>9.1999999999999993</c:v>
                </c:pt>
                <c:pt idx="220">
                  <c:v>9.9</c:v>
                </c:pt>
                <c:pt idx="221">
                  <c:v>9.8000000000000007</c:v>
                </c:pt>
                <c:pt idx="222">
                  <c:v>10</c:v>
                </c:pt>
                <c:pt idx="223">
                  <c:v>8.1999999999999993</c:v>
                </c:pt>
                <c:pt idx="224">
                  <c:v>8</c:v>
                </c:pt>
                <c:pt idx="225">
                  <c:v>8.9</c:v>
                </c:pt>
                <c:pt idx="226">
                  <c:v>8.8000000000000007</c:v>
                </c:pt>
                <c:pt idx="227">
                  <c:v>9.1999999999999993</c:v>
                </c:pt>
                <c:pt idx="228">
                  <c:v>9</c:v>
                </c:pt>
                <c:pt idx="229">
                  <c:v>9.1</c:v>
                </c:pt>
                <c:pt idx="230">
                  <c:v>9.1</c:v>
                </c:pt>
                <c:pt idx="231">
                  <c:v>8.6999999999999993</c:v>
                </c:pt>
                <c:pt idx="232">
                  <c:v>10.7</c:v>
                </c:pt>
                <c:pt idx="233">
                  <c:v>9.3000000000000007</c:v>
                </c:pt>
                <c:pt idx="234">
                  <c:v>8.9</c:v>
                </c:pt>
                <c:pt idx="235">
                  <c:v>7.7</c:v>
                </c:pt>
                <c:pt idx="236">
                  <c:v>8.6999999999999993</c:v>
                </c:pt>
                <c:pt idx="237">
                  <c:v>9.4</c:v>
                </c:pt>
                <c:pt idx="238">
                  <c:v>8.9</c:v>
                </c:pt>
                <c:pt idx="239">
                  <c:v>10.199999999999999</c:v>
                </c:pt>
                <c:pt idx="240">
                  <c:v>10.5</c:v>
                </c:pt>
                <c:pt idx="241">
                  <c:v>10.5</c:v>
                </c:pt>
                <c:pt idx="242">
                  <c:v>8.6999999999999993</c:v>
                </c:pt>
                <c:pt idx="243">
                  <c:v>9.1999999999999993</c:v>
                </c:pt>
                <c:pt idx="244">
                  <c:v>9.1</c:v>
                </c:pt>
                <c:pt idx="245">
                  <c:v>9.3000000000000007</c:v>
                </c:pt>
                <c:pt idx="246">
                  <c:v>8.5</c:v>
                </c:pt>
                <c:pt idx="247">
                  <c:v>9.1</c:v>
                </c:pt>
                <c:pt idx="248">
                  <c:v>8.6999999999999993</c:v>
                </c:pt>
                <c:pt idx="249">
                  <c:v>10</c:v>
                </c:pt>
                <c:pt idx="250">
                  <c:v>7.9</c:v>
                </c:pt>
                <c:pt idx="251">
                  <c:v>9.1</c:v>
                </c:pt>
                <c:pt idx="252">
                  <c:v>9.8000000000000007</c:v>
                </c:pt>
                <c:pt idx="253">
                  <c:v>9.6999999999999993</c:v>
                </c:pt>
                <c:pt idx="254">
                  <c:v>9.5</c:v>
                </c:pt>
                <c:pt idx="255">
                  <c:v>9.4</c:v>
                </c:pt>
                <c:pt idx="256">
                  <c:v>8.9</c:v>
                </c:pt>
                <c:pt idx="257">
                  <c:v>8.6</c:v>
                </c:pt>
                <c:pt idx="258">
                  <c:v>10.7</c:v>
                </c:pt>
                <c:pt idx="259">
                  <c:v>10.1</c:v>
                </c:pt>
                <c:pt idx="260">
                  <c:v>9.8000000000000007</c:v>
                </c:pt>
                <c:pt idx="261">
                  <c:v>9.6</c:v>
                </c:pt>
                <c:pt idx="262">
                  <c:v>9.9</c:v>
                </c:pt>
                <c:pt idx="263">
                  <c:v>9.8000000000000007</c:v>
                </c:pt>
                <c:pt idx="264">
                  <c:v>9.8000000000000007</c:v>
                </c:pt>
                <c:pt idx="265">
                  <c:v>8.5</c:v>
                </c:pt>
                <c:pt idx="266">
                  <c:v>10.1</c:v>
                </c:pt>
                <c:pt idx="267">
                  <c:v>8.9</c:v>
                </c:pt>
                <c:pt idx="268">
                  <c:v>10.7</c:v>
                </c:pt>
                <c:pt idx="269">
                  <c:v>9.1999999999999993</c:v>
                </c:pt>
                <c:pt idx="270">
                  <c:v>9.4</c:v>
                </c:pt>
                <c:pt idx="271">
                  <c:v>9.1999999999999993</c:v>
                </c:pt>
                <c:pt idx="272">
                  <c:v>10</c:v>
                </c:pt>
                <c:pt idx="273">
                  <c:v>10.199999999999999</c:v>
                </c:pt>
                <c:pt idx="274">
                  <c:v>10</c:v>
                </c:pt>
                <c:pt idx="275">
                  <c:v>10.9</c:v>
                </c:pt>
                <c:pt idx="276">
                  <c:v>9.6999999999999993</c:v>
                </c:pt>
                <c:pt idx="277">
                  <c:v>9.9</c:v>
                </c:pt>
                <c:pt idx="278">
                  <c:v>10.199999999999999</c:v>
                </c:pt>
                <c:pt idx="279">
                  <c:v>10.7</c:v>
                </c:pt>
                <c:pt idx="280">
                  <c:v>9.9</c:v>
                </c:pt>
                <c:pt idx="281">
                  <c:v>9.6999999999999993</c:v>
                </c:pt>
                <c:pt idx="282">
                  <c:v>9.6999999999999993</c:v>
                </c:pt>
                <c:pt idx="283">
                  <c:v>9.6</c:v>
                </c:pt>
                <c:pt idx="284">
                  <c:v>9.6999999999999993</c:v>
                </c:pt>
                <c:pt idx="285">
                  <c:v>10.1</c:v>
                </c:pt>
                <c:pt idx="286">
                  <c:v>10.4</c:v>
                </c:pt>
                <c:pt idx="287">
                  <c:v>9.9</c:v>
                </c:pt>
                <c:pt idx="288">
                  <c:v>9.3000000000000007</c:v>
                </c:pt>
                <c:pt idx="289">
                  <c:v>10.8</c:v>
                </c:pt>
                <c:pt idx="290">
                  <c:v>11.2</c:v>
                </c:pt>
                <c:pt idx="291">
                  <c:v>10.1</c:v>
                </c:pt>
                <c:pt idx="292">
                  <c:v>9.5</c:v>
                </c:pt>
                <c:pt idx="293">
                  <c:v>10.4</c:v>
                </c:pt>
                <c:pt idx="294">
                  <c:v>11</c:v>
                </c:pt>
                <c:pt idx="295">
                  <c:v>11.5</c:v>
                </c:pt>
                <c:pt idx="296">
                  <c:v>11</c:v>
                </c:pt>
                <c:pt idx="297">
                  <c:v>11.4</c:v>
                </c:pt>
                <c:pt idx="298">
                  <c:v>10.5</c:v>
                </c:pt>
                <c:pt idx="299">
                  <c:v>10.8</c:v>
                </c:pt>
                <c:pt idx="300">
                  <c:v>10.9</c:v>
                </c:pt>
                <c:pt idx="301">
                  <c:v>10.7</c:v>
                </c:pt>
                <c:pt idx="302">
                  <c:v>11.3</c:v>
                </c:pt>
                <c:pt idx="303">
                  <c:v>9.8000000000000007</c:v>
                </c:pt>
                <c:pt idx="304">
                  <c:v>10</c:v>
                </c:pt>
                <c:pt idx="305">
                  <c:v>10.9</c:v>
                </c:pt>
                <c:pt idx="306">
                  <c:v>12.4</c:v>
                </c:pt>
                <c:pt idx="307">
                  <c:v>10.6</c:v>
                </c:pt>
                <c:pt idx="308">
                  <c:v>12.8</c:v>
                </c:pt>
                <c:pt idx="309">
                  <c:v>12.1</c:v>
                </c:pt>
                <c:pt idx="310">
                  <c:v>13.1</c:v>
                </c:pt>
                <c:pt idx="311">
                  <c:v>12.1</c:v>
                </c:pt>
                <c:pt idx="312">
                  <c:v>12.4</c:v>
                </c:pt>
                <c:pt idx="313">
                  <c:v>13</c:v>
                </c:pt>
                <c:pt idx="314">
                  <c:v>12.2</c:v>
                </c:pt>
                <c:pt idx="315">
                  <c:v>11.7</c:v>
                </c:pt>
                <c:pt idx="316">
                  <c:v>13</c:v>
                </c:pt>
                <c:pt idx="317">
                  <c:v>13.1</c:v>
                </c:pt>
                <c:pt idx="318">
                  <c:v>11.9</c:v>
                </c:pt>
                <c:pt idx="319">
                  <c:v>13.2</c:v>
                </c:pt>
                <c:pt idx="320">
                  <c:v>13.3</c:v>
                </c:pt>
                <c:pt idx="321">
                  <c:v>14</c:v>
                </c:pt>
                <c:pt idx="322">
                  <c:v>13.9</c:v>
                </c:pt>
                <c:pt idx="323">
                  <c:v>14.8</c:v>
                </c:pt>
                <c:pt idx="324">
                  <c:v>13.4</c:v>
                </c:pt>
                <c:pt idx="325">
                  <c:v>14.8</c:v>
                </c:pt>
                <c:pt idx="326">
                  <c:v>14.9</c:v>
                </c:pt>
                <c:pt idx="327">
                  <c:v>15.8</c:v>
                </c:pt>
                <c:pt idx="328">
                  <c:v>14.8</c:v>
                </c:pt>
                <c:pt idx="329">
                  <c:v>16.600000000000001</c:v>
                </c:pt>
                <c:pt idx="330">
                  <c:v>15</c:v>
                </c:pt>
                <c:pt idx="331">
                  <c:v>17.399999999999999</c:v>
                </c:pt>
                <c:pt idx="332">
                  <c:v>16.8</c:v>
                </c:pt>
                <c:pt idx="333">
                  <c:v>16.600000000000001</c:v>
                </c:pt>
                <c:pt idx="334">
                  <c:v>18</c:v>
                </c:pt>
                <c:pt idx="335">
                  <c:v>18.100000000000001</c:v>
                </c:pt>
                <c:pt idx="336">
                  <c:v>18</c:v>
                </c:pt>
                <c:pt idx="337">
                  <c:v>17.3</c:v>
                </c:pt>
                <c:pt idx="338">
                  <c:v>18.5</c:v>
                </c:pt>
                <c:pt idx="339">
                  <c:v>18.100000000000001</c:v>
                </c:pt>
                <c:pt idx="340">
                  <c:v>17.3</c:v>
                </c:pt>
                <c:pt idx="341">
                  <c:v>18.5</c:v>
                </c:pt>
                <c:pt idx="342">
                  <c:v>17.899999999999999</c:v>
                </c:pt>
                <c:pt idx="343">
                  <c:v>16.2</c:v>
                </c:pt>
                <c:pt idx="344">
                  <c:v>17.899999999999999</c:v>
                </c:pt>
                <c:pt idx="345">
                  <c:v>18</c:v>
                </c:pt>
                <c:pt idx="346">
                  <c:v>16.3</c:v>
                </c:pt>
                <c:pt idx="347">
                  <c:v>17.7</c:v>
                </c:pt>
                <c:pt idx="348">
                  <c:v>17.399999999999999</c:v>
                </c:pt>
                <c:pt idx="349">
                  <c:v>16.8</c:v>
                </c:pt>
                <c:pt idx="350">
                  <c:v>16.899999999999999</c:v>
                </c:pt>
                <c:pt idx="351">
                  <c:v>17.600000000000001</c:v>
                </c:pt>
                <c:pt idx="352">
                  <c:v>16.600000000000001</c:v>
                </c:pt>
                <c:pt idx="353">
                  <c:v>16.600000000000001</c:v>
                </c:pt>
                <c:pt idx="354">
                  <c:v>17.3</c:v>
                </c:pt>
                <c:pt idx="355">
                  <c:v>17.3</c:v>
                </c:pt>
                <c:pt idx="356">
                  <c:v>17.8</c:v>
                </c:pt>
                <c:pt idx="357">
                  <c:v>16</c:v>
                </c:pt>
                <c:pt idx="358">
                  <c:v>16.100000000000001</c:v>
                </c:pt>
                <c:pt idx="359">
                  <c:v>16.7</c:v>
                </c:pt>
                <c:pt idx="360">
                  <c:v>17.7</c:v>
                </c:pt>
                <c:pt idx="361">
                  <c:v>17.100000000000001</c:v>
                </c:pt>
                <c:pt idx="362">
                  <c:v>16.8</c:v>
                </c:pt>
                <c:pt idx="363">
                  <c:v>18.3</c:v>
                </c:pt>
                <c:pt idx="364">
                  <c:v>19.399999999999999</c:v>
                </c:pt>
                <c:pt idx="365">
                  <c:v>18.5</c:v>
                </c:pt>
                <c:pt idx="366">
                  <c:v>18.8</c:v>
                </c:pt>
                <c:pt idx="367">
                  <c:v>17.8</c:v>
                </c:pt>
                <c:pt idx="368">
                  <c:v>18.7</c:v>
                </c:pt>
                <c:pt idx="369">
                  <c:v>17.7</c:v>
                </c:pt>
                <c:pt idx="370">
                  <c:v>18.600000000000001</c:v>
                </c:pt>
                <c:pt idx="371">
                  <c:v>17.8</c:v>
                </c:pt>
                <c:pt idx="372">
                  <c:v>19.100000000000001</c:v>
                </c:pt>
                <c:pt idx="373">
                  <c:v>17.8</c:v>
                </c:pt>
                <c:pt idx="374">
                  <c:v>18.7</c:v>
                </c:pt>
                <c:pt idx="375">
                  <c:v>18.2</c:v>
                </c:pt>
                <c:pt idx="376">
                  <c:v>18.3</c:v>
                </c:pt>
                <c:pt idx="377">
                  <c:v>17.7</c:v>
                </c:pt>
                <c:pt idx="378">
                  <c:v>17.399999999999999</c:v>
                </c:pt>
                <c:pt idx="379">
                  <c:v>17.100000000000001</c:v>
                </c:pt>
                <c:pt idx="380">
                  <c:v>17.399999999999999</c:v>
                </c:pt>
                <c:pt idx="381">
                  <c:v>16.5</c:v>
                </c:pt>
                <c:pt idx="382">
                  <c:v>17.5</c:v>
                </c:pt>
                <c:pt idx="383">
                  <c:v>17.899999999999999</c:v>
                </c:pt>
                <c:pt idx="384">
                  <c:v>16.2</c:v>
                </c:pt>
                <c:pt idx="385">
                  <c:v>16.399999999999999</c:v>
                </c:pt>
                <c:pt idx="386">
                  <c:v>17.100000000000001</c:v>
                </c:pt>
                <c:pt idx="387">
                  <c:v>16.8</c:v>
                </c:pt>
                <c:pt idx="388">
                  <c:v>16</c:v>
                </c:pt>
                <c:pt idx="389">
                  <c:v>16.399999999999999</c:v>
                </c:pt>
                <c:pt idx="390">
                  <c:v>15.8</c:v>
                </c:pt>
                <c:pt idx="391">
                  <c:v>16</c:v>
                </c:pt>
                <c:pt idx="392">
                  <c:v>15.1</c:v>
                </c:pt>
                <c:pt idx="393">
                  <c:v>15.8</c:v>
                </c:pt>
                <c:pt idx="394">
                  <c:v>15.5</c:v>
                </c:pt>
                <c:pt idx="395">
                  <c:v>16.2</c:v>
                </c:pt>
                <c:pt idx="396">
                  <c:v>14.8</c:v>
                </c:pt>
                <c:pt idx="397">
                  <c:v>16.2</c:v>
                </c:pt>
                <c:pt idx="398">
                  <c:v>15.6</c:v>
                </c:pt>
                <c:pt idx="399">
                  <c:v>16</c:v>
                </c:pt>
                <c:pt idx="400">
                  <c:v>15.4</c:v>
                </c:pt>
                <c:pt idx="401">
                  <c:v>15</c:v>
                </c:pt>
                <c:pt idx="402">
                  <c:v>15.5</c:v>
                </c:pt>
                <c:pt idx="403">
                  <c:v>14.9</c:v>
                </c:pt>
                <c:pt idx="404">
                  <c:v>15.6</c:v>
                </c:pt>
                <c:pt idx="405">
                  <c:v>16.2</c:v>
                </c:pt>
                <c:pt idx="406">
                  <c:v>15.4</c:v>
                </c:pt>
                <c:pt idx="407">
                  <c:v>14.6</c:v>
                </c:pt>
                <c:pt idx="408">
                  <c:v>14.6</c:v>
                </c:pt>
                <c:pt idx="409">
                  <c:v>14.1</c:v>
                </c:pt>
                <c:pt idx="410">
                  <c:v>12.9</c:v>
                </c:pt>
                <c:pt idx="411">
                  <c:v>13.1</c:v>
                </c:pt>
                <c:pt idx="412">
                  <c:v>13.4</c:v>
                </c:pt>
                <c:pt idx="413">
                  <c:v>12.4</c:v>
                </c:pt>
                <c:pt idx="414">
                  <c:v>12.5</c:v>
                </c:pt>
                <c:pt idx="415">
                  <c:v>13.9</c:v>
                </c:pt>
                <c:pt idx="416">
                  <c:v>14.3</c:v>
                </c:pt>
                <c:pt idx="417">
                  <c:v>13.7</c:v>
                </c:pt>
                <c:pt idx="418">
                  <c:v>12.8</c:v>
                </c:pt>
                <c:pt idx="419">
                  <c:v>14.2</c:v>
                </c:pt>
                <c:pt idx="420">
                  <c:v>12.8</c:v>
                </c:pt>
                <c:pt idx="421">
                  <c:v>13.9</c:v>
                </c:pt>
                <c:pt idx="422">
                  <c:v>12.4</c:v>
                </c:pt>
                <c:pt idx="423">
                  <c:v>12.7</c:v>
                </c:pt>
                <c:pt idx="424">
                  <c:v>13.1</c:v>
                </c:pt>
                <c:pt idx="425">
                  <c:v>12.5</c:v>
                </c:pt>
                <c:pt idx="426">
                  <c:v>13.4</c:v>
                </c:pt>
                <c:pt idx="427">
                  <c:v>13.1</c:v>
                </c:pt>
                <c:pt idx="428">
                  <c:v>13.2</c:v>
                </c:pt>
                <c:pt idx="429">
                  <c:v>12.9</c:v>
                </c:pt>
                <c:pt idx="430">
                  <c:v>13.6</c:v>
                </c:pt>
                <c:pt idx="431">
                  <c:v>13</c:v>
                </c:pt>
                <c:pt idx="432">
                  <c:v>12.4</c:v>
                </c:pt>
                <c:pt idx="433">
                  <c:v>12.9</c:v>
                </c:pt>
                <c:pt idx="434">
                  <c:v>13.3</c:v>
                </c:pt>
                <c:pt idx="435">
                  <c:v>12.4</c:v>
                </c:pt>
                <c:pt idx="436">
                  <c:v>13.2</c:v>
                </c:pt>
                <c:pt idx="437">
                  <c:v>13.6</c:v>
                </c:pt>
                <c:pt idx="438">
                  <c:v>13.8</c:v>
                </c:pt>
                <c:pt idx="439">
                  <c:v>13.3</c:v>
                </c:pt>
                <c:pt idx="440">
                  <c:v>12.6</c:v>
                </c:pt>
                <c:pt idx="441">
                  <c:v>13.5</c:v>
                </c:pt>
                <c:pt idx="442">
                  <c:v>13</c:v>
                </c:pt>
                <c:pt idx="443">
                  <c:v>12.2</c:v>
                </c:pt>
                <c:pt idx="444">
                  <c:v>12.3</c:v>
                </c:pt>
                <c:pt idx="445">
                  <c:v>13.4</c:v>
                </c:pt>
                <c:pt idx="446">
                  <c:v>13.1</c:v>
                </c:pt>
                <c:pt idx="447">
                  <c:v>13.3</c:v>
                </c:pt>
                <c:pt idx="448">
                  <c:v>13.7</c:v>
                </c:pt>
                <c:pt idx="449">
                  <c:v>13.5</c:v>
                </c:pt>
                <c:pt idx="450">
                  <c:v>13.6</c:v>
                </c:pt>
                <c:pt idx="451">
                  <c:v>13</c:v>
                </c:pt>
                <c:pt idx="452">
                  <c:v>12.9</c:v>
                </c:pt>
                <c:pt idx="453">
                  <c:v>13.2</c:v>
                </c:pt>
                <c:pt idx="454">
                  <c:v>13.7</c:v>
                </c:pt>
                <c:pt idx="455">
                  <c:v>12.7</c:v>
                </c:pt>
                <c:pt idx="456">
                  <c:v>13.8</c:v>
                </c:pt>
                <c:pt idx="457">
                  <c:v>13.2</c:v>
                </c:pt>
                <c:pt idx="458">
                  <c:v>13.6</c:v>
                </c:pt>
                <c:pt idx="459">
                  <c:v>13.7</c:v>
                </c:pt>
                <c:pt idx="460">
                  <c:v>13.6</c:v>
                </c:pt>
                <c:pt idx="461">
                  <c:v>13.3</c:v>
                </c:pt>
                <c:pt idx="462">
                  <c:v>12.9</c:v>
                </c:pt>
                <c:pt idx="463">
                  <c:v>13.7</c:v>
                </c:pt>
                <c:pt idx="464">
                  <c:v>13.4</c:v>
                </c:pt>
                <c:pt idx="465">
                  <c:v>12.9</c:v>
                </c:pt>
                <c:pt idx="466">
                  <c:v>13.1</c:v>
                </c:pt>
                <c:pt idx="467">
                  <c:v>12.5</c:v>
                </c:pt>
                <c:pt idx="468">
                  <c:v>11.8</c:v>
                </c:pt>
                <c:pt idx="469">
                  <c:v>13.5</c:v>
                </c:pt>
                <c:pt idx="470">
                  <c:v>13.3</c:v>
                </c:pt>
                <c:pt idx="471">
                  <c:v>12.8</c:v>
                </c:pt>
                <c:pt idx="472">
                  <c:v>12.5</c:v>
                </c:pt>
                <c:pt idx="473">
                  <c:v>12.4</c:v>
                </c:pt>
                <c:pt idx="474">
                  <c:v>12.5</c:v>
                </c:pt>
                <c:pt idx="475">
                  <c:v>12.2</c:v>
                </c:pt>
                <c:pt idx="476">
                  <c:v>11.5</c:v>
                </c:pt>
                <c:pt idx="477">
                  <c:v>11.2</c:v>
                </c:pt>
                <c:pt idx="478">
                  <c:v>12.5</c:v>
                </c:pt>
                <c:pt idx="479">
                  <c:v>12</c:v>
                </c:pt>
                <c:pt idx="480">
                  <c:v>12.3</c:v>
                </c:pt>
                <c:pt idx="481">
                  <c:v>11.9</c:v>
                </c:pt>
                <c:pt idx="482">
                  <c:v>11.2</c:v>
                </c:pt>
                <c:pt idx="483">
                  <c:v>10.7</c:v>
                </c:pt>
                <c:pt idx="484">
                  <c:v>11.1</c:v>
                </c:pt>
                <c:pt idx="485">
                  <c:v>12.7</c:v>
                </c:pt>
                <c:pt idx="486">
                  <c:v>12.6</c:v>
                </c:pt>
                <c:pt idx="487">
                  <c:v>11.9</c:v>
                </c:pt>
                <c:pt idx="488">
                  <c:v>11.6</c:v>
                </c:pt>
                <c:pt idx="489">
                  <c:v>11.6</c:v>
                </c:pt>
                <c:pt idx="490">
                  <c:v>12.1</c:v>
                </c:pt>
                <c:pt idx="491">
                  <c:v>12</c:v>
                </c:pt>
                <c:pt idx="492">
                  <c:v>12.7</c:v>
                </c:pt>
                <c:pt idx="493">
                  <c:v>12.2</c:v>
                </c:pt>
                <c:pt idx="494">
                  <c:v>13.4</c:v>
                </c:pt>
                <c:pt idx="495">
                  <c:v>13.2</c:v>
                </c:pt>
                <c:pt idx="496">
                  <c:v>12.5</c:v>
                </c:pt>
                <c:pt idx="497">
                  <c:v>11.9</c:v>
                </c:pt>
                <c:pt idx="498">
                  <c:v>13.4</c:v>
                </c:pt>
                <c:pt idx="499">
                  <c:v>12.7</c:v>
                </c:pt>
                <c:pt idx="500">
                  <c:v>13.6</c:v>
                </c:pt>
                <c:pt idx="501">
                  <c:v>14.7</c:v>
                </c:pt>
                <c:pt idx="502">
                  <c:v>15.1</c:v>
                </c:pt>
                <c:pt idx="503">
                  <c:v>15.4</c:v>
                </c:pt>
                <c:pt idx="504">
                  <c:v>13.6</c:v>
                </c:pt>
                <c:pt idx="505">
                  <c:v>14.4</c:v>
                </c:pt>
                <c:pt idx="506">
                  <c:v>15.9</c:v>
                </c:pt>
                <c:pt idx="507">
                  <c:v>15.5</c:v>
                </c:pt>
                <c:pt idx="508">
                  <c:v>16</c:v>
                </c:pt>
                <c:pt idx="509">
                  <c:v>16.5</c:v>
                </c:pt>
                <c:pt idx="510">
                  <c:v>16</c:v>
                </c:pt>
                <c:pt idx="511">
                  <c:v>14.8</c:v>
                </c:pt>
                <c:pt idx="512">
                  <c:v>16.899999999999999</c:v>
                </c:pt>
                <c:pt idx="513">
                  <c:v>16.100000000000001</c:v>
                </c:pt>
                <c:pt idx="514">
                  <c:v>14.5</c:v>
                </c:pt>
                <c:pt idx="515">
                  <c:v>15.7</c:v>
                </c:pt>
                <c:pt idx="516">
                  <c:v>16.399999999999999</c:v>
                </c:pt>
                <c:pt idx="517">
                  <c:v>16</c:v>
                </c:pt>
                <c:pt idx="518">
                  <c:v>16.399999999999999</c:v>
                </c:pt>
                <c:pt idx="519">
                  <c:v>15.3</c:v>
                </c:pt>
                <c:pt idx="520">
                  <c:v>14.8</c:v>
                </c:pt>
                <c:pt idx="521">
                  <c:v>15</c:v>
                </c:pt>
                <c:pt idx="522">
                  <c:v>15.5</c:v>
                </c:pt>
                <c:pt idx="523">
                  <c:v>16</c:v>
                </c:pt>
                <c:pt idx="524">
                  <c:v>14.6</c:v>
                </c:pt>
                <c:pt idx="525">
                  <c:v>15.4</c:v>
                </c:pt>
                <c:pt idx="526">
                  <c:v>15.1</c:v>
                </c:pt>
                <c:pt idx="527">
                  <c:v>16</c:v>
                </c:pt>
                <c:pt idx="528">
                  <c:v>15.6</c:v>
                </c:pt>
                <c:pt idx="529">
                  <c:v>15.2</c:v>
                </c:pt>
                <c:pt idx="530">
                  <c:v>15.8</c:v>
                </c:pt>
                <c:pt idx="531">
                  <c:v>15.2</c:v>
                </c:pt>
                <c:pt idx="532">
                  <c:v>14.9</c:v>
                </c:pt>
                <c:pt idx="533">
                  <c:v>14.4</c:v>
                </c:pt>
                <c:pt idx="534">
                  <c:v>14.3</c:v>
                </c:pt>
                <c:pt idx="535">
                  <c:v>15.2</c:v>
                </c:pt>
                <c:pt idx="536">
                  <c:v>14.8</c:v>
                </c:pt>
                <c:pt idx="537">
                  <c:v>13.8</c:v>
                </c:pt>
                <c:pt idx="538">
                  <c:v>13</c:v>
                </c:pt>
                <c:pt idx="539">
                  <c:v>14.2</c:v>
                </c:pt>
                <c:pt idx="540">
                  <c:v>14.5</c:v>
                </c:pt>
                <c:pt idx="541">
                  <c:v>12.9</c:v>
                </c:pt>
                <c:pt idx="542">
                  <c:v>13.5</c:v>
                </c:pt>
                <c:pt idx="543">
                  <c:v>13.5</c:v>
                </c:pt>
                <c:pt idx="544">
                  <c:v>13.4</c:v>
                </c:pt>
                <c:pt idx="545">
                  <c:v>13</c:v>
                </c:pt>
                <c:pt idx="546">
                  <c:v>14.1</c:v>
                </c:pt>
                <c:pt idx="547">
                  <c:v>13.3</c:v>
                </c:pt>
                <c:pt idx="548">
                  <c:v>13.1</c:v>
                </c:pt>
                <c:pt idx="549">
                  <c:v>13.2</c:v>
                </c:pt>
                <c:pt idx="550">
                  <c:v>12.2</c:v>
                </c:pt>
                <c:pt idx="551">
                  <c:v>12.4</c:v>
                </c:pt>
                <c:pt idx="552">
                  <c:v>12.5</c:v>
                </c:pt>
                <c:pt idx="553">
                  <c:v>12.6</c:v>
                </c:pt>
                <c:pt idx="554">
                  <c:v>11.8</c:v>
                </c:pt>
                <c:pt idx="555">
                  <c:v>11.8</c:v>
                </c:pt>
                <c:pt idx="556">
                  <c:v>13</c:v>
                </c:pt>
                <c:pt idx="557">
                  <c:v>11.6</c:v>
                </c:pt>
                <c:pt idx="558">
                  <c:v>12</c:v>
                </c:pt>
                <c:pt idx="559">
                  <c:v>11.9</c:v>
                </c:pt>
                <c:pt idx="560">
                  <c:v>12</c:v>
                </c:pt>
                <c:pt idx="561">
                  <c:v>12.9</c:v>
                </c:pt>
                <c:pt idx="562">
                  <c:v>11.8</c:v>
                </c:pt>
                <c:pt idx="563">
                  <c:v>11.8</c:v>
                </c:pt>
                <c:pt idx="564">
                  <c:v>11.7</c:v>
                </c:pt>
                <c:pt idx="565">
                  <c:v>11.4</c:v>
                </c:pt>
                <c:pt idx="566">
                  <c:v>12.5</c:v>
                </c:pt>
                <c:pt idx="567">
                  <c:v>11.7</c:v>
                </c:pt>
                <c:pt idx="568">
                  <c:v>11.5</c:v>
                </c:pt>
                <c:pt idx="569">
                  <c:v>11.2</c:v>
                </c:pt>
                <c:pt idx="570">
                  <c:v>11.6</c:v>
                </c:pt>
                <c:pt idx="571">
                  <c:v>11.7</c:v>
                </c:pt>
                <c:pt idx="572">
                  <c:v>11.7</c:v>
                </c:pt>
                <c:pt idx="573">
                  <c:v>11.3</c:v>
                </c:pt>
                <c:pt idx="574">
                  <c:v>10.3</c:v>
                </c:pt>
                <c:pt idx="575">
                  <c:v>11</c:v>
                </c:pt>
                <c:pt idx="576">
                  <c:v>11.1</c:v>
                </c:pt>
                <c:pt idx="577">
                  <c:v>11.9</c:v>
                </c:pt>
                <c:pt idx="578">
                  <c:v>12.6</c:v>
                </c:pt>
                <c:pt idx="579">
                  <c:v>12.3</c:v>
                </c:pt>
                <c:pt idx="580">
                  <c:v>11.9</c:v>
                </c:pt>
                <c:pt idx="581">
                  <c:v>12.1</c:v>
                </c:pt>
                <c:pt idx="582">
                  <c:v>12</c:v>
                </c:pt>
                <c:pt idx="583">
                  <c:v>12</c:v>
                </c:pt>
                <c:pt idx="584">
                  <c:v>11.9</c:v>
                </c:pt>
                <c:pt idx="585">
                  <c:v>10.6</c:v>
                </c:pt>
                <c:pt idx="586">
                  <c:v>10.9</c:v>
                </c:pt>
                <c:pt idx="587">
                  <c:v>11.7</c:v>
                </c:pt>
                <c:pt idx="588">
                  <c:v>11.3</c:v>
                </c:pt>
                <c:pt idx="589">
                  <c:v>11.4</c:v>
                </c:pt>
                <c:pt idx="590">
                  <c:v>12.8</c:v>
                </c:pt>
                <c:pt idx="591">
                  <c:v>12.4</c:v>
                </c:pt>
                <c:pt idx="592">
                  <c:v>13.4</c:v>
                </c:pt>
                <c:pt idx="593">
                  <c:v>12.1</c:v>
                </c:pt>
                <c:pt idx="594">
                  <c:v>11.8</c:v>
                </c:pt>
                <c:pt idx="595">
                  <c:v>13.3</c:v>
                </c:pt>
                <c:pt idx="596">
                  <c:v>11.8</c:v>
                </c:pt>
                <c:pt idx="597">
                  <c:v>13.6</c:v>
                </c:pt>
                <c:pt idx="598">
                  <c:v>12.1</c:v>
                </c:pt>
                <c:pt idx="599">
                  <c:v>13.2</c:v>
                </c:pt>
                <c:pt idx="600">
                  <c:v>13.7</c:v>
                </c:pt>
                <c:pt idx="601">
                  <c:v>13.9</c:v>
                </c:pt>
                <c:pt idx="602">
                  <c:v>14.6</c:v>
                </c:pt>
                <c:pt idx="603">
                  <c:v>13.4</c:v>
                </c:pt>
                <c:pt idx="604">
                  <c:v>14.4</c:v>
                </c:pt>
                <c:pt idx="605">
                  <c:v>14.6</c:v>
                </c:pt>
                <c:pt idx="606">
                  <c:v>16.3</c:v>
                </c:pt>
                <c:pt idx="607">
                  <c:v>16.100000000000001</c:v>
                </c:pt>
                <c:pt idx="608">
                  <c:v>16.600000000000001</c:v>
                </c:pt>
                <c:pt idx="609">
                  <c:v>16.899999999999999</c:v>
                </c:pt>
                <c:pt idx="610">
                  <c:v>17.100000000000001</c:v>
                </c:pt>
                <c:pt idx="611">
                  <c:v>16.8</c:v>
                </c:pt>
                <c:pt idx="612">
                  <c:v>18.8</c:v>
                </c:pt>
                <c:pt idx="613">
                  <c:v>18.3</c:v>
                </c:pt>
                <c:pt idx="614">
                  <c:v>19</c:v>
                </c:pt>
                <c:pt idx="615">
                  <c:v>20.3</c:v>
                </c:pt>
                <c:pt idx="616">
                  <c:v>19.600000000000001</c:v>
                </c:pt>
                <c:pt idx="617">
                  <c:v>21.2</c:v>
                </c:pt>
                <c:pt idx="618">
                  <c:v>21.6</c:v>
                </c:pt>
                <c:pt idx="619">
                  <c:v>20.5</c:v>
                </c:pt>
                <c:pt idx="620">
                  <c:v>23.5</c:v>
                </c:pt>
                <c:pt idx="621">
                  <c:v>23.2</c:v>
                </c:pt>
                <c:pt idx="622">
                  <c:v>23</c:v>
                </c:pt>
                <c:pt idx="623">
                  <c:v>23.6</c:v>
                </c:pt>
                <c:pt idx="624">
                  <c:v>25</c:v>
                </c:pt>
                <c:pt idx="625">
                  <c:v>25.8</c:v>
                </c:pt>
                <c:pt idx="626">
                  <c:v>25.9</c:v>
                </c:pt>
                <c:pt idx="627">
                  <c:v>26.5</c:v>
                </c:pt>
                <c:pt idx="628">
                  <c:v>26.4</c:v>
                </c:pt>
                <c:pt idx="629">
                  <c:v>27.5</c:v>
                </c:pt>
                <c:pt idx="630">
                  <c:v>27.4</c:v>
                </c:pt>
                <c:pt idx="631">
                  <c:v>28.4</c:v>
                </c:pt>
                <c:pt idx="632">
                  <c:v>27.1</c:v>
                </c:pt>
                <c:pt idx="633">
                  <c:v>28.6</c:v>
                </c:pt>
                <c:pt idx="634">
                  <c:v>29</c:v>
                </c:pt>
                <c:pt idx="635">
                  <c:v>29.7</c:v>
                </c:pt>
                <c:pt idx="636">
                  <c:v>28.4</c:v>
                </c:pt>
                <c:pt idx="637">
                  <c:v>29.2</c:v>
                </c:pt>
                <c:pt idx="638">
                  <c:v>30.9</c:v>
                </c:pt>
                <c:pt idx="639">
                  <c:v>30.1</c:v>
                </c:pt>
                <c:pt idx="640">
                  <c:v>31.5</c:v>
                </c:pt>
                <c:pt idx="641">
                  <c:v>30.5</c:v>
                </c:pt>
                <c:pt idx="642">
                  <c:v>31.2</c:v>
                </c:pt>
                <c:pt idx="643">
                  <c:v>30.7</c:v>
                </c:pt>
                <c:pt idx="644">
                  <c:v>30.9</c:v>
                </c:pt>
                <c:pt idx="645">
                  <c:v>31.9</c:v>
                </c:pt>
                <c:pt idx="646">
                  <c:v>32.6</c:v>
                </c:pt>
                <c:pt idx="647">
                  <c:v>32.700000000000003</c:v>
                </c:pt>
                <c:pt idx="648">
                  <c:v>33.5</c:v>
                </c:pt>
                <c:pt idx="649">
                  <c:v>33.4</c:v>
                </c:pt>
                <c:pt idx="650">
                  <c:v>33.700000000000003</c:v>
                </c:pt>
                <c:pt idx="651">
                  <c:v>32.799999999999997</c:v>
                </c:pt>
                <c:pt idx="652">
                  <c:v>33.1</c:v>
                </c:pt>
                <c:pt idx="653">
                  <c:v>34.200000000000003</c:v>
                </c:pt>
                <c:pt idx="654">
                  <c:v>33.9</c:v>
                </c:pt>
                <c:pt idx="655">
                  <c:v>32.299999999999997</c:v>
                </c:pt>
                <c:pt idx="656">
                  <c:v>33</c:v>
                </c:pt>
                <c:pt idx="657">
                  <c:v>31.9</c:v>
                </c:pt>
                <c:pt idx="658">
                  <c:v>33.799999999999997</c:v>
                </c:pt>
                <c:pt idx="659">
                  <c:v>34</c:v>
                </c:pt>
                <c:pt idx="660">
                  <c:v>33.200000000000003</c:v>
                </c:pt>
                <c:pt idx="661">
                  <c:v>33.4</c:v>
                </c:pt>
                <c:pt idx="662">
                  <c:v>33.200000000000003</c:v>
                </c:pt>
                <c:pt idx="663">
                  <c:v>32.9</c:v>
                </c:pt>
                <c:pt idx="664">
                  <c:v>33.299999999999997</c:v>
                </c:pt>
                <c:pt idx="665">
                  <c:v>34.4</c:v>
                </c:pt>
                <c:pt idx="666">
                  <c:v>34.299999999999997</c:v>
                </c:pt>
                <c:pt idx="667">
                  <c:v>34.799999999999997</c:v>
                </c:pt>
                <c:pt idx="668">
                  <c:v>33</c:v>
                </c:pt>
                <c:pt idx="669">
                  <c:v>34.1</c:v>
                </c:pt>
                <c:pt idx="670">
                  <c:v>33.5</c:v>
                </c:pt>
                <c:pt idx="671">
                  <c:v>34.799999999999997</c:v>
                </c:pt>
                <c:pt idx="672">
                  <c:v>34.1</c:v>
                </c:pt>
                <c:pt idx="673">
                  <c:v>34</c:v>
                </c:pt>
                <c:pt idx="674">
                  <c:v>33.6</c:v>
                </c:pt>
                <c:pt idx="675">
                  <c:v>32.799999999999997</c:v>
                </c:pt>
                <c:pt idx="676">
                  <c:v>34.9</c:v>
                </c:pt>
                <c:pt idx="677">
                  <c:v>35.299999999999997</c:v>
                </c:pt>
                <c:pt idx="678">
                  <c:v>34.6</c:v>
                </c:pt>
                <c:pt idx="679">
                  <c:v>32.6</c:v>
                </c:pt>
                <c:pt idx="680">
                  <c:v>32.9</c:v>
                </c:pt>
                <c:pt idx="681">
                  <c:v>35.200000000000003</c:v>
                </c:pt>
                <c:pt idx="682">
                  <c:v>34.1</c:v>
                </c:pt>
                <c:pt idx="683">
                  <c:v>34.9</c:v>
                </c:pt>
                <c:pt idx="684">
                  <c:v>35.299999999999997</c:v>
                </c:pt>
                <c:pt idx="685">
                  <c:v>34.700000000000003</c:v>
                </c:pt>
                <c:pt idx="686">
                  <c:v>34.5</c:v>
                </c:pt>
                <c:pt idx="687">
                  <c:v>34.9</c:v>
                </c:pt>
                <c:pt idx="688">
                  <c:v>34.1</c:v>
                </c:pt>
                <c:pt idx="689">
                  <c:v>35.200000000000003</c:v>
                </c:pt>
                <c:pt idx="690">
                  <c:v>33.6</c:v>
                </c:pt>
                <c:pt idx="691">
                  <c:v>33.799999999999997</c:v>
                </c:pt>
                <c:pt idx="692">
                  <c:v>35.6</c:v>
                </c:pt>
                <c:pt idx="693">
                  <c:v>35.9</c:v>
                </c:pt>
                <c:pt idx="694">
                  <c:v>35.299999999999997</c:v>
                </c:pt>
                <c:pt idx="695">
                  <c:v>35.1</c:v>
                </c:pt>
                <c:pt idx="696">
                  <c:v>35</c:v>
                </c:pt>
                <c:pt idx="697">
                  <c:v>34.700000000000003</c:v>
                </c:pt>
                <c:pt idx="698">
                  <c:v>35.1</c:v>
                </c:pt>
                <c:pt idx="699">
                  <c:v>35</c:v>
                </c:pt>
                <c:pt idx="700">
                  <c:v>35.5</c:v>
                </c:pt>
                <c:pt idx="701">
                  <c:v>34.9</c:v>
                </c:pt>
                <c:pt idx="702">
                  <c:v>34.799999999999997</c:v>
                </c:pt>
                <c:pt idx="703">
                  <c:v>35</c:v>
                </c:pt>
                <c:pt idx="704">
                  <c:v>34.6</c:v>
                </c:pt>
                <c:pt idx="705">
                  <c:v>35.5</c:v>
                </c:pt>
                <c:pt idx="706">
                  <c:v>34.700000000000003</c:v>
                </c:pt>
                <c:pt idx="707">
                  <c:v>34.700000000000003</c:v>
                </c:pt>
                <c:pt idx="708">
                  <c:v>35.200000000000003</c:v>
                </c:pt>
                <c:pt idx="709">
                  <c:v>34.799999999999997</c:v>
                </c:pt>
                <c:pt idx="710">
                  <c:v>34.799999999999997</c:v>
                </c:pt>
                <c:pt idx="711">
                  <c:v>33.5</c:v>
                </c:pt>
                <c:pt idx="712">
                  <c:v>34.799999999999997</c:v>
                </c:pt>
                <c:pt idx="713">
                  <c:v>35.200000000000003</c:v>
                </c:pt>
                <c:pt idx="714">
                  <c:v>36</c:v>
                </c:pt>
                <c:pt idx="715">
                  <c:v>35</c:v>
                </c:pt>
                <c:pt idx="716">
                  <c:v>34.5</c:v>
                </c:pt>
                <c:pt idx="717">
                  <c:v>34</c:v>
                </c:pt>
                <c:pt idx="718">
                  <c:v>33.700000000000003</c:v>
                </c:pt>
                <c:pt idx="719">
                  <c:v>33.6</c:v>
                </c:pt>
                <c:pt idx="720">
                  <c:v>33.9</c:v>
                </c:pt>
                <c:pt idx="721">
                  <c:v>33.4</c:v>
                </c:pt>
                <c:pt idx="722">
                  <c:v>34.4</c:v>
                </c:pt>
                <c:pt idx="723">
                  <c:v>35.1</c:v>
                </c:pt>
                <c:pt idx="724">
                  <c:v>35.299999999999997</c:v>
                </c:pt>
                <c:pt idx="725">
                  <c:v>33</c:v>
                </c:pt>
                <c:pt idx="726">
                  <c:v>33.700000000000003</c:v>
                </c:pt>
                <c:pt idx="727">
                  <c:v>33.1</c:v>
                </c:pt>
                <c:pt idx="728">
                  <c:v>33.799999999999997</c:v>
                </c:pt>
                <c:pt idx="729">
                  <c:v>34.1</c:v>
                </c:pt>
                <c:pt idx="730">
                  <c:v>33.9</c:v>
                </c:pt>
                <c:pt idx="731">
                  <c:v>33.9</c:v>
                </c:pt>
                <c:pt idx="732">
                  <c:v>33.4</c:v>
                </c:pt>
                <c:pt idx="733">
                  <c:v>33.9</c:v>
                </c:pt>
                <c:pt idx="734">
                  <c:v>33.9</c:v>
                </c:pt>
                <c:pt idx="735">
                  <c:v>34</c:v>
                </c:pt>
                <c:pt idx="736">
                  <c:v>34</c:v>
                </c:pt>
                <c:pt idx="737">
                  <c:v>34</c:v>
                </c:pt>
                <c:pt idx="738">
                  <c:v>33.700000000000003</c:v>
                </c:pt>
                <c:pt idx="739">
                  <c:v>33.799999999999997</c:v>
                </c:pt>
                <c:pt idx="740">
                  <c:v>34</c:v>
                </c:pt>
                <c:pt idx="741">
                  <c:v>32.700000000000003</c:v>
                </c:pt>
                <c:pt idx="742">
                  <c:v>34.200000000000003</c:v>
                </c:pt>
                <c:pt idx="743">
                  <c:v>33.799999999999997</c:v>
                </c:pt>
                <c:pt idx="744">
                  <c:v>33.4</c:v>
                </c:pt>
                <c:pt idx="745">
                  <c:v>34.4</c:v>
                </c:pt>
                <c:pt idx="746">
                  <c:v>34.799999999999997</c:v>
                </c:pt>
                <c:pt idx="747">
                  <c:v>33.299999999999997</c:v>
                </c:pt>
                <c:pt idx="748">
                  <c:v>34.4</c:v>
                </c:pt>
                <c:pt idx="749">
                  <c:v>35.299999999999997</c:v>
                </c:pt>
                <c:pt idx="750">
                  <c:v>34.1</c:v>
                </c:pt>
                <c:pt idx="751">
                  <c:v>34.6</c:v>
                </c:pt>
                <c:pt idx="752">
                  <c:v>34.799999999999997</c:v>
                </c:pt>
                <c:pt idx="753">
                  <c:v>35</c:v>
                </c:pt>
                <c:pt idx="754">
                  <c:v>36.299999999999997</c:v>
                </c:pt>
                <c:pt idx="755">
                  <c:v>35.6</c:v>
                </c:pt>
                <c:pt idx="756">
                  <c:v>35.200000000000003</c:v>
                </c:pt>
                <c:pt idx="757">
                  <c:v>34</c:v>
                </c:pt>
                <c:pt idx="758">
                  <c:v>35.4</c:v>
                </c:pt>
                <c:pt idx="759">
                  <c:v>35.700000000000003</c:v>
                </c:pt>
                <c:pt idx="760">
                  <c:v>35.4</c:v>
                </c:pt>
                <c:pt idx="761">
                  <c:v>35.200000000000003</c:v>
                </c:pt>
                <c:pt idx="762">
                  <c:v>37.299999999999997</c:v>
                </c:pt>
                <c:pt idx="763">
                  <c:v>35.9</c:v>
                </c:pt>
                <c:pt idx="764">
                  <c:v>36.200000000000003</c:v>
                </c:pt>
                <c:pt idx="765">
                  <c:v>35.4</c:v>
                </c:pt>
                <c:pt idx="766">
                  <c:v>35.700000000000003</c:v>
                </c:pt>
                <c:pt idx="767">
                  <c:v>37</c:v>
                </c:pt>
                <c:pt idx="768">
                  <c:v>35</c:v>
                </c:pt>
                <c:pt idx="769">
                  <c:v>36.299999999999997</c:v>
                </c:pt>
                <c:pt idx="770">
                  <c:v>36.9</c:v>
                </c:pt>
                <c:pt idx="771">
                  <c:v>36.4</c:v>
                </c:pt>
                <c:pt idx="772">
                  <c:v>35.9</c:v>
                </c:pt>
                <c:pt idx="773">
                  <c:v>38.1</c:v>
                </c:pt>
                <c:pt idx="774">
                  <c:v>36.1</c:v>
                </c:pt>
                <c:pt idx="775">
                  <c:v>36.700000000000003</c:v>
                </c:pt>
                <c:pt idx="776">
                  <c:v>34.4</c:v>
                </c:pt>
                <c:pt idx="777">
                  <c:v>35.200000000000003</c:v>
                </c:pt>
                <c:pt idx="778">
                  <c:v>36.1</c:v>
                </c:pt>
                <c:pt idx="779">
                  <c:v>35.9</c:v>
                </c:pt>
                <c:pt idx="780">
                  <c:v>35.9</c:v>
                </c:pt>
                <c:pt idx="781">
                  <c:v>35.700000000000003</c:v>
                </c:pt>
                <c:pt idx="782">
                  <c:v>36.799999999999997</c:v>
                </c:pt>
                <c:pt idx="783">
                  <c:v>35.5</c:v>
                </c:pt>
                <c:pt idx="784">
                  <c:v>34.6</c:v>
                </c:pt>
                <c:pt idx="785">
                  <c:v>36.200000000000003</c:v>
                </c:pt>
                <c:pt idx="786">
                  <c:v>35.5</c:v>
                </c:pt>
                <c:pt idx="787">
                  <c:v>35.6</c:v>
                </c:pt>
                <c:pt idx="788">
                  <c:v>36.200000000000003</c:v>
                </c:pt>
                <c:pt idx="789">
                  <c:v>35.200000000000003</c:v>
                </c:pt>
                <c:pt idx="790">
                  <c:v>35.6</c:v>
                </c:pt>
                <c:pt idx="791">
                  <c:v>36.299999999999997</c:v>
                </c:pt>
                <c:pt idx="792">
                  <c:v>35.799999999999997</c:v>
                </c:pt>
                <c:pt idx="793">
                  <c:v>35.700000000000003</c:v>
                </c:pt>
                <c:pt idx="794">
                  <c:v>34.1</c:v>
                </c:pt>
                <c:pt idx="795">
                  <c:v>34.4</c:v>
                </c:pt>
                <c:pt idx="796">
                  <c:v>35.700000000000003</c:v>
                </c:pt>
                <c:pt idx="797">
                  <c:v>34.1</c:v>
                </c:pt>
                <c:pt idx="798">
                  <c:v>35</c:v>
                </c:pt>
                <c:pt idx="799">
                  <c:v>36.1</c:v>
                </c:pt>
                <c:pt idx="800">
                  <c:v>35.799999999999997</c:v>
                </c:pt>
                <c:pt idx="801">
                  <c:v>36.5</c:v>
                </c:pt>
                <c:pt idx="802">
                  <c:v>34.6</c:v>
                </c:pt>
                <c:pt idx="803">
                  <c:v>34.5</c:v>
                </c:pt>
                <c:pt idx="804">
                  <c:v>35</c:v>
                </c:pt>
                <c:pt idx="805">
                  <c:v>34.1</c:v>
                </c:pt>
                <c:pt idx="806">
                  <c:v>34.6</c:v>
                </c:pt>
                <c:pt idx="807">
                  <c:v>35.4</c:v>
                </c:pt>
                <c:pt idx="808">
                  <c:v>34.9</c:v>
                </c:pt>
                <c:pt idx="809">
                  <c:v>35.200000000000003</c:v>
                </c:pt>
                <c:pt idx="810">
                  <c:v>35.4</c:v>
                </c:pt>
                <c:pt idx="811">
                  <c:v>35.200000000000003</c:v>
                </c:pt>
                <c:pt idx="812">
                  <c:v>35.299999999999997</c:v>
                </c:pt>
                <c:pt idx="813">
                  <c:v>34.299999999999997</c:v>
                </c:pt>
                <c:pt idx="814">
                  <c:v>35.1</c:v>
                </c:pt>
                <c:pt idx="815">
                  <c:v>35.200000000000003</c:v>
                </c:pt>
                <c:pt idx="816">
                  <c:v>34.299999999999997</c:v>
                </c:pt>
                <c:pt idx="817">
                  <c:v>36</c:v>
                </c:pt>
                <c:pt idx="818">
                  <c:v>34.799999999999997</c:v>
                </c:pt>
                <c:pt idx="819">
                  <c:v>35</c:v>
                </c:pt>
                <c:pt idx="820">
                  <c:v>34.799999999999997</c:v>
                </c:pt>
                <c:pt idx="821">
                  <c:v>35.6</c:v>
                </c:pt>
                <c:pt idx="822">
                  <c:v>33.9</c:v>
                </c:pt>
                <c:pt idx="823">
                  <c:v>34.700000000000003</c:v>
                </c:pt>
                <c:pt idx="824">
                  <c:v>34.299999999999997</c:v>
                </c:pt>
                <c:pt idx="825">
                  <c:v>34.6</c:v>
                </c:pt>
                <c:pt idx="826">
                  <c:v>35</c:v>
                </c:pt>
                <c:pt idx="827">
                  <c:v>33.6</c:v>
                </c:pt>
                <c:pt idx="828">
                  <c:v>34</c:v>
                </c:pt>
                <c:pt idx="829">
                  <c:v>33.6</c:v>
                </c:pt>
                <c:pt idx="830">
                  <c:v>33.200000000000003</c:v>
                </c:pt>
                <c:pt idx="831">
                  <c:v>34.5</c:v>
                </c:pt>
                <c:pt idx="832">
                  <c:v>33.200000000000003</c:v>
                </c:pt>
                <c:pt idx="833">
                  <c:v>33.799999999999997</c:v>
                </c:pt>
                <c:pt idx="834">
                  <c:v>34.6</c:v>
                </c:pt>
                <c:pt idx="835">
                  <c:v>33.200000000000003</c:v>
                </c:pt>
                <c:pt idx="836">
                  <c:v>32.6</c:v>
                </c:pt>
                <c:pt idx="837">
                  <c:v>32.200000000000003</c:v>
                </c:pt>
                <c:pt idx="838">
                  <c:v>32.5</c:v>
                </c:pt>
                <c:pt idx="839">
                  <c:v>34</c:v>
                </c:pt>
                <c:pt idx="840">
                  <c:v>32.6</c:v>
                </c:pt>
                <c:pt idx="841">
                  <c:v>32.4</c:v>
                </c:pt>
                <c:pt idx="842">
                  <c:v>31.9</c:v>
                </c:pt>
                <c:pt idx="843">
                  <c:v>32.6</c:v>
                </c:pt>
                <c:pt idx="844">
                  <c:v>33</c:v>
                </c:pt>
                <c:pt idx="845">
                  <c:v>33.200000000000003</c:v>
                </c:pt>
                <c:pt idx="846">
                  <c:v>33.1</c:v>
                </c:pt>
                <c:pt idx="847">
                  <c:v>32.5</c:v>
                </c:pt>
                <c:pt idx="848">
                  <c:v>33.200000000000003</c:v>
                </c:pt>
                <c:pt idx="849">
                  <c:v>33.4</c:v>
                </c:pt>
                <c:pt idx="850">
                  <c:v>31.7</c:v>
                </c:pt>
                <c:pt idx="851">
                  <c:v>34.299999999999997</c:v>
                </c:pt>
                <c:pt idx="852">
                  <c:v>33.4</c:v>
                </c:pt>
                <c:pt idx="853">
                  <c:v>33.4</c:v>
                </c:pt>
                <c:pt idx="854">
                  <c:v>34.9</c:v>
                </c:pt>
                <c:pt idx="855">
                  <c:v>34</c:v>
                </c:pt>
                <c:pt idx="856">
                  <c:v>34.4</c:v>
                </c:pt>
                <c:pt idx="857">
                  <c:v>33.5</c:v>
                </c:pt>
                <c:pt idx="858">
                  <c:v>34.4</c:v>
                </c:pt>
                <c:pt idx="859">
                  <c:v>34.299999999999997</c:v>
                </c:pt>
                <c:pt idx="860">
                  <c:v>35.6</c:v>
                </c:pt>
                <c:pt idx="861">
                  <c:v>35.5</c:v>
                </c:pt>
                <c:pt idx="862">
                  <c:v>34.4</c:v>
                </c:pt>
                <c:pt idx="863">
                  <c:v>35.200000000000003</c:v>
                </c:pt>
                <c:pt idx="864">
                  <c:v>35.4</c:v>
                </c:pt>
                <c:pt idx="865">
                  <c:v>35.799999999999997</c:v>
                </c:pt>
                <c:pt idx="866">
                  <c:v>36.1</c:v>
                </c:pt>
                <c:pt idx="867">
                  <c:v>36.1</c:v>
                </c:pt>
                <c:pt idx="868">
                  <c:v>34.799999999999997</c:v>
                </c:pt>
                <c:pt idx="869">
                  <c:v>36</c:v>
                </c:pt>
                <c:pt idx="870">
                  <c:v>36.5</c:v>
                </c:pt>
                <c:pt idx="871">
                  <c:v>37.9</c:v>
                </c:pt>
                <c:pt idx="872">
                  <c:v>36.9</c:v>
                </c:pt>
                <c:pt idx="873">
                  <c:v>36.200000000000003</c:v>
                </c:pt>
                <c:pt idx="874">
                  <c:v>35.1</c:v>
                </c:pt>
                <c:pt idx="875">
                  <c:v>34.9</c:v>
                </c:pt>
                <c:pt idx="876">
                  <c:v>36.1</c:v>
                </c:pt>
                <c:pt idx="877">
                  <c:v>36.9</c:v>
                </c:pt>
                <c:pt idx="878">
                  <c:v>35.6</c:v>
                </c:pt>
                <c:pt idx="879">
                  <c:v>35.6</c:v>
                </c:pt>
                <c:pt idx="880">
                  <c:v>36.200000000000003</c:v>
                </c:pt>
                <c:pt idx="881">
                  <c:v>36</c:v>
                </c:pt>
                <c:pt idx="882">
                  <c:v>34.700000000000003</c:v>
                </c:pt>
                <c:pt idx="883">
                  <c:v>36.200000000000003</c:v>
                </c:pt>
                <c:pt idx="884">
                  <c:v>35.4</c:v>
                </c:pt>
                <c:pt idx="885">
                  <c:v>35.5</c:v>
                </c:pt>
                <c:pt idx="886">
                  <c:v>35.5</c:v>
                </c:pt>
                <c:pt idx="887">
                  <c:v>36.1</c:v>
                </c:pt>
                <c:pt idx="888">
                  <c:v>35</c:v>
                </c:pt>
                <c:pt idx="889">
                  <c:v>35.4</c:v>
                </c:pt>
                <c:pt idx="890">
                  <c:v>36</c:v>
                </c:pt>
                <c:pt idx="891">
                  <c:v>35.4</c:v>
                </c:pt>
                <c:pt idx="892">
                  <c:v>35.299999999999997</c:v>
                </c:pt>
                <c:pt idx="893">
                  <c:v>35.799999999999997</c:v>
                </c:pt>
                <c:pt idx="894">
                  <c:v>34.9</c:v>
                </c:pt>
                <c:pt idx="895">
                  <c:v>34.5</c:v>
                </c:pt>
                <c:pt idx="896">
                  <c:v>34.700000000000003</c:v>
                </c:pt>
                <c:pt idx="897">
                  <c:v>34.299999999999997</c:v>
                </c:pt>
                <c:pt idx="898">
                  <c:v>34.4</c:v>
                </c:pt>
                <c:pt idx="899">
                  <c:v>34.9</c:v>
                </c:pt>
                <c:pt idx="900">
                  <c:v>34.4</c:v>
                </c:pt>
                <c:pt idx="901">
                  <c:v>36.200000000000003</c:v>
                </c:pt>
                <c:pt idx="902">
                  <c:v>34.299999999999997</c:v>
                </c:pt>
                <c:pt idx="903">
                  <c:v>33.6</c:v>
                </c:pt>
                <c:pt idx="904">
                  <c:v>34.6</c:v>
                </c:pt>
                <c:pt idx="905">
                  <c:v>33.299999999999997</c:v>
                </c:pt>
                <c:pt idx="906">
                  <c:v>33.4</c:v>
                </c:pt>
                <c:pt idx="907">
                  <c:v>33.4</c:v>
                </c:pt>
                <c:pt idx="908">
                  <c:v>33.4</c:v>
                </c:pt>
                <c:pt idx="909">
                  <c:v>34.200000000000003</c:v>
                </c:pt>
                <c:pt idx="910">
                  <c:v>33.700000000000003</c:v>
                </c:pt>
                <c:pt idx="911">
                  <c:v>34.299999999999997</c:v>
                </c:pt>
                <c:pt idx="912">
                  <c:v>33.4</c:v>
                </c:pt>
                <c:pt idx="913">
                  <c:v>32.9</c:v>
                </c:pt>
                <c:pt idx="914">
                  <c:v>33.200000000000003</c:v>
                </c:pt>
                <c:pt idx="915">
                  <c:v>34.6</c:v>
                </c:pt>
                <c:pt idx="916">
                  <c:v>33.200000000000003</c:v>
                </c:pt>
                <c:pt idx="917">
                  <c:v>33.700000000000003</c:v>
                </c:pt>
                <c:pt idx="918">
                  <c:v>34.6</c:v>
                </c:pt>
                <c:pt idx="919">
                  <c:v>33.700000000000003</c:v>
                </c:pt>
                <c:pt idx="920">
                  <c:v>33.5</c:v>
                </c:pt>
                <c:pt idx="921">
                  <c:v>33.6</c:v>
                </c:pt>
                <c:pt idx="922">
                  <c:v>33.4</c:v>
                </c:pt>
                <c:pt idx="923">
                  <c:v>34.6</c:v>
                </c:pt>
                <c:pt idx="924">
                  <c:v>33.4</c:v>
                </c:pt>
                <c:pt idx="925">
                  <c:v>33.299999999999997</c:v>
                </c:pt>
                <c:pt idx="926">
                  <c:v>33</c:v>
                </c:pt>
                <c:pt idx="927">
                  <c:v>34.4</c:v>
                </c:pt>
                <c:pt idx="928">
                  <c:v>34.799999999999997</c:v>
                </c:pt>
                <c:pt idx="929">
                  <c:v>34.4</c:v>
                </c:pt>
                <c:pt idx="930">
                  <c:v>34.1</c:v>
                </c:pt>
                <c:pt idx="931">
                  <c:v>34.6</c:v>
                </c:pt>
                <c:pt idx="932">
                  <c:v>36.299999999999997</c:v>
                </c:pt>
                <c:pt idx="933">
                  <c:v>35.1</c:v>
                </c:pt>
                <c:pt idx="934">
                  <c:v>36.1</c:v>
                </c:pt>
                <c:pt idx="935">
                  <c:v>35</c:v>
                </c:pt>
                <c:pt idx="936">
                  <c:v>35.5</c:v>
                </c:pt>
                <c:pt idx="937">
                  <c:v>36.700000000000003</c:v>
                </c:pt>
                <c:pt idx="938">
                  <c:v>35.200000000000003</c:v>
                </c:pt>
                <c:pt idx="939">
                  <c:v>35</c:v>
                </c:pt>
                <c:pt idx="940">
                  <c:v>34.5</c:v>
                </c:pt>
                <c:pt idx="941">
                  <c:v>37.299999999999997</c:v>
                </c:pt>
                <c:pt idx="942">
                  <c:v>36.299999999999997</c:v>
                </c:pt>
                <c:pt idx="943">
                  <c:v>36.9</c:v>
                </c:pt>
                <c:pt idx="944">
                  <c:v>37.799999999999997</c:v>
                </c:pt>
                <c:pt idx="945">
                  <c:v>37</c:v>
                </c:pt>
                <c:pt idx="946">
                  <c:v>37</c:v>
                </c:pt>
                <c:pt idx="947">
                  <c:v>37</c:v>
                </c:pt>
                <c:pt idx="948">
                  <c:v>35.9</c:v>
                </c:pt>
                <c:pt idx="949">
                  <c:v>39.1</c:v>
                </c:pt>
                <c:pt idx="950">
                  <c:v>37.799999999999997</c:v>
                </c:pt>
                <c:pt idx="951">
                  <c:v>37.299999999999997</c:v>
                </c:pt>
                <c:pt idx="952">
                  <c:v>38.200000000000003</c:v>
                </c:pt>
                <c:pt idx="953">
                  <c:v>38.1</c:v>
                </c:pt>
                <c:pt idx="954">
                  <c:v>38.9</c:v>
                </c:pt>
                <c:pt idx="955">
                  <c:v>38.4</c:v>
                </c:pt>
                <c:pt idx="956">
                  <c:v>38.299999999999997</c:v>
                </c:pt>
                <c:pt idx="957">
                  <c:v>38.1</c:v>
                </c:pt>
                <c:pt idx="958">
                  <c:v>39.700000000000003</c:v>
                </c:pt>
                <c:pt idx="959">
                  <c:v>38.799999999999997</c:v>
                </c:pt>
                <c:pt idx="960">
                  <c:v>39.4</c:v>
                </c:pt>
                <c:pt idx="961">
                  <c:v>39.200000000000003</c:v>
                </c:pt>
                <c:pt idx="962">
                  <c:v>38.799999999999997</c:v>
                </c:pt>
                <c:pt idx="963">
                  <c:v>38.5</c:v>
                </c:pt>
                <c:pt idx="964">
                  <c:v>38.299999999999997</c:v>
                </c:pt>
                <c:pt idx="965">
                  <c:v>39</c:v>
                </c:pt>
                <c:pt idx="966">
                  <c:v>39.799999999999997</c:v>
                </c:pt>
                <c:pt idx="967">
                  <c:v>38.6</c:v>
                </c:pt>
                <c:pt idx="968">
                  <c:v>39.9</c:v>
                </c:pt>
                <c:pt idx="969">
                  <c:v>39.1</c:v>
                </c:pt>
                <c:pt idx="970">
                  <c:v>38.700000000000003</c:v>
                </c:pt>
                <c:pt idx="971">
                  <c:v>39.200000000000003</c:v>
                </c:pt>
                <c:pt idx="972">
                  <c:v>38.200000000000003</c:v>
                </c:pt>
                <c:pt idx="973">
                  <c:v>38.799999999999997</c:v>
                </c:pt>
                <c:pt idx="974">
                  <c:v>38.9</c:v>
                </c:pt>
                <c:pt idx="975">
                  <c:v>39.700000000000003</c:v>
                </c:pt>
                <c:pt idx="976">
                  <c:v>38.700000000000003</c:v>
                </c:pt>
                <c:pt idx="977">
                  <c:v>38.9</c:v>
                </c:pt>
                <c:pt idx="978">
                  <c:v>40.4</c:v>
                </c:pt>
                <c:pt idx="979">
                  <c:v>39.200000000000003</c:v>
                </c:pt>
                <c:pt idx="980">
                  <c:v>38.5</c:v>
                </c:pt>
                <c:pt idx="981">
                  <c:v>38.4</c:v>
                </c:pt>
                <c:pt idx="982">
                  <c:v>38.9</c:v>
                </c:pt>
                <c:pt idx="983">
                  <c:v>39</c:v>
                </c:pt>
                <c:pt idx="984">
                  <c:v>39.799999999999997</c:v>
                </c:pt>
                <c:pt idx="985">
                  <c:v>40</c:v>
                </c:pt>
                <c:pt idx="986">
                  <c:v>39.5</c:v>
                </c:pt>
                <c:pt idx="987">
                  <c:v>40.9</c:v>
                </c:pt>
                <c:pt idx="988">
                  <c:v>39.6</c:v>
                </c:pt>
                <c:pt idx="989">
                  <c:v>38</c:v>
                </c:pt>
                <c:pt idx="990">
                  <c:v>39.700000000000003</c:v>
                </c:pt>
                <c:pt idx="991">
                  <c:v>39.700000000000003</c:v>
                </c:pt>
                <c:pt idx="992">
                  <c:v>41.9</c:v>
                </c:pt>
                <c:pt idx="993">
                  <c:v>39.799999999999997</c:v>
                </c:pt>
                <c:pt idx="994">
                  <c:v>42</c:v>
                </c:pt>
                <c:pt idx="995">
                  <c:v>42</c:v>
                </c:pt>
                <c:pt idx="996">
                  <c:v>42</c:v>
                </c:pt>
                <c:pt idx="997">
                  <c:v>41.1</c:v>
                </c:pt>
                <c:pt idx="998">
                  <c:v>42.3</c:v>
                </c:pt>
                <c:pt idx="999">
                  <c:v>43.9</c:v>
                </c:pt>
                <c:pt idx="1000">
                  <c:v>43.5</c:v>
                </c:pt>
                <c:pt idx="1001">
                  <c:v>43</c:v>
                </c:pt>
                <c:pt idx="1002">
                  <c:v>43.3</c:v>
                </c:pt>
                <c:pt idx="1003">
                  <c:v>45.1</c:v>
                </c:pt>
                <c:pt idx="1004">
                  <c:v>44.5</c:v>
                </c:pt>
                <c:pt idx="1005">
                  <c:v>46.1</c:v>
                </c:pt>
                <c:pt idx="1006">
                  <c:v>45.7</c:v>
                </c:pt>
                <c:pt idx="1007">
                  <c:v>45.1</c:v>
                </c:pt>
                <c:pt idx="1008">
                  <c:v>46.9</c:v>
                </c:pt>
                <c:pt idx="1009">
                  <c:v>46.6</c:v>
                </c:pt>
                <c:pt idx="1010">
                  <c:v>46.5</c:v>
                </c:pt>
                <c:pt idx="1011">
                  <c:v>45.9</c:v>
                </c:pt>
                <c:pt idx="1012">
                  <c:v>46.5</c:v>
                </c:pt>
                <c:pt idx="1013">
                  <c:v>46.8</c:v>
                </c:pt>
                <c:pt idx="1014">
                  <c:v>48.5</c:v>
                </c:pt>
                <c:pt idx="1015">
                  <c:v>48.7</c:v>
                </c:pt>
                <c:pt idx="1016">
                  <c:v>48.3</c:v>
                </c:pt>
                <c:pt idx="1017">
                  <c:v>48.1</c:v>
                </c:pt>
                <c:pt idx="1018">
                  <c:v>47.9</c:v>
                </c:pt>
                <c:pt idx="1019">
                  <c:v>47.4</c:v>
                </c:pt>
                <c:pt idx="1020">
                  <c:v>49.1</c:v>
                </c:pt>
                <c:pt idx="1021">
                  <c:v>49.3</c:v>
                </c:pt>
                <c:pt idx="1022">
                  <c:v>48.9</c:v>
                </c:pt>
                <c:pt idx="1023">
                  <c:v>48</c:v>
                </c:pt>
                <c:pt idx="1024">
                  <c:v>49.2</c:v>
                </c:pt>
                <c:pt idx="1025">
                  <c:v>48.8</c:v>
                </c:pt>
                <c:pt idx="1026">
                  <c:v>48.6</c:v>
                </c:pt>
                <c:pt idx="1027">
                  <c:v>48.6</c:v>
                </c:pt>
                <c:pt idx="1028">
                  <c:v>48.5</c:v>
                </c:pt>
                <c:pt idx="1029">
                  <c:v>49.2</c:v>
                </c:pt>
                <c:pt idx="1030">
                  <c:v>49.5</c:v>
                </c:pt>
                <c:pt idx="1031">
                  <c:v>49.7</c:v>
                </c:pt>
                <c:pt idx="1032">
                  <c:v>49.1</c:v>
                </c:pt>
                <c:pt idx="1033">
                  <c:v>48.9</c:v>
                </c:pt>
                <c:pt idx="1034">
                  <c:v>49.9</c:v>
                </c:pt>
                <c:pt idx="1035">
                  <c:v>50.3</c:v>
                </c:pt>
                <c:pt idx="1036">
                  <c:v>49.5</c:v>
                </c:pt>
                <c:pt idx="1037">
                  <c:v>50.4</c:v>
                </c:pt>
                <c:pt idx="1038">
                  <c:v>49.5</c:v>
                </c:pt>
                <c:pt idx="1039">
                  <c:v>50.6</c:v>
                </c:pt>
                <c:pt idx="1040">
                  <c:v>50.7</c:v>
                </c:pt>
                <c:pt idx="1041">
                  <c:v>51.2</c:v>
                </c:pt>
                <c:pt idx="1042">
                  <c:v>50.6</c:v>
                </c:pt>
                <c:pt idx="1043">
                  <c:v>51.4</c:v>
                </c:pt>
                <c:pt idx="1044">
                  <c:v>51.2</c:v>
                </c:pt>
                <c:pt idx="1045">
                  <c:v>52</c:v>
                </c:pt>
                <c:pt idx="1046">
                  <c:v>52.5</c:v>
                </c:pt>
                <c:pt idx="1047">
                  <c:v>52.7</c:v>
                </c:pt>
                <c:pt idx="1048">
                  <c:v>52.8</c:v>
                </c:pt>
                <c:pt idx="1049">
                  <c:v>50.7</c:v>
                </c:pt>
                <c:pt idx="1050">
                  <c:v>52.8</c:v>
                </c:pt>
                <c:pt idx="1051">
                  <c:v>52.5</c:v>
                </c:pt>
                <c:pt idx="1052">
                  <c:v>53.1</c:v>
                </c:pt>
                <c:pt idx="1053">
                  <c:v>53.3</c:v>
                </c:pt>
                <c:pt idx="1054">
                  <c:v>53.4</c:v>
                </c:pt>
                <c:pt idx="1055">
                  <c:v>52.9</c:v>
                </c:pt>
                <c:pt idx="1056">
                  <c:v>54.1</c:v>
                </c:pt>
                <c:pt idx="1057">
                  <c:v>52.6</c:v>
                </c:pt>
                <c:pt idx="1058">
                  <c:v>53.2</c:v>
                </c:pt>
                <c:pt idx="1059">
                  <c:v>53.3</c:v>
                </c:pt>
                <c:pt idx="1060">
                  <c:v>54.7</c:v>
                </c:pt>
                <c:pt idx="1061">
                  <c:v>53.3</c:v>
                </c:pt>
                <c:pt idx="1062">
                  <c:v>52.5</c:v>
                </c:pt>
                <c:pt idx="1063">
                  <c:v>53.6</c:v>
                </c:pt>
                <c:pt idx="1064">
                  <c:v>52.6</c:v>
                </c:pt>
                <c:pt idx="1065">
                  <c:v>54.3</c:v>
                </c:pt>
                <c:pt idx="1066">
                  <c:v>53.8</c:v>
                </c:pt>
                <c:pt idx="1067">
                  <c:v>54.2</c:v>
                </c:pt>
                <c:pt idx="1068">
                  <c:v>54.2</c:v>
                </c:pt>
                <c:pt idx="1069">
                  <c:v>54.2</c:v>
                </c:pt>
                <c:pt idx="1070">
                  <c:v>52</c:v>
                </c:pt>
                <c:pt idx="1071">
                  <c:v>54</c:v>
                </c:pt>
                <c:pt idx="1072">
                  <c:v>53.9</c:v>
                </c:pt>
                <c:pt idx="1073">
                  <c:v>54.1</c:v>
                </c:pt>
                <c:pt idx="1074">
                  <c:v>55.2</c:v>
                </c:pt>
                <c:pt idx="1075">
                  <c:v>54</c:v>
                </c:pt>
                <c:pt idx="1076">
                  <c:v>54.7</c:v>
                </c:pt>
                <c:pt idx="1077">
                  <c:v>56</c:v>
                </c:pt>
                <c:pt idx="1078">
                  <c:v>54.3</c:v>
                </c:pt>
                <c:pt idx="1079">
                  <c:v>54.9</c:v>
                </c:pt>
                <c:pt idx="1080">
                  <c:v>54.1</c:v>
                </c:pt>
                <c:pt idx="1081">
                  <c:v>54.9</c:v>
                </c:pt>
                <c:pt idx="1082">
                  <c:v>55.6</c:v>
                </c:pt>
                <c:pt idx="1083">
                  <c:v>54.2</c:v>
                </c:pt>
                <c:pt idx="1084">
                  <c:v>54.8</c:v>
                </c:pt>
                <c:pt idx="1085">
                  <c:v>55</c:v>
                </c:pt>
                <c:pt idx="1086">
                  <c:v>55.2</c:v>
                </c:pt>
                <c:pt idx="1087">
                  <c:v>55.5</c:v>
                </c:pt>
                <c:pt idx="1088">
                  <c:v>55.1</c:v>
                </c:pt>
                <c:pt idx="1089">
                  <c:v>56.5</c:v>
                </c:pt>
                <c:pt idx="1090">
                  <c:v>55.1</c:v>
                </c:pt>
                <c:pt idx="1091">
                  <c:v>55</c:v>
                </c:pt>
                <c:pt idx="1092">
                  <c:v>55.7</c:v>
                </c:pt>
                <c:pt idx="1093">
                  <c:v>55</c:v>
                </c:pt>
                <c:pt idx="1094">
                  <c:v>56.4</c:v>
                </c:pt>
                <c:pt idx="1095">
                  <c:v>55.7</c:v>
                </c:pt>
                <c:pt idx="1096">
                  <c:v>55.1</c:v>
                </c:pt>
                <c:pt idx="1097">
                  <c:v>56.5</c:v>
                </c:pt>
                <c:pt idx="1098">
                  <c:v>56</c:v>
                </c:pt>
                <c:pt idx="1099">
                  <c:v>56.3</c:v>
                </c:pt>
                <c:pt idx="1100">
                  <c:v>56.4</c:v>
                </c:pt>
                <c:pt idx="1101">
                  <c:v>56.1</c:v>
                </c:pt>
                <c:pt idx="1102">
                  <c:v>56.1</c:v>
                </c:pt>
                <c:pt idx="1103">
                  <c:v>57.1</c:v>
                </c:pt>
                <c:pt idx="1104">
                  <c:v>55.2</c:v>
                </c:pt>
                <c:pt idx="1105">
                  <c:v>56</c:v>
                </c:pt>
                <c:pt idx="1106">
                  <c:v>56.1</c:v>
                </c:pt>
                <c:pt idx="1107">
                  <c:v>56.2</c:v>
                </c:pt>
                <c:pt idx="1108">
                  <c:v>56.3</c:v>
                </c:pt>
                <c:pt idx="1109">
                  <c:v>55.6</c:v>
                </c:pt>
                <c:pt idx="1110">
                  <c:v>56.2</c:v>
                </c:pt>
                <c:pt idx="1111">
                  <c:v>55.8</c:v>
                </c:pt>
                <c:pt idx="1112">
                  <c:v>55.6</c:v>
                </c:pt>
                <c:pt idx="1113">
                  <c:v>55.1</c:v>
                </c:pt>
                <c:pt idx="1114">
                  <c:v>54.1</c:v>
                </c:pt>
                <c:pt idx="1115">
                  <c:v>55.1</c:v>
                </c:pt>
                <c:pt idx="1116">
                  <c:v>54.2</c:v>
                </c:pt>
                <c:pt idx="1117">
                  <c:v>54.4</c:v>
                </c:pt>
                <c:pt idx="1118">
                  <c:v>54.2</c:v>
                </c:pt>
                <c:pt idx="1119">
                  <c:v>54.2</c:v>
                </c:pt>
                <c:pt idx="1120">
                  <c:v>55.3</c:v>
                </c:pt>
                <c:pt idx="1121">
                  <c:v>54.8</c:v>
                </c:pt>
                <c:pt idx="1122">
                  <c:v>55.6</c:v>
                </c:pt>
                <c:pt idx="1123">
                  <c:v>54.4</c:v>
                </c:pt>
                <c:pt idx="1124">
                  <c:v>56</c:v>
                </c:pt>
                <c:pt idx="1125">
                  <c:v>54.5</c:v>
                </c:pt>
                <c:pt idx="1126">
                  <c:v>54.7</c:v>
                </c:pt>
                <c:pt idx="1127">
                  <c:v>54.6</c:v>
                </c:pt>
                <c:pt idx="1128">
                  <c:v>53.9</c:v>
                </c:pt>
                <c:pt idx="1129">
                  <c:v>54.5</c:v>
                </c:pt>
                <c:pt idx="1130">
                  <c:v>53.7</c:v>
                </c:pt>
                <c:pt idx="1131">
                  <c:v>55.3</c:v>
                </c:pt>
                <c:pt idx="1132">
                  <c:v>55.5</c:v>
                </c:pt>
                <c:pt idx="1133">
                  <c:v>54.1</c:v>
                </c:pt>
                <c:pt idx="1134">
                  <c:v>55.6</c:v>
                </c:pt>
                <c:pt idx="1135">
                  <c:v>56.1</c:v>
                </c:pt>
                <c:pt idx="1136">
                  <c:v>54.8</c:v>
                </c:pt>
                <c:pt idx="1137">
                  <c:v>55.2</c:v>
                </c:pt>
                <c:pt idx="1138">
                  <c:v>55.8</c:v>
                </c:pt>
                <c:pt idx="1139">
                  <c:v>55.9</c:v>
                </c:pt>
                <c:pt idx="1140">
                  <c:v>55.2</c:v>
                </c:pt>
                <c:pt idx="1141">
                  <c:v>55.8</c:v>
                </c:pt>
                <c:pt idx="1142">
                  <c:v>56.1</c:v>
                </c:pt>
                <c:pt idx="1143">
                  <c:v>56</c:v>
                </c:pt>
                <c:pt idx="1144">
                  <c:v>55.4</c:v>
                </c:pt>
                <c:pt idx="1145">
                  <c:v>55</c:v>
                </c:pt>
                <c:pt idx="1146">
                  <c:v>55.9</c:v>
                </c:pt>
                <c:pt idx="1147">
                  <c:v>57.1</c:v>
                </c:pt>
                <c:pt idx="1148">
                  <c:v>54.8</c:v>
                </c:pt>
                <c:pt idx="1149">
                  <c:v>55.5</c:v>
                </c:pt>
                <c:pt idx="1150">
                  <c:v>54.9</c:v>
                </c:pt>
                <c:pt idx="1151">
                  <c:v>55.5</c:v>
                </c:pt>
                <c:pt idx="1152">
                  <c:v>54.2</c:v>
                </c:pt>
                <c:pt idx="1153">
                  <c:v>54.2</c:v>
                </c:pt>
                <c:pt idx="1154">
                  <c:v>54.1</c:v>
                </c:pt>
                <c:pt idx="1155">
                  <c:v>55</c:v>
                </c:pt>
                <c:pt idx="1156">
                  <c:v>54</c:v>
                </c:pt>
                <c:pt idx="1157">
                  <c:v>52.9</c:v>
                </c:pt>
                <c:pt idx="1158">
                  <c:v>52.2</c:v>
                </c:pt>
                <c:pt idx="1159">
                  <c:v>52.9</c:v>
                </c:pt>
                <c:pt idx="1160">
                  <c:v>51.2</c:v>
                </c:pt>
                <c:pt idx="1161">
                  <c:v>51.1</c:v>
                </c:pt>
                <c:pt idx="1162">
                  <c:v>51.9</c:v>
                </c:pt>
                <c:pt idx="1163">
                  <c:v>50.8</c:v>
                </c:pt>
                <c:pt idx="1164">
                  <c:v>51.5</c:v>
                </c:pt>
                <c:pt idx="1165">
                  <c:v>51.1</c:v>
                </c:pt>
                <c:pt idx="1166">
                  <c:v>49.5</c:v>
                </c:pt>
                <c:pt idx="1167">
                  <c:v>49.9</c:v>
                </c:pt>
                <c:pt idx="1168">
                  <c:v>50.3</c:v>
                </c:pt>
                <c:pt idx="1169">
                  <c:v>48.7</c:v>
                </c:pt>
                <c:pt idx="1170">
                  <c:v>49.1</c:v>
                </c:pt>
                <c:pt idx="1171">
                  <c:v>47.9</c:v>
                </c:pt>
                <c:pt idx="1172">
                  <c:v>49.4</c:v>
                </c:pt>
                <c:pt idx="1173">
                  <c:v>48.2</c:v>
                </c:pt>
                <c:pt idx="1174">
                  <c:v>49</c:v>
                </c:pt>
                <c:pt idx="1175">
                  <c:v>48.9</c:v>
                </c:pt>
                <c:pt idx="1176">
                  <c:v>47.3</c:v>
                </c:pt>
                <c:pt idx="1177">
                  <c:v>47.2</c:v>
                </c:pt>
                <c:pt idx="1178">
                  <c:v>46.3</c:v>
                </c:pt>
                <c:pt idx="1179">
                  <c:v>47.1</c:v>
                </c:pt>
                <c:pt idx="1180">
                  <c:v>46.9</c:v>
                </c:pt>
                <c:pt idx="1181">
                  <c:v>47.1</c:v>
                </c:pt>
                <c:pt idx="1182">
                  <c:v>47.4</c:v>
                </c:pt>
                <c:pt idx="1183">
                  <c:v>46.9</c:v>
                </c:pt>
                <c:pt idx="1184">
                  <c:v>46.2</c:v>
                </c:pt>
                <c:pt idx="1185">
                  <c:v>45.8</c:v>
                </c:pt>
                <c:pt idx="1186">
                  <c:v>46.1</c:v>
                </c:pt>
                <c:pt idx="1187">
                  <c:v>45.9</c:v>
                </c:pt>
                <c:pt idx="1188">
                  <c:v>45.4</c:v>
                </c:pt>
                <c:pt idx="1189">
                  <c:v>44.8</c:v>
                </c:pt>
                <c:pt idx="1190">
                  <c:v>47.1</c:v>
                </c:pt>
                <c:pt idx="1191">
                  <c:v>45</c:v>
                </c:pt>
                <c:pt idx="1192">
                  <c:v>46</c:v>
                </c:pt>
                <c:pt idx="1193">
                  <c:v>45.2</c:v>
                </c:pt>
                <c:pt idx="1194">
                  <c:v>46.2</c:v>
                </c:pt>
                <c:pt idx="1195">
                  <c:v>45.8</c:v>
                </c:pt>
                <c:pt idx="1196">
                  <c:v>45.1</c:v>
                </c:pt>
                <c:pt idx="1197">
                  <c:v>45.6</c:v>
                </c:pt>
                <c:pt idx="1198">
                  <c:v>46.2</c:v>
                </c:pt>
                <c:pt idx="1199">
                  <c:v>44.5</c:v>
                </c:pt>
                <c:pt idx="1200">
                  <c:v>44.9</c:v>
                </c:pt>
                <c:pt idx="1201">
                  <c:v>45.1</c:v>
                </c:pt>
                <c:pt idx="1202">
                  <c:v>44.5</c:v>
                </c:pt>
                <c:pt idx="1203">
                  <c:v>44.9</c:v>
                </c:pt>
                <c:pt idx="1204">
                  <c:v>44.3</c:v>
                </c:pt>
                <c:pt idx="1205">
                  <c:v>43.9</c:v>
                </c:pt>
                <c:pt idx="1206">
                  <c:v>42.7</c:v>
                </c:pt>
                <c:pt idx="1207">
                  <c:v>43.2</c:v>
                </c:pt>
                <c:pt idx="1208">
                  <c:v>42</c:v>
                </c:pt>
                <c:pt idx="1209">
                  <c:v>41.8</c:v>
                </c:pt>
                <c:pt idx="1210">
                  <c:v>42.9</c:v>
                </c:pt>
                <c:pt idx="1211">
                  <c:v>43.1</c:v>
                </c:pt>
                <c:pt idx="1212">
                  <c:v>41</c:v>
                </c:pt>
                <c:pt idx="1213">
                  <c:v>41</c:v>
                </c:pt>
                <c:pt idx="1214">
                  <c:v>40.9</c:v>
                </c:pt>
                <c:pt idx="1215">
                  <c:v>40.200000000000003</c:v>
                </c:pt>
                <c:pt idx="1216">
                  <c:v>39.5</c:v>
                </c:pt>
                <c:pt idx="1217">
                  <c:v>40.200000000000003</c:v>
                </c:pt>
                <c:pt idx="1218">
                  <c:v>39</c:v>
                </c:pt>
                <c:pt idx="1219">
                  <c:v>40.5</c:v>
                </c:pt>
                <c:pt idx="1220">
                  <c:v>39.700000000000003</c:v>
                </c:pt>
                <c:pt idx="1221">
                  <c:v>38.9</c:v>
                </c:pt>
                <c:pt idx="1222">
                  <c:v>37.200000000000003</c:v>
                </c:pt>
                <c:pt idx="1223">
                  <c:v>38.1</c:v>
                </c:pt>
                <c:pt idx="1224">
                  <c:v>37.6</c:v>
                </c:pt>
                <c:pt idx="1225">
                  <c:v>36.799999999999997</c:v>
                </c:pt>
                <c:pt idx="1226">
                  <c:v>36.9</c:v>
                </c:pt>
                <c:pt idx="1227">
                  <c:v>36.200000000000003</c:v>
                </c:pt>
                <c:pt idx="1228">
                  <c:v>35.799999999999997</c:v>
                </c:pt>
                <c:pt idx="1229">
                  <c:v>35.299999999999997</c:v>
                </c:pt>
                <c:pt idx="1230">
                  <c:v>33.799999999999997</c:v>
                </c:pt>
                <c:pt idx="1231">
                  <c:v>34.1</c:v>
                </c:pt>
                <c:pt idx="1232">
                  <c:v>34.299999999999997</c:v>
                </c:pt>
                <c:pt idx="1233">
                  <c:v>33.299999999999997</c:v>
                </c:pt>
                <c:pt idx="1234">
                  <c:v>32.700000000000003</c:v>
                </c:pt>
                <c:pt idx="1235">
                  <c:v>32.5</c:v>
                </c:pt>
                <c:pt idx="1236">
                  <c:v>31.6</c:v>
                </c:pt>
                <c:pt idx="1237">
                  <c:v>32.4</c:v>
                </c:pt>
                <c:pt idx="1238">
                  <c:v>30.2</c:v>
                </c:pt>
                <c:pt idx="1239">
                  <c:v>29.9</c:v>
                </c:pt>
                <c:pt idx="1240">
                  <c:v>29.9</c:v>
                </c:pt>
                <c:pt idx="1241">
                  <c:v>28.8</c:v>
                </c:pt>
                <c:pt idx="1242">
                  <c:v>27.2</c:v>
                </c:pt>
                <c:pt idx="1243">
                  <c:v>28.2</c:v>
                </c:pt>
                <c:pt idx="1244">
                  <c:v>26.3</c:v>
                </c:pt>
                <c:pt idx="1245">
                  <c:v>27.4</c:v>
                </c:pt>
                <c:pt idx="1246">
                  <c:v>25.6</c:v>
                </c:pt>
                <c:pt idx="1247">
                  <c:v>25.8</c:v>
                </c:pt>
                <c:pt idx="1248">
                  <c:v>25.4</c:v>
                </c:pt>
                <c:pt idx="1249">
                  <c:v>24.6</c:v>
                </c:pt>
                <c:pt idx="1250">
                  <c:v>24</c:v>
                </c:pt>
                <c:pt idx="1251">
                  <c:v>22.8</c:v>
                </c:pt>
                <c:pt idx="1252">
                  <c:v>23.7</c:v>
                </c:pt>
                <c:pt idx="1253">
                  <c:v>22.4</c:v>
                </c:pt>
                <c:pt idx="1254">
                  <c:v>22.4</c:v>
                </c:pt>
                <c:pt idx="1255">
                  <c:v>21.7</c:v>
                </c:pt>
                <c:pt idx="1256">
                  <c:v>20.7</c:v>
                </c:pt>
                <c:pt idx="1257">
                  <c:v>21.7</c:v>
                </c:pt>
                <c:pt idx="1258">
                  <c:v>20</c:v>
                </c:pt>
                <c:pt idx="1259">
                  <c:v>19.8</c:v>
                </c:pt>
                <c:pt idx="1260">
                  <c:v>21</c:v>
                </c:pt>
                <c:pt idx="1261">
                  <c:v>20.3</c:v>
                </c:pt>
                <c:pt idx="1262">
                  <c:v>19.399999999999999</c:v>
                </c:pt>
                <c:pt idx="1263">
                  <c:v>18.8</c:v>
                </c:pt>
                <c:pt idx="1264">
                  <c:v>17.8</c:v>
                </c:pt>
                <c:pt idx="1265">
                  <c:v>18.8</c:v>
                </c:pt>
                <c:pt idx="1266">
                  <c:v>18.5</c:v>
                </c:pt>
                <c:pt idx="1267">
                  <c:v>18</c:v>
                </c:pt>
                <c:pt idx="1268">
                  <c:v>18.899999999999999</c:v>
                </c:pt>
                <c:pt idx="1269">
                  <c:v>17</c:v>
                </c:pt>
                <c:pt idx="1270">
                  <c:v>18.2</c:v>
                </c:pt>
                <c:pt idx="1271">
                  <c:v>17.899999999999999</c:v>
                </c:pt>
                <c:pt idx="1272">
                  <c:v>15.8</c:v>
                </c:pt>
                <c:pt idx="1273">
                  <c:v>16.5</c:v>
                </c:pt>
                <c:pt idx="1274">
                  <c:v>15.9</c:v>
                </c:pt>
                <c:pt idx="1275">
                  <c:v>16.7</c:v>
                </c:pt>
                <c:pt idx="1276">
                  <c:v>17.5</c:v>
                </c:pt>
                <c:pt idx="1277">
                  <c:v>15.1</c:v>
                </c:pt>
                <c:pt idx="1278">
                  <c:v>15</c:v>
                </c:pt>
                <c:pt idx="1279">
                  <c:v>15.5</c:v>
                </c:pt>
                <c:pt idx="1280">
                  <c:v>15.4</c:v>
                </c:pt>
                <c:pt idx="1281">
                  <c:v>15.3</c:v>
                </c:pt>
                <c:pt idx="1282">
                  <c:v>14.5</c:v>
                </c:pt>
                <c:pt idx="1283">
                  <c:v>14.2</c:v>
                </c:pt>
                <c:pt idx="1284">
                  <c:v>14.7</c:v>
                </c:pt>
                <c:pt idx="1285">
                  <c:v>14.4</c:v>
                </c:pt>
                <c:pt idx="1286">
                  <c:v>13.5</c:v>
                </c:pt>
                <c:pt idx="1287">
                  <c:v>14.2</c:v>
                </c:pt>
                <c:pt idx="1288">
                  <c:v>13.9</c:v>
                </c:pt>
                <c:pt idx="1289">
                  <c:v>12.9</c:v>
                </c:pt>
                <c:pt idx="1290">
                  <c:v>13.6</c:v>
                </c:pt>
                <c:pt idx="1291">
                  <c:v>13.2</c:v>
                </c:pt>
                <c:pt idx="1292">
                  <c:v>12.7</c:v>
                </c:pt>
                <c:pt idx="1293">
                  <c:v>13.5</c:v>
                </c:pt>
                <c:pt idx="1294">
                  <c:v>13</c:v>
                </c:pt>
                <c:pt idx="1295">
                  <c:v>13.7</c:v>
                </c:pt>
                <c:pt idx="1296">
                  <c:v>12.8</c:v>
                </c:pt>
                <c:pt idx="1297">
                  <c:v>13</c:v>
                </c:pt>
                <c:pt idx="1298">
                  <c:v>13.4</c:v>
                </c:pt>
                <c:pt idx="1299">
                  <c:v>14.9</c:v>
                </c:pt>
                <c:pt idx="1300">
                  <c:v>13.1</c:v>
                </c:pt>
                <c:pt idx="1301">
                  <c:v>13.3</c:v>
                </c:pt>
                <c:pt idx="1302">
                  <c:v>12.4</c:v>
                </c:pt>
                <c:pt idx="1303">
                  <c:v>13.9</c:v>
                </c:pt>
                <c:pt idx="1304">
                  <c:v>13.2</c:v>
                </c:pt>
                <c:pt idx="1305">
                  <c:v>13.6</c:v>
                </c:pt>
                <c:pt idx="1306">
                  <c:v>13.8</c:v>
                </c:pt>
                <c:pt idx="1307">
                  <c:v>14.3</c:v>
                </c:pt>
                <c:pt idx="1308">
                  <c:v>14.2</c:v>
                </c:pt>
                <c:pt idx="1309">
                  <c:v>13</c:v>
                </c:pt>
                <c:pt idx="1310">
                  <c:v>13.6</c:v>
                </c:pt>
                <c:pt idx="1311">
                  <c:v>13.6</c:v>
                </c:pt>
                <c:pt idx="1312">
                  <c:v>13.7</c:v>
                </c:pt>
                <c:pt idx="1313">
                  <c:v>13.1</c:v>
                </c:pt>
                <c:pt idx="1314">
                  <c:v>12.3</c:v>
                </c:pt>
                <c:pt idx="1315">
                  <c:v>12.2</c:v>
                </c:pt>
                <c:pt idx="1316">
                  <c:v>14</c:v>
                </c:pt>
                <c:pt idx="1317">
                  <c:v>14.1</c:v>
                </c:pt>
                <c:pt idx="1318">
                  <c:v>14.5</c:v>
                </c:pt>
                <c:pt idx="1319">
                  <c:v>13.8</c:v>
                </c:pt>
                <c:pt idx="1320">
                  <c:v>14.8</c:v>
                </c:pt>
                <c:pt idx="1321">
                  <c:v>14.2</c:v>
                </c:pt>
                <c:pt idx="1322">
                  <c:v>13.2</c:v>
                </c:pt>
                <c:pt idx="1323">
                  <c:v>14.8</c:v>
                </c:pt>
                <c:pt idx="1324">
                  <c:v>14.2</c:v>
                </c:pt>
                <c:pt idx="1325">
                  <c:v>14.9</c:v>
                </c:pt>
                <c:pt idx="1326">
                  <c:v>13.8</c:v>
                </c:pt>
                <c:pt idx="1327">
                  <c:v>14.7</c:v>
                </c:pt>
                <c:pt idx="1328">
                  <c:v>15.3</c:v>
                </c:pt>
                <c:pt idx="1329">
                  <c:v>14.9</c:v>
                </c:pt>
                <c:pt idx="1330">
                  <c:v>15.9</c:v>
                </c:pt>
                <c:pt idx="1331">
                  <c:v>15.2</c:v>
                </c:pt>
                <c:pt idx="1332">
                  <c:v>16.100000000000001</c:v>
                </c:pt>
                <c:pt idx="1333">
                  <c:v>14.8</c:v>
                </c:pt>
                <c:pt idx="1334">
                  <c:v>15.3</c:v>
                </c:pt>
                <c:pt idx="1335">
                  <c:v>15.2</c:v>
                </c:pt>
                <c:pt idx="1336">
                  <c:v>15.4</c:v>
                </c:pt>
                <c:pt idx="1337">
                  <c:v>14.7</c:v>
                </c:pt>
                <c:pt idx="1338">
                  <c:v>15.1</c:v>
                </c:pt>
                <c:pt idx="1339">
                  <c:v>15</c:v>
                </c:pt>
                <c:pt idx="1340">
                  <c:v>15.2</c:v>
                </c:pt>
                <c:pt idx="1341">
                  <c:v>15.6</c:v>
                </c:pt>
                <c:pt idx="1342">
                  <c:v>15.8</c:v>
                </c:pt>
                <c:pt idx="1343">
                  <c:v>16</c:v>
                </c:pt>
                <c:pt idx="1344">
                  <c:v>15.7</c:v>
                </c:pt>
                <c:pt idx="1345">
                  <c:v>14.1</c:v>
                </c:pt>
                <c:pt idx="1346">
                  <c:v>15.6</c:v>
                </c:pt>
                <c:pt idx="1347">
                  <c:v>15</c:v>
                </c:pt>
                <c:pt idx="1348">
                  <c:v>15.7</c:v>
                </c:pt>
                <c:pt idx="1349">
                  <c:v>15.2</c:v>
                </c:pt>
                <c:pt idx="1350">
                  <c:v>16.2</c:v>
                </c:pt>
                <c:pt idx="1351">
                  <c:v>15.4</c:v>
                </c:pt>
                <c:pt idx="1352">
                  <c:v>15.1</c:v>
                </c:pt>
                <c:pt idx="1353">
                  <c:v>15.1</c:v>
                </c:pt>
                <c:pt idx="1354">
                  <c:v>14.9</c:v>
                </c:pt>
                <c:pt idx="1355">
                  <c:v>15.6</c:v>
                </c:pt>
                <c:pt idx="1356">
                  <c:v>15.7</c:v>
                </c:pt>
                <c:pt idx="1357">
                  <c:v>16.399999999999999</c:v>
                </c:pt>
                <c:pt idx="1358">
                  <c:v>15.6</c:v>
                </c:pt>
                <c:pt idx="1359">
                  <c:v>15.8</c:v>
                </c:pt>
                <c:pt idx="1360">
                  <c:v>15.3</c:v>
                </c:pt>
                <c:pt idx="1361">
                  <c:v>15.3</c:v>
                </c:pt>
                <c:pt idx="1362">
                  <c:v>15.8</c:v>
                </c:pt>
                <c:pt idx="1363">
                  <c:v>16</c:v>
                </c:pt>
                <c:pt idx="1364">
                  <c:v>15.2</c:v>
                </c:pt>
                <c:pt idx="1365">
                  <c:v>17</c:v>
                </c:pt>
                <c:pt idx="1366">
                  <c:v>17.100000000000001</c:v>
                </c:pt>
                <c:pt idx="1367">
                  <c:v>17.100000000000001</c:v>
                </c:pt>
                <c:pt idx="1368">
                  <c:v>17.399999999999999</c:v>
                </c:pt>
                <c:pt idx="1369">
                  <c:v>16</c:v>
                </c:pt>
                <c:pt idx="1370">
                  <c:v>17.100000000000001</c:v>
                </c:pt>
                <c:pt idx="1371">
                  <c:v>15.7</c:v>
                </c:pt>
                <c:pt idx="1372">
                  <c:v>16</c:v>
                </c:pt>
                <c:pt idx="1373">
                  <c:v>16.2</c:v>
                </c:pt>
                <c:pt idx="1374">
                  <c:v>15.9</c:v>
                </c:pt>
                <c:pt idx="1375">
                  <c:v>16.2</c:v>
                </c:pt>
                <c:pt idx="1376">
                  <c:v>17.399999999999999</c:v>
                </c:pt>
                <c:pt idx="1377">
                  <c:v>17.399999999999999</c:v>
                </c:pt>
                <c:pt idx="1378">
                  <c:v>16.2</c:v>
                </c:pt>
                <c:pt idx="1379">
                  <c:v>17</c:v>
                </c:pt>
                <c:pt idx="1380">
                  <c:v>17.7</c:v>
                </c:pt>
                <c:pt idx="1381">
                  <c:v>16.100000000000001</c:v>
                </c:pt>
                <c:pt idx="1382">
                  <c:v>17</c:v>
                </c:pt>
                <c:pt idx="1383">
                  <c:v>16.8</c:v>
                </c:pt>
                <c:pt idx="1384">
                  <c:v>15.7</c:v>
                </c:pt>
                <c:pt idx="1385">
                  <c:v>17.3</c:v>
                </c:pt>
                <c:pt idx="1386">
                  <c:v>17.100000000000001</c:v>
                </c:pt>
                <c:pt idx="1387">
                  <c:v>16.8</c:v>
                </c:pt>
                <c:pt idx="1388">
                  <c:v>16.3</c:v>
                </c:pt>
                <c:pt idx="1389">
                  <c:v>17</c:v>
                </c:pt>
                <c:pt idx="1390">
                  <c:v>16.899999999999999</c:v>
                </c:pt>
                <c:pt idx="1391">
                  <c:v>17.2</c:v>
                </c:pt>
                <c:pt idx="1392">
                  <c:v>16.600000000000001</c:v>
                </c:pt>
                <c:pt idx="1393">
                  <c:v>17.100000000000001</c:v>
                </c:pt>
                <c:pt idx="1394">
                  <c:v>18.5</c:v>
                </c:pt>
                <c:pt idx="1395">
                  <c:v>16.3</c:v>
                </c:pt>
                <c:pt idx="1396">
                  <c:v>17</c:v>
                </c:pt>
                <c:pt idx="1397">
                  <c:v>16.899999999999999</c:v>
                </c:pt>
                <c:pt idx="1398">
                  <c:v>17.100000000000001</c:v>
                </c:pt>
                <c:pt idx="1399">
                  <c:v>18</c:v>
                </c:pt>
                <c:pt idx="1400">
                  <c:v>17.7</c:v>
                </c:pt>
                <c:pt idx="1401">
                  <c:v>17.3</c:v>
                </c:pt>
                <c:pt idx="1402">
                  <c:v>16.100000000000001</c:v>
                </c:pt>
                <c:pt idx="1403">
                  <c:v>17.100000000000001</c:v>
                </c:pt>
                <c:pt idx="1404">
                  <c:v>15.7</c:v>
                </c:pt>
                <c:pt idx="1405">
                  <c:v>16.600000000000001</c:v>
                </c:pt>
                <c:pt idx="1406">
                  <c:v>16.8</c:v>
                </c:pt>
                <c:pt idx="1407">
                  <c:v>17.399999999999999</c:v>
                </c:pt>
                <c:pt idx="1408">
                  <c:v>17.100000000000001</c:v>
                </c:pt>
                <c:pt idx="1409">
                  <c:v>18.3</c:v>
                </c:pt>
                <c:pt idx="1410">
                  <c:v>18.3</c:v>
                </c:pt>
                <c:pt idx="1411">
                  <c:v>16.2</c:v>
                </c:pt>
                <c:pt idx="1412">
                  <c:v>17.399999999999999</c:v>
                </c:pt>
                <c:pt idx="1413">
                  <c:v>16.399999999999999</c:v>
                </c:pt>
                <c:pt idx="1414">
                  <c:v>17.2</c:v>
                </c:pt>
                <c:pt idx="1415">
                  <c:v>16.7</c:v>
                </c:pt>
                <c:pt idx="1416">
                  <c:v>16.100000000000001</c:v>
                </c:pt>
                <c:pt idx="1417">
                  <c:v>16.5</c:v>
                </c:pt>
                <c:pt idx="1418">
                  <c:v>16.8</c:v>
                </c:pt>
                <c:pt idx="1419">
                  <c:v>17.399999999999999</c:v>
                </c:pt>
                <c:pt idx="1420">
                  <c:v>17.7</c:v>
                </c:pt>
                <c:pt idx="1421">
                  <c:v>18</c:v>
                </c:pt>
                <c:pt idx="1422">
                  <c:v>16.3</c:v>
                </c:pt>
                <c:pt idx="1423">
                  <c:v>17.600000000000001</c:v>
                </c:pt>
                <c:pt idx="1424">
                  <c:v>17.3</c:v>
                </c:pt>
                <c:pt idx="1425">
                  <c:v>17</c:v>
                </c:pt>
                <c:pt idx="1426">
                  <c:v>17</c:v>
                </c:pt>
                <c:pt idx="1427">
                  <c:v>17.5</c:v>
                </c:pt>
                <c:pt idx="1428">
                  <c:v>17.600000000000001</c:v>
                </c:pt>
                <c:pt idx="1429">
                  <c:v>17</c:v>
                </c:pt>
                <c:pt idx="1430">
                  <c:v>17.2</c:v>
                </c:pt>
                <c:pt idx="1431">
                  <c:v>16.8</c:v>
                </c:pt>
                <c:pt idx="1432">
                  <c:v>16.7</c:v>
                </c:pt>
                <c:pt idx="1433">
                  <c:v>18.100000000000001</c:v>
                </c:pt>
                <c:pt idx="1434">
                  <c:v>17.5</c:v>
                </c:pt>
                <c:pt idx="1435">
                  <c:v>17.5</c:v>
                </c:pt>
                <c:pt idx="1436">
                  <c:v>17.7</c:v>
                </c:pt>
                <c:pt idx="1437">
                  <c:v>17.2</c:v>
                </c:pt>
                <c:pt idx="1438">
                  <c:v>17.600000000000001</c:v>
                </c:pt>
                <c:pt idx="1439">
                  <c:v>17.399999999999999</c:v>
                </c:pt>
                <c:pt idx="1440">
                  <c:v>16.8</c:v>
                </c:pt>
                <c:pt idx="1441">
                  <c:v>16.8</c:v>
                </c:pt>
                <c:pt idx="1442">
                  <c:v>17.2</c:v>
                </c:pt>
                <c:pt idx="1443">
                  <c:v>17.5</c:v>
                </c:pt>
                <c:pt idx="1444">
                  <c:v>18.2</c:v>
                </c:pt>
                <c:pt idx="1445">
                  <c:v>17.5</c:v>
                </c:pt>
                <c:pt idx="1446">
                  <c:v>16.600000000000001</c:v>
                </c:pt>
                <c:pt idx="1447">
                  <c:v>16.600000000000001</c:v>
                </c:pt>
                <c:pt idx="1448">
                  <c:v>16.399999999999999</c:v>
                </c:pt>
                <c:pt idx="1449">
                  <c:v>17.2</c:v>
                </c:pt>
                <c:pt idx="1450">
                  <c:v>17.8</c:v>
                </c:pt>
                <c:pt idx="1451">
                  <c:v>16.7</c:v>
                </c:pt>
                <c:pt idx="1452">
                  <c:v>18.7</c:v>
                </c:pt>
                <c:pt idx="1453">
                  <c:v>17.399999999999999</c:v>
                </c:pt>
                <c:pt idx="1454">
                  <c:v>17.5</c:v>
                </c:pt>
                <c:pt idx="1455">
                  <c:v>18.3</c:v>
                </c:pt>
                <c:pt idx="1456">
                  <c:v>18.2</c:v>
                </c:pt>
                <c:pt idx="1457">
                  <c:v>17.399999999999999</c:v>
                </c:pt>
                <c:pt idx="1458">
                  <c:v>17.100000000000001</c:v>
                </c:pt>
                <c:pt idx="1459">
                  <c:v>18</c:v>
                </c:pt>
                <c:pt idx="1460">
                  <c:v>16.5</c:v>
                </c:pt>
                <c:pt idx="1461">
                  <c:v>18</c:v>
                </c:pt>
                <c:pt idx="1462">
                  <c:v>17.5</c:v>
                </c:pt>
                <c:pt idx="1463">
                  <c:v>17.100000000000001</c:v>
                </c:pt>
                <c:pt idx="1464">
                  <c:v>17.5</c:v>
                </c:pt>
                <c:pt idx="1465">
                  <c:v>16.7</c:v>
                </c:pt>
                <c:pt idx="1466">
                  <c:v>17.8</c:v>
                </c:pt>
                <c:pt idx="1467">
                  <c:v>16.8</c:v>
                </c:pt>
                <c:pt idx="1468">
                  <c:v>16.3</c:v>
                </c:pt>
                <c:pt idx="1469">
                  <c:v>16.5</c:v>
                </c:pt>
                <c:pt idx="1470">
                  <c:v>16.600000000000001</c:v>
                </c:pt>
                <c:pt idx="1471">
                  <c:v>16.399999999999999</c:v>
                </c:pt>
                <c:pt idx="1472">
                  <c:v>16.7</c:v>
                </c:pt>
                <c:pt idx="1473">
                  <c:v>17.100000000000001</c:v>
                </c:pt>
                <c:pt idx="1474">
                  <c:v>16.600000000000001</c:v>
                </c:pt>
                <c:pt idx="1475">
                  <c:v>15.8</c:v>
                </c:pt>
                <c:pt idx="1476">
                  <c:v>16.2</c:v>
                </c:pt>
                <c:pt idx="1477">
                  <c:v>16.2</c:v>
                </c:pt>
                <c:pt idx="1478">
                  <c:v>16.5</c:v>
                </c:pt>
                <c:pt idx="1479">
                  <c:v>15.5</c:v>
                </c:pt>
                <c:pt idx="1480">
                  <c:v>15.3</c:v>
                </c:pt>
                <c:pt idx="1481">
                  <c:v>15.4</c:v>
                </c:pt>
                <c:pt idx="1482">
                  <c:v>14.9</c:v>
                </c:pt>
                <c:pt idx="1483">
                  <c:v>15.8</c:v>
                </c:pt>
                <c:pt idx="1484">
                  <c:v>15.5</c:v>
                </c:pt>
                <c:pt idx="1485">
                  <c:v>15.9</c:v>
                </c:pt>
                <c:pt idx="1486">
                  <c:v>14.9</c:v>
                </c:pt>
                <c:pt idx="1487">
                  <c:v>15.4</c:v>
                </c:pt>
                <c:pt idx="1488">
                  <c:v>16.100000000000001</c:v>
                </c:pt>
                <c:pt idx="1489">
                  <c:v>14.4</c:v>
                </c:pt>
                <c:pt idx="1490">
                  <c:v>16.2</c:v>
                </c:pt>
                <c:pt idx="1491">
                  <c:v>15.1</c:v>
                </c:pt>
                <c:pt idx="1492">
                  <c:v>16.100000000000001</c:v>
                </c:pt>
                <c:pt idx="1493">
                  <c:v>15</c:v>
                </c:pt>
                <c:pt idx="1494">
                  <c:v>15.8</c:v>
                </c:pt>
                <c:pt idx="1495">
                  <c:v>14.5</c:v>
                </c:pt>
                <c:pt idx="1496">
                  <c:v>15.3</c:v>
                </c:pt>
                <c:pt idx="1497">
                  <c:v>16.3</c:v>
                </c:pt>
                <c:pt idx="1498">
                  <c:v>15.3</c:v>
                </c:pt>
                <c:pt idx="1499">
                  <c:v>14.6</c:v>
                </c:pt>
                <c:pt idx="1500">
                  <c:v>15</c:v>
                </c:pt>
                <c:pt idx="1501">
                  <c:v>15.5</c:v>
                </c:pt>
                <c:pt idx="1502">
                  <c:v>16.8</c:v>
                </c:pt>
                <c:pt idx="1503">
                  <c:v>15.7</c:v>
                </c:pt>
                <c:pt idx="1504">
                  <c:v>15.3</c:v>
                </c:pt>
                <c:pt idx="1505">
                  <c:v>14.2</c:v>
                </c:pt>
                <c:pt idx="1506">
                  <c:v>14.6</c:v>
                </c:pt>
                <c:pt idx="1507">
                  <c:v>14.5</c:v>
                </c:pt>
                <c:pt idx="1508">
                  <c:v>15.9</c:v>
                </c:pt>
                <c:pt idx="1509">
                  <c:v>15.1</c:v>
                </c:pt>
                <c:pt idx="1510">
                  <c:v>15.8</c:v>
                </c:pt>
                <c:pt idx="1511">
                  <c:v>15.3</c:v>
                </c:pt>
                <c:pt idx="1512">
                  <c:v>13.9</c:v>
                </c:pt>
                <c:pt idx="1513">
                  <c:v>14.7</c:v>
                </c:pt>
                <c:pt idx="1514">
                  <c:v>14.2</c:v>
                </c:pt>
                <c:pt idx="1515">
                  <c:v>14.2</c:v>
                </c:pt>
                <c:pt idx="1516">
                  <c:v>14.8</c:v>
                </c:pt>
                <c:pt idx="1517">
                  <c:v>15.3</c:v>
                </c:pt>
                <c:pt idx="1518">
                  <c:v>14.3</c:v>
                </c:pt>
                <c:pt idx="1519">
                  <c:v>15.7</c:v>
                </c:pt>
                <c:pt idx="1520">
                  <c:v>15.8</c:v>
                </c:pt>
                <c:pt idx="1521">
                  <c:v>14</c:v>
                </c:pt>
                <c:pt idx="1522">
                  <c:v>14.7</c:v>
                </c:pt>
                <c:pt idx="1523">
                  <c:v>14.2</c:v>
                </c:pt>
                <c:pt idx="1524">
                  <c:v>15.1</c:v>
                </c:pt>
                <c:pt idx="1525">
                  <c:v>14.9</c:v>
                </c:pt>
                <c:pt idx="1526">
                  <c:v>14.7</c:v>
                </c:pt>
                <c:pt idx="1527">
                  <c:v>14.6</c:v>
                </c:pt>
                <c:pt idx="1528">
                  <c:v>15</c:v>
                </c:pt>
                <c:pt idx="1529">
                  <c:v>14</c:v>
                </c:pt>
                <c:pt idx="1530">
                  <c:v>16.3</c:v>
                </c:pt>
                <c:pt idx="1531">
                  <c:v>14.8</c:v>
                </c:pt>
                <c:pt idx="1532">
                  <c:v>15</c:v>
                </c:pt>
                <c:pt idx="1533">
                  <c:v>14.9</c:v>
                </c:pt>
                <c:pt idx="1534">
                  <c:v>15.1</c:v>
                </c:pt>
                <c:pt idx="1535">
                  <c:v>13.8</c:v>
                </c:pt>
                <c:pt idx="1536">
                  <c:v>15.8</c:v>
                </c:pt>
                <c:pt idx="1537">
                  <c:v>13.7</c:v>
                </c:pt>
                <c:pt idx="1538">
                  <c:v>13.4</c:v>
                </c:pt>
                <c:pt idx="1539">
                  <c:v>13.7</c:v>
                </c:pt>
                <c:pt idx="1540">
                  <c:v>14</c:v>
                </c:pt>
                <c:pt idx="1541">
                  <c:v>13.1</c:v>
                </c:pt>
                <c:pt idx="1542">
                  <c:v>14.2</c:v>
                </c:pt>
                <c:pt idx="1543">
                  <c:v>13.9</c:v>
                </c:pt>
                <c:pt idx="1544">
                  <c:v>12.6</c:v>
                </c:pt>
                <c:pt idx="1545">
                  <c:v>13.9</c:v>
                </c:pt>
                <c:pt idx="1546">
                  <c:v>14.9</c:v>
                </c:pt>
                <c:pt idx="1547">
                  <c:v>14</c:v>
                </c:pt>
                <c:pt idx="1548">
                  <c:v>14.3</c:v>
                </c:pt>
                <c:pt idx="1549">
                  <c:v>15.1</c:v>
                </c:pt>
                <c:pt idx="1550">
                  <c:v>14.4</c:v>
                </c:pt>
                <c:pt idx="1551">
                  <c:v>13.8</c:v>
                </c:pt>
                <c:pt idx="1552">
                  <c:v>13.7</c:v>
                </c:pt>
                <c:pt idx="1553">
                  <c:v>13.9</c:v>
                </c:pt>
                <c:pt idx="1554">
                  <c:v>13.5</c:v>
                </c:pt>
                <c:pt idx="1555">
                  <c:v>12.7</c:v>
                </c:pt>
                <c:pt idx="1556">
                  <c:v>14</c:v>
                </c:pt>
                <c:pt idx="1557">
                  <c:v>13.4</c:v>
                </c:pt>
                <c:pt idx="1558">
                  <c:v>14.9</c:v>
                </c:pt>
                <c:pt idx="1559">
                  <c:v>14</c:v>
                </c:pt>
                <c:pt idx="1560">
                  <c:v>12.9</c:v>
                </c:pt>
                <c:pt idx="1561">
                  <c:v>13.6</c:v>
                </c:pt>
                <c:pt idx="1562">
                  <c:v>13.4</c:v>
                </c:pt>
                <c:pt idx="1563">
                  <c:v>14.3</c:v>
                </c:pt>
                <c:pt idx="1564">
                  <c:v>14.6</c:v>
                </c:pt>
                <c:pt idx="1565">
                  <c:v>14.3</c:v>
                </c:pt>
                <c:pt idx="1566">
                  <c:v>13.8</c:v>
                </c:pt>
                <c:pt idx="1567">
                  <c:v>14.3</c:v>
                </c:pt>
                <c:pt idx="1568">
                  <c:v>13.9</c:v>
                </c:pt>
                <c:pt idx="1569">
                  <c:v>13.7</c:v>
                </c:pt>
                <c:pt idx="1570">
                  <c:v>14.1</c:v>
                </c:pt>
                <c:pt idx="1571">
                  <c:v>14.1</c:v>
                </c:pt>
                <c:pt idx="1572">
                  <c:v>13.4</c:v>
                </c:pt>
                <c:pt idx="1573">
                  <c:v>14.5</c:v>
                </c:pt>
                <c:pt idx="1574">
                  <c:v>15.5</c:v>
                </c:pt>
                <c:pt idx="1575">
                  <c:v>15.1</c:v>
                </c:pt>
                <c:pt idx="1576">
                  <c:v>14.6</c:v>
                </c:pt>
                <c:pt idx="1577">
                  <c:v>14.8</c:v>
                </c:pt>
                <c:pt idx="1578">
                  <c:v>15.6</c:v>
                </c:pt>
                <c:pt idx="1579">
                  <c:v>15.2</c:v>
                </c:pt>
                <c:pt idx="1580">
                  <c:v>14.8</c:v>
                </c:pt>
                <c:pt idx="1581">
                  <c:v>16.3</c:v>
                </c:pt>
                <c:pt idx="1582">
                  <c:v>14.6</c:v>
                </c:pt>
                <c:pt idx="1583">
                  <c:v>15.3</c:v>
                </c:pt>
                <c:pt idx="1584">
                  <c:v>14</c:v>
                </c:pt>
                <c:pt idx="1585">
                  <c:v>15.4</c:v>
                </c:pt>
                <c:pt idx="1586">
                  <c:v>16</c:v>
                </c:pt>
                <c:pt idx="1587">
                  <c:v>16.100000000000001</c:v>
                </c:pt>
                <c:pt idx="1588">
                  <c:v>15.5</c:v>
                </c:pt>
                <c:pt idx="1589">
                  <c:v>15.5</c:v>
                </c:pt>
                <c:pt idx="1590">
                  <c:v>16</c:v>
                </c:pt>
                <c:pt idx="1591">
                  <c:v>15.9</c:v>
                </c:pt>
                <c:pt idx="1592">
                  <c:v>15.9</c:v>
                </c:pt>
                <c:pt idx="1593">
                  <c:v>17</c:v>
                </c:pt>
                <c:pt idx="1594">
                  <c:v>16.3</c:v>
                </c:pt>
                <c:pt idx="1595">
                  <c:v>16.899999999999999</c:v>
                </c:pt>
                <c:pt idx="1596">
                  <c:v>16.2</c:v>
                </c:pt>
                <c:pt idx="1597">
                  <c:v>15.8</c:v>
                </c:pt>
                <c:pt idx="1598">
                  <c:v>17.399999999999999</c:v>
                </c:pt>
                <c:pt idx="1599">
                  <c:v>16.7</c:v>
                </c:pt>
                <c:pt idx="1600">
                  <c:v>16.600000000000001</c:v>
                </c:pt>
                <c:pt idx="1601">
                  <c:v>16.3</c:v>
                </c:pt>
                <c:pt idx="1602">
                  <c:v>16.100000000000001</c:v>
                </c:pt>
                <c:pt idx="1603">
                  <c:v>17.3</c:v>
                </c:pt>
                <c:pt idx="1604">
                  <c:v>17</c:v>
                </c:pt>
                <c:pt idx="1605">
                  <c:v>17.5</c:v>
                </c:pt>
                <c:pt idx="1606">
                  <c:v>17</c:v>
                </c:pt>
                <c:pt idx="1607">
                  <c:v>17.600000000000001</c:v>
                </c:pt>
                <c:pt idx="1608">
                  <c:v>16.8</c:v>
                </c:pt>
                <c:pt idx="1609">
                  <c:v>16.8</c:v>
                </c:pt>
                <c:pt idx="1610">
                  <c:v>16.600000000000001</c:v>
                </c:pt>
                <c:pt idx="1611">
                  <c:v>15.2</c:v>
                </c:pt>
                <c:pt idx="1612">
                  <c:v>18.3</c:v>
                </c:pt>
                <c:pt idx="1613">
                  <c:v>18.8</c:v>
                </c:pt>
                <c:pt idx="1614">
                  <c:v>18.8</c:v>
                </c:pt>
                <c:pt idx="1615">
                  <c:v>18.3</c:v>
                </c:pt>
                <c:pt idx="1616">
                  <c:v>18</c:v>
                </c:pt>
                <c:pt idx="1617">
                  <c:v>18.7</c:v>
                </c:pt>
                <c:pt idx="1618">
                  <c:v>19.100000000000001</c:v>
                </c:pt>
                <c:pt idx="1619">
                  <c:v>19.5</c:v>
                </c:pt>
                <c:pt idx="1620">
                  <c:v>20.8</c:v>
                </c:pt>
                <c:pt idx="1621">
                  <c:v>19.3</c:v>
                </c:pt>
                <c:pt idx="1622">
                  <c:v>20.2</c:v>
                </c:pt>
                <c:pt idx="1623">
                  <c:v>20.2</c:v>
                </c:pt>
                <c:pt idx="1624">
                  <c:v>22.7</c:v>
                </c:pt>
                <c:pt idx="1625">
                  <c:v>22.2</c:v>
                </c:pt>
                <c:pt idx="1626">
                  <c:v>23.2</c:v>
                </c:pt>
                <c:pt idx="1627">
                  <c:v>23</c:v>
                </c:pt>
                <c:pt idx="1628">
                  <c:v>24</c:v>
                </c:pt>
                <c:pt idx="1629">
                  <c:v>23.1</c:v>
                </c:pt>
                <c:pt idx="1630">
                  <c:v>25.1</c:v>
                </c:pt>
                <c:pt idx="1631">
                  <c:v>23.7</c:v>
                </c:pt>
                <c:pt idx="1632">
                  <c:v>24.9</c:v>
                </c:pt>
                <c:pt idx="1633">
                  <c:v>26.4</c:v>
                </c:pt>
                <c:pt idx="1634">
                  <c:v>23.3</c:v>
                </c:pt>
                <c:pt idx="1635">
                  <c:v>25.7</c:v>
                </c:pt>
                <c:pt idx="1636">
                  <c:v>26.6</c:v>
                </c:pt>
                <c:pt idx="1637">
                  <c:v>26.7</c:v>
                </c:pt>
                <c:pt idx="1638">
                  <c:v>26.3</c:v>
                </c:pt>
                <c:pt idx="1639">
                  <c:v>26.2</c:v>
                </c:pt>
                <c:pt idx="1640">
                  <c:v>26.9</c:v>
                </c:pt>
                <c:pt idx="1641">
                  <c:v>26.1</c:v>
                </c:pt>
                <c:pt idx="1642">
                  <c:v>26</c:v>
                </c:pt>
                <c:pt idx="1643">
                  <c:v>26.8</c:v>
                </c:pt>
                <c:pt idx="1644">
                  <c:v>24.7</c:v>
                </c:pt>
                <c:pt idx="1645">
                  <c:v>26.3</c:v>
                </c:pt>
                <c:pt idx="1646">
                  <c:v>25.9</c:v>
                </c:pt>
                <c:pt idx="1647">
                  <c:v>25.9</c:v>
                </c:pt>
                <c:pt idx="1648">
                  <c:v>28.4</c:v>
                </c:pt>
                <c:pt idx="1649">
                  <c:v>26</c:v>
                </c:pt>
                <c:pt idx="1650">
                  <c:v>24.7</c:v>
                </c:pt>
                <c:pt idx="1651">
                  <c:v>27.3</c:v>
                </c:pt>
                <c:pt idx="1652">
                  <c:v>25</c:v>
                </c:pt>
                <c:pt idx="1653">
                  <c:v>26</c:v>
                </c:pt>
                <c:pt idx="1654">
                  <c:v>24.4</c:v>
                </c:pt>
                <c:pt idx="1655">
                  <c:v>25.7</c:v>
                </c:pt>
                <c:pt idx="1656">
                  <c:v>26.8</c:v>
                </c:pt>
                <c:pt idx="1657">
                  <c:v>24.5</c:v>
                </c:pt>
                <c:pt idx="1658">
                  <c:v>25.3</c:v>
                </c:pt>
                <c:pt idx="1659">
                  <c:v>25.6</c:v>
                </c:pt>
                <c:pt idx="1660">
                  <c:v>26.5</c:v>
                </c:pt>
                <c:pt idx="1661">
                  <c:v>25.1</c:v>
                </c:pt>
                <c:pt idx="1662">
                  <c:v>25</c:v>
                </c:pt>
                <c:pt idx="1663">
                  <c:v>25.2</c:v>
                </c:pt>
                <c:pt idx="1664">
                  <c:v>25.1</c:v>
                </c:pt>
                <c:pt idx="1665">
                  <c:v>25</c:v>
                </c:pt>
                <c:pt idx="1666">
                  <c:v>25.6</c:v>
                </c:pt>
                <c:pt idx="1667">
                  <c:v>26.6</c:v>
                </c:pt>
                <c:pt idx="1668">
                  <c:v>26.8</c:v>
                </c:pt>
                <c:pt idx="1669">
                  <c:v>26.2</c:v>
                </c:pt>
                <c:pt idx="1670">
                  <c:v>27.2</c:v>
                </c:pt>
                <c:pt idx="1671">
                  <c:v>26.4</c:v>
                </c:pt>
                <c:pt idx="1672">
                  <c:v>26.8</c:v>
                </c:pt>
                <c:pt idx="1673">
                  <c:v>27.4</c:v>
                </c:pt>
                <c:pt idx="1674">
                  <c:v>27.3</c:v>
                </c:pt>
                <c:pt idx="1675">
                  <c:v>28.1</c:v>
                </c:pt>
                <c:pt idx="1676">
                  <c:v>28.9</c:v>
                </c:pt>
                <c:pt idx="1677">
                  <c:v>28.6</c:v>
                </c:pt>
                <c:pt idx="1678">
                  <c:v>29.8</c:v>
                </c:pt>
                <c:pt idx="1679">
                  <c:v>30.5</c:v>
                </c:pt>
                <c:pt idx="1680">
                  <c:v>32.5</c:v>
                </c:pt>
                <c:pt idx="1681">
                  <c:v>34.200000000000003</c:v>
                </c:pt>
                <c:pt idx="1682">
                  <c:v>33.700000000000003</c:v>
                </c:pt>
                <c:pt idx="1683">
                  <c:v>34.6</c:v>
                </c:pt>
                <c:pt idx="1684">
                  <c:v>38.1</c:v>
                </c:pt>
                <c:pt idx="1685">
                  <c:v>36.700000000000003</c:v>
                </c:pt>
                <c:pt idx="1686">
                  <c:v>39.4</c:v>
                </c:pt>
                <c:pt idx="1687">
                  <c:v>39.799999999999997</c:v>
                </c:pt>
                <c:pt idx="1688">
                  <c:v>40.700000000000003</c:v>
                </c:pt>
                <c:pt idx="1689">
                  <c:v>43.3</c:v>
                </c:pt>
                <c:pt idx="1690">
                  <c:v>45.2</c:v>
                </c:pt>
                <c:pt idx="1691">
                  <c:v>46.3</c:v>
                </c:pt>
                <c:pt idx="1692">
                  <c:v>48.3</c:v>
                </c:pt>
                <c:pt idx="1693">
                  <c:v>49.9</c:v>
                </c:pt>
                <c:pt idx="1694">
                  <c:v>50.8</c:v>
                </c:pt>
                <c:pt idx="1695">
                  <c:v>52.3</c:v>
                </c:pt>
                <c:pt idx="1696">
                  <c:v>53.3</c:v>
                </c:pt>
                <c:pt idx="1697">
                  <c:v>55</c:v>
                </c:pt>
                <c:pt idx="1698">
                  <c:v>55.4</c:v>
                </c:pt>
                <c:pt idx="1699">
                  <c:v>55.2</c:v>
                </c:pt>
                <c:pt idx="1700">
                  <c:v>57.8</c:v>
                </c:pt>
                <c:pt idx="1701">
                  <c:v>57.1</c:v>
                </c:pt>
                <c:pt idx="1702">
                  <c:v>58.8</c:v>
                </c:pt>
                <c:pt idx="1703">
                  <c:v>58.4</c:v>
                </c:pt>
                <c:pt idx="1704">
                  <c:v>59.3</c:v>
                </c:pt>
                <c:pt idx="1705">
                  <c:v>58.3</c:v>
                </c:pt>
                <c:pt idx="1706">
                  <c:v>59.7</c:v>
                </c:pt>
                <c:pt idx="1707">
                  <c:v>58.6</c:v>
                </c:pt>
                <c:pt idx="1708">
                  <c:v>60.6</c:v>
                </c:pt>
                <c:pt idx="1709">
                  <c:v>59.8</c:v>
                </c:pt>
                <c:pt idx="1710">
                  <c:v>57.9</c:v>
                </c:pt>
                <c:pt idx="1711">
                  <c:v>58.4</c:v>
                </c:pt>
                <c:pt idx="1712">
                  <c:v>60.1</c:v>
                </c:pt>
                <c:pt idx="1713">
                  <c:v>59.2</c:v>
                </c:pt>
                <c:pt idx="1714">
                  <c:v>58.5</c:v>
                </c:pt>
                <c:pt idx="1715">
                  <c:v>59</c:v>
                </c:pt>
                <c:pt idx="1716">
                  <c:v>58.6</c:v>
                </c:pt>
                <c:pt idx="1717">
                  <c:v>59</c:v>
                </c:pt>
                <c:pt idx="1718">
                  <c:v>58.7</c:v>
                </c:pt>
                <c:pt idx="1719">
                  <c:v>59.7</c:v>
                </c:pt>
                <c:pt idx="1720">
                  <c:v>59.7</c:v>
                </c:pt>
                <c:pt idx="1721">
                  <c:v>60</c:v>
                </c:pt>
                <c:pt idx="1722">
                  <c:v>59.4</c:v>
                </c:pt>
                <c:pt idx="1723">
                  <c:v>61.1</c:v>
                </c:pt>
                <c:pt idx="1724">
                  <c:v>60.1</c:v>
                </c:pt>
                <c:pt idx="1725">
                  <c:v>59.3</c:v>
                </c:pt>
                <c:pt idx="1726">
                  <c:v>58.7</c:v>
                </c:pt>
                <c:pt idx="1727">
                  <c:v>60</c:v>
                </c:pt>
                <c:pt idx="1728">
                  <c:v>59.1</c:v>
                </c:pt>
                <c:pt idx="1729">
                  <c:v>59.7</c:v>
                </c:pt>
                <c:pt idx="1730">
                  <c:v>57.9</c:v>
                </c:pt>
                <c:pt idx="1731">
                  <c:v>59.6</c:v>
                </c:pt>
                <c:pt idx="1732">
                  <c:v>59.2</c:v>
                </c:pt>
                <c:pt idx="1733">
                  <c:v>57.1</c:v>
                </c:pt>
                <c:pt idx="1734">
                  <c:v>56.7</c:v>
                </c:pt>
                <c:pt idx="1735">
                  <c:v>55.8</c:v>
                </c:pt>
                <c:pt idx="1736">
                  <c:v>55.7</c:v>
                </c:pt>
                <c:pt idx="1737">
                  <c:v>54.5</c:v>
                </c:pt>
                <c:pt idx="1738">
                  <c:v>54.2</c:v>
                </c:pt>
                <c:pt idx="1739">
                  <c:v>53.8</c:v>
                </c:pt>
                <c:pt idx="1740">
                  <c:v>53.8</c:v>
                </c:pt>
                <c:pt idx="1741">
                  <c:v>50.7</c:v>
                </c:pt>
                <c:pt idx="1742">
                  <c:v>49</c:v>
                </c:pt>
                <c:pt idx="1743">
                  <c:v>48.9</c:v>
                </c:pt>
                <c:pt idx="1744">
                  <c:v>47.3</c:v>
                </c:pt>
                <c:pt idx="1745">
                  <c:v>46</c:v>
                </c:pt>
                <c:pt idx="1746">
                  <c:v>43.8</c:v>
                </c:pt>
                <c:pt idx="1747">
                  <c:v>42.6</c:v>
                </c:pt>
                <c:pt idx="1748">
                  <c:v>40.4</c:v>
                </c:pt>
                <c:pt idx="1749">
                  <c:v>40.5</c:v>
                </c:pt>
                <c:pt idx="1750">
                  <c:v>39.200000000000003</c:v>
                </c:pt>
                <c:pt idx="1751">
                  <c:v>37.299999999999997</c:v>
                </c:pt>
                <c:pt idx="1752">
                  <c:v>35.700000000000003</c:v>
                </c:pt>
                <c:pt idx="1753">
                  <c:v>34.6</c:v>
                </c:pt>
                <c:pt idx="1754">
                  <c:v>33.5</c:v>
                </c:pt>
                <c:pt idx="1755">
                  <c:v>31.7</c:v>
                </c:pt>
                <c:pt idx="1756">
                  <c:v>30.5</c:v>
                </c:pt>
                <c:pt idx="1757">
                  <c:v>28</c:v>
                </c:pt>
                <c:pt idx="1758">
                  <c:v>27.1</c:v>
                </c:pt>
                <c:pt idx="1759">
                  <c:v>27.6</c:v>
                </c:pt>
                <c:pt idx="1760">
                  <c:v>24.2</c:v>
                </c:pt>
                <c:pt idx="1761">
                  <c:v>25.1</c:v>
                </c:pt>
                <c:pt idx="1762">
                  <c:v>23.2</c:v>
                </c:pt>
                <c:pt idx="1763">
                  <c:v>23</c:v>
                </c:pt>
                <c:pt idx="1764">
                  <c:v>21.3</c:v>
                </c:pt>
                <c:pt idx="1765">
                  <c:v>21.4</c:v>
                </c:pt>
                <c:pt idx="1766">
                  <c:v>20.6</c:v>
                </c:pt>
                <c:pt idx="1767">
                  <c:v>18.5</c:v>
                </c:pt>
                <c:pt idx="1768">
                  <c:v>17.2</c:v>
                </c:pt>
                <c:pt idx="1769">
                  <c:v>18.2</c:v>
                </c:pt>
                <c:pt idx="1770">
                  <c:v>18</c:v>
                </c:pt>
                <c:pt idx="1771">
                  <c:v>17.399999999999999</c:v>
                </c:pt>
                <c:pt idx="1772">
                  <c:v>17</c:v>
                </c:pt>
                <c:pt idx="1773">
                  <c:v>17.2</c:v>
                </c:pt>
                <c:pt idx="1774">
                  <c:v>16.2</c:v>
                </c:pt>
                <c:pt idx="1775">
                  <c:v>16.600000000000001</c:v>
                </c:pt>
                <c:pt idx="1776">
                  <c:v>15</c:v>
                </c:pt>
                <c:pt idx="1777">
                  <c:v>15.6</c:v>
                </c:pt>
                <c:pt idx="1778">
                  <c:v>15.7</c:v>
                </c:pt>
                <c:pt idx="1779">
                  <c:v>14.8</c:v>
                </c:pt>
                <c:pt idx="1780">
                  <c:v>14.2</c:v>
                </c:pt>
                <c:pt idx="1781">
                  <c:v>14.5</c:v>
                </c:pt>
                <c:pt idx="1782">
                  <c:v>13.4</c:v>
                </c:pt>
                <c:pt idx="1783">
                  <c:v>14.5</c:v>
                </c:pt>
                <c:pt idx="1784">
                  <c:v>13</c:v>
                </c:pt>
                <c:pt idx="1785">
                  <c:v>13.1</c:v>
                </c:pt>
                <c:pt idx="1786">
                  <c:v>13.5</c:v>
                </c:pt>
                <c:pt idx="1787">
                  <c:v>14.2</c:v>
                </c:pt>
                <c:pt idx="1788">
                  <c:v>14.5</c:v>
                </c:pt>
                <c:pt idx="1789">
                  <c:v>13.3</c:v>
                </c:pt>
                <c:pt idx="1790">
                  <c:v>12.9</c:v>
                </c:pt>
                <c:pt idx="1791">
                  <c:v>12.2</c:v>
                </c:pt>
                <c:pt idx="1792">
                  <c:v>13.6</c:v>
                </c:pt>
                <c:pt idx="1793">
                  <c:v>13.2</c:v>
                </c:pt>
                <c:pt idx="1794">
                  <c:v>12.6</c:v>
                </c:pt>
                <c:pt idx="1795">
                  <c:v>13</c:v>
                </c:pt>
                <c:pt idx="1796">
                  <c:v>13.4</c:v>
                </c:pt>
                <c:pt idx="1797">
                  <c:v>14.4</c:v>
                </c:pt>
                <c:pt idx="1798">
                  <c:v>12.1</c:v>
                </c:pt>
                <c:pt idx="1799">
                  <c:v>13.4</c:v>
                </c:pt>
                <c:pt idx="1800">
                  <c:v>12.6</c:v>
                </c:pt>
                <c:pt idx="1801">
                  <c:v>13.6</c:v>
                </c:pt>
                <c:pt idx="1802">
                  <c:v>13</c:v>
                </c:pt>
                <c:pt idx="1803">
                  <c:v>13</c:v>
                </c:pt>
                <c:pt idx="1804">
                  <c:v>12.4</c:v>
                </c:pt>
                <c:pt idx="1805">
                  <c:v>13.6</c:v>
                </c:pt>
                <c:pt idx="1806">
                  <c:v>12.9</c:v>
                </c:pt>
                <c:pt idx="1807">
                  <c:v>12.1</c:v>
                </c:pt>
                <c:pt idx="1808">
                  <c:v>12.6</c:v>
                </c:pt>
                <c:pt idx="1809">
                  <c:v>13.4</c:v>
                </c:pt>
                <c:pt idx="1810">
                  <c:v>12.2</c:v>
                </c:pt>
                <c:pt idx="1811">
                  <c:v>14.1</c:v>
                </c:pt>
                <c:pt idx="1812">
                  <c:v>14.2</c:v>
                </c:pt>
                <c:pt idx="1813">
                  <c:v>12.8</c:v>
                </c:pt>
                <c:pt idx="1814">
                  <c:v>12.9</c:v>
                </c:pt>
                <c:pt idx="1815">
                  <c:v>12.3</c:v>
                </c:pt>
                <c:pt idx="1816">
                  <c:v>13.1</c:v>
                </c:pt>
                <c:pt idx="1817">
                  <c:v>12.1</c:v>
                </c:pt>
                <c:pt idx="1818">
                  <c:v>13</c:v>
                </c:pt>
                <c:pt idx="1819">
                  <c:v>12.8</c:v>
                </c:pt>
                <c:pt idx="1820">
                  <c:v>13</c:v>
                </c:pt>
                <c:pt idx="1821">
                  <c:v>12.9</c:v>
                </c:pt>
                <c:pt idx="1822">
                  <c:v>12.7</c:v>
                </c:pt>
                <c:pt idx="1823">
                  <c:v>14.1</c:v>
                </c:pt>
                <c:pt idx="1824">
                  <c:v>12.9</c:v>
                </c:pt>
                <c:pt idx="1825">
                  <c:v>13.7</c:v>
                </c:pt>
                <c:pt idx="1826">
                  <c:v>14.1</c:v>
                </c:pt>
                <c:pt idx="1827">
                  <c:v>13</c:v>
                </c:pt>
                <c:pt idx="1828">
                  <c:v>12.4</c:v>
                </c:pt>
                <c:pt idx="1829">
                  <c:v>12.7</c:v>
                </c:pt>
                <c:pt idx="1830">
                  <c:v>13.5</c:v>
                </c:pt>
                <c:pt idx="1831">
                  <c:v>13.3</c:v>
                </c:pt>
                <c:pt idx="1832">
                  <c:v>13.4</c:v>
                </c:pt>
                <c:pt idx="1833">
                  <c:v>11.4</c:v>
                </c:pt>
                <c:pt idx="1834">
                  <c:v>12.3</c:v>
                </c:pt>
                <c:pt idx="1835">
                  <c:v>13.3</c:v>
                </c:pt>
                <c:pt idx="1836">
                  <c:v>13.2</c:v>
                </c:pt>
                <c:pt idx="1837">
                  <c:v>13.2</c:v>
                </c:pt>
                <c:pt idx="1838">
                  <c:v>13</c:v>
                </c:pt>
                <c:pt idx="1839">
                  <c:v>13.1</c:v>
                </c:pt>
                <c:pt idx="1840">
                  <c:v>13.2</c:v>
                </c:pt>
                <c:pt idx="1841">
                  <c:v>12.1</c:v>
                </c:pt>
                <c:pt idx="1842">
                  <c:v>13.3</c:v>
                </c:pt>
                <c:pt idx="1843">
                  <c:v>12.5</c:v>
                </c:pt>
                <c:pt idx="1844">
                  <c:v>15</c:v>
                </c:pt>
                <c:pt idx="1845">
                  <c:v>13</c:v>
                </c:pt>
                <c:pt idx="1846">
                  <c:v>12.9</c:v>
                </c:pt>
                <c:pt idx="1847">
                  <c:v>11.7</c:v>
                </c:pt>
                <c:pt idx="1848">
                  <c:v>12</c:v>
                </c:pt>
                <c:pt idx="1849">
                  <c:v>11.4</c:v>
                </c:pt>
                <c:pt idx="1850">
                  <c:v>13.2</c:v>
                </c:pt>
                <c:pt idx="1851">
                  <c:v>13.4</c:v>
                </c:pt>
                <c:pt idx="1852">
                  <c:v>12.9</c:v>
                </c:pt>
                <c:pt idx="1853">
                  <c:v>12.7</c:v>
                </c:pt>
                <c:pt idx="1854">
                  <c:v>12.9</c:v>
                </c:pt>
                <c:pt idx="1855">
                  <c:v>13.4</c:v>
                </c:pt>
                <c:pt idx="1856">
                  <c:v>12.4</c:v>
                </c:pt>
                <c:pt idx="1857">
                  <c:v>12.8</c:v>
                </c:pt>
                <c:pt idx="1858">
                  <c:v>13.1</c:v>
                </c:pt>
                <c:pt idx="1859">
                  <c:v>12</c:v>
                </c:pt>
                <c:pt idx="1860">
                  <c:v>11.9</c:v>
                </c:pt>
                <c:pt idx="1861">
                  <c:v>13.3</c:v>
                </c:pt>
                <c:pt idx="1862">
                  <c:v>12.7</c:v>
                </c:pt>
                <c:pt idx="1863">
                  <c:v>11.8</c:v>
                </c:pt>
                <c:pt idx="1864">
                  <c:v>13</c:v>
                </c:pt>
                <c:pt idx="1865">
                  <c:v>13.3</c:v>
                </c:pt>
                <c:pt idx="1866">
                  <c:v>12.7</c:v>
                </c:pt>
                <c:pt idx="1867">
                  <c:v>13.4</c:v>
                </c:pt>
                <c:pt idx="1868">
                  <c:v>13.2</c:v>
                </c:pt>
                <c:pt idx="1869">
                  <c:v>13.1</c:v>
                </c:pt>
                <c:pt idx="1870">
                  <c:v>13.9</c:v>
                </c:pt>
                <c:pt idx="1871">
                  <c:v>13</c:v>
                </c:pt>
                <c:pt idx="1872">
                  <c:v>13.7</c:v>
                </c:pt>
                <c:pt idx="1873">
                  <c:v>13.2</c:v>
                </c:pt>
                <c:pt idx="1874">
                  <c:v>14.2</c:v>
                </c:pt>
                <c:pt idx="1875">
                  <c:v>12.7</c:v>
                </c:pt>
                <c:pt idx="1876">
                  <c:v>13.9</c:v>
                </c:pt>
                <c:pt idx="1877">
                  <c:v>13.6</c:v>
                </c:pt>
                <c:pt idx="1878">
                  <c:v>14.7</c:v>
                </c:pt>
                <c:pt idx="1879">
                  <c:v>13.9</c:v>
                </c:pt>
                <c:pt idx="1880">
                  <c:v>14.5</c:v>
                </c:pt>
                <c:pt idx="1881">
                  <c:v>13.3</c:v>
                </c:pt>
                <c:pt idx="1882">
                  <c:v>15</c:v>
                </c:pt>
                <c:pt idx="1883">
                  <c:v>15</c:v>
                </c:pt>
                <c:pt idx="1884">
                  <c:v>13.7</c:v>
                </c:pt>
                <c:pt idx="1885">
                  <c:v>14.1</c:v>
                </c:pt>
                <c:pt idx="1886">
                  <c:v>14.2</c:v>
                </c:pt>
                <c:pt idx="1887">
                  <c:v>15</c:v>
                </c:pt>
                <c:pt idx="1888">
                  <c:v>15.2</c:v>
                </c:pt>
                <c:pt idx="1889">
                  <c:v>13.8</c:v>
                </c:pt>
                <c:pt idx="1890">
                  <c:v>14.3</c:v>
                </c:pt>
                <c:pt idx="1891">
                  <c:v>14.7</c:v>
                </c:pt>
                <c:pt idx="1892">
                  <c:v>15</c:v>
                </c:pt>
                <c:pt idx="1893">
                  <c:v>15.3</c:v>
                </c:pt>
                <c:pt idx="1894">
                  <c:v>14.8</c:v>
                </c:pt>
                <c:pt idx="1895">
                  <c:v>14.9</c:v>
                </c:pt>
                <c:pt idx="1896">
                  <c:v>14.9</c:v>
                </c:pt>
                <c:pt idx="1897">
                  <c:v>15.1</c:v>
                </c:pt>
                <c:pt idx="1898">
                  <c:v>16</c:v>
                </c:pt>
                <c:pt idx="1899">
                  <c:v>15.6</c:v>
                </c:pt>
                <c:pt idx="1900">
                  <c:v>15.1</c:v>
                </c:pt>
                <c:pt idx="1901">
                  <c:v>15</c:v>
                </c:pt>
                <c:pt idx="1902">
                  <c:v>15.9</c:v>
                </c:pt>
                <c:pt idx="1903">
                  <c:v>15.2</c:v>
                </c:pt>
                <c:pt idx="1904">
                  <c:v>14.9</c:v>
                </c:pt>
                <c:pt idx="1905">
                  <c:v>13.7</c:v>
                </c:pt>
                <c:pt idx="1906">
                  <c:v>15.7</c:v>
                </c:pt>
                <c:pt idx="1907">
                  <c:v>16.100000000000001</c:v>
                </c:pt>
                <c:pt idx="1908">
                  <c:v>15</c:v>
                </c:pt>
                <c:pt idx="1909">
                  <c:v>14.2</c:v>
                </c:pt>
                <c:pt idx="1910">
                  <c:v>13.9</c:v>
                </c:pt>
                <c:pt idx="1911">
                  <c:v>14.3</c:v>
                </c:pt>
                <c:pt idx="1912">
                  <c:v>14.7</c:v>
                </c:pt>
                <c:pt idx="1913">
                  <c:v>14.4</c:v>
                </c:pt>
                <c:pt idx="1914">
                  <c:v>13.9</c:v>
                </c:pt>
                <c:pt idx="1915">
                  <c:v>14.6</c:v>
                </c:pt>
                <c:pt idx="1916">
                  <c:v>14.8</c:v>
                </c:pt>
                <c:pt idx="1917">
                  <c:v>15.4</c:v>
                </c:pt>
                <c:pt idx="1918">
                  <c:v>13.7</c:v>
                </c:pt>
                <c:pt idx="1919">
                  <c:v>13.8</c:v>
                </c:pt>
                <c:pt idx="1920">
                  <c:v>14.2</c:v>
                </c:pt>
                <c:pt idx="1921">
                  <c:v>14.3</c:v>
                </c:pt>
                <c:pt idx="1922">
                  <c:v>14.9</c:v>
                </c:pt>
                <c:pt idx="1923">
                  <c:v>15.3</c:v>
                </c:pt>
                <c:pt idx="1924">
                  <c:v>14.4</c:v>
                </c:pt>
                <c:pt idx="1925">
                  <c:v>13.3</c:v>
                </c:pt>
                <c:pt idx="1926">
                  <c:v>14.6</c:v>
                </c:pt>
                <c:pt idx="1927">
                  <c:v>15.5</c:v>
                </c:pt>
                <c:pt idx="1928">
                  <c:v>13</c:v>
                </c:pt>
                <c:pt idx="1929">
                  <c:v>15.1</c:v>
                </c:pt>
                <c:pt idx="1930">
                  <c:v>14.5</c:v>
                </c:pt>
                <c:pt idx="1931">
                  <c:v>13.6</c:v>
                </c:pt>
                <c:pt idx="1932">
                  <c:v>14.7</c:v>
                </c:pt>
                <c:pt idx="1933">
                  <c:v>13.7</c:v>
                </c:pt>
                <c:pt idx="1934">
                  <c:v>14.3</c:v>
                </c:pt>
                <c:pt idx="1935">
                  <c:v>13.7</c:v>
                </c:pt>
                <c:pt idx="1936">
                  <c:v>14.4</c:v>
                </c:pt>
                <c:pt idx="1937">
                  <c:v>14.4</c:v>
                </c:pt>
                <c:pt idx="1938">
                  <c:v>14.5</c:v>
                </c:pt>
                <c:pt idx="1939">
                  <c:v>15</c:v>
                </c:pt>
                <c:pt idx="1940">
                  <c:v>13.8</c:v>
                </c:pt>
                <c:pt idx="1941">
                  <c:v>15.5</c:v>
                </c:pt>
                <c:pt idx="1942">
                  <c:v>14.9</c:v>
                </c:pt>
                <c:pt idx="1943">
                  <c:v>14</c:v>
                </c:pt>
                <c:pt idx="1944">
                  <c:v>14.6</c:v>
                </c:pt>
                <c:pt idx="1945">
                  <c:v>16.2</c:v>
                </c:pt>
                <c:pt idx="1946">
                  <c:v>15.4</c:v>
                </c:pt>
                <c:pt idx="1947">
                  <c:v>15.7</c:v>
                </c:pt>
                <c:pt idx="1948">
                  <c:v>15.6</c:v>
                </c:pt>
                <c:pt idx="1949">
                  <c:v>14.5</c:v>
                </c:pt>
                <c:pt idx="1950">
                  <c:v>15.2</c:v>
                </c:pt>
                <c:pt idx="1951">
                  <c:v>14.6</c:v>
                </c:pt>
                <c:pt idx="1952">
                  <c:v>15.2</c:v>
                </c:pt>
                <c:pt idx="1953">
                  <c:v>15.1</c:v>
                </c:pt>
                <c:pt idx="1954">
                  <c:v>15.2</c:v>
                </c:pt>
                <c:pt idx="1955">
                  <c:v>15.4</c:v>
                </c:pt>
                <c:pt idx="1956">
                  <c:v>14.9</c:v>
                </c:pt>
                <c:pt idx="1957">
                  <c:v>15.4</c:v>
                </c:pt>
                <c:pt idx="1958">
                  <c:v>15.2</c:v>
                </c:pt>
                <c:pt idx="1959">
                  <c:v>15.6</c:v>
                </c:pt>
                <c:pt idx="1960">
                  <c:v>14.1</c:v>
                </c:pt>
                <c:pt idx="1961">
                  <c:v>14.9</c:v>
                </c:pt>
                <c:pt idx="1962">
                  <c:v>15.2</c:v>
                </c:pt>
                <c:pt idx="1963">
                  <c:v>15.3</c:v>
                </c:pt>
                <c:pt idx="1964">
                  <c:v>14.5</c:v>
                </c:pt>
                <c:pt idx="1965">
                  <c:v>15.2</c:v>
                </c:pt>
                <c:pt idx="1966">
                  <c:v>14.6</c:v>
                </c:pt>
                <c:pt idx="1967">
                  <c:v>14.6</c:v>
                </c:pt>
                <c:pt idx="1968">
                  <c:v>15.1</c:v>
                </c:pt>
                <c:pt idx="1969">
                  <c:v>14.8</c:v>
                </c:pt>
                <c:pt idx="1970">
                  <c:v>15.8</c:v>
                </c:pt>
                <c:pt idx="1971">
                  <c:v>14.1</c:v>
                </c:pt>
                <c:pt idx="1972">
                  <c:v>15.2</c:v>
                </c:pt>
                <c:pt idx="1973">
                  <c:v>14.9</c:v>
                </c:pt>
                <c:pt idx="1974">
                  <c:v>15.1</c:v>
                </c:pt>
                <c:pt idx="1975">
                  <c:v>16.5</c:v>
                </c:pt>
                <c:pt idx="1976">
                  <c:v>16.100000000000001</c:v>
                </c:pt>
                <c:pt idx="1977">
                  <c:v>14.7</c:v>
                </c:pt>
                <c:pt idx="1978">
                  <c:v>14.9</c:v>
                </c:pt>
                <c:pt idx="1979">
                  <c:v>15.9</c:v>
                </c:pt>
                <c:pt idx="1980">
                  <c:v>14.7</c:v>
                </c:pt>
                <c:pt idx="1981">
                  <c:v>15.2</c:v>
                </c:pt>
                <c:pt idx="1982">
                  <c:v>15.2</c:v>
                </c:pt>
                <c:pt idx="1983">
                  <c:v>15.2</c:v>
                </c:pt>
                <c:pt idx="1984">
                  <c:v>15.7</c:v>
                </c:pt>
                <c:pt idx="1985">
                  <c:v>14.5</c:v>
                </c:pt>
                <c:pt idx="1986">
                  <c:v>14.4</c:v>
                </c:pt>
                <c:pt idx="1987">
                  <c:v>14.7</c:v>
                </c:pt>
                <c:pt idx="1988">
                  <c:v>15.2</c:v>
                </c:pt>
                <c:pt idx="1989">
                  <c:v>15.3</c:v>
                </c:pt>
                <c:pt idx="1990">
                  <c:v>15.6</c:v>
                </c:pt>
                <c:pt idx="1991">
                  <c:v>14.4</c:v>
                </c:pt>
                <c:pt idx="1992">
                  <c:v>13.5</c:v>
                </c:pt>
                <c:pt idx="1993">
                  <c:v>14.5</c:v>
                </c:pt>
                <c:pt idx="1994">
                  <c:v>13.9</c:v>
                </c:pt>
                <c:pt idx="1995">
                  <c:v>14.3</c:v>
                </c:pt>
                <c:pt idx="1996">
                  <c:v>14.2</c:v>
                </c:pt>
                <c:pt idx="1997">
                  <c:v>13.7</c:v>
                </c:pt>
                <c:pt idx="1998">
                  <c:v>14.5</c:v>
                </c:pt>
                <c:pt idx="1999">
                  <c:v>14.1</c:v>
                </c:pt>
                <c:pt idx="2000">
                  <c:v>12.7</c:v>
                </c:pt>
                <c:pt idx="2001">
                  <c:v>13.6</c:v>
                </c:pt>
                <c:pt idx="2002">
                  <c:v>13.2</c:v>
                </c:pt>
                <c:pt idx="2003">
                  <c:v>13.3</c:v>
                </c:pt>
                <c:pt idx="2004">
                  <c:v>13.9</c:v>
                </c:pt>
                <c:pt idx="2005">
                  <c:v>13.4</c:v>
                </c:pt>
                <c:pt idx="2006">
                  <c:v>13.8</c:v>
                </c:pt>
                <c:pt idx="2007">
                  <c:v>12.4</c:v>
                </c:pt>
                <c:pt idx="2008">
                  <c:v>12.8</c:v>
                </c:pt>
                <c:pt idx="2009">
                  <c:v>12.1</c:v>
                </c:pt>
                <c:pt idx="2010">
                  <c:v>12</c:v>
                </c:pt>
                <c:pt idx="2011">
                  <c:v>13.4</c:v>
                </c:pt>
                <c:pt idx="2012">
                  <c:v>12.3</c:v>
                </c:pt>
                <c:pt idx="2013">
                  <c:v>12.1</c:v>
                </c:pt>
                <c:pt idx="2014">
                  <c:v>12.1</c:v>
                </c:pt>
                <c:pt idx="2015">
                  <c:v>11.7</c:v>
                </c:pt>
                <c:pt idx="2016">
                  <c:v>12.1</c:v>
                </c:pt>
                <c:pt idx="2017">
                  <c:v>12.3</c:v>
                </c:pt>
                <c:pt idx="2018">
                  <c:v>13.2</c:v>
                </c:pt>
                <c:pt idx="2019">
                  <c:v>12.7</c:v>
                </c:pt>
                <c:pt idx="2020">
                  <c:v>12.3</c:v>
                </c:pt>
                <c:pt idx="2021">
                  <c:v>12.7</c:v>
                </c:pt>
                <c:pt idx="2022">
                  <c:v>13.1</c:v>
                </c:pt>
                <c:pt idx="2023">
                  <c:v>12.3</c:v>
                </c:pt>
                <c:pt idx="2024">
                  <c:v>11.4</c:v>
                </c:pt>
                <c:pt idx="2025">
                  <c:v>13.4</c:v>
                </c:pt>
                <c:pt idx="2026">
                  <c:v>11.7</c:v>
                </c:pt>
                <c:pt idx="2027">
                  <c:v>12.3</c:v>
                </c:pt>
                <c:pt idx="2028">
                  <c:v>11.6</c:v>
                </c:pt>
                <c:pt idx="2029">
                  <c:v>12.1</c:v>
                </c:pt>
                <c:pt idx="2030">
                  <c:v>11.6</c:v>
                </c:pt>
                <c:pt idx="2031">
                  <c:v>12.4</c:v>
                </c:pt>
                <c:pt idx="2032">
                  <c:v>12</c:v>
                </c:pt>
                <c:pt idx="2033">
                  <c:v>11.4</c:v>
                </c:pt>
                <c:pt idx="2034">
                  <c:v>11.2</c:v>
                </c:pt>
                <c:pt idx="2035">
                  <c:v>12.1</c:v>
                </c:pt>
                <c:pt idx="2036">
                  <c:v>11.5</c:v>
                </c:pt>
                <c:pt idx="2037">
                  <c:v>12.1</c:v>
                </c:pt>
                <c:pt idx="2038">
                  <c:v>12.6</c:v>
                </c:pt>
                <c:pt idx="2039">
                  <c:v>11.1</c:v>
                </c:pt>
                <c:pt idx="2040">
                  <c:v>11.4</c:v>
                </c:pt>
                <c:pt idx="2041">
                  <c:v>12.7</c:v>
                </c:pt>
                <c:pt idx="2042">
                  <c:v>11.8</c:v>
                </c:pt>
                <c:pt idx="2043">
                  <c:v>10.7</c:v>
                </c:pt>
                <c:pt idx="2044">
                  <c:v>12.4</c:v>
                </c:pt>
                <c:pt idx="2045">
                  <c:v>11.6</c:v>
                </c:pt>
                <c:pt idx="2046">
                  <c:v>10.7</c:v>
                </c:pt>
                <c:pt idx="2047">
                  <c:v>12.6</c:v>
                </c:pt>
                <c:pt idx="2048">
                  <c:v>12.1</c:v>
                </c:pt>
                <c:pt idx="2049">
                  <c:v>11</c:v>
                </c:pt>
                <c:pt idx="2050">
                  <c:v>11.5</c:v>
                </c:pt>
                <c:pt idx="2051">
                  <c:v>11.5</c:v>
                </c:pt>
                <c:pt idx="2052">
                  <c:v>11.9</c:v>
                </c:pt>
                <c:pt idx="2053">
                  <c:v>12.3</c:v>
                </c:pt>
                <c:pt idx="2054">
                  <c:v>12.2</c:v>
                </c:pt>
                <c:pt idx="2055">
                  <c:v>11.8</c:v>
                </c:pt>
                <c:pt idx="2056">
                  <c:v>12.6</c:v>
                </c:pt>
                <c:pt idx="2057">
                  <c:v>12.6</c:v>
                </c:pt>
                <c:pt idx="2058">
                  <c:v>11.9</c:v>
                </c:pt>
                <c:pt idx="2059">
                  <c:v>10.199999999999999</c:v>
                </c:pt>
                <c:pt idx="2060">
                  <c:v>11.1</c:v>
                </c:pt>
                <c:pt idx="2061">
                  <c:v>10.6</c:v>
                </c:pt>
                <c:pt idx="2062">
                  <c:v>11.2</c:v>
                </c:pt>
                <c:pt idx="2063">
                  <c:v>11.1</c:v>
                </c:pt>
                <c:pt idx="2064">
                  <c:v>11.8</c:v>
                </c:pt>
                <c:pt idx="2065">
                  <c:v>10.6</c:v>
                </c:pt>
                <c:pt idx="2066">
                  <c:v>11</c:v>
                </c:pt>
                <c:pt idx="2067">
                  <c:v>11.6</c:v>
                </c:pt>
                <c:pt idx="2068">
                  <c:v>12.4</c:v>
                </c:pt>
                <c:pt idx="2069">
                  <c:v>11.8</c:v>
                </c:pt>
                <c:pt idx="2070">
                  <c:v>12.3</c:v>
                </c:pt>
                <c:pt idx="2071">
                  <c:v>12.6</c:v>
                </c:pt>
                <c:pt idx="2072">
                  <c:v>11.7</c:v>
                </c:pt>
                <c:pt idx="2073">
                  <c:v>11.6</c:v>
                </c:pt>
                <c:pt idx="2074">
                  <c:v>11.6</c:v>
                </c:pt>
                <c:pt idx="2075">
                  <c:v>12.1</c:v>
                </c:pt>
                <c:pt idx="2076">
                  <c:v>12.6</c:v>
                </c:pt>
                <c:pt idx="2077">
                  <c:v>11.7</c:v>
                </c:pt>
                <c:pt idx="2078">
                  <c:v>10.3</c:v>
                </c:pt>
                <c:pt idx="2079">
                  <c:v>11.9</c:v>
                </c:pt>
                <c:pt idx="2080">
                  <c:v>12</c:v>
                </c:pt>
                <c:pt idx="2081">
                  <c:v>13.6</c:v>
                </c:pt>
                <c:pt idx="2082">
                  <c:v>11.7</c:v>
                </c:pt>
                <c:pt idx="2083">
                  <c:v>12.7</c:v>
                </c:pt>
                <c:pt idx="2084">
                  <c:v>12.6</c:v>
                </c:pt>
                <c:pt idx="2085">
                  <c:v>12</c:v>
                </c:pt>
                <c:pt idx="2086">
                  <c:v>11.7</c:v>
                </c:pt>
                <c:pt idx="2087">
                  <c:v>11.8</c:v>
                </c:pt>
                <c:pt idx="2088">
                  <c:v>13.4</c:v>
                </c:pt>
                <c:pt idx="2089">
                  <c:v>12.6</c:v>
                </c:pt>
                <c:pt idx="2090">
                  <c:v>13.1</c:v>
                </c:pt>
                <c:pt idx="2091">
                  <c:v>13.6</c:v>
                </c:pt>
                <c:pt idx="2092">
                  <c:v>12.3</c:v>
                </c:pt>
                <c:pt idx="2093">
                  <c:v>13</c:v>
                </c:pt>
                <c:pt idx="2094">
                  <c:v>13.6</c:v>
                </c:pt>
                <c:pt idx="2095">
                  <c:v>14</c:v>
                </c:pt>
                <c:pt idx="2096">
                  <c:v>14</c:v>
                </c:pt>
                <c:pt idx="2097">
                  <c:v>12.7</c:v>
                </c:pt>
                <c:pt idx="2098">
                  <c:v>12.8</c:v>
                </c:pt>
                <c:pt idx="2099">
                  <c:v>12.5</c:v>
                </c:pt>
                <c:pt idx="2100">
                  <c:v>13.2</c:v>
                </c:pt>
                <c:pt idx="2101">
                  <c:v>14.2</c:v>
                </c:pt>
                <c:pt idx="2102">
                  <c:v>13.5</c:v>
                </c:pt>
                <c:pt idx="2103">
                  <c:v>12.7</c:v>
                </c:pt>
                <c:pt idx="2104">
                  <c:v>13.2</c:v>
                </c:pt>
                <c:pt idx="2105">
                  <c:v>12.9</c:v>
                </c:pt>
                <c:pt idx="2106">
                  <c:v>13.4</c:v>
                </c:pt>
                <c:pt idx="2107">
                  <c:v>12.6</c:v>
                </c:pt>
                <c:pt idx="2108">
                  <c:v>11.7</c:v>
                </c:pt>
                <c:pt idx="2109">
                  <c:v>11.6</c:v>
                </c:pt>
                <c:pt idx="2110">
                  <c:v>12.8</c:v>
                </c:pt>
                <c:pt idx="2111">
                  <c:v>13.2</c:v>
                </c:pt>
                <c:pt idx="2112">
                  <c:v>13.6</c:v>
                </c:pt>
                <c:pt idx="2113">
                  <c:v>13.8</c:v>
                </c:pt>
                <c:pt idx="2114">
                  <c:v>13.6</c:v>
                </c:pt>
                <c:pt idx="2115">
                  <c:v>13.2</c:v>
                </c:pt>
                <c:pt idx="2116">
                  <c:v>11.7</c:v>
                </c:pt>
                <c:pt idx="2117">
                  <c:v>12.3</c:v>
                </c:pt>
                <c:pt idx="2118">
                  <c:v>12.9</c:v>
                </c:pt>
                <c:pt idx="2119">
                  <c:v>14</c:v>
                </c:pt>
                <c:pt idx="2120">
                  <c:v>12.7</c:v>
                </c:pt>
                <c:pt idx="2121">
                  <c:v>13.6</c:v>
                </c:pt>
                <c:pt idx="2122">
                  <c:v>13.4</c:v>
                </c:pt>
                <c:pt idx="2123">
                  <c:v>14</c:v>
                </c:pt>
                <c:pt idx="2124">
                  <c:v>13.4</c:v>
                </c:pt>
                <c:pt idx="2125">
                  <c:v>13.8</c:v>
                </c:pt>
                <c:pt idx="2126">
                  <c:v>13.3</c:v>
                </c:pt>
                <c:pt idx="2127">
                  <c:v>13.5</c:v>
                </c:pt>
                <c:pt idx="2128">
                  <c:v>13</c:v>
                </c:pt>
                <c:pt idx="2129">
                  <c:v>13.6</c:v>
                </c:pt>
                <c:pt idx="2130">
                  <c:v>14.1</c:v>
                </c:pt>
                <c:pt idx="2131">
                  <c:v>13.3</c:v>
                </c:pt>
                <c:pt idx="2132">
                  <c:v>13.3</c:v>
                </c:pt>
                <c:pt idx="2133">
                  <c:v>13.8</c:v>
                </c:pt>
                <c:pt idx="2134">
                  <c:v>12.1</c:v>
                </c:pt>
                <c:pt idx="2135">
                  <c:v>13.6</c:v>
                </c:pt>
                <c:pt idx="2136">
                  <c:v>12.7</c:v>
                </c:pt>
                <c:pt idx="2137">
                  <c:v>12.4</c:v>
                </c:pt>
                <c:pt idx="2138">
                  <c:v>12.4</c:v>
                </c:pt>
                <c:pt idx="2139">
                  <c:v>13.7</c:v>
                </c:pt>
                <c:pt idx="2140">
                  <c:v>14</c:v>
                </c:pt>
                <c:pt idx="2141">
                  <c:v>12.9</c:v>
                </c:pt>
                <c:pt idx="2142">
                  <c:v>13.1</c:v>
                </c:pt>
                <c:pt idx="2143">
                  <c:v>13</c:v>
                </c:pt>
                <c:pt idx="2144">
                  <c:v>13</c:v>
                </c:pt>
                <c:pt idx="2145">
                  <c:v>13.1</c:v>
                </c:pt>
                <c:pt idx="2146">
                  <c:v>13.1</c:v>
                </c:pt>
                <c:pt idx="2147">
                  <c:v>13.3</c:v>
                </c:pt>
                <c:pt idx="2148">
                  <c:v>13</c:v>
                </c:pt>
                <c:pt idx="2149">
                  <c:v>13.8</c:v>
                </c:pt>
                <c:pt idx="2150">
                  <c:v>13.1</c:v>
                </c:pt>
                <c:pt idx="2151">
                  <c:v>12.8</c:v>
                </c:pt>
                <c:pt idx="2152">
                  <c:v>13.3</c:v>
                </c:pt>
                <c:pt idx="2153">
                  <c:v>14.2</c:v>
                </c:pt>
                <c:pt idx="2154">
                  <c:v>13.1</c:v>
                </c:pt>
                <c:pt idx="2155">
                  <c:v>13.7</c:v>
                </c:pt>
                <c:pt idx="2156">
                  <c:v>13.3</c:v>
                </c:pt>
                <c:pt idx="2157">
                  <c:v>13.5</c:v>
                </c:pt>
                <c:pt idx="2158">
                  <c:v>12.9</c:v>
                </c:pt>
                <c:pt idx="2159">
                  <c:v>13.8</c:v>
                </c:pt>
                <c:pt idx="2160">
                  <c:v>14</c:v>
                </c:pt>
                <c:pt idx="2161">
                  <c:v>13.6</c:v>
                </c:pt>
                <c:pt idx="2162">
                  <c:v>13.1</c:v>
                </c:pt>
                <c:pt idx="2163">
                  <c:v>12.2</c:v>
                </c:pt>
                <c:pt idx="2164">
                  <c:v>14.3</c:v>
                </c:pt>
                <c:pt idx="2165">
                  <c:v>13.5</c:v>
                </c:pt>
                <c:pt idx="2166">
                  <c:v>12.5</c:v>
                </c:pt>
                <c:pt idx="2167">
                  <c:v>13.4</c:v>
                </c:pt>
                <c:pt idx="2168">
                  <c:v>13</c:v>
                </c:pt>
                <c:pt idx="2169">
                  <c:v>12.8</c:v>
                </c:pt>
                <c:pt idx="2170">
                  <c:v>14.1</c:v>
                </c:pt>
                <c:pt idx="2171">
                  <c:v>11.7</c:v>
                </c:pt>
                <c:pt idx="2172">
                  <c:v>12.7</c:v>
                </c:pt>
                <c:pt idx="2173">
                  <c:v>12.9</c:v>
                </c:pt>
                <c:pt idx="2174">
                  <c:v>11.6</c:v>
                </c:pt>
                <c:pt idx="2175">
                  <c:v>12.6</c:v>
                </c:pt>
                <c:pt idx="2176">
                  <c:v>12.9</c:v>
                </c:pt>
                <c:pt idx="2177">
                  <c:v>11</c:v>
                </c:pt>
                <c:pt idx="2178">
                  <c:v>12.6</c:v>
                </c:pt>
                <c:pt idx="2179">
                  <c:v>11.5</c:v>
                </c:pt>
                <c:pt idx="2180">
                  <c:v>10.7</c:v>
                </c:pt>
                <c:pt idx="2181">
                  <c:v>11.7</c:v>
                </c:pt>
                <c:pt idx="2182">
                  <c:v>11.9</c:v>
                </c:pt>
                <c:pt idx="2183">
                  <c:v>12.4</c:v>
                </c:pt>
                <c:pt idx="2184">
                  <c:v>12.4</c:v>
                </c:pt>
                <c:pt idx="2185">
                  <c:v>12.9</c:v>
                </c:pt>
                <c:pt idx="2186">
                  <c:v>11.1</c:v>
                </c:pt>
                <c:pt idx="2187">
                  <c:v>12.1</c:v>
                </c:pt>
                <c:pt idx="2188">
                  <c:v>11.3</c:v>
                </c:pt>
                <c:pt idx="2189">
                  <c:v>11.6</c:v>
                </c:pt>
                <c:pt idx="2190">
                  <c:v>10.8</c:v>
                </c:pt>
                <c:pt idx="2191">
                  <c:v>12.5</c:v>
                </c:pt>
                <c:pt idx="2192">
                  <c:v>11.5</c:v>
                </c:pt>
                <c:pt idx="2193">
                  <c:v>10.6</c:v>
                </c:pt>
                <c:pt idx="2194">
                  <c:v>10.7</c:v>
                </c:pt>
                <c:pt idx="2195">
                  <c:v>10.1</c:v>
                </c:pt>
                <c:pt idx="2196">
                  <c:v>10.5</c:v>
                </c:pt>
                <c:pt idx="2197">
                  <c:v>9.3000000000000007</c:v>
                </c:pt>
                <c:pt idx="2198">
                  <c:v>11.1</c:v>
                </c:pt>
                <c:pt idx="2199">
                  <c:v>11.5</c:v>
                </c:pt>
                <c:pt idx="2200">
                  <c:v>11.8</c:v>
                </c:pt>
                <c:pt idx="2201">
                  <c:v>10.3</c:v>
                </c:pt>
                <c:pt idx="2202">
                  <c:v>11.3</c:v>
                </c:pt>
                <c:pt idx="2203">
                  <c:v>11.1</c:v>
                </c:pt>
                <c:pt idx="2204">
                  <c:v>11.2</c:v>
                </c:pt>
                <c:pt idx="2205">
                  <c:v>11.1</c:v>
                </c:pt>
                <c:pt idx="2206">
                  <c:v>11.3</c:v>
                </c:pt>
                <c:pt idx="2207">
                  <c:v>10.8</c:v>
                </c:pt>
                <c:pt idx="2208">
                  <c:v>12</c:v>
                </c:pt>
                <c:pt idx="2209">
                  <c:v>12.1</c:v>
                </c:pt>
                <c:pt idx="2210">
                  <c:v>12.1</c:v>
                </c:pt>
                <c:pt idx="2211">
                  <c:v>11.2</c:v>
                </c:pt>
                <c:pt idx="2212">
                  <c:v>11</c:v>
                </c:pt>
                <c:pt idx="2213">
                  <c:v>12.2</c:v>
                </c:pt>
                <c:pt idx="2214">
                  <c:v>12.5</c:v>
                </c:pt>
                <c:pt idx="2215">
                  <c:v>11.6</c:v>
                </c:pt>
                <c:pt idx="2216">
                  <c:v>12.4</c:v>
                </c:pt>
                <c:pt idx="2217">
                  <c:v>11.4</c:v>
                </c:pt>
                <c:pt idx="2218">
                  <c:v>11.9</c:v>
                </c:pt>
                <c:pt idx="2219">
                  <c:v>11.6</c:v>
                </c:pt>
                <c:pt idx="2220">
                  <c:v>10.9</c:v>
                </c:pt>
                <c:pt idx="2221">
                  <c:v>11.7</c:v>
                </c:pt>
                <c:pt idx="2222">
                  <c:v>12.2</c:v>
                </c:pt>
                <c:pt idx="2223">
                  <c:v>11.5</c:v>
                </c:pt>
                <c:pt idx="2224">
                  <c:v>13</c:v>
                </c:pt>
                <c:pt idx="2225">
                  <c:v>11.7</c:v>
                </c:pt>
                <c:pt idx="2226">
                  <c:v>11.9</c:v>
                </c:pt>
                <c:pt idx="2227">
                  <c:v>11.4</c:v>
                </c:pt>
                <c:pt idx="2228">
                  <c:v>11.4</c:v>
                </c:pt>
                <c:pt idx="2229">
                  <c:v>12.1</c:v>
                </c:pt>
                <c:pt idx="2230">
                  <c:v>12</c:v>
                </c:pt>
                <c:pt idx="2231">
                  <c:v>12.4</c:v>
                </c:pt>
                <c:pt idx="2232">
                  <c:v>12</c:v>
                </c:pt>
                <c:pt idx="2233">
                  <c:v>11.7</c:v>
                </c:pt>
                <c:pt idx="2234">
                  <c:v>12</c:v>
                </c:pt>
                <c:pt idx="2235">
                  <c:v>12.2</c:v>
                </c:pt>
                <c:pt idx="2236">
                  <c:v>13.5</c:v>
                </c:pt>
                <c:pt idx="2237">
                  <c:v>13.4</c:v>
                </c:pt>
                <c:pt idx="2238">
                  <c:v>13</c:v>
                </c:pt>
                <c:pt idx="2239">
                  <c:v>13</c:v>
                </c:pt>
                <c:pt idx="2240">
                  <c:v>13</c:v>
                </c:pt>
                <c:pt idx="2241">
                  <c:v>14.1</c:v>
                </c:pt>
                <c:pt idx="2242">
                  <c:v>13.7</c:v>
                </c:pt>
                <c:pt idx="2243">
                  <c:v>12.6</c:v>
                </c:pt>
                <c:pt idx="2244">
                  <c:v>12.8</c:v>
                </c:pt>
                <c:pt idx="2245">
                  <c:v>14.1</c:v>
                </c:pt>
                <c:pt idx="2246">
                  <c:v>15.6</c:v>
                </c:pt>
                <c:pt idx="2247">
                  <c:v>13.7</c:v>
                </c:pt>
                <c:pt idx="2248">
                  <c:v>13.9</c:v>
                </c:pt>
                <c:pt idx="2249">
                  <c:v>13.6</c:v>
                </c:pt>
                <c:pt idx="2250">
                  <c:v>14.6</c:v>
                </c:pt>
                <c:pt idx="2251">
                  <c:v>14</c:v>
                </c:pt>
                <c:pt idx="2252">
                  <c:v>15.4</c:v>
                </c:pt>
                <c:pt idx="2253">
                  <c:v>15.2</c:v>
                </c:pt>
                <c:pt idx="2254">
                  <c:v>15.5</c:v>
                </c:pt>
                <c:pt idx="2255">
                  <c:v>15.7</c:v>
                </c:pt>
                <c:pt idx="2256">
                  <c:v>15.3</c:v>
                </c:pt>
                <c:pt idx="2257">
                  <c:v>16.3</c:v>
                </c:pt>
                <c:pt idx="2258">
                  <c:v>14.4</c:v>
                </c:pt>
                <c:pt idx="2259">
                  <c:v>16.5</c:v>
                </c:pt>
                <c:pt idx="2260">
                  <c:v>16.3</c:v>
                </c:pt>
                <c:pt idx="2261">
                  <c:v>15.3</c:v>
                </c:pt>
                <c:pt idx="2262">
                  <c:v>16.8</c:v>
                </c:pt>
                <c:pt idx="2263">
                  <c:v>16.8</c:v>
                </c:pt>
                <c:pt idx="2264">
                  <c:v>16.7</c:v>
                </c:pt>
                <c:pt idx="2265">
                  <c:v>16.2</c:v>
                </c:pt>
                <c:pt idx="2266">
                  <c:v>17.5</c:v>
                </c:pt>
                <c:pt idx="2267">
                  <c:v>17.399999999999999</c:v>
                </c:pt>
                <c:pt idx="2268">
                  <c:v>16</c:v>
                </c:pt>
                <c:pt idx="2269">
                  <c:v>16.399999999999999</c:v>
                </c:pt>
                <c:pt idx="2270">
                  <c:v>16</c:v>
                </c:pt>
                <c:pt idx="2271">
                  <c:v>17.7</c:v>
                </c:pt>
                <c:pt idx="2272">
                  <c:v>17.8</c:v>
                </c:pt>
                <c:pt idx="2273">
                  <c:v>18.2</c:v>
                </c:pt>
                <c:pt idx="2274">
                  <c:v>16.7</c:v>
                </c:pt>
                <c:pt idx="2275">
                  <c:v>17.3</c:v>
                </c:pt>
                <c:pt idx="2276">
                  <c:v>18.5</c:v>
                </c:pt>
                <c:pt idx="2277">
                  <c:v>18.399999999999999</c:v>
                </c:pt>
                <c:pt idx="2278">
                  <c:v>17.3</c:v>
                </c:pt>
                <c:pt idx="2279">
                  <c:v>18.5</c:v>
                </c:pt>
                <c:pt idx="2280">
                  <c:v>18</c:v>
                </c:pt>
                <c:pt idx="2281">
                  <c:v>18.100000000000001</c:v>
                </c:pt>
                <c:pt idx="2282">
                  <c:v>19.600000000000001</c:v>
                </c:pt>
                <c:pt idx="2283">
                  <c:v>19</c:v>
                </c:pt>
                <c:pt idx="2284">
                  <c:v>18.399999999999999</c:v>
                </c:pt>
                <c:pt idx="2285">
                  <c:v>18</c:v>
                </c:pt>
                <c:pt idx="2286">
                  <c:v>16.7</c:v>
                </c:pt>
                <c:pt idx="2287">
                  <c:v>18.5</c:v>
                </c:pt>
                <c:pt idx="2288">
                  <c:v>20.2</c:v>
                </c:pt>
                <c:pt idx="2289">
                  <c:v>18.600000000000001</c:v>
                </c:pt>
                <c:pt idx="2290">
                  <c:v>18.3</c:v>
                </c:pt>
                <c:pt idx="2291">
                  <c:v>18.5</c:v>
                </c:pt>
                <c:pt idx="2292">
                  <c:v>17.7</c:v>
                </c:pt>
                <c:pt idx="2293">
                  <c:v>18.8</c:v>
                </c:pt>
                <c:pt idx="2294">
                  <c:v>17.7</c:v>
                </c:pt>
                <c:pt idx="2295">
                  <c:v>18.5</c:v>
                </c:pt>
                <c:pt idx="2296">
                  <c:v>18.899999999999999</c:v>
                </c:pt>
                <c:pt idx="2297">
                  <c:v>17.899999999999999</c:v>
                </c:pt>
                <c:pt idx="2298">
                  <c:v>19.2</c:v>
                </c:pt>
                <c:pt idx="2299">
                  <c:v>19.5</c:v>
                </c:pt>
                <c:pt idx="2300">
                  <c:v>20.5</c:v>
                </c:pt>
                <c:pt idx="2301">
                  <c:v>20.5</c:v>
                </c:pt>
                <c:pt idx="2302">
                  <c:v>20.3</c:v>
                </c:pt>
                <c:pt idx="2303">
                  <c:v>20.6</c:v>
                </c:pt>
                <c:pt idx="2304">
                  <c:v>21.3</c:v>
                </c:pt>
                <c:pt idx="2305">
                  <c:v>22.6</c:v>
                </c:pt>
                <c:pt idx="2306">
                  <c:v>22.3</c:v>
                </c:pt>
                <c:pt idx="2307">
                  <c:v>23.8</c:v>
                </c:pt>
                <c:pt idx="2308">
                  <c:v>23.5</c:v>
                </c:pt>
                <c:pt idx="2309">
                  <c:v>23.1</c:v>
                </c:pt>
                <c:pt idx="2310">
                  <c:v>26.5</c:v>
                </c:pt>
                <c:pt idx="2311">
                  <c:v>27.1</c:v>
                </c:pt>
                <c:pt idx="2312">
                  <c:v>28</c:v>
                </c:pt>
                <c:pt idx="2313">
                  <c:v>27.4</c:v>
                </c:pt>
                <c:pt idx="2314">
                  <c:v>27.8</c:v>
                </c:pt>
                <c:pt idx="2315">
                  <c:v>29.1</c:v>
                </c:pt>
                <c:pt idx="2316">
                  <c:v>29.8</c:v>
                </c:pt>
                <c:pt idx="2317">
                  <c:v>30.3</c:v>
                </c:pt>
                <c:pt idx="2318">
                  <c:v>31.8</c:v>
                </c:pt>
                <c:pt idx="2319">
                  <c:v>31.5</c:v>
                </c:pt>
                <c:pt idx="2320">
                  <c:v>34.299999999999997</c:v>
                </c:pt>
                <c:pt idx="2321">
                  <c:v>34.200000000000003</c:v>
                </c:pt>
                <c:pt idx="2322">
                  <c:v>33.6</c:v>
                </c:pt>
                <c:pt idx="2323">
                  <c:v>34.299999999999997</c:v>
                </c:pt>
                <c:pt idx="2324">
                  <c:v>36.1</c:v>
                </c:pt>
                <c:pt idx="2325">
                  <c:v>34.299999999999997</c:v>
                </c:pt>
                <c:pt idx="2326">
                  <c:v>35</c:v>
                </c:pt>
                <c:pt idx="2327">
                  <c:v>34.5</c:v>
                </c:pt>
                <c:pt idx="2328">
                  <c:v>34.5</c:v>
                </c:pt>
                <c:pt idx="2329">
                  <c:v>34.799999999999997</c:v>
                </c:pt>
                <c:pt idx="2330">
                  <c:v>35.5</c:v>
                </c:pt>
                <c:pt idx="2331">
                  <c:v>35.1</c:v>
                </c:pt>
                <c:pt idx="2332">
                  <c:v>35.700000000000003</c:v>
                </c:pt>
                <c:pt idx="2333">
                  <c:v>35.1</c:v>
                </c:pt>
                <c:pt idx="2334">
                  <c:v>35.799999999999997</c:v>
                </c:pt>
                <c:pt idx="2335">
                  <c:v>34.6</c:v>
                </c:pt>
                <c:pt idx="2336">
                  <c:v>36</c:v>
                </c:pt>
                <c:pt idx="2337">
                  <c:v>34.799999999999997</c:v>
                </c:pt>
                <c:pt idx="2338">
                  <c:v>35.6</c:v>
                </c:pt>
                <c:pt idx="2339">
                  <c:v>34.6</c:v>
                </c:pt>
                <c:pt idx="2340">
                  <c:v>35.9</c:v>
                </c:pt>
                <c:pt idx="2341">
                  <c:v>35</c:v>
                </c:pt>
                <c:pt idx="2342">
                  <c:v>34.799999999999997</c:v>
                </c:pt>
                <c:pt idx="2343">
                  <c:v>35.700000000000003</c:v>
                </c:pt>
                <c:pt idx="2344">
                  <c:v>34.9</c:v>
                </c:pt>
                <c:pt idx="2345">
                  <c:v>35.799999999999997</c:v>
                </c:pt>
                <c:pt idx="2346">
                  <c:v>36.1</c:v>
                </c:pt>
                <c:pt idx="2347">
                  <c:v>36.5</c:v>
                </c:pt>
                <c:pt idx="2348">
                  <c:v>35.700000000000003</c:v>
                </c:pt>
                <c:pt idx="2349">
                  <c:v>36.200000000000003</c:v>
                </c:pt>
                <c:pt idx="2350">
                  <c:v>36.6</c:v>
                </c:pt>
                <c:pt idx="2351">
                  <c:v>35.1</c:v>
                </c:pt>
                <c:pt idx="2352">
                  <c:v>36</c:v>
                </c:pt>
                <c:pt idx="2353">
                  <c:v>36.5</c:v>
                </c:pt>
                <c:pt idx="2354">
                  <c:v>36.4</c:v>
                </c:pt>
                <c:pt idx="2355">
                  <c:v>37.299999999999997</c:v>
                </c:pt>
                <c:pt idx="2356">
                  <c:v>37.299999999999997</c:v>
                </c:pt>
                <c:pt idx="2357">
                  <c:v>36.799999999999997</c:v>
                </c:pt>
                <c:pt idx="2358">
                  <c:v>37.9</c:v>
                </c:pt>
                <c:pt idx="2359">
                  <c:v>37.4</c:v>
                </c:pt>
                <c:pt idx="2360">
                  <c:v>37.4</c:v>
                </c:pt>
                <c:pt idx="2361">
                  <c:v>38.799999999999997</c:v>
                </c:pt>
                <c:pt idx="2362">
                  <c:v>38.4</c:v>
                </c:pt>
                <c:pt idx="2363">
                  <c:v>38.799999999999997</c:v>
                </c:pt>
                <c:pt idx="2364">
                  <c:v>39.6</c:v>
                </c:pt>
                <c:pt idx="2365">
                  <c:v>39.799999999999997</c:v>
                </c:pt>
                <c:pt idx="2366">
                  <c:v>39.5</c:v>
                </c:pt>
                <c:pt idx="2367">
                  <c:v>39.5</c:v>
                </c:pt>
                <c:pt idx="2368">
                  <c:v>40.299999999999997</c:v>
                </c:pt>
                <c:pt idx="2369">
                  <c:v>40</c:v>
                </c:pt>
                <c:pt idx="2370">
                  <c:v>40.200000000000003</c:v>
                </c:pt>
                <c:pt idx="2371">
                  <c:v>40.1</c:v>
                </c:pt>
                <c:pt idx="2372">
                  <c:v>40.299999999999997</c:v>
                </c:pt>
                <c:pt idx="2373">
                  <c:v>41.5</c:v>
                </c:pt>
                <c:pt idx="2374">
                  <c:v>40.200000000000003</c:v>
                </c:pt>
                <c:pt idx="2375">
                  <c:v>42.2</c:v>
                </c:pt>
                <c:pt idx="2376">
                  <c:v>40.1</c:v>
                </c:pt>
                <c:pt idx="2377">
                  <c:v>41.3</c:v>
                </c:pt>
                <c:pt idx="2378">
                  <c:v>40.200000000000003</c:v>
                </c:pt>
                <c:pt idx="2379">
                  <c:v>41.3</c:v>
                </c:pt>
                <c:pt idx="2380">
                  <c:v>42.3</c:v>
                </c:pt>
                <c:pt idx="2381">
                  <c:v>39.5</c:v>
                </c:pt>
                <c:pt idx="2382">
                  <c:v>39.700000000000003</c:v>
                </c:pt>
                <c:pt idx="2383">
                  <c:v>41.4</c:v>
                </c:pt>
                <c:pt idx="2384">
                  <c:v>41.2</c:v>
                </c:pt>
                <c:pt idx="2385">
                  <c:v>39.799999999999997</c:v>
                </c:pt>
                <c:pt idx="2386">
                  <c:v>41.2</c:v>
                </c:pt>
                <c:pt idx="2387">
                  <c:v>42.1</c:v>
                </c:pt>
                <c:pt idx="2388">
                  <c:v>40.6</c:v>
                </c:pt>
                <c:pt idx="2389">
                  <c:v>42.3</c:v>
                </c:pt>
                <c:pt idx="2390">
                  <c:v>41.5</c:v>
                </c:pt>
                <c:pt idx="2391">
                  <c:v>40.700000000000003</c:v>
                </c:pt>
                <c:pt idx="2392">
                  <c:v>41.8</c:v>
                </c:pt>
                <c:pt idx="2393">
                  <c:v>40.4</c:v>
                </c:pt>
                <c:pt idx="2394">
                  <c:v>41.7</c:v>
                </c:pt>
                <c:pt idx="2395">
                  <c:v>41.4</c:v>
                </c:pt>
                <c:pt idx="2396">
                  <c:v>40.4</c:v>
                </c:pt>
                <c:pt idx="2397">
                  <c:v>40.799999999999997</c:v>
                </c:pt>
                <c:pt idx="2398">
                  <c:v>40.700000000000003</c:v>
                </c:pt>
                <c:pt idx="2399">
                  <c:v>40.4</c:v>
                </c:pt>
                <c:pt idx="2400">
                  <c:v>40.1</c:v>
                </c:pt>
                <c:pt idx="2401">
                  <c:v>40.299999999999997</c:v>
                </c:pt>
                <c:pt idx="2402">
                  <c:v>41.3</c:v>
                </c:pt>
                <c:pt idx="2403">
                  <c:v>40.9</c:v>
                </c:pt>
                <c:pt idx="2404">
                  <c:v>39.5</c:v>
                </c:pt>
                <c:pt idx="2405">
                  <c:v>40.9</c:v>
                </c:pt>
                <c:pt idx="2406">
                  <c:v>40.700000000000003</c:v>
                </c:pt>
                <c:pt idx="2407">
                  <c:v>40.799999999999997</c:v>
                </c:pt>
                <c:pt idx="2408">
                  <c:v>40.6</c:v>
                </c:pt>
                <c:pt idx="2409">
                  <c:v>40.700000000000003</c:v>
                </c:pt>
                <c:pt idx="2410">
                  <c:v>41.1</c:v>
                </c:pt>
                <c:pt idx="2411">
                  <c:v>41.5</c:v>
                </c:pt>
                <c:pt idx="2412">
                  <c:v>40.6</c:v>
                </c:pt>
                <c:pt idx="2413">
                  <c:v>40.9</c:v>
                </c:pt>
                <c:pt idx="2414">
                  <c:v>41.3</c:v>
                </c:pt>
                <c:pt idx="2415">
                  <c:v>39.799999999999997</c:v>
                </c:pt>
                <c:pt idx="2416">
                  <c:v>41.1</c:v>
                </c:pt>
                <c:pt idx="2417">
                  <c:v>40.4</c:v>
                </c:pt>
                <c:pt idx="2418">
                  <c:v>40.9</c:v>
                </c:pt>
                <c:pt idx="2419">
                  <c:v>41.3</c:v>
                </c:pt>
                <c:pt idx="2420">
                  <c:v>41.1</c:v>
                </c:pt>
                <c:pt idx="2421">
                  <c:v>40.6</c:v>
                </c:pt>
                <c:pt idx="2422">
                  <c:v>40.299999999999997</c:v>
                </c:pt>
                <c:pt idx="2423">
                  <c:v>40.200000000000003</c:v>
                </c:pt>
                <c:pt idx="2424">
                  <c:v>40.1</c:v>
                </c:pt>
                <c:pt idx="2425">
                  <c:v>40.1</c:v>
                </c:pt>
                <c:pt idx="2426">
                  <c:v>40.6</c:v>
                </c:pt>
                <c:pt idx="2427">
                  <c:v>39</c:v>
                </c:pt>
                <c:pt idx="2428">
                  <c:v>41</c:v>
                </c:pt>
                <c:pt idx="2429">
                  <c:v>40.5</c:v>
                </c:pt>
                <c:pt idx="2430">
                  <c:v>40.4</c:v>
                </c:pt>
                <c:pt idx="2431">
                  <c:v>40</c:v>
                </c:pt>
                <c:pt idx="2432">
                  <c:v>40.6</c:v>
                </c:pt>
                <c:pt idx="2433">
                  <c:v>40.1</c:v>
                </c:pt>
                <c:pt idx="2434">
                  <c:v>40.799999999999997</c:v>
                </c:pt>
                <c:pt idx="2435">
                  <c:v>40.1</c:v>
                </c:pt>
                <c:pt idx="2436">
                  <c:v>40.5</c:v>
                </c:pt>
                <c:pt idx="2437">
                  <c:v>40.1</c:v>
                </c:pt>
                <c:pt idx="2438">
                  <c:v>40.299999999999997</c:v>
                </c:pt>
                <c:pt idx="2439">
                  <c:v>39.799999999999997</c:v>
                </c:pt>
                <c:pt idx="2440">
                  <c:v>40.1</c:v>
                </c:pt>
                <c:pt idx="2441">
                  <c:v>39</c:v>
                </c:pt>
                <c:pt idx="2442">
                  <c:v>39.700000000000003</c:v>
                </c:pt>
                <c:pt idx="2443">
                  <c:v>39.5</c:v>
                </c:pt>
                <c:pt idx="2444">
                  <c:v>39.5</c:v>
                </c:pt>
                <c:pt idx="2445">
                  <c:v>38.700000000000003</c:v>
                </c:pt>
                <c:pt idx="2446">
                  <c:v>39.6</c:v>
                </c:pt>
                <c:pt idx="2447">
                  <c:v>38</c:v>
                </c:pt>
                <c:pt idx="2448">
                  <c:v>40.1</c:v>
                </c:pt>
                <c:pt idx="2449">
                  <c:v>39</c:v>
                </c:pt>
                <c:pt idx="2450">
                  <c:v>39.4</c:v>
                </c:pt>
                <c:pt idx="2451">
                  <c:v>40.5</c:v>
                </c:pt>
                <c:pt idx="2452">
                  <c:v>38.700000000000003</c:v>
                </c:pt>
                <c:pt idx="2453">
                  <c:v>39.1</c:v>
                </c:pt>
                <c:pt idx="2454">
                  <c:v>40.299999999999997</c:v>
                </c:pt>
                <c:pt idx="2455">
                  <c:v>39.1</c:v>
                </c:pt>
                <c:pt idx="2456">
                  <c:v>40.299999999999997</c:v>
                </c:pt>
                <c:pt idx="2457">
                  <c:v>38.799999999999997</c:v>
                </c:pt>
                <c:pt idx="2458">
                  <c:v>37</c:v>
                </c:pt>
                <c:pt idx="2459">
                  <c:v>38.6</c:v>
                </c:pt>
                <c:pt idx="2460">
                  <c:v>38</c:v>
                </c:pt>
                <c:pt idx="2461">
                  <c:v>39.200000000000003</c:v>
                </c:pt>
                <c:pt idx="2462">
                  <c:v>39.4</c:v>
                </c:pt>
                <c:pt idx="2463">
                  <c:v>38.700000000000003</c:v>
                </c:pt>
                <c:pt idx="2464">
                  <c:v>38.6</c:v>
                </c:pt>
                <c:pt idx="2465">
                  <c:v>37.5</c:v>
                </c:pt>
                <c:pt idx="2466">
                  <c:v>38.799999999999997</c:v>
                </c:pt>
                <c:pt idx="2467">
                  <c:v>38.200000000000003</c:v>
                </c:pt>
                <c:pt idx="2468">
                  <c:v>37.299999999999997</c:v>
                </c:pt>
                <c:pt idx="2469">
                  <c:v>37.5</c:v>
                </c:pt>
                <c:pt idx="2470">
                  <c:v>36.799999999999997</c:v>
                </c:pt>
                <c:pt idx="2471">
                  <c:v>37.1</c:v>
                </c:pt>
                <c:pt idx="2472">
                  <c:v>37.6</c:v>
                </c:pt>
                <c:pt idx="2473">
                  <c:v>36.299999999999997</c:v>
                </c:pt>
                <c:pt idx="2474">
                  <c:v>37</c:v>
                </c:pt>
                <c:pt idx="2475">
                  <c:v>36.6</c:v>
                </c:pt>
                <c:pt idx="2476">
                  <c:v>38.200000000000003</c:v>
                </c:pt>
                <c:pt idx="2477">
                  <c:v>37</c:v>
                </c:pt>
                <c:pt idx="2478">
                  <c:v>37.9</c:v>
                </c:pt>
                <c:pt idx="2479">
                  <c:v>38.9</c:v>
                </c:pt>
                <c:pt idx="2480">
                  <c:v>36.4</c:v>
                </c:pt>
                <c:pt idx="2481">
                  <c:v>36.799999999999997</c:v>
                </c:pt>
                <c:pt idx="2482">
                  <c:v>36.5</c:v>
                </c:pt>
                <c:pt idx="2483">
                  <c:v>37.200000000000003</c:v>
                </c:pt>
                <c:pt idx="2484">
                  <c:v>37.1</c:v>
                </c:pt>
                <c:pt idx="2485">
                  <c:v>38</c:v>
                </c:pt>
                <c:pt idx="2486">
                  <c:v>36.9</c:v>
                </c:pt>
                <c:pt idx="2487">
                  <c:v>37.1</c:v>
                </c:pt>
                <c:pt idx="2488">
                  <c:v>37.4</c:v>
                </c:pt>
                <c:pt idx="2489">
                  <c:v>36.1</c:v>
                </c:pt>
                <c:pt idx="2490">
                  <c:v>37.299999999999997</c:v>
                </c:pt>
                <c:pt idx="2491">
                  <c:v>37.799999999999997</c:v>
                </c:pt>
                <c:pt idx="2492">
                  <c:v>37.6</c:v>
                </c:pt>
                <c:pt idx="2493">
                  <c:v>36.1</c:v>
                </c:pt>
                <c:pt idx="2494">
                  <c:v>36.799999999999997</c:v>
                </c:pt>
                <c:pt idx="2495">
                  <c:v>37.799999999999997</c:v>
                </c:pt>
                <c:pt idx="2496">
                  <c:v>36.799999999999997</c:v>
                </c:pt>
                <c:pt idx="2497">
                  <c:v>37.299999999999997</c:v>
                </c:pt>
                <c:pt idx="2498">
                  <c:v>37.700000000000003</c:v>
                </c:pt>
                <c:pt idx="2499">
                  <c:v>37.4</c:v>
                </c:pt>
                <c:pt idx="2500">
                  <c:v>36.4</c:v>
                </c:pt>
                <c:pt idx="2501">
                  <c:v>38.799999999999997</c:v>
                </c:pt>
                <c:pt idx="2502">
                  <c:v>36.9</c:v>
                </c:pt>
                <c:pt idx="2503">
                  <c:v>37.1</c:v>
                </c:pt>
                <c:pt idx="2504">
                  <c:v>37</c:v>
                </c:pt>
                <c:pt idx="2505">
                  <c:v>37.700000000000003</c:v>
                </c:pt>
                <c:pt idx="2506">
                  <c:v>37.5</c:v>
                </c:pt>
                <c:pt idx="2507">
                  <c:v>37.4</c:v>
                </c:pt>
                <c:pt idx="2508">
                  <c:v>38</c:v>
                </c:pt>
                <c:pt idx="2509">
                  <c:v>37.4</c:v>
                </c:pt>
                <c:pt idx="2510">
                  <c:v>37.4</c:v>
                </c:pt>
                <c:pt idx="2511">
                  <c:v>39.299999999999997</c:v>
                </c:pt>
                <c:pt idx="2512">
                  <c:v>38.299999999999997</c:v>
                </c:pt>
                <c:pt idx="2513">
                  <c:v>38.4</c:v>
                </c:pt>
                <c:pt idx="2514">
                  <c:v>39.4</c:v>
                </c:pt>
                <c:pt idx="2515">
                  <c:v>37.9</c:v>
                </c:pt>
                <c:pt idx="2516">
                  <c:v>38.200000000000003</c:v>
                </c:pt>
                <c:pt idx="2517">
                  <c:v>38.9</c:v>
                </c:pt>
                <c:pt idx="2518">
                  <c:v>38.799999999999997</c:v>
                </c:pt>
                <c:pt idx="2519">
                  <c:v>38.799999999999997</c:v>
                </c:pt>
                <c:pt idx="2520">
                  <c:v>39.6</c:v>
                </c:pt>
                <c:pt idx="2521">
                  <c:v>40.1</c:v>
                </c:pt>
                <c:pt idx="2522">
                  <c:v>39.799999999999997</c:v>
                </c:pt>
                <c:pt idx="2523">
                  <c:v>39</c:v>
                </c:pt>
                <c:pt idx="2524">
                  <c:v>39.200000000000003</c:v>
                </c:pt>
                <c:pt idx="2525">
                  <c:v>40.6</c:v>
                </c:pt>
                <c:pt idx="2526">
                  <c:v>40.1</c:v>
                </c:pt>
                <c:pt idx="2527">
                  <c:v>41.5</c:v>
                </c:pt>
                <c:pt idx="2528">
                  <c:v>39.799999999999997</c:v>
                </c:pt>
                <c:pt idx="2529">
                  <c:v>39.5</c:v>
                </c:pt>
                <c:pt idx="2530">
                  <c:v>41.4</c:v>
                </c:pt>
                <c:pt idx="2531">
                  <c:v>40.4</c:v>
                </c:pt>
                <c:pt idx="2532">
                  <c:v>39.299999999999997</c:v>
                </c:pt>
                <c:pt idx="2533">
                  <c:v>40.4</c:v>
                </c:pt>
                <c:pt idx="2534">
                  <c:v>40.1</c:v>
                </c:pt>
                <c:pt idx="2535">
                  <c:v>40.200000000000003</c:v>
                </c:pt>
                <c:pt idx="2536">
                  <c:v>40.4</c:v>
                </c:pt>
                <c:pt idx="2537">
                  <c:v>39.1</c:v>
                </c:pt>
                <c:pt idx="2538">
                  <c:v>39.9</c:v>
                </c:pt>
                <c:pt idx="2539">
                  <c:v>39.9</c:v>
                </c:pt>
                <c:pt idx="2540">
                  <c:v>40.5</c:v>
                </c:pt>
                <c:pt idx="2541">
                  <c:v>39.799999999999997</c:v>
                </c:pt>
                <c:pt idx="2542">
                  <c:v>39</c:v>
                </c:pt>
                <c:pt idx="2543">
                  <c:v>40</c:v>
                </c:pt>
                <c:pt idx="2544">
                  <c:v>39</c:v>
                </c:pt>
                <c:pt idx="2545">
                  <c:v>38.1</c:v>
                </c:pt>
                <c:pt idx="2546">
                  <c:v>38.6</c:v>
                </c:pt>
                <c:pt idx="2547">
                  <c:v>38.9</c:v>
                </c:pt>
                <c:pt idx="2548">
                  <c:v>39.4</c:v>
                </c:pt>
                <c:pt idx="2549">
                  <c:v>39.1</c:v>
                </c:pt>
                <c:pt idx="2550">
                  <c:v>38.1</c:v>
                </c:pt>
                <c:pt idx="2551">
                  <c:v>38</c:v>
                </c:pt>
                <c:pt idx="2552">
                  <c:v>37.700000000000003</c:v>
                </c:pt>
                <c:pt idx="2553">
                  <c:v>36.9</c:v>
                </c:pt>
                <c:pt idx="2554">
                  <c:v>36.299999999999997</c:v>
                </c:pt>
                <c:pt idx="2555">
                  <c:v>36.4</c:v>
                </c:pt>
                <c:pt idx="2556">
                  <c:v>35.6</c:v>
                </c:pt>
                <c:pt idx="2557">
                  <c:v>35.799999999999997</c:v>
                </c:pt>
                <c:pt idx="2558">
                  <c:v>35.1</c:v>
                </c:pt>
                <c:pt idx="2559">
                  <c:v>35.5</c:v>
                </c:pt>
                <c:pt idx="2560">
                  <c:v>34.799999999999997</c:v>
                </c:pt>
                <c:pt idx="2561">
                  <c:v>34.6</c:v>
                </c:pt>
                <c:pt idx="2562">
                  <c:v>33.700000000000003</c:v>
                </c:pt>
                <c:pt idx="2563">
                  <c:v>32.799999999999997</c:v>
                </c:pt>
                <c:pt idx="2564">
                  <c:v>31.1</c:v>
                </c:pt>
                <c:pt idx="2565">
                  <c:v>31.5</c:v>
                </c:pt>
                <c:pt idx="2566">
                  <c:v>30.8</c:v>
                </c:pt>
                <c:pt idx="2567">
                  <c:v>30.5</c:v>
                </c:pt>
                <c:pt idx="2568">
                  <c:v>28.6</c:v>
                </c:pt>
                <c:pt idx="2569">
                  <c:v>28.8</c:v>
                </c:pt>
                <c:pt idx="2570">
                  <c:v>27.8</c:v>
                </c:pt>
                <c:pt idx="2571">
                  <c:v>27.9</c:v>
                </c:pt>
                <c:pt idx="2572">
                  <c:v>25.2</c:v>
                </c:pt>
                <c:pt idx="2573">
                  <c:v>25.1</c:v>
                </c:pt>
                <c:pt idx="2574">
                  <c:v>24.6</c:v>
                </c:pt>
                <c:pt idx="2575">
                  <c:v>23.4</c:v>
                </c:pt>
                <c:pt idx="2576">
                  <c:v>21.6</c:v>
                </c:pt>
                <c:pt idx="2577">
                  <c:v>21.1</c:v>
                </c:pt>
                <c:pt idx="2578">
                  <c:v>19.899999999999999</c:v>
                </c:pt>
                <c:pt idx="2579">
                  <c:v>19.399999999999999</c:v>
                </c:pt>
                <c:pt idx="2580">
                  <c:v>17.7</c:v>
                </c:pt>
                <c:pt idx="2581">
                  <c:v>16.899999999999999</c:v>
                </c:pt>
                <c:pt idx="2582">
                  <c:v>16.399999999999999</c:v>
                </c:pt>
                <c:pt idx="2583">
                  <c:v>15.4</c:v>
                </c:pt>
                <c:pt idx="2584">
                  <c:v>16.5</c:v>
                </c:pt>
                <c:pt idx="2585">
                  <c:v>15.8</c:v>
                </c:pt>
                <c:pt idx="2586">
                  <c:v>13.1</c:v>
                </c:pt>
                <c:pt idx="2587">
                  <c:v>13.5</c:v>
                </c:pt>
                <c:pt idx="2588">
                  <c:v>12</c:v>
                </c:pt>
                <c:pt idx="2589">
                  <c:v>13.4</c:v>
                </c:pt>
                <c:pt idx="2590">
                  <c:v>12.7</c:v>
                </c:pt>
                <c:pt idx="2591">
                  <c:v>11.2</c:v>
                </c:pt>
                <c:pt idx="2592">
                  <c:v>12.5</c:v>
                </c:pt>
                <c:pt idx="2593">
                  <c:v>11.1</c:v>
                </c:pt>
                <c:pt idx="2594">
                  <c:v>11.8</c:v>
                </c:pt>
                <c:pt idx="2595">
                  <c:v>10.5</c:v>
                </c:pt>
                <c:pt idx="2596">
                  <c:v>11.3</c:v>
                </c:pt>
                <c:pt idx="2597">
                  <c:v>10.4</c:v>
                </c:pt>
                <c:pt idx="2598">
                  <c:v>10.7</c:v>
                </c:pt>
                <c:pt idx="2599">
                  <c:v>10.6</c:v>
                </c:pt>
                <c:pt idx="2600">
                  <c:v>10.9</c:v>
                </c:pt>
                <c:pt idx="2601">
                  <c:v>9.9</c:v>
                </c:pt>
                <c:pt idx="2602">
                  <c:v>9.1999999999999993</c:v>
                </c:pt>
                <c:pt idx="2603">
                  <c:v>11.3</c:v>
                </c:pt>
                <c:pt idx="2604">
                  <c:v>10</c:v>
                </c:pt>
                <c:pt idx="2605">
                  <c:v>9.3000000000000007</c:v>
                </c:pt>
                <c:pt idx="2606">
                  <c:v>8.8000000000000007</c:v>
                </c:pt>
                <c:pt idx="2607">
                  <c:v>9.9</c:v>
                </c:pt>
                <c:pt idx="2608">
                  <c:v>9.3000000000000007</c:v>
                </c:pt>
                <c:pt idx="2609">
                  <c:v>9</c:v>
                </c:pt>
                <c:pt idx="2610">
                  <c:v>9.9</c:v>
                </c:pt>
                <c:pt idx="2611">
                  <c:v>9.5</c:v>
                </c:pt>
                <c:pt idx="2612">
                  <c:v>9.6999999999999993</c:v>
                </c:pt>
                <c:pt idx="2613">
                  <c:v>9.6</c:v>
                </c:pt>
                <c:pt idx="2614">
                  <c:v>9</c:v>
                </c:pt>
                <c:pt idx="2615">
                  <c:v>9.1999999999999993</c:v>
                </c:pt>
                <c:pt idx="2616">
                  <c:v>9.9</c:v>
                </c:pt>
                <c:pt idx="2617">
                  <c:v>9.4</c:v>
                </c:pt>
                <c:pt idx="2618">
                  <c:v>9.1999999999999993</c:v>
                </c:pt>
                <c:pt idx="2619">
                  <c:v>9.1</c:v>
                </c:pt>
                <c:pt idx="2620">
                  <c:v>9.6999999999999993</c:v>
                </c:pt>
                <c:pt idx="2621">
                  <c:v>8</c:v>
                </c:pt>
                <c:pt idx="2622">
                  <c:v>9.3000000000000007</c:v>
                </c:pt>
                <c:pt idx="2623">
                  <c:v>9.6</c:v>
                </c:pt>
                <c:pt idx="2624">
                  <c:v>9.5</c:v>
                </c:pt>
                <c:pt idx="2625">
                  <c:v>9.1</c:v>
                </c:pt>
                <c:pt idx="2626">
                  <c:v>8.6999999999999993</c:v>
                </c:pt>
                <c:pt idx="2627">
                  <c:v>8.6999999999999993</c:v>
                </c:pt>
                <c:pt idx="2628">
                  <c:v>9.8000000000000007</c:v>
                </c:pt>
                <c:pt idx="2629">
                  <c:v>8.8000000000000007</c:v>
                </c:pt>
                <c:pt idx="2630">
                  <c:v>7.9</c:v>
                </c:pt>
                <c:pt idx="2631">
                  <c:v>8.5</c:v>
                </c:pt>
                <c:pt idx="2632">
                  <c:v>8.3000000000000007</c:v>
                </c:pt>
                <c:pt idx="2633">
                  <c:v>8.1999999999999993</c:v>
                </c:pt>
                <c:pt idx="2634">
                  <c:v>7.1</c:v>
                </c:pt>
                <c:pt idx="2635">
                  <c:v>8.8000000000000007</c:v>
                </c:pt>
                <c:pt idx="2636">
                  <c:v>8.8000000000000007</c:v>
                </c:pt>
                <c:pt idx="2637">
                  <c:v>8.1999999999999993</c:v>
                </c:pt>
                <c:pt idx="2638">
                  <c:v>7.3</c:v>
                </c:pt>
                <c:pt idx="2639">
                  <c:v>8.4</c:v>
                </c:pt>
                <c:pt idx="2640">
                  <c:v>8.9</c:v>
                </c:pt>
                <c:pt idx="2641">
                  <c:v>9.1</c:v>
                </c:pt>
                <c:pt idx="2642">
                  <c:v>8.1999999999999993</c:v>
                </c:pt>
                <c:pt idx="2643">
                  <c:v>8.1999999999999993</c:v>
                </c:pt>
                <c:pt idx="2644">
                  <c:v>8.9</c:v>
                </c:pt>
                <c:pt idx="2645">
                  <c:v>8.5</c:v>
                </c:pt>
                <c:pt idx="2646">
                  <c:v>10</c:v>
                </c:pt>
                <c:pt idx="2647">
                  <c:v>9.1</c:v>
                </c:pt>
                <c:pt idx="2648">
                  <c:v>8.3000000000000007</c:v>
                </c:pt>
                <c:pt idx="2649">
                  <c:v>9.1999999999999993</c:v>
                </c:pt>
                <c:pt idx="2650">
                  <c:v>9.1999999999999993</c:v>
                </c:pt>
                <c:pt idx="2651">
                  <c:v>8.6999999999999993</c:v>
                </c:pt>
                <c:pt idx="2652">
                  <c:v>10.4</c:v>
                </c:pt>
                <c:pt idx="2653">
                  <c:v>9.1</c:v>
                </c:pt>
                <c:pt idx="2654">
                  <c:v>9.1999999999999993</c:v>
                </c:pt>
                <c:pt idx="2655">
                  <c:v>9.6</c:v>
                </c:pt>
                <c:pt idx="2656">
                  <c:v>8.9</c:v>
                </c:pt>
                <c:pt idx="2657">
                  <c:v>8.5</c:v>
                </c:pt>
                <c:pt idx="2658">
                  <c:v>9</c:v>
                </c:pt>
                <c:pt idx="2659">
                  <c:v>9.1</c:v>
                </c:pt>
                <c:pt idx="2660">
                  <c:v>8.9</c:v>
                </c:pt>
                <c:pt idx="2661">
                  <c:v>9.5</c:v>
                </c:pt>
                <c:pt idx="2662">
                  <c:v>9.4</c:v>
                </c:pt>
                <c:pt idx="2663">
                  <c:v>8.5</c:v>
                </c:pt>
                <c:pt idx="2664">
                  <c:v>8.8000000000000007</c:v>
                </c:pt>
                <c:pt idx="2665">
                  <c:v>9.1999999999999993</c:v>
                </c:pt>
                <c:pt idx="2666">
                  <c:v>9.1999999999999993</c:v>
                </c:pt>
                <c:pt idx="2667">
                  <c:v>8.6999999999999993</c:v>
                </c:pt>
                <c:pt idx="2668">
                  <c:v>9.6999999999999993</c:v>
                </c:pt>
                <c:pt idx="2669">
                  <c:v>9.4</c:v>
                </c:pt>
                <c:pt idx="2670">
                  <c:v>8.1</c:v>
                </c:pt>
                <c:pt idx="2671">
                  <c:v>9.1999999999999993</c:v>
                </c:pt>
                <c:pt idx="2672">
                  <c:v>9</c:v>
                </c:pt>
                <c:pt idx="2673">
                  <c:v>10</c:v>
                </c:pt>
                <c:pt idx="2674">
                  <c:v>9.6</c:v>
                </c:pt>
                <c:pt idx="2675">
                  <c:v>8.6999999999999993</c:v>
                </c:pt>
                <c:pt idx="2676">
                  <c:v>9.8000000000000007</c:v>
                </c:pt>
                <c:pt idx="2677">
                  <c:v>9.3000000000000007</c:v>
                </c:pt>
                <c:pt idx="2678">
                  <c:v>9.9</c:v>
                </c:pt>
                <c:pt idx="2679">
                  <c:v>9.9</c:v>
                </c:pt>
                <c:pt idx="2680">
                  <c:v>9.1</c:v>
                </c:pt>
                <c:pt idx="2681">
                  <c:v>9.6999999999999993</c:v>
                </c:pt>
                <c:pt idx="2682">
                  <c:v>8.8000000000000007</c:v>
                </c:pt>
                <c:pt idx="2683">
                  <c:v>9.5</c:v>
                </c:pt>
                <c:pt idx="2684">
                  <c:v>9.1999999999999993</c:v>
                </c:pt>
                <c:pt idx="2685">
                  <c:v>9.1999999999999993</c:v>
                </c:pt>
                <c:pt idx="2686">
                  <c:v>9</c:v>
                </c:pt>
                <c:pt idx="2687">
                  <c:v>9.6999999999999993</c:v>
                </c:pt>
                <c:pt idx="2688">
                  <c:v>11</c:v>
                </c:pt>
                <c:pt idx="2689">
                  <c:v>11.1</c:v>
                </c:pt>
                <c:pt idx="2690">
                  <c:v>9.4</c:v>
                </c:pt>
                <c:pt idx="2691">
                  <c:v>9.3000000000000007</c:v>
                </c:pt>
                <c:pt idx="2692">
                  <c:v>9.6</c:v>
                </c:pt>
                <c:pt idx="2693">
                  <c:v>9.6999999999999993</c:v>
                </c:pt>
                <c:pt idx="2694">
                  <c:v>9.9</c:v>
                </c:pt>
                <c:pt idx="2695">
                  <c:v>10.1</c:v>
                </c:pt>
                <c:pt idx="2696">
                  <c:v>10.8</c:v>
                </c:pt>
                <c:pt idx="2697">
                  <c:v>10.8</c:v>
                </c:pt>
                <c:pt idx="2698">
                  <c:v>10.8</c:v>
                </c:pt>
                <c:pt idx="2699">
                  <c:v>11.1</c:v>
                </c:pt>
                <c:pt idx="2700">
                  <c:v>10.3</c:v>
                </c:pt>
                <c:pt idx="2701">
                  <c:v>9.6999999999999993</c:v>
                </c:pt>
                <c:pt idx="2702">
                  <c:v>10.8</c:v>
                </c:pt>
                <c:pt idx="2703">
                  <c:v>11</c:v>
                </c:pt>
                <c:pt idx="2704">
                  <c:v>11.4</c:v>
                </c:pt>
                <c:pt idx="2705">
                  <c:v>9.9</c:v>
                </c:pt>
                <c:pt idx="2706">
                  <c:v>11.1</c:v>
                </c:pt>
                <c:pt idx="2707">
                  <c:v>10.8</c:v>
                </c:pt>
                <c:pt idx="2708">
                  <c:v>11.3</c:v>
                </c:pt>
                <c:pt idx="2709">
                  <c:v>9.6</c:v>
                </c:pt>
                <c:pt idx="2710">
                  <c:v>10</c:v>
                </c:pt>
                <c:pt idx="2711">
                  <c:v>9.9</c:v>
                </c:pt>
                <c:pt idx="2712">
                  <c:v>10.199999999999999</c:v>
                </c:pt>
                <c:pt idx="2713">
                  <c:v>9.6999999999999993</c:v>
                </c:pt>
                <c:pt idx="2714">
                  <c:v>10.3</c:v>
                </c:pt>
                <c:pt idx="2715">
                  <c:v>10.199999999999999</c:v>
                </c:pt>
                <c:pt idx="2716">
                  <c:v>10.8</c:v>
                </c:pt>
                <c:pt idx="2717">
                  <c:v>11.3</c:v>
                </c:pt>
                <c:pt idx="2718">
                  <c:v>9.9</c:v>
                </c:pt>
                <c:pt idx="2719">
                  <c:v>10</c:v>
                </c:pt>
                <c:pt idx="2720">
                  <c:v>10.1</c:v>
                </c:pt>
                <c:pt idx="2721">
                  <c:v>10</c:v>
                </c:pt>
                <c:pt idx="2722">
                  <c:v>10.4</c:v>
                </c:pt>
                <c:pt idx="2723">
                  <c:v>10.7</c:v>
                </c:pt>
                <c:pt idx="2724">
                  <c:v>10.6</c:v>
                </c:pt>
                <c:pt idx="2725">
                  <c:v>10.4</c:v>
                </c:pt>
                <c:pt idx="2726">
                  <c:v>8.9</c:v>
                </c:pt>
                <c:pt idx="2727">
                  <c:v>9.9</c:v>
                </c:pt>
                <c:pt idx="2728">
                  <c:v>10.8</c:v>
                </c:pt>
                <c:pt idx="2729">
                  <c:v>10.8</c:v>
                </c:pt>
                <c:pt idx="2730">
                  <c:v>10.3</c:v>
                </c:pt>
                <c:pt idx="2731">
                  <c:v>11</c:v>
                </c:pt>
                <c:pt idx="2732">
                  <c:v>10.8</c:v>
                </c:pt>
                <c:pt idx="2733">
                  <c:v>10.199999999999999</c:v>
                </c:pt>
                <c:pt idx="2734">
                  <c:v>11.4</c:v>
                </c:pt>
                <c:pt idx="2735">
                  <c:v>10.199999999999999</c:v>
                </c:pt>
                <c:pt idx="2736">
                  <c:v>10.5</c:v>
                </c:pt>
                <c:pt idx="2737">
                  <c:v>10.6</c:v>
                </c:pt>
                <c:pt idx="2738">
                  <c:v>10.7</c:v>
                </c:pt>
                <c:pt idx="2739">
                  <c:v>10.7</c:v>
                </c:pt>
                <c:pt idx="2740">
                  <c:v>10.5</c:v>
                </c:pt>
                <c:pt idx="2741">
                  <c:v>10.9</c:v>
                </c:pt>
                <c:pt idx="2742">
                  <c:v>11.6</c:v>
                </c:pt>
                <c:pt idx="2743">
                  <c:v>11.3</c:v>
                </c:pt>
                <c:pt idx="2744">
                  <c:v>10.9</c:v>
                </c:pt>
                <c:pt idx="2745">
                  <c:v>10.7</c:v>
                </c:pt>
                <c:pt idx="2746">
                  <c:v>10.3</c:v>
                </c:pt>
                <c:pt idx="2747">
                  <c:v>11</c:v>
                </c:pt>
                <c:pt idx="2748">
                  <c:v>9.1999999999999993</c:v>
                </c:pt>
                <c:pt idx="2749">
                  <c:v>10.5</c:v>
                </c:pt>
                <c:pt idx="2750">
                  <c:v>9.6999999999999993</c:v>
                </c:pt>
                <c:pt idx="2751">
                  <c:v>10.8</c:v>
                </c:pt>
                <c:pt idx="2752">
                  <c:v>10.5</c:v>
                </c:pt>
                <c:pt idx="2753">
                  <c:v>10.9</c:v>
                </c:pt>
                <c:pt idx="2754">
                  <c:v>10.5</c:v>
                </c:pt>
                <c:pt idx="2755">
                  <c:v>10.9</c:v>
                </c:pt>
                <c:pt idx="2756">
                  <c:v>10.9</c:v>
                </c:pt>
                <c:pt idx="2757">
                  <c:v>8.6</c:v>
                </c:pt>
                <c:pt idx="2758">
                  <c:v>9.9</c:v>
                </c:pt>
                <c:pt idx="2759">
                  <c:v>10.4</c:v>
                </c:pt>
                <c:pt idx="2760">
                  <c:v>9.8000000000000007</c:v>
                </c:pt>
                <c:pt idx="2761">
                  <c:v>9.6</c:v>
                </c:pt>
                <c:pt idx="2762">
                  <c:v>9.8000000000000007</c:v>
                </c:pt>
                <c:pt idx="2763">
                  <c:v>10.5</c:v>
                </c:pt>
                <c:pt idx="2764">
                  <c:v>10.5</c:v>
                </c:pt>
                <c:pt idx="2765">
                  <c:v>10.8</c:v>
                </c:pt>
                <c:pt idx="2766">
                  <c:v>10.5</c:v>
                </c:pt>
                <c:pt idx="2767">
                  <c:v>10.8</c:v>
                </c:pt>
                <c:pt idx="2768">
                  <c:v>9.9</c:v>
                </c:pt>
                <c:pt idx="2769">
                  <c:v>9.4</c:v>
                </c:pt>
                <c:pt idx="2770">
                  <c:v>10.3</c:v>
                </c:pt>
                <c:pt idx="2771">
                  <c:v>9.8000000000000007</c:v>
                </c:pt>
                <c:pt idx="2772">
                  <c:v>10.1</c:v>
                </c:pt>
                <c:pt idx="2773">
                  <c:v>9.1999999999999993</c:v>
                </c:pt>
                <c:pt idx="2774">
                  <c:v>11.7</c:v>
                </c:pt>
                <c:pt idx="2775">
                  <c:v>10.6</c:v>
                </c:pt>
                <c:pt idx="2776">
                  <c:v>11.6</c:v>
                </c:pt>
                <c:pt idx="2777">
                  <c:v>10.9</c:v>
                </c:pt>
                <c:pt idx="2778">
                  <c:v>11.4</c:v>
                </c:pt>
                <c:pt idx="2779">
                  <c:v>11</c:v>
                </c:pt>
                <c:pt idx="2780">
                  <c:v>10.6</c:v>
                </c:pt>
                <c:pt idx="2781">
                  <c:v>11.3</c:v>
                </c:pt>
                <c:pt idx="2782">
                  <c:v>11.1</c:v>
                </c:pt>
                <c:pt idx="2783">
                  <c:v>10.8</c:v>
                </c:pt>
                <c:pt idx="2784">
                  <c:v>10.7</c:v>
                </c:pt>
                <c:pt idx="2785">
                  <c:v>11</c:v>
                </c:pt>
                <c:pt idx="2786">
                  <c:v>11.7</c:v>
                </c:pt>
                <c:pt idx="2787">
                  <c:v>10.9</c:v>
                </c:pt>
                <c:pt idx="2788">
                  <c:v>10.9</c:v>
                </c:pt>
                <c:pt idx="2789">
                  <c:v>12.3</c:v>
                </c:pt>
                <c:pt idx="2790">
                  <c:v>12.4</c:v>
                </c:pt>
                <c:pt idx="2791">
                  <c:v>10.6</c:v>
                </c:pt>
                <c:pt idx="2792">
                  <c:v>11.2</c:v>
                </c:pt>
                <c:pt idx="2793">
                  <c:v>11.4</c:v>
                </c:pt>
                <c:pt idx="2794">
                  <c:v>12.3</c:v>
                </c:pt>
                <c:pt idx="2795">
                  <c:v>10.6</c:v>
                </c:pt>
                <c:pt idx="2796">
                  <c:v>10.8</c:v>
                </c:pt>
                <c:pt idx="2797">
                  <c:v>11.1</c:v>
                </c:pt>
                <c:pt idx="2798">
                  <c:v>10.9</c:v>
                </c:pt>
                <c:pt idx="2799">
                  <c:v>10.4</c:v>
                </c:pt>
                <c:pt idx="2800">
                  <c:v>11.3</c:v>
                </c:pt>
                <c:pt idx="2801">
                  <c:v>10.8</c:v>
                </c:pt>
                <c:pt idx="2802">
                  <c:v>10.3</c:v>
                </c:pt>
                <c:pt idx="2803">
                  <c:v>10.4</c:v>
                </c:pt>
                <c:pt idx="2804">
                  <c:v>11.3</c:v>
                </c:pt>
                <c:pt idx="2805">
                  <c:v>11.8</c:v>
                </c:pt>
                <c:pt idx="2806">
                  <c:v>11.7</c:v>
                </c:pt>
                <c:pt idx="2807">
                  <c:v>11.8</c:v>
                </c:pt>
                <c:pt idx="2808">
                  <c:v>12.2</c:v>
                </c:pt>
                <c:pt idx="2809">
                  <c:v>11.6</c:v>
                </c:pt>
                <c:pt idx="2810">
                  <c:v>11.2</c:v>
                </c:pt>
                <c:pt idx="2811">
                  <c:v>11.9</c:v>
                </c:pt>
                <c:pt idx="2812">
                  <c:v>11.3</c:v>
                </c:pt>
                <c:pt idx="2813">
                  <c:v>11</c:v>
                </c:pt>
                <c:pt idx="2814">
                  <c:v>11.5</c:v>
                </c:pt>
                <c:pt idx="2815">
                  <c:v>11.8</c:v>
                </c:pt>
                <c:pt idx="2816">
                  <c:v>11.3</c:v>
                </c:pt>
                <c:pt idx="2817">
                  <c:v>11.6</c:v>
                </c:pt>
                <c:pt idx="2818">
                  <c:v>11.2</c:v>
                </c:pt>
                <c:pt idx="2819">
                  <c:v>11.6</c:v>
                </c:pt>
                <c:pt idx="2820">
                  <c:v>9.6999999999999993</c:v>
                </c:pt>
                <c:pt idx="2821">
                  <c:v>11.6</c:v>
                </c:pt>
                <c:pt idx="2822">
                  <c:v>11</c:v>
                </c:pt>
                <c:pt idx="2823">
                  <c:v>11.3</c:v>
                </c:pt>
                <c:pt idx="2824">
                  <c:v>10.7</c:v>
                </c:pt>
                <c:pt idx="2825">
                  <c:v>11</c:v>
                </c:pt>
                <c:pt idx="2826">
                  <c:v>12.2</c:v>
                </c:pt>
                <c:pt idx="2827">
                  <c:v>11.4</c:v>
                </c:pt>
                <c:pt idx="2828">
                  <c:v>11.5</c:v>
                </c:pt>
                <c:pt idx="2829">
                  <c:v>11.4</c:v>
                </c:pt>
                <c:pt idx="2830">
                  <c:v>11.3</c:v>
                </c:pt>
                <c:pt idx="2831">
                  <c:v>11.4</c:v>
                </c:pt>
                <c:pt idx="2832">
                  <c:v>10.1</c:v>
                </c:pt>
                <c:pt idx="2833">
                  <c:v>12.2</c:v>
                </c:pt>
                <c:pt idx="2834">
                  <c:v>11.8</c:v>
                </c:pt>
                <c:pt idx="2835">
                  <c:v>11.5</c:v>
                </c:pt>
                <c:pt idx="2836">
                  <c:v>11.9</c:v>
                </c:pt>
                <c:pt idx="2837">
                  <c:v>12.2</c:v>
                </c:pt>
                <c:pt idx="2838">
                  <c:v>11.6</c:v>
                </c:pt>
                <c:pt idx="2839">
                  <c:v>12.2</c:v>
                </c:pt>
                <c:pt idx="2840">
                  <c:v>11.4</c:v>
                </c:pt>
                <c:pt idx="2841">
                  <c:v>12.1</c:v>
                </c:pt>
                <c:pt idx="2842">
                  <c:v>11.9</c:v>
                </c:pt>
                <c:pt idx="2843">
                  <c:v>12</c:v>
                </c:pt>
                <c:pt idx="2844">
                  <c:v>12.5</c:v>
                </c:pt>
                <c:pt idx="2845">
                  <c:v>12.1</c:v>
                </c:pt>
                <c:pt idx="2846">
                  <c:v>11.9</c:v>
                </c:pt>
                <c:pt idx="2847">
                  <c:v>11.3</c:v>
                </c:pt>
                <c:pt idx="2848">
                  <c:v>12.8</c:v>
                </c:pt>
                <c:pt idx="2849">
                  <c:v>11.3</c:v>
                </c:pt>
                <c:pt idx="2850">
                  <c:v>10.3</c:v>
                </c:pt>
                <c:pt idx="2851">
                  <c:v>11.9</c:v>
                </c:pt>
                <c:pt idx="2852">
                  <c:v>12.1</c:v>
                </c:pt>
                <c:pt idx="2853">
                  <c:v>12</c:v>
                </c:pt>
                <c:pt idx="2854">
                  <c:v>11.2</c:v>
                </c:pt>
                <c:pt idx="2855">
                  <c:v>12.2</c:v>
                </c:pt>
                <c:pt idx="2856">
                  <c:v>11.9</c:v>
                </c:pt>
                <c:pt idx="2857">
                  <c:v>12.2</c:v>
                </c:pt>
                <c:pt idx="2858">
                  <c:v>12.8</c:v>
                </c:pt>
                <c:pt idx="2859">
                  <c:v>12.6</c:v>
                </c:pt>
                <c:pt idx="2860">
                  <c:v>12.8</c:v>
                </c:pt>
                <c:pt idx="2861">
                  <c:v>12.1</c:v>
                </c:pt>
                <c:pt idx="2862">
                  <c:v>12</c:v>
                </c:pt>
                <c:pt idx="2863">
                  <c:v>11.8</c:v>
                </c:pt>
                <c:pt idx="2864">
                  <c:v>11.7</c:v>
                </c:pt>
                <c:pt idx="2865">
                  <c:v>13</c:v>
                </c:pt>
                <c:pt idx="2866">
                  <c:v>11.9</c:v>
                </c:pt>
                <c:pt idx="2867">
                  <c:v>12.5</c:v>
                </c:pt>
                <c:pt idx="2868">
                  <c:v>13.1</c:v>
                </c:pt>
                <c:pt idx="2869">
                  <c:v>11.9</c:v>
                </c:pt>
                <c:pt idx="2870">
                  <c:v>11.5</c:v>
                </c:pt>
                <c:pt idx="2871">
                  <c:v>11.7</c:v>
                </c:pt>
                <c:pt idx="2872">
                  <c:v>12</c:v>
                </c:pt>
                <c:pt idx="2873">
                  <c:v>12.7</c:v>
                </c:pt>
                <c:pt idx="2874">
                  <c:v>12.9</c:v>
                </c:pt>
                <c:pt idx="2875">
                  <c:v>13.2</c:v>
                </c:pt>
                <c:pt idx="2876">
                  <c:v>13.1</c:v>
                </c:pt>
                <c:pt idx="2877">
                  <c:v>13.2</c:v>
                </c:pt>
                <c:pt idx="2878">
                  <c:v>11.9</c:v>
                </c:pt>
                <c:pt idx="2879">
                  <c:v>13.6</c:v>
                </c:pt>
                <c:pt idx="2880">
                  <c:v>14.3</c:v>
                </c:pt>
                <c:pt idx="2881">
                  <c:v>13</c:v>
                </c:pt>
                <c:pt idx="2882">
                  <c:v>13.4</c:v>
                </c:pt>
                <c:pt idx="2883">
                  <c:v>12.3</c:v>
                </c:pt>
                <c:pt idx="2884">
                  <c:v>12.2</c:v>
                </c:pt>
                <c:pt idx="2885">
                  <c:v>13.7</c:v>
                </c:pt>
                <c:pt idx="2886">
                  <c:v>14.6</c:v>
                </c:pt>
                <c:pt idx="2887">
                  <c:v>14.1</c:v>
                </c:pt>
                <c:pt idx="2888">
                  <c:v>14.1</c:v>
                </c:pt>
                <c:pt idx="2889">
                  <c:v>14.8</c:v>
                </c:pt>
                <c:pt idx="2890">
                  <c:v>15.6</c:v>
                </c:pt>
                <c:pt idx="2891">
                  <c:v>14.5</c:v>
                </c:pt>
                <c:pt idx="2892">
                  <c:v>13.4</c:v>
                </c:pt>
                <c:pt idx="2893">
                  <c:v>12.9</c:v>
                </c:pt>
                <c:pt idx="2894">
                  <c:v>15.1</c:v>
                </c:pt>
                <c:pt idx="2895">
                  <c:v>14.9</c:v>
                </c:pt>
                <c:pt idx="2896">
                  <c:v>15</c:v>
                </c:pt>
                <c:pt idx="2897">
                  <c:v>14</c:v>
                </c:pt>
                <c:pt idx="2898">
                  <c:v>13.8</c:v>
                </c:pt>
                <c:pt idx="2899">
                  <c:v>16.100000000000001</c:v>
                </c:pt>
                <c:pt idx="2900">
                  <c:v>14.3</c:v>
                </c:pt>
                <c:pt idx="2901">
                  <c:v>15.3</c:v>
                </c:pt>
                <c:pt idx="2902">
                  <c:v>15.3</c:v>
                </c:pt>
                <c:pt idx="2903">
                  <c:v>15.1</c:v>
                </c:pt>
                <c:pt idx="2904">
                  <c:v>15.9</c:v>
                </c:pt>
                <c:pt idx="2905">
                  <c:v>16.100000000000001</c:v>
                </c:pt>
                <c:pt idx="2906">
                  <c:v>16.600000000000001</c:v>
                </c:pt>
                <c:pt idx="2907">
                  <c:v>15.7</c:v>
                </c:pt>
                <c:pt idx="2908">
                  <c:v>15.7</c:v>
                </c:pt>
                <c:pt idx="2909">
                  <c:v>16</c:v>
                </c:pt>
                <c:pt idx="2910">
                  <c:v>15.5</c:v>
                </c:pt>
                <c:pt idx="2911">
                  <c:v>17.100000000000001</c:v>
                </c:pt>
                <c:pt idx="2912">
                  <c:v>17.2</c:v>
                </c:pt>
                <c:pt idx="2913">
                  <c:v>16.8</c:v>
                </c:pt>
                <c:pt idx="2914">
                  <c:v>16.2</c:v>
                </c:pt>
                <c:pt idx="2915">
                  <c:v>17.3</c:v>
                </c:pt>
                <c:pt idx="2916">
                  <c:v>17.7</c:v>
                </c:pt>
                <c:pt idx="2917">
                  <c:v>16.100000000000001</c:v>
                </c:pt>
                <c:pt idx="2918">
                  <c:v>18.5</c:v>
                </c:pt>
                <c:pt idx="2919">
                  <c:v>17.899999999999999</c:v>
                </c:pt>
                <c:pt idx="2920">
                  <c:v>17.7</c:v>
                </c:pt>
                <c:pt idx="2921">
                  <c:v>17.7</c:v>
                </c:pt>
                <c:pt idx="2922">
                  <c:v>18.100000000000001</c:v>
                </c:pt>
                <c:pt idx="2923">
                  <c:v>17.600000000000001</c:v>
                </c:pt>
                <c:pt idx="2924">
                  <c:v>18.2</c:v>
                </c:pt>
                <c:pt idx="2925">
                  <c:v>18.899999999999999</c:v>
                </c:pt>
                <c:pt idx="2926">
                  <c:v>17.899999999999999</c:v>
                </c:pt>
                <c:pt idx="2927">
                  <c:v>17.7</c:v>
                </c:pt>
                <c:pt idx="2928">
                  <c:v>18.899999999999999</c:v>
                </c:pt>
                <c:pt idx="2929">
                  <c:v>18.600000000000001</c:v>
                </c:pt>
                <c:pt idx="2930">
                  <c:v>17.600000000000001</c:v>
                </c:pt>
                <c:pt idx="2931">
                  <c:v>20</c:v>
                </c:pt>
                <c:pt idx="2932">
                  <c:v>19.399999999999999</c:v>
                </c:pt>
                <c:pt idx="2933">
                  <c:v>20</c:v>
                </c:pt>
                <c:pt idx="2934">
                  <c:v>18.899999999999999</c:v>
                </c:pt>
                <c:pt idx="2935">
                  <c:v>20.399999999999999</c:v>
                </c:pt>
                <c:pt idx="2936">
                  <c:v>20.399999999999999</c:v>
                </c:pt>
                <c:pt idx="2937">
                  <c:v>20.2</c:v>
                </c:pt>
                <c:pt idx="2938">
                  <c:v>21.2</c:v>
                </c:pt>
                <c:pt idx="2939">
                  <c:v>21.3</c:v>
                </c:pt>
                <c:pt idx="2940">
                  <c:v>21.3</c:v>
                </c:pt>
                <c:pt idx="2941">
                  <c:v>21.6</c:v>
                </c:pt>
                <c:pt idx="2942">
                  <c:v>20.6</c:v>
                </c:pt>
                <c:pt idx="2943">
                  <c:v>22</c:v>
                </c:pt>
                <c:pt idx="2944">
                  <c:v>22.2</c:v>
                </c:pt>
                <c:pt idx="2945">
                  <c:v>20.8</c:v>
                </c:pt>
                <c:pt idx="2946">
                  <c:v>22.6</c:v>
                </c:pt>
                <c:pt idx="2947">
                  <c:v>21.9</c:v>
                </c:pt>
                <c:pt idx="2948">
                  <c:v>20.6</c:v>
                </c:pt>
                <c:pt idx="2949">
                  <c:v>22.7</c:v>
                </c:pt>
                <c:pt idx="2950">
                  <c:v>22.3</c:v>
                </c:pt>
                <c:pt idx="2951">
                  <c:v>23.1</c:v>
                </c:pt>
                <c:pt idx="2952">
                  <c:v>22.3</c:v>
                </c:pt>
                <c:pt idx="2953">
                  <c:v>22.6</c:v>
                </c:pt>
                <c:pt idx="2954">
                  <c:v>22.9</c:v>
                </c:pt>
                <c:pt idx="2955">
                  <c:v>23.2</c:v>
                </c:pt>
                <c:pt idx="2956">
                  <c:v>23.3</c:v>
                </c:pt>
                <c:pt idx="2957">
                  <c:v>23.8</c:v>
                </c:pt>
                <c:pt idx="2958">
                  <c:v>24.6</c:v>
                </c:pt>
                <c:pt idx="2959">
                  <c:v>24</c:v>
                </c:pt>
                <c:pt idx="2960">
                  <c:v>24.1</c:v>
                </c:pt>
                <c:pt idx="2961">
                  <c:v>25.2</c:v>
                </c:pt>
                <c:pt idx="2962">
                  <c:v>25.5</c:v>
                </c:pt>
                <c:pt idx="2963">
                  <c:v>25.4</c:v>
                </c:pt>
                <c:pt idx="2964">
                  <c:v>24.5</c:v>
                </c:pt>
                <c:pt idx="2965">
                  <c:v>25.5</c:v>
                </c:pt>
                <c:pt idx="2966">
                  <c:v>25.6</c:v>
                </c:pt>
                <c:pt idx="2967">
                  <c:v>26.3</c:v>
                </c:pt>
                <c:pt idx="2968">
                  <c:v>26.3</c:v>
                </c:pt>
                <c:pt idx="2969">
                  <c:v>26.2</c:v>
                </c:pt>
                <c:pt idx="2970">
                  <c:v>27.2</c:v>
                </c:pt>
                <c:pt idx="2971">
                  <c:v>26.6</c:v>
                </c:pt>
                <c:pt idx="2972">
                  <c:v>26.7</c:v>
                </c:pt>
                <c:pt idx="2973">
                  <c:v>27.9</c:v>
                </c:pt>
                <c:pt idx="2974">
                  <c:v>28.1</c:v>
                </c:pt>
                <c:pt idx="2975">
                  <c:v>28.4</c:v>
                </c:pt>
                <c:pt idx="2976">
                  <c:v>27.9</c:v>
                </c:pt>
                <c:pt idx="2977">
                  <c:v>27.4</c:v>
                </c:pt>
                <c:pt idx="2978">
                  <c:v>28.5</c:v>
                </c:pt>
                <c:pt idx="2979">
                  <c:v>29.4</c:v>
                </c:pt>
                <c:pt idx="2980">
                  <c:v>28.9</c:v>
                </c:pt>
                <c:pt idx="2981">
                  <c:v>30</c:v>
                </c:pt>
                <c:pt idx="2982">
                  <c:v>28.5</c:v>
                </c:pt>
                <c:pt idx="2983">
                  <c:v>30.3</c:v>
                </c:pt>
                <c:pt idx="2984">
                  <c:v>30.2</c:v>
                </c:pt>
                <c:pt idx="2985">
                  <c:v>29.6</c:v>
                </c:pt>
                <c:pt idx="2986">
                  <c:v>30.7</c:v>
                </c:pt>
                <c:pt idx="2987">
                  <c:v>30.8</c:v>
                </c:pt>
                <c:pt idx="2988">
                  <c:v>30.6</c:v>
                </c:pt>
                <c:pt idx="2989">
                  <c:v>31.5</c:v>
                </c:pt>
                <c:pt idx="2990">
                  <c:v>31.5</c:v>
                </c:pt>
                <c:pt idx="2991">
                  <c:v>31.9</c:v>
                </c:pt>
                <c:pt idx="2992">
                  <c:v>32.5</c:v>
                </c:pt>
                <c:pt idx="2993">
                  <c:v>32.200000000000003</c:v>
                </c:pt>
                <c:pt idx="2994">
                  <c:v>32.6</c:v>
                </c:pt>
                <c:pt idx="2995">
                  <c:v>33.299999999999997</c:v>
                </c:pt>
                <c:pt idx="2996">
                  <c:v>32.5</c:v>
                </c:pt>
                <c:pt idx="2997">
                  <c:v>32.799999999999997</c:v>
                </c:pt>
                <c:pt idx="2998">
                  <c:v>32.6</c:v>
                </c:pt>
                <c:pt idx="2999">
                  <c:v>33.200000000000003</c:v>
                </c:pt>
                <c:pt idx="3000">
                  <c:v>33.5</c:v>
                </c:pt>
                <c:pt idx="3001">
                  <c:v>34.5</c:v>
                </c:pt>
                <c:pt idx="3002">
                  <c:v>33.700000000000003</c:v>
                </c:pt>
                <c:pt idx="3003">
                  <c:v>33</c:v>
                </c:pt>
                <c:pt idx="3004">
                  <c:v>34.1</c:v>
                </c:pt>
                <c:pt idx="3005">
                  <c:v>35.799999999999997</c:v>
                </c:pt>
                <c:pt idx="3006">
                  <c:v>34.1</c:v>
                </c:pt>
                <c:pt idx="3007">
                  <c:v>34.5</c:v>
                </c:pt>
                <c:pt idx="3008">
                  <c:v>36.5</c:v>
                </c:pt>
                <c:pt idx="3009">
                  <c:v>36.4</c:v>
                </c:pt>
                <c:pt idx="3010">
                  <c:v>36.9</c:v>
                </c:pt>
                <c:pt idx="3011">
                  <c:v>36.1</c:v>
                </c:pt>
                <c:pt idx="3012">
                  <c:v>36.5</c:v>
                </c:pt>
                <c:pt idx="3013">
                  <c:v>36.6</c:v>
                </c:pt>
                <c:pt idx="3014">
                  <c:v>35.200000000000003</c:v>
                </c:pt>
                <c:pt idx="3015">
                  <c:v>37.700000000000003</c:v>
                </c:pt>
                <c:pt idx="3016">
                  <c:v>37.299999999999997</c:v>
                </c:pt>
                <c:pt idx="3017">
                  <c:v>36.700000000000003</c:v>
                </c:pt>
                <c:pt idx="3018">
                  <c:v>35.6</c:v>
                </c:pt>
                <c:pt idx="3019">
                  <c:v>36.799999999999997</c:v>
                </c:pt>
                <c:pt idx="3020">
                  <c:v>38</c:v>
                </c:pt>
                <c:pt idx="3021">
                  <c:v>37.4</c:v>
                </c:pt>
                <c:pt idx="3022">
                  <c:v>36.6</c:v>
                </c:pt>
                <c:pt idx="3023">
                  <c:v>36.9</c:v>
                </c:pt>
                <c:pt idx="3024">
                  <c:v>37.1</c:v>
                </c:pt>
                <c:pt idx="3025">
                  <c:v>37</c:v>
                </c:pt>
                <c:pt idx="3026">
                  <c:v>35.5</c:v>
                </c:pt>
                <c:pt idx="3027">
                  <c:v>35.700000000000003</c:v>
                </c:pt>
                <c:pt idx="3028">
                  <c:v>35.700000000000003</c:v>
                </c:pt>
                <c:pt idx="3029">
                  <c:v>36.700000000000003</c:v>
                </c:pt>
                <c:pt idx="3030">
                  <c:v>35.799999999999997</c:v>
                </c:pt>
                <c:pt idx="3031">
                  <c:v>36.799999999999997</c:v>
                </c:pt>
                <c:pt idx="3032">
                  <c:v>38</c:v>
                </c:pt>
                <c:pt idx="3033">
                  <c:v>36.5</c:v>
                </c:pt>
                <c:pt idx="3034">
                  <c:v>37.299999999999997</c:v>
                </c:pt>
                <c:pt idx="3035">
                  <c:v>35.9</c:v>
                </c:pt>
                <c:pt idx="3036">
                  <c:v>37.6</c:v>
                </c:pt>
                <c:pt idx="3037">
                  <c:v>36.299999999999997</c:v>
                </c:pt>
                <c:pt idx="3038">
                  <c:v>35.9</c:v>
                </c:pt>
                <c:pt idx="3039">
                  <c:v>35.700000000000003</c:v>
                </c:pt>
                <c:pt idx="3040">
                  <c:v>35.9</c:v>
                </c:pt>
                <c:pt idx="3041">
                  <c:v>36.6</c:v>
                </c:pt>
                <c:pt idx="3042">
                  <c:v>36.6</c:v>
                </c:pt>
                <c:pt idx="3043">
                  <c:v>36.9</c:v>
                </c:pt>
                <c:pt idx="3044">
                  <c:v>36.6</c:v>
                </c:pt>
                <c:pt idx="3045">
                  <c:v>37.1</c:v>
                </c:pt>
                <c:pt idx="3046">
                  <c:v>37.200000000000003</c:v>
                </c:pt>
                <c:pt idx="3047">
                  <c:v>36.200000000000003</c:v>
                </c:pt>
                <c:pt idx="3048">
                  <c:v>36.6</c:v>
                </c:pt>
                <c:pt idx="3049">
                  <c:v>37.700000000000003</c:v>
                </c:pt>
                <c:pt idx="3050">
                  <c:v>36.4</c:v>
                </c:pt>
                <c:pt idx="3051">
                  <c:v>35.299999999999997</c:v>
                </c:pt>
                <c:pt idx="3052">
                  <c:v>36.4</c:v>
                </c:pt>
                <c:pt idx="3053">
                  <c:v>37.9</c:v>
                </c:pt>
                <c:pt idx="3054">
                  <c:v>36.9</c:v>
                </c:pt>
                <c:pt idx="3055">
                  <c:v>37.200000000000003</c:v>
                </c:pt>
                <c:pt idx="3056">
                  <c:v>37</c:v>
                </c:pt>
                <c:pt idx="3057">
                  <c:v>36.1</c:v>
                </c:pt>
                <c:pt idx="3058">
                  <c:v>36.1</c:v>
                </c:pt>
                <c:pt idx="3059">
                  <c:v>38</c:v>
                </c:pt>
                <c:pt idx="3060">
                  <c:v>34.5</c:v>
                </c:pt>
                <c:pt idx="3061">
                  <c:v>35.6</c:v>
                </c:pt>
                <c:pt idx="3062">
                  <c:v>36.200000000000003</c:v>
                </c:pt>
                <c:pt idx="3063">
                  <c:v>36.9</c:v>
                </c:pt>
                <c:pt idx="3064">
                  <c:v>36</c:v>
                </c:pt>
                <c:pt idx="3065">
                  <c:v>35.1</c:v>
                </c:pt>
                <c:pt idx="3066">
                  <c:v>36</c:v>
                </c:pt>
                <c:pt idx="3067">
                  <c:v>35.4</c:v>
                </c:pt>
                <c:pt idx="3068">
                  <c:v>36.4</c:v>
                </c:pt>
                <c:pt idx="3069">
                  <c:v>35.1</c:v>
                </c:pt>
                <c:pt idx="3070">
                  <c:v>35.200000000000003</c:v>
                </c:pt>
                <c:pt idx="3071">
                  <c:v>34.9</c:v>
                </c:pt>
                <c:pt idx="3072">
                  <c:v>34</c:v>
                </c:pt>
                <c:pt idx="3073">
                  <c:v>33.799999999999997</c:v>
                </c:pt>
                <c:pt idx="3074">
                  <c:v>34.6</c:v>
                </c:pt>
                <c:pt idx="3075">
                  <c:v>33.799999999999997</c:v>
                </c:pt>
                <c:pt idx="3076">
                  <c:v>33</c:v>
                </c:pt>
                <c:pt idx="3077">
                  <c:v>34.799999999999997</c:v>
                </c:pt>
                <c:pt idx="3078">
                  <c:v>33.799999999999997</c:v>
                </c:pt>
                <c:pt idx="3079">
                  <c:v>32.4</c:v>
                </c:pt>
                <c:pt idx="3080">
                  <c:v>33.6</c:v>
                </c:pt>
                <c:pt idx="3081">
                  <c:v>35.9</c:v>
                </c:pt>
                <c:pt idx="3082">
                  <c:v>34.299999999999997</c:v>
                </c:pt>
                <c:pt idx="3083">
                  <c:v>35.6</c:v>
                </c:pt>
                <c:pt idx="3084">
                  <c:v>34.4</c:v>
                </c:pt>
                <c:pt idx="3085">
                  <c:v>34</c:v>
                </c:pt>
                <c:pt idx="3086">
                  <c:v>36.6</c:v>
                </c:pt>
                <c:pt idx="3087">
                  <c:v>36.200000000000003</c:v>
                </c:pt>
                <c:pt idx="3088">
                  <c:v>35.4</c:v>
                </c:pt>
                <c:pt idx="3089">
                  <c:v>36.9</c:v>
                </c:pt>
                <c:pt idx="3090">
                  <c:v>37.200000000000003</c:v>
                </c:pt>
                <c:pt idx="3091">
                  <c:v>37.5</c:v>
                </c:pt>
                <c:pt idx="3092">
                  <c:v>38.700000000000003</c:v>
                </c:pt>
                <c:pt idx="3093">
                  <c:v>38.700000000000003</c:v>
                </c:pt>
                <c:pt idx="3094">
                  <c:v>38.4</c:v>
                </c:pt>
                <c:pt idx="3095">
                  <c:v>39.299999999999997</c:v>
                </c:pt>
                <c:pt idx="3096">
                  <c:v>39.5</c:v>
                </c:pt>
                <c:pt idx="3097">
                  <c:v>40.5</c:v>
                </c:pt>
                <c:pt idx="3098">
                  <c:v>41.8</c:v>
                </c:pt>
                <c:pt idx="3099">
                  <c:v>42.1</c:v>
                </c:pt>
                <c:pt idx="3100">
                  <c:v>41.8</c:v>
                </c:pt>
                <c:pt idx="3101">
                  <c:v>40.4</c:v>
                </c:pt>
                <c:pt idx="3102">
                  <c:v>40.5</c:v>
                </c:pt>
                <c:pt idx="3103">
                  <c:v>40.6</c:v>
                </c:pt>
                <c:pt idx="3104">
                  <c:v>40.799999999999997</c:v>
                </c:pt>
                <c:pt idx="3105">
                  <c:v>41.1</c:v>
                </c:pt>
                <c:pt idx="3106">
                  <c:v>41.1</c:v>
                </c:pt>
                <c:pt idx="3107">
                  <c:v>41.7</c:v>
                </c:pt>
                <c:pt idx="3108">
                  <c:v>40.1</c:v>
                </c:pt>
                <c:pt idx="3109">
                  <c:v>40.9</c:v>
                </c:pt>
                <c:pt idx="3110">
                  <c:v>40.5</c:v>
                </c:pt>
                <c:pt idx="3111">
                  <c:v>40</c:v>
                </c:pt>
                <c:pt idx="3112">
                  <c:v>41.3</c:v>
                </c:pt>
                <c:pt idx="3113">
                  <c:v>41</c:v>
                </c:pt>
                <c:pt idx="3114">
                  <c:v>41</c:v>
                </c:pt>
                <c:pt idx="3115">
                  <c:v>40.5</c:v>
                </c:pt>
                <c:pt idx="3116">
                  <c:v>40.299999999999997</c:v>
                </c:pt>
                <c:pt idx="3117">
                  <c:v>40.5</c:v>
                </c:pt>
                <c:pt idx="3118">
                  <c:v>40.700000000000003</c:v>
                </c:pt>
                <c:pt idx="3119">
                  <c:v>39.799999999999997</c:v>
                </c:pt>
                <c:pt idx="3120">
                  <c:v>41.7</c:v>
                </c:pt>
                <c:pt idx="3121">
                  <c:v>41.9</c:v>
                </c:pt>
                <c:pt idx="3122">
                  <c:v>40</c:v>
                </c:pt>
                <c:pt idx="3123">
                  <c:v>41.1</c:v>
                </c:pt>
                <c:pt idx="3124">
                  <c:v>41.8</c:v>
                </c:pt>
                <c:pt idx="3125">
                  <c:v>41.3</c:v>
                </c:pt>
                <c:pt idx="3126">
                  <c:v>40.4</c:v>
                </c:pt>
                <c:pt idx="3127">
                  <c:v>41.8</c:v>
                </c:pt>
                <c:pt idx="3128">
                  <c:v>42.1</c:v>
                </c:pt>
                <c:pt idx="3129">
                  <c:v>42.4</c:v>
                </c:pt>
                <c:pt idx="3130">
                  <c:v>41.7</c:v>
                </c:pt>
                <c:pt idx="3131">
                  <c:v>42.1</c:v>
                </c:pt>
                <c:pt idx="3132">
                  <c:v>41.8</c:v>
                </c:pt>
                <c:pt idx="3133">
                  <c:v>41.5</c:v>
                </c:pt>
                <c:pt idx="3134">
                  <c:v>42</c:v>
                </c:pt>
                <c:pt idx="3135">
                  <c:v>41.5</c:v>
                </c:pt>
                <c:pt idx="3136">
                  <c:v>42.4</c:v>
                </c:pt>
                <c:pt idx="3137">
                  <c:v>41.5</c:v>
                </c:pt>
                <c:pt idx="3138">
                  <c:v>42.3</c:v>
                </c:pt>
                <c:pt idx="3139">
                  <c:v>41.9</c:v>
                </c:pt>
                <c:pt idx="3140">
                  <c:v>42.3</c:v>
                </c:pt>
                <c:pt idx="3141">
                  <c:v>42.2</c:v>
                </c:pt>
                <c:pt idx="3142">
                  <c:v>41.7</c:v>
                </c:pt>
                <c:pt idx="3143">
                  <c:v>42.3</c:v>
                </c:pt>
                <c:pt idx="3144">
                  <c:v>42.5</c:v>
                </c:pt>
                <c:pt idx="3145">
                  <c:v>43</c:v>
                </c:pt>
                <c:pt idx="3146">
                  <c:v>42.4</c:v>
                </c:pt>
                <c:pt idx="3147">
                  <c:v>42.6</c:v>
                </c:pt>
                <c:pt idx="3148">
                  <c:v>43.7</c:v>
                </c:pt>
                <c:pt idx="3149">
                  <c:v>42.2</c:v>
                </c:pt>
                <c:pt idx="3150">
                  <c:v>42.3</c:v>
                </c:pt>
                <c:pt idx="3151">
                  <c:v>43.7</c:v>
                </c:pt>
                <c:pt idx="3152">
                  <c:v>43.6</c:v>
                </c:pt>
                <c:pt idx="3153">
                  <c:v>44.1</c:v>
                </c:pt>
                <c:pt idx="3154">
                  <c:v>44.2</c:v>
                </c:pt>
                <c:pt idx="3155">
                  <c:v>44.1</c:v>
                </c:pt>
                <c:pt idx="3156">
                  <c:v>44</c:v>
                </c:pt>
                <c:pt idx="3157">
                  <c:v>45.2</c:v>
                </c:pt>
                <c:pt idx="3158">
                  <c:v>44.6</c:v>
                </c:pt>
                <c:pt idx="3159">
                  <c:v>44.6</c:v>
                </c:pt>
                <c:pt idx="3160">
                  <c:v>45.5</c:v>
                </c:pt>
                <c:pt idx="3161">
                  <c:v>45.3</c:v>
                </c:pt>
                <c:pt idx="3162">
                  <c:v>46.8</c:v>
                </c:pt>
                <c:pt idx="3163">
                  <c:v>46.7</c:v>
                </c:pt>
                <c:pt idx="3164">
                  <c:v>46.4</c:v>
                </c:pt>
                <c:pt idx="3165">
                  <c:v>46.5</c:v>
                </c:pt>
                <c:pt idx="3166">
                  <c:v>46.6</c:v>
                </c:pt>
                <c:pt idx="3167">
                  <c:v>46.7</c:v>
                </c:pt>
                <c:pt idx="3168">
                  <c:v>48</c:v>
                </c:pt>
                <c:pt idx="3169">
                  <c:v>46.7</c:v>
                </c:pt>
                <c:pt idx="3170">
                  <c:v>49.8</c:v>
                </c:pt>
                <c:pt idx="3171">
                  <c:v>48.9</c:v>
                </c:pt>
                <c:pt idx="3172">
                  <c:v>47.7</c:v>
                </c:pt>
                <c:pt idx="3173">
                  <c:v>50.6</c:v>
                </c:pt>
                <c:pt idx="3174">
                  <c:v>50.4</c:v>
                </c:pt>
                <c:pt idx="3175">
                  <c:v>50.1</c:v>
                </c:pt>
                <c:pt idx="3176">
                  <c:v>51</c:v>
                </c:pt>
                <c:pt idx="3177">
                  <c:v>51.3</c:v>
                </c:pt>
                <c:pt idx="3178">
                  <c:v>52.4</c:v>
                </c:pt>
                <c:pt idx="3179">
                  <c:v>52.3</c:v>
                </c:pt>
                <c:pt idx="3180">
                  <c:v>52.9</c:v>
                </c:pt>
                <c:pt idx="3181">
                  <c:v>53</c:v>
                </c:pt>
                <c:pt idx="3182">
                  <c:v>55.3</c:v>
                </c:pt>
                <c:pt idx="3183">
                  <c:v>54.6</c:v>
                </c:pt>
                <c:pt idx="3184">
                  <c:v>55.7</c:v>
                </c:pt>
                <c:pt idx="3185">
                  <c:v>55.2</c:v>
                </c:pt>
                <c:pt idx="3186">
                  <c:v>55.1</c:v>
                </c:pt>
                <c:pt idx="3187">
                  <c:v>55.5</c:v>
                </c:pt>
                <c:pt idx="3188">
                  <c:v>57</c:v>
                </c:pt>
                <c:pt idx="3189">
                  <c:v>57.5</c:v>
                </c:pt>
                <c:pt idx="3190">
                  <c:v>57.2</c:v>
                </c:pt>
                <c:pt idx="3191">
                  <c:v>57.1</c:v>
                </c:pt>
                <c:pt idx="3192">
                  <c:v>57.8</c:v>
                </c:pt>
                <c:pt idx="3193">
                  <c:v>57.2</c:v>
                </c:pt>
                <c:pt idx="3194">
                  <c:v>57.3</c:v>
                </c:pt>
                <c:pt idx="3195">
                  <c:v>57.7</c:v>
                </c:pt>
                <c:pt idx="3196">
                  <c:v>58.4</c:v>
                </c:pt>
                <c:pt idx="3197">
                  <c:v>58.5</c:v>
                </c:pt>
                <c:pt idx="3198">
                  <c:v>57.9</c:v>
                </c:pt>
                <c:pt idx="3199">
                  <c:v>59.5</c:v>
                </c:pt>
                <c:pt idx="3200">
                  <c:v>59.5</c:v>
                </c:pt>
                <c:pt idx="3201">
                  <c:v>58.9</c:v>
                </c:pt>
                <c:pt idx="3202">
                  <c:v>59</c:v>
                </c:pt>
                <c:pt idx="3203">
                  <c:v>59.3</c:v>
                </c:pt>
                <c:pt idx="3204">
                  <c:v>58</c:v>
                </c:pt>
                <c:pt idx="3205">
                  <c:v>58.5</c:v>
                </c:pt>
                <c:pt idx="3206">
                  <c:v>59.4</c:v>
                </c:pt>
                <c:pt idx="3207">
                  <c:v>60</c:v>
                </c:pt>
                <c:pt idx="3208">
                  <c:v>59</c:v>
                </c:pt>
                <c:pt idx="3209">
                  <c:v>58.6</c:v>
                </c:pt>
                <c:pt idx="3210">
                  <c:v>59.6</c:v>
                </c:pt>
              </c:numCache>
            </c:numRef>
          </c:xVal>
          <c:yVal>
            <c:numRef>
              <c:f>'63G_24'!$A$2:$A$3219</c:f>
              <c:numCache>
                <c:formatCode>General</c:formatCode>
                <c:ptCount val="3218"/>
                <c:pt idx="0">
                  <c:v>4.8</c:v>
                </c:pt>
                <c:pt idx="1">
                  <c:v>4.9000000000000004</c:v>
                </c:pt>
                <c:pt idx="2">
                  <c:v>5</c:v>
                </c:pt>
                <c:pt idx="3">
                  <c:v>5.0999999999999996</c:v>
                </c:pt>
                <c:pt idx="4">
                  <c:v>5.2</c:v>
                </c:pt>
                <c:pt idx="5">
                  <c:v>5.3</c:v>
                </c:pt>
                <c:pt idx="6">
                  <c:v>5.4</c:v>
                </c:pt>
                <c:pt idx="7">
                  <c:v>5.5</c:v>
                </c:pt>
                <c:pt idx="8">
                  <c:v>5.6</c:v>
                </c:pt>
                <c:pt idx="9">
                  <c:v>5.7</c:v>
                </c:pt>
                <c:pt idx="10">
                  <c:v>5.8</c:v>
                </c:pt>
                <c:pt idx="11">
                  <c:v>5.9</c:v>
                </c:pt>
                <c:pt idx="12">
                  <c:v>6</c:v>
                </c:pt>
                <c:pt idx="13">
                  <c:v>6.1</c:v>
                </c:pt>
                <c:pt idx="14">
                  <c:v>6.2</c:v>
                </c:pt>
                <c:pt idx="15">
                  <c:v>6.3</c:v>
                </c:pt>
                <c:pt idx="16">
                  <c:v>6.4</c:v>
                </c:pt>
                <c:pt idx="17">
                  <c:v>6.5</c:v>
                </c:pt>
                <c:pt idx="18">
                  <c:v>6.6</c:v>
                </c:pt>
                <c:pt idx="19">
                  <c:v>6.7</c:v>
                </c:pt>
                <c:pt idx="20">
                  <c:v>6.8</c:v>
                </c:pt>
                <c:pt idx="21">
                  <c:v>6.9</c:v>
                </c:pt>
                <c:pt idx="22">
                  <c:v>7</c:v>
                </c:pt>
                <c:pt idx="23">
                  <c:v>7.1</c:v>
                </c:pt>
                <c:pt idx="24">
                  <c:v>7.2</c:v>
                </c:pt>
                <c:pt idx="25">
                  <c:v>7.3</c:v>
                </c:pt>
                <c:pt idx="26">
                  <c:v>7.4</c:v>
                </c:pt>
                <c:pt idx="27">
                  <c:v>7.5</c:v>
                </c:pt>
                <c:pt idx="28">
                  <c:v>7.6</c:v>
                </c:pt>
                <c:pt idx="29">
                  <c:v>7.7</c:v>
                </c:pt>
                <c:pt idx="30">
                  <c:v>7.8</c:v>
                </c:pt>
                <c:pt idx="31">
                  <c:v>7.9</c:v>
                </c:pt>
                <c:pt idx="32">
                  <c:v>8</c:v>
                </c:pt>
                <c:pt idx="33">
                  <c:v>8.1</c:v>
                </c:pt>
                <c:pt idx="34">
                  <c:v>8.1999999999999993</c:v>
                </c:pt>
                <c:pt idx="35">
                  <c:v>8.3000000000000007</c:v>
                </c:pt>
                <c:pt idx="36">
                  <c:v>8.4</c:v>
                </c:pt>
                <c:pt idx="37">
                  <c:v>8.5</c:v>
                </c:pt>
                <c:pt idx="38">
                  <c:v>8.6</c:v>
                </c:pt>
                <c:pt idx="39">
                  <c:v>8.6999999999999993</c:v>
                </c:pt>
                <c:pt idx="40">
                  <c:v>8.8000000000000007</c:v>
                </c:pt>
                <c:pt idx="41">
                  <c:v>8.9</c:v>
                </c:pt>
                <c:pt idx="42">
                  <c:v>9</c:v>
                </c:pt>
                <c:pt idx="43">
                  <c:v>9.1</c:v>
                </c:pt>
                <c:pt idx="44">
                  <c:v>9.1999999999999993</c:v>
                </c:pt>
                <c:pt idx="45">
                  <c:v>9.3000000000000007</c:v>
                </c:pt>
                <c:pt idx="46">
                  <c:v>9.4</c:v>
                </c:pt>
                <c:pt idx="47">
                  <c:v>9.5</c:v>
                </c:pt>
                <c:pt idx="48">
                  <c:v>9.6</c:v>
                </c:pt>
                <c:pt idx="49">
                  <c:v>9.6999999999999993</c:v>
                </c:pt>
                <c:pt idx="50">
                  <c:v>9.8000000000000007</c:v>
                </c:pt>
                <c:pt idx="51">
                  <c:v>9.9</c:v>
                </c:pt>
                <c:pt idx="52">
                  <c:v>10</c:v>
                </c:pt>
                <c:pt idx="53">
                  <c:v>10.1</c:v>
                </c:pt>
                <c:pt idx="54">
                  <c:v>10.199999999999999</c:v>
                </c:pt>
                <c:pt idx="55">
                  <c:v>10.3</c:v>
                </c:pt>
                <c:pt idx="56">
                  <c:v>10.4</c:v>
                </c:pt>
                <c:pt idx="57">
                  <c:v>10.5</c:v>
                </c:pt>
                <c:pt idx="58">
                  <c:v>10.6</c:v>
                </c:pt>
                <c:pt idx="59">
                  <c:v>10.7</c:v>
                </c:pt>
                <c:pt idx="60">
                  <c:v>10.8</c:v>
                </c:pt>
                <c:pt idx="61">
                  <c:v>10.9</c:v>
                </c:pt>
                <c:pt idx="62">
                  <c:v>11</c:v>
                </c:pt>
                <c:pt idx="63">
                  <c:v>11.1</c:v>
                </c:pt>
                <c:pt idx="64">
                  <c:v>11.2</c:v>
                </c:pt>
                <c:pt idx="65">
                  <c:v>11.3</c:v>
                </c:pt>
                <c:pt idx="66">
                  <c:v>11.4</c:v>
                </c:pt>
                <c:pt idx="67">
                  <c:v>11.5</c:v>
                </c:pt>
                <c:pt idx="68">
                  <c:v>11.6</c:v>
                </c:pt>
                <c:pt idx="69">
                  <c:v>11.7</c:v>
                </c:pt>
                <c:pt idx="70">
                  <c:v>11.8</c:v>
                </c:pt>
                <c:pt idx="71">
                  <c:v>11.9</c:v>
                </c:pt>
                <c:pt idx="72">
                  <c:v>12</c:v>
                </c:pt>
                <c:pt idx="73">
                  <c:v>12.1</c:v>
                </c:pt>
                <c:pt idx="74">
                  <c:v>12.2</c:v>
                </c:pt>
                <c:pt idx="75">
                  <c:v>12.3</c:v>
                </c:pt>
                <c:pt idx="76">
                  <c:v>12.4</c:v>
                </c:pt>
                <c:pt idx="77">
                  <c:v>12.5</c:v>
                </c:pt>
                <c:pt idx="78">
                  <c:v>12.6</c:v>
                </c:pt>
                <c:pt idx="79">
                  <c:v>12.7</c:v>
                </c:pt>
                <c:pt idx="80">
                  <c:v>12.8</c:v>
                </c:pt>
                <c:pt idx="81">
                  <c:v>12.9</c:v>
                </c:pt>
                <c:pt idx="82">
                  <c:v>13</c:v>
                </c:pt>
                <c:pt idx="83">
                  <c:v>13.1</c:v>
                </c:pt>
                <c:pt idx="84">
                  <c:v>13.2</c:v>
                </c:pt>
                <c:pt idx="85">
                  <c:v>13.3</c:v>
                </c:pt>
                <c:pt idx="86">
                  <c:v>13.4</c:v>
                </c:pt>
                <c:pt idx="87">
                  <c:v>13.5</c:v>
                </c:pt>
                <c:pt idx="88">
                  <c:v>13.6</c:v>
                </c:pt>
                <c:pt idx="89">
                  <c:v>13.7</c:v>
                </c:pt>
                <c:pt idx="90">
                  <c:v>13.8</c:v>
                </c:pt>
                <c:pt idx="91">
                  <c:v>13.9</c:v>
                </c:pt>
                <c:pt idx="92">
                  <c:v>14</c:v>
                </c:pt>
                <c:pt idx="93">
                  <c:v>14.1</c:v>
                </c:pt>
                <c:pt idx="94">
                  <c:v>14.2</c:v>
                </c:pt>
                <c:pt idx="95">
                  <c:v>14.3</c:v>
                </c:pt>
                <c:pt idx="96">
                  <c:v>14.4</c:v>
                </c:pt>
                <c:pt idx="97">
                  <c:v>14.5</c:v>
                </c:pt>
                <c:pt idx="98">
                  <c:v>14.6</c:v>
                </c:pt>
                <c:pt idx="99">
                  <c:v>14.7</c:v>
                </c:pt>
                <c:pt idx="100">
                  <c:v>14.8</c:v>
                </c:pt>
                <c:pt idx="101">
                  <c:v>14.9</c:v>
                </c:pt>
                <c:pt idx="102">
                  <c:v>15</c:v>
                </c:pt>
                <c:pt idx="103">
                  <c:v>15.1</c:v>
                </c:pt>
                <c:pt idx="104">
                  <c:v>15.2</c:v>
                </c:pt>
                <c:pt idx="105">
                  <c:v>15.3</c:v>
                </c:pt>
                <c:pt idx="106">
                  <c:v>15.4</c:v>
                </c:pt>
                <c:pt idx="107">
                  <c:v>15.5</c:v>
                </c:pt>
                <c:pt idx="108">
                  <c:v>15.6</c:v>
                </c:pt>
                <c:pt idx="109">
                  <c:v>15.7</c:v>
                </c:pt>
                <c:pt idx="110">
                  <c:v>15.8</c:v>
                </c:pt>
                <c:pt idx="111">
                  <c:v>15.9</c:v>
                </c:pt>
                <c:pt idx="112">
                  <c:v>16</c:v>
                </c:pt>
                <c:pt idx="113">
                  <c:v>16.100000000000001</c:v>
                </c:pt>
                <c:pt idx="114">
                  <c:v>16.2</c:v>
                </c:pt>
                <c:pt idx="115">
                  <c:v>16.3</c:v>
                </c:pt>
                <c:pt idx="116">
                  <c:v>16.399999999999999</c:v>
                </c:pt>
                <c:pt idx="117">
                  <c:v>16.5</c:v>
                </c:pt>
                <c:pt idx="118">
                  <c:v>16.600000000000001</c:v>
                </c:pt>
                <c:pt idx="119">
                  <c:v>16.7</c:v>
                </c:pt>
                <c:pt idx="120">
                  <c:v>16.8</c:v>
                </c:pt>
                <c:pt idx="121">
                  <c:v>16.899999999999999</c:v>
                </c:pt>
                <c:pt idx="122">
                  <c:v>17</c:v>
                </c:pt>
                <c:pt idx="123">
                  <c:v>17.100000000000001</c:v>
                </c:pt>
                <c:pt idx="124">
                  <c:v>17.2</c:v>
                </c:pt>
                <c:pt idx="125">
                  <c:v>17.3</c:v>
                </c:pt>
                <c:pt idx="126">
                  <c:v>17.399999999999999</c:v>
                </c:pt>
                <c:pt idx="127">
                  <c:v>17.5</c:v>
                </c:pt>
                <c:pt idx="128">
                  <c:v>17.600000000000001</c:v>
                </c:pt>
                <c:pt idx="129">
                  <c:v>17.7</c:v>
                </c:pt>
                <c:pt idx="130">
                  <c:v>17.8</c:v>
                </c:pt>
                <c:pt idx="131">
                  <c:v>17.899999999999999</c:v>
                </c:pt>
                <c:pt idx="132">
                  <c:v>18</c:v>
                </c:pt>
                <c:pt idx="133">
                  <c:v>18.100000000000001</c:v>
                </c:pt>
                <c:pt idx="134">
                  <c:v>18.2</c:v>
                </c:pt>
                <c:pt idx="135">
                  <c:v>18.3</c:v>
                </c:pt>
                <c:pt idx="136">
                  <c:v>18.399999999999999</c:v>
                </c:pt>
                <c:pt idx="137">
                  <c:v>18.5</c:v>
                </c:pt>
                <c:pt idx="138">
                  <c:v>18.600000000000001</c:v>
                </c:pt>
                <c:pt idx="139">
                  <c:v>18.7</c:v>
                </c:pt>
                <c:pt idx="140">
                  <c:v>18.8</c:v>
                </c:pt>
                <c:pt idx="141">
                  <c:v>18.899999999999999</c:v>
                </c:pt>
                <c:pt idx="142">
                  <c:v>19</c:v>
                </c:pt>
                <c:pt idx="143">
                  <c:v>19.100000000000001</c:v>
                </c:pt>
                <c:pt idx="144">
                  <c:v>19.2</c:v>
                </c:pt>
                <c:pt idx="145">
                  <c:v>19.3</c:v>
                </c:pt>
                <c:pt idx="146">
                  <c:v>19.399999999999999</c:v>
                </c:pt>
                <c:pt idx="147">
                  <c:v>19.5</c:v>
                </c:pt>
                <c:pt idx="148">
                  <c:v>19.600000000000001</c:v>
                </c:pt>
                <c:pt idx="149">
                  <c:v>19.7</c:v>
                </c:pt>
                <c:pt idx="150">
                  <c:v>19.8</c:v>
                </c:pt>
                <c:pt idx="151">
                  <c:v>19.899999999999999</c:v>
                </c:pt>
                <c:pt idx="152">
                  <c:v>20</c:v>
                </c:pt>
                <c:pt idx="153">
                  <c:v>20.100000000000001</c:v>
                </c:pt>
                <c:pt idx="154">
                  <c:v>20.2</c:v>
                </c:pt>
                <c:pt idx="155">
                  <c:v>20.3</c:v>
                </c:pt>
                <c:pt idx="156">
                  <c:v>20.399999999999999</c:v>
                </c:pt>
                <c:pt idx="157">
                  <c:v>20.5</c:v>
                </c:pt>
                <c:pt idx="158">
                  <c:v>20.6</c:v>
                </c:pt>
                <c:pt idx="159">
                  <c:v>20.7</c:v>
                </c:pt>
                <c:pt idx="160">
                  <c:v>20.8</c:v>
                </c:pt>
                <c:pt idx="161">
                  <c:v>20.9</c:v>
                </c:pt>
                <c:pt idx="162">
                  <c:v>21</c:v>
                </c:pt>
                <c:pt idx="163">
                  <c:v>21.1</c:v>
                </c:pt>
                <c:pt idx="164">
                  <c:v>21.2</c:v>
                </c:pt>
                <c:pt idx="165">
                  <c:v>21.3</c:v>
                </c:pt>
                <c:pt idx="166">
                  <c:v>21.4</c:v>
                </c:pt>
                <c:pt idx="167">
                  <c:v>21.5</c:v>
                </c:pt>
                <c:pt idx="168">
                  <c:v>21.6</c:v>
                </c:pt>
                <c:pt idx="169">
                  <c:v>21.7</c:v>
                </c:pt>
                <c:pt idx="170">
                  <c:v>21.8</c:v>
                </c:pt>
                <c:pt idx="171">
                  <c:v>21.9</c:v>
                </c:pt>
                <c:pt idx="172">
                  <c:v>22</c:v>
                </c:pt>
                <c:pt idx="173">
                  <c:v>22.1</c:v>
                </c:pt>
                <c:pt idx="174">
                  <c:v>22.2</c:v>
                </c:pt>
                <c:pt idx="175">
                  <c:v>22.3</c:v>
                </c:pt>
                <c:pt idx="176">
                  <c:v>22.4</c:v>
                </c:pt>
                <c:pt idx="177">
                  <c:v>22.5</c:v>
                </c:pt>
                <c:pt idx="178">
                  <c:v>22.6</c:v>
                </c:pt>
                <c:pt idx="179">
                  <c:v>22.7</c:v>
                </c:pt>
                <c:pt idx="180">
                  <c:v>22.8</c:v>
                </c:pt>
                <c:pt idx="181">
                  <c:v>22.9</c:v>
                </c:pt>
                <c:pt idx="182">
                  <c:v>23</c:v>
                </c:pt>
                <c:pt idx="183">
                  <c:v>23.1</c:v>
                </c:pt>
                <c:pt idx="184">
                  <c:v>23.2</c:v>
                </c:pt>
                <c:pt idx="185">
                  <c:v>23.3</c:v>
                </c:pt>
                <c:pt idx="186">
                  <c:v>23.4</c:v>
                </c:pt>
                <c:pt idx="187">
                  <c:v>23.5</c:v>
                </c:pt>
                <c:pt idx="188">
                  <c:v>23.6</c:v>
                </c:pt>
                <c:pt idx="189">
                  <c:v>23.7</c:v>
                </c:pt>
                <c:pt idx="190">
                  <c:v>23.8</c:v>
                </c:pt>
                <c:pt idx="191">
                  <c:v>23.9</c:v>
                </c:pt>
                <c:pt idx="192">
                  <c:v>24</c:v>
                </c:pt>
                <c:pt idx="193">
                  <c:v>24.1</c:v>
                </c:pt>
                <c:pt idx="194">
                  <c:v>24.2</c:v>
                </c:pt>
                <c:pt idx="195">
                  <c:v>24.3</c:v>
                </c:pt>
                <c:pt idx="196">
                  <c:v>24.4</c:v>
                </c:pt>
                <c:pt idx="197">
                  <c:v>24.5</c:v>
                </c:pt>
                <c:pt idx="198">
                  <c:v>24.6</c:v>
                </c:pt>
                <c:pt idx="199">
                  <c:v>24.7</c:v>
                </c:pt>
                <c:pt idx="200">
                  <c:v>24.8</c:v>
                </c:pt>
                <c:pt idx="201">
                  <c:v>24.9</c:v>
                </c:pt>
                <c:pt idx="202">
                  <c:v>25</c:v>
                </c:pt>
                <c:pt idx="203">
                  <c:v>25.1</c:v>
                </c:pt>
                <c:pt idx="204">
                  <c:v>25.2</c:v>
                </c:pt>
                <c:pt idx="205">
                  <c:v>25.3</c:v>
                </c:pt>
                <c:pt idx="206">
                  <c:v>25.4</c:v>
                </c:pt>
                <c:pt idx="207">
                  <c:v>25.5</c:v>
                </c:pt>
                <c:pt idx="208">
                  <c:v>25.6</c:v>
                </c:pt>
                <c:pt idx="209">
                  <c:v>25.7</c:v>
                </c:pt>
                <c:pt idx="210">
                  <c:v>25.8</c:v>
                </c:pt>
                <c:pt idx="211">
                  <c:v>25.9</c:v>
                </c:pt>
                <c:pt idx="212">
                  <c:v>26</c:v>
                </c:pt>
                <c:pt idx="213">
                  <c:v>26.1</c:v>
                </c:pt>
                <c:pt idx="214">
                  <c:v>26.2</c:v>
                </c:pt>
                <c:pt idx="215">
                  <c:v>26.3</c:v>
                </c:pt>
                <c:pt idx="216">
                  <c:v>26.4</c:v>
                </c:pt>
                <c:pt idx="217">
                  <c:v>26.5</c:v>
                </c:pt>
                <c:pt idx="218">
                  <c:v>26.6</c:v>
                </c:pt>
                <c:pt idx="219">
                  <c:v>26.7</c:v>
                </c:pt>
                <c:pt idx="220">
                  <c:v>26.8</c:v>
                </c:pt>
                <c:pt idx="221">
                  <c:v>26.9</c:v>
                </c:pt>
                <c:pt idx="222">
                  <c:v>27</c:v>
                </c:pt>
                <c:pt idx="223">
                  <c:v>27.1</c:v>
                </c:pt>
                <c:pt idx="224">
                  <c:v>27.2</c:v>
                </c:pt>
                <c:pt idx="225">
                  <c:v>27.3</c:v>
                </c:pt>
                <c:pt idx="226">
                  <c:v>27.4</c:v>
                </c:pt>
                <c:pt idx="227">
                  <c:v>27.5</c:v>
                </c:pt>
                <c:pt idx="228">
                  <c:v>27.6</c:v>
                </c:pt>
                <c:pt idx="229">
                  <c:v>27.7</c:v>
                </c:pt>
                <c:pt idx="230">
                  <c:v>27.8</c:v>
                </c:pt>
                <c:pt idx="231">
                  <c:v>27.9</c:v>
                </c:pt>
                <c:pt idx="232">
                  <c:v>28</c:v>
                </c:pt>
                <c:pt idx="233">
                  <c:v>28.1</c:v>
                </c:pt>
                <c:pt idx="234">
                  <c:v>28.2</c:v>
                </c:pt>
                <c:pt idx="235">
                  <c:v>28.3</c:v>
                </c:pt>
                <c:pt idx="236">
                  <c:v>28.4</c:v>
                </c:pt>
                <c:pt idx="237">
                  <c:v>28.5</c:v>
                </c:pt>
                <c:pt idx="238">
                  <c:v>28.6</c:v>
                </c:pt>
                <c:pt idx="239">
                  <c:v>28.7</c:v>
                </c:pt>
                <c:pt idx="240">
                  <c:v>28.8</c:v>
                </c:pt>
                <c:pt idx="241">
                  <c:v>28.9</c:v>
                </c:pt>
                <c:pt idx="242">
                  <c:v>29</c:v>
                </c:pt>
                <c:pt idx="243">
                  <c:v>29.1</c:v>
                </c:pt>
                <c:pt idx="244">
                  <c:v>29.2</c:v>
                </c:pt>
                <c:pt idx="245">
                  <c:v>29.3</c:v>
                </c:pt>
                <c:pt idx="246">
                  <c:v>29.4</c:v>
                </c:pt>
                <c:pt idx="247">
                  <c:v>29.5</c:v>
                </c:pt>
                <c:pt idx="248">
                  <c:v>29.6</c:v>
                </c:pt>
                <c:pt idx="249">
                  <c:v>29.7</c:v>
                </c:pt>
                <c:pt idx="250">
                  <c:v>29.8</c:v>
                </c:pt>
                <c:pt idx="251">
                  <c:v>29.9</c:v>
                </c:pt>
                <c:pt idx="252">
                  <c:v>30</c:v>
                </c:pt>
                <c:pt idx="253">
                  <c:v>30.1</c:v>
                </c:pt>
                <c:pt idx="254">
                  <c:v>30.2</c:v>
                </c:pt>
                <c:pt idx="255">
                  <c:v>30.3</c:v>
                </c:pt>
                <c:pt idx="256">
                  <c:v>30.4</c:v>
                </c:pt>
                <c:pt idx="257">
                  <c:v>30.5</c:v>
                </c:pt>
                <c:pt idx="258">
                  <c:v>30.6</c:v>
                </c:pt>
                <c:pt idx="259">
                  <c:v>30.7</c:v>
                </c:pt>
                <c:pt idx="260">
                  <c:v>30.8</c:v>
                </c:pt>
                <c:pt idx="261">
                  <c:v>30.9</c:v>
                </c:pt>
                <c:pt idx="262">
                  <c:v>31</c:v>
                </c:pt>
                <c:pt idx="263">
                  <c:v>31.1</c:v>
                </c:pt>
                <c:pt idx="264">
                  <c:v>31.2</c:v>
                </c:pt>
                <c:pt idx="265">
                  <c:v>31.3</c:v>
                </c:pt>
                <c:pt idx="266">
                  <c:v>31.4</c:v>
                </c:pt>
                <c:pt idx="267">
                  <c:v>31.5</c:v>
                </c:pt>
                <c:pt idx="268">
                  <c:v>31.6</c:v>
                </c:pt>
                <c:pt idx="269">
                  <c:v>31.7</c:v>
                </c:pt>
                <c:pt idx="270">
                  <c:v>31.8</c:v>
                </c:pt>
                <c:pt idx="271">
                  <c:v>31.9</c:v>
                </c:pt>
                <c:pt idx="272">
                  <c:v>32</c:v>
                </c:pt>
                <c:pt idx="273">
                  <c:v>32.1</c:v>
                </c:pt>
                <c:pt idx="274">
                  <c:v>32.200000000000003</c:v>
                </c:pt>
                <c:pt idx="275">
                  <c:v>32.299999999999997</c:v>
                </c:pt>
                <c:pt idx="276">
                  <c:v>32.4</c:v>
                </c:pt>
                <c:pt idx="277">
                  <c:v>32.5</c:v>
                </c:pt>
                <c:pt idx="278">
                  <c:v>32.6</c:v>
                </c:pt>
                <c:pt idx="279">
                  <c:v>32.700000000000003</c:v>
                </c:pt>
                <c:pt idx="280">
                  <c:v>32.799999999999997</c:v>
                </c:pt>
                <c:pt idx="281">
                  <c:v>32.9</c:v>
                </c:pt>
                <c:pt idx="282">
                  <c:v>33</c:v>
                </c:pt>
                <c:pt idx="283">
                  <c:v>33.1</c:v>
                </c:pt>
                <c:pt idx="284">
                  <c:v>33.200000000000003</c:v>
                </c:pt>
                <c:pt idx="285">
                  <c:v>33.299999999999997</c:v>
                </c:pt>
                <c:pt idx="286">
                  <c:v>33.4</c:v>
                </c:pt>
                <c:pt idx="287">
                  <c:v>33.5</c:v>
                </c:pt>
                <c:pt idx="288">
                  <c:v>33.6</c:v>
                </c:pt>
                <c:pt idx="289">
                  <c:v>33.700000000000003</c:v>
                </c:pt>
                <c:pt idx="290">
                  <c:v>33.799999999999997</c:v>
                </c:pt>
                <c:pt idx="291">
                  <c:v>33.9</c:v>
                </c:pt>
                <c:pt idx="292">
                  <c:v>34</c:v>
                </c:pt>
                <c:pt idx="293">
                  <c:v>34.1</c:v>
                </c:pt>
                <c:pt idx="294">
                  <c:v>34.200000000000003</c:v>
                </c:pt>
                <c:pt idx="295">
                  <c:v>34.299999999999997</c:v>
                </c:pt>
                <c:pt idx="296">
                  <c:v>34.4</c:v>
                </c:pt>
                <c:pt idx="297">
                  <c:v>34.5</c:v>
                </c:pt>
                <c:pt idx="298">
                  <c:v>34.6</c:v>
                </c:pt>
                <c:pt idx="299">
                  <c:v>34.700000000000003</c:v>
                </c:pt>
                <c:pt idx="300">
                  <c:v>34.799999999999997</c:v>
                </c:pt>
                <c:pt idx="301">
                  <c:v>34.9</c:v>
                </c:pt>
                <c:pt idx="302">
                  <c:v>35</c:v>
                </c:pt>
                <c:pt idx="303">
                  <c:v>35.1</c:v>
                </c:pt>
                <c:pt idx="304">
                  <c:v>35.200000000000003</c:v>
                </c:pt>
                <c:pt idx="305">
                  <c:v>35.299999999999997</c:v>
                </c:pt>
                <c:pt idx="306">
                  <c:v>35.4</c:v>
                </c:pt>
                <c:pt idx="307">
                  <c:v>35.5</c:v>
                </c:pt>
                <c:pt idx="308">
                  <c:v>35.6</c:v>
                </c:pt>
                <c:pt idx="309">
                  <c:v>35.700000000000003</c:v>
                </c:pt>
                <c:pt idx="310">
                  <c:v>35.799999999999997</c:v>
                </c:pt>
                <c:pt idx="311">
                  <c:v>35.9</c:v>
                </c:pt>
                <c:pt idx="312">
                  <c:v>36</c:v>
                </c:pt>
                <c:pt idx="313">
                  <c:v>36.1</c:v>
                </c:pt>
                <c:pt idx="314">
                  <c:v>36.200000000000003</c:v>
                </c:pt>
                <c:pt idx="315">
                  <c:v>36.299999999999997</c:v>
                </c:pt>
                <c:pt idx="316">
                  <c:v>36.4</c:v>
                </c:pt>
                <c:pt idx="317">
                  <c:v>36.5</c:v>
                </c:pt>
                <c:pt idx="318">
                  <c:v>36.6</c:v>
                </c:pt>
                <c:pt idx="319">
                  <c:v>36.700000000000003</c:v>
                </c:pt>
                <c:pt idx="320">
                  <c:v>36.799999999999997</c:v>
                </c:pt>
                <c:pt idx="321">
                  <c:v>36.9</c:v>
                </c:pt>
                <c:pt idx="322">
                  <c:v>37</c:v>
                </c:pt>
                <c:pt idx="323">
                  <c:v>37.1</c:v>
                </c:pt>
                <c:pt idx="324">
                  <c:v>37.200000000000003</c:v>
                </c:pt>
                <c:pt idx="325">
                  <c:v>37.299999999999997</c:v>
                </c:pt>
                <c:pt idx="326">
                  <c:v>37.4</c:v>
                </c:pt>
                <c:pt idx="327">
                  <c:v>37.5</c:v>
                </c:pt>
                <c:pt idx="328">
                  <c:v>37.6</c:v>
                </c:pt>
                <c:pt idx="329">
                  <c:v>37.700000000000003</c:v>
                </c:pt>
                <c:pt idx="330">
                  <c:v>37.799999999999997</c:v>
                </c:pt>
                <c:pt idx="331">
                  <c:v>37.9</c:v>
                </c:pt>
                <c:pt idx="332">
                  <c:v>38</c:v>
                </c:pt>
                <c:pt idx="333">
                  <c:v>38.1</c:v>
                </c:pt>
                <c:pt idx="334">
                  <c:v>38.200000000000003</c:v>
                </c:pt>
                <c:pt idx="335">
                  <c:v>38.299999999999997</c:v>
                </c:pt>
                <c:pt idx="336">
                  <c:v>38.4</c:v>
                </c:pt>
                <c:pt idx="337">
                  <c:v>38.5</c:v>
                </c:pt>
                <c:pt idx="338">
                  <c:v>38.6</c:v>
                </c:pt>
                <c:pt idx="339">
                  <c:v>38.700000000000003</c:v>
                </c:pt>
                <c:pt idx="340">
                  <c:v>38.799999999999997</c:v>
                </c:pt>
                <c:pt idx="341">
                  <c:v>38.9</c:v>
                </c:pt>
                <c:pt idx="342">
                  <c:v>39</c:v>
                </c:pt>
                <c:pt idx="343">
                  <c:v>39.1</c:v>
                </c:pt>
                <c:pt idx="344">
                  <c:v>39.200000000000003</c:v>
                </c:pt>
                <c:pt idx="345">
                  <c:v>39.299999999999997</c:v>
                </c:pt>
                <c:pt idx="346">
                  <c:v>39.4</c:v>
                </c:pt>
                <c:pt idx="347">
                  <c:v>39.5</c:v>
                </c:pt>
                <c:pt idx="348">
                  <c:v>39.6</c:v>
                </c:pt>
                <c:pt idx="349">
                  <c:v>39.700000000000003</c:v>
                </c:pt>
                <c:pt idx="350">
                  <c:v>39.799999999999997</c:v>
                </c:pt>
                <c:pt idx="351">
                  <c:v>39.9</c:v>
                </c:pt>
                <c:pt idx="352">
                  <c:v>40</c:v>
                </c:pt>
                <c:pt idx="353">
                  <c:v>40.1</c:v>
                </c:pt>
                <c:pt idx="354">
                  <c:v>40.200000000000003</c:v>
                </c:pt>
                <c:pt idx="355">
                  <c:v>40.299999999999997</c:v>
                </c:pt>
                <c:pt idx="356">
                  <c:v>40.4</c:v>
                </c:pt>
                <c:pt idx="357">
                  <c:v>40.5</c:v>
                </c:pt>
                <c:pt idx="358">
                  <c:v>40.6</c:v>
                </c:pt>
                <c:pt idx="359">
                  <c:v>40.700000000000003</c:v>
                </c:pt>
                <c:pt idx="360">
                  <c:v>40.799999999999997</c:v>
                </c:pt>
                <c:pt idx="361">
                  <c:v>40.9</c:v>
                </c:pt>
                <c:pt idx="362">
                  <c:v>41</c:v>
                </c:pt>
                <c:pt idx="363">
                  <c:v>41.1</c:v>
                </c:pt>
                <c:pt idx="364">
                  <c:v>41.2</c:v>
                </c:pt>
                <c:pt idx="365">
                  <c:v>41.3</c:v>
                </c:pt>
                <c:pt idx="366">
                  <c:v>41.4</c:v>
                </c:pt>
                <c:pt idx="367">
                  <c:v>41.5</c:v>
                </c:pt>
                <c:pt idx="368">
                  <c:v>41.6</c:v>
                </c:pt>
                <c:pt idx="369">
                  <c:v>41.7</c:v>
                </c:pt>
                <c:pt idx="370">
                  <c:v>41.8</c:v>
                </c:pt>
                <c:pt idx="371">
                  <c:v>41.9</c:v>
                </c:pt>
                <c:pt idx="372">
                  <c:v>42</c:v>
                </c:pt>
                <c:pt idx="373">
                  <c:v>42.1</c:v>
                </c:pt>
                <c:pt idx="374">
                  <c:v>42.2</c:v>
                </c:pt>
                <c:pt idx="375">
                  <c:v>42.3</c:v>
                </c:pt>
                <c:pt idx="376">
                  <c:v>42.4</c:v>
                </c:pt>
                <c:pt idx="377">
                  <c:v>42.5</c:v>
                </c:pt>
                <c:pt idx="378">
                  <c:v>42.6</c:v>
                </c:pt>
                <c:pt idx="379">
                  <c:v>42.7</c:v>
                </c:pt>
                <c:pt idx="380">
                  <c:v>42.8</c:v>
                </c:pt>
                <c:pt idx="381">
                  <c:v>42.9</c:v>
                </c:pt>
                <c:pt idx="382">
                  <c:v>43</c:v>
                </c:pt>
                <c:pt idx="383">
                  <c:v>43.1</c:v>
                </c:pt>
                <c:pt idx="384">
                  <c:v>43.2</c:v>
                </c:pt>
                <c:pt idx="385">
                  <c:v>43.3</c:v>
                </c:pt>
                <c:pt idx="386">
                  <c:v>43.4</c:v>
                </c:pt>
                <c:pt idx="387">
                  <c:v>43.5</c:v>
                </c:pt>
                <c:pt idx="388">
                  <c:v>43.6</c:v>
                </c:pt>
                <c:pt idx="389">
                  <c:v>43.7</c:v>
                </c:pt>
                <c:pt idx="390">
                  <c:v>43.8</c:v>
                </c:pt>
                <c:pt idx="391">
                  <c:v>43.9</c:v>
                </c:pt>
                <c:pt idx="392">
                  <c:v>44</c:v>
                </c:pt>
                <c:pt idx="393">
                  <c:v>44.1</c:v>
                </c:pt>
                <c:pt idx="394">
                  <c:v>44.2</c:v>
                </c:pt>
                <c:pt idx="395">
                  <c:v>44.3</c:v>
                </c:pt>
                <c:pt idx="396">
                  <c:v>44.4</c:v>
                </c:pt>
                <c:pt idx="397">
                  <c:v>44.5</c:v>
                </c:pt>
                <c:pt idx="398">
                  <c:v>44.6</c:v>
                </c:pt>
                <c:pt idx="399">
                  <c:v>44.7</c:v>
                </c:pt>
                <c:pt idx="400">
                  <c:v>44.8</c:v>
                </c:pt>
                <c:pt idx="401">
                  <c:v>44.9</c:v>
                </c:pt>
                <c:pt idx="402">
                  <c:v>45</c:v>
                </c:pt>
                <c:pt idx="403">
                  <c:v>45.1</c:v>
                </c:pt>
                <c:pt idx="404">
                  <c:v>45.2</c:v>
                </c:pt>
                <c:pt idx="405">
                  <c:v>45.3</c:v>
                </c:pt>
                <c:pt idx="406">
                  <c:v>45.4</c:v>
                </c:pt>
                <c:pt idx="407">
                  <c:v>45.5</c:v>
                </c:pt>
                <c:pt idx="408">
                  <c:v>45.6</c:v>
                </c:pt>
                <c:pt idx="409">
                  <c:v>45.7</c:v>
                </c:pt>
                <c:pt idx="410">
                  <c:v>45.8</c:v>
                </c:pt>
                <c:pt idx="411">
                  <c:v>45.9</c:v>
                </c:pt>
                <c:pt idx="412">
                  <c:v>46</c:v>
                </c:pt>
                <c:pt idx="413">
                  <c:v>46.1</c:v>
                </c:pt>
                <c:pt idx="414">
                  <c:v>46.2</c:v>
                </c:pt>
                <c:pt idx="415">
                  <c:v>46.3</c:v>
                </c:pt>
                <c:pt idx="416">
                  <c:v>46.4</c:v>
                </c:pt>
                <c:pt idx="417">
                  <c:v>46.5</c:v>
                </c:pt>
                <c:pt idx="418">
                  <c:v>46.6</c:v>
                </c:pt>
                <c:pt idx="419">
                  <c:v>46.7</c:v>
                </c:pt>
                <c:pt idx="420">
                  <c:v>46.8</c:v>
                </c:pt>
                <c:pt idx="421">
                  <c:v>46.9</c:v>
                </c:pt>
                <c:pt idx="422">
                  <c:v>47</c:v>
                </c:pt>
                <c:pt idx="423">
                  <c:v>47.1</c:v>
                </c:pt>
                <c:pt idx="424">
                  <c:v>47.2</c:v>
                </c:pt>
                <c:pt idx="425">
                  <c:v>47.3</c:v>
                </c:pt>
                <c:pt idx="426">
                  <c:v>47.4</c:v>
                </c:pt>
                <c:pt idx="427">
                  <c:v>47.5</c:v>
                </c:pt>
                <c:pt idx="428">
                  <c:v>47.6</c:v>
                </c:pt>
                <c:pt idx="429">
                  <c:v>47.7</c:v>
                </c:pt>
                <c:pt idx="430">
                  <c:v>47.8</c:v>
                </c:pt>
                <c:pt idx="431">
                  <c:v>47.9</c:v>
                </c:pt>
                <c:pt idx="432">
                  <c:v>48</c:v>
                </c:pt>
                <c:pt idx="433">
                  <c:v>48.1</c:v>
                </c:pt>
                <c:pt idx="434">
                  <c:v>48.2</c:v>
                </c:pt>
                <c:pt idx="435">
                  <c:v>48.3</c:v>
                </c:pt>
                <c:pt idx="436">
                  <c:v>48.4</c:v>
                </c:pt>
                <c:pt idx="437">
                  <c:v>48.5</c:v>
                </c:pt>
                <c:pt idx="438">
                  <c:v>48.6</c:v>
                </c:pt>
                <c:pt idx="439">
                  <c:v>48.7</c:v>
                </c:pt>
                <c:pt idx="440">
                  <c:v>48.8</c:v>
                </c:pt>
                <c:pt idx="441">
                  <c:v>48.9</c:v>
                </c:pt>
                <c:pt idx="442">
                  <c:v>49</c:v>
                </c:pt>
                <c:pt idx="443">
                  <c:v>49.1</c:v>
                </c:pt>
                <c:pt idx="444">
                  <c:v>49.2</c:v>
                </c:pt>
                <c:pt idx="445">
                  <c:v>49.3</c:v>
                </c:pt>
                <c:pt idx="446">
                  <c:v>49.4</c:v>
                </c:pt>
                <c:pt idx="447">
                  <c:v>49.5</c:v>
                </c:pt>
                <c:pt idx="448">
                  <c:v>49.6</c:v>
                </c:pt>
                <c:pt idx="449">
                  <c:v>49.7</c:v>
                </c:pt>
                <c:pt idx="450">
                  <c:v>49.8</c:v>
                </c:pt>
                <c:pt idx="451">
                  <c:v>49.9</c:v>
                </c:pt>
                <c:pt idx="452">
                  <c:v>50</c:v>
                </c:pt>
                <c:pt idx="453">
                  <c:v>50.1</c:v>
                </c:pt>
                <c:pt idx="454">
                  <c:v>50.2</c:v>
                </c:pt>
                <c:pt idx="455">
                  <c:v>50.3</c:v>
                </c:pt>
                <c:pt idx="456">
                  <c:v>50.4</c:v>
                </c:pt>
                <c:pt idx="457">
                  <c:v>50.5</c:v>
                </c:pt>
                <c:pt idx="458">
                  <c:v>50.6</c:v>
                </c:pt>
                <c:pt idx="459">
                  <c:v>50.7</c:v>
                </c:pt>
                <c:pt idx="460">
                  <c:v>50.8</c:v>
                </c:pt>
                <c:pt idx="461">
                  <c:v>50.9</c:v>
                </c:pt>
                <c:pt idx="462">
                  <c:v>51</c:v>
                </c:pt>
                <c:pt idx="463">
                  <c:v>51.1</c:v>
                </c:pt>
                <c:pt idx="464">
                  <c:v>51.2</c:v>
                </c:pt>
                <c:pt idx="465">
                  <c:v>51.3</c:v>
                </c:pt>
                <c:pt idx="466">
                  <c:v>51.4</c:v>
                </c:pt>
                <c:pt idx="467">
                  <c:v>51.5</c:v>
                </c:pt>
                <c:pt idx="468">
                  <c:v>51.6</c:v>
                </c:pt>
                <c:pt idx="469">
                  <c:v>51.7</c:v>
                </c:pt>
                <c:pt idx="470">
                  <c:v>51.8</c:v>
                </c:pt>
                <c:pt idx="471">
                  <c:v>51.9</c:v>
                </c:pt>
                <c:pt idx="472">
                  <c:v>52</c:v>
                </c:pt>
                <c:pt idx="473">
                  <c:v>52.1</c:v>
                </c:pt>
                <c:pt idx="474">
                  <c:v>52.2</c:v>
                </c:pt>
                <c:pt idx="475">
                  <c:v>52.3</c:v>
                </c:pt>
                <c:pt idx="476">
                  <c:v>52.4</c:v>
                </c:pt>
                <c:pt idx="477">
                  <c:v>52.5</c:v>
                </c:pt>
                <c:pt idx="478">
                  <c:v>52.6</c:v>
                </c:pt>
                <c:pt idx="479">
                  <c:v>52.7</c:v>
                </c:pt>
                <c:pt idx="480">
                  <c:v>52.8</c:v>
                </c:pt>
                <c:pt idx="481">
                  <c:v>52.9</c:v>
                </c:pt>
                <c:pt idx="482">
                  <c:v>53</c:v>
                </c:pt>
                <c:pt idx="483">
                  <c:v>53.1</c:v>
                </c:pt>
                <c:pt idx="484">
                  <c:v>53.2</c:v>
                </c:pt>
                <c:pt idx="485">
                  <c:v>53.3</c:v>
                </c:pt>
                <c:pt idx="486">
                  <c:v>53.4</c:v>
                </c:pt>
                <c:pt idx="487">
                  <c:v>53.5</c:v>
                </c:pt>
                <c:pt idx="488">
                  <c:v>53.6</c:v>
                </c:pt>
                <c:pt idx="489">
                  <c:v>53.7</c:v>
                </c:pt>
                <c:pt idx="490">
                  <c:v>53.8</c:v>
                </c:pt>
                <c:pt idx="491">
                  <c:v>53.9</c:v>
                </c:pt>
                <c:pt idx="492">
                  <c:v>54</c:v>
                </c:pt>
                <c:pt idx="493">
                  <c:v>54.1</c:v>
                </c:pt>
                <c:pt idx="494">
                  <c:v>54.2</c:v>
                </c:pt>
                <c:pt idx="495">
                  <c:v>54.3</c:v>
                </c:pt>
                <c:pt idx="496">
                  <c:v>54.4</c:v>
                </c:pt>
                <c:pt idx="497">
                  <c:v>54.5</c:v>
                </c:pt>
                <c:pt idx="498">
                  <c:v>54.6</c:v>
                </c:pt>
                <c:pt idx="499">
                  <c:v>54.7</c:v>
                </c:pt>
                <c:pt idx="500">
                  <c:v>54.8</c:v>
                </c:pt>
                <c:pt idx="501">
                  <c:v>54.9</c:v>
                </c:pt>
                <c:pt idx="502">
                  <c:v>55</c:v>
                </c:pt>
                <c:pt idx="503">
                  <c:v>55.1</c:v>
                </c:pt>
                <c:pt idx="504">
                  <c:v>55.2</c:v>
                </c:pt>
                <c:pt idx="505">
                  <c:v>55.3</c:v>
                </c:pt>
                <c:pt idx="506">
                  <c:v>55.4</c:v>
                </c:pt>
                <c:pt idx="507">
                  <c:v>55.5</c:v>
                </c:pt>
                <c:pt idx="508">
                  <c:v>55.6</c:v>
                </c:pt>
                <c:pt idx="509">
                  <c:v>55.7</c:v>
                </c:pt>
                <c:pt idx="510">
                  <c:v>55.8</c:v>
                </c:pt>
                <c:pt idx="511">
                  <c:v>55.9</c:v>
                </c:pt>
                <c:pt idx="512">
                  <c:v>56</c:v>
                </c:pt>
                <c:pt idx="513">
                  <c:v>56.1</c:v>
                </c:pt>
                <c:pt idx="514">
                  <c:v>56.2</c:v>
                </c:pt>
                <c:pt idx="515">
                  <c:v>56.3</c:v>
                </c:pt>
                <c:pt idx="516">
                  <c:v>56.4</c:v>
                </c:pt>
                <c:pt idx="517">
                  <c:v>56.5</c:v>
                </c:pt>
                <c:pt idx="518">
                  <c:v>56.6</c:v>
                </c:pt>
                <c:pt idx="519">
                  <c:v>56.7</c:v>
                </c:pt>
                <c:pt idx="520">
                  <c:v>56.8</c:v>
                </c:pt>
                <c:pt idx="521">
                  <c:v>56.9</c:v>
                </c:pt>
                <c:pt idx="522">
                  <c:v>57</c:v>
                </c:pt>
                <c:pt idx="523">
                  <c:v>57.1</c:v>
                </c:pt>
                <c:pt idx="524">
                  <c:v>57.2</c:v>
                </c:pt>
                <c:pt idx="525">
                  <c:v>57.3</c:v>
                </c:pt>
                <c:pt idx="526">
                  <c:v>57.4</c:v>
                </c:pt>
                <c:pt idx="527">
                  <c:v>57.5</c:v>
                </c:pt>
                <c:pt idx="528">
                  <c:v>57.6</c:v>
                </c:pt>
                <c:pt idx="529">
                  <c:v>57.7</c:v>
                </c:pt>
                <c:pt idx="530">
                  <c:v>57.8</c:v>
                </c:pt>
                <c:pt idx="531">
                  <c:v>57.9</c:v>
                </c:pt>
                <c:pt idx="532">
                  <c:v>58</c:v>
                </c:pt>
                <c:pt idx="533">
                  <c:v>58.1</c:v>
                </c:pt>
                <c:pt idx="534">
                  <c:v>58.2</c:v>
                </c:pt>
                <c:pt idx="535">
                  <c:v>58.3</c:v>
                </c:pt>
                <c:pt idx="536">
                  <c:v>58.4</c:v>
                </c:pt>
                <c:pt idx="537">
                  <c:v>58.5</c:v>
                </c:pt>
                <c:pt idx="538">
                  <c:v>58.6</c:v>
                </c:pt>
                <c:pt idx="539">
                  <c:v>58.7</c:v>
                </c:pt>
                <c:pt idx="540">
                  <c:v>58.8</c:v>
                </c:pt>
                <c:pt idx="541">
                  <c:v>58.9</c:v>
                </c:pt>
                <c:pt idx="542">
                  <c:v>59</c:v>
                </c:pt>
                <c:pt idx="543">
                  <c:v>59.1</c:v>
                </c:pt>
                <c:pt idx="544">
                  <c:v>59.2</c:v>
                </c:pt>
                <c:pt idx="545">
                  <c:v>59.3</c:v>
                </c:pt>
                <c:pt idx="546">
                  <c:v>59.4</c:v>
                </c:pt>
                <c:pt idx="547">
                  <c:v>59.5</c:v>
                </c:pt>
                <c:pt idx="548">
                  <c:v>59.6</c:v>
                </c:pt>
                <c:pt idx="549">
                  <c:v>59.7</c:v>
                </c:pt>
                <c:pt idx="550">
                  <c:v>59.8</c:v>
                </c:pt>
                <c:pt idx="551">
                  <c:v>59.9</c:v>
                </c:pt>
                <c:pt idx="552">
                  <c:v>60</c:v>
                </c:pt>
                <c:pt idx="553">
                  <c:v>60.1</c:v>
                </c:pt>
                <c:pt idx="554">
                  <c:v>60.2</c:v>
                </c:pt>
                <c:pt idx="555">
                  <c:v>60.3</c:v>
                </c:pt>
                <c:pt idx="556">
                  <c:v>60.4</c:v>
                </c:pt>
                <c:pt idx="557">
                  <c:v>60.5</c:v>
                </c:pt>
                <c:pt idx="558">
                  <c:v>60.6</c:v>
                </c:pt>
                <c:pt idx="559">
                  <c:v>60.7</c:v>
                </c:pt>
                <c:pt idx="560">
                  <c:v>60.8</c:v>
                </c:pt>
                <c:pt idx="561">
                  <c:v>60.9</c:v>
                </c:pt>
                <c:pt idx="562">
                  <c:v>61</c:v>
                </c:pt>
                <c:pt idx="563">
                  <c:v>61.1</c:v>
                </c:pt>
                <c:pt idx="564">
                  <c:v>61.2</c:v>
                </c:pt>
                <c:pt idx="565">
                  <c:v>61.3</c:v>
                </c:pt>
                <c:pt idx="566">
                  <c:v>61.4</c:v>
                </c:pt>
                <c:pt idx="567">
                  <c:v>61.5</c:v>
                </c:pt>
                <c:pt idx="568">
                  <c:v>61.6</c:v>
                </c:pt>
                <c:pt idx="569">
                  <c:v>61.7</c:v>
                </c:pt>
                <c:pt idx="570">
                  <c:v>61.8</c:v>
                </c:pt>
                <c:pt idx="571">
                  <c:v>61.9</c:v>
                </c:pt>
                <c:pt idx="572">
                  <c:v>62</c:v>
                </c:pt>
                <c:pt idx="573">
                  <c:v>62.1</c:v>
                </c:pt>
                <c:pt idx="574">
                  <c:v>62.2</c:v>
                </c:pt>
                <c:pt idx="575">
                  <c:v>62.3</c:v>
                </c:pt>
                <c:pt idx="576">
                  <c:v>62.4</c:v>
                </c:pt>
                <c:pt idx="577">
                  <c:v>62.5</c:v>
                </c:pt>
                <c:pt idx="578">
                  <c:v>62.6</c:v>
                </c:pt>
                <c:pt idx="579">
                  <c:v>62.7</c:v>
                </c:pt>
                <c:pt idx="580">
                  <c:v>62.8</c:v>
                </c:pt>
                <c:pt idx="581">
                  <c:v>62.9</c:v>
                </c:pt>
                <c:pt idx="582">
                  <c:v>63</c:v>
                </c:pt>
                <c:pt idx="583">
                  <c:v>63.1</c:v>
                </c:pt>
                <c:pt idx="584">
                  <c:v>63.2</c:v>
                </c:pt>
                <c:pt idx="585">
                  <c:v>63.3</c:v>
                </c:pt>
                <c:pt idx="586">
                  <c:v>63.4</c:v>
                </c:pt>
                <c:pt idx="587">
                  <c:v>63.5</c:v>
                </c:pt>
                <c:pt idx="588">
                  <c:v>63.6</c:v>
                </c:pt>
                <c:pt idx="589">
                  <c:v>63.7</c:v>
                </c:pt>
                <c:pt idx="590">
                  <c:v>63.8</c:v>
                </c:pt>
                <c:pt idx="591">
                  <c:v>63.9</c:v>
                </c:pt>
                <c:pt idx="592">
                  <c:v>64</c:v>
                </c:pt>
                <c:pt idx="593">
                  <c:v>64.099999999999994</c:v>
                </c:pt>
                <c:pt idx="594">
                  <c:v>64.2</c:v>
                </c:pt>
                <c:pt idx="595">
                  <c:v>64.3</c:v>
                </c:pt>
                <c:pt idx="596">
                  <c:v>64.400000000000006</c:v>
                </c:pt>
                <c:pt idx="597">
                  <c:v>64.5</c:v>
                </c:pt>
                <c:pt idx="598">
                  <c:v>64.599999999999994</c:v>
                </c:pt>
                <c:pt idx="599">
                  <c:v>64.7</c:v>
                </c:pt>
                <c:pt idx="600">
                  <c:v>64.8</c:v>
                </c:pt>
                <c:pt idx="601">
                  <c:v>64.900000000000006</c:v>
                </c:pt>
                <c:pt idx="602">
                  <c:v>65</c:v>
                </c:pt>
                <c:pt idx="603">
                  <c:v>65.099999999999994</c:v>
                </c:pt>
                <c:pt idx="604">
                  <c:v>65.2</c:v>
                </c:pt>
                <c:pt idx="605">
                  <c:v>65.3</c:v>
                </c:pt>
                <c:pt idx="606">
                  <c:v>65.400000000000006</c:v>
                </c:pt>
                <c:pt idx="607">
                  <c:v>65.5</c:v>
                </c:pt>
                <c:pt idx="608">
                  <c:v>65.599999999999994</c:v>
                </c:pt>
                <c:pt idx="609">
                  <c:v>65.7</c:v>
                </c:pt>
                <c:pt idx="610">
                  <c:v>65.8</c:v>
                </c:pt>
                <c:pt idx="611">
                  <c:v>65.900000000000006</c:v>
                </c:pt>
                <c:pt idx="612">
                  <c:v>66</c:v>
                </c:pt>
                <c:pt idx="613">
                  <c:v>66.099999999999994</c:v>
                </c:pt>
                <c:pt idx="614">
                  <c:v>66.2</c:v>
                </c:pt>
                <c:pt idx="615">
                  <c:v>66.3</c:v>
                </c:pt>
                <c:pt idx="616">
                  <c:v>66.400000000000006</c:v>
                </c:pt>
                <c:pt idx="617">
                  <c:v>66.5</c:v>
                </c:pt>
                <c:pt idx="618">
                  <c:v>66.599999999999994</c:v>
                </c:pt>
                <c:pt idx="619">
                  <c:v>66.7</c:v>
                </c:pt>
                <c:pt idx="620">
                  <c:v>66.8</c:v>
                </c:pt>
                <c:pt idx="621">
                  <c:v>66.900000000000006</c:v>
                </c:pt>
                <c:pt idx="622">
                  <c:v>67</c:v>
                </c:pt>
                <c:pt idx="623">
                  <c:v>67.099999999999994</c:v>
                </c:pt>
                <c:pt idx="624">
                  <c:v>67.2</c:v>
                </c:pt>
                <c:pt idx="625">
                  <c:v>67.3</c:v>
                </c:pt>
                <c:pt idx="626">
                  <c:v>67.400000000000006</c:v>
                </c:pt>
                <c:pt idx="627">
                  <c:v>67.5</c:v>
                </c:pt>
                <c:pt idx="628">
                  <c:v>67.599999999999994</c:v>
                </c:pt>
                <c:pt idx="629">
                  <c:v>67.7</c:v>
                </c:pt>
                <c:pt idx="630">
                  <c:v>67.8</c:v>
                </c:pt>
                <c:pt idx="631">
                  <c:v>67.900000000000006</c:v>
                </c:pt>
                <c:pt idx="632">
                  <c:v>68</c:v>
                </c:pt>
                <c:pt idx="633">
                  <c:v>68.099999999999994</c:v>
                </c:pt>
                <c:pt idx="634">
                  <c:v>68.2</c:v>
                </c:pt>
                <c:pt idx="635">
                  <c:v>68.3</c:v>
                </c:pt>
                <c:pt idx="636">
                  <c:v>68.400000000000006</c:v>
                </c:pt>
                <c:pt idx="637">
                  <c:v>68.5</c:v>
                </c:pt>
                <c:pt idx="638">
                  <c:v>68.599999999999994</c:v>
                </c:pt>
                <c:pt idx="639">
                  <c:v>68.7</c:v>
                </c:pt>
                <c:pt idx="640">
                  <c:v>68.8</c:v>
                </c:pt>
                <c:pt idx="641">
                  <c:v>68.900000000000006</c:v>
                </c:pt>
                <c:pt idx="642">
                  <c:v>69</c:v>
                </c:pt>
                <c:pt idx="643">
                  <c:v>69.099999999999994</c:v>
                </c:pt>
                <c:pt idx="644">
                  <c:v>69.2</c:v>
                </c:pt>
                <c:pt idx="645">
                  <c:v>69.3</c:v>
                </c:pt>
                <c:pt idx="646">
                  <c:v>69.400000000000006</c:v>
                </c:pt>
                <c:pt idx="647">
                  <c:v>69.5</c:v>
                </c:pt>
                <c:pt idx="648">
                  <c:v>69.599999999999994</c:v>
                </c:pt>
                <c:pt idx="649">
                  <c:v>69.7</c:v>
                </c:pt>
                <c:pt idx="650">
                  <c:v>69.8</c:v>
                </c:pt>
                <c:pt idx="651">
                  <c:v>69.900000000000006</c:v>
                </c:pt>
                <c:pt idx="652">
                  <c:v>70</c:v>
                </c:pt>
                <c:pt idx="653">
                  <c:v>70.099999999999994</c:v>
                </c:pt>
                <c:pt idx="654">
                  <c:v>70.2</c:v>
                </c:pt>
                <c:pt idx="655">
                  <c:v>70.3</c:v>
                </c:pt>
                <c:pt idx="656">
                  <c:v>70.400000000000006</c:v>
                </c:pt>
                <c:pt idx="657">
                  <c:v>70.5</c:v>
                </c:pt>
                <c:pt idx="658">
                  <c:v>70.599999999999994</c:v>
                </c:pt>
                <c:pt idx="659">
                  <c:v>70.7</c:v>
                </c:pt>
                <c:pt idx="660">
                  <c:v>70.8</c:v>
                </c:pt>
                <c:pt idx="661">
                  <c:v>70.900000000000006</c:v>
                </c:pt>
                <c:pt idx="662">
                  <c:v>71</c:v>
                </c:pt>
                <c:pt idx="663">
                  <c:v>71.099999999999994</c:v>
                </c:pt>
                <c:pt idx="664">
                  <c:v>71.2</c:v>
                </c:pt>
                <c:pt idx="665">
                  <c:v>71.3</c:v>
                </c:pt>
                <c:pt idx="666">
                  <c:v>71.400000000000006</c:v>
                </c:pt>
                <c:pt idx="667">
                  <c:v>71.5</c:v>
                </c:pt>
                <c:pt idx="668">
                  <c:v>71.599999999999994</c:v>
                </c:pt>
                <c:pt idx="669">
                  <c:v>71.7</c:v>
                </c:pt>
                <c:pt idx="670">
                  <c:v>71.8</c:v>
                </c:pt>
                <c:pt idx="671">
                  <c:v>71.900000000000006</c:v>
                </c:pt>
                <c:pt idx="672">
                  <c:v>72</c:v>
                </c:pt>
                <c:pt idx="673">
                  <c:v>72.099999999999994</c:v>
                </c:pt>
                <c:pt idx="674">
                  <c:v>72.2</c:v>
                </c:pt>
                <c:pt idx="675">
                  <c:v>72.3</c:v>
                </c:pt>
                <c:pt idx="676">
                  <c:v>72.400000000000006</c:v>
                </c:pt>
                <c:pt idx="677">
                  <c:v>72.5</c:v>
                </c:pt>
                <c:pt idx="678">
                  <c:v>72.599999999999994</c:v>
                </c:pt>
                <c:pt idx="679">
                  <c:v>72.7</c:v>
                </c:pt>
                <c:pt idx="680">
                  <c:v>72.8</c:v>
                </c:pt>
                <c:pt idx="681">
                  <c:v>72.900000000000006</c:v>
                </c:pt>
                <c:pt idx="682">
                  <c:v>73</c:v>
                </c:pt>
                <c:pt idx="683">
                  <c:v>73.099999999999994</c:v>
                </c:pt>
                <c:pt idx="684">
                  <c:v>73.2</c:v>
                </c:pt>
                <c:pt idx="685">
                  <c:v>73.3</c:v>
                </c:pt>
                <c:pt idx="686">
                  <c:v>73.400000000000006</c:v>
                </c:pt>
                <c:pt idx="687">
                  <c:v>73.5</c:v>
                </c:pt>
                <c:pt idx="688">
                  <c:v>73.599999999999994</c:v>
                </c:pt>
                <c:pt idx="689">
                  <c:v>73.7</c:v>
                </c:pt>
                <c:pt idx="690">
                  <c:v>73.8</c:v>
                </c:pt>
                <c:pt idx="691">
                  <c:v>73.900000000000006</c:v>
                </c:pt>
                <c:pt idx="692">
                  <c:v>74</c:v>
                </c:pt>
                <c:pt idx="693">
                  <c:v>74.099999999999994</c:v>
                </c:pt>
                <c:pt idx="694">
                  <c:v>74.2</c:v>
                </c:pt>
                <c:pt idx="695">
                  <c:v>74.3</c:v>
                </c:pt>
                <c:pt idx="696">
                  <c:v>74.400000000000006</c:v>
                </c:pt>
                <c:pt idx="697">
                  <c:v>74.5</c:v>
                </c:pt>
                <c:pt idx="698">
                  <c:v>74.599999999999994</c:v>
                </c:pt>
                <c:pt idx="699">
                  <c:v>74.7</c:v>
                </c:pt>
                <c:pt idx="700">
                  <c:v>74.8</c:v>
                </c:pt>
                <c:pt idx="701">
                  <c:v>74.900000000000006</c:v>
                </c:pt>
                <c:pt idx="702">
                  <c:v>75</c:v>
                </c:pt>
                <c:pt idx="703">
                  <c:v>75.099999999999994</c:v>
                </c:pt>
                <c:pt idx="704">
                  <c:v>75.2</c:v>
                </c:pt>
                <c:pt idx="705">
                  <c:v>75.3</c:v>
                </c:pt>
                <c:pt idx="706">
                  <c:v>75.400000000000006</c:v>
                </c:pt>
                <c:pt idx="707">
                  <c:v>75.5</c:v>
                </c:pt>
                <c:pt idx="708">
                  <c:v>75.599999999999994</c:v>
                </c:pt>
                <c:pt idx="709">
                  <c:v>75.7</c:v>
                </c:pt>
                <c:pt idx="710">
                  <c:v>75.8</c:v>
                </c:pt>
                <c:pt idx="711">
                  <c:v>75.900000000000006</c:v>
                </c:pt>
                <c:pt idx="712">
                  <c:v>76</c:v>
                </c:pt>
                <c:pt idx="713">
                  <c:v>76.099999999999994</c:v>
                </c:pt>
                <c:pt idx="714">
                  <c:v>76.2</c:v>
                </c:pt>
                <c:pt idx="715">
                  <c:v>76.3</c:v>
                </c:pt>
                <c:pt idx="716">
                  <c:v>76.400000000000006</c:v>
                </c:pt>
                <c:pt idx="717">
                  <c:v>76.5</c:v>
                </c:pt>
                <c:pt idx="718">
                  <c:v>76.599999999999994</c:v>
                </c:pt>
                <c:pt idx="719">
                  <c:v>76.7</c:v>
                </c:pt>
                <c:pt idx="720">
                  <c:v>76.8</c:v>
                </c:pt>
                <c:pt idx="721">
                  <c:v>76.900000000000006</c:v>
                </c:pt>
                <c:pt idx="722">
                  <c:v>77</c:v>
                </c:pt>
                <c:pt idx="723">
                  <c:v>77.099999999999994</c:v>
                </c:pt>
                <c:pt idx="724">
                  <c:v>77.2</c:v>
                </c:pt>
                <c:pt idx="725">
                  <c:v>77.3</c:v>
                </c:pt>
                <c:pt idx="726">
                  <c:v>77.400000000000006</c:v>
                </c:pt>
                <c:pt idx="727">
                  <c:v>77.5</c:v>
                </c:pt>
                <c:pt idx="728">
                  <c:v>77.599999999999994</c:v>
                </c:pt>
                <c:pt idx="729">
                  <c:v>77.7</c:v>
                </c:pt>
                <c:pt idx="730">
                  <c:v>77.8</c:v>
                </c:pt>
                <c:pt idx="731">
                  <c:v>77.900000000000006</c:v>
                </c:pt>
                <c:pt idx="732">
                  <c:v>78</c:v>
                </c:pt>
                <c:pt idx="733">
                  <c:v>78.099999999999994</c:v>
                </c:pt>
                <c:pt idx="734">
                  <c:v>78.2</c:v>
                </c:pt>
                <c:pt idx="735">
                  <c:v>78.3</c:v>
                </c:pt>
                <c:pt idx="736">
                  <c:v>78.400000000000006</c:v>
                </c:pt>
                <c:pt idx="737">
                  <c:v>78.5</c:v>
                </c:pt>
                <c:pt idx="738">
                  <c:v>78.599999999999994</c:v>
                </c:pt>
                <c:pt idx="739">
                  <c:v>78.7</c:v>
                </c:pt>
                <c:pt idx="740">
                  <c:v>78.8</c:v>
                </c:pt>
                <c:pt idx="741">
                  <c:v>78.900000000000006</c:v>
                </c:pt>
                <c:pt idx="742">
                  <c:v>79</c:v>
                </c:pt>
                <c:pt idx="743">
                  <c:v>79.099999999999994</c:v>
                </c:pt>
                <c:pt idx="744">
                  <c:v>79.2</c:v>
                </c:pt>
                <c:pt idx="745">
                  <c:v>79.3</c:v>
                </c:pt>
                <c:pt idx="746">
                  <c:v>79.400000000000006</c:v>
                </c:pt>
                <c:pt idx="747">
                  <c:v>79.5</c:v>
                </c:pt>
                <c:pt idx="748">
                  <c:v>79.599999999999994</c:v>
                </c:pt>
                <c:pt idx="749">
                  <c:v>79.7</c:v>
                </c:pt>
                <c:pt idx="750">
                  <c:v>79.8</c:v>
                </c:pt>
                <c:pt idx="751">
                  <c:v>79.900000000000006</c:v>
                </c:pt>
                <c:pt idx="752">
                  <c:v>80</c:v>
                </c:pt>
                <c:pt idx="753">
                  <c:v>80.099999999999994</c:v>
                </c:pt>
                <c:pt idx="754">
                  <c:v>80.2</c:v>
                </c:pt>
                <c:pt idx="755">
                  <c:v>80.3</c:v>
                </c:pt>
                <c:pt idx="756">
                  <c:v>80.400000000000006</c:v>
                </c:pt>
                <c:pt idx="757">
                  <c:v>80.5</c:v>
                </c:pt>
                <c:pt idx="758">
                  <c:v>80.599999999999994</c:v>
                </c:pt>
                <c:pt idx="759">
                  <c:v>80.7</c:v>
                </c:pt>
                <c:pt idx="760">
                  <c:v>80.8</c:v>
                </c:pt>
                <c:pt idx="761">
                  <c:v>80.900000000000006</c:v>
                </c:pt>
                <c:pt idx="762">
                  <c:v>81</c:v>
                </c:pt>
                <c:pt idx="763">
                  <c:v>81.099999999999994</c:v>
                </c:pt>
                <c:pt idx="764">
                  <c:v>81.2</c:v>
                </c:pt>
                <c:pt idx="765">
                  <c:v>81.3</c:v>
                </c:pt>
                <c:pt idx="766">
                  <c:v>81.400000000000006</c:v>
                </c:pt>
                <c:pt idx="767">
                  <c:v>81.5</c:v>
                </c:pt>
                <c:pt idx="768">
                  <c:v>81.599999999999994</c:v>
                </c:pt>
                <c:pt idx="769">
                  <c:v>81.7</c:v>
                </c:pt>
                <c:pt idx="770">
                  <c:v>81.8</c:v>
                </c:pt>
                <c:pt idx="771">
                  <c:v>81.900000000000006</c:v>
                </c:pt>
                <c:pt idx="772">
                  <c:v>82</c:v>
                </c:pt>
                <c:pt idx="773">
                  <c:v>82.1</c:v>
                </c:pt>
                <c:pt idx="774">
                  <c:v>82.2</c:v>
                </c:pt>
                <c:pt idx="775">
                  <c:v>82.3</c:v>
                </c:pt>
                <c:pt idx="776">
                  <c:v>82.4</c:v>
                </c:pt>
                <c:pt idx="777">
                  <c:v>82.5</c:v>
                </c:pt>
                <c:pt idx="778">
                  <c:v>82.6</c:v>
                </c:pt>
                <c:pt idx="779">
                  <c:v>82.7</c:v>
                </c:pt>
                <c:pt idx="780">
                  <c:v>82.8</c:v>
                </c:pt>
                <c:pt idx="781">
                  <c:v>82.9</c:v>
                </c:pt>
                <c:pt idx="782">
                  <c:v>83</c:v>
                </c:pt>
                <c:pt idx="783">
                  <c:v>83.1</c:v>
                </c:pt>
                <c:pt idx="784">
                  <c:v>83.2</c:v>
                </c:pt>
                <c:pt idx="785">
                  <c:v>83.3</c:v>
                </c:pt>
                <c:pt idx="786">
                  <c:v>83.4</c:v>
                </c:pt>
                <c:pt idx="787">
                  <c:v>83.5</c:v>
                </c:pt>
                <c:pt idx="788">
                  <c:v>83.6</c:v>
                </c:pt>
                <c:pt idx="789">
                  <c:v>83.7</c:v>
                </c:pt>
                <c:pt idx="790">
                  <c:v>83.8</c:v>
                </c:pt>
                <c:pt idx="791">
                  <c:v>83.9</c:v>
                </c:pt>
                <c:pt idx="792">
                  <c:v>84</c:v>
                </c:pt>
                <c:pt idx="793">
                  <c:v>84.1</c:v>
                </c:pt>
                <c:pt idx="794">
                  <c:v>84.2</c:v>
                </c:pt>
                <c:pt idx="795">
                  <c:v>84.3</c:v>
                </c:pt>
                <c:pt idx="796">
                  <c:v>84.4</c:v>
                </c:pt>
                <c:pt idx="797">
                  <c:v>84.5</c:v>
                </c:pt>
                <c:pt idx="798">
                  <c:v>84.6</c:v>
                </c:pt>
                <c:pt idx="799">
                  <c:v>84.7</c:v>
                </c:pt>
                <c:pt idx="800">
                  <c:v>84.8</c:v>
                </c:pt>
                <c:pt idx="801">
                  <c:v>84.9</c:v>
                </c:pt>
                <c:pt idx="802">
                  <c:v>85</c:v>
                </c:pt>
                <c:pt idx="803">
                  <c:v>85.1</c:v>
                </c:pt>
                <c:pt idx="804">
                  <c:v>85.2</c:v>
                </c:pt>
                <c:pt idx="805">
                  <c:v>85.3</c:v>
                </c:pt>
                <c:pt idx="806">
                  <c:v>85.4</c:v>
                </c:pt>
                <c:pt idx="807">
                  <c:v>85.5</c:v>
                </c:pt>
                <c:pt idx="808">
                  <c:v>85.6</c:v>
                </c:pt>
                <c:pt idx="809">
                  <c:v>85.7</c:v>
                </c:pt>
                <c:pt idx="810">
                  <c:v>85.8</c:v>
                </c:pt>
                <c:pt idx="811">
                  <c:v>85.9</c:v>
                </c:pt>
                <c:pt idx="812">
                  <c:v>86</c:v>
                </c:pt>
                <c:pt idx="813">
                  <c:v>86.1</c:v>
                </c:pt>
                <c:pt idx="814">
                  <c:v>86.2</c:v>
                </c:pt>
                <c:pt idx="815">
                  <c:v>86.3</c:v>
                </c:pt>
                <c:pt idx="816">
                  <c:v>86.4</c:v>
                </c:pt>
                <c:pt idx="817">
                  <c:v>86.5</c:v>
                </c:pt>
                <c:pt idx="818">
                  <c:v>86.6</c:v>
                </c:pt>
                <c:pt idx="819">
                  <c:v>86.7</c:v>
                </c:pt>
                <c:pt idx="820">
                  <c:v>86.8</c:v>
                </c:pt>
                <c:pt idx="821">
                  <c:v>86.9</c:v>
                </c:pt>
                <c:pt idx="822">
                  <c:v>87</c:v>
                </c:pt>
                <c:pt idx="823">
                  <c:v>87.1</c:v>
                </c:pt>
                <c:pt idx="824">
                  <c:v>87.2</c:v>
                </c:pt>
                <c:pt idx="825">
                  <c:v>87.3</c:v>
                </c:pt>
                <c:pt idx="826">
                  <c:v>87.4</c:v>
                </c:pt>
                <c:pt idx="827">
                  <c:v>87.5</c:v>
                </c:pt>
                <c:pt idx="828">
                  <c:v>87.6</c:v>
                </c:pt>
                <c:pt idx="829">
                  <c:v>87.7</c:v>
                </c:pt>
                <c:pt idx="830">
                  <c:v>87.8</c:v>
                </c:pt>
                <c:pt idx="831">
                  <c:v>87.9</c:v>
                </c:pt>
                <c:pt idx="832">
                  <c:v>88</c:v>
                </c:pt>
                <c:pt idx="833">
                  <c:v>88.1</c:v>
                </c:pt>
                <c:pt idx="834">
                  <c:v>88.2</c:v>
                </c:pt>
                <c:pt idx="835">
                  <c:v>88.3</c:v>
                </c:pt>
                <c:pt idx="836">
                  <c:v>88.4</c:v>
                </c:pt>
                <c:pt idx="837">
                  <c:v>88.5</c:v>
                </c:pt>
                <c:pt idx="838">
                  <c:v>88.6</c:v>
                </c:pt>
                <c:pt idx="839">
                  <c:v>88.7</c:v>
                </c:pt>
                <c:pt idx="840">
                  <c:v>88.8</c:v>
                </c:pt>
                <c:pt idx="841">
                  <c:v>88.9</c:v>
                </c:pt>
                <c:pt idx="842">
                  <c:v>89</c:v>
                </c:pt>
                <c:pt idx="843">
                  <c:v>89.1</c:v>
                </c:pt>
                <c:pt idx="844">
                  <c:v>89.2</c:v>
                </c:pt>
                <c:pt idx="845">
                  <c:v>89.3</c:v>
                </c:pt>
                <c:pt idx="846">
                  <c:v>89.4</c:v>
                </c:pt>
                <c:pt idx="847">
                  <c:v>89.5</c:v>
                </c:pt>
                <c:pt idx="848">
                  <c:v>89.6</c:v>
                </c:pt>
                <c:pt idx="849">
                  <c:v>89.7</c:v>
                </c:pt>
                <c:pt idx="850">
                  <c:v>89.8</c:v>
                </c:pt>
                <c:pt idx="851">
                  <c:v>89.9</c:v>
                </c:pt>
                <c:pt idx="852">
                  <c:v>90</c:v>
                </c:pt>
                <c:pt idx="853">
                  <c:v>90.1</c:v>
                </c:pt>
                <c:pt idx="854">
                  <c:v>90.2</c:v>
                </c:pt>
                <c:pt idx="855">
                  <c:v>90.3</c:v>
                </c:pt>
                <c:pt idx="856">
                  <c:v>90.4</c:v>
                </c:pt>
                <c:pt idx="857">
                  <c:v>90.5</c:v>
                </c:pt>
                <c:pt idx="858">
                  <c:v>90.6</c:v>
                </c:pt>
                <c:pt idx="859">
                  <c:v>90.7</c:v>
                </c:pt>
                <c:pt idx="860">
                  <c:v>90.8</c:v>
                </c:pt>
                <c:pt idx="861">
                  <c:v>90.9</c:v>
                </c:pt>
                <c:pt idx="862">
                  <c:v>91</c:v>
                </c:pt>
                <c:pt idx="863">
                  <c:v>91.1</c:v>
                </c:pt>
                <c:pt idx="864">
                  <c:v>91.2</c:v>
                </c:pt>
                <c:pt idx="865">
                  <c:v>91.3</c:v>
                </c:pt>
                <c:pt idx="866">
                  <c:v>91.4</c:v>
                </c:pt>
                <c:pt idx="867">
                  <c:v>91.5</c:v>
                </c:pt>
                <c:pt idx="868">
                  <c:v>91.6</c:v>
                </c:pt>
                <c:pt idx="869">
                  <c:v>91.7</c:v>
                </c:pt>
                <c:pt idx="870">
                  <c:v>91.8</c:v>
                </c:pt>
                <c:pt idx="871">
                  <c:v>91.9</c:v>
                </c:pt>
                <c:pt idx="872">
                  <c:v>92</c:v>
                </c:pt>
                <c:pt idx="873">
                  <c:v>92.1</c:v>
                </c:pt>
                <c:pt idx="874">
                  <c:v>92.2</c:v>
                </c:pt>
                <c:pt idx="875">
                  <c:v>92.3</c:v>
                </c:pt>
                <c:pt idx="876">
                  <c:v>92.4</c:v>
                </c:pt>
                <c:pt idx="877">
                  <c:v>92.5</c:v>
                </c:pt>
                <c:pt idx="878">
                  <c:v>92.6</c:v>
                </c:pt>
                <c:pt idx="879">
                  <c:v>92.7</c:v>
                </c:pt>
                <c:pt idx="880">
                  <c:v>92.8</c:v>
                </c:pt>
                <c:pt idx="881">
                  <c:v>92.9</c:v>
                </c:pt>
                <c:pt idx="882">
                  <c:v>93</c:v>
                </c:pt>
                <c:pt idx="883">
                  <c:v>93.1</c:v>
                </c:pt>
                <c:pt idx="884">
                  <c:v>93.2</c:v>
                </c:pt>
                <c:pt idx="885">
                  <c:v>93.3</c:v>
                </c:pt>
                <c:pt idx="886">
                  <c:v>93.4</c:v>
                </c:pt>
                <c:pt idx="887">
                  <c:v>93.5</c:v>
                </c:pt>
                <c:pt idx="888">
                  <c:v>93.6</c:v>
                </c:pt>
                <c:pt idx="889">
                  <c:v>93.7</c:v>
                </c:pt>
                <c:pt idx="890">
                  <c:v>93.8</c:v>
                </c:pt>
                <c:pt idx="891">
                  <c:v>93.9</c:v>
                </c:pt>
                <c:pt idx="892">
                  <c:v>94</c:v>
                </c:pt>
                <c:pt idx="893">
                  <c:v>94.1</c:v>
                </c:pt>
                <c:pt idx="894">
                  <c:v>94.2</c:v>
                </c:pt>
                <c:pt idx="895">
                  <c:v>94.3</c:v>
                </c:pt>
                <c:pt idx="896">
                  <c:v>94.4</c:v>
                </c:pt>
                <c:pt idx="897">
                  <c:v>94.5</c:v>
                </c:pt>
                <c:pt idx="898">
                  <c:v>94.6</c:v>
                </c:pt>
                <c:pt idx="899">
                  <c:v>94.7</c:v>
                </c:pt>
                <c:pt idx="900">
                  <c:v>94.8</c:v>
                </c:pt>
                <c:pt idx="901">
                  <c:v>94.9</c:v>
                </c:pt>
                <c:pt idx="902">
                  <c:v>95</c:v>
                </c:pt>
                <c:pt idx="903">
                  <c:v>95.1</c:v>
                </c:pt>
                <c:pt idx="904">
                  <c:v>95.2</c:v>
                </c:pt>
                <c:pt idx="905">
                  <c:v>95.3</c:v>
                </c:pt>
                <c:pt idx="906">
                  <c:v>95.4</c:v>
                </c:pt>
                <c:pt idx="907">
                  <c:v>95.5</c:v>
                </c:pt>
                <c:pt idx="908">
                  <c:v>95.6</c:v>
                </c:pt>
                <c:pt idx="909">
                  <c:v>95.7</c:v>
                </c:pt>
                <c:pt idx="910">
                  <c:v>95.8</c:v>
                </c:pt>
                <c:pt idx="911">
                  <c:v>95.9</c:v>
                </c:pt>
                <c:pt idx="912">
                  <c:v>96</c:v>
                </c:pt>
                <c:pt idx="913">
                  <c:v>96.1</c:v>
                </c:pt>
                <c:pt idx="914">
                  <c:v>96.2</c:v>
                </c:pt>
                <c:pt idx="915">
                  <c:v>96.3</c:v>
                </c:pt>
                <c:pt idx="916">
                  <c:v>96.4</c:v>
                </c:pt>
                <c:pt idx="917">
                  <c:v>96.5</c:v>
                </c:pt>
                <c:pt idx="918">
                  <c:v>96.6</c:v>
                </c:pt>
                <c:pt idx="919">
                  <c:v>96.7</c:v>
                </c:pt>
                <c:pt idx="920">
                  <c:v>96.8</c:v>
                </c:pt>
                <c:pt idx="921">
                  <c:v>96.9</c:v>
                </c:pt>
                <c:pt idx="922">
                  <c:v>97</c:v>
                </c:pt>
                <c:pt idx="923">
                  <c:v>97.1</c:v>
                </c:pt>
                <c:pt idx="924">
                  <c:v>97.2</c:v>
                </c:pt>
                <c:pt idx="925">
                  <c:v>97.3</c:v>
                </c:pt>
                <c:pt idx="926">
                  <c:v>97.4</c:v>
                </c:pt>
                <c:pt idx="927">
                  <c:v>97.5</c:v>
                </c:pt>
                <c:pt idx="928">
                  <c:v>97.6</c:v>
                </c:pt>
                <c:pt idx="929">
                  <c:v>97.7</c:v>
                </c:pt>
                <c:pt idx="930">
                  <c:v>97.8</c:v>
                </c:pt>
                <c:pt idx="931">
                  <c:v>97.9</c:v>
                </c:pt>
                <c:pt idx="932">
                  <c:v>98</c:v>
                </c:pt>
                <c:pt idx="933">
                  <c:v>98.1</c:v>
                </c:pt>
                <c:pt idx="934">
                  <c:v>98.2</c:v>
                </c:pt>
                <c:pt idx="935">
                  <c:v>98.3</c:v>
                </c:pt>
                <c:pt idx="936">
                  <c:v>98.4</c:v>
                </c:pt>
                <c:pt idx="937">
                  <c:v>98.5</c:v>
                </c:pt>
                <c:pt idx="938">
                  <c:v>98.6</c:v>
                </c:pt>
                <c:pt idx="939">
                  <c:v>98.7</c:v>
                </c:pt>
                <c:pt idx="940">
                  <c:v>98.8</c:v>
                </c:pt>
                <c:pt idx="941">
                  <c:v>98.9</c:v>
                </c:pt>
                <c:pt idx="942">
                  <c:v>99</c:v>
                </c:pt>
                <c:pt idx="943">
                  <c:v>99.1</c:v>
                </c:pt>
                <c:pt idx="944">
                  <c:v>99.2</c:v>
                </c:pt>
                <c:pt idx="945">
                  <c:v>99.3</c:v>
                </c:pt>
                <c:pt idx="946">
                  <c:v>99.4</c:v>
                </c:pt>
                <c:pt idx="947">
                  <c:v>99.5</c:v>
                </c:pt>
                <c:pt idx="948">
                  <c:v>99.6</c:v>
                </c:pt>
                <c:pt idx="949">
                  <c:v>99.7</c:v>
                </c:pt>
                <c:pt idx="950">
                  <c:v>99.8</c:v>
                </c:pt>
                <c:pt idx="951">
                  <c:v>99.9</c:v>
                </c:pt>
                <c:pt idx="952">
                  <c:v>100</c:v>
                </c:pt>
                <c:pt idx="953">
                  <c:v>100.1</c:v>
                </c:pt>
                <c:pt idx="954">
                  <c:v>100.2</c:v>
                </c:pt>
                <c:pt idx="955">
                  <c:v>100.3</c:v>
                </c:pt>
                <c:pt idx="956">
                  <c:v>100.4</c:v>
                </c:pt>
                <c:pt idx="957">
                  <c:v>100.5</c:v>
                </c:pt>
                <c:pt idx="958">
                  <c:v>100.6</c:v>
                </c:pt>
                <c:pt idx="959">
                  <c:v>100.7</c:v>
                </c:pt>
                <c:pt idx="960">
                  <c:v>100.8</c:v>
                </c:pt>
                <c:pt idx="961">
                  <c:v>100.9</c:v>
                </c:pt>
                <c:pt idx="962">
                  <c:v>101</c:v>
                </c:pt>
                <c:pt idx="963">
                  <c:v>101.1</c:v>
                </c:pt>
                <c:pt idx="964">
                  <c:v>101.2</c:v>
                </c:pt>
                <c:pt idx="965">
                  <c:v>101.3</c:v>
                </c:pt>
                <c:pt idx="966">
                  <c:v>101.4</c:v>
                </c:pt>
                <c:pt idx="967">
                  <c:v>101.5</c:v>
                </c:pt>
                <c:pt idx="968">
                  <c:v>101.6</c:v>
                </c:pt>
                <c:pt idx="969">
                  <c:v>101.7</c:v>
                </c:pt>
                <c:pt idx="970">
                  <c:v>101.8</c:v>
                </c:pt>
                <c:pt idx="971">
                  <c:v>101.9</c:v>
                </c:pt>
                <c:pt idx="972">
                  <c:v>102</c:v>
                </c:pt>
                <c:pt idx="973">
                  <c:v>102.1</c:v>
                </c:pt>
                <c:pt idx="974">
                  <c:v>102.2</c:v>
                </c:pt>
                <c:pt idx="975">
                  <c:v>102.3</c:v>
                </c:pt>
                <c:pt idx="976">
                  <c:v>102.4</c:v>
                </c:pt>
                <c:pt idx="977">
                  <c:v>102.5</c:v>
                </c:pt>
                <c:pt idx="978">
                  <c:v>102.6</c:v>
                </c:pt>
                <c:pt idx="979">
                  <c:v>102.7</c:v>
                </c:pt>
                <c:pt idx="980">
                  <c:v>102.8</c:v>
                </c:pt>
                <c:pt idx="981">
                  <c:v>102.9</c:v>
                </c:pt>
                <c:pt idx="982">
                  <c:v>103</c:v>
                </c:pt>
                <c:pt idx="983">
                  <c:v>103.1</c:v>
                </c:pt>
                <c:pt idx="984">
                  <c:v>103.2</c:v>
                </c:pt>
                <c:pt idx="985">
                  <c:v>103.3</c:v>
                </c:pt>
                <c:pt idx="986">
                  <c:v>103.4</c:v>
                </c:pt>
                <c:pt idx="987">
                  <c:v>103.5</c:v>
                </c:pt>
                <c:pt idx="988">
                  <c:v>103.6</c:v>
                </c:pt>
                <c:pt idx="989">
                  <c:v>103.7</c:v>
                </c:pt>
                <c:pt idx="990">
                  <c:v>103.8</c:v>
                </c:pt>
                <c:pt idx="991">
                  <c:v>103.9</c:v>
                </c:pt>
                <c:pt idx="992">
                  <c:v>104</c:v>
                </c:pt>
                <c:pt idx="993">
                  <c:v>104.1</c:v>
                </c:pt>
                <c:pt idx="994">
                  <c:v>104.2</c:v>
                </c:pt>
                <c:pt idx="995">
                  <c:v>104.3</c:v>
                </c:pt>
                <c:pt idx="996">
                  <c:v>104.4</c:v>
                </c:pt>
                <c:pt idx="997">
                  <c:v>104.5</c:v>
                </c:pt>
                <c:pt idx="998">
                  <c:v>104.6</c:v>
                </c:pt>
                <c:pt idx="999">
                  <c:v>104.7</c:v>
                </c:pt>
                <c:pt idx="1000">
                  <c:v>104.8</c:v>
                </c:pt>
                <c:pt idx="1001">
                  <c:v>104.9</c:v>
                </c:pt>
                <c:pt idx="1002">
                  <c:v>105</c:v>
                </c:pt>
                <c:pt idx="1003">
                  <c:v>105.1</c:v>
                </c:pt>
                <c:pt idx="1004">
                  <c:v>105.2</c:v>
                </c:pt>
                <c:pt idx="1005">
                  <c:v>105.3</c:v>
                </c:pt>
                <c:pt idx="1006">
                  <c:v>105.4</c:v>
                </c:pt>
                <c:pt idx="1007">
                  <c:v>105.5</c:v>
                </c:pt>
                <c:pt idx="1008">
                  <c:v>105.6</c:v>
                </c:pt>
                <c:pt idx="1009">
                  <c:v>105.7</c:v>
                </c:pt>
                <c:pt idx="1010">
                  <c:v>105.8</c:v>
                </c:pt>
                <c:pt idx="1011">
                  <c:v>105.9</c:v>
                </c:pt>
                <c:pt idx="1012">
                  <c:v>106</c:v>
                </c:pt>
                <c:pt idx="1013">
                  <c:v>106.1</c:v>
                </c:pt>
                <c:pt idx="1014">
                  <c:v>106.2</c:v>
                </c:pt>
                <c:pt idx="1015">
                  <c:v>106.3</c:v>
                </c:pt>
                <c:pt idx="1016">
                  <c:v>106.4</c:v>
                </c:pt>
                <c:pt idx="1017">
                  <c:v>106.5</c:v>
                </c:pt>
                <c:pt idx="1018">
                  <c:v>106.6</c:v>
                </c:pt>
                <c:pt idx="1019">
                  <c:v>106.7</c:v>
                </c:pt>
                <c:pt idx="1020">
                  <c:v>106.8</c:v>
                </c:pt>
                <c:pt idx="1021">
                  <c:v>106.9</c:v>
                </c:pt>
                <c:pt idx="1022">
                  <c:v>107</c:v>
                </c:pt>
                <c:pt idx="1023">
                  <c:v>107.1</c:v>
                </c:pt>
                <c:pt idx="1024">
                  <c:v>107.2</c:v>
                </c:pt>
                <c:pt idx="1025">
                  <c:v>107.3</c:v>
                </c:pt>
                <c:pt idx="1026">
                  <c:v>107.4</c:v>
                </c:pt>
                <c:pt idx="1027">
                  <c:v>107.5</c:v>
                </c:pt>
                <c:pt idx="1028">
                  <c:v>107.6</c:v>
                </c:pt>
                <c:pt idx="1029">
                  <c:v>107.7</c:v>
                </c:pt>
                <c:pt idx="1030">
                  <c:v>107.8</c:v>
                </c:pt>
                <c:pt idx="1031">
                  <c:v>107.9</c:v>
                </c:pt>
                <c:pt idx="1032">
                  <c:v>108</c:v>
                </c:pt>
                <c:pt idx="1033">
                  <c:v>108.1</c:v>
                </c:pt>
                <c:pt idx="1034">
                  <c:v>108.2</c:v>
                </c:pt>
                <c:pt idx="1035">
                  <c:v>108.3</c:v>
                </c:pt>
                <c:pt idx="1036">
                  <c:v>108.4</c:v>
                </c:pt>
                <c:pt idx="1037">
                  <c:v>108.5</c:v>
                </c:pt>
                <c:pt idx="1038">
                  <c:v>108.6</c:v>
                </c:pt>
                <c:pt idx="1039">
                  <c:v>108.7</c:v>
                </c:pt>
                <c:pt idx="1040">
                  <c:v>108.8</c:v>
                </c:pt>
                <c:pt idx="1041">
                  <c:v>108.9</c:v>
                </c:pt>
                <c:pt idx="1042">
                  <c:v>109</c:v>
                </c:pt>
                <c:pt idx="1043">
                  <c:v>109.1</c:v>
                </c:pt>
                <c:pt idx="1044">
                  <c:v>109.2</c:v>
                </c:pt>
                <c:pt idx="1045">
                  <c:v>109.3</c:v>
                </c:pt>
                <c:pt idx="1046">
                  <c:v>109.4</c:v>
                </c:pt>
                <c:pt idx="1047">
                  <c:v>109.5</c:v>
                </c:pt>
                <c:pt idx="1048">
                  <c:v>109.6</c:v>
                </c:pt>
                <c:pt idx="1049">
                  <c:v>109.7</c:v>
                </c:pt>
                <c:pt idx="1050">
                  <c:v>109.8</c:v>
                </c:pt>
                <c:pt idx="1051">
                  <c:v>109.9</c:v>
                </c:pt>
                <c:pt idx="1052">
                  <c:v>110</c:v>
                </c:pt>
                <c:pt idx="1053">
                  <c:v>110.1</c:v>
                </c:pt>
                <c:pt idx="1054">
                  <c:v>110.2</c:v>
                </c:pt>
                <c:pt idx="1055">
                  <c:v>110.3</c:v>
                </c:pt>
                <c:pt idx="1056">
                  <c:v>110.4</c:v>
                </c:pt>
                <c:pt idx="1057">
                  <c:v>110.5</c:v>
                </c:pt>
                <c:pt idx="1058">
                  <c:v>110.6</c:v>
                </c:pt>
                <c:pt idx="1059">
                  <c:v>110.7</c:v>
                </c:pt>
                <c:pt idx="1060">
                  <c:v>110.8</c:v>
                </c:pt>
                <c:pt idx="1061">
                  <c:v>110.9</c:v>
                </c:pt>
                <c:pt idx="1062">
                  <c:v>111</c:v>
                </c:pt>
                <c:pt idx="1063">
                  <c:v>111.1</c:v>
                </c:pt>
                <c:pt idx="1064">
                  <c:v>111.2</c:v>
                </c:pt>
                <c:pt idx="1065">
                  <c:v>111.3</c:v>
                </c:pt>
                <c:pt idx="1066">
                  <c:v>111.4</c:v>
                </c:pt>
                <c:pt idx="1067">
                  <c:v>111.5</c:v>
                </c:pt>
                <c:pt idx="1068">
                  <c:v>111.6</c:v>
                </c:pt>
                <c:pt idx="1069">
                  <c:v>111.7</c:v>
                </c:pt>
                <c:pt idx="1070">
                  <c:v>111.8</c:v>
                </c:pt>
                <c:pt idx="1071">
                  <c:v>111.9</c:v>
                </c:pt>
                <c:pt idx="1072">
                  <c:v>112</c:v>
                </c:pt>
                <c:pt idx="1073">
                  <c:v>112.1</c:v>
                </c:pt>
                <c:pt idx="1074">
                  <c:v>112.2</c:v>
                </c:pt>
                <c:pt idx="1075">
                  <c:v>112.3</c:v>
                </c:pt>
                <c:pt idx="1076">
                  <c:v>112.4</c:v>
                </c:pt>
                <c:pt idx="1077">
                  <c:v>112.5</c:v>
                </c:pt>
                <c:pt idx="1078">
                  <c:v>112.6</c:v>
                </c:pt>
                <c:pt idx="1079">
                  <c:v>112.7</c:v>
                </c:pt>
                <c:pt idx="1080">
                  <c:v>112.8</c:v>
                </c:pt>
                <c:pt idx="1081">
                  <c:v>112.9</c:v>
                </c:pt>
                <c:pt idx="1082">
                  <c:v>113</c:v>
                </c:pt>
                <c:pt idx="1083">
                  <c:v>113.1</c:v>
                </c:pt>
                <c:pt idx="1084">
                  <c:v>113.2</c:v>
                </c:pt>
                <c:pt idx="1085">
                  <c:v>113.3</c:v>
                </c:pt>
                <c:pt idx="1086">
                  <c:v>113.4</c:v>
                </c:pt>
                <c:pt idx="1087">
                  <c:v>113.5</c:v>
                </c:pt>
                <c:pt idx="1088">
                  <c:v>113.6</c:v>
                </c:pt>
                <c:pt idx="1089">
                  <c:v>113.7</c:v>
                </c:pt>
                <c:pt idx="1090">
                  <c:v>113.8</c:v>
                </c:pt>
                <c:pt idx="1091">
                  <c:v>113.9</c:v>
                </c:pt>
                <c:pt idx="1092">
                  <c:v>114</c:v>
                </c:pt>
                <c:pt idx="1093">
                  <c:v>114.1</c:v>
                </c:pt>
                <c:pt idx="1094">
                  <c:v>114.2</c:v>
                </c:pt>
                <c:pt idx="1095">
                  <c:v>114.3</c:v>
                </c:pt>
                <c:pt idx="1096">
                  <c:v>114.4</c:v>
                </c:pt>
                <c:pt idx="1097">
                  <c:v>114.5</c:v>
                </c:pt>
                <c:pt idx="1098">
                  <c:v>114.6</c:v>
                </c:pt>
                <c:pt idx="1099">
                  <c:v>114.7</c:v>
                </c:pt>
                <c:pt idx="1100">
                  <c:v>114.8</c:v>
                </c:pt>
                <c:pt idx="1101">
                  <c:v>114.9</c:v>
                </c:pt>
                <c:pt idx="1102">
                  <c:v>115</c:v>
                </c:pt>
                <c:pt idx="1103">
                  <c:v>115.1</c:v>
                </c:pt>
                <c:pt idx="1104">
                  <c:v>115.2</c:v>
                </c:pt>
                <c:pt idx="1105">
                  <c:v>115.3</c:v>
                </c:pt>
                <c:pt idx="1106">
                  <c:v>115.4</c:v>
                </c:pt>
                <c:pt idx="1107">
                  <c:v>115.5</c:v>
                </c:pt>
                <c:pt idx="1108">
                  <c:v>115.6</c:v>
                </c:pt>
                <c:pt idx="1109">
                  <c:v>115.7</c:v>
                </c:pt>
                <c:pt idx="1110">
                  <c:v>115.8</c:v>
                </c:pt>
                <c:pt idx="1111">
                  <c:v>115.9</c:v>
                </c:pt>
                <c:pt idx="1112">
                  <c:v>116</c:v>
                </c:pt>
                <c:pt idx="1113">
                  <c:v>116.1</c:v>
                </c:pt>
                <c:pt idx="1114">
                  <c:v>116.2</c:v>
                </c:pt>
                <c:pt idx="1115">
                  <c:v>116.3</c:v>
                </c:pt>
                <c:pt idx="1116">
                  <c:v>116.4</c:v>
                </c:pt>
                <c:pt idx="1117">
                  <c:v>116.5</c:v>
                </c:pt>
                <c:pt idx="1118">
                  <c:v>116.6</c:v>
                </c:pt>
                <c:pt idx="1119">
                  <c:v>116.7</c:v>
                </c:pt>
                <c:pt idx="1120">
                  <c:v>116.8</c:v>
                </c:pt>
                <c:pt idx="1121">
                  <c:v>116.9</c:v>
                </c:pt>
                <c:pt idx="1122">
                  <c:v>117</c:v>
                </c:pt>
                <c:pt idx="1123">
                  <c:v>117.1</c:v>
                </c:pt>
                <c:pt idx="1124">
                  <c:v>117.2</c:v>
                </c:pt>
                <c:pt idx="1125">
                  <c:v>117.3</c:v>
                </c:pt>
                <c:pt idx="1126">
                  <c:v>117.4</c:v>
                </c:pt>
                <c:pt idx="1127">
                  <c:v>117.5</c:v>
                </c:pt>
                <c:pt idx="1128">
                  <c:v>117.6</c:v>
                </c:pt>
                <c:pt idx="1129">
                  <c:v>117.7</c:v>
                </c:pt>
                <c:pt idx="1130">
                  <c:v>117.8</c:v>
                </c:pt>
                <c:pt idx="1131">
                  <c:v>117.9</c:v>
                </c:pt>
                <c:pt idx="1132">
                  <c:v>118</c:v>
                </c:pt>
                <c:pt idx="1133">
                  <c:v>118.1</c:v>
                </c:pt>
                <c:pt idx="1134">
                  <c:v>118.2</c:v>
                </c:pt>
                <c:pt idx="1135">
                  <c:v>118.3</c:v>
                </c:pt>
                <c:pt idx="1136">
                  <c:v>118.4</c:v>
                </c:pt>
                <c:pt idx="1137">
                  <c:v>118.5</c:v>
                </c:pt>
                <c:pt idx="1138">
                  <c:v>118.6</c:v>
                </c:pt>
                <c:pt idx="1139">
                  <c:v>118.7</c:v>
                </c:pt>
                <c:pt idx="1140">
                  <c:v>118.8</c:v>
                </c:pt>
                <c:pt idx="1141">
                  <c:v>118.9</c:v>
                </c:pt>
                <c:pt idx="1142">
                  <c:v>119</c:v>
                </c:pt>
                <c:pt idx="1143">
                  <c:v>119.1</c:v>
                </c:pt>
                <c:pt idx="1144">
                  <c:v>119.2</c:v>
                </c:pt>
                <c:pt idx="1145">
                  <c:v>119.3</c:v>
                </c:pt>
                <c:pt idx="1146">
                  <c:v>119.4</c:v>
                </c:pt>
                <c:pt idx="1147">
                  <c:v>119.5</c:v>
                </c:pt>
                <c:pt idx="1148">
                  <c:v>119.6</c:v>
                </c:pt>
                <c:pt idx="1149">
                  <c:v>119.7</c:v>
                </c:pt>
                <c:pt idx="1150">
                  <c:v>119.8</c:v>
                </c:pt>
                <c:pt idx="1151">
                  <c:v>119.9</c:v>
                </c:pt>
                <c:pt idx="1152">
                  <c:v>120</c:v>
                </c:pt>
                <c:pt idx="1153">
                  <c:v>120.1</c:v>
                </c:pt>
                <c:pt idx="1154">
                  <c:v>120.2</c:v>
                </c:pt>
                <c:pt idx="1155">
                  <c:v>120.3</c:v>
                </c:pt>
                <c:pt idx="1156">
                  <c:v>120.4</c:v>
                </c:pt>
                <c:pt idx="1157">
                  <c:v>120.5</c:v>
                </c:pt>
                <c:pt idx="1158">
                  <c:v>120.6</c:v>
                </c:pt>
                <c:pt idx="1159">
                  <c:v>120.7</c:v>
                </c:pt>
                <c:pt idx="1160">
                  <c:v>120.8</c:v>
                </c:pt>
                <c:pt idx="1161">
                  <c:v>120.9</c:v>
                </c:pt>
                <c:pt idx="1162">
                  <c:v>121</c:v>
                </c:pt>
                <c:pt idx="1163">
                  <c:v>121.1</c:v>
                </c:pt>
                <c:pt idx="1164">
                  <c:v>121.2</c:v>
                </c:pt>
                <c:pt idx="1165">
                  <c:v>121.3</c:v>
                </c:pt>
                <c:pt idx="1166">
                  <c:v>121.4</c:v>
                </c:pt>
                <c:pt idx="1167">
                  <c:v>121.5</c:v>
                </c:pt>
                <c:pt idx="1168">
                  <c:v>121.6</c:v>
                </c:pt>
                <c:pt idx="1169">
                  <c:v>121.7</c:v>
                </c:pt>
                <c:pt idx="1170">
                  <c:v>121.8</c:v>
                </c:pt>
                <c:pt idx="1171">
                  <c:v>121.9</c:v>
                </c:pt>
                <c:pt idx="1172">
                  <c:v>122</c:v>
                </c:pt>
                <c:pt idx="1173">
                  <c:v>122.1</c:v>
                </c:pt>
                <c:pt idx="1174">
                  <c:v>122.2</c:v>
                </c:pt>
                <c:pt idx="1175">
                  <c:v>122.3</c:v>
                </c:pt>
                <c:pt idx="1176">
                  <c:v>122.4</c:v>
                </c:pt>
                <c:pt idx="1177">
                  <c:v>122.5</c:v>
                </c:pt>
                <c:pt idx="1178">
                  <c:v>122.6</c:v>
                </c:pt>
                <c:pt idx="1179">
                  <c:v>122.7</c:v>
                </c:pt>
                <c:pt idx="1180">
                  <c:v>122.8</c:v>
                </c:pt>
                <c:pt idx="1181">
                  <c:v>122.9</c:v>
                </c:pt>
                <c:pt idx="1182">
                  <c:v>123</c:v>
                </c:pt>
                <c:pt idx="1183">
                  <c:v>123.1</c:v>
                </c:pt>
                <c:pt idx="1184">
                  <c:v>123.2</c:v>
                </c:pt>
                <c:pt idx="1185">
                  <c:v>123.3</c:v>
                </c:pt>
                <c:pt idx="1186">
                  <c:v>123.4</c:v>
                </c:pt>
                <c:pt idx="1187">
                  <c:v>123.5</c:v>
                </c:pt>
                <c:pt idx="1188">
                  <c:v>123.6</c:v>
                </c:pt>
                <c:pt idx="1189">
                  <c:v>123.7</c:v>
                </c:pt>
                <c:pt idx="1190">
                  <c:v>123.8</c:v>
                </c:pt>
                <c:pt idx="1191">
                  <c:v>123.9</c:v>
                </c:pt>
                <c:pt idx="1192">
                  <c:v>124</c:v>
                </c:pt>
                <c:pt idx="1193">
                  <c:v>124.1</c:v>
                </c:pt>
                <c:pt idx="1194">
                  <c:v>124.2</c:v>
                </c:pt>
                <c:pt idx="1195">
                  <c:v>124.3</c:v>
                </c:pt>
                <c:pt idx="1196">
                  <c:v>124.4</c:v>
                </c:pt>
                <c:pt idx="1197">
                  <c:v>124.5</c:v>
                </c:pt>
                <c:pt idx="1198">
                  <c:v>124.6</c:v>
                </c:pt>
                <c:pt idx="1199">
                  <c:v>124.7</c:v>
                </c:pt>
                <c:pt idx="1200">
                  <c:v>124.8</c:v>
                </c:pt>
                <c:pt idx="1201">
                  <c:v>124.9</c:v>
                </c:pt>
                <c:pt idx="1202">
                  <c:v>125</c:v>
                </c:pt>
                <c:pt idx="1203">
                  <c:v>125.1</c:v>
                </c:pt>
                <c:pt idx="1204">
                  <c:v>125.2</c:v>
                </c:pt>
                <c:pt idx="1205">
                  <c:v>125.3</c:v>
                </c:pt>
                <c:pt idx="1206">
                  <c:v>125.4</c:v>
                </c:pt>
                <c:pt idx="1207">
                  <c:v>125.5</c:v>
                </c:pt>
                <c:pt idx="1208">
                  <c:v>125.6</c:v>
                </c:pt>
                <c:pt idx="1209">
                  <c:v>125.7</c:v>
                </c:pt>
                <c:pt idx="1210">
                  <c:v>125.8</c:v>
                </c:pt>
                <c:pt idx="1211">
                  <c:v>125.9</c:v>
                </c:pt>
                <c:pt idx="1212">
                  <c:v>126</c:v>
                </c:pt>
                <c:pt idx="1213">
                  <c:v>126.1</c:v>
                </c:pt>
                <c:pt idx="1214">
                  <c:v>126.2</c:v>
                </c:pt>
                <c:pt idx="1215">
                  <c:v>126.3</c:v>
                </c:pt>
                <c:pt idx="1216">
                  <c:v>126.4</c:v>
                </c:pt>
                <c:pt idx="1217">
                  <c:v>126.5</c:v>
                </c:pt>
                <c:pt idx="1218">
                  <c:v>126.6</c:v>
                </c:pt>
                <c:pt idx="1219">
                  <c:v>126.7</c:v>
                </c:pt>
                <c:pt idx="1220">
                  <c:v>126.8</c:v>
                </c:pt>
                <c:pt idx="1221">
                  <c:v>126.9</c:v>
                </c:pt>
                <c:pt idx="1222">
                  <c:v>127</c:v>
                </c:pt>
                <c:pt idx="1223">
                  <c:v>127.1</c:v>
                </c:pt>
                <c:pt idx="1224">
                  <c:v>127.2</c:v>
                </c:pt>
                <c:pt idx="1225">
                  <c:v>127.3</c:v>
                </c:pt>
                <c:pt idx="1226">
                  <c:v>127.4</c:v>
                </c:pt>
                <c:pt idx="1227">
                  <c:v>127.5</c:v>
                </c:pt>
                <c:pt idx="1228">
                  <c:v>127.6</c:v>
                </c:pt>
                <c:pt idx="1229">
                  <c:v>127.7</c:v>
                </c:pt>
                <c:pt idx="1230">
                  <c:v>127.8</c:v>
                </c:pt>
                <c:pt idx="1231">
                  <c:v>127.9</c:v>
                </c:pt>
                <c:pt idx="1232">
                  <c:v>128</c:v>
                </c:pt>
                <c:pt idx="1233">
                  <c:v>128.1</c:v>
                </c:pt>
                <c:pt idx="1234">
                  <c:v>128.19999999999999</c:v>
                </c:pt>
                <c:pt idx="1235">
                  <c:v>128.30000000000001</c:v>
                </c:pt>
                <c:pt idx="1236">
                  <c:v>128.4</c:v>
                </c:pt>
                <c:pt idx="1237">
                  <c:v>128.5</c:v>
                </c:pt>
                <c:pt idx="1238">
                  <c:v>128.6</c:v>
                </c:pt>
                <c:pt idx="1239">
                  <c:v>128.69999999999999</c:v>
                </c:pt>
                <c:pt idx="1240">
                  <c:v>128.80000000000001</c:v>
                </c:pt>
                <c:pt idx="1241">
                  <c:v>128.9</c:v>
                </c:pt>
                <c:pt idx="1242">
                  <c:v>129</c:v>
                </c:pt>
                <c:pt idx="1243">
                  <c:v>129.1</c:v>
                </c:pt>
                <c:pt idx="1244">
                  <c:v>129.19999999999999</c:v>
                </c:pt>
                <c:pt idx="1245">
                  <c:v>129.30000000000001</c:v>
                </c:pt>
                <c:pt idx="1246">
                  <c:v>129.4</c:v>
                </c:pt>
                <c:pt idx="1247">
                  <c:v>129.5</c:v>
                </c:pt>
                <c:pt idx="1248">
                  <c:v>129.6</c:v>
                </c:pt>
                <c:pt idx="1249">
                  <c:v>129.69999999999999</c:v>
                </c:pt>
                <c:pt idx="1250">
                  <c:v>129.80000000000001</c:v>
                </c:pt>
                <c:pt idx="1251">
                  <c:v>129.9</c:v>
                </c:pt>
                <c:pt idx="1252">
                  <c:v>130</c:v>
                </c:pt>
                <c:pt idx="1253">
                  <c:v>130.1</c:v>
                </c:pt>
                <c:pt idx="1254">
                  <c:v>130.19999999999999</c:v>
                </c:pt>
                <c:pt idx="1255">
                  <c:v>130.30000000000001</c:v>
                </c:pt>
                <c:pt idx="1256">
                  <c:v>130.4</c:v>
                </c:pt>
                <c:pt idx="1257">
                  <c:v>130.5</c:v>
                </c:pt>
                <c:pt idx="1258">
                  <c:v>130.6</c:v>
                </c:pt>
                <c:pt idx="1259">
                  <c:v>130.69999999999999</c:v>
                </c:pt>
                <c:pt idx="1260">
                  <c:v>130.80000000000001</c:v>
                </c:pt>
                <c:pt idx="1261">
                  <c:v>130.9</c:v>
                </c:pt>
                <c:pt idx="1262">
                  <c:v>131</c:v>
                </c:pt>
                <c:pt idx="1263">
                  <c:v>131.1</c:v>
                </c:pt>
                <c:pt idx="1264">
                  <c:v>131.19999999999999</c:v>
                </c:pt>
                <c:pt idx="1265">
                  <c:v>131.30000000000001</c:v>
                </c:pt>
                <c:pt idx="1266">
                  <c:v>131.4</c:v>
                </c:pt>
                <c:pt idx="1267">
                  <c:v>131.5</c:v>
                </c:pt>
                <c:pt idx="1268">
                  <c:v>131.6</c:v>
                </c:pt>
                <c:pt idx="1269">
                  <c:v>131.69999999999999</c:v>
                </c:pt>
                <c:pt idx="1270">
                  <c:v>131.80000000000001</c:v>
                </c:pt>
                <c:pt idx="1271">
                  <c:v>131.9</c:v>
                </c:pt>
                <c:pt idx="1272">
                  <c:v>132</c:v>
                </c:pt>
                <c:pt idx="1273">
                  <c:v>132.1</c:v>
                </c:pt>
                <c:pt idx="1274">
                  <c:v>132.19999999999999</c:v>
                </c:pt>
                <c:pt idx="1275">
                  <c:v>132.30000000000001</c:v>
                </c:pt>
                <c:pt idx="1276">
                  <c:v>132.4</c:v>
                </c:pt>
                <c:pt idx="1277">
                  <c:v>132.5</c:v>
                </c:pt>
                <c:pt idx="1278">
                  <c:v>132.6</c:v>
                </c:pt>
                <c:pt idx="1279">
                  <c:v>132.69999999999999</c:v>
                </c:pt>
                <c:pt idx="1280">
                  <c:v>132.80000000000001</c:v>
                </c:pt>
                <c:pt idx="1281">
                  <c:v>132.9</c:v>
                </c:pt>
                <c:pt idx="1282">
                  <c:v>133</c:v>
                </c:pt>
                <c:pt idx="1283">
                  <c:v>133.1</c:v>
                </c:pt>
                <c:pt idx="1284">
                  <c:v>133.19999999999999</c:v>
                </c:pt>
                <c:pt idx="1285">
                  <c:v>133.30000000000001</c:v>
                </c:pt>
                <c:pt idx="1286">
                  <c:v>133.4</c:v>
                </c:pt>
                <c:pt idx="1287">
                  <c:v>133.5</c:v>
                </c:pt>
                <c:pt idx="1288">
                  <c:v>133.6</c:v>
                </c:pt>
                <c:pt idx="1289">
                  <c:v>133.69999999999999</c:v>
                </c:pt>
                <c:pt idx="1290">
                  <c:v>133.80000000000001</c:v>
                </c:pt>
                <c:pt idx="1291">
                  <c:v>133.9</c:v>
                </c:pt>
                <c:pt idx="1292">
                  <c:v>134</c:v>
                </c:pt>
                <c:pt idx="1293">
                  <c:v>134.1</c:v>
                </c:pt>
                <c:pt idx="1294">
                  <c:v>134.19999999999999</c:v>
                </c:pt>
                <c:pt idx="1295">
                  <c:v>134.30000000000001</c:v>
                </c:pt>
                <c:pt idx="1296">
                  <c:v>134.4</c:v>
                </c:pt>
                <c:pt idx="1297">
                  <c:v>134.5</c:v>
                </c:pt>
                <c:pt idx="1298">
                  <c:v>134.6</c:v>
                </c:pt>
                <c:pt idx="1299">
                  <c:v>134.69999999999999</c:v>
                </c:pt>
                <c:pt idx="1300">
                  <c:v>134.80000000000001</c:v>
                </c:pt>
                <c:pt idx="1301">
                  <c:v>134.9</c:v>
                </c:pt>
                <c:pt idx="1302">
                  <c:v>135</c:v>
                </c:pt>
                <c:pt idx="1303">
                  <c:v>135.1</c:v>
                </c:pt>
                <c:pt idx="1304">
                  <c:v>135.19999999999999</c:v>
                </c:pt>
                <c:pt idx="1305">
                  <c:v>135.30000000000001</c:v>
                </c:pt>
                <c:pt idx="1306">
                  <c:v>135.4</c:v>
                </c:pt>
                <c:pt idx="1307">
                  <c:v>135.5</c:v>
                </c:pt>
                <c:pt idx="1308">
                  <c:v>135.6</c:v>
                </c:pt>
                <c:pt idx="1309">
                  <c:v>135.69999999999999</c:v>
                </c:pt>
                <c:pt idx="1310">
                  <c:v>135.80000000000001</c:v>
                </c:pt>
                <c:pt idx="1311">
                  <c:v>135.9</c:v>
                </c:pt>
                <c:pt idx="1312">
                  <c:v>136</c:v>
                </c:pt>
                <c:pt idx="1313">
                  <c:v>136.1</c:v>
                </c:pt>
                <c:pt idx="1314">
                  <c:v>136.19999999999999</c:v>
                </c:pt>
                <c:pt idx="1315">
                  <c:v>136.30000000000001</c:v>
                </c:pt>
                <c:pt idx="1316">
                  <c:v>136.4</c:v>
                </c:pt>
                <c:pt idx="1317">
                  <c:v>136.5</c:v>
                </c:pt>
                <c:pt idx="1318">
                  <c:v>136.6</c:v>
                </c:pt>
                <c:pt idx="1319">
                  <c:v>136.69999999999999</c:v>
                </c:pt>
                <c:pt idx="1320">
                  <c:v>136.80000000000001</c:v>
                </c:pt>
                <c:pt idx="1321">
                  <c:v>136.9</c:v>
                </c:pt>
                <c:pt idx="1322">
                  <c:v>137</c:v>
                </c:pt>
                <c:pt idx="1323">
                  <c:v>137.1</c:v>
                </c:pt>
                <c:pt idx="1324">
                  <c:v>137.19999999999999</c:v>
                </c:pt>
                <c:pt idx="1325">
                  <c:v>137.30000000000001</c:v>
                </c:pt>
                <c:pt idx="1326">
                  <c:v>137.4</c:v>
                </c:pt>
                <c:pt idx="1327">
                  <c:v>137.5</c:v>
                </c:pt>
                <c:pt idx="1328">
                  <c:v>137.6</c:v>
                </c:pt>
                <c:pt idx="1329">
                  <c:v>137.69999999999999</c:v>
                </c:pt>
                <c:pt idx="1330">
                  <c:v>137.80000000000001</c:v>
                </c:pt>
                <c:pt idx="1331">
                  <c:v>137.9</c:v>
                </c:pt>
                <c:pt idx="1332">
                  <c:v>138</c:v>
                </c:pt>
                <c:pt idx="1333">
                  <c:v>138.1</c:v>
                </c:pt>
                <c:pt idx="1334">
                  <c:v>138.19999999999999</c:v>
                </c:pt>
                <c:pt idx="1335">
                  <c:v>138.30000000000001</c:v>
                </c:pt>
                <c:pt idx="1336">
                  <c:v>138.4</c:v>
                </c:pt>
                <c:pt idx="1337">
                  <c:v>138.5</c:v>
                </c:pt>
                <c:pt idx="1338">
                  <c:v>138.6</c:v>
                </c:pt>
                <c:pt idx="1339">
                  <c:v>138.69999999999999</c:v>
                </c:pt>
                <c:pt idx="1340">
                  <c:v>138.80000000000001</c:v>
                </c:pt>
                <c:pt idx="1341">
                  <c:v>138.9</c:v>
                </c:pt>
                <c:pt idx="1342">
                  <c:v>139</c:v>
                </c:pt>
                <c:pt idx="1343">
                  <c:v>139.1</c:v>
                </c:pt>
                <c:pt idx="1344">
                  <c:v>139.19999999999999</c:v>
                </c:pt>
                <c:pt idx="1345">
                  <c:v>139.30000000000001</c:v>
                </c:pt>
                <c:pt idx="1346">
                  <c:v>139.4</c:v>
                </c:pt>
                <c:pt idx="1347">
                  <c:v>139.5</c:v>
                </c:pt>
                <c:pt idx="1348">
                  <c:v>139.6</c:v>
                </c:pt>
                <c:pt idx="1349">
                  <c:v>139.69999999999999</c:v>
                </c:pt>
                <c:pt idx="1350">
                  <c:v>139.80000000000001</c:v>
                </c:pt>
                <c:pt idx="1351">
                  <c:v>139.9</c:v>
                </c:pt>
                <c:pt idx="1352">
                  <c:v>140</c:v>
                </c:pt>
                <c:pt idx="1353">
                  <c:v>140.1</c:v>
                </c:pt>
                <c:pt idx="1354">
                  <c:v>140.19999999999999</c:v>
                </c:pt>
                <c:pt idx="1355">
                  <c:v>140.30000000000001</c:v>
                </c:pt>
                <c:pt idx="1356">
                  <c:v>140.4</c:v>
                </c:pt>
                <c:pt idx="1357">
                  <c:v>140.5</c:v>
                </c:pt>
                <c:pt idx="1358">
                  <c:v>140.6</c:v>
                </c:pt>
                <c:pt idx="1359">
                  <c:v>140.69999999999999</c:v>
                </c:pt>
                <c:pt idx="1360">
                  <c:v>140.80000000000001</c:v>
                </c:pt>
                <c:pt idx="1361">
                  <c:v>140.9</c:v>
                </c:pt>
                <c:pt idx="1362">
                  <c:v>141</c:v>
                </c:pt>
                <c:pt idx="1363">
                  <c:v>141.1</c:v>
                </c:pt>
                <c:pt idx="1364">
                  <c:v>141.19999999999999</c:v>
                </c:pt>
                <c:pt idx="1365">
                  <c:v>141.30000000000001</c:v>
                </c:pt>
                <c:pt idx="1366">
                  <c:v>141.4</c:v>
                </c:pt>
                <c:pt idx="1367">
                  <c:v>141.5</c:v>
                </c:pt>
                <c:pt idx="1368">
                  <c:v>141.6</c:v>
                </c:pt>
                <c:pt idx="1369">
                  <c:v>141.69999999999999</c:v>
                </c:pt>
                <c:pt idx="1370">
                  <c:v>141.80000000000001</c:v>
                </c:pt>
                <c:pt idx="1371">
                  <c:v>141.9</c:v>
                </c:pt>
                <c:pt idx="1372">
                  <c:v>142</c:v>
                </c:pt>
                <c:pt idx="1373">
                  <c:v>142.1</c:v>
                </c:pt>
                <c:pt idx="1374">
                  <c:v>142.19999999999999</c:v>
                </c:pt>
                <c:pt idx="1375">
                  <c:v>142.30000000000001</c:v>
                </c:pt>
                <c:pt idx="1376">
                  <c:v>142.4</c:v>
                </c:pt>
                <c:pt idx="1377">
                  <c:v>142.5</c:v>
                </c:pt>
                <c:pt idx="1378">
                  <c:v>142.6</c:v>
                </c:pt>
                <c:pt idx="1379">
                  <c:v>142.69999999999999</c:v>
                </c:pt>
                <c:pt idx="1380">
                  <c:v>142.80000000000001</c:v>
                </c:pt>
                <c:pt idx="1381">
                  <c:v>142.9</c:v>
                </c:pt>
                <c:pt idx="1382">
                  <c:v>143</c:v>
                </c:pt>
                <c:pt idx="1383">
                  <c:v>143.1</c:v>
                </c:pt>
                <c:pt idx="1384">
                  <c:v>143.19999999999999</c:v>
                </c:pt>
                <c:pt idx="1385">
                  <c:v>143.30000000000001</c:v>
                </c:pt>
                <c:pt idx="1386">
                  <c:v>143.4</c:v>
                </c:pt>
                <c:pt idx="1387">
                  <c:v>143.5</c:v>
                </c:pt>
                <c:pt idx="1388">
                  <c:v>143.6</c:v>
                </c:pt>
                <c:pt idx="1389">
                  <c:v>143.69999999999999</c:v>
                </c:pt>
                <c:pt idx="1390">
                  <c:v>143.80000000000001</c:v>
                </c:pt>
                <c:pt idx="1391">
                  <c:v>143.9</c:v>
                </c:pt>
                <c:pt idx="1392">
                  <c:v>144</c:v>
                </c:pt>
                <c:pt idx="1393">
                  <c:v>144.1</c:v>
                </c:pt>
                <c:pt idx="1394">
                  <c:v>144.19999999999999</c:v>
                </c:pt>
                <c:pt idx="1395">
                  <c:v>144.30000000000001</c:v>
                </c:pt>
                <c:pt idx="1396">
                  <c:v>144.4</c:v>
                </c:pt>
                <c:pt idx="1397">
                  <c:v>144.5</c:v>
                </c:pt>
                <c:pt idx="1398">
                  <c:v>144.6</c:v>
                </c:pt>
                <c:pt idx="1399">
                  <c:v>144.69999999999999</c:v>
                </c:pt>
                <c:pt idx="1400">
                  <c:v>144.80000000000001</c:v>
                </c:pt>
                <c:pt idx="1401">
                  <c:v>144.9</c:v>
                </c:pt>
                <c:pt idx="1402">
                  <c:v>145</c:v>
                </c:pt>
                <c:pt idx="1403">
                  <c:v>145.1</c:v>
                </c:pt>
                <c:pt idx="1404">
                  <c:v>145.19999999999999</c:v>
                </c:pt>
                <c:pt idx="1405">
                  <c:v>145.30000000000001</c:v>
                </c:pt>
                <c:pt idx="1406">
                  <c:v>145.4</c:v>
                </c:pt>
                <c:pt idx="1407">
                  <c:v>145.5</c:v>
                </c:pt>
                <c:pt idx="1408">
                  <c:v>145.6</c:v>
                </c:pt>
                <c:pt idx="1409">
                  <c:v>145.69999999999999</c:v>
                </c:pt>
                <c:pt idx="1410">
                  <c:v>145.80000000000001</c:v>
                </c:pt>
                <c:pt idx="1411">
                  <c:v>145.9</c:v>
                </c:pt>
                <c:pt idx="1412">
                  <c:v>146</c:v>
                </c:pt>
                <c:pt idx="1413">
                  <c:v>146.1</c:v>
                </c:pt>
                <c:pt idx="1414">
                  <c:v>146.19999999999999</c:v>
                </c:pt>
                <c:pt idx="1415">
                  <c:v>146.30000000000001</c:v>
                </c:pt>
                <c:pt idx="1416">
                  <c:v>146.4</c:v>
                </c:pt>
                <c:pt idx="1417">
                  <c:v>146.5</c:v>
                </c:pt>
                <c:pt idx="1418">
                  <c:v>146.6</c:v>
                </c:pt>
                <c:pt idx="1419">
                  <c:v>146.69999999999999</c:v>
                </c:pt>
                <c:pt idx="1420">
                  <c:v>146.80000000000001</c:v>
                </c:pt>
                <c:pt idx="1421">
                  <c:v>146.9</c:v>
                </c:pt>
                <c:pt idx="1422">
                  <c:v>147</c:v>
                </c:pt>
                <c:pt idx="1423">
                  <c:v>147.1</c:v>
                </c:pt>
                <c:pt idx="1424">
                  <c:v>147.19999999999999</c:v>
                </c:pt>
                <c:pt idx="1425">
                  <c:v>147.30000000000001</c:v>
                </c:pt>
                <c:pt idx="1426">
                  <c:v>147.4</c:v>
                </c:pt>
                <c:pt idx="1427">
                  <c:v>147.5</c:v>
                </c:pt>
                <c:pt idx="1428">
                  <c:v>147.6</c:v>
                </c:pt>
                <c:pt idx="1429">
                  <c:v>147.69999999999999</c:v>
                </c:pt>
                <c:pt idx="1430">
                  <c:v>147.80000000000001</c:v>
                </c:pt>
                <c:pt idx="1431">
                  <c:v>147.9</c:v>
                </c:pt>
                <c:pt idx="1432">
                  <c:v>148</c:v>
                </c:pt>
                <c:pt idx="1433">
                  <c:v>148.1</c:v>
                </c:pt>
                <c:pt idx="1434">
                  <c:v>148.19999999999999</c:v>
                </c:pt>
                <c:pt idx="1435">
                  <c:v>148.30000000000001</c:v>
                </c:pt>
                <c:pt idx="1436">
                  <c:v>148.4</c:v>
                </c:pt>
                <c:pt idx="1437">
                  <c:v>148.5</c:v>
                </c:pt>
                <c:pt idx="1438">
                  <c:v>148.6</c:v>
                </c:pt>
                <c:pt idx="1439">
                  <c:v>148.69999999999999</c:v>
                </c:pt>
                <c:pt idx="1440">
                  <c:v>148.80000000000001</c:v>
                </c:pt>
                <c:pt idx="1441">
                  <c:v>148.9</c:v>
                </c:pt>
                <c:pt idx="1442">
                  <c:v>149</c:v>
                </c:pt>
                <c:pt idx="1443">
                  <c:v>149.1</c:v>
                </c:pt>
                <c:pt idx="1444">
                  <c:v>149.19999999999999</c:v>
                </c:pt>
                <c:pt idx="1445">
                  <c:v>149.30000000000001</c:v>
                </c:pt>
                <c:pt idx="1446">
                  <c:v>149.4</c:v>
                </c:pt>
                <c:pt idx="1447">
                  <c:v>149.5</c:v>
                </c:pt>
                <c:pt idx="1448">
                  <c:v>149.6</c:v>
                </c:pt>
                <c:pt idx="1449">
                  <c:v>149.69999999999999</c:v>
                </c:pt>
                <c:pt idx="1450">
                  <c:v>149.80000000000001</c:v>
                </c:pt>
                <c:pt idx="1451">
                  <c:v>149.9</c:v>
                </c:pt>
                <c:pt idx="1452">
                  <c:v>150</c:v>
                </c:pt>
                <c:pt idx="1453">
                  <c:v>150.1</c:v>
                </c:pt>
                <c:pt idx="1454">
                  <c:v>150.19999999999999</c:v>
                </c:pt>
                <c:pt idx="1455">
                  <c:v>150.30000000000001</c:v>
                </c:pt>
                <c:pt idx="1456">
                  <c:v>150.4</c:v>
                </c:pt>
                <c:pt idx="1457">
                  <c:v>150.5</c:v>
                </c:pt>
                <c:pt idx="1458">
                  <c:v>150.6</c:v>
                </c:pt>
                <c:pt idx="1459">
                  <c:v>150.69999999999999</c:v>
                </c:pt>
                <c:pt idx="1460">
                  <c:v>150.80000000000001</c:v>
                </c:pt>
                <c:pt idx="1461">
                  <c:v>150.9</c:v>
                </c:pt>
                <c:pt idx="1462">
                  <c:v>151</c:v>
                </c:pt>
                <c:pt idx="1463">
                  <c:v>151.1</c:v>
                </c:pt>
                <c:pt idx="1464">
                  <c:v>151.19999999999999</c:v>
                </c:pt>
                <c:pt idx="1465">
                  <c:v>151.30000000000001</c:v>
                </c:pt>
                <c:pt idx="1466">
                  <c:v>151.4</c:v>
                </c:pt>
                <c:pt idx="1467">
                  <c:v>151.5</c:v>
                </c:pt>
                <c:pt idx="1468">
                  <c:v>151.6</c:v>
                </c:pt>
                <c:pt idx="1469">
                  <c:v>151.69999999999999</c:v>
                </c:pt>
                <c:pt idx="1470">
                  <c:v>151.80000000000001</c:v>
                </c:pt>
                <c:pt idx="1471">
                  <c:v>151.9</c:v>
                </c:pt>
                <c:pt idx="1472">
                  <c:v>152</c:v>
                </c:pt>
                <c:pt idx="1473">
                  <c:v>152.1</c:v>
                </c:pt>
                <c:pt idx="1474">
                  <c:v>152.19999999999999</c:v>
                </c:pt>
                <c:pt idx="1475">
                  <c:v>152.30000000000001</c:v>
                </c:pt>
                <c:pt idx="1476">
                  <c:v>152.4</c:v>
                </c:pt>
                <c:pt idx="1477">
                  <c:v>152.5</c:v>
                </c:pt>
                <c:pt idx="1478">
                  <c:v>152.6</c:v>
                </c:pt>
                <c:pt idx="1479">
                  <c:v>152.69999999999999</c:v>
                </c:pt>
                <c:pt idx="1480">
                  <c:v>152.80000000000001</c:v>
                </c:pt>
                <c:pt idx="1481">
                  <c:v>152.9</c:v>
                </c:pt>
                <c:pt idx="1482">
                  <c:v>153</c:v>
                </c:pt>
                <c:pt idx="1483">
                  <c:v>153.1</c:v>
                </c:pt>
                <c:pt idx="1484">
                  <c:v>153.19999999999999</c:v>
                </c:pt>
                <c:pt idx="1485">
                  <c:v>153.30000000000001</c:v>
                </c:pt>
                <c:pt idx="1486">
                  <c:v>153.4</c:v>
                </c:pt>
                <c:pt idx="1487">
                  <c:v>153.5</c:v>
                </c:pt>
                <c:pt idx="1488">
                  <c:v>153.6</c:v>
                </c:pt>
                <c:pt idx="1489">
                  <c:v>153.69999999999999</c:v>
                </c:pt>
                <c:pt idx="1490">
                  <c:v>153.80000000000001</c:v>
                </c:pt>
                <c:pt idx="1491">
                  <c:v>153.9</c:v>
                </c:pt>
                <c:pt idx="1492">
                  <c:v>154</c:v>
                </c:pt>
                <c:pt idx="1493">
                  <c:v>154.1</c:v>
                </c:pt>
                <c:pt idx="1494">
                  <c:v>154.19999999999999</c:v>
                </c:pt>
                <c:pt idx="1495">
                  <c:v>154.30000000000001</c:v>
                </c:pt>
                <c:pt idx="1496">
                  <c:v>154.4</c:v>
                </c:pt>
                <c:pt idx="1497">
                  <c:v>154.5</c:v>
                </c:pt>
                <c:pt idx="1498">
                  <c:v>154.6</c:v>
                </c:pt>
                <c:pt idx="1499">
                  <c:v>154.69999999999999</c:v>
                </c:pt>
                <c:pt idx="1500">
                  <c:v>154.80000000000001</c:v>
                </c:pt>
                <c:pt idx="1501">
                  <c:v>154.9</c:v>
                </c:pt>
                <c:pt idx="1502">
                  <c:v>155</c:v>
                </c:pt>
                <c:pt idx="1503">
                  <c:v>155.1</c:v>
                </c:pt>
                <c:pt idx="1504">
                  <c:v>155.19999999999999</c:v>
                </c:pt>
                <c:pt idx="1505">
                  <c:v>155.30000000000001</c:v>
                </c:pt>
                <c:pt idx="1506">
                  <c:v>155.4</c:v>
                </c:pt>
                <c:pt idx="1507">
                  <c:v>155.5</c:v>
                </c:pt>
                <c:pt idx="1508">
                  <c:v>155.6</c:v>
                </c:pt>
                <c:pt idx="1509">
                  <c:v>155.69999999999999</c:v>
                </c:pt>
                <c:pt idx="1510">
                  <c:v>155.80000000000001</c:v>
                </c:pt>
                <c:pt idx="1511">
                  <c:v>155.9</c:v>
                </c:pt>
                <c:pt idx="1512">
                  <c:v>156</c:v>
                </c:pt>
                <c:pt idx="1513">
                  <c:v>156.1</c:v>
                </c:pt>
                <c:pt idx="1514">
                  <c:v>156.19999999999999</c:v>
                </c:pt>
                <c:pt idx="1515">
                  <c:v>156.30000000000001</c:v>
                </c:pt>
                <c:pt idx="1516">
                  <c:v>156.4</c:v>
                </c:pt>
                <c:pt idx="1517">
                  <c:v>156.5</c:v>
                </c:pt>
                <c:pt idx="1518">
                  <c:v>156.6</c:v>
                </c:pt>
                <c:pt idx="1519">
                  <c:v>156.69999999999999</c:v>
                </c:pt>
                <c:pt idx="1520">
                  <c:v>156.80000000000001</c:v>
                </c:pt>
                <c:pt idx="1521">
                  <c:v>156.9</c:v>
                </c:pt>
                <c:pt idx="1522">
                  <c:v>157</c:v>
                </c:pt>
                <c:pt idx="1523">
                  <c:v>157.1</c:v>
                </c:pt>
                <c:pt idx="1524">
                  <c:v>157.19999999999999</c:v>
                </c:pt>
                <c:pt idx="1525">
                  <c:v>157.30000000000001</c:v>
                </c:pt>
                <c:pt idx="1526">
                  <c:v>157.4</c:v>
                </c:pt>
                <c:pt idx="1527">
                  <c:v>157.5</c:v>
                </c:pt>
                <c:pt idx="1528">
                  <c:v>157.6</c:v>
                </c:pt>
                <c:pt idx="1529">
                  <c:v>157.69999999999999</c:v>
                </c:pt>
                <c:pt idx="1530">
                  <c:v>157.80000000000001</c:v>
                </c:pt>
                <c:pt idx="1531">
                  <c:v>157.9</c:v>
                </c:pt>
                <c:pt idx="1532">
                  <c:v>158</c:v>
                </c:pt>
                <c:pt idx="1533">
                  <c:v>158.1</c:v>
                </c:pt>
                <c:pt idx="1534">
                  <c:v>158.19999999999999</c:v>
                </c:pt>
                <c:pt idx="1535">
                  <c:v>158.30000000000001</c:v>
                </c:pt>
                <c:pt idx="1536">
                  <c:v>158.4</c:v>
                </c:pt>
                <c:pt idx="1537">
                  <c:v>158.5</c:v>
                </c:pt>
                <c:pt idx="1538">
                  <c:v>158.6</c:v>
                </c:pt>
                <c:pt idx="1539">
                  <c:v>158.69999999999999</c:v>
                </c:pt>
                <c:pt idx="1540">
                  <c:v>158.80000000000001</c:v>
                </c:pt>
                <c:pt idx="1541">
                  <c:v>158.9</c:v>
                </c:pt>
                <c:pt idx="1542">
                  <c:v>159</c:v>
                </c:pt>
                <c:pt idx="1543">
                  <c:v>159.1</c:v>
                </c:pt>
                <c:pt idx="1544">
                  <c:v>159.19999999999999</c:v>
                </c:pt>
                <c:pt idx="1545">
                  <c:v>159.30000000000001</c:v>
                </c:pt>
                <c:pt idx="1546">
                  <c:v>159.4</c:v>
                </c:pt>
                <c:pt idx="1547">
                  <c:v>159.5</c:v>
                </c:pt>
                <c:pt idx="1548">
                  <c:v>159.6</c:v>
                </c:pt>
                <c:pt idx="1549">
                  <c:v>159.69999999999999</c:v>
                </c:pt>
                <c:pt idx="1550">
                  <c:v>159.80000000000001</c:v>
                </c:pt>
                <c:pt idx="1551">
                  <c:v>159.9</c:v>
                </c:pt>
                <c:pt idx="1552">
                  <c:v>160</c:v>
                </c:pt>
                <c:pt idx="1553">
                  <c:v>160.1</c:v>
                </c:pt>
                <c:pt idx="1554">
                  <c:v>160.19999999999999</c:v>
                </c:pt>
                <c:pt idx="1555">
                  <c:v>160.30000000000001</c:v>
                </c:pt>
                <c:pt idx="1556">
                  <c:v>160.4</c:v>
                </c:pt>
                <c:pt idx="1557">
                  <c:v>160.5</c:v>
                </c:pt>
                <c:pt idx="1558">
                  <c:v>160.6</c:v>
                </c:pt>
                <c:pt idx="1559">
                  <c:v>160.69999999999999</c:v>
                </c:pt>
                <c:pt idx="1560">
                  <c:v>160.80000000000001</c:v>
                </c:pt>
                <c:pt idx="1561">
                  <c:v>160.9</c:v>
                </c:pt>
                <c:pt idx="1562">
                  <c:v>161</c:v>
                </c:pt>
                <c:pt idx="1563">
                  <c:v>161.1</c:v>
                </c:pt>
                <c:pt idx="1564">
                  <c:v>161.19999999999999</c:v>
                </c:pt>
                <c:pt idx="1565">
                  <c:v>161.30000000000001</c:v>
                </c:pt>
                <c:pt idx="1566">
                  <c:v>161.4</c:v>
                </c:pt>
                <c:pt idx="1567">
                  <c:v>161.5</c:v>
                </c:pt>
                <c:pt idx="1568">
                  <c:v>161.6</c:v>
                </c:pt>
                <c:pt idx="1569">
                  <c:v>161.69999999999999</c:v>
                </c:pt>
                <c:pt idx="1570">
                  <c:v>161.80000000000001</c:v>
                </c:pt>
                <c:pt idx="1571">
                  <c:v>161.9</c:v>
                </c:pt>
                <c:pt idx="1572">
                  <c:v>162</c:v>
                </c:pt>
                <c:pt idx="1573">
                  <c:v>162.1</c:v>
                </c:pt>
                <c:pt idx="1574">
                  <c:v>162.19999999999999</c:v>
                </c:pt>
                <c:pt idx="1575">
                  <c:v>162.30000000000001</c:v>
                </c:pt>
                <c:pt idx="1576">
                  <c:v>162.4</c:v>
                </c:pt>
                <c:pt idx="1577">
                  <c:v>162.5</c:v>
                </c:pt>
                <c:pt idx="1578">
                  <c:v>162.6</c:v>
                </c:pt>
                <c:pt idx="1579">
                  <c:v>162.69999999999999</c:v>
                </c:pt>
                <c:pt idx="1580">
                  <c:v>162.80000000000001</c:v>
                </c:pt>
                <c:pt idx="1581">
                  <c:v>162.9</c:v>
                </c:pt>
                <c:pt idx="1582">
                  <c:v>163</c:v>
                </c:pt>
                <c:pt idx="1583">
                  <c:v>163.1</c:v>
                </c:pt>
                <c:pt idx="1584">
                  <c:v>163.19999999999999</c:v>
                </c:pt>
                <c:pt idx="1585">
                  <c:v>163.30000000000001</c:v>
                </c:pt>
                <c:pt idx="1586">
                  <c:v>163.4</c:v>
                </c:pt>
                <c:pt idx="1587">
                  <c:v>163.5</c:v>
                </c:pt>
                <c:pt idx="1588">
                  <c:v>163.6</c:v>
                </c:pt>
                <c:pt idx="1589">
                  <c:v>163.69999999999999</c:v>
                </c:pt>
                <c:pt idx="1590">
                  <c:v>163.80000000000001</c:v>
                </c:pt>
                <c:pt idx="1591">
                  <c:v>163.9</c:v>
                </c:pt>
                <c:pt idx="1592">
                  <c:v>164</c:v>
                </c:pt>
                <c:pt idx="1593">
                  <c:v>164.1</c:v>
                </c:pt>
                <c:pt idx="1594">
                  <c:v>164.2</c:v>
                </c:pt>
                <c:pt idx="1595">
                  <c:v>164.3</c:v>
                </c:pt>
                <c:pt idx="1596">
                  <c:v>164.4</c:v>
                </c:pt>
                <c:pt idx="1597">
                  <c:v>164.5</c:v>
                </c:pt>
                <c:pt idx="1598">
                  <c:v>164.6</c:v>
                </c:pt>
                <c:pt idx="1599">
                  <c:v>164.7</c:v>
                </c:pt>
                <c:pt idx="1600">
                  <c:v>164.8</c:v>
                </c:pt>
                <c:pt idx="1601">
                  <c:v>164.9</c:v>
                </c:pt>
                <c:pt idx="1602">
                  <c:v>165</c:v>
                </c:pt>
                <c:pt idx="1603">
                  <c:v>165.1</c:v>
                </c:pt>
                <c:pt idx="1604">
                  <c:v>165.2</c:v>
                </c:pt>
                <c:pt idx="1605">
                  <c:v>165.3</c:v>
                </c:pt>
                <c:pt idx="1606">
                  <c:v>165.4</c:v>
                </c:pt>
                <c:pt idx="1607">
                  <c:v>165.5</c:v>
                </c:pt>
                <c:pt idx="1608">
                  <c:v>165.6</c:v>
                </c:pt>
                <c:pt idx="1609">
                  <c:v>165.7</c:v>
                </c:pt>
                <c:pt idx="1610">
                  <c:v>165.8</c:v>
                </c:pt>
                <c:pt idx="1611">
                  <c:v>165.9</c:v>
                </c:pt>
                <c:pt idx="1612">
                  <c:v>166</c:v>
                </c:pt>
                <c:pt idx="1613">
                  <c:v>166.1</c:v>
                </c:pt>
                <c:pt idx="1614">
                  <c:v>166.2</c:v>
                </c:pt>
                <c:pt idx="1615">
                  <c:v>166.3</c:v>
                </c:pt>
                <c:pt idx="1616">
                  <c:v>166.4</c:v>
                </c:pt>
                <c:pt idx="1617">
                  <c:v>166.5</c:v>
                </c:pt>
                <c:pt idx="1618">
                  <c:v>166.6</c:v>
                </c:pt>
                <c:pt idx="1619">
                  <c:v>166.7</c:v>
                </c:pt>
                <c:pt idx="1620">
                  <c:v>166.8</c:v>
                </c:pt>
                <c:pt idx="1621">
                  <c:v>166.9</c:v>
                </c:pt>
                <c:pt idx="1622">
                  <c:v>167</c:v>
                </c:pt>
                <c:pt idx="1623">
                  <c:v>167.1</c:v>
                </c:pt>
                <c:pt idx="1624">
                  <c:v>167.2</c:v>
                </c:pt>
                <c:pt idx="1625">
                  <c:v>167.3</c:v>
                </c:pt>
                <c:pt idx="1626">
                  <c:v>167.4</c:v>
                </c:pt>
                <c:pt idx="1627">
                  <c:v>167.5</c:v>
                </c:pt>
                <c:pt idx="1628">
                  <c:v>167.6</c:v>
                </c:pt>
                <c:pt idx="1629">
                  <c:v>167.7</c:v>
                </c:pt>
                <c:pt idx="1630">
                  <c:v>167.8</c:v>
                </c:pt>
                <c:pt idx="1631">
                  <c:v>167.9</c:v>
                </c:pt>
                <c:pt idx="1632">
                  <c:v>168</c:v>
                </c:pt>
                <c:pt idx="1633">
                  <c:v>168.1</c:v>
                </c:pt>
                <c:pt idx="1634">
                  <c:v>168.2</c:v>
                </c:pt>
                <c:pt idx="1635">
                  <c:v>168.3</c:v>
                </c:pt>
                <c:pt idx="1636">
                  <c:v>168.4</c:v>
                </c:pt>
                <c:pt idx="1637">
                  <c:v>168.5</c:v>
                </c:pt>
                <c:pt idx="1638">
                  <c:v>168.6</c:v>
                </c:pt>
                <c:pt idx="1639">
                  <c:v>168.7</c:v>
                </c:pt>
                <c:pt idx="1640">
                  <c:v>168.8</c:v>
                </c:pt>
                <c:pt idx="1641">
                  <c:v>168.9</c:v>
                </c:pt>
                <c:pt idx="1642">
                  <c:v>169</c:v>
                </c:pt>
                <c:pt idx="1643">
                  <c:v>169.1</c:v>
                </c:pt>
                <c:pt idx="1644">
                  <c:v>169.2</c:v>
                </c:pt>
                <c:pt idx="1645">
                  <c:v>169.3</c:v>
                </c:pt>
                <c:pt idx="1646">
                  <c:v>169.4</c:v>
                </c:pt>
                <c:pt idx="1647">
                  <c:v>169.5</c:v>
                </c:pt>
                <c:pt idx="1648">
                  <c:v>169.6</c:v>
                </c:pt>
                <c:pt idx="1649">
                  <c:v>169.7</c:v>
                </c:pt>
                <c:pt idx="1650">
                  <c:v>169.8</c:v>
                </c:pt>
                <c:pt idx="1651">
                  <c:v>169.9</c:v>
                </c:pt>
                <c:pt idx="1652">
                  <c:v>170</c:v>
                </c:pt>
                <c:pt idx="1653">
                  <c:v>170.1</c:v>
                </c:pt>
                <c:pt idx="1654">
                  <c:v>170.2</c:v>
                </c:pt>
                <c:pt idx="1655">
                  <c:v>170.3</c:v>
                </c:pt>
                <c:pt idx="1656">
                  <c:v>170.4</c:v>
                </c:pt>
                <c:pt idx="1657">
                  <c:v>170.5</c:v>
                </c:pt>
                <c:pt idx="1658">
                  <c:v>170.6</c:v>
                </c:pt>
                <c:pt idx="1659">
                  <c:v>170.7</c:v>
                </c:pt>
                <c:pt idx="1660">
                  <c:v>170.8</c:v>
                </c:pt>
                <c:pt idx="1661">
                  <c:v>170.9</c:v>
                </c:pt>
                <c:pt idx="1662">
                  <c:v>171</c:v>
                </c:pt>
                <c:pt idx="1663">
                  <c:v>171.1</c:v>
                </c:pt>
                <c:pt idx="1664">
                  <c:v>171.2</c:v>
                </c:pt>
                <c:pt idx="1665">
                  <c:v>171.3</c:v>
                </c:pt>
                <c:pt idx="1666">
                  <c:v>171.4</c:v>
                </c:pt>
                <c:pt idx="1667">
                  <c:v>171.5</c:v>
                </c:pt>
                <c:pt idx="1668">
                  <c:v>171.6</c:v>
                </c:pt>
                <c:pt idx="1669">
                  <c:v>171.7</c:v>
                </c:pt>
                <c:pt idx="1670">
                  <c:v>171.8</c:v>
                </c:pt>
                <c:pt idx="1671">
                  <c:v>171.9</c:v>
                </c:pt>
                <c:pt idx="1672">
                  <c:v>172</c:v>
                </c:pt>
                <c:pt idx="1673">
                  <c:v>172.1</c:v>
                </c:pt>
                <c:pt idx="1674">
                  <c:v>172.2</c:v>
                </c:pt>
                <c:pt idx="1675">
                  <c:v>172.3</c:v>
                </c:pt>
                <c:pt idx="1676">
                  <c:v>172.4</c:v>
                </c:pt>
                <c:pt idx="1677">
                  <c:v>172.5</c:v>
                </c:pt>
                <c:pt idx="1678">
                  <c:v>172.6</c:v>
                </c:pt>
                <c:pt idx="1679">
                  <c:v>172.7</c:v>
                </c:pt>
                <c:pt idx="1680">
                  <c:v>172.8</c:v>
                </c:pt>
                <c:pt idx="1681">
                  <c:v>172.9</c:v>
                </c:pt>
                <c:pt idx="1682">
                  <c:v>173</c:v>
                </c:pt>
                <c:pt idx="1683">
                  <c:v>173.1</c:v>
                </c:pt>
                <c:pt idx="1684">
                  <c:v>173.2</c:v>
                </c:pt>
                <c:pt idx="1685">
                  <c:v>173.3</c:v>
                </c:pt>
                <c:pt idx="1686">
                  <c:v>173.4</c:v>
                </c:pt>
                <c:pt idx="1687">
                  <c:v>173.5</c:v>
                </c:pt>
                <c:pt idx="1688">
                  <c:v>173.6</c:v>
                </c:pt>
                <c:pt idx="1689">
                  <c:v>173.7</c:v>
                </c:pt>
                <c:pt idx="1690">
                  <c:v>173.8</c:v>
                </c:pt>
                <c:pt idx="1691">
                  <c:v>173.9</c:v>
                </c:pt>
                <c:pt idx="1692">
                  <c:v>174</c:v>
                </c:pt>
                <c:pt idx="1693">
                  <c:v>174.1</c:v>
                </c:pt>
                <c:pt idx="1694">
                  <c:v>174.2</c:v>
                </c:pt>
                <c:pt idx="1695">
                  <c:v>174.3</c:v>
                </c:pt>
                <c:pt idx="1696">
                  <c:v>174.4</c:v>
                </c:pt>
                <c:pt idx="1697">
                  <c:v>174.5</c:v>
                </c:pt>
                <c:pt idx="1698">
                  <c:v>174.6</c:v>
                </c:pt>
                <c:pt idx="1699">
                  <c:v>174.7</c:v>
                </c:pt>
                <c:pt idx="1700">
                  <c:v>174.8</c:v>
                </c:pt>
                <c:pt idx="1701">
                  <c:v>174.9</c:v>
                </c:pt>
                <c:pt idx="1702">
                  <c:v>175</c:v>
                </c:pt>
                <c:pt idx="1703">
                  <c:v>175.1</c:v>
                </c:pt>
                <c:pt idx="1704">
                  <c:v>175.2</c:v>
                </c:pt>
                <c:pt idx="1705">
                  <c:v>175.3</c:v>
                </c:pt>
                <c:pt idx="1706">
                  <c:v>175.4</c:v>
                </c:pt>
                <c:pt idx="1707">
                  <c:v>175.5</c:v>
                </c:pt>
                <c:pt idx="1708">
                  <c:v>175.6</c:v>
                </c:pt>
                <c:pt idx="1709">
                  <c:v>175.7</c:v>
                </c:pt>
                <c:pt idx="1710">
                  <c:v>175.8</c:v>
                </c:pt>
                <c:pt idx="1711">
                  <c:v>175.9</c:v>
                </c:pt>
                <c:pt idx="1712">
                  <c:v>176</c:v>
                </c:pt>
                <c:pt idx="1713">
                  <c:v>176.1</c:v>
                </c:pt>
                <c:pt idx="1714">
                  <c:v>176.2</c:v>
                </c:pt>
                <c:pt idx="1715">
                  <c:v>176.3</c:v>
                </c:pt>
                <c:pt idx="1716">
                  <c:v>176.4</c:v>
                </c:pt>
                <c:pt idx="1717">
                  <c:v>176.5</c:v>
                </c:pt>
                <c:pt idx="1718">
                  <c:v>176.6</c:v>
                </c:pt>
                <c:pt idx="1719">
                  <c:v>176.7</c:v>
                </c:pt>
                <c:pt idx="1720">
                  <c:v>176.8</c:v>
                </c:pt>
                <c:pt idx="1721">
                  <c:v>176.9</c:v>
                </c:pt>
                <c:pt idx="1722">
                  <c:v>177</c:v>
                </c:pt>
                <c:pt idx="1723">
                  <c:v>177.1</c:v>
                </c:pt>
                <c:pt idx="1724">
                  <c:v>177.2</c:v>
                </c:pt>
                <c:pt idx="1725">
                  <c:v>177.3</c:v>
                </c:pt>
                <c:pt idx="1726">
                  <c:v>177.4</c:v>
                </c:pt>
                <c:pt idx="1727">
                  <c:v>177.5</c:v>
                </c:pt>
                <c:pt idx="1728">
                  <c:v>177.6</c:v>
                </c:pt>
                <c:pt idx="1729">
                  <c:v>177.7</c:v>
                </c:pt>
                <c:pt idx="1730">
                  <c:v>177.8</c:v>
                </c:pt>
                <c:pt idx="1731">
                  <c:v>177.9</c:v>
                </c:pt>
                <c:pt idx="1732">
                  <c:v>178</c:v>
                </c:pt>
                <c:pt idx="1733">
                  <c:v>178.1</c:v>
                </c:pt>
                <c:pt idx="1734">
                  <c:v>178.2</c:v>
                </c:pt>
                <c:pt idx="1735">
                  <c:v>178.3</c:v>
                </c:pt>
                <c:pt idx="1736">
                  <c:v>178.4</c:v>
                </c:pt>
                <c:pt idx="1737">
                  <c:v>178.5</c:v>
                </c:pt>
                <c:pt idx="1738">
                  <c:v>178.6</c:v>
                </c:pt>
                <c:pt idx="1739">
                  <c:v>178.7</c:v>
                </c:pt>
                <c:pt idx="1740">
                  <c:v>178.8</c:v>
                </c:pt>
                <c:pt idx="1741">
                  <c:v>178.9</c:v>
                </c:pt>
                <c:pt idx="1742">
                  <c:v>179</c:v>
                </c:pt>
                <c:pt idx="1743">
                  <c:v>179.1</c:v>
                </c:pt>
                <c:pt idx="1744">
                  <c:v>179.2</c:v>
                </c:pt>
                <c:pt idx="1745">
                  <c:v>179.3</c:v>
                </c:pt>
                <c:pt idx="1746">
                  <c:v>179.4</c:v>
                </c:pt>
                <c:pt idx="1747">
                  <c:v>179.5</c:v>
                </c:pt>
                <c:pt idx="1748">
                  <c:v>179.6</c:v>
                </c:pt>
                <c:pt idx="1749">
                  <c:v>179.7</c:v>
                </c:pt>
                <c:pt idx="1750">
                  <c:v>179.8</c:v>
                </c:pt>
                <c:pt idx="1751">
                  <c:v>179.9</c:v>
                </c:pt>
                <c:pt idx="1752">
                  <c:v>180</c:v>
                </c:pt>
                <c:pt idx="1753">
                  <c:v>180.1</c:v>
                </c:pt>
                <c:pt idx="1754">
                  <c:v>180.2</c:v>
                </c:pt>
                <c:pt idx="1755">
                  <c:v>180.3</c:v>
                </c:pt>
                <c:pt idx="1756">
                  <c:v>180.4</c:v>
                </c:pt>
                <c:pt idx="1757">
                  <c:v>180.5</c:v>
                </c:pt>
                <c:pt idx="1758">
                  <c:v>180.6</c:v>
                </c:pt>
                <c:pt idx="1759">
                  <c:v>180.7</c:v>
                </c:pt>
                <c:pt idx="1760">
                  <c:v>180.8</c:v>
                </c:pt>
                <c:pt idx="1761">
                  <c:v>180.9</c:v>
                </c:pt>
                <c:pt idx="1762">
                  <c:v>181</c:v>
                </c:pt>
                <c:pt idx="1763">
                  <c:v>181.1</c:v>
                </c:pt>
                <c:pt idx="1764">
                  <c:v>181.2</c:v>
                </c:pt>
                <c:pt idx="1765">
                  <c:v>181.3</c:v>
                </c:pt>
                <c:pt idx="1766">
                  <c:v>181.4</c:v>
                </c:pt>
                <c:pt idx="1767">
                  <c:v>181.5</c:v>
                </c:pt>
                <c:pt idx="1768">
                  <c:v>181.6</c:v>
                </c:pt>
                <c:pt idx="1769">
                  <c:v>181.7</c:v>
                </c:pt>
                <c:pt idx="1770">
                  <c:v>181.8</c:v>
                </c:pt>
                <c:pt idx="1771">
                  <c:v>181.9</c:v>
                </c:pt>
                <c:pt idx="1772">
                  <c:v>182</c:v>
                </c:pt>
                <c:pt idx="1773">
                  <c:v>182.1</c:v>
                </c:pt>
                <c:pt idx="1774">
                  <c:v>182.2</c:v>
                </c:pt>
                <c:pt idx="1775">
                  <c:v>182.3</c:v>
                </c:pt>
                <c:pt idx="1776">
                  <c:v>182.4</c:v>
                </c:pt>
                <c:pt idx="1777">
                  <c:v>182.5</c:v>
                </c:pt>
                <c:pt idx="1778">
                  <c:v>182.6</c:v>
                </c:pt>
                <c:pt idx="1779">
                  <c:v>182.7</c:v>
                </c:pt>
                <c:pt idx="1780">
                  <c:v>182.8</c:v>
                </c:pt>
                <c:pt idx="1781">
                  <c:v>182.9</c:v>
                </c:pt>
                <c:pt idx="1782">
                  <c:v>183</c:v>
                </c:pt>
                <c:pt idx="1783">
                  <c:v>183.1</c:v>
                </c:pt>
                <c:pt idx="1784">
                  <c:v>183.2</c:v>
                </c:pt>
                <c:pt idx="1785">
                  <c:v>183.3</c:v>
                </c:pt>
                <c:pt idx="1786">
                  <c:v>183.4</c:v>
                </c:pt>
                <c:pt idx="1787">
                  <c:v>183.5</c:v>
                </c:pt>
                <c:pt idx="1788">
                  <c:v>183.6</c:v>
                </c:pt>
                <c:pt idx="1789">
                  <c:v>183.7</c:v>
                </c:pt>
                <c:pt idx="1790">
                  <c:v>183.8</c:v>
                </c:pt>
                <c:pt idx="1791">
                  <c:v>183.9</c:v>
                </c:pt>
                <c:pt idx="1792">
                  <c:v>184</c:v>
                </c:pt>
                <c:pt idx="1793">
                  <c:v>184.1</c:v>
                </c:pt>
                <c:pt idx="1794">
                  <c:v>184.2</c:v>
                </c:pt>
                <c:pt idx="1795">
                  <c:v>184.3</c:v>
                </c:pt>
                <c:pt idx="1796">
                  <c:v>184.4</c:v>
                </c:pt>
                <c:pt idx="1797">
                  <c:v>184.5</c:v>
                </c:pt>
                <c:pt idx="1798">
                  <c:v>184.6</c:v>
                </c:pt>
                <c:pt idx="1799">
                  <c:v>184.7</c:v>
                </c:pt>
                <c:pt idx="1800">
                  <c:v>184.8</c:v>
                </c:pt>
                <c:pt idx="1801">
                  <c:v>184.9</c:v>
                </c:pt>
                <c:pt idx="1802">
                  <c:v>185</c:v>
                </c:pt>
                <c:pt idx="1803">
                  <c:v>185.1</c:v>
                </c:pt>
                <c:pt idx="1804">
                  <c:v>185.2</c:v>
                </c:pt>
                <c:pt idx="1805">
                  <c:v>185.3</c:v>
                </c:pt>
                <c:pt idx="1806">
                  <c:v>185.4</c:v>
                </c:pt>
                <c:pt idx="1807">
                  <c:v>185.5</c:v>
                </c:pt>
                <c:pt idx="1808">
                  <c:v>185.6</c:v>
                </c:pt>
                <c:pt idx="1809">
                  <c:v>185.7</c:v>
                </c:pt>
                <c:pt idx="1810">
                  <c:v>185.8</c:v>
                </c:pt>
                <c:pt idx="1811">
                  <c:v>185.9</c:v>
                </c:pt>
                <c:pt idx="1812">
                  <c:v>186</c:v>
                </c:pt>
                <c:pt idx="1813">
                  <c:v>186.1</c:v>
                </c:pt>
                <c:pt idx="1814">
                  <c:v>186.2</c:v>
                </c:pt>
                <c:pt idx="1815">
                  <c:v>186.3</c:v>
                </c:pt>
                <c:pt idx="1816">
                  <c:v>186.4</c:v>
                </c:pt>
                <c:pt idx="1817">
                  <c:v>186.5</c:v>
                </c:pt>
                <c:pt idx="1818">
                  <c:v>186.6</c:v>
                </c:pt>
                <c:pt idx="1819">
                  <c:v>186.7</c:v>
                </c:pt>
                <c:pt idx="1820">
                  <c:v>186.8</c:v>
                </c:pt>
                <c:pt idx="1821">
                  <c:v>186.9</c:v>
                </c:pt>
                <c:pt idx="1822">
                  <c:v>187</c:v>
                </c:pt>
                <c:pt idx="1823">
                  <c:v>187.1</c:v>
                </c:pt>
                <c:pt idx="1824">
                  <c:v>187.2</c:v>
                </c:pt>
                <c:pt idx="1825">
                  <c:v>187.3</c:v>
                </c:pt>
                <c:pt idx="1826">
                  <c:v>187.4</c:v>
                </c:pt>
                <c:pt idx="1827">
                  <c:v>187.5</c:v>
                </c:pt>
                <c:pt idx="1828">
                  <c:v>187.6</c:v>
                </c:pt>
                <c:pt idx="1829">
                  <c:v>187.7</c:v>
                </c:pt>
                <c:pt idx="1830">
                  <c:v>187.8</c:v>
                </c:pt>
                <c:pt idx="1831">
                  <c:v>187.9</c:v>
                </c:pt>
                <c:pt idx="1832">
                  <c:v>188</c:v>
                </c:pt>
                <c:pt idx="1833">
                  <c:v>188.1</c:v>
                </c:pt>
                <c:pt idx="1834">
                  <c:v>188.2</c:v>
                </c:pt>
                <c:pt idx="1835">
                  <c:v>188.3</c:v>
                </c:pt>
                <c:pt idx="1836">
                  <c:v>188.4</c:v>
                </c:pt>
                <c:pt idx="1837">
                  <c:v>188.5</c:v>
                </c:pt>
                <c:pt idx="1838">
                  <c:v>188.6</c:v>
                </c:pt>
                <c:pt idx="1839">
                  <c:v>188.7</c:v>
                </c:pt>
                <c:pt idx="1840">
                  <c:v>188.8</c:v>
                </c:pt>
                <c:pt idx="1841">
                  <c:v>188.9</c:v>
                </c:pt>
                <c:pt idx="1842">
                  <c:v>189</c:v>
                </c:pt>
                <c:pt idx="1843">
                  <c:v>189.1</c:v>
                </c:pt>
                <c:pt idx="1844">
                  <c:v>189.2</c:v>
                </c:pt>
                <c:pt idx="1845">
                  <c:v>189.3</c:v>
                </c:pt>
                <c:pt idx="1846">
                  <c:v>189.4</c:v>
                </c:pt>
                <c:pt idx="1847">
                  <c:v>189.5</c:v>
                </c:pt>
                <c:pt idx="1848">
                  <c:v>189.6</c:v>
                </c:pt>
                <c:pt idx="1849">
                  <c:v>189.7</c:v>
                </c:pt>
                <c:pt idx="1850">
                  <c:v>189.8</c:v>
                </c:pt>
                <c:pt idx="1851">
                  <c:v>189.9</c:v>
                </c:pt>
                <c:pt idx="1852">
                  <c:v>190</c:v>
                </c:pt>
                <c:pt idx="1853">
                  <c:v>190.1</c:v>
                </c:pt>
                <c:pt idx="1854">
                  <c:v>190.2</c:v>
                </c:pt>
                <c:pt idx="1855">
                  <c:v>190.3</c:v>
                </c:pt>
                <c:pt idx="1856">
                  <c:v>190.4</c:v>
                </c:pt>
                <c:pt idx="1857">
                  <c:v>190.5</c:v>
                </c:pt>
                <c:pt idx="1858">
                  <c:v>190.6</c:v>
                </c:pt>
                <c:pt idx="1859">
                  <c:v>190.7</c:v>
                </c:pt>
                <c:pt idx="1860">
                  <c:v>190.8</c:v>
                </c:pt>
                <c:pt idx="1861">
                  <c:v>190.9</c:v>
                </c:pt>
                <c:pt idx="1862">
                  <c:v>191</c:v>
                </c:pt>
                <c:pt idx="1863">
                  <c:v>191.1</c:v>
                </c:pt>
                <c:pt idx="1864">
                  <c:v>191.2</c:v>
                </c:pt>
                <c:pt idx="1865">
                  <c:v>191.3</c:v>
                </c:pt>
                <c:pt idx="1866">
                  <c:v>191.4</c:v>
                </c:pt>
                <c:pt idx="1867">
                  <c:v>191.5</c:v>
                </c:pt>
                <c:pt idx="1868">
                  <c:v>191.6</c:v>
                </c:pt>
                <c:pt idx="1869">
                  <c:v>191.7</c:v>
                </c:pt>
                <c:pt idx="1870">
                  <c:v>191.8</c:v>
                </c:pt>
                <c:pt idx="1871">
                  <c:v>191.9</c:v>
                </c:pt>
                <c:pt idx="1872">
                  <c:v>192</c:v>
                </c:pt>
                <c:pt idx="1873">
                  <c:v>192.1</c:v>
                </c:pt>
                <c:pt idx="1874">
                  <c:v>192.2</c:v>
                </c:pt>
                <c:pt idx="1875">
                  <c:v>192.3</c:v>
                </c:pt>
                <c:pt idx="1876">
                  <c:v>192.4</c:v>
                </c:pt>
                <c:pt idx="1877">
                  <c:v>192.5</c:v>
                </c:pt>
                <c:pt idx="1878">
                  <c:v>192.6</c:v>
                </c:pt>
                <c:pt idx="1879">
                  <c:v>192.7</c:v>
                </c:pt>
                <c:pt idx="1880">
                  <c:v>192.8</c:v>
                </c:pt>
                <c:pt idx="1881">
                  <c:v>192.9</c:v>
                </c:pt>
                <c:pt idx="1882">
                  <c:v>193</c:v>
                </c:pt>
                <c:pt idx="1883">
                  <c:v>193.1</c:v>
                </c:pt>
                <c:pt idx="1884">
                  <c:v>193.2</c:v>
                </c:pt>
                <c:pt idx="1885">
                  <c:v>193.3</c:v>
                </c:pt>
                <c:pt idx="1886">
                  <c:v>193.4</c:v>
                </c:pt>
                <c:pt idx="1887">
                  <c:v>193.5</c:v>
                </c:pt>
                <c:pt idx="1888">
                  <c:v>193.6</c:v>
                </c:pt>
                <c:pt idx="1889">
                  <c:v>193.7</c:v>
                </c:pt>
                <c:pt idx="1890">
                  <c:v>193.8</c:v>
                </c:pt>
                <c:pt idx="1891">
                  <c:v>193.9</c:v>
                </c:pt>
                <c:pt idx="1892">
                  <c:v>194</c:v>
                </c:pt>
                <c:pt idx="1893">
                  <c:v>194.1</c:v>
                </c:pt>
                <c:pt idx="1894">
                  <c:v>194.2</c:v>
                </c:pt>
                <c:pt idx="1895">
                  <c:v>194.3</c:v>
                </c:pt>
                <c:pt idx="1896">
                  <c:v>194.4</c:v>
                </c:pt>
                <c:pt idx="1897">
                  <c:v>194.5</c:v>
                </c:pt>
                <c:pt idx="1898">
                  <c:v>194.6</c:v>
                </c:pt>
                <c:pt idx="1899">
                  <c:v>194.7</c:v>
                </c:pt>
                <c:pt idx="1900">
                  <c:v>194.8</c:v>
                </c:pt>
                <c:pt idx="1901">
                  <c:v>194.9</c:v>
                </c:pt>
                <c:pt idx="1902">
                  <c:v>195</c:v>
                </c:pt>
                <c:pt idx="1903">
                  <c:v>195.1</c:v>
                </c:pt>
                <c:pt idx="1904">
                  <c:v>195.2</c:v>
                </c:pt>
                <c:pt idx="1905">
                  <c:v>195.3</c:v>
                </c:pt>
                <c:pt idx="1906">
                  <c:v>195.4</c:v>
                </c:pt>
                <c:pt idx="1907">
                  <c:v>195.5</c:v>
                </c:pt>
                <c:pt idx="1908">
                  <c:v>195.6</c:v>
                </c:pt>
                <c:pt idx="1909">
                  <c:v>195.7</c:v>
                </c:pt>
                <c:pt idx="1910">
                  <c:v>195.8</c:v>
                </c:pt>
                <c:pt idx="1911">
                  <c:v>195.9</c:v>
                </c:pt>
                <c:pt idx="1912">
                  <c:v>196</c:v>
                </c:pt>
                <c:pt idx="1913">
                  <c:v>196.1</c:v>
                </c:pt>
                <c:pt idx="1914">
                  <c:v>196.2</c:v>
                </c:pt>
                <c:pt idx="1915">
                  <c:v>196.3</c:v>
                </c:pt>
                <c:pt idx="1916">
                  <c:v>196.4</c:v>
                </c:pt>
                <c:pt idx="1917">
                  <c:v>196.5</c:v>
                </c:pt>
                <c:pt idx="1918">
                  <c:v>196.6</c:v>
                </c:pt>
                <c:pt idx="1919">
                  <c:v>196.7</c:v>
                </c:pt>
                <c:pt idx="1920">
                  <c:v>196.8</c:v>
                </c:pt>
                <c:pt idx="1921">
                  <c:v>196.9</c:v>
                </c:pt>
                <c:pt idx="1922">
                  <c:v>197</c:v>
                </c:pt>
                <c:pt idx="1923">
                  <c:v>197.1</c:v>
                </c:pt>
                <c:pt idx="1924">
                  <c:v>197.2</c:v>
                </c:pt>
                <c:pt idx="1925">
                  <c:v>197.3</c:v>
                </c:pt>
                <c:pt idx="1926">
                  <c:v>197.4</c:v>
                </c:pt>
                <c:pt idx="1927">
                  <c:v>197.5</c:v>
                </c:pt>
                <c:pt idx="1928">
                  <c:v>197.6</c:v>
                </c:pt>
                <c:pt idx="1929">
                  <c:v>197.7</c:v>
                </c:pt>
                <c:pt idx="1930">
                  <c:v>197.8</c:v>
                </c:pt>
                <c:pt idx="1931">
                  <c:v>197.9</c:v>
                </c:pt>
                <c:pt idx="1932">
                  <c:v>198</c:v>
                </c:pt>
                <c:pt idx="1933">
                  <c:v>198.1</c:v>
                </c:pt>
                <c:pt idx="1934">
                  <c:v>198.2</c:v>
                </c:pt>
                <c:pt idx="1935">
                  <c:v>198.3</c:v>
                </c:pt>
                <c:pt idx="1936">
                  <c:v>198.4</c:v>
                </c:pt>
                <c:pt idx="1937">
                  <c:v>198.5</c:v>
                </c:pt>
                <c:pt idx="1938">
                  <c:v>198.6</c:v>
                </c:pt>
                <c:pt idx="1939">
                  <c:v>198.7</c:v>
                </c:pt>
                <c:pt idx="1940">
                  <c:v>198.8</c:v>
                </c:pt>
                <c:pt idx="1941">
                  <c:v>198.9</c:v>
                </c:pt>
                <c:pt idx="1942">
                  <c:v>199</c:v>
                </c:pt>
                <c:pt idx="1943">
                  <c:v>199.1</c:v>
                </c:pt>
                <c:pt idx="1944">
                  <c:v>199.2</c:v>
                </c:pt>
                <c:pt idx="1945">
                  <c:v>199.3</c:v>
                </c:pt>
                <c:pt idx="1946">
                  <c:v>199.4</c:v>
                </c:pt>
                <c:pt idx="1947">
                  <c:v>199.5</c:v>
                </c:pt>
                <c:pt idx="1948">
                  <c:v>199.6</c:v>
                </c:pt>
                <c:pt idx="1949">
                  <c:v>199.7</c:v>
                </c:pt>
                <c:pt idx="1950">
                  <c:v>199.8</c:v>
                </c:pt>
                <c:pt idx="1951">
                  <c:v>199.9</c:v>
                </c:pt>
                <c:pt idx="1952">
                  <c:v>200</c:v>
                </c:pt>
                <c:pt idx="1953">
                  <c:v>200.1</c:v>
                </c:pt>
                <c:pt idx="1954">
                  <c:v>200.2</c:v>
                </c:pt>
                <c:pt idx="1955">
                  <c:v>200.3</c:v>
                </c:pt>
                <c:pt idx="1956">
                  <c:v>200.4</c:v>
                </c:pt>
                <c:pt idx="1957">
                  <c:v>200.5</c:v>
                </c:pt>
                <c:pt idx="1958">
                  <c:v>200.6</c:v>
                </c:pt>
                <c:pt idx="1959">
                  <c:v>200.7</c:v>
                </c:pt>
                <c:pt idx="1960">
                  <c:v>200.8</c:v>
                </c:pt>
                <c:pt idx="1961">
                  <c:v>200.9</c:v>
                </c:pt>
                <c:pt idx="1962">
                  <c:v>201</c:v>
                </c:pt>
                <c:pt idx="1963">
                  <c:v>201.1</c:v>
                </c:pt>
                <c:pt idx="1964">
                  <c:v>201.2</c:v>
                </c:pt>
                <c:pt idx="1965">
                  <c:v>201.3</c:v>
                </c:pt>
                <c:pt idx="1966">
                  <c:v>201.4</c:v>
                </c:pt>
                <c:pt idx="1967">
                  <c:v>201.5</c:v>
                </c:pt>
                <c:pt idx="1968">
                  <c:v>201.6</c:v>
                </c:pt>
                <c:pt idx="1969">
                  <c:v>201.7</c:v>
                </c:pt>
                <c:pt idx="1970">
                  <c:v>201.8</c:v>
                </c:pt>
                <c:pt idx="1971">
                  <c:v>201.9</c:v>
                </c:pt>
                <c:pt idx="1972">
                  <c:v>202</c:v>
                </c:pt>
                <c:pt idx="1973">
                  <c:v>202.1</c:v>
                </c:pt>
                <c:pt idx="1974">
                  <c:v>202.2</c:v>
                </c:pt>
                <c:pt idx="1975">
                  <c:v>202.3</c:v>
                </c:pt>
                <c:pt idx="1976">
                  <c:v>202.4</c:v>
                </c:pt>
                <c:pt idx="1977">
                  <c:v>202.5</c:v>
                </c:pt>
                <c:pt idx="1978">
                  <c:v>202.6</c:v>
                </c:pt>
                <c:pt idx="1979">
                  <c:v>202.7</c:v>
                </c:pt>
                <c:pt idx="1980">
                  <c:v>202.8</c:v>
                </c:pt>
                <c:pt idx="1981">
                  <c:v>202.9</c:v>
                </c:pt>
                <c:pt idx="1982">
                  <c:v>203</c:v>
                </c:pt>
                <c:pt idx="1983">
                  <c:v>203.1</c:v>
                </c:pt>
                <c:pt idx="1984">
                  <c:v>203.2</c:v>
                </c:pt>
                <c:pt idx="1985">
                  <c:v>203.3</c:v>
                </c:pt>
                <c:pt idx="1986">
                  <c:v>203.4</c:v>
                </c:pt>
                <c:pt idx="1987">
                  <c:v>203.5</c:v>
                </c:pt>
                <c:pt idx="1988">
                  <c:v>203.6</c:v>
                </c:pt>
                <c:pt idx="1989">
                  <c:v>203.7</c:v>
                </c:pt>
                <c:pt idx="1990">
                  <c:v>203.8</c:v>
                </c:pt>
                <c:pt idx="1991">
                  <c:v>203.9</c:v>
                </c:pt>
                <c:pt idx="1992">
                  <c:v>204</c:v>
                </c:pt>
                <c:pt idx="1993">
                  <c:v>204.1</c:v>
                </c:pt>
                <c:pt idx="1994">
                  <c:v>204.2</c:v>
                </c:pt>
                <c:pt idx="1995">
                  <c:v>204.3</c:v>
                </c:pt>
                <c:pt idx="1996">
                  <c:v>204.4</c:v>
                </c:pt>
                <c:pt idx="1997">
                  <c:v>204.5</c:v>
                </c:pt>
                <c:pt idx="1998">
                  <c:v>204.6</c:v>
                </c:pt>
                <c:pt idx="1999">
                  <c:v>204.7</c:v>
                </c:pt>
                <c:pt idx="2000">
                  <c:v>204.8</c:v>
                </c:pt>
                <c:pt idx="2001">
                  <c:v>204.9</c:v>
                </c:pt>
                <c:pt idx="2002">
                  <c:v>205</c:v>
                </c:pt>
                <c:pt idx="2003">
                  <c:v>205.1</c:v>
                </c:pt>
                <c:pt idx="2004">
                  <c:v>205.2</c:v>
                </c:pt>
                <c:pt idx="2005">
                  <c:v>205.3</c:v>
                </c:pt>
                <c:pt idx="2006">
                  <c:v>205.4</c:v>
                </c:pt>
                <c:pt idx="2007">
                  <c:v>205.5</c:v>
                </c:pt>
                <c:pt idx="2008">
                  <c:v>205.6</c:v>
                </c:pt>
                <c:pt idx="2009">
                  <c:v>205.7</c:v>
                </c:pt>
                <c:pt idx="2010">
                  <c:v>205.8</c:v>
                </c:pt>
                <c:pt idx="2011">
                  <c:v>205.9</c:v>
                </c:pt>
                <c:pt idx="2012">
                  <c:v>206</c:v>
                </c:pt>
                <c:pt idx="2013">
                  <c:v>206.1</c:v>
                </c:pt>
                <c:pt idx="2014">
                  <c:v>206.2</c:v>
                </c:pt>
                <c:pt idx="2015">
                  <c:v>206.3</c:v>
                </c:pt>
                <c:pt idx="2016">
                  <c:v>206.4</c:v>
                </c:pt>
                <c:pt idx="2017">
                  <c:v>206.5</c:v>
                </c:pt>
                <c:pt idx="2018">
                  <c:v>206.6</c:v>
                </c:pt>
                <c:pt idx="2019">
                  <c:v>206.7</c:v>
                </c:pt>
                <c:pt idx="2020">
                  <c:v>206.8</c:v>
                </c:pt>
                <c:pt idx="2021">
                  <c:v>206.9</c:v>
                </c:pt>
                <c:pt idx="2022">
                  <c:v>207</c:v>
                </c:pt>
                <c:pt idx="2023">
                  <c:v>207.1</c:v>
                </c:pt>
                <c:pt idx="2024">
                  <c:v>207.2</c:v>
                </c:pt>
                <c:pt idx="2025">
                  <c:v>207.3</c:v>
                </c:pt>
                <c:pt idx="2026">
                  <c:v>207.4</c:v>
                </c:pt>
                <c:pt idx="2027">
                  <c:v>207.5</c:v>
                </c:pt>
                <c:pt idx="2028">
                  <c:v>207.6</c:v>
                </c:pt>
                <c:pt idx="2029">
                  <c:v>207.7</c:v>
                </c:pt>
                <c:pt idx="2030">
                  <c:v>207.8</c:v>
                </c:pt>
                <c:pt idx="2031">
                  <c:v>207.9</c:v>
                </c:pt>
                <c:pt idx="2032">
                  <c:v>208</c:v>
                </c:pt>
                <c:pt idx="2033">
                  <c:v>208.1</c:v>
                </c:pt>
                <c:pt idx="2034">
                  <c:v>208.2</c:v>
                </c:pt>
                <c:pt idx="2035">
                  <c:v>208.3</c:v>
                </c:pt>
                <c:pt idx="2036">
                  <c:v>208.4</c:v>
                </c:pt>
                <c:pt idx="2037">
                  <c:v>208.5</c:v>
                </c:pt>
                <c:pt idx="2038">
                  <c:v>208.6</c:v>
                </c:pt>
                <c:pt idx="2039">
                  <c:v>208.7</c:v>
                </c:pt>
                <c:pt idx="2040">
                  <c:v>208.8</c:v>
                </c:pt>
                <c:pt idx="2041">
                  <c:v>208.9</c:v>
                </c:pt>
                <c:pt idx="2042">
                  <c:v>209</c:v>
                </c:pt>
                <c:pt idx="2043">
                  <c:v>209.1</c:v>
                </c:pt>
                <c:pt idx="2044">
                  <c:v>209.2</c:v>
                </c:pt>
                <c:pt idx="2045">
                  <c:v>209.3</c:v>
                </c:pt>
                <c:pt idx="2046">
                  <c:v>209.4</c:v>
                </c:pt>
                <c:pt idx="2047">
                  <c:v>209.5</c:v>
                </c:pt>
                <c:pt idx="2048">
                  <c:v>209.6</c:v>
                </c:pt>
                <c:pt idx="2049">
                  <c:v>209.7</c:v>
                </c:pt>
                <c:pt idx="2050">
                  <c:v>209.8</c:v>
                </c:pt>
                <c:pt idx="2051">
                  <c:v>209.9</c:v>
                </c:pt>
                <c:pt idx="2052">
                  <c:v>210</c:v>
                </c:pt>
                <c:pt idx="2053">
                  <c:v>210.1</c:v>
                </c:pt>
                <c:pt idx="2054">
                  <c:v>210.2</c:v>
                </c:pt>
                <c:pt idx="2055">
                  <c:v>210.3</c:v>
                </c:pt>
                <c:pt idx="2056">
                  <c:v>210.4</c:v>
                </c:pt>
                <c:pt idx="2057">
                  <c:v>210.5</c:v>
                </c:pt>
                <c:pt idx="2058">
                  <c:v>210.6</c:v>
                </c:pt>
                <c:pt idx="2059">
                  <c:v>210.7</c:v>
                </c:pt>
                <c:pt idx="2060">
                  <c:v>210.8</c:v>
                </c:pt>
                <c:pt idx="2061">
                  <c:v>210.9</c:v>
                </c:pt>
                <c:pt idx="2062">
                  <c:v>211</c:v>
                </c:pt>
                <c:pt idx="2063">
                  <c:v>211.1</c:v>
                </c:pt>
                <c:pt idx="2064">
                  <c:v>211.2</c:v>
                </c:pt>
                <c:pt idx="2065">
                  <c:v>211.3</c:v>
                </c:pt>
                <c:pt idx="2066">
                  <c:v>211.4</c:v>
                </c:pt>
                <c:pt idx="2067">
                  <c:v>211.5</c:v>
                </c:pt>
                <c:pt idx="2068">
                  <c:v>211.6</c:v>
                </c:pt>
                <c:pt idx="2069">
                  <c:v>211.7</c:v>
                </c:pt>
                <c:pt idx="2070">
                  <c:v>211.8</c:v>
                </c:pt>
                <c:pt idx="2071">
                  <c:v>211.9</c:v>
                </c:pt>
                <c:pt idx="2072">
                  <c:v>212</c:v>
                </c:pt>
                <c:pt idx="2073">
                  <c:v>212.1</c:v>
                </c:pt>
                <c:pt idx="2074">
                  <c:v>212.2</c:v>
                </c:pt>
                <c:pt idx="2075">
                  <c:v>212.3</c:v>
                </c:pt>
                <c:pt idx="2076">
                  <c:v>212.4</c:v>
                </c:pt>
                <c:pt idx="2077">
                  <c:v>212.5</c:v>
                </c:pt>
                <c:pt idx="2078">
                  <c:v>212.6</c:v>
                </c:pt>
                <c:pt idx="2079">
                  <c:v>212.7</c:v>
                </c:pt>
                <c:pt idx="2080">
                  <c:v>212.8</c:v>
                </c:pt>
                <c:pt idx="2081">
                  <c:v>212.9</c:v>
                </c:pt>
                <c:pt idx="2082">
                  <c:v>213</c:v>
                </c:pt>
                <c:pt idx="2083">
                  <c:v>213.1</c:v>
                </c:pt>
                <c:pt idx="2084">
                  <c:v>213.2</c:v>
                </c:pt>
                <c:pt idx="2085">
                  <c:v>213.3</c:v>
                </c:pt>
                <c:pt idx="2086">
                  <c:v>213.4</c:v>
                </c:pt>
                <c:pt idx="2087">
                  <c:v>213.5</c:v>
                </c:pt>
                <c:pt idx="2088">
                  <c:v>213.6</c:v>
                </c:pt>
                <c:pt idx="2089">
                  <c:v>213.7</c:v>
                </c:pt>
                <c:pt idx="2090">
                  <c:v>213.8</c:v>
                </c:pt>
                <c:pt idx="2091">
                  <c:v>213.9</c:v>
                </c:pt>
                <c:pt idx="2092">
                  <c:v>214</c:v>
                </c:pt>
                <c:pt idx="2093">
                  <c:v>214.1</c:v>
                </c:pt>
                <c:pt idx="2094">
                  <c:v>214.2</c:v>
                </c:pt>
                <c:pt idx="2095">
                  <c:v>214.3</c:v>
                </c:pt>
                <c:pt idx="2096">
                  <c:v>214.4</c:v>
                </c:pt>
                <c:pt idx="2097">
                  <c:v>214.5</c:v>
                </c:pt>
                <c:pt idx="2098">
                  <c:v>214.6</c:v>
                </c:pt>
                <c:pt idx="2099">
                  <c:v>214.7</c:v>
                </c:pt>
                <c:pt idx="2100">
                  <c:v>214.8</c:v>
                </c:pt>
                <c:pt idx="2101">
                  <c:v>214.9</c:v>
                </c:pt>
                <c:pt idx="2102">
                  <c:v>215</c:v>
                </c:pt>
                <c:pt idx="2103">
                  <c:v>215.1</c:v>
                </c:pt>
                <c:pt idx="2104">
                  <c:v>215.2</c:v>
                </c:pt>
                <c:pt idx="2105">
                  <c:v>215.3</c:v>
                </c:pt>
                <c:pt idx="2106">
                  <c:v>215.4</c:v>
                </c:pt>
                <c:pt idx="2107">
                  <c:v>215.5</c:v>
                </c:pt>
                <c:pt idx="2108">
                  <c:v>215.6</c:v>
                </c:pt>
                <c:pt idx="2109">
                  <c:v>215.7</c:v>
                </c:pt>
                <c:pt idx="2110">
                  <c:v>215.8</c:v>
                </c:pt>
                <c:pt idx="2111">
                  <c:v>215.9</c:v>
                </c:pt>
                <c:pt idx="2112">
                  <c:v>216</c:v>
                </c:pt>
                <c:pt idx="2113">
                  <c:v>216.1</c:v>
                </c:pt>
                <c:pt idx="2114">
                  <c:v>216.2</c:v>
                </c:pt>
                <c:pt idx="2115">
                  <c:v>216.3</c:v>
                </c:pt>
                <c:pt idx="2116">
                  <c:v>216.4</c:v>
                </c:pt>
                <c:pt idx="2117">
                  <c:v>216.5</c:v>
                </c:pt>
                <c:pt idx="2118">
                  <c:v>216.6</c:v>
                </c:pt>
                <c:pt idx="2119">
                  <c:v>216.7</c:v>
                </c:pt>
                <c:pt idx="2120">
                  <c:v>216.8</c:v>
                </c:pt>
                <c:pt idx="2121">
                  <c:v>216.9</c:v>
                </c:pt>
                <c:pt idx="2122">
                  <c:v>217</c:v>
                </c:pt>
                <c:pt idx="2123">
                  <c:v>217.1</c:v>
                </c:pt>
                <c:pt idx="2124">
                  <c:v>217.2</c:v>
                </c:pt>
                <c:pt idx="2125">
                  <c:v>217.3</c:v>
                </c:pt>
                <c:pt idx="2126">
                  <c:v>217.4</c:v>
                </c:pt>
                <c:pt idx="2127">
                  <c:v>217.5</c:v>
                </c:pt>
                <c:pt idx="2128">
                  <c:v>217.6</c:v>
                </c:pt>
                <c:pt idx="2129">
                  <c:v>217.7</c:v>
                </c:pt>
                <c:pt idx="2130">
                  <c:v>217.8</c:v>
                </c:pt>
                <c:pt idx="2131">
                  <c:v>217.9</c:v>
                </c:pt>
                <c:pt idx="2132">
                  <c:v>218</c:v>
                </c:pt>
                <c:pt idx="2133">
                  <c:v>218.1</c:v>
                </c:pt>
                <c:pt idx="2134">
                  <c:v>218.2</c:v>
                </c:pt>
                <c:pt idx="2135">
                  <c:v>218.3</c:v>
                </c:pt>
                <c:pt idx="2136">
                  <c:v>218.4</c:v>
                </c:pt>
                <c:pt idx="2137">
                  <c:v>218.5</c:v>
                </c:pt>
                <c:pt idx="2138">
                  <c:v>218.6</c:v>
                </c:pt>
                <c:pt idx="2139">
                  <c:v>218.7</c:v>
                </c:pt>
                <c:pt idx="2140">
                  <c:v>218.8</c:v>
                </c:pt>
                <c:pt idx="2141">
                  <c:v>218.9</c:v>
                </c:pt>
                <c:pt idx="2142">
                  <c:v>219</c:v>
                </c:pt>
                <c:pt idx="2143">
                  <c:v>219.1</c:v>
                </c:pt>
                <c:pt idx="2144">
                  <c:v>219.2</c:v>
                </c:pt>
                <c:pt idx="2145">
                  <c:v>219.3</c:v>
                </c:pt>
                <c:pt idx="2146">
                  <c:v>219.4</c:v>
                </c:pt>
                <c:pt idx="2147">
                  <c:v>219.5</c:v>
                </c:pt>
                <c:pt idx="2148">
                  <c:v>219.6</c:v>
                </c:pt>
                <c:pt idx="2149">
                  <c:v>219.7</c:v>
                </c:pt>
                <c:pt idx="2150">
                  <c:v>219.8</c:v>
                </c:pt>
                <c:pt idx="2151">
                  <c:v>219.9</c:v>
                </c:pt>
                <c:pt idx="2152">
                  <c:v>220</c:v>
                </c:pt>
                <c:pt idx="2153">
                  <c:v>220.1</c:v>
                </c:pt>
                <c:pt idx="2154">
                  <c:v>220.2</c:v>
                </c:pt>
                <c:pt idx="2155">
                  <c:v>220.3</c:v>
                </c:pt>
                <c:pt idx="2156">
                  <c:v>220.4</c:v>
                </c:pt>
                <c:pt idx="2157">
                  <c:v>220.5</c:v>
                </c:pt>
                <c:pt idx="2158">
                  <c:v>220.6</c:v>
                </c:pt>
                <c:pt idx="2159">
                  <c:v>220.7</c:v>
                </c:pt>
                <c:pt idx="2160">
                  <c:v>220.8</c:v>
                </c:pt>
                <c:pt idx="2161">
                  <c:v>220.9</c:v>
                </c:pt>
                <c:pt idx="2162">
                  <c:v>221</c:v>
                </c:pt>
                <c:pt idx="2163">
                  <c:v>221.1</c:v>
                </c:pt>
                <c:pt idx="2164">
                  <c:v>221.2</c:v>
                </c:pt>
                <c:pt idx="2165">
                  <c:v>221.3</c:v>
                </c:pt>
                <c:pt idx="2166">
                  <c:v>221.4</c:v>
                </c:pt>
                <c:pt idx="2167">
                  <c:v>221.5</c:v>
                </c:pt>
                <c:pt idx="2168">
                  <c:v>221.6</c:v>
                </c:pt>
                <c:pt idx="2169">
                  <c:v>221.7</c:v>
                </c:pt>
                <c:pt idx="2170">
                  <c:v>221.8</c:v>
                </c:pt>
                <c:pt idx="2171">
                  <c:v>221.9</c:v>
                </c:pt>
                <c:pt idx="2172">
                  <c:v>222</c:v>
                </c:pt>
                <c:pt idx="2173">
                  <c:v>222.1</c:v>
                </c:pt>
                <c:pt idx="2174">
                  <c:v>222.2</c:v>
                </c:pt>
                <c:pt idx="2175">
                  <c:v>222.3</c:v>
                </c:pt>
                <c:pt idx="2176">
                  <c:v>222.4</c:v>
                </c:pt>
                <c:pt idx="2177">
                  <c:v>222.5</c:v>
                </c:pt>
                <c:pt idx="2178">
                  <c:v>222.6</c:v>
                </c:pt>
                <c:pt idx="2179">
                  <c:v>222.7</c:v>
                </c:pt>
                <c:pt idx="2180">
                  <c:v>222.8</c:v>
                </c:pt>
                <c:pt idx="2181">
                  <c:v>222.9</c:v>
                </c:pt>
                <c:pt idx="2182">
                  <c:v>223</c:v>
                </c:pt>
                <c:pt idx="2183">
                  <c:v>223.1</c:v>
                </c:pt>
                <c:pt idx="2184">
                  <c:v>223.2</c:v>
                </c:pt>
                <c:pt idx="2185">
                  <c:v>223.3</c:v>
                </c:pt>
                <c:pt idx="2186">
                  <c:v>223.4</c:v>
                </c:pt>
                <c:pt idx="2187">
                  <c:v>223.5</c:v>
                </c:pt>
                <c:pt idx="2188">
                  <c:v>223.6</c:v>
                </c:pt>
                <c:pt idx="2189">
                  <c:v>223.7</c:v>
                </c:pt>
                <c:pt idx="2190">
                  <c:v>223.8</c:v>
                </c:pt>
                <c:pt idx="2191">
                  <c:v>223.9</c:v>
                </c:pt>
                <c:pt idx="2192">
                  <c:v>224</c:v>
                </c:pt>
                <c:pt idx="2193">
                  <c:v>224.1</c:v>
                </c:pt>
                <c:pt idx="2194">
                  <c:v>224.2</c:v>
                </c:pt>
                <c:pt idx="2195">
                  <c:v>224.3</c:v>
                </c:pt>
                <c:pt idx="2196">
                  <c:v>224.4</c:v>
                </c:pt>
                <c:pt idx="2197">
                  <c:v>224.5</c:v>
                </c:pt>
                <c:pt idx="2198">
                  <c:v>224.6</c:v>
                </c:pt>
                <c:pt idx="2199">
                  <c:v>224.7</c:v>
                </c:pt>
                <c:pt idx="2200">
                  <c:v>224.8</c:v>
                </c:pt>
                <c:pt idx="2201">
                  <c:v>224.9</c:v>
                </c:pt>
                <c:pt idx="2202">
                  <c:v>225</c:v>
                </c:pt>
                <c:pt idx="2203">
                  <c:v>225.1</c:v>
                </c:pt>
                <c:pt idx="2204">
                  <c:v>225.2</c:v>
                </c:pt>
                <c:pt idx="2205">
                  <c:v>225.3</c:v>
                </c:pt>
                <c:pt idx="2206">
                  <c:v>225.4</c:v>
                </c:pt>
                <c:pt idx="2207">
                  <c:v>225.5</c:v>
                </c:pt>
                <c:pt idx="2208">
                  <c:v>225.6</c:v>
                </c:pt>
                <c:pt idx="2209">
                  <c:v>225.7</c:v>
                </c:pt>
                <c:pt idx="2210">
                  <c:v>225.8</c:v>
                </c:pt>
                <c:pt idx="2211">
                  <c:v>225.9</c:v>
                </c:pt>
                <c:pt idx="2212">
                  <c:v>226</c:v>
                </c:pt>
                <c:pt idx="2213">
                  <c:v>226.1</c:v>
                </c:pt>
                <c:pt idx="2214">
                  <c:v>226.2</c:v>
                </c:pt>
                <c:pt idx="2215">
                  <c:v>226.3</c:v>
                </c:pt>
                <c:pt idx="2216">
                  <c:v>226.4</c:v>
                </c:pt>
                <c:pt idx="2217">
                  <c:v>226.5</c:v>
                </c:pt>
                <c:pt idx="2218">
                  <c:v>226.6</c:v>
                </c:pt>
                <c:pt idx="2219">
                  <c:v>226.7</c:v>
                </c:pt>
                <c:pt idx="2220">
                  <c:v>226.8</c:v>
                </c:pt>
                <c:pt idx="2221">
                  <c:v>226.9</c:v>
                </c:pt>
                <c:pt idx="2222">
                  <c:v>227</c:v>
                </c:pt>
                <c:pt idx="2223">
                  <c:v>227.1</c:v>
                </c:pt>
                <c:pt idx="2224">
                  <c:v>227.2</c:v>
                </c:pt>
                <c:pt idx="2225">
                  <c:v>227.3</c:v>
                </c:pt>
                <c:pt idx="2226">
                  <c:v>227.4</c:v>
                </c:pt>
                <c:pt idx="2227">
                  <c:v>227.5</c:v>
                </c:pt>
                <c:pt idx="2228">
                  <c:v>227.6</c:v>
                </c:pt>
                <c:pt idx="2229">
                  <c:v>227.7</c:v>
                </c:pt>
                <c:pt idx="2230">
                  <c:v>227.8</c:v>
                </c:pt>
                <c:pt idx="2231">
                  <c:v>227.9</c:v>
                </c:pt>
                <c:pt idx="2232">
                  <c:v>228</c:v>
                </c:pt>
                <c:pt idx="2233">
                  <c:v>228.1</c:v>
                </c:pt>
                <c:pt idx="2234">
                  <c:v>228.2</c:v>
                </c:pt>
                <c:pt idx="2235">
                  <c:v>228.3</c:v>
                </c:pt>
                <c:pt idx="2236">
                  <c:v>228.4</c:v>
                </c:pt>
                <c:pt idx="2237">
                  <c:v>228.5</c:v>
                </c:pt>
                <c:pt idx="2238">
                  <c:v>228.6</c:v>
                </c:pt>
                <c:pt idx="2239">
                  <c:v>228.7</c:v>
                </c:pt>
                <c:pt idx="2240">
                  <c:v>228.8</c:v>
                </c:pt>
                <c:pt idx="2241">
                  <c:v>228.9</c:v>
                </c:pt>
                <c:pt idx="2242">
                  <c:v>229</c:v>
                </c:pt>
                <c:pt idx="2243">
                  <c:v>229.1</c:v>
                </c:pt>
                <c:pt idx="2244">
                  <c:v>229.2</c:v>
                </c:pt>
                <c:pt idx="2245">
                  <c:v>229.3</c:v>
                </c:pt>
                <c:pt idx="2246">
                  <c:v>229.4</c:v>
                </c:pt>
                <c:pt idx="2247">
                  <c:v>229.5</c:v>
                </c:pt>
                <c:pt idx="2248">
                  <c:v>229.6</c:v>
                </c:pt>
                <c:pt idx="2249">
                  <c:v>229.7</c:v>
                </c:pt>
                <c:pt idx="2250">
                  <c:v>229.8</c:v>
                </c:pt>
                <c:pt idx="2251">
                  <c:v>229.9</c:v>
                </c:pt>
                <c:pt idx="2252">
                  <c:v>230</c:v>
                </c:pt>
                <c:pt idx="2253">
                  <c:v>230.1</c:v>
                </c:pt>
                <c:pt idx="2254">
                  <c:v>230.2</c:v>
                </c:pt>
                <c:pt idx="2255">
                  <c:v>230.3</c:v>
                </c:pt>
                <c:pt idx="2256">
                  <c:v>230.4</c:v>
                </c:pt>
                <c:pt idx="2257">
                  <c:v>230.5</c:v>
                </c:pt>
                <c:pt idx="2258">
                  <c:v>230.6</c:v>
                </c:pt>
                <c:pt idx="2259">
                  <c:v>230.7</c:v>
                </c:pt>
                <c:pt idx="2260">
                  <c:v>230.8</c:v>
                </c:pt>
                <c:pt idx="2261">
                  <c:v>230.9</c:v>
                </c:pt>
                <c:pt idx="2262">
                  <c:v>231</c:v>
                </c:pt>
                <c:pt idx="2263">
                  <c:v>231.1</c:v>
                </c:pt>
                <c:pt idx="2264">
                  <c:v>231.2</c:v>
                </c:pt>
                <c:pt idx="2265">
                  <c:v>231.3</c:v>
                </c:pt>
                <c:pt idx="2266">
                  <c:v>231.4</c:v>
                </c:pt>
                <c:pt idx="2267">
                  <c:v>231.5</c:v>
                </c:pt>
                <c:pt idx="2268">
                  <c:v>231.6</c:v>
                </c:pt>
                <c:pt idx="2269">
                  <c:v>231.7</c:v>
                </c:pt>
                <c:pt idx="2270">
                  <c:v>231.8</c:v>
                </c:pt>
                <c:pt idx="2271">
                  <c:v>231.9</c:v>
                </c:pt>
                <c:pt idx="2272">
                  <c:v>232</c:v>
                </c:pt>
                <c:pt idx="2273">
                  <c:v>232.1</c:v>
                </c:pt>
                <c:pt idx="2274">
                  <c:v>232.2</c:v>
                </c:pt>
                <c:pt idx="2275">
                  <c:v>232.3</c:v>
                </c:pt>
                <c:pt idx="2276">
                  <c:v>232.4</c:v>
                </c:pt>
                <c:pt idx="2277">
                  <c:v>232.5</c:v>
                </c:pt>
                <c:pt idx="2278">
                  <c:v>232.6</c:v>
                </c:pt>
                <c:pt idx="2279">
                  <c:v>232.7</c:v>
                </c:pt>
                <c:pt idx="2280">
                  <c:v>232.8</c:v>
                </c:pt>
                <c:pt idx="2281">
                  <c:v>232.9</c:v>
                </c:pt>
                <c:pt idx="2282">
                  <c:v>233</c:v>
                </c:pt>
                <c:pt idx="2283">
                  <c:v>233.1</c:v>
                </c:pt>
                <c:pt idx="2284">
                  <c:v>233.2</c:v>
                </c:pt>
                <c:pt idx="2285">
                  <c:v>233.3</c:v>
                </c:pt>
                <c:pt idx="2286">
                  <c:v>233.4</c:v>
                </c:pt>
                <c:pt idx="2287">
                  <c:v>233.5</c:v>
                </c:pt>
                <c:pt idx="2288">
                  <c:v>233.6</c:v>
                </c:pt>
                <c:pt idx="2289">
                  <c:v>233.7</c:v>
                </c:pt>
                <c:pt idx="2290">
                  <c:v>233.8</c:v>
                </c:pt>
                <c:pt idx="2291">
                  <c:v>233.9</c:v>
                </c:pt>
                <c:pt idx="2292">
                  <c:v>234</c:v>
                </c:pt>
                <c:pt idx="2293">
                  <c:v>234.1</c:v>
                </c:pt>
                <c:pt idx="2294">
                  <c:v>234.2</c:v>
                </c:pt>
                <c:pt idx="2295">
                  <c:v>234.3</c:v>
                </c:pt>
                <c:pt idx="2296">
                  <c:v>234.4</c:v>
                </c:pt>
                <c:pt idx="2297">
                  <c:v>234.5</c:v>
                </c:pt>
                <c:pt idx="2298">
                  <c:v>234.6</c:v>
                </c:pt>
                <c:pt idx="2299">
                  <c:v>234.7</c:v>
                </c:pt>
                <c:pt idx="2300">
                  <c:v>234.8</c:v>
                </c:pt>
                <c:pt idx="2301">
                  <c:v>234.9</c:v>
                </c:pt>
                <c:pt idx="2302">
                  <c:v>235</c:v>
                </c:pt>
                <c:pt idx="2303">
                  <c:v>235.1</c:v>
                </c:pt>
                <c:pt idx="2304">
                  <c:v>235.2</c:v>
                </c:pt>
                <c:pt idx="2305">
                  <c:v>235.3</c:v>
                </c:pt>
                <c:pt idx="2306">
                  <c:v>235.4</c:v>
                </c:pt>
                <c:pt idx="2307">
                  <c:v>235.5</c:v>
                </c:pt>
                <c:pt idx="2308">
                  <c:v>235.6</c:v>
                </c:pt>
                <c:pt idx="2309">
                  <c:v>235.7</c:v>
                </c:pt>
                <c:pt idx="2310">
                  <c:v>235.8</c:v>
                </c:pt>
                <c:pt idx="2311">
                  <c:v>235.9</c:v>
                </c:pt>
                <c:pt idx="2312">
                  <c:v>236</c:v>
                </c:pt>
                <c:pt idx="2313">
                  <c:v>236.1</c:v>
                </c:pt>
                <c:pt idx="2314">
                  <c:v>236.2</c:v>
                </c:pt>
                <c:pt idx="2315">
                  <c:v>236.3</c:v>
                </c:pt>
                <c:pt idx="2316">
                  <c:v>236.4</c:v>
                </c:pt>
                <c:pt idx="2317">
                  <c:v>236.5</c:v>
                </c:pt>
                <c:pt idx="2318">
                  <c:v>236.6</c:v>
                </c:pt>
                <c:pt idx="2319">
                  <c:v>236.7</c:v>
                </c:pt>
                <c:pt idx="2320">
                  <c:v>236.8</c:v>
                </c:pt>
                <c:pt idx="2321">
                  <c:v>236.9</c:v>
                </c:pt>
                <c:pt idx="2322">
                  <c:v>237</c:v>
                </c:pt>
                <c:pt idx="2323">
                  <c:v>237.1</c:v>
                </c:pt>
                <c:pt idx="2324">
                  <c:v>237.2</c:v>
                </c:pt>
                <c:pt idx="2325">
                  <c:v>237.3</c:v>
                </c:pt>
                <c:pt idx="2326">
                  <c:v>237.4</c:v>
                </c:pt>
                <c:pt idx="2327">
                  <c:v>237.5</c:v>
                </c:pt>
                <c:pt idx="2328">
                  <c:v>237.6</c:v>
                </c:pt>
                <c:pt idx="2329">
                  <c:v>237.7</c:v>
                </c:pt>
                <c:pt idx="2330">
                  <c:v>237.8</c:v>
                </c:pt>
                <c:pt idx="2331">
                  <c:v>237.9</c:v>
                </c:pt>
                <c:pt idx="2332">
                  <c:v>238</c:v>
                </c:pt>
                <c:pt idx="2333">
                  <c:v>238.1</c:v>
                </c:pt>
                <c:pt idx="2334">
                  <c:v>238.2</c:v>
                </c:pt>
                <c:pt idx="2335">
                  <c:v>238.3</c:v>
                </c:pt>
                <c:pt idx="2336">
                  <c:v>238.4</c:v>
                </c:pt>
                <c:pt idx="2337">
                  <c:v>238.5</c:v>
                </c:pt>
                <c:pt idx="2338">
                  <c:v>238.6</c:v>
                </c:pt>
                <c:pt idx="2339">
                  <c:v>238.7</c:v>
                </c:pt>
                <c:pt idx="2340">
                  <c:v>238.8</c:v>
                </c:pt>
                <c:pt idx="2341">
                  <c:v>238.9</c:v>
                </c:pt>
                <c:pt idx="2342">
                  <c:v>239</c:v>
                </c:pt>
                <c:pt idx="2343">
                  <c:v>239.1</c:v>
                </c:pt>
                <c:pt idx="2344">
                  <c:v>239.2</c:v>
                </c:pt>
                <c:pt idx="2345">
                  <c:v>239.3</c:v>
                </c:pt>
                <c:pt idx="2346">
                  <c:v>239.4</c:v>
                </c:pt>
                <c:pt idx="2347">
                  <c:v>239.5</c:v>
                </c:pt>
                <c:pt idx="2348">
                  <c:v>239.6</c:v>
                </c:pt>
                <c:pt idx="2349">
                  <c:v>239.7</c:v>
                </c:pt>
                <c:pt idx="2350">
                  <c:v>239.8</c:v>
                </c:pt>
                <c:pt idx="2351">
                  <c:v>239.9</c:v>
                </c:pt>
                <c:pt idx="2352">
                  <c:v>240</c:v>
                </c:pt>
                <c:pt idx="2353">
                  <c:v>240.1</c:v>
                </c:pt>
                <c:pt idx="2354">
                  <c:v>240.2</c:v>
                </c:pt>
                <c:pt idx="2355">
                  <c:v>240.3</c:v>
                </c:pt>
                <c:pt idx="2356">
                  <c:v>240.4</c:v>
                </c:pt>
                <c:pt idx="2357">
                  <c:v>240.5</c:v>
                </c:pt>
                <c:pt idx="2358">
                  <c:v>240.6</c:v>
                </c:pt>
                <c:pt idx="2359">
                  <c:v>240.7</c:v>
                </c:pt>
                <c:pt idx="2360">
                  <c:v>240.8</c:v>
                </c:pt>
                <c:pt idx="2361">
                  <c:v>240.9</c:v>
                </c:pt>
                <c:pt idx="2362">
                  <c:v>241</c:v>
                </c:pt>
                <c:pt idx="2363">
                  <c:v>241.1</c:v>
                </c:pt>
                <c:pt idx="2364">
                  <c:v>241.2</c:v>
                </c:pt>
                <c:pt idx="2365">
                  <c:v>241.3</c:v>
                </c:pt>
                <c:pt idx="2366">
                  <c:v>241.4</c:v>
                </c:pt>
                <c:pt idx="2367">
                  <c:v>241.5</c:v>
                </c:pt>
                <c:pt idx="2368">
                  <c:v>241.6</c:v>
                </c:pt>
                <c:pt idx="2369">
                  <c:v>241.7</c:v>
                </c:pt>
                <c:pt idx="2370">
                  <c:v>241.8</c:v>
                </c:pt>
                <c:pt idx="2371">
                  <c:v>241.9</c:v>
                </c:pt>
                <c:pt idx="2372">
                  <c:v>242</c:v>
                </c:pt>
                <c:pt idx="2373">
                  <c:v>242.1</c:v>
                </c:pt>
                <c:pt idx="2374">
                  <c:v>242.2</c:v>
                </c:pt>
                <c:pt idx="2375">
                  <c:v>242.3</c:v>
                </c:pt>
                <c:pt idx="2376">
                  <c:v>242.4</c:v>
                </c:pt>
                <c:pt idx="2377">
                  <c:v>242.5</c:v>
                </c:pt>
                <c:pt idx="2378">
                  <c:v>242.6</c:v>
                </c:pt>
                <c:pt idx="2379">
                  <c:v>242.7</c:v>
                </c:pt>
                <c:pt idx="2380">
                  <c:v>242.8</c:v>
                </c:pt>
                <c:pt idx="2381">
                  <c:v>242.9</c:v>
                </c:pt>
                <c:pt idx="2382">
                  <c:v>243</c:v>
                </c:pt>
                <c:pt idx="2383">
                  <c:v>243.1</c:v>
                </c:pt>
                <c:pt idx="2384">
                  <c:v>243.2</c:v>
                </c:pt>
                <c:pt idx="2385">
                  <c:v>243.3</c:v>
                </c:pt>
                <c:pt idx="2386">
                  <c:v>243.4</c:v>
                </c:pt>
                <c:pt idx="2387">
                  <c:v>243.5</c:v>
                </c:pt>
                <c:pt idx="2388">
                  <c:v>243.6</c:v>
                </c:pt>
                <c:pt idx="2389">
                  <c:v>243.7</c:v>
                </c:pt>
                <c:pt idx="2390">
                  <c:v>243.8</c:v>
                </c:pt>
                <c:pt idx="2391">
                  <c:v>243.9</c:v>
                </c:pt>
                <c:pt idx="2392">
                  <c:v>244</c:v>
                </c:pt>
                <c:pt idx="2393">
                  <c:v>244.1</c:v>
                </c:pt>
                <c:pt idx="2394">
                  <c:v>244.2</c:v>
                </c:pt>
                <c:pt idx="2395">
                  <c:v>244.3</c:v>
                </c:pt>
                <c:pt idx="2396">
                  <c:v>244.4</c:v>
                </c:pt>
                <c:pt idx="2397">
                  <c:v>244.5</c:v>
                </c:pt>
                <c:pt idx="2398">
                  <c:v>244.6</c:v>
                </c:pt>
                <c:pt idx="2399">
                  <c:v>244.7</c:v>
                </c:pt>
                <c:pt idx="2400">
                  <c:v>244.8</c:v>
                </c:pt>
                <c:pt idx="2401">
                  <c:v>244.9</c:v>
                </c:pt>
                <c:pt idx="2402">
                  <c:v>245</c:v>
                </c:pt>
                <c:pt idx="2403">
                  <c:v>245.1</c:v>
                </c:pt>
                <c:pt idx="2404">
                  <c:v>245.2</c:v>
                </c:pt>
                <c:pt idx="2405">
                  <c:v>245.3</c:v>
                </c:pt>
                <c:pt idx="2406">
                  <c:v>245.4</c:v>
                </c:pt>
                <c:pt idx="2407">
                  <c:v>245.5</c:v>
                </c:pt>
                <c:pt idx="2408">
                  <c:v>245.6</c:v>
                </c:pt>
                <c:pt idx="2409">
                  <c:v>245.7</c:v>
                </c:pt>
                <c:pt idx="2410">
                  <c:v>245.8</c:v>
                </c:pt>
                <c:pt idx="2411">
                  <c:v>245.9</c:v>
                </c:pt>
                <c:pt idx="2412">
                  <c:v>246</c:v>
                </c:pt>
                <c:pt idx="2413">
                  <c:v>246.1</c:v>
                </c:pt>
                <c:pt idx="2414">
                  <c:v>246.2</c:v>
                </c:pt>
                <c:pt idx="2415">
                  <c:v>246.3</c:v>
                </c:pt>
                <c:pt idx="2416">
                  <c:v>246.4</c:v>
                </c:pt>
                <c:pt idx="2417">
                  <c:v>246.5</c:v>
                </c:pt>
                <c:pt idx="2418">
                  <c:v>246.6</c:v>
                </c:pt>
                <c:pt idx="2419">
                  <c:v>246.7</c:v>
                </c:pt>
                <c:pt idx="2420">
                  <c:v>246.8</c:v>
                </c:pt>
                <c:pt idx="2421">
                  <c:v>246.9</c:v>
                </c:pt>
                <c:pt idx="2422">
                  <c:v>247</c:v>
                </c:pt>
                <c:pt idx="2423">
                  <c:v>247.1</c:v>
                </c:pt>
                <c:pt idx="2424">
                  <c:v>247.2</c:v>
                </c:pt>
                <c:pt idx="2425">
                  <c:v>247.3</c:v>
                </c:pt>
                <c:pt idx="2426">
                  <c:v>247.4</c:v>
                </c:pt>
                <c:pt idx="2427">
                  <c:v>247.5</c:v>
                </c:pt>
                <c:pt idx="2428">
                  <c:v>247.6</c:v>
                </c:pt>
                <c:pt idx="2429">
                  <c:v>247.7</c:v>
                </c:pt>
                <c:pt idx="2430">
                  <c:v>247.8</c:v>
                </c:pt>
                <c:pt idx="2431">
                  <c:v>247.9</c:v>
                </c:pt>
                <c:pt idx="2432">
                  <c:v>248</c:v>
                </c:pt>
                <c:pt idx="2433">
                  <c:v>248.1</c:v>
                </c:pt>
                <c:pt idx="2434">
                  <c:v>248.2</c:v>
                </c:pt>
                <c:pt idx="2435">
                  <c:v>248.3</c:v>
                </c:pt>
                <c:pt idx="2436">
                  <c:v>248.4</c:v>
                </c:pt>
                <c:pt idx="2437">
                  <c:v>248.5</c:v>
                </c:pt>
                <c:pt idx="2438">
                  <c:v>248.6</c:v>
                </c:pt>
                <c:pt idx="2439">
                  <c:v>248.7</c:v>
                </c:pt>
                <c:pt idx="2440">
                  <c:v>248.8</c:v>
                </c:pt>
                <c:pt idx="2441">
                  <c:v>248.9</c:v>
                </c:pt>
                <c:pt idx="2442">
                  <c:v>249</c:v>
                </c:pt>
                <c:pt idx="2443">
                  <c:v>249.1</c:v>
                </c:pt>
                <c:pt idx="2444">
                  <c:v>249.2</c:v>
                </c:pt>
                <c:pt idx="2445">
                  <c:v>249.3</c:v>
                </c:pt>
                <c:pt idx="2446">
                  <c:v>249.4</c:v>
                </c:pt>
                <c:pt idx="2447">
                  <c:v>249.5</c:v>
                </c:pt>
                <c:pt idx="2448">
                  <c:v>249.6</c:v>
                </c:pt>
                <c:pt idx="2449">
                  <c:v>249.7</c:v>
                </c:pt>
                <c:pt idx="2450">
                  <c:v>249.8</c:v>
                </c:pt>
                <c:pt idx="2451">
                  <c:v>249.9</c:v>
                </c:pt>
                <c:pt idx="2452">
                  <c:v>250</c:v>
                </c:pt>
                <c:pt idx="2453">
                  <c:v>250.1</c:v>
                </c:pt>
                <c:pt idx="2454">
                  <c:v>250.2</c:v>
                </c:pt>
                <c:pt idx="2455">
                  <c:v>250.3</c:v>
                </c:pt>
                <c:pt idx="2456">
                  <c:v>250.4</c:v>
                </c:pt>
                <c:pt idx="2457">
                  <c:v>250.5</c:v>
                </c:pt>
                <c:pt idx="2458">
                  <c:v>250.6</c:v>
                </c:pt>
                <c:pt idx="2459">
                  <c:v>250.7</c:v>
                </c:pt>
                <c:pt idx="2460">
                  <c:v>250.8</c:v>
                </c:pt>
                <c:pt idx="2461">
                  <c:v>250.9</c:v>
                </c:pt>
                <c:pt idx="2462">
                  <c:v>251</c:v>
                </c:pt>
                <c:pt idx="2463">
                  <c:v>251.1</c:v>
                </c:pt>
                <c:pt idx="2464">
                  <c:v>251.2</c:v>
                </c:pt>
                <c:pt idx="2465">
                  <c:v>251.3</c:v>
                </c:pt>
                <c:pt idx="2466">
                  <c:v>251.4</c:v>
                </c:pt>
                <c:pt idx="2467">
                  <c:v>251.5</c:v>
                </c:pt>
                <c:pt idx="2468">
                  <c:v>251.6</c:v>
                </c:pt>
                <c:pt idx="2469">
                  <c:v>251.7</c:v>
                </c:pt>
                <c:pt idx="2470">
                  <c:v>251.8</c:v>
                </c:pt>
                <c:pt idx="2471">
                  <c:v>251.9</c:v>
                </c:pt>
                <c:pt idx="2472">
                  <c:v>252</c:v>
                </c:pt>
                <c:pt idx="2473">
                  <c:v>252.1</c:v>
                </c:pt>
                <c:pt idx="2474">
                  <c:v>252.2</c:v>
                </c:pt>
                <c:pt idx="2475">
                  <c:v>252.3</c:v>
                </c:pt>
                <c:pt idx="2476">
                  <c:v>252.4</c:v>
                </c:pt>
                <c:pt idx="2477">
                  <c:v>252.5</c:v>
                </c:pt>
                <c:pt idx="2478">
                  <c:v>252.6</c:v>
                </c:pt>
                <c:pt idx="2479">
                  <c:v>252.7</c:v>
                </c:pt>
                <c:pt idx="2480">
                  <c:v>252.8</c:v>
                </c:pt>
                <c:pt idx="2481">
                  <c:v>252.9</c:v>
                </c:pt>
                <c:pt idx="2482">
                  <c:v>253</c:v>
                </c:pt>
                <c:pt idx="2483">
                  <c:v>253.1</c:v>
                </c:pt>
                <c:pt idx="2484">
                  <c:v>253.2</c:v>
                </c:pt>
                <c:pt idx="2485">
                  <c:v>253.3</c:v>
                </c:pt>
                <c:pt idx="2486">
                  <c:v>253.4</c:v>
                </c:pt>
                <c:pt idx="2487">
                  <c:v>253.5</c:v>
                </c:pt>
                <c:pt idx="2488">
                  <c:v>253.6</c:v>
                </c:pt>
                <c:pt idx="2489">
                  <c:v>253.7</c:v>
                </c:pt>
                <c:pt idx="2490">
                  <c:v>253.8</c:v>
                </c:pt>
                <c:pt idx="2491">
                  <c:v>253.9</c:v>
                </c:pt>
                <c:pt idx="2492">
                  <c:v>254</c:v>
                </c:pt>
                <c:pt idx="2493">
                  <c:v>254.1</c:v>
                </c:pt>
                <c:pt idx="2494">
                  <c:v>254.2</c:v>
                </c:pt>
                <c:pt idx="2495">
                  <c:v>254.3</c:v>
                </c:pt>
                <c:pt idx="2496">
                  <c:v>254.4</c:v>
                </c:pt>
                <c:pt idx="2497">
                  <c:v>254.5</c:v>
                </c:pt>
                <c:pt idx="2498">
                  <c:v>254.6</c:v>
                </c:pt>
                <c:pt idx="2499">
                  <c:v>254.7</c:v>
                </c:pt>
                <c:pt idx="2500">
                  <c:v>254.8</c:v>
                </c:pt>
                <c:pt idx="2501">
                  <c:v>254.9</c:v>
                </c:pt>
                <c:pt idx="2502">
                  <c:v>255</c:v>
                </c:pt>
                <c:pt idx="2503">
                  <c:v>255.1</c:v>
                </c:pt>
                <c:pt idx="2504">
                  <c:v>255.2</c:v>
                </c:pt>
                <c:pt idx="2505">
                  <c:v>255.3</c:v>
                </c:pt>
                <c:pt idx="2506">
                  <c:v>255.4</c:v>
                </c:pt>
                <c:pt idx="2507">
                  <c:v>255.5</c:v>
                </c:pt>
                <c:pt idx="2508">
                  <c:v>255.6</c:v>
                </c:pt>
                <c:pt idx="2509">
                  <c:v>255.7</c:v>
                </c:pt>
                <c:pt idx="2510">
                  <c:v>255.8</c:v>
                </c:pt>
                <c:pt idx="2511">
                  <c:v>255.9</c:v>
                </c:pt>
                <c:pt idx="2512">
                  <c:v>256</c:v>
                </c:pt>
                <c:pt idx="2513">
                  <c:v>256.10000000000002</c:v>
                </c:pt>
                <c:pt idx="2514">
                  <c:v>256.2</c:v>
                </c:pt>
                <c:pt idx="2515">
                  <c:v>256.3</c:v>
                </c:pt>
                <c:pt idx="2516">
                  <c:v>256.39999999999998</c:v>
                </c:pt>
                <c:pt idx="2517">
                  <c:v>256.5</c:v>
                </c:pt>
                <c:pt idx="2518">
                  <c:v>256.60000000000002</c:v>
                </c:pt>
                <c:pt idx="2519">
                  <c:v>256.7</c:v>
                </c:pt>
                <c:pt idx="2520">
                  <c:v>256.8</c:v>
                </c:pt>
                <c:pt idx="2521">
                  <c:v>256.89999999999998</c:v>
                </c:pt>
                <c:pt idx="2522">
                  <c:v>257</c:v>
                </c:pt>
                <c:pt idx="2523">
                  <c:v>257.10000000000002</c:v>
                </c:pt>
                <c:pt idx="2524">
                  <c:v>257.2</c:v>
                </c:pt>
                <c:pt idx="2525">
                  <c:v>257.3</c:v>
                </c:pt>
                <c:pt idx="2526">
                  <c:v>257.39999999999998</c:v>
                </c:pt>
                <c:pt idx="2527">
                  <c:v>257.5</c:v>
                </c:pt>
                <c:pt idx="2528">
                  <c:v>257.60000000000002</c:v>
                </c:pt>
                <c:pt idx="2529">
                  <c:v>257.7</c:v>
                </c:pt>
                <c:pt idx="2530">
                  <c:v>257.8</c:v>
                </c:pt>
                <c:pt idx="2531">
                  <c:v>257.89999999999998</c:v>
                </c:pt>
                <c:pt idx="2532">
                  <c:v>258</c:v>
                </c:pt>
                <c:pt idx="2533">
                  <c:v>258.10000000000002</c:v>
                </c:pt>
                <c:pt idx="2534">
                  <c:v>258.2</c:v>
                </c:pt>
                <c:pt idx="2535">
                  <c:v>258.3</c:v>
                </c:pt>
                <c:pt idx="2536">
                  <c:v>258.39999999999998</c:v>
                </c:pt>
                <c:pt idx="2537">
                  <c:v>258.5</c:v>
                </c:pt>
                <c:pt idx="2538">
                  <c:v>258.60000000000002</c:v>
                </c:pt>
                <c:pt idx="2539">
                  <c:v>258.7</c:v>
                </c:pt>
                <c:pt idx="2540">
                  <c:v>258.8</c:v>
                </c:pt>
                <c:pt idx="2541">
                  <c:v>258.89999999999998</c:v>
                </c:pt>
                <c:pt idx="2542">
                  <c:v>259</c:v>
                </c:pt>
                <c:pt idx="2543">
                  <c:v>259.10000000000002</c:v>
                </c:pt>
                <c:pt idx="2544">
                  <c:v>259.2</c:v>
                </c:pt>
                <c:pt idx="2545">
                  <c:v>259.3</c:v>
                </c:pt>
                <c:pt idx="2546">
                  <c:v>259.39999999999998</c:v>
                </c:pt>
                <c:pt idx="2547">
                  <c:v>259.5</c:v>
                </c:pt>
                <c:pt idx="2548">
                  <c:v>259.60000000000002</c:v>
                </c:pt>
                <c:pt idx="2549">
                  <c:v>259.7</c:v>
                </c:pt>
                <c:pt idx="2550">
                  <c:v>259.8</c:v>
                </c:pt>
                <c:pt idx="2551">
                  <c:v>259.89999999999998</c:v>
                </c:pt>
                <c:pt idx="2552">
                  <c:v>260</c:v>
                </c:pt>
                <c:pt idx="2553">
                  <c:v>260.10000000000002</c:v>
                </c:pt>
                <c:pt idx="2554">
                  <c:v>260.2</c:v>
                </c:pt>
                <c:pt idx="2555">
                  <c:v>260.3</c:v>
                </c:pt>
                <c:pt idx="2556">
                  <c:v>260.39999999999998</c:v>
                </c:pt>
                <c:pt idx="2557">
                  <c:v>260.5</c:v>
                </c:pt>
                <c:pt idx="2558">
                  <c:v>260.60000000000002</c:v>
                </c:pt>
                <c:pt idx="2559">
                  <c:v>260.7</c:v>
                </c:pt>
                <c:pt idx="2560">
                  <c:v>260.8</c:v>
                </c:pt>
                <c:pt idx="2561">
                  <c:v>260.89999999999998</c:v>
                </c:pt>
                <c:pt idx="2562">
                  <c:v>261</c:v>
                </c:pt>
                <c:pt idx="2563">
                  <c:v>261.10000000000002</c:v>
                </c:pt>
                <c:pt idx="2564">
                  <c:v>261.2</c:v>
                </c:pt>
                <c:pt idx="2565">
                  <c:v>261.3</c:v>
                </c:pt>
                <c:pt idx="2566">
                  <c:v>261.39999999999998</c:v>
                </c:pt>
                <c:pt idx="2567">
                  <c:v>261.5</c:v>
                </c:pt>
                <c:pt idx="2568">
                  <c:v>261.60000000000002</c:v>
                </c:pt>
                <c:pt idx="2569">
                  <c:v>261.7</c:v>
                </c:pt>
                <c:pt idx="2570">
                  <c:v>261.8</c:v>
                </c:pt>
                <c:pt idx="2571">
                  <c:v>261.89999999999998</c:v>
                </c:pt>
                <c:pt idx="2572">
                  <c:v>262</c:v>
                </c:pt>
                <c:pt idx="2573">
                  <c:v>262.10000000000002</c:v>
                </c:pt>
                <c:pt idx="2574">
                  <c:v>262.2</c:v>
                </c:pt>
                <c:pt idx="2575">
                  <c:v>262.3</c:v>
                </c:pt>
                <c:pt idx="2576">
                  <c:v>262.39999999999998</c:v>
                </c:pt>
                <c:pt idx="2577">
                  <c:v>262.5</c:v>
                </c:pt>
                <c:pt idx="2578">
                  <c:v>262.60000000000002</c:v>
                </c:pt>
                <c:pt idx="2579">
                  <c:v>262.7</c:v>
                </c:pt>
                <c:pt idx="2580">
                  <c:v>262.8</c:v>
                </c:pt>
                <c:pt idx="2581">
                  <c:v>262.89999999999998</c:v>
                </c:pt>
                <c:pt idx="2582">
                  <c:v>263</c:v>
                </c:pt>
                <c:pt idx="2583">
                  <c:v>263.10000000000002</c:v>
                </c:pt>
                <c:pt idx="2584">
                  <c:v>263.2</c:v>
                </c:pt>
                <c:pt idx="2585">
                  <c:v>263.3</c:v>
                </c:pt>
                <c:pt idx="2586">
                  <c:v>263.39999999999998</c:v>
                </c:pt>
                <c:pt idx="2587">
                  <c:v>263.5</c:v>
                </c:pt>
                <c:pt idx="2588">
                  <c:v>263.60000000000002</c:v>
                </c:pt>
                <c:pt idx="2589">
                  <c:v>263.7</c:v>
                </c:pt>
                <c:pt idx="2590">
                  <c:v>263.8</c:v>
                </c:pt>
                <c:pt idx="2591">
                  <c:v>263.89999999999998</c:v>
                </c:pt>
                <c:pt idx="2592">
                  <c:v>264</c:v>
                </c:pt>
                <c:pt idx="2593">
                  <c:v>264.10000000000002</c:v>
                </c:pt>
                <c:pt idx="2594">
                  <c:v>264.2</c:v>
                </c:pt>
                <c:pt idx="2595">
                  <c:v>264.3</c:v>
                </c:pt>
                <c:pt idx="2596">
                  <c:v>264.39999999999998</c:v>
                </c:pt>
                <c:pt idx="2597">
                  <c:v>264.5</c:v>
                </c:pt>
                <c:pt idx="2598">
                  <c:v>264.60000000000002</c:v>
                </c:pt>
                <c:pt idx="2599">
                  <c:v>264.7</c:v>
                </c:pt>
                <c:pt idx="2600">
                  <c:v>264.8</c:v>
                </c:pt>
                <c:pt idx="2601">
                  <c:v>264.89999999999998</c:v>
                </c:pt>
                <c:pt idx="2602">
                  <c:v>265</c:v>
                </c:pt>
                <c:pt idx="2603">
                  <c:v>265.10000000000002</c:v>
                </c:pt>
                <c:pt idx="2604">
                  <c:v>265.2</c:v>
                </c:pt>
                <c:pt idx="2605">
                  <c:v>265.3</c:v>
                </c:pt>
                <c:pt idx="2606">
                  <c:v>265.39999999999998</c:v>
                </c:pt>
                <c:pt idx="2607">
                  <c:v>265.5</c:v>
                </c:pt>
                <c:pt idx="2608">
                  <c:v>265.60000000000002</c:v>
                </c:pt>
                <c:pt idx="2609">
                  <c:v>265.7</c:v>
                </c:pt>
                <c:pt idx="2610">
                  <c:v>265.8</c:v>
                </c:pt>
                <c:pt idx="2611">
                  <c:v>265.89999999999998</c:v>
                </c:pt>
                <c:pt idx="2612">
                  <c:v>266</c:v>
                </c:pt>
                <c:pt idx="2613">
                  <c:v>266.10000000000002</c:v>
                </c:pt>
                <c:pt idx="2614">
                  <c:v>266.2</c:v>
                </c:pt>
                <c:pt idx="2615">
                  <c:v>266.3</c:v>
                </c:pt>
                <c:pt idx="2616">
                  <c:v>266.39999999999998</c:v>
                </c:pt>
                <c:pt idx="2617">
                  <c:v>266.5</c:v>
                </c:pt>
                <c:pt idx="2618">
                  <c:v>266.60000000000002</c:v>
                </c:pt>
                <c:pt idx="2619">
                  <c:v>266.7</c:v>
                </c:pt>
                <c:pt idx="2620">
                  <c:v>266.8</c:v>
                </c:pt>
                <c:pt idx="2621">
                  <c:v>266.89999999999998</c:v>
                </c:pt>
                <c:pt idx="2622">
                  <c:v>267</c:v>
                </c:pt>
                <c:pt idx="2623">
                  <c:v>267.10000000000002</c:v>
                </c:pt>
                <c:pt idx="2624">
                  <c:v>267.2</c:v>
                </c:pt>
                <c:pt idx="2625">
                  <c:v>267.3</c:v>
                </c:pt>
                <c:pt idx="2626">
                  <c:v>267.39999999999998</c:v>
                </c:pt>
                <c:pt idx="2627">
                  <c:v>267.5</c:v>
                </c:pt>
                <c:pt idx="2628">
                  <c:v>267.60000000000002</c:v>
                </c:pt>
                <c:pt idx="2629">
                  <c:v>267.7</c:v>
                </c:pt>
                <c:pt idx="2630">
                  <c:v>267.8</c:v>
                </c:pt>
                <c:pt idx="2631">
                  <c:v>267.89999999999998</c:v>
                </c:pt>
                <c:pt idx="2632">
                  <c:v>268</c:v>
                </c:pt>
                <c:pt idx="2633">
                  <c:v>268.10000000000002</c:v>
                </c:pt>
                <c:pt idx="2634">
                  <c:v>268.2</c:v>
                </c:pt>
                <c:pt idx="2635">
                  <c:v>268.3</c:v>
                </c:pt>
                <c:pt idx="2636">
                  <c:v>268.39999999999998</c:v>
                </c:pt>
                <c:pt idx="2637">
                  <c:v>268.5</c:v>
                </c:pt>
                <c:pt idx="2638">
                  <c:v>268.60000000000002</c:v>
                </c:pt>
                <c:pt idx="2639">
                  <c:v>268.7</c:v>
                </c:pt>
                <c:pt idx="2640">
                  <c:v>268.8</c:v>
                </c:pt>
                <c:pt idx="2641">
                  <c:v>268.89999999999998</c:v>
                </c:pt>
                <c:pt idx="2642">
                  <c:v>269</c:v>
                </c:pt>
                <c:pt idx="2643">
                  <c:v>269.10000000000002</c:v>
                </c:pt>
                <c:pt idx="2644">
                  <c:v>269.2</c:v>
                </c:pt>
                <c:pt idx="2645">
                  <c:v>269.3</c:v>
                </c:pt>
                <c:pt idx="2646">
                  <c:v>269.39999999999998</c:v>
                </c:pt>
                <c:pt idx="2647">
                  <c:v>269.5</c:v>
                </c:pt>
                <c:pt idx="2648">
                  <c:v>269.60000000000002</c:v>
                </c:pt>
                <c:pt idx="2649">
                  <c:v>269.7</c:v>
                </c:pt>
                <c:pt idx="2650">
                  <c:v>269.8</c:v>
                </c:pt>
                <c:pt idx="2651">
                  <c:v>269.89999999999998</c:v>
                </c:pt>
                <c:pt idx="2652">
                  <c:v>270</c:v>
                </c:pt>
                <c:pt idx="2653">
                  <c:v>270.10000000000002</c:v>
                </c:pt>
                <c:pt idx="2654">
                  <c:v>270.2</c:v>
                </c:pt>
                <c:pt idx="2655">
                  <c:v>270.3</c:v>
                </c:pt>
                <c:pt idx="2656">
                  <c:v>270.39999999999998</c:v>
                </c:pt>
                <c:pt idx="2657">
                  <c:v>270.5</c:v>
                </c:pt>
                <c:pt idx="2658">
                  <c:v>270.60000000000002</c:v>
                </c:pt>
                <c:pt idx="2659">
                  <c:v>270.7</c:v>
                </c:pt>
                <c:pt idx="2660">
                  <c:v>270.8</c:v>
                </c:pt>
                <c:pt idx="2661">
                  <c:v>270.89999999999998</c:v>
                </c:pt>
                <c:pt idx="2662">
                  <c:v>271</c:v>
                </c:pt>
                <c:pt idx="2663">
                  <c:v>271.10000000000002</c:v>
                </c:pt>
                <c:pt idx="2664">
                  <c:v>271.2</c:v>
                </c:pt>
                <c:pt idx="2665">
                  <c:v>271.3</c:v>
                </c:pt>
                <c:pt idx="2666">
                  <c:v>271.39999999999998</c:v>
                </c:pt>
                <c:pt idx="2667">
                  <c:v>271.5</c:v>
                </c:pt>
                <c:pt idx="2668">
                  <c:v>271.60000000000002</c:v>
                </c:pt>
                <c:pt idx="2669">
                  <c:v>271.7</c:v>
                </c:pt>
                <c:pt idx="2670">
                  <c:v>271.8</c:v>
                </c:pt>
                <c:pt idx="2671">
                  <c:v>271.89999999999998</c:v>
                </c:pt>
                <c:pt idx="2672">
                  <c:v>272</c:v>
                </c:pt>
                <c:pt idx="2673">
                  <c:v>272.10000000000002</c:v>
                </c:pt>
                <c:pt idx="2674">
                  <c:v>272.2</c:v>
                </c:pt>
                <c:pt idx="2675">
                  <c:v>272.3</c:v>
                </c:pt>
                <c:pt idx="2676">
                  <c:v>272.39999999999998</c:v>
                </c:pt>
                <c:pt idx="2677">
                  <c:v>272.5</c:v>
                </c:pt>
                <c:pt idx="2678">
                  <c:v>272.60000000000002</c:v>
                </c:pt>
                <c:pt idx="2679">
                  <c:v>272.7</c:v>
                </c:pt>
                <c:pt idx="2680">
                  <c:v>272.8</c:v>
                </c:pt>
                <c:pt idx="2681">
                  <c:v>272.89999999999998</c:v>
                </c:pt>
                <c:pt idx="2682">
                  <c:v>273</c:v>
                </c:pt>
                <c:pt idx="2683">
                  <c:v>273.10000000000002</c:v>
                </c:pt>
                <c:pt idx="2684">
                  <c:v>273.2</c:v>
                </c:pt>
                <c:pt idx="2685">
                  <c:v>273.3</c:v>
                </c:pt>
                <c:pt idx="2686">
                  <c:v>273.39999999999998</c:v>
                </c:pt>
                <c:pt idx="2687">
                  <c:v>273.5</c:v>
                </c:pt>
                <c:pt idx="2688">
                  <c:v>273.60000000000002</c:v>
                </c:pt>
                <c:pt idx="2689">
                  <c:v>273.7</c:v>
                </c:pt>
                <c:pt idx="2690">
                  <c:v>273.8</c:v>
                </c:pt>
                <c:pt idx="2691">
                  <c:v>273.89999999999998</c:v>
                </c:pt>
                <c:pt idx="2692">
                  <c:v>274</c:v>
                </c:pt>
                <c:pt idx="2693">
                  <c:v>274.10000000000002</c:v>
                </c:pt>
                <c:pt idx="2694">
                  <c:v>274.2</c:v>
                </c:pt>
                <c:pt idx="2695">
                  <c:v>274.3</c:v>
                </c:pt>
                <c:pt idx="2696">
                  <c:v>274.39999999999998</c:v>
                </c:pt>
                <c:pt idx="2697">
                  <c:v>274.5</c:v>
                </c:pt>
                <c:pt idx="2698">
                  <c:v>274.60000000000002</c:v>
                </c:pt>
                <c:pt idx="2699">
                  <c:v>274.7</c:v>
                </c:pt>
                <c:pt idx="2700">
                  <c:v>274.8</c:v>
                </c:pt>
                <c:pt idx="2701">
                  <c:v>274.89999999999998</c:v>
                </c:pt>
                <c:pt idx="2702">
                  <c:v>275</c:v>
                </c:pt>
                <c:pt idx="2703">
                  <c:v>275.10000000000002</c:v>
                </c:pt>
                <c:pt idx="2704">
                  <c:v>275.2</c:v>
                </c:pt>
                <c:pt idx="2705">
                  <c:v>275.3</c:v>
                </c:pt>
                <c:pt idx="2706">
                  <c:v>275.39999999999998</c:v>
                </c:pt>
                <c:pt idx="2707">
                  <c:v>275.5</c:v>
                </c:pt>
                <c:pt idx="2708">
                  <c:v>275.60000000000002</c:v>
                </c:pt>
                <c:pt idx="2709">
                  <c:v>275.7</c:v>
                </c:pt>
                <c:pt idx="2710">
                  <c:v>275.8</c:v>
                </c:pt>
                <c:pt idx="2711">
                  <c:v>275.89999999999998</c:v>
                </c:pt>
                <c:pt idx="2712">
                  <c:v>276</c:v>
                </c:pt>
                <c:pt idx="2713">
                  <c:v>276.10000000000002</c:v>
                </c:pt>
                <c:pt idx="2714">
                  <c:v>276.2</c:v>
                </c:pt>
                <c:pt idx="2715">
                  <c:v>276.3</c:v>
                </c:pt>
                <c:pt idx="2716">
                  <c:v>276.39999999999998</c:v>
                </c:pt>
                <c:pt idx="2717">
                  <c:v>276.5</c:v>
                </c:pt>
                <c:pt idx="2718">
                  <c:v>276.60000000000002</c:v>
                </c:pt>
                <c:pt idx="2719">
                  <c:v>276.7</c:v>
                </c:pt>
                <c:pt idx="2720">
                  <c:v>276.8</c:v>
                </c:pt>
                <c:pt idx="2721">
                  <c:v>276.89999999999998</c:v>
                </c:pt>
                <c:pt idx="2722">
                  <c:v>277</c:v>
                </c:pt>
                <c:pt idx="2723">
                  <c:v>277.10000000000002</c:v>
                </c:pt>
                <c:pt idx="2724">
                  <c:v>277.2</c:v>
                </c:pt>
                <c:pt idx="2725">
                  <c:v>277.3</c:v>
                </c:pt>
                <c:pt idx="2726">
                  <c:v>277.39999999999998</c:v>
                </c:pt>
                <c:pt idx="2727">
                  <c:v>277.5</c:v>
                </c:pt>
                <c:pt idx="2728">
                  <c:v>277.60000000000002</c:v>
                </c:pt>
                <c:pt idx="2729">
                  <c:v>277.7</c:v>
                </c:pt>
                <c:pt idx="2730">
                  <c:v>277.8</c:v>
                </c:pt>
                <c:pt idx="2731">
                  <c:v>277.89999999999998</c:v>
                </c:pt>
                <c:pt idx="2732">
                  <c:v>278</c:v>
                </c:pt>
                <c:pt idx="2733">
                  <c:v>278.10000000000002</c:v>
                </c:pt>
                <c:pt idx="2734">
                  <c:v>278.2</c:v>
                </c:pt>
                <c:pt idx="2735">
                  <c:v>278.3</c:v>
                </c:pt>
                <c:pt idx="2736">
                  <c:v>278.39999999999998</c:v>
                </c:pt>
                <c:pt idx="2737">
                  <c:v>278.5</c:v>
                </c:pt>
                <c:pt idx="2738">
                  <c:v>278.60000000000002</c:v>
                </c:pt>
                <c:pt idx="2739">
                  <c:v>278.7</c:v>
                </c:pt>
                <c:pt idx="2740">
                  <c:v>278.8</c:v>
                </c:pt>
                <c:pt idx="2741">
                  <c:v>278.89999999999998</c:v>
                </c:pt>
                <c:pt idx="2742">
                  <c:v>279</c:v>
                </c:pt>
                <c:pt idx="2743">
                  <c:v>279.10000000000002</c:v>
                </c:pt>
                <c:pt idx="2744">
                  <c:v>279.2</c:v>
                </c:pt>
                <c:pt idx="2745">
                  <c:v>279.3</c:v>
                </c:pt>
                <c:pt idx="2746">
                  <c:v>279.39999999999998</c:v>
                </c:pt>
                <c:pt idx="2747">
                  <c:v>279.5</c:v>
                </c:pt>
                <c:pt idx="2748">
                  <c:v>279.60000000000002</c:v>
                </c:pt>
                <c:pt idx="2749">
                  <c:v>279.7</c:v>
                </c:pt>
                <c:pt idx="2750">
                  <c:v>279.8</c:v>
                </c:pt>
                <c:pt idx="2751">
                  <c:v>279.89999999999998</c:v>
                </c:pt>
                <c:pt idx="2752">
                  <c:v>280</c:v>
                </c:pt>
                <c:pt idx="2753">
                  <c:v>280.10000000000002</c:v>
                </c:pt>
                <c:pt idx="2754">
                  <c:v>280.2</c:v>
                </c:pt>
                <c:pt idx="2755">
                  <c:v>280.3</c:v>
                </c:pt>
                <c:pt idx="2756">
                  <c:v>280.39999999999998</c:v>
                </c:pt>
                <c:pt idx="2757">
                  <c:v>280.5</c:v>
                </c:pt>
                <c:pt idx="2758">
                  <c:v>280.60000000000002</c:v>
                </c:pt>
                <c:pt idx="2759">
                  <c:v>280.7</c:v>
                </c:pt>
                <c:pt idx="2760">
                  <c:v>280.8</c:v>
                </c:pt>
                <c:pt idx="2761">
                  <c:v>280.89999999999998</c:v>
                </c:pt>
                <c:pt idx="2762">
                  <c:v>281</c:v>
                </c:pt>
                <c:pt idx="2763">
                  <c:v>281.10000000000002</c:v>
                </c:pt>
                <c:pt idx="2764">
                  <c:v>281.2</c:v>
                </c:pt>
                <c:pt idx="2765">
                  <c:v>281.3</c:v>
                </c:pt>
                <c:pt idx="2766">
                  <c:v>281.39999999999998</c:v>
                </c:pt>
                <c:pt idx="2767">
                  <c:v>281.5</c:v>
                </c:pt>
                <c:pt idx="2768">
                  <c:v>281.60000000000002</c:v>
                </c:pt>
                <c:pt idx="2769">
                  <c:v>281.7</c:v>
                </c:pt>
                <c:pt idx="2770">
                  <c:v>281.8</c:v>
                </c:pt>
                <c:pt idx="2771">
                  <c:v>281.89999999999998</c:v>
                </c:pt>
                <c:pt idx="2772">
                  <c:v>282</c:v>
                </c:pt>
                <c:pt idx="2773">
                  <c:v>282.10000000000002</c:v>
                </c:pt>
                <c:pt idx="2774">
                  <c:v>282.2</c:v>
                </c:pt>
                <c:pt idx="2775">
                  <c:v>282.3</c:v>
                </c:pt>
                <c:pt idx="2776">
                  <c:v>282.39999999999998</c:v>
                </c:pt>
                <c:pt idx="2777">
                  <c:v>282.5</c:v>
                </c:pt>
                <c:pt idx="2778">
                  <c:v>282.60000000000002</c:v>
                </c:pt>
                <c:pt idx="2779">
                  <c:v>282.7</c:v>
                </c:pt>
                <c:pt idx="2780">
                  <c:v>282.8</c:v>
                </c:pt>
                <c:pt idx="2781">
                  <c:v>282.89999999999998</c:v>
                </c:pt>
                <c:pt idx="2782">
                  <c:v>283</c:v>
                </c:pt>
                <c:pt idx="2783">
                  <c:v>283.10000000000002</c:v>
                </c:pt>
                <c:pt idx="2784">
                  <c:v>283.2</c:v>
                </c:pt>
                <c:pt idx="2785">
                  <c:v>283.3</c:v>
                </c:pt>
                <c:pt idx="2786">
                  <c:v>283.39999999999998</c:v>
                </c:pt>
                <c:pt idx="2787">
                  <c:v>283.5</c:v>
                </c:pt>
                <c:pt idx="2788">
                  <c:v>283.60000000000002</c:v>
                </c:pt>
                <c:pt idx="2789">
                  <c:v>283.7</c:v>
                </c:pt>
                <c:pt idx="2790">
                  <c:v>283.8</c:v>
                </c:pt>
                <c:pt idx="2791">
                  <c:v>283.89999999999998</c:v>
                </c:pt>
                <c:pt idx="2792">
                  <c:v>284</c:v>
                </c:pt>
                <c:pt idx="2793">
                  <c:v>284.10000000000002</c:v>
                </c:pt>
                <c:pt idx="2794">
                  <c:v>284.2</c:v>
                </c:pt>
                <c:pt idx="2795">
                  <c:v>284.3</c:v>
                </c:pt>
                <c:pt idx="2796">
                  <c:v>284.39999999999998</c:v>
                </c:pt>
                <c:pt idx="2797">
                  <c:v>284.5</c:v>
                </c:pt>
                <c:pt idx="2798">
                  <c:v>284.60000000000002</c:v>
                </c:pt>
                <c:pt idx="2799">
                  <c:v>284.7</c:v>
                </c:pt>
                <c:pt idx="2800">
                  <c:v>284.8</c:v>
                </c:pt>
                <c:pt idx="2801">
                  <c:v>284.89999999999998</c:v>
                </c:pt>
                <c:pt idx="2802">
                  <c:v>285</c:v>
                </c:pt>
                <c:pt idx="2803">
                  <c:v>285.10000000000002</c:v>
                </c:pt>
                <c:pt idx="2804">
                  <c:v>285.2</c:v>
                </c:pt>
                <c:pt idx="2805">
                  <c:v>285.3</c:v>
                </c:pt>
                <c:pt idx="2806">
                  <c:v>285.39999999999998</c:v>
                </c:pt>
                <c:pt idx="2807">
                  <c:v>285.5</c:v>
                </c:pt>
                <c:pt idx="2808">
                  <c:v>285.60000000000002</c:v>
                </c:pt>
                <c:pt idx="2809">
                  <c:v>285.7</c:v>
                </c:pt>
                <c:pt idx="2810">
                  <c:v>285.8</c:v>
                </c:pt>
                <c:pt idx="2811">
                  <c:v>285.89999999999998</c:v>
                </c:pt>
                <c:pt idx="2812">
                  <c:v>286</c:v>
                </c:pt>
                <c:pt idx="2813">
                  <c:v>286.10000000000002</c:v>
                </c:pt>
                <c:pt idx="2814">
                  <c:v>286.2</c:v>
                </c:pt>
                <c:pt idx="2815">
                  <c:v>286.3</c:v>
                </c:pt>
                <c:pt idx="2816">
                  <c:v>286.39999999999998</c:v>
                </c:pt>
                <c:pt idx="2817">
                  <c:v>286.5</c:v>
                </c:pt>
                <c:pt idx="2818">
                  <c:v>286.60000000000002</c:v>
                </c:pt>
                <c:pt idx="2819">
                  <c:v>286.7</c:v>
                </c:pt>
                <c:pt idx="2820">
                  <c:v>286.8</c:v>
                </c:pt>
                <c:pt idx="2821">
                  <c:v>286.89999999999998</c:v>
                </c:pt>
                <c:pt idx="2822">
                  <c:v>287</c:v>
                </c:pt>
                <c:pt idx="2823">
                  <c:v>287.10000000000002</c:v>
                </c:pt>
                <c:pt idx="2824">
                  <c:v>287.2</c:v>
                </c:pt>
                <c:pt idx="2825">
                  <c:v>287.3</c:v>
                </c:pt>
                <c:pt idx="2826">
                  <c:v>287.39999999999998</c:v>
                </c:pt>
                <c:pt idx="2827">
                  <c:v>287.5</c:v>
                </c:pt>
                <c:pt idx="2828">
                  <c:v>287.60000000000002</c:v>
                </c:pt>
                <c:pt idx="2829">
                  <c:v>287.7</c:v>
                </c:pt>
                <c:pt idx="2830">
                  <c:v>287.8</c:v>
                </c:pt>
                <c:pt idx="2831">
                  <c:v>287.89999999999998</c:v>
                </c:pt>
                <c:pt idx="2832">
                  <c:v>288</c:v>
                </c:pt>
                <c:pt idx="2833">
                  <c:v>288.10000000000002</c:v>
                </c:pt>
                <c:pt idx="2834">
                  <c:v>288.2</c:v>
                </c:pt>
                <c:pt idx="2835">
                  <c:v>288.3</c:v>
                </c:pt>
                <c:pt idx="2836">
                  <c:v>288.39999999999998</c:v>
                </c:pt>
                <c:pt idx="2837">
                  <c:v>288.5</c:v>
                </c:pt>
                <c:pt idx="2838">
                  <c:v>288.60000000000002</c:v>
                </c:pt>
                <c:pt idx="2839">
                  <c:v>288.7</c:v>
                </c:pt>
                <c:pt idx="2840">
                  <c:v>288.8</c:v>
                </c:pt>
                <c:pt idx="2841">
                  <c:v>288.89999999999998</c:v>
                </c:pt>
                <c:pt idx="2842">
                  <c:v>289</c:v>
                </c:pt>
                <c:pt idx="2843">
                  <c:v>289.10000000000002</c:v>
                </c:pt>
                <c:pt idx="2844">
                  <c:v>289.2</c:v>
                </c:pt>
                <c:pt idx="2845">
                  <c:v>289.3</c:v>
                </c:pt>
                <c:pt idx="2846">
                  <c:v>289.39999999999998</c:v>
                </c:pt>
                <c:pt idx="2847">
                  <c:v>289.5</c:v>
                </c:pt>
                <c:pt idx="2848">
                  <c:v>289.60000000000002</c:v>
                </c:pt>
                <c:pt idx="2849">
                  <c:v>289.7</c:v>
                </c:pt>
                <c:pt idx="2850">
                  <c:v>289.8</c:v>
                </c:pt>
                <c:pt idx="2851">
                  <c:v>289.89999999999998</c:v>
                </c:pt>
                <c:pt idx="2852">
                  <c:v>290</c:v>
                </c:pt>
                <c:pt idx="2853">
                  <c:v>290.10000000000002</c:v>
                </c:pt>
                <c:pt idx="2854">
                  <c:v>290.2</c:v>
                </c:pt>
                <c:pt idx="2855">
                  <c:v>290.3</c:v>
                </c:pt>
                <c:pt idx="2856">
                  <c:v>290.39999999999998</c:v>
                </c:pt>
                <c:pt idx="2857">
                  <c:v>290.5</c:v>
                </c:pt>
                <c:pt idx="2858">
                  <c:v>290.60000000000002</c:v>
                </c:pt>
                <c:pt idx="2859">
                  <c:v>290.7</c:v>
                </c:pt>
                <c:pt idx="2860">
                  <c:v>290.8</c:v>
                </c:pt>
                <c:pt idx="2861">
                  <c:v>290.89999999999998</c:v>
                </c:pt>
                <c:pt idx="2862">
                  <c:v>291</c:v>
                </c:pt>
                <c:pt idx="2863">
                  <c:v>291.10000000000002</c:v>
                </c:pt>
                <c:pt idx="2864">
                  <c:v>291.2</c:v>
                </c:pt>
                <c:pt idx="2865">
                  <c:v>291.3</c:v>
                </c:pt>
                <c:pt idx="2866">
                  <c:v>291.39999999999998</c:v>
                </c:pt>
                <c:pt idx="2867">
                  <c:v>291.5</c:v>
                </c:pt>
                <c:pt idx="2868">
                  <c:v>291.60000000000002</c:v>
                </c:pt>
                <c:pt idx="2869">
                  <c:v>291.7</c:v>
                </c:pt>
                <c:pt idx="2870">
                  <c:v>291.8</c:v>
                </c:pt>
                <c:pt idx="2871">
                  <c:v>291.89999999999998</c:v>
                </c:pt>
                <c:pt idx="2872">
                  <c:v>292</c:v>
                </c:pt>
                <c:pt idx="2873">
                  <c:v>292.10000000000002</c:v>
                </c:pt>
                <c:pt idx="2874">
                  <c:v>292.2</c:v>
                </c:pt>
                <c:pt idx="2875">
                  <c:v>292.3</c:v>
                </c:pt>
                <c:pt idx="2876">
                  <c:v>292.39999999999998</c:v>
                </c:pt>
                <c:pt idx="2877">
                  <c:v>292.5</c:v>
                </c:pt>
                <c:pt idx="2878">
                  <c:v>292.60000000000002</c:v>
                </c:pt>
                <c:pt idx="2879">
                  <c:v>292.7</c:v>
                </c:pt>
                <c:pt idx="2880">
                  <c:v>292.8</c:v>
                </c:pt>
                <c:pt idx="2881">
                  <c:v>292.89999999999998</c:v>
                </c:pt>
                <c:pt idx="2882">
                  <c:v>293</c:v>
                </c:pt>
                <c:pt idx="2883">
                  <c:v>293.10000000000002</c:v>
                </c:pt>
                <c:pt idx="2884">
                  <c:v>293.2</c:v>
                </c:pt>
                <c:pt idx="2885">
                  <c:v>293.3</c:v>
                </c:pt>
                <c:pt idx="2886">
                  <c:v>293.39999999999998</c:v>
                </c:pt>
                <c:pt idx="2887">
                  <c:v>293.5</c:v>
                </c:pt>
                <c:pt idx="2888">
                  <c:v>293.60000000000002</c:v>
                </c:pt>
                <c:pt idx="2889">
                  <c:v>293.7</c:v>
                </c:pt>
                <c:pt idx="2890">
                  <c:v>293.8</c:v>
                </c:pt>
                <c:pt idx="2891">
                  <c:v>293.89999999999998</c:v>
                </c:pt>
                <c:pt idx="2892">
                  <c:v>294</c:v>
                </c:pt>
                <c:pt idx="2893">
                  <c:v>294.10000000000002</c:v>
                </c:pt>
                <c:pt idx="2894">
                  <c:v>294.2</c:v>
                </c:pt>
                <c:pt idx="2895">
                  <c:v>294.3</c:v>
                </c:pt>
                <c:pt idx="2896">
                  <c:v>294.39999999999998</c:v>
                </c:pt>
                <c:pt idx="2897">
                  <c:v>294.5</c:v>
                </c:pt>
                <c:pt idx="2898">
                  <c:v>294.60000000000002</c:v>
                </c:pt>
                <c:pt idx="2899">
                  <c:v>294.7</c:v>
                </c:pt>
                <c:pt idx="2900">
                  <c:v>294.8</c:v>
                </c:pt>
                <c:pt idx="2901">
                  <c:v>294.89999999999998</c:v>
                </c:pt>
                <c:pt idx="2902">
                  <c:v>295</c:v>
                </c:pt>
                <c:pt idx="2903">
                  <c:v>295.10000000000002</c:v>
                </c:pt>
                <c:pt idx="2904">
                  <c:v>295.2</c:v>
                </c:pt>
                <c:pt idx="2905">
                  <c:v>295.3</c:v>
                </c:pt>
                <c:pt idx="2906">
                  <c:v>295.39999999999998</c:v>
                </c:pt>
                <c:pt idx="2907">
                  <c:v>295.5</c:v>
                </c:pt>
                <c:pt idx="2908">
                  <c:v>295.60000000000002</c:v>
                </c:pt>
                <c:pt idx="2909">
                  <c:v>295.7</c:v>
                </c:pt>
                <c:pt idx="2910">
                  <c:v>295.8</c:v>
                </c:pt>
                <c:pt idx="2911">
                  <c:v>295.89999999999998</c:v>
                </c:pt>
                <c:pt idx="2912">
                  <c:v>296</c:v>
                </c:pt>
                <c:pt idx="2913">
                  <c:v>296.10000000000002</c:v>
                </c:pt>
                <c:pt idx="2914">
                  <c:v>296.2</c:v>
                </c:pt>
                <c:pt idx="2915">
                  <c:v>296.3</c:v>
                </c:pt>
                <c:pt idx="2916">
                  <c:v>296.39999999999998</c:v>
                </c:pt>
                <c:pt idx="2917">
                  <c:v>296.5</c:v>
                </c:pt>
                <c:pt idx="2918">
                  <c:v>296.60000000000002</c:v>
                </c:pt>
                <c:pt idx="2919">
                  <c:v>296.7</c:v>
                </c:pt>
                <c:pt idx="2920">
                  <c:v>296.8</c:v>
                </c:pt>
                <c:pt idx="2921">
                  <c:v>296.89999999999998</c:v>
                </c:pt>
                <c:pt idx="2922">
                  <c:v>297</c:v>
                </c:pt>
                <c:pt idx="2923">
                  <c:v>297.10000000000002</c:v>
                </c:pt>
                <c:pt idx="2924">
                  <c:v>297.2</c:v>
                </c:pt>
                <c:pt idx="2925">
                  <c:v>297.3</c:v>
                </c:pt>
                <c:pt idx="2926">
                  <c:v>297.39999999999998</c:v>
                </c:pt>
                <c:pt idx="2927">
                  <c:v>297.5</c:v>
                </c:pt>
                <c:pt idx="2928">
                  <c:v>297.60000000000002</c:v>
                </c:pt>
                <c:pt idx="2929">
                  <c:v>297.7</c:v>
                </c:pt>
                <c:pt idx="2930">
                  <c:v>297.8</c:v>
                </c:pt>
                <c:pt idx="2931">
                  <c:v>297.89999999999998</c:v>
                </c:pt>
                <c:pt idx="2932">
                  <c:v>298</c:v>
                </c:pt>
                <c:pt idx="2933">
                  <c:v>298.10000000000002</c:v>
                </c:pt>
                <c:pt idx="2934">
                  <c:v>298.2</c:v>
                </c:pt>
                <c:pt idx="2935">
                  <c:v>298.3</c:v>
                </c:pt>
                <c:pt idx="2936">
                  <c:v>298.39999999999998</c:v>
                </c:pt>
                <c:pt idx="2937">
                  <c:v>298.5</c:v>
                </c:pt>
                <c:pt idx="2938">
                  <c:v>298.60000000000002</c:v>
                </c:pt>
                <c:pt idx="2939">
                  <c:v>298.7</c:v>
                </c:pt>
                <c:pt idx="2940">
                  <c:v>298.8</c:v>
                </c:pt>
                <c:pt idx="2941">
                  <c:v>298.89999999999998</c:v>
                </c:pt>
                <c:pt idx="2942">
                  <c:v>299</c:v>
                </c:pt>
                <c:pt idx="2943">
                  <c:v>299.10000000000002</c:v>
                </c:pt>
                <c:pt idx="2944">
                  <c:v>299.2</c:v>
                </c:pt>
                <c:pt idx="2945">
                  <c:v>299.3</c:v>
                </c:pt>
                <c:pt idx="2946">
                  <c:v>299.39999999999998</c:v>
                </c:pt>
                <c:pt idx="2947">
                  <c:v>299.5</c:v>
                </c:pt>
                <c:pt idx="2948">
                  <c:v>299.60000000000002</c:v>
                </c:pt>
                <c:pt idx="2949">
                  <c:v>299.7</c:v>
                </c:pt>
                <c:pt idx="2950">
                  <c:v>299.8</c:v>
                </c:pt>
                <c:pt idx="2951">
                  <c:v>299.89999999999998</c:v>
                </c:pt>
                <c:pt idx="2952">
                  <c:v>300</c:v>
                </c:pt>
                <c:pt idx="2953">
                  <c:v>300.10000000000002</c:v>
                </c:pt>
                <c:pt idx="2954">
                  <c:v>300.2</c:v>
                </c:pt>
                <c:pt idx="2955">
                  <c:v>300.3</c:v>
                </c:pt>
                <c:pt idx="2956">
                  <c:v>300.39999999999998</c:v>
                </c:pt>
                <c:pt idx="2957">
                  <c:v>300.5</c:v>
                </c:pt>
                <c:pt idx="2958">
                  <c:v>300.60000000000002</c:v>
                </c:pt>
                <c:pt idx="2959">
                  <c:v>300.7</c:v>
                </c:pt>
                <c:pt idx="2960">
                  <c:v>300.8</c:v>
                </c:pt>
                <c:pt idx="2961">
                  <c:v>300.89999999999998</c:v>
                </c:pt>
                <c:pt idx="2962">
                  <c:v>301</c:v>
                </c:pt>
                <c:pt idx="2963">
                  <c:v>301.10000000000002</c:v>
                </c:pt>
                <c:pt idx="2964">
                  <c:v>301.2</c:v>
                </c:pt>
                <c:pt idx="2965">
                  <c:v>301.3</c:v>
                </c:pt>
                <c:pt idx="2966">
                  <c:v>301.39999999999998</c:v>
                </c:pt>
                <c:pt idx="2967">
                  <c:v>301.5</c:v>
                </c:pt>
                <c:pt idx="2968">
                  <c:v>301.60000000000002</c:v>
                </c:pt>
                <c:pt idx="2969">
                  <c:v>301.7</c:v>
                </c:pt>
                <c:pt idx="2970">
                  <c:v>301.8</c:v>
                </c:pt>
                <c:pt idx="2971">
                  <c:v>301.89999999999998</c:v>
                </c:pt>
                <c:pt idx="2972">
                  <c:v>302</c:v>
                </c:pt>
                <c:pt idx="2973">
                  <c:v>302.10000000000002</c:v>
                </c:pt>
                <c:pt idx="2974">
                  <c:v>302.2</c:v>
                </c:pt>
                <c:pt idx="2975">
                  <c:v>302.3</c:v>
                </c:pt>
                <c:pt idx="2976">
                  <c:v>302.39999999999998</c:v>
                </c:pt>
                <c:pt idx="2977">
                  <c:v>302.5</c:v>
                </c:pt>
                <c:pt idx="2978">
                  <c:v>302.60000000000002</c:v>
                </c:pt>
                <c:pt idx="2979">
                  <c:v>302.7</c:v>
                </c:pt>
                <c:pt idx="2980">
                  <c:v>302.8</c:v>
                </c:pt>
                <c:pt idx="2981">
                  <c:v>302.89999999999998</c:v>
                </c:pt>
                <c:pt idx="2982">
                  <c:v>303</c:v>
                </c:pt>
                <c:pt idx="2983">
                  <c:v>303.10000000000002</c:v>
                </c:pt>
                <c:pt idx="2984">
                  <c:v>303.2</c:v>
                </c:pt>
                <c:pt idx="2985">
                  <c:v>303.3</c:v>
                </c:pt>
                <c:pt idx="2986">
                  <c:v>303.39999999999998</c:v>
                </c:pt>
                <c:pt idx="2987">
                  <c:v>303.5</c:v>
                </c:pt>
                <c:pt idx="2988">
                  <c:v>303.60000000000002</c:v>
                </c:pt>
                <c:pt idx="2989">
                  <c:v>303.7</c:v>
                </c:pt>
                <c:pt idx="2990">
                  <c:v>303.8</c:v>
                </c:pt>
                <c:pt idx="2991">
                  <c:v>303.89999999999998</c:v>
                </c:pt>
                <c:pt idx="2992">
                  <c:v>304</c:v>
                </c:pt>
                <c:pt idx="2993">
                  <c:v>304.10000000000002</c:v>
                </c:pt>
                <c:pt idx="2994">
                  <c:v>304.2</c:v>
                </c:pt>
                <c:pt idx="2995">
                  <c:v>304.3</c:v>
                </c:pt>
                <c:pt idx="2996">
                  <c:v>304.39999999999998</c:v>
                </c:pt>
                <c:pt idx="2997">
                  <c:v>304.5</c:v>
                </c:pt>
                <c:pt idx="2998">
                  <c:v>304.60000000000002</c:v>
                </c:pt>
                <c:pt idx="2999">
                  <c:v>304.7</c:v>
                </c:pt>
                <c:pt idx="3000">
                  <c:v>304.8</c:v>
                </c:pt>
                <c:pt idx="3001">
                  <c:v>304.89999999999998</c:v>
                </c:pt>
                <c:pt idx="3002">
                  <c:v>305</c:v>
                </c:pt>
                <c:pt idx="3003">
                  <c:v>305.10000000000002</c:v>
                </c:pt>
                <c:pt idx="3004">
                  <c:v>305.2</c:v>
                </c:pt>
                <c:pt idx="3005">
                  <c:v>305.3</c:v>
                </c:pt>
                <c:pt idx="3006">
                  <c:v>305.39999999999998</c:v>
                </c:pt>
                <c:pt idx="3007">
                  <c:v>305.5</c:v>
                </c:pt>
                <c:pt idx="3008">
                  <c:v>305.60000000000002</c:v>
                </c:pt>
                <c:pt idx="3009">
                  <c:v>305.7</c:v>
                </c:pt>
                <c:pt idx="3010">
                  <c:v>305.8</c:v>
                </c:pt>
                <c:pt idx="3011">
                  <c:v>305.89999999999998</c:v>
                </c:pt>
                <c:pt idx="3012">
                  <c:v>306</c:v>
                </c:pt>
                <c:pt idx="3013">
                  <c:v>306.10000000000002</c:v>
                </c:pt>
                <c:pt idx="3014">
                  <c:v>306.2</c:v>
                </c:pt>
                <c:pt idx="3015">
                  <c:v>306.3</c:v>
                </c:pt>
                <c:pt idx="3016">
                  <c:v>306.39999999999998</c:v>
                </c:pt>
                <c:pt idx="3017">
                  <c:v>306.5</c:v>
                </c:pt>
                <c:pt idx="3018">
                  <c:v>306.60000000000002</c:v>
                </c:pt>
                <c:pt idx="3019">
                  <c:v>306.7</c:v>
                </c:pt>
                <c:pt idx="3020">
                  <c:v>306.8</c:v>
                </c:pt>
                <c:pt idx="3021">
                  <c:v>306.89999999999998</c:v>
                </c:pt>
                <c:pt idx="3022">
                  <c:v>307</c:v>
                </c:pt>
                <c:pt idx="3023">
                  <c:v>307.10000000000002</c:v>
                </c:pt>
                <c:pt idx="3024">
                  <c:v>307.2</c:v>
                </c:pt>
                <c:pt idx="3025">
                  <c:v>307.3</c:v>
                </c:pt>
                <c:pt idx="3026">
                  <c:v>307.39999999999998</c:v>
                </c:pt>
                <c:pt idx="3027">
                  <c:v>307.5</c:v>
                </c:pt>
                <c:pt idx="3028">
                  <c:v>307.60000000000002</c:v>
                </c:pt>
                <c:pt idx="3029">
                  <c:v>307.7</c:v>
                </c:pt>
                <c:pt idx="3030">
                  <c:v>307.8</c:v>
                </c:pt>
                <c:pt idx="3031">
                  <c:v>307.89999999999998</c:v>
                </c:pt>
                <c:pt idx="3032">
                  <c:v>308</c:v>
                </c:pt>
                <c:pt idx="3033">
                  <c:v>308.10000000000002</c:v>
                </c:pt>
                <c:pt idx="3034">
                  <c:v>308.2</c:v>
                </c:pt>
                <c:pt idx="3035">
                  <c:v>308.3</c:v>
                </c:pt>
                <c:pt idx="3036">
                  <c:v>308.39999999999998</c:v>
                </c:pt>
                <c:pt idx="3037">
                  <c:v>308.5</c:v>
                </c:pt>
                <c:pt idx="3038">
                  <c:v>308.60000000000002</c:v>
                </c:pt>
                <c:pt idx="3039">
                  <c:v>308.7</c:v>
                </c:pt>
                <c:pt idx="3040">
                  <c:v>308.8</c:v>
                </c:pt>
                <c:pt idx="3041">
                  <c:v>308.89999999999998</c:v>
                </c:pt>
                <c:pt idx="3042">
                  <c:v>309</c:v>
                </c:pt>
                <c:pt idx="3043">
                  <c:v>309.10000000000002</c:v>
                </c:pt>
                <c:pt idx="3044">
                  <c:v>309.2</c:v>
                </c:pt>
                <c:pt idx="3045">
                  <c:v>309.3</c:v>
                </c:pt>
                <c:pt idx="3046">
                  <c:v>309.39999999999998</c:v>
                </c:pt>
                <c:pt idx="3047">
                  <c:v>309.5</c:v>
                </c:pt>
                <c:pt idx="3048">
                  <c:v>309.60000000000002</c:v>
                </c:pt>
                <c:pt idx="3049">
                  <c:v>309.7</c:v>
                </c:pt>
                <c:pt idx="3050">
                  <c:v>309.8</c:v>
                </c:pt>
                <c:pt idx="3051">
                  <c:v>309.89999999999998</c:v>
                </c:pt>
                <c:pt idx="3052">
                  <c:v>310</c:v>
                </c:pt>
                <c:pt idx="3053">
                  <c:v>310.10000000000002</c:v>
                </c:pt>
                <c:pt idx="3054">
                  <c:v>310.2</c:v>
                </c:pt>
                <c:pt idx="3055">
                  <c:v>310.3</c:v>
                </c:pt>
                <c:pt idx="3056">
                  <c:v>310.39999999999998</c:v>
                </c:pt>
                <c:pt idx="3057">
                  <c:v>310.5</c:v>
                </c:pt>
                <c:pt idx="3058">
                  <c:v>310.60000000000002</c:v>
                </c:pt>
                <c:pt idx="3059">
                  <c:v>310.7</c:v>
                </c:pt>
                <c:pt idx="3060">
                  <c:v>310.8</c:v>
                </c:pt>
                <c:pt idx="3061">
                  <c:v>310.89999999999998</c:v>
                </c:pt>
                <c:pt idx="3062">
                  <c:v>311</c:v>
                </c:pt>
                <c:pt idx="3063">
                  <c:v>311.10000000000002</c:v>
                </c:pt>
                <c:pt idx="3064">
                  <c:v>311.2</c:v>
                </c:pt>
                <c:pt idx="3065">
                  <c:v>311.3</c:v>
                </c:pt>
                <c:pt idx="3066">
                  <c:v>311.39999999999998</c:v>
                </c:pt>
                <c:pt idx="3067">
                  <c:v>311.5</c:v>
                </c:pt>
                <c:pt idx="3068">
                  <c:v>311.60000000000002</c:v>
                </c:pt>
                <c:pt idx="3069">
                  <c:v>311.7</c:v>
                </c:pt>
                <c:pt idx="3070">
                  <c:v>311.8</c:v>
                </c:pt>
                <c:pt idx="3071">
                  <c:v>311.89999999999998</c:v>
                </c:pt>
                <c:pt idx="3072">
                  <c:v>312</c:v>
                </c:pt>
                <c:pt idx="3073">
                  <c:v>312.10000000000002</c:v>
                </c:pt>
                <c:pt idx="3074">
                  <c:v>312.2</c:v>
                </c:pt>
                <c:pt idx="3075">
                  <c:v>312.3</c:v>
                </c:pt>
                <c:pt idx="3076">
                  <c:v>312.39999999999998</c:v>
                </c:pt>
                <c:pt idx="3077">
                  <c:v>312.5</c:v>
                </c:pt>
                <c:pt idx="3078">
                  <c:v>312.60000000000002</c:v>
                </c:pt>
                <c:pt idx="3079">
                  <c:v>312.7</c:v>
                </c:pt>
                <c:pt idx="3080">
                  <c:v>312.8</c:v>
                </c:pt>
                <c:pt idx="3081">
                  <c:v>312.89999999999998</c:v>
                </c:pt>
                <c:pt idx="3082">
                  <c:v>313</c:v>
                </c:pt>
                <c:pt idx="3083">
                  <c:v>313.10000000000002</c:v>
                </c:pt>
                <c:pt idx="3084">
                  <c:v>313.2</c:v>
                </c:pt>
                <c:pt idx="3085">
                  <c:v>313.3</c:v>
                </c:pt>
                <c:pt idx="3086">
                  <c:v>313.39999999999998</c:v>
                </c:pt>
                <c:pt idx="3087">
                  <c:v>313.5</c:v>
                </c:pt>
                <c:pt idx="3088">
                  <c:v>313.60000000000002</c:v>
                </c:pt>
                <c:pt idx="3089">
                  <c:v>313.7</c:v>
                </c:pt>
                <c:pt idx="3090">
                  <c:v>313.8</c:v>
                </c:pt>
                <c:pt idx="3091">
                  <c:v>313.89999999999998</c:v>
                </c:pt>
                <c:pt idx="3092">
                  <c:v>314</c:v>
                </c:pt>
                <c:pt idx="3093">
                  <c:v>314.10000000000002</c:v>
                </c:pt>
                <c:pt idx="3094">
                  <c:v>314.2</c:v>
                </c:pt>
                <c:pt idx="3095">
                  <c:v>314.3</c:v>
                </c:pt>
                <c:pt idx="3096">
                  <c:v>314.39999999999998</c:v>
                </c:pt>
                <c:pt idx="3097">
                  <c:v>314.5</c:v>
                </c:pt>
                <c:pt idx="3098">
                  <c:v>314.60000000000002</c:v>
                </c:pt>
                <c:pt idx="3099">
                  <c:v>314.7</c:v>
                </c:pt>
                <c:pt idx="3100">
                  <c:v>314.8</c:v>
                </c:pt>
                <c:pt idx="3101">
                  <c:v>314.89999999999998</c:v>
                </c:pt>
                <c:pt idx="3102">
                  <c:v>315</c:v>
                </c:pt>
                <c:pt idx="3103">
                  <c:v>315.10000000000002</c:v>
                </c:pt>
                <c:pt idx="3104">
                  <c:v>315.2</c:v>
                </c:pt>
                <c:pt idx="3105">
                  <c:v>315.3</c:v>
                </c:pt>
                <c:pt idx="3106">
                  <c:v>315.39999999999998</c:v>
                </c:pt>
                <c:pt idx="3107">
                  <c:v>315.5</c:v>
                </c:pt>
                <c:pt idx="3108">
                  <c:v>315.60000000000002</c:v>
                </c:pt>
                <c:pt idx="3109">
                  <c:v>315.7</c:v>
                </c:pt>
                <c:pt idx="3110">
                  <c:v>315.8</c:v>
                </c:pt>
                <c:pt idx="3111">
                  <c:v>315.89999999999998</c:v>
                </c:pt>
                <c:pt idx="3112">
                  <c:v>316</c:v>
                </c:pt>
                <c:pt idx="3113">
                  <c:v>316.10000000000002</c:v>
                </c:pt>
                <c:pt idx="3114">
                  <c:v>316.2</c:v>
                </c:pt>
                <c:pt idx="3115">
                  <c:v>316.3</c:v>
                </c:pt>
                <c:pt idx="3116">
                  <c:v>316.39999999999998</c:v>
                </c:pt>
                <c:pt idx="3117">
                  <c:v>316.5</c:v>
                </c:pt>
                <c:pt idx="3118">
                  <c:v>316.60000000000002</c:v>
                </c:pt>
                <c:pt idx="3119">
                  <c:v>316.7</c:v>
                </c:pt>
                <c:pt idx="3120">
                  <c:v>316.8</c:v>
                </c:pt>
                <c:pt idx="3121">
                  <c:v>316.89999999999998</c:v>
                </c:pt>
                <c:pt idx="3122">
                  <c:v>317</c:v>
                </c:pt>
                <c:pt idx="3123">
                  <c:v>317.10000000000002</c:v>
                </c:pt>
                <c:pt idx="3124">
                  <c:v>317.2</c:v>
                </c:pt>
                <c:pt idx="3125">
                  <c:v>317.3</c:v>
                </c:pt>
                <c:pt idx="3126">
                  <c:v>317.39999999999998</c:v>
                </c:pt>
                <c:pt idx="3127">
                  <c:v>317.5</c:v>
                </c:pt>
                <c:pt idx="3128">
                  <c:v>317.60000000000002</c:v>
                </c:pt>
                <c:pt idx="3129">
                  <c:v>317.7</c:v>
                </c:pt>
                <c:pt idx="3130">
                  <c:v>317.8</c:v>
                </c:pt>
                <c:pt idx="3131">
                  <c:v>317.89999999999998</c:v>
                </c:pt>
                <c:pt idx="3132">
                  <c:v>318</c:v>
                </c:pt>
                <c:pt idx="3133">
                  <c:v>318.10000000000002</c:v>
                </c:pt>
                <c:pt idx="3134">
                  <c:v>318.2</c:v>
                </c:pt>
                <c:pt idx="3135">
                  <c:v>318.3</c:v>
                </c:pt>
                <c:pt idx="3136">
                  <c:v>318.39999999999998</c:v>
                </c:pt>
                <c:pt idx="3137">
                  <c:v>318.5</c:v>
                </c:pt>
                <c:pt idx="3138">
                  <c:v>318.60000000000002</c:v>
                </c:pt>
                <c:pt idx="3139">
                  <c:v>318.7</c:v>
                </c:pt>
                <c:pt idx="3140">
                  <c:v>318.8</c:v>
                </c:pt>
                <c:pt idx="3141">
                  <c:v>318.89999999999998</c:v>
                </c:pt>
                <c:pt idx="3142">
                  <c:v>319</c:v>
                </c:pt>
                <c:pt idx="3143">
                  <c:v>319.10000000000002</c:v>
                </c:pt>
                <c:pt idx="3144">
                  <c:v>319.2</c:v>
                </c:pt>
                <c:pt idx="3145">
                  <c:v>319.3</c:v>
                </c:pt>
                <c:pt idx="3146">
                  <c:v>319.39999999999998</c:v>
                </c:pt>
                <c:pt idx="3147">
                  <c:v>319.5</c:v>
                </c:pt>
                <c:pt idx="3148">
                  <c:v>319.60000000000002</c:v>
                </c:pt>
                <c:pt idx="3149">
                  <c:v>319.7</c:v>
                </c:pt>
                <c:pt idx="3150">
                  <c:v>319.8</c:v>
                </c:pt>
                <c:pt idx="3151">
                  <c:v>319.89999999999998</c:v>
                </c:pt>
                <c:pt idx="3152">
                  <c:v>320</c:v>
                </c:pt>
                <c:pt idx="3153">
                  <c:v>320.10000000000002</c:v>
                </c:pt>
                <c:pt idx="3154">
                  <c:v>320.2</c:v>
                </c:pt>
                <c:pt idx="3155">
                  <c:v>320.3</c:v>
                </c:pt>
                <c:pt idx="3156">
                  <c:v>320.39999999999998</c:v>
                </c:pt>
                <c:pt idx="3157">
                  <c:v>320.5</c:v>
                </c:pt>
                <c:pt idx="3158">
                  <c:v>320.60000000000002</c:v>
                </c:pt>
                <c:pt idx="3159">
                  <c:v>320.7</c:v>
                </c:pt>
                <c:pt idx="3160">
                  <c:v>320.8</c:v>
                </c:pt>
                <c:pt idx="3161">
                  <c:v>320.89999999999998</c:v>
                </c:pt>
                <c:pt idx="3162">
                  <c:v>321</c:v>
                </c:pt>
                <c:pt idx="3163">
                  <c:v>321.10000000000002</c:v>
                </c:pt>
                <c:pt idx="3164">
                  <c:v>321.2</c:v>
                </c:pt>
                <c:pt idx="3165">
                  <c:v>321.3</c:v>
                </c:pt>
                <c:pt idx="3166">
                  <c:v>321.39999999999998</c:v>
                </c:pt>
                <c:pt idx="3167">
                  <c:v>321.5</c:v>
                </c:pt>
                <c:pt idx="3168">
                  <c:v>321.60000000000002</c:v>
                </c:pt>
                <c:pt idx="3169">
                  <c:v>321.7</c:v>
                </c:pt>
                <c:pt idx="3170">
                  <c:v>321.8</c:v>
                </c:pt>
                <c:pt idx="3171">
                  <c:v>321.89999999999998</c:v>
                </c:pt>
                <c:pt idx="3172">
                  <c:v>322</c:v>
                </c:pt>
                <c:pt idx="3173">
                  <c:v>322.10000000000002</c:v>
                </c:pt>
                <c:pt idx="3174">
                  <c:v>322.2</c:v>
                </c:pt>
                <c:pt idx="3175">
                  <c:v>322.3</c:v>
                </c:pt>
                <c:pt idx="3176">
                  <c:v>322.39999999999998</c:v>
                </c:pt>
                <c:pt idx="3177">
                  <c:v>322.5</c:v>
                </c:pt>
                <c:pt idx="3178">
                  <c:v>322.60000000000002</c:v>
                </c:pt>
                <c:pt idx="3179">
                  <c:v>322.7</c:v>
                </c:pt>
                <c:pt idx="3180">
                  <c:v>322.8</c:v>
                </c:pt>
                <c:pt idx="3181">
                  <c:v>322.89999999999998</c:v>
                </c:pt>
                <c:pt idx="3182">
                  <c:v>323</c:v>
                </c:pt>
                <c:pt idx="3183">
                  <c:v>323.10000000000002</c:v>
                </c:pt>
                <c:pt idx="3184">
                  <c:v>323.2</c:v>
                </c:pt>
                <c:pt idx="3185">
                  <c:v>323.3</c:v>
                </c:pt>
                <c:pt idx="3186">
                  <c:v>323.39999999999998</c:v>
                </c:pt>
                <c:pt idx="3187">
                  <c:v>323.5</c:v>
                </c:pt>
                <c:pt idx="3188">
                  <c:v>323.60000000000002</c:v>
                </c:pt>
                <c:pt idx="3189">
                  <c:v>323.7</c:v>
                </c:pt>
                <c:pt idx="3190">
                  <c:v>323.8</c:v>
                </c:pt>
                <c:pt idx="3191">
                  <c:v>323.89999999999998</c:v>
                </c:pt>
                <c:pt idx="3192">
                  <c:v>324</c:v>
                </c:pt>
                <c:pt idx="3193">
                  <c:v>324.10000000000002</c:v>
                </c:pt>
                <c:pt idx="3194">
                  <c:v>324.2</c:v>
                </c:pt>
                <c:pt idx="3195">
                  <c:v>324.3</c:v>
                </c:pt>
                <c:pt idx="3196">
                  <c:v>324.39999999999998</c:v>
                </c:pt>
                <c:pt idx="3197">
                  <c:v>324.5</c:v>
                </c:pt>
                <c:pt idx="3198">
                  <c:v>324.60000000000002</c:v>
                </c:pt>
                <c:pt idx="3199">
                  <c:v>324.7</c:v>
                </c:pt>
                <c:pt idx="3200">
                  <c:v>324.8</c:v>
                </c:pt>
                <c:pt idx="3201">
                  <c:v>324.89999999999998</c:v>
                </c:pt>
                <c:pt idx="3202">
                  <c:v>325</c:v>
                </c:pt>
                <c:pt idx="3203">
                  <c:v>325.10000000000002</c:v>
                </c:pt>
                <c:pt idx="3204">
                  <c:v>325.2</c:v>
                </c:pt>
                <c:pt idx="3205">
                  <c:v>325.3</c:v>
                </c:pt>
                <c:pt idx="3206">
                  <c:v>325.39999999999998</c:v>
                </c:pt>
                <c:pt idx="3207">
                  <c:v>325.5</c:v>
                </c:pt>
                <c:pt idx="3208">
                  <c:v>325.60000000000002</c:v>
                </c:pt>
                <c:pt idx="3209">
                  <c:v>325.7</c:v>
                </c:pt>
                <c:pt idx="3210">
                  <c:v>325.8</c:v>
                </c:pt>
                <c:pt idx="3211">
                  <c:v>325.89999999999998</c:v>
                </c:pt>
                <c:pt idx="3212">
                  <c:v>326</c:v>
                </c:pt>
                <c:pt idx="3213">
                  <c:v>326.10000000000002</c:v>
                </c:pt>
                <c:pt idx="3214">
                  <c:v>326.2</c:v>
                </c:pt>
                <c:pt idx="3215">
                  <c:v>326.3</c:v>
                </c:pt>
                <c:pt idx="3216">
                  <c:v>326.39999999999998</c:v>
                </c:pt>
                <c:pt idx="3217">
                  <c:v>326.5</c:v>
                </c:pt>
              </c:numCache>
            </c:numRef>
          </c:yVal>
          <c:smooth val="1"/>
          <c:extLst>
            <c:ext xmlns:c16="http://schemas.microsoft.com/office/drawing/2014/chart" uri="{C3380CC4-5D6E-409C-BE32-E72D297353CC}">
              <c16:uniqueId val="{00000004-DEAD-4766-96FB-F44AC07B62A6}"/>
            </c:ext>
          </c:extLst>
        </c:ser>
        <c:ser>
          <c:idx val="12"/>
          <c:order val="5"/>
          <c:tx>
            <c:strRef>
              <c:f>'63G_24'!$G$1</c:f>
              <c:strCache>
                <c:ptCount val="1"/>
                <c:pt idx="0">
                  <c:v>2020</c:v>
                </c:pt>
              </c:strCache>
            </c:strRef>
          </c:tx>
          <c:spPr>
            <a:ln w="12700" cap="rnd">
              <a:solidFill>
                <a:schemeClr val="accent4">
                  <a:lumMod val="75000"/>
                </a:schemeClr>
              </a:solidFill>
              <a:round/>
            </a:ln>
            <a:effectLst/>
          </c:spPr>
          <c:marker>
            <c:symbol val="none"/>
          </c:marker>
          <c:xVal>
            <c:numRef>
              <c:f>'63G_24'!$G$2:$G$3217</c:f>
              <c:numCache>
                <c:formatCode>General</c:formatCode>
                <c:ptCount val="3216"/>
                <c:pt idx="0">
                  <c:v>2.8</c:v>
                </c:pt>
                <c:pt idx="1">
                  <c:v>3.2</c:v>
                </c:pt>
                <c:pt idx="2">
                  <c:v>3.4</c:v>
                </c:pt>
                <c:pt idx="3">
                  <c:v>2.1</c:v>
                </c:pt>
                <c:pt idx="4">
                  <c:v>2.2999999999999998</c:v>
                </c:pt>
                <c:pt idx="5">
                  <c:v>2.2000000000000002</c:v>
                </c:pt>
                <c:pt idx="6">
                  <c:v>2.2000000000000002</c:v>
                </c:pt>
                <c:pt idx="7">
                  <c:v>3.1</c:v>
                </c:pt>
                <c:pt idx="8">
                  <c:v>3.7</c:v>
                </c:pt>
                <c:pt idx="9">
                  <c:v>3</c:v>
                </c:pt>
                <c:pt idx="10">
                  <c:v>2.7</c:v>
                </c:pt>
                <c:pt idx="11">
                  <c:v>2.9</c:v>
                </c:pt>
                <c:pt idx="12">
                  <c:v>2.8</c:v>
                </c:pt>
                <c:pt idx="13">
                  <c:v>2.5</c:v>
                </c:pt>
                <c:pt idx="14">
                  <c:v>2.1</c:v>
                </c:pt>
                <c:pt idx="15">
                  <c:v>2.9</c:v>
                </c:pt>
                <c:pt idx="16">
                  <c:v>2.8</c:v>
                </c:pt>
                <c:pt idx="17">
                  <c:v>2.9</c:v>
                </c:pt>
                <c:pt idx="18">
                  <c:v>3.4</c:v>
                </c:pt>
                <c:pt idx="19">
                  <c:v>3.3</c:v>
                </c:pt>
                <c:pt idx="20">
                  <c:v>3</c:v>
                </c:pt>
                <c:pt idx="21">
                  <c:v>3.7</c:v>
                </c:pt>
                <c:pt idx="22">
                  <c:v>3.4</c:v>
                </c:pt>
                <c:pt idx="23">
                  <c:v>3.7</c:v>
                </c:pt>
                <c:pt idx="24">
                  <c:v>3.6</c:v>
                </c:pt>
                <c:pt idx="25">
                  <c:v>3.9</c:v>
                </c:pt>
                <c:pt idx="26">
                  <c:v>4.0999999999999996</c:v>
                </c:pt>
                <c:pt idx="27">
                  <c:v>4.0999999999999996</c:v>
                </c:pt>
                <c:pt idx="28">
                  <c:v>3.9</c:v>
                </c:pt>
                <c:pt idx="29">
                  <c:v>4.0999999999999996</c:v>
                </c:pt>
                <c:pt idx="30">
                  <c:v>4.3</c:v>
                </c:pt>
                <c:pt idx="31">
                  <c:v>4.0999999999999996</c:v>
                </c:pt>
                <c:pt idx="32">
                  <c:v>3.9</c:v>
                </c:pt>
                <c:pt idx="33">
                  <c:v>4.0999999999999996</c:v>
                </c:pt>
                <c:pt idx="34">
                  <c:v>3.7</c:v>
                </c:pt>
                <c:pt idx="35">
                  <c:v>3.7</c:v>
                </c:pt>
                <c:pt idx="36">
                  <c:v>3.1</c:v>
                </c:pt>
                <c:pt idx="37">
                  <c:v>3.9</c:v>
                </c:pt>
                <c:pt idx="38">
                  <c:v>3.9</c:v>
                </c:pt>
                <c:pt idx="39">
                  <c:v>4.3</c:v>
                </c:pt>
                <c:pt idx="40">
                  <c:v>4</c:v>
                </c:pt>
                <c:pt idx="41">
                  <c:v>3.7</c:v>
                </c:pt>
                <c:pt idx="42">
                  <c:v>4.8</c:v>
                </c:pt>
                <c:pt idx="43">
                  <c:v>4.7</c:v>
                </c:pt>
                <c:pt idx="44">
                  <c:v>5.8</c:v>
                </c:pt>
                <c:pt idx="45">
                  <c:v>5.8</c:v>
                </c:pt>
                <c:pt idx="46">
                  <c:v>5.6</c:v>
                </c:pt>
                <c:pt idx="47">
                  <c:v>4.9000000000000004</c:v>
                </c:pt>
                <c:pt idx="48">
                  <c:v>5.0999999999999996</c:v>
                </c:pt>
                <c:pt idx="49">
                  <c:v>4.5</c:v>
                </c:pt>
                <c:pt idx="50">
                  <c:v>4.5999999999999996</c:v>
                </c:pt>
                <c:pt idx="51">
                  <c:v>4.4000000000000004</c:v>
                </c:pt>
                <c:pt idx="52">
                  <c:v>4.2</c:v>
                </c:pt>
                <c:pt idx="53">
                  <c:v>4.2</c:v>
                </c:pt>
                <c:pt idx="54">
                  <c:v>3.8</c:v>
                </c:pt>
                <c:pt idx="55">
                  <c:v>3.9</c:v>
                </c:pt>
                <c:pt idx="56">
                  <c:v>3.4</c:v>
                </c:pt>
                <c:pt idx="57">
                  <c:v>4.2</c:v>
                </c:pt>
                <c:pt idx="58">
                  <c:v>4.5999999999999996</c:v>
                </c:pt>
                <c:pt idx="59">
                  <c:v>4.3</c:v>
                </c:pt>
                <c:pt idx="60">
                  <c:v>4.2</c:v>
                </c:pt>
                <c:pt idx="61">
                  <c:v>4</c:v>
                </c:pt>
                <c:pt idx="62">
                  <c:v>4.4000000000000004</c:v>
                </c:pt>
                <c:pt idx="63">
                  <c:v>5.7</c:v>
                </c:pt>
                <c:pt idx="64">
                  <c:v>5.3</c:v>
                </c:pt>
                <c:pt idx="65">
                  <c:v>6</c:v>
                </c:pt>
                <c:pt idx="66">
                  <c:v>7.1</c:v>
                </c:pt>
                <c:pt idx="67">
                  <c:v>7.2</c:v>
                </c:pt>
                <c:pt idx="68">
                  <c:v>6.8</c:v>
                </c:pt>
                <c:pt idx="69">
                  <c:v>7.3</c:v>
                </c:pt>
                <c:pt idx="70">
                  <c:v>8.1</c:v>
                </c:pt>
                <c:pt idx="71">
                  <c:v>8.1999999999999993</c:v>
                </c:pt>
                <c:pt idx="72">
                  <c:v>9</c:v>
                </c:pt>
                <c:pt idx="73">
                  <c:v>8.8000000000000007</c:v>
                </c:pt>
                <c:pt idx="74">
                  <c:v>9.6999999999999993</c:v>
                </c:pt>
                <c:pt idx="75">
                  <c:v>9.6</c:v>
                </c:pt>
                <c:pt idx="76">
                  <c:v>10</c:v>
                </c:pt>
                <c:pt idx="77">
                  <c:v>9.6</c:v>
                </c:pt>
                <c:pt idx="78">
                  <c:v>10.4</c:v>
                </c:pt>
                <c:pt idx="79">
                  <c:v>10.3</c:v>
                </c:pt>
                <c:pt idx="80">
                  <c:v>9.8000000000000007</c:v>
                </c:pt>
                <c:pt idx="81">
                  <c:v>10.6</c:v>
                </c:pt>
                <c:pt idx="82">
                  <c:v>10.4</c:v>
                </c:pt>
                <c:pt idx="83">
                  <c:v>9.9</c:v>
                </c:pt>
                <c:pt idx="84">
                  <c:v>10.199999999999999</c:v>
                </c:pt>
                <c:pt idx="85">
                  <c:v>10.199999999999999</c:v>
                </c:pt>
                <c:pt idx="86">
                  <c:v>10.3</c:v>
                </c:pt>
                <c:pt idx="87">
                  <c:v>10.199999999999999</c:v>
                </c:pt>
                <c:pt idx="88">
                  <c:v>10.199999999999999</c:v>
                </c:pt>
                <c:pt idx="89">
                  <c:v>9.5</c:v>
                </c:pt>
                <c:pt idx="90">
                  <c:v>9.1</c:v>
                </c:pt>
                <c:pt idx="91">
                  <c:v>9.6</c:v>
                </c:pt>
                <c:pt idx="92">
                  <c:v>9.5</c:v>
                </c:pt>
                <c:pt idx="93">
                  <c:v>9.5</c:v>
                </c:pt>
                <c:pt idx="94">
                  <c:v>8.9</c:v>
                </c:pt>
                <c:pt idx="95">
                  <c:v>9</c:v>
                </c:pt>
                <c:pt idx="96">
                  <c:v>8.9</c:v>
                </c:pt>
                <c:pt idx="97">
                  <c:v>8.6999999999999993</c:v>
                </c:pt>
                <c:pt idx="98">
                  <c:v>8.6999999999999993</c:v>
                </c:pt>
                <c:pt idx="99">
                  <c:v>7.6</c:v>
                </c:pt>
                <c:pt idx="100">
                  <c:v>7.3</c:v>
                </c:pt>
                <c:pt idx="101">
                  <c:v>8</c:v>
                </c:pt>
                <c:pt idx="102">
                  <c:v>6.9</c:v>
                </c:pt>
                <c:pt idx="103">
                  <c:v>7.8</c:v>
                </c:pt>
                <c:pt idx="104">
                  <c:v>7.2</c:v>
                </c:pt>
                <c:pt idx="105">
                  <c:v>6.5</c:v>
                </c:pt>
                <c:pt idx="106">
                  <c:v>7.2</c:v>
                </c:pt>
                <c:pt idx="107">
                  <c:v>6.5</c:v>
                </c:pt>
                <c:pt idx="108">
                  <c:v>6.4</c:v>
                </c:pt>
                <c:pt idx="109">
                  <c:v>7.2</c:v>
                </c:pt>
                <c:pt idx="110">
                  <c:v>6.3</c:v>
                </c:pt>
                <c:pt idx="111">
                  <c:v>7.4</c:v>
                </c:pt>
                <c:pt idx="112">
                  <c:v>7.1</c:v>
                </c:pt>
                <c:pt idx="113">
                  <c:v>7</c:v>
                </c:pt>
                <c:pt idx="114">
                  <c:v>6.9</c:v>
                </c:pt>
                <c:pt idx="115">
                  <c:v>5.6</c:v>
                </c:pt>
                <c:pt idx="116">
                  <c:v>7.5</c:v>
                </c:pt>
                <c:pt idx="117">
                  <c:v>6.3</c:v>
                </c:pt>
                <c:pt idx="118">
                  <c:v>6.5</c:v>
                </c:pt>
                <c:pt idx="119">
                  <c:v>8</c:v>
                </c:pt>
                <c:pt idx="120">
                  <c:v>7.6</c:v>
                </c:pt>
                <c:pt idx="121">
                  <c:v>6.7</c:v>
                </c:pt>
                <c:pt idx="122">
                  <c:v>7.4</c:v>
                </c:pt>
                <c:pt idx="123">
                  <c:v>5.9</c:v>
                </c:pt>
                <c:pt idx="124">
                  <c:v>8</c:v>
                </c:pt>
                <c:pt idx="125">
                  <c:v>8.4</c:v>
                </c:pt>
                <c:pt idx="126">
                  <c:v>8.1</c:v>
                </c:pt>
                <c:pt idx="127">
                  <c:v>6.9</c:v>
                </c:pt>
                <c:pt idx="128">
                  <c:v>7.7</c:v>
                </c:pt>
                <c:pt idx="129">
                  <c:v>7.5</c:v>
                </c:pt>
                <c:pt idx="130">
                  <c:v>6.7</c:v>
                </c:pt>
                <c:pt idx="131">
                  <c:v>6.4</c:v>
                </c:pt>
                <c:pt idx="132">
                  <c:v>7.3</c:v>
                </c:pt>
                <c:pt idx="133">
                  <c:v>8.5</c:v>
                </c:pt>
                <c:pt idx="134">
                  <c:v>7.8</c:v>
                </c:pt>
                <c:pt idx="135">
                  <c:v>7.9</c:v>
                </c:pt>
                <c:pt idx="136">
                  <c:v>6.5</c:v>
                </c:pt>
                <c:pt idx="137">
                  <c:v>7.8</c:v>
                </c:pt>
                <c:pt idx="138">
                  <c:v>8.5</c:v>
                </c:pt>
                <c:pt idx="139">
                  <c:v>7.2</c:v>
                </c:pt>
                <c:pt idx="140">
                  <c:v>7.4</c:v>
                </c:pt>
                <c:pt idx="141">
                  <c:v>7.3</c:v>
                </c:pt>
                <c:pt idx="142">
                  <c:v>8.3000000000000007</c:v>
                </c:pt>
                <c:pt idx="143">
                  <c:v>7.1</c:v>
                </c:pt>
                <c:pt idx="144">
                  <c:v>7.8</c:v>
                </c:pt>
                <c:pt idx="145">
                  <c:v>8.5</c:v>
                </c:pt>
                <c:pt idx="146">
                  <c:v>8.3000000000000007</c:v>
                </c:pt>
                <c:pt idx="147">
                  <c:v>8.4</c:v>
                </c:pt>
                <c:pt idx="148">
                  <c:v>8.4</c:v>
                </c:pt>
                <c:pt idx="149">
                  <c:v>8.4</c:v>
                </c:pt>
                <c:pt idx="150">
                  <c:v>9.5</c:v>
                </c:pt>
                <c:pt idx="151">
                  <c:v>9.5</c:v>
                </c:pt>
                <c:pt idx="152">
                  <c:v>8.8000000000000007</c:v>
                </c:pt>
                <c:pt idx="153">
                  <c:v>8.4</c:v>
                </c:pt>
                <c:pt idx="154">
                  <c:v>9.9</c:v>
                </c:pt>
                <c:pt idx="155">
                  <c:v>9.6999999999999993</c:v>
                </c:pt>
                <c:pt idx="156">
                  <c:v>8.6999999999999993</c:v>
                </c:pt>
                <c:pt idx="157">
                  <c:v>8.6</c:v>
                </c:pt>
                <c:pt idx="158">
                  <c:v>10</c:v>
                </c:pt>
                <c:pt idx="159">
                  <c:v>10.199999999999999</c:v>
                </c:pt>
                <c:pt idx="160">
                  <c:v>9.8000000000000007</c:v>
                </c:pt>
                <c:pt idx="161">
                  <c:v>8.9</c:v>
                </c:pt>
                <c:pt idx="162">
                  <c:v>9.5</c:v>
                </c:pt>
                <c:pt idx="163">
                  <c:v>9.9</c:v>
                </c:pt>
                <c:pt idx="164">
                  <c:v>10.199999999999999</c:v>
                </c:pt>
                <c:pt idx="165">
                  <c:v>8.4</c:v>
                </c:pt>
                <c:pt idx="166">
                  <c:v>9</c:v>
                </c:pt>
                <c:pt idx="167">
                  <c:v>9.9</c:v>
                </c:pt>
                <c:pt idx="168">
                  <c:v>10.3</c:v>
                </c:pt>
                <c:pt idx="169">
                  <c:v>9.5</c:v>
                </c:pt>
                <c:pt idx="170">
                  <c:v>9.6999999999999993</c:v>
                </c:pt>
                <c:pt idx="171">
                  <c:v>10.199999999999999</c:v>
                </c:pt>
                <c:pt idx="172">
                  <c:v>10.4</c:v>
                </c:pt>
                <c:pt idx="173">
                  <c:v>8.5</c:v>
                </c:pt>
                <c:pt idx="174">
                  <c:v>9.9</c:v>
                </c:pt>
                <c:pt idx="175">
                  <c:v>9.1</c:v>
                </c:pt>
                <c:pt idx="176">
                  <c:v>9.9</c:v>
                </c:pt>
                <c:pt idx="177">
                  <c:v>9.6999999999999993</c:v>
                </c:pt>
                <c:pt idx="178">
                  <c:v>9.6</c:v>
                </c:pt>
                <c:pt idx="179">
                  <c:v>10</c:v>
                </c:pt>
                <c:pt idx="180">
                  <c:v>8.6999999999999993</c:v>
                </c:pt>
                <c:pt idx="181">
                  <c:v>9.4</c:v>
                </c:pt>
                <c:pt idx="182">
                  <c:v>9.6999999999999993</c:v>
                </c:pt>
                <c:pt idx="183">
                  <c:v>9.3000000000000007</c:v>
                </c:pt>
                <c:pt idx="184">
                  <c:v>9.1</c:v>
                </c:pt>
                <c:pt idx="185">
                  <c:v>8.8000000000000007</c:v>
                </c:pt>
                <c:pt idx="186">
                  <c:v>9.6999999999999993</c:v>
                </c:pt>
                <c:pt idx="187">
                  <c:v>11.1</c:v>
                </c:pt>
                <c:pt idx="188">
                  <c:v>8.9</c:v>
                </c:pt>
                <c:pt idx="189">
                  <c:v>9.8000000000000007</c:v>
                </c:pt>
                <c:pt idx="190">
                  <c:v>10.199999999999999</c:v>
                </c:pt>
                <c:pt idx="191">
                  <c:v>8.6999999999999993</c:v>
                </c:pt>
                <c:pt idx="192">
                  <c:v>9.6</c:v>
                </c:pt>
                <c:pt idx="193">
                  <c:v>8.6999999999999993</c:v>
                </c:pt>
                <c:pt idx="194">
                  <c:v>8.9</c:v>
                </c:pt>
                <c:pt idx="195">
                  <c:v>8</c:v>
                </c:pt>
                <c:pt idx="196">
                  <c:v>9.1999999999999993</c:v>
                </c:pt>
                <c:pt idx="197">
                  <c:v>9.4</c:v>
                </c:pt>
                <c:pt idx="198">
                  <c:v>9</c:v>
                </c:pt>
                <c:pt idx="199">
                  <c:v>9.3000000000000007</c:v>
                </c:pt>
                <c:pt idx="200">
                  <c:v>9.1</c:v>
                </c:pt>
                <c:pt idx="201">
                  <c:v>9.1</c:v>
                </c:pt>
                <c:pt idx="202">
                  <c:v>9.3000000000000007</c:v>
                </c:pt>
                <c:pt idx="203">
                  <c:v>8.6999999999999993</c:v>
                </c:pt>
                <c:pt idx="204">
                  <c:v>8.6</c:v>
                </c:pt>
                <c:pt idx="205">
                  <c:v>8.1999999999999993</c:v>
                </c:pt>
                <c:pt idx="206">
                  <c:v>8.1</c:v>
                </c:pt>
                <c:pt idx="207">
                  <c:v>8.9</c:v>
                </c:pt>
                <c:pt idx="208">
                  <c:v>8.6</c:v>
                </c:pt>
                <c:pt idx="209">
                  <c:v>9</c:v>
                </c:pt>
                <c:pt idx="210">
                  <c:v>9.1</c:v>
                </c:pt>
                <c:pt idx="211">
                  <c:v>8.6</c:v>
                </c:pt>
                <c:pt idx="212">
                  <c:v>8.4</c:v>
                </c:pt>
                <c:pt idx="213">
                  <c:v>9.4</c:v>
                </c:pt>
                <c:pt idx="214">
                  <c:v>8.9</c:v>
                </c:pt>
                <c:pt idx="215">
                  <c:v>8.1999999999999993</c:v>
                </c:pt>
                <c:pt idx="216">
                  <c:v>9</c:v>
                </c:pt>
                <c:pt idx="217">
                  <c:v>9.1999999999999993</c:v>
                </c:pt>
                <c:pt idx="218">
                  <c:v>8.3000000000000007</c:v>
                </c:pt>
                <c:pt idx="219">
                  <c:v>8.9</c:v>
                </c:pt>
                <c:pt idx="220">
                  <c:v>8.9</c:v>
                </c:pt>
                <c:pt idx="221">
                  <c:v>8.1999999999999993</c:v>
                </c:pt>
                <c:pt idx="222">
                  <c:v>8.8000000000000007</c:v>
                </c:pt>
                <c:pt idx="223">
                  <c:v>9.1</c:v>
                </c:pt>
                <c:pt idx="224">
                  <c:v>8.6</c:v>
                </c:pt>
                <c:pt idx="225">
                  <c:v>8.5</c:v>
                </c:pt>
                <c:pt idx="226">
                  <c:v>8.6</c:v>
                </c:pt>
                <c:pt idx="227">
                  <c:v>8.6999999999999993</c:v>
                </c:pt>
                <c:pt idx="228">
                  <c:v>8.6999999999999993</c:v>
                </c:pt>
                <c:pt idx="229">
                  <c:v>7.7</c:v>
                </c:pt>
                <c:pt idx="230">
                  <c:v>8.4</c:v>
                </c:pt>
                <c:pt idx="231">
                  <c:v>9.1999999999999993</c:v>
                </c:pt>
                <c:pt idx="232">
                  <c:v>8.6</c:v>
                </c:pt>
                <c:pt idx="233">
                  <c:v>8.5</c:v>
                </c:pt>
                <c:pt idx="234">
                  <c:v>8.4</c:v>
                </c:pt>
                <c:pt idx="235">
                  <c:v>7.9</c:v>
                </c:pt>
                <c:pt idx="236">
                  <c:v>8.3000000000000007</c:v>
                </c:pt>
                <c:pt idx="237">
                  <c:v>8.9</c:v>
                </c:pt>
                <c:pt idx="238">
                  <c:v>9.8000000000000007</c:v>
                </c:pt>
                <c:pt idx="239">
                  <c:v>9.5</c:v>
                </c:pt>
                <c:pt idx="240">
                  <c:v>8.9</c:v>
                </c:pt>
                <c:pt idx="241">
                  <c:v>8.5</c:v>
                </c:pt>
                <c:pt idx="242">
                  <c:v>8.9</c:v>
                </c:pt>
                <c:pt idx="243">
                  <c:v>8.1999999999999993</c:v>
                </c:pt>
                <c:pt idx="244">
                  <c:v>9.6</c:v>
                </c:pt>
                <c:pt idx="245">
                  <c:v>8.6</c:v>
                </c:pt>
                <c:pt idx="246">
                  <c:v>9.1</c:v>
                </c:pt>
                <c:pt idx="247">
                  <c:v>9.1</c:v>
                </c:pt>
                <c:pt idx="248">
                  <c:v>7.5</c:v>
                </c:pt>
                <c:pt idx="249">
                  <c:v>8.6999999999999993</c:v>
                </c:pt>
                <c:pt idx="250">
                  <c:v>9.5</c:v>
                </c:pt>
                <c:pt idx="251">
                  <c:v>9.8000000000000007</c:v>
                </c:pt>
                <c:pt idx="252">
                  <c:v>9.6</c:v>
                </c:pt>
                <c:pt idx="253">
                  <c:v>9.5</c:v>
                </c:pt>
                <c:pt idx="254">
                  <c:v>9.6</c:v>
                </c:pt>
                <c:pt idx="255">
                  <c:v>9.1999999999999993</c:v>
                </c:pt>
                <c:pt idx="256">
                  <c:v>9.3000000000000007</c:v>
                </c:pt>
                <c:pt idx="257">
                  <c:v>9</c:v>
                </c:pt>
                <c:pt idx="258">
                  <c:v>9.4</c:v>
                </c:pt>
                <c:pt idx="259">
                  <c:v>9.6999999999999993</c:v>
                </c:pt>
                <c:pt idx="260">
                  <c:v>10.5</c:v>
                </c:pt>
                <c:pt idx="261">
                  <c:v>9.3000000000000007</c:v>
                </c:pt>
                <c:pt idx="262">
                  <c:v>10.1</c:v>
                </c:pt>
                <c:pt idx="263">
                  <c:v>10.3</c:v>
                </c:pt>
                <c:pt idx="264">
                  <c:v>10.4</c:v>
                </c:pt>
                <c:pt idx="265">
                  <c:v>10.7</c:v>
                </c:pt>
                <c:pt idx="266">
                  <c:v>10.3</c:v>
                </c:pt>
                <c:pt idx="267">
                  <c:v>10.3</c:v>
                </c:pt>
                <c:pt idx="268">
                  <c:v>10.8</c:v>
                </c:pt>
                <c:pt idx="269">
                  <c:v>11.1</c:v>
                </c:pt>
                <c:pt idx="270">
                  <c:v>10</c:v>
                </c:pt>
                <c:pt idx="271">
                  <c:v>12.5</c:v>
                </c:pt>
                <c:pt idx="272">
                  <c:v>11.2</c:v>
                </c:pt>
                <c:pt idx="273">
                  <c:v>12.2</c:v>
                </c:pt>
                <c:pt idx="274">
                  <c:v>11.5</c:v>
                </c:pt>
                <c:pt idx="275">
                  <c:v>11.3</c:v>
                </c:pt>
                <c:pt idx="276">
                  <c:v>11.9</c:v>
                </c:pt>
                <c:pt idx="277">
                  <c:v>11.3</c:v>
                </c:pt>
                <c:pt idx="278">
                  <c:v>11.4</c:v>
                </c:pt>
                <c:pt idx="279">
                  <c:v>12.8</c:v>
                </c:pt>
                <c:pt idx="280">
                  <c:v>12.5</c:v>
                </c:pt>
                <c:pt idx="281">
                  <c:v>11.6</c:v>
                </c:pt>
                <c:pt idx="282">
                  <c:v>12.4</c:v>
                </c:pt>
                <c:pt idx="283">
                  <c:v>12</c:v>
                </c:pt>
                <c:pt idx="284">
                  <c:v>10.8</c:v>
                </c:pt>
                <c:pt idx="285">
                  <c:v>12.9</c:v>
                </c:pt>
                <c:pt idx="286">
                  <c:v>11.9</c:v>
                </c:pt>
                <c:pt idx="287">
                  <c:v>12.2</c:v>
                </c:pt>
                <c:pt idx="288">
                  <c:v>12</c:v>
                </c:pt>
                <c:pt idx="289">
                  <c:v>12.4</c:v>
                </c:pt>
                <c:pt idx="290">
                  <c:v>12.6</c:v>
                </c:pt>
                <c:pt idx="291">
                  <c:v>12</c:v>
                </c:pt>
                <c:pt idx="292">
                  <c:v>11.3</c:v>
                </c:pt>
                <c:pt idx="293">
                  <c:v>12</c:v>
                </c:pt>
                <c:pt idx="294">
                  <c:v>11.7</c:v>
                </c:pt>
                <c:pt idx="295">
                  <c:v>12.4</c:v>
                </c:pt>
                <c:pt idx="296">
                  <c:v>12.4</c:v>
                </c:pt>
                <c:pt idx="297">
                  <c:v>10.7</c:v>
                </c:pt>
                <c:pt idx="298">
                  <c:v>10.4</c:v>
                </c:pt>
                <c:pt idx="299">
                  <c:v>11.6</c:v>
                </c:pt>
                <c:pt idx="300">
                  <c:v>11.5</c:v>
                </c:pt>
                <c:pt idx="301">
                  <c:v>12</c:v>
                </c:pt>
                <c:pt idx="302">
                  <c:v>11.8</c:v>
                </c:pt>
                <c:pt idx="303">
                  <c:v>12.9</c:v>
                </c:pt>
                <c:pt idx="304">
                  <c:v>13.7</c:v>
                </c:pt>
                <c:pt idx="305">
                  <c:v>12</c:v>
                </c:pt>
                <c:pt idx="306">
                  <c:v>13.5</c:v>
                </c:pt>
                <c:pt idx="307">
                  <c:v>10.6</c:v>
                </c:pt>
                <c:pt idx="308">
                  <c:v>11.9</c:v>
                </c:pt>
                <c:pt idx="309">
                  <c:v>12.9</c:v>
                </c:pt>
                <c:pt idx="310">
                  <c:v>12.5</c:v>
                </c:pt>
                <c:pt idx="311">
                  <c:v>12.2</c:v>
                </c:pt>
                <c:pt idx="312">
                  <c:v>12.5</c:v>
                </c:pt>
                <c:pt idx="313">
                  <c:v>12.4</c:v>
                </c:pt>
                <c:pt idx="314">
                  <c:v>11.9</c:v>
                </c:pt>
                <c:pt idx="315">
                  <c:v>11.4</c:v>
                </c:pt>
                <c:pt idx="316">
                  <c:v>11.6</c:v>
                </c:pt>
                <c:pt idx="317">
                  <c:v>12.7</c:v>
                </c:pt>
                <c:pt idx="318">
                  <c:v>12</c:v>
                </c:pt>
                <c:pt idx="319">
                  <c:v>12.3</c:v>
                </c:pt>
                <c:pt idx="320">
                  <c:v>13.5</c:v>
                </c:pt>
                <c:pt idx="321">
                  <c:v>12.8</c:v>
                </c:pt>
                <c:pt idx="322">
                  <c:v>14.8</c:v>
                </c:pt>
                <c:pt idx="323">
                  <c:v>14.2</c:v>
                </c:pt>
                <c:pt idx="324">
                  <c:v>13.3</c:v>
                </c:pt>
                <c:pt idx="325">
                  <c:v>13.1</c:v>
                </c:pt>
                <c:pt idx="326">
                  <c:v>13.3</c:v>
                </c:pt>
                <c:pt idx="327">
                  <c:v>14.6</c:v>
                </c:pt>
                <c:pt idx="328">
                  <c:v>13.7</c:v>
                </c:pt>
                <c:pt idx="329">
                  <c:v>15.3</c:v>
                </c:pt>
                <c:pt idx="330">
                  <c:v>16.3</c:v>
                </c:pt>
                <c:pt idx="331">
                  <c:v>14.8</c:v>
                </c:pt>
                <c:pt idx="332">
                  <c:v>15.4</c:v>
                </c:pt>
                <c:pt idx="333">
                  <c:v>16</c:v>
                </c:pt>
                <c:pt idx="334">
                  <c:v>16.100000000000001</c:v>
                </c:pt>
                <c:pt idx="335">
                  <c:v>16.899999999999999</c:v>
                </c:pt>
                <c:pt idx="336">
                  <c:v>16.399999999999999</c:v>
                </c:pt>
                <c:pt idx="337">
                  <c:v>18.100000000000001</c:v>
                </c:pt>
                <c:pt idx="338">
                  <c:v>16.899999999999999</c:v>
                </c:pt>
                <c:pt idx="339">
                  <c:v>18.5</c:v>
                </c:pt>
                <c:pt idx="340">
                  <c:v>18.600000000000001</c:v>
                </c:pt>
                <c:pt idx="341">
                  <c:v>18.2</c:v>
                </c:pt>
                <c:pt idx="342">
                  <c:v>18.2</c:v>
                </c:pt>
                <c:pt idx="343">
                  <c:v>18.2</c:v>
                </c:pt>
                <c:pt idx="344">
                  <c:v>17.7</c:v>
                </c:pt>
                <c:pt idx="345">
                  <c:v>18.600000000000001</c:v>
                </c:pt>
                <c:pt idx="346">
                  <c:v>18.3</c:v>
                </c:pt>
                <c:pt idx="347">
                  <c:v>17.899999999999999</c:v>
                </c:pt>
                <c:pt idx="348">
                  <c:v>17.2</c:v>
                </c:pt>
                <c:pt idx="349">
                  <c:v>18.100000000000001</c:v>
                </c:pt>
                <c:pt idx="350">
                  <c:v>17.8</c:v>
                </c:pt>
                <c:pt idx="351">
                  <c:v>16.7</c:v>
                </c:pt>
                <c:pt idx="352">
                  <c:v>17.399999999999999</c:v>
                </c:pt>
                <c:pt idx="353">
                  <c:v>17.899999999999999</c:v>
                </c:pt>
                <c:pt idx="354">
                  <c:v>16.2</c:v>
                </c:pt>
                <c:pt idx="355">
                  <c:v>17</c:v>
                </c:pt>
                <c:pt idx="356">
                  <c:v>15.9</c:v>
                </c:pt>
                <c:pt idx="357">
                  <c:v>16.8</c:v>
                </c:pt>
                <c:pt idx="358">
                  <c:v>16.600000000000001</c:v>
                </c:pt>
                <c:pt idx="359">
                  <c:v>16.600000000000001</c:v>
                </c:pt>
                <c:pt idx="360">
                  <c:v>17.399999999999999</c:v>
                </c:pt>
                <c:pt idx="361">
                  <c:v>18.2</c:v>
                </c:pt>
                <c:pt idx="362">
                  <c:v>19.5</c:v>
                </c:pt>
                <c:pt idx="363">
                  <c:v>18.3</c:v>
                </c:pt>
                <c:pt idx="364">
                  <c:v>17.7</c:v>
                </c:pt>
                <c:pt idx="365">
                  <c:v>17.399999999999999</c:v>
                </c:pt>
                <c:pt idx="366">
                  <c:v>17.2</c:v>
                </c:pt>
                <c:pt idx="367">
                  <c:v>18.100000000000001</c:v>
                </c:pt>
                <c:pt idx="368">
                  <c:v>18.100000000000001</c:v>
                </c:pt>
                <c:pt idx="369">
                  <c:v>19.7</c:v>
                </c:pt>
                <c:pt idx="370">
                  <c:v>18.7</c:v>
                </c:pt>
                <c:pt idx="371">
                  <c:v>18.8</c:v>
                </c:pt>
                <c:pt idx="372">
                  <c:v>19.8</c:v>
                </c:pt>
                <c:pt idx="373">
                  <c:v>19.600000000000001</c:v>
                </c:pt>
                <c:pt idx="374">
                  <c:v>18.100000000000001</c:v>
                </c:pt>
                <c:pt idx="375">
                  <c:v>18.399999999999999</c:v>
                </c:pt>
                <c:pt idx="376">
                  <c:v>19.5</c:v>
                </c:pt>
                <c:pt idx="377">
                  <c:v>18.2</c:v>
                </c:pt>
                <c:pt idx="378">
                  <c:v>18.3</c:v>
                </c:pt>
                <c:pt idx="379">
                  <c:v>17.899999999999999</c:v>
                </c:pt>
                <c:pt idx="380">
                  <c:v>17.399999999999999</c:v>
                </c:pt>
                <c:pt idx="381">
                  <c:v>18.100000000000001</c:v>
                </c:pt>
                <c:pt idx="382">
                  <c:v>18.3</c:v>
                </c:pt>
                <c:pt idx="383">
                  <c:v>18</c:v>
                </c:pt>
                <c:pt idx="384">
                  <c:v>17.100000000000001</c:v>
                </c:pt>
                <c:pt idx="385">
                  <c:v>16.5</c:v>
                </c:pt>
                <c:pt idx="386">
                  <c:v>16.899999999999999</c:v>
                </c:pt>
                <c:pt idx="387">
                  <c:v>16.899999999999999</c:v>
                </c:pt>
                <c:pt idx="388">
                  <c:v>15.9</c:v>
                </c:pt>
                <c:pt idx="389">
                  <c:v>15.4</c:v>
                </c:pt>
                <c:pt idx="390">
                  <c:v>15.9</c:v>
                </c:pt>
                <c:pt idx="391">
                  <c:v>15.7</c:v>
                </c:pt>
                <c:pt idx="392">
                  <c:v>16</c:v>
                </c:pt>
                <c:pt idx="393">
                  <c:v>15.5</c:v>
                </c:pt>
                <c:pt idx="394">
                  <c:v>15.7</c:v>
                </c:pt>
                <c:pt idx="395">
                  <c:v>16.600000000000001</c:v>
                </c:pt>
                <c:pt idx="396">
                  <c:v>15.8</c:v>
                </c:pt>
                <c:pt idx="397">
                  <c:v>15</c:v>
                </c:pt>
                <c:pt idx="398">
                  <c:v>14.8</c:v>
                </c:pt>
                <c:pt idx="399">
                  <c:v>14.9</c:v>
                </c:pt>
                <c:pt idx="400">
                  <c:v>15.7</c:v>
                </c:pt>
                <c:pt idx="401">
                  <c:v>16.2</c:v>
                </c:pt>
                <c:pt idx="402">
                  <c:v>15.8</c:v>
                </c:pt>
                <c:pt idx="403">
                  <c:v>15.9</c:v>
                </c:pt>
                <c:pt idx="404">
                  <c:v>15.7</c:v>
                </c:pt>
                <c:pt idx="405">
                  <c:v>16.2</c:v>
                </c:pt>
                <c:pt idx="406">
                  <c:v>15</c:v>
                </c:pt>
                <c:pt idx="407">
                  <c:v>15.6</c:v>
                </c:pt>
                <c:pt idx="408">
                  <c:v>14.4</c:v>
                </c:pt>
                <c:pt idx="409">
                  <c:v>15</c:v>
                </c:pt>
                <c:pt idx="410">
                  <c:v>14.2</c:v>
                </c:pt>
                <c:pt idx="411">
                  <c:v>15.1</c:v>
                </c:pt>
                <c:pt idx="412">
                  <c:v>14.5</c:v>
                </c:pt>
                <c:pt idx="413">
                  <c:v>13.9</c:v>
                </c:pt>
                <c:pt idx="414">
                  <c:v>13</c:v>
                </c:pt>
                <c:pt idx="415">
                  <c:v>12.5</c:v>
                </c:pt>
                <c:pt idx="416">
                  <c:v>12</c:v>
                </c:pt>
                <c:pt idx="417">
                  <c:v>12.7</c:v>
                </c:pt>
                <c:pt idx="418">
                  <c:v>14.3</c:v>
                </c:pt>
                <c:pt idx="419">
                  <c:v>13.7</c:v>
                </c:pt>
                <c:pt idx="420">
                  <c:v>13.6</c:v>
                </c:pt>
                <c:pt idx="421">
                  <c:v>13.5</c:v>
                </c:pt>
                <c:pt idx="422">
                  <c:v>13.3</c:v>
                </c:pt>
                <c:pt idx="423">
                  <c:v>12.5</c:v>
                </c:pt>
                <c:pt idx="424">
                  <c:v>13.6</c:v>
                </c:pt>
                <c:pt idx="425">
                  <c:v>13.8</c:v>
                </c:pt>
                <c:pt idx="426">
                  <c:v>13.3</c:v>
                </c:pt>
                <c:pt idx="427">
                  <c:v>12.4</c:v>
                </c:pt>
                <c:pt idx="428">
                  <c:v>13.3</c:v>
                </c:pt>
                <c:pt idx="429">
                  <c:v>12.4</c:v>
                </c:pt>
                <c:pt idx="430">
                  <c:v>12.8</c:v>
                </c:pt>
                <c:pt idx="431">
                  <c:v>12.7</c:v>
                </c:pt>
                <c:pt idx="432">
                  <c:v>12.2</c:v>
                </c:pt>
                <c:pt idx="433">
                  <c:v>14</c:v>
                </c:pt>
                <c:pt idx="434">
                  <c:v>13.2</c:v>
                </c:pt>
                <c:pt idx="435">
                  <c:v>11.8</c:v>
                </c:pt>
                <c:pt idx="436">
                  <c:v>13.3</c:v>
                </c:pt>
                <c:pt idx="437">
                  <c:v>12.1</c:v>
                </c:pt>
                <c:pt idx="438">
                  <c:v>13.6</c:v>
                </c:pt>
                <c:pt idx="439">
                  <c:v>14.3</c:v>
                </c:pt>
                <c:pt idx="440">
                  <c:v>13.5</c:v>
                </c:pt>
                <c:pt idx="441">
                  <c:v>12.8</c:v>
                </c:pt>
                <c:pt idx="442">
                  <c:v>13.1</c:v>
                </c:pt>
                <c:pt idx="443">
                  <c:v>14.1</c:v>
                </c:pt>
                <c:pt idx="444">
                  <c:v>14.4</c:v>
                </c:pt>
                <c:pt idx="445">
                  <c:v>13.3</c:v>
                </c:pt>
                <c:pt idx="446">
                  <c:v>13.7</c:v>
                </c:pt>
                <c:pt idx="447">
                  <c:v>13.9</c:v>
                </c:pt>
                <c:pt idx="448">
                  <c:v>14.1</c:v>
                </c:pt>
                <c:pt idx="449">
                  <c:v>13</c:v>
                </c:pt>
                <c:pt idx="450">
                  <c:v>13.1</c:v>
                </c:pt>
                <c:pt idx="451">
                  <c:v>13.1</c:v>
                </c:pt>
                <c:pt idx="452">
                  <c:v>14.3</c:v>
                </c:pt>
                <c:pt idx="453">
                  <c:v>12.4</c:v>
                </c:pt>
                <c:pt idx="454">
                  <c:v>13</c:v>
                </c:pt>
                <c:pt idx="455">
                  <c:v>13.5</c:v>
                </c:pt>
                <c:pt idx="456">
                  <c:v>12.3</c:v>
                </c:pt>
                <c:pt idx="457">
                  <c:v>13</c:v>
                </c:pt>
                <c:pt idx="458">
                  <c:v>13.6</c:v>
                </c:pt>
                <c:pt idx="459">
                  <c:v>13.2</c:v>
                </c:pt>
                <c:pt idx="460">
                  <c:v>13.5</c:v>
                </c:pt>
                <c:pt idx="461">
                  <c:v>13.3</c:v>
                </c:pt>
                <c:pt idx="462">
                  <c:v>12.8</c:v>
                </c:pt>
                <c:pt idx="463">
                  <c:v>12.7</c:v>
                </c:pt>
                <c:pt idx="464">
                  <c:v>13.1</c:v>
                </c:pt>
                <c:pt idx="465">
                  <c:v>13</c:v>
                </c:pt>
                <c:pt idx="466">
                  <c:v>14.1</c:v>
                </c:pt>
                <c:pt idx="467">
                  <c:v>12.5</c:v>
                </c:pt>
                <c:pt idx="468">
                  <c:v>13.6</c:v>
                </c:pt>
                <c:pt idx="469">
                  <c:v>12.7</c:v>
                </c:pt>
                <c:pt idx="470">
                  <c:v>12.7</c:v>
                </c:pt>
                <c:pt idx="471">
                  <c:v>13</c:v>
                </c:pt>
                <c:pt idx="472">
                  <c:v>12.1</c:v>
                </c:pt>
                <c:pt idx="473">
                  <c:v>12.6</c:v>
                </c:pt>
                <c:pt idx="474">
                  <c:v>11.7</c:v>
                </c:pt>
                <c:pt idx="475">
                  <c:v>11.4</c:v>
                </c:pt>
                <c:pt idx="476">
                  <c:v>11.3</c:v>
                </c:pt>
                <c:pt idx="477">
                  <c:v>10.7</c:v>
                </c:pt>
                <c:pt idx="478">
                  <c:v>12.3</c:v>
                </c:pt>
                <c:pt idx="479">
                  <c:v>11.3</c:v>
                </c:pt>
                <c:pt idx="480">
                  <c:v>13.1</c:v>
                </c:pt>
                <c:pt idx="481">
                  <c:v>11.7</c:v>
                </c:pt>
                <c:pt idx="482">
                  <c:v>11.4</c:v>
                </c:pt>
                <c:pt idx="483">
                  <c:v>11.6</c:v>
                </c:pt>
                <c:pt idx="484">
                  <c:v>12</c:v>
                </c:pt>
                <c:pt idx="485">
                  <c:v>11.9</c:v>
                </c:pt>
                <c:pt idx="486">
                  <c:v>11.8</c:v>
                </c:pt>
                <c:pt idx="487">
                  <c:v>11.9</c:v>
                </c:pt>
                <c:pt idx="488">
                  <c:v>11.2</c:v>
                </c:pt>
                <c:pt idx="489">
                  <c:v>11.2</c:v>
                </c:pt>
                <c:pt idx="490">
                  <c:v>12</c:v>
                </c:pt>
                <c:pt idx="491">
                  <c:v>12.6</c:v>
                </c:pt>
                <c:pt idx="492">
                  <c:v>11.5</c:v>
                </c:pt>
                <c:pt idx="493">
                  <c:v>11</c:v>
                </c:pt>
                <c:pt idx="494">
                  <c:v>11.6</c:v>
                </c:pt>
                <c:pt idx="495">
                  <c:v>13.5</c:v>
                </c:pt>
                <c:pt idx="496">
                  <c:v>11.7</c:v>
                </c:pt>
                <c:pt idx="497">
                  <c:v>12.5</c:v>
                </c:pt>
                <c:pt idx="498">
                  <c:v>11.9</c:v>
                </c:pt>
                <c:pt idx="499">
                  <c:v>12.2</c:v>
                </c:pt>
                <c:pt idx="500">
                  <c:v>13.5</c:v>
                </c:pt>
                <c:pt idx="501">
                  <c:v>13.7</c:v>
                </c:pt>
                <c:pt idx="502">
                  <c:v>13.7</c:v>
                </c:pt>
                <c:pt idx="503">
                  <c:v>13.4</c:v>
                </c:pt>
                <c:pt idx="504">
                  <c:v>14.5</c:v>
                </c:pt>
                <c:pt idx="505">
                  <c:v>14</c:v>
                </c:pt>
                <c:pt idx="506">
                  <c:v>14.8</c:v>
                </c:pt>
                <c:pt idx="507">
                  <c:v>15</c:v>
                </c:pt>
                <c:pt idx="508">
                  <c:v>14.3</c:v>
                </c:pt>
                <c:pt idx="509">
                  <c:v>14.8</c:v>
                </c:pt>
                <c:pt idx="510">
                  <c:v>14.9</c:v>
                </c:pt>
                <c:pt idx="511">
                  <c:v>15.7</c:v>
                </c:pt>
                <c:pt idx="512">
                  <c:v>15.3</c:v>
                </c:pt>
                <c:pt idx="513">
                  <c:v>15.7</c:v>
                </c:pt>
                <c:pt idx="514">
                  <c:v>15.7</c:v>
                </c:pt>
                <c:pt idx="515">
                  <c:v>15.3</c:v>
                </c:pt>
                <c:pt idx="516">
                  <c:v>15.1</c:v>
                </c:pt>
                <c:pt idx="517">
                  <c:v>16.399999999999999</c:v>
                </c:pt>
                <c:pt idx="518">
                  <c:v>15.4</c:v>
                </c:pt>
                <c:pt idx="519">
                  <c:v>15.5</c:v>
                </c:pt>
                <c:pt idx="520">
                  <c:v>16.3</c:v>
                </c:pt>
                <c:pt idx="521">
                  <c:v>14.5</c:v>
                </c:pt>
                <c:pt idx="522">
                  <c:v>15.7</c:v>
                </c:pt>
                <c:pt idx="523">
                  <c:v>16.399999999999999</c:v>
                </c:pt>
                <c:pt idx="524">
                  <c:v>14.9</c:v>
                </c:pt>
                <c:pt idx="525">
                  <c:v>15.3</c:v>
                </c:pt>
                <c:pt idx="526">
                  <c:v>14.5</c:v>
                </c:pt>
                <c:pt idx="527">
                  <c:v>15.3</c:v>
                </c:pt>
                <c:pt idx="528">
                  <c:v>16.7</c:v>
                </c:pt>
                <c:pt idx="529">
                  <c:v>15.7</c:v>
                </c:pt>
                <c:pt idx="530">
                  <c:v>14</c:v>
                </c:pt>
                <c:pt idx="531">
                  <c:v>14.9</c:v>
                </c:pt>
                <c:pt idx="532">
                  <c:v>13.9</c:v>
                </c:pt>
                <c:pt idx="533">
                  <c:v>14.8</c:v>
                </c:pt>
                <c:pt idx="534">
                  <c:v>14.6</c:v>
                </c:pt>
                <c:pt idx="535">
                  <c:v>13.7</c:v>
                </c:pt>
                <c:pt idx="536">
                  <c:v>14</c:v>
                </c:pt>
                <c:pt idx="537">
                  <c:v>13.6</c:v>
                </c:pt>
                <c:pt idx="538">
                  <c:v>13</c:v>
                </c:pt>
                <c:pt idx="539">
                  <c:v>13.5</c:v>
                </c:pt>
                <c:pt idx="540">
                  <c:v>14</c:v>
                </c:pt>
                <c:pt idx="541">
                  <c:v>12.5</c:v>
                </c:pt>
                <c:pt idx="542">
                  <c:v>12.7</c:v>
                </c:pt>
                <c:pt idx="543">
                  <c:v>12.8</c:v>
                </c:pt>
                <c:pt idx="544">
                  <c:v>15</c:v>
                </c:pt>
                <c:pt idx="545">
                  <c:v>13.2</c:v>
                </c:pt>
                <c:pt idx="546">
                  <c:v>13</c:v>
                </c:pt>
                <c:pt idx="547">
                  <c:v>12.8</c:v>
                </c:pt>
                <c:pt idx="548">
                  <c:v>11.8</c:v>
                </c:pt>
                <c:pt idx="549">
                  <c:v>11.7</c:v>
                </c:pt>
                <c:pt idx="550">
                  <c:v>13.4</c:v>
                </c:pt>
                <c:pt idx="551">
                  <c:v>11.7</c:v>
                </c:pt>
                <c:pt idx="552">
                  <c:v>12.4</c:v>
                </c:pt>
                <c:pt idx="553">
                  <c:v>12</c:v>
                </c:pt>
                <c:pt idx="554">
                  <c:v>10.8</c:v>
                </c:pt>
                <c:pt idx="555">
                  <c:v>12</c:v>
                </c:pt>
                <c:pt idx="556">
                  <c:v>12.1</c:v>
                </c:pt>
                <c:pt idx="557">
                  <c:v>12.6</c:v>
                </c:pt>
                <c:pt idx="558">
                  <c:v>12.9</c:v>
                </c:pt>
                <c:pt idx="559">
                  <c:v>11.1</c:v>
                </c:pt>
                <c:pt idx="560">
                  <c:v>12.3</c:v>
                </c:pt>
                <c:pt idx="561">
                  <c:v>10.8</c:v>
                </c:pt>
                <c:pt idx="562">
                  <c:v>11.6</c:v>
                </c:pt>
                <c:pt idx="563">
                  <c:v>10.9</c:v>
                </c:pt>
                <c:pt idx="564">
                  <c:v>10.4</c:v>
                </c:pt>
                <c:pt idx="565">
                  <c:v>11.9</c:v>
                </c:pt>
                <c:pt idx="566">
                  <c:v>12.6</c:v>
                </c:pt>
                <c:pt idx="567">
                  <c:v>13</c:v>
                </c:pt>
                <c:pt idx="568">
                  <c:v>10.7</c:v>
                </c:pt>
                <c:pt idx="569">
                  <c:v>11.6</c:v>
                </c:pt>
                <c:pt idx="570">
                  <c:v>11.1</c:v>
                </c:pt>
                <c:pt idx="571">
                  <c:v>10.9</c:v>
                </c:pt>
                <c:pt idx="572">
                  <c:v>11.8</c:v>
                </c:pt>
                <c:pt idx="573">
                  <c:v>10.3</c:v>
                </c:pt>
                <c:pt idx="574">
                  <c:v>10.7</c:v>
                </c:pt>
                <c:pt idx="575">
                  <c:v>10.4</c:v>
                </c:pt>
                <c:pt idx="576">
                  <c:v>10.4</c:v>
                </c:pt>
                <c:pt idx="577">
                  <c:v>9.6</c:v>
                </c:pt>
                <c:pt idx="578">
                  <c:v>11.1</c:v>
                </c:pt>
                <c:pt idx="579">
                  <c:v>10.6</c:v>
                </c:pt>
                <c:pt idx="580">
                  <c:v>11.1</c:v>
                </c:pt>
                <c:pt idx="581">
                  <c:v>10</c:v>
                </c:pt>
                <c:pt idx="582">
                  <c:v>10.6</c:v>
                </c:pt>
                <c:pt idx="583">
                  <c:v>11.1</c:v>
                </c:pt>
                <c:pt idx="584">
                  <c:v>10.7</c:v>
                </c:pt>
                <c:pt idx="585">
                  <c:v>11.4</c:v>
                </c:pt>
                <c:pt idx="586">
                  <c:v>10.4</c:v>
                </c:pt>
                <c:pt idx="587">
                  <c:v>10.8</c:v>
                </c:pt>
                <c:pt idx="588">
                  <c:v>11.2</c:v>
                </c:pt>
                <c:pt idx="589">
                  <c:v>11</c:v>
                </c:pt>
                <c:pt idx="590">
                  <c:v>10.4</c:v>
                </c:pt>
                <c:pt idx="591">
                  <c:v>11.6</c:v>
                </c:pt>
                <c:pt idx="592">
                  <c:v>11.8</c:v>
                </c:pt>
                <c:pt idx="593">
                  <c:v>12.1</c:v>
                </c:pt>
                <c:pt idx="594">
                  <c:v>12.1</c:v>
                </c:pt>
                <c:pt idx="595">
                  <c:v>10.7</c:v>
                </c:pt>
                <c:pt idx="596">
                  <c:v>12.3</c:v>
                </c:pt>
                <c:pt idx="597">
                  <c:v>12.5</c:v>
                </c:pt>
                <c:pt idx="598">
                  <c:v>11.6</c:v>
                </c:pt>
                <c:pt idx="599">
                  <c:v>12.7</c:v>
                </c:pt>
                <c:pt idx="600">
                  <c:v>12.5</c:v>
                </c:pt>
                <c:pt idx="601">
                  <c:v>12.6</c:v>
                </c:pt>
                <c:pt idx="602">
                  <c:v>14.1</c:v>
                </c:pt>
                <c:pt idx="603">
                  <c:v>13.4</c:v>
                </c:pt>
                <c:pt idx="604">
                  <c:v>13.5</c:v>
                </c:pt>
                <c:pt idx="605">
                  <c:v>13.8</c:v>
                </c:pt>
                <c:pt idx="606">
                  <c:v>13.3</c:v>
                </c:pt>
                <c:pt idx="607">
                  <c:v>14.5</c:v>
                </c:pt>
                <c:pt idx="608">
                  <c:v>14.6</c:v>
                </c:pt>
                <c:pt idx="609">
                  <c:v>15.8</c:v>
                </c:pt>
                <c:pt idx="610">
                  <c:v>15.5</c:v>
                </c:pt>
                <c:pt idx="611">
                  <c:v>15.8</c:v>
                </c:pt>
                <c:pt idx="612">
                  <c:v>17.5</c:v>
                </c:pt>
                <c:pt idx="613">
                  <c:v>17.3</c:v>
                </c:pt>
                <c:pt idx="614">
                  <c:v>17.7</c:v>
                </c:pt>
                <c:pt idx="615">
                  <c:v>17.899999999999999</c:v>
                </c:pt>
                <c:pt idx="616">
                  <c:v>18.600000000000001</c:v>
                </c:pt>
                <c:pt idx="617">
                  <c:v>18.5</c:v>
                </c:pt>
                <c:pt idx="618">
                  <c:v>17.399999999999999</c:v>
                </c:pt>
                <c:pt idx="619">
                  <c:v>20.100000000000001</c:v>
                </c:pt>
                <c:pt idx="620">
                  <c:v>20.7</c:v>
                </c:pt>
                <c:pt idx="621">
                  <c:v>21.5</c:v>
                </c:pt>
                <c:pt idx="622">
                  <c:v>22.2</c:v>
                </c:pt>
                <c:pt idx="623">
                  <c:v>20.9</c:v>
                </c:pt>
                <c:pt idx="624">
                  <c:v>23</c:v>
                </c:pt>
                <c:pt idx="625">
                  <c:v>22.5</c:v>
                </c:pt>
                <c:pt idx="626">
                  <c:v>23.8</c:v>
                </c:pt>
                <c:pt idx="627">
                  <c:v>24.1</c:v>
                </c:pt>
                <c:pt idx="628">
                  <c:v>24.9</c:v>
                </c:pt>
                <c:pt idx="629">
                  <c:v>24</c:v>
                </c:pt>
                <c:pt idx="630">
                  <c:v>26.2</c:v>
                </c:pt>
                <c:pt idx="631">
                  <c:v>27.1</c:v>
                </c:pt>
                <c:pt idx="632">
                  <c:v>26.8</c:v>
                </c:pt>
                <c:pt idx="633">
                  <c:v>27</c:v>
                </c:pt>
                <c:pt idx="634">
                  <c:v>27.5</c:v>
                </c:pt>
                <c:pt idx="635">
                  <c:v>27.4</c:v>
                </c:pt>
                <c:pt idx="636">
                  <c:v>29.5</c:v>
                </c:pt>
                <c:pt idx="637">
                  <c:v>29.3</c:v>
                </c:pt>
                <c:pt idx="638">
                  <c:v>29.2</c:v>
                </c:pt>
                <c:pt idx="639">
                  <c:v>29.6</c:v>
                </c:pt>
                <c:pt idx="640">
                  <c:v>30.2</c:v>
                </c:pt>
                <c:pt idx="641">
                  <c:v>30.9</c:v>
                </c:pt>
                <c:pt idx="642">
                  <c:v>29.8</c:v>
                </c:pt>
                <c:pt idx="643">
                  <c:v>29.7</c:v>
                </c:pt>
                <c:pt idx="644">
                  <c:v>30.7</c:v>
                </c:pt>
                <c:pt idx="645">
                  <c:v>30.8</c:v>
                </c:pt>
                <c:pt idx="646">
                  <c:v>32</c:v>
                </c:pt>
                <c:pt idx="647">
                  <c:v>32.700000000000003</c:v>
                </c:pt>
                <c:pt idx="648">
                  <c:v>30.7</c:v>
                </c:pt>
                <c:pt idx="649">
                  <c:v>30.4</c:v>
                </c:pt>
                <c:pt idx="650">
                  <c:v>32.700000000000003</c:v>
                </c:pt>
                <c:pt idx="651">
                  <c:v>32.9</c:v>
                </c:pt>
                <c:pt idx="652">
                  <c:v>33.200000000000003</c:v>
                </c:pt>
                <c:pt idx="653">
                  <c:v>31.9</c:v>
                </c:pt>
                <c:pt idx="654">
                  <c:v>32.6</c:v>
                </c:pt>
                <c:pt idx="655">
                  <c:v>33.6</c:v>
                </c:pt>
                <c:pt idx="656">
                  <c:v>31.8</c:v>
                </c:pt>
                <c:pt idx="657">
                  <c:v>32.4</c:v>
                </c:pt>
                <c:pt idx="658">
                  <c:v>33.1</c:v>
                </c:pt>
                <c:pt idx="659">
                  <c:v>32.700000000000003</c:v>
                </c:pt>
                <c:pt idx="660">
                  <c:v>31.2</c:v>
                </c:pt>
                <c:pt idx="661">
                  <c:v>32.9</c:v>
                </c:pt>
                <c:pt idx="662">
                  <c:v>33.4</c:v>
                </c:pt>
                <c:pt idx="663">
                  <c:v>33.1</c:v>
                </c:pt>
                <c:pt idx="664">
                  <c:v>33.1</c:v>
                </c:pt>
                <c:pt idx="665">
                  <c:v>33.4</c:v>
                </c:pt>
                <c:pt idx="666">
                  <c:v>33.6</c:v>
                </c:pt>
                <c:pt idx="667">
                  <c:v>32.9</c:v>
                </c:pt>
                <c:pt idx="668">
                  <c:v>32.9</c:v>
                </c:pt>
                <c:pt idx="669">
                  <c:v>33.700000000000003</c:v>
                </c:pt>
                <c:pt idx="670">
                  <c:v>32.9</c:v>
                </c:pt>
                <c:pt idx="671">
                  <c:v>33.299999999999997</c:v>
                </c:pt>
                <c:pt idx="672">
                  <c:v>33.9</c:v>
                </c:pt>
                <c:pt idx="673">
                  <c:v>33.700000000000003</c:v>
                </c:pt>
                <c:pt idx="674">
                  <c:v>34.1</c:v>
                </c:pt>
                <c:pt idx="675">
                  <c:v>33.799999999999997</c:v>
                </c:pt>
                <c:pt idx="676">
                  <c:v>32.700000000000003</c:v>
                </c:pt>
                <c:pt idx="677">
                  <c:v>33.4</c:v>
                </c:pt>
                <c:pt idx="678">
                  <c:v>32.5</c:v>
                </c:pt>
                <c:pt idx="679">
                  <c:v>34</c:v>
                </c:pt>
                <c:pt idx="680">
                  <c:v>33.799999999999997</c:v>
                </c:pt>
                <c:pt idx="681">
                  <c:v>32.200000000000003</c:v>
                </c:pt>
                <c:pt idx="682">
                  <c:v>34</c:v>
                </c:pt>
                <c:pt idx="683">
                  <c:v>34.299999999999997</c:v>
                </c:pt>
                <c:pt idx="684">
                  <c:v>33.6</c:v>
                </c:pt>
                <c:pt idx="685">
                  <c:v>33.200000000000003</c:v>
                </c:pt>
                <c:pt idx="686">
                  <c:v>33.200000000000003</c:v>
                </c:pt>
                <c:pt idx="687">
                  <c:v>33.9</c:v>
                </c:pt>
                <c:pt idx="688">
                  <c:v>33.9</c:v>
                </c:pt>
                <c:pt idx="689">
                  <c:v>33.799999999999997</c:v>
                </c:pt>
                <c:pt idx="690">
                  <c:v>33.5</c:v>
                </c:pt>
                <c:pt idx="691">
                  <c:v>34.299999999999997</c:v>
                </c:pt>
                <c:pt idx="692">
                  <c:v>34.9</c:v>
                </c:pt>
                <c:pt idx="693">
                  <c:v>34</c:v>
                </c:pt>
                <c:pt idx="694">
                  <c:v>33.5</c:v>
                </c:pt>
                <c:pt idx="695">
                  <c:v>34.6</c:v>
                </c:pt>
                <c:pt idx="696">
                  <c:v>35.299999999999997</c:v>
                </c:pt>
                <c:pt idx="697">
                  <c:v>34.1</c:v>
                </c:pt>
                <c:pt idx="698">
                  <c:v>34</c:v>
                </c:pt>
                <c:pt idx="699">
                  <c:v>34.4</c:v>
                </c:pt>
                <c:pt idx="700">
                  <c:v>34.1</c:v>
                </c:pt>
                <c:pt idx="701">
                  <c:v>33.200000000000003</c:v>
                </c:pt>
                <c:pt idx="702">
                  <c:v>33.4</c:v>
                </c:pt>
                <c:pt idx="703">
                  <c:v>33.200000000000003</c:v>
                </c:pt>
                <c:pt idx="704">
                  <c:v>35.5</c:v>
                </c:pt>
                <c:pt idx="705">
                  <c:v>34.299999999999997</c:v>
                </c:pt>
                <c:pt idx="706">
                  <c:v>33.9</c:v>
                </c:pt>
                <c:pt idx="707">
                  <c:v>33.1</c:v>
                </c:pt>
                <c:pt idx="708">
                  <c:v>33.799999999999997</c:v>
                </c:pt>
                <c:pt idx="709">
                  <c:v>34.4</c:v>
                </c:pt>
                <c:pt idx="710">
                  <c:v>34.6</c:v>
                </c:pt>
                <c:pt idx="711">
                  <c:v>34</c:v>
                </c:pt>
                <c:pt idx="712">
                  <c:v>35.4</c:v>
                </c:pt>
                <c:pt idx="713">
                  <c:v>33.299999999999997</c:v>
                </c:pt>
                <c:pt idx="714">
                  <c:v>33.9</c:v>
                </c:pt>
                <c:pt idx="715">
                  <c:v>34.700000000000003</c:v>
                </c:pt>
                <c:pt idx="716">
                  <c:v>34.9</c:v>
                </c:pt>
                <c:pt idx="717">
                  <c:v>34.299999999999997</c:v>
                </c:pt>
                <c:pt idx="718">
                  <c:v>34.4</c:v>
                </c:pt>
                <c:pt idx="719">
                  <c:v>33.1</c:v>
                </c:pt>
                <c:pt idx="720">
                  <c:v>34.200000000000003</c:v>
                </c:pt>
                <c:pt idx="721">
                  <c:v>33.700000000000003</c:v>
                </c:pt>
                <c:pt idx="722">
                  <c:v>32.9</c:v>
                </c:pt>
                <c:pt idx="723">
                  <c:v>33.1</c:v>
                </c:pt>
                <c:pt idx="724">
                  <c:v>33</c:v>
                </c:pt>
                <c:pt idx="725">
                  <c:v>32.799999999999997</c:v>
                </c:pt>
                <c:pt idx="726">
                  <c:v>33.9</c:v>
                </c:pt>
                <c:pt idx="727">
                  <c:v>33.299999999999997</c:v>
                </c:pt>
                <c:pt idx="728">
                  <c:v>34</c:v>
                </c:pt>
                <c:pt idx="729">
                  <c:v>34.1</c:v>
                </c:pt>
                <c:pt idx="730">
                  <c:v>33.4</c:v>
                </c:pt>
                <c:pt idx="731">
                  <c:v>32.9</c:v>
                </c:pt>
                <c:pt idx="732">
                  <c:v>34.799999999999997</c:v>
                </c:pt>
                <c:pt idx="733">
                  <c:v>33.299999999999997</c:v>
                </c:pt>
                <c:pt idx="734">
                  <c:v>33.299999999999997</c:v>
                </c:pt>
                <c:pt idx="735">
                  <c:v>33.6</c:v>
                </c:pt>
                <c:pt idx="736">
                  <c:v>33.4</c:v>
                </c:pt>
                <c:pt idx="737">
                  <c:v>32.799999999999997</c:v>
                </c:pt>
                <c:pt idx="738">
                  <c:v>33.700000000000003</c:v>
                </c:pt>
                <c:pt idx="739">
                  <c:v>33.5</c:v>
                </c:pt>
                <c:pt idx="740">
                  <c:v>32.9</c:v>
                </c:pt>
                <c:pt idx="741">
                  <c:v>32.799999999999997</c:v>
                </c:pt>
                <c:pt idx="742">
                  <c:v>33.299999999999997</c:v>
                </c:pt>
                <c:pt idx="743">
                  <c:v>33.700000000000003</c:v>
                </c:pt>
                <c:pt idx="744">
                  <c:v>34</c:v>
                </c:pt>
                <c:pt idx="745">
                  <c:v>32.1</c:v>
                </c:pt>
                <c:pt idx="746">
                  <c:v>34.200000000000003</c:v>
                </c:pt>
                <c:pt idx="747">
                  <c:v>33.6</c:v>
                </c:pt>
                <c:pt idx="748">
                  <c:v>34.1</c:v>
                </c:pt>
                <c:pt idx="749">
                  <c:v>33.4</c:v>
                </c:pt>
                <c:pt idx="750">
                  <c:v>34.700000000000003</c:v>
                </c:pt>
                <c:pt idx="751">
                  <c:v>34.799999999999997</c:v>
                </c:pt>
                <c:pt idx="752">
                  <c:v>34.799999999999997</c:v>
                </c:pt>
                <c:pt idx="753">
                  <c:v>33.9</c:v>
                </c:pt>
                <c:pt idx="754">
                  <c:v>34.4</c:v>
                </c:pt>
                <c:pt idx="755">
                  <c:v>33.4</c:v>
                </c:pt>
                <c:pt idx="756">
                  <c:v>33.9</c:v>
                </c:pt>
                <c:pt idx="757">
                  <c:v>34.200000000000003</c:v>
                </c:pt>
                <c:pt idx="758">
                  <c:v>34.6</c:v>
                </c:pt>
                <c:pt idx="759">
                  <c:v>35.799999999999997</c:v>
                </c:pt>
                <c:pt idx="760">
                  <c:v>36.1</c:v>
                </c:pt>
                <c:pt idx="761">
                  <c:v>35.200000000000003</c:v>
                </c:pt>
                <c:pt idx="762">
                  <c:v>34.9</c:v>
                </c:pt>
                <c:pt idx="763">
                  <c:v>34.700000000000003</c:v>
                </c:pt>
                <c:pt idx="764">
                  <c:v>36</c:v>
                </c:pt>
                <c:pt idx="765">
                  <c:v>34.6</c:v>
                </c:pt>
                <c:pt idx="766">
                  <c:v>35</c:v>
                </c:pt>
                <c:pt idx="767">
                  <c:v>35.5</c:v>
                </c:pt>
                <c:pt idx="768">
                  <c:v>35.6</c:v>
                </c:pt>
                <c:pt idx="769">
                  <c:v>35.6</c:v>
                </c:pt>
                <c:pt idx="770">
                  <c:v>35</c:v>
                </c:pt>
                <c:pt idx="771">
                  <c:v>35.1</c:v>
                </c:pt>
                <c:pt idx="772">
                  <c:v>35.6</c:v>
                </c:pt>
                <c:pt idx="773">
                  <c:v>35.4</c:v>
                </c:pt>
                <c:pt idx="774">
                  <c:v>35.299999999999997</c:v>
                </c:pt>
                <c:pt idx="775">
                  <c:v>36</c:v>
                </c:pt>
                <c:pt idx="776">
                  <c:v>35.9</c:v>
                </c:pt>
                <c:pt idx="777">
                  <c:v>35.1</c:v>
                </c:pt>
                <c:pt idx="778">
                  <c:v>36.1</c:v>
                </c:pt>
                <c:pt idx="779">
                  <c:v>34.700000000000003</c:v>
                </c:pt>
                <c:pt idx="780">
                  <c:v>35.200000000000003</c:v>
                </c:pt>
                <c:pt idx="781">
                  <c:v>35.200000000000003</c:v>
                </c:pt>
                <c:pt idx="782">
                  <c:v>35.700000000000003</c:v>
                </c:pt>
                <c:pt idx="783">
                  <c:v>34.9</c:v>
                </c:pt>
                <c:pt idx="784">
                  <c:v>35.299999999999997</c:v>
                </c:pt>
                <c:pt idx="785">
                  <c:v>35.299999999999997</c:v>
                </c:pt>
                <c:pt idx="786">
                  <c:v>35</c:v>
                </c:pt>
                <c:pt idx="787">
                  <c:v>34.799999999999997</c:v>
                </c:pt>
                <c:pt idx="788">
                  <c:v>35.1</c:v>
                </c:pt>
                <c:pt idx="789">
                  <c:v>35.700000000000003</c:v>
                </c:pt>
                <c:pt idx="790">
                  <c:v>35.6</c:v>
                </c:pt>
                <c:pt idx="791">
                  <c:v>34.200000000000003</c:v>
                </c:pt>
                <c:pt idx="792">
                  <c:v>35.5</c:v>
                </c:pt>
                <c:pt idx="793">
                  <c:v>34.5</c:v>
                </c:pt>
                <c:pt idx="794">
                  <c:v>34.9</c:v>
                </c:pt>
                <c:pt idx="795">
                  <c:v>34.5</c:v>
                </c:pt>
                <c:pt idx="796">
                  <c:v>34.299999999999997</c:v>
                </c:pt>
                <c:pt idx="797">
                  <c:v>34.299999999999997</c:v>
                </c:pt>
                <c:pt idx="798">
                  <c:v>34</c:v>
                </c:pt>
                <c:pt idx="799">
                  <c:v>34.200000000000003</c:v>
                </c:pt>
                <c:pt idx="800">
                  <c:v>34.4</c:v>
                </c:pt>
                <c:pt idx="801">
                  <c:v>33.200000000000003</c:v>
                </c:pt>
                <c:pt idx="802">
                  <c:v>35.4</c:v>
                </c:pt>
                <c:pt idx="803">
                  <c:v>34.4</c:v>
                </c:pt>
                <c:pt idx="804">
                  <c:v>33.6</c:v>
                </c:pt>
                <c:pt idx="805">
                  <c:v>34.5</c:v>
                </c:pt>
                <c:pt idx="806">
                  <c:v>33.6</c:v>
                </c:pt>
                <c:pt idx="807">
                  <c:v>34.299999999999997</c:v>
                </c:pt>
                <c:pt idx="808">
                  <c:v>34.6</c:v>
                </c:pt>
                <c:pt idx="809">
                  <c:v>35.200000000000003</c:v>
                </c:pt>
                <c:pt idx="810">
                  <c:v>34.799999999999997</c:v>
                </c:pt>
                <c:pt idx="811">
                  <c:v>35.1</c:v>
                </c:pt>
                <c:pt idx="812">
                  <c:v>34</c:v>
                </c:pt>
                <c:pt idx="813">
                  <c:v>34.9</c:v>
                </c:pt>
                <c:pt idx="814">
                  <c:v>34.9</c:v>
                </c:pt>
                <c:pt idx="815">
                  <c:v>35.200000000000003</c:v>
                </c:pt>
                <c:pt idx="816">
                  <c:v>34.700000000000003</c:v>
                </c:pt>
                <c:pt idx="817">
                  <c:v>34.700000000000003</c:v>
                </c:pt>
                <c:pt idx="818">
                  <c:v>35.200000000000003</c:v>
                </c:pt>
                <c:pt idx="819">
                  <c:v>35.6</c:v>
                </c:pt>
                <c:pt idx="820">
                  <c:v>34.799999999999997</c:v>
                </c:pt>
                <c:pt idx="821">
                  <c:v>34.4</c:v>
                </c:pt>
                <c:pt idx="822">
                  <c:v>34.4</c:v>
                </c:pt>
                <c:pt idx="823">
                  <c:v>34.5</c:v>
                </c:pt>
                <c:pt idx="824">
                  <c:v>34.6</c:v>
                </c:pt>
                <c:pt idx="825">
                  <c:v>33.4</c:v>
                </c:pt>
                <c:pt idx="826">
                  <c:v>34.200000000000003</c:v>
                </c:pt>
                <c:pt idx="827">
                  <c:v>33.799999999999997</c:v>
                </c:pt>
                <c:pt idx="828">
                  <c:v>34.799999999999997</c:v>
                </c:pt>
                <c:pt idx="829">
                  <c:v>34.9</c:v>
                </c:pt>
                <c:pt idx="830">
                  <c:v>33.5</c:v>
                </c:pt>
                <c:pt idx="831">
                  <c:v>33.6</c:v>
                </c:pt>
                <c:pt idx="832">
                  <c:v>32.799999999999997</c:v>
                </c:pt>
                <c:pt idx="833">
                  <c:v>33.700000000000003</c:v>
                </c:pt>
                <c:pt idx="834">
                  <c:v>32.6</c:v>
                </c:pt>
                <c:pt idx="835">
                  <c:v>30.3</c:v>
                </c:pt>
                <c:pt idx="836">
                  <c:v>32.799999999999997</c:v>
                </c:pt>
                <c:pt idx="837">
                  <c:v>31.7</c:v>
                </c:pt>
                <c:pt idx="838">
                  <c:v>32.5</c:v>
                </c:pt>
                <c:pt idx="839">
                  <c:v>32</c:v>
                </c:pt>
                <c:pt idx="840">
                  <c:v>31.8</c:v>
                </c:pt>
                <c:pt idx="841">
                  <c:v>32.5</c:v>
                </c:pt>
                <c:pt idx="842">
                  <c:v>32.200000000000003</c:v>
                </c:pt>
                <c:pt idx="843">
                  <c:v>31.6</c:v>
                </c:pt>
                <c:pt idx="844">
                  <c:v>33.200000000000003</c:v>
                </c:pt>
                <c:pt idx="845">
                  <c:v>32.4</c:v>
                </c:pt>
                <c:pt idx="846">
                  <c:v>32.4</c:v>
                </c:pt>
                <c:pt idx="847">
                  <c:v>32.299999999999997</c:v>
                </c:pt>
                <c:pt idx="848">
                  <c:v>33.700000000000003</c:v>
                </c:pt>
                <c:pt idx="849">
                  <c:v>31.4</c:v>
                </c:pt>
                <c:pt idx="850">
                  <c:v>32.4</c:v>
                </c:pt>
                <c:pt idx="851">
                  <c:v>32.200000000000003</c:v>
                </c:pt>
                <c:pt idx="852">
                  <c:v>33.5</c:v>
                </c:pt>
                <c:pt idx="853">
                  <c:v>33.700000000000003</c:v>
                </c:pt>
                <c:pt idx="854">
                  <c:v>34.700000000000003</c:v>
                </c:pt>
                <c:pt idx="855">
                  <c:v>33.1</c:v>
                </c:pt>
                <c:pt idx="856">
                  <c:v>33.6</c:v>
                </c:pt>
                <c:pt idx="857">
                  <c:v>33.299999999999997</c:v>
                </c:pt>
                <c:pt idx="858">
                  <c:v>33</c:v>
                </c:pt>
                <c:pt idx="859">
                  <c:v>32.700000000000003</c:v>
                </c:pt>
                <c:pt idx="860">
                  <c:v>33.200000000000003</c:v>
                </c:pt>
                <c:pt idx="861">
                  <c:v>33.799999999999997</c:v>
                </c:pt>
                <c:pt idx="862">
                  <c:v>33.9</c:v>
                </c:pt>
                <c:pt idx="863">
                  <c:v>35</c:v>
                </c:pt>
                <c:pt idx="864">
                  <c:v>34.4</c:v>
                </c:pt>
                <c:pt idx="865">
                  <c:v>35.299999999999997</c:v>
                </c:pt>
                <c:pt idx="866">
                  <c:v>34.799999999999997</c:v>
                </c:pt>
                <c:pt idx="867">
                  <c:v>33.9</c:v>
                </c:pt>
                <c:pt idx="868">
                  <c:v>34.1</c:v>
                </c:pt>
                <c:pt idx="869">
                  <c:v>34.5</c:v>
                </c:pt>
                <c:pt idx="870">
                  <c:v>34.4</c:v>
                </c:pt>
                <c:pt idx="871">
                  <c:v>35.6</c:v>
                </c:pt>
                <c:pt idx="872">
                  <c:v>34.4</c:v>
                </c:pt>
                <c:pt idx="873">
                  <c:v>35.700000000000003</c:v>
                </c:pt>
                <c:pt idx="874">
                  <c:v>35.4</c:v>
                </c:pt>
                <c:pt idx="875">
                  <c:v>34.1</c:v>
                </c:pt>
                <c:pt idx="876">
                  <c:v>35.9</c:v>
                </c:pt>
                <c:pt idx="877">
                  <c:v>34.4</c:v>
                </c:pt>
                <c:pt idx="878">
                  <c:v>34.9</c:v>
                </c:pt>
                <c:pt idx="879">
                  <c:v>35.299999999999997</c:v>
                </c:pt>
                <c:pt idx="880">
                  <c:v>34.6</c:v>
                </c:pt>
                <c:pt idx="881">
                  <c:v>35.700000000000003</c:v>
                </c:pt>
                <c:pt idx="882">
                  <c:v>35.1</c:v>
                </c:pt>
                <c:pt idx="883">
                  <c:v>34.700000000000003</c:v>
                </c:pt>
                <c:pt idx="884">
                  <c:v>33.200000000000003</c:v>
                </c:pt>
                <c:pt idx="885">
                  <c:v>35.299999999999997</c:v>
                </c:pt>
                <c:pt idx="886">
                  <c:v>36.4</c:v>
                </c:pt>
                <c:pt idx="887">
                  <c:v>35.299999999999997</c:v>
                </c:pt>
                <c:pt idx="888">
                  <c:v>35.1</c:v>
                </c:pt>
                <c:pt idx="889">
                  <c:v>34.700000000000003</c:v>
                </c:pt>
                <c:pt idx="890">
                  <c:v>35.9</c:v>
                </c:pt>
                <c:pt idx="891">
                  <c:v>34.9</c:v>
                </c:pt>
                <c:pt idx="892">
                  <c:v>35.200000000000003</c:v>
                </c:pt>
                <c:pt idx="893">
                  <c:v>34.700000000000003</c:v>
                </c:pt>
                <c:pt idx="894">
                  <c:v>34.700000000000003</c:v>
                </c:pt>
                <c:pt idx="895">
                  <c:v>34.5</c:v>
                </c:pt>
                <c:pt idx="896">
                  <c:v>34.4</c:v>
                </c:pt>
                <c:pt idx="897">
                  <c:v>34.4</c:v>
                </c:pt>
                <c:pt idx="898">
                  <c:v>34.9</c:v>
                </c:pt>
                <c:pt idx="899">
                  <c:v>34.799999999999997</c:v>
                </c:pt>
                <c:pt idx="900">
                  <c:v>34.6</c:v>
                </c:pt>
                <c:pt idx="901">
                  <c:v>34.1</c:v>
                </c:pt>
                <c:pt idx="902">
                  <c:v>33.9</c:v>
                </c:pt>
                <c:pt idx="903">
                  <c:v>33.5</c:v>
                </c:pt>
                <c:pt idx="904">
                  <c:v>32.6</c:v>
                </c:pt>
                <c:pt idx="905">
                  <c:v>33.299999999999997</c:v>
                </c:pt>
                <c:pt idx="906">
                  <c:v>33.4</c:v>
                </c:pt>
                <c:pt idx="907">
                  <c:v>33.9</c:v>
                </c:pt>
                <c:pt idx="908">
                  <c:v>32.5</c:v>
                </c:pt>
                <c:pt idx="909">
                  <c:v>33.1</c:v>
                </c:pt>
                <c:pt idx="910">
                  <c:v>33</c:v>
                </c:pt>
                <c:pt idx="911">
                  <c:v>32.4</c:v>
                </c:pt>
                <c:pt idx="912">
                  <c:v>33.200000000000003</c:v>
                </c:pt>
                <c:pt idx="913">
                  <c:v>33.4</c:v>
                </c:pt>
                <c:pt idx="914">
                  <c:v>32.799999999999997</c:v>
                </c:pt>
                <c:pt idx="915">
                  <c:v>34.1</c:v>
                </c:pt>
                <c:pt idx="916">
                  <c:v>32.700000000000003</c:v>
                </c:pt>
                <c:pt idx="917">
                  <c:v>32.299999999999997</c:v>
                </c:pt>
                <c:pt idx="918">
                  <c:v>32.9</c:v>
                </c:pt>
                <c:pt idx="919">
                  <c:v>33</c:v>
                </c:pt>
                <c:pt idx="920">
                  <c:v>33.6</c:v>
                </c:pt>
                <c:pt idx="921">
                  <c:v>34.200000000000003</c:v>
                </c:pt>
                <c:pt idx="922">
                  <c:v>31.7</c:v>
                </c:pt>
                <c:pt idx="923">
                  <c:v>33.1</c:v>
                </c:pt>
                <c:pt idx="924">
                  <c:v>33.5</c:v>
                </c:pt>
                <c:pt idx="925">
                  <c:v>32.799999999999997</c:v>
                </c:pt>
                <c:pt idx="926">
                  <c:v>33.6</c:v>
                </c:pt>
                <c:pt idx="927">
                  <c:v>32.6</c:v>
                </c:pt>
                <c:pt idx="928">
                  <c:v>32.6</c:v>
                </c:pt>
                <c:pt idx="929">
                  <c:v>33.299999999999997</c:v>
                </c:pt>
                <c:pt idx="930">
                  <c:v>32.6</c:v>
                </c:pt>
                <c:pt idx="931">
                  <c:v>32.6</c:v>
                </c:pt>
                <c:pt idx="932">
                  <c:v>32.5</c:v>
                </c:pt>
                <c:pt idx="933">
                  <c:v>32.200000000000003</c:v>
                </c:pt>
                <c:pt idx="934">
                  <c:v>33.299999999999997</c:v>
                </c:pt>
                <c:pt idx="935">
                  <c:v>34.799999999999997</c:v>
                </c:pt>
                <c:pt idx="936">
                  <c:v>34.5</c:v>
                </c:pt>
                <c:pt idx="937">
                  <c:v>34.4</c:v>
                </c:pt>
                <c:pt idx="938">
                  <c:v>34.4</c:v>
                </c:pt>
                <c:pt idx="939">
                  <c:v>34.9</c:v>
                </c:pt>
                <c:pt idx="940">
                  <c:v>34.799999999999997</c:v>
                </c:pt>
                <c:pt idx="941">
                  <c:v>34.1</c:v>
                </c:pt>
                <c:pt idx="942">
                  <c:v>35.6</c:v>
                </c:pt>
                <c:pt idx="943">
                  <c:v>36.4</c:v>
                </c:pt>
                <c:pt idx="944">
                  <c:v>36.700000000000003</c:v>
                </c:pt>
                <c:pt idx="945">
                  <c:v>35.6</c:v>
                </c:pt>
                <c:pt idx="946">
                  <c:v>36.4</c:v>
                </c:pt>
                <c:pt idx="947">
                  <c:v>35.4</c:v>
                </c:pt>
                <c:pt idx="948">
                  <c:v>36.6</c:v>
                </c:pt>
                <c:pt idx="949">
                  <c:v>36.5</c:v>
                </c:pt>
                <c:pt idx="950">
                  <c:v>38.4</c:v>
                </c:pt>
                <c:pt idx="951">
                  <c:v>37.200000000000003</c:v>
                </c:pt>
                <c:pt idx="952">
                  <c:v>37.1</c:v>
                </c:pt>
                <c:pt idx="953">
                  <c:v>36.5</c:v>
                </c:pt>
                <c:pt idx="954">
                  <c:v>37.4</c:v>
                </c:pt>
                <c:pt idx="955">
                  <c:v>38.4</c:v>
                </c:pt>
                <c:pt idx="956">
                  <c:v>37.799999999999997</c:v>
                </c:pt>
                <c:pt idx="957">
                  <c:v>39.1</c:v>
                </c:pt>
                <c:pt idx="958">
                  <c:v>37.200000000000003</c:v>
                </c:pt>
                <c:pt idx="959">
                  <c:v>38.700000000000003</c:v>
                </c:pt>
                <c:pt idx="960">
                  <c:v>38</c:v>
                </c:pt>
                <c:pt idx="961">
                  <c:v>39.299999999999997</c:v>
                </c:pt>
                <c:pt idx="962">
                  <c:v>37.4</c:v>
                </c:pt>
                <c:pt idx="963">
                  <c:v>38.799999999999997</c:v>
                </c:pt>
                <c:pt idx="964">
                  <c:v>37.5</c:v>
                </c:pt>
                <c:pt idx="965">
                  <c:v>38.6</c:v>
                </c:pt>
                <c:pt idx="966">
                  <c:v>38.799999999999997</c:v>
                </c:pt>
                <c:pt idx="967">
                  <c:v>38.799999999999997</c:v>
                </c:pt>
                <c:pt idx="968">
                  <c:v>39.5</c:v>
                </c:pt>
                <c:pt idx="969">
                  <c:v>38.700000000000003</c:v>
                </c:pt>
                <c:pt idx="970">
                  <c:v>37.9</c:v>
                </c:pt>
                <c:pt idx="971">
                  <c:v>38.4</c:v>
                </c:pt>
                <c:pt idx="972">
                  <c:v>39.200000000000003</c:v>
                </c:pt>
                <c:pt idx="973">
                  <c:v>39.5</c:v>
                </c:pt>
                <c:pt idx="974">
                  <c:v>39.4</c:v>
                </c:pt>
                <c:pt idx="975">
                  <c:v>38.700000000000003</c:v>
                </c:pt>
                <c:pt idx="976">
                  <c:v>39.200000000000003</c:v>
                </c:pt>
                <c:pt idx="977">
                  <c:v>39.200000000000003</c:v>
                </c:pt>
                <c:pt idx="978">
                  <c:v>38.1</c:v>
                </c:pt>
                <c:pt idx="979">
                  <c:v>39.4</c:v>
                </c:pt>
                <c:pt idx="980">
                  <c:v>38.1</c:v>
                </c:pt>
                <c:pt idx="981">
                  <c:v>39.200000000000003</c:v>
                </c:pt>
                <c:pt idx="982">
                  <c:v>37.9</c:v>
                </c:pt>
                <c:pt idx="983">
                  <c:v>38.200000000000003</c:v>
                </c:pt>
                <c:pt idx="984">
                  <c:v>37.6</c:v>
                </c:pt>
                <c:pt idx="985">
                  <c:v>38.700000000000003</c:v>
                </c:pt>
                <c:pt idx="986">
                  <c:v>39.299999999999997</c:v>
                </c:pt>
                <c:pt idx="987">
                  <c:v>38.700000000000003</c:v>
                </c:pt>
                <c:pt idx="988">
                  <c:v>39.299999999999997</c:v>
                </c:pt>
                <c:pt idx="989">
                  <c:v>39.4</c:v>
                </c:pt>
                <c:pt idx="990">
                  <c:v>38.5</c:v>
                </c:pt>
                <c:pt idx="991">
                  <c:v>40.200000000000003</c:v>
                </c:pt>
                <c:pt idx="992">
                  <c:v>39.5</c:v>
                </c:pt>
                <c:pt idx="993">
                  <c:v>39</c:v>
                </c:pt>
                <c:pt idx="994">
                  <c:v>39</c:v>
                </c:pt>
                <c:pt idx="995">
                  <c:v>39.700000000000003</c:v>
                </c:pt>
                <c:pt idx="996">
                  <c:v>40</c:v>
                </c:pt>
                <c:pt idx="997">
                  <c:v>40</c:v>
                </c:pt>
                <c:pt idx="998">
                  <c:v>40.9</c:v>
                </c:pt>
                <c:pt idx="999">
                  <c:v>41.5</c:v>
                </c:pt>
                <c:pt idx="1000">
                  <c:v>42.4</c:v>
                </c:pt>
                <c:pt idx="1001">
                  <c:v>42.6</c:v>
                </c:pt>
                <c:pt idx="1002">
                  <c:v>41.9</c:v>
                </c:pt>
                <c:pt idx="1003">
                  <c:v>42.7</c:v>
                </c:pt>
                <c:pt idx="1004">
                  <c:v>42.5</c:v>
                </c:pt>
                <c:pt idx="1005">
                  <c:v>43.6</c:v>
                </c:pt>
                <c:pt idx="1006">
                  <c:v>43.4</c:v>
                </c:pt>
                <c:pt idx="1007">
                  <c:v>44.9</c:v>
                </c:pt>
                <c:pt idx="1008">
                  <c:v>44.9</c:v>
                </c:pt>
                <c:pt idx="1009">
                  <c:v>45.9</c:v>
                </c:pt>
                <c:pt idx="1010">
                  <c:v>45</c:v>
                </c:pt>
                <c:pt idx="1011">
                  <c:v>47.1</c:v>
                </c:pt>
                <c:pt idx="1012">
                  <c:v>46.7</c:v>
                </c:pt>
                <c:pt idx="1013">
                  <c:v>45.9</c:v>
                </c:pt>
                <c:pt idx="1014">
                  <c:v>47.4</c:v>
                </c:pt>
                <c:pt idx="1015">
                  <c:v>46.6</c:v>
                </c:pt>
                <c:pt idx="1016">
                  <c:v>45.7</c:v>
                </c:pt>
                <c:pt idx="1017">
                  <c:v>48.6</c:v>
                </c:pt>
                <c:pt idx="1018">
                  <c:v>47.6</c:v>
                </c:pt>
                <c:pt idx="1019">
                  <c:v>46.1</c:v>
                </c:pt>
                <c:pt idx="1020">
                  <c:v>47</c:v>
                </c:pt>
                <c:pt idx="1021">
                  <c:v>47</c:v>
                </c:pt>
                <c:pt idx="1022">
                  <c:v>47.2</c:v>
                </c:pt>
                <c:pt idx="1023">
                  <c:v>48.9</c:v>
                </c:pt>
                <c:pt idx="1024">
                  <c:v>47.6</c:v>
                </c:pt>
                <c:pt idx="1025">
                  <c:v>47.8</c:v>
                </c:pt>
                <c:pt idx="1026">
                  <c:v>48.2</c:v>
                </c:pt>
                <c:pt idx="1027">
                  <c:v>48.5</c:v>
                </c:pt>
                <c:pt idx="1028">
                  <c:v>48.1</c:v>
                </c:pt>
                <c:pt idx="1029">
                  <c:v>48.5</c:v>
                </c:pt>
                <c:pt idx="1030">
                  <c:v>47.8</c:v>
                </c:pt>
                <c:pt idx="1031">
                  <c:v>48</c:v>
                </c:pt>
                <c:pt idx="1032">
                  <c:v>48.2</c:v>
                </c:pt>
                <c:pt idx="1033">
                  <c:v>48.5</c:v>
                </c:pt>
                <c:pt idx="1034">
                  <c:v>47.8</c:v>
                </c:pt>
                <c:pt idx="1035">
                  <c:v>47.9</c:v>
                </c:pt>
                <c:pt idx="1036">
                  <c:v>49.8</c:v>
                </c:pt>
                <c:pt idx="1037">
                  <c:v>48.8</c:v>
                </c:pt>
                <c:pt idx="1038">
                  <c:v>49.4</c:v>
                </c:pt>
                <c:pt idx="1039">
                  <c:v>49.2</c:v>
                </c:pt>
                <c:pt idx="1040">
                  <c:v>49</c:v>
                </c:pt>
                <c:pt idx="1041">
                  <c:v>49.8</c:v>
                </c:pt>
                <c:pt idx="1042">
                  <c:v>48.1</c:v>
                </c:pt>
                <c:pt idx="1043">
                  <c:v>48.5</c:v>
                </c:pt>
                <c:pt idx="1044">
                  <c:v>49.7</c:v>
                </c:pt>
                <c:pt idx="1045">
                  <c:v>49.6</c:v>
                </c:pt>
                <c:pt idx="1046">
                  <c:v>50.6</c:v>
                </c:pt>
                <c:pt idx="1047">
                  <c:v>51.3</c:v>
                </c:pt>
                <c:pt idx="1048">
                  <c:v>51.5</c:v>
                </c:pt>
                <c:pt idx="1049">
                  <c:v>52.2</c:v>
                </c:pt>
                <c:pt idx="1050">
                  <c:v>51.4</c:v>
                </c:pt>
                <c:pt idx="1051">
                  <c:v>51.7</c:v>
                </c:pt>
                <c:pt idx="1052">
                  <c:v>52.2</c:v>
                </c:pt>
                <c:pt idx="1053">
                  <c:v>53.1</c:v>
                </c:pt>
                <c:pt idx="1054">
                  <c:v>53.4</c:v>
                </c:pt>
                <c:pt idx="1055">
                  <c:v>51.8</c:v>
                </c:pt>
                <c:pt idx="1056">
                  <c:v>52.1</c:v>
                </c:pt>
                <c:pt idx="1057">
                  <c:v>53.2</c:v>
                </c:pt>
                <c:pt idx="1058">
                  <c:v>53.4</c:v>
                </c:pt>
                <c:pt idx="1059">
                  <c:v>52.4</c:v>
                </c:pt>
                <c:pt idx="1060">
                  <c:v>53</c:v>
                </c:pt>
                <c:pt idx="1061">
                  <c:v>52.7</c:v>
                </c:pt>
                <c:pt idx="1062">
                  <c:v>53.1</c:v>
                </c:pt>
                <c:pt idx="1063">
                  <c:v>54.4</c:v>
                </c:pt>
                <c:pt idx="1064">
                  <c:v>52</c:v>
                </c:pt>
                <c:pt idx="1065">
                  <c:v>53.2</c:v>
                </c:pt>
                <c:pt idx="1066">
                  <c:v>52.8</c:v>
                </c:pt>
                <c:pt idx="1067">
                  <c:v>54.2</c:v>
                </c:pt>
                <c:pt idx="1068">
                  <c:v>53.2</c:v>
                </c:pt>
                <c:pt idx="1069">
                  <c:v>54.5</c:v>
                </c:pt>
                <c:pt idx="1070">
                  <c:v>53.2</c:v>
                </c:pt>
                <c:pt idx="1071">
                  <c:v>53.1</c:v>
                </c:pt>
                <c:pt idx="1072">
                  <c:v>54.8</c:v>
                </c:pt>
                <c:pt idx="1073">
                  <c:v>54.1</c:v>
                </c:pt>
                <c:pt idx="1074">
                  <c:v>52.7</c:v>
                </c:pt>
                <c:pt idx="1075">
                  <c:v>52.9</c:v>
                </c:pt>
                <c:pt idx="1076">
                  <c:v>53.9</c:v>
                </c:pt>
                <c:pt idx="1077">
                  <c:v>54.7</c:v>
                </c:pt>
                <c:pt idx="1078">
                  <c:v>54.3</c:v>
                </c:pt>
                <c:pt idx="1079">
                  <c:v>54.5</c:v>
                </c:pt>
                <c:pt idx="1080">
                  <c:v>53.7</c:v>
                </c:pt>
                <c:pt idx="1081">
                  <c:v>54</c:v>
                </c:pt>
                <c:pt idx="1082">
                  <c:v>54.5</c:v>
                </c:pt>
                <c:pt idx="1083">
                  <c:v>53.1</c:v>
                </c:pt>
                <c:pt idx="1084">
                  <c:v>55.3</c:v>
                </c:pt>
                <c:pt idx="1085">
                  <c:v>54.3</c:v>
                </c:pt>
                <c:pt idx="1086">
                  <c:v>55.4</c:v>
                </c:pt>
                <c:pt idx="1087">
                  <c:v>54.1</c:v>
                </c:pt>
                <c:pt idx="1088">
                  <c:v>53.1</c:v>
                </c:pt>
                <c:pt idx="1089">
                  <c:v>55.5</c:v>
                </c:pt>
                <c:pt idx="1090">
                  <c:v>54.9</c:v>
                </c:pt>
                <c:pt idx="1091">
                  <c:v>55.3</c:v>
                </c:pt>
                <c:pt idx="1092">
                  <c:v>54</c:v>
                </c:pt>
                <c:pt idx="1093">
                  <c:v>55.2</c:v>
                </c:pt>
                <c:pt idx="1094">
                  <c:v>55.6</c:v>
                </c:pt>
                <c:pt idx="1095">
                  <c:v>56.1</c:v>
                </c:pt>
                <c:pt idx="1096">
                  <c:v>54.4</c:v>
                </c:pt>
                <c:pt idx="1097">
                  <c:v>55.8</c:v>
                </c:pt>
                <c:pt idx="1098">
                  <c:v>55.6</c:v>
                </c:pt>
                <c:pt idx="1099">
                  <c:v>57.1</c:v>
                </c:pt>
                <c:pt idx="1100">
                  <c:v>56.1</c:v>
                </c:pt>
                <c:pt idx="1101">
                  <c:v>55.6</c:v>
                </c:pt>
                <c:pt idx="1102">
                  <c:v>55.5</c:v>
                </c:pt>
                <c:pt idx="1103">
                  <c:v>55.2</c:v>
                </c:pt>
                <c:pt idx="1104">
                  <c:v>55</c:v>
                </c:pt>
                <c:pt idx="1105">
                  <c:v>55.5</c:v>
                </c:pt>
                <c:pt idx="1106">
                  <c:v>55.1</c:v>
                </c:pt>
                <c:pt idx="1107">
                  <c:v>55.9</c:v>
                </c:pt>
                <c:pt idx="1108">
                  <c:v>56.2</c:v>
                </c:pt>
                <c:pt idx="1109">
                  <c:v>55.2</c:v>
                </c:pt>
                <c:pt idx="1110">
                  <c:v>54.4</c:v>
                </c:pt>
                <c:pt idx="1111">
                  <c:v>54.4</c:v>
                </c:pt>
                <c:pt idx="1112">
                  <c:v>55.5</c:v>
                </c:pt>
                <c:pt idx="1113">
                  <c:v>55.8</c:v>
                </c:pt>
                <c:pt idx="1114">
                  <c:v>52.9</c:v>
                </c:pt>
                <c:pt idx="1115">
                  <c:v>54.1</c:v>
                </c:pt>
                <c:pt idx="1116">
                  <c:v>54.3</c:v>
                </c:pt>
                <c:pt idx="1117">
                  <c:v>54.4</c:v>
                </c:pt>
                <c:pt idx="1118">
                  <c:v>54.7</c:v>
                </c:pt>
                <c:pt idx="1119">
                  <c:v>53.4</c:v>
                </c:pt>
                <c:pt idx="1120">
                  <c:v>53.4</c:v>
                </c:pt>
                <c:pt idx="1121">
                  <c:v>54</c:v>
                </c:pt>
                <c:pt idx="1122">
                  <c:v>54.3</c:v>
                </c:pt>
                <c:pt idx="1123">
                  <c:v>54.6</c:v>
                </c:pt>
                <c:pt idx="1124">
                  <c:v>53.1</c:v>
                </c:pt>
                <c:pt idx="1125">
                  <c:v>53.9</c:v>
                </c:pt>
                <c:pt idx="1126">
                  <c:v>53.7</c:v>
                </c:pt>
                <c:pt idx="1127">
                  <c:v>53.6</c:v>
                </c:pt>
                <c:pt idx="1128">
                  <c:v>53.2</c:v>
                </c:pt>
                <c:pt idx="1129">
                  <c:v>54</c:v>
                </c:pt>
                <c:pt idx="1130">
                  <c:v>53.4</c:v>
                </c:pt>
                <c:pt idx="1131">
                  <c:v>53.1</c:v>
                </c:pt>
                <c:pt idx="1132">
                  <c:v>53.9</c:v>
                </c:pt>
                <c:pt idx="1133">
                  <c:v>54.9</c:v>
                </c:pt>
                <c:pt idx="1134">
                  <c:v>54.1</c:v>
                </c:pt>
                <c:pt idx="1135">
                  <c:v>54.4</c:v>
                </c:pt>
                <c:pt idx="1136">
                  <c:v>54.2</c:v>
                </c:pt>
                <c:pt idx="1137">
                  <c:v>54.8</c:v>
                </c:pt>
                <c:pt idx="1138">
                  <c:v>55</c:v>
                </c:pt>
                <c:pt idx="1139">
                  <c:v>54.1</c:v>
                </c:pt>
                <c:pt idx="1140">
                  <c:v>54</c:v>
                </c:pt>
                <c:pt idx="1141">
                  <c:v>53.9</c:v>
                </c:pt>
                <c:pt idx="1142">
                  <c:v>54.1</c:v>
                </c:pt>
                <c:pt idx="1143">
                  <c:v>54.1</c:v>
                </c:pt>
                <c:pt idx="1144">
                  <c:v>55.3</c:v>
                </c:pt>
                <c:pt idx="1145">
                  <c:v>55.1</c:v>
                </c:pt>
                <c:pt idx="1146">
                  <c:v>53.9</c:v>
                </c:pt>
                <c:pt idx="1147">
                  <c:v>53.8</c:v>
                </c:pt>
                <c:pt idx="1148">
                  <c:v>54.3</c:v>
                </c:pt>
                <c:pt idx="1149">
                  <c:v>55.2</c:v>
                </c:pt>
                <c:pt idx="1150">
                  <c:v>53.4</c:v>
                </c:pt>
                <c:pt idx="1151">
                  <c:v>54.2</c:v>
                </c:pt>
                <c:pt idx="1152">
                  <c:v>54</c:v>
                </c:pt>
                <c:pt idx="1153">
                  <c:v>53.9</c:v>
                </c:pt>
                <c:pt idx="1154">
                  <c:v>53.9</c:v>
                </c:pt>
                <c:pt idx="1155">
                  <c:v>52.8</c:v>
                </c:pt>
                <c:pt idx="1156">
                  <c:v>52.9</c:v>
                </c:pt>
                <c:pt idx="1157">
                  <c:v>51.7</c:v>
                </c:pt>
                <c:pt idx="1158">
                  <c:v>54</c:v>
                </c:pt>
                <c:pt idx="1159">
                  <c:v>52.5</c:v>
                </c:pt>
                <c:pt idx="1160">
                  <c:v>52.9</c:v>
                </c:pt>
                <c:pt idx="1161">
                  <c:v>52.1</c:v>
                </c:pt>
                <c:pt idx="1162">
                  <c:v>51.2</c:v>
                </c:pt>
                <c:pt idx="1163">
                  <c:v>51.3</c:v>
                </c:pt>
                <c:pt idx="1164">
                  <c:v>49.9</c:v>
                </c:pt>
                <c:pt idx="1165">
                  <c:v>50</c:v>
                </c:pt>
                <c:pt idx="1166">
                  <c:v>49.7</c:v>
                </c:pt>
                <c:pt idx="1167">
                  <c:v>50.2</c:v>
                </c:pt>
                <c:pt idx="1168">
                  <c:v>49.4</c:v>
                </c:pt>
                <c:pt idx="1169">
                  <c:v>48.8</c:v>
                </c:pt>
                <c:pt idx="1170">
                  <c:v>48.9</c:v>
                </c:pt>
                <c:pt idx="1171">
                  <c:v>47.6</c:v>
                </c:pt>
                <c:pt idx="1172">
                  <c:v>47.8</c:v>
                </c:pt>
                <c:pt idx="1173">
                  <c:v>47.3</c:v>
                </c:pt>
                <c:pt idx="1174">
                  <c:v>47.7</c:v>
                </c:pt>
                <c:pt idx="1175">
                  <c:v>47.3</c:v>
                </c:pt>
                <c:pt idx="1176">
                  <c:v>47.1</c:v>
                </c:pt>
                <c:pt idx="1177">
                  <c:v>47.1</c:v>
                </c:pt>
                <c:pt idx="1178">
                  <c:v>48.2</c:v>
                </c:pt>
                <c:pt idx="1179">
                  <c:v>46.8</c:v>
                </c:pt>
                <c:pt idx="1180">
                  <c:v>47.1</c:v>
                </c:pt>
                <c:pt idx="1181">
                  <c:v>46.3</c:v>
                </c:pt>
                <c:pt idx="1182">
                  <c:v>45.8</c:v>
                </c:pt>
                <c:pt idx="1183">
                  <c:v>46.4</c:v>
                </c:pt>
                <c:pt idx="1184">
                  <c:v>46.3</c:v>
                </c:pt>
                <c:pt idx="1185">
                  <c:v>46.1</c:v>
                </c:pt>
                <c:pt idx="1186">
                  <c:v>45.1</c:v>
                </c:pt>
                <c:pt idx="1187">
                  <c:v>45.8</c:v>
                </c:pt>
                <c:pt idx="1188">
                  <c:v>45.1</c:v>
                </c:pt>
                <c:pt idx="1189">
                  <c:v>44.5</c:v>
                </c:pt>
                <c:pt idx="1190">
                  <c:v>44.9</c:v>
                </c:pt>
                <c:pt idx="1191">
                  <c:v>44.8</c:v>
                </c:pt>
                <c:pt idx="1192">
                  <c:v>45.2</c:v>
                </c:pt>
                <c:pt idx="1193">
                  <c:v>45.7</c:v>
                </c:pt>
                <c:pt idx="1194">
                  <c:v>45.6</c:v>
                </c:pt>
                <c:pt idx="1195">
                  <c:v>43.5</c:v>
                </c:pt>
                <c:pt idx="1196">
                  <c:v>43.9</c:v>
                </c:pt>
                <c:pt idx="1197">
                  <c:v>43.4</c:v>
                </c:pt>
                <c:pt idx="1198">
                  <c:v>43.5</c:v>
                </c:pt>
                <c:pt idx="1199">
                  <c:v>44.5</c:v>
                </c:pt>
                <c:pt idx="1200">
                  <c:v>45.5</c:v>
                </c:pt>
                <c:pt idx="1201">
                  <c:v>44.2</c:v>
                </c:pt>
                <c:pt idx="1202">
                  <c:v>43.5</c:v>
                </c:pt>
                <c:pt idx="1203">
                  <c:v>43.8</c:v>
                </c:pt>
                <c:pt idx="1204">
                  <c:v>42.8</c:v>
                </c:pt>
                <c:pt idx="1205">
                  <c:v>42.7</c:v>
                </c:pt>
                <c:pt idx="1206">
                  <c:v>42.3</c:v>
                </c:pt>
                <c:pt idx="1207">
                  <c:v>42.8</c:v>
                </c:pt>
                <c:pt idx="1208">
                  <c:v>42.7</c:v>
                </c:pt>
                <c:pt idx="1209">
                  <c:v>41.8</c:v>
                </c:pt>
                <c:pt idx="1210">
                  <c:v>41.2</c:v>
                </c:pt>
                <c:pt idx="1211">
                  <c:v>41</c:v>
                </c:pt>
                <c:pt idx="1212">
                  <c:v>40.4</c:v>
                </c:pt>
                <c:pt idx="1213">
                  <c:v>41.6</c:v>
                </c:pt>
                <c:pt idx="1214">
                  <c:v>41</c:v>
                </c:pt>
                <c:pt idx="1215">
                  <c:v>40.6</c:v>
                </c:pt>
                <c:pt idx="1216">
                  <c:v>39.9</c:v>
                </c:pt>
                <c:pt idx="1217">
                  <c:v>39.700000000000003</c:v>
                </c:pt>
                <c:pt idx="1218">
                  <c:v>38.9</c:v>
                </c:pt>
                <c:pt idx="1219">
                  <c:v>39.4</c:v>
                </c:pt>
                <c:pt idx="1220">
                  <c:v>38.5</c:v>
                </c:pt>
                <c:pt idx="1221">
                  <c:v>39</c:v>
                </c:pt>
                <c:pt idx="1222">
                  <c:v>38.299999999999997</c:v>
                </c:pt>
                <c:pt idx="1223">
                  <c:v>36.9</c:v>
                </c:pt>
                <c:pt idx="1224">
                  <c:v>37.700000000000003</c:v>
                </c:pt>
                <c:pt idx="1225">
                  <c:v>35.5</c:v>
                </c:pt>
                <c:pt idx="1226">
                  <c:v>35.700000000000003</c:v>
                </c:pt>
                <c:pt idx="1227">
                  <c:v>35.1</c:v>
                </c:pt>
                <c:pt idx="1228">
                  <c:v>36.700000000000003</c:v>
                </c:pt>
                <c:pt idx="1229">
                  <c:v>37.5</c:v>
                </c:pt>
                <c:pt idx="1230">
                  <c:v>36</c:v>
                </c:pt>
                <c:pt idx="1231">
                  <c:v>34.4</c:v>
                </c:pt>
                <c:pt idx="1232">
                  <c:v>35.200000000000003</c:v>
                </c:pt>
                <c:pt idx="1233">
                  <c:v>33.6</c:v>
                </c:pt>
                <c:pt idx="1234">
                  <c:v>32.9</c:v>
                </c:pt>
                <c:pt idx="1235">
                  <c:v>33.5</c:v>
                </c:pt>
                <c:pt idx="1236">
                  <c:v>31.8</c:v>
                </c:pt>
                <c:pt idx="1237">
                  <c:v>32.5</c:v>
                </c:pt>
                <c:pt idx="1238">
                  <c:v>30</c:v>
                </c:pt>
                <c:pt idx="1239">
                  <c:v>30</c:v>
                </c:pt>
                <c:pt idx="1240">
                  <c:v>29.9</c:v>
                </c:pt>
                <c:pt idx="1241">
                  <c:v>29.5</c:v>
                </c:pt>
                <c:pt idx="1242">
                  <c:v>27.9</c:v>
                </c:pt>
                <c:pt idx="1243">
                  <c:v>28.4</c:v>
                </c:pt>
                <c:pt idx="1244">
                  <c:v>27.4</c:v>
                </c:pt>
                <c:pt idx="1245">
                  <c:v>27.4</c:v>
                </c:pt>
                <c:pt idx="1246">
                  <c:v>26.3</c:v>
                </c:pt>
                <c:pt idx="1247">
                  <c:v>25.9</c:v>
                </c:pt>
                <c:pt idx="1248">
                  <c:v>25.7</c:v>
                </c:pt>
                <c:pt idx="1249">
                  <c:v>24.6</c:v>
                </c:pt>
                <c:pt idx="1250">
                  <c:v>23.3</c:v>
                </c:pt>
                <c:pt idx="1251">
                  <c:v>23.6</c:v>
                </c:pt>
                <c:pt idx="1252">
                  <c:v>22.4</c:v>
                </c:pt>
                <c:pt idx="1253">
                  <c:v>22.4</c:v>
                </c:pt>
                <c:pt idx="1254">
                  <c:v>21.6</c:v>
                </c:pt>
                <c:pt idx="1255">
                  <c:v>23.1</c:v>
                </c:pt>
                <c:pt idx="1256">
                  <c:v>21.5</c:v>
                </c:pt>
                <c:pt idx="1257">
                  <c:v>21.4</c:v>
                </c:pt>
                <c:pt idx="1258">
                  <c:v>19.7</c:v>
                </c:pt>
                <c:pt idx="1259">
                  <c:v>20.5</c:v>
                </c:pt>
                <c:pt idx="1260">
                  <c:v>19.399999999999999</c:v>
                </c:pt>
                <c:pt idx="1261">
                  <c:v>20.2</c:v>
                </c:pt>
                <c:pt idx="1262">
                  <c:v>18.5</c:v>
                </c:pt>
                <c:pt idx="1263">
                  <c:v>18.5</c:v>
                </c:pt>
                <c:pt idx="1264">
                  <c:v>19.600000000000001</c:v>
                </c:pt>
                <c:pt idx="1265">
                  <c:v>18.8</c:v>
                </c:pt>
                <c:pt idx="1266">
                  <c:v>19.3</c:v>
                </c:pt>
                <c:pt idx="1267">
                  <c:v>18</c:v>
                </c:pt>
                <c:pt idx="1268">
                  <c:v>16.600000000000001</c:v>
                </c:pt>
                <c:pt idx="1269">
                  <c:v>17.7</c:v>
                </c:pt>
                <c:pt idx="1270">
                  <c:v>16.399999999999999</c:v>
                </c:pt>
                <c:pt idx="1271">
                  <c:v>16.399999999999999</c:v>
                </c:pt>
                <c:pt idx="1272">
                  <c:v>17.7</c:v>
                </c:pt>
                <c:pt idx="1273">
                  <c:v>16.5</c:v>
                </c:pt>
                <c:pt idx="1274">
                  <c:v>17</c:v>
                </c:pt>
                <c:pt idx="1275">
                  <c:v>14.5</c:v>
                </c:pt>
                <c:pt idx="1276">
                  <c:v>14.6</c:v>
                </c:pt>
                <c:pt idx="1277">
                  <c:v>15</c:v>
                </c:pt>
                <c:pt idx="1278">
                  <c:v>14</c:v>
                </c:pt>
                <c:pt idx="1279">
                  <c:v>13.4</c:v>
                </c:pt>
                <c:pt idx="1280">
                  <c:v>14.9</c:v>
                </c:pt>
                <c:pt idx="1281">
                  <c:v>14.7</c:v>
                </c:pt>
                <c:pt idx="1282">
                  <c:v>13.4</c:v>
                </c:pt>
                <c:pt idx="1283">
                  <c:v>14.6</c:v>
                </c:pt>
                <c:pt idx="1284">
                  <c:v>14.5</c:v>
                </c:pt>
                <c:pt idx="1285">
                  <c:v>13.6</c:v>
                </c:pt>
                <c:pt idx="1286">
                  <c:v>13.5</c:v>
                </c:pt>
                <c:pt idx="1287">
                  <c:v>13.5</c:v>
                </c:pt>
                <c:pt idx="1288">
                  <c:v>13.8</c:v>
                </c:pt>
                <c:pt idx="1289">
                  <c:v>12.7</c:v>
                </c:pt>
                <c:pt idx="1290">
                  <c:v>13.8</c:v>
                </c:pt>
                <c:pt idx="1291">
                  <c:v>11.8</c:v>
                </c:pt>
                <c:pt idx="1292">
                  <c:v>12.7</c:v>
                </c:pt>
                <c:pt idx="1293">
                  <c:v>13.2</c:v>
                </c:pt>
                <c:pt idx="1294">
                  <c:v>11.2</c:v>
                </c:pt>
                <c:pt idx="1295">
                  <c:v>14</c:v>
                </c:pt>
                <c:pt idx="1296">
                  <c:v>11.8</c:v>
                </c:pt>
                <c:pt idx="1297">
                  <c:v>12.2</c:v>
                </c:pt>
                <c:pt idx="1298">
                  <c:v>12.9</c:v>
                </c:pt>
                <c:pt idx="1299">
                  <c:v>13.2</c:v>
                </c:pt>
                <c:pt idx="1300">
                  <c:v>13.1</c:v>
                </c:pt>
                <c:pt idx="1301">
                  <c:v>12.8</c:v>
                </c:pt>
                <c:pt idx="1302">
                  <c:v>12</c:v>
                </c:pt>
                <c:pt idx="1303">
                  <c:v>12.2</c:v>
                </c:pt>
                <c:pt idx="1304">
                  <c:v>11.6</c:v>
                </c:pt>
                <c:pt idx="1305">
                  <c:v>12.9</c:v>
                </c:pt>
                <c:pt idx="1306">
                  <c:v>12.5</c:v>
                </c:pt>
                <c:pt idx="1307">
                  <c:v>12.8</c:v>
                </c:pt>
                <c:pt idx="1308">
                  <c:v>11.9</c:v>
                </c:pt>
                <c:pt idx="1309">
                  <c:v>12.4</c:v>
                </c:pt>
                <c:pt idx="1310">
                  <c:v>13.4</c:v>
                </c:pt>
                <c:pt idx="1311">
                  <c:v>12.8</c:v>
                </c:pt>
                <c:pt idx="1312">
                  <c:v>12</c:v>
                </c:pt>
                <c:pt idx="1313">
                  <c:v>12.6</c:v>
                </c:pt>
                <c:pt idx="1314">
                  <c:v>11.9</c:v>
                </c:pt>
                <c:pt idx="1315">
                  <c:v>12.6</c:v>
                </c:pt>
                <c:pt idx="1316">
                  <c:v>12.6</c:v>
                </c:pt>
                <c:pt idx="1317">
                  <c:v>13.1</c:v>
                </c:pt>
                <c:pt idx="1318">
                  <c:v>12.2</c:v>
                </c:pt>
                <c:pt idx="1319">
                  <c:v>13.4</c:v>
                </c:pt>
                <c:pt idx="1320">
                  <c:v>14.3</c:v>
                </c:pt>
                <c:pt idx="1321">
                  <c:v>13.6</c:v>
                </c:pt>
                <c:pt idx="1322">
                  <c:v>13.7</c:v>
                </c:pt>
                <c:pt idx="1323">
                  <c:v>13.9</c:v>
                </c:pt>
                <c:pt idx="1324">
                  <c:v>13.6</c:v>
                </c:pt>
                <c:pt idx="1325">
                  <c:v>13.4</c:v>
                </c:pt>
                <c:pt idx="1326">
                  <c:v>12.8</c:v>
                </c:pt>
                <c:pt idx="1327">
                  <c:v>13.8</c:v>
                </c:pt>
                <c:pt idx="1328">
                  <c:v>13.8</c:v>
                </c:pt>
                <c:pt idx="1329">
                  <c:v>14</c:v>
                </c:pt>
                <c:pt idx="1330">
                  <c:v>13.8</c:v>
                </c:pt>
                <c:pt idx="1331">
                  <c:v>14</c:v>
                </c:pt>
                <c:pt idx="1332">
                  <c:v>13.4</c:v>
                </c:pt>
                <c:pt idx="1333">
                  <c:v>14.3</c:v>
                </c:pt>
                <c:pt idx="1334">
                  <c:v>15.2</c:v>
                </c:pt>
                <c:pt idx="1335">
                  <c:v>15.6</c:v>
                </c:pt>
                <c:pt idx="1336">
                  <c:v>16</c:v>
                </c:pt>
                <c:pt idx="1337">
                  <c:v>12.7</c:v>
                </c:pt>
                <c:pt idx="1338">
                  <c:v>13.8</c:v>
                </c:pt>
                <c:pt idx="1339">
                  <c:v>14.8</c:v>
                </c:pt>
                <c:pt idx="1340">
                  <c:v>14.2</c:v>
                </c:pt>
                <c:pt idx="1341">
                  <c:v>15</c:v>
                </c:pt>
                <c:pt idx="1342">
                  <c:v>15</c:v>
                </c:pt>
                <c:pt idx="1343">
                  <c:v>15.4</c:v>
                </c:pt>
                <c:pt idx="1344">
                  <c:v>15.8</c:v>
                </c:pt>
                <c:pt idx="1345">
                  <c:v>15.8</c:v>
                </c:pt>
                <c:pt idx="1346">
                  <c:v>15.4</c:v>
                </c:pt>
                <c:pt idx="1347">
                  <c:v>15.8</c:v>
                </c:pt>
                <c:pt idx="1348">
                  <c:v>14.4</c:v>
                </c:pt>
                <c:pt idx="1349">
                  <c:v>14.4</c:v>
                </c:pt>
                <c:pt idx="1350">
                  <c:v>15.1</c:v>
                </c:pt>
                <c:pt idx="1351">
                  <c:v>14.3</c:v>
                </c:pt>
                <c:pt idx="1352">
                  <c:v>15.3</c:v>
                </c:pt>
                <c:pt idx="1353">
                  <c:v>14.5</c:v>
                </c:pt>
                <c:pt idx="1354">
                  <c:v>14.9</c:v>
                </c:pt>
                <c:pt idx="1355">
                  <c:v>15.3</c:v>
                </c:pt>
                <c:pt idx="1356">
                  <c:v>14.5</c:v>
                </c:pt>
                <c:pt idx="1357">
                  <c:v>14.8</c:v>
                </c:pt>
                <c:pt idx="1358">
                  <c:v>14.6</c:v>
                </c:pt>
                <c:pt idx="1359">
                  <c:v>15.1</c:v>
                </c:pt>
                <c:pt idx="1360">
                  <c:v>14.5</c:v>
                </c:pt>
                <c:pt idx="1361">
                  <c:v>15</c:v>
                </c:pt>
                <c:pt idx="1362">
                  <c:v>14.8</c:v>
                </c:pt>
                <c:pt idx="1363">
                  <c:v>15</c:v>
                </c:pt>
                <c:pt idx="1364">
                  <c:v>15.7</c:v>
                </c:pt>
                <c:pt idx="1365">
                  <c:v>16.8</c:v>
                </c:pt>
                <c:pt idx="1366">
                  <c:v>15.2</c:v>
                </c:pt>
                <c:pt idx="1367">
                  <c:v>15.5</c:v>
                </c:pt>
                <c:pt idx="1368">
                  <c:v>17.3</c:v>
                </c:pt>
                <c:pt idx="1369">
                  <c:v>16.100000000000001</c:v>
                </c:pt>
                <c:pt idx="1370">
                  <c:v>15.9</c:v>
                </c:pt>
                <c:pt idx="1371">
                  <c:v>16.7</c:v>
                </c:pt>
                <c:pt idx="1372">
                  <c:v>16.3</c:v>
                </c:pt>
                <c:pt idx="1373">
                  <c:v>16.7</c:v>
                </c:pt>
                <c:pt idx="1374">
                  <c:v>15.6</c:v>
                </c:pt>
                <c:pt idx="1375">
                  <c:v>15.9</c:v>
                </c:pt>
                <c:pt idx="1376">
                  <c:v>15.9</c:v>
                </c:pt>
                <c:pt idx="1377">
                  <c:v>15.9</c:v>
                </c:pt>
                <c:pt idx="1378">
                  <c:v>14.8</c:v>
                </c:pt>
                <c:pt idx="1379">
                  <c:v>17</c:v>
                </c:pt>
                <c:pt idx="1380">
                  <c:v>16.5</c:v>
                </c:pt>
                <c:pt idx="1381">
                  <c:v>18.100000000000001</c:v>
                </c:pt>
                <c:pt idx="1382">
                  <c:v>17.3</c:v>
                </c:pt>
                <c:pt idx="1383">
                  <c:v>16.8</c:v>
                </c:pt>
                <c:pt idx="1384">
                  <c:v>16.3</c:v>
                </c:pt>
                <c:pt idx="1385">
                  <c:v>15.6</c:v>
                </c:pt>
                <c:pt idx="1386">
                  <c:v>17.3</c:v>
                </c:pt>
                <c:pt idx="1387">
                  <c:v>16.600000000000001</c:v>
                </c:pt>
                <c:pt idx="1388">
                  <c:v>16.899999999999999</c:v>
                </c:pt>
                <c:pt idx="1389">
                  <c:v>16.899999999999999</c:v>
                </c:pt>
                <c:pt idx="1390">
                  <c:v>16.899999999999999</c:v>
                </c:pt>
                <c:pt idx="1391">
                  <c:v>15.5</c:v>
                </c:pt>
                <c:pt idx="1392">
                  <c:v>16.600000000000001</c:v>
                </c:pt>
                <c:pt idx="1393">
                  <c:v>16.7</c:v>
                </c:pt>
                <c:pt idx="1394">
                  <c:v>16.399999999999999</c:v>
                </c:pt>
                <c:pt idx="1395">
                  <c:v>16.7</c:v>
                </c:pt>
                <c:pt idx="1396">
                  <c:v>16.7</c:v>
                </c:pt>
                <c:pt idx="1397">
                  <c:v>16.600000000000001</c:v>
                </c:pt>
                <c:pt idx="1398">
                  <c:v>16.7</c:v>
                </c:pt>
                <c:pt idx="1399">
                  <c:v>15.8</c:v>
                </c:pt>
                <c:pt idx="1400">
                  <c:v>16.600000000000001</c:v>
                </c:pt>
                <c:pt idx="1401">
                  <c:v>16.899999999999999</c:v>
                </c:pt>
                <c:pt idx="1402">
                  <c:v>17.100000000000001</c:v>
                </c:pt>
                <c:pt idx="1403">
                  <c:v>17.2</c:v>
                </c:pt>
                <c:pt idx="1404">
                  <c:v>15.7</c:v>
                </c:pt>
                <c:pt idx="1405">
                  <c:v>16.600000000000001</c:v>
                </c:pt>
                <c:pt idx="1406">
                  <c:v>17.399999999999999</c:v>
                </c:pt>
                <c:pt idx="1407">
                  <c:v>16.7</c:v>
                </c:pt>
                <c:pt idx="1408">
                  <c:v>16.600000000000001</c:v>
                </c:pt>
                <c:pt idx="1409">
                  <c:v>16.3</c:v>
                </c:pt>
                <c:pt idx="1410">
                  <c:v>15.9</c:v>
                </c:pt>
                <c:pt idx="1411">
                  <c:v>17.5</c:v>
                </c:pt>
                <c:pt idx="1412">
                  <c:v>16.2</c:v>
                </c:pt>
                <c:pt idx="1413">
                  <c:v>16.2</c:v>
                </c:pt>
                <c:pt idx="1414">
                  <c:v>16.5</c:v>
                </c:pt>
                <c:pt idx="1415">
                  <c:v>15.9</c:v>
                </c:pt>
                <c:pt idx="1416">
                  <c:v>17.399999999999999</c:v>
                </c:pt>
                <c:pt idx="1417">
                  <c:v>15.7</c:v>
                </c:pt>
                <c:pt idx="1418">
                  <c:v>17.3</c:v>
                </c:pt>
                <c:pt idx="1419">
                  <c:v>16.7</c:v>
                </c:pt>
                <c:pt idx="1420">
                  <c:v>16.5</c:v>
                </c:pt>
                <c:pt idx="1421">
                  <c:v>17.100000000000001</c:v>
                </c:pt>
                <c:pt idx="1422">
                  <c:v>16.399999999999999</c:v>
                </c:pt>
                <c:pt idx="1423">
                  <c:v>16.600000000000001</c:v>
                </c:pt>
                <c:pt idx="1424">
                  <c:v>17.3</c:v>
                </c:pt>
                <c:pt idx="1425">
                  <c:v>16.100000000000001</c:v>
                </c:pt>
                <c:pt idx="1426">
                  <c:v>17.5</c:v>
                </c:pt>
                <c:pt idx="1427">
                  <c:v>16.8</c:v>
                </c:pt>
                <c:pt idx="1428">
                  <c:v>16.3</c:v>
                </c:pt>
                <c:pt idx="1429">
                  <c:v>16.7</c:v>
                </c:pt>
                <c:pt idx="1430">
                  <c:v>16.600000000000001</c:v>
                </c:pt>
                <c:pt idx="1431">
                  <c:v>15.1</c:v>
                </c:pt>
                <c:pt idx="1432">
                  <c:v>17</c:v>
                </c:pt>
                <c:pt idx="1433">
                  <c:v>16.3</c:v>
                </c:pt>
                <c:pt idx="1434">
                  <c:v>17.5</c:v>
                </c:pt>
                <c:pt idx="1435">
                  <c:v>17.399999999999999</c:v>
                </c:pt>
                <c:pt idx="1436">
                  <c:v>16.100000000000001</c:v>
                </c:pt>
                <c:pt idx="1437">
                  <c:v>18.399999999999999</c:v>
                </c:pt>
                <c:pt idx="1438">
                  <c:v>17</c:v>
                </c:pt>
                <c:pt idx="1439">
                  <c:v>16.5</c:v>
                </c:pt>
                <c:pt idx="1440">
                  <c:v>17.7</c:v>
                </c:pt>
                <c:pt idx="1441">
                  <c:v>16.100000000000001</c:v>
                </c:pt>
                <c:pt idx="1442">
                  <c:v>17.2</c:v>
                </c:pt>
                <c:pt idx="1443">
                  <c:v>16.899999999999999</c:v>
                </c:pt>
                <c:pt idx="1444">
                  <c:v>15.7</c:v>
                </c:pt>
                <c:pt idx="1445">
                  <c:v>17</c:v>
                </c:pt>
                <c:pt idx="1446">
                  <c:v>16.5</c:v>
                </c:pt>
                <c:pt idx="1447">
                  <c:v>16.7</c:v>
                </c:pt>
                <c:pt idx="1448">
                  <c:v>17.3</c:v>
                </c:pt>
                <c:pt idx="1449">
                  <c:v>17.2</c:v>
                </c:pt>
                <c:pt idx="1450">
                  <c:v>17.3</c:v>
                </c:pt>
                <c:pt idx="1451">
                  <c:v>17.5</c:v>
                </c:pt>
                <c:pt idx="1452">
                  <c:v>16.5</c:v>
                </c:pt>
                <c:pt idx="1453">
                  <c:v>16</c:v>
                </c:pt>
                <c:pt idx="1454">
                  <c:v>16.600000000000001</c:v>
                </c:pt>
                <c:pt idx="1455">
                  <c:v>17.8</c:v>
                </c:pt>
                <c:pt idx="1456">
                  <c:v>16.899999999999999</c:v>
                </c:pt>
                <c:pt idx="1457">
                  <c:v>17.5</c:v>
                </c:pt>
                <c:pt idx="1458">
                  <c:v>16.2</c:v>
                </c:pt>
                <c:pt idx="1459">
                  <c:v>16.100000000000001</c:v>
                </c:pt>
                <c:pt idx="1460">
                  <c:v>17.2</c:v>
                </c:pt>
                <c:pt idx="1461">
                  <c:v>15.9</c:v>
                </c:pt>
                <c:pt idx="1462">
                  <c:v>16.899999999999999</c:v>
                </c:pt>
                <c:pt idx="1463">
                  <c:v>16.399999999999999</c:v>
                </c:pt>
                <c:pt idx="1464">
                  <c:v>16.600000000000001</c:v>
                </c:pt>
                <c:pt idx="1465">
                  <c:v>16.3</c:v>
                </c:pt>
                <c:pt idx="1466">
                  <c:v>17.2</c:v>
                </c:pt>
                <c:pt idx="1467">
                  <c:v>16.5</c:v>
                </c:pt>
                <c:pt idx="1468">
                  <c:v>16.8</c:v>
                </c:pt>
                <c:pt idx="1469">
                  <c:v>16.600000000000001</c:v>
                </c:pt>
                <c:pt idx="1470">
                  <c:v>16.3</c:v>
                </c:pt>
                <c:pt idx="1471">
                  <c:v>16.5</c:v>
                </c:pt>
                <c:pt idx="1472">
                  <c:v>16.399999999999999</c:v>
                </c:pt>
                <c:pt idx="1473">
                  <c:v>15.6</c:v>
                </c:pt>
                <c:pt idx="1474">
                  <c:v>15.9</c:v>
                </c:pt>
                <c:pt idx="1475">
                  <c:v>17.3</c:v>
                </c:pt>
                <c:pt idx="1476">
                  <c:v>15.2</c:v>
                </c:pt>
                <c:pt idx="1477">
                  <c:v>14.8</c:v>
                </c:pt>
                <c:pt idx="1478">
                  <c:v>14.7</c:v>
                </c:pt>
                <c:pt idx="1479">
                  <c:v>15.9</c:v>
                </c:pt>
                <c:pt idx="1480">
                  <c:v>15.1</c:v>
                </c:pt>
                <c:pt idx="1481">
                  <c:v>16.5</c:v>
                </c:pt>
                <c:pt idx="1482">
                  <c:v>14.3</c:v>
                </c:pt>
                <c:pt idx="1483">
                  <c:v>15.5</c:v>
                </c:pt>
                <c:pt idx="1484">
                  <c:v>15.5</c:v>
                </c:pt>
                <c:pt idx="1485">
                  <c:v>15.4</c:v>
                </c:pt>
                <c:pt idx="1486">
                  <c:v>13.5</c:v>
                </c:pt>
                <c:pt idx="1487">
                  <c:v>14.3</c:v>
                </c:pt>
                <c:pt idx="1488">
                  <c:v>14</c:v>
                </c:pt>
                <c:pt idx="1489">
                  <c:v>14</c:v>
                </c:pt>
                <c:pt idx="1490">
                  <c:v>13.5</c:v>
                </c:pt>
                <c:pt idx="1491">
                  <c:v>14.1</c:v>
                </c:pt>
                <c:pt idx="1492">
                  <c:v>15.5</c:v>
                </c:pt>
                <c:pt idx="1493">
                  <c:v>15.2</c:v>
                </c:pt>
                <c:pt idx="1494">
                  <c:v>14.1</c:v>
                </c:pt>
                <c:pt idx="1495">
                  <c:v>13.5</c:v>
                </c:pt>
                <c:pt idx="1496">
                  <c:v>14.9</c:v>
                </c:pt>
                <c:pt idx="1497">
                  <c:v>14.4</c:v>
                </c:pt>
                <c:pt idx="1498">
                  <c:v>12.2</c:v>
                </c:pt>
                <c:pt idx="1499">
                  <c:v>13.1</c:v>
                </c:pt>
                <c:pt idx="1500">
                  <c:v>14.9</c:v>
                </c:pt>
                <c:pt idx="1501">
                  <c:v>14.5</c:v>
                </c:pt>
                <c:pt idx="1502">
                  <c:v>14.7</c:v>
                </c:pt>
                <c:pt idx="1503">
                  <c:v>12.9</c:v>
                </c:pt>
                <c:pt idx="1504">
                  <c:v>13.2</c:v>
                </c:pt>
                <c:pt idx="1505">
                  <c:v>14.5</c:v>
                </c:pt>
                <c:pt idx="1506">
                  <c:v>14.5</c:v>
                </c:pt>
                <c:pt idx="1507">
                  <c:v>13</c:v>
                </c:pt>
                <c:pt idx="1508">
                  <c:v>14.5</c:v>
                </c:pt>
                <c:pt idx="1509">
                  <c:v>14</c:v>
                </c:pt>
                <c:pt idx="1510">
                  <c:v>14.2</c:v>
                </c:pt>
                <c:pt idx="1511">
                  <c:v>15.5</c:v>
                </c:pt>
                <c:pt idx="1512">
                  <c:v>14.6</c:v>
                </c:pt>
                <c:pt idx="1513">
                  <c:v>14.7</c:v>
                </c:pt>
                <c:pt idx="1514">
                  <c:v>14.5</c:v>
                </c:pt>
                <c:pt idx="1515">
                  <c:v>14.7</c:v>
                </c:pt>
                <c:pt idx="1516">
                  <c:v>14.2</c:v>
                </c:pt>
                <c:pt idx="1517">
                  <c:v>14.1</c:v>
                </c:pt>
                <c:pt idx="1518">
                  <c:v>14.3</c:v>
                </c:pt>
                <c:pt idx="1519">
                  <c:v>15.9</c:v>
                </c:pt>
                <c:pt idx="1520">
                  <c:v>14.5</c:v>
                </c:pt>
                <c:pt idx="1521">
                  <c:v>14.7</c:v>
                </c:pt>
                <c:pt idx="1522">
                  <c:v>14.1</c:v>
                </c:pt>
                <c:pt idx="1523">
                  <c:v>14.6</c:v>
                </c:pt>
                <c:pt idx="1524">
                  <c:v>15.2</c:v>
                </c:pt>
                <c:pt idx="1525">
                  <c:v>13.2</c:v>
                </c:pt>
                <c:pt idx="1526">
                  <c:v>15.2</c:v>
                </c:pt>
                <c:pt idx="1527">
                  <c:v>15.1</c:v>
                </c:pt>
                <c:pt idx="1528">
                  <c:v>14.4</c:v>
                </c:pt>
                <c:pt idx="1529">
                  <c:v>13.6</c:v>
                </c:pt>
                <c:pt idx="1530">
                  <c:v>13.9</c:v>
                </c:pt>
                <c:pt idx="1531">
                  <c:v>14.2</c:v>
                </c:pt>
                <c:pt idx="1532">
                  <c:v>14.6</c:v>
                </c:pt>
                <c:pt idx="1533">
                  <c:v>14.7</c:v>
                </c:pt>
                <c:pt idx="1534">
                  <c:v>12.9</c:v>
                </c:pt>
                <c:pt idx="1535">
                  <c:v>14.2</c:v>
                </c:pt>
                <c:pt idx="1536">
                  <c:v>13.8</c:v>
                </c:pt>
                <c:pt idx="1537">
                  <c:v>13.8</c:v>
                </c:pt>
                <c:pt idx="1538">
                  <c:v>13.4</c:v>
                </c:pt>
                <c:pt idx="1539">
                  <c:v>13.5</c:v>
                </c:pt>
                <c:pt idx="1540">
                  <c:v>13.2</c:v>
                </c:pt>
                <c:pt idx="1541">
                  <c:v>12.9</c:v>
                </c:pt>
                <c:pt idx="1542">
                  <c:v>12.5</c:v>
                </c:pt>
                <c:pt idx="1543">
                  <c:v>13.2</c:v>
                </c:pt>
                <c:pt idx="1544">
                  <c:v>12.7</c:v>
                </c:pt>
                <c:pt idx="1545">
                  <c:v>13.3</c:v>
                </c:pt>
                <c:pt idx="1546">
                  <c:v>13.8</c:v>
                </c:pt>
                <c:pt idx="1547">
                  <c:v>14</c:v>
                </c:pt>
                <c:pt idx="1548">
                  <c:v>14.2</c:v>
                </c:pt>
                <c:pt idx="1549">
                  <c:v>13.9</c:v>
                </c:pt>
                <c:pt idx="1550">
                  <c:v>13.6</c:v>
                </c:pt>
                <c:pt idx="1551">
                  <c:v>12.8</c:v>
                </c:pt>
                <c:pt idx="1552">
                  <c:v>12.4</c:v>
                </c:pt>
                <c:pt idx="1553">
                  <c:v>13.7</c:v>
                </c:pt>
                <c:pt idx="1554">
                  <c:v>13.2</c:v>
                </c:pt>
                <c:pt idx="1555">
                  <c:v>12.5</c:v>
                </c:pt>
                <c:pt idx="1556">
                  <c:v>13.8</c:v>
                </c:pt>
                <c:pt idx="1557">
                  <c:v>13.6</c:v>
                </c:pt>
                <c:pt idx="1558">
                  <c:v>13.2</c:v>
                </c:pt>
                <c:pt idx="1559">
                  <c:v>13.2</c:v>
                </c:pt>
                <c:pt idx="1560">
                  <c:v>13.5</c:v>
                </c:pt>
                <c:pt idx="1561">
                  <c:v>13.5</c:v>
                </c:pt>
                <c:pt idx="1562">
                  <c:v>12.7</c:v>
                </c:pt>
                <c:pt idx="1563">
                  <c:v>13.4</c:v>
                </c:pt>
                <c:pt idx="1564">
                  <c:v>12.6</c:v>
                </c:pt>
                <c:pt idx="1565">
                  <c:v>12</c:v>
                </c:pt>
                <c:pt idx="1566">
                  <c:v>13.6</c:v>
                </c:pt>
                <c:pt idx="1567">
                  <c:v>12.3</c:v>
                </c:pt>
                <c:pt idx="1568">
                  <c:v>13.3</c:v>
                </c:pt>
                <c:pt idx="1569">
                  <c:v>14.4</c:v>
                </c:pt>
                <c:pt idx="1570">
                  <c:v>13.7</c:v>
                </c:pt>
                <c:pt idx="1571">
                  <c:v>13.1</c:v>
                </c:pt>
                <c:pt idx="1572">
                  <c:v>13.6</c:v>
                </c:pt>
                <c:pt idx="1573">
                  <c:v>14.7</c:v>
                </c:pt>
                <c:pt idx="1574">
                  <c:v>14.5</c:v>
                </c:pt>
                <c:pt idx="1575">
                  <c:v>15.1</c:v>
                </c:pt>
                <c:pt idx="1576">
                  <c:v>14</c:v>
                </c:pt>
                <c:pt idx="1577">
                  <c:v>13.4</c:v>
                </c:pt>
                <c:pt idx="1578">
                  <c:v>14.4</c:v>
                </c:pt>
                <c:pt idx="1579">
                  <c:v>13.2</c:v>
                </c:pt>
                <c:pt idx="1580">
                  <c:v>14.2</c:v>
                </c:pt>
                <c:pt idx="1581">
                  <c:v>15.4</c:v>
                </c:pt>
                <c:pt idx="1582">
                  <c:v>14.7</c:v>
                </c:pt>
                <c:pt idx="1583">
                  <c:v>14.5</c:v>
                </c:pt>
                <c:pt idx="1584">
                  <c:v>14</c:v>
                </c:pt>
                <c:pt idx="1585">
                  <c:v>14.7</c:v>
                </c:pt>
                <c:pt idx="1586">
                  <c:v>15</c:v>
                </c:pt>
                <c:pt idx="1587">
                  <c:v>14.9</c:v>
                </c:pt>
                <c:pt idx="1588">
                  <c:v>14.8</c:v>
                </c:pt>
                <c:pt idx="1589">
                  <c:v>14.8</c:v>
                </c:pt>
                <c:pt idx="1590">
                  <c:v>15.4</c:v>
                </c:pt>
                <c:pt idx="1591">
                  <c:v>16.3</c:v>
                </c:pt>
                <c:pt idx="1592">
                  <c:v>17.2</c:v>
                </c:pt>
                <c:pt idx="1593">
                  <c:v>15.1</c:v>
                </c:pt>
                <c:pt idx="1594">
                  <c:v>16.399999999999999</c:v>
                </c:pt>
                <c:pt idx="1595">
                  <c:v>14.9</c:v>
                </c:pt>
                <c:pt idx="1596">
                  <c:v>15.9</c:v>
                </c:pt>
                <c:pt idx="1597">
                  <c:v>15</c:v>
                </c:pt>
                <c:pt idx="1598">
                  <c:v>16.100000000000001</c:v>
                </c:pt>
                <c:pt idx="1599">
                  <c:v>16.899999999999999</c:v>
                </c:pt>
                <c:pt idx="1600">
                  <c:v>15.9</c:v>
                </c:pt>
                <c:pt idx="1601">
                  <c:v>14.4</c:v>
                </c:pt>
                <c:pt idx="1602">
                  <c:v>16.7</c:v>
                </c:pt>
                <c:pt idx="1603">
                  <c:v>16.7</c:v>
                </c:pt>
                <c:pt idx="1604">
                  <c:v>16.600000000000001</c:v>
                </c:pt>
                <c:pt idx="1605">
                  <c:v>16.5</c:v>
                </c:pt>
                <c:pt idx="1606">
                  <c:v>15.9</c:v>
                </c:pt>
                <c:pt idx="1607">
                  <c:v>17.100000000000001</c:v>
                </c:pt>
                <c:pt idx="1608">
                  <c:v>16.600000000000001</c:v>
                </c:pt>
                <c:pt idx="1609">
                  <c:v>16.100000000000001</c:v>
                </c:pt>
                <c:pt idx="1610">
                  <c:v>17.7</c:v>
                </c:pt>
                <c:pt idx="1611">
                  <c:v>17.8</c:v>
                </c:pt>
                <c:pt idx="1612">
                  <c:v>15.6</c:v>
                </c:pt>
                <c:pt idx="1613">
                  <c:v>16.5</c:v>
                </c:pt>
                <c:pt idx="1614">
                  <c:v>17.100000000000001</c:v>
                </c:pt>
                <c:pt idx="1615">
                  <c:v>17.899999999999999</c:v>
                </c:pt>
                <c:pt idx="1616">
                  <c:v>18.7</c:v>
                </c:pt>
                <c:pt idx="1617">
                  <c:v>18.7</c:v>
                </c:pt>
                <c:pt idx="1618">
                  <c:v>17.8</c:v>
                </c:pt>
                <c:pt idx="1619">
                  <c:v>18.2</c:v>
                </c:pt>
                <c:pt idx="1620">
                  <c:v>19.399999999999999</c:v>
                </c:pt>
                <c:pt idx="1621">
                  <c:v>20.100000000000001</c:v>
                </c:pt>
                <c:pt idx="1622">
                  <c:v>19.7</c:v>
                </c:pt>
                <c:pt idx="1623">
                  <c:v>20.6</c:v>
                </c:pt>
                <c:pt idx="1624">
                  <c:v>21.2</c:v>
                </c:pt>
                <c:pt idx="1625">
                  <c:v>21.6</c:v>
                </c:pt>
                <c:pt idx="1626">
                  <c:v>20.9</c:v>
                </c:pt>
                <c:pt idx="1627">
                  <c:v>22.5</c:v>
                </c:pt>
                <c:pt idx="1628">
                  <c:v>21.7</c:v>
                </c:pt>
                <c:pt idx="1629">
                  <c:v>21.5</c:v>
                </c:pt>
                <c:pt idx="1630">
                  <c:v>22.1</c:v>
                </c:pt>
                <c:pt idx="1631">
                  <c:v>23.6</c:v>
                </c:pt>
                <c:pt idx="1632">
                  <c:v>24.5</c:v>
                </c:pt>
                <c:pt idx="1633">
                  <c:v>25</c:v>
                </c:pt>
                <c:pt idx="1634">
                  <c:v>23.8</c:v>
                </c:pt>
                <c:pt idx="1635">
                  <c:v>25.3</c:v>
                </c:pt>
                <c:pt idx="1636">
                  <c:v>25.5</c:v>
                </c:pt>
                <c:pt idx="1637">
                  <c:v>26.2</c:v>
                </c:pt>
                <c:pt idx="1638">
                  <c:v>24.9</c:v>
                </c:pt>
                <c:pt idx="1639">
                  <c:v>25.1</c:v>
                </c:pt>
                <c:pt idx="1640">
                  <c:v>25.5</c:v>
                </c:pt>
                <c:pt idx="1641">
                  <c:v>26.7</c:v>
                </c:pt>
                <c:pt idx="1642">
                  <c:v>24.9</c:v>
                </c:pt>
                <c:pt idx="1643">
                  <c:v>25.2</c:v>
                </c:pt>
                <c:pt idx="1644">
                  <c:v>24.6</c:v>
                </c:pt>
                <c:pt idx="1645">
                  <c:v>25.4</c:v>
                </c:pt>
                <c:pt idx="1646">
                  <c:v>25.4</c:v>
                </c:pt>
                <c:pt idx="1647">
                  <c:v>25</c:v>
                </c:pt>
                <c:pt idx="1648">
                  <c:v>26.7</c:v>
                </c:pt>
                <c:pt idx="1649">
                  <c:v>25.1</c:v>
                </c:pt>
                <c:pt idx="1650">
                  <c:v>25.4</c:v>
                </c:pt>
                <c:pt idx="1651">
                  <c:v>25.5</c:v>
                </c:pt>
                <c:pt idx="1652">
                  <c:v>24.1</c:v>
                </c:pt>
                <c:pt idx="1653">
                  <c:v>25.3</c:v>
                </c:pt>
                <c:pt idx="1654">
                  <c:v>25</c:v>
                </c:pt>
                <c:pt idx="1655">
                  <c:v>24.4</c:v>
                </c:pt>
                <c:pt idx="1656">
                  <c:v>24.2</c:v>
                </c:pt>
                <c:pt idx="1657">
                  <c:v>23.6</c:v>
                </c:pt>
                <c:pt idx="1658">
                  <c:v>25.4</c:v>
                </c:pt>
                <c:pt idx="1659">
                  <c:v>24.7</c:v>
                </c:pt>
                <c:pt idx="1660">
                  <c:v>24.5</c:v>
                </c:pt>
                <c:pt idx="1661">
                  <c:v>26</c:v>
                </c:pt>
                <c:pt idx="1662">
                  <c:v>24.6</c:v>
                </c:pt>
                <c:pt idx="1663">
                  <c:v>23.5</c:v>
                </c:pt>
                <c:pt idx="1664">
                  <c:v>24.7</c:v>
                </c:pt>
                <c:pt idx="1665">
                  <c:v>24.2</c:v>
                </c:pt>
                <c:pt idx="1666">
                  <c:v>24.4</c:v>
                </c:pt>
                <c:pt idx="1667">
                  <c:v>25.6</c:v>
                </c:pt>
                <c:pt idx="1668">
                  <c:v>23.7</c:v>
                </c:pt>
                <c:pt idx="1669">
                  <c:v>25.9</c:v>
                </c:pt>
                <c:pt idx="1670">
                  <c:v>24.1</c:v>
                </c:pt>
                <c:pt idx="1671">
                  <c:v>24.2</c:v>
                </c:pt>
                <c:pt idx="1672">
                  <c:v>25.4</c:v>
                </c:pt>
                <c:pt idx="1673">
                  <c:v>25.9</c:v>
                </c:pt>
                <c:pt idx="1674">
                  <c:v>26.2</c:v>
                </c:pt>
                <c:pt idx="1675">
                  <c:v>26.6</c:v>
                </c:pt>
                <c:pt idx="1676">
                  <c:v>27.8</c:v>
                </c:pt>
                <c:pt idx="1677">
                  <c:v>28.4</c:v>
                </c:pt>
                <c:pt idx="1678">
                  <c:v>29</c:v>
                </c:pt>
                <c:pt idx="1679">
                  <c:v>28.3</c:v>
                </c:pt>
                <c:pt idx="1680">
                  <c:v>28.9</c:v>
                </c:pt>
                <c:pt idx="1681">
                  <c:v>31</c:v>
                </c:pt>
                <c:pt idx="1682">
                  <c:v>31.6</c:v>
                </c:pt>
                <c:pt idx="1683">
                  <c:v>31.3</c:v>
                </c:pt>
                <c:pt idx="1684">
                  <c:v>33.5</c:v>
                </c:pt>
                <c:pt idx="1685">
                  <c:v>34</c:v>
                </c:pt>
                <c:pt idx="1686">
                  <c:v>36.9</c:v>
                </c:pt>
                <c:pt idx="1687">
                  <c:v>38.6</c:v>
                </c:pt>
                <c:pt idx="1688">
                  <c:v>40</c:v>
                </c:pt>
                <c:pt idx="1689">
                  <c:v>39.9</c:v>
                </c:pt>
                <c:pt idx="1690">
                  <c:v>42.8</c:v>
                </c:pt>
                <c:pt idx="1691">
                  <c:v>44.4</c:v>
                </c:pt>
                <c:pt idx="1692">
                  <c:v>45.8</c:v>
                </c:pt>
                <c:pt idx="1693">
                  <c:v>46.4</c:v>
                </c:pt>
                <c:pt idx="1694">
                  <c:v>48.5</c:v>
                </c:pt>
                <c:pt idx="1695">
                  <c:v>49.3</c:v>
                </c:pt>
                <c:pt idx="1696">
                  <c:v>49.5</c:v>
                </c:pt>
                <c:pt idx="1697">
                  <c:v>52.1</c:v>
                </c:pt>
                <c:pt idx="1698">
                  <c:v>52</c:v>
                </c:pt>
                <c:pt idx="1699">
                  <c:v>54.4</c:v>
                </c:pt>
                <c:pt idx="1700">
                  <c:v>55</c:v>
                </c:pt>
                <c:pt idx="1701">
                  <c:v>55.5</c:v>
                </c:pt>
                <c:pt idx="1702">
                  <c:v>55.5</c:v>
                </c:pt>
                <c:pt idx="1703">
                  <c:v>57.3</c:v>
                </c:pt>
                <c:pt idx="1704">
                  <c:v>57</c:v>
                </c:pt>
                <c:pt idx="1705">
                  <c:v>58</c:v>
                </c:pt>
                <c:pt idx="1706">
                  <c:v>57.4</c:v>
                </c:pt>
                <c:pt idx="1707">
                  <c:v>58.1</c:v>
                </c:pt>
                <c:pt idx="1708">
                  <c:v>58.7</c:v>
                </c:pt>
                <c:pt idx="1709">
                  <c:v>58.8</c:v>
                </c:pt>
                <c:pt idx="1710">
                  <c:v>58.4</c:v>
                </c:pt>
                <c:pt idx="1711">
                  <c:v>59.9</c:v>
                </c:pt>
                <c:pt idx="1712">
                  <c:v>59.3</c:v>
                </c:pt>
                <c:pt idx="1713">
                  <c:v>59.2</c:v>
                </c:pt>
                <c:pt idx="1714">
                  <c:v>58.5</c:v>
                </c:pt>
                <c:pt idx="1715">
                  <c:v>57.8</c:v>
                </c:pt>
                <c:pt idx="1716">
                  <c:v>58.4</c:v>
                </c:pt>
                <c:pt idx="1717">
                  <c:v>59.8</c:v>
                </c:pt>
                <c:pt idx="1718">
                  <c:v>58.7</c:v>
                </c:pt>
                <c:pt idx="1719">
                  <c:v>59.8</c:v>
                </c:pt>
                <c:pt idx="1720">
                  <c:v>57.4</c:v>
                </c:pt>
                <c:pt idx="1721">
                  <c:v>58.3</c:v>
                </c:pt>
                <c:pt idx="1722">
                  <c:v>59.2</c:v>
                </c:pt>
                <c:pt idx="1723">
                  <c:v>59.4</c:v>
                </c:pt>
                <c:pt idx="1724">
                  <c:v>60</c:v>
                </c:pt>
                <c:pt idx="1725">
                  <c:v>59.8</c:v>
                </c:pt>
                <c:pt idx="1726">
                  <c:v>59.6</c:v>
                </c:pt>
                <c:pt idx="1727">
                  <c:v>59.2</c:v>
                </c:pt>
                <c:pt idx="1728">
                  <c:v>59.1</c:v>
                </c:pt>
                <c:pt idx="1729">
                  <c:v>57.8</c:v>
                </c:pt>
                <c:pt idx="1730">
                  <c:v>57.4</c:v>
                </c:pt>
                <c:pt idx="1731">
                  <c:v>58</c:v>
                </c:pt>
                <c:pt idx="1732">
                  <c:v>56.6</c:v>
                </c:pt>
                <c:pt idx="1733">
                  <c:v>57.3</c:v>
                </c:pt>
                <c:pt idx="1734">
                  <c:v>57.9</c:v>
                </c:pt>
                <c:pt idx="1735">
                  <c:v>57.2</c:v>
                </c:pt>
                <c:pt idx="1736">
                  <c:v>57</c:v>
                </c:pt>
                <c:pt idx="1737">
                  <c:v>55.7</c:v>
                </c:pt>
                <c:pt idx="1738">
                  <c:v>55.4</c:v>
                </c:pt>
                <c:pt idx="1739">
                  <c:v>53.5</c:v>
                </c:pt>
                <c:pt idx="1740">
                  <c:v>52.4</c:v>
                </c:pt>
                <c:pt idx="1741">
                  <c:v>52.4</c:v>
                </c:pt>
                <c:pt idx="1742">
                  <c:v>51.8</c:v>
                </c:pt>
                <c:pt idx="1743">
                  <c:v>49.8</c:v>
                </c:pt>
                <c:pt idx="1744">
                  <c:v>48.2</c:v>
                </c:pt>
                <c:pt idx="1745">
                  <c:v>47.1</c:v>
                </c:pt>
                <c:pt idx="1746">
                  <c:v>45.7</c:v>
                </c:pt>
                <c:pt idx="1747">
                  <c:v>45.1</c:v>
                </c:pt>
                <c:pt idx="1748">
                  <c:v>42.1</c:v>
                </c:pt>
                <c:pt idx="1749">
                  <c:v>42.3</c:v>
                </c:pt>
                <c:pt idx="1750">
                  <c:v>40</c:v>
                </c:pt>
                <c:pt idx="1751">
                  <c:v>38.6</c:v>
                </c:pt>
                <c:pt idx="1752">
                  <c:v>38</c:v>
                </c:pt>
                <c:pt idx="1753">
                  <c:v>36.6</c:v>
                </c:pt>
                <c:pt idx="1754">
                  <c:v>35</c:v>
                </c:pt>
                <c:pt idx="1755">
                  <c:v>33</c:v>
                </c:pt>
                <c:pt idx="1756">
                  <c:v>32.4</c:v>
                </c:pt>
                <c:pt idx="1757">
                  <c:v>31.3</c:v>
                </c:pt>
                <c:pt idx="1758">
                  <c:v>29</c:v>
                </c:pt>
                <c:pt idx="1759">
                  <c:v>27.6</c:v>
                </c:pt>
                <c:pt idx="1760">
                  <c:v>26.2</c:v>
                </c:pt>
                <c:pt idx="1761">
                  <c:v>25.5</c:v>
                </c:pt>
                <c:pt idx="1762">
                  <c:v>24.4</c:v>
                </c:pt>
                <c:pt idx="1763">
                  <c:v>23.6</c:v>
                </c:pt>
                <c:pt idx="1764">
                  <c:v>23.3</c:v>
                </c:pt>
                <c:pt idx="1765">
                  <c:v>21.4</c:v>
                </c:pt>
                <c:pt idx="1766">
                  <c:v>19.5</c:v>
                </c:pt>
                <c:pt idx="1767">
                  <c:v>19.3</c:v>
                </c:pt>
                <c:pt idx="1768">
                  <c:v>17.7</c:v>
                </c:pt>
                <c:pt idx="1769">
                  <c:v>18.399999999999999</c:v>
                </c:pt>
                <c:pt idx="1770">
                  <c:v>18</c:v>
                </c:pt>
                <c:pt idx="1771">
                  <c:v>17.100000000000001</c:v>
                </c:pt>
                <c:pt idx="1772">
                  <c:v>17.2</c:v>
                </c:pt>
                <c:pt idx="1773">
                  <c:v>16.5</c:v>
                </c:pt>
                <c:pt idx="1774">
                  <c:v>15.9</c:v>
                </c:pt>
                <c:pt idx="1775">
                  <c:v>14.7</c:v>
                </c:pt>
                <c:pt idx="1776">
                  <c:v>14.8</c:v>
                </c:pt>
                <c:pt idx="1777">
                  <c:v>15.4</c:v>
                </c:pt>
                <c:pt idx="1778">
                  <c:v>15.5</c:v>
                </c:pt>
                <c:pt idx="1779">
                  <c:v>13.9</c:v>
                </c:pt>
                <c:pt idx="1780">
                  <c:v>13.8</c:v>
                </c:pt>
                <c:pt idx="1781">
                  <c:v>13.4</c:v>
                </c:pt>
                <c:pt idx="1782">
                  <c:v>14.1</c:v>
                </c:pt>
                <c:pt idx="1783">
                  <c:v>13.6</c:v>
                </c:pt>
                <c:pt idx="1784">
                  <c:v>13.2</c:v>
                </c:pt>
                <c:pt idx="1785">
                  <c:v>12.9</c:v>
                </c:pt>
                <c:pt idx="1786">
                  <c:v>14.2</c:v>
                </c:pt>
                <c:pt idx="1787">
                  <c:v>13.1</c:v>
                </c:pt>
                <c:pt idx="1788">
                  <c:v>11.9</c:v>
                </c:pt>
                <c:pt idx="1789">
                  <c:v>13.5</c:v>
                </c:pt>
                <c:pt idx="1790">
                  <c:v>13</c:v>
                </c:pt>
                <c:pt idx="1791">
                  <c:v>12.3</c:v>
                </c:pt>
                <c:pt idx="1792">
                  <c:v>13.8</c:v>
                </c:pt>
                <c:pt idx="1793">
                  <c:v>12</c:v>
                </c:pt>
                <c:pt idx="1794">
                  <c:v>12.5</c:v>
                </c:pt>
                <c:pt idx="1795">
                  <c:v>12</c:v>
                </c:pt>
                <c:pt idx="1796">
                  <c:v>12.7</c:v>
                </c:pt>
                <c:pt idx="1797">
                  <c:v>12.9</c:v>
                </c:pt>
                <c:pt idx="1798">
                  <c:v>12.5</c:v>
                </c:pt>
                <c:pt idx="1799">
                  <c:v>12.3</c:v>
                </c:pt>
                <c:pt idx="1800">
                  <c:v>12.2</c:v>
                </c:pt>
                <c:pt idx="1801">
                  <c:v>12.5</c:v>
                </c:pt>
                <c:pt idx="1802">
                  <c:v>12.1</c:v>
                </c:pt>
                <c:pt idx="1803">
                  <c:v>11.6</c:v>
                </c:pt>
                <c:pt idx="1804">
                  <c:v>11.8</c:v>
                </c:pt>
                <c:pt idx="1805">
                  <c:v>13.1</c:v>
                </c:pt>
                <c:pt idx="1806">
                  <c:v>12.2</c:v>
                </c:pt>
                <c:pt idx="1807">
                  <c:v>12</c:v>
                </c:pt>
                <c:pt idx="1808">
                  <c:v>10.9</c:v>
                </c:pt>
                <c:pt idx="1809">
                  <c:v>11.7</c:v>
                </c:pt>
                <c:pt idx="1810">
                  <c:v>12</c:v>
                </c:pt>
                <c:pt idx="1811">
                  <c:v>13</c:v>
                </c:pt>
                <c:pt idx="1812">
                  <c:v>12.5</c:v>
                </c:pt>
                <c:pt idx="1813">
                  <c:v>13</c:v>
                </c:pt>
                <c:pt idx="1814">
                  <c:v>12.6</c:v>
                </c:pt>
                <c:pt idx="1815">
                  <c:v>13.1</c:v>
                </c:pt>
                <c:pt idx="1816">
                  <c:v>12.7</c:v>
                </c:pt>
                <c:pt idx="1817">
                  <c:v>12</c:v>
                </c:pt>
                <c:pt idx="1818">
                  <c:v>11.7</c:v>
                </c:pt>
                <c:pt idx="1819">
                  <c:v>12.6</c:v>
                </c:pt>
                <c:pt idx="1820">
                  <c:v>11.8</c:v>
                </c:pt>
                <c:pt idx="1821">
                  <c:v>12.3</c:v>
                </c:pt>
                <c:pt idx="1822">
                  <c:v>11.9</c:v>
                </c:pt>
                <c:pt idx="1823">
                  <c:v>12.7</c:v>
                </c:pt>
                <c:pt idx="1824">
                  <c:v>12.5</c:v>
                </c:pt>
                <c:pt idx="1825">
                  <c:v>11</c:v>
                </c:pt>
                <c:pt idx="1826">
                  <c:v>12.3</c:v>
                </c:pt>
                <c:pt idx="1827">
                  <c:v>11.8</c:v>
                </c:pt>
                <c:pt idx="1828">
                  <c:v>13.4</c:v>
                </c:pt>
                <c:pt idx="1829">
                  <c:v>12</c:v>
                </c:pt>
                <c:pt idx="1830">
                  <c:v>13.2</c:v>
                </c:pt>
                <c:pt idx="1831">
                  <c:v>12.4</c:v>
                </c:pt>
                <c:pt idx="1832">
                  <c:v>12.4</c:v>
                </c:pt>
                <c:pt idx="1833">
                  <c:v>11</c:v>
                </c:pt>
                <c:pt idx="1834">
                  <c:v>12.1</c:v>
                </c:pt>
                <c:pt idx="1835">
                  <c:v>11.7</c:v>
                </c:pt>
                <c:pt idx="1836">
                  <c:v>12.4</c:v>
                </c:pt>
                <c:pt idx="1837">
                  <c:v>13.2</c:v>
                </c:pt>
                <c:pt idx="1838">
                  <c:v>12.7</c:v>
                </c:pt>
                <c:pt idx="1839">
                  <c:v>11.8</c:v>
                </c:pt>
                <c:pt idx="1840">
                  <c:v>11.6</c:v>
                </c:pt>
                <c:pt idx="1841">
                  <c:v>12.6</c:v>
                </c:pt>
                <c:pt idx="1842">
                  <c:v>11.9</c:v>
                </c:pt>
                <c:pt idx="1843">
                  <c:v>11.7</c:v>
                </c:pt>
                <c:pt idx="1844">
                  <c:v>11.4</c:v>
                </c:pt>
                <c:pt idx="1845">
                  <c:v>11.2</c:v>
                </c:pt>
                <c:pt idx="1846">
                  <c:v>12.6</c:v>
                </c:pt>
                <c:pt idx="1847">
                  <c:v>12</c:v>
                </c:pt>
                <c:pt idx="1848">
                  <c:v>12.1</c:v>
                </c:pt>
                <c:pt idx="1849">
                  <c:v>11.2</c:v>
                </c:pt>
                <c:pt idx="1850">
                  <c:v>11.8</c:v>
                </c:pt>
                <c:pt idx="1851">
                  <c:v>12.1</c:v>
                </c:pt>
                <c:pt idx="1852">
                  <c:v>12.5</c:v>
                </c:pt>
                <c:pt idx="1853">
                  <c:v>11.5</c:v>
                </c:pt>
                <c:pt idx="1854">
                  <c:v>12.9</c:v>
                </c:pt>
                <c:pt idx="1855">
                  <c:v>11.8</c:v>
                </c:pt>
                <c:pt idx="1856">
                  <c:v>11.9</c:v>
                </c:pt>
                <c:pt idx="1857">
                  <c:v>11.7</c:v>
                </c:pt>
                <c:pt idx="1858">
                  <c:v>12.5</c:v>
                </c:pt>
                <c:pt idx="1859">
                  <c:v>11.2</c:v>
                </c:pt>
                <c:pt idx="1860">
                  <c:v>12.2</c:v>
                </c:pt>
                <c:pt idx="1861">
                  <c:v>12.5</c:v>
                </c:pt>
                <c:pt idx="1862">
                  <c:v>12.1</c:v>
                </c:pt>
                <c:pt idx="1863">
                  <c:v>12.4</c:v>
                </c:pt>
                <c:pt idx="1864">
                  <c:v>14.4</c:v>
                </c:pt>
                <c:pt idx="1865">
                  <c:v>12.6</c:v>
                </c:pt>
                <c:pt idx="1866">
                  <c:v>13</c:v>
                </c:pt>
                <c:pt idx="1867">
                  <c:v>11.7</c:v>
                </c:pt>
                <c:pt idx="1868">
                  <c:v>12.1</c:v>
                </c:pt>
                <c:pt idx="1869">
                  <c:v>12.8</c:v>
                </c:pt>
                <c:pt idx="1870">
                  <c:v>12.4</c:v>
                </c:pt>
                <c:pt idx="1871">
                  <c:v>12.5</c:v>
                </c:pt>
                <c:pt idx="1872">
                  <c:v>13.5</c:v>
                </c:pt>
                <c:pt idx="1873">
                  <c:v>13.5</c:v>
                </c:pt>
                <c:pt idx="1874">
                  <c:v>13.2</c:v>
                </c:pt>
                <c:pt idx="1875">
                  <c:v>13</c:v>
                </c:pt>
                <c:pt idx="1876">
                  <c:v>14.5</c:v>
                </c:pt>
                <c:pt idx="1877">
                  <c:v>12.9</c:v>
                </c:pt>
                <c:pt idx="1878">
                  <c:v>14.3</c:v>
                </c:pt>
                <c:pt idx="1879">
                  <c:v>12.6</c:v>
                </c:pt>
                <c:pt idx="1880">
                  <c:v>13.9</c:v>
                </c:pt>
                <c:pt idx="1881">
                  <c:v>13.6</c:v>
                </c:pt>
                <c:pt idx="1882">
                  <c:v>13.3</c:v>
                </c:pt>
                <c:pt idx="1883">
                  <c:v>13.2</c:v>
                </c:pt>
                <c:pt idx="1884">
                  <c:v>13.2</c:v>
                </c:pt>
                <c:pt idx="1885">
                  <c:v>12.8</c:v>
                </c:pt>
                <c:pt idx="1886">
                  <c:v>13.9</c:v>
                </c:pt>
                <c:pt idx="1887">
                  <c:v>14.4</c:v>
                </c:pt>
                <c:pt idx="1888">
                  <c:v>14.5</c:v>
                </c:pt>
                <c:pt idx="1889">
                  <c:v>13.7</c:v>
                </c:pt>
                <c:pt idx="1890">
                  <c:v>13.4</c:v>
                </c:pt>
                <c:pt idx="1891">
                  <c:v>13.5</c:v>
                </c:pt>
                <c:pt idx="1892">
                  <c:v>15.3</c:v>
                </c:pt>
                <c:pt idx="1893">
                  <c:v>14.2</c:v>
                </c:pt>
                <c:pt idx="1894">
                  <c:v>14.7</c:v>
                </c:pt>
                <c:pt idx="1895">
                  <c:v>14.6</c:v>
                </c:pt>
                <c:pt idx="1896">
                  <c:v>13.6</c:v>
                </c:pt>
                <c:pt idx="1897">
                  <c:v>14.8</c:v>
                </c:pt>
                <c:pt idx="1898">
                  <c:v>15</c:v>
                </c:pt>
                <c:pt idx="1899">
                  <c:v>14.4</c:v>
                </c:pt>
                <c:pt idx="1900">
                  <c:v>14.2</c:v>
                </c:pt>
                <c:pt idx="1901">
                  <c:v>14.1</c:v>
                </c:pt>
                <c:pt idx="1902">
                  <c:v>15</c:v>
                </c:pt>
                <c:pt idx="1903">
                  <c:v>15.1</c:v>
                </c:pt>
                <c:pt idx="1904">
                  <c:v>14.1</c:v>
                </c:pt>
                <c:pt idx="1905">
                  <c:v>13.5</c:v>
                </c:pt>
                <c:pt idx="1906">
                  <c:v>15</c:v>
                </c:pt>
                <c:pt idx="1907">
                  <c:v>14.8</c:v>
                </c:pt>
                <c:pt idx="1908">
                  <c:v>13.9</c:v>
                </c:pt>
                <c:pt idx="1909">
                  <c:v>15.2</c:v>
                </c:pt>
                <c:pt idx="1910">
                  <c:v>14.6</c:v>
                </c:pt>
                <c:pt idx="1911">
                  <c:v>14.8</c:v>
                </c:pt>
                <c:pt idx="1912">
                  <c:v>14.8</c:v>
                </c:pt>
                <c:pt idx="1913">
                  <c:v>14.8</c:v>
                </c:pt>
                <c:pt idx="1914">
                  <c:v>13.9</c:v>
                </c:pt>
                <c:pt idx="1915">
                  <c:v>14</c:v>
                </c:pt>
                <c:pt idx="1916">
                  <c:v>14.5</c:v>
                </c:pt>
                <c:pt idx="1917">
                  <c:v>13.3</c:v>
                </c:pt>
                <c:pt idx="1918">
                  <c:v>13.9</c:v>
                </c:pt>
                <c:pt idx="1919">
                  <c:v>12.6</c:v>
                </c:pt>
                <c:pt idx="1920">
                  <c:v>12.9</c:v>
                </c:pt>
                <c:pt idx="1921">
                  <c:v>13.5</c:v>
                </c:pt>
                <c:pt idx="1922">
                  <c:v>13.4</c:v>
                </c:pt>
                <c:pt idx="1923">
                  <c:v>13.8</c:v>
                </c:pt>
                <c:pt idx="1924">
                  <c:v>14</c:v>
                </c:pt>
                <c:pt idx="1925">
                  <c:v>13.8</c:v>
                </c:pt>
                <c:pt idx="1926">
                  <c:v>13.7</c:v>
                </c:pt>
                <c:pt idx="1927">
                  <c:v>13.7</c:v>
                </c:pt>
                <c:pt idx="1928">
                  <c:v>13.2</c:v>
                </c:pt>
                <c:pt idx="1929">
                  <c:v>12.9</c:v>
                </c:pt>
                <c:pt idx="1930">
                  <c:v>13.3</c:v>
                </c:pt>
                <c:pt idx="1931">
                  <c:v>12.8</c:v>
                </c:pt>
                <c:pt idx="1932">
                  <c:v>12.1</c:v>
                </c:pt>
                <c:pt idx="1933">
                  <c:v>13.3</c:v>
                </c:pt>
                <c:pt idx="1934">
                  <c:v>13.5</c:v>
                </c:pt>
                <c:pt idx="1935">
                  <c:v>13.3</c:v>
                </c:pt>
                <c:pt idx="1936">
                  <c:v>12.7</c:v>
                </c:pt>
                <c:pt idx="1937">
                  <c:v>12.7</c:v>
                </c:pt>
                <c:pt idx="1938">
                  <c:v>13.7</c:v>
                </c:pt>
                <c:pt idx="1939">
                  <c:v>12.9</c:v>
                </c:pt>
                <c:pt idx="1940">
                  <c:v>13.8</c:v>
                </c:pt>
                <c:pt idx="1941">
                  <c:v>14.3</c:v>
                </c:pt>
                <c:pt idx="1942">
                  <c:v>13.4</c:v>
                </c:pt>
                <c:pt idx="1943">
                  <c:v>13.1</c:v>
                </c:pt>
                <c:pt idx="1944">
                  <c:v>14.3</c:v>
                </c:pt>
                <c:pt idx="1945">
                  <c:v>13.7</c:v>
                </c:pt>
                <c:pt idx="1946">
                  <c:v>13.9</c:v>
                </c:pt>
                <c:pt idx="1947">
                  <c:v>14.3</c:v>
                </c:pt>
                <c:pt idx="1948">
                  <c:v>13.7</c:v>
                </c:pt>
                <c:pt idx="1949">
                  <c:v>14.6</c:v>
                </c:pt>
                <c:pt idx="1950">
                  <c:v>13.2</c:v>
                </c:pt>
                <c:pt idx="1951">
                  <c:v>12.5</c:v>
                </c:pt>
                <c:pt idx="1952">
                  <c:v>14</c:v>
                </c:pt>
                <c:pt idx="1953">
                  <c:v>14.7</c:v>
                </c:pt>
                <c:pt idx="1954">
                  <c:v>14.2</c:v>
                </c:pt>
                <c:pt idx="1955">
                  <c:v>14.3</c:v>
                </c:pt>
                <c:pt idx="1956">
                  <c:v>12.7</c:v>
                </c:pt>
                <c:pt idx="1957">
                  <c:v>13.6</c:v>
                </c:pt>
                <c:pt idx="1958">
                  <c:v>14.2</c:v>
                </c:pt>
                <c:pt idx="1959">
                  <c:v>14</c:v>
                </c:pt>
                <c:pt idx="1960">
                  <c:v>14.1</c:v>
                </c:pt>
                <c:pt idx="1961">
                  <c:v>15</c:v>
                </c:pt>
                <c:pt idx="1962">
                  <c:v>15.2</c:v>
                </c:pt>
                <c:pt idx="1963">
                  <c:v>14.2</c:v>
                </c:pt>
                <c:pt idx="1964">
                  <c:v>14.5</c:v>
                </c:pt>
                <c:pt idx="1965">
                  <c:v>13.5</c:v>
                </c:pt>
                <c:pt idx="1966">
                  <c:v>14.5</c:v>
                </c:pt>
                <c:pt idx="1967">
                  <c:v>14.2</c:v>
                </c:pt>
                <c:pt idx="1968">
                  <c:v>13.4</c:v>
                </c:pt>
                <c:pt idx="1969">
                  <c:v>14.2</c:v>
                </c:pt>
                <c:pt idx="1970">
                  <c:v>13.5</c:v>
                </c:pt>
                <c:pt idx="1971">
                  <c:v>14.3</c:v>
                </c:pt>
                <c:pt idx="1972">
                  <c:v>14.6</c:v>
                </c:pt>
                <c:pt idx="1973">
                  <c:v>14.1</c:v>
                </c:pt>
                <c:pt idx="1974">
                  <c:v>15.7</c:v>
                </c:pt>
                <c:pt idx="1975">
                  <c:v>14.4</c:v>
                </c:pt>
                <c:pt idx="1976">
                  <c:v>14.4</c:v>
                </c:pt>
                <c:pt idx="1977">
                  <c:v>14.6</c:v>
                </c:pt>
                <c:pt idx="1978">
                  <c:v>16.2</c:v>
                </c:pt>
                <c:pt idx="1979">
                  <c:v>14.5</c:v>
                </c:pt>
                <c:pt idx="1980">
                  <c:v>14.3</c:v>
                </c:pt>
                <c:pt idx="1981">
                  <c:v>15.6</c:v>
                </c:pt>
                <c:pt idx="1982">
                  <c:v>13.8</c:v>
                </c:pt>
                <c:pt idx="1983">
                  <c:v>13.4</c:v>
                </c:pt>
                <c:pt idx="1984">
                  <c:v>13.6</c:v>
                </c:pt>
                <c:pt idx="1985">
                  <c:v>14.3</c:v>
                </c:pt>
                <c:pt idx="1986">
                  <c:v>15.2</c:v>
                </c:pt>
                <c:pt idx="1987">
                  <c:v>15.3</c:v>
                </c:pt>
                <c:pt idx="1988">
                  <c:v>14</c:v>
                </c:pt>
                <c:pt idx="1989">
                  <c:v>14.6</c:v>
                </c:pt>
                <c:pt idx="1990">
                  <c:v>14.1</c:v>
                </c:pt>
                <c:pt idx="1991">
                  <c:v>14.9</c:v>
                </c:pt>
                <c:pt idx="1992">
                  <c:v>13.7</c:v>
                </c:pt>
                <c:pt idx="1993">
                  <c:v>14.3</c:v>
                </c:pt>
                <c:pt idx="1994">
                  <c:v>13.5</c:v>
                </c:pt>
                <c:pt idx="1995">
                  <c:v>14.5</c:v>
                </c:pt>
                <c:pt idx="1996">
                  <c:v>14.2</c:v>
                </c:pt>
                <c:pt idx="1997">
                  <c:v>14</c:v>
                </c:pt>
                <c:pt idx="1998">
                  <c:v>13.4</c:v>
                </c:pt>
                <c:pt idx="1999">
                  <c:v>13.2</c:v>
                </c:pt>
                <c:pt idx="2000">
                  <c:v>13.6</c:v>
                </c:pt>
                <c:pt idx="2001">
                  <c:v>13.2</c:v>
                </c:pt>
                <c:pt idx="2002">
                  <c:v>13</c:v>
                </c:pt>
                <c:pt idx="2003">
                  <c:v>13</c:v>
                </c:pt>
                <c:pt idx="2004">
                  <c:v>13.8</c:v>
                </c:pt>
                <c:pt idx="2005">
                  <c:v>12</c:v>
                </c:pt>
                <c:pt idx="2006">
                  <c:v>13</c:v>
                </c:pt>
                <c:pt idx="2007">
                  <c:v>13.2</c:v>
                </c:pt>
                <c:pt idx="2008">
                  <c:v>12.1</c:v>
                </c:pt>
                <c:pt idx="2009">
                  <c:v>11.3</c:v>
                </c:pt>
                <c:pt idx="2010">
                  <c:v>12.7</c:v>
                </c:pt>
                <c:pt idx="2011">
                  <c:v>12.7</c:v>
                </c:pt>
                <c:pt idx="2012">
                  <c:v>11.8</c:v>
                </c:pt>
                <c:pt idx="2013">
                  <c:v>11.9</c:v>
                </c:pt>
                <c:pt idx="2014">
                  <c:v>11.2</c:v>
                </c:pt>
                <c:pt idx="2015">
                  <c:v>11.8</c:v>
                </c:pt>
                <c:pt idx="2016">
                  <c:v>11.3</c:v>
                </c:pt>
                <c:pt idx="2017">
                  <c:v>12</c:v>
                </c:pt>
                <c:pt idx="2018">
                  <c:v>10.6</c:v>
                </c:pt>
                <c:pt idx="2019">
                  <c:v>12.3</c:v>
                </c:pt>
                <c:pt idx="2020">
                  <c:v>10.5</c:v>
                </c:pt>
                <c:pt idx="2021">
                  <c:v>11</c:v>
                </c:pt>
                <c:pt idx="2022">
                  <c:v>11.4</c:v>
                </c:pt>
                <c:pt idx="2023">
                  <c:v>11</c:v>
                </c:pt>
                <c:pt idx="2024">
                  <c:v>12</c:v>
                </c:pt>
                <c:pt idx="2025">
                  <c:v>10.6</c:v>
                </c:pt>
                <c:pt idx="2026">
                  <c:v>13.2</c:v>
                </c:pt>
                <c:pt idx="2027">
                  <c:v>13</c:v>
                </c:pt>
                <c:pt idx="2028">
                  <c:v>11.5</c:v>
                </c:pt>
                <c:pt idx="2029">
                  <c:v>11.5</c:v>
                </c:pt>
                <c:pt idx="2030">
                  <c:v>12.6</c:v>
                </c:pt>
                <c:pt idx="2031">
                  <c:v>12.6</c:v>
                </c:pt>
                <c:pt idx="2032">
                  <c:v>11.4</c:v>
                </c:pt>
                <c:pt idx="2033">
                  <c:v>11.5</c:v>
                </c:pt>
                <c:pt idx="2034">
                  <c:v>11.4</c:v>
                </c:pt>
                <c:pt idx="2035">
                  <c:v>10.3</c:v>
                </c:pt>
                <c:pt idx="2036">
                  <c:v>11</c:v>
                </c:pt>
                <c:pt idx="2037">
                  <c:v>11.6</c:v>
                </c:pt>
                <c:pt idx="2038">
                  <c:v>10.9</c:v>
                </c:pt>
                <c:pt idx="2039">
                  <c:v>13</c:v>
                </c:pt>
                <c:pt idx="2040">
                  <c:v>11.8</c:v>
                </c:pt>
                <c:pt idx="2041">
                  <c:v>11.2</c:v>
                </c:pt>
                <c:pt idx="2042">
                  <c:v>10.8</c:v>
                </c:pt>
                <c:pt idx="2043">
                  <c:v>11.8</c:v>
                </c:pt>
                <c:pt idx="2044">
                  <c:v>11.6</c:v>
                </c:pt>
                <c:pt idx="2045">
                  <c:v>9.8000000000000007</c:v>
                </c:pt>
                <c:pt idx="2046">
                  <c:v>11.7</c:v>
                </c:pt>
                <c:pt idx="2047">
                  <c:v>11.3</c:v>
                </c:pt>
                <c:pt idx="2048">
                  <c:v>11</c:v>
                </c:pt>
                <c:pt idx="2049">
                  <c:v>11.7</c:v>
                </c:pt>
                <c:pt idx="2050">
                  <c:v>11.1</c:v>
                </c:pt>
                <c:pt idx="2051">
                  <c:v>11.1</c:v>
                </c:pt>
                <c:pt idx="2052">
                  <c:v>11.1</c:v>
                </c:pt>
                <c:pt idx="2053">
                  <c:v>11.5</c:v>
                </c:pt>
                <c:pt idx="2054">
                  <c:v>11.5</c:v>
                </c:pt>
                <c:pt idx="2055">
                  <c:v>11.3</c:v>
                </c:pt>
                <c:pt idx="2056">
                  <c:v>10</c:v>
                </c:pt>
                <c:pt idx="2057">
                  <c:v>10.5</c:v>
                </c:pt>
                <c:pt idx="2058">
                  <c:v>11</c:v>
                </c:pt>
                <c:pt idx="2059">
                  <c:v>10.8</c:v>
                </c:pt>
                <c:pt idx="2060">
                  <c:v>10.8</c:v>
                </c:pt>
                <c:pt idx="2061">
                  <c:v>11.3</c:v>
                </c:pt>
                <c:pt idx="2062">
                  <c:v>10.5</c:v>
                </c:pt>
                <c:pt idx="2063">
                  <c:v>11.6</c:v>
                </c:pt>
                <c:pt idx="2064">
                  <c:v>10</c:v>
                </c:pt>
                <c:pt idx="2065">
                  <c:v>11.2</c:v>
                </c:pt>
                <c:pt idx="2066">
                  <c:v>10.4</c:v>
                </c:pt>
                <c:pt idx="2067">
                  <c:v>11.2</c:v>
                </c:pt>
                <c:pt idx="2068">
                  <c:v>11</c:v>
                </c:pt>
                <c:pt idx="2069">
                  <c:v>11</c:v>
                </c:pt>
                <c:pt idx="2070">
                  <c:v>11.6</c:v>
                </c:pt>
                <c:pt idx="2071">
                  <c:v>11.5</c:v>
                </c:pt>
                <c:pt idx="2072">
                  <c:v>11.1</c:v>
                </c:pt>
                <c:pt idx="2073">
                  <c:v>10.6</c:v>
                </c:pt>
                <c:pt idx="2074">
                  <c:v>10</c:v>
                </c:pt>
                <c:pt idx="2075">
                  <c:v>11.6</c:v>
                </c:pt>
                <c:pt idx="2076">
                  <c:v>11.4</c:v>
                </c:pt>
                <c:pt idx="2077">
                  <c:v>11.9</c:v>
                </c:pt>
                <c:pt idx="2078">
                  <c:v>12.5</c:v>
                </c:pt>
                <c:pt idx="2079">
                  <c:v>11</c:v>
                </c:pt>
                <c:pt idx="2080">
                  <c:v>11.6</c:v>
                </c:pt>
                <c:pt idx="2081">
                  <c:v>11.4</c:v>
                </c:pt>
                <c:pt idx="2082">
                  <c:v>11.2</c:v>
                </c:pt>
                <c:pt idx="2083">
                  <c:v>12</c:v>
                </c:pt>
                <c:pt idx="2084">
                  <c:v>12.2</c:v>
                </c:pt>
                <c:pt idx="2085">
                  <c:v>11.6</c:v>
                </c:pt>
                <c:pt idx="2086">
                  <c:v>12</c:v>
                </c:pt>
                <c:pt idx="2087">
                  <c:v>10.5</c:v>
                </c:pt>
                <c:pt idx="2088">
                  <c:v>12.5</c:v>
                </c:pt>
                <c:pt idx="2089">
                  <c:v>11.9</c:v>
                </c:pt>
                <c:pt idx="2090">
                  <c:v>12.3</c:v>
                </c:pt>
                <c:pt idx="2091">
                  <c:v>11.6</c:v>
                </c:pt>
                <c:pt idx="2092">
                  <c:v>12.9</c:v>
                </c:pt>
                <c:pt idx="2093">
                  <c:v>12.4</c:v>
                </c:pt>
                <c:pt idx="2094">
                  <c:v>12.9</c:v>
                </c:pt>
                <c:pt idx="2095">
                  <c:v>11.6</c:v>
                </c:pt>
                <c:pt idx="2096">
                  <c:v>11.2</c:v>
                </c:pt>
                <c:pt idx="2097">
                  <c:v>12.5</c:v>
                </c:pt>
                <c:pt idx="2098">
                  <c:v>11.3</c:v>
                </c:pt>
                <c:pt idx="2099">
                  <c:v>12.4</c:v>
                </c:pt>
                <c:pt idx="2100">
                  <c:v>10.5</c:v>
                </c:pt>
                <c:pt idx="2101">
                  <c:v>11.9</c:v>
                </c:pt>
                <c:pt idx="2102">
                  <c:v>12.7</c:v>
                </c:pt>
                <c:pt idx="2103">
                  <c:v>12.3</c:v>
                </c:pt>
                <c:pt idx="2104">
                  <c:v>12.3</c:v>
                </c:pt>
                <c:pt idx="2105">
                  <c:v>12</c:v>
                </c:pt>
                <c:pt idx="2106">
                  <c:v>12.7</c:v>
                </c:pt>
                <c:pt idx="2107">
                  <c:v>11.8</c:v>
                </c:pt>
                <c:pt idx="2108">
                  <c:v>12.1</c:v>
                </c:pt>
                <c:pt idx="2109">
                  <c:v>11.5</c:v>
                </c:pt>
                <c:pt idx="2110">
                  <c:v>12.7</c:v>
                </c:pt>
                <c:pt idx="2111">
                  <c:v>12.4</c:v>
                </c:pt>
                <c:pt idx="2112">
                  <c:v>12.7</c:v>
                </c:pt>
                <c:pt idx="2113">
                  <c:v>11.9</c:v>
                </c:pt>
                <c:pt idx="2114">
                  <c:v>12.1</c:v>
                </c:pt>
                <c:pt idx="2115">
                  <c:v>10.9</c:v>
                </c:pt>
                <c:pt idx="2116">
                  <c:v>12.4</c:v>
                </c:pt>
                <c:pt idx="2117">
                  <c:v>12.9</c:v>
                </c:pt>
                <c:pt idx="2118">
                  <c:v>12.4</c:v>
                </c:pt>
                <c:pt idx="2119">
                  <c:v>12.4</c:v>
                </c:pt>
                <c:pt idx="2120">
                  <c:v>10.3</c:v>
                </c:pt>
                <c:pt idx="2121">
                  <c:v>12.1</c:v>
                </c:pt>
                <c:pt idx="2122">
                  <c:v>13.1</c:v>
                </c:pt>
                <c:pt idx="2123">
                  <c:v>12.5</c:v>
                </c:pt>
                <c:pt idx="2124">
                  <c:v>11.9</c:v>
                </c:pt>
                <c:pt idx="2125">
                  <c:v>11.3</c:v>
                </c:pt>
                <c:pt idx="2126">
                  <c:v>11.1</c:v>
                </c:pt>
                <c:pt idx="2127">
                  <c:v>12.4</c:v>
                </c:pt>
                <c:pt idx="2128">
                  <c:v>12.1</c:v>
                </c:pt>
                <c:pt idx="2129">
                  <c:v>12</c:v>
                </c:pt>
                <c:pt idx="2130">
                  <c:v>13.2</c:v>
                </c:pt>
                <c:pt idx="2131">
                  <c:v>13</c:v>
                </c:pt>
                <c:pt idx="2132">
                  <c:v>12.1</c:v>
                </c:pt>
                <c:pt idx="2133">
                  <c:v>13.2</c:v>
                </c:pt>
                <c:pt idx="2134">
                  <c:v>12.4</c:v>
                </c:pt>
                <c:pt idx="2135">
                  <c:v>12.1</c:v>
                </c:pt>
                <c:pt idx="2136">
                  <c:v>11.8</c:v>
                </c:pt>
                <c:pt idx="2137">
                  <c:v>11.8</c:v>
                </c:pt>
                <c:pt idx="2138">
                  <c:v>11.8</c:v>
                </c:pt>
                <c:pt idx="2139">
                  <c:v>12.4</c:v>
                </c:pt>
                <c:pt idx="2140">
                  <c:v>11.9</c:v>
                </c:pt>
                <c:pt idx="2141">
                  <c:v>12.7</c:v>
                </c:pt>
                <c:pt idx="2142">
                  <c:v>11.8</c:v>
                </c:pt>
                <c:pt idx="2143">
                  <c:v>13.3</c:v>
                </c:pt>
                <c:pt idx="2144">
                  <c:v>12.4</c:v>
                </c:pt>
                <c:pt idx="2145">
                  <c:v>12.4</c:v>
                </c:pt>
                <c:pt idx="2146">
                  <c:v>12.4</c:v>
                </c:pt>
                <c:pt idx="2147">
                  <c:v>12.4</c:v>
                </c:pt>
                <c:pt idx="2148">
                  <c:v>12</c:v>
                </c:pt>
                <c:pt idx="2149">
                  <c:v>11.9</c:v>
                </c:pt>
                <c:pt idx="2150">
                  <c:v>11.9</c:v>
                </c:pt>
                <c:pt idx="2151">
                  <c:v>11.8</c:v>
                </c:pt>
                <c:pt idx="2152">
                  <c:v>12.8</c:v>
                </c:pt>
                <c:pt idx="2153">
                  <c:v>13.2</c:v>
                </c:pt>
                <c:pt idx="2154">
                  <c:v>13.5</c:v>
                </c:pt>
                <c:pt idx="2155">
                  <c:v>12.2</c:v>
                </c:pt>
                <c:pt idx="2156">
                  <c:v>12.5</c:v>
                </c:pt>
                <c:pt idx="2157">
                  <c:v>12.9</c:v>
                </c:pt>
                <c:pt idx="2158">
                  <c:v>13</c:v>
                </c:pt>
                <c:pt idx="2159">
                  <c:v>12.5</c:v>
                </c:pt>
                <c:pt idx="2160">
                  <c:v>12.5</c:v>
                </c:pt>
                <c:pt idx="2161">
                  <c:v>13.2</c:v>
                </c:pt>
                <c:pt idx="2162">
                  <c:v>12.3</c:v>
                </c:pt>
                <c:pt idx="2163">
                  <c:v>12.8</c:v>
                </c:pt>
                <c:pt idx="2164">
                  <c:v>12.8</c:v>
                </c:pt>
                <c:pt idx="2165">
                  <c:v>12.8</c:v>
                </c:pt>
                <c:pt idx="2166">
                  <c:v>13.2</c:v>
                </c:pt>
                <c:pt idx="2167">
                  <c:v>13.4</c:v>
                </c:pt>
                <c:pt idx="2168">
                  <c:v>12.7</c:v>
                </c:pt>
                <c:pt idx="2169">
                  <c:v>13.3</c:v>
                </c:pt>
                <c:pt idx="2170">
                  <c:v>12.1</c:v>
                </c:pt>
                <c:pt idx="2171">
                  <c:v>12</c:v>
                </c:pt>
                <c:pt idx="2172">
                  <c:v>13.1</c:v>
                </c:pt>
                <c:pt idx="2173">
                  <c:v>13.1</c:v>
                </c:pt>
                <c:pt idx="2174">
                  <c:v>11.8</c:v>
                </c:pt>
                <c:pt idx="2175">
                  <c:v>12.1</c:v>
                </c:pt>
                <c:pt idx="2176">
                  <c:v>12.4</c:v>
                </c:pt>
                <c:pt idx="2177">
                  <c:v>11.6</c:v>
                </c:pt>
                <c:pt idx="2178">
                  <c:v>12.2</c:v>
                </c:pt>
                <c:pt idx="2179">
                  <c:v>11.6</c:v>
                </c:pt>
                <c:pt idx="2180">
                  <c:v>10.8</c:v>
                </c:pt>
                <c:pt idx="2181">
                  <c:v>11.3</c:v>
                </c:pt>
                <c:pt idx="2182">
                  <c:v>10.6</c:v>
                </c:pt>
                <c:pt idx="2183">
                  <c:v>11.8</c:v>
                </c:pt>
                <c:pt idx="2184">
                  <c:v>9.6999999999999993</c:v>
                </c:pt>
                <c:pt idx="2185">
                  <c:v>10.6</c:v>
                </c:pt>
                <c:pt idx="2186">
                  <c:v>11.7</c:v>
                </c:pt>
                <c:pt idx="2187">
                  <c:v>11.6</c:v>
                </c:pt>
                <c:pt idx="2188">
                  <c:v>10.8</c:v>
                </c:pt>
                <c:pt idx="2189">
                  <c:v>11</c:v>
                </c:pt>
                <c:pt idx="2190">
                  <c:v>10.4</c:v>
                </c:pt>
                <c:pt idx="2191">
                  <c:v>11.1</c:v>
                </c:pt>
                <c:pt idx="2192">
                  <c:v>10.4</c:v>
                </c:pt>
                <c:pt idx="2193">
                  <c:v>11.1</c:v>
                </c:pt>
                <c:pt idx="2194">
                  <c:v>10.7</c:v>
                </c:pt>
                <c:pt idx="2195">
                  <c:v>10.8</c:v>
                </c:pt>
                <c:pt idx="2196">
                  <c:v>10.6</c:v>
                </c:pt>
                <c:pt idx="2197">
                  <c:v>10.199999999999999</c:v>
                </c:pt>
                <c:pt idx="2198">
                  <c:v>9.3000000000000007</c:v>
                </c:pt>
                <c:pt idx="2199">
                  <c:v>9.9</c:v>
                </c:pt>
                <c:pt idx="2200">
                  <c:v>11.5</c:v>
                </c:pt>
                <c:pt idx="2201">
                  <c:v>11.1</c:v>
                </c:pt>
                <c:pt idx="2202">
                  <c:v>10.5</c:v>
                </c:pt>
                <c:pt idx="2203">
                  <c:v>10.1</c:v>
                </c:pt>
                <c:pt idx="2204">
                  <c:v>9.4</c:v>
                </c:pt>
                <c:pt idx="2205">
                  <c:v>10.199999999999999</c:v>
                </c:pt>
                <c:pt idx="2206">
                  <c:v>10.7</c:v>
                </c:pt>
                <c:pt idx="2207">
                  <c:v>9.3000000000000007</c:v>
                </c:pt>
                <c:pt idx="2208">
                  <c:v>9.6</c:v>
                </c:pt>
                <c:pt idx="2209">
                  <c:v>10.7</c:v>
                </c:pt>
                <c:pt idx="2210">
                  <c:v>11.2</c:v>
                </c:pt>
                <c:pt idx="2211">
                  <c:v>13</c:v>
                </c:pt>
                <c:pt idx="2212">
                  <c:v>11.3</c:v>
                </c:pt>
                <c:pt idx="2213">
                  <c:v>11.5</c:v>
                </c:pt>
                <c:pt idx="2214">
                  <c:v>11.1</c:v>
                </c:pt>
                <c:pt idx="2215">
                  <c:v>10.9</c:v>
                </c:pt>
                <c:pt idx="2216">
                  <c:v>11.1</c:v>
                </c:pt>
                <c:pt idx="2217">
                  <c:v>11.8</c:v>
                </c:pt>
                <c:pt idx="2218">
                  <c:v>11.5</c:v>
                </c:pt>
                <c:pt idx="2219">
                  <c:v>11.7</c:v>
                </c:pt>
                <c:pt idx="2220">
                  <c:v>10.6</c:v>
                </c:pt>
                <c:pt idx="2221">
                  <c:v>10</c:v>
                </c:pt>
                <c:pt idx="2222">
                  <c:v>10.9</c:v>
                </c:pt>
                <c:pt idx="2223">
                  <c:v>11</c:v>
                </c:pt>
                <c:pt idx="2224">
                  <c:v>10.9</c:v>
                </c:pt>
                <c:pt idx="2225">
                  <c:v>10.6</c:v>
                </c:pt>
                <c:pt idx="2226">
                  <c:v>11.8</c:v>
                </c:pt>
                <c:pt idx="2227">
                  <c:v>11.9</c:v>
                </c:pt>
                <c:pt idx="2228">
                  <c:v>11.4</c:v>
                </c:pt>
                <c:pt idx="2229">
                  <c:v>11.5</c:v>
                </c:pt>
                <c:pt idx="2230">
                  <c:v>10.5</c:v>
                </c:pt>
                <c:pt idx="2231">
                  <c:v>10.199999999999999</c:v>
                </c:pt>
                <c:pt idx="2232">
                  <c:v>11</c:v>
                </c:pt>
                <c:pt idx="2233">
                  <c:v>11</c:v>
                </c:pt>
                <c:pt idx="2234">
                  <c:v>11.7</c:v>
                </c:pt>
                <c:pt idx="2235">
                  <c:v>12.5</c:v>
                </c:pt>
                <c:pt idx="2236">
                  <c:v>11.5</c:v>
                </c:pt>
                <c:pt idx="2237">
                  <c:v>12.3</c:v>
                </c:pt>
                <c:pt idx="2238">
                  <c:v>11.9</c:v>
                </c:pt>
                <c:pt idx="2239">
                  <c:v>11.4</c:v>
                </c:pt>
                <c:pt idx="2240">
                  <c:v>11.7</c:v>
                </c:pt>
                <c:pt idx="2241">
                  <c:v>12.6</c:v>
                </c:pt>
                <c:pt idx="2242">
                  <c:v>12.1</c:v>
                </c:pt>
                <c:pt idx="2243">
                  <c:v>13.3</c:v>
                </c:pt>
                <c:pt idx="2244">
                  <c:v>12.9</c:v>
                </c:pt>
                <c:pt idx="2245">
                  <c:v>13.1</c:v>
                </c:pt>
                <c:pt idx="2246">
                  <c:v>12.9</c:v>
                </c:pt>
                <c:pt idx="2247">
                  <c:v>13.2</c:v>
                </c:pt>
                <c:pt idx="2248">
                  <c:v>13.7</c:v>
                </c:pt>
                <c:pt idx="2249">
                  <c:v>12.3</c:v>
                </c:pt>
                <c:pt idx="2250">
                  <c:v>13.6</c:v>
                </c:pt>
                <c:pt idx="2251">
                  <c:v>13.4</c:v>
                </c:pt>
                <c:pt idx="2252">
                  <c:v>14.6</c:v>
                </c:pt>
                <c:pt idx="2253">
                  <c:v>14.3</c:v>
                </c:pt>
                <c:pt idx="2254">
                  <c:v>13.8</c:v>
                </c:pt>
                <c:pt idx="2255">
                  <c:v>14.4</c:v>
                </c:pt>
                <c:pt idx="2256">
                  <c:v>14.4</c:v>
                </c:pt>
                <c:pt idx="2257">
                  <c:v>14.9</c:v>
                </c:pt>
                <c:pt idx="2258">
                  <c:v>14.2</c:v>
                </c:pt>
                <c:pt idx="2259">
                  <c:v>14.9</c:v>
                </c:pt>
                <c:pt idx="2260">
                  <c:v>15.1</c:v>
                </c:pt>
                <c:pt idx="2261">
                  <c:v>15.7</c:v>
                </c:pt>
                <c:pt idx="2262">
                  <c:v>15.8</c:v>
                </c:pt>
                <c:pt idx="2263">
                  <c:v>15.3</c:v>
                </c:pt>
                <c:pt idx="2264">
                  <c:v>16.100000000000001</c:v>
                </c:pt>
                <c:pt idx="2265">
                  <c:v>15.9</c:v>
                </c:pt>
                <c:pt idx="2266">
                  <c:v>16.5</c:v>
                </c:pt>
                <c:pt idx="2267">
                  <c:v>17.600000000000001</c:v>
                </c:pt>
                <c:pt idx="2268">
                  <c:v>14.6</c:v>
                </c:pt>
                <c:pt idx="2269">
                  <c:v>15.5</c:v>
                </c:pt>
                <c:pt idx="2270">
                  <c:v>16.5</c:v>
                </c:pt>
                <c:pt idx="2271">
                  <c:v>16.399999999999999</c:v>
                </c:pt>
                <c:pt idx="2272">
                  <c:v>16.3</c:v>
                </c:pt>
                <c:pt idx="2273">
                  <c:v>16.100000000000001</c:v>
                </c:pt>
                <c:pt idx="2274">
                  <c:v>16.2</c:v>
                </c:pt>
                <c:pt idx="2275">
                  <c:v>15.6</c:v>
                </c:pt>
                <c:pt idx="2276">
                  <c:v>17</c:v>
                </c:pt>
                <c:pt idx="2277">
                  <c:v>16.3</c:v>
                </c:pt>
                <c:pt idx="2278">
                  <c:v>15.6</c:v>
                </c:pt>
                <c:pt idx="2279">
                  <c:v>17.3</c:v>
                </c:pt>
                <c:pt idx="2280">
                  <c:v>17.3</c:v>
                </c:pt>
                <c:pt idx="2281">
                  <c:v>18.100000000000001</c:v>
                </c:pt>
                <c:pt idx="2282">
                  <c:v>16.7</c:v>
                </c:pt>
                <c:pt idx="2283">
                  <c:v>16.8</c:v>
                </c:pt>
                <c:pt idx="2284">
                  <c:v>17</c:v>
                </c:pt>
                <c:pt idx="2285">
                  <c:v>17.100000000000001</c:v>
                </c:pt>
                <c:pt idx="2286">
                  <c:v>17.399999999999999</c:v>
                </c:pt>
                <c:pt idx="2287">
                  <c:v>17.600000000000001</c:v>
                </c:pt>
                <c:pt idx="2288">
                  <c:v>17.7</c:v>
                </c:pt>
                <c:pt idx="2289">
                  <c:v>17</c:v>
                </c:pt>
                <c:pt idx="2290">
                  <c:v>18.100000000000001</c:v>
                </c:pt>
                <c:pt idx="2291">
                  <c:v>17.2</c:v>
                </c:pt>
                <c:pt idx="2292">
                  <c:v>17.100000000000001</c:v>
                </c:pt>
                <c:pt idx="2293">
                  <c:v>17.8</c:v>
                </c:pt>
                <c:pt idx="2294">
                  <c:v>16.8</c:v>
                </c:pt>
                <c:pt idx="2295">
                  <c:v>18.100000000000001</c:v>
                </c:pt>
                <c:pt idx="2296">
                  <c:v>17.5</c:v>
                </c:pt>
                <c:pt idx="2297">
                  <c:v>18.5</c:v>
                </c:pt>
                <c:pt idx="2298">
                  <c:v>18.600000000000001</c:v>
                </c:pt>
                <c:pt idx="2299">
                  <c:v>18.100000000000001</c:v>
                </c:pt>
                <c:pt idx="2300">
                  <c:v>19.100000000000001</c:v>
                </c:pt>
                <c:pt idx="2301">
                  <c:v>19.5</c:v>
                </c:pt>
                <c:pt idx="2302">
                  <c:v>20.399999999999999</c:v>
                </c:pt>
                <c:pt idx="2303">
                  <c:v>19.399999999999999</c:v>
                </c:pt>
                <c:pt idx="2304">
                  <c:v>19.2</c:v>
                </c:pt>
                <c:pt idx="2305">
                  <c:v>19.5</c:v>
                </c:pt>
                <c:pt idx="2306">
                  <c:v>20.7</c:v>
                </c:pt>
                <c:pt idx="2307">
                  <c:v>21.3</c:v>
                </c:pt>
                <c:pt idx="2308">
                  <c:v>21.8</c:v>
                </c:pt>
                <c:pt idx="2309">
                  <c:v>22.5</c:v>
                </c:pt>
                <c:pt idx="2310">
                  <c:v>22.6</c:v>
                </c:pt>
                <c:pt idx="2311">
                  <c:v>23.1</c:v>
                </c:pt>
                <c:pt idx="2312">
                  <c:v>23.8</c:v>
                </c:pt>
                <c:pt idx="2313">
                  <c:v>25.9</c:v>
                </c:pt>
                <c:pt idx="2314">
                  <c:v>26.1</c:v>
                </c:pt>
                <c:pt idx="2315">
                  <c:v>26.5</c:v>
                </c:pt>
                <c:pt idx="2316">
                  <c:v>27.9</c:v>
                </c:pt>
                <c:pt idx="2317">
                  <c:v>28.2</c:v>
                </c:pt>
                <c:pt idx="2318">
                  <c:v>30.1</c:v>
                </c:pt>
                <c:pt idx="2319">
                  <c:v>29.8</c:v>
                </c:pt>
                <c:pt idx="2320">
                  <c:v>31.1</c:v>
                </c:pt>
                <c:pt idx="2321">
                  <c:v>31.6</c:v>
                </c:pt>
                <c:pt idx="2322">
                  <c:v>31.7</c:v>
                </c:pt>
                <c:pt idx="2323">
                  <c:v>33.200000000000003</c:v>
                </c:pt>
                <c:pt idx="2324">
                  <c:v>33.700000000000003</c:v>
                </c:pt>
                <c:pt idx="2325">
                  <c:v>34.9</c:v>
                </c:pt>
                <c:pt idx="2326">
                  <c:v>33.299999999999997</c:v>
                </c:pt>
                <c:pt idx="2327">
                  <c:v>35.5</c:v>
                </c:pt>
                <c:pt idx="2328">
                  <c:v>33.299999999999997</c:v>
                </c:pt>
                <c:pt idx="2329">
                  <c:v>34.799999999999997</c:v>
                </c:pt>
                <c:pt idx="2330">
                  <c:v>35</c:v>
                </c:pt>
                <c:pt idx="2331">
                  <c:v>34.299999999999997</c:v>
                </c:pt>
                <c:pt idx="2332">
                  <c:v>35.799999999999997</c:v>
                </c:pt>
                <c:pt idx="2333">
                  <c:v>35</c:v>
                </c:pt>
                <c:pt idx="2334">
                  <c:v>34.1</c:v>
                </c:pt>
                <c:pt idx="2335">
                  <c:v>34.9</c:v>
                </c:pt>
                <c:pt idx="2336">
                  <c:v>33.799999999999997</c:v>
                </c:pt>
                <c:pt idx="2337">
                  <c:v>35.4</c:v>
                </c:pt>
                <c:pt idx="2338">
                  <c:v>34.6</c:v>
                </c:pt>
                <c:pt idx="2339">
                  <c:v>35.4</c:v>
                </c:pt>
                <c:pt idx="2340">
                  <c:v>35.6</c:v>
                </c:pt>
                <c:pt idx="2341">
                  <c:v>34.6</c:v>
                </c:pt>
                <c:pt idx="2342">
                  <c:v>33.799999999999997</c:v>
                </c:pt>
                <c:pt idx="2343">
                  <c:v>34.799999999999997</c:v>
                </c:pt>
                <c:pt idx="2344">
                  <c:v>34.5</c:v>
                </c:pt>
                <c:pt idx="2345">
                  <c:v>34.1</c:v>
                </c:pt>
                <c:pt idx="2346">
                  <c:v>34.299999999999997</c:v>
                </c:pt>
                <c:pt idx="2347">
                  <c:v>34.5</c:v>
                </c:pt>
                <c:pt idx="2348">
                  <c:v>35</c:v>
                </c:pt>
                <c:pt idx="2349">
                  <c:v>35.299999999999997</c:v>
                </c:pt>
                <c:pt idx="2350">
                  <c:v>34</c:v>
                </c:pt>
                <c:pt idx="2351">
                  <c:v>33.700000000000003</c:v>
                </c:pt>
                <c:pt idx="2352">
                  <c:v>34.799999999999997</c:v>
                </c:pt>
                <c:pt idx="2353">
                  <c:v>35</c:v>
                </c:pt>
                <c:pt idx="2354">
                  <c:v>35.700000000000003</c:v>
                </c:pt>
                <c:pt idx="2355">
                  <c:v>35.6</c:v>
                </c:pt>
                <c:pt idx="2356">
                  <c:v>36.1</c:v>
                </c:pt>
                <c:pt idx="2357">
                  <c:v>35.5</c:v>
                </c:pt>
                <c:pt idx="2358">
                  <c:v>35.1</c:v>
                </c:pt>
                <c:pt idx="2359">
                  <c:v>36.700000000000003</c:v>
                </c:pt>
                <c:pt idx="2360">
                  <c:v>36.9</c:v>
                </c:pt>
                <c:pt idx="2361">
                  <c:v>37.5</c:v>
                </c:pt>
                <c:pt idx="2362">
                  <c:v>39.4</c:v>
                </c:pt>
                <c:pt idx="2363">
                  <c:v>37</c:v>
                </c:pt>
                <c:pt idx="2364">
                  <c:v>39.5</c:v>
                </c:pt>
                <c:pt idx="2365">
                  <c:v>37.799999999999997</c:v>
                </c:pt>
                <c:pt idx="2366">
                  <c:v>38</c:v>
                </c:pt>
                <c:pt idx="2367">
                  <c:v>37.799999999999997</c:v>
                </c:pt>
                <c:pt idx="2368">
                  <c:v>38.1</c:v>
                </c:pt>
                <c:pt idx="2369">
                  <c:v>38.9</c:v>
                </c:pt>
                <c:pt idx="2370">
                  <c:v>39</c:v>
                </c:pt>
                <c:pt idx="2371">
                  <c:v>39.200000000000003</c:v>
                </c:pt>
                <c:pt idx="2372">
                  <c:v>40</c:v>
                </c:pt>
                <c:pt idx="2373">
                  <c:v>39.5</c:v>
                </c:pt>
                <c:pt idx="2374">
                  <c:v>39.5</c:v>
                </c:pt>
                <c:pt idx="2375">
                  <c:v>40.6</c:v>
                </c:pt>
                <c:pt idx="2376">
                  <c:v>39.5</c:v>
                </c:pt>
                <c:pt idx="2377">
                  <c:v>40.299999999999997</c:v>
                </c:pt>
                <c:pt idx="2378">
                  <c:v>40.5</c:v>
                </c:pt>
                <c:pt idx="2379">
                  <c:v>40.5</c:v>
                </c:pt>
                <c:pt idx="2380">
                  <c:v>40.1</c:v>
                </c:pt>
                <c:pt idx="2381">
                  <c:v>40.299999999999997</c:v>
                </c:pt>
                <c:pt idx="2382">
                  <c:v>39.5</c:v>
                </c:pt>
                <c:pt idx="2383">
                  <c:v>40.4</c:v>
                </c:pt>
                <c:pt idx="2384">
                  <c:v>40.1</c:v>
                </c:pt>
                <c:pt idx="2385">
                  <c:v>40</c:v>
                </c:pt>
                <c:pt idx="2386">
                  <c:v>40.1</c:v>
                </c:pt>
                <c:pt idx="2387">
                  <c:v>40.5</c:v>
                </c:pt>
                <c:pt idx="2388">
                  <c:v>40.200000000000003</c:v>
                </c:pt>
                <c:pt idx="2389">
                  <c:v>39.799999999999997</c:v>
                </c:pt>
                <c:pt idx="2390">
                  <c:v>40.4</c:v>
                </c:pt>
                <c:pt idx="2391">
                  <c:v>39.4</c:v>
                </c:pt>
                <c:pt idx="2392">
                  <c:v>40.4</c:v>
                </c:pt>
                <c:pt idx="2393">
                  <c:v>40.4</c:v>
                </c:pt>
                <c:pt idx="2394">
                  <c:v>39.200000000000003</c:v>
                </c:pt>
                <c:pt idx="2395">
                  <c:v>39.299999999999997</c:v>
                </c:pt>
                <c:pt idx="2396">
                  <c:v>40.4</c:v>
                </c:pt>
                <c:pt idx="2397">
                  <c:v>40</c:v>
                </c:pt>
                <c:pt idx="2398">
                  <c:v>40.200000000000003</c:v>
                </c:pt>
                <c:pt idx="2399">
                  <c:v>41.4</c:v>
                </c:pt>
                <c:pt idx="2400">
                  <c:v>40.4</c:v>
                </c:pt>
                <c:pt idx="2401">
                  <c:v>39.6</c:v>
                </c:pt>
                <c:pt idx="2402">
                  <c:v>39.9</c:v>
                </c:pt>
                <c:pt idx="2403">
                  <c:v>39.200000000000003</c:v>
                </c:pt>
                <c:pt idx="2404">
                  <c:v>38</c:v>
                </c:pt>
                <c:pt idx="2405">
                  <c:v>40</c:v>
                </c:pt>
                <c:pt idx="2406">
                  <c:v>40</c:v>
                </c:pt>
                <c:pt idx="2407">
                  <c:v>39.9</c:v>
                </c:pt>
                <c:pt idx="2408">
                  <c:v>40.1</c:v>
                </c:pt>
                <c:pt idx="2409">
                  <c:v>38.4</c:v>
                </c:pt>
                <c:pt idx="2410">
                  <c:v>39.5</c:v>
                </c:pt>
                <c:pt idx="2411">
                  <c:v>38.6</c:v>
                </c:pt>
                <c:pt idx="2412">
                  <c:v>39.700000000000003</c:v>
                </c:pt>
                <c:pt idx="2413">
                  <c:v>40</c:v>
                </c:pt>
                <c:pt idx="2414">
                  <c:v>40.9</c:v>
                </c:pt>
                <c:pt idx="2415">
                  <c:v>42.3</c:v>
                </c:pt>
                <c:pt idx="2416">
                  <c:v>39.9</c:v>
                </c:pt>
                <c:pt idx="2417">
                  <c:v>39.6</c:v>
                </c:pt>
                <c:pt idx="2418">
                  <c:v>38.9</c:v>
                </c:pt>
                <c:pt idx="2419">
                  <c:v>39.6</c:v>
                </c:pt>
                <c:pt idx="2420">
                  <c:v>40.299999999999997</c:v>
                </c:pt>
                <c:pt idx="2421">
                  <c:v>41.1</c:v>
                </c:pt>
                <c:pt idx="2422">
                  <c:v>39.799999999999997</c:v>
                </c:pt>
                <c:pt idx="2423">
                  <c:v>39.9</c:v>
                </c:pt>
                <c:pt idx="2424">
                  <c:v>39.9</c:v>
                </c:pt>
                <c:pt idx="2425">
                  <c:v>39.299999999999997</c:v>
                </c:pt>
                <c:pt idx="2426">
                  <c:v>39.9</c:v>
                </c:pt>
                <c:pt idx="2427">
                  <c:v>39.799999999999997</c:v>
                </c:pt>
                <c:pt idx="2428">
                  <c:v>39.9</c:v>
                </c:pt>
                <c:pt idx="2429">
                  <c:v>39.5</c:v>
                </c:pt>
                <c:pt idx="2430">
                  <c:v>38.700000000000003</c:v>
                </c:pt>
                <c:pt idx="2431">
                  <c:v>38.700000000000003</c:v>
                </c:pt>
                <c:pt idx="2432">
                  <c:v>38.700000000000003</c:v>
                </c:pt>
                <c:pt idx="2433">
                  <c:v>38.9</c:v>
                </c:pt>
                <c:pt idx="2434">
                  <c:v>39</c:v>
                </c:pt>
                <c:pt idx="2435">
                  <c:v>40</c:v>
                </c:pt>
                <c:pt idx="2436">
                  <c:v>39.5</c:v>
                </c:pt>
                <c:pt idx="2437">
                  <c:v>39</c:v>
                </c:pt>
                <c:pt idx="2438">
                  <c:v>40.200000000000003</c:v>
                </c:pt>
                <c:pt idx="2439">
                  <c:v>39.1</c:v>
                </c:pt>
                <c:pt idx="2440">
                  <c:v>37.799999999999997</c:v>
                </c:pt>
                <c:pt idx="2441">
                  <c:v>39.5</c:v>
                </c:pt>
                <c:pt idx="2442">
                  <c:v>39.1</c:v>
                </c:pt>
                <c:pt idx="2443">
                  <c:v>38.700000000000003</c:v>
                </c:pt>
                <c:pt idx="2444">
                  <c:v>38.799999999999997</c:v>
                </c:pt>
                <c:pt idx="2445">
                  <c:v>38.799999999999997</c:v>
                </c:pt>
                <c:pt idx="2446">
                  <c:v>39.200000000000003</c:v>
                </c:pt>
                <c:pt idx="2447">
                  <c:v>39.200000000000003</c:v>
                </c:pt>
                <c:pt idx="2448">
                  <c:v>38.4</c:v>
                </c:pt>
                <c:pt idx="2449">
                  <c:v>39.4</c:v>
                </c:pt>
                <c:pt idx="2450">
                  <c:v>38.9</c:v>
                </c:pt>
                <c:pt idx="2451">
                  <c:v>38.6</c:v>
                </c:pt>
                <c:pt idx="2452">
                  <c:v>39.200000000000003</c:v>
                </c:pt>
                <c:pt idx="2453">
                  <c:v>37.6</c:v>
                </c:pt>
                <c:pt idx="2454">
                  <c:v>37.299999999999997</c:v>
                </c:pt>
                <c:pt idx="2455">
                  <c:v>37.200000000000003</c:v>
                </c:pt>
                <c:pt idx="2456">
                  <c:v>38.5</c:v>
                </c:pt>
                <c:pt idx="2457">
                  <c:v>39.200000000000003</c:v>
                </c:pt>
                <c:pt idx="2458">
                  <c:v>37.9</c:v>
                </c:pt>
                <c:pt idx="2459">
                  <c:v>37.799999999999997</c:v>
                </c:pt>
                <c:pt idx="2460">
                  <c:v>36</c:v>
                </c:pt>
                <c:pt idx="2461">
                  <c:v>38.700000000000003</c:v>
                </c:pt>
                <c:pt idx="2462">
                  <c:v>38.5</c:v>
                </c:pt>
                <c:pt idx="2463">
                  <c:v>36.700000000000003</c:v>
                </c:pt>
                <c:pt idx="2464">
                  <c:v>37.4</c:v>
                </c:pt>
                <c:pt idx="2465">
                  <c:v>37.1</c:v>
                </c:pt>
                <c:pt idx="2466">
                  <c:v>38</c:v>
                </c:pt>
                <c:pt idx="2467">
                  <c:v>36.799999999999997</c:v>
                </c:pt>
                <c:pt idx="2468">
                  <c:v>37.1</c:v>
                </c:pt>
                <c:pt idx="2469">
                  <c:v>37.6</c:v>
                </c:pt>
                <c:pt idx="2470">
                  <c:v>37.799999999999997</c:v>
                </c:pt>
                <c:pt idx="2471">
                  <c:v>37.200000000000003</c:v>
                </c:pt>
                <c:pt idx="2472">
                  <c:v>36.700000000000003</c:v>
                </c:pt>
                <c:pt idx="2473">
                  <c:v>36.200000000000003</c:v>
                </c:pt>
                <c:pt idx="2474">
                  <c:v>36.6</c:v>
                </c:pt>
                <c:pt idx="2475">
                  <c:v>37.4</c:v>
                </c:pt>
                <c:pt idx="2476">
                  <c:v>37</c:v>
                </c:pt>
                <c:pt idx="2477">
                  <c:v>35.1</c:v>
                </c:pt>
                <c:pt idx="2478">
                  <c:v>36.5</c:v>
                </c:pt>
                <c:pt idx="2479">
                  <c:v>35.9</c:v>
                </c:pt>
                <c:pt idx="2480">
                  <c:v>35.1</c:v>
                </c:pt>
                <c:pt idx="2481">
                  <c:v>36.200000000000003</c:v>
                </c:pt>
                <c:pt idx="2482">
                  <c:v>37.299999999999997</c:v>
                </c:pt>
                <c:pt idx="2483">
                  <c:v>36.799999999999997</c:v>
                </c:pt>
                <c:pt idx="2484">
                  <c:v>35.799999999999997</c:v>
                </c:pt>
                <c:pt idx="2485">
                  <c:v>34.9</c:v>
                </c:pt>
                <c:pt idx="2486">
                  <c:v>36.700000000000003</c:v>
                </c:pt>
                <c:pt idx="2487">
                  <c:v>35.5</c:v>
                </c:pt>
                <c:pt idx="2488">
                  <c:v>35.6</c:v>
                </c:pt>
                <c:pt idx="2489">
                  <c:v>35.5</c:v>
                </c:pt>
                <c:pt idx="2490">
                  <c:v>36.9</c:v>
                </c:pt>
                <c:pt idx="2491">
                  <c:v>36</c:v>
                </c:pt>
                <c:pt idx="2492">
                  <c:v>36.1</c:v>
                </c:pt>
                <c:pt idx="2493">
                  <c:v>35</c:v>
                </c:pt>
                <c:pt idx="2494">
                  <c:v>35.9</c:v>
                </c:pt>
                <c:pt idx="2495">
                  <c:v>36.700000000000003</c:v>
                </c:pt>
                <c:pt idx="2496">
                  <c:v>37.200000000000003</c:v>
                </c:pt>
                <c:pt idx="2497">
                  <c:v>35.200000000000003</c:v>
                </c:pt>
                <c:pt idx="2498">
                  <c:v>35.700000000000003</c:v>
                </c:pt>
                <c:pt idx="2499">
                  <c:v>36</c:v>
                </c:pt>
                <c:pt idx="2500">
                  <c:v>35.4</c:v>
                </c:pt>
                <c:pt idx="2501">
                  <c:v>36.6</c:v>
                </c:pt>
                <c:pt idx="2502">
                  <c:v>36.200000000000003</c:v>
                </c:pt>
                <c:pt idx="2503">
                  <c:v>35.700000000000003</c:v>
                </c:pt>
                <c:pt idx="2504">
                  <c:v>36.299999999999997</c:v>
                </c:pt>
                <c:pt idx="2505">
                  <c:v>36</c:v>
                </c:pt>
                <c:pt idx="2506">
                  <c:v>36.200000000000003</c:v>
                </c:pt>
                <c:pt idx="2507">
                  <c:v>35.6</c:v>
                </c:pt>
                <c:pt idx="2508">
                  <c:v>37</c:v>
                </c:pt>
                <c:pt idx="2509">
                  <c:v>37.200000000000003</c:v>
                </c:pt>
                <c:pt idx="2510">
                  <c:v>37.1</c:v>
                </c:pt>
                <c:pt idx="2511">
                  <c:v>36.5</c:v>
                </c:pt>
                <c:pt idx="2512">
                  <c:v>37.700000000000003</c:v>
                </c:pt>
                <c:pt idx="2513">
                  <c:v>36.700000000000003</c:v>
                </c:pt>
                <c:pt idx="2514">
                  <c:v>38.299999999999997</c:v>
                </c:pt>
                <c:pt idx="2515">
                  <c:v>38.6</c:v>
                </c:pt>
                <c:pt idx="2516">
                  <c:v>38.6</c:v>
                </c:pt>
                <c:pt idx="2517">
                  <c:v>38</c:v>
                </c:pt>
                <c:pt idx="2518">
                  <c:v>38.6</c:v>
                </c:pt>
                <c:pt idx="2519">
                  <c:v>38.1</c:v>
                </c:pt>
                <c:pt idx="2520">
                  <c:v>37.6</c:v>
                </c:pt>
                <c:pt idx="2521">
                  <c:v>39.1</c:v>
                </c:pt>
                <c:pt idx="2522">
                  <c:v>38.4</c:v>
                </c:pt>
                <c:pt idx="2523">
                  <c:v>39</c:v>
                </c:pt>
                <c:pt idx="2524">
                  <c:v>39.6</c:v>
                </c:pt>
                <c:pt idx="2525">
                  <c:v>39.5</c:v>
                </c:pt>
                <c:pt idx="2526">
                  <c:v>39</c:v>
                </c:pt>
                <c:pt idx="2527">
                  <c:v>39.200000000000003</c:v>
                </c:pt>
                <c:pt idx="2528">
                  <c:v>38.299999999999997</c:v>
                </c:pt>
                <c:pt idx="2529">
                  <c:v>38.6</c:v>
                </c:pt>
                <c:pt idx="2530">
                  <c:v>39</c:v>
                </c:pt>
                <c:pt idx="2531">
                  <c:v>39</c:v>
                </c:pt>
                <c:pt idx="2532">
                  <c:v>39</c:v>
                </c:pt>
                <c:pt idx="2533">
                  <c:v>39.6</c:v>
                </c:pt>
                <c:pt idx="2534">
                  <c:v>38.5</c:v>
                </c:pt>
                <c:pt idx="2535">
                  <c:v>38.700000000000003</c:v>
                </c:pt>
                <c:pt idx="2536">
                  <c:v>38.5</c:v>
                </c:pt>
                <c:pt idx="2537">
                  <c:v>39.9</c:v>
                </c:pt>
                <c:pt idx="2538">
                  <c:v>39.700000000000003</c:v>
                </c:pt>
                <c:pt idx="2539">
                  <c:v>40.1</c:v>
                </c:pt>
                <c:pt idx="2540">
                  <c:v>40</c:v>
                </c:pt>
                <c:pt idx="2541">
                  <c:v>39.9</c:v>
                </c:pt>
                <c:pt idx="2542">
                  <c:v>38.9</c:v>
                </c:pt>
                <c:pt idx="2543">
                  <c:v>40.1</c:v>
                </c:pt>
                <c:pt idx="2544">
                  <c:v>39.700000000000003</c:v>
                </c:pt>
                <c:pt idx="2545">
                  <c:v>38.799999999999997</c:v>
                </c:pt>
                <c:pt idx="2546">
                  <c:v>38.6</c:v>
                </c:pt>
                <c:pt idx="2547">
                  <c:v>39.799999999999997</c:v>
                </c:pt>
                <c:pt idx="2548">
                  <c:v>39.6</c:v>
                </c:pt>
                <c:pt idx="2549">
                  <c:v>39.799999999999997</c:v>
                </c:pt>
                <c:pt idx="2550">
                  <c:v>38.299999999999997</c:v>
                </c:pt>
                <c:pt idx="2551">
                  <c:v>38.9</c:v>
                </c:pt>
                <c:pt idx="2552">
                  <c:v>38.200000000000003</c:v>
                </c:pt>
                <c:pt idx="2553">
                  <c:v>37.5</c:v>
                </c:pt>
                <c:pt idx="2554">
                  <c:v>36.700000000000003</c:v>
                </c:pt>
                <c:pt idx="2555">
                  <c:v>36.5</c:v>
                </c:pt>
                <c:pt idx="2556">
                  <c:v>35.799999999999997</c:v>
                </c:pt>
                <c:pt idx="2557">
                  <c:v>36.700000000000003</c:v>
                </c:pt>
                <c:pt idx="2558">
                  <c:v>36.5</c:v>
                </c:pt>
                <c:pt idx="2559">
                  <c:v>35</c:v>
                </c:pt>
                <c:pt idx="2560">
                  <c:v>34</c:v>
                </c:pt>
                <c:pt idx="2561">
                  <c:v>34.299999999999997</c:v>
                </c:pt>
                <c:pt idx="2562">
                  <c:v>34.1</c:v>
                </c:pt>
                <c:pt idx="2563">
                  <c:v>33</c:v>
                </c:pt>
                <c:pt idx="2564">
                  <c:v>33</c:v>
                </c:pt>
                <c:pt idx="2565">
                  <c:v>32.9</c:v>
                </c:pt>
                <c:pt idx="2566">
                  <c:v>30.2</c:v>
                </c:pt>
                <c:pt idx="2567">
                  <c:v>30.1</c:v>
                </c:pt>
                <c:pt idx="2568">
                  <c:v>30.6</c:v>
                </c:pt>
                <c:pt idx="2569">
                  <c:v>30.6</c:v>
                </c:pt>
                <c:pt idx="2570">
                  <c:v>29</c:v>
                </c:pt>
                <c:pt idx="2571">
                  <c:v>27.5</c:v>
                </c:pt>
                <c:pt idx="2572">
                  <c:v>28.3</c:v>
                </c:pt>
                <c:pt idx="2573">
                  <c:v>26.3</c:v>
                </c:pt>
                <c:pt idx="2574">
                  <c:v>25.6</c:v>
                </c:pt>
                <c:pt idx="2575">
                  <c:v>24.5</c:v>
                </c:pt>
                <c:pt idx="2576">
                  <c:v>23.7</c:v>
                </c:pt>
                <c:pt idx="2577">
                  <c:v>21.3</c:v>
                </c:pt>
                <c:pt idx="2578">
                  <c:v>20.7</c:v>
                </c:pt>
                <c:pt idx="2579">
                  <c:v>20.2</c:v>
                </c:pt>
                <c:pt idx="2580">
                  <c:v>20.8</c:v>
                </c:pt>
                <c:pt idx="2581">
                  <c:v>18.899999999999999</c:v>
                </c:pt>
                <c:pt idx="2582">
                  <c:v>19.100000000000001</c:v>
                </c:pt>
                <c:pt idx="2583">
                  <c:v>16.399999999999999</c:v>
                </c:pt>
                <c:pt idx="2584">
                  <c:v>16.3</c:v>
                </c:pt>
                <c:pt idx="2585">
                  <c:v>15.4</c:v>
                </c:pt>
                <c:pt idx="2586">
                  <c:v>14.5</c:v>
                </c:pt>
                <c:pt idx="2587">
                  <c:v>14.3</c:v>
                </c:pt>
                <c:pt idx="2588">
                  <c:v>14.6</c:v>
                </c:pt>
                <c:pt idx="2589">
                  <c:v>12.7</c:v>
                </c:pt>
                <c:pt idx="2590">
                  <c:v>11.5</c:v>
                </c:pt>
                <c:pt idx="2591">
                  <c:v>11</c:v>
                </c:pt>
                <c:pt idx="2592">
                  <c:v>11.1</c:v>
                </c:pt>
                <c:pt idx="2593">
                  <c:v>11.9</c:v>
                </c:pt>
                <c:pt idx="2594">
                  <c:v>11</c:v>
                </c:pt>
                <c:pt idx="2595">
                  <c:v>10.4</c:v>
                </c:pt>
                <c:pt idx="2596">
                  <c:v>9.5</c:v>
                </c:pt>
                <c:pt idx="2597">
                  <c:v>11.4</c:v>
                </c:pt>
                <c:pt idx="2598">
                  <c:v>9.9</c:v>
                </c:pt>
                <c:pt idx="2599">
                  <c:v>9.6</c:v>
                </c:pt>
                <c:pt idx="2600">
                  <c:v>9.9</c:v>
                </c:pt>
                <c:pt idx="2601">
                  <c:v>9.6999999999999993</c:v>
                </c:pt>
                <c:pt idx="2602">
                  <c:v>9.6</c:v>
                </c:pt>
                <c:pt idx="2603">
                  <c:v>9.8000000000000007</c:v>
                </c:pt>
                <c:pt idx="2604">
                  <c:v>9.1</c:v>
                </c:pt>
                <c:pt idx="2605">
                  <c:v>8</c:v>
                </c:pt>
                <c:pt idx="2606">
                  <c:v>8.5</c:v>
                </c:pt>
                <c:pt idx="2607">
                  <c:v>8.4</c:v>
                </c:pt>
                <c:pt idx="2608">
                  <c:v>8.1</c:v>
                </c:pt>
                <c:pt idx="2609">
                  <c:v>8.1999999999999993</c:v>
                </c:pt>
                <c:pt idx="2610">
                  <c:v>9.3000000000000007</c:v>
                </c:pt>
                <c:pt idx="2611">
                  <c:v>8.8000000000000007</c:v>
                </c:pt>
                <c:pt idx="2612">
                  <c:v>8.3000000000000007</c:v>
                </c:pt>
                <c:pt idx="2613">
                  <c:v>8.1999999999999993</c:v>
                </c:pt>
                <c:pt idx="2614">
                  <c:v>9.5</c:v>
                </c:pt>
                <c:pt idx="2615">
                  <c:v>9.6</c:v>
                </c:pt>
                <c:pt idx="2616">
                  <c:v>8.3000000000000007</c:v>
                </c:pt>
                <c:pt idx="2617">
                  <c:v>8.6999999999999993</c:v>
                </c:pt>
                <c:pt idx="2618">
                  <c:v>8.3000000000000007</c:v>
                </c:pt>
                <c:pt idx="2619">
                  <c:v>8.4</c:v>
                </c:pt>
                <c:pt idx="2620">
                  <c:v>8.5</c:v>
                </c:pt>
                <c:pt idx="2621">
                  <c:v>8.5</c:v>
                </c:pt>
                <c:pt idx="2622">
                  <c:v>9.1</c:v>
                </c:pt>
                <c:pt idx="2623">
                  <c:v>9.3000000000000007</c:v>
                </c:pt>
                <c:pt idx="2624">
                  <c:v>8.5</c:v>
                </c:pt>
                <c:pt idx="2625">
                  <c:v>8.5</c:v>
                </c:pt>
                <c:pt idx="2626">
                  <c:v>8</c:v>
                </c:pt>
                <c:pt idx="2627">
                  <c:v>9.4</c:v>
                </c:pt>
                <c:pt idx="2628">
                  <c:v>8.6</c:v>
                </c:pt>
                <c:pt idx="2629">
                  <c:v>8.3000000000000007</c:v>
                </c:pt>
                <c:pt idx="2630">
                  <c:v>8.5</c:v>
                </c:pt>
                <c:pt idx="2631">
                  <c:v>7.6</c:v>
                </c:pt>
                <c:pt idx="2632">
                  <c:v>8.1</c:v>
                </c:pt>
                <c:pt idx="2633">
                  <c:v>8.1</c:v>
                </c:pt>
                <c:pt idx="2634">
                  <c:v>7.9</c:v>
                </c:pt>
                <c:pt idx="2635">
                  <c:v>7.4</c:v>
                </c:pt>
                <c:pt idx="2636">
                  <c:v>7.9</c:v>
                </c:pt>
                <c:pt idx="2637">
                  <c:v>7.3</c:v>
                </c:pt>
                <c:pt idx="2638">
                  <c:v>8.5</c:v>
                </c:pt>
                <c:pt idx="2639">
                  <c:v>7.4</c:v>
                </c:pt>
                <c:pt idx="2640">
                  <c:v>8.1</c:v>
                </c:pt>
                <c:pt idx="2641">
                  <c:v>7.1</c:v>
                </c:pt>
                <c:pt idx="2642">
                  <c:v>7.6</c:v>
                </c:pt>
                <c:pt idx="2643">
                  <c:v>7.2</c:v>
                </c:pt>
                <c:pt idx="2644">
                  <c:v>6.6</c:v>
                </c:pt>
                <c:pt idx="2645">
                  <c:v>8</c:v>
                </c:pt>
                <c:pt idx="2646">
                  <c:v>8.6</c:v>
                </c:pt>
                <c:pt idx="2647">
                  <c:v>8.1999999999999993</c:v>
                </c:pt>
                <c:pt idx="2648">
                  <c:v>7.4</c:v>
                </c:pt>
                <c:pt idx="2649">
                  <c:v>7.6</c:v>
                </c:pt>
                <c:pt idx="2650">
                  <c:v>6.5</c:v>
                </c:pt>
                <c:pt idx="2651">
                  <c:v>8.6</c:v>
                </c:pt>
                <c:pt idx="2652">
                  <c:v>8.4</c:v>
                </c:pt>
                <c:pt idx="2653">
                  <c:v>8.1999999999999993</c:v>
                </c:pt>
                <c:pt idx="2654">
                  <c:v>8.6</c:v>
                </c:pt>
                <c:pt idx="2655">
                  <c:v>8.6</c:v>
                </c:pt>
                <c:pt idx="2656">
                  <c:v>8.5</c:v>
                </c:pt>
                <c:pt idx="2657">
                  <c:v>8.1999999999999993</c:v>
                </c:pt>
                <c:pt idx="2658">
                  <c:v>8.4</c:v>
                </c:pt>
                <c:pt idx="2659">
                  <c:v>9.1999999999999993</c:v>
                </c:pt>
                <c:pt idx="2660">
                  <c:v>9.1</c:v>
                </c:pt>
                <c:pt idx="2661">
                  <c:v>9</c:v>
                </c:pt>
                <c:pt idx="2662">
                  <c:v>9.1</c:v>
                </c:pt>
                <c:pt idx="2663">
                  <c:v>9.9</c:v>
                </c:pt>
                <c:pt idx="2664">
                  <c:v>9.5</c:v>
                </c:pt>
                <c:pt idx="2665">
                  <c:v>9.1</c:v>
                </c:pt>
                <c:pt idx="2666">
                  <c:v>8.8000000000000007</c:v>
                </c:pt>
                <c:pt idx="2667">
                  <c:v>8</c:v>
                </c:pt>
                <c:pt idx="2668">
                  <c:v>9.1999999999999993</c:v>
                </c:pt>
                <c:pt idx="2669">
                  <c:v>9.3000000000000007</c:v>
                </c:pt>
                <c:pt idx="2670">
                  <c:v>7.7</c:v>
                </c:pt>
                <c:pt idx="2671">
                  <c:v>7</c:v>
                </c:pt>
                <c:pt idx="2672">
                  <c:v>7.8</c:v>
                </c:pt>
                <c:pt idx="2673">
                  <c:v>8.5</c:v>
                </c:pt>
                <c:pt idx="2674">
                  <c:v>9.1</c:v>
                </c:pt>
                <c:pt idx="2675">
                  <c:v>8.3000000000000007</c:v>
                </c:pt>
                <c:pt idx="2676">
                  <c:v>8.6</c:v>
                </c:pt>
                <c:pt idx="2677">
                  <c:v>8.4</c:v>
                </c:pt>
                <c:pt idx="2678">
                  <c:v>8.9</c:v>
                </c:pt>
                <c:pt idx="2679">
                  <c:v>8.6</c:v>
                </c:pt>
                <c:pt idx="2680">
                  <c:v>9.6999999999999993</c:v>
                </c:pt>
                <c:pt idx="2681">
                  <c:v>8.6999999999999993</c:v>
                </c:pt>
                <c:pt idx="2682">
                  <c:v>8.6999999999999993</c:v>
                </c:pt>
                <c:pt idx="2683">
                  <c:v>9.1999999999999993</c:v>
                </c:pt>
                <c:pt idx="2684">
                  <c:v>7.6</c:v>
                </c:pt>
                <c:pt idx="2685">
                  <c:v>8.1999999999999993</c:v>
                </c:pt>
                <c:pt idx="2686">
                  <c:v>8.8000000000000007</c:v>
                </c:pt>
                <c:pt idx="2687">
                  <c:v>9.9</c:v>
                </c:pt>
                <c:pt idx="2688">
                  <c:v>9</c:v>
                </c:pt>
                <c:pt idx="2689">
                  <c:v>8.9</c:v>
                </c:pt>
                <c:pt idx="2690">
                  <c:v>8.1</c:v>
                </c:pt>
                <c:pt idx="2691">
                  <c:v>8.8000000000000007</c:v>
                </c:pt>
                <c:pt idx="2692">
                  <c:v>8.3000000000000007</c:v>
                </c:pt>
                <c:pt idx="2693">
                  <c:v>10.3</c:v>
                </c:pt>
                <c:pt idx="2694">
                  <c:v>8</c:v>
                </c:pt>
                <c:pt idx="2695">
                  <c:v>9</c:v>
                </c:pt>
                <c:pt idx="2696">
                  <c:v>9.5</c:v>
                </c:pt>
                <c:pt idx="2697">
                  <c:v>9.6999999999999993</c:v>
                </c:pt>
                <c:pt idx="2698">
                  <c:v>9.5</c:v>
                </c:pt>
                <c:pt idx="2699">
                  <c:v>10</c:v>
                </c:pt>
                <c:pt idx="2700">
                  <c:v>10.199999999999999</c:v>
                </c:pt>
                <c:pt idx="2701">
                  <c:v>9.6999999999999993</c:v>
                </c:pt>
                <c:pt idx="2702">
                  <c:v>9.4</c:v>
                </c:pt>
                <c:pt idx="2703">
                  <c:v>9.4</c:v>
                </c:pt>
                <c:pt idx="2704">
                  <c:v>9.6</c:v>
                </c:pt>
                <c:pt idx="2705">
                  <c:v>10.199999999999999</c:v>
                </c:pt>
                <c:pt idx="2706">
                  <c:v>9.1999999999999993</c:v>
                </c:pt>
                <c:pt idx="2707">
                  <c:v>9.6999999999999993</c:v>
                </c:pt>
                <c:pt idx="2708">
                  <c:v>9.1</c:v>
                </c:pt>
                <c:pt idx="2709">
                  <c:v>9.6999999999999993</c:v>
                </c:pt>
                <c:pt idx="2710">
                  <c:v>9.6</c:v>
                </c:pt>
                <c:pt idx="2711">
                  <c:v>9.3000000000000007</c:v>
                </c:pt>
                <c:pt idx="2712">
                  <c:v>10.8</c:v>
                </c:pt>
                <c:pt idx="2713">
                  <c:v>9.5</c:v>
                </c:pt>
                <c:pt idx="2714">
                  <c:v>10</c:v>
                </c:pt>
                <c:pt idx="2715">
                  <c:v>9.6999999999999993</c:v>
                </c:pt>
                <c:pt idx="2716">
                  <c:v>10.6</c:v>
                </c:pt>
                <c:pt idx="2717">
                  <c:v>7.8</c:v>
                </c:pt>
                <c:pt idx="2718">
                  <c:v>10.4</c:v>
                </c:pt>
                <c:pt idx="2719">
                  <c:v>9.6999999999999993</c:v>
                </c:pt>
                <c:pt idx="2720">
                  <c:v>9.6999999999999993</c:v>
                </c:pt>
                <c:pt idx="2721">
                  <c:v>8.6999999999999993</c:v>
                </c:pt>
                <c:pt idx="2722">
                  <c:v>9.6999999999999993</c:v>
                </c:pt>
                <c:pt idx="2723">
                  <c:v>10.3</c:v>
                </c:pt>
                <c:pt idx="2724">
                  <c:v>11</c:v>
                </c:pt>
                <c:pt idx="2725">
                  <c:v>10</c:v>
                </c:pt>
                <c:pt idx="2726">
                  <c:v>8.6</c:v>
                </c:pt>
                <c:pt idx="2727">
                  <c:v>9.1999999999999993</c:v>
                </c:pt>
                <c:pt idx="2728">
                  <c:v>10.6</c:v>
                </c:pt>
                <c:pt idx="2729">
                  <c:v>10.199999999999999</c:v>
                </c:pt>
                <c:pt idx="2730">
                  <c:v>10</c:v>
                </c:pt>
                <c:pt idx="2731">
                  <c:v>10.1</c:v>
                </c:pt>
                <c:pt idx="2732">
                  <c:v>10</c:v>
                </c:pt>
                <c:pt idx="2733">
                  <c:v>9.8000000000000007</c:v>
                </c:pt>
                <c:pt idx="2734">
                  <c:v>9.3000000000000007</c:v>
                </c:pt>
                <c:pt idx="2735">
                  <c:v>10.6</c:v>
                </c:pt>
                <c:pt idx="2736">
                  <c:v>9.9</c:v>
                </c:pt>
                <c:pt idx="2737">
                  <c:v>10.3</c:v>
                </c:pt>
                <c:pt idx="2738">
                  <c:v>9.9</c:v>
                </c:pt>
                <c:pt idx="2739">
                  <c:v>11.4</c:v>
                </c:pt>
                <c:pt idx="2740">
                  <c:v>9.6999999999999993</c:v>
                </c:pt>
                <c:pt idx="2741">
                  <c:v>9.4</c:v>
                </c:pt>
                <c:pt idx="2742">
                  <c:v>9.9</c:v>
                </c:pt>
                <c:pt idx="2743">
                  <c:v>10.199999999999999</c:v>
                </c:pt>
                <c:pt idx="2744">
                  <c:v>10.5</c:v>
                </c:pt>
                <c:pt idx="2745">
                  <c:v>10.5</c:v>
                </c:pt>
                <c:pt idx="2746">
                  <c:v>10.199999999999999</c:v>
                </c:pt>
                <c:pt idx="2747">
                  <c:v>8.6999999999999993</c:v>
                </c:pt>
                <c:pt idx="2748">
                  <c:v>10</c:v>
                </c:pt>
                <c:pt idx="2749">
                  <c:v>11</c:v>
                </c:pt>
                <c:pt idx="2750">
                  <c:v>10</c:v>
                </c:pt>
                <c:pt idx="2751">
                  <c:v>10.199999999999999</c:v>
                </c:pt>
                <c:pt idx="2752">
                  <c:v>11.6</c:v>
                </c:pt>
                <c:pt idx="2753">
                  <c:v>10.3</c:v>
                </c:pt>
                <c:pt idx="2754">
                  <c:v>10.3</c:v>
                </c:pt>
                <c:pt idx="2755">
                  <c:v>10.3</c:v>
                </c:pt>
                <c:pt idx="2756">
                  <c:v>9.6999999999999993</c:v>
                </c:pt>
                <c:pt idx="2757">
                  <c:v>11</c:v>
                </c:pt>
                <c:pt idx="2758">
                  <c:v>11</c:v>
                </c:pt>
                <c:pt idx="2759">
                  <c:v>10</c:v>
                </c:pt>
                <c:pt idx="2760">
                  <c:v>9.1999999999999993</c:v>
                </c:pt>
                <c:pt idx="2761">
                  <c:v>8.8000000000000007</c:v>
                </c:pt>
                <c:pt idx="2762">
                  <c:v>9.9</c:v>
                </c:pt>
                <c:pt idx="2763">
                  <c:v>9.4</c:v>
                </c:pt>
                <c:pt idx="2764">
                  <c:v>9.3000000000000007</c:v>
                </c:pt>
                <c:pt idx="2765">
                  <c:v>9.9</c:v>
                </c:pt>
                <c:pt idx="2766">
                  <c:v>10.1</c:v>
                </c:pt>
                <c:pt idx="2767">
                  <c:v>10</c:v>
                </c:pt>
                <c:pt idx="2768">
                  <c:v>9.6999999999999993</c:v>
                </c:pt>
                <c:pt idx="2769">
                  <c:v>10.199999999999999</c:v>
                </c:pt>
                <c:pt idx="2770">
                  <c:v>9.6</c:v>
                </c:pt>
                <c:pt idx="2771">
                  <c:v>10</c:v>
                </c:pt>
                <c:pt idx="2772">
                  <c:v>9.6999999999999993</c:v>
                </c:pt>
                <c:pt idx="2773">
                  <c:v>8.6</c:v>
                </c:pt>
                <c:pt idx="2774">
                  <c:v>10.4</c:v>
                </c:pt>
                <c:pt idx="2775">
                  <c:v>10.7</c:v>
                </c:pt>
                <c:pt idx="2776">
                  <c:v>9.9</c:v>
                </c:pt>
                <c:pt idx="2777">
                  <c:v>10.3</c:v>
                </c:pt>
                <c:pt idx="2778">
                  <c:v>10.7</c:v>
                </c:pt>
                <c:pt idx="2779">
                  <c:v>9.6</c:v>
                </c:pt>
                <c:pt idx="2780">
                  <c:v>9.9</c:v>
                </c:pt>
                <c:pt idx="2781">
                  <c:v>9.1999999999999993</c:v>
                </c:pt>
                <c:pt idx="2782">
                  <c:v>10.9</c:v>
                </c:pt>
                <c:pt idx="2783">
                  <c:v>10.8</c:v>
                </c:pt>
                <c:pt idx="2784">
                  <c:v>9.9</c:v>
                </c:pt>
                <c:pt idx="2785">
                  <c:v>11.4</c:v>
                </c:pt>
                <c:pt idx="2786">
                  <c:v>10.5</c:v>
                </c:pt>
                <c:pt idx="2787">
                  <c:v>11.3</c:v>
                </c:pt>
                <c:pt idx="2788">
                  <c:v>9.6</c:v>
                </c:pt>
                <c:pt idx="2789">
                  <c:v>10.5</c:v>
                </c:pt>
                <c:pt idx="2790">
                  <c:v>11.2</c:v>
                </c:pt>
                <c:pt idx="2791">
                  <c:v>11</c:v>
                </c:pt>
                <c:pt idx="2792">
                  <c:v>10.199999999999999</c:v>
                </c:pt>
                <c:pt idx="2793">
                  <c:v>10.6</c:v>
                </c:pt>
                <c:pt idx="2794">
                  <c:v>11.7</c:v>
                </c:pt>
                <c:pt idx="2795">
                  <c:v>9.8000000000000007</c:v>
                </c:pt>
                <c:pt idx="2796">
                  <c:v>10.6</c:v>
                </c:pt>
                <c:pt idx="2797">
                  <c:v>10.199999999999999</c:v>
                </c:pt>
                <c:pt idx="2798">
                  <c:v>9.6999999999999993</c:v>
                </c:pt>
                <c:pt idx="2799">
                  <c:v>11</c:v>
                </c:pt>
                <c:pt idx="2800">
                  <c:v>9.6999999999999993</c:v>
                </c:pt>
                <c:pt idx="2801">
                  <c:v>10.3</c:v>
                </c:pt>
                <c:pt idx="2802">
                  <c:v>9.8000000000000007</c:v>
                </c:pt>
                <c:pt idx="2803">
                  <c:v>10.7</c:v>
                </c:pt>
                <c:pt idx="2804">
                  <c:v>10.1</c:v>
                </c:pt>
                <c:pt idx="2805">
                  <c:v>10.7</c:v>
                </c:pt>
                <c:pt idx="2806">
                  <c:v>11.2</c:v>
                </c:pt>
                <c:pt idx="2807">
                  <c:v>11.4</c:v>
                </c:pt>
                <c:pt idx="2808">
                  <c:v>9.5</c:v>
                </c:pt>
                <c:pt idx="2809">
                  <c:v>10.6</c:v>
                </c:pt>
                <c:pt idx="2810">
                  <c:v>10.5</c:v>
                </c:pt>
                <c:pt idx="2811">
                  <c:v>11.3</c:v>
                </c:pt>
                <c:pt idx="2812">
                  <c:v>10.8</c:v>
                </c:pt>
                <c:pt idx="2813">
                  <c:v>11</c:v>
                </c:pt>
                <c:pt idx="2814">
                  <c:v>10.6</c:v>
                </c:pt>
                <c:pt idx="2815">
                  <c:v>10.6</c:v>
                </c:pt>
                <c:pt idx="2816">
                  <c:v>10.4</c:v>
                </c:pt>
                <c:pt idx="2817">
                  <c:v>9.8000000000000007</c:v>
                </c:pt>
                <c:pt idx="2818">
                  <c:v>10.5</c:v>
                </c:pt>
                <c:pt idx="2819">
                  <c:v>10.6</c:v>
                </c:pt>
                <c:pt idx="2820">
                  <c:v>10.9</c:v>
                </c:pt>
                <c:pt idx="2821">
                  <c:v>9.9</c:v>
                </c:pt>
                <c:pt idx="2822">
                  <c:v>11.1</c:v>
                </c:pt>
                <c:pt idx="2823">
                  <c:v>10.1</c:v>
                </c:pt>
                <c:pt idx="2824">
                  <c:v>10.7</c:v>
                </c:pt>
                <c:pt idx="2825">
                  <c:v>9.3000000000000007</c:v>
                </c:pt>
                <c:pt idx="2826">
                  <c:v>10.3</c:v>
                </c:pt>
                <c:pt idx="2827">
                  <c:v>10</c:v>
                </c:pt>
                <c:pt idx="2828">
                  <c:v>10.6</c:v>
                </c:pt>
                <c:pt idx="2829">
                  <c:v>10.6</c:v>
                </c:pt>
                <c:pt idx="2830">
                  <c:v>10.9</c:v>
                </c:pt>
                <c:pt idx="2831">
                  <c:v>11.7</c:v>
                </c:pt>
                <c:pt idx="2832">
                  <c:v>10.6</c:v>
                </c:pt>
                <c:pt idx="2833">
                  <c:v>10.6</c:v>
                </c:pt>
                <c:pt idx="2834">
                  <c:v>10.6</c:v>
                </c:pt>
                <c:pt idx="2835">
                  <c:v>10.9</c:v>
                </c:pt>
                <c:pt idx="2836">
                  <c:v>11.5</c:v>
                </c:pt>
                <c:pt idx="2837">
                  <c:v>10.5</c:v>
                </c:pt>
                <c:pt idx="2838">
                  <c:v>10.5</c:v>
                </c:pt>
                <c:pt idx="2839">
                  <c:v>11.4</c:v>
                </c:pt>
                <c:pt idx="2840">
                  <c:v>10.8</c:v>
                </c:pt>
                <c:pt idx="2841">
                  <c:v>11.1</c:v>
                </c:pt>
                <c:pt idx="2842">
                  <c:v>10.7</c:v>
                </c:pt>
                <c:pt idx="2843">
                  <c:v>10.3</c:v>
                </c:pt>
                <c:pt idx="2844">
                  <c:v>11.6</c:v>
                </c:pt>
                <c:pt idx="2845">
                  <c:v>11.7</c:v>
                </c:pt>
                <c:pt idx="2846">
                  <c:v>10.5</c:v>
                </c:pt>
                <c:pt idx="2847">
                  <c:v>11.5</c:v>
                </c:pt>
                <c:pt idx="2848">
                  <c:v>11.5</c:v>
                </c:pt>
                <c:pt idx="2849">
                  <c:v>11.8</c:v>
                </c:pt>
                <c:pt idx="2850">
                  <c:v>10.6</c:v>
                </c:pt>
                <c:pt idx="2851">
                  <c:v>11.7</c:v>
                </c:pt>
                <c:pt idx="2852">
                  <c:v>11.4</c:v>
                </c:pt>
                <c:pt idx="2853">
                  <c:v>12</c:v>
                </c:pt>
                <c:pt idx="2854">
                  <c:v>10.5</c:v>
                </c:pt>
                <c:pt idx="2855">
                  <c:v>11.5</c:v>
                </c:pt>
                <c:pt idx="2856">
                  <c:v>11.4</c:v>
                </c:pt>
                <c:pt idx="2857">
                  <c:v>11.9</c:v>
                </c:pt>
                <c:pt idx="2858">
                  <c:v>11.3</c:v>
                </c:pt>
                <c:pt idx="2859">
                  <c:v>12.3</c:v>
                </c:pt>
                <c:pt idx="2860">
                  <c:v>10.3</c:v>
                </c:pt>
                <c:pt idx="2861">
                  <c:v>11.7</c:v>
                </c:pt>
                <c:pt idx="2862">
                  <c:v>11.6</c:v>
                </c:pt>
                <c:pt idx="2863">
                  <c:v>10.9</c:v>
                </c:pt>
                <c:pt idx="2864">
                  <c:v>11.8</c:v>
                </c:pt>
                <c:pt idx="2865">
                  <c:v>11.3</c:v>
                </c:pt>
                <c:pt idx="2866">
                  <c:v>11.5</c:v>
                </c:pt>
                <c:pt idx="2867">
                  <c:v>12</c:v>
                </c:pt>
                <c:pt idx="2868">
                  <c:v>11</c:v>
                </c:pt>
                <c:pt idx="2869">
                  <c:v>11</c:v>
                </c:pt>
                <c:pt idx="2870">
                  <c:v>11.8</c:v>
                </c:pt>
                <c:pt idx="2871">
                  <c:v>11.9</c:v>
                </c:pt>
                <c:pt idx="2872">
                  <c:v>12.2</c:v>
                </c:pt>
                <c:pt idx="2873">
                  <c:v>12.3</c:v>
                </c:pt>
                <c:pt idx="2874">
                  <c:v>10.7</c:v>
                </c:pt>
                <c:pt idx="2875">
                  <c:v>12.9</c:v>
                </c:pt>
                <c:pt idx="2876">
                  <c:v>11.8</c:v>
                </c:pt>
                <c:pt idx="2877">
                  <c:v>12.2</c:v>
                </c:pt>
                <c:pt idx="2878">
                  <c:v>12</c:v>
                </c:pt>
                <c:pt idx="2879">
                  <c:v>12.9</c:v>
                </c:pt>
                <c:pt idx="2880">
                  <c:v>13.1</c:v>
                </c:pt>
                <c:pt idx="2881">
                  <c:v>12.5</c:v>
                </c:pt>
                <c:pt idx="2882">
                  <c:v>12.7</c:v>
                </c:pt>
                <c:pt idx="2883">
                  <c:v>12.1</c:v>
                </c:pt>
                <c:pt idx="2884">
                  <c:v>12.9</c:v>
                </c:pt>
                <c:pt idx="2885">
                  <c:v>13.2</c:v>
                </c:pt>
                <c:pt idx="2886">
                  <c:v>14.3</c:v>
                </c:pt>
                <c:pt idx="2887">
                  <c:v>12.7</c:v>
                </c:pt>
                <c:pt idx="2888">
                  <c:v>12.7</c:v>
                </c:pt>
                <c:pt idx="2889">
                  <c:v>12.3</c:v>
                </c:pt>
                <c:pt idx="2890">
                  <c:v>12.6</c:v>
                </c:pt>
                <c:pt idx="2891">
                  <c:v>13.1</c:v>
                </c:pt>
                <c:pt idx="2892">
                  <c:v>13.3</c:v>
                </c:pt>
                <c:pt idx="2893">
                  <c:v>12.9</c:v>
                </c:pt>
                <c:pt idx="2894">
                  <c:v>13.3</c:v>
                </c:pt>
                <c:pt idx="2895">
                  <c:v>13.7</c:v>
                </c:pt>
                <c:pt idx="2896">
                  <c:v>13.2</c:v>
                </c:pt>
                <c:pt idx="2897">
                  <c:v>13.7</c:v>
                </c:pt>
                <c:pt idx="2898">
                  <c:v>13.1</c:v>
                </c:pt>
                <c:pt idx="2899">
                  <c:v>13.6</c:v>
                </c:pt>
                <c:pt idx="2900">
                  <c:v>14.5</c:v>
                </c:pt>
                <c:pt idx="2901">
                  <c:v>13.6</c:v>
                </c:pt>
                <c:pt idx="2902">
                  <c:v>13.2</c:v>
                </c:pt>
                <c:pt idx="2903">
                  <c:v>13.8</c:v>
                </c:pt>
                <c:pt idx="2904">
                  <c:v>15</c:v>
                </c:pt>
                <c:pt idx="2905">
                  <c:v>14.6</c:v>
                </c:pt>
                <c:pt idx="2906">
                  <c:v>14.2</c:v>
                </c:pt>
                <c:pt idx="2907">
                  <c:v>14</c:v>
                </c:pt>
                <c:pt idx="2908">
                  <c:v>14.1</c:v>
                </c:pt>
                <c:pt idx="2909">
                  <c:v>12.8</c:v>
                </c:pt>
                <c:pt idx="2910">
                  <c:v>14.9</c:v>
                </c:pt>
                <c:pt idx="2911">
                  <c:v>15.6</c:v>
                </c:pt>
                <c:pt idx="2912">
                  <c:v>16.7</c:v>
                </c:pt>
                <c:pt idx="2913">
                  <c:v>16.7</c:v>
                </c:pt>
                <c:pt idx="2914">
                  <c:v>16.100000000000001</c:v>
                </c:pt>
                <c:pt idx="2915">
                  <c:v>14.7</c:v>
                </c:pt>
                <c:pt idx="2916">
                  <c:v>16.2</c:v>
                </c:pt>
                <c:pt idx="2917">
                  <c:v>15.9</c:v>
                </c:pt>
                <c:pt idx="2918">
                  <c:v>16.5</c:v>
                </c:pt>
                <c:pt idx="2919">
                  <c:v>15.4</c:v>
                </c:pt>
                <c:pt idx="2920">
                  <c:v>15.4</c:v>
                </c:pt>
                <c:pt idx="2921">
                  <c:v>15.8</c:v>
                </c:pt>
                <c:pt idx="2922">
                  <c:v>16.2</c:v>
                </c:pt>
                <c:pt idx="2923">
                  <c:v>17.899999999999999</c:v>
                </c:pt>
                <c:pt idx="2924">
                  <c:v>17.3</c:v>
                </c:pt>
                <c:pt idx="2925">
                  <c:v>17.2</c:v>
                </c:pt>
                <c:pt idx="2926">
                  <c:v>17</c:v>
                </c:pt>
                <c:pt idx="2927">
                  <c:v>18.100000000000001</c:v>
                </c:pt>
                <c:pt idx="2928">
                  <c:v>17.7</c:v>
                </c:pt>
                <c:pt idx="2929">
                  <c:v>17.8</c:v>
                </c:pt>
                <c:pt idx="2930">
                  <c:v>18.8</c:v>
                </c:pt>
                <c:pt idx="2931">
                  <c:v>18.3</c:v>
                </c:pt>
                <c:pt idx="2932">
                  <c:v>17.899999999999999</c:v>
                </c:pt>
                <c:pt idx="2933">
                  <c:v>17.600000000000001</c:v>
                </c:pt>
                <c:pt idx="2934">
                  <c:v>18.7</c:v>
                </c:pt>
                <c:pt idx="2935">
                  <c:v>18.399999999999999</c:v>
                </c:pt>
                <c:pt idx="2936">
                  <c:v>18.899999999999999</c:v>
                </c:pt>
                <c:pt idx="2937">
                  <c:v>18.7</c:v>
                </c:pt>
                <c:pt idx="2938">
                  <c:v>18.399999999999999</c:v>
                </c:pt>
                <c:pt idx="2939">
                  <c:v>18.7</c:v>
                </c:pt>
                <c:pt idx="2940">
                  <c:v>18.5</c:v>
                </c:pt>
                <c:pt idx="2941">
                  <c:v>18.3</c:v>
                </c:pt>
                <c:pt idx="2942">
                  <c:v>19.100000000000001</c:v>
                </c:pt>
                <c:pt idx="2943">
                  <c:v>19.7</c:v>
                </c:pt>
                <c:pt idx="2944">
                  <c:v>19.899999999999999</c:v>
                </c:pt>
                <c:pt idx="2945">
                  <c:v>18.5</c:v>
                </c:pt>
                <c:pt idx="2946">
                  <c:v>19.7</c:v>
                </c:pt>
                <c:pt idx="2947">
                  <c:v>20.2</c:v>
                </c:pt>
                <c:pt idx="2948">
                  <c:v>20.8</c:v>
                </c:pt>
                <c:pt idx="2949">
                  <c:v>21.4</c:v>
                </c:pt>
                <c:pt idx="2950">
                  <c:v>20.6</c:v>
                </c:pt>
                <c:pt idx="2951">
                  <c:v>20.5</c:v>
                </c:pt>
                <c:pt idx="2952">
                  <c:v>21.6</c:v>
                </c:pt>
                <c:pt idx="2953">
                  <c:v>21.3</c:v>
                </c:pt>
                <c:pt idx="2954">
                  <c:v>22.9</c:v>
                </c:pt>
                <c:pt idx="2955">
                  <c:v>22.4</c:v>
                </c:pt>
                <c:pt idx="2956">
                  <c:v>23.6</c:v>
                </c:pt>
                <c:pt idx="2957">
                  <c:v>22.2</c:v>
                </c:pt>
                <c:pt idx="2958">
                  <c:v>22.8</c:v>
                </c:pt>
                <c:pt idx="2959">
                  <c:v>22.2</c:v>
                </c:pt>
                <c:pt idx="2960">
                  <c:v>23</c:v>
                </c:pt>
                <c:pt idx="2961">
                  <c:v>23</c:v>
                </c:pt>
                <c:pt idx="2962">
                  <c:v>23.2</c:v>
                </c:pt>
                <c:pt idx="2963">
                  <c:v>23.4</c:v>
                </c:pt>
                <c:pt idx="2964">
                  <c:v>24</c:v>
                </c:pt>
                <c:pt idx="2965">
                  <c:v>24.3</c:v>
                </c:pt>
                <c:pt idx="2966">
                  <c:v>23.2</c:v>
                </c:pt>
                <c:pt idx="2967">
                  <c:v>24.5</c:v>
                </c:pt>
                <c:pt idx="2968">
                  <c:v>23.5</c:v>
                </c:pt>
                <c:pt idx="2969">
                  <c:v>25.5</c:v>
                </c:pt>
                <c:pt idx="2970">
                  <c:v>25.6</c:v>
                </c:pt>
                <c:pt idx="2971">
                  <c:v>25.2</c:v>
                </c:pt>
                <c:pt idx="2972">
                  <c:v>25.6</c:v>
                </c:pt>
                <c:pt idx="2973">
                  <c:v>25.4</c:v>
                </c:pt>
                <c:pt idx="2974">
                  <c:v>25.5</c:v>
                </c:pt>
                <c:pt idx="2975">
                  <c:v>27.7</c:v>
                </c:pt>
                <c:pt idx="2976">
                  <c:v>26.7</c:v>
                </c:pt>
                <c:pt idx="2977">
                  <c:v>26.8</c:v>
                </c:pt>
                <c:pt idx="2978">
                  <c:v>27.5</c:v>
                </c:pt>
                <c:pt idx="2979">
                  <c:v>28</c:v>
                </c:pt>
                <c:pt idx="2980">
                  <c:v>27.1</c:v>
                </c:pt>
                <c:pt idx="2981">
                  <c:v>28.2</c:v>
                </c:pt>
                <c:pt idx="2982">
                  <c:v>28.7</c:v>
                </c:pt>
                <c:pt idx="2983">
                  <c:v>28.3</c:v>
                </c:pt>
                <c:pt idx="2984">
                  <c:v>27.5</c:v>
                </c:pt>
                <c:pt idx="2985">
                  <c:v>28.5</c:v>
                </c:pt>
                <c:pt idx="2986">
                  <c:v>28.1</c:v>
                </c:pt>
                <c:pt idx="2987">
                  <c:v>29</c:v>
                </c:pt>
                <c:pt idx="2988">
                  <c:v>30.1</c:v>
                </c:pt>
                <c:pt idx="2989">
                  <c:v>30.9</c:v>
                </c:pt>
                <c:pt idx="2990">
                  <c:v>29.9</c:v>
                </c:pt>
                <c:pt idx="2991">
                  <c:v>30</c:v>
                </c:pt>
                <c:pt idx="2992">
                  <c:v>29.6</c:v>
                </c:pt>
                <c:pt idx="2993">
                  <c:v>30.8</c:v>
                </c:pt>
                <c:pt idx="2994">
                  <c:v>29.9</c:v>
                </c:pt>
                <c:pt idx="2995">
                  <c:v>30.6</c:v>
                </c:pt>
                <c:pt idx="2996">
                  <c:v>31.5</c:v>
                </c:pt>
                <c:pt idx="2997">
                  <c:v>32.299999999999997</c:v>
                </c:pt>
                <c:pt idx="2998">
                  <c:v>31.6</c:v>
                </c:pt>
                <c:pt idx="2999">
                  <c:v>32.299999999999997</c:v>
                </c:pt>
                <c:pt idx="3000">
                  <c:v>32.1</c:v>
                </c:pt>
                <c:pt idx="3001">
                  <c:v>31.6</c:v>
                </c:pt>
                <c:pt idx="3002">
                  <c:v>32.9</c:v>
                </c:pt>
                <c:pt idx="3003">
                  <c:v>33.200000000000003</c:v>
                </c:pt>
                <c:pt idx="3004">
                  <c:v>34.1</c:v>
                </c:pt>
                <c:pt idx="3005">
                  <c:v>32.700000000000003</c:v>
                </c:pt>
                <c:pt idx="3006">
                  <c:v>33.299999999999997</c:v>
                </c:pt>
                <c:pt idx="3007">
                  <c:v>34.1</c:v>
                </c:pt>
                <c:pt idx="3008">
                  <c:v>34</c:v>
                </c:pt>
                <c:pt idx="3009">
                  <c:v>35.1</c:v>
                </c:pt>
                <c:pt idx="3010">
                  <c:v>34</c:v>
                </c:pt>
                <c:pt idx="3011">
                  <c:v>33.200000000000003</c:v>
                </c:pt>
                <c:pt idx="3012">
                  <c:v>34.9</c:v>
                </c:pt>
                <c:pt idx="3013">
                  <c:v>33.799999999999997</c:v>
                </c:pt>
                <c:pt idx="3014">
                  <c:v>35.299999999999997</c:v>
                </c:pt>
                <c:pt idx="3015">
                  <c:v>35.799999999999997</c:v>
                </c:pt>
                <c:pt idx="3016">
                  <c:v>35</c:v>
                </c:pt>
                <c:pt idx="3017">
                  <c:v>34.9</c:v>
                </c:pt>
                <c:pt idx="3018">
                  <c:v>34.9</c:v>
                </c:pt>
                <c:pt idx="3019">
                  <c:v>35.5</c:v>
                </c:pt>
                <c:pt idx="3020">
                  <c:v>36.6</c:v>
                </c:pt>
                <c:pt idx="3021">
                  <c:v>35.1</c:v>
                </c:pt>
                <c:pt idx="3022">
                  <c:v>35.799999999999997</c:v>
                </c:pt>
                <c:pt idx="3023">
                  <c:v>35.6</c:v>
                </c:pt>
                <c:pt idx="3024">
                  <c:v>36</c:v>
                </c:pt>
                <c:pt idx="3025">
                  <c:v>34.5</c:v>
                </c:pt>
                <c:pt idx="3026">
                  <c:v>36.6</c:v>
                </c:pt>
                <c:pt idx="3027">
                  <c:v>35.200000000000003</c:v>
                </c:pt>
                <c:pt idx="3028">
                  <c:v>34.1</c:v>
                </c:pt>
                <c:pt idx="3029">
                  <c:v>35</c:v>
                </c:pt>
                <c:pt idx="3030">
                  <c:v>35.799999999999997</c:v>
                </c:pt>
                <c:pt idx="3031">
                  <c:v>35.200000000000003</c:v>
                </c:pt>
                <c:pt idx="3032">
                  <c:v>36.700000000000003</c:v>
                </c:pt>
                <c:pt idx="3033">
                  <c:v>34.799999999999997</c:v>
                </c:pt>
                <c:pt idx="3034">
                  <c:v>35.5</c:v>
                </c:pt>
                <c:pt idx="3035">
                  <c:v>35.9</c:v>
                </c:pt>
                <c:pt idx="3036">
                  <c:v>36.1</c:v>
                </c:pt>
                <c:pt idx="3037">
                  <c:v>34.299999999999997</c:v>
                </c:pt>
                <c:pt idx="3038">
                  <c:v>35.5</c:v>
                </c:pt>
                <c:pt idx="3039">
                  <c:v>36.1</c:v>
                </c:pt>
                <c:pt idx="3040">
                  <c:v>36.1</c:v>
                </c:pt>
                <c:pt idx="3041">
                  <c:v>35.6</c:v>
                </c:pt>
                <c:pt idx="3042">
                  <c:v>35.799999999999997</c:v>
                </c:pt>
                <c:pt idx="3043">
                  <c:v>35.299999999999997</c:v>
                </c:pt>
                <c:pt idx="3044">
                  <c:v>36</c:v>
                </c:pt>
                <c:pt idx="3045">
                  <c:v>35.6</c:v>
                </c:pt>
                <c:pt idx="3046">
                  <c:v>35.299999999999997</c:v>
                </c:pt>
                <c:pt idx="3047">
                  <c:v>35.700000000000003</c:v>
                </c:pt>
                <c:pt idx="3048">
                  <c:v>34.799999999999997</c:v>
                </c:pt>
                <c:pt idx="3049">
                  <c:v>37</c:v>
                </c:pt>
                <c:pt idx="3050">
                  <c:v>36.4</c:v>
                </c:pt>
                <c:pt idx="3051">
                  <c:v>36.1</c:v>
                </c:pt>
                <c:pt idx="3052">
                  <c:v>36.200000000000003</c:v>
                </c:pt>
                <c:pt idx="3053">
                  <c:v>36.200000000000003</c:v>
                </c:pt>
                <c:pt idx="3054">
                  <c:v>36.1</c:v>
                </c:pt>
                <c:pt idx="3055">
                  <c:v>35.1</c:v>
                </c:pt>
                <c:pt idx="3056">
                  <c:v>36.6</c:v>
                </c:pt>
                <c:pt idx="3057">
                  <c:v>35.6</c:v>
                </c:pt>
                <c:pt idx="3058">
                  <c:v>36.4</c:v>
                </c:pt>
                <c:pt idx="3059">
                  <c:v>36.5</c:v>
                </c:pt>
                <c:pt idx="3060">
                  <c:v>34.4</c:v>
                </c:pt>
                <c:pt idx="3061">
                  <c:v>35.9</c:v>
                </c:pt>
                <c:pt idx="3062">
                  <c:v>36.700000000000003</c:v>
                </c:pt>
                <c:pt idx="3063">
                  <c:v>36.6</c:v>
                </c:pt>
                <c:pt idx="3064">
                  <c:v>35.6</c:v>
                </c:pt>
                <c:pt idx="3065">
                  <c:v>35.1</c:v>
                </c:pt>
                <c:pt idx="3066">
                  <c:v>35.6</c:v>
                </c:pt>
                <c:pt idx="3067">
                  <c:v>34.799999999999997</c:v>
                </c:pt>
                <c:pt idx="3068">
                  <c:v>34.299999999999997</c:v>
                </c:pt>
                <c:pt idx="3069">
                  <c:v>34.700000000000003</c:v>
                </c:pt>
                <c:pt idx="3070">
                  <c:v>35.5</c:v>
                </c:pt>
                <c:pt idx="3071">
                  <c:v>34.6</c:v>
                </c:pt>
                <c:pt idx="3072">
                  <c:v>35.1</c:v>
                </c:pt>
                <c:pt idx="3073">
                  <c:v>33.200000000000003</c:v>
                </c:pt>
                <c:pt idx="3074">
                  <c:v>33.9</c:v>
                </c:pt>
                <c:pt idx="3075">
                  <c:v>34.200000000000003</c:v>
                </c:pt>
                <c:pt idx="3076">
                  <c:v>34.4</c:v>
                </c:pt>
                <c:pt idx="3077">
                  <c:v>34.299999999999997</c:v>
                </c:pt>
                <c:pt idx="3078">
                  <c:v>33.6</c:v>
                </c:pt>
                <c:pt idx="3079">
                  <c:v>33</c:v>
                </c:pt>
                <c:pt idx="3080">
                  <c:v>32.6</c:v>
                </c:pt>
                <c:pt idx="3081">
                  <c:v>33.1</c:v>
                </c:pt>
                <c:pt idx="3082">
                  <c:v>34</c:v>
                </c:pt>
                <c:pt idx="3083">
                  <c:v>34.1</c:v>
                </c:pt>
                <c:pt idx="3084">
                  <c:v>33.9</c:v>
                </c:pt>
                <c:pt idx="3085">
                  <c:v>35.1</c:v>
                </c:pt>
                <c:pt idx="3086">
                  <c:v>34.299999999999997</c:v>
                </c:pt>
                <c:pt idx="3087">
                  <c:v>34.799999999999997</c:v>
                </c:pt>
                <c:pt idx="3088">
                  <c:v>34.4</c:v>
                </c:pt>
                <c:pt idx="3089">
                  <c:v>35</c:v>
                </c:pt>
                <c:pt idx="3090">
                  <c:v>34.5</c:v>
                </c:pt>
                <c:pt idx="3091">
                  <c:v>36.1</c:v>
                </c:pt>
                <c:pt idx="3092">
                  <c:v>36.299999999999997</c:v>
                </c:pt>
                <c:pt idx="3093">
                  <c:v>34.5</c:v>
                </c:pt>
                <c:pt idx="3094">
                  <c:v>37.1</c:v>
                </c:pt>
                <c:pt idx="3095">
                  <c:v>38.1</c:v>
                </c:pt>
                <c:pt idx="3096">
                  <c:v>38.4</c:v>
                </c:pt>
                <c:pt idx="3097">
                  <c:v>38</c:v>
                </c:pt>
                <c:pt idx="3098">
                  <c:v>38.200000000000003</c:v>
                </c:pt>
                <c:pt idx="3099">
                  <c:v>39.200000000000003</c:v>
                </c:pt>
                <c:pt idx="3100">
                  <c:v>39.799999999999997</c:v>
                </c:pt>
                <c:pt idx="3101">
                  <c:v>40</c:v>
                </c:pt>
                <c:pt idx="3102">
                  <c:v>39.6</c:v>
                </c:pt>
                <c:pt idx="3103">
                  <c:v>40.299999999999997</c:v>
                </c:pt>
                <c:pt idx="3104">
                  <c:v>40.799999999999997</c:v>
                </c:pt>
                <c:pt idx="3105">
                  <c:v>39.799999999999997</c:v>
                </c:pt>
                <c:pt idx="3106">
                  <c:v>40.299999999999997</c:v>
                </c:pt>
                <c:pt idx="3107">
                  <c:v>39.6</c:v>
                </c:pt>
                <c:pt idx="3108">
                  <c:v>39.299999999999997</c:v>
                </c:pt>
                <c:pt idx="3109">
                  <c:v>40.200000000000003</c:v>
                </c:pt>
                <c:pt idx="3110">
                  <c:v>41.1</c:v>
                </c:pt>
                <c:pt idx="3111">
                  <c:v>41</c:v>
                </c:pt>
                <c:pt idx="3112">
                  <c:v>40.299999999999997</c:v>
                </c:pt>
                <c:pt idx="3113">
                  <c:v>40.299999999999997</c:v>
                </c:pt>
                <c:pt idx="3114">
                  <c:v>39.6</c:v>
                </c:pt>
                <c:pt idx="3115">
                  <c:v>41.7</c:v>
                </c:pt>
                <c:pt idx="3116">
                  <c:v>40.6</c:v>
                </c:pt>
                <c:pt idx="3117">
                  <c:v>39.6</c:v>
                </c:pt>
                <c:pt idx="3118">
                  <c:v>40.799999999999997</c:v>
                </c:pt>
                <c:pt idx="3119">
                  <c:v>40</c:v>
                </c:pt>
                <c:pt idx="3120">
                  <c:v>40.4</c:v>
                </c:pt>
                <c:pt idx="3121">
                  <c:v>41.3</c:v>
                </c:pt>
                <c:pt idx="3122">
                  <c:v>41</c:v>
                </c:pt>
                <c:pt idx="3123">
                  <c:v>40.200000000000003</c:v>
                </c:pt>
                <c:pt idx="3124">
                  <c:v>40.200000000000003</c:v>
                </c:pt>
                <c:pt idx="3125">
                  <c:v>40</c:v>
                </c:pt>
                <c:pt idx="3126">
                  <c:v>39.9</c:v>
                </c:pt>
                <c:pt idx="3127">
                  <c:v>40.9</c:v>
                </c:pt>
                <c:pt idx="3128">
                  <c:v>40.9</c:v>
                </c:pt>
                <c:pt idx="3129">
                  <c:v>40.700000000000003</c:v>
                </c:pt>
                <c:pt idx="3130">
                  <c:v>41.5</c:v>
                </c:pt>
                <c:pt idx="3131">
                  <c:v>40.799999999999997</c:v>
                </c:pt>
                <c:pt idx="3132">
                  <c:v>41.7</c:v>
                </c:pt>
                <c:pt idx="3133">
                  <c:v>41.1</c:v>
                </c:pt>
                <c:pt idx="3134">
                  <c:v>41.3</c:v>
                </c:pt>
                <c:pt idx="3135">
                  <c:v>42.7</c:v>
                </c:pt>
                <c:pt idx="3136">
                  <c:v>40.5</c:v>
                </c:pt>
                <c:pt idx="3137">
                  <c:v>42</c:v>
                </c:pt>
                <c:pt idx="3138">
                  <c:v>41.7</c:v>
                </c:pt>
                <c:pt idx="3139">
                  <c:v>41.1</c:v>
                </c:pt>
                <c:pt idx="3140">
                  <c:v>42</c:v>
                </c:pt>
                <c:pt idx="3141">
                  <c:v>42.1</c:v>
                </c:pt>
                <c:pt idx="3142">
                  <c:v>41.2</c:v>
                </c:pt>
                <c:pt idx="3143">
                  <c:v>41.1</c:v>
                </c:pt>
                <c:pt idx="3144">
                  <c:v>41.9</c:v>
                </c:pt>
                <c:pt idx="3145">
                  <c:v>42.8</c:v>
                </c:pt>
                <c:pt idx="3146">
                  <c:v>41.1</c:v>
                </c:pt>
                <c:pt idx="3147">
                  <c:v>42.4</c:v>
                </c:pt>
                <c:pt idx="3148">
                  <c:v>40.799999999999997</c:v>
                </c:pt>
                <c:pt idx="3149">
                  <c:v>41.2</c:v>
                </c:pt>
                <c:pt idx="3150">
                  <c:v>41.7</c:v>
                </c:pt>
                <c:pt idx="3151">
                  <c:v>41.8</c:v>
                </c:pt>
                <c:pt idx="3152">
                  <c:v>42.6</c:v>
                </c:pt>
                <c:pt idx="3153">
                  <c:v>42.3</c:v>
                </c:pt>
                <c:pt idx="3154">
                  <c:v>45.1</c:v>
                </c:pt>
                <c:pt idx="3155">
                  <c:v>42.2</c:v>
                </c:pt>
                <c:pt idx="3156">
                  <c:v>43.2</c:v>
                </c:pt>
                <c:pt idx="3157">
                  <c:v>43.8</c:v>
                </c:pt>
                <c:pt idx="3158">
                  <c:v>43</c:v>
                </c:pt>
                <c:pt idx="3159">
                  <c:v>43.4</c:v>
                </c:pt>
                <c:pt idx="3160">
                  <c:v>44.1</c:v>
                </c:pt>
                <c:pt idx="3161">
                  <c:v>44.5</c:v>
                </c:pt>
                <c:pt idx="3162">
                  <c:v>46.1</c:v>
                </c:pt>
                <c:pt idx="3163">
                  <c:v>45</c:v>
                </c:pt>
                <c:pt idx="3164">
                  <c:v>44.6</c:v>
                </c:pt>
                <c:pt idx="3165">
                  <c:v>45.9</c:v>
                </c:pt>
                <c:pt idx="3166">
                  <c:v>46.3</c:v>
                </c:pt>
                <c:pt idx="3167">
                  <c:v>46.2</c:v>
                </c:pt>
                <c:pt idx="3168">
                  <c:v>46.1</c:v>
                </c:pt>
                <c:pt idx="3169">
                  <c:v>46.6</c:v>
                </c:pt>
                <c:pt idx="3170">
                  <c:v>47.4</c:v>
                </c:pt>
                <c:pt idx="3171">
                  <c:v>47.7</c:v>
                </c:pt>
                <c:pt idx="3172">
                  <c:v>47.8</c:v>
                </c:pt>
                <c:pt idx="3173">
                  <c:v>49.1</c:v>
                </c:pt>
                <c:pt idx="3174">
                  <c:v>49</c:v>
                </c:pt>
                <c:pt idx="3175">
                  <c:v>48.3</c:v>
                </c:pt>
                <c:pt idx="3176">
                  <c:v>49</c:v>
                </c:pt>
                <c:pt idx="3177">
                  <c:v>49.3</c:v>
                </c:pt>
                <c:pt idx="3178">
                  <c:v>50</c:v>
                </c:pt>
                <c:pt idx="3179">
                  <c:v>50.6</c:v>
                </c:pt>
                <c:pt idx="3180">
                  <c:v>50.9</c:v>
                </c:pt>
                <c:pt idx="3181">
                  <c:v>50.7</c:v>
                </c:pt>
                <c:pt idx="3182">
                  <c:v>52.7</c:v>
                </c:pt>
                <c:pt idx="3183">
                  <c:v>52.4</c:v>
                </c:pt>
                <c:pt idx="3184">
                  <c:v>52.9</c:v>
                </c:pt>
                <c:pt idx="3185">
                  <c:v>53.9</c:v>
                </c:pt>
                <c:pt idx="3186">
                  <c:v>54.9</c:v>
                </c:pt>
                <c:pt idx="3187">
                  <c:v>54.2</c:v>
                </c:pt>
                <c:pt idx="3188">
                  <c:v>54.9</c:v>
                </c:pt>
                <c:pt idx="3189">
                  <c:v>54.7</c:v>
                </c:pt>
                <c:pt idx="3190">
                  <c:v>55.8</c:v>
                </c:pt>
                <c:pt idx="3191">
                  <c:v>56</c:v>
                </c:pt>
                <c:pt idx="3192">
                  <c:v>56.5</c:v>
                </c:pt>
                <c:pt idx="3193">
                  <c:v>55.7</c:v>
                </c:pt>
                <c:pt idx="3194">
                  <c:v>57.4</c:v>
                </c:pt>
                <c:pt idx="3195">
                  <c:v>57.4</c:v>
                </c:pt>
                <c:pt idx="3196">
                  <c:v>57.1</c:v>
                </c:pt>
                <c:pt idx="3197">
                  <c:v>55.7</c:v>
                </c:pt>
                <c:pt idx="3198">
                  <c:v>57.9</c:v>
                </c:pt>
                <c:pt idx="3199">
                  <c:v>56.8</c:v>
                </c:pt>
                <c:pt idx="3200">
                  <c:v>57.7</c:v>
                </c:pt>
                <c:pt idx="3201">
                  <c:v>58.3</c:v>
                </c:pt>
                <c:pt idx="3202">
                  <c:v>58.5</c:v>
                </c:pt>
                <c:pt idx="3203">
                  <c:v>57.3</c:v>
                </c:pt>
                <c:pt idx="3204">
                  <c:v>58.5</c:v>
                </c:pt>
                <c:pt idx="3205">
                  <c:v>58.4</c:v>
                </c:pt>
                <c:pt idx="3206">
                  <c:v>58.1</c:v>
                </c:pt>
                <c:pt idx="3207">
                  <c:v>57.8</c:v>
                </c:pt>
                <c:pt idx="3208">
                  <c:v>59.4</c:v>
                </c:pt>
                <c:pt idx="3209">
                  <c:v>58.9</c:v>
                </c:pt>
                <c:pt idx="3210">
                  <c:v>59.4</c:v>
                </c:pt>
                <c:pt idx="3211">
                  <c:v>58.8</c:v>
                </c:pt>
                <c:pt idx="3212">
                  <c:v>59.4</c:v>
                </c:pt>
                <c:pt idx="3213">
                  <c:v>59.9</c:v>
                </c:pt>
                <c:pt idx="3214">
                  <c:v>59.6</c:v>
                </c:pt>
                <c:pt idx="3215">
                  <c:v>59.8</c:v>
                </c:pt>
              </c:numCache>
            </c:numRef>
          </c:xVal>
          <c:yVal>
            <c:numRef>
              <c:f>'63G_24'!$A$2:$A$3219</c:f>
              <c:numCache>
                <c:formatCode>General</c:formatCode>
                <c:ptCount val="3218"/>
                <c:pt idx="0">
                  <c:v>4.8</c:v>
                </c:pt>
                <c:pt idx="1">
                  <c:v>4.9000000000000004</c:v>
                </c:pt>
                <c:pt idx="2">
                  <c:v>5</c:v>
                </c:pt>
                <c:pt idx="3">
                  <c:v>5.0999999999999996</c:v>
                </c:pt>
                <c:pt idx="4">
                  <c:v>5.2</c:v>
                </c:pt>
                <c:pt idx="5">
                  <c:v>5.3</c:v>
                </c:pt>
                <c:pt idx="6">
                  <c:v>5.4</c:v>
                </c:pt>
                <c:pt idx="7">
                  <c:v>5.5</c:v>
                </c:pt>
                <c:pt idx="8">
                  <c:v>5.6</c:v>
                </c:pt>
                <c:pt idx="9">
                  <c:v>5.7</c:v>
                </c:pt>
                <c:pt idx="10">
                  <c:v>5.8</c:v>
                </c:pt>
                <c:pt idx="11">
                  <c:v>5.9</c:v>
                </c:pt>
                <c:pt idx="12">
                  <c:v>6</c:v>
                </c:pt>
                <c:pt idx="13">
                  <c:v>6.1</c:v>
                </c:pt>
                <c:pt idx="14">
                  <c:v>6.2</c:v>
                </c:pt>
                <c:pt idx="15">
                  <c:v>6.3</c:v>
                </c:pt>
                <c:pt idx="16">
                  <c:v>6.4</c:v>
                </c:pt>
                <c:pt idx="17">
                  <c:v>6.5</c:v>
                </c:pt>
                <c:pt idx="18">
                  <c:v>6.6</c:v>
                </c:pt>
                <c:pt idx="19">
                  <c:v>6.7</c:v>
                </c:pt>
                <c:pt idx="20">
                  <c:v>6.8</c:v>
                </c:pt>
                <c:pt idx="21">
                  <c:v>6.9</c:v>
                </c:pt>
                <c:pt idx="22">
                  <c:v>7</c:v>
                </c:pt>
                <c:pt idx="23">
                  <c:v>7.1</c:v>
                </c:pt>
                <c:pt idx="24">
                  <c:v>7.2</c:v>
                </c:pt>
                <c:pt idx="25">
                  <c:v>7.3</c:v>
                </c:pt>
                <c:pt idx="26">
                  <c:v>7.4</c:v>
                </c:pt>
                <c:pt idx="27">
                  <c:v>7.5</c:v>
                </c:pt>
                <c:pt idx="28">
                  <c:v>7.6</c:v>
                </c:pt>
                <c:pt idx="29">
                  <c:v>7.7</c:v>
                </c:pt>
                <c:pt idx="30">
                  <c:v>7.8</c:v>
                </c:pt>
                <c:pt idx="31">
                  <c:v>7.9</c:v>
                </c:pt>
                <c:pt idx="32">
                  <c:v>8</c:v>
                </c:pt>
                <c:pt idx="33">
                  <c:v>8.1</c:v>
                </c:pt>
                <c:pt idx="34">
                  <c:v>8.1999999999999993</c:v>
                </c:pt>
                <c:pt idx="35">
                  <c:v>8.3000000000000007</c:v>
                </c:pt>
                <c:pt idx="36">
                  <c:v>8.4</c:v>
                </c:pt>
                <c:pt idx="37">
                  <c:v>8.5</c:v>
                </c:pt>
                <c:pt idx="38">
                  <c:v>8.6</c:v>
                </c:pt>
                <c:pt idx="39">
                  <c:v>8.6999999999999993</c:v>
                </c:pt>
                <c:pt idx="40">
                  <c:v>8.8000000000000007</c:v>
                </c:pt>
                <c:pt idx="41">
                  <c:v>8.9</c:v>
                </c:pt>
                <c:pt idx="42">
                  <c:v>9</c:v>
                </c:pt>
                <c:pt idx="43">
                  <c:v>9.1</c:v>
                </c:pt>
                <c:pt idx="44">
                  <c:v>9.1999999999999993</c:v>
                </c:pt>
                <c:pt idx="45">
                  <c:v>9.3000000000000007</c:v>
                </c:pt>
                <c:pt idx="46">
                  <c:v>9.4</c:v>
                </c:pt>
                <c:pt idx="47">
                  <c:v>9.5</c:v>
                </c:pt>
                <c:pt idx="48">
                  <c:v>9.6</c:v>
                </c:pt>
                <c:pt idx="49">
                  <c:v>9.6999999999999993</c:v>
                </c:pt>
                <c:pt idx="50">
                  <c:v>9.8000000000000007</c:v>
                </c:pt>
                <c:pt idx="51">
                  <c:v>9.9</c:v>
                </c:pt>
                <c:pt idx="52">
                  <c:v>10</c:v>
                </c:pt>
                <c:pt idx="53">
                  <c:v>10.1</c:v>
                </c:pt>
                <c:pt idx="54">
                  <c:v>10.199999999999999</c:v>
                </c:pt>
                <c:pt idx="55">
                  <c:v>10.3</c:v>
                </c:pt>
                <c:pt idx="56">
                  <c:v>10.4</c:v>
                </c:pt>
                <c:pt idx="57">
                  <c:v>10.5</c:v>
                </c:pt>
                <c:pt idx="58">
                  <c:v>10.6</c:v>
                </c:pt>
                <c:pt idx="59">
                  <c:v>10.7</c:v>
                </c:pt>
                <c:pt idx="60">
                  <c:v>10.8</c:v>
                </c:pt>
                <c:pt idx="61">
                  <c:v>10.9</c:v>
                </c:pt>
                <c:pt idx="62">
                  <c:v>11</c:v>
                </c:pt>
                <c:pt idx="63">
                  <c:v>11.1</c:v>
                </c:pt>
                <c:pt idx="64">
                  <c:v>11.2</c:v>
                </c:pt>
                <c:pt idx="65">
                  <c:v>11.3</c:v>
                </c:pt>
                <c:pt idx="66">
                  <c:v>11.4</c:v>
                </c:pt>
                <c:pt idx="67">
                  <c:v>11.5</c:v>
                </c:pt>
                <c:pt idx="68">
                  <c:v>11.6</c:v>
                </c:pt>
                <c:pt idx="69">
                  <c:v>11.7</c:v>
                </c:pt>
                <c:pt idx="70">
                  <c:v>11.8</c:v>
                </c:pt>
                <c:pt idx="71">
                  <c:v>11.9</c:v>
                </c:pt>
                <c:pt idx="72">
                  <c:v>12</c:v>
                </c:pt>
                <c:pt idx="73">
                  <c:v>12.1</c:v>
                </c:pt>
                <c:pt idx="74">
                  <c:v>12.2</c:v>
                </c:pt>
                <c:pt idx="75">
                  <c:v>12.3</c:v>
                </c:pt>
                <c:pt idx="76">
                  <c:v>12.4</c:v>
                </c:pt>
                <c:pt idx="77">
                  <c:v>12.5</c:v>
                </c:pt>
                <c:pt idx="78">
                  <c:v>12.6</c:v>
                </c:pt>
                <c:pt idx="79">
                  <c:v>12.7</c:v>
                </c:pt>
                <c:pt idx="80">
                  <c:v>12.8</c:v>
                </c:pt>
                <c:pt idx="81">
                  <c:v>12.9</c:v>
                </c:pt>
                <c:pt idx="82">
                  <c:v>13</c:v>
                </c:pt>
                <c:pt idx="83">
                  <c:v>13.1</c:v>
                </c:pt>
                <c:pt idx="84">
                  <c:v>13.2</c:v>
                </c:pt>
                <c:pt idx="85">
                  <c:v>13.3</c:v>
                </c:pt>
                <c:pt idx="86">
                  <c:v>13.4</c:v>
                </c:pt>
                <c:pt idx="87">
                  <c:v>13.5</c:v>
                </c:pt>
                <c:pt idx="88">
                  <c:v>13.6</c:v>
                </c:pt>
                <c:pt idx="89">
                  <c:v>13.7</c:v>
                </c:pt>
                <c:pt idx="90">
                  <c:v>13.8</c:v>
                </c:pt>
                <c:pt idx="91">
                  <c:v>13.9</c:v>
                </c:pt>
                <c:pt idx="92">
                  <c:v>14</c:v>
                </c:pt>
                <c:pt idx="93">
                  <c:v>14.1</c:v>
                </c:pt>
                <c:pt idx="94">
                  <c:v>14.2</c:v>
                </c:pt>
                <c:pt idx="95">
                  <c:v>14.3</c:v>
                </c:pt>
                <c:pt idx="96">
                  <c:v>14.4</c:v>
                </c:pt>
                <c:pt idx="97">
                  <c:v>14.5</c:v>
                </c:pt>
                <c:pt idx="98">
                  <c:v>14.6</c:v>
                </c:pt>
                <c:pt idx="99">
                  <c:v>14.7</c:v>
                </c:pt>
                <c:pt idx="100">
                  <c:v>14.8</c:v>
                </c:pt>
                <c:pt idx="101">
                  <c:v>14.9</c:v>
                </c:pt>
                <c:pt idx="102">
                  <c:v>15</c:v>
                </c:pt>
                <c:pt idx="103">
                  <c:v>15.1</c:v>
                </c:pt>
                <c:pt idx="104">
                  <c:v>15.2</c:v>
                </c:pt>
                <c:pt idx="105">
                  <c:v>15.3</c:v>
                </c:pt>
                <c:pt idx="106">
                  <c:v>15.4</c:v>
                </c:pt>
                <c:pt idx="107">
                  <c:v>15.5</c:v>
                </c:pt>
                <c:pt idx="108">
                  <c:v>15.6</c:v>
                </c:pt>
                <c:pt idx="109">
                  <c:v>15.7</c:v>
                </c:pt>
                <c:pt idx="110">
                  <c:v>15.8</c:v>
                </c:pt>
                <c:pt idx="111">
                  <c:v>15.9</c:v>
                </c:pt>
                <c:pt idx="112">
                  <c:v>16</c:v>
                </c:pt>
                <c:pt idx="113">
                  <c:v>16.100000000000001</c:v>
                </c:pt>
                <c:pt idx="114">
                  <c:v>16.2</c:v>
                </c:pt>
                <c:pt idx="115">
                  <c:v>16.3</c:v>
                </c:pt>
                <c:pt idx="116">
                  <c:v>16.399999999999999</c:v>
                </c:pt>
                <c:pt idx="117">
                  <c:v>16.5</c:v>
                </c:pt>
                <c:pt idx="118">
                  <c:v>16.600000000000001</c:v>
                </c:pt>
                <c:pt idx="119">
                  <c:v>16.7</c:v>
                </c:pt>
                <c:pt idx="120">
                  <c:v>16.8</c:v>
                </c:pt>
                <c:pt idx="121">
                  <c:v>16.899999999999999</c:v>
                </c:pt>
                <c:pt idx="122">
                  <c:v>17</c:v>
                </c:pt>
                <c:pt idx="123">
                  <c:v>17.100000000000001</c:v>
                </c:pt>
                <c:pt idx="124">
                  <c:v>17.2</c:v>
                </c:pt>
                <c:pt idx="125">
                  <c:v>17.3</c:v>
                </c:pt>
                <c:pt idx="126">
                  <c:v>17.399999999999999</c:v>
                </c:pt>
                <c:pt idx="127">
                  <c:v>17.5</c:v>
                </c:pt>
                <c:pt idx="128">
                  <c:v>17.600000000000001</c:v>
                </c:pt>
                <c:pt idx="129">
                  <c:v>17.7</c:v>
                </c:pt>
                <c:pt idx="130">
                  <c:v>17.8</c:v>
                </c:pt>
                <c:pt idx="131">
                  <c:v>17.899999999999999</c:v>
                </c:pt>
                <c:pt idx="132">
                  <c:v>18</c:v>
                </c:pt>
                <c:pt idx="133">
                  <c:v>18.100000000000001</c:v>
                </c:pt>
                <c:pt idx="134">
                  <c:v>18.2</c:v>
                </c:pt>
                <c:pt idx="135">
                  <c:v>18.3</c:v>
                </c:pt>
                <c:pt idx="136">
                  <c:v>18.399999999999999</c:v>
                </c:pt>
                <c:pt idx="137">
                  <c:v>18.5</c:v>
                </c:pt>
                <c:pt idx="138">
                  <c:v>18.600000000000001</c:v>
                </c:pt>
                <c:pt idx="139">
                  <c:v>18.7</c:v>
                </c:pt>
                <c:pt idx="140">
                  <c:v>18.8</c:v>
                </c:pt>
                <c:pt idx="141">
                  <c:v>18.899999999999999</c:v>
                </c:pt>
                <c:pt idx="142">
                  <c:v>19</c:v>
                </c:pt>
                <c:pt idx="143">
                  <c:v>19.100000000000001</c:v>
                </c:pt>
                <c:pt idx="144">
                  <c:v>19.2</c:v>
                </c:pt>
                <c:pt idx="145">
                  <c:v>19.3</c:v>
                </c:pt>
                <c:pt idx="146">
                  <c:v>19.399999999999999</c:v>
                </c:pt>
                <c:pt idx="147">
                  <c:v>19.5</c:v>
                </c:pt>
                <c:pt idx="148">
                  <c:v>19.600000000000001</c:v>
                </c:pt>
                <c:pt idx="149">
                  <c:v>19.7</c:v>
                </c:pt>
                <c:pt idx="150">
                  <c:v>19.8</c:v>
                </c:pt>
                <c:pt idx="151">
                  <c:v>19.899999999999999</c:v>
                </c:pt>
                <c:pt idx="152">
                  <c:v>20</c:v>
                </c:pt>
                <c:pt idx="153">
                  <c:v>20.100000000000001</c:v>
                </c:pt>
                <c:pt idx="154">
                  <c:v>20.2</c:v>
                </c:pt>
                <c:pt idx="155">
                  <c:v>20.3</c:v>
                </c:pt>
                <c:pt idx="156">
                  <c:v>20.399999999999999</c:v>
                </c:pt>
                <c:pt idx="157">
                  <c:v>20.5</c:v>
                </c:pt>
                <c:pt idx="158">
                  <c:v>20.6</c:v>
                </c:pt>
                <c:pt idx="159">
                  <c:v>20.7</c:v>
                </c:pt>
                <c:pt idx="160">
                  <c:v>20.8</c:v>
                </c:pt>
                <c:pt idx="161">
                  <c:v>20.9</c:v>
                </c:pt>
                <c:pt idx="162">
                  <c:v>21</c:v>
                </c:pt>
                <c:pt idx="163">
                  <c:v>21.1</c:v>
                </c:pt>
                <c:pt idx="164">
                  <c:v>21.2</c:v>
                </c:pt>
                <c:pt idx="165">
                  <c:v>21.3</c:v>
                </c:pt>
                <c:pt idx="166">
                  <c:v>21.4</c:v>
                </c:pt>
                <c:pt idx="167">
                  <c:v>21.5</c:v>
                </c:pt>
                <c:pt idx="168">
                  <c:v>21.6</c:v>
                </c:pt>
                <c:pt idx="169">
                  <c:v>21.7</c:v>
                </c:pt>
                <c:pt idx="170">
                  <c:v>21.8</c:v>
                </c:pt>
                <c:pt idx="171">
                  <c:v>21.9</c:v>
                </c:pt>
                <c:pt idx="172">
                  <c:v>22</c:v>
                </c:pt>
                <c:pt idx="173">
                  <c:v>22.1</c:v>
                </c:pt>
                <c:pt idx="174">
                  <c:v>22.2</c:v>
                </c:pt>
                <c:pt idx="175">
                  <c:v>22.3</c:v>
                </c:pt>
                <c:pt idx="176">
                  <c:v>22.4</c:v>
                </c:pt>
                <c:pt idx="177">
                  <c:v>22.5</c:v>
                </c:pt>
                <c:pt idx="178">
                  <c:v>22.6</c:v>
                </c:pt>
                <c:pt idx="179">
                  <c:v>22.7</c:v>
                </c:pt>
                <c:pt idx="180">
                  <c:v>22.8</c:v>
                </c:pt>
                <c:pt idx="181">
                  <c:v>22.9</c:v>
                </c:pt>
                <c:pt idx="182">
                  <c:v>23</c:v>
                </c:pt>
                <c:pt idx="183">
                  <c:v>23.1</c:v>
                </c:pt>
                <c:pt idx="184">
                  <c:v>23.2</c:v>
                </c:pt>
                <c:pt idx="185">
                  <c:v>23.3</c:v>
                </c:pt>
                <c:pt idx="186">
                  <c:v>23.4</c:v>
                </c:pt>
                <c:pt idx="187">
                  <c:v>23.5</c:v>
                </c:pt>
                <c:pt idx="188">
                  <c:v>23.6</c:v>
                </c:pt>
                <c:pt idx="189">
                  <c:v>23.7</c:v>
                </c:pt>
                <c:pt idx="190">
                  <c:v>23.8</c:v>
                </c:pt>
                <c:pt idx="191">
                  <c:v>23.9</c:v>
                </c:pt>
                <c:pt idx="192">
                  <c:v>24</c:v>
                </c:pt>
                <c:pt idx="193">
                  <c:v>24.1</c:v>
                </c:pt>
                <c:pt idx="194">
                  <c:v>24.2</c:v>
                </c:pt>
                <c:pt idx="195">
                  <c:v>24.3</c:v>
                </c:pt>
                <c:pt idx="196">
                  <c:v>24.4</c:v>
                </c:pt>
                <c:pt idx="197">
                  <c:v>24.5</c:v>
                </c:pt>
                <c:pt idx="198">
                  <c:v>24.6</c:v>
                </c:pt>
                <c:pt idx="199">
                  <c:v>24.7</c:v>
                </c:pt>
                <c:pt idx="200">
                  <c:v>24.8</c:v>
                </c:pt>
                <c:pt idx="201">
                  <c:v>24.9</c:v>
                </c:pt>
                <c:pt idx="202">
                  <c:v>25</c:v>
                </c:pt>
                <c:pt idx="203">
                  <c:v>25.1</c:v>
                </c:pt>
                <c:pt idx="204">
                  <c:v>25.2</c:v>
                </c:pt>
                <c:pt idx="205">
                  <c:v>25.3</c:v>
                </c:pt>
                <c:pt idx="206">
                  <c:v>25.4</c:v>
                </c:pt>
                <c:pt idx="207">
                  <c:v>25.5</c:v>
                </c:pt>
                <c:pt idx="208">
                  <c:v>25.6</c:v>
                </c:pt>
                <c:pt idx="209">
                  <c:v>25.7</c:v>
                </c:pt>
                <c:pt idx="210">
                  <c:v>25.8</c:v>
                </c:pt>
                <c:pt idx="211">
                  <c:v>25.9</c:v>
                </c:pt>
                <c:pt idx="212">
                  <c:v>26</c:v>
                </c:pt>
                <c:pt idx="213">
                  <c:v>26.1</c:v>
                </c:pt>
                <c:pt idx="214">
                  <c:v>26.2</c:v>
                </c:pt>
                <c:pt idx="215">
                  <c:v>26.3</c:v>
                </c:pt>
                <c:pt idx="216">
                  <c:v>26.4</c:v>
                </c:pt>
                <c:pt idx="217">
                  <c:v>26.5</c:v>
                </c:pt>
                <c:pt idx="218">
                  <c:v>26.6</c:v>
                </c:pt>
                <c:pt idx="219">
                  <c:v>26.7</c:v>
                </c:pt>
                <c:pt idx="220">
                  <c:v>26.8</c:v>
                </c:pt>
                <c:pt idx="221">
                  <c:v>26.9</c:v>
                </c:pt>
                <c:pt idx="222">
                  <c:v>27</c:v>
                </c:pt>
                <c:pt idx="223">
                  <c:v>27.1</c:v>
                </c:pt>
                <c:pt idx="224">
                  <c:v>27.2</c:v>
                </c:pt>
                <c:pt idx="225">
                  <c:v>27.3</c:v>
                </c:pt>
                <c:pt idx="226">
                  <c:v>27.4</c:v>
                </c:pt>
                <c:pt idx="227">
                  <c:v>27.5</c:v>
                </c:pt>
                <c:pt idx="228">
                  <c:v>27.6</c:v>
                </c:pt>
                <c:pt idx="229">
                  <c:v>27.7</c:v>
                </c:pt>
                <c:pt idx="230">
                  <c:v>27.8</c:v>
                </c:pt>
                <c:pt idx="231">
                  <c:v>27.9</c:v>
                </c:pt>
                <c:pt idx="232">
                  <c:v>28</c:v>
                </c:pt>
                <c:pt idx="233">
                  <c:v>28.1</c:v>
                </c:pt>
                <c:pt idx="234">
                  <c:v>28.2</c:v>
                </c:pt>
                <c:pt idx="235">
                  <c:v>28.3</c:v>
                </c:pt>
                <c:pt idx="236">
                  <c:v>28.4</c:v>
                </c:pt>
                <c:pt idx="237">
                  <c:v>28.5</c:v>
                </c:pt>
                <c:pt idx="238">
                  <c:v>28.6</c:v>
                </c:pt>
                <c:pt idx="239">
                  <c:v>28.7</c:v>
                </c:pt>
                <c:pt idx="240">
                  <c:v>28.8</c:v>
                </c:pt>
                <c:pt idx="241">
                  <c:v>28.9</c:v>
                </c:pt>
                <c:pt idx="242">
                  <c:v>29</c:v>
                </c:pt>
                <c:pt idx="243">
                  <c:v>29.1</c:v>
                </c:pt>
                <c:pt idx="244">
                  <c:v>29.2</c:v>
                </c:pt>
                <c:pt idx="245">
                  <c:v>29.3</c:v>
                </c:pt>
                <c:pt idx="246">
                  <c:v>29.4</c:v>
                </c:pt>
                <c:pt idx="247">
                  <c:v>29.5</c:v>
                </c:pt>
                <c:pt idx="248">
                  <c:v>29.6</c:v>
                </c:pt>
                <c:pt idx="249">
                  <c:v>29.7</c:v>
                </c:pt>
                <c:pt idx="250">
                  <c:v>29.8</c:v>
                </c:pt>
                <c:pt idx="251">
                  <c:v>29.9</c:v>
                </c:pt>
                <c:pt idx="252">
                  <c:v>30</c:v>
                </c:pt>
                <c:pt idx="253">
                  <c:v>30.1</c:v>
                </c:pt>
                <c:pt idx="254">
                  <c:v>30.2</c:v>
                </c:pt>
                <c:pt idx="255">
                  <c:v>30.3</c:v>
                </c:pt>
                <c:pt idx="256">
                  <c:v>30.4</c:v>
                </c:pt>
                <c:pt idx="257">
                  <c:v>30.5</c:v>
                </c:pt>
                <c:pt idx="258">
                  <c:v>30.6</c:v>
                </c:pt>
                <c:pt idx="259">
                  <c:v>30.7</c:v>
                </c:pt>
                <c:pt idx="260">
                  <c:v>30.8</c:v>
                </c:pt>
                <c:pt idx="261">
                  <c:v>30.9</c:v>
                </c:pt>
                <c:pt idx="262">
                  <c:v>31</c:v>
                </c:pt>
                <c:pt idx="263">
                  <c:v>31.1</c:v>
                </c:pt>
                <c:pt idx="264">
                  <c:v>31.2</c:v>
                </c:pt>
                <c:pt idx="265">
                  <c:v>31.3</c:v>
                </c:pt>
                <c:pt idx="266">
                  <c:v>31.4</c:v>
                </c:pt>
                <c:pt idx="267">
                  <c:v>31.5</c:v>
                </c:pt>
                <c:pt idx="268">
                  <c:v>31.6</c:v>
                </c:pt>
                <c:pt idx="269">
                  <c:v>31.7</c:v>
                </c:pt>
                <c:pt idx="270">
                  <c:v>31.8</c:v>
                </c:pt>
                <c:pt idx="271">
                  <c:v>31.9</c:v>
                </c:pt>
                <c:pt idx="272">
                  <c:v>32</c:v>
                </c:pt>
                <c:pt idx="273">
                  <c:v>32.1</c:v>
                </c:pt>
                <c:pt idx="274">
                  <c:v>32.200000000000003</c:v>
                </c:pt>
                <c:pt idx="275">
                  <c:v>32.299999999999997</c:v>
                </c:pt>
                <c:pt idx="276">
                  <c:v>32.4</c:v>
                </c:pt>
                <c:pt idx="277">
                  <c:v>32.5</c:v>
                </c:pt>
                <c:pt idx="278">
                  <c:v>32.6</c:v>
                </c:pt>
                <c:pt idx="279">
                  <c:v>32.700000000000003</c:v>
                </c:pt>
                <c:pt idx="280">
                  <c:v>32.799999999999997</c:v>
                </c:pt>
                <c:pt idx="281">
                  <c:v>32.9</c:v>
                </c:pt>
                <c:pt idx="282">
                  <c:v>33</c:v>
                </c:pt>
                <c:pt idx="283">
                  <c:v>33.1</c:v>
                </c:pt>
                <c:pt idx="284">
                  <c:v>33.200000000000003</c:v>
                </c:pt>
                <c:pt idx="285">
                  <c:v>33.299999999999997</c:v>
                </c:pt>
                <c:pt idx="286">
                  <c:v>33.4</c:v>
                </c:pt>
                <c:pt idx="287">
                  <c:v>33.5</c:v>
                </c:pt>
                <c:pt idx="288">
                  <c:v>33.6</c:v>
                </c:pt>
                <c:pt idx="289">
                  <c:v>33.700000000000003</c:v>
                </c:pt>
                <c:pt idx="290">
                  <c:v>33.799999999999997</c:v>
                </c:pt>
                <c:pt idx="291">
                  <c:v>33.9</c:v>
                </c:pt>
                <c:pt idx="292">
                  <c:v>34</c:v>
                </c:pt>
                <c:pt idx="293">
                  <c:v>34.1</c:v>
                </c:pt>
                <c:pt idx="294">
                  <c:v>34.200000000000003</c:v>
                </c:pt>
                <c:pt idx="295">
                  <c:v>34.299999999999997</c:v>
                </c:pt>
                <c:pt idx="296">
                  <c:v>34.4</c:v>
                </c:pt>
                <c:pt idx="297">
                  <c:v>34.5</c:v>
                </c:pt>
                <c:pt idx="298">
                  <c:v>34.6</c:v>
                </c:pt>
                <c:pt idx="299">
                  <c:v>34.700000000000003</c:v>
                </c:pt>
                <c:pt idx="300">
                  <c:v>34.799999999999997</c:v>
                </c:pt>
                <c:pt idx="301">
                  <c:v>34.9</c:v>
                </c:pt>
                <c:pt idx="302">
                  <c:v>35</c:v>
                </c:pt>
                <c:pt idx="303">
                  <c:v>35.1</c:v>
                </c:pt>
                <c:pt idx="304">
                  <c:v>35.200000000000003</c:v>
                </c:pt>
                <c:pt idx="305">
                  <c:v>35.299999999999997</c:v>
                </c:pt>
                <c:pt idx="306">
                  <c:v>35.4</c:v>
                </c:pt>
                <c:pt idx="307">
                  <c:v>35.5</c:v>
                </c:pt>
                <c:pt idx="308">
                  <c:v>35.6</c:v>
                </c:pt>
                <c:pt idx="309">
                  <c:v>35.700000000000003</c:v>
                </c:pt>
                <c:pt idx="310">
                  <c:v>35.799999999999997</c:v>
                </c:pt>
                <c:pt idx="311">
                  <c:v>35.9</c:v>
                </c:pt>
                <c:pt idx="312">
                  <c:v>36</c:v>
                </c:pt>
                <c:pt idx="313">
                  <c:v>36.1</c:v>
                </c:pt>
                <c:pt idx="314">
                  <c:v>36.200000000000003</c:v>
                </c:pt>
                <c:pt idx="315">
                  <c:v>36.299999999999997</c:v>
                </c:pt>
                <c:pt idx="316">
                  <c:v>36.4</c:v>
                </c:pt>
                <c:pt idx="317">
                  <c:v>36.5</c:v>
                </c:pt>
                <c:pt idx="318">
                  <c:v>36.6</c:v>
                </c:pt>
                <c:pt idx="319">
                  <c:v>36.700000000000003</c:v>
                </c:pt>
                <c:pt idx="320">
                  <c:v>36.799999999999997</c:v>
                </c:pt>
                <c:pt idx="321">
                  <c:v>36.9</c:v>
                </c:pt>
                <c:pt idx="322">
                  <c:v>37</c:v>
                </c:pt>
                <c:pt idx="323">
                  <c:v>37.1</c:v>
                </c:pt>
                <c:pt idx="324">
                  <c:v>37.200000000000003</c:v>
                </c:pt>
                <c:pt idx="325">
                  <c:v>37.299999999999997</c:v>
                </c:pt>
                <c:pt idx="326">
                  <c:v>37.4</c:v>
                </c:pt>
                <c:pt idx="327">
                  <c:v>37.5</c:v>
                </c:pt>
                <c:pt idx="328">
                  <c:v>37.6</c:v>
                </c:pt>
                <c:pt idx="329">
                  <c:v>37.700000000000003</c:v>
                </c:pt>
                <c:pt idx="330">
                  <c:v>37.799999999999997</c:v>
                </c:pt>
                <c:pt idx="331">
                  <c:v>37.9</c:v>
                </c:pt>
                <c:pt idx="332">
                  <c:v>38</c:v>
                </c:pt>
                <c:pt idx="333">
                  <c:v>38.1</c:v>
                </c:pt>
                <c:pt idx="334">
                  <c:v>38.200000000000003</c:v>
                </c:pt>
                <c:pt idx="335">
                  <c:v>38.299999999999997</c:v>
                </c:pt>
                <c:pt idx="336">
                  <c:v>38.4</c:v>
                </c:pt>
                <c:pt idx="337">
                  <c:v>38.5</c:v>
                </c:pt>
                <c:pt idx="338">
                  <c:v>38.6</c:v>
                </c:pt>
                <c:pt idx="339">
                  <c:v>38.700000000000003</c:v>
                </c:pt>
                <c:pt idx="340">
                  <c:v>38.799999999999997</c:v>
                </c:pt>
                <c:pt idx="341">
                  <c:v>38.9</c:v>
                </c:pt>
                <c:pt idx="342">
                  <c:v>39</c:v>
                </c:pt>
                <c:pt idx="343">
                  <c:v>39.1</c:v>
                </c:pt>
                <c:pt idx="344">
                  <c:v>39.200000000000003</c:v>
                </c:pt>
                <c:pt idx="345">
                  <c:v>39.299999999999997</c:v>
                </c:pt>
                <c:pt idx="346">
                  <c:v>39.4</c:v>
                </c:pt>
                <c:pt idx="347">
                  <c:v>39.5</c:v>
                </c:pt>
                <c:pt idx="348">
                  <c:v>39.6</c:v>
                </c:pt>
                <c:pt idx="349">
                  <c:v>39.700000000000003</c:v>
                </c:pt>
                <c:pt idx="350">
                  <c:v>39.799999999999997</c:v>
                </c:pt>
                <c:pt idx="351">
                  <c:v>39.9</c:v>
                </c:pt>
                <c:pt idx="352">
                  <c:v>40</c:v>
                </c:pt>
                <c:pt idx="353">
                  <c:v>40.1</c:v>
                </c:pt>
                <c:pt idx="354">
                  <c:v>40.200000000000003</c:v>
                </c:pt>
                <c:pt idx="355">
                  <c:v>40.299999999999997</c:v>
                </c:pt>
                <c:pt idx="356">
                  <c:v>40.4</c:v>
                </c:pt>
                <c:pt idx="357">
                  <c:v>40.5</c:v>
                </c:pt>
                <c:pt idx="358">
                  <c:v>40.6</c:v>
                </c:pt>
                <c:pt idx="359">
                  <c:v>40.700000000000003</c:v>
                </c:pt>
                <c:pt idx="360">
                  <c:v>40.799999999999997</c:v>
                </c:pt>
                <c:pt idx="361">
                  <c:v>40.9</c:v>
                </c:pt>
                <c:pt idx="362">
                  <c:v>41</c:v>
                </c:pt>
                <c:pt idx="363">
                  <c:v>41.1</c:v>
                </c:pt>
                <c:pt idx="364">
                  <c:v>41.2</c:v>
                </c:pt>
                <c:pt idx="365">
                  <c:v>41.3</c:v>
                </c:pt>
                <c:pt idx="366">
                  <c:v>41.4</c:v>
                </c:pt>
                <c:pt idx="367">
                  <c:v>41.5</c:v>
                </c:pt>
                <c:pt idx="368">
                  <c:v>41.6</c:v>
                </c:pt>
                <c:pt idx="369">
                  <c:v>41.7</c:v>
                </c:pt>
                <c:pt idx="370">
                  <c:v>41.8</c:v>
                </c:pt>
                <c:pt idx="371">
                  <c:v>41.9</c:v>
                </c:pt>
                <c:pt idx="372">
                  <c:v>42</c:v>
                </c:pt>
                <c:pt idx="373">
                  <c:v>42.1</c:v>
                </c:pt>
                <c:pt idx="374">
                  <c:v>42.2</c:v>
                </c:pt>
                <c:pt idx="375">
                  <c:v>42.3</c:v>
                </c:pt>
                <c:pt idx="376">
                  <c:v>42.4</c:v>
                </c:pt>
                <c:pt idx="377">
                  <c:v>42.5</c:v>
                </c:pt>
                <c:pt idx="378">
                  <c:v>42.6</c:v>
                </c:pt>
                <c:pt idx="379">
                  <c:v>42.7</c:v>
                </c:pt>
                <c:pt idx="380">
                  <c:v>42.8</c:v>
                </c:pt>
                <c:pt idx="381">
                  <c:v>42.9</c:v>
                </c:pt>
                <c:pt idx="382">
                  <c:v>43</c:v>
                </c:pt>
                <c:pt idx="383">
                  <c:v>43.1</c:v>
                </c:pt>
                <c:pt idx="384">
                  <c:v>43.2</c:v>
                </c:pt>
                <c:pt idx="385">
                  <c:v>43.3</c:v>
                </c:pt>
                <c:pt idx="386">
                  <c:v>43.4</c:v>
                </c:pt>
                <c:pt idx="387">
                  <c:v>43.5</c:v>
                </c:pt>
                <c:pt idx="388">
                  <c:v>43.6</c:v>
                </c:pt>
                <c:pt idx="389">
                  <c:v>43.7</c:v>
                </c:pt>
                <c:pt idx="390">
                  <c:v>43.8</c:v>
                </c:pt>
                <c:pt idx="391">
                  <c:v>43.9</c:v>
                </c:pt>
                <c:pt idx="392">
                  <c:v>44</c:v>
                </c:pt>
                <c:pt idx="393">
                  <c:v>44.1</c:v>
                </c:pt>
                <c:pt idx="394">
                  <c:v>44.2</c:v>
                </c:pt>
                <c:pt idx="395">
                  <c:v>44.3</c:v>
                </c:pt>
                <c:pt idx="396">
                  <c:v>44.4</c:v>
                </c:pt>
                <c:pt idx="397">
                  <c:v>44.5</c:v>
                </c:pt>
                <c:pt idx="398">
                  <c:v>44.6</c:v>
                </c:pt>
                <c:pt idx="399">
                  <c:v>44.7</c:v>
                </c:pt>
                <c:pt idx="400">
                  <c:v>44.8</c:v>
                </c:pt>
                <c:pt idx="401">
                  <c:v>44.9</c:v>
                </c:pt>
                <c:pt idx="402">
                  <c:v>45</c:v>
                </c:pt>
                <c:pt idx="403">
                  <c:v>45.1</c:v>
                </c:pt>
                <c:pt idx="404">
                  <c:v>45.2</c:v>
                </c:pt>
                <c:pt idx="405">
                  <c:v>45.3</c:v>
                </c:pt>
                <c:pt idx="406">
                  <c:v>45.4</c:v>
                </c:pt>
                <c:pt idx="407">
                  <c:v>45.5</c:v>
                </c:pt>
                <c:pt idx="408">
                  <c:v>45.6</c:v>
                </c:pt>
                <c:pt idx="409">
                  <c:v>45.7</c:v>
                </c:pt>
                <c:pt idx="410">
                  <c:v>45.8</c:v>
                </c:pt>
                <c:pt idx="411">
                  <c:v>45.9</c:v>
                </c:pt>
                <c:pt idx="412">
                  <c:v>46</c:v>
                </c:pt>
                <c:pt idx="413">
                  <c:v>46.1</c:v>
                </c:pt>
                <c:pt idx="414">
                  <c:v>46.2</c:v>
                </c:pt>
                <c:pt idx="415">
                  <c:v>46.3</c:v>
                </c:pt>
                <c:pt idx="416">
                  <c:v>46.4</c:v>
                </c:pt>
                <c:pt idx="417">
                  <c:v>46.5</c:v>
                </c:pt>
                <c:pt idx="418">
                  <c:v>46.6</c:v>
                </c:pt>
                <c:pt idx="419">
                  <c:v>46.7</c:v>
                </c:pt>
                <c:pt idx="420">
                  <c:v>46.8</c:v>
                </c:pt>
                <c:pt idx="421">
                  <c:v>46.9</c:v>
                </c:pt>
                <c:pt idx="422">
                  <c:v>47</c:v>
                </c:pt>
                <c:pt idx="423">
                  <c:v>47.1</c:v>
                </c:pt>
                <c:pt idx="424">
                  <c:v>47.2</c:v>
                </c:pt>
                <c:pt idx="425">
                  <c:v>47.3</c:v>
                </c:pt>
                <c:pt idx="426">
                  <c:v>47.4</c:v>
                </c:pt>
                <c:pt idx="427">
                  <c:v>47.5</c:v>
                </c:pt>
                <c:pt idx="428">
                  <c:v>47.6</c:v>
                </c:pt>
                <c:pt idx="429">
                  <c:v>47.7</c:v>
                </c:pt>
                <c:pt idx="430">
                  <c:v>47.8</c:v>
                </c:pt>
                <c:pt idx="431">
                  <c:v>47.9</c:v>
                </c:pt>
                <c:pt idx="432">
                  <c:v>48</c:v>
                </c:pt>
                <c:pt idx="433">
                  <c:v>48.1</c:v>
                </c:pt>
                <c:pt idx="434">
                  <c:v>48.2</c:v>
                </c:pt>
                <c:pt idx="435">
                  <c:v>48.3</c:v>
                </c:pt>
                <c:pt idx="436">
                  <c:v>48.4</c:v>
                </c:pt>
                <c:pt idx="437">
                  <c:v>48.5</c:v>
                </c:pt>
                <c:pt idx="438">
                  <c:v>48.6</c:v>
                </c:pt>
                <c:pt idx="439">
                  <c:v>48.7</c:v>
                </c:pt>
                <c:pt idx="440">
                  <c:v>48.8</c:v>
                </c:pt>
                <c:pt idx="441">
                  <c:v>48.9</c:v>
                </c:pt>
                <c:pt idx="442">
                  <c:v>49</c:v>
                </c:pt>
                <c:pt idx="443">
                  <c:v>49.1</c:v>
                </c:pt>
                <c:pt idx="444">
                  <c:v>49.2</c:v>
                </c:pt>
                <c:pt idx="445">
                  <c:v>49.3</c:v>
                </c:pt>
                <c:pt idx="446">
                  <c:v>49.4</c:v>
                </c:pt>
                <c:pt idx="447">
                  <c:v>49.5</c:v>
                </c:pt>
                <c:pt idx="448">
                  <c:v>49.6</c:v>
                </c:pt>
                <c:pt idx="449">
                  <c:v>49.7</c:v>
                </c:pt>
                <c:pt idx="450">
                  <c:v>49.8</c:v>
                </c:pt>
                <c:pt idx="451">
                  <c:v>49.9</c:v>
                </c:pt>
                <c:pt idx="452">
                  <c:v>50</c:v>
                </c:pt>
                <c:pt idx="453">
                  <c:v>50.1</c:v>
                </c:pt>
                <c:pt idx="454">
                  <c:v>50.2</c:v>
                </c:pt>
                <c:pt idx="455">
                  <c:v>50.3</c:v>
                </c:pt>
                <c:pt idx="456">
                  <c:v>50.4</c:v>
                </c:pt>
                <c:pt idx="457">
                  <c:v>50.5</c:v>
                </c:pt>
                <c:pt idx="458">
                  <c:v>50.6</c:v>
                </c:pt>
                <c:pt idx="459">
                  <c:v>50.7</c:v>
                </c:pt>
                <c:pt idx="460">
                  <c:v>50.8</c:v>
                </c:pt>
                <c:pt idx="461">
                  <c:v>50.9</c:v>
                </c:pt>
                <c:pt idx="462">
                  <c:v>51</c:v>
                </c:pt>
                <c:pt idx="463">
                  <c:v>51.1</c:v>
                </c:pt>
                <c:pt idx="464">
                  <c:v>51.2</c:v>
                </c:pt>
                <c:pt idx="465">
                  <c:v>51.3</c:v>
                </c:pt>
                <c:pt idx="466">
                  <c:v>51.4</c:v>
                </c:pt>
                <c:pt idx="467">
                  <c:v>51.5</c:v>
                </c:pt>
                <c:pt idx="468">
                  <c:v>51.6</c:v>
                </c:pt>
                <c:pt idx="469">
                  <c:v>51.7</c:v>
                </c:pt>
                <c:pt idx="470">
                  <c:v>51.8</c:v>
                </c:pt>
                <c:pt idx="471">
                  <c:v>51.9</c:v>
                </c:pt>
                <c:pt idx="472">
                  <c:v>52</c:v>
                </c:pt>
                <c:pt idx="473">
                  <c:v>52.1</c:v>
                </c:pt>
                <c:pt idx="474">
                  <c:v>52.2</c:v>
                </c:pt>
                <c:pt idx="475">
                  <c:v>52.3</c:v>
                </c:pt>
                <c:pt idx="476">
                  <c:v>52.4</c:v>
                </c:pt>
                <c:pt idx="477">
                  <c:v>52.5</c:v>
                </c:pt>
                <c:pt idx="478">
                  <c:v>52.6</c:v>
                </c:pt>
                <c:pt idx="479">
                  <c:v>52.7</c:v>
                </c:pt>
                <c:pt idx="480">
                  <c:v>52.8</c:v>
                </c:pt>
                <c:pt idx="481">
                  <c:v>52.9</c:v>
                </c:pt>
                <c:pt idx="482">
                  <c:v>53</c:v>
                </c:pt>
                <c:pt idx="483">
                  <c:v>53.1</c:v>
                </c:pt>
                <c:pt idx="484">
                  <c:v>53.2</c:v>
                </c:pt>
                <c:pt idx="485">
                  <c:v>53.3</c:v>
                </c:pt>
                <c:pt idx="486">
                  <c:v>53.4</c:v>
                </c:pt>
                <c:pt idx="487">
                  <c:v>53.5</c:v>
                </c:pt>
                <c:pt idx="488">
                  <c:v>53.6</c:v>
                </c:pt>
                <c:pt idx="489">
                  <c:v>53.7</c:v>
                </c:pt>
                <c:pt idx="490">
                  <c:v>53.8</c:v>
                </c:pt>
                <c:pt idx="491">
                  <c:v>53.9</c:v>
                </c:pt>
                <c:pt idx="492">
                  <c:v>54</c:v>
                </c:pt>
                <c:pt idx="493">
                  <c:v>54.1</c:v>
                </c:pt>
                <c:pt idx="494">
                  <c:v>54.2</c:v>
                </c:pt>
                <c:pt idx="495">
                  <c:v>54.3</c:v>
                </c:pt>
                <c:pt idx="496">
                  <c:v>54.4</c:v>
                </c:pt>
                <c:pt idx="497">
                  <c:v>54.5</c:v>
                </c:pt>
                <c:pt idx="498">
                  <c:v>54.6</c:v>
                </c:pt>
                <c:pt idx="499">
                  <c:v>54.7</c:v>
                </c:pt>
                <c:pt idx="500">
                  <c:v>54.8</c:v>
                </c:pt>
                <c:pt idx="501">
                  <c:v>54.9</c:v>
                </c:pt>
                <c:pt idx="502">
                  <c:v>55</c:v>
                </c:pt>
                <c:pt idx="503">
                  <c:v>55.1</c:v>
                </c:pt>
                <c:pt idx="504">
                  <c:v>55.2</c:v>
                </c:pt>
                <c:pt idx="505">
                  <c:v>55.3</c:v>
                </c:pt>
                <c:pt idx="506">
                  <c:v>55.4</c:v>
                </c:pt>
                <c:pt idx="507">
                  <c:v>55.5</c:v>
                </c:pt>
                <c:pt idx="508">
                  <c:v>55.6</c:v>
                </c:pt>
                <c:pt idx="509">
                  <c:v>55.7</c:v>
                </c:pt>
                <c:pt idx="510">
                  <c:v>55.8</c:v>
                </c:pt>
                <c:pt idx="511">
                  <c:v>55.9</c:v>
                </c:pt>
                <c:pt idx="512">
                  <c:v>56</c:v>
                </c:pt>
                <c:pt idx="513">
                  <c:v>56.1</c:v>
                </c:pt>
                <c:pt idx="514">
                  <c:v>56.2</c:v>
                </c:pt>
                <c:pt idx="515">
                  <c:v>56.3</c:v>
                </c:pt>
                <c:pt idx="516">
                  <c:v>56.4</c:v>
                </c:pt>
                <c:pt idx="517">
                  <c:v>56.5</c:v>
                </c:pt>
                <c:pt idx="518">
                  <c:v>56.6</c:v>
                </c:pt>
                <c:pt idx="519">
                  <c:v>56.7</c:v>
                </c:pt>
                <c:pt idx="520">
                  <c:v>56.8</c:v>
                </c:pt>
                <c:pt idx="521">
                  <c:v>56.9</c:v>
                </c:pt>
                <c:pt idx="522">
                  <c:v>57</c:v>
                </c:pt>
                <c:pt idx="523">
                  <c:v>57.1</c:v>
                </c:pt>
                <c:pt idx="524">
                  <c:v>57.2</c:v>
                </c:pt>
                <c:pt idx="525">
                  <c:v>57.3</c:v>
                </c:pt>
                <c:pt idx="526">
                  <c:v>57.4</c:v>
                </c:pt>
                <c:pt idx="527">
                  <c:v>57.5</c:v>
                </c:pt>
                <c:pt idx="528">
                  <c:v>57.6</c:v>
                </c:pt>
                <c:pt idx="529">
                  <c:v>57.7</c:v>
                </c:pt>
                <c:pt idx="530">
                  <c:v>57.8</c:v>
                </c:pt>
                <c:pt idx="531">
                  <c:v>57.9</c:v>
                </c:pt>
                <c:pt idx="532">
                  <c:v>58</c:v>
                </c:pt>
                <c:pt idx="533">
                  <c:v>58.1</c:v>
                </c:pt>
                <c:pt idx="534">
                  <c:v>58.2</c:v>
                </c:pt>
                <c:pt idx="535">
                  <c:v>58.3</c:v>
                </c:pt>
                <c:pt idx="536">
                  <c:v>58.4</c:v>
                </c:pt>
                <c:pt idx="537">
                  <c:v>58.5</c:v>
                </c:pt>
                <c:pt idx="538">
                  <c:v>58.6</c:v>
                </c:pt>
                <c:pt idx="539">
                  <c:v>58.7</c:v>
                </c:pt>
                <c:pt idx="540">
                  <c:v>58.8</c:v>
                </c:pt>
                <c:pt idx="541">
                  <c:v>58.9</c:v>
                </c:pt>
                <c:pt idx="542">
                  <c:v>59</c:v>
                </c:pt>
                <c:pt idx="543">
                  <c:v>59.1</c:v>
                </c:pt>
                <c:pt idx="544">
                  <c:v>59.2</c:v>
                </c:pt>
                <c:pt idx="545">
                  <c:v>59.3</c:v>
                </c:pt>
                <c:pt idx="546">
                  <c:v>59.4</c:v>
                </c:pt>
                <c:pt idx="547">
                  <c:v>59.5</c:v>
                </c:pt>
                <c:pt idx="548">
                  <c:v>59.6</c:v>
                </c:pt>
                <c:pt idx="549">
                  <c:v>59.7</c:v>
                </c:pt>
                <c:pt idx="550">
                  <c:v>59.8</c:v>
                </c:pt>
                <c:pt idx="551">
                  <c:v>59.9</c:v>
                </c:pt>
                <c:pt idx="552">
                  <c:v>60</c:v>
                </c:pt>
                <c:pt idx="553">
                  <c:v>60.1</c:v>
                </c:pt>
                <c:pt idx="554">
                  <c:v>60.2</c:v>
                </c:pt>
                <c:pt idx="555">
                  <c:v>60.3</c:v>
                </c:pt>
                <c:pt idx="556">
                  <c:v>60.4</c:v>
                </c:pt>
                <c:pt idx="557">
                  <c:v>60.5</c:v>
                </c:pt>
                <c:pt idx="558">
                  <c:v>60.6</c:v>
                </c:pt>
                <c:pt idx="559">
                  <c:v>60.7</c:v>
                </c:pt>
                <c:pt idx="560">
                  <c:v>60.8</c:v>
                </c:pt>
                <c:pt idx="561">
                  <c:v>60.9</c:v>
                </c:pt>
                <c:pt idx="562">
                  <c:v>61</c:v>
                </c:pt>
                <c:pt idx="563">
                  <c:v>61.1</c:v>
                </c:pt>
                <c:pt idx="564">
                  <c:v>61.2</c:v>
                </c:pt>
                <c:pt idx="565">
                  <c:v>61.3</c:v>
                </c:pt>
                <c:pt idx="566">
                  <c:v>61.4</c:v>
                </c:pt>
                <c:pt idx="567">
                  <c:v>61.5</c:v>
                </c:pt>
                <c:pt idx="568">
                  <c:v>61.6</c:v>
                </c:pt>
                <c:pt idx="569">
                  <c:v>61.7</c:v>
                </c:pt>
                <c:pt idx="570">
                  <c:v>61.8</c:v>
                </c:pt>
                <c:pt idx="571">
                  <c:v>61.9</c:v>
                </c:pt>
                <c:pt idx="572">
                  <c:v>62</c:v>
                </c:pt>
                <c:pt idx="573">
                  <c:v>62.1</c:v>
                </c:pt>
                <c:pt idx="574">
                  <c:v>62.2</c:v>
                </c:pt>
                <c:pt idx="575">
                  <c:v>62.3</c:v>
                </c:pt>
                <c:pt idx="576">
                  <c:v>62.4</c:v>
                </c:pt>
                <c:pt idx="577">
                  <c:v>62.5</c:v>
                </c:pt>
                <c:pt idx="578">
                  <c:v>62.6</c:v>
                </c:pt>
                <c:pt idx="579">
                  <c:v>62.7</c:v>
                </c:pt>
                <c:pt idx="580">
                  <c:v>62.8</c:v>
                </c:pt>
                <c:pt idx="581">
                  <c:v>62.9</c:v>
                </c:pt>
                <c:pt idx="582">
                  <c:v>63</c:v>
                </c:pt>
                <c:pt idx="583">
                  <c:v>63.1</c:v>
                </c:pt>
                <c:pt idx="584">
                  <c:v>63.2</c:v>
                </c:pt>
                <c:pt idx="585">
                  <c:v>63.3</c:v>
                </c:pt>
                <c:pt idx="586">
                  <c:v>63.4</c:v>
                </c:pt>
                <c:pt idx="587">
                  <c:v>63.5</c:v>
                </c:pt>
                <c:pt idx="588">
                  <c:v>63.6</c:v>
                </c:pt>
                <c:pt idx="589">
                  <c:v>63.7</c:v>
                </c:pt>
                <c:pt idx="590">
                  <c:v>63.8</c:v>
                </c:pt>
                <c:pt idx="591">
                  <c:v>63.9</c:v>
                </c:pt>
                <c:pt idx="592">
                  <c:v>64</c:v>
                </c:pt>
                <c:pt idx="593">
                  <c:v>64.099999999999994</c:v>
                </c:pt>
                <c:pt idx="594">
                  <c:v>64.2</c:v>
                </c:pt>
                <c:pt idx="595">
                  <c:v>64.3</c:v>
                </c:pt>
                <c:pt idx="596">
                  <c:v>64.400000000000006</c:v>
                </c:pt>
                <c:pt idx="597">
                  <c:v>64.5</c:v>
                </c:pt>
                <c:pt idx="598">
                  <c:v>64.599999999999994</c:v>
                </c:pt>
                <c:pt idx="599">
                  <c:v>64.7</c:v>
                </c:pt>
                <c:pt idx="600">
                  <c:v>64.8</c:v>
                </c:pt>
                <c:pt idx="601">
                  <c:v>64.900000000000006</c:v>
                </c:pt>
                <c:pt idx="602">
                  <c:v>65</c:v>
                </c:pt>
                <c:pt idx="603">
                  <c:v>65.099999999999994</c:v>
                </c:pt>
                <c:pt idx="604">
                  <c:v>65.2</c:v>
                </c:pt>
                <c:pt idx="605">
                  <c:v>65.3</c:v>
                </c:pt>
                <c:pt idx="606">
                  <c:v>65.400000000000006</c:v>
                </c:pt>
                <c:pt idx="607">
                  <c:v>65.5</c:v>
                </c:pt>
                <c:pt idx="608">
                  <c:v>65.599999999999994</c:v>
                </c:pt>
                <c:pt idx="609">
                  <c:v>65.7</c:v>
                </c:pt>
                <c:pt idx="610">
                  <c:v>65.8</c:v>
                </c:pt>
                <c:pt idx="611">
                  <c:v>65.900000000000006</c:v>
                </c:pt>
                <c:pt idx="612">
                  <c:v>66</c:v>
                </c:pt>
                <c:pt idx="613">
                  <c:v>66.099999999999994</c:v>
                </c:pt>
                <c:pt idx="614">
                  <c:v>66.2</c:v>
                </c:pt>
                <c:pt idx="615">
                  <c:v>66.3</c:v>
                </c:pt>
                <c:pt idx="616">
                  <c:v>66.400000000000006</c:v>
                </c:pt>
                <c:pt idx="617">
                  <c:v>66.5</c:v>
                </c:pt>
                <c:pt idx="618">
                  <c:v>66.599999999999994</c:v>
                </c:pt>
                <c:pt idx="619">
                  <c:v>66.7</c:v>
                </c:pt>
                <c:pt idx="620">
                  <c:v>66.8</c:v>
                </c:pt>
                <c:pt idx="621">
                  <c:v>66.900000000000006</c:v>
                </c:pt>
                <c:pt idx="622">
                  <c:v>67</c:v>
                </c:pt>
                <c:pt idx="623">
                  <c:v>67.099999999999994</c:v>
                </c:pt>
                <c:pt idx="624">
                  <c:v>67.2</c:v>
                </c:pt>
                <c:pt idx="625">
                  <c:v>67.3</c:v>
                </c:pt>
                <c:pt idx="626">
                  <c:v>67.400000000000006</c:v>
                </c:pt>
                <c:pt idx="627">
                  <c:v>67.5</c:v>
                </c:pt>
                <c:pt idx="628">
                  <c:v>67.599999999999994</c:v>
                </c:pt>
                <c:pt idx="629">
                  <c:v>67.7</c:v>
                </c:pt>
                <c:pt idx="630">
                  <c:v>67.8</c:v>
                </c:pt>
                <c:pt idx="631">
                  <c:v>67.900000000000006</c:v>
                </c:pt>
                <c:pt idx="632">
                  <c:v>68</c:v>
                </c:pt>
                <c:pt idx="633">
                  <c:v>68.099999999999994</c:v>
                </c:pt>
                <c:pt idx="634">
                  <c:v>68.2</c:v>
                </c:pt>
                <c:pt idx="635">
                  <c:v>68.3</c:v>
                </c:pt>
                <c:pt idx="636">
                  <c:v>68.400000000000006</c:v>
                </c:pt>
                <c:pt idx="637">
                  <c:v>68.5</c:v>
                </c:pt>
                <c:pt idx="638">
                  <c:v>68.599999999999994</c:v>
                </c:pt>
                <c:pt idx="639">
                  <c:v>68.7</c:v>
                </c:pt>
                <c:pt idx="640">
                  <c:v>68.8</c:v>
                </c:pt>
                <c:pt idx="641">
                  <c:v>68.900000000000006</c:v>
                </c:pt>
                <c:pt idx="642">
                  <c:v>69</c:v>
                </c:pt>
                <c:pt idx="643">
                  <c:v>69.099999999999994</c:v>
                </c:pt>
                <c:pt idx="644">
                  <c:v>69.2</c:v>
                </c:pt>
                <c:pt idx="645">
                  <c:v>69.3</c:v>
                </c:pt>
                <c:pt idx="646">
                  <c:v>69.400000000000006</c:v>
                </c:pt>
                <c:pt idx="647">
                  <c:v>69.5</c:v>
                </c:pt>
                <c:pt idx="648">
                  <c:v>69.599999999999994</c:v>
                </c:pt>
                <c:pt idx="649">
                  <c:v>69.7</c:v>
                </c:pt>
                <c:pt idx="650">
                  <c:v>69.8</c:v>
                </c:pt>
                <c:pt idx="651">
                  <c:v>69.900000000000006</c:v>
                </c:pt>
                <c:pt idx="652">
                  <c:v>70</c:v>
                </c:pt>
                <c:pt idx="653">
                  <c:v>70.099999999999994</c:v>
                </c:pt>
                <c:pt idx="654">
                  <c:v>70.2</c:v>
                </c:pt>
                <c:pt idx="655">
                  <c:v>70.3</c:v>
                </c:pt>
                <c:pt idx="656">
                  <c:v>70.400000000000006</c:v>
                </c:pt>
                <c:pt idx="657">
                  <c:v>70.5</c:v>
                </c:pt>
                <c:pt idx="658">
                  <c:v>70.599999999999994</c:v>
                </c:pt>
                <c:pt idx="659">
                  <c:v>70.7</c:v>
                </c:pt>
                <c:pt idx="660">
                  <c:v>70.8</c:v>
                </c:pt>
                <c:pt idx="661">
                  <c:v>70.900000000000006</c:v>
                </c:pt>
                <c:pt idx="662">
                  <c:v>71</c:v>
                </c:pt>
                <c:pt idx="663">
                  <c:v>71.099999999999994</c:v>
                </c:pt>
                <c:pt idx="664">
                  <c:v>71.2</c:v>
                </c:pt>
                <c:pt idx="665">
                  <c:v>71.3</c:v>
                </c:pt>
                <c:pt idx="666">
                  <c:v>71.400000000000006</c:v>
                </c:pt>
                <c:pt idx="667">
                  <c:v>71.5</c:v>
                </c:pt>
                <c:pt idx="668">
                  <c:v>71.599999999999994</c:v>
                </c:pt>
                <c:pt idx="669">
                  <c:v>71.7</c:v>
                </c:pt>
                <c:pt idx="670">
                  <c:v>71.8</c:v>
                </c:pt>
                <c:pt idx="671">
                  <c:v>71.900000000000006</c:v>
                </c:pt>
                <c:pt idx="672">
                  <c:v>72</c:v>
                </c:pt>
                <c:pt idx="673">
                  <c:v>72.099999999999994</c:v>
                </c:pt>
                <c:pt idx="674">
                  <c:v>72.2</c:v>
                </c:pt>
                <c:pt idx="675">
                  <c:v>72.3</c:v>
                </c:pt>
                <c:pt idx="676">
                  <c:v>72.400000000000006</c:v>
                </c:pt>
                <c:pt idx="677">
                  <c:v>72.5</c:v>
                </c:pt>
                <c:pt idx="678">
                  <c:v>72.599999999999994</c:v>
                </c:pt>
                <c:pt idx="679">
                  <c:v>72.7</c:v>
                </c:pt>
                <c:pt idx="680">
                  <c:v>72.8</c:v>
                </c:pt>
                <c:pt idx="681">
                  <c:v>72.900000000000006</c:v>
                </c:pt>
                <c:pt idx="682">
                  <c:v>73</c:v>
                </c:pt>
                <c:pt idx="683">
                  <c:v>73.099999999999994</c:v>
                </c:pt>
                <c:pt idx="684">
                  <c:v>73.2</c:v>
                </c:pt>
                <c:pt idx="685">
                  <c:v>73.3</c:v>
                </c:pt>
                <c:pt idx="686">
                  <c:v>73.400000000000006</c:v>
                </c:pt>
                <c:pt idx="687">
                  <c:v>73.5</c:v>
                </c:pt>
                <c:pt idx="688">
                  <c:v>73.599999999999994</c:v>
                </c:pt>
                <c:pt idx="689">
                  <c:v>73.7</c:v>
                </c:pt>
                <c:pt idx="690">
                  <c:v>73.8</c:v>
                </c:pt>
                <c:pt idx="691">
                  <c:v>73.900000000000006</c:v>
                </c:pt>
                <c:pt idx="692">
                  <c:v>74</c:v>
                </c:pt>
                <c:pt idx="693">
                  <c:v>74.099999999999994</c:v>
                </c:pt>
                <c:pt idx="694">
                  <c:v>74.2</c:v>
                </c:pt>
                <c:pt idx="695">
                  <c:v>74.3</c:v>
                </c:pt>
                <c:pt idx="696">
                  <c:v>74.400000000000006</c:v>
                </c:pt>
                <c:pt idx="697">
                  <c:v>74.5</c:v>
                </c:pt>
                <c:pt idx="698">
                  <c:v>74.599999999999994</c:v>
                </c:pt>
                <c:pt idx="699">
                  <c:v>74.7</c:v>
                </c:pt>
                <c:pt idx="700">
                  <c:v>74.8</c:v>
                </c:pt>
                <c:pt idx="701">
                  <c:v>74.900000000000006</c:v>
                </c:pt>
                <c:pt idx="702">
                  <c:v>75</c:v>
                </c:pt>
                <c:pt idx="703">
                  <c:v>75.099999999999994</c:v>
                </c:pt>
                <c:pt idx="704">
                  <c:v>75.2</c:v>
                </c:pt>
                <c:pt idx="705">
                  <c:v>75.3</c:v>
                </c:pt>
                <c:pt idx="706">
                  <c:v>75.400000000000006</c:v>
                </c:pt>
                <c:pt idx="707">
                  <c:v>75.5</c:v>
                </c:pt>
                <c:pt idx="708">
                  <c:v>75.599999999999994</c:v>
                </c:pt>
                <c:pt idx="709">
                  <c:v>75.7</c:v>
                </c:pt>
                <c:pt idx="710">
                  <c:v>75.8</c:v>
                </c:pt>
                <c:pt idx="711">
                  <c:v>75.900000000000006</c:v>
                </c:pt>
                <c:pt idx="712">
                  <c:v>76</c:v>
                </c:pt>
                <c:pt idx="713">
                  <c:v>76.099999999999994</c:v>
                </c:pt>
                <c:pt idx="714">
                  <c:v>76.2</c:v>
                </c:pt>
                <c:pt idx="715">
                  <c:v>76.3</c:v>
                </c:pt>
                <c:pt idx="716">
                  <c:v>76.400000000000006</c:v>
                </c:pt>
                <c:pt idx="717">
                  <c:v>76.5</c:v>
                </c:pt>
                <c:pt idx="718">
                  <c:v>76.599999999999994</c:v>
                </c:pt>
                <c:pt idx="719">
                  <c:v>76.7</c:v>
                </c:pt>
                <c:pt idx="720">
                  <c:v>76.8</c:v>
                </c:pt>
                <c:pt idx="721">
                  <c:v>76.900000000000006</c:v>
                </c:pt>
                <c:pt idx="722">
                  <c:v>77</c:v>
                </c:pt>
                <c:pt idx="723">
                  <c:v>77.099999999999994</c:v>
                </c:pt>
                <c:pt idx="724">
                  <c:v>77.2</c:v>
                </c:pt>
                <c:pt idx="725">
                  <c:v>77.3</c:v>
                </c:pt>
                <c:pt idx="726">
                  <c:v>77.400000000000006</c:v>
                </c:pt>
                <c:pt idx="727">
                  <c:v>77.5</c:v>
                </c:pt>
                <c:pt idx="728">
                  <c:v>77.599999999999994</c:v>
                </c:pt>
                <c:pt idx="729">
                  <c:v>77.7</c:v>
                </c:pt>
                <c:pt idx="730">
                  <c:v>77.8</c:v>
                </c:pt>
                <c:pt idx="731">
                  <c:v>77.900000000000006</c:v>
                </c:pt>
                <c:pt idx="732">
                  <c:v>78</c:v>
                </c:pt>
                <c:pt idx="733">
                  <c:v>78.099999999999994</c:v>
                </c:pt>
                <c:pt idx="734">
                  <c:v>78.2</c:v>
                </c:pt>
                <c:pt idx="735">
                  <c:v>78.3</c:v>
                </c:pt>
                <c:pt idx="736">
                  <c:v>78.400000000000006</c:v>
                </c:pt>
                <c:pt idx="737">
                  <c:v>78.5</c:v>
                </c:pt>
                <c:pt idx="738">
                  <c:v>78.599999999999994</c:v>
                </c:pt>
                <c:pt idx="739">
                  <c:v>78.7</c:v>
                </c:pt>
                <c:pt idx="740">
                  <c:v>78.8</c:v>
                </c:pt>
                <c:pt idx="741">
                  <c:v>78.900000000000006</c:v>
                </c:pt>
                <c:pt idx="742">
                  <c:v>79</c:v>
                </c:pt>
                <c:pt idx="743">
                  <c:v>79.099999999999994</c:v>
                </c:pt>
                <c:pt idx="744">
                  <c:v>79.2</c:v>
                </c:pt>
                <c:pt idx="745">
                  <c:v>79.3</c:v>
                </c:pt>
                <c:pt idx="746">
                  <c:v>79.400000000000006</c:v>
                </c:pt>
                <c:pt idx="747">
                  <c:v>79.5</c:v>
                </c:pt>
                <c:pt idx="748">
                  <c:v>79.599999999999994</c:v>
                </c:pt>
                <c:pt idx="749">
                  <c:v>79.7</c:v>
                </c:pt>
                <c:pt idx="750">
                  <c:v>79.8</c:v>
                </c:pt>
                <c:pt idx="751">
                  <c:v>79.900000000000006</c:v>
                </c:pt>
                <c:pt idx="752">
                  <c:v>80</c:v>
                </c:pt>
                <c:pt idx="753">
                  <c:v>80.099999999999994</c:v>
                </c:pt>
                <c:pt idx="754">
                  <c:v>80.2</c:v>
                </c:pt>
                <c:pt idx="755">
                  <c:v>80.3</c:v>
                </c:pt>
                <c:pt idx="756">
                  <c:v>80.400000000000006</c:v>
                </c:pt>
                <c:pt idx="757">
                  <c:v>80.5</c:v>
                </c:pt>
                <c:pt idx="758">
                  <c:v>80.599999999999994</c:v>
                </c:pt>
                <c:pt idx="759">
                  <c:v>80.7</c:v>
                </c:pt>
                <c:pt idx="760">
                  <c:v>80.8</c:v>
                </c:pt>
                <c:pt idx="761">
                  <c:v>80.900000000000006</c:v>
                </c:pt>
                <c:pt idx="762">
                  <c:v>81</c:v>
                </c:pt>
                <c:pt idx="763">
                  <c:v>81.099999999999994</c:v>
                </c:pt>
                <c:pt idx="764">
                  <c:v>81.2</c:v>
                </c:pt>
                <c:pt idx="765">
                  <c:v>81.3</c:v>
                </c:pt>
                <c:pt idx="766">
                  <c:v>81.400000000000006</c:v>
                </c:pt>
                <c:pt idx="767">
                  <c:v>81.5</c:v>
                </c:pt>
                <c:pt idx="768">
                  <c:v>81.599999999999994</c:v>
                </c:pt>
                <c:pt idx="769">
                  <c:v>81.7</c:v>
                </c:pt>
                <c:pt idx="770">
                  <c:v>81.8</c:v>
                </c:pt>
                <c:pt idx="771">
                  <c:v>81.900000000000006</c:v>
                </c:pt>
                <c:pt idx="772">
                  <c:v>82</c:v>
                </c:pt>
                <c:pt idx="773">
                  <c:v>82.1</c:v>
                </c:pt>
                <c:pt idx="774">
                  <c:v>82.2</c:v>
                </c:pt>
                <c:pt idx="775">
                  <c:v>82.3</c:v>
                </c:pt>
                <c:pt idx="776">
                  <c:v>82.4</c:v>
                </c:pt>
                <c:pt idx="777">
                  <c:v>82.5</c:v>
                </c:pt>
                <c:pt idx="778">
                  <c:v>82.6</c:v>
                </c:pt>
                <c:pt idx="779">
                  <c:v>82.7</c:v>
                </c:pt>
                <c:pt idx="780">
                  <c:v>82.8</c:v>
                </c:pt>
                <c:pt idx="781">
                  <c:v>82.9</c:v>
                </c:pt>
                <c:pt idx="782">
                  <c:v>83</c:v>
                </c:pt>
                <c:pt idx="783">
                  <c:v>83.1</c:v>
                </c:pt>
                <c:pt idx="784">
                  <c:v>83.2</c:v>
                </c:pt>
                <c:pt idx="785">
                  <c:v>83.3</c:v>
                </c:pt>
                <c:pt idx="786">
                  <c:v>83.4</c:v>
                </c:pt>
                <c:pt idx="787">
                  <c:v>83.5</c:v>
                </c:pt>
                <c:pt idx="788">
                  <c:v>83.6</c:v>
                </c:pt>
                <c:pt idx="789">
                  <c:v>83.7</c:v>
                </c:pt>
                <c:pt idx="790">
                  <c:v>83.8</c:v>
                </c:pt>
                <c:pt idx="791">
                  <c:v>83.9</c:v>
                </c:pt>
                <c:pt idx="792">
                  <c:v>84</c:v>
                </c:pt>
                <c:pt idx="793">
                  <c:v>84.1</c:v>
                </c:pt>
                <c:pt idx="794">
                  <c:v>84.2</c:v>
                </c:pt>
                <c:pt idx="795">
                  <c:v>84.3</c:v>
                </c:pt>
                <c:pt idx="796">
                  <c:v>84.4</c:v>
                </c:pt>
                <c:pt idx="797">
                  <c:v>84.5</c:v>
                </c:pt>
                <c:pt idx="798">
                  <c:v>84.6</c:v>
                </c:pt>
                <c:pt idx="799">
                  <c:v>84.7</c:v>
                </c:pt>
                <c:pt idx="800">
                  <c:v>84.8</c:v>
                </c:pt>
                <c:pt idx="801">
                  <c:v>84.9</c:v>
                </c:pt>
                <c:pt idx="802">
                  <c:v>85</c:v>
                </c:pt>
                <c:pt idx="803">
                  <c:v>85.1</c:v>
                </c:pt>
                <c:pt idx="804">
                  <c:v>85.2</c:v>
                </c:pt>
                <c:pt idx="805">
                  <c:v>85.3</c:v>
                </c:pt>
                <c:pt idx="806">
                  <c:v>85.4</c:v>
                </c:pt>
                <c:pt idx="807">
                  <c:v>85.5</c:v>
                </c:pt>
                <c:pt idx="808">
                  <c:v>85.6</c:v>
                </c:pt>
                <c:pt idx="809">
                  <c:v>85.7</c:v>
                </c:pt>
                <c:pt idx="810">
                  <c:v>85.8</c:v>
                </c:pt>
                <c:pt idx="811">
                  <c:v>85.9</c:v>
                </c:pt>
                <c:pt idx="812">
                  <c:v>86</c:v>
                </c:pt>
                <c:pt idx="813">
                  <c:v>86.1</c:v>
                </c:pt>
                <c:pt idx="814">
                  <c:v>86.2</c:v>
                </c:pt>
                <c:pt idx="815">
                  <c:v>86.3</c:v>
                </c:pt>
                <c:pt idx="816">
                  <c:v>86.4</c:v>
                </c:pt>
                <c:pt idx="817">
                  <c:v>86.5</c:v>
                </c:pt>
                <c:pt idx="818">
                  <c:v>86.6</c:v>
                </c:pt>
                <c:pt idx="819">
                  <c:v>86.7</c:v>
                </c:pt>
                <c:pt idx="820">
                  <c:v>86.8</c:v>
                </c:pt>
                <c:pt idx="821">
                  <c:v>86.9</c:v>
                </c:pt>
                <c:pt idx="822">
                  <c:v>87</c:v>
                </c:pt>
                <c:pt idx="823">
                  <c:v>87.1</c:v>
                </c:pt>
                <c:pt idx="824">
                  <c:v>87.2</c:v>
                </c:pt>
                <c:pt idx="825">
                  <c:v>87.3</c:v>
                </c:pt>
                <c:pt idx="826">
                  <c:v>87.4</c:v>
                </c:pt>
                <c:pt idx="827">
                  <c:v>87.5</c:v>
                </c:pt>
                <c:pt idx="828">
                  <c:v>87.6</c:v>
                </c:pt>
                <c:pt idx="829">
                  <c:v>87.7</c:v>
                </c:pt>
                <c:pt idx="830">
                  <c:v>87.8</c:v>
                </c:pt>
                <c:pt idx="831">
                  <c:v>87.9</c:v>
                </c:pt>
                <c:pt idx="832">
                  <c:v>88</c:v>
                </c:pt>
                <c:pt idx="833">
                  <c:v>88.1</c:v>
                </c:pt>
                <c:pt idx="834">
                  <c:v>88.2</c:v>
                </c:pt>
                <c:pt idx="835">
                  <c:v>88.3</c:v>
                </c:pt>
                <c:pt idx="836">
                  <c:v>88.4</c:v>
                </c:pt>
                <c:pt idx="837">
                  <c:v>88.5</c:v>
                </c:pt>
                <c:pt idx="838">
                  <c:v>88.6</c:v>
                </c:pt>
                <c:pt idx="839">
                  <c:v>88.7</c:v>
                </c:pt>
                <c:pt idx="840">
                  <c:v>88.8</c:v>
                </c:pt>
                <c:pt idx="841">
                  <c:v>88.9</c:v>
                </c:pt>
                <c:pt idx="842">
                  <c:v>89</c:v>
                </c:pt>
                <c:pt idx="843">
                  <c:v>89.1</c:v>
                </c:pt>
                <c:pt idx="844">
                  <c:v>89.2</c:v>
                </c:pt>
                <c:pt idx="845">
                  <c:v>89.3</c:v>
                </c:pt>
                <c:pt idx="846">
                  <c:v>89.4</c:v>
                </c:pt>
                <c:pt idx="847">
                  <c:v>89.5</c:v>
                </c:pt>
                <c:pt idx="848">
                  <c:v>89.6</c:v>
                </c:pt>
                <c:pt idx="849">
                  <c:v>89.7</c:v>
                </c:pt>
                <c:pt idx="850">
                  <c:v>89.8</c:v>
                </c:pt>
                <c:pt idx="851">
                  <c:v>89.9</c:v>
                </c:pt>
                <c:pt idx="852">
                  <c:v>90</c:v>
                </c:pt>
                <c:pt idx="853">
                  <c:v>90.1</c:v>
                </c:pt>
                <c:pt idx="854">
                  <c:v>90.2</c:v>
                </c:pt>
                <c:pt idx="855">
                  <c:v>90.3</c:v>
                </c:pt>
                <c:pt idx="856">
                  <c:v>90.4</c:v>
                </c:pt>
                <c:pt idx="857">
                  <c:v>90.5</c:v>
                </c:pt>
                <c:pt idx="858">
                  <c:v>90.6</c:v>
                </c:pt>
                <c:pt idx="859">
                  <c:v>90.7</c:v>
                </c:pt>
                <c:pt idx="860">
                  <c:v>90.8</c:v>
                </c:pt>
                <c:pt idx="861">
                  <c:v>90.9</c:v>
                </c:pt>
                <c:pt idx="862">
                  <c:v>91</c:v>
                </c:pt>
                <c:pt idx="863">
                  <c:v>91.1</c:v>
                </c:pt>
                <c:pt idx="864">
                  <c:v>91.2</c:v>
                </c:pt>
                <c:pt idx="865">
                  <c:v>91.3</c:v>
                </c:pt>
                <c:pt idx="866">
                  <c:v>91.4</c:v>
                </c:pt>
                <c:pt idx="867">
                  <c:v>91.5</c:v>
                </c:pt>
                <c:pt idx="868">
                  <c:v>91.6</c:v>
                </c:pt>
                <c:pt idx="869">
                  <c:v>91.7</c:v>
                </c:pt>
                <c:pt idx="870">
                  <c:v>91.8</c:v>
                </c:pt>
                <c:pt idx="871">
                  <c:v>91.9</c:v>
                </c:pt>
                <c:pt idx="872">
                  <c:v>92</c:v>
                </c:pt>
                <c:pt idx="873">
                  <c:v>92.1</c:v>
                </c:pt>
                <c:pt idx="874">
                  <c:v>92.2</c:v>
                </c:pt>
                <c:pt idx="875">
                  <c:v>92.3</c:v>
                </c:pt>
                <c:pt idx="876">
                  <c:v>92.4</c:v>
                </c:pt>
                <c:pt idx="877">
                  <c:v>92.5</c:v>
                </c:pt>
                <c:pt idx="878">
                  <c:v>92.6</c:v>
                </c:pt>
                <c:pt idx="879">
                  <c:v>92.7</c:v>
                </c:pt>
                <c:pt idx="880">
                  <c:v>92.8</c:v>
                </c:pt>
                <c:pt idx="881">
                  <c:v>92.9</c:v>
                </c:pt>
                <c:pt idx="882">
                  <c:v>93</c:v>
                </c:pt>
                <c:pt idx="883">
                  <c:v>93.1</c:v>
                </c:pt>
                <c:pt idx="884">
                  <c:v>93.2</c:v>
                </c:pt>
                <c:pt idx="885">
                  <c:v>93.3</c:v>
                </c:pt>
                <c:pt idx="886">
                  <c:v>93.4</c:v>
                </c:pt>
                <c:pt idx="887">
                  <c:v>93.5</c:v>
                </c:pt>
                <c:pt idx="888">
                  <c:v>93.6</c:v>
                </c:pt>
                <c:pt idx="889">
                  <c:v>93.7</c:v>
                </c:pt>
                <c:pt idx="890">
                  <c:v>93.8</c:v>
                </c:pt>
                <c:pt idx="891">
                  <c:v>93.9</c:v>
                </c:pt>
                <c:pt idx="892">
                  <c:v>94</c:v>
                </c:pt>
                <c:pt idx="893">
                  <c:v>94.1</c:v>
                </c:pt>
                <c:pt idx="894">
                  <c:v>94.2</c:v>
                </c:pt>
                <c:pt idx="895">
                  <c:v>94.3</c:v>
                </c:pt>
                <c:pt idx="896">
                  <c:v>94.4</c:v>
                </c:pt>
                <c:pt idx="897">
                  <c:v>94.5</c:v>
                </c:pt>
                <c:pt idx="898">
                  <c:v>94.6</c:v>
                </c:pt>
                <c:pt idx="899">
                  <c:v>94.7</c:v>
                </c:pt>
                <c:pt idx="900">
                  <c:v>94.8</c:v>
                </c:pt>
                <c:pt idx="901">
                  <c:v>94.9</c:v>
                </c:pt>
                <c:pt idx="902">
                  <c:v>95</c:v>
                </c:pt>
                <c:pt idx="903">
                  <c:v>95.1</c:v>
                </c:pt>
                <c:pt idx="904">
                  <c:v>95.2</c:v>
                </c:pt>
                <c:pt idx="905">
                  <c:v>95.3</c:v>
                </c:pt>
                <c:pt idx="906">
                  <c:v>95.4</c:v>
                </c:pt>
                <c:pt idx="907">
                  <c:v>95.5</c:v>
                </c:pt>
                <c:pt idx="908">
                  <c:v>95.6</c:v>
                </c:pt>
                <c:pt idx="909">
                  <c:v>95.7</c:v>
                </c:pt>
                <c:pt idx="910">
                  <c:v>95.8</c:v>
                </c:pt>
                <c:pt idx="911">
                  <c:v>95.9</c:v>
                </c:pt>
                <c:pt idx="912">
                  <c:v>96</c:v>
                </c:pt>
                <c:pt idx="913">
                  <c:v>96.1</c:v>
                </c:pt>
                <c:pt idx="914">
                  <c:v>96.2</c:v>
                </c:pt>
                <c:pt idx="915">
                  <c:v>96.3</c:v>
                </c:pt>
                <c:pt idx="916">
                  <c:v>96.4</c:v>
                </c:pt>
                <c:pt idx="917">
                  <c:v>96.5</c:v>
                </c:pt>
                <c:pt idx="918">
                  <c:v>96.6</c:v>
                </c:pt>
                <c:pt idx="919">
                  <c:v>96.7</c:v>
                </c:pt>
                <c:pt idx="920">
                  <c:v>96.8</c:v>
                </c:pt>
                <c:pt idx="921">
                  <c:v>96.9</c:v>
                </c:pt>
                <c:pt idx="922">
                  <c:v>97</c:v>
                </c:pt>
                <c:pt idx="923">
                  <c:v>97.1</c:v>
                </c:pt>
                <c:pt idx="924">
                  <c:v>97.2</c:v>
                </c:pt>
                <c:pt idx="925">
                  <c:v>97.3</c:v>
                </c:pt>
                <c:pt idx="926">
                  <c:v>97.4</c:v>
                </c:pt>
                <c:pt idx="927">
                  <c:v>97.5</c:v>
                </c:pt>
                <c:pt idx="928">
                  <c:v>97.6</c:v>
                </c:pt>
                <c:pt idx="929">
                  <c:v>97.7</c:v>
                </c:pt>
                <c:pt idx="930">
                  <c:v>97.8</c:v>
                </c:pt>
                <c:pt idx="931">
                  <c:v>97.9</c:v>
                </c:pt>
                <c:pt idx="932">
                  <c:v>98</c:v>
                </c:pt>
                <c:pt idx="933">
                  <c:v>98.1</c:v>
                </c:pt>
                <c:pt idx="934">
                  <c:v>98.2</c:v>
                </c:pt>
                <c:pt idx="935">
                  <c:v>98.3</c:v>
                </c:pt>
                <c:pt idx="936">
                  <c:v>98.4</c:v>
                </c:pt>
                <c:pt idx="937">
                  <c:v>98.5</c:v>
                </c:pt>
                <c:pt idx="938">
                  <c:v>98.6</c:v>
                </c:pt>
                <c:pt idx="939">
                  <c:v>98.7</c:v>
                </c:pt>
                <c:pt idx="940">
                  <c:v>98.8</c:v>
                </c:pt>
                <c:pt idx="941">
                  <c:v>98.9</c:v>
                </c:pt>
                <c:pt idx="942">
                  <c:v>99</c:v>
                </c:pt>
                <c:pt idx="943">
                  <c:v>99.1</c:v>
                </c:pt>
                <c:pt idx="944">
                  <c:v>99.2</c:v>
                </c:pt>
                <c:pt idx="945">
                  <c:v>99.3</c:v>
                </c:pt>
                <c:pt idx="946">
                  <c:v>99.4</c:v>
                </c:pt>
                <c:pt idx="947">
                  <c:v>99.5</c:v>
                </c:pt>
                <c:pt idx="948">
                  <c:v>99.6</c:v>
                </c:pt>
                <c:pt idx="949">
                  <c:v>99.7</c:v>
                </c:pt>
                <c:pt idx="950">
                  <c:v>99.8</c:v>
                </c:pt>
                <c:pt idx="951">
                  <c:v>99.9</c:v>
                </c:pt>
                <c:pt idx="952">
                  <c:v>100</c:v>
                </c:pt>
                <c:pt idx="953">
                  <c:v>100.1</c:v>
                </c:pt>
                <c:pt idx="954">
                  <c:v>100.2</c:v>
                </c:pt>
                <c:pt idx="955">
                  <c:v>100.3</c:v>
                </c:pt>
                <c:pt idx="956">
                  <c:v>100.4</c:v>
                </c:pt>
                <c:pt idx="957">
                  <c:v>100.5</c:v>
                </c:pt>
                <c:pt idx="958">
                  <c:v>100.6</c:v>
                </c:pt>
                <c:pt idx="959">
                  <c:v>100.7</c:v>
                </c:pt>
                <c:pt idx="960">
                  <c:v>100.8</c:v>
                </c:pt>
                <c:pt idx="961">
                  <c:v>100.9</c:v>
                </c:pt>
                <c:pt idx="962">
                  <c:v>101</c:v>
                </c:pt>
                <c:pt idx="963">
                  <c:v>101.1</c:v>
                </c:pt>
                <c:pt idx="964">
                  <c:v>101.2</c:v>
                </c:pt>
                <c:pt idx="965">
                  <c:v>101.3</c:v>
                </c:pt>
                <c:pt idx="966">
                  <c:v>101.4</c:v>
                </c:pt>
                <c:pt idx="967">
                  <c:v>101.5</c:v>
                </c:pt>
                <c:pt idx="968">
                  <c:v>101.6</c:v>
                </c:pt>
                <c:pt idx="969">
                  <c:v>101.7</c:v>
                </c:pt>
                <c:pt idx="970">
                  <c:v>101.8</c:v>
                </c:pt>
                <c:pt idx="971">
                  <c:v>101.9</c:v>
                </c:pt>
                <c:pt idx="972">
                  <c:v>102</c:v>
                </c:pt>
                <c:pt idx="973">
                  <c:v>102.1</c:v>
                </c:pt>
                <c:pt idx="974">
                  <c:v>102.2</c:v>
                </c:pt>
                <c:pt idx="975">
                  <c:v>102.3</c:v>
                </c:pt>
                <c:pt idx="976">
                  <c:v>102.4</c:v>
                </c:pt>
                <c:pt idx="977">
                  <c:v>102.5</c:v>
                </c:pt>
                <c:pt idx="978">
                  <c:v>102.6</c:v>
                </c:pt>
                <c:pt idx="979">
                  <c:v>102.7</c:v>
                </c:pt>
                <c:pt idx="980">
                  <c:v>102.8</c:v>
                </c:pt>
                <c:pt idx="981">
                  <c:v>102.9</c:v>
                </c:pt>
                <c:pt idx="982">
                  <c:v>103</c:v>
                </c:pt>
                <c:pt idx="983">
                  <c:v>103.1</c:v>
                </c:pt>
                <c:pt idx="984">
                  <c:v>103.2</c:v>
                </c:pt>
                <c:pt idx="985">
                  <c:v>103.3</c:v>
                </c:pt>
                <c:pt idx="986">
                  <c:v>103.4</c:v>
                </c:pt>
                <c:pt idx="987">
                  <c:v>103.5</c:v>
                </c:pt>
                <c:pt idx="988">
                  <c:v>103.6</c:v>
                </c:pt>
                <c:pt idx="989">
                  <c:v>103.7</c:v>
                </c:pt>
                <c:pt idx="990">
                  <c:v>103.8</c:v>
                </c:pt>
                <c:pt idx="991">
                  <c:v>103.9</c:v>
                </c:pt>
                <c:pt idx="992">
                  <c:v>104</c:v>
                </c:pt>
                <c:pt idx="993">
                  <c:v>104.1</c:v>
                </c:pt>
                <c:pt idx="994">
                  <c:v>104.2</c:v>
                </c:pt>
                <c:pt idx="995">
                  <c:v>104.3</c:v>
                </c:pt>
                <c:pt idx="996">
                  <c:v>104.4</c:v>
                </c:pt>
                <c:pt idx="997">
                  <c:v>104.5</c:v>
                </c:pt>
                <c:pt idx="998">
                  <c:v>104.6</c:v>
                </c:pt>
                <c:pt idx="999">
                  <c:v>104.7</c:v>
                </c:pt>
                <c:pt idx="1000">
                  <c:v>104.8</c:v>
                </c:pt>
                <c:pt idx="1001">
                  <c:v>104.9</c:v>
                </c:pt>
                <c:pt idx="1002">
                  <c:v>105</c:v>
                </c:pt>
                <c:pt idx="1003">
                  <c:v>105.1</c:v>
                </c:pt>
                <c:pt idx="1004">
                  <c:v>105.2</c:v>
                </c:pt>
                <c:pt idx="1005">
                  <c:v>105.3</c:v>
                </c:pt>
                <c:pt idx="1006">
                  <c:v>105.4</c:v>
                </c:pt>
                <c:pt idx="1007">
                  <c:v>105.5</c:v>
                </c:pt>
                <c:pt idx="1008">
                  <c:v>105.6</c:v>
                </c:pt>
                <c:pt idx="1009">
                  <c:v>105.7</c:v>
                </c:pt>
                <c:pt idx="1010">
                  <c:v>105.8</c:v>
                </c:pt>
                <c:pt idx="1011">
                  <c:v>105.9</c:v>
                </c:pt>
                <c:pt idx="1012">
                  <c:v>106</c:v>
                </c:pt>
                <c:pt idx="1013">
                  <c:v>106.1</c:v>
                </c:pt>
                <c:pt idx="1014">
                  <c:v>106.2</c:v>
                </c:pt>
                <c:pt idx="1015">
                  <c:v>106.3</c:v>
                </c:pt>
                <c:pt idx="1016">
                  <c:v>106.4</c:v>
                </c:pt>
                <c:pt idx="1017">
                  <c:v>106.5</c:v>
                </c:pt>
                <c:pt idx="1018">
                  <c:v>106.6</c:v>
                </c:pt>
                <c:pt idx="1019">
                  <c:v>106.7</c:v>
                </c:pt>
                <c:pt idx="1020">
                  <c:v>106.8</c:v>
                </c:pt>
                <c:pt idx="1021">
                  <c:v>106.9</c:v>
                </c:pt>
                <c:pt idx="1022">
                  <c:v>107</c:v>
                </c:pt>
                <c:pt idx="1023">
                  <c:v>107.1</c:v>
                </c:pt>
                <c:pt idx="1024">
                  <c:v>107.2</c:v>
                </c:pt>
                <c:pt idx="1025">
                  <c:v>107.3</c:v>
                </c:pt>
                <c:pt idx="1026">
                  <c:v>107.4</c:v>
                </c:pt>
                <c:pt idx="1027">
                  <c:v>107.5</c:v>
                </c:pt>
                <c:pt idx="1028">
                  <c:v>107.6</c:v>
                </c:pt>
                <c:pt idx="1029">
                  <c:v>107.7</c:v>
                </c:pt>
                <c:pt idx="1030">
                  <c:v>107.8</c:v>
                </c:pt>
                <c:pt idx="1031">
                  <c:v>107.9</c:v>
                </c:pt>
                <c:pt idx="1032">
                  <c:v>108</c:v>
                </c:pt>
                <c:pt idx="1033">
                  <c:v>108.1</c:v>
                </c:pt>
                <c:pt idx="1034">
                  <c:v>108.2</c:v>
                </c:pt>
                <c:pt idx="1035">
                  <c:v>108.3</c:v>
                </c:pt>
                <c:pt idx="1036">
                  <c:v>108.4</c:v>
                </c:pt>
                <c:pt idx="1037">
                  <c:v>108.5</c:v>
                </c:pt>
                <c:pt idx="1038">
                  <c:v>108.6</c:v>
                </c:pt>
                <c:pt idx="1039">
                  <c:v>108.7</c:v>
                </c:pt>
                <c:pt idx="1040">
                  <c:v>108.8</c:v>
                </c:pt>
                <c:pt idx="1041">
                  <c:v>108.9</c:v>
                </c:pt>
                <c:pt idx="1042">
                  <c:v>109</c:v>
                </c:pt>
                <c:pt idx="1043">
                  <c:v>109.1</c:v>
                </c:pt>
                <c:pt idx="1044">
                  <c:v>109.2</c:v>
                </c:pt>
                <c:pt idx="1045">
                  <c:v>109.3</c:v>
                </c:pt>
                <c:pt idx="1046">
                  <c:v>109.4</c:v>
                </c:pt>
                <c:pt idx="1047">
                  <c:v>109.5</c:v>
                </c:pt>
                <c:pt idx="1048">
                  <c:v>109.6</c:v>
                </c:pt>
                <c:pt idx="1049">
                  <c:v>109.7</c:v>
                </c:pt>
                <c:pt idx="1050">
                  <c:v>109.8</c:v>
                </c:pt>
                <c:pt idx="1051">
                  <c:v>109.9</c:v>
                </c:pt>
                <c:pt idx="1052">
                  <c:v>110</c:v>
                </c:pt>
                <c:pt idx="1053">
                  <c:v>110.1</c:v>
                </c:pt>
                <c:pt idx="1054">
                  <c:v>110.2</c:v>
                </c:pt>
                <c:pt idx="1055">
                  <c:v>110.3</c:v>
                </c:pt>
                <c:pt idx="1056">
                  <c:v>110.4</c:v>
                </c:pt>
                <c:pt idx="1057">
                  <c:v>110.5</c:v>
                </c:pt>
                <c:pt idx="1058">
                  <c:v>110.6</c:v>
                </c:pt>
                <c:pt idx="1059">
                  <c:v>110.7</c:v>
                </c:pt>
                <c:pt idx="1060">
                  <c:v>110.8</c:v>
                </c:pt>
                <c:pt idx="1061">
                  <c:v>110.9</c:v>
                </c:pt>
                <c:pt idx="1062">
                  <c:v>111</c:v>
                </c:pt>
                <c:pt idx="1063">
                  <c:v>111.1</c:v>
                </c:pt>
                <c:pt idx="1064">
                  <c:v>111.2</c:v>
                </c:pt>
                <c:pt idx="1065">
                  <c:v>111.3</c:v>
                </c:pt>
                <c:pt idx="1066">
                  <c:v>111.4</c:v>
                </c:pt>
                <c:pt idx="1067">
                  <c:v>111.5</c:v>
                </c:pt>
                <c:pt idx="1068">
                  <c:v>111.6</c:v>
                </c:pt>
                <c:pt idx="1069">
                  <c:v>111.7</c:v>
                </c:pt>
                <c:pt idx="1070">
                  <c:v>111.8</c:v>
                </c:pt>
                <c:pt idx="1071">
                  <c:v>111.9</c:v>
                </c:pt>
                <c:pt idx="1072">
                  <c:v>112</c:v>
                </c:pt>
                <c:pt idx="1073">
                  <c:v>112.1</c:v>
                </c:pt>
                <c:pt idx="1074">
                  <c:v>112.2</c:v>
                </c:pt>
                <c:pt idx="1075">
                  <c:v>112.3</c:v>
                </c:pt>
                <c:pt idx="1076">
                  <c:v>112.4</c:v>
                </c:pt>
                <c:pt idx="1077">
                  <c:v>112.5</c:v>
                </c:pt>
                <c:pt idx="1078">
                  <c:v>112.6</c:v>
                </c:pt>
                <c:pt idx="1079">
                  <c:v>112.7</c:v>
                </c:pt>
                <c:pt idx="1080">
                  <c:v>112.8</c:v>
                </c:pt>
                <c:pt idx="1081">
                  <c:v>112.9</c:v>
                </c:pt>
                <c:pt idx="1082">
                  <c:v>113</c:v>
                </c:pt>
                <c:pt idx="1083">
                  <c:v>113.1</c:v>
                </c:pt>
                <c:pt idx="1084">
                  <c:v>113.2</c:v>
                </c:pt>
                <c:pt idx="1085">
                  <c:v>113.3</c:v>
                </c:pt>
                <c:pt idx="1086">
                  <c:v>113.4</c:v>
                </c:pt>
                <c:pt idx="1087">
                  <c:v>113.5</c:v>
                </c:pt>
                <c:pt idx="1088">
                  <c:v>113.6</c:v>
                </c:pt>
                <c:pt idx="1089">
                  <c:v>113.7</c:v>
                </c:pt>
                <c:pt idx="1090">
                  <c:v>113.8</c:v>
                </c:pt>
                <c:pt idx="1091">
                  <c:v>113.9</c:v>
                </c:pt>
                <c:pt idx="1092">
                  <c:v>114</c:v>
                </c:pt>
                <c:pt idx="1093">
                  <c:v>114.1</c:v>
                </c:pt>
                <c:pt idx="1094">
                  <c:v>114.2</c:v>
                </c:pt>
                <c:pt idx="1095">
                  <c:v>114.3</c:v>
                </c:pt>
                <c:pt idx="1096">
                  <c:v>114.4</c:v>
                </c:pt>
                <c:pt idx="1097">
                  <c:v>114.5</c:v>
                </c:pt>
                <c:pt idx="1098">
                  <c:v>114.6</c:v>
                </c:pt>
                <c:pt idx="1099">
                  <c:v>114.7</c:v>
                </c:pt>
                <c:pt idx="1100">
                  <c:v>114.8</c:v>
                </c:pt>
                <c:pt idx="1101">
                  <c:v>114.9</c:v>
                </c:pt>
                <c:pt idx="1102">
                  <c:v>115</c:v>
                </c:pt>
                <c:pt idx="1103">
                  <c:v>115.1</c:v>
                </c:pt>
                <c:pt idx="1104">
                  <c:v>115.2</c:v>
                </c:pt>
                <c:pt idx="1105">
                  <c:v>115.3</c:v>
                </c:pt>
                <c:pt idx="1106">
                  <c:v>115.4</c:v>
                </c:pt>
                <c:pt idx="1107">
                  <c:v>115.5</c:v>
                </c:pt>
                <c:pt idx="1108">
                  <c:v>115.6</c:v>
                </c:pt>
                <c:pt idx="1109">
                  <c:v>115.7</c:v>
                </c:pt>
                <c:pt idx="1110">
                  <c:v>115.8</c:v>
                </c:pt>
                <c:pt idx="1111">
                  <c:v>115.9</c:v>
                </c:pt>
                <c:pt idx="1112">
                  <c:v>116</c:v>
                </c:pt>
                <c:pt idx="1113">
                  <c:v>116.1</c:v>
                </c:pt>
                <c:pt idx="1114">
                  <c:v>116.2</c:v>
                </c:pt>
                <c:pt idx="1115">
                  <c:v>116.3</c:v>
                </c:pt>
                <c:pt idx="1116">
                  <c:v>116.4</c:v>
                </c:pt>
                <c:pt idx="1117">
                  <c:v>116.5</c:v>
                </c:pt>
                <c:pt idx="1118">
                  <c:v>116.6</c:v>
                </c:pt>
                <c:pt idx="1119">
                  <c:v>116.7</c:v>
                </c:pt>
                <c:pt idx="1120">
                  <c:v>116.8</c:v>
                </c:pt>
                <c:pt idx="1121">
                  <c:v>116.9</c:v>
                </c:pt>
                <c:pt idx="1122">
                  <c:v>117</c:v>
                </c:pt>
                <c:pt idx="1123">
                  <c:v>117.1</c:v>
                </c:pt>
                <c:pt idx="1124">
                  <c:v>117.2</c:v>
                </c:pt>
                <c:pt idx="1125">
                  <c:v>117.3</c:v>
                </c:pt>
                <c:pt idx="1126">
                  <c:v>117.4</c:v>
                </c:pt>
                <c:pt idx="1127">
                  <c:v>117.5</c:v>
                </c:pt>
                <c:pt idx="1128">
                  <c:v>117.6</c:v>
                </c:pt>
                <c:pt idx="1129">
                  <c:v>117.7</c:v>
                </c:pt>
                <c:pt idx="1130">
                  <c:v>117.8</c:v>
                </c:pt>
                <c:pt idx="1131">
                  <c:v>117.9</c:v>
                </c:pt>
                <c:pt idx="1132">
                  <c:v>118</c:v>
                </c:pt>
                <c:pt idx="1133">
                  <c:v>118.1</c:v>
                </c:pt>
                <c:pt idx="1134">
                  <c:v>118.2</c:v>
                </c:pt>
                <c:pt idx="1135">
                  <c:v>118.3</c:v>
                </c:pt>
                <c:pt idx="1136">
                  <c:v>118.4</c:v>
                </c:pt>
                <c:pt idx="1137">
                  <c:v>118.5</c:v>
                </c:pt>
                <c:pt idx="1138">
                  <c:v>118.6</c:v>
                </c:pt>
                <c:pt idx="1139">
                  <c:v>118.7</c:v>
                </c:pt>
                <c:pt idx="1140">
                  <c:v>118.8</c:v>
                </c:pt>
                <c:pt idx="1141">
                  <c:v>118.9</c:v>
                </c:pt>
                <c:pt idx="1142">
                  <c:v>119</c:v>
                </c:pt>
                <c:pt idx="1143">
                  <c:v>119.1</c:v>
                </c:pt>
                <c:pt idx="1144">
                  <c:v>119.2</c:v>
                </c:pt>
                <c:pt idx="1145">
                  <c:v>119.3</c:v>
                </c:pt>
                <c:pt idx="1146">
                  <c:v>119.4</c:v>
                </c:pt>
                <c:pt idx="1147">
                  <c:v>119.5</c:v>
                </c:pt>
                <c:pt idx="1148">
                  <c:v>119.6</c:v>
                </c:pt>
                <c:pt idx="1149">
                  <c:v>119.7</c:v>
                </c:pt>
                <c:pt idx="1150">
                  <c:v>119.8</c:v>
                </c:pt>
                <c:pt idx="1151">
                  <c:v>119.9</c:v>
                </c:pt>
                <c:pt idx="1152">
                  <c:v>120</c:v>
                </c:pt>
                <c:pt idx="1153">
                  <c:v>120.1</c:v>
                </c:pt>
                <c:pt idx="1154">
                  <c:v>120.2</c:v>
                </c:pt>
                <c:pt idx="1155">
                  <c:v>120.3</c:v>
                </c:pt>
                <c:pt idx="1156">
                  <c:v>120.4</c:v>
                </c:pt>
                <c:pt idx="1157">
                  <c:v>120.5</c:v>
                </c:pt>
                <c:pt idx="1158">
                  <c:v>120.6</c:v>
                </c:pt>
                <c:pt idx="1159">
                  <c:v>120.7</c:v>
                </c:pt>
                <c:pt idx="1160">
                  <c:v>120.8</c:v>
                </c:pt>
                <c:pt idx="1161">
                  <c:v>120.9</c:v>
                </c:pt>
                <c:pt idx="1162">
                  <c:v>121</c:v>
                </c:pt>
                <c:pt idx="1163">
                  <c:v>121.1</c:v>
                </c:pt>
                <c:pt idx="1164">
                  <c:v>121.2</c:v>
                </c:pt>
                <c:pt idx="1165">
                  <c:v>121.3</c:v>
                </c:pt>
                <c:pt idx="1166">
                  <c:v>121.4</c:v>
                </c:pt>
                <c:pt idx="1167">
                  <c:v>121.5</c:v>
                </c:pt>
                <c:pt idx="1168">
                  <c:v>121.6</c:v>
                </c:pt>
                <c:pt idx="1169">
                  <c:v>121.7</c:v>
                </c:pt>
                <c:pt idx="1170">
                  <c:v>121.8</c:v>
                </c:pt>
                <c:pt idx="1171">
                  <c:v>121.9</c:v>
                </c:pt>
                <c:pt idx="1172">
                  <c:v>122</c:v>
                </c:pt>
                <c:pt idx="1173">
                  <c:v>122.1</c:v>
                </c:pt>
                <c:pt idx="1174">
                  <c:v>122.2</c:v>
                </c:pt>
                <c:pt idx="1175">
                  <c:v>122.3</c:v>
                </c:pt>
                <c:pt idx="1176">
                  <c:v>122.4</c:v>
                </c:pt>
                <c:pt idx="1177">
                  <c:v>122.5</c:v>
                </c:pt>
                <c:pt idx="1178">
                  <c:v>122.6</c:v>
                </c:pt>
                <c:pt idx="1179">
                  <c:v>122.7</c:v>
                </c:pt>
                <c:pt idx="1180">
                  <c:v>122.8</c:v>
                </c:pt>
                <c:pt idx="1181">
                  <c:v>122.9</c:v>
                </c:pt>
                <c:pt idx="1182">
                  <c:v>123</c:v>
                </c:pt>
                <c:pt idx="1183">
                  <c:v>123.1</c:v>
                </c:pt>
                <c:pt idx="1184">
                  <c:v>123.2</c:v>
                </c:pt>
                <c:pt idx="1185">
                  <c:v>123.3</c:v>
                </c:pt>
                <c:pt idx="1186">
                  <c:v>123.4</c:v>
                </c:pt>
                <c:pt idx="1187">
                  <c:v>123.5</c:v>
                </c:pt>
                <c:pt idx="1188">
                  <c:v>123.6</c:v>
                </c:pt>
                <c:pt idx="1189">
                  <c:v>123.7</c:v>
                </c:pt>
                <c:pt idx="1190">
                  <c:v>123.8</c:v>
                </c:pt>
                <c:pt idx="1191">
                  <c:v>123.9</c:v>
                </c:pt>
                <c:pt idx="1192">
                  <c:v>124</c:v>
                </c:pt>
                <c:pt idx="1193">
                  <c:v>124.1</c:v>
                </c:pt>
                <c:pt idx="1194">
                  <c:v>124.2</c:v>
                </c:pt>
                <c:pt idx="1195">
                  <c:v>124.3</c:v>
                </c:pt>
                <c:pt idx="1196">
                  <c:v>124.4</c:v>
                </c:pt>
                <c:pt idx="1197">
                  <c:v>124.5</c:v>
                </c:pt>
                <c:pt idx="1198">
                  <c:v>124.6</c:v>
                </c:pt>
                <c:pt idx="1199">
                  <c:v>124.7</c:v>
                </c:pt>
                <c:pt idx="1200">
                  <c:v>124.8</c:v>
                </c:pt>
                <c:pt idx="1201">
                  <c:v>124.9</c:v>
                </c:pt>
                <c:pt idx="1202">
                  <c:v>125</c:v>
                </c:pt>
                <c:pt idx="1203">
                  <c:v>125.1</c:v>
                </c:pt>
                <c:pt idx="1204">
                  <c:v>125.2</c:v>
                </c:pt>
                <c:pt idx="1205">
                  <c:v>125.3</c:v>
                </c:pt>
                <c:pt idx="1206">
                  <c:v>125.4</c:v>
                </c:pt>
                <c:pt idx="1207">
                  <c:v>125.5</c:v>
                </c:pt>
                <c:pt idx="1208">
                  <c:v>125.6</c:v>
                </c:pt>
                <c:pt idx="1209">
                  <c:v>125.7</c:v>
                </c:pt>
                <c:pt idx="1210">
                  <c:v>125.8</c:v>
                </c:pt>
                <c:pt idx="1211">
                  <c:v>125.9</c:v>
                </c:pt>
                <c:pt idx="1212">
                  <c:v>126</c:v>
                </c:pt>
                <c:pt idx="1213">
                  <c:v>126.1</c:v>
                </c:pt>
                <c:pt idx="1214">
                  <c:v>126.2</c:v>
                </c:pt>
                <c:pt idx="1215">
                  <c:v>126.3</c:v>
                </c:pt>
                <c:pt idx="1216">
                  <c:v>126.4</c:v>
                </c:pt>
                <c:pt idx="1217">
                  <c:v>126.5</c:v>
                </c:pt>
                <c:pt idx="1218">
                  <c:v>126.6</c:v>
                </c:pt>
                <c:pt idx="1219">
                  <c:v>126.7</c:v>
                </c:pt>
                <c:pt idx="1220">
                  <c:v>126.8</c:v>
                </c:pt>
                <c:pt idx="1221">
                  <c:v>126.9</c:v>
                </c:pt>
                <c:pt idx="1222">
                  <c:v>127</c:v>
                </c:pt>
                <c:pt idx="1223">
                  <c:v>127.1</c:v>
                </c:pt>
                <c:pt idx="1224">
                  <c:v>127.2</c:v>
                </c:pt>
                <c:pt idx="1225">
                  <c:v>127.3</c:v>
                </c:pt>
                <c:pt idx="1226">
                  <c:v>127.4</c:v>
                </c:pt>
                <c:pt idx="1227">
                  <c:v>127.5</c:v>
                </c:pt>
                <c:pt idx="1228">
                  <c:v>127.6</c:v>
                </c:pt>
                <c:pt idx="1229">
                  <c:v>127.7</c:v>
                </c:pt>
                <c:pt idx="1230">
                  <c:v>127.8</c:v>
                </c:pt>
                <c:pt idx="1231">
                  <c:v>127.9</c:v>
                </c:pt>
                <c:pt idx="1232">
                  <c:v>128</c:v>
                </c:pt>
                <c:pt idx="1233">
                  <c:v>128.1</c:v>
                </c:pt>
                <c:pt idx="1234">
                  <c:v>128.19999999999999</c:v>
                </c:pt>
                <c:pt idx="1235">
                  <c:v>128.30000000000001</c:v>
                </c:pt>
                <c:pt idx="1236">
                  <c:v>128.4</c:v>
                </c:pt>
                <c:pt idx="1237">
                  <c:v>128.5</c:v>
                </c:pt>
                <c:pt idx="1238">
                  <c:v>128.6</c:v>
                </c:pt>
                <c:pt idx="1239">
                  <c:v>128.69999999999999</c:v>
                </c:pt>
                <c:pt idx="1240">
                  <c:v>128.80000000000001</c:v>
                </c:pt>
                <c:pt idx="1241">
                  <c:v>128.9</c:v>
                </c:pt>
                <c:pt idx="1242">
                  <c:v>129</c:v>
                </c:pt>
                <c:pt idx="1243">
                  <c:v>129.1</c:v>
                </c:pt>
                <c:pt idx="1244">
                  <c:v>129.19999999999999</c:v>
                </c:pt>
                <c:pt idx="1245">
                  <c:v>129.30000000000001</c:v>
                </c:pt>
                <c:pt idx="1246">
                  <c:v>129.4</c:v>
                </c:pt>
                <c:pt idx="1247">
                  <c:v>129.5</c:v>
                </c:pt>
                <c:pt idx="1248">
                  <c:v>129.6</c:v>
                </c:pt>
                <c:pt idx="1249">
                  <c:v>129.69999999999999</c:v>
                </c:pt>
                <c:pt idx="1250">
                  <c:v>129.80000000000001</c:v>
                </c:pt>
                <c:pt idx="1251">
                  <c:v>129.9</c:v>
                </c:pt>
                <c:pt idx="1252">
                  <c:v>130</c:v>
                </c:pt>
                <c:pt idx="1253">
                  <c:v>130.1</c:v>
                </c:pt>
                <c:pt idx="1254">
                  <c:v>130.19999999999999</c:v>
                </c:pt>
                <c:pt idx="1255">
                  <c:v>130.30000000000001</c:v>
                </c:pt>
                <c:pt idx="1256">
                  <c:v>130.4</c:v>
                </c:pt>
                <c:pt idx="1257">
                  <c:v>130.5</c:v>
                </c:pt>
                <c:pt idx="1258">
                  <c:v>130.6</c:v>
                </c:pt>
                <c:pt idx="1259">
                  <c:v>130.69999999999999</c:v>
                </c:pt>
                <c:pt idx="1260">
                  <c:v>130.80000000000001</c:v>
                </c:pt>
                <c:pt idx="1261">
                  <c:v>130.9</c:v>
                </c:pt>
                <c:pt idx="1262">
                  <c:v>131</c:v>
                </c:pt>
                <c:pt idx="1263">
                  <c:v>131.1</c:v>
                </c:pt>
                <c:pt idx="1264">
                  <c:v>131.19999999999999</c:v>
                </c:pt>
                <c:pt idx="1265">
                  <c:v>131.30000000000001</c:v>
                </c:pt>
                <c:pt idx="1266">
                  <c:v>131.4</c:v>
                </c:pt>
                <c:pt idx="1267">
                  <c:v>131.5</c:v>
                </c:pt>
                <c:pt idx="1268">
                  <c:v>131.6</c:v>
                </c:pt>
                <c:pt idx="1269">
                  <c:v>131.69999999999999</c:v>
                </c:pt>
                <c:pt idx="1270">
                  <c:v>131.80000000000001</c:v>
                </c:pt>
                <c:pt idx="1271">
                  <c:v>131.9</c:v>
                </c:pt>
                <c:pt idx="1272">
                  <c:v>132</c:v>
                </c:pt>
                <c:pt idx="1273">
                  <c:v>132.1</c:v>
                </c:pt>
                <c:pt idx="1274">
                  <c:v>132.19999999999999</c:v>
                </c:pt>
                <c:pt idx="1275">
                  <c:v>132.30000000000001</c:v>
                </c:pt>
                <c:pt idx="1276">
                  <c:v>132.4</c:v>
                </c:pt>
                <c:pt idx="1277">
                  <c:v>132.5</c:v>
                </c:pt>
                <c:pt idx="1278">
                  <c:v>132.6</c:v>
                </c:pt>
                <c:pt idx="1279">
                  <c:v>132.69999999999999</c:v>
                </c:pt>
                <c:pt idx="1280">
                  <c:v>132.80000000000001</c:v>
                </c:pt>
                <c:pt idx="1281">
                  <c:v>132.9</c:v>
                </c:pt>
                <c:pt idx="1282">
                  <c:v>133</c:v>
                </c:pt>
                <c:pt idx="1283">
                  <c:v>133.1</c:v>
                </c:pt>
                <c:pt idx="1284">
                  <c:v>133.19999999999999</c:v>
                </c:pt>
                <c:pt idx="1285">
                  <c:v>133.30000000000001</c:v>
                </c:pt>
                <c:pt idx="1286">
                  <c:v>133.4</c:v>
                </c:pt>
                <c:pt idx="1287">
                  <c:v>133.5</c:v>
                </c:pt>
                <c:pt idx="1288">
                  <c:v>133.6</c:v>
                </c:pt>
                <c:pt idx="1289">
                  <c:v>133.69999999999999</c:v>
                </c:pt>
                <c:pt idx="1290">
                  <c:v>133.80000000000001</c:v>
                </c:pt>
                <c:pt idx="1291">
                  <c:v>133.9</c:v>
                </c:pt>
                <c:pt idx="1292">
                  <c:v>134</c:v>
                </c:pt>
                <c:pt idx="1293">
                  <c:v>134.1</c:v>
                </c:pt>
                <c:pt idx="1294">
                  <c:v>134.19999999999999</c:v>
                </c:pt>
                <c:pt idx="1295">
                  <c:v>134.30000000000001</c:v>
                </c:pt>
                <c:pt idx="1296">
                  <c:v>134.4</c:v>
                </c:pt>
                <c:pt idx="1297">
                  <c:v>134.5</c:v>
                </c:pt>
                <c:pt idx="1298">
                  <c:v>134.6</c:v>
                </c:pt>
                <c:pt idx="1299">
                  <c:v>134.69999999999999</c:v>
                </c:pt>
                <c:pt idx="1300">
                  <c:v>134.80000000000001</c:v>
                </c:pt>
                <c:pt idx="1301">
                  <c:v>134.9</c:v>
                </c:pt>
                <c:pt idx="1302">
                  <c:v>135</c:v>
                </c:pt>
                <c:pt idx="1303">
                  <c:v>135.1</c:v>
                </c:pt>
                <c:pt idx="1304">
                  <c:v>135.19999999999999</c:v>
                </c:pt>
                <c:pt idx="1305">
                  <c:v>135.30000000000001</c:v>
                </c:pt>
                <c:pt idx="1306">
                  <c:v>135.4</c:v>
                </c:pt>
                <c:pt idx="1307">
                  <c:v>135.5</c:v>
                </c:pt>
                <c:pt idx="1308">
                  <c:v>135.6</c:v>
                </c:pt>
                <c:pt idx="1309">
                  <c:v>135.69999999999999</c:v>
                </c:pt>
                <c:pt idx="1310">
                  <c:v>135.80000000000001</c:v>
                </c:pt>
                <c:pt idx="1311">
                  <c:v>135.9</c:v>
                </c:pt>
                <c:pt idx="1312">
                  <c:v>136</c:v>
                </c:pt>
                <c:pt idx="1313">
                  <c:v>136.1</c:v>
                </c:pt>
                <c:pt idx="1314">
                  <c:v>136.19999999999999</c:v>
                </c:pt>
                <c:pt idx="1315">
                  <c:v>136.30000000000001</c:v>
                </c:pt>
                <c:pt idx="1316">
                  <c:v>136.4</c:v>
                </c:pt>
                <c:pt idx="1317">
                  <c:v>136.5</c:v>
                </c:pt>
                <c:pt idx="1318">
                  <c:v>136.6</c:v>
                </c:pt>
                <c:pt idx="1319">
                  <c:v>136.69999999999999</c:v>
                </c:pt>
                <c:pt idx="1320">
                  <c:v>136.80000000000001</c:v>
                </c:pt>
                <c:pt idx="1321">
                  <c:v>136.9</c:v>
                </c:pt>
                <c:pt idx="1322">
                  <c:v>137</c:v>
                </c:pt>
                <c:pt idx="1323">
                  <c:v>137.1</c:v>
                </c:pt>
                <c:pt idx="1324">
                  <c:v>137.19999999999999</c:v>
                </c:pt>
                <c:pt idx="1325">
                  <c:v>137.30000000000001</c:v>
                </c:pt>
                <c:pt idx="1326">
                  <c:v>137.4</c:v>
                </c:pt>
                <c:pt idx="1327">
                  <c:v>137.5</c:v>
                </c:pt>
                <c:pt idx="1328">
                  <c:v>137.6</c:v>
                </c:pt>
                <c:pt idx="1329">
                  <c:v>137.69999999999999</c:v>
                </c:pt>
                <c:pt idx="1330">
                  <c:v>137.80000000000001</c:v>
                </c:pt>
                <c:pt idx="1331">
                  <c:v>137.9</c:v>
                </c:pt>
                <c:pt idx="1332">
                  <c:v>138</c:v>
                </c:pt>
                <c:pt idx="1333">
                  <c:v>138.1</c:v>
                </c:pt>
                <c:pt idx="1334">
                  <c:v>138.19999999999999</c:v>
                </c:pt>
                <c:pt idx="1335">
                  <c:v>138.30000000000001</c:v>
                </c:pt>
                <c:pt idx="1336">
                  <c:v>138.4</c:v>
                </c:pt>
                <c:pt idx="1337">
                  <c:v>138.5</c:v>
                </c:pt>
                <c:pt idx="1338">
                  <c:v>138.6</c:v>
                </c:pt>
                <c:pt idx="1339">
                  <c:v>138.69999999999999</c:v>
                </c:pt>
                <c:pt idx="1340">
                  <c:v>138.80000000000001</c:v>
                </c:pt>
                <c:pt idx="1341">
                  <c:v>138.9</c:v>
                </c:pt>
                <c:pt idx="1342">
                  <c:v>139</c:v>
                </c:pt>
                <c:pt idx="1343">
                  <c:v>139.1</c:v>
                </c:pt>
                <c:pt idx="1344">
                  <c:v>139.19999999999999</c:v>
                </c:pt>
                <c:pt idx="1345">
                  <c:v>139.30000000000001</c:v>
                </c:pt>
                <c:pt idx="1346">
                  <c:v>139.4</c:v>
                </c:pt>
                <c:pt idx="1347">
                  <c:v>139.5</c:v>
                </c:pt>
                <c:pt idx="1348">
                  <c:v>139.6</c:v>
                </c:pt>
                <c:pt idx="1349">
                  <c:v>139.69999999999999</c:v>
                </c:pt>
                <c:pt idx="1350">
                  <c:v>139.80000000000001</c:v>
                </c:pt>
                <c:pt idx="1351">
                  <c:v>139.9</c:v>
                </c:pt>
                <c:pt idx="1352">
                  <c:v>140</c:v>
                </c:pt>
                <c:pt idx="1353">
                  <c:v>140.1</c:v>
                </c:pt>
                <c:pt idx="1354">
                  <c:v>140.19999999999999</c:v>
                </c:pt>
                <c:pt idx="1355">
                  <c:v>140.30000000000001</c:v>
                </c:pt>
                <c:pt idx="1356">
                  <c:v>140.4</c:v>
                </c:pt>
                <c:pt idx="1357">
                  <c:v>140.5</c:v>
                </c:pt>
                <c:pt idx="1358">
                  <c:v>140.6</c:v>
                </c:pt>
                <c:pt idx="1359">
                  <c:v>140.69999999999999</c:v>
                </c:pt>
                <c:pt idx="1360">
                  <c:v>140.80000000000001</c:v>
                </c:pt>
                <c:pt idx="1361">
                  <c:v>140.9</c:v>
                </c:pt>
                <c:pt idx="1362">
                  <c:v>141</c:v>
                </c:pt>
                <c:pt idx="1363">
                  <c:v>141.1</c:v>
                </c:pt>
                <c:pt idx="1364">
                  <c:v>141.19999999999999</c:v>
                </c:pt>
                <c:pt idx="1365">
                  <c:v>141.30000000000001</c:v>
                </c:pt>
                <c:pt idx="1366">
                  <c:v>141.4</c:v>
                </c:pt>
                <c:pt idx="1367">
                  <c:v>141.5</c:v>
                </c:pt>
                <c:pt idx="1368">
                  <c:v>141.6</c:v>
                </c:pt>
                <c:pt idx="1369">
                  <c:v>141.69999999999999</c:v>
                </c:pt>
                <c:pt idx="1370">
                  <c:v>141.80000000000001</c:v>
                </c:pt>
                <c:pt idx="1371">
                  <c:v>141.9</c:v>
                </c:pt>
                <c:pt idx="1372">
                  <c:v>142</c:v>
                </c:pt>
                <c:pt idx="1373">
                  <c:v>142.1</c:v>
                </c:pt>
                <c:pt idx="1374">
                  <c:v>142.19999999999999</c:v>
                </c:pt>
                <c:pt idx="1375">
                  <c:v>142.30000000000001</c:v>
                </c:pt>
                <c:pt idx="1376">
                  <c:v>142.4</c:v>
                </c:pt>
                <c:pt idx="1377">
                  <c:v>142.5</c:v>
                </c:pt>
                <c:pt idx="1378">
                  <c:v>142.6</c:v>
                </c:pt>
                <c:pt idx="1379">
                  <c:v>142.69999999999999</c:v>
                </c:pt>
                <c:pt idx="1380">
                  <c:v>142.80000000000001</c:v>
                </c:pt>
                <c:pt idx="1381">
                  <c:v>142.9</c:v>
                </c:pt>
                <c:pt idx="1382">
                  <c:v>143</c:v>
                </c:pt>
                <c:pt idx="1383">
                  <c:v>143.1</c:v>
                </c:pt>
                <c:pt idx="1384">
                  <c:v>143.19999999999999</c:v>
                </c:pt>
                <c:pt idx="1385">
                  <c:v>143.30000000000001</c:v>
                </c:pt>
                <c:pt idx="1386">
                  <c:v>143.4</c:v>
                </c:pt>
                <c:pt idx="1387">
                  <c:v>143.5</c:v>
                </c:pt>
                <c:pt idx="1388">
                  <c:v>143.6</c:v>
                </c:pt>
                <c:pt idx="1389">
                  <c:v>143.69999999999999</c:v>
                </c:pt>
                <c:pt idx="1390">
                  <c:v>143.80000000000001</c:v>
                </c:pt>
                <c:pt idx="1391">
                  <c:v>143.9</c:v>
                </c:pt>
                <c:pt idx="1392">
                  <c:v>144</c:v>
                </c:pt>
                <c:pt idx="1393">
                  <c:v>144.1</c:v>
                </c:pt>
                <c:pt idx="1394">
                  <c:v>144.19999999999999</c:v>
                </c:pt>
                <c:pt idx="1395">
                  <c:v>144.30000000000001</c:v>
                </c:pt>
                <c:pt idx="1396">
                  <c:v>144.4</c:v>
                </c:pt>
                <c:pt idx="1397">
                  <c:v>144.5</c:v>
                </c:pt>
                <c:pt idx="1398">
                  <c:v>144.6</c:v>
                </c:pt>
                <c:pt idx="1399">
                  <c:v>144.69999999999999</c:v>
                </c:pt>
                <c:pt idx="1400">
                  <c:v>144.80000000000001</c:v>
                </c:pt>
                <c:pt idx="1401">
                  <c:v>144.9</c:v>
                </c:pt>
                <c:pt idx="1402">
                  <c:v>145</c:v>
                </c:pt>
                <c:pt idx="1403">
                  <c:v>145.1</c:v>
                </c:pt>
                <c:pt idx="1404">
                  <c:v>145.19999999999999</c:v>
                </c:pt>
                <c:pt idx="1405">
                  <c:v>145.30000000000001</c:v>
                </c:pt>
                <c:pt idx="1406">
                  <c:v>145.4</c:v>
                </c:pt>
                <c:pt idx="1407">
                  <c:v>145.5</c:v>
                </c:pt>
                <c:pt idx="1408">
                  <c:v>145.6</c:v>
                </c:pt>
                <c:pt idx="1409">
                  <c:v>145.69999999999999</c:v>
                </c:pt>
                <c:pt idx="1410">
                  <c:v>145.80000000000001</c:v>
                </c:pt>
                <c:pt idx="1411">
                  <c:v>145.9</c:v>
                </c:pt>
                <c:pt idx="1412">
                  <c:v>146</c:v>
                </c:pt>
                <c:pt idx="1413">
                  <c:v>146.1</c:v>
                </c:pt>
                <c:pt idx="1414">
                  <c:v>146.19999999999999</c:v>
                </c:pt>
                <c:pt idx="1415">
                  <c:v>146.30000000000001</c:v>
                </c:pt>
                <c:pt idx="1416">
                  <c:v>146.4</c:v>
                </c:pt>
                <c:pt idx="1417">
                  <c:v>146.5</c:v>
                </c:pt>
                <c:pt idx="1418">
                  <c:v>146.6</c:v>
                </c:pt>
                <c:pt idx="1419">
                  <c:v>146.69999999999999</c:v>
                </c:pt>
                <c:pt idx="1420">
                  <c:v>146.80000000000001</c:v>
                </c:pt>
                <c:pt idx="1421">
                  <c:v>146.9</c:v>
                </c:pt>
                <c:pt idx="1422">
                  <c:v>147</c:v>
                </c:pt>
                <c:pt idx="1423">
                  <c:v>147.1</c:v>
                </c:pt>
                <c:pt idx="1424">
                  <c:v>147.19999999999999</c:v>
                </c:pt>
                <c:pt idx="1425">
                  <c:v>147.30000000000001</c:v>
                </c:pt>
                <c:pt idx="1426">
                  <c:v>147.4</c:v>
                </c:pt>
                <c:pt idx="1427">
                  <c:v>147.5</c:v>
                </c:pt>
                <c:pt idx="1428">
                  <c:v>147.6</c:v>
                </c:pt>
                <c:pt idx="1429">
                  <c:v>147.69999999999999</c:v>
                </c:pt>
                <c:pt idx="1430">
                  <c:v>147.80000000000001</c:v>
                </c:pt>
                <c:pt idx="1431">
                  <c:v>147.9</c:v>
                </c:pt>
                <c:pt idx="1432">
                  <c:v>148</c:v>
                </c:pt>
                <c:pt idx="1433">
                  <c:v>148.1</c:v>
                </c:pt>
                <c:pt idx="1434">
                  <c:v>148.19999999999999</c:v>
                </c:pt>
                <c:pt idx="1435">
                  <c:v>148.30000000000001</c:v>
                </c:pt>
                <c:pt idx="1436">
                  <c:v>148.4</c:v>
                </c:pt>
                <c:pt idx="1437">
                  <c:v>148.5</c:v>
                </c:pt>
                <c:pt idx="1438">
                  <c:v>148.6</c:v>
                </c:pt>
                <c:pt idx="1439">
                  <c:v>148.69999999999999</c:v>
                </c:pt>
                <c:pt idx="1440">
                  <c:v>148.80000000000001</c:v>
                </c:pt>
                <c:pt idx="1441">
                  <c:v>148.9</c:v>
                </c:pt>
                <c:pt idx="1442">
                  <c:v>149</c:v>
                </c:pt>
                <c:pt idx="1443">
                  <c:v>149.1</c:v>
                </c:pt>
                <c:pt idx="1444">
                  <c:v>149.19999999999999</c:v>
                </c:pt>
                <c:pt idx="1445">
                  <c:v>149.30000000000001</c:v>
                </c:pt>
                <c:pt idx="1446">
                  <c:v>149.4</c:v>
                </c:pt>
                <c:pt idx="1447">
                  <c:v>149.5</c:v>
                </c:pt>
                <c:pt idx="1448">
                  <c:v>149.6</c:v>
                </c:pt>
                <c:pt idx="1449">
                  <c:v>149.69999999999999</c:v>
                </c:pt>
                <c:pt idx="1450">
                  <c:v>149.80000000000001</c:v>
                </c:pt>
                <c:pt idx="1451">
                  <c:v>149.9</c:v>
                </c:pt>
                <c:pt idx="1452">
                  <c:v>150</c:v>
                </c:pt>
                <c:pt idx="1453">
                  <c:v>150.1</c:v>
                </c:pt>
                <c:pt idx="1454">
                  <c:v>150.19999999999999</c:v>
                </c:pt>
                <c:pt idx="1455">
                  <c:v>150.30000000000001</c:v>
                </c:pt>
                <c:pt idx="1456">
                  <c:v>150.4</c:v>
                </c:pt>
                <c:pt idx="1457">
                  <c:v>150.5</c:v>
                </c:pt>
                <c:pt idx="1458">
                  <c:v>150.6</c:v>
                </c:pt>
                <c:pt idx="1459">
                  <c:v>150.69999999999999</c:v>
                </c:pt>
                <c:pt idx="1460">
                  <c:v>150.80000000000001</c:v>
                </c:pt>
                <c:pt idx="1461">
                  <c:v>150.9</c:v>
                </c:pt>
                <c:pt idx="1462">
                  <c:v>151</c:v>
                </c:pt>
                <c:pt idx="1463">
                  <c:v>151.1</c:v>
                </c:pt>
                <c:pt idx="1464">
                  <c:v>151.19999999999999</c:v>
                </c:pt>
                <c:pt idx="1465">
                  <c:v>151.30000000000001</c:v>
                </c:pt>
                <c:pt idx="1466">
                  <c:v>151.4</c:v>
                </c:pt>
                <c:pt idx="1467">
                  <c:v>151.5</c:v>
                </c:pt>
                <c:pt idx="1468">
                  <c:v>151.6</c:v>
                </c:pt>
                <c:pt idx="1469">
                  <c:v>151.69999999999999</c:v>
                </c:pt>
                <c:pt idx="1470">
                  <c:v>151.80000000000001</c:v>
                </c:pt>
                <c:pt idx="1471">
                  <c:v>151.9</c:v>
                </c:pt>
                <c:pt idx="1472">
                  <c:v>152</c:v>
                </c:pt>
                <c:pt idx="1473">
                  <c:v>152.1</c:v>
                </c:pt>
                <c:pt idx="1474">
                  <c:v>152.19999999999999</c:v>
                </c:pt>
                <c:pt idx="1475">
                  <c:v>152.30000000000001</c:v>
                </c:pt>
                <c:pt idx="1476">
                  <c:v>152.4</c:v>
                </c:pt>
                <c:pt idx="1477">
                  <c:v>152.5</c:v>
                </c:pt>
                <c:pt idx="1478">
                  <c:v>152.6</c:v>
                </c:pt>
                <c:pt idx="1479">
                  <c:v>152.69999999999999</c:v>
                </c:pt>
                <c:pt idx="1480">
                  <c:v>152.80000000000001</c:v>
                </c:pt>
                <c:pt idx="1481">
                  <c:v>152.9</c:v>
                </c:pt>
                <c:pt idx="1482">
                  <c:v>153</c:v>
                </c:pt>
                <c:pt idx="1483">
                  <c:v>153.1</c:v>
                </c:pt>
                <c:pt idx="1484">
                  <c:v>153.19999999999999</c:v>
                </c:pt>
                <c:pt idx="1485">
                  <c:v>153.30000000000001</c:v>
                </c:pt>
                <c:pt idx="1486">
                  <c:v>153.4</c:v>
                </c:pt>
                <c:pt idx="1487">
                  <c:v>153.5</c:v>
                </c:pt>
                <c:pt idx="1488">
                  <c:v>153.6</c:v>
                </c:pt>
                <c:pt idx="1489">
                  <c:v>153.69999999999999</c:v>
                </c:pt>
                <c:pt idx="1490">
                  <c:v>153.80000000000001</c:v>
                </c:pt>
                <c:pt idx="1491">
                  <c:v>153.9</c:v>
                </c:pt>
                <c:pt idx="1492">
                  <c:v>154</c:v>
                </c:pt>
                <c:pt idx="1493">
                  <c:v>154.1</c:v>
                </c:pt>
                <c:pt idx="1494">
                  <c:v>154.19999999999999</c:v>
                </c:pt>
                <c:pt idx="1495">
                  <c:v>154.30000000000001</c:v>
                </c:pt>
                <c:pt idx="1496">
                  <c:v>154.4</c:v>
                </c:pt>
                <c:pt idx="1497">
                  <c:v>154.5</c:v>
                </c:pt>
                <c:pt idx="1498">
                  <c:v>154.6</c:v>
                </c:pt>
                <c:pt idx="1499">
                  <c:v>154.69999999999999</c:v>
                </c:pt>
                <c:pt idx="1500">
                  <c:v>154.80000000000001</c:v>
                </c:pt>
                <c:pt idx="1501">
                  <c:v>154.9</c:v>
                </c:pt>
                <c:pt idx="1502">
                  <c:v>155</c:v>
                </c:pt>
                <c:pt idx="1503">
                  <c:v>155.1</c:v>
                </c:pt>
                <c:pt idx="1504">
                  <c:v>155.19999999999999</c:v>
                </c:pt>
                <c:pt idx="1505">
                  <c:v>155.30000000000001</c:v>
                </c:pt>
                <c:pt idx="1506">
                  <c:v>155.4</c:v>
                </c:pt>
                <c:pt idx="1507">
                  <c:v>155.5</c:v>
                </c:pt>
                <c:pt idx="1508">
                  <c:v>155.6</c:v>
                </c:pt>
                <c:pt idx="1509">
                  <c:v>155.69999999999999</c:v>
                </c:pt>
                <c:pt idx="1510">
                  <c:v>155.80000000000001</c:v>
                </c:pt>
                <c:pt idx="1511">
                  <c:v>155.9</c:v>
                </c:pt>
                <c:pt idx="1512">
                  <c:v>156</c:v>
                </c:pt>
                <c:pt idx="1513">
                  <c:v>156.1</c:v>
                </c:pt>
                <c:pt idx="1514">
                  <c:v>156.19999999999999</c:v>
                </c:pt>
                <c:pt idx="1515">
                  <c:v>156.30000000000001</c:v>
                </c:pt>
                <c:pt idx="1516">
                  <c:v>156.4</c:v>
                </c:pt>
                <c:pt idx="1517">
                  <c:v>156.5</c:v>
                </c:pt>
                <c:pt idx="1518">
                  <c:v>156.6</c:v>
                </c:pt>
                <c:pt idx="1519">
                  <c:v>156.69999999999999</c:v>
                </c:pt>
                <c:pt idx="1520">
                  <c:v>156.80000000000001</c:v>
                </c:pt>
                <c:pt idx="1521">
                  <c:v>156.9</c:v>
                </c:pt>
                <c:pt idx="1522">
                  <c:v>157</c:v>
                </c:pt>
                <c:pt idx="1523">
                  <c:v>157.1</c:v>
                </c:pt>
                <c:pt idx="1524">
                  <c:v>157.19999999999999</c:v>
                </c:pt>
                <c:pt idx="1525">
                  <c:v>157.30000000000001</c:v>
                </c:pt>
                <c:pt idx="1526">
                  <c:v>157.4</c:v>
                </c:pt>
                <c:pt idx="1527">
                  <c:v>157.5</c:v>
                </c:pt>
                <c:pt idx="1528">
                  <c:v>157.6</c:v>
                </c:pt>
                <c:pt idx="1529">
                  <c:v>157.69999999999999</c:v>
                </c:pt>
                <c:pt idx="1530">
                  <c:v>157.80000000000001</c:v>
                </c:pt>
                <c:pt idx="1531">
                  <c:v>157.9</c:v>
                </c:pt>
                <c:pt idx="1532">
                  <c:v>158</c:v>
                </c:pt>
                <c:pt idx="1533">
                  <c:v>158.1</c:v>
                </c:pt>
                <c:pt idx="1534">
                  <c:v>158.19999999999999</c:v>
                </c:pt>
                <c:pt idx="1535">
                  <c:v>158.30000000000001</c:v>
                </c:pt>
                <c:pt idx="1536">
                  <c:v>158.4</c:v>
                </c:pt>
                <c:pt idx="1537">
                  <c:v>158.5</c:v>
                </c:pt>
                <c:pt idx="1538">
                  <c:v>158.6</c:v>
                </c:pt>
                <c:pt idx="1539">
                  <c:v>158.69999999999999</c:v>
                </c:pt>
                <c:pt idx="1540">
                  <c:v>158.80000000000001</c:v>
                </c:pt>
                <c:pt idx="1541">
                  <c:v>158.9</c:v>
                </c:pt>
                <c:pt idx="1542">
                  <c:v>159</c:v>
                </c:pt>
                <c:pt idx="1543">
                  <c:v>159.1</c:v>
                </c:pt>
                <c:pt idx="1544">
                  <c:v>159.19999999999999</c:v>
                </c:pt>
                <c:pt idx="1545">
                  <c:v>159.30000000000001</c:v>
                </c:pt>
                <c:pt idx="1546">
                  <c:v>159.4</c:v>
                </c:pt>
                <c:pt idx="1547">
                  <c:v>159.5</c:v>
                </c:pt>
                <c:pt idx="1548">
                  <c:v>159.6</c:v>
                </c:pt>
                <c:pt idx="1549">
                  <c:v>159.69999999999999</c:v>
                </c:pt>
                <c:pt idx="1550">
                  <c:v>159.80000000000001</c:v>
                </c:pt>
                <c:pt idx="1551">
                  <c:v>159.9</c:v>
                </c:pt>
                <c:pt idx="1552">
                  <c:v>160</c:v>
                </c:pt>
                <c:pt idx="1553">
                  <c:v>160.1</c:v>
                </c:pt>
                <c:pt idx="1554">
                  <c:v>160.19999999999999</c:v>
                </c:pt>
                <c:pt idx="1555">
                  <c:v>160.30000000000001</c:v>
                </c:pt>
                <c:pt idx="1556">
                  <c:v>160.4</c:v>
                </c:pt>
                <c:pt idx="1557">
                  <c:v>160.5</c:v>
                </c:pt>
                <c:pt idx="1558">
                  <c:v>160.6</c:v>
                </c:pt>
                <c:pt idx="1559">
                  <c:v>160.69999999999999</c:v>
                </c:pt>
                <c:pt idx="1560">
                  <c:v>160.80000000000001</c:v>
                </c:pt>
                <c:pt idx="1561">
                  <c:v>160.9</c:v>
                </c:pt>
                <c:pt idx="1562">
                  <c:v>161</c:v>
                </c:pt>
                <c:pt idx="1563">
                  <c:v>161.1</c:v>
                </c:pt>
                <c:pt idx="1564">
                  <c:v>161.19999999999999</c:v>
                </c:pt>
                <c:pt idx="1565">
                  <c:v>161.30000000000001</c:v>
                </c:pt>
                <c:pt idx="1566">
                  <c:v>161.4</c:v>
                </c:pt>
                <c:pt idx="1567">
                  <c:v>161.5</c:v>
                </c:pt>
                <c:pt idx="1568">
                  <c:v>161.6</c:v>
                </c:pt>
                <c:pt idx="1569">
                  <c:v>161.69999999999999</c:v>
                </c:pt>
                <c:pt idx="1570">
                  <c:v>161.80000000000001</c:v>
                </c:pt>
                <c:pt idx="1571">
                  <c:v>161.9</c:v>
                </c:pt>
                <c:pt idx="1572">
                  <c:v>162</c:v>
                </c:pt>
                <c:pt idx="1573">
                  <c:v>162.1</c:v>
                </c:pt>
                <c:pt idx="1574">
                  <c:v>162.19999999999999</c:v>
                </c:pt>
                <c:pt idx="1575">
                  <c:v>162.30000000000001</c:v>
                </c:pt>
                <c:pt idx="1576">
                  <c:v>162.4</c:v>
                </c:pt>
                <c:pt idx="1577">
                  <c:v>162.5</c:v>
                </c:pt>
                <c:pt idx="1578">
                  <c:v>162.6</c:v>
                </c:pt>
                <c:pt idx="1579">
                  <c:v>162.69999999999999</c:v>
                </c:pt>
                <c:pt idx="1580">
                  <c:v>162.80000000000001</c:v>
                </c:pt>
                <c:pt idx="1581">
                  <c:v>162.9</c:v>
                </c:pt>
                <c:pt idx="1582">
                  <c:v>163</c:v>
                </c:pt>
                <c:pt idx="1583">
                  <c:v>163.1</c:v>
                </c:pt>
                <c:pt idx="1584">
                  <c:v>163.19999999999999</c:v>
                </c:pt>
                <c:pt idx="1585">
                  <c:v>163.30000000000001</c:v>
                </c:pt>
                <c:pt idx="1586">
                  <c:v>163.4</c:v>
                </c:pt>
                <c:pt idx="1587">
                  <c:v>163.5</c:v>
                </c:pt>
                <c:pt idx="1588">
                  <c:v>163.6</c:v>
                </c:pt>
                <c:pt idx="1589">
                  <c:v>163.69999999999999</c:v>
                </c:pt>
                <c:pt idx="1590">
                  <c:v>163.80000000000001</c:v>
                </c:pt>
                <c:pt idx="1591">
                  <c:v>163.9</c:v>
                </c:pt>
                <c:pt idx="1592">
                  <c:v>164</c:v>
                </c:pt>
                <c:pt idx="1593">
                  <c:v>164.1</c:v>
                </c:pt>
                <c:pt idx="1594">
                  <c:v>164.2</c:v>
                </c:pt>
                <c:pt idx="1595">
                  <c:v>164.3</c:v>
                </c:pt>
                <c:pt idx="1596">
                  <c:v>164.4</c:v>
                </c:pt>
                <c:pt idx="1597">
                  <c:v>164.5</c:v>
                </c:pt>
                <c:pt idx="1598">
                  <c:v>164.6</c:v>
                </c:pt>
                <c:pt idx="1599">
                  <c:v>164.7</c:v>
                </c:pt>
                <c:pt idx="1600">
                  <c:v>164.8</c:v>
                </c:pt>
                <c:pt idx="1601">
                  <c:v>164.9</c:v>
                </c:pt>
                <c:pt idx="1602">
                  <c:v>165</c:v>
                </c:pt>
                <c:pt idx="1603">
                  <c:v>165.1</c:v>
                </c:pt>
                <c:pt idx="1604">
                  <c:v>165.2</c:v>
                </c:pt>
                <c:pt idx="1605">
                  <c:v>165.3</c:v>
                </c:pt>
                <c:pt idx="1606">
                  <c:v>165.4</c:v>
                </c:pt>
                <c:pt idx="1607">
                  <c:v>165.5</c:v>
                </c:pt>
                <c:pt idx="1608">
                  <c:v>165.6</c:v>
                </c:pt>
                <c:pt idx="1609">
                  <c:v>165.7</c:v>
                </c:pt>
                <c:pt idx="1610">
                  <c:v>165.8</c:v>
                </c:pt>
                <c:pt idx="1611">
                  <c:v>165.9</c:v>
                </c:pt>
                <c:pt idx="1612">
                  <c:v>166</c:v>
                </c:pt>
                <c:pt idx="1613">
                  <c:v>166.1</c:v>
                </c:pt>
                <c:pt idx="1614">
                  <c:v>166.2</c:v>
                </c:pt>
                <c:pt idx="1615">
                  <c:v>166.3</c:v>
                </c:pt>
                <c:pt idx="1616">
                  <c:v>166.4</c:v>
                </c:pt>
                <c:pt idx="1617">
                  <c:v>166.5</c:v>
                </c:pt>
                <c:pt idx="1618">
                  <c:v>166.6</c:v>
                </c:pt>
                <c:pt idx="1619">
                  <c:v>166.7</c:v>
                </c:pt>
                <c:pt idx="1620">
                  <c:v>166.8</c:v>
                </c:pt>
                <c:pt idx="1621">
                  <c:v>166.9</c:v>
                </c:pt>
                <c:pt idx="1622">
                  <c:v>167</c:v>
                </c:pt>
                <c:pt idx="1623">
                  <c:v>167.1</c:v>
                </c:pt>
                <c:pt idx="1624">
                  <c:v>167.2</c:v>
                </c:pt>
                <c:pt idx="1625">
                  <c:v>167.3</c:v>
                </c:pt>
                <c:pt idx="1626">
                  <c:v>167.4</c:v>
                </c:pt>
                <c:pt idx="1627">
                  <c:v>167.5</c:v>
                </c:pt>
                <c:pt idx="1628">
                  <c:v>167.6</c:v>
                </c:pt>
                <c:pt idx="1629">
                  <c:v>167.7</c:v>
                </c:pt>
                <c:pt idx="1630">
                  <c:v>167.8</c:v>
                </c:pt>
                <c:pt idx="1631">
                  <c:v>167.9</c:v>
                </c:pt>
                <c:pt idx="1632">
                  <c:v>168</c:v>
                </c:pt>
                <c:pt idx="1633">
                  <c:v>168.1</c:v>
                </c:pt>
                <c:pt idx="1634">
                  <c:v>168.2</c:v>
                </c:pt>
                <c:pt idx="1635">
                  <c:v>168.3</c:v>
                </c:pt>
                <c:pt idx="1636">
                  <c:v>168.4</c:v>
                </c:pt>
                <c:pt idx="1637">
                  <c:v>168.5</c:v>
                </c:pt>
                <c:pt idx="1638">
                  <c:v>168.6</c:v>
                </c:pt>
                <c:pt idx="1639">
                  <c:v>168.7</c:v>
                </c:pt>
                <c:pt idx="1640">
                  <c:v>168.8</c:v>
                </c:pt>
                <c:pt idx="1641">
                  <c:v>168.9</c:v>
                </c:pt>
                <c:pt idx="1642">
                  <c:v>169</c:v>
                </c:pt>
                <c:pt idx="1643">
                  <c:v>169.1</c:v>
                </c:pt>
                <c:pt idx="1644">
                  <c:v>169.2</c:v>
                </c:pt>
                <c:pt idx="1645">
                  <c:v>169.3</c:v>
                </c:pt>
                <c:pt idx="1646">
                  <c:v>169.4</c:v>
                </c:pt>
                <c:pt idx="1647">
                  <c:v>169.5</c:v>
                </c:pt>
                <c:pt idx="1648">
                  <c:v>169.6</c:v>
                </c:pt>
                <c:pt idx="1649">
                  <c:v>169.7</c:v>
                </c:pt>
                <c:pt idx="1650">
                  <c:v>169.8</c:v>
                </c:pt>
                <c:pt idx="1651">
                  <c:v>169.9</c:v>
                </c:pt>
                <c:pt idx="1652">
                  <c:v>170</c:v>
                </c:pt>
                <c:pt idx="1653">
                  <c:v>170.1</c:v>
                </c:pt>
                <c:pt idx="1654">
                  <c:v>170.2</c:v>
                </c:pt>
                <c:pt idx="1655">
                  <c:v>170.3</c:v>
                </c:pt>
                <c:pt idx="1656">
                  <c:v>170.4</c:v>
                </c:pt>
                <c:pt idx="1657">
                  <c:v>170.5</c:v>
                </c:pt>
                <c:pt idx="1658">
                  <c:v>170.6</c:v>
                </c:pt>
                <c:pt idx="1659">
                  <c:v>170.7</c:v>
                </c:pt>
                <c:pt idx="1660">
                  <c:v>170.8</c:v>
                </c:pt>
                <c:pt idx="1661">
                  <c:v>170.9</c:v>
                </c:pt>
                <c:pt idx="1662">
                  <c:v>171</c:v>
                </c:pt>
                <c:pt idx="1663">
                  <c:v>171.1</c:v>
                </c:pt>
                <c:pt idx="1664">
                  <c:v>171.2</c:v>
                </c:pt>
                <c:pt idx="1665">
                  <c:v>171.3</c:v>
                </c:pt>
                <c:pt idx="1666">
                  <c:v>171.4</c:v>
                </c:pt>
                <c:pt idx="1667">
                  <c:v>171.5</c:v>
                </c:pt>
                <c:pt idx="1668">
                  <c:v>171.6</c:v>
                </c:pt>
                <c:pt idx="1669">
                  <c:v>171.7</c:v>
                </c:pt>
                <c:pt idx="1670">
                  <c:v>171.8</c:v>
                </c:pt>
                <c:pt idx="1671">
                  <c:v>171.9</c:v>
                </c:pt>
                <c:pt idx="1672">
                  <c:v>172</c:v>
                </c:pt>
                <c:pt idx="1673">
                  <c:v>172.1</c:v>
                </c:pt>
                <c:pt idx="1674">
                  <c:v>172.2</c:v>
                </c:pt>
                <c:pt idx="1675">
                  <c:v>172.3</c:v>
                </c:pt>
                <c:pt idx="1676">
                  <c:v>172.4</c:v>
                </c:pt>
                <c:pt idx="1677">
                  <c:v>172.5</c:v>
                </c:pt>
                <c:pt idx="1678">
                  <c:v>172.6</c:v>
                </c:pt>
                <c:pt idx="1679">
                  <c:v>172.7</c:v>
                </c:pt>
                <c:pt idx="1680">
                  <c:v>172.8</c:v>
                </c:pt>
                <c:pt idx="1681">
                  <c:v>172.9</c:v>
                </c:pt>
                <c:pt idx="1682">
                  <c:v>173</c:v>
                </c:pt>
                <c:pt idx="1683">
                  <c:v>173.1</c:v>
                </c:pt>
                <c:pt idx="1684">
                  <c:v>173.2</c:v>
                </c:pt>
                <c:pt idx="1685">
                  <c:v>173.3</c:v>
                </c:pt>
                <c:pt idx="1686">
                  <c:v>173.4</c:v>
                </c:pt>
                <c:pt idx="1687">
                  <c:v>173.5</c:v>
                </c:pt>
                <c:pt idx="1688">
                  <c:v>173.6</c:v>
                </c:pt>
                <c:pt idx="1689">
                  <c:v>173.7</c:v>
                </c:pt>
                <c:pt idx="1690">
                  <c:v>173.8</c:v>
                </c:pt>
                <c:pt idx="1691">
                  <c:v>173.9</c:v>
                </c:pt>
                <c:pt idx="1692">
                  <c:v>174</c:v>
                </c:pt>
                <c:pt idx="1693">
                  <c:v>174.1</c:v>
                </c:pt>
                <c:pt idx="1694">
                  <c:v>174.2</c:v>
                </c:pt>
                <c:pt idx="1695">
                  <c:v>174.3</c:v>
                </c:pt>
                <c:pt idx="1696">
                  <c:v>174.4</c:v>
                </c:pt>
                <c:pt idx="1697">
                  <c:v>174.5</c:v>
                </c:pt>
                <c:pt idx="1698">
                  <c:v>174.6</c:v>
                </c:pt>
                <c:pt idx="1699">
                  <c:v>174.7</c:v>
                </c:pt>
                <c:pt idx="1700">
                  <c:v>174.8</c:v>
                </c:pt>
                <c:pt idx="1701">
                  <c:v>174.9</c:v>
                </c:pt>
                <c:pt idx="1702">
                  <c:v>175</c:v>
                </c:pt>
                <c:pt idx="1703">
                  <c:v>175.1</c:v>
                </c:pt>
                <c:pt idx="1704">
                  <c:v>175.2</c:v>
                </c:pt>
                <c:pt idx="1705">
                  <c:v>175.3</c:v>
                </c:pt>
                <c:pt idx="1706">
                  <c:v>175.4</c:v>
                </c:pt>
                <c:pt idx="1707">
                  <c:v>175.5</c:v>
                </c:pt>
                <c:pt idx="1708">
                  <c:v>175.6</c:v>
                </c:pt>
                <c:pt idx="1709">
                  <c:v>175.7</c:v>
                </c:pt>
                <c:pt idx="1710">
                  <c:v>175.8</c:v>
                </c:pt>
                <c:pt idx="1711">
                  <c:v>175.9</c:v>
                </c:pt>
                <c:pt idx="1712">
                  <c:v>176</c:v>
                </c:pt>
                <c:pt idx="1713">
                  <c:v>176.1</c:v>
                </c:pt>
                <c:pt idx="1714">
                  <c:v>176.2</c:v>
                </c:pt>
                <c:pt idx="1715">
                  <c:v>176.3</c:v>
                </c:pt>
                <c:pt idx="1716">
                  <c:v>176.4</c:v>
                </c:pt>
                <c:pt idx="1717">
                  <c:v>176.5</c:v>
                </c:pt>
                <c:pt idx="1718">
                  <c:v>176.6</c:v>
                </c:pt>
                <c:pt idx="1719">
                  <c:v>176.7</c:v>
                </c:pt>
                <c:pt idx="1720">
                  <c:v>176.8</c:v>
                </c:pt>
                <c:pt idx="1721">
                  <c:v>176.9</c:v>
                </c:pt>
                <c:pt idx="1722">
                  <c:v>177</c:v>
                </c:pt>
                <c:pt idx="1723">
                  <c:v>177.1</c:v>
                </c:pt>
                <c:pt idx="1724">
                  <c:v>177.2</c:v>
                </c:pt>
                <c:pt idx="1725">
                  <c:v>177.3</c:v>
                </c:pt>
                <c:pt idx="1726">
                  <c:v>177.4</c:v>
                </c:pt>
                <c:pt idx="1727">
                  <c:v>177.5</c:v>
                </c:pt>
                <c:pt idx="1728">
                  <c:v>177.6</c:v>
                </c:pt>
                <c:pt idx="1729">
                  <c:v>177.7</c:v>
                </c:pt>
                <c:pt idx="1730">
                  <c:v>177.8</c:v>
                </c:pt>
                <c:pt idx="1731">
                  <c:v>177.9</c:v>
                </c:pt>
                <c:pt idx="1732">
                  <c:v>178</c:v>
                </c:pt>
                <c:pt idx="1733">
                  <c:v>178.1</c:v>
                </c:pt>
                <c:pt idx="1734">
                  <c:v>178.2</c:v>
                </c:pt>
                <c:pt idx="1735">
                  <c:v>178.3</c:v>
                </c:pt>
                <c:pt idx="1736">
                  <c:v>178.4</c:v>
                </c:pt>
                <c:pt idx="1737">
                  <c:v>178.5</c:v>
                </c:pt>
                <c:pt idx="1738">
                  <c:v>178.6</c:v>
                </c:pt>
                <c:pt idx="1739">
                  <c:v>178.7</c:v>
                </c:pt>
                <c:pt idx="1740">
                  <c:v>178.8</c:v>
                </c:pt>
                <c:pt idx="1741">
                  <c:v>178.9</c:v>
                </c:pt>
                <c:pt idx="1742">
                  <c:v>179</c:v>
                </c:pt>
                <c:pt idx="1743">
                  <c:v>179.1</c:v>
                </c:pt>
                <c:pt idx="1744">
                  <c:v>179.2</c:v>
                </c:pt>
                <c:pt idx="1745">
                  <c:v>179.3</c:v>
                </c:pt>
                <c:pt idx="1746">
                  <c:v>179.4</c:v>
                </c:pt>
                <c:pt idx="1747">
                  <c:v>179.5</c:v>
                </c:pt>
                <c:pt idx="1748">
                  <c:v>179.6</c:v>
                </c:pt>
                <c:pt idx="1749">
                  <c:v>179.7</c:v>
                </c:pt>
                <c:pt idx="1750">
                  <c:v>179.8</c:v>
                </c:pt>
                <c:pt idx="1751">
                  <c:v>179.9</c:v>
                </c:pt>
                <c:pt idx="1752">
                  <c:v>180</c:v>
                </c:pt>
                <c:pt idx="1753">
                  <c:v>180.1</c:v>
                </c:pt>
                <c:pt idx="1754">
                  <c:v>180.2</c:v>
                </c:pt>
                <c:pt idx="1755">
                  <c:v>180.3</c:v>
                </c:pt>
                <c:pt idx="1756">
                  <c:v>180.4</c:v>
                </c:pt>
                <c:pt idx="1757">
                  <c:v>180.5</c:v>
                </c:pt>
                <c:pt idx="1758">
                  <c:v>180.6</c:v>
                </c:pt>
                <c:pt idx="1759">
                  <c:v>180.7</c:v>
                </c:pt>
                <c:pt idx="1760">
                  <c:v>180.8</c:v>
                </c:pt>
                <c:pt idx="1761">
                  <c:v>180.9</c:v>
                </c:pt>
                <c:pt idx="1762">
                  <c:v>181</c:v>
                </c:pt>
                <c:pt idx="1763">
                  <c:v>181.1</c:v>
                </c:pt>
                <c:pt idx="1764">
                  <c:v>181.2</c:v>
                </c:pt>
                <c:pt idx="1765">
                  <c:v>181.3</c:v>
                </c:pt>
                <c:pt idx="1766">
                  <c:v>181.4</c:v>
                </c:pt>
                <c:pt idx="1767">
                  <c:v>181.5</c:v>
                </c:pt>
                <c:pt idx="1768">
                  <c:v>181.6</c:v>
                </c:pt>
                <c:pt idx="1769">
                  <c:v>181.7</c:v>
                </c:pt>
                <c:pt idx="1770">
                  <c:v>181.8</c:v>
                </c:pt>
                <c:pt idx="1771">
                  <c:v>181.9</c:v>
                </c:pt>
                <c:pt idx="1772">
                  <c:v>182</c:v>
                </c:pt>
                <c:pt idx="1773">
                  <c:v>182.1</c:v>
                </c:pt>
                <c:pt idx="1774">
                  <c:v>182.2</c:v>
                </c:pt>
                <c:pt idx="1775">
                  <c:v>182.3</c:v>
                </c:pt>
                <c:pt idx="1776">
                  <c:v>182.4</c:v>
                </c:pt>
                <c:pt idx="1777">
                  <c:v>182.5</c:v>
                </c:pt>
                <c:pt idx="1778">
                  <c:v>182.6</c:v>
                </c:pt>
                <c:pt idx="1779">
                  <c:v>182.7</c:v>
                </c:pt>
                <c:pt idx="1780">
                  <c:v>182.8</c:v>
                </c:pt>
                <c:pt idx="1781">
                  <c:v>182.9</c:v>
                </c:pt>
                <c:pt idx="1782">
                  <c:v>183</c:v>
                </c:pt>
                <c:pt idx="1783">
                  <c:v>183.1</c:v>
                </c:pt>
                <c:pt idx="1784">
                  <c:v>183.2</c:v>
                </c:pt>
                <c:pt idx="1785">
                  <c:v>183.3</c:v>
                </c:pt>
                <c:pt idx="1786">
                  <c:v>183.4</c:v>
                </c:pt>
                <c:pt idx="1787">
                  <c:v>183.5</c:v>
                </c:pt>
                <c:pt idx="1788">
                  <c:v>183.6</c:v>
                </c:pt>
                <c:pt idx="1789">
                  <c:v>183.7</c:v>
                </c:pt>
                <c:pt idx="1790">
                  <c:v>183.8</c:v>
                </c:pt>
                <c:pt idx="1791">
                  <c:v>183.9</c:v>
                </c:pt>
                <c:pt idx="1792">
                  <c:v>184</c:v>
                </c:pt>
                <c:pt idx="1793">
                  <c:v>184.1</c:v>
                </c:pt>
                <c:pt idx="1794">
                  <c:v>184.2</c:v>
                </c:pt>
                <c:pt idx="1795">
                  <c:v>184.3</c:v>
                </c:pt>
                <c:pt idx="1796">
                  <c:v>184.4</c:v>
                </c:pt>
                <c:pt idx="1797">
                  <c:v>184.5</c:v>
                </c:pt>
                <c:pt idx="1798">
                  <c:v>184.6</c:v>
                </c:pt>
                <c:pt idx="1799">
                  <c:v>184.7</c:v>
                </c:pt>
                <c:pt idx="1800">
                  <c:v>184.8</c:v>
                </c:pt>
                <c:pt idx="1801">
                  <c:v>184.9</c:v>
                </c:pt>
                <c:pt idx="1802">
                  <c:v>185</c:v>
                </c:pt>
                <c:pt idx="1803">
                  <c:v>185.1</c:v>
                </c:pt>
                <c:pt idx="1804">
                  <c:v>185.2</c:v>
                </c:pt>
                <c:pt idx="1805">
                  <c:v>185.3</c:v>
                </c:pt>
                <c:pt idx="1806">
                  <c:v>185.4</c:v>
                </c:pt>
                <c:pt idx="1807">
                  <c:v>185.5</c:v>
                </c:pt>
                <c:pt idx="1808">
                  <c:v>185.6</c:v>
                </c:pt>
                <c:pt idx="1809">
                  <c:v>185.7</c:v>
                </c:pt>
                <c:pt idx="1810">
                  <c:v>185.8</c:v>
                </c:pt>
                <c:pt idx="1811">
                  <c:v>185.9</c:v>
                </c:pt>
                <c:pt idx="1812">
                  <c:v>186</c:v>
                </c:pt>
                <c:pt idx="1813">
                  <c:v>186.1</c:v>
                </c:pt>
                <c:pt idx="1814">
                  <c:v>186.2</c:v>
                </c:pt>
                <c:pt idx="1815">
                  <c:v>186.3</c:v>
                </c:pt>
                <c:pt idx="1816">
                  <c:v>186.4</c:v>
                </c:pt>
                <c:pt idx="1817">
                  <c:v>186.5</c:v>
                </c:pt>
                <c:pt idx="1818">
                  <c:v>186.6</c:v>
                </c:pt>
                <c:pt idx="1819">
                  <c:v>186.7</c:v>
                </c:pt>
                <c:pt idx="1820">
                  <c:v>186.8</c:v>
                </c:pt>
                <c:pt idx="1821">
                  <c:v>186.9</c:v>
                </c:pt>
                <c:pt idx="1822">
                  <c:v>187</c:v>
                </c:pt>
                <c:pt idx="1823">
                  <c:v>187.1</c:v>
                </c:pt>
                <c:pt idx="1824">
                  <c:v>187.2</c:v>
                </c:pt>
                <c:pt idx="1825">
                  <c:v>187.3</c:v>
                </c:pt>
                <c:pt idx="1826">
                  <c:v>187.4</c:v>
                </c:pt>
                <c:pt idx="1827">
                  <c:v>187.5</c:v>
                </c:pt>
                <c:pt idx="1828">
                  <c:v>187.6</c:v>
                </c:pt>
                <c:pt idx="1829">
                  <c:v>187.7</c:v>
                </c:pt>
                <c:pt idx="1830">
                  <c:v>187.8</c:v>
                </c:pt>
                <c:pt idx="1831">
                  <c:v>187.9</c:v>
                </c:pt>
                <c:pt idx="1832">
                  <c:v>188</c:v>
                </c:pt>
                <c:pt idx="1833">
                  <c:v>188.1</c:v>
                </c:pt>
                <c:pt idx="1834">
                  <c:v>188.2</c:v>
                </c:pt>
                <c:pt idx="1835">
                  <c:v>188.3</c:v>
                </c:pt>
                <c:pt idx="1836">
                  <c:v>188.4</c:v>
                </c:pt>
                <c:pt idx="1837">
                  <c:v>188.5</c:v>
                </c:pt>
                <c:pt idx="1838">
                  <c:v>188.6</c:v>
                </c:pt>
                <c:pt idx="1839">
                  <c:v>188.7</c:v>
                </c:pt>
                <c:pt idx="1840">
                  <c:v>188.8</c:v>
                </c:pt>
                <c:pt idx="1841">
                  <c:v>188.9</c:v>
                </c:pt>
                <c:pt idx="1842">
                  <c:v>189</c:v>
                </c:pt>
                <c:pt idx="1843">
                  <c:v>189.1</c:v>
                </c:pt>
                <c:pt idx="1844">
                  <c:v>189.2</c:v>
                </c:pt>
                <c:pt idx="1845">
                  <c:v>189.3</c:v>
                </c:pt>
                <c:pt idx="1846">
                  <c:v>189.4</c:v>
                </c:pt>
                <c:pt idx="1847">
                  <c:v>189.5</c:v>
                </c:pt>
                <c:pt idx="1848">
                  <c:v>189.6</c:v>
                </c:pt>
                <c:pt idx="1849">
                  <c:v>189.7</c:v>
                </c:pt>
                <c:pt idx="1850">
                  <c:v>189.8</c:v>
                </c:pt>
                <c:pt idx="1851">
                  <c:v>189.9</c:v>
                </c:pt>
                <c:pt idx="1852">
                  <c:v>190</c:v>
                </c:pt>
                <c:pt idx="1853">
                  <c:v>190.1</c:v>
                </c:pt>
                <c:pt idx="1854">
                  <c:v>190.2</c:v>
                </c:pt>
                <c:pt idx="1855">
                  <c:v>190.3</c:v>
                </c:pt>
                <c:pt idx="1856">
                  <c:v>190.4</c:v>
                </c:pt>
                <c:pt idx="1857">
                  <c:v>190.5</c:v>
                </c:pt>
                <c:pt idx="1858">
                  <c:v>190.6</c:v>
                </c:pt>
                <c:pt idx="1859">
                  <c:v>190.7</c:v>
                </c:pt>
                <c:pt idx="1860">
                  <c:v>190.8</c:v>
                </c:pt>
                <c:pt idx="1861">
                  <c:v>190.9</c:v>
                </c:pt>
                <c:pt idx="1862">
                  <c:v>191</c:v>
                </c:pt>
                <c:pt idx="1863">
                  <c:v>191.1</c:v>
                </c:pt>
                <c:pt idx="1864">
                  <c:v>191.2</c:v>
                </c:pt>
                <c:pt idx="1865">
                  <c:v>191.3</c:v>
                </c:pt>
                <c:pt idx="1866">
                  <c:v>191.4</c:v>
                </c:pt>
                <c:pt idx="1867">
                  <c:v>191.5</c:v>
                </c:pt>
                <c:pt idx="1868">
                  <c:v>191.6</c:v>
                </c:pt>
                <c:pt idx="1869">
                  <c:v>191.7</c:v>
                </c:pt>
                <c:pt idx="1870">
                  <c:v>191.8</c:v>
                </c:pt>
                <c:pt idx="1871">
                  <c:v>191.9</c:v>
                </c:pt>
                <c:pt idx="1872">
                  <c:v>192</c:v>
                </c:pt>
                <c:pt idx="1873">
                  <c:v>192.1</c:v>
                </c:pt>
                <c:pt idx="1874">
                  <c:v>192.2</c:v>
                </c:pt>
                <c:pt idx="1875">
                  <c:v>192.3</c:v>
                </c:pt>
                <c:pt idx="1876">
                  <c:v>192.4</c:v>
                </c:pt>
                <c:pt idx="1877">
                  <c:v>192.5</c:v>
                </c:pt>
                <c:pt idx="1878">
                  <c:v>192.6</c:v>
                </c:pt>
                <c:pt idx="1879">
                  <c:v>192.7</c:v>
                </c:pt>
                <c:pt idx="1880">
                  <c:v>192.8</c:v>
                </c:pt>
                <c:pt idx="1881">
                  <c:v>192.9</c:v>
                </c:pt>
                <c:pt idx="1882">
                  <c:v>193</c:v>
                </c:pt>
                <c:pt idx="1883">
                  <c:v>193.1</c:v>
                </c:pt>
                <c:pt idx="1884">
                  <c:v>193.2</c:v>
                </c:pt>
                <c:pt idx="1885">
                  <c:v>193.3</c:v>
                </c:pt>
                <c:pt idx="1886">
                  <c:v>193.4</c:v>
                </c:pt>
                <c:pt idx="1887">
                  <c:v>193.5</c:v>
                </c:pt>
                <c:pt idx="1888">
                  <c:v>193.6</c:v>
                </c:pt>
                <c:pt idx="1889">
                  <c:v>193.7</c:v>
                </c:pt>
                <c:pt idx="1890">
                  <c:v>193.8</c:v>
                </c:pt>
                <c:pt idx="1891">
                  <c:v>193.9</c:v>
                </c:pt>
                <c:pt idx="1892">
                  <c:v>194</c:v>
                </c:pt>
                <c:pt idx="1893">
                  <c:v>194.1</c:v>
                </c:pt>
                <c:pt idx="1894">
                  <c:v>194.2</c:v>
                </c:pt>
                <c:pt idx="1895">
                  <c:v>194.3</c:v>
                </c:pt>
                <c:pt idx="1896">
                  <c:v>194.4</c:v>
                </c:pt>
                <c:pt idx="1897">
                  <c:v>194.5</c:v>
                </c:pt>
                <c:pt idx="1898">
                  <c:v>194.6</c:v>
                </c:pt>
                <c:pt idx="1899">
                  <c:v>194.7</c:v>
                </c:pt>
                <c:pt idx="1900">
                  <c:v>194.8</c:v>
                </c:pt>
                <c:pt idx="1901">
                  <c:v>194.9</c:v>
                </c:pt>
                <c:pt idx="1902">
                  <c:v>195</c:v>
                </c:pt>
                <c:pt idx="1903">
                  <c:v>195.1</c:v>
                </c:pt>
                <c:pt idx="1904">
                  <c:v>195.2</c:v>
                </c:pt>
                <c:pt idx="1905">
                  <c:v>195.3</c:v>
                </c:pt>
                <c:pt idx="1906">
                  <c:v>195.4</c:v>
                </c:pt>
                <c:pt idx="1907">
                  <c:v>195.5</c:v>
                </c:pt>
                <c:pt idx="1908">
                  <c:v>195.6</c:v>
                </c:pt>
                <c:pt idx="1909">
                  <c:v>195.7</c:v>
                </c:pt>
                <c:pt idx="1910">
                  <c:v>195.8</c:v>
                </c:pt>
                <c:pt idx="1911">
                  <c:v>195.9</c:v>
                </c:pt>
                <c:pt idx="1912">
                  <c:v>196</c:v>
                </c:pt>
                <c:pt idx="1913">
                  <c:v>196.1</c:v>
                </c:pt>
                <c:pt idx="1914">
                  <c:v>196.2</c:v>
                </c:pt>
                <c:pt idx="1915">
                  <c:v>196.3</c:v>
                </c:pt>
                <c:pt idx="1916">
                  <c:v>196.4</c:v>
                </c:pt>
                <c:pt idx="1917">
                  <c:v>196.5</c:v>
                </c:pt>
                <c:pt idx="1918">
                  <c:v>196.6</c:v>
                </c:pt>
                <c:pt idx="1919">
                  <c:v>196.7</c:v>
                </c:pt>
                <c:pt idx="1920">
                  <c:v>196.8</c:v>
                </c:pt>
                <c:pt idx="1921">
                  <c:v>196.9</c:v>
                </c:pt>
                <c:pt idx="1922">
                  <c:v>197</c:v>
                </c:pt>
                <c:pt idx="1923">
                  <c:v>197.1</c:v>
                </c:pt>
                <c:pt idx="1924">
                  <c:v>197.2</c:v>
                </c:pt>
                <c:pt idx="1925">
                  <c:v>197.3</c:v>
                </c:pt>
                <c:pt idx="1926">
                  <c:v>197.4</c:v>
                </c:pt>
                <c:pt idx="1927">
                  <c:v>197.5</c:v>
                </c:pt>
                <c:pt idx="1928">
                  <c:v>197.6</c:v>
                </c:pt>
                <c:pt idx="1929">
                  <c:v>197.7</c:v>
                </c:pt>
                <c:pt idx="1930">
                  <c:v>197.8</c:v>
                </c:pt>
                <c:pt idx="1931">
                  <c:v>197.9</c:v>
                </c:pt>
                <c:pt idx="1932">
                  <c:v>198</c:v>
                </c:pt>
                <c:pt idx="1933">
                  <c:v>198.1</c:v>
                </c:pt>
                <c:pt idx="1934">
                  <c:v>198.2</c:v>
                </c:pt>
                <c:pt idx="1935">
                  <c:v>198.3</c:v>
                </c:pt>
                <c:pt idx="1936">
                  <c:v>198.4</c:v>
                </c:pt>
                <c:pt idx="1937">
                  <c:v>198.5</c:v>
                </c:pt>
                <c:pt idx="1938">
                  <c:v>198.6</c:v>
                </c:pt>
                <c:pt idx="1939">
                  <c:v>198.7</c:v>
                </c:pt>
                <c:pt idx="1940">
                  <c:v>198.8</c:v>
                </c:pt>
                <c:pt idx="1941">
                  <c:v>198.9</c:v>
                </c:pt>
                <c:pt idx="1942">
                  <c:v>199</c:v>
                </c:pt>
                <c:pt idx="1943">
                  <c:v>199.1</c:v>
                </c:pt>
                <c:pt idx="1944">
                  <c:v>199.2</c:v>
                </c:pt>
                <c:pt idx="1945">
                  <c:v>199.3</c:v>
                </c:pt>
                <c:pt idx="1946">
                  <c:v>199.4</c:v>
                </c:pt>
                <c:pt idx="1947">
                  <c:v>199.5</c:v>
                </c:pt>
                <c:pt idx="1948">
                  <c:v>199.6</c:v>
                </c:pt>
                <c:pt idx="1949">
                  <c:v>199.7</c:v>
                </c:pt>
                <c:pt idx="1950">
                  <c:v>199.8</c:v>
                </c:pt>
                <c:pt idx="1951">
                  <c:v>199.9</c:v>
                </c:pt>
                <c:pt idx="1952">
                  <c:v>200</c:v>
                </c:pt>
                <c:pt idx="1953">
                  <c:v>200.1</c:v>
                </c:pt>
                <c:pt idx="1954">
                  <c:v>200.2</c:v>
                </c:pt>
                <c:pt idx="1955">
                  <c:v>200.3</c:v>
                </c:pt>
                <c:pt idx="1956">
                  <c:v>200.4</c:v>
                </c:pt>
                <c:pt idx="1957">
                  <c:v>200.5</c:v>
                </c:pt>
                <c:pt idx="1958">
                  <c:v>200.6</c:v>
                </c:pt>
                <c:pt idx="1959">
                  <c:v>200.7</c:v>
                </c:pt>
                <c:pt idx="1960">
                  <c:v>200.8</c:v>
                </c:pt>
                <c:pt idx="1961">
                  <c:v>200.9</c:v>
                </c:pt>
                <c:pt idx="1962">
                  <c:v>201</c:v>
                </c:pt>
                <c:pt idx="1963">
                  <c:v>201.1</c:v>
                </c:pt>
                <c:pt idx="1964">
                  <c:v>201.2</c:v>
                </c:pt>
                <c:pt idx="1965">
                  <c:v>201.3</c:v>
                </c:pt>
                <c:pt idx="1966">
                  <c:v>201.4</c:v>
                </c:pt>
                <c:pt idx="1967">
                  <c:v>201.5</c:v>
                </c:pt>
                <c:pt idx="1968">
                  <c:v>201.6</c:v>
                </c:pt>
                <c:pt idx="1969">
                  <c:v>201.7</c:v>
                </c:pt>
                <c:pt idx="1970">
                  <c:v>201.8</c:v>
                </c:pt>
                <c:pt idx="1971">
                  <c:v>201.9</c:v>
                </c:pt>
                <c:pt idx="1972">
                  <c:v>202</c:v>
                </c:pt>
                <c:pt idx="1973">
                  <c:v>202.1</c:v>
                </c:pt>
                <c:pt idx="1974">
                  <c:v>202.2</c:v>
                </c:pt>
                <c:pt idx="1975">
                  <c:v>202.3</c:v>
                </c:pt>
                <c:pt idx="1976">
                  <c:v>202.4</c:v>
                </c:pt>
                <c:pt idx="1977">
                  <c:v>202.5</c:v>
                </c:pt>
                <c:pt idx="1978">
                  <c:v>202.6</c:v>
                </c:pt>
                <c:pt idx="1979">
                  <c:v>202.7</c:v>
                </c:pt>
                <c:pt idx="1980">
                  <c:v>202.8</c:v>
                </c:pt>
                <c:pt idx="1981">
                  <c:v>202.9</c:v>
                </c:pt>
                <c:pt idx="1982">
                  <c:v>203</c:v>
                </c:pt>
                <c:pt idx="1983">
                  <c:v>203.1</c:v>
                </c:pt>
                <c:pt idx="1984">
                  <c:v>203.2</c:v>
                </c:pt>
                <c:pt idx="1985">
                  <c:v>203.3</c:v>
                </c:pt>
                <c:pt idx="1986">
                  <c:v>203.4</c:v>
                </c:pt>
                <c:pt idx="1987">
                  <c:v>203.5</c:v>
                </c:pt>
                <c:pt idx="1988">
                  <c:v>203.6</c:v>
                </c:pt>
                <c:pt idx="1989">
                  <c:v>203.7</c:v>
                </c:pt>
                <c:pt idx="1990">
                  <c:v>203.8</c:v>
                </c:pt>
                <c:pt idx="1991">
                  <c:v>203.9</c:v>
                </c:pt>
                <c:pt idx="1992">
                  <c:v>204</c:v>
                </c:pt>
                <c:pt idx="1993">
                  <c:v>204.1</c:v>
                </c:pt>
                <c:pt idx="1994">
                  <c:v>204.2</c:v>
                </c:pt>
                <c:pt idx="1995">
                  <c:v>204.3</c:v>
                </c:pt>
                <c:pt idx="1996">
                  <c:v>204.4</c:v>
                </c:pt>
                <c:pt idx="1997">
                  <c:v>204.5</c:v>
                </c:pt>
                <c:pt idx="1998">
                  <c:v>204.6</c:v>
                </c:pt>
                <c:pt idx="1999">
                  <c:v>204.7</c:v>
                </c:pt>
                <c:pt idx="2000">
                  <c:v>204.8</c:v>
                </c:pt>
                <c:pt idx="2001">
                  <c:v>204.9</c:v>
                </c:pt>
                <c:pt idx="2002">
                  <c:v>205</c:v>
                </c:pt>
                <c:pt idx="2003">
                  <c:v>205.1</c:v>
                </c:pt>
                <c:pt idx="2004">
                  <c:v>205.2</c:v>
                </c:pt>
                <c:pt idx="2005">
                  <c:v>205.3</c:v>
                </c:pt>
                <c:pt idx="2006">
                  <c:v>205.4</c:v>
                </c:pt>
                <c:pt idx="2007">
                  <c:v>205.5</c:v>
                </c:pt>
                <c:pt idx="2008">
                  <c:v>205.6</c:v>
                </c:pt>
                <c:pt idx="2009">
                  <c:v>205.7</c:v>
                </c:pt>
                <c:pt idx="2010">
                  <c:v>205.8</c:v>
                </c:pt>
                <c:pt idx="2011">
                  <c:v>205.9</c:v>
                </c:pt>
                <c:pt idx="2012">
                  <c:v>206</c:v>
                </c:pt>
                <c:pt idx="2013">
                  <c:v>206.1</c:v>
                </c:pt>
                <c:pt idx="2014">
                  <c:v>206.2</c:v>
                </c:pt>
                <c:pt idx="2015">
                  <c:v>206.3</c:v>
                </c:pt>
                <c:pt idx="2016">
                  <c:v>206.4</c:v>
                </c:pt>
                <c:pt idx="2017">
                  <c:v>206.5</c:v>
                </c:pt>
                <c:pt idx="2018">
                  <c:v>206.6</c:v>
                </c:pt>
                <c:pt idx="2019">
                  <c:v>206.7</c:v>
                </c:pt>
                <c:pt idx="2020">
                  <c:v>206.8</c:v>
                </c:pt>
                <c:pt idx="2021">
                  <c:v>206.9</c:v>
                </c:pt>
                <c:pt idx="2022">
                  <c:v>207</c:v>
                </c:pt>
                <c:pt idx="2023">
                  <c:v>207.1</c:v>
                </c:pt>
                <c:pt idx="2024">
                  <c:v>207.2</c:v>
                </c:pt>
                <c:pt idx="2025">
                  <c:v>207.3</c:v>
                </c:pt>
                <c:pt idx="2026">
                  <c:v>207.4</c:v>
                </c:pt>
                <c:pt idx="2027">
                  <c:v>207.5</c:v>
                </c:pt>
                <c:pt idx="2028">
                  <c:v>207.6</c:v>
                </c:pt>
                <c:pt idx="2029">
                  <c:v>207.7</c:v>
                </c:pt>
                <c:pt idx="2030">
                  <c:v>207.8</c:v>
                </c:pt>
                <c:pt idx="2031">
                  <c:v>207.9</c:v>
                </c:pt>
                <c:pt idx="2032">
                  <c:v>208</c:v>
                </c:pt>
                <c:pt idx="2033">
                  <c:v>208.1</c:v>
                </c:pt>
                <c:pt idx="2034">
                  <c:v>208.2</c:v>
                </c:pt>
                <c:pt idx="2035">
                  <c:v>208.3</c:v>
                </c:pt>
                <c:pt idx="2036">
                  <c:v>208.4</c:v>
                </c:pt>
                <c:pt idx="2037">
                  <c:v>208.5</c:v>
                </c:pt>
                <c:pt idx="2038">
                  <c:v>208.6</c:v>
                </c:pt>
                <c:pt idx="2039">
                  <c:v>208.7</c:v>
                </c:pt>
                <c:pt idx="2040">
                  <c:v>208.8</c:v>
                </c:pt>
                <c:pt idx="2041">
                  <c:v>208.9</c:v>
                </c:pt>
                <c:pt idx="2042">
                  <c:v>209</c:v>
                </c:pt>
                <c:pt idx="2043">
                  <c:v>209.1</c:v>
                </c:pt>
                <c:pt idx="2044">
                  <c:v>209.2</c:v>
                </c:pt>
                <c:pt idx="2045">
                  <c:v>209.3</c:v>
                </c:pt>
                <c:pt idx="2046">
                  <c:v>209.4</c:v>
                </c:pt>
                <c:pt idx="2047">
                  <c:v>209.5</c:v>
                </c:pt>
                <c:pt idx="2048">
                  <c:v>209.6</c:v>
                </c:pt>
                <c:pt idx="2049">
                  <c:v>209.7</c:v>
                </c:pt>
                <c:pt idx="2050">
                  <c:v>209.8</c:v>
                </c:pt>
                <c:pt idx="2051">
                  <c:v>209.9</c:v>
                </c:pt>
                <c:pt idx="2052">
                  <c:v>210</c:v>
                </c:pt>
                <c:pt idx="2053">
                  <c:v>210.1</c:v>
                </c:pt>
                <c:pt idx="2054">
                  <c:v>210.2</c:v>
                </c:pt>
                <c:pt idx="2055">
                  <c:v>210.3</c:v>
                </c:pt>
                <c:pt idx="2056">
                  <c:v>210.4</c:v>
                </c:pt>
                <c:pt idx="2057">
                  <c:v>210.5</c:v>
                </c:pt>
                <c:pt idx="2058">
                  <c:v>210.6</c:v>
                </c:pt>
                <c:pt idx="2059">
                  <c:v>210.7</c:v>
                </c:pt>
                <c:pt idx="2060">
                  <c:v>210.8</c:v>
                </c:pt>
                <c:pt idx="2061">
                  <c:v>210.9</c:v>
                </c:pt>
                <c:pt idx="2062">
                  <c:v>211</c:v>
                </c:pt>
                <c:pt idx="2063">
                  <c:v>211.1</c:v>
                </c:pt>
                <c:pt idx="2064">
                  <c:v>211.2</c:v>
                </c:pt>
                <c:pt idx="2065">
                  <c:v>211.3</c:v>
                </c:pt>
                <c:pt idx="2066">
                  <c:v>211.4</c:v>
                </c:pt>
                <c:pt idx="2067">
                  <c:v>211.5</c:v>
                </c:pt>
                <c:pt idx="2068">
                  <c:v>211.6</c:v>
                </c:pt>
                <c:pt idx="2069">
                  <c:v>211.7</c:v>
                </c:pt>
                <c:pt idx="2070">
                  <c:v>211.8</c:v>
                </c:pt>
                <c:pt idx="2071">
                  <c:v>211.9</c:v>
                </c:pt>
                <c:pt idx="2072">
                  <c:v>212</c:v>
                </c:pt>
                <c:pt idx="2073">
                  <c:v>212.1</c:v>
                </c:pt>
                <c:pt idx="2074">
                  <c:v>212.2</c:v>
                </c:pt>
                <c:pt idx="2075">
                  <c:v>212.3</c:v>
                </c:pt>
                <c:pt idx="2076">
                  <c:v>212.4</c:v>
                </c:pt>
                <c:pt idx="2077">
                  <c:v>212.5</c:v>
                </c:pt>
                <c:pt idx="2078">
                  <c:v>212.6</c:v>
                </c:pt>
                <c:pt idx="2079">
                  <c:v>212.7</c:v>
                </c:pt>
                <c:pt idx="2080">
                  <c:v>212.8</c:v>
                </c:pt>
                <c:pt idx="2081">
                  <c:v>212.9</c:v>
                </c:pt>
                <c:pt idx="2082">
                  <c:v>213</c:v>
                </c:pt>
                <c:pt idx="2083">
                  <c:v>213.1</c:v>
                </c:pt>
                <c:pt idx="2084">
                  <c:v>213.2</c:v>
                </c:pt>
                <c:pt idx="2085">
                  <c:v>213.3</c:v>
                </c:pt>
                <c:pt idx="2086">
                  <c:v>213.4</c:v>
                </c:pt>
                <c:pt idx="2087">
                  <c:v>213.5</c:v>
                </c:pt>
                <c:pt idx="2088">
                  <c:v>213.6</c:v>
                </c:pt>
                <c:pt idx="2089">
                  <c:v>213.7</c:v>
                </c:pt>
                <c:pt idx="2090">
                  <c:v>213.8</c:v>
                </c:pt>
                <c:pt idx="2091">
                  <c:v>213.9</c:v>
                </c:pt>
                <c:pt idx="2092">
                  <c:v>214</c:v>
                </c:pt>
                <c:pt idx="2093">
                  <c:v>214.1</c:v>
                </c:pt>
                <c:pt idx="2094">
                  <c:v>214.2</c:v>
                </c:pt>
                <c:pt idx="2095">
                  <c:v>214.3</c:v>
                </c:pt>
                <c:pt idx="2096">
                  <c:v>214.4</c:v>
                </c:pt>
                <c:pt idx="2097">
                  <c:v>214.5</c:v>
                </c:pt>
                <c:pt idx="2098">
                  <c:v>214.6</c:v>
                </c:pt>
                <c:pt idx="2099">
                  <c:v>214.7</c:v>
                </c:pt>
                <c:pt idx="2100">
                  <c:v>214.8</c:v>
                </c:pt>
                <c:pt idx="2101">
                  <c:v>214.9</c:v>
                </c:pt>
                <c:pt idx="2102">
                  <c:v>215</c:v>
                </c:pt>
                <c:pt idx="2103">
                  <c:v>215.1</c:v>
                </c:pt>
                <c:pt idx="2104">
                  <c:v>215.2</c:v>
                </c:pt>
                <c:pt idx="2105">
                  <c:v>215.3</c:v>
                </c:pt>
                <c:pt idx="2106">
                  <c:v>215.4</c:v>
                </c:pt>
                <c:pt idx="2107">
                  <c:v>215.5</c:v>
                </c:pt>
                <c:pt idx="2108">
                  <c:v>215.6</c:v>
                </c:pt>
                <c:pt idx="2109">
                  <c:v>215.7</c:v>
                </c:pt>
                <c:pt idx="2110">
                  <c:v>215.8</c:v>
                </c:pt>
                <c:pt idx="2111">
                  <c:v>215.9</c:v>
                </c:pt>
                <c:pt idx="2112">
                  <c:v>216</c:v>
                </c:pt>
                <c:pt idx="2113">
                  <c:v>216.1</c:v>
                </c:pt>
                <c:pt idx="2114">
                  <c:v>216.2</c:v>
                </c:pt>
                <c:pt idx="2115">
                  <c:v>216.3</c:v>
                </c:pt>
                <c:pt idx="2116">
                  <c:v>216.4</c:v>
                </c:pt>
                <c:pt idx="2117">
                  <c:v>216.5</c:v>
                </c:pt>
                <c:pt idx="2118">
                  <c:v>216.6</c:v>
                </c:pt>
                <c:pt idx="2119">
                  <c:v>216.7</c:v>
                </c:pt>
                <c:pt idx="2120">
                  <c:v>216.8</c:v>
                </c:pt>
                <c:pt idx="2121">
                  <c:v>216.9</c:v>
                </c:pt>
                <c:pt idx="2122">
                  <c:v>217</c:v>
                </c:pt>
                <c:pt idx="2123">
                  <c:v>217.1</c:v>
                </c:pt>
                <c:pt idx="2124">
                  <c:v>217.2</c:v>
                </c:pt>
                <c:pt idx="2125">
                  <c:v>217.3</c:v>
                </c:pt>
                <c:pt idx="2126">
                  <c:v>217.4</c:v>
                </c:pt>
                <c:pt idx="2127">
                  <c:v>217.5</c:v>
                </c:pt>
                <c:pt idx="2128">
                  <c:v>217.6</c:v>
                </c:pt>
                <c:pt idx="2129">
                  <c:v>217.7</c:v>
                </c:pt>
                <c:pt idx="2130">
                  <c:v>217.8</c:v>
                </c:pt>
                <c:pt idx="2131">
                  <c:v>217.9</c:v>
                </c:pt>
                <c:pt idx="2132">
                  <c:v>218</c:v>
                </c:pt>
                <c:pt idx="2133">
                  <c:v>218.1</c:v>
                </c:pt>
                <c:pt idx="2134">
                  <c:v>218.2</c:v>
                </c:pt>
                <c:pt idx="2135">
                  <c:v>218.3</c:v>
                </c:pt>
                <c:pt idx="2136">
                  <c:v>218.4</c:v>
                </c:pt>
                <c:pt idx="2137">
                  <c:v>218.5</c:v>
                </c:pt>
                <c:pt idx="2138">
                  <c:v>218.6</c:v>
                </c:pt>
                <c:pt idx="2139">
                  <c:v>218.7</c:v>
                </c:pt>
                <c:pt idx="2140">
                  <c:v>218.8</c:v>
                </c:pt>
                <c:pt idx="2141">
                  <c:v>218.9</c:v>
                </c:pt>
                <c:pt idx="2142">
                  <c:v>219</c:v>
                </c:pt>
                <c:pt idx="2143">
                  <c:v>219.1</c:v>
                </c:pt>
                <c:pt idx="2144">
                  <c:v>219.2</c:v>
                </c:pt>
                <c:pt idx="2145">
                  <c:v>219.3</c:v>
                </c:pt>
                <c:pt idx="2146">
                  <c:v>219.4</c:v>
                </c:pt>
                <c:pt idx="2147">
                  <c:v>219.5</c:v>
                </c:pt>
                <c:pt idx="2148">
                  <c:v>219.6</c:v>
                </c:pt>
                <c:pt idx="2149">
                  <c:v>219.7</c:v>
                </c:pt>
                <c:pt idx="2150">
                  <c:v>219.8</c:v>
                </c:pt>
                <c:pt idx="2151">
                  <c:v>219.9</c:v>
                </c:pt>
                <c:pt idx="2152">
                  <c:v>220</c:v>
                </c:pt>
                <c:pt idx="2153">
                  <c:v>220.1</c:v>
                </c:pt>
                <c:pt idx="2154">
                  <c:v>220.2</c:v>
                </c:pt>
                <c:pt idx="2155">
                  <c:v>220.3</c:v>
                </c:pt>
                <c:pt idx="2156">
                  <c:v>220.4</c:v>
                </c:pt>
                <c:pt idx="2157">
                  <c:v>220.5</c:v>
                </c:pt>
                <c:pt idx="2158">
                  <c:v>220.6</c:v>
                </c:pt>
                <c:pt idx="2159">
                  <c:v>220.7</c:v>
                </c:pt>
                <c:pt idx="2160">
                  <c:v>220.8</c:v>
                </c:pt>
                <c:pt idx="2161">
                  <c:v>220.9</c:v>
                </c:pt>
                <c:pt idx="2162">
                  <c:v>221</c:v>
                </c:pt>
                <c:pt idx="2163">
                  <c:v>221.1</c:v>
                </c:pt>
                <c:pt idx="2164">
                  <c:v>221.2</c:v>
                </c:pt>
                <c:pt idx="2165">
                  <c:v>221.3</c:v>
                </c:pt>
                <c:pt idx="2166">
                  <c:v>221.4</c:v>
                </c:pt>
                <c:pt idx="2167">
                  <c:v>221.5</c:v>
                </c:pt>
                <c:pt idx="2168">
                  <c:v>221.6</c:v>
                </c:pt>
                <c:pt idx="2169">
                  <c:v>221.7</c:v>
                </c:pt>
                <c:pt idx="2170">
                  <c:v>221.8</c:v>
                </c:pt>
                <c:pt idx="2171">
                  <c:v>221.9</c:v>
                </c:pt>
                <c:pt idx="2172">
                  <c:v>222</c:v>
                </c:pt>
                <c:pt idx="2173">
                  <c:v>222.1</c:v>
                </c:pt>
                <c:pt idx="2174">
                  <c:v>222.2</c:v>
                </c:pt>
                <c:pt idx="2175">
                  <c:v>222.3</c:v>
                </c:pt>
                <c:pt idx="2176">
                  <c:v>222.4</c:v>
                </c:pt>
                <c:pt idx="2177">
                  <c:v>222.5</c:v>
                </c:pt>
                <c:pt idx="2178">
                  <c:v>222.6</c:v>
                </c:pt>
                <c:pt idx="2179">
                  <c:v>222.7</c:v>
                </c:pt>
                <c:pt idx="2180">
                  <c:v>222.8</c:v>
                </c:pt>
                <c:pt idx="2181">
                  <c:v>222.9</c:v>
                </c:pt>
                <c:pt idx="2182">
                  <c:v>223</c:v>
                </c:pt>
                <c:pt idx="2183">
                  <c:v>223.1</c:v>
                </c:pt>
                <c:pt idx="2184">
                  <c:v>223.2</c:v>
                </c:pt>
                <c:pt idx="2185">
                  <c:v>223.3</c:v>
                </c:pt>
                <c:pt idx="2186">
                  <c:v>223.4</c:v>
                </c:pt>
                <c:pt idx="2187">
                  <c:v>223.5</c:v>
                </c:pt>
                <c:pt idx="2188">
                  <c:v>223.6</c:v>
                </c:pt>
                <c:pt idx="2189">
                  <c:v>223.7</c:v>
                </c:pt>
                <c:pt idx="2190">
                  <c:v>223.8</c:v>
                </c:pt>
                <c:pt idx="2191">
                  <c:v>223.9</c:v>
                </c:pt>
                <c:pt idx="2192">
                  <c:v>224</c:v>
                </c:pt>
                <c:pt idx="2193">
                  <c:v>224.1</c:v>
                </c:pt>
                <c:pt idx="2194">
                  <c:v>224.2</c:v>
                </c:pt>
                <c:pt idx="2195">
                  <c:v>224.3</c:v>
                </c:pt>
                <c:pt idx="2196">
                  <c:v>224.4</c:v>
                </c:pt>
                <c:pt idx="2197">
                  <c:v>224.5</c:v>
                </c:pt>
                <c:pt idx="2198">
                  <c:v>224.6</c:v>
                </c:pt>
                <c:pt idx="2199">
                  <c:v>224.7</c:v>
                </c:pt>
                <c:pt idx="2200">
                  <c:v>224.8</c:v>
                </c:pt>
                <c:pt idx="2201">
                  <c:v>224.9</c:v>
                </c:pt>
                <c:pt idx="2202">
                  <c:v>225</c:v>
                </c:pt>
                <c:pt idx="2203">
                  <c:v>225.1</c:v>
                </c:pt>
                <c:pt idx="2204">
                  <c:v>225.2</c:v>
                </c:pt>
                <c:pt idx="2205">
                  <c:v>225.3</c:v>
                </c:pt>
                <c:pt idx="2206">
                  <c:v>225.4</c:v>
                </c:pt>
                <c:pt idx="2207">
                  <c:v>225.5</c:v>
                </c:pt>
                <c:pt idx="2208">
                  <c:v>225.6</c:v>
                </c:pt>
                <c:pt idx="2209">
                  <c:v>225.7</c:v>
                </c:pt>
                <c:pt idx="2210">
                  <c:v>225.8</c:v>
                </c:pt>
                <c:pt idx="2211">
                  <c:v>225.9</c:v>
                </c:pt>
                <c:pt idx="2212">
                  <c:v>226</c:v>
                </c:pt>
                <c:pt idx="2213">
                  <c:v>226.1</c:v>
                </c:pt>
                <c:pt idx="2214">
                  <c:v>226.2</c:v>
                </c:pt>
                <c:pt idx="2215">
                  <c:v>226.3</c:v>
                </c:pt>
                <c:pt idx="2216">
                  <c:v>226.4</c:v>
                </c:pt>
                <c:pt idx="2217">
                  <c:v>226.5</c:v>
                </c:pt>
                <c:pt idx="2218">
                  <c:v>226.6</c:v>
                </c:pt>
                <c:pt idx="2219">
                  <c:v>226.7</c:v>
                </c:pt>
                <c:pt idx="2220">
                  <c:v>226.8</c:v>
                </c:pt>
                <c:pt idx="2221">
                  <c:v>226.9</c:v>
                </c:pt>
                <c:pt idx="2222">
                  <c:v>227</c:v>
                </c:pt>
                <c:pt idx="2223">
                  <c:v>227.1</c:v>
                </c:pt>
                <c:pt idx="2224">
                  <c:v>227.2</c:v>
                </c:pt>
                <c:pt idx="2225">
                  <c:v>227.3</c:v>
                </c:pt>
                <c:pt idx="2226">
                  <c:v>227.4</c:v>
                </c:pt>
                <c:pt idx="2227">
                  <c:v>227.5</c:v>
                </c:pt>
                <c:pt idx="2228">
                  <c:v>227.6</c:v>
                </c:pt>
                <c:pt idx="2229">
                  <c:v>227.7</c:v>
                </c:pt>
                <c:pt idx="2230">
                  <c:v>227.8</c:v>
                </c:pt>
                <c:pt idx="2231">
                  <c:v>227.9</c:v>
                </c:pt>
                <c:pt idx="2232">
                  <c:v>228</c:v>
                </c:pt>
                <c:pt idx="2233">
                  <c:v>228.1</c:v>
                </c:pt>
                <c:pt idx="2234">
                  <c:v>228.2</c:v>
                </c:pt>
                <c:pt idx="2235">
                  <c:v>228.3</c:v>
                </c:pt>
                <c:pt idx="2236">
                  <c:v>228.4</c:v>
                </c:pt>
                <c:pt idx="2237">
                  <c:v>228.5</c:v>
                </c:pt>
                <c:pt idx="2238">
                  <c:v>228.6</c:v>
                </c:pt>
                <c:pt idx="2239">
                  <c:v>228.7</c:v>
                </c:pt>
                <c:pt idx="2240">
                  <c:v>228.8</c:v>
                </c:pt>
                <c:pt idx="2241">
                  <c:v>228.9</c:v>
                </c:pt>
                <c:pt idx="2242">
                  <c:v>229</c:v>
                </c:pt>
                <c:pt idx="2243">
                  <c:v>229.1</c:v>
                </c:pt>
                <c:pt idx="2244">
                  <c:v>229.2</c:v>
                </c:pt>
                <c:pt idx="2245">
                  <c:v>229.3</c:v>
                </c:pt>
                <c:pt idx="2246">
                  <c:v>229.4</c:v>
                </c:pt>
                <c:pt idx="2247">
                  <c:v>229.5</c:v>
                </c:pt>
                <c:pt idx="2248">
                  <c:v>229.6</c:v>
                </c:pt>
                <c:pt idx="2249">
                  <c:v>229.7</c:v>
                </c:pt>
                <c:pt idx="2250">
                  <c:v>229.8</c:v>
                </c:pt>
                <c:pt idx="2251">
                  <c:v>229.9</c:v>
                </c:pt>
                <c:pt idx="2252">
                  <c:v>230</c:v>
                </c:pt>
                <c:pt idx="2253">
                  <c:v>230.1</c:v>
                </c:pt>
                <c:pt idx="2254">
                  <c:v>230.2</c:v>
                </c:pt>
                <c:pt idx="2255">
                  <c:v>230.3</c:v>
                </c:pt>
                <c:pt idx="2256">
                  <c:v>230.4</c:v>
                </c:pt>
                <c:pt idx="2257">
                  <c:v>230.5</c:v>
                </c:pt>
                <c:pt idx="2258">
                  <c:v>230.6</c:v>
                </c:pt>
                <c:pt idx="2259">
                  <c:v>230.7</c:v>
                </c:pt>
                <c:pt idx="2260">
                  <c:v>230.8</c:v>
                </c:pt>
                <c:pt idx="2261">
                  <c:v>230.9</c:v>
                </c:pt>
                <c:pt idx="2262">
                  <c:v>231</c:v>
                </c:pt>
                <c:pt idx="2263">
                  <c:v>231.1</c:v>
                </c:pt>
                <c:pt idx="2264">
                  <c:v>231.2</c:v>
                </c:pt>
                <c:pt idx="2265">
                  <c:v>231.3</c:v>
                </c:pt>
                <c:pt idx="2266">
                  <c:v>231.4</c:v>
                </c:pt>
                <c:pt idx="2267">
                  <c:v>231.5</c:v>
                </c:pt>
                <c:pt idx="2268">
                  <c:v>231.6</c:v>
                </c:pt>
                <c:pt idx="2269">
                  <c:v>231.7</c:v>
                </c:pt>
                <c:pt idx="2270">
                  <c:v>231.8</c:v>
                </c:pt>
                <c:pt idx="2271">
                  <c:v>231.9</c:v>
                </c:pt>
                <c:pt idx="2272">
                  <c:v>232</c:v>
                </c:pt>
                <c:pt idx="2273">
                  <c:v>232.1</c:v>
                </c:pt>
                <c:pt idx="2274">
                  <c:v>232.2</c:v>
                </c:pt>
                <c:pt idx="2275">
                  <c:v>232.3</c:v>
                </c:pt>
                <c:pt idx="2276">
                  <c:v>232.4</c:v>
                </c:pt>
                <c:pt idx="2277">
                  <c:v>232.5</c:v>
                </c:pt>
                <c:pt idx="2278">
                  <c:v>232.6</c:v>
                </c:pt>
                <c:pt idx="2279">
                  <c:v>232.7</c:v>
                </c:pt>
                <c:pt idx="2280">
                  <c:v>232.8</c:v>
                </c:pt>
                <c:pt idx="2281">
                  <c:v>232.9</c:v>
                </c:pt>
                <c:pt idx="2282">
                  <c:v>233</c:v>
                </c:pt>
                <c:pt idx="2283">
                  <c:v>233.1</c:v>
                </c:pt>
                <c:pt idx="2284">
                  <c:v>233.2</c:v>
                </c:pt>
                <c:pt idx="2285">
                  <c:v>233.3</c:v>
                </c:pt>
                <c:pt idx="2286">
                  <c:v>233.4</c:v>
                </c:pt>
                <c:pt idx="2287">
                  <c:v>233.5</c:v>
                </c:pt>
                <c:pt idx="2288">
                  <c:v>233.6</c:v>
                </c:pt>
                <c:pt idx="2289">
                  <c:v>233.7</c:v>
                </c:pt>
                <c:pt idx="2290">
                  <c:v>233.8</c:v>
                </c:pt>
                <c:pt idx="2291">
                  <c:v>233.9</c:v>
                </c:pt>
                <c:pt idx="2292">
                  <c:v>234</c:v>
                </c:pt>
                <c:pt idx="2293">
                  <c:v>234.1</c:v>
                </c:pt>
                <c:pt idx="2294">
                  <c:v>234.2</c:v>
                </c:pt>
                <c:pt idx="2295">
                  <c:v>234.3</c:v>
                </c:pt>
                <c:pt idx="2296">
                  <c:v>234.4</c:v>
                </c:pt>
                <c:pt idx="2297">
                  <c:v>234.5</c:v>
                </c:pt>
                <c:pt idx="2298">
                  <c:v>234.6</c:v>
                </c:pt>
                <c:pt idx="2299">
                  <c:v>234.7</c:v>
                </c:pt>
                <c:pt idx="2300">
                  <c:v>234.8</c:v>
                </c:pt>
                <c:pt idx="2301">
                  <c:v>234.9</c:v>
                </c:pt>
                <c:pt idx="2302">
                  <c:v>235</c:v>
                </c:pt>
                <c:pt idx="2303">
                  <c:v>235.1</c:v>
                </c:pt>
                <c:pt idx="2304">
                  <c:v>235.2</c:v>
                </c:pt>
                <c:pt idx="2305">
                  <c:v>235.3</c:v>
                </c:pt>
                <c:pt idx="2306">
                  <c:v>235.4</c:v>
                </c:pt>
                <c:pt idx="2307">
                  <c:v>235.5</c:v>
                </c:pt>
                <c:pt idx="2308">
                  <c:v>235.6</c:v>
                </c:pt>
                <c:pt idx="2309">
                  <c:v>235.7</c:v>
                </c:pt>
                <c:pt idx="2310">
                  <c:v>235.8</c:v>
                </c:pt>
                <c:pt idx="2311">
                  <c:v>235.9</c:v>
                </c:pt>
                <c:pt idx="2312">
                  <c:v>236</c:v>
                </c:pt>
                <c:pt idx="2313">
                  <c:v>236.1</c:v>
                </c:pt>
                <c:pt idx="2314">
                  <c:v>236.2</c:v>
                </c:pt>
                <c:pt idx="2315">
                  <c:v>236.3</c:v>
                </c:pt>
                <c:pt idx="2316">
                  <c:v>236.4</c:v>
                </c:pt>
                <c:pt idx="2317">
                  <c:v>236.5</c:v>
                </c:pt>
                <c:pt idx="2318">
                  <c:v>236.6</c:v>
                </c:pt>
                <c:pt idx="2319">
                  <c:v>236.7</c:v>
                </c:pt>
                <c:pt idx="2320">
                  <c:v>236.8</c:v>
                </c:pt>
                <c:pt idx="2321">
                  <c:v>236.9</c:v>
                </c:pt>
                <c:pt idx="2322">
                  <c:v>237</c:v>
                </c:pt>
                <c:pt idx="2323">
                  <c:v>237.1</c:v>
                </c:pt>
                <c:pt idx="2324">
                  <c:v>237.2</c:v>
                </c:pt>
                <c:pt idx="2325">
                  <c:v>237.3</c:v>
                </c:pt>
                <c:pt idx="2326">
                  <c:v>237.4</c:v>
                </c:pt>
                <c:pt idx="2327">
                  <c:v>237.5</c:v>
                </c:pt>
                <c:pt idx="2328">
                  <c:v>237.6</c:v>
                </c:pt>
                <c:pt idx="2329">
                  <c:v>237.7</c:v>
                </c:pt>
                <c:pt idx="2330">
                  <c:v>237.8</c:v>
                </c:pt>
                <c:pt idx="2331">
                  <c:v>237.9</c:v>
                </c:pt>
                <c:pt idx="2332">
                  <c:v>238</c:v>
                </c:pt>
                <c:pt idx="2333">
                  <c:v>238.1</c:v>
                </c:pt>
                <c:pt idx="2334">
                  <c:v>238.2</c:v>
                </c:pt>
                <c:pt idx="2335">
                  <c:v>238.3</c:v>
                </c:pt>
                <c:pt idx="2336">
                  <c:v>238.4</c:v>
                </c:pt>
                <c:pt idx="2337">
                  <c:v>238.5</c:v>
                </c:pt>
                <c:pt idx="2338">
                  <c:v>238.6</c:v>
                </c:pt>
                <c:pt idx="2339">
                  <c:v>238.7</c:v>
                </c:pt>
                <c:pt idx="2340">
                  <c:v>238.8</c:v>
                </c:pt>
                <c:pt idx="2341">
                  <c:v>238.9</c:v>
                </c:pt>
                <c:pt idx="2342">
                  <c:v>239</c:v>
                </c:pt>
                <c:pt idx="2343">
                  <c:v>239.1</c:v>
                </c:pt>
                <c:pt idx="2344">
                  <c:v>239.2</c:v>
                </c:pt>
                <c:pt idx="2345">
                  <c:v>239.3</c:v>
                </c:pt>
                <c:pt idx="2346">
                  <c:v>239.4</c:v>
                </c:pt>
                <c:pt idx="2347">
                  <c:v>239.5</c:v>
                </c:pt>
                <c:pt idx="2348">
                  <c:v>239.6</c:v>
                </c:pt>
                <c:pt idx="2349">
                  <c:v>239.7</c:v>
                </c:pt>
                <c:pt idx="2350">
                  <c:v>239.8</c:v>
                </c:pt>
                <c:pt idx="2351">
                  <c:v>239.9</c:v>
                </c:pt>
                <c:pt idx="2352">
                  <c:v>240</c:v>
                </c:pt>
                <c:pt idx="2353">
                  <c:v>240.1</c:v>
                </c:pt>
                <c:pt idx="2354">
                  <c:v>240.2</c:v>
                </c:pt>
                <c:pt idx="2355">
                  <c:v>240.3</c:v>
                </c:pt>
                <c:pt idx="2356">
                  <c:v>240.4</c:v>
                </c:pt>
                <c:pt idx="2357">
                  <c:v>240.5</c:v>
                </c:pt>
                <c:pt idx="2358">
                  <c:v>240.6</c:v>
                </c:pt>
                <c:pt idx="2359">
                  <c:v>240.7</c:v>
                </c:pt>
                <c:pt idx="2360">
                  <c:v>240.8</c:v>
                </c:pt>
                <c:pt idx="2361">
                  <c:v>240.9</c:v>
                </c:pt>
                <c:pt idx="2362">
                  <c:v>241</c:v>
                </c:pt>
                <c:pt idx="2363">
                  <c:v>241.1</c:v>
                </c:pt>
                <c:pt idx="2364">
                  <c:v>241.2</c:v>
                </c:pt>
                <c:pt idx="2365">
                  <c:v>241.3</c:v>
                </c:pt>
                <c:pt idx="2366">
                  <c:v>241.4</c:v>
                </c:pt>
                <c:pt idx="2367">
                  <c:v>241.5</c:v>
                </c:pt>
                <c:pt idx="2368">
                  <c:v>241.6</c:v>
                </c:pt>
                <c:pt idx="2369">
                  <c:v>241.7</c:v>
                </c:pt>
                <c:pt idx="2370">
                  <c:v>241.8</c:v>
                </c:pt>
                <c:pt idx="2371">
                  <c:v>241.9</c:v>
                </c:pt>
                <c:pt idx="2372">
                  <c:v>242</c:v>
                </c:pt>
                <c:pt idx="2373">
                  <c:v>242.1</c:v>
                </c:pt>
                <c:pt idx="2374">
                  <c:v>242.2</c:v>
                </c:pt>
                <c:pt idx="2375">
                  <c:v>242.3</c:v>
                </c:pt>
                <c:pt idx="2376">
                  <c:v>242.4</c:v>
                </c:pt>
                <c:pt idx="2377">
                  <c:v>242.5</c:v>
                </c:pt>
                <c:pt idx="2378">
                  <c:v>242.6</c:v>
                </c:pt>
                <c:pt idx="2379">
                  <c:v>242.7</c:v>
                </c:pt>
                <c:pt idx="2380">
                  <c:v>242.8</c:v>
                </c:pt>
                <c:pt idx="2381">
                  <c:v>242.9</c:v>
                </c:pt>
                <c:pt idx="2382">
                  <c:v>243</c:v>
                </c:pt>
                <c:pt idx="2383">
                  <c:v>243.1</c:v>
                </c:pt>
                <c:pt idx="2384">
                  <c:v>243.2</c:v>
                </c:pt>
                <c:pt idx="2385">
                  <c:v>243.3</c:v>
                </c:pt>
                <c:pt idx="2386">
                  <c:v>243.4</c:v>
                </c:pt>
                <c:pt idx="2387">
                  <c:v>243.5</c:v>
                </c:pt>
                <c:pt idx="2388">
                  <c:v>243.6</c:v>
                </c:pt>
                <c:pt idx="2389">
                  <c:v>243.7</c:v>
                </c:pt>
                <c:pt idx="2390">
                  <c:v>243.8</c:v>
                </c:pt>
                <c:pt idx="2391">
                  <c:v>243.9</c:v>
                </c:pt>
                <c:pt idx="2392">
                  <c:v>244</c:v>
                </c:pt>
                <c:pt idx="2393">
                  <c:v>244.1</c:v>
                </c:pt>
                <c:pt idx="2394">
                  <c:v>244.2</c:v>
                </c:pt>
                <c:pt idx="2395">
                  <c:v>244.3</c:v>
                </c:pt>
                <c:pt idx="2396">
                  <c:v>244.4</c:v>
                </c:pt>
                <c:pt idx="2397">
                  <c:v>244.5</c:v>
                </c:pt>
                <c:pt idx="2398">
                  <c:v>244.6</c:v>
                </c:pt>
                <c:pt idx="2399">
                  <c:v>244.7</c:v>
                </c:pt>
                <c:pt idx="2400">
                  <c:v>244.8</c:v>
                </c:pt>
                <c:pt idx="2401">
                  <c:v>244.9</c:v>
                </c:pt>
                <c:pt idx="2402">
                  <c:v>245</c:v>
                </c:pt>
                <c:pt idx="2403">
                  <c:v>245.1</c:v>
                </c:pt>
                <c:pt idx="2404">
                  <c:v>245.2</c:v>
                </c:pt>
                <c:pt idx="2405">
                  <c:v>245.3</c:v>
                </c:pt>
                <c:pt idx="2406">
                  <c:v>245.4</c:v>
                </c:pt>
                <c:pt idx="2407">
                  <c:v>245.5</c:v>
                </c:pt>
                <c:pt idx="2408">
                  <c:v>245.6</c:v>
                </c:pt>
                <c:pt idx="2409">
                  <c:v>245.7</c:v>
                </c:pt>
                <c:pt idx="2410">
                  <c:v>245.8</c:v>
                </c:pt>
                <c:pt idx="2411">
                  <c:v>245.9</c:v>
                </c:pt>
                <c:pt idx="2412">
                  <c:v>246</c:v>
                </c:pt>
                <c:pt idx="2413">
                  <c:v>246.1</c:v>
                </c:pt>
                <c:pt idx="2414">
                  <c:v>246.2</c:v>
                </c:pt>
                <c:pt idx="2415">
                  <c:v>246.3</c:v>
                </c:pt>
                <c:pt idx="2416">
                  <c:v>246.4</c:v>
                </c:pt>
                <c:pt idx="2417">
                  <c:v>246.5</c:v>
                </c:pt>
                <c:pt idx="2418">
                  <c:v>246.6</c:v>
                </c:pt>
                <c:pt idx="2419">
                  <c:v>246.7</c:v>
                </c:pt>
                <c:pt idx="2420">
                  <c:v>246.8</c:v>
                </c:pt>
                <c:pt idx="2421">
                  <c:v>246.9</c:v>
                </c:pt>
                <c:pt idx="2422">
                  <c:v>247</c:v>
                </c:pt>
                <c:pt idx="2423">
                  <c:v>247.1</c:v>
                </c:pt>
                <c:pt idx="2424">
                  <c:v>247.2</c:v>
                </c:pt>
                <c:pt idx="2425">
                  <c:v>247.3</c:v>
                </c:pt>
                <c:pt idx="2426">
                  <c:v>247.4</c:v>
                </c:pt>
                <c:pt idx="2427">
                  <c:v>247.5</c:v>
                </c:pt>
                <c:pt idx="2428">
                  <c:v>247.6</c:v>
                </c:pt>
                <c:pt idx="2429">
                  <c:v>247.7</c:v>
                </c:pt>
                <c:pt idx="2430">
                  <c:v>247.8</c:v>
                </c:pt>
                <c:pt idx="2431">
                  <c:v>247.9</c:v>
                </c:pt>
                <c:pt idx="2432">
                  <c:v>248</c:v>
                </c:pt>
                <c:pt idx="2433">
                  <c:v>248.1</c:v>
                </c:pt>
                <c:pt idx="2434">
                  <c:v>248.2</c:v>
                </c:pt>
                <c:pt idx="2435">
                  <c:v>248.3</c:v>
                </c:pt>
                <c:pt idx="2436">
                  <c:v>248.4</c:v>
                </c:pt>
                <c:pt idx="2437">
                  <c:v>248.5</c:v>
                </c:pt>
                <c:pt idx="2438">
                  <c:v>248.6</c:v>
                </c:pt>
                <c:pt idx="2439">
                  <c:v>248.7</c:v>
                </c:pt>
                <c:pt idx="2440">
                  <c:v>248.8</c:v>
                </c:pt>
                <c:pt idx="2441">
                  <c:v>248.9</c:v>
                </c:pt>
                <c:pt idx="2442">
                  <c:v>249</c:v>
                </c:pt>
                <c:pt idx="2443">
                  <c:v>249.1</c:v>
                </c:pt>
                <c:pt idx="2444">
                  <c:v>249.2</c:v>
                </c:pt>
                <c:pt idx="2445">
                  <c:v>249.3</c:v>
                </c:pt>
                <c:pt idx="2446">
                  <c:v>249.4</c:v>
                </c:pt>
                <c:pt idx="2447">
                  <c:v>249.5</c:v>
                </c:pt>
                <c:pt idx="2448">
                  <c:v>249.6</c:v>
                </c:pt>
                <c:pt idx="2449">
                  <c:v>249.7</c:v>
                </c:pt>
                <c:pt idx="2450">
                  <c:v>249.8</c:v>
                </c:pt>
                <c:pt idx="2451">
                  <c:v>249.9</c:v>
                </c:pt>
                <c:pt idx="2452">
                  <c:v>250</c:v>
                </c:pt>
                <c:pt idx="2453">
                  <c:v>250.1</c:v>
                </c:pt>
                <c:pt idx="2454">
                  <c:v>250.2</c:v>
                </c:pt>
                <c:pt idx="2455">
                  <c:v>250.3</c:v>
                </c:pt>
                <c:pt idx="2456">
                  <c:v>250.4</c:v>
                </c:pt>
                <c:pt idx="2457">
                  <c:v>250.5</c:v>
                </c:pt>
                <c:pt idx="2458">
                  <c:v>250.6</c:v>
                </c:pt>
                <c:pt idx="2459">
                  <c:v>250.7</c:v>
                </c:pt>
                <c:pt idx="2460">
                  <c:v>250.8</c:v>
                </c:pt>
                <c:pt idx="2461">
                  <c:v>250.9</c:v>
                </c:pt>
                <c:pt idx="2462">
                  <c:v>251</c:v>
                </c:pt>
                <c:pt idx="2463">
                  <c:v>251.1</c:v>
                </c:pt>
                <c:pt idx="2464">
                  <c:v>251.2</c:v>
                </c:pt>
                <c:pt idx="2465">
                  <c:v>251.3</c:v>
                </c:pt>
                <c:pt idx="2466">
                  <c:v>251.4</c:v>
                </c:pt>
                <c:pt idx="2467">
                  <c:v>251.5</c:v>
                </c:pt>
                <c:pt idx="2468">
                  <c:v>251.6</c:v>
                </c:pt>
                <c:pt idx="2469">
                  <c:v>251.7</c:v>
                </c:pt>
                <c:pt idx="2470">
                  <c:v>251.8</c:v>
                </c:pt>
                <c:pt idx="2471">
                  <c:v>251.9</c:v>
                </c:pt>
                <c:pt idx="2472">
                  <c:v>252</c:v>
                </c:pt>
                <c:pt idx="2473">
                  <c:v>252.1</c:v>
                </c:pt>
                <c:pt idx="2474">
                  <c:v>252.2</c:v>
                </c:pt>
                <c:pt idx="2475">
                  <c:v>252.3</c:v>
                </c:pt>
                <c:pt idx="2476">
                  <c:v>252.4</c:v>
                </c:pt>
                <c:pt idx="2477">
                  <c:v>252.5</c:v>
                </c:pt>
                <c:pt idx="2478">
                  <c:v>252.6</c:v>
                </c:pt>
                <c:pt idx="2479">
                  <c:v>252.7</c:v>
                </c:pt>
                <c:pt idx="2480">
                  <c:v>252.8</c:v>
                </c:pt>
                <c:pt idx="2481">
                  <c:v>252.9</c:v>
                </c:pt>
                <c:pt idx="2482">
                  <c:v>253</c:v>
                </c:pt>
                <c:pt idx="2483">
                  <c:v>253.1</c:v>
                </c:pt>
                <c:pt idx="2484">
                  <c:v>253.2</c:v>
                </c:pt>
                <c:pt idx="2485">
                  <c:v>253.3</c:v>
                </c:pt>
                <c:pt idx="2486">
                  <c:v>253.4</c:v>
                </c:pt>
                <c:pt idx="2487">
                  <c:v>253.5</c:v>
                </c:pt>
                <c:pt idx="2488">
                  <c:v>253.6</c:v>
                </c:pt>
                <c:pt idx="2489">
                  <c:v>253.7</c:v>
                </c:pt>
                <c:pt idx="2490">
                  <c:v>253.8</c:v>
                </c:pt>
                <c:pt idx="2491">
                  <c:v>253.9</c:v>
                </c:pt>
                <c:pt idx="2492">
                  <c:v>254</c:v>
                </c:pt>
                <c:pt idx="2493">
                  <c:v>254.1</c:v>
                </c:pt>
                <c:pt idx="2494">
                  <c:v>254.2</c:v>
                </c:pt>
                <c:pt idx="2495">
                  <c:v>254.3</c:v>
                </c:pt>
                <c:pt idx="2496">
                  <c:v>254.4</c:v>
                </c:pt>
                <c:pt idx="2497">
                  <c:v>254.5</c:v>
                </c:pt>
                <c:pt idx="2498">
                  <c:v>254.6</c:v>
                </c:pt>
                <c:pt idx="2499">
                  <c:v>254.7</c:v>
                </c:pt>
                <c:pt idx="2500">
                  <c:v>254.8</c:v>
                </c:pt>
                <c:pt idx="2501">
                  <c:v>254.9</c:v>
                </c:pt>
                <c:pt idx="2502">
                  <c:v>255</c:v>
                </c:pt>
                <c:pt idx="2503">
                  <c:v>255.1</c:v>
                </c:pt>
                <c:pt idx="2504">
                  <c:v>255.2</c:v>
                </c:pt>
                <c:pt idx="2505">
                  <c:v>255.3</c:v>
                </c:pt>
                <c:pt idx="2506">
                  <c:v>255.4</c:v>
                </c:pt>
                <c:pt idx="2507">
                  <c:v>255.5</c:v>
                </c:pt>
                <c:pt idx="2508">
                  <c:v>255.6</c:v>
                </c:pt>
                <c:pt idx="2509">
                  <c:v>255.7</c:v>
                </c:pt>
                <c:pt idx="2510">
                  <c:v>255.8</c:v>
                </c:pt>
                <c:pt idx="2511">
                  <c:v>255.9</c:v>
                </c:pt>
                <c:pt idx="2512">
                  <c:v>256</c:v>
                </c:pt>
                <c:pt idx="2513">
                  <c:v>256.10000000000002</c:v>
                </c:pt>
                <c:pt idx="2514">
                  <c:v>256.2</c:v>
                </c:pt>
                <c:pt idx="2515">
                  <c:v>256.3</c:v>
                </c:pt>
                <c:pt idx="2516">
                  <c:v>256.39999999999998</c:v>
                </c:pt>
                <c:pt idx="2517">
                  <c:v>256.5</c:v>
                </c:pt>
                <c:pt idx="2518">
                  <c:v>256.60000000000002</c:v>
                </c:pt>
                <c:pt idx="2519">
                  <c:v>256.7</c:v>
                </c:pt>
                <c:pt idx="2520">
                  <c:v>256.8</c:v>
                </c:pt>
                <c:pt idx="2521">
                  <c:v>256.89999999999998</c:v>
                </c:pt>
                <c:pt idx="2522">
                  <c:v>257</c:v>
                </c:pt>
                <c:pt idx="2523">
                  <c:v>257.10000000000002</c:v>
                </c:pt>
                <c:pt idx="2524">
                  <c:v>257.2</c:v>
                </c:pt>
                <c:pt idx="2525">
                  <c:v>257.3</c:v>
                </c:pt>
                <c:pt idx="2526">
                  <c:v>257.39999999999998</c:v>
                </c:pt>
                <c:pt idx="2527">
                  <c:v>257.5</c:v>
                </c:pt>
                <c:pt idx="2528">
                  <c:v>257.60000000000002</c:v>
                </c:pt>
                <c:pt idx="2529">
                  <c:v>257.7</c:v>
                </c:pt>
                <c:pt idx="2530">
                  <c:v>257.8</c:v>
                </c:pt>
                <c:pt idx="2531">
                  <c:v>257.89999999999998</c:v>
                </c:pt>
                <c:pt idx="2532">
                  <c:v>258</c:v>
                </c:pt>
                <c:pt idx="2533">
                  <c:v>258.10000000000002</c:v>
                </c:pt>
                <c:pt idx="2534">
                  <c:v>258.2</c:v>
                </c:pt>
                <c:pt idx="2535">
                  <c:v>258.3</c:v>
                </c:pt>
                <c:pt idx="2536">
                  <c:v>258.39999999999998</c:v>
                </c:pt>
                <c:pt idx="2537">
                  <c:v>258.5</c:v>
                </c:pt>
                <c:pt idx="2538">
                  <c:v>258.60000000000002</c:v>
                </c:pt>
                <c:pt idx="2539">
                  <c:v>258.7</c:v>
                </c:pt>
                <c:pt idx="2540">
                  <c:v>258.8</c:v>
                </c:pt>
                <c:pt idx="2541">
                  <c:v>258.89999999999998</c:v>
                </c:pt>
                <c:pt idx="2542">
                  <c:v>259</c:v>
                </c:pt>
                <c:pt idx="2543">
                  <c:v>259.10000000000002</c:v>
                </c:pt>
                <c:pt idx="2544">
                  <c:v>259.2</c:v>
                </c:pt>
                <c:pt idx="2545">
                  <c:v>259.3</c:v>
                </c:pt>
                <c:pt idx="2546">
                  <c:v>259.39999999999998</c:v>
                </c:pt>
                <c:pt idx="2547">
                  <c:v>259.5</c:v>
                </c:pt>
                <c:pt idx="2548">
                  <c:v>259.60000000000002</c:v>
                </c:pt>
                <c:pt idx="2549">
                  <c:v>259.7</c:v>
                </c:pt>
                <c:pt idx="2550">
                  <c:v>259.8</c:v>
                </c:pt>
                <c:pt idx="2551">
                  <c:v>259.89999999999998</c:v>
                </c:pt>
                <c:pt idx="2552">
                  <c:v>260</c:v>
                </c:pt>
                <c:pt idx="2553">
                  <c:v>260.10000000000002</c:v>
                </c:pt>
                <c:pt idx="2554">
                  <c:v>260.2</c:v>
                </c:pt>
                <c:pt idx="2555">
                  <c:v>260.3</c:v>
                </c:pt>
                <c:pt idx="2556">
                  <c:v>260.39999999999998</c:v>
                </c:pt>
                <c:pt idx="2557">
                  <c:v>260.5</c:v>
                </c:pt>
                <c:pt idx="2558">
                  <c:v>260.60000000000002</c:v>
                </c:pt>
                <c:pt idx="2559">
                  <c:v>260.7</c:v>
                </c:pt>
                <c:pt idx="2560">
                  <c:v>260.8</c:v>
                </c:pt>
                <c:pt idx="2561">
                  <c:v>260.89999999999998</c:v>
                </c:pt>
                <c:pt idx="2562">
                  <c:v>261</c:v>
                </c:pt>
                <c:pt idx="2563">
                  <c:v>261.10000000000002</c:v>
                </c:pt>
                <c:pt idx="2564">
                  <c:v>261.2</c:v>
                </c:pt>
                <c:pt idx="2565">
                  <c:v>261.3</c:v>
                </c:pt>
                <c:pt idx="2566">
                  <c:v>261.39999999999998</c:v>
                </c:pt>
                <c:pt idx="2567">
                  <c:v>261.5</c:v>
                </c:pt>
                <c:pt idx="2568">
                  <c:v>261.60000000000002</c:v>
                </c:pt>
                <c:pt idx="2569">
                  <c:v>261.7</c:v>
                </c:pt>
                <c:pt idx="2570">
                  <c:v>261.8</c:v>
                </c:pt>
                <c:pt idx="2571">
                  <c:v>261.89999999999998</c:v>
                </c:pt>
                <c:pt idx="2572">
                  <c:v>262</c:v>
                </c:pt>
                <c:pt idx="2573">
                  <c:v>262.10000000000002</c:v>
                </c:pt>
                <c:pt idx="2574">
                  <c:v>262.2</c:v>
                </c:pt>
                <c:pt idx="2575">
                  <c:v>262.3</c:v>
                </c:pt>
                <c:pt idx="2576">
                  <c:v>262.39999999999998</c:v>
                </c:pt>
                <c:pt idx="2577">
                  <c:v>262.5</c:v>
                </c:pt>
                <c:pt idx="2578">
                  <c:v>262.60000000000002</c:v>
                </c:pt>
                <c:pt idx="2579">
                  <c:v>262.7</c:v>
                </c:pt>
                <c:pt idx="2580">
                  <c:v>262.8</c:v>
                </c:pt>
                <c:pt idx="2581">
                  <c:v>262.89999999999998</c:v>
                </c:pt>
                <c:pt idx="2582">
                  <c:v>263</c:v>
                </c:pt>
                <c:pt idx="2583">
                  <c:v>263.10000000000002</c:v>
                </c:pt>
                <c:pt idx="2584">
                  <c:v>263.2</c:v>
                </c:pt>
                <c:pt idx="2585">
                  <c:v>263.3</c:v>
                </c:pt>
                <c:pt idx="2586">
                  <c:v>263.39999999999998</c:v>
                </c:pt>
                <c:pt idx="2587">
                  <c:v>263.5</c:v>
                </c:pt>
                <c:pt idx="2588">
                  <c:v>263.60000000000002</c:v>
                </c:pt>
                <c:pt idx="2589">
                  <c:v>263.7</c:v>
                </c:pt>
                <c:pt idx="2590">
                  <c:v>263.8</c:v>
                </c:pt>
                <c:pt idx="2591">
                  <c:v>263.89999999999998</c:v>
                </c:pt>
                <c:pt idx="2592">
                  <c:v>264</c:v>
                </c:pt>
                <c:pt idx="2593">
                  <c:v>264.10000000000002</c:v>
                </c:pt>
                <c:pt idx="2594">
                  <c:v>264.2</c:v>
                </c:pt>
                <c:pt idx="2595">
                  <c:v>264.3</c:v>
                </c:pt>
                <c:pt idx="2596">
                  <c:v>264.39999999999998</c:v>
                </c:pt>
                <c:pt idx="2597">
                  <c:v>264.5</c:v>
                </c:pt>
                <c:pt idx="2598">
                  <c:v>264.60000000000002</c:v>
                </c:pt>
                <c:pt idx="2599">
                  <c:v>264.7</c:v>
                </c:pt>
                <c:pt idx="2600">
                  <c:v>264.8</c:v>
                </c:pt>
                <c:pt idx="2601">
                  <c:v>264.89999999999998</c:v>
                </c:pt>
                <c:pt idx="2602">
                  <c:v>265</c:v>
                </c:pt>
                <c:pt idx="2603">
                  <c:v>265.10000000000002</c:v>
                </c:pt>
                <c:pt idx="2604">
                  <c:v>265.2</c:v>
                </c:pt>
                <c:pt idx="2605">
                  <c:v>265.3</c:v>
                </c:pt>
                <c:pt idx="2606">
                  <c:v>265.39999999999998</c:v>
                </c:pt>
                <c:pt idx="2607">
                  <c:v>265.5</c:v>
                </c:pt>
                <c:pt idx="2608">
                  <c:v>265.60000000000002</c:v>
                </c:pt>
                <c:pt idx="2609">
                  <c:v>265.7</c:v>
                </c:pt>
                <c:pt idx="2610">
                  <c:v>265.8</c:v>
                </c:pt>
                <c:pt idx="2611">
                  <c:v>265.89999999999998</c:v>
                </c:pt>
                <c:pt idx="2612">
                  <c:v>266</c:v>
                </c:pt>
                <c:pt idx="2613">
                  <c:v>266.10000000000002</c:v>
                </c:pt>
                <c:pt idx="2614">
                  <c:v>266.2</c:v>
                </c:pt>
                <c:pt idx="2615">
                  <c:v>266.3</c:v>
                </c:pt>
                <c:pt idx="2616">
                  <c:v>266.39999999999998</c:v>
                </c:pt>
                <c:pt idx="2617">
                  <c:v>266.5</c:v>
                </c:pt>
                <c:pt idx="2618">
                  <c:v>266.60000000000002</c:v>
                </c:pt>
                <c:pt idx="2619">
                  <c:v>266.7</c:v>
                </c:pt>
                <c:pt idx="2620">
                  <c:v>266.8</c:v>
                </c:pt>
                <c:pt idx="2621">
                  <c:v>266.89999999999998</c:v>
                </c:pt>
                <c:pt idx="2622">
                  <c:v>267</c:v>
                </c:pt>
                <c:pt idx="2623">
                  <c:v>267.10000000000002</c:v>
                </c:pt>
                <c:pt idx="2624">
                  <c:v>267.2</c:v>
                </c:pt>
                <c:pt idx="2625">
                  <c:v>267.3</c:v>
                </c:pt>
                <c:pt idx="2626">
                  <c:v>267.39999999999998</c:v>
                </c:pt>
                <c:pt idx="2627">
                  <c:v>267.5</c:v>
                </c:pt>
                <c:pt idx="2628">
                  <c:v>267.60000000000002</c:v>
                </c:pt>
                <c:pt idx="2629">
                  <c:v>267.7</c:v>
                </c:pt>
                <c:pt idx="2630">
                  <c:v>267.8</c:v>
                </c:pt>
                <c:pt idx="2631">
                  <c:v>267.89999999999998</c:v>
                </c:pt>
                <c:pt idx="2632">
                  <c:v>268</c:v>
                </c:pt>
                <c:pt idx="2633">
                  <c:v>268.10000000000002</c:v>
                </c:pt>
                <c:pt idx="2634">
                  <c:v>268.2</c:v>
                </c:pt>
                <c:pt idx="2635">
                  <c:v>268.3</c:v>
                </c:pt>
                <c:pt idx="2636">
                  <c:v>268.39999999999998</c:v>
                </c:pt>
                <c:pt idx="2637">
                  <c:v>268.5</c:v>
                </c:pt>
                <c:pt idx="2638">
                  <c:v>268.60000000000002</c:v>
                </c:pt>
                <c:pt idx="2639">
                  <c:v>268.7</c:v>
                </c:pt>
                <c:pt idx="2640">
                  <c:v>268.8</c:v>
                </c:pt>
                <c:pt idx="2641">
                  <c:v>268.89999999999998</c:v>
                </c:pt>
                <c:pt idx="2642">
                  <c:v>269</c:v>
                </c:pt>
                <c:pt idx="2643">
                  <c:v>269.10000000000002</c:v>
                </c:pt>
                <c:pt idx="2644">
                  <c:v>269.2</c:v>
                </c:pt>
                <c:pt idx="2645">
                  <c:v>269.3</c:v>
                </c:pt>
                <c:pt idx="2646">
                  <c:v>269.39999999999998</c:v>
                </c:pt>
                <c:pt idx="2647">
                  <c:v>269.5</c:v>
                </c:pt>
                <c:pt idx="2648">
                  <c:v>269.60000000000002</c:v>
                </c:pt>
                <c:pt idx="2649">
                  <c:v>269.7</c:v>
                </c:pt>
                <c:pt idx="2650">
                  <c:v>269.8</c:v>
                </c:pt>
                <c:pt idx="2651">
                  <c:v>269.89999999999998</c:v>
                </c:pt>
                <c:pt idx="2652">
                  <c:v>270</c:v>
                </c:pt>
                <c:pt idx="2653">
                  <c:v>270.10000000000002</c:v>
                </c:pt>
                <c:pt idx="2654">
                  <c:v>270.2</c:v>
                </c:pt>
                <c:pt idx="2655">
                  <c:v>270.3</c:v>
                </c:pt>
                <c:pt idx="2656">
                  <c:v>270.39999999999998</c:v>
                </c:pt>
                <c:pt idx="2657">
                  <c:v>270.5</c:v>
                </c:pt>
                <c:pt idx="2658">
                  <c:v>270.60000000000002</c:v>
                </c:pt>
                <c:pt idx="2659">
                  <c:v>270.7</c:v>
                </c:pt>
                <c:pt idx="2660">
                  <c:v>270.8</c:v>
                </c:pt>
                <c:pt idx="2661">
                  <c:v>270.89999999999998</c:v>
                </c:pt>
                <c:pt idx="2662">
                  <c:v>271</c:v>
                </c:pt>
                <c:pt idx="2663">
                  <c:v>271.10000000000002</c:v>
                </c:pt>
                <c:pt idx="2664">
                  <c:v>271.2</c:v>
                </c:pt>
                <c:pt idx="2665">
                  <c:v>271.3</c:v>
                </c:pt>
                <c:pt idx="2666">
                  <c:v>271.39999999999998</c:v>
                </c:pt>
                <c:pt idx="2667">
                  <c:v>271.5</c:v>
                </c:pt>
                <c:pt idx="2668">
                  <c:v>271.60000000000002</c:v>
                </c:pt>
                <c:pt idx="2669">
                  <c:v>271.7</c:v>
                </c:pt>
                <c:pt idx="2670">
                  <c:v>271.8</c:v>
                </c:pt>
                <c:pt idx="2671">
                  <c:v>271.89999999999998</c:v>
                </c:pt>
                <c:pt idx="2672">
                  <c:v>272</c:v>
                </c:pt>
                <c:pt idx="2673">
                  <c:v>272.10000000000002</c:v>
                </c:pt>
                <c:pt idx="2674">
                  <c:v>272.2</c:v>
                </c:pt>
                <c:pt idx="2675">
                  <c:v>272.3</c:v>
                </c:pt>
                <c:pt idx="2676">
                  <c:v>272.39999999999998</c:v>
                </c:pt>
                <c:pt idx="2677">
                  <c:v>272.5</c:v>
                </c:pt>
                <c:pt idx="2678">
                  <c:v>272.60000000000002</c:v>
                </c:pt>
                <c:pt idx="2679">
                  <c:v>272.7</c:v>
                </c:pt>
                <c:pt idx="2680">
                  <c:v>272.8</c:v>
                </c:pt>
                <c:pt idx="2681">
                  <c:v>272.89999999999998</c:v>
                </c:pt>
                <c:pt idx="2682">
                  <c:v>273</c:v>
                </c:pt>
                <c:pt idx="2683">
                  <c:v>273.10000000000002</c:v>
                </c:pt>
                <c:pt idx="2684">
                  <c:v>273.2</c:v>
                </c:pt>
                <c:pt idx="2685">
                  <c:v>273.3</c:v>
                </c:pt>
                <c:pt idx="2686">
                  <c:v>273.39999999999998</c:v>
                </c:pt>
                <c:pt idx="2687">
                  <c:v>273.5</c:v>
                </c:pt>
                <c:pt idx="2688">
                  <c:v>273.60000000000002</c:v>
                </c:pt>
                <c:pt idx="2689">
                  <c:v>273.7</c:v>
                </c:pt>
                <c:pt idx="2690">
                  <c:v>273.8</c:v>
                </c:pt>
                <c:pt idx="2691">
                  <c:v>273.89999999999998</c:v>
                </c:pt>
                <c:pt idx="2692">
                  <c:v>274</c:v>
                </c:pt>
                <c:pt idx="2693">
                  <c:v>274.10000000000002</c:v>
                </c:pt>
                <c:pt idx="2694">
                  <c:v>274.2</c:v>
                </c:pt>
                <c:pt idx="2695">
                  <c:v>274.3</c:v>
                </c:pt>
                <c:pt idx="2696">
                  <c:v>274.39999999999998</c:v>
                </c:pt>
                <c:pt idx="2697">
                  <c:v>274.5</c:v>
                </c:pt>
                <c:pt idx="2698">
                  <c:v>274.60000000000002</c:v>
                </c:pt>
                <c:pt idx="2699">
                  <c:v>274.7</c:v>
                </c:pt>
                <c:pt idx="2700">
                  <c:v>274.8</c:v>
                </c:pt>
                <c:pt idx="2701">
                  <c:v>274.89999999999998</c:v>
                </c:pt>
                <c:pt idx="2702">
                  <c:v>275</c:v>
                </c:pt>
                <c:pt idx="2703">
                  <c:v>275.10000000000002</c:v>
                </c:pt>
                <c:pt idx="2704">
                  <c:v>275.2</c:v>
                </c:pt>
                <c:pt idx="2705">
                  <c:v>275.3</c:v>
                </c:pt>
                <c:pt idx="2706">
                  <c:v>275.39999999999998</c:v>
                </c:pt>
                <c:pt idx="2707">
                  <c:v>275.5</c:v>
                </c:pt>
                <c:pt idx="2708">
                  <c:v>275.60000000000002</c:v>
                </c:pt>
                <c:pt idx="2709">
                  <c:v>275.7</c:v>
                </c:pt>
                <c:pt idx="2710">
                  <c:v>275.8</c:v>
                </c:pt>
                <c:pt idx="2711">
                  <c:v>275.89999999999998</c:v>
                </c:pt>
                <c:pt idx="2712">
                  <c:v>276</c:v>
                </c:pt>
                <c:pt idx="2713">
                  <c:v>276.10000000000002</c:v>
                </c:pt>
                <c:pt idx="2714">
                  <c:v>276.2</c:v>
                </c:pt>
                <c:pt idx="2715">
                  <c:v>276.3</c:v>
                </c:pt>
                <c:pt idx="2716">
                  <c:v>276.39999999999998</c:v>
                </c:pt>
                <c:pt idx="2717">
                  <c:v>276.5</c:v>
                </c:pt>
                <c:pt idx="2718">
                  <c:v>276.60000000000002</c:v>
                </c:pt>
                <c:pt idx="2719">
                  <c:v>276.7</c:v>
                </c:pt>
                <c:pt idx="2720">
                  <c:v>276.8</c:v>
                </c:pt>
                <c:pt idx="2721">
                  <c:v>276.89999999999998</c:v>
                </c:pt>
                <c:pt idx="2722">
                  <c:v>277</c:v>
                </c:pt>
                <c:pt idx="2723">
                  <c:v>277.10000000000002</c:v>
                </c:pt>
                <c:pt idx="2724">
                  <c:v>277.2</c:v>
                </c:pt>
                <c:pt idx="2725">
                  <c:v>277.3</c:v>
                </c:pt>
                <c:pt idx="2726">
                  <c:v>277.39999999999998</c:v>
                </c:pt>
                <c:pt idx="2727">
                  <c:v>277.5</c:v>
                </c:pt>
                <c:pt idx="2728">
                  <c:v>277.60000000000002</c:v>
                </c:pt>
                <c:pt idx="2729">
                  <c:v>277.7</c:v>
                </c:pt>
                <c:pt idx="2730">
                  <c:v>277.8</c:v>
                </c:pt>
                <c:pt idx="2731">
                  <c:v>277.89999999999998</c:v>
                </c:pt>
                <c:pt idx="2732">
                  <c:v>278</c:v>
                </c:pt>
                <c:pt idx="2733">
                  <c:v>278.10000000000002</c:v>
                </c:pt>
                <c:pt idx="2734">
                  <c:v>278.2</c:v>
                </c:pt>
                <c:pt idx="2735">
                  <c:v>278.3</c:v>
                </c:pt>
                <c:pt idx="2736">
                  <c:v>278.39999999999998</c:v>
                </c:pt>
                <c:pt idx="2737">
                  <c:v>278.5</c:v>
                </c:pt>
                <c:pt idx="2738">
                  <c:v>278.60000000000002</c:v>
                </c:pt>
                <c:pt idx="2739">
                  <c:v>278.7</c:v>
                </c:pt>
                <c:pt idx="2740">
                  <c:v>278.8</c:v>
                </c:pt>
                <c:pt idx="2741">
                  <c:v>278.89999999999998</c:v>
                </c:pt>
                <c:pt idx="2742">
                  <c:v>279</c:v>
                </c:pt>
                <c:pt idx="2743">
                  <c:v>279.10000000000002</c:v>
                </c:pt>
                <c:pt idx="2744">
                  <c:v>279.2</c:v>
                </c:pt>
                <c:pt idx="2745">
                  <c:v>279.3</c:v>
                </c:pt>
                <c:pt idx="2746">
                  <c:v>279.39999999999998</c:v>
                </c:pt>
                <c:pt idx="2747">
                  <c:v>279.5</c:v>
                </c:pt>
                <c:pt idx="2748">
                  <c:v>279.60000000000002</c:v>
                </c:pt>
                <c:pt idx="2749">
                  <c:v>279.7</c:v>
                </c:pt>
                <c:pt idx="2750">
                  <c:v>279.8</c:v>
                </c:pt>
                <c:pt idx="2751">
                  <c:v>279.89999999999998</c:v>
                </c:pt>
                <c:pt idx="2752">
                  <c:v>280</c:v>
                </c:pt>
                <c:pt idx="2753">
                  <c:v>280.10000000000002</c:v>
                </c:pt>
                <c:pt idx="2754">
                  <c:v>280.2</c:v>
                </c:pt>
                <c:pt idx="2755">
                  <c:v>280.3</c:v>
                </c:pt>
                <c:pt idx="2756">
                  <c:v>280.39999999999998</c:v>
                </c:pt>
                <c:pt idx="2757">
                  <c:v>280.5</c:v>
                </c:pt>
                <c:pt idx="2758">
                  <c:v>280.60000000000002</c:v>
                </c:pt>
                <c:pt idx="2759">
                  <c:v>280.7</c:v>
                </c:pt>
                <c:pt idx="2760">
                  <c:v>280.8</c:v>
                </c:pt>
                <c:pt idx="2761">
                  <c:v>280.89999999999998</c:v>
                </c:pt>
                <c:pt idx="2762">
                  <c:v>281</c:v>
                </c:pt>
                <c:pt idx="2763">
                  <c:v>281.10000000000002</c:v>
                </c:pt>
                <c:pt idx="2764">
                  <c:v>281.2</c:v>
                </c:pt>
                <c:pt idx="2765">
                  <c:v>281.3</c:v>
                </c:pt>
                <c:pt idx="2766">
                  <c:v>281.39999999999998</c:v>
                </c:pt>
                <c:pt idx="2767">
                  <c:v>281.5</c:v>
                </c:pt>
                <c:pt idx="2768">
                  <c:v>281.60000000000002</c:v>
                </c:pt>
                <c:pt idx="2769">
                  <c:v>281.7</c:v>
                </c:pt>
                <c:pt idx="2770">
                  <c:v>281.8</c:v>
                </c:pt>
                <c:pt idx="2771">
                  <c:v>281.89999999999998</c:v>
                </c:pt>
                <c:pt idx="2772">
                  <c:v>282</c:v>
                </c:pt>
                <c:pt idx="2773">
                  <c:v>282.10000000000002</c:v>
                </c:pt>
                <c:pt idx="2774">
                  <c:v>282.2</c:v>
                </c:pt>
                <c:pt idx="2775">
                  <c:v>282.3</c:v>
                </c:pt>
                <c:pt idx="2776">
                  <c:v>282.39999999999998</c:v>
                </c:pt>
                <c:pt idx="2777">
                  <c:v>282.5</c:v>
                </c:pt>
                <c:pt idx="2778">
                  <c:v>282.60000000000002</c:v>
                </c:pt>
                <c:pt idx="2779">
                  <c:v>282.7</c:v>
                </c:pt>
                <c:pt idx="2780">
                  <c:v>282.8</c:v>
                </c:pt>
                <c:pt idx="2781">
                  <c:v>282.89999999999998</c:v>
                </c:pt>
                <c:pt idx="2782">
                  <c:v>283</c:v>
                </c:pt>
                <c:pt idx="2783">
                  <c:v>283.10000000000002</c:v>
                </c:pt>
                <c:pt idx="2784">
                  <c:v>283.2</c:v>
                </c:pt>
                <c:pt idx="2785">
                  <c:v>283.3</c:v>
                </c:pt>
                <c:pt idx="2786">
                  <c:v>283.39999999999998</c:v>
                </c:pt>
                <c:pt idx="2787">
                  <c:v>283.5</c:v>
                </c:pt>
                <c:pt idx="2788">
                  <c:v>283.60000000000002</c:v>
                </c:pt>
                <c:pt idx="2789">
                  <c:v>283.7</c:v>
                </c:pt>
                <c:pt idx="2790">
                  <c:v>283.8</c:v>
                </c:pt>
                <c:pt idx="2791">
                  <c:v>283.89999999999998</c:v>
                </c:pt>
                <c:pt idx="2792">
                  <c:v>284</c:v>
                </c:pt>
                <c:pt idx="2793">
                  <c:v>284.10000000000002</c:v>
                </c:pt>
                <c:pt idx="2794">
                  <c:v>284.2</c:v>
                </c:pt>
                <c:pt idx="2795">
                  <c:v>284.3</c:v>
                </c:pt>
                <c:pt idx="2796">
                  <c:v>284.39999999999998</c:v>
                </c:pt>
                <c:pt idx="2797">
                  <c:v>284.5</c:v>
                </c:pt>
                <c:pt idx="2798">
                  <c:v>284.60000000000002</c:v>
                </c:pt>
                <c:pt idx="2799">
                  <c:v>284.7</c:v>
                </c:pt>
                <c:pt idx="2800">
                  <c:v>284.8</c:v>
                </c:pt>
                <c:pt idx="2801">
                  <c:v>284.89999999999998</c:v>
                </c:pt>
                <c:pt idx="2802">
                  <c:v>285</c:v>
                </c:pt>
                <c:pt idx="2803">
                  <c:v>285.10000000000002</c:v>
                </c:pt>
                <c:pt idx="2804">
                  <c:v>285.2</c:v>
                </c:pt>
                <c:pt idx="2805">
                  <c:v>285.3</c:v>
                </c:pt>
                <c:pt idx="2806">
                  <c:v>285.39999999999998</c:v>
                </c:pt>
                <c:pt idx="2807">
                  <c:v>285.5</c:v>
                </c:pt>
                <c:pt idx="2808">
                  <c:v>285.60000000000002</c:v>
                </c:pt>
                <c:pt idx="2809">
                  <c:v>285.7</c:v>
                </c:pt>
                <c:pt idx="2810">
                  <c:v>285.8</c:v>
                </c:pt>
                <c:pt idx="2811">
                  <c:v>285.89999999999998</c:v>
                </c:pt>
                <c:pt idx="2812">
                  <c:v>286</c:v>
                </c:pt>
                <c:pt idx="2813">
                  <c:v>286.10000000000002</c:v>
                </c:pt>
                <c:pt idx="2814">
                  <c:v>286.2</c:v>
                </c:pt>
                <c:pt idx="2815">
                  <c:v>286.3</c:v>
                </c:pt>
                <c:pt idx="2816">
                  <c:v>286.39999999999998</c:v>
                </c:pt>
                <c:pt idx="2817">
                  <c:v>286.5</c:v>
                </c:pt>
                <c:pt idx="2818">
                  <c:v>286.60000000000002</c:v>
                </c:pt>
                <c:pt idx="2819">
                  <c:v>286.7</c:v>
                </c:pt>
                <c:pt idx="2820">
                  <c:v>286.8</c:v>
                </c:pt>
                <c:pt idx="2821">
                  <c:v>286.89999999999998</c:v>
                </c:pt>
                <c:pt idx="2822">
                  <c:v>287</c:v>
                </c:pt>
                <c:pt idx="2823">
                  <c:v>287.10000000000002</c:v>
                </c:pt>
                <c:pt idx="2824">
                  <c:v>287.2</c:v>
                </c:pt>
                <c:pt idx="2825">
                  <c:v>287.3</c:v>
                </c:pt>
                <c:pt idx="2826">
                  <c:v>287.39999999999998</c:v>
                </c:pt>
                <c:pt idx="2827">
                  <c:v>287.5</c:v>
                </c:pt>
                <c:pt idx="2828">
                  <c:v>287.60000000000002</c:v>
                </c:pt>
                <c:pt idx="2829">
                  <c:v>287.7</c:v>
                </c:pt>
                <c:pt idx="2830">
                  <c:v>287.8</c:v>
                </c:pt>
                <c:pt idx="2831">
                  <c:v>287.89999999999998</c:v>
                </c:pt>
                <c:pt idx="2832">
                  <c:v>288</c:v>
                </c:pt>
                <c:pt idx="2833">
                  <c:v>288.10000000000002</c:v>
                </c:pt>
                <c:pt idx="2834">
                  <c:v>288.2</c:v>
                </c:pt>
                <c:pt idx="2835">
                  <c:v>288.3</c:v>
                </c:pt>
                <c:pt idx="2836">
                  <c:v>288.39999999999998</c:v>
                </c:pt>
                <c:pt idx="2837">
                  <c:v>288.5</c:v>
                </c:pt>
                <c:pt idx="2838">
                  <c:v>288.60000000000002</c:v>
                </c:pt>
                <c:pt idx="2839">
                  <c:v>288.7</c:v>
                </c:pt>
                <c:pt idx="2840">
                  <c:v>288.8</c:v>
                </c:pt>
                <c:pt idx="2841">
                  <c:v>288.89999999999998</c:v>
                </c:pt>
                <c:pt idx="2842">
                  <c:v>289</c:v>
                </c:pt>
                <c:pt idx="2843">
                  <c:v>289.10000000000002</c:v>
                </c:pt>
                <c:pt idx="2844">
                  <c:v>289.2</c:v>
                </c:pt>
                <c:pt idx="2845">
                  <c:v>289.3</c:v>
                </c:pt>
                <c:pt idx="2846">
                  <c:v>289.39999999999998</c:v>
                </c:pt>
                <c:pt idx="2847">
                  <c:v>289.5</c:v>
                </c:pt>
                <c:pt idx="2848">
                  <c:v>289.60000000000002</c:v>
                </c:pt>
                <c:pt idx="2849">
                  <c:v>289.7</c:v>
                </c:pt>
                <c:pt idx="2850">
                  <c:v>289.8</c:v>
                </c:pt>
                <c:pt idx="2851">
                  <c:v>289.89999999999998</c:v>
                </c:pt>
                <c:pt idx="2852">
                  <c:v>290</c:v>
                </c:pt>
                <c:pt idx="2853">
                  <c:v>290.10000000000002</c:v>
                </c:pt>
                <c:pt idx="2854">
                  <c:v>290.2</c:v>
                </c:pt>
                <c:pt idx="2855">
                  <c:v>290.3</c:v>
                </c:pt>
                <c:pt idx="2856">
                  <c:v>290.39999999999998</c:v>
                </c:pt>
                <c:pt idx="2857">
                  <c:v>290.5</c:v>
                </c:pt>
                <c:pt idx="2858">
                  <c:v>290.60000000000002</c:v>
                </c:pt>
                <c:pt idx="2859">
                  <c:v>290.7</c:v>
                </c:pt>
                <c:pt idx="2860">
                  <c:v>290.8</c:v>
                </c:pt>
                <c:pt idx="2861">
                  <c:v>290.89999999999998</c:v>
                </c:pt>
                <c:pt idx="2862">
                  <c:v>291</c:v>
                </c:pt>
                <c:pt idx="2863">
                  <c:v>291.10000000000002</c:v>
                </c:pt>
                <c:pt idx="2864">
                  <c:v>291.2</c:v>
                </c:pt>
                <c:pt idx="2865">
                  <c:v>291.3</c:v>
                </c:pt>
                <c:pt idx="2866">
                  <c:v>291.39999999999998</c:v>
                </c:pt>
                <c:pt idx="2867">
                  <c:v>291.5</c:v>
                </c:pt>
                <c:pt idx="2868">
                  <c:v>291.60000000000002</c:v>
                </c:pt>
                <c:pt idx="2869">
                  <c:v>291.7</c:v>
                </c:pt>
                <c:pt idx="2870">
                  <c:v>291.8</c:v>
                </c:pt>
                <c:pt idx="2871">
                  <c:v>291.89999999999998</c:v>
                </c:pt>
                <c:pt idx="2872">
                  <c:v>292</c:v>
                </c:pt>
                <c:pt idx="2873">
                  <c:v>292.10000000000002</c:v>
                </c:pt>
                <c:pt idx="2874">
                  <c:v>292.2</c:v>
                </c:pt>
                <c:pt idx="2875">
                  <c:v>292.3</c:v>
                </c:pt>
                <c:pt idx="2876">
                  <c:v>292.39999999999998</c:v>
                </c:pt>
                <c:pt idx="2877">
                  <c:v>292.5</c:v>
                </c:pt>
                <c:pt idx="2878">
                  <c:v>292.60000000000002</c:v>
                </c:pt>
                <c:pt idx="2879">
                  <c:v>292.7</c:v>
                </c:pt>
                <c:pt idx="2880">
                  <c:v>292.8</c:v>
                </c:pt>
                <c:pt idx="2881">
                  <c:v>292.89999999999998</c:v>
                </c:pt>
                <c:pt idx="2882">
                  <c:v>293</c:v>
                </c:pt>
                <c:pt idx="2883">
                  <c:v>293.10000000000002</c:v>
                </c:pt>
                <c:pt idx="2884">
                  <c:v>293.2</c:v>
                </c:pt>
                <c:pt idx="2885">
                  <c:v>293.3</c:v>
                </c:pt>
                <c:pt idx="2886">
                  <c:v>293.39999999999998</c:v>
                </c:pt>
                <c:pt idx="2887">
                  <c:v>293.5</c:v>
                </c:pt>
                <c:pt idx="2888">
                  <c:v>293.60000000000002</c:v>
                </c:pt>
                <c:pt idx="2889">
                  <c:v>293.7</c:v>
                </c:pt>
                <c:pt idx="2890">
                  <c:v>293.8</c:v>
                </c:pt>
                <c:pt idx="2891">
                  <c:v>293.89999999999998</c:v>
                </c:pt>
                <c:pt idx="2892">
                  <c:v>294</c:v>
                </c:pt>
                <c:pt idx="2893">
                  <c:v>294.10000000000002</c:v>
                </c:pt>
                <c:pt idx="2894">
                  <c:v>294.2</c:v>
                </c:pt>
                <c:pt idx="2895">
                  <c:v>294.3</c:v>
                </c:pt>
                <c:pt idx="2896">
                  <c:v>294.39999999999998</c:v>
                </c:pt>
                <c:pt idx="2897">
                  <c:v>294.5</c:v>
                </c:pt>
                <c:pt idx="2898">
                  <c:v>294.60000000000002</c:v>
                </c:pt>
                <c:pt idx="2899">
                  <c:v>294.7</c:v>
                </c:pt>
                <c:pt idx="2900">
                  <c:v>294.8</c:v>
                </c:pt>
                <c:pt idx="2901">
                  <c:v>294.89999999999998</c:v>
                </c:pt>
                <c:pt idx="2902">
                  <c:v>295</c:v>
                </c:pt>
                <c:pt idx="2903">
                  <c:v>295.10000000000002</c:v>
                </c:pt>
                <c:pt idx="2904">
                  <c:v>295.2</c:v>
                </c:pt>
                <c:pt idx="2905">
                  <c:v>295.3</c:v>
                </c:pt>
                <c:pt idx="2906">
                  <c:v>295.39999999999998</c:v>
                </c:pt>
                <c:pt idx="2907">
                  <c:v>295.5</c:v>
                </c:pt>
                <c:pt idx="2908">
                  <c:v>295.60000000000002</c:v>
                </c:pt>
                <c:pt idx="2909">
                  <c:v>295.7</c:v>
                </c:pt>
                <c:pt idx="2910">
                  <c:v>295.8</c:v>
                </c:pt>
                <c:pt idx="2911">
                  <c:v>295.89999999999998</c:v>
                </c:pt>
                <c:pt idx="2912">
                  <c:v>296</c:v>
                </c:pt>
                <c:pt idx="2913">
                  <c:v>296.10000000000002</c:v>
                </c:pt>
                <c:pt idx="2914">
                  <c:v>296.2</c:v>
                </c:pt>
                <c:pt idx="2915">
                  <c:v>296.3</c:v>
                </c:pt>
                <c:pt idx="2916">
                  <c:v>296.39999999999998</c:v>
                </c:pt>
                <c:pt idx="2917">
                  <c:v>296.5</c:v>
                </c:pt>
                <c:pt idx="2918">
                  <c:v>296.60000000000002</c:v>
                </c:pt>
                <c:pt idx="2919">
                  <c:v>296.7</c:v>
                </c:pt>
                <c:pt idx="2920">
                  <c:v>296.8</c:v>
                </c:pt>
                <c:pt idx="2921">
                  <c:v>296.89999999999998</c:v>
                </c:pt>
                <c:pt idx="2922">
                  <c:v>297</c:v>
                </c:pt>
                <c:pt idx="2923">
                  <c:v>297.10000000000002</c:v>
                </c:pt>
                <c:pt idx="2924">
                  <c:v>297.2</c:v>
                </c:pt>
                <c:pt idx="2925">
                  <c:v>297.3</c:v>
                </c:pt>
                <c:pt idx="2926">
                  <c:v>297.39999999999998</c:v>
                </c:pt>
                <c:pt idx="2927">
                  <c:v>297.5</c:v>
                </c:pt>
                <c:pt idx="2928">
                  <c:v>297.60000000000002</c:v>
                </c:pt>
                <c:pt idx="2929">
                  <c:v>297.7</c:v>
                </c:pt>
                <c:pt idx="2930">
                  <c:v>297.8</c:v>
                </c:pt>
                <c:pt idx="2931">
                  <c:v>297.89999999999998</c:v>
                </c:pt>
                <c:pt idx="2932">
                  <c:v>298</c:v>
                </c:pt>
                <c:pt idx="2933">
                  <c:v>298.10000000000002</c:v>
                </c:pt>
                <c:pt idx="2934">
                  <c:v>298.2</c:v>
                </c:pt>
                <c:pt idx="2935">
                  <c:v>298.3</c:v>
                </c:pt>
                <c:pt idx="2936">
                  <c:v>298.39999999999998</c:v>
                </c:pt>
                <c:pt idx="2937">
                  <c:v>298.5</c:v>
                </c:pt>
                <c:pt idx="2938">
                  <c:v>298.60000000000002</c:v>
                </c:pt>
                <c:pt idx="2939">
                  <c:v>298.7</c:v>
                </c:pt>
                <c:pt idx="2940">
                  <c:v>298.8</c:v>
                </c:pt>
                <c:pt idx="2941">
                  <c:v>298.89999999999998</c:v>
                </c:pt>
                <c:pt idx="2942">
                  <c:v>299</c:v>
                </c:pt>
                <c:pt idx="2943">
                  <c:v>299.10000000000002</c:v>
                </c:pt>
                <c:pt idx="2944">
                  <c:v>299.2</c:v>
                </c:pt>
                <c:pt idx="2945">
                  <c:v>299.3</c:v>
                </c:pt>
                <c:pt idx="2946">
                  <c:v>299.39999999999998</c:v>
                </c:pt>
                <c:pt idx="2947">
                  <c:v>299.5</c:v>
                </c:pt>
                <c:pt idx="2948">
                  <c:v>299.60000000000002</c:v>
                </c:pt>
                <c:pt idx="2949">
                  <c:v>299.7</c:v>
                </c:pt>
                <c:pt idx="2950">
                  <c:v>299.8</c:v>
                </c:pt>
                <c:pt idx="2951">
                  <c:v>299.89999999999998</c:v>
                </c:pt>
                <c:pt idx="2952">
                  <c:v>300</c:v>
                </c:pt>
                <c:pt idx="2953">
                  <c:v>300.10000000000002</c:v>
                </c:pt>
                <c:pt idx="2954">
                  <c:v>300.2</c:v>
                </c:pt>
                <c:pt idx="2955">
                  <c:v>300.3</c:v>
                </c:pt>
                <c:pt idx="2956">
                  <c:v>300.39999999999998</c:v>
                </c:pt>
                <c:pt idx="2957">
                  <c:v>300.5</c:v>
                </c:pt>
                <c:pt idx="2958">
                  <c:v>300.60000000000002</c:v>
                </c:pt>
                <c:pt idx="2959">
                  <c:v>300.7</c:v>
                </c:pt>
                <c:pt idx="2960">
                  <c:v>300.8</c:v>
                </c:pt>
                <c:pt idx="2961">
                  <c:v>300.89999999999998</c:v>
                </c:pt>
                <c:pt idx="2962">
                  <c:v>301</c:v>
                </c:pt>
                <c:pt idx="2963">
                  <c:v>301.10000000000002</c:v>
                </c:pt>
                <c:pt idx="2964">
                  <c:v>301.2</c:v>
                </c:pt>
                <c:pt idx="2965">
                  <c:v>301.3</c:v>
                </c:pt>
                <c:pt idx="2966">
                  <c:v>301.39999999999998</c:v>
                </c:pt>
                <c:pt idx="2967">
                  <c:v>301.5</c:v>
                </c:pt>
                <c:pt idx="2968">
                  <c:v>301.60000000000002</c:v>
                </c:pt>
                <c:pt idx="2969">
                  <c:v>301.7</c:v>
                </c:pt>
                <c:pt idx="2970">
                  <c:v>301.8</c:v>
                </c:pt>
                <c:pt idx="2971">
                  <c:v>301.89999999999998</c:v>
                </c:pt>
                <c:pt idx="2972">
                  <c:v>302</c:v>
                </c:pt>
                <c:pt idx="2973">
                  <c:v>302.10000000000002</c:v>
                </c:pt>
                <c:pt idx="2974">
                  <c:v>302.2</c:v>
                </c:pt>
                <c:pt idx="2975">
                  <c:v>302.3</c:v>
                </c:pt>
                <c:pt idx="2976">
                  <c:v>302.39999999999998</c:v>
                </c:pt>
                <c:pt idx="2977">
                  <c:v>302.5</c:v>
                </c:pt>
                <c:pt idx="2978">
                  <c:v>302.60000000000002</c:v>
                </c:pt>
                <c:pt idx="2979">
                  <c:v>302.7</c:v>
                </c:pt>
                <c:pt idx="2980">
                  <c:v>302.8</c:v>
                </c:pt>
                <c:pt idx="2981">
                  <c:v>302.89999999999998</c:v>
                </c:pt>
                <c:pt idx="2982">
                  <c:v>303</c:v>
                </c:pt>
                <c:pt idx="2983">
                  <c:v>303.10000000000002</c:v>
                </c:pt>
                <c:pt idx="2984">
                  <c:v>303.2</c:v>
                </c:pt>
                <c:pt idx="2985">
                  <c:v>303.3</c:v>
                </c:pt>
                <c:pt idx="2986">
                  <c:v>303.39999999999998</c:v>
                </c:pt>
                <c:pt idx="2987">
                  <c:v>303.5</c:v>
                </c:pt>
                <c:pt idx="2988">
                  <c:v>303.60000000000002</c:v>
                </c:pt>
                <c:pt idx="2989">
                  <c:v>303.7</c:v>
                </c:pt>
                <c:pt idx="2990">
                  <c:v>303.8</c:v>
                </c:pt>
                <c:pt idx="2991">
                  <c:v>303.89999999999998</c:v>
                </c:pt>
                <c:pt idx="2992">
                  <c:v>304</c:v>
                </c:pt>
                <c:pt idx="2993">
                  <c:v>304.10000000000002</c:v>
                </c:pt>
                <c:pt idx="2994">
                  <c:v>304.2</c:v>
                </c:pt>
                <c:pt idx="2995">
                  <c:v>304.3</c:v>
                </c:pt>
                <c:pt idx="2996">
                  <c:v>304.39999999999998</c:v>
                </c:pt>
                <c:pt idx="2997">
                  <c:v>304.5</c:v>
                </c:pt>
                <c:pt idx="2998">
                  <c:v>304.60000000000002</c:v>
                </c:pt>
                <c:pt idx="2999">
                  <c:v>304.7</c:v>
                </c:pt>
                <c:pt idx="3000">
                  <c:v>304.8</c:v>
                </c:pt>
                <c:pt idx="3001">
                  <c:v>304.89999999999998</c:v>
                </c:pt>
                <c:pt idx="3002">
                  <c:v>305</c:v>
                </c:pt>
                <c:pt idx="3003">
                  <c:v>305.10000000000002</c:v>
                </c:pt>
                <c:pt idx="3004">
                  <c:v>305.2</c:v>
                </c:pt>
                <c:pt idx="3005">
                  <c:v>305.3</c:v>
                </c:pt>
                <c:pt idx="3006">
                  <c:v>305.39999999999998</c:v>
                </c:pt>
                <c:pt idx="3007">
                  <c:v>305.5</c:v>
                </c:pt>
                <c:pt idx="3008">
                  <c:v>305.60000000000002</c:v>
                </c:pt>
                <c:pt idx="3009">
                  <c:v>305.7</c:v>
                </c:pt>
                <c:pt idx="3010">
                  <c:v>305.8</c:v>
                </c:pt>
                <c:pt idx="3011">
                  <c:v>305.89999999999998</c:v>
                </c:pt>
                <c:pt idx="3012">
                  <c:v>306</c:v>
                </c:pt>
                <c:pt idx="3013">
                  <c:v>306.10000000000002</c:v>
                </c:pt>
                <c:pt idx="3014">
                  <c:v>306.2</c:v>
                </c:pt>
                <c:pt idx="3015">
                  <c:v>306.3</c:v>
                </c:pt>
                <c:pt idx="3016">
                  <c:v>306.39999999999998</c:v>
                </c:pt>
                <c:pt idx="3017">
                  <c:v>306.5</c:v>
                </c:pt>
                <c:pt idx="3018">
                  <c:v>306.60000000000002</c:v>
                </c:pt>
                <c:pt idx="3019">
                  <c:v>306.7</c:v>
                </c:pt>
                <c:pt idx="3020">
                  <c:v>306.8</c:v>
                </c:pt>
                <c:pt idx="3021">
                  <c:v>306.89999999999998</c:v>
                </c:pt>
                <c:pt idx="3022">
                  <c:v>307</c:v>
                </c:pt>
                <c:pt idx="3023">
                  <c:v>307.10000000000002</c:v>
                </c:pt>
                <c:pt idx="3024">
                  <c:v>307.2</c:v>
                </c:pt>
                <c:pt idx="3025">
                  <c:v>307.3</c:v>
                </c:pt>
                <c:pt idx="3026">
                  <c:v>307.39999999999998</c:v>
                </c:pt>
                <c:pt idx="3027">
                  <c:v>307.5</c:v>
                </c:pt>
                <c:pt idx="3028">
                  <c:v>307.60000000000002</c:v>
                </c:pt>
                <c:pt idx="3029">
                  <c:v>307.7</c:v>
                </c:pt>
                <c:pt idx="3030">
                  <c:v>307.8</c:v>
                </c:pt>
                <c:pt idx="3031">
                  <c:v>307.89999999999998</c:v>
                </c:pt>
                <c:pt idx="3032">
                  <c:v>308</c:v>
                </c:pt>
                <c:pt idx="3033">
                  <c:v>308.10000000000002</c:v>
                </c:pt>
                <c:pt idx="3034">
                  <c:v>308.2</c:v>
                </c:pt>
                <c:pt idx="3035">
                  <c:v>308.3</c:v>
                </c:pt>
                <c:pt idx="3036">
                  <c:v>308.39999999999998</c:v>
                </c:pt>
                <c:pt idx="3037">
                  <c:v>308.5</c:v>
                </c:pt>
                <c:pt idx="3038">
                  <c:v>308.60000000000002</c:v>
                </c:pt>
                <c:pt idx="3039">
                  <c:v>308.7</c:v>
                </c:pt>
                <c:pt idx="3040">
                  <c:v>308.8</c:v>
                </c:pt>
                <c:pt idx="3041">
                  <c:v>308.89999999999998</c:v>
                </c:pt>
                <c:pt idx="3042">
                  <c:v>309</c:v>
                </c:pt>
                <c:pt idx="3043">
                  <c:v>309.10000000000002</c:v>
                </c:pt>
                <c:pt idx="3044">
                  <c:v>309.2</c:v>
                </c:pt>
                <c:pt idx="3045">
                  <c:v>309.3</c:v>
                </c:pt>
                <c:pt idx="3046">
                  <c:v>309.39999999999998</c:v>
                </c:pt>
                <c:pt idx="3047">
                  <c:v>309.5</c:v>
                </c:pt>
                <c:pt idx="3048">
                  <c:v>309.60000000000002</c:v>
                </c:pt>
                <c:pt idx="3049">
                  <c:v>309.7</c:v>
                </c:pt>
                <c:pt idx="3050">
                  <c:v>309.8</c:v>
                </c:pt>
                <c:pt idx="3051">
                  <c:v>309.89999999999998</c:v>
                </c:pt>
                <c:pt idx="3052">
                  <c:v>310</c:v>
                </c:pt>
                <c:pt idx="3053">
                  <c:v>310.10000000000002</c:v>
                </c:pt>
                <c:pt idx="3054">
                  <c:v>310.2</c:v>
                </c:pt>
                <c:pt idx="3055">
                  <c:v>310.3</c:v>
                </c:pt>
                <c:pt idx="3056">
                  <c:v>310.39999999999998</c:v>
                </c:pt>
                <c:pt idx="3057">
                  <c:v>310.5</c:v>
                </c:pt>
                <c:pt idx="3058">
                  <c:v>310.60000000000002</c:v>
                </c:pt>
                <c:pt idx="3059">
                  <c:v>310.7</c:v>
                </c:pt>
                <c:pt idx="3060">
                  <c:v>310.8</c:v>
                </c:pt>
                <c:pt idx="3061">
                  <c:v>310.89999999999998</c:v>
                </c:pt>
                <c:pt idx="3062">
                  <c:v>311</c:v>
                </c:pt>
                <c:pt idx="3063">
                  <c:v>311.10000000000002</c:v>
                </c:pt>
                <c:pt idx="3064">
                  <c:v>311.2</c:v>
                </c:pt>
                <c:pt idx="3065">
                  <c:v>311.3</c:v>
                </c:pt>
                <c:pt idx="3066">
                  <c:v>311.39999999999998</c:v>
                </c:pt>
                <c:pt idx="3067">
                  <c:v>311.5</c:v>
                </c:pt>
                <c:pt idx="3068">
                  <c:v>311.60000000000002</c:v>
                </c:pt>
                <c:pt idx="3069">
                  <c:v>311.7</c:v>
                </c:pt>
                <c:pt idx="3070">
                  <c:v>311.8</c:v>
                </c:pt>
                <c:pt idx="3071">
                  <c:v>311.89999999999998</c:v>
                </c:pt>
                <c:pt idx="3072">
                  <c:v>312</c:v>
                </c:pt>
                <c:pt idx="3073">
                  <c:v>312.10000000000002</c:v>
                </c:pt>
                <c:pt idx="3074">
                  <c:v>312.2</c:v>
                </c:pt>
                <c:pt idx="3075">
                  <c:v>312.3</c:v>
                </c:pt>
                <c:pt idx="3076">
                  <c:v>312.39999999999998</c:v>
                </c:pt>
                <c:pt idx="3077">
                  <c:v>312.5</c:v>
                </c:pt>
                <c:pt idx="3078">
                  <c:v>312.60000000000002</c:v>
                </c:pt>
                <c:pt idx="3079">
                  <c:v>312.7</c:v>
                </c:pt>
                <c:pt idx="3080">
                  <c:v>312.8</c:v>
                </c:pt>
                <c:pt idx="3081">
                  <c:v>312.89999999999998</c:v>
                </c:pt>
                <c:pt idx="3082">
                  <c:v>313</c:v>
                </c:pt>
                <c:pt idx="3083">
                  <c:v>313.10000000000002</c:v>
                </c:pt>
                <c:pt idx="3084">
                  <c:v>313.2</c:v>
                </c:pt>
                <c:pt idx="3085">
                  <c:v>313.3</c:v>
                </c:pt>
                <c:pt idx="3086">
                  <c:v>313.39999999999998</c:v>
                </c:pt>
                <c:pt idx="3087">
                  <c:v>313.5</c:v>
                </c:pt>
                <c:pt idx="3088">
                  <c:v>313.60000000000002</c:v>
                </c:pt>
                <c:pt idx="3089">
                  <c:v>313.7</c:v>
                </c:pt>
                <c:pt idx="3090">
                  <c:v>313.8</c:v>
                </c:pt>
                <c:pt idx="3091">
                  <c:v>313.89999999999998</c:v>
                </c:pt>
                <c:pt idx="3092">
                  <c:v>314</c:v>
                </c:pt>
                <c:pt idx="3093">
                  <c:v>314.10000000000002</c:v>
                </c:pt>
                <c:pt idx="3094">
                  <c:v>314.2</c:v>
                </c:pt>
                <c:pt idx="3095">
                  <c:v>314.3</c:v>
                </c:pt>
                <c:pt idx="3096">
                  <c:v>314.39999999999998</c:v>
                </c:pt>
                <c:pt idx="3097">
                  <c:v>314.5</c:v>
                </c:pt>
                <c:pt idx="3098">
                  <c:v>314.60000000000002</c:v>
                </c:pt>
                <c:pt idx="3099">
                  <c:v>314.7</c:v>
                </c:pt>
                <c:pt idx="3100">
                  <c:v>314.8</c:v>
                </c:pt>
                <c:pt idx="3101">
                  <c:v>314.89999999999998</c:v>
                </c:pt>
                <c:pt idx="3102">
                  <c:v>315</c:v>
                </c:pt>
                <c:pt idx="3103">
                  <c:v>315.10000000000002</c:v>
                </c:pt>
                <c:pt idx="3104">
                  <c:v>315.2</c:v>
                </c:pt>
                <c:pt idx="3105">
                  <c:v>315.3</c:v>
                </c:pt>
                <c:pt idx="3106">
                  <c:v>315.39999999999998</c:v>
                </c:pt>
                <c:pt idx="3107">
                  <c:v>315.5</c:v>
                </c:pt>
                <c:pt idx="3108">
                  <c:v>315.60000000000002</c:v>
                </c:pt>
                <c:pt idx="3109">
                  <c:v>315.7</c:v>
                </c:pt>
                <c:pt idx="3110">
                  <c:v>315.8</c:v>
                </c:pt>
                <c:pt idx="3111">
                  <c:v>315.89999999999998</c:v>
                </c:pt>
                <c:pt idx="3112">
                  <c:v>316</c:v>
                </c:pt>
                <c:pt idx="3113">
                  <c:v>316.10000000000002</c:v>
                </c:pt>
                <c:pt idx="3114">
                  <c:v>316.2</c:v>
                </c:pt>
                <c:pt idx="3115">
                  <c:v>316.3</c:v>
                </c:pt>
                <c:pt idx="3116">
                  <c:v>316.39999999999998</c:v>
                </c:pt>
                <c:pt idx="3117">
                  <c:v>316.5</c:v>
                </c:pt>
                <c:pt idx="3118">
                  <c:v>316.60000000000002</c:v>
                </c:pt>
                <c:pt idx="3119">
                  <c:v>316.7</c:v>
                </c:pt>
                <c:pt idx="3120">
                  <c:v>316.8</c:v>
                </c:pt>
                <c:pt idx="3121">
                  <c:v>316.89999999999998</c:v>
                </c:pt>
                <c:pt idx="3122">
                  <c:v>317</c:v>
                </c:pt>
                <c:pt idx="3123">
                  <c:v>317.10000000000002</c:v>
                </c:pt>
                <c:pt idx="3124">
                  <c:v>317.2</c:v>
                </c:pt>
                <c:pt idx="3125">
                  <c:v>317.3</c:v>
                </c:pt>
                <c:pt idx="3126">
                  <c:v>317.39999999999998</c:v>
                </c:pt>
                <c:pt idx="3127">
                  <c:v>317.5</c:v>
                </c:pt>
                <c:pt idx="3128">
                  <c:v>317.60000000000002</c:v>
                </c:pt>
                <c:pt idx="3129">
                  <c:v>317.7</c:v>
                </c:pt>
                <c:pt idx="3130">
                  <c:v>317.8</c:v>
                </c:pt>
                <c:pt idx="3131">
                  <c:v>317.89999999999998</c:v>
                </c:pt>
                <c:pt idx="3132">
                  <c:v>318</c:v>
                </c:pt>
                <c:pt idx="3133">
                  <c:v>318.10000000000002</c:v>
                </c:pt>
                <c:pt idx="3134">
                  <c:v>318.2</c:v>
                </c:pt>
                <c:pt idx="3135">
                  <c:v>318.3</c:v>
                </c:pt>
                <c:pt idx="3136">
                  <c:v>318.39999999999998</c:v>
                </c:pt>
                <c:pt idx="3137">
                  <c:v>318.5</c:v>
                </c:pt>
                <c:pt idx="3138">
                  <c:v>318.60000000000002</c:v>
                </c:pt>
                <c:pt idx="3139">
                  <c:v>318.7</c:v>
                </c:pt>
                <c:pt idx="3140">
                  <c:v>318.8</c:v>
                </c:pt>
                <c:pt idx="3141">
                  <c:v>318.89999999999998</c:v>
                </c:pt>
                <c:pt idx="3142">
                  <c:v>319</c:v>
                </c:pt>
                <c:pt idx="3143">
                  <c:v>319.10000000000002</c:v>
                </c:pt>
                <c:pt idx="3144">
                  <c:v>319.2</c:v>
                </c:pt>
                <c:pt idx="3145">
                  <c:v>319.3</c:v>
                </c:pt>
                <c:pt idx="3146">
                  <c:v>319.39999999999998</c:v>
                </c:pt>
                <c:pt idx="3147">
                  <c:v>319.5</c:v>
                </c:pt>
                <c:pt idx="3148">
                  <c:v>319.60000000000002</c:v>
                </c:pt>
                <c:pt idx="3149">
                  <c:v>319.7</c:v>
                </c:pt>
                <c:pt idx="3150">
                  <c:v>319.8</c:v>
                </c:pt>
                <c:pt idx="3151">
                  <c:v>319.89999999999998</c:v>
                </c:pt>
                <c:pt idx="3152">
                  <c:v>320</c:v>
                </c:pt>
                <c:pt idx="3153">
                  <c:v>320.10000000000002</c:v>
                </c:pt>
                <c:pt idx="3154">
                  <c:v>320.2</c:v>
                </c:pt>
                <c:pt idx="3155">
                  <c:v>320.3</c:v>
                </c:pt>
                <c:pt idx="3156">
                  <c:v>320.39999999999998</c:v>
                </c:pt>
                <c:pt idx="3157">
                  <c:v>320.5</c:v>
                </c:pt>
                <c:pt idx="3158">
                  <c:v>320.60000000000002</c:v>
                </c:pt>
                <c:pt idx="3159">
                  <c:v>320.7</c:v>
                </c:pt>
                <c:pt idx="3160">
                  <c:v>320.8</c:v>
                </c:pt>
                <c:pt idx="3161">
                  <c:v>320.89999999999998</c:v>
                </c:pt>
                <c:pt idx="3162">
                  <c:v>321</c:v>
                </c:pt>
                <c:pt idx="3163">
                  <c:v>321.10000000000002</c:v>
                </c:pt>
                <c:pt idx="3164">
                  <c:v>321.2</c:v>
                </c:pt>
                <c:pt idx="3165">
                  <c:v>321.3</c:v>
                </c:pt>
                <c:pt idx="3166">
                  <c:v>321.39999999999998</c:v>
                </c:pt>
                <c:pt idx="3167">
                  <c:v>321.5</c:v>
                </c:pt>
                <c:pt idx="3168">
                  <c:v>321.60000000000002</c:v>
                </c:pt>
                <c:pt idx="3169">
                  <c:v>321.7</c:v>
                </c:pt>
                <c:pt idx="3170">
                  <c:v>321.8</c:v>
                </c:pt>
                <c:pt idx="3171">
                  <c:v>321.89999999999998</c:v>
                </c:pt>
                <c:pt idx="3172">
                  <c:v>322</c:v>
                </c:pt>
                <c:pt idx="3173">
                  <c:v>322.10000000000002</c:v>
                </c:pt>
                <c:pt idx="3174">
                  <c:v>322.2</c:v>
                </c:pt>
                <c:pt idx="3175">
                  <c:v>322.3</c:v>
                </c:pt>
                <c:pt idx="3176">
                  <c:v>322.39999999999998</c:v>
                </c:pt>
                <c:pt idx="3177">
                  <c:v>322.5</c:v>
                </c:pt>
                <c:pt idx="3178">
                  <c:v>322.60000000000002</c:v>
                </c:pt>
                <c:pt idx="3179">
                  <c:v>322.7</c:v>
                </c:pt>
                <c:pt idx="3180">
                  <c:v>322.8</c:v>
                </c:pt>
                <c:pt idx="3181">
                  <c:v>322.89999999999998</c:v>
                </c:pt>
                <c:pt idx="3182">
                  <c:v>323</c:v>
                </c:pt>
                <c:pt idx="3183">
                  <c:v>323.10000000000002</c:v>
                </c:pt>
                <c:pt idx="3184">
                  <c:v>323.2</c:v>
                </c:pt>
                <c:pt idx="3185">
                  <c:v>323.3</c:v>
                </c:pt>
                <c:pt idx="3186">
                  <c:v>323.39999999999998</c:v>
                </c:pt>
                <c:pt idx="3187">
                  <c:v>323.5</c:v>
                </c:pt>
                <c:pt idx="3188">
                  <c:v>323.60000000000002</c:v>
                </c:pt>
                <c:pt idx="3189">
                  <c:v>323.7</c:v>
                </c:pt>
                <c:pt idx="3190">
                  <c:v>323.8</c:v>
                </c:pt>
                <c:pt idx="3191">
                  <c:v>323.89999999999998</c:v>
                </c:pt>
                <c:pt idx="3192">
                  <c:v>324</c:v>
                </c:pt>
                <c:pt idx="3193">
                  <c:v>324.10000000000002</c:v>
                </c:pt>
                <c:pt idx="3194">
                  <c:v>324.2</c:v>
                </c:pt>
                <c:pt idx="3195">
                  <c:v>324.3</c:v>
                </c:pt>
                <c:pt idx="3196">
                  <c:v>324.39999999999998</c:v>
                </c:pt>
                <c:pt idx="3197">
                  <c:v>324.5</c:v>
                </c:pt>
                <c:pt idx="3198">
                  <c:v>324.60000000000002</c:v>
                </c:pt>
                <c:pt idx="3199">
                  <c:v>324.7</c:v>
                </c:pt>
                <c:pt idx="3200">
                  <c:v>324.8</c:v>
                </c:pt>
                <c:pt idx="3201">
                  <c:v>324.89999999999998</c:v>
                </c:pt>
                <c:pt idx="3202">
                  <c:v>325</c:v>
                </c:pt>
                <c:pt idx="3203">
                  <c:v>325.10000000000002</c:v>
                </c:pt>
                <c:pt idx="3204">
                  <c:v>325.2</c:v>
                </c:pt>
                <c:pt idx="3205">
                  <c:v>325.3</c:v>
                </c:pt>
                <c:pt idx="3206">
                  <c:v>325.39999999999998</c:v>
                </c:pt>
                <c:pt idx="3207">
                  <c:v>325.5</c:v>
                </c:pt>
                <c:pt idx="3208">
                  <c:v>325.60000000000002</c:v>
                </c:pt>
                <c:pt idx="3209">
                  <c:v>325.7</c:v>
                </c:pt>
                <c:pt idx="3210">
                  <c:v>325.8</c:v>
                </c:pt>
                <c:pt idx="3211">
                  <c:v>325.89999999999998</c:v>
                </c:pt>
                <c:pt idx="3212">
                  <c:v>326</c:v>
                </c:pt>
                <c:pt idx="3213">
                  <c:v>326.10000000000002</c:v>
                </c:pt>
                <c:pt idx="3214">
                  <c:v>326.2</c:v>
                </c:pt>
                <c:pt idx="3215">
                  <c:v>326.3</c:v>
                </c:pt>
                <c:pt idx="3216">
                  <c:v>326.39999999999998</c:v>
                </c:pt>
                <c:pt idx="3217">
                  <c:v>326.5</c:v>
                </c:pt>
              </c:numCache>
            </c:numRef>
          </c:yVal>
          <c:smooth val="1"/>
          <c:extLst>
            <c:ext xmlns:c16="http://schemas.microsoft.com/office/drawing/2014/chart" uri="{C3380CC4-5D6E-409C-BE32-E72D297353CC}">
              <c16:uniqueId val="{00000005-DEAD-4766-96FB-F44AC07B62A6}"/>
            </c:ext>
          </c:extLst>
        </c:ser>
        <c:ser>
          <c:idx val="4"/>
          <c:order val="6"/>
          <c:tx>
            <c:strRef>
              <c:f>'63G_24'!$W$1</c:f>
              <c:strCache>
                <c:ptCount val="1"/>
                <c:pt idx="0">
                  <c:v>UPCUDEP</c:v>
                </c:pt>
              </c:strCache>
            </c:strRef>
          </c:tx>
          <c:spPr>
            <a:ln w="19050" cap="rnd">
              <a:solidFill>
                <a:sysClr val="windowText" lastClr="000000"/>
              </a:solidFill>
              <a:round/>
            </a:ln>
            <a:effectLst/>
          </c:spPr>
          <c:marker>
            <c:symbol val="none"/>
          </c:marker>
          <c:xVal>
            <c:numRef>
              <c:f>'63G_24'!$W$4:$W$5</c:f>
              <c:numCache>
                <c:formatCode>General</c:formatCode>
                <c:ptCount val="2"/>
                <c:pt idx="0">
                  <c:v>0</c:v>
                </c:pt>
                <c:pt idx="1">
                  <c:v>80</c:v>
                </c:pt>
              </c:numCache>
            </c:numRef>
          </c:xVal>
          <c:yVal>
            <c:numRef>
              <c:f>'63G_24'!$W$2:$W$3</c:f>
              <c:numCache>
                <c:formatCode>General</c:formatCode>
                <c:ptCount val="2"/>
                <c:pt idx="0">
                  <c:v>67</c:v>
                </c:pt>
                <c:pt idx="1">
                  <c:v>67</c:v>
                </c:pt>
              </c:numCache>
            </c:numRef>
          </c:yVal>
          <c:smooth val="1"/>
          <c:extLst>
            <c:ext xmlns:c16="http://schemas.microsoft.com/office/drawing/2014/chart" uri="{C3380CC4-5D6E-409C-BE32-E72D297353CC}">
              <c16:uniqueId val="{00000006-DEAD-4766-96FB-F44AC07B62A6}"/>
            </c:ext>
          </c:extLst>
        </c:ser>
        <c:ser>
          <c:idx val="5"/>
          <c:order val="7"/>
          <c:tx>
            <c:strRef>
              <c:f>'63G_24'!$X$1</c:f>
              <c:strCache>
                <c:ptCount val="1"/>
                <c:pt idx="0">
                  <c:v>UPAQDEP</c:v>
                </c:pt>
              </c:strCache>
            </c:strRef>
          </c:tx>
          <c:spPr>
            <a:ln w="19050" cap="rnd">
              <a:solidFill>
                <a:sysClr val="windowText" lastClr="000000"/>
              </a:solidFill>
              <a:round/>
            </a:ln>
            <a:effectLst/>
          </c:spPr>
          <c:marker>
            <c:symbol val="none"/>
          </c:marker>
          <c:xVal>
            <c:numRef>
              <c:f>'63G_24'!$W$4:$W$5</c:f>
              <c:numCache>
                <c:formatCode>General</c:formatCode>
                <c:ptCount val="2"/>
                <c:pt idx="0">
                  <c:v>0</c:v>
                </c:pt>
                <c:pt idx="1">
                  <c:v>80</c:v>
                </c:pt>
              </c:numCache>
            </c:numRef>
          </c:xVal>
          <c:yVal>
            <c:numRef>
              <c:f>'63G_24'!$X$2:$X$3</c:f>
              <c:numCache>
                <c:formatCode>General</c:formatCode>
                <c:ptCount val="2"/>
                <c:pt idx="0">
                  <c:v>129</c:v>
                </c:pt>
                <c:pt idx="1">
                  <c:v>129</c:v>
                </c:pt>
              </c:numCache>
            </c:numRef>
          </c:yVal>
          <c:smooth val="1"/>
          <c:extLst>
            <c:ext xmlns:c16="http://schemas.microsoft.com/office/drawing/2014/chart" uri="{C3380CC4-5D6E-409C-BE32-E72D297353CC}">
              <c16:uniqueId val="{00000007-DEAD-4766-96FB-F44AC07B62A6}"/>
            </c:ext>
          </c:extLst>
        </c:ser>
        <c:ser>
          <c:idx val="6"/>
          <c:order val="8"/>
          <c:tx>
            <c:strRef>
              <c:f>'63G_24'!$Y$1</c:f>
              <c:strCache>
                <c:ptCount val="1"/>
                <c:pt idx="0">
                  <c:v>MIDCUDEP</c:v>
                </c:pt>
              </c:strCache>
            </c:strRef>
          </c:tx>
          <c:spPr>
            <a:ln w="19050" cap="rnd">
              <a:solidFill>
                <a:sysClr val="windowText" lastClr="000000"/>
              </a:solidFill>
              <a:round/>
            </a:ln>
            <a:effectLst/>
          </c:spPr>
          <c:marker>
            <c:symbol val="none"/>
          </c:marker>
          <c:xVal>
            <c:numRef>
              <c:f>'63G_24'!$W$4:$W$5</c:f>
              <c:numCache>
                <c:formatCode>General</c:formatCode>
                <c:ptCount val="2"/>
                <c:pt idx="0">
                  <c:v>0</c:v>
                </c:pt>
                <c:pt idx="1">
                  <c:v>80</c:v>
                </c:pt>
              </c:numCache>
            </c:numRef>
          </c:xVal>
          <c:yVal>
            <c:numRef>
              <c:f>'63G_24'!$Y$2:$Y$3</c:f>
              <c:numCache>
                <c:formatCode>General</c:formatCode>
                <c:ptCount val="2"/>
                <c:pt idx="0">
                  <c:v>166</c:v>
                </c:pt>
                <c:pt idx="1">
                  <c:v>166</c:v>
                </c:pt>
              </c:numCache>
            </c:numRef>
          </c:yVal>
          <c:smooth val="1"/>
          <c:extLst>
            <c:ext xmlns:c16="http://schemas.microsoft.com/office/drawing/2014/chart" uri="{C3380CC4-5D6E-409C-BE32-E72D297353CC}">
              <c16:uniqueId val="{00000008-DEAD-4766-96FB-F44AC07B62A6}"/>
            </c:ext>
          </c:extLst>
        </c:ser>
        <c:ser>
          <c:idx val="7"/>
          <c:order val="9"/>
          <c:tx>
            <c:strRef>
              <c:f>'63G_24'!$Z$1</c:f>
              <c:strCache>
                <c:ptCount val="1"/>
                <c:pt idx="0">
                  <c:v>MIDAQDEP</c:v>
                </c:pt>
              </c:strCache>
            </c:strRef>
          </c:tx>
          <c:spPr>
            <a:ln w="19050" cap="rnd">
              <a:solidFill>
                <a:sysClr val="windowText" lastClr="000000"/>
              </a:solidFill>
              <a:round/>
            </a:ln>
            <a:effectLst/>
          </c:spPr>
          <c:marker>
            <c:symbol val="none"/>
          </c:marker>
          <c:xVal>
            <c:numRef>
              <c:f>'63G_24'!$W$4:$W$5</c:f>
              <c:numCache>
                <c:formatCode>General</c:formatCode>
                <c:ptCount val="2"/>
                <c:pt idx="0">
                  <c:v>0</c:v>
                </c:pt>
                <c:pt idx="1">
                  <c:v>80</c:v>
                </c:pt>
              </c:numCache>
            </c:numRef>
          </c:xVal>
          <c:yVal>
            <c:numRef>
              <c:f>'63G_24'!$Z$2:$Z$3</c:f>
              <c:numCache>
                <c:formatCode>General</c:formatCode>
                <c:ptCount val="2"/>
                <c:pt idx="0">
                  <c:v>180</c:v>
                </c:pt>
                <c:pt idx="1">
                  <c:v>180</c:v>
                </c:pt>
              </c:numCache>
            </c:numRef>
          </c:yVal>
          <c:smooth val="1"/>
          <c:extLst>
            <c:ext xmlns:c16="http://schemas.microsoft.com/office/drawing/2014/chart" uri="{C3380CC4-5D6E-409C-BE32-E72D297353CC}">
              <c16:uniqueId val="{00000009-DEAD-4766-96FB-F44AC07B62A6}"/>
            </c:ext>
          </c:extLst>
        </c:ser>
        <c:ser>
          <c:idx val="8"/>
          <c:order val="10"/>
          <c:tx>
            <c:strRef>
              <c:f>'63G_24'!$AA$1</c:f>
              <c:strCache>
                <c:ptCount val="1"/>
                <c:pt idx="0">
                  <c:v>LOCUDEP</c:v>
                </c:pt>
              </c:strCache>
            </c:strRef>
          </c:tx>
          <c:spPr>
            <a:ln w="19050" cap="rnd">
              <a:solidFill>
                <a:sysClr val="windowText" lastClr="000000"/>
              </a:solidFill>
              <a:round/>
            </a:ln>
            <a:effectLst/>
          </c:spPr>
          <c:marker>
            <c:symbol val="none"/>
          </c:marker>
          <c:xVal>
            <c:numRef>
              <c:f>'63G_24'!$W$4:$W$5</c:f>
              <c:numCache>
                <c:formatCode>General</c:formatCode>
                <c:ptCount val="2"/>
                <c:pt idx="0">
                  <c:v>0</c:v>
                </c:pt>
                <c:pt idx="1">
                  <c:v>80</c:v>
                </c:pt>
              </c:numCache>
            </c:numRef>
          </c:xVal>
          <c:yVal>
            <c:numRef>
              <c:f>'63G_24'!$AA$2:$AA$3</c:f>
              <c:numCache>
                <c:formatCode>General</c:formatCode>
                <c:ptCount val="2"/>
                <c:pt idx="0">
                  <c:v>230</c:v>
                </c:pt>
                <c:pt idx="1">
                  <c:v>230</c:v>
                </c:pt>
              </c:numCache>
            </c:numRef>
          </c:yVal>
          <c:smooth val="1"/>
          <c:extLst>
            <c:ext xmlns:c16="http://schemas.microsoft.com/office/drawing/2014/chart" uri="{C3380CC4-5D6E-409C-BE32-E72D297353CC}">
              <c16:uniqueId val="{0000000A-DEAD-4766-96FB-F44AC07B62A6}"/>
            </c:ext>
          </c:extLst>
        </c:ser>
        <c:ser>
          <c:idx val="9"/>
          <c:order val="11"/>
          <c:tx>
            <c:strRef>
              <c:f>'63G_24'!$AB$1</c:f>
              <c:strCache>
                <c:ptCount val="1"/>
                <c:pt idx="0">
                  <c:v>LOAQDEP</c:v>
                </c:pt>
              </c:strCache>
            </c:strRef>
          </c:tx>
          <c:spPr>
            <a:ln w="19050" cap="rnd">
              <a:solidFill>
                <a:sysClr val="windowText" lastClr="000000"/>
              </a:solidFill>
              <a:round/>
            </a:ln>
            <a:effectLst/>
          </c:spPr>
          <c:marker>
            <c:symbol val="none"/>
          </c:marker>
          <c:xVal>
            <c:numRef>
              <c:f>'63G_24'!$W$4:$W$5</c:f>
              <c:numCache>
                <c:formatCode>General</c:formatCode>
                <c:ptCount val="2"/>
                <c:pt idx="0">
                  <c:v>0</c:v>
                </c:pt>
                <c:pt idx="1">
                  <c:v>80</c:v>
                </c:pt>
              </c:numCache>
            </c:numRef>
          </c:xVal>
          <c:yVal>
            <c:numRef>
              <c:f>'63G_24'!$AB$2:$AB$3</c:f>
              <c:numCache>
                <c:formatCode>General</c:formatCode>
                <c:ptCount val="2"/>
                <c:pt idx="0">
                  <c:v>260</c:v>
                </c:pt>
                <c:pt idx="1">
                  <c:v>260</c:v>
                </c:pt>
              </c:numCache>
            </c:numRef>
          </c:yVal>
          <c:smooth val="1"/>
          <c:extLst>
            <c:ext xmlns:c16="http://schemas.microsoft.com/office/drawing/2014/chart" uri="{C3380CC4-5D6E-409C-BE32-E72D297353CC}">
              <c16:uniqueId val="{0000000B-DEAD-4766-96FB-F44AC07B62A6}"/>
            </c:ext>
          </c:extLst>
        </c:ser>
        <c:ser>
          <c:idx val="10"/>
          <c:order val="12"/>
          <c:tx>
            <c:strRef>
              <c:f>'63G_24'!$AC$1</c:f>
              <c:strCache>
                <c:ptCount val="1"/>
                <c:pt idx="0">
                  <c:v>SMCUDEP</c:v>
                </c:pt>
              </c:strCache>
            </c:strRef>
          </c:tx>
          <c:spPr>
            <a:ln w="19050" cap="rnd">
              <a:solidFill>
                <a:sysClr val="windowText" lastClr="000000"/>
              </a:solidFill>
              <a:round/>
            </a:ln>
            <a:effectLst/>
          </c:spPr>
          <c:marker>
            <c:symbol val="none"/>
          </c:marker>
          <c:xVal>
            <c:numRef>
              <c:f>'63G_24'!$W$4:$W$5</c:f>
              <c:numCache>
                <c:formatCode>General</c:formatCode>
                <c:ptCount val="2"/>
                <c:pt idx="0">
                  <c:v>0</c:v>
                </c:pt>
                <c:pt idx="1">
                  <c:v>80</c:v>
                </c:pt>
              </c:numCache>
            </c:numRef>
          </c:xVal>
          <c:yVal>
            <c:numRef>
              <c:f>'63G_24'!$AC$2:$AC$3</c:f>
              <c:numCache>
                <c:formatCode>General</c:formatCode>
                <c:ptCount val="2"/>
                <c:pt idx="0">
                  <c:v>297</c:v>
                </c:pt>
                <c:pt idx="1">
                  <c:v>297</c:v>
                </c:pt>
              </c:numCache>
            </c:numRef>
          </c:yVal>
          <c:smooth val="1"/>
          <c:extLst>
            <c:ext xmlns:c16="http://schemas.microsoft.com/office/drawing/2014/chart" uri="{C3380CC4-5D6E-409C-BE32-E72D297353CC}">
              <c16:uniqueId val="{0000000C-DEAD-4766-96FB-F44AC07B62A6}"/>
            </c:ext>
          </c:extLst>
        </c:ser>
        <c:dLbls>
          <c:showLegendKey val="0"/>
          <c:showVal val="0"/>
          <c:showCatName val="0"/>
          <c:showSerName val="0"/>
          <c:showPercent val="0"/>
          <c:showBubbleSize val="0"/>
        </c:dLbls>
        <c:axId val="787420520"/>
        <c:axId val="787420848"/>
      </c:scatterChart>
      <c:valAx>
        <c:axId val="787420520"/>
        <c:scaling>
          <c:orientation val="minMax"/>
          <c:max val="80"/>
          <c:min val="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n-US">
                    <a:solidFill>
                      <a:sysClr val="windowText" lastClr="000000"/>
                    </a:solidFill>
                  </a:rPr>
                  <a:t>Conductance (mS/m)</a:t>
                </a: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787420848"/>
        <c:crosses val="autoZero"/>
        <c:crossBetween val="midCat"/>
      </c:valAx>
      <c:valAx>
        <c:axId val="787420848"/>
        <c:scaling>
          <c:orientation val="maxMin"/>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a:solidFill>
                      <a:sysClr val="windowText" lastClr="000000"/>
                    </a:solidFill>
                  </a:rPr>
                  <a:t>Depth</a:t>
                </a:r>
              </a:p>
            </c:rich>
          </c:tx>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787420520"/>
        <c:crosses val="autoZero"/>
        <c:crossBetween val="midCat"/>
      </c:valAx>
      <c:spPr>
        <a:noFill/>
        <a:ln>
          <a:solidFill>
            <a:sysClr val="windowText" lastClr="000000"/>
          </a:solidFill>
        </a:ln>
        <a:effectLst/>
      </c:spPr>
    </c:plotArea>
    <c:legend>
      <c:legendPos val="r"/>
      <c:layout>
        <c:manualLayout>
          <c:xMode val="edge"/>
          <c:yMode val="edge"/>
          <c:x val="0.65747406574178224"/>
          <c:y val="0.13024825021872269"/>
          <c:w val="0.25410509031198686"/>
          <c:h val="0.12472065462836239"/>
        </c:manualLayout>
      </c:layout>
      <c:overlay val="0"/>
      <c:spPr>
        <a:noFill/>
        <a:ln>
          <a:noFill/>
        </a:ln>
        <a:effectLst/>
      </c:spPr>
      <c:txPr>
        <a:bodyPr rot="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ysClr val="windowText" lastClr="000000"/>
                </a:solidFill>
                <a:latin typeface="+mn-lt"/>
                <a:ea typeface="+mn-ea"/>
                <a:cs typeface="+mn-cs"/>
              </a:defRPr>
            </a:pPr>
            <a:r>
              <a:rPr lang="en-US" b="1">
                <a:solidFill>
                  <a:sysClr val="windowText" lastClr="000000"/>
                </a:solidFill>
              </a:rPr>
              <a:t>63G 24 </a:t>
            </a:r>
            <a:r>
              <a:rPr lang="el-GR" b="1">
                <a:solidFill>
                  <a:sysClr val="windowText" lastClr="000000"/>
                </a:solidFill>
                <a:latin typeface="Calibri" panose="020F0502020204030204" pitchFamily="34" charset="0"/>
                <a:cs typeface="Calibri" panose="020F0502020204030204" pitchFamily="34" charset="0"/>
              </a:rPr>
              <a:t>Δ</a:t>
            </a:r>
            <a:r>
              <a:rPr lang="en-US" b="1">
                <a:solidFill>
                  <a:sysClr val="windowText" lastClr="000000"/>
                </a:solidFill>
                <a:latin typeface="Calibri" panose="020F0502020204030204" pitchFamily="34" charset="0"/>
                <a:cs typeface="Calibri" panose="020F0502020204030204" pitchFamily="34" charset="0"/>
              </a:rPr>
              <a:t> in Conductance Over Time</a:t>
            </a:r>
            <a:endParaRPr lang="en-US" b="1">
              <a:solidFill>
                <a:sysClr val="windowText" lastClr="000000"/>
              </a:solidFill>
            </a:endParaRPr>
          </a:p>
        </c:rich>
      </c:tx>
      <c:overlay val="0"/>
      <c:spPr>
        <a:noFill/>
        <a:ln>
          <a:noFill/>
        </a:ln>
        <a:effectLst/>
      </c:spPr>
      <c:txPr>
        <a:bodyPr rot="0" spcFirstLastPara="1" vertOverflow="ellipsis" vert="horz" wrap="square" anchor="ctr" anchorCtr="1"/>
        <a:lstStyle/>
        <a:p>
          <a:pPr>
            <a:defRPr sz="1400" b="0" i="0" u="none" strike="noStrike" kern="1200" spc="0" baseline="0">
              <a:solidFill>
                <a:sysClr val="windowText" lastClr="000000"/>
              </a:solidFill>
              <a:latin typeface="+mn-lt"/>
              <a:ea typeface="+mn-ea"/>
              <a:cs typeface="+mn-cs"/>
            </a:defRPr>
          </a:pPr>
          <a:endParaRPr lang="en-US"/>
        </a:p>
      </c:txPr>
    </c:title>
    <c:autoTitleDeleted val="0"/>
    <c:plotArea>
      <c:layout>
        <c:manualLayout>
          <c:layoutTarget val="inner"/>
          <c:xMode val="edge"/>
          <c:yMode val="edge"/>
          <c:x val="4.0715223097112861E-2"/>
          <c:y val="0.12298931383577053"/>
          <c:w val="0.91307633420822398"/>
          <c:h val="0.86342097862767153"/>
        </c:manualLayout>
      </c:layout>
      <c:scatterChart>
        <c:scatterStyle val="smoothMarker"/>
        <c:varyColors val="0"/>
        <c:ser>
          <c:idx val="0"/>
          <c:order val="0"/>
          <c:tx>
            <c:strRef>
              <c:f>'63G_24'!$Q$1</c:f>
              <c:strCache>
                <c:ptCount val="1"/>
                <c:pt idx="0">
                  <c:v>2017-2018</c:v>
                </c:pt>
              </c:strCache>
            </c:strRef>
          </c:tx>
          <c:spPr>
            <a:ln w="12700" cap="rnd">
              <a:solidFill>
                <a:schemeClr val="accent2">
                  <a:lumMod val="40000"/>
                  <a:lumOff val="60000"/>
                </a:schemeClr>
              </a:solidFill>
              <a:round/>
            </a:ln>
            <a:effectLst/>
          </c:spPr>
          <c:marker>
            <c:symbol val="none"/>
          </c:marker>
          <c:xVal>
            <c:numRef>
              <c:f>'63G_24'!$Q$4:$Q$3217</c:f>
              <c:numCache>
                <c:formatCode>General</c:formatCode>
                <c:ptCount val="3214"/>
                <c:pt idx="4">
                  <c:v>0.32000000000000012</c:v>
                </c:pt>
                <c:pt idx="5">
                  <c:v>0.16000000000000006</c:v>
                </c:pt>
                <c:pt idx="6">
                  <c:v>0</c:v>
                </c:pt>
                <c:pt idx="7">
                  <c:v>0.2</c:v>
                </c:pt>
                <c:pt idx="8">
                  <c:v>7.9999999999999988E-2</c:v>
                </c:pt>
                <c:pt idx="9">
                  <c:v>0.18</c:v>
                </c:pt>
                <c:pt idx="10">
                  <c:v>0.4</c:v>
                </c:pt>
                <c:pt idx="11">
                  <c:v>0.32</c:v>
                </c:pt>
                <c:pt idx="12">
                  <c:v>0.32</c:v>
                </c:pt>
                <c:pt idx="13">
                  <c:v>0.42000000000000004</c:v>
                </c:pt>
                <c:pt idx="14">
                  <c:v>0.32</c:v>
                </c:pt>
                <c:pt idx="15">
                  <c:v>0.24000000000000005</c:v>
                </c:pt>
                <c:pt idx="16">
                  <c:v>0.3000000000000001</c:v>
                </c:pt>
                <c:pt idx="17">
                  <c:v>0.28000000000000008</c:v>
                </c:pt>
                <c:pt idx="18">
                  <c:v>0.22000000000000011</c:v>
                </c:pt>
                <c:pt idx="19">
                  <c:v>0.24000000000000013</c:v>
                </c:pt>
                <c:pt idx="20">
                  <c:v>6.0000000000000143E-2</c:v>
                </c:pt>
                <c:pt idx="21">
                  <c:v>4.0000000000000126E-2</c:v>
                </c:pt>
                <c:pt idx="22">
                  <c:v>-3.9999999999999945E-2</c:v>
                </c:pt>
                <c:pt idx="23">
                  <c:v>4.0000000000000036E-2</c:v>
                </c:pt>
                <c:pt idx="24">
                  <c:v>0.18</c:v>
                </c:pt>
                <c:pt idx="25">
                  <c:v>0.43999999999999984</c:v>
                </c:pt>
                <c:pt idx="26">
                  <c:v>0.27999999999999969</c:v>
                </c:pt>
                <c:pt idx="27">
                  <c:v>0.4599999999999998</c:v>
                </c:pt>
                <c:pt idx="28">
                  <c:v>0.31999999999999973</c:v>
                </c:pt>
                <c:pt idx="29">
                  <c:v>0.47999999999999987</c:v>
                </c:pt>
                <c:pt idx="30">
                  <c:v>0.1</c:v>
                </c:pt>
                <c:pt idx="31">
                  <c:v>0.24000000000000005</c:v>
                </c:pt>
                <c:pt idx="32">
                  <c:v>-3.9999999999999855E-2</c:v>
                </c:pt>
                <c:pt idx="33">
                  <c:v>4.0000000000000216E-2</c:v>
                </c:pt>
                <c:pt idx="34">
                  <c:v>-0.31999999999999995</c:v>
                </c:pt>
                <c:pt idx="35">
                  <c:v>-5.9999999999999963E-2</c:v>
                </c:pt>
                <c:pt idx="36">
                  <c:v>-0.43999999999999984</c:v>
                </c:pt>
                <c:pt idx="37">
                  <c:v>-0.68</c:v>
                </c:pt>
                <c:pt idx="38">
                  <c:v>-1.06</c:v>
                </c:pt>
                <c:pt idx="39">
                  <c:v>-1.26</c:v>
                </c:pt>
                <c:pt idx="40">
                  <c:v>-1.78</c:v>
                </c:pt>
                <c:pt idx="41">
                  <c:v>-1.6200000000000003</c:v>
                </c:pt>
                <c:pt idx="42">
                  <c:v>-1.46</c:v>
                </c:pt>
                <c:pt idx="43">
                  <c:v>-1.6799999999999997</c:v>
                </c:pt>
                <c:pt idx="44">
                  <c:v>-2.04</c:v>
                </c:pt>
                <c:pt idx="45">
                  <c:v>-2.2399999999999998</c:v>
                </c:pt>
                <c:pt idx="46">
                  <c:v>-2.2800000000000002</c:v>
                </c:pt>
                <c:pt idx="47">
                  <c:v>-2.6799999999999997</c:v>
                </c:pt>
                <c:pt idx="48">
                  <c:v>-2.5</c:v>
                </c:pt>
                <c:pt idx="49">
                  <c:v>-2.08</c:v>
                </c:pt>
                <c:pt idx="50">
                  <c:v>-1.7800000000000005</c:v>
                </c:pt>
                <c:pt idx="51">
                  <c:v>-2.0800000000000005</c:v>
                </c:pt>
                <c:pt idx="52">
                  <c:v>-1.7000000000000006</c:v>
                </c:pt>
                <c:pt idx="53">
                  <c:v>-1.3600000000000005</c:v>
                </c:pt>
                <c:pt idx="54">
                  <c:v>-1.7000000000000004</c:v>
                </c:pt>
                <c:pt idx="55">
                  <c:v>-1.8200000000000003</c:v>
                </c:pt>
                <c:pt idx="56">
                  <c:v>-1.8</c:v>
                </c:pt>
                <c:pt idx="57">
                  <c:v>-2.2999999999999998</c:v>
                </c:pt>
                <c:pt idx="58">
                  <c:v>-2.6199999999999997</c:v>
                </c:pt>
                <c:pt idx="59">
                  <c:v>-2.1799999999999997</c:v>
                </c:pt>
                <c:pt idx="60">
                  <c:v>-2.0399999999999996</c:v>
                </c:pt>
                <c:pt idx="61">
                  <c:v>-1.7599999999999998</c:v>
                </c:pt>
                <c:pt idx="62">
                  <c:v>-1.56</c:v>
                </c:pt>
                <c:pt idx="63">
                  <c:v>-1.7400000000000002</c:v>
                </c:pt>
                <c:pt idx="64">
                  <c:v>-2</c:v>
                </c:pt>
                <c:pt idx="65">
                  <c:v>-2.1800000000000006</c:v>
                </c:pt>
                <c:pt idx="66">
                  <c:v>-2.4000000000000004</c:v>
                </c:pt>
                <c:pt idx="67">
                  <c:v>-2.3600000000000003</c:v>
                </c:pt>
                <c:pt idx="68">
                  <c:v>-1.9</c:v>
                </c:pt>
                <c:pt idx="69">
                  <c:v>-1.6800000000000004</c:v>
                </c:pt>
                <c:pt idx="70">
                  <c:v>-1.56</c:v>
                </c:pt>
                <c:pt idx="71">
                  <c:v>-1.4</c:v>
                </c:pt>
                <c:pt idx="72">
                  <c:v>-0.98000000000000009</c:v>
                </c:pt>
                <c:pt idx="73">
                  <c:v>-1.2800000000000005</c:v>
                </c:pt>
                <c:pt idx="74">
                  <c:v>-1.4200000000000004</c:v>
                </c:pt>
                <c:pt idx="75">
                  <c:v>-1.3400000000000003</c:v>
                </c:pt>
                <c:pt idx="76">
                  <c:v>-1.42</c:v>
                </c:pt>
                <c:pt idx="77">
                  <c:v>-1.56</c:v>
                </c:pt>
                <c:pt idx="78">
                  <c:v>-1.6199999999999999</c:v>
                </c:pt>
                <c:pt idx="79">
                  <c:v>-1.6799999999999997</c:v>
                </c:pt>
                <c:pt idx="80">
                  <c:v>-1.6599999999999997</c:v>
                </c:pt>
                <c:pt idx="81">
                  <c:v>-1.6400000000000001</c:v>
                </c:pt>
                <c:pt idx="82">
                  <c:v>-1.8399999999999999</c:v>
                </c:pt>
                <c:pt idx="83">
                  <c:v>-1.8</c:v>
                </c:pt>
                <c:pt idx="84">
                  <c:v>-2</c:v>
                </c:pt>
                <c:pt idx="85">
                  <c:v>-2.2000000000000002</c:v>
                </c:pt>
                <c:pt idx="86">
                  <c:v>-2.2799999999999998</c:v>
                </c:pt>
                <c:pt idx="87">
                  <c:v>-2.3199999999999998</c:v>
                </c:pt>
                <c:pt idx="88">
                  <c:v>-2.42</c:v>
                </c:pt>
                <c:pt idx="89">
                  <c:v>-2.54</c:v>
                </c:pt>
                <c:pt idx="90">
                  <c:v>-2.6399999999999997</c:v>
                </c:pt>
                <c:pt idx="91">
                  <c:v>-2.54</c:v>
                </c:pt>
                <c:pt idx="92">
                  <c:v>-2.4600000000000004</c:v>
                </c:pt>
                <c:pt idx="93">
                  <c:v>-2.54</c:v>
                </c:pt>
                <c:pt idx="94">
                  <c:v>-2.38</c:v>
                </c:pt>
                <c:pt idx="95">
                  <c:v>-2.06</c:v>
                </c:pt>
                <c:pt idx="96">
                  <c:v>-2.1</c:v>
                </c:pt>
                <c:pt idx="97">
                  <c:v>-2.48</c:v>
                </c:pt>
                <c:pt idx="98">
                  <c:v>-2.4200000000000004</c:v>
                </c:pt>
                <c:pt idx="99">
                  <c:v>-2.3000000000000003</c:v>
                </c:pt>
                <c:pt idx="100">
                  <c:v>-2.2200000000000002</c:v>
                </c:pt>
                <c:pt idx="101">
                  <c:v>-2.2000000000000002</c:v>
                </c:pt>
                <c:pt idx="102">
                  <c:v>-1.9</c:v>
                </c:pt>
                <c:pt idx="103">
                  <c:v>-1.8200000000000003</c:v>
                </c:pt>
                <c:pt idx="104">
                  <c:v>-1.6200000000000003</c:v>
                </c:pt>
                <c:pt idx="105">
                  <c:v>-1.6800000000000002</c:v>
                </c:pt>
                <c:pt idx="106">
                  <c:v>-1.5799999999999996</c:v>
                </c:pt>
                <c:pt idx="107">
                  <c:v>-1.4</c:v>
                </c:pt>
                <c:pt idx="108">
                  <c:v>-1.1599999999999997</c:v>
                </c:pt>
                <c:pt idx="109">
                  <c:v>-0.87999999999999956</c:v>
                </c:pt>
                <c:pt idx="110">
                  <c:v>-0.85999999999999965</c:v>
                </c:pt>
                <c:pt idx="111">
                  <c:v>-0.6399999999999999</c:v>
                </c:pt>
                <c:pt idx="112">
                  <c:v>-0.53999999999999981</c:v>
                </c:pt>
                <c:pt idx="113">
                  <c:v>-0.67999999999999972</c:v>
                </c:pt>
                <c:pt idx="114">
                  <c:v>-0.69999999999999984</c:v>
                </c:pt>
                <c:pt idx="115">
                  <c:v>-0.49999999999999967</c:v>
                </c:pt>
                <c:pt idx="116">
                  <c:v>-0.27999999999999969</c:v>
                </c:pt>
                <c:pt idx="117">
                  <c:v>-0.15999999999999978</c:v>
                </c:pt>
                <c:pt idx="118">
                  <c:v>-1.9999999999999751E-2</c:v>
                </c:pt>
                <c:pt idx="119">
                  <c:v>2.0000000000000285E-2</c:v>
                </c:pt>
                <c:pt idx="120">
                  <c:v>0.16000000000000031</c:v>
                </c:pt>
                <c:pt idx="121">
                  <c:v>-0.37999999999999973</c:v>
                </c:pt>
                <c:pt idx="122">
                  <c:v>-5.999999999999979E-2</c:v>
                </c:pt>
                <c:pt idx="123">
                  <c:v>0</c:v>
                </c:pt>
                <c:pt idx="124">
                  <c:v>-9.9999999999999825E-2</c:v>
                </c:pt>
                <c:pt idx="125">
                  <c:v>4.0000000000000216E-2</c:v>
                </c:pt>
                <c:pt idx="126">
                  <c:v>0.74000000000000021</c:v>
                </c:pt>
                <c:pt idx="127">
                  <c:v>0.4600000000000003</c:v>
                </c:pt>
                <c:pt idx="128">
                  <c:v>0.62000000000000011</c:v>
                </c:pt>
                <c:pt idx="129">
                  <c:v>0.8999999999999998</c:v>
                </c:pt>
                <c:pt idx="130">
                  <c:v>0.95999999999999974</c:v>
                </c:pt>
                <c:pt idx="131">
                  <c:v>1.06</c:v>
                </c:pt>
                <c:pt idx="132">
                  <c:v>1.0000000000000002</c:v>
                </c:pt>
                <c:pt idx="133">
                  <c:v>0.64000000000000035</c:v>
                </c:pt>
                <c:pt idx="134">
                  <c:v>0.20000000000000054</c:v>
                </c:pt>
                <c:pt idx="135">
                  <c:v>-7.999999999999971E-2</c:v>
                </c:pt>
                <c:pt idx="136">
                  <c:v>-0.4599999999999998</c:v>
                </c:pt>
                <c:pt idx="137">
                  <c:v>-5.999999999999979E-2</c:v>
                </c:pt>
                <c:pt idx="138">
                  <c:v>0.26000000000000051</c:v>
                </c:pt>
                <c:pt idx="139">
                  <c:v>0.18000000000000044</c:v>
                </c:pt>
                <c:pt idx="140">
                  <c:v>-0.17999999999999972</c:v>
                </c:pt>
                <c:pt idx="141">
                  <c:v>-0.15999999999999978</c:v>
                </c:pt>
                <c:pt idx="142">
                  <c:v>-0.5</c:v>
                </c:pt>
                <c:pt idx="143">
                  <c:v>-0.54000000000000026</c:v>
                </c:pt>
                <c:pt idx="144">
                  <c:v>-0.18000000000000008</c:v>
                </c:pt>
                <c:pt idx="145">
                  <c:v>3.5527136788005011E-16</c:v>
                </c:pt>
                <c:pt idx="146">
                  <c:v>-0.11999999999999993</c:v>
                </c:pt>
                <c:pt idx="147">
                  <c:v>-0.43999999999999984</c:v>
                </c:pt>
                <c:pt idx="148">
                  <c:v>-0.33999999999999986</c:v>
                </c:pt>
                <c:pt idx="149">
                  <c:v>-0.43999999999999984</c:v>
                </c:pt>
                <c:pt idx="150">
                  <c:v>-2.0000000000000285E-2</c:v>
                </c:pt>
                <c:pt idx="151">
                  <c:v>4.0000000000000216E-2</c:v>
                </c:pt>
                <c:pt idx="152">
                  <c:v>0.22000000000000028</c:v>
                </c:pt>
                <c:pt idx="153">
                  <c:v>-3.9999999999999855E-2</c:v>
                </c:pt>
                <c:pt idx="154">
                  <c:v>0.28000000000000008</c:v>
                </c:pt>
                <c:pt idx="155">
                  <c:v>0.18000000000000044</c:v>
                </c:pt>
                <c:pt idx="156">
                  <c:v>0.24000000000000021</c:v>
                </c:pt>
                <c:pt idx="157">
                  <c:v>0.16000000000000014</c:v>
                </c:pt>
                <c:pt idx="158">
                  <c:v>0.14000000000000021</c:v>
                </c:pt>
                <c:pt idx="159">
                  <c:v>-3.9999999999999855E-2</c:v>
                </c:pt>
                <c:pt idx="160">
                  <c:v>-2.0000000000000285E-2</c:v>
                </c:pt>
                <c:pt idx="161">
                  <c:v>1.9999999999999928E-2</c:v>
                </c:pt>
                <c:pt idx="162">
                  <c:v>0.3</c:v>
                </c:pt>
                <c:pt idx="163">
                  <c:v>0.21999999999999992</c:v>
                </c:pt>
                <c:pt idx="164">
                  <c:v>0.1</c:v>
                </c:pt>
                <c:pt idx="165">
                  <c:v>2.0000000000000285E-2</c:v>
                </c:pt>
                <c:pt idx="166">
                  <c:v>-0.38000000000000006</c:v>
                </c:pt>
                <c:pt idx="167">
                  <c:v>-0.51999999999999991</c:v>
                </c:pt>
                <c:pt idx="168">
                  <c:v>-0.13999999999999985</c:v>
                </c:pt>
                <c:pt idx="169">
                  <c:v>-0.15999999999999978</c:v>
                </c:pt>
                <c:pt idx="170">
                  <c:v>-0.15999999999999978</c:v>
                </c:pt>
                <c:pt idx="171">
                  <c:v>3.5527136788005011E-16</c:v>
                </c:pt>
                <c:pt idx="172">
                  <c:v>6.0000000000000497E-2</c:v>
                </c:pt>
                <c:pt idx="173">
                  <c:v>-0.15999999999999942</c:v>
                </c:pt>
                <c:pt idx="174">
                  <c:v>-3.9999999999999855E-2</c:v>
                </c:pt>
                <c:pt idx="175">
                  <c:v>-0.28000000000000008</c:v>
                </c:pt>
                <c:pt idx="176">
                  <c:v>-0.24000000000000021</c:v>
                </c:pt>
                <c:pt idx="177">
                  <c:v>-0.1600000000000005</c:v>
                </c:pt>
                <c:pt idx="178">
                  <c:v>0.13999999999999951</c:v>
                </c:pt>
                <c:pt idx="179">
                  <c:v>0.2</c:v>
                </c:pt>
                <c:pt idx="180">
                  <c:v>0.36000000000000015</c:v>
                </c:pt>
                <c:pt idx="181">
                  <c:v>0.34000000000000019</c:v>
                </c:pt>
                <c:pt idx="182">
                  <c:v>0.28000000000000008</c:v>
                </c:pt>
                <c:pt idx="183">
                  <c:v>-1.9999999999999928E-2</c:v>
                </c:pt>
                <c:pt idx="184">
                  <c:v>-0.24000000000000021</c:v>
                </c:pt>
                <c:pt idx="185">
                  <c:v>-0.2</c:v>
                </c:pt>
                <c:pt idx="186">
                  <c:v>-0.33999999999999986</c:v>
                </c:pt>
                <c:pt idx="187">
                  <c:v>-0.63999999999999946</c:v>
                </c:pt>
                <c:pt idx="188">
                  <c:v>-0.17999999999999935</c:v>
                </c:pt>
                <c:pt idx="189">
                  <c:v>-5.9999999999999075E-2</c:v>
                </c:pt>
                <c:pt idx="190">
                  <c:v>-3.9999999999999501E-2</c:v>
                </c:pt>
                <c:pt idx="191">
                  <c:v>0.30000000000000038</c:v>
                </c:pt>
                <c:pt idx="192">
                  <c:v>0.26000000000000012</c:v>
                </c:pt>
                <c:pt idx="193">
                  <c:v>-6.0000000000000143E-2</c:v>
                </c:pt>
                <c:pt idx="194">
                  <c:v>0.11999999999999958</c:v>
                </c:pt>
                <c:pt idx="195">
                  <c:v>0.13999999999999985</c:v>
                </c:pt>
                <c:pt idx="196">
                  <c:v>3.9999999999999855E-2</c:v>
                </c:pt>
                <c:pt idx="197">
                  <c:v>0.53999999999999981</c:v>
                </c:pt>
                <c:pt idx="198">
                  <c:v>0.73999999999999988</c:v>
                </c:pt>
                <c:pt idx="199">
                  <c:v>0.6</c:v>
                </c:pt>
                <c:pt idx="200">
                  <c:v>0.36000000000000015</c:v>
                </c:pt>
                <c:pt idx="201">
                  <c:v>0.7000000000000004</c:v>
                </c:pt>
                <c:pt idx="202">
                  <c:v>0.70000000000000018</c:v>
                </c:pt>
                <c:pt idx="203">
                  <c:v>0.48000000000000026</c:v>
                </c:pt>
                <c:pt idx="204">
                  <c:v>0.48000000000000026</c:v>
                </c:pt>
                <c:pt idx="205">
                  <c:v>0.36000000000000032</c:v>
                </c:pt>
                <c:pt idx="206">
                  <c:v>0.30000000000000016</c:v>
                </c:pt>
                <c:pt idx="207">
                  <c:v>-1.9999999999999574E-2</c:v>
                </c:pt>
                <c:pt idx="208">
                  <c:v>-0.15999999999999942</c:v>
                </c:pt>
                <c:pt idx="209">
                  <c:v>-0.25999999999999945</c:v>
                </c:pt>
                <c:pt idx="210">
                  <c:v>0.10000000000000035</c:v>
                </c:pt>
                <c:pt idx="211">
                  <c:v>0.14000000000000021</c:v>
                </c:pt>
                <c:pt idx="212">
                  <c:v>0.36000000000000015</c:v>
                </c:pt>
                <c:pt idx="213">
                  <c:v>1.02</c:v>
                </c:pt>
                <c:pt idx="214">
                  <c:v>1.44</c:v>
                </c:pt>
                <c:pt idx="215">
                  <c:v>1.2799999999999998</c:v>
                </c:pt>
                <c:pt idx="216">
                  <c:v>0.82</c:v>
                </c:pt>
                <c:pt idx="217">
                  <c:v>0.91999999999999993</c:v>
                </c:pt>
                <c:pt idx="218">
                  <c:v>0.6399999999999999</c:v>
                </c:pt>
                <c:pt idx="219">
                  <c:v>0.53999999999999981</c:v>
                </c:pt>
                <c:pt idx="220">
                  <c:v>0.33999999999999986</c:v>
                </c:pt>
                <c:pt idx="221">
                  <c:v>0.35999999999999976</c:v>
                </c:pt>
                <c:pt idx="222">
                  <c:v>0.15999999999999978</c:v>
                </c:pt>
                <c:pt idx="223">
                  <c:v>3.9999999999999855E-2</c:v>
                </c:pt>
                <c:pt idx="224">
                  <c:v>-0.12000000000000029</c:v>
                </c:pt>
                <c:pt idx="225">
                  <c:v>0.57999999999999974</c:v>
                </c:pt>
                <c:pt idx="226">
                  <c:v>0.67999999999999972</c:v>
                </c:pt>
                <c:pt idx="227">
                  <c:v>0.89999999999999969</c:v>
                </c:pt>
                <c:pt idx="228">
                  <c:v>0.99999999999999967</c:v>
                </c:pt>
                <c:pt idx="229">
                  <c:v>1.0399999999999998</c:v>
                </c:pt>
                <c:pt idx="230">
                  <c:v>0.58000000000000007</c:v>
                </c:pt>
                <c:pt idx="231">
                  <c:v>0.9</c:v>
                </c:pt>
                <c:pt idx="232">
                  <c:v>0.98000000000000009</c:v>
                </c:pt>
                <c:pt idx="233">
                  <c:v>0.7000000000000004</c:v>
                </c:pt>
                <c:pt idx="234">
                  <c:v>0.82000000000000028</c:v>
                </c:pt>
                <c:pt idx="235">
                  <c:v>0.80000000000000038</c:v>
                </c:pt>
                <c:pt idx="236">
                  <c:v>0.56000000000000016</c:v>
                </c:pt>
                <c:pt idx="237">
                  <c:v>0.33999999999999986</c:v>
                </c:pt>
                <c:pt idx="238">
                  <c:v>0.31999999999999956</c:v>
                </c:pt>
                <c:pt idx="239">
                  <c:v>1.9999999999999574E-2</c:v>
                </c:pt>
                <c:pt idx="240">
                  <c:v>0.25999999999999945</c:v>
                </c:pt>
                <c:pt idx="241">
                  <c:v>0.4199999999999996</c:v>
                </c:pt>
                <c:pt idx="242">
                  <c:v>0.59999999999999964</c:v>
                </c:pt>
                <c:pt idx="243">
                  <c:v>0.95999999999999974</c:v>
                </c:pt>
                <c:pt idx="244">
                  <c:v>1.3999999999999997</c:v>
                </c:pt>
                <c:pt idx="245">
                  <c:v>1.4399999999999995</c:v>
                </c:pt>
                <c:pt idx="246">
                  <c:v>0.9399999999999995</c:v>
                </c:pt>
                <c:pt idx="247">
                  <c:v>0.57999999999999974</c:v>
                </c:pt>
                <c:pt idx="248">
                  <c:v>0.59999999999999987</c:v>
                </c:pt>
                <c:pt idx="249">
                  <c:v>0.34</c:v>
                </c:pt>
                <c:pt idx="250">
                  <c:v>0.10000000000000017</c:v>
                </c:pt>
                <c:pt idx="251">
                  <c:v>0.20000000000000018</c:v>
                </c:pt>
                <c:pt idx="252">
                  <c:v>0.26000000000000034</c:v>
                </c:pt>
                <c:pt idx="253">
                  <c:v>0.28000000000000008</c:v>
                </c:pt>
                <c:pt idx="254">
                  <c:v>0.25999999999999979</c:v>
                </c:pt>
                <c:pt idx="255">
                  <c:v>0.6399999999999999</c:v>
                </c:pt>
                <c:pt idx="256">
                  <c:v>0.99999999999999967</c:v>
                </c:pt>
                <c:pt idx="257">
                  <c:v>1.0999999999999996</c:v>
                </c:pt>
                <c:pt idx="258">
                  <c:v>1.02</c:v>
                </c:pt>
                <c:pt idx="259">
                  <c:v>1</c:v>
                </c:pt>
                <c:pt idx="260">
                  <c:v>0.65999999999999981</c:v>
                </c:pt>
                <c:pt idx="261">
                  <c:v>0.82</c:v>
                </c:pt>
                <c:pt idx="262">
                  <c:v>1.0599999999999998</c:v>
                </c:pt>
                <c:pt idx="263">
                  <c:v>1.0799999999999996</c:v>
                </c:pt>
                <c:pt idx="264">
                  <c:v>1.02</c:v>
                </c:pt>
                <c:pt idx="265">
                  <c:v>0.78</c:v>
                </c:pt>
                <c:pt idx="266">
                  <c:v>0.46000000000000052</c:v>
                </c:pt>
                <c:pt idx="267">
                  <c:v>0.76000000000000045</c:v>
                </c:pt>
                <c:pt idx="268">
                  <c:v>0.66000000000000048</c:v>
                </c:pt>
                <c:pt idx="269">
                  <c:v>0.46000000000000052</c:v>
                </c:pt>
                <c:pt idx="270">
                  <c:v>0.66000000000000048</c:v>
                </c:pt>
                <c:pt idx="271">
                  <c:v>0.50000000000000033</c:v>
                </c:pt>
                <c:pt idx="272">
                  <c:v>0.10000000000000035</c:v>
                </c:pt>
                <c:pt idx="273">
                  <c:v>6.0000000000000497E-2</c:v>
                </c:pt>
                <c:pt idx="274">
                  <c:v>0.12000000000000029</c:v>
                </c:pt>
                <c:pt idx="275">
                  <c:v>0.48000000000000043</c:v>
                </c:pt>
                <c:pt idx="276">
                  <c:v>0.84000000000000052</c:v>
                </c:pt>
                <c:pt idx="277">
                  <c:v>0.50000000000000033</c:v>
                </c:pt>
                <c:pt idx="278">
                  <c:v>0.84000000000000019</c:v>
                </c:pt>
                <c:pt idx="279">
                  <c:v>0.78000000000000047</c:v>
                </c:pt>
                <c:pt idx="280">
                  <c:v>0.50000000000000033</c:v>
                </c:pt>
                <c:pt idx="281">
                  <c:v>0.61999999999999988</c:v>
                </c:pt>
                <c:pt idx="282">
                  <c:v>0.98000000000000009</c:v>
                </c:pt>
                <c:pt idx="283">
                  <c:v>0.65999999999999981</c:v>
                </c:pt>
                <c:pt idx="284">
                  <c:v>0.95999999999999974</c:v>
                </c:pt>
                <c:pt idx="285">
                  <c:v>0.95999999999999974</c:v>
                </c:pt>
                <c:pt idx="286">
                  <c:v>0.69999999999999962</c:v>
                </c:pt>
                <c:pt idx="287">
                  <c:v>0.81999999999999962</c:v>
                </c:pt>
                <c:pt idx="288">
                  <c:v>1.02</c:v>
                </c:pt>
                <c:pt idx="289">
                  <c:v>0.8600000000000001</c:v>
                </c:pt>
                <c:pt idx="290">
                  <c:v>1</c:v>
                </c:pt>
                <c:pt idx="291">
                  <c:v>0.84000000000000052</c:v>
                </c:pt>
                <c:pt idx="292">
                  <c:v>0.84000000000000052</c:v>
                </c:pt>
                <c:pt idx="293">
                  <c:v>0.64000000000000024</c:v>
                </c:pt>
                <c:pt idx="294">
                  <c:v>0.73999999999999988</c:v>
                </c:pt>
                <c:pt idx="295">
                  <c:v>0.72</c:v>
                </c:pt>
                <c:pt idx="296">
                  <c:v>0.95999999999999941</c:v>
                </c:pt>
                <c:pt idx="297">
                  <c:v>0.87999999999999967</c:v>
                </c:pt>
                <c:pt idx="298">
                  <c:v>1.1399999999999999</c:v>
                </c:pt>
                <c:pt idx="299">
                  <c:v>1.2</c:v>
                </c:pt>
                <c:pt idx="300">
                  <c:v>1.0400000000000003</c:v>
                </c:pt>
                <c:pt idx="301">
                  <c:v>1.1200000000000003</c:v>
                </c:pt>
                <c:pt idx="302">
                  <c:v>0.94000000000000017</c:v>
                </c:pt>
                <c:pt idx="303">
                  <c:v>0.36000000000000015</c:v>
                </c:pt>
                <c:pt idx="304">
                  <c:v>0.34000000000000019</c:v>
                </c:pt>
                <c:pt idx="305">
                  <c:v>0.66000000000000014</c:v>
                </c:pt>
                <c:pt idx="306">
                  <c:v>0.44000000000000022</c:v>
                </c:pt>
                <c:pt idx="307">
                  <c:v>0.64000000000000024</c:v>
                </c:pt>
                <c:pt idx="308">
                  <c:v>0.88000000000000012</c:v>
                </c:pt>
                <c:pt idx="309">
                  <c:v>1.2</c:v>
                </c:pt>
                <c:pt idx="310">
                  <c:v>1.0799999999999996</c:v>
                </c:pt>
                <c:pt idx="311">
                  <c:v>1.1199999999999997</c:v>
                </c:pt>
                <c:pt idx="312">
                  <c:v>0.95999999999999941</c:v>
                </c:pt>
                <c:pt idx="313">
                  <c:v>1.1199999999999997</c:v>
                </c:pt>
                <c:pt idx="314">
                  <c:v>0.53999999999999948</c:v>
                </c:pt>
                <c:pt idx="315">
                  <c:v>0.45999999999999941</c:v>
                </c:pt>
                <c:pt idx="316">
                  <c:v>0.61999999999999955</c:v>
                </c:pt>
                <c:pt idx="317">
                  <c:v>0.83999999999999986</c:v>
                </c:pt>
                <c:pt idx="318">
                  <c:v>0.7</c:v>
                </c:pt>
                <c:pt idx="319">
                  <c:v>0.76000000000000012</c:v>
                </c:pt>
                <c:pt idx="320">
                  <c:v>0.74000000000000055</c:v>
                </c:pt>
                <c:pt idx="321">
                  <c:v>0.7000000000000004</c:v>
                </c:pt>
                <c:pt idx="322">
                  <c:v>0.64000000000000024</c:v>
                </c:pt>
                <c:pt idx="323">
                  <c:v>0.76000000000000012</c:v>
                </c:pt>
                <c:pt idx="324">
                  <c:v>0.85999999999999976</c:v>
                </c:pt>
                <c:pt idx="325">
                  <c:v>0.77999999999999936</c:v>
                </c:pt>
                <c:pt idx="326">
                  <c:v>0.73999999999999988</c:v>
                </c:pt>
                <c:pt idx="327">
                  <c:v>0.7</c:v>
                </c:pt>
                <c:pt idx="328">
                  <c:v>0.62000000000000033</c:v>
                </c:pt>
                <c:pt idx="329">
                  <c:v>0.78000000000000047</c:v>
                </c:pt>
                <c:pt idx="330">
                  <c:v>1.1400000000000006</c:v>
                </c:pt>
                <c:pt idx="331">
                  <c:v>1.2800000000000007</c:v>
                </c:pt>
                <c:pt idx="332">
                  <c:v>1.2800000000000005</c:v>
                </c:pt>
                <c:pt idx="333">
                  <c:v>1.1200000000000003</c:v>
                </c:pt>
                <c:pt idx="334">
                  <c:v>0.94000000000000095</c:v>
                </c:pt>
                <c:pt idx="335">
                  <c:v>0.46000000000000085</c:v>
                </c:pt>
                <c:pt idx="336">
                  <c:v>0.52000000000000024</c:v>
                </c:pt>
                <c:pt idx="337">
                  <c:v>0.38000000000000045</c:v>
                </c:pt>
                <c:pt idx="338">
                  <c:v>0.32000000000000028</c:v>
                </c:pt>
                <c:pt idx="339">
                  <c:v>0.4199999999999996</c:v>
                </c:pt>
                <c:pt idx="340">
                  <c:v>0.6399999999999999</c:v>
                </c:pt>
                <c:pt idx="341">
                  <c:v>0.42000000000000026</c:v>
                </c:pt>
                <c:pt idx="342">
                  <c:v>0.98000000000000009</c:v>
                </c:pt>
                <c:pt idx="343">
                  <c:v>1.52</c:v>
                </c:pt>
                <c:pt idx="344">
                  <c:v>1.5400000000000003</c:v>
                </c:pt>
                <c:pt idx="345">
                  <c:v>1.52</c:v>
                </c:pt>
                <c:pt idx="346">
                  <c:v>1.78</c:v>
                </c:pt>
                <c:pt idx="347">
                  <c:v>1.2600000000000002</c:v>
                </c:pt>
                <c:pt idx="348">
                  <c:v>1.2</c:v>
                </c:pt>
                <c:pt idx="349">
                  <c:v>1.2199999999999995</c:v>
                </c:pt>
                <c:pt idx="350">
                  <c:v>1.4</c:v>
                </c:pt>
                <c:pt idx="351">
                  <c:v>1.4199999999999995</c:v>
                </c:pt>
                <c:pt idx="352">
                  <c:v>1.48</c:v>
                </c:pt>
                <c:pt idx="353">
                  <c:v>1.2800000000000005</c:v>
                </c:pt>
                <c:pt idx="354">
                  <c:v>1.6200000000000003</c:v>
                </c:pt>
                <c:pt idx="355">
                  <c:v>1.4800000000000004</c:v>
                </c:pt>
                <c:pt idx="356">
                  <c:v>1.6400000000000001</c:v>
                </c:pt>
                <c:pt idx="357">
                  <c:v>1.4599999999999997</c:v>
                </c:pt>
                <c:pt idx="358">
                  <c:v>1.4599999999999997</c:v>
                </c:pt>
                <c:pt idx="359">
                  <c:v>1.0400000000000003</c:v>
                </c:pt>
                <c:pt idx="360">
                  <c:v>0.82</c:v>
                </c:pt>
                <c:pt idx="361">
                  <c:v>0.46000000000000013</c:v>
                </c:pt>
                <c:pt idx="362">
                  <c:v>0.74000000000000021</c:v>
                </c:pt>
                <c:pt idx="363">
                  <c:v>0.94000000000000061</c:v>
                </c:pt>
                <c:pt idx="364">
                  <c:v>0.90000000000000069</c:v>
                </c:pt>
                <c:pt idx="365">
                  <c:v>1.1400000000000006</c:v>
                </c:pt>
                <c:pt idx="366">
                  <c:v>1.1400000000000006</c:v>
                </c:pt>
                <c:pt idx="367">
                  <c:v>0.7600000000000009</c:v>
                </c:pt>
                <c:pt idx="368">
                  <c:v>0.8</c:v>
                </c:pt>
                <c:pt idx="369">
                  <c:v>0.81999999999999962</c:v>
                </c:pt>
                <c:pt idx="370">
                  <c:v>0.9</c:v>
                </c:pt>
                <c:pt idx="371">
                  <c:v>0.97999999999999976</c:v>
                </c:pt>
                <c:pt idx="372">
                  <c:v>1.2599999999999993</c:v>
                </c:pt>
                <c:pt idx="373">
                  <c:v>0.55999999999999939</c:v>
                </c:pt>
                <c:pt idx="374">
                  <c:v>0.83999999999999986</c:v>
                </c:pt>
                <c:pt idx="375">
                  <c:v>0.7399999999999991</c:v>
                </c:pt>
                <c:pt idx="376">
                  <c:v>0.81999999999999917</c:v>
                </c:pt>
                <c:pt idx="377">
                  <c:v>0.73999999999999877</c:v>
                </c:pt>
                <c:pt idx="378">
                  <c:v>1.1799999999999993</c:v>
                </c:pt>
                <c:pt idx="379">
                  <c:v>1.0199999999999991</c:v>
                </c:pt>
                <c:pt idx="380">
                  <c:v>1.0799999999999994</c:v>
                </c:pt>
                <c:pt idx="381">
                  <c:v>1</c:v>
                </c:pt>
                <c:pt idx="382">
                  <c:v>1.4200000000000006</c:v>
                </c:pt>
                <c:pt idx="383">
                  <c:v>1.6200000000000006</c:v>
                </c:pt>
                <c:pt idx="384">
                  <c:v>1.5200000000000007</c:v>
                </c:pt>
                <c:pt idx="385">
                  <c:v>1.6600000000000006</c:v>
                </c:pt>
                <c:pt idx="386">
                  <c:v>1.5</c:v>
                </c:pt>
                <c:pt idx="387">
                  <c:v>1.2399999999999998</c:v>
                </c:pt>
                <c:pt idx="388">
                  <c:v>0.99999999999999967</c:v>
                </c:pt>
                <c:pt idx="389">
                  <c:v>0.55999999999999939</c:v>
                </c:pt>
                <c:pt idx="390">
                  <c:v>0.27999999999999969</c:v>
                </c:pt>
                <c:pt idx="391">
                  <c:v>0.25999999999999979</c:v>
                </c:pt>
                <c:pt idx="392">
                  <c:v>0.4199999999999996</c:v>
                </c:pt>
                <c:pt idx="393">
                  <c:v>0.35999999999999976</c:v>
                </c:pt>
                <c:pt idx="394">
                  <c:v>0.76000000000000012</c:v>
                </c:pt>
                <c:pt idx="395">
                  <c:v>0.94000000000000017</c:v>
                </c:pt>
                <c:pt idx="396">
                  <c:v>1.06</c:v>
                </c:pt>
                <c:pt idx="397">
                  <c:v>1.1600000000000001</c:v>
                </c:pt>
                <c:pt idx="398">
                  <c:v>0.96000000000000019</c:v>
                </c:pt>
                <c:pt idx="399">
                  <c:v>1.0200000000000002</c:v>
                </c:pt>
                <c:pt idx="400">
                  <c:v>0.90000000000000036</c:v>
                </c:pt>
                <c:pt idx="401">
                  <c:v>0.80000000000000038</c:v>
                </c:pt>
                <c:pt idx="402">
                  <c:v>0.64000000000000057</c:v>
                </c:pt>
                <c:pt idx="403">
                  <c:v>1.0600000000000005</c:v>
                </c:pt>
                <c:pt idx="404">
                  <c:v>1.02</c:v>
                </c:pt>
                <c:pt idx="405">
                  <c:v>1</c:v>
                </c:pt>
                <c:pt idx="406">
                  <c:v>1.1199999999999999</c:v>
                </c:pt>
                <c:pt idx="407">
                  <c:v>0.95999999999999974</c:v>
                </c:pt>
                <c:pt idx="408">
                  <c:v>1.0999999999999996</c:v>
                </c:pt>
                <c:pt idx="409">
                  <c:v>1.2799999999999998</c:v>
                </c:pt>
                <c:pt idx="410">
                  <c:v>1.4199999999999995</c:v>
                </c:pt>
                <c:pt idx="411">
                  <c:v>1.0599999999999998</c:v>
                </c:pt>
                <c:pt idx="412">
                  <c:v>0.95999999999999974</c:v>
                </c:pt>
                <c:pt idx="413">
                  <c:v>0.77999999999999969</c:v>
                </c:pt>
                <c:pt idx="414">
                  <c:v>0.82</c:v>
                </c:pt>
                <c:pt idx="415">
                  <c:v>0.6399999999999999</c:v>
                </c:pt>
                <c:pt idx="416">
                  <c:v>1.0799999999999996</c:v>
                </c:pt>
                <c:pt idx="417">
                  <c:v>1.2399999999999998</c:v>
                </c:pt>
                <c:pt idx="418">
                  <c:v>1.1199999999999999</c:v>
                </c:pt>
                <c:pt idx="419">
                  <c:v>1.1199999999999999</c:v>
                </c:pt>
                <c:pt idx="420">
                  <c:v>0.99999999999999967</c:v>
                </c:pt>
                <c:pt idx="421">
                  <c:v>0.4199999999999996</c:v>
                </c:pt>
                <c:pt idx="422">
                  <c:v>0.29999999999999966</c:v>
                </c:pt>
                <c:pt idx="423">
                  <c:v>0.59999999999999964</c:v>
                </c:pt>
                <c:pt idx="424">
                  <c:v>0.59999999999999964</c:v>
                </c:pt>
                <c:pt idx="425">
                  <c:v>1</c:v>
                </c:pt>
                <c:pt idx="426">
                  <c:v>1.48</c:v>
                </c:pt>
                <c:pt idx="427">
                  <c:v>1.8199999999999998</c:v>
                </c:pt>
                <c:pt idx="428">
                  <c:v>1.56</c:v>
                </c:pt>
                <c:pt idx="429">
                  <c:v>1.6400000000000001</c:v>
                </c:pt>
                <c:pt idx="430">
                  <c:v>1.4600000000000002</c:v>
                </c:pt>
                <c:pt idx="431">
                  <c:v>1.3800000000000001</c:v>
                </c:pt>
                <c:pt idx="432">
                  <c:v>1.1800000000000002</c:v>
                </c:pt>
                <c:pt idx="433">
                  <c:v>1.02</c:v>
                </c:pt>
                <c:pt idx="434">
                  <c:v>0.61999999999999955</c:v>
                </c:pt>
                <c:pt idx="435">
                  <c:v>0.45999999999999941</c:v>
                </c:pt>
                <c:pt idx="436">
                  <c:v>0.4199999999999996</c:v>
                </c:pt>
                <c:pt idx="437">
                  <c:v>0.39999999999999963</c:v>
                </c:pt>
                <c:pt idx="438">
                  <c:v>0.63999999999999946</c:v>
                </c:pt>
                <c:pt idx="439">
                  <c:v>0.75999999999999979</c:v>
                </c:pt>
                <c:pt idx="440">
                  <c:v>0.9</c:v>
                </c:pt>
                <c:pt idx="441">
                  <c:v>1.3</c:v>
                </c:pt>
                <c:pt idx="442">
                  <c:v>1.2799999999999998</c:v>
                </c:pt>
                <c:pt idx="443">
                  <c:v>1.1599999999999997</c:v>
                </c:pt>
                <c:pt idx="444">
                  <c:v>1.4199999999999995</c:v>
                </c:pt>
                <c:pt idx="445">
                  <c:v>1.5199999999999991</c:v>
                </c:pt>
                <c:pt idx="446">
                  <c:v>1.2599999999999991</c:v>
                </c:pt>
                <c:pt idx="447">
                  <c:v>1.3199999999999992</c:v>
                </c:pt>
                <c:pt idx="448">
                  <c:v>1.4199999999999993</c:v>
                </c:pt>
                <c:pt idx="449">
                  <c:v>0.99999999999999933</c:v>
                </c:pt>
                <c:pt idx="450">
                  <c:v>0.69999999999999962</c:v>
                </c:pt>
                <c:pt idx="451">
                  <c:v>0.51999999999999957</c:v>
                </c:pt>
                <c:pt idx="452">
                  <c:v>0.33999999999999952</c:v>
                </c:pt>
                <c:pt idx="453">
                  <c:v>0.21999999999999958</c:v>
                </c:pt>
                <c:pt idx="454">
                  <c:v>0.55999999999999983</c:v>
                </c:pt>
                <c:pt idx="455">
                  <c:v>0.9199999999999996</c:v>
                </c:pt>
                <c:pt idx="456">
                  <c:v>0.95999999999999974</c:v>
                </c:pt>
                <c:pt idx="457">
                  <c:v>0.8</c:v>
                </c:pt>
                <c:pt idx="458">
                  <c:v>1.1800000000000002</c:v>
                </c:pt>
                <c:pt idx="459">
                  <c:v>1.0200000000000002</c:v>
                </c:pt>
                <c:pt idx="460">
                  <c:v>0.98000000000000043</c:v>
                </c:pt>
                <c:pt idx="461">
                  <c:v>1.1000000000000008</c:v>
                </c:pt>
                <c:pt idx="462">
                  <c:v>1.3800000000000008</c:v>
                </c:pt>
                <c:pt idx="463">
                  <c:v>0.72000000000000064</c:v>
                </c:pt>
                <c:pt idx="464">
                  <c:v>0.8600000000000001</c:v>
                </c:pt>
                <c:pt idx="465">
                  <c:v>0.74000000000000021</c:v>
                </c:pt>
                <c:pt idx="466">
                  <c:v>1.0399999999999998</c:v>
                </c:pt>
                <c:pt idx="467">
                  <c:v>1</c:v>
                </c:pt>
                <c:pt idx="468">
                  <c:v>1.3</c:v>
                </c:pt>
                <c:pt idx="469">
                  <c:v>0.98000000000000043</c:v>
                </c:pt>
                <c:pt idx="470">
                  <c:v>1.1800000000000002</c:v>
                </c:pt>
                <c:pt idx="471">
                  <c:v>0.74000000000000021</c:v>
                </c:pt>
                <c:pt idx="472">
                  <c:v>0.4</c:v>
                </c:pt>
                <c:pt idx="473">
                  <c:v>0.24000000000000021</c:v>
                </c:pt>
                <c:pt idx="474">
                  <c:v>0.44000000000000022</c:v>
                </c:pt>
                <c:pt idx="475">
                  <c:v>0.14000000000000057</c:v>
                </c:pt>
                <c:pt idx="476">
                  <c:v>4.000000000000057E-2</c:v>
                </c:pt>
                <c:pt idx="477">
                  <c:v>0.22000000000000064</c:v>
                </c:pt>
                <c:pt idx="478">
                  <c:v>0.64000000000000057</c:v>
                </c:pt>
                <c:pt idx="479">
                  <c:v>0.40000000000000036</c:v>
                </c:pt>
                <c:pt idx="480">
                  <c:v>0.66000000000000048</c:v>
                </c:pt>
                <c:pt idx="481">
                  <c:v>0.76000000000000012</c:v>
                </c:pt>
                <c:pt idx="482">
                  <c:v>0.7</c:v>
                </c:pt>
                <c:pt idx="483">
                  <c:v>0.35999999999999976</c:v>
                </c:pt>
                <c:pt idx="484">
                  <c:v>0.35999999999999976</c:v>
                </c:pt>
                <c:pt idx="485">
                  <c:v>0.11999999999999958</c:v>
                </c:pt>
                <c:pt idx="486">
                  <c:v>0</c:v>
                </c:pt>
                <c:pt idx="487">
                  <c:v>0.32000000000000028</c:v>
                </c:pt>
                <c:pt idx="488">
                  <c:v>0.22000000000000064</c:v>
                </c:pt>
                <c:pt idx="489">
                  <c:v>0.30000000000000071</c:v>
                </c:pt>
                <c:pt idx="490">
                  <c:v>0.34000000000000091</c:v>
                </c:pt>
                <c:pt idx="491">
                  <c:v>0.16000000000000086</c:v>
                </c:pt>
                <c:pt idx="492">
                  <c:v>-0.23999999999999949</c:v>
                </c:pt>
                <c:pt idx="493">
                  <c:v>-0.19999999999999965</c:v>
                </c:pt>
                <c:pt idx="494">
                  <c:v>-0.11999999999999993</c:v>
                </c:pt>
                <c:pt idx="495">
                  <c:v>-0.32000000000000028</c:v>
                </c:pt>
                <c:pt idx="496">
                  <c:v>-2.0000000000000285E-2</c:v>
                </c:pt>
                <c:pt idx="497">
                  <c:v>0.11999999999999958</c:v>
                </c:pt>
                <c:pt idx="498">
                  <c:v>0.53999999999999948</c:v>
                </c:pt>
                <c:pt idx="499">
                  <c:v>0.85999999999999976</c:v>
                </c:pt>
                <c:pt idx="500">
                  <c:v>0.68</c:v>
                </c:pt>
                <c:pt idx="501">
                  <c:v>0.43999999999999984</c:v>
                </c:pt>
                <c:pt idx="502">
                  <c:v>0.56000000000000016</c:v>
                </c:pt>
                <c:pt idx="503">
                  <c:v>-0.1</c:v>
                </c:pt>
                <c:pt idx="504">
                  <c:v>-0.51999999999999991</c:v>
                </c:pt>
                <c:pt idx="505">
                  <c:v>-0.4</c:v>
                </c:pt>
                <c:pt idx="506">
                  <c:v>-0.43999999999999984</c:v>
                </c:pt>
                <c:pt idx="507">
                  <c:v>-0.7000000000000004</c:v>
                </c:pt>
                <c:pt idx="508">
                  <c:v>-0.38000000000000006</c:v>
                </c:pt>
                <c:pt idx="509">
                  <c:v>-0.35999999999999976</c:v>
                </c:pt>
                <c:pt idx="510">
                  <c:v>-0.69999999999999962</c:v>
                </c:pt>
                <c:pt idx="511">
                  <c:v>-0.51999999999999991</c:v>
                </c:pt>
                <c:pt idx="512">
                  <c:v>-0.63999999999999946</c:v>
                </c:pt>
                <c:pt idx="513">
                  <c:v>-0.83999999999999986</c:v>
                </c:pt>
                <c:pt idx="514">
                  <c:v>-0.5800000000000004</c:v>
                </c:pt>
                <c:pt idx="515">
                  <c:v>-0.22000000000000064</c:v>
                </c:pt>
                <c:pt idx="516">
                  <c:v>-0.34000000000000058</c:v>
                </c:pt>
                <c:pt idx="517">
                  <c:v>-0.26000000000000012</c:v>
                </c:pt>
                <c:pt idx="518">
                  <c:v>0.10000000000000035</c:v>
                </c:pt>
                <c:pt idx="519">
                  <c:v>4.000000000000057E-2</c:v>
                </c:pt>
                <c:pt idx="520">
                  <c:v>0.26000000000000084</c:v>
                </c:pt>
                <c:pt idx="521">
                  <c:v>0.70000000000000073</c:v>
                </c:pt>
                <c:pt idx="522">
                  <c:v>1.1800000000000004</c:v>
                </c:pt>
                <c:pt idx="523">
                  <c:v>0.78</c:v>
                </c:pt>
                <c:pt idx="524">
                  <c:v>0.51999999999999957</c:v>
                </c:pt>
                <c:pt idx="525">
                  <c:v>0.29999999999999927</c:v>
                </c:pt>
                <c:pt idx="526">
                  <c:v>-8.0000000000000432E-2</c:v>
                </c:pt>
                <c:pt idx="527">
                  <c:v>-0.52000000000000068</c:v>
                </c:pt>
                <c:pt idx="528">
                  <c:v>-8.0000000000000432E-2</c:v>
                </c:pt>
                <c:pt idx="529">
                  <c:v>0.21999999999999992</c:v>
                </c:pt>
                <c:pt idx="530">
                  <c:v>0.25999999999999979</c:v>
                </c:pt>
                <c:pt idx="531">
                  <c:v>0.41999999999999993</c:v>
                </c:pt>
                <c:pt idx="532">
                  <c:v>0.4599999999999998</c:v>
                </c:pt>
                <c:pt idx="533">
                  <c:v>-2.0000000000000285E-2</c:v>
                </c:pt>
                <c:pt idx="534">
                  <c:v>-0.54000000000000026</c:v>
                </c:pt>
                <c:pt idx="535">
                  <c:v>-0.41999999999999993</c:v>
                </c:pt>
                <c:pt idx="536">
                  <c:v>-0.4</c:v>
                </c:pt>
                <c:pt idx="537">
                  <c:v>-5.999999999999979E-2</c:v>
                </c:pt>
                <c:pt idx="538">
                  <c:v>0.50000000000000033</c:v>
                </c:pt>
                <c:pt idx="539">
                  <c:v>1.0600000000000005</c:v>
                </c:pt>
                <c:pt idx="540">
                  <c:v>1.0000000000000004</c:v>
                </c:pt>
                <c:pt idx="541">
                  <c:v>1.08</c:v>
                </c:pt>
                <c:pt idx="542">
                  <c:v>1.08</c:v>
                </c:pt>
                <c:pt idx="543">
                  <c:v>0.66000000000000014</c:v>
                </c:pt>
                <c:pt idx="544">
                  <c:v>0.36000000000000015</c:v>
                </c:pt>
                <c:pt idx="545">
                  <c:v>0.28000000000000008</c:v>
                </c:pt>
                <c:pt idx="546">
                  <c:v>0.10000000000000035</c:v>
                </c:pt>
                <c:pt idx="547">
                  <c:v>6.0000000000000143E-2</c:v>
                </c:pt>
                <c:pt idx="548">
                  <c:v>-1.9999999999999928E-2</c:v>
                </c:pt>
                <c:pt idx="549">
                  <c:v>3.9999999999999855E-2</c:v>
                </c:pt>
                <c:pt idx="550">
                  <c:v>-0.14000000000000021</c:v>
                </c:pt>
                <c:pt idx="551">
                  <c:v>-0.18000000000000044</c:v>
                </c:pt>
                <c:pt idx="552">
                  <c:v>-0.26000000000000051</c:v>
                </c:pt>
                <c:pt idx="553">
                  <c:v>0.17999999999999935</c:v>
                </c:pt>
                <c:pt idx="554">
                  <c:v>3.9999999999999501E-2</c:v>
                </c:pt>
                <c:pt idx="555">
                  <c:v>0.4599999999999998</c:v>
                </c:pt>
                <c:pt idx="556">
                  <c:v>0.61999999999999988</c:v>
                </c:pt>
                <c:pt idx="557">
                  <c:v>0.6</c:v>
                </c:pt>
                <c:pt idx="558">
                  <c:v>0.56000000000000016</c:v>
                </c:pt>
                <c:pt idx="559">
                  <c:v>0.91999999999999993</c:v>
                </c:pt>
                <c:pt idx="560">
                  <c:v>0.57999999999999974</c:v>
                </c:pt>
                <c:pt idx="561">
                  <c:v>0.73999999999999988</c:v>
                </c:pt>
                <c:pt idx="562">
                  <c:v>0.68</c:v>
                </c:pt>
                <c:pt idx="563">
                  <c:v>0.59999999999999964</c:v>
                </c:pt>
                <c:pt idx="564">
                  <c:v>0.6399999999999999</c:v>
                </c:pt>
                <c:pt idx="565">
                  <c:v>1</c:v>
                </c:pt>
                <c:pt idx="566">
                  <c:v>0.43999999999999984</c:v>
                </c:pt>
                <c:pt idx="567">
                  <c:v>0.4</c:v>
                </c:pt>
                <c:pt idx="568">
                  <c:v>2.0000000000000285E-2</c:v>
                </c:pt>
                <c:pt idx="569">
                  <c:v>-0.41999999999999993</c:v>
                </c:pt>
                <c:pt idx="570">
                  <c:v>-0.8</c:v>
                </c:pt>
                <c:pt idx="571">
                  <c:v>-0.3</c:v>
                </c:pt>
                <c:pt idx="572">
                  <c:v>-0.38000000000000006</c:v>
                </c:pt>
                <c:pt idx="573">
                  <c:v>-0.3</c:v>
                </c:pt>
                <c:pt idx="574">
                  <c:v>-1.9999999999999574E-2</c:v>
                </c:pt>
                <c:pt idx="575">
                  <c:v>0.44000000000000022</c:v>
                </c:pt>
                <c:pt idx="576">
                  <c:v>0.26000000000000051</c:v>
                </c:pt>
                <c:pt idx="577">
                  <c:v>0.12000000000000029</c:v>
                </c:pt>
                <c:pt idx="578">
                  <c:v>0.44000000000000022</c:v>
                </c:pt>
                <c:pt idx="579">
                  <c:v>0.23999999999999985</c:v>
                </c:pt>
                <c:pt idx="580">
                  <c:v>-0.11999999999999993</c:v>
                </c:pt>
                <c:pt idx="581">
                  <c:v>-0.4</c:v>
                </c:pt>
                <c:pt idx="582">
                  <c:v>-0.5</c:v>
                </c:pt>
                <c:pt idx="583">
                  <c:v>-1.0400000000000003</c:v>
                </c:pt>
                <c:pt idx="584">
                  <c:v>-0.98000000000000043</c:v>
                </c:pt>
                <c:pt idx="585">
                  <c:v>-1.0400000000000003</c:v>
                </c:pt>
                <c:pt idx="586">
                  <c:v>-0.84000000000000019</c:v>
                </c:pt>
                <c:pt idx="587">
                  <c:v>-0.58000000000000007</c:v>
                </c:pt>
                <c:pt idx="588">
                  <c:v>-0.28000000000000008</c:v>
                </c:pt>
                <c:pt idx="589">
                  <c:v>-0.43999999999999984</c:v>
                </c:pt>
                <c:pt idx="590">
                  <c:v>-0.13999999999999985</c:v>
                </c:pt>
                <c:pt idx="591">
                  <c:v>-0.14000000000000021</c:v>
                </c:pt>
                <c:pt idx="592">
                  <c:v>-0.26000000000000012</c:v>
                </c:pt>
                <c:pt idx="593">
                  <c:v>-5.999999999999979E-2</c:v>
                </c:pt>
                <c:pt idx="594">
                  <c:v>0.36000000000000015</c:v>
                </c:pt>
                <c:pt idx="595">
                  <c:v>0.4799999999999997</c:v>
                </c:pt>
                <c:pt idx="596">
                  <c:v>0.55999999999999983</c:v>
                </c:pt>
                <c:pt idx="597">
                  <c:v>0.87999999999999967</c:v>
                </c:pt>
                <c:pt idx="598">
                  <c:v>0.55999999999999939</c:v>
                </c:pt>
                <c:pt idx="599">
                  <c:v>0.39999999999999963</c:v>
                </c:pt>
                <c:pt idx="600">
                  <c:v>-2.0000000000000285E-2</c:v>
                </c:pt>
                <c:pt idx="601">
                  <c:v>0</c:v>
                </c:pt>
                <c:pt idx="602">
                  <c:v>8.0000000000000071E-2</c:v>
                </c:pt>
                <c:pt idx="603">
                  <c:v>0.26000000000000012</c:v>
                </c:pt>
                <c:pt idx="604">
                  <c:v>0.34000000000000019</c:v>
                </c:pt>
                <c:pt idx="605">
                  <c:v>0.52000000000000024</c:v>
                </c:pt>
                <c:pt idx="606">
                  <c:v>0.44000000000000022</c:v>
                </c:pt>
                <c:pt idx="607">
                  <c:v>0.10000000000000035</c:v>
                </c:pt>
                <c:pt idx="608">
                  <c:v>0</c:v>
                </c:pt>
                <c:pt idx="609">
                  <c:v>-7.1054273576010023E-16</c:v>
                </c:pt>
                <c:pt idx="610">
                  <c:v>-4.0000000000000924E-2</c:v>
                </c:pt>
                <c:pt idx="611">
                  <c:v>-2.0000000000000996E-2</c:v>
                </c:pt>
                <c:pt idx="612">
                  <c:v>0.29999999999999893</c:v>
                </c:pt>
                <c:pt idx="613">
                  <c:v>0.83999999999999919</c:v>
                </c:pt>
                <c:pt idx="614">
                  <c:v>0.85999999999999943</c:v>
                </c:pt>
                <c:pt idx="615">
                  <c:v>0.63999999999999913</c:v>
                </c:pt>
                <c:pt idx="616">
                  <c:v>0.31999999999999884</c:v>
                </c:pt>
                <c:pt idx="617">
                  <c:v>0.23999999999999916</c:v>
                </c:pt>
                <c:pt idx="618">
                  <c:v>-0.38000000000000045</c:v>
                </c:pt>
                <c:pt idx="619">
                  <c:v>-0.43999999999999984</c:v>
                </c:pt>
                <c:pt idx="620">
                  <c:v>-0.21999999999999958</c:v>
                </c:pt>
                <c:pt idx="621">
                  <c:v>-7.9999999999999002E-2</c:v>
                </c:pt>
                <c:pt idx="622">
                  <c:v>-0.25999999999999945</c:v>
                </c:pt>
                <c:pt idx="623">
                  <c:v>0.10000000000000071</c:v>
                </c:pt>
                <c:pt idx="624">
                  <c:v>7.1054273576010023E-16</c:v>
                </c:pt>
                <c:pt idx="625">
                  <c:v>-5.9999999999998721E-2</c:v>
                </c:pt>
                <c:pt idx="626">
                  <c:v>6.0000000000000851E-2</c:v>
                </c:pt>
                <c:pt idx="627">
                  <c:v>2.0000000000000996E-2</c:v>
                </c:pt>
                <c:pt idx="628">
                  <c:v>-0.4199999999999996</c:v>
                </c:pt>
                <c:pt idx="629">
                  <c:v>-0.53999999999999981</c:v>
                </c:pt>
                <c:pt idx="630">
                  <c:v>-0.54000000000000059</c:v>
                </c:pt>
                <c:pt idx="631">
                  <c:v>-0.68000000000000038</c:v>
                </c:pt>
                <c:pt idx="632">
                  <c:v>-0.64000000000000057</c:v>
                </c:pt>
                <c:pt idx="633">
                  <c:v>-0.64000000000000057</c:v>
                </c:pt>
                <c:pt idx="634">
                  <c:v>-0.68000000000000038</c:v>
                </c:pt>
                <c:pt idx="635">
                  <c:v>-0.53999999999999981</c:v>
                </c:pt>
                <c:pt idx="636">
                  <c:v>-0.49999999999999928</c:v>
                </c:pt>
                <c:pt idx="637">
                  <c:v>-9.9999999999999284E-2</c:v>
                </c:pt>
                <c:pt idx="638">
                  <c:v>-5.9999999999999429E-2</c:v>
                </c:pt>
                <c:pt idx="639">
                  <c:v>-0.17999999999999972</c:v>
                </c:pt>
                <c:pt idx="640">
                  <c:v>-0.18000000000000044</c:v>
                </c:pt>
                <c:pt idx="641">
                  <c:v>3.999999999999844E-2</c:v>
                </c:pt>
                <c:pt idx="642">
                  <c:v>-0.46000000000000157</c:v>
                </c:pt>
                <c:pt idx="643">
                  <c:v>-0.30000000000000143</c:v>
                </c:pt>
                <c:pt idx="644">
                  <c:v>-0.38000000000000184</c:v>
                </c:pt>
                <c:pt idx="645">
                  <c:v>-0.46000000000000085</c:v>
                </c:pt>
                <c:pt idx="646">
                  <c:v>-0.64000000000000057</c:v>
                </c:pt>
                <c:pt idx="647">
                  <c:v>-0.36000000000000087</c:v>
                </c:pt>
                <c:pt idx="648">
                  <c:v>-0.36000000000000015</c:v>
                </c:pt>
                <c:pt idx="649">
                  <c:v>-9.9999999999999284E-2</c:v>
                </c:pt>
                <c:pt idx="650">
                  <c:v>-0.1</c:v>
                </c:pt>
                <c:pt idx="651">
                  <c:v>2.0000000000000285E-2</c:v>
                </c:pt>
                <c:pt idx="652">
                  <c:v>-0.41999999999999887</c:v>
                </c:pt>
                <c:pt idx="653">
                  <c:v>-0.6</c:v>
                </c:pt>
                <c:pt idx="654">
                  <c:v>-0.46000000000000085</c:v>
                </c:pt>
                <c:pt idx="655">
                  <c:v>-0.37999999999999973</c:v>
                </c:pt>
                <c:pt idx="656">
                  <c:v>-0.43999999999999917</c:v>
                </c:pt>
                <c:pt idx="657">
                  <c:v>-0.1</c:v>
                </c:pt>
                <c:pt idx="658">
                  <c:v>0.14000000000000057</c:v>
                </c:pt>
                <c:pt idx="659">
                  <c:v>-5.9999999999999429E-2</c:v>
                </c:pt>
                <c:pt idx="660">
                  <c:v>-0.22000000000000028</c:v>
                </c:pt>
                <c:pt idx="661">
                  <c:v>1.9999999999998862E-2</c:v>
                </c:pt>
                <c:pt idx="662">
                  <c:v>-0.28000000000000114</c:v>
                </c:pt>
                <c:pt idx="663">
                  <c:v>-0.34000000000000058</c:v>
                </c:pt>
                <c:pt idx="664">
                  <c:v>-0.62000000000000033</c:v>
                </c:pt>
                <c:pt idx="665">
                  <c:v>-0.65999999999999948</c:v>
                </c:pt>
                <c:pt idx="666">
                  <c:v>-0.71999999999999886</c:v>
                </c:pt>
                <c:pt idx="667">
                  <c:v>-0.47999999999999832</c:v>
                </c:pt>
                <c:pt idx="668">
                  <c:v>-0.55999999999999939</c:v>
                </c:pt>
                <c:pt idx="669">
                  <c:v>-0.21999999999999886</c:v>
                </c:pt>
                <c:pt idx="670">
                  <c:v>2.0000000000000285E-2</c:v>
                </c:pt>
                <c:pt idx="671">
                  <c:v>-0.28000000000000114</c:v>
                </c:pt>
                <c:pt idx="672">
                  <c:v>-0.42000000000000026</c:v>
                </c:pt>
                <c:pt idx="673">
                  <c:v>-0.33999999999999914</c:v>
                </c:pt>
                <c:pt idx="674">
                  <c:v>-0.65999999999999948</c:v>
                </c:pt>
                <c:pt idx="675">
                  <c:v>-0.71999999999999886</c:v>
                </c:pt>
                <c:pt idx="676">
                  <c:v>-0.69999999999999718</c:v>
                </c:pt>
                <c:pt idx="677">
                  <c:v>-0.27999999999999831</c:v>
                </c:pt>
                <c:pt idx="678">
                  <c:v>-0.25999999999999801</c:v>
                </c:pt>
                <c:pt idx="679">
                  <c:v>0.20000000000000284</c:v>
                </c:pt>
                <c:pt idx="680">
                  <c:v>0.42000000000000315</c:v>
                </c:pt>
                <c:pt idx="681">
                  <c:v>0.64000000000000201</c:v>
                </c:pt>
                <c:pt idx="682">
                  <c:v>0.36000000000000226</c:v>
                </c:pt>
                <c:pt idx="683">
                  <c:v>0.50000000000000144</c:v>
                </c:pt>
                <c:pt idx="684">
                  <c:v>0.14000000000000057</c:v>
                </c:pt>
                <c:pt idx="685">
                  <c:v>-0.1</c:v>
                </c:pt>
                <c:pt idx="686">
                  <c:v>-0.43999999999999917</c:v>
                </c:pt>
                <c:pt idx="687">
                  <c:v>-0.22000000000000028</c:v>
                </c:pt>
                <c:pt idx="688">
                  <c:v>-0.30000000000000143</c:v>
                </c:pt>
                <c:pt idx="689">
                  <c:v>-4.0000000000001992E-2</c:v>
                </c:pt>
                <c:pt idx="690">
                  <c:v>-0.38000000000000256</c:v>
                </c:pt>
                <c:pt idx="691">
                  <c:v>-0.30000000000000282</c:v>
                </c:pt>
                <c:pt idx="692">
                  <c:v>-0.70000000000000284</c:v>
                </c:pt>
                <c:pt idx="693">
                  <c:v>-0.72000000000000175</c:v>
                </c:pt>
                <c:pt idx="694">
                  <c:v>-0.50000000000000144</c:v>
                </c:pt>
                <c:pt idx="695">
                  <c:v>-6.0000000000000851E-2</c:v>
                </c:pt>
                <c:pt idx="696">
                  <c:v>0.21999999999999886</c:v>
                </c:pt>
                <c:pt idx="697">
                  <c:v>5.9999999999999429E-2</c:v>
                </c:pt>
                <c:pt idx="698">
                  <c:v>0.2</c:v>
                </c:pt>
                <c:pt idx="699">
                  <c:v>0.12000000000000029</c:v>
                </c:pt>
                <c:pt idx="700">
                  <c:v>0.5</c:v>
                </c:pt>
                <c:pt idx="701">
                  <c:v>0.4799999999999997</c:v>
                </c:pt>
                <c:pt idx="702">
                  <c:v>0.93999999999999917</c:v>
                </c:pt>
                <c:pt idx="703">
                  <c:v>0.81999999999999884</c:v>
                </c:pt>
                <c:pt idx="704">
                  <c:v>0.83999999999999919</c:v>
                </c:pt>
                <c:pt idx="705">
                  <c:v>0.21999999999999886</c:v>
                </c:pt>
                <c:pt idx="706">
                  <c:v>0.1</c:v>
                </c:pt>
                <c:pt idx="707">
                  <c:v>4.000000000000057E-2</c:v>
                </c:pt>
                <c:pt idx="708">
                  <c:v>0.24000000000000057</c:v>
                </c:pt>
                <c:pt idx="709">
                  <c:v>0.2</c:v>
                </c:pt>
                <c:pt idx="710">
                  <c:v>0.7</c:v>
                </c:pt>
                <c:pt idx="711">
                  <c:v>0.53999999999999915</c:v>
                </c:pt>
                <c:pt idx="712">
                  <c:v>0.65999999999999948</c:v>
                </c:pt>
                <c:pt idx="713">
                  <c:v>0.3</c:v>
                </c:pt>
                <c:pt idx="714">
                  <c:v>0</c:v>
                </c:pt>
                <c:pt idx="715">
                  <c:v>-0.27999999999999969</c:v>
                </c:pt>
                <c:pt idx="716">
                  <c:v>0</c:v>
                </c:pt>
                <c:pt idx="717">
                  <c:v>-7.999999999999971E-2</c:v>
                </c:pt>
                <c:pt idx="718">
                  <c:v>1.9999999999998862E-2</c:v>
                </c:pt>
                <c:pt idx="719">
                  <c:v>-0.10000000000000142</c:v>
                </c:pt>
                <c:pt idx="720">
                  <c:v>-0.1200000000000017</c:v>
                </c:pt>
                <c:pt idx="721">
                  <c:v>0.1799999999999983</c:v>
                </c:pt>
                <c:pt idx="722">
                  <c:v>-0.26000000000000228</c:v>
                </c:pt>
                <c:pt idx="723">
                  <c:v>-0.40000000000000141</c:v>
                </c:pt>
                <c:pt idx="724">
                  <c:v>-0.26000000000000084</c:v>
                </c:pt>
                <c:pt idx="725">
                  <c:v>-0.5</c:v>
                </c:pt>
                <c:pt idx="726">
                  <c:v>-0.93999999999999917</c:v>
                </c:pt>
                <c:pt idx="727">
                  <c:v>-0.63999999999999913</c:v>
                </c:pt>
                <c:pt idx="728">
                  <c:v>-0.57999999999999974</c:v>
                </c:pt>
                <c:pt idx="729">
                  <c:v>-0.7</c:v>
                </c:pt>
                <c:pt idx="730">
                  <c:v>-0.1200000000000017</c:v>
                </c:pt>
                <c:pt idx="731">
                  <c:v>-8.0000000000002555E-2</c:v>
                </c:pt>
                <c:pt idx="732">
                  <c:v>-0.10000000000000284</c:v>
                </c:pt>
                <c:pt idx="733">
                  <c:v>-0.10000000000000284</c:v>
                </c:pt>
                <c:pt idx="734">
                  <c:v>0.27999999999999686</c:v>
                </c:pt>
                <c:pt idx="735">
                  <c:v>-0.20000000000000143</c:v>
                </c:pt>
                <c:pt idx="736">
                  <c:v>-0.12000000000000029</c:v>
                </c:pt>
                <c:pt idx="737">
                  <c:v>-0.13999999999999915</c:v>
                </c:pt>
                <c:pt idx="738">
                  <c:v>6.0000000000000851E-2</c:v>
                </c:pt>
                <c:pt idx="739">
                  <c:v>-3.9999999999999147E-2</c:v>
                </c:pt>
                <c:pt idx="740">
                  <c:v>-0.19999999999999857</c:v>
                </c:pt>
                <c:pt idx="741">
                  <c:v>-0.23999999999999916</c:v>
                </c:pt>
                <c:pt idx="742">
                  <c:v>-0.15999999999999942</c:v>
                </c:pt>
                <c:pt idx="743">
                  <c:v>-0.11999999999999886</c:v>
                </c:pt>
                <c:pt idx="744">
                  <c:v>6.0000000000002274E-2</c:v>
                </c:pt>
                <c:pt idx="745">
                  <c:v>0.28000000000000114</c:v>
                </c:pt>
                <c:pt idx="746">
                  <c:v>0.16000000000000228</c:v>
                </c:pt>
                <c:pt idx="747">
                  <c:v>0.16000000000000228</c:v>
                </c:pt>
                <c:pt idx="748">
                  <c:v>0.14000000000000198</c:v>
                </c:pt>
                <c:pt idx="749">
                  <c:v>6.0000000000000851E-2</c:v>
                </c:pt>
                <c:pt idx="750">
                  <c:v>0.36000000000000087</c:v>
                </c:pt>
                <c:pt idx="751">
                  <c:v>0.53999999999999915</c:v>
                </c:pt>
                <c:pt idx="752">
                  <c:v>0.67999999999999827</c:v>
                </c:pt>
                <c:pt idx="753">
                  <c:v>0.57999999999999829</c:v>
                </c:pt>
                <c:pt idx="754">
                  <c:v>0.55999999999999805</c:v>
                </c:pt>
                <c:pt idx="755">
                  <c:v>0.23999999999999772</c:v>
                </c:pt>
                <c:pt idx="756">
                  <c:v>0.21999999999999886</c:v>
                </c:pt>
                <c:pt idx="757">
                  <c:v>0.23999999999999916</c:v>
                </c:pt>
                <c:pt idx="758">
                  <c:v>0.4</c:v>
                </c:pt>
                <c:pt idx="759">
                  <c:v>0.58000000000000118</c:v>
                </c:pt>
                <c:pt idx="760">
                  <c:v>0.68000000000000116</c:v>
                </c:pt>
                <c:pt idx="761">
                  <c:v>0.67999999999999972</c:v>
                </c:pt>
                <c:pt idx="762">
                  <c:v>0.57999999999999974</c:v>
                </c:pt>
                <c:pt idx="763">
                  <c:v>0.55999999999999939</c:v>
                </c:pt>
                <c:pt idx="764">
                  <c:v>0.33999999999999914</c:v>
                </c:pt>
                <c:pt idx="765">
                  <c:v>0.27999999999999969</c:v>
                </c:pt>
                <c:pt idx="766">
                  <c:v>0.24000000000000057</c:v>
                </c:pt>
                <c:pt idx="767">
                  <c:v>0.44000000000000056</c:v>
                </c:pt>
                <c:pt idx="768">
                  <c:v>0.1</c:v>
                </c:pt>
                <c:pt idx="769">
                  <c:v>0.12000000000000029</c:v>
                </c:pt>
                <c:pt idx="770">
                  <c:v>-4.000000000000057E-2</c:v>
                </c:pt>
                <c:pt idx="771">
                  <c:v>3.9999999999999147E-2</c:v>
                </c:pt>
                <c:pt idx="772">
                  <c:v>-0.18000000000000113</c:v>
                </c:pt>
                <c:pt idx="773">
                  <c:v>3.9999999999999147E-2</c:v>
                </c:pt>
                <c:pt idx="774">
                  <c:v>-1.4210854715202005E-15</c:v>
                </c:pt>
                <c:pt idx="775">
                  <c:v>0.42000000000000026</c:v>
                </c:pt>
                <c:pt idx="776">
                  <c:v>0.22000000000000028</c:v>
                </c:pt>
                <c:pt idx="777">
                  <c:v>-1.9999999999998862E-2</c:v>
                </c:pt>
                <c:pt idx="778">
                  <c:v>0.28000000000000114</c:v>
                </c:pt>
                <c:pt idx="779">
                  <c:v>0.56000000000000083</c:v>
                </c:pt>
                <c:pt idx="780">
                  <c:v>0.33999999999999914</c:v>
                </c:pt>
                <c:pt idx="781">
                  <c:v>0.54000000000000059</c:v>
                </c:pt>
                <c:pt idx="782">
                  <c:v>1.1799999999999997</c:v>
                </c:pt>
                <c:pt idx="783">
                  <c:v>0.82000000000000028</c:v>
                </c:pt>
                <c:pt idx="784">
                  <c:v>0.86000000000000087</c:v>
                </c:pt>
                <c:pt idx="785">
                  <c:v>1.2200000000000017</c:v>
                </c:pt>
                <c:pt idx="786">
                  <c:v>1.5</c:v>
                </c:pt>
                <c:pt idx="787">
                  <c:v>0.97999999999999976</c:v>
                </c:pt>
                <c:pt idx="788">
                  <c:v>0.95999999999999941</c:v>
                </c:pt>
                <c:pt idx="789">
                  <c:v>0.91999999999999882</c:v>
                </c:pt>
                <c:pt idx="790">
                  <c:v>0.47999999999999832</c:v>
                </c:pt>
                <c:pt idx="791">
                  <c:v>3.9999999999999147E-2</c:v>
                </c:pt>
                <c:pt idx="792">
                  <c:v>-0.24000000000000057</c:v>
                </c:pt>
                <c:pt idx="793">
                  <c:v>-0.40000000000000141</c:v>
                </c:pt>
                <c:pt idx="794">
                  <c:v>-0.68000000000000116</c:v>
                </c:pt>
                <c:pt idx="795">
                  <c:v>-0.52000000000000024</c:v>
                </c:pt>
                <c:pt idx="796">
                  <c:v>-0.24000000000000057</c:v>
                </c:pt>
                <c:pt idx="797">
                  <c:v>0.5</c:v>
                </c:pt>
                <c:pt idx="798">
                  <c:v>0.46000000000000085</c:v>
                </c:pt>
                <c:pt idx="799">
                  <c:v>0.48000000000000115</c:v>
                </c:pt>
                <c:pt idx="800">
                  <c:v>0.45999999999999941</c:v>
                </c:pt>
                <c:pt idx="801">
                  <c:v>0.23999999999999916</c:v>
                </c:pt>
                <c:pt idx="802">
                  <c:v>-6.0000000000000851E-2</c:v>
                </c:pt>
                <c:pt idx="803">
                  <c:v>7.9999999999998295E-2</c:v>
                </c:pt>
                <c:pt idx="804">
                  <c:v>-0.14000000000000198</c:v>
                </c:pt>
                <c:pt idx="805">
                  <c:v>-0.26000000000000084</c:v>
                </c:pt>
                <c:pt idx="806">
                  <c:v>-4.000000000000057E-2</c:v>
                </c:pt>
                <c:pt idx="807">
                  <c:v>0.13999999999999915</c:v>
                </c:pt>
                <c:pt idx="808">
                  <c:v>0.43999999999999917</c:v>
                </c:pt>
                <c:pt idx="809">
                  <c:v>0.81999999999999884</c:v>
                </c:pt>
                <c:pt idx="810">
                  <c:v>0.97999999999999832</c:v>
                </c:pt>
                <c:pt idx="811">
                  <c:v>0.97999999999999832</c:v>
                </c:pt>
                <c:pt idx="812">
                  <c:v>0.91999999999999882</c:v>
                </c:pt>
                <c:pt idx="813">
                  <c:v>0.89999999999999858</c:v>
                </c:pt>
                <c:pt idx="814">
                  <c:v>0.83999999999999919</c:v>
                </c:pt>
                <c:pt idx="815">
                  <c:v>0.42000000000000026</c:v>
                </c:pt>
                <c:pt idx="816">
                  <c:v>2.0000000000000285E-2</c:v>
                </c:pt>
                <c:pt idx="817">
                  <c:v>0</c:v>
                </c:pt>
                <c:pt idx="818">
                  <c:v>-1.9999999999998862E-2</c:v>
                </c:pt>
                <c:pt idx="819">
                  <c:v>-0.21999999999999886</c:v>
                </c:pt>
                <c:pt idx="820">
                  <c:v>-0.22000000000000028</c:v>
                </c:pt>
                <c:pt idx="821">
                  <c:v>0.44000000000000056</c:v>
                </c:pt>
                <c:pt idx="822">
                  <c:v>0.22000000000000028</c:v>
                </c:pt>
                <c:pt idx="823">
                  <c:v>0.32000000000000028</c:v>
                </c:pt>
                <c:pt idx="824">
                  <c:v>0.5</c:v>
                </c:pt>
                <c:pt idx="825">
                  <c:v>0.58000000000000118</c:v>
                </c:pt>
                <c:pt idx="826">
                  <c:v>0.26000000000000084</c:v>
                </c:pt>
                <c:pt idx="827">
                  <c:v>0.18000000000000113</c:v>
                </c:pt>
                <c:pt idx="828">
                  <c:v>0.27999999999999969</c:v>
                </c:pt>
                <c:pt idx="829">
                  <c:v>0.4</c:v>
                </c:pt>
                <c:pt idx="830">
                  <c:v>0.75999999999999945</c:v>
                </c:pt>
                <c:pt idx="831">
                  <c:v>0.85999999999999799</c:v>
                </c:pt>
                <c:pt idx="832">
                  <c:v>1.1599999999999979</c:v>
                </c:pt>
                <c:pt idx="833">
                  <c:v>0.93999999999999917</c:v>
                </c:pt>
                <c:pt idx="834">
                  <c:v>0.7399999999999991</c:v>
                </c:pt>
                <c:pt idx="835">
                  <c:v>0.11999999999999886</c:v>
                </c:pt>
                <c:pt idx="836">
                  <c:v>-0.14000000000000057</c:v>
                </c:pt>
                <c:pt idx="837">
                  <c:v>-0.24000000000000057</c:v>
                </c:pt>
                <c:pt idx="838">
                  <c:v>3.9999999999999147E-2</c:v>
                </c:pt>
                <c:pt idx="839">
                  <c:v>-0.28000000000000114</c:v>
                </c:pt>
                <c:pt idx="840">
                  <c:v>-0.12000000000000029</c:v>
                </c:pt>
                <c:pt idx="841">
                  <c:v>7.999999999999971E-2</c:v>
                </c:pt>
                <c:pt idx="842">
                  <c:v>0.21999999999999886</c:v>
                </c:pt>
                <c:pt idx="843">
                  <c:v>-0.26000000000000084</c:v>
                </c:pt>
                <c:pt idx="844">
                  <c:v>0.25999999999999945</c:v>
                </c:pt>
                <c:pt idx="845">
                  <c:v>0.69999999999999862</c:v>
                </c:pt>
                <c:pt idx="846">
                  <c:v>0.8</c:v>
                </c:pt>
                <c:pt idx="847">
                  <c:v>0.42000000000000171</c:v>
                </c:pt>
                <c:pt idx="848">
                  <c:v>0.84000000000000197</c:v>
                </c:pt>
                <c:pt idx="849">
                  <c:v>0.58000000000000251</c:v>
                </c:pt>
                <c:pt idx="850">
                  <c:v>0.10000000000000284</c:v>
                </c:pt>
                <c:pt idx="851">
                  <c:v>-0.37999999999999828</c:v>
                </c:pt>
                <c:pt idx="852">
                  <c:v>0.12000000000000029</c:v>
                </c:pt>
                <c:pt idx="853">
                  <c:v>3.9999999999999147E-2</c:v>
                </c:pt>
                <c:pt idx="854">
                  <c:v>0.19999999999999857</c:v>
                </c:pt>
                <c:pt idx="855">
                  <c:v>0.49999999999999856</c:v>
                </c:pt>
                <c:pt idx="856">
                  <c:v>0.95999999999999797</c:v>
                </c:pt>
                <c:pt idx="857">
                  <c:v>0.55999999999999805</c:v>
                </c:pt>
                <c:pt idx="858">
                  <c:v>0.35999999999999799</c:v>
                </c:pt>
                <c:pt idx="859">
                  <c:v>0.53999999999999915</c:v>
                </c:pt>
                <c:pt idx="860">
                  <c:v>0.31999999999999884</c:v>
                </c:pt>
                <c:pt idx="861">
                  <c:v>0.27999999999999831</c:v>
                </c:pt>
                <c:pt idx="862">
                  <c:v>0.25999999999999945</c:v>
                </c:pt>
                <c:pt idx="863">
                  <c:v>0.12000000000000029</c:v>
                </c:pt>
                <c:pt idx="864">
                  <c:v>0.13999999999999915</c:v>
                </c:pt>
                <c:pt idx="865">
                  <c:v>0.27999999999999969</c:v>
                </c:pt>
                <c:pt idx="866">
                  <c:v>0.34000000000000058</c:v>
                </c:pt>
                <c:pt idx="867">
                  <c:v>0.55999999999999939</c:v>
                </c:pt>
                <c:pt idx="868">
                  <c:v>0.2999999999999986</c:v>
                </c:pt>
                <c:pt idx="869">
                  <c:v>0.13999999999999774</c:v>
                </c:pt>
                <c:pt idx="870">
                  <c:v>7.9999999999998295E-2</c:v>
                </c:pt>
                <c:pt idx="871">
                  <c:v>-1.4210854715202005E-15</c:v>
                </c:pt>
                <c:pt idx="872">
                  <c:v>-0.24000000000000057</c:v>
                </c:pt>
                <c:pt idx="873">
                  <c:v>0.18000000000000113</c:v>
                </c:pt>
                <c:pt idx="874">
                  <c:v>0.16000000000000228</c:v>
                </c:pt>
                <c:pt idx="875">
                  <c:v>0.24000000000000199</c:v>
                </c:pt>
                <c:pt idx="876">
                  <c:v>0.36000000000000226</c:v>
                </c:pt>
                <c:pt idx="877">
                  <c:v>0.26000000000000228</c:v>
                </c:pt>
                <c:pt idx="878">
                  <c:v>0.32000000000000173</c:v>
                </c:pt>
                <c:pt idx="879">
                  <c:v>0.46000000000000085</c:v>
                </c:pt>
                <c:pt idx="880">
                  <c:v>0.78000000000000114</c:v>
                </c:pt>
                <c:pt idx="881">
                  <c:v>0.42000000000000026</c:v>
                </c:pt>
                <c:pt idx="882">
                  <c:v>0.82000000000000028</c:v>
                </c:pt>
                <c:pt idx="883">
                  <c:v>0.95999999999999941</c:v>
                </c:pt>
                <c:pt idx="884">
                  <c:v>1.1200000000000003</c:v>
                </c:pt>
                <c:pt idx="885">
                  <c:v>0.85999999999999943</c:v>
                </c:pt>
                <c:pt idx="886">
                  <c:v>0.97999999999999976</c:v>
                </c:pt>
                <c:pt idx="887">
                  <c:v>0.85999999999999943</c:v>
                </c:pt>
                <c:pt idx="888">
                  <c:v>0.8</c:v>
                </c:pt>
                <c:pt idx="889">
                  <c:v>0.37999999999999973</c:v>
                </c:pt>
                <c:pt idx="890">
                  <c:v>0.43999999999999917</c:v>
                </c:pt>
                <c:pt idx="891">
                  <c:v>0.67999999999999972</c:v>
                </c:pt>
                <c:pt idx="892">
                  <c:v>0.74000000000000055</c:v>
                </c:pt>
                <c:pt idx="893">
                  <c:v>0.4799999999999997</c:v>
                </c:pt>
                <c:pt idx="894">
                  <c:v>0.65999999999999948</c:v>
                </c:pt>
                <c:pt idx="895">
                  <c:v>0.7399999999999991</c:v>
                </c:pt>
                <c:pt idx="896">
                  <c:v>0.33999999999999914</c:v>
                </c:pt>
                <c:pt idx="897">
                  <c:v>9.9999999999998576E-2</c:v>
                </c:pt>
                <c:pt idx="898">
                  <c:v>5.9999999999999429E-2</c:v>
                </c:pt>
                <c:pt idx="899">
                  <c:v>0</c:v>
                </c:pt>
                <c:pt idx="900">
                  <c:v>6.0000000000000851E-2</c:v>
                </c:pt>
                <c:pt idx="901">
                  <c:v>-5.9999999999999429E-2</c:v>
                </c:pt>
                <c:pt idx="902">
                  <c:v>-2.0000000000000285E-2</c:v>
                </c:pt>
                <c:pt idx="903">
                  <c:v>3.9999999999999147E-2</c:v>
                </c:pt>
                <c:pt idx="904">
                  <c:v>-0.12000000000000029</c:v>
                </c:pt>
                <c:pt idx="905">
                  <c:v>0.15999999999999942</c:v>
                </c:pt>
                <c:pt idx="906">
                  <c:v>0.7399999999999991</c:v>
                </c:pt>
                <c:pt idx="907">
                  <c:v>0.85999999999999943</c:v>
                </c:pt>
                <c:pt idx="908">
                  <c:v>1.1200000000000003</c:v>
                </c:pt>
                <c:pt idx="909">
                  <c:v>1.2200000000000002</c:v>
                </c:pt>
                <c:pt idx="910">
                  <c:v>0.68000000000000116</c:v>
                </c:pt>
                <c:pt idx="911">
                  <c:v>0.26000000000000084</c:v>
                </c:pt>
                <c:pt idx="912">
                  <c:v>0.40000000000000141</c:v>
                </c:pt>
                <c:pt idx="913">
                  <c:v>0.12000000000000029</c:v>
                </c:pt>
                <c:pt idx="914">
                  <c:v>0</c:v>
                </c:pt>
                <c:pt idx="915">
                  <c:v>0.12000000000000029</c:v>
                </c:pt>
                <c:pt idx="916">
                  <c:v>0.42000000000000171</c:v>
                </c:pt>
                <c:pt idx="917">
                  <c:v>0.440000000000002</c:v>
                </c:pt>
                <c:pt idx="918">
                  <c:v>0.46000000000000368</c:v>
                </c:pt>
                <c:pt idx="919">
                  <c:v>0.80000000000000282</c:v>
                </c:pt>
                <c:pt idx="920">
                  <c:v>0.98000000000000254</c:v>
                </c:pt>
                <c:pt idx="921">
                  <c:v>0.9000000000000028</c:v>
                </c:pt>
                <c:pt idx="922">
                  <c:v>0.58000000000000251</c:v>
                </c:pt>
                <c:pt idx="923">
                  <c:v>0.66000000000000081</c:v>
                </c:pt>
                <c:pt idx="924">
                  <c:v>0.56000000000000083</c:v>
                </c:pt>
                <c:pt idx="925">
                  <c:v>0.58000000000000118</c:v>
                </c:pt>
                <c:pt idx="926">
                  <c:v>0.1</c:v>
                </c:pt>
                <c:pt idx="927">
                  <c:v>0.1</c:v>
                </c:pt>
                <c:pt idx="928">
                  <c:v>0.2</c:v>
                </c:pt>
                <c:pt idx="929">
                  <c:v>0.27999999999999969</c:v>
                </c:pt>
                <c:pt idx="930">
                  <c:v>7.999999999999971E-2</c:v>
                </c:pt>
                <c:pt idx="931">
                  <c:v>0.33999999999999914</c:v>
                </c:pt>
                <c:pt idx="932">
                  <c:v>0.21999999999999886</c:v>
                </c:pt>
                <c:pt idx="933">
                  <c:v>-0.1200000000000017</c:v>
                </c:pt>
                <c:pt idx="934">
                  <c:v>-0.48000000000000115</c:v>
                </c:pt>
                <c:pt idx="935">
                  <c:v>-0.34000000000000197</c:v>
                </c:pt>
                <c:pt idx="936">
                  <c:v>-0.20000000000000143</c:v>
                </c:pt>
                <c:pt idx="937">
                  <c:v>0.15999999999999942</c:v>
                </c:pt>
                <c:pt idx="938">
                  <c:v>0.12000000000000029</c:v>
                </c:pt>
                <c:pt idx="939">
                  <c:v>0.27999999999999969</c:v>
                </c:pt>
                <c:pt idx="940">
                  <c:v>0.17999999999999972</c:v>
                </c:pt>
                <c:pt idx="941">
                  <c:v>0.3</c:v>
                </c:pt>
                <c:pt idx="942">
                  <c:v>0.12000000000000029</c:v>
                </c:pt>
                <c:pt idx="943">
                  <c:v>0.14000000000000057</c:v>
                </c:pt>
                <c:pt idx="944">
                  <c:v>0.20000000000000143</c:v>
                </c:pt>
                <c:pt idx="945">
                  <c:v>0.18000000000000113</c:v>
                </c:pt>
                <c:pt idx="946">
                  <c:v>-9.9999999999998576E-2</c:v>
                </c:pt>
                <c:pt idx="947">
                  <c:v>-0.22000000000000028</c:v>
                </c:pt>
                <c:pt idx="948">
                  <c:v>-0.14000000000000057</c:v>
                </c:pt>
                <c:pt idx="949">
                  <c:v>-0.18000000000000113</c:v>
                </c:pt>
                <c:pt idx="950">
                  <c:v>-0.24000000000000057</c:v>
                </c:pt>
                <c:pt idx="951">
                  <c:v>-0.24000000000000199</c:v>
                </c:pt>
                <c:pt idx="952">
                  <c:v>-0.26000000000000084</c:v>
                </c:pt>
                <c:pt idx="953">
                  <c:v>-8.000000000000114E-2</c:v>
                </c:pt>
                <c:pt idx="954">
                  <c:v>-0.16000000000000086</c:v>
                </c:pt>
                <c:pt idx="955">
                  <c:v>-0.27999999999999969</c:v>
                </c:pt>
                <c:pt idx="956">
                  <c:v>-0.11999999999999886</c:v>
                </c:pt>
                <c:pt idx="957">
                  <c:v>2.0000000000000285E-2</c:v>
                </c:pt>
                <c:pt idx="958">
                  <c:v>0.1</c:v>
                </c:pt>
                <c:pt idx="959">
                  <c:v>0.3</c:v>
                </c:pt>
                <c:pt idx="960">
                  <c:v>0.4</c:v>
                </c:pt>
                <c:pt idx="961">
                  <c:v>0.64000000000000057</c:v>
                </c:pt>
                <c:pt idx="962">
                  <c:v>0.82000000000000028</c:v>
                </c:pt>
                <c:pt idx="963">
                  <c:v>0.72000000000000175</c:v>
                </c:pt>
                <c:pt idx="964">
                  <c:v>0.68000000000000116</c:v>
                </c:pt>
                <c:pt idx="965">
                  <c:v>0.5</c:v>
                </c:pt>
                <c:pt idx="966">
                  <c:v>0.25999999999999945</c:v>
                </c:pt>
                <c:pt idx="967">
                  <c:v>-1.9999999999998862E-2</c:v>
                </c:pt>
                <c:pt idx="968">
                  <c:v>0.12000000000000029</c:v>
                </c:pt>
                <c:pt idx="969">
                  <c:v>0.16000000000000086</c:v>
                </c:pt>
                <c:pt idx="970">
                  <c:v>0.30000000000000143</c:v>
                </c:pt>
                <c:pt idx="971">
                  <c:v>0.52000000000000168</c:v>
                </c:pt>
                <c:pt idx="972">
                  <c:v>0.7600000000000009</c:v>
                </c:pt>
                <c:pt idx="973">
                  <c:v>0.82000000000000173</c:v>
                </c:pt>
                <c:pt idx="974">
                  <c:v>0.64000000000000057</c:v>
                </c:pt>
                <c:pt idx="975">
                  <c:v>0.77999999999999969</c:v>
                </c:pt>
                <c:pt idx="976">
                  <c:v>0.32000000000000028</c:v>
                </c:pt>
                <c:pt idx="977">
                  <c:v>-1.9999999999998862E-2</c:v>
                </c:pt>
                <c:pt idx="978">
                  <c:v>-7.9999999999998295E-2</c:v>
                </c:pt>
                <c:pt idx="979">
                  <c:v>-0.13999999999999629</c:v>
                </c:pt>
                <c:pt idx="980">
                  <c:v>-0.25999999999999657</c:v>
                </c:pt>
                <c:pt idx="981">
                  <c:v>-0.23999999999999772</c:v>
                </c:pt>
                <c:pt idx="982">
                  <c:v>0.34000000000000197</c:v>
                </c:pt>
                <c:pt idx="983">
                  <c:v>0.96000000000000085</c:v>
                </c:pt>
                <c:pt idx="984">
                  <c:v>0.7</c:v>
                </c:pt>
                <c:pt idx="985">
                  <c:v>0.72000000000000175</c:v>
                </c:pt>
                <c:pt idx="986">
                  <c:v>0.76000000000000223</c:v>
                </c:pt>
                <c:pt idx="987">
                  <c:v>0.60000000000000142</c:v>
                </c:pt>
                <c:pt idx="988">
                  <c:v>-0.31999999999999884</c:v>
                </c:pt>
                <c:pt idx="989">
                  <c:v>0.22000000000000028</c:v>
                </c:pt>
                <c:pt idx="990">
                  <c:v>0.1</c:v>
                </c:pt>
                <c:pt idx="991">
                  <c:v>-1.4210854715202005E-15</c:v>
                </c:pt>
                <c:pt idx="992">
                  <c:v>0.11999999999999744</c:v>
                </c:pt>
                <c:pt idx="993">
                  <c:v>0.13999999999999774</c:v>
                </c:pt>
                <c:pt idx="994">
                  <c:v>-0.30000000000000143</c:v>
                </c:pt>
                <c:pt idx="995">
                  <c:v>-0.16000000000000228</c:v>
                </c:pt>
                <c:pt idx="996">
                  <c:v>1.9999999999998862E-2</c:v>
                </c:pt>
                <c:pt idx="997">
                  <c:v>-0.67999999999999972</c:v>
                </c:pt>
                <c:pt idx="998">
                  <c:v>-0.4799999999999997</c:v>
                </c:pt>
                <c:pt idx="999">
                  <c:v>0.14000000000000057</c:v>
                </c:pt>
                <c:pt idx="1000">
                  <c:v>-9.9999999999998576E-2</c:v>
                </c:pt>
                <c:pt idx="1001">
                  <c:v>4.0000000000001992E-2</c:v>
                </c:pt>
                <c:pt idx="1002">
                  <c:v>0.24000000000000199</c:v>
                </c:pt>
                <c:pt idx="1003">
                  <c:v>0.10000000000000142</c:v>
                </c:pt>
                <c:pt idx="1004">
                  <c:v>0.24000000000000057</c:v>
                </c:pt>
                <c:pt idx="1005">
                  <c:v>0.65999999999999948</c:v>
                </c:pt>
                <c:pt idx="1006">
                  <c:v>0.71999999999999886</c:v>
                </c:pt>
                <c:pt idx="1007">
                  <c:v>0.89999999999999858</c:v>
                </c:pt>
                <c:pt idx="1008">
                  <c:v>0.87999999999999834</c:v>
                </c:pt>
                <c:pt idx="1009">
                  <c:v>0.41999999999999887</c:v>
                </c:pt>
                <c:pt idx="1010">
                  <c:v>0.15999999999999942</c:v>
                </c:pt>
                <c:pt idx="1011">
                  <c:v>-0.2</c:v>
                </c:pt>
                <c:pt idx="1012">
                  <c:v>-0.3</c:v>
                </c:pt>
                <c:pt idx="1013">
                  <c:v>0</c:v>
                </c:pt>
                <c:pt idx="1014">
                  <c:v>-0.2</c:v>
                </c:pt>
                <c:pt idx="1015">
                  <c:v>0.2</c:v>
                </c:pt>
                <c:pt idx="1016">
                  <c:v>0.55999999999999939</c:v>
                </c:pt>
                <c:pt idx="1017">
                  <c:v>0.94000000000000061</c:v>
                </c:pt>
                <c:pt idx="1018">
                  <c:v>0.80000000000000138</c:v>
                </c:pt>
                <c:pt idx="1019">
                  <c:v>1.4000000000000015</c:v>
                </c:pt>
                <c:pt idx="1020">
                  <c:v>1.180000000000001</c:v>
                </c:pt>
                <c:pt idx="1021">
                  <c:v>1.0400000000000005</c:v>
                </c:pt>
                <c:pt idx="1022">
                  <c:v>0.82000000000000028</c:v>
                </c:pt>
                <c:pt idx="1023">
                  <c:v>0.82000000000000028</c:v>
                </c:pt>
                <c:pt idx="1024">
                  <c:v>0.46000000000000085</c:v>
                </c:pt>
                <c:pt idx="1025">
                  <c:v>0.22000000000000028</c:v>
                </c:pt>
                <c:pt idx="1026">
                  <c:v>8.000000000000114E-2</c:v>
                </c:pt>
                <c:pt idx="1027">
                  <c:v>0.3</c:v>
                </c:pt>
                <c:pt idx="1028">
                  <c:v>0.42000000000000026</c:v>
                </c:pt>
                <c:pt idx="1029">
                  <c:v>0.53999999999999915</c:v>
                </c:pt>
                <c:pt idx="1030">
                  <c:v>0.7399999999999991</c:v>
                </c:pt>
                <c:pt idx="1031">
                  <c:v>0.9</c:v>
                </c:pt>
                <c:pt idx="1032">
                  <c:v>0.94000000000000061</c:v>
                </c:pt>
                <c:pt idx="1033">
                  <c:v>1</c:v>
                </c:pt>
                <c:pt idx="1034">
                  <c:v>0.62000000000000033</c:v>
                </c:pt>
                <c:pt idx="1035">
                  <c:v>0.72000000000000031</c:v>
                </c:pt>
                <c:pt idx="1036">
                  <c:v>1.0599999999999994</c:v>
                </c:pt>
                <c:pt idx="1037">
                  <c:v>1.2799999999999998</c:v>
                </c:pt>
                <c:pt idx="1038">
                  <c:v>1.0599999999999994</c:v>
                </c:pt>
                <c:pt idx="1039">
                  <c:v>1.5200000000000002</c:v>
                </c:pt>
                <c:pt idx="1040">
                  <c:v>1.6000000000000014</c:v>
                </c:pt>
                <c:pt idx="1041">
                  <c:v>1.3000000000000014</c:v>
                </c:pt>
                <c:pt idx="1042">
                  <c:v>0.92000000000000026</c:v>
                </c:pt>
                <c:pt idx="1043">
                  <c:v>0.7</c:v>
                </c:pt>
                <c:pt idx="1044">
                  <c:v>5.9999999999999429E-2</c:v>
                </c:pt>
                <c:pt idx="1045">
                  <c:v>-0.52000000000000024</c:v>
                </c:pt>
                <c:pt idx="1046">
                  <c:v>-0.46000000000000085</c:v>
                </c:pt>
                <c:pt idx="1047">
                  <c:v>-0.57999999999999974</c:v>
                </c:pt>
                <c:pt idx="1048">
                  <c:v>-0.51999999999999891</c:v>
                </c:pt>
                <c:pt idx="1049">
                  <c:v>-0.31999999999999884</c:v>
                </c:pt>
                <c:pt idx="1050">
                  <c:v>0.24000000000000057</c:v>
                </c:pt>
                <c:pt idx="1051">
                  <c:v>0.2</c:v>
                </c:pt>
                <c:pt idx="1052">
                  <c:v>0.45999999999999941</c:v>
                </c:pt>
                <c:pt idx="1053">
                  <c:v>0.72000000000000031</c:v>
                </c:pt>
                <c:pt idx="1054">
                  <c:v>1.1400000000000006</c:v>
                </c:pt>
                <c:pt idx="1055">
                  <c:v>1.0599999999999994</c:v>
                </c:pt>
                <c:pt idx="1056">
                  <c:v>0.74000000000000055</c:v>
                </c:pt>
                <c:pt idx="1057">
                  <c:v>0.90000000000000147</c:v>
                </c:pt>
                <c:pt idx="1058">
                  <c:v>0.96000000000000085</c:v>
                </c:pt>
                <c:pt idx="1059">
                  <c:v>0.48000000000000115</c:v>
                </c:pt>
                <c:pt idx="1060">
                  <c:v>0.62000000000000166</c:v>
                </c:pt>
                <c:pt idx="1061">
                  <c:v>1.3400000000000021</c:v>
                </c:pt>
                <c:pt idx="1062">
                  <c:v>0.84000000000000197</c:v>
                </c:pt>
                <c:pt idx="1063">
                  <c:v>0.86000000000000232</c:v>
                </c:pt>
                <c:pt idx="1064">
                  <c:v>1.1000000000000028</c:v>
                </c:pt>
                <c:pt idx="1065">
                  <c:v>1.0000000000000029</c:v>
                </c:pt>
                <c:pt idx="1066">
                  <c:v>0.72000000000000175</c:v>
                </c:pt>
                <c:pt idx="1067">
                  <c:v>0.96000000000000085</c:v>
                </c:pt>
                <c:pt idx="1068">
                  <c:v>0.64000000000000057</c:v>
                </c:pt>
                <c:pt idx="1069">
                  <c:v>0.33999999999999914</c:v>
                </c:pt>
                <c:pt idx="1070">
                  <c:v>0.32000000000000028</c:v>
                </c:pt>
                <c:pt idx="1071">
                  <c:v>0.28000000000000114</c:v>
                </c:pt>
                <c:pt idx="1072">
                  <c:v>2.0000000000001704E-2</c:v>
                </c:pt>
                <c:pt idx="1073">
                  <c:v>-5.9999999999999429E-2</c:v>
                </c:pt>
                <c:pt idx="1074">
                  <c:v>8.000000000000114E-2</c:v>
                </c:pt>
                <c:pt idx="1075">
                  <c:v>-2.0000000000000285E-2</c:v>
                </c:pt>
                <c:pt idx="1076">
                  <c:v>-0.26000000000000084</c:v>
                </c:pt>
                <c:pt idx="1077">
                  <c:v>-0.38000000000000111</c:v>
                </c:pt>
                <c:pt idx="1078">
                  <c:v>4.000000000000057E-2</c:v>
                </c:pt>
                <c:pt idx="1079">
                  <c:v>0.35999999999999943</c:v>
                </c:pt>
                <c:pt idx="1080">
                  <c:v>0.27999999999999969</c:v>
                </c:pt>
                <c:pt idx="1081">
                  <c:v>0.81999999999999884</c:v>
                </c:pt>
                <c:pt idx="1082">
                  <c:v>1.1599999999999979</c:v>
                </c:pt>
                <c:pt idx="1083">
                  <c:v>1.0399999999999978</c:v>
                </c:pt>
                <c:pt idx="1084">
                  <c:v>1.1599999999999979</c:v>
                </c:pt>
                <c:pt idx="1085">
                  <c:v>0.97999999999999832</c:v>
                </c:pt>
                <c:pt idx="1086">
                  <c:v>0.37999999999999973</c:v>
                </c:pt>
                <c:pt idx="1087">
                  <c:v>0.32000000000000028</c:v>
                </c:pt>
                <c:pt idx="1088">
                  <c:v>1.9999999999998862E-2</c:v>
                </c:pt>
                <c:pt idx="1089">
                  <c:v>-0.34000000000000058</c:v>
                </c:pt>
                <c:pt idx="1090">
                  <c:v>0.17999999999999972</c:v>
                </c:pt>
                <c:pt idx="1091">
                  <c:v>0.37999999999999973</c:v>
                </c:pt>
                <c:pt idx="1092">
                  <c:v>0.62000000000000033</c:v>
                </c:pt>
                <c:pt idx="1093">
                  <c:v>0.72000000000000175</c:v>
                </c:pt>
                <c:pt idx="1094">
                  <c:v>0.84000000000000197</c:v>
                </c:pt>
                <c:pt idx="1095">
                  <c:v>0.82000000000000173</c:v>
                </c:pt>
                <c:pt idx="1096">
                  <c:v>0.88000000000000111</c:v>
                </c:pt>
                <c:pt idx="1097">
                  <c:v>0.56000000000000083</c:v>
                </c:pt>
                <c:pt idx="1098">
                  <c:v>0.87999999999999967</c:v>
                </c:pt>
                <c:pt idx="1099">
                  <c:v>0.7399999999999991</c:v>
                </c:pt>
                <c:pt idx="1100">
                  <c:v>0.3</c:v>
                </c:pt>
                <c:pt idx="1101">
                  <c:v>0.12000000000000029</c:v>
                </c:pt>
                <c:pt idx="1102">
                  <c:v>0.4</c:v>
                </c:pt>
                <c:pt idx="1103">
                  <c:v>6.0000000000000851E-2</c:v>
                </c:pt>
                <c:pt idx="1104">
                  <c:v>-1.9999999999998862E-2</c:v>
                </c:pt>
                <c:pt idx="1105">
                  <c:v>0.46000000000000085</c:v>
                </c:pt>
                <c:pt idx="1106">
                  <c:v>0.26000000000000084</c:v>
                </c:pt>
                <c:pt idx="1107">
                  <c:v>6.0000000000000851E-2</c:v>
                </c:pt>
                <c:pt idx="1108">
                  <c:v>0.22000000000000028</c:v>
                </c:pt>
                <c:pt idx="1109">
                  <c:v>0.62000000000000033</c:v>
                </c:pt>
                <c:pt idx="1110">
                  <c:v>0.31999999999999884</c:v>
                </c:pt>
                <c:pt idx="1111">
                  <c:v>0.4799999999999997</c:v>
                </c:pt>
                <c:pt idx="1112">
                  <c:v>0.44000000000000056</c:v>
                </c:pt>
                <c:pt idx="1113">
                  <c:v>0.32000000000000028</c:v>
                </c:pt>
                <c:pt idx="1114">
                  <c:v>0.38000000000000111</c:v>
                </c:pt>
                <c:pt idx="1115">
                  <c:v>0.40000000000000141</c:v>
                </c:pt>
                <c:pt idx="1116">
                  <c:v>0.44000000000000056</c:v>
                </c:pt>
                <c:pt idx="1117">
                  <c:v>0.3</c:v>
                </c:pt>
                <c:pt idx="1118">
                  <c:v>0.58000000000000118</c:v>
                </c:pt>
                <c:pt idx="1119">
                  <c:v>0.4799999999999997</c:v>
                </c:pt>
                <c:pt idx="1120">
                  <c:v>0.68000000000000116</c:v>
                </c:pt>
                <c:pt idx="1121">
                  <c:v>0.68000000000000116</c:v>
                </c:pt>
                <c:pt idx="1122">
                  <c:v>0.68000000000000116</c:v>
                </c:pt>
                <c:pt idx="1123">
                  <c:v>0.37999999999999973</c:v>
                </c:pt>
                <c:pt idx="1124">
                  <c:v>0.12000000000000029</c:v>
                </c:pt>
                <c:pt idx="1125">
                  <c:v>-0.24000000000000057</c:v>
                </c:pt>
                <c:pt idx="1126">
                  <c:v>-0.16000000000000086</c:v>
                </c:pt>
                <c:pt idx="1127">
                  <c:v>-0.14000000000000198</c:v>
                </c:pt>
                <c:pt idx="1128">
                  <c:v>0.159999999999998</c:v>
                </c:pt>
                <c:pt idx="1129">
                  <c:v>0.25999999999999801</c:v>
                </c:pt>
                <c:pt idx="1130">
                  <c:v>0.13999999999999774</c:v>
                </c:pt>
                <c:pt idx="1131">
                  <c:v>1.9999999999997443E-2</c:v>
                </c:pt>
                <c:pt idx="1132">
                  <c:v>0.23999999999999916</c:v>
                </c:pt>
                <c:pt idx="1133">
                  <c:v>-7.999999999999971E-2</c:v>
                </c:pt>
                <c:pt idx="1134">
                  <c:v>0.1</c:v>
                </c:pt>
                <c:pt idx="1135">
                  <c:v>0.24000000000000057</c:v>
                </c:pt>
                <c:pt idx="1136">
                  <c:v>0.36000000000000226</c:v>
                </c:pt>
                <c:pt idx="1137">
                  <c:v>0.18000000000000113</c:v>
                </c:pt>
                <c:pt idx="1138">
                  <c:v>0.40000000000000141</c:v>
                </c:pt>
                <c:pt idx="1139">
                  <c:v>-7.9999999999998295E-2</c:v>
                </c:pt>
                <c:pt idx="1140">
                  <c:v>-0.2999999999999986</c:v>
                </c:pt>
                <c:pt idx="1141">
                  <c:v>-0.32000000000000028</c:v>
                </c:pt>
                <c:pt idx="1142">
                  <c:v>-6.0000000000000851E-2</c:v>
                </c:pt>
                <c:pt idx="1143">
                  <c:v>-0.10000000000000142</c:v>
                </c:pt>
                <c:pt idx="1144">
                  <c:v>0.25999999999999945</c:v>
                </c:pt>
                <c:pt idx="1145">
                  <c:v>0.7399999999999991</c:v>
                </c:pt>
                <c:pt idx="1146">
                  <c:v>0.71999999999999886</c:v>
                </c:pt>
                <c:pt idx="1147">
                  <c:v>0.72000000000000031</c:v>
                </c:pt>
                <c:pt idx="1148">
                  <c:v>0.3</c:v>
                </c:pt>
                <c:pt idx="1149">
                  <c:v>0.41999999999999887</c:v>
                </c:pt>
                <c:pt idx="1150">
                  <c:v>0.51999999999999891</c:v>
                </c:pt>
                <c:pt idx="1151">
                  <c:v>0.6</c:v>
                </c:pt>
                <c:pt idx="1152">
                  <c:v>0.31999999999999884</c:v>
                </c:pt>
                <c:pt idx="1153">
                  <c:v>0.61999999999999889</c:v>
                </c:pt>
                <c:pt idx="1154">
                  <c:v>0.7399999999999991</c:v>
                </c:pt>
                <c:pt idx="1155">
                  <c:v>0.39999999999999858</c:v>
                </c:pt>
                <c:pt idx="1156">
                  <c:v>0.25999999999999945</c:v>
                </c:pt>
                <c:pt idx="1157">
                  <c:v>0.3</c:v>
                </c:pt>
                <c:pt idx="1158">
                  <c:v>0.50000000000000144</c:v>
                </c:pt>
                <c:pt idx="1159">
                  <c:v>0.12000000000000029</c:v>
                </c:pt>
                <c:pt idx="1160">
                  <c:v>0.24000000000000199</c:v>
                </c:pt>
                <c:pt idx="1161">
                  <c:v>0.38000000000000111</c:v>
                </c:pt>
                <c:pt idx="1162">
                  <c:v>0.34000000000000197</c:v>
                </c:pt>
                <c:pt idx="1163">
                  <c:v>0.4</c:v>
                </c:pt>
                <c:pt idx="1164">
                  <c:v>0.52000000000000024</c:v>
                </c:pt>
                <c:pt idx="1165">
                  <c:v>0.43999999999999917</c:v>
                </c:pt>
                <c:pt idx="1166">
                  <c:v>0.41999999999999887</c:v>
                </c:pt>
                <c:pt idx="1167">
                  <c:v>0.5999999999999972</c:v>
                </c:pt>
                <c:pt idx="1168">
                  <c:v>0.69999999999999862</c:v>
                </c:pt>
                <c:pt idx="1169">
                  <c:v>0.71999999999999886</c:v>
                </c:pt>
                <c:pt idx="1170">
                  <c:v>0.65999999999999948</c:v>
                </c:pt>
                <c:pt idx="1171">
                  <c:v>0.99999999999999856</c:v>
                </c:pt>
                <c:pt idx="1172">
                  <c:v>0.65999999999999948</c:v>
                </c:pt>
                <c:pt idx="1173">
                  <c:v>-2.0000000000001704E-2</c:v>
                </c:pt>
                <c:pt idx="1174">
                  <c:v>-0.16000000000000086</c:v>
                </c:pt>
                <c:pt idx="1175">
                  <c:v>-0.42000000000000171</c:v>
                </c:pt>
                <c:pt idx="1176">
                  <c:v>-0.7600000000000009</c:v>
                </c:pt>
                <c:pt idx="1177">
                  <c:v>-0.26000000000000084</c:v>
                </c:pt>
                <c:pt idx="1178">
                  <c:v>-0.28000000000000114</c:v>
                </c:pt>
                <c:pt idx="1179">
                  <c:v>-0.34000000000000058</c:v>
                </c:pt>
                <c:pt idx="1180">
                  <c:v>0.32000000000000028</c:v>
                </c:pt>
                <c:pt idx="1181">
                  <c:v>-0.15999999999999942</c:v>
                </c:pt>
                <c:pt idx="1182">
                  <c:v>1.4210854715202005E-15</c:v>
                </c:pt>
                <c:pt idx="1183">
                  <c:v>0.62000000000000166</c:v>
                </c:pt>
                <c:pt idx="1184">
                  <c:v>0.94000000000000061</c:v>
                </c:pt>
                <c:pt idx="1185">
                  <c:v>0.96000000000000085</c:v>
                </c:pt>
                <c:pt idx="1186">
                  <c:v>1.3800000000000012</c:v>
                </c:pt>
                <c:pt idx="1187">
                  <c:v>1.1000000000000014</c:v>
                </c:pt>
                <c:pt idx="1188">
                  <c:v>1.1400000000000019</c:v>
                </c:pt>
                <c:pt idx="1189">
                  <c:v>0.92000000000000171</c:v>
                </c:pt>
                <c:pt idx="1190">
                  <c:v>0.7000000000000014</c:v>
                </c:pt>
                <c:pt idx="1191">
                  <c:v>0.54000000000000059</c:v>
                </c:pt>
                <c:pt idx="1192">
                  <c:v>0.25999999999999945</c:v>
                </c:pt>
                <c:pt idx="1193">
                  <c:v>0.27999999999999969</c:v>
                </c:pt>
                <c:pt idx="1194">
                  <c:v>3.9999999999999147E-2</c:v>
                </c:pt>
                <c:pt idx="1195">
                  <c:v>0.31999999999999884</c:v>
                </c:pt>
                <c:pt idx="1196">
                  <c:v>0.63999999999999913</c:v>
                </c:pt>
                <c:pt idx="1197">
                  <c:v>0.63999999999999913</c:v>
                </c:pt>
                <c:pt idx="1198">
                  <c:v>0.19999999999999857</c:v>
                </c:pt>
                <c:pt idx="1199">
                  <c:v>0.57999999999999974</c:v>
                </c:pt>
                <c:pt idx="1200">
                  <c:v>0.17999999999999972</c:v>
                </c:pt>
                <c:pt idx="1201">
                  <c:v>0.27999999999999969</c:v>
                </c:pt>
                <c:pt idx="1202">
                  <c:v>0.66000000000000081</c:v>
                </c:pt>
                <c:pt idx="1203">
                  <c:v>0.98000000000000109</c:v>
                </c:pt>
                <c:pt idx="1204">
                  <c:v>1.0600000000000009</c:v>
                </c:pt>
                <c:pt idx="1205">
                  <c:v>1.4800000000000011</c:v>
                </c:pt>
                <c:pt idx="1206">
                  <c:v>1.2200000000000002</c:v>
                </c:pt>
                <c:pt idx="1207">
                  <c:v>1.1000000000000001</c:v>
                </c:pt>
                <c:pt idx="1208">
                  <c:v>1.0400000000000005</c:v>
                </c:pt>
                <c:pt idx="1209">
                  <c:v>0.78000000000000114</c:v>
                </c:pt>
                <c:pt idx="1210">
                  <c:v>0.64000000000000057</c:v>
                </c:pt>
                <c:pt idx="1211">
                  <c:v>0.84000000000000197</c:v>
                </c:pt>
                <c:pt idx="1212">
                  <c:v>0.94000000000000061</c:v>
                </c:pt>
                <c:pt idx="1213">
                  <c:v>1.1199999999999988</c:v>
                </c:pt>
                <c:pt idx="1214">
                  <c:v>1.1599999999999995</c:v>
                </c:pt>
                <c:pt idx="1215">
                  <c:v>0.95999999999999941</c:v>
                </c:pt>
                <c:pt idx="1216">
                  <c:v>0.97999999999999832</c:v>
                </c:pt>
                <c:pt idx="1217">
                  <c:v>0.83999999999999919</c:v>
                </c:pt>
                <c:pt idx="1218">
                  <c:v>0.78000000000000114</c:v>
                </c:pt>
                <c:pt idx="1219">
                  <c:v>0.82000000000000028</c:v>
                </c:pt>
                <c:pt idx="1220">
                  <c:v>0.8</c:v>
                </c:pt>
                <c:pt idx="1221">
                  <c:v>0.66000000000000081</c:v>
                </c:pt>
                <c:pt idx="1222">
                  <c:v>0.86000000000000087</c:v>
                </c:pt>
                <c:pt idx="1223">
                  <c:v>0.95999999999999941</c:v>
                </c:pt>
                <c:pt idx="1224">
                  <c:v>0.65999999999999948</c:v>
                </c:pt>
                <c:pt idx="1225">
                  <c:v>0.74000000000000055</c:v>
                </c:pt>
                <c:pt idx="1226">
                  <c:v>1.3</c:v>
                </c:pt>
                <c:pt idx="1227">
                  <c:v>1.3799999999999997</c:v>
                </c:pt>
                <c:pt idx="1228">
                  <c:v>1.1400000000000006</c:v>
                </c:pt>
                <c:pt idx="1229">
                  <c:v>1.3799999999999997</c:v>
                </c:pt>
                <c:pt idx="1230">
                  <c:v>1.3</c:v>
                </c:pt>
                <c:pt idx="1231">
                  <c:v>0.83999999999999919</c:v>
                </c:pt>
                <c:pt idx="1232">
                  <c:v>0.33999999999999914</c:v>
                </c:pt>
                <c:pt idx="1233">
                  <c:v>0.19999999999999857</c:v>
                </c:pt>
                <c:pt idx="1234">
                  <c:v>0.61999999999999889</c:v>
                </c:pt>
                <c:pt idx="1235">
                  <c:v>0.5999999999999972</c:v>
                </c:pt>
                <c:pt idx="1236">
                  <c:v>0.49999999999999789</c:v>
                </c:pt>
                <c:pt idx="1237">
                  <c:v>1.3399999999999976</c:v>
                </c:pt>
                <c:pt idx="1238">
                  <c:v>1.4799999999999982</c:v>
                </c:pt>
                <c:pt idx="1239">
                  <c:v>1.4599999999999986</c:v>
                </c:pt>
                <c:pt idx="1240">
                  <c:v>1.4799999999999998</c:v>
                </c:pt>
                <c:pt idx="1241">
                  <c:v>1.7600000000000002</c:v>
                </c:pt>
                <c:pt idx="1242">
                  <c:v>1.3800000000000003</c:v>
                </c:pt>
                <c:pt idx="1243">
                  <c:v>1.1400000000000006</c:v>
                </c:pt>
                <c:pt idx="1244">
                  <c:v>1.2000000000000006</c:v>
                </c:pt>
                <c:pt idx="1245">
                  <c:v>1.6</c:v>
                </c:pt>
                <c:pt idx="1246">
                  <c:v>1.1600000000000001</c:v>
                </c:pt>
                <c:pt idx="1247">
                  <c:v>1.1600000000000001</c:v>
                </c:pt>
                <c:pt idx="1248">
                  <c:v>1.36</c:v>
                </c:pt>
                <c:pt idx="1249">
                  <c:v>1.2</c:v>
                </c:pt>
                <c:pt idx="1250">
                  <c:v>0.96000000000000019</c:v>
                </c:pt>
                <c:pt idx="1251">
                  <c:v>1.2200000000000002</c:v>
                </c:pt>
                <c:pt idx="1252">
                  <c:v>0.96000000000000019</c:v>
                </c:pt>
                <c:pt idx="1253">
                  <c:v>0.75999999999999945</c:v>
                </c:pt>
                <c:pt idx="1254">
                  <c:v>0.4</c:v>
                </c:pt>
                <c:pt idx="1255">
                  <c:v>0.18000000000000044</c:v>
                </c:pt>
                <c:pt idx="1256">
                  <c:v>2.0000000000000285E-2</c:v>
                </c:pt>
                <c:pt idx="1257">
                  <c:v>0.18000000000000044</c:v>
                </c:pt>
                <c:pt idx="1258">
                  <c:v>0.52000000000000024</c:v>
                </c:pt>
                <c:pt idx="1259">
                  <c:v>1.0199999999999996</c:v>
                </c:pt>
                <c:pt idx="1260">
                  <c:v>0.8600000000000001</c:v>
                </c:pt>
                <c:pt idx="1261">
                  <c:v>0.82000000000000028</c:v>
                </c:pt>
                <c:pt idx="1262">
                  <c:v>1.1600000000000001</c:v>
                </c:pt>
                <c:pt idx="1263">
                  <c:v>1.1400000000000006</c:v>
                </c:pt>
                <c:pt idx="1264">
                  <c:v>0.56000000000000083</c:v>
                </c:pt>
                <c:pt idx="1265">
                  <c:v>1.0000000000000007</c:v>
                </c:pt>
                <c:pt idx="1266">
                  <c:v>1.5800000000000005</c:v>
                </c:pt>
                <c:pt idx="1267">
                  <c:v>0.93999999999999984</c:v>
                </c:pt>
                <c:pt idx="1268">
                  <c:v>0.8</c:v>
                </c:pt>
                <c:pt idx="1269">
                  <c:v>0.8600000000000001</c:v>
                </c:pt>
                <c:pt idx="1270">
                  <c:v>0.68</c:v>
                </c:pt>
                <c:pt idx="1271">
                  <c:v>0.38000000000000006</c:v>
                </c:pt>
                <c:pt idx="1272">
                  <c:v>0.82000000000000062</c:v>
                </c:pt>
                <c:pt idx="1273">
                  <c:v>0.90000000000000036</c:v>
                </c:pt>
                <c:pt idx="1274">
                  <c:v>1.0200000000000007</c:v>
                </c:pt>
                <c:pt idx="1275">
                  <c:v>1.3000000000000007</c:v>
                </c:pt>
                <c:pt idx="1276">
                  <c:v>0.88000000000000078</c:v>
                </c:pt>
                <c:pt idx="1277">
                  <c:v>0.74000000000000055</c:v>
                </c:pt>
                <c:pt idx="1278">
                  <c:v>0.50000000000000067</c:v>
                </c:pt>
                <c:pt idx="1279">
                  <c:v>0.48000000000000043</c:v>
                </c:pt>
                <c:pt idx="1280">
                  <c:v>0</c:v>
                </c:pt>
                <c:pt idx="1281">
                  <c:v>0.58000000000000007</c:v>
                </c:pt>
                <c:pt idx="1282">
                  <c:v>0.64000000000000024</c:v>
                </c:pt>
                <c:pt idx="1283">
                  <c:v>1.0400000000000003</c:v>
                </c:pt>
                <c:pt idx="1284">
                  <c:v>1.1400000000000001</c:v>
                </c:pt>
                <c:pt idx="1285">
                  <c:v>1.2400000000000002</c:v>
                </c:pt>
                <c:pt idx="1286">
                  <c:v>1.1000000000000003</c:v>
                </c:pt>
                <c:pt idx="1287">
                  <c:v>0.98000000000000043</c:v>
                </c:pt>
                <c:pt idx="1288">
                  <c:v>0.88000000000000045</c:v>
                </c:pt>
                <c:pt idx="1289">
                  <c:v>0.66000000000000014</c:v>
                </c:pt>
                <c:pt idx="1290">
                  <c:v>1.06</c:v>
                </c:pt>
                <c:pt idx="1291">
                  <c:v>1.08</c:v>
                </c:pt>
                <c:pt idx="1292">
                  <c:v>1.42</c:v>
                </c:pt>
                <c:pt idx="1293">
                  <c:v>1.58</c:v>
                </c:pt>
                <c:pt idx="1294">
                  <c:v>1.7800000000000005</c:v>
                </c:pt>
                <c:pt idx="1295">
                  <c:v>1.6400000000000006</c:v>
                </c:pt>
                <c:pt idx="1296">
                  <c:v>1.4600000000000002</c:v>
                </c:pt>
                <c:pt idx="1297">
                  <c:v>1.1200000000000003</c:v>
                </c:pt>
                <c:pt idx="1298">
                  <c:v>0.94000000000000017</c:v>
                </c:pt>
                <c:pt idx="1299">
                  <c:v>0.94000000000000017</c:v>
                </c:pt>
                <c:pt idx="1300">
                  <c:v>0.94000000000000017</c:v>
                </c:pt>
                <c:pt idx="1301">
                  <c:v>0.92000000000000026</c:v>
                </c:pt>
                <c:pt idx="1302">
                  <c:v>0.96000000000000019</c:v>
                </c:pt>
                <c:pt idx="1303">
                  <c:v>0.78</c:v>
                </c:pt>
                <c:pt idx="1304">
                  <c:v>0.68</c:v>
                </c:pt>
                <c:pt idx="1305">
                  <c:v>0.35999999999999976</c:v>
                </c:pt>
                <c:pt idx="1306">
                  <c:v>0.13999999999999985</c:v>
                </c:pt>
                <c:pt idx="1307">
                  <c:v>-0.11999999999999993</c:v>
                </c:pt>
                <c:pt idx="1308">
                  <c:v>6.0000000000000143E-2</c:v>
                </c:pt>
                <c:pt idx="1309">
                  <c:v>0.33999999999999986</c:v>
                </c:pt>
                <c:pt idx="1310">
                  <c:v>0.56000000000000016</c:v>
                </c:pt>
                <c:pt idx="1311">
                  <c:v>0.76000000000000012</c:v>
                </c:pt>
                <c:pt idx="1312">
                  <c:v>1.1000000000000001</c:v>
                </c:pt>
                <c:pt idx="1313">
                  <c:v>1.0599999999999998</c:v>
                </c:pt>
                <c:pt idx="1314">
                  <c:v>1.02</c:v>
                </c:pt>
                <c:pt idx="1315">
                  <c:v>1</c:v>
                </c:pt>
                <c:pt idx="1316">
                  <c:v>1.1000000000000001</c:v>
                </c:pt>
                <c:pt idx="1317">
                  <c:v>0.80000000000000038</c:v>
                </c:pt>
                <c:pt idx="1318">
                  <c:v>1.0400000000000005</c:v>
                </c:pt>
                <c:pt idx="1319">
                  <c:v>1.1000000000000008</c:v>
                </c:pt>
                <c:pt idx="1320">
                  <c:v>1.1400000000000006</c:v>
                </c:pt>
                <c:pt idx="1321">
                  <c:v>1.0600000000000009</c:v>
                </c:pt>
                <c:pt idx="1322">
                  <c:v>1.1200000000000006</c:v>
                </c:pt>
                <c:pt idx="1323">
                  <c:v>0.84000000000000052</c:v>
                </c:pt>
                <c:pt idx="1324">
                  <c:v>1.0400000000000005</c:v>
                </c:pt>
                <c:pt idx="1325">
                  <c:v>0.96000000000000052</c:v>
                </c:pt>
                <c:pt idx="1326">
                  <c:v>0.66000000000000014</c:v>
                </c:pt>
                <c:pt idx="1327">
                  <c:v>0.7</c:v>
                </c:pt>
                <c:pt idx="1328">
                  <c:v>0.57999999999999974</c:v>
                </c:pt>
                <c:pt idx="1329">
                  <c:v>-2.0000000000000639E-2</c:v>
                </c:pt>
                <c:pt idx="1330">
                  <c:v>9.9999999999999284E-2</c:v>
                </c:pt>
                <c:pt idx="1331">
                  <c:v>0.27999999999999936</c:v>
                </c:pt>
                <c:pt idx="1332">
                  <c:v>0.55999999999999939</c:v>
                </c:pt>
                <c:pt idx="1333">
                  <c:v>0.87999999999999967</c:v>
                </c:pt>
                <c:pt idx="1334">
                  <c:v>0.68</c:v>
                </c:pt>
                <c:pt idx="1335">
                  <c:v>0.38000000000000006</c:v>
                </c:pt>
                <c:pt idx="1336">
                  <c:v>0.54000000000000026</c:v>
                </c:pt>
                <c:pt idx="1337">
                  <c:v>0.44000000000000022</c:v>
                </c:pt>
                <c:pt idx="1338">
                  <c:v>0.14000000000000021</c:v>
                </c:pt>
                <c:pt idx="1339">
                  <c:v>0.67999999999999972</c:v>
                </c:pt>
                <c:pt idx="1340">
                  <c:v>0.91999999999999993</c:v>
                </c:pt>
                <c:pt idx="1341">
                  <c:v>1.0599999999999998</c:v>
                </c:pt>
                <c:pt idx="1342">
                  <c:v>0.69999999999999962</c:v>
                </c:pt>
                <c:pt idx="1343">
                  <c:v>1.08</c:v>
                </c:pt>
                <c:pt idx="1344">
                  <c:v>1.1200000000000003</c:v>
                </c:pt>
                <c:pt idx="1345">
                  <c:v>1.1000000000000001</c:v>
                </c:pt>
                <c:pt idx="1346">
                  <c:v>0.98000000000000009</c:v>
                </c:pt>
                <c:pt idx="1347">
                  <c:v>1.3800000000000001</c:v>
                </c:pt>
                <c:pt idx="1348">
                  <c:v>1.2999999999999996</c:v>
                </c:pt>
                <c:pt idx="1349">
                  <c:v>1.0399999999999996</c:v>
                </c:pt>
                <c:pt idx="1350">
                  <c:v>1.2399999999999995</c:v>
                </c:pt>
                <c:pt idx="1351">
                  <c:v>1.2399999999999995</c:v>
                </c:pt>
                <c:pt idx="1352">
                  <c:v>0.95999999999999974</c:v>
                </c:pt>
                <c:pt idx="1353">
                  <c:v>0.6399999999999999</c:v>
                </c:pt>
                <c:pt idx="1354">
                  <c:v>0.76000000000000012</c:v>
                </c:pt>
                <c:pt idx="1355">
                  <c:v>0.58000000000000007</c:v>
                </c:pt>
                <c:pt idx="1356">
                  <c:v>0.28000000000000008</c:v>
                </c:pt>
                <c:pt idx="1357">
                  <c:v>0.15999999999999978</c:v>
                </c:pt>
                <c:pt idx="1358">
                  <c:v>0.37999999999999973</c:v>
                </c:pt>
                <c:pt idx="1359">
                  <c:v>0.13999999999999985</c:v>
                </c:pt>
                <c:pt idx="1360">
                  <c:v>6.0000000000000143E-2</c:v>
                </c:pt>
                <c:pt idx="1361">
                  <c:v>-1.9999999999999574E-2</c:v>
                </c:pt>
                <c:pt idx="1362">
                  <c:v>8.0000000000000432E-2</c:v>
                </c:pt>
                <c:pt idx="1363">
                  <c:v>0.16000000000000086</c:v>
                </c:pt>
                <c:pt idx="1364">
                  <c:v>0.2800000000000008</c:v>
                </c:pt>
                <c:pt idx="1365">
                  <c:v>7.1054273576010023E-16</c:v>
                </c:pt>
                <c:pt idx="1366">
                  <c:v>0.2000000000000007</c:v>
                </c:pt>
                <c:pt idx="1367">
                  <c:v>0.26000000000000084</c:v>
                </c:pt>
                <c:pt idx="1368">
                  <c:v>-0.11999999999999958</c:v>
                </c:pt>
                <c:pt idx="1369">
                  <c:v>-0.1</c:v>
                </c:pt>
                <c:pt idx="1370">
                  <c:v>0.20000000000000034</c:v>
                </c:pt>
                <c:pt idx="1371">
                  <c:v>0.26000000000000051</c:v>
                </c:pt>
                <c:pt idx="1372">
                  <c:v>0.42000000000000026</c:v>
                </c:pt>
                <c:pt idx="1373">
                  <c:v>0.82000000000000062</c:v>
                </c:pt>
                <c:pt idx="1374">
                  <c:v>1.2400000000000013</c:v>
                </c:pt>
                <c:pt idx="1375">
                  <c:v>1.340000000000001</c:v>
                </c:pt>
                <c:pt idx="1376">
                  <c:v>1.6000000000000008</c:v>
                </c:pt>
                <c:pt idx="1377">
                  <c:v>1.5800000000000007</c:v>
                </c:pt>
                <c:pt idx="1378">
                  <c:v>1.4400000000000006</c:v>
                </c:pt>
                <c:pt idx="1379">
                  <c:v>1.0400000000000003</c:v>
                </c:pt>
                <c:pt idx="1380">
                  <c:v>1.1000000000000003</c:v>
                </c:pt>
                <c:pt idx="1381">
                  <c:v>0.96000000000000019</c:v>
                </c:pt>
                <c:pt idx="1382">
                  <c:v>0.74000000000000021</c:v>
                </c:pt>
                <c:pt idx="1383">
                  <c:v>0.91999999999999993</c:v>
                </c:pt>
                <c:pt idx="1384">
                  <c:v>1.3399999999999999</c:v>
                </c:pt>
                <c:pt idx="1385">
                  <c:v>1.3799999999999994</c:v>
                </c:pt>
                <c:pt idx="1386">
                  <c:v>1.5199999999999996</c:v>
                </c:pt>
                <c:pt idx="1387">
                  <c:v>1.8999999999999997</c:v>
                </c:pt>
                <c:pt idx="1388">
                  <c:v>1.78</c:v>
                </c:pt>
                <c:pt idx="1389">
                  <c:v>1.5000000000000004</c:v>
                </c:pt>
                <c:pt idx="1390">
                  <c:v>1.620000000000001</c:v>
                </c:pt>
                <c:pt idx="1391">
                  <c:v>1.8800000000000008</c:v>
                </c:pt>
                <c:pt idx="1392">
                  <c:v>1.600000000000001</c:v>
                </c:pt>
                <c:pt idx="1393">
                  <c:v>1.9200000000000006</c:v>
                </c:pt>
                <c:pt idx="1394">
                  <c:v>2.0000000000000009</c:v>
                </c:pt>
                <c:pt idx="1395">
                  <c:v>1.5000000000000007</c:v>
                </c:pt>
                <c:pt idx="1396">
                  <c:v>1.0400000000000009</c:v>
                </c:pt>
                <c:pt idx="1397">
                  <c:v>0.90000000000000102</c:v>
                </c:pt>
                <c:pt idx="1398">
                  <c:v>0.36000000000000121</c:v>
                </c:pt>
                <c:pt idx="1399">
                  <c:v>0.12000000000000136</c:v>
                </c:pt>
                <c:pt idx="1400">
                  <c:v>0.20000000000000107</c:v>
                </c:pt>
                <c:pt idx="1401">
                  <c:v>0.14000000000000093</c:v>
                </c:pt>
                <c:pt idx="1402">
                  <c:v>0.34000000000000091</c:v>
                </c:pt>
                <c:pt idx="1403">
                  <c:v>0.68000000000000083</c:v>
                </c:pt>
                <c:pt idx="1404">
                  <c:v>0.75999999999999979</c:v>
                </c:pt>
                <c:pt idx="1405">
                  <c:v>0.99999999999999967</c:v>
                </c:pt>
                <c:pt idx="1406">
                  <c:v>1.0799999999999996</c:v>
                </c:pt>
                <c:pt idx="1407">
                  <c:v>1.1599999999999995</c:v>
                </c:pt>
                <c:pt idx="1408">
                  <c:v>0.8</c:v>
                </c:pt>
                <c:pt idx="1409">
                  <c:v>0.66000000000000081</c:v>
                </c:pt>
                <c:pt idx="1410">
                  <c:v>0.80000000000000138</c:v>
                </c:pt>
                <c:pt idx="1411">
                  <c:v>0.7000000000000014</c:v>
                </c:pt>
                <c:pt idx="1412">
                  <c:v>0.52000000000000102</c:v>
                </c:pt>
                <c:pt idx="1413">
                  <c:v>0.60000000000000075</c:v>
                </c:pt>
                <c:pt idx="1414">
                  <c:v>0.72000000000000031</c:v>
                </c:pt>
                <c:pt idx="1415">
                  <c:v>0.42000000000000026</c:v>
                </c:pt>
                <c:pt idx="1416">
                  <c:v>0.4799999999999997</c:v>
                </c:pt>
                <c:pt idx="1417">
                  <c:v>0.4</c:v>
                </c:pt>
                <c:pt idx="1418">
                  <c:v>0.33999999999999986</c:v>
                </c:pt>
                <c:pt idx="1419">
                  <c:v>0.38000000000000045</c:v>
                </c:pt>
                <c:pt idx="1420">
                  <c:v>0.46000000000000013</c:v>
                </c:pt>
                <c:pt idx="1421">
                  <c:v>0.2000000000000007</c:v>
                </c:pt>
                <c:pt idx="1422">
                  <c:v>0.62000000000000066</c:v>
                </c:pt>
                <c:pt idx="1423">
                  <c:v>0.74000000000000021</c:v>
                </c:pt>
                <c:pt idx="1424">
                  <c:v>0.65999999999999981</c:v>
                </c:pt>
                <c:pt idx="1425">
                  <c:v>0.4599999999999998</c:v>
                </c:pt>
                <c:pt idx="1426">
                  <c:v>0.73999999999999955</c:v>
                </c:pt>
                <c:pt idx="1427">
                  <c:v>0.25999999999999945</c:v>
                </c:pt>
                <c:pt idx="1428">
                  <c:v>0.26000000000000012</c:v>
                </c:pt>
                <c:pt idx="1429">
                  <c:v>0.26000000000000012</c:v>
                </c:pt>
                <c:pt idx="1430">
                  <c:v>1.9999999999999574E-2</c:v>
                </c:pt>
                <c:pt idx="1431">
                  <c:v>2.0000000000000285E-2</c:v>
                </c:pt>
                <c:pt idx="1432">
                  <c:v>0.24000000000000057</c:v>
                </c:pt>
                <c:pt idx="1433">
                  <c:v>0.18000000000000044</c:v>
                </c:pt>
                <c:pt idx="1434">
                  <c:v>0.4</c:v>
                </c:pt>
                <c:pt idx="1435">
                  <c:v>0.76000000000000012</c:v>
                </c:pt>
                <c:pt idx="1436">
                  <c:v>0.67999999999999972</c:v>
                </c:pt>
                <c:pt idx="1437">
                  <c:v>0.71999999999999953</c:v>
                </c:pt>
                <c:pt idx="1438">
                  <c:v>0.77999999999999903</c:v>
                </c:pt>
                <c:pt idx="1439">
                  <c:v>0.65999999999999948</c:v>
                </c:pt>
                <c:pt idx="1440">
                  <c:v>0.4</c:v>
                </c:pt>
                <c:pt idx="1441">
                  <c:v>0.3</c:v>
                </c:pt>
                <c:pt idx="1442">
                  <c:v>0.26000000000000012</c:v>
                </c:pt>
                <c:pt idx="1443">
                  <c:v>2.0000000000000285E-2</c:v>
                </c:pt>
                <c:pt idx="1444">
                  <c:v>4.000000000000057E-2</c:v>
                </c:pt>
                <c:pt idx="1445">
                  <c:v>0.4</c:v>
                </c:pt>
                <c:pt idx="1446">
                  <c:v>0.6</c:v>
                </c:pt>
                <c:pt idx="1447">
                  <c:v>0.27999999999999969</c:v>
                </c:pt>
                <c:pt idx="1448">
                  <c:v>0.82</c:v>
                </c:pt>
                <c:pt idx="1449">
                  <c:v>0.7199999999999992</c:v>
                </c:pt>
                <c:pt idx="1450">
                  <c:v>0.41999999999999993</c:v>
                </c:pt>
                <c:pt idx="1451">
                  <c:v>0.31999999999999995</c:v>
                </c:pt>
                <c:pt idx="1452">
                  <c:v>0.65999999999999981</c:v>
                </c:pt>
                <c:pt idx="1453">
                  <c:v>0.31999999999999956</c:v>
                </c:pt>
                <c:pt idx="1454">
                  <c:v>0.36000000000000015</c:v>
                </c:pt>
                <c:pt idx="1455">
                  <c:v>0.51999999999999957</c:v>
                </c:pt>
                <c:pt idx="1456">
                  <c:v>0.77999999999999969</c:v>
                </c:pt>
                <c:pt idx="1457">
                  <c:v>0.46000000000000013</c:v>
                </c:pt>
                <c:pt idx="1458">
                  <c:v>0.14000000000000057</c:v>
                </c:pt>
                <c:pt idx="1459">
                  <c:v>8.0000000000000432E-2</c:v>
                </c:pt>
                <c:pt idx="1460">
                  <c:v>7.1054273576010023E-16</c:v>
                </c:pt>
                <c:pt idx="1461">
                  <c:v>-0.17999999999999972</c:v>
                </c:pt>
                <c:pt idx="1462">
                  <c:v>-0.16000000000000014</c:v>
                </c:pt>
                <c:pt idx="1463">
                  <c:v>0.4</c:v>
                </c:pt>
                <c:pt idx="1464">
                  <c:v>0.26000000000000012</c:v>
                </c:pt>
                <c:pt idx="1465">
                  <c:v>0.37999999999999973</c:v>
                </c:pt>
                <c:pt idx="1466">
                  <c:v>0.29999999999999927</c:v>
                </c:pt>
                <c:pt idx="1467">
                  <c:v>0.31999999999999956</c:v>
                </c:pt>
                <c:pt idx="1468">
                  <c:v>-0.32000000000000028</c:v>
                </c:pt>
                <c:pt idx="1469">
                  <c:v>-0.28000000000000042</c:v>
                </c:pt>
                <c:pt idx="1470">
                  <c:v>-0.4</c:v>
                </c:pt>
                <c:pt idx="1471">
                  <c:v>-0.19999999999999929</c:v>
                </c:pt>
                <c:pt idx="1472">
                  <c:v>-0.15999999999999873</c:v>
                </c:pt>
                <c:pt idx="1473">
                  <c:v>0.30000000000000104</c:v>
                </c:pt>
                <c:pt idx="1474">
                  <c:v>0.46000000000000119</c:v>
                </c:pt>
                <c:pt idx="1475">
                  <c:v>0.3400000000000013</c:v>
                </c:pt>
                <c:pt idx="1476">
                  <c:v>0.30000000000000104</c:v>
                </c:pt>
                <c:pt idx="1477">
                  <c:v>0.44000000000000056</c:v>
                </c:pt>
                <c:pt idx="1478">
                  <c:v>0.60000000000000031</c:v>
                </c:pt>
                <c:pt idx="1479">
                  <c:v>0.5600000000000005</c:v>
                </c:pt>
                <c:pt idx="1480">
                  <c:v>0.94000000000000017</c:v>
                </c:pt>
                <c:pt idx="1481">
                  <c:v>1.0400000000000005</c:v>
                </c:pt>
                <c:pt idx="1482">
                  <c:v>0.98000000000000043</c:v>
                </c:pt>
                <c:pt idx="1483">
                  <c:v>0.98000000000000043</c:v>
                </c:pt>
                <c:pt idx="1484">
                  <c:v>0.66000000000000048</c:v>
                </c:pt>
                <c:pt idx="1485">
                  <c:v>0.48000000000000076</c:v>
                </c:pt>
                <c:pt idx="1486">
                  <c:v>-0.15999999999999978</c:v>
                </c:pt>
                <c:pt idx="1487">
                  <c:v>-0.23999999999999985</c:v>
                </c:pt>
                <c:pt idx="1488">
                  <c:v>-0.13999999999999985</c:v>
                </c:pt>
                <c:pt idx="1489">
                  <c:v>3.9999999999999855E-2</c:v>
                </c:pt>
                <c:pt idx="1490">
                  <c:v>0.35999999999999943</c:v>
                </c:pt>
                <c:pt idx="1491">
                  <c:v>0.53999999999999948</c:v>
                </c:pt>
                <c:pt idx="1492">
                  <c:v>0.81999999999999962</c:v>
                </c:pt>
                <c:pt idx="1493">
                  <c:v>0.19999999999999965</c:v>
                </c:pt>
                <c:pt idx="1494">
                  <c:v>0.37999999999999934</c:v>
                </c:pt>
                <c:pt idx="1495">
                  <c:v>0.25999999999999979</c:v>
                </c:pt>
                <c:pt idx="1496">
                  <c:v>0.35999999999999976</c:v>
                </c:pt>
                <c:pt idx="1497">
                  <c:v>0.41999999999999993</c:v>
                </c:pt>
                <c:pt idx="1498">
                  <c:v>0.95999999999999974</c:v>
                </c:pt>
                <c:pt idx="1499">
                  <c:v>0.83999999999999986</c:v>
                </c:pt>
                <c:pt idx="1500">
                  <c:v>0.4199999999999996</c:v>
                </c:pt>
                <c:pt idx="1501">
                  <c:v>0.53999999999999981</c:v>
                </c:pt>
                <c:pt idx="1502">
                  <c:v>0.33999999999999986</c:v>
                </c:pt>
                <c:pt idx="1503">
                  <c:v>-1.9999999999999928E-2</c:v>
                </c:pt>
                <c:pt idx="1504">
                  <c:v>-3.9999999999999855E-2</c:v>
                </c:pt>
                <c:pt idx="1505">
                  <c:v>0.44000000000000022</c:v>
                </c:pt>
                <c:pt idx="1506">
                  <c:v>0.26000000000000012</c:v>
                </c:pt>
                <c:pt idx="1507">
                  <c:v>0.64000000000000024</c:v>
                </c:pt>
                <c:pt idx="1508">
                  <c:v>0.66000000000000014</c:v>
                </c:pt>
                <c:pt idx="1509">
                  <c:v>0.18000000000000008</c:v>
                </c:pt>
                <c:pt idx="1510">
                  <c:v>-8.0000000000000071E-2</c:v>
                </c:pt>
                <c:pt idx="1511">
                  <c:v>0</c:v>
                </c:pt>
                <c:pt idx="1512">
                  <c:v>-0.5800000000000004</c:v>
                </c:pt>
                <c:pt idx="1513">
                  <c:v>-0.60000000000000075</c:v>
                </c:pt>
                <c:pt idx="1514">
                  <c:v>-0.1600000000000005</c:v>
                </c:pt>
                <c:pt idx="1515">
                  <c:v>-0.14000000000000021</c:v>
                </c:pt>
                <c:pt idx="1516">
                  <c:v>-3.9999999999999855E-2</c:v>
                </c:pt>
                <c:pt idx="1517">
                  <c:v>0.20000000000000034</c:v>
                </c:pt>
                <c:pt idx="1518">
                  <c:v>0.86000000000000087</c:v>
                </c:pt>
                <c:pt idx="1519">
                  <c:v>1.0200000000000009</c:v>
                </c:pt>
                <c:pt idx="1520">
                  <c:v>1.3800000000000008</c:v>
                </c:pt>
                <c:pt idx="1521">
                  <c:v>1.3200000000000003</c:v>
                </c:pt>
                <c:pt idx="1522">
                  <c:v>1.2800000000000005</c:v>
                </c:pt>
                <c:pt idx="1523">
                  <c:v>0.8600000000000001</c:v>
                </c:pt>
                <c:pt idx="1524">
                  <c:v>0.82</c:v>
                </c:pt>
                <c:pt idx="1525">
                  <c:v>0.41999999999999993</c:v>
                </c:pt>
                <c:pt idx="1526">
                  <c:v>0.58000000000000007</c:v>
                </c:pt>
                <c:pt idx="1527">
                  <c:v>0.46000000000000013</c:v>
                </c:pt>
                <c:pt idx="1528">
                  <c:v>0.62000000000000033</c:v>
                </c:pt>
                <c:pt idx="1529">
                  <c:v>0.72000000000000031</c:v>
                </c:pt>
                <c:pt idx="1530">
                  <c:v>1.0600000000000005</c:v>
                </c:pt>
                <c:pt idx="1531">
                  <c:v>0.66000000000000048</c:v>
                </c:pt>
                <c:pt idx="1532">
                  <c:v>0.68000000000000038</c:v>
                </c:pt>
                <c:pt idx="1533">
                  <c:v>0.1</c:v>
                </c:pt>
                <c:pt idx="1534">
                  <c:v>7.999999999999971E-2</c:v>
                </c:pt>
                <c:pt idx="1535">
                  <c:v>-0.10000000000000035</c:v>
                </c:pt>
                <c:pt idx="1536">
                  <c:v>0.27999999999999969</c:v>
                </c:pt>
                <c:pt idx="1537">
                  <c:v>0.25999999999999979</c:v>
                </c:pt>
                <c:pt idx="1538">
                  <c:v>0.4</c:v>
                </c:pt>
                <c:pt idx="1539">
                  <c:v>0.28000000000000042</c:v>
                </c:pt>
                <c:pt idx="1540">
                  <c:v>0.14000000000000021</c:v>
                </c:pt>
                <c:pt idx="1541">
                  <c:v>-1.9999999999999928E-2</c:v>
                </c:pt>
                <c:pt idx="1542">
                  <c:v>3.9999999999999855E-2</c:v>
                </c:pt>
                <c:pt idx="1543">
                  <c:v>0.33999999999999986</c:v>
                </c:pt>
                <c:pt idx="1544">
                  <c:v>0.29999999999999966</c:v>
                </c:pt>
                <c:pt idx="1545">
                  <c:v>0.65999999999999981</c:v>
                </c:pt>
                <c:pt idx="1546">
                  <c:v>0.95999999999999974</c:v>
                </c:pt>
                <c:pt idx="1547">
                  <c:v>1.3</c:v>
                </c:pt>
                <c:pt idx="1548">
                  <c:v>1.1400000000000001</c:v>
                </c:pt>
                <c:pt idx="1549">
                  <c:v>1.1200000000000003</c:v>
                </c:pt>
                <c:pt idx="1550">
                  <c:v>0.78</c:v>
                </c:pt>
                <c:pt idx="1551">
                  <c:v>0.80000000000000038</c:v>
                </c:pt>
                <c:pt idx="1552">
                  <c:v>0.64000000000000024</c:v>
                </c:pt>
                <c:pt idx="1553">
                  <c:v>0.62000000000000033</c:v>
                </c:pt>
                <c:pt idx="1554">
                  <c:v>0.66000000000000014</c:v>
                </c:pt>
                <c:pt idx="1555">
                  <c:v>0.74000000000000055</c:v>
                </c:pt>
                <c:pt idx="1556">
                  <c:v>0.66000000000000014</c:v>
                </c:pt>
                <c:pt idx="1557">
                  <c:v>0.16000000000000014</c:v>
                </c:pt>
                <c:pt idx="1558">
                  <c:v>0.25999999999999979</c:v>
                </c:pt>
                <c:pt idx="1559">
                  <c:v>0.4</c:v>
                </c:pt>
                <c:pt idx="1560">
                  <c:v>0.37999999999999973</c:v>
                </c:pt>
                <c:pt idx="1561">
                  <c:v>0.4</c:v>
                </c:pt>
                <c:pt idx="1562">
                  <c:v>1</c:v>
                </c:pt>
                <c:pt idx="1563">
                  <c:v>0.93999999999999984</c:v>
                </c:pt>
                <c:pt idx="1564">
                  <c:v>0.71999999999999953</c:v>
                </c:pt>
                <c:pt idx="1565">
                  <c:v>0.61999999999999955</c:v>
                </c:pt>
                <c:pt idx="1566">
                  <c:v>0.51999999999999957</c:v>
                </c:pt>
                <c:pt idx="1567">
                  <c:v>0.23999999999999985</c:v>
                </c:pt>
                <c:pt idx="1568">
                  <c:v>0.2</c:v>
                </c:pt>
                <c:pt idx="1569">
                  <c:v>0.54000000000000026</c:v>
                </c:pt>
                <c:pt idx="1570">
                  <c:v>0.80000000000000038</c:v>
                </c:pt>
                <c:pt idx="1571">
                  <c:v>0.7000000000000004</c:v>
                </c:pt>
                <c:pt idx="1572">
                  <c:v>0.93999999999999984</c:v>
                </c:pt>
                <c:pt idx="1573">
                  <c:v>1.1000000000000001</c:v>
                </c:pt>
                <c:pt idx="1574">
                  <c:v>0.8600000000000001</c:v>
                </c:pt>
                <c:pt idx="1575">
                  <c:v>0.73999999999999988</c:v>
                </c:pt>
                <c:pt idx="1576">
                  <c:v>0.41999999999999993</c:v>
                </c:pt>
                <c:pt idx="1577">
                  <c:v>0.18000000000000044</c:v>
                </c:pt>
                <c:pt idx="1578">
                  <c:v>0.26000000000000051</c:v>
                </c:pt>
                <c:pt idx="1579">
                  <c:v>0.20000000000000034</c:v>
                </c:pt>
                <c:pt idx="1580">
                  <c:v>4.000000000000057E-2</c:v>
                </c:pt>
                <c:pt idx="1581">
                  <c:v>0.46000000000000013</c:v>
                </c:pt>
                <c:pt idx="1582">
                  <c:v>0.7999999999999996</c:v>
                </c:pt>
                <c:pt idx="1583">
                  <c:v>0.7999999999999996</c:v>
                </c:pt>
                <c:pt idx="1584">
                  <c:v>1.0399999999999998</c:v>
                </c:pt>
                <c:pt idx="1585">
                  <c:v>1.08</c:v>
                </c:pt>
                <c:pt idx="1586">
                  <c:v>1.1600000000000006</c:v>
                </c:pt>
                <c:pt idx="1587">
                  <c:v>0.90000000000000069</c:v>
                </c:pt>
                <c:pt idx="1588">
                  <c:v>0.5800000000000004</c:v>
                </c:pt>
                <c:pt idx="1589">
                  <c:v>0.40000000000000036</c:v>
                </c:pt>
                <c:pt idx="1590">
                  <c:v>0.48000000000000043</c:v>
                </c:pt>
                <c:pt idx="1591">
                  <c:v>0.68000000000000038</c:v>
                </c:pt>
                <c:pt idx="1592">
                  <c:v>0.76000000000000012</c:v>
                </c:pt>
                <c:pt idx="1593">
                  <c:v>0.72000000000000031</c:v>
                </c:pt>
                <c:pt idx="1594">
                  <c:v>0.44000000000000022</c:v>
                </c:pt>
                <c:pt idx="1595">
                  <c:v>0.4</c:v>
                </c:pt>
                <c:pt idx="1596">
                  <c:v>1.999999999999922E-2</c:v>
                </c:pt>
                <c:pt idx="1597">
                  <c:v>-3.5527136788005011E-16</c:v>
                </c:pt>
                <c:pt idx="1598">
                  <c:v>0.11999999999999993</c:v>
                </c:pt>
                <c:pt idx="1599">
                  <c:v>0.67999999999999972</c:v>
                </c:pt>
                <c:pt idx="1600">
                  <c:v>0.82</c:v>
                </c:pt>
                <c:pt idx="1601">
                  <c:v>0.66000000000000014</c:v>
                </c:pt>
                <c:pt idx="1602">
                  <c:v>0.7</c:v>
                </c:pt>
                <c:pt idx="1603">
                  <c:v>1.0999999999999996</c:v>
                </c:pt>
                <c:pt idx="1604">
                  <c:v>1.0599999999999998</c:v>
                </c:pt>
                <c:pt idx="1605">
                  <c:v>0.7199999999999992</c:v>
                </c:pt>
                <c:pt idx="1606">
                  <c:v>0.99999999999999933</c:v>
                </c:pt>
                <c:pt idx="1607">
                  <c:v>1.2199999999999993</c:v>
                </c:pt>
                <c:pt idx="1608">
                  <c:v>0.99999999999999889</c:v>
                </c:pt>
                <c:pt idx="1609">
                  <c:v>1.0599999999999992</c:v>
                </c:pt>
                <c:pt idx="1610">
                  <c:v>1.4799999999999998</c:v>
                </c:pt>
                <c:pt idx="1611">
                  <c:v>1.44</c:v>
                </c:pt>
                <c:pt idx="1612">
                  <c:v>1.02</c:v>
                </c:pt>
                <c:pt idx="1613">
                  <c:v>0.78</c:v>
                </c:pt>
                <c:pt idx="1614">
                  <c:v>0.55999999999999983</c:v>
                </c:pt>
                <c:pt idx="1615">
                  <c:v>0.4</c:v>
                </c:pt>
                <c:pt idx="1616">
                  <c:v>0.38000000000000045</c:v>
                </c:pt>
                <c:pt idx="1617">
                  <c:v>0.83999999999999986</c:v>
                </c:pt>
                <c:pt idx="1618">
                  <c:v>1.0799999999999996</c:v>
                </c:pt>
                <c:pt idx="1619">
                  <c:v>1.4199999999999995</c:v>
                </c:pt>
                <c:pt idx="1620">
                  <c:v>1.3999999999999986</c:v>
                </c:pt>
                <c:pt idx="1621">
                  <c:v>1.4199999999999982</c:v>
                </c:pt>
                <c:pt idx="1622">
                  <c:v>1.2599999999999987</c:v>
                </c:pt>
                <c:pt idx="1623">
                  <c:v>1.1199999999999997</c:v>
                </c:pt>
                <c:pt idx="1624">
                  <c:v>0.55999999999999939</c:v>
                </c:pt>
                <c:pt idx="1625">
                  <c:v>0.4199999999999996</c:v>
                </c:pt>
                <c:pt idx="1626">
                  <c:v>0.31999999999999956</c:v>
                </c:pt>
                <c:pt idx="1627">
                  <c:v>0.25999999999999945</c:v>
                </c:pt>
                <c:pt idx="1628">
                  <c:v>0.33999999999999914</c:v>
                </c:pt>
                <c:pt idx="1629">
                  <c:v>0.77999999999999969</c:v>
                </c:pt>
                <c:pt idx="1630">
                  <c:v>1.0200000000000002</c:v>
                </c:pt>
                <c:pt idx="1631">
                  <c:v>1.0600000000000009</c:v>
                </c:pt>
                <c:pt idx="1632">
                  <c:v>0.68000000000000116</c:v>
                </c:pt>
                <c:pt idx="1633">
                  <c:v>0.68000000000000116</c:v>
                </c:pt>
                <c:pt idx="1634">
                  <c:v>0.78000000000000047</c:v>
                </c:pt>
                <c:pt idx="1635">
                  <c:v>0.53999999999999981</c:v>
                </c:pt>
                <c:pt idx="1636">
                  <c:v>0.51999999999999957</c:v>
                </c:pt>
                <c:pt idx="1637">
                  <c:v>0.81999999999999962</c:v>
                </c:pt>
                <c:pt idx="1638">
                  <c:v>0.93999999999999917</c:v>
                </c:pt>
                <c:pt idx="1639">
                  <c:v>0.65999999999999948</c:v>
                </c:pt>
                <c:pt idx="1640">
                  <c:v>1.0199999999999996</c:v>
                </c:pt>
                <c:pt idx="1641">
                  <c:v>1.4399999999999991</c:v>
                </c:pt>
                <c:pt idx="1642">
                  <c:v>1.9399999999999991</c:v>
                </c:pt>
                <c:pt idx="1643">
                  <c:v>1.8199999999999996</c:v>
                </c:pt>
                <c:pt idx="1644">
                  <c:v>2.0199999999999996</c:v>
                </c:pt>
                <c:pt idx="1645">
                  <c:v>1.8</c:v>
                </c:pt>
                <c:pt idx="1646">
                  <c:v>1.5000000000000007</c:v>
                </c:pt>
                <c:pt idx="1647">
                  <c:v>1.3200000000000003</c:v>
                </c:pt>
                <c:pt idx="1648">
                  <c:v>1.6199999999999997</c:v>
                </c:pt>
                <c:pt idx="1649">
                  <c:v>1.8599999999999994</c:v>
                </c:pt>
                <c:pt idx="1650">
                  <c:v>1.9599999999999986</c:v>
                </c:pt>
                <c:pt idx="1651">
                  <c:v>2.0199999999999982</c:v>
                </c:pt>
                <c:pt idx="1652">
                  <c:v>1.9799999999999991</c:v>
                </c:pt>
                <c:pt idx="1653">
                  <c:v>2.1599999999999993</c:v>
                </c:pt>
                <c:pt idx="1654">
                  <c:v>1.7199999999999995</c:v>
                </c:pt>
                <c:pt idx="1655">
                  <c:v>1.6</c:v>
                </c:pt>
                <c:pt idx="1656">
                  <c:v>1.7399999999999998</c:v>
                </c:pt>
                <c:pt idx="1657">
                  <c:v>1.6199999999999988</c:v>
                </c:pt>
                <c:pt idx="1658">
                  <c:v>1.4799999999999991</c:v>
                </c:pt>
                <c:pt idx="1659">
                  <c:v>1.2799999999999998</c:v>
                </c:pt>
                <c:pt idx="1660">
                  <c:v>1.4799999999999998</c:v>
                </c:pt>
                <c:pt idx="1661">
                  <c:v>1.2199999999999995</c:v>
                </c:pt>
                <c:pt idx="1662">
                  <c:v>1.2800000000000005</c:v>
                </c:pt>
                <c:pt idx="1663">
                  <c:v>0.94000000000000061</c:v>
                </c:pt>
                <c:pt idx="1664">
                  <c:v>1.2200000000000002</c:v>
                </c:pt>
                <c:pt idx="1665">
                  <c:v>0.8</c:v>
                </c:pt>
                <c:pt idx="1666">
                  <c:v>1.2200000000000002</c:v>
                </c:pt>
                <c:pt idx="1667">
                  <c:v>1</c:v>
                </c:pt>
                <c:pt idx="1668">
                  <c:v>0.83999999999999986</c:v>
                </c:pt>
                <c:pt idx="1669">
                  <c:v>0.9</c:v>
                </c:pt>
                <c:pt idx="1670">
                  <c:v>1.0399999999999998</c:v>
                </c:pt>
                <c:pt idx="1671">
                  <c:v>0.6399999999999999</c:v>
                </c:pt>
                <c:pt idx="1672">
                  <c:v>0.73999999999999988</c:v>
                </c:pt>
                <c:pt idx="1673">
                  <c:v>0.65999999999999948</c:v>
                </c:pt>
                <c:pt idx="1674">
                  <c:v>0.45999999999999941</c:v>
                </c:pt>
                <c:pt idx="1675">
                  <c:v>0.79999999999999927</c:v>
                </c:pt>
                <c:pt idx="1676">
                  <c:v>0.69999999999999929</c:v>
                </c:pt>
                <c:pt idx="1677">
                  <c:v>0.91999999999999882</c:v>
                </c:pt>
                <c:pt idx="1678">
                  <c:v>1.2199999999999995</c:v>
                </c:pt>
                <c:pt idx="1679">
                  <c:v>1.3199999999999996</c:v>
                </c:pt>
                <c:pt idx="1680">
                  <c:v>0.88000000000000045</c:v>
                </c:pt>
                <c:pt idx="1681">
                  <c:v>0.90000000000000147</c:v>
                </c:pt>
                <c:pt idx="1682">
                  <c:v>0.4600000000000023</c:v>
                </c:pt>
                <c:pt idx="1683">
                  <c:v>4.0000000000001992E-2</c:v>
                </c:pt>
                <c:pt idx="1684">
                  <c:v>-0.43999999999999773</c:v>
                </c:pt>
                <c:pt idx="1685">
                  <c:v>-0.25999999999999801</c:v>
                </c:pt>
                <c:pt idx="1686">
                  <c:v>-0.71999999999999886</c:v>
                </c:pt>
                <c:pt idx="1687">
                  <c:v>-0.51999999999999891</c:v>
                </c:pt>
                <c:pt idx="1688">
                  <c:v>-0.33999999999999914</c:v>
                </c:pt>
                <c:pt idx="1689">
                  <c:v>-0.35999999999999943</c:v>
                </c:pt>
                <c:pt idx="1690">
                  <c:v>-0.81999999999999884</c:v>
                </c:pt>
                <c:pt idx="1691">
                  <c:v>-0.23999999999999772</c:v>
                </c:pt>
                <c:pt idx="1692">
                  <c:v>-0.37999999999999828</c:v>
                </c:pt>
                <c:pt idx="1693">
                  <c:v>-1.9999999999997443E-2</c:v>
                </c:pt>
                <c:pt idx="1694">
                  <c:v>0.42000000000000171</c:v>
                </c:pt>
                <c:pt idx="1695">
                  <c:v>0.7600000000000009</c:v>
                </c:pt>
                <c:pt idx="1696">
                  <c:v>0.45999999999999941</c:v>
                </c:pt>
                <c:pt idx="1697">
                  <c:v>0.43999999999999917</c:v>
                </c:pt>
                <c:pt idx="1698">
                  <c:v>9.9999999999998576E-2</c:v>
                </c:pt>
                <c:pt idx="1699">
                  <c:v>0.2999999999999986</c:v>
                </c:pt>
                <c:pt idx="1700">
                  <c:v>0.43999999999999917</c:v>
                </c:pt>
                <c:pt idx="1701">
                  <c:v>0.87999999999999967</c:v>
                </c:pt>
                <c:pt idx="1702">
                  <c:v>0.86000000000000087</c:v>
                </c:pt>
                <c:pt idx="1703">
                  <c:v>1.0000000000000013</c:v>
                </c:pt>
                <c:pt idx="1704">
                  <c:v>1.0600000000000023</c:v>
                </c:pt>
                <c:pt idx="1705">
                  <c:v>1.2200000000000017</c:v>
                </c:pt>
                <c:pt idx="1706">
                  <c:v>1.0000000000000013</c:v>
                </c:pt>
                <c:pt idx="1707">
                  <c:v>1.0799999999999996</c:v>
                </c:pt>
                <c:pt idx="1708">
                  <c:v>1.4199999999999988</c:v>
                </c:pt>
                <c:pt idx="1709">
                  <c:v>1.1199999999999974</c:v>
                </c:pt>
                <c:pt idx="1710">
                  <c:v>0.99999999999999711</c:v>
                </c:pt>
                <c:pt idx="1711">
                  <c:v>1.3999999999999972</c:v>
                </c:pt>
                <c:pt idx="1712">
                  <c:v>1.5799999999999983</c:v>
                </c:pt>
                <c:pt idx="1713">
                  <c:v>1.1999999999999986</c:v>
                </c:pt>
                <c:pt idx="1714">
                  <c:v>1.3399999999999992</c:v>
                </c:pt>
                <c:pt idx="1715">
                  <c:v>1.7399999999999991</c:v>
                </c:pt>
                <c:pt idx="1716">
                  <c:v>1.5999999999999985</c:v>
                </c:pt>
                <c:pt idx="1717">
                  <c:v>1.0799999999999983</c:v>
                </c:pt>
                <c:pt idx="1718">
                  <c:v>1.2399999999999991</c:v>
                </c:pt>
                <c:pt idx="1719">
                  <c:v>1.1599999999999995</c:v>
                </c:pt>
                <c:pt idx="1720">
                  <c:v>0.8</c:v>
                </c:pt>
                <c:pt idx="1721">
                  <c:v>0.56000000000000083</c:v>
                </c:pt>
                <c:pt idx="1722">
                  <c:v>0.86000000000000087</c:v>
                </c:pt>
                <c:pt idx="1723">
                  <c:v>0.9</c:v>
                </c:pt>
                <c:pt idx="1724">
                  <c:v>1.3200000000000003</c:v>
                </c:pt>
                <c:pt idx="1725">
                  <c:v>1.4799999999999998</c:v>
                </c:pt>
                <c:pt idx="1726">
                  <c:v>1.5599999999999994</c:v>
                </c:pt>
                <c:pt idx="1727">
                  <c:v>1.7199999999999989</c:v>
                </c:pt>
                <c:pt idx="1728">
                  <c:v>1.7399999999999991</c:v>
                </c:pt>
                <c:pt idx="1729">
                  <c:v>1.5200000000000002</c:v>
                </c:pt>
                <c:pt idx="1730">
                  <c:v>1.3400000000000005</c:v>
                </c:pt>
                <c:pt idx="1731">
                  <c:v>1.8600000000000008</c:v>
                </c:pt>
                <c:pt idx="1732">
                  <c:v>1.6400000000000019</c:v>
                </c:pt>
                <c:pt idx="1733">
                  <c:v>1.8800000000000012</c:v>
                </c:pt>
                <c:pt idx="1734">
                  <c:v>1.6</c:v>
                </c:pt>
                <c:pt idx="1735">
                  <c:v>1.7200000000000002</c:v>
                </c:pt>
                <c:pt idx="1736">
                  <c:v>1.180000000000001</c:v>
                </c:pt>
                <c:pt idx="1737">
                  <c:v>1.8799999999999997</c:v>
                </c:pt>
                <c:pt idx="1738">
                  <c:v>1.7200000000000002</c:v>
                </c:pt>
                <c:pt idx="1739">
                  <c:v>2.0600000000000009</c:v>
                </c:pt>
                <c:pt idx="1740">
                  <c:v>2.0600000000000009</c:v>
                </c:pt>
                <c:pt idx="1741">
                  <c:v>2.2999999999999985</c:v>
                </c:pt>
                <c:pt idx="1742">
                  <c:v>1.9599999999999995</c:v>
                </c:pt>
                <c:pt idx="1743">
                  <c:v>1.9599999999999995</c:v>
                </c:pt>
                <c:pt idx="1744">
                  <c:v>1.9199999999999988</c:v>
                </c:pt>
                <c:pt idx="1745">
                  <c:v>2.1999999999999984</c:v>
                </c:pt>
                <c:pt idx="1746">
                  <c:v>2.1799999999999997</c:v>
                </c:pt>
                <c:pt idx="1747">
                  <c:v>2.7399999999999993</c:v>
                </c:pt>
                <c:pt idx="1748">
                  <c:v>2.7</c:v>
                </c:pt>
                <c:pt idx="1749">
                  <c:v>2.7400000000000007</c:v>
                </c:pt>
                <c:pt idx="1750">
                  <c:v>2.9800000000000013</c:v>
                </c:pt>
                <c:pt idx="1751">
                  <c:v>2.8000000000000016</c:v>
                </c:pt>
                <c:pt idx="1752">
                  <c:v>2.1800000000000024</c:v>
                </c:pt>
                <c:pt idx="1753">
                  <c:v>2.3600000000000021</c:v>
                </c:pt>
                <c:pt idx="1754">
                  <c:v>2.5400000000000014</c:v>
                </c:pt>
                <c:pt idx="1755">
                  <c:v>2.4000000000000008</c:v>
                </c:pt>
                <c:pt idx="1756">
                  <c:v>2.660000000000001</c:v>
                </c:pt>
                <c:pt idx="1757">
                  <c:v>2.96</c:v>
                </c:pt>
                <c:pt idx="1758">
                  <c:v>3.1199999999999997</c:v>
                </c:pt>
                <c:pt idx="1759">
                  <c:v>2.9199999999999995</c:v>
                </c:pt>
                <c:pt idx="1760">
                  <c:v>2.7399999999999998</c:v>
                </c:pt>
                <c:pt idx="1761">
                  <c:v>2.5999999999999992</c:v>
                </c:pt>
                <c:pt idx="1762">
                  <c:v>2.84</c:v>
                </c:pt>
                <c:pt idx="1763">
                  <c:v>2.56</c:v>
                </c:pt>
                <c:pt idx="1764">
                  <c:v>2.4000000000000008</c:v>
                </c:pt>
                <c:pt idx="1765">
                  <c:v>1.9000000000000008</c:v>
                </c:pt>
                <c:pt idx="1766">
                  <c:v>2.0200000000000009</c:v>
                </c:pt>
                <c:pt idx="1767">
                  <c:v>1.0200000000000002</c:v>
                </c:pt>
                <c:pt idx="1768">
                  <c:v>0.56000000000000016</c:v>
                </c:pt>
                <c:pt idx="1769">
                  <c:v>0.54000000000000059</c:v>
                </c:pt>
                <c:pt idx="1770">
                  <c:v>1.0200000000000002</c:v>
                </c:pt>
                <c:pt idx="1771">
                  <c:v>0.46000000000000013</c:v>
                </c:pt>
                <c:pt idx="1772">
                  <c:v>0.82000000000000028</c:v>
                </c:pt>
                <c:pt idx="1773">
                  <c:v>1.2399999999999998</c:v>
                </c:pt>
                <c:pt idx="1774">
                  <c:v>1.2999999999999994</c:v>
                </c:pt>
                <c:pt idx="1775">
                  <c:v>1.1999999999999993</c:v>
                </c:pt>
                <c:pt idx="1776">
                  <c:v>1.579999999999999</c:v>
                </c:pt>
                <c:pt idx="1777">
                  <c:v>1.659999999999999</c:v>
                </c:pt>
                <c:pt idx="1778">
                  <c:v>1.3799999999999994</c:v>
                </c:pt>
                <c:pt idx="1779">
                  <c:v>1.4999999999999993</c:v>
                </c:pt>
                <c:pt idx="1780">
                  <c:v>1.3799999999999994</c:v>
                </c:pt>
                <c:pt idx="1781">
                  <c:v>1.44</c:v>
                </c:pt>
                <c:pt idx="1782">
                  <c:v>1.44</c:v>
                </c:pt>
                <c:pt idx="1783">
                  <c:v>1.7</c:v>
                </c:pt>
                <c:pt idx="1784">
                  <c:v>1.7600000000000002</c:v>
                </c:pt>
                <c:pt idx="1785">
                  <c:v>1.7200000000000002</c:v>
                </c:pt>
                <c:pt idx="1786">
                  <c:v>1.3199999999999998</c:v>
                </c:pt>
                <c:pt idx="1787">
                  <c:v>1.3199999999999998</c:v>
                </c:pt>
                <c:pt idx="1788">
                  <c:v>1.1799999999999997</c:v>
                </c:pt>
                <c:pt idx="1789">
                  <c:v>0.4599999999999998</c:v>
                </c:pt>
                <c:pt idx="1790">
                  <c:v>0.25999999999999979</c:v>
                </c:pt>
                <c:pt idx="1791">
                  <c:v>0.29999999999999966</c:v>
                </c:pt>
                <c:pt idx="1792">
                  <c:v>0.23999999999999949</c:v>
                </c:pt>
                <c:pt idx="1793">
                  <c:v>1.9999999999999574E-2</c:v>
                </c:pt>
                <c:pt idx="1794">
                  <c:v>0.27999999999999936</c:v>
                </c:pt>
                <c:pt idx="1795">
                  <c:v>0.23999999999999916</c:v>
                </c:pt>
                <c:pt idx="1796">
                  <c:v>0.53999999999999948</c:v>
                </c:pt>
                <c:pt idx="1797">
                  <c:v>0.29999999999999966</c:v>
                </c:pt>
                <c:pt idx="1798">
                  <c:v>0.43999999999999984</c:v>
                </c:pt>
                <c:pt idx="1799">
                  <c:v>0.49999999999999967</c:v>
                </c:pt>
                <c:pt idx="1800">
                  <c:v>0.78</c:v>
                </c:pt>
                <c:pt idx="1801">
                  <c:v>0.96000000000000019</c:v>
                </c:pt>
                <c:pt idx="1802">
                  <c:v>1.02</c:v>
                </c:pt>
                <c:pt idx="1803">
                  <c:v>0.7999999999999996</c:v>
                </c:pt>
                <c:pt idx="1804">
                  <c:v>0.75999999999999979</c:v>
                </c:pt>
                <c:pt idx="1805">
                  <c:v>0.51999999999999957</c:v>
                </c:pt>
                <c:pt idx="1806">
                  <c:v>5.9999999999999429E-2</c:v>
                </c:pt>
                <c:pt idx="1807">
                  <c:v>0.11999999999999958</c:v>
                </c:pt>
                <c:pt idx="1808">
                  <c:v>0.37999999999999973</c:v>
                </c:pt>
                <c:pt idx="1809">
                  <c:v>0.29999999999999966</c:v>
                </c:pt>
                <c:pt idx="1810">
                  <c:v>0.45999999999999941</c:v>
                </c:pt>
                <c:pt idx="1811">
                  <c:v>0.27999999999999969</c:v>
                </c:pt>
                <c:pt idx="1812">
                  <c:v>7.999999999999971E-2</c:v>
                </c:pt>
                <c:pt idx="1813">
                  <c:v>-0.10000000000000035</c:v>
                </c:pt>
                <c:pt idx="1814">
                  <c:v>-4.0000000000000216E-2</c:v>
                </c:pt>
                <c:pt idx="1815">
                  <c:v>-1.9999999999999928E-2</c:v>
                </c:pt>
                <c:pt idx="1816">
                  <c:v>0.17999999999999972</c:v>
                </c:pt>
                <c:pt idx="1817">
                  <c:v>0.57999999999999974</c:v>
                </c:pt>
                <c:pt idx="1818">
                  <c:v>0.55999999999999983</c:v>
                </c:pt>
                <c:pt idx="1819">
                  <c:v>0.55999999999999983</c:v>
                </c:pt>
                <c:pt idx="1820">
                  <c:v>0.11999999999999993</c:v>
                </c:pt>
                <c:pt idx="1821">
                  <c:v>0.24000000000000021</c:v>
                </c:pt>
                <c:pt idx="1822">
                  <c:v>-1.9999999999999574E-2</c:v>
                </c:pt>
                <c:pt idx="1823">
                  <c:v>2.0000000000000285E-2</c:v>
                </c:pt>
                <c:pt idx="1824">
                  <c:v>3.5527136788005011E-16</c:v>
                </c:pt>
                <c:pt idx="1825">
                  <c:v>0.16000000000000014</c:v>
                </c:pt>
                <c:pt idx="1826">
                  <c:v>-0.1</c:v>
                </c:pt>
                <c:pt idx="1827">
                  <c:v>-0.2</c:v>
                </c:pt>
                <c:pt idx="1828">
                  <c:v>0.14000000000000021</c:v>
                </c:pt>
                <c:pt idx="1829">
                  <c:v>0.34000000000000019</c:v>
                </c:pt>
                <c:pt idx="1830">
                  <c:v>0.48000000000000009</c:v>
                </c:pt>
                <c:pt idx="1831">
                  <c:v>0.84000000000000019</c:v>
                </c:pt>
                <c:pt idx="1832">
                  <c:v>0.60000000000000031</c:v>
                </c:pt>
                <c:pt idx="1833">
                  <c:v>0.44000000000000022</c:v>
                </c:pt>
                <c:pt idx="1834">
                  <c:v>0.52000000000000024</c:v>
                </c:pt>
                <c:pt idx="1835">
                  <c:v>0.30000000000000071</c:v>
                </c:pt>
                <c:pt idx="1836">
                  <c:v>0.36000000000000049</c:v>
                </c:pt>
                <c:pt idx="1837">
                  <c:v>0.92000000000000026</c:v>
                </c:pt>
                <c:pt idx="1838">
                  <c:v>0.78000000000000047</c:v>
                </c:pt>
                <c:pt idx="1839">
                  <c:v>0.46000000000000052</c:v>
                </c:pt>
                <c:pt idx="1840">
                  <c:v>0.76000000000000012</c:v>
                </c:pt>
                <c:pt idx="1841">
                  <c:v>0.68</c:v>
                </c:pt>
                <c:pt idx="1842">
                  <c:v>0.7</c:v>
                </c:pt>
                <c:pt idx="1843">
                  <c:v>0.59999999999999964</c:v>
                </c:pt>
                <c:pt idx="1844">
                  <c:v>0.73999999999999955</c:v>
                </c:pt>
                <c:pt idx="1845">
                  <c:v>0.23999999999999985</c:v>
                </c:pt>
                <c:pt idx="1846">
                  <c:v>-0.1</c:v>
                </c:pt>
                <c:pt idx="1847">
                  <c:v>-0.25999999999999979</c:v>
                </c:pt>
                <c:pt idx="1848">
                  <c:v>-0.13999999999999951</c:v>
                </c:pt>
                <c:pt idx="1849">
                  <c:v>2.0000000000000639E-2</c:v>
                </c:pt>
                <c:pt idx="1850">
                  <c:v>0.72000000000000064</c:v>
                </c:pt>
                <c:pt idx="1851">
                  <c:v>1.0000000000000007</c:v>
                </c:pt>
                <c:pt idx="1852">
                  <c:v>0.94000000000000061</c:v>
                </c:pt>
                <c:pt idx="1853">
                  <c:v>1.0800000000000005</c:v>
                </c:pt>
                <c:pt idx="1854">
                  <c:v>0.98000000000000043</c:v>
                </c:pt>
                <c:pt idx="1855">
                  <c:v>0.56000000000000016</c:v>
                </c:pt>
                <c:pt idx="1856">
                  <c:v>0.7</c:v>
                </c:pt>
                <c:pt idx="1857">
                  <c:v>0.72</c:v>
                </c:pt>
                <c:pt idx="1858">
                  <c:v>0.68</c:v>
                </c:pt>
                <c:pt idx="1859">
                  <c:v>0.4599999999999998</c:v>
                </c:pt>
                <c:pt idx="1860">
                  <c:v>0.73999999999999988</c:v>
                </c:pt>
                <c:pt idx="1861">
                  <c:v>0.43999999999999984</c:v>
                </c:pt>
                <c:pt idx="1862">
                  <c:v>0.31999999999999995</c:v>
                </c:pt>
                <c:pt idx="1863">
                  <c:v>0.11999999999999993</c:v>
                </c:pt>
                <c:pt idx="1864">
                  <c:v>0.38000000000000006</c:v>
                </c:pt>
                <c:pt idx="1865">
                  <c:v>0.26000000000000012</c:v>
                </c:pt>
                <c:pt idx="1866">
                  <c:v>0.36000000000000015</c:v>
                </c:pt>
                <c:pt idx="1867">
                  <c:v>0.10000000000000035</c:v>
                </c:pt>
                <c:pt idx="1868">
                  <c:v>0.32000000000000028</c:v>
                </c:pt>
                <c:pt idx="1869">
                  <c:v>3.5527136788005011E-16</c:v>
                </c:pt>
                <c:pt idx="1870">
                  <c:v>4.000000000000057E-2</c:v>
                </c:pt>
                <c:pt idx="1871">
                  <c:v>8.0000000000000432E-2</c:v>
                </c:pt>
                <c:pt idx="1872">
                  <c:v>0.44000000000000022</c:v>
                </c:pt>
                <c:pt idx="1873">
                  <c:v>0.34000000000000019</c:v>
                </c:pt>
                <c:pt idx="1874">
                  <c:v>0.30000000000000038</c:v>
                </c:pt>
                <c:pt idx="1875">
                  <c:v>0.11999999999999993</c:v>
                </c:pt>
                <c:pt idx="1876">
                  <c:v>-0.41999999999999993</c:v>
                </c:pt>
                <c:pt idx="1877">
                  <c:v>-0.46000000000000013</c:v>
                </c:pt>
                <c:pt idx="1878">
                  <c:v>-0.62000000000000033</c:v>
                </c:pt>
                <c:pt idx="1879">
                  <c:v>-0.34000000000000019</c:v>
                </c:pt>
                <c:pt idx="1880">
                  <c:v>-0.14000000000000021</c:v>
                </c:pt>
                <c:pt idx="1881">
                  <c:v>0.53999999999999981</c:v>
                </c:pt>
                <c:pt idx="1882">
                  <c:v>0.46000000000000013</c:v>
                </c:pt>
                <c:pt idx="1883">
                  <c:v>0.62000000000000033</c:v>
                </c:pt>
                <c:pt idx="1884">
                  <c:v>0.4</c:v>
                </c:pt>
                <c:pt idx="1885">
                  <c:v>0.23999999999999985</c:v>
                </c:pt>
                <c:pt idx="1886">
                  <c:v>0.1</c:v>
                </c:pt>
                <c:pt idx="1887">
                  <c:v>-0.1</c:v>
                </c:pt>
                <c:pt idx="1888">
                  <c:v>-0.16000000000000014</c:v>
                </c:pt>
                <c:pt idx="1889">
                  <c:v>-3.5527136788005011E-16</c:v>
                </c:pt>
                <c:pt idx="1890">
                  <c:v>-0.42000000000000026</c:v>
                </c:pt>
                <c:pt idx="1891">
                  <c:v>-0.54000000000000059</c:v>
                </c:pt>
                <c:pt idx="1892">
                  <c:v>-8.0000000000000779E-2</c:v>
                </c:pt>
                <c:pt idx="1893">
                  <c:v>-0.26000000000000051</c:v>
                </c:pt>
                <c:pt idx="1894">
                  <c:v>-0.30000000000000038</c:v>
                </c:pt>
                <c:pt idx="1895">
                  <c:v>-4.000000000000057E-2</c:v>
                </c:pt>
                <c:pt idx="1896">
                  <c:v>-0.12000000000000063</c:v>
                </c:pt>
                <c:pt idx="1897">
                  <c:v>-0.52000000000000024</c:v>
                </c:pt>
                <c:pt idx="1898">
                  <c:v>-8.0000000000000432E-2</c:v>
                </c:pt>
                <c:pt idx="1899">
                  <c:v>-0.20000000000000034</c:v>
                </c:pt>
                <c:pt idx="1900">
                  <c:v>1.9999999999999928E-2</c:v>
                </c:pt>
                <c:pt idx="1901">
                  <c:v>0.18000000000000008</c:v>
                </c:pt>
                <c:pt idx="1902">
                  <c:v>0.55999999999999983</c:v>
                </c:pt>
                <c:pt idx="1903">
                  <c:v>-4.0000000000000216E-2</c:v>
                </c:pt>
                <c:pt idx="1904">
                  <c:v>0.11999999999999993</c:v>
                </c:pt>
                <c:pt idx="1905">
                  <c:v>0.18000000000000008</c:v>
                </c:pt>
                <c:pt idx="1906">
                  <c:v>0.28000000000000008</c:v>
                </c:pt>
                <c:pt idx="1907">
                  <c:v>0.20000000000000034</c:v>
                </c:pt>
                <c:pt idx="1908">
                  <c:v>0.7</c:v>
                </c:pt>
                <c:pt idx="1909">
                  <c:v>0.58000000000000007</c:v>
                </c:pt>
                <c:pt idx="1910">
                  <c:v>0.48000000000000009</c:v>
                </c:pt>
                <c:pt idx="1911">
                  <c:v>0.42000000000000026</c:v>
                </c:pt>
                <c:pt idx="1912">
                  <c:v>0.44000000000000022</c:v>
                </c:pt>
                <c:pt idx="1913">
                  <c:v>0.2000000000000007</c:v>
                </c:pt>
                <c:pt idx="1914">
                  <c:v>0.26000000000000051</c:v>
                </c:pt>
                <c:pt idx="1915">
                  <c:v>0.18000000000000044</c:v>
                </c:pt>
                <c:pt idx="1916">
                  <c:v>4.0000000000000216E-2</c:v>
                </c:pt>
                <c:pt idx="1917">
                  <c:v>-0.33999999999999986</c:v>
                </c:pt>
                <c:pt idx="1918">
                  <c:v>-0.28000000000000008</c:v>
                </c:pt>
                <c:pt idx="1919">
                  <c:v>-0.4</c:v>
                </c:pt>
                <c:pt idx="1920">
                  <c:v>-0.38000000000000006</c:v>
                </c:pt>
                <c:pt idx="1921">
                  <c:v>-0.16000000000000014</c:v>
                </c:pt>
                <c:pt idx="1922">
                  <c:v>-2.0000000000000285E-2</c:v>
                </c:pt>
                <c:pt idx="1923">
                  <c:v>-8.0000000000000071E-2</c:v>
                </c:pt>
                <c:pt idx="1924">
                  <c:v>3.9999999999999855E-2</c:v>
                </c:pt>
                <c:pt idx="1925">
                  <c:v>1.9999999999999928E-2</c:v>
                </c:pt>
                <c:pt idx="1926">
                  <c:v>-3.9999999999999855E-2</c:v>
                </c:pt>
                <c:pt idx="1927">
                  <c:v>0.32000000000000028</c:v>
                </c:pt>
                <c:pt idx="1928">
                  <c:v>0.46000000000000013</c:v>
                </c:pt>
                <c:pt idx="1929">
                  <c:v>0.72</c:v>
                </c:pt>
                <c:pt idx="1930">
                  <c:v>0.72000000000000031</c:v>
                </c:pt>
                <c:pt idx="1931">
                  <c:v>0.7</c:v>
                </c:pt>
                <c:pt idx="1932">
                  <c:v>0.6</c:v>
                </c:pt>
                <c:pt idx="1933">
                  <c:v>0.55999999999999983</c:v>
                </c:pt>
                <c:pt idx="1934">
                  <c:v>0.25999999999999979</c:v>
                </c:pt>
                <c:pt idx="1935">
                  <c:v>0.5799999999999994</c:v>
                </c:pt>
                <c:pt idx="1936">
                  <c:v>0.21999999999999958</c:v>
                </c:pt>
                <c:pt idx="1937">
                  <c:v>0.19999999999999929</c:v>
                </c:pt>
                <c:pt idx="1938">
                  <c:v>0.31999999999999956</c:v>
                </c:pt>
                <c:pt idx="1939">
                  <c:v>0.39999999999999963</c:v>
                </c:pt>
                <c:pt idx="1940">
                  <c:v>0.17999999999999972</c:v>
                </c:pt>
                <c:pt idx="1941">
                  <c:v>0.37999999999999934</c:v>
                </c:pt>
                <c:pt idx="1942">
                  <c:v>0.61999999999999955</c:v>
                </c:pt>
                <c:pt idx="1943">
                  <c:v>0.61999999999999955</c:v>
                </c:pt>
                <c:pt idx="1944">
                  <c:v>0.61999999999999955</c:v>
                </c:pt>
                <c:pt idx="1945">
                  <c:v>0.65999999999999981</c:v>
                </c:pt>
                <c:pt idx="1946">
                  <c:v>0.72000000000000031</c:v>
                </c:pt>
                <c:pt idx="1947">
                  <c:v>0.40000000000000036</c:v>
                </c:pt>
                <c:pt idx="1948">
                  <c:v>0.46000000000000013</c:v>
                </c:pt>
                <c:pt idx="1949">
                  <c:v>0.66000000000000014</c:v>
                </c:pt>
                <c:pt idx="1950">
                  <c:v>0.92000000000000026</c:v>
                </c:pt>
                <c:pt idx="1951">
                  <c:v>0.72</c:v>
                </c:pt>
                <c:pt idx="1952">
                  <c:v>0.56000000000000016</c:v>
                </c:pt>
                <c:pt idx="1953">
                  <c:v>0.20000000000000034</c:v>
                </c:pt>
                <c:pt idx="1954">
                  <c:v>-0.17999999999999935</c:v>
                </c:pt>
                <c:pt idx="1955">
                  <c:v>-0.63999999999999946</c:v>
                </c:pt>
                <c:pt idx="1956">
                  <c:v>-0.43999999999999917</c:v>
                </c:pt>
                <c:pt idx="1957">
                  <c:v>-0.39999999999999963</c:v>
                </c:pt>
                <c:pt idx="1958">
                  <c:v>-0.46000000000000013</c:v>
                </c:pt>
                <c:pt idx="1959">
                  <c:v>-0.38000000000000045</c:v>
                </c:pt>
                <c:pt idx="1960">
                  <c:v>-7.1054273576010023E-16</c:v>
                </c:pt>
                <c:pt idx="1961">
                  <c:v>0.25999999999999907</c:v>
                </c:pt>
                <c:pt idx="1962">
                  <c:v>0.15999999999999942</c:v>
                </c:pt>
                <c:pt idx="1963">
                  <c:v>0.41999999999999993</c:v>
                </c:pt>
                <c:pt idx="1964">
                  <c:v>0.48000000000000009</c:v>
                </c:pt>
                <c:pt idx="1965">
                  <c:v>0.24000000000000021</c:v>
                </c:pt>
                <c:pt idx="1966">
                  <c:v>4.0000000000000216E-2</c:v>
                </c:pt>
                <c:pt idx="1967">
                  <c:v>0.34000000000000019</c:v>
                </c:pt>
                <c:pt idx="1968">
                  <c:v>0.32000000000000028</c:v>
                </c:pt>
                <c:pt idx="1969">
                  <c:v>0.18000000000000008</c:v>
                </c:pt>
                <c:pt idx="1970">
                  <c:v>0.26000000000000012</c:v>
                </c:pt>
                <c:pt idx="1971">
                  <c:v>0.30000000000000038</c:v>
                </c:pt>
                <c:pt idx="1972">
                  <c:v>0.36000000000000015</c:v>
                </c:pt>
                <c:pt idx="1973">
                  <c:v>0.4</c:v>
                </c:pt>
                <c:pt idx="1974">
                  <c:v>0.48000000000000009</c:v>
                </c:pt>
                <c:pt idx="1975">
                  <c:v>0.48000000000000009</c:v>
                </c:pt>
                <c:pt idx="1976">
                  <c:v>0.41999999999999993</c:v>
                </c:pt>
                <c:pt idx="1977">
                  <c:v>0.26000000000000012</c:v>
                </c:pt>
                <c:pt idx="1978">
                  <c:v>0.28000000000000008</c:v>
                </c:pt>
                <c:pt idx="1979">
                  <c:v>0.26000000000000012</c:v>
                </c:pt>
                <c:pt idx="1980">
                  <c:v>0.3</c:v>
                </c:pt>
                <c:pt idx="1981">
                  <c:v>0.18000000000000008</c:v>
                </c:pt>
                <c:pt idx="1982">
                  <c:v>0.1</c:v>
                </c:pt>
                <c:pt idx="1983">
                  <c:v>0.22000000000000028</c:v>
                </c:pt>
                <c:pt idx="1984">
                  <c:v>0.28000000000000042</c:v>
                </c:pt>
                <c:pt idx="1985">
                  <c:v>0.22000000000000028</c:v>
                </c:pt>
                <c:pt idx="1986">
                  <c:v>0.6399999999999999</c:v>
                </c:pt>
                <c:pt idx="1987">
                  <c:v>0.7999999999999996</c:v>
                </c:pt>
                <c:pt idx="1988">
                  <c:v>0.65999999999999948</c:v>
                </c:pt>
                <c:pt idx="1989">
                  <c:v>0.49999999999999967</c:v>
                </c:pt>
                <c:pt idx="1990">
                  <c:v>0.38000000000000006</c:v>
                </c:pt>
                <c:pt idx="1991">
                  <c:v>0.1600000000000005</c:v>
                </c:pt>
                <c:pt idx="1992">
                  <c:v>-0.13999999999999915</c:v>
                </c:pt>
                <c:pt idx="1993">
                  <c:v>-0.31999999999999884</c:v>
                </c:pt>
                <c:pt idx="1994">
                  <c:v>-3.9999999999999147E-2</c:v>
                </c:pt>
                <c:pt idx="1995">
                  <c:v>-7.9999999999999363E-2</c:v>
                </c:pt>
                <c:pt idx="1996">
                  <c:v>-9.9999999999999645E-2</c:v>
                </c:pt>
                <c:pt idx="1997">
                  <c:v>0.12000000000000029</c:v>
                </c:pt>
                <c:pt idx="1998">
                  <c:v>0.36000000000000015</c:v>
                </c:pt>
                <c:pt idx="1999">
                  <c:v>0.61999999999999988</c:v>
                </c:pt>
                <c:pt idx="2000">
                  <c:v>0.88000000000000012</c:v>
                </c:pt>
                <c:pt idx="2001">
                  <c:v>1.0000000000000004</c:v>
                </c:pt>
                <c:pt idx="2002">
                  <c:v>1.0000000000000004</c:v>
                </c:pt>
                <c:pt idx="2003">
                  <c:v>0.88000000000000012</c:v>
                </c:pt>
                <c:pt idx="2004">
                  <c:v>0.34000000000000019</c:v>
                </c:pt>
                <c:pt idx="2005">
                  <c:v>0.7</c:v>
                </c:pt>
                <c:pt idx="2006">
                  <c:v>0.82</c:v>
                </c:pt>
                <c:pt idx="2007">
                  <c:v>0.71999999999999953</c:v>
                </c:pt>
                <c:pt idx="2008">
                  <c:v>0.61999999999999988</c:v>
                </c:pt>
                <c:pt idx="2009">
                  <c:v>0.78</c:v>
                </c:pt>
                <c:pt idx="2010">
                  <c:v>1.9999999999999928E-2</c:v>
                </c:pt>
                <c:pt idx="2011">
                  <c:v>-0.38000000000000006</c:v>
                </c:pt>
                <c:pt idx="2012">
                  <c:v>-0.37999999999999973</c:v>
                </c:pt>
                <c:pt idx="2013">
                  <c:v>-0.56000000000000016</c:v>
                </c:pt>
                <c:pt idx="2014">
                  <c:v>-0.90000000000000036</c:v>
                </c:pt>
                <c:pt idx="2015">
                  <c:v>-0.36000000000000015</c:v>
                </c:pt>
                <c:pt idx="2016">
                  <c:v>-0.38000000000000006</c:v>
                </c:pt>
                <c:pt idx="2017">
                  <c:v>-0.54000000000000026</c:v>
                </c:pt>
                <c:pt idx="2018">
                  <c:v>-0.48000000000000009</c:v>
                </c:pt>
                <c:pt idx="2019">
                  <c:v>-0.15999999999999978</c:v>
                </c:pt>
                <c:pt idx="2020">
                  <c:v>-0.33999999999999986</c:v>
                </c:pt>
                <c:pt idx="2021">
                  <c:v>-0.21999999999999992</c:v>
                </c:pt>
                <c:pt idx="2022">
                  <c:v>0.24000000000000021</c:v>
                </c:pt>
                <c:pt idx="2023">
                  <c:v>0.48000000000000043</c:v>
                </c:pt>
                <c:pt idx="2024">
                  <c:v>0.46000000000000052</c:v>
                </c:pt>
                <c:pt idx="2025">
                  <c:v>0.66000000000000081</c:v>
                </c:pt>
                <c:pt idx="2026">
                  <c:v>0.52000000000000068</c:v>
                </c:pt>
                <c:pt idx="2027">
                  <c:v>0.5800000000000004</c:v>
                </c:pt>
                <c:pt idx="2028">
                  <c:v>0.74000000000000021</c:v>
                </c:pt>
                <c:pt idx="2029">
                  <c:v>0.88000000000000012</c:v>
                </c:pt>
                <c:pt idx="2030">
                  <c:v>0.75999999999999979</c:v>
                </c:pt>
                <c:pt idx="2031">
                  <c:v>1.0799999999999996</c:v>
                </c:pt>
                <c:pt idx="2032">
                  <c:v>0.97999999999999976</c:v>
                </c:pt>
                <c:pt idx="2033">
                  <c:v>0.4799999999999997</c:v>
                </c:pt>
                <c:pt idx="2034">
                  <c:v>0.33999999999999986</c:v>
                </c:pt>
                <c:pt idx="2035">
                  <c:v>0.1</c:v>
                </c:pt>
                <c:pt idx="2036">
                  <c:v>-0.19999999999999965</c:v>
                </c:pt>
                <c:pt idx="2037">
                  <c:v>-0.51999999999999957</c:v>
                </c:pt>
                <c:pt idx="2038">
                  <c:v>-0.27999999999999969</c:v>
                </c:pt>
                <c:pt idx="2039">
                  <c:v>-0.15999999999999978</c:v>
                </c:pt>
                <c:pt idx="2040">
                  <c:v>2.0000000000000285E-2</c:v>
                </c:pt>
                <c:pt idx="2041">
                  <c:v>0.14000000000000021</c:v>
                </c:pt>
                <c:pt idx="2042">
                  <c:v>-7.999999999999971E-2</c:v>
                </c:pt>
                <c:pt idx="2043">
                  <c:v>-0.21999999999999958</c:v>
                </c:pt>
                <c:pt idx="2044">
                  <c:v>-0.11999999999999958</c:v>
                </c:pt>
                <c:pt idx="2045">
                  <c:v>-0.39999999999999963</c:v>
                </c:pt>
                <c:pt idx="2046">
                  <c:v>-0.29999999999999966</c:v>
                </c:pt>
                <c:pt idx="2047">
                  <c:v>0.40000000000000036</c:v>
                </c:pt>
                <c:pt idx="2048">
                  <c:v>0.76000000000000045</c:v>
                </c:pt>
                <c:pt idx="2049">
                  <c:v>0.78000000000000047</c:v>
                </c:pt>
                <c:pt idx="2050">
                  <c:v>0.74000000000000021</c:v>
                </c:pt>
                <c:pt idx="2051">
                  <c:v>0.56000000000000016</c:v>
                </c:pt>
                <c:pt idx="2052">
                  <c:v>8.0000000000000071E-2</c:v>
                </c:pt>
                <c:pt idx="2053">
                  <c:v>-0.15999999999999978</c:v>
                </c:pt>
                <c:pt idx="2054">
                  <c:v>-0.16000000000000014</c:v>
                </c:pt>
                <c:pt idx="2055">
                  <c:v>0.4599999999999998</c:v>
                </c:pt>
                <c:pt idx="2056">
                  <c:v>0.11999999999999993</c:v>
                </c:pt>
                <c:pt idx="2057">
                  <c:v>0.4</c:v>
                </c:pt>
                <c:pt idx="2058">
                  <c:v>0.83999999999999986</c:v>
                </c:pt>
                <c:pt idx="2059">
                  <c:v>0.54000000000000026</c:v>
                </c:pt>
                <c:pt idx="2060">
                  <c:v>0.38000000000000006</c:v>
                </c:pt>
                <c:pt idx="2061">
                  <c:v>0.85999999999999976</c:v>
                </c:pt>
                <c:pt idx="2062">
                  <c:v>0.55999999999999983</c:v>
                </c:pt>
                <c:pt idx="2063">
                  <c:v>0.21999999999999992</c:v>
                </c:pt>
                <c:pt idx="2064">
                  <c:v>0.53999999999999981</c:v>
                </c:pt>
                <c:pt idx="2065">
                  <c:v>0.38000000000000006</c:v>
                </c:pt>
                <c:pt idx="2066">
                  <c:v>0.54000000000000026</c:v>
                </c:pt>
                <c:pt idx="2067">
                  <c:v>0.56000000000000016</c:v>
                </c:pt>
                <c:pt idx="2068">
                  <c:v>0.75999999999999979</c:v>
                </c:pt>
                <c:pt idx="2069">
                  <c:v>0.9</c:v>
                </c:pt>
                <c:pt idx="2070">
                  <c:v>0.8</c:v>
                </c:pt>
                <c:pt idx="2071">
                  <c:v>0.43999999999999984</c:v>
                </c:pt>
                <c:pt idx="2072">
                  <c:v>0.61999999999999988</c:v>
                </c:pt>
                <c:pt idx="2073">
                  <c:v>0.31999999999999995</c:v>
                </c:pt>
                <c:pt idx="2074">
                  <c:v>-6.0000000000000143E-2</c:v>
                </c:pt>
                <c:pt idx="2075">
                  <c:v>3.9999999999999855E-2</c:v>
                </c:pt>
                <c:pt idx="2076">
                  <c:v>-0.11999999999999993</c:v>
                </c:pt>
                <c:pt idx="2077">
                  <c:v>0.14000000000000021</c:v>
                </c:pt>
                <c:pt idx="2078">
                  <c:v>0.52000000000000024</c:v>
                </c:pt>
                <c:pt idx="2079">
                  <c:v>0.58000000000000007</c:v>
                </c:pt>
                <c:pt idx="2080">
                  <c:v>0.60000000000000031</c:v>
                </c:pt>
                <c:pt idx="2081">
                  <c:v>0.96000000000000019</c:v>
                </c:pt>
                <c:pt idx="2082">
                  <c:v>0.6</c:v>
                </c:pt>
                <c:pt idx="2083">
                  <c:v>0.7</c:v>
                </c:pt>
                <c:pt idx="2084">
                  <c:v>0.8</c:v>
                </c:pt>
                <c:pt idx="2085">
                  <c:v>0.53999999999999981</c:v>
                </c:pt>
                <c:pt idx="2086">
                  <c:v>0.48000000000000009</c:v>
                </c:pt>
                <c:pt idx="2087">
                  <c:v>0.6</c:v>
                </c:pt>
                <c:pt idx="2088">
                  <c:v>0.2</c:v>
                </c:pt>
                <c:pt idx="2089">
                  <c:v>2.0000000000000285E-2</c:v>
                </c:pt>
                <c:pt idx="2090">
                  <c:v>0.14000000000000021</c:v>
                </c:pt>
                <c:pt idx="2091">
                  <c:v>-0.21999999999999992</c:v>
                </c:pt>
                <c:pt idx="2092">
                  <c:v>-0.43999999999999984</c:v>
                </c:pt>
                <c:pt idx="2093">
                  <c:v>-0.53999999999999981</c:v>
                </c:pt>
                <c:pt idx="2094">
                  <c:v>-0.46000000000000013</c:v>
                </c:pt>
                <c:pt idx="2095">
                  <c:v>-0.5</c:v>
                </c:pt>
                <c:pt idx="2096">
                  <c:v>-0.16000000000000014</c:v>
                </c:pt>
                <c:pt idx="2097">
                  <c:v>0.28000000000000008</c:v>
                </c:pt>
                <c:pt idx="2098">
                  <c:v>0.42000000000000026</c:v>
                </c:pt>
                <c:pt idx="2099">
                  <c:v>0.54000000000000059</c:v>
                </c:pt>
                <c:pt idx="2100">
                  <c:v>0.7000000000000004</c:v>
                </c:pt>
                <c:pt idx="2101">
                  <c:v>0.36000000000000049</c:v>
                </c:pt>
                <c:pt idx="2102">
                  <c:v>0.30000000000000038</c:v>
                </c:pt>
                <c:pt idx="2103">
                  <c:v>0.48000000000000009</c:v>
                </c:pt>
                <c:pt idx="2104">
                  <c:v>0.53999999999999981</c:v>
                </c:pt>
                <c:pt idx="2105">
                  <c:v>0.23999999999999985</c:v>
                </c:pt>
                <c:pt idx="2106">
                  <c:v>0.4599999999999998</c:v>
                </c:pt>
                <c:pt idx="2107">
                  <c:v>7.9999999999999363E-2</c:v>
                </c:pt>
                <c:pt idx="2108">
                  <c:v>-8.0000000000000432E-2</c:v>
                </c:pt>
                <c:pt idx="2109">
                  <c:v>9.9999999999999284E-2</c:v>
                </c:pt>
                <c:pt idx="2110">
                  <c:v>0.59999999999999964</c:v>
                </c:pt>
                <c:pt idx="2111">
                  <c:v>0.35999999999999976</c:v>
                </c:pt>
                <c:pt idx="2112">
                  <c:v>0.48000000000000009</c:v>
                </c:pt>
                <c:pt idx="2113">
                  <c:v>0.38000000000000006</c:v>
                </c:pt>
                <c:pt idx="2114">
                  <c:v>0.22000000000000028</c:v>
                </c:pt>
                <c:pt idx="2115">
                  <c:v>-6.0000000000000143E-2</c:v>
                </c:pt>
                <c:pt idx="2116">
                  <c:v>0.28000000000000008</c:v>
                </c:pt>
                <c:pt idx="2117">
                  <c:v>0.62000000000000033</c:v>
                </c:pt>
                <c:pt idx="2118">
                  <c:v>0.7000000000000004</c:v>
                </c:pt>
                <c:pt idx="2119">
                  <c:v>0.82000000000000062</c:v>
                </c:pt>
                <c:pt idx="2120">
                  <c:v>0.82000000000000095</c:v>
                </c:pt>
                <c:pt idx="2121">
                  <c:v>0.86000000000000087</c:v>
                </c:pt>
                <c:pt idx="2122">
                  <c:v>0.62000000000000066</c:v>
                </c:pt>
                <c:pt idx="2123">
                  <c:v>0.80000000000000038</c:v>
                </c:pt>
                <c:pt idx="2124">
                  <c:v>0.8600000000000001</c:v>
                </c:pt>
                <c:pt idx="2125">
                  <c:v>0.61999999999999988</c:v>
                </c:pt>
                <c:pt idx="2126">
                  <c:v>0.78</c:v>
                </c:pt>
                <c:pt idx="2127">
                  <c:v>0.76000000000000012</c:v>
                </c:pt>
                <c:pt idx="2128">
                  <c:v>0.68000000000000038</c:v>
                </c:pt>
                <c:pt idx="2129">
                  <c:v>0.14000000000000057</c:v>
                </c:pt>
                <c:pt idx="2130">
                  <c:v>0.42000000000000026</c:v>
                </c:pt>
                <c:pt idx="2131">
                  <c:v>0.32000000000000028</c:v>
                </c:pt>
                <c:pt idx="2132">
                  <c:v>0.46000000000000013</c:v>
                </c:pt>
                <c:pt idx="2133">
                  <c:v>0.21999999999999992</c:v>
                </c:pt>
                <c:pt idx="2134">
                  <c:v>0.43999999999999984</c:v>
                </c:pt>
                <c:pt idx="2135">
                  <c:v>0.5</c:v>
                </c:pt>
                <c:pt idx="2136">
                  <c:v>0.6</c:v>
                </c:pt>
                <c:pt idx="2137">
                  <c:v>0.4</c:v>
                </c:pt>
                <c:pt idx="2138">
                  <c:v>0.76000000000000012</c:v>
                </c:pt>
                <c:pt idx="2139">
                  <c:v>0.98000000000000009</c:v>
                </c:pt>
                <c:pt idx="2140">
                  <c:v>0.80000000000000038</c:v>
                </c:pt>
                <c:pt idx="2141">
                  <c:v>0.54000000000000026</c:v>
                </c:pt>
                <c:pt idx="2142">
                  <c:v>0.66000000000000014</c:v>
                </c:pt>
                <c:pt idx="2143">
                  <c:v>0.28000000000000008</c:v>
                </c:pt>
                <c:pt idx="2144">
                  <c:v>0.20000000000000034</c:v>
                </c:pt>
                <c:pt idx="2145">
                  <c:v>0.18000000000000044</c:v>
                </c:pt>
                <c:pt idx="2146">
                  <c:v>0.28000000000000008</c:v>
                </c:pt>
                <c:pt idx="2147">
                  <c:v>0.26000000000000012</c:v>
                </c:pt>
                <c:pt idx="2148">
                  <c:v>0.13999999999999985</c:v>
                </c:pt>
                <c:pt idx="2149">
                  <c:v>-0.12000000000000029</c:v>
                </c:pt>
                <c:pt idx="2150">
                  <c:v>-0.10000000000000071</c:v>
                </c:pt>
                <c:pt idx="2151">
                  <c:v>-0.18000000000000044</c:v>
                </c:pt>
                <c:pt idx="2152">
                  <c:v>-0.24000000000000057</c:v>
                </c:pt>
                <c:pt idx="2153">
                  <c:v>0.21999999999999958</c:v>
                </c:pt>
                <c:pt idx="2154">
                  <c:v>0.47999999999999937</c:v>
                </c:pt>
                <c:pt idx="2155">
                  <c:v>0.69999999999999962</c:v>
                </c:pt>
                <c:pt idx="2156">
                  <c:v>0.71999999999999953</c:v>
                </c:pt>
                <c:pt idx="2157">
                  <c:v>0.51999999999999957</c:v>
                </c:pt>
                <c:pt idx="2158">
                  <c:v>0.25999999999999979</c:v>
                </c:pt>
                <c:pt idx="2159">
                  <c:v>5.999999999999979E-2</c:v>
                </c:pt>
                <c:pt idx="2160">
                  <c:v>-8.0000000000000071E-2</c:v>
                </c:pt>
                <c:pt idx="2161">
                  <c:v>7.999999999999971E-2</c:v>
                </c:pt>
                <c:pt idx="2162">
                  <c:v>-8.0000000000000071E-2</c:v>
                </c:pt>
                <c:pt idx="2163">
                  <c:v>-0.11999999999999993</c:v>
                </c:pt>
                <c:pt idx="2164">
                  <c:v>-0.15999999999999978</c:v>
                </c:pt>
                <c:pt idx="2165">
                  <c:v>-6.0000000000000143E-2</c:v>
                </c:pt>
                <c:pt idx="2166">
                  <c:v>-5.999999999999979E-2</c:v>
                </c:pt>
                <c:pt idx="2167">
                  <c:v>-1.9999999999999928E-2</c:v>
                </c:pt>
                <c:pt idx="2168">
                  <c:v>0.4199999999999996</c:v>
                </c:pt>
                <c:pt idx="2169">
                  <c:v>0.59999999999999931</c:v>
                </c:pt>
                <c:pt idx="2170">
                  <c:v>0.49999999999999928</c:v>
                </c:pt>
                <c:pt idx="2171">
                  <c:v>0.45999999999999908</c:v>
                </c:pt>
                <c:pt idx="2172">
                  <c:v>0.87999999999999934</c:v>
                </c:pt>
                <c:pt idx="2173">
                  <c:v>0.4799999999999997</c:v>
                </c:pt>
                <c:pt idx="2174">
                  <c:v>0.75999999999999979</c:v>
                </c:pt>
                <c:pt idx="2175">
                  <c:v>0.72</c:v>
                </c:pt>
                <c:pt idx="2176">
                  <c:v>0.52000000000000024</c:v>
                </c:pt>
                <c:pt idx="2177">
                  <c:v>0.46000000000000013</c:v>
                </c:pt>
                <c:pt idx="2178">
                  <c:v>0.83999999999999986</c:v>
                </c:pt>
                <c:pt idx="2179">
                  <c:v>0.53999999999999981</c:v>
                </c:pt>
                <c:pt idx="2180">
                  <c:v>0.6399999999999999</c:v>
                </c:pt>
                <c:pt idx="2181">
                  <c:v>1.0999999999999996</c:v>
                </c:pt>
                <c:pt idx="2182">
                  <c:v>1.2399999999999998</c:v>
                </c:pt>
                <c:pt idx="2183">
                  <c:v>1</c:v>
                </c:pt>
                <c:pt idx="2184">
                  <c:v>1.2600000000000002</c:v>
                </c:pt>
                <c:pt idx="2185">
                  <c:v>1.0400000000000003</c:v>
                </c:pt>
                <c:pt idx="2186">
                  <c:v>0.62000000000000033</c:v>
                </c:pt>
                <c:pt idx="2187">
                  <c:v>0.54000000000000026</c:v>
                </c:pt>
                <c:pt idx="2188">
                  <c:v>0.38000000000000045</c:v>
                </c:pt>
                <c:pt idx="2189">
                  <c:v>-3.9999999999999501E-2</c:v>
                </c:pt>
                <c:pt idx="2190">
                  <c:v>3.5527136788005011E-16</c:v>
                </c:pt>
                <c:pt idx="2191">
                  <c:v>0.1</c:v>
                </c:pt>
                <c:pt idx="2192">
                  <c:v>-0.10000000000000035</c:v>
                </c:pt>
                <c:pt idx="2193">
                  <c:v>-0.10000000000000035</c:v>
                </c:pt>
                <c:pt idx="2194">
                  <c:v>0.27999999999999936</c:v>
                </c:pt>
                <c:pt idx="2195">
                  <c:v>0.39999999999999963</c:v>
                </c:pt>
                <c:pt idx="2196">
                  <c:v>0.41999999999999993</c:v>
                </c:pt>
                <c:pt idx="2197">
                  <c:v>0.23999999999999985</c:v>
                </c:pt>
                <c:pt idx="2198">
                  <c:v>0.37999999999999973</c:v>
                </c:pt>
                <c:pt idx="2199">
                  <c:v>0.28000000000000008</c:v>
                </c:pt>
                <c:pt idx="2200">
                  <c:v>0.4199999999999996</c:v>
                </c:pt>
                <c:pt idx="2201">
                  <c:v>0.17999999999999972</c:v>
                </c:pt>
                <c:pt idx="2202">
                  <c:v>0.4599999999999998</c:v>
                </c:pt>
                <c:pt idx="2203">
                  <c:v>0.25999999999999979</c:v>
                </c:pt>
                <c:pt idx="2204">
                  <c:v>0.11999999999999958</c:v>
                </c:pt>
                <c:pt idx="2205">
                  <c:v>-4.0000000000000216E-2</c:v>
                </c:pt>
                <c:pt idx="2206">
                  <c:v>0.11999999999999958</c:v>
                </c:pt>
                <c:pt idx="2207">
                  <c:v>0.17999999999999972</c:v>
                </c:pt>
                <c:pt idx="2208">
                  <c:v>0.53999999999999948</c:v>
                </c:pt>
                <c:pt idx="2209">
                  <c:v>0.27999999999999936</c:v>
                </c:pt>
                <c:pt idx="2210">
                  <c:v>7.999999999999971E-2</c:v>
                </c:pt>
                <c:pt idx="2211">
                  <c:v>0.13999999999999985</c:v>
                </c:pt>
                <c:pt idx="2212">
                  <c:v>0.4</c:v>
                </c:pt>
                <c:pt idx="2213">
                  <c:v>0.22000000000000028</c:v>
                </c:pt>
                <c:pt idx="2214">
                  <c:v>-0.11999999999999958</c:v>
                </c:pt>
                <c:pt idx="2215">
                  <c:v>8.0000000000000071E-2</c:v>
                </c:pt>
                <c:pt idx="2216">
                  <c:v>0.1</c:v>
                </c:pt>
                <c:pt idx="2217">
                  <c:v>-0.43999999999999984</c:v>
                </c:pt>
                <c:pt idx="2218">
                  <c:v>-0.59999999999999964</c:v>
                </c:pt>
                <c:pt idx="2219">
                  <c:v>3.5527136788005011E-16</c:v>
                </c:pt>
                <c:pt idx="2220">
                  <c:v>0.12000000000000063</c:v>
                </c:pt>
                <c:pt idx="2221">
                  <c:v>0.14000000000000057</c:v>
                </c:pt>
                <c:pt idx="2222">
                  <c:v>0.44000000000000022</c:v>
                </c:pt>
                <c:pt idx="2223">
                  <c:v>0.51999999999999991</c:v>
                </c:pt>
                <c:pt idx="2224">
                  <c:v>0.54000000000000026</c:v>
                </c:pt>
                <c:pt idx="2225">
                  <c:v>0.36000000000000015</c:v>
                </c:pt>
                <c:pt idx="2226">
                  <c:v>0.10000000000000035</c:v>
                </c:pt>
                <c:pt idx="2227">
                  <c:v>0.30000000000000071</c:v>
                </c:pt>
                <c:pt idx="2228">
                  <c:v>0.36000000000000049</c:v>
                </c:pt>
                <c:pt idx="2229">
                  <c:v>8.0000000000000432E-2</c:v>
                </c:pt>
                <c:pt idx="2230">
                  <c:v>-1.9999999999999574E-2</c:v>
                </c:pt>
                <c:pt idx="2231">
                  <c:v>0.22000000000000028</c:v>
                </c:pt>
                <c:pt idx="2232">
                  <c:v>-0.66000000000000014</c:v>
                </c:pt>
                <c:pt idx="2233">
                  <c:v>-0.72</c:v>
                </c:pt>
                <c:pt idx="2234">
                  <c:v>-0.52000000000000024</c:v>
                </c:pt>
                <c:pt idx="2235">
                  <c:v>-0.36000000000000049</c:v>
                </c:pt>
                <c:pt idx="2236">
                  <c:v>-0.66000000000000048</c:v>
                </c:pt>
                <c:pt idx="2237">
                  <c:v>-0.14000000000000057</c:v>
                </c:pt>
                <c:pt idx="2238">
                  <c:v>-0.24000000000000057</c:v>
                </c:pt>
                <c:pt idx="2239">
                  <c:v>-0.42000000000000026</c:v>
                </c:pt>
                <c:pt idx="2240">
                  <c:v>-0.38000000000000006</c:v>
                </c:pt>
                <c:pt idx="2241">
                  <c:v>0.31999999999999995</c:v>
                </c:pt>
                <c:pt idx="2242">
                  <c:v>0.46000000000000013</c:v>
                </c:pt>
                <c:pt idx="2243">
                  <c:v>0.52000000000000024</c:v>
                </c:pt>
                <c:pt idx="2244">
                  <c:v>0.68000000000000038</c:v>
                </c:pt>
                <c:pt idx="2245">
                  <c:v>0.54000000000000059</c:v>
                </c:pt>
                <c:pt idx="2246">
                  <c:v>6.0000000000000497E-2</c:v>
                </c:pt>
                <c:pt idx="2247">
                  <c:v>-5.9999999999999429E-2</c:v>
                </c:pt>
                <c:pt idx="2248">
                  <c:v>0.38000000000000045</c:v>
                </c:pt>
                <c:pt idx="2249">
                  <c:v>0.44000000000000022</c:v>
                </c:pt>
                <c:pt idx="2250">
                  <c:v>0.34000000000000019</c:v>
                </c:pt>
                <c:pt idx="2251">
                  <c:v>0.14000000000000021</c:v>
                </c:pt>
                <c:pt idx="2252">
                  <c:v>8.0000000000000071E-2</c:v>
                </c:pt>
                <c:pt idx="2253">
                  <c:v>0.10000000000000035</c:v>
                </c:pt>
                <c:pt idx="2254">
                  <c:v>0.22000000000000028</c:v>
                </c:pt>
                <c:pt idx="2255">
                  <c:v>0.21999999999999992</c:v>
                </c:pt>
                <c:pt idx="2256">
                  <c:v>0.31999999999999995</c:v>
                </c:pt>
                <c:pt idx="2257">
                  <c:v>0.48000000000000009</c:v>
                </c:pt>
                <c:pt idx="2258">
                  <c:v>0.14000000000000021</c:v>
                </c:pt>
                <c:pt idx="2259">
                  <c:v>-0.13999999999999951</c:v>
                </c:pt>
                <c:pt idx="2260">
                  <c:v>0.16000000000000086</c:v>
                </c:pt>
                <c:pt idx="2261">
                  <c:v>2.0000000000000639E-2</c:v>
                </c:pt>
                <c:pt idx="2262">
                  <c:v>0.46000000000000052</c:v>
                </c:pt>
                <c:pt idx="2263">
                  <c:v>0.48000000000000009</c:v>
                </c:pt>
                <c:pt idx="2264">
                  <c:v>0.51999999999999957</c:v>
                </c:pt>
                <c:pt idx="2265">
                  <c:v>0.37999999999999901</c:v>
                </c:pt>
                <c:pt idx="2266">
                  <c:v>0.87999999999999934</c:v>
                </c:pt>
                <c:pt idx="2267">
                  <c:v>0.19999999999999965</c:v>
                </c:pt>
                <c:pt idx="2268">
                  <c:v>0.11999999999999922</c:v>
                </c:pt>
                <c:pt idx="2269">
                  <c:v>-4.0000000000000216E-2</c:v>
                </c:pt>
                <c:pt idx="2270">
                  <c:v>-0.23999999999999949</c:v>
                </c:pt>
                <c:pt idx="2271">
                  <c:v>-0.37999999999999973</c:v>
                </c:pt>
                <c:pt idx="2272">
                  <c:v>2.0000000000000285E-2</c:v>
                </c:pt>
                <c:pt idx="2273">
                  <c:v>0.220000000000001</c:v>
                </c:pt>
                <c:pt idx="2274">
                  <c:v>0.56000000000000083</c:v>
                </c:pt>
                <c:pt idx="2275">
                  <c:v>0.98000000000000043</c:v>
                </c:pt>
                <c:pt idx="2276">
                  <c:v>1.0000000000000007</c:v>
                </c:pt>
                <c:pt idx="2277">
                  <c:v>0.94000000000000061</c:v>
                </c:pt>
                <c:pt idx="2278">
                  <c:v>0.74000000000000055</c:v>
                </c:pt>
                <c:pt idx="2279">
                  <c:v>0.32000000000000028</c:v>
                </c:pt>
                <c:pt idx="2280">
                  <c:v>0.1</c:v>
                </c:pt>
                <c:pt idx="2281">
                  <c:v>-0.16000000000000014</c:v>
                </c:pt>
                <c:pt idx="2282">
                  <c:v>-0.42000000000000026</c:v>
                </c:pt>
                <c:pt idx="2283">
                  <c:v>-0.62000000000000033</c:v>
                </c:pt>
                <c:pt idx="2284">
                  <c:v>-0.36000000000000015</c:v>
                </c:pt>
                <c:pt idx="2285">
                  <c:v>-0.23999999999999985</c:v>
                </c:pt>
                <c:pt idx="2286">
                  <c:v>-0.21999999999999958</c:v>
                </c:pt>
                <c:pt idx="2287">
                  <c:v>-0.15999999999999942</c:v>
                </c:pt>
                <c:pt idx="2288">
                  <c:v>0.40000000000000069</c:v>
                </c:pt>
                <c:pt idx="2289">
                  <c:v>0.44000000000000056</c:v>
                </c:pt>
                <c:pt idx="2290">
                  <c:v>0.38000000000000045</c:v>
                </c:pt>
                <c:pt idx="2291">
                  <c:v>0.66000000000000014</c:v>
                </c:pt>
                <c:pt idx="2292">
                  <c:v>0.66000000000000014</c:v>
                </c:pt>
                <c:pt idx="2293">
                  <c:v>0.45999999999999941</c:v>
                </c:pt>
                <c:pt idx="2294">
                  <c:v>0.37999999999999901</c:v>
                </c:pt>
                <c:pt idx="2295">
                  <c:v>0.27999999999999903</c:v>
                </c:pt>
                <c:pt idx="2296">
                  <c:v>7.9999999999999002E-2</c:v>
                </c:pt>
                <c:pt idx="2297">
                  <c:v>5.9999999999999429E-2</c:v>
                </c:pt>
                <c:pt idx="2298">
                  <c:v>-8.0000000000000432E-2</c:v>
                </c:pt>
                <c:pt idx="2299">
                  <c:v>0.16000000000000014</c:v>
                </c:pt>
                <c:pt idx="2300">
                  <c:v>0.10000000000000071</c:v>
                </c:pt>
                <c:pt idx="2301">
                  <c:v>-1.9999999999998862E-2</c:v>
                </c:pt>
                <c:pt idx="2302">
                  <c:v>-0.17999999999999972</c:v>
                </c:pt>
                <c:pt idx="2303">
                  <c:v>-0.33999999999999914</c:v>
                </c:pt>
                <c:pt idx="2304">
                  <c:v>-9.9999999999998576E-2</c:v>
                </c:pt>
                <c:pt idx="2305">
                  <c:v>0.28000000000000042</c:v>
                </c:pt>
                <c:pt idx="2306">
                  <c:v>0.43999999999999984</c:v>
                </c:pt>
                <c:pt idx="2307">
                  <c:v>0.74000000000000055</c:v>
                </c:pt>
                <c:pt idx="2308">
                  <c:v>1.0400000000000005</c:v>
                </c:pt>
                <c:pt idx="2309">
                  <c:v>0.46000000000000013</c:v>
                </c:pt>
                <c:pt idx="2310">
                  <c:v>0.18000000000000113</c:v>
                </c:pt>
                <c:pt idx="2311">
                  <c:v>1.4210854715202005E-15</c:v>
                </c:pt>
                <c:pt idx="2312">
                  <c:v>-0.33999999999999914</c:v>
                </c:pt>
                <c:pt idx="2313">
                  <c:v>-0.3999999999999993</c:v>
                </c:pt>
                <c:pt idx="2314">
                  <c:v>-0.25999999999999945</c:v>
                </c:pt>
                <c:pt idx="2315">
                  <c:v>-0.4799999999999997</c:v>
                </c:pt>
                <c:pt idx="2316">
                  <c:v>1.9999999999999574E-2</c:v>
                </c:pt>
                <c:pt idx="2317">
                  <c:v>0.3</c:v>
                </c:pt>
                <c:pt idx="2318">
                  <c:v>0.11999999999999886</c:v>
                </c:pt>
                <c:pt idx="2319">
                  <c:v>0.15999999999999942</c:v>
                </c:pt>
                <c:pt idx="2320">
                  <c:v>0.29999999999999927</c:v>
                </c:pt>
                <c:pt idx="2321">
                  <c:v>0.18000000000000044</c:v>
                </c:pt>
                <c:pt idx="2322">
                  <c:v>0.24000000000000057</c:v>
                </c:pt>
                <c:pt idx="2323">
                  <c:v>0.7000000000000014</c:v>
                </c:pt>
                <c:pt idx="2324">
                  <c:v>0.66000000000000081</c:v>
                </c:pt>
                <c:pt idx="2325">
                  <c:v>0.84000000000000052</c:v>
                </c:pt>
                <c:pt idx="2326">
                  <c:v>0.87999999999999967</c:v>
                </c:pt>
                <c:pt idx="2327">
                  <c:v>0.65999999999999948</c:v>
                </c:pt>
                <c:pt idx="2328">
                  <c:v>9.9999999999998576E-2</c:v>
                </c:pt>
                <c:pt idx="2329">
                  <c:v>0.25999999999999945</c:v>
                </c:pt>
                <c:pt idx="2330">
                  <c:v>0.27999999999999969</c:v>
                </c:pt>
                <c:pt idx="2331">
                  <c:v>0.22000000000000028</c:v>
                </c:pt>
                <c:pt idx="2332">
                  <c:v>0.74000000000000055</c:v>
                </c:pt>
                <c:pt idx="2333">
                  <c:v>0.82000000000000028</c:v>
                </c:pt>
                <c:pt idx="2334">
                  <c:v>0.69999999999999862</c:v>
                </c:pt>
                <c:pt idx="2335">
                  <c:v>0.55999999999999805</c:v>
                </c:pt>
                <c:pt idx="2336">
                  <c:v>0.67999999999999683</c:v>
                </c:pt>
                <c:pt idx="2337">
                  <c:v>5.9999999999996591E-2</c:v>
                </c:pt>
                <c:pt idx="2338">
                  <c:v>0.3599999999999966</c:v>
                </c:pt>
                <c:pt idx="2339">
                  <c:v>0.3599999999999966</c:v>
                </c:pt>
                <c:pt idx="2340">
                  <c:v>0.3799999999999969</c:v>
                </c:pt>
                <c:pt idx="2341">
                  <c:v>0.1799999999999983</c:v>
                </c:pt>
                <c:pt idx="2342">
                  <c:v>0.33999999999999775</c:v>
                </c:pt>
                <c:pt idx="2343">
                  <c:v>0.4</c:v>
                </c:pt>
                <c:pt idx="2344">
                  <c:v>0.42000000000000171</c:v>
                </c:pt>
                <c:pt idx="2345">
                  <c:v>0.440000000000002</c:v>
                </c:pt>
                <c:pt idx="2346">
                  <c:v>-1.9999999999998862E-2</c:v>
                </c:pt>
                <c:pt idx="2347">
                  <c:v>0.32000000000000173</c:v>
                </c:pt>
                <c:pt idx="2348">
                  <c:v>-0.24000000000000057</c:v>
                </c:pt>
                <c:pt idx="2349">
                  <c:v>-0.34000000000000058</c:v>
                </c:pt>
                <c:pt idx="2350">
                  <c:v>-8.000000000000114E-2</c:v>
                </c:pt>
                <c:pt idx="2351">
                  <c:v>0.43999999999999917</c:v>
                </c:pt>
                <c:pt idx="2352">
                  <c:v>0.52000000000000024</c:v>
                </c:pt>
                <c:pt idx="2353">
                  <c:v>0.74000000000000055</c:v>
                </c:pt>
                <c:pt idx="2354">
                  <c:v>1.0400000000000005</c:v>
                </c:pt>
                <c:pt idx="2355">
                  <c:v>0.96000000000000085</c:v>
                </c:pt>
                <c:pt idx="2356">
                  <c:v>1.0600000000000009</c:v>
                </c:pt>
                <c:pt idx="2357">
                  <c:v>0.25999999999999945</c:v>
                </c:pt>
                <c:pt idx="2358">
                  <c:v>0.64000000000000057</c:v>
                </c:pt>
                <c:pt idx="2359">
                  <c:v>0.4799999999999997</c:v>
                </c:pt>
                <c:pt idx="2360">
                  <c:v>0.36000000000000087</c:v>
                </c:pt>
                <c:pt idx="2361">
                  <c:v>0.22000000000000028</c:v>
                </c:pt>
                <c:pt idx="2362">
                  <c:v>0.58000000000000118</c:v>
                </c:pt>
                <c:pt idx="2363">
                  <c:v>0.24000000000000057</c:v>
                </c:pt>
                <c:pt idx="2364">
                  <c:v>7.999999999999971E-2</c:v>
                </c:pt>
                <c:pt idx="2365">
                  <c:v>0.33999999999999914</c:v>
                </c:pt>
                <c:pt idx="2366">
                  <c:v>0.22000000000000028</c:v>
                </c:pt>
                <c:pt idx="2367">
                  <c:v>0.31999999999999884</c:v>
                </c:pt>
                <c:pt idx="2368">
                  <c:v>0.37999999999999828</c:v>
                </c:pt>
                <c:pt idx="2369">
                  <c:v>0.35999999999999943</c:v>
                </c:pt>
                <c:pt idx="2370">
                  <c:v>0.1799999999999983</c:v>
                </c:pt>
                <c:pt idx="2371">
                  <c:v>0.2999999999999986</c:v>
                </c:pt>
                <c:pt idx="2372">
                  <c:v>0.74000000000000055</c:v>
                </c:pt>
                <c:pt idx="2373">
                  <c:v>0.90000000000000147</c:v>
                </c:pt>
                <c:pt idx="2374">
                  <c:v>0.94000000000000061</c:v>
                </c:pt>
                <c:pt idx="2375">
                  <c:v>0.86000000000000087</c:v>
                </c:pt>
                <c:pt idx="2376">
                  <c:v>0.97999999999999976</c:v>
                </c:pt>
                <c:pt idx="2377">
                  <c:v>0.47999999999999832</c:v>
                </c:pt>
                <c:pt idx="2378">
                  <c:v>0.25999999999999801</c:v>
                </c:pt>
                <c:pt idx="2379">
                  <c:v>0.49999999999999856</c:v>
                </c:pt>
                <c:pt idx="2380">
                  <c:v>0.49999999999999856</c:v>
                </c:pt>
                <c:pt idx="2381">
                  <c:v>0.25999999999999801</c:v>
                </c:pt>
                <c:pt idx="2382">
                  <c:v>0.23999999999999772</c:v>
                </c:pt>
                <c:pt idx="2383">
                  <c:v>0.31999999999999745</c:v>
                </c:pt>
                <c:pt idx="2384">
                  <c:v>0.19999999999999715</c:v>
                </c:pt>
                <c:pt idx="2385">
                  <c:v>0.3799999999999969</c:v>
                </c:pt>
                <c:pt idx="2386">
                  <c:v>0.45999999999999802</c:v>
                </c:pt>
                <c:pt idx="2387">
                  <c:v>0.31999999999999745</c:v>
                </c:pt>
                <c:pt idx="2388">
                  <c:v>0.2999999999999986</c:v>
                </c:pt>
                <c:pt idx="2389">
                  <c:v>0.2999999999999986</c:v>
                </c:pt>
                <c:pt idx="2390">
                  <c:v>7.999999999999971E-2</c:v>
                </c:pt>
                <c:pt idx="2391">
                  <c:v>0</c:v>
                </c:pt>
                <c:pt idx="2392">
                  <c:v>0.32000000000000173</c:v>
                </c:pt>
                <c:pt idx="2393">
                  <c:v>0.52000000000000024</c:v>
                </c:pt>
                <c:pt idx="2394">
                  <c:v>0.46000000000000085</c:v>
                </c:pt>
                <c:pt idx="2395">
                  <c:v>0.72000000000000031</c:v>
                </c:pt>
                <c:pt idx="2396">
                  <c:v>1.0599999999999994</c:v>
                </c:pt>
                <c:pt idx="2397">
                  <c:v>1.3399999999999992</c:v>
                </c:pt>
                <c:pt idx="2398">
                  <c:v>1.5799999999999996</c:v>
                </c:pt>
                <c:pt idx="2399">
                  <c:v>1.6199999999999988</c:v>
                </c:pt>
                <c:pt idx="2400">
                  <c:v>1.4199999999999988</c:v>
                </c:pt>
                <c:pt idx="2401">
                  <c:v>0.97999999999999832</c:v>
                </c:pt>
                <c:pt idx="2402">
                  <c:v>0.7999999999999986</c:v>
                </c:pt>
                <c:pt idx="2403">
                  <c:v>0.1799999999999983</c:v>
                </c:pt>
                <c:pt idx="2404">
                  <c:v>0.2999999999999986</c:v>
                </c:pt>
                <c:pt idx="2405">
                  <c:v>0.37999999999999828</c:v>
                </c:pt>
                <c:pt idx="2406">
                  <c:v>0.17999999999999972</c:v>
                </c:pt>
                <c:pt idx="2407">
                  <c:v>0.11999999999999886</c:v>
                </c:pt>
                <c:pt idx="2408">
                  <c:v>0.17999999999999972</c:v>
                </c:pt>
                <c:pt idx="2409">
                  <c:v>0.12000000000000029</c:v>
                </c:pt>
                <c:pt idx="2410">
                  <c:v>2.0000000000001704E-2</c:v>
                </c:pt>
                <c:pt idx="2411">
                  <c:v>0.38000000000000111</c:v>
                </c:pt>
                <c:pt idx="2412">
                  <c:v>-3.9999999999997725E-2</c:v>
                </c:pt>
                <c:pt idx="2413">
                  <c:v>-0.159999999999998</c:v>
                </c:pt>
                <c:pt idx="2414">
                  <c:v>-0.23999999999999916</c:v>
                </c:pt>
                <c:pt idx="2415">
                  <c:v>-0.3</c:v>
                </c:pt>
                <c:pt idx="2416">
                  <c:v>-0.41999999999999887</c:v>
                </c:pt>
                <c:pt idx="2417">
                  <c:v>0.18000000000000113</c:v>
                </c:pt>
                <c:pt idx="2418">
                  <c:v>0.46000000000000085</c:v>
                </c:pt>
                <c:pt idx="2419">
                  <c:v>0.52000000000000168</c:v>
                </c:pt>
                <c:pt idx="2420">
                  <c:v>0.56000000000000227</c:v>
                </c:pt>
                <c:pt idx="2421">
                  <c:v>0.68000000000000116</c:v>
                </c:pt>
                <c:pt idx="2422">
                  <c:v>0.16000000000000086</c:v>
                </c:pt>
                <c:pt idx="2423">
                  <c:v>0.10000000000000142</c:v>
                </c:pt>
                <c:pt idx="2424">
                  <c:v>0.18000000000000113</c:v>
                </c:pt>
                <c:pt idx="2425">
                  <c:v>8.000000000000114E-2</c:v>
                </c:pt>
                <c:pt idx="2426">
                  <c:v>0.18000000000000113</c:v>
                </c:pt>
                <c:pt idx="2427">
                  <c:v>0.58000000000000118</c:v>
                </c:pt>
                <c:pt idx="2428">
                  <c:v>0.67999999999999972</c:v>
                </c:pt>
                <c:pt idx="2429">
                  <c:v>0.55999999999999939</c:v>
                </c:pt>
                <c:pt idx="2430">
                  <c:v>0.67999999999999827</c:v>
                </c:pt>
                <c:pt idx="2431">
                  <c:v>0.49999999999999856</c:v>
                </c:pt>
                <c:pt idx="2432">
                  <c:v>0.57999999999999829</c:v>
                </c:pt>
                <c:pt idx="2433">
                  <c:v>0.69999999999999862</c:v>
                </c:pt>
                <c:pt idx="2434">
                  <c:v>0.81999999999999884</c:v>
                </c:pt>
                <c:pt idx="2435">
                  <c:v>0.72000000000000031</c:v>
                </c:pt>
                <c:pt idx="2436">
                  <c:v>0.84000000000000052</c:v>
                </c:pt>
                <c:pt idx="2437">
                  <c:v>0.65999999999999948</c:v>
                </c:pt>
                <c:pt idx="2438">
                  <c:v>0.4799999999999997</c:v>
                </c:pt>
                <c:pt idx="2439">
                  <c:v>0.35999999999999943</c:v>
                </c:pt>
                <c:pt idx="2440">
                  <c:v>0.35999999999999799</c:v>
                </c:pt>
                <c:pt idx="2441">
                  <c:v>0.43999999999999773</c:v>
                </c:pt>
                <c:pt idx="2442">
                  <c:v>0.25999999999999945</c:v>
                </c:pt>
                <c:pt idx="2443">
                  <c:v>0.37999999999999973</c:v>
                </c:pt>
                <c:pt idx="2444">
                  <c:v>0.7600000000000009</c:v>
                </c:pt>
                <c:pt idx="2445">
                  <c:v>0.94000000000000195</c:v>
                </c:pt>
                <c:pt idx="2446">
                  <c:v>0.9600000000000023</c:v>
                </c:pt>
                <c:pt idx="2447">
                  <c:v>1.0000000000000013</c:v>
                </c:pt>
                <c:pt idx="2448">
                  <c:v>0.78000000000000114</c:v>
                </c:pt>
                <c:pt idx="2449">
                  <c:v>0.56000000000000083</c:v>
                </c:pt>
                <c:pt idx="2450">
                  <c:v>0.4</c:v>
                </c:pt>
                <c:pt idx="2451">
                  <c:v>0.33999999999999914</c:v>
                </c:pt>
                <c:pt idx="2452">
                  <c:v>0.2</c:v>
                </c:pt>
                <c:pt idx="2453">
                  <c:v>0.28000000000000114</c:v>
                </c:pt>
                <c:pt idx="2454">
                  <c:v>-0.1799999999999983</c:v>
                </c:pt>
                <c:pt idx="2455">
                  <c:v>-0.35999999999999799</c:v>
                </c:pt>
                <c:pt idx="2456">
                  <c:v>-0.5399999999999977</c:v>
                </c:pt>
                <c:pt idx="2457">
                  <c:v>-0.43999999999999917</c:v>
                </c:pt>
                <c:pt idx="2458">
                  <c:v>-0.4799999999999997</c:v>
                </c:pt>
                <c:pt idx="2459">
                  <c:v>1.9999999999998862E-2</c:v>
                </c:pt>
                <c:pt idx="2460">
                  <c:v>0.33999999999999914</c:v>
                </c:pt>
                <c:pt idx="2461">
                  <c:v>0.45999999999999941</c:v>
                </c:pt>
                <c:pt idx="2462">
                  <c:v>0.5</c:v>
                </c:pt>
                <c:pt idx="2463">
                  <c:v>0.77999999999999969</c:v>
                </c:pt>
                <c:pt idx="2464">
                  <c:v>0.48000000000000115</c:v>
                </c:pt>
                <c:pt idx="2465">
                  <c:v>0.14000000000000057</c:v>
                </c:pt>
                <c:pt idx="2466">
                  <c:v>-5.9999999999999429E-2</c:v>
                </c:pt>
                <c:pt idx="2467">
                  <c:v>0.18000000000000113</c:v>
                </c:pt>
                <c:pt idx="2468">
                  <c:v>0.10000000000000142</c:v>
                </c:pt>
                <c:pt idx="2469">
                  <c:v>-3.9999999999999147E-2</c:v>
                </c:pt>
                <c:pt idx="2470">
                  <c:v>0.30000000000000143</c:v>
                </c:pt>
                <c:pt idx="2471">
                  <c:v>0.28000000000000114</c:v>
                </c:pt>
                <c:pt idx="2472">
                  <c:v>4.000000000000057E-2</c:v>
                </c:pt>
                <c:pt idx="2473">
                  <c:v>0.22000000000000169</c:v>
                </c:pt>
                <c:pt idx="2474">
                  <c:v>0.26000000000000228</c:v>
                </c:pt>
                <c:pt idx="2475">
                  <c:v>0.22000000000000169</c:v>
                </c:pt>
                <c:pt idx="2476">
                  <c:v>0.24000000000000057</c:v>
                </c:pt>
                <c:pt idx="2477">
                  <c:v>0.28000000000000114</c:v>
                </c:pt>
                <c:pt idx="2478">
                  <c:v>-2.0000000000000285E-2</c:v>
                </c:pt>
                <c:pt idx="2479">
                  <c:v>0.1799999999999983</c:v>
                </c:pt>
                <c:pt idx="2480">
                  <c:v>9.9999999999998576E-2</c:v>
                </c:pt>
                <c:pt idx="2481">
                  <c:v>9.9999999999998576E-2</c:v>
                </c:pt>
                <c:pt idx="2482">
                  <c:v>-0.10000000000000142</c:v>
                </c:pt>
                <c:pt idx="2483">
                  <c:v>-1.4210854715202005E-15</c:v>
                </c:pt>
                <c:pt idx="2484">
                  <c:v>-0.28000000000000114</c:v>
                </c:pt>
                <c:pt idx="2485">
                  <c:v>-0.16000000000000086</c:v>
                </c:pt>
                <c:pt idx="2486">
                  <c:v>-0.16000000000000086</c:v>
                </c:pt>
                <c:pt idx="2487">
                  <c:v>1.9999999999998862E-2</c:v>
                </c:pt>
                <c:pt idx="2488">
                  <c:v>-8.000000000000114E-2</c:v>
                </c:pt>
                <c:pt idx="2489">
                  <c:v>-4.0000000000001992E-2</c:v>
                </c:pt>
                <c:pt idx="2490">
                  <c:v>-0.14000000000000198</c:v>
                </c:pt>
                <c:pt idx="2491">
                  <c:v>-1.4210854715202005E-15</c:v>
                </c:pt>
                <c:pt idx="2492">
                  <c:v>-2.0000000000001704E-2</c:v>
                </c:pt>
                <c:pt idx="2493">
                  <c:v>-6.0000000000000851E-2</c:v>
                </c:pt>
                <c:pt idx="2494">
                  <c:v>0.3</c:v>
                </c:pt>
                <c:pt idx="2495">
                  <c:v>7.999999999999971E-2</c:v>
                </c:pt>
                <c:pt idx="2496">
                  <c:v>0.14000000000000057</c:v>
                </c:pt>
                <c:pt idx="2497">
                  <c:v>0.28000000000000114</c:v>
                </c:pt>
                <c:pt idx="2498">
                  <c:v>0.22000000000000028</c:v>
                </c:pt>
                <c:pt idx="2499">
                  <c:v>0.28000000000000114</c:v>
                </c:pt>
                <c:pt idx="2500">
                  <c:v>0.82000000000000028</c:v>
                </c:pt>
                <c:pt idx="2501">
                  <c:v>0.9</c:v>
                </c:pt>
                <c:pt idx="2502">
                  <c:v>0.7399999999999991</c:v>
                </c:pt>
                <c:pt idx="2503">
                  <c:v>0.85999999999999943</c:v>
                </c:pt>
                <c:pt idx="2504">
                  <c:v>0.63999999999999913</c:v>
                </c:pt>
                <c:pt idx="2505">
                  <c:v>0.46000000000000085</c:v>
                </c:pt>
                <c:pt idx="2506">
                  <c:v>0.440000000000002</c:v>
                </c:pt>
                <c:pt idx="2507">
                  <c:v>0.32000000000000312</c:v>
                </c:pt>
                <c:pt idx="2508">
                  <c:v>0.24000000000000341</c:v>
                </c:pt>
                <c:pt idx="2509">
                  <c:v>0.52000000000000313</c:v>
                </c:pt>
                <c:pt idx="2510">
                  <c:v>0.48000000000000254</c:v>
                </c:pt>
                <c:pt idx="2511">
                  <c:v>0.6800000000000026</c:v>
                </c:pt>
                <c:pt idx="2512">
                  <c:v>1.040000000000002</c:v>
                </c:pt>
                <c:pt idx="2513">
                  <c:v>1.0800000000000012</c:v>
                </c:pt>
                <c:pt idx="2514">
                  <c:v>0.84000000000000197</c:v>
                </c:pt>
                <c:pt idx="2515">
                  <c:v>0.72000000000000175</c:v>
                </c:pt>
                <c:pt idx="2516">
                  <c:v>0.37999999999999973</c:v>
                </c:pt>
                <c:pt idx="2517">
                  <c:v>-2.0000000000000285E-2</c:v>
                </c:pt>
                <c:pt idx="2518">
                  <c:v>-0.22000000000000028</c:v>
                </c:pt>
                <c:pt idx="2519">
                  <c:v>-0.10000000000000142</c:v>
                </c:pt>
                <c:pt idx="2520">
                  <c:v>0.13999999999999774</c:v>
                </c:pt>
                <c:pt idx="2521">
                  <c:v>0.11999999999999744</c:v>
                </c:pt>
                <c:pt idx="2522">
                  <c:v>-2.8421709430404009E-15</c:v>
                </c:pt>
                <c:pt idx="2523">
                  <c:v>0.51999999999999746</c:v>
                </c:pt>
                <c:pt idx="2524">
                  <c:v>0.35999999999999799</c:v>
                </c:pt>
                <c:pt idx="2525">
                  <c:v>0.43999999999999917</c:v>
                </c:pt>
                <c:pt idx="2526">
                  <c:v>0.35999999999999943</c:v>
                </c:pt>
                <c:pt idx="2527">
                  <c:v>0.9</c:v>
                </c:pt>
                <c:pt idx="2528">
                  <c:v>0.7600000000000009</c:v>
                </c:pt>
                <c:pt idx="2529">
                  <c:v>0.84000000000000052</c:v>
                </c:pt>
                <c:pt idx="2530">
                  <c:v>0.44000000000000056</c:v>
                </c:pt>
                <c:pt idx="2531">
                  <c:v>0.62000000000000166</c:v>
                </c:pt>
                <c:pt idx="2532">
                  <c:v>0.36000000000000087</c:v>
                </c:pt>
                <c:pt idx="2533">
                  <c:v>0.14000000000000057</c:v>
                </c:pt>
                <c:pt idx="2534">
                  <c:v>0.16000000000000086</c:v>
                </c:pt>
                <c:pt idx="2535">
                  <c:v>0.6</c:v>
                </c:pt>
                <c:pt idx="2536">
                  <c:v>0.52000000000000024</c:v>
                </c:pt>
                <c:pt idx="2537">
                  <c:v>0.22000000000000028</c:v>
                </c:pt>
                <c:pt idx="2538">
                  <c:v>0.7</c:v>
                </c:pt>
                <c:pt idx="2539">
                  <c:v>0.75999999999999945</c:v>
                </c:pt>
                <c:pt idx="2540">
                  <c:v>0.58000000000000118</c:v>
                </c:pt>
                <c:pt idx="2541">
                  <c:v>0.86000000000000087</c:v>
                </c:pt>
                <c:pt idx="2542">
                  <c:v>1.5200000000000002</c:v>
                </c:pt>
                <c:pt idx="2543">
                  <c:v>0.96000000000000085</c:v>
                </c:pt>
                <c:pt idx="2544">
                  <c:v>1.0000000000000013</c:v>
                </c:pt>
                <c:pt idx="2545">
                  <c:v>0.74000000000000055</c:v>
                </c:pt>
                <c:pt idx="2546">
                  <c:v>0.46000000000000085</c:v>
                </c:pt>
                <c:pt idx="2547">
                  <c:v>0.58000000000000118</c:v>
                </c:pt>
                <c:pt idx="2548">
                  <c:v>0.94000000000000061</c:v>
                </c:pt>
                <c:pt idx="2549">
                  <c:v>0.82000000000000028</c:v>
                </c:pt>
                <c:pt idx="2550">
                  <c:v>0.63999999999999913</c:v>
                </c:pt>
                <c:pt idx="2551">
                  <c:v>0.75999999999999945</c:v>
                </c:pt>
                <c:pt idx="2552">
                  <c:v>0.7</c:v>
                </c:pt>
                <c:pt idx="2553">
                  <c:v>0.37999999999999973</c:v>
                </c:pt>
                <c:pt idx="2554">
                  <c:v>0.43999999999999917</c:v>
                </c:pt>
                <c:pt idx="2555">
                  <c:v>0.7600000000000009</c:v>
                </c:pt>
                <c:pt idx="2556">
                  <c:v>1.0799999999999996</c:v>
                </c:pt>
                <c:pt idx="2557">
                  <c:v>0.81999999999999884</c:v>
                </c:pt>
                <c:pt idx="2558">
                  <c:v>0.7999999999999986</c:v>
                </c:pt>
                <c:pt idx="2559">
                  <c:v>0.69999999999999862</c:v>
                </c:pt>
                <c:pt idx="2560">
                  <c:v>0.67999999999999827</c:v>
                </c:pt>
                <c:pt idx="2561">
                  <c:v>0.39999999999999858</c:v>
                </c:pt>
                <c:pt idx="2562">
                  <c:v>0.23999999999999916</c:v>
                </c:pt>
                <c:pt idx="2563">
                  <c:v>0.69999999999999862</c:v>
                </c:pt>
                <c:pt idx="2564">
                  <c:v>1.0199999999999989</c:v>
                </c:pt>
                <c:pt idx="2565">
                  <c:v>0.79999999999999782</c:v>
                </c:pt>
                <c:pt idx="2566">
                  <c:v>0.71999999999999742</c:v>
                </c:pt>
                <c:pt idx="2567">
                  <c:v>0.79999999999999782</c:v>
                </c:pt>
                <c:pt idx="2568">
                  <c:v>3.9999999999999147E-2</c:v>
                </c:pt>
                <c:pt idx="2569">
                  <c:v>-0.36000000000000087</c:v>
                </c:pt>
                <c:pt idx="2570">
                  <c:v>-0.52000000000000024</c:v>
                </c:pt>
                <c:pt idx="2571">
                  <c:v>-0.62000000000000033</c:v>
                </c:pt>
                <c:pt idx="2572">
                  <c:v>-0.50000000000000067</c:v>
                </c:pt>
                <c:pt idx="2573">
                  <c:v>-0.26000000000000084</c:v>
                </c:pt>
                <c:pt idx="2574">
                  <c:v>-0.18000000000000113</c:v>
                </c:pt>
                <c:pt idx="2575">
                  <c:v>1.9999999999998862E-2</c:v>
                </c:pt>
                <c:pt idx="2576">
                  <c:v>-4.000000000000057E-2</c:v>
                </c:pt>
                <c:pt idx="2577">
                  <c:v>-0.36000000000000015</c:v>
                </c:pt>
                <c:pt idx="2578">
                  <c:v>-0.13999999999999985</c:v>
                </c:pt>
                <c:pt idx="2579">
                  <c:v>0.24000000000000057</c:v>
                </c:pt>
                <c:pt idx="2580">
                  <c:v>0.23999999999999985</c:v>
                </c:pt>
                <c:pt idx="2581">
                  <c:v>0.53999999999999981</c:v>
                </c:pt>
                <c:pt idx="2582">
                  <c:v>0.61999999999999955</c:v>
                </c:pt>
                <c:pt idx="2583">
                  <c:v>1.0199999999999996</c:v>
                </c:pt>
                <c:pt idx="2584">
                  <c:v>0.57999999999999974</c:v>
                </c:pt>
                <c:pt idx="2585">
                  <c:v>0.72000000000000031</c:v>
                </c:pt>
                <c:pt idx="2586">
                  <c:v>0.5800000000000004</c:v>
                </c:pt>
                <c:pt idx="2587">
                  <c:v>0.76000000000000045</c:v>
                </c:pt>
                <c:pt idx="2588">
                  <c:v>8.0000000000000071E-2</c:v>
                </c:pt>
                <c:pt idx="2589">
                  <c:v>0.26000000000000012</c:v>
                </c:pt>
                <c:pt idx="2590">
                  <c:v>0.20000000000000034</c:v>
                </c:pt>
                <c:pt idx="2591">
                  <c:v>0.16000000000000014</c:v>
                </c:pt>
                <c:pt idx="2592">
                  <c:v>-0.13999999999999951</c:v>
                </c:pt>
                <c:pt idx="2593">
                  <c:v>8.0000000000000779E-2</c:v>
                </c:pt>
                <c:pt idx="2594">
                  <c:v>-0.13999999999999915</c:v>
                </c:pt>
                <c:pt idx="2595">
                  <c:v>0.24000000000000057</c:v>
                </c:pt>
                <c:pt idx="2596">
                  <c:v>-0.11999999999999922</c:v>
                </c:pt>
                <c:pt idx="2597">
                  <c:v>0.10000000000000035</c:v>
                </c:pt>
                <c:pt idx="2598">
                  <c:v>0.16000000000000014</c:v>
                </c:pt>
                <c:pt idx="2599">
                  <c:v>0.14000000000000021</c:v>
                </c:pt>
                <c:pt idx="2600">
                  <c:v>0.1600000000000005</c:v>
                </c:pt>
                <c:pt idx="2601">
                  <c:v>0.36000000000000015</c:v>
                </c:pt>
                <c:pt idx="2602">
                  <c:v>2.0000000000000285E-2</c:v>
                </c:pt>
                <c:pt idx="2603">
                  <c:v>-3.9999999999999855E-2</c:v>
                </c:pt>
                <c:pt idx="2604">
                  <c:v>-3.5527136788005011E-16</c:v>
                </c:pt>
                <c:pt idx="2605">
                  <c:v>-0.24000000000000057</c:v>
                </c:pt>
                <c:pt idx="2606">
                  <c:v>-0.20000000000000034</c:v>
                </c:pt>
                <c:pt idx="2607">
                  <c:v>0.19999999999999965</c:v>
                </c:pt>
                <c:pt idx="2608">
                  <c:v>0.25999999999999979</c:v>
                </c:pt>
                <c:pt idx="2609">
                  <c:v>0.16000000000000014</c:v>
                </c:pt>
                <c:pt idx="2610">
                  <c:v>0.2</c:v>
                </c:pt>
                <c:pt idx="2611">
                  <c:v>0.33999999999999986</c:v>
                </c:pt>
                <c:pt idx="2612">
                  <c:v>0.4</c:v>
                </c:pt>
                <c:pt idx="2613">
                  <c:v>0.30000000000000038</c:v>
                </c:pt>
                <c:pt idx="2614">
                  <c:v>0.54000000000000059</c:v>
                </c:pt>
                <c:pt idx="2615">
                  <c:v>0.44000000000000095</c:v>
                </c:pt>
                <c:pt idx="2616">
                  <c:v>0.220000000000001</c:v>
                </c:pt>
                <c:pt idx="2617">
                  <c:v>-0.25999999999999907</c:v>
                </c:pt>
                <c:pt idx="2618">
                  <c:v>-1.9999999999999574E-2</c:v>
                </c:pt>
                <c:pt idx="2619">
                  <c:v>-0.11999999999999993</c:v>
                </c:pt>
                <c:pt idx="2620">
                  <c:v>-6.0000000000000143E-2</c:v>
                </c:pt>
                <c:pt idx="2621">
                  <c:v>-0.14000000000000021</c:v>
                </c:pt>
                <c:pt idx="2622">
                  <c:v>0.19999999999999965</c:v>
                </c:pt>
                <c:pt idx="2623">
                  <c:v>-0.20000000000000034</c:v>
                </c:pt>
                <c:pt idx="2624">
                  <c:v>-0.40000000000000036</c:v>
                </c:pt>
                <c:pt idx="2625">
                  <c:v>-0.30000000000000038</c:v>
                </c:pt>
                <c:pt idx="2626">
                  <c:v>-6.0000000000000497E-2</c:v>
                </c:pt>
                <c:pt idx="2627">
                  <c:v>5.9999999999999609E-2</c:v>
                </c:pt>
                <c:pt idx="2628">
                  <c:v>0.23999999999999969</c:v>
                </c:pt>
                <c:pt idx="2629">
                  <c:v>0.61999999999999977</c:v>
                </c:pt>
                <c:pt idx="2630">
                  <c:v>0.15999999999999961</c:v>
                </c:pt>
                <c:pt idx="2631">
                  <c:v>0.19999999999999982</c:v>
                </c:pt>
                <c:pt idx="2632">
                  <c:v>0.15999999999999978</c:v>
                </c:pt>
                <c:pt idx="2633">
                  <c:v>0.13999999999999985</c:v>
                </c:pt>
                <c:pt idx="2634">
                  <c:v>-0.16000000000000014</c:v>
                </c:pt>
                <c:pt idx="2635">
                  <c:v>0.23999999999999985</c:v>
                </c:pt>
                <c:pt idx="2636">
                  <c:v>1.9999999999999751E-2</c:v>
                </c:pt>
                <c:pt idx="2637">
                  <c:v>0.15999999999999978</c:v>
                </c:pt>
                <c:pt idx="2638">
                  <c:v>-1.9999999999999928E-2</c:v>
                </c:pt>
                <c:pt idx="2639">
                  <c:v>5.9999999999999963E-2</c:v>
                </c:pt>
                <c:pt idx="2640">
                  <c:v>-1.9999999999999751E-2</c:v>
                </c:pt>
                <c:pt idx="2641">
                  <c:v>2.0000000000000285E-2</c:v>
                </c:pt>
                <c:pt idx="2642">
                  <c:v>-0.13999999999999968</c:v>
                </c:pt>
                <c:pt idx="2643">
                  <c:v>0.15999999999999998</c:v>
                </c:pt>
                <c:pt idx="2644">
                  <c:v>0.28000000000000008</c:v>
                </c:pt>
                <c:pt idx="2645">
                  <c:v>0.27999999999999992</c:v>
                </c:pt>
                <c:pt idx="2646">
                  <c:v>0.3999999999999998</c:v>
                </c:pt>
                <c:pt idx="2647">
                  <c:v>0.11999999999999975</c:v>
                </c:pt>
                <c:pt idx="2648">
                  <c:v>0.27999999999999992</c:v>
                </c:pt>
                <c:pt idx="2649">
                  <c:v>0.27999999999999992</c:v>
                </c:pt>
                <c:pt idx="2650">
                  <c:v>0.25999999999999979</c:v>
                </c:pt>
                <c:pt idx="2651">
                  <c:v>0.13999999999999985</c:v>
                </c:pt>
                <c:pt idx="2652">
                  <c:v>0.2</c:v>
                </c:pt>
                <c:pt idx="2653">
                  <c:v>-0.16000000000000014</c:v>
                </c:pt>
                <c:pt idx="2654">
                  <c:v>-6.0000000000000143E-2</c:v>
                </c:pt>
                <c:pt idx="2655">
                  <c:v>2.0000000000000285E-2</c:v>
                </c:pt>
                <c:pt idx="2656">
                  <c:v>0.36000000000000049</c:v>
                </c:pt>
                <c:pt idx="2657">
                  <c:v>0.44000000000000056</c:v>
                </c:pt>
                <c:pt idx="2658">
                  <c:v>0.48000000000000076</c:v>
                </c:pt>
                <c:pt idx="2659">
                  <c:v>0.22000000000000064</c:v>
                </c:pt>
                <c:pt idx="2660">
                  <c:v>0.12000000000000063</c:v>
                </c:pt>
                <c:pt idx="2661">
                  <c:v>-7.9999999999999363E-2</c:v>
                </c:pt>
                <c:pt idx="2662">
                  <c:v>6.0000000000000143E-2</c:v>
                </c:pt>
                <c:pt idx="2663">
                  <c:v>-7.999999999999971E-2</c:v>
                </c:pt>
                <c:pt idx="2664">
                  <c:v>-9.9999999999999645E-2</c:v>
                </c:pt>
                <c:pt idx="2665">
                  <c:v>0.2</c:v>
                </c:pt>
                <c:pt idx="2666">
                  <c:v>0.35999999999999976</c:v>
                </c:pt>
                <c:pt idx="2667">
                  <c:v>0.5</c:v>
                </c:pt>
                <c:pt idx="2668">
                  <c:v>0.4799999999999997</c:v>
                </c:pt>
                <c:pt idx="2669">
                  <c:v>0.8</c:v>
                </c:pt>
                <c:pt idx="2670">
                  <c:v>0.30000000000000038</c:v>
                </c:pt>
                <c:pt idx="2671">
                  <c:v>2.0000000000000639E-2</c:v>
                </c:pt>
                <c:pt idx="2672">
                  <c:v>2.0000000000000996E-2</c:v>
                </c:pt>
                <c:pt idx="2673">
                  <c:v>0.22000000000000136</c:v>
                </c:pt>
                <c:pt idx="2674">
                  <c:v>0.22000000000000136</c:v>
                </c:pt>
                <c:pt idx="2675">
                  <c:v>0.14000000000000129</c:v>
                </c:pt>
                <c:pt idx="2676">
                  <c:v>0.46000000000000085</c:v>
                </c:pt>
                <c:pt idx="2677">
                  <c:v>0.38000000000000045</c:v>
                </c:pt>
                <c:pt idx="2678">
                  <c:v>0.30000000000000038</c:v>
                </c:pt>
                <c:pt idx="2679">
                  <c:v>0.2</c:v>
                </c:pt>
                <c:pt idx="2680">
                  <c:v>0.4199999999999996</c:v>
                </c:pt>
                <c:pt idx="2681">
                  <c:v>0</c:v>
                </c:pt>
                <c:pt idx="2682">
                  <c:v>-0.11999999999999993</c:v>
                </c:pt>
                <c:pt idx="2683">
                  <c:v>0.23999999999999985</c:v>
                </c:pt>
                <c:pt idx="2684">
                  <c:v>0.32000000000000028</c:v>
                </c:pt>
                <c:pt idx="2685">
                  <c:v>0.28000000000000042</c:v>
                </c:pt>
                <c:pt idx="2686">
                  <c:v>0.52000000000000024</c:v>
                </c:pt>
                <c:pt idx="2687">
                  <c:v>0.40000000000000036</c:v>
                </c:pt>
                <c:pt idx="2688">
                  <c:v>0.10000000000000035</c:v>
                </c:pt>
                <c:pt idx="2689">
                  <c:v>-0.24000000000000021</c:v>
                </c:pt>
                <c:pt idx="2690">
                  <c:v>-0.58000000000000007</c:v>
                </c:pt>
                <c:pt idx="2691">
                  <c:v>-0.60000000000000031</c:v>
                </c:pt>
                <c:pt idx="2692">
                  <c:v>-0.68000000000000038</c:v>
                </c:pt>
                <c:pt idx="2693">
                  <c:v>-0.38000000000000045</c:v>
                </c:pt>
                <c:pt idx="2694">
                  <c:v>5.999999999999979E-2</c:v>
                </c:pt>
                <c:pt idx="2695">
                  <c:v>0.4199999999999996</c:v>
                </c:pt>
                <c:pt idx="2696">
                  <c:v>0.4599999999999998</c:v>
                </c:pt>
                <c:pt idx="2697">
                  <c:v>0.65999999999999981</c:v>
                </c:pt>
                <c:pt idx="2698">
                  <c:v>0.72</c:v>
                </c:pt>
                <c:pt idx="2699">
                  <c:v>0.38000000000000006</c:v>
                </c:pt>
                <c:pt idx="2700">
                  <c:v>0.34000000000000019</c:v>
                </c:pt>
                <c:pt idx="2701">
                  <c:v>0.38000000000000006</c:v>
                </c:pt>
                <c:pt idx="2702">
                  <c:v>0.22000000000000028</c:v>
                </c:pt>
                <c:pt idx="2703">
                  <c:v>-0.39999999999999963</c:v>
                </c:pt>
                <c:pt idx="2704">
                  <c:v>-0.29999999999999966</c:v>
                </c:pt>
                <c:pt idx="2705">
                  <c:v>-0.17999999999999935</c:v>
                </c:pt>
                <c:pt idx="2706">
                  <c:v>-1.999999999999922E-2</c:v>
                </c:pt>
                <c:pt idx="2707">
                  <c:v>0.24000000000000093</c:v>
                </c:pt>
                <c:pt idx="2708">
                  <c:v>0.46000000000000085</c:v>
                </c:pt>
                <c:pt idx="2709">
                  <c:v>0.36000000000000049</c:v>
                </c:pt>
                <c:pt idx="2710">
                  <c:v>0.52000000000000024</c:v>
                </c:pt>
                <c:pt idx="2711">
                  <c:v>0.4</c:v>
                </c:pt>
                <c:pt idx="2712">
                  <c:v>0.21999999999999958</c:v>
                </c:pt>
                <c:pt idx="2713">
                  <c:v>1.999999999999922E-2</c:v>
                </c:pt>
                <c:pt idx="2714">
                  <c:v>-8.0000000000000432E-2</c:v>
                </c:pt>
                <c:pt idx="2715">
                  <c:v>-0.5800000000000004</c:v>
                </c:pt>
                <c:pt idx="2716">
                  <c:v>-0.38000000000000006</c:v>
                </c:pt>
                <c:pt idx="2717">
                  <c:v>-0.3</c:v>
                </c:pt>
                <c:pt idx="2718">
                  <c:v>0.26000000000000012</c:v>
                </c:pt>
                <c:pt idx="2719">
                  <c:v>0.32000000000000028</c:v>
                </c:pt>
                <c:pt idx="2720">
                  <c:v>0.56000000000000016</c:v>
                </c:pt>
                <c:pt idx="2721">
                  <c:v>-1.9999999999999928E-2</c:v>
                </c:pt>
                <c:pt idx="2722">
                  <c:v>-0.1</c:v>
                </c:pt>
                <c:pt idx="2723">
                  <c:v>-0.38000000000000006</c:v>
                </c:pt>
                <c:pt idx="2724">
                  <c:v>-0.40000000000000036</c:v>
                </c:pt>
                <c:pt idx="2725">
                  <c:v>-0.52000000000000024</c:v>
                </c:pt>
                <c:pt idx="2726">
                  <c:v>-0.12000000000000029</c:v>
                </c:pt>
                <c:pt idx="2727">
                  <c:v>-0.31999999999999995</c:v>
                </c:pt>
                <c:pt idx="2728">
                  <c:v>-0.25999999999999979</c:v>
                </c:pt>
                <c:pt idx="2729">
                  <c:v>-0.23999999999999949</c:v>
                </c:pt>
                <c:pt idx="2730">
                  <c:v>8.0000000000000432E-2</c:v>
                </c:pt>
                <c:pt idx="2731">
                  <c:v>-0.13999999999999951</c:v>
                </c:pt>
                <c:pt idx="2732">
                  <c:v>0.26000000000000012</c:v>
                </c:pt>
                <c:pt idx="2733">
                  <c:v>0.26000000000000012</c:v>
                </c:pt>
                <c:pt idx="2734">
                  <c:v>0.33999999999999986</c:v>
                </c:pt>
                <c:pt idx="2735">
                  <c:v>0.33999999999999986</c:v>
                </c:pt>
                <c:pt idx="2736">
                  <c:v>0.27999999999999969</c:v>
                </c:pt>
                <c:pt idx="2737">
                  <c:v>0.17999999999999972</c:v>
                </c:pt>
                <c:pt idx="2738">
                  <c:v>7.999999999999971E-2</c:v>
                </c:pt>
                <c:pt idx="2739">
                  <c:v>0.31999999999999956</c:v>
                </c:pt>
                <c:pt idx="2740">
                  <c:v>0.4199999999999996</c:v>
                </c:pt>
                <c:pt idx="2741">
                  <c:v>0.4399999999999995</c:v>
                </c:pt>
                <c:pt idx="2742">
                  <c:v>0.57999999999999974</c:v>
                </c:pt>
                <c:pt idx="2743">
                  <c:v>0.85999999999999976</c:v>
                </c:pt>
                <c:pt idx="2744">
                  <c:v>0.51999999999999991</c:v>
                </c:pt>
                <c:pt idx="2745">
                  <c:v>0.28000000000000008</c:v>
                </c:pt>
                <c:pt idx="2746">
                  <c:v>0.56000000000000016</c:v>
                </c:pt>
                <c:pt idx="2747">
                  <c:v>0.58000000000000007</c:v>
                </c:pt>
                <c:pt idx="2748">
                  <c:v>0.4</c:v>
                </c:pt>
                <c:pt idx="2749">
                  <c:v>0.7</c:v>
                </c:pt>
                <c:pt idx="2750">
                  <c:v>0.9</c:v>
                </c:pt>
                <c:pt idx="2751">
                  <c:v>0.95999999999999974</c:v>
                </c:pt>
                <c:pt idx="2752">
                  <c:v>0.65999999999999981</c:v>
                </c:pt>
                <c:pt idx="2753">
                  <c:v>0.61999999999999955</c:v>
                </c:pt>
                <c:pt idx="2754">
                  <c:v>0.49999999999999967</c:v>
                </c:pt>
                <c:pt idx="2755">
                  <c:v>0.31999999999999956</c:v>
                </c:pt>
                <c:pt idx="2756">
                  <c:v>0.11999999999999958</c:v>
                </c:pt>
                <c:pt idx="2757">
                  <c:v>-6.0000000000000143E-2</c:v>
                </c:pt>
                <c:pt idx="2758">
                  <c:v>-1.9999999999999928E-2</c:v>
                </c:pt>
                <c:pt idx="2759">
                  <c:v>-0.19999999999999965</c:v>
                </c:pt>
                <c:pt idx="2760">
                  <c:v>-0.17999999999999972</c:v>
                </c:pt>
                <c:pt idx="2761">
                  <c:v>-0.4399999999999995</c:v>
                </c:pt>
                <c:pt idx="2762">
                  <c:v>0.14000000000000021</c:v>
                </c:pt>
                <c:pt idx="2763">
                  <c:v>0.26000000000000012</c:v>
                </c:pt>
                <c:pt idx="2764">
                  <c:v>0.11999999999999993</c:v>
                </c:pt>
                <c:pt idx="2765">
                  <c:v>-1.9999999999999928E-2</c:v>
                </c:pt>
                <c:pt idx="2766">
                  <c:v>0.2</c:v>
                </c:pt>
                <c:pt idx="2767">
                  <c:v>-2.0000000000000285E-2</c:v>
                </c:pt>
                <c:pt idx="2768">
                  <c:v>-0.4</c:v>
                </c:pt>
                <c:pt idx="2769">
                  <c:v>-0.24000000000000021</c:v>
                </c:pt>
                <c:pt idx="2770">
                  <c:v>7.999999999999971E-2</c:v>
                </c:pt>
                <c:pt idx="2771">
                  <c:v>7.999999999999971E-2</c:v>
                </c:pt>
                <c:pt idx="2772">
                  <c:v>0.35999999999999976</c:v>
                </c:pt>
                <c:pt idx="2773">
                  <c:v>0.4399999999999995</c:v>
                </c:pt>
                <c:pt idx="2774">
                  <c:v>0.7999999999999996</c:v>
                </c:pt>
                <c:pt idx="2775">
                  <c:v>0.7999999999999996</c:v>
                </c:pt>
                <c:pt idx="2776">
                  <c:v>0.55999999999999939</c:v>
                </c:pt>
                <c:pt idx="2777">
                  <c:v>0.27999999999999969</c:v>
                </c:pt>
                <c:pt idx="2778">
                  <c:v>0.49999999999999967</c:v>
                </c:pt>
                <c:pt idx="2779">
                  <c:v>0.17999999999999972</c:v>
                </c:pt>
                <c:pt idx="2780">
                  <c:v>-4.000000000000057E-2</c:v>
                </c:pt>
                <c:pt idx="2781">
                  <c:v>0.17999999999999972</c:v>
                </c:pt>
                <c:pt idx="2782">
                  <c:v>0.29999999999999966</c:v>
                </c:pt>
                <c:pt idx="2783">
                  <c:v>-8.0000000000000071E-2</c:v>
                </c:pt>
                <c:pt idx="2784">
                  <c:v>0</c:v>
                </c:pt>
                <c:pt idx="2785">
                  <c:v>0.14000000000000057</c:v>
                </c:pt>
                <c:pt idx="2786">
                  <c:v>6.0000000000000851E-2</c:v>
                </c:pt>
                <c:pt idx="2787">
                  <c:v>-0.29999999999999927</c:v>
                </c:pt>
                <c:pt idx="2788">
                  <c:v>-0.25999999999999945</c:v>
                </c:pt>
                <c:pt idx="2789">
                  <c:v>-0.27999999999999936</c:v>
                </c:pt>
                <c:pt idx="2790">
                  <c:v>-0.21999999999999958</c:v>
                </c:pt>
                <c:pt idx="2791">
                  <c:v>6.0000000000000143E-2</c:v>
                </c:pt>
                <c:pt idx="2792">
                  <c:v>0.28000000000000042</c:v>
                </c:pt>
                <c:pt idx="2793">
                  <c:v>0.52000000000000068</c:v>
                </c:pt>
                <c:pt idx="2794">
                  <c:v>0.46000000000000052</c:v>
                </c:pt>
                <c:pt idx="2795">
                  <c:v>0.40000000000000036</c:v>
                </c:pt>
                <c:pt idx="2796">
                  <c:v>0.12000000000000029</c:v>
                </c:pt>
                <c:pt idx="2797">
                  <c:v>8.0000000000000071E-2</c:v>
                </c:pt>
                <c:pt idx="2798">
                  <c:v>3.9999999999999855E-2</c:v>
                </c:pt>
                <c:pt idx="2799">
                  <c:v>0.1</c:v>
                </c:pt>
                <c:pt idx="2800">
                  <c:v>-0.28000000000000008</c:v>
                </c:pt>
                <c:pt idx="2801">
                  <c:v>-0.2</c:v>
                </c:pt>
                <c:pt idx="2802">
                  <c:v>-6.0000000000000143E-2</c:v>
                </c:pt>
                <c:pt idx="2803">
                  <c:v>0.21999999999999992</c:v>
                </c:pt>
                <c:pt idx="2804">
                  <c:v>9.9999999999999645E-2</c:v>
                </c:pt>
                <c:pt idx="2805">
                  <c:v>0.27999999999999969</c:v>
                </c:pt>
                <c:pt idx="2806">
                  <c:v>0.33999999999999986</c:v>
                </c:pt>
                <c:pt idx="2807">
                  <c:v>0.18000000000000008</c:v>
                </c:pt>
                <c:pt idx="2808">
                  <c:v>0.13999999999999985</c:v>
                </c:pt>
                <c:pt idx="2809">
                  <c:v>7.999999999999971E-2</c:v>
                </c:pt>
                <c:pt idx="2810">
                  <c:v>0.2</c:v>
                </c:pt>
                <c:pt idx="2811">
                  <c:v>0.23999999999999985</c:v>
                </c:pt>
                <c:pt idx="2812">
                  <c:v>7.999999999999971E-2</c:v>
                </c:pt>
                <c:pt idx="2813">
                  <c:v>-0.12000000000000029</c:v>
                </c:pt>
                <c:pt idx="2814">
                  <c:v>0.23999999999999985</c:v>
                </c:pt>
                <c:pt idx="2815">
                  <c:v>0.4399999999999995</c:v>
                </c:pt>
                <c:pt idx="2816">
                  <c:v>0.49999999999999928</c:v>
                </c:pt>
                <c:pt idx="2817">
                  <c:v>0.9399999999999995</c:v>
                </c:pt>
                <c:pt idx="2818">
                  <c:v>0.9399999999999995</c:v>
                </c:pt>
                <c:pt idx="2819">
                  <c:v>0.6399999999999999</c:v>
                </c:pt>
                <c:pt idx="2820">
                  <c:v>0.65999999999999981</c:v>
                </c:pt>
                <c:pt idx="2821">
                  <c:v>0.76000000000000012</c:v>
                </c:pt>
                <c:pt idx="2822">
                  <c:v>0.38000000000000006</c:v>
                </c:pt>
                <c:pt idx="2823">
                  <c:v>0.36000000000000049</c:v>
                </c:pt>
                <c:pt idx="2824">
                  <c:v>0.60000000000000031</c:v>
                </c:pt>
                <c:pt idx="2825">
                  <c:v>0.48000000000000076</c:v>
                </c:pt>
                <c:pt idx="2826">
                  <c:v>8.0000000000000432E-2</c:v>
                </c:pt>
                <c:pt idx="2827">
                  <c:v>0.28000000000000042</c:v>
                </c:pt>
                <c:pt idx="2828">
                  <c:v>0.48000000000000009</c:v>
                </c:pt>
                <c:pt idx="2829">
                  <c:v>6.0000000000000143E-2</c:v>
                </c:pt>
                <c:pt idx="2830">
                  <c:v>0.13999999999999985</c:v>
                </c:pt>
                <c:pt idx="2831">
                  <c:v>0.21999999999999992</c:v>
                </c:pt>
                <c:pt idx="2832">
                  <c:v>0.29999999999999966</c:v>
                </c:pt>
                <c:pt idx="2833">
                  <c:v>7.999999999999971E-2</c:v>
                </c:pt>
                <c:pt idx="2834">
                  <c:v>0.45999999999999941</c:v>
                </c:pt>
                <c:pt idx="2835">
                  <c:v>0.37999999999999934</c:v>
                </c:pt>
                <c:pt idx="2836">
                  <c:v>0.35999999999999943</c:v>
                </c:pt>
                <c:pt idx="2837">
                  <c:v>0.15999999999999978</c:v>
                </c:pt>
                <c:pt idx="2838">
                  <c:v>0.41999999999999993</c:v>
                </c:pt>
                <c:pt idx="2839">
                  <c:v>0.3</c:v>
                </c:pt>
                <c:pt idx="2840">
                  <c:v>0.42000000000000026</c:v>
                </c:pt>
                <c:pt idx="2841">
                  <c:v>0.26000000000000012</c:v>
                </c:pt>
                <c:pt idx="2842">
                  <c:v>0.34000000000000019</c:v>
                </c:pt>
                <c:pt idx="2843">
                  <c:v>4.0000000000000216E-2</c:v>
                </c:pt>
                <c:pt idx="2844">
                  <c:v>6.0000000000000143E-2</c:v>
                </c:pt>
                <c:pt idx="2845">
                  <c:v>-0.21999999999999992</c:v>
                </c:pt>
                <c:pt idx="2846">
                  <c:v>0.34000000000000058</c:v>
                </c:pt>
                <c:pt idx="2847">
                  <c:v>0.64000000000000024</c:v>
                </c:pt>
                <c:pt idx="2848">
                  <c:v>0.56000000000000016</c:v>
                </c:pt>
                <c:pt idx="2849">
                  <c:v>0.86000000000000054</c:v>
                </c:pt>
                <c:pt idx="2850">
                  <c:v>1.1000000000000003</c:v>
                </c:pt>
                <c:pt idx="2851">
                  <c:v>0.94000000000000017</c:v>
                </c:pt>
                <c:pt idx="2852">
                  <c:v>0.7000000000000004</c:v>
                </c:pt>
                <c:pt idx="2853">
                  <c:v>1.2</c:v>
                </c:pt>
                <c:pt idx="2854">
                  <c:v>0.93999999999999984</c:v>
                </c:pt>
                <c:pt idx="2855">
                  <c:v>0.95999999999999974</c:v>
                </c:pt>
                <c:pt idx="2856">
                  <c:v>0.97999999999999976</c:v>
                </c:pt>
                <c:pt idx="2857">
                  <c:v>0.63999999999999946</c:v>
                </c:pt>
                <c:pt idx="2858">
                  <c:v>0.21999999999999958</c:v>
                </c:pt>
                <c:pt idx="2859">
                  <c:v>-7.1054273576010023E-16</c:v>
                </c:pt>
                <c:pt idx="2860">
                  <c:v>-4.000000000000057E-2</c:v>
                </c:pt>
                <c:pt idx="2861">
                  <c:v>-0.52000000000000068</c:v>
                </c:pt>
                <c:pt idx="2862">
                  <c:v>-0.34000000000000058</c:v>
                </c:pt>
                <c:pt idx="2863">
                  <c:v>-0.32000000000000028</c:v>
                </c:pt>
                <c:pt idx="2864">
                  <c:v>1.9999999999999928E-2</c:v>
                </c:pt>
                <c:pt idx="2865">
                  <c:v>-0.44000000000000022</c:v>
                </c:pt>
                <c:pt idx="2866">
                  <c:v>0.17999999999999972</c:v>
                </c:pt>
                <c:pt idx="2867">
                  <c:v>1.9999999999999928E-2</c:v>
                </c:pt>
                <c:pt idx="2868">
                  <c:v>0</c:v>
                </c:pt>
                <c:pt idx="2869">
                  <c:v>-0.10000000000000035</c:v>
                </c:pt>
                <c:pt idx="2870">
                  <c:v>-8.0000000000000071E-2</c:v>
                </c:pt>
                <c:pt idx="2871">
                  <c:v>-0.4</c:v>
                </c:pt>
                <c:pt idx="2872">
                  <c:v>-0.31999999999999995</c:v>
                </c:pt>
                <c:pt idx="2873">
                  <c:v>-0.38000000000000006</c:v>
                </c:pt>
                <c:pt idx="2874">
                  <c:v>-0.38000000000000006</c:v>
                </c:pt>
                <c:pt idx="2875">
                  <c:v>-0.12000000000000029</c:v>
                </c:pt>
                <c:pt idx="2876">
                  <c:v>3.9999999999999855E-2</c:v>
                </c:pt>
                <c:pt idx="2877">
                  <c:v>9.9999999999999645E-2</c:v>
                </c:pt>
                <c:pt idx="2878">
                  <c:v>1.9999999999999928E-2</c:v>
                </c:pt>
                <c:pt idx="2879">
                  <c:v>-0.21999999999999958</c:v>
                </c:pt>
                <c:pt idx="2880">
                  <c:v>6.0000000000000497E-2</c:v>
                </c:pt>
                <c:pt idx="2881">
                  <c:v>2.0000000000000285E-2</c:v>
                </c:pt>
                <c:pt idx="2882">
                  <c:v>0.20000000000000034</c:v>
                </c:pt>
                <c:pt idx="2883">
                  <c:v>0.52000000000000024</c:v>
                </c:pt>
                <c:pt idx="2884">
                  <c:v>0.78</c:v>
                </c:pt>
                <c:pt idx="2885">
                  <c:v>0.64000000000000024</c:v>
                </c:pt>
                <c:pt idx="2886">
                  <c:v>0.52000000000000024</c:v>
                </c:pt>
                <c:pt idx="2887">
                  <c:v>0.18000000000000044</c:v>
                </c:pt>
                <c:pt idx="2888">
                  <c:v>0.22000000000000028</c:v>
                </c:pt>
                <c:pt idx="2889">
                  <c:v>0.2</c:v>
                </c:pt>
                <c:pt idx="2890">
                  <c:v>-0.14000000000000021</c:v>
                </c:pt>
                <c:pt idx="2891">
                  <c:v>-0.20000000000000034</c:v>
                </c:pt>
                <c:pt idx="2892">
                  <c:v>0.23999999999999985</c:v>
                </c:pt>
                <c:pt idx="2893">
                  <c:v>0.13999999999999985</c:v>
                </c:pt>
                <c:pt idx="2894">
                  <c:v>0.28000000000000008</c:v>
                </c:pt>
                <c:pt idx="2895">
                  <c:v>0.46000000000000013</c:v>
                </c:pt>
                <c:pt idx="2896">
                  <c:v>0.78000000000000047</c:v>
                </c:pt>
                <c:pt idx="2897">
                  <c:v>0.96000000000000019</c:v>
                </c:pt>
                <c:pt idx="2898">
                  <c:v>0.68</c:v>
                </c:pt>
                <c:pt idx="2899">
                  <c:v>0.56000000000000016</c:v>
                </c:pt>
                <c:pt idx="2900">
                  <c:v>0.5</c:v>
                </c:pt>
                <c:pt idx="2901">
                  <c:v>0.4799999999999997</c:v>
                </c:pt>
                <c:pt idx="2902">
                  <c:v>-3.5527136788005011E-16</c:v>
                </c:pt>
                <c:pt idx="2903">
                  <c:v>0.17999999999999972</c:v>
                </c:pt>
                <c:pt idx="2904">
                  <c:v>0.21999999999999992</c:v>
                </c:pt>
                <c:pt idx="2905">
                  <c:v>0.35999999999999976</c:v>
                </c:pt>
                <c:pt idx="2906">
                  <c:v>0</c:v>
                </c:pt>
                <c:pt idx="2907">
                  <c:v>0.22000000000000028</c:v>
                </c:pt>
                <c:pt idx="2908">
                  <c:v>0.1600000000000005</c:v>
                </c:pt>
                <c:pt idx="2909">
                  <c:v>0.23999999999999985</c:v>
                </c:pt>
                <c:pt idx="2910">
                  <c:v>3.5527136788005011E-16</c:v>
                </c:pt>
                <c:pt idx="2911">
                  <c:v>0.10000000000000071</c:v>
                </c:pt>
                <c:pt idx="2912">
                  <c:v>-3.9999999999999501E-2</c:v>
                </c:pt>
                <c:pt idx="2913">
                  <c:v>0.12000000000000063</c:v>
                </c:pt>
                <c:pt idx="2914">
                  <c:v>0.1600000000000005</c:v>
                </c:pt>
                <c:pt idx="2915">
                  <c:v>0.50000000000000067</c:v>
                </c:pt>
                <c:pt idx="2916">
                  <c:v>0.56000000000000016</c:v>
                </c:pt>
                <c:pt idx="2917">
                  <c:v>0.53999999999999981</c:v>
                </c:pt>
                <c:pt idx="2918">
                  <c:v>0.69999999999999929</c:v>
                </c:pt>
                <c:pt idx="2919">
                  <c:v>0.67999999999999972</c:v>
                </c:pt>
                <c:pt idx="2920">
                  <c:v>0.23999999999999916</c:v>
                </c:pt>
                <c:pt idx="2921">
                  <c:v>0.45999999999999941</c:v>
                </c:pt>
                <c:pt idx="2922">
                  <c:v>0.43999999999999917</c:v>
                </c:pt>
                <c:pt idx="2923">
                  <c:v>0.3999999999999993</c:v>
                </c:pt>
                <c:pt idx="2924">
                  <c:v>0.15999999999999942</c:v>
                </c:pt>
                <c:pt idx="2925">
                  <c:v>0.53999999999999915</c:v>
                </c:pt>
                <c:pt idx="2926">
                  <c:v>0.27999999999999903</c:v>
                </c:pt>
                <c:pt idx="2927">
                  <c:v>0.33999999999999914</c:v>
                </c:pt>
                <c:pt idx="2928">
                  <c:v>5.9999999999999429E-2</c:v>
                </c:pt>
                <c:pt idx="2929">
                  <c:v>0.23999999999999916</c:v>
                </c:pt>
                <c:pt idx="2930">
                  <c:v>0.53999999999999981</c:v>
                </c:pt>
                <c:pt idx="2931">
                  <c:v>0.57999999999999974</c:v>
                </c:pt>
                <c:pt idx="2932">
                  <c:v>0.36000000000000015</c:v>
                </c:pt>
                <c:pt idx="2933">
                  <c:v>0.3</c:v>
                </c:pt>
                <c:pt idx="2934">
                  <c:v>0.14000000000000057</c:v>
                </c:pt>
                <c:pt idx="2935">
                  <c:v>-0.36000000000000015</c:v>
                </c:pt>
                <c:pt idx="2936">
                  <c:v>-0.3</c:v>
                </c:pt>
                <c:pt idx="2937">
                  <c:v>-6.0000000000000143E-2</c:v>
                </c:pt>
                <c:pt idx="2938">
                  <c:v>0.11999999999999958</c:v>
                </c:pt>
                <c:pt idx="2939">
                  <c:v>-4.0000000000001278E-2</c:v>
                </c:pt>
                <c:pt idx="2940">
                  <c:v>-0.24000000000000057</c:v>
                </c:pt>
                <c:pt idx="2941">
                  <c:v>-0.36000000000000015</c:v>
                </c:pt>
                <c:pt idx="2942">
                  <c:v>-0.22000000000000028</c:v>
                </c:pt>
                <c:pt idx="2943">
                  <c:v>0.21999999999999958</c:v>
                </c:pt>
                <c:pt idx="2944">
                  <c:v>0.56000000000000016</c:v>
                </c:pt>
                <c:pt idx="2945">
                  <c:v>0.8600000000000001</c:v>
                </c:pt>
                <c:pt idx="2946">
                  <c:v>0.83999999999999986</c:v>
                </c:pt>
                <c:pt idx="2947">
                  <c:v>0.57999999999999974</c:v>
                </c:pt>
                <c:pt idx="2948">
                  <c:v>0.3</c:v>
                </c:pt>
                <c:pt idx="2949">
                  <c:v>0.23999999999999985</c:v>
                </c:pt>
                <c:pt idx="2950">
                  <c:v>0.13999999999999985</c:v>
                </c:pt>
                <c:pt idx="2951">
                  <c:v>0.51999999999999957</c:v>
                </c:pt>
                <c:pt idx="2952">
                  <c:v>0.42000000000000026</c:v>
                </c:pt>
                <c:pt idx="2953">
                  <c:v>0.36000000000000015</c:v>
                </c:pt>
                <c:pt idx="2954">
                  <c:v>0.1</c:v>
                </c:pt>
                <c:pt idx="2955">
                  <c:v>0.27999999999999969</c:v>
                </c:pt>
                <c:pt idx="2956">
                  <c:v>3.9999999999999855E-2</c:v>
                </c:pt>
                <c:pt idx="2957">
                  <c:v>0.61999999999999955</c:v>
                </c:pt>
                <c:pt idx="2958">
                  <c:v>0.8600000000000001</c:v>
                </c:pt>
                <c:pt idx="2959">
                  <c:v>0.98000000000000043</c:v>
                </c:pt>
                <c:pt idx="2960">
                  <c:v>0.73999999999999988</c:v>
                </c:pt>
                <c:pt idx="2961">
                  <c:v>1.06</c:v>
                </c:pt>
                <c:pt idx="2962">
                  <c:v>0.78000000000000047</c:v>
                </c:pt>
                <c:pt idx="2963">
                  <c:v>0.6</c:v>
                </c:pt>
                <c:pt idx="2964">
                  <c:v>0.6</c:v>
                </c:pt>
                <c:pt idx="2965">
                  <c:v>0.6</c:v>
                </c:pt>
                <c:pt idx="2966">
                  <c:v>-2.0000000000000285E-2</c:v>
                </c:pt>
                <c:pt idx="2967">
                  <c:v>-0.52000000000000024</c:v>
                </c:pt>
                <c:pt idx="2968">
                  <c:v>-0.28000000000000042</c:v>
                </c:pt>
                <c:pt idx="2969">
                  <c:v>5.9999999999999429E-2</c:v>
                </c:pt>
                <c:pt idx="2970">
                  <c:v>0.6399999999999999</c:v>
                </c:pt>
                <c:pt idx="2971">
                  <c:v>1.5599999999999994</c:v>
                </c:pt>
                <c:pt idx="2972">
                  <c:v>1.9399999999999991</c:v>
                </c:pt>
                <c:pt idx="2973">
                  <c:v>1.7399999999999991</c:v>
                </c:pt>
                <c:pt idx="2974">
                  <c:v>1.3599999999999994</c:v>
                </c:pt>
                <c:pt idx="2975">
                  <c:v>0.99999999999999933</c:v>
                </c:pt>
                <c:pt idx="2976">
                  <c:v>0.55999999999999939</c:v>
                </c:pt>
                <c:pt idx="2977">
                  <c:v>1.0799999999999996</c:v>
                </c:pt>
                <c:pt idx="2978">
                  <c:v>0.83999999999999986</c:v>
                </c:pt>
                <c:pt idx="2979">
                  <c:v>1.1000000000000001</c:v>
                </c:pt>
                <c:pt idx="2980">
                  <c:v>0.93999999999999984</c:v>
                </c:pt>
                <c:pt idx="2981">
                  <c:v>0.66000000000000014</c:v>
                </c:pt>
                <c:pt idx="2982">
                  <c:v>0.4799999999999997</c:v>
                </c:pt>
                <c:pt idx="2983">
                  <c:v>0.27999999999999969</c:v>
                </c:pt>
                <c:pt idx="2984">
                  <c:v>0.13999999999999915</c:v>
                </c:pt>
                <c:pt idx="2985">
                  <c:v>0.27999999999999969</c:v>
                </c:pt>
                <c:pt idx="2986">
                  <c:v>0.46000000000000013</c:v>
                </c:pt>
                <c:pt idx="2987">
                  <c:v>0.30000000000000071</c:v>
                </c:pt>
                <c:pt idx="2988">
                  <c:v>0.78000000000000114</c:v>
                </c:pt>
                <c:pt idx="2989">
                  <c:v>0.54000000000000126</c:v>
                </c:pt>
                <c:pt idx="2990">
                  <c:v>0.42000000000000171</c:v>
                </c:pt>
                <c:pt idx="2991">
                  <c:v>0.14000000000000129</c:v>
                </c:pt>
                <c:pt idx="2992">
                  <c:v>-7.9999999999999002E-2</c:v>
                </c:pt>
                <c:pt idx="2993">
                  <c:v>-0.15999999999999942</c:v>
                </c:pt>
                <c:pt idx="2994">
                  <c:v>0.34000000000000058</c:v>
                </c:pt>
                <c:pt idx="2995">
                  <c:v>0.4799999999999997</c:v>
                </c:pt>
                <c:pt idx="2996">
                  <c:v>0.55999999999999939</c:v>
                </c:pt>
                <c:pt idx="2997">
                  <c:v>0.85999999999999877</c:v>
                </c:pt>
                <c:pt idx="2998">
                  <c:v>0.37999999999999756</c:v>
                </c:pt>
                <c:pt idx="2999">
                  <c:v>-2.0000000000001704E-2</c:v>
                </c:pt>
                <c:pt idx="3000">
                  <c:v>0.13999999999999915</c:v>
                </c:pt>
                <c:pt idx="3001">
                  <c:v>0.4799999999999997</c:v>
                </c:pt>
                <c:pt idx="3002">
                  <c:v>0.32000000000000028</c:v>
                </c:pt>
                <c:pt idx="3003">
                  <c:v>0.62000000000000166</c:v>
                </c:pt>
                <c:pt idx="3004">
                  <c:v>0.58000000000000118</c:v>
                </c:pt>
                <c:pt idx="3005">
                  <c:v>0.17999999999999972</c:v>
                </c:pt>
                <c:pt idx="3006">
                  <c:v>-0.74000000000000055</c:v>
                </c:pt>
                <c:pt idx="3007">
                  <c:v>-1.0600000000000009</c:v>
                </c:pt>
                <c:pt idx="3008">
                  <c:v>-1.2800000000000011</c:v>
                </c:pt>
                <c:pt idx="3009">
                  <c:v>-1.2000000000000015</c:v>
                </c:pt>
                <c:pt idx="3010">
                  <c:v>-1.1400000000000006</c:v>
                </c:pt>
                <c:pt idx="3011">
                  <c:v>-0.64000000000000057</c:v>
                </c:pt>
                <c:pt idx="3012">
                  <c:v>-0.4799999999999997</c:v>
                </c:pt>
                <c:pt idx="3013">
                  <c:v>-0.4799999999999997</c:v>
                </c:pt>
                <c:pt idx="3014">
                  <c:v>-0.33999999999999914</c:v>
                </c:pt>
                <c:pt idx="3015">
                  <c:v>-0.22000000000000028</c:v>
                </c:pt>
                <c:pt idx="3016">
                  <c:v>-0.1</c:v>
                </c:pt>
                <c:pt idx="3017">
                  <c:v>-1.4210854715202005E-15</c:v>
                </c:pt>
                <c:pt idx="3018">
                  <c:v>-6.0000000000000851E-2</c:v>
                </c:pt>
                <c:pt idx="3019">
                  <c:v>-0.22000000000000169</c:v>
                </c:pt>
                <c:pt idx="3020">
                  <c:v>-6.0000000000000851E-2</c:v>
                </c:pt>
                <c:pt idx="3021">
                  <c:v>-2.0000000000001704E-2</c:v>
                </c:pt>
                <c:pt idx="3022">
                  <c:v>-0.14000000000000057</c:v>
                </c:pt>
                <c:pt idx="3023">
                  <c:v>-0.22000000000000028</c:v>
                </c:pt>
                <c:pt idx="3024">
                  <c:v>-0.13999999999999915</c:v>
                </c:pt>
                <c:pt idx="3025">
                  <c:v>-0.21999999999999886</c:v>
                </c:pt>
                <c:pt idx="3026">
                  <c:v>-0.11999999999999886</c:v>
                </c:pt>
                <c:pt idx="3027">
                  <c:v>0.20000000000000143</c:v>
                </c:pt>
                <c:pt idx="3028">
                  <c:v>0.82000000000000173</c:v>
                </c:pt>
                <c:pt idx="3029">
                  <c:v>1.0600000000000009</c:v>
                </c:pt>
                <c:pt idx="3030">
                  <c:v>1.3000000000000014</c:v>
                </c:pt>
                <c:pt idx="3031">
                  <c:v>1.1000000000000028</c:v>
                </c:pt>
                <c:pt idx="3032">
                  <c:v>0.74000000000000199</c:v>
                </c:pt>
                <c:pt idx="3033">
                  <c:v>0.92000000000000171</c:v>
                </c:pt>
                <c:pt idx="3034">
                  <c:v>0.56000000000000227</c:v>
                </c:pt>
                <c:pt idx="3035">
                  <c:v>0.42000000000000171</c:v>
                </c:pt>
                <c:pt idx="3036">
                  <c:v>0.64000000000000057</c:v>
                </c:pt>
                <c:pt idx="3037">
                  <c:v>0.64000000000000057</c:v>
                </c:pt>
                <c:pt idx="3038">
                  <c:v>0.25999999999999945</c:v>
                </c:pt>
                <c:pt idx="3039">
                  <c:v>0.22000000000000028</c:v>
                </c:pt>
                <c:pt idx="3040">
                  <c:v>0.14000000000000057</c:v>
                </c:pt>
                <c:pt idx="3041">
                  <c:v>2.0000000000001704E-2</c:v>
                </c:pt>
                <c:pt idx="3042">
                  <c:v>0.28000000000000258</c:v>
                </c:pt>
                <c:pt idx="3043">
                  <c:v>0.48000000000000254</c:v>
                </c:pt>
                <c:pt idx="3044">
                  <c:v>0.66000000000000081</c:v>
                </c:pt>
                <c:pt idx="3045">
                  <c:v>0.92000000000000026</c:v>
                </c:pt>
                <c:pt idx="3046">
                  <c:v>0.97999999999999976</c:v>
                </c:pt>
                <c:pt idx="3047">
                  <c:v>1.1399999999999992</c:v>
                </c:pt>
                <c:pt idx="3048">
                  <c:v>0.91999999999999882</c:v>
                </c:pt>
                <c:pt idx="3049">
                  <c:v>0.93999999999999917</c:v>
                </c:pt>
                <c:pt idx="3050">
                  <c:v>0.57999999999999974</c:v>
                </c:pt>
                <c:pt idx="3051">
                  <c:v>0.42000000000000026</c:v>
                </c:pt>
                <c:pt idx="3052">
                  <c:v>0.22000000000000028</c:v>
                </c:pt>
                <c:pt idx="3053">
                  <c:v>0.36000000000000087</c:v>
                </c:pt>
                <c:pt idx="3054">
                  <c:v>0.36000000000000087</c:v>
                </c:pt>
                <c:pt idx="3055">
                  <c:v>0.4799999999999997</c:v>
                </c:pt>
                <c:pt idx="3056">
                  <c:v>0.19999999999999857</c:v>
                </c:pt>
                <c:pt idx="3057">
                  <c:v>-0.14000000000000198</c:v>
                </c:pt>
                <c:pt idx="3058">
                  <c:v>-0.36000000000000087</c:v>
                </c:pt>
                <c:pt idx="3059">
                  <c:v>-0.56000000000000083</c:v>
                </c:pt>
                <c:pt idx="3060">
                  <c:v>-0.7</c:v>
                </c:pt>
                <c:pt idx="3061">
                  <c:v>-0.19999999999999857</c:v>
                </c:pt>
                <c:pt idx="3062">
                  <c:v>8.000000000000114E-2</c:v>
                </c:pt>
                <c:pt idx="3063">
                  <c:v>-0.33999999999999914</c:v>
                </c:pt>
                <c:pt idx="3064">
                  <c:v>-1.9999999999998862E-2</c:v>
                </c:pt>
                <c:pt idx="3065">
                  <c:v>0</c:v>
                </c:pt>
                <c:pt idx="3066">
                  <c:v>-8.000000000000114E-2</c:v>
                </c:pt>
                <c:pt idx="3067">
                  <c:v>2.0000000000000285E-2</c:v>
                </c:pt>
                <c:pt idx="3068">
                  <c:v>0.4799999999999997</c:v>
                </c:pt>
                <c:pt idx="3069">
                  <c:v>0.4799999999999997</c:v>
                </c:pt>
                <c:pt idx="3070">
                  <c:v>0.48000000000000115</c:v>
                </c:pt>
                <c:pt idx="3071">
                  <c:v>0.18000000000000113</c:v>
                </c:pt>
                <c:pt idx="3072">
                  <c:v>0.15999999999999942</c:v>
                </c:pt>
                <c:pt idx="3073">
                  <c:v>0.35999999999999799</c:v>
                </c:pt>
                <c:pt idx="3074">
                  <c:v>0.27999999999999831</c:v>
                </c:pt>
                <c:pt idx="3075">
                  <c:v>9.9999999999998576E-2</c:v>
                </c:pt>
                <c:pt idx="3076">
                  <c:v>0.65999999999999803</c:v>
                </c:pt>
                <c:pt idx="3077">
                  <c:v>0.69999999999999862</c:v>
                </c:pt>
                <c:pt idx="3078">
                  <c:v>0.7</c:v>
                </c:pt>
                <c:pt idx="3079">
                  <c:v>0.65999999999999948</c:v>
                </c:pt>
                <c:pt idx="3080">
                  <c:v>0.71999999999999886</c:v>
                </c:pt>
                <c:pt idx="3081">
                  <c:v>0.57999999999999974</c:v>
                </c:pt>
                <c:pt idx="3082">
                  <c:v>0.8</c:v>
                </c:pt>
                <c:pt idx="3083">
                  <c:v>0.84000000000000052</c:v>
                </c:pt>
                <c:pt idx="3084">
                  <c:v>0.80000000000000138</c:v>
                </c:pt>
                <c:pt idx="3085">
                  <c:v>0.64000000000000201</c:v>
                </c:pt>
                <c:pt idx="3086">
                  <c:v>0.22000000000000169</c:v>
                </c:pt>
                <c:pt idx="3087">
                  <c:v>-0.21999999999999745</c:v>
                </c:pt>
                <c:pt idx="3088">
                  <c:v>-0.43999999999999773</c:v>
                </c:pt>
                <c:pt idx="3089">
                  <c:v>-0.25999999999999801</c:v>
                </c:pt>
                <c:pt idx="3090">
                  <c:v>0.20000000000000143</c:v>
                </c:pt>
                <c:pt idx="3091">
                  <c:v>0.7000000000000014</c:v>
                </c:pt>
                <c:pt idx="3092">
                  <c:v>0.62000000000000033</c:v>
                </c:pt>
                <c:pt idx="3093">
                  <c:v>0.57999999999999974</c:v>
                </c:pt>
                <c:pt idx="3094">
                  <c:v>0.35999999999999943</c:v>
                </c:pt>
                <c:pt idx="3095">
                  <c:v>0.2999999999999986</c:v>
                </c:pt>
                <c:pt idx="3096">
                  <c:v>1.9999999999998862E-2</c:v>
                </c:pt>
                <c:pt idx="3097">
                  <c:v>0.27999999999999969</c:v>
                </c:pt>
                <c:pt idx="3098">
                  <c:v>0.19999999999999857</c:v>
                </c:pt>
                <c:pt idx="3099">
                  <c:v>0.19999999999999857</c:v>
                </c:pt>
                <c:pt idx="3100">
                  <c:v>-4.000000000000057E-2</c:v>
                </c:pt>
                <c:pt idx="3101">
                  <c:v>0.21999999999999886</c:v>
                </c:pt>
                <c:pt idx="3102">
                  <c:v>-0.14000000000000198</c:v>
                </c:pt>
                <c:pt idx="3103">
                  <c:v>-0.16000000000000086</c:v>
                </c:pt>
                <c:pt idx="3104">
                  <c:v>-0.1</c:v>
                </c:pt>
                <c:pt idx="3105">
                  <c:v>-0.11999999999999886</c:v>
                </c:pt>
                <c:pt idx="3106">
                  <c:v>-0.41999999999999887</c:v>
                </c:pt>
                <c:pt idx="3107">
                  <c:v>-1.9999999999997443E-2</c:v>
                </c:pt>
                <c:pt idx="3108">
                  <c:v>0.42000000000000171</c:v>
                </c:pt>
                <c:pt idx="3109">
                  <c:v>0.24000000000000057</c:v>
                </c:pt>
                <c:pt idx="3110">
                  <c:v>0.4799999999999997</c:v>
                </c:pt>
                <c:pt idx="3111">
                  <c:v>0.63999999999999913</c:v>
                </c:pt>
                <c:pt idx="3112">
                  <c:v>0.47999999999999832</c:v>
                </c:pt>
                <c:pt idx="3113">
                  <c:v>0.19999999999999857</c:v>
                </c:pt>
                <c:pt idx="3114">
                  <c:v>7.999999999999971E-2</c:v>
                </c:pt>
                <c:pt idx="3115">
                  <c:v>0.21999999999999886</c:v>
                </c:pt>
                <c:pt idx="3116">
                  <c:v>0.17999999999999972</c:v>
                </c:pt>
                <c:pt idx="3117">
                  <c:v>0.1</c:v>
                </c:pt>
                <c:pt idx="3118">
                  <c:v>0.54000000000000059</c:v>
                </c:pt>
                <c:pt idx="3119">
                  <c:v>1.3200000000000003</c:v>
                </c:pt>
                <c:pt idx="3120">
                  <c:v>0.92000000000000171</c:v>
                </c:pt>
                <c:pt idx="3121">
                  <c:v>1.0000000000000013</c:v>
                </c:pt>
                <c:pt idx="3122">
                  <c:v>0.82000000000000028</c:v>
                </c:pt>
                <c:pt idx="3123">
                  <c:v>0.5</c:v>
                </c:pt>
                <c:pt idx="3124">
                  <c:v>0.17999999999999972</c:v>
                </c:pt>
                <c:pt idx="3125">
                  <c:v>0.55999999999999939</c:v>
                </c:pt>
                <c:pt idx="3126">
                  <c:v>0.25999999999999945</c:v>
                </c:pt>
                <c:pt idx="3127">
                  <c:v>0.24000000000000057</c:v>
                </c:pt>
                <c:pt idx="3128">
                  <c:v>-0.19999999999999857</c:v>
                </c:pt>
                <c:pt idx="3129">
                  <c:v>-0.21999999999999886</c:v>
                </c:pt>
                <c:pt idx="3130">
                  <c:v>0.14000000000000057</c:v>
                </c:pt>
                <c:pt idx="3131">
                  <c:v>0.34000000000000058</c:v>
                </c:pt>
                <c:pt idx="3132">
                  <c:v>0.56000000000000083</c:v>
                </c:pt>
                <c:pt idx="3133">
                  <c:v>0.94000000000000061</c:v>
                </c:pt>
                <c:pt idx="3134">
                  <c:v>0.34000000000000058</c:v>
                </c:pt>
                <c:pt idx="3135">
                  <c:v>4.000000000000057E-2</c:v>
                </c:pt>
                <c:pt idx="3136">
                  <c:v>7.999999999999971E-2</c:v>
                </c:pt>
                <c:pt idx="3137">
                  <c:v>3.9999999999999147E-2</c:v>
                </c:pt>
                <c:pt idx="3138">
                  <c:v>-0.10000000000000142</c:v>
                </c:pt>
                <c:pt idx="3139">
                  <c:v>7.999999999999971E-2</c:v>
                </c:pt>
                <c:pt idx="3140">
                  <c:v>-0.13999999999999915</c:v>
                </c:pt>
                <c:pt idx="3141">
                  <c:v>-0.25999999999999801</c:v>
                </c:pt>
                <c:pt idx="3142">
                  <c:v>-0.21999999999999745</c:v>
                </c:pt>
                <c:pt idx="3143">
                  <c:v>-0.45999999999999658</c:v>
                </c:pt>
                <c:pt idx="3144">
                  <c:v>-0.31999999999999745</c:v>
                </c:pt>
                <c:pt idx="3145">
                  <c:v>-0.33999999999999775</c:v>
                </c:pt>
                <c:pt idx="3146">
                  <c:v>-0.21999999999999745</c:v>
                </c:pt>
                <c:pt idx="3147">
                  <c:v>1.4210854715202005E-15</c:v>
                </c:pt>
                <c:pt idx="3148">
                  <c:v>0.6</c:v>
                </c:pt>
                <c:pt idx="3149">
                  <c:v>0.97999999999999976</c:v>
                </c:pt>
                <c:pt idx="3150">
                  <c:v>1.0199999999999989</c:v>
                </c:pt>
                <c:pt idx="3151">
                  <c:v>0.85999999999999799</c:v>
                </c:pt>
                <c:pt idx="3152">
                  <c:v>0.85999999999999943</c:v>
                </c:pt>
                <c:pt idx="3153">
                  <c:v>0.74000000000000055</c:v>
                </c:pt>
                <c:pt idx="3154">
                  <c:v>0.56000000000000083</c:v>
                </c:pt>
                <c:pt idx="3155">
                  <c:v>0.26000000000000084</c:v>
                </c:pt>
                <c:pt idx="3156">
                  <c:v>0.16000000000000086</c:v>
                </c:pt>
                <c:pt idx="3157">
                  <c:v>-0.24000000000000057</c:v>
                </c:pt>
                <c:pt idx="3158">
                  <c:v>-0.52000000000000168</c:v>
                </c:pt>
                <c:pt idx="3159">
                  <c:v>-0.440000000000002</c:v>
                </c:pt>
                <c:pt idx="3160">
                  <c:v>-0.36000000000000226</c:v>
                </c:pt>
                <c:pt idx="3161">
                  <c:v>-0.22000000000000169</c:v>
                </c:pt>
                <c:pt idx="3162">
                  <c:v>0.19999999999999857</c:v>
                </c:pt>
                <c:pt idx="3163">
                  <c:v>0.2999999999999986</c:v>
                </c:pt>
                <c:pt idx="3164">
                  <c:v>0.41999999999999887</c:v>
                </c:pt>
                <c:pt idx="3165">
                  <c:v>0.83999999999999919</c:v>
                </c:pt>
                <c:pt idx="3166">
                  <c:v>0.95999999999999941</c:v>
                </c:pt>
                <c:pt idx="3167">
                  <c:v>1.0999999999999985</c:v>
                </c:pt>
                <c:pt idx="3168">
                  <c:v>1.0199999999999989</c:v>
                </c:pt>
                <c:pt idx="3169">
                  <c:v>0.85999999999999943</c:v>
                </c:pt>
                <c:pt idx="3170">
                  <c:v>0.5</c:v>
                </c:pt>
                <c:pt idx="3171">
                  <c:v>7.999999999999971E-2</c:v>
                </c:pt>
                <c:pt idx="3172">
                  <c:v>-0.2</c:v>
                </c:pt>
                <c:pt idx="3173">
                  <c:v>-0.15999999999999942</c:v>
                </c:pt>
                <c:pt idx="3174">
                  <c:v>-0.32000000000000028</c:v>
                </c:pt>
                <c:pt idx="3175">
                  <c:v>-0.62000000000000166</c:v>
                </c:pt>
                <c:pt idx="3176">
                  <c:v>-0.14000000000000057</c:v>
                </c:pt>
                <c:pt idx="3177">
                  <c:v>-3.9999999999999147E-2</c:v>
                </c:pt>
                <c:pt idx="3178">
                  <c:v>0.1200000000000017</c:v>
                </c:pt>
                <c:pt idx="3179">
                  <c:v>0.10000000000000284</c:v>
                </c:pt>
                <c:pt idx="3180">
                  <c:v>0.50000000000000422</c:v>
                </c:pt>
                <c:pt idx="3181">
                  <c:v>0.20000000000000426</c:v>
                </c:pt>
                <c:pt idx="3182">
                  <c:v>8.0000000000003985E-2</c:v>
                </c:pt>
                <c:pt idx="3183">
                  <c:v>0.1400000000000034</c:v>
                </c:pt>
                <c:pt idx="3184">
                  <c:v>0.440000000000002</c:v>
                </c:pt>
                <c:pt idx="3185">
                  <c:v>0.58000000000000251</c:v>
                </c:pt>
                <c:pt idx="3186">
                  <c:v>1.1000000000000014</c:v>
                </c:pt>
                <c:pt idx="3187">
                  <c:v>1.3800000000000012</c:v>
                </c:pt>
                <c:pt idx="3188">
                  <c:v>1.3200000000000003</c:v>
                </c:pt>
                <c:pt idx="3189">
                  <c:v>0.94000000000000061</c:v>
                </c:pt>
                <c:pt idx="3190">
                  <c:v>0.7399999999999991</c:v>
                </c:pt>
                <c:pt idx="3191">
                  <c:v>0.3</c:v>
                </c:pt>
                <c:pt idx="3192">
                  <c:v>-7.999999999999971E-2</c:v>
                </c:pt>
                <c:pt idx="3193">
                  <c:v>-0.39999999999999858</c:v>
                </c:pt>
                <c:pt idx="3194">
                  <c:v>-0.21999999999999745</c:v>
                </c:pt>
                <c:pt idx="3195">
                  <c:v>-0.25999999999999801</c:v>
                </c:pt>
                <c:pt idx="3196">
                  <c:v>-0.13999999999999915</c:v>
                </c:pt>
                <c:pt idx="3197">
                  <c:v>-0.27999999999999969</c:v>
                </c:pt>
                <c:pt idx="3198">
                  <c:v>-0.42000000000000026</c:v>
                </c:pt>
                <c:pt idx="3199">
                  <c:v>-0.38000000000000111</c:v>
                </c:pt>
                <c:pt idx="3200">
                  <c:v>-0.24000000000000057</c:v>
                </c:pt>
                <c:pt idx="3201">
                  <c:v>-0.2</c:v>
                </c:pt>
                <c:pt idx="3202">
                  <c:v>0</c:v>
                </c:pt>
                <c:pt idx="3203">
                  <c:v>0.37999999999999973</c:v>
                </c:pt>
                <c:pt idx="3204">
                  <c:v>0.27999999999999969</c:v>
                </c:pt>
                <c:pt idx="3205">
                  <c:v>0.16000000000000086</c:v>
                </c:pt>
                <c:pt idx="3206">
                  <c:v>0.38000000000000111</c:v>
                </c:pt>
                <c:pt idx="3207">
                  <c:v>0.34000000000000197</c:v>
                </c:pt>
                <c:pt idx="3208">
                  <c:v>0.440000000000002</c:v>
                </c:pt>
                <c:pt idx="3209">
                  <c:v>0.62000000000000166</c:v>
                </c:pt>
                <c:pt idx="3210">
                  <c:v>0.86000000000000087</c:v>
                </c:pt>
                <c:pt idx="3211">
                  <c:v>0.53999999999999915</c:v>
                </c:pt>
                <c:pt idx="3212">
                  <c:v>0.51999999999999891</c:v>
                </c:pt>
                <c:pt idx="3213">
                  <c:v>0.42000000000000026</c:v>
                </c:pt>
              </c:numCache>
            </c:numRef>
          </c:xVal>
          <c:yVal>
            <c:numRef>
              <c:f>'63G_24'!$A$4:$A$3217</c:f>
              <c:numCache>
                <c:formatCode>General</c:formatCode>
                <c:ptCount val="3214"/>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pt idx="3035">
                  <c:v>308.5</c:v>
                </c:pt>
                <c:pt idx="3036">
                  <c:v>308.60000000000002</c:v>
                </c:pt>
                <c:pt idx="3037">
                  <c:v>308.7</c:v>
                </c:pt>
                <c:pt idx="3038">
                  <c:v>308.8</c:v>
                </c:pt>
                <c:pt idx="3039">
                  <c:v>308.89999999999998</c:v>
                </c:pt>
                <c:pt idx="3040">
                  <c:v>309</c:v>
                </c:pt>
                <c:pt idx="3041">
                  <c:v>309.10000000000002</c:v>
                </c:pt>
                <c:pt idx="3042">
                  <c:v>309.2</c:v>
                </c:pt>
                <c:pt idx="3043">
                  <c:v>309.3</c:v>
                </c:pt>
                <c:pt idx="3044">
                  <c:v>309.39999999999998</c:v>
                </c:pt>
                <c:pt idx="3045">
                  <c:v>309.5</c:v>
                </c:pt>
                <c:pt idx="3046">
                  <c:v>309.60000000000002</c:v>
                </c:pt>
                <c:pt idx="3047">
                  <c:v>309.7</c:v>
                </c:pt>
                <c:pt idx="3048">
                  <c:v>309.8</c:v>
                </c:pt>
                <c:pt idx="3049">
                  <c:v>309.89999999999998</c:v>
                </c:pt>
                <c:pt idx="3050">
                  <c:v>310</c:v>
                </c:pt>
                <c:pt idx="3051">
                  <c:v>310.10000000000002</c:v>
                </c:pt>
                <c:pt idx="3052">
                  <c:v>310.2</c:v>
                </c:pt>
                <c:pt idx="3053">
                  <c:v>310.3</c:v>
                </c:pt>
                <c:pt idx="3054">
                  <c:v>310.39999999999998</c:v>
                </c:pt>
                <c:pt idx="3055">
                  <c:v>310.5</c:v>
                </c:pt>
                <c:pt idx="3056">
                  <c:v>310.60000000000002</c:v>
                </c:pt>
                <c:pt idx="3057">
                  <c:v>310.7</c:v>
                </c:pt>
                <c:pt idx="3058">
                  <c:v>310.8</c:v>
                </c:pt>
                <c:pt idx="3059">
                  <c:v>310.89999999999998</c:v>
                </c:pt>
                <c:pt idx="3060">
                  <c:v>311</c:v>
                </c:pt>
                <c:pt idx="3061">
                  <c:v>311.10000000000002</c:v>
                </c:pt>
                <c:pt idx="3062">
                  <c:v>311.2</c:v>
                </c:pt>
                <c:pt idx="3063">
                  <c:v>311.3</c:v>
                </c:pt>
                <c:pt idx="3064">
                  <c:v>311.39999999999998</c:v>
                </c:pt>
                <c:pt idx="3065">
                  <c:v>311.5</c:v>
                </c:pt>
                <c:pt idx="3066">
                  <c:v>311.60000000000002</c:v>
                </c:pt>
                <c:pt idx="3067">
                  <c:v>311.7</c:v>
                </c:pt>
                <c:pt idx="3068">
                  <c:v>311.8</c:v>
                </c:pt>
                <c:pt idx="3069">
                  <c:v>311.89999999999998</c:v>
                </c:pt>
                <c:pt idx="3070">
                  <c:v>312</c:v>
                </c:pt>
                <c:pt idx="3071">
                  <c:v>312.10000000000002</c:v>
                </c:pt>
                <c:pt idx="3072">
                  <c:v>312.2</c:v>
                </c:pt>
                <c:pt idx="3073">
                  <c:v>312.3</c:v>
                </c:pt>
                <c:pt idx="3074">
                  <c:v>312.39999999999998</c:v>
                </c:pt>
                <c:pt idx="3075">
                  <c:v>312.5</c:v>
                </c:pt>
                <c:pt idx="3076">
                  <c:v>312.60000000000002</c:v>
                </c:pt>
                <c:pt idx="3077">
                  <c:v>312.7</c:v>
                </c:pt>
                <c:pt idx="3078">
                  <c:v>312.8</c:v>
                </c:pt>
                <c:pt idx="3079">
                  <c:v>312.89999999999998</c:v>
                </c:pt>
                <c:pt idx="3080">
                  <c:v>313</c:v>
                </c:pt>
                <c:pt idx="3081">
                  <c:v>313.10000000000002</c:v>
                </c:pt>
                <c:pt idx="3082">
                  <c:v>313.2</c:v>
                </c:pt>
                <c:pt idx="3083">
                  <c:v>313.3</c:v>
                </c:pt>
                <c:pt idx="3084">
                  <c:v>313.39999999999998</c:v>
                </c:pt>
                <c:pt idx="3085">
                  <c:v>313.5</c:v>
                </c:pt>
                <c:pt idx="3086">
                  <c:v>313.60000000000002</c:v>
                </c:pt>
                <c:pt idx="3087">
                  <c:v>313.7</c:v>
                </c:pt>
                <c:pt idx="3088">
                  <c:v>313.8</c:v>
                </c:pt>
                <c:pt idx="3089">
                  <c:v>313.89999999999998</c:v>
                </c:pt>
                <c:pt idx="3090">
                  <c:v>314</c:v>
                </c:pt>
                <c:pt idx="3091">
                  <c:v>314.10000000000002</c:v>
                </c:pt>
                <c:pt idx="3092">
                  <c:v>314.2</c:v>
                </c:pt>
                <c:pt idx="3093">
                  <c:v>314.3</c:v>
                </c:pt>
                <c:pt idx="3094">
                  <c:v>314.39999999999998</c:v>
                </c:pt>
                <c:pt idx="3095">
                  <c:v>314.5</c:v>
                </c:pt>
                <c:pt idx="3096">
                  <c:v>314.60000000000002</c:v>
                </c:pt>
                <c:pt idx="3097">
                  <c:v>314.7</c:v>
                </c:pt>
                <c:pt idx="3098">
                  <c:v>314.8</c:v>
                </c:pt>
                <c:pt idx="3099">
                  <c:v>314.89999999999998</c:v>
                </c:pt>
                <c:pt idx="3100">
                  <c:v>315</c:v>
                </c:pt>
                <c:pt idx="3101">
                  <c:v>315.10000000000002</c:v>
                </c:pt>
                <c:pt idx="3102">
                  <c:v>315.2</c:v>
                </c:pt>
                <c:pt idx="3103">
                  <c:v>315.3</c:v>
                </c:pt>
                <c:pt idx="3104">
                  <c:v>315.39999999999998</c:v>
                </c:pt>
                <c:pt idx="3105">
                  <c:v>315.5</c:v>
                </c:pt>
                <c:pt idx="3106">
                  <c:v>315.60000000000002</c:v>
                </c:pt>
                <c:pt idx="3107">
                  <c:v>315.7</c:v>
                </c:pt>
                <c:pt idx="3108">
                  <c:v>315.8</c:v>
                </c:pt>
                <c:pt idx="3109">
                  <c:v>315.89999999999998</c:v>
                </c:pt>
                <c:pt idx="3110">
                  <c:v>316</c:v>
                </c:pt>
                <c:pt idx="3111">
                  <c:v>316.10000000000002</c:v>
                </c:pt>
                <c:pt idx="3112">
                  <c:v>316.2</c:v>
                </c:pt>
                <c:pt idx="3113">
                  <c:v>316.3</c:v>
                </c:pt>
                <c:pt idx="3114">
                  <c:v>316.39999999999998</c:v>
                </c:pt>
                <c:pt idx="3115">
                  <c:v>316.5</c:v>
                </c:pt>
                <c:pt idx="3116">
                  <c:v>316.60000000000002</c:v>
                </c:pt>
                <c:pt idx="3117">
                  <c:v>316.7</c:v>
                </c:pt>
                <c:pt idx="3118">
                  <c:v>316.8</c:v>
                </c:pt>
                <c:pt idx="3119">
                  <c:v>316.89999999999998</c:v>
                </c:pt>
                <c:pt idx="3120">
                  <c:v>317</c:v>
                </c:pt>
                <c:pt idx="3121">
                  <c:v>317.10000000000002</c:v>
                </c:pt>
                <c:pt idx="3122">
                  <c:v>317.2</c:v>
                </c:pt>
                <c:pt idx="3123">
                  <c:v>317.3</c:v>
                </c:pt>
                <c:pt idx="3124">
                  <c:v>317.39999999999998</c:v>
                </c:pt>
                <c:pt idx="3125">
                  <c:v>317.5</c:v>
                </c:pt>
                <c:pt idx="3126">
                  <c:v>317.60000000000002</c:v>
                </c:pt>
                <c:pt idx="3127">
                  <c:v>317.7</c:v>
                </c:pt>
                <c:pt idx="3128">
                  <c:v>317.8</c:v>
                </c:pt>
                <c:pt idx="3129">
                  <c:v>317.89999999999998</c:v>
                </c:pt>
                <c:pt idx="3130">
                  <c:v>318</c:v>
                </c:pt>
                <c:pt idx="3131">
                  <c:v>318.10000000000002</c:v>
                </c:pt>
                <c:pt idx="3132">
                  <c:v>318.2</c:v>
                </c:pt>
                <c:pt idx="3133">
                  <c:v>318.3</c:v>
                </c:pt>
                <c:pt idx="3134">
                  <c:v>318.39999999999998</c:v>
                </c:pt>
                <c:pt idx="3135">
                  <c:v>318.5</c:v>
                </c:pt>
                <c:pt idx="3136">
                  <c:v>318.60000000000002</c:v>
                </c:pt>
                <c:pt idx="3137">
                  <c:v>318.7</c:v>
                </c:pt>
                <c:pt idx="3138">
                  <c:v>318.8</c:v>
                </c:pt>
                <c:pt idx="3139">
                  <c:v>318.89999999999998</c:v>
                </c:pt>
                <c:pt idx="3140">
                  <c:v>319</c:v>
                </c:pt>
                <c:pt idx="3141">
                  <c:v>319.10000000000002</c:v>
                </c:pt>
                <c:pt idx="3142">
                  <c:v>319.2</c:v>
                </c:pt>
                <c:pt idx="3143">
                  <c:v>319.3</c:v>
                </c:pt>
                <c:pt idx="3144">
                  <c:v>319.39999999999998</c:v>
                </c:pt>
                <c:pt idx="3145">
                  <c:v>319.5</c:v>
                </c:pt>
                <c:pt idx="3146">
                  <c:v>319.60000000000002</c:v>
                </c:pt>
                <c:pt idx="3147">
                  <c:v>319.7</c:v>
                </c:pt>
                <c:pt idx="3148">
                  <c:v>319.8</c:v>
                </c:pt>
                <c:pt idx="3149">
                  <c:v>319.89999999999998</c:v>
                </c:pt>
                <c:pt idx="3150">
                  <c:v>320</c:v>
                </c:pt>
                <c:pt idx="3151">
                  <c:v>320.10000000000002</c:v>
                </c:pt>
                <c:pt idx="3152">
                  <c:v>320.2</c:v>
                </c:pt>
                <c:pt idx="3153">
                  <c:v>320.3</c:v>
                </c:pt>
                <c:pt idx="3154">
                  <c:v>320.39999999999998</c:v>
                </c:pt>
                <c:pt idx="3155">
                  <c:v>320.5</c:v>
                </c:pt>
                <c:pt idx="3156">
                  <c:v>320.60000000000002</c:v>
                </c:pt>
                <c:pt idx="3157">
                  <c:v>320.7</c:v>
                </c:pt>
                <c:pt idx="3158">
                  <c:v>320.8</c:v>
                </c:pt>
                <c:pt idx="3159">
                  <c:v>320.89999999999998</c:v>
                </c:pt>
                <c:pt idx="3160">
                  <c:v>321</c:v>
                </c:pt>
                <c:pt idx="3161">
                  <c:v>321.10000000000002</c:v>
                </c:pt>
                <c:pt idx="3162">
                  <c:v>321.2</c:v>
                </c:pt>
                <c:pt idx="3163">
                  <c:v>321.3</c:v>
                </c:pt>
                <c:pt idx="3164">
                  <c:v>321.39999999999998</c:v>
                </c:pt>
                <c:pt idx="3165">
                  <c:v>321.5</c:v>
                </c:pt>
                <c:pt idx="3166">
                  <c:v>321.60000000000002</c:v>
                </c:pt>
                <c:pt idx="3167">
                  <c:v>321.7</c:v>
                </c:pt>
                <c:pt idx="3168">
                  <c:v>321.8</c:v>
                </c:pt>
                <c:pt idx="3169">
                  <c:v>321.89999999999998</c:v>
                </c:pt>
                <c:pt idx="3170">
                  <c:v>322</c:v>
                </c:pt>
                <c:pt idx="3171">
                  <c:v>322.10000000000002</c:v>
                </c:pt>
                <c:pt idx="3172">
                  <c:v>322.2</c:v>
                </c:pt>
                <c:pt idx="3173">
                  <c:v>322.3</c:v>
                </c:pt>
                <c:pt idx="3174">
                  <c:v>322.39999999999998</c:v>
                </c:pt>
                <c:pt idx="3175">
                  <c:v>322.5</c:v>
                </c:pt>
                <c:pt idx="3176">
                  <c:v>322.60000000000002</c:v>
                </c:pt>
                <c:pt idx="3177">
                  <c:v>322.7</c:v>
                </c:pt>
                <c:pt idx="3178">
                  <c:v>322.8</c:v>
                </c:pt>
                <c:pt idx="3179">
                  <c:v>322.89999999999998</c:v>
                </c:pt>
                <c:pt idx="3180">
                  <c:v>323</c:v>
                </c:pt>
                <c:pt idx="3181">
                  <c:v>323.10000000000002</c:v>
                </c:pt>
                <c:pt idx="3182">
                  <c:v>323.2</c:v>
                </c:pt>
                <c:pt idx="3183">
                  <c:v>323.3</c:v>
                </c:pt>
                <c:pt idx="3184">
                  <c:v>323.39999999999998</c:v>
                </c:pt>
                <c:pt idx="3185">
                  <c:v>323.5</c:v>
                </c:pt>
                <c:pt idx="3186">
                  <c:v>323.60000000000002</c:v>
                </c:pt>
                <c:pt idx="3187">
                  <c:v>323.7</c:v>
                </c:pt>
                <c:pt idx="3188">
                  <c:v>323.8</c:v>
                </c:pt>
                <c:pt idx="3189">
                  <c:v>323.89999999999998</c:v>
                </c:pt>
                <c:pt idx="3190">
                  <c:v>324</c:v>
                </c:pt>
                <c:pt idx="3191">
                  <c:v>324.10000000000002</c:v>
                </c:pt>
                <c:pt idx="3192">
                  <c:v>324.2</c:v>
                </c:pt>
                <c:pt idx="3193">
                  <c:v>324.3</c:v>
                </c:pt>
                <c:pt idx="3194">
                  <c:v>324.39999999999998</c:v>
                </c:pt>
                <c:pt idx="3195">
                  <c:v>324.5</c:v>
                </c:pt>
                <c:pt idx="3196">
                  <c:v>324.60000000000002</c:v>
                </c:pt>
                <c:pt idx="3197">
                  <c:v>324.7</c:v>
                </c:pt>
                <c:pt idx="3198">
                  <c:v>324.8</c:v>
                </c:pt>
                <c:pt idx="3199">
                  <c:v>324.89999999999998</c:v>
                </c:pt>
                <c:pt idx="3200">
                  <c:v>325</c:v>
                </c:pt>
                <c:pt idx="3201">
                  <c:v>325.10000000000002</c:v>
                </c:pt>
                <c:pt idx="3202">
                  <c:v>325.2</c:v>
                </c:pt>
                <c:pt idx="3203">
                  <c:v>325.3</c:v>
                </c:pt>
                <c:pt idx="3204">
                  <c:v>325.39999999999998</c:v>
                </c:pt>
                <c:pt idx="3205">
                  <c:v>325.5</c:v>
                </c:pt>
                <c:pt idx="3206">
                  <c:v>325.60000000000002</c:v>
                </c:pt>
                <c:pt idx="3207">
                  <c:v>325.7</c:v>
                </c:pt>
                <c:pt idx="3208">
                  <c:v>325.8</c:v>
                </c:pt>
                <c:pt idx="3209">
                  <c:v>325.89999999999998</c:v>
                </c:pt>
                <c:pt idx="3210">
                  <c:v>326</c:v>
                </c:pt>
                <c:pt idx="3211">
                  <c:v>326.10000000000002</c:v>
                </c:pt>
                <c:pt idx="3212">
                  <c:v>326.2</c:v>
                </c:pt>
                <c:pt idx="3213">
                  <c:v>326.3</c:v>
                </c:pt>
              </c:numCache>
            </c:numRef>
          </c:yVal>
          <c:smooth val="1"/>
          <c:extLst>
            <c:ext xmlns:c16="http://schemas.microsoft.com/office/drawing/2014/chart" uri="{C3380CC4-5D6E-409C-BE32-E72D297353CC}">
              <c16:uniqueId val="{00000000-CF6C-4FEB-A281-C81FCF8DF43B}"/>
            </c:ext>
          </c:extLst>
        </c:ser>
        <c:ser>
          <c:idx val="1"/>
          <c:order val="1"/>
          <c:tx>
            <c:strRef>
              <c:f>'63G_24'!$O$1</c:f>
              <c:strCache>
                <c:ptCount val="1"/>
                <c:pt idx="0">
                  <c:v>2008-2016</c:v>
                </c:pt>
              </c:strCache>
            </c:strRef>
          </c:tx>
          <c:spPr>
            <a:ln w="12700" cap="rnd">
              <a:solidFill>
                <a:schemeClr val="accent1">
                  <a:lumMod val="40000"/>
                  <a:lumOff val="60000"/>
                </a:schemeClr>
              </a:solidFill>
              <a:round/>
            </a:ln>
            <a:effectLst/>
          </c:spPr>
          <c:marker>
            <c:symbol val="none"/>
          </c:marker>
          <c:xVal>
            <c:numRef>
              <c:f>'63G_24'!$O$4:$O$3207</c:f>
              <c:numCache>
                <c:formatCode>General</c:formatCode>
                <c:ptCount val="3204"/>
                <c:pt idx="3">
                  <c:v>4.9999999999999991</c:v>
                </c:pt>
                <c:pt idx="4">
                  <c:v>5.34</c:v>
                </c:pt>
                <c:pt idx="5">
                  <c:v>5.74</c:v>
                </c:pt>
                <c:pt idx="6">
                  <c:v>5.7</c:v>
                </c:pt>
                <c:pt idx="7">
                  <c:v>5.72</c:v>
                </c:pt>
                <c:pt idx="8">
                  <c:v>5.5</c:v>
                </c:pt>
                <c:pt idx="9">
                  <c:v>5.52</c:v>
                </c:pt>
                <c:pt idx="10">
                  <c:v>5.36</c:v>
                </c:pt>
                <c:pt idx="11">
                  <c:v>5.6599999999999993</c:v>
                </c:pt>
                <c:pt idx="12">
                  <c:v>5.62</c:v>
                </c:pt>
                <c:pt idx="13">
                  <c:v>5.5200000000000005</c:v>
                </c:pt>
                <c:pt idx="14">
                  <c:v>5.4399999999999995</c:v>
                </c:pt>
                <c:pt idx="15">
                  <c:v>5.76</c:v>
                </c:pt>
                <c:pt idx="16">
                  <c:v>5.6</c:v>
                </c:pt>
                <c:pt idx="17">
                  <c:v>6.06</c:v>
                </c:pt>
                <c:pt idx="18">
                  <c:v>6.4600000000000009</c:v>
                </c:pt>
                <c:pt idx="19">
                  <c:v>6.6599999999999993</c:v>
                </c:pt>
                <c:pt idx="20">
                  <c:v>6.82</c:v>
                </c:pt>
                <c:pt idx="21">
                  <c:v>7.0400000000000009</c:v>
                </c:pt>
                <c:pt idx="22">
                  <c:v>7.0400000000000009</c:v>
                </c:pt>
                <c:pt idx="23">
                  <c:v>7.24</c:v>
                </c:pt>
                <c:pt idx="24">
                  <c:v>7.160000000000001</c:v>
                </c:pt>
                <c:pt idx="25">
                  <c:v>7.1</c:v>
                </c:pt>
                <c:pt idx="26">
                  <c:v>7.5400000000000009</c:v>
                </c:pt>
                <c:pt idx="27">
                  <c:v>7.7200000000000006</c:v>
                </c:pt>
                <c:pt idx="28">
                  <c:v>7.7200000000000006</c:v>
                </c:pt>
                <c:pt idx="29">
                  <c:v>8.0400000000000009</c:v>
                </c:pt>
                <c:pt idx="30">
                  <c:v>8.16</c:v>
                </c:pt>
                <c:pt idx="31">
                  <c:v>8.16</c:v>
                </c:pt>
                <c:pt idx="32">
                  <c:v>8.02</c:v>
                </c:pt>
                <c:pt idx="33">
                  <c:v>8.2200000000000006</c:v>
                </c:pt>
                <c:pt idx="34">
                  <c:v>8.4400000000000013</c:v>
                </c:pt>
                <c:pt idx="35">
                  <c:v>8.6399999999999988</c:v>
                </c:pt>
                <c:pt idx="36">
                  <c:v>8.82</c:v>
                </c:pt>
                <c:pt idx="37">
                  <c:v>9.2399999999999984</c:v>
                </c:pt>
                <c:pt idx="38">
                  <c:v>9.34</c:v>
                </c:pt>
                <c:pt idx="39">
                  <c:v>9.2200000000000006</c:v>
                </c:pt>
                <c:pt idx="40">
                  <c:v>9.4</c:v>
                </c:pt>
                <c:pt idx="41">
                  <c:v>9.4400000000000013</c:v>
                </c:pt>
                <c:pt idx="42">
                  <c:v>9.4200000000000017</c:v>
                </c:pt>
                <c:pt idx="43">
                  <c:v>9.5400000000000009</c:v>
                </c:pt>
                <c:pt idx="44">
                  <c:v>9.5800000000000018</c:v>
                </c:pt>
                <c:pt idx="45">
                  <c:v>9.6</c:v>
                </c:pt>
                <c:pt idx="46">
                  <c:v>9.4</c:v>
                </c:pt>
                <c:pt idx="47">
                  <c:v>9.2600000000000016</c:v>
                </c:pt>
                <c:pt idx="48">
                  <c:v>9.24</c:v>
                </c:pt>
                <c:pt idx="49">
                  <c:v>9.379999999999999</c:v>
                </c:pt>
                <c:pt idx="50">
                  <c:v>9.52</c:v>
                </c:pt>
                <c:pt idx="51">
                  <c:v>9.620000000000001</c:v>
                </c:pt>
                <c:pt idx="52">
                  <c:v>9.2799999999999994</c:v>
                </c:pt>
                <c:pt idx="53">
                  <c:v>9.120000000000001</c:v>
                </c:pt>
                <c:pt idx="54">
                  <c:v>8.84</c:v>
                </c:pt>
                <c:pt idx="55">
                  <c:v>8.3000000000000007</c:v>
                </c:pt>
                <c:pt idx="56">
                  <c:v>8.3000000000000007</c:v>
                </c:pt>
                <c:pt idx="57">
                  <c:v>8.24</c:v>
                </c:pt>
                <c:pt idx="58">
                  <c:v>8.16</c:v>
                </c:pt>
                <c:pt idx="59">
                  <c:v>8.2600000000000016</c:v>
                </c:pt>
                <c:pt idx="60">
                  <c:v>8.4200000000000017</c:v>
                </c:pt>
                <c:pt idx="61">
                  <c:v>8.16</c:v>
                </c:pt>
                <c:pt idx="62">
                  <c:v>8.4799999999999986</c:v>
                </c:pt>
                <c:pt idx="63">
                  <c:v>8.48</c:v>
                </c:pt>
                <c:pt idx="64">
                  <c:v>8.4</c:v>
                </c:pt>
                <c:pt idx="65">
                  <c:v>8.1199999999999992</c:v>
                </c:pt>
                <c:pt idx="66">
                  <c:v>8.2600000000000016</c:v>
                </c:pt>
                <c:pt idx="67">
                  <c:v>8.6</c:v>
                </c:pt>
                <c:pt idx="68">
                  <c:v>8.7800000000000011</c:v>
                </c:pt>
                <c:pt idx="69">
                  <c:v>9.0800000000000018</c:v>
                </c:pt>
                <c:pt idx="70">
                  <c:v>9.66</c:v>
                </c:pt>
                <c:pt idx="71">
                  <c:v>9.9600000000000009</c:v>
                </c:pt>
                <c:pt idx="72">
                  <c:v>9.8800000000000008</c:v>
                </c:pt>
                <c:pt idx="73">
                  <c:v>10.24</c:v>
                </c:pt>
                <c:pt idx="74">
                  <c:v>10.3</c:v>
                </c:pt>
                <c:pt idx="75">
                  <c:v>10.32</c:v>
                </c:pt>
                <c:pt idx="76">
                  <c:v>10.6</c:v>
                </c:pt>
                <c:pt idx="77">
                  <c:v>11.120000000000001</c:v>
                </c:pt>
                <c:pt idx="78">
                  <c:v>11.6</c:v>
                </c:pt>
                <c:pt idx="79">
                  <c:v>11.74</c:v>
                </c:pt>
                <c:pt idx="80">
                  <c:v>12.24</c:v>
                </c:pt>
                <c:pt idx="81">
                  <c:v>12</c:v>
                </c:pt>
                <c:pt idx="82">
                  <c:v>11.86</c:v>
                </c:pt>
                <c:pt idx="83">
                  <c:v>11.559999999999999</c:v>
                </c:pt>
                <c:pt idx="84">
                  <c:v>11.959999999999999</c:v>
                </c:pt>
                <c:pt idx="85">
                  <c:v>11.74</c:v>
                </c:pt>
                <c:pt idx="86">
                  <c:v>12.18</c:v>
                </c:pt>
                <c:pt idx="87">
                  <c:v>12.040000000000001</c:v>
                </c:pt>
                <c:pt idx="88">
                  <c:v>11.920000000000002</c:v>
                </c:pt>
                <c:pt idx="89">
                  <c:v>11.940000000000001</c:v>
                </c:pt>
                <c:pt idx="90">
                  <c:v>11.7</c:v>
                </c:pt>
                <c:pt idx="91">
                  <c:v>11.68</c:v>
                </c:pt>
                <c:pt idx="92">
                  <c:v>11.66</c:v>
                </c:pt>
                <c:pt idx="93">
                  <c:v>12.02</c:v>
                </c:pt>
                <c:pt idx="94">
                  <c:v>11.739999999999998</c:v>
                </c:pt>
                <c:pt idx="95">
                  <c:v>12.1</c:v>
                </c:pt>
                <c:pt idx="96">
                  <c:v>11.92</c:v>
                </c:pt>
                <c:pt idx="97">
                  <c:v>12.140000000000002</c:v>
                </c:pt>
                <c:pt idx="98">
                  <c:v>11.8</c:v>
                </c:pt>
                <c:pt idx="99">
                  <c:v>11.92</c:v>
                </c:pt>
                <c:pt idx="100">
                  <c:v>11.739999999999998</c:v>
                </c:pt>
                <c:pt idx="101">
                  <c:v>11.580000000000002</c:v>
                </c:pt>
                <c:pt idx="102">
                  <c:v>11.360000000000001</c:v>
                </c:pt>
                <c:pt idx="103">
                  <c:v>11.2</c:v>
                </c:pt>
                <c:pt idx="104">
                  <c:v>11.02</c:v>
                </c:pt>
                <c:pt idx="105">
                  <c:v>11.1</c:v>
                </c:pt>
                <c:pt idx="106">
                  <c:v>11.02</c:v>
                </c:pt>
                <c:pt idx="107">
                  <c:v>10.84</c:v>
                </c:pt>
                <c:pt idx="108">
                  <c:v>10.76</c:v>
                </c:pt>
                <c:pt idx="109">
                  <c:v>10.540000000000001</c:v>
                </c:pt>
                <c:pt idx="110">
                  <c:v>10.34</c:v>
                </c:pt>
                <c:pt idx="111">
                  <c:v>9.94</c:v>
                </c:pt>
                <c:pt idx="112">
                  <c:v>9.6</c:v>
                </c:pt>
                <c:pt idx="113">
                  <c:v>9.24</c:v>
                </c:pt>
                <c:pt idx="114">
                  <c:v>9.16</c:v>
                </c:pt>
                <c:pt idx="115">
                  <c:v>8.7799999999999994</c:v>
                </c:pt>
                <c:pt idx="116">
                  <c:v>8.879999999999999</c:v>
                </c:pt>
                <c:pt idx="117">
                  <c:v>8.8000000000000007</c:v>
                </c:pt>
                <c:pt idx="118">
                  <c:v>8.5599999999999987</c:v>
                </c:pt>
                <c:pt idx="119">
                  <c:v>8.36</c:v>
                </c:pt>
                <c:pt idx="120">
                  <c:v>8.2200000000000024</c:v>
                </c:pt>
                <c:pt idx="121">
                  <c:v>8.02</c:v>
                </c:pt>
                <c:pt idx="122">
                  <c:v>7.7</c:v>
                </c:pt>
                <c:pt idx="123">
                  <c:v>7.7600000000000007</c:v>
                </c:pt>
                <c:pt idx="124">
                  <c:v>7.2</c:v>
                </c:pt>
                <c:pt idx="125">
                  <c:v>6.7</c:v>
                </c:pt>
                <c:pt idx="126">
                  <c:v>6.3800000000000008</c:v>
                </c:pt>
                <c:pt idx="127">
                  <c:v>6.0400000000000009</c:v>
                </c:pt>
                <c:pt idx="128">
                  <c:v>5.74</c:v>
                </c:pt>
                <c:pt idx="129">
                  <c:v>5.5400000000000009</c:v>
                </c:pt>
                <c:pt idx="130">
                  <c:v>5.36</c:v>
                </c:pt>
                <c:pt idx="131">
                  <c:v>5</c:v>
                </c:pt>
                <c:pt idx="132">
                  <c:v>5.32</c:v>
                </c:pt>
                <c:pt idx="133">
                  <c:v>4.88</c:v>
                </c:pt>
                <c:pt idx="134">
                  <c:v>5.2</c:v>
                </c:pt>
                <c:pt idx="135">
                  <c:v>5.58</c:v>
                </c:pt>
                <c:pt idx="136">
                  <c:v>5.8400000000000007</c:v>
                </c:pt>
                <c:pt idx="137">
                  <c:v>5.6400000000000006</c:v>
                </c:pt>
                <c:pt idx="138">
                  <c:v>6.0399999999999991</c:v>
                </c:pt>
                <c:pt idx="139">
                  <c:v>5.839999999999999</c:v>
                </c:pt>
                <c:pt idx="140">
                  <c:v>5.8</c:v>
                </c:pt>
                <c:pt idx="141">
                  <c:v>5.7000000000000011</c:v>
                </c:pt>
                <c:pt idx="142">
                  <c:v>5.8400000000000007</c:v>
                </c:pt>
                <c:pt idx="143">
                  <c:v>5.6000000000000014</c:v>
                </c:pt>
                <c:pt idx="144">
                  <c:v>5.6400000000000006</c:v>
                </c:pt>
                <c:pt idx="145">
                  <c:v>5.7000000000000011</c:v>
                </c:pt>
                <c:pt idx="146">
                  <c:v>5.7</c:v>
                </c:pt>
                <c:pt idx="147">
                  <c:v>5.5200000000000005</c:v>
                </c:pt>
                <c:pt idx="148">
                  <c:v>5.6400000000000006</c:v>
                </c:pt>
                <c:pt idx="149">
                  <c:v>5.9</c:v>
                </c:pt>
                <c:pt idx="150">
                  <c:v>5.74</c:v>
                </c:pt>
                <c:pt idx="151">
                  <c:v>6</c:v>
                </c:pt>
                <c:pt idx="152">
                  <c:v>6.3400000000000007</c:v>
                </c:pt>
                <c:pt idx="153">
                  <c:v>6.3599999999999994</c:v>
                </c:pt>
                <c:pt idx="154">
                  <c:v>6.0200000000000005</c:v>
                </c:pt>
                <c:pt idx="155">
                  <c:v>5.7200000000000006</c:v>
                </c:pt>
                <c:pt idx="156">
                  <c:v>5.58</c:v>
                </c:pt>
                <c:pt idx="157">
                  <c:v>5.4799999999999995</c:v>
                </c:pt>
                <c:pt idx="158">
                  <c:v>5.8</c:v>
                </c:pt>
                <c:pt idx="159">
                  <c:v>5.9399999999999995</c:v>
                </c:pt>
                <c:pt idx="160">
                  <c:v>6.0799999999999992</c:v>
                </c:pt>
                <c:pt idx="161">
                  <c:v>6.2799999999999994</c:v>
                </c:pt>
                <c:pt idx="162">
                  <c:v>6.0200000000000005</c:v>
                </c:pt>
                <c:pt idx="163">
                  <c:v>5.8</c:v>
                </c:pt>
                <c:pt idx="164">
                  <c:v>6.08</c:v>
                </c:pt>
                <c:pt idx="165">
                  <c:v>6.419999999999999</c:v>
                </c:pt>
                <c:pt idx="166">
                  <c:v>6.8</c:v>
                </c:pt>
                <c:pt idx="167">
                  <c:v>7.2</c:v>
                </c:pt>
                <c:pt idx="168">
                  <c:v>7.160000000000001</c:v>
                </c:pt>
                <c:pt idx="169">
                  <c:v>7.0400000000000009</c:v>
                </c:pt>
                <c:pt idx="170">
                  <c:v>7.1</c:v>
                </c:pt>
                <c:pt idx="171">
                  <c:v>6.58</c:v>
                </c:pt>
                <c:pt idx="172">
                  <c:v>6.2799999999999994</c:v>
                </c:pt>
                <c:pt idx="173">
                  <c:v>6.3400000000000007</c:v>
                </c:pt>
                <c:pt idx="174">
                  <c:v>6.16</c:v>
                </c:pt>
                <c:pt idx="175">
                  <c:v>5.9</c:v>
                </c:pt>
                <c:pt idx="176">
                  <c:v>5.8599999999999994</c:v>
                </c:pt>
                <c:pt idx="177">
                  <c:v>5.8800000000000008</c:v>
                </c:pt>
                <c:pt idx="178">
                  <c:v>6.26</c:v>
                </c:pt>
                <c:pt idx="179">
                  <c:v>6.16</c:v>
                </c:pt>
                <c:pt idx="180">
                  <c:v>6.3800000000000008</c:v>
                </c:pt>
                <c:pt idx="181">
                  <c:v>6.56</c:v>
                </c:pt>
                <c:pt idx="182">
                  <c:v>6.5400000000000009</c:v>
                </c:pt>
                <c:pt idx="183">
                  <c:v>6.24</c:v>
                </c:pt>
                <c:pt idx="184">
                  <c:v>6.26</c:v>
                </c:pt>
                <c:pt idx="185">
                  <c:v>5.7399999999999993</c:v>
                </c:pt>
                <c:pt idx="186">
                  <c:v>5.56</c:v>
                </c:pt>
                <c:pt idx="187">
                  <c:v>5.6000000000000005</c:v>
                </c:pt>
                <c:pt idx="188">
                  <c:v>5.5200000000000005</c:v>
                </c:pt>
                <c:pt idx="189">
                  <c:v>5.6</c:v>
                </c:pt>
                <c:pt idx="190">
                  <c:v>6</c:v>
                </c:pt>
                <c:pt idx="191">
                  <c:v>6.32</c:v>
                </c:pt>
                <c:pt idx="192">
                  <c:v>6.38</c:v>
                </c:pt>
                <c:pt idx="193">
                  <c:v>6.02</c:v>
                </c:pt>
                <c:pt idx="194">
                  <c:v>5.9799999999999995</c:v>
                </c:pt>
                <c:pt idx="195">
                  <c:v>6.12</c:v>
                </c:pt>
                <c:pt idx="196">
                  <c:v>5.8</c:v>
                </c:pt>
                <c:pt idx="197">
                  <c:v>6.08</c:v>
                </c:pt>
                <c:pt idx="198">
                  <c:v>6.4799999999999995</c:v>
                </c:pt>
                <c:pt idx="199">
                  <c:v>6.8200000000000021</c:v>
                </c:pt>
                <c:pt idx="200">
                  <c:v>6.7200000000000006</c:v>
                </c:pt>
                <c:pt idx="201">
                  <c:v>6.8800000000000008</c:v>
                </c:pt>
                <c:pt idx="202">
                  <c:v>6.5200000000000005</c:v>
                </c:pt>
                <c:pt idx="203">
                  <c:v>6.4600000000000009</c:v>
                </c:pt>
                <c:pt idx="204">
                  <c:v>6.3</c:v>
                </c:pt>
                <c:pt idx="205">
                  <c:v>6.38</c:v>
                </c:pt>
                <c:pt idx="206">
                  <c:v>6.4599999999999991</c:v>
                </c:pt>
                <c:pt idx="207">
                  <c:v>6.6599999999999993</c:v>
                </c:pt>
                <c:pt idx="208">
                  <c:v>6.8</c:v>
                </c:pt>
                <c:pt idx="209">
                  <c:v>6.9</c:v>
                </c:pt>
                <c:pt idx="210">
                  <c:v>6.9</c:v>
                </c:pt>
                <c:pt idx="211">
                  <c:v>6.6599999999999993</c:v>
                </c:pt>
                <c:pt idx="212">
                  <c:v>6.62</c:v>
                </c:pt>
                <c:pt idx="213">
                  <c:v>6.62</c:v>
                </c:pt>
                <c:pt idx="214">
                  <c:v>6.8800000000000008</c:v>
                </c:pt>
                <c:pt idx="215">
                  <c:v>7.0600000000000005</c:v>
                </c:pt>
                <c:pt idx="216">
                  <c:v>7.5400000000000009</c:v>
                </c:pt>
                <c:pt idx="217">
                  <c:v>7.6400000000000006</c:v>
                </c:pt>
                <c:pt idx="218">
                  <c:v>7.6400000000000006</c:v>
                </c:pt>
                <c:pt idx="219">
                  <c:v>7.4</c:v>
                </c:pt>
                <c:pt idx="220">
                  <c:v>7.18</c:v>
                </c:pt>
                <c:pt idx="221">
                  <c:v>6.92</c:v>
                </c:pt>
                <c:pt idx="222">
                  <c:v>6.7800000000000011</c:v>
                </c:pt>
                <c:pt idx="223">
                  <c:v>6.8400000000000007</c:v>
                </c:pt>
                <c:pt idx="224">
                  <c:v>6.8</c:v>
                </c:pt>
                <c:pt idx="225">
                  <c:v>6.92</c:v>
                </c:pt>
                <c:pt idx="226">
                  <c:v>6.94</c:v>
                </c:pt>
                <c:pt idx="227">
                  <c:v>6.8800000000000008</c:v>
                </c:pt>
                <c:pt idx="228">
                  <c:v>6.82</c:v>
                </c:pt>
                <c:pt idx="229">
                  <c:v>7.0400000000000009</c:v>
                </c:pt>
                <c:pt idx="230">
                  <c:v>6.839999999999999</c:v>
                </c:pt>
                <c:pt idx="231">
                  <c:v>6.5200000000000005</c:v>
                </c:pt>
                <c:pt idx="232">
                  <c:v>6.6599999999999993</c:v>
                </c:pt>
                <c:pt idx="233">
                  <c:v>6.6</c:v>
                </c:pt>
                <c:pt idx="234">
                  <c:v>6.74</c:v>
                </c:pt>
                <c:pt idx="235">
                  <c:v>6.5600000000000005</c:v>
                </c:pt>
                <c:pt idx="236">
                  <c:v>6.6800000000000015</c:v>
                </c:pt>
                <c:pt idx="237">
                  <c:v>6.6599999999999993</c:v>
                </c:pt>
                <c:pt idx="238">
                  <c:v>6.38</c:v>
                </c:pt>
                <c:pt idx="239">
                  <c:v>5.9799999999999986</c:v>
                </c:pt>
                <c:pt idx="240">
                  <c:v>5.88</c:v>
                </c:pt>
                <c:pt idx="241">
                  <c:v>5.9</c:v>
                </c:pt>
                <c:pt idx="242">
                  <c:v>5.66</c:v>
                </c:pt>
                <c:pt idx="243">
                  <c:v>5.76</c:v>
                </c:pt>
                <c:pt idx="244">
                  <c:v>5.9</c:v>
                </c:pt>
                <c:pt idx="245">
                  <c:v>6.3</c:v>
                </c:pt>
                <c:pt idx="246">
                  <c:v>6.0400000000000009</c:v>
                </c:pt>
                <c:pt idx="247">
                  <c:v>6.1800000000000006</c:v>
                </c:pt>
                <c:pt idx="248">
                  <c:v>6.4000000000000012</c:v>
                </c:pt>
                <c:pt idx="249">
                  <c:v>6.32</c:v>
                </c:pt>
                <c:pt idx="250">
                  <c:v>6.12</c:v>
                </c:pt>
                <c:pt idx="251">
                  <c:v>6.660000000000001</c:v>
                </c:pt>
                <c:pt idx="252">
                  <c:v>7</c:v>
                </c:pt>
                <c:pt idx="253">
                  <c:v>7.1599999999999993</c:v>
                </c:pt>
                <c:pt idx="254">
                  <c:v>7</c:v>
                </c:pt>
                <c:pt idx="255">
                  <c:v>7.4</c:v>
                </c:pt>
                <c:pt idx="256">
                  <c:v>7.1400000000000006</c:v>
                </c:pt>
                <c:pt idx="257">
                  <c:v>6.74</c:v>
                </c:pt>
                <c:pt idx="258">
                  <c:v>6.36</c:v>
                </c:pt>
                <c:pt idx="259">
                  <c:v>6.42</c:v>
                </c:pt>
                <c:pt idx="260">
                  <c:v>6.0400000000000009</c:v>
                </c:pt>
                <c:pt idx="261">
                  <c:v>6.339999999999999</c:v>
                </c:pt>
                <c:pt idx="262">
                  <c:v>6.74</c:v>
                </c:pt>
                <c:pt idx="263">
                  <c:v>6.9</c:v>
                </c:pt>
                <c:pt idx="264">
                  <c:v>6.94</c:v>
                </c:pt>
                <c:pt idx="265">
                  <c:v>7.0200000000000005</c:v>
                </c:pt>
                <c:pt idx="266">
                  <c:v>6.44</c:v>
                </c:pt>
                <c:pt idx="267">
                  <c:v>6.4</c:v>
                </c:pt>
                <c:pt idx="268">
                  <c:v>6.7600000000000007</c:v>
                </c:pt>
                <c:pt idx="269">
                  <c:v>6.56</c:v>
                </c:pt>
                <c:pt idx="270">
                  <c:v>6.58</c:v>
                </c:pt>
                <c:pt idx="271">
                  <c:v>6.8400000000000007</c:v>
                </c:pt>
                <c:pt idx="272">
                  <c:v>6.6199999999999992</c:v>
                </c:pt>
                <c:pt idx="273">
                  <c:v>6.08</c:v>
                </c:pt>
                <c:pt idx="274">
                  <c:v>6.2799999999999994</c:v>
                </c:pt>
                <c:pt idx="275">
                  <c:v>6.2200000000000006</c:v>
                </c:pt>
                <c:pt idx="276">
                  <c:v>5.92</c:v>
                </c:pt>
                <c:pt idx="277">
                  <c:v>5.8600000000000012</c:v>
                </c:pt>
                <c:pt idx="278">
                  <c:v>6.58</c:v>
                </c:pt>
                <c:pt idx="279">
                  <c:v>6.5</c:v>
                </c:pt>
                <c:pt idx="280">
                  <c:v>6.6</c:v>
                </c:pt>
                <c:pt idx="281">
                  <c:v>7.0400000000000009</c:v>
                </c:pt>
                <c:pt idx="282">
                  <c:v>7.24</c:v>
                </c:pt>
                <c:pt idx="283">
                  <c:v>6.68</c:v>
                </c:pt>
                <c:pt idx="284">
                  <c:v>6.94</c:v>
                </c:pt>
                <c:pt idx="285">
                  <c:v>6.9599999999999991</c:v>
                </c:pt>
                <c:pt idx="286">
                  <c:v>7.08</c:v>
                </c:pt>
                <c:pt idx="287">
                  <c:v>7.2</c:v>
                </c:pt>
                <c:pt idx="288">
                  <c:v>7.24</c:v>
                </c:pt>
                <c:pt idx="289">
                  <c:v>6.9399999999999995</c:v>
                </c:pt>
                <c:pt idx="290">
                  <c:v>6.8</c:v>
                </c:pt>
                <c:pt idx="291">
                  <c:v>6.3199999999999994</c:v>
                </c:pt>
                <c:pt idx="292">
                  <c:v>5.8400000000000007</c:v>
                </c:pt>
                <c:pt idx="293">
                  <c:v>5.839999999999999</c:v>
                </c:pt>
                <c:pt idx="294">
                  <c:v>5.7799999999999985</c:v>
                </c:pt>
                <c:pt idx="295">
                  <c:v>5.6399999999999988</c:v>
                </c:pt>
                <c:pt idx="296">
                  <c:v>5.86</c:v>
                </c:pt>
                <c:pt idx="297">
                  <c:v>6.34</c:v>
                </c:pt>
                <c:pt idx="298">
                  <c:v>6.12</c:v>
                </c:pt>
                <c:pt idx="299">
                  <c:v>6.2200000000000006</c:v>
                </c:pt>
                <c:pt idx="300">
                  <c:v>6.2200000000000006</c:v>
                </c:pt>
                <c:pt idx="301">
                  <c:v>6.0200000000000005</c:v>
                </c:pt>
                <c:pt idx="302">
                  <c:v>6.0200000000000005</c:v>
                </c:pt>
                <c:pt idx="303">
                  <c:v>6.4800000000000013</c:v>
                </c:pt>
                <c:pt idx="304">
                  <c:v>6.42</c:v>
                </c:pt>
                <c:pt idx="305">
                  <c:v>6.58</c:v>
                </c:pt>
                <c:pt idx="306">
                  <c:v>6.8800000000000008</c:v>
                </c:pt>
                <c:pt idx="307">
                  <c:v>6.660000000000001</c:v>
                </c:pt>
                <c:pt idx="308">
                  <c:v>6.4000000000000012</c:v>
                </c:pt>
                <c:pt idx="309">
                  <c:v>6.7</c:v>
                </c:pt>
                <c:pt idx="310">
                  <c:v>6.4800000000000013</c:v>
                </c:pt>
                <c:pt idx="311">
                  <c:v>6.5200000000000005</c:v>
                </c:pt>
                <c:pt idx="312">
                  <c:v>6.74</c:v>
                </c:pt>
                <c:pt idx="313">
                  <c:v>6.8400000000000007</c:v>
                </c:pt>
                <c:pt idx="314">
                  <c:v>6.94</c:v>
                </c:pt>
                <c:pt idx="315">
                  <c:v>7.44</c:v>
                </c:pt>
                <c:pt idx="316">
                  <c:v>7.3600000000000012</c:v>
                </c:pt>
                <c:pt idx="317">
                  <c:v>7.06</c:v>
                </c:pt>
                <c:pt idx="318">
                  <c:v>7.2</c:v>
                </c:pt>
                <c:pt idx="319">
                  <c:v>7</c:v>
                </c:pt>
                <c:pt idx="320">
                  <c:v>6.7200000000000015</c:v>
                </c:pt>
                <c:pt idx="321">
                  <c:v>6.580000000000001</c:v>
                </c:pt>
                <c:pt idx="322">
                  <c:v>6.5200000000000005</c:v>
                </c:pt>
                <c:pt idx="323">
                  <c:v>6.2799999999999994</c:v>
                </c:pt>
                <c:pt idx="324">
                  <c:v>6.1</c:v>
                </c:pt>
                <c:pt idx="325">
                  <c:v>6.3199999999999985</c:v>
                </c:pt>
                <c:pt idx="326">
                  <c:v>6.76</c:v>
                </c:pt>
                <c:pt idx="327">
                  <c:v>7.160000000000001</c:v>
                </c:pt>
                <c:pt idx="328">
                  <c:v>6.9600000000000009</c:v>
                </c:pt>
                <c:pt idx="329">
                  <c:v>6.8400000000000007</c:v>
                </c:pt>
                <c:pt idx="330">
                  <c:v>6.5400000000000009</c:v>
                </c:pt>
                <c:pt idx="331">
                  <c:v>6.44</c:v>
                </c:pt>
                <c:pt idx="332">
                  <c:v>6.2200000000000006</c:v>
                </c:pt>
                <c:pt idx="333">
                  <c:v>6.7000000000000011</c:v>
                </c:pt>
                <c:pt idx="334">
                  <c:v>6.580000000000001</c:v>
                </c:pt>
                <c:pt idx="335">
                  <c:v>6.8600000000000012</c:v>
                </c:pt>
                <c:pt idx="336">
                  <c:v>6.5400000000000009</c:v>
                </c:pt>
                <c:pt idx="337">
                  <c:v>6.3600000000000012</c:v>
                </c:pt>
                <c:pt idx="338">
                  <c:v>6.0200000000000005</c:v>
                </c:pt>
                <c:pt idx="339">
                  <c:v>6.5</c:v>
                </c:pt>
                <c:pt idx="340">
                  <c:v>6.36</c:v>
                </c:pt>
                <c:pt idx="341">
                  <c:v>6.6400000000000006</c:v>
                </c:pt>
                <c:pt idx="342">
                  <c:v>6.7000000000000011</c:v>
                </c:pt>
                <c:pt idx="343">
                  <c:v>6.5400000000000009</c:v>
                </c:pt>
                <c:pt idx="344">
                  <c:v>6.3800000000000008</c:v>
                </c:pt>
                <c:pt idx="345">
                  <c:v>6.44</c:v>
                </c:pt>
                <c:pt idx="346">
                  <c:v>6.22</c:v>
                </c:pt>
                <c:pt idx="347">
                  <c:v>6.44</c:v>
                </c:pt>
                <c:pt idx="348">
                  <c:v>6.8999999999999986</c:v>
                </c:pt>
                <c:pt idx="349">
                  <c:v>6.8</c:v>
                </c:pt>
                <c:pt idx="350">
                  <c:v>7</c:v>
                </c:pt>
                <c:pt idx="351">
                  <c:v>7.0400000000000009</c:v>
                </c:pt>
                <c:pt idx="352">
                  <c:v>6.8599999999999994</c:v>
                </c:pt>
                <c:pt idx="353">
                  <c:v>6.6800000000000015</c:v>
                </c:pt>
                <c:pt idx="354">
                  <c:v>6.6</c:v>
                </c:pt>
                <c:pt idx="355">
                  <c:v>6.4800000000000013</c:v>
                </c:pt>
                <c:pt idx="356">
                  <c:v>6.5200000000000005</c:v>
                </c:pt>
                <c:pt idx="357">
                  <c:v>6.4600000000000009</c:v>
                </c:pt>
                <c:pt idx="358">
                  <c:v>6.6200000000000019</c:v>
                </c:pt>
                <c:pt idx="359">
                  <c:v>6.9</c:v>
                </c:pt>
                <c:pt idx="360">
                  <c:v>6.660000000000001</c:v>
                </c:pt>
                <c:pt idx="361">
                  <c:v>6.6</c:v>
                </c:pt>
                <c:pt idx="362">
                  <c:v>6.5199999999999987</c:v>
                </c:pt>
                <c:pt idx="363">
                  <c:v>6.4599999999999991</c:v>
                </c:pt>
                <c:pt idx="364">
                  <c:v>6.3599999999999994</c:v>
                </c:pt>
                <c:pt idx="365">
                  <c:v>6.7</c:v>
                </c:pt>
                <c:pt idx="366">
                  <c:v>6.74</c:v>
                </c:pt>
                <c:pt idx="367">
                  <c:v>6.8599999999999994</c:v>
                </c:pt>
                <c:pt idx="368">
                  <c:v>6.8</c:v>
                </c:pt>
                <c:pt idx="369">
                  <c:v>7</c:v>
                </c:pt>
                <c:pt idx="370">
                  <c:v>6.7</c:v>
                </c:pt>
                <c:pt idx="371">
                  <c:v>6.8</c:v>
                </c:pt>
                <c:pt idx="372">
                  <c:v>7</c:v>
                </c:pt>
                <c:pt idx="373">
                  <c:v>7.2</c:v>
                </c:pt>
                <c:pt idx="374">
                  <c:v>7.32</c:v>
                </c:pt>
                <c:pt idx="375">
                  <c:v>7.42</c:v>
                </c:pt>
                <c:pt idx="376">
                  <c:v>7.6</c:v>
                </c:pt>
                <c:pt idx="377">
                  <c:v>7.5200000000000005</c:v>
                </c:pt>
                <c:pt idx="378">
                  <c:v>7.42</c:v>
                </c:pt>
                <c:pt idx="379">
                  <c:v>7.26</c:v>
                </c:pt>
                <c:pt idx="380">
                  <c:v>7.5400000000000009</c:v>
                </c:pt>
                <c:pt idx="381">
                  <c:v>7.3599999999999994</c:v>
                </c:pt>
                <c:pt idx="382">
                  <c:v>7.3599999999999994</c:v>
                </c:pt>
                <c:pt idx="383">
                  <c:v>7.1599999999999993</c:v>
                </c:pt>
                <c:pt idx="384">
                  <c:v>6.8199999999999985</c:v>
                </c:pt>
                <c:pt idx="385">
                  <c:v>6.7199999999999989</c:v>
                </c:pt>
                <c:pt idx="386">
                  <c:v>6.56</c:v>
                </c:pt>
                <c:pt idx="387">
                  <c:v>6.580000000000001</c:v>
                </c:pt>
                <c:pt idx="388">
                  <c:v>6.4</c:v>
                </c:pt>
                <c:pt idx="389">
                  <c:v>6.6</c:v>
                </c:pt>
                <c:pt idx="390">
                  <c:v>6.5</c:v>
                </c:pt>
                <c:pt idx="391">
                  <c:v>7.0199999999999987</c:v>
                </c:pt>
                <c:pt idx="392">
                  <c:v>6.8199999999999985</c:v>
                </c:pt>
                <c:pt idx="393">
                  <c:v>7.2799999999999985</c:v>
                </c:pt>
                <c:pt idx="394">
                  <c:v>7.4</c:v>
                </c:pt>
                <c:pt idx="395">
                  <c:v>7.2799999999999994</c:v>
                </c:pt>
                <c:pt idx="396">
                  <c:v>7.1599999999999993</c:v>
                </c:pt>
                <c:pt idx="397">
                  <c:v>7.5400000000000009</c:v>
                </c:pt>
                <c:pt idx="398">
                  <c:v>7.7200000000000006</c:v>
                </c:pt>
                <c:pt idx="399">
                  <c:v>7.7800000000000011</c:v>
                </c:pt>
                <c:pt idx="400">
                  <c:v>7.8400000000000007</c:v>
                </c:pt>
                <c:pt idx="401">
                  <c:v>7.6</c:v>
                </c:pt>
                <c:pt idx="402">
                  <c:v>7.4799999999999995</c:v>
                </c:pt>
                <c:pt idx="403">
                  <c:v>7.12</c:v>
                </c:pt>
                <c:pt idx="404">
                  <c:v>7.0200000000000005</c:v>
                </c:pt>
                <c:pt idx="405">
                  <c:v>7.2600000000000007</c:v>
                </c:pt>
                <c:pt idx="406">
                  <c:v>7.1</c:v>
                </c:pt>
                <c:pt idx="407">
                  <c:v>7.06</c:v>
                </c:pt>
                <c:pt idx="408">
                  <c:v>7.2799999999999994</c:v>
                </c:pt>
                <c:pt idx="409">
                  <c:v>7.1400000000000006</c:v>
                </c:pt>
                <c:pt idx="410">
                  <c:v>7.06</c:v>
                </c:pt>
                <c:pt idx="411">
                  <c:v>7.3</c:v>
                </c:pt>
                <c:pt idx="412">
                  <c:v>7.0200000000000005</c:v>
                </c:pt>
                <c:pt idx="413">
                  <c:v>6.6199999999999992</c:v>
                </c:pt>
                <c:pt idx="414">
                  <c:v>6.7799999999999994</c:v>
                </c:pt>
                <c:pt idx="415">
                  <c:v>6.4800000000000013</c:v>
                </c:pt>
                <c:pt idx="416">
                  <c:v>6.34</c:v>
                </c:pt>
                <c:pt idx="417">
                  <c:v>6.68</c:v>
                </c:pt>
                <c:pt idx="418">
                  <c:v>6.9599999999999991</c:v>
                </c:pt>
                <c:pt idx="419">
                  <c:v>6.94</c:v>
                </c:pt>
                <c:pt idx="420">
                  <c:v>7</c:v>
                </c:pt>
                <c:pt idx="421">
                  <c:v>6.9799999999999995</c:v>
                </c:pt>
                <c:pt idx="422">
                  <c:v>6.74</c:v>
                </c:pt>
                <c:pt idx="423">
                  <c:v>6.34</c:v>
                </c:pt>
                <c:pt idx="424">
                  <c:v>6.22</c:v>
                </c:pt>
                <c:pt idx="425">
                  <c:v>6.22</c:v>
                </c:pt>
                <c:pt idx="426">
                  <c:v>6.419999999999999</c:v>
                </c:pt>
                <c:pt idx="427">
                  <c:v>6.6</c:v>
                </c:pt>
                <c:pt idx="428">
                  <c:v>6.7399999999999993</c:v>
                </c:pt>
                <c:pt idx="429">
                  <c:v>6.7799999999999994</c:v>
                </c:pt>
                <c:pt idx="430">
                  <c:v>6.6400000000000006</c:v>
                </c:pt>
                <c:pt idx="431">
                  <c:v>6.18</c:v>
                </c:pt>
                <c:pt idx="432">
                  <c:v>5.98</c:v>
                </c:pt>
                <c:pt idx="433">
                  <c:v>6.26</c:v>
                </c:pt>
                <c:pt idx="434">
                  <c:v>5.6999999999999993</c:v>
                </c:pt>
                <c:pt idx="435">
                  <c:v>5.76</c:v>
                </c:pt>
                <c:pt idx="436">
                  <c:v>5.8199999999999994</c:v>
                </c:pt>
                <c:pt idx="437">
                  <c:v>5.76</c:v>
                </c:pt>
                <c:pt idx="438">
                  <c:v>5.42</c:v>
                </c:pt>
                <c:pt idx="439">
                  <c:v>5.8599999999999994</c:v>
                </c:pt>
                <c:pt idx="440">
                  <c:v>5.76</c:v>
                </c:pt>
                <c:pt idx="441">
                  <c:v>5.24</c:v>
                </c:pt>
                <c:pt idx="442">
                  <c:v>5.3400000000000007</c:v>
                </c:pt>
                <c:pt idx="443">
                  <c:v>5.0600000000000005</c:v>
                </c:pt>
                <c:pt idx="444">
                  <c:v>5</c:v>
                </c:pt>
                <c:pt idx="445">
                  <c:v>5.04</c:v>
                </c:pt>
                <c:pt idx="446">
                  <c:v>5.6399999999999988</c:v>
                </c:pt>
                <c:pt idx="447">
                  <c:v>5.72</c:v>
                </c:pt>
                <c:pt idx="448">
                  <c:v>6.04</c:v>
                </c:pt>
                <c:pt idx="449">
                  <c:v>5.7200000000000006</c:v>
                </c:pt>
                <c:pt idx="450">
                  <c:v>5.62</c:v>
                </c:pt>
                <c:pt idx="451">
                  <c:v>5.56</c:v>
                </c:pt>
                <c:pt idx="452">
                  <c:v>5.18</c:v>
                </c:pt>
                <c:pt idx="453">
                  <c:v>5.2200000000000006</c:v>
                </c:pt>
                <c:pt idx="454">
                  <c:v>5.66</c:v>
                </c:pt>
                <c:pt idx="455">
                  <c:v>5.86</c:v>
                </c:pt>
                <c:pt idx="456">
                  <c:v>5.8000000000000007</c:v>
                </c:pt>
                <c:pt idx="457">
                  <c:v>5.82</c:v>
                </c:pt>
                <c:pt idx="458">
                  <c:v>5.74</c:v>
                </c:pt>
                <c:pt idx="459">
                  <c:v>5.76</c:v>
                </c:pt>
                <c:pt idx="460">
                  <c:v>5.76</c:v>
                </c:pt>
                <c:pt idx="461">
                  <c:v>5.56</c:v>
                </c:pt>
                <c:pt idx="462">
                  <c:v>5.38</c:v>
                </c:pt>
                <c:pt idx="463">
                  <c:v>5.52</c:v>
                </c:pt>
                <c:pt idx="464">
                  <c:v>5.2200000000000006</c:v>
                </c:pt>
                <c:pt idx="465">
                  <c:v>4.68</c:v>
                </c:pt>
                <c:pt idx="466">
                  <c:v>4.7399999999999993</c:v>
                </c:pt>
                <c:pt idx="467">
                  <c:v>5</c:v>
                </c:pt>
                <c:pt idx="468">
                  <c:v>4.84</c:v>
                </c:pt>
                <c:pt idx="469">
                  <c:v>5.1399999999999988</c:v>
                </c:pt>
                <c:pt idx="470">
                  <c:v>5.7200000000000006</c:v>
                </c:pt>
                <c:pt idx="471">
                  <c:v>5.7799999999999994</c:v>
                </c:pt>
                <c:pt idx="472">
                  <c:v>5.76</c:v>
                </c:pt>
                <c:pt idx="473">
                  <c:v>6.02</c:v>
                </c:pt>
                <c:pt idx="474">
                  <c:v>6.0600000000000005</c:v>
                </c:pt>
                <c:pt idx="475">
                  <c:v>6</c:v>
                </c:pt>
                <c:pt idx="476">
                  <c:v>6.5</c:v>
                </c:pt>
                <c:pt idx="477">
                  <c:v>6.7</c:v>
                </c:pt>
                <c:pt idx="478">
                  <c:v>6.76</c:v>
                </c:pt>
                <c:pt idx="479">
                  <c:v>6.5799999999999983</c:v>
                </c:pt>
                <c:pt idx="480">
                  <c:v>6.7</c:v>
                </c:pt>
                <c:pt idx="481">
                  <c:v>6.26</c:v>
                </c:pt>
                <c:pt idx="482">
                  <c:v>6.2200000000000006</c:v>
                </c:pt>
                <c:pt idx="483">
                  <c:v>5.9</c:v>
                </c:pt>
                <c:pt idx="484">
                  <c:v>5.6199999999999992</c:v>
                </c:pt>
                <c:pt idx="485">
                  <c:v>5.36</c:v>
                </c:pt>
                <c:pt idx="486">
                  <c:v>5.6399999999999988</c:v>
                </c:pt>
                <c:pt idx="487">
                  <c:v>5.7200000000000006</c:v>
                </c:pt>
                <c:pt idx="488">
                  <c:v>5.5600000000000005</c:v>
                </c:pt>
                <c:pt idx="489">
                  <c:v>6.14</c:v>
                </c:pt>
                <c:pt idx="490">
                  <c:v>6.32</c:v>
                </c:pt>
                <c:pt idx="491">
                  <c:v>6.26</c:v>
                </c:pt>
                <c:pt idx="492">
                  <c:v>5.96</c:v>
                </c:pt>
                <c:pt idx="493">
                  <c:v>6.24</c:v>
                </c:pt>
                <c:pt idx="494">
                  <c:v>5.74</c:v>
                </c:pt>
                <c:pt idx="495">
                  <c:v>5.2000000000000011</c:v>
                </c:pt>
                <c:pt idx="496">
                  <c:v>5.1800000000000006</c:v>
                </c:pt>
                <c:pt idx="497">
                  <c:v>5.32</c:v>
                </c:pt>
                <c:pt idx="498">
                  <c:v>5.26</c:v>
                </c:pt>
                <c:pt idx="499">
                  <c:v>5.1800000000000006</c:v>
                </c:pt>
                <c:pt idx="500">
                  <c:v>5.4399999999999995</c:v>
                </c:pt>
                <c:pt idx="501">
                  <c:v>5.16</c:v>
                </c:pt>
                <c:pt idx="502">
                  <c:v>4.9799999999999995</c:v>
                </c:pt>
                <c:pt idx="503">
                  <c:v>4.9800000000000004</c:v>
                </c:pt>
                <c:pt idx="504">
                  <c:v>5</c:v>
                </c:pt>
                <c:pt idx="505">
                  <c:v>4.74</c:v>
                </c:pt>
                <c:pt idx="506">
                  <c:v>4.4399999999999995</c:v>
                </c:pt>
                <c:pt idx="507">
                  <c:v>4.9599999999999991</c:v>
                </c:pt>
                <c:pt idx="508">
                  <c:v>5.08</c:v>
                </c:pt>
                <c:pt idx="509">
                  <c:v>5.2200000000000006</c:v>
                </c:pt>
                <c:pt idx="510">
                  <c:v>5.7200000000000006</c:v>
                </c:pt>
                <c:pt idx="511">
                  <c:v>6.44</c:v>
                </c:pt>
                <c:pt idx="512">
                  <c:v>6.0400000000000009</c:v>
                </c:pt>
                <c:pt idx="513">
                  <c:v>5.9599999999999991</c:v>
                </c:pt>
                <c:pt idx="514">
                  <c:v>6.1400000000000006</c:v>
                </c:pt>
                <c:pt idx="515">
                  <c:v>5.92</c:v>
                </c:pt>
                <c:pt idx="516">
                  <c:v>5.66</c:v>
                </c:pt>
                <c:pt idx="517">
                  <c:v>5.5600000000000005</c:v>
                </c:pt>
                <c:pt idx="518">
                  <c:v>4.9600000000000009</c:v>
                </c:pt>
                <c:pt idx="519">
                  <c:v>4.7000000000000011</c:v>
                </c:pt>
                <c:pt idx="520">
                  <c:v>4.8600000000000003</c:v>
                </c:pt>
                <c:pt idx="521">
                  <c:v>5.0400000000000009</c:v>
                </c:pt>
                <c:pt idx="522">
                  <c:v>5.1599999999999993</c:v>
                </c:pt>
                <c:pt idx="523">
                  <c:v>5.5199999999999987</c:v>
                </c:pt>
                <c:pt idx="524">
                  <c:v>5.54</c:v>
                </c:pt>
                <c:pt idx="525">
                  <c:v>5.76</c:v>
                </c:pt>
                <c:pt idx="526">
                  <c:v>5.42</c:v>
                </c:pt>
                <c:pt idx="527">
                  <c:v>5.28</c:v>
                </c:pt>
                <c:pt idx="528">
                  <c:v>5.5200000000000005</c:v>
                </c:pt>
                <c:pt idx="529">
                  <c:v>5.6</c:v>
                </c:pt>
                <c:pt idx="530">
                  <c:v>5.62</c:v>
                </c:pt>
                <c:pt idx="531">
                  <c:v>6.2</c:v>
                </c:pt>
                <c:pt idx="532">
                  <c:v>6.5200000000000005</c:v>
                </c:pt>
                <c:pt idx="533">
                  <c:v>6.4599999999999991</c:v>
                </c:pt>
                <c:pt idx="534">
                  <c:v>6.58</c:v>
                </c:pt>
                <c:pt idx="535">
                  <c:v>6.2799999999999994</c:v>
                </c:pt>
                <c:pt idx="536">
                  <c:v>5.6</c:v>
                </c:pt>
                <c:pt idx="537">
                  <c:v>5.5200000000000005</c:v>
                </c:pt>
                <c:pt idx="538">
                  <c:v>5.4799999999999995</c:v>
                </c:pt>
                <c:pt idx="539">
                  <c:v>5.92</c:v>
                </c:pt>
                <c:pt idx="540">
                  <c:v>6</c:v>
                </c:pt>
                <c:pt idx="541">
                  <c:v>6.44</c:v>
                </c:pt>
                <c:pt idx="542">
                  <c:v>6.38</c:v>
                </c:pt>
                <c:pt idx="543">
                  <c:v>6.1200000000000019</c:v>
                </c:pt>
                <c:pt idx="544">
                  <c:v>6.1400000000000006</c:v>
                </c:pt>
                <c:pt idx="545">
                  <c:v>5.9600000000000009</c:v>
                </c:pt>
                <c:pt idx="546">
                  <c:v>5.8</c:v>
                </c:pt>
                <c:pt idx="547">
                  <c:v>5.7</c:v>
                </c:pt>
                <c:pt idx="548">
                  <c:v>5.9400000000000013</c:v>
                </c:pt>
                <c:pt idx="549">
                  <c:v>5.4600000000000009</c:v>
                </c:pt>
                <c:pt idx="550">
                  <c:v>5.580000000000001</c:v>
                </c:pt>
                <c:pt idx="551">
                  <c:v>5.620000000000001</c:v>
                </c:pt>
                <c:pt idx="552">
                  <c:v>5.42</c:v>
                </c:pt>
                <c:pt idx="553">
                  <c:v>5.42</c:v>
                </c:pt>
                <c:pt idx="554">
                  <c:v>5.6</c:v>
                </c:pt>
                <c:pt idx="555">
                  <c:v>5.56</c:v>
                </c:pt>
                <c:pt idx="556">
                  <c:v>5.38</c:v>
                </c:pt>
                <c:pt idx="557">
                  <c:v>5.6399999999999988</c:v>
                </c:pt>
                <c:pt idx="558">
                  <c:v>5.6399999999999988</c:v>
                </c:pt>
                <c:pt idx="559">
                  <c:v>5.3799999999999981</c:v>
                </c:pt>
                <c:pt idx="560">
                  <c:v>5.8</c:v>
                </c:pt>
                <c:pt idx="561">
                  <c:v>5.9799999999999995</c:v>
                </c:pt>
                <c:pt idx="562">
                  <c:v>6.1599999999999993</c:v>
                </c:pt>
                <c:pt idx="563">
                  <c:v>6.08</c:v>
                </c:pt>
                <c:pt idx="564">
                  <c:v>6.08</c:v>
                </c:pt>
                <c:pt idx="565">
                  <c:v>5.8599999999999994</c:v>
                </c:pt>
                <c:pt idx="566">
                  <c:v>5.58</c:v>
                </c:pt>
                <c:pt idx="567">
                  <c:v>5.12</c:v>
                </c:pt>
                <c:pt idx="568">
                  <c:v>5.3600000000000012</c:v>
                </c:pt>
                <c:pt idx="569">
                  <c:v>5.4600000000000009</c:v>
                </c:pt>
                <c:pt idx="570">
                  <c:v>5.3000000000000007</c:v>
                </c:pt>
                <c:pt idx="571">
                  <c:v>5.38</c:v>
                </c:pt>
                <c:pt idx="572">
                  <c:v>5.8600000000000012</c:v>
                </c:pt>
                <c:pt idx="573">
                  <c:v>5.6400000000000006</c:v>
                </c:pt>
                <c:pt idx="574">
                  <c:v>5.42</c:v>
                </c:pt>
                <c:pt idx="575">
                  <c:v>5.4</c:v>
                </c:pt>
                <c:pt idx="576">
                  <c:v>5.66</c:v>
                </c:pt>
                <c:pt idx="577">
                  <c:v>5.4800000000000013</c:v>
                </c:pt>
                <c:pt idx="578">
                  <c:v>5.660000000000001</c:v>
                </c:pt>
                <c:pt idx="579">
                  <c:v>5.9200000000000017</c:v>
                </c:pt>
                <c:pt idx="580">
                  <c:v>6.0400000000000018</c:v>
                </c:pt>
                <c:pt idx="581">
                  <c:v>6.1800000000000015</c:v>
                </c:pt>
                <c:pt idx="582">
                  <c:v>6.3000000000000016</c:v>
                </c:pt>
                <c:pt idx="583">
                  <c:v>6.3000000000000016</c:v>
                </c:pt>
                <c:pt idx="584">
                  <c:v>6.7799999999999994</c:v>
                </c:pt>
                <c:pt idx="585">
                  <c:v>6.7</c:v>
                </c:pt>
                <c:pt idx="586">
                  <c:v>6.5</c:v>
                </c:pt>
                <c:pt idx="587">
                  <c:v>6.3199999999999994</c:v>
                </c:pt>
                <c:pt idx="588">
                  <c:v>6.18</c:v>
                </c:pt>
                <c:pt idx="589">
                  <c:v>5.7600000000000007</c:v>
                </c:pt>
                <c:pt idx="590">
                  <c:v>5.76</c:v>
                </c:pt>
                <c:pt idx="591">
                  <c:v>5.419999999999999</c:v>
                </c:pt>
                <c:pt idx="592">
                  <c:v>5.2799999999999994</c:v>
                </c:pt>
                <c:pt idx="593">
                  <c:v>5.0600000000000005</c:v>
                </c:pt>
                <c:pt idx="594">
                  <c:v>4.68</c:v>
                </c:pt>
                <c:pt idx="595">
                  <c:v>4.4400000000000004</c:v>
                </c:pt>
                <c:pt idx="596">
                  <c:v>4.660000000000001</c:v>
                </c:pt>
                <c:pt idx="597">
                  <c:v>4.96</c:v>
                </c:pt>
                <c:pt idx="598">
                  <c:v>5.2</c:v>
                </c:pt>
                <c:pt idx="599">
                  <c:v>5.919999999999999</c:v>
                </c:pt>
                <c:pt idx="600">
                  <c:v>6.38</c:v>
                </c:pt>
                <c:pt idx="601">
                  <c:v>6.5399999999999991</c:v>
                </c:pt>
                <c:pt idx="602">
                  <c:v>6.2799999999999985</c:v>
                </c:pt>
                <c:pt idx="603">
                  <c:v>6.3999999999999986</c:v>
                </c:pt>
                <c:pt idx="604">
                  <c:v>6.0399999999999991</c:v>
                </c:pt>
                <c:pt idx="605">
                  <c:v>5.7399999999999993</c:v>
                </c:pt>
                <c:pt idx="606">
                  <c:v>5.5</c:v>
                </c:pt>
                <c:pt idx="607">
                  <c:v>5.8</c:v>
                </c:pt>
                <c:pt idx="608">
                  <c:v>5.7200000000000006</c:v>
                </c:pt>
                <c:pt idx="609">
                  <c:v>5.4799999999999995</c:v>
                </c:pt>
                <c:pt idx="610">
                  <c:v>5.16</c:v>
                </c:pt>
                <c:pt idx="611">
                  <c:v>5.4</c:v>
                </c:pt>
                <c:pt idx="612">
                  <c:v>5.58</c:v>
                </c:pt>
                <c:pt idx="613">
                  <c:v>5.6</c:v>
                </c:pt>
                <c:pt idx="614">
                  <c:v>5.9799999999999995</c:v>
                </c:pt>
                <c:pt idx="615">
                  <c:v>6.36</c:v>
                </c:pt>
                <c:pt idx="616">
                  <c:v>6.1800000000000006</c:v>
                </c:pt>
                <c:pt idx="617">
                  <c:v>5.8000000000000007</c:v>
                </c:pt>
                <c:pt idx="618">
                  <c:v>5.78</c:v>
                </c:pt>
                <c:pt idx="619">
                  <c:v>5.8400000000000007</c:v>
                </c:pt>
                <c:pt idx="620">
                  <c:v>5.76</c:v>
                </c:pt>
                <c:pt idx="621">
                  <c:v>5.7599999999999989</c:v>
                </c:pt>
                <c:pt idx="622">
                  <c:v>5.7399999999999984</c:v>
                </c:pt>
                <c:pt idx="623">
                  <c:v>5.6599999999999984</c:v>
                </c:pt>
                <c:pt idx="624">
                  <c:v>5.3199999999999985</c:v>
                </c:pt>
                <c:pt idx="625">
                  <c:v>5.34</c:v>
                </c:pt>
                <c:pt idx="626">
                  <c:v>5.3800000000000008</c:v>
                </c:pt>
                <c:pt idx="627">
                  <c:v>5.2200000000000006</c:v>
                </c:pt>
                <c:pt idx="628">
                  <c:v>5.4</c:v>
                </c:pt>
                <c:pt idx="629">
                  <c:v>5.1400000000000015</c:v>
                </c:pt>
                <c:pt idx="630">
                  <c:v>5.1800000000000006</c:v>
                </c:pt>
                <c:pt idx="631">
                  <c:v>4.96</c:v>
                </c:pt>
                <c:pt idx="632">
                  <c:v>5.0200000000000014</c:v>
                </c:pt>
                <c:pt idx="633">
                  <c:v>4.9200000000000008</c:v>
                </c:pt>
                <c:pt idx="634">
                  <c:v>5.1800000000000006</c:v>
                </c:pt>
                <c:pt idx="635">
                  <c:v>4.8200000000000012</c:v>
                </c:pt>
                <c:pt idx="636">
                  <c:v>4.8400000000000016</c:v>
                </c:pt>
                <c:pt idx="637">
                  <c:v>5.24</c:v>
                </c:pt>
                <c:pt idx="638">
                  <c:v>5.2</c:v>
                </c:pt>
                <c:pt idx="639">
                  <c:v>5.26</c:v>
                </c:pt>
                <c:pt idx="640">
                  <c:v>5.4399999999999986</c:v>
                </c:pt>
                <c:pt idx="641">
                  <c:v>5.6599999999999984</c:v>
                </c:pt>
                <c:pt idx="642">
                  <c:v>5.3799999999999981</c:v>
                </c:pt>
                <c:pt idx="643">
                  <c:v>5.5399999999999974</c:v>
                </c:pt>
                <c:pt idx="644">
                  <c:v>5.5799999999999965</c:v>
                </c:pt>
                <c:pt idx="645">
                  <c:v>5.719999999999998</c:v>
                </c:pt>
                <c:pt idx="646">
                  <c:v>5.5999999999999988</c:v>
                </c:pt>
                <c:pt idx="647">
                  <c:v>5.8599999999999994</c:v>
                </c:pt>
                <c:pt idx="648">
                  <c:v>6.12</c:v>
                </c:pt>
                <c:pt idx="649">
                  <c:v>6.0200000000000014</c:v>
                </c:pt>
                <c:pt idx="650">
                  <c:v>6.080000000000001</c:v>
                </c:pt>
                <c:pt idx="651">
                  <c:v>6.2</c:v>
                </c:pt>
                <c:pt idx="652">
                  <c:v>5.9799999999999995</c:v>
                </c:pt>
                <c:pt idx="653">
                  <c:v>5.36</c:v>
                </c:pt>
                <c:pt idx="654">
                  <c:v>5.6</c:v>
                </c:pt>
                <c:pt idx="655">
                  <c:v>5.4599999999999991</c:v>
                </c:pt>
                <c:pt idx="656">
                  <c:v>5.24</c:v>
                </c:pt>
                <c:pt idx="657">
                  <c:v>5.2600000000000007</c:v>
                </c:pt>
                <c:pt idx="658">
                  <c:v>5.5600000000000005</c:v>
                </c:pt>
                <c:pt idx="659">
                  <c:v>5.44</c:v>
                </c:pt>
                <c:pt idx="660">
                  <c:v>5.6000000000000005</c:v>
                </c:pt>
                <c:pt idx="661">
                  <c:v>5.84</c:v>
                </c:pt>
                <c:pt idx="662">
                  <c:v>5.879999999999999</c:v>
                </c:pt>
                <c:pt idx="663">
                  <c:v>6.1799999999999988</c:v>
                </c:pt>
                <c:pt idx="664">
                  <c:v>6.1799999999999988</c:v>
                </c:pt>
                <c:pt idx="665">
                  <c:v>6.06</c:v>
                </c:pt>
                <c:pt idx="666">
                  <c:v>6.14</c:v>
                </c:pt>
                <c:pt idx="667">
                  <c:v>6.5600000000000005</c:v>
                </c:pt>
                <c:pt idx="668">
                  <c:v>6.4000000000000012</c:v>
                </c:pt>
                <c:pt idx="669">
                  <c:v>6.2800000000000011</c:v>
                </c:pt>
                <c:pt idx="670">
                  <c:v>6.580000000000001</c:v>
                </c:pt>
                <c:pt idx="671">
                  <c:v>6.3600000000000012</c:v>
                </c:pt>
                <c:pt idx="672">
                  <c:v>6.1000000000000005</c:v>
                </c:pt>
                <c:pt idx="673">
                  <c:v>5.8000000000000007</c:v>
                </c:pt>
                <c:pt idx="674">
                  <c:v>5.74</c:v>
                </c:pt>
                <c:pt idx="675">
                  <c:v>5.3599999999999985</c:v>
                </c:pt>
                <c:pt idx="676">
                  <c:v>5.3599999999999977</c:v>
                </c:pt>
                <c:pt idx="677">
                  <c:v>5.2199999999999971</c:v>
                </c:pt>
                <c:pt idx="678">
                  <c:v>5.5799999999999965</c:v>
                </c:pt>
                <c:pt idx="679">
                  <c:v>5.5599999999999978</c:v>
                </c:pt>
                <c:pt idx="680">
                  <c:v>5.5799999999999983</c:v>
                </c:pt>
                <c:pt idx="681">
                  <c:v>5.64</c:v>
                </c:pt>
                <c:pt idx="682">
                  <c:v>5.6800000000000006</c:v>
                </c:pt>
                <c:pt idx="683">
                  <c:v>5.24</c:v>
                </c:pt>
                <c:pt idx="684">
                  <c:v>5.34</c:v>
                </c:pt>
                <c:pt idx="685">
                  <c:v>5.36</c:v>
                </c:pt>
                <c:pt idx="686">
                  <c:v>5.6</c:v>
                </c:pt>
                <c:pt idx="687">
                  <c:v>5.2</c:v>
                </c:pt>
                <c:pt idx="688">
                  <c:v>5.42</c:v>
                </c:pt>
                <c:pt idx="689">
                  <c:v>5.5399999999999991</c:v>
                </c:pt>
                <c:pt idx="690">
                  <c:v>5.5799999999999983</c:v>
                </c:pt>
                <c:pt idx="691">
                  <c:v>5.6399999999999979</c:v>
                </c:pt>
                <c:pt idx="692">
                  <c:v>5.9599999999999982</c:v>
                </c:pt>
                <c:pt idx="693">
                  <c:v>5.8199999999999985</c:v>
                </c:pt>
                <c:pt idx="694">
                  <c:v>5.7799999999999994</c:v>
                </c:pt>
                <c:pt idx="695">
                  <c:v>5.8600000000000012</c:v>
                </c:pt>
                <c:pt idx="696">
                  <c:v>5.4800000000000013</c:v>
                </c:pt>
                <c:pt idx="697">
                  <c:v>5.3000000000000016</c:v>
                </c:pt>
                <c:pt idx="698">
                  <c:v>5.5200000000000014</c:v>
                </c:pt>
                <c:pt idx="699">
                  <c:v>5.400000000000003</c:v>
                </c:pt>
                <c:pt idx="700">
                  <c:v>5.2200000000000015</c:v>
                </c:pt>
                <c:pt idx="701">
                  <c:v>5.4800000000000013</c:v>
                </c:pt>
                <c:pt idx="702">
                  <c:v>5.7000000000000011</c:v>
                </c:pt>
                <c:pt idx="703">
                  <c:v>5.7600000000000007</c:v>
                </c:pt>
                <c:pt idx="704">
                  <c:v>5.96</c:v>
                </c:pt>
                <c:pt idx="705">
                  <c:v>6.2200000000000006</c:v>
                </c:pt>
                <c:pt idx="706">
                  <c:v>6.0600000000000014</c:v>
                </c:pt>
                <c:pt idx="707">
                  <c:v>6.1000000000000005</c:v>
                </c:pt>
                <c:pt idx="708">
                  <c:v>6.0000000000000009</c:v>
                </c:pt>
                <c:pt idx="709">
                  <c:v>5.74</c:v>
                </c:pt>
                <c:pt idx="710">
                  <c:v>5.74</c:v>
                </c:pt>
                <c:pt idx="711">
                  <c:v>5.660000000000001</c:v>
                </c:pt>
                <c:pt idx="712">
                  <c:v>5.7799999999999994</c:v>
                </c:pt>
                <c:pt idx="713">
                  <c:v>5.82</c:v>
                </c:pt>
                <c:pt idx="714">
                  <c:v>5.88</c:v>
                </c:pt>
                <c:pt idx="715">
                  <c:v>6.12</c:v>
                </c:pt>
                <c:pt idx="716">
                  <c:v>6.5199999999999987</c:v>
                </c:pt>
                <c:pt idx="717">
                  <c:v>6.1000000000000005</c:v>
                </c:pt>
                <c:pt idx="718">
                  <c:v>5.8200000000000012</c:v>
                </c:pt>
                <c:pt idx="719">
                  <c:v>6.2600000000000007</c:v>
                </c:pt>
                <c:pt idx="720">
                  <c:v>5.9800000000000013</c:v>
                </c:pt>
                <c:pt idx="721">
                  <c:v>5.6800000000000006</c:v>
                </c:pt>
                <c:pt idx="722">
                  <c:v>5.8000000000000007</c:v>
                </c:pt>
                <c:pt idx="723">
                  <c:v>6.3199999999999994</c:v>
                </c:pt>
                <c:pt idx="724">
                  <c:v>6.0399999999999991</c:v>
                </c:pt>
                <c:pt idx="725">
                  <c:v>5.9199999999999973</c:v>
                </c:pt>
                <c:pt idx="726">
                  <c:v>5.5399999999999991</c:v>
                </c:pt>
                <c:pt idx="727">
                  <c:v>5.7199999999999989</c:v>
                </c:pt>
                <c:pt idx="728">
                  <c:v>5.3799999999999981</c:v>
                </c:pt>
                <c:pt idx="729">
                  <c:v>5.6599999999999984</c:v>
                </c:pt>
                <c:pt idx="730">
                  <c:v>5.68</c:v>
                </c:pt>
                <c:pt idx="731">
                  <c:v>6.3599999999999985</c:v>
                </c:pt>
                <c:pt idx="732">
                  <c:v>6.6399999999999988</c:v>
                </c:pt>
                <c:pt idx="733">
                  <c:v>6.660000000000001</c:v>
                </c:pt>
                <c:pt idx="734">
                  <c:v>6.16</c:v>
                </c:pt>
                <c:pt idx="735">
                  <c:v>6.080000000000001</c:v>
                </c:pt>
                <c:pt idx="736">
                  <c:v>5.5600000000000014</c:v>
                </c:pt>
                <c:pt idx="737">
                  <c:v>4.9600000000000017</c:v>
                </c:pt>
                <c:pt idx="738">
                  <c:v>4.8600000000000003</c:v>
                </c:pt>
                <c:pt idx="739">
                  <c:v>4.7200000000000024</c:v>
                </c:pt>
                <c:pt idx="740">
                  <c:v>4.5200000000000022</c:v>
                </c:pt>
                <c:pt idx="741">
                  <c:v>4.3000000000000025</c:v>
                </c:pt>
                <c:pt idx="742">
                  <c:v>4.2000000000000011</c:v>
                </c:pt>
                <c:pt idx="743">
                  <c:v>4.3000000000000016</c:v>
                </c:pt>
                <c:pt idx="744">
                  <c:v>4.42</c:v>
                </c:pt>
                <c:pt idx="745">
                  <c:v>4.7799999999999994</c:v>
                </c:pt>
                <c:pt idx="746">
                  <c:v>5.0399999999999991</c:v>
                </c:pt>
                <c:pt idx="747">
                  <c:v>5.419999999999999</c:v>
                </c:pt>
                <c:pt idx="748">
                  <c:v>5.26</c:v>
                </c:pt>
                <c:pt idx="749">
                  <c:v>5.4399999999999995</c:v>
                </c:pt>
                <c:pt idx="750">
                  <c:v>5.4399999999999977</c:v>
                </c:pt>
                <c:pt idx="751">
                  <c:v>5.4999999999999982</c:v>
                </c:pt>
                <c:pt idx="752">
                  <c:v>5.2399999999999993</c:v>
                </c:pt>
                <c:pt idx="753">
                  <c:v>5.38</c:v>
                </c:pt>
                <c:pt idx="754">
                  <c:v>5.38</c:v>
                </c:pt>
                <c:pt idx="755">
                  <c:v>5.1800000000000015</c:v>
                </c:pt>
                <c:pt idx="756">
                  <c:v>5.4800000000000013</c:v>
                </c:pt>
                <c:pt idx="757">
                  <c:v>5.8400000000000016</c:v>
                </c:pt>
                <c:pt idx="758">
                  <c:v>5.8000000000000016</c:v>
                </c:pt>
                <c:pt idx="759">
                  <c:v>5.9800000000000022</c:v>
                </c:pt>
                <c:pt idx="760">
                  <c:v>6.1800000000000024</c:v>
                </c:pt>
                <c:pt idx="761">
                  <c:v>6.0200000000000031</c:v>
                </c:pt>
                <c:pt idx="762">
                  <c:v>5.8400000000000016</c:v>
                </c:pt>
                <c:pt idx="763">
                  <c:v>5.4600000000000026</c:v>
                </c:pt>
                <c:pt idx="764">
                  <c:v>4.9600000000000026</c:v>
                </c:pt>
                <c:pt idx="765">
                  <c:v>4.7200000000000015</c:v>
                </c:pt>
                <c:pt idx="766">
                  <c:v>4.3600000000000012</c:v>
                </c:pt>
                <c:pt idx="767">
                  <c:v>4.3200000000000021</c:v>
                </c:pt>
                <c:pt idx="768">
                  <c:v>4.7200000000000015</c:v>
                </c:pt>
                <c:pt idx="769">
                  <c:v>4.7600000000000007</c:v>
                </c:pt>
                <c:pt idx="770">
                  <c:v>5.0999999999999996</c:v>
                </c:pt>
                <c:pt idx="771">
                  <c:v>5.2600000000000007</c:v>
                </c:pt>
                <c:pt idx="772">
                  <c:v>5.38</c:v>
                </c:pt>
                <c:pt idx="773">
                  <c:v>5.3199999999999985</c:v>
                </c:pt>
                <c:pt idx="774">
                  <c:v>5.26</c:v>
                </c:pt>
                <c:pt idx="775">
                  <c:v>4.7200000000000006</c:v>
                </c:pt>
                <c:pt idx="776">
                  <c:v>4.7399999999999993</c:v>
                </c:pt>
                <c:pt idx="777">
                  <c:v>4.339999999999999</c:v>
                </c:pt>
                <c:pt idx="778">
                  <c:v>4.12</c:v>
                </c:pt>
                <c:pt idx="779">
                  <c:v>4.1399999999999988</c:v>
                </c:pt>
                <c:pt idx="780">
                  <c:v>4.1399999999999988</c:v>
                </c:pt>
                <c:pt idx="781">
                  <c:v>4.0999999999999996</c:v>
                </c:pt>
                <c:pt idx="782">
                  <c:v>4.5</c:v>
                </c:pt>
                <c:pt idx="783">
                  <c:v>4.4599999999999991</c:v>
                </c:pt>
                <c:pt idx="784">
                  <c:v>4.8</c:v>
                </c:pt>
                <c:pt idx="785">
                  <c:v>5.0599999999999996</c:v>
                </c:pt>
                <c:pt idx="786">
                  <c:v>5.0999999999999988</c:v>
                </c:pt>
                <c:pt idx="787">
                  <c:v>4.7799999999999994</c:v>
                </c:pt>
                <c:pt idx="788">
                  <c:v>4.8400000000000007</c:v>
                </c:pt>
                <c:pt idx="789">
                  <c:v>4.74</c:v>
                </c:pt>
                <c:pt idx="790">
                  <c:v>4.6800000000000015</c:v>
                </c:pt>
                <c:pt idx="791">
                  <c:v>4.5600000000000023</c:v>
                </c:pt>
                <c:pt idx="792">
                  <c:v>4.7600000000000016</c:v>
                </c:pt>
                <c:pt idx="793">
                  <c:v>5.1000000000000005</c:v>
                </c:pt>
                <c:pt idx="794">
                  <c:v>5.24</c:v>
                </c:pt>
                <c:pt idx="795">
                  <c:v>5.4</c:v>
                </c:pt>
                <c:pt idx="796">
                  <c:v>5.2199999999999989</c:v>
                </c:pt>
                <c:pt idx="797">
                  <c:v>5.0999999999999979</c:v>
                </c:pt>
                <c:pt idx="798">
                  <c:v>4.6999999999999975</c:v>
                </c:pt>
                <c:pt idx="799">
                  <c:v>4.1799999999999971</c:v>
                </c:pt>
                <c:pt idx="800">
                  <c:v>4.3399999999999981</c:v>
                </c:pt>
                <c:pt idx="801">
                  <c:v>4.4599999999999982</c:v>
                </c:pt>
                <c:pt idx="802">
                  <c:v>4.3599999999999994</c:v>
                </c:pt>
                <c:pt idx="803">
                  <c:v>4.88</c:v>
                </c:pt>
                <c:pt idx="804">
                  <c:v>5.0200000000000014</c:v>
                </c:pt>
                <c:pt idx="805">
                  <c:v>4.74</c:v>
                </c:pt>
                <c:pt idx="806">
                  <c:v>4.7799999999999994</c:v>
                </c:pt>
                <c:pt idx="807">
                  <c:v>4.9799999999999995</c:v>
                </c:pt>
                <c:pt idx="808">
                  <c:v>4.5599999999999996</c:v>
                </c:pt>
                <c:pt idx="809">
                  <c:v>4.9399999999999977</c:v>
                </c:pt>
                <c:pt idx="810">
                  <c:v>5.3399999999999981</c:v>
                </c:pt>
                <c:pt idx="811">
                  <c:v>5.6799999999999979</c:v>
                </c:pt>
                <c:pt idx="812">
                  <c:v>5.4199999999999973</c:v>
                </c:pt>
                <c:pt idx="813">
                  <c:v>5.599999999999997</c:v>
                </c:pt>
                <c:pt idx="814">
                  <c:v>5.6199999999999974</c:v>
                </c:pt>
                <c:pt idx="815">
                  <c:v>5.2199999999999971</c:v>
                </c:pt>
                <c:pt idx="816">
                  <c:v>4.9999999999999982</c:v>
                </c:pt>
                <c:pt idx="817">
                  <c:v>4.919999999999999</c:v>
                </c:pt>
                <c:pt idx="818">
                  <c:v>4.88</c:v>
                </c:pt>
                <c:pt idx="819">
                  <c:v>4.92</c:v>
                </c:pt>
                <c:pt idx="820">
                  <c:v>4.6600000000000019</c:v>
                </c:pt>
                <c:pt idx="821">
                  <c:v>4.6600000000000019</c:v>
                </c:pt>
                <c:pt idx="822">
                  <c:v>5.2200000000000015</c:v>
                </c:pt>
                <c:pt idx="823">
                  <c:v>5.080000000000001</c:v>
                </c:pt>
                <c:pt idx="824">
                  <c:v>4.9600000000000026</c:v>
                </c:pt>
                <c:pt idx="825">
                  <c:v>5.6800000000000015</c:v>
                </c:pt>
                <c:pt idx="826">
                  <c:v>5.6599999999999993</c:v>
                </c:pt>
                <c:pt idx="827">
                  <c:v>5.4399999999999995</c:v>
                </c:pt>
                <c:pt idx="828">
                  <c:v>5.8199999999999985</c:v>
                </c:pt>
                <c:pt idx="829">
                  <c:v>5.8399999999999972</c:v>
                </c:pt>
                <c:pt idx="830">
                  <c:v>5.5799999999999974</c:v>
                </c:pt>
                <c:pt idx="831">
                  <c:v>5.3999999999999995</c:v>
                </c:pt>
                <c:pt idx="832">
                  <c:v>5.22</c:v>
                </c:pt>
                <c:pt idx="833">
                  <c:v>4.9000000000000004</c:v>
                </c:pt>
                <c:pt idx="834">
                  <c:v>4.9200000000000008</c:v>
                </c:pt>
                <c:pt idx="835">
                  <c:v>4.8000000000000007</c:v>
                </c:pt>
                <c:pt idx="836">
                  <c:v>5.1800000000000006</c:v>
                </c:pt>
                <c:pt idx="837">
                  <c:v>5.2200000000000006</c:v>
                </c:pt>
                <c:pt idx="838">
                  <c:v>5.22</c:v>
                </c:pt>
                <c:pt idx="839">
                  <c:v>4.9000000000000004</c:v>
                </c:pt>
                <c:pt idx="840">
                  <c:v>5.160000000000001</c:v>
                </c:pt>
                <c:pt idx="841">
                  <c:v>5.26</c:v>
                </c:pt>
                <c:pt idx="842">
                  <c:v>5.8000000000000007</c:v>
                </c:pt>
                <c:pt idx="843">
                  <c:v>5.6600000000000019</c:v>
                </c:pt>
                <c:pt idx="844">
                  <c:v>5.8800000000000008</c:v>
                </c:pt>
                <c:pt idx="845">
                  <c:v>5.8199999999999994</c:v>
                </c:pt>
                <c:pt idx="846">
                  <c:v>5.5200000000000005</c:v>
                </c:pt>
                <c:pt idx="847">
                  <c:v>4.8600000000000012</c:v>
                </c:pt>
                <c:pt idx="848">
                  <c:v>5.4</c:v>
                </c:pt>
                <c:pt idx="849">
                  <c:v>5.3</c:v>
                </c:pt>
                <c:pt idx="850">
                  <c:v>5.1400000000000015</c:v>
                </c:pt>
                <c:pt idx="851">
                  <c:v>5.0000000000000018</c:v>
                </c:pt>
                <c:pt idx="852">
                  <c:v>5.24</c:v>
                </c:pt>
                <c:pt idx="853">
                  <c:v>4.9399999999999995</c:v>
                </c:pt>
                <c:pt idx="854">
                  <c:v>4.92</c:v>
                </c:pt>
                <c:pt idx="855">
                  <c:v>5.0599999999999996</c:v>
                </c:pt>
                <c:pt idx="856">
                  <c:v>4.8799999999999981</c:v>
                </c:pt>
                <c:pt idx="857">
                  <c:v>4.7</c:v>
                </c:pt>
                <c:pt idx="858">
                  <c:v>4.58</c:v>
                </c:pt>
                <c:pt idx="859">
                  <c:v>4.4599999999999991</c:v>
                </c:pt>
                <c:pt idx="860">
                  <c:v>4.4400000000000004</c:v>
                </c:pt>
                <c:pt idx="861">
                  <c:v>4.8000000000000016</c:v>
                </c:pt>
                <c:pt idx="862">
                  <c:v>5.0600000000000005</c:v>
                </c:pt>
                <c:pt idx="863">
                  <c:v>5.2000000000000011</c:v>
                </c:pt>
                <c:pt idx="864">
                  <c:v>5.2200000000000015</c:v>
                </c:pt>
                <c:pt idx="865">
                  <c:v>5.2200000000000015</c:v>
                </c:pt>
                <c:pt idx="866">
                  <c:v>5.44</c:v>
                </c:pt>
                <c:pt idx="867">
                  <c:v>5.4800000000000013</c:v>
                </c:pt>
                <c:pt idx="868">
                  <c:v>5.42</c:v>
                </c:pt>
                <c:pt idx="869">
                  <c:v>5.4599999999999991</c:v>
                </c:pt>
                <c:pt idx="870">
                  <c:v>5.3799999999999981</c:v>
                </c:pt>
                <c:pt idx="871">
                  <c:v>5.1399999999999988</c:v>
                </c:pt>
                <c:pt idx="872">
                  <c:v>5.2799999999999985</c:v>
                </c:pt>
                <c:pt idx="873">
                  <c:v>5.2799999999999994</c:v>
                </c:pt>
                <c:pt idx="874">
                  <c:v>5.2000000000000011</c:v>
                </c:pt>
                <c:pt idx="875">
                  <c:v>5.0800000000000027</c:v>
                </c:pt>
                <c:pt idx="876">
                  <c:v>5.0600000000000023</c:v>
                </c:pt>
                <c:pt idx="877">
                  <c:v>4.9600000000000026</c:v>
                </c:pt>
                <c:pt idx="878">
                  <c:v>4.740000000000002</c:v>
                </c:pt>
                <c:pt idx="879">
                  <c:v>4.9200000000000017</c:v>
                </c:pt>
                <c:pt idx="880">
                  <c:v>4.9200000000000017</c:v>
                </c:pt>
                <c:pt idx="881">
                  <c:v>5.12</c:v>
                </c:pt>
                <c:pt idx="882">
                  <c:v>5.1599999999999993</c:v>
                </c:pt>
                <c:pt idx="883">
                  <c:v>5.4399999999999995</c:v>
                </c:pt>
                <c:pt idx="884">
                  <c:v>5.2199999999999989</c:v>
                </c:pt>
                <c:pt idx="885">
                  <c:v>5.259999999999998</c:v>
                </c:pt>
                <c:pt idx="886">
                  <c:v>4.9799999999999995</c:v>
                </c:pt>
                <c:pt idx="887">
                  <c:v>4.8800000000000008</c:v>
                </c:pt>
                <c:pt idx="888">
                  <c:v>4.5200000000000014</c:v>
                </c:pt>
                <c:pt idx="889">
                  <c:v>4.12</c:v>
                </c:pt>
                <c:pt idx="890">
                  <c:v>3.8</c:v>
                </c:pt>
                <c:pt idx="891">
                  <c:v>3.8200000000000003</c:v>
                </c:pt>
                <c:pt idx="892">
                  <c:v>3.5400000000000005</c:v>
                </c:pt>
                <c:pt idx="893">
                  <c:v>3.7600000000000007</c:v>
                </c:pt>
                <c:pt idx="894">
                  <c:v>4.3000000000000025</c:v>
                </c:pt>
                <c:pt idx="895">
                  <c:v>4.4600000000000026</c:v>
                </c:pt>
                <c:pt idx="896">
                  <c:v>4.2800000000000011</c:v>
                </c:pt>
                <c:pt idx="897">
                  <c:v>4.24</c:v>
                </c:pt>
                <c:pt idx="898">
                  <c:v>4.3600000000000003</c:v>
                </c:pt>
                <c:pt idx="899">
                  <c:v>4.74</c:v>
                </c:pt>
                <c:pt idx="900">
                  <c:v>4.7000000000000011</c:v>
                </c:pt>
                <c:pt idx="901">
                  <c:v>4.9400000000000013</c:v>
                </c:pt>
                <c:pt idx="902">
                  <c:v>4.9600000000000017</c:v>
                </c:pt>
                <c:pt idx="903">
                  <c:v>4.8200000000000021</c:v>
                </c:pt>
                <c:pt idx="904">
                  <c:v>4.580000000000001</c:v>
                </c:pt>
                <c:pt idx="905">
                  <c:v>4.8000000000000007</c:v>
                </c:pt>
                <c:pt idx="906">
                  <c:v>4.5600000000000005</c:v>
                </c:pt>
                <c:pt idx="907">
                  <c:v>4.84</c:v>
                </c:pt>
                <c:pt idx="908">
                  <c:v>4.8600000000000003</c:v>
                </c:pt>
                <c:pt idx="909">
                  <c:v>4.8199999999999994</c:v>
                </c:pt>
                <c:pt idx="910">
                  <c:v>4.92</c:v>
                </c:pt>
                <c:pt idx="911">
                  <c:v>4.9999999999999991</c:v>
                </c:pt>
                <c:pt idx="912">
                  <c:v>4.74</c:v>
                </c:pt>
                <c:pt idx="913">
                  <c:v>4.7399999999999984</c:v>
                </c:pt>
                <c:pt idx="914">
                  <c:v>4.0999999999999988</c:v>
                </c:pt>
                <c:pt idx="915">
                  <c:v>3.6599999999999988</c:v>
                </c:pt>
                <c:pt idx="916">
                  <c:v>3.6399999999999983</c:v>
                </c:pt>
                <c:pt idx="917">
                  <c:v>3.6799999999999984</c:v>
                </c:pt>
                <c:pt idx="918">
                  <c:v>3.62</c:v>
                </c:pt>
                <c:pt idx="919">
                  <c:v>3.8600000000000003</c:v>
                </c:pt>
                <c:pt idx="920">
                  <c:v>3.8800000000000003</c:v>
                </c:pt>
                <c:pt idx="921">
                  <c:v>4.1800000000000006</c:v>
                </c:pt>
                <c:pt idx="922">
                  <c:v>4.24</c:v>
                </c:pt>
                <c:pt idx="923">
                  <c:v>3.9799999999999995</c:v>
                </c:pt>
                <c:pt idx="924">
                  <c:v>4.080000000000001</c:v>
                </c:pt>
                <c:pt idx="925">
                  <c:v>4.12</c:v>
                </c:pt>
                <c:pt idx="926">
                  <c:v>3.9600000000000009</c:v>
                </c:pt>
                <c:pt idx="927">
                  <c:v>3.7599999999999993</c:v>
                </c:pt>
                <c:pt idx="928">
                  <c:v>3.9</c:v>
                </c:pt>
                <c:pt idx="929">
                  <c:v>4.2799999999999994</c:v>
                </c:pt>
                <c:pt idx="930">
                  <c:v>4.2799999999999994</c:v>
                </c:pt>
                <c:pt idx="931">
                  <c:v>4.26</c:v>
                </c:pt>
                <c:pt idx="932">
                  <c:v>4.4800000000000013</c:v>
                </c:pt>
                <c:pt idx="933">
                  <c:v>4.4800000000000013</c:v>
                </c:pt>
                <c:pt idx="934">
                  <c:v>4.0000000000000018</c:v>
                </c:pt>
                <c:pt idx="935">
                  <c:v>4.0200000000000014</c:v>
                </c:pt>
                <c:pt idx="936">
                  <c:v>3.9800000000000026</c:v>
                </c:pt>
                <c:pt idx="937">
                  <c:v>3.9600000000000009</c:v>
                </c:pt>
                <c:pt idx="938">
                  <c:v>4</c:v>
                </c:pt>
                <c:pt idx="939">
                  <c:v>4.0599999999999996</c:v>
                </c:pt>
                <c:pt idx="940">
                  <c:v>4.18</c:v>
                </c:pt>
                <c:pt idx="941">
                  <c:v>4.5599999999999996</c:v>
                </c:pt>
                <c:pt idx="942">
                  <c:v>4.2600000000000007</c:v>
                </c:pt>
                <c:pt idx="943">
                  <c:v>4.3000000000000016</c:v>
                </c:pt>
                <c:pt idx="944">
                  <c:v>4.5200000000000014</c:v>
                </c:pt>
                <c:pt idx="945">
                  <c:v>4.4400000000000004</c:v>
                </c:pt>
                <c:pt idx="946">
                  <c:v>4.2800000000000011</c:v>
                </c:pt>
                <c:pt idx="947">
                  <c:v>4.4799999999999995</c:v>
                </c:pt>
                <c:pt idx="948">
                  <c:v>4.5399999999999991</c:v>
                </c:pt>
                <c:pt idx="949">
                  <c:v>4.0599999999999978</c:v>
                </c:pt>
                <c:pt idx="950">
                  <c:v>4.1399999999999988</c:v>
                </c:pt>
                <c:pt idx="951">
                  <c:v>3.7399999999999993</c:v>
                </c:pt>
                <c:pt idx="952">
                  <c:v>4.0200000000000005</c:v>
                </c:pt>
                <c:pt idx="953">
                  <c:v>3.9600000000000009</c:v>
                </c:pt>
                <c:pt idx="954">
                  <c:v>4.240000000000002</c:v>
                </c:pt>
                <c:pt idx="955">
                  <c:v>4.1200000000000019</c:v>
                </c:pt>
                <c:pt idx="956">
                  <c:v>4.5400000000000009</c:v>
                </c:pt>
                <c:pt idx="957">
                  <c:v>4.4400000000000004</c:v>
                </c:pt>
                <c:pt idx="958">
                  <c:v>4.4600000000000009</c:v>
                </c:pt>
                <c:pt idx="959">
                  <c:v>4.5200000000000005</c:v>
                </c:pt>
                <c:pt idx="960">
                  <c:v>4.5999999999999996</c:v>
                </c:pt>
                <c:pt idx="961">
                  <c:v>4.6800000000000015</c:v>
                </c:pt>
                <c:pt idx="962">
                  <c:v>4.4400000000000004</c:v>
                </c:pt>
                <c:pt idx="963">
                  <c:v>4.5200000000000005</c:v>
                </c:pt>
                <c:pt idx="964">
                  <c:v>4.1800000000000015</c:v>
                </c:pt>
                <c:pt idx="965">
                  <c:v>4.1000000000000014</c:v>
                </c:pt>
                <c:pt idx="966">
                  <c:v>3.660000000000001</c:v>
                </c:pt>
                <c:pt idx="967">
                  <c:v>3.6200000000000019</c:v>
                </c:pt>
                <c:pt idx="968">
                  <c:v>3.580000000000001</c:v>
                </c:pt>
                <c:pt idx="969">
                  <c:v>3.9200000000000004</c:v>
                </c:pt>
                <c:pt idx="970">
                  <c:v>4.0999999999999996</c:v>
                </c:pt>
                <c:pt idx="971">
                  <c:v>4.26</c:v>
                </c:pt>
                <c:pt idx="972">
                  <c:v>4.7</c:v>
                </c:pt>
                <c:pt idx="973">
                  <c:v>4.9400000000000004</c:v>
                </c:pt>
                <c:pt idx="974">
                  <c:v>5.160000000000001</c:v>
                </c:pt>
                <c:pt idx="975">
                  <c:v>5.2800000000000011</c:v>
                </c:pt>
                <c:pt idx="976">
                  <c:v>5.24</c:v>
                </c:pt>
                <c:pt idx="977">
                  <c:v>4.919999999999999</c:v>
                </c:pt>
                <c:pt idx="978">
                  <c:v>4.4799999999999986</c:v>
                </c:pt>
                <c:pt idx="979">
                  <c:v>4.3999999999999986</c:v>
                </c:pt>
                <c:pt idx="980">
                  <c:v>4.339999999999999</c:v>
                </c:pt>
                <c:pt idx="981">
                  <c:v>4.5999999999999996</c:v>
                </c:pt>
                <c:pt idx="982">
                  <c:v>4.7800000000000011</c:v>
                </c:pt>
                <c:pt idx="983">
                  <c:v>5.0000000000000018</c:v>
                </c:pt>
                <c:pt idx="984">
                  <c:v>5.2600000000000007</c:v>
                </c:pt>
                <c:pt idx="985">
                  <c:v>5.0600000000000005</c:v>
                </c:pt>
                <c:pt idx="986">
                  <c:v>5.1200000000000019</c:v>
                </c:pt>
                <c:pt idx="987">
                  <c:v>4.9000000000000012</c:v>
                </c:pt>
                <c:pt idx="988">
                  <c:v>4.7000000000000011</c:v>
                </c:pt>
                <c:pt idx="989">
                  <c:v>4.5000000000000018</c:v>
                </c:pt>
                <c:pt idx="990">
                  <c:v>4.580000000000001</c:v>
                </c:pt>
                <c:pt idx="991">
                  <c:v>4.4400000000000004</c:v>
                </c:pt>
                <c:pt idx="992">
                  <c:v>4.42</c:v>
                </c:pt>
                <c:pt idx="993">
                  <c:v>4.5199999999999987</c:v>
                </c:pt>
                <c:pt idx="994">
                  <c:v>4.0399999999999991</c:v>
                </c:pt>
                <c:pt idx="995">
                  <c:v>4.1799999999999979</c:v>
                </c:pt>
                <c:pt idx="996">
                  <c:v>4.0199999999999978</c:v>
                </c:pt>
                <c:pt idx="997">
                  <c:v>3.8599999999999981</c:v>
                </c:pt>
                <c:pt idx="998">
                  <c:v>4.1399999999999988</c:v>
                </c:pt>
                <c:pt idx="999">
                  <c:v>4.26</c:v>
                </c:pt>
                <c:pt idx="1000">
                  <c:v>3.8600000000000008</c:v>
                </c:pt>
                <c:pt idx="1001">
                  <c:v>3.6400000000000019</c:v>
                </c:pt>
                <c:pt idx="1002">
                  <c:v>3.6200000000000019</c:v>
                </c:pt>
                <c:pt idx="1003">
                  <c:v>3.5400000000000018</c:v>
                </c:pt>
                <c:pt idx="1004">
                  <c:v>3.660000000000001</c:v>
                </c:pt>
                <c:pt idx="1005">
                  <c:v>3.6400000000000006</c:v>
                </c:pt>
                <c:pt idx="1006">
                  <c:v>3.8600000000000008</c:v>
                </c:pt>
                <c:pt idx="1007">
                  <c:v>4.12</c:v>
                </c:pt>
                <c:pt idx="1008">
                  <c:v>3.819999999999999</c:v>
                </c:pt>
                <c:pt idx="1009">
                  <c:v>4.339999999999999</c:v>
                </c:pt>
                <c:pt idx="1010">
                  <c:v>4.68</c:v>
                </c:pt>
                <c:pt idx="1011">
                  <c:v>4.4599999999999982</c:v>
                </c:pt>
                <c:pt idx="1012">
                  <c:v>4.4999999999999982</c:v>
                </c:pt>
                <c:pt idx="1013">
                  <c:v>4.08</c:v>
                </c:pt>
                <c:pt idx="1014">
                  <c:v>3.78</c:v>
                </c:pt>
                <c:pt idx="1015">
                  <c:v>4.0799999999999983</c:v>
                </c:pt>
                <c:pt idx="1016">
                  <c:v>4.4799999999999986</c:v>
                </c:pt>
                <c:pt idx="1017">
                  <c:v>4.2999999999999989</c:v>
                </c:pt>
                <c:pt idx="1018">
                  <c:v>4.7999999999999989</c:v>
                </c:pt>
                <c:pt idx="1019">
                  <c:v>5.0199999999999987</c:v>
                </c:pt>
                <c:pt idx="1020">
                  <c:v>4.88</c:v>
                </c:pt>
                <c:pt idx="1021">
                  <c:v>4.5400000000000009</c:v>
                </c:pt>
                <c:pt idx="1022">
                  <c:v>4.4399999999999995</c:v>
                </c:pt>
                <c:pt idx="1023">
                  <c:v>4.5199999999999987</c:v>
                </c:pt>
                <c:pt idx="1024">
                  <c:v>3.9999999999999987</c:v>
                </c:pt>
                <c:pt idx="1025">
                  <c:v>3.7799999999999985</c:v>
                </c:pt>
                <c:pt idx="1026">
                  <c:v>4.259999999999998</c:v>
                </c:pt>
                <c:pt idx="1027">
                  <c:v>4.38</c:v>
                </c:pt>
                <c:pt idx="1028">
                  <c:v>4.0400000000000009</c:v>
                </c:pt>
                <c:pt idx="1029">
                  <c:v>4.0400000000000009</c:v>
                </c:pt>
                <c:pt idx="1030">
                  <c:v>4.1400000000000006</c:v>
                </c:pt>
                <c:pt idx="1031">
                  <c:v>3.62</c:v>
                </c:pt>
                <c:pt idx="1032">
                  <c:v>3.919999999999999</c:v>
                </c:pt>
                <c:pt idx="1033">
                  <c:v>4.339999999999999</c:v>
                </c:pt>
                <c:pt idx="1034">
                  <c:v>4.4399999999999995</c:v>
                </c:pt>
                <c:pt idx="1035">
                  <c:v>4.2399999999999993</c:v>
                </c:pt>
                <c:pt idx="1036">
                  <c:v>4.5200000000000005</c:v>
                </c:pt>
                <c:pt idx="1037">
                  <c:v>3.8400000000000021</c:v>
                </c:pt>
                <c:pt idx="1038">
                  <c:v>3.7600000000000007</c:v>
                </c:pt>
                <c:pt idx="1039">
                  <c:v>3.680000000000001</c:v>
                </c:pt>
                <c:pt idx="1040">
                  <c:v>3.9000000000000012</c:v>
                </c:pt>
                <c:pt idx="1041">
                  <c:v>3.9</c:v>
                </c:pt>
                <c:pt idx="1042">
                  <c:v>4.339999999999999</c:v>
                </c:pt>
                <c:pt idx="1043">
                  <c:v>4.339999999999999</c:v>
                </c:pt>
                <c:pt idx="1044">
                  <c:v>4.3599999999999994</c:v>
                </c:pt>
                <c:pt idx="1045">
                  <c:v>4.26</c:v>
                </c:pt>
                <c:pt idx="1046">
                  <c:v>4.6599999999999993</c:v>
                </c:pt>
                <c:pt idx="1047">
                  <c:v>4.7200000000000006</c:v>
                </c:pt>
                <c:pt idx="1048">
                  <c:v>4.38</c:v>
                </c:pt>
                <c:pt idx="1049">
                  <c:v>4.3599999999999994</c:v>
                </c:pt>
                <c:pt idx="1050">
                  <c:v>4.339999999999999</c:v>
                </c:pt>
                <c:pt idx="1051">
                  <c:v>3.8800000000000012</c:v>
                </c:pt>
                <c:pt idx="1052">
                  <c:v>4.1400000000000006</c:v>
                </c:pt>
                <c:pt idx="1053">
                  <c:v>4.6800000000000024</c:v>
                </c:pt>
                <c:pt idx="1054">
                  <c:v>4.8000000000000025</c:v>
                </c:pt>
                <c:pt idx="1055">
                  <c:v>4.6000000000000032</c:v>
                </c:pt>
                <c:pt idx="1056">
                  <c:v>4.5000000000000027</c:v>
                </c:pt>
                <c:pt idx="1057">
                  <c:v>4.0600000000000023</c:v>
                </c:pt>
                <c:pt idx="1058">
                  <c:v>3.9000000000000012</c:v>
                </c:pt>
                <c:pt idx="1059">
                  <c:v>3.8</c:v>
                </c:pt>
                <c:pt idx="1060">
                  <c:v>3.9</c:v>
                </c:pt>
                <c:pt idx="1061">
                  <c:v>4.1399999999999988</c:v>
                </c:pt>
                <c:pt idx="1062">
                  <c:v>4.18</c:v>
                </c:pt>
                <c:pt idx="1063">
                  <c:v>4.38</c:v>
                </c:pt>
                <c:pt idx="1064">
                  <c:v>4.4400000000000004</c:v>
                </c:pt>
                <c:pt idx="1065">
                  <c:v>4.24</c:v>
                </c:pt>
                <c:pt idx="1066">
                  <c:v>4.0400000000000009</c:v>
                </c:pt>
                <c:pt idx="1067">
                  <c:v>4.2200000000000006</c:v>
                </c:pt>
                <c:pt idx="1068">
                  <c:v>4</c:v>
                </c:pt>
                <c:pt idx="1069">
                  <c:v>3.9200000000000004</c:v>
                </c:pt>
                <c:pt idx="1070">
                  <c:v>4.4000000000000004</c:v>
                </c:pt>
                <c:pt idx="1071">
                  <c:v>4.58</c:v>
                </c:pt>
                <c:pt idx="1072">
                  <c:v>4.7999999999999989</c:v>
                </c:pt>
                <c:pt idx="1073">
                  <c:v>4.9999999999999982</c:v>
                </c:pt>
                <c:pt idx="1074">
                  <c:v>5.26</c:v>
                </c:pt>
                <c:pt idx="1075">
                  <c:v>4.919999999999999</c:v>
                </c:pt>
                <c:pt idx="1076">
                  <c:v>5.0200000000000005</c:v>
                </c:pt>
                <c:pt idx="1077">
                  <c:v>4.9200000000000017</c:v>
                </c:pt>
                <c:pt idx="1078">
                  <c:v>4.6400000000000006</c:v>
                </c:pt>
                <c:pt idx="1079">
                  <c:v>5</c:v>
                </c:pt>
                <c:pt idx="1080">
                  <c:v>5.44</c:v>
                </c:pt>
                <c:pt idx="1081">
                  <c:v>5.1599999999999993</c:v>
                </c:pt>
                <c:pt idx="1082">
                  <c:v>5.0199999999999987</c:v>
                </c:pt>
                <c:pt idx="1083">
                  <c:v>5</c:v>
                </c:pt>
                <c:pt idx="1084">
                  <c:v>4.88</c:v>
                </c:pt>
                <c:pt idx="1085">
                  <c:v>4.5999999999999996</c:v>
                </c:pt>
                <c:pt idx="1086">
                  <c:v>4.92</c:v>
                </c:pt>
                <c:pt idx="1087">
                  <c:v>4.9600000000000009</c:v>
                </c:pt>
                <c:pt idx="1088">
                  <c:v>5.0000000000000018</c:v>
                </c:pt>
                <c:pt idx="1089">
                  <c:v>4.9800000000000013</c:v>
                </c:pt>
                <c:pt idx="1090">
                  <c:v>5.3</c:v>
                </c:pt>
                <c:pt idx="1091">
                  <c:v>5.5399999999999991</c:v>
                </c:pt>
                <c:pt idx="1092">
                  <c:v>5.5599999999999978</c:v>
                </c:pt>
                <c:pt idx="1093">
                  <c:v>5.5599999999999969</c:v>
                </c:pt>
                <c:pt idx="1094">
                  <c:v>5.3199999999999958</c:v>
                </c:pt>
                <c:pt idx="1095">
                  <c:v>4.9199999999999973</c:v>
                </c:pt>
                <c:pt idx="1096">
                  <c:v>4.0799999999999983</c:v>
                </c:pt>
                <c:pt idx="1097">
                  <c:v>4.0999999999999988</c:v>
                </c:pt>
                <c:pt idx="1098">
                  <c:v>4.3</c:v>
                </c:pt>
                <c:pt idx="1099">
                  <c:v>4.160000000000001</c:v>
                </c:pt>
                <c:pt idx="1100">
                  <c:v>4.6400000000000006</c:v>
                </c:pt>
                <c:pt idx="1101">
                  <c:v>4.9600000000000009</c:v>
                </c:pt>
                <c:pt idx="1102">
                  <c:v>4.7200000000000015</c:v>
                </c:pt>
                <c:pt idx="1103">
                  <c:v>4.660000000000001</c:v>
                </c:pt>
                <c:pt idx="1104">
                  <c:v>4.8400000000000007</c:v>
                </c:pt>
                <c:pt idx="1105">
                  <c:v>4.5999999999999996</c:v>
                </c:pt>
                <c:pt idx="1106">
                  <c:v>4.9000000000000004</c:v>
                </c:pt>
                <c:pt idx="1107">
                  <c:v>4.9799999999999995</c:v>
                </c:pt>
                <c:pt idx="1108">
                  <c:v>5.0200000000000005</c:v>
                </c:pt>
                <c:pt idx="1109">
                  <c:v>4.9600000000000009</c:v>
                </c:pt>
                <c:pt idx="1110">
                  <c:v>5.160000000000001</c:v>
                </c:pt>
                <c:pt idx="1111">
                  <c:v>5.12</c:v>
                </c:pt>
                <c:pt idx="1112">
                  <c:v>5.1599999999999993</c:v>
                </c:pt>
                <c:pt idx="1113">
                  <c:v>5.18</c:v>
                </c:pt>
                <c:pt idx="1114">
                  <c:v>5.38</c:v>
                </c:pt>
                <c:pt idx="1115">
                  <c:v>5.44</c:v>
                </c:pt>
                <c:pt idx="1116">
                  <c:v>5.24</c:v>
                </c:pt>
                <c:pt idx="1117">
                  <c:v>5.42</c:v>
                </c:pt>
                <c:pt idx="1118">
                  <c:v>5.339999999999999</c:v>
                </c:pt>
                <c:pt idx="1119">
                  <c:v>5.4399999999999995</c:v>
                </c:pt>
                <c:pt idx="1120">
                  <c:v>5.1599999999999993</c:v>
                </c:pt>
                <c:pt idx="1121">
                  <c:v>5.12</c:v>
                </c:pt>
                <c:pt idx="1122">
                  <c:v>5.1000000000000014</c:v>
                </c:pt>
                <c:pt idx="1123">
                  <c:v>5.2200000000000015</c:v>
                </c:pt>
                <c:pt idx="1124">
                  <c:v>5.4800000000000013</c:v>
                </c:pt>
                <c:pt idx="1125">
                  <c:v>5.4000000000000012</c:v>
                </c:pt>
                <c:pt idx="1126">
                  <c:v>5.2</c:v>
                </c:pt>
                <c:pt idx="1127">
                  <c:v>5.1599999999999993</c:v>
                </c:pt>
                <c:pt idx="1128">
                  <c:v>5.08</c:v>
                </c:pt>
                <c:pt idx="1129">
                  <c:v>4.5</c:v>
                </c:pt>
                <c:pt idx="1130">
                  <c:v>4.3599999999999994</c:v>
                </c:pt>
                <c:pt idx="1131">
                  <c:v>4.8599999999999994</c:v>
                </c:pt>
                <c:pt idx="1132">
                  <c:v>4.919999999999999</c:v>
                </c:pt>
                <c:pt idx="1133">
                  <c:v>4.88</c:v>
                </c:pt>
                <c:pt idx="1134">
                  <c:v>5.1199999999999992</c:v>
                </c:pt>
                <c:pt idx="1135">
                  <c:v>5.2999999999999989</c:v>
                </c:pt>
                <c:pt idx="1136">
                  <c:v>5.2399999999999993</c:v>
                </c:pt>
                <c:pt idx="1137">
                  <c:v>4.92</c:v>
                </c:pt>
                <c:pt idx="1138">
                  <c:v>4.9799999999999995</c:v>
                </c:pt>
                <c:pt idx="1139">
                  <c:v>4.9600000000000009</c:v>
                </c:pt>
                <c:pt idx="1140">
                  <c:v>4.660000000000001</c:v>
                </c:pt>
                <c:pt idx="1141">
                  <c:v>4.5400000000000009</c:v>
                </c:pt>
                <c:pt idx="1142">
                  <c:v>4.5200000000000005</c:v>
                </c:pt>
                <c:pt idx="1143">
                  <c:v>4.5399999999999991</c:v>
                </c:pt>
                <c:pt idx="1144">
                  <c:v>4.3</c:v>
                </c:pt>
                <c:pt idx="1145">
                  <c:v>4.8400000000000007</c:v>
                </c:pt>
                <c:pt idx="1146">
                  <c:v>4.7600000000000007</c:v>
                </c:pt>
                <c:pt idx="1147">
                  <c:v>4.92</c:v>
                </c:pt>
                <c:pt idx="1148">
                  <c:v>5.1200000000000019</c:v>
                </c:pt>
                <c:pt idx="1149">
                  <c:v>5.0600000000000005</c:v>
                </c:pt>
                <c:pt idx="1150">
                  <c:v>5.0600000000000005</c:v>
                </c:pt>
                <c:pt idx="1151">
                  <c:v>5.1000000000000014</c:v>
                </c:pt>
                <c:pt idx="1152">
                  <c:v>4.9600000000000026</c:v>
                </c:pt>
                <c:pt idx="1153">
                  <c:v>4.6800000000000024</c:v>
                </c:pt>
                <c:pt idx="1154">
                  <c:v>4.9600000000000026</c:v>
                </c:pt>
                <c:pt idx="1155">
                  <c:v>4.4000000000000012</c:v>
                </c:pt>
                <c:pt idx="1156">
                  <c:v>4.3000000000000016</c:v>
                </c:pt>
                <c:pt idx="1157">
                  <c:v>4.4400000000000004</c:v>
                </c:pt>
                <c:pt idx="1158">
                  <c:v>4.4399999999999995</c:v>
                </c:pt>
                <c:pt idx="1159">
                  <c:v>4.3799999999999981</c:v>
                </c:pt>
                <c:pt idx="1160">
                  <c:v>4.6399999999999979</c:v>
                </c:pt>
                <c:pt idx="1161">
                  <c:v>4.5199999999999978</c:v>
                </c:pt>
                <c:pt idx="1162">
                  <c:v>4.4999999999999973</c:v>
                </c:pt>
                <c:pt idx="1163">
                  <c:v>4.5799999999999965</c:v>
                </c:pt>
                <c:pt idx="1164">
                  <c:v>4.8999999999999968</c:v>
                </c:pt>
                <c:pt idx="1165">
                  <c:v>5.0599999999999978</c:v>
                </c:pt>
                <c:pt idx="1166">
                  <c:v>5.2199999999999989</c:v>
                </c:pt>
                <c:pt idx="1167">
                  <c:v>5.4799999999999995</c:v>
                </c:pt>
                <c:pt idx="1168">
                  <c:v>5.5400000000000009</c:v>
                </c:pt>
                <c:pt idx="1169">
                  <c:v>5.1000000000000014</c:v>
                </c:pt>
                <c:pt idx="1170">
                  <c:v>5.2800000000000029</c:v>
                </c:pt>
                <c:pt idx="1171">
                  <c:v>5.2800000000000011</c:v>
                </c:pt>
                <c:pt idx="1172">
                  <c:v>5.1600000000000019</c:v>
                </c:pt>
                <c:pt idx="1173">
                  <c:v>5.2200000000000033</c:v>
                </c:pt>
                <c:pt idx="1174">
                  <c:v>5.3200000000000029</c:v>
                </c:pt>
                <c:pt idx="1175">
                  <c:v>5.1000000000000032</c:v>
                </c:pt>
                <c:pt idx="1176">
                  <c:v>5.1400000000000023</c:v>
                </c:pt>
                <c:pt idx="1177">
                  <c:v>5.0600000000000005</c:v>
                </c:pt>
                <c:pt idx="1178">
                  <c:v>4.9600000000000009</c:v>
                </c:pt>
                <c:pt idx="1179">
                  <c:v>5.0600000000000005</c:v>
                </c:pt>
                <c:pt idx="1180">
                  <c:v>5.0400000000000009</c:v>
                </c:pt>
                <c:pt idx="1181">
                  <c:v>5.1000000000000014</c:v>
                </c:pt>
                <c:pt idx="1182">
                  <c:v>5.0600000000000023</c:v>
                </c:pt>
                <c:pt idx="1183">
                  <c:v>4.8800000000000008</c:v>
                </c:pt>
                <c:pt idx="1184">
                  <c:v>5.0000000000000018</c:v>
                </c:pt>
                <c:pt idx="1185">
                  <c:v>5.2</c:v>
                </c:pt>
                <c:pt idx="1186">
                  <c:v>5.12</c:v>
                </c:pt>
                <c:pt idx="1187">
                  <c:v>4.9400000000000004</c:v>
                </c:pt>
                <c:pt idx="1188">
                  <c:v>5.1000000000000014</c:v>
                </c:pt>
                <c:pt idx="1189">
                  <c:v>4.9400000000000004</c:v>
                </c:pt>
                <c:pt idx="1190">
                  <c:v>4.4600000000000009</c:v>
                </c:pt>
                <c:pt idx="1191">
                  <c:v>4.6400000000000006</c:v>
                </c:pt>
                <c:pt idx="1192">
                  <c:v>4.9000000000000004</c:v>
                </c:pt>
                <c:pt idx="1193">
                  <c:v>4.839999999999999</c:v>
                </c:pt>
                <c:pt idx="1194">
                  <c:v>4.7199999999999989</c:v>
                </c:pt>
                <c:pt idx="1195">
                  <c:v>4.6599999999999993</c:v>
                </c:pt>
                <c:pt idx="1196">
                  <c:v>4.0599999999999996</c:v>
                </c:pt>
                <c:pt idx="1197">
                  <c:v>4.4000000000000004</c:v>
                </c:pt>
                <c:pt idx="1198">
                  <c:v>4.4600000000000009</c:v>
                </c:pt>
                <c:pt idx="1199">
                  <c:v>4.5800000000000027</c:v>
                </c:pt>
                <c:pt idx="1200">
                  <c:v>4.900000000000003</c:v>
                </c:pt>
                <c:pt idx="1201">
                  <c:v>4.9200000000000035</c:v>
                </c:pt>
                <c:pt idx="1202">
                  <c:v>4.6200000000000028</c:v>
                </c:pt>
                <c:pt idx="1203">
                  <c:v>4.6200000000000028</c:v>
                </c:pt>
                <c:pt idx="1204">
                  <c:v>4.5400000000000018</c:v>
                </c:pt>
                <c:pt idx="1205">
                  <c:v>4.4600000000000026</c:v>
                </c:pt>
                <c:pt idx="1206">
                  <c:v>4.8200000000000029</c:v>
                </c:pt>
                <c:pt idx="1207">
                  <c:v>4.7600000000000025</c:v>
                </c:pt>
                <c:pt idx="1208">
                  <c:v>4.7600000000000007</c:v>
                </c:pt>
                <c:pt idx="1209">
                  <c:v>4.82</c:v>
                </c:pt>
                <c:pt idx="1210">
                  <c:v>4.7600000000000007</c:v>
                </c:pt>
                <c:pt idx="1211">
                  <c:v>4.9600000000000009</c:v>
                </c:pt>
                <c:pt idx="1212">
                  <c:v>5.0200000000000005</c:v>
                </c:pt>
                <c:pt idx="1213">
                  <c:v>5.080000000000001</c:v>
                </c:pt>
                <c:pt idx="1214">
                  <c:v>4.8800000000000008</c:v>
                </c:pt>
                <c:pt idx="1215">
                  <c:v>5.0600000000000005</c:v>
                </c:pt>
                <c:pt idx="1216">
                  <c:v>4.7799999999999994</c:v>
                </c:pt>
                <c:pt idx="1217">
                  <c:v>4.74</c:v>
                </c:pt>
                <c:pt idx="1218">
                  <c:v>4.42</c:v>
                </c:pt>
                <c:pt idx="1219">
                  <c:v>4.6400000000000006</c:v>
                </c:pt>
                <c:pt idx="1220">
                  <c:v>4.4799999999999995</c:v>
                </c:pt>
                <c:pt idx="1221">
                  <c:v>4.7200000000000006</c:v>
                </c:pt>
                <c:pt idx="1222">
                  <c:v>5.08</c:v>
                </c:pt>
                <c:pt idx="1223">
                  <c:v>5</c:v>
                </c:pt>
                <c:pt idx="1224">
                  <c:v>5.2600000000000007</c:v>
                </c:pt>
                <c:pt idx="1225">
                  <c:v>5.4400000000000022</c:v>
                </c:pt>
                <c:pt idx="1226">
                  <c:v>5.6200000000000019</c:v>
                </c:pt>
                <c:pt idx="1227">
                  <c:v>5.0200000000000014</c:v>
                </c:pt>
                <c:pt idx="1228">
                  <c:v>5.1400000000000006</c:v>
                </c:pt>
                <c:pt idx="1229">
                  <c:v>4.74</c:v>
                </c:pt>
                <c:pt idx="1230">
                  <c:v>4.5599999999999996</c:v>
                </c:pt>
                <c:pt idx="1231">
                  <c:v>4.1799999999999988</c:v>
                </c:pt>
                <c:pt idx="1232">
                  <c:v>4.5399999999999983</c:v>
                </c:pt>
                <c:pt idx="1233">
                  <c:v>4.7</c:v>
                </c:pt>
                <c:pt idx="1234">
                  <c:v>5.0399999999999991</c:v>
                </c:pt>
                <c:pt idx="1235">
                  <c:v>5.2999999999999989</c:v>
                </c:pt>
                <c:pt idx="1236">
                  <c:v>5.0199999999999987</c:v>
                </c:pt>
                <c:pt idx="1237">
                  <c:v>4.5399999999999991</c:v>
                </c:pt>
                <c:pt idx="1238">
                  <c:v>4.7599999999999989</c:v>
                </c:pt>
                <c:pt idx="1239">
                  <c:v>4.4799999999999986</c:v>
                </c:pt>
                <c:pt idx="1240">
                  <c:v>4.2</c:v>
                </c:pt>
                <c:pt idx="1241">
                  <c:v>4.8400000000000007</c:v>
                </c:pt>
                <c:pt idx="1242">
                  <c:v>5.0400000000000009</c:v>
                </c:pt>
                <c:pt idx="1243">
                  <c:v>5.0200000000000014</c:v>
                </c:pt>
                <c:pt idx="1244">
                  <c:v>5.160000000000001</c:v>
                </c:pt>
                <c:pt idx="1245">
                  <c:v>5.32</c:v>
                </c:pt>
                <c:pt idx="1246">
                  <c:v>5.0199999999999996</c:v>
                </c:pt>
                <c:pt idx="1247">
                  <c:v>5.38</c:v>
                </c:pt>
                <c:pt idx="1248">
                  <c:v>5.34</c:v>
                </c:pt>
                <c:pt idx="1249">
                  <c:v>5.3</c:v>
                </c:pt>
                <c:pt idx="1250">
                  <c:v>5.28</c:v>
                </c:pt>
                <c:pt idx="1251">
                  <c:v>5.5000000000000009</c:v>
                </c:pt>
                <c:pt idx="1252">
                  <c:v>5.8800000000000008</c:v>
                </c:pt>
                <c:pt idx="1253">
                  <c:v>5.5200000000000005</c:v>
                </c:pt>
                <c:pt idx="1254">
                  <c:v>5.74</c:v>
                </c:pt>
                <c:pt idx="1255">
                  <c:v>5.8</c:v>
                </c:pt>
                <c:pt idx="1256">
                  <c:v>5.68</c:v>
                </c:pt>
                <c:pt idx="1257">
                  <c:v>5.34</c:v>
                </c:pt>
                <c:pt idx="1258">
                  <c:v>5.4</c:v>
                </c:pt>
                <c:pt idx="1259">
                  <c:v>5.1599999999999993</c:v>
                </c:pt>
                <c:pt idx="1260">
                  <c:v>5.18</c:v>
                </c:pt>
                <c:pt idx="1261">
                  <c:v>4.92</c:v>
                </c:pt>
                <c:pt idx="1262">
                  <c:v>4.4799999999999995</c:v>
                </c:pt>
                <c:pt idx="1263">
                  <c:v>4.4599999999999991</c:v>
                </c:pt>
                <c:pt idx="1264">
                  <c:v>4.24</c:v>
                </c:pt>
                <c:pt idx="1265">
                  <c:v>3.9</c:v>
                </c:pt>
                <c:pt idx="1266">
                  <c:v>4.22</c:v>
                </c:pt>
                <c:pt idx="1267">
                  <c:v>4.3999999999999995</c:v>
                </c:pt>
                <c:pt idx="1268">
                  <c:v>4.42</c:v>
                </c:pt>
                <c:pt idx="1269">
                  <c:v>4.1799999999999988</c:v>
                </c:pt>
                <c:pt idx="1270">
                  <c:v>4.0199999999999987</c:v>
                </c:pt>
                <c:pt idx="1271">
                  <c:v>3.72</c:v>
                </c:pt>
                <c:pt idx="1272">
                  <c:v>3.7400000000000007</c:v>
                </c:pt>
                <c:pt idx="1273">
                  <c:v>3.1600000000000006</c:v>
                </c:pt>
                <c:pt idx="1274">
                  <c:v>3.6000000000000014</c:v>
                </c:pt>
                <c:pt idx="1275">
                  <c:v>3.9400000000000004</c:v>
                </c:pt>
                <c:pt idx="1276">
                  <c:v>4.1199999999999992</c:v>
                </c:pt>
                <c:pt idx="1277">
                  <c:v>4.24</c:v>
                </c:pt>
                <c:pt idx="1278">
                  <c:v>4.7200000000000006</c:v>
                </c:pt>
                <c:pt idx="1279">
                  <c:v>4.5799999999999992</c:v>
                </c:pt>
                <c:pt idx="1280">
                  <c:v>4.5599999999999996</c:v>
                </c:pt>
                <c:pt idx="1281">
                  <c:v>4.3400000000000007</c:v>
                </c:pt>
                <c:pt idx="1282">
                  <c:v>3.9799999999999995</c:v>
                </c:pt>
                <c:pt idx="1283">
                  <c:v>3.9799999999999995</c:v>
                </c:pt>
                <c:pt idx="1284">
                  <c:v>3.680000000000001</c:v>
                </c:pt>
                <c:pt idx="1285">
                  <c:v>3.3600000000000008</c:v>
                </c:pt>
                <c:pt idx="1286">
                  <c:v>3.3200000000000003</c:v>
                </c:pt>
                <c:pt idx="1287">
                  <c:v>3.3</c:v>
                </c:pt>
                <c:pt idx="1288">
                  <c:v>3.3200000000000003</c:v>
                </c:pt>
                <c:pt idx="1289">
                  <c:v>3.5200000000000005</c:v>
                </c:pt>
                <c:pt idx="1290">
                  <c:v>3.5799999999999996</c:v>
                </c:pt>
                <c:pt idx="1291">
                  <c:v>3.6599999999999993</c:v>
                </c:pt>
                <c:pt idx="1292">
                  <c:v>3.5</c:v>
                </c:pt>
                <c:pt idx="1293">
                  <c:v>3.2599999999999993</c:v>
                </c:pt>
                <c:pt idx="1294">
                  <c:v>3.0999999999999996</c:v>
                </c:pt>
                <c:pt idx="1295">
                  <c:v>3.1399999999999997</c:v>
                </c:pt>
                <c:pt idx="1296">
                  <c:v>3.0199999999999996</c:v>
                </c:pt>
                <c:pt idx="1297">
                  <c:v>3.28</c:v>
                </c:pt>
                <c:pt idx="1298">
                  <c:v>3.4</c:v>
                </c:pt>
                <c:pt idx="1299">
                  <c:v>3.5</c:v>
                </c:pt>
                <c:pt idx="1300">
                  <c:v>3.3599999999999994</c:v>
                </c:pt>
                <c:pt idx="1301">
                  <c:v>3.2199999999999998</c:v>
                </c:pt>
                <c:pt idx="1302">
                  <c:v>3.38</c:v>
                </c:pt>
                <c:pt idx="1303">
                  <c:v>3.3600000000000003</c:v>
                </c:pt>
                <c:pt idx="1304">
                  <c:v>3.22</c:v>
                </c:pt>
                <c:pt idx="1305">
                  <c:v>3.18</c:v>
                </c:pt>
                <c:pt idx="1306">
                  <c:v>3.3200000000000003</c:v>
                </c:pt>
                <c:pt idx="1307">
                  <c:v>3.3599999999999994</c:v>
                </c:pt>
                <c:pt idx="1308">
                  <c:v>3.4599999999999995</c:v>
                </c:pt>
                <c:pt idx="1309">
                  <c:v>3.5200000000000005</c:v>
                </c:pt>
                <c:pt idx="1310">
                  <c:v>3.8</c:v>
                </c:pt>
                <c:pt idx="1311">
                  <c:v>3.8</c:v>
                </c:pt>
                <c:pt idx="1312">
                  <c:v>3.72</c:v>
                </c:pt>
                <c:pt idx="1313">
                  <c:v>3.6799999999999997</c:v>
                </c:pt>
                <c:pt idx="1314">
                  <c:v>3.28</c:v>
                </c:pt>
                <c:pt idx="1315">
                  <c:v>3.3599999999999994</c:v>
                </c:pt>
                <c:pt idx="1316">
                  <c:v>3.3</c:v>
                </c:pt>
                <c:pt idx="1317">
                  <c:v>3.22</c:v>
                </c:pt>
                <c:pt idx="1318">
                  <c:v>2.8</c:v>
                </c:pt>
                <c:pt idx="1319">
                  <c:v>2.8</c:v>
                </c:pt>
                <c:pt idx="1320">
                  <c:v>2.5200000000000005</c:v>
                </c:pt>
                <c:pt idx="1321">
                  <c:v>2.7199999999999998</c:v>
                </c:pt>
                <c:pt idx="1322">
                  <c:v>2.34</c:v>
                </c:pt>
                <c:pt idx="1323">
                  <c:v>2.8199999999999994</c:v>
                </c:pt>
                <c:pt idx="1324">
                  <c:v>3.1199999999999997</c:v>
                </c:pt>
                <c:pt idx="1325">
                  <c:v>2.78</c:v>
                </c:pt>
                <c:pt idx="1326">
                  <c:v>2.64</c:v>
                </c:pt>
                <c:pt idx="1327">
                  <c:v>2.72</c:v>
                </c:pt>
                <c:pt idx="1328">
                  <c:v>2.4</c:v>
                </c:pt>
                <c:pt idx="1329">
                  <c:v>2.48</c:v>
                </c:pt>
                <c:pt idx="1330">
                  <c:v>2.98</c:v>
                </c:pt>
                <c:pt idx="1331">
                  <c:v>3.0599999999999996</c:v>
                </c:pt>
                <c:pt idx="1332">
                  <c:v>3.34</c:v>
                </c:pt>
                <c:pt idx="1333">
                  <c:v>3.7600000000000007</c:v>
                </c:pt>
                <c:pt idx="1334">
                  <c:v>3.4600000000000009</c:v>
                </c:pt>
                <c:pt idx="1335">
                  <c:v>3.28</c:v>
                </c:pt>
                <c:pt idx="1336">
                  <c:v>3.3200000000000003</c:v>
                </c:pt>
                <c:pt idx="1337">
                  <c:v>3.28</c:v>
                </c:pt>
                <c:pt idx="1338">
                  <c:v>2.7199999999999998</c:v>
                </c:pt>
                <c:pt idx="1339">
                  <c:v>2.5799999999999996</c:v>
                </c:pt>
                <c:pt idx="1340">
                  <c:v>2.2999999999999998</c:v>
                </c:pt>
                <c:pt idx="1341">
                  <c:v>2.2000000000000002</c:v>
                </c:pt>
                <c:pt idx="1342">
                  <c:v>2.1600000000000006</c:v>
                </c:pt>
                <c:pt idx="1343">
                  <c:v>2.88</c:v>
                </c:pt>
                <c:pt idx="1344">
                  <c:v>3.3200000000000003</c:v>
                </c:pt>
                <c:pt idx="1345">
                  <c:v>3.3</c:v>
                </c:pt>
                <c:pt idx="1346">
                  <c:v>3.38</c:v>
                </c:pt>
                <c:pt idx="1347">
                  <c:v>3.14</c:v>
                </c:pt>
                <c:pt idx="1348">
                  <c:v>3.0600000000000009</c:v>
                </c:pt>
                <c:pt idx="1349">
                  <c:v>2.7400000000000007</c:v>
                </c:pt>
                <c:pt idx="1350">
                  <c:v>2.74</c:v>
                </c:pt>
                <c:pt idx="1351">
                  <c:v>2.62</c:v>
                </c:pt>
                <c:pt idx="1352">
                  <c:v>2.7600000000000007</c:v>
                </c:pt>
                <c:pt idx="1353">
                  <c:v>2.04</c:v>
                </c:pt>
                <c:pt idx="1354">
                  <c:v>2.04</c:v>
                </c:pt>
                <c:pt idx="1355">
                  <c:v>2.3600000000000003</c:v>
                </c:pt>
                <c:pt idx="1356">
                  <c:v>2.3200000000000003</c:v>
                </c:pt>
                <c:pt idx="1357">
                  <c:v>2.06</c:v>
                </c:pt>
                <c:pt idx="1358">
                  <c:v>2.16</c:v>
                </c:pt>
                <c:pt idx="1359">
                  <c:v>2.2800000000000002</c:v>
                </c:pt>
                <c:pt idx="1360">
                  <c:v>1.98</c:v>
                </c:pt>
                <c:pt idx="1361">
                  <c:v>2.12</c:v>
                </c:pt>
                <c:pt idx="1362">
                  <c:v>2.48</c:v>
                </c:pt>
                <c:pt idx="1363">
                  <c:v>2.54</c:v>
                </c:pt>
                <c:pt idx="1364">
                  <c:v>2.6000000000000005</c:v>
                </c:pt>
                <c:pt idx="1365">
                  <c:v>2.7400000000000011</c:v>
                </c:pt>
                <c:pt idx="1366">
                  <c:v>2.5000000000000009</c:v>
                </c:pt>
                <c:pt idx="1367">
                  <c:v>2.2600000000000007</c:v>
                </c:pt>
                <c:pt idx="1368">
                  <c:v>2.5200000000000005</c:v>
                </c:pt>
                <c:pt idx="1369">
                  <c:v>2.36</c:v>
                </c:pt>
                <c:pt idx="1370">
                  <c:v>2.3399999999999994</c:v>
                </c:pt>
                <c:pt idx="1371">
                  <c:v>2.3999999999999995</c:v>
                </c:pt>
                <c:pt idx="1372">
                  <c:v>2.4999999999999996</c:v>
                </c:pt>
                <c:pt idx="1373">
                  <c:v>1.9599999999999995</c:v>
                </c:pt>
                <c:pt idx="1374">
                  <c:v>2.1</c:v>
                </c:pt>
                <c:pt idx="1375">
                  <c:v>2.1999999999999997</c:v>
                </c:pt>
                <c:pt idx="1376">
                  <c:v>1.8599999999999994</c:v>
                </c:pt>
                <c:pt idx="1377">
                  <c:v>1.7799999999999998</c:v>
                </c:pt>
                <c:pt idx="1378">
                  <c:v>2.34</c:v>
                </c:pt>
                <c:pt idx="1379">
                  <c:v>2.1799999999999997</c:v>
                </c:pt>
                <c:pt idx="1380">
                  <c:v>2.0400000000000005</c:v>
                </c:pt>
                <c:pt idx="1381">
                  <c:v>2.5200000000000009</c:v>
                </c:pt>
                <c:pt idx="1382">
                  <c:v>2.100000000000001</c:v>
                </c:pt>
                <c:pt idx="1383">
                  <c:v>2.080000000000001</c:v>
                </c:pt>
                <c:pt idx="1384">
                  <c:v>2.3600000000000017</c:v>
                </c:pt>
                <c:pt idx="1385">
                  <c:v>2.4200000000000008</c:v>
                </c:pt>
                <c:pt idx="1386">
                  <c:v>2.4200000000000008</c:v>
                </c:pt>
                <c:pt idx="1387">
                  <c:v>3</c:v>
                </c:pt>
                <c:pt idx="1388">
                  <c:v>3.1199999999999997</c:v>
                </c:pt>
                <c:pt idx="1389">
                  <c:v>2.5999999999999992</c:v>
                </c:pt>
                <c:pt idx="1390">
                  <c:v>2.6599999999999993</c:v>
                </c:pt>
                <c:pt idx="1391">
                  <c:v>2.5199999999999991</c:v>
                </c:pt>
                <c:pt idx="1392">
                  <c:v>2.1799999999999988</c:v>
                </c:pt>
                <c:pt idx="1393">
                  <c:v>1.599999999999999</c:v>
                </c:pt>
                <c:pt idx="1394">
                  <c:v>1.9799999999999986</c:v>
                </c:pt>
                <c:pt idx="1395">
                  <c:v>1.7399999999999989</c:v>
                </c:pt>
                <c:pt idx="1396">
                  <c:v>1.6399999999999992</c:v>
                </c:pt>
                <c:pt idx="1397">
                  <c:v>1.8999999999999997</c:v>
                </c:pt>
                <c:pt idx="1398">
                  <c:v>2.1999999999999997</c:v>
                </c:pt>
                <c:pt idx="1399">
                  <c:v>2.0199999999999996</c:v>
                </c:pt>
                <c:pt idx="1400">
                  <c:v>2.1599999999999997</c:v>
                </c:pt>
                <c:pt idx="1401">
                  <c:v>2.1199999999999992</c:v>
                </c:pt>
                <c:pt idx="1402">
                  <c:v>1.9199999999999988</c:v>
                </c:pt>
                <c:pt idx="1403">
                  <c:v>1.9399999999999988</c:v>
                </c:pt>
                <c:pt idx="1404">
                  <c:v>1.9599999999999991</c:v>
                </c:pt>
                <c:pt idx="1405">
                  <c:v>1.859999999999999</c:v>
                </c:pt>
                <c:pt idx="1406">
                  <c:v>1.8599999999999999</c:v>
                </c:pt>
                <c:pt idx="1407">
                  <c:v>1.6800000000000002</c:v>
                </c:pt>
                <c:pt idx="1408">
                  <c:v>1.6200000000000006</c:v>
                </c:pt>
                <c:pt idx="1409">
                  <c:v>1.9800000000000004</c:v>
                </c:pt>
                <c:pt idx="1410">
                  <c:v>1.9400000000000006</c:v>
                </c:pt>
                <c:pt idx="1411">
                  <c:v>1.9200000000000004</c:v>
                </c:pt>
                <c:pt idx="1412">
                  <c:v>2.16</c:v>
                </c:pt>
                <c:pt idx="1413">
                  <c:v>2.1800000000000002</c:v>
                </c:pt>
                <c:pt idx="1414">
                  <c:v>1.9800000000000009</c:v>
                </c:pt>
                <c:pt idx="1415">
                  <c:v>2.0400000000000009</c:v>
                </c:pt>
                <c:pt idx="1416">
                  <c:v>2.2400000000000011</c:v>
                </c:pt>
                <c:pt idx="1417">
                  <c:v>2.3000000000000012</c:v>
                </c:pt>
                <c:pt idx="1418">
                  <c:v>2.3200000000000012</c:v>
                </c:pt>
                <c:pt idx="1419">
                  <c:v>2.1200000000000006</c:v>
                </c:pt>
                <c:pt idx="1420">
                  <c:v>2.2199999999999998</c:v>
                </c:pt>
                <c:pt idx="1421">
                  <c:v>2.1599999999999997</c:v>
                </c:pt>
                <c:pt idx="1422">
                  <c:v>2.4999999999999996</c:v>
                </c:pt>
                <c:pt idx="1423">
                  <c:v>2.4599999999999995</c:v>
                </c:pt>
                <c:pt idx="1424">
                  <c:v>2.5399999999999996</c:v>
                </c:pt>
                <c:pt idx="1425">
                  <c:v>2.62</c:v>
                </c:pt>
                <c:pt idx="1426">
                  <c:v>2.2800000000000002</c:v>
                </c:pt>
                <c:pt idx="1427">
                  <c:v>1.7400000000000002</c:v>
                </c:pt>
                <c:pt idx="1428">
                  <c:v>2.0200000000000005</c:v>
                </c:pt>
                <c:pt idx="1429">
                  <c:v>2.2799999999999998</c:v>
                </c:pt>
                <c:pt idx="1430">
                  <c:v>2.9</c:v>
                </c:pt>
                <c:pt idx="1431">
                  <c:v>3.1799999999999997</c:v>
                </c:pt>
                <c:pt idx="1432">
                  <c:v>3.3199999999999994</c:v>
                </c:pt>
                <c:pt idx="1433">
                  <c:v>3.2599999999999993</c:v>
                </c:pt>
                <c:pt idx="1434">
                  <c:v>2.8199999999999994</c:v>
                </c:pt>
                <c:pt idx="1435">
                  <c:v>2.2799999999999989</c:v>
                </c:pt>
                <c:pt idx="1436">
                  <c:v>2.419999999999999</c:v>
                </c:pt>
                <c:pt idx="1437">
                  <c:v>2.4999999999999996</c:v>
                </c:pt>
                <c:pt idx="1438">
                  <c:v>2.48</c:v>
                </c:pt>
                <c:pt idx="1439">
                  <c:v>2.88</c:v>
                </c:pt>
                <c:pt idx="1440">
                  <c:v>3.0000000000000004</c:v>
                </c:pt>
                <c:pt idx="1441">
                  <c:v>2.84</c:v>
                </c:pt>
                <c:pt idx="1442">
                  <c:v>3.0799999999999996</c:v>
                </c:pt>
                <c:pt idx="1443">
                  <c:v>2.9799999999999995</c:v>
                </c:pt>
                <c:pt idx="1444">
                  <c:v>2.8</c:v>
                </c:pt>
                <c:pt idx="1445">
                  <c:v>2.82</c:v>
                </c:pt>
                <c:pt idx="1446">
                  <c:v>2.7</c:v>
                </c:pt>
                <c:pt idx="1447">
                  <c:v>2.5200000000000005</c:v>
                </c:pt>
                <c:pt idx="1448">
                  <c:v>2.6999999999999997</c:v>
                </c:pt>
                <c:pt idx="1449">
                  <c:v>2.7199999999999998</c:v>
                </c:pt>
                <c:pt idx="1450">
                  <c:v>2.7399999999999998</c:v>
                </c:pt>
                <c:pt idx="1451">
                  <c:v>2.96</c:v>
                </c:pt>
                <c:pt idx="1452">
                  <c:v>2.9</c:v>
                </c:pt>
                <c:pt idx="1453">
                  <c:v>2.62</c:v>
                </c:pt>
                <c:pt idx="1454">
                  <c:v>2.6599999999999993</c:v>
                </c:pt>
                <c:pt idx="1455">
                  <c:v>2.1599999999999993</c:v>
                </c:pt>
                <c:pt idx="1456">
                  <c:v>2.379999999999999</c:v>
                </c:pt>
                <c:pt idx="1457">
                  <c:v>2.2199999999999989</c:v>
                </c:pt>
                <c:pt idx="1458">
                  <c:v>2.4999999999999991</c:v>
                </c:pt>
                <c:pt idx="1459">
                  <c:v>2.9999999999999996</c:v>
                </c:pt>
                <c:pt idx="1460">
                  <c:v>3.339999999999999</c:v>
                </c:pt>
                <c:pt idx="1461">
                  <c:v>3.0799999999999996</c:v>
                </c:pt>
                <c:pt idx="1462">
                  <c:v>3.22</c:v>
                </c:pt>
                <c:pt idx="1463">
                  <c:v>3.08</c:v>
                </c:pt>
                <c:pt idx="1464">
                  <c:v>2.5599999999999996</c:v>
                </c:pt>
                <c:pt idx="1465">
                  <c:v>2.46</c:v>
                </c:pt>
                <c:pt idx="1466">
                  <c:v>2.3999999999999995</c:v>
                </c:pt>
                <c:pt idx="1467">
                  <c:v>2.34</c:v>
                </c:pt>
                <c:pt idx="1468">
                  <c:v>2.3199999999999994</c:v>
                </c:pt>
                <c:pt idx="1469">
                  <c:v>2.8</c:v>
                </c:pt>
                <c:pt idx="1470">
                  <c:v>2.9400000000000004</c:v>
                </c:pt>
                <c:pt idx="1471">
                  <c:v>3.5</c:v>
                </c:pt>
                <c:pt idx="1472">
                  <c:v>3.3200000000000003</c:v>
                </c:pt>
                <c:pt idx="1473">
                  <c:v>3.6000000000000005</c:v>
                </c:pt>
                <c:pt idx="1474">
                  <c:v>3.120000000000001</c:v>
                </c:pt>
                <c:pt idx="1475">
                  <c:v>2.8200000000000012</c:v>
                </c:pt>
                <c:pt idx="1476">
                  <c:v>2.3400000000000012</c:v>
                </c:pt>
                <c:pt idx="1477">
                  <c:v>2.7800000000000011</c:v>
                </c:pt>
                <c:pt idx="1478">
                  <c:v>2.4000000000000008</c:v>
                </c:pt>
                <c:pt idx="1479">
                  <c:v>2.38</c:v>
                </c:pt>
                <c:pt idx="1480">
                  <c:v>2.68</c:v>
                </c:pt>
                <c:pt idx="1481">
                  <c:v>2.7399999999999998</c:v>
                </c:pt>
                <c:pt idx="1482">
                  <c:v>2.56</c:v>
                </c:pt>
                <c:pt idx="1483">
                  <c:v>2.7399999999999998</c:v>
                </c:pt>
                <c:pt idx="1484">
                  <c:v>2.2600000000000002</c:v>
                </c:pt>
                <c:pt idx="1485">
                  <c:v>2.2800000000000002</c:v>
                </c:pt>
                <c:pt idx="1486">
                  <c:v>2.02</c:v>
                </c:pt>
                <c:pt idx="1487">
                  <c:v>2.0599999999999996</c:v>
                </c:pt>
                <c:pt idx="1488">
                  <c:v>1.98</c:v>
                </c:pt>
                <c:pt idx="1489">
                  <c:v>2.5000000000000004</c:v>
                </c:pt>
                <c:pt idx="1490">
                  <c:v>2.3600000000000003</c:v>
                </c:pt>
                <c:pt idx="1491">
                  <c:v>2.5200000000000005</c:v>
                </c:pt>
                <c:pt idx="1492">
                  <c:v>2.8000000000000003</c:v>
                </c:pt>
                <c:pt idx="1493">
                  <c:v>2.6600000000000006</c:v>
                </c:pt>
                <c:pt idx="1494">
                  <c:v>2.8000000000000003</c:v>
                </c:pt>
                <c:pt idx="1495">
                  <c:v>2.64</c:v>
                </c:pt>
                <c:pt idx="1496">
                  <c:v>2.44</c:v>
                </c:pt>
                <c:pt idx="1497">
                  <c:v>2.2599999999999998</c:v>
                </c:pt>
                <c:pt idx="1498">
                  <c:v>2.52</c:v>
                </c:pt>
                <c:pt idx="1499">
                  <c:v>2.3199999999999998</c:v>
                </c:pt>
                <c:pt idx="1500">
                  <c:v>2.74</c:v>
                </c:pt>
                <c:pt idx="1501">
                  <c:v>2.8200000000000003</c:v>
                </c:pt>
                <c:pt idx="1502">
                  <c:v>2.8200000000000003</c:v>
                </c:pt>
                <c:pt idx="1503">
                  <c:v>2.5000000000000004</c:v>
                </c:pt>
                <c:pt idx="1504">
                  <c:v>2.7400000000000007</c:v>
                </c:pt>
                <c:pt idx="1505">
                  <c:v>2.5000000000000004</c:v>
                </c:pt>
                <c:pt idx="1506">
                  <c:v>2.6600000000000006</c:v>
                </c:pt>
                <c:pt idx="1507">
                  <c:v>2.3400000000000003</c:v>
                </c:pt>
                <c:pt idx="1508">
                  <c:v>2.4</c:v>
                </c:pt>
                <c:pt idx="1509">
                  <c:v>2.2799999999999998</c:v>
                </c:pt>
                <c:pt idx="1510">
                  <c:v>2.0799999999999996</c:v>
                </c:pt>
                <c:pt idx="1511">
                  <c:v>1.8799999999999997</c:v>
                </c:pt>
                <c:pt idx="1512">
                  <c:v>2.2199999999999998</c:v>
                </c:pt>
                <c:pt idx="1513">
                  <c:v>2.2199999999999998</c:v>
                </c:pt>
                <c:pt idx="1514">
                  <c:v>2.3000000000000003</c:v>
                </c:pt>
                <c:pt idx="1515">
                  <c:v>2.7800000000000002</c:v>
                </c:pt>
                <c:pt idx="1516">
                  <c:v>2.8200000000000007</c:v>
                </c:pt>
                <c:pt idx="1517">
                  <c:v>2.6400000000000006</c:v>
                </c:pt>
                <c:pt idx="1518">
                  <c:v>2.9800000000000004</c:v>
                </c:pt>
                <c:pt idx="1519">
                  <c:v>2.92</c:v>
                </c:pt>
                <c:pt idx="1520">
                  <c:v>2.88</c:v>
                </c:pt>
                <c:pt idx="1521">
                  <c:v>2.88</c:v>
                </c:pt>
                <c:pt idx="1522">
                  <c:v>2.72</c:v>
                </c:pt>
                <c:pt idx="1523">
                  <c:v>2.54</c:v>
                </c:pt>
                <c:pt idx="1524">
                  <c:v>2.54</c:v>
                </c:pt>
                <c:pt idx="1525">
                  <c:v>2.08</c:v>
                </c:pt>
                <c:pt idx="1526">
                  <c:v>2.1599999999999997</c:v>
                </c:pt>
                <c:pt idx="1527">
                  <c:v>2.0799999999999996</c:v>
                </c:pt>
                <c:pt idx="1528">
                  <c:v>1.92</c:v>
                </c:pt>
                <c:pt idx="1529">
                  <c:v>1.92</c:v>
                </c:pt>
                <c:pt idx="1530">
                  <c:v>2.16</c:v>
                </c:pt>
                <c:pt idx="1531">
                  <c:v>2.04</c:v>
                </c:pt>
                <c:pt idx="1532">
                  <c:v>2.3400000000000003</c:v>
                </c:pt>
                <c:pt idx="1533">
                  <c:v>2.7199999999999998</c:v>
                </c:pt>
                <c:pt idx="1534">
                  <c:v>2.68</c:v>
                </c:pt>
                <c:pt idx="1535">
                  <c:v>2.5599999999999996</c:v>
                </c:pt>
                <c:pt idx="1536">
                  <c:v>2.9999999999999996</c:v>
                </c:pt>
                <c:pt idx="1537">
                  <c:v>3.0399999999999996</c:v>
                </c:pt>
                <c:pt idx="1538">
                  <c:v>2.7199999999999998</c:v>
                </c:pt>
                <c:pt idx="1539">
                  <c:v>2.46</c:v>
                </c:pt>
                <c:pt idx="1540">
                  <c:v>2.4199999999999995</c:v>
                </c:pt>
                <c:pt idx="1541">
                  <c:v>2.2999999999999998</c:v>
                </c:pt>
                <c:pt idx="1542">
                  <c:v>2.4400000000000004</c:v>
                </c:pt>
                <c:pt idx="1543">
                  <c:v>2.4200000000000004</c:v>
                </c:pt>
                <c:pt idx="1544">
                  <c:v>2.2000000000000002</c:v>
                </c:pt>
                <c:pt idx="1545">
                  <c:v>2.1800000000000006</c:v>
                </c:pt>
                <c:pt idx="1546">
                  <c:v>2.06</c:v>
                </c:pt>
                <c:pt idx="1547">
                  <c:v>1.8</c:v>
                </c:pt>
                <c:pt idx="1548">
                  <c:v>1.9600000000000002</c:v>
                </c:pt>
                <c:pt idx="1549">
                  <c:v>2.54</c:v>
                </c:pt>
                <c:pt idx="1550">
                  <c:v>2.3600000000000003</c:v>
                </c:pt>
                <c:pt idx="1551">
                  <c:v>2.2199999999999998</c:v>
                </c:pt>
                <c:pt idx="1552">
                  <c:v>2.1399999999999997</c:v>
                </c:pt>
                <c:pt idx="1553">
                  <c:v>2.1</c:v>
                </c:pt>
                <c:pt idx="1554">
                  <c:v>1.8399999999999999</c:v>
                </c:pt>
                <c:pt idx="1555">
                  <c:v>2.1599999999999997</c:v>
                </c:pt>
                <c:pt idx="1556">
                  <c:v>2.0799999999999996</c:v>
                </c:pt>
                <c:pt idx="1557">
                  <c:v>2.3599999999999994</c:v>
                </c:pt>
                <c:pt idx="1558">
                  <c:v>2.4399999999999995</c:v>
                </c:pt>
                <c:pt idx="1559">
                  <c:v>2.46</c:v>
                </c:pt>
                <c:pt idx="1560">
                  <c:v>2.2599999999999998</c:v>
                </c:pt>
                <c:pt idx="1561">
                  <c:v>2.5</c:v>
                </c:pt>
                <c:pt idx="1562">
                  <c:v>2.3000000000000003</c:v>
                </c:pt>
                <c:pt idx="1563">
                  <c:v>2.06</c:v>
                </c:pt>
                <c:pt idx="1564">
                  <c:v>2.2999999999999998</c:v>
                </c:pt>
                <c:pt idx="1565">
                  <c:v>2.86</c:v>
                </c:pt>
                <c:pt idx="1566">
                  <c:v>2.82</c:v>
                </c:pt>
                <c:pt idx="1567">
                  <c:v>2.6799999999999997</c:v>
                </c:pt>
                <c:pt idx="1568">
                  <c:v>2.88</c:v>
                </c:pt>
                <c:pt idx="1569">
                  <c:v>3.0599999999999996</c:v>
                </c:pt>
                <c:pt idx="1570">
                  <c:v>2.42</c:v>
                </c:pt>
                <c:pt idx="1571">
                  <c:v>2.38</c:v>
                </c:pt>
                <c:pt idx="1572">
                  <c:v>2.3199999999999998</c:v>
                </c:pt>
                <c:pt idx="1573">
                  <c:v>2.0999999999999996</c:v>
                </c:pt>
                <c:pt idx="1574">
                  <c:v>1.5199999999999996</c:v>
                </c:pt>
                <c:pt idx="1575">
                  <c:v>1.6999999999999997</c:v>
                </c:pt>
                <c:pt idx="1576">
                  <c:v>2.04</c:v>
                </c:pt>
                <c:pt idx="1577">
                  <c:v>1.9600000000000002</c:v>
                </c:pt>
                <c:pt idx="1578">
                  <c:v>2.0200000000000005</c:v>
                </c:pt>
                <c:pt idx="1579">
                  <c:v>2.12</c:v>
                </c:pt>
                <c:pt idx="1580">
                  <c:v>1.98</c:v>
                </c:pt>
                <c:pt idx="1581">
                  <c:v>1.0999999999999996</c:v>
                </c:pt>
                <c:pt idx="1582">
                  <c:v>1.44</c:v>
                </c:pt>
                <c:pt idx="1583">
                  <c:v>1.7</c:v>
                </c:pt>
                <c:pt idx="1584">
                  <c:v>1.9</c:v>
                </c:pt>
                <c:pt idx="1585">
                  <c:v>2.1800000000000006</c:v>
                </c:pt>
                <c:pt idx="1586">
                  <c:v>2.9400000000000004</c:v>
                </c:pt>
                <c:pt idx="1587">
                  <c:v>2.74</c:v>
                </c:pt>
                <c:pt idx="1588">
                  <c:v>2.4200000000000008</c:v>
                </c:pt>
                <c:pt idx="1589">
                  <c:v>2.6000000000000005</c:v>
                </c:pt>
                <c:pt idx="1590">
                  <c:v>2.4800000000000004</c:v>
                </c:pt>
                <c:pt idx="1591">
                  <c:v>2.3800000000000003</c:v>
                </c:pt>
                <c:pt idx="1592">
                  <c:v>2.5400000000000005</c:v>
                </c:pt>
                <c:pt idx="1593">
                  <c:v>2.5800000000000005</c:v>
                </c:pt>
                <c:pt idx="1594">
                  <c:v>2.3000000000000012</c:v>
                </c:pt>
                <c:pt idx="1595">
                  <c:v>2.0600000000000009</c:v>
                </c:pt>
                <c:pt idx="1596">
                  <c:v>2.0800000000000005</c:v>
                </c:pt>
                <c:pt idx="1597">
                  <c:v>2.0200000000000005</c:v>
                </c:pt>
                <c:pt idx="1598">
                  <c:v>2.3199999999999998</c:v>
                </c:pt>
                <c:pt idx="1599">
                  <c:v>2.2000000000000002</c:v>
                </c:pt>
                <c:pt idx="1600">
                  <c:v>1.9999999999999996</c:v>
                </c:pt>
                <c:pt idx="1601">
                  <c:v>1.9199999999999995</c:v>
                </c:pt>
                <c:pt idx="1602">
                  <c:v>1.94</c:v>
                </c:pt>
                <c:pt idx="1603">
                  <c:v>1.6799999999999997</c:v>
                </c:pt>
                <c:pt idx="1604">
                  <c:v>1.3999999999999992</c:v>
                </c:pt>
                <c:pt idx="1605">
                  <c:v>1.6799999999999993</c:v>
                </c:pt>
                <c:pt idx="1606">
                  <c:v>1.6999999999999993</c:v>
                </c:pt>
                <c:pt idx="1607">
                  <c:v>2.0399999999999991</c:v>
                </c:pt>
                <c:pt idx="1608">
                  <c:v>1.9599999999999997</c:v>
                </c:pt>
                <c:pt idx="1609">
                  <c:v>1.9599999999999997</c:v>
                </c:pt>
                <c:pt idx="1610">
                  <c:v>1.9599999999999995</c:v>
                </c:pt>
                <c:pt idx="1611">
                  <c:v>1.6599999999999995</c:v>
                </c:pt>
                <c:pt idx="1612">
                  <c:v>1.379999999999999</c:v>
                </c:pt>
                <c:pt idx="1613">
                  <c:v>1.3999999999999986</c:v>
                </c:pt>
                <c:pt idx="1614">
                  <c:v>1.7999999999999985</c:v>
                </c:pt>
                <c:pt idx="1615">
                  <c:v>1.7599999999999993</c:v>
                </c:pt>
                <c:pt idx="1616">
                  <c:v>2</c:v>
                </c:pt>
                <c:pt idx="1617">
                  <c:v>1.7400000000000007</c:v>
                </c:pt>
                <c:pt idx="1618">
                  <c:v>1.4800000000000004</c:v>
                </c:pt>
                <c:pt idx="1619">
                  <c:v>1.6200000000000003</c:v>
                </c:pt>
                <c:pt idx="1620">
                  <c:v>1.64</c:v>
                </c:pt>
                <c:pt idx="1621">
                  <c:v>1.7</c:v>
                </c:pt>
                <c:pt idx="1622">
                  <c:v>1.6</c:v>
                </c:pt>
                <c:pt idx="1623">
                  <c:v>1.7200000000000002</c:v>
                </c:pt>
                <c:pt idx="1624">
                  <c:v>1.5200000000000002</c:v>
                </c:pt>
                <c:pt idx="1625">
                  <c:v>1.6000000000000008</c:v>
                </c:pt>
                <c:pt idx="1626">
                  <c:v>1.5000000000000007</c:v>
                </c:pt>
                <c:pt idx="1627">
                  <c:v>1.4400000000000006</c:v>
                </c:pt>
                <c:pt idx="1628">
                  <c:v>1.4000000000000008</c:v>
                </c:pt>
                <c:pt idx="1629">
                  <c:v>1.4600000000000009</c:v>
                </c:pt>
                <c:pt idx="1630">
                  <c:v>1.6200000000000003</c:v>
                </c:pt>
                <c:pt idx="1631">
                  <c:v>1.4</c:v>
                </c:pt>
                <c:pt idx="1632">
                  <c:v>2.0799999999999996</c:v>
                </c:pt>
                <c:pt idx="1633">
                  <c:v>2.0199999999999996</c:v>
                </c:pt>
                <c:pt idx="1634">
                  <c:v>1.7799999999999989</c:v>
                </c:pt>
                <c:pt idx="1635">
                  <c:v>1.64</c:v>
                </c:pt>
                <c:pt idx="1636">
                  <c:v>1.7600000000000002</c:v>
                </c:pt>
                <c:pt idx="1637">
                  <c:v>1.7400000000000007</c:v>
                </c:pt>
                <c:pt idx="1638">
                  <c:v>1.8200000000000003</c:v>
                </c:pt>
                <c:pt idx="1639">
                  <c:v>2.4600000000000009</c:v>
                </c:pt>
                <c:pt idx="1640">
                  <c:v>2.660000000000001</c:v>
                </c:pt>
                <c:pt idx="1641">
                  <c:v>2.9400000000000004</c:v>
                </c:pt>
                <c:pt idx="1642">
                  <c:v>2.5200000000000005</c:v>
                </c:pt>
                <c:pt idx="1643">
                  <c:v>2.7400000000000007</c:v>
                </c:pt>
                <c:pt idx="1644">
                  <c:v>2.4200000000000008</c:v>
                </c:pt>
                <c:pt idx="1645">
                  <c:v>2.6800000000000006</c:v>
                </c:pt>
                <c:pt idx="1646">
                  <c:v>2.2999999999999998</c:v>
                </c:pt>
                <c:pt idx="1647">
                  <c:v>2.46</c:v>
                </c:pt>
                <c:pt idx="1648">
                  <c:v>2.66</c:v>
                </c:pt>
                <c:pt idx="1649">
                  <c:v>2.56</c:v>
                </c:pt>
                <c:pt idx="1650">
                  <c:v>2.3600000000000003</c:v>
                </c:pt>
                <c:pt idx="1651">
                  <c:v>2.8800000000000003</c:v>
                </c:pt>
                <c:pt idx="1652">
                  <c:v>2.54</c:v>
                </c:pt>
                <c:pt idx="1653">
                  <c:v>2.6799999999999997</c:v>
                </c:pt>
                <c:pt idx="1654">
                  <c:v>2.9399999999999991</c:v>
                </c:pt>
                <c:pt idx="1655">
                  <c:v>2.6799999999999997</c:v>
                </c:pt>
                <c:pt idx="1656">
                  <c:v>2.0199999999999996</c:v>
                </c:pt>
                <c:pt idx="1657">
                  <c:v>2.2600000000000002</c:v>
                </c:pt>
                <c:pt idx="1658">
                  <c:v>1.9400000000000006</c:v>
                </c:pt>
                <c:pt idx="1659">
                  <c:v>2.0000000000000009</c:v>
                </c:pt>
                <c:pt idx="1660">
                  <c:v>2.4</c:v>
                </c:pt>
                <c:pt idx="1661">
                  <c:v>2.8800000000000003</c:v>
                </c:pt>
                <c:pt idx="1662">
                  <c:v>2.8600000000000003</c:v>
                </c:pt>
                <c:pt idx="1663">
                  <c:v>2.5</c:v>
                </c:pt>
                <c:pt idx="1664">
                  <c:v>2.46</c:v>
                </c:pt>
                <c:pt idx="1665">
                  <c:v>2.1</c:v>
                </c:pt>
                <c:pt idx="1666">
                  <c:v>1.8399999999999999</c:v>
                </c:pt>
                <c:pt idx="1667">
                  <c:v>1.6600000000000001</c:v>
                </c:pt>
                <c:pt idx="1668">
                  <c:v>2.2000000000000002</c:v>
                </c:pt>
                <c:pt idx="1669">
                  <c:v>1.9199999999999995</c:v>
                </c:pt>
                <c:pt idx="1670">
                  <c:v>1.7600000000000002</c:v>
                </c:pt>
                <c:pt idx="1671">
                  <c:v>1.8200000000000003</c:v>
                </c:pt>
                <c:pt idx="1672">
                  <c:v>2.12</c:v>
                </c:pt>
                <c:pt idx="1673">
                  <c:v>2.0400000000000005</c:v>
                </c:pt>
                <c:pt idx="1674">
                  <c:v>1.7800000000000005</c:v>
                </c:pt>
                <c:pt idx="1675">
                  <c:v>1.6600000000000001</c:v>
                </c:pt>
                <c:pt idx="1676">
                  <c:v>1.3399999999999999</c:v>
                </c:pt>
                <c:pt idx="1677">
                  <c:v>1.0999999999999992</c:v>
                </c:pt>
                <c:pt idx="1678">
                  <c:v>0.53999999999999915</c:v>
                </c:pt>
                <c:pt idx="1679">
                  <c:v>0.76000000000000012</c:v>
                </c:pt>
                <c:pt idx="1680">
                  <c:v>1.1199999999999997</c:v>
                </c:pt>
                <c:pt idx="1681">
                  <c:v>1.2199999999999989</c:v>
                </c:pt>
                <c:pt idx="1682">
                  <c:v>0.74000000000000055</c:v>
                </c:pt>
                <c:pt idx="1683">
                  <c:v>1.0200000000000002</c:v>
                </c:pt>
                <c:pt idx="1684">
                  <c:v>0.82000000000000028</c:v>
                </c:pt>
                <c:pt idx="1685">
                  <c:v>0.34000000000000197</c:v>
                </c:pt>
                <c:pt idx="1686">
                  <c:v>0.10000000000000284</c:v>
                </c:pt>
                <c:pt idx="1687">
                  <c:v>0.58000000000000118</c:v>
                </c:pt>
                <c:pt idx="1688">
                  <c:v>0.58000000000000118</c:v>
                </c:pt>
                <c:pt idx="1689">
                  <c:v>0.45999999999999941</c:v>
                </c:pt>
                <c:pt idx="1690">
                  <c:v>0.67999999999999827</c:v>
                </c:pt>
                <c:pt idx="1691">
                  <c:v>0.97999999999999832</c:v>
                </c:pt>
                <c:pt idx="1692">
                  <c:v>0.87999999999999967</c:v>
                </c:pt>
                <c:pt idx="1693">
                  <c:v>0.52000000000000024</c:v>
                </c:pt>
                <c:pt idx="1694">
                  <c:v>0.20000000000000143</c:v>
                </c:pt>
                <c:pt idx="1695">
                  <c:v>0.50000000000000144</c:v>
                </c:pt>
                <c:pt idx="1696">
                  <c:v>0.96000000000000085</c:v>
                </c:pt>
                <c:pt idx="1697">
                  <c:v>0.95999999999999941</c:v>
                </c:pt>
                <c:pt idx="1698">
                  <c:v>1.1999999999999986</c:v>
                </c:pt>
                <c:pt idx="1699">
                  <c:v>2.0799999999999983</c:v>
                </c:pt>
                <c:pt idx="1700">
                  <c:v>2.1399999999999979</c:v>
                </c:pt>
                <c:pt idx="1701">
                  <c:v>1.7999999999999985</c:v>
                </c:pt>
                <c:pt idx="1702">
                  <c:v>1.9799999999999998</c:v>
                </c:pt>
                <c:pt idx="1703">
                  <c:v>2.5</c:v>
                </c:pt>
                <c:pt idx="1704">
                  <c:v>2.38</c:v>
                </c:pt>
                <c:pt idx="1705">
                  <c:v>2.2400000000000007</c:v>
                </c:pt>
                <c:pt idx="1706">
                  <c:v>2.4</c:v>
                </c:pt>
                <c:pt idx="1707">
                  <c:v>2.5200000000000005</c:v>
                </c:pt>
                <c:pt idx="1708">
                  <c:v>2.2200000000000002</c:v>
                </c:pt>
                <c:pt idx="1709">
                  <c:v>2.4200000000000004</c:v>
                </c:pt>
                <c:pt idx="1710">
                  <c:v>2.8599999999999994</c:v>
                </c:pt>
                <c:pt idx="1711">
                  <c:v>2.8</c:v>
                </c:pt>
                <c:pt idx="1712">
                  <c:v>2.6</c:v>
                </c:pt>
                <c:pt idx="1713">
                  <c:v>2.6399999999999992</c:v>
                </c:pt>
                <c:pt idx="1714">
                  <c:v>2.5199999999999987</c:v>
                </c:pt>
                <c:pt idx="1715">
                  <c:v>2.1799999999999997</c:v>
                </c:pt>
                <c:pt idx="1716">
                  <c:v>2.0999999999999988</c:v>
                </c:pt>
                <c:pt idx="1717">
                  <c:v>2.4199999999999973</c:v>
                </c:pt>
                <c:pt idx="1718">
                  <c:v>2.4999999999999973</c:v>
                </c:pt>
                <c:pt idx="1719">
                  <c:v>2.3999999999999986</c:v>
                </c:pt>
                <c:pt idx="1720">
                  <c:v>2.5399999999999978</c:v>
                </c:pt>
                <c:pt idx="1721">
                  <c:v>2.919999999999999</c:v>
                </c:pt>
                <c:pt idx="1722">
                  <c:v>2.8</c:v>
                </c:pt>
                <c:pt idx="1723">
                  <c:v>3.1200000000000019</c:v>
                </c:pt>
                <c:pt idx="1724">
                  <c:v>2.9400000000000004</c:v>
                </c:pt>
                <c:pt idx="1725">
                  <c:v>2.9200000000000004</c:v>
                </c:pt>
                <c:pt idx="1726">
                  <c:v>2.7599999999999993</c:v>
                </c:pt>
                <c:pt idx="1727">
                  <c:v>2.5599999999999996</c:v>
                </c:pt>
                <c:pt idx="1728">
                  <c:v>2.1999999999999984</c:v>
                </c:pt>
                <c:pt idx="1729">
                  <c:v>2.1799999999999984</c:v>
                </c:pt>
                <c:pt idx="1730">
                  <c:v>1.8</c:v>
                </c:pt>
                <c:pt idx="1731">
                  <c:v>1.9400000000000006</c:v>
                </c:pt>
                <c:pt idx="1732">
                  <c:v>2.319999999999999</c:v>
                </c:pt>
                <c:pt idx="1733">
                  <c:v>2.4799999999999995</c:v>
                </c:pt>
                <c:pt idx="1734">
                  <c:v>2.7200000000000015</c:v>
                </c:pt>
                <c:pt idx="1735">
                  <c:v>3.1000000000000014</c:v>
                </c:pt>
                <c:pt idx="1736">
                  <c:v>3.1000000000000014</c:v>
                </c:pt>
                <c:pt idx="1737">
                  <c:v>3.240000000000002</c:v>
                </c:pt>
                <c:pt idx="1738">
                  <c:v>3.160000000000001</c:v>
                </c:pt>
                <c:pt idx="1739">
                  <c:v>3.2400000000000007</c:v>
                </c:pt>
                <c:pt idx="1740">
                  <c:v>3.4399999999999991</c:v>
                </c:pt>
                <c:pt idx="1741">
                  <c:v>3.5999999999999988</c:v>
                </c:pt>
                <c:pt idx="1742">
                  <c:v>3.4599999999999995</c:v>
                </c:pt>
                <c:pt idx="1743">
                  <c:v>3.3400000000000007</c:v>
                </c:pt>
                <c:pt idx="1744">
                  <c:v>3.7</c:v>
                </c:pt>
                <c:pt idx="1745">
                  <c:v>2.9800000000000013</c:v>
                </c:pt>
                <c:pt idx="1746">
                  <c:v>2.8800000000000026</c:v>
                </c:pt>
                <c:pt idx="1747">
                  <c:v>2.8000000000000029</c:v>
                </c:pt>
                <c:pt idx="1748">
                  <c:v>2.7600000000000025</c:v>
                </c:pt>
                <c:pt idx="1749">
                  <c:v>2.4000000000000012</c:v>
                </c:pt>
                <c:pt idx="1750">
                  <c:v>3.0600000000000009</c:v>
                </c:pt>
                <c:pt idx="1751">
                  <c:v>3.0199999999999996</c:v>
                </c:pt>
                <c:pt idx="1752">
                  <c:v>3.1399999999999983</c:v>
                </c:pt>
                <c:pt idx="1753">
                  <c:v>3.1999999999999984</c:v>
                </c:pt>
                <c:pt idx="1754">
                  <c:v>3.2399999999999993</c:v>
                </c:pt>
                <c:pt idx="1755">
                  <c:v>2.879999999999999</c:v>
                </c:pt>
                <c:pt idx="1756">
                  <c:v>2.6599999999999993</c:v>
                </c:pt>
                <c:pt idx="1757">
                  <c:v>2.4199999999999995</c:v>
                </c:pt>
                <c:pt idx="1758">
                  <c:v>2.38</c:v>
                </c:pt>
                <c:pt idx="1759">
                  <c:v>2.54</c:v>
                </c:pt>
                <c:pt idx="1760">
                  <c:v>2.6800000000000006</c:v>
                </c:pt>
                <c:pt idx="1761">
                  <c:v>2.4200000000000008</c:v>
                </c:pt>
                <c:pt idx="1762">
                  <c:v>2.680000000000001</c:v>
                </c:pt>
                <c:pt idx="1763">
                  <c:v>3.0200000000000009</c:v>
                </c:pt>
                <c:pt idx="1764">
                  <c:v>2.7400000000000007</c:v>
                </c:pt>
                <c:pt idx="1765">
                  <c:v>2.6800000000000006</c:v>
                </c:pt>
                <c:pt idx="1766">
                  <c:v>3.0200000000000005</c:v>
                </c:pt>
                <c:pt idx="1767">
                  <c:v>2.9</c:v>
                </c:pt>
                <c:pt idx="1768">
                  <c:v>2.8</c:v>
                </c:pt>
                <c:pt idx="1769">
                  <c:v>3.0200000000000005</c:v>
                </c:pt>
                <c:pt idx="1770">
                  <c:v>3.2600000000000002</c:v>
                </c:pt>
                <c:pt idx="1771">
                  <c:v>3.2</c:v>
                </c:pt>
                <c:pt idx="1772">
                  <c:v>3.4400000000000004</c:v>
                </c:pt>
                <c:pt idx="1773">
                  <c:v>3.0200000000000005</c:v>
                </c:pt>
                <c:pt idx="1774">
                  <c:v>2.72</c:v>
                </c:pt>
                <c:pt idx="1775">
                  <c:v>2.54</c:v>
                </c:pt>
                <c:pt idx="1776">
                  <c:v>2.58</c:v>
                </c:pt>
                <c:pt idx="1777">
                  <c:v>1.8000000000000003</c:v>
                </c:pt>
                <c:pt idx="1778">
                  <c:v>2.14</c:v>
                </c:pt>
                <c:pt idx="1779">
                  <c:v>2.2200000000000002</c:v>
                </c:pt>
                <c:pt idx="1780">
                  <c:v>1.7400000000000007</c:v>
                </c:pt>
                <c:pt idx="1781">
                  <c:v>1.6000000000000003</c:v>
                </c:pt>
                <c:pt idx="1782">
                  <c:v>1.98</c:v>
                </c:pt>
                <c:pt idx="1783">
                  <c:v>1.7399999999999998</c:v>
                </c:pt>
                <c:pt idx="1784">
                  <c:v>1.5399999999999998</c:v>
                </c:pt>
                <c:pt idx="1785">
                  <c:v>2.2000000000000002</c:v>
                </c:pt>
                <c:pt idx="1786">
                  <c:v>2.2800000000000002</c:v>
                </c:pt>
                <c:pt idx="1787">
                  <c:v>1.8800000000000001</c:v>
                </c:pt>
                <c:pt idx="1788">
                  <c:v>2.5200000000000005</c:v>
                </c:pt>
                <c:pt idx="1789">
                  <c:v>2.88</c:v>
                </c:pt>
                <c:pt idx="1790">
                  <c:v>2.52</c:v>
                </c:pt>
                <c:pt idx="1791">
                  <c:v>2.5</c:v>
                </c:pt>
                <c:pt idx="1792">
                  <c:v>2.62</c:v>
                </c:pt>
                <c:pt idx="1793">
                  <c:v>2.08</c:v>
                </c:pt>
                <c:pt idx="1794">
                  <c:v>1.9</c:v>
                </c:pt>
                <c:pt idx="1795">
                  <c:v>2.12</c:v>
                </c:pt>
                <c:pt idx="1796">
                  <c:v>2.3999999999999995</c:v>
                </c:pt>
                <c:pt idx="1797">
                  <c:v>2.7800000000000002</c:v>
                </c:pt>
                <c:pt idx="1798">
                  <c:v>3.1399999999999997</c:v>
                </c:pt>
                <c:pt idx="1799">
                  <c:v>3.2</c:v>
                </c:pt>
                <c:pt idx="1800">
                  <c:v>3.1</c:v>
                </c:pt>
                <c:pt idx="1801">
                  <c:v>2.7</c:v>
                </c:pt>
                <c:pt idx="1802">
                  <c:v>2.78</c:v>
                </c:pt>
                <c:pt idx="1803">
                  <c:v>2.42</c:v>
                </c:pt>
                <c:pt idx="1804">
                  <c:v>2.2000000000000002</c:v>
                </c:pt>
                <c:pt idx="1805">
                  <c:v>2.2399999999999998</c:v>
                </c:pt>
                <c:pt idx="1806">
                  <c:v>2.5000000000000004</c:v>
                </c:pt>
                <c:pt idx="1807">
                  <c:v>2.62</c:v>
                </c:pt>
                <c:pt idx="1808">
                  <c:v>2.7</c:v>
                </c:pt>
                <c:pt idx="1809">
                  <c:v>2.8</c:v>
                </c:pt>
                <c:pt idx="1810">
                  <c:v>2.56</c:v>
                </c:pt>
                <c:pt idx="1811">
                  <c:v>2.6399999999999997</c:v>
                </c:pt>
                <c:pt idx="1812">
                  <c:v>2.36</c:v>
                </c:pt>
                <c:pt idx="1813">
                  <c:v>2.46</c:v>
                </c:pt>
                <c:pt idx="1814">
                  <c:v>2.5999999999999996</c:v>
                </c:pt>
                <c:pt idx="1815">
                  <c:v>2.7399999999999993</c:v>
                </c:pt>
                <c:pt idx="1816">
                  <c:v>2.5799999999999992</c:v>
                </c:pt>
                <c:pt idx="1817">
                  <c:v>2.4799999999999995</c:v>
                </c:pt>
                <c:pt idx="1818">
                  <c:v>2.2599999999999998</c:v>
                </c:pt>
                <c:pt idx="1819">
                  <c:v>2.2399999999999998</c:v>
                </c:pt>
                <c:pt idx="1820">
                  <c:v>2.08</c:v>
                </c:pt>
                <c:pt idx="1821">
                  <c:v>1.9200000000000004</c:v>
                </c:pt>
                <c:pt idx="1822">
                  <c:v>1.9000000000000004</c:v>
                </c:pt>
                <c:pt idx="1823">
                  <c:v>1.8400000000000003</c:v>
                </c:pt>
                <c:pt idx="1824">
                  <c:v>1.9200000000000004</c:v>
                </c:pt>
                <c:pt idx="1825">
                  <c:v>2.2400000000000002</c:v>
                </c:pt>
                <c:pt idx="1826">
                  <c:v>2.44</c:v>
                </c:pt>
                <c:pt idx="1827">
                  <c:v>2.7399999999999993</c:v>
                </c:pt>
                <c:pt idx="1828">
                  <c:v>2.6999999999999997</c:v>
                </c:pt>
                <c:pt idx="1829">
                  <c:v>2.4799999999999995</c:v>
                </c:pt>
                <c:pt idx="1830">
                  <c:v>2.6799999999999993</c:v>
                </c:pt>
                <c:pt idx="1831">
                  <c:v>2.5999999999999996</c:v>
                </c:pt>
                <c:pt idx="1832">
                  <c:v>2.62</c:v>
                </c:pt>
                <c:pt idx="1833">
                  <c:v>2.94</c:v>
                </c:pt>
                <c:pt idx="1834">
                  <c:v>3.14</c:v>
                </c:pt>
                <c:pt idx="1835">
                  <c:v>2.9000000000000004</c:v>
                </c:pt>
                <c:pt idx="1836">
                  <c:v>2.9400000000000004</c:v>
                </c:pt>
                <c:pt idx="1837">
                  <c:v>2.8200000000000003</c:v>
                </c:pt>
                <c:pt idx="1838">
                  <c:v>2.3600000000000003</c:v>
                </c:pt>
                <c:pt idx="1839">
                  <c:v>2.1000000000000005</c:v>
                </c:pt>
                <c:pt idx="1840">
                  <c:v>2.06</c:v>
                </c:pt>
                <c:pt idx="1841">
                  <c:v>2.02</c:v>
                </c:pt>
                <c:pt idx="1842">
                  <c:v>1.6800000000000002</c:v>
                </c:pt>
                <c:pt idx="1843">
                  <c:v>1.6800000000000002</c:v>
                </c:pt>
                <c:pt idx="1844">
                  <c:v>1.6799999999999997</c:v>
                </c:pt>
                <c:pt idx="1845">
                  <c:v>1.4799999999999998</c:v>
                </c:pt>
                <c:pt idx="1846">
                  <c:v>1.2199999999999995</c:v>
                </c:pt>
                <c:pt idx="1847">
                  <c:v>1.1999999999999993</c:v>
                </c:pt>
                <c:pt idx="1848">
                  <c:v>1.4399999999999995</c:v>
                </c:pt>
                <c:pt idx="1849">
                  <c:v>1.3599999999999994</c:v>
                </c:pt>
                <c:pt idx="1850">
                  <c:v>1.2999999999999994</c:v>
                </c:pt>
                <c:pt idx="1851">
                  <c:v>1.7199999999999993</c:v>
                </c:pt>
                <c:pt idx="1852">
                  <c:v>1.7599999999999993</c:v>
                </c:pt>
                <c:pt idx="1853">
                  <c:v>1.9399999999999991</c:v>
                </c:pt>
                <c:pt idx="1854">
                  <c:v>2.1999999999999993</c:v>
                </c:pt>
                <c:pt idx="1855">
                  <c:v>2.4999999999999996</c:v>
                </c:pt>
                <c:pt idx="1856">
                  <c:v>2.42</c:v>
                </c:pt>
                <c:pt idx="1857">
                  <c:v>2.6</c:v>
                </c:pt>
                <c:pt idx="1858">
                  <c:v>2.64</c:v>
                </c:pt>
                <c:pt idx="1859">
                  <c:v>2.5600000000000005</c:v>
                </c:pt>
                <c:pt idx="1860">
                  <c:v>2.64</c:v>
                </c:pt>
                <c:pt idx="1861">
                  <c:v>2.7800000000000002</c:v>
                </c:pt>
                <c:pt idx="1862">
                  <c:v>2.8600000000000003</c:v>
                </c:pt>
                <c:pt idx="1863">
                  <c:v>2.7199999999999998</c:v>
                </c:pt>
                <c:pt idx="1864">
                  <c:v>2.6199999999999997</c:v>
                </c:pt>
                <c:pt idx="1865">
                  <c:v>2.46</c:v>
                </c:pt>
                <c:pt idx="1866">
                  <c:v>2.04</c:v>
                </c:pt>
                <c:pt idx="1867">
                  <c:v>2.04</c:v>
                </c:pt>
                <c:pt idx="1868">
                  <c:v>1.92</c:v>
                </c:pt>
                <c:pt idx="1869">
                  <c:v>1.8800000000000001</c:v>
                </c:pt>
                <c:pt idx="1870">
                  <c:v>1.8</c:v>
                </c:pt>
                <c:pt idx="1871">
                  <c:v>1.94</c:v>
                </c:pt>
                <c:pt idx="1872">
                  <c:v>1.8599999999999999</c:v>
                </c:pt>
                <c:pt idx="1873">
                  <c:v>2.1399999999999997</c:v>
                </c:pt>
                <c:pt idx="1874">
                  <c:v>2.2799999999999998</c:v>
                </c:pt>
                <c:pt idx="1875">
                  <c:v>2.3399999999999994</c:v>
                </c:pt>
                <c:pt idx="1876">
                  <c:v>1.8599999999999994</c:v>
                </c:pt>
                <c:pt idx="1877">
                  <c:v>2.0199999999999991</c:v>
                </c:pt>
                <c:pt idx="1878">
                  <c:v>2.1199999999999992</c:v>
                </c:pt>
                <c:pt idx="1879">
                  <c:v>1.8799999999999994</c:v>
                </c:pt>
                <c:pt idx="1880">
                  <c:v>1.7399999999999995</c:v>
                </c:pt>
                <c:pt idx="1881">
                  <c:v>2.1199999999999997</c:v>
                </c:pt>
                <c:pt idx="1882">
                  <c:v>1.6999999999999997</c:v>
                </c:pt>
                <c:pt idx="1883">
                  <c:v>1.1199999999999999</c:v>
                </c:pt>
                <c:pt idx="1884">
                  <c:v>1.6</c:v>
                </c:pt>
                <c:pt idx="1885">
                  <c:v>1.6599999999999997</c:v>
                </c:pt>
                <c:pt idx="1886">
                  <c:v>1.5399999999999998</c:v>
                </c:pt>
                <c:pt idx="1887">
                  <c:v>2.1</c:v>
                </c:pt>
                <c:pt idx="1888">
                  <c:v>1.92</c:v>
                </c:pt>
                <c:pt idx="1889">
                  <c:v>1.6</c:v>
                </c:pt>
                <c:pt idx="1890">
                  <c:v>1.56</c:v>
                </c:pt>
                <c:pt idx="1891">
                  <c:v>1.5200000000000002</c:v>
                </c:pt>
                <c:pt idx="1892">
                  <c:v>1.2800000000000005</c:v>
                </c:pt>
                <c:pt idx="1893">
                  <c:v>1.86</c:v>
                </c:pt>
                <c:pt idx="1894">
                  <c:v>1.7399999999999998</c:v>
                </c:pt>
                <c:pt idx="1895">
                  <c:v>1.8</c:v>
                </c:pt>
                <c:pt idx="1896">
                  <c:v>2.1399999999999997</c:v>
                </c:pt>
                <c:pt idx="1897">
                  <c:v>1.8799999999999997</c:v>
                </c:pt>
                <c:pt idx="1898">
                  <c:v>2.0999999999999996</c:v>
                </c:pt>
                <c:pt idx="1899">
                  <c:v>2.3199999999999998</c:v>
                </c:pt>
                <c:pt idx="1900">
                  <c:v>2.1799999999999997</c:v>
                </c:pt>
                <c:pt idx="1901">
                  <c:v>2.2000000000000002</c:v>
                </c:pt>
                <c:pt idx="1902">
                  <c:v>2.1</c:v>
                </c:pt>
                <c:pt idx="1903">
                  <c:v>1.5200000000000002</c:v>
                </c:pt>
                <c:pt idx="1904">
                  <c:v>1.2600000000000002</c:v>
                </c:pt>
                <c:pt idx="1905">
                  <c:v>1.0800000000000005</c:v>
                </c:pt>
                <c:pt idx="1906">
                  <c:v>0.74000000000000021</c:v>
                </c:pt>
                <c:pt idx="1907">
                  <c:v>1.0799999999999996</c:v>
                </c:pt>
                <c:pt idx="1908">
                  <c:v>1.3599999999999999</c:v>
                </c:pt>
                <c:pt idx="1909">
                  <c:v>1.44</c:v>
                </c:pt>
                <c:pt idx="1910">
                  <c:v>1.72</c:v>
                </c:pt>
                <c:pt idx="1911">
                  <c:v>1.7599999999999998</c:v>
                </c:pt>
                <c:pt idx="1912">
                  <c:v>1.5</c:v>
                </c:pt>
                <c:pt idx="1913">
                  <c:v>1.1799999999999997</c:v>
                </c:pt>
                <c:pt idx="1914">
                  <c:v>1.4199999999999995</c:v>
                </c:pt>
                <c:pt idx="1915">
                  <c:v>1.1399999999999995</c:v>
                </c:pt>
                <c:pt idx="1916">
                  <c:v>1.2999999999999996</c:v>
                </c:pt>
                <c:pt idx="1917">
                  <c:v>1.3599999999999999</c:v>
                </c:pt>
                <c:pt idx="1918">
                  <c:v>1.64</c:v>
                </c:pt>
                <c:pt idx="1919">
                  <c:v>1.4</c:v>
                </c:pt>
                <c:pt idx="1920">
                  <c:v>1.6</c:v>
                </c:pt>
                <c:pt idx="1921">
                  <c:v>1.5</c:v>
                </c:pt>
                <c:pt idx="1922">
                  <c:v>1.6000000000000003</c:v>
                </c:pt>
                <c:pt idx="1923">
                  <c:v>1.4000000000000004</c:v>
                </c:pt>
                <c:pt idx="1924">
                  <c:v>1.6800000000000002</c:v>
                </c:pt>
                <c:pt idx="1925">
                  <c:v>2.02</c:v>
                </c:pt>
                <c:pt idx="1926">
                  <c:v>2.2799999999999998</c:v>
                </c:pt>
                <c:pt idx="1927">
                  <c:v>2.3199999999999994</c:v>
                </c:pt>
                <c:pt idx="1928">
                  <c:v>2.6</c:v>
                </c:pt>
                <c:pt idx="1929">
                  <c:v>2.7800000000000002</c:v>
                </c:pt>
                <c:pt idx="1930">
                  <c:v>2.6800000000000006</c:v>
                </c:pt>
                <c:pt idx="1931">
                  <c:v>2.4400000000000004</c:v>
                </c:pt>
                <c:pt idx="1932">
                  <c:v>2.5000000000000004</c:v>
                </c:pt>
                <c:pt idx="1933">
                  <c:v>1.9599999999999997</c:v>
                </c:pt>
                <c:pt idx="1934">
                  <c:v>1.4199999999999995</c:v>
                </c:pt>
                <c:pt idx="1935">
                  <c:v>1.4999999999999996</c:v>
                </c:pt>
                <c:pt idx="1936">
                  <c:v>1.4999999999999996</c:v>
                </c:pt>
                <c:pt idx="1937">
                  <c:v>1.6</c:v>
                </c:pt>
                <c:pt idx="1938">
                  <c:v>1.8200000000000003</c:v>
                </c:pt>
                <c:pt idx="1939">
                  <c:v>1.92</c:v>
                </c:pt>
                <c:pt idx="1940">
                  <c:v>1.8399999999999999</c:v>
                </c:pt>
                <c:pt idx="1941">
                  <c:v>1.9600000000000002</c:v>
                </c:pt>
                <c:pt idx="1942">
                  <c:v>1.5599999999999998</c:v>
                </c:pt>
                <c:pt idx="1943">
                  <c:v>1.7199999999999995</c:v>
                </c:pt>
                <c:pt idx="1944">
                  <c:v>2.0599999999999996</c:v>
                </c:pt>
                <c:pt idx="1945">
                  <c:v>1.8199999999999998</c:v>
                </c:pt>
                <c:pt idx="1946">
                  <c:v>1.8399999999999999</c:v>
                </c:pt>
                <c:pt idx="1947">
                  <c:v>2.2400000000000002</c:v>
                </c:pt>
                <c:pt idx="1948">
                  <c:v>2.4200000000000008</c:v>
                </c:pt>
                <c:pt idx="1949">
                  <c:v>2.1600000000000006</c:v>
                </c:pt>
                <c:pt idx="1950">
                  <c:v>1.9800000000000004</c:v>
                </c:pt>
                <c:pt idx="1951">
                  <c:v>1.8800000000000001</c:v>
                </c:pt>
                <c:pt idx="1952">
                  <c:v>1.9199999999999995</c:v>
                </c:pt>
                <c:pt idx="1953">
                  <c:v>2.0199999999999996</c:v>
                </c:pt>
                <c:pt idx="1954">
                  <c:v>2.2399999999999998</c:v>
                </c:pt>
                <c:pt idx="1955">
                  <c:v>2.62</c:v>
                </c:pt>
                <c:pt idx="1956">
                  <c:v>2.74</c:v>
                </c:pt>
                <c:pt idx="1957">
                  <c:v>2.3400000000000007</c:v>
                </c:pt>
                <c:pt idx="1958">
                  <c:v>2.2000000000000002</c:v>
                </c:pt>
                <c:pt idx="1959">
                  <c:v>2.3200000000000003</c:v>
                </c:pt>
                <c:pt idx="1960">
                  <c:v>1.86</c:v>
                </c:pt>
                <c:pt idx="1961">
                  <c:v>1.7400000000000002</c:v>
                </c:pt>
                <c:pt idx="1962">
                  <c:v>1.9000000000000004</c:v>
                </c:pt>
                <c:pt idx="1963">
                  <c:v>1.8600000000000005</c:v>
                </c:pt>
                <c:pt idx="1964">
                  <c:v>1.4800000000000004</c:v>
                </c:pt>
                <c:pt idx="1965">
                  <c:v>2.0200000000000005</c:v>
                </c:pt>
                <c:pt idx="1966">
                  <c:v>2.3200000000000003</c:v>
                </c:pt>
                <c:pt idx="1967">
                  <c:v>2.44</c:v>
                </c:pt>
                <c:pt idx="1968">
                  <c:v>2.38</c:v>
                </c:pt>
                <c:pt idx="1969">
                  <c:v>2.4399999999999995</c:v>
                </c:pt>
                <c:pt idx="1970">
                  <c:v>2.1599999999999993</c:v>
                </c:pt>
                <c:pt idx="1971">
                  <c:v>2.1199999999999997</c:v>
                </c:pt>
                <c:pt idx="1972">
                  <c:v>1.8999999999999997</c:v>
                </c:pt>
                <c:pt idx="1973">
                  <c:v>1.9399999999999995</c:v>
                </c:pt>
                <c:pt idx="1974">
                  <c:v>1.7999999999999996</c:v>
                </c:pt>
                <c:pt idx="1975">
                  <c:v>1.8199999999999996</c:v>
                </c:pt>
                <c:pt idx="1976">
                  <c:v>1.7799999999999994</c:v>
                </c:pt>
                <c:pt idx="1977">
                  <c:v>1.9199999999999995</c:v>
                </c:pt>
                <c:pt idx="1978">
                  <c:v>1.94</c:v>
                </c:pt>
                <c:pt idx="1979">
                  <c:v>2.0200000000000005</c:v>
                </c:pt>
                <c:pt idx="1980">
                  <c:v>1.9000000000000004</c:v>
                </c:pt>
                <c:pt idx="1981">
                  <c:v>1.8600000000000008</c:v>
                </c:pt>
                <c:pt idx="1982">
                  <c:v>1.7200000000000006</c:v>
                </c:pt>
                <c:pt idx="1983">
                  <c:v>1.7000000000000006</c:v>
                </c:pt>
                <c:pt idx="1984">
                  <c:v>1.8400000000000005</c:v>
                </c:pt>
                <c:pt idx="1985">
                  <c:v>2.1800000000000006</c:v>
                </c:pt>
                <c:pt idx="1986">
                  <c:v>2.3000000000000007</c:v>
                </c:pt>
                <c:pt idx="1987">
                  <c:v>2.4400000000000004</c:v>
                </c:pt>
                <c:pt idx="1988">
                  <c:v>2.4400000000000004</c:v>
                </c:pt>
                <c:pt idx="1989">
                  <c:v>2.4200000000000004</c:v>
                </c:pt>
                <c:pt idx="1990">
                  <c:v>2.58</c:v>
                </c:pt>
                <c:pt idx="1991">
                  <c:v>2.7600000000000002</c:v>
                </c:pt>
                <c:pt idx="1992">
                  <c:v>3.0000000000000004</c:v>
                </c:pt>
                <c:pt idx="1993">
                  <c:v>3.2800000000000002</c:v>
                </c:pt>
                <c:pt idx="1994">
                  <c:v>3.5400000000000005</c:v>
                </c:pt>
                <c:pt idx="1995">
                  <c:v>3.38</c:v>
                </c:pt>
                <c:pt idx="1996">
                  <c:v>2.9199999999999995</c:v>
                </c:pt>
                <c:pt idx="1997">
                  <c:v>3.1199999999999997</c:v>
                </c:pt>
                <c:pt idx="1998">
                  <c:v>2.9999999999999996</c:v>
                </c:pt>
                <c:pt idx="1999">
                  <c:v>2.6199999999999997</c:v>
                </c:pt>
                <c:pt idx="2000">
                  <c:v>2.5999999999999996</c:v>
                </c:pt>
                <c:pt idx="2001">
                  <c:v>2.52</c:v>
                </c:pt>
                <c:pt idx="2002">
                  <c:v>2.2399999999999998</c:v>
                </c:pt>
                <c:pt idx="2003">
                  <c:v>2.0999999999999996</c:v>
                </c:pt>
                <c:pt idx="2004">
                  <c:v>2.1999999999999997</c:v>
                </c:pt>
                <c:pt idx="2005">
                  <c:v>2.2999999999999998</c:v>
                </c:pt>
                <c:pt idx="2006">
                  <c:v>2.36</c:v>
                </c:pt>
                <c:pt idx="2007">
                  <c:v>2.54</c:v>
                </c:pt>
                <c:pt idx="2008">
                  <c:v>2.2000000000000002</c:v>
                </c:pt>
                <c:pt idx="2009">
                  <c:v>2.1800000000000006</c:v>
                </c:pt>
                <c:pt idx="2010">
                  <c:v>1.9000000000000008</c:v>
                </c:pt>
                <c:pt idx="2011">
                  <c:v>2.2400000000000007</c:v>
                </c:pt>
                <c:pt idx="2012">
                  <c:v>2.2400000000000007</c:v>
                </c:pt>
                <c:pt idx="2013">
                  <c:v>2.3600000000000003</c:v>
                </c:pt>
                <c:pt idx="2014">
                  <c:v>2.4200000000000008</c:v>
                </c:pt>
                <c:pt idx="2015">
                  <c:v>2.4200000000000004</c:v>
                </c:pt>
                <c:pt idx="2016">
                  <c:v>2.3000000000000003</c:v>
                </c:pt>
                <c:pt idx="2017">
                  <c:v>1.6600000000000001</c:v>
                </c:pt>
                <c:pt idx="2018">
                  <c:v>1.6199999999999999</c:v>
                </c:pt>
                <c:pt idx="2019">
                  <c:v>1.64</c:v>
                </c:pt>
                <c:pt idx="2020">
                  <c:v>1.4600000000000002</c:v>
                </c:pt>
                <c:pt idx="2021">
                  <c:v>1.2</c:v>
                </c:pt>
                <c:pt idx="2022">
                  <c:v>1.78</c:v>
                </c:pt>
                <c:pt idx="2023">
                  <c:v>1.56</c:v>
                </c:pt>
                <c:pt idx="2024">
                  <c:v>1.4200000000000004</c:v>
                </c:pt>
                <c:pt idx="2025">
                  <c:v>1.8</c:v>
                </c:pt>
                <c:pt idx="2026">
                  <c:v>2.1</c:v>
                </c:pt>
                <c:pt idx="2027">
                  <c:v>1.9000000000000004</c:v>
                </c:pt>
                <c:pt idx="2028">
                  <c:v>2.3400000000000003</c:v>
                </c:pt>
                <c:pt idx="2029">
                  <c:v>2.6799999999999997</c:v>
                </c:pt>
                <c:pt idx="2030">
                  <c:v>2.82</c:v>
                </c:pt>
                <c:pt idx="2031">
                  <c:v>3.16</c:v>
                </c:pt>
                <c:pt idx="2032">
                  <c:v>3.2599999999999993</c:v>
                </c:pt>
                <c:pt idx="2033">
                  <c:v>3.4200000000000004</c:v>
                </c:pt>
                <c:pt idx="2034">
                  <c:v>3.2</c:v>
                </c:pt>
                <c:pt idx="2035">
                  <c:v>3.06</c:v>
                </c:pt>
                <c:pt idx="2036">
                  <c:v>2.74</c:v>
                </c:pt>
                <c:pt idx="2037">
                  <c:v>2.4400000000000004</c:v>
                </c:pt>
                <c:pt idx="2038">
                  <c:v>2.2800000000000002</c:v>
                </c:pt>
                <c:pt idx="2039">
                  <c:v>2.12</c:v>
                </c:pt>
                <c:pt idx="2040">
                  <c:v>2.12</c:v>
                </c:pt>
                <c:pt idx="2041">
                  <c:v>1.92</c:v>
                </c:pt>
                <c:pt idx="2042">
                  <c:v>2.0799999999999996</c:v>
                </c:pt>
                <c:pt idx="2043">
                  <c:v>2.2599999999999998</c:v>
                </c:pt>
                <c:pt idx="2044">
                  <c:v>2.38</c:v>
                </c:pt>
                <c:pt idx="2045">
                  <c:v>2.2399999999999998</c:v>
                </c:pt>
                <c:pt idx="2046">
                  <c:v>2.42</c:v>
                </c:pt>
                <c:pt idx="2047">
                  <c:v>2.2799999999999998</c:v>
                </c:pt>
                <c:pt idx="2048">
                  <c:v>2.0199999999999996</c:v>
                </c:pt>
                <c:pt idx="2049">
                  <c:v>1.7999999999999996</c:v>
                </c:pt>
                <c:pt idx="2050">
                  <c:v>1.8999999999999997</c:v>
                </c:pt>
                <c:pt idx="2051">
                  <c:v>1.7799999999999998</c:v>
                </c:pt>
                <c:pt idx="2052">
                  <c:v>1.8400000000000003</c:v>
                </c:pt>
                <c:pt idx="2053">
                  <c:v>1.9600000000000004</c:v>
                </c:pt>
                <c:pt idx="2054">
                  <c:v>2.2200000000000006</c:v>
                </c:pt>
                <c:pt idx="2055">
                  <c:v>2.1000000000000005</c:v>
                </c:pt>
                <c:pt idx="2056">
                  <c:v>1.7600000000000005</c:v>
                </c:pt>
                <c:pt idx="2057">
                  <c:v>1.92</c:v>
                </c:pt>
                <c:pt idx="2058">
                  <c:v>1.6599999999999997</c:v>
                </c:pt>
                <c:pt idx="2059">
                  <c:v>1.6999999999999997</c:v>
                </c:pt>
                <c:pt idx="2060">
                  <c:v>1.7199999999999995</c:v>
                </c:pt>
                <c:pt idx="2061">
                  <c:v>1.9</c:v>
                </c:pt>
                <c:pt idx="2062">
                  <c:v>1.6800000000000004</c:v>
                </c:pt>
                <c:pt idx="2063">
                  <c:v>1.8800000000000003</c:v>
                </c:pt>
                <c:pt idx="2064">
                  <c:v>1.8800000000000003</c:v>
                </c:pt>
                <c:pt idx="2065">
                  <c:v>1.9600000000000004</c:v>
                </c:pt>
                <c:pt idx="2066">
                  <c:v>2.06</c:v>
                </c:pt>
                <c:pt idx="2067">
                  <c:v>2.3600000000000003</c:v>
                </c:pt>
                <c:pt idx="2068">
                  <c:v>2.3200000000000003</c:v>
                </c:pt>
                <c:pt idx="2069">
                  <c:v>2.0800000000000005</c:v>
                </c:pt>
                <c:pt idx="2070">
                  <c:v>1.9200000000000004</c:v>
                </c:pt>
                <c:pt idx="2071">
                  <c:v>1.9200000000000004</c:v>
                </c:pt>
                <c:pt idx="2072">
                  <c:v>1.78</c:v>
                </c:pt>
                <c:pt idx="2073">
                  <c:v>1.5399999999999998</c:v>
                </c:pt>
                <c:pt idx="2074">
                  <c:v>1.4599999999999997</c:v>
                </c:pt>
                <c:pt idx="2075">
                  <c:v>1.6199999999999999</c:v>
                </c:pt>
                <c:pt idx="2076">
                  <c:v>1.6600000000000001</c:v>
                </c:pt>
                <c:pt idx="2077">
                  <c:v>1.6000000000000003</c:v>
                </c:pt>
                <c:pt idx="2078">
                  <c:v>1.7000000000000004</c:v>
                </c:pt>
                <c:pt idx="2079">
                  <c:v>1.5200000000000002</c:v>
                </c:pt>
                <c:pt idx="2080">
                  <c:v>1.2600000000000002</c:v>
                </c:pt>
                <c:pt idx="2081">
                  <c:v>1.06</c:v>
                </c:pt>
                <c:pt idx="2082">
                  <c:v>0.88000000000000012</c:v>
                </c:pt>
                <c:pt idx="2083">
                  <c:v>1.1600000000000001</c:v>
                </c:pt>
                <c:pt idx="2084">
                  <c:v>1.6200000000000003</c:v>
                </c:pt>
                <c:pt idx="2085">
                  <c:v>1.8000000000000003</c:v>
                </c:pt>
                <c:pt idx="2086">
                  <c:v>2.04</c:v>
                </c:pt>
                <c:pt idx="2087">
                  <c:v>2.34</c:v>
                </c:pt>
                <c:pt idx="2088">
                  <c:v>2.08</c:v>
                </c:pt>
                <c:pt idx="2089">
                  <c:v>1.8</c:v>
                </c:pt>
                <c:pt idx="2090">
                  <c:v>1.6800000000000002</c:v>
                </c:pt>
                <c:pt idx="2091">
                  <c:v>1.6800000000000002</c:v>
                </c:pt>
                <c:pt idx="2092">
                  <c:v>1.9600000000000004</c:v>
                </c:pt>
                <c:pt idx="2093">
                  <c:v>2.2600000000000002</c:v>
                </c:pt>
                <c:pt idx="2094">
                  <c:v>2.56</c:v>
                </c:pt>
                <c:pt idx="2095">
                  <c:v>2.4400000000000004</c:v>
                </c:pt>
                <c:pt idx="2096">
                  <c:v>2.1000000000000005</c:v>
                </c:pt>
                <c:pt idx="2097">
                  <c:v>1.4600000000000002</c:v>
                </c:pt>
                <c:pt idx="2098">
                  <c:v>1.36</c:v>
                </c:pt>
                <c:pt idx="2099">
                  <c:v>1.2600000000000002</c:v>
                </c:pt>
                <c:pt idx="2100">
                  <c:v>1.8599999999999999</c:v>
                </c:pt>
                <c:pt idx="2101">
                  <c:v>2.4199999999999995</c:v>
                </c:pt>
                <c:pt idx="2102">
                  <c:v>2.54</c:v>
                </c:pt>
                <c:pt idx="2103">
                  <c:v>2.68</c:v>
                </c:pt>
                <c:pt idx="2104">
                  <c:v>2.9</c:v>
                </c:pt>
                <c:pt idx="2105">
                  <c:v>2.3600000000000003</c:v>
                </c:pt>
                <c:pt idx="2106">
                  <c:v>2.04</c:v>
                </c:pt>
                <c:pt idx="2107">
                  <c:v>2.2000000000000002</c:v>
                </c:pt>
                <c:pt idx="2108">
                  <c:v>1.6800000000000002</c:v>
                </c:pt>
                <c:pt idx="2109">
                  <c:v>1.48</c:v>
                </c:pt>
                <c:pt idx="2110">
                  <c:v>1.78</c:v>
                </c:pt>
                <c:pt idx="2111">
                  <c:v>1.7</c:v>
                </c:pt>
                <c:pt idx="2112">
                  <c:v>1.72</c:v>
                </c:pt>
                <c:pt idx="2113">
                  <c:v>2.0599999999999996</c:v>
                </c:pt>
                <c:pt idx="2114">
                  <c:v>2.04</c:v>
                </c:pt>
                <c:pt idx="2115">
                  <c:v>2.1399999999999997</c:v>
                </c:pt>
                <c:pt idx="2116">
                  <c:v>2.34</c:v>
                </c:pt>
                <c:pt idx="2117">
                  <c:v>2.54</c:v>
                </c:pt>
                <c:pt idx="2118">
                  <c:v>2.6599999999999997</c:v>
                </c:pt>
                <c:pt idx="2119">
                  <c:v>2.94</c:v>
                </c:pt>
                <c:pt idx="2120">
                  <c:v>2.3999999999999995</c:v>
                </c:pt>
                <c:pt idx="2121">
                  <c:v>2.2799999999999998</c:v>
                </c:pt>
                <c:pt idx="2122">
                  <c:v>2.1799999999999997</c:v>
                </c:pt>
                <c:pt idx="2123">
                  <c:v>1.92</c:v>
                </c:pt>
                <c:pt idx="2124">
                  <c:v>1.5399999999999998</c:v>
                </c:pt>
                <c:pt idx="2125">
                  <c:v>1.8399999999999999</c:v>
                </c:pt>
                <c:pt idx="2126">
                  <c:v>1.8399999999999999</c:v>
                </c:pt>
                <c:pt idx="2127">
                  <c:v>1.6199999999999999</c:v>
                </c:pt>
                <c:pt idx="2128">
                  <c:v>1.8399999999999999</c:v>
                </c:pt>
                <c:pt idx="2129">
                  <c:v>1.8599999999999999</c:v>
                </c:pt>
                <c:pt idx="2130">
                  <c:v>1.9</c:v>
                </c:pt>
                <c:pt idx="2131">
                  <c:v>1.9200000000000004</c:v>
                </c:pt>
                <c:pt idx="2132">
                  <c:v>1.8800000000000003</c:v>
                </c:pt>
                <c:pt idx="2133">
                  <c:v>1.8200000000000007</c:v>
                </c:pt>
                <c:pt idx="2134">
                  <c:v>1.7400000000000009</c:v>
                </c:pt>
                <c:pt idx="2135">
                  <c:v>1.920000000000001</c:v>
                </c:pt>
                <c:pt idx="2136">
                  <c:v>1.9400000000000008</c:v>
                </c:pt>
                <c:pt idx="2137">
                  <c:v>2.0400000000000005</c:v>
                </c:pt>
                <c:pt idx="2138">
                  <c:v>1.8200000000000003</c:v>
                </c:pt>
                <c:pt idx="2139">
                  <c:v>2.16</c:v>
                </c:pt>
                <c:pt idx="2140">
                  <c:v>2.02</c:v>
                </c:pt>
                <c:pt idx="2141">
                  <c:v>1.7599999999999998</c:v>
                </c:pt>
                <c:pt idx="2142">
                  <c:v>1.9599999999999997</c:v>
                </c:pt>
                <c:pt idx="2143">
                  <c:v>2.1399999999999997</c:v>
                </c:pt>
                <c:pt idx="2144">
                  <c:v>1.859999999999999</c:v>
                </c:pt>
                <c:pt idx="2145">
                  <c:v>1.8199999999999992</c:v>
                </c:pt>
                <c:pt idx="2146">
                  <c:v>1.9399999999999991</c:v>
                </c:pt>
                <c:pt idx="2147">
                  <c:v>2.0599999999999992</c:v>
                </c:pt>
                <c:pt idx="2148">
                  <c:v>2.1999999999999993</c:v>
                </c:pt>
                <c:pt idx="2149">
                  <c:v>2.2799999999999998</c:v>
                </c:pt>
                <c:pt idx="2150">
                  <c:v>2.42</c:v>
                </c:pt>
                <c:pt idx="2151">
                  <c:v>2.5</c:v>
                </c:pt>
                <c:pt idx="2152">
                  <c:v>2.14</c:v>
                </c:pt>
                <c:pt idx="2153">
                  <c:v>2.0000000000000004</c:v>
                </c:pt>
                <c:pt idx="2154">
                  <c:v>2</c:v>
                </c:pt>
                <c:pt idx="2155">
                  <c:v>1.7599999999999998</c:v>
                </c:pt>
                <c:pt idx="2156">
                  <c:v>2.12</c:v>
                </c:pt>
                <c:pt idx="2157">
                  <c:v>2.1799999999999997</c:v>
                </c:pt>
                <c:pt idx="2158">
                  <c:v>2.2999999999999998</c:v>
                </c:pt>
                <c:pt idx="2159">
                  <c:v>2.0799999999999996</c:v>
                </c:pt>
                <c:pt idx="2160">
                  <c:v>2.2799999999999998</c:v>
                </c:pt>
                <c:pt idx="2161">
                  <c:v>1.8399999999999994</c:v>
                </c:pt>
                <c:pt idx="2162">
                  <c:v>2.0799999999999996</c:v>
                </c:pt>
                <c:pt idx="2163">
                  <c:v>2.2399999999999998</c:v>
                </c:pt>
                <c:pt idx="2164">
                  <c:v>2.34</c:v>
                </c:pt>
                <c:pt idx="2165">
                  <c:v>2.38</c:v>
                </c:pt>
                <c:pt idx="2166">
                  <c:v>2.46</c:v>
                </c:pt>
                <c:pt idx="2167">
                  <c:v>2.4</c:v>
                </c:pt>
                <c:pt idx="2168">
                  <c:v>2.2999999999999998</c:v>
                </c:pt>
                <c:pt idx="2169">
                  <c:v>2.3199999999999994</c:v>
                </c:pt>
                <c:pt idx="2170">
                  <c:v>2.2000000000000002</c:v>
                </c:pt>
                <c:pt idx="2171">
                  <c:v>2.2599999999999998</c:v>
                </c:pt>
                <c:pt idx="2172">
                  <c:v>2.0999999999999996</c:v>
                </c:pt>
                <c:pt idx="2173">
                  <c:v>1.8</c:v>
                </c:pt>
                <c:pt idx="2174">
                  <c:v>1.6400000000000001</c:v>
                </c:pt>
                <c:pt idx="2175">
                  <c:v>1.7</c:v>
                </c:pt>
                <c:pt idx="2176">
                  <c:v>1.6600000000000001</c:v>
                </c:pt>
                <c:pt idx="2177">
                  <c:v>1.56</c:v>
                </c:pt>
                <c:pt idx="2178">
                  <c:v>1.5</c:v>
                </c:pt>
                <c:pt idx="2179">
                  <c:v>1.7399999999999998</c:v>
                </c:pt>
                <c:pt idx="2180">
                  <c:v>1.6799999999999997</c:v>
                </c:pt>
                <c:pt idx="2181">
                  <c:v>1.8199999999999996</c:v>
                </c:pt>
                <c:pt idx="2182">
                  <c:v>1.8199999999999996</c:v>
                </c:pt>
                <c:pt idx="2183">
                  <c:v>2.0399999999999996</c:v>
                </c:pt>
                <c:pt idx="2184">
                  <c:v>2.0799999999999996</c:v>
                </c:pt>
                <c:pt idx="2185">
                  <c:v>1.8199999999999996</c:v>
                </c:pt>
                <c:pt idx="2186">
                  <c:v>1.3199999999999998</c:v>
                </c:pt>
                <c:pt idx="2187">
                  <c:v>1.2600000000000002</c:v>
                </c:pt>
                <c:pt idx="2188">
                  <c:v>1.1600000000000001</c:v>
                </c:pt>
                <c:pt idx="2189">
                  <c:v>1.1600000000000001</c:v>
                </c:pt>
                <c:pt idx="2190">
                  <c:v>1.1600000000000001</c:v>
                </c:pt>
                <c:pt idx="2191">
                  <c:v>1.1800000000000002</c:v>
                </c:pt>
                <c:pt idx="2192">
                  <c:v>1.3599999999999999</c:v>
                </c:pt>
                <c:pt idx="2193">
                  <c:v>1.3399999999999999</c:v>
                </c:pt>
                <c:pt idx="2194">
                  <c:v>1.4</c:v>
                </c:pt>
                <c:pt idx="2195">
                  <c:v>1.8400000000000003</c:v>
                </c:pt>
                <c:pt idx="2196">
                  <c:v>2.1800000000000002</c:v>
                </c:pt>
                <c:pt idx="2197">
                  <c:v>2.12</c:v>
                </c:pt>
                <c:pt idx="2198">
                  <c:v>2.3200000000000003</c:v>
                </c:pt>
                <c:pt idx="2199">
                  <c:v>2.1800000000000002</c:v>
                </c:pt>
                <c:pt idx="2200">
                  <c:v>1.98</c:v>
                </c:pt>
                <c:pt idx="2201">
                  <c:v>1.94</c:v>
                </c:pt>
                <c:pt idx="2202">
                  <c:v>2.12</c:v>
                </c:pt>
                <c:pt idx="2203">
                  <c:v>2.04</c:v>
                </c:pt>
                <c:pt idx="2204">
                  <c:v>2.12</c:v>
                </c:pt>
                <c:pt idx="2205">
                  <c:v>1.98</c:v>
                </c:pt>
                <c:pt idx="2206">
                  <c:v>2.2800000000000002</c:v>
                </c:pt>
                <c:pt idx="2207">
                  <c:v>2.14</c:v>
                </c:pt>
                <c:pt idx="2208">
                  <c:v>1.8400000000000003</c:v>
                </c:pt>
                <c:pt idx="2209">
                  <c:v>2.04</c:v>
                </c:pt>
                <c:pt idx="2210">
                  <c:v>1.98</c:v>
                </c:pt>
                <c:pt idx="2211">
                  <c:v>1.5</c:v>
                </c:pt>
                <c:pt idx="2212">
                  <c:v>1.3</c:v>
                </c:pt>
                <c:pt idx="2213">
                  <c:v>1.58</c:v>
                </c:pt>
                <c:pt idx="2214">
                  <c:v>1.3799999999999997</c:v>
                </c:pt>
                <c:pt idx="2215">
                  <c:v>1.8399999999999999</c:v>
                </c:pt>
                <c:pt idx="2216">
                  <c:v>1.9799999999999998</c:v>
                </c:pt>
                <c:pt idx="2217">
                  <c:v>2.1</c:v>
                </c:pt>
                <c:pt idx="2218">
                  <c:v>2.12</c:v>
                </c:pt>
                <c:pt idx="2219">
                  <c:v>2.2200000000000002</c:v>
                </c:pt>
                <c:pt idx="2220">
                  <c:v>2.16</c:v>
                </c:pt>
                <c:pt idx="2221">
                  <c:v>2.2600000000000002</c:v>
                </c:pt>
                <c:pt idx="2222">
                  <c:v>2.38</c:v>
                </c:pt>
                <c:pt idx="2223">
                  <c:v>2.1999999999999997</c:v>
                </c:pt>
                <c:pt idx="2224">
                  <c:v>2.1199999999999997</c:v>
                </c:pt>
                <c:pt idx="2225">
                  <c:v>1.9599999999999995</c:v>
                </c:pt>
                <c:pt idx="2226">
                  <c:v>1.8199999999999996</c:v>
                </c:pt>
                <c:pt idx="2227">
                  <c:v>1.8</c:v>
                </c:pt>
                <c:pt idx="2228">
                  <c:v>2</c:v>
                </c:pt>
                <c:pt idx="2229">
                  <c:v>2.08</c:v>
                </c:pt>
                <c:pt idx="2230">
                  <c:v>1.9000000000000004</c:v>
                </c:pt>
                <c:pt idx="2231">
                  <c:v>2.0200000000000005</c:v>
                </c:pt>
                <c:pt idx="2232">
                  <c:v>2</c:v>
                </c:pt>
                <c:pt idx="2233">
                  <c:v>1.98</c:v>
                </c:pt>
                <c:pt idx="2234">
                  <c:v>1.94</c:v>
                </c:pt>
                <c:pt idx="2235">
                  <c:v>2.2599999999999998</c:v>
                </c:pt>
                <c:pt idx="2236">
                  <c:v>2.3999999999999995</c:v>
                </c:pt>
                <c:pt idx="2237">
                  <c:v>2.5999999999999996</c:v>
                </c:pt>
                <c:pt idx="2238">
                  <c:v>2.5</c:v>
                </c:pt>
                <c:pt idx="2239">
                  <c:v>2.46</c:v>
                </c:pt>
                <c:pt idx="2240">
                  <c:v>2.1800000000000002</c:v>
                </c:pt>
                <c:pt idx="2241">
                  <c:v>2.0800000000000005</c:v>
                </c:pt>
                <c:pt idx="2242">
                  <c:v>1.8600000000000005</c:v>
                </c:pt>
                <c:pt idx="2243">
                  <c:v>2.1000000000000005</c:v>
                </c:pt>
                <c:pt idx="2244">
                  <c:v>2.0400000000000005</c:v>
                </c:pt>
                <c:pt idx="2245">
                  <c:v>2.1200000000000006</c:v>
                </c:pt>
                <c:pt idx="2246">
                  <c:v>1.9600000000000004</c:v>
                </c:pt>
                <c:pt idx="2247">
                  <c:v>2.1000000000000005</c:v>
                </c:pt>
                <c:pt idx="2248">
                  <c:v>1.9400000000000002</c:v>
                </c:pt>
                <c:pt idx="2249">
                  <c:v>1.9</c:v>
                </c:pt>
                <c:pt idx="2250">
                  <c:v>1.64</c:v>
                </c:pt>
                <c:pt idx="2251">
                  <c:v>1.8</c:v>
                </c:pt>
                <c:pt idx="2252">
                  <c:v>1.52</c:v>
                </c:pt>
                <c:pt idx="2253">
                  <c:v>1.36</c:v>
                </c:pt>
                <c:pt idx="2254">
                  <c:v>1.3800000000000001</c:v>
                </c:pt>
                <c:pt idx="2255">
                  <c:v>1.7200000000000002</c:v>
                </c:pt>
                <c:pt idx="2256">
                  <c:v>1.3</c:v>
                </c:pt>
                <c:pt idx="2257">
                  <c:v>1.5200000000000002</c:v>
                </c:pt>
                <c:pt idx="2258">
                  <c:v>1.5599999999999998</c:v>
                </c:pt>
                <c:pt idx="2259">
                  <c:v>1.4600000000000002</c:v>
                </c:pt>
                <c:pt idx="2260">
                  <c:v>1.5399999999999998</c:v>
                </c:pt>
                <c:pt idx="2261">
                  <c:v>2.02</c:v>
                </c:pt>
                <c:pt idx="2262">
                  <c:v>2.2199999999999998</c:v>
                </c:pt>
                <c:pt idx="2263">
                  <c:v>2.0600000000000005</c:v>
                </c:pt>
                <c:pt idx="2264">
                  <c:v>1.8600000000000005</c:v>
                </c:pt>
                <c:pt idx="2265">
                  <c:v>1.8200000000000007</c:v>
                </c:pt>
                <c:pt idx="2266">
                  <c:v>1.6000000000000008</c:v>
                </c:pt>
                <c:pt idx="2267">
                  <c:v>1.5400000000000005</c:v>
                </c:pt>
                <c:pt idx="2268">
                  <c:v>1.9000000000000008</c:v>
                </c:pt>
                <c:pt idx="2269">
                  <c:v>2.2999999999999998</c:v>
                </c:pt>
                <c:pt idx="2270">
                  <c:v>1.94</c:v>
                </c:pt>
                <c:pt idx="2271">
                  <c:v>2.3200000000000003</c:v>
                </c:pt>
                <c:pt idx="2272">
                  <c:v>2.2999999999999998</c:v>
                </c:pt>
                <c:pt idx="2273">
                  <c:v>2.3799999999999994</c:v>
                </c:pt>
                <c:pt idx="2274">
                  <c:v>2.1999999999999997</c:v>
                </c:pt>
                <c:pt idx="2275">
                  <c:v>2.2599999999999998</c:v>
                </c:pt>
                <c:pt idx="2276">
                  <c:v>1.9199999999999993</c:v>
                </c:pt>
                <c:pt idx="2277">
                  <c:v>1.6599999999999997</c:v>
                </c:pt>
                <c:pt idx="2278">
                  <c:v>1.5199999999999996</c:v>
                </c:pt>
                <c:pt idx="2279">
                  <c:v>1.7199999999999995</c:v>
                </c:pt>
                <c:pt idx="2280">
                  <c:v>2.0999999999999992</c:v>
                </c:pt>
                <c:pt idx="2281">
                  <c:v>2.3399999999999994</c:v>
                </c:pt>
                <c:pt idx="2282">
                  <c:v>1.9799999999999993</c:v>
                </c:pt>
                <c:pt idx="2283">
                  <c:v>2.0399999999999996</c:v>
                </c:pt>
                <c:pt idx="2284">
                  <c:v>1.9399999999999995</c:v>
                </c:pt>
                <c:pt idx="2285">
                  <c:v>1.78</c:v>
                </c:pt>
                <c:pt idx="2286">
                  <c:v>1.8</c:v>
                </c:pt>
                <c:pt idx="2287">
                  <c:v>2.04</c:v>
                </c:pt>
                <c:pt idx="2288">
                  <c:v>2</c:v>
                </c:pt>
                <c:pt idx="2289">
                  <c:v>2.0200000000000005</c:v>
                </c:pt>
                <c:pt idx="2290">
                  <c:v>1.8399999999999999</c:v>
                </c:pt>
                <c:pt idx="2291">
                  <c:v>1.4</c:v>
                </c:pt>
                <c:pt idx="2292">
                  <c:v>1.4600000000000002</c:v>
                </c:pt>
                <c:pt idx="2293">
                  <c:v>1.2600000000000009</c:v>
                </c:pt>
                <c:pt idx="2294">
                  <c:v>1.3400000000000005</c:v>
                </c:pt>
                <c:pt idx="2295">
                  <c:v>1.6400000000000012</c:v>
                </c:pt>
                <c:pt idx="2296">
                  <c:v>1.8800000000000012</c:v>
                </c:pt>
                <c:pt idx="2297">
                  <c:v>2.1400000000000006</c:v>
                </c:pt>
                <c:pt idx="2298">
                  <c:v>2.2199999999999998</c:v>
                </c:pt>
                <c:pt idx="2299">
                  <c:v>2.2399999999999998</c:v>
                </c:pt>
                <c:pt idx="2300">
                  <c:v>2.0199999999999996</c:v>
                </c:pt>
                <c:pt idx="2301">
                  <c:v>2.0799999999999996</c:v>
                </c:pt>
                <c:pt idx="2302">
                  <c:v>1.8</c:v>
                </c:pt>
                <c:pt idx="2303">
                  <c:v>1.6600000000000001</c:v>
                </c:pt>
                <c:pt idx="2304">
                  <c:v>1.2</c:v>
                </c:pt>
                <c:pt idx="2305">
                  <c:v>1.1799999999999997</c:v>
                </c:pt>
                <c:pt idx="2306">
                  <c:v>0.85999999999999943</c:v>
                </c:pt>
                <c:pt idx="2307">
                  <c:v>1.079999999999999</c:v>
                </c:pt>
                <c:pt idx="2308">
                  <c:v>1.2399999999999991</c:v>
                </c:pt>
                <c:pt idx="2309">
                  <c:v>1.5399999999999991</c:v>
                </c:pt>
                <c:pt idx="2310">
                  <c:v>1.4399999999999991</c:v>
                </c:pt>
                <c:pt idx="2311">
                  <c:v>1.679999999999999</c:v>
                </c:pt>
                <c:pt idx="2312">
                  <c:v>1.0799999999999996</c:v>
                </c:pt>
                <c:pt idx="2313">
                  <c:v>1.2799999999999998</c:v>
                </c:pt>
                <c:pt idx="2314">
                  <c:v>1.2199999999999995</c:v>
                </c:pt>
                <c:pt idx="2315">
                  <c:v>1.3199999999999996</c:v>
                </c:pt>
                <c:pt idx="2316">
                  <c:v>0.97999999999999898</c:v>
                </c:pt>
                <c:pt idx="2317">
                  <c:v>1.1799999999999997</c:v>
                </c:pt>
                <c:pt idx="2318">
                  <c:v>1.0200000000000002</c:v>
                </c:pt>
                <c:pt idx="2319">
                  <c:v>1.2800000000000005</c:v>
                </c:pt>
                <c:pt idx="2320">
                  <c:v>1.3800000000000003</c:v>
                </c:pt>
                <c:pt idx="2321">
                  <c:v>1.5200000000000009</c:v>
                </c:pt>
                <c:pt idx="2322">
                  <c:v>2.0000000000000009</c:v>
                </c:pt>
                <c:pt idx="2323">
                  <c:v>2.2799999999999998</c:v>
                </c:pt>
                <c:pt idx="2324">
                  <c:v>1.7799999999999998</c:v>
                </c:pt>
                <c:pt idx="2325">
                  <c:v>1.8599999999999994</c:v>
                </c:pt>
                <c:pt idx="2326">
                  <c:v>2.1599999999999993</c:v>
                </c:pt>
                <c:pt idx="2327">
                  <c:v>1.7399999999999991</c:v>
                </c:pt>
                <c:pt idx="2328">
                  <c:v>1.5200000000000002</c:v>
                </c:pt>
                <c:pt idx="2329">
                  <c:v>1.9000000000000015</c:v>
                </c:pt>
                <c:pt idx="2330">
                  <c:v>1.7200000000000017</c:v>
                </c:pt>
                <c:pt idx="2331">
                  <c:v>1.4400000000000019</c:v>
                </c:pt>
                <c:pt idx="2332">
                  <c:v>1.4200000000000017</c:v>
                </c:pt>
                <c:pt idx="2333">
                  <c:v>1.2600000000000022</c:v>
                </c:pt>
                <c:pt idx="2334">
                  <c:v>1.1000000000000014</c:v>
                </c:pt>
                <c:pt idx="2335">
                  <c:v>1.180000000000001</c:v>
                </c:pt>
                <c:pt idx="2336">
                  <c:v>1.0200000000000018</c:v>
                </c:pt>
                <c:pt idx="2337">
                  <c:v>1.1800000000000026</c:v>
                </c:pt>
                <c:pt idx="2338">
                  <c:v>1.2800000000000011</c:v>
                </c:pt>
                <c:pt idx="2339">
                  <c:v>1.680000000000001</c:v>
                </c:pt>
                <c:pt idx="2340">
                  <c:v>1.6400000000000019</c:v>
                </c:pt>
                <c:pt idx="2341">
                  <c:v>1.680000000000001</c:v>
                </c:pt>
                <c:pt idx="2342">
                  <c:v>1.7200000000000002</c:v>
                </c:pt>
                <c:pt idx="2343">
                  <c:v>1.4000000000000015</c:v>
                </c:pt>
                <c:pt idx="2344">
                  <c:v>1.2200000000000017</c:v>
                </c:pt>
                <c:pt idx="2345">
                  <c:v>1.2400000000000007</c:v>
                </c:pt>
                <c:pt idx="2346">
                  <c:v>1.4800000000000011</c:v>
                </c:pt>
                <c:pt idx="2347">
                  <c:v>1.3600000000000008</c:v>
                </c:pt>
                <c:pt idx="2348">
                  <c:v>1.2599999999999993</c:v>
                </c:pt>
                <c:pt idx="2349">
                  <c:v>0.95999999999999941</c:v>
                </c:pt>
                <c:pt idx="2350">
                  <c:v>1.2</c:v>
                </c:pt>
                <c:pt idx="2351">
                  <c:v>1.319999999999999</c:v>
                </c:pt>
                <c:pt idx="2352">
                  <c:v>1.6399999999999992</c:v>
                </c:pt>
                <c:pt idx="2353">
                  <c:v>1.9400000000000006</c:v>
                </c:pt>
                <c:pt idx="2354">
                  <c:v>2.4</c:v>
                </c:pt>
                <c:pt idx="2355">
                  <c:v>2</c:v>
                </c:pt>
                <c:pt idx="2356">
                  <c:v>1.8200000000000016</c:v>
                </c:pt>
                <c:pt idx="2357">
                  <c:v>1.6400000000000019</c:v>
                </c:pt>
                <c:pt idx="2358">
                  <c:v>1.8200000000000003</c:v>
                </c:pt>
                <c:pt idx="2359">
                  <c:v>1.6799999999999997</c:v>
                </c:pt>
                <c:pt idx="2360">
                  <c:v>1.9</c:v>
                </c:pt>
                <c:pt idx="2361">
                  <c:v>1.6199999999999988</c:v>
                </c:pt>
                <c:pt idx="2362">
                  <c:v>1.4399999999999991</c:v>
                </c:pt>
                <c:pt idx="2363">
                  <c:v>1.3799999999999997</c:v>
                </c:pt>
                <c:pt idx="2364">
                  <c:v>1.1000000000000001</c:v>
                </c:pt>
                <c:pt idx="2365">
                  <c:v>1</c:v>
                </c:pt>
                <c:pt idx="2366">
                  <c:v>1.4599999999999995</c:v>
                </c:pt>
                <c:pt idx="2367">
                  <c:v>1.5199999999999989</c:v>
                </c:pt>
                <c:pt idx="2368">
                  <c:v>1.7999999999999985</c:v>
                </c:pt>
                <c:pt idx="2369">
                  <c:v>2.0999999999999988</c:v>
                </c:pt>
                <c:pt idx="2370">
                  <c:v>2.1399999999999992</c:v>
                </c:pt>
                <c:pt idx="2371">
                  <c:v>2</c:v>
                </c:pt>
                <c:pt idx="2372">
                  <c:v>2.0799999999999996</c:v>
                </c:pt>
                <c:pt idx="2373">
                  <c:v>1.8599999999999994</c:v>
                </c:pt>
                <c:pt idx="2374">
                  <c:v>1.9199999999999988</c:v>
                </c:pt>
                <c:pt idx="2375">
                  <c:v>1.9199999999999975</c:v>
                </c:pt>
                <c:pt idx="2376">
                  <c:v>1.5399999999999978</c:v>
                </c:pt>
                <c:pt idx="2377">
                  <c:v>1.959999999999998</c:v>
                </c:pt>
                <c:pt idx="2378">
                  <c:v>1.5999999999999985</c:v>
                </c:pt>
                <c:pt idx="2379">
                  <c:v>1.4199999999999988</c:v>
                </c:pt>
                <c:pt idx="2380">
                  <c:v>1.5400000000000005</c:v>
                </c:pt>
                <c:pt idx="2381">
                  <c:v>1.6200000000000003</c:v>
                </c:pt>
                <c:pt idx="2382">
                  <c:v>1.4200000000000004</c:v>
                </c:pt>
                <c:pt idx="2383">
                  <c:v>1.5200000000000002</c:v>
                </c:pt>
                <c:pt idx="2384">
                  <c:v>1.2600000000000009</c:v>
                </c:pt>
                <c:pt idx="2385">
                  <c:v>1.1600000000000008</c:v>
                </c:pt>
                <c:pt idx="2386">
                  <c:v>1.4200000000000004</c:v>
                </c:pt>
                <c:pt idx="2387">
                  <c:v>1.2200000000000002</c:v>
                </c:pt>
                <c:pt idx="2388">
                  <c:v>1.4200000000000004</c:v>
                </c:pt>
                <c:pt idx="2389">
                  <c:v>1.4599999999999995</c:v>
                </c:pt>
                <c:pt idx="2390">
                  <c:v>1.6599999999999979</c:v>
                </c:pt>
                <c:pt idx="2391">
                  <c:v>1.9599999999999995</c:v>
                </c:pt>
                <c:pt idx="2392">
                  <c:v>2.1999999999999984</c:v>
                </c:pt>
                <c:pt idx="2393">
                  <c:v>2.2199999999999989</c:v>
                </c:pt>
                <c:pt idx="2394">
                  <c:v>2.6</c:v>
                </c:pt>
                <c:pt idx="2395">
                  <c:v>2.3200000000000003</c:v>
                </c:pt>
                <c:pt idx="2396">
                  <c:v>2.3200000000000003</c:v>
                </c:pt>
                <c:pt idx="2397">
                  <c:v>2.080000000000001</c:v>
                </c:pt>
                <c:pt idx="2398">
                  <c:v>2.0400000000000018</c:v>
                </c:pt>
                <c:pt idx="2399">
                  <c:v>2.0200000000000018</c:v>
                </c:pt>
                <c:pt idx="2400">
                  <c:v>2.160000000000001</c:v>
                </c:pt>
                <c:pt idx="2401">
                  <c:v>1.680000000000001</c:v>
                </c:pt>
                <c:pt idx="2402">
                  <c:v>1.8000000000000014</c:v>
                </c:pt>
                <c:pt idx="2403">
                  <c:v>1.7600000000000009</c:v>
                </c:pt>
                <c:pt idx="2404">
                  <c:v>1.6000000000000014</c:v>
                </c:pt>
                <c:pt idx="2405">
                  <c:v>1.3400000000000021</c:v>
                </c:pt>
                <c:pt idx="2406">
                  <c:v>1.5600000000000009</c:v>
                </c:pt>
                <c:pt idx="2407">
                  <c:v>1.3800000000000012</c:v>
                </c:pt>
                <c:pt idx="2408">
                  <c:v>1.6400000000000006</c:v>
                </c:pt>
                <c:pt idx="2409">
                  <c:v>1.6599999999999995</c:v>
                </c:pt>
                <c:pt idx="2410">
                  <c:v>2.0599999999999996</c:v>
                </c:pt>
                <c:pt idx="2411">
                  <c:v>1.9200000000000004</c:v>
                </c:pt>
                <c:pt idx="2412">
                  <c:v>2.3600000000000008</c:v>
                </c:pt>
                <c:pt idx="2413">
                  <c:v>1.8800000000000012</c:v>
                </c:pt>
                <c:pt idx="2414">
                  <c:v>2.0000000000000013</c:v>
                </c:pt>
                <c:pt idx="2415">
                  <c:v>1.7800000000000011</c:v>
                </c:pt>
                <c:pt idx="2416">
                  <c:v>2.0000000000000013</c:v>
                </c:pt>
                <c:pt idx="2417">
                  <c:v>1.7599999999999993</c:v>
                </c:pt>
                <c:pt idx="2418">
                  <c:v>1.9</c:v>
                </c:pt>
                <c:pt idx="2419">
                  <c:v>1.8</c:v>
                </c:pt>
                <c:pt idx="2420">
                  <c:v>1.7800000000000011</c:v>
                </c:pt>
                <c:pt idx="2421">
                  <c:v>1.7799999999999998</c:v>
                </c:pt>
                <c:pt idx="2422">
                  <c:v>1.5</c:v>
                </c:pt>
                <c:pt idx="2423">
                  <c:v>1.7199999999999989</c:v>
                </c:pt>
                <c:pt idx="2424">
                  <c:v>1.7799999999999998</c:v>
                </c:pt>
                <c:pt idx="2425">
                  <c:v>1.6599999999999995</c:v>
                </c:pt>
                <c:pt idx="2426">
                  <c:v>1.4200000000000004</c:v>
                </c:pt>
                <c:pt idx="2427">
                  <c:v>1.5200000000000002</c:v>
                </c:pt>
                <c:pt idx="2428">
                  <c:v>1.4400000000000019</c:v>
                </c:pt>
                <c:pt idx="2429">
                  <c:v>1.2600000000000022</c:v>
                </c:pt>
                <c:pt idx="2430">
                  <c:v>1.1800000000000026</c:v>
                </c:pt>
                <c:pt idx="2431">
                  <c:v>1.3200000000000016</c:v>
                </c:pt>
                <c:pt idx="2432">
                  <c:v>1.1600000000000024</c:v>
                </c:pt>
                <c:pt idx="2433">
                  <c:v>1.0000000000000013</c:v>
                </c:pt>
                <c:pt idx="2434">
                  <c:v>0.9</c:v>
                </c:pt>
                <c:pt idx="2435">
                  <c:v>0.9</c:v>
                </c:pt>
                <c:pt idx="2436">
                  <c:v>0.85999999999999943</c:v>
                </c:pt>
                <c:pt idx="2437">
                  <c:v>0.97999999999999976</c:v>
                </c:pt>
                <c:pt idx="2438">
                  <c:v>0.77999999999999969</c:v>
                </c:pt>
                <c:pt idx="2439">
                  <c:v>0.82000000000000028</c:v>
                </c:pt>
                <c:pt idx="2440">
                  <c:v>1.0799999999999996</c:v>
                </c:pt>
                <c:pt idx="2441">
                  <c:v>1.2</c:v>
                </c:pt>
                <c:pt idx="2442">
                  <c:v>1.3200000000000003</c:v>
                </c:pt>
                <c:pt idx="2443">
                  <c:v>1.8200000000000003</c:v>
                </c:pt>
                <c:pt idx="2444">
                  <c:v>1.8400000000000005</c:v>
                </c:pt>
                <c:pt idx="2445">
                  <c:v>1.8799999999999997</c:v>
                </c:pt>
                <c:pt idx="2446">
                  <c:v>2.1</c:v>
                </c:pt>
                <c:pt idx="2447">
                  <c:v>2.1999999999999984</c:v>
                </c:pt>
                <c:pt idx="2448">
                  <c:v>2.0399999999999978</c:v>
                </c:pt>
                <c:pt idx="2449">
                  <c:v>2.3399999999999976</c:v>
                </c:pt>
                <c:pt idx="2450">
                  <c:v>2.2799999999999985</c:v>
                </c:pt>
                <c:pt idx="2451">
                  <c:v>1.9799999999999982</c:v>
                </c:pt>
                <c:pt idx="2452">
                  <c:v>1.8799999999999997</c:v>
                </c:pt>
                <c:pt idx="2453">
                  <c:v>1.8599999999999994</c:v>
                </c:pt>
                <c:pt idx="2454">
                  <c:v>1.6799999999999997</c:v>
                </c:pt>
                <c:pt idx="2455">
                  <c:v>1.2600000000000009</c:v>
                </c:pt>
                <c:pt idx="2456">
                  <c:v>0.98000000000000109</c:v>
                </c:pt>
                <c:pt idx="2457">
                  <c:v>1.2800000000000011</c:v>
                </c:pt>
                <c:pt idx="2458">
                  <c:v>1.2000000000000028</c:v>
                </c:pt>
                <c:pt idx="2459">
                  <c:v>1.3600000000000023</c:v>
                </c:pt>
                <c:pt idx="2460">
                  <c:v>1.9000000000000015</c:v>
                </c:pt>
                <c:pt idx="2461">
                  <c:v>2.3200000000000016</c:v>
                </c:pt>
                <c:pt idx="2462">
                  <c:v>1.9600000000000009</c:v>
                </c:pt>
                <c:pt idx="2463">
                  <c:v>1.9800000000000011</c:v>
                </c:pt>
                <c:pt idx="2464">
                  <c:v>1.9800000000000011</c:v>
                </c:pt>
                <c:pt idx="2465">
                  <c:v>2.240000000000002</c:v>
                </c:pt>
                <c:pt idx="2466">
                  <c:v>1.8800000000000026</c:v>
                </c:pt>
                <c:pt idx="2467">
                  <c:v>1.9800000000000026</c:v>
                </c:pt>
                <c:pt idx="2468">
                  <c:v>2.1400000000000006</c:v>
                </c:pt>
                <c:pt idx="2469">
                  <c:v>1.6600000000000008</c:v>
                </c:pt>
                <c:pt idx="2470">
                  <c:v>1.1199999999999988</c:v>
                </c:pt>
                <c:pt idx="2471">
                  <c:v>1.4799999999999969</c:v>
                </c:pt>
                <c:pt idx="2472">
                  <c:v>1.6799999999999984</c:v>
                </c:pt>
                <c:pt idx="2473">
                  <c:v>1.7599999999999993</c:v>
                </c:pt>
                <c:pt idx="2474">
                  <c:v>2.1999999999999984</c:v>
                </c:pt>
                <c:pt idx="2475">
                  <c:v>2.3599999999999994</c:v>
                </c:pt>
                <c:pt idx="2476">
                  <c:v>2.2200000000000002</c:v>
                </c:pt>
                <c:pt idx="2477">
                  <c:v>2.1199999999999988</c:v>
                </c:pt>
                <c:pt idx="2478">
                  <c:v>1.8599999999999981</c:v>
                </c:pt>
                <c:pt idx="2479">
                  <c:v>1.5799999999999983</c:v>
                </c:pt>
                <c:pt idx="2480">
                  <c:v>1.7199999999999989</c:v>
                </c:pt>
                <c:pt idx="2481">
                  <c:v>1.8399999999999992</c:v>
                </c:pt>
                <c:pt idx="2482">
                  <c:v>1.4599999999999995</c:v>
                </c:pt>
                <c:pt idx="2483">
                  <c:v>1.4799999999999998</c:v>
                </c:pt>
                <c:pt idx="2484">
                  <c:v>1.4799999999999998</c:v>
                </c:pt>
                <c:pt idx="2485">
                  <c:v>1.3799999999999997</c:v>
                </c:pt>
                <c:pt idx="2486">
                  <c:v>1.3400000000000005</c:v>
                </c:pt>
                <c:pt idx="2487">
                  <c:v>1.5000000000000013</c:v>
                </c:pt>
                <c:pt idx="2488">
                  <c:v>1.8000000000000014</c:v>
                </c:pt>
                <c:pt idx="2489">
                  <c:v>2.0600000000000023</c:v>
                </c:pt>
                <c:pt idx="2490">
                  <c:v>1.8000000000000014</c:v>
                </c:pt>
                <c:pt idx="2491">
                  <c:v>1.7</c:v>
                </c:pt>
                <c:pt idx="2492">
                  <c:v>2</c:v>
                </c:pt>
                <c:pt idx="2493">
                  <c:v>2.12</c:v>
                </c:pt>
                <c:pt idx="2494">
                  <c:v>1.9599999999999995</c:v>
                </c:pt>
                <c:pt idx="2495">
                  <c:v>2.0199999999999987</c:v>
                </c:pt>
                <c:pt idx="2496">
                  <c:v>2.0199999999999987</c:v>
                </c:pt>
                <c:pt idx="2497">
                  <c:v>1.8999999999999972</c:v>
                </c:pt>
                <c:pt idx="2498">
                  <c:v>1.7799999999999969</c:v>
                </c:pt>
                <c:pt idx="2499">
                  <c:v>1.8999999999999972</c:v>
                </c:pt>
                <c:pt idx="2500">
                  <c:v>2.0999999999999988</c:v>
                </c:pt>
                <c:pt idx="2501">
                  <c:v>2.1199999999999988</c:v>
                </c:pt>
                <c:pt idx="2502">
                  <c:v>2.0599999999999996</c:v>
                </c:pt>
                <c:pt idx="2503">
                  <c:v>1.6199999999999988</c:v>
                </c:pt>
                <c:pt idx="2504">
                  <c:v>1.4999999999999987</c:v>
                </c:pt>
                <c:pt idx="2505">
                  <c:v>1.2199999999999989</c:v>
                </c:pt>
                <c:pt idx="2506">
                  <c:v>1.319999999999999</c:v>
                </c:pt>
                <c:pt idx="2507">
                  <c:v>1.0599999999999994</c:v>
                </c:pt>
                <c:pt idx="2508">
                  <c:v>1.3</c:v>
                </c:pt>
                <c:pt idx="2509">
                  <c:v>1.6399999999999992</c:v>
                </c:pt>
                <c:pt idx="2510">
                  <c:v>1.759999999999998</c:v>
                </c:pt>
                <c:pt idx="2511">
                  <c:v>1.7399999999999978</c:v>
                </c:pt>
                <c:pt idx="2512">
                  <c:v>1.9799999999999982</c:v>
                </c:pt>
                <c:pt idx="2513">
                  <c:v>2.1199999999999988</c:v>
                </c:pt>
                <c:pt idx="2514">
                  <c:v>1.6399999999999992</c:v>
                </c:pt>
                <c:pt idx="2515">
                  <c:v>1.7600000000000009</c:v>
                </c:pt>
                <c:pt idx="2516">
                  <c:v>2.160000000000001</c:v>
                </c:pt>
                <c:pt idx="2517">
                  <c:v>2.5</c:v>
                </c:pt>
                <c:pt idx="2518">
                  <c:v>2.419999999999999</c:v>
                </c:pt>
                <c:pt idx="2519">
                  <c:v>2.4599999999999995</c:v>
                </c:pt>
                <c:pt idx="2520">
                  <c:v>2.339999999999999</c:v>
                </c:pt>
                <c:pt idx="2521">
                  <c:v>2.2999999999999985</c:v>
                </c:pt>
                <c:pt idx="2522">
                  <c:v>1.7799999999999983</c:v>
                </c:pt>
                <c:pt idx="2523">
                  <c:v>1.9399999999999991</c:v>
                </c:pt>
                <c:pt idx="2524">
                  <c:v>2.5</c:v>
                </c:pt>
                <c:pt idx="2525">
                  <c:v>2.78</c:v>
                </c:pt>
                <c:pt idx="2526">
                  <c:v>2.5600000000000009</c:v>
                </c:pt>
                <c:pt idx="2527">
                  <c:v>2.6000000000000014</c:v>
                </c:pt>
                <c:pt idx="2528">
                  <c:v>2.4800000000000013</c:v>
                </c:pt>
                <c:pt idx="2529">
                  <c:v>2.0000000000000013</c:v>
                </c:pt>
                <c:pt idx="2530">
                  <c:v>1.7800000000000011</c:v>
                </c:pt>
                <c:pt idx="2531">
                  <c:v>1.5</c:v>
                </c:pt>
                <c:pt idx="2532">
                  <c:v>1.5399999999999991</c:v>
                </c:pt>
                <c:pt idx="2533">
                  <c:v>1.7</c:v>
                </c:pt>
                <c:pt idx="2534">
                  <c:v>1.6399999999999992</c:v>
                </c:pt>
                <c:pt idx="2535">
                  <c:v>1.7199999999999989</c:v>
                </c:pt>
                <c:pt idx="2536">
                  <c:v>2.0399999999999991</c:v>
                </c:pt>
                <c:pt idx="2537">
                  <c:v>2.62</c:v>
                </c:pt>
                <c:pt idx="2538">
                  <c:v>2.3599999999999994</c:v>
                </c:pt>
                <c:pt idx="2539">
                  <c:v>2.7599999999999993</c:v>
                </c:pt>
                <c:pt idx="2540">
                  <c:v>2.6400000000000006</c:v>
                </c:pt>
                <c:pt idx="2541">
                  <c:v>2.9000000000000012</c:v>
                </c:pt>
                <c:pt idx="2542">
                  <c:v>2.3400000000000007</c:v>
                </c:pt>
                <c:pt idx="2543">
                  <c:v>2.4600000000000009</c:v>
                </c:pt>
                <c:pt idx="2544">
                  <c:v>2.4000000000000012</c:v>
                </c:pt>
                <c:pt idx="2545">
                  <c:v>2.6</c:v>
                </c:pt>
                <c:pt idx="2546">
                  <c:v>2.1</c:v>
                </c:pt>
                <c:pt idx="2547">
                  <c:v>2</c:v>
                </c:pt>
                <c:pt idx="2548">
                  <c:v>1.9800000000000011</c:v>
                </c:pt>
                <c:pt idx="2549">
                  <c:v>1.9400000000000006</c:v>
                </c:pt>
                <c:pt idx="2550">
                  <c:v>1.6</c:v>
                </c:pt>
                <c:pt idx="2551">
                  <c:v>1.5199999999999989</c:v>
                </c:pt>
                <c:pt idx="2552">
                  <c:v>1.8799999999999983</c:v>
                </c:pt>
                <c:pt idx="2553">
                  <c:v>1.3799999999999983</c:v>
                </c:pt>
                <c:pt idx="2554">
                  <c:v>1.1999999999999971</c:v>
                </c:pt>
                <c:pt idx="2555">
                  <c:v>1.5199999999999989</c:v>
                </c:pt>
                <c:pt idx="2556">
                  <c:v>1.7</c:v>
                </c:pt>
                <c:pt idx="2557">
                  <c:v>1.2200000000000002</c:v>
                </c:pt>
                <c:pt idx="2558">
                  <c:v>1.4999999999999987</c:v>
                </c:pt>
                <c:pt idx="2559">
                  <c:v>1.7200000000000002</c:v>
                </c:pt>
                <c:pt idx="2560">
                  <c:v>1.5999999999999992</c:v>
                </c:pt>
                <c:pt idx="2561">
                  <c:v>1.4399999999999991</c:v>
                </c:pt>
                <c:pt idx="2562">
                  <c:v>1.6800000000000004</c:v>
                </c:pt>
                <c:pt idx="2563">
                  <c:v>1.8800000000000003</c:v>
                </c:pt>
                <c:pt idx="2564">
                  <c:v>1.8</c:v>
                </c:pt>
                <c:pt idx="2565">
                  <c:v>1.86</c:v>
                </c:pt>
                <c:pt idx="2566">
                  <c:v>1.6400000000000006</c:v>
                </c:pt>
                <c:pt idx="2567">
                  <c:v>1.9</c:v>
                </c:pt>
                <c:pt idx="2568">
                  <c:v>1.7800000000000005</c:v>
                </c:pt>
                <c:pt idx="2569">
                  <c:v>1.7800000000000005</c:v>
                </c:pt>
                <c:pt idx="2570">
                  <c:v>1.5000000000000007</c:v>
                </c:pt>
                <c:pt idx="2571">
                  <c:v>2</c:v>
                </c:pt>
                <c:pt idx="2572">
                  <c:v>1.6600000000000001</c:v>
                </c:pt>
                <c:pt idx="2573">
                  <c:v>1.9200000000000004</c:v>
                </c:pt>
                <c:pt idx="2574">
                  <c:v>2.0800000000000005</c:v>
                </c:pt>
                <c:pt idx="2575">
                  <c:v>2.8</c:v>
                </c:pt>
                <c:pt idx="2576">
                  <c:v>2.94</c:v>
                </c:pt>
                <c:pt idx="2577">
                  <c:v>3.1399999999999997</c:v>
                </c:pt>
                <c:pt idx="2578">
                  <c:v>3.0199999999999996</c:v>
                </c:pt>
                <c:pt idx="2579">
                  <c:v>2.8999999999999995</c:v>
                </c:pt>
                <c:pt idx="2580">
                  <c:v>2.3199999999999994</c:v>
                </c:pt>
                <c:pt idx="2581">
                  <c:v>1.9599999999999997</c:v>
                </c:pt>
                <c:pt idx="2582">
                  <c:v>2.0799999999999992</c:v>
                </c:pt>
                <c:pt idx="2583">
                  <c:v>1.7599999999999993</c:v>
                </c:pt>
                <c:pt idx="2584">
                  <c:v>1.7999999999999994</c:v>
                </c:pt>
                <c:pt idx="2585">
                  <c:v>1.8199999999999996</c:v>
                </c:pt>
                <c:pt idx="2586">
                  <c:v>1.8999999999999997</c:v>
                </c:pt>
                <c:pt idx="2587">
                  <c:v>1.9599999999999997</c:v>
                </c:pt>
                <c:pt idx="2588">
                  <c:v>1.98</c:v>
                </c:pt>
                <c:pt idx="2589">
                  <c:v>1.5</c:v>
                </c:pt>
                <c:pt idx="2590">
                  <c:v>1.5399999999999998</c:v>
                </c:pt>
                <c:pt idx="2591">
                  <c:v>1.3199999999999998</c:v>
                </c:pt>
                <c:pt idx="2592">
                  <c:v>1.08</c:v>
                </c:pt>
                <c:pt idx="2593">
                  <c:v>1.06</c:v>
                </c:pt>
                <c:pt idx="2594">
                  <c:v>1.5800000000000005</c:v>
                </c:pt>
                <c:pt idx="2595">
                  <c:v>1.3600000000000005</c:v>
                </c:pt>
                <c:pt idx="2596">
                  <c:v>1.7000000000000004</c:v>
                </c:pt>
                <c:pt idx="2597">
                  <c:v>1.7600000000000002</c:v>
                </c:pt>
                <c:pt idx="2598">
                  <c:v>1.9599999999999997</c:v>
                </c:pt>
                <c:pt idx="2599">
                  <c:v>1.7</c:v>
                </c:pt>
                <c:pt idx="2600">
                  <c:v>1.94</c:v>
                </c:pt>
                <c:pt idx="2601">
                  <c:v>1.7999999999999996</c:v>
                </c:pt>
                <c:pt idx="2602">
                  <c:v>1.44</c:v>
                </c:pt>
                <c:pt idx="2603">
                  <c:v>1.1800000000000002</c:v>
                </c:pt>
                <c:pt idx="2604">
                  <c:v>0.97999999999999976</c:v>
                </c:pt>
                <c:pt idx="2605">
                  <c:v>0.67999999999999972</c:v>
                </c:pt>
                <c:pt idx="2606">
                  <c:v>0.27999999999999969</c:v>
                </c:pt>
                <c:pt idx="2607">
                  <c:v>0.69999999999999962</c:v>
                </c:pt>
                <c:pt idx="2608">
                  <c:v>0.67999999999999972</c:v>
                </c:pt>
                <c:pt idx="2609">
                  <c:v>0.77999999999999969</c:v>
                </c:pt>
                <c:pt idx="2610">
                  <c:v>1.1800000000000002</c:v>
                </c:pt>
                <c:pt idx="2611">
                  <c:v>1.3200000000000003</c:v>
                </c:pt>
                <c:pt idx="2612">
                  <c:v>0.84000000000000019</c:v>
                </c:pt>
                <c:pt idx="2613">
                  <c:v>1.2400000000000002</c:v>
                </c:pt>
                <c:pt idx="2614">
                  <c:v>0.88000000000000045</c:v>
                </c:pt>
                <c:pt idx="2615">
                  <c:v>0.92000000000000026</c:v>
                </c:pt>
                <c:pt idx="2616">
                  <c:v>1.3200000000000005</c:v>
                </c:pt>
                <c:pt idx="2617">
                  <c:v>1.5400000000000005</c:v>
                </c:pt>
                <c:pt idx="2618">
                  <c:v>1.5200000000000005</c:v>
                </c:pt>
                <c:pt idx="2619">
                  <c:v>1.7600000000000002</c:v>
                </c:pt>
                <c:pt idx="2620">
                  <c:v>1.5200000000000005</c:v>
                </c:pt>
                <c:pt idx="2621">
                  <c:v>1.6000000000000003</c:v>
                </c:pt>
                <c:pt idx="2622">
                  <c:v>1.7600000000000005</c:v>
                </c:pt>
                <c:pt idx="2623">
                  <c:v>1.6400000000000006</c:v>
                </c:pt>
                <c:pt idx="2624">
                  <c:v>2.2000000000000006</c:v>
                </c:pt>
                <c:pt idx="2625">
                  <c:v>2.2600000000000002</c:v>
                </c:pt>
                <c:pt idx="2626">
                  <c:v>2.1000000000000005</c:v>
                </c:pt>
                <c:pt idx="2627">
                  <c:v>1.9</c:v>
                </c:pt>
                <c:pt idx="2628">
                  <c:v>1.9799999999999998</c:v>
                </c:pt>
                <c:pt idx="2629">
                  <c:v>1.7</c:v>
                </c:pt>
                <c:pt idx="2630">
                  <c:v>1.7</c:v>
                </c:pt>
                <c:pt idx="2631">
                  <c:v>1.44</c:v>
                </c:pt>
                <c:pt idx="2632">
                  <c:v>1.8199999999999998</c:v>
                </c:pt>
                <c:pt idx="2633">
                  <c:v>1.7799999999999998</c:v>
                </c:pt>
                <c:pt idx="2634">
                  <c:v>1.4199999999999997</c:v>
                </c:pt>
                <c:pt idx="2635">
                  <c:v>1.4399999999999997</c:v>
                </c:pt>
                <c:pt idx="2636">
                  <c:v>1.9199999999999995</c:v>
                </c:pt>
                <c:pt idx="2637">
                  <c:v>1.5399999999999996</c:v>
                </c:pt>
                <c:pt idx="2638">
                  <c:v>1.5799999999999996</c:v>
                </c:pt>
                <c:pt idx="2639">
                  <c:v>1.8399999999999999</c:v>
                </c:pt>
                <c:pt idx="2640">
                  <c:v>1.9599999999999995</c:v>
                </c:pt>
                <c:pt idx="2641">
                  <c:v>1.4199999999999997</c:v>
                </c:pt>
                <c:pt idx="2642">
                  <c:v>1.52</c:v>
                </c:pt>
                <c:pt idx="2643">
                  <c:v>1.2</c:v>
                </c:pt>
                <c:pt idx="2644">
                  <c:v>1.2799999999999998</c:v>
                </c:pt>
                <c:pt idx="2645">
                  <c:v>1.0999999999999999</c:v>
                </c:pt>
                <c:pt idx="2646">
                  <c:v>1.4999999999999996</c:v>
                </c:pt>
                <c:pt idx="2647">
                  <c:v>1.6599999999999995</c:v>
                </c:pt>
                <c:pt idx="2648">
                  <c:v>1.6999999999999993</c:v>
                </c:pt>
                <c:pt idx="2649">
                  <c:v>1.5999999999999994</c:v>
                </c:pt>
                <c:pt idx="2650">
                  <c:v>1.7399999999999995</c:v>
                </c:pt>
                <c:pt idx="2651">
                  <c:v>1.5799999999999996</c:v>
                </c:pt>
                <c:pt idx="2652">
                  <c:v>1.5599999999999996</c:v>
                </c:pt>
                <c:pt idx="2653">
                  <c:v>1.4599999999999995</c:v>
                </c:pt>
                <c:pt idx="2654">
                  <c:v>1.4199999999999997</c:v>
                </c:pt>
                <c:pt idx="2655">
                  <c:v>1.48</c:v>
                </c:pt>
                <c:pt idx="2656">
                  <c:v>1.4000000000000004</c:v>
                </c:pt>
                <c:pt idx="2657">
                  <c:v>0.98000000000000043</c:v>
                </c:pt>
                <c:pt idx="2658">
                  <c:v>1.4400000000000006</c:v>
                </c:pt>
                <c:pt idx="2659">
                  <c:v>1.6800000000000004</c:v>
                </c:pt>
                <c:pt idx="2660">
                  <c:v>1.6800000000000004</c:v>
                </c:pt>
                <c:pt idx="2661">
                  <c:v>1.8400000000000003</c:v>
                </c:pt>
                <c:pt idx="2662">
                  <c:v>1.9000000000000004</c:v>
                </c:pt>
                <c:pt idx="2663">
                  <c:v>1.9200000000000004</c:v>
                </c:pt>
                <c:pt idx="2664">
                  <c:v>1.8400000000000003</c:v>
                </c:pt>
                <c:pt idx="2665">
                  <c:v>1.6199999999999999</c:v>
                </c:pt>
                <c:pt idx="2666">
                  <c:v>1.3199999999999998</c:v>
                </c:pt>
                <c:pt idx="2667">
                  <c:v>1.1800000000000002</c:v>
                </c:pt>
                <c:pt idx="2668">
                  <c:v>1.0400000000000003</c:v>
                </c:pt>
                <c:pt idx="2669">
                  <c:v>1.08</c:v>
                </c:pt>
                <c:pt idx="2670">
                  <c:v>1.28</c:v>
                </c:pt>
                <c:pt idx="2671">
                  <c:v>1.4600000000000002</c:v>
                </c:pt>
                <c:pt idx="2672">
                  <c:v>1.8599999999999999</c:v>
                </c:pt>
                <c:pt idx="2673">
                  <c:v>2.04</c:v>
                </c:pt>
                <c:pt idx="2674">
                  <c:v>2.2599999999999993</c:v>
                </c:pt>
                <c:pt idx="2675">
                  <c:v>2.1</c:v>
                </c:pt>
                <c:pt idx="2676">
                  <c:v>2.1799999999999997</c:v>
                </c:pt>
                <c:pt idx="2677">
                  <c:v>2.2000000000000002</c:v>
                </c:pt>
                <c:pt idx="2678">
                  <c:v>1.94</c:v>
                </c:pt>
                <c:pt idx="2679">
                  <c:v>1.8199999999999996</c:v>
                </c:pt>
                <c:pt idx="2680">
                  <c:v>1.8399999999999999</c:v>
                </c:pt>
                <c:pt idx="2681">
                  <c:v>1.6</c:v>
                </c:pt>
                <c:pt idx="2682">
                  <c:v>1.6800000000000004</c:v>
                </c:pt>
                <c:pt idx="2683">
                  <c:v>1.7800000000000005</c:v>
                </c:pt>
                <c:pt idx="2684">
                  <c:v>1.4200000000000006</c:v>
                </c:pt>
                <c:pt idx="2685">
                  <c:v>1.340000000000001</c:v>
                </c:pt>
                <c:pt idx="2686">
                  <c:v>1.5000000000000007</c:v>
                </c:pt>
                <c:pt idx="2687">
                  <c:v>1.1200000000000003</c:v>
                </c:pt>
                <c:pt idx="2688">
                  <c:v>0.7000000000000004</c:v>
                </c:pt>
                <c:pt idx="2689">
                  <c:v>0.74000000000000021</c:v>
                </c:pt>
                <c:pt idx="2690">
                  <c:v>0.91999999999999993</c:v>
                </c:pt>
                <c:pt idx="2691">
                  <c:v>0.73999999999999988</c:v>
                </c:pt>
                <c:pt idx="2692">
                  <c:v>1.1000000000000001</c:v>
                </c:pt>
                <c:pt idx="2693">
                  <c:v>1.58</c:v>
                </c:pt>
                <c:pt idx="2694">
                  <c:v>1.7400000000000002</c:v>
                </c:pt>
                <c:pt idx="2695">
                  <c:v>1.8000000000000003</c:v>
                </c:pt>
                <c:pt idx="2696">
                  <c:v>2.1000000000000005</c:v>
                </c:pt>
                <c:pt idx="2697">
                  <c:v>2.2200000000000002</c:v>
                </c:pt>
                <c:pt idx="2698">
                  <c:v>2.0000000000000004</c:v>
                </c:pt>
                <c:pt idx="2699">
                  <c:v>2.2000000000000002</c:v>
                </c:pt>
                <c:pt idx="2700">
                  <c:v>1.9999999999999996</c:v>
                </c:pt>
                <c:pt idx="2701">
                  <c:v>1.7399999999999998</c:v>
                </c:pt>
                <c:pt idx="2702">
                  <c:v>1.8399999999999999</c:v>
                </c:pt>
                <c:pt idx="2703">
                  <c:v>1.7799999999999994</c:v>
                </c:pt>
                <c:pt idx="2704">
                  <c:v>1.5999999999999996</c:v>
                </c:pt>
                <c:pt idx="2705">
                  <c:v>1.52</c:v>
                </c:pt>
                <c:pt idx="2706">
                  <c:v>1.9599999999999997</c:v>
                </c:pt>
                <c:pt idx="2707">
                  <c:v>1.4799999999999998</c:v>
                </c:pt>
                <c:pt idx="2708">
                  <c:v>1.6200000000000003</c:v>
                </c:pt>
                <c:pt idx="2709">
                  <c:v>1.3600000000000005</c:v>
                </c:pt>
                <c:pt idx="2710">
                  <c:v>1.5000000000000004</c:v>
                </c:pt>
                <c:pt idx="2711">
                  <c:v>1.06</c:v>
                </c:pt>
                <c:pt idx="2712">
                  <c:v>1.2600000000000005</c:v>
                </c:pt>
                <c:pt idx="2713">
                  <c:v>1.3200000000000003</c:v>
                </c:pt>
                <c:pt idx="2714">
                  <c:v>1.8400000000000003</c:v>
                </c:pt>
                <c:pt idx="2715">
                  <c:v>1.9600000000000002</c:v>
                </c:pt>
                <c:pt idx="2716">
                  <c:v>2.1000000000000005</c:v>
                </c:pt>
                <c:pt idx="2717">
                  <c:v>1.78</c:v>
                </c:pt>
                <c:pt idx="2718">
                  <c:v>1.4600000000000002</c:v>
                </c:pt>
                <c:pt idx="2719">
                  <c:v>1.3800000000000001</c:v>
                </c:pt>
                <c:pt idx="2720">
                  <c:v>1.0400000000000003</c:v>
                </c:pt>
                <c:pt idx="2721">
                  <c:v>1.08</c:v>
                </c:pt>
                <c:pt idx="2722">
                  <c:v>1.7</c:v>
                </c:pt>
                <c:pt idx="2723">
                  <c:v>2.1</c:v>
                </c:pt>
                <c:pt idx="2724">
                  <c:v>2.1</c:v>
                </c:pt>
                <c:pt idx="2725">
                  <c:v>1.8599999999999999</c:v>
                </c:pt>
                <c:pt idx="2726">
                  <c:v>2.1</c:v>
                </c:pt>
                <c:pt idx="2727">
                  <c:v>1.4400000000000002</c:v>
                </c:pt>
                <c:pt idx="2728">
                  <c:v>1.58</c:v>
                </c:pt>
                <c:pt idx="2729">
                  <c:v>1.2799999999999998</c:v>
                </c:pt>
                <c:pt idx="2730">
                  <c:v>1.5399999999999998</c:v>
                </c:pt>
                <c:pt idx="2731">
                  <c:v>1.2999999999999996</c:v>
                </c:pt>
                <c:pt idx="2732">
                  <c:v>1.3599999999999994</c:v>
                </c:pt>
                <c:pt idx="2733">
                  <c:v>1.0399999999999996</c:v>
                </c:pt>
                <c:pt idx="2734">
                  <c:v>1.1799999999999997</c:v>
                </c:pt>
                <c:pt idx="2735">
                  <c:v>1.4999999999999996</c:v>
                </c:pt>
                <c:pt idx="2736">
                  <c:v>1.4799999999999998</c:v>
                </c:pt>
                <c:pt idx="2737">
                  <c:v>1.6800000000000002</c:v>
                </c:pt>
                <c:pt idx="2738">
                  <c:v>1.7399999999999998</c:v>
                </c:pt>
                <c:pt idx="2739">
                  <c:v>1.7399999999999998</c:v>
                </c:pt>
                <c:pt idx="2740">
                  <c:v>1.5</c:v>
                </c:pt>
                <c:pt idx="2741">
                  <c:v>1.6200000000000003</c:v>
                </c:pt>
                <c:pt idx="2742">
                  <c:v>1.7</c:v>
                </c:pt>
                <c:pt idx="2743">
                  <c:v>1.56</c:v>
                </c:pt>
                <c:pt idx="2744">
                  <c:v>1.3400000000000003</c:v>
                </c:pt>
                <c:pt idx="2745">
                  <c:v>1.3400000000000003</c:v>
                </c:pt>
                <c:pt idx="2746">
                  <c:v>1.22</c:v>
                </c:pt>
                <c:pt idx="2747">
                  <c:v>1.02</c:v>
                </c:pt>
                <c:pt idx="2748">
                  <c:v>0.98000000000000009</c:v>
                </c:pt>
                <c:pt idx="2749">
                  <c:v>1.46</c:v>
                </c:pt>
                <c:pt idx="2750">
                  <c:v>1.7600000000000002</c:v>
                </c:pt>
                <c:pt idx="2751">
                  <c:v>1.6800000000000004</c:v>
                </c:pt>
                <c:pt idx="2752">
                  <c:v>1.8400000000000005</c:v>
                </c:pt>
                <c:pt idx="2753">
                  <c:v>1.9800000000000004</c:v>
                </c:pt>
                <c:pt idx="2754">
                  <c:v>1.8800000000000003</c:v>
                </c:pt>
                <c:pt idx="2755">
                  <c:v>1.6800000000000004</c:v>
                </c:pt>
                <c:pt idx="2756">
                  <c:v>1.48</c:v>
                </c:pt>
                <c:pt idx="2757">
                  <c:v>1.5399999999999998</c:v>
                </c:pt>
                <c:pt idx="2758">
                  <c:v>1.7799999999999998</c:v>
                </c:pt>
                <c:pt idx="2759">
                  <c:v>1.7399999999999995</c:v>
                </c:pt>
                <c:pt idx="2760">
                  <c:v>1.8399999999999994</c:v>
                </c:pt>
                <c:pt idx="2761">
                  <c:v>1.9599999999999997</c:v>
                </c:pt>
                <c:pt idx="2762">
                  <c:v>2.1799999999999997</c:v>
                </c:pt>
                <c:pt idx="2763">
                  <c:v>2</c:v>
                </c:pt>
                <c:pt idx="2764">
                  <c:v>1.7200000000000002</c:v>
                </c:pt>
                <c:pt idx="2765">
                  <c:v>1.3200000000000003</c:v>
                </c:pt>
                <c:pt idx="2766">
                  <c:v>1.5000000000000004</c:v>
                </c:pt>
                <c:pt idx="2767">
                  <c:v>1.5600000000000005</c:v>
                </c:pt>
                <c:pt idx="2768">
                  <c:v>1.5000000000000004</c:v>
                </c:pt>
                <c:pt idx="2769">
                  <c:v>1.3800000000000001</c:v>
                </c:pt>
                <c:pt idx="2770">
                  <c:v>1.7</c:v>
                </c:pt>
                <c:pt idx="2771">
                  <c:v>1.6199999999999999</c:v>
                </c:pt>
                <c:pt idx="2772">
                  <c:v>1.2399999999999998</c:v>
                </c:pt>
                <c:pt idx="2773">
                  <c:v>1.1000000000000001</c:v>
                </c:pt>
                <c:pt idx="2774">
                  <c:v>1.2599999999999998</c:v>
                </c:pt>
                <c:pt idx="2775">
                  <c:v>1.3799999999999997</c:v>
                </c:pt>
                <c:pt idx="2776">
                  <c:v>1.4999999999999996</c:v>
                </c:pt>
                <c:pt idx="2777">
                  <c:v>1.4399999999999995</c:v>
                </c:pt>
                <c:pt idx="2778">
                  <c:v>1.3399999999999992</c:v>
                </c:pt>
                <c:pt idx="2779">
                  <c:v>1.2399999999999991</c:v>
                </c:pt>
                <c:pt idx="2780">
                  <c:v>1.1399999999999995</c:v>
                </c:pt>
                <c:pt idx="2781">
                  <c:v>0.95999999999999941</c:v>
                </c:pt>
                <c:pt idx="2782">
                  <c:v>1.1399999999999995</c:v>
                </c:pt>
                <c:pt idx="2783">
                  <c:v>1.4799999999999998</c:v>
                </c:pt>
                <c:pt idx="2784">
                  <c:v>1.56</c:v>
                </c:pt>
                <c:pt idx="2785">
                  <c:v>1.3</c:v>
                </c:pt>
                <c:pt idx="2786">
                  <c:v>1.6199999999999999</c:v>
                </c:pt>
                <c:pt idx="2787">
                  <c:v>1.78</c:v>
                </c:pt>
                <c:pt idx="2788">
                  <c:v>1.6600000000000001</c:v>
                </c:pt>
                <c:pt idx="2789">
                  <c:v>1.8199999999999998</c:v>
                </c:pt>
                <c:pt idx="2790">
                  <c:v>1.9599999999999997</c:v>
                </c:pt>
                <c:pt idx="2791">
                  <c:v>1.9</c:v>
                </c:pt>
                <c:pt idx="2792">
                  <c:v>1.6600000000000001</c:v>
                </c:pt>
                <c:pt idx="2793">
                  <c:v>1.6800000000000002</c:v>
                </c:pt>
                <c:pt idx="2794">
                  <c:v>1.4</c:v>
                </c:pt>
                <c:pt idx="2795">
                  <c:v>1.42</c:v>
                </c:pt>
                <c:pt idx="2796">
                  <c:v>1.0799999999999996</c:v>
                </c:pt>
                <c:pt idx="2797">
                  <c:v>1.0199999999999996</c:v>
                </c:pt>
                <c:pt idx="2798">
                  <c:v>1.1599999999999997</c:v>
                </c:pt>
                <c:pt idx="2799">
                  <c:v>1.3599999999999999</c:v>
                </c:pt>
                <c:pt idx="2800">
                  <c:v>1.48</c:v>
                </c:pt>
                <c:pt idx="2801">
                  <c:v>1.4800000000000004</c:v>
                </c:pt>
                <c:pt idx="2802">
                  <c:v>1.7000000000000006</c:v>
                </c:pt>
                <c:pt idx="2803">
                  <c:v>1.5600000000000005</c:v>
                </c:pt>
                <c:pt idx="2804">
                  <c:v>1.4000000000000008</c:v>
                </c:pt>
                <c:pt idx="2805">
                  <c:v>1.3000000000000007</c:v>
                </c:pt>
                <c:pt idx="2806">
                  <c:v>1.5200000000000002</c:v>
                </c:pt>
                <c:pt idx="2807">
                  <c:v>1.5200000000000002</c:v>
                </c:pt>
                <c:pt idx="2808">
                  <c:v>1.3200000000000003</c:v>
                </c:pt>
                <c:pt idx="2809">
                  <c:v>1.3000000000000003</c:v>
                </c:pt>
                <c:pt idx="2810">
                  <c:v>1.4000000000000004</c:v>
                </c:pt>
                <c:pt idx="2811">
                  <c:v>1.7000000000000006</c:v>
                </c:pt>
                <c:pt idx="2812">
                  <c:v>1.3000000000000003</c:v>
                </c:pt>
                <c:pt idx="2813">
                  <c:v>1.5000000000000004</c:v>
                </c:pt>
                <c:pt idx="2814">
                  <c:v>1.6800000000000002</c:v>
                </c:pt>
                <c:pt idx="2815">
                  <c:v>1.4599999999999997</c:v>
                </c:pt>
                <c:pt idx="2816">
                  <c:v>0.85999999999999976</c:v>
                </c:pt>
                <c:pt idx="2817">
                  <c:v>1.1199999999999999</c:v>
                </c:pt>
                <c:pt idx="2818">
                  <c:v>1.1999999999999997</c:v>
                </c:pt>
                <c:pt idx="2819">
                  <c:v>1.0999999999999996</c:v>
                </c:pt>
                <c:pt idx="2820">
                  <c:v>1.64</c:v>
                </c:pt>
                <c:pt idx="2821">
                  <c:v>1.8599999999999994</c:v>
                </c:pt>
                <c:pt idx="2822">
                  <c:v>1.6999999999999993</c:v>
                </c:pt>
                <c:pt idx="2823">
                  <c:v>1.1599999999999995</c:v>
                </c:pt>
                <c:pt idx="2824">
                  <c:v>0.99999999999999933</c:v>
                </c:pt>
                <c:pt idx="2825">
                  <c:v>9.9999999999999284E-2</c:v>
                </c:pt>
                <c:pt idx="2826">
                  <c:v>0.25999999999999979</c:v>
                </c:pt>
                <c:pt idx="2827">
                  <c:v>0.37999999999999973</c:v>
                </c:pt>
                <c:pt idx="2828">
                  <c:v>0.65999999999999981</c:v>
                </c:pt>
                <c:pt idx="2829">
                  <c:v>0.84000000000000019</c:v>
                </c:pt>
                <c:pt idx="2830">
                  <c:v>1.36</c:v>
                </c:pt>
                <c:pt idx="2831">
                  <c:v>1.3</c:v>
                </c:pt>
                <c:pt idx="2832">
                  <c:v>1.2600000000000002</c:v>
                </c:pt>
                <c:pt idx="2833">
                  <c:v>1.2200000000000002</c:v>
                </c:pt>
                <c:pt idx="2834">
                  <c:v>1.2</c:v>
                </c:pt>
                <c:pt idx="2835">
                  <c:v>1.22</c:v>
                </c:pt>
                <c:pt idx="2836">
                  <c:v>1.02</c:v>
                </c:pt>
                <c:pt idx="2837">
                  <c:v>0.87999999999999967</c:v>
                </c:pt>
                <c:pt idx="2838">
                  <c:v>1.0399999999999996</c:v>
                </c:pt>
                <c:pt idx="2839">
                  <c:v>0.89999999999999969</c:v>
                </c:pt>
                <c:pt idx="2840">
                  <c:v>1.0199999999999996</c:v>
                </c:pt>
                <c:pt idx="2841">
                  <c:v>1.1199999999999997</c:v>
                </c:pt>
                <c:pt idx="2842">
                  <c:v>1.6799999999999997</c:v>
                </c:pt>
                <c:pt idx="2843">
                  <c:v>1.5599999999999998</c:v>
                </c:pt>
                <c:pt idx="2844">
                  <c:v>1.5599999999999998</c:v>
                </c:pt>
                <c:pt idx="2845">
                  <c:v>1.1800000000000002</c:v>
                </c:pt>
                <c:pt idx="2846">
                  <c:v>1.1399999999999999</c:v>
                </c:pt>
                <c:pt idx="2847">
                  <c:v>0.72</c:v>
                </c:pt>
                <c:pt idx="2848">
                  <c:v>0.94000000000000017</c:v>
                </c:pt>
                <c:pt idx="2849">
                  <c:v>1.2200000000000002</c:v>
                </c:pt>
                <c:pt idx="2850">
                  <c:v>1.6000000000000003</c:v>
                </c:pt>
                <c:pt idx="2851">
                  <c:v>1.5600000000000005</c:v>
                </c:pt>
                <c:pt idx="2852">
                  <c:v>1.8000000000000007</c:v>
                </c:pt>
                <c:pt idx="2853">
                  <c:v>1.7200000000000006</c:v>
                </c:pt>
                <c:pt idx="2854">
                  <c:v>1.6400000000000006</c:v>
                </c:pt>
                <c:pt idx="2855">
                  <c:v>1.4600000000000004</c:v>
                </c:pt>
                <c:pt idx="2856">
                  <c:v>1.5000000000000004</c:v>
                </c:pt>
                <c:pt idx="2857">
                  <c:v>1.56</c:v>
                </c:pt>
                <c:pt idx="2858">
                  <c:v>1.6600000000000001</c:v>
                </c:pt>
                <c:pt idx="2859">
                  <c:v>1.8</c:v>
                </c:pt>
                <c:pt idx="2860">
                  <c:v>1.8399999999999999</c:v>
                </c:pt>
                <c:pt idx="2861">
                  <c:v>1.94</c:v>
                </c:pt>
                <c:pt idx="2862">
                  <c:v>1.4599999999999997</c:v>
                </c:pt>
                <c:pt idx="2863">
                  <c:v>1.3799999999999997</c:v>
                </c:pt>
                <c:pt idx="2864">
                  <c:v>1.6199999999999999</c:v>
                </c:pt>
                <c:pt idx="2865">
                  <c:v>1.8</c:v>
                </c:pt>
                <c:pt idx="2866">
                  <c:v>1.78</c:v>
                </c:pt>
                <c:pt idx="2867">
                  <c:v>1.9200000000000004</c:v>
                </c:pt>
                <c:pt idx="2868">
                  <c:v>1.6600000000000001</c:v>
                </c:pt>
                <c:pt idx="2869">
                  <c:v>1.3199999999999998</c:v>
                </c:pt>
                <c:pt idx="2870">
                  <c:v>0.93999999999999984</c:v>
                </c:pt>
                <c:pt idx="2871">
                  <c:v>0.96000000000000019</c:v>
                </c:pt>
                <c:pt idx="2872">
                  <c:v>0.66000000000000014</c:v>
                </c:pt>
                <c:pt idx="2873">
                  <c:v>0.98000000000000009</c:v>
                </c:pt>
                <c:pt idx="2874">
                  <c:v>0.82000000000000028</c:v>
                </c:pt>
                <c:pt idx="2875">
                  <c:v>0.86000000000000054</c:v>
                </c:pt>
                <c:pt idx="2876">
                  <c:v>0.5800000000000004</c:v>
                </c:pt>
                <c:pt idx="2877">
                  <c:v>1.0200000000000002</c:v>
                </c:pt>
                <c:pt idx="2878">
                  <c:v>0.90000000000000036</c:v>
                </c:pt>
                <c:pt idx="2879">
                  <c:v>1.1200000000000003</c:v>
                </c:pt>
                <c:pt idx="2880">
                  <c:v>1.28</c:v>
                </c:pt>
                <c:pt idx="2881">
                  <c:v>1.6600000000000001</c:v>
                </c:pt>
                <c:pt idx="2882">
                  <c:v>1.4400000000000002</c:v>
                </c:pt>
                <c:pt idx="2883">
                  <c:v>1.36</c:v>
                </c:pt>
                <c:pt idx="2884">
                  <c:v>1.28</c:v>
                </c:pt>
                <c:pt idx="2885">
                  <c:v>1.3399999999999999</c:v>
                </c:pt>
                <c:pt idx="2886">
                  <c:v>1.3199999999999996</c:v>
                </c:pt>
                <c:pt idx="2887">
                  <c:v>1.3399999999999994</c:v>
                </c:pt>
                <c:pt idx="2888">
                  <c:v>1.4799999999999998</c:v>
                </c:pt>
                <c:pt idx="2889">
                  <c:v>1.4599999999999997</c:v>
                </c:pt>
                <c:pt idx="2890">
                  <c:v>1.1200000000000003</c:v>
                </c:pt>
                <c:pt idx="2891">
                  <c:v>1.0800000000000005</c:v>
                </c:pt>
                <c:pt idx="2892">
                  <c:v>1.0000000000000004</c:v>
                </c:pt>
                <c:pt idx="2893">
                  <c:v>0.90000000000000036</c:v>
                </c:pt>
                <c:pt idx="2894">
                  <c:v>0.96000000000000052</c:v>
                </c:pt>
                <c:pt idx="2895">
                  <c:v>1.3400000000000003</c:v>
                </c:pt>
                <c:pt idx="2896">
                  <c:v>1.2399999999999998</c:v>
                </c:pt>
                <c:pt idx="2897">
                  <c:v>1.1199999999999999</c:v>
                </c:pt>
                <c:pt idx="2898">
                  <c:v>1.1599999999999997</c:v>
                </c:pt>
                <c:pt idx="2899">
                  <c:v>1.0199999999999996</c:v>
                </c:pt>
                <c:pt idx="2900">
                  <c:v>0.81999999999999962</c:v>
                </c:pt>
                <c:pt idx="2901">
                  <c:v>0.9</c:v>
                </c:pt>
                <c:pt idx="2902">
                  <c:v>1.2600000000000002</c:v>
                </c:pt>
                <c:pt idx="2903">
                  <c:v>1.3600000000000005</c:v>
                </c:pt>
                <c:pt idx="2904">
                  <c:v>1.5000000000000007</c:v>
                </c:pt>
                <c:pt idx="2905">
                  <c:v>1.5600000000000009</c:v>
                </c:pt>
                <c:pt idx="2906">
                  <c:v>1.640000000000001</c:v>
                </c:pt>
                <c:pt idx="2907">
                  <c:v>1.2800000000000011</c:v>
                </c:pt>
                <c:pt idx="2908">
                  <c:v>1.0800000000000007</c:v>
                </c:pt>
                <c:pt idx="2909">
                  <c:v>0.78</c:v>
                </c:pt>
                <c:pt idx="2910">
                  <c:v>0.91999999999999993</c:v>
                </c:pt>
                <c:pt idx="2911">
                  <c:v>0.73999999999999955</c:v>
                </c:pt>
                <c:pt idx="2912">
                  <c:v>1.0999999999999996</c:v>
                </c:pt>
                <c:pt idx="2913">
                  <c:v>1.2599999999999993</c:v>
                </c:pt>
                <c:pt idx="2914">
                  <c:v>1.64</c:v>
                </c:pt>
                <c:pt idx="2915">
                  <c:v>1.4200000000000004</c:v>
                </c:pt>
                <c:pt idx="2916">
                  <c:v>1.3399999999999999</c:v>
                </c:pt>
                <c:pt idx="2917">
                  <c:v>1.3399999999999999</c:v>
                </c:pt>
                <c:pt idx="2918">
                  <c:v>1.4600000000000002</c:v>
                </c:pt>
                <c:pt idx="2919">
                  <c:v>1.2000000000000006</c:v>
                </c:pt>
                <c:pt idx="2920">
                  <c:v>0.98000000000000043</c:v>
                </c:pt>
                <c:pt idx="2921">
                  <c:v>1.120000000000001</c:v>
                </c:pt>
                <c:pt idx="2922">
                  <c:v>0.94000000000000061</c:v>
                </c:pt>
                <c:pt idx="2923">
                  <c:v>0.7600000000000009</c:v>
                </c:pt>
                <c:pt idx="2924">
                  <c:v>0.54000000000000059</c:v>
                </c:pt>
                <c:pt idx="2925">
                  <c:v>0.48000000000000043</c:v>
                </c:pt>
                <c:pt idx="2926">
                  <c:v>-6.0000000000000143E-2</c:v>
                </c:pt>
                <c:pt idx="2927">
                  <c:v>-4.000000000000057E-2</c:v>
                </c:pt>
                <c:pt idx="2928">
                  <c:v>-0.24000000000000127</c:v>
                </c:pt>
                <c:pt idx="2929">
                  <c:v>-0.32000000000000173</c:v>
                </c:pt>
                <c:pt idx="2930">
                  <c:v>-1.4210854715202005E-15</c:v>
                </c:pt>
                <c:pt idx="2931">
                  <c:v>0.35999999999999871</c:v>
                </c:pt>
                <c:pt idx="2932">
                  <c:v>0.29999999999999927</c:v>
                </c:pt>
                <c:pt idx="2933">
                  <c:v>0.3</c:v>
                </c:pt>
                <c:pt idx="2934">
                  <c:v>0.52000000000000024</c:v>
                </c:pt>
                <c:pt idx="2935">
                  <c:v>0.4199999999999996</c:v>
                </c:pt>
                <c:pt idx="2936">
                  <c:v>0.3</c:v>
                </c:pt>
                <c:pt idx="2937">
                  <c:v>0.11999999999999958</c:v>
                </c:pt>
                <c:pt idx="2938">
                  <c:v>0.27999999999999903</c:v>
                </c:pt>
                <c:pt idx="2939">
                  <c:v>0.3999999999999993</c:v>
                </c:pt>
                <c:pt idx="2940">
                  <c:v>0.7</c:v>
                </c:pt>
                <c:pt idx="2941">
                  <c:v>0.83999999999999986</c:v>
                </c:pt>
                <c:pt idx="2942">
                  <c:v>1.3799999999999997</c:v>
                </c:pt>
                <c:pt idx="2943">
                  <c:v>1.1599999999999995</c:v>
                </c:pt>
                <c:pt idx="2944">
                  <c:v>0.95999999999999941</c:v>
                </c:pt>
                <c:pt idx="2945">
                  <c:v>0.67999999999999905</c:v>
                </c:pt>
                <c:pt idx="2946">
                  <c:v>0.61999999999999889</c:v>
                </c:pt>
                <c:pt idx="2947">
                  <c:v>0.31999999999999956</c:v>
                </c:pt>
                <c:pt idx="2948">
                  <c:v>0.7</c:v>
                </c:pt>
                <c:pt idx="2949">
                  <c:v>0.81999999999999962</c:v>
                </c:pt>
                <c:pt idx="2950">
                  <c:v>0.85999999999999943</c:v>
                </c:pt>
                <c:pt idx="2951">
                  <c:v>0.6399999999999999</c:v>
                </c:pt>
                <c:pt idx="2952">
                  <c:v>0.67999999999999972</c:v>
                </c:pt>
                <c:pt idx="2953">
                  <c:v>0.43999999999999984</c:v>
                </c:pt>
                <c:pt idx="2954">
                  <c:v>0.36000000000000015</c:v>
                </c:pt>
                <c:pt idx="2955">
                  <c:v>0.46000000000000013</c:v>
                </c:pt>
                <c:pt idx="2956">
                  <c:v>1</c:v>
                </c:pt>
                <c:pt idx="2957">
                  <c:v>1.1399999999999999</c:v>
                </c:pt>
                <c:pt idx="2958">
                  <c:v>0.93999999999999984</c:v>
                </c:pt>
                <c:pt idx="2959">
                  <c:v>1.2200000000000002</c:v>
                </c:pt>
                <c:pt idx="2960">
                  <c:v>1.2</c:v>
                </c:pt>
                <c:pt idx="2961">
                  <c:v>0.96000000000000019</c:v>
                </c:pt>
                <c:pt idx="2962">
                  <c:v>0.9</c:v>
                </c:pt>
                <c:pt idx="2963">
                  <c:v>1.0399999999999998</c:v>
                </c:pt>
                <c:pt idx="2964">
                  <c:v>0.95999999999999941</c:v>
                </c:pt>
                <c:pt idx="2965">
                  <c:v>0.66000000000000014</c:v>
                </c:pt>
                <c:pt idx="2966">
                  <c:v>0.61999999999999955</c:v>
                </c:pt>
                <c:pt idx="2967">
                  <c:v>0.43999999999999984</c:v>
                </c:pt>
                <c:pt idx="2968">
                  <c:v>0.5</c:v>
                </c:pt>
                <c:pt idx="2969">
                  <c:v>0.32000000000000028</c:v>
                </c:pt>
                <c:pt idx="2970">
                  <c:v>0.22000000000000028</c:v>
                </c:pt>
                <c:pt idx="2971">
                  <c:v>0.28000000000000042</c:v>
                </c:pt>
                <c:pt idx="2972">
                  <c:v>0.16000000000000014</c:v>
                </c:pt>
                <c:pt idx="2973">
                  <c:v>0.23999999999999985</c:v>
                </c:pt>
                <c:pt idx="2974">
                  <c:v>0.33999999999999914</c:v>
                </c:pt>
                <c:pt idx="2975">
                  <c:v>0.77999999999999903</c:v>
                </c:pt>
                <c:pt idx="2976">
                  <c:v>0.53999999999999981</c:v>
                </c:pt>
                <c:pt idx="2977">
                  <c:v>0.6399999999999999</c:v>
                </c:pt>
                <c:pt idx="2978">
                  <c:v>0.70000000000000073</c:v>
                </c:pt>
                <c:pt idx="2979">
                  <c:v>0.74000000000000132</c:v>
                </c:pt>
                <c:pt idx="2980">
                  <c:v>0.48000000000000187</c:v>
                </c:pt>
                <c:pt idx="2981">
                  <c:v>0.60000000000000142</c:v>
                </c:pt>
                <c:pt idx="2982">
                  <c:v>0.78000000000000114</c:v>
                </c:pt>
                <c:pt idx="2983">
                  <c:v>0.74000000000000055</c:v>
                </c:pt>
                <c:pt idx="2984">
                  <c:v>0.70000000000000073</c:v>
                </c:pt>
                <c:pt idx="2985">
                  <c:v>0.88000000000000045</c:v>
                </c:pt>
                <c:pt idx="2986">
                  <c:v>1.1200000000000003</c:v>
                </c:pt>
                <c:pt idx="2987">
                  <c:v>0.98000000000000109</c:v>
                </c:pt>
                <c:pt idx="2988">
                  <c:v>0.66000000000000081</c:v>
                </c:pt>
                <c:pt idx="2989">
                  <c:v>0.56000000000000083</c:v>
                </c:pt>
                <c:pt idx="2990">
                  <c:v>0.38000000000000111</c:v>
                </c:pt>
                <c:pt idx="2991">
                  <c:v>0.18000000000000113</c:v>
                </c:pt>
                <c:pt idx="2992">
                  <c:v>-7.9999999999999002E-2</c:v>
                </c:pt>
                <c:pt idx="2993">
                  <c:v>-9.9999999999997868E-2</c:v>
                </c:pt>
                <c:pt idx="2994">
                  <c:v>-0.21999999999999745</c:v>
                </c:pt>
                <c:pt idx="2995">
                  <c:v>0.16000000000000228</c:v>
                </c:pt>
                <c:pt idx="2996">
                  <c:v>0.48000000000000254</c:v>
                </c:pt>
                <c:pt idx="2997">
                  <c:v>0.80000000000000138</c:v>
                </c:pt>
                <c:pt idx="2998">
                  <c:v>1.0800000000000005</c:v>
                </c:pt>
                <c:pt idx="2999">
                  <c:v>1.0399999999999998</c:v>
                </c:pt>
                <c:pt idx="3000">
                  <c:v>0.93999999999999984</c:v>
                </c:pt>
                <c:pt idx="3001">
                  <c:v>0.48000000000000043</c:v>
                </c:pt>
                <c:pt idx="3002">
                  <c:v>0.50000000000000211</c:v>
                </c:pt>
                <c:pt idx="3003">
                  <c:v>0.88000000000000256</c:v>
                </c:pt>
                <c:pt idx="3004">
                  <c:v>1.0800000000000025</c:v>
                </c:pt>
                <c:pt idx="3005">
                  <c:v>1.0600000000000023</c:v>
                </c:pt>
                <c:pt idx="3006">
                  <c:v>1.5000000000000013</c:v>
                </c:pt>
                <c:pt idx="3007">
                  <c:v>1.4400000000000006</c:v>
                </c:pt>
                <c:pt idx="3008">
                  <c:v>1.3400000000000005</c:v>
                </c:pt>
                <c:pt idx="3009">
                  <c:v>1.6599999999999995</c:v>
                </c:pt>
                <c:pt idx="3010">
                  <c:v>1.6999999999999986</c:v>
                </c:pt>
                <c:pt idx="3011">
                  <c:v>1.5199999999999989</c:v>
                </c:pt>
                <c:pt idx="3012">
                  <c:v>1.5199999999999989</c:v>
                </c:pt>
                <c:pt idx="3013">
                  <c:v>1.4799999999999982</c:v>
                </c:pt>
                <c:pt idx="3014">
                  <c:v>1.2799999999999983</c:v>
                </c:pt>
                <c:pt idx="3015">
                  <c:v>1.0599999999999994</c:v>
                </c:pt>
                <c:pt idx="3016">
                  <c:v>1.2399999999999991</c:v>
                </c:pt>
                <c:pt idx="3017">
                  <c:v>1.6799999999999997</c:v>
                </c:pt>
                <c:pt idx="3018">
                  <c:v>1.4</c:v>
                </c:pt>
                <c:pt idx="3019">
                  <c:v>0.88000000000000111</c:v>
                </c:pt>
                <c:pt idx="3020">
                  <c:v>1.0000000000000013</c:v>
                </c:pt>
                <c:pt idx="3021">
                  <c:v>0.92000000000000026</c:v>
                </c:pt>
                <c:pt idx="3022">
                  <c:v>0.66000000000000081</c:v>
                </c:pt>
                <c:pt idx="3023">
                  <c:v>0.62000000000000033</c:v>
                </c:pt>
                <c:pt idx="3024">
                  <c:v>0.94000000000000061</c:v>
                </c:pt>
                <c:pt idx="3025">
                  <c:v>0.63999999999999913</c:v>
                </c:pt>
                <c:pt idx="3026">
                  <c:v>0.34000000000000058</c:v>
                </c:pt>
                <c:pt idx="3027">
                  <c:v>0.1</c:v>
                </c:pt>
                <c:pt idx="3028">
                  <c:v>0.48000000000000115</c:v>
                </c:pt>
                <c:pt idx="3029">
                  <c:v>0.57999999999999974</c:v>
                </c:pt>
                <c:pt idx="3030">
                  <c:v>0.96000000000000085</c:v>
                </c:pt>
                <c:pt idx="3031">
                  <c:v>1.2200000000000002</c:v>
                </c:pt>
                <c:pt idx="3032">
                  <c:v>1.4</c:v>
                </c:pt>
                <c:pt idx="3033">
                  <c:v>1.2599999999999993</c:v>
                </c:pt>
                <c:pt idx="3034">
                  <c:v>1.6599999999999995</c:v>
                </c:pt>
                <c:pt idx="3035">
                  <c:v>1.7999999999999985</c:v>
                </c:pt>
                <c:pt idx="3036">
                  <c:v>1.6999999999999986</c:v>
                </c:pt>
                <c:pt idx="3037">
                  <c:v>1.4799999999999982</c:v>
                </c:pt>
                <c:pt idx="3038">
                  <c:v>1.0599999999999981</c:v>
                </c:pt>
                <c:pt idx="3039">
                  <c:v>0.71999999999999886</c:v>
                </c:pt>
                <c:pt idx="3040">
                  <c:v>0.85999999999999943</c:v>
                </c:pt>
                <c:pt idx="3041">
                  <c:v>0.8</c:v>
                </c:pt>
                <c:pt idx="3042">
                  <c:v>1.2200000000000002</c:v>
                </c:pt>
                <c:pt idx="3043">
                  <c:v>1.4000000000000015</c:v>
                </c:pt>
                <c:pt idx="3044">
                  <c:v>1.5000000000000013</c:v>
                </c:pt>
                <c:pt idx="3045">
                  <c:v>1.0600000000000009</c:v>
                </c:pt>
                <c:pt idx="3046">
                  <c:v>1.0600000000000009</c:v>
                </c:pt>
                <c:pt idx="3047">
                  <c:v>0.98000000000000109</c:v>
                </c:pt>
                <c:pt idx="3048">
                  <c:v>0.98000000000000109</c:v>
                </c:pt>
                <c:pt idx="3049">
                  <c:v>0.88000000000000111</c:v>
                </c:pt>
                <c:pt idx="3050">
                  <c:v>1.1200000000000017</c:v>
                </c:pt>
                <c:pt idx="3051">
                  <c:v>1.1200000000000003</c:v>
                </c:pt>
                <c:pt idx="3052">
                  <c:v>0.94000000000000061</c:v>
                </c:pt>
                <c:pt idx="3053">
                  <c:v>1.0400000000000005</c:v>
                </c:pt>
                <c:pt idx="3054">
                  <c:v>0.92000000000000026</c:v>
                </c:pt>
                <c:pt idx="3055">
                  <c:v>0.58000000000000118</c:v>
                </c:pt>
                <c:pt idx="3056">
                  <c:v>0.48000000000000254</c:v>
                </c:pt>
                <c:pt idx="3057">
                  <c:v>0.60000000000000142</c:v>
                </c:pt>
                <c:pt idx="3058">
                  <c:v>0.27999999999999969</c:v>
                </c:pt>
                <c:pt idx="3059">
                  <c:v>0.1</c:v>
                </c:pt>
                <c:pt idx="3060">
                  <c:v>0.21999999999999886</c:v>
                </c:pt>
                <c:pt idx="3061">
                  <c:v>0.67999999999999972</c:v>
                </c:pt>
                <c:pt idx="3062">
                  <c:v>0.56000000000000083</c:v>
                </c:pt>
                <c:pt idx="3063">
                  <c:v>0.66000000000000225</c:v>
                </c:pt>
                <c:pt idx="3064">
                  <c:v>1.1400000000000019</c:v>
                </c:pt>
                <c:pt idx="3065">
                  <c:v>1.1400000000000019</c:v>
                </c:pt>
                <c:pt idx="3066">
                  <c:v>0.62000000000000033</c:v>
                </c:pt>
                <c:pt idx="3067">
                  <c:v>0.57999999999999974</c:v>
                </c:pt>
                <c:pt idx="3068">
                  <c:v>0.95999999999999941</c:v>
                </c:pt>
                <c:pt idx="3069">
                  <c:v>0.87999999999999967</c:v>
                </c:pt>
                <c:pt idx="3070">
                  <c:v>1.0399999999999991</c:v>
                </c:pt>
                <c:pt idx="3071">
                  <c:v>1.6799999999999997</c:v>
                </c:pt>
                <c:pt idx="3072">
                  <c:v>1.7799999999999983</c:v>
                </c:pt>
                <c:pt idx="3073">
                  <c:v>1.2999999999999972</c:v>
                </c:pt>
                <c:pt idx="3074">
                  <c:v>1.2999999999999972</c:v>
                </c:pt>
                <c:pt idx="3075">
                  <c:v>1.3199999999999974</c:v>
                </c:pt>
                <c:pt idx="3076">
                  <c:v>1.0199999999999974</c:v>
                </c:pt>
                <c:pt idx="3077">
                  <c:v>0.91999999999999749</c:v>
                </c:pt>
                <c:pt idx="3078">
                  <c:v>1.319999999999999</c:v>
                </c:pt>
                <c:pt idx="3079">
                  <c:v>1.2199999999999989</c:v>
                </c:pt>
                <c:pt idx="3080">
                  <c:v>0.87999999999999967</c:v>
                </c:pt>
                <c:pt idx="3081">
                  <c:v>0.75999999999999945</c:v>
                </c:pt>
                <c:pt idx="3082">
                  <c:v>0.74000000000000055</c:v>
                </c:pt>
                <c:pt idx="3083">
                  <c:v>0.64000000000000057</c:v>
                </c:pt>
                <c:pt idx="3084">
                  <c:v>0.64000000000000057</c:v>
                </c:pt>
                <c:pt idx="3085">
                  <c:v>0.7</c:v>
                </c:pt>
                <c:pt idx="3086">
                  <c:v>0.77999999999999969</c:v>
                </c:pt>
                <c:pt idx="3087">
                  <c:v>0.7</c:v>
                </c:pt>
                <c:pt idx="3088">
                  <c:v>0.55999999999999939</c:v>
                </c:pt>
                <c:pt idx="3089">
                  <c:v>0.7</c:v>
                </c:pt>
                <c:pt idx="3090">
                  <c:v>0.87999999999999967</c:v>
                </c:pt>
                <c:pt idx="3091">
                  <c:v>0.92000000000000026</c:v>
                </c:pt>
                <c:pt idx="3092">
                  <c:v>1.2400000000000007</c:v>
                </c:pt>
                <c:pt idx="3093">
                  <c:v>1.5</c:v>
                </c:pt>
                <c:pt idx="3094">
                  <c:v>1.4</c:v>
                </c:pt>
                <c:pt idx="3095">
                  <c:v>1.180000000000001</c:v>
                </c:pt>
                <c:pt idx="3096">
                  <c:v>0.92000000000000026</c:v>
                </c:pt>
                <c:pt idx="3097">
                  <c:v>0.8</c:v>
                </c:pt>
                <c:pt idx="3098">
                  <c:v>0.96000000000000085</c:v>
                </c:pt>
                <c:pt idx="3099">
                  <c:v>1</c:v>
                </c:pt>
                <c:pt idx="3100">
                  <c:v>0.91999999999999882</c:v>
                </c:pt>
                <c:pt idx="3101">
                  <c:v>1.1799999999999997</c:v>
                </c:pt>
                <c:pt idx="3102">
                  <c:v>1.0999999999999985</c:v>
                </c:pt>
                <c:pt idx="3103">
                  <c:v>0.99999999999999711</c:v>
                </c:pt>
                <c:pt idx="3104">
                  <c:v>1.3599999999999981</c:v>
                </c:pt>
                <c:pt idx="3105">
                  <c:v>1.819999999999999</c:v>
                </c:pt>
                <c:pt idx="3106">
                  <c:v>1.6</c:v>
                </c:pt>
                <c:pt idx="3107">
                  <c:v>1.7200000000000017</c:v>
                </c:pt>
                <c:pt idx="3108">
                  <c:v>1.8000000000000029</c:v>
                </c:pt>
                <c:pt idx="3109">
                  <c:v>1.4000000000000028</c:v>
                </c:pt>
                <c:pt idx="3110">
                  <c:v>1.3800000000000026</c:v>
                </c:pt>
                <c:pt idx="3111">
                  <c:v>1.4800000000000026</c:v>
                </c:pt>
                <c:pt idx="3112">
                  <c:v>1.540000000000002</c:v>
                </c:pt>
                <c:pt idx="3113">
                  <c:v>1.5800000000000012</c:v>
                </c:pt>
                <c:pt idx="3114">
                  <c:v>1.6400000000000006</c:v>
                </c:pt>
                <c:pt idx="3115">
                  <c:v>1.6200000000000003</c:v>
                </c:pt>
                <c:pt idx="3116">
                  <c:v>1.5</c:v>
                </c:pt>
                <c:pt idx="3117">
                  <c:v>1.3200000000000003</c:v>
                </c:pt>
                <c:pt idx="3118">
                  <c:v>1.0200000000000002</c:v>
                </c:pt>
                <c:pt idx="3119">
                  <c:v>1</c:v>
                </c:pt>
                <c:pt idx="3120">
                  <c:v>0.54000000000000059</c:v>
                </c:pt>
                <c:pt idx="3121">
                  <c:v>0.92000000000000026</c:v>
                </c:pt>
                <c:pt idx="3122">
                  <c:v>0.89999999999999858</c:v>
                </c:pt>
                <c:pt idx="3123">
                  <c:v>0.72000000000000031</c:v>
                </c:pt>
                <c:pt idx="3124">
                  <c:v>0.72000000000000031</c:v>
                </c:pt>
                <c:pt idx="3125">
                  <c:v>1.1799999999999997</c:v>
                </c:pt>
                <c:pt idx="3126">
                  <c:v>1.2</c:v>
                </c:pt>
                <c:pt idx="3127">
                  <c:v>1.7600000000000022</c:v>
                </c:pt>
                <c:pt idx="3128">
                  <c:v>2.080000000000001</c:v>
                </c:pt>
                <c:pt idx="3129">
                  <c:v>1.8200000000000003</c:v>
                </c:pt>
                <c:pt idx="3130">
                  <c:v>1.3400000000000005</c:v>
                </c:pt>
                <c:pt idx="3131">
                  <c:v>1.1000000000000001</c:v>
                </c:pt>
                <c:pt idx="3132">
                  <c:v>0.69999999999999862</c:v>
                </c:pt>
                <c:pt idx="3133">
                  <c:v>0.53999999999999915</c:v>
                </c:pt>
                <c:pt idx="3134">
                  <c:v>0.8</c:v>
                </c:pt>
                <c:pt idx="3135">
                  <c:v>1.3</c:v>
                </c:pt>
                <c:pt idx="3136">
                  <c:v>1.1199999999999988</c:v>
                </c:pt>
                <c:pt idx="3137">
                  <c:v>1.1399999999999992</c:v>
                </c:pt>
                <c:pt idx="3138">
                  <c:v>1.1399999999999977</c:v>
                </c:pt>
                <c:pt idx="3139">
                  <c:v>0.99999999999999711</c:v>
                </c:pt>
                <c:pt idx="3140">
                  <c:v>0.8799999999999969</c:v>
                </c:pt>
                <c:pt idx="3141">
                  <c:v>0.87999999999999834</c:v>
                </c:pt>
                <c:pt idx="3142">
                  <c:v>0.85999999999999799</c:v>
                </c:pt>
                <c:pt idx="3143">
                  <c:v>1.0799999999999996</c:v>
                </c:pt>
                <c:pt idx="3144">
                  <c:v>1.2200000000000002</c:v>
                </c:pt>
                <c:pt idx="3145">
                  <c:v>1.1000000000000001</c:v>
                </c:pt>
                <c:pt idx="3146">
                  <c:v>1.0799999999999996</c:v>
                </c:pt>
                <c:pt idx="3147">
                  <c:v>0.82000000000000028</c:v>
                </c:pt>
                <c:pt idx="3148">
                  <c:v>0.8</c:v>
                </c:pt>
                <c:pt idx="3149">
                  <c:v>1.1000000000000001</c:v>
                </c:pt>
                <c:pt idx="3150">
                  <c:v>0.74000000000000055</c:v>
                </c:pt>
                <c:pt idx="3151">
                  <c:v>1</c:v>
                </c:pt>
                <c:pt idx="3152">
                  <c:v>1.2199999999999989</c:v>
                </c:pt>
                <c:pt idx="3153">
                  <c:v>1.1799999999999984</c:v>
                </c:pt>
                <c:pt idx="3154">
                  <c:v>0.97999999999999832</c:v>
                </c:pt>
                <c:pt idx="3155">
                  <c:v>1.0399999999999991</c:v>
                </c:pt>
                <c:pt idx="3156">
                  <c:v>0.93999999999999917</c:v>
                </c:pt>
                <c:pt idx="3157">
                  <c:v>0.63999999999999913</c:v>
                </c:pt>
                <c:pt idx="3158">
                  <c:v>0.34000000000000058</c:v>
                </c:pt>
                <c:pt idx="3159">
                  <c:v>0.38000000000000111</c:v>
                </c:pt>
                <c:pt idx="3160">
                  <c:v>0.58000000000000118</c:v>
                </c:pt>
                <c:pt idx="3161">
                  <c:v>0.66000000000000081</c:v>
                </c:pt>
                <c:pt idx="3162">
                  <c:v>0.76000000000000223</c:v>
                </c:pt>
                <c:pt idx="3163">
                  <c:v>0.80000000000000138</c:v>
                </c:pt>
                <c:pt idx="3164">
                  <c:v>0.64000000000000057</c:v>
                </c:pt>
                <c:pt idx="3165">
                  <c:v>0.4799999999999997</c:v>
                </c:pt>
                <c:pt idx="3166">
                  <c:v>0.12000000000000029</c:v>
                </c:pt>
                <c:pt idx="3167">
                  <c:v>0.32000000000000028</c:v>
                </c:pt>
                <c:pt idx="3168">
                  <c:v>0.67999999999999972</c:v>
                </c:pt>
                <c:pt idx="3169">
                  <c:v>0.4</c:v>
                </c:pt>
                <c:pt idx="3170">
                  <c:v>0.52000000000000024</c:v>
                </c:pt>
                <c:pt idx="3171">
                  <c:v>0.96000000000000085</c:v>
                </c:pt>
                <c:pt idx="3172">
                  <c:v>1.0000000000000013</c:v>
                </c:pt>
                <c:pt idx="3173">
                  <c:v>0.92000000000000171</c:v>
                </c:pt>
                <c:pt idx="3174">
                  <c:v>1.2000000000000015</c:v>
                </c:pt>
                <c:pt idx="3175">
                  <c:v>1.3600000000000023</c:v>
                </c:pt>
                <c:pt idx="3176">
                  <c:v>1.1600000000000008</c:v>
                </c:pt>
                <c:pt idx="3177">
                  <c:v>0.97999999999999976</c:v>
                </c:pt>
                <c:pt idx="3178">
                  <c:v>1.3399999999999992</c:v>
                </c:pt>
                <c:pt idx="3179">
                  <c:v>1.4</c:v>
                </c:pt>
                <c:pt idx="3180">
                  <c:v>1.3799999999999983</c:v>
                </c:pt>
                <c:pt idx="3181">
                  <c:v>1.3999999999999986</c:v>
                </c:pt>
                <c:pt idx="3182">
                  <c:v>1.1799999999999984</c:v>
                </c:pt>
                <c:pt idx="3183">
                  <c:v>-0.7600000000000009</c:v>
                </c:pt>
                <c:pt idx="3184">
                  <c:v>-1.0800000000000012</c:v>
                </c:pt>
                <c:pt idx="3185">
                  <c:v>-0.94000000000000061</c:v>
                </c:pt>
                <c:pt idx="3186">
                  <c:v>-0.74000000000000055</c:v>
                </c:pt>
                <c:pt idx="3187">
                  <c:v>-0.56000000000000083</c:v>
                </c:pt>
                <c:pt idx="3188">
                  <c:v>1.0799999999999983</c:v>
                </c:pt>
                <c:pt idx="3189">
                  <c:v>1.4399999999999991</c:v>
                </c:pt>
                <c:pt idx="3190">
                  <c:v>1.319999999999999</c:v>
                </c:pt>
                <c:pt idx="3191">
                  <c:v>1.2</c:v>
                </c:pt>
                <c:pt idx="3192">
                  <c:v>1.4400000000000006</c:v>
                </c:pt>
                <c:pt idx="3193">
                  <c:v>1.4800000000000011</c:v>
                </c:pt>
                <c:pt idx="3194">
                  <c:v>1.2400000000000007</c:v>
                </c:pt>
                <c:pt idx="3195">
                  <c:v>1.1400000000000006</c:v>
                </c:pt>
                <c:pt idx="3196">
                  <c:v>1.2400000000000007</c:v>
                </c:pt>
                <c:pt idx="3197">
                  <c:v>1.1000000000000014</c:v>
                </c:pt>
                <c:pt idx="3198">
                  <c:v>0.72000000000000175</c:v>
                </c:pt>
                <c:pt idx="3199">
                  <c:v>0.98000000000000254</c:v>
                </c:pt>
                <c:pt idx="3200">
                  <c:v>1.2600000000000022</c:v>
                </c:pt>
                <c:pt idx="3201">
                  <c:v>0.88000000000000111</c:v>
                </c:pt>
                <c:pt idx="3202">
                  <c:v>1.1200000000000003</c:v>
                </c:pt>
                <c:pt idx="3203">
                  <c:v>0.64000000000000057</c:v>
                </c:pt>
              </c:numCache>
            </c:numRef>
          </c:xVal>
          <c:yVal>
            <c:numRef>
              <c:f>'63G_24'!$A$4:$A$3207</c:f>
              <c:numCache>
                <c:formatCode>General</c:formatCode>
                <c:ptCount val="3204"/>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pt idx="3035">
                  <c:v>308.5</c:v>
                </c:pt>
                <c:pt idx="3036">
                  <c:v>308.60000000000002</c:v>
                </c:pt>
                <c:pt idx="3037">
                  <c:v>308.7</c:v>
                </c:pt>
                <c:pt idx="3038">
                  <c:v>308.8</c:v>
                </c:pt>
                <c:pt idx="3039">
                  <c:v>308.89999999999998</c:v>
                </c:pt>
                <c:pt idx="3040">
                  <c:v>309</c:v>
                </c:pt>
                <c:pt idx="3041">
                  <c:v>309.10000000000002</c:v>
                </c:pt>
                <c:pt idx="3042">
                  <c:v>309.2</c:v>
                </c:pt>
                <c:pt idx="3043">
                  <c:v>309.3</c:v>
                </c:pt>
                <c:pt idx="3044">
                  <c:v>309.39999999999998</c:v>
                </c:pt>
                <c:pt idx="3045">
                  <c:v>309.5</c:v>
                </c:pt>
                <c:pt idx="3046">
                  <c:v>309.60000000000002</c:v>
                </c:pt>
                <c:pt idx="3047">
                  <c:v>309.7</c:v>
                </c:pt>
                <c:pt idx="3048">
                  <c:v>309.8</c:v>
                </c:pt>
                <c:pt idx="3049">
                  <c:v>309.89999999999998</c:v>
                </c:pt>
                <c:pt idx="3050">
                  <c:v>310</c:v>
                </c:pt>
                <c:pt idx="3051">
                  <c:v>310.10000000000002</c:v>
                </c:pt>
                <c:pt idx="3052">
                  <c:v>310.2</c:v>
                </c:pt>
                <c:pt idx="3053">
                  <c:v>310.3</c:v>
                </c:pt>
                <c:pt idx="3054">
                  <c:v>310.39999999999998</c:v>
                </c:pt>
                <c:pt idx="3055">
                  <c:v>310.5</c:v>
                </c:pt>
                <c:pt idx="3056">
                  <c:v>310.60000000000002</c:v>
                </c:pt>
                <c:pt idx="3057">
                  <c:v>310.7</c:v>
                </c:pt>
                <c:pt idx="3058">
                  <c:v>310.8</c:v>
                </c:pt>
                <c:pt idx="3059">
                  <c:v>310.89999999999998</c:v>
                </c:pt>
                <c:pt idx="3060">
                  <c:v>311</c:v>
                </c:pt>
                <c:pt idx="3061">
                  <c:v>311.10000000000002</c:v>
                </c:pt>
                <c:pt idx="3062">
                  <c:v>311.2</c:v>
                </c:pt>
                <c:pt idx="3063">
                  <c:v>311.3</c:v>
                </c:pt>
                <c:pt idx="3064">
                  <c:v>311.39999999999998</c:v>
                </c:pt>
                <c:pt idx="3065">
                  <c:v>311.5</c:v>
                </c:pt>
                <c:pt idx="3066">
                  <c:v>311.60000000000002</c:v>
                </c:pt>
                <c:pt idx="3067">
                  <c:v>311.7</c:v>
                </c:pt>
                <c:pt idx="3068">
                  <c:v>311.8</c:v>
                </c:pt>
                <c:pt idx="3069">
                  <c:v>311.89999999999998</c:v>
                </c:pt>
                <c:pt idx="3070">
                  <c:v>312</c:v>
                </c:pt>
                <c:pt idx="3071">
                  <c:v>312.10000000000002</c:v>
                </c:pt>
                <c:pt idx="3072">
                  <c:v>312.2</c:v>
                </c:pt>
                <c:pt idx="3073">
                  <c:v>312.3</c:v>
                </c:pt>
                <c:pt idx="3074">
                  <c:v>312.39999999999998</c:v>
                </c:pt>
                <c:pt idx="3075">
                  <c:v>312.5</c:v>
                </c:pt>
                <c:pt idx="3076">
                  <c:v>312.60000000000002</c:v>
                </c:pt>
                <c:pt idx="3077">
                  <c:v>312.7</c:v>
                </c:pt>
                <c:pt idx="3078">
                  <c:v>312.8</c:v>
                </c:pt>
                <c:pt idx="3079">
                  <c:v>312.89999999999998</c:v>
                </c:pt>
                <c:pt idx="3080">
                  <c:v>313</c:v>
                </c:pt>
                <c:pt idx="3081">
                  <c:v>313.10000000000002</c:v>
                </c:pt>
                <c:pt idx="3082">
                  <c:v>313.2</c:v>
                </c:pt>
                <c:pt idx="3083">
                  <c:v>313.3</c:v>
                </c:pt>
                <c:pt idx="3084">
                  <c:v>313.39999999999998</c:v>
                </c:pt>
                <c:pt idx="3085">
                  <c:v>313.5</c:v>
                </c:pt>
                <c:pt idx="3086">
                  <c:v>313.60000000000002</c:v>
                </c:pt>
                <c:pt idx="3087">
                  <c:v>313.7</c:v>
                </c:pt>
                <c:pt idx="3088">
                  <c:v>313.8</c:v>
                </c:pt>
                <c:pt idx="3089">
                  <c:v>313.89999999999998</c:v>
                </c:pt>
                <c:pt idx="3090">
                  <c:v>314</c:v>
                </c:pt>
                <c:pt idx="3091">
                  <c:v>314.10000000000002</c:v>
                </c:pt>
                <c:pt idx="3092">
                  <c:v>314.2</c:v>
                </c:pt>
                <c:pt idx="3093">
                  <c:v>314.3</c:v>
                </c:pt>
                <c:pt idx="3094">
                  <c:v>314.39999999999998</c:v>
                </c:pt>
                <c:pt idx="3095">
                  <c:v>314.5</c:v>
                </c:pt>
                <c:pt idx="3096">
                  <c:v>314.60000000000002</c:v>
                </c:pt>
                <c:pt idx="3097">
                  <c:v>314.7</c:v>
                </c:pt>
                <c:pt idx="3098">
                  <c:v>314.8</c:v>
                </c:pt>
                <c:pt idx="3099">
                  <c:v>314.89999999999998</c:v>
                </c:pt>
                <c:pt idx="3100">
                  <c:v>315</c:v>
                </c:pt>
                <c:pt idx="3101">
                  <c:v>315.10000000000002</c:v>
                </c:pt>
                <c:pt idx="3102">
                  <c:v>315.2</c:v>
                </c:pt>
                <c:pt idx="3103">
                  <c:v>315.3</c:v>
                </c:pt>
                <c:pt idx="3104">
                  <c:v>315.39999999999998</c:v>
                </c:pt>
                <c:pt idx="3105">
                  <c:v>315.5</c:v>
                </c:pt>
                <c:pt idx="3106">
                  <c:v>315.60000000000002</c:v>
                </c:pt>
                <c:pt idx="3107">
                  <c:v>315.7</c:v>
                </c:pt>
                <c:pt idx="3108">
                  <c:v>315.8</c:v>
                </c:pt>
                <c:pt idx="3109">
                  <c:v>315.89999999999998</c:v>
                </c:pt>
                <c:pt idx="3110">
                  <c:v>316</c:v>
                </c:pt>
                <c:pt idx="3111">
                  <c:v>316.10000000000002</c:v>
                </c:pt>
                <c:pt idx="3112">
                  <c:v>316.2</c:v>
                </c:pt>
                <c:pt idx="3113">
                  <c:v>316.3</c:v>
                </c:pt>
                <c:pt idx="3114">
                  <c:v>316.39999999999998</c:v>
                </c:pt>
                <c:pt idx="3115">
                  <c:v>316.5</c:v>
                </c:pt>
                <c:pt idx="3116">
                  <c:v>316.60000000000002</c:v>
                </c:pt>
                <c:pt idx="3117">
                  <c:v>316.7</c:v>
                </c:pt>
                <c:pt idx="3118">
                  <c:v>316.8</c:v>
                </c:pt>
                <c:pt idx="3119">
                  <c:v>316.89999999999998</c:v>
                </c:pt>
                <c:pt idx="3120">
                  <c:v>317</c:v>
                </c:pt>
                <c:pt idx="3121">
                  <c:v>317.10000000000002</c:v>
                </c:pt>
                <c:pt idx="3122">
                  <c:v>317.2</c:v>
                </c:pt>
                <c:pt idx="3123">
                  <c:v>317.3</c:v>
                </c:pt>
                <c:pt idx="3124">
                  <c:v>317.39999999999998</c:v>
                </c:pt>
                <c:pt idx="3125">
                  <c:v>317.5</c:v>
                </c:pt>
                <c:pt idx="3126">
                  <c:v>317.60000000000002</c:v>
                </c:pt>
                <c:pt idx="3127">
                  <c:v>317.7</c:v>
                </c:pt>
                <c:pt idx="3128">
                  <c:v>317.8</c:v>
                </c:pt>
                <c:pt idx="3129">
                  <c:v>317.89999999999998</c:v>
                </c:pt>
                <c:pt idx="3130">
                  <c:v>318</c:v>
                </c:pt>
                <c:pt idx="3131">
                  <c:v>318.10000000000002</c:v>
                </c:pt>
                <c:pt idx="3132">
                  <c:v>318.2</c:v>
                </c:pt>
                <c:pt idx="3133">
                  <c:v>318.3</c:v>
                </c:pt>
                <c:pt idx="3134">
                  <c:v>318.39999999999998</c:v>
                </c:pt>
                <c:pt idx="3135">
                  <c:v>318.5</c:v>
                </c:pt>
                <c:pt idx="3136">
                  <c:v>318.60000000000002</c:v>
                </c:pt>
                <c:pt idx="3137">
                  <c:v>318.7</c:v>
                </c:pt>
                <c:pt idx="3138">
                  <c:v>318.8</c:v>
                </c:pt>
                <c:pt idx="3139">
                  <c:v>318.89999999999998</c:v>
                </c:pt>
                <c:pt idx="3140">
                  <c:v>319</c:v>
                </c:pt>
                <c:pt idx="3141">
                  <c:v>319.10000000000002</c:v>
                </c:pt>
                <c:pt idx="3142">
                  <c:v>319.2</c:v>
                </c:pt>
                <c:pt idx="3143">
                  <c:v>319.3</c:v>
                </c:pt>
                <c:pt idx="3144">
                  <c:v>319.39999999999998</c:v>
                </c:pt>
                <c:pt idx="3145">
                  <c:v>319.5</c:v>
                </c:pt>
                <c:pt idx="3146">
                  <c:v>319.60000000000002</c:v>
                </c:pt>
                <c:pt idx="3147">
                  <c:v>319.7</c:v>
                </c:pt>
                <c:pt idx="3148">
                  <c:v>319.8</c:v>
                </c:pt>
                <c:pt idx="3149">
                  <c:v>319.89999999999998</c:v>
                </c:pt>
                <c:pt idx="3150">
                  <c:v>320</c:v>
                </c:pt>
                <c:pt idx="3151">
                  <c:v>320.10000000000002</c:v>
                </c:pt>
                <c:pt idx="3152">
                  <c:v>320.2</c:v>
                </c:pt>
                <c:pt idx="3153">
                  <c:v>320.3</c:v>
                </c:pt>
                <c:pt idx="3154">
                  <c:v>320.39999999999998</c:v>
                </c:pt>
                <c:pt idx="3155">
                  <c:v>320.5</c:v>
                </c:pt>
                <c:pt idx="3156">
                  <c:v>320.60000000000002</c:v>
                </c:pt>
                <c:pt idx="3157">
                  <c:v>320.7</c:v>
                </c:pt>
                <c:pt idx="3158">
                  <c:v>320.8</c:v>
                </c:pt>
                <c:pt idx="3159">
                  <c:v>320.89999999999998</c:v>
                </c:pt>
                <c:pt idx="3160">
                  <c:v>321</c:v>
                </c:pt>
                <c:pt idx="3161">
                  <c:v>321.10000000000002</c:v>
                </c:pt>
                <c:pt idx="3162">
                  <c:v>321.2</c:v>
                </c:pt>
                <c:pt idx="3163">
                  <c:v>321.3</c:v>
                </c:pt>
                <c:pt idx="3164">
                  <c:v>321.39999999999998</c:v>
                </c:pt>
                <c:pt idx="3165">
                  <c:v>321.5</c:v>
                </c:pt>
                <c:pt idx="3166">
                  <c:v>321.60000000000002</c:v>
                </c:pt>
                <c:pt idx="3167">
                  <c:v>321.7</c:v>
                </c:pt>
                <c:pt idx="3168">
                  <c:v>321.8</c:v>
                </c:pt>
                <c:pt idx="3169">
                  <c:v>321.89999999999998</c:v>
                </c:pt>
                <c:pt idx="3170">
                  <c:v>322</c:v>
                </c:pt>
                <c:pt idx="3171">
                  <c:v>322.10000000000002</c:v>
                </c:pt>
                <c:pt idx="3172">
                  <c:v>322.2</c:v>
                </c:pt>
                <c:pt idx="3173">
                  <c:v>322.3</c:v>
                </c:pt>
                <c:pt idx="3174">
                  <c:v>322.39999999999998</c:v>
                </c:pt>
                <c:pt idx="3175">
                  <c:v>322.5</c:v>
                </c:pt>
                <c:pt idx="3176">
                  <c:v>322.60000000000002</c:v>
                </c:pt>
                <c:pt idx="3177">
                  <c:v>322.7</c:v>
                </c:pt>
                <c:pt idx="3178">
                  <c:v>322.8</c:v>
                </c:pt>
                <c:pt idx="3179">
                  <c:v>322.89999999999998</c:v>
                </c:pt>
                <c:pt idx="3180">
                  <c:v>323</c:v>
                </c:pt>
                <c:pt idx="3181">
                  <c:v>323.10000000000002</c:v>
                </c:pt>
                <c:pt idx="3182">
                  <c:v>323.2</c:v>
                </c:pt>
                <c:pt idx="3183">
                  <c:v>323.3</c:v>
                </c:pt>
                <c:pt idx="3184">
                  <c:v>323.39999999999998</c:v>
                </c:pt>
                <c:pt idx="3185">
                  <c:v>323.5</c:v>
                </c:pt>
                <c:pt idx="3186">
                  <c:v>323.60000000000002</c:v>
                </c:pt>
                <c:pt idx="3187">
                  <c:v>323.7</c:v>
                </c:pt>
                <c:pt idx="3188">
                  <c:v>323.8</c:v>
                </c:pt>
                <c:pt idx="3189">
                  <c:v>323.89999999999998</c:v>
                </c:pt>
                <c:pt idx="3190">
                  <c:v>324</c:v>
                </c:pt>
                <c:pt idx="3191">
                  <c:v>324.10000000000002</c:v>
                </c:pt>
                <c:pt idx="3192">
                  <c:v>324.2</c:v>
                </c:pt>
                <c:pt idx="3193">
                  <c:v>324.3</c:v>
                </c:pt>
                <c:pt idx="3194">
                  <c:v>324.39999999999998</c:v>
                </c:pt>
                <c:pt idx="3195">
                  <c:v>324.5</c:v>
                </c:pt>
                <c:pt idx="3196">
                  <c:v>324.60000000000002</c:v>
                </c:pt>
                <c:pt idx="3197">
                  <c:v>324.7</c:v>
                </c:pt>
                <c:pt idx="3198">
                  <c:v>324.8</c:v>
                </c:pt>
                <c:pt idx="3199">
                  <c:v>324.89999999999998</c:v>
                </c:pt>
                <c:pt idx="3200">
                  <c:v>325</c:v>
                </c:pt>
                <c:pt idx="3201">
                  <c:v>325.10000000000002</c:v>
                </c:pt>
                <c:pt idx="3202">
                  <c:v>325.2</c:v>
                </c:pt>
                <c:pt idx="3203">
                  <c:v>325.3</c:v>
                </c:pt>
              </c:numCache>
            </c:numRef>
          </c:yVal>
          <c:smooth val="1"/>
          <c:extLst>
            <c:ext xmlns:c16="http://schemas.microsoft.com/office/drawing/2014/chart" uri="{C3380CC4-5D6E-409C-BE32-E72D297353CC}">
              <c16:uniqueId val="{00000001-CF6C-4FEB-A281-C81FCF8DF43B}"/>
            </c:ext>
          </c:extLst>
        </c:ser>
        <c:ser>
          <c:idx val="2"/>
          <c:order val="2"/>
          <c:tx>
            <c:strRef>
              <c:f>'63G_24'!$P$1</c:f>
              <c:strCache>
                <c:ptCount val="1"/>
                <c:pt idx="0">
                  <c:v>2016-2017</c:v>
                </c:pt>
              </c:strCache>
            </c:strRef>
          </c:tx>
          <c:spPr>
            <a:ln w="12700" cap="rnd">
              <a:solidFill>
                <a:schemeClr val="accent6">
                  <a:lumMod val="40000"/>
                  <a:lumOff val="60000"/>
                </a:schemeClr>
              </a:solidFill>
              <a:round/>
            </a:ln>
            <a:effectLst/>
          </c:spPr>
          <c:marker>
            <c:symbol val="none"/>
          </c:marker>
          <c:xVal>
            <c:numRef>
              <c:f>'63G_24'!$P$4:$P$3207</c:f>
              <c:numCache>
                <c:formatCode>General</c:formatCode>
                <c:ptCount val="3204"/>
                <c:pt idx="4">
                  <c:v>-4.08</c:v>
                </c:pt>
                <c:pt idx="5">
                  <c:v>-4.42</c:v>
                </c:pt>
                <c:pt idx="6">
                  <c:v>-4.4000000000000004</c:v>
                </c:pt>
                <c:pt idx="7">
                  <c:v>-4.4799999999999995</c:v>
                </c:pt>
                <c:pt idx="8">
                  <c:v>-4.2200000000000006</c:v>
                </c:pt>
                <c:pt idx="9">
                  <c:v>-4.3199999999999994</c:v>
                </c:pt>
                <c:pt idx="10">
                  <c:v>-4.1999999999999993</c:v>
                </c:pt>
                <c:pt idx="11">
                  <c:v>-4.3199999999999994</c:v>
                </c:pt>
                <c:pt idx="12">
                  <c:v>-4.38</c:v>
                </c:pt>
                <c:pt idx="13">
                  <c:v>-4.28</c:v>
                </c:pt>
                <c:pt idx="14">
                  <c:v>-4.3400000000000007</c:v>
                </c:pt>
                <c:pt idx="15">
                  <c:v>-4.5599999999999996</c:v>
                </c:pt>
                <c:pt idx="16">
                  <c:v>-4.42</c:v>
                </c:pt>
                <c:pt idx="17">
                  <c:v>-4.72</c:v>
                </c:pt>
                <c:pt idx="18">
                  <c:v>-5.0599999999999996</c:v>
                </c:pt>
                <c:pt idx="19">
                  <c:v>-5.1199999999999992</c:v>
                </c:pt>
                <c:pt idx="20">
                  <c:v>-5.16</c:v>
                </c:pt>
                <c:pt idx="21">
                  <c:v>-5.2</c:v>
                </c:pt>
                <c:pt idx="22">
                  <c:v>-4.9799999999999995</c:v>
                </c:pt>
                <c:pt idx="23">
                  <c:v>-5.0999999999999996</c:v>
                </c:pt>
                <c:pt idx="24">
                  <c:v>-4.8800000000000008</c:v>
                </c:pt>
                <c:pt idx="25">
                  <c:v>-4.6000000000000005</c:v>
                </c:pt>
                <c:pt idx="26">
                  <c:v>-4.7</c:v>
                </c:pt>
                <c:pt idx="27">
                  <c:v>-4.8</c:v>
                </c:pt>
                <c:pt idx="28">
                  <c:v>-4.46</c:v>
                </c:pt>
                <c:pt idx="29">
                  <c:v>-4.4000000000000004</c:v>
                </c:pt>
                <c:pt idx="30">
                  <c:v>-4.18</c:v>
                </c:pt>
                <c:pt idx="31">
                  <c:v>-3.8800000000000003</c:v>
                </c:pt>
                <c:pt idx="32">
                  <c:v>-3.2600000000000002</c:v>
                </c:pt>
                <c:pt idx="33">
                  <c:v>-3.22</c:v>
                </c:pt>
                <c:pt idx="34">
                  <c:v>-3.1800000000000006</c:v>
                </c:pt>
                <c:pt idx="35">
                  <c:v>-3.3400000000000007</c:v>
                </c:pt>
                <c:pt idx="36">
                  <c:v>-3.34</c:v>
                </c:pt>
                <c:pt idx="37">
                  <c:v>-3.6599999999999993</c:v>
                </c:pt>
                <c:pt idx="38">
                  <c:v>-3.7199999999999998</c:v>
                </c:pt>
                <c:pt idx="39">
                  <c:v>-3.5799999999999996</c:v>
                </c:pt>
                <c:pt idx="40">
                  <c:v>-3.5200000000000005</c:v>
                </c:pt>
                <c:pt idx="41">
                  <c:v>-3.72</c:v>
                </c:pt>
                <c:pt idx="42">
                  <c:v>-3.7400000000000007</c:v>
                </c:pt>
                <c:pt idx="43">
                  <c:v>-3.9</c:v>
                </c:pt>
                <c:pt idx="44">
                  <c:v>-3.5799999999999996</c:v>
                </c:pt>
                <c:pt idx="45">
                  <c:v>-3.4199999999999995</c:v>
                </c:pt>
                <c:pt idx="46">
                  <c:v>-3.1799999999999997</c:v>
                </c:pt>
                <c:pt idx="47">
                  <c:v>-2.82</c:v>
                </c:pt>
                <c:pt idx="48">
                  <c:v>-2.5599999999999996</c:v>
                </c:pt>
                <c:pt idx="49">
                  <c:v>-2.96</c:v>
                </c:pt>
                <c:pt idx="50">
                  <c:v>-3.2399999999999998</c:v>
                </c:pt>
                <c:pt idx="51">
                  <c:v>-3.02</c:v>
                </c:pt>
                <c:pt idx="52">
                  <c:v>-2.86</c:v>
                </c:pt>
                <c:pt idx="53">
                  <c:v>-2.9</c:v>
                </c:pt>
                <c:pt idx="54">
                  <c:v>-2.4</c:v>
                </c:pt>
                <c:pt idx="55">
                  <c:v>-1.7399999999999998</c:v>
                </c:pt>
                <c:pt idx="56">
                  <c:v>-1.58</c:v>
                </c:pt>
                <c:pt idx="57">
                  <c:v>-1.2400000000000002</c:v>
                </c:pt>
                <c:pt idx="58">
                  <c:v>-0.8</c:v>
                </c:pt>
                <c:pt idx="59">
                  <c:v>-0.96000000000000019</c:v>
                </c:pt>
                <c:pt idx="60">
                  <c:v>-1.1000000000000003</c:v>
                </c:pt>
                <c:pt idx="61">
                  <c:v>-0.91999999999999993</c:v>
                </c:pt>
                <c:pt idx="62">
                  <c:v>-0.89999999999999969</c:v>
                </c:pt>
                <c:pt idx="63">
                  <c:v>-0.6</c:v>
                </c:pt>
                <c:pt idx="64">
                  <c:v>-0.23999999999999985</c:v>
                </c:pt>
                <c:pt idx="65">
                  <c:v>0.24000000000000021</c:v>
                </c:pt>
                <c:pt idx="66">
                  <c:v>0.31999999999999995</c:v>
                </c:pt>
                <c:pt idx="67">
                  <c:v>0.1</c:v>
                </c:pt>
                <c:pt idx="68">
                  <c:v>-0.3</c:v>
                </c:pt>
                <c:pt idx="69">
                  <c:v>-0.37999999999999973</c:v>
                </c:pt>
                <c:pt idx="70">
                  <c:v>-0.8</c:v>
                </c:pt>
                <c:pt idx="71">
                  <c:v>-1.28</c:v>
                </c:pt>
                <c:pt idx="72">
                  <c:v>-1.6400000000000001</c:v>
                </c:pt>
                <c:pt idx="73">
                  <c:v>-1.6800000000000002</c:v>
                </c:pt>
                <c:pt idx="74">
                  <c:v>-2.0400000000000005</c:v>
                </c:pt>
                <c:pt idx="75">
                  <c:v>-2.3400000000000003</c:v>
                </c:pt>
                <c:pt idx="76">
                  <c:v>-2.62</c:v>
                </c:pt>
                <c:pt idx="77">
                  <c:v>-3.14</c:v>
                </c:pt>
                <c:pt idx="78">
                  <c:v>-3.8800000000000003</c:v>
                </c:pt>
                <c:pt idx="79">
                  <c:v>-4.24</c:v>
                </c:pt>
                <c:pt idx="80">
                  <c:v>-4.82</c:v>
                </c:pt>
                <c:pt idx="81">
                  <c:v>-5.0600000000000005</c:v>
                </c:pt>
                <c:pt idx="82">
                  <c:v>-5.12</c:v>
                </c:pt>
                <c:pt idx="83">
                  <c:v>-5.1400000000000006</c:v>
                </c:pt>
                <c:pt idx="84">
                  <c:v>-5.4399999999999995</c:v>
                </c:pt>
                <c:pt idx="85">
                  <c:v>-5.5400000000000009</c:v>
                </c:pt>
                <c:pt idx="86">
                  <c:v>-5.9799999999999995</c:v>
                </c:pt>
                <c:pt idx="87">
                  <c:v>-6.0200000000000005</c:v>
                </c:pt>
                <c:pt idx="88">
                  <c:v>-6</c:v>
                </c:pt>
                <c:pt idx="89">
                  <c:v>-6.08</c:v>
                </c:pt>
                <c:pt idx="90">
                  <c:v>-5.9799999999999995</c:v>
                </c:pt>
                <c:pt idx="91">
                  <c:v>-6.1399999999999988</c:v>
                </c:pt>
                <c:pt idx="92">
                  <c:v>-6.42</c:v>
                </c:pt>
                <c:pt idx="93">
                  <c:v>-6.7199999999999989</c:v>
                </c:pt>
                <c:pt idx="94">
                  <c:v>-6.8</c:v>
                </c:pt>
                <c:pt idx="95">
                  <c:v>-7.1800000000000015</c:v>
                </c:pt>
                <c:pt idx="96">
                  <c:v>-7.1</c:v>
                </c:pt>
                <c:pt idx="97">
                  <c:v>-7.0400000000000009</c:v>
                </c:pt>
                <c:pt idx="98">
                  <c:v>-6.92</c:v>
                </c:pt>
                <c:pt idx="99">
                  <c:v>-7.1800000000000015</c:v>
                </c:pt>
                <c:pt idx="100">
                  <c:v>-7.2799999999999994</c:v>
                </c:pt>
                <c:pt idx="101">
                  <c:v>-7</c:v>
                </c:pt>
                <c:pt idx="102">
                  <c:v>-6.919999999999999</c:v>
                </c:pt>
                <c:pt idx="103">
                  <c:v>-6.919999999999999</c:v>
                </c:pt>
                <c:pt idx="104">
                  <c:v>-6.7799999999999994</c:v>
                </c:pt>
                <c:pt idx="105">
                  <c:v>-6.94</c:v>
                </c:pt>
                <c:pt idx="106">
                  <c:v>-7.080000000000001</c:v>
                </c:pt>
                <c:pt idx="107">
                  <c:v>-7.2799999999999994</c:v>
                </c:pt>
                <c:pt idx="108">
                  <c:v>-7.4799999999999995</c:v>
                </c:pt>
                <c:pt idx="109">
                  <c:v>-7.4800000000000013</c:v>
                </c:pt>
                <c:pt idx="110">
                  <c:v>-7.24</c:v>
                </c:pt>
                <c:pt idx="111">
                  <c:v>-7.0199999999999987</c:v>
                </c:pt>
                <c:pt idx="112">
                  <c:v>-6.82</c:v>
                </c:pt>
                <c:pt idx="113">
                  <c:v>-6.56</c:v>
                </c:pt>
                <c:pt idx="114">
                  <c:v>-6.94</c:v>
                </c:pt>
                <c:pt idx="115">
                  <c:v>-6.8600000000000012</c:v>
                </c:pt>
                <c:pt idx="116">
                  <c:v>-7.3599999999999994</c:v>
                </c:pt>
                <c:pt idx="117">
                  <c:v>-7.4</c:v>
                </c:pt>
                <c:pt idx="118">
                  <c:v>-7.32</c:v>
                </c:pt>
                <c:pt idx="119">
                  <c:v>-7</c:v>
                </c:pt>
                <c:pt idx="120">
                  <c:v>-6.88</c:v>
                </c:pt>
                <c:pt idx="121">
                  <c:v>-6.2600000000000007</c:v>
                </c:pt>
                <c:pt idx="122">
                  <c:v>-6.3200000000000012</c:v>
                </c:pt>
                <c:pt idx="123">
                  <c:v>-6.38</c:v>
                </c:pt>
                <c:pt idx="124">
                  <c:v>-5.8</c:v>
                </c:pt>
                <c:pt idx="125">
                  <c:v>-5.5400000000000009</c:v>
                </c:pt>
                <c:pt idx="126">
                  <c:v>-5.8400000000000007</c:v>
                </c:pt>
                <c:pt idx="127">
                  <c:v>-5.4599999999999991</c:v>
                </c:pt>
                <c:pt idx="128">
                  <c:v>-5.24</c:v>
                </c:pt>
                <c:pt idx="129">
                  <c:v>-5.42</c:v>
                </c:pt>
                <c:pt idx="130">
                  <c:v>-5.32</c:v>
                </c:pt>
                <c:pt idx="131">
                  <c:v>-4.8</c:v>
                </c:pt>
                <c:pt idx="132">
                  <c:v>-4.7</c:v>
                </c:pt>
                <c:pt idx="133">
                  <c:v>-4.2200000000000006</c:v>
                </c:pt>
                <c:pt idx="134">
                  <c:v>-4.24</c:v>
                </c:pt>
                <c:pt idx="135">
                  <c:v>-4.3</c:v>
                </c:pt>
                <c:pt idx="136">
                  <c:v>-4.38</c:v>
                </c:pt>
                <c:pt idx="137">
                  <c:v>-4.58</c:v>
                </c:pt>
                <c:pt idx="138">
                  <c:v>-5.0200000000000005</c:v>
                </c:pt>
                <c:pt idx="139">
                  <c:v>-4.6400000000000006</c:v>
                </c:pt>
                <c:pt idx="140">
                  <c:v>-4.5200000000000005</c:v>
                </c:pt>
                <c:pt idx="141">
                  <c:v>-4.6800000000000015</c:v>
                </c:pt>
                <c:pt idx="142">
                  <c:v>-4.5599999999999996</c:v>
                </c:pt>
                <c:pt idx="143">
                  <c:v>-4.2799999999999994</c:v>
                </c:pt>
                <c:pt idx="144">
                  <c:v>-4.4399999999999995</c:v>
                </c:pt>
                <c:pt idx="145">
                  <c:v>-4.62</c:v>
                </c:pt>
                <c:pt idx="146">
                  <c:v>-4.18</c:v>
                </c:pt>
                <c:pt idx="147">
                  <c:v>-3.8</c:v>
                </c:pt>
                <c:pt idx="148">
                  <c:v>-4.1599999999999993</c:v>
                </c:pt>
                <c:pt idx="149">
                  <c:v>-4.3600000000000012</c:v>
                </c:pt>
                <c:pt idx="150">
                  <c:v>-4.26</c:v>
                </c:pt>
                <c:pt idx="151">
                  <c:v>-4.58</c:v>
                </c:pt>
                <c:pt idx="152">
                  <c:v>-4.96</c:v>
                </c:pt>
                <c:pt idx="153">
                  <c:v>-4.7200000000000006</c:v>
                </c:pt>
                <c:pt idx="154">
                  <c:v>-4.5999999999999996</c:v>
                </c:pt>
                <c:pt idx="155">
                  <c:v>-4.3400000000000007</c:v>
                </c:pt>
                <c:pt idx="156">
                  <c:v>-4.3600000000000003</c:v>
                </c:pt>
                <c:pt idx="157">
                  <c:v>-4.12</c:v>
                </c:pt>
                <c:pt idx="158">
                  <c:v>-4.2200000000000006</c:v>
                </c:pt>
                <c:pt idx="159">
                  <c:v>-4.3600000000000003</c:v>
                </c:pt>
                <c:pt idx="160">
                  <c:v>-4.42</c:v>
                </c:pt>
                <c:pt idx="161">
                  <c:v>-4.32</c:v>
                </c:pt>
                <c:pt idx="162">
                  <c:v>-4.16</c:v>
                </c:pt>
                <c:pt idx="163">
                  <c:v>-3.8200000000000003</c:v>
                </c:pt>
                <c:pt idx="164">
                  <c:v>-3.8200000000000003</c:v>
                </c:pt>
                <c:pt idx="165">
                  <c:v>-3.9400000000000004</c:v>
                </c:pt>
                <c:pt idx="166">
                  <c:v>-4.18</c:v>
                </c:pt>
                <c:pt idx="167">
                  <c:v>-4.46</c:v>
                </c:pt>
                <c:pt idx="168">
                  <c:v>-4.6599999999999993</c:v>
                </c:pt>
                <c:pt idx="169">
                  <c:v>-4.46</c:v>
                </c:pt>
                <c:pt idx="170">
                  <c:v>-4.4000000000000004</c:v>
                </c:pt>
                <c:pt idx="171">
                  <c:v>-3.9800000000000004</c:v>
                </c:pt>
                <c:pt idx="172">
                  <c:v>-3.6</c:v>
                </c:pt>
                <c:pt idx="173">
                  <c:v>-3.46</c:v>
                </c:pt>
                <c:pt idx="174">
                  <c:v>-3.44</c:v>
                </c:pt>
                <c:pt idx="175">
                  <c:v>-3.3</c:v>
                </c:pt>
                <c:pt idx="176">
                  <c:v>-3.1999999999999997</c:v>
                </c:pt>
                <c:pt idx="177">
                  <c:v>-3.5999999999999992</c:v>
                </c:pt>
                <c:pt idx="178">
                  <c:v>-3.88</c:v>
                </c:pt>
                <c:pt idx="179">
                  <c:v>-3.6199999999999997</c:v>
                </c:pt>
                <c:pt idx="180">
                  <c:v>-4.0399999999999991</c:v>
                </c:pt>
                <c:pt idx="181">
                  <c:v>-4.3599999999999994</c:v>
                </c:pt>
                <c:pt idx="182">
                  <c:v>-4.2799999999999994</c:v>
                </c:pt>
                <c:pt idx="183">
                  <c:v>-4.1400000000000006</c:v>
                </c:pt>
                <c:pt idx="184">
                  <c:v>-4.16</c:v>
                </c:pt>
                <c:pt idx="185">
                  <c:v>-3.4800000000000004</c:v>
                </c:pt>
                <c:pt idx="186">
                  <c:v>-3.1800000000000006</c:v>
                </c:pt>
                <c:pt idx="187">
                  <c:v>-3.0800000000000005</c:v>
                </c:pt>
                <c:pt idx="188">
                  <c:v>-3.2</c:v>
                </c:pt>
                <c:pt idx="189">
                  <c:v>-3.3600000000000008</c:v>
                </c:pt>
                <c:pt idx="190">
                  <c:v>-3.6799999999999997</c:v>
                </c:pt>
                <c:pt idx="191">
                  <c:v>-4.0600000000000005</c:v>
                </c:pt>
                <c:pt idx="192">
                  <c:v>-3.9799999999999995</c:v>
                </c:pt>
                <c:pt idx="193">
                  <c:v>-3.46</c:v>
                </c:pt>
                <c:pt idx="194">
                  <c:v>-3.3599999999999994</c:v>
                </c:pt>
                <c:pt idx="195">
                  <c:v>-3.5</c:v>
                </c:pt>
                <c:pt idx="196">
                  <c:v>-3.2599999999999993</c:v>
                </c:pt>
                <c:pt idx="197">
                  <c:v>-3.7599999999999993</c:v>
                </c:pt>
                <c:pt idx="198">
                  <c:v>-4.12</c:v>
                </c:pt>
                <c:pt idx="199">
                  <c:v>-4.5</c:v>
                </c:pt>
                <c:pt idx="200">
                  <c:v>-4.3</c:v>
                </c:pt>
                <c:pt idx="201">
                  <c:v>-4.74</c:v>
                </c:pt>
                <c:pt idx="202">
                  <c:v>-4.6000000000000005</c:v>
                </c:pt>
                <c:pt idx="203">
                  <c:v>-4.62</c:v>
                </c:pt>
                <c:pt idx="204">
                  <c:v>-4.38</c:v>
                </c:pt>
                <c:pt idx="205">
                  <c:v>-4.26</c:v>
                </c:pt>
                <c:pt idx="206">
                  <c:v>-4.1599999999999993</c:v>
                </c:pt>
                <c:pt idx="207">
                  <c:v>-3.84</c:v>
                </c:pt>
                <c:pt idx="208">
                  <c:v>-3.8600000000000003</c:v>
                </c:pt>
                <c:pt idx="209">
                  <c:v>-3.8200000000000003</c:v>
                </c:pt>
                <c:pt idx="210">
                  <c:v>-4.08</c:v>
                </c:pt>
                <c:pt idx="211">
                  <c:v>-3.8200000000000003</c:v>
                </c:pt>
                <c:pt idx="212">
                  <c:v>-4.12</c:v>
                </c:pt>
                <c:pt idx="213">
                  <c:v>-4.18</c:v>
                </c:pt>
                <c:pt idx="214">
                  <c:v>-4.66</c:v>
                </c:pt>
                <c:pt idx="215">
                  <c:v>-4.7200000000000006</c:v>
                </c:pt>
                <c:pt idx="216">
                  <c:v>-4.9000000000000004</c:v>
                </c:pt>
                <c:pt idx="217">
                  <c:v>-4.8599999999999994</c:v>
                </c:pt>
                <c:pt idx="218">
                  <c:v>-5.16</c:v>
                </c:pt>
                <c:pt idx="219">
                  <c:v>-4.92</c:v>
                </c:pt>
                <c:pt idx="220">
                  <c:v>-4.8400000000000007</c:v>
                </c:pt>
                <c:pt idx="221">
                  <c:v>-4.7399999999999993</c:v>
                </c:pt>
                <c:pt idx="222">
                  <c:v>-4.5999999999999996</c:v>
                </c:pt>
                <c:pt idx="223">
                  <c:v>-4.38</c:v>
                </c:pt>
                <c:pt idx="224">
                  <c:v>-4.42</c:v>
                </c:pt>
                <c:pt idx="225">
                  <c:v>-4.62</c:v>
                </c:pt>
                <c:pt idx="226">
                  <c:v>-4.74</c:v>
                </c:pt>
                <c:pt idx="227">
                  <c:v>-4.9599999999999991</c:v>
                </c:pt>
                <c:pt idx="228">
                  <c:v>-5.14</c:v>
                </c:pt>
                <c:pt idx="229">
                  <c:v>-5.18</c:v>
                </c:pt>
                <c:pt idx="230">
                  <c:v>-5.0400000000000009</c:v>
                </c:pt>
                <c:pt idx="231">
                  <c:v>-4.82</c:v>
                </c:pt>
                <c:pt idx="232">
                  <c:v>-4.5600000000000005</c:v>
                </c:pt>
                <c:pt idx="233">
                  <c:v>-4.28</c:v>
                </c:pt>
                <c:pt idx="234">
                  <c:v>-4.2799999999999994</c:v>
                </c:pt>
                <c:pt idx="235">
                  <c:v>-4.12</c:v>
                </c:pt>
                <c:pt idx="236">
                  <c:v>-4</c:v>
                </c:pt>
                <c:pt idx="237">
                  <c:v>-4.0599999999999996</c:v>
                </c:pt>
                <c:pt idx="238">
                  <c:v>-3.88</c:v>
                </c:pt>
                <c:pt idx="239">
                  <c:v>-3.839999999999999</c:v>
                </c:pt>
                <c:pt idx="240">
                  <c:v>-3.9199999999999995</c:v>
                </c:pt>
                <c:pt idx="241">
                  <c:v>-3.9199999999999995</c:v>
                </c:pt>
                <c:pt idx="242">
                  <c:v>-3.9</c:v>
                </c:pt>
                <c:pt idx="243">
                  <c:v>-4.1599999999999993</c:v>
                </c:pt>
                <c:pt idx="244">
                  <c:v>-4.32</c:v>
                </c:pt>
                <c:pt idx="245">
                  <c:v>-4.5</c:v>
                </c:pt>
                <c:pt idx="246">
                  <c:v>-4.42</c:v>
                </c:pt>
                <c:pt idx="247">
                  <c:v>-4.5400000000000009</c:v>
                </c:pt>
                <c:pt idx="248">
                  <c:v>-4.6400000000000006</c:v>
                </c:pt>
                <c:pt idx="249">
                  <c:v>-4.4600000000000009</c:v>
                </c:pt>
                <c:pt idx="250">
                  <c:v>-4.2399999999999993</c:v>
                </c:pt>
                <c:pt idx="251">
                  <c:v>-4.5600000000000005</c:v>
                </c:pt>
                <c:pt idx="252">
                  <c:v>-4.8</c:v>
                </c:pt>
                <c:pt idx="253">
                  <c:v>-4.88</c:v>
                </c:pt>
                <c:pt idx="254">
                  <c:v>-4.68</c:v>
                </c:pt>
                <c:pt idx="255">
                  <c:v>-5.0200000000000005</c:v>
                </c:pt>
                <c:pt idx="256">
                  <c:v>-5.0400000000000009</c:v>
                </c:pt>
                <c:pt idx="257">
                  <c:v>-4.660000000000001</c:v>
                </c:pt>
                <c:pt idx="258">
                  <c:v>-4.5</c:v>
                </c:pt>
                <c:pt idx="259">
                  <c:v>-4.38</c:v>
                </c:pt>
                <c:pt idx="260">
                  <c:v>-3.88</c:v>
                </c:pt>
                <c:pt idx="261">
                  <c:v>-4.18</c:v>
                </c:pt>
                <c:pt idx="262">
                  <c:v>-4.5599999999999996</c:v>
                </c:pt>
                <c:pt idx="263">
                  <c:v>-4.7799999999999994</c:v>
                </c:pt>
                <c:pt idx="264">
                  <c:v>-4.76</c:v>
                </c:pt>
                <c:pt idx="265">
                  <c:v>-4.9999999999999991</c:v>
                </c:pt>
                <c:pt idx="266">
                  <c:v>-4.34</c:v>
                </c:pt>
                <c:pt idx="267">
                  <c:v>-4.4000000000000004</c:v>
                </c:pt>
                <c:pt idx="268">
                  <c:v>-4.38</c:v>
                </c:pt>
                <c:pt idx="269">
                  <c:v>-4.4799999999999995</c:v>
                </c:pt>
                <c:pt idx="270">
                  <c:v>-4.5999999999999996</c:v>
                </c:pt>
                <c:pt idx="271">
                  <c:v>-4.92</c:v>
                </c:pt>
                <c:pt idx="272">
                  <c:v>-4.74</c:v>
                </c:pt>
                <c:pt idx="273">
                  <c:v>-4.4400000000000004</c:v>
                </c:pt>
                <c:pt idx="274">
                  <c:v>-4.5</c:v>
                </c:pt>
                <c:pt idx="275">
                  <c:v>-4.4000000000000004</c:v>
                </c:pt>
                <c:pt idx="276">
                  <c:v>-4.160000000000001</c:v>
                </c:pt>
                <c:pt idx="277">
                  <c:v>-3.9400000000000004</c:v>
                </c:pt>
                <c:pt idx="278">
                  <c:v>-4.58</c:v>
                </c:pt>
                <c:pt idx="279">
                  <c:v>-4.58</c:v>
                </c:pt>
                <c:pt idx="280">
                  <c:v>-4.5999999999999996</c:v>
                </c:pt>
                <c:pt idx="281">
                  <c:v>-4.96</c:v>
                </c:pt>
                <c:pt idx="282">
                  <c:v>-5.14</c:v>
                </c:pt>
                <c:pt idx="283">
                  <c:v>-4.4799999999999995</c:v>
                </c:pt>
                <c:pt idx="284">
                  <c:v>-4.78</c:v>
                </c:pt>
                <c:pt idx="285">
                  <c:v>-4.88</c:v>
                </c:pt>
                <c:pt idx="286">
                  <c:v>-5.0199999999999996</c:v>
                </c:pt>
                <c:pt idx="287">
                  <c:v>-5.2999999999999989</c:v>
                </c:pt>
                <c:pt idx="288">
                  <c:v>-5.4399999999999995</c:v>
                </c:pt>
                <c:pt idx="289">
                  <c:v>-4.9799999999999995</c:v>
                </c:pt>
                <c:pt idx="290">
                  <c:v>-4.7799999999999994</c:v>
                </c:pt>
                <c:pt idx="291">
                  <c:v>-4.5999999999999996</c:v>
                </c:pt>
                <c:pt idx="292">
                  <c:v>-4.2200000000000006</c:v>
                </c:pt>
                <c:pt idx="293">
                  <c:v>-4.3</c:v>
                </c:pt>
                <c:pt idx="294">
                  <c:v>-4.58</c:v>
                </c:pt>
                <c:pt idx="295">
                  <c:v>-4.7799999999999994</c:v>
                </c:pt>
                <c:pt idx="296">
                  <c:v>-4.7</c:v>
                </c:pt>
                <c:pt idx="297">
                  <c:v>-5.0199999999999987</c:v>
                </c:pt>
                <c:pt idx="298">
                  <c:v>-4.9799999999999995</c:v>
                </c:pt>
                <c:pt idx="299">
                  <c:v>-4.7600000000000007</c:v>
                </c:pt>
                <c:pt idx="300">
                  <c:v>-4.62</c:v>
                </c:pt>
                <c:pt idx="301">
                  <c:v>-4.62</c:v>
                </c:pt>
                <c:pt idx="302">
                  <c:v>-4.4800000000000004</c:v>
                </c:pt>
                <c:pt idx="303">
                  <c:v>-4.42</c:v>
                </c:pt>
                <c:pt idx="304">
                  <c:v>-4.6800000000000006</c:v>
                </c:pt>
                <c:pt idx="305">
                  <c:v>-4.9400000000000004</c:v>
                </c:pt>
                <c:pt idx="306">
                  <c:v>-5.16</c:v>
                </c:pt>
                <c:pt idx="307">
                  <c:v>-5.24</c:v>
                </c:pt>
                <c:pt idx="308">
                  <c:v>-5.0400000000000009</c:v>
                </c:pt>
                <c:pt idx="309">
                  <c:v>-5.3800000000000008</c:v>
                </c:pt>
                <c:pt idx="310">
                  <c:v>-4.9799999999999995</c:v>
                </c:pt>
                <c:pt idx="311">
                  <c:v>-4.68</c:v>
                </c:pt>
                <c:pt idx="312">
                  <c:v>-4.76</c:v>
                </c:pt>
                <c:pt idx="313">
                  <c:v>-5</c:v>
                </c:pt>
                <c:pt idx="314">
                  <c:v>-4.82</c:v>
                </c:pt>
                <c:pt idx="315">
                  <c:v>-5.160000000000001</c:v>
                </c:pt>
                <c:pt idx="316">
                  <c:v>-5.2600000000000007</c:v>
                </c:pt>
                <c:pt idx="317">
                  <c:v>-5.0200000000000005</c:v>
                </c:pt>
                <c:pt idx="318">
                  <c:v>-4.7800000000000011</c:v>
                </c:pt>
                <c:pt idx="319">
                  <c:v>-4.42</c:v>
                </c:pt>
                <c:pt idx="320">
                  <c:v>-4.2800000000000011</c:v>
                </c:pt>
                <c:pt idx="321">
                  <c:v>-4.4000000000000004</c:v>
                </c:pt>
                <c:pt idx="322">
                  <c:v>-4.5400000000000009</c:v>
                </c:pt>
                <c:pt idx="323">
                  <c:v>-4.5999999999999996</c:v>
                </c:pt>
                <c:pt idx="324">
                  <c:v>-4.6999999999999993</c:v>
                </c:pt>
                <c:pt idx="325">
                  <c:v>-5.0399999999999983</c:v>
                </c:pt>
                <c:pt idx="326">
                  <c:v>-5.4999999999999991</c:v>
                </c:pt>
                <c:pt idx="327">
                  <c:v>-5.48</c:v>
                </c:pt>
                <c:pt idx="328">
                  <c:v>-5.3800000000000008</c:v>
                </c:pt>
                <c:pt idx="329">
                  <c:v>-5.3400000000000016</c:v>
                </c:pt>
                <c:pt idx="330">
                  <c:v>-5.240000000000002</c:v>
                </c:pt>
                <c:pt idx="331">
                  <c:v>-4.8600000000000012</c:v>
                </c:pt>
                <c:pt idx="332">
                  <c:v>-4.8000000000000016</c:v>
                </c:pt>
                <c:pt idx="333">
                  <c:v>-5.2600000000000007</c:v>
                </c:pt>
                <c:pt idx="334">
                  <c:v>-5.0400000000000018</c:v>
                </c:pt>
                <c:pt idx="335">
                  <c:v>-4.7000000000000011</c:v>
                </c:pt>
                <c:pt idx="336">
                  <c:v>-4.660000000000001</c:v>
                </c:pt>
                <c:pt idx="337">
                  <c:v>-4.42</c:v>
                </c:pt>
                <c:pt idx="338">
                  <c:v>-4</c:v>
                </c:pt>
                <c:pt idx="339">
                  <c:v>-4.1199999999999992</c:v>
                </c:pt>
                <c:pt idx="340">
                  <c:v>-4.3199999999999994</c:v>
                </c:pt>
                <c:pt idx="341">
                  <c:v>-4.3400000000000007</c:v>
                </c:pt>
                <c:pt idx="342">
                  <c:v>-4.8400000000000007</c:v>
                </c:pt>
                <c:pt idx="343">
                  <c:v>-4.8000000000000007</c:v>
                </c:pt>
                <c:pt idx="344">
                  <c:v>-4.8600000000000012</c:v>
                </c:pt>
                <c:pt idx="345">
                  <c:v>-4.5400000000000009</c:v>
                </c:pt>
                <c:pt idx="346">
                  <c:v>-4.3199999999999994</c:v>
                </c:pt>
                <c:pt idx="347">
                  <c:v>-3.8199999999999994</c:v>
                </c:pt>
                <c:pt idx="348">
                  <c:v>-4.3599999999999985</c:v>
                </c:pt>
                <c:pt idx="349">
                  <c:v>-4.3599999999999994</c:v>
                </c:pt>
                <c:pt idx="350">
                  <c:v>-4.84</c:v>
                </c:pt>
                <c:pt idx="351">
                  <c:v>-4.7799999999999994</c:v>
                </c:pt>
                <c:pt idx="352">
                  <c:v>-4.7799999999999994</c:v>
                </c:pt>
                <c:pt idx="353">
                  <c:v>-4.24</c:v>
                </c:pt>
                <c:pt idx="354">
                  <c:v>-4.08</c:v>
                </c:pt>
                <c:pt idx="355">
                  <c:v>-3.8400000000000007</c:v>
                </c:pt>
                <c:pt idx="356">
                  <c:v>-3.9800000000000013</c:v>
                </c:pt>
                <c:pt idx="357">
                  <c:v>-4.0000000000000009</c:v>
                </c:pt>
                <c:pt idx="358">
                  <c:v>-4.5200000000000005</c:v>
                </c:pt>
                <c:pt idx="359">
                  <c:v>-4.6400000000000006</c:v>
                </c:pt>
                <c:pt idx="360">
                  <c:v>-4.62</c:v>
                </c:pt>
                <c:pt idx="361">
                  <c:v>-4.76</c:v>
                </c:pt>
                <c:pt idx="362">
                  <c:v>-4.84</c:v>
                </c:pt>
                <c:pt idx="363">
                  <c:v>-4.5200000000000005</c:v>
                </c:pt>
                <c:pt idx="364">
                  <c:v>-4.4600000000000009</c:v>
                </c:pt>
                <c:pt idx="365">
                  <c:v>-4.5400000000000009</c:v>
                </c:pt>
                <c:pt idx="366">
                  <c:v>-4.2800000000000011</c:v>
                </c:pt>
                <c:pt idx="367">
                  <c:v>-4.1400000000000006</c:v>
                </c:pt>
                <c:pt idx="368">
                  <c:v>-4.34</c:v>
                </c:pt>
                <c:pt idx="369">
                  <c:v>-4.68</c:v>
                </c:pt>
                <c:pt idx="370">
                  <c:v>-4.58</c:v>
                </c:pt>
                <c:pt idx="371">
                  <c:v>-4.66</c:v>
                </c:pt>
                <c:pt idx="372">
                  <c:v>-4.6399999999999997</c:v>
                </c:pt>
                <c:pt idx="373">
                  <c:v>-4.1399999999999997</c:v>
                </c:pt>
                <c:pt idx="374">
                  <c:v>-4.0200000000000005</c:v>
                </c:pt>
                <c:pt idx="375">
                  <c:v>-3.7399999999999998</c:v>
                </c:pt>
                <c:pt idx="376">
                  <c:v>-3.9599999999999995</c:v>
                </c:pt>
                <c:pt idx="377">
                  <c:v>-4.08</c:v>
                </c:pt>
                <c:pt idx="378">
                  <c:v>-4.5</c:v>
                </c:pt>
                <c:pt idx="379">
                  <c:v>-4.42</c:v>
                </c:pt>
                <c:pt idx="380">
                  <c:v>-4.9000000000000004</c:v>
                </c:pt>
                <c:pt idx="381">
                  <c:v>-4.84</c:v>
                </c:pt>
                <c:pt idx="382">
                  <c:v>-5.0599999999999996</c:v>
                </c:pt>
                <c:pt idx="383">
                  <c:v>-5.0199999999999996</c:v>
                </c:pt>
                <c:pt idx="384">
                  <c:v>-4.8</c:v>
                </c:pt>
                <c:pt idx="385">
                  <c:v>-4.74</c:v>
                </c:pt>
                <c:pt idx="386">
                  <c:v>-4.5200000000000005</c:v>
                </c:pt>
                <c:pt idx="387">
                  <c:v>-4.4800000000000004</c:v>
                </c:pt>
                <c:pt idx="388">
                  <c:v>-4.28</c:v>
                </c:pt>
                <c:pt idx="389">
                  <c:v>-4.0200000000000005</c:v>
                </c:pt>
                <c:pt idx="390">
                  <c:v>-3.8</c:v>
                </c:pt>
                <c:pt idx="391">
                  <c:v>-4.18</c:v>
                </c:pt>
                <c:pt idx="392">
                  <c:v>-3.9799999999999995</c:v>
                </c:pt>
                <c:pt idx="393">
                  <c:v>-4.1999999999999993</c:v>
                </c:pt>
                <c:pt idx="394">
                  <c:v>-4.7200000000000006</c:v>
                </c:pt>
                <c:pt idx="395">
                  <c:v>-4.9400000000000004</c:v>
                </c:pt>
                <c:pt idx="396">
                  <c:v>-4.7200000000000006</c:v>
                </c:pt>
                <c:pt idx="397">
                  <c:v>-5.1400000000000006</c:v>
                </c:pt>
                <c:pt idx="398">
                  <c:v>-5.2600000000000007</c:v>
                </c:pt>
                <c:pt idx="399">
                  <c:v>-4.9800000000000013</c:v>
                </c:pt>
                <c:pt idx="400">
                  <c:v>-4.7600000000000007</c:v>
                </c:pt>
                <c:pt idx="401">
                  <c:v>-4.620000000000001</c:v>
                </c:pt>
                <c:pt idx="402">
                  <c:v>-4.3</c:v>
                </c:pt>
                <c:pt idx="403">
                  <c:v>-4.2200000000000006</c:v>
                </c:pt>
                <c:pt idx="404">
                  <c:v>-4.26</c:v>
                </c:pt>
                <c:pt idx="405">
                  <c:v>-4.5200000000000014</c:v>
                </c:pt>
                <c:pt idx="406">
                  <c:v>-4.660000000000001</c:v>
                </c:pt>
                <c:pt idx="407">
                  <c:v>-4.5999999999999996</c:v>
                </c:pt>
                <c:pt idx="408">
                  <c:v>-4.62</c:v>
                </c:pt>
                <c:pt idx="409">
                  <c:v>-4.6399999999999988</c:v>
                </c:pt>
                <c:pt idx="410">
                  <c:v>-4.4799999999999995</c:v>
                </c:pt>
                <c:pt idx="411">
                  <c:v>-4.0200000000000005</c:v>
                </c:pt>
                <c:pt idx="412">
                  <c:v>-3.5800000000000005</c:v>
                </c:pt>
                <c:pt idx="413">
                  <c:v>-3.28</c:v>
                </c:pt>
                <c:pt idx="414">
                  <c:v>-3.8200000000000003</c:v>
                </c:pt>
                <c:pt idx="415">
                  <c:v>-3.8400000000000007</c:v>
                </c:pt>
                <c:pt idx="416">
                  <c:v>-4.12</c:v>
                </c:pt>
                <c:pt idx="417">
                  <c:v>-4.6399999999999997</c:v>
                </c:pt>
                <c:pt idx="418">
                  <c:v>-4.54</c:v>
                </c:pt>
                <c:pt idx="419">
                  <c:v>-4.22</c:v>
                </c:pt>
                <c:pt idx="420">
                  <c:v>-3.96</c:v>
                </c:pt>
                <c:pt idx="421">
                  <c:v>-3.7</c:v>
                </c:pt>
                <c:pt idx="422">
                  <c:v>-3.72</c:v>
                </c:pt>
                <c:pt idx="423">
                  <c:v>-3.96</c:v>
                </c:pt>
                <c:pt idx="424">
                  <c:v>-3.84</c:v>
                </c:pt>
                <c:pt idx="425">
                  <c:v>-3.9199999999999995</c:v>
                </c:pt>
                <c:pt idx="426">
                  <c:v>-4.419999999999999</c:v>
                </c:pt>
                <c:pt idx="427">
                  <c:v>-4.419999999999999</c:v>
                </c:pt>
                <c:pt idx="428">
                  <c:v>-4.1999999999999993</c:v>
                </c:pt>
                <c:pt idx="429">
                  <c:v>-4.4599999999999991</c:v>
                </c:pt>
                <c:pt idx="430">
                  <c:v>-4.8199999999999994</c:v>
                </c:pt>
                <c:pt idx="431">
                  <c:v>-4.5999999999999996</c:v>
                </c:pt>
                <c:pt idx="432">
                  <c:v>-4.6199999999999992</c:v>
                </c:pt>
                <c:pt idx="433">
                  <c:v>-4.879999999999999</c:v>
                </c:pt>
                <c:pt idx="434">
                  <c:v>-4.3599999999999994</c:v>
                </c:pt>
                <c:pt idx="435">
                  <c:v>-3.9799999999999995</c:v>
                </c:pt>
                <c:pt idx="436">
                  <c:v>-3.7799999999999989</c:v>
                </c:pt>
                <c:pt idx="437">
                  <c:v>-3.4799999999999995</c:v>
                </c:pt>
                <c:pt idx="438">
                  <c:v>-3.3</c:v>
                </c:pt>
                <c:pt idx="439">
                  <c:v>-3.4200000000000004</c:v>
                </c:pt>
                <c:pt idx="440">
                  <c:v>-3.5400000000000005</c:v>
                </c:pt>
                <c:pt idx="441">
                  <c:v>-3.5800000000000005</c:v>
                </c:pt>
                <c:pt idx="442">
                  <c:v>-3.7400000000000007</c:v>
                </c:pt>
                <c:pt idx="443">
                  <c:v>-3.4799999999999995</c:v>
                </c:pt>
                <c:pt idx="444">
                  <c:v>-3.5799999999999996</c:v>
                </c:pt>
                <c:pt idx="445">
                  <c:v>-3.5599999999999996</c:v>
                </c:pt>
                <c:pt idx="446">
                  <c:v>-3.7599999999999993</c:v>
                </c:pt>
                <c:pt idx="447">
                  <c:v>-3.839999999999999</c:v>
                </c:pt>
                <c:pt idx="448">
                  <c:v>-4.0599999999999996</c:v>
                </c:pt>
                <c:pt idx="449">
                  <c:v>-3.6800000000000006</c:v>
                </c:pt>
                <c:pt idx="450">
                  <c:v>-3.4400000000000004</c:v>
                </c:pt>
                <c:pt idx="451">
                  <c:v>-3.14</c:v>
                </c:pt>
                <c:pt idx="452">
                  <c:v>-2.7399999999999998</c:v>
                </c:pt>
                <c:pt idx="453">
                  <c:v>-2.6399999999999997</c:v>
                </c:pt>
                <c:pt idx="454">
                  <c:v>-2.96</c:v>
                </c:pt>
                <c:pt idx="455">
                  <c:v>-2.9999999999999996</c:v>
                </c:pt>
                <c:pt idx="456">
                  <c:v>-3.04</c:v>
                </c:pt>
                <c:pt idx="457">
                  <c:v>-2.86</c:v>
                </c:pt>
                <c:pt idx="458">
                  <c:v>-3.0599999999999996</c:v>
                </c:pt>
                <c:pt idx="459">
                  <c:v>-2.9799999999999995</c:v>
                </c:pt>
                <c:pt idx="460">
                  <c:v>-3.2599999999999993</c:v>
                </c:pt>
                <c:pt idx="461">
                  <c:v>-3.28</c:v>
                </c:pt>
                <c:pt idx="462">
                  <c:v>-3.5400000000000005</c:v>
                </c:pt>
                <c:pt idx="463">
                  <c:v>-3.18</c:v>
                </c:pt>
                <c:pt idx="464">
                  <c:v>-3.3</c:v>
                </c:pt>
                <c:pt idx="465">
                  <c:v>-2.8600000000000003</c:v>
                </c:pt>
                <c:pt idx="466">
                  <c:v>-2.96</c:v>
                </c:pt>
                <c:pt idx="467">
                  <c:v>-3.08</c:v>
                </c:pt>
                <c:pt idx="468">
                  <c:v>-3.3200000000000003</c:v>
                </c:pt>
                <c:pt idx="469">
                  <c:v>-3.1600000000000006</c:v>
                </c:pt>
                <c:pt idx="470">
                  <c:v>-3.6400000000000006</c:v>
                </c:pt>
                <c:pt idx="471">
                  <c:v>-3.6</c:v>
                </c:pt>
                <c:pt idx="472">
                  <c:v>-3.28</c:v>
                </c:pt>
                <c:pt idx="473">
                  <c:v>-3.46</c:v>
                </c:pt>
                <c:pt idx="474">
                  <c:v>-3.9800000000000004</c:v>
                </c:pt>
                <c:pt idx="475">
                  <c:v>-3.9200000000000004</c:v>
                </c:pt>
                <c:pt idx="476">
                  <c:v>-4.2200000000000006</c:v>
                </c:pt>
                <c:pt idx="477">
                  <c:v>-4.7200000000000006</c:v>
                </c:pt>
                <c:pt idx="478">
                  <c:v>-4.9600000000000009</c:v>
                </c:pt>
                <c:pt idx="479">
                  <c:v>-4.74</c:v>
                </c:pt>
                <c:pt idx="480">
                  <c:v>-5.16</c:v>
                </c:pt>
                <c:pt idx="481">
                  <c:v>-5.0200000000000005</c:v>
                </c:pt>
                <c:pt idx="482">
                  <c:v>-4.9800000000000004</c:v>
                </c:pt>
                <c:pt idx="483">
                  <c:v>-4.9399999999999995</c:v>
                </c:pt>
                <c:pt idx="484">
                  <c:v>-4.68</c:v>
                </c:pt>
                <c:pt idx="485">
                  <c:v>-4.08</c:v>
                </c:pt>
                <c:pt idx="486">
                  <c:v>-4.0400000000000009</c:v>
                </c:pt>
                <c:pt idx="487">
                  <c:v>-4.4400000000000004</c:v>
                </c:pt>
                <c:pt idx="488">
                  <c:v>-4.0999999999999996</c:v>
                </c:pt>
                <c:pt idx="489">
                  <c:v>-4.4000000000000004</c:v>
                </c:pt>
                <c:pt idx="490">
                  <c:v>-4.76</c:v>
                </c:pt>
                <c:pt idx="491">
                  <c:v>-4.6800000000000015</c:v>
                </c:pt>
                <c:pt idx="492">
                  <c:v>-4.32</c:v>
                </c:pt>
                <c:pt idx="493">
                  <c:v>-4.68</c:v>
                </c:pt>
                <c:pt idx="494">
                  <c:v>-4.4800000000000004</c:v>
                </c:pt>
                <c:pt idx="495">
                  <c:v>-4</c:v>
                </c:pt>
                <c:pt idx="496">
                  <c:v>-4.4000000000000004</c:v>
                </c:pt>
                <c:pt idx="497">
                  <c:v>-4.3</c:v>
                </c:pt>
                <c:pt idx="498">
                  <c:v>-4.18</c:v>
                </c:pt>
                <c:pt idx="499">
                  <c:v>-4.26</c:v>
                </c:pt>
                <c:pt idx="500">
                  <c:v>-4.2799999999999994</c:v>
                </c:pt>
                <c:pt idx="501">
                  <c:v>-3.9799999999999995</c:v>
                </c:pt>
                <c:pt idx="502">
                  <c:v>-4.08</c:v>
                </c:pt>
                <c:pt idx="503">
                  <c:v>-3.8599999999999994</c:v>
                </c:pt>
                <c:pt idx="504">
                  <c:v>-3.819999999999999</c:v>
                </c:pt>
                <c:pt idx="505">
                  <c:v>-4.0799999999999992</c:v>
                </c:pt>
                <c:pt idx="506">
                  <c:v>-3.6799999999999988</c:v>
                </c:pt>
                <c:pt idx="507">
                  <c:v>-3.6599999999999993</c:v>
                </c:pt>
                <c:pt idx="508">
                  <c:v>-3.88</c:v>
                </c:pt>
                <c:pt idx="509">
                  <c:v>-3.7</c:v>
                </c:pt>
                <c:pt idx="510">
                  <c:v>-3.62</c:v>
                </c:pt>
                <c:pt idx="511">
                  <c:v>-4.3600000000000003</c:v>
                </c:pt>
                <c:pt idx="512">
                  <c:v>-4.2200000000000006</c:v>
                </c:pt>
                <c:pt idx="513">
                  <c:v>-4.26</c:v>
                </c:pt>
                <c:pt idx="514">
                  <c:v>-4.62</c:v>
                </c:pt>
                <c:pt idx="515">
                  <c:v>-4.18</c:v>
                </c:pt>
                <c:pt idx="516">
                  <c:v>-3.7</c:v>
                </c:pt>
                <c:pt idx="517">
                  <c:v>-3.5400000000000005</c:v>
                </c:pt>
                <c:pt idx="518">
                  <c:v>-3.0400000000000005</c:v>
                </c:pt>
                <c:pt idx="519">
                  <c:v>-2.9000000000000004</c:v>
                </c:pt>
                <c:pt idx="520">
                  <c:v>-3.4600000000000009</c:v>
                </c:pt>
                <c:pt idx="521">
                  <c:v>-3.8400000000000007</c:v>
                </c:pt>
                <c:pt idx="522">
                  <c:v>-4.3</c:v>
                </c:pt>
                <c:pt idx="523">
                  <c:v>-4.4799999999999995</c:v>
                </c:pt>
                <c:pt idx="524">
                  <c:v>-4.2</c:v>
                </c:pt>
                <c:pt idx="525">
                  <c:v>-3.9</c:v>
                </c:pt>
                <c:pt idx="526">
                  <c:v>-3.4799999999999995</c:v>
                </c:pt>
                <c:pt idx="527">
                  <c:v>-3.18</c:v>
                </c:pt>
                <c:pt idx="528">
                  <c:v>-3.3</c:v>
                </c:pt>
                <c:pt idx="529">
                  <c:v>-3.4400000000000004</c:v>
                </c:pt>
                <c:pt idx="530">
                  <c:v>-3.72</c:v>
                </c:pt>
                <c:pt idx="531">
                  <c:v>-4.0200000000000005</c:v>
                </c:pt>
                <c:pt idx="532">
                  <c:v>-4.0999999999999996</c:v>
                </c:pt>
                <c:pt idx="533">
                  <c:v>-4</c:v>
                </c:pt>
                <c:pt idx="534">
                  <c:v>-4.0999999999999996</c:v>
                </c:pt>
                <c:pt idx="535">
                  <c:v>-4.0200000000000005</c:v>
                </c:pt>
                <c:pt idx="536">
                  <c:v>-3.6399999999999997</c:v>
                </c:pt>
                <c:pt idx="537">
                  <c:v>-3.8400000000000007</c:v>
                </c:pt>
                <c:pt idx="538">
                  <c:v>-4.08</c:v>
                </c:pt>
                <c:pt idx="539">
                  <c:v>-4.6400000000000006</c:v>
                </c:pt>
                <c:pt idx="540">
                  <c:v>-4.7000000000000011</c:v>
                </c:pt>
                <c:pt idx="541">
                  <c:v>-5.34</c:v>
                </c:pt>
                <c:pt idx="542">
                  <c:v>-5.42</c:v>
                </c:pt>
                <c:pt idx="543">
                  <c:v>-5.2</c:v>
                </c:pt>
                <c:pt idx="544">
                  <c:v>-4.9000000000000004</c:v>
                </c:pt>
                <c:pt idx="545">
                  <c:v>-4.82</c:v>
                </c:pt>
                <c:pt idx="546">
                  <c:v>-4.5400000000000009</c:v>
                </c:pt>
                <c:pt idx="547">
                  <c:v>-4.2800000000000011</c:v>
                </c:pt>
                <c:pt idx="548">
                  <c:v>-4.4600000000000009</c:v>
                </c:pt>
                <c:pt idx="549">
                  <c:v>-4.2000000000000011</c:v>
                </c:pt>
                <c:pt idx="550">
                  <c:v>-4.0999999999999996</c:v>
                </c:pt>
                <c:pt idx="551">
                  <c:v>-4.18</c:v>
                </c:pt>
                <c:pt idx="552">
                  <c:v>-3.94</c:v>
                </c:pt>
                <c:pt idx="553">
                  <c:v>-3.839999999999999</c:v>
                </c:pt>
                <c:pt idx="554">
                  <c:v>-4.0999999999999996</c:v>
                </c:pt>
                <c:pt idx="555">
                  <c:v>-4.2799999999999994</c:v>
                </c:pt>
                <c:pt idx="556">
                  <c:v>-4.0799999999999992</c:v>
                </c:pt>
                <c:pt idx="557">
                  <c:v>-4.4799999999999995</c:v>
                </c:pt>
                <c:pt idx="558">
                  <c:v>-4.5799999999999992</c:v>
                </c:pt>
                <c:pt idx="559">
                  <c:v>-4.4399999999999995</c:v>
                </c:pt>
                <c:pt idx="560">
                  <c:v>-4.6999999999999993</c:v>
                </c:pt>
                <c:pt idx="561">
                  <c:v>-4.8599999999999994</c:v>
                </c:pt>
                <c:pt idx="562">
                  <c:v>-5</c:v>
                </c:pt>
                <c:pt idx="563">
                  <c:v>-4.9000000000000004</c:v>
                </c:pt>
                <c:pt idx="564">
                  <c:v>-5.12</c:v>
                </c:pt>
                <c:pt idx="565">
                  <c:v>-5.3</c:v>
                </c:pt>
                <c:pt idx="566">
                  <c:v>-4.8800000000000008</c:v>
                </c:pt>
                <c:pt idx="567">
                  <c:v>-4.4600000000000009</c:v>
                </c:pt>
                <c:pt idx="568">
                  <c:v>-4.3400000000000007</c:v>
                </c:pt>
                <c:pt idx="569">
                  <c:v>-4.0200000000000014</c:v>
                </c:pt>
                <c:pt idx="570">
                  <c:v>-3.4800000000000004</c:v>
                </c:pt>
                <c:pt idx="571">
                  <c:v>-3.9799999999999995</c:v>
                </c:pt>
                <c:pt idx="572">
                  <c:v>-4.0399999999999991</c:v>
                </c:pt>
                <c:pt idx="573">
                  <c:v>-4.0999999999999996</c:v>
                </c:pt>
                <c:pt idx="574">
                  <c:v>-4.2199999999999989</c:v>
                </c:pt>
                <c:pt idx="575">
                  <c:v>-4.5599999999999996</c:v>
                </c:pt>
                <c:pt idx="576">
                  <c:v>-4.4800000000000004</c:v>
                </c:pt>
                <c:pt idx="577">
                  <c:v>-4.5600000000000005</c:v>
                </c:pt>
                <c:pt idx="578">
                  <c:v>-4.82</c:v>
                </c:pt>
                <c:pt idx="579">
                  <c:v>-4.7600000000000007</c:v>
                </c:pt>
                <c:pt idx="580">
                  <c:v>-4.6800000000000015</c:v>
                </c:pt>
                <c:pt idx="581">
                  <c:v>-4.580000000000001</c:v>
                </c:pt>
                <c:pt idx="582">
                  <c:v>-4.6800000000000006</c:v>
                </c:pt>
                <c:pt idx="583">
                  <c:v>-4.5600000000000005</c:v>
                </c:pt>
                <c:pt idx="584">
                  <c:v>-4.8600000000000003</c:v>
                </c:pt>
                <c:pt idx="585">
                  <c:v>-4.5199999999999987</c:v>
                </c:pt>
                <c:pt idx="586">
                  <c:v>-4.6199999999999992</c:v>
                </c:pt>
                <c:pt idx="587">
                  <c:v>-4.5199999999999996</c:v>
                </c:pt>
                <c:pt idx="588">
                  <c:v>-4.5</c:v>
                </c:pt>
                <c:pt idx="589">
                  <c:v>-4.3400000000000007</c:v>
                </c:pt>
                <c:pt idx="590">
                  <c:v>-4.5</c:v>
                </c:pt>
                <c:pt idx="591">
                  <c:v>-3.9799999999999995</c:v>
                </c:pt>
                <c:pt idx="592">
                  <c:v>-3.7399999999999998</c:v>
                </c:pt>
                <c:pt idx="593">
                  <c:v>-3.72</c:v>
                </c:pt>
                <c:pt idx="594">
                  <c:v>-3.46</c:v>
                </c:pt>
                <c:pt idx="595">
                  <c:v>-3.46</c:v>
                </c:pt>
                <c:pt idx="596">
                  <c:v>-3.9</c:v>
                </c:pt>
                <c:pt idx="597">
                  <c:v>-4.2399999999999993</c:v>
                </c:pt>
                <c:pt idx="598">
                  <c:v>-4.24</c:v>
                </c:pt>
                <c:pt idx="599">
                  <c:v>-4.7999999999999989</c:v>
                </c:pt>
                <c:pt idx="600">
                  <c:v>-4.7399999999999993</c:v>
                </c:pt>
                <c:pt idx="601">
                  <c:v>-4.9399999999999995</c:v>
                </c:pt>
                <c:pt idx="602">
                  <c:v>-4.92</c:v>
                </c:pt>
                <c:pt idx="603">
                  <c:v>-5.1199999999999992</c:v>
                </c:pt>
                <c:pt idx="604">
                  <c:v>-4.9599999999999991</c:v>
                </c:pt>
                <c:pt idx="605">
                  <c:v>-5.2799999999999994</c:v>
                </c:pt>
                <c:pt idx="606">
                  <c:v>-5.2799999999999994</c:v>
                </c:pt>
                <c:pt idx="607">
                  <c:v>-5.4599999999999991</c:v>
                </c:pt>
                <c:pt idx="608">
                  <c:v>-5.4</c:v>
                </c:pt>
                <c:pt idx="609">
                  <c:v>-5.3999999999999995</c:v>
                </c:pt>
                <c:pt idx="610">
                  <c:v>-4.84</c:v>
                </c:pt>
                <c:pt idx="611">
                  <c:v>-4.879999999999999</c:v>
                </c:pt>
                <c:pt idx="612">
                  <c:v>-5.0999999999999996</c:v>
                </c:pt>
                <c:pt idx="613">
                  <c:v>-5.38</c:v>
                </c:pt>
                <c:pt idx="614">
                  <c:v>-5.2999999999999989</c:v>
                </c:pt>
                <c:pt idx="615">
                  <c:v>-5.76</c:v>
                </c:pt>
                <c:pt idx="616">
                  <c:v>-5.58</c:v>
                </c:pt>
                <c:pt idx="617">
                  <c:v>-5.48</c:v>
                </c:pt>
                <c:pt idx="618">
                  <c:v>-5.16</c:v>
                </c:pt>
                <c:pt idx="619">
                  <c:v>-5.6000000000000005</c:v>
                </c:pt>
                <c:pt idx="620">
                  <c:v>-5.28</c:v>
                </c:pt>
                <c:pt idx="621">
                  <c:v>-5.2200000000000006</c:v>
                </c:pt>
                <c:pt idx="622">
                  <c:v>-4.96</c:v>
                </c:pt>
                <c:pt idx="623">
                  <c:v>-4.8600000000000003</c:v>
                </c:pt>
                <c:pt idx="624">
                  <c:v>-4.66</c:v>
                </c:pt>
                <c:pt idx="625">
                  <c:v>-4.9200000000000008</c:v>
                </c:pt>
                <c:pt idx="626">
                  <c:v>-5.0000000000000009</c:v>
                </c:pt>
                <c:pt idx="627">
                  <c:v>-5.0200000000000005</c:v>
                </c:pt>
                <c:pt idx="628">
                  <c:v>-5.24</c:v>
                </c:pt>
                <c:pt idx="629">
                  <c:v>-4.9000000000000004</c:v>
                </c:pt>
                <c:pt idx="630">
                  <c:v>-4.74</c:v>
                </c:pt>
                <c:pt idx="631">
                  <c:v>-4.46</c:v>
                </c:pt>
                <c:pt idx="632">
                  <c:v>-4.2200000000000006</c:v>
                </c:pt>
                <c:pt idx="633">
                  <c:v>-3.9400000000000013</c:v>
                </c:pt>
                <c:pt idx="634">
                  <c:v>-3.9600000000000009</c:v>
                </c:pt>
                <c:pt idx="635">
                  <c:v>-3.8200000000000016</c:v>
                </c:pt>
                <c:pt idx="636">
                  <c:v>-3.8600000000000021</c:v>
                </c:pt>
                <c:pt idx="637">
                  <c:v>-4.2600000000000007</c:v>
                </c:pt>
                <c:pt idx="638">
                  <c:v>-4.0400000000000009</c:v>
                </c:pt>
                <c:pt idx="639">
                  <c:v>-3.84</c:v>
                </c:pt>
                <c:pt idx="640">
                  <c:v>-3.9399999999999986</c:v>
                </c:pt>
                <c:pt idx="641">
                  <c:v>-4.1599999999999975</c:v>
                </c:pt>
                <c:pt idx="642">
                  <c:v>-3.6599999999999975</c:v>
                </c:pt>
                <c:pt idx="643">
                  <c:v>-3.8999999999999964</c:v>
                </c:pt>
                <c:pt idx="644">
                  <c:v>-3.8999999999999964</c:v>
                </c:pt>
                <c:pt idx="645">
                  <c:v>-3.9399999999999977</c:v>
                </c:pt>
                <c:pt idx="646">
                  <c:v>-3.7399999999999975</c:v>
                </c:pt>
                <c:pt idx="647">
                  <c:v>-4.2799999999999985</c:v>
                </c:pt>
                <c:pt idx="648">
                  <c:v>-4.5199999999999996</c:v>
                </c:pt>
                <c:pt idx="649">
                  <c:v>-4.6800000000000006</c:v>
                </c:pt>
                <c:pt idx="650">
                  <c:v>-4.7799999999999994</c:v>
                </c:pt>
                <c:pt idx="651">
                  <c:v>-4.9000000000000004</c:v>
                </c:pt>
                <c:pt idx="652">
                  <c:v>-4.4799999999999995</c:v>
                </c:pt>
                <c:pt idx="653">
                  <c:v>-3.88</c:v>
                </c:pt>
                <c:pt idx="654">
                  <c:v>-4.0599999999999996</c:v>
                </c:pt>
                <c:pt idx="655">
                  <c:v>-3.72</c:v>
                </c:pt>
                <c:pt idx="656">
                  <c:v>-3.4800000000000013</c:v>
                </c:pt>
                <c:pt idx="657">
                  <c:v>-3.5000000000000013</c:v>
                </c:pt>
                <c:pt idx="658">
                  <c:v>-4.1400000000000006</c:v>
                </c:pt>
                <c:pt idx="659">
                  <c:v>-3.9400000000000004</c:v>
                </c:pt>
                <c:pt idx="660">
                  <c:v>-4.2799999999999994</c:v>
                </c:pt>
                <c:pt idx="661">
                  <c:v>-4.5999999999999988</c:v>
                </c:pt>
                <c:pt idx="662">
                  <c:v>-4.6599999999999984</c:v>
                </c:pt>
                <c:pt idx="663">
                  <c:v>-4.6799999999999979</c:v>
                </c:pt>
                <c:pt idx="664">
                  <c:v>-4.3199999999999985</c:v>
                </c:pt>
                <c:pt idx="665">
                  <c:v>-4.2799999999999994</c:v>
                </c:pt>
                <c:pt idx="666">
                  <c:v>-4.1400000000000006</c:v>
                </c:pt>
                <c:pt idx="667">
                  <c:v>-4.2200000000000015</c:v>
                </c:pt>
                <c:pt idx="668">
                  <c:v>-3.8600000000000021</c:v>
                </c:pt>
                <c:pt idx="669">
                  <c:v>-4.2600000000000025</c:v>
                </c:pt>
                <c:pt idx="670">
                  <c:v>-4.3200000000000021</c:v>
                </c:pt>
                <c:pt idx="671">
                  <c:v>-4.1000000000000014</c:v>
                </c:pt>
                <c:pt idx="672">
                  <c:v>-4.0600000000000005</c:v>
                </c:pt>
                <c:pt idx="673">
                  <c:v>-4.1000000000000014</c:v>
                </c:pt>
                <c:pt idx="674">
                  <c:v>-3.9200000000000004</c:v>
                </c:pt>
                <c:pt idx="675">
                  <c:v>-3.5799999999999996</c:v>
                </c:pt>
                <c:pt idx="676">
                  <c:v>-3.5399999999999991</c:v>
                </c:pt>
                <c:pt idx="677">
                  <c:v>-3.6999999999999984</c:v>
                </c:pt>
                <c:pt idx="678">
                  <c:v>-3.8199999999999976</c:v>
                </c:pt>
                <c:pt idx="679">
                  <c:v>-3.6999999999999984</c:v>
                </c:pt>
                <c:pt idx="680">
                  <c:v>-3.919999999999999</c:v>
                </c:pt>
                <c:pt idx="681">
                  <c:v>-3.78</c:v>
                </c:pt>
                <c:pt idx="682">
                  <c:v>-3.72</c:v>
                </c:pt>
                <c:pt idx="683">
                  <c:v>-3.7599999999999993</c:v>
                </c:pt>
                <c:pt idx="684">
                  <c:v>-3.7999999999999985</c:v>
                </c:pt>
                <c:pt idx="685">
                  <c:v>-3.6599999999999993</c:v>
                </c:pt>
                <c:pt idx="686">
                  <c:v>-4.0399999999999991</c:v>
                </c:pt>
                <c:pt idx="687">
                  <c:v>-3.8599999999999994</c:v>
                </c:pt>
                <c:pt idx="688">
                  <c:v>-3.7399999999999993</c:v>
                </c:pt>
                <c:pt idx="689">
                  <c:v>-3.839999999999999</c:v>
                </c:pt>
                <c:pt idx="690">
                  <c:v>-3.8799999999999981</c:v>
                </c:pt>
                <c:pt idx="691">
                  <c:v>-3.9399999999999977</c:v>
                </c:pt>
                <c:pt idx="692">
                  <c:v>-3.8999999999999972</c:v>
                </c:pt>
                <c:pt idx="693">
                  <c:v>-3.759999999999998</c:v>
                </c:pt>
                <c:pt idx="694">
                  <c:v>-3.6199999999999988</c:v>
                </c:pt>
                <c:pt idx="695">
                  <c:v>-3.88</c:v>
                </c:pt>
                <c:pt idx="696">
                  <c:v>-3.9799999999999995</c:v>
                </c:pt>
                <c:pt idx="697">
                  <c:v>-3.9200000000000004</c:v>
                </c:pt>
                <c:pt idx="698">
                  <c:v>-4.4600000000000009</c:v>
                </c:pt>
                <c:pt idx="699">
                  <c:v>-4.5600000000000005</c:v>
                </c:pt>
                <c:pt idx="700">
                  <c:v>-4.5399999999999991</c:v>
                </c:pt>
                <c:pt idx="701">
                  <c:v>-4.7199999999999989</c:v>
                </c:pt>
                <c:pt idx="702">
                  <c:v>-4.8999999999999986</c:v>
                </c:pt>
                <c:pt idx="703">
                  <c:v>-4.4999999999999982</c:v>
                </c:pt>
                <c:pt idx="704">
                  <c:v>-4.6599999999999993</c:v>
                </c:pt>
                <c:pt idx="705">
                  <c:v>-4.4800000000000013</c:v>
                </c:pt>
                <c:pt idx="706">
                  <c:v>-4.0800000000000027</c:v>
                </c:pt>
                <c:pt idx="707">
                  <c:v>-4.1200000000000028</c:v>
                </c:pt>
                <c:pt idx="708">
                  <c:v>-4.2400000000000038</c:v>
                </c:pt>
                <c:pt idx="709">
                  <c:v>-4.2600000000000025</c:v>
                </c:pt>
                <c:pt idx="710">
                  <c:v>-4.7000000000000011</c:v>
                </c:pt>
                <c:pt idx="711">
                  <c:v>-4.3400000000000007</c:v>
                </c:pt>
                <c:pt idx="712">
                  <c:v>-4.5399999999999991</c:v>
                </c:pt>
                <c:pt idx="713">
                  <c:v>-4.5599999999999996</c:v>
                </c:pt>
                <c:pt idx="714">
                  <c:v>-4.26</c:v>
                </c:pt>
                <c:pt idx="715">
                  <c:v>-4.12</c:v>
                </c:pt>
                <c:pt idx="716">
                  <c:v>-4.8</c:v>
                </c:pt>
                <c:pt idx="717">
                  <c:v>-4.5600000000000005</c:v>
                </c:pt>
                <c:pt idx="718">
                  <c:v>-4.24</c:v>
                </c:pt>
                <c:pt idx="719">
                  <c:v>-4.5</c:v>
                </c:pt>
                <c:pt idx="720">
                  <c:v>-4.38</c:v>
                </c:pt>
                <c:pt idx="721">
                  <c:v>-4.4399999999999995</c:v>
                </c:pt>
                <c:pt idx="722">
                  <c:v>-4.339999999999999</c:v>
                </c:pt>
                <c:pt idx="723">
                  <c:v>-4.5399999999999974</c:v>
                </c:pt>
                <c:pt idx="724">
                  <c:v>-4.5399999999999974</c:v>
                </c:pt>
                <c:pt idx="725">
                  <c:v>-4.0199999999999978</c:v>
                </c:pt>
                <c:pt idx="726">
                  <c:v>-3.5399999999999991</c:v>
                </c:pt>
                <c:pt idx="727">
                  <c:v>-3.5599999999999996</c:v>
                </c:pt>
                <c:pt idx="728">
                  <c:v>-3.62</c:v>
                </c:pt>
                <c:pt idx="729">
                  <c:v>-3.9</c:v>
                </c:pt>
                <c:pt idx="730">
                  <c:v>-4.4799999999999995</c:v>
                </c:pt>
                <c:pt idx="731">
                  <c:v>-4.7799999999999985</c:v>
                </c:pt>
                <c:pt idx="732">
                  <c:v>-4.6999999999999984</c:v>
                </c:pt>
                <c:pt idx="733">
                  <c:v>-4.6199999999999992</c:v>
                </c:pt>
                <c:pt idx="734">
                  <c:v>-4.3999999999999986</c:v>
                </c:pt>
                <c:pt idx="735">
                  <c:v>-4.26</c:v>
                </c:pt>
                <c:pt idx="736">
                  <c:v>-4.0999999999999996</c:v>
                </c:pt>
                <c:pt idx="737">
                  <c:v>-3.8400000000000007</c:v>
                </c:pt>
                <c:pt idx="738">
                  <c:v>-3.9799999999999995</c:v>
                </c:pt>
                <c:pt idx="739">
                  <c:v>-3.7800000000000011</c:v>
                </c:pt>
                <c:pt idx="740">
                  <c:v>-3.5200000000000018</c:v>
                </c:pt>
                <c:pt idx="741">
                  <c:v>-3.3000000000000029</c:v>
                </c:pt>
                <c:pt idx="742">
                  <c:v>-3.4600000000000022</c:v>
                </c:pt>
                <c:pt idx="743">
                  <c:v>-3.5800000000000027</c:v>
                </c:pt>
                <c:pt idx="744">
                  <c:v>-3.5000000000000027</c:v>
                </c:pt>
                <c:pt idx="745">
                  <c:v>-3.6400000000000019</c:v>
                </c:pt>
                <c:pt idx="746">
                  <c:v>-3.7800000000000011</c:v>
                </c:pt>
                <c:pt idx="747">
                  <c:v>-3.8800000000000012</c:v>
                </c:pt>
                <c:pt idx="748">
                  <c:v>-3.8600000000000008</c:v>
                </c:pt>
                <c:pt idx="749">
                  <c:v>-4.1599999999999993</c:v>
                </c:pt>
                <c:pt idx="750">
                  <c:v>-4.419999999999999</c:v>
                </c:pt>
                <c:pt idx="751">
                  <c:v>-4.4399999999999995</c:v>
                </c:pt>
                <c:pt idx="752">
                  <c:v>-4.6199999999999992</c:v>
                </c:pt>
                <c:pt idx="753">
                  <c:v>-4.4799999999999995</c:v>
                </c:pt>
                <c:pt idx="754">
                  <c:v>-4.5599999999999996</c:v>
                </c:pt>
                <c:pt idx="755">
                  <c:v>-4.32</c:v>
                </c:pt>
                <c:pt idx="756">
                  <c:v>-4.42</c:v>
                </c:pt>
                <c:pt idx="757">
                  <c:v>-4.3400000000000007</c:v>
                </c:pt>
                <c:pt idx="758">
                  <c:v>-4.12</c:v>
                </c:pt>
                <c:pt idx="759">
                  <c:v>-4.2600000000000025</c:v>
                </c:pt>
                <c:pt idx="760">
                  <c:v>-4.5800000000000027</c:v>
                </c:pt>
                <c:pt idx="761">
                  <c:v>-4.6400000000000023</c:v>
                </c:pt>
                <c:pt idx="762">
                  <c:v>-4.6400000000000006</c:v>
                </c:pt>
                <c:pt idx="763">
                  <c:v>-4.3600000000000012</c:v>
                </c:pt>
                <c:pt idx="764">
                  <c:v>-3.8200000000000003</c:v>
                </c:pt>
                <c:pt idx="765">
                  <c:v>-3.3599999999999994</c:v>
                </c:pt>
                <c:pt idx="766">
                  <c:v>-3.1400000000000006</c:v>
                </c:pt>
                <c:pt idx="767">
                  <c:v>-3.1400000000000019</c:v>
                </c:pt>
                <c:pt idx="768">
                  <c:v>-3.3200000000000016</c:v>
                </c:pt>
                <c:pt idx="769">
                  <c:v>-3.4000000000000012</c:v>
                </c:pt>
                <c:pt idx="770">
                  <c:v>-3.4400000000000004</c:v>
                </c:pt>
                <c:pt idx="771">
                  <c:v>-3.4399999999999991</c:v>
                </c:pt>
                <c:pt idx="772">
                  <c:v>-3.5399999999999978</c:v>
                </c:pt>
                <c:pt idx="773">
                  <c:v>-3.6799999999999984</c:v>
                </c:pt>
                <c:pt idx="774">
                  <c:v>-3.5999999999999988</c:v>
                </c:pt>
                <c:pt idx="775">
                  <c:v>-3.62</c:v>
                </c:pt>
                <c:pt idx="776">
                  <c:v>-3.5400000000000005</c:v>
                </c:pt>
                <c:pt idx="777">
                  <c:v>-3.2800000000000011</c:v>
                </c:pt>
                <c:pt idx="778">
                  <c:v>-3.080000000000001</c:v>
                </c:pt>
                <c:pt idx="779">
                  <c:v>-3.2600000000000007</c:v>
                </c:pt>
                <c:pt idx="780">
                  <c:v>-3.3200000000000003</c:v>
                </c:pt>
                <c:pt idx="781">
                  <c:v>-3.3000000000000016</c:v>
                </c:pt>
                <c:pt idx="782">
                  <c:v>-3.680000000000001</c:v>
                </c:pt>
                <c:pt idx="783">
                  <c:v>-3.680000000000001</c:v>
                </c:pt>
                <c:pt idx="784">
                  <c:v>-3.8000000000000016</c:v>
                </c:pt>
                <c:pt idx="785">
                  <c:v>-3.8400000000000007</c:v>
                </c:pt>
                <c:pt idx="786">
                  <c:v>-4.0599999999999996</c:v>
                </c:pt>
                <c:pt idx="787">
                  <c:v>-3.7</c:v>
                </c:pt>
                <c:pt idx="788">
                  <c:v>-3.62</c:v>
                </c:pt>
                <c:pt idx="789">
                  <c:v>-3.6599999999999993</c:v>
                </c:pt>
                <c:pt idx="790">
                  <c:v>-3.4200000000000004</c:v>
                </c:pt>
                <c:pt idx="791">
                  <c:v>-3.1400000000000006</c:v>
                </c:pt>
                <c:pt idx="792">
                  <c:v>-2.72</c:v>
                </c:pt>
                <c:pt idx="793">
                  <c:v>-2.78</c:v>
                </c:pt>
                <c:pt idx="794">
                  <c:v>-2.4599999999999995</c:v>
                </c:pt>
                <c:pt idx="795">
                  <c:v>-2.7999999999999985</c:v>
                </c:pt>
                <c:pt idx="796">
                  <c:v>-2.6799999999999984</c:v>
                </c:pt>
                <c:pt idx="797">
                  <c:v>-3.2799999999999985</c:v>
                </c:pt>
                <c:pt idx="798">
                  <c:v>-3.0399999999999991</c:v>
                </c:pt>
                <c:pt idx="799">
                  <c:v>-2.9</c:v>
                </c:pt>
                <c:pt idx="800">
                  <c:v>-2.78</c:v>
                </c:pt>
                <c:pt idx="801">
                  <c:v>-3.0799999999999996</c:v>
                </c:pt>
                <c:pt idx="802">
                  <c:v>-2.660000000000001</c:v>
                </c:pt>
                <c:pt idx="803">
                  <c:v>-3.2</c:v>
                </c:pt>
                <c:pt idx="804">
                  <c:v>-3.1400000000000006</c:v>
                </c:pt>
                <c:pt idx="805">
                  <c:v>-2.8400000000000007</c:v>
                </c:pt>
                <c:pt idx="806">
                  <c:v>-2.9400000000000004</c:v>
                </c:pt>
                <c:pt idx="807">
                  <c:v>-3.38</c:v>
                </c:pt>
                <c:pt idx="808">
                  <c:v>-3.38</c:v>
                </c:pt>
                <c:pt idx="809">
                  <c:v>-3.8799999999999981</c:v>
                </c:pt>
                <c:pt idx="810">
                  <c:v>-4.5999999999999988</c:v>
                </c:pt>
                <c:pt idx="811">
                  <c:v>-4.6199999999999992</c:v>
                </c:pt>
                <c:pt idx="812">
                  <c:v>-4.4799999999999986</c:v>
                </c:pt>
                <c:pt idx="813">
                  <c:v>-4.3199999999999976</c:v>
                </c:pt>
                <c:pt idx="814">
                  <c:v>-4.0999999999999988</c:v>
                </c:pt>
                <c:pt idx="815">
                  <c:v>-3.5399999999999991</c:v>
                </c:pt>
                <c:pt idx="816">
                  <c:v>-3.4</c:v>
                </c:pt>
                <c:pt idx="817">
                  <c:v>-3.2800000000000011</c:v>
                </c:pt>
                <c:pt idx="818">
                  <c:v>-3.400000000000003</c:v>
                </c:pt>
                <c:pt idx="819">
                  <c:v>-3.5800000000000027</c:v>
                </c:pt>
                <c:pt idx="820">
                  <c:v>-3.4800000000000026</c:v>
                </c:pt>
                <c:pt idx="821">
                  <c:v>-3.6600000000000024</c:v>
                </c:pt>
                <c:pt idx="822">
                  <c:v>-3.7800000000000011</c:v>
                </c:pt>
                <c:pt idx="823">
                  <c:v>-3.72</c:v>
                </c:pt>
                <c:pt idx="824">
                  <c:v>-3.8400000000000007</c:v>
                </c:pt>
                <c:pt idx="825">
                  <c:v>-4.1400000000000006</c:v>
                </c:pt>
                <c:pt idx="826">
                  <c:v>-3.8599999999999994</c:v>
                </c:pt>
                <c:pt idx="827">
                  <c:v>-3.7399999999999993</c:v>
                </c:pt>
                <c:pt idx="828">
                  <c:v>-3.9999999999999987</c:v>
                </c:pt>
                <c:pt idx="829">
                  <c:v>-3.8799999999999981</c:v>
                </c:pt>
                <c:pt idx="830">
                  <c:v>-3.9799999999999982</c:v>
                </c:pt>
                <c:pt idx="831">
                  <c:v>-4.1399999999999988</c:v>
                </c:pt>
                <c:pt idx="832">
                  <c:v>-4</c:v>
                </c:pt>
                <c:pt idx="833">
                  <c:v>-3.8400000000000007</c:v>
                </c:pt>
                <c:pt idx="834">
                  <c:v>-3.7400000000000007</c:v>
                </c:pt>
                <c:pt idx="835">
                  <c:v>-3.3200000000000003</c:v>
                </c:pt>
                <c:pt idx="836">
                  <c:v>-3.0599999999999996</c:v>
                </c:pt>
                <c:pt idx="837">
                  <c:v>-3.1199999999999988</c:v>
                </c:pt>
                <c:pt idx="838">
                  <c:v>-3.1999999999999984</c:v>
                </c:pt>
                <c:pt idx="839">
                  <c:v>-2.8999999999999986</c:v>
                </c:pt>
                <c:pt idx="840">
                  <c:v>-3.4799999999999995</c:v>
                </c:pt>
                <c:pt idx="841">
                  <c:v>-3.78</c:v>
                </c:pt>
                <c:pt idx="842">
                  <c:v>-4.2200000000000006</c:v>
                </c:pt>
                <c:pt idx="843">
                  <c:v>-3.88</c:v>
                </c:pt>
                <c:pt idx="844">
                  <c:v>-4.1399999999999988</c:v>
                </c:pt>
                <c:pt idx="845">
                  <c:v>-3.9199999999999973</c:v>
                </c:pt>
                <c:pt idx="846">
                  <c:v>-4.0199999999999987</c:v>
                </c:pt>
                <c:pt idx="847">
                  <c:v>-3.4799999999999995</c:v>
                </c:pt>
                <c:pt idx="848">
                  <c:v>-4.160000000000001</c:v>
                </c:pt>
                <c:pt idx="849">
                  <c:v>-4.2600000000000007</c:v>
                </c:pt>
                <c:pt idx="850">
                  <c:v>-4.1200000000000019</c:v>
                </c:pt>
                <c:pt idx="851">
                  <c:v>-3.9400000000000022</c:v>
                </c:pt>
                <c:pt idx="852">
                  <c:v>-4.4400000000000004</c:v>
                </c:pt>
                <c:pt idx="853">
                  <c:v>-4.18</c:v>
                </c:pt>
                <c:pt idx="854">
                  <c:v>-4.18</c:v>
                </c:pt>
                <c:pt idx="855">
                  <c:v>-4.5200000000000005</c:v>
                </c:pt>
                <c:pt idx="856">
                  <c:v>-4.6799999999999979</c:v>
                </c:pt>
                <c:pt idx="857">
                  <c:v>-4.2799999999999985</c:v>
                </c:pt>
                <c:pt idx="858">
                  <c:v>-3.9399999999999977</c:v>
                </c:pt>
                <c:pt idx="859">
                  <c:v>-3.8799999999999981</c:v>
                </c:pt>
                <c:pt idx="860">
                  <c:v>-3.5399999999999978</c:v>
                </c:pt>
                <c:pt idx="861">
                  <c:v>-3.5799999999999983</c:v>
                </c:pt>
                <c:pt idx="862">
                  <c:v>-3.7599999999999993</c:v>
                </c:pt>
                <c:pt idx="863">
                  <c:v>-4.080000000000001</c:v>
                </c:pt>
                <c:pt idx="864">
                  <c:v>-4.4400000000000004</c:v>
                </c:pt>
                <c:pt idx="865">
                  <c:v>-4.7000000000000011</c:v>
                </c:pt>
                <c:pt idx="866">
                  <c:v>-4.8600000000000021</c:v>
                </c:pt>
                <c:pt idx="867">
                  <c:v>-5.0000000000000018</c:v>
                </c:pt>
                <c:pt idx="868">
                  <c:v>-4.38</c:v>
                </c:pt>
                <c:pt idx="869">
                  <c:v>-3.9399999999999991</c:v>
                </c:pt>
                <c:pt idx="870">
                  <c:v>-3.6199999999999988</c:v>
                </c:pt>
                <c:pt idx="871">
                  <c:v>-3.4999999999999987</c:v>
                </c:pt>
                <c:pt idx="872">
                  <c:v>-3.5199999999999987</c:v>
                </c:pt>
                <c:pt idx="873">
                  <c:v>-3.9200000000000004</c:v>
                </c:pt>
                <c:pt idx="874">
                  <c:v>-3.8600000000000021</c:v>
                </c:pt>
                <c:pt idx="875">
                  <c:v>-3.9800000000000026</c:v>
                </c:pt>
                <c:pt idx="876">
                  <c:v>-3.8200000000000016</c:v>
                </c:pt>
                <c:pt idx="877">
                  <c:v>-3.4800000000000026</c:v>
                </c:pt>
                <c:pt idx="878">
                  <c:v>-3.3200000000000029</c:v>
                </c:pt>
                <c:pt idx="879">
                  <c:v>-3.8200000000000016</c:v>
                </c:pt>
                <c:pt idx="880">
                  <c:v>-3.8000000000000016</c:v>
                </c:pt>
                <c:pt idx="881">
                  <c:v>-3.8800000000000012</c:v>
                </c:pt>
                <c:pt idx="882">
                  <c:v>-4.38</c:v>
                </c:pt>
                <c:pt idx="883">
                  <c:v>-4.7799999999999985</c:v>
                </c:pt>
                <c:pt idx="884">
                  <c:v>-4.3199999999999985</c:v>
                </c:pt>
                <c:pt idx="885">
                  <c:v>-4.2399999999999975</c:v>
                </c:pt>
                <c:pt idx="886">
                  <c:v>-3.919999999999999</c:v>
                </c:pt>
                <c:pt idx="887">
                  <c:v>-3.5200000000000005</c:v>
                </c:pt>
                <c:pt idx="888">
                  <c:v>-3.0600000000000009</c:v>
                </c:pt>
                <c:pt idx="889">
                  <c:v>-2.6799999999999997</c:v>
                </c:pt>
                <c:pt idx="890">
                  <c:v>-2.72</c:v>
                </c:pt>
                <c:pt idx="891">
                  <c:v>-2.9200000000000004</c:v>
                </c:pt>
                <c:pt idx="892">
                  <c:v>-2.8</c:v>
                </c:pt>
                <c:pt idx="893">
                  <c:v>-2.88</c:v>
                </c:pt>
                <c:pt idx="894">
                  <c:v>-3.1000000000000014</c:v>
                </c:pt>
                <c:pt idx="895">
                  <c:v>-2.9200000000000004</c:v>
                </c:pt>
                <c:pt idx="896">
                  <c:v>-2.7</c:v>
                </c:pt>
                <c:pt idx="897">
                  <c:v>-2.819999999999999</c:v>
                </c:pt>
                <c:pt idx="898">
                  <c:v>-2.6599999999999993</c:v>
                </c:pt>
                <c:pt idx="899">
                  <c:v>-3.28</c:v>
                </c:pt>
                <c:pt idx="900">
                  <c:v>-3.4400000000000004</c:v>
                </c:pt>
                <c:pt idx="901">
                  <c:v>-3.5</c:v>
                </c:pt>
                <c:pt idx="902">
                  <c:v>-3.580000000000001</c:v>
                </c:pt>
                <c:pt idx="903">
                  <c:v>-3.9</c:v>
                </c:pt>
                <c:pt idx="904">
                  <c:v>-3.4799999999999995</c:v>
                </c:pt>
                <c:pt idx="905">
                  <c:v>-3.5399999999999991</c:v>
                </c:pt>
                <c:pt idx="906">
                  <c:v>-3.6799999999999997</c:v>
                </c:pt>
                <c:pt idx="907">
                  <c:v>-3.819999999999999</c:v>
                </c:pt>
                <c:pt idx="908">
                  <c:v>-3.9</c:v>
                </c:pt>
                <c:pt idx="909">
                  <c:v>-4.08</c:v>
                </c:pt>
                <c:pt idx="910">
                  <c:v>-4.0400000000000009</c:v>
                </c:pt>
                <c:pt idx="911">
                  <c:v>-3.9200000000000004</c:v>
                </c:pt>
                <c:pt idx="912">
                  <c:v>-3.7600000000000007</c:v>
                </c:pt>
                <c:pt idx="913">
                  <c:v>-3.4399999999999991</c:v>
                </c:pt>
                <c:pt idx="914">
                  <c:v>-2.6399999999999992</c:v>
                </c:pt>
                <c:pt idx="915">
                  <c:v>-2.5599999999999996</c:v>
                </c:pt>
                <c:pt idx="916">
                  <c:v>-2.6599999999999993</c:v>
                </c:pt>
                <c:pt idx="917">
                  <c:v>-2.5</c:v>
                </c:pt>
                <c:pt idx="918">
                  <c:v>-2.6600000000000024</c:v>
                </c:pt>
                <c:pt idx="919">
                  <c:v>-3.2000000000000015</c:v>
                </c:pt>
                <c:pt idx="920">
                  <c:v>-3.1400000000000019</c:v>
                </c:pt>
                <c:pt idx="921">
                  <c:v>-3.3600000000000021</c:v>
                </c:pt>
                <c:pt idx="922">
                  <c:v>-3.3400000000000021</c:v>
                </c:pt>
                <c:pt idx="923">
                  <c:v>-3.3400000000000007</c:v>
                </c:pt>
                <c:pt idx="924">
                  <c:v>-3.3400000000000021</c:v>
                </c:pt>
                <c:pt idx="925">
                  <c:v>-3.660000000000001</c:v>
                </c:pt>
                <c:pt idx="926">
                  <c:v>-3.3200000000000016</c:v>
                </c:pt>
                <c:pt idx="927">
                  <c:v>-3.3400000000000007</c:v>
                </c:pt>
                <c:pt idx="928">
                  <c:v>-3.4800000000000013</c:v>
                </c:pt>
                <c:pt idx="929">
                  <c:v>-3.4400000000000004</c:v>
                </c:pt>
                <c:pt idx="930">
                  <c:v>-3.3600000000000008</c:v>
                </c:pt>
                <c:pt idx="931">
                  <c:v>-3.4799999999999995</c:v>
                </c:pt>
                <c:pt idx="932">
                  <c:v>-3.4400000000000004</c:v>
                </c:pt>
                <c:pt idx="933">
                  <c:v>-3.3</c:v>
                </c:pt>
                <c:pt idx="934">
                  <c:v>-3.2</c:v>
                </c:pt>
                <c:pt idx="935">
                  <c:v>-3.12</c:v>
                </c:pt>
                <c:pt idx="936">
                  <c:v>-3.3200000000000003</c:v>
                </c:pt>
                <c:pt idx="937">
                  <c:v>-3.4799999999999995</c:v>
                </c:pt>
                <c:pt idx="938">
                  <c:v>-3.28</c:v>
                </c:pt>
                <c:pt idx="939">
                  <c:v>-3.3</c:v>
                </c:pt>
                <c:pt idx="940">
                  <c:v>-3.38</c:v>
                </c:pt>
                <c:pt idx="941">
                  <c:v>-3.5</c:v>
                </c:pt>
                <c:pt idx="942">
                  <c:v>-3.5000000000000013</c:v>
                </c:pt>
                <c:pt idx="943">
                  <c:v>-3.4600000000000022</c:v>
                </c:pt>
                <c:pt idx="944">
                  <c:v>-3.900000000000003</c:v>
                </c:pt>
                <c:pt idx="945">
                  <c:v>-3.8200000000000016</c:v>
                </c:pt>
                <c:pt idx="946">
                  <c:v>-3.6800000000000024</c:v>
                </c:pt>
                <c:pt idx="947">
                  <c:v>-3.5600000000000009</c:v>
                </c:pt>
                <c:pt idx="948">
                  <c:v>-3.8200000000000003</c:v>
                </c:pt>
                <c:pt idx="949">
                  <c:v>-3.3999999999999986</c:v>
                </c:pt>
                <c:pt idx="950">
                  <c:v>-3.38</c:v>
                </c:pt>
                <c:pt idx="951">
                  <c:v>-2.819999999999999</c:v>
                </c:pt>
                <c:pt idx="952">
                  <c:v>-2.9</c:v>
                </c:pt>
                <c:pt idx="953">
                  <c:v>-2.72</c:v>
                </c:pt>
                <c:pt idx="954">
                  <c:v>-2.5200000000000018</c:v>
                </c:pt>
                <c:pt idx="955">
                  <c:v>-2.4600000000000022</c:v>
                </c:pt>
                <c:pt idx="956">
                  <c:v>-2.7200000000000015</c:v>
                </c:pt>
                <c:pt idx="957">
                  <c:v>-2.4600000000000009</c:v>
                </c:pt>
                <c:pt idx="958">
                  <c:v>-2.4600000000000009</c:v>
                </c:pt>
                <c:pt idx="959">
                  <c:v>-2.7400000000000007</c:v>
                </c:pt>
                <c:pt idx="960">
                  <c:v>-2.5</c:v>
                </c:pt>
                <c:pt idx="961">
                  <c:v>-2.7800000000000011</c:v>
                </c:pt>
                <c:pt idx="962">
                  <c:v>-3.2400000000000007</c:v>
                </c:pt>
                <c:pt idx="963">
                  <c:v>-3.5200000000000005</c:v>
                </c:pt>
                <c:pt idx="964">
                  <c:v>-3.22</c:v>
                </c:pt>
                <c:pt idx="965">
                  <c:v>-3.3400000000000007</c:v>
                </c:pt>
                <c:pt idx="966">
                  <c:v>-2.9399999999999991</c:v>
                </c:pt>
                <c:pt idx="967">
                  <c:v>-2.5400000000000005</c:v>
                </c:pt>
                <c:pt idx="968">
                  <c:v>-2.4</c:v>
                </c:pt>
                <c:pt idx="969">
                  <c:v>-2.6799999999999997</c:v>
                </c:pt>
                <c:pt idx="970">
                  <c:v>-2.8599999999999994</c:v>
                </c:pt>
                <c:pt idx="971">
                  <c:v>-3.1</c:v>
                </c:pt>
                <c:pt idx="972">
                  <c:v>-3.28</c:v>
                </c:pt>
                <c:pt idx="973">
                  <c:v>-3.6400000000000006</c:v>
                </c:pt>
                <c:pt idx="974">
                  <c:v>-3.8599999999999994</c:v>
                </c:pt>
                <c:pt idx="975">
                  <c:v>-4.1599999999999993</c:v>
                </c:pt>
                <c:pt idx="976">
                  <c:v>-3.8599999999999994</c:v>
                </c:pt>
                <c:pt idx="977">
                  <c:v>-3.88</c:v>
                </c:pt>
                <c:pt idx="978">
                  <c:v>-3.6</c:v>
                </c:pt>
                <c:pt idx="979">
                  <c:v>-3.5200000000000018</c:v>
                </c:pt>
                <c:pt idx="980">
                  <c:v>-3.240000000000002</c:v>
                </c:pt>
                <c:pt idx="981">
                  <c:v>-3.6200000000000019</c:v>
                </c:pt>
                <c:pt idx="982">
                  <c:v>-3.8400000000000021</c:v>
                </c:pt>
                <c:pt idx="983">
                  <c:v>-4.0600000000000023</c:v>
                </c:pt>
                <c:pt idx="984">
                  <c:v>-3.8000000000000016</c:v>
                </c:pt>
                <c:pt idx="985">
                  <c:v>-3.8200000000000016</c:v>
                </c:pt>
                <c:pt idx="986">
                  <c:v>-4.0800000000000027</c:v>
                </c:pt>
                <c:pt idx="987">
                  <c:v>-3.8200000000000016</c:v>
                </c:pt>
                <c:pt idx="988">
                  <c:v>-3.2800000000000011</c:v>
                </c:pt>
                <c:pt idx="989">
                  <c:v>-3.6400000000000006</c:v>
                </c:pt>
                <c:pt idx="990">
                  <c:v>-3.4799999999999995</c:v>
                </c:pt>
                <c:pt idx="991">
                  <c:v>-3.0799999999999983</c:v>
                </c:pt>
                <c:pt idx="992">
                  <c:v>-3.2199999999999975</c:v>
                </c:pt>
                <c:pt idx="993">
                  <c:v>-3.6399999999999961</c:v>
                </c:pt>
                <c:pt idx="994">
                  <c:v>-3.2999999999999972</c:v>
                </c:pt>
                <c:pt idx="995">
                  <c:v>-3.4999999999999973</c:v>
                </c:pt>
                <c:pt idx="996">
                  <c:v>-3.5199999999999974</c:v>
                </c:pt>
                <c:pt idx="997">
                  <c:v>-3.339999999999999</c:v>
                </c:pt>
                <c:pt idx="998">
                  <c:v>-3.6</c:v>
                </c:pt>
                <c:pt idx="999">
                  <c:v>-3.8</c:v>
                </c:pt>
                <c:pt idx="1000">
                  <c:v>-3.4000000000000012</c:v>
                </c:pt>
                <c:pt idx="1001">
                  <c:v>-3.5800000000000027</c:v>
                </c:pt>
                <c:pt idx="1002">
                  <c:v>-3.5600000000000023</c:v>
                </c:pt>
                <c:pt idx="1003">
                  <c:v>-3.0600000000000023</c:v>
                </c:pt>
                <c:pt idx="1004">
                  <c:v>-3.3800000000000012</c:v>
                </c:pt>
                <c:pt idx="1005">
                  <c:v>-3.9599999999999995</c:v>
                </c:pt>
                <c:pt idx="1006">
                  <c:v>-3.88</c:v>
                </c:pt>
                <c:pt idx="1007">
                  <c:v>-4.1999999999999984</c:v>
                </c:pt>
                <c:pt idx="1008">
                  <c:v>-4.2199999999999971</c:v>
                </c:pt>
                <c:pt idx="1009">
                  <c:v>-4.1599999999999984</c:v>
                </c:pt>
                <c:pt idx="1010">
                  <c:v>-4.0199999999999987</c:v>
                </c:pt>
                <c:pt idx="1011">
                  <c:v>-3.6599999999999979</c:v>
                </c:pt>
                <c:pt idx="1012">
                  <c:v>-3.2799999999999985</c:v>
                </c:pt>
                <c:pt idx="1013">
                  <c:v>-3.1999999999999984</c:v>
                </c:pt>
                <c:pt idx="1014">
                  <c:v>-3.0399999999999991</c:v>
                </c:pt>
                <c:pt idx="1015">
                  <c:v>-3.2599999999999993</c:v>
                </c:pt>
                <c:pt idx="1016">
                  <c:v>-3.8999999999999986</c:v>
                </c:pt>
                <c:pt idx="1017">
                  <c:v>-4.4599999999999991</c:v>
                </c:pt>
                <c:pt idx="1018">
                  <c:v>-4.7</c:v>
                </c:pt>
                <c:pt idx="1019">
                  <c:v>-4.9000000000000004</c:v>
                </c:pt>
                <c:pt idx="1020">
                  <c:v>-4.7799999999999994</c:v>
                </c:pt>
                <c:pt idx="1021">
                  <c:v>-4.1400000000000006</c:v>
                </c:pt>
                <c:pt idx="1022">
                  <c:v>-3.7</c:v>
                </c:pt>
                <c:pt idx="1023">
                  <c:v>-3.680000000000001</c:v>
                </c:pt>
                <c:pt idx="1024">
                  <c:v>-3.3600000000000008</c:v>
                </c:pt>
                <c:pt idx="1025">
                  <c:v>-2.9200000000000004</c:v>
                </c:pt>
                <c:pt idx="1026">
                  <c:v>-3.2400000000000007</c:v>
                </c:pt>
                <c:pt idx="1027">
                  <c:v>-3.4400000000000004</c:v>
                </c:pt>
                <c:pt idx="1028">
                  <c:v>-3.3</c:v>
                </c:pt>
                <c:pt idx="1029">
                  <c:v>-2.88</c:v>
                </c:pt>
                <c:pt idx="1030">
                  <c:v>-3.1599999999999993</c:v>
                </c:pt>
                <c:pt idx="1031">
                  <c:v>-2.9599999999999995</c:v>
                </c:pt>
                <c:pt idx="1032">
                  <c:v>-3.2399999999999993</c:v>
                </c:pt>
                <c:pt idx="1033">
                  <c:v>-3.6399999999999992</c:v>
                </c:pt>
                <c:pt idx="1034">
                  <c:v>-3.9999999999999987</c:v>
                </c:pt>
                <c:pt idx="1035">
                  <c:v>-3.9799999999999995</c:v>
                </c:pt>
                <c:pt idx="1036">
                  <c:v>-4.4000000000000004</c:v>
                </c:pt>
                <c:pt idx="1037">
                  <c:v>-3.9600000000000009</c:v>
                </c:pt>
                <c:pt idx="1038">
                  <c:v>-3.5799999999999996</c:v>
                </c:pt>
                <c:pt idx="1039">
                  <c:v>-3.7400000000000007</c:v>
                </c:pt>
                <c:pt idx="1040">
                  <c:v>-3.8</c:v>
                </c:pt>
                <c:pt idx="1041">
                  <c:v>-3.6599999999999993</c:v>
                </c:pt>
                <c:pt idx="1042">
                  <c:v>-3.9799999999999982</c:v>
                </c:pt>
                <c:pt idx="1043">
                  <c:v>-3.919999999999999</c:v>
                </c:pt>
                <c:pt idx="1044">
                  <c:v>-3.5199999999999987</c:v>
                </c:pt>
                <c:pt idx="1045">
                  <c:v>-3.339999999999999</c:v>
                </c:pt>
                <c:pt idx="1046">
                  <c:v>-3.3999999999999986</c:v>
                </c:pt>
                <c:pt idx="1047">
                  <c:v>-3.0799999999999996</c:v>
                </c:pt>
                <c:pt idx="1048">
                  <c:v>-2.88</c:v>
                </c:pt>
                <c:pt idx="1049">
                  <c:v>-3.1400000000000006</c:v>
                </c:pt>
                <c:pt idx="1050">
                  <c:v>-3.1400000000000006</c:v>
                </c:pt>
                <c:pt idx="1051">
                  <c:v>-3.0000000000000013</c:v>
                </c:pt>
                <c:pt idx="1052">
                  <c:v>-3.4000000000000012</c:v>
                </c:pt>
                <c:pt idx="1053">
                  <c:v>-3.900000000000003</c:v>
                </c:pt>
                <c:pt idx="1054">
                  <c:v>-4.0000000000000027</c:v>
                </c:pt>
                <c:pt idx="1055">
                  <c:v>-4.0800000000000027</c:v>
                </c:pt>
                <c:pt idx="1056">
                  <c:v>-3.8000000000000029</c:v>
                </c:pt>
                <c:pt idx="1057">
                  <c:v>-3.5000000000000027</c:v>
                </c:pt>
                <c:pt idx="1058">
                  <c:v>-3.3000000000000016</c:v>
                </c:pt>
                <c:pt idx="1059">
                  <c:v>-3.0200000000000005</c:v>
                </c:pt>
                <c:pt idx="1060">
                  <c:v>-2.88</c:v>
                </c:pt>
                <c:pt idx="1061">
                  <c:v>-3.339999999999999</c:v>
                </c:pt>
                <c:pt idx="1062">
                  <c:v>-2.7399999999999993</c:v>
                </c:pt>
                <c:pt idx="1063">
                  <c:v>-2.72</c:v>
                </c:pt>
                <c:pt idx="1064">
                  <c:v>-2.7400000000000007</c:v>
                </c:pt>
                <c:pt idx="1065">
                  <c:v>-2.680000000000001</c:v>
                </c:pt>
                <c:pt idx="1066">
                  <c:v>-2.580000000000001</c:v>
                </c:pt>
                <c:pt idx="1067">
                  <c:v>-3.1000000000000014</c:v>
                </c:pt>
                <c:pt idx="1068">
                  <c:v>-2.9799999999999995</c:v>
                </c:pt>
                <c:pt idx="1069">
                  <c:v>-2.919999999999999</c:v>
                </c:pt>
                <c:pt idx="1070">
                  <c:v>-3.5399999999999991</c:v>
                </c:pt>
                <c:pt idx="1071">
                  <c:v>-3.4999999999999987</c:v>
                </c:pt>
                <c:pt idx="1072">
                  <c:v>-3.6199999999999974</c:v>
                </c:pt>
                <c:pt idx="1073">
                  <c:v>-3.5799999999999983</c:v>
                </c:pt>
                <c:pt idx="1074">
                  <c:v>-3.78</c:v>
                </c:pt>
                <c:pt idx="1075">
                  <c:v>-3.2999999999999985</c:v>
                </c:pt>
                <c:pt idx="1076">
                  <c:v>-3.4599999999999995</c:v>
                </c:pt>
                <c:pt idx="1077">
                  <c:v>-3.3200000000000003</c:v>
                </c:pt>
                <c:pt idx="1078">
                  <c:v>-3.6</c:v>
                </c:pt>
                <c:pt idx="1079">
                  <c:v>-3.7199999999999989</c:v>
                </c:pt>
                <c:pt idx="1080">
                  <c:v>-3.8599999999999994</c:v>
                </c:pt>
                <c:pt idx="1081">
                  <c:v>-3.9599999999999995</c:v>
                </c:pt>
                <c:pt idx="1082">
                  <c:v>-4.259999999999998</c:v>
                </c:pt>
                <c:pt idx="1083">
                  <c:v>-3.9599999999999982</c:v>
                </c:pt>
                <c:pt idx="1084">
                  <c:v>-4.1399999999999979</c:v>
                </c:pt>
                <c:pt idx="1085">
                  <c:v>-3.9999999999999987</c:v>
                </c:pt>
                <c:pt idx="1086">
                  <c:v>-3.5999999999999988</c:v>
                </c:pt>
                <c:pt idx="1087">
                  <c:v>-3.4</c:v>
                </c:pt>
                <c:pt idx="1088">
                  <c:v>-3.7</c:v>
                </c:pt>
                <c:pt idx="1089">
                  <c:v>-3.7600000000000007</c:v>
                </c:pt>
                <c:pt idx="1090">
                  <c:v>-4.0200000000000005</c:v>
                </c:pt>
                <c:pt idx="1091">
                  <c:v>-4.2200000000000006</c:v>
                </c:pt>
                <c:pt idx="1092">
                  <c:v>-4.2</c:v>
                </c:pt>
                <c:pt idx="1093">
                  <c:v>-4.0200000000000005</c:v>
                </c:pt>
                <c:pt idx="1094">
                  <c:v>-3.62</c:v>
                </c:pt>
                <c:pt idx="1095">
                  <c:v>-3.22</c:v>
                </c:pt>
                <c:pt idx="1096">
                  <c:v>-3.0600000000000009</c:v>
                </c:pt>
                <c:pt idx="1097">
                  <c:v>-3.12</c:v>
                </c:pt>
                <c:pt idx="1098">
                  <c:v>-3.3600000000000008</c:v>
                </c:pt>
                <c:pt idx="1099">
                  <c:v>-3.160000000000001</c:v>
                </c:pt>
                <c:pt idx="1100">
                  <c:v>-3.4600000000000009</c:v>
                </c:pt>
                <c:pt idx="1101">
                  <c:v>-3.4400000000000004</c:v>
                </c:pt>
                <c:pt idx="1102">
                  <c:v>-3.3600000000000008</c:v>
                </c:pt>
                <c:pt idx="1103">
                  <c:v>-3.1799999999999997</c:v>
                </c:pt>
                <c:pt idx="1104">
                  <c:v>-3.5199999999999987</c:v>
                </c:pt>
                <c:pt idx="1105">
                  <c:v>-3.4399999999999991</c:v>
                </c:pt>
                <c:pt idx="1106">
                  <c:v>-3.5799999999999983</c:v>
                </c:pt>
                <c:pt idx="1107">
                  <c:v>-3.7399999999999993</c:v>
                </c:pt>
                <c:pt idx="1108">
                  <c:v>-3.7399999999999993</c:v>
                </c:pt>
                <c:pt idx="1109">
                  <c:v>-3.88</c:v>
                </c:pt>
                <c:pt idx="1110">
                  <c:v>-3.819999999999999</c:v>
                </c:pt>
                <c:pt idx="1111">
                  <c:v>-3.78</c:v>
                </c:pt>
                <c:pt idx="1112">
                  <c:v>-3.4399999999999991</c:v>
                </c:pt>
                <c:pt idx="1113">
                  <c:v>-3.3599999999999994</c:v>
                </c:pt>
                <c:pt idx="1114">
                  <c:v>-3.4799999999999995</c:v>
                </c:pt>
                <c:pt idx="1115">
                  <c:v>-3.7</c:v>
                </c:pt>
                <c:pt idx="1116">
                  <c:v>-3.5599999999999996</c:v>
                </c:pt>
                <c:pt idx="1117">
                  <c:v>-3.5399999999999991</c:v>
                </c:pt>
                <c:pt idx="1118">
                  <c:v>-3.6</c:v>
                </c:pt>
                <c:pt idx="1119">
                  <c:v>-3.5399999999999991</c:v>
                </c:pt>
                <c:pt idx="1120">
                  <c:v>-3.4</c:v>
                </c:pt>
                <c:pt idx="1121">
                  <c:v>-3.5200000000000005</c:v>
                </c:pt>
                <c:pt idx="1122">
                  <c:v>-3.6400000000000006</c:v>
                </c:pt>
                <c:pt idx="1123">
                  <c:v>-3.6399999999999992</c:v>
                </c:pt>
                <c:pt idx="1124">
                  <c:v>-3.7599999999999993</c:v>
                </c:pt>
                <c:pt idx="1125">
                  <c:v>-3.6599999999999993</c:v>
                </c:pt>
                <c:pt idx="1126">
                  <c:v>-3.4399999999999991</c:v>
                </c:pt>
                <c:pt idx="1127">
                  <c:v>-3.3999999999999986</c:v>
                </c:pt>
                <c:pt idx="1128">
                  <c:v>-3.6599999999999993</c:v>
                </c:pt>
                <c:pt idx="1129">
                  <c:v>-3.1799999999999997</c:v>
                </c:pt>
                <c:pt idx="1130">
                  <c:v>-3.0599999999999996</c:v>
                </c:pt>
                <c:pt idx="1131">
                  <c:v>-3.4599999999999995</c:v>
                </c:pt>
                <c:pt idx="1132">
                  <c:v>-3.6799999999999997</c:v>
                </c:pt>
                <c:pt idx="1133">
                  <c:v>-3.1799999999999997</c:v>
                </c:pt>
                <c:pt idx="1134">
                  <c:v>-3.6</c:v>
                </c:pt>
                <c:pt idx="1135">
                  <c:v>-3.819999999999999</c:v>
                </c:pt>
                <c:pt idx="1136">
                  <c:v>-3.72</c:v>
                </c:pt>
                <c:pt idx="1137">
                  <c:v>-3.7</c:v>
                </c:pt>
                <c:pt idx="1138">
                  <c:v>-4.12</c:v>
                </c:pt>
                <c:pt idx="1139">
                  <c:v>-3.6400000000000006</c:v>
                </c:pt>
                <c:pt idx="1140">
                  <c:v>-3.5000000000000013</c:v>
                </c:pt>
                <c:pt idx="1141">
                  <c:v>-3.4399999999999991</c:v>
                </c:pt>
                <c:pt idx="1142">
                  <c:v>-3.0599999999999996</c:v>
                </c:pt>
                <c:pt idx="1143">
                  <c:v>-2.8599999999999994</c:v>
                </c:pt>
                <c:pt idx="1144">
                  <c:v>-2.9200000000000004</c:v>
                </c:pt>
                <c:pt idx="1145">
                  <c:v>-3.0200000000000005</c:v>
                </c:pt>
                <c:pt idx="1146">
                  <c:v>-2.660000000000001</c:v>
                </c:pt>
                <c:pt idx="1147">
                  <c:v>-2.8600000000000008</c:v>
                </c:pt>
                <c:pt idx="1148">
                  <c:v>-2.6400000000000006</c:v>
                </c:pt>
                <c:pt idx="1149">
                  <c:v>-2.6</c:v>
                </c:pt>
                <c:pt idx="1150">
                  <c:v>-2.5799999999999996</c:v>
                </c:pt>
                <c:pt idx="1151">
                  <c:v>-3.0200000000000005</c:v>
                </c:pt>
                <c:pt idx="1152">
                  <c:v>-2.7599999999999993</c:v>
                </c:pt>
                <c:pt idx="1153">
                  <c:v>-2.7599999999999993</c:v>
                </c:pt>
                <c:pt idx="1154">
                  <c:v>-2.8999999999999986</c:v>
                </c:pt>
                <c:pt idx="1155">
                  <c:v>-2.5799999999999983</c:v>
                </c:pt>
                <c:pt idx="1156">
                  <c:v>-1.9199999999999988</c:v>
                </c:pt>
                <c:pt idx="1157">
                  <c:v>-1.9199999999999988</c:v>
                </c:pt>
                <c:pt idx="1158">
                  <c:v>-2.0599999999999996</c:v>
                </c:pt>
                <c:pt idx="1159">
                  <c:v>-1.819999999999999</c:v>
                </c:pt>
                <c:pt idx="1160">
                  <c:v>-1.8799999999999997</c:v>
                </c:pt>
                <c:pt idx="1161">
                  <c:v>-2.2000000000000002</c:v>
                </c:pt>
                <c:pt idx="1162">
                  <c:v>-2.4400000000000004</c:v>
                </c:pt>
                <c:pt idx="1163">
                  <c:v>-2.5399999999999991</c:v>
                </c:pt>
                <c:pt idx="1164">
                  <c:v>-2.919999999999999</c:v>
                </c:pt>
                <c:pt idx="1165">
                  <c:v>-3.0999999999999988</c:v>
                </c:pt>
                <c:pt idx="1166">
                  <c:v>-3.1399999999999979</c:v>
                </c:pt>
                <c:pt idx="1167">
                  <c:v>-3.0599999999999978</c:v>
                </c:pt>
                <c:pt idx="1168">
                  <c:v>-3.1199999999999988</c:v>
                </c:pt>
                <c:pt idx="1169">
                  <c:v>-2.72</c:v>
                </c:pt>
                <c:pt idx="1170">
                  <c:v>-2.7000000000000015</c:v>
                </c:pt>
                <c:pt idx="1171">
                  <c:v>-3.080000000000001</c:v>
                </c:pt>
                <c:pt idx="1172">
                  <c:v>-2.9400000000000022</c:v>
                </c:pt>
                <c:pt idx="1173">
                  <c:v>-2.740000000000002</c:v>
                </c:pt>
                <c:pt idx="1174">
                  <c:v>-3.080000000000001</c:v>
                </c:pt>
                <c:pt idx="1175">
                  <c:v>-2.8400000000000007</c:v>
                </c:pt>
                <c:pt idx="1176">
                  <c:v>-2.660000000000001</c:v>
                </c:pt>
                <c:pt idx="1177">
                  <c:v>-3.2399999999999993</c:v>
                </c:pt>
                <c:pt idx="1178">
                  <c:v>-3.1399999999999992</c:v>
                </c:pt>
                <c:pt idx="1179">
                  <c:v>-3.1</c:v>
                </c:pt>
                <c:pt idx="1180">
                  <c:v>-3.4</c:v>
                </c:pt>
                <c:pt idx="1181">
                  <c:v>-2.88</c:v>
                </c:pt>
                <c:pt idx="1182">
                  <c:v>-2.7800000000000011</c:v>
                </c:pt>
                <c:pt idx="1183">
                  <c:v>-3.0400000000000005</c:v>
                </c:pt>
                <c:pt idx="1184">
                  <c:v>-3.1</c:v>
                </c:pt>
                <c:pt idx="1185">
                  <c:v>-3.339999999999999</c:v>
                </c:pt>
                <c:pt idx="1186">
                  <c:v>-3.8</c:v>
                </c:pt>
                <c:pt idx="1187">
                  <c:v>-3.4400000000000004</c:v>
                </c:pt>
                <c:pt idx="1188">
                  <c:v>-3.680000000000001</c:v>
                </c:pt>
                <c:pt idx="1189">
                  <c:v>-3.4000000000000012</c:v>
                </c:pt>
                <c:pt idx="1190">
                  <c:v>-3.1200000000000019</c:v>
                </c:pt>
                <c:pt idx="1191">
                  <c:v>-3.2600000000000007</c:v>
                </c:pt>
                <c:pt idx="1192">
                  <c:v>-3.2599999999999993</c:v>
                </c:pt>
                <c:pt idx="1193">
                  <c:v>-3.1199999999999988</c:v>
                </c:pt>
                <c:pt idx="1194">
                  <c:v>-3.1799999999999984</c:v>
                </c:pt>
                <c:pt idx="1195">
                  <c:v>-3.0599999999999978</c:v>
                </c:pt>
                <c:pt idx="1196">
                  <c:v>-2.6399999999999979</c:v>
                </c:pt>
                <c:pt idx="1197">
                  <c:v>-2.8999999999999986</c:v>
                </c:pt>
                <c:pt idx="1198">
                  <c:v>-2.6599999999999993</c:v>
                </c:pt>
                <c:pt idx="1199">
                  <c:v>-2.7400000000000007</c:v>
                </c:pt>
                <c:pt idx="1200">
                  <c:v>-2.6200000000000019</c:v>
                </c:pt>
                <c:pt idx="1201">
                  <c:v>-2.5000000000000027</c:v>
                </c:pt>
                <c:pt idx="1202">
                  <c:v>-2.3400000000000034</c:v>
                </c:pt>
                <c:pt idx="1203">
                  <c:v>-2.5200000000000031</c:v>
                </c:pt>
                <c:pt idx="1204">
                  <c:v>-2.5200000000000018</c:v>
                </c:pt>
                <c:pt idx="1205">
                  <c:v>-2.7200000000000015</c:v>
                </c:pt>
                <c:pt idx="1206">
                  <c:v>-2.8000000000000016</c:v>
                </c:pt>
                <c:pt idx="1207">
                  <c:v>-2.4800000000000013</c:v>
                </c:pt>
                <c:pt idx="1208">
                  <c:v>-2.2800000000000011</c:v>
                </c:pt>
                <c:pt idx="1209">
                  <c:v>-2.0000000000000013</c:v>
                </c:pt>
                <c:pt idx="1210">
                  <c:v>-2.2000000000000015</c:v>
                </c:pt>
                <c:pt idx="1211">
                  <c:v>-2.4400000000000022</c:v>
                </c:pt>
                <c:pt idx="1212">
                  <c:v>-2.8600000000000008</c:v>
                </c:pt>
                <c:pt idx="1213">
                  <c:v>-3.2600000000000007</c:v>
                </c:pt>
                <c:pt idx="1214">
                  <c:v>-3.5000000000000013</c:v>
                </c:pt>
                <c:pt idx="1215">
                  <c:v>-3.5400000000000005</c:v>
                </c:pt>
                <c:pt idx="1216">
                  <c:v>-3.7599999999999993</c:v>
                </c:pt>
                <c:pt idx="1217">
                  <c:v>-3.5600000000000009</c:v>
                </c:pt>
                <c:pt idx="1218">
                  <c:v>-3.080000000000001</c:v>
                </c:pt>
                <c:pt idx="1219">
                  <c:v>-2.6</c:v>
                </c:pt>
                <c:pt idx="1220">
                  <c:v>-1.9200000000000004</c:v>
                </c:pt>
                <c:pt idx="1221">
                  <c:v>-1.4600000000000009</c:v>
                </c:pt>
                <c:pt idx="1222">
                  <c:v>-1.8200000000000003</c:v>
                </c:pt>
                <c:pt idx="1223">
                  <c:v>-2.12</c:v>
                </c:pt>
                <c:pt idx="1224">
                  <c:v>-2.4800000000000026</c:v>
                </c:pt>
                <c:pt idx="1225">
                  <c:v>-3.1400000000000032</c:v>
                </c:pt>
                <c:pt idx="1226">
                  <c:v>-3.7200000000000033</c:v>
                </c:pt>
                <c:pt idx="1227">
                  <c:v>-3.6400000000000032</c:v>
                </c:pt>
                <c:pt idx="1228">
                  <c:v>-3.3000000000000029</c:v>
                </c:pt>
                <c:pt idx="1229">
                  <c:v>-3.4200000000000017</c:v>
                </c:pt>
                <c:pt idx="1230">
                  <c:v>-3.0000000000000013</c:v>
                </c:pt>
                <c:pt idx="1231">
                  <c:v>-2.4200000000000004</c:v>
                </c:pt>
                <c:pt idx="1232">
                  <c:v>-1.9799999999999998</c:v>
                </c:pt>
                <c:pt idx="1233">
                  <c:v>-2.1400000000000006</c:v>
                </c:pt>
                <c:pt idx="1234">
                  <c:v>-2.3200000000000003</c:v>
                </c:pt>
                <c:pt idx="1235">
                  <c:v>-2.5799999999999983</c:v>
                </c:pt>
                <c:pt idx="1236">
                  <c:v>-2.5999999999999992</c:v>
                </c:pt>
                <c:pt idx="1237">
                  <c:v>-2.8999999999999986</c:v>
                </c:pt>
                <c:pt idx="1238">
                  <c:v>-2.8599999999999981</c:v>
                </c:pt>
                <c:pt idx="1239">
                  <c:v>-2.5999999999999988</c:v>
                </c:pt>
                <c:pt idx="1240">
                  <c:v>-2.1799999999999997</c:v>
                </c:pt>
                <c:pt idx="1241">
                  <c:v>-2.54</c:v>
                </c:pt>
                <c:pt idx="1242">
                  <c:v>-2.3600000000000003</c:v>
                </c:pt>
                <c:pt idx="1243">
                  <c:v>-2.2400000000000007</c:v>
                </c:pt>
                <c:pt idx="1244">
                  <c:v>-2.3600000000000003</c:v>
                </c:pt>
                <c:pt idx="1245">
                  <c:v>-2.8199999999999994</c:v>
                </c:pt>
                <c:pt idx="1246">
                  <c:v>-2.5199999999999996</c:v>
                </c:pt>
                <c:pt idx="1247">
                  <c:v>-2.5599999999999996</c:v>
                </c:pt>
                <c:pt idx="1248">
                  <c:v>-2.5199999999999996</c:v>
                </c:pt>
                <c:pt idx="1249">
                  <c:v>-2.4</c:v>
                </c:pt>
                <c:pt idx="1250">
                  <c:v>-2.2800000000000002</c:v>
                </c:pt>
                <c:pt idx="1251">
                  <c:v>-2.4000000000000008</c:v>
                </c:pt>
                <c:pt idx="1252">
                  <c:v>-2.8400000000000012</c:v>
                </c:pt>
                <c:pt idx="1253">
                  <c:v>-2.8400000000000007</c:v>
                </c:pt>
                <c:pt idx="1254">
                  <c:v>-2.9800000000000004</c:v>
                </c:pt>
                <c:pt idx="1255">
                  <c:v>-2.8200000000000003</c:v>
                </c:pt>
                <c:pt idx="1256">
                  <c:v>-2.9</c:v>
                </c:pt>
                <c:pt idx="1257">
                  <c:v>-2.6799999999999997</c:v>
                </c:pt>
                <c:pt idx="1258">
                  <c:v>-2.8999999999999995</c:v>
                </c:pt>
                <c:pt idx="1259">
                  <c:v>-3.0799999999999992</c:v>
                </c:pt>
                <c:pt idx="1260">
                  <c:v>-3.0999999999999992</c:v>
                </c:pt>
                <c:pt idx="1261">
                  <c:v>-3.0199999999999996</c:v>
                </c:pt>
                <c:pt idx="1262">
                  <c:v>-3.04</c:v>
                </c:pt>
                <c:pt idx="1263">
                  <c:v>-3</c:v>
                </c:pt>
                <c:pt idx="1264">
                  <c:v>-2.7600000000000002</c:v>
                </c:pt>
                <c:pt idx="1265">
                  <c:v>-2.7800000000000002</c:v>
                </c:pt>
                <c:pt idx="1266">
                  <c:v>-3.0799999999999996</c:v>
                </c:pt>
                <c:pt idx="1267">
                  <c:v>-2.6199999999999988</c:v>
                </c:pt>
                <c:pt idx="1268">
                  <c:v>-2.38</c:v>
                </c:pt>
                <c:pt idx="1269">
                  <c:v>-2.0799999999999996</c:v>
                </c:pt>
                <c:pt idx="1270">
                  <c:v>-2.1599999999999997</c:v>
                </c:pt>
                <c:pt idx="1271">
                  <c:v>-2.0000000000000004</c:v>
                </c:pt>
                <c:pt idx="1272">
                  <c:v>-2.600000000000001</c:v>
                </c:pt>
                <c:pt idx="1273">
                  <c:v>-2.4200000000000008</c:v>
                </c:pt>
                <c:pt idx="1274">
                  <c:v>-2.7400000000000011</c:v>
                </c:pt>
                <c:pt idx="1275">
                  <c:v>-2.9800000000000004</c:v>
                </c:pt>
                <c:pt idx="1276">
                  <c:v>-3</c:v>
                </c:pt>
                <c:pt idx="1277">
                  <c:v>-3.0799999999999996</c:v>
                </c:pt>
                <c:pt idx="1278">
                  <c:v>-3.46</c:v>
                </c:pt>
                <c:pt idx="1279">
                  <c:v>-3.4</c:v>
                </c:pt>
                <c:pt idx="1280">
                  <c:v>-3.0999999999999996</c:v>
                </c:pt>
                <c:pt idx="1281">
                  <c:v>-3.14</c:v>
                </c:pt>
                <c:pt idx="1282">
                  <c:v>-2.6800000000000006</c:v>
                </c:pt>
                <c:pt idx="1283">
                  <c:v>-2.8400000000000003</c:v>
                </c:pt>
                <c:pt idx="1284">
                  <c:v>-2.8800000000000008</c:v>
                </c:pt>
                <c:pt idx="1285">
                  <c:v>-2.8200000000000012</c:v>
                </c:pt>
                <c:pt idx="1286">
                  <c:v>-2.7200000000000011</c:v>
                </c:pt>
                <c:pt idx="1287">
                  <c:v>-2.9000000000000008</c:v>
                </c:pt>
                <c:pt idx="1288">
                  <c:v>-2.7200000000000006</c:v>
                </c:pt>
                <c:pt idx="1289">
                  <c:v>-2.54</c:v>
                </c:pt>
                <c:pt idx="1290">
                  <c:v>-2.8600000000000003</c:v>
                </c:pt>
                <c:pt idx="1291">
                  <c:v>-2.7800000000000002</c:v>
                </c:pt>
                <c:pt idx="1292">
                  <c:v>-3.1399999999999997</c:v>
                </c:pt>
                <c:pt idx="1293">
                  <c:v>-3.34</c:v>
                </c:pt>
                <c:pt idx="1294">
                  <c:v>-3.38</c:v>
                </c:pt>
                <c:pt idx="1295">
                  <c:v>-3.28</c:v>
                </c:pt>
                <c:pt idx="1296">
                  <c:v>-3.3199999999999994</c:v>
                </c:pt>
                <c:pt idx="1297">
                  <c:v>-3</c:v>
                </c:pt>
                <c:pt idx="1298">
                  <c:v>-2.92</c:v>
                </c:pt>
                <c:pt idx="1299">
                  <c:v>-2.84</c:v>
                </c:pt>
                <c:pt idx="1300">
                  <c:v>-2.9799999999999995</c:v>
                </c:pt>
                <c:pt idx="1301">
                  <c:v>-2.7399999999999998</c:v>
                </c:pt>
                <c:pt idx="1302">
                  <c:v>-2.62</c:v>
                </c:pt>
                <c:pt idx="1303">
                  <c:v>-2.4</c:v>
                </c:pt>
                <c:pt idx="1304">
                  <c:v>-2.62</c:v>
                </c:pt>
                <c:pt idx="1305">
                  <c:v>-2.2999999999999998</c:v>
                </c:pt>
                <c:pt idx="1306">
                  <c:v>-2.3200000000000003</c:v>
                </c:pt>
                <c:pt idx="1307">
                  <c:v>-2.3800000000000003</c:v>
                </c:pt>
                <c:pt idx="1308">
                  <c:v>-2.4200000000000004</c:v>
                </c:pt>
                <c:pt idx="1309">
                  <c:v>-2.4000000000000004</c:v>
                </c:pt>
                <c:pt idx="1310">
                  <c:v>-2.6200000000000006</c:v>
                </c:pt>
                <c:pt idx="1311">
                  <c:v>-2.8800000000000003</c:v>
                </c:pt>
                <c:pt idx="1312">
                  <c:v>-3.04</c:v>
                </c:pt>
                <c:pt idx="1313">
                  <c:v>-3.28</c:v>
                </c:pt>
                <c:pt idx="1314">
                  <c:v>-3.2</c:v>
                </c:pt>
                <c:pt idx="1315">
                  <c:v>-3.3199999999999994</c:v>
                </c:pt>
                <c:pt idx="1316">
                  <c:v>-3.1599999999999997</c:v>
                </c:pt>
                <c:pt idx="1317">
                  <c:v>-2.7199999999999998</c:v>
                </c:pt>
                <c:pt idx="1318">
                  <c:v>-2.38</c:v>
                </c:pt>
                <c:pt idx="1319">
                  <c:v>-2.3200000000000003</c:v>
                </c:pt>
                <c:pt idx="1320">
                  <c:v>-1.9000000000000004</c:v>
                </c:pt>
                <c:pt idx="1321">
                  <c:v>-2.1</c:v>
                </c:pt>
                <c:pt idx="1322">
                  <c:v>-2.36</c:v>
                </c:pt>
                <c:pt idx="1323">
                  <c:v>-2.6599999999999997</c:v>
                </c:pt>
                <c:pt idx="1324">
                  <c:v>-3.0599999999999996</c:v>
                </c:pt>
                <c:pt idx="1325">
                  <c:v>-3.04</c:v>
                </c:pt>
                <c:pt idx="1326">
                  <c:v>-2.8000000000000003</c:v>
                </c:pt>
                <c:pt idx="1327">
                  <c:v>-2.7</c:v>
                </c:pt>
                <c:pt idx="1328">
                  <c:v>-2.52</c:v>
                </c:pt>
                <c:pt idx="1329">
                  <c:v>-1.9799999999999998</c:v>
                </c:pt>
                <c:pt idx="1330">
                  <c:v>-2.2399999999999998</c:v>
                </c:pt>
                <c:pt idx="1331">
                  <c:v>-2.3999999999999995</c:v>
                </c:pt>
                <c:pt idx="1332">
                  <c:v>-2.5399999999999991</c:v>
                </c:pt>
                <c:pt idx="1333">
                  <c:v>-2.54</c:v>
                </c:pt>
                <c:pt idx="1334">
                  <c:v>-2.2800000000000002</c:v>
                </c:pt>
                <c:pt idx="1335">
                  <c:v>-2.1799999999999997</c:v>
                </c:pt>
                <c:pt idx="1336">
                  <c:v>-2.0999999999999996</c:v>
                </c:pt>
                <c:pt idx="1337">
                  <c:v>-1.9799999999999998</c:v>
                </c:pt>
                <c:pt idx="1338">
                  <c:v>-2.0799999999999996</c:v>
                </c:pt>
                <c:pt idx="1339">
                  <c:v>-2.3599999999999994</c:v>
                </c:pt>
                <c:pt idx="1340">
                  <c:v>-2.2399999999999998</c:v>
                </c:pt>
                <c:pt idx="1341">
                  <c:v>-2.1800000000000006</c:v>
                </c:pt>
                <c:pt idx="1342">
                  <c:v>-1.9400000000000006</c:v>
                </c:pt>
                <c:pt idx="1343">
                  <c:v>-2.06</c:v>
                </c:pt>
                <c:pt idx="1344">
                  <c:v>-2.2400000000000002</c:v>
                </c:pt>
                <c:pt idx="1345">
                  <c:v>-2.2400000000000002</c:v>
                </c:pt>
                <c:pt idx="1346">
                  <c:v>-2.2400000000000002</c:v>
                </c:pt>
                <c:pt idx="1347">
                  <c:v>-2.3600000000000003</c:v>
                </c:pt>
                <c:pt idx="1348">
                  <c:v>-2.4600000000000009</c:v>
                </c:pt>
                <c:pt idx="1349">
                  <c:v>-2.3800000000000003</c:v>
                </c:pt>
                <c:pt idx="1350">
                  <c:v>-2.4</c:v>
                </c:pt>
                <c:pt idx="1351">
                  <c:v>-2.4400000000000004</c:v>
                </c:pt>
                <c:pt idx="1352">
                  <c:v>-2.2400000000000002</c:v>
                </c:pt>
                <c:pt idx="1353">
                  <c:v>-1.6599999999999997</c:v>
                </c:pt>
                <c:pt idx="1354">
                  <c:v>-1.4</c:v>
                </c:pt>
                <c:pt idx="1355">
                  <c:v>-1.48</c:v>
                </c:pt>
                <c:pt idx="1356">
                  <c:v>-1.2</c:v>
                </c:pt>
                <c:pt idx="1357">
                  <c:v>-0.97999999999999976</c:v>
                </c:pt>
                <c:pt idx="1358">
                  <c:v>-1.02</c:v>
                </c:pt>
                <c:pt idx="1359">
                  <c:v>-1.1199999999999999</c:v>
                </c:pt>
                <c:pt idx="1360">
                  <c:v>-1</c:v>
                </c:pt>
                <c:pt idx="1361">
                  <c:v>-1.0599999999999998</c:v>
                </c:pt>
                <c:pt idx="1362">
                  <c:v>-1.6199999999999999</c:v>
                </c:pt>
                <c:pt idx="1363">
                  <c:v>-1.8800000000000001</c:v>
                </c:pt>
                <c:pt idx="1364">
                  <c:v>-1.9400000000000006</c:v>
                </c:pt>
                <c:pt idx="1365">
                  <c:v>-1.5800000000000012</c:v>
                </c:pt>
                <c:pt idx="1366">
                  <c:v>-1.7800000000000011</c:v>
                </c:pt>
                <c:pt idx="1367">
                  <c:v>-1.5600000000000009</c:v>
                </c:pt>
                <c:pt idx="1368">
                  <c:v>-1.2400000000000007</c:v>
                </c:pt>
                <c:pt idx="1369">
                  <c:v>-1.44</c:v>
                </c:pt>
                <c:pt idx="1370">
                  <c:v>-1.8399999999999994</c:v>
                </c:pt>
                <c:pt idx="1371">
                  <c:v>-1.7399999999999995</c:v>
                </c:pt>
                <c:pt idx="1372">
                  <c:v>-1.8199999999999996</c:v>
                </c:pt>
                <c:pt idx="1373">
                  <c:v>-1.8199999999999998</c:v>
                </c:pt>
                <c:pt idx="1374">
                  <c:v>-1.7200000000000002</c:v>
                </c:pt>
                <c:pt idx="1375">
                  <c:v>-1.72</c:v>
                </c:pt>
                <c:pt idx="1376">
                  <c:v>-1.6199999999999997</c:v>
                </c:pt>
                <c:pt idx="1377">
                  <c:v>-1.58</c:v>
                </c:pt>
                <c:pt idx="1378">
                  <c:v>-1.9600000000000002</c:v>
                </c:pt>
                <c:pt idx="1379">
                  <c:v>-1.6800000000000002</c:v>
                </c:pt>
                <c:pt idx="1380">
                  <c:v>-1.5600000000000005</c:v>
                </c:pt>
                <c:pt idx="1381">
                  <c:v>-2.0000000000000009</c:v>
                </c:pt>
                <c:pt idx="1382">
                  <c:v>-1.7200000000000006</c:v>
                </c:pt>
                <c:pt idx="1383">
                  <c:v>-1.6000000000000003</c:v>
                </c:pt>
                <c:pt idx="1384">
                  <c:v>-2.2000000000000006</c:v>
                </c:pt>
                <c:pt idx="1385">
                  <c:v>-2.4400000000000004</c:v>
                </c:pt>
                <c:pt idx="1386">
                  <c:v>-2.5</c:v>
                </c:pt>
                <c:pt idx="1387">
                  <c:v>-2.8399999999999994</c:v>
                </c:pt>
                <c:pt idx="1388">
                  <c:v>-3.0999999999999996</c:v>
                </c:pt>
                <c:pt idx="1389">
                  <c:v>-2.5199999999999991</c:v>
                </c:pt>
                <c:pt idx="1390">
                  <c:v>-2.5999999999999992</c:v>
                </c:pt>
                <c:pt idx="1391">
                  <c:v>-2.4799999999999995</c:v>
                </c:pt>
                <c:pt idx="1392">
                  <c:v>-2.3799999999999994</c:v>
                </c:pt>
                <c:pt idx="1393">
                  <c:v>-1.9999999999999989</c:v>
                </c:pt>
                <c:pt idx="1394">
                  <c:v>-2.379999999999999</c:v>
                </c:pt>
                <c:pt idx="1395">
                  <c:v>-1.7399999999999991</c:v>
                </c:pt>
                <c:pt idx="1396">
                  <c:v>-1.4799999999999993</c:v>
                </c:pt>
                <c:pt idx="1397">
                  <c:v>-1.4999999999999996</c:v>
                </c:pt>
                <c:pt idx="1398">
                  <c:v>-1.3999999999999997</c:v>
                </c:pt>
                <c:pt idx="1399">
                  <c:v>-0.95999999999999974</c:v>
                </c:pt>
                <c:pt idx="1400">
                  <c:v>-1.1199999999999999</c:v>
                </c:pt>
                <c:pt idx="1401">
                  <c:v>-1.0999999999999996</c:v>
                </c:pt>
                <c:pt idx="1402">
                  <c:v>-0.83999999999999952</c:v>
                </c:pt>
                <c:pt idx="1403">
                  <c:v>-0.89999999999999969</c:v>
                </c:pt>
                <c:pt idx="1404">
                  <c:v>-0.87999999999999934</c:v>
                </c:pt>
                <c:pt idx="1405">
                  <c:v>-0.89999999999999891</c:v>
                </c:pt>
                <c:pt idx="1406">
                  <c:v>-0.89999999999999925</c:v>
                </c:pt>
                <c:pt idx="1407">
                  <c:v>-1.0999999999999992</c:v>
                </c:pt>
                <c:pt idx="1408">
                  <c:v>-0.87999999999999967</c:v>
                </c:pt>
                <c:pt idx="1409">
                  <c:v>-1.0399999999999998</c:v>
                </c:pt>
                <c:pt idx="1410">
                  <c:v>-1.3800000000000003</c:v>
                </c:pt>
                <c:pt idx="1411">
                  <c:v>-1.0000000000000007</c:v>
                </c:pt>
                <c:pt idx="1412">
                  <c:v>-0.94000000000000061</c:v>
                </c:pt>
                <c:pt idx="1413">
                  <c:v>-1.0400000000000005</c:v>
                </c:pt>
                <c:pt idx="1414">
                  <c:v>-1.0000000000000007</c:v>
                </c:pt>
                <c:pt idx="1415">
                  <c:v>-0.62000000000000099</c:v>
                </c:pt>
                <c:pt idx="1416">
                  <c:v>-0.92000000000000026</c:v>
                </c:pt>
                <c:pt idx="1417">
                  <c:v>-0.68000000000000038</c:v>
                </c:pt>
                <c:pt idx="1418">
                  <c:v>-0.72000000000000031</c:v>
                </c:pt>
                <c:pt idx="1419">
                  <c:v>-0.84000000000000052</c:v>
                </c:pt>
                <c:pt idx="1420">
                  <c:v>-1.1000000000000001</c:v>
                </c:pt>
                <c:pt idx="1421">
                  <c:v>-0.78000000000000047</c:v>
                </c:pt>
                <c:pt idx="1422">
                  <c:v>-1.58</c:v>
                </c:pt>
                <c:pt idx="1423">
                  <c:v>-1.6399999999999995</c:v>
                </c:pt>
                <c:pt idx="1424">
                  <c:v>-1.5799999999999994</c:v>
                </c:pt>
                <c:pt idx="1425">
                  <c:v>-1.3399999999999994</c:v>
                </c:pt>
                <c:pt idx="1426">
                  <c:v>-1.599999999999999</c:v>
                </c:pt>
                <c:pt idx="1427">
                  <c:v>-0.79999999999999927</c:v>
                </c:pt>
                <c:pt idx="1428">
                  <c:v>-1.2</c:v>
                </c:pt>
                <c:pt idx="1429">
                  <c:v>-1.2999999999999994</c:v>
                </c:pt>
                <c:pt idx="1430">
                  <c:v>-1.5599999999999994</c:v>
                </c:pt>
                <c:pt idx="1431">
                  <c:v>-1.8200000000000003</c:v>
                </c:pt>
                <c:pt idx="1432">
                  <c:v>-2.04</c:v>
                </c:pt>
                <c:pt idx="1433">
                  <c:v>-1.6999999999999993</c:v>
                </c:pt>
                <c:pt idx="1434">
                  <c:v>-1.7599999999999993</c:v>
                </c:pt>
                <c:pt idx="1435">
                  <c:v>-1.879999999999999</c:v>
                </c:pt>
                <c:pt idx="1436">
                  <c:v>-1.6999999999999986</c:v>
                </c:pt>
                <c:pt idx="1437">
                  <c:v>-1.7799999999999989</c:v>
                </c:pt>
                <c:pt idx="1438">
                  <c:v>-1.7999999999999994</c:v>
                </c:pt>
                <c:pt idx="1439">
                  <c:v>-1.7399999999999991</c:v>
                </c:pt>
                <c:pt idx="1440">
                  <c:v>-1.3199999999999996</c:v>
                </c:pt>
                <c:pt idx="1441">
                  <c:v>-1.1599999999999995</c:v>
                </c:pt>
                <c:pt idx="1442">
                  <c:v>-1.2799999999999998</c:v>
                </c:pt>
                <c:pt idx="1443">
                  <c:v>-1.2399999999999998</c:v>
                </c:pt>
                <c:pt idx="1444">
                  <c:v>-1.1400000000000006</c:v>
                </c:pt>
                <c:pt idx="1445">
                  <c:v>-1.4800000000000004</c:v>
                </c:pt>
                <c:pt idx="1446">
                  <c:v>-1.6400000000000006</c:v>
                </c:pt>
                <c:pt idx="1447">
                  <c:v>-1.2800000000000005</c:v>
                </c:pt>
                <c:pt idx="1448">
                  <c:v>-1.72</c:v>
                </c:pt>
                <c:pt idx="1449">
                  <c:v>-1.9999999999999996</c:v>
                </c:pt>
                <c:pt idx="1450">
                  <c:v>-2.0399999999999996</c:v>
                </c:pt>
                <c:pt idx="1451">
                  <c:v>-1.9599999999999997</c:v>
                </c:pt>
                <c:pt idx="1452">
                  <c:v>-2.0399999999999996</c:v>
                </c:pt>
                <c:pt idx="1453">
                  <c:v>-1.2999999999999994</c:v>
                </c:pt>
                <c:pt idx="1454">
                  <c:v>-0.87999999999999901</c:v>
                </c:pt>
                <c:pt idx="1455">
                  <c:v>-0.37999999999999901</c:v>
                </c:pt>
                <c:pt idx="1456">
                  <c:v>-0.67999999999999905</c:v>
                </c:pt>
                <c:pt idx="1457">
                  <c:v>-0.45999999999999874</c:v>
                </c:pt>
                <c:pt idx="1458">
                  <c:v>-0.65999999999999948</c:v>
                </c:pt>
                <c:pt idx="1459">
                  <c:v>-1</c:v>
                </c:pt>
                <c:pt idx="1460">
                  <c:v>-1.3200000000000003</c:v>
                </c:pt>
                <c:pt idx="1461">
                  <c:v>-0.93999999999999984</c:v>
                </c:pt>
                <c:pt idx="1462">
                  <c:v>-1.06</c:v>
                </c:pt>
                <c:pt idx="1463">
                  <c:v>-1.4800000000000004</c:v>
                </c:pt>
                <c:pt idx="1464">
                  <c:v>-1.3200000000000003</c:v>
                </c:pt>
                <c:pt idx="1465">
                  <c:v>-1.1199999999999997</c:v>
                </c:pt>
                <c:pt idx="1466">
                  <c:v>-1.0599999999999994</c:v>
                </c:pt>
                <c:pt idx="1467">
                  <c:v>-1.0399999999999998</c:v>
                </c:pt>
                <c:pt idx="1468">
                  <c:v>-0.27999999999999969</c:v>
                </c:pt>
                <c:pt idx="1469">
                  <c:v>-0.27999999999999969</c:v>
                </c:pt>
                <c:pt idx="1470">
                  <c:v>-0.40000000000000069</c:v>
                </c:pt>
                <c:pt idx="1471">
                  <c:v>-0.92000000000000104</c:v>
                </c:pt>
                <c:pt idx="1472">
                  <c:v>-0.82000000000000095</c:v>
                </c:pt>
                <c:pt idx="1473">
                  <c:v>-1.340000000000001</c:v>
                </c:pt>
                <c:pt idx="1474">
                  <c:v>-1.5600000000000012</c:v>
                </c:pt>
                <c:pt idx="1475">
                  <c:v>-1.3600000000000012</c:v>
                </c:pt>
                <c:pt idx="1476">
                  <c:v>-1.0600000000000016</c:v>
                </c:pt>
                <c:pt idx="1477">
                  <c:v>-1.3000000000000012</c:v>
                </c:pt>
                <c:pt idx="1478">
                  <c:v>-1.0200000000000007</c:v>
                </c:pt>
                <c:pt idx="1479">
                  <c:v>-0.74000000000000021</c:v>
                </c:pt>
                <c:pt idx="1480">
                  <c:v>-1</c:v>
                </c:pt>
                <c:pt idx="1481">
                  <c:v>-1.02</c:v>
                </c:pt>
                <c:pt idx="1482">
                  <c:v>-0.96000000000000052</c:v>
                </c:pt>
                <c:pt idx="1483">
                  <c:v>-1.4000000000000004</c:v>
                </c:pt>
                <c:pt idx="1484">
                  <c:v>-0.62000000000000066</c:v>
                </c:pt>
                <c:pt idx="1485">
                  <c:v>-0.44000000000000056</c:v>
                </c:pt>
                <c:pt idx="1486">
                  <c:v>-8.0000000000000071E-2</c:v>
                </c:pt>
                <c:pt idx="1487">
                  <c:v>-3.9999999999999855E-2</c:v>
                </c:pt>
                <c:pt idx="1488">
                  <c:v>-0.13999999999999985</c:v>
                </c:pt>
                <c:pt idx="1489">
                  <c:v>-0.8</c:v>
                </c:pt>
                <c:pt idx="1490">
                  <c:v>-1.1999999999999997</c:v>
                </c:pt>
                <c:pt idx="1491">
                  <c:v>-1.2399999999999998</c:v>
                </c:pt>
                <c:pt idx="1492">
                  <c:v>-1.6199999999999999</c:v>
                </c:pt>
                <c:pt idx="1493">
                  <c:v>-0.96000000000000052</c:v>
                </c:pt>
                <c:pt idx="1494">
                  <c:v>-1.1600000000000001</c:v>
                </c:pt>
                <c:pt idx="1495">
                  <c:v>-1.0000000000000004</c:v>
                </c:pt>
                <c:pt idx="1496">
                  <c:v>-0.98000000000000009</c:v>
                </c:pt>
                <c:pt idx="1497">
                  <c:v>-0.91999999999999993</c:v>
                </c:pt>
                <c:pt idx="1498">
                  <c:v>-1.44</c:v>
                </c:pt>
                <c:pt idx="1499">
                  <c:v>-1.1799999999999997</c:v>
                </c:pt>
                <c:pt idx="1500">
                  <c:v>-1.0799999999999996</c:v>
                </c:pt>
                <c:pt idx="1501">
                  <c:v>-1.2</c:v>
                </c:pt>
                <c:pt idx="1502">
                  <c:v>-1.02</c:v>
                </c:pt>
                <c:pt idx="1503">
                  <c:v>-0.6</c:v>
                </c:pt>
                <c:pt idx="1504">
                  <c:v>-0.84000000000000052</c:v>
                </c:pt>
                <c:pt idx="1505">
                  <c:v>-1.0800000000000007</c:v>
                </c:pt>
                <c:pt idx="1506">
                  <c:v>-1.0400000000000009</c:v>
                </c:pt>
                <c:pt idx="1507">
                  <c:v>-1.2200000000000011</c:v>
                </c:pt>
                <c:pt idx="1508">
                  <c:v>-1.2800000000000007</c:v>
                </c:pt>
                <c:pt idx="1509">
                  <c:v>-0.84000000000000019</c:v>
                </c:pt>
                <c:pt idx="1510">
                  <c:v>-0.51999999999999991</c:v>
                </c:pt>
                <c:pt idx="1511">
                  <c:v>-0.53999999999999981</c:v>
                </c:pt>
                <c:pt idx="1512">
                  <c:v>-0.29999999999999966</c:v>
                </c:pt>
                <c:pt idx="1513">
                  <c:v>-0.39999999999999963</c:v>
                </c:pt>
                <c:pt idx="1514">
                  <c:v>-0.82000000000000028</c:v>
                </c:pt>
                <c:pt idx="1515">
                  <c:v>-1.1000000000000003</c:v>
                </c:pt>
                <c:pt idx="1516">
                  <c:v>-1.0600000000000005</c:v>
                </c:pt>
                <c:pt idx="1517">
                  <c:v>-1.0000000000000004</c:v>
                </c:pt>
                <c:pt idx="1518">
                  <c:v>-1.5400000000000003</c:v>
                </c:pt>
                <c:pt idx="1519">
                  <c:v>-1.6599999999999997</c:v>
                </c:pt>
                <c:pt idx="1520">
                  <c:v>-1.9799999999999998</c:v>
                </c:pt>
                <c:pt idx="1521">
                  <c:v>-2.0799999999999996</c:v>
                </c:pt>
                <c:pt idx="1522">
                  <c:v>-1.8</c:v>
                </c:pt>
                <c:pt idx="1523">
                  <c:v>-1.42</c:v>
                </c:pt>
                <c:pt idx="1524">
                  <c:v>-1.22</c:v>
                </c:pt>
                <c:pt idx="1525">
                  <c:v>-0.51999999999999991</c:v>
                </c:pt>
                <c:pt idx="1526">
                  <c:v>-0.59999999999999964</c:v>
                </c:pt>
                <c:pt idx="1527">
                  <c:v>-0.95999999999999974</c:v>
                </c:pt>
                <c:pt idx="1528">
                  <c:v>-1</c:v>
                </c:pt>
                <c:pt idx="1529">
                  <c:v>-1</c:v>
                </c:pt>
                <c:pt idx="1530">
                  <c:v>-1.2600000000000002</c:v>
                </c:pt>
                <c:pt idx="1531">
                  <c:v>-0.94000000000000017</c:v>
                </c:pt>
                <c:pt idx="1532">
                  <c:v>-1.0200000000000002</c:v>
                </c:pt>
                <c:pt idx="1533">
                  <c:v>-0.8</c:v>
                </c:pt>
                <c:pt idx="1534">
                  <c:v>-0.6399999999999999</c:v>
                </c:pt>
                <c:pt idx="1535">
                  <c:v>-0.53999999999999981</c:v>
                </c:pt>
                <c:pt idx="1536">
                  <c:v>-1</c:v>
                </c:pt>
                <c:pt idx="1537">
                  <c:v>-0.8</c:v>
                </c:pt>
                <c:pt idx="1538">
                  <c:v>-0.98000000000000009</c:v>
                </c:pt>
                <c:pt idx="1539">
                  <c:v>-0.80000000000000038</c:v>
                </c:pt>
                <c:pt idx="1540">
                  <c:v>-0.7</c:v>
                </c:pt>
                <c:pt idx="1541">
                  <c:v>-0.26000000000000012</c:v>
                </c:pt>
                <c:pt idx="1542">
                  <c:v>-0.53999999999999981</c:v>
                </c:pt>
                <c:pt idx="1543">
                  <c:v>-0.43999999999999984</c:v>
                </c:pt>
                <c:pt idx="1544">
                  <c:v>-0.65999999999999948</c:v>
                </c:pt>
                <c:pt idx="1545">
                  <c:v>-1.1199999999999999</c:v>
                </c:pt>
                <c:pt idx="1546">
                  <c:v>-1.8199999999999998</c:v>
                </c:pt>
                <c:pt idx="1547">
                  <c:v>-1.98</c:v>
                </c:pt>
                <c:pt idx="1548">
                  <c:v>-1.8800000000000003</c:v>
                </c:pt>
                <c:pt idx="1549">
                  <c:v>-1.9000000000000008</c:v>
                </c:pt>
                <c:pt idx="1550">
                  <c:v>-1.5800000000000005</c:v>
                </c:pt>
                <c:pt idx="1551">
                  <c:v>-1.1600000000000001</c:v>
                </c:pt>
                <c:pt idx="1552">
                  <c:v>-0.88000000000000012</c:v>
                </c:pt>
                <c:pt idx="1553">
                  <c:v>-0.98000000000000009</c:v>
                </c:pt>
                <c:pt idx="1554">
                  <c:v>-1.2399999999999998</c:v>
                </c:pt>
                <c:pt idx="1555">
                  <c:v>-1.3399999999999999</c:v>
                </c:pt>
                <c:pt idx="1556">
                  <c:v>-1.3199999999999996</c:v>
                </c:pt>
                <c:pt idx="1557">
                  <c:v>-0.99999999999999933</c:v>
                </c:pt>
                <c:pt idx="1558">
                  <c:v>-1.1999999999999993</c:v>
                </c:pt>
                <c:pt idx="1559">
                  <c:v>-1.0399999999999996</c:v>
                </c:pt>
                <c:pt idx="1560">
                  <c:v>-0.87999999999999967</c:v>
                </c:pt>
                <c:pt idx="1561">
                  <c:v>-1.2600000000000002</c:v>
                </c:pt>
                <c:pt idx="1562">
                  <c:v>-1.6800000000000004</c:v>
                </c:pt>
                <c:pt idx="1563">
                  <c:v>-1.48</c:v>
                </c:pt>
                <c:pt idx="1564">
                  <c:v>-1.64</c:v>
                </c:pt>
                <c:pt idx="1565">
                  <c:v>-1.8999999999999997</c:v>
                </c:pt>
                <c:pt idx="1566">
                  <c:v>-1.4399999999999995</c:v>
                </c:pt>
                <c:pt idx="1567">
                  <c:v>-1.3999999999999997</c:v>
                </c:pt>
                <c:pt idx="1568">
                  <c:v>-1.3</c:v>
                </c:pt>
                <c:pt idx="1569">
                  <c:v>-1.3800000000000001</c:v>
                </c:pt>
                <c:pt idx="1570">
                  <c:v>-1.1199999999999999</c:v>
                </c:pt>
                <c:pt idx="1571">
                  <c:v>-1.2</c:v>
                </c:pt>
                <c:pt idx="1572">
                  <c:v>-1.3199999999999998</c:v>
                </c:pt>
                <c:pt idx="1573">
                  <c:v>-1.5799999999999996</c:v>
                </c:pt>
                <c:pt idx="1574">
                  <c:v>-1.44</c:v>
                </c:pt>
                <c:pt idx="1575">
                  <c:v>-1.3199999999999998</c:v>
                </c:pt>
                <c:pt idx="1576">
                  <c:v>-1.2400000000000002</c:v>
                </c:pt>
                <c:pt idx="1577">
                  <c:v>-1.06</c:v>
                </c:pt>
                <c:pt idx="1578">
                  <c:v>-1.06</c:v>
                </c:pt>
                <c:pt idx="1579">
                  <c:v>-0.76000000000000012</c:v>
                </c:pt>
                <c:pt idx="1580">
                  <c:v>-0.72000000000000031</c:v>
                </c:pt>
                <c:pt idx="1581">
                  <c:v>-0.6399999999999999</c:v>
                </c:pt>
                <c:pt idx="1582">
                  <c:v>-0.84000000000000019</c:v>
                </c:pt>
                <c:pt idx="1583">
                  <c:v>-0.84000000000000019</c:v>
                </c:pt>
                <c:pt idx="1584">
                  <c:v>-1.06</c:v>
                </c:pt>
                <c:pt idx="1585">
                  <c:v>-1.2400000000000007</c:v>
                </c:pt>
                <c:pt idx="1586">
                  <c:v>-1.7400000000000007</c:v>
                </c:pt>
                <c:pt idx="1587">
                  <c:v>-1.6</c:v>
                </c:pt>
                <c:pt idx="1588">
                  <c:v>-1.3200000000000003</c:v>
                </c:pt>
                <c:pt idx="1589">
                  <c:v>-1.5400000000000003</c:v>
                </c:pt>
                <c:pt idx="1590">
                  <c:v>-1.6800000000000002</c:v>
                </c:pt>
                <c:pt idx="1591">
                  <c:v>-1.6400000000000001</c:v>
                </c:pt>
                <c:pt idx="1592">
                  <c:v>-1.8800000000000003</c:v>
                </c:pt>
                <c:pt idx="1593">
                  <c:v>-1.9800000000000004</c:v>
                </c:pt>
                <c:pt idx="1594">
                  <c:v>-1.5200000000000009</c:v>
                </c:pt>
                <c:pt idx="1595">
                  <c:v>-1.420000000000001</c:v>
                </c:pt>
                <c:pt idx="1596">
                  <c:v>-1.0600000000000005</c:v>
                </c:pt>
                <c:pt idx="1597">
                  <c:v>-0.80000000000000038</c:v>
                </c:pt>
                <c:pt idx="1598">
                  <c:v>-0.92000000000000026</c:v>
                </c:pt>
                <c:pt idx="1599">
                  <c:v>-1.2600000000000002</c:v>
                </c:pt>
                <c:pt idx="1600">
                  <c:v>-1.3199999999999996</c:v>
                </c:pt>
                <c:pt idx="1601">
                  <c:v>-1.3599999999999994</c:v>
                </c:pt>
                <c:pt idx="1602">
                  <c:v>-1.4600000000000002</c:v>
                </c:pt>
                <c:pt idx="1603">
                  <c:v>-1.5799999999999996</c:v>
                </c:pt>
                <c:pt idx="1604">
                  <c:v>-1.4799999999999991</c:v>
                </c:pt>
                <c:pt idx="1605">
                  <c:v>-1.2399999999999991</c:v>
                </c:pt>
                <c:pt idx="1606">
                  <c:v>-1.2999999999999994</c:v>
                </c:pt>
                <c:pt idx="1607">
                  <c:v>-1.6199999999999986</c:v>
                </c:pt>
                <c:pt idx="1608">
                  <c:v>-1.399999999999999</c:v>
                </c:pt>
                <c:pt idx="1609">
                  <c:v>-1.4999999999999989</c:v>
                </c:pt>
                <c:pt idx="1610">
                  <c:v>-2.2199999999999989</c:v>
                </c:pt>
                <c:pt idx="1611">
                  <c:v>-2.5399999999999991</c:v>
                </c:pt>
                <c:pt idx="1612">
                  <c:v>-2.3799999999999994</c:v>
                </c:pt>
                <c:pt idx="1613">
                  <c:v>-2.1799999999999993</c:v>
                </c:pt>
                <c:pt idx="1614">
                  <c:v>-1.9799999999999993</c:v>
                </c:pt>
                <c:pt idx="1615">
                  <c:v>-1.4</c:v>
                </c:pt>
                <c:pt idx="1616">
                  <c:v>-1.1800000000000004</c:v>
                </c:pt>
                <c:pt idx="1617">
                  <c:v>-1.2800000000000005</c:v>
                </c:pt>
                <c:pt idx="1618">
                  <c:v>-1.5200000000000002</c:v>
                </c:pt>
                <c:pt idx="1619">
                  <c:v>-2.1400000000000006</c:v>
                </c:pt>
                <c:pt idx="1620">
                  <c:v>-2.34</c:v>
                </c:pt>
                <c:pt idx="1621">
                  <c:v>-2.38</c:v>
                </c:pt>
                <c:pt idx="1622">
                  <c:v>-2.34</c:v>
                </c:pt>
                <c:pt idx="1623">
                  <c:v>-2.3200000000000003</c:v>
                </c:pt>
                <c:pt idx="1624">
                  <c:v>-1.9600000000000002</c:v>
                </c:pt>
                <c:pt idx="1625">
                  <c:v>-2.1800000000000006</c:v>
                </c:pt>
                <c:pt idx="1626">
                  <c:v>-2.2800000000000002</c:v>
                </c:pt>
                <c:pt idx="1627">
                  <c:v>-1.9200000000000004</c:v>
                </c:pt>
                <c:pt idx="1628">
                  <c:v>-2.1800000000000006</c:v>
                </c:pt>
                <c:pt idx="1629">
                  <c:v>-2.2800000000000011</c:v>
                </c:pt>
                <c:pt idx="1630">
                  <c:v>-2.120000000000001</c:v>
                </c:pt>
                <c:pt idx="1631">
                  <c:v>-1.8600000000000008</c:v>
                </c:pt>
                <c:pt idx="1632">
                  <c:v>-2.080000000000001</c:v>
                </c:pt>
                <c:pt idx="1633">
                  <c:v>-1.8800000000000003</c:v>
                </c:pt>
                <c:pt idx="1634">
                  <c:v>-1.8599999999999994</c:v>
                </c:pt>
                <c:pt idx="1635">
                  <c:v>-1.5799999999999996</c:v>
                </c:pt>
                <c:pt idx="1636">
                  <c:v>-1.6</c:v>
                </c:pt>
                <c:pt idx="1637">
                  <c:v>-1.8399999999999999</c:v>
                </c:pt>
                <c:pt idx="1638">
                  <c:v>-1.64</c:v>
                </c:pt>
                <c:pt idx="1639">
                  <c:v>-1.36</c:v>
                </c:pt>
                <c:pt idx="1640">
                  <c:v>-1.8</c:v>
                </c:pt>
                <c:pt idx="1641">
                  <c:v>-1.9799999999999998</c:v>
                </c:pt>
                <c:pt idx="1642">
                  <c:v>-1.7399999999999998</c:v>
                </c:pt>
                <c:pt idx="1643">
                  <c:v>-1.86</c:v>
                </c:pt>
                <c:pt idx="1644">
                  <c:v>-2.1800000000000006</c:v>
                </c:pt>
                <c:pt idx="1645">
                  <c:v>-2.0600000000000009</c:v>
                </c:pt>
                <c:pt idx="1646">
                  <c:v>-1.920000000000001</c:v>
                </c:pt>
                <c:pt idx="1647">
                  <c:v>-1.7600000000000002</c:v>
                </c:pt>
                <c:pt idx="1648">
                  <c:v>-1.8199999999999996</c:v>
                </c:pt>
                <c:pt idx="1649">
                  <c:v>-1.7799999999999998</c:v>
                </c:pt>
                <c:pt idx="1650">
                  <c:v>-1.7799999999999989</c:v>
                </c:pt>
                <c:pt idx="1651">
                  <c:v>-2.4599999999999986</c:v>
                </c:pt>
                <c:pt idx="1652">
                  <c:v>-2.5999999999999992</c:v>
                </c:pt>
                <c:pt idx="1653">
                  <c:v>-3.0799999999999996</c:v>
                </c:pt>
                <c:pt idx="1654">
                  <c:v>-2.9999999999999991</c:v>
                </c:pt>
                <c:pt idx="1655">
                  <c:v>-2.56</c:v>
                </c:pt>
                <c:pt idx="1656">
                  <c:v>-2.0799999999999996</c:v>
                </c:pt>
                <c:pt idx="1657">
                  <c:v>-1.94</c:v>
                </c:pt>
                <c:pt idx="1658">
                  <c:v>-1.64</c:v>
                </c:pt>
                <c:pt idx="1659">
                  <c:v>-1.8800000000000003</c:v>
                </c:pt>
                <c:pt idx="1660">
                  <c:v>-2.0999999999999992</c:v>
                </c:pt>
                <c:pt idx="1661">
                  <c:v>-1.64</c:v>
                </c:pt>
                <c:pt idx="1662">
                  <c:v>-1.8199999999999996</c:v>
                </c:pt>
                <c:pt idx="1663">
                  <c:v>-1.44</c:v>
                </c:pt>
                <c:pt idx="1664">
                  <c:v>-1.3799999999999997</c:v>
                </c:pt>
                <c:pt idx="1665">
                  <c:v>-1.3</c:v>
                </c:pt>
                <c:pt idx="1666">
                  <c:v>-1.9199999999999995</c:v>
                </c:pt>
                <c:pt idx="1667">
                  <c:v>-1.5599999999999994</c:v>
                </c:pt>
                <c:pt idx="1668">
                  <c:v>-1.9199999999999995</c:v>
                </c:pt>
                <c:pt idx="1669">
                  <c:v>-1.6599999999999995</c:v>
                </c:pt>
                <c:pt idx="1670">
                  <c:v>-1.7399999999999998</c:v>
                </c:pt>
                <c:pt idx="1671">
                  <c:v>-1.4600000000000002</c:v>
                </c:pt>
                <c:pt idx="1672">
                  <c:v>-2.2000000000000006</c:v>
                </c:pt>
                <c:pt idx="1673">
                  <c:v>-2.2600000000000002</c:v>
                </c:pt>
                <c:pt idx="1674">
                  <c:v>-2.34</c:v>
                </c:pt>
                <c:pt idx="1675">
                  <c:v>-2.5599999999999996</c:v>
                </c:pt>
                <c:pt idx="1676">
                  <c:v>-2.6999999999999993</c:v>
                </c:pt>
                <c:pt idx="1677">
                  <c:v>-2.7999999999999985</c:v>
                </c:pt>
                <c:pt idx="1678">
                  <c:v>-2.5399999999999991</c:v>
                </c:pt>
                <c:pt idx="1679">
                  <c:v>-2.7600000000000002</c:v>
                </c:pt>
                <c:pt idx="1680">
                  <c:v>-2.9199999999999995</c:v>
                </c:pt>
                <c:pt idx="1681">
                  <c:v>-3.2399999999999998</c:v>
                </c:pt>
                <c:pt idx="1682">
                  <c:v>-2.580000000000001</c:v>
                </c:pt>
                <c:pt idx="1683">
                  <c:v>-2.9800000000000004</c:v>
                </c:pt>
                <c:pt idx="1684">
                  <c:v>-2.9600000000000009</c:v>
                </c:pt>
                <c:pt idx="1685">
                  <c:v>-3.0200000000000018</c:v>
                </c:pt>
                <c:pt idx="1686">
                  <c:v>-2.5600000000000009</c:v>
                </c:pt>
                <c:pt idx="1687">
                  <c:v>-3.2599999999999993</c:v>
                </c:pt>
                <c:pt idx="1688">
                  <c:v>-3.1399999999999992</c:v>
                </c:pt>
                <c:pt idx="1689">
                  <c:v>-2.9399999999999977</c:v>
                </c:pt>
                <c:pt idx="1690">
                  <c:v>-2.8799999999999981</c:v>
                </c:pt>
                <c:pt idx="1691">
                  <c:v>-3.6399999999999992</c:v>
                </c:pt>
                <c:pt idx="1692">
                  <c:v>-3.4</c:v>
                </c:pt>
                <c:pt idx="1693">
                  <c:v>-3.660000000000001</c:v>
                </c:pt>
                <c:pt idx="1694">
                  <c:v>-3.7400000000000007</c:v>
                </c:pt>
                <c:pt idx="1695">
                  <c:v>-3.7400000000000007</c:v>
                </c:pt>
                <c:pt idx="1696">
                  <c:v>-3.3200000000000003</c:v>
                </c:pt>
                <c:pt idx="1697">
                  <c:v>-3.0200000000000005</c:v>
                </c:pt>
                <c:pt idx="1698">
                  <c:v>-2.8200000000000003</c:v>
                </c:pt>
                <c:pt idx="1699">
                  <c:v>-3.0600000000000009</c:v>
                </c:pt>
                <c:pt idx="1700">
                  <c:v>-2.9799999999999995</c:v>
                </c:pt>
                <c:pt idx="1701">
                  <c:v>-2.7800000000000011</c:v>
                </c:pt>
                <c:pt idx="1702">
                  <c:v>-2.5200000000000018</c:v>
                </c:pt>
                <c:pt idx="1703">
                  <c:v>-2.740000000000002</c:v>
                </c:pt>
                <c:pt idx="1704">
                  <c:v>-2.6200000000000019</c:v>
                </c:pt>
                <c:pt idx="1705">
                  <c:v>-2.5400000000000018</c:v>
                </c:pt>
                <c:pt idx="1706">
                  <c:v>-2.4000000000000012</c:v>
                </c:pt>
                <c:pt idx="1707">
                  <c:v>-2.3600000000000008</c:v>
                </c:pt>
                <c:pt idx="1708">
                  <c:v>-1.7400000000000007</c:v>
                </c:pt>
                <c:pt idx="1709">
                  <c:v>-1.5799999999999996</c:v>
                </c:pt>
                <c:pt idx="1710">
                  <c:v>-2.0199999999999987</c:v>
                </c:pt>
                <c:pt idx="1711">
                  <c:v>-2.1999999999999984</c:v>
                </c:pt>
                <c:pt idx="1712">
                  <c:v>-2.1399999999999992</c:v>
                </c:pt>
                <c:pt idx="1713">
                  <c:v>-2.2199999999999989</c:v>
                </c:pt>
                <c:pt idx="1714">
                  <c:v>-2.2399999999999993</c:v>
                </c:pt>
                <c:pt idx="1715">
                  <c:v>-1.7799999999999998</c:v>
                </c:pt>
                <c:pt idx="1716">
                  <c:v>-1.4999999999999987</c:v>
                </c:pt>
                <c:pt idx="1717">
                  <c:v>-1.5399999999999978</c:v>
                </c:pt>
                <c:pt idx="1718">
                  <c:v>-1.8399999999999976</c:v>
                </c:pt>
                <c:pt idx="1719">
                  <c:v>-1.9399999999999991</c:v>
                </c:pt>
                <c:pt idx="1720">
                  <c:v>-1.8399999999999992</c:v>
                </c:pt>
                <c:pt idx="1721">
                  <c:v>-1.9799999999999998</c:v>
                </c:pt>
                <c:pt idx="1722">
                  <c:v>-2.1400000000000006</c:v>
                </c:pt>
                <c:pt idx="1723">
                  <c:v>-2.2200000000000002</c:v>
                </c:pt>
                <c:pt idx="1724">
                  <c:v>-1.9799999999999998</c:v>
                </c:pt>
                <c:pt idx="1725">
                  <c:v>-2.2799999999999998</c:v>
                </c:pt>
                <c:pt idx="1726">
                  <c:v>-2.1</c:v>
                </c:pt>
                <c:pt idx="1727">
                  <c:v>-2.1599999999999993</c:v>
                </c:pt>
                <c:pt idx="1728">
                  <c:v>-1.7</c:v>
                </c:pt>
                <c:pt idx="1729">
                  <c:v>-1.3</c:v>
                </c:pt>
                <c:pt idx="1730">
                  <c:v>-0.84000000000000052</c:v>
                </c:pt>
                <c:pt idx="1731">
                  <c:v>-1.3600000000000008</c:v>
                </c:pt>
                <c:pt idx="1732">
                  <c:v>-1.1600000000000008</c:v>
                </c:pt>
                <c:pt idx="1733">
                  <c:v>-1.3400000000000005</c:v>
                </c:pt>
                <c:pt idx="1734">
                  <c:v>-1.3600000000000008</c:v>
                </c:pt>
                <c:pt idx="1735">
                  <c:v>-1.3400000000000021</c:v>
                </c:pt>
                <c:pt idx="1736">
                  <c:v>-0.60000000000000286</c:v>
                </c:pt>
                <c:pt idx="1737">
                  <c:v>-0.74000000000000199</c:v>
                </c:pt>
                <c:pt idx="1738">
                  <c:v>-0.52000000000000168</c:v>
                </c:pt>
                <c:pt idx="1739">
                  <c:v>-0.34000000000000197</c:v>
                </c:pt>
                <c:pt idx="1740">
                  <c:v>0</c:v>
                </c:pt>
                <c:pt idx="1741">
                  <c:v>-0.13999999999999774</c:v>
                </c:pt>
                <c:pt idx="1742">
                  <c:v>6.0000000000000851E-2</c:v>
                </c:pt>
                <c:pt idx="1743">
                  <c:v>0.24000000000000057</c:v>
                </c:pt>
                <c:pt idx="1744">
                  <c:v>1.4210854715202005E-15</c:v>
                </c:pt>
                <c:pt idx="1745">
                  <c:v>0.24000000000000057</c:v>
                </c:pt>
                <c:pt idx="1746">
                  <c:v>0.63999999999999913</c:v>
                </c:pt>
                <c:pt idx="1747">
                  <c:v>0.55999999999999939</c:v>
                </c:pt>
                <c:pt idx="1748">
                  <c:v>1.1199999999999988</c:v>
                </c:pt>
                <c:pt idx="1749">
                  <c:v>1.1799999999999984</c:v>
                </c:pt>
                <c:pt idx="1750">
                  <c:v>0.71999999999999886</c:v>
                </c:pt>
                <c:pt idx="1751">
                  <c:v>0.6</c:v>
                </c:pt>
                <c:pt idx="1752">
                  <c:v>0.8</c:v>
                </c:pt>
                <c:pt idx="1753">
                  <c:v>0.24000000000000057</c:v>
                </c:pt>
                <c:pt idx="1754">
                  <c:v>0.14000000000000129</c:v>
                </c:pt>
                <c:pt idx="1755">
                  <c:v>0.28000000000000114</c:v>
                </c:pt>
                <c:pt idx="1756">
                  <c:v>0.2</c:v>
                </c:pt>
                <c:pt idx="1757">
                  <c:v>8.0000000000000432E-2</c:v>
                </c:pt>
                <c:pt idx="1758">
                  <c:v>6.0000000000000143E-2</c:v>
                </c:pt>
                <c:pt idx="1759">
                  <c:v>-0.2</c:v>
                </c:pt>
                <c:pt idx="1760">
                  <c:v>-0.34000000000000058</c:v>
                </c:pt>
                <c:pt idx="1761">
                  <c:v>-0.38000000000000045</c:v>
                </c:pt>
                <c:pt idx="1762">
                  <c:v>-0.68000000000000038</c:v>
                </c:pt>
                <c:pt idx="1763">
                  <c:v>-0.7</c:v>
                </c:pt>
                <c:pt idx="1764">
                  <c:v>-0.53999999999999981</c:v>
                </c:pt>
                <c:pt idx="1765">
                  <c:v>-0.35999999999999943</c:v>
                </c:pt>
                <c:pt idx="1766">
                  <c:v>-0.4199999999999996</c:v>
                </c:pt>
                <c:pt idx="1767">
                  <c:v>0.10000000000000071</c:v>
                </c:pt>
                <c:pt idx="1768">
                  <c:v>8.0000000000000432E-2</c:v>
                </c:pt>
                <c:pt idx="1769">
                  <c:v>-0.16000000000000014</c:v>
                </c:pt>
                <c:pt idx="1770">
                  <c:v>-0.66000000000000014</c:v>
                </c:pt>
                <c:pt idx="1771">
                  <c:v>-0.8</c:v>
                </c:pt>
                <c:pt idx="1772">
                  <c:v>-1.3</c:v>
                </c:pt>
                <c:pt idx="1773">
                  <c:v>-1.5399999999999998</c:v>
                </c:pt>
                <c:pt idx="1774">
                  <c:v>-1.2799999999999998</c:v>
                </c:pt>
                <c:pt idx="1775">
                  <c:v>-1.1799999999999997</c:v>
                </c:pt>
                <c:pt idx="1776">
                  <c:v>-1.6199999999999997</c:v>
                </c:pt>
                <c:pt idx="1777">
                  <c:v>-1.3599999999999999</c:v>
                </c:pt>
                <c:pt idx="1778">
                  <c:v>-1.08</c:v>
                </c:pt>
                <c:pt idx="1779">
                  <c:v>-1.3199999999999998</c:v>
                </c:pt>
                <c:pt idx="1780">
                  <c:v>-1.3400000000000003</c:v>
                </c:pt>
                <c:pt idx="1781">
                  <c:v>-1.1400000000000001</c:v>
                </c:pt>
                <c:pt idx="1782">
                  <c:v>-1.2600000000000002</c:v>
                </c:pt>
                <c:pt idx="1783">
                  <c:v>-1.4799999999999998</c:v>
                </c:pt>
                <c:pt idx="1784">
                  <c:v>-1.3799999999999997</c:v>
                </c:pt>
                <c:pt idx="1785">
                  <c:v>-1.52</c:v>
                </c:pt>
                <c:pt idx="1786">
                  <c:v>-1.42</c:v>
                </c:pt>
                <c:pt idx="1787">
                  <c:v>-1.42</c:v>
                </c:pt>
                <c:pt idx="1788">
                  <c:v>-1.92</c:v>
                </c:pt>
                <c:pt idx="1789">
                  <c:v>-1.6</c:v>
                </c:pt>
                <c:pt idx="1790">
                  <c:v>-1.02</c:v>
                </c:pt>
                <c:pt idx="1791">
                  <c:v>-1.1199999999999999</c:v>
                </c:pt>
                <c:pt idx="1792">
                  <c:v>-1.1999999999999997</c:v>
                </c:pt>
                <c:pt idx="1793">
                  <c:v>-0.65999999999999981</c:v>
                </c:pt>
                <c:pt idx="1794">
                  <c:v>-0.85999999999999976</c:v>
                </c:pt>
                <c:pt idx="1795">
                  <c:v>-1.0799999999999994</c:v>
                </c:pt>
                <c:pt idx="1796">
                  <c:v>-1.0399999999999991</c:v>
                </c:pt>
                <c:pt idx="1797">
                  <c:v>-0.95999999999999941</c:v>
                </c:pt>
                <c:pt idx="1798">
                  <c:v>-1.0599999999999994</c:v>
                </c:pt>
                <c:pt idx="1799">
                  <c:v>-0.91999999999999926</c:v>
                </c:pt>
                <c:pt idx="1800">
                  <c:v>-1.0999999999999996</c:v>
                </c:pt>
                <c:pt idx="1801">
                  <c:v>-0.91999999999999993</c:v>
                </c:pt>
                <c:pt idx="1802">
                  <c:v>-0.85999999999999976</c:v>
                </c:pt>
                <c:pt idx="1803">
                  <c:v>-0.73999999999999988</c:v>
                </c:pt>
                <c:pt idx="1804">
                  <c:v>-0.66000000000000014</c:v>
                </c:pt>
                <c:pt idx="1805">
                  <c:v>-0.72</c:v>
                </c:pt>
                <c:pt idx="1806">
                  <c:v>-0.73999999999999988</c:v>
                </c:pt>
                <c:pt idx="1807">
                  <c:v>-1.1000000000000001</c:v>
                </c:pt>
                <c:pt idx="1808">
                  <c:v>-1.3199999999999998</c:v>
                </c:pt>
                <c:pt idx="1809">
                  <c:v>-1.4599999999999997</c:v>
                </c:pt>
                <c:pt idx="1810">
                  <c:v>-1.0399999999999998</c:v>
                </c:pt>
                <c:pt idx="1811">
                  <c:v>-1.02</c:v>
                </c:pt>
                <c:pt idx="1812">
                  <c:v>-0.65999999999999981</c:v>
                </c:pt>
                <c:pt idx="1813">
                  <c:v>-0.71999999999999953</c:v>
                </c:pt>
                <c:pt idx="1814">
                  <c:v>-1.0999999999999996</c:v>
                </c:pt>
                <c:pt idx="1815">
                  <c:v>-1.2399999999999995</c:v>
                </c:pt>
                <c:pt idx="1816">
                  <c:v>-1.2199999999999993</c:v>
                </c:pt>
                <c:pt idx="1817">
                  <c:v>-1.4999999999999993</c:v>
                </c:pt>
                <c:pt idx="1818">
                  <c:v>-1.3199999999999996</c:v>
                </c:pt>
                <c:pt idx="1819">
                  <c:v>-0.9199999999999996</c:v>
                </c:pt>
                <c:pt idx="1820">
                  <c:v>-0.61999999999999988</c:v>
                </c:pt>
                <c:pt idx="1821">
                  <c:v>-0.62000000000000033</c:v>
                </c:pt>
                <c:pt idx="1822">
                  <c:v>-0.32000000000000062</c:v>
                </c:pt>
                <c:pt idx="1823">
                  <c:v>-4.000000000000057E-2</c:v>
                </c:pt>
                <c:pt idx="1824">
                  <c:v>-0.40000000000000069</c:v>
                </c:pt>
                <c:pt idx="1825">
                  <c:v>-1.0400000000000005</c:v>
                </c:pt>
                <c:pt idx="1826">
                  <c:v>-1.2200000000000002</c:v>
                </c:pt>
                <c:pt idx="1827">
                  <c:v>-1.2600000000000002</c:v>
                </c:pt>
                <c:pt idx="1828">
                  <c:v>-1.6600000000000001</c:v>
                </c:pt>
                <c:pt idx="1829">
                  <c:v>-1.3800000000000001</c:v>
                </c:pt>
                <c:pt idx="1830">
                  <c:v>-1.52</c:v>
                </c:pt>
                <c:pt idx="1831">
                  <c:v>-1.4000000000000004</c:v>
                </c:pt>
                <c:pt idx="1832">
                  <c:v>-1.3000000000000003</c:v>
                </c:pt>
                <c:pt idx="1833">
                  <c:v>-1.3000000000000003</c:v>
                </c:pt>
                <c:pt idx="1834">
                  <c:v>-1.6200000000000006</c:v>
                </c:pt>
                <c:pt idx="1835">
                  <c:v>-1.3800000000000008</c:v>
                </c:pt>
                <c:pt idx="1836">
                  <c:v>-1.7600000000000005</c:v>
                </c:pt>
                <c:pt idx="1837">
                  <c:v>-2.2000000000000002</c:v>
                </c:pt>
                <c:pt idx="1838">
                  <c:v>-1.8200000000000003</c:v>
                </c:pt>
                <c:pt idx="1839">
                  <c:v>-1.4400000000000002</c:v>
                </c:pt>
                <c:pt idx="1840">
                  <c:v>-1.52</c:v>
                </c:pt>
                <c:pt idx="1841">
                  <c:v>-1.3999999999999997</c:v>
                </c:pt>
                <c:pt idx="1842">
                  <c:v>-1.1999999999999997</c:v>
                </c:pt>
                <c:pt idx="1843">
                  <c:v>-1.2199999999999995</c:v>
                </c:pt>
                <c:pt idx="1844">
                  <c:v>-1.0599999999999994</c:v>
                </c:pt>
                <c:pt idx="1845">
                  <c:v>-0.59999999999999964</c:v>
                </c:pt>
                <c:pt idx="1846">
                  <c:v>-0.11999999999999993</c:v>
                </c:pt>
                <c:pt idx="1847">
                  <c:v>4.0000000000000216E-2</c:v>
                </c:pt>
                <c:pt idx="1848">
                  <c:v>-0.14000000000000021</c:v>
                </c:pt>
                <c:pt idx="1849">
                  <c:v>-0.4</c:v>
                </c:pt>
                <c:pt idx="1850">
                  <c:v>-0.6</c:v>
                </c:pt>
                <c:pt idx="1851">
                  <c:v>-1</c:v>
                </c:pt>
                <c:pt idx="1852">
                  <c:v>-0.94000000000000017</c:v>
                </c:pt>
                <c:pt idx="1853">
                  <c:v>-1.0399999999999998</c:v>
                </c:pt>
                <c:pt idx="1854">
                  <c:v>-1.2200000000000002</c:v>
                </c:pt>
                <c:pt idx="1855">
                  <c:v>-1.3200000000000003</c:v>
                </c:pt>
                <c:pt idx="1856">
                  <c:v>-1.2000000000000004</c:v>
                </c:pt>
                <c:pt idx="1857">
                  <c:v>-1.3800000000000003</c:v>
                </c:pt>
                <c:pt idx="1858">
                  <c:v>-1.3600000000000005</c:v>
                </c:pt>
                <c:pt idx="1859">
                  <c:v>-1.1000000000000003</c:v>
                </c:pt>
                <c:pt idx="1860">
                  <c:v>-1.0800000000000005</c:v>
                </c:pt>
                <c:pt idx="1861">
                  <c:v>-0.94000000000000017</c:v>
                </c:pt>
                <c:pt idx="1862">
                  <c:v>-0.8</c:v>
                </c:pt>
                <c:pt idx="1863">
                  <c:v>-0.6</c:v>
                </c:pt>
                <c:pt idx="1864">
                  <c:v>-0.73999999999999988</c:v>
                </c:pt>
                <c:pt idx="1865">
                  <c:v>-0.77999999999999969</c:v>
                </c:pt>
                <c:pt idx="1866">
                  <c:v>-0.61999999999999955</c:v>
                </c:pt>
                <c:pt idx="1867">
                  <c:v>-0.4599999999999998</c:v>
                </c:pt>
                <c:pt idx="1868">
                  <c:v>-0.75999999999999979</c:v>
                </c:pt>
                <c:pt idx="1869">
                  <c:v>-0.78</c:v>
                </c:pt>
                <c:pt idx="1870">
                  <c:v>-0.82000000000000028</c:v>
                </c:pt>
                <c:pt idx="1871">
                  <c:v>-0.88000000000000045</c:v>
                </c:pt>
                <c:pt idx="1872">
                  <c:v>-1.0800000000000005</c:v>
                </c:pt>
                <c:pt idx="1873">
                  <c:v>-1.0400000000000003</c:v>
                </c:pt>
                <c:pt idx="1874">
                  <c:v>-0.78</c:v>
                </c:pt>
                <c:pt idx="1875">
                  <c:v>-0.65999999999999981</c:v>
                </c:pt>
                <c:pt idx="1876">
                  <c:v>-0.3</c:v>
                </c:pt>
                <c:pt idx="1877">
                  <c:v>-0.39999999999999963</c:v>
                </c:pt>
                <c:pt idx="1878">
                  <c:v>-0.39999999999999963</c:v>
                </c:pt>
                <c:pt idx="1879">
                  <c:v>-0.49999999999999967</c:v>
                </c:pt>
                <c:pt idx="1880">
                  <c:v>-0.39999999999999963</c:v>
                </c:pt>
                <c:pt idx="1881">
                  <c:v>-1.0399999999999996</c:v>
                </c:pt>
                <c:pt idx="1882">
                  <c:v>-0.97999999999999976</c:v>
                </c:pt>
                <c:pt idx="1883">
                  <c:v>-0.43999999999999984</c:v>
                </c:pt>
                <c:pt idx="1884">
                  <c:v>-0.72</c:v>
                </c:pt>
                <c:pt idx="1885">
                  <c:v>-0.75999999999999979</c:v>
                </c:pt>
                <c:pt idx="1886">
                  <c:v>-0.4</c:v>
                </c:pt>
                <c:pt idx="1887">
                  <c:v>-0.44000000000000022</c:v>
                </c:pt>
                <c:pt idx="1888">
                  <c:v>-0.52000000000000024</c:v>
                </c:pt>
                <c:pt idx="1889">
                  <c:v>-0.48000000000000009</c:v>
                </c:pt>
                <c:pt idx="1890">
                  <c:v>-0.18000000000000008</c:v>
                </c:pt>
                <c:pt idx="1891">
                  <c:v>-0.1</c:v>
                </c:pt>
                <c:pt idx="1892">
                  <c:v>1.9999999999999928E-2</c:v>
                </c:pt>
                <c:pt idx="1893">
                  <c:v>8.0000000000000071E-2</c:v>
                </c:pt>
                <c:pt idx="1894">
                  <c:v>0.52000000000000024</c:v>
                </c:pt>
                <c:pt idx="1895">
                  <c:v>0.44000000000000022</c:v>
                </c:pt>
                <c:pt idx="1896">
                  <c:v>0.42000000000000026</c:v>
                </c:pt>
                <c:pt idx="1897">
                  <c:v>0.32000000000000028</c:v>
                </c:pt>
                <c:pt idx="1898">
                  <c:v>-0.25999999999999945</c:v>
                </c:pt>
                <c:pt idx="1899">
                  <c:v>-0.58000000000000007</c:v>
                </c:pt>
                <c:pt idx="1900">
                  <c:v>-0.78</c:v>
                </c:pt>
                <c:pt idx="1901">
                  <c:v>-0.98000000000000009</c:v>
                </c:pt>
                <c:pt idx="1902">
                  <c:v>-0.71999999999999953</c:v>
                </c:pt>
                <c:pt idx="1903">
                  <c:v>-0.1</c:v>
                </c:pt>
                <c:pt idx="1904">
                  <c:v>0.12000000000000029</c:v>
                </c:pt>
                <c:pt idx="1905">
                  <c:v>0.3</c:v>
                </c:pt>
                <c:pt idx="1906">
                  <c:v>0.48000000000000009</c:v>
                </c:pt>
                <c:pt idx="1907">
                  <c:v>0.18000000000000008</c:v>
                </c:pt>
                <c:pt idx="1908">
                  <c:v>0</c:v>
                </c:pt>
                <c:pt idx="1909">
                  <c:v>-1.9999999999999928E-2</c:v>
                </c:pt>
                <c:pt idx="1910">
                  <c:v>-0.15999999999999978</c:v>
                </c:pt>
                <c:pt idx="1911">
                  <c:v>-0.1</c:v>
                </c:pt>
                <c:pt idx="1912">
                  <c:v>0.17999999999999972</c:v>
                </c:pt>
                <c:pt idx="1913">
                  <c:v>0.15999999999999978</c:v>
                </c:pt>
                <c:pt idx="1914">
                  <c:v>0.11999999999999993</c:v>
                </c:pt>
                <c:pt idx="1915">
                  <c:v>0.23999999999999985</c:v>
                </c:pt>
                <c:pt idx="1916">
                  <c:v>0.16000000000000014</c:v>
                </c:pt>
                <c:pt idx="1917">
                  <c:v>0.40000000000000036</c:v>
                </c:pt>
                <c:pt idx="1918">
                  <c:v>0.18000000000000044</c:v>
                </c:pt>
                <c:pt idx="1919">
                  <c:v>0.30000000000000038</c:v>
                </c:pt>
                <c:pt idx="1920">
                  <c:v>0.20000000000000034</c:v>
                </c:pt>
                <c:pt idx="1921">
                  <c:v>2.0000000000000285E-2</c:v>
                </c:pt>
                <c:pt idx="1922">
                  <c:v>-3.9999999999999855E-2</c:v>
                </c:pt>
                <c:pt idx="1923">
                  <c:v>0.14000000000000021</c:v>
                </c:pt>
                <c:pt idx="1924">
                  <c:v>-0.25999999999999979</c:v>
                </c:pt>
                <c:pt idx="1925">
                  <c:v>-0.35999999999999976</c:v>
                </c:pt>
                <c:pt idx="1926">
                  <c:v>-0.53999999999999981</c:v>
                </c:pt>
                <c:pt idx="1927">
                  <c:v>-0.88000000000000012</c:v>
                </c:pt>
                <c:pt idx="1928">
                  <c:v>-1.1400000000000006</c:v>
                </c:pt>
                <c:pt idx="1929">
                  <c:v>-1.2800000000000007</c:v>
                </c:pt>
                <c:pt idx="1930">
                  <c:v>-1.5200000000000009</c:v>
                </c:pt>
                <c:pt idx="1931">
                  <c:v>-1.0800000000000007</c:v>
                </c:pt>
                <c:pt idx="1932">
                  <c:v>-0.96000000000000052</c:v>
                </c:pt>
                <c:pt idx="1933">
                  <c:v>-0.41999999999999993</c:v>
                </c:pt>
                <c:pt idx="1934">
                  <c:v>-5.999999999999979E-2</c:v>
                </c:pt>
                <c:pt idx="1935">
                  <c:v>6.0000000000000497E-2</c:v>
                </c:pt>
                <c:pt idx="1936">
                  <c:v>6.0000000000000143E-2</c:v>
                </c:pt>
                <c:pt idx="1937">
                  <c:v>-0.28000000000000008</c:v>
                </c:pt>
                <c:pt idx="1938">
                  <c:v>-0.76000000000000012</c:v>
                </c:pt>
                <c:pt idx="1939">
                  <c:v>-0.85999999999999976</c:v>
                </c:pt>
                <c:pt idx="1940">
                  <c:v>-0.82</c:v>
                </c:pt>
                <c:pt idx="1941">
                  <c:v>-0.75999999999999979</c:v>
                </c:pt>
                <c:pt idx="1942">
                  <c:v>-0.53999999999999981</c:v>
                </c:pt>
                <c:pt idx="1943">
                  <c:v>-0.33999999999999986</c:v>
                </c:pt>
                <c:pt idx="1944">
                  <c:v>-0.2</c:v>
                </c:pt>
                <c:pt idx="1945">
                  <c:v>-0.1</c:v>
                </c:pt>
                <c:pt idx="1946">
                  <c:v>-0.7000000000000004</c:v>
                </c:pt>
                <c:pt idx="1947">
                  <c:v>-1.0000000000000004</c:v>
                </c:pt>
                <c:pt idx="1948">
                  <c:v>-1.2600000000000005</c:v>
                </c:pt>
                <c:pt idx="1949">
                  <c:v>-1.4800000000000004</c:v>
                </c:pt>
                <c:pt idx="1950">
                  <c:v>-1.5400000000000005</c:v>
                </c:pt>
                <c:pt idx="1951">
                  <c:v>-1.08</c:v>
                </c:pt>
                <c:pt idx="1952">
                  <c:v>-0.72</c:v>
                </c:pt>
                <c:pt idx="1953">
                  <c:v>-0.7000000000000004</c:v>
                </c:pt>
                <c:pt idx="1954">
                  <c:v>-0.54000000000000059</c:v>
                </c:pt>
                <c:pt idx="1955">
                  <c:v>-0.32000000000000062</c:v>
                </c:pt>
                <c:pt idx="1956">
                  <c:v>-0.52000000000000102</c:v>
                </c:pt>
                <c:pt idx="1957">
                  <c:v>-0.38000000000000078</c:v>
                </c:pt>
                <c:pt idx="1958">
                  <c:v>-8.0000000000000071E-2</c:v>
                </c:pt>
                <c:pt idx="1959">
                  <c:v>-1.9999999999999928E-2</c:v>
                </c:pt>
                <c:pt idx="1960">
                  <c:v>-0.15999999999999942</c:v>
                </c:pt>
                <c:pt idx="1961">
                  <c:v>-0.23999999999999916</c:v>
                </c:pt>
                <c:pt idx="1962">
                  <c:v>-0.23999999999999949</c:v>
                </c:pt>
                <c:pt idx="1963">
                  <c:v>-0.4599999999999998</c:v>
                </c:pt>
                <c:pt idx="1964">
                  <c:v>-6.0000000000000143E-2</c:v>
                </c:pt>
                <c:pt idx="1965">
                  <c:v>1.9999999999999574E-2</c:v>
                </c:pt>
                <c:pt idx="1966">
                  <c:v>7.999999999999971E-2</c:v>
                </c:pt>
                <c:pt idx="1967">
                  <c:v>-8.0000000000000071E-2</c:v>
                </c:pt>
                <c:pt idx="1968">
                  <c:v>-4.0000000000000216E-2</c:v>
                </c:pt>
                <c:pt idx="1969">
                  <c:v>-0.37999999999999973</c:v>
                </c:pt>
                <c:pt idx="1970">
                  <c:v>-0.43999999999999984</c:v>
                </c:pt>
                <c:pt idx="1971">
                  <c:v>-0.32000000000000028</c:v>
                </c:pt>
                <c:pt idx="1972">
                  <c:v>-0.36000000000000015</c:v>
                </c:pt>
                <c:pt idx="1973">
                  <c:v>-0.21999999999999992</c:v>
                </c:pt>
                <c:pt idx="1974">
                  <c:v>-0.2</c:v>
                </c:pt>
                <c:pt idx="1975">
                  <c:v>-0.15999999999999978</c:v>
                </c:pt>
                <c:pt idx="1976">
                  <c:v>-0.23999999999999949</c:v>
                </c:pt>
                <c:pt idx="1977">
                  <c:v>-1.9999999999999928E-2</c:v>
                </c:pt>
                <c:pt idx="1978">
                  <c:v>5.999999999999979E-2</c:v>
                </c:pt>
                <c:pt idx="1979">
                  <c:v>-0.1600000000000005</c:v>
                </c:pt>
                <c:pt idx="1980">
                  <c:v>-0.30000000000000038</c:v>
                </c:pt>
                <c:pt idx="1981">
                  <c:v>-0.30000000000000071</c:v>
                </c:pt>
                <c:pt idx="1982">
                  <c:v>-0.40000000000000036</c:v>
                </c:pt>
                <c:pt idx="1983">
                  <c:v>-0.50000000000000033</c:v>
                </c:pt>
                <c:pt idx="1984">
                  <c:v>-0.54000000000000059</c:v>
                </c:pt>
                <c:pt idx="1985">
                  <c:v>-0.48000000000000076</c:v>
                </c:pt>
                <c:pt idx="1986">
                  <c:v>-0.46000000000000052</c:v>
                </c:pt>
                <c:pt idx="1987">
                  <c:v>-0.60000000000000031</c:v>
                </c:pt>
                <c:pt idx="1988">
                  <c:v>-0.48000000000000009</c:v>
                </c:pt>
                <c:pt idx="1989">
                  <c:v>-0.2</c:v>
                </c:pt>
                <c:pt idx="1990">
                  <c:v>-0.14000000000000021</c:v>
                </c:pt>
                <c:pt idx="1991">
                  <c:v>-0.48000000000000043</c:v>
                </c:pt>
                <c:pt idx="1992">
                  <c:v>-0.2800000000000008</c:v>
                </c:pt>
                <c:pt idx="1993">
                  <c:v>-0.36000000000000087</c:v>
                </c:pt>
                <c:pt idx="1994">
                  <c:v>-0.50000000000000067</c:v>
                </c:pt>
                <c:pt idx="1995">
                  <c:v>-0.46000000000000013</c:v>
                </c:pt>
                <c:pt idx="1996">
                  <c:v>-9.9999999999999645E-2</c:v>
                </c:pt>
                <c:pt idx="1997">
                  <c:v>-0.31999999999999956</c:v>
                </c:pt>
                <c:pt idx="1998">
                  <c:v>-0.51999999999999957</c:v>
                </c:pt>
                <c:pt idx="1999">
                  <c:v>-0.55999999999999939</c:v>
                </c:pt>
                <c:pt idx="2000">
                  <c:v>-0.9199999999999996</c:v>
                </c:pt>
                <c:pt idx="2001">
                  <c:v>-1.1000000000000001</c:v>
                </c:pt>
                <c:pt idx="2002">
                  <c:v>-1.1199999999999999</c:v>
                </c:pt>
                <c:pt idx="2003">
                  <c:v>-1.1599999999999997</c:v>
                </c:pt>
                <c:pt idx="2004">
                  <c:v>-1.0799999999999996</c:v>
                </c:pt>
                <c:pt idx="2005">
                  <c:v>-1.1999999999999997</c:v>
                </c:pt>
                <c:pt idx="2006">
                  <c:v>-1.2399999999999995</c:v>
                </c:pt>
                <c:pt idx="2007">
                  <c:v>-1.4799999999999993</c:v>
                </c:pt>
                <c:pt idx="2008">
                  <c:v>-1.0599999999999998</c:v>
                </c:pt>
                <c:pt idx="2009">
                  <c:v>-1.0399999999999998</c:v>
                </c:pt>
                <c:pt idx="2010">
                  <c:v>-0.58000000000000007</c:v>
                </c:pt>
                <c:pt idx="2011">
                  <c:v>-0.7</c:v>
                </c:pt>
                <c:pt idx="2012">
                  <c:v>-0.4</c:v>
                </c:pt>
                <c:pt idx="2013">
                  <c:v>-0.57999999999999974</c:v>
                </c:pt>
                <c:pt idx="2014">
                  <c:v>-0.53999999999999981</c:v>
                </c:pt>
                <c:pt idx="2015">
                  <c:v>-0.71999999999999953</c:v>
                </c:pt>
                <c:pt idx="2016">
                  <c:v>-0.53999999999999981</c:v>
                </c:pt>
                <c:pt idx="2017">
                  <c:v>-0.18000000000000008</c:v>
                </c:pt>
                <c:pt idx="2018">
                  <c:v>-8.0000000000000071E-2</c:v>
                </c:pt>
                <c:pt idx="2019">
                  <c:v>-8.0000000000000071E-2</c:v>
                </c:pt>
                <c:pt idx="2020">
                  <c:v>9.9999999999999645E-2</c:v>
                </c:pt>
                <c:pt idx="2021">
                  <c:v>0.17999999999999972</c:v>
                </c:pt>
                <c:pt idx="2022">
                  <c:v>-0.60000000000000031</c:v>
                </c:pt>
                <c:pt idx="2023">
                  <c:v>-0.50000000000000033</c:v>
                </c:pt>
                <c:pt idx="2024">
                  <c:v>-0.46000000000000052</c:v>
                </c:pt>
                <c:pt idx="2025">
                  <c:v>-0.72000000000000064</c:v>
                </c:pt>
                <c:pt idx="2026">
                  <c:v>-0.52000000000000024</c:v>
                </c:pt>
                <c:pt idx="2027">
                  <c:v>-0.28000000000000008</c:v>
                </c:pt>
                <c:pt idx="2028">
                  <c:v>-0.56000000000000016</c:v>
                </c:pt>
                <c:pt idx="2029">
                  <c:v>-0.67999999999999972</c:v>
                </c:pt>
                <c:pt idx="2030">
                  <c:v>-0.89999999999999969</c:v>
                </c:pt>
                <c:pt idx="2031">
                  <c:v>-1.3399999999999999</c:v>
                </c:pt>
                <c:pt idx="2032">
                  <c:v>-1.5399999999999998</c:v>
                </c:pt>
                <c:pt idx="2033">
                  <c:v>-1.4599999999999997</c:v>
                </c:pt>
                <c:pt idx="2034">
                  <c:v>-1.48</c:v>
                </c:pt>
                <c:pt idx="2035">
                  <c:v>-1.28</c:v>
                </c:pt>
                <c:pt idx="2036">
                  <c:v>-1.06</c:v>
                </c:pt>
                <c:pt idx="2037">
                  <c:v>-0.64000000000000024</c:v>
                </c:pt>
                <c:pt idx="2038">
                  <c:v>-0.76000000000000012</c:v>
                </c:pt>
                <c:pt idx="2039">
                  <c:v>-0.82000000000000028</c:v>
                </c:pt>
                <c:pt idx="2040">
                  <c:v>-0.7000000000000004</c:v>
                </c:pt>
                <c:pt idx="2041">
                  <c:v>-0.72000000000000031</c:v>
                </c:pt>
                <c:pt idx="2042">
                  <c:v>-0.52000000000000024</c:v>
                </c:pt>
                <c:pt idx="2043">
                  <c:v>-0.34000000000000058</c:v>
                </c:pt>
                <c:pt idx="2044">
                  <c:v>-0.48000000000000043</c:v>
                </c:pt>
                <c:pt idx="2045">
                  <c:v>-0.36000000000000049</c:v>
                </c:pt>
                <c:pt idx="2046">
                  <c:v>-0.60000000000000075</c:v>
                </c:pt>
                <c:pt idx="2047">
                  <c:v>-0.84000000000000052</c:v>
                </c:pt>
                <c:pt idx="2048">
                  <c:v>-1.0000000000000004</c:v>
                </c:pt>
                <c:pt idx="2049">
                  <c:v>-0.8600000000000001</c:v>
                </c:pt>
                <c:pt idx="2050">
                  <c:v>-0.83999999999999986</c:v>
                </c:pt>
                <c:pt idx="2051">
                  <c:v>-0.61999999999999955</c:v>
                </c:pt>
                <c:pt idx="2052">
                  <c:v>-0.4</c:v>
                </c:pt>
                <c:pt idx="2053">
                  <c:v>-0.82000000000000028</c:v>
                </c:pt>
                <c:pt idx="2054">
                  <c:v>-0.98000000000000043</c:v>
                </c:pt>
                <c:pt idx="2055">
                  <c:v>-1.2600000000000005</c:v>
                </c:pt>
                <c:pt idx="2056">
                  <c:v>-0.96000000000000052</c:v>
                </c:pt>
                <c:pt idx="2057">
                  <c:v>-1.1400000000000001</c:v>
                </c:pt>
                <c:pt idx="2058">
                  <c:v>-0.85999999999999976</c:v>
                </c:pt>
                <c:pt idx="2059">
                  <c:v>-0.72</c:v>
                </c:pt>
                <c:pt idx="2060">
                  <c:v>-0.55999999999999983</c:v>
                </c:pt>
                <c:pt idx="2061">
                  <c:v>-0.73999999999999988</c:v>
                </c:pt>
                <c:pt idx="2062">
                  <c:v>-0.8</c:v>
                </c:pt>
                <c:pt idx="2063">
                  <c:v>-0.82000000000000028</c:v>
                </c:pt>
                <c:pt idx="2064">
                  <c:v>-1.1400000000000001</c:v>
                </c:pt>
                <c:pt idx="2065">
                  <c:v>-1.2000000000000004</c:v>
                </c:pt>
                <c:pt idx="2066">
                  <c:v>-1.5600000000000005</c:v>
                </c:pt>
                <c:pt idx="2067">
                  <c:v>-1.6200000000000003</c:v>
                </c:pt>
                <c:pt idx="2068">
                  <c:v>-1.3800000000000001</c:v>
                </c:pt>
                <c:pt idx="2069">
                  <c:v>-1.2400000000000002</c:v>
                </c:pt>
                <c:pt idx="2070">
                  <c:v>-1.2400000000000002</c:v>
                </c:pt>
                <c:pt idx="2071">
                  <c:v>-0.73999999999999988</c:v>
                </c:pt>
                <c:pt idx="2072">
                  <c:v>-0.61999999999999988</c:v>
                </c:pt>
                <c:pt idx="2073">
                  <c:v>-0.7</c:v>
                </c:pt>
                <c:pt idx="2074">
                  <c:v>-0.33999999999999986</c:v>
                </c:pt>
                <c:pt idx="2075">
                  <c:v>-0.31999999999999995</c:v>
                </c:pt>
                <c:pt idx="2076">
                  <c:v>-0.36000000000000015</c:v>
                </c:pt>
                <c:pt idx="2077">
                  <c:v>-0.60000000000000031</c:v>
                </c:pt>
                <c:pt idx="2078">
                  <c:v>-0.88000000000000045</c:v>
                </c:pt>
                <c:pt idx="2079">
                  <c:v>-1.0000000000000004</c:v>
                </c:pt>
                <c:pt idx="2080">
                  <c:v>-0.66000000000000048</c:v>
                </c:pt>
                <c:pt idx="2081">
                  <c:v>-1.0000000000000004</c:v>
                </c:pt>
                <c:pt idx="2082">
                  <c:v>-0.62000000000000033</c:v>
                </c:pt>
                <c:pt idx="2083">
                  <c:v>-0.46000000000000013</c:v>
                </c:pt>
                <c:pt idx="2084">
                  <c:v>-0.72000000000000031</c:v>
                </c:pt>
                <c:pt idx="2085">
                  <c:v>-0.98000000000000009</c:v>
                </c:pt>
                <c:pt idx="2086">
                  <c:v>-0.74000000000000021</c:v>
                </c:pt>
                <c:pt idx="2087">
                  <c:v>-0.91999999999999993</c:v>
                </c:pt>
                <c:pt idx="2088">
                  <c:v>-0.8600000000000001</c:v>
                </c:pt>
                <c:pt idx="2089">
                  <c:v>-0.44000000000000022</c:v>
                </c:pt>
                <c:pt idx="2090">
                  <c:v>-0.46000000000000013</c:v>
                </c:pt>
                <c:pt idx="2091">
                  <c:v>-0.38000000000000006</c:v>
                </c:pt>
                <c:pt idx="2092">
                  <c:v>-0.54000000000000026</c:v>
                </c:pt>
                <c:pt idx="2093">
                  <c:v>-0.4599999999999998</c:v>
                </c:pt>
                <c:pt idx="2094">
                  <c:v>-0.53999999999999948</c:v>
                </c:pt>
                <c:pt idx="2095">
                  <c:v>-0.27999999999999969</c:v>
                </c:pt>
                <c:pt idx="2096">
                  <c:v>-0.25999999999999979</c:v>
                </c:pt>
                <c:pt idx="2097">
                  <c:v>-5.999999999999979E-2</c:v>
                </c:pt>
                <c:pt idx="2098">
                  <c:v>-0.18000000000000008</c:v>
                </c:pt>
                <c:pt idx="2099">
                  <c:v>-0.36000000000000015</c:v>
                </c:pt>
                <c:pt idx="2100">
                  <c:v>-0.95999999999999974</c:v>
                </c:pt>
                <c:pt idx="2101">
                  <c:v>-1.1999999999999997</c:v>
                </c:pt>
                <c:pt idx="2102">
                  <c:v>-1.1399999999999999</c:v>
                </c:pt>
                <c:pt idx="2103">
                  <c:v>-1.2599999999999998</c:v>
                </c:pt>
                <c:pt idx="2104">
                  <c:v>-1.48</c:v>
                </c:pt>
                <c:pt idx="2105">
                  <c:v>-0.78000000000000047</c:v>
                </c:pt>
                <c:pt idx="2106">
                  <c:v>-0.30000000000000038</c:v>
                </c:pt>
                <c:pt idx="2107">
                  <c:v>-0.18000000000000008</c:v>
                </c:pt>
                <c:pt idx="2108">
                  <c:v>0.27999999999999969</c:v>
                </c:pt>
                <c:pt idx="2109">
                  <c:v>0.18000000000000008</c:v>
                </c:pt>
                <c:pt idx="2110">
                  <c:v>-0.35999999999999976</c:v>
                </c:pt>
                <c:pt idx="2111">
                  <c:v>-0.61999999999999988</c:v>
                </c:pt>
                <c:pt idx="2112">
                  <c:v>-0.7</c:v>
                </c:pt>
                <c:pt idx="2113">
                  <c:v>-0.75999999999999979</c:v>
                </c:pt>
                <c:pt idx="2114">
                  <c:v>-0.5</c:v>
                </c:pt>
                <c:pt idx="2115">
                  <c:v>-0.53999999999999981</c:v>
                </c:pt>
                <c:pt idx="2116">
                  <c:v>-0.7</c:v>
                </c:pt>
                <c:pt idx="2117">
                  <c:v>-0.88000000000000012</c:v>
                </c:pt>
                <c:pt idx="2118">
                  <c:v>-1.1000000000000001</c:v>
                </c:pt>
                <c:pt idx="2119">
                  <c:v>-1.1800000000000002</c:v>
                </c:pt>
                <c:pt idx="2120">
                  <c:v>-1.0400000000000003</c:v>
                </c:pt>
                <c:pt idx="2121">
                  <c:v>-0.94000000000000017</c:v>
                </c:pt>
                <c:pt idx="2122">
                  <c:v>-0.82</c:v>
                </c:pt>
                <c:pt idx="2123">
                  <c:v>-0.9</c:v>
                </c:pt>
                <c:pt idx="2124">
                  <c:v>-0.7</c:v>
                </c:pt>
                <c:pt idx="2125">
                  <c:v>-0.3</c:v>
                </c:pt>
                <c:pt idx="2126">
                  <c:v>-0.48000000000000009</c:v>
                </c:pt>
                <c:pt idx="2127">
                  <c:v>-0.46000000000000052</c:v>
                </c:pt>
                <c:pt idx="2128">
                  <c:v>-0.30000000000000071</c:v>
                </c:pt>
                <c:pt idx="2129">
                  <c:v>-0.1600000000000005</c:v>
                </c:pt>
                <c:pt idx="2130">
                  <c:v>-0.40000000000000036</c:v>
                </c:pt>
                <c:pt idx="2131">
                  <c:v>-0.1600000000000005</c:v>
                </c:pt>
                <c:pt idx="2132">
                  <c:v>-0.10000000000000035</c:v>
                </c:pt>
                <c:pt idx="2133">
                  <c:v>-0.24000000000000021</c:v>
                </c:pt>
                <c:pt idx="2134">
                  <c:v>-0.26000000000000051</c:v>
                </c:pt>
                <c:pt idx="2135">
                  <c:v>-0.42000000000000065</c:v>
                </c:pt>
                <c:pt idx="2136">
                  <c:v>-0.76000000000000045</c:v>
                </c:pt>
                <c:pt idx="2137">
                  <c:v>-0.94000000000000017</c:v>
                </c:pt>
                <c:pt idx="2138">
                  <c:v>-0.76000000000000045</c:v>
                </c:pt>
                <c:pt idx="2139">
                  <c:v>-1.3200000000000003</c:v>
                </c:pt>
                <c:pt idx="2140">
                  <c:v>-1.3200000000000003</c:v>
                </c:pt>
                <c:pt idx="2141">
                  <c:v>-0.98000000000000009</c:v>
                </c:pt>
                <c:pt idx="2142">
                  <c:v>-0.98000000000000009</c:v>
                </c:pt>
                <c:pt idx="2143">
                  <c:v>-0.97999999999999976</c:v>
                </c:pt>
                <c:pt idx="2144">
                  <c:v>-0.49999999999999967</c:v>
                </c:pt>
                <c:pt idx="2145">
                  <c:v>-0.4199999999999996</c:v>
                </c:pt>
                <c:pt idx="2146">
                  <c:v>-0.4399999999999995</c:v>
                </c:pt>
                <c:pt idx="2147">
                  <c:v>-0.69999999999999962</c:v>
                </c:pt>
                <c:pt idx="2148">
                  <c:v>-0.51999999999999957</c:v>
                </c:pt>
                <c:pt idx="2149">
                  <c:v>-0.4599999999999998</c:v>
                </c:pt>
                <c:pt idx="2150">
                  <c:v>-0.6399999999999999</c:v>
                </c:pt>
                <c:pt idx="2151">
                  <c:v>-0.8600000000000001</c:v>
                </c:pt>
                <c:pt idx="2152">
                  <c:v>-0.66000000000000014</c:v>
                </c:pt>
                <c:pt idx="2153">
                  <c:v>-0.82000000000000028</c:v>
                </c:pt>
                <c:pt idx="2154">
                  <c:v>-1.02</c:v>
                </c:pt>
                <c:pt idx="2155">
                  <c:v>-0.73999999999999988</c:v>
                </c:pt>
                <c:pt idx="2156">
                  <c:v>-0.59999999999999964</c:v>
                </c:pt>
                <c:pt idx="2157">
                  <c:v>-0.23999999999999949</c:v>
                </c:pt>
                <c:pt idx="2158">
                  <c:v>-0.4199999999999996</c:v>
                </c:pt>
                <c:pt idx="2159">
                  <c:v>-0.11999999999999958</c:v>
                </c:pt>
                <c:pt idx="2160">
                  <c:v>-0.23999999999999985</c:v>
                </c:pt>
                <c:pt idx="2161">
                  <c:v>-0.37999999999999973</c:v>
                </c:pt>
                <c:pt idx="2162">
                  <c:v>-0.61999999999999988</c:v>
                </c:pt>
                <c:pt idx="2163">
                  <c:v>-0.8</c:v>
                </c:pt>
                <c:pt idx="2164">
                  <c:v>-0.91999999999999993</c:v>
                </c:pt>
                <c:pt idx="2165">
                  <c:v>-1.0399999999999996</c:v>
                </c:pt>
                <c:pt idx="2166">
                  <c:v>-1.2399999999999998</c:v>
                </c:pt>
                <c:pt idx="2167">
                  <c:v>-0.95999999999999974</c:v>
                </c:pt>
                <c:pt idx="2168">
                  <c:v>-0.97999999999999932</c:v>
                </c:pt>
                <c:pt idx="2169">
                  <c:v>-0.79999999999999927</c:v>
                </c:pt>
                <c:pt idx="2170">
                  <c:v>-0.69999999999999962</c:v>
                </c:pt>
                <c:pt idx="2171">
                  <c:v>-0.29999999999999927</c:v>
                </c:pt>
                <c:pt idx="2172">
                  <c:v>-0.75999999999999945</c:v>
                </c:pt>
                <c:pt idx="2173">
                  <c:v>-0.27999999999999969</c:v>
                </c:pt>
                <c:pt idx="2174">
                  <c:v>-0.48000000000000009</c:v>
                </c:pt>
                <c:pt idx="2175">
                  <c:v>-0.38000000000000006</c:v>
                </c:pt>
                <c:pt idx="2176">
                  <c:v>-0.42000000000000026</c:v>
                </c:pt>
                <c:pt idx="2177">
                  <c:v>-0.30000000000000038</c:v>
                </c:pt>
                <c:pt idx="2178">
                  <c:v>-0.7000000000000004</c:v>
                </c:pt>
                <c:pt idx="2179">
                  <c:v>-0.76000000000000012</c:v>
                </c:pt>
                <c:pt idx="2180">
                  <c:v>-0.7</c:v>
                </c:pt>
                <c:pt idx="2181">
                  <c:v>-0.9</c:v>
                </c:pt>
                <c:pt idx="2182">
                  <c:v>-0.8</c:v>
                </c:pt>
                <c:pt idx="2183">
                  <c:v>-0.51999999999999991</c:v>
                </c:pt>
                <c:pt idx="2184">
                  <c:v>-0.8600000000000001</c:v>
                </c:pt>
                <c:pt idx="2185">
                  <c:v>-0.8600000000000001</c:v>
                </c:pt>
                <c:pt idx="2186">
                  <c:v>-0.72000000000000031</c:v>
                </c:pt>
                <c:pt idx="2187">
                  <c:v>-0.78000000000000047</c:v>
                </c:pt>
                <c:pt idx="2188">
                  <c:v>-0.70000000000000073</c:v>
                </c:pt>
                <c:pt idx="2189">
                  <c:v>-0.38000000000000078</c:v>
                </c:pt>
                <c:pt idx="2190">
                  <c:v>-0.30000000000000071</c:v>
                </c:pt>
                <c:pt idx="2191">
                  <c:v>0.11999999999999958</c:v>
                </c:pt>
                <c:pt idx="2192">
                  <c:v>0.21999999999999992</c:v>
                </c:pt>
                <c:pt idx="2193">
                  <c:v>0.16000000000000014</c:v>
                </c:pt>
                <c:pt idx="2194">
                  <c:v>4.0000000000000216E-2</c:v>
                </c:pt>
                <c:pt idx="2195">
                  <c:v>-0.18000000000000008</c:v>
                </c:pt>
                <c:pt idx="2196">
                  <c:v>-0.51999999999999991</c:v>
                </c:pt>
                <c:pt idx="2197">
                  <c:v>-0.6399999999999999</c:v>
                </c:pt>
                <c:pt idx="2198">
                  <c:v>-0.73999999999999988</c:v>
                </c:pt>
                <c:pt idx="2199">
                  <c:v>-0.6</c:v>
                </c:pt>
                <c:pt idx="2200">
                  <c:v>-0.85999999999999976</c:v>
                </c:pt>
                <c:pt idx="2201">
                  <c:v>-0.61999999999999988</c:v>
                </c:pt>
                <c:pt idx="2202">
                  <c:v>-0.58000000000000007</c:v>
                </c:pt>
                <c:pt idx="2203">
                  <c:v>-0.5</c:v>
                </c:pt>
                <c:pt idx="2204">
                  <c:v>-0.6</c:v>
                </c:pt>
                <c:pt idx="2205">
                  <c:v>-0.56000000000000016</c:v>
                </c:pt>
                <c:pt idx="2206">
                  <c:v>-1.1200000000000003</c:v>
                </c:pt>
                <c:pt idx="2207">
                  <c:v>-1.2200000000000002</c:v>
                </c:pt>
                <c:pt idx="2208">
                  <c:v>-1.4200000000000004</c:v>
                </c:pt>
                <c:pt idx="2209">
                  <c:v>-1.5</c:v>
                </c:pt>
                <c:pt idx="2210">
                  <c:v>-0.8600000000000001</c:v>
                </c:pt>
                <c:pt idx="2211">
                  <c:v>-0.56000000000000016</c:v>
                </c:pt>
                <c:pt idx="2212">
                  <c:v>-0.66000000000000014</c:v>
                </c:pt>
                <c:pt idx="2213">
                  <c:v>-0.78</c:v>
                </c:pt>
                <c:pt idx="2214">
                  <c:v>-0.21999999999999992</c:v>
                </c:pt>
                <c:pt idx="2215">
                  <c:v>-0.39999999999999963</c:v>
                </c:pt>
                <c:pt idx="2216">
                  <c:v>-5.9999999999999429E-2</c:v>
                </c:pt>
                <c:pt idx="2217">
                  <c:v>0.40000000000000036</c:v>
                </c:pt>
                <c:pt idx="2218">
                  <c:v>0.54000000000000026</c:v>
                </c:pt>
                <c:pt idx="2219">
                  <c:v>0.11999999999999993</c:v>
                </c:pt>
                <c:pt idx="2220">
                  <c:v>-0.34000000000000019</c:v>
                </c:pt>
                <c:pt idx="2221">
                  <c:v>-0.80000000000000038</c:v>
                </c:pt>
                <c:pt idx="2222">
                  <c:v>-1.08</c:v>
                </c:pt>
                <c:pt idx="2223">
                  <c:v>-1.1599999999999997</c:v>
                </c:pt>
                <c:pt idx="2224">
                  <c:v>-1.0999999999999996</c:v>
                </c:pt>
                <c:pt idx="2225">
                  <c:v>-0.81999999999999962</c:v>
                </c:pt>
                <c:pt idx="2226">
                  <c:v>-0.69999999999999962</c:v>
                </c:pt>
                <c:pt idx="2227">
                  <c:v>-0.91999999999999993</c:v>
                </c:pt>
                <c:pt idx="2228">
                  <c:v>-0.7</c:v>
                </c:pt>
                <c:pt idx="2229">
                  <c:v>-0.76000000000000012</c:v>
                </c:pt>
                <c:pt idx="2230">
                  <c:v>-0.52000000000000024</c:v>
                </c:pt>
                <c:pt idx="2231">
                  <c:v>-0.64000000000000024</c:v>
                </c:pt>
                <c:pt idx="2232">
                  <c:v>0</c:v>
                </c:pt>
                <c:pt idx="2233">
                  <c:v>-0.12000000000000029</c:v>
                </c:pt>
                <c:pt idx="2234">
                  <c:v>-0.21999999999999992</c:v>
                </c:pt>
                <c:pt idx="2235">
                  <c:v>-0.77999999999999969</c:v>
                </c:pt>
                <c:pt idx="2236">
                  <c:v>-0.69999999999999962</c:v>
                </c:pt>
                <c:pt idx="2237">
                  <c:v>-1.2999999999999996</c:v>
                </c:pt>
                <c:pt idx="2238">
                  <c:v>-1.2799999999999998</c:v>
                </c:pt>
                <c:pt idx="2239">
                  <c:v>-1.08</c:v>
                </c:pt>
                <c:pt idx="2240">
                  <c:v>-0.94000000000000017</c:v>
                </c:pt>
                <c:pt idx="2241">
                  <c:v>-1.3200000000000003</c:v>
                </c:pt>
                <c:pt idx="2242">
                  <c:v>-1.2400000000000002</c:v>
                </c:pt>
                <c:pt idx="2243">
                  <c:v>-1.1400000000000001</c:v>
                </c:pt>
                <c:pt idx="2244">
                  <c:v>-1.3000000000000003</c:v>
                </c:pt>
                <c:pt idx="2245">
                  <c:v>-1.3600000000000005</c:v>
                </c:pt>
                <c:pt idx="2246">
                  <c:v>-0.94000000000000061</c:v>
                </c:pt>
                <c:pt idx="2247">
                  <c:v>-1.0600000000000005</c:v>
                </c:pt>
                <c:pt idx="2248">
                  <c:v>-1.3400000000000005</c:v>
                </c:pt>
                <c:pt idx="2249">
                  <c:v>-1.4200000000000004</c:v>
                </c:pt>
                <c:pt idx="2250">
                  <c:v>-1.1600000000000001</c:v>
                </c:pt>
                <c:pt idx="2251">
                  <c:v>-1.1800000000000002</c:v>
                </c:pt>
                <c:pt idx="2252">
                  <c:v>-0.88000000000000012</c:v>
                </c:pt>
                <c:pt idx="2253">
                  <c:v>-0.9</c:v>
                </c:pt>
                <c:pt idx="2254">
                  <c:v>-0.65999999999999981</c:v>
                </c:pt>
                <c:pt idx="2255">
                  <c:v>-0.72</c:v>
                </c:pt>
                <c:pt idx="2256">
                  <c:v>-0.5</c:v>
                </c:pt>
                <c:pt idx="2257">
                  <c:v>-0.76000000000000045</c:v>
                </c:pt>
                <c:pt idx="2258">
                  <c:v>-0.64000000000000024</c:v>
                </c:pt>
                <c:pt idx="2259">
                  <c:v>-0.6400000000000009</c:v>
                </c:pt>
                <c:pt idx="2260">
                  <c:v>-0.82000000000000062</c:v>
                </c:pt>
                <c:pt idx="2261">
                  <c:v>-1.0400000000000003</c:v>
                </c:pt>
                <c:pt idx="2262">
                  <c:v>-1.2399999999999998</c:v>
                </c:pt>
                <c:pt idx="2263">
                  <c:v>-1.1600000000000001</c:v>
                </c:pt>
                <c:pt idx="2264">
                  <c:v>-1.1199999999999997</c:v>
                </c:pt>
                <c:pt idx="2265">
                  <c:v>-0.95999999999999941</c:v>
                </c:pt>
                <c:pt idx="2266">
                  <c:v>-1.22</c:v>
                </c:pt>
                <c:pt idx="2267">
                  <c:v>-0.78</c:v>
                </c:pt>
                <c:pt idx="2268">
                  <c:v>-0.91999999999999993</c:v>
                </c:pt>
                <c:pt idx="2269">
                  <c:v>-1.1599999999999997</c:v>
                </c:pt>
                <c:pt idx="2270">
                  <c:v>-0.78</c:v>
                </c:pt>
                <c:pt idx="2271">
                  <c:v>-0.78000000000000047</c:v>
                </c:pt>
                <c:pt idx="2272">
                  <c:v>-1.1200000000000003</c:v>
                </c:pt>
                <c:pt idx="2273">
                  <c:v>-1.1600000000000001</c:v>
                </c:pt>
                <c:pt idx="2274">
                  <c:v>-1.0800000000000005</c:v>
                </c:pt>
                <c:pt idx="2275">
                  <c:v>-1.6</c:v>
                </c:pt>
                <c:pt idx="2276">
                  <c:v>-1.3799999999999997</c:v>
                </c:pt>
                <c:pt idx="2277">
                  <c:v>-0.97999999999999976</c:v>
                </c:pt>
                <c:pt idx="2278">
                  <c:v>-0.93999999999999984</c:v>
                </c:pt>
                <c:pt idx="2279">
                  <c:v>-0.69999999999999929</c:v>
                </c:pt>
                <c:pt idx="2280">
                  <c:v>-0.59999999999999931</c:v>
                </c:pt>
                <c:pt idx="2281">
                  <c:v>-0.63999999999999913</c:v>
                </c:pt>
                <c:pt idx="2282">
                  <c:v>-0.51999999999999891</c:v>
                </c:pt>
                <c:pt idx="2283">
                  <c:v>-0.41999999999999887</c:v>
                </c:pt>
                <c:pt idx="2284">
                  <c:v>-0.43999999999999917</c:v>
                </c:pt>
                <c:pt idx="2285">
                  <c:v>-0.35999999999999943</c:v>
                </c:pt>
                <c:pt idx="2286">
                  <c:v>-0.11999999999999958</c:v>
                </c:pt>
                <c:pt idx="2287">
                  <c:v>-0.27999999999999969</c:v>
                </c:pt>
                <c:pt idx="2288">
                  <c:v>-0.26000000000000012</c:v>
                </c:pt>
                <c:pt idx="2289">
                  <c:v>-0.36000000000000015</c:v>
                </c:pt>
                <c:pt idx="2290">
                  <c:v>-0.2</c:v>
                </c:pt>
                <c:pt idx="2291">
                  <c:v>-2.0000000000000285E-2</c:v>
                </c:pt>
                <c:pt idx="2292">
                  <c:v>-0.18000000000000044</c:v>
                </c:pt>
                <c:pt idx="2293">
                  <c:v>-0.16000000000000014</c:v>
                </c:pt>
                <c:pt idx="2294">
                  <c:v>-0.23999999999999985</c:v>
                </c:pt>
                <c:pt idx="2295">
                  <c:v>-0.72000000000000031</c:v>
                </c:pt>
                <c:pt idx="2296">
                  <c:v>-1.1000000000000001</c:v>
                </c:pt>
                <c:pt idx="2297">
                  <c:v>-1.1600000000000001</c:v>
                </c:pt>
                <c:pt idx="2298">
                  <c:v>-1.1399999999999999</c:v>
                </c:pt>
                <c:pt idx="2299">
                  <c:v>-1.3000000000000007</c:v>
                </c:pt>
                <c:pt idx="2300">
                  <c:v>-1.0600000000000009</c:v>
                </c:pt>
                <c:pt idx="2301">
                  <c:v>-1.0600000000000009</c:v>
                </c:pt>
                <c:pt idx="2302">
                  <c:v>-0.8600000000000001</c:v>
                </c:pt>
                <c:pt idx="2303">
                  <c:v>-0.72000000000000031</c:v>
                </c:pt>
                <c:pt idx="2304">
                  <c:v>-0.64000000000000057</c:v>
                </c:pt>
                <c:pt idx="2305">
                  <c:v>-0.73999999999999988</c:v>
                </c:pt>
                <c:pt idx="2306">
                  <c:v>-0.85999999999999943</c:v>
                </c:pt>
                <c:pt idx="2307">
                  <c:v>-1.4799999999999998</c:v>
                </c:pt>
                <c:pt idx="2308">
                  <c:v>-1.7799999999999998</c:v>
                </c:pt>
                <c:pt idx="2309">
                  <c:v>-1.8999999999999992</c:v>
                </c:pt>
                <c:pt idx="2310">
                  <c:v>-2.0599999999999996</c:v>
                </c:pt>
                <c:pt idx="2311">
                  <c:v>-1.9799999999999998</c:v>
                </c:pt>
                <c:pt idx="2312">
                  <c:v>-1.3399999999999999</c:v>
                </c:pt>
                <c:pt idx="2313">
                  <c:v>-1.5399999999999998</c:v>
                </c:pt>
                <c:pt idx="2314">
                  <c:v>-1.4399999999999991</c:v>
                </c:pt>
                <c:pt idx="2315">
                  <c:v>-1.2599999999999993</c:v>
                </c:pt>
                <c:pt idx="2316">
                  <c:v>-1.4399999999999991</c:v>
                </c:pt>
                <c:pt idx="2317">
                  <c:v>-1.8199999999999996</c:v>
                </c:pt>
                <c:pt idx="2318">
                  <c:v>-1.4199999999999995</c:v>
                </c:pt>
                <c:pt idx="2319">
                  <c:v>-1.5000000000000007</c:v>
                </c:pt>
                <c:pt idx="2320">
                  <c:v>-1.2800000000000011</c:v>
                </c:pt>
                <c:pt idx="2321">
                  <c:v>-1.1400000000000019</c:v>
                </c:pt>
                <c:pt idx="2322">
                  <c:v>-1.040000000000002</c:v>
                </c:pt>
                <c:pt idx="2323">
                  <c:v>-1.3200000000000016</c:v>
                </c:pt>
                <c:pt idx="2324">
                  <c:v>-1.2000000000000015</c:v>
                </c:pt>
                <c:pt idx="2325">
                  <c:v>-1.3600000000000008</c:v>
                </c:pt>
                <c:pt idx="2326">
                  <c:v>-1.3799999999999997</c:v>
                </c:pt>
                <c:pt idx="2327">
                  <c:v>-0.91999999999999882</c:v>
                </c:pt>
                <c:pt idx="2328">
                  <c:v>-0.53999999999999915</c:v>
                </c:pt>
                <c:pt idx="2329">
                  <c:v>-0.5</c:v>
                </c:pt>
                <c:pt idx="2330">
                  <c:v>-0.52000000000000024</c:v>
                </c:pt>
                <c:pt idx="2331">
                  <c:v>-0.38000000000000111</c:v>
                </c:pt>
                <c:pt idx="2332">
                  <c:v>-0.62000000000000166</c:v>
                </c:pt>
                <c:pt idx="2333">
                  <c:v>-0.52000000000000168</c:v>
                </c:pt>
                <c:pt idx="2334">
                  <c:v>-0.26000000000000084</c:v>
                </c:pt>
                <c:pt idx="2335">
                  <c:v>-4.000000000000057E-2</c:v>
                </c:pt>
                <c:pt idx="2336">
                  <c:v>-2.0000000000000285E-2</c:v>
                </c:pt>
                <c:pt idx="2337">
                  <c:v>0.15999999999999942</c:v>
                </c:pt>
                <c:pt idx="2338">
                  <c:v>-0.25999999999999945</c:v>
                </c:pt>
                <c:pt idx="2339">
                  <c:v>-0.59999999999999853</c:v>
                </c:pt>
                <c:pt idx="2340">
                  <c:v>-0.81999999999999884</c:v>
                </c:pt>
                <c:pt idx="2341">
                  <c:v>-0.81999999999999884</c:v>
                </c:pt>
                <c:pt idx="2342">
                  <c:v>-0.85999999999999799</c:v>
                </c:pt>
                <c:pt idx="2343">
                  <c:v>-0.72000000000000031</c:v>
                </c:pt>
                <c:pt idx="2344">
                  <c:v>-0.64000000000000201</c:v>
                </c:pt>
                <c:pt idx="2345">
                  <c:v>-0.7000000000000014</c:v>
                </c:pt>
                <c:pt idx="2346">
                  <c:v>-0.66000000000000081</c:v>
                </c:pt>
                <c:pt idx="2347">
                  <c:v>-0.80000000000000138</c:v>
                </c:pt>
                <c:pt idx="2348">
                  <c:v>-0.23999999999999916</c:v>
                </c:pt>
                <c:pt idx="2349">
                  <c:v>-3.9999999999999147E-2</c:v>
                </c:pt>
                <c:pt idx="2350">
                  <c:v>-5.9999999999999429E-2</c:v>
                </c:pt>
                <c:pt idx="2351">
                  <c:v>-0.15999999999999942</c:v>
                </c:pt>
                <c:pt idx="2352">
                  <c:v>-0.25999999999999945</c:v>
                </c:pt>
                <c:pt idx="2353">
                  <c:v>-0.54000000000000059</c:v>
                </c:pt>
                <c:pt idx="2354">
                  <c:v>-1.1000000000000001</c:v>
                </c:pt>
                <c:pt idx="2355">
                  <c:v>-1</c:v>
                </c:pt>
                <c:pt idx="2356">
                  <c:v>-1.2400000000000007</c:v>
                </c:pt>
                <c:pt idx="2357">
                  <c:v>-1.1600000000000008</c:v>
                </c:pt>
                <c:pt idx="2358">
                  <c:v>-1.5400000000000005</c:v>
                </c:pt>
                <c:pt idx="2359">
                  <c:v>-1.2599999999999993</c:v>
                </c:pt>
                <c:pt idx="2360">
                  <c:v>-1.3599999999999994</c:v>
                </c:pt>
                <c:pt idx="2361">
                  <c:v>-1.0599999999999994</c:v>
                </c:pt>
                <c:pt idx="2362">
                  <c:v>-0.95999999999999941</c:v>
                </c:pt>
                <c:pt idx="2363">
                  <c:v>-0.67999999999999972</c:v>
                </c:pt>
                <c:pt idx="2364">
                  <c:v>-0.5</c:v>
                </c:pt>
                <c:pt idx="2365">
                  <c:v>-0.4799999999999997</c:v>
                </c:pt>
                <c:pt idx="2366">
                  <c:v>-0.6</c:v>
                </c:pt>
                <c:pt idx="2367">
                  <c:v>-0.39999999999999858</c:v>
                </c:pt>
                <c:pt idx="2368">
                  <c:v>-0.83999999999999775</c:v>
                </c:pt>
                <c:pt idx="2369">
                  <c:v>-0.87999999999999834</c:v>
                </c:pt>
                <c:pt idx="2370">
                  <c:v>-0.67999999999999827</c:v>
                </c:pt>
                <c:pt idx="2371">
                  <c:v>-0.67999999999999827</c:v>
                </c:pt>
                <c:pt idx="2372">
                  <c:v>-1</c:v>
                </c:pt>
                <c:pt idx="2373">
                  <c:v>-0.7</c:v>
                </c:pt>
                <c:pt idx="2374">
                  <c:v>-0.69999999999999862</c:v>
                </c:pt>
                <c:pt idx="2375">
                  <c:v>-0.91999999999999882</c:v>
                </c:pt>
                <c:pt idx="2376">
                  <c:v>-0.93999999999999917</c:v>
                </c:pt>
                <c:pt idx="2377">
                  <c:v>-1.1999999999999986</c:v>
                </c:pt>
                <c:pt idx="2378">
                  <c:v>-0.95999999999999941</c:v>
                </c:pt>
                <c:pt idx="2379">
                  <c:v>-1.2800000000000011</c:v>
                </c:pt>
                <c:pt idx="2380">
                  <c:v>-1.2800000000000011</c:v>
                </c:pt>
                <c:pt idx="2381">
                  <c:v>-1.0400000000000005</c:v>
                </c:pt>
                <c:pt idx="2382">
                  <c:v>-0.74000000000000055</c:v>
                </c:pt>
                <c:pt idx="2383">
                  <c:v>-0.74000000000000055</c:v>
                </c:pt>
                <c:pt idx="2384">
                  <c:v>-0.43999999999999917</c:v>
                </c:pt>
                <c:pt idx="2385">
                  <c:v>-0.33999999999999914</c:v>
                </c:pt>
                <c:pt idx="2386">
                  <c:v>-0.45999999999999941</c:v>
                </c:pt>
                <c:pt idx="2387">
                  <c:v>-0.25999999999999945</c:v>
                </c:pt>
                <c:pt idx="2388">
                  <c:v>-0.45999999999999941</c:v>
                </c:pt>
                <c:pt idx="2389">
                  <c:v>-0.15999999999999942</c:v>
                </c:pt>
                <c:pt idx="2390">
                  <c:v>8.000000000000114E-2</c:v>
                </c:pt>
                <c:pt idx="2391">
                  <c:v>0.16000000000000086</c:v>
                </c:pt>
                <c:pt idx="2392">
                  <c:v>-1.9999999999998862E-2</c:v>
                </c:pt>
                <c:pt idx="2393">
                  <c:v>-5.9999999999998013E-2</c:v>
                </c:pt>
                <c:pt idx="2394">
                  <c:v>-0.23999999999999916</c:v>
                </c:pt>
                <c:pt idx="2395">
                  <c:v>-0.55999999999999939</c:v>
                </c:pt>
                <c:pt idx="2396">
                  <c:v>-0.95999999999999941</c:v>
                </c:pt>
                <c:pt idx="2397">
                  <c:v>-1.1000000000000001</c:v>
                </c:pt>
                <c:pt idx="2398">
                  <c:v>-1.0000000000000013</c:v>
                </c:pt>
                <c:pt idx="2399">
                  <c:v>-1.0800000000000012</c:v>
                </c:pt>
                <c:pt idx="2400">
                  <c:v>-1.0600000000000009</c:v>
                </c:pt>
                <c:pt idx="2401">
                  <c:v>-0.42000000000000026</c:v>
                </c:pt>
                <c:pt idx="2402">
                  <c:v>-0.52000000000000024</c:v>
                </c:pt>
                <c:pt idx="2403">
                  <c:v>-0.45999999999999941</c:v>
                </c:pt>
                <c:pt idx="2404">
                  <c:v>-0.65999999999999948</c:v>
                </c:pt>
                <c:pt idx="2405">
                  <c:v>-0.42000000000000026</c:v>
                </c:pt>
                <c:pt idx="2406">
                  <c:v>-0.52000000000000024</c:v>
                </c:pt>
                <c:pt idx="2407">
                  <c:v>-0.2</c:v>
                </c:pt>
                <c:pt idx="2408">
                  <c:v>-0.3</c:v>
                </c:pt>
                <c:pt idx="2409">
                  <c:v>-0.13999999999999915</c:v>
                </c:pt>
                <c:pt idx="2410">
                  <c:v>-0.33999999999999914</c:v>
                </c:pt>
                <c:pt idx="2411">
                  <c:v>-0.31999999999999884</c:v>
                </c:pt>
                <c:pt idx="2412">
                  <c:v>-0.17999999999999972</c:v>
                </c:pt>
                <c:pt idx="2413">
                  <c:v>-0.17999999999999972</c:v>
                </c:pt>
                <c:pt idx="2414">
                  <c:v>-0.12000000000000029</c:v>
                </c:pt>
                <c:pt idx="2415">
                  <c:v>0.37999999999999973</c:v>
                </c:pt>
                <c:pt idx="2416">
                  <c:v>0.1799999999999983</c:v>
                </c:pt>
                <c:pt idx="2417">
                  <c:v>-0.26000000000000084</c:v>
                </c:pt>
                <c:pt idx="2418">
                  <c:v>-0.46000000000000085</c:v>
                </c:pt>
                <c:pt idx="2419">
                  <c:v>-0.46000000000000085</c:v>
                </c:pt>
                <c:pt idx="2420">
                  <c:v>-0.98000000000000109</c:v>
                </c:pt>
                <c:pt idx="2421">
                  <c:v>-1.1199999999999988</c:v>
                </c:pt>
                <c:pt idx="2422">
                  <c:v>-0.63999999999999913</c:v>
                </c:pt>
                <c:pt idx="2423">
                  <c:v>-0.51999999999999891</c:v>
                </c:pt>
                <c:pt idx="2424">
                  <c:v>-0.35999999999999943</c:v>
                </c:pt>
                <c:pt idx="2425">
                  <c:v>-3.9999999999999147E-2</c:v>
                </c:pt>
                <c:pt idx="2426">
                  <c:v>0.35999999999999943</c:v>
                </c:pt>
                <c:pt idx="2427">
                  <c:v>0.23999999999999916</c:v>
                </c:pt>
                <c:pt idx="2428">
                  <c:v>0.49999999999999856</c:v>
                </c:pt>
                <c:pt idx="2429">
                  <c:v>0.39999999999999858</c:v>
                </c:pt>
                <c:pt idx="2430">
                  <c:v>0.33999999999999914</c:v>
                </c:pt>
                <c:pt idx="2431">
                  <c:v>5.9999999999999429E-2</c:v>
                </c:pt>
                <c:pt idx="2432">
                  <c:v>-0.12000000000000029</c:v>
                </c:pt>
                <c:pt idx="2433">
                  <c:v>-0.37999999999999973</c:v>
                </c:pt>
                <c:pt idx="2434">
                  <c:v>-0.27999999999999969</c:v>
                </c:pt>
                <c:pt idx="2435">
                  <c:v>-0.26000000000000084</c:v>
                </c:pt>
                <c:pt idx="2436">
                  <c:v>-0.24000000000000057</c:v>
                </c:pt>
                <c:pt idx="2437">
                  <c:v>-0.14000000000000057</c:v>
                </c:pt>
                <c:pt idx="2438">
                  <c:v>0.25999999999999945</c:v>
                </c:pt>
                <c:pt idx="2439">
                  <c:v>0.44000000000000056</c:v>
                </c:pt>
                <c:pt idx="2440">
                  <c:v>0.32000000000000173</c:v>
                </c:pt>
                <c:pt idx="2441">
                  <c:v>0.42000000000000171</c:v>
                </c:pt>
                <c:pt idx="2442">
                  <c:v>0.48000000000000115</c:v>
                </c:pt>
                <c:pt idx="2443">
                  <c:v>0.17999999999999972</c:v>
                </c:pt>
                <c:pt idx="2444">
                  <c:v>-0.20000000000000143</c:v>
                </c:pt>
                <c:pt idx="2445">
                  <c:v>-0.28000000000000114</c:v>
                </c:pt>
                <c:pt idx="2446">
                  <c:v>-0.72000000000000175</c:v>
                </c:pt>
                <c:pt idx="2447">
                  <c:v>-1.0200000000000002</c:v>
                </c:pt>
                <c:pt idx="2448">
                  <c:v>-0.7999999999999986</c:v>
                </c:pt>
                <c:pt idx="2449">
                  <c:v>-1.0199999999999989</c:v>
                </c:pt>
                <c:pt idx="2450">
                  <c:v>-0.7999999999999986</c:v>
                </c:pt>
                <c:pt idx="2451">
                  <c:v>-0.35999999999999799</c:v>
                </c:pt>
                <c:pt idx="2452">
                  <c:v>0.16000000000000086</c:v>
                </c:pt>
                <c:pt idx="2453">
                  <c:v>-5.9999999999999429E-2</c:v>
                </c:pt>
                <c:pt idx="2454">
                  <c:v>0.36000000000000087</c:v>
                </c:pt>
                <c:pt idx="2455">
                  <c:v>0.52000000000000024</c:v>
                </c:pt>
                <c:pt idx="2456">
                  <c:v>0.4799999999999997</c:v>
                </c:pt>
                <c:pt idx="2457">
                  <c:v>0.22000000000000028</c:v>
                </c:pt>
                <c:pt idx="2458">
                  <c:v>0.35999999999999943</c:v>
                </c:pt>
                <c:pt idx="2459">
                  <c:v>0.12000000000000029</c:v>
                </c:pt>
                <c:pt idx="2460">
                  <c:v>-7.999999999999971E-2</c:v>
                </c:pt>
                <c:pt idx="2461">
                  <c:v>-0.23999999999999916</c:v>
                </c:pt>
                <c:pt idx="2462">
                  <c:v>-0.45999999999999941</c:v>
                </c:pt>
                <c:pt idx="2463">
                  <c:v>-0.75999999999999945</c:v>
                </c:pt>
                <c:pt idx="2464">
                  <c:v>-0.72000000000000031</c:v>
                </c:pt>
                <c:pt idx="2465">
                  <c:v>-0.84000000000000052</c:v>
                </c:pt>
                <c:pt idx="2466">
                  <c:v>-0.10000000000000142</c:v>
                </c:pt>
                <c:pt idx="2467">
                  <c:v>-1.4210854715202005E-15</c:v>
                </c:pt>
                <c:pt idx="2468">
                  <c:v>1.9999999999998862E-2</c:v>
                </c:pt>
                <c:pt idx="2469">
                  <c:v>5.9999999999998013E-2</c:v>
                </c:pt>
                <c:pt idx="2470">
                  <c:v>-0.14000000000000198</c:v>
                </c:pt>
                <c:pt idx="2471">
                  <c:v>-0.72000000000000031</c:v>
                </c:pt>
                <c:pt idx="2472">
                  <c:v>-0.9</c:v>
                </c:pt>
                <c:pt idx="2473">
                  <c:v>-0.94000000000000061</c:v>
                </c:pt>
                <c:pt idx="2474">
                  <c:v>-0.93999999999999917</c:v>
                </c:pt>
                <c:pt idx="2475">
                  <c:v>-0.7399999999999991</c:v>
                </c:pt>
                <c:pt idx="2476">
                  <c:v>-0.8</c:v>
                </c:pt>
                <c:pt idx="2477">
                  <c:v>-0.84000000000000052</c:v>
                </c:pt>
                <c:pt idx="2478">
                  <c:v>-0.67999999999999972</c:v>
                </c:pt>
                <c:pt idx="2479">
                  <c:v>-0.71999999999999886</c:v>
                </c:pt>
                <c:pt idx="2480">
                  <c:v>-0.71999999999999886</c:v>
                </c:pt>
                <c:pt idx="2481">
                  <c:v>-0.7399999999999991</c:v>
                </c:pt>
                <c:pt idx="2482">
                  <c:v>-0.31999999999999884</c:v>
                </c:pt>
                <c:pt idx="2483">
                  <c:v>-0.45999999999999802</c:v>
                </c:pt>
                <c:pt idx="2484">
                  <c:v>-0.41999999999999887</c:v>
                </c:pt>
                <c:pt idx="2485">
                  <c:v>-0.3</c:v>
                </c:pt>
                <c:pt idx="2486">
                  <c:v>-0.3</c:v>
                </c:pt>
                <c:pt idx="2487">
                  <c:v>-0.66000000000000081</c:v>
                </c:pt>
                <c:pt idx="2488">
                  <c:v>-0.88000000000000111</c:v>
                </c:pt>
                <c:pt idx="2489">
                  <c:v>-0.86000000000000087</c:v>
                </c:pt>
                <c:pt idx="2490">
                  <c:v>-0.95999999999999941</c:v>
                </c:pt>
                <c:pt idx="2491">
                  <c:v>-0.89999999999999858</c:v>
                </c:pt>
                <c:pt idx="2492">
                  <c:v>-0.55999999999999805</c:v>
                </c:pt>
                <c:pt idx="2493">
                  <c:v>-0.55999999999999939</c:v>
                </c:pt>
                <c:pt idx="2494">
                  <c:v>-0.4</c:v>
                </c:pt>
                <c:pt idx="2495">
                  <c:v>-0.22000000000000028</c:v>
                </c:pt>
                <c:pt idx="2496">
                  <c:v>-0.22000000000000028</c:v>
                </c:pt>
                <c:pt idx="2497">
                  <c:v>-0.45999999999999941</c:v>
                </c:pt>
                <c:pt idx="2498">
                  <c:v>-0.25999999999999945</c:v>
                </c:pt>
                <c:pt idx="2499">
                  <c:v>-0.54000000000000059</c:v>
                </c:pt>
                <c:pt idx="2500">
                  <c:v>-0.94000000000000061</c:v>
                </c:pt>
                <c:pt idx="2501">
                  <c:v>-1.0800000000000012</c:v>
                </c:pt>
                <c:pt idx="2502">
                  <c:v>-1.1000000000000014</c:v>
                </c:pt>
                <c:pt idx="2503">
                  <c:v>-1</c:v>
                </c:pt>
                <c:pt idx="2504">
                  <c:v>-0.63999999999999913</c:v>
                </c:pt>
                <c:pt idx="2505">
                  <c:v>-0.5</c:v>
                </c:pt>
                <c:pt idx="2506">
                  <c:v>-0.58000000000000118</c:v>
                </c:pt>
                <c:pt idx="2507">
                  <c:v>-0.42000000000000171</c:v>
                </c:pt>
                <c:pt idx="2508">
                  <c:v>-0.32000000000000312</c:v>
                </c:pt>
                <c:pt idx="2509">
                  <c:v>-0.62000000000000166</c:v>
                </c:pt>
                <c:pt idx="2510">
                  <c:v>-0.56000000000000083</c:v>
                </c:pt>
                <c:pt idx="2511">
                  <c:v>-0.8</c:v>
                </c:pt>
                <c:pt idx="2512">
                  <c:v>-0.92000000000000026</c:v>
                </c:pt>
                <c:pt idx="2513">
                  <c:v>-1.1000000000000001</c:v>
                </c:pt>
                <c:pt idx="2514">
                  <c:v>-0.98000000000000109</c:v>
                </c:pt>
                <c:pt idx="2515">
                  <c:v>-1.1600000000000024</c:v>
                </c:pt>
                <c:pt idx="2516">
                  <c:v>-0.92000000000000171</c:v>
                </c:pt>
                <c:pt idx="2517">
                  <c:v>-0.86000000000000087</c:v>
                </c:pt>
                <c:pt idx="2518">
                  <c:v>-0.77999999999999969</c:v>
                </c:pt>
                <c:pt idx="2519">
                  <c:v>-0.87999999999999967</c:v>
                </c:pt>
                <c:pt idx="2520">
                  <c:v>-0.59999999999999853</c:v>
                </c:pt>
                <c:pt idx="2521">
                  <c:v>-0.55999999999999805</c:v>
                </c:pt>
                <c:pt idx="2522">
                  <c:v>-0.33999999999999775</c:v>
                </c:pt>
                <c:pt idx="2523">
                  <c:v>-0.45999999999999941</c:v>
                </c:pt>
                <c:pt idx="2524">
                  <c:v>-0.54000000000000059</c:v>
                </c:pt>
                <c:pt idx="2525">
                  <c:v>-0.88000000000000111</c:v>
                </c:pt>
                <c:pt idx="2526">
                  <c:v>-0.94000000000000195</c:v>
                </c:pt>
                <c:pt idx="2527">
                  <c:v>-1.0600000000000023</c:v>
                </c:pt>
                <c:pt idx="2528">
                  <c:v>-1.0000000000000013</c:v>
                </c:pt>
                <c:pt idx="2529">
                  <c:v>-0.74000000000000055</c:v>
                </c:pt>
                <c:pt idx="2530">
                  <c:v>-0.17999999999999972</c:v>
                </c:pt>
                <c:pt idx="2531">
                  <c:v>0.14000000000000057</c:v>
                </c:pt>
                <c:pt idx="2532">
                  <c:v>0.18000000000000113</c:v>
                </c:pt>
                <c:pt idx="2533">
                  <c:v>0.16000000000000086</c:v>
                </c:pt>
                <c:pt idx="2534">
                  <c:v>8.000000000000114E-2</c:v>
                </c:pt>
                <c:pt idx="2535">
                  <c:v>-0.53999999999999915</c:v>
                </c:pt>
                <c:pt idx="2536">
                  <c:v>-0.8</c:v>
                </c:pt>
                <c:pt idx="2537">
                  <c:v>-0.74000000000000055</c:v>
                </c:pt>
                <c:pt idx="2538">
                  <c:v>-0.85999999999999943</c:v>
                </c:pt>
                <c:pt idx="2539">
                  <c:v>-1.2599999999999993</c:v>
                </c:pt>
                <c:pt idx="2540">
                  <c:v>-0.84000000000000052</c:v>
                </c:pt>
                <c:pt idx="2541">
                  <c:v>-0.9</c:v>
                </c:pt>
                <c:pt idx="2542">
                  <c:v>-1.2799999999999998</c:v>
                </c:pt>
                <c:pt idx="2543">
                  <c:v>-0.94000000000000061</c:v>
                </c:pt>
                <c:pt idx="2544">
                  <c:v>-0.94000000000000061</c:v>
                </c:pt>
                <c:pt idx="2545">
                  <c:v>-0.85999999999999943</c:v>
                </c:pt>
                <c:pt idx="2546">
                  <c:v>-0.54000000000000059</c:v>
                </c:pt>
                <c:pt idx="2547">
                  <c:v>-0.32000000000000028</c:v>
                </c:pt>
                <c:pt idx="2548">
                  <c:v>-0.52000000000000024</c:v>
                </c:pt>
                <c:pt idx="2549">
                  <c:v>-0.16000000000000086</c:v>
                </c:pt>
                <c:pt idx="2550">
                  <c:v>-0.22000000000000028</c:v>
                </c:pt>
                <c:pt idx="2551">
                  <c:v>-5.9999999999999429E-2</c:v>
                </c:pt>
                <c:pt idx="2552">
                  <c:v>-0.17999999999999972</c:v>
                </c:pt>
                <c:pt idx="2553">
                  <c:v>0.12000000000000029</c:v>
                </c:pt>
                <c:pt idx="2554">
                  <c:v>0.24000000000000199</c:v>
                </c:pt>
                <c:pt idx="2555">
                  <c:v>0.14000000000000057</c:v>
                </c:pt>
                <c:pt idx="2556">
                  <c:v>-7.9999999999998295E-2</c:v>
                </c:pt>
                <c:pt idx="2557">
                  <c:v>0.26000000000000228</c:v>
                </c:pt>
                <c:pt idx="2558">
                  <c:v>0.24000000000000341</c:v>
                </c:pt>
                <c:pt idx="2559">
                  <c:v>2.0000000000001704E-2</c:v>
                </c:pt>
                <c:pt idx="2560">
                  <c:v>0.18000000000000255</c:v>
                </c:pt>
                <c:pt idx="2561">
                  <c:v>0.42000000000000171</c:v>
                </c:pt>
                <c:pt idx="2562">
                  <c:v>0.52000000000000024</c:v>
                </c:pt>
                <c:pt idx="2563">
                  <c:v>0.6</c:v>
                </c:pt>
                <c:pt idx="2564">
                  <c:v>0.84000000000000052</c:v>
                </c:pt>
                <c:pt idx="2565">
                  <c:v>1.120000000000001</c:v>
                </c:pt>
                <c:pt idx="2566">
                  <c:v>1.1400000000000006</c:v>
                </c:pt>
                <c:pt idx="2567">
                  <c:v>1.0800000000000012</c:v>
                </c:pt>
                <c:pt idx="2568">
                  <c:v>1.4400000000000006</c:v>
                </c:pt>
                <c:pt idx="2569">
                  <c:v>1.5000000000000007</c:v>
                </c:pt>
                <c:pt idx="2570">
                  <c:v>1.6</c:v>
                </c:pt>
                <c:pt idx="2571">
                  <c:v>1.4800000000000004</c:v>
                </c:pt>
                <c:pt idx="2572">
                  <c:v>1.4800000000000004</c:v>
                </c:pt>
                <c:pt idx="2573">
                  <c:v>1.0399999999999998</c:v>
                </c:pt>
                <c:pt idx="2574">
                  <c:v>0.67999999999999972</c:v>
                </c:pt>
                <c:pt idx="2575">
                  <c:v>0.37999999999999973</c:v>
                </c:pt>
                <c:pt idx="2576">
                  <c:v>0.17999999999999972</c:v>
                </c:pt>
                <c:pt idx="2577">
                  <c:v>0.19999999999999929</c:v>
                </c:pt>
                <c:pt idx="2578">
                  <c:v>0.17999999999999972</c:v>
                </c:pt>
                <c:pt idx="2579">
                  <c:v>0.31999999999999956</c:v>
                </c:pt>
                <c:pt idx="2580">
                  <c:v>0.28000000000000042</c:v>
                </c:pt>
                <c:pt idx="2581">
                  <c:v>0.4</c:v>
                </c:pt>
                <c:pt idx="2582">
                  <c:v>0.24000000000000057</c:v>
                </c:pt>
                <c:pt idx="2583">
                  <c:v>0.1600000000000005</c:v>
                </c:pt>
                <c:pt idx="2584">
                  <c:v>0.34000000000000091</c:v>
                </c:pt>
                <c:pt idx="2585">
                  <c:v>0.5800000000000004</c:v>
                </c:pt>
                <c:pt idx="2586">
                  <c:v>0.42000000000000026</c:v>
                </c:pt>
                <c:pt idx="2587">
                  <c:v>0.3</c:v>
                </c:pt>
                <c:pt idx="2588">
                  <c:v>0.43999999999999984</c:v>
                </c:pt>
                <c:pt idx="2589">
                  <c:v>0.49999999999999967</c:v>
                </c:pt>
                <c:pt idx="2590">
                  <c:v>0.21999999999999958</c:v>
                </c:pt>
                <c:pt idx="2591">
                  <c:v>0.41999999999999993</c:v>
                </c:pt>
                <c:pt idx="2592">
                  <c:v>0.51999999999999991</c:v>
                </c:pt>
                <c:pt idx="2593">
                  <c:v>0.4599999999999998</c:v>
                </c:pt>
                <c:pt idx="2594">
                  <c:v>0.4199999999999996</c:v>
                </c:pt>
                <c:pt idx="2595">
                  <c:v>0.39999999999999963</c:v>
                </c:pt>
                <c:pt idx="2596">
                  <c:v>0.37999999999999934</c:v>
                </c:pt>
                <c:pt idx="2597">
                  <c:v>0.21999999999999958</c:v>
                </c:pt>
                <c:pt idx="2598">
                  <c:v>0.11999999999999993</c:v>
                </c:pt>
                <c:pt idx="2599">
                  <c:v>-0.14000000000000021</c:v>
                </c:pt>
                <c:pt idx="2600">
                  <c:v>-0.28000000000000042</c:v>
                </c:pt>
                <c:pt idx="2601">
                  <c:v>-0.41999999999999993</c:v>
                </c:pt>
                <c:pt idx="2602">
                  <c:v>-0.16000000000000014</c:v>
                </c:pt>
                <c:pt idx="2603">
                  <c:v>-6.0000000000000143E-2</c:v>
                </c:pt>
                <c:pt idx="2604">
                  <c:v>0.10000000000000035</c:v>
                </c:pt>
                <c:pt idx="2605">
                  <c:v>0.34000000000000058</c:v>
                </c:pt>
                <c:pt idx="2606">
                  <c:v>0.42000000000000026</c:v>
                </c:pt>
                <c:pt idx="2607">
                  <c:v>-7.999999999999971E-2</c:v>
                </c:pt>
                <c:pt idx="2608">
                  <c:v>-0.11999999999999993</c:v>
                </c:pt>
                <c:pt idx="2609">
                  <c:v>-1.9999999999999928E-2</c:v>
                </c:pt>
                <c:pt idx="2610">
                  <c:v>-0.58000000000000007</c:v>
                </c:pt>
                <c:pt idx="2611">
                  <c:v>-0.51999999999999991</c:v>
                </c:pt>
                <c:pt idx="2612">
                  <c:v>-5.999999999999979E-2</c:v>
                </c:pt>
                <c:pt idx="2613">
                  <c:v>-0.3</c:v>
                </c:pt>
                <c:pt idx="2614">
                  <c:v>-0.40000000000000036</c:v>
                </c:pt>
                <c:pt idx="2615">
                  <c:v>-0.32000000000000028</c:v>
                </c:pt>
                <c:pt idx="2616">
                  <c:v>-0.30000000000000071</c:v>
                </c:pt>
                <c:pt idx="2617">
                  <c:v>-0.38000000000000078</c:v>
                </c:pt>
                <c:pt idx="2618">
                  <c:v>-0.1600000000000005</c:v>
                </c:pt>
                <c:pt idx="2619">
                  <c:v>-0.20000000000000034</c:v>
                </c:pt>
                <c:pt idx="2620">
                  <c:v>1.9999999999999574E-2</c:v>
                </c:pt>
                <c:pt idx="2621">
                  <c:v>-0.34000000000000019</c:v>
                </c:pt>
                <c:pt idx="2622">
                  <c:v>-0.38000000000000006</c:v>
                </c:pt>
                <c:pt idx="2623">
                  <c:v>-0.46000000000000013</c:v>
                </c:pt>
                <c:pt idx="2624">
                  <c:v>-0.38000000000000006</c:v>
                </c:pt>
                <c:pt idx="2625">
                  <c:v>-0.38000000000000006</c:v>
                </c:pt>
                <c:pt idx="2626">
                  <c:v>-0.13999999999999985</c:v>
                </c:pt>
                <c:pt idx="2627">
                  <c:v>-0.29999999999999982</c:v>
                </c:pt>
                <c:pt idx="2628">
                  <c:v>-0.5199999999999998</c:v>
                </c:pt>
                <c:pt idx="2629">
                  <c:v>-0.8999999999999998</c:v>
                </c:pt>
                <c:pt idx="2630">
                  <c:v>-0.91999999999999971</c:v>
                </c:pt>
                <c:pt idx="2631">
                  <c:v>-0.81999999999999973</c:v>
                </c:pt>
                <c:pt idx="2632">
                  <c:v>-0.99999999999999967</c:v>
                </c:pt>
                <c:pt idx="2633">
                  <c:v>-0.67999999999999938</c:v>
                </c:pt>
                <c:pt idx="2634">
                  <c:v>-0.15999999999999942</c:v>
                </c:pt>
                <c:pt idx="2635">
                  <c:v>-0.21999999999999922</c:v>
                </c:pt>
                <c:pt idx="2636">
                  <c:v>-0.69999999999999929</c:v>
                </c:pt>
                <c:pt idx="2637">
                  <c:v>-0.51999999999999935</c:v>
                </c:pt>
                <c:pt idx="2638">
                  <c:v>-0.79999999999999982</c:v>
                </c:pt>
                <c:pt idx="2639">
                  <c:v>-1.3199999999999998</c:v>
                </c:pt>
                <c:pt idx="2640">
                  <c:v>-1.46</c:v>
                </c:pt>
                <c:pt idx="2641">
                  <c:v>-0.72000000000000008</c:v>
                </c:pt>
                <c:pt idx="2642">
                  <c:v>-0.34000000000000041</c:v>
                </c:pt>
                <c:pt idx="2643">
                  <c:v>-0.36000000000000032</c:v>
                </c:pt>
                <c:pt idx="2644">
                  <c:v>-0.20000000000000018</c:v>
                </c:pt>
                <c:pt idx="2645">
                  <c:v>-8.0000000000000071E-2</c:v>
                </c:pt>
                <c:pt idx="2646">
                  <c:v>-0.55999999999999983</c:v>
                </c:pt>
                <c:pt idx="2647">
                  <c:v>-0.99999999999999944</c:v>
                </c:pt>
                <c:pt idx="2648">
                  <c:v>-0.8199999999999994</c:v>
                </c:pt>
                <c:pt idx="2649">
                  <c:v>-0.85999999999999965</c:v>
                </c:pt>
                <c:pt idx="2650">
                  <c:v>-0.81999999999999962</c:v>
                </c:pt>
                <c:pt idx="2651">
                  <c:v>-0.99999999999999967</c:v>
                </c:pt>
                <c:pt idx="2652">
                  <c:v>-0.93999999999999984</c:v>
                </c:pt>
                <c:pt idx="2653">
                  <c:v>-0.77999999999999969</c:v>
                </c:pt>
                <c:pt idx="2654">
                  <c:v>-0.89999999999999969</c:v>
                </c:pt>
                <c:pt idx="2655">
                  <c:v>-1.1000000000000001</c:v>
                </c:pt>
                <c:pt idx="2656">
                  <c:v>-1.0000000000000004</c:v>
                </c:pt>
                <c:pt idx="2657">
                  <c:v>-0.82000000000000028</c:v>
                </c:pt>
                <c:pt idx="2658">
                  <c:v>-1.0600000000000005</c:v>
                </c:pt>
                <c:pt idx="2659">
                  <c:v>-0.86000000000000054</c:v>
                </c:pt>
                <c:pt idx="2660">
                  <c:v>-0.64000000000000057</c:v>
                </c:pt>
                <c:pt idx="2661">
                  <c:v>-0.40000000000000036</c:v>
                </c:pt>
                <c:pt idx="2662">
                  <c:v>-0.52000000000000024</c:v>
                </c:pt>
                <c:pt idx="2663">
                  <c:v>-0.60000000000000031</c:v>
                </c:pt>
                <c:pt idx="2664">
                  <c:v>-0.7000000000000004</c:v>
                </c:pt>
                <c:pt idx="2665">
                  <c:v>-1.02</c:v>
                </c:pt>
                <c:pt idx="2666">
                  <c:v>-1.0999999999999996</c:v>
                </c:pt>
                <c:pt idx="2667">
                  <c:v>-1.2599999999999998</c:v>
                </c:pt>
                <c:pt idx="2668">
                  <c:v>-0.9399999999999995</c:v>
                </c:pt>
                <c:pt idx="2669">
                  <c:v>-0.9199999999999996</c:v>
                </c:pt>
                <c:pt idx="2670">
                  <c:v>-0.57999999999999974</c:v>
                </c:pt>
                <c:pt idx="2671">
                  <c:v>-0.7</c:v>
                </c:pt>
                <c:pt idx="2672">
                  <c:v>-0.66000000000000014</c:v>
                </c:pt>
                <c:pt idx="2673">
                  <c:v>-0.90000000000000036</c:v>
                </c:pt>
                <c:pt idx="2674">
                  <c:v>-1.1600000000000006</c:v>
                </c:pt>
                <c:pt idx="2675">
                  <c:v>-0.9200000000000006</c:v>
                </c:pt>
                <c:pt idx="2676">
                  <c:v>-0.90000000000000036</c:v>
                </c:pt>
                <c:pt idx="2677">
                  <c:v>-0.91999999999999993</c:v>
                </c:pt>
                <c:pt idx="2678">
                  <c:v>-0.7</c:v>
                </c:pt>
                <c:pt idx="2679">
                  <c:v>-0.27999999999999969</c:v>
                </c:pt>
                <c:pt idx="2680">
                  <c:v>-0.4199999999999996</c:v>
                </c:pt>
                <c:pt idx="2681">
                  <c:v>-6.0000000000000143E-2</c:v>
                </c:pt>
                <c:pt idx="2682">
                  <c:v>0.11999999999999958</c:v>
                </c:pt>
                <c:pt idx="2683">
                  <c:v>-6.0000000000000143E-2</c:v>
                </c:pt>
                <c:pt idx="2684">
                  <c:v>-8.0000000000000432E-2</c:v>
                </c:pt>
                <c:pt idx="2685">
                  <c:v>-0.12000000000000063</c:v>
                </c:pt>
                <c:pt idx="2686">
                  <c:v>-0.44000000000000022</c:v>
                </c:pt>
                <c:pt idx="2687">
                  <c:v>-0.3</c:v>
                </c:pt>
                <c:pt idx="2688">
                  <c:v>-0.21999999999999992</c:v>
                </c:pt>
                <c:pt idx="2689">
                  <c:v>-0.27999999999999969</c:v>
                </c:pt>
                <c:pt idx="2690">
                  <c:v>-0.29999999999999966</c:v>
                </c:pt>
                <c:pt idx="2691">
                  <c:v>-0.4599999999999998</c:v>
                </c:pt>
                <c:pt idx="2692">
                  <c:v>-0.76000000000000012</c:v>
                </c:pt>
                <c:pt idx="2693">
                  <c:v>-1.0800000000000005</c:v>
                </c:pt>
                <c:pt idx="2694">
                  <c:v>-1.3800000000000003</c:v>
                </c:pt>
                <c:pt idx="2695">
                  <c:v>-1.3400000000000003</c:v>
                </c:pt>
                <c:pt idx="2696">
                  <c:v>-1.2600000000000002</c:v>
                </c:pt>
                <c:pt idx="2697">
                  <c:v>-1.1599999999999997</c:v>
                </c:pt>
                <c:pt idx="2698">
                  <c:v>-1.3599999999999999</c:v>
                </c:pt>
                <c:pt idx="2699">
                  <c:v>-1.1999999999999997</c:v>
                </c:pt>
                <c:pt idx="2700">
                  <c:v>-0.9399999999999995</c:v>
                </c:pt>
                <c:pt idx="2701">
                  <c:v>-0.9199999999999996</c:v>
                </c:pt>
                <c:pt idx="2702">
                  <c:v>-1.1199999999999997</c:v>
                </c:pt>
                <c:pt idx="2703">
                  <c:v>-0.53999999999999948</c:v>
                </c:pt>
                <c:pt idx="2704">
                  <c:v>-0.4799999999999997</c:v>
                </c:pt>
                <c:pt idx="2705">
                  <c:v>-1.08</c:v>
                </c:pt>
                <c:pt idx="2706">
                  <c:v>-1.2</c:v>
                </c:pt>
                <c:pt idx="2707">
                  <c:v>-0.96000000000000019</c:v>
                </c:pt>
                <c:pt idx="2708">
                  <c:v>-1.1200000000000003</c:v>
                </c:pt>
                <c:pt idx="2709">
                  <c:v>-1.1400000000000001</c:v>
                </c:pt>
                <c:pt idx="2710">
                  <c:v>-1.1600000000000001</c:v>
                </c:pt>
                <c:pt idx="2711">
                  <c:v>-0.98000000000000009</c:v>
                </c:pt>
                <c:pt idx="2712">
                  <c:v>-0.78</c:v>
                </c:pt>
                <c:pt idx="2713">
                  <c:v>-0.61999999999999988</c:v>
                </c:pt>
                <c:pt idx="2714">
                  <c:v>-0.9</c:v>
                </c:pt>
                <c:pt idx="2715">
                  <c:v>-0.43999999999999984</c:v>
                </c:pt>
                <c:pt idx="2716">
                  <c:v>-0.64000000000000024</c:v>
                </c:pt>
                <c:pt idx="2717">
                  <c:v>-0.7</c:v>
                </c:pt>
                <c:pt idx="2718">
                  <c:v>-0.74000000000000021</c:v>
                </c:pt>
                <c:pt idx="2719">
                  <c:v>-0.30000000000000038</c:v>
                </c:pt>
                <c:pt idx="2720">
                  <c:v>-0.46000000000000013</c:v>
                </c:pt>
                <c:pt idx="2721">
                  <c:v>0.1</c:v>
                </c:pt>
                <c:pt idx="2722">
                  <c:v>-0.14000000000000021</c:v>
                </c:pt>
                <c:pt idx="2723">
                  <c:v>-0.31999999999999995</c:v>
                </c:pt>
                <c:pt idx="2724">
                  <c:v>-0.57999999999999974</c:v>
                </c:pt>
                <c:pt idx="2725">
                  <c:v>-0.11999999999999993</c:v>
                </c:pt>
                <c:pt idx="2726">
                  <c:v>-1.02</c:v>
                </c:pt>
                <c:pt idx="2727">
                  <c:v>-0.8</c:v>
                </c:pt>
                <c:pt idx="2728">
                  <c:v>-0.95999999999999974</c:v>
                </c:pt>
                <c:pt idx="2729">
                  <c:v>-0.77999999999999969</c:v>
                </c:pt>
                <c:pt idx="2730">
                  <c:v>-1.3999999999999997</c:v>
                </c:pt>
                <c:pt idx="2731">
                  <c:v>-0.67999999999999972</c:v>
                </c:pt>
                <c:pt idx="2732">
                  <c:v>-0.63999999999999946</c:v>
                </c:pt>
                <c:pt idx="2733">
                  <c:v>-0.48000000000000009</c:v>
                </c:pt>
                <c:pt idx="2734">
                  <c:v>-0.44000000000000022</c:v>
                </c:pt>
                <c:pt idx="2735">
                  <c:v>-0.62000000000000033</c:v>
                </c:pt>
                <c:pt idx="2736">
                  <c:v>-0.48000000000000009</c:v>
                </c:pt>
                <c:pt idx="2737">
                  <c:v>-0.74000000000000021</c:v>
                </c:pt>
                <c:pt idx="2738">
                  <c:v>-0.75999999999999979</c:v>
                </c:pt>
                <c:pt idx="2739">
                  <c:v>-0.87999999999999967</c:v>
                </c:pt>
                <c:pt idx="2740">
                  <c:v>-0.4</c:v>
                </c:pt>
                <c:pt idx="2741">
                  <c:v>-0.8</c:v>
                </c:pt>
                <c:pt idx="2742">
                  <c:v>-0.48000000000000009</c:v>
                </c:pt>
                <c:pt idx="2743">
                  <c:v>-0.32000000000000028</c:v>
                </c:pt>
                <c:pt idx="2744">
                  <c:v>-0.14000000000000021</c:v>
                </c:pt>
                <c:pt idx="2745">
                  <c:v>-0.22000000000000028</c:v>
                </c:pt>
                <c:pt idx="2746">
                  <c:v>-0.1600000000000005</c:v>
                </c:pt>
                <c:pt idx="2747">
                  <c:v>-0.14000000000000057</c:v>
                </c:pt>
                <c:pt idx="2748">
                  <c:v>-0.34000000000000058</c:v>
                </c:pt>
                <c:pt idx="2749">
                  <c:v>-0.64000000000000057</c:v>
                </c:pt>
                <c:pt idx="2750">
                  <c:v>-0.82000000000000028</c:v>
                </c:pt>
                <c:pt idx="2751">
                  <c:v>-0.58000000000000007</c:v>
                </c:pt>
                <c:pt idx="2752">
                  <c:v>-0.72</c:v>
                </c:pt>
                <c:pt idx="2753">
                  <c:v>-0.59999999999999964</c:v>
                </c:pt>
                <c:pt idx="2754">
                  <c:v>-0.6</c:v>
                </c:pt>
                <c:pt idx="2755">
                  <c:v>-0.38000000000000006</c:v>
                </c:pt>
                <c:pt idx="2756">
                  <c:v>-0.5</c:v>
                </c:pt>
                <c:pt idx="2757">
                  <c:v>-0.56000000000000016</c:v>
                </c:pt>
                <c:pt idx="2758">
                  <c:v>-0.66000000000000014</c:v>
                </c:pt>
                <c:pt idx="2759">
                  <c:v>-0.43999999999999984</c:v>
                </c:pt>
                <c:pt idx="2760">
                  <c:v>-0.4199999999999996</c:v>
                </c:pt>
                <c:pt idx="2761">
                  <c:v>-0.31999999999999995</c:v>
                </c:pt>
                <c:pt idx="2762">
                  <c:v>-0.63999999999999946</c:v>
                </c:pt>
                <c:pt idx="2763">
                  <c:v>-0.61999999999999988</c:v>
                </c:pt>
                <c:pt idx="2764">
                  <c:v>-0.4</c:v>
                </c:pt>
                <c:pt idx="2765">
                  <c:v>-0.46000000000000013</c:v>
                </c:pt>
                <c:pt idx="2766">
                  <c:v>-0.7</c:v>
                </c:pt>
                <c:pt idx="2767">
                  <c:v>-0.58000000000000007</c:v>
                </c:pt>
                <c:pt idx="2768">
                  <c:v>-0.36000000000000015</c:v>
                </c:pt>
                <c:pt idx="2769">
                  <c:v>-0.23999999999999985</c:v>
                </c:pt>
                <c:pt idx="2770">
                  <c:v>-0.43999999999999984</c:v>
                </c:pt>
                <c:pt idx="2771">
                  <c:v>-0.25999999999999979</c:v>
                </c:pt>
                <c:pt idx="2772">
                  <c:v>-0.13999999999999985</c:v>
                </c:pt>
                <c:pt idx="2773">
                  <c:v>-1.9999999999999574E-2</c:v>
                </c:pt>
                <c:pt idx="2774">
                  <c:v>-0.49999999999999967</c:v>
                </c:pt>
                <c:pt idx="2775">
                  <c:v>-0.23999999999999949</c:v>
                </c:pt>
                <c:pt idx="2776">
                  <c:v>-0.4399999999999995</c:v>
                </c:pt>
                <c:pt idx="2777">
                  <c:v>-0.39999999999999963</c:v>
                </c:pt>
                <c:pt idx="2778">
                  <c:v>-0.45999999999999941</c:v>
                </c:pt>
                <c:pt idx="2779">
                  <c:v>-0.17999999999999935</c:v>
                </c:pt>
                <c:pt idx="2780">
                  <c:v>-0.31999999999999956</c:v>
                </c:pt>
                <c:pt idx="2781">
                  <c:v>-0.13999999999999951</c:v>
                </c:pt>
                <c:pt idx="2782">
                  <c:v>-9.9999999999999284E-2</c:v>
                </c:pt>
                <c:pt idx="2783">
                  <c:v>-0.21999999999999958</c:v>
                </c:pt>
                <c:pt idx="2784">
                  <c:v>-0.3</c:v>
                </c:pt>
                <c:pt idx="2785">
                  <c:v>-0.44000000000000022</c:v>
                </c:pt>
                <c:pt idx="2786">
                  <c:v>-0.36000000000000049</c:v>
                </c:pt>
                <c:pt idx="2787">
                  <c:v>-0.54000000000000059</c:v>
                </c:pt>
                <c:pt idx="2788">
                  <c:v>-0.42000000000000065</c:v>
                </c:pt>
                <c:pt idx="2789">
                  <c:v>-0.5600000000000005</c:v>
                </c:pt>
                <c:pt idx="2790">
                  <c:v>-0.28000000000000008</c:v>
                </c:pt>
                <c:pt idx="2791">
                  <c:v>-0.88000000000000012</c:v>
                </c:pt>
                <c:pt idx="2792">
                  <c:v>-0.80000000000000038</c:v>
                </c:pt>
                <c:pt idx="2793">
                  <c:v>-0.84000000000000019</c:v>
                </c:pt>
                <c:pt idx="2794">
                  <c:v>-0.76000000000000012</c:v>
                </c:pt>
                <c:pt idx="2795">
                  <c:v>-0.96000000000000019</c:v>
                </c:pt>
                <c:pt idx="2796">
                  <c:v>-0.28000000000000008</c:v>
                </c:pt>
                <c:pt idx="2797">
                  <c:v>-0.19999999999999965</c:v>
                </c:pt>
                <c:pt idx="2798">
                  <c:v>-0.39999999999999963</c:v>
                </c:pt>
                <c:pt idx="2799">
                  <c:v>-0.19999999999999965</c:v>
                </c:pt>
                <c:pt idx="2800">
                  <c:v>8.0000000000000071E-2</c:v>
                </c:pt>
                <c:pt idx="2801">
                  <c:v>-1.9999999999999928E-2</c:v>
                </c:pt>
                <c:pt idx="2802">
                  <c:v>-0.16000000000000014</c:v>
                </c:pt>
                <c:pt idx="2803">
                  <c:v>-0.36000000000000015</c:v>
                </c:pt>
                <c:pt idx="2804">
                  <c:v>-0.5</c:v>
                </c:pt>
                <c:pt idx="2805">
                  <c:v>-0.6</c:v>
                </c:pt>
                <c:pt idx="2806">
                  <c:v>-0.6399999999999999</c:v>
                </c:pt>
                <c:pt idx="2807">
                  <c:v>-0.46000000000000013</c:v>
                </c:pt>
                <c:pt idx="2808">
                  <c:v>-0.26000000000000012</c:v>
                </c:pt>
                <c:pt idx="2809">
                  <c:v>-0.32000000000000028</c:v>
                </c:pt>
                <c:pt idx="2810">
                  <c:v>-0.38000000000000045</c:v>
                </c:pt>
                <c:pt idx="2811">
                  <c:v>-0.5800000000000004</c:v>
                </c:pt>
                <c:pt idx="2812">
                  <c:v>-0.31999999999999995</c:v>
                </c:pt>
                <c:pt idx="2813">
                  <c:v>-1.9999999999999928E-2</c:v>
                </c:pt>
                <c:pt idx="2814">
                  <c:v>-0.35999999999999976</c:v>
                </c:pt>
                <c:pt idx="2815">
                  <c:v>-0.51999999999999957</c:v>
                </c:pt>
                <c:pt idx="2816">
                  <c:v>-0.31999999999999956</c:v>
                </c:pt>
                <c:pt idx="2817">
                  <c:v>-0.8600000000000001</c:v>
                </c:pt>
                <c:pt idx="2818">
                  <c:v>-0.9</c:v>
                </c:pt>
                <c:pt idx="2819">
                  <c:v>-0.46000000000000013</c:v>
                </c:pt>
                <c:pt idx="2820">
                  <c:v>-0.66000000000000014</c:v>
                </c:pt>
                <c:pt idx="2821">
                  <c:v>-0.78</c:v>
                </c:pt>
                <c:pt idx="2822">
                  <c:v>-0.17999999999999972</c:v>
                </c:pt>
                <c:pt idx="2823">
                  <c:v>-0.23999999999999985</c:v>
                </c:pt>
                <c:pt idx="2824">
                  <c:v>-0.33999999999999986</c:v>
                </c:pt>
                <c:pt idx="2825">
                  <c:v>-0.16000000000000014</c:v>
                </c:pt>
                <c:pt idx="2826">
                  <c:v>5.999999999999979E-2</c:v>
                </c:pt>
                <c:pt idx="2827">
                  <c:v>-0.26000000000000012</c:v>
                </c:pt>
                <c:pt idx="2828">
                  <c:v>-0.26000000000000012</c:v>
                </c:pt>
                <c:pt idx="2829">
                  <c:v>-0.12000000000000029</c:v>
                </c:pt>
                <c:pt idx="2830">
                  <c:v>5.999999999999979E-2</c:v>
                </c:pt>
                <c:pt idx="2831">
                  <c:v>-0.14000000000000021</c:v>
                </c:pt>
                <c:pt idx="2832">
                  <c:v>-0.24000000000000021</c:v>
                </c:pt>
                <c:pt idx="2833">
                  <c:v>-0.34000000000000019</c:v>
                </c:pt>
                <c:pt idx="2834">
                  <c:v>-0.51999999999999991</c:v>
                </c:pt>
                <c:pt idx="2835">
                  <c:v>-0.55999999999999939</c:v>
                </c:pt>
                <c:pt idx="2836">
                  <c:v>-0.45999999999999941</c:v>
                </c:pt>
                <c:pt idx="2837">
                  <c:v>-0.15999999999999942</c:v>
                </c:pt>
                <c:pt idx="2838">
                  <c:v>4.000000000000057E-2</c:v>
                </c:pt>
                <c:pt idx="2839">
                  <c:v>0.40000000000000069</c:v>
                </c:pt>
                <c:pt idx="2840">
                  <c:v>0.10000000000000035</c:v>
                </c:pt>
                <c:pt idx="2841">
                  <c:v>0.20000000000000034</c:v>
                </c:pt>
                <c:pt idx="2842">
                  <c:v>-0.25999999999999979</c:v>
                </c:pt>
                <c:pt idx="2843">
                  <c:v>-0.25999999999999979</c:v>
                </c:pt>
                <c:pt idx="2844">
                  <c:v>-0.3</c:v>
                </c:pt>
                <c:pt idx="2845">
                  <c:v>0.11999999999999993</c:v>
                </c:pt>
                <c:pt idx="2846">
                  <c:v>-0.38000000000000006</c:v>
                </c:pt>
                <c:pt idx="2847">
                  <c:v>-0.18000000000000008</c:v>
                </c:pt>
                <c:pt idx="2848">
                  <c:v>-0.16000000000000014</c:v>
                </c:pt>
                <c:pt idx="2849">
                  <c:v>-0.76000000000000045</c:v>
                </c:pt>
                <c:pt idx="2850">
                  <c:v>-0.98000000000000043</c:v>
                </c:pt>
                <c:pt idx="2851">
                  <c:v>-0.84000000000000052</c:v>
                </c:pt>
                <c:pt idx="2852">
                  <c:v>-0.9200000000000006</c:v>
                </c:pt>
                <c:pt idx="2853">
                  <c:v>-1.6800000000000004</c:v>
                </c:pt>
                <c:pt idx="2854">
                  <c:v>-1.58</c:v>
                </c:pt>
                <c:pt idx="2855">
                  <c:v>-1.7</c:v>
                </c:pt>
                <c:pt idx="2856">
                  <c:v>-1.6999999999999997</c:v>
                </c:pt>
                <c:pt idx="2857">
                  <c:v>-1.9599999999999995</c:v>
                </c:pt>
                <c:pt idx="2858">
                  <c:v>-1.5199999999999996</c:v>
                </c:pt>
                <c:pt idx="2859">
                  <c:v>-1.3199999999999996</c:v>
                </c:pt>
                <c:pt idx="2860">
                  <c:v>-1.0199999999999996</c:v>
                </c:pt>
                <c:pt idx="2861">
                  <c:v>-0.7999999999999996</c:v>
                </c:pt>
                <c:pt idx="2862">
                  <c:v>-0.21999999999999958</c:v>
                </c:pt>
                <c:pt idx="2863">
                  <c:v>-0.17999999999999972</c:v>
                </c:pt>
                <c:pt idx="2864">
                  <c:v>-0.51999999999999991</c:v>
                </c:pt>
                <c:pt idx="2865">
                  <c:v>-0.61999999999999988</c:v>
                </c:pt>
                <c:pt idx="2866">
                  <c:v>-1.06</c:v>
                </c:pt>
                <c:pt idx="2867">
                  <c:v>-1.2400000000000002</c:v>
                </c:pt>
                <c:pt idx="2868">
                  <c:v>-0.98000000000000009</c:v>
                </c:pt>
                <c:pt idx="2869">
                  <c:v>-0.69999999999999962</c:v>
                </c:pt>
                <c:pt idx="2870">
                  <c:v>-0.4599999999999998</c:v>
                </c:pt>
                <c:pt idx="2871">
                  <c:v>-7.999999999999971E-2</c:v>
                </c:pt>
                <c:pt idx="2872">
                  <c:v>8.0000000000000071E-2</c:v>
                </c:pt>
                <c:pt idx="2873">
                  <c:v>-1.9999999999999928E-2</c:v>
                </c:pt>
                <c:pt idx="2874">
                  <c:v>-8.0000000000000071E-2</c:v>
                </c:pt>
                <c:pt idx="2875">
                  <c:v>-0.1</c:v>
                </c:pt>
                <c:pt idx="2876">
                  <c:v>3.9999999999999855E-2</c:v>
                </c:pt>
                <c:pt idx="2877">
                  <c:v>-0.11999999999999993</c:v>
                </c:pt>
                <c:pt idx="2878">
                  <c:v>0.18000000000000008</c:v>
                </c:pt>
                <c:pt idx="2879">
                  <c:v>0.41999999999999993</c:v>
                </c:pt>
                <c:pt idx="2880">
                  <c:v>7.999999999999971E-2</c:v>
                </c:pt>
                <c:pt idx="2881">
                  <c:v>-0.22000000000000028</c:v>
                </c:pt>
                <c:pt idx="2882">
                  <c:v>-0.50000000000000033</c:v>
                </c:pt>
                <c:pt idx="2883">
                  <c:v>-0.82000000000000028</c:v>
                </c:pt>
                <c:pt idx="2884">
                  <c:v>-1</c:v>
                </c:pt>
                <c:pt idx="2885">
                  <c:v>-1.1599999999999997</c:v>
                </c:pt>
                <c:pt idx="2886">
                  <c:v>-0.93999999999999984</c:v>
                </c:pt>
                <c:pt idx="2887">
                  <c:v>-0.6399999999999999</c:v>
                </c:pt>
                <c:pt idx="2888">
                  <c:v>-0.96000000000000019</c:v>
                </c:pt>
                <c:pt idx="2889">
                  <c:v>-1.0400000000000003</c:v>
                </c:pt>
                <c:pt idx="2890">
                  <c:v>-0.80000000000000038</c:v>
                </c:pt>
                <c:pt idx="2891">
                  <c:v>-1</c:v>
                </c:pt>
                <c:pt idx="2892">
                  <c:v>-1.2400000000000002</c:v>
                </c:pt>
                <c:pt idx="2893">
                  <c:v>-0.96000000000000019</c:v>
                </c:pt>
                <c:pt idx="2894">
                  <c:v>-1.0600000000000005</c:v>
                </c:pt>
                <c:pt idx="2895">
                  <c:v>-0.90000000000000036</c:v>
                </c:pt>
                <c:pt idx="2896">
                  <c:v>-0.96000000000000052</c:v>
                </c:pt>
                <c:pt idx="2897">
                  <c:v>-0.84000000000000052</c:v>
                </c:pt>
                <c:pt idx="2898">
                  <c:v>-0.76000000000000045</c:v>
                </c:pt>
                <c:pt idx="2899">
                  <c:v>-0.34000000000000058</c:v>
                </c:pt>
                <c:pt idx="2900">
                  <c:v>-0.36000000000000049</c:v>
                </c:pt>
                <c:pt idx="2901">
                  <c:v>-0.1600000000000005</c:v>
                </c:pt>
                <c:pt idx="2902">
                  <c:v>3.9999999999999855E-2</c:v>
                </c:pt>
                <c:pt idx="2903">
                  <c:v>-0.14000000000000021</c:v>
                </c:pt>
                <c:pt idx="2904">
                  <c:v>-0.42000000000000026</c:v>
                </c:pt>
                <c:pt idx="2905">
                  <c:v>-0.52000000000000024</c:v>
                </c:pt>
                <c:pt idx="2906">
                  <c:v>-0.5600000000000005</c:v>
                </c:pt>
                <c:pt idx="2907">
                  <c:v>-0.82000000000000095</c:v>
                </c:pt>
                <c:pt idx="2908">
                  <c:v>-0.66000000000000081</c:v>
                </c:pt>
                <c:pt idx="2909">
                  <c:v>-0.56000000000000016</c:v>
                </c:pt>
                <c:pt idx="2910">
                  <c:v>-0.52000000000000024</c:v>
                </c:pt>
                <c:pt idx="2911">
                  <c:v>-0.40000000000000036</c:v>
                </c:pt>
                <c:pt idx="2912">
                  <c:v>-0.28000000000000042</c:v>
                </c:pt>
                <c:pt idx="2913">
                  <c:v>-0.50000000000000067</c:v>
                </c:pt>
                <c:pt idx="2914">
                  <c:v>-0.70000000000000073</c:v>
                </c:pt>
                <c:pt idx="2915">
                  <c:v>-0.92000000000000104</c:v>
                </c:pt>
                <c:pt idx="2916">
                  <c:v>-0.94000000000000061</c:v>
                </c:pt>
                <c:pt idx="2917">
                  <c:v>-0.8</c:v>
                </c:pt>
                <c:pt idx="2918">
                  <c:v>-1.0399999999999998</c:v>
                </c:pt>
                <c:pt idx="2919">
                  <c:v>-0.90000000000000069</c:v>
                </c:pt>
                <c:pt idx="2920">
                  <c:v>-0.70000000000000073</c:v>
                </c:pt>
                <c:pt idx="2921">
                  <c:v>-0.88000000000000111</c:v>
                </c:pt>
                <c:pt idx="2922">
                  <c:v>-0.94000000000000128</c:v>
                </c:pt>
                <c:pt idx="2923">
                  <c:v>-0.88000000000000111</c:v>
                </c:pt>
                <c:pt idx="2924">
                  <c:v>-0.66000000000000081</c:v>
                </c:pt>
                <c:pt idx="2925">
                  <c:v>-0.54000000000000059</c:v>
                </c:pt>
                <c:pt idx="2926">
                  <c:v>-0.37999999999999973</c:v>
                </c:pt>
                <c:pt idx="2927">
                  <c:v>-0.35999999999999943</c:v>
                </c:pt>
                <c:pt idx="2928">
                  <c:v>-0.13999999999999915</c:v>
                </c:pt>
                <c:pt idx="2929">
                  <c:v>-0.35999999999999871</c:v>
                </c:pt>
                <c:pt idx="2930">
                  <c:v>-0.69999999999999862</c:v>
                </c:pt>
                <c:pt idx="2931">
                  <c:v>-0.87999999999999901</c:v>
                </c:pt>
                <c:pt idx="2932">
                  <c:v>-0.93999999999999984</c:v>
                </c:pt>
                <c:pt idx="2933">
                  <c:v>-0.82000000000000028</c:v>
                </c:pt>
                <c:pt idx="2934">
                  <c:v>-0.7600000000000009</c:v>
                </c:pt>
                <c:pt idx="2935">
                  <c:v>-0.48000000000000043</c:v>
                </c:pt>
                <c:pt idx="2936">
                  <c:v>-0.28000000000000042</c:v>
                </c:pt>
                <c:pt idx="2937">
                  <c:v>-0.1</c:v>
                </c:pt>
                <c:pt idx="2938">
                  <c:v>-0.37999999999999973</c:v>
                </c:pt>
                <c:pt idx="2939">
                  <c:v>-0.43999999999999917</c:v>
                </c:pt>
                <c:pt idx="2940">
                  <c:v>-0.53999999999999981</c:v>
                </c:pt>
                <c:pt idx="2941">
                  <c:v>-0.68000000000000038</c:v>
                </c:pt>
                <c:pt idx="2942">
                  <c:v>-1.2799999999999998</c:v>
                </c:pt>
                <c:pt idx="2943">
                  <c:v>-1.1199999999999997</c:v>
                </c:pt>
                <c:pt idx="2944">
                  <c:v>-1.0799999999999996</c:v>
                </c:pt>
                <c:pt idx="2945">
                  <c:v>-1.0199999999999996</c:v>
                </c:pt>
                <c:pt idx="2946">
                  <c:v>-1.179999999999999</c:v>
                </c:pt>
                <c:pt idx="2947">
                  <c:v>-0.77999999999999969</c:v>
                </c:pt>
                <c:pt idx="2948">
                  <c:v>-0.93999999999999984</c:v>
                </c:pt>
                <c:pt idx="2949">
                  <c:v>-1.1199999999999997</c:v>
                </c:pt>
                <c:pt idx="2950">
                  <c:v>-1.2599999999999993</c:v>
                </c:pt>
                <c:pt idx="2951">
                  <c:v>-1.0999999999999992</c:v>
                </c:pt>
                <c:pt idx="2952">
                  <c:v>-1.0999999999999992</c:v>
                </c:pt>
                <c:pt idx="2953">
                  <c:v>-0.97999999999999976</c:v>
                </c:pt>
                <c:pt idx="2954">
                  <c:v>-0.92000000000000026</c:v>
                </c:pt>
                <c:pt idx="2955">
                  <c:v>-1.06</c:v>
                </c:pt>
                <c:pt idx="2956">
                  <c:v>-1.1400000000000006</c:v>
                </c:pt>
                <c:pt idx="2957">
                  <c:v>-1.5400000000000005</c:v>
                </c:pt>
                <c:pt idx="2958">
                  <c:v>-1.3200000000000003</c:v>
                </c:pt>
                <c:pt idx="2959">
                  <c:v>-1.3200000000000003</c:v>
                </c:pt>
                <c:pt idx="2960">
                  <c:v>-1.2399999999999998</c:v>
                </c:pt>
                <c:pt idx="2961">
                  <c:v>-1.3799999999999997</c:v>
                </c:pt>
                <c:pt idx="2962">
                  <c:v>-1.1799999999999997</c:v>
                </c:pt>
                <c:pt idx="2963">
                  <c:v>-1.1000000000000001</c:v>
                </c:pt>
                <c:pt idx="2964">
                  <c:v>-1</c:v>
                </c:pt>
                <c:pt idx="2965">
                  <c:v>-0.84000000000000052</c:v>
                </c:pt>
                <c:pt idx="2966">
                  <c:v>-0.44000000000000056</c:v>
                </c:pt>
                <c:pt idx="2967">
                  <c:v>-0.14000000000000057</c:v>
                </c:pt>
                <c:pt idx="2968">
                  <c:v>-0.22000000000000028</c:v>
                </c:pt>
                <c:pt idx="2969">
                  <c:v>-0.24000000000000057</c:v>
                </c:pt>
                <c:pt idx="2970">
                  <c:v>-0.32000000000000028</c:v>
                </c:pt>
                <c:pt idx="2971">
                  <c:v>-0.87999999999999967</c:v>
                </c:pt>
                <c:pt idx="2972">
                  <c:v>-0.85999999999999943</c:v>
                </c:pt>
                <c:pt idx="2973">
                  <c:v>-1.1599999999999995</c:v>
                </c:pt>
                <c:pt idx="2974">
                  <c:v>-1.0399999999999991</c:v>
                </c:pt>
                <c:pt idx="2975">
                  <c:v>-1.179999999999999</c:v>
                </c:pt>
                <c:pt idx="2976">
                  <c:v>-0.57999999999999974</c:v>
                </c:pt>
                <c:pt idx="2977">
                  <c:v>-1.2</c:v>
                </c:pt>
                <c:pt idx="2978">
                  <c:v>-1.0200000000000002</c:v>
                </c:pt>
                <c:pt idx="2979">
                  <c:v>-1.2400000000000007</c:v>
                </c:pt>
                <c:pt idx="2980">
                  <c:v>-0.82000000000000095</c:v>
                </c:pt>
                <c:pt idx="2981">
                  <c:v>-1.0400000000000014</c:v>
                </c:pt>
                <c:pt idx="2982">
                  <c:v>-0.86000000000000087</c:v>
                </c:pt>
                <c:pt idx="2983">
                  <c:v>-0.86000000000000087</c:v>
                </c:pt>
                <c:pt idx="2984">
                  <c:v>-0.98000000000000043</c:v>
                </c:pt>
                <c:pt idx="2985">
                  <c:v>-1.4000000000000008</c:v>
                </c:pt>
                <c:pt idx="2986">
                  <c:v>-1.5400000000000005</c:v>
                </c:pt>
                <c:pt idx="2987">
                  <c:v>-1.2000000000000015</c:v>
                </c:pt>
                <c:pt idx="2988">
                  <c:v>-1.3400000000000012</c:v>
                </c:pt>
                <c:pt idx="2989">
                  <c:v>-0.88000000000000111</c:v>
                </c:pt>
                <c:pt idx="2990">
                  <c:v>-0.50000000000000144</c:v>
                </c:pt>
                <c:pt idx="2991">
                  <c:v>-0.40000000000000141</c:v>
                </c:pt>
                <c:pt idx="2992">
                  <c:v>-0.3400000000000013</c:v>
                </c:pt>
                <c:pt idx="2993">
                  <c:v>-0.42000000000000171</c:v>
                </c:pt>
                <c:pt idx="2994">
                  <c:v>-0.64000000000000201</c:v>
                </c:pt>
                <c:pt idx="2995">
                  <c:v>-0.78000000000000114</c:v>
                </c:pt>
                <c:pt idx="2996">
                  <c:v>-0.86000000000000087</c:v>
                </c:pt>
                <c:pt idx="2997">
                  <c:v>-1.0999999999999992</c:v>
                </c:pt>
                <c:pt idx="2998">
                  <c:v>-0.51999999999999813</c:v>
                </c:pt>
                <c:pt idx="2999">
                  <c:v>-0.47999999999999832</c:v>
                </c:pt>
                <c:pt idx="3000">
                  <c:v>-0.81999999999999884</c:v>
                </c:pt>
                <c:pt idx="3001">
                  <c:v>-0.63999999999999913</c:v>
                </c:pt>
                <c:pt idx="3002">
                  <c:v>-0.32000000000000028</c:v>
                </c:pt>
                <c:pt idx="3003">
                  <c:v>-0.84000000000000052</c:v>
                </c:pt>
                <c:pt idx="3004">
                  <c:v>-0.84000000000000052</c:v>
                </c:pt>
                <c:pt idx="3005">
                  <c:v>-0.44000000000000056</c:v>
                </c:pt>
                <c:pt idx="3006">
                  <c:v>-0.3</c:v>
                </c:pt>
                <c:pt idx="3007">
                  <c:v>-0.23999999999999916</c:v>
                </c:pt>
                <c:pt idx="3008">
                  <c:v>0.1</c:v>
                </c:pt>
                <c:pt idx="3009">
                  <c:v>0.36000000000000087</c:v>
                </c:pt>
                <c:pt idx="3010">
                  <c:v>0.20000000000000143</c:v>
                </c:pt>
                <c:pt idx="3011">
                  <c:v>6.0000000000000851E-2</c:v>
                </c:pt>
                <c:pt idx="3012">
                  <c:v>0</c:v>
                </c:pt>
                <c:pt idx="3013">
                  <c:v>-0.27999999999999831</c:v>
                </c:pt>
                <c:pt idx="3014">
                  <c:v>-0.81999999999999884</c:v>
                </c:pt>
                <c:pt idx="3015">
                  <c:v>-0.49999999999999856</c:v>
                </c:pt>
                <c:pt idx="3016">
                  <c:v>-0.55999999999999805</c:v>
                </c:pt>
                <c:pt idx="3017">
                  <c:v>-1.0799999999999983</c:v>
                </c:pt>
                <c:pt idx="3018">
                  <c:v>-0.77999999999999969</c:v>
                </c:pt>
                <c:pt idx="3019">
                  <c:v>-7.999999999999971E-2</c:v>
                </c:pt>
                <c:pt idx="3020">
                  <c:v>-0.34000000000000058</c:v>
                </c:pt>
                <c:pt idx="3021">
                  <c:v>-0.27999999999999969</c:v>
                </c:pt>
                <c:pt idx="3022">
                  <c:v>0</c:v>
                </c:pt>
                <c:pt idx="3023">
                  <c:v>2.0000000000000285E-2</c:v>
                </c:pt>
                <c:pt idx="3024">
                  <c:v>-0.44000000000000056</c:v>
                </c:pt>
                <c:pt idx="3025">
                  <c:v>-0.57999999999999974</c:v>
                </c:pt>
                <c:pt idx="3026">
                  <c:v>-0.72000000000000031</c:v>
                </c:pt>
                <c:pt idx="3027">
                  <c:v>-0.77999999999999969</c:v>
                </c:pt>
                <c:pt idx="3028">
                  <c:v>-1.2200000000000002</c:v>
                </c:pt>
                <c:pt idx="3029">
                  <c:v>-1.1799999999999984</c:v>
                </c:pt>
                <c:pt idx="3030">
                  <c:v>-1.0799999999999996</c:v>
                </c:pt>
                <c:pt idx="3031">
                  <c:v>-0.9</c:v>
                </c:pt>
                <c:pt idx="3032">
                  <c:v>-0.85999999999999943</c:v>
                </c:pt>
                <c:pt idx="3033">
                  <c:v>-0.61999999999999889</c:v>
                </c:pt>
                <c:pt idx="3034">
                  <c:v>-0.52000000000000024</c:v>
                </c:pt>
                <c:pt idx="3035">
                  <c:v>-0.57999999999999829</c:v>
                </c:pt>
                <c:pt idx="3036">
                  <c:v>-0.57999999999999829</c:v>
                </c:pt>
                <c:pt idx="3037">
                  <c:v>-3.9999999999999147E-2</c:v>
                </c:pt>
                <c:pt idx="3038">
                  <c:v>0.20000000000000143</c:v>
                </c:pt>
                <c:pt idx="3039">
                  <c:v>0.30000000000000143</c:v>
                </c:pt>
                <c:pt idx="3040">
                  <c:v>0.4</c:v>
                </c:pt>
                <c:pt idx="3041">
                  <c:v>0.35999999999999943</c:v>
                </c:pt>
                <c:pt idx="3042">
                  <c:v>-4.000000000000057E-2</c:v>
                </c:pt>
                <c:pt idx="3043">
                  <c:v>-2.0000000000001704E-2</c:v>
                </c:pt>
                <c:pt idx="3044">
                  <c:v>-0.48000000000000115</c:v>
                </c:pt>
                <c:pt idx="3045">
                  <c:v>-0.42000000000000026</c:v>
                </c:pt>
                <c:pt idx="3046">
                  <c:v>-0.18000000000000113</c:v>
                </c:pt>
                <c:pt idx="3047">
                  <c:v>-0.40000000000000141</c:v>
                </c:pt>
                <c:pt idx="3048">
                  <c:v>-0.66000000000000081</c:v>
                </c:pt>
                <c:pt idx="3049">
                  <c:v>-0.440000000000002</c:v>
                </c:pt>
                <c:pt idx="3050">
                  <c:v>-0.56000000000000372</c:v>
                </c:pt>
                <c:pt idx="3051">
                  <c:v>-0.58000000000000251</c:v>
                </c:pt>
                <c:pt idx="3052">
                  <c:v>-0.30000000000000282</c:v>
                </c:pt>
                <c:pt idx="3053">
                  <c:v>-0.20000000000000284</c:v>
                </c:pt>
                <c:pt idx="3054">
                  <c:v>0.11999999999999886</c:v>
                </c:pt>
                <c:pt idx="3055">
                  <c:v>0.27999999999999969</c:v>
                </c:pt>
                <c:pt idx="3056">
                  <c:v>0.4</c:v>
                </c:pt>
                <c:pt idx="3057">
                  <c:v>0.56000000000000083</c:v>
                </c:pt>
                <c:pt idx="3058">
                  <c:v>0.64000000000000057</c:v>
                </c:pt>
                <c:pt idx="3059">
                  <c:v>0.7</c:v>
                </c:pt>
                <c:pt idx="3060">
                  <c:v>0.56000000000000083</c:v>
                </c:pt>
                <c:pt idx="3061">
                  <c:v>0.15999999999999942</c:v>
                </c:pt>
                <c:pt idx="3062">
                  <c:v>-0.24000000000000057</c:v>
                </c:pt>
                <c:pt idx="3063">
                  <c:v>0.19999999999999857</c:v>
                </c:pt>
                <c:pt idx="3064">
                  <c:v>-0.16000000000000086</c:v>
                </c:pt>
                <c:pt idx="3065">
                  <c:v>0.35999999999999943</c:v>
                </c:pt>
                <c:pt idx="3066">
                  <c:v>0.94000000000000061</c:v>
                </c:pt>
                <c:pt idx="3067">
                  <c:v>0.97999999999999976</c:v>
                </c:pt>
                <c:pt idx="3068">
                  <c:v>0.46000000000000085</c:v>
                </c:pt>
                <c:pt idx="3069">
                  <c:v>0.52000000000000024</c:v>
                </c:pt>
                <c:pt idx="3070">
                  <c:v>-2.0000000000000285E-2</c:v>
                </c:pt>
                <c:pt idx="3071">
                  <c:v>-0.4799999999999997</c:v>
                </c:pt>
                <c:pt idx="3072">
                  <c:v>-0.43999999999999773</c:v>
                </c:pt>
                <c:pt idx="3073">
                  <c:v>-0.15999999999999659</c:v>
                </c:pt>
                <c:pt idx="3074">
                  <c:v>-0.25999999999999657</c:v>
                </c:pt>
                <c:pt idx="3075">
                  <c:v>2.0000000000003126E-2</c:v>
                </c:pt>
                <c:pt idx="3076">
                  <c:v>-0.25999999999999801</c:v>
                </c:pt>
                <c:pt idx="3077">
                  <c:v>-0.27999999999999831</c:v>
                </c:pt>
                <c:pt idx="3078">
                  <c:v>-0.45999999999999941</c:v>
                </c:pt>
                <c:pt idx="3079">
                  <c:v>-0.19999999999999857</c:v>
                </c:pt>
                <c:pt idx="3080">
                  <c:v>-0.49999999999999856</c:v>
                </c:pt>
                <c:pt idx="3081">
                  <c:v>-0.25999999999999801</c:v>
                </c:pt>
                <c:pt idx="3082">
                  <c:v>-0.27999999999999831</c:v>
                </c:pt>
                <c:pt idx="3083">
                  <c:v>-0.61999999999999889</c:v>
                </c:pt>
                <c:pt idx="3084">
                  <c:v>-0.77999999999999969</c:v>
                </c:pt>
                <c:pt idx="3085">
                  <c:v>-0.67999999999999972</c:v>
                </c:pt>
                <c:pt idx="3086">
                  <c:v>-0.71999999999999886</c:v>
                </c:pt>
                <c:pt idx="3087">
                  <c:v>-0.7</c:v>
                </c:pt>
                <c:pt idx="3088">
                  <c:v>-0.6</c:v>
                </c:pt>
                <c:pt idx="3089">
                  <c:v>-0.66000000000000081</c:v>
                </c:pt>
                <c:pt idx="3090">
                  <c:v>-0.86000000000000087</c:v>
                </c:pt>
                <c:pt idx="3091">
                  <c:v>-1.0600000000000009</c:v>
                </c:pt>
                <c:pt idx="3092">
                  <c:v>-0.86000000000000087</c:v>
                </c:pt>
                <c:pt idx="3093">
                  <c:v>-0.86000000000000087</c:v>
                </c:pt>
                <c:pt idx="3094">
                  <c:v>-0.88000000000000111</c:v>
                </c:pt>
                <c:pt idx="3095">
                  <c:v>-0.86000000000000087</c:v>
                </c:pt>
                <c:pt idx="3096">
                  <c:v>-0.30000000000000143</c:v>
                </c:pt>
                <c:pt idx="3097">
                  <c:v>-0.46000000000000085</c:v>
                </c:pt>
                <c:pt idx="3098">
                  <c:v>-0.3</c:v>
                </c:pt>
                <c:pt idx="3099">
                  <c:v>-0.11999999999999886</c:v>
                </c:pt>
                <c:pt idx="3100">
                  <c:v>0.48000000000000115</c:v>
                </c:pt>
                <c:pt idx="3101">
                  <c:v>0.24000000000000199</c:v>
                </c:pt>
                <c:pt idx="3102">
                  <c:v>0.60000000000000286</c:v>
                </c:pt>
                <c:pt idx="3103">
                  <c:v>0.6800000000000026</c:v>
                </c:pt>
                <c:pt idx="3104">
                  <c:v>0.52000000000000168</c:v>
                </c:pt>
                <c:pt idx="3105">
                  <c:v>6.0000000000000851E-2</c:v>
                </c:pt>
                <c:pt idx="3106">
                  <c:v>5.9999999999999429E-2</c:v>
                </c:pt>
                <c:pt idx="3107">
                  <c:v>-0.36000000000000226</c:v>
                </c:pt>
                <c:pt idx="3108">
                  <c:v>-0.68000000000000116</c:v>
                </c:pt>
                <c:pt idx="3109">
                  <c:v>-0.42000000000000026</c:v>
                </c:pt>
                <c:pt idx="3110">
                  <c:v>-0.53999999999999915</c:v>
                </c:pt>
                <c:pt idx="3111">
                  <c:v>-0.51999999999999891</c:v>
                </c:pt>
                <c:pt idx="3112">
                  <c:v>-0.47999999999999832</c:v>
                </c:pt>
                <c:pt idx="3113">
                  <c:v>-0.31999999999999884</c:v>
                </c:pt>
                <c:pt idx="3114">
                  <c:v>-0.27999999999999969</c:v>
                </c:pt>
                <c:pt idx="3115">
                  <c:v>-0.24000000000000057</c:v>
                </c:pt>
                <c:pt idx="3116">
                  <c:v>-0.14000000000000057</c:v>
                </c:pt>
                <c:pt idx="3117">
                  <c:v>7.999999999999971E-2</c:v>
                </c:pt>
                <c:pt idx="3118">
                  <c:v>-0.14000000000000057</c:v>
                </c:pt>
                <c:pt idx="3119">
                  <c:v>-0.66000000000000081</c:v>
                </c:pt>
                <c:pt idx="3120">
                  <c:v>-0.40000000000000141</c:v>
                </c:pt>
                <c:pt idx="3121">
                  <c:v>-0.440000000000002</c:v>
                </c:pt>
                <c:pt idx="3122">
                  <c:v>-0.36000000000000087</c:v>
                </c:pt>
                <c:pt idx="3123">
                  <c:v>-2.0000000000001704E-2</c:v>
                </c:pt>
                <c:pt idx="3124">
                  <c:v>0.17999999999999972</c:v>
                </c:pt>
                <c:pt idx="3125">
                  <c:v>-0.27999999999999969</c:v>
                </c:pt>
                <c:pt idx="3126">
                  <c:v>-0.35999999999999943</c:v>
                </c:pt>
                <c:pt idx="3127">
                  <c:v>-0.56000000000000083</c:v>
                </c:pt>
                <c:pt idx="3128">
                  <c:v>-0.7</c:v>
                </c:pt>
                <c:pt idx="3129">
                  <c:v>-0.62000000000000033</c:v>
                </c:pt>
                <c:pt idx="3130">
                  <c:v>-0.54000000000000059</c:v>
                </c:pt>
                <c:pt idx="3131">
                  <c:v>-0.42000000000000026</c:v>
                </c:pt>
                <c:pt idx="3132">
                  <c:v>-0.45999999999999941</c:v>
                </c:pt>
                <c:pt idx="3133">
                  <c:v>-0.24000000000000057</c:v>
                </c:pt>
                <c:pt idx="3134">
                  <c:v>-0.10000000000000142</c:v>
                </c:pt>
                <c:pt idx="3135">
                  <c:v>-4.000000000000057E-2</c:v>
                </c:pt>
                <c:pt idx="3136">
                  <c:v>-0.35999999999999943</c:v>
                </c:pt>
                <c:pt idx="3137">
                  <c:v>-0.55999999999999939</c:v>
                </c:pt>
                <c:pt idx="3138">
                  <c:v>-0.71999999999999742</c:v>
                </c:pt>
                <c:pt idx="3139">
                  <c:v>-0.5999999999999972</c:v>
                </c:pt>
                <c:pt idx="3140">
                  <c:v>-0.23999999999999772</c:v>
                </c:pt>
                <c:pt idx="3141">
                  <c:v>0</c:v>
                </c:pt>
                <c:pt idx="3142">
                  <c:v>0.43999999999999917</c:v>
                </c:pt>
                <c:pt idx="3143">
                  <c:v>0.49999999999999717</c:v>
                </c:pt>
                <c:pt idx="3144">
                  <c:v>0.21999999999999745</c:v>
                </c:pt>
                <c:pt idx="3145">
                  <c:v>9.9999999999997161E-2</c:v>
                </c:pt>
                <c:pt idx="3146">
                  <c:v>0.159999999999998</c:v>
                </c:pt>
                <c:pt idx="3147">
                  <c:v>3.9999999999999147E-2</c:v>
                </c:pt>
                <c:pt idx="3148">
                  <c:v>-0.5</c:v>
                </c:pt>
                <c:pt idx="3149">
                  <c:v>-0.7399999999999991</c:v>
                </c:pt>
                <c:pt idx="3150">
                  <c:v>-0.7999999999999986</c:v>
                </c:pt>
                <c:pt idx="3151">
                  <c:v>-1.1799999999999984</c:v>
                </c:pt>
                <c:pt idx="3152">
                  <c:v>-1.3599999999999994</c:v>
                </c:pt>
                <c:pt idx="3153">
                  <c:v>-0.93999999999999917</c:v>
                </c:pt>
                <c:pt idx="3154">
                  <c:v>-0.92000000000000026</c:v>
                </c:pt>
                <c:pt idx="3155">
                  <c:v>-0.54000000000000059</c:v>
                </c:pt>
                <c:pt idx="3156">
                  <c:v>-0.22000000000000028</c:v>
                </c:pt>
                <c:pt idx="3157">
                  <c:v>6.0000000000000851E-2</c:v>
                </c:pt>
                <c:pt idx="3158">
                  <c:v>0.32000000000000028</c:v>
                </c:pt>
                <c:pt idx="3159">
                  <c:v>0.4799999999999997</c:v>
                </c:pt>
                <c:pt idx="3160">
                  <c:v>5.9999999999999429E-2</c:v>
                </c:pt>
                <c:pt idx="3161">
                  <c:v>3.9999999999999147E-2</c:v>
                </c:pt>
                <c:pt idx="3162">
                  <c:v>-0.24000000000000199</c:v>
                </c:pt>
                <c:pt idx="3163">
                  <c:v>-0.20000000000000143</c:v>
                </c:pt>
                <c:pt idx="3164">
                  <c:v>-0.3</c:v>
                </c:pt>
                <c:pt idx="3165">
                  <c:v>-0.27999999999999831</c:v>
                </c:pt>
                <c:pt idx="3166">
                  <c:v>-0.33999999999999775</c:v>
                </c:pt>
                <c:pt idx="3167">
                  <c:v>-0.61999999999999744</c:v>
                </c:pt>
                <c:pt idx="3168">
                  <c:v>-0.89999999999999714</c:v>
                </c:pt>
                <c:pt idx="3169">
                  <c:v>-0.75999999999999801</c:v>
                </c:pt>
                <c:pt idx="3170">
                  <c:v>-0.53999999999999915</c:v>
                </c:pt>
                <c:pt idx="3171">
                  <c:v>-0.34000000000000058</c:v>
                </c:pt>
                <c:pt idx="3172">
                  <c:v>-4.000000000000057E-2</c:v>
                </c:pt>
                <c:pt idx="3173">
                  <c:v>-4.0000000000001992E-2</c:v>
                </c:pt>
                <c:pt idx="3174">
                  <c:v>3.9999999999997725E-2</c:v>
                </c:pt>
                <c:pt idx="3175">
                  <c:v>0.11999999999999744</c:v>
                </c:pt>
                <c:pt idx="3176">
                  <c:v>-0.32000000000000173</c:v>
                </c:pt>
                <c:pt idx="3177">
                  <c:v>-0.52000000000000168</c:v>
                </c:pt>
                <c:pt idx="3178">
                  <c:v>-1.180000000000001</c:v>
                </c:pt>
                <c:pt idx="3179">
                  <c:v>-1.2200000000000017</c:v>
                </c:pt>
                <c:pt idx="3180">
                  <c:v>-1.4800000000000011</c:v>
                </c:pt>
                <c:pt idx="3181">
                  <c:v>-1.2800000000000011</c:v>
                </c:pt>
                <c:pt idx="3182">
                  <c:v>-1.1000000000000014</c:v>
                </c:pt>
                <c:pt idx="3183">
                  <c:v>0.51999999999999891</c:v>
                </c:pt>
                <c:pt idx="3184">
                  <c:v>0.37999999999999973</c:v>
                </c:pt>
                <c:pt idx="3185">
                  <c:v>7.9999999999998295E-2</c:v>
                </c:pt>
                <c:pt idx="3186">
                  <c:v>-0.26000000000000084</c:v>
                </c:pt>
                <c:pt idx="3187">
                  <c:v>-0.42000000000000026</c:v>
                </c:pt>
                <c:pt idx="3188">
                  <c:v>-1.4399999999999991</c:v>
                </c:pt>
                <c:pt idx="3189">
                  <c:v>-1.2</c:v>
                </c:pt>
                <c:pt idx="3190">
                  <c:v>-0.95999999999999797</c:v>
                </c:pt>
                <c:pt idx="3191">
                  <c:v>-0.25999999999999945</c:v>
                </c:pt>
                <c:pt idx="3192">
                  <c:v>8.000000000000114E-2</c:v>
                </c:pt>
                <c:pt idx="3193">
                  <c:v>5.9999999999999429E-2</c:v>
                </c:pt>
                <c:pt idx="3194">
                  <c:v>0</c:v>
                </c:pt>
                <c:pt idx="3195">
                  <c:v>0.2</c:v>
                </c:pt>
                <c:pt idx="3196">
                  <c:v>-0.11999999999999886</c:v>
                </c:pt>
                <c:pt idx="3197">
                  <c:v>5.9999999999999429E-2</c:v>
                </c:pt>
                <c:pt idx="3198">
                  <c:v>0.31999999999999884</c:v>
                </c:pt>
                <c:pt idx="3199">
                  <c:v>0.21999999999999886</c:v>
                </c:pt>
                <c:pt idx="3200">
                  <c:v>9.9999999999998576E-2</c:v>
                </c:pt>
                <c:pt idx="3201">
                  <c:v>0.45999999999999802</c:v>
                </c:pt>
                <c:pt idx="3202">
                  <c:v>0.25999999999999801</c:v>
                </c:pt>
                <c:pt idx="3203">
                  <c:v>0.7399999999999991</c:v>
                </c:pt>
              </c:numCache>
            </c:numRef>
          </c:xVal>
          <c:yVal>
            <c:numRef>
              <c:f>'63G_24'!$A$4:$A$3207</c:f>
              <c:numCache>
                <c:formatCode>General</c:formatCode>
                <c:ptCount val="3204"/>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pt idx="3035">
                  <c:v>308.5</c:v>
                </c:pt>
                <c:pt idx="3036">
                  <c:v>308.60000000000002</c:v>
                </c:pt>
                <c:pt idx="3037">
                  <c:v>308.7</c:v>
                </c:pt>
                <c:pt idx="3038">
                  <c:v>308.8</c:v>
                </c:pt>
                <c:pt idx="3039">
                  <c:v>308.89999999999998</c:v>
                </c:pt>
                <c:pt idx="3040">
                  <c:v>309</c:v>
                </c:pt>
                <c:pt idx="3041">
                  <c:v>309.10000000000002</c:v>
                </c:pt>
                <c:pt idx="3042">
                  <c:v>309.2</c:v>
                </c:pt>
                <c:pt idx="3043">
                  <c:v>309.3</c:v>
                </c:pt>
                <c:pt idx="3044">
                  <c:v>309.39999999999998</c:v>
                </c:pt>
                <c:pt idx="3045">
                  <c:v>309.5</c:v>
                </c:pt>
                <c:pt idx="3046">
                  <c:v>309.60000000000002</c:v>
                </c:pt>
                <c:pt idx="3047">
                  <c:v>309.7</c:v>
                </c:pt>
                <c:pt idx="3048">
                  <c:v>309.8</c:v>
                </c:pt>
                <c:pt idx="3049">
                  <c:v>309.89999999999998</c:v>
                </c:pt>
                <c:pt idx="3050">
                  <c:v>310</c:v>
                </c:pt>
                <c:pt idx="3051">
                  <c:v>310.10000000000002</c:v>
                </c:pt>
                <c:pt idx="3052">
                  <c:v>310.2</c:v>
                </c:pt>
                <c:pt idx="3053">
                  <c:v>310.3</c:v>
                </c:pt>
                <c:pt idx="3054">
                  <c:v>310.39999999999998</c:v>
                </c:pt>
                <c:pt idx="3055">
                  <c:v>310.5</c:v>
                </c:pt>
                <c:pt idx="3056">
                  <c:v>310.60000000000002</c:v>
                </c:pt>
                <c:pt idx="3057">
                  <c:v>310.7</c:v>
                </c:pt>
                <c:pt idx="3058">
                  <c:v>310.8</c:v>
                </c:pt>
                <c:pt idx="3059">
                  <c:v>310.89999999999998</c:v>
                </c:pt>
                <c:pt idx="3060">
                  <c:v>311</c:v>
                </c:pt>
                <c:pt idx="3061">
                  <c:v>311.10000000000002</c:v>
                </c:pt>
                <c:pt idx="3062">
                  <c:v>311.2</c:v>
                </c:pt>
                <c:pt idx="3063">
                  <c:v>311.3</c:v>
                </c:pt>
                <c:pt idx="3064">
                  <c:v>311.39999999999998</c:v>
                </c:pt>
                <c:pt idx="3065">
                  <c:v>311.5</c:v>
                </c:pt>
                <c:pt idx="3066">
                  <c:v>311.60000000000002</c:v>
                </c:pt>
                <c:pt idx="3067">
                  <c:v>311.7</c:v>
                </c:pt>
                <c:pt idx="3068">
                  <c:v>311.8</c:v>
                </c:pt>
                <c:pt idx="3069">
                  <c:v>311.89999999999998</c:v>
                </c:pt>
                <c:pt idx="3070">
                  <c:v>312</c:v>
                </c:pt>
                <c:pt idx="3071">
                  <c:v>312.10000000000002</c:v>
                </c:pt>
                <c:pt idx="3072">
                  <c:v>312.2</c:v>
                </c:pt>
                <c:pt idx="3073">
                  <c:v>312.3</c:v>
                </c:pt>
                <c:pt idx="3074">
                  <c:v>312.39999999999998</c:v>
                </c:pt>
                <c:pt idx="3075">
                  <c:v>312.5</c:v>
                </c:pt>
                <c:pt idx="3076">
                  <c:v>312.60000000000002</c:v>
                </c:pt>
                <c:pt idx="3077">
                  <c:v>312.7</c:v>
                </c:pt>
                <c:pt idx="3078">
                  <c:v>312.8</c:v>
                </c:pt>
                <c:pt idx="3079">
                  <c:v>312.89999999999998</c:v>
                </c:pt>
                <c:pt idx="3080">
                  <c:v>313</c:v>
                </c:pt>
                <c:pt idx="3081">
                  <c:v>313.10000000000002</c:v>
                </c:pt>
                <c:pt idx="3082">
                  <c:v>313.2</c:v>
                </c:pt>
                <c:pt idx="3083">
                  <c:v>313.3</c:v>
                </c:pt>
                <c:pt idx="3084">
                  <c:v>313.39999999999998</c:v>
                </c:pt>
                <c:pt idx="3085">
                  <c:v>313.5</c:v>
                </c:pt>
                <c:pt idx="3086">
                  <c:v>313.60000000000002</c:v>
                </c:pt>
                <c:pt idx="3087">
                  <c:v>313.7</c:v>
                </c:pt>
                <c:pt idx="3088">
                  <c:v>313.8</c:v>
                </c:pt>
                <c:pt idx="3089">
                  <c:v>313.89999999999998</c:v>
                </c:pt>
                <c:pt idx="3090">
                  <c:v>314</c:v>
                </c:pt>
                <c:pt idx="3091">
                  <c:v>314.10000000000002</c:v>
                </c:pt>
                <c:pt idx="3092">
                  <c:v>314.2</c:v>
                </c:pt>
                <c:pt idx="3093">
                  <c:v>314.3</c:v>
                </c:pt>
                <c:pt idx="3094">
                  <c:v>314.39999999999998</c:v>
                </c:pt>
                <c:pt idx="3095">
                  <c:v>314.5</c:v>
                </c:pt>
                <c:pt idx="3096">
                  <c:v>314.60000000000002</c:v>
                </c:pt>
                <c:pt idx="3097">
                  <c:v>314.7</c:v>
                </c:pt>
                <c:pt idx="3098">
                  <c:v>314.8</c:v>
                </c:pt>
                <c:pt idx="3099">
                  <c:v>314.89999999999998</c:v>
                </c:pt>
                <c:pt idx="3100">
                  <c:v>315</c:v>
                </c:pt>
                <c:pt idx="3101">
                  <c:v>315.10000000000002</c:v>
                </c:pt>
                <c:pt idx="3102">
                  <c:v>315.2</c:v>
                </c:pt>
                <c:pt idx="3103">
                  <c:v>315.3</c:v>
                </c:pt>
                <c:pt idx="3104">
                  <c:v>315.39999999999998</c:v>
                </c:pt>
                <c:pt idx="3105">
                  <c:v>315.5</c:v>
                </c:pt>
                <c:pt idx="3106">
                  <c:v>315.60000000000002</c:v>
                </c:pt>
                <c:pt idx="3107">
                  <c:v>315.7</c:v>
                </c:pt>
                <c:pt idx="3108">
                  <c:v>315.8</c:v>
                </c:pt>
                <c:pt idx="3109">
                  <c:v>315.89999999999998</c:v>
                </c:pt>
                <c:pt idx="3110">
                  <c:v>316</c:v>
                </c:pt>
                <c:pt idx="3111">
                  <c:v>316.10000000000002</c:v>
                </c:pt>
                <c:pt idx="3112">
                  <c:v>316.2</c:v>
                </c:pt>
                <c:pt idx="3113">
                  <c:v>316.3</c:v>
                </c:pt>
                <c:pt idx="3114">
                  <c:v>316.39999999999998</c:v>
                </c:pt>
                <c:pt idx="3115">
                  <c:v>316.5</c:v>
                </c:pt>
                <c:pt idx="3116">
                  <c:v>316.60000000000002</c:v>
                </c:pt>
                <c:pt idx="3117">
                  <c:v>316.7</c:v>
                </c:pt>
                <c:pt idx="3118">
                  <c:v>316.8</c:v>
                </c:pt>
                <c:pt idx="3119">
                  <c:v>316.89999999999998</c:v>
                </c:pt>
                <c:pt idx="3120">
                  <c:v>317</c:v>
                </c:pt>
                <c:pt idx="3121">
                  <c:v>317.10000000000002</c:v>
                </c:pt>
                <c:pt idx="3122">
                  <c:v>317.2</c:v>
                </c:pt>
                <c:pt idx="3123">
                  <c:v>317.3</c:v>
                </c:pt>
                <c:pt idx="3124">
                  <c:v>317.39999999999998</c:v>
                </c:pt>
                <c:pt idx="3125">
                  <c:v>317.5</c:v>
                </c:pt>
                <c:pt idx="3126">
                  <c:v>317.60000000000002</c:v>
                </c:pt>
                <c:pt idx="3127">
                  <c:v>317.7</c:v>
                </c:pt>
                <c:pt idx="3128">
                  <c:v>317.8</c:v>
                </c:pt>
                <c:pt idx="3129">
                  <c:v>317.89999999999998</c:v>
                </c:pt>
                <c:pt idx="3130">
                  <c:v>318</c:v>
                </c:pt>
                <c:pt idx="3131">
                  <c:v>318.10000000000002</c:v>
                </c:pt>
                <c:pt idx="3132">
                  <c:v>318.2</c:v>
                </c:pt>
                <c:pt idx="3133">
                  <c:v>318.3</c:v>
                </c:pt>
                <c:pt idx="3134">
                  <c:v>318.39999999999998</c:v>
                </c:pt>
                <c:pt idx="3135">
                  <c:v>318.5</c:v>
                </c:pt>
                <c:pt idx="3136">
                  <c:v>318.60000000000002</c:v>
                </c:pt>
                <c:pt idx="3137">
                  <c:v>318.7</c:v>
                </c:pt>
                <c:pt idx="3138">
                  <c:v>318.8</c:v>
                </c:pt>
                <c:pt idx="3139">
                  <c:v>318.89999999999998</c:v>
                </c:pt>
                <c:pt idx="3140">
                  <c:v>319</c:v>
                </c:pt>
                <c:pt idx="3141">
                  <c:v>319.10000000000002</c:v>
                </c:pt>
                <c:pt idx="3142">
                  <c:v>319.2</c:v>
                </c:pt>
                <c:pt idx="3143">
                  <c:v>319.3</c:v>
                </c:pt>
                <c:pt idx="3144">
                  <c:v>319.39999999999998</c:v>
                </c:pt>
                <c:pt idx="3145">
                  <c:v>319.5</c:v>
                </c:pt>
                <c:pt idx="3146">
                  <c:v>319.60000000000002</c:v>
                </c:pt>
                <c:pt idx="3147">
                  <c:v>319.7</c:v>
                </c:pt>
                <c:pt idx="3148">
                  <c:v>319.8</c:v>
                </c:pt>
                <c:pt idx="3149">
                  <c:v>319.89999999999998</c:v>
                </c:pt>
                <c:pt idx="3150">
                  <c:v>320</c:v>
                </c:pt>
                <c:pt idx="3151">
                  <c:v>320.10000000000002</c:v>
                </c:pt>
                <c:pt idx="3152">
                  <c:v>320.2</c:v>
                </c:pt>
                <c:pt idx="3153">
                  <c:v>320.3</c:v>
                </c:pt>
                <c:pt idx="3154">
                  <c:v>320.39999999999998</c:v>
                </c:pt>
                <c:pt idx="3155">
                  <c:v>320.5</c:v>
                </c:pt>
                <c:pt idx="3156">
                  <c:v>320.60000000000002</c:v>
                </c:pt>
                <c:pt idx="3157">
                  <c:v>320.7</c:v>
                </c:pt>
                <c:pt idx="3158">
                  <c:v>320.8</c:v>
                </c:pt>
                <c:pt idx="3159">
                  <c:v>320.89999999999998</c:v>
                </c:pt>
                <c:pt idx="3160">
                  <c:v>321</c:v>
                </c:pt>
                <c:pt idx="3161">
                  <c:v>321.10000000000002</c:v>
                </c:pt>
                <c:pt idx="3162">
                  <c:v>321.2</c:v>
                </c:pt>
                <c:pt idx="3163">
                  <c:v>321.3</c:v>
                </c:pt>
                <c:pt idx="3164">
                  <c:v>321.39999999999998</c:v>
                </c:pt>
                <c:pt idx="3165">
                  <c:v>321.5</c:v>
                </c:pt>
                <c:pt idx="3166">
                  <c:v>321.60000000000002</c:v>
                </c:pt>
                <c:pt idx="3167">
                  <c:v>321.7</c:v>
                </c:pt>
                <c:pt idx="3168">
                  <c:v>321.8</c:v>
                </c:pt>
                <c:pt idx="3169">
                  <c:v>321.89999999999998</c:v>
                </c:pt>
                <c:pt idx="3170">
                  <c:v>322</c:v>
                </c:pt>
                <c:pt idx="3171">
                  <c:v>322.10000000000002</c:v>
                </c:pt>
                <c:pt idx="3172">
                  <c:v>322.2</c:v>
                </c:pt>
                <c:pt idx="3173">
                  <c:v>322.3</c:v>
                </c:pt>
                <c:pt idx="3174">
                  <c:v>322.39999999999998</c:v>
                </c:pt>
                <c:pt idx="3175">
                  <c:v>322.5</c:v>
                </c:pt>
                <c:pt idx="3176">
                  <c:v>322.60000000000002</c:v>
                </c:pt>
                <c:pt idx="3177">
                  <c:v>322.7</c:v>
                </c:pt>
                <c:pt idx="3178">
                  <c:v>322.8</c:v>
                </c:pt>
                <c:pt idx="3179">
                  <c:v>322.89999999999998</c:v>
                </c:pt>
                <c:pt idx="3180">
                  <c:v>323</c:v>
                </c:pt>
                <c:pt idx="3181">
                  <c:v>323.10000000000002</c:v>
                </c:pt>
                <c:pt idx="3182">
                  <c:v>323.2</c:v>
                </c:pt>
                <c:pt idx="3183">
                  <c:v>323.3</c:v>
                </c:pt>
                <c:pt idx="3184">
                  <c:v>323.39999999999998</c:v>
                </c:pt>
                <c:pt idx="3185">
                  <c:v>323.5</c:v>
                </c:pt>
                <c:pt idx="3186">
                  <c:v>323.60000000000002</c:v>
                </c:pt>
                <c:pt idx="3187">
                  <c:v>323.7</c:v>
                </c:pt>
                <c:pt idx="3188">
                  <c:v>323.8</c:v>
                </c:pt>
                <c:pt idx="3189">
                  <c:v>323.89999999999998</c:v>
                </c:pt>
                <c:pt idx="3190">
                  <c:v>324</c:v>
                </c:pt>
                <c:pt idx="3191">
                  <c:v>324.10000000000002</c:v>
                </c:pt>
                <c:pt idx="3192">
                  <c:v>324.2</c:v>
                </c:pt>
                <c:pt idx="3193">
                  <c:v>324.3</c:v>
                </c:pt>
                <c:pt idx="3194">
                  <c:v>324.39999999999998</c:v>
                </c:pt>
                <c:pt idx="3195">
                  <c:v>324.5</c:v>
                </c:pt>
                <c:pt idx="3196">
                  <c:v>324.60000000000002</c:v>
                </c:pt>
                <c:pt idx="3197">
                  <c:v>324.7</c:v>
                </c:pt>
                <c:pt idx="3198">
                  <c:v>324.8</c:v>
                </c:pt>
                <c:pt idx="3199">
                  <c:v>324.89999999999998</c:v>
                </c:pt>
                <c:pt idx="3200">
                  <c:v>325</c:v>
                </c:pt>
                <c:pt idx="3201">
                  <c:v>325.10000000000002</c:v>
                </c:pt>
                <c:pt idx="3202">
                  <c:v>325.2</c:v>
                </c:pt>
                <c:pt idx="3203">
                  <c:v>325.3</c:v>
                </c:pt>
              </c:numCache>
            </c:numRef>
          </c:yVal>
          <c:smooth val="1"/>
          <c:extLst>
            <c:ext xmlns:c16="http://schemas.microsoft.com/office/drawing/2014/chart" uri="{C3380CC4-5D6E-409C-BE32-E72D297353CC}">
              <c16:uniqueId val="{00000002-CF6C-4FEB-A281-C81FCF8DF43B}"/>
            </c:ext>
          </c:extLst>
        </c:ser>
        <c:ser>
          <c:idx val="11"/>
          <c:order val="3"/>
          <c:tx>
            <c:strRef>
              <c:f>'63G_24'!$R$1</c:f>
              <c:strCache>
                <c:ptCount val="1"/>
                <c:pt idx="0">
                  <c:v>2018-2019</c:v>
                </c:pt>
              </c:strCache>
            </c:strRef>
          </c:tx>
          <c:spPr>
            <a:ln w="12700" cap="rnd">
              <a:solidFill>
                <a:schemeClr val="bg2">
                  <a:lumMod val="75000"/>
                </a:schemeClr>
              </a:solidFill>
              <a:round/>
            </a:ln>
            <a:effectLst/>
          </c:spPr>
          <c:marker>
            <c:symbol val="none"/>
          </c:marker>
          <c:xVal>
            <c:numRef>
              <c:f>'63G_24'!$R$2:$R$3210</c:f>
              <c:numCache>
                <c:formatCode>General</c:formatCode>
                <c:ptCount val="3209"/>
                <c:pt idx="6">
                  <c:v>0.1</c:v>
                </c:pt>
                <c:pt idx="7">
                  <c:v>0.2</c:v>
                </c:pt>
                <c:pt idx="8">
                  <c:v>0.32</c:v>
                </c:pt>
                <c:pt idx="9">
                  <c:v>0.29999999999999993</c:v>
                </c:pt>
                <c:pt idx="10">
                  <c:v>0.45999999999999996</c:v>
                </c:pt>
                <c:pt idx="11">
                  <c:v>0.57999999999999985</c:v>
                </c:pt>
                <c:pt idx="12">
                  <c:v>0.43999999999999995</c:v>
                </c:pt>
                <c:pt idx="13">
                  <c:v>0.43999999999999995</c:v>
                </c:pt>
                <c:pt idx="14">
                  <c:v>0.45999999999999996</c:v>
                </c:pt>
                <c:pt idx="15">
                  <c:v>0.39999999999999991</c:v>
                </c:pt>
                <c:pt idx="16">
                  <c:v>0.6399999999999999</c:v>
                </c:pt>
                <c:pt idx="17">
                  <c:v>0.83999999999999986</c:v>
                </c:pt>
                <c:pt idx="18">
                  <c:v>1.0399999999999998</c:v>
                </c:pt>
                <c:pt idx="19">
                  <c:v>1.1399999999999999</c:v>
                </c:pt>
                <c:pt idx="20">
                  <c:v>1.48</c:v>
                </c:pt>
                <c:pt idx="21">
                  <c:v>1.52</c:v>
                </c:pt>
                <c:pt idx="22">
                  <c:v>1.94</c:v>
                </c:pt>
                <c:pt idx="23">
                  <c:v>1.7</c:v>
                </c:pt>
                <c:pt idx="24">
                  <c:v>1.8799999999999997</c:v>
                </c:pt>
                <c:pt idx="25">
                  <c:v>1.72</c:v>
                </c:pt>
                <c:pt idx="26">
                  <c:v>1.54</c:v>
                </c:pt>
                <c:pt idx="27">
                  <c:v>1.1200000000000001</c:v>
                </c:pt>
                <c:pt idx="28">
                  <c:v>1.2</c:v>
                </c:pt>
                <c:pt idx="29">
                  <c:v>0.94000000000000006</c:v>
                </c:pt>
                <c:pt idx="30">
                  <c:v>0.72000000000000008</c:v>
                </c:pt>
                <c:pt idx="31">
                  <c:v>0.31999999999999995</c:v>
                </c:pt>
                <c:pt idx="32">
                  <c:v>0.17999999999999972</c:v>
                </c:pt>
                <c:pt idx="33">
                  <c:v>1.9999999999999751E-2</c:v>
                </c:pt>
                <c:pt idx="34">
                  <c:v>-0.30000000000000038</c:v>
                </c:pt>
                <c:pt idx="35">
                  <c:v>-0.56000000000000028</c:v>
                </c:pt>
                <c:pt idx="36">
                  <c:v>-0.34000000000000019</c:v>
                </c:pt>
                <c:pt idx="37">
                  <c:v>-0.30000000000000016</c:v>
                </c:pt>
                <c:pt idx="38">
                  <c:v>-0.12000000000000029</c:v>
                </c:pt>
                <c:pt idx="39">
                  <c:v>0.31999999999999995</c:v>
                </c:pt>
                <c:pt idx="40">
                  <c:v>0.87999999999999989</c:v>
                </c:pt>
                <c:pt idx="41">
                  <c:v>1.3199999999999998</c:v>
                </c:pt>
                <c:pt idx="42">
                  <c:v>1.3199999999999998</c:v>
                </c:pt>
                <c:pt idx="43">
                  <c:v>1.2999999999999998</c:v>
                </c:pt>
                <c:pt idx="44">
                  <c:v>0.83999999999999986</c:v>
                </c:pt>
                <c:pt idx="45">
                  <c:v>0.79999999999999982</c:v>
                </c:pt>
                <c:pt idx="46">
                  <c:v>7.9999999999999891E-2</c:v>
                </c:pt>
                <c:pt idx="47">
                  <c:v>0.34</c:v>
                </c:pt>
                <c:pt idx="48">
                  <c:v>-3.9999999999999682E-2</c:v>
                </c:pt>
                <c:pt idx="49">
                  <c:v>-1.9999999999999751E-2</c:v>
                </c:pt>
                <c:pt idx="50">
                  <c:v>-0.67999999999999972</c:v>
                </c:pt>
                <c:pt idx="51">
                  <c:v>-0.75999999999999979</c:v>
                </c:pt>
                <c:pt idx="52">
                  <c:v>-1.44</c:v>
                </c:pt>
                <c:pt idx="53">
                  <c:v>-1.42</c:v>
                </c:pt>
                <c:pt idx="54">
                  <c:v>-1.38</c:v>
                </c:pt>
                <c:pt idx="55">
                  <c:v>-0.77999999999999992</c:v>
                </c:pt>
                <c:pt idx="56">
                  <c:v>-0.37999999999999989</c:v>
                </c:pt>
                <c:pt idx="57">
                  <c:v>0.1</c:v>
                </c:pt>
                <c:pt idx="58">
                  <c:v>0.38000000000000006</c:v>
                </c:pt>
                <c:pt idx="59">
                  <c:v>0.73999999999999988</c:v>
                </c:pt>
                <c:pt idx="60">
                  <c:v>0.6399999999999999</c:v>
                </c:pt>
                <c:pt idx="61">
                  <c:v>0.73999999999999988</c:v>
                </c:pt>
                <c:pt idx="62">
                  <c:v>0.8</c:v>
                </c:pt>
                <c:pt idx="63">
                  <c:v>0.66000000000000014</c:v>
                </c:pt>
                <c:pt idx="64">
                  <c:v>0.52000000000000024</c:v>
                </c:pt>
                <c:pt idx="65">
                  <c:v>0.5800000000000004</c:v>
                </c:pt>
                <c:pt idx="66">
                  <c:v>0.32000000000000028</c:v>
                </c:pt>
                <c:pt idx="67">
                  <c:v>0.24000000000000021</c:v>
                </c:pt>
                <c:pt idx="68">
                  <c:v>0.21999999999999992</c:v>
                </c:pt>
                <c:pt idx="69">
                  <c:v>-0.14000000000000021</c:v>
                </c:pt>
                <c:pt idx="70">
                  <c:v>-0.64000000000000057</c:v>
                </c:pt>
                <c:pt idx="71">
                  <c:v>-0.98000000000000043</c:v>
                </c:pt>
                <c:pt idx="72">
                  <c:v>-1.2200000000000002</c:v>
                </c:pt>
                <c:pt idx="73">
                  <c:v>-1.1800000000000004</c:v>
                </c:pt>
                <c:pt idx="74">
                  <c:v>-1.4200000000000004</c:v>
                </c:pt>
                <c:pt idx="75">
                  <c:v>-1.3199999999999998</c:v>
                </c:pt>
                <c:pt idx="76">
                  <c:v>-0.97999999999999976</c:v>
                </c:pt>
                <c:pt idx="77">
                  <c:v>-1.1800000000000002</c:v>
                </c:pt>
                <c:pt idx="78">
                  <c:v>-1.2399999999999998</c:v>
                </c:pt>
                <c:pt idx="79">
                  <c:v>-0.75999999999999979</c:v>
                </c:pt>
                <c:pt idx="80">
                  <c:v>-0.51999999999999991</c:v>
                </c:pt>
                <c:pt idx="81">
                  <c:v>-0.34000000000000019</c:v>
                </c:pt>
                <c:pt idx="82">
                  <c:v>0.21999999999999992</c:v>
                </c:pt>
                <c:pt idx="83">
                  <c:v>0.13999999999999985</c:v>
                </c:pt>
                <c:pt idx="84">
                  <c:v>0.27999999999999969</c:v>
                </c:pt>
                <c:pt idx="85">
                  <c:v>0.51999999999999991</c:v>
                </c:pt>
                <c:pt idx="86">
                  <c:v>0.68</c:v>
                </c:pt>
                <c:pt idx="87">
                  <c:v>0.6</c:v>
                </c:pt>
                <c:pt idx="88">
                  <c:v>1.0399999999999998</c:v>
                </c:pt>
                <c:pt idx="89">
                  <c:v>0.89999999999999969</c:v>
                </c:pt>
                <c:pt idx="90">
                  <c:v>0.73999999999999955</c:v>
                </c:pt>
                <c:pt idx="91">
                  <c:v>0.79999999999999949</c:v>
                </c:pt>
                <c:pt idx="92">
                  <c:v>0.99999999999999967</c:v>
                </c:pt>
                <c:pt idx="93">
                  <c:v>1.02</c:v>
                </c:pt>
                <c:pt idx="94">
                  <c:v>1.1400000000000001</c:v>
                </c:pt>
                <c:pt idx="95">
                  <c:v>1.3400000000000003</c:v>
                </c:pt>
                <c:pt idx="96">
                  <c:v>1.4800000000000002</c:v>
                </c:pt>
                <c:pt idx="97">
                  <c:v>1.6400000000000001</c:v>
                </c:pt>
                <c:pt idx="98">
                  <c:v>1.7000000000000004</c:v>
                </c:pt>
                <c:pt idx="99">
                  <c:v>2.3200000000000003</c:v>
                </c:pt>
                <c:pt idx="100">
                  <c:v>2.3600000000000003</c:v>
                </c:pt>
                <c:pt idx="101">
                  <c:v>2.4</c:v>
                </c:pt>
                <c:pt idx="102">
                  <c:v>2.08</c:v>
                </c:pt>
                <c:pt idx="103">
                  <c:v>1.6799999999999997</c:v>
                </c:pt>
                <c:pt idx="104">
                  <c:v>1.2</c:v>
                </c:pt>
                <c:pt idx="105">
                  <c:v>1.3000000000000003</c:v>
                </c:pt>
                <c:pt idx="106">
                  <c:v>0.78000000000000025</c:v>
                </c:pt>
                <c:pt idx="107">
                  <c:v>1.0400000000000003</c:v>
                </c:pt>
                <c:pt idx="108">
                  <c:v>1.46</c:v>
                </c:pt>
                <c:pt idx="109">
                  <c:v>1.4</c:v>
                </c:pt>
                <c:pt idx="110">
                  <c:v>1.3799999999999997</c:v>
                </c:pt>
                <c:pt idx="111">
                  <c:v>1.3399999999999996</c:v>
                </c:pt>
                <c:pt idx="112">
                  <c:v>1.1399999999999997</c:v>
                </c:pt>
                <c:pt idx="113">
                  <c:v>0.85999999999999976</c:v>
                </c:pt>
                <c:pt idx="114">
                  <c:v>0.79999999999999982</c:v>
                </c:pt>
                <c:pt idx="115">
                  <c:v>0.6399999999999999</c:v>
                </c:pt>
                <c:pt idx="116">
                  <c:v>1.1399999999999997</c:v>
                </c:pt>
                <c:pt idx="117">
                  <c:v>1.0199999999999996</c:v>
                </c:pt>
                <c:pt idx="118">
                  <c:v>1.0999999999999999</c:v>
                </c:pt>
                <c:pt idx="119">
                  <c:v>0.94000000000000006</c:v>
                </c:pt>
                <c:pt idx="120">
                  <c:v>0.8</c:v>
                </c:pt>
                <c:pt idx="121">
                  <c:v>0.30000000000000016</c:v>
                </c:pt>
                <c:pt idx="122">
                  <c:v>1.7763568394002506E-16</c:v>
                </c:pt>
                <c:pt idx="123">
                  <c:v>-0.21999999999999992</c:v>
                </c:pt>
                <c:pt idx="124">
                  <c:v>-0.21999999999999992</c:v>
                </c:pt>
                <c:pt idx="125">
                  <c:v>-0.11999999999999993</c:v>
                </c:pt>
                <c:pt idx="126">
                  <c:v>0.12000000000000011</c:v>
                </c:pt>
                <c:pt idx="127">
                  <c:v>0.57999999999999985</c:v>
                </c:pt>
                <c:pt idx="128">
                  <c:v>0.48000000000000009</c:v>
                </c:pt>
                <c:pt idx="129">
                  <c:v>0.67999999999999972</c:v>
                </c:pt>
                <c:pt idx="130">
                  <c:v>0.35999999999999976</c:v>
                </c:pt>
                <c:pt idx="131">
                  <c:v>0.15999999999999978</c:v>
                </c:pt>
                <c:pt idx="132">
                  <c:v>-4.0000000000000216E-2</c:v>
                </c:pt>
                <c:pt idx="133">
                  <c:v>-0.22000000000000064</c:v>
                </c:pt>
                <c:pt idx="134">
                  <c:v>-0.38000000000000045</c:v>
                </c:pt>
                <c:pt idx="135">
                  <c:v>0.11999999999999958</c:v>
                </c:pt>
                <c:pt idx="136">
                  <c:v>0.21999999999999958</c:v>
                </c:pt>
                <c:pt idx="137">
                  <c:v>0.35999999999999976</c:v>
                </c:pt>
                <c:pt idx="138">
                  <c:v>0.7</c:v>
                </c:pt>
                <c:pt idx="139">
                  <c:v>0.54000000000000026</c:v>
                </c:pt>
                <c:pt idx="140">
                  <c:v>-8.0000000000000071E-2</c:v>
                </c:pt>
                <c:pt idx="141">
                  <c:v>-0.18000000000000008</c:v>
                </c:pt>
                <c:pt idx="142">
                  <c:v>-0.41999999999999993</c:v>
                </c:pt>
                <c:pt idx="143">
                  <c:v>-0.55999999999999983</c:v>
                </c:pt>
                <c:pt idx="144">
                  <c:v>-0.53999999999999981</c:v>
                </c:pt>
                <c:pt idx="145">
                  <c:v>-0.27999999999999969</c:v>
                </c:pt>
                <c:pt idx="146">
                  <c:v>-0.51999999999999991</c:v>
                </c:pt>
                <c:pt idx="147">
                  <c:v>-0.42000000000000026</c:v>
                </c:pt>
                <c:pt idx="148">
                  <c:v>-0.32000000000000028</c:v>
                </c:pt>
                <c:pt idx="149">
                  <c:v>-0.10000000000000035</c:v>
                </c:pt>
                <c:pt idx="150">
                  <c:v>-0.24000000000000057</c:v>
                </c:pt>
                <c:pt idx="151">
                  <c:v>7.999999999999971E-2</c:v>
                </c:pt>
                <c:pt idx="152">
                  <c:v>0.11999999999999993</c:v>
                </c:pt>
                <c:pt idx="153">
                  <c:v>5.999999999999979E-2</c:v>
                </c:pt>
                <c:pt idx="154">
                  <c:v>3.9999999999999855E-2</c:v>
                </c:pt>
                <c:pt idx="155">
                  <c:v>0.30000000000000038</c:v>
                </c:pt>
                <c:pt idx="156">
                  <c:v>-5.999999999999979E-2</c:v>
                </c:pt>
                <c:pt idx="157">
                  <c:v>-0.35999999999999976</c:v>
                </c:pt>
                <c:pt idx="158">
                  <c:v>-0.11999999999999993</c:v>
                </c:pt>
                <c:pt idx="159">
                  <c:v>-0.2</c:v>
                </c:pt>
                <c:pt idx="160">
                  <c:v>-0.30000000000000038</c:v>
                </c:pt>
                <c:pt idx="161">
                  <c:v>-0.22000000000000028</c:v>
                </c:pt>
                <c:pt idx="162">
                  <c:v>3.9999999999999855E-2</c:v>
                </c:pt>
                <c:pt idx="163">
                  <c:v>-0.2</c:v>
                </c:pt>
                <c:pt idx="164">
                  <c:v>-6.0000000000000143E-2</c:v>
                </c:pt>
                <c:pt idx="165">
                  <c:v>-0.13999999999999985</c:v>
                </c:pt>
                <c:pt idx="166">
                  <c:v>0.18000000000000008</c:v>
                </c:pt>
                <c:pt idx="167">
                  <c:v>-0.16000000000000014</c:v>
                </c:pt>
                <c:pt idx="168">
                  <c:v>3.9999999999999855E-2</c:v>
                </c:pt>
                <c:pt idx="169">
                  <c:v>-3.5527136788005011E-16</c:v>
                </c:pt>
                <c:pt idx="170">
                  <c:v>3.9999999999999501E-2</c:v>
                </c:pt>
                <c:pt idx="171">
                  <c:v>-7.1054273576010023E-16</c:v>
                </c:pt>
                <c:pt idx="172">
                  <c:v>5.9999999999999429E-2</c:v>
                </c:pt>
                <c:pt idx="173">
                  <c:v>-0.22000000000000064</c:v>
                </c:pt>
                <c:pt idx="174">
                  <c:v>-0.36000000000000049</c:v>
                </c:pt>
                <c:pt idx="175">
                  <c:v>-0.38000000000000078</c:v>
                </c:pt>
                <c:pt idx="176">
                  <c:v>-0.62000000000000033</c:v>
                </c:pt>
                <c:pt idx="177">
                  <c:v>-0.22000000000000028</c:v>
                </c:pt>
                <c:pt idx="178">
                  <c:v>-0.14000000000000021</c:v>
                </c:pt>
                <c:pt idx="179">
                  <c:v>-6.0000000000000143E-2</c:v>
                </c:pt>
                <c:pt idx="180">
                  <c:v>-0.36000000000000015</c:v>
                </c:pt>
                <c:pt idx="181">
                  <c:v>-0.34000000000000058</c:v>
                </c:pt>
                <c:pt idx="182">
                  <c:v>-0.30000000000000038</c:v>
                </c:pt>
                <c:pt idx="183">
                  <c:v>-0.10000000000000035</c:v>
                </c:pt>
                <c:pt idx="184">
                  <c:v>0.33999999999999986</c:v>
                </c:pt>
                <c:pt idx="185">
                  <c:v>0.7000000000000004</c:v>
                </c:pt>
                <c:pt idx="186">
                  <c:v>0.98000000000000076</c:v>
                </c:pt>
                <c:pt idx="187">
                  <c:v>0.68000000000000038</c:v>
                </c:pt>
                <c:pt idx="188">
                  <c:v>0.76000000000000045</c:v>
                </c:pt>
                <c:pt idx="189">
                  <c:v>0.56000000000000016</c:v>
                </c:pt>
                <c:pt idx="190">
                  <c:v>0.4</c:v>
                </c:pt>
                <c:pt idx="191">
                  <c:v>5.9999999999999609E-2</c:v>
                </c:pt>
                <c:pt idx="192">
                  <c:v>-1.7763568394002506E-16</c:v>
                </c:pt>
                <c:pt idx="193">
                  <c:v>-0.22000000000000011</c:v>
                </c:pt>
                <c:pt idx="194">
                  <c:v>-0.31999999999999973</c:v>
                </c:pt>
                <c:pt idx="195">
                  <c:v>-7.9999999999999891E-2</c:v>
                </c:pt>
                <c:pt idx="196">
                  <c:v>-7.999999999999971E-2</c:v>
                </c:pt>
                <c:pt idx="197">
                  <c:v>0.3</c:v>
                </c:pt>
                <c:pt idx="198">
                  <c:v>0.5</c:v>
                </c:pt>
                <c:pt idx="199">
                  <c:v>0.33999999999999986</c:v>
                </c:pt>
                <c:pt idx="200">
                  <c:v>0.21999999999999992</c:v>
                </c:pt>
                <c:pt idx="201">
                  <c:v>0.43999999999999984</c:v>
                </c:pt>
                <c:pt idx="202">
                  <c:v>0.46000000000000013</c:v>
                </c:pt>
                <c:pt idx="203">
                  <c:v>0.3</c:v>
                </c:pt>
                <c:pt idx="204">
                  <c:v>0.24000000000000021</c:v>
                </c:pt>
                <c:pt idx="205">
                  <c:v>0.26000000000000012</c:v>
                </c:pt>
                <c:pt idx="206">
                  <c:v>0.26000000000000012</c:v>
                </c:pt>
                <c:pt idx="207">
                  <c:v>1.9999999999999928E-2</c:v>
                </c:pt>
                <c:pt idx="208">
                  <c:v>-0.24000000000000021</c:v>
                </c:pt>
                <c:pt idx="209">
                  <c:v>-0.26000000000000051</c:v>
                </c:pt>
                <c:pt idx="210">
                  <c:v>-4.000000000000057E-2</c:v>
                </c:pt>
                <c:pt idx="211">
                  <c:v>-0.12000000000000063</c:v>
                </c:pt>
                <c:pt idx="212">
                  <c:v>-4.000000000000057E-2</c:v>
                </c:pt>
                <c:pt idx="213">
                  <c:v>-0.14000000000000021</c:v>
                </c:pt>
                <c:pt idx="214">
                  <c:v>0.1</c:v>
                </c:pt>
                <c:pt idx="215">
                  <c:v>-0.5</c:v>
                </c:pt>
                <c:pt idx="216">
                  <c:v>-0.53999999999999981</c:v>
                </c:pt>
                <c:pt idx="217">
                  <c:v>-0.53999999999999981</c:v>
                </c:pt>
                <c:pt idx="218">
                  <c:v>0.13999999999999985</c:v>
                </c:pt>
                <c:pt idx="219">
                  <c:v>5.999999999999979E-2</c:v>
                </c:pt>
                <c:pt idx="220">
                  <c:v>0.68</c:v>
                </c:pt>
                <c:pt idx="221">
                  <c:v>0.4</c:v>
                </c:pt>
                <c:pt idx="222">
                  <c:v>0.24000000000000021</c:v>
                </c:pt>
                <c:pt idx="223">
                  <c:v>8.0000000000000432E-2</c:v>
                </c:pt>
                <c:pt idx="224">
                  <c:v>-3.9999999999999501E-2</c:v>
                </c:pt>
                <c:pt idx="225">
                  <c:v>-0.27999999999999969</c:v>
                </c:pt>
                <c:pt idx="226">
                  <c:v>0.10000000000000035</c:v>
                </c:pt>
                <c:pt idx="227">
                  <c:v>-0.15999999999999978</c:v>
                </c:pt>
                <c:pt idx="228">
                  <c:v>-0.2</c:v>
                </c:pt>
                <c:pt idx="229">
                  <c:v>-0.16000000000000014</c:v>
                </c:pt>
                <c:pt idx="230">
                  <c:v>0.23999999999999985</c:v>
                </c:pt>
                <c:pt idx="231">
                  <c:v>0.3</c:v>
                </c:pt>
                <c:pt idx="232">
                  <c:v>0.72</c:v>
                </c:pt>
                <c:pt idx="233">
                  <c:v>0.10000000000000017</c:v>
                </c:pt>
                <c:pt idx="234">
                  <c:v>-0.17999999999999988</c:v>
                </c:pt>
                <c:pt idx="235">
                  <c:v>-0.3999999999999998</c:v>
                </c:pt>
                <c:pt idx="236">
                  <c:v>-0.76</c:v>
                </c:pt>
                <c:pt idx="237">
                  <c:v>-0.50000000000000022</c:v>
                </c:pt>
                <c:pt idx="238">
                  <c:v>0.15999999999999978</c:v>
                </c:pt>
                <c:pt idx="239">
                  <c:v>0.8</c:v>
                </c:pt>
                <c:pt idx="240">
                  <c:v>0.7</c:v>
                </c:pt>
                <c:pt idx="241">
                  <c:v>1.1799999999999997</c:v>
                </c:pt>
                <c:pt idx="242">
                  <c:v>0.75999999999999979</c:v>
                </c:pt>
                <c:pt idx="243">
                  <c:v>0.41999999999999993</c:v>
                </c:pt>
                <c:pt idx="244">
                  <c:v>-8.0000000000000071E-2</c:v>
                </c:pt>
                <c:pt idx="245">
                  <c:v>-0.24000000000000021</c:v>
                </c:pt>
                <c:pt idx="246">
                  <c:v>-0.61999999999999988</c:v>
                </c:pt>
                <c:pt idx="247">
                  <c:v>-0.49999999999999967</c:v>
                </c:pt>
                <c:pt idx="248">
                  <c:v>-0.35999999999999976</c:v>
                </c:pt>
                <c:pt idx="249">
                  <c:v>1.9999999999999928E-2</c:v>
                </c:pt>
                <c:pt idx="250">
                  <c:v>0.18000000000000008</c:v>
                </c:pt>
                <c:pt idx="251">
                  <c:v>0.33999999999999986</c:v>
                </c:pt>
                <c:pt idx="252">
                  <c:v>0.37999999999999973</c:v>
                </c:pt>
                <c:pt idx="253">
                  <c:v>0.59999999999999964</c:v>
                </c:pt>
                <c:pt idx="254">
                  <c:v>0.53999999999999981</c:v>
                </c:pt>
                <c:pt idx="255">
                  <c:v>0.31999999999999995</c:v>
                </c:pt>
                <c:pt idx="256">
                  <c:v>0.58000000000000007</c:v>
                </c:pt>
                <c:pt idx="257">
                  <c:v>0.41999999999999993</c:v>
                </c:pt>
                <c:pt idx="258">
                  <c:v>0.36000000000000015</c:v>
                </c:pt>
                <c:pt idx="259">
                  <c:v>0.21999999999999992</c:v>
                </c:pt>
                <c:pt idx="260">
                  <c:v>0.55999999999999983</c:v>
                </c:pt>
                <c:pt idx="261">
                  <c:v>0.28000000000000008</c:v>
                </c:pt>
                <c:pt idx="262">
                  <c:v>0.34000000000000058</c:v>
                </c:pt>
                <c:pt idx="263">
                  <c:v>-9.9999999999999645E-2</c:v>
                </c:pt>
                <c:pt idx="264">
                  <c:v>-7.999999999999971E-2</c:v>
                </c:pt>
                <c:pt idx="265">
                  <c:v>-0.29999999999999966</c:v>
                </c:pt>
                <c:pt idx="266">
                  <c:v>-6.0000000000000143E-2</c:v>
                </c:pt>
                <c:pt idx="267">
                  <c:v>-7.1054273576010023E-16</c:v>
                </c:pt>
                <c:pt idx="268">
                  <c:v>0.23999999999999916</c:v>
                </c:pt>
                <c:pt idx="269">
                  <c:v>-0.22000000000000064</c:v>
                </c:pt>
                <c:pt idx="270">
                  <c:v>-0.18000000000000077</c:v>
                </c:pt>
                <c:pt idx="271">
                  <c:v>-0.14000000000000057</c:v>
                </c:pt>
                <c:pt idx="272">
                  <c:v>-3.5527136788005011E-16</c:v>
                </c:pt>
                <c:pt idx="273">
                  <c:v>0.37999999999999973</c:v>
                </c:pt>
                <c:pt idx="274">
                  <c:v>0.71999999999999953</c:v>
                </c:pt>
                <c:pt idx="275">
                  <c:v>0.7999999999999996</c:v>
                </c:pt>
                <c:pt idx="276">
                  <c:v>0.81999999999999962</c:v>
                </c:pt>
                <c:pt idx="277">
                  <c:v>0.5799999999999994</c:v>
                </c:pt>
                <c:pt idx="278">
                  <c:v>0.19999999999999929</c:v>
                </c:pt>
                <c:pt idx="279">
                  <c:v>0.35999999999999943</c:v>
                </c:pt>
                <c:pt idx="280">
                  <c:v>7.9999999999999363E-2</c:v>
                </c:pt>
                <c:pt idx="281">
                  <c:v>-7.1054273576010023E-16</c:v>
                </c:pt>
                <c:pt idx="282">
                  <c:v>-7.1054273576010023E-16</c:v>
                </c:pt>
                <c:pt idx="283">
                  <c:v>-2.0000000000000639E-2</c:v>
                </c:pt>
                <c:pt idx="284">
                  <c:v>-8.0000000000000432E-2</c:v>
                </c:pt>
                <c:pt idx="285">
                  <c:v>5.999999999999979E-2</c:v>
                </c:pt>
                <c:pt idx="286">
                  <c:v>-0.21999999999999992</c:v>
                </c:pt>
                <c:pt idx="287">
                  <c:v>-9.9999999999999645E-2</c:v>
                </c:pt>
                <c:pt idx="288">
                  <c:v>0.30000000000000038</c:v>
                </c:pt>
                <c:pt idx="289">
                  <c:v>0.24000000000000021</c:v>
                </c:pt>
                <c:pt idx="290">
                  <c:v>8.0000000000000071E-2</c:v>
                </c:pt>
                <c:pt idx="291">
                  <c:v>0.21999999999999992</c:v>
                </c:pt>
                <c:pt idx="292">
                  <c:v>0.23999999999999985</c:v>
                </c:pt>
                <c:pt idx="293">
                  <c:v>0.4799999999999997</c:v>
                </c:pt>
                <c:pt idx="294">
                  <c:v>0.4599999999999998</c:v>
                </c:pt>
                <c:pt idx="295">
                  <c:v>0.88000000000000012</c:v>
                </c:pt>
                <c:pt idx="296">
                  <c:v>0.96000000000000019</c:v>
                </c:pt>
                <c:pt idx="297">
                  <c:v>0.74000000000000021</c:v>
                </c:pt>
                <c:pt idx="298">
                  <c:v>0.24000000000000057</c:v>
                </c:pt>
                <c:pt idx="299">
                  <c:v>0.24000000000000021</c:v>
                </c:pt>
                <c:pt idx="300">
                  <c:v>6.0000000000000143E-2</c:v>
                </c:pt>
                <c:pt idx="301">
                  <c:v>-0.37999999999999973</c:v>
                </c:pt>
                <c:pt idx="302">
                  <c:v>-0.35999999999999976</c:v>
                </c:pt>
                <c:pt idx="303">
                  <c:v>-0.53999999999999981</c:v>
                </c:pt>
                <c:pt idx="304">
                  <c:v>-0.17999999999999972</c:v>
                </c:pt>
                <c:pt idx="305">
                  <c:v>-0.23999999999999985</c:v>
                </c:pt>
                <c:pt idx="306">
                  <c:v>0.48000000000000009</c:v>
                </c:pt>
                <c:pt idx="307">
                  <c:v>0.6</c:v>
                </c:pt>
                <c:pt idx="308">
                  <c:v>1.1799999999999997</c:v>
                </c:pt>
                <c:pt idx="309">
                  <c:v>0.89999999999999969</c:v>
                </c:pt>
                <c:pt idx="310">
                  <c:v>1.0599999999999998</c:v>
                </c:pt>
                <c:pt idx="311">
                  <c:v>0.85999999999999976</c:v>
                </c:pt>
                <c:pt idx="312">
                  <c:v>0.73999999999999988</c:v>
                </c:pt>
                <c:pt idx="313">
                  <c:v>0.21999999999999992</c:v>
                </c:pt>
                <c:pt idx="314">
                  <c:v>0.34000000000000019</c:v>
                </c:pt>
                <c:pt idx="315">
                  <c:v>0.26000000000000012</c:v>
                </c:pt>
                <c:pt idx="316">
                  <c:v>0.22000000000000028</c:v>
                </c:pt>
                <c:pt idx="317">
                  <c:v>0.40000000000000036</c:v>
                </c:pt>
                <c:pt idx="318">
                  <c:v>0.52000000000000068</c:v>
                </c:pt>
                <c:pt idx="319">
                  <c:v>0.60000000000000031</c:v>
                </c:pt>
                <c:pt idx="320">
                  <c:v>0.62000000000000033</c:v>
                </c:pt>
                <c:pt idx="321">
                  <c:v>0.88000000000000012</c:v>
                </c:pt>
                <c:pt idx="322">
                  <c:v>0.8</c:v>
                </c:pt>
                <c:pt idx="323">
                  <c:v>1.1800000000000002</c:v>
                </c:pt>
                <c:pt idx="324">
                  <c:v>1.2600000000000002</c:v>
                </c:pt>
                <c:pt idx="325">
                  <c:v>1.4600000000000002</c:v>
                </c:pt>
                <c:pt idx="326">
                  <c:v>1.3000000000000003</c:v>
                </c:pt>
                <c:pt idx="327">
                  <c:v>1.8800000000000008</c:v>
                </c:pt>
                <c:pt idx="328">
                  <c:v>1.6800000000000004</c:v>
                </c:pt>
                <c:pt idx="329">
                  <c:v>1.7600000000000002</c:v>
                </c:pt>
                <c:pt idx="330">
                  <c:v>1.7600000000000002</c:v>
                </c:pt>
                <c:pt idx="331">
                  <c:v>1.7600000000000002</c:v>
                </c:pt>
                <c:pt idx="332">
                  <c:v>1.4599999999999997</c:v>
                </c:pt>
                <c:pt idx="333">
                  <c:v>1.5399999999999998</c:v>
                </c:pt>
                <c:pt idx="334">
                  <c:v>1.3600000000000005</c:v>
                </c:pt>
                <c:pt idx="335">
                  <c:v>1.2800000000000007</c:v>
                </c:pt>
                <c:pt idx="336">
                  <c:v>1.3200000000000003</c:v>
                </c:pt>
                <c:pt idx="337">
                  <c:v>1.2400000000000007</c:v>
                </c:pt>
                <c:pt idx="338">
                  <c:v>0.84000000000000052</c:v>
                </c:pt>
                <c:pt idx="339">
                  <c:v>0.9</c:v>
                </c:pt>
                <c:pt idx="340">
                  <c:v>0.81999999999999962</c:v>
                </c:pt>
                <c:pt idx="341">
                  <c:v>0.23999999999999985</c:v>
                </c:pt>
                <c:pt idx="342">
                  <c:v>-2.0000000000000996E-2</c:v>
                </c:pt>
                <c:pt idx="343">
                  <c:v>0.11999999999999886</c:v>
                </c:pt>
                <c:pt idx="344">
                  <c:v>-0.64000000000000057</c:v>
                </c:pt>
                <c:pt idx="345">
                  <c:v>-1.0200000000000002</c:v>
                </c:pt>
                <c:pt idx="346">
                  <c:v>-0.7600000000000009</c:v>
                </c:pt>
                <c:pt idx="347">
                  <c:v>-1.06</c:v>
                </c:pt>
                <c:pt idx="348">
                  <c:v>-1.3400000000000005</c:v>
                </c:pt>
                <c:pt idx="349">
                  <c:v>-0.80000000000000071</c:v>
                </c:pt>
                <c:pt idx="350">
                  <c:v>-0.5800000000000004</c:v>
                </c:pt>
                <c:pt idx="351">
                  <c:v>-0.59999999999999931</c:v>
                </c:pt>
                <c:pt idx="352">
                  <c:v>-0.21999999999999958</c:v>
                </c:pt>
                <c:pt idx="353">
                  <c:v>2.0000000000000996E-2</c:v>
                </c:pt>
                <c:pt idx="354">
                  <c:v>0.30000000000000071</c:v>
                </c:pt>
                <c:pt idx="355">
                  <c:v>0.26000000000000012</c:v>
                </c:pt>
                <c:pt idx="356">
                  <c:v>6.0000000000000143E-2</c:v>
                </c:pt>
                <c:pt idx="357">
                  <c:v>0.13999999999999985</c:v>
                </c:pt>
                <c:pt idx="358">
                  <c:v>0.1</c:v>
                </c:pt>
                <c:pt idx="359">
                  <c:v>3.5527136788005011E-16</c:v>
                </c:pt>
                <c:pt idx="360">
                  <c:v>0.22000000000000064</c:v>
                </c:pt>
                <c:pt idx="361">
                  <c:v>0.82</c:v>
                </c:pt>
                <c:pt idx="362">
                  <c:v>1.3800000000000001</c:v>
                </c:pt>
                <c:pt idx="363">
                  <c:v>1.6599999999999997</c:v>
                </c:pt>
                <c:pt idx="364">
                  <c:v>1.64</c:v>
                </c:pt>
                <c:pt idx="365">
                  <c:v>1.1799999999999997</c:v>
                </c:pt>
                <c:pt idx="366">
                  <c:v>0.97999999999999976</c:v>
                </c:pt>
                <c:pt idx="367">
                  <c:v>0.1</c:v>
                </c:pt>
                <c:pt idx="368">
                  <c:v>-7.999999999999971E-2</c:v>
                </c:pt>
                <c:pt idx="369">
                  <c:v>-0.16000000000000014</c:v>
                </c:pt>
                <c:pt idx="370">
                  <c:v>0.32000000000000028</c:v>
                </c:pt>
                <c:pt idx="371">
                  <c:v>0.26000000000000084</c:v>
                </c:pt>
                <c:pt idx="372">
                  <c:v>0.5800000000000004</c:v>
                </c:pt>
                <c:pt idx="373">
                  <c:v>0.46000000000000013</c:v>
                </c:pt>
                <c:pt idx="374">
                  <c:v>0.32000000000000028</c:v>
                </c:pt>
                <c:pt idx="375">
                  <c:v>0.3</c:v>
                </c:pt>
                <c:pt idx="376">
                  <c:v>-4.000000000000057E-2</c:v>
                </c:pt>
                <c:pt idx="377">
                  <c:v>-0.37999999999999973</c:v>
                </c:pt>
                <c:pt idx="378">
                  <c:v>-0.37999999999999973</c:v>
                </c:pt>
                <c:pt idx="379">
                  <c:v>-0.45999999999999941</c:v>
                </c:pt>
                <c:pt idx="380">
                  <c:v>-0.4199999999999996</c:v>
                </c:pt>
                <c:pt idx="381">
                  <c:v>-7.999999999999971E-2</c:v>
                </c:pt>
                <c:pt idx="382">
                  <c:v>3.9999999999999855E-2</c:v>
                </c:pt>
                <c:pt idx="383">
                  <c:v>5.9999999999999429E-2</c:v>
                </c:pt>
                <c:pt idx="384">
                  <c:v>9.9999999999999284E-2</c:v>
                </c:pt>
                <c:pt idx="385">
                  <c:v>-0.14000000000000057</c:v>
                </c:pt>
                <c:pt idx="386">
                  <c:v>-0.20000000000000034</c:v>
                </c:pt>
                <c:pt idx="387">
                  <c:v>-6.0000000000000497E-2</c:v>
                </c:pt>
                <c:pt idx="388">
                  <c:v>4.0000000000000216E-2</c:v>
                </c:pt>
                <c:pt idx="389">
                  <c:v>0.16000000000000014</c:v>
                </c:pt>
                <c:pt idx="390">
                  <c:v>0.13999999999999985</c:v>
                </c:pt>
                <c:pt idx="391">
                  <c:v>0.3</c:v>
                </c:pt>
                <c:pt idx="392">
                  <c:v>0.12000000000000029</c:v>
                </c:pt>
                <c:pt idx="393">
                  <c:v>0.38000000000000006</c:v>
                </c:pt>
                <c:pt idx="394">
                  <c:v>0.16000000000000014</c:v>
                </c:pt>
                <c:pt idx="395">
                  <c:v>0.56000000000000016</c:v>
                </c:pt>
                <c:pt idx="396">
                  <c:v>0.53999999999999981</c:v>
                </c:pt>
                <c:pt idx="397">
                  <c:v>0.85999999999999976</c:v>
                </c:pt>
                <c:pt idx="398">
                  <c:v>0.6</c:v>
                </c:pt>
                <c:pt idx="399">
                  <c:v>0.61999999999999988</c:v>
                </c:pt>
                <c:pt idx="400">
                  <c:v>0.61999999999999988</c:v>
                </c:pt>
                <c:pt idx="401">
                  <c:v>0.28000000000000008</c:v>
                </c:pt>
                <c:pt idx="402">
                  <c:v>0.31999999999999995</c:v>
                </c:pt>
                <c:pt idx="403">
                  <c:v>0.61999999999999955</c:v>
                </c:pt>
                <c:pt idx="404">
                  <c:v>0.81999999999999962</c:v>
                </c:pt>
                <c:pt idx="405">
                  <c:v>0.4799999999999997</c:v>
                </c:pt>
                <c:pt idx="406">
                  <c:v>0.53999999999999981</c:v>
                </c:pt>
                <c:pt idx="407">
                  <c:v>0.25999999999999979</c:v>
                </c:pt>
                <c:pt idx="408">
                  <c:v>-0.33999999999999986</c:v>
                </c:pt>
                <c:pt idx="409">
                  <c:v>-0.6399999999999999</c:v>
                </c:pt>
                <c:pt idx="410">
                  <c:v>-0.95999999999999974</c:v>
                </c:pt>
                <c:pt idx="411">
                  <c:v>-1.1999999999999997</c:v>
                </c:pt>
                <c:pt idx="412">
                  <c:v>-1.4599999999999995</c:v>
                </c:pt>
                <c:pt idx="413">
                  <c:v>-1.0999999999999996</c:v>
                </c:pt>
                <c:pt idx="414">
                  <c:v>-0.75999999999999945</c:v>
                </c:pt>
                <c:pt idx="415">
                  <c:v>-0.31999999999999956</c:v>
                </c:pt>
                <c:pt idx="416">
                  <c:v>0.10000000000000035</c:v>
                </c:pt>
                <c:pt idx="417">
                  <c:v>0.78</c:v>
                </c:pt>
                <c:pt idx="418">
                  <c:v>0.32000000000000028</c:v>
                </c:pt>
                <c:pt idx="419">
                  <c:v>0.26000000000000012</c:v>
                </c:pt>
                <c:pt idx="420">
                  <c:v>-0.15999999999999978</c:v>
                </c:pt>
                <c:pt idx="421">
                  <c:v>-0.31999999999999995</c:v>
                </c:pt>
                <c:pt idx="422">
                  <c:v>-0.59999999999999964</c:v>
                </c:pt>
                <c:pt idx="423">
                  <c:v>-0.19999999999999965</c:v>
                </c:pt>
                <c:pt idx="424">
                  <c:v>-5.999999999999979E-2</c:v>
                </c:pt>
                <c:pt idx="425">
                  <c:v>0.22000000000000028</c:v>
                </c:pt>
                <c:pt idx="426">
                  <c:v>0.3</c:v>
                </c:pt>
                <c:pt idx="427">
                  <c:v>3.9999999999999855E-2</c:v>
                </c:pt>
                <c:pt idx="428">
                  <c:v>0.19999999999999965</c:v>
                </c:pt>
                <c:pt idx="429">
                  <c:v>-0.18000000000000044</c:v>
                </c:pt>
                <c:pt idx="430">
                  <c:v>-0.18000000000000044</c:v>
                </c:pt>
                <c:pt idx="431">
                  <c:v>5.999999999999979E-2</c:v>
                </c:pt>
                <c:pt idx="432">
                  <c:v>0.6</c:v>
                </c:pt>
                <c:pt idx="433">
                  <c:v>0.44000000000000022</c:v>
                </c:pt>
                <c:pt idx="434">
                  <c:v>0.7</c:v>
                </c:pt>
                <c:pt idx="435">
                  <c:v>0.97999999999999976</c:v>
                </c:pt>
                <c:pt idx="436">
                  <c:v>1.1800000000000002</c:v>
                </c:pt>
                <c:pt idx="437">
                  <c:v>0.98000000000000009</c:v>
                </c:pt>
                <c:pt idx="438">
                  <c:v>0.93999999999999984</c:v>
                </c:pt>
                <c:pt idx="439">
                  <c:v>0.84000000000000019</c:v>
                </c:pt>
                <c:pt idx="440">
                  <c:v>0.68000000000000038</c:v>
                </c:pt>
                <c:pt idx="441">
                  <c:v>8.0000000000000071E-2</c:v>
                </c:pt>
                <c:pt idx="442">
                  <c:v>-0.18000000000000008</c:v>
                </c:pt>
                <c:pt idx="443">
                  <c:v>-0.23999999999999985</c:v>
                </c:pt>
                <c:pt idx="444">
                  <c:v>-0.21999999999999992</c:v>
                </c:pt>
                <c:pt idx="445">
                  <c:v>-0.13999999999999985</c:v>
                </c:pt>
                <c:pt idx="446">
                  <c:v>6.0000000000000143E-2</c:v>
                </c:pt>
                <c:pt idx="447">
                  <c:v>0.22000000000000028</c:v>
                </c:pt>
                <c:pt idx="448">
                  <c:v>0.34000000000000019</c:v>
                </c:pt>
                <c:pt idx="449">
                  <c:v>0.32000000000000028</c:v>
                </c:pt>
                <c:pt idx="450">
                  <c:v>0.20000000000000034</c:v>
                </c:pt>
                <c:pt idx="451">
                  <c:v>0.38000000000000045</c:v>
                </c:pt>
                <c:pt idx="452">
                  <c:v>0.54000000000000026</c:v>
                </c:pt>
                <c:pt idx="453">
                  <c:v>0.38000000000000006</c:v>
                </c:pt>
                <c:pt idx="454">
                  <c:v>0.44000000000000022</c:v>
                </c:pt>
                <c:pt idx="455">
                  <c:v>0.38000000000000006</c:v>
                </c:pt>
                <c:pt idx="456">
                  <c:v>0.11999999999999993</c:v>
                </c:pt>
                <c:pt idx="457">
                  <c:v>-0.16000000000000014</c:v>
                </c:pt>
                <c:pt idx="458">
                  <c:v>1.9999999999999928E-2</c:v>
                </c:pt>
                <c:pt idx="459">
                  <c:v>7.999999999999971E-2</c:v>
                </c:pt>
                <c:pt idx="460">
                  <c:v>-0.16000000000000014</c:v>
                </c:pt>
                <c:pt idx="461">
                  <c:v>-2.0000000000000285E-2</c:v>
                </c:pt>
                <c:pt idx="462">
                  <c:v>-1.9999999999999928E-2</c:v>
                </c:pt>
                <c:pt idx="463">
                  <c:v>-0.2</c:v>
                </c:pt>
                <c:pt idx="464">
                  <c:v>-0.34000000000000019</c:v>
                </c:pt>
                <c:pt idx="465">
                  <c:v>-8.0000000000000432E-2</c:v>
                </c:pt>
                <c:pt idx="466">
                  <c:v>-0.41999999999999993</c:v>
                </c:pt>
                <c:pt idx="467">
                  <c:v>-0.16000000000000014</c:v>
                </c:pt>
                <c:pt idx="468">
                  <c:v>-0.13999999999999985</c:v>
                </c:pt>
                <c:pt idx="469">
                  <c:v>-9.9999999999999645E-2</c:v>
                </c:pt>
                <c:pt idx="470">
                  <c:v>-0.11999999999999958</c:v>
                </c:pt>
                <c:pt idx="471">
                  <c:v>0.16000000000000014</c:v>
                </c:pt>
                <c:pt idx="472">
                  <c:v>-7.999999999999971E-2</c:v>
                </c:pt>
                <c:pt idx="473">
                  <c:v>0.15999999999999978</c:v>
                </c:pt>
                <c:pt idx="474">
                  <c:v>5.999999999999979E-2</c:v>
                </c:pt>
                <c:pt idx="475">
                  <c:v>3.9999999999999501E-2</c:v>
                </c:pt>
                <c:pt idx="476">
                  <c:v>0.23999999999999949</c:v>
                </c:pt>
                <c:pt idx="477">
                  <c:v>0.37999999999999934</c:v>
                </c:pt>
                <c:pt idx="478">
                  <c:v>0.49999999999999967</c:v>
                </c:pt>
                <c:pt idx="479">
                  <c:v>0.67999999999999972</c:v>
                </c:pt>
                <c:pt idx="480">
                  <c:v>0.57999999999999974</c:v>
                </c:pt>
                <c:pt idx="481">
                  <c:v>0.35999999999999976</c:v>
                </c:pt>
                <c:pt idx="482">
                  <c:v>0.39999999999999963</c:v>
                </c:pt>
                <c:pt idx="483">
                  <c:v>0.29999999999999966</c:v>
                </c:pt>
                <c:pt idx="484">
                  <c:v>0.49999999999999967</c:v>
                </c:pt>
                <c:pt idx="485">
                  <c:v>0.8600000000000001</c:v>
                </c:pt>
                <c:pt idx="486">
                  <c:v>0.98000000000000009</c:v>
                </c:pt>
                <c:pt idx="487">
                  <c:v>0.74000000000000021</c:v>
                </c:pt>
                <c:pt idx="488">
                  <c:v>0.68</c:v>
                </c:pt>
                <c:pt idx="489">
                  <c:v>0.6399999999999999</c:v>
                </c:pt>
                <c:pt idx="490">
                  <c:v>0.75999999999999945</c:v>
                </c:pt>
                <c:pt idx="491">
                  <c:v>0.87999999999999934</c:v>
                </c:pt>
                <c:pt idx="492">
                  <c:v>1.3799999999999994</c:v>
                </c:pt>
                <c:pt idx="493">
                  <c:v>1.6799999999999993</c:v>
                </c:pt>
                <c:pt idx="494">
                  <c:v>1.8199999999999996</c:v>
                </c:pt>
                <c:pt idx="495">
                  <c:v>1.6799999999999997</c:v>
                </c:pt>
                <c:pt idx="496">
                  <c:v>1.6</c:v>
                </c:pt>
                <c:pt idx="497">
                  <c:v>1.3199999999999998</c:v>
                </c:pt>
                <c:pt idx="498">
                  <c:v>1.28</c:v>
                </c:pt>
                <c:pt idx="499">
                  <c:v>1.22</c:v>
                </c:pt>
                <c:pt idx="500">
                  <c:v>1.3399999999999999</c:v>
                </c:pt>
                <c:pt idx="501">
                  <c:v>1.44</c:v>
                </c:pt>
                <c:pt idx="502">
                  <c:v>1.4799999999999998</c:v>
                </c:pt>
                <c:pt idx="503">
                  <c:v>1.42</c:v>
                </c:pt>
                <c:pt idx="504">
                  <c:v>1.6199999999999999</c:v>
                </c:pt>
                <c:pt idx="505">
                  <c:v>1.78</c:v>
                </c:pt>
                <c:pt idx="506">
                  <c:v>2.02</c:v>
                </c:pt>
                <c:pt idx="507">
                  <c:v>2.48</c:v>
                </c:pt>
                <c:pt idx="508">
                  <c:v>2.4</c:v>
                </c:pt>
                <c:pt idx="509">
                  <c:v>1.7000000000000004</c:v>
                </c:pt>
                <c:pt idx="510">
                  <c:v>1.48</c:v>
                </c:pt>
                <c:pt idx="511">
                  <c:v>0.98000000000000009</c:v>
                </c:pt>
                <c:pt idx="512">
                  <c:v>0.48000000000000009</c:v>
                </c:pt>
                <c:pt idx="513">
                  <c:v>0.31999999999999995</c:v>
                </c:pt>
                <c:pt idx="514">
                  <c:v>0.81999999999999917</c:v>
                </c:pt>
                <c:pt idx="515">
                  <c:v>0.71999999999999953</c:v>
                </c:pt>
                <c:pt idx="516">
                  <c:v>0.71999999999999953</c:v>
                </c:pt>
                <c:pt idx="517">
                  <c:v>0.4399999999999995</c:v>
                </c:pt>
                <c:pt idx="518">
                  <c:v>0.17999999999999972</c:v>
                </c:pt>
                <c:pt idx="519">
                  <c:v>-0.36000000000000015</c:v>
                </c:pt>
                <c:pt idx="520">
                  <c:v>-0.66000000000000048</c:v>
                </c:pt>
                <c:pt idx="521">
                  <c:v>-0.66000000000000048</c:v>
                </c:pt>
                <c:pt idx="522">
                  <c:v>-0.74000000000000055</c:v>
                </c:pt>
                <c:pt idx="523">
                  <c:v>-0.78000000000000047</c:v>
                </c:pt>
                <c:pt idx="524">
                  <c:v>-0.72000000000000031</c:v>
                </c:pt>
                <c:pt idx="525">
                  <c:v>-0.28000000000000008</c:v>
                </c:pt>
                <c:pt idx="526">
                  <c:v>-0.3</c:v>
                </c:pt>
                <c:pt idx="527">
                  <c:v>-0.15999999999999978</c:v>
                </c:pt>
                <c:pt idx="528">
                  <c:v>0.28000000000000008</c:v>
                </c:pt>
                <c:pt idx="529">
                  <c:v>0.58000000000000007</c:v>
                </c:pt>
                <c:pt idx="530">
                  <c:v>4.0000000000000216E-2</c:v>
                </c:pt>
                <c:pt idx="531">
                  <c:v>-0.23999999999999985</c:v>
                </c:pt>
                <c:pt idx="532">
                  <c:v>-0.29999999999999966</c:v>
                </c:pt>
                <c:pt idx="533">
                  <c:v>-0.48000000000000009</c:v>
                </c:pt>
                <c:pt idx="534">
                  <c:v>-0.67999999999999972</c:v>
                </c:pt>
                <c:pt idx="535">
                  <c:v>-0.4799999999999997</c:v>
                </c:pt>
                <c:pt idx="536">
                  <c:v>-0.21999999999999958</c:v>
                </c:pt>
                <c:pt idx="537">
                  <c:v>-0.1</c:v>
                </c:pt>
                <c:pt idx="538">
                  <c:v>-0.17999999999999972</c:v>
                </c:pt>
                <c:pt idx="539">
                  <c:v>-0.55999999999999983</c:v>
                </c:pt>
                <c:pt idx="540">
                  <c:v>-0.72</c:v>
                </c:pt>
                <c:pt idx="541">
                  <c:v>-0.8600000000000001</c:v>
                </c:pt>
                <c:pt idx="542">
                  <c:v>-0.73999999999999988</c:v>
                </c:pt>
                <c:pt idx="543">
                  <c:v>-0.75999999999999979</c:v>
                </c:pt>
                <c:pt idx="544">
                  <c:v>-0.21999999999999992</c:v>
                </c:pt>
                <c:pt idx="545">
                  <c:v>6.0000000000000143E-2</c:v>
                </c:pt>
                <c:pt idx="546">
                  <c:v>6.0000000000000143E-2</c:v>
                </c:pt>
                <c:pt idx="547">
                  <c:v>0.18000000000000008</c:v>
                </c:pt>
                <c:pt idx="548">
                  <c:v>-3.5527136788005011E-16</c:v>
                </c:pt>
                <c:pt idx="549">
                  <c:v>-0.26000000000000012</c:v>
                </c:pt>
                <c:pt idx="550">
                  <c:v>-0.32000000000000028</c:v>
                </c:pt>
                <c:pt idx="551">
                  <c:v>-0.24000000000000021</c:v>
                </c:pt>
                <c:pt idx="552">
                  <c:v>-0.4</c:v>
                </c:pt>
                <c:pt idx="553">
                  <c:v>-0.23999999999999949</c:v>
                </c:pt>
                <c:pt idx="554">
                  <c:v>-0.21999999999999958</c:v>
                </c:pt>
                <c:pt idx="555">
                  <c:v>-0.59999999999999964</c:v>
                </c:pt>
                <c:pt idx="556">
                  <c:v>-0.4599999999999998</c:v>
                </c:pt>
                <c:pt idx="557">
                  <c:v>-0.68</c:v>
                </c:pt>
                <c:pt idx="558">
                  <c:v>-0.80000000000000038</c:v>
                </c:pt>
                <c:pt idx="559">
                  <c:v>-0.62000000000000033</c:v>
                </c:pt>
                <c:pt idx="560">
                  <c:v>-0.38000000000000006</c:v>
                </c:pt>
                <c:pt idx="561">
                  <c:v>-0.57999999999999974</c:v>
                </c:pt>
                <c:pt idx="562">
                  <c:v>-0.27999999999999969</c:v>
                </c:pt>
                <c:pt idx="563">
                  <c:v>-0.31999999999999956</c:v>
                </c:pt>
                <c:pt idx="564">
                  <c:v>-0.21999999999999992</c:v>
                </c:pt>
                <c:pt idx="565">
                  <c:v>-0.2</c:v>
                </c:pt>
                <c:pt idx="566">
                  <c:v>-6.0000000000000143E-2</c:v>
                </c:pt>
                <c:pt idx="567">
                  <c:v>-0.16000000000000014</c:v>
                </c:pt>
                <c:pt idx="568">
                  <c:v>0.23999999999999985</c:v>
                </c:pt>
                <c:pt idx="569">
                  <c:v>0.13999999999999985</c:v>
                </c:pt>
                <c:pt idx="570">
                  <c:v>0.27999999999999969</c:v>
                </c:pt>
                <c:pt idx="571">
                  <c:v>0.31999999999999995</c:v>
                </c:pt>
                <c:pt idx="572">
                  <c:v>0.28000000000000008</c:v>
                </c:pt>
                <c:pt idx="573">
                  <c:v>-0.1</c:v>
                </c:pt>
                <c:pt idx="574">
                  <c:v>-0.28000000000000008</c:v>
                </c:pt>
                <c:pt idx="575">
                  <c:v>-0.11999999999999993</c:v>
                </c:pt>
                <c:pt idx="576">
                  <c:v>0.11999999999999958</c:v>
                </c:pt>
                <c:pt idx="577">
                  <c:v>0.17999999999999972</c:v>
                </c:pt>
                <c:pt idx="578">
                  <c:v>0.4799999999999997</c:v>
                </c:pt>
                <c:pt idx="579">
                  <c:v>0.83999999999999986</c:v>
                </c:pt>
                <c:pt idx="580">
                  <c:v>0.65999999999999981</c:v>
                </c:pt>
                <c:pt idx="581">
                  <c:v>0.48000000000000009</c:v>
                </c:pt>
                <c:pt idx="582">
                  <c:v>0.58000000000000007</c:v>
                </c:pt>
                <c:pt idx="583">
                  <c:v>0.41999999999999993</c:v>
                </c:pt>
                <c:pt idx="584">
                  <c:v>0.34000000000000019</c:v>
                </c:pt>
                <c:pt idx="585">
                  <c:v>0.64000000000000024</c:v>
                </c:pt>
                <c:pt idx="586">
                  <c:v>0.5800000000000004</c:v>
                </c:pt>
                <c:pt idx="587">
                  <c:v>0.46000000000000013</c:v>
                </c:pt>
                <c:pt idx="588">
                  <c:v>0.80000000000000038</c:v>
                </c:pt>
                <c:pt idx="589">
                  <c:v>0.80000000000000038</c:v>
                </c:pt>
                <c:pt idx="590">
                  <c:v>0.84000000000000052</c:v>
                </c:pt>
                <c:pt idx="591">
                  <c:v>1.1000000000000003</c:v>
                </c:pt>
                <c:pt idx="592">
                  <c:v>0.86000000000000054</c:v>
                </c:pt>
                <c:pt idx="593">
                  <c:v>0.72000000000000064</c:v>
                </c:pt>
                <c:pt idx="594">
                  <c:v>0.52000000000000068</c:v>
                </c:pt>
                <c:pt idx="595">
                  <c:v>0.38000000000000045</c:v>
                </c:pt>
                <c:pt idx="596">
                  <c:v>-0.17999999999999972</c:v>
                </c:pt>
                <c:pt idx="597">
                  <c:v>6.0000000000000143E-2</c:v>
                </c:pt>
                <c:pt idx="598">
                  <c:v>0.25999999999999979</c:v>
                </c:pt>
                <c:pt idx="599">
                  <c:v>0.37999999999999973</c:v>
                </c:pt>
                <c:pt idx="600">
                  <c:v>0.4799999999999997</c:v>
                </c:pt>
                <c:pt idx="601">
                  <c:v>0.72</c:v>
                </c:pt>
                <c:pt idx="602">
                  <c:v>0.88000000000000012</c:v>
                </c:pt>
                <c:pt idx="603">
                  <c:v>0.76000000000000012</c:v>
                </c:pt>
                <c:pt idx="604">
                  <c:v>0.98000000000000009</c:v>
                </c:pt>
                <c:pt idx="605">
                  <c:v>1.0000000000000004</c:v>
                </c:pt>
                <c:pt idx="606">
                  <c:v>1.4800000000000004</c:v>
                </c:pt>
                <c:pt idx="607">
                  <c:v>1.78</c:v>
                </c:pt>
                <c:pt idx="608">
                  <c:v>2.1000000000000005</c:v>
                </c:pt>
                <c:pt idx="609">
                  <c:v>2.12</c:v>
                </c:pt>
                <c:pt idx="610">
                  <c:v>2.4000000000000004</c:v>
                </c:pt>
                <c:pt idx="611">
                  <c:v>2.2400000000000007</c:v>
                </c:pt>
                <c:pt idx="612">
                  <c:v>2.120000000000001</c:v>
                </c:pt>
                <c:pt idx="613">
                  <c:v>2.2400000000000011</c:v>
                </c:pt>
                <c:pt idx="614">
                  <c:v>2.2000000000000011</c:v>
                </c:pt>
                <c:pt idx="615">
                  <c:v>1.9600000000000009</c:v>
                </c:pt>
                <c:pt idx="616">
                  <c:v>2.160000000000001</c:v>
                </c:pt>
                <c:pt idx="617">
                  <c:v>2.3200000000000012</c:v>
                </c:pt>
                <c:pt idx="618">
                  <c:v>2.580000000000001</c:v>
                </c:pt>
                <c:pt idx="619">
                  <c:v>2.9000000000000008</c:v>
                </c:pt>
                <c:pt idx="620">
                  <c:v>2.8800000000000003</c:v>
                </c:pt>
                <c:pt idx="621">
                  <c:v>2.96</c:v>
                </c:pt>
                <c:pt idx="622">
                  <c:v>2.8600000000000003</c:v>
                </c:pt>
                <c:pt idx="623">
                  <c:v>2.6399999999999997</c:v>
                </c:pt>
                <c:pt idx="624">
                  <c:v>2.66</c:v>
                </c:pt>
                <c:pt idx="625">
                  <c:v>2.7600000000000002</c:v>
                </c:pt>
                <c:pt idx="626">
                  <c:v>2.88</c:v>
                </c:pt>
                <c:pt idx="627">
                  <c:v>3.0599999999999996</c:v>
                </c:pt>
                <c:pt idx="628">
                  <c:v>2.879999999999999</c:v>
                </c:pt>
                <c:pt idx="629">
                  <c:v>2.9599999999999986</c:v>
                </c:pt>
                <c:pt idx="630">
                  <c:v>2.8199999999999994</c:v>
                </c:pt>
                <c:pt idx="631">
                  <c:v>2.56</c:v>
                </c:pt>
                <c:pt idx="632">
                  <c:v>2.3800000000000003</c:v>
                </c:pt>
                <c:pt idx="633">
                  <c:v>2.4200000000000008</c:v>
                </c:pt>
                <c:pt idx="634">
                  <c:v>1.7400000000000013</c:v>
                </c:pt>
                <c:pt idx="635">
                  <c:v>1.7400000000000007</c:v>
                </c:pt>
                <c:pt idx="636">
                  <c:v>1.8799999999999997</c:v>
                </c:pt>
                <c:pt idx="637">
                  <c:v>1.5399999999999998</c:v>
                </c:pt>
                <c:pt idx="638">
                  <c:v>1.4599999999999995</c:v>
                </c:pt>
                <c:pt idx="639">
                  <c:v>1.3599999999999994</c:v>
                </c:pt>
                <c:pt idx="640">
                  <c:v>1.3199999999999996</c:v>
                </c:pt>
                <c:pt idx="641">
                  <c:v>0.93999999999999984</c:v>
                </c:pt>
                <c:pt idx="642">
                  <c:v>0.85999999999999943</c:v>
                </c:pt>
                <c:pt idx="643">
                  <c:v>0.57999999999999974</c:v>
                </c:pt>
                <c:pt idx="644">
                  <c:v>1</c:v>
                </c:pt>
                <c:pt idx="645">
                  <c:v>0.94000000000000061</c:v>
                </c:pt>
                <c:pt idx="646">
                  <c:v>1.180000000000001</c:v>
                </c:pt>
                <c:pt idx="647">
                  <c:v>1.5400000000000005</c:v>
                </c:pt>
                <c:pt idx="648">
                  <c:v>1.7600000000000009</c:v>
                </c:pt>
                <c:pt idx="649">
                  <c:v>1.7</c:v>
                </c:pt>
                <c:pt idx="650">
                  <c:v>1.5599999999999994</c:v>
                </c:pt>
                <c:pt idx="651">
                  <c:v>1.6599999999999995</c:v>
                </c:pt>
                <c:pt idx="652">
                  <c:v>1.5599999999999994</c:v>
                </c:pt>
                <c:pt idx="653">
                  <c:v>1.0199999999999989</c:v>
                </c:pt>
                <c:pt idx="654">
                  <c:v>0.91999999999999882</c:v>
                </c:pt>
                <c:pt idx="655">
                  <c:v>0.63999999999999913</c:v>
                </c:pt>
                <c:pt idx="656">
                  <c:v>0.39999999999999858</c:v>
                </c:pt>
                <c:pt idx="657">
                  <c:v>9.9999999999998576E-2</c:v>
                </c:pt>
                <c:pt idx="658">
                  <c:v>0.23999999999999916</c:v>
                </c:pt>
                <c:pt idx="659">
                  <c:v>-4.000000000000057E-2</c:v>
                </c:pt>
                <c:pt idx="660">
                  <c:v>0.23999999999999916</c:v>
                </c:pt>
                <c:pt idx="661">
                  <c:v>3.9999999999999147E-2</c:v>
                </c:pt>
                <c:pt idx="662">
                  <c:v>0.21999999999999886</c:v>
                </c:pt>
                <c:pt idx="663">
                  <c:v>0.2999999999999986</c:v>
                </c:pt>
                <c:pt idx="664">
                  <c:v>0.75999999999999801</c:v>
                </c:pt>
                <c:pt idx="665">
                  <c:v>0.97999999999999687</c:v>
                </c:pt>
                <c:pt idx="666">
                  <c:v>0.99999999999999711</c:v>
                </c:pt>
                <c:pt idx="667">
                  <c:v>1.0399999999999978</c:v>
                </c:pt>
                <c:pt idx="668">
                  <c:v>0.83999999999999775</c:v>
                </c:pt>
                <c:pt idx="669">
                  <c:v>0.75999999999999801</c:v>
                </c:pt>
                <c:pt idx="670">
                  <c:v>0.6</c:v>
                </c:pt>
                <c:pt idx="671">
                  <c:v>0.62000000000000033</c:v>
                </c:pt>
                <c:pt idx="672">
                  <c:v>0.32000000000000028</c:v>
                </c:pt>
                <c:pt idx="673">
                  <c:v>0.32000000000000028</c:v>
                </c:pt>
                <c:pt idx="674">
                  <c:v>0.4</c:v>
                </c:pt>
                <c:pt idx="675">
                  <c:v>0.59999999999999853</c:v>
                </c:pt>
                <c:pt idx="676">
                  <c:v>0.85999999999999799</c:v>
                </c:pt>
                <c:pt idx="677">
                  <c:v>0.65999999999999803</c:v>
                </c:pt>
                <c:pt idx="678">
                  <c:v>0.5999999999999972</c:v>
                </c:pt>
                <c:pt idx="679">
                  <c:v>0.27999999999999831</c:v>
                </c:pt>
                <c:pt idx="680">
                  <c:v>-0.10000000000000142</c:v>
                </c:pt>
                <c:pt idx="681">
                  <c:v>-0.34000000000000197</c:v>
                </c:pt>
                <c:pt idx="682">
                  <c:v>-2.8421709430404009E-15</c:v>
                </c:pt>
                <c:pt idx="683">
                  <c:v>1.9999999999998862E-2</c:v>
                </c:pt>
                <c:pt idx="684">
                  <c:v>0.159999999999998</c:v>
                </c:pt>
                <c:pt idx="685">
                  <c:v>0.33999999999999775</c:v>
                </c:pt>
                <c:pt idx="686">
                  <c:v>0.2999999999999986</c:v>
                </c:pt>
                <c:pt idx="687">
                  <c:v>0.4</c:v>
                </c:pt>
                <c:pt idx="688">
                  <c:v>0.53999999999999915</c:v>
                </c:pt>
                <c:pt idx="689">
                  <c:v>0.17999999999999972</c:v>
                </c:pt>
                <c:pt idx="690">
                  <c:v>0.28000000000000114</c:v>
                </c:pt>
                <c:pt idx="691">
                  <c:v>0.30000000000000143</c:v>
                </c:pt>
                <c:pt idx="692">
                  <c:v>0.58000000000000118</c:v>
                </c:pt>
                <c:pt idx="693">
                  <c:v>0.80000000000000138</c:v>
                </c:pt>
                <c:pt idx="694">
                  <c:v>1.1200000000000017</c:v>
                </c:pt>
                <c:pt idx="695">
                  <c:v>0.88000000000000111</c:v>
                </c:pt>
                <c:pt idx="696">
                  <c:v>0.62000000000000166</c:v>
                </c:pt>
                <c:pt idx="697">
                  <c:v>0.30000000000000143</c:v>
                </c:pt>
                <c:pt idx="698">
                  <c:v>0.28000000000000114</c:v>
                </c:pt>
                <c:pt idx="699">
                  <c:v>0.44000000000000056</c:v>
                </c:pt>
                <c:pt idx="700">
                  <c:v>0.63999999999999913</c:v>
                </c:pt>
                <c:pt idx="701">
                  <c:v>0.75999999999999801</c:v>
                </c:pt>
                <c:pt idx="702">
                  <c:v>0.45999999999999802</c:v>
                </c:pt>
                <c:pt idx="703">
                  <c:v>0.47999999999999832</c:v>
                </c:pt>
                <c:pt idx="704">
                  <c:v>0.15999999999999942</c:v>
                </c:pt>
                <c:pt idx="705">
                  <c:v>1.4210854715202005E-15</c:v>
                </c:pt>
                <c:pt idx="706">
                  <c:v>0.18000000000000255</c:v>
                </c:pt>
                <c:pt idx="707">
                  <c:v>0.50000000000000289</c:v>
                </c:pt>
                <c:pt idx="708">
                  <c:v>0.42000000000000171</c:v>
                </c:pt>
                <c:pt idx="709">
                  <c:v>0.30000000000000143</c:v>
                </c:pt>
                <c:pt idx="710">
                  <c:v>0.3</c:v>
                </c:pt>
                <c:pt idx="711">
                  <c:v>0.3</c:v>
                </c:pt>
                <c:pt idx="712">
                  <c:v>0.4</c:v>
                </c:pt>
                <c:pt idx="713">
                  <c:v>0.44000000000000056</c:v>
                </c:pt>
                <c:pt idx="714">
                  <c:v>0.55999999999999939</c:v>
                </c:pt>
                <c:pt idx="715">
                  <c:v>0.57999999999999974</c:v>
                </c:pt>
                <c:pt idx="716">
                  <c:v>0.45999999999999941</c:v>
                </c:pt>
                <c:pt idx="717">
                  <c:v>0.17999999999999972</c:v>
                </c:pt>
                <c:pt idx="718">
                  <c:v>2.0000000000000285E-2</c:v>
                </c:pt>
                <c:pt idx="719">
                  <c:v>-7.999999999999971E-2</c:v>
                </c:pt>
                <c:pt idx="720">
                  <c:v>-0.13999999999999915</c:v>
                </c:pt>
                <c:pt idx="721">
                  <c:v>0.16000000000000086</c:v>
                </c:pt>
                <c:pt idx="722">
                  <c:v>0.52000000000000024</c:v>
                </c:pt>
                <c:pt idx="723">
                  <c:v>0.2</c:v>
                </c:pt>
                <c:pt idx="724">
                  <c:v>0.60000000000000142</c:v>
                </c:pt>
                <c:pt idx="725">
                  <c:v>0.66000000000000081</c:v>
                </c:pt>
                <c:pt idx="726">
                  <c:v>0.45999999999999941</c:v>
                </c:pt>
                <c:pt idx="727">
                  <c:v>0.3</c:v>
                </c:pt>
                <c:pt idx="728">
                  <c:v>0.77999999999999969</c:v>
                </c:pt>
                <c:pt idx="729">
                  <c:v>0.61999999999999889</c:v>
                </c:pt>
                <c:pt idx="730">
                  <c:v>0.55999999999999939</c:v>
                </c:pt>
                <c:pt idx="731">
                  <c:v>0.8</c:v>
                </c:pt>
                <c:pt idx="732">
                  <c:v>0.6</c:v>
                </c:pt>
                <c:pt idx="733">
                  <c:v>0.64000000000000057</c:v>
                </c:pt>
                <c:pt idx="734">
                  <c:v>0.68000000000000116</c:v>
                </c:pt>
                <c:pt idx="735">
                  <c:v>0.96000000000000085</c:v>
                </c:pt>
                <c:pt idx="736">
                  <c:v>0.72000000000000175</c:v>
                </c:pt>
                <c:pt idx="737">
                  <c:v>1.0200000000000002</c:v>
                </c:pt>
                <c:pt idx="738">
                  <c:v>0.95999999999999941</c:v>
                </c:pt>
                <c:pt idx="739">
                  <c:v>0.65999999999999948</c:v>
                </c:pt>
                <c:pt idx="740">
                  <c:v>0.52000000000000024</c:v>
                </c:pt>
                <c:pt idx="741">
                  <c:v>0.45999999999999941</c:v>
                </c:pt>
                <c:pt idx="742">
                  <c:v>0.27999999999999969</c:v>
                </c:pt>
                <c:pt idx="743">
                  <c:v>0.34000000000000058</c:v>
                </c:pt>
                <c:pt idx="744">
                  <c:v>0.67999999999999972</c:v>
                </c:pt>
                <c:pt idx="745">
                  <c:v>0.27999999999999831</c:v>
                </c:pt>
                <c:pt idx="746">
                  <c:v>0.159999999999998</c:v>
                </c:pt>
                <c:pt idx="747">
                  <c:v>0.27999999999999831</c:v>
                </c:pt>
                <c:pt idx="748">
                  <c:v>0.23999999999999772</c:v>
                </c:pt>
                <c:pt idx="749">
                  <c:v>9.9999999999998576E-2</c:v>
                </c:pt>
                <c:pt idx="750">
                  <c:v>0.59999999999999853</c:v>
                </c:pt>
                <c:pt idx="751">
                  <c:v>0.85999999999999943</c:v>
                </c:pt>
                <c:pt idx="752">
                  <c:v>0.95999999999999941</c:v>
                </c:pt>
                <c:pt idx="753">
                  <c:v>1.0400000000000005</c:v>
                </c:pt>
                <c:pt idx="754">
                  <c:v>0.98000000000000109</c:v>
                </c:pt>
                <c:pt idx="755">
                  <c:v>0.62000000000000166</c:v>
                </c:pt>
                <c:pt idx="756">
                  <c:v>0.60000000000000142</c:v>
                </c:pt>
                <c:pt idx="757">
                  <c:v>0.50000000000000289</c:v>
                </c:pt>
                <c:pt idx="758">
                  <c:v>0.32000000000000173</c:v>
                </c:pt>
                <c:pt idx="759">
                  <c:v>0.10000000000000142</c:v>
                </c:pt>
                <c:pt idx="760">
                  <c:v>0.52000000000000024</c:v>
                </c:pt>
                <c:pt idx="761">
                  <c:v>0.42000000000000026</c:v>
                </c:pt>
                <c:pt idx="762">
                  <c:v>0.54000000000000059</c:v>
                </c:pt>
                <c:pt idx="763">
                  <c:v>0.48000000000000115</c:v>
                </c:pt>
                <c:pt idx="764">
                  <c:v>0.7600000000000009</c:v>
                </c:pt>
                <c:pt idx="765">
                  <c:v>0.62000000000000166</c:v>
                </c:pt>
                <c:pt idx="766">
                  <c:v>0.42000000000000171</c:v>
                </c:pt>
                <c:pt idx="767">
                  <c:v>0.3</c:v>
                </c:pt>
                <c:pt idx="768">
                  <c:v>0.6</c:v>
                </c:pt>
                <c:pt idx="769">
                  <c:v>0.45999999999999941</c:v>
                </c:pt>
                <c:pt idx="770">
                  <c:v>0.43999999999999917</c:v>
                </c:pt>
                <c:pt idx="771">
                  <c:v>1.1199999999999988</c:v>
                </c:pt>
                <c:pt idx="772">
                  <c:v>1</c:v>
                </c:pt>
                <c:pt idx="773">
                  <c:v>0.9</c:v>
                </c:pt>
                <c:pt idx="774">
                  <c:v>0.77999999999999969</c:v>
                </c:pt>
                <c:pt idx="775">
                  <c:v>0.48000000000000115</c:v>
                </c:pt>
                <c:pt idx="776">
                  <c:v>-3.9999999999997725E-2</c:v>
                </c:pt>
                <c:pt idx="777">
                  <c:v>-0.23999999999999916</c:v>
                </c:pt>
                <c:pt idx="778">
                  <c:v>-0.23999999999999916</c:v>
                </c:pt>
                <c:pt idx="779">
                  <c:v>0.22000000000000169</c:v>
                </c:pt>
                <c:pt idx="780">
                  <c:v>0.32000000000000028</c:v>
                </c:pt>
                <c:pt idx="781">
                  <c:v>0.1</c:v>
                </c:pt>
                <c:pt idx="782">
                  <c:v>0.22000000000000169</c:v>
                </c:pt>
                <c:pt idx="783">
                  <c:v>-9.9999999999998576E-2</c:v>
                </c:pt>
                <c:pt idx="784">
                  <c:v>-0.61999999999999889</c:v>
                </c:pt>
                <c:pt idx="785">
                  <c:v>-0.37999999999999828</c:v>
                </c:pt>
                <c:pt idx="786">
                  <c:v>-0.13999999999999774</c:v>
                </c:pt>
                <c:pt idx="787">
                  <c:v>-0.27999999999999831</c:v>
                </c:pt>
                <c:pt idx="788">
                  <c:v>-0.21999999999999745</c:v>
                </c:pt>
                <c:pt idx="789">
                  <c:v>0.36000000000000226</c:v>
                </c:pt>
                <c:pt idx="790">
                  <c:v>0.40000000000000141</c:v>
                </c:pt>
                <c:pt idx="791">
                  <c:v>0.36000000000000087</c:v>
                </c:pt>
                <c:pt idx="792">
                  <c:v>0.28000000000000114</c:v>
                </c:pt>
                <c:pt idx="793">
                  <c:v>5.9999999999999429E-2</c:v>
                </c:pt>
                <c:pt idx="794">
                  <c:v>0.1</c:v>
                </c:pt>
                <c:pt idx="795">
                  <c:v>-0.27999999999999831</c:v>
                </c:pt>
                <c:pt idx="796">
                  <c:v>-0.23999999999999916</c:v>
                </c:pt>
                <c:pt idx="797">
                  <c:v>0.3</c:v>
                </c:pt>
                <c:pt idx="798">
                  <c:v>0.72000000000000031</c:v>
                </c:pt>
                <c:pt idx="799">
                  <c:v>0.6</c:v>
                </c:pt>
                <c:pt idx="800">
                  <c:v>0.75999999999999945</c:v>
                </c:pt>
                <c:pt idx="801">
                  <c:v>0.62000000000000033</c:v>
                </c:pt>
                <c:pt idx="802">
                  <c:v>0.28000000000000114</c:v>
                </c:pt>
                <c:pt idx="803">
                  <c:v>0.1200000000000017</c:v>
                </c:pt>
                <c:pt idx="804">
                  <c:v>-0.159999999999998</c:v>
                </c:pt>
                <c:pt idx="805">
                  <c:v>-5.9999999999998013E-2</c:v>
                </c:pt>
                <c:pt idx="806">
                  <c:v>0.10000000000000142</c:v>
                </c:pt>
                <c:pt idx="807">
                  <c:v>0.16000000000000086</c:v>
                </c:pt>
                <c:pt idx="808">
                  <c:v>0.26000000000000084</c:v>
                </c:pt>
                <c:pt idx="809">
                  <c:v>0.26000000000000084</c:v>
                </c:pt>
                <c:pt idx="810">
                  <c:v>0.2</c:v>
                </c:pt>
                <c:pt idx="811">
                  <c:v>-2.0000000000000285E-2</c:v>
                </c:pt>
                <c:pt idx="812">
                  <c:v>4.000000000000057E-2</c:v>
                </c:pt>
                <c:pt idx="813">
                  <c:v>-0.11999999999999886</c:v>
                </c:pt>
                <c:pt idx="814">
                  <c:v>-0.24000000000000057</c:v>
                </c:pt>
                <c:pt idx="815">
                  <c:v>-0.25999999999999945</c:v>
                </c:pt>
                <c:pt idx="816">
                  <c:v>-0.33999999999999914</c:v>
                </c:pt>
                <c:pt idx="817">
                  <c:v>-0.22000000000000028</c:v>
                </c:pt>
                <c:pt idx="818">
                  <c:v>1.9999999999998862E-2</c:v>
                </c:pt>
                <c:pt idx="819">
                  <c:v>0.22000000000000028</c:v>
                </c:pt>
                <c:pt idx="820">
                  <c:v>-0.14000000000000057</c:v>
                </c:pt>
                <c:pt idx="821">
                  <c:v>0.17999999999999972</c:v>
                </c:pt>
                <c:pt idx="822">
                  <c:v>7.999999999999971E-2</c:v>
                </c:pt>
                <c:pt idx="823">
                  <c:v>-0.3</c:v>
                </c:pt>
                <c:pt idx="824">
                  <c:v>-0.22000000000000028</c:v>
                </c:pt>
                <c:pt idx="825">
                  <c:v>-0.27999999999999969</c:v>
                </c:pt>
                <c:pt idx="826">
                  <c:v>-0.5</c:v>
                </c:pt>
                <c:pt idx="827">
                  <c:v>-0.57999999999999974</c:v>
                </c:pt>
                <c:pt idx="828">
                  <c:v>-0.67999999999999972</c:v>
                </c:pt>
                <c:pt idx="829">
                  <c:v>-0.6</c:v>
                </c:pt>
                <c:pt idx="830">
                  <c:v>-0.53999999999999915</c:v>
                </c:pt>
                <c:pt idx="831">
                  <c:v>-0.33999999999999914</c:v>
                </c:pt>
                <c:pt idx="832">
                  <c:v>-0.23999999999999916</c:v>
                </c:pt>
                <c:pt idx="833">
                  <c:v>-0.159999999999998</c:v>
                </c:pt>
                <c:pt idx="834">
                  <c:v>-0.5999999999999972</c:v>
                </c:pt>
                <c:pt idx="835">
                  <c:v>-0.47999999999999832</c:v>
                </c:pt>
                <c:pt idx="836">
                  <c:v>-0.65999999999999803</c:v>
                </c:pt>
                <c:pt idx="837">
                  <c:v>-0.23999999999999772</c:v>
                </c:pt>
                <c:pt idx="838">
                  <c:v>-0.21999999999999886</c:v>
                </c:pt>
                <c:pt idx="839">
                  <c:v>-0.12000000000000029</c:v>
                </c:pt>
                <c:pt idx="840">
                  <c:v>-0.32000000000000028</c:v>
                </c:pt>
                <c:pt idx="841">
                  <c:v>-0.14000000000000057</c:v>
                </c:pt>
                <c:pt idx="842">
                  <c:v>-0.34000000000000058</c:v>
                </c:pt>
                <c:pt idx="843">
                  <c:v>-0.3</c:v>
                </c:pt>
                <c:pt idx="844">
                  <c:v>-0.2999999999999986</c:v>
                </c:pt>
                <c:pt idx="845">
                  <c:v>-3.9999999999999147E-2</c:v>
                </c:pt>
                <c:pt idx="846">
                  <c:v>-0.21999999999999886</c:v>
                </c:pt>
                <c:pt idx="847">
                  <c:v>-0.65999999999999948</c:v>
                </c:pt>
                <c:pt idx="848">
                  <c:v>-0.90000000000000069</c:v>
                </c:pt>
                <c:pt idx="849">
                  <c:v>-0.52000000000000246</c:v>
                </c:pt>
                <c:pt idx="850">
                  <c:v>-0.52000000000000246</c:v>
                </c:pt>
                <c:pt idx="851">
                  <c:v>-0.30000000000000354</c:v>
                </c:pt>
                <c:pt idx="852">
                  <c:v>0.37999999999999617</c:v>
                </c:pt>
                <c:pt idx="853">
                  <c:v>1.1199999999999974</c:v>
                </c:pt>
                <c:pt idx="854">
                  <c:v>0.81999999999999884</c:v>
                </c:pt>
                <c:pt idx="855">
                  <c:v>0.87999999999999967</c:v>
                </c:pt>
                <c:pt idx="856">
                  <c:v>0.7</c:v>
                </c:pt>
                <c:pt idx="857">
                  <c:v>0.32000000000000028</c:v>
                </c:pt>
                <c:pt idx="858">
                  <c:v>0.3</c:v>
                </c:pt>
                <c:pt idx="859">
                  <c:v>0.67999999999999972</c:v>
                </c:pt>
                <c:pt idx="860">
                  <c:v>0.7399999999999991</c:v>
                </c:pt>
                <c:pt idx="861">
                  <c:v>0.77999999999999969</c:v>
                </c:pt>
                <c:pt idx="862">
                  <c:v>0.97999999999999976</c:v>
                </c:pt>
                <c:pt idx="863">
                  <c:v>0.65999999999999948</c:v>
                </c:pt>
                <c:pt idx="864">
                  <c:v>0.67999999999999972</c:v>
                </c:pt>
                <c:pt idx="865">
                  <c:v>1.1400000000000006</c:v>
                </c:pt>
                <c:pt idx="866">
                  <c:v>1.1599999999999995</c:v>
                </c:pt>
                <c:pt idx="867">
                  <c:v>1.1000000000000001</c:v>
                </c:pt>
                <c:pt idx="868">
                  <c:v>1.3400000000000005</c:v>
                </c:pt>
                <c:pt idx="869">
                  <c:v>1.4</c:v>
                </c:pt>
                <c:pt idx="870">
                  <c:v>1.2599999999999993</c:v>
                </c:pt>
                <c:pt idx="871">
                  <c:v>1.3000000000000014</c:v>
                </c:pt>
                <c:pt idx="872">
                  <c:v>0.90000000000000147</c:v>
                </c:pt>
                <c:pt idx="873">
                  <c:v>0.56000000000000083</c:v>
                </c:pt>
                <c:pt idx="874">
                  <c:v>0.40000000000000141</c:v>
                </c:pt>
                <c:pt idx="875">
                  <c:v>0.24000000000000057</c:v>
                </c:pt>
                <c:pt idx="876">
                  <c:v>0</c:v>
                </c:pt>
                <c:pt idx="877">
                  <c:v>0.3</c:v>
                </c:pt>
                <c:pt idx="878">
                  <c:v>0.4</c:v>
                </c:pt>
                <c:pt idx="879">
                  <c:v>0.2</c:v>
                </c:pt>
                <c:pt idx="880">
                  <c:v>-0.19999999999999857</c:v>
                </c:pt>
                <c:pt idx="881">
                  <c:v>0.1200000000000017</c:v>
                </c:pt>
                <c:pt idx="882">
                  <c:v>-0.35999999999999943</c:v>
                </c:pt>
                <c:pt idx="883">
                  <c:v>-0.33999999999999914</c:v>
                </c:pt>
                <c:pt idx="884">
                  <c:v>-0.37999999999999973</c:v>
                </c:pt>
                <c:pt idx="885">
                  <c:v>-0.1</c:v>
                </c:pt>
                <c:pt idx="886">
                  <c:v>-0.64000000000000057</c:v>
                </c:pt>
                <c:pt idx="887">
                  <c:v>-0.42000000000000026</c:v>
                </c:pt>
                <c:pt idx="888">
                  <c:v>-0.5</c:v>
                </c:pt>
                <c:pt idx="889">
                  <c:v>-0.55999999999999939</c:v>
                </c:pt>
                <c:pt idx="890">
                  <c:v>-0.66000000000000081</c:v>
                </c:pt>
                <c:pt idx="891">
                  <c:v>-0.14000000000000198</c:v>
                </c:pt>
                <c:pt idx="892">
                  <c:v>-1.4210854715202005E-15</c:v>
                </c:pt>
                <c:pt idx="893">
                  <c:v>-0.18000000000000255</c:v>
                </c:pt>
                <c:pt idx="894">
                  <c:v>-0.38000000000000256</c:v>
                </c:pt>
                <c:pt idx="895">
                  <c:v>-0.24000000000000199</c:v>
                </c:pt>
                <c:pt idx="896">
                  <c:v>-0.56000000000000083</c:v>
                </c:pt>
                <c:pt idx="897">
                  <c:v>-0.74000000000000055</c:v>
                </c:pt>
                <c:pt idx="898">
                  <c:v>-0.4</c:v>
                </c:pt>
                <c:pt idx="899">
                  <c:v>0.3</c:v>
                </c:pt>
                <c:pt idx="900">
                  <c:v>0.22000000000000028</c:v>
                </c:pt>
                <c:pt idx="901">
                  <c:v>0.34000000000000058</c:v>
                </c:pt>
                <c:pt idx="902">
                  <c:v>0.42000000000000026</c:v>
                </c:pt>
                <c:pt idx="903">
                  <c:v>0.25999999999999945</c:v>
                </c:pt>
                <c:pt idx="904">
                  <c:v>-0.14000000000000057</c:v>
                </c:pt>
                <c:pt idx="905">
                  <c:v>-4.000000000000057E-2</c:v>
                </c:pt>
                <c:pt idx="906">
                  <c:v>9.9999999999998576E-2</c:v>
                </c:pt>
                <c:pt idx="907">
                  <c:v>-6.0000000000000851E-2</c:v>
                </c:pt>
                <c:pt idx="908">
                  <c:v>-0.13999999999999915</c:v>
                </c:pt>
                <c:pt idx="909">
                  <c:v>0.1</c:v>
                </c:pt>
                <c:pt idx="910">
                  <c:v>-2.0000000000000285E-2</c:v>
                </c:pt>
                <c:pt idx="911">
                  <c:v>-0.12000000000000029</c:v>
                </c:pt>
                <c:pt idx="912">
                  <c:v>-4.000000000000057E-2</c:v>
                </c:pt>
                <c:pt idx="913">
                  <c:v>0.35999999999999943</c:v>
                </c:pt>
                <c:pt idx="914">
                  <c:v>-7.999999999999971E-2</c:v>
                </c:pt>
                <c:pt idx="915">
                  <c:v>1.4210854715202005E-15</c:v>
                </c:pt>
                <c:pt idx="916">
                  <c:v>0.36000000000000226</c:v>
                </c:pt>
                <c:pt idx="917">
                  <c:v>0.48000000000000254</c:v>
                </c:pt>
                <c:pt idx="918">
                  <c:v>-1.9999999999998862E-2</c:v>
                </c:pt>
                <c:pt idx="919">
                  <c:v>-1.9999999999998862E-2</c:v>
                </c:pt>
                <c:pt idx="920">
                  <c:v>-2.0000000000000285E-2</c:v>
                </c:pt>
                <c:pt idx="921">
                  <c:v>-0.32000000000000028</c:v>
                </c:pt>
                <c:pt idx="922">
                  <c:v>-0.58000000000000118</c:v>
                </c:pt>
                <c:pt idx="923">
                  <c:v>-0.42000000000000171</c:v>
                </c:pt>
                <c:pt idx="924">
                  <c:v>-0.42000000000000171</c:v>
                </c:pt>
                <c:pt idx="925">
                  <c:v>-0.18000000000000113</c:v>
                </c:pt>
                <c:pt idx="926">
                  <c:v>-1.4210854715202005E-15</c:v>
                </c:pt>
                <c:pt idx="927">
                  <c:v>0.37999999999999828</c:v>
                </c:pt>
                <c:pt idx="928">
                  <c:v>0.72000000000000031</c:v>
                </c:pt>
                <c:pt idx="929">
                  <c:v>1.0799999999999996</c:v>
                </c:pt>
                <c:pt idx="930">
                  <c:v>1.2799999999999998</c:v>
                </c:pt>
                <c:pt idx="931">
                  <c:v>0.92000000000000026</c:v>
                </c:pt>
                <c:pt idx="932">
                  <c:v>1.2600000000000009</c:v>
                </c:pt>
                <c:pt idx="933">
                  <c:v>1.2200000000000002</c:v>
                </c:pt>
                <c:pt idx="934">
                  <c:v>1.4200000000000004</c:v>
                </c:pt>
                <c:pt idx="935">
                  <c:v>1.5200000000000018</c:v>
                </c:pt>
                <c:pt idx="936">
                  <c:v>1.8000000000000014</c:v>
                </c:pt>
                <c:pt idx="937">
                  <c:v>1.3200000000000016</c:v>
                </c:pt>
                <c:pt idx="938">
                  <c:v>1.0600000000000009</c:v>
                </c:pt>
                <c:pt idx="939">
                  <c:v>0.9</c:v>
                </c:pt>
                <c:pt idx="940">
                  <c:v>0.69999999999999862</c:v>
                </c:pt>
                <c:pt idx="941">
                  <c:v>0.69999999999999862</c:v>
                </c:pt>
                <c:pt idx="942">
                  <c:v>1.0799999999999983</c:v>
                </c:pt>
                <c:pt idx="943">
                  <c:v>1.0799999999999983</c:v>
                </c:pt>
                <c:pt idx="944">
                  <c:v>1.1199999999999988</c:v>
                </c:pt>
                <c:pt idx="945">
                  <c:v>0.85999999999999943</c:v>
                </c:pt>
                <c:pt idx="946">
                  <c:v>0.63999999999999913</c:v>
                </c:pt>
                <c:pt idx="947">
                  <c:v>0.75999999999999945</c:v>
                </c:pt>
                <c:pt idx="948">
                  <c:v>1.0399999999999991</c:v>
                </c:pt>
                <c:pt idx="949">
                  <c:v>0.87999999999999967</c:v>
                </c:pt>
                <c:pt idx="950">
                  <c:v>1.0799999999999996</c:v>
                </c:pt>
                <c:pt idx="951">
                  <c:v>1.3</c:v>
                </c:pt>
                <c:pt idx="952">
                  <c:v>0.97999999999999976</c:v>
                </c:pt>
                <c:pt idx="953">
                  <c:v>0.66000000000000081</c:v>
                </c:pt>
                <c:pt idx="954">
                  <c:v>0.72000000000000031</c:v>
                </c:pt>
                <c:pt idx="955">
                  <c:v>0.24000000000000057</c:v>
                </c:pt>
                <c:pt idx="956">
                  <c:v>0.20000000000000143</c:v>
                </c:pt>
                <c:pt idx="957">
                  <c:v>0.12000000000000029</c:v>
                </c:pt>
                <c:pt idx="958">
                  <c:v>0.17999999999999972</c:v>
                </c:pt>
                <c:pt idx="959">
                  <c:v>-0.21999999999999886</c:v>
                </c:pt>
                <c:pt idx="960">
                  <c:v>-0.25999999999999945</c:v>
                </c:pt>
                <c:pt idx="961">
                  <c:v>-0.5</c:v>
                </c:pt>
                <c:pt idx="962">
                  <c:v>-0.8</c:v>
                </c:pt>
                <c:pt idx="963">
                  <c:v>-0.92000000000000026</c:v>
                </c:pt>
                <c:pt idx="964">
                  <c:v>-0.42000000000000171</c:v>
                </c:pt>
                <c:pt idx="965">
                  <c:v>-0.24000000000000199</c:v>
                </c:pt>
                <c:pt idx="966">
                  <c:v>-6.0000000000002274E-2</c:v>
                </c:pt>
                <c:pt idx="967">
                  <c:v>0.35999999999999943</c:v>
                </c:pt>
                <c:pt idx="968">
                  <c:v>0.32000000000000028</c:v>
                </c:pt>
                <c:pt idx="969">
                  <c:v>0.16000000000000086</c:v>
                </c:pt>
                <c:pt idx="970">
                  <c:v>-9.9999999999998576E-2</c:v>
                </c:pt>
                <c:pt idx="971">
                  <c:v>-0.31999999999999884</c:v>
                </c:pt>
                <c:pt idx="972">
                  <c:v>-0.5</c:v>
                </c:pt>
                <c:pt idx="973">
                  <c:v>-0.37999999999999973</c:v>
                </c:pt>
                <c:pt idx="974">
                  <c:v>-0.57999999999999974</c:v>
                </c:pt>
                <c:pt idx="975">
                  <c:v>-0.34000000000000058</c:v>
                </c:pt>
                <c:pt idx="976">
                  <c:v>0.27999999999999969</c:v>
                </c:pt>
                <c:pt idx="977">
                  <c:v>0.46000000000000085</c:v>
                </c:pt>
                <c:pt idx="978">
                  <c:v>0.37999999999999973</c:v>
                </c:pt>
                <c:pt idx="979">
                  <c:v>0.51999999999999891</c:v>
                </c:pt>
                <c:pt idx="980">
                  <c:v>0.49999999999999856</c:v>
                </c:pt>
                <c:pt idx="981">
                  <c:v>0.159999999999998</c:v>
                </c:pt>
                <c:pt idx="982">
                  <c:v>0.11999999999999744</c:v>
                </c:pt>
                <c:pt idx="983">
                  <c:v>0.57999999999999829</c:v>
                </c:pt>
                <c:pt idx="984">
                  <c:v>0.39999999999999858</c:v>
                </c:pt>
                <c:pt idx="985">
                  <c:v>0.35999999999999943</c:v>
                </c:pt>
                <c:pt idx="986">
                  <c:v>0.52000000000000024</c:v>
                </c:pt>
                <c:pt idx="987">
                  <c:v>0.27999999999999969</c:v>
                </c:pt>
                <c:pt idx="988">
                  <c:v>0.37999999999999973</c:v>
                </c:pt>
                <c:pt idx="989">
                  <c:v>0.36000000000000087</c:v>
                </c:pt>
                <c:pt idx="990">
                  <c:v>0.86000000000000087</c:v>
                </c:pt>
                <c:pt idx="991">
                  <c:v>0.5</c:v>
                </c:pt>
                <c:pt idx="992">
                  <c:v>1.1000000000000001</c:v>
                </c:pt>
                <c:pt idx="993">
                  <c:v>1.1200000000000003</c:v>
                </c:pt>
                <c:pt idx="994">
                  <c:v>1.4200000000000004</c:v>
                </c:pt>
                <c:pt idx="995">
                  <c:v>1.3200000000000003</c:v>
                </c:pt>
                <c:pt idx="996">
                  <c:v>1.8400000000000005</c:v>
                </c:pt>
                <c:pt idx="997">
                  <c:v>1.7600000000000009</c:v>
                </c:pt>
                <c:pt idx="998">
                  <c:v>1.6799999999999997</c:v>
                </c:pt>
                <c:pt idx="999">
                  <c:v>2.0599999999999996</c:v>
                </c:pt>
                <c:pt idx="1000">
                  <c:v>2.0399999999999991</c:v>
                </c:pt>
                <c:pt idx="1001">
                  <c:v>1.8599999999999994</c:v>
                </c:pt>
                <c:pt idx="1002">
                  <c:v>1.7599999999999993</c:v>
                </c:pt>
                <c:pt idx="1003">
                  <c:v>1.8799999999999997</c:v>
                </c:pt>
                <c:pt idx="1004">
                  <c:v>1.8</c:v>
                </c:pt>
                <c:pt idx="1005">
                  <c:v>1.6600000000000008</c:v>
                </c:pt>
                <c:pt idx="1006">
                  <c:v>1.6200000000000003</c:v>
                </c:pt>
                <c:pt idx="1007">
                  <c:v>1.5600000000000009</c:v>
                </c:pt>
                <c:pt idx="1008">
                  <c:v>1.180000000000001</c:v>
                </c:pt>
                <c:pt idx="1009">
                  <c:v>0.72000000000000031</c:v>
                </c:pt>
                <c:pt idx="1010">
                  <c:v>0.8</c:v>
                </c:pt>
                <c:pt idx="1011">
                  <c:v>0.65999999999999948</c:v>
                </c:pt>
                <c:pt idx="1012">
                  <c:v>0.91999999999999882</c:v>
                </c:pt>
                <c:pt idx="1013">
                  <c:v>1.2399999999999991</c:v>
                </c:pt>
                <c:pt idx="1014">
                  <c:v>1.4799999999999982</c:v>
                </c:pt>
                <c:pt idx="1015">
                  <c:v>1.2199999999999989</c:v>
                </c:pt>
                <c:pt idx="1016">
                  <c:v>1.2799999999999998</c:v>
                </c:pt>
                <c:pt idx="1017">
                  <c:v>0.6</c:v>
                </c:pt>
                <c:pt idx="1018">
                  <c:v>0.45999999999999941</c:v>
                </c:pt>
                <c:pt idx="1019">
                  <c:v>0.45999999999999941</c:v>
                </c:pt>
                <c:pt idx="1020">
                  <c:v>0.69999999999999862</c:v>
                </c:pt>
                <c:pt idx="1021">
                  <c:v>0.2999999999999986</c:v>
                </c:pt>
                <c:pt idx="1022">
                  <c:v>0.67999999999999972</c:v>
                </c:pt>
                <c:pt idx="1023">
                  <c:v>0.35999999999999943</c:v>
                </c:pt>
                <c:pt idx="1024">
                  <c:v>0.22000000000000028</c:v>
                </c:pt>
                <c:pt idx="1025">
                  <c:v>0.18000000000000113</c:v>
                </c:pt>
                <c:pt idx="1026">
                  <c:v>0.44000000000000056</c:v>
                </c:pt>
                <c:pt idx="1027">
                  <c:v>0.4</c:v>
                </c:pt>
                <c:pt idx="1028">
                  <c:v>0.64000000000000057</c:v>
                </c:pt>
                <c:pt idx="1029">
                  <c:v>0.7000000000000014</c:v>
                </c:pt>
                <c:pt idx="1030">
                  <c:v>0.66000000000000081</c:v>
                </c:pt>
                <c:pt idx="1031">
                  <c:v>0.40000000000000141</c:v>
                </c:pt>
                <c:pt idx="1032">
                  <c:v>0.36000000000000087</c:v>
                </c:pt>
                <c:pt idx="1033">
                  <c:v>0.27999999999999969</c:v>
                </c:pt>
                <c:pt idx="1034">
                  <c:v>0.21999999999999886</c:v>
                </c:pt>
                <c:pt idx="1035">
                  <c:v>0.37999999999999828</c:v>
                </c:pt>
                <c:pt idx="1036">
                  <c:v>0.85999999999999799</c:v>
                </c:pt>
                <c:pt idx="1037">
                  <c:v>0.81999999999999884</c:v>
                </c:pt>
                <c:pt idx="1038">
                  <c:v>0.84000000000000052</c:v>
                </c:pt>
                <c:pt idx="1039">
                  <c:v>0.7600000000000009</c:v>
                </c:pt>
                <c:pt idx="1040">
                  <c:v>0.72000000000000175</c:v>
                </c:pt>
                <c:pt idx="1041">
                  <c:v>0.58000000000000118</c:v>
                </c:pt>
                <c:pt idx="1042">
                  <c:v>0.52000000000000024</c:v>
                </c:pt>
                <c:pt idx="1043">
                  <c:v>0.67999999999999972</c:v>
                </c:pt>
                <c:pt idx="1044">
                  <c:v>0.9</c:v>
                </c:pt>
                <c:pt idx="1045">
                  <c:v>0.94000000000000061</c:v>
                </c:pt>
                <c:pt idx="1046">
                  <c:v>1.4200000000000004</c:v>
                </c:pt>
                <c:pt idx="1047">
                  <c:v>1.3400000000000005</c:v>
                </c:pt>
                <c:pt idx="1048">
                  <c:v>1.1000000000000001</c:v>
                </c:pt>
                <c:pt idx="1049">
                  <c:v>0.93999999999999917</c:v>
                </c:pt>
                <c:pt idx="1050">
                  <c:v>0.87999999999999834</c:v>
                </c:pt>
                <c:pt idx="1051">
                  <c:v>0.65999999999999948</c:v>
                </c:pt>
                <c:pt idx="1052">
                  <c:v>0.57999999999999829</c:v>
                </c:pt>
                <c:pt idx="1053">
                  <c:v>0.33999999999999914</c:v>
                </c:pt>
                <c:pt idx="1054">
                  <c:v>0.34000000000000058</c:v>
                </c:pt>
                <c:pt idx="1055">
                  <c:v>-7.999999999999971E-2</c:v>
                </c:pt>
                <c:pt idx="1056">
                  <c:v>-0.53999999999999915</c:v>
                </c:pt>
                <c:pt idx="1057">
                  <c:v>-0.49999999999999856</c:v>
                </c:pt>
                <c:pt idx="1058">
                  <c:v>-1.9999999999998862E-2</c:v>
                </c:pt>
                <c:pt idx="1059">
                  <c:v>-0.34000000000000058</c:v>
                </c:pt>
                <c:pt idx="1060">
                  <c:v>-0.46000000000000085</c:v>
                </c:pt>
                <c:pt idx="1061">
                  <c:v>-0.20000000000000143</c:v>
                </c:pt>
                <c:pt idx="1062">
                  <c:v>-0.56000000000000083</c:v>
                </c:pt>
                <c:pt idx="1063">
                  <c:v>-1.040000000000002</c:v>
                </c:pt>
                <c:pt idx="1064">
                  <c:v>-0.9600000000000023</c:v>
                </c:pt>
                <c:pt idx="1065">
                  <c:v>-0.72000000000000175</c:v>
                </c:pt>
                <c:pt idx="1066">
                  <c:v>-0.82000000000000173</c:v>
                </c:pt>
                <c:pt idx="1067">
                  <c:v>-0.48000000000000115</c:v>
                </c:pt>
                <c:pt idx="1068">
                  <c:v>-0.67999999999999972</c:v>
                </c:pt>
                <c:pt idx="1069">
                  <c:v>-0.67999999999999827</c:v>
                </c:pt>
                <c:pt idx="1070">
                  <c:v>-0.55999999999999939</c:v>
                </c:pt>
                <c:pt idx="1071">
                  <c:v>-0.25999999999999945</c:v>
                </c:pt>
                <c:pt idx="1072">
                  <c:v>0.1</c:v>
                </c:pt>
                <c:pt idx="1073">
                  <c:v>0.33999999999999914</c:v>
                </c:pt>
                <c:pt idx="1074">
                  <c:v>0.63999999999999913</c:v>
                </c:pt>
                <c:pt idx="1075">
                  <c:v>1.0200000000000002</c:v>
                </c:pt>
                <c:pt idx="1076">
                  <c:v>0.65999999999999948</c:v>
                </c:pt>
                <c:pt idx="1077">
                  <c:v>0.41999999999999887</c:v>
                </c:pt>
                <c:pt idx="1078">
                  <c:v>0.45999999999999941</c:v>
                </c:pt>
                <c:pt idx="1079">
                  <c:v>0.51999999999999891</c:v>
                </c:pt>
                <c:pt idx="1080">
                  <c:v>7.9999999999998295E-2</c:v>
                </c:pt>
                <c:pt idx="1081">
                  <c:v>-0.37999999999999973</c:v>
                </c:pt>
                <c:pt idx="1082">
                  <c:v>-0.4799999999999997</c:v>
                </c:pt>
                <c:pt idx="1083">
                  <c:v>-0.63999999999999913</c:v>
                </c:pt>
                <c:pt idx="1084">
                  <c:v>-0.75999999999999801</c:v>
                </c:pt>
                <c:pt idx="1085">
                  <c:v>-0.87999999999999834</c:v>
                </c:pt>
                <c:pt idx="1086">
                  <c:v>-0.63999999999999913</c:v>
                </c:pt>
                <c:pt idx="1087">
                  <c:v>-0.2999999999999986</c:v>
                </c:pt>
                <c:pt idx="1088">
                  <c:v>-0.13999999999999915</c:v>
                </c:pt>
                <c:pt idx="1089">
                  <c:v>-0.35999999999999943</c:v>
                </c:pt>
                <c:pt idx="1090">
                  <c:v>-3.9999999999997725E-2</c:v>
                </c:pt>
                <c:pt idx="1091">
                  <c:v>0.24000000000000199</c:v>
                </c:pt>
                <c:pt idx="1092">
                  <c:v>-7.9999999999998295E-2</c:v>
                </c:pt>
                <c:pt idx="1093">
                  <c:v>-0.159999999999998</c:v>
                </c:pt>
                <c:pt idx="1094">
                  <c:v>-0.37999999999999828</c:v>
                </c:pt>
                <c:pt idx="1095">
                  <c:v>-0.27999999999999969</c:v>
                </c:pt>
                <c:pt idx="1096">
                  <c:v>-0.37999999999999973</c:v>
                </c:pt>
                <c:pt idx="1097">
                  <c:v>-0.52000000000000024</c:v>
                </c:pt>
                <c:pt idx="1098">
                  <c:v>-0.14000000000000057</c:v>
                </c:pt>
                <c:pt idx="1099">
                  <c:v>0.43999999999999917</c:v>
                </c:pt>
                <c:pt idx="1100">
                  <c:v>2.0000000000000285E-2</c:v>
                </c:pt>
                <c:pt idx="1101">
                  <c:v>0.28000000000000114</c:v>
                </c:pt>
                <c:pt idx="1102">
                  <c:v>0.440000000000002</c:v>
                </c:pt>
                <c:pt idx="1103">
                  <c:v>0.22000000000000169</c:v>
                </c:pt>
                <c:pt idx="1104">
                  <c:v>-0.1799999999999983</c:v>
                </c:pt>
                <c:pt idx="1105">
                  <c:v>0.18000000000000113</c:v>
                </c:pt>
                <c:pt idx="1106">
                  <c:v>0.23999999999999916</c:v>
                </c:pt>
                <c:pt idx="1107">
                  <c:v>3.9999999999999147E-2</c:v>
                </c:pt>
                <c:pt idx="1108">
                  <c:v>0.35999999999999943</c:v>
                </c:pt>
                <c:pt idx="1109">
                  <c:v>0.7399999999999991</c:v>
                </c:pt>
                <c:pt idx="1110">
                  <c:v>0.41999999999999887</c:v>
                </c:pt>
                <c:pt idx="1111">
                  <c:v>0</c:v>
                </c:pt>
                <c:pt idx="1112">
                  <c:v>-0.15999999999999942</c:v>
                </c:pt>
                <c:pt idx="1113">
                  <c:v>-0.37999999999999973</c:v>
                </c:pt>
                <c:pt idx="1114">
                  <c:v>-0.75999999999999945</c:v>
                </c:pt>
                <c:pt idx="1115">
                  <c:v>-0.75999999999999945</c:v>
                </c:pt>
                <c:pt idx="1116">
                  <c:v>-0.85999999999999943</c:v>
                </c:pt>
                <c:pt idx="1117">
                  <c:v>-0.63999999999999913</c:v>
                </c:pt>
                <c:pt idx="1118">
                  <c:v>-0.67999999999999972</c:v>
                </c:pt>
                <c:pt idx="1119">
                  <c:v>-0.4</c:v>
                </c:pt>
                <c:pt idx="1120">
                  <c:v>-0.17999999999999972</c:v>
                </c:pt>
                <c:pt idx="1121">
                  <c:v>0</c:v>
                </c:pt>
                <c:pt idx="1122">
                  <c:v>0.2999999999999986</c:v>
                </c:pt>
                <c:pt idx="1123">
                  <c:v>0.43999999999999917</c:v>
                </c:pt>
                <c:pt idx="1124">
                  <c:v>0.4</c:v>
                </c:pt>
                <c:pt idx="1125">
                  <c:v>0.34000000000000058</c:v>
                </c:pt>
                <c:pt idx="1126">
                  <c:v>0.52000000000000024</c:v>
                </c:pt>
                <c:pt idx="1127">
                  <c:v>0.56000000000000083</c:v>
                </c:pt>
                <c:pt idx="1128">
                  <c:v>0.24000000000000199</c:v>
                </c:pt>
                <c:pt idx="1129">
                  <c:v>0.48000000000000115</c:v>
                </c:pt>
                <c:pt idx="1130">
                  <c:v>0.66000000000000081</c:v>
                </c:pt>
                <c:pt idx="1131">
                  <c:v>0.30000000000000143</c:v>
                </c:pt>
                <c:pt idx="1132">
                  <c:v>0.54000000000000203</c:v>
                </c:pt>
                <c:pt idx="1133">
                  <c:v>1.040000000000002</c:v>
                </c:pt>
                <c:pt idx="1134">
                  <c:v>0.80000000000000138</c:v>
                </c:pt>
                <c:pt idx="1135">
                  <c:v>0.56000000000000083</c:v>
                </c:pt>
                <c:pt idx="1136">
                  <c:v>0.96000000000000085</c:v>
                </c:pt>
                <c:pt idx="1137">
                  <c:v>0.83999999999999919</c:v>
                </c:pt>
                <c:pt idx="1138">
                  <c:v>0.47999999999999832</c:v>
                </c:pt>
                <c:pt idx="1139">
                  <c:v>0.59999999999999853</c:v>
                </c:pt>
                <c:pt idx="1140">
                  <c:v>0.81999999999999884</c:v>
                </c:pt>
                <c:pt idx="1141">
                  <c:v>0.91999999999999882</c:v>
                </c:pt>
                <c:pt idx="1142">
                  <c:v>0.77999999999999969</c:v>
                </c:pt>
                <c:pt idx="1143">
                  <c:v>0.67999999999999972</c:v>
                </c:pt>
                <c:pt idx="1144">
                  <c:v>0.34000000000000058</c:v>
                </c:pt>
                <c:pt idx="1145">
                  <c:v>0.28000000000000114</c:v>
                </c:pt>
                <c:pt idx="1146">
                  <c:v>-7.999999999999971E-2</c:v>
                </c:pt>
                <c:pt idx="1147">
                  <c:v>-0.45999999999999941</c:v>
                </c:pt>
                <c:pt idx="1148">
                  <c:v>-0.55999999999999939</c:v>
                </c:pt>
                <c:pt idx="1149">
                  <c:v>-0.5</c:v>
                </c:pt>
                <c:pt idx="1150">
                  <c:v>-0.74000000000000055</c:v>
                </c:pt>
                <c:pt idx="1151">
                  <c:v>-0.89999999999999858</c:v>
                </c:pt>
                <c:pt idx="1152">
                  <c:v>-1.0199999999999989</c:v>
                </c:pt>
                <c:pt idx="1153">
                  <c:v>-0.55999999999999939</c:v>
                </c:pt>
                <c:pt idx="1154">
                  <c:v>-0.63999999999999913</c:v>
                </c:pt>
                <c:pt idx="1155">
                  <c:v>-0.9</c:v>
                </c:pt>
                <c:pt idx="1156">
                  <c:v>-1.1200000000000003</c:v>
                </c:pt>
                <c:pt idx="1157">
                  <c:v>-1</c:v>
                </c:pt>
                <c:pt idx="1158">
                  <c:v>-1.8599999999999994</c:v>
                </c:pt>
                <c:pt idx="1159">
                  <c:v>-1.9799999999999998</c:v>
                </c:pt>
                <c:pt idx="1160">
                  <c:v>-1.9</c:v>
                </c:pt>
                <c:pt idx="1161">
                  <c:v>-1.7600000000000009</c:v>
                </c:pt>
                <c:pt idx="1162">
                  <c:v>-1.7000000000000015</c:v>
                </c:pt>
                <c:pt idx="1163">
                  <c:v>-1.180000000000001</c:v>
                </c:pt>
                <c:pt idx="1164">
                  <c:v>-1.1000000000000014</c:v>
                </c:pt>
                <c:pt idx="1165">
                  <c:v>-1.2200000000000002</c:v>
                </c:pt>
                <c:pt idx="1166">
                  <c:v>-0.94000000000000061</c:v>
                </c:pt>
                <c:pt idx="1167">
                  <c:v>-1.0799999999999996</c:v>
                </c:pt>
                <c:pt idx="1168">
                  <c:v>-1.2200000000000002</c:v>
                </c:pt>
                <c:pt idx="1169">
                  <c:v>-1.3799999999999997</c:v>
                </c:pt>
                <c:pt idx="1170">
                  <c:v>-1.2200000000000002</c:v>
                </c:pt>
                <c:pt idx="1171">
                  <c:v>-1.4399999999999991</c:v>
                </c:pt>
                <c:pt idx="1172">
                  <c:v>-1.1599999999999995</c:v>
                </c:pt>
                <c:pt idx="1173">
                  <c:v>-1.0199999999999989</c:v>
                </c:pt>
                <c:pt idx="1174">
                  <c:v>-0.7399999999999991</c:v>
                </c:pt>
                <c:pt idx="1175">
                  <c:v>-0.55999999999999805</c:v>
                </c:pt>
                <c:pt idx="1176">
                  <c:v>-0.5</c:v>
                </c:pt>
                <c:pt idx="1177">
                  <c:v>-0.65999999999999948</c:v>
                </c:pt>
                <c:pt idx="1178">
                  <c:v>-0.55999999999999939</c:v>
                </c:pt>
                <c:pt idx="1179">
                  <c:v>-0.55999999999999939</c:v>
                </c:pt>
                <c:pt idx="1180">
                  <c:v>-0.32000000000000028</c:v>
                </c:pt>
                <c:pt idx="1181">
                  <c:v>-7.999999999999971E-2</c:v>
                </c:pt>
                <c:pt idx="1182">
                  <c:v>-0.3</c:v>
                </c:pt>
                <c:pt idx="1183">
                  <c:v>-0.48000000000000115</c:v>
                </c:pt>
                <c:pt idx="1184">
                  <c:v>-0.68000000000000116</c:v>
                </c:pt>
                <c:pt idx="1185">
                  <c:v>-1.2600000000000009</c:v>
                </c:pt>
                <c:pt idx="1186">
                  <c:v>-1.5400000000000005</c:v>
                </c:pt>
                <c:pt idx="1187">
                  <c:v>-1.8400000000000021</c:v>
                </c:pt>
                <c:pt idx="1188">
                  <c:v>-1.4800000000000011</c:v>
                </c:pt>
                <c:pt idx="1189">
                  <c:v>-1.6000000000000014</c:v>
                </c:pt>
                <c:pt idx="1190">
                  <c:v>-1.3200000000000016</c:v>
                </c:pt>
                <c:pt idx="1191">
                  <c:v>-1.2200000000000002</c:v>
                </c:pt>
                <c:pt idx="1192">
                  <c:v>-0.53999999999999915</c:v>
                </c:pt>
                <c:pt idx="1193">
                  <c:v>-0.5</c:v>
                </c:pt>
                <c:pt idx="1194">
                  <c:v>-0.17999999999999972</c:v>
                </c:pt>
                <c:pt idx="1195">
                  <c:v>-0.17999999999999972</c:v>
                </c:pt>
                <c:pt idx="1196">
                  <c:v>0.32000000000000028</c:v>
                </c:pt>
                <c:pt idx="1197">
                  <c:v>-0.17999999999999972</c:v>
                </c:pt>
                <c:pt idx="1198">
                  <c:v>-0.55999999999999939</c:v>
                </c:pt>
                <c:pt idx="1199">
                  <c:v>-0.41999999999999887</c:v>
                </c:pt>
                <c:pt idx="1200">
                  <c:v>-0.37999999999999828</c:v>
                </c:pt>
                <c:pt idx="1201">
                  <c:v>-0.77999999999999969</c:v>
                </c:pt>
                <c:pt idx="1202">
                  <c:v>-0.5</c:v>
                </c:pt>
                <c:pt idx="1203">
                  <c:v>-0.67999999999999972</c:v>
                </c:pt>
                <c:pt idx="1204">
                  <c:v>-1.3</c:v>
                </c:pt>
                <c:pt idx="1205">
                  <c:v>-1.4200000000000004</c:v>
                </c:pt>
                <c:pt idx="1206">
                  <c:v>-1.8200000000000003</c:v>
                </c:pt>
                <c:pt idx="1207">
                  <c:v>-2.2400000000000007</c:v>
                </c:pt>
                <c:pt idx="1208">
                  <c:v>-2.2000000000000002</c:v>
                </c:pt>
                <c:pt idx="1209">
                  <c:v>-1.8</c:v>
                </c:pt>
                <c:pt idx="1210">
                  <c:v>-2.0400000000000005</c:v>
                </c:pt>
                <c:pt idx="1211">
                  <c:v>-1.9400000000000006</c:v>
                </c:pt>
                <c:pt idx="1212">
                  <c:v>-1.6</c:v>
                </c:pt>
                <c:pt idx="1213">
                  <c:v>-1.9</c:v>
                </c:pt>
                <c:pt idx="1214">
                  <c:v>-2.1</c:v>
                </c:pt>
                <c:pt idx="1215">
                  <c:v>-1.9999999999999987</c:v>
                </c:pt>
                <c:pt idx="1216">
                  <c:v>-1.9199999999999988</c:v>
                </c:pt>
                <c:pt idx="1217">
                  <c:v>-1.5599999999999994</c:v>
                </c:pt>
                <c:pt idx="1218">
                  <c:v>-0.99999999999999856</c:v>
                </c:pt>
                <c:pt idx="1219">
                  <c:v>-0.89999999999999858</c:v>
                </c:pt>
                <c:pt idx="1220">
                  <c:v>-1.2599999999999993</c:v>
                </c:pt>
                <c:pt idx="1221">
                  <c:v>-1.4399999999999991</c:v>
                </c:pt>
                <c:pt idx="1222">
                  <c:v>-1.959999999999998</c:v>
                </c:pt>
                <c:pt idx="1223">
                  <c:v>-2.4</c:v>
                </c:pt>
                <c:pt idx="1224">
                  <c:v>-2.4400000000000004</c:v>
                </c:pt>
                <c:pt idx="1225">
                  <c:v>-2.1</c:v>
                </c:pt>
                <c:pt idx="1226">
                  <c:v>-1.6799999999999997</c:v>
                </c:pt>
                <c:pt idx="1227">
                  <c:v>-1.3800000000000012</c:v>
                </c:pt>
                <c:pt idx="1228">
                  <c:v>-1.7400000000000007</c:v>
                </c:pt>
                <c:pt idx="1229">
                  <c:v>-1.8599999999999994</c:v>
                </c:pt>
                <c:pt idx="1230">
                  <c:v>-1.8600000000000008</c:v>
                </c:pt>
                <c:pt idx="1231">
                  <c:v>-1.9800000000000011</c:v>
                </c:pt>
                <c:pt idx="1232">
                  <c:v>-2.3200000000000003</c:v>
                </c:pt>
                <c:pt idx="1233">
                  <c:v>-1.9599999999999995</c:v>
                </c:pt>
                <c:pt idx="1234">
                  <c:v>-1.9399999999999991</c:v>
                </c:pt>
                <c:pt idx="1235">
                  <c:v>-1.6999999999999986</c:v>
                </c:pt>
                <c:pt idx="1236">
                  <c:v>-2.3199999999999981</c:v>
                </c:pt>
                <c:pt idx="1237">
                  <c:v>-2.3399999999999985</c:v>
                </c:pt>
                <c:pt idx="1238">
                  <c:v>-2.2799999999999989</c:v>
                </c:pt>
                <c:pt idx="1239">
                  <c:v>-2.5799999999999996</c:v>
                </c:pt>
                <c:pt idx="1240">
                  <c:v>-3.2399999999999998</c:v>
                </c:pt>
                <c:pt idx="1241">
                  <c:v>-3.04</c:v>
                </c:pt>
                <c:pt idx="1242">
                  <c:v>-3.3</c:v>
                </c:pt>
                <c:pt idx="1243">
                  <c:v>-3.3800000000000003</c:v>
                </c:pt>
                <c:pt idx="1244">
                  <c:v>-3.2800000000000002</c:v>
                </c:pt>
                <c:pt idx="1245">
                  <c:v>-2.8200000000000003</c:v>
                </c:pt>
                <c:pt idx="1246">
                  <c:v>-2.7000000000000006</c:v>
                </c:pt>
                <c:pt idx="1247">
                  <c:v>-2.6</c:v>
                </c:pt>
                <c:pt idx="1248">
                  <c:v>-2.38</c:v>
                </c:pt>
                <c:pt idx="1249">
                  <c:v>-2.54</c:v>
                </c:pt>
                <c:pt idx="1250">
                  <c:v>-2.56</c:v>
                </c:pt>
                <c:pt idx="1251">
                  <c:v>-2.54</c:v>
                </c:pt>
                <c:pt idx="1252">
                  <c:v>-2.2800000000000002</c:v>
                </c:pt>
                <c:pt idx="1253">
                  <c:v>-2.5800000000000005</c:v>
                </c:pt>
                <c:pt idx="1254">
                  <c:v>-2.2200000000000002</c:v>
                </c:pt>
                <c:pt idx="1255">
                  <c:v>-1.9</c:v>
                </c:pt>
                <c:pt idx="1256">
                  <c:v>-1.7200000000000002</c:v>
                </c:pt>
                <c:pt idx="1257">
                  <c:v>-1.5800000000000005</c:v>
                </c:pt>
                <c:pt idx="1258">
                  <c:v>-1.06</c:v>
                </c:pt>
                <c:pt idx="1259">
                  <c:v>-0.88000000000000045</c:v>
                </c:pt>
                <c:pt idx="1260">
                  <c:v>-1.2400000000000007</c:v>
                </c:pt>
                <c:pt idx="1261">
                  <c:v>-1.3399999999999999</c:v>
                </c:pt>
                <c:pt idx="1262">
                  <c:v>-1.44</c:v>
                </c:pt>
                <c:pt idx="1263">
                  <c:v>-1.4</c:v>
                </c:pt>
                <c:pt idx="1264">
                  <c:v>-1.5199999999999996</c:v>
                </c:pt>
                <c:pt idx="1265">
                  <c:v>-1.4199999999999995</c:v>
                </c:pt>
                <c:pt idx="1266">
                  <c:v>-0.74000000000000055</c:v>
                </c:pt>
                <c:pt idx="1267">
                  <c:v>-0.74000000000000055</c:v>
                </c:pt>
                <c:pt idx="1268">
                  <c:v>-1.0600000000000009</c:v>
                </c:pt>
                <c:pt idx="1269">
                  <c:v>-0.58000000000000118</c:v>
                </c:pt>
                <c:pt idx="1270">
                  <c:v>-0.7600000000000009</c:v>
                </c:pt>
                <c:pt idx="1271">
                  <c:v>-1.06</c:v>
                </c:pt>
                <c:pt idx="1272">
                  <c:v>-0.74000000000000021</c:v>
                </c:pt>
                <c:pt idx="1273">
                  <c:v>-0.48000000000000009</c:v>
                </c:pt>
                <c:pt idx="1274">
                  <c:v>-0.48000000000000009</c:v>
                </c:pt>
                <c:pt idx="1275">
                  <c:v>-0.42000000000000026</c:v>
                </c:pt>
                <c:pt idx="1276">
                  <c:v>-0.60000000000000075</c:v>
                </c:pt>
                <c:pt idx="1277">
                  <c:v>-0.7800000000000008</c:v>
                </c:pt>
                <c:pt idx="1278">
                  <c:v>-0.62000000000000066</c:v>
                </c:pt>
                <c:pt idx="1279">
                  <c:v>-0.5800000000000004</c:v>
                </c:pt>
                <c:pt idx="1280">
                  <c:v>-0.14000000000000021</c:v>
                </c:pt>
                <c:pt idx="1281">
                  <c:v>-0.16000000000000014</c:v>
                </c:pt>
                <c:pt idx="1282">
                  <c:v>0.1</c:v>
                </c:pt>
                <c:pt idx="1283">
                  <c:v>-0.18000000000000008</c:v>
                </c:pt>
                <c:pt idx="1284">
                  <c:v>-0.72000000000000031</c:v>
                </c:pt>
                <c:pt idx="1285">
                  <c:v>-0.82000000000000062</c:v>
                </c:pt>
                <c:pt idx="1286">
                  <c:v>-0.5800000000000004</c:v>
                </c:pt>
                <c:pt idx="1287">
                  <c:v>-0.74000000000000021</c:v>
                </c:pt>
                <c:pt idx="1288">
                  <c:v>-0.60000000000000031</c:v>
                </c:pt>
                <c:pt idx="1289">
                  <c:v>-0.24000000000000057</c:v>
                </c:pt>
                <c:pt idx="1290">
                  <c:v>-0.5600000000000005</c:v>
                </c:pt>
                <c:pt idx="1291">
                  <c:v>-0.5800000000000004</c:v>
                </c:pt>
                <c:pt idx="1292">
                  <c:v>-0.80000000000000038</c:v>
                </c:pt>
                <c:pt idx="1293">
                  <c:v>-0.98000000000000043</c:v>
                </c:pt>
                <c:pt idx="1294">
                  <c:v>-1.1800000000000002</c:v>
                </c:pt>
                <c:pt idx="1295">
                  <c:v>-1.02</c:v>
                </c:pt>
                <c:pt idx="1296">
                  <c:v>-1.08</c:v>
                </c:pt>
                <c:pt idx="1297">
                  <c:v>-0.56000000000000016</c:v>
                </c:pt>
                <c:pt idx="1298">
                  <c:v>-0.43999999999999984</c:v>
                </c:pt>
                <c:pt idx="1299">
                  <c:v>-0.17999999999999972</c:v>
                </c:pt>
                <c:pt idx="1300">
                  <c:v>-0.19999999999999965</c:v>
                </c:pt>
                <c:pt idx="1301">
                  <c:v>3.5527136788005011E-16</c:v>
                </c:pt>
                <c:pt idx="1302">
                  <c:v>-0.2</c:v>
                </c:pt>
                <c:pt idx="1303">
                  <c:v>-8.0000000000000071E-2</c:v>
                </c:pt>
                <c:pt idx="1304">
                  <c:v>-8.0000000000000071E-2</c:v>
                </c:pt>
                <c:pt idx="1305">
                  <c:v>0.48000000000000009</c:v>
                </c:pt>
                <c:pt idx="1306">
                  <c:v>0.6399999999999999</c:v>
                </c:pt>
                <c:pt idx="1307">
                  <c:v>0.74000000000000021</c:v>
                </c:pt>
                <c:pt idx="1308">
                  <c:v>0.90000000000000036</c:v>
                </c:pt>
                <c:pt idx="1309">
                  <c:v>1</c:v>
                </c:pt>
                <c:pt idx="1310">
                  <c:v>0.59999999999999964</c:v>
                </c:pt>
                <c:pt idx="1311">
                  <c:v>3.9999999999999855E-2</c:v>
                </c:pt>
                <c:pt idx="1312">
                  <c:v>-0.18000000000000008</c:v>
                </c:pt>
                <c:pt idx="1313">
                  <c:v>-0.56000000000000016</c:v>
                </c:pt>
                <c:pt idx="1314">
                  <c:v>-0.6</c:v>
                </c:pt>
                <c:pt idx="1315">
                  <c:v>-0.41999999999999993</c:v>
                </c:pt>
                <c:pt idx="1316">
                  <c:v>8.0000000000000071E-2</c:v>
                </c:pt>
                <c:pt idx="1317">
                  <c:v>0.31999999999999995</c:v>
                </c:pt>
                <c:pt idx="1318">
                  <c:v>0.74000000000000021</c:v>
                </c:pt>
                <c:pt idx="1319">
                  <c:v>0.83999999999999986</c:v>
                </c:pt>
                <c:pt idx="1320">
                  <c:v>0.39999999999999963</c:v>
                </c:pt>
                <c:pt idx="1321">
                  <c:v>0.25999999999999979</c:v>
                </c:pt>
                <c:pt idx="1322">
                  <c:v>0.21999999999999958</c:v>
                </c:pt>
                <c:pt idx="1323">
                  <c:v>0.21999999999999922</c:v>
                </c:pt>
                <c:pt idx="1324">
                  <c:v>0.13999999999999951</c:v>
                </c:pt>
                <c:pt idx="1325">
                  <c:v>0.65999999999999981</c:v>
                </c:pt>
                <c:pt idx="1326">
                  <c:v>0.77999999999999969</c:v>
                </c:pt>
                <c:pt idx="1327">
                  <c:v>0.82</c:v>
                </c:pt>
                <c:pt idx="1328">
                  <c:v>1.0400000000000003</c:v>
                </c:pt>
                <c:pt idx="1329">
                  <c:v>1.1400000000000001</c:v>
                </c:pt>
                <c:pt idx="1330">
                  <c:v>1.3200000000000007</c:v>
                </c:pt>
                <c:pt idx="1331">
                  <c:v>1.2400000000000009</c:v>
                </c:pt>
                <c:pt idx="1332">
                  <c:v>1.2600000000000011</c:v>
                </c:pt>
                <c:pt idx="1333">
                  <c:v>0.98000000000000076</c:v>
                </c:pt>
                <c:pt idx="1334">
                  <c:v>0.7800000000000008</c:v>
                </c:pt>
                <c:pt idx="1335">
                  <c:v>0.20000000000000034</c:v>
                </c:pt>
                <c:pt idx="1336">
                  <c:v>0.21999999999999992</c:v>
                </c:pt>
                <c:pt idx="1337">
                  <c:v>0.21999999999999958</c:v>
                </c:pt>
                <c:pt idx="1338">
                  <c:v>-6.0000000000000497E-2</c:v>
                </c:pt>
                <c:pt idx="1339">
                  <c:v>-0.14000000000000057</c:v>
                </c:pt>
                <c:pt idx="1340">
                  <c:v>0.4199999999999996</c:v>
                </c:pt>
                <c:pt idx="1341">
                  <c:v>0.33999999999999986</c:v>
                </c:pt>
                <c:pt idx="1342">
                  <c:v>0.25999999999999979</c:v>
                </c:pt>
                <c:pt idx="1343">
                  <c:v>-3.9999999999999855E-2</c:v>
                </c:pt>
                <c:pt idx="1344">
                  <c:v>2.0000000000000285E-2</c:v>
                </c:pt>
                <c:pt idx="1345">
                  <c:v>-0.66000000000000014</c:v>
                </c:pt>
                <c:pt idx="1346">
                  <c:v>-0.76000000000000045</c:v>
                </c:pt>
                <c:pt idx="1347">
                  <c:v>-0.90000000000000036</c:v>
                </c:pt>
                <c:pt idx="1348">
                  <c:v>-0.42000000000000065</c:v>
                </c:pt>
                <c:pt idx="1349">
                  <c:v>-0.7000000000000004</c:v>
                </c:pt>
                <c:pt idx="1350">
                  <c:v>-0.48000000000000009</c:v>
                </c:pt>
                <c:pt idx="1351">
                  <c:v>-0.53999999999999981</c:v>
                </c:pt>
                <c:pt idx="1352">
                  <c:v>-0.75999999999999979</c:v>
                </c:pt>
                <c:pt idx="1353">
                  <c:v>-0.83999999999999952</c:v>
                </c:pt>
                <c:pt idx="1354">
                  <c:v>-0.56000000000000016</c:v>
                </c:pt>
                <c:pt idx="1355">
                  <c:v>-0.14000000000000057</c:v>
                </c:pt>
                <c:pt idx="1356">
                  <c:v>-8.0000000000000779E-2</c:v>
                </c:pt>
                <c:pt idx="1357">
                  <c:v>0.15999999999999942</c:v>
                </c:pt>
                <c:pt idx="1358">
                  <c:v>0.21999999999999958</c:v>
                </c:pt>
                <c:pt idx="1359">
                  <c:v>0.1</c:v>
                </c:pt>
                <c:pt idx="1360">
                  <c:v>-0.35999999999999943</c:v>
                </c:pt>
                <c:pt idx="1361">
                  <c:v>-0.17999999999999935</c:v>
                </c:pt>
                <c:pt idx="1362">
                  <c:v>-0.13999999999999985</c:v>
                </c:pt>
                <c:pt idx="1363">
                  <c:v>0.15999999999999978</c:v>
                </c:pt>
                <c:pt idx="1364">
                  <c:v>0.72</c:v>
                </c:pt>
                <c:pt idx="1365">
                  <c:v>1.0599999999999998</c:v>
                </c:pt>
                <c:pt idx="1366">
                  <c:v>1.2999999999999996</c:v>
                </c:pt>
                <c:pt idx="1367">
                  <c:v>1.2600000000000002</c:v>
                </c:pt>
                <c:pt idx="1368">
                  <c:v>1.1200000000000003</c:v>
                </c:pt>
                <c:pt idx="1369">
                  <c:v>0.7</c:v>
                </c:pt>
                <c:pt idx="1370">
                  <c:v>0.37999999999999973</c:v>
                </c:pt>
                <c:pt idx="1371">
                  <c:v>0.1</c:v>
                </c:pt>
                <c:pt idx="1372">
                  <c:v>0.13999999999999951</c:v>
                </c:pt>
                <c:pt idx="1373">
                  <c:v>-4.0000000000000924E-2</c:v>
                </c:pt>
                <c:pt idx="1374">
                  <c:v>-1.0658141036401502E-15</c:v>
                </c:pt>
                <c:pt idx="1375">
                  <c:v>0.17999999999999866</c:v>
                </c:pt>
                <c:pt idx="1376">
                  <c:v>-0.30000000000000177</c:v>
                </c:pt>
                <c:pt idx="1377">
                  <c:v>-0.36000000000000154</c:v>
                </c:pt>
                <c:pt idx="1378">
                  <c:v>-0.26000000000000156</c:v>
                </c:pt>
                <c:pt idx="1379">
                  <c:v>-0.36000000000000087</c:v>
                </c:pt>
                <c:pt idx="1380">
                  <c:v>-0.32000000000000028</c:v>
                </c:pt>
                <c:pt idx="1381">
                  <c:v>8.0000000000000432E-2</c:v>
                </c:pt>
                <c:pt idx="1382">
                  <c:v>-0.2</c:v>
                </c:pt>
                <c:pt idx="1383">
                  <c:v>-5.9999999999999429E-2</c:v>
                </c:pt>
                <c:pt idx="1384">
                  <c:v>0.28000000000000042</c:v>
                </c:pt>
                <c:pt idx="1385">
                  <c:v>-5.9999999999999429E-2</c:v>
                </c:pt>
                <c:pt idx="1386">
                  <c:v>-0.25999999999999945</c:v>
                </c:pt>
                <c:pt idx="1387">
                  <c:v>0.24000000000000127</c:v>
                </c:pt>
                <c:pt idx="1388">
                  <c:v>0.14000000000000057</c:v>
                </c:pt>
                <c:pt idx="1389">
                  <c:v>-0.2</c:v>
                </c:pt>
                <c:pt idx="1390">
                  <c:v>0</c:v>
                </c:pt>
                <c:pt idx="1391">
                  <c:v>0.17999999999999972</c:v>
                </c:pt>
                <c:pt idx="1392">
                  <c:v>0.23999999999999916</c:v>
                </c:pt>
                <c:pt idx="1393">
                  <c:v>-0.22000000000000028</c:v>
                </c:pt>
                <c:pt idx="1394">
                  <c:v>-2.0000000000000285E-2</c:v>
                </c:pt>
                <c:pt idx="1395">
                  <c:v>-0.2000000000000007</c:v>
                </c:pt>
                <c:pt idx="1396">
                  <c:v>-0.2000000000000007</c:v>
                </c:pt>
                <c:pt idx="1397">
                  <c:v>-0.14000000000000057</c:v>
                </c:pt>
                <c:pt idx="1398">
                  <c:v>0.47999999999999898</c:v>
                </c:pt>
                <c:pt idx="1399">
                  <c:v>0.47999999999999898</c:v>
                </c:pt>
                <c:pt idx="1400">
                  <c:v>0.55999999999999939</c:v>
                </c:pt>
                <c:pt idx="1401">
                  <c:v>0.61999999999999955</c:v>
                </c:pt>
                <c:pt idx="1402">
                  <c:v>0.15999999999999942</c:v>
                </c:pt>
                <c:pt idx="1403">
                  <c:v>-3.9999999999999855E-2</c:v>
                </c:pt>
                <c:pt idx="1404">
                  <c:v>-0.33999999999999986</c:v>
                </c:pt>
                <c:pt idx="1405">
                  <c:v>-0.3</c:v>
                </c:pt>
                <c:pt idx="1406">
                  <c:v>-0.4199999999999996</c:v>
                </c:pt>
                <c:pt idx="1407">
                  <c:v>-0.19999999999999929</c:v>
                </c:pt>
                <c:pt idx="1408">
                  <c:v>2.0000000000000285E-2</c:v>
                </c:pt>
                <c:pt idx="1409">
                  <c:v>-0.11999999999999958</c:v>
                </c:pt>
                <c:pt idx="1410">
                  <c:v>3.9999999999999855E-2</c:v>
                </c:pt>
                <c:pt idx="1411">
                  <c:v>-4.0000000000001278E-2</c:v>
                </c:pt>
                <c:pt idx="1412">
                  <c:v>-0.1200000000000017</c:v>
                </c:pt>
                <c:pt idx="1413">
                  <c:v>-0.62000000000000166</c:v>
                </c:pt>
                <c:pt idx="1414">
                  <c:v>-0.48000000000000115</c:v>
                </c:pt>
                <c:pt idx="1415">
                  <c:v>-0.64000000000000057</c:v>
                </c:pt>
                <c:pt idx="1416">
                  <c:v>-0.6</c:v>
                </c:pt>
                <c:pt idx="1417">
                  <c:v>-0.5</c:v>
                </c:pt>
                <c:pt idx="1418">
                  <c:v>-0.23999999999999985</c:v>
                </c:pt>
                <c:pt idx="1419">
                  <c:v>5.9999999999999429E-2</c:v>
                </c:pt>
                <c:pt idx="1420">
                  <c:v>5.9999999999999429E-2</c:v>
                </c:pt>
                <c:pt idx="1421">
                  <c:v>0.35999999999999943</c:v>
                </c:pt>
                <c:pt idx="1422">
                  <c:v>0.4</c:v>
                </c:pt>
                <c:pt idx="1423">
                  <c:v>0.33999999999999986</c:v>
                </c:pt>
                <c:pt idx="1424">
                  <c:v>0.1</c:v>
                </c:pt>
                <c:pt idx="1425">
                  <c:v>0.26000000000000012</c:v>
                </c:pt>
                <c:pt idx="1426">
                  <c:v>0.18000000000000044</c:v>
                </c:pt>
                <c:pt idx="1427">
                  <c:v>0.16000000000000014</c:v>
                </c:pt>
                <c:pt idx="1428">
                  <c:v>0.1</c:v>
                </c:pt>
                <c:pt idx="1429">
                  <c:v>0.12000000000000029</c:v>
                </c:pt>
                <c:pt idx="1430">
                  <c:v>3.9999999999999855E-2</c:v>
                </c:pt>
                <c:pt idx="1431">
                  <c:v>0.11999999999999958</c:v>
                </c:pt>
                <c:pt idx="1432">
                  <c:v>0.2</c:v>
                </c:pt>
                <c:pt idx="1433">
                  <c:v>0.3</c:v>
                </c:pt>
                <c:pt idx="1434">
                  <c:v>0.3999999999999993</c:v>
                </c:pt>
                <c:pt idx="1435">
                  <c:v>0.33999999999999914</c:v>
                </c:pt>
                <c:pt idx="1436">
                  <c:v>0.11999999999999958</c:v>
                </c:pt>
                <c:pt idx="1437">
                  <c:v>-7.1054273576010023E-16</c:v>
                </c:pt>
                <c:pt idx="1438">
                  <c:v>-0.24000000000000057</c:v>
                </c:pt>
                <c:pt idx="1439">
                  <c:v>-0.46000000000000013</c:v>
                </c:pt>
                <c:pt idx="1440">
                  <c:v>-0.37999999999999973</c:v>
                </c:pt>
                <c:pt idx="1441">
                  <c:v>-0.38000000000000045</c:v>
                </c:pt>
                <c:pt idx="1442">
                  <c:v>-0.14000000000000057</c:v>
                </c:pt>
                <c:pt idx="1443">
                  <c:v>0.31999999999999956</c:v>
                </c:pt>
                <c:pt idx="1444">
                  <c:v>0.27999999999999969</c:v>
                </c:pt>
                <c:pt idx="1445">
                  <c:v>0.26000000000000012</c:v>
                </c:pt>
                <c:pt idx="1446">
                  <c:v>3.9999999999999855E-2</c:v>
                </c:pt>
                <c:pt idx="1447">
                  <c:v>-0.33999999999999986</c:v>
                </c:pt>
                <c:pt idx="1448">
                  <c:v>-0.6</c:v>
                </c:pt>
                <c:pt idx="1449">
                  <c:v>-0.56000000000000016</c:v>
                </c:pt>
                <c:pt idx="1450">
                  <c:v>-0.40000000000000069</c:v>
                </c:pt>
                <c:pt idx="1451">
                  <c:v>-2.0000000000000285E-2</c:v>
                </c:pt>
                <c:pt idx="1452">
                  <c:v>0.29999999999999927</c:v>
                </c:pt>
                <c:pt idx="1453">
                  <c:v>0.51999999999999957</c:v>
                </c:pt>
                <c:pt idx="1454">
                  <c:v>0.87999999999999967</c:v>
                </c:pt>
                <c:pt idx="1455">
                  <c:v>0.61999999999999955</c:v>
                </c:pt>
                <c:pt idx="1456">
                  <c:v>0.37999999999999973</c:v>
                </c:pt>
                <c:pt idx="1457">
                  <c:v>0.13999999999999985</c:v>
                </c:pt>
                <c:pt idx="1458">
                  <c:v>-0.42000000000000026</c:v>
                </c:pt>
                <c:pt idx="1459">
                  <c:v>-0.40000000000000069</c:v>
                </c:pt>
                <c:pt idx="1460">
                  <c:v>-4.000000000000057E-2</c:v>
                </c:pt>
                <c:pt idx="1461">
                  <c:v>-0.18000000000000044</c:v>
                </c:pt>
                <c:pt idx="1462">
                  <c:v>3.9999999999999855E-2</c:v>
                </c:pt>
                <c:pt idx="1463">
                  <c:v>7.999999999999971E-2</c:v>
                </c:pt>
                <c:pt idx="1464">
                  <c:v>8.0000000000000432E-2</c:v>
                </c:pt>
                <c:pt idx="1465">
                  <c:v>-0.15999999999999942</c:v>
                </c:pt>
                <c:pt idx="1466">
                  <c:v>4.000000000000057E-2</c:v>
                </c:pt>
                <c:pt idx="1467">
                  <c:v>-0.31999999999999956</c:v>
                </c:pt>
                <c:pt idx="1468">
                  <c:v>-0.21999999999999886</c:v>
                </c:pt>
                <c:pt idx="1469">
                  <c:v>-0.4199999999999996</c:v>
                </c:pt>
                <c:pt idx="1470">
                  <c:v>-0.33999999999999986</c:v>
                </c:pt>
                <c:pt idx="1471">
                  <c:v>-0.27999999999999969</c:v>
                </c:pt>
                <c:pt idx="1472">
                  <c:v>-5.9999999999999429E-2</c:v>
                </c:pt>
                <c:pt idx="1473">
                  <c:v>-0.1</c:v>
                </c:pt>
                <c:pt idx="1474">
                  <c:v>-6.0000000000000143E-2</c:v>
                </c:pt>
                <c:pt idx="1475">
                  <c:v>-0.16000000000000014</c:v>
                </c:pt>
                <c:pt idx="1476">
                  <c:v>-8.0000000000000432E-2</c:v>
                </c:pt>
                <c:pt idx="1477">
                  <c:v>-8.0000000000000779E-2</c:v>
                </c:pt>
                <c:pt idx="1478">
                  <c:v>-6.0000000000000497E-2</c:v>
                </c:pt>
                <c:pt idx="1479">
                  <c:v>-0.26000000000000012</c:v>
                </c:pt>
                <c:pt idx="1480">
                  <c:v>-0.61999999999999988</c:v>
                </c:pt>
                <c:pt idx="1481">
                  <c:v>-0.72</c:v>
                </c:pt>
                <c:pt idx="1482">
                  <c:v>-0.87999999999999967</c:v>
                </c:pt>
                <c:pt idx="1483">
                  <c:v>-0.74000000000000021</c:v>
                </c:pt>
                <c:pt idx="1484">
                  <c:v>-0.72</c:v>
                </c:pt>
                <c:pt idx="1485">
                  <c:v>-0.43999999999999984</c:v>
                </c:pt>
                <c:pt idx="1486">
                  <c:v>-0.39999999999999963</c:v>
                </c:pt>
                <c:pt idx="1487">
                  <c:v>-0.53999999999999981</c:v>
                </c:pt>
                <c:pt idx="1488">
                  <c:v>-0.15999999999999978</c:v>
                </c:pt>
                <c:pt idx="1489">
                  <c:v>-0.11999999999999993</c:v>
                </c:pt>
                <c:pt idx="1490">
                  <c:v>0.12000000000000029</c:v>
                </c:pt>
                <c:pt idx="1491">
                  <c:v>6.0000000000000143E-2</c:v>
                </c:pt>
                <c:pt idx="1492">
                  <c:v>0.26000000000000051</c:v>
                </c:pt>
                <c:pt idx="1493">
                  <c:v>-1.999999999999922E-2</c:v>
                </c:pt>
                <c:pt idx="1494">
                  <c:v>2.0000000000000996E-2</c:v>
                </c:pt>
                <c:pt idx="1495">
                  <c:v>0.34000000000000091</c:v>
                </c:pt>
                <c:pt idx="1496">
                  <c:v>0.40000000000000108</c:v>
                </c:pt>
                <c:pt idx="1497">
                  <c:v>0.44000000000000056</c:v>
                </c:pt>
                <c:pt idx="1498">
                  <c:v>0.46000000000000052</c:v>
                </c:pt>
                <c:pt idx="1499">
                  <c:v>0.54000000000000026</c:v>
                </c:pt>
                <c:pt idx="1500">
                  <c:v>0.40000000000000036</c:v>
                </c:pt>
                <c:pt idx="1501">
                  <c:v>0.48000000000000009</c:v>
                </c:pt>
                <c:pt idx="1502">
                  <c:v>0.66000000000000048</c:v>
                </c:pt>
                <c:pt idx="1503">
                  <c:v>0.40000000000000036</c:v>
                </c:pt>
                <c:pt idx="1504">
                  <c:v>0.24000000000000021</c:v>
                </c:pt>
                <c:pt idx="1505">
                  <c:v>-0.18000000000000008</c:v>
                </c:pt>
                <c:pt idx="1506">
                  <c:v>-0.15999999999999978</c:v>
                </c:pt>
                <c:pt idx="1507">
                  <c:v>-0.31999999999999995</c:v>
                </c:pt>
                <c:pt idx="1508">
                  <c:v>8.0000000000000432E-2</c:v>
                </c:pt>
                <c:pt idx="1509">
                  <c:v>0.12000000000000063</c:v>
                </c:pt>
                <c:pt idx="1510">
                  <c:v>2.0000000000000639E-2</c:v>
                </c:pt>
                <c:pt idx="1511">
                  <c:v>-3.9999999999999855E-2</c:v>
                </c:pt>
                <c:pt idx="1512">
                  <c:v>-0.21999999999999992</c:v>
                </c:pt>
                <c:pt idx="1513">
                  <c:v>-0.5800000000000004</c:v>
                </c:pt>
                <c:pt idx="1514">
                  <c:v>-0.54000000000000026</c:v>
                </c:pt>
                <c:pt idx="1515">
                  <c:v>-0.21999999999999992</c:v>
                </c:pt>
                <c:pt idx="1516">
                  <c:v>-0.45999999999999941</c:v>
                </c:pt>
                <c:pt idx="1517">
                  <c:v>-0.27999999999999969</c:v>
                </c:pt>
                <c:pt idx="1518">
                  <c:v>-0.19999999999999965</c:v>
                </c:pt>
                <c:pt idx="1519">
                  <c:v>-0.5</c:v>
                </c:pt>
                <c:pt idx="1520">
                  <c:v>-1.0400000000000005</c:v>
                </c:pt>
                <c:pt idx="1521">
                  <c:v>-1.2200000000000011</c:v>
                </c:pt>
                <c:pt idx="1522">
                  <c:v>-1.3800000000000008</c:v>
                </c:pt>
                <c:pt idx="1523">
                  <c:v>-1.4400000000000006</c:v>
                </c:pt>
                <c:pt idx="1524">
                  <c:v>-1.2800000000000007</c:v>
                </c:pt>
                <c:pt idx="1525">
                  <c:v>-1.0200000000000007</c:v>
                </c:pt>
                <c:pt idx="1526">
                  <c:v>-0.72000000000000031</c:v>
                </c:pt>
                <c:pt idx="1527">
                  <c:v>-0.82000000000000028</c:v>
                </c:pt>
                <c:pt idx="1528">
                  <c:v>-0.50000000000000033</c:v>
                </c:pt>
                <c:pt idx="1529">
                  <c:v>-0.2</c:v>
                </c:pt>
                <c:pt idx="1530">
                  <c:v>-0.11999999999999993</c:v>
                </c:pt>
                <c:pt idx="1531">
                  <c:v>-0.21999999999999992</c:v>
                </c:pt>
                <c:pt idx="1532">
                  <c:v>-0.18000000000000008</c:v>
                </c:pt>
                <c:pt idx="1533">
                  <c:v>-0.58000000000000007</c:v>
                </c:pt>
                <c:pt idx="1534">
                  <c:v>-0.46000000000000013</c:v>
                </c:pt>
                <c:pt idx="1535">
                  <c:v>-0.58000000000000007</c:v>
                </c:pt>
                <c:pt idx="1536">
                  <c:v>-0.8</c:v>
                </c:pt>
                <c:pt idx="1537">
                  <c:v>-0.82</c:v>
                </c:pt>
                <c:pt idx="1538">
                  <c:v>-0.72</c:v>
                </c:pt>
                <c:pt idx="1539">
                  <c:v>-1.1800000000000002</c:v>
                </c:pt>
                <c:pt idx="1540">
                  <c:v>-0.82000000000000028</c:v>
                </c:pt>
                <c:pt idx="1541">
                  <c:v>-0.64000000000000057</c:v>
                </c:pt>
                <c:pt idx="1542">
                  <c:v>-0.66000000000000048</c:v>
                </c:pt>
                <c:pt idx="1543">
                  <c:v>-0.62000000000000033</c:v>
                </c:pt>
                <c:pt idx="1544">
                  <c:v>-0.16000000000000014</c:v>
                </c:pt>
                <c:pt idx="1545">
                  <c:v>-0.5</c:v>
                </c:pt>
                <c:pt idx="1546">
                  <c:v>-0.13999999999999985</c:v>
                </c:pt>
                <c:pt idx="1547">
                  <c:v>0.22000000000000028</c:v>
                </c:pt>
                <c:pt idx="1548">
                  <c:v>0.42000000000000026</c:v>
                </c:pt>
                <c:pt idx="1549">
                  <c:v>0.18000000000000044</c:v>
                </c:pt>
                <c:pt idx="1550">
                  <c:v>0.32000000000000028</c:v>
                </c:pt>
                <c:pt idx="1551">
                  <c:v>0.20000000000000034</c:v>
                </c:pt>
                <c:pt idx="1552">
                  <c:v>0.18000000000000044</c:v>
                </c:pt>
                <c:pt idx="1553">
                  <c:v>-0.28000000000000008</c:v>
                </c:pt>
                <c:pt idx="1554">
                  <c:v>-0.30000000000000038</c:v>
                </c:pt>
                <c:pt idx="1555">
                  <c:v>-0.44000000000000022</c:v>
                </c:pt>
                <c:pt idx="1556">
                  <c:v>-0.22000000000000028</c:v>
                </c:pt>
                <c:pt idx="1557">
                  <c:v>-0.24000000000000057</c:v>
                </c:pt>
                <c:pt idx="1558">
                  <c:v>-0.24000000000000021</c:v>
                </c:pt>
                <c:pt idx="1559">
                  <c:v>-0.22000000000000028</c:v>
                </c:pt>
                <c:pt idx="1560">
                  <c:v>-0.1</c:v>
                </c:pt>
                <c:pt idx="1561">
                  <c:v>-0.28000000000000008</c:v>
                </c:pt>
                <c:pt idx="1562">
                  <c:v>-0.21999999999999992</c:v>
                </c:pt>
                <c:pt idx="1563">
                  <c:v>0.16000000000000014</c:v>
                </c:pt>
                <c:pt idx="1564">
                  <c:v>8.0000000000000432E-2</c:v>
                </c:pt>
                <c:pt idx="1565">
                  <c:v>0.36000000000000049</c:v>
                </c:pt>
                <c:pt idx="1566">
                  <c:v>0.40000000000000069</c:v>
                </c:pt>
                <c:pt idx="1567">
                  <c:v>0.30000000000000071</c:v>
                </c:pt>
                <c:pt idx="1568">
                  <c:v>8.0000000000000432E-2</c:v>
                </c:pt>
                <c:pt idx="1569">
                  <c:v>0.16000000000000014</c:v>
                </c:pt>
                <c:pt idx="1570">
                  <c:v>-0.31999999999999995</c:v>
                </c:pt>
                <c:pt idx="1571">
                  <c:v>-0.54000000000000026</c:v>
                </c:pt>
                <c:pt idx="1572">
                  <c:v>-0.50000000000000033</c:v>
                </c:pt>
                <c:pt idx="1573">
                  <c:v>-0.22000000000000028</c:v>
                </c:pt>
                <c:pt idx="1574">
                  <c:v>-0.2</c:v>
                </c:pt>
                <c:pt idx="1575">
                  <c:v>0</c:v>
                </c:pt>
                <c:pt idx="1576">
                  <c:v>0.31999999999999995</c:v>
                </c:pt>
                <c:pt idx="1577">
                  <c:v>8.0000000000000071E-2</c:v>
                </c:pt>
                <c:pt idx="1578">
                  <c:v>6.0000000000000143E-2</c:v>
                </c:pt>
                <c:pt idx="1579">
                  <c:v>0.28000000000000008</c:v>
                </c:pt>
                <c:pt idx="1580">
                  <c:v>-3.5527136788005011E-16</c:v>
                </c:pt>
                <c:pt idx="1581">
                  <c:v>-0.18000000000000008</c:v>
                </c:pt>
                <c:pt idx="1582">
                  <c:v>-0.2</c:v>
                </c:pt>
                <c:pt idx="1583">
                  <c:v>-0.15999999999999978</c:v>
                </c:pt>
                <c:pt idx="1584">
                  <c:v>-0.4399999999999995</c:v>
                </c:pt>
                <c:pt idx="1585">
                  <c:v>-0.17999999999999899</c:v>
                </c:pt>
                <c:pt idx="1586">
                  <c:v>-0.35999999999999943</c:v>
                </c:pt>
                <c:pt idx="1587">
                  <c:v>-0.21999999999999958</c:v>
                </c:pt>
                <c:pt idx="1588">
                  <c:v>-0.38000000000000006</c:v>
                </c:pt>
                <c:pt idx="1589">
                  <c:v>-0.30000000000000038</c:v>
                </c:pt>
                <c:pt idx="1590">
                  <c:v>-0.18000000000000044</c:v>
                </c:pt>
                <c:pt idx="1591">
                  <c:v>7.999999999999971E-2</c:v>
                </c:pt>
                <c:pt idx="1592">
                  <c:v>0.19999999999999965</c:v>
                </c:pt>
                <c:pt idx="1593">
                  <c:v>0.27999999999999936</c:v>
                </c:pt>
                <c:pt idx="1594">
                  <c:v>0.37999999999999934</c:v>
                </c:pt>
                <c:pt idx="1595">
                  <c:v>0.45999999999999941</c:v>
                </c:pt>
                <c:pt idx="1596">
                  <c:v>0.67999999999999938</c:v>
                </c:pt>
                <c:pt idx="1597">
                  <c:v>0.85999999999999943</c:v>
                </c:pt>
                <c:pt idx="1598">
                  <c:v>0.74000000000000055</c:v>
                </c:pt>
                <c:pt idx="1599">
                  <c:v>0.5800000000000004</c:v>
                </c:pt>
                <c:pt idx="1600">
                  <c:v>0.50000000000000033</c:v>
                </c:pt>
                <c:pt idx="1601">
                  <c:v>0.16000000000000086</c:v>
                </c:pt>
                <c:pt idx="1602">
                  <c:v>0.12000000000000063</c:v>
                </c:pt>
                <c:pt idx="1603">
                  <c:v>0.56000000000000016</c:v>
                </c:pt>
                <c:pt idx="1604">
                  <c:v>0.54000000000000059</c:v>
                </c:pt>
                <c:pt idx="1605">
                  <c:v>0.52000000000000068</c:v>
                </c:pt>
                <c:pt idx="1606">
                  <c:v>0.40000000000000036</c:v>
                </c:pt>
                <c:pt idx="1607">
                  <c:v>0.30000000000000104</c:v>
                </c:pt>
                <c:pt idx="1608">
                  <c:v>-0.2999999999999986</c:v>
                </c:pt>
                <c:pt idx="1609">
                  <c:v>-0.57999999999999896</c:v>
                </c:pt>
                <c:pt idx="1610">
                  <c:v>-0.31999999999999884</c:v>
                </c:pt>
                <c:pt idx="1611">
                  <c:v>2.0000000000000996E-2</c:v>
                </c:pt>
                <c:pt idx="1612">
                  <c:v>0.48000000000000043</c:v>
                </c:pt>
                <c:pt idx="1613">
                  <c:v>0.92000000000000026</c:v>
                </c:pt>
                <c:pt idx="1614">
                  <c:v>1.4000000000000008</c:v>
                </c:pt>
                <c:pt idx="1615">
                  <c:v>1.2800000000000005</c:v>
                </c:pt>
                <c:pt idx="1616">
                  <c:v>1.1600000000000008</c:v>
                </c:pt>
                <c:pt idx="1617">
                  <c:v>0.70000000000000073</c:v>
                </c:pt>
                <c:pt idx="1618">
                  <c:v>0.74000000000000055</c:v>
                </c:pt>
                <c:pt idx="1619">
                  <c:v>0.60000000000000075</c:v>
                </c:pt>
                <c:pt idx="1620">
                  <c:v>0.50000000000000067</c:v>
                </c:pt>
                <c:pt idx="1621">
                  <c:v>0.32000000000000028</c:v>
                </c:pt>
                <c:pt idx="1622">
                  <c:v>0.74000000000000055</c:v>
                </c:pt>
                <c:pt idx="1623">
                  <c:v>0.82000000000000028</c:v>
                </c:pt>
                <c:pt idx="1624">
                  <c:v>1.2399999999999998</c:v>
                </c:pt>
                <c:pt idx="1625">
                  <c:v>1.4199999999999995</c:v>
                </c:pt>
                <c:pt idx="1626">
                  <c:v>2</c:v>
                </c:pt>
                <c:pt idx="1627">
                  <c:v>1.8800000000000003</c:v>
                </c:pt>
                <c:pt idx="1628">
                  <c:v>2.0200000000000009</c:v>
                </c:pt>
                <c:pt idx="1629">
                  <c:v>1.5200000000000009</c:v>
                </c:pt>
                <c:pt idx="1630">
                  <c:v>1.7200000000000011</c:v>
                </c:pt>
                <c:pt idx="1631">
                  <c:v>1.5800000000000005</c:v>
                </c:pt>
                <c:pt idx="1632">
                  <c:v>1</c:v>
                </c:pt>
                <c:pt idx="1633">
                  <c:v>0.79999999999999927</c:v>
                </c:pt>
                <c:pt idx="1634">
                  <c:v>1.4799999999999998</c:v>
                </c:pt>
                <c:pt idx="1635">
                  <c:v>1.4599999999999995</c:v>
                </c:pt>
                <c:pt idx="1636">
                  <c:v>1.1600000000000001</c:v>
                </c:pt>
                <c:pt idx="1637">
                  <c:v>1.56</c:v>
                </c:pt>
                <c:pt idx="1638">
                  <c:v>1.56</c:v>
                </c:pt>
                <c:pt idx="1639">
                  <c:v>1.1399999999999999</c:v>
                </c:pt>
                <c:pt idx="1640">
                  <c:v>0.54000000000000059</c:v>
                </c:pt>
                <c:pt idx="1641">
                  <c:v>0.44000000000000056</c:v>
                </c:pt>
                <c:pt idx="1642">
                  <c:v>-0.17999999999999972</c:v>
                </c:pt>
                <c:pt idx="1643">
                  <c:v>-0.57999999999999896</c:v>
                </c:pt>
                <c:pt idx="1644">
                  <c:v>-1.1599999999999995</c:v>
                </c:pt>
                <c:pt idx="1645">
                  <c:v>-1.1399999999999999</c:v>
                </c:pt>
                <c:pt idx="1646">
                  <c:v>-0.78000000000000047</c:v>
                </c:pt>
                <c:pt idx="1647">
                  <c:v>-0.36000000000000015</c:v>
                </c:pt>
                <c:pt idx="1648">
                  <c:v>-0.46000000000000085</c:v>
                </c:pt>
                <c:pt idx="1649">
                  <c:v>1.9999999999999574E-2</c:v>
                </c:pt>
                <c:pt idx="1650">
                  <c:v>-0.3</c:v>
                </c:pt>
                <c:pt idx="1651">
                  <c:v>-0.81999999999999962</c:v>
                </c:pt>
                <c:pt idx="1652">
                  <c:v>-1.0199999999999996</c:v>
                </c:pt>
                <c:pt idx="1653">
                  <c:v>-0.63999999999999913</c:v>
                </c:pt>
                <c:pt idx="1654">
                  <c:v>-0.55999999999999939</c:v>
                </c:pt>
                <c:pt idx="1655">
                  <c:v>-0.4799999999999997</c:v>
                </c:pt>
                <c:pt idx="1656">
                  <c:v>-0.31999999999999956</c:v>
                </c:pt>
                <c:pt idx="1657">
                  <c:v>-7.9999999999999002E-2</c:v>
                </c:pt>
                <c:pt idx="1658">
                  <c:v>6.0000000000000851E-2</c:v>
                </c:pt>
                <c:pt idx="1659">
                  <c:v>-0.13999999999999843</c:v>
                </c:pt>
                <c:pt idx="1660">
                  <c:v>0.10000000000000142</c:v>
                </c:pt>
                <c:pt idx="1661">
                  <c:v>0.40000000000000069</c:v>
                </c:pt>
                <c:pt idx="1662">
                  <c:v>6.0000000000000143E-2</c:v>
                </c:pt>
                <c:pt idx="1663">
                  <c:v>-0.4199999999999996</c:v>
                </c:pt>
                <c:pt idx="1664">
                  <c:v>-0.46000000000000013</c:v>
                </c:pt>
                <c:pt idx="1665">
                  <c:v>-0.11999999999999958</c:v>
                </c:pt>
                <c:pt idx="1666">
                  <c:v>-0.13999999999999915</c:v>
                </c:pt>
                <c:pt idx="1667">
                  <c:v>0.56000000000000083</c:v>
                </c:pt>
                <c:pt idx="1668">
                  <c:v>0.92000000000000026</c:v>
                </c:pt>
                <c:pt idx="1669">
                  <c:v>1.0799999999999996</c:v>
                </c:pt>
                <c:pt idx="1670">
                  <c:v>1.1799999999999997</c:v>
                </c:pt>
                <c:pt idx="1671">
                  <c:v>1.0399999999999991</c:v>
                </c:pt>
                <c:pt idx="1672">
                  <c:v>0.71999999999999953</c:v>
                </c:pt>
                <c:pt idx="1673">
                  <c:v>0.8</c:v>
                </c:pt>
                <c:pt idx="1674">
                  <c:v>1.1600000000000001</c:v>
                </c:pt>
                <c:pt idx="1675">
                  <c:v>1.2600000000000002</c:v>
                </c:pt>
                <c:pt idx="1676">
                  <c:v>1.5800000000000005</c:v>
                </c:pt>
                <c:pt idx="1677">
                  <c:v>1.7200000000000002</c:v>
                </c:pt>
                <c:pt idx="1678">
                  <c:v>2.2000000000000002</c:v>
                </c:pt>
                <c:pt idx="1679">
                  <c:v>2.4800000000000013</c:v>
                </c:pt>
                <c:pt idx="1680">
                  <c:v>2.580000000000001</c:v>
                </c:pt>
                <c:pt idx="1681">
                  <c:v>2.8000000000000016</c:v>
                </c:pt>
                <c:pt idx="1682">
                  <c:v>3.7600000000000007</c:v>
                </c:pt>
                <c:pt idx="1683">
                  <c:v>3.9200000000000008</c:v>
                </c:pt>
                <c:pt idx="1684">
                  <c:v>4.18</c:v>
                </c:pt>
                <c:pt idx="1685">
                  <c:v>4.7599999999999989</c:v>
                </c:pt>
                <c:pt idx="1686">
                  <c:v>5.0399999999999991</c:v>
                </c:pt>
                <c:pt idx="1687">
                  <c:v>4.7799999999999985</c:v>
                </c:pt>
                <c:pt idx="1688">
                  <c:v>5.2799999999999985</c:v>
                </c:pt>
                <c:pt idx="1689">
                  <c:v>5.2399999999999975</c:v>
                </c:pt>
                <c:pt idx="1690">
                  <c:v>5.1599999999999984</c:v>
                </c:pt>
                <c:pt idx="1691">
                  <c:v>5.599999999999997</c:v>
                </c:pt>
                <c:pt idx="1692">
                  <c:v>6.0199999999999978</c:v>
                </c:pt>
                <c:pt idx="1693">
                  <c:v>5.7399999999999967</c:v>
                </c:pt>
                <c:pt idx="1694">
                  <c:v>5.8599999999999968</c:v>
                </c:pt>
                <c:pt idx="1695">
                  <c:v>6.0399999999999965</c:v>
                </c:pt>
                <c:pt idx="1696">
                  <c:v>5.5399999999999965</c:v>
                </c:pt>
                <c:pt idx="1697">
                  <c:v>4.8799999999999981</c:v>
                </c:pt>
                <c:pt idx="1698">
                  <c:v>4.6599999999999993</c:v>
                </c:pt>
                <c:pt idx="1699">
                  <c:v>4.1800000000000015</c:v>
                </c:pt>
                <c:pt idx="1700">
                  <c:v>3.8800000000000012</c:v>
                </c:pt>
                <c:pt idx="1701">
                  <c:v>3.2200000000000015</c:v>
                </c:pt>
                <c:pt idx="1702">
                  <c:v>3.0799999999999996</c:v>
                </c:pt>
                <c:pt idx="1703">
                  <c:v>2.3599999999999994</c:v>
                </c:pt>
                <c:pt idx="1704">
                  <c:v>1.9999999999999987</c:v>
                </c:pt>
                <c:pt idx="1705">
                  <c:v>1.4599999999999995</c:v>
                </c:pt>
                <c:pt idx="1706">
                  <c:v>1.4199999999999988</c:v>
                </c:pt>
                <c:pt idx="1707">
                  <c:v>0.91999999999999882</c:v>
                </c:pt>
                <c:pt idx="1708">
                  <c:v>0.53999999999999915</c:v>
                </c:pt>
                <c:pt idx="1709">
                  <c:v>5.9999999999999429E-2</c:v>
                </c:pt>
                <c:pt idx="1710">
                  <c:v>-0.4</c:v>
                </c:pt>
                <c:pt idx="1711">
                  <c:v>-0.59999999999999853</c:v>
                </c:pt>
                <c:pt idx="1712">
                  <c:v>-0.73999999999999777</c:v>
                </c:pt>
                <c:pt idx="1713">
                  <c:v>-0.79999999999999716</c:v>
                </c:pt>
                <c:pt idx="1714">
                  <c:v>-0.8799999999999969</c:v>
                </c:pt>
                <c:pt idx="1715">
                  <c:v>-0.71999999999999742</c:v>
                </c:pt>
                <c:pt idx="1716">
                  <c:v>-0.85999999999999799</c:v>
                </c:pt>
                <c:pt idx="1717">
                  <c:v>-0.89999999999999714</c:v>
                </c:pt>
                <c:pt idx="1718">
                  <c:v>-0.69999999999999718</c:v>
                </c:pt>
                <c:pt idx="1719">
                  <c:v>-3.9999999999997725E-2</c:v>
                </c:pt>
                <c:pt idx="1720">
                  <c:v>0.10000000000000142</c:v>
                </c:pt>
                <c:pt idx="1721">
                  <c:v>0.60000000000000142</c:v>
                </c:pt>
                <c:pt idx="1722">
                  <c:v>0.84000000000000052</c:v>
                </c:pt>
                <c:pt idx="1723">
                  <c:v>0.93999999999999917</c:v>
                </c:pt>
                <c:pt idx="1724">
                  <c:v>0.5</c:v>
                </c:pt>
                <c:pt idx="1725">
                  <c:v>0.42000000000000026</c:v>
                </c:pt>
                <c:pt idx="1726">
                  <c:v>-0.25999999999999945</c:v>
                </c:pt>
                <c:pt idx="1727">
                  <c:v>-0.2999999999999986</c:v>
                </c:pt>
                <c:pt idx="1728">
                  <c:v>-0.55999999999999805</c:v>
                </c:pt>
                <c:pt idx="1729">
                  <c:v>-0.159999999999998</c:v>
                </c:pt>
                <c:pt idx="1730">
                  <c:v>-0.19999999999999715</c:v>
                </c:pt>
                <c:pt idx="1731">
                  <c:v>-0.27999999999999831</c:v>
                </c:pt>
                <c:pt idx="1732">
                  <c:v>-0.51999999999999891</c:v>
                </c:pt>
                <c:pt idx="1733">
                  <c:v>-0.81999999999999884</c:v>
                </c:pt>
                <c:pt idx="1734">
                  <c:v>-1.4399999999999991</c:v>
                </c:pt>
                <c:pt idx="1735">
                  <c:v>-2.0599999999999996</c:v>
                </c:pt>
                <c:pt idx="1736">
                  <c:v>-2.1199999999999988</c:v>
                </c:pt>
                <c:pt idx="1737">
                  <c:v>-2.4399999999999991</c:v>
                </c:pt>
                <c:pt idx="1738">
                  <c:v>-2.4</c:v>
                </c:pt>
                <c:pt idx="1739">
                  <c:v>-3.0799999999999996</c:v>
                </c:pt>
                <c:pt idx="1740">
                  <c:v>-3.38</c:v>
                </c:pt>
                <c:pt idx="1741">
                  <c:v>-3.7600000000000007</c:v>
                </c:pt>
                <c:pt idx="1742">
                  <c:v>-4.1200000000000019</c:v>
                </c:pt>
                <c:pt idx="1743">
                  <c:v>-4.5</c:v>
                </c:pt>
                <c:pt idx="1744">
                  <c:v>-4.4800000000000013</c:v>
                </c:pt>
                <c:pt idx="1745">
                  <c:v>-4.4800000000000013</c:v>
                </c:pt>
                <c:pt idx="1746">
                  <c:v>-4.9600000000000009</c:v>
                </c:pt>
                <c:pt idx="1747">
                  <c:v>-5.0999999999999996</c:v>
                </c:pt>
                <c:pt idx="1748">
                  <c:v>-5.32</c:v>
                </c:pt>
                <c:pt idx="1749">
                  <c:v>-5.8</c:v>
                </c:pt>
                <c:pt idx="1750">
                  <c:v>-6.12</c:v>
                </c:pt>
                <c:pt idx="1751">
                  <c:v>-5.8599999999999994</c:v>
                </c:pt>
                <c:pt idx="1752">
                  <c:v>-6.08</c:v>
                </c:pt>
                <c:pt idx="1753">
                  <c:v>-5.9</c:v>
                </c:pt>
                <c:pt idx="1754">
                  <c:v>-5.3000000000000007</c:v>
                </c:pt>
                <c:pt idx="1755">
                  <c:v>-5.3400000000000016</c:v>
                </c:pt>
                <c:pt idx="1756">
                  <c:v>-5.4200000000000008</c:v>
                </c:pt>
                <c:pt idx="1757">
                  <c:v>-5.1800000000000006</c:v>
                </c:pt>
                <c:pt idx="1758">
                  <c:v>-5.5</c:v>
                </c:pt>
                <c:pt idx="1759">
                  <c:v>-5.3599999999999994</c:v>
                </c:pt>
                <c:pt idx="1760">
                  <c:v>-5.1599999999999984</c:v>
                </c:pt>
                <c:pt idx="1761">
                  <c:v>-4.6399999999999988</c:v>
                </c:pt>
                <c:pt idx="1762">
                  <c:v>-4.6799999999999988</c:v>
                </c:pt>
                <c:pt idx="1763">
                  <c:v>-3.879999999999999</c:v>
                </c:pt>
                <c:pt idx="1764">
                  <c:v>-3.9599999999999995</c:v>
                </c:pt>
                <c:pt idx="1765">
                  <c:v>-3.7399999999999998</c:v>
                </c:pt>
                <c:pt idx="1766">
                  <c:v>-3.8800000000000003</c:v>
                </c:pt>
                <c:pt idx="1767">
                  <c:v>-3.1400000000000015</c:v>
                </c:pt>
                <c:pt idx="1768">
                  <c:v>-3.080000000000001</c:v>
                </c:pt>
                <c:pt idx="1769">
                  <c:v>-2.3400000000000012</c:v>
                </c:pt>
                <c:pt idx="1770">
                  <c:v>-1.6400000000000012</c:v>
                </c:pt>
                <c:pt idx="1771">
                  <c:v>-0.94000000000000128</c:v>
                </c:pt>
                <c:pt idx="1772">
                  <c:v>-1.0600000000000009</c:v>
                </c:pt>
                <c:pt idx="1773">
                  <c:v>-0.68000000000000038</c:v>
                </c:pt>
                <c:pt idx="1774">
                  <c:v>-1.0200000000000002</c:v>
                </c:pt>
                <c:pt idx="1775">
                  <c:v>-1.1199999999999999</c:v>
                </c:pt>
                <c:pt idx="1776">
                  <c:v>-1.3599999999999999</c:v>
                </c:pt>
                <c:pt idx="1777">
                  <c:v>-1.2399999999999995</c:v>
                </c:pt>
                <c:pt idx="1778">
                  <c:v>-1.3599999999999999</c:v>
                </c:pt>
                <c:pt idx="1779">
                  <c:v>-1.1199999999999999</c:v>
                </c:pt>
                <c:pt idx="1780">
                  <c:v>-1.2599999999999998</c:v>
                </c:pt>
                <c:pt idx="1781">
                  <c:v>-1.2199999999999995</c:v>
                </c:pt>
                <c:pt idx="1782">
                  <c:v>-1.1599999999999997</c:v>
                </c:pt>
                <c:pt idx="1783">
                  <c:v>-1.4</c:v>
                </c:pt>
                <c:pt idx="1784">
                  <c:v>-1.3399999999999999</c:v>
                </c:pt>
                <c:pt idx="1785">
                  <c:v>-1.2000000000000004</c:v>
                </c:pt>
                <c:pt idx="1786">
                  <c:v>-1.0800000000000005</c:v>
                </c:pt>
                <c:pt idx="1787">
                  <c:v>-1.0400000000000003</c:v>
                </c:pt>
                <c:pt idx="1788">
                  <c:v>-0.51999999999999991</c:v>
                </c:pt>
                <c:pt idx="1789">
                  <c:v>-0.66000000000000014</c:v>
                </c:pt>
                <c:pt idx="1790">
                  <c:v>-0.3</c:v>
                </c:pt>
                <c:pt idx="1791">
                  <c:v>3.9999999999999855E-2</c:v>
                </c:pt>
                <c:pt idx="1792">
                  <c:v>-3.5527136788005011E-16</c:v>
                </c:pt>
                <c:pt idx="1793">
                  <c:v>-2.0000000000000285E-2</c:v>
                </c:pt>
                <c:pt idx="1794">
                  <c:v>0.31999999999999995</c:v>
                </c:pt>
                <c:pt idx="1795">
                  <c:v>0.38000000000000006</c:v>
                </c:pt>
                <c:pt idx="1796">
                  <c:v>-9.9999999999999645E-2</c:v>
                </c:pt>
                <c:pt idx="1797">
                  <c:v>6.0000000000000497E-2</c:v>
                </c:pt>
                <c:pt idx="1798">
                  <c:v>-0.33999999999999986</c:v>
                </c:pt>
                <c:pt idx="1799">
                  <c:v>-0.36000000000000015</c:v>
                </c:pt>
                <c:pt idx="1800">
                  <c:v>-0.72000000000000031</c:v>
                </c:pt>
                <c:pt idx="1801">
                  <c:v>-0.56000000000000016</c:v>
                </c:pt>
                <c:pt idx="1802">
                  <c:v>-0.68000000000000038</c:v>
                </c:pt>
                <c:pt idx="1803">
                  <c:v>-0.52000000000000024</c:v>
                </c:pt>
                <c:pt idx="1804">
                  <c:v>-0.72</c:v>
                </c:pt>
                <c:pt idx="1805">
                  <c:v>-0.53999999999999981</c:v>
                </c:pt>
                <c:pt idx="1806">
                  <c:v>-0.61999999999999988</c:v>
                </c:pt>
                <c:pt idx="1807">
                  <c:v>-0.35999999999999976</c:v>
                </c:pt>
                <c:pt idx="1808">
                  <c:v>-0.4</c:v>
                </c:pt>
                <c:pt idx="1809">
                  <c:v>-6.0000000000000143E-2</c:v>
                </c:pt>
                <c:pt idx="1810">
                  <c:v>0.19999999999999965</c:v>
                </c:pt>
                <c:pt idx="1811">
                  <c:v>0.33999999999999986</c:v>
                </c:pt>
                <c:pt idx="1812">
                  <c:v>0</c:v>
                </c:pt>
                <c:pt idx="1813">
                  <c:v>0.12000000000000029</c:v>
                </c:pt>
                <c:pt idx="1814">
                  <c:v>-3.9999999999999855E-2</c:v>
                </c:pt>
                <c:pt idx="1815">
                  <c:v>-0.27999999999999969</c:v>
                </c:pt>
                <c:pt idx="1816">
                  <c:v>-3.9999999999999855E-2</c:v>
                </c:pt>
                <c:pt idx="1817">
                  <c:v>-1.9999999999999928E-2</c:v>
                </c:pt>
                <c:pt idx="1818">
                  <c:v>-1.9999999999999928E-2</c:v>
                </c:pt>
                <c:pt idx="1819">
                  <c:v>-0.15999999999999978</c:v>
                </c:pt>
                <c:pt idx="1820">
                  <c:v>-0.21999999999999992</c:v>
                </c:pt>
                <c:pt idx="1821">
                  <c:v>-0.34000000000000019</c:v>
                </c:pt>
                <c:pt idx="1822">
                  <c:v>-0.10000000000000035</c:v>
                </c:pt>
                <c:pt idx="1823">
                  <c:v>-0.14000000000000057</c:v>
                </c:pt>
                <c:pt idx="1824">
                  <c:v>0.17999999999999935</c:v>
                </c:pt>
                <c:pt idx="1825">
                  <c:v>0.15999999999999978</c:v>
                </c:pt>
                <c:pt idx="1826">
                  <c:v>0.1</c:v>
                </c:pt>
                <c:pt idx="1827">
                  <c:v>0.2</c:v>
                </c:pt>
                <c:pt idx="1828">
                  <c:v>0.46000000000000013</c:v>
                </c:pt>
                <c:pt idx="1829">
                  <c:v>0.32000000000000028</c:v>
                </c:pt>
                <c:pt idx="1830">
                  <c:v>0.36000000000000015</c:v>
                </c:pt>
                <c:pt idx="1831">
                  <c:v>-0.17999999999999972</c:v>
                </c:pt>
                <c:pt idx="1832">
                  <c:v>-0.4399999999999995</c:v>
                </c:pt>
                <c:pt idx="1833">
                  <c:v>-0.77999999999999936</c:v>
                </c:pt>
                <c:pt idx="1834">
                  <c:v>-0.65999999999999981</c:v>
                </c:pt>
                <c:pt idx="1835">
                  <c:v>-0.75999999999999979</c:v>
                </c:pt>
                <c:pt idx="1836">
                  <c:v>-0.41999999999999993</c:v>
                </c:pt>
                <c:pt idx="1837">
                  <c:v>-0.10000000000000035</c:v>
                </c:pt>
                <c:pt idx="1838">
                  <c:v>7.9999999999999363E-2</c:v>
                </c:pt>
                <c:pt idx="1839">
                  <c:v>-0.40000000000000036</c:v>
                </c:pt>
                <c:pt idx="1840">
                  <c:v>-0.20000000000000034</c:v>
                </c:pt>
                <c:pt idx="1841">
                  <c:v>3.9999999999999501E-2</c:v>
                </c:pt>
                <c:pt idx="1842">
                  <c:v>0.35999999999999976</c:v>
                </c:pt>
                <c:pt idx="1843">
                  <c:v>0.31999999999999995</c:v>
                </c:pt>
                <c:pt idx="1844">
                  <c:v>0.58000000000000007</c:v>
                </c:pt>
                <c:pt idx="1845">
                  <c:v>0.38000000000000006</c:v>
                </c:pt>
                <c:pt idx="1846">
                  <c:v>4.0000000000000216E-2</c:v>
                </c:pt>
                <c:pt idx="1847">
                  <c:v>-0.6399999999999999</c:v>
                </c:pt>
                <c:pt idx="1848">
                  <c:v>-0.7</c:v>
                </c:pt>
                <c:pt idx="1849">
                  <c:v>-0.64000000000000024</c:v>
                </c:pt>
                <c:pt idx="1850">
                  <c:v>-0.58000000000000007</c:v>
                </c:pt>
                <c:pt idx="1851">
                  <c:v>-0.48000000000000043</c:v>
                </c:pt>
                <c:pt idx="1852">
                  <c:v>-0.5800000000000004</c:v>
                </c:pt>
                <c:pt idx="1853">
                  <c:v>-0.54000000000000026</c:v>
                </c:pt>
                <c:pt idx="1854">
                  <c:v>-0.82</c:v>
                </c:pt>
                <c:pt idx="1855">
                  <c:v>-0.85999999999999976</c:v>
                </c:pt>
                <c:pt idx="1856">
                  <c:v>-0.71999999999999953</c:v>
                </c:pt>
                <c:pt idx="1857">
                  <c:v>-0.51999999999999957</c:v>
                </c:pt>
                <c:pt idx="1858">
                  <c:v>-0.97999999999999932</c:v>
                </c:pt>
                <c:pt idx="1859">
                  <c:v>-0.67999999999999938</c:v>
                </c:pt>
                <c:pt idx="1860">
                  <c:v>-0.72</c:v>
                </c:pt>
                <c:pt idx="1861">
                  <c:v>-0.81999999999999962</c:v>
                </c:pt>
                <c:pt idx="1862">
                  <c:v>-0.9399999999999995</c:v>
                </c:pt>
                <c:pt idx="1863">
                  <c:v>-0.57999999999999974</c:v>
                </c:pt>
                <c:pt idx="1864">
                  <c:v>-0.8600000000000001</c:v>
                </c:pt>
                <c:pt idx="1865">
                  <c:v>-0.67999999999999972</c:v>
                </c:pt>
                <c:pt idx="1866">
                  <c:v>-0.76000000000000012</c:v>
                </c:pt>
                <c:pt idx="1867">
                  <c:v>-0.68000000000000038</c:v>
                </c:pt>
                <c:pt idx="1868">
                  <c:v>-0.66000000000000048</c:v>
                </c:pt>
                <c:pt idx="1869">
                  <c:v>-0.50000000000000033</c:v>
                </c:pt>
                <c:pt idx="1870">
                  <c:v>-0.44000000000000056</c:v>
                </c:pt>
                <c:pt idx="1871">
                  <c:v>-6.0000000000000497E-2</c:v>
                </c:pt>
                <c:pt idx="1872">
                  <c:v>0.15999999999999942</c:v>
                </c:pt>
                <c:pt idx="1873">
                  <c:v>-0.12000000000000063</c:v>
                </c:pt>
                <c:pt idx="1874">
                  <c:v>-8.0000000000000432E-2</c:v>
                </c:pt>
                <c:pt idx="1875">
                  <c:v>-0.34000000000000058</c:v>
                </c:pt>
                <c:pt idx="1876">
                  <c:v>-0.30000000000000071</c:v>
                </c:pt>
                <c:pt idx="1877">
                  <c:v>-0.44000000000000022</c:v>
                </c:pt>
                <c:pt idx="1878">
                  <c:v>0.28000000000000008</c:v>
                </c:pt>
                <c:pt idx="1879">
                  <c:v>0.16000000000000014</c:v>
                </c:pt>
                <c:pt idx="1880">
                  <c:v>0.5800000000000004</c:v>
                </c:pt>
                <c:pt idx="1881">
                  <c:v>0.46000000000000052</c:v>
                </c:pt>
                <c:pt idx="1882">
                  <c:v>0.22000000000000028</c:v>
                </c:pt>
                <c:pt idx="1883">
                  <c:v>-0.41999999999999993</c:v>
                </c:pt>
                <c:pt idx="1884">
                  <c:v>-0.28000000000000042</c:v>
                </c:pt>
                <c:pt idx="1885">
                  <c:v>-0.62000000000000066</c:v>
                </c:pt>
                <c:pt idx="1886">
                  <c:v>-0.40000000000000069</c:v>
                </c:pt>
                <c:pt idx="1887">
                  <c:v>-0.28000000000000042</c:v>
                </c:pt>
                <c:pt idx="1888">
                  <c:v>-0.22000000000000028</c:v>
                </c:pt>
                <c:pt idx="1889">
                  <c:v>1.9999999999999928E-2</c:v>
                </c:pt>
                <c:pt idx="1890">
                  <c:v>0.14000000000000021</c:v>
                </c:pt>
                <c:pt idx="1891">
                  <c:v>7.1054273576010023E-16</c:v>
                </c:pt>
                <c:pt idx="1892">
                  <c:v>0.26000000000000051</c:v>
                </c:pt>
                <c:pt idx="1893">
                  <c:v>0.44000000000000056</c:v>
                </c:pt>
                <c:pt idx="1894">
                  <c:v>-7.9999999999999002E-2</c:v>
                </c:pt>
                <c:pt idx="1895">
                  <c:v>-0.27999999999999936</c:v>
                </c:pt>
                <c:pt idx="1896">
                  <c:v>-0.27999999999999969</c:v>
                </c:pt>
                <c:pt idx="1897">
                  <c:v>-0.27999999999999969</c:v>
                </c:pt>
                <c:pt idx="1898">
                  <c:v>-0.25999999999999979</c:v>
                </c:pt>
                <c:pt idx="1899">
                  <c:v>0.25999999999999979</c:v>
                </c:pt>
                <c:pt idx="1900">
                  <c:v>0.41999999999999993</c:v>
                </c:pt>
                <c:pt idx="1901">
                  <c:v>0.4</c:v>
                </c:pt>
                <c:pt idx="1902">
                  <c:v>0.18000000000000008</c:v>
                </c:pt>
                <c:pt idx="1903">
                  <c:v>-0.24000000000000021</c:v>
                </c:pt>
                <c:pt idx="1904">
                  <c:v>-0.50000000000000033</c:v>
                </c:pt>
                <c:pt idx="1905">
                  <c:v>-0.18000000000000008</c:v>
                </c:pt>
                <c:pt idx="1906">
                  <c:v>-0.28000000000000008</c:v>
                </c:pt>
                <c:pt idx="1907">
                  <c:v>-0.42000000000000026</c:v>
                </c:pt>
                <c:pt idx="1908">
                  <c:v>-0.38000000000000006</c:v>
                </c:pt>
                <c:pt idx="1909">
                  <c:v>-0.6399999999999999</c:v>
                </c:pt>
                <c:pt idx="1910">
                  <c:v>-1.42</c:v>
                </c:pt>
                <c:pt idx="1911">
                  <c:v>-1.6</c:v>
                </c:pt>
                <c:pt idx="1912">
                  <c:v>-1.6199999999999999</c:v>
                </c:pt>
                <c:pt idx="1913">
                  <c:v>-1.48</c:v>
                </c:pt>
                <c:pt idx="1914">
                  <c:v>-1.3199999999999998</c:v>
                </c:pt>
                <c:pt idx="1915">
                  <c:v>-0.7</c:v>
                </c:pt>
                <c:pt idx="1916">
                  <c:v>-0.78</c:v>
                </c:pt>
                <c:pt idx="1917">
                  <c:v>-0.6</c:v>
                </c:pt>
                <c:pt idx="1918">
                  <c:v>-0.6</c:v>
                </c:pt>
                <c:pt idx="1919">
                  <c:v>-0.58000000000000007</c:v>
                </c:pt>
                <c:pt idx="1920">
                  <c:v>-0.68</c:v>
                </c:pt>
                <c:pt idx="1921">
                  <c:v>-0.31999999999999995</c:v>
                </c:pt>
                <c:pt idx="1922">
                  <c:v>-0.21999999999999992</c:v>
                </c:pt>
                <c:pt idx="1923">
                  <c:v>-0.4399999999999995</c:v>
                </c:pt>
                <c:pt idx="1924">
                  <c:v>-0.4799999999999997</c:v>
                </c:pt>
                <c:pt idx="1925">
                  <c:v>-0.31999999999999995</c:v>
                </c:pt>
                <c:pt idx="1926">
                  <c:v>-0.72</c:v>
                </c:pt>
                <c:pt idx="1927">
                  <c:v>-0.51999999999999991</c:v>
                </c:pt>
                <c:pt idx="1928">
                  <c:v>-0.24000000000000021</c:v>
                </c:pt>
                <c:pt idx="1929">
                  <c:v>-0.36000000000000015</c:v>
                </c:pt>
                <c:pt idx="1930">
                  <c:v>-0.68</c:v>
                </c:pt>
                <c:pt idx="1931">
                  <c:v>-0.68</c:v>
                </c:pt>
                <c:pt idx="1932">
                  <c:v>-0.76000000000000012</c:v>
                </c:pt>
                <c:pt idx="1933">
                  <c:v>-0.92000000000000026</c:v>
                </c:pt>
                <c:pt idx="1934">
                  <c:v>-0.84000000000000019</c:v>
                </c:pt>
                <c:pt idx="1935">
                  <c:v>-0.91999999999999993</c:v>
                </c:pt>
                <c:pt idx="1936">
                  <c:v>-0.4599999999999998</c:v>
                </c:pt>
                <c:pt idx="1937">
                  <c:v>-0.59999999999999964</c:v>
                </c:pt>
                <c:pt idx="1938">
                  <c:v>-0.37999999999999934</c:v>
                </c:pt>
                <c:pt idx="1939">
                  <c:v>-9.9999999999999284E-2</c:v>
                </c:pt>
                <c:pt idx="1940">
                  <c:v>6.0000000000000497E-2</c:v>
                </c:pt>
                <c:pt idx="1941">
                  <c:v>-9.9999999999999645E-2</c:v>
                </c:pt>
                <c:pt idx="1942">
                  <c:v>-5.999999999999979E-2</c:v>
                </c:pt>
                <c:pt idx="1943">
                  <c:v>0.18000000000000008</c:v>
                </c:pt>
                <c:pt idx="1944">
                  <c:v>4.0000000000000216E-2</c:v>
                </c:pt>
                <c:pt idx="1945">
                  <c:v>0.1</c:v>
                </c:pt>
                <c:pt idx="1946">
                  <c:v>0.11999999999999993</c:v>
                </c:pt>
                <c:pt idx="1947">
                  <c:v>5.999999999999979E-2</c:v>
                </c:pt>
                <c:pt idx="1948">
                  <c:v>0.13999999999999951</c:v>
                </c:pt>
                <c:pt idx="1949">
                  <c:v>0.15999999999999909</c:v>
                </c:pt>
                <c:pt idx="1950">
                  <c:v>0.11999999999999922</c:v>
                </c:pt>
                <c:pt idx="1951">
                  <c:v>1.999999999999922E-2</c:v>
                </c:pt>
                <c:pt idx="1952">
                  <c:v>5.9999999999999075E-2</c:v>
                </c:pt>
                <c:pt idx="1953">
                  <c:v>-6.0000000000000497E-2</c:v>
                </c:pt>
                <c:pt idx="1954">
                  <c:v>-3.5527136788005011E-16</c:v>
                </c:pt>
                <c:pt idx="1955">
                  <c:v>0.13999999999999985</c:v>
                </c:pt>
                <c:pt idx="1956">
                  <c:v>0.37999999999999973</c:v>
                </c:pt>
                <c:pt idx="1957">
                  <c:v>0.51999999999999991</c:v>
                </c:pt>
                <c:pt idx="1958">
                  <c:v>0.21999999999999958</c:v>
                </c:pt>
                <c:pt idx="1959">
                  <c:v>0.15999999999999978</c:v>
                </c:pt>
                <c:pt idx="1960">
                  <c:v>-3.5527136788005011E-16</c:v>
                </c:pt>
                <c:pt idx="1961">
                  <c:v>-0.3</c:v>
                </c:pt>
                <c:pt idx="1962">
                  <c:v>-0.61999999999999988</c:v>
                </c:pt>
                <c:pt idx="1963">
                  <c:v>-0.51999999999999991</c:v>
                </c:pt>
                <c:pt idx="1964">
                  <c:v>-0.44000000000000022</c:v>
                </c:pt>
                <c:pt idx="1965">
                  <c:v>-0.60000000000000031</c:v>
                </c:pt>
                <c:pt idx="1966">
                  <c:v>-0.68000000000000038</c:v>
                </c:pt>
                <c:pt idx="1967">
                  <c:v>-0.7000000000000004</c:v>
                </c:pt>
                <c:pt idx="1968">
                  <c:v>-0.58000000000000007</c:v>
                </c:pt>
                <c:pt idx="1969">
                  <c:v>-1.06</c:v>
                </c:pt>
                <c:pt idx="1970">
                  <c:v>-0.96000000000000019</c:v>
                </c:pt>
                <c:pt idx="1971">
                  <c:v>-0.88000000000000012</c:v>
                </c:pt>
                <c:pt idx="1972">
                  <c:v>-0.76000000000000012</c:v>
                </c:pt>
                <c:pt idx="1973">
                  <c:v>-0.62000000000000033</c:v>
                </c:pt>
                <c:pt idx="1974">
                  <c:v>-3.9999999999999855E-2</c:v>
                </c:pt>
                <c:pt idx="1975">
                  <c:v>-0.23999999999999985</c:v>
                </c:pt>
                <c:pt idx="1976">
                  <c:v>-0.21999999999999992</c:v>
                </c:pt>
                <c:pt idx="1977">
                  <c:v>-5.999999999999979E-2</c:v>
                </c:pt>
                <c:pt idx="1978">
                  <c:v>-0.43999999999999984</c:v>
                </c:pt>
                <c:pt idx="1979">
                  <c:v>-0.74000000000000021</c:v>
                </c:pt>
                <c:pt idx="1980">
                  <c:v>-0.68</c:v>
                </c:pt>
                <c:pt idx="1981">
                  <c:v>-0.42000000000000026</c:v>
                </c:pt>
                <c:pt idx="1982">
                  <c:v>-0.42000000000000065</c:v>
                </c:pt>
                <c:pt idx="1983">
                  <c:v>-0.26000000000000051</c:v>
                </c:pt>
                <c:pt idx="1984">
                  <c:v>-0.28000000000000042</c:v>
                </c:pt>
                <c:pt idx="1985">
                  <c:v>-0.30000000000000071</c:v>
                </c:pt>
                <c:pt idx="1986">
                  <c:v>-0.38000000000000078</c:v>
                </c:pt>
                <c:pt idx="1987">
                  <c:v>-0.52000000000000024</c:v>
                </c:pt>
                <c:pt idx="1988">
                  <c:v>-0.58000000000000007</c:v>
                </c:pt>
                <c:pt idx="1989">
                  <c:v>-0.6399999999999999</c:v>
                </c:pt>
                <c:pt idx="1990">
                  <c:v>-0.83999999999999952</c:v>
                </c:pt>
                <c:pt idx="1991">
                  <c:v>-0.95999999999999941</c:v>
                </c:pt>
                <c:pt idx="1992">
                  <c:v>-1.1799999999999997</c:v>
                </c:pt>
                <c:pt idx="1993">
                  <c:v>-1.1399999999999999</c:v>
                </c:pt>
                <c:pt idx="1994">
                  <c:v>-0.94000000000000017</c:v>
                </c:pt>
                <c:pt idx="1995">
                  <c:v>-0.84000000000000052</c:v>
                </c:pt>
                <c:pt idx="1996">
                  <c:v>-0.86000000000000054</c:v>
                </c:pt>
                <c:pt idx="1997">
                  <c:v>-0.60000000000000075</c:v>
                </c:pt>
                <c:pt idx="1998">
                  <c:v>-0.84000000000000097</c:v>
                </c:pt>
                <c:pt idx="1999">
                  <c:v>-0.96000000000000085</c:v>
                </c:pt>
                <c:pt idx="2000">
                  <c:v>-0.90000000000000069</c:v>
                </c:pt>
                <c:pt idx="2001">
                  <c:v>-1.2000000000000004</c:v>
                </c:pt>
                <c:pt idx="2002">
                  <c:v>-1.1400000000000001</c:v>
                </c:pt>
                <c:pt idx="2003">
                  <c:v>-0.96000000000000019</c:v>
                </c:pt>
                <c:pt idx="2004">
                  <c:v>-0.7</c:v>
                </c:pt>
                <c:pt idx="2005">
                  <c:v>-0.57999999999999974</c:v>
                </c:pt>
                <c:pt idx="2006">
                  <c:v>-0.11999999999999993</c:v>
                </c:pt>
                <c:pt idx="2007">
                  <c:v>-0.51999999999999991</c:v>
                </c:pt>
                <c:pt idx="2008">
                  <c:v>-0.61999999999999988</c:v>
                </c:pt>
                <c:pt idx="2009">
                  <c:v>-0.4799999999999997</c:v>
                </c:pt>
                <c:pt idx="2010">
                  <c:v>-0.35999999999999976</c:v>
                </c:pt>
                <c:pt idx="2011">
                  <c:v>-0.58000000000000007</c:v>
                </c:pt>
                <c:pt idx="2012">
                  <c:v>-0.1</c:v>
                </c:pt>
                <c:pt idx="2013">
                  <c:v>3.9999999999999855E-2</c:v>
                </c:pt>
                <c:pt idx="2014">
                  <c:v>-0.24000000000000057</c:v>
                </c:pt>
                <c:pt idx="2015">
                  <c:v>-0.10000000000000035</c:v>
                </c:pt>
                <c:pt idx="2016">
                  <c:v>0.43999999999999984</c:v>
                </c:pt>
                <c:pt idx="2017">
                  <c:v>0.31999999999999956</c:v>
                </c:pt>
                <c:pt idx="2018">
                  <c:v>0.53999999999999981</c:v>
                </c:pt>
                <c:pt idx="2019">
                  <c:v>0.78</c:v>
                </c:pt>
                <c:pt idx="2020">
                  <c:v>0.93999999999999984</c:v>
                </c:pt>
                <c:pt idx="2021">
                  <c:v>0.61999999999999988</c:v>
                </c:pt>
                <c:pt idx="2022">
                  <c:v>0.44000000000000022</c:v>
                </c:pt>
                <c:pt idx="2023">
                  <c:v>0.54000000000000026</c:v>
                </c:pt>
                <c:pt idx="2024">
                  <c:v>0.18000000000000008</c:v>
                </c:pt>
                <c:pt idx="2025">
                  <c:v>-0.1</c:v>
                </c:pt>
                <c:pt idx="2026">
                  <c:v>-0.44000000000000022</c:v>
                </c:pt>
                <c:pt idx="2027">
                  <c:v>-0.48000000000000043</c:v>
                </c:pt>
                <c:pt idx="2028">
                  <c:v>-0.76000000000000045</c:v>
                </c:pt>
                <c:pt idx="2029">
                  <c:v>-0.80000000000000038</c:v>
                </c:pt>
                <c:pt idx="2030">
                  <c:v>-1.1200000000000003</c:v>
                </c:pt>
                <c:pt idx="2031">
                  <c:v>-1.2400000000000002</c:v>
                </c:pt>
                <c:pt idx="2032">
                  <c:v>-1.2400000000000002</c:v>
                </c:pt>
                <c:pt idx="2033">
                  <c:v>-1.36</c:v>
                </c:pt>
                <c:pt idx="2034">
                  <c:v>-1.2600000000000002</c:v>
                </c:pt>
                <c:pt idx="2035">
                  <c:v>-0.8600000000000001</c:v>
                </c:pt>
                <c:pt idx="2036">
                  <c:v>-0.32000000000000028</c:v>
                </c:pt>
                <c:pt idx="2037">
                  <c:v>-0.14000000000000021</c:v>
                </c:pt>
                <c:pt idx="2038">
                  <c:v>-0.10000000000000035</c:v>
                </c:pt>
                <c:pt idx="2039">
                  <c:v>0.25999999999999945</c:v>
                </c:pt>
                <c:pt idx="2040">
                  <c:v>9.9999999999999645E-2</c:v>
                </c:pt>
                <c:pt idx="2041">
                  <c:v>-0.40000000000000036</c:v>
                </c:pt>
                <c:pt idx="2042">
                  <c:v>-0.42000000000000026</c:v>
                </c:pt>
                <c:pt idx="2043">
                  <c:v>-0.42000000000000026</c:v>
                </c:pt>
                <c:pt idx="2044">
                  <c:v>-0.74000000000000021</c:v>
                </c:pt>
                <c:pt idx="2045">
                  <c:v>-0.5800000000000004</c:v>
                </c:pt>
                <c:pt idx="2046">
                  <c:v>-0.28000000000000042</c:v>
                </c:pt>
                <c:pt idx="2047">
                  <c:v>-0.28000000000000042</c:v>
                </c:pt>
                <c:pt idx="2048">
                  <c:v>-0.22000000000000028</c:v>
                </c:pt>
                <c:pt idx="2049">
                  <c:v>-0.42000000000000026</c:v>
                </c:pt>
                <c:pt idx="2050">
                  <c:v>-0.62000000000000033</c:v>
                </c:pt>
                <c:pt idx="2051">
                  <c:v>-0.6</c:v>
                </c:pt>
                <c:pt idx="2052">
                  <c:v>-0.4</c:v>
                </c:pt>
                <c:pt idx="2053">
                  <c:v>-0.3</c:v>
                </c:pt>
                <c:pt idx="2054">
                  <c:v>4.0000000000000216E-2</c:v>
                </c:pt>
                <c:pt idx="2055">
                  <c:v>0.6</c:v>
                </c:pt>
                <c:pt idx="2056">
                  <c:v>0.56000000000000016</c:v>
                </c:pt>
                <c:pt idx="2057">
                  <c:v>-3.9999999999999855E-2</c:v>
                </c:pt>
                <c:pt idx="2058">
                  <c:v>3.9999999999999855E-2</c:v>
                </c:pt>
                <c:pt idx="2059">
                  <c:v>-0.44000000000000022</c:v>
                </c:pt>
                <c:pt idx="2060">
                  <c:v>-1.1000000000000003</c:v>
                </c:pt>
                <c:pt idx="2061">
                  <c:v>-1.1400000000000006</c:v>
                </c:pt>
                <c:pt idx="2062">
                  <c:v>-0.84000000000000019</c:v>
                </c:pt>
                <c:pt idx="2063">
                  <c:v>-1.28</c:v>
                </c:pt>
                <c:pt idx="2064">
                  <c:v>-0.88000000000000012</c:v>
                </c:pt>
                <c:pt idx="2065">
                  <c:v>-0.7</c:v>
                </c:pt>
                <c:pt idx="2066">
                  <c:v>-0.55999999999999983</c:v>
                </c:pt>
                <c:pt idx="2067">
                  <c:v>-0.43999999999999984</c:v>
                </c:pt>
                <c:pt idx="2068">
                  <c:v>-3.9999999999999501E-2</c:v>
                </c:pt>
                <c:pt idx="2069">
                  <c:v>0.20000000000000034</c:v>
                </c:pt>
                <c:pt idx="2070">
                  <c:v>6.0000000000000497E-2</c:v>
                </c:pt>
                <c:pt idx="2071">
                  <c:v>-0.13999999999999985</c:v>
                </c:pt>
                <c:pt idx="2072">
                  <c:v>-6.0000000000000143E-2</c:v>
                </c:pt>
                <c:pt idx="2073">
                  <c:v>-0.18000000000000044</c:v>
                </c:pt>
                <c:pt idx="2074">
                  <c:v>-0.38000000000000045</c:v>
                </c:pt>
                <c:pt idx="2075">
                  <c:v>-8.0000000000000432E-2</c:v>
                </c:pt>
                <c:pt idx="2076">
                  <c:v>-0.22000000000000028</c:v>
                </c:pt>
                <c:pt idx="2077">
                  <c:v>-0.38000000000000006</c:v>
                </c:pt>
                <c:pt idx="2078">
                  <c:v>-0.36000000000000015</c:v>
                </c:pt>
                <c:pt idx="2079">
                  <c:v>-0.24000000000000021</c:v>
                </c:pt>
                <c:pt idx="2080">
                  <c:v>-0.56000000000000016</c:v>
                </c:pt>
                <c:pt idx="2081">
                  <c:v>-0.10000000000000035</c:v>
                </c:pt>
                <c:pt idx="2082">
                  <c:v>-0.10000000000000071</c:v>
                </c:pt>
                <c:pt idx="2083">
                  <c:v>-0.12000000000000063</c:v>
                </c:pt>
                <c:pt idx="2084">
                  <c:v>-0.62000000000000066</c:v>
                </c:pt>
                <c:pt idx="2085">
                  <c:v>-0.94000000000000061</c:v>
                </c:pt>
                <c:pt idx="2086">
                  <c:v>-0.96000000000000019</c:v>
                </c:pt>
                <c:pt idx="2087">
                  <c:v>-0.68</c:v>
                </c:pt>
                <c:pt idx="2088">
                  <c:v>-0.58000000000000007</c:v>
                </c:pt>
                <c:pt idx="2089">
                  <c:v>-0.11999999999999993</c:v>
                </c:pt>
                <c:pt idx="2090">
                  <c:v>0.32000000000000028</c:v>
                </c:pt>
                <c:pt idx="2091">
                  <c:v>0.21999999999999992</c:v>
                </c:pt>
                <c:pt idx="2092">
                  <c:v>0.31999999999999995</c:v>
                </c:pt>
                <c:pt idx="2093">
                  <c:v>0.58000000000000007</c:v>
                </c:pt>
                <c:pt idx="2094">
                  <c:v>0.68</c:v>
                </c:pt>
                <c:pt idx="2095">
                  <c:v>0.71999999999999953</c:v>
                </c:pt>
                <c:pt idx="2096">
                  <c:v>0.4599999999999998</c:v>
                </c:pt>
                <c:pt idx="2097">
                  <c:v>0.13999999999999985</c:v>
                </c:pt>
                <c:pt idx="2098">
                  <c:v>-0.10000000000000035</c:v>
                </c:pt>
                <c:pt idx="2099">
                  <c:v>-0.24000000000000057</c:v>
                </c:pt>
                <c:pt idx="2100">
                  <c:v>-8.0000000000000432E-2</c:v>
                </c:pt>
                <c:pt idx="2101">
                  <c:v>1.999999999999922E-2</c:v>
                </c:pt>
                <c:pt idx="2102">
                  <c:v>0.13999999999999915</c:v>
                </c:pt>
                <c:pt idx="2103">
                  <c:v>0.29999999999999927</c:v>
                </c:pt>
                <c:pt idx="2104">
                  <c:v>0.11999999999999958</c:v>
                </c:pt>
                <c:pt idx="2105">
                  <c:v>-0.18000000000000044</c:v>
                </c:pt>
                <c:pt idx="2106">
                  <c:v>-0.36000000000000015</c:v>
                </c:pt>
                <c:pt idx="2107">
                  <c:v>-0.61999999999999988</c:v>
                </c:pt>
                <c:pt idx="2108">
                  <c:v>-0.93999999999999984</c:v>
                </c:pt>
                <c:pt idx="2109">
                  <c:v>-0.83999999999999986</c:v>
                </c:pt>
                <c:pt idx="2110">
                  <c:v>-0.61999999999999988</c:v>
                </c:pt>
                <c:pt idx="2111">
                  <c:v>-0.19999999999999965</c:v>
                </c:pt>
                <c:pt idx="2112">
                  <c:v>-1.9999999999999928E-2</c:v>
                </c:pt>
                <c:pt idx="2113">
                  <c:v>0.43999999999999984</c:v>
                </c:pt>
                <c:pt idx="2114">
                  <c:v>0.15999999999999978</c:v>
                </c:pt>
                <c:pt idx="2115">
                  <c:v>-1.9999999999999928E-2</c:v>
                </c:pt>
                <c:pt idx="2116">
                  <c:v>-0.18000000000000008</c:v>
                </c:pt>
                <c:pt idx="2117">
                  <c:v>0.16000000000000014</c:v>
                </c:pt>
                <c:pt idx="2118">
                  <c:v>-8.0000000000000071E-2</c:v>
                </c:pt>
                <c:pt idx="2119">
                  <c:v>3.9999999999999855E-2</c:v>
                </c:pt>
                <c:pt idx="2120">
                  <c:v>0.19999999999999965</c:v>
                </c:pt>
                <c:pt idx="2121">
                  <c:v>7.9999999999999363E-2</c:v>
                </c:pt>
                <c:pt idx="2122">
                  <c:v>-0.10000000000000071</c:v>
                </c:pt>
                <c:pt idx="2123">
                  <c:v>-0.10000000000000035</c:v>
                </c:pt>
                <c:pt idx="2124">
                  <c:v>-4.0000000000000216E-2</c:v>
                </c:pt>
                <c:pt idx="2125">
                  <c:v>3.9999999999999855E-2</c:v>
                </c:pt>
                <c:pt idx="2126">
                  <c:v>-3.9999999999999855E-2</c:v>
                </c:pt>
                <c:pt idx="2127">
                  <c:v>-7.999999999999971E-2</c:v>
                </c:pt>
                <c:pt idx="2128">
                  <c:v>-0.1</c:v>
                </c:pt>
                <c:pt idx="2129">
                  <c:v>-3.9999999999999855E-2</c:v>
                </c:pt>
                <c:pt idx="2130">
                  <c:v>-0.27999999999999969</c:v>
                </c:pt>
                <c:pt idx="2131">
                  <c:v>0.12000000000000029</c:v>
                </c:pt>
                <c:pt idx="2132">
                  <c:v>-0.27999999999999969</c:v>
                </c:pt>
                <c:pt idx="2133">
                  <c:v>-0.39999999999999963</c:v>
                </c:pt>
                <c:pt idx="2134">
                  <c:v>-0.61999999999999988</c:v>
                </c:pt>
                <c:pt idx="2135">
                  <c:v>-0.58000000000000007</c:v>
                </c:pt>
                <c:pt idx="2136">
                  <c:v>-1.08</c:v>
                </c:pt>
                <c:pt idx="2137">
                  <c:v>-0.72000000000000031</c:v>
                </c:pt>
                <c:pt idx="2138">
                  <c:v>-0.62000000000000033</c:v>
                </c:pt>
                <c:pt idx="2139">
                  <c:v>-0.56000000000000016</c:v>
                </c:pt>
                <c:pt idx="2140">
                  <c:v>-0.76000000000000012</c:v>
                </c:pt>
                <c:pt idx="2141">
                  <c:v>-0.52000000000000024</c:v>
                </c:pt>
                <c:pt idx="2142">
                  <c:v>-0.62000000000000033</c:v>
                </c:pt>
                <c:pt idx="2143">
                  <c:v>-0.72000000000000031</c:v>
                </c:pt>
                <c:pt idx="2144">
                  <c:v>-0.72000000000000031</c:v>
                </c:pt>
                <c:pt idx="2145">
                  <c:v>-0.38000000000000006</c:v>
                </c:pt>
                <c:pt idx="2146">
                  <c:v>-0.54000000000000026</c:v>
                </c:pt>
                <c:pt idx="2147">
                  <c:v>-0.28000000000000008</c:v>
                </c:pt>
                <c:pt idx="2148">
                  <c:v>-0.33999999999999986</c:v>
                </c:pt>
                <c:pt idx="2149">
                  <c:v>-0.21999999999999958</c:v>
                </c:pt>
                <c:pt idx="2150">
                  <c:v>-0.4399999999999995</c:v>
                </c:pt>
                <c:pt idx="2151">
                  <c:v>-3.9999999999999501E-2</c:v>
                </c:pt>
                <c:pt idx="2152">
                  <c:v>-0.33999999999999952</c:v>
                </c:pt>
                <c:pt idx="2153">
                  <c:v>-0.17999999999999972</c:v>
                </c:pt>
                <c:pt idx="2154">
                  <c:v>-0.15999999999999978</c:v>
                </c:pt>
                <c:pt idx="2155">
                  <c:v>-0.2</c:v>
                </c:pt>
                <c:pt idx="2156">
                  <c:v>-0.57999999999999974</c:v>
                </c:pt>
                <c:pt idx="2157">
                  <c:v>-0.59999999999999964</c:v>
                </c:pt>
                <c:pt idx="2158">
                  <c:v>-0.63999999999999946</c:v>
                </c:pt>
                <c:pt idx="2159">
                  <c:v>-0.59999999999999964</c:v>
                </c:pt>
                <c:pt idx="2160">
                  <c:v>-0.43999999999999984</c:v>
                </c:pt>
                <c:pt idx="2161">
                  <c:v>-0.54000000000000026</c:v>
                </c:pt>
                <c:pt idx="2162">
                  <c:v>-0.22000000000000028</c:v>
                </c:pt>
                <c:pt idx="2163">
                  <c:v>-0.16000000000000014</c:v>
                </c:pt>
                <c:pt idx="2164">
                  <c:v>-2.0000000000000285E-2</c:v>
                </c:pt>
                <c:pt idx="2165">
                  <c:v>0.15999999999999978</c:v>
                </c:pt>
                <c:pt idx="2166">
                  <c:v>0.53999999999999981</c:v>
                </c:pt>
                <c:pt idx="2167">
                  <c:v>0.28000000000000008</c:v>
                </c:pt>
                <c:pt idx="2168">
                  <c:v>0.55999999999999983</c:v>
                </c:pt>
                <c:pt idx="2169">
                  <c:v>0.25999999999999979</c:v>
                </c:pt>
                <c:pt idx="2170">
                  <c:v>-6.0000000000000143E-2</c:v>
                </c:pt>
                <c:pt idx="2171">
                  <c:v>-0.23999999999999985</c:v>
                </c:pt>
                <c:pt idx="2172">
                  <c:v>-0.5</c:v>
                </c:pt>
                <c:pt idx="2173">
                  <c:v>-1.1199999999999999</c:v>
                </c:pt>
                <c:pt idx="2174">
                  <c:v>-0.95999999999999974</c:v>
                </c:pt>
                <c:pt idx="2175">
                  <c:v>-1.1199999999999999</c:v>
                </c:pt>
                <c:pt idx="2176">
                  <c:v>-1.3</c:v>
                </c:pt>
                <c:pt idx="2177">
                  <c:v>-1.1800000000000002</c:v>
                </c:pt>
                <c:pt idx="2178">
                  <c:v>-1.1400000000000001</c:v>
                </c:pt>
                <c:pt idx="2179">
                  <c:v>-1.3800000000000003</c:v>
                </c:pt>
                <c:pt idx="2180">
                  <c:v>-1.1600000000000001</c:v>
                </c:pt>
                <c:pt idx="2181">
                  <c:v>-0.9</c:v>
                </c:pt>
                <c:pt idx="2182">
                  <c:v>-0.72</c:v>
                </c:pt>
                <c:pt idx="2183">
                  <c:v>-0.71999999999999953</c:v>
                </c:pt>
                <c:pt idx="2184">
                  <c:v>-0.71999999999999953</c:v>
                </c:pt>
                <c:pt idx="2185">
                  <c:v>-0.73999999999999988</c:v>
                </c:pt>
                <c:pt idx="2186">
                  <c:v>-0.91999999999999993</c:v>
                </c:pt>
                <c:pt idx="2187">
                  <c:v>-0.9</c:v>
                </c:pt>
                <c:pt idx="2188">
                  <c:v>-0.78</c:v>
                </c:pt>
                <c:pt idx="2189">
                  <c:v>-0.41999999999999993</c:v>
                </c:pt>
                <c:pt idx="2190">
                  <c:v>-0.35999999999999976</c:v>
                </c:pt>
                <c:pt idx="2191">
                  <c:v>-0.18000000000000008</c:v>
                </c:pt>
                <c:pt idx="2192">
                  <c:v>-0.38000000000000006</c:v>
                </c:pt>
                <c:pt idx="2193">
                  <c:v>-0.78</c:v>
                </c:pt>
                <c:pt idx="2194">
                  <c:v>-1</c:v>
                </c:pt>
                <c:pt idx="2195">
                  <c:v>-1.2</c:v>
                </c:pt>
                <c:pt idx="2196">
                  <c:v>-1.3599999999999999</c:v>
                </c:pt>
                <c:pt idx="2197">
                  <c:v>-1.02</c:v>
                </c:pt>
                <c:pt idx="2198">
                  <c:v>-0.6</c:v>
                </c:pt>
                <c:pt idx="2199">
                  <c:v>-0.4599999999999998</c:v>
                </c:pt>
                <c:pt idx="2200">
                  <c:v>-0.23999999999999949</c:v>
                </c:pt>
                <c:pt idx="2201">
                  <c:v>-0.17999999999999972</c:v>
                </c:pt>
                <c:pt idx="2202">
                  <c:v>-0.21999999999999958</c:v>
                </c:pt>
                <c:pt idx="2203">
                  <c:v>-5.999999999999979E-2</c:v>
                </c:pt>
                <c:pt idx="2204">
                  <c:v>-0.15999999999999978</c:v>
                </c:pt>
                <c:pt idx="2205">
                  <c:v>0</c:v>
                </c:pt>
                <c:pt idx="2206">
                  <c:v>0.32000000000000028</c:v>
                </c:pt>
                <c:pt idx="2207">
                  <c:v>0.62000000000000033</c:v>
                </c:pt>
                <c:pt idx="2208">
                  <c:v>0.7000000000000004</c:v>
                </c:pt>
                <c:pt idx="2209">
                  <c:v>0.78</c:v>
                </c:pt>
                <c:pt idx="2210">
                  <c:v>0.46000000000000013</c:v>
                </c:pt>
                <c:pt idx="2211">
                  <c:v>0.51999999999999991</c:v>
                </c:pt>
                <c:pt idx="2212">
                  <c:v>0.15999999999999978</c:v>
                </c:pt>
                <c:pt idx="2213">
                  <c:v>1.9999999999999928E-2</c:v>
                </c:pt>
                <c:pt idx="2214">
                  <c:v>-1.9999999999999928E-2</c:v>
                </c:pt>
                <c:pt idx="2215">
                  <c:v>0.11999999999999993</c:v>
                </c:pt>
                <c:pt idx="2216">
                  <c:v>0.18000000000000008</c:v>
                </c:pt>
                <c:pt idx="2217">
                  <c:v>-0.11999999999999993</c:v>
                </c:pt>
                <c:pt idx="2218">
                  <c:v>-0.6</c:v>
                </c:pt>
                <c:pt idx="2219">
                  <c:v>-0.5800000000000004</c:v>
                </c:pt>
                <c:pt idx="2220">
                  <c:v>-0.30000000000000071</c:v>
                </c:pt>
                <c:pt idx="2221">
                  <c:v>-0.52000000000000068</c:v>
                </c:pt>
                <c:pt idx="2222">
                  <c:v>-2.0000000000000639E-2</c:v>
                </c:pt>
                <c:pt idx="2223">
                  <c:v>0.3999999999999993</c:v>
                </c:pt>
                <c:pt idx="2224">
                  <c:v>0.25999999999999979</c:v>
                </c:pt>
                <c:pt idx="2225">
                  <c:v>0.3</c:v>
                </c:pt>
                <c:pt idx="2226">
                  <c:v>5.999999999999979E-2</c:v>
                </c:pt>
                <c:pt idx="2227">
                  <c:v>-0.16000000000000014</c:v>
                </c:pt>
                <c:pt idx="2228">
                  <c:v>0</c:v>
                </c:pt>
                <c:pt idx="2229">
                  <c:v>0.17999999999999972</c:v>
                </c:pt>
                <c:pt idx="2230">
                  <c:v>-6.0000000000000143E-2</c:v>
                </c:pt>
                <c:pt idx="2231">
                  <c:v>0.15999999999999978</c:v>
                </c:pt>
                <c:pt idx="2232">
                  <c:v>0.15999999999999978</c:v>
                </c:pt>
                <c:pt idx="2233">
                  <c:v>-6.0000000000000497E-2</c:v>
                </c:pt>
                <c:pt idx="2234">
                  <c:v>0.39999999999999963</c:v>
                </c:pt>
                <c:pt idx="2235">
                  <c:v>0.75999999999999979</c:v>
                </c:pt>
                <c:pt idx="2236">
                  <c:v>0.9</c:v>
                </c:pt>
                <c:pt idx="2237">
                  <c:v>1.1000000000000001</c:v>
                </c:pt>
                <c:pt idx="2238">
                  <c:v>1.4200000000000004</c:v>
                </c:pt>
                <c:pt idx="2239">
                  <c:v>1.2200000000000002</c:v>
                </c:pt>
                <c:pt idx="2240">
                  <c:v>1.1199999999999999</c:v>
                </c:pt>
                <c:pt idx="2241">
                  <c:v>0.95999999999999974</c:v>
                </c:pt>
                <c:pt idx="2242">
                  <c:v>0.72</c:v>
                </c:pt>
                <c:pt idx="2243">
                  <c:v>0.4599999999999998</c:v>
                </c:pt>
                <c:pt idx="2244">
                  <c:v>0.59999999999999964</c:v>
                </c:pt>
                <c:pt idx="2245">
                  <c:v>0.29999999999999966</c:v>
                </c:pt>
                <c:pt idx="2246">
                  <c:v>0.39999999999999963</c:v>
                </c:pt>
                <c:pt idx="2247">
                  <c:v>0.5799999999999994</c:v>
                </c:pt>
                <c:pt idx="2248">
                  <c:v>0.63999999999999946</c:v>
                </c:pt>
                <c:pt idx="2249">
                  <c:v>0.31999999999999956</c:v>
                </c:pt>
                <c:pt idx="2250">
                  <c:v>0.31999999999999995</c:v>
                </c:pt>
                <c:pt idx="2251">
                  <c:v>0.33999999999999986</c:v>
                </c:pt>
                <c:pt idx="2252">
                  <c:v>0.51999999999999991</c:v>
                </c:pt>
                <c:pt idx="2253">
                  <c:v>0.85999999999999976</c:v>
                </c:pt>
                <c:pt idx="2254">
                  <c:v>0.88000000000000012</c:v>
                </c:pt>
                <c:pt idx="2255">
                  <c:v>0.97999999999999976</c:v>
                </c:pt>
                <c:pt idx="2256">
                  <c:v>0.6399999999999999</c:v>
                </c:pt>
                <c:pt idx="2257">
                  <c:v>0.68</c:v>
                </c:pt>
                <c:pt idx="2258">
                  <c:v>0.48000000000000043</c:v>
                </c:pt>
                <c:pt idx="2259">
                  <c:v>0.40000000000000036</c:v>
                </c:pt>
                <c:pt idx="2260">
                  <c:v>0.50000000000000033</c:v>
                </c:pt>
                <c:pt idx="2261">
                  <c:v>0.88000000000000045</c:v>
                </c:pt>
                <c:pt idx="2262">
                  <c:v>0.51999999999999991</c:v>
                </c:pt>
                <c:pt idx="2263">
                  <c:v>0.51999999999999957</c:v>
                </c:pt>
                <c:pt idx="2264">
                  <c:v>0.33999999999999952</c:v>
                </c:pt>
                <c:pt idx="2265">
                  <c:v>0.41999999999999921</c:v>
                </c:pt>
                <c:pt idx="2266">
                  <c:v>0.13999999999999915</c:v>
                </c:pt>
                <c:pt idx="2267">
                  <c:v>1.9999999999999574E-2</c:v>
                </c:pt>
                <c:pt idx="2268">
                  <c:v>-0.18000000000000044</c:v>
                </c:pt>
                <c:pt idx="2269">
                  <c:v>0.15999999999999942</c:v>
                </c:pt>
                <c:pt idx="2270">
                  <c:v>0.16000000000000014</c:v>
                </c:pt>
                <c:pt idx="2271">
                  <c:v>0.67999999999999972</c:v>
                </c:pt>
                <c:pt idx="2272">
                  <c:v>0.65999999999999948</c:v>
                </c:pt>
                <c:pt idx="2273">
                  <c:v>0.7</c:v>
                </c:pt>
                <c:pt idx="2274">
                  <c:v>0.7</c:v>
                </c:pt>
                <c:pt idx="2275">
                  <c:v>0.53999999999999915</c:v>
                </c:pt>
                <c:pt idx="2276">
                  <c:v>-6.0000000000000143E-2</c:v>
                </c:pt>
                <c:pt idx="2277">
                  <c:v>0.13999999999999985</c:v>
                </c:pt>
                <c:pt idx="2278">
                  <c:v>0.11999999999999958</c:v>
                </c:pt>
                <c:pt idx="2279">
                  <c:v>-0.22000000000000028</c:v>
                </c:pt>
                <c:pt idx="2280">
                  <c:v>0.18000000000000044</c:v>
                </c:pt>
                <c:pt idx="2281">
                  <c:v>0.6</c:v>
                </c:pt>
                <c:pt idx="2282">
                  <c:v>0.62000000000000033</c:v>
                </c:pt>
                <c:pt idx="2283">
                  <c:v>0.8</c:v>
                </c:pt>
                <c:pt idx="2284">
                  <c:v>0.71999999999999953</c:v>
                </c:pt>
                <c:pt idx="2285">
                  <c:v>0.53999999999999915</c:v>
                </c:pt>
                <c:pt idx="2286">
                  <c:v>0.67999999999999905</c:v>
                </c:pt>
                <c:pt idx="2287">
                  <c:v>0.57999999999999896</c:v>
                </c:pt>
                <c:pt idx="2288">
                  <c:v>0.33999999999999914</c:v>
                </c:pt>
                <c:pt idx="2289">
                  <c:v>0.53999999999999915</c:v>
                </c:pt>
                <c:pt idx="2290">
                  <c:v>-0.26000000000000084</c:v>
                </c:pt>
                <c:pt idx="2291">
                  <c:v>-0.64000000000000057</c:v>
                </c:pt>
                <c:pt idx="2292">
                  <c:v>-0.80000000000000071</c:v>
                </c:pt>
                <c:pt idx="2293">
                  <c:v>-0.94000000000000061</c:v>
                </c:pt>
                <c:pt idx="2294">
                  <c:v>-0.84000000000000052</c:v>
                </c:pt>
                <c:pt idx="2295">
                  <c:v>-0.5800000000000004</c:v>
                </c:pt>
                <c:pt idx="2296">
                  <c:v>-0.62000000000000033</c:v>
                </c:pt>
                <c:pt idx="2297">
                  <c:v>-0.3</c:v>
                </c:pt>
                <c:pt idx="2298">
                  <c:v>0.26000000000000012</c:v>
                </c:pt>
                <c:pt idx="2299">
                  <c:v>0.42000000000000026</c:v>
                </c:pt>
                <c:pt idx="2300">
                  <c:v>0.80000000000000071</c:v>
                </c:pt>
                <c:pt idx="2301">
                  <c:v>0.86000000000000087</c:v>
                </c:pt>
                <c:pt idx="2302">
                  <c:v>0.94000000000000061</c:v>
                </c:pt>
                <c:pt idx="2303">
                  <c:v>0.98000000000000043</c:v>
                </c:pt>
                <c:pt idx="2304">
                  <c:v>1.1600000000000008</c:v>
                </c:pt>
                <c:pt idx="2305">
                  <c:v>1.4800000000000004</c:v>
                </c:pt>
                <c:pt idx="2306">
                  <c:v>1.5399999999999998</c:v>
                </c:pt>
                <c:pt idx="2307">
                  <c:v>1.2400000000000007</c:v>
                </c:pt>
                <c:pt idx="2308">
                  <c:v>1.5400000000000005</c:v>
                </c:pt>
                <c:pt idx="2309">
                  <c:v>1.8200000000000003</c:v>
                </c:pt>
                <c:pt idx="2310">
                  <c:v>1.9200000000000004</c:v>
                </c:pt>
                <c:pt idx="2311">
                  <c:v>2.4</c:v>
                </c:pt>
                <c:pt idx="2312">
                  <c:v>2.9999999999999991</c:v>
                </c:pt>
                <c:pt idx="2313">
                  <c:v>2.8999999999999995</c:v>
                </c:pt>
                <c:pt idx="2314">
                  <c:v>2.6599999999999993</c:v>
                </c:pt>
                <c:pt idx="2315">
                  <c:v>2.2799999999999998</c:v>
                </c:pt>
                <c:pt idx="2316">
                  <c:v>2.2600000000000002</c:v>
                </c:pt>
                <c:pt idx="2317">
                  <c:v>2.2000000000000002</c:v>
                </c:pt>
                <c:pt idx="2318">
                  <c:v>2.04</c:v>
                </c:pt>
                <c:pt idx="2319">
                  <c:v>2.16</c:v>
                </c:pt>
                <c:pt idx="2320">
                  <c:v>2.1400000000000006</c:v>
                </c:pt>
                <c:pt idx="2321">
                  <c:v>1.86</c:v>
                </c:pt>
                <c:pt idx="2322">
                  <c:v>1.8000000000000007</c:v>
                </c:pt>
                <c:pt idx="2323">
                  <c:v>1.3399999999999999</c:v>
                </c:pt>
                <c:pt idx="2324">
                  <c:v>0.91999999999999882</c:v>
                </c:pt>
                <c:pt idx="2325">
                  <c:v>0.49999999999999856</c:v>
                </c:pt>
                <c:pt idx="2326">
                  <c:v>0.23999999999999916</c:v>
                </c:pt>
                <c:pt idx="2327">
                  <c:v>-0.30000000000000143</c:v>
                </c:pt>
                <c:pt idx="2328">
                  <c:v>-0.36000000000000087</c:v>
                </c:pt>
                <c:pt idx="2329">
                  <c:v>-0.52000000000000024</c:v>
                </c:pt>
                <c:pt idx="2330">
                  <c:v>-0.17999999999999972</c:v>
                </c:pt>
                <c:pt idx="2331">
                  <c:v>-0.27999999999999969</c:v>
                </c:pt>
                <c:pt idx="2332">
                  <c:v>-5.9999999999999429E-2</c:v>
                </c:pt>
                <c:pt idx="2333">
                  <c:v>-0.21999999999999886</c:v>
                </c:pt>
                <c:pt idx="2334">
                  <c:v>-0.41999999999999887</c:v>
                </c:pt>
                <c:pt idx="2335">
                  <c:v>-0.57999999999999974</c:v>
                </c:pt>
                <c:pt idx="2336">
                  <c:v>-0.41999999999999887</c:v>
                </c:pt>
                <c:pt idx="2337">
                  <c:v>-0.67999999999999827</c:v>
                </c:pt>
                <c:pt idx="2338">
                  <c:v>-0.39999999999999858</c:v>
                </c:pt>
                <c:pt idx="2339">
                  <c:v>-0.11999999999999886</c:v>
                </c:pt>
                <c:pt idx="2340">
                  <c:v>-0.11999999999999886</c:v>
                </c:pt>
                <c:pt idx="2341">
                  <c:v>-9.9999999999998576E-2</c:v>
                </c:pt>
                <c:pt idx="2342">
                  <c:v>4.000000000000057E-2</c:v>
                </c:pt>
                <c:pt idx="2343">
                  <c:v>7.999999999999971E-2</c:v>
                </c:pt>
                <c:pt idx="2344">
                  <c:v>0.24000000000000057</c:v>
                </c:pt>
                <c:pt idx="2345">
                  <c:v>0.7</c:v>
                </c:pt>
                <c:pt idx="2346">
                  <c:v>0.63999999999999913</c:v>
                </c:pt>
                <c:pt idx="2347">
                  <c:v>0.97999999999999976</c:v>
                </c:pt>
                <c:pt idx="2348">
                  <c:v>1.3600000000000008</c:v>
                </c:pt>
                <c:pt idx="2349">
                  <c:v>0.92000000000000026</c:v>
                </c:pt>
                <c:pt idx="2350">
                  <c:v>0.80000000000000138</c:v>
                </c:pt>
                <c:pt idx="2351">
                  <c:v>0.96000000000000085</c:v>
                </c:pt>
                <c:pt idx="2352">
                  <c:v>0.74000000000000055</c:v>
                </c:pt>
                <c:pt idx="2353">
                  <c:v>0.4799999999999997</c:v>
                </c:pt>
                <c:pt idx="2354">
                  <c:v>0.69999999999999862</c:v>
                </c:pt>
                <c:pt idx="2355">
                  <c:v>0.45999999999999802</c:v>
                </c:pt>
                <c:pt idx="2356">
                  <c:v>0.51999999999999746</c:v>
                </c:pt>
                <c:pt idx="2357">
                  <c:v>0.49999999999999717</c:v>
                </c:pt>
                <c:pt idx="2358">
                  <c:v>0.27999999999999686</c:v>
                </c:pt>
                <c:pt idx="2359">
                  <c:v>0.83999999999999775</c:v>
                </c:pt>
                <c:pt idx="2360">
                  <c:v>0.71999999999999742</c:v>
                </c:pt>
                <c:pt idx="2361">
                  <c:v>0.5999999999999972</c:v>
                </c:pt>
                <c:pt idx="2362">
                  <c:v>0.5999999999999972</c:v>
                </c:pt>
                <c:pt idx="2363">
                  <c:v>0.63999999999999768</c:v>
                </c:pt>
                <c:pt idx="2364">
                  <c:v>0.23999999999999772</c:v>
                </c:pt>
                <c:pt idx="2365">
                  <c:v>0.25999999999999801</c:v>
                </c:pt>
                <c:pt idx="2366">
                  <c:v>0.31999999999999884</c:v>
                </c:pt>
                <c:pt idx="2367">
                  <c:v>0.11999999999999886</c:v>
                </c:pt>
                <c:pt idx="2368">
                  <c:v>7.999999999999971E-2</c:v>
                </c:pt>
                <c:pt idx="2369">
                  <c:v>-0.25999999999999945</c:v>
                </c:pt>
                <c:pt idx="2370">
                  <c:v>-7.999999999999971E-2</c:v>
                </c:pt>
                <c:pt idx="2371">
                  <c:v>2.0000000000000285E-2</c:v>
                </c:pt>
                <c:pt idx="2372">
                  <c:v>-9.9999999999998576E-2</c:v>
                </c:pt>
                <c:pt idx="2373">
                  <c:v>0.28000000000000114</c:v>
                </c:pt>
                <c:pt idx="2374">
                  <c:v>0.12000000000000029</c:v>
                </c:pt>
                <c:pt idx="2375">
                  <c:v>7.999999999999971E-2</c:v>
                </c:pt>
                <c:pt idx="2376">
                  <c:v>-0.35999999999999943</c:v>
                </c:pt>
                <c:pt idx="2377">
                  <c:v>-2.0000000000000285E-2</c:v>
                </c:pt>
                <c:pt idx="2378">
                  <c:v>-4.000000000000057E-2</c:v>
                </c:pt>
                <c:pt idx="2379">
                  <c:v>7.999999999999971E-2</c:v>
                </c:pt>
                <c:pt idx="2380">
                  <c:v>-0.19999999999999857</c:v>
                </c:pt>
                <c:pt idx="2381">
                  <c:v>0.18000000000000113</c:v>
                </c:pt>
                <c:pt idx="2382">
                  <c:v>0.22000000000000169</c:v>
                </c:pt>
                <c:pt idx="2383">
                  <c:v>-0.2999999999999986</c:v>
                </c:pt>
                <c:pt idx="2384">
                  <c:v>4.0000000000001992E-2</c:v>
                </c:pt>
                <c:pt idx="2385">
                  <c:v>0.42000000000000171</c:v>
                </c:pt>
                <c:pt idx="2386">
                  <c:v>0.10000000000000142</c:v>
                </c:pt>
                <c:pt idx="2387">
                  <c:v>0.14000000000000057</c:v>
                </c:pt>
                <c:pt idx="2388">
                  <c:v>0.46000000000000085</c:v>
                </c:pt>
                <c:pt idx="2389">
                  <c:v>0.20000000000000143</c:v>
                </c:pt>
                <c:pt idx="2390">
                  <c:v>0.17999999999999972</c:v>
                </c:pt>
                <c:pt idx="2391">
                  <c:v>5.9999999999999429E-2</c:v>
                </c:pt>
                <c:pt idx="2392">
                  <c:v>-2.0000000000000285E-2</c:v>
                </c:pt>
                <c:pt idx="2393">
                  <c:v>-8.000000000000114E-2</c:v>
                </c:pt>
                <c:pt idx="2394">
                  <c:v>-0.20000000000000284</c:v>
                </c:pt>
                <c:pt idx="2395">
                  <c:v>-0.440000000000002</c:v>
                </c:pt>
                <c:pt idx="2396">
                  <c:v>-0.32000000000000173</c:v>
                </c:pt>
                <c:pt idx="2397">
                  <c:v>-0.66000000000000225</c:v>
                </c:pt>
                <c:pt idx="2398">
                  <c:v>-0.94000000000000061</c:v>
                </c:pt>
                <c:pt idx="2399">
                  <c:v>-1.0800000000000012</c:v>
                </c:pt>
                <c:pt idx="2400">
                  <c:v>-1.2600000000000009</c:v>
                </c:pt>
                <c:pt idx="2401">
                  <c:v>-1.1600000000000008</c:v>
                </c:pt>
                <c:pt idx="2402">
                  <c:v>-1.1000000000000001</c:v>
                </c:pt>
                <c:pt idx="2403">
                  <c:v>-0.86000000000000087</c:v>
                </c:pt>
                <c:pt idx="2404">
                  <c:v>-0.45999999999999941</c:v>
                </c:pt>
                <c:pt idx="2405">
                  <c:v>-0.1</c:v>
                </c:pt>
                <c:pt idx="2406">
                  <c:v>-0.15999999999999942</c:v>
                </c:pt>
                <c:pt idx="2407">
                  <c:v>-9.9999999999998576E-2</c:v>
                </c:pt>
                <c:pt idx="2408">
                  <c:v>0.18000000000000113</c:v>
                </c:pt>
                <c:pt idx="2409">
                  <c:v>0.18000000000000113</c:v>
                </c:pt>
                <c:pt idx="2410">
                  <c:v>4.0000000000001992E-2</c:v>
                </c:pt>
                <c:pt idx="2411">
                  <c:v>4.000000000000057E-2</c:v>
                </c:pt>
                <c:pt idx="2412">
                  <c:v>0.1799999999999983</c:v>
                </c:pt>
                <c:pt idx="2413">
                  <c:v>-0.48000000000000254</c:v>
                </c:pt>
                <c:pt idx="2414">
                  <c:v>-0.52000000000000313</c:v>
                </c:pt>
                <c:pt idx="2415">
                  <c:v>-0.44000000000000339</c:v>
                </c:pt>
                <c:pt idx="2416">
                  <c:v>-0.38000000000000256</c:v>
                </c:pt>
                <c:pt idx="2417">
                  <c:v>-0.52000000000000168</c:v>
                </c:pt>
                <c:pt idx="2418">
                  <c:v>-0.16000000000000086</c:v>
                </c:pt>
                <c:pt idx="2419">
                  <c:v>-0.44000000000000056</c:v>
                </c:pt>
                <c:pt idx="2420">
                  <c:v>-0.40000000000000141</c:v>
                </c:pt>
                <c:pt idx="2421">
                  <c:v>-0.56000000000000083</c:v>
                </c:pt>
                <c:pt idx="2422">
                  <c:v>-0.52000000000000024</c:v>
                </c:pt>
                <c:pt idx="2423">
                  <c:v>-0.62000000000000033</c:v>
                </c:pt>
                <c:pt idx="2424">
                  <c:v>-0.2</c:v>
                </c:pt>
                <c:pt idx="2425">
                  <c:v>-0.57999999999999974</c:v>
                </c:pt>
                <c:pt idx="2426">
                  <c:v>-0.57999999999999974</c:v>
                </c:pt>
                <c:pt idx="2427">
                  <c:v>-0.52000000000000024</c:v>
                </c:pt>
                <c:pt idx="2428">
                  <c:v>-0.62000000000000033</c:v>
                </c:pt>
                <c:pt idx="2429">
                  <c:v>-0.94000000000000061</c:v>
                </c:pt>
                <c:pt idx="2430">
                  <c:v>-0.63999999999999913</c:v>
                </c:pt>
                <c:pt idx="2431">
                  <c:v>-0.51999999999999891</c:v>
                </c:pt>
                <c:pt idx="2432">
                  <c:v>-0.31999999999999884</c:v>
                </c:pt>
                <c:pt idx="2433">
                  <c:v>-9.9999999999998576E-2</c:v>
                </c:pt>
                <c:pt idx="2434">
                  <c:v>2.0000000000001704E-2</c:v>
                </c:pt>
                <c:pt idx="2435">
                  <c:v>2.0000000000001704E-2</c:v>
                </c:pt>
                <c:pt idx="2436">
                  <c:v>-3.9999999999999147E-2</c:v>
                </c:pt>
                <c:pt idx="2437">
                  <c:v>-0.17999999999999972</c:v>
                </c:pt>
                <c:pt idx="2438">
                  <c:v>-0.17999999999999972</c:v>
                </c:pt>
                <c:pt idx="2439">
                  <c:v>-0.35999999999999943</c:v>
                </c:pt>
                <c:pt idx="2440">
                  <c:v>-0.37999999999999973</c:v>
                </c:pt>
                <c:pt idx="2441">
                  <c:v>-0.57999999999999974</c:v>
                </c:pt>
                <c:pt idx="2442">
                  <c:v>-0.71999999999999886</c:v>
                </c:pt>
                <c:pt idx="2443">
                  <c:v>-1.2199999999999989</c:v>
                </c:pt>
                <c:pt idx="2444">
                  <c:v>-1.0599999999999994</c:v>
                </c:pt>
                <c:pt idx="2445">
                  <c:v>-1.5599999999999994</c:v>
                </c:pt>
                <c:pt idx="2446">
                  <c:v>-1.4799999999999998</c:v>
                </c:pt>
                <c:pt idx="2447">
                  <c:v>-1.6200000000000003</c:v>
                </c:pt>
                <c:pt idx="2448">
                  <c:v>-1.2600000000000009</c:v>
                </c:pt>
                <c:pt idx="2449">
                  <c:v>-0.78000000000000114</c:v>
                </c:pt>
                <c:pt idx="2450">
                  <c:v>-0.48000000000000115</c:v>
                </c:pt>
                <c:pt idx="2451">
                  <c:v>-0.44000000000000056</c:v>
                </c:pt>
                <c:pt idx="2452">
                  <c:v>-6.0000000000000851E-2</c:v>
                </c:pt>
                <c:pt idx="2453">
                  <c:v>-0.1</c:v>
                </c:pt>
                <c:pt idx="2454">
                  <c:v>-0.36000000000000087</c:v>
                </c:pt>
                <c:pt idx="2455">
                  <c:v>-0.28000000000000258</c:v>
                </c:pt>
                <c:pt idx="2456">
                  <c:v>-0.34000000000000341</c:v>
                </c:pt>
                <c:pt idx="2457">
                  <c:v>-0.40000000000000285</c:v>
                </c:pt>
                <c:pt idx="2458">
                  <c:v>-0.34000000000000341</c:v>
                </c:pt>
                <c:pt idx="2459">
                  <c:v>-0.48000000000000115</c:v>
                </c:pt>
                <c:pt idx="2460">
                  <c:v>-0.12000000000000029</c:v>
                </c:pt>
                <c:pt idx="2461">
                  <c:v>8.000000000000114E-2</c:v>
                </c:pt>
                <c:pt idx="2462">
                  <c:v>-0.21999999999999886</c:v>
                </c:pt>
                <c:pt idx="2463">
                  <c:v>-0.21999999999999886</c:v>
                </c:pt>
                <c:pt idx="2464">
                  <c:v>-0.12000000000000029</c:v>
                </c:pt>
                <c:pt idx="2465">
                  <c:v>-0.55999999999999939</c:v>
                </c:pt>
                <c:pt idx="2466">
                  <c:v>-0.88000000000000111</c:v>
                </c:pt>
                <c:pt idx="2467">
                  <c:v>-0.68000000000000116</c:v>
                </c:pt>
                <c:pt idx="2468">
                  <c:v>-1.1000000000000014</c:v>
                </c:pt>
                <c:pt idx="2469">
                  <c:v>-1.5600000000000009</c:v>
                </c:pt>
                <c:pt idx="2470">
                  <c:v>-1.4400000000000006</c:v>
                </c:pt>
                <c:pt idx="2471">
                  <c:v>-1.1000000000000001</c:v>
                </c:pt>
                <c:pt idx="2472">
                  <c:v>-1.0599999999999994</c:v>
                </c:pt>
                <c:pt idx="2473">
                  <c:v>-0.63999999999999913</c:v>
                </c:pt>
                <c:pt idx="2474">
                  <c:v>-5.9999999999999429E-2</c:v>
                </c:pt>
                <c:pt idx="2475">
                  <c:v>-0.26000000000000084</c:v>
                </c:pt>
                <c:pt idx="2476">
                  <c:v>9.9999999999998576E-2</c:v>
                </c:pt>
                <c:pt idx="2477">
                  <c:v>0.49999999999999856</c:v>
                </c:pt>
                <c:pt idx="2478">
                  <c:v>0.63999999999999913</c:v>
                </c:pt>
                <c:pt idx="2479">
                  <c:v>0.2999999999999986</c:v>
                </c:pt>
                <c:pt idx="2480">
                  <c:v>0.45999999999999941</c:v>
                </c:pt>
                <c:pt idx="2481">
                  <c:v>0.16000000000000086</c:v>
                </c:pt>
                <c:pt idx="2482">
                  <c:v>-0.15999999999999942</c:v>
                </c:pt>
                <c:pt idx="2483">
                  <c:v>-3.9999999999999147E-2</c:v>
                </c:pt>
                <c:pt idx="2484">
                  <c:v>0.24000000000000057</c:v>
                </c:pt>
                <c:pt idx="2485">
                  <c:v>0.32000000000000028</c:v>
                </c:pt>
                <c:pt idx="2486">
                  <c:v>0.57999999999999974</c:v>
                </c:pt>
                <c:pt idx="2487">
                  <c:v>0.12000000000000029</c:v>
                </c:pt>
                <c:pt idx="2488">
                  <c:v>7.999999999999971E-2</c:v>
                </c:pt>
                <c:pt idx="2489">
                  <c:v>0.22000000000000028</c:v>
                </c:pt>
                <c:pt idx="2490">
                  <c:v>0.42000000000000026</c:v>
                </c:pt>
                <c:pt idx="2491">
                  <c:v>0.18000000000000113</c:v>
                </c:pt>
                <c:pt idx="2492">
                  <c:v>0.65999999999999948</c:v>
                </c:pt>
                <c:pt idx="2493">
                  <c:v>0.7399999999999991</c:v>
                </c:pt>
                <c:pt idx="2494">
                  <c:v>0.33999999999999914</c:v>
                </c:pt>
                <c:pt idx="2495">
                  <c:v>0.37999999999999828</c:v>
                </c:pt>
                <c:pt idx="2496">
                  <c:v>0.2999999999999986</c:v>
                </c:pt>
                <c:pt idx="2497">
                  <c:v>0.4</c:v>
                </c:pt>
                <c:pt idx="2498">
                  <c:v>0.15999999999999942</c:v>
                </c:pt>
                <c:pt idx="2499">
                  <c:v>0.59999999999999853</c:v>
                </c:pt>
                <c:pt idx="2500">
                  <c:v>0.57999999999999974</c:v>
                </c:pt>
                <c:pt idx="2501">
                  <c:v>0.41999999999999887</c:v>
                </c:pt>
                <c:pt idx="2502">
                  <c:v>1.9999999999998862E-2</c:v>
                </c:pt>
                <c:pt idx="2503">
                  <c:v>0.1</c:v>
                </c:pt>
                <c:pt idx="2504">
                  <c:v>-7.9999999999998295E-2</c:v>
                </c:pt>
                <c:pt idx="2505">
                  <c:v>-0.23999999999999916</c:v>
                </c:pt>
                <c:pt idx="2506">
                  <c:v>-5.9999999999999429E-2</c:v>
                </c:pt>
                <c:pt idx="2507">
                  <c:v>-4.000000000000057E-2</c:v>
                </c:pt>
                <c:pt idx="2508">
                  <c:v>-0.1200000000000017</c:v>
                </c:pt>
                <c:pt idx="2509">
                  <c:v>5.9999999999996591E-2</c:v>
                </c:pt>
                <c:pt idx="2510">
                  <c:v>0.15999999999999659</c:v>
                </c:pt>
                <c:pt idx="2511">
                  <c:v>-0.10000000000000427</c:v>
                </c:pt>
                <c:pt idx="2512">
                  <c:v>1.9999999999996021E-2</c:v>
                </c:pt>
                <c:pt idx="2513">
                  <c:v>-0.28000000000000397</c:v>
                </c:pt>
                <c:pt idx="2514">
                  <c:v>-0.84000000000000197</c:v>
                </c:pt>
                <c:pt idx="2515">
                  <c:v>-0.78000000000000114</c:v>
                </c:pt>
                <c:pt idx="2516">
                  <c:v>-0.58000000000000118</c:v>
                </c:pt>
                <c:pt idx="2517">
                  <c:v>-0.44000000000000056</c:v>
                </c:pt>
                <c:pt idx="2518">
                  <c:v>-0.13999999999999915</c:v>
                </c:pt>
                <c:pt idx="2519">
                  <c:v>0.24000000000000057</c:v>
                </c:pt>
                <c:pt idx="2520">
                  <c:v>0.3</c:v>
                </c:pt>
                <c:pt idx="2521">
                  <c:v>0.26000000000000084</c:v>
                </c:pt>
                <c:pt idx="2522">
                  <c:v>-0.159999999999998</c:v>
                </c:pt>
                <c:pt idx="2523">
                  <c:v>6.0000000000002274E-2</c:v>
                </c:pt>
                <c:pt idx="2524">
                  <c:v>0.1200000000000017</c:v>
                </c:pt>
                <c:pt idx="2525">
                  <c:v>-1.9999999999997443E-2</c:v>
                </c:pt>
                <c:pt idx="2526">
                  <c:v>-3.9999999999997725E-2</c:v>
                </c:pt>
                <c:pt idx="2527">
                  <c:v>6.0000000000000851E-2</c:v>
                </c:pt>
                <c:pt idx="2528">
                  <c:v>0.32000000000000028</c:v>
                </c:pt>
                <c:pt idx="2529">
                  <c:v>-4.000000000000057E-2</c:v>
                </c:pt>
                <c:pt idx="2530">
                  <c:v>-0.34000000000000197</c:v>
                </c:pt>
                <c:pt idx="2531">
                  <c:v>-0.14000000000000198</c:v>
                </c:pt>
                <c:pt idx="2532">
                  <c:v>7.9999999999998295E-2</c:v>
                </c:pt>
                <c:pt idx="2533">
                  <c:v>-0.42000000000000171</c:v>
                </c:pt>
                <c:pt idx="2534">
                  <c:v>-0.18000000000000113</c:v>
                </c:pt>
                <c:pt idx="2535">
                  <c:v>-0.12000000000000029</c:v>
                </c:pt>
                <c:pt idx="2536">
                  <c:v>-0.4</c:v>
                </c:pt>
                <c:pt idx="2537">
                  <c:v>-0.52000000000000024</c:v>
                </c:pt>
                <c:pt idx="2538">
                  <c:v>-0.44000000000000056</c:v>
                </c:pt>
                <c:pt idx="2539">
                  <c:v>-0.46000000000000085</c:v>
                </c:pt>
                <c:pt idx="2540">
                  <c:v>-0.78000000000000114</c:v>
                </c:pt>
                <c:pt idx="2541">
                  <c:v>-0.64000000000000057</c:v>
                </c:pt>
                <c:pt idx="2542">
                  <c:v>-0.7600000000000009</c:v>
                </c:pt>
                <c:pt idx="2543">
                  <c:v>-1.2800000000000011</c:v>
                </c:pt>
                <c:pt idx="2544">
                  <c:v>-1.7799999999999998</c:v>
                </c:pt>
                <c:pt idx="2545">
                  <c:v>-1.5200000000000002</c:v>
                </c:pt>
                <c:pt idx="2546">
                  <c:v>-1.5000000000000013</c:v>
                </c:pt>
                <c:pt idx="2547">
                  <c:v>-1.3600000000000008</c:v>
                </c:pt>
                <c:pt idx="2548">
                  <c:v>-1.0200000000000002</c:v>
                </c:pt>
                <c:pt idx="2549">
                  <c:v>-0.96000000000000085</c:v>
                </c:pt>
                <c:pt idx="2550">
                  <c:v>-1</c:v>
                </c:pt>
                <c:pt idx="2551">
                  <c:v>-1.3799999999999997</c:v>
                </c:pt>
                <c:pt idx="2552">
                  <c:v>-1.4799999999999998</c:v>
                </c:pt>
                <c:pt idx="2553">
                  <c:v>-1.7400000000000007</c:v>
                </c:pt>
                <c:pt idx="2554">
                  <c:v>-2.0400000000000005</c:v>
                </c:pt>
                <c:pt idx="2555">
                  <c:v>-2.0000000000000013</c:v>
                </c:pt>
                <c:pt idx="2556">
                  <c:v>-2.0600000000000009</c:v>
                </c:pt>
                <c:pt idx="2557">
                  <c:v>-2.180000000000001</c:v>
                </c:pt>
                <c:pt idx="2558">
                  <c:v>-2.3000000000000016</c:v>
                </c:pt>
                <c:pt idx="2559">
                  <c:v>-1.9600000000000009</c:v>
                </c:pt>
                <c:pt idx="2560">
                  <c:v>-1.9599999999999995</c:v>
                </c:pt>
                <c:pt idx="2561">
                  <c:v>-1.8799999999999997</c:v>
                </c:pt>
                <c:pt idx="2562">
                  <c:v>-2.1799999999999997</c:v>
                </c:pt>
                <c:pt idx="2563">
                  <c:v>-2.2199999999999989</c:v>
                </c:pt>
                <c:pt idx="2564">
                  <c:v>-2.4999999999999991</c:v>
                </c:pt>
                <c:pt idx="2565">
                  <c:v>-3.0999999999999992</c:v>
                </c:pt>
                <c:pt idx="2566">
                  <c:v>-3.6799999999999988</c:v>
                </c:pt>
                <c:pt idx="2567">
                  <c:v>-3.4399999999999986</c:v>
                </c:pt>
                <c:pt idx="2568">
                  <c:v>-3.3599999999999981</c:v>
                </c:pt>
                <c:pt idx="2569">
                  <c:v>-3.2199999999999989</c:v>
                </c:pt>
                <c:pt idx="2570">
                  <c:v>-2.9799999999999995</c:v>
                </c:pt>
                <c:pt idx="2571">
                  <c:v>-2.5799999999999996</c:v>
                </c:pt>
                <c:pt idx="2572">
                  <c:v>-2.5199999999999996</c:v>
                </c:pt>
                <c:pt idx="2573">
                  <c:v>-2.6</c:v>
                </c:pt>
                <c:pt idx="2574">
                  <c:v>-2.9399999999999991</c:v>
                </c:pt>
                <c:pt idx="2575">
                  <c:v>-2.8799999999999981</c:v>
                </c:pt>
                <c:pt idx="2576">
                  <c:v>-2.7999999999999985</c:v>
                </c:pt>
                <c:pt idx="2577">
                  <c:v>-2.9999999999999991</c:v>
                </c:pt>
                <c:pt idx="2578">
                  <c:v>-3.0199999999999996</c:v>
                </c:pt>
                <c:pt idx="2579">
                  <c:v>-2.7600000000000002</c:v>
                </c:pt>
                <c:pt idx="2580">
                  <c:v>-2.8400000000000012</c:v>
                </c:pt>
                <c:pt idx="2581">
                  <c:v>-3.2000000000000015</c:v>
                </c:pt>
                <c:pt idx="2582">
                  <c:v>-2.7600000000000007</c:v>
                </c:pt>
                <c:pt idx="2583">
                  <c:v>-2.58</c:v>
                </c:pt>
                <c:pt idx="2584">
                  <c:v>-2.6399999999999997</c:v>
                </c:pt>
                <c:pt idx="2585">
                  <c:v>-2.6199999999999997</c:v>
                </c:pt>
                <c:pt idx="2586">
                  <c:v>-2.52</c:v>
                </c:pt>
                <c:pt idx="2587">
                  <c:v>-2.66</c:v>
                </c:pt>
                <c:pt idx="2588">
                  <c:v>-2.4400000000000004</c:v>
                </c:pt>
                <c:pt idx="2589">
                  <c:v>-2.3000000000000007</c:v>
                </c:pt>
                <c:pt idx="2590">
                  <c:v>-1.6200000000000003</c:v>
                </c:pt>
                <c:pt idx="2591">
                  <c:v>-1.3400000000000003</c:v>
                </c:pt>
                <c:pt idx="2592">
                  <c:v>-1.1200000000000003</c:v>
                </c:pt>
                <c:pt idx="2593">
                  <c:v>-1.2600000000000002</c:v>
                </c:pt>
                <c:pt idx="2594">
                  <c:v>-0.68</c:v>
                </c:pt>
                <c:pt idx="2595">
                  <c:v>-1.0400000000000003</c:v>
                </c:pt>
                <c:pt idx="2596">
                  <c:v>-0.72000000000000031</c:v>
                </c:pt>
                <c:pt idx="2597">
                  <c:v>-1.1000000000000003</c:v>
                </c:pt>
                <c:pt idx="2598">
                  <c:v>-0.52000000000000024</c:v>
                </c:pt>
                <c:pt idx="2599">
                  <c:v>-0.78</c:v>
                </c:pt>
                <c:pt idx="2600">
                  <c:v>-0.76000000000000012</c:v>
                </c:pt>
                <c:pt idx="2601">
                  <c:v>-0.21999999999999992</c:v>
                </c:pt>
                <c:pt idx="2602">
                  <c:v>-0.21999999999999992</c:v>
                </c:pt>
                <c:pt idx="2603">
                  <c:v>-0.4599999999999998</c:v>
                </c:pt>
                <c:pt idx="2604">
                  <c:v>-0.25999999999999979</c:v>
                </c:pt>
                <c:pt idx="2605">
                  <c:v>-3.9999999999999501E-2</c:v>
                </c:pt>
                <c:pt idx="2606">
                  <c:v>-0.49999999999999928</c:v>
                </c:pt>
                <c:pt idx="2607">
                  <c:v>-0.3999999999999993</c:v>
                </c:pt>
                <c:pt idx="2608">
                  <c:v>-0.19999999999999929</c:v>
                </c:pt>
                <c:pt idx="2609">
                  <c:v>-0.23999999999999949</c:v>
                </c:pt>
                <c:pt idx="2610">
                  <c:v>-0.25999999999999979</c:v>
                </c:pt>
                <c:pt idx="2611">
                  <c:v>-0.22000000000000028</c:v>
                </c:pt>
                <c:pt idx="2612">
                  <c:v>3.9999999999999855E-2</c:v>
                </c:pt>
                <c:pt idx="2613">
                  <c:v>-0.26000000000000051</c:v>
                </c:pt>
                <c:pt idx="2614">
                  <c:v>-0.18000000000000044</c:v>
                </c:pt>
                <c:pt idx="2615">
                  <c:v>-8.0000000000000432E-2</c:v>
                </c:pt>
                <c:pt idx="2616">
                  <c:v>-6.0000000000000497E-2</c:v>
                </c:pt>
                <c:pt idx="2617">
                  <c:v>-0.18000000000000077</c:v>
                </c:pt>
                <c:pt idx="2618">
                  <c:v>-4.000000000000057E-2</c:v>
                </c:pt>
                <c:pt idx="2619">
                  <c:v>-0.10000000000000071</c:v>
                </c:pt>
                <c:pt idx="2620">
                  <c:v>-0.38000000000000045</c:v>
                </c:pt>
                <c:pt idx="2621">
                  <c:v>-0.16000000000000014</c:v>
                </c:pt>
                <c:pt idx="2622">
                  <c:v>0.1</c:v>
                </c:pt>
                <c:pt idx="2623">
                  <c:v>0.28000000000000008</c:v>
                </c:pt>
                <c:pt idx="2624">
                  <c:v>0.11999999999999993</c:v>
                </c:pt>
                <c:pt idx="2625">
                  <c:v>0.37999999999999973</c:v>
                </c:pt>
                <c:pt idx="2626">
                  <c:v>0.11999999999999993</c:v>
                </c:pt>
                <c:pt idx="2627">
                  <c:v>-0.17999999999999972</c:v>
                </c:pt>
                <c:pt idx="2628">
                  <c:v>-0.59999999999999964</c:v>
                </c:pt>
                <c:pt idx="2629">
                  <c:v>-0.45999999999999941</c:v>
                </c:pt>
                <c:pt idx="2630">
                  <c:v>-0.51999999999999924</c:v>
                </c:pt>
                <c:pt idx="2631">
                  <c:v>-0.51999999999999957</c:v>
                </c:pt>
                <c:pt idx="2632">
                  <c:v>-0.43999999999999984</c:v>
                </c:pt>
                <c:pt idx="2633">
                  <c:v>-0.23999999999999985</c:v>
                </c:pt>
                <c:pt idx="2634">
                  <c:v>-0.33999999999999986</c:v>
                </c:pt>
                <c:pt idx="2635">
                  <c:v>-0.32000000000000028</c:v>
                </c:pt>
                <c:pt idx="2636">
                  <c:v>-0.50000000000000022</c:v>
                </c:pt>
                <c:pt idx="2637">
                  <c:v>-0.34</c:v>
                </c:pt>
                <c:pt idx="2638">
                  <c:v>0</c:v>
                </c:pt>
                <c:pt idx="2639">
                  <c:v>0.21999999999999992</c:v>
                </c:pt>
                <c:pt idx="2640">
                  <c:v>0.41999999999999993</c:v>
                </c:pt>
                <c:pt idx="2641">
                  <c:v>0.73999999999999988</c:v>
                </c:pt>
                <c:pt idx="2642">
                  <c:v>0.75999999999999979</c:v>
                </c:pt>
                <c:pt idx="2643">
                  <c:v>0.29999999999999982</c:v>
                </c:pt>
                <c:pt idx="2644">
                  <c:v>0.36</c:v>
                </c:pt>
                <c:pt idx="2645">
                  <c:v>0.38000000000000023</c:v>
                </c:pt>
                <c:pt idx="2646">
                  <c:v>0.18000000000000044</c:v>
                </c:pt>
                <c:pt idx="2647">
                  <c:v>0.32000000000000028</c:v>
                </c:pt>
                <c:pt idx="2648">
                  <c:v>0.5</c:v>
                </c:pt>
                <c:pt idx="2649">
                  <c:v>0.4799999999999997</c:v>
                </c:pt>
                <c:pt idx="2650">
                  <c:v>0.43999999999999984</c:v>
                </c:pt>
                <c:pt idx="2651">
                  <c:v>0.4599999999999998</c:v>
                </c:pt>
                <c:pt idx="2652">
                  <c:v>0.33999999999999986</c:v>
                </c:pt>
                <c:pt idx="2653">
                  <c:v>0.6399999999999999</c:v>
                </c:pt>
                <c:pt idx="2654">
                  <c:v>0.5</c:v>
                </c:pt>
                <c:pt idx="2655">
                  <c:v>0.23999999999999985</c:v>
                </c:pt>
                <c:pt idx="2656">
                  <c:v>0.17999999999999972</c:v>
                </c:pt>
                <c:pt idx="2657">
                  <c:v>3.9999999999999501E-2</c:v>
                </c:pt>
                <c:pt idx="2658">
                  <c:v>-0.48000000000000043</c:v>
                </c:pt>
                <c:pt idx="2659">
                  <c:v>-0.48000000000000043</c:v>
                </c:pt>
                <c:pt idx="2660">
                  <c:v>-0.38000000000000045</c:v>
                </c:pt>
                <c:pt idx="2661">
                  <c:v>-0.32000000000000028</c:v>
                </c:pt>
                <c:pt idx="2662">
                  <c:v>-0.48000000000000009</c:v>
                </c:pt>
                <c:pt idx="2663">
                  <c:v>-0.42000000000000026</c:v>
                </c:pt>
                <c:pt idx="2664">
                  <c:v>-0.44000000000000022</c:v>
                </c:pt>
                <c:pt idx="2665">
                  <c:v>-0.36000000000000049</c:v>
                </c:pt>
                <c:pt idx="2666">
                  <c:v>-4.000000000000057E-2</c:v>
                </c:pt>
                <c:pt idx="2667">
                  <c:v>5.9999999999999429E-2</c:v>
                </c:pt>
                <c:pt idx="2668">
                  <c:v>-0.26000000000000051</c:v>
                </c:pt>
                <c:pt idx="2669">
                  <c:v>-0.32000000000000062</c:v>
                </c:pt>
                <c:pt idx="2670">
                  <c:v>-0.46000000000000052</c:v>
                </c:pt>
                <c:pt idx="2671">
                  <c:v>-0.66000000000000048</c:v>
                </c:pt>
                <c:pt idx="2672">
                  <c:v>-0.30000000000000071</c:v>
                </c:pt>
                <c:pt idx="2673">
                  <c:v>0.21999999999999922</c:v>
                </c:pt>
                <c:pt idx="2674">
                  <c:v>0.27999999999999936</c:v>
                </c:pt>
                <c:pt idx="2675">
                  <c:v>0.35999999999999943</c:v>
                </c:pt>
                <c:pt idx="2676">
                  <c:v>0.33999999999999952</c:v>
                </c:pt>
                <c:pt idx="2677">
                  <c:v>0.27999999999999969</c:v>
                </c:pt>
                <c:pt idx="2678">
                  <c:v>1.9999999999999928E-2</c:v>
                </c:pt>
                <c:pt idx="2679">
                  <c:v>3.9999999999999855E-2</c:v>
                </c:pt>
                <c:pt idx="2680">
                  <c:v>-8.0000000000000071E-2</c:v>
                </c:pt>
                <c:pt idx="2681">
                  <c:v>-0.21999999999999992</c:v>
                </c:pt>
                <c:pt idx="2682">
                  <c:v>-0.31999999999999995</c:v>
                </c:pt>
                <c:pt idx="2683">
                  <c:v>-0.16000000000000014</c:v>
                </c:pt>
                <c:pt idx="2684">
                  <c:v>-0.38000000000000006</c:v>
                </c:pt>
                <c:pt idx="2685">
                  <c:v>-0.50000000000000033</c:v>
                </c:pt>
                <c:pt idx="2686">
                  <c:v>-0.22000000000000064</c:v>
                </c:pt>
                <c:pt idx="2687">
                  <c:v>0.15999999999999942</c:v>
                </c:pt>
                <c:pt idx="2688">
                  <c:v>9.9999999999999645E-2</c:v>
                </c:pt>
                <c:pt idx="2689">
                  <c:v>0.17999999999999972</c:v>
                </c:pt>
                <c:pt idx="2690">
                  <c:v>0.37999999999999973</c:v>
                </c:pt>
                <c:pt idx="2691">
                  <c:v>0.33999999999999986</c:v>
                </c:pt>
                <c:pt idx="2692">
                  <c:v>0.13999999999999985</c:v>
                </c:pt>
                <c:pt idx="2693">
                  <c:v>0.4</c:v>
                </c:pt>
                <c:pt idx="2694">
                  <c:v>0.94000000000000017</c:v>
                </c:pt>
                <c:pt idx="2695">
                  <c:v>1.0400000000000005</c:v>
                </c:pt>
                <c:pt idx="2696">
                  <c:v>0.90000000000000069</c:v>
                </c:pt>
                <c:pt idx="2697">
                  <c:v>0.84000000000000052</c:v>
                </c:pt>
                <c:pt idx="2698">
                  <c:v>0.64000000000000057</c:v>
                </c:pt>
                <c:pt idx="2699">
                  <c:v>6.0000000000000143E-2</c:v>
                </c:pt>
                <c:pt idx="2700">
                  <c:v>0.1</c:v>
                </c:pt>
                <c:pt idx="2701">
                  <c:v>0.35999999999999976</c:v>
                </c:pt>
                <c:pt idx="2702">
                  <c:v>0.25999999999999979</c:v>
                </c:pt>
                <c:pt idx="2703">
                  <c:v>0.15999999999999978</c:v>
                </c:pt>
                <c:pt idx="2704">
                  <c:v>0.67999999999999972</c:v>
                </c:pt>
                <c:pt idx="2705">
                  <c:v>0.95999999999999974</c:v>
                </c:pt>
                <c:pt idx="2706">
                  <c:v>0.88000000000000012</c:v>
                </c:pt>
                <c:pt idx="2707">
                  <c:v>0.82</c:v>
                </c:pt>
                <c:pt idx="2708">
                  <c:v>0.67999999999999972</c:v>
                </c:pt>
                <c:pt idx="2709">
                  <c:v>0.23999999999999985</c:v>
                </c:pt>
                <c:pt idx="2710">
                  <c:v>-6.0000000000000497E-2</c:v>
                </c:pt>
                <c:pt idx="2711">
                  <c:v>-0.30000000000000071</c:v>
                </c:pt>
                <c:pt idx="2712">
                  <c:v>-0.42000000000000026</c:v>
                </c:pt>
                <c:pt idx="2713">
                  <c:v>-0.26000000000000012</c:v>
                </c:pt>
                <c:pt idx="2714">
                  <c:v>-0.11999999999999993</c:v>
                </c:pt>
                <c:pt idx="2715">
                  <c:v>2.0000000000000639E-2</c:v>
                </c:pt>
                <c:pt idx="2716">
                  <c:v>0.24000000000000057</c:v>
                </c:pt>
                <c:pt idx="2717">
                  <c:v>0.32000000000000028</c:v>
                </c:pt>
                <c:pt idx="2718">
                  <c:v>0.24000000000000021</c:v>
                </c:pt>
                <c:pt idx="2719">
                  <c:v>0.18000000000000008</c:v>
                </c:pt>
                <c:pt idx="2720">
                  <c:v>-0.2</c:v>
                </c:pt>
                <c:pt idx="2721">
                  <c:v>-0.34000000000000019</c:v>
                </c:pt>
                <c:pt idx="2722">
                  <c:v>-2.0000000000000285E-2</c:v>
                </c:pt>
                <c:pt idx="2723">
                  <c:v>0.21999999999999992</c:v>
                </c:pt>
                <c:pt idx="2724">
                  <c:v>-0.13999999999999985</c:v>
                </c:pt>
                <c:pt idx="2725">
                  <c:v>-0.11999999999999993</c:v>
                </c:pt>
                <c:pt idx="2726">
                  <c:v>6.0000000000000497E-2</c:v>
                </c:pt>
                <c:pt idx="2727">
                  <c:v>-0.13999999999999915</c:v>
                </c:pt>
                <c:pt idx="2728">
                  <c:v>-0.21999999999999922</c:v>
                </c:pt>
                <c:pt idx="2729">
                  <c:v>0.46000000000000052</c:v>
                </c:pt>
                <c:pt idx="2730">
                  <c:v>0.60000000000000031</c:v>
                </c:pt>
                <c:pt idx="2731">
                  <c:v>0.41999999999999993</c:v>
                </c:pt>
                <c:pt idx="2732">
                  <c:v>0.55999999999999983</c:v>
                </c:pt>
                <c:pt idx="2733">
                  <c:v>0.51999999999999957</c:v>
                </c:pt>
                <c:pt idx="2734">
                  <c:v>-3.5527136788005011E-16</c:v>
                </c:pt>
                <c:pt idx="2735">
                  <c:v>-2.0000000000000285E-2</c:v>
                </c:pt>
                <c:pt idx="2736">
                  <c:v>-6.0000000000000143E-2</c:v>
                </c:pt>
                <c:pt idx="2737">
                  <c:v>-0.50000000000000033</c:v>
                </c:pt>
                <c:pt idx="2738">
                  <c:v>-0.54000000000000026</c:v>
                </c:pt>
                <c:pt idx="2739">
                  <c:v>-0.28000000000000008</c:v>
                </c:pt>
                <c:pt idx="2740">
                  <c:v>7.999999999999971E-2</c:v>
                </c:pt>
                <c:pt idx="2741">
                  <c:v>0.16000000000000014</c:v>
                </c:pt>
                <c:pt idx="2742">
                  <c:v>0.1600000000000005</c:v>
                </c:pt>
                <c:pt idx="2743">
                  <c:v>0.32000000000000028</c:v>
                </c:pt>
                <c:pt idx="2744">
                  <c:v>2.0000000000000285E-2</c:v>
                </c:pt>
                <c:pt idx="2745">
                  <c:v>-0.51999999999999957</c:v>
                </c:pt>
                <c:pt idx="2746">
                  <c:v>-0.82</c:v>
                </c:pt>
                <c:pt idx="2747">
                  <c:v>-0.68</c:v>
                </c:pt>
                <c:pt idx="2748">
                  <c:v>-0.93999999999999984</c:v>
                </c:pt>
                <c:pt idx="2749">
                  <c:v>-0.97999999999999976</c:v>
                </c:pt>
                <c:pt idx="2750">
                  <c:v>-0.75999999999999979</c:v>
                </c:pt>
                <c:pt idx="2751">
                  <c:v>-0.4199999999999996</c:v>
                </c:pt>
                <c:pt idx="2752">
                  <c:v>-0.59999999999999964</c:v>
                </c:pt>
                <c:pt idx="2753">
                  <c:v>-0.63999999999999946</c:v>
                </c:pt>
                <c:pt idx="2754">
                  <c:v>-0.19999999999999965</c:v>
                </c:pt>
                <c:pt idx="2755">
                  <c:v>-0.51999999999999957</c:v>
                </c:pt>
                <c:pt idx="2756">
                  <c:v>-0.73999999999999955</c:v>
                </c:pt>
                <c:pt idx="2757">
                  <c:v>-0.59999999999999931</c:v>
                </c:pt>
                <c:pt idx="2758">
                  <c:v>-0.43999999999999917</c:v>
                </c:pt>
                <c:pt idx="2759">
                  <c:v>-0.53999999999999948</c:v>
                </c:pt>
                <c:pt idx="2760">
                  <c:v>-0.35999999999999943</c:v>
                </c:pt>
                <c:pt idx="2761">
                  <c:v>-0.25999999999999979</c:v>
                </c:pt>
                <c:pt idx="2762">
                  <c:v>-0.28000000000000008</c:v>
                </c:pt>
                <c:pt idx="2763">
                  <c:v>-8.0000000000000071E-2</c:v>
                </c:pt>
                <c:pt idx="2764">
                  <c:v>-0.3</c:v>
                </c:pt>
                <c:pt idx="2765">
                  <c:v>-0.35999999999999976</c:v>
                </c:pt>
                <c:pt idx="2766">
                  <c:v>-0.37999999999999973</c:v>
                </c:pt>
                <c:pt idx="2767">
                  <c:v>-0.4199999999999996</c:v>
                </c:pt>
                <c:pt idx="2768">
                  <c:v>-0.67999999999999972</c:v>
                </c:pt>
                <c:pt idx="2769">
                  <c:v>-0.79999999999999927</c:v>
                </c:pt>
                <c:pt idx="2770">
                  <c:v>-0.57999999999999974</c:v>
                </c:pt>
                <c:pt idx="2771">
                  <c:v>-0.87999999999999967</c:v>
                </c:pt>
                <c:pt idx="2772">
                  <c:v>-0.61999999999999988</c:v>
                </c:pt>
                <c:pt idx="2773">
                  <c:v>-0.56000000000000016</c:v>
                </c:pt>
                <c:pt idx="2774">
                  <c:v>-0.40000000000000036</c:v>
                </c:pt>
                <c:pt idx="2775">
                  <c:v>-0.28000000000000008</c:v>
                </c:pt>
                <c:pt idx="2776">
                  <c:v>8.0000000000000071E-2</c:v>
                </c:pt>
                <c:pt idx="2777">
                  <c:v>-0.33999999999999986</c:v>
                </c:pt>
                <c:pt idx="2778">
                  <c:v>2.0000000000000285E-2</c:v>
                </c:pt>
                <c:pt idx="2779">
                  <c:v>0.18000000000000044</c:v>
                </c:pt>
                <c:pt idx="2780">
                  <c:v>2.0000000000000285E-2</c:v>
                </c:pt>
                <c:pt idx="2781">
                  <c:v>-5.999999999999979E-2</c:v>
                </c:pt>
                <c:pt idx="2782">
                  <c:v>0.22000000000000028</c:v>
                </c:pt>
                <c:pt idx="2783">
                  <c:v>-0.13999999999999985</c:v>
                </c:pt>
                <c:pt idx="2784">
                  <c:v>-0.22000000000000028</c:v>
                </c:pt>
                <c:pt idx="2785">
                  <c:v>-3.5527136788005011E-16</c:v>
                </c:pt>
                <c:pt idx="2786">
                  <c:v>-2.0000000000000285E-2</c:v>
                </c:pt>
                <c:pt idx="2787">
                  <c:v>0.27999999999999969</c:v>
                </c:pt>
                <c:pt idx="2788">
                  <c:v>0.67999999999999972</c:v>
                </c:pt>
                <c:pt idx="2789">
                  <c:v>0.73999999999999988</c:v>
                </c:pt>
                <c:pt idx="2790">
                  <c:v>0.75999999999999979</c:v>
                </c:pt>
                <c:pt idx="2791">
                  <c:v>0.99999999999999967</c:v>
                </c:pt>
                <c:pt idx="2792">
                  <c:v>0.7999999999999996</c:v>
                </c:pt>
                <c:pt idx="2793">
                  <c:v>0.35999999999999976</c:v>
                </c:pt>
                <c:pt idx="2794">
                  <c:v>0.31999999999999995</c:v>
                </c:pt>
                <c:pt idx="2795">
                  <c:v>3.9999999999999855E-2</c:v>
                </c:pt>
                <c:pt idx="2796">
                  <c:v>1.9999999999999928E-2</c:v>
                </c:pt>
                <c:pt idx="2797">
                  <c:v>-0.4</c:v>
                </c:pt>
                <c:pt idx="2798">
                  <c:v>-0.35999999999999976</c:v>
                </c:pt>
                <c:pt idx="2799">
                  <c:v>-0.35999999999999976</c:v>
                </c:pt>
                <c:pt idx="2800">
                  <c:v>-0.4399999999999995</c:v>
                </c:pt>
                <c:pt idx="2801">
                  <c:v>-0.9199999999999996</c:v>
                </c:pt>
                <c:pt idx="2802">
                  <c:v>-0.55999999999999939</c:v>
                </c:pt>
                <c:pt idx="2803">
                  <c:v>-0.4199999999999996</c:v>
                </c:pt>
                <c:pt idx="2804">
                  <c:v>-0.27999999999999969</c:v>
                </c:pt>
                <c:pt idx="2805">
                  <c:v>-7.999999999999971E-2</c:v>
                </c:pt>
                <c:pt idx="2806">
                  <c:v>0.56000000000000016</c:v>
                </c:pt>
                <c:pt idx="2807">
                  <c:v>0.6399999999999999</c:v>
                </c:pt>
                <c:pt idx="2808">
                  <c:v>0.31999999999999956</c:v>
                </c:pt>
                <c:pt idx="2809">
                  <c:v>0.35999999999999976</c:v>
                </c:pt>
                <c:pt idx="2810">
                  <c:v>0.21999999999999992</c:v>
                </c:pt>
                <c:pt idx="2811">
                  <c:v>2.0000000000000285E-2</c:v>
                </c:pt>
                <c:pt idx="2812">
                  <c:v>2.0000000000000285E-2</c:v>
                </c:pt>
                <c:pt idx="2813">
                  <c:v>0.18000000000000044</c:v>
                </c:pt>
                <c:pt idx="2814">
                  <c:v>8.0000000000000432E-2</c:v>
                </c:pt>
                <c:pt idx="2815">
                  <c:v>0.12000000000000029</c:v>
                </c:pt>
                <c:pt idx="2816">
                  <c:v>-0.1</c:v>
                </c:pt>
                <c:pt idx="2817">
                  <c:v>-0.13999999999999985</c:v>
                </c:pt>
                <c:pt idx="2818">
                  <c:v>-0.43999999999999984</c:v>
                </c:pt>
                <c:pt idx="2819">
                  <c:v>-0.6</c:v>
                </c:pt>
                <c:pt idx="2820">
                  <c:v>-0.82</c:v>
                </c:pt>
                <c:pt idx="2821">
                  <c:v>-0.55999999999999983</c:v>
                </c:pt>
                <c:pt idx="2822">
                  <c:v>-0.73999999999999988</c:v>
                </c:pt>
                <c:pt idx="2823">
                  <c:v>-0.41999999999999993</c:v>
                </c:pt>
                <c:pt idx="2824">
                  <c:v>-0.16000000000000014</c:v>
                </c:pt>
                <c:pt idx="2825">
                  <c:v>0.29999999999999966</c:v>
                </c:pt>
                <c:pt idx="2826">
                  <c:v>9.9999999999999645E-2</c:v>
                </c:pt>
                <c:pt idx="2827">
                  <c:v>0.29999999999999966</c:v>
                </c:pt>
                <c:pt idx="2828">
                  <c:v>0.41999999999999993</c:v>
                </c:pt>
                <c:pt idx="2829">
                  <c:v>0.16000000000000014</c:v>
                </c:pt>
                <c:pt idx="2830">
                  <c:v>-0.4799999999999997</c:v>
                </c:pt>
                <c:pt idx="2831">
                  <c:v>-0.1</c:v>
                </c:pt>
                <c:pt idx="2832">
                  <c:v>-0.4799999999999997</c:v>
                </c:pt>
                <c:pt idx="2833">
                  <c:v>-0.43999999999999984</c:v>
                </c:pt>
                <c:pt idx="2834">
                  <c:v>-0.29999999999999966</c:v>
                </c:pt>
                <c:pt idx="2835">
                  <c:v>0.3</c:v>
                </c:pt>
                <c:pt idx="2836">
                  <c:v>-3.9999999999999855E-2</c:v>
                </c:pt>
                <c:pt idx="2837">
                  <c:v>0.17999999999999972</c:v>
                </c:pt>
                <c:pt idx="2838">
                  <c:v>0.17999999999999972</c:v>
                </c:pt>
                <c:pt idx="2839">
                  <c:v>7.9999999999999363E-2</c:v>
                </c:pt>
                <c:pt idx="2840">
                  <c:v>-0.48000000000000043</c:v>
                </c:pt>
                <c:pt idx="2841">
                  <c:v>-0.5800000000000004</c:v>
                </c:pt>
                <c:pt idx="2842">
                  <c:v>-0.40000000000000036</c:v>
                </c:pt>
                <c:pt idx="2843">
                  <c:v>-0.68000000000000038</c:v>
                </c:pt>
                <c:pt idx="2844">
                  <c:v>-0.7000000000000004</c:v>
                </c:pt>
                <c:pt idx="2845">
                  <c:v>-0.56000000000000016</c:v>
                </c:pt>
                <c:pt idx="2846">
                  <c:v>-0.25999999999999979</c:v>
                </c:pt>
                <c:pt idx="2847">
                  <c:v>-0.63999999999999946</c:v>
                </c:pt>
                <c:pt idx="2848">
                  <c:v>-0.9399999999999995</c:v>
                </c:pt>
                <c:pt idx="2849">
                  <c:v>-1.2199999999999993</c:v>
                </c:pt>
                <c:pt idx="2850">
                  <c:v>-0.9399999999999995</c:v>
                </c:pt>
                <c:pt idx="2851">
                  <c:v>-1.2399999999999998</c:v>
                </c:pt>
                <c:pt idx="2852">
                  <c:v>-1.3400000000000003</c:v>
                </c:pt>
                <c:pt idx="2853">
                  <c:v>-0.78000000000000047</c:v>
                </c:pt>
                <c:pt idx="2854">
                  <c:v>-0.48000000000000043</c:v>
                </c:pt>
                <c:pt idx="2855">
                  <c:v>-0.42000000000000026</c:v>
                </c:pt>
                <c:pt idx="2856">
                  <c:v>-8.0000000000000071E-2</c:v>
                </c:pt>
                <c:pt idx="2857">
                  <c:v>0.36000000000000015</c:v>
                </c:pt>
                <c:pt idx="2858">
                  <c:v>0.40000000000000036</c:v>
                </c:pt>
                <c:pt idx="2859">
                  <c:v>0.74000000000000021</c:v>
                </c:pt>
                <c:pt idx="2860">
                  <c:v>0.72000000000000031</c:v>
                </c:pt>
                <c:pt idx="2861">
                  <c:v>0.5600000000000005</c:v>
                </c:pt>
                <c:pt idx="2862">
                  <c:v>0.20000000000000034</c:v>
                </c:pt>
                <c:pt idx="2863">
                  <c:v>0.40000000000000036</c:v>
                </c:pt>
                <c:pt idx="2864">
                  <c:v>-1.9999999999999574E-2</c:v>
                </c:pt>
                <c:pt idx="2865">
                  <c:v>-1.9999999999999574E-2</c:v>
                </c:pt>
                <c:pt idx="2866">
                  <c:v>8.0000000000000071E-2</c:v>
                </c:pt>
                <c:pt idx="2867">
                  <c:v>0.44000000000000022</c:v>
                </c:pt>
                <c:pt idx="2868">
                  <c:v>-9.9999999999999645E-2</c:v>
                </c:pt>
                <c:pt idx="2869">
                  <c:v>0.1</c:v>
                </c:pt>
                <c:pt idx="2870">
                  <c:v>-6.0000000000000143E-2</c:v>
                </c:pt>
                <c:pt idx="2871">
                  <c:v>-0.28000000000000008</c:v>
                </c:pt>
                <c:pt idx="2872">
                  <c:v>-0.28000000000000008</c:v>
                </c:pt>
                <c:pt idx="2873">
                  <c:v>-6.0000000000000497E-2</c:v>
                </c:pt>
                <c:pt idx="2874">
                  <c:v>-6.0000000000000497E-2</c:v>
                </c:pt>
                <c:pt idx="2875">
                  <c:v>5.9999999999999429E-2</c:v>
                </c:pt>
                <c:pt idx="2876">
                  <c:v>-0.10000000000000035</c:v>
                </c:pt>
                <c:pt idx="2877">
                  <c:v>-0.1600000000000005</c:v>
                </c:pt>
                <c:pt idx="2878">
                  <c:v>-0.14000000000000021</c:v>
                </c:pt>
                <c:pt idx="2879">
                  <c:v>-0.31999999999999995</c:v>
                </c:pt>
                <c:pt idx="2880">
                  <c:v>-0.43999999999999984</c:v>
                </c:pt>
                <c:pt idx="2881">
                  <c:v>-0.5</c:v>
                </c:pt>
                <c:pt idx="2882">
                  <c:v>-0.91999999999999993</c:v>
                </c:pt>
                <c:pt idx="2883">
                  <c:v>-0.9</c:v>
                </c:pt>
                <c:pt idx="2884">
                  <c:v>-0.44000000000000022</c:v>
                </c:pt>
                <c:pt idx="2885">
                  <c:v>-0.40000000000000036</c:v>
                </c:pt>
                <c:pt idx="2886">
                  <c:v>-2.0000000000000639E-2</c:v>
                </c:pt>
                <c:pt idx="2887">
                  <c:v>0.53999999999999948</c:v>
                </c:pt>
                <c:pt idx="2888">
                  <c:v>0.81999999999999962</c:v>
                </c:pt>
                <c:pt idx="2889">
                  <c:v>0.77999999999999969</c:v>
                </c:pt>
                <c:pt idx="2890">
                  <c:v>0.68</c:v>
                </c:pt>
                <c:pt idx="2891">
                  <c:v>0.36000000000000049</c:v>
                </c:pt>
                <c:pt idx="2892">
                  <c:v>0.68000000000000038</c:v>
                </c:pt>
                <c:pt idx="2893">
                  <c:v>0.5600000000000005</c:v>
                </c:pt>
                <c:pt idx="2894">
                  <c:v>0.40000000000000036</c:v>
                </c:pt>
                <c:pt idx="2895">
                  <c:v>0.44000000000000022</c:v>
                </c:pt>
                <c:pt idx="2896">
                  <c:v>0.54000000000000026</c:v>
                </c:pt>
                <c:pt idx="2897">
                  <c:v>0.1600000000000005</c:v>
                </c:pt>
                <c:pt idx="2898">
                  <c:v>-0.23999999999999949</c:v>
                </c:pt>
                <c:pt idx="2899">
                  <c:v>-0.3599999999999991</c:v>
                </c:pt>
                <c:pt idx="2900">
                  <c:v>-9.9999999999998937E-2</c:v>
                </c:pt>
                <c:pt idx="2901">
                  <c:v>-5.9999999999999075E-2</c:v>
                </c:pt>
                <c:pt idx="2902">
                  <c:v>0.2000000000000007</c:v>
                </c:pt>
                <c:pt idx="2903">
                  <c:v>0.44000000000000095</c:v>
                </c:pt>
                <c:pt idx="2904">
                  <c:v>0.6400000000000009</c:v>
                </c:pt>
                <c:pt idx="2905">
                  <c:v>0.64000000000000057</c:v>
                </c:pt>
                <c:pt idx="2906">
                  <c:v>0.82000000000000028</c:v>
                </c:pt>
                <c:pt idx="2907">
                  <c:v>0.52000000000000024</c:v>
                </c:pt>
                <c:pt idx="2908">
                  <c:v>0.53999999999999981</c:v>
                </c:pt>
                <c:pt idx="2909">
                  <c:v>0.57999999999999974</c:v>
                </c:pt>
                <c:pt idx="2910">
                  <c:v>0.69999999999999962</c:v>
                </c:pt>
                <c:pt idx="2911">
                  <c:v>0.62000000000000033</c:v>
                </c:pt>
                <c:pt idx="2912">
                  <c:v>0.68</c:v>
                </c:pt>
                <c:pt idx="2913">
                  <c:v>0.74000000000000021</c:v>
                </c:pt>
                <c:pt idx="2914">
                  <c:v>0.54000000000000026</c:v>
                </c:pt>
                <c:pt idx="2915">
                  <c:v>0.12000000000000063</c:v>
                </c:pt>
                <c:pt idx="2916">
                  <c:v>0.36000000000000049</c:v>
                </c:pt>
                <c:pt idx="2917">
                  <c:v>0.4</c:v>
                </c:pt>
                <c:pt idx="2918">
                  <c:v>0.26000000000000012</c:v>
                </c:pt>
                <c:pt idx="2919">
                  <c:v>0.13999999999999985</c:v>
                </c:pt>
                <c:pt idx="2920">
                  <c:v>0.42000000000000026</c:v>
                </c:pt>
                <c:pt idx="2921">
                  <c:v>4.000000000000057E-2</c:v>
                </c:pt>
                <c:pt idx="2922">
                  <c:v>0.24000000000000127</c:v>
                </c:pt>
                <c:pt idx="2923">
                  <c:v>0.36000000000000087</c:v>
                </c:pt>
                <c:pt idx="2924">
                  <c:v>0.42000000000000098</c:v>
                </c:pt>
                <c:pt idx="2925">
                  <c:v>0.2</c:v>
                </c:pt>
                <c:pt idx="2926">
                  <c:v>0.49999999999999928</c:v>
                </c:pt>
                <c:pt idx="2927">
                  <c:v>0.17999999999999972</c:v>
                </c:pt>
                <c:pt idx="2928">
                  <c:v>0.1</c:v>
                </c:pt>
                <c:pt idx="2929">
                  <c:v>0.32000000000000028</c:v>
                </c:pt>
                <c:pt idx="2930">
                  <c:v>0.66000000000000014</c:v>
                </c:pt>
                <c:pt idx="2931">
                  <c:v>0.74000000000000055</c:v>
                </c:pt>
                <c:pt idx="2932">
                  <c:v>0.45999999999999941</c:v>
                </c:pt>
                <c:pt idx="2933">
                  <c:v>0.89999999999999925</c:v>
                </c:pt>
                <c:pt idx="2934">
                  <c:v>0.97999999999999898</c:v>
                </c:pt>
                <c:pt idx="2935">
                  <c:v>0.95999999999999941</c:v>
                </c:pt>
                <c:pt idx="2936">
                  <c:v>0.95999999999999874</c:v>
                </c:pt>
                <c:pt idx="2937">
                  <c:v>1.5199999999999996</c:v>
                </c:pt>
                <c:pt idx="2938">
                  <c:v>1.3399999999999999</c:v>
                </c:pt>
                <c:pt idx="2939">
                  <c:v>1.1800000000000004</c:v>
                </c:pt>
                <c:pt idx="2940">
                  <c:v>1.0200000000000009</c:v>
                </c:pt>
                <c:pt idx="2941">
                  <c:v>1.1200000000000017</c:v>
                </c:pt>
                <c:pt idx="2942">
                  <c:v>1.180000000000001</c:v>
                </c:pt>
                <c:pt idx="2943">
                  <c:v>1.0200000000000009</c:v>
                </c:pt>
                <c:pt idx="2944">
                  <c:v>1.0000000000000007</c:v>
                </c:pt>
                <c:pt idx="2945">
                  <c:v>0.72000000000000031</c:v>
                </c:pt>
                <c:pt idx="2946">
                  <c:v>0</c:v>
                </c:pt>
                <c:pt idx="2947">
                  <c:v>-0.26000000000000012</c:v>
                </c:pt>
                <c:pt idx="2948">
                  <c:v>-0.1</c:v>
                </c:pt>
                <c:pt idx="2949">
                  <c:v>2.0000000000000285E-2</c:v>
                </c:pt>
                <c:pt idx="2950">
                  <c:v>0.22000000000000028</c:v>
                </c:pt>
                <c:pt idx="2951">
                  <c:v>0.54000000000000059</c:v>
                </c:pt>
                <c:pt idx="2952">
                  <c:v>0.54000000000000059</c:v>
                </c:pt>
                <c:pt idx="2953">
                  <c:v>0.22000000000000028</c:v>
                </c:pt>
                <c:pt idx="2954">
                  <c:v>0.21999999999999958</c:v>
                </c:pt>
                <c:pt idx="2955">
                  <c:v>0.33999999999999986</c:v>
                </c:pt>
                <c:pt idx="2956">
                  <c:v>0.9</c:v>
                </c:pt>
                <c:pt idx="2957">
                  <c:v>0.92000000000000026</c:v>
                </c:pt>
                <c:pt idx="2958">
                  <c:v>1.0400000000000005</c:v>
                </c:pt>
                <c:pt idx="2959">
                  <c:v>0.86000000000000087</c:v>
                </c:pt>
                <c:pt idx="2960">
                  <c:v>0.68000000000000038</c:v>
                </c:pt>
                <c:pt idx="2961">
                  <c:v>0.51999999999999957</c:v>
                </c:pt>
                <c:pt idx="2962">
                  <c:v>0.6</c:v>
                </c:pt>
                <c:pt idx="2963">
                  <c:v>0.51999999999999957</c:v>
                </c:pt>
                <c:pt idx="2964">
                  <c:v>0.51999999999999957</c:v>
                </c:pt>
                <c:pt idx="2965">
                  <c:v>0.66000000000000014</c:v>
                </c:pt>
                <c:pt idx="2966">
                  <c:v>0.62000000000000099</c:v>
                </c:pt>
                <c:pt idx="2967">
                  <c:v>0.7600000000000009</c:v>
                </c:pt>
                <c:pt idx="2968">
                  <c:v>1.180000000000001</c:v>
                </c:pt>
                <c:pt idx="2969">
                  <c:v>1.4800000000000011</c:v>
                </c:pt>
                <c:pt idx="2970">
                  <c:v>1.1000000000000008</c:v>
                </c:pt>
                <c:pt idx="2971">
                  <c:v>0.92000000000000026</c:v>
                </c:pt>
                <c:pt idx="2972">
                  <c:v>0.68000000000000038</c:v>
                </c:pt>
                <c:pt idx="2973">
                  <c:v>0.32000000000000028</c:v>
                </c:pt>
                <c:pt idx="2974">
                  <c:v>0.1</c:v>
                </c:pt>
                <c:pt idx="2975">
                  <c:v>0.43999999999999984</c:v>
                </c:pt>
                <c:pt idx="2976">
                  <c:v>0.4</c:v>
                </c:pt>
                <c:pt idx="2977">
                  <c:v>0.65999999999999948</c:v>
                </c:pt>
                <c:pt idx="2978">
                  <c:v>0.45999999999999941</c:v>
                </c:pt>
                <c:pt idx="2979">
                  <c:v>0.51999999999999957</c:v>
                </c:pt>
                <c:pt idx="2980">
                  <c:v>0.4799999999999997</c:v>
                </c:pt>
                <c:pt idx="2981">
                  <c:v>0.61999999999999955</c:v>
                </c:pt>
                <c:pt idx="2982">
                  <c:v>0.43999999999999984</c:v>
                </c:pt>
                <c:pt idx="2983">
                  <c:v>0.68000000000000038</c:v>
                </c:pt>
                <c:pt idx="2984">
                  <c:v>0.52000000000000024</c:v>
                </c:pt>
                <c:pt idx="2985">
                  <c:v>0.80000000000000071</c:v>
                </c:pt>
                <c:pt idx="2986">
                  <c:v>0.88000000000000111</c:v>
                </c:pt>
                <c:pt idx="2987">
                  <c:v>0.98000000000000109</c:v>
                </c:pt>
                <c:pt idx="2988">
                  <c:v>1.0400000000000005</c:v>
                </c:pt>
                <c:pt idx="2989">
                  <c:v>1.1200000000000003</c:v>
                </c:pt>
                <c:pt idx="2990">
                  <c:v>1.1199999999999997</c:v>
                </c:pt>
                <c:pt idx="2991">
                  <c:v>1.2199999999999995</c:v>
                </c:pt>
                <c:pt idx="2992">
                  <c:v>1.2199999999999995</c:v>
                </c:pt>
                <c:pt idx="2993">
                  <c:v>1.4399999999999991</c:v>
                </c:pt>
                <c:pt idx="2994">
                  <c:v>1.6199999999999997</c:v>
                </c:pt>
                <c:pt idx="2995">
                  <c:v>1.6199999999999997</c:v>
                </c:pt>
                <c:pt idx="2996">
                  <c:v>1.1599999999999995</c:v>
                </c:pt>
                <c:pt idx="2997">
                  <c:v>0.87999999999999967</c:v>
                </c:pt>
                <c:pt idx="2998">
                  <c:v>0.82000000000000028</c:v>
                </c:pt>
                <c:pt idx="2999">
                  <c:v>0.72000000000000031</c:v>
                </c:pt>
                <c:pt idx="3000">
                  <c:v>0.72000000000000175</c:v>
                </c:pt>
                <c:pt idx="3001">
                  <c:v>0.98000000000000109</c:v>
                </c:pt>
                <c:pt idx="3002">
                  <c:v>0.96000000000000085</c:v>
                </c:pt>
                <c:pt idx="3003">
                  <c:v>0.97999999999999976</c:v>
                </c:pt>
                <c:pt idx="3004">
                  <c:v>0.4799999999999997</c:v>
                </c:pt>
                <c:pt idx="3005">
                  <c:v>7.9999999999998295E-2</c:v>
                </c:pt>
                <c:pt idx="3006">
                  <c:v>0.2999999999999986</c:v>
                </c:pt>
                <c:pt idx="3007">
                  <c:v>0.71999999999999886</c:v>
                </c:pt>
                <c:pt idx="3008">
                  <c:v>1.0399999999999991</c:v>
                </c:pt>
                <c:pt idx="3009">
                  <c:v>1.5599999999999994</c:v>
                </c:pt>
                <c:pt idx="3010">
                  <c:v>1.8799999999999997</c:v>
                </c:pt>
                <c:pt idx="3011">
                  <c:v>1.3200000000000003</c:v>
                </c:pt>
                <c:pt idx="3012">
                  <c:v>0.86000000000000087</c:v>
                </c:pt>
                <c:pt idx="3013">
                  <c:v>0.60000000000000286</c:v>
                </c:pt>
                <c:pt idx="3014">
                  <c:v>0.64000000000000201</c:v>
                </c:pt>
                <c:pt idx="3015">
                  <c:v>0.74000000000000199</c:v>
                </c:pt>
                <c:pt idx="3016">
                  <c:v>0.72000000000000175</c:v>
                </c:pt>
                <c:pt idx="3017">
                  <c:v>0.7600000000000009</c:v>
                </c:pt>
                <c:pt idx="3018">
                  <c:v>0.67999999999999972</c:v>
                </c:pt>
                <c:pt idx="3019">
                  <c:v>0.64000000000000057</c:v>
                </c:pt>
                <c:pt idx="3020">
                  <c:v>0.56000000000000083</c:v>
                </c:pt>
                <c:pt idx="3021">
                  <c:v>0.74000000000000055</c:v>
                </c:pt>
                <c:pt idx="3022">
                  <c:v>0.78000000000000114</c:v>
                </c:pt>
                <c:pt idx="3023">
                  <c:v>0.68000000000000116</c:v>
                </c:pt>
                <c:pt idx="3024">
                  <c:v>0.44000000000000056</c:v>
                </c:pt>
                <c:pt idx="3025">
                  <c:v>0.32000000000000028</c:v>
                </c:pt>
                <c:pt idx="3026">
                  <c:v>0.26000000000000084</c:v>
                </c:pt>
                <c:pt idx="3027">
                  <c:v>0.46000000000000085</c:v>
                </c:pt>
                <c:pt idx="3028">
                  <c:v>0.14000000000000057</c:v>
                </c:pt>
                <c:pt idx="3029">
                  <c:v>0.17999999999999972</c:v>
                </c:pt>
                <c:pt idx="3030">
                  <c:v>0.33999999999999914</c:v>
                </c:pt>
                <c:pt idx="3031">
                  <c:v>0.47999999999999832</c:v>
                </c:pt>
                <c:pt idx="3032">
                  <c:v>7.9999999999996879E-2</c:v>
                </c:pt>
                <c:pt idx="3033">
                  <c:v>0.2399999999999963</c:v>
                </c:pt>
                <c:pt idx="3034">
                  <c:v>0.61999999999999744</c:v>
                </c:pt>
                <c:pt idx="3035">
                  <c:v>-0.10000000000000284</c:v>
                </c:pt>
                <c:pt idx="3036">
                  <c:v>-0.28000000000000258</c:v>
                </c:pt>
                <c:pt idx="3037">
                  <c:v>-0.32000000000000173</c:v>
                </c:pt>
                <c:pt idx="3038">
                  <c:v>-0.56000000000000083</c:v>
                </c:pt>
                <c:pt idx="3039">
                  <c:v>-1.0400000000000005</c:v>
                </c:pt>
                <c:pt idx="3040">
                  <c:v>-0.65999999999999948</c:v>
                </c:pt>
                <c:pt idx="3041">
                  <c:v>-0.42000000000000026</c:v>
                </c:pt>
                <c:pt idx="3042">
                  <c:v>-0.37999999999999973</c:v>
                </c:pt>
                <c:pt idx="3043">
                  <c:v>-7.999999999999971E-2</c:v>
                </c:pt>
                <c:pt idx="3044">
                  <c:v>-0.17999999999999972</c:v>
                </c:pt>
                <c:pt idx="3045">
                  <c:v>-0.51999999999999891</c:v>
                </c:pt>
                <c:pt idx="3046">
                  <c:v>-0.69999999999999718</c:v>
                </c:pt>
                <c:pt idx="3047">
                  <c:v>-0.61999999999999744</c:v>
                </c:pt>
                <c:pt idx="3048">
                  <c:v>-0.91999999999999749</c:v>
                </c:pt>
                <c:pt idx="3049">
                  <c:v>-1.1799999999999984</c:v>
                </c:pt>
                <c:pt idx="3050">
                  <c:v>-0.77999999999999969</c:v>
                </c:pt>
                <c:pt idx="3051">
                  <c:v>-0.52000000000000024</c:v>
                </c:pt>
                <c:pt idx="3052">
                  <c:v>-0.44000000000000056</c:v>
                </c:pt>
                <c:pt idx="3053">
                  <c:v>-0.12000000000000029</c:v>
                </c:pt>
                <c:pt idx="3054">
                  <c:v>0.34000000000000058</c:v>
                </c:pt>
                <c:pt idx="3055">
                  <c:v>0.16000000000000086</c:v>
                </c:pt>
                <c:pt idx="3056">
                  <c:v>-0.25999999999999945</c:v>
                </c:pt>
                <c:pt idx="3057">
                  <c:v>-1.9999999999998862E-2</c:v>
                </c:pt>
                <c:pt idx="3058">
                  <c:v>-0.33999999999999914</c:v>
                </c:pt>
                <c:pt idx="3059">
                  <c:v>-0.41999999999999887</c:v>
                </c:pt>
                <c:pt idx="3060">
                  <c:v>-0.21999999999999886</c:v>
                </c:pt>
                <c:pt idx="3061">
                  <c:v>0.20000000000000143</c:v>
                </c:pt>
                <c:pt idx="3062">
                  <c:v>6.0000000000000851E-2</c:v>
                </c:pt>
                <c:pt idx="3063">
                  <c:v>4.000000000000057E-2</c:v>
                </c:pt>
                <c:pt idx="3064">
                  <c:v>0.14000000000000057</c:v>
                </c:pt>
                <c:pt idx="3065">
                  <c:v>0.2</c:v>
                </c:pt>
                <c:pt idx="3066">
                  <c:v>-8.000000000000114E-2</c:v>
                </c:pt>
                <c:pt idx="3067">
                  <c:v>-0.42000000000000026</c:v>
                </c:pt>
                <c:pt idx="3068">
                  <c:v>-0.41999999999999887</c:v>
                </c:pt>
                <c:pt idx="3069">
                  <c:v>-0.57999999999999974</c:v>
                </c:pt>
                <c:pt idx="3070">
                  <c:v>-0.95999999999999941</c:v>
                </c:pt>
                <c:pt idx="3071">
                  <c:v>-1.319999999999999</c:v>
                </c:pt>
                <c:pt idx="3072">
                  <c:v>-0.95999999999999941</c:v>
                </c:pt>
                <c:pt idx="3073">
                  <c:v>-0.90000000000000147</c:v>
                </c:pt>
                <c:pt idx="3074">
                  <c:v>-1.1400000000000006</c:v>
                </c:pt>
                <c:pt idx="3075">
                  <c:v>-1.0200000000000002</c:v>
                </c:pt>
                <c:pt idx="3076">
                  <c:v>-0.74000000000000055</c:v>
                </c:pt>
                <c:pt idx="3077">
                  <c:v>-1.2200000000000017</c:v>
                </c:pt>
                <c:pt idx="3078">
                  <c:v>-1.3</c:v>
                </c:pt>
                <c:pt idx="3079">
                  <c:v>-0.64000000000000057</c:v>
                </c:pt>
                <c:pt idx="3080">
                  <c:v>-0.62000000000000166</c:v>
                </c:pt>
                <c:pt idx="3081">
                  <c:v>-0.28000000000000114</c:v>
                </c:pt>
                <c:pt idx="3082">
                  <c:v>0.4799999999999997</c:v>
                </c:pt>
                <c:pt idx="3083">
                  <c:v>0.57999999999999829</c:v>
                </c:pt>
                <c:pt idx="3084">
                  <c:v>0.49999999999999856</c:v>
                </c:pt>
                <c:pt idx="3085">
                  <c:v>0.97999999999999976</c:v>
                </c:pt>
                <c:pt idx="3086">
                  <c:v>0.83999999999999919</c:v>
                </c:pt>
                <c:pt idx="3087">
                  <c:v>0.99999999999999856</c:v>
                </c:pt>
                <c:pt idx="3088">
                  <c:v>1.6399999999999992</c:v>
                </c:pt>
                <c:pt idx="3089">
                  <c:v>1.6999999999999986</c:v>
                </c:pt>
                <c:pt idx="3090">
                  <c:v>1.9199999999999988</c:v>
                </c:pt>
                <c:pt idx="3091">
                  <c:v>1.9799999999999998</c:v>
                </c:pt>
                <c:pt idx="3092">
                  <c:v>1.6200000000000003</c:v>
                </c:pt>
                <c:pt idx="3093">
                  <c:v>1.1599999999999995</c:v>
                </c:pt>
                <c:pt idx="3094">
                  <c:v>1.1200000000000003</c:v>
                </c:pt>
                <c:pt idx="3095">
                  <c:v>0.94000000000000061</c:v>
                </c:pt>
                <c:pt idx="3096">
                  <c:v>1.3200000000000003</c:v>
                </c:pt>
                <c:pt idx="3097">
                  <c:v>1.680000000000001</c:v>
                </c:pt>
                <c:pt idx="3098">
                  <c:v>1.8000000000000014</c:v>
                </c:pt>
                <c:pt idx="3099">
                  <c:v>1.6</c:v>
                </c:pt>
                <c:pt idx="3100">
                  <c:v>1.3</c:v>
                </c:pt>
                <c:pt idx="3101">
                  <c:v>0.72000000000000031</c:v>
                </c:pt>
                <c:pt idx="3102">
                  <c:v>0.13999999999999915</c:v>
                </c:pt>
                <c:pt idx="3103">
                  <c:v>-0.32000000000000028</c:v>
                </c:pt>
                <c:pt idx="3104">
                  <c:v>-0.21999999999999886</c:v>
                </c:pt>
                <c:pt idx="3105">
                  <c:v>-7.9999999999998295E-2</c:v>
                </c:pt>
                <c:pt idx="3106">
                  <c:v>-0.2999999999999986</c:v>
                </c:pt>
                <c:pt idx="3107">
                  <c:v>-0.23999999999999916</c:v>
                </c:pt>
                <c:pt idx="3108">
                  <c:v>-3.9999999999999147E-2</c:v>
                </c:pt>
                <c:pt idx="3109">
                  <c:v>-0.42000000000000026</c:v>
                </c:pt>
                <c:pt idx="3110">
                  <c:v>-0.82000000000000173</c:v>
                </c:pt>
                <c:pt idx="3111">
                  <c:v>-0.42000000000000171</c:v>
                </c:pt>
                <c:pt idx="3112">
                  <c:v>-0.50000000000000144</c:v>
                </c:pt>
                <c:pt idx="3113">
                  <c:v>-0.58000000000000118</c:v>
                </c:pt>
                <c:pt idx="3114">
                  <c:v>-0.44000000000000056</c:v>
                </c:pt>
                <c:pt idx="3115">
                  <c:v>-0.3</c:v>
                </c:pt>
                <c:pt idx="3116">
                  <c:v>-0.3</c:v>
                </c:pt>
                <c:pt idx="3117">
                  <c:v>-0.55999999999999939</c:v>
                </c:pt>
                <c:pt idx="3118">
                  <c:v>-0.15999999999999942</c:v>
                </c:pt>
                <c:pt idx="3119">
                  <c:v>0.17999999999999972</c:v>
                </c:pt>
                <c:pt idx="3120">
                  <c:v>-0.12000000000000029</c:v>
                </c:pt>
                <c:pt idx="3121">
                  <c:v>-0.3</c:v>
                </c:pt>
                <c:pt idx="3122">
                  <c:v>0.31999999999999884</c:v>
                </c:pt>
                <c:pt idx="3123">
                  <c:v>-2.0000000000001704E-2</c:v>
                </c:pt>
                <c:pt idx="3124">
                  <c:v>-0.26000000000000084</c:v>
                </c:pt>
                <c:pt idx="3125">
                  <c:v>1.9999999999998862E-2</c:v>
                </c:pt>
                <c:pt idx="3126">
                  <c:v>0.1799999999999983</c:v>
                </c:pt>
                <c:pt idx="3127">
                  <c:v>0.11999999999999886</c:v>
                </c:pt>
                <c:pt idx="3128">
                  <c:v>0.17999999999999972</c:v>
                </c:pt>
                <c:pt idx="3129">
                  <c:v>0.25999999999999945</c:v>
                </c:pt>
                <c:pt idx="3130">
                  <c:v>0.59999999999999853</c:v>
                </c:pt>
                <c:pt idx="3131">
                  <c:v>0.33999999999999914</c:v>
                </c:pt>
                <c:pt idx="3132">
                  <c:v>-0.1</c:v>
                </c:pt>
                <c:pt idx="3133">
                  <c:v>-0.26000000000000084</c:v>
                </c:pt>
                <c:pt idx="3134">
                  <c:v>-0.20000000000000143</c:v>
                </c:pt>
                <c:pt idx="3135">
                  <c:v>-0.74000000000000055</c:v>
                </c:pt>
                <c:pt idx="3136">
                  <c:v>-0.18000000000000113</c:v>
                </c:pt>
                <c:pt idx="3137">
                  <c:v>-0.22000000000000169</c:v>
                </c:pt>
                <c:pt idx="3138">
                  <c:v>-1.4210854715202005E-15</c:v>
                </c:pt>
                <c:pt idx="3139">
                  <c:v>0</c:v>
                </c:pt>
                <c:pt idx="3140">
                  <c:v>0.32000000000000028</c:v>
                </c:pt>
                <c:pt idx="3141">
                  <c:v>-4.000000000000057E-2</c:v>
                </c:pt>
                <c:pt idx="3142">
                  <c:v>0.13999999999999915</c:v>
                </c:pt>
                <c:pt idx="3143">
                  <c:v>0.27999999999999969</c:v>
                </c:pt>
                <c:pt idx="3144">
                  <c:v>7.9999999999998295E-2</c:v>
                </c:pt>
                <c:pt idx="3145">
                  <c:v>0.1799999999999983</c:v>
                </c:pt>
                <c:pt idx="3146">
                  <c:v>0.5</c:v>
                </c:pt>
                <c:pt idx="3147">
                  <c:v>0.46000000000000085</c:v>
                </c:pt>
                <c:pt idx="3148">
                  <c:v>0.13999999999999915</c:v>
                </c:pt>
                <c:pt idx="3149">
                  <c:v>0.34000000000000058</c:v>
                </c:pt>
                <c:pt idx="3150">
                  <c:v>0.36000000000000087</c:v>
                </c:pt>
                <c:pt idx="3151">
                  <c:v>0.1</c:v>
                </c:pt>
                <c:pt idx="3152">
                  <c:v>0.42000000000000026</c:v>
                </c:pt>
                <c:pt idx="3153">
                  <c:v>0.84000000000000197</c:v>
                </c:pt>
                <c:pt idx="3154">
                  <c:v>0.78000000000000114</c:v>
                </c:pt>
                <c:pt idx="3155">
                  <c:v>0.78000000000000114</c:v>
                </c:pt>
                <c:pt idx="3156">
                  <c:v>0.80000000000000138</c:v>
                </c:pt>
                <c:pt idx="3157">
                  <c:v>0.66000000000000081</c:v>
                </c:pt>
                <c:pt idx="3158">
                  <c:v>0.72000000000000031</c:v>
                </c:pt>
                <c:pt idx="3159">
                  <c:v>0.9</c:v>
                </c:pt>
                <c:pt idx="3160">
                  <c:v>1.0599999999999994</c:v>
                </c:pt>
                <c:pt idx="3161">
                  <c:v>0.92000000000000026</c:v>
                </c:pt>
                <c:pt idx="3162">
                  <c:v>1.1200000000000003</c:v>
                </c:pt>
                <c:pt idx="3163">
                  <c:v>0.82000000000000028</c:v>
                </c:pt>
                <c:pt idx="3164">
                  <c:v>0.62000000000000166</c:v>
                </c:pt>
                <c:pt idx="3165">
                  <c:v>0.20000000000000284</c:v>
                </c:pt>
                <c:pt idx="3166">
                  <c:v>0.30000000000000143</c:v>
                </c:pt>
                <c:pt idx="3167">
                  <c:v>-0.19999999999999857</c:v>
                </c:pt>
                <c:pt idx="3168">
                  <c:v>0.24000000000000057</c:v>
                </c:pt>
                <c:pt idx="3169">
                  <c:v>0.4</c:v>
                </c:pt>
                <c:pt idx="3170">
                  <c:v>0.37999999999999973</c:v>
                </c:pt>
                <c:pt idx="3171">
                  <c:v>0.8</c:v>
                </c:pt>
                <c:pt idx="3172">
                  <c:v>1.3399999999999992</c:v>
                </c:pt>
                <c:pt idx="3173">
                  <c:v>1.2400000000000007</c:v>
                </c:pt>
                <c:pt idx="3174">
                  <c:v>1.2400000000000007</c:v>
                </c:pt>
                <c:pt idx="3175">
                  <c:v>1.5799999999999996</c:v>
                </c:pt>
                <c:pt idx="3176">
                  <c:v>1.5200000000000002</c:v>
                </c:pt>
                <c:pt idx="3177">
                  <c:v>1.680000000000001</c:v>
                </c:pt>
                <c:pt idx="3178">
                  <c:v>1.6799999999999997</c:v>
                </c:pt>
                <c:pt idx="3179">
                  <c:v>1.8399999999999992</c:v>
                </c:pt>
                <c:pt idx="3180">
                  <c:v>2.259999999999998</c:v>
                </c:pt>
                <c:pt idx="3181">
                  <c:v>2.2199999999999975</c:v>
                </c:pt>
                <c:pt idx="3182">
                  <c:v>2.1399999999999979</c:v>
                </c:pt>
                <c:pt idx="3183">
                  <c:v>2.2999999999999985</c:v>
                </c:pt>
                <c:pt idx="3184">
                  <c:v>2.1399999999999992</c:v>
                </c:pt>
                <c:pt idx="3185">
                  <c:v>1.8</c:v>
                </c:pt>
                <c:pt idx="3186">
                  <c:v>1.7600000000000009</c:v>
                </c:pt>
                <c:pt idx="3187">
                  <c:v>1.8</c:v>
                </c:pt>
                <c:pt idx="3188">
                  <c:v>1.4</c:v>
                </c:pt>
                <c:pt idx="3189">
                  <c:v>1.2799999999999998</c:v>
                </c:pt>
                <c:pt idx="3190">
                  <c:v>1.1599999999999995</c:v>
                </c:pt>
                <c:pt idx="3191">
                  <c:v>0.9</c:v>
                </c:pt>
                <c:pt idx="3192">
                  <c:v>0.57999999999999974</c:v>
                </c:pt>
                <c:pt idx="3193">
                  <c:v>0.5</c:v>
                </c:pt>
                <c:pt idx="3194">
                  <c:v>0.53999999999999915</c:v>
                </c:pt>
                <c:pt idx="3195">
                  <c:v>0.7399999999999991</c:v>
                </c:pt>
                <c:pt idx="3196">
                  <c:v>0.5999999999999972</c:v>
                </c:pt>
                <c:pt idx="3197">
                  <c:v>0.69999999999999862</c:v>
                </c:pt>
                <c:pt idx="3198">
                  <c:v>0.75999999999999801</c:v>
                </c:pt>
                <c:pt idx="3199">
                  <c:v>0.7399999999999991</c:v>
                </c:pt>
                <c:pt idx="3200">
                  <c:v>0.72000000000000031</c:v>
                </c:pt>
                <c:pt idx="3201">
                  <c:v>0.72000000000000031</c:v>
                </c:pt>
                <c:pt idx="3202">
                  <c:v>0.15999999999999942</c:v>
                </c:pt>
                <c:pt idx="3203">
                  <c:v>-0.12000000000000029</c:v>
                </c:pt>
                <c:pt idx="3204">
                  <c:v>-0.22000000000000028</c:v>
                </c:pt>
                <c:pt idx="3205">
                  <c:v>-0.48000000000000115</c:v>
                </c:pt>
                <c:pt idx="3206">
                  <c:v>-0.4</c:v>
                </c:pt>
                <c:pt idx="3207">
                  <c:v>-0.2</c:v>
                </c:pt>
                <c:pt idx="3208">
                  <c:v>-0.22000000000000028</c:v>
                </c:pt>
              </c:numCache>
            </c:numRef>
          </c:xVal>
          <c:yVal>
            <c:numRef>
              <c:f>'63G_24'!$A$2:$A$3210</c:f>
              <c:numCache>
                <c:formatCode>General</c:formatCode>
                <c:ptCount val="3209"/>
                <c:pt idx="0">
                  <c:v>4.8</c:v>
                </c:pt>
                <c:pt idx="1">
                  <c:v>4.9000000000000004</c:v>
                </c:pt>
                <c:pt idx="2">
                  <c:v>5</c:v>
                </c:pt>
                <c:pt idx="3">
                  <c:v>5.0999999999999996</c:v>
                </c:pt>
                <c:pt idx="4">
                  <c:v>5.2</c:v>
                </c:pt>
                <c:pt idx="5">
                  <c:v>5.3</c:v>
                </c:pt>
                <c:pt idx="6">
                  <c:v>5.4</c:v>
                </c:pt>
                <c:pt idx="7">
                  <c:v>5.5</c:v>
                </c:pt>
                <c:pt idx="8">
                  <c:v>5.6</c:v>
                </c:pt>
                <c:pt idx="9">
                  <c:v>5.7</c:v>
                </c:pt>
                <c:pt idx="10">
                  <c:v>5.8</c:v>
                </c:pt>
                <c:pt idx="11">
                  <c:v>5.9</c:v>
                </c:pt>
                <c:pt idx="12">
                  <c:v>6</c:v>
                </c:pt>
                <c:pt idx="13">
                  <c:v>6.1</c:v>
                </c:pt>
                <c:pt idx="14">
                  <c:v>6.2</c:v>
                </c:pt>
                <c:pt idx="15">
                  <c:v>6.3</c:v>
                </c:pt>
                <c:pt idx="16">
                  <c:v>6.4</c:v>
                </c:pt>
                <c:pt idx="17">
                  <c:v>6.5</c:v>
                </c:pt>
                <c:pt idx="18">
                  <c:v>6.6</c:v>
                </c:pt>
                <c:pt idx="19">
                  <c:v>6.7</c:v>
                </c:pt>
                <c:pt idx="20">
                  <c:v>6.8</c:v>
                </c:pt>
                <c:pt idx="21">
                  <c:v>6.9</c:v>
                </c:pt>
                <c:pt idx="22">
                  <c:v>7</c:v>
                </c:pt>
                <c:pt idx="23">
                  <c:v>7.1</c:v>
                </c:pt>
                <c:pt idx="24">
                  <c:v>7.2</c:v>
                </c:pt>
                <c:pt idx="25">
                  <c:v>7.3</c:v>
                </c:pt>
                <c:pt idx="26">
                  <c:v>7.4</c:v>
                </c:pt>
                <c:pt idx="27">
                  <c:v>7.5</c:v>
                </c:pt>
                <c:pt idx="28">
                  <c:v>7.6</c:v>
                </c:pt>
                <c:pt idx="29">
                  <c:v>7.7</c:v>
                </c:pt>
                <c:pt idx="30">
                  <c:v>7.8</c:v>
                </c:pt>
                <c:pt idx="31">
                  <c:v>7.9</c:v>
                </c:pt>
                <c:pt idx="32">
                  <c:v>8</c:v>
                </c:pt>
                <c:pt idx="33">
                  <c:v>8.1</c:v>
                </c:pt>
                <c:pt idx="34">
                  <c:v>8.1999999999999993</c:v>
                </c:pt>
                <c:pt idx="35">
                  <c:v>8.3000000000000007</c:v>
                </c:pt>
                <c:pt idx="36">
                  <c:v>8.4</c:v>
                </c:pt>
                <c:pt idx="37">
                  <c:v>8.5</c:v>
                </c:pt>
                <c:pt idx="38">
                  <c:v>8.6</c:v>
                </c:pt>
                <c:pt idx="39">
                  <c:v>8.6999999999999993</c:v>
                </c:pt>
                <c:pt idx="40">
                  <c:v>8.8000000000000007</c:v>
                </c:pt>
                <c:pt idx="41">
                  <c:v>8.9</c:v>
                </c:pt>
                <c:pt idx="42">
                  <c:v>9</c:v>
                </c:pt>
                <c:pt idx="43">
                  <c:v>9.1</c:v>
                </c:pt>
                <c:pt idx="44">
                  <c:v>9.1999999999999993</c:v>
                </c:pt>
                <c:pt idx="45">
                  <c:v>9.3000000000000007</c:v>
                </c:pt>
                <c:pt idx="46">
                  <c:v>9.4</c:v>
                </c:pt>
                <c:pt idx="47">
                  <c:v>9.5</c:v>
                </c:pt>
                <c:pt idx="48">
                  <c:v>9.6</c:v>
                </c:pt>
                <c:pt idx="49">
                  <c:v>9.6999999999999993</c:v>
                </c:pt>
                <c:pt idx="50">
                  <c:v>9.8000000000000007</c:v>
                </c:pt>
                <c:pt idx="51">
                  <c:v>9.9</c:v>
                </c:pt>
                <c:pt idx="52">
                  <c:v>10</c:v>
                </c:pt>
                <c:pt idx="53">
                  <c:v>10.1</c:v>
                </c:pt>
                <c:pt idx="54">
                  <c:v>10.199999999999999</c:v>
                </c:pt>
                <c:pt idx="55">
                  <c:v>10.3</c:v>
                </c:pt>
                <c:pt idx="56">
                  <c:v>10.4</c:v>
                </c:pt>
                <c:pt idx="57">
                  <c:v>10.5</c:v>
                </c:pt>
                <c:pt idx="58">
                  <c:v>10.6</c:v>
                </c:pt>
                <c:pt idx="59">
                  <c:v>10.7</c:v>
                </c:pt>
                <c:pt idx="60">
                  <c:v>10.8</c:v>
                </c:pt>
                <c:pt idx="61">
                  <c:v>10.9</c:v>
                </c:pt>
                <c:pt idx="62">
                  <c:v>11</c:v>
                </c:pt>
                <c:pt idx="63">
                  <c:v>11.1</c:v>
                </c:pt>
                <c:pt idx="64">
                  <c:v>11.2</c:v>
                </c:pt>
                <c:pt idx="65">
                  <c:v>11.3</c:v>
                </c:pt>
                <c:pt idx="66">
                  <c:v>11.4</c:v>
                </c:pt>
                <c:pt idx="67">
                  <c:v>11.5</c:v>
                </c:pt>
                <c:pt idx="68">
                  <c:v>11.6</c:v>
                </c:pt>
                <c:pt idx="69">
                  <c:v>11.7</c:v>
                </c:pt>
                <c:pt idx="70">
                  <c:v>11.8</c:v>
                </c:pt>
                <c:pt idx="71">
                  <c:v>11.9</c:v>
                </c:pt>
                <c:pt idx="72">
                  <c:v>12</c:v>
                </c:pt>
                <c:pt idx="73">
                  <c:v>12.1</c:v>
                </c:pt>
                <c:pt idx="74">
                  <c:v>12.2</c:v>
                </c:pt>
                <c:pt idx="75">
                  <c:v>12.3</c:v>
                </c:pt>
                <c:pt idx="76">
                  <c:v>12.4</c:v>
                </c:pt>
                <c:pt idx="77">
                  <c:v>12.5</c:v>
                </c:pt>
                <c:pt idx="78">
                  <c:v>12.6</c:v>
                </c:pt>
                <c:pt idx="79">
                  <c:v>12.7</c:v>
                </c:pt>
                <c:pt idx="80">
                  <c:v>12.8</c:v>
                </c:pt>
                <c:pt idx="81">
                  <c:v>12.9</c:v>
                </c:pt>
                <c:pt idx="82">
                  <c:v>13</c:v>
                </c:pt>
                <c:pt idx="83">
                  <c:v>13.1</c:v>
                </c:pt>
                <c:pt idx="84">
                  <c:v>13.2</c:v>
                </c:pt>
                <c:pt idx="85">
                  <c:v>13.3</c:v>
                </c:pt>
                <c:pt idx="86">
                  <c:v>13.4</c:v>
                </c:pt>
                <c:pt idx="87">
                  <c:v>13.5</c:v>
                </c:pt>
                <c:pt idx="88">
                  <c:v>13.6</c:v>
                </c:pt>
                <c:pt idx="89">
                  <c:v>13.7</c:v>
                </c:pt>
                <c:pt idx="90">
                  <c:v>13.8</c:v>
                </c:pt>
                <c:pt idx="91">
                  <c:v>13.9</c:v>
                </c:pt>
                <c:pt idx="92">
                  <c:v>14</c:v>
                </c:pt>
                <c:pt idx="93">
                  <c:v>14.1</c:v>
                </c:pt>
                <c:pt idx="94">
                  <c:v>14.2</c:v>
                </c:pt>
                <c:pt idx="95">
                  <c:v>14.3</c:v>
                </c:pt>
                <c:pt idx="96">
                  <c:v>14.4</c:v>
                </c:pt>
                <c:pt idx="97">
                  <c:v>14.5</c:v>
                </c:pt>
                <c:pt idx="98">
                  <c:v>14.6</c:v>
                </c:pt>
                <c:pt idx="99">
                  <c:v>14.7</c:v>
                </c:pt>
                <c:pt idx="100">
                  <c:v>14.8</c:v>
                </c:pt>
                <c:pt idx="101">
                  <c:v>14.9</c:v>
                </c:pt>
                <c:pt idx="102">
                  <c:v>15</c:v>
                </c:pt>
                <c:pt idx="103">
                  <c:v>15.1</c:v>
                </c:pt>
                <c:pt idx="104">
                  <c:v>15.2</c:v>
                </c:pt>
                <c:pt idx="105">
                  <c:v>15.3</c:v>
                </c:pt>
                <c:pt idx="106">
                  <c:v>15.4</c:v>
                </c:pt>
                <c:pt idx="107">
                  <c:v>15.5</c:v>
                </c:pt>
                <c:pt idx="108">
                  <c:v>15.6</c:v>
                </c:pt>
                <c:pt idx="109">
                  <c:v>15.7</c:v>
                </c:pt>
                <c:pt idx="110">
                  <c:v>15.8</c:v>
                </c:pt>
                <c:pt idx="111">
                  <c:v>15.9</c:v>
                </c:pt>
                <c:pt idx="112">
                  <c:v>16</c:v>
                </c:pt>
                <c:pt idx="113">
                  <c:v>16.100000000000001</c:v>
                </c:pt>
                <c:pt idx="114">
                  <c:v>16.2</c:v>
                </c:pt>
                <c:pt idx="115">
                  <c:v>16.3</c:v>
                </c:pt>
                <c:pt idx="116">
                  <c:v>16.399999999999999</c:v>
                </c:pt>
                <c:pt idx="117">
                  <c:v>16.5</c:v>
                </c:pt>
                <c:pt idx="118">
                  <c:v>16.600000000000001</c:v>
                </c:pt>
                <c:pt idx="119">
                  <c:v>16.7</c:v>
                </c:pt>
                <c:pt idx="120">
                  <c:v>16.8</c:v>
                </c:pt>
                <c:pt idx="121">
                  <c:v>16.899999999999999</c:v>
                </c:pt>
                <c:pt idx="122">
                  <c:v>17</c:v>
                </c:pt>
                <c:pt idx="123">
                  <c:v>17.100000000000001</c:v>
                </c:pt>
                <c:pt idx="124">
                  <c:v>17.2</c:v>
                </c:pt>
                <c:pt idx="125">
                  <c:v>17.3</c:v>
                </c:pt>
                <c:pt idx="126">
                  <c:v>17.399999999999999</c:v>
                </c:pt>
                <c:pt idx="127">
                  <c:v>17.5</c:v>
                </c:pt>
                <c:pt idx="128">
                  <c:v>17.600000000000001</c:v>
                </c:pt>
                <c:pt idx="129">
                  <c:v>17.7</c:v>
                </c:pt>
                <c:pt idx="130">
                  <c:v>17.8</c:v>
                </c:pt>
                <c:pt idx="131">
                  <c:v>17.899999999999999</c:v>
                </c:pt>
                <c:pt idx="132">
                  <c:v>18</c:v>
                </c:pt>
                <c:pt idx="133">
                  <c:v>18.100000000000001</c:v>
                </c:pt>
                <c:pt idx="134">
                  <c:v>18.2</c:v>
                </c:pt>
                <c:pt idx="135">
                  <c:v>18.3</c:v>
                </c:pt>
                <c:pt idx="136">
                  <c:v>18.399999999999999</c:v>
                </c:pt>
                <c:pt idx="137">
                  <c:v>18.5</c:v>
                </c:pt>
                <c:pt idx="138">
                  <c:v>18.600000000000001</c:v>
                </c:pt>
                <c:pt idx="139">
                  <c:v>18.7</c:v>
                </c:pt>
                <c:pt idx="140">
                  <c:v>18.8</c:v>
                </c:pt>
                <c:pt idx="141">
                  <c:v>18.899999999999999</c:v>
                </c:pt>
                <c:pt idx="142">
                  <c:v>19</c:v>
                </c:pt>
                <c:pt idx="143">
                  <c:v>19.100000000000001</c:v>
                </c:pt>
                <c:pt idx="144">
                  <c:v>19.2</c:v>
                </c:pt>
                <c:pt idx="145">
                  <c:v>19.3</c:v>
                </c:pt>
                <c:pt idx="146">
                  <c:v>19.399999999999999</c:v>
                </c:pt>
                <c:pt idx="147">
                  <c:v>19.5</c:v>
                </c:pt>
                <c:pt idx="148">
                  <c:v>19.600000000000001</c:v>
                </c:pt>
                <c:pt idx="149">
                  <c:v>19.7</c:v>
                </c:pt>
                <c:pt idx="150">
                  <c:v>19.8</c:v>
                </c:pt>
                <c:pt idx="151">
                  <c:v>19.899999999999999</c:v>
                </c:pt>
                <c:pt idx="152">
                  <c:v>20</c:v>
                </c:pt>
                <c:pt idx="153">
                  <c:v>20.100000000000001</c:v>
                </c:pt>
                <c:pt idx="154">
                  <c:v>20.2</c:v>
                </c:pt>
                <c:pt idx="155">
                  <c:v>20.3</c:v>
                </c:pt>
                <c:pt idx="156">
                  <c:v>20.399999999999999</c:v>
                </c:pt>
                <c:pt idx="157">
                  <c:v>20.5</c:v>
                </c:pt>
                <c:pt idx="158">
                  <c:v>20.6</c:v>
                </c:pt>
                <c:pt idx="159">
                  <c:v>20.7</c:v>
                </c:pt>
                <c:pt idx="160">
                  <c:v>20.8</c:v>
                </c:pt>
                <c:pt idx="161">
                  <c:v>20.9</c:v>
                </c:pt>
                <c:pt idx="162">
                  <c:v>21</c:v>
                </c:pt>
                <c:pt idx="163">
                  <c:v>21.1</c:v>
                </c:pt>
                <c:pt idx="164">
                  <c:v>21.2</c:v>
                </c:pt>
                <c:pt idx="165">
                  <c:v>21.3</c:v>
                </c:pt>
                <c:pt idx="166">
                  <c:v>21.4</c:v>
                </c:pt>
                <c:pt idx="167">
                  <c:v>21.5</c:v>
                </c:pt>
                <c:pt idx="168">
                  <c:v>21.6</c:v>
                </c:pt>
                <c:pt idx="169">
                  <c:v>21.7</c:v>
                </c:pt>
                <c:pt idx="170">
                  <c:v>21.8</c:v>
                </c:pt>
                <c:pt idx="171">
                  <c:v>21.9</c:v>
                </c:pt>
                <c:pt idx="172">
                  <c:v>22</c:v>
                </c:pt>
                <c:pt idx="173">
                  <c:v>22.1</c:v>
                </c:pt>
                <c:pt idx="174">
                  <c:v>22.2</c:v>
                </c:pt>
                <c:pt idx="175">
                  <c:v>22.3</c:v>
                </c:pt>
                <c:pt idx="176">
                  <c:v>22.4</c:v>
                </c:pt>
                <c:pt idx="177">
                  <c:v>22.5</c:v>
                </c:pt>
                <c:pt idx="178">
                  <c:v>22.6</c:v>
                </c:pt>
                <c:pt idx="179">
                  <c:v>22.7</c:v>
                </c:pt>
                <c:pt idx="180">
                  <c:v>22.8</c:v>
                </c:pt>
                <c:pt idx="181">
                  <c:v>22.9</c:v>
                </c:pt>
                <c:pt idx="182">
                  <c:v>23</c:v>
                </c:pt>
                <c:pt idx="183">
                  <c:v>23.1</c:v>
                </c:pt>
                <c:pt idx="184">
                  <c:v>23.2</c:v>
                </c:pt>
                <c:pt idx="185">
                  <c:v>23.3</c:v>
                </c:pt>
                <c:pt idx="186">
                  <c:v>23.4</c:v>
                </c:pt>
                <c:pt idx="187">
                  <c:v>23.5</c:v>
                </c:pt>
                <c:pt idx="188">
                  <c:v>23.6</c:v>
                </c:pt>
                <c:pt idx="189">
                  <c:v>23.7</c:v>
                </c:pt>
                <c:pt idx="190">
                  <c:v>23.8</c:v>
                </c:pt>
                <c:pt idx="191">
                  <c:v>23.9</c:v>
                </c:pt>
                <c:pt idx="192">
                  <c:v>24</c:v>
                </c:pt>
                <c:pt idx="193">
                  <c:v>24.1</c:v>
                </c:pt>
                <c:pt idx="194">
                  <c:v>24.2</c:v>
                </c:pt>
                <c:pt idx="195">
                  <c:v>24.3</c:v>
                </c:pt>
                <c:pt idx="196">
                  <c:v>24.4</c:v>
                </c:pt>
                <c:pt idx="197">
                  <c:v>24.5</c:v>
                </c:pt>
                <c:pt idx="198">
                  <c:v>24.6</c:v>
                </c:pt>
                <c:pt idx="199">
                  <c:v>24.7</c:v>
                </c:pt>
                <c:pt idx="200">
                  <c:v>24.8</c:v>
                </c:pt>
                <c:pt idx="201">
                  <c:v>24.9</c:v>
                </c:pt>
                <c:pt idx="202">
                  <c:v>25</c:v>
                </c:pt>
                <c:pt idx="203">
                  <c:v>25.1</c:v>
                </c:pt>
                <c:pt idx="204">
                  <c:v>25.2</c:v>
                </c:pt>
                <c:pt idx="205">
                  <c:v>25.3</c:v>
                </c:pt>
                <c:pt idx="206">
                  <c:v>25.4</c:v>
                </c:pt>
                <c:pt idx="207">
                  <c:v>25.5</c:v>
                </c:pt>
                <c:pt idx="208">
                  <c:v>25.6</c:v>
                </c:pt>
                <c:pt idx="209">
                  <c:v>25.7</c:v>
                </c:pt>
                <c:pt idx="210">
                  <c:v>25.8</c:v>
                </c:pt>
                <c:pt idx="211">
                  <c:v>25.9</c:v>
                </c:pt>
                <c:pt idx="212">
                  <c:v>26</c:v>
                </c:pt>
                <c:pt idx="213">
                  <c:v>26.1</c:v>
                </c:pt>
                <c:pt idx="214">
                  <c:v>26.2</c:v>
                </c:pt>
                <c:pt idx="215">
                  <c:v>26.3</c:v>
                </c:pt>
                <c:pt idx="216">
                  <c:v>26.4</c:v>
                </c:pt>
                <c:pt idx="217">
                  <c:v>26.5</c:v>
                </c:pt>
                <c:pt idx="218">
                  <c:v>26.6</c:v>
                </c:pt>
                <c:pt idx="219">
                  <c:v>26.7</c:v>
                </c:pt>
                <c:pt idx="220">
                  <c:v>26.8</c:v>
                </c:pt>
                <c:pt idx="221">
                  <c:v>26.9</c:v>
                </c:pt>
                <c:pt idx="222">
                  <c:v>27</c:v>
                </c:pt>
                <c:pt idx="223">
                  <c:v>27.1</c:v>
                </c:pt>
                <c:pt idx="224">
                  <c:v>27.2</c:v>
                </c:pt>
                <c:pt idx="225">
                  <c:v>27.3</c:v>
                </c:pt>
                <c:pt idx="226">
                  <c:v>27.4</c:v>
                </c:pt>
                <c:pt idx="227">
                  <c:v>27.5</c:v>
                </c:pt>
                <c:pt idx="228">
                  <c:v>27.6</c:v>
                </c:pt>
                <c:pt idx="229">
                  <c:v>27.7</c:v>
                </c:pt>
                <c:pt idx="230">
                  <c:v>27.8</c:v>
                </c:pt>
                <c:pt idx="231">
                  <c:v>27.9</c:v>
                </c:pt>
                <c:pt idx="232">
                  <c:v>28</c:v>
                </c:pt>
                <c:pt idx="233">
                  <c:v>28.1</c:v>
                </c:pt>
                <c:pt idx="234">
                  <c:v>28.2</c:v>
                </c:pt>
                <c:pt idx="235">
                  <c:v>28.3</c:v>
                </c:pt>
                <c:pt idx="236">
                  <c:v>28.4</c:v>
                </c:pt>
                <c:pt idx="237">
                  <c:v>28.5</c:v>
                </c:pt>
                <c:pt idx="238">
                  <c:v>28.6</c:v>
                </c:pt>
                <c:pt idx="239">
                  <c:v>28.7</c:v>
                </c:pt>
                <c:pt idx="240">
                  <c:v>28.8</c:v>
                </c:pt>
                <c:pt idx="241">
                  <c:v>28.9</c:v>
                </c:pt>
                <c:pt idx="242">
                  <c:v>29</c:v>
                </c:pt>
                <c:pt idx="243">
                  <c:v>29.1</c:v>
                </c:pt>
                <c:pt idx="244">
                  <c:v>29.2</c:v>
                </c:pt>
                <c:pt idx="245">
                  <c:v>29.3</c:v>
                </c:pt>
                <c:pt idx="246">
                  <c:v>29.4</c:v>
                </c:pt>
                <c:pt idx="247">
                  <c:v>29.5</c:v>
                </c:pt>
                <c:pt idx="248">
                  <c:v>29.6</c:v>
                </c:pt>
                <c:pt idx="249">
                  <c:v>29.7</c:v>
                </c:pt>
                <c:pt idx="250">
                  <c:v>29.8</c:v>
                </c:pt>
                <c:pt idx="251">
                  <c:v>29.9</c:v>
                </c:pt>
                <c:pt idx="252">
                  <c:v>30</c:v>
                </c:pt>
                <c:pt idx="253">
                  <c:v>30.1</c:v>
                </c:pt>
                <c:pt idx="254">
                  <c:v>30.2</c:v>
                </c:pt>
                <c:pt idx="255">
                  <c:v>30.3</c:v>
                </c:pt>
                <c:pt idx="256">
                  <c:v>30.4</c:v>
                </c:pt>
                <c:pt idx="257">
                  <c:v>30.5</c:v>
                </c:pt>
                <c:pt idx="258">
                  <c:v>30.6</c:v>
                </c:pt>
                <c:pt idx="259">
                  <c:v>30.7</c:v>
                </c:pt>
                <c:pt idx="260">
                  <c:v>30.8</c:v>
                </c:pt>
                <c:pt idx="261">
                  <c:v>30.9</c:v>
                </c:pt>
                <c:pt idx="262">
                  <c:v>31</c:v>
                </c:pt>
                <c:pt idx="263">
                  <c:v>31.1</c:v>
                </c:pt>
                <c:pt idx="264">
                  <c:v>31.2</c:v>
                </c:pt>
                <c:pt idx="265">
                  <c:v>31.3</c:v>
                </c:pt>
                <c:pt idx="266">
                  <c:v>31.4</c:v>
                </c:pt>
                <c:pt idx="267">
                  <c:v>31.5</c:v>
                </c:pt>
                <c:pt idx="268">
                  <c:v>31.6</c:v>
                </c:pt>
                <c:pt idx="269">
                  <c:v>31.7</c:v>
                </c:pt>
                <c:pt idx="270">
                  <c:v>31.8</c:v>
                </c:pt>
                <c:pt idx="271">
                  <c:v>31.9</c:v>
                </c:pt>
                <c:pt idx="272">
                  <c:v>32</c:v>
                </c:pt>
                <c:pt idx="273">
                  <c:v>32.1</c:v>
                </c:pt>
                <c:pt idx="274">
                  <c:v>32.200000000000003</c:v>
                </c:pt>
                <c:pt idx="275">
                  <c:v>32.299999999999997</c:v>
                </c:pt>
                <c:pt idx="276">
                  <c:v>32.4</c:v>
                </c:pt>
                <c:pt idx="277">
                  <c:v>32.5</c:v>
                </c:pt>
                <c:pt idx="278">
                  <c:v>32.6</c:v>
                </c:pt>
                <c:pt idx="279">
                  <c:v>32.700000000000003</c:v>
                </c:pt>
                <c:pt idx="280">
                  <c:v>32.799999999999997</c:v>
                </c:pt>
                <c:pt idx="281">
                  <c:v>32.9</c:v>
                </c:pt>
                <c:pt idx="282">
                  <c:v>33</c:v>
                </c:pt>
                <c:pt idx="283">
                  <c:v>33.1</c:v>
                </c:pt>
                <c:pt idx="284">
                  <c:v>33.200000000000003</c:v>
                </c:pt>
                <c:pt idx="285">
                  <c:v>33.299999999999997</c:v>
                </c:pt>
                <c:pt idx="286">
                  <c:v>33.4</c:v>
                </c:pt>
                <c:pt idx="287">
                  <c:v>33.5</c:v>
                </c:pt>
                <c:pt idx="288">
                  <c:v>33.6</c:v>
                </c:pt>
                <c:pt idx="289">
                  <c:v>33.700000000000003</c:v>
                </c:pt>
                <c:pt idx="290">
                  <c:v>33.799999999999997</c:v>
                </c:pt>
                <c:pt idx="291">
                  <c:v>33.9</c:v>
                </c:pt>
                <c:pt idx="292">
                  <c:v>34</c:v>
                </c:pt>
                <c:pt idx="293">
                  <c:v>34.1</c:v>
                </c:pt>
                <c:pt idx="294">
                  <c:v>34.200000000000003</c:v>
                </c:pt>
                <c:pt idx="295">
                  <c:v>34.299999999999997</c:v>
                </c:pt>
                <c:pt idx="296">
                  <c:v>34.4</c:v>
                </c:pt>
                <c:pt idx="297">
                  <c:v>34.5</c:v>
                </c:pt>
                <c:pt idx="298">
                  <c:v>34.6</c:v>
                </c:pt>
                <c:pt idx="299">
                  <c:v>34.700000000000003</c:v>
                </c:pt>
                <c:pt idx="300">
                  <c:v>34.799999999999997</c:v>
                </c:pt>
                <c:pt idx="301">
                  <c:v>34.9</c:v>
                </c:pt>
                <c:pt idx="302">
                  <c:v>35</c:v>
                </c:pt>
                <c:pt idx="303">
                  <c:v>35.1</c:v>
                </c:pt>
                <c:pt idx="304">
                  <c:v>35.200000000000003</c:v>
                </c:pt>
                <c:pt idx="305">
                  <c:v>35.299999999999997</c:v>
                </c:pt>
                <c:pt idx="306">
                  <c:v>35.4</c:v>
                </c:pt>
                <c:pt idx="307">
                  <c:v>35.5</c:v>
                </c:pt>
                <c:pt idx="308">
                  <c:v>35.6</c:v>
                </c:pt>
                <c:pt idx="309">
                  <c:v>35.700000000000003</c:v>
                </c:pt>
                <c:pt idx="310">
                  <c:v>35.799999999999997</c:v>
                </c:pt>
                <c:pt idx="311">
                  <c:v>35.9</c:v>
                </c:pt>
                <c:pt idx="312">
                  <c:v>36</c:v>
                </c:pt>
                <c:pt idx="313">
                  <c:v>36.1</c:v>
                </c:pt>
                <c:pt idx="314">
                  <c:v>36.200000000000003</c:v>
                </c:pt>
                <c:pt idx="315">
                  <c:v>36.299999999999997</c:v>
                </c:pt>
                <c:pt idx="316">
                  <c:v>36.4</c:v>
                </c:pt>
                <c:pt idx="317">
                  <c:v>36.5</c:v>
                </c:pt>
                <c:pt idx="318">
                  <c:v>36.6</c:v>
                </c:pt>
                <c:pt idx="319">
                  <c:v>36.700000000000003</c:v>
                </c:pt>
                <c:pt idx="320">
                  <c:v>36.799999999999997</c:v>
                </c:pt>
                <c:pt idx="321">
                  <c:v>36.9</c:v>
                </c:pt>
                <c:pt idx="322">
                  <c:v>37</c:v>
                </c:pt>
                <c:pt idx="323">
                  <c:v>37.1</c:v>
                </c:pt>
                <c:pt idx="324">
                  <c:v>37.200000000000003</c:v>
                </c:pt>
                <c:pt idx="325">
                  <c:v>37.299999999999997</c:v>
                </c:pt>
                <c:pt idx="326">
                  <c:v>37.4</c:v>
                </c:pt>
                <c:pt idx="327">
                  <c:v>37.5</c:v>
                </c:pt>
                <c:pt idx="328">
                  <c:v>37.6</c:v>
                </c:pt>
                <c:pt idx="329">
                  <c:v>37.700000000000003</c:v>
                </c:pt>
                <c:pt idx="330">
                  <c:v>37.799999999999997</c:v>
                </c:pt>
                <c:pt idx="331">
                  <c:v>37.9</c:v>
                </c:pt>
                <c:pt idx="332">
                  <c:v>38</c:v>
                </c:pt>
                <c:pt idx="333">
                  <c:v>38.1</c:v>
                </c:pt>
                <c:pt idx="334">
                  <c:v>38.200000000000003</c:v>
                </c:pt>
                <c:pt idx="335">
                  <c:v>38.299999999999997</c:v>
                </c:pt>
                <c:pt idx="336">
                  <c:v>38.4</c:v>
                </c:pt>
                <c:pt idx="337">
                  <c:v>38.5</c:v>
                </c:pt>
                <c:pt idx="338">
                  <c:v>38.6</c:v>
                </c:pt>
                <c:pt idx="339">
                  <c:v>38.700000000000003</c:v>
                </c:pt>
                <c:pt idx="340">
                  <c:v>38.799999999999997</c:v>
                </c:pt>
                <c:pt idx="341">
                  <c:v>38.9</c:v>
                </c:pt>
                <c:pt idx="342">
                  <c:v>39</c:v>
                </c:pt>
                <c:pt idx="343">
                  <c:v>39.1</c:v>
                </c:pt>
                <c:pt idx="344">
                  <c:v>39.200000000000003</c:v>
                </c:pt>
                <c:pt idx="345">
                  <c:v>39.299999999999997</c:v>
                </c:pt>
                <c:pt idx="346">
                  <c:v>39.4</c:v>
                </c:pt>
                <c:pt idx="347">
                  <c:v>39.5</c:v>
                </c:pt>
                <c:pt idx="348">
                  <c:v>39.6</c:v>
                </c:pt>
                <c:pt idx="349">
                  <c:v>39.700000000000003</c:v>
                </c:pt>
                <c:pt idx="350">
                  <c:v>39.799999999999997</c:v>
                </c:pt>
                <c:pt idx="351">
                  <c:v>39.9</c:v>
                </c:pt>
                <c:pt idx="352">
                  <c:v>40</c:v>
                </c:pt>
                <c:pt idx="353">
                  <c:v>40.1</c:v>
                </c:pt>
                <c:pt idx="354">
                  <c:v>40.200000000000003</c:v>
                </c:pt>
                <c:pt idx="355">
                  <c:v>40.299999999999997</c:v>
                </c:pt>
                <c:pt idx="356">
                  <c:v>40.4</c:v>
                </c:pt>
                <c:pt idx="357">
                  <c:v>40.5</c:v>
                </c:pt>
                <c:pt idx="358">
                  <c:v>40.6</c:v>
                </c:pt>
                <c:pt idx="359">
                  <c:v>40.700000000000003</c:v>
                </c:pt>
                <c:pt idx="360">
                  <c:v>40.799999999999997</c:v>
                </c:pt>
                <c:pt idx="361">
                  <c:v>40.9</c:v>
                </c:pt>
                <c:pt idx="362">
                  <c:v>41</c:v>
                </c:pt>
                <c:pt idx="363">
                  <c:v>41.1</c:v>
                </c:pt>
                <c:pt idx="364">
                  <c:v>41.2</c:v>
                </c:pt>
                <c:pt idx="365">
                  <c:v>41.3</c:v>
                </c:pt>
                <c:pt idx="366">
                  <c:v>41.4</c:v>
                </c:pt>
                <c:pt idx="367">
                  <c:v>41.5</c:v>
                </c:pt>
                <c:pt idx="368">
                  <c:v>41.6</c:v>
                </c:pt>
                <c:pt idx="369">
                  <c:v>41.7</c:v>
                </c:pt>
                <c:pt idx="370">
                  <c:v>41.8</c:v>
                </c:pt>
                <c:pt idx="371">
                  <c:v>41.9</c:v>
                </c:pt>
                <c:pt idx="372">
                  <c:v>42</c:v>
                </c:pt>
                <c:pt idx="373">
                  <c:v>42.1</c:v>
                </c:pt>
                <c:pt idx="374">
                  <c:v>42.2</c:v>
                </c:pt>
                <c:pt idx="375">
                  <c:v>42.3</c:v>
                </c:pt>
                <c:pt idx="376">
                  <c:v>42.4</c:v>
                </c:pt>
                <c:pt idx="377">
                  <c:v>42.5</c:v>
                </c:pt>
                <c:pt idx="378">
                  <c:v>42.6</c:v>
                </c:pt>
                <c:pt idx="379">
                  <c:v>42.7</c:v>
                </c:pt>
                <c:pt idx="380">
                  <c:v>42.8</c:v>
                </c:pt>
                <c:pt idx="381">
                  <c:v>42.9</c:v>
                </c:pt>
                <c:pt idx="382">
                  <c:v>43</c:v>
                </c:pt>
                <c:pt idx="383">
                  <c:v>43.1</c:v>
                </c:pt>
                <c:pt idx="384">
                  <c:v>43.2</c:v>
                </c:pt>
                <c:pt idx="385">
                  <c:v>43.3</c:v>
                </c:pt>
                <c:pt idx="386">
                  <c:v>43.4</c:v>
                </c:pt>
                <c:pt idx="387">
                  <c:v>43.5</c:v>
                </c:pt>
                <c:pt idx="388">
                  <c:v>43.6</c:v>
                </c:pt>
                <c:pt idx="389">
                  <c:v>43.7</c:v>
                </c:pt>
                <c:pt idx="390">
                  <c:v>43.8</c:v>
                </c:pt>
                <c:pt idx="391">
                  <c:v>43.9</c:v>
                </c:pt>
                <c:pt idx="392">
                  <c:v>44</c:v>
                </c:pt>
                <c:pt idx="393">
                  <c:v>44.1</c:v>
                </c:pt>
                <c:pt idx="394">
                  <c:v>44.2</c:v>
                </c:pt>
                <c:pt idx="395">
                  <c:v>44.3</c:v>
                </c:pt>
                <c:pt idx="396">
                  <c:v>44.4</c:v>
                </c:pt>
                <c:pt idx="397">
                  <c:v>44.5</c:v>
                </c:pt>
                <c:pt idx="398">
                  <c:v>44.6</c:v>
                </c:pt>
                <c:pt idx="399">
                  <c:v>44.7</c:v>
                </c:pt>
                <c:pt idx="400">
                  <c:v>44.8</c:v>
                </c:pt>
                <c:pt idx="401">
                  <c:v>44.9</c:v>
                </c:pt>
                <c:pt idx="402">
                  <c:v>45</c:v>
                </c:pt>
                <c:pt idx="403">
                  <c:v>45.1</c:v>
                </c:pt>
                <c:pt idx="404">
                  <c:v>45.2</c:v>
                </c:pt>
                <c:pt idx="405">
                  <c:v>45.3</c:v>
                </c:pt>
                <c:pt idx="406">
                  <c:v>45.4</c:v>
                </c:pt>
                <c:pt idx="407">
                  <c:v>45.5</c:v>
                </c:pt>
                <c:pt idx="408">
                  <c:v>45.6</c:v>
                </c:pt>
                <c:pt idx="409">
                  <c:v>45.7</c:v>
                </c:pt>
                <c:pt idx="410">
                  <c:v>45.8</c:v>
                </c:pt>
                <c:pt idx="411">
                  <c:v>45.9</c:v>
                </c:pt>
                <c:pt idx="412">
                  <c:v>46</c:v>
                </c:pt>
                <c:pt idx="413">
                  <c:v>46.1</c:v>
                </c:pt>
                <c:pt idx="414">
                  <c:v>46.2</c:v>
                </c:pt>
                <c:pt idx="415">
                  <c:v>46.3</c:v>
                </c:pt>
                <c:pt idx="416">
                  <c:v>46.4</c:v>
                </c:pt>
                <c:pt idx="417">
                  <c:v>46.5</c:v>
                </c:pt>
                <c:pt idx="418">
                  <c:v>46.6</c:v>
                </c:pt>
                <c:pt idx="419">
                  <c:v>46.7</c:v>
                </c:pt>
                <c:pt idx="420">
                  <c:v>46.8</c:v>
                </c:pt>
                <c:pt idx="421">
                  <c:v>46.9</c:v>
                </c:pt>
                <c:pt idx="422">
                  <c:v>47</c:v>
                </c:pt>
                <c:pt idx="423">
                  <c:v>47.1</c:v>
                </c:pt>
                <c:pt idx="424">
                  <c:v>47.2</c:v>
                </c:pt>
                <c:pt idx="425">
                  <c:v>47.3</c:v>
                </c:pt>
                <c:pt idx="426">
                  <c:v>47.4</c:v>
                </c:pt>
                <c:pt idx="427">
                  <c:v>47.5</c:v>
                </c:pt>
                <c:pt idx="428">
                  <c:v>47.6</c:v>
                </c:pt>
                <c:pt idx="429">
                  <c:v>47.7</c:v>
                </c:pt>
                <c:pt idx="430">
                  <c:v>47.8</c:v>
                </c:pt>
                <c:pt idx="431">
                  <c:v>47.9</c:v>
                </c:pt>
                <c:pt idx="432">
                  <c:v>48</c:v>
                </c:pt>
                <c:pt idx="433">
                  <c:v>48.1</c:v>
                </c:pt>
                <c:pt idx="434">
                  <c:v>48.2</c:v>
                </c:pt>
                <c:pt idx="435">
                  <c:v>48.3</c:v>
                </c:pt>
                <c:pt idx="436">
                  <c:v>48.4</c:v>
                </c:pt>
                <c:pt idx="437">
                  <c:v>48.5</c:v>
                </c:pt>
                <c:pt idx="438">
                  <c:v>48.6</c:v>
                </c:pt>
                <c:pt idx="439">
                  <c:v>48.7</c:v>
                </c:pt>
                <c:pt idx="440">
                  <c:v>48.8</c:v>
                </c:pt>
                <c:pt idx="441">
                  <c:v>48.9</c:v>
                </c:pt>
                <c:pt idx="442">
                  <c:v>49</c:v>
                </c:pt>
                <c:pt idx="443">
                  <c:v>49.1</c:v>
                </c:pt>
                <c:pt idx="444">
                  <c:v>49.2</c:v>
                </c:pt>
                <c:pt idx="445">
                  <c:v>49.3</c:v>
                </c:pt>
                <c:pt idx="446">
                  <c:v>49.4</c:v>
                </c:pt>
                <c:pt idx="447">
                  <c:v>49.5</c:v>
                </c:pt>
                <c:pt idx="448">
                  <c:v>49.6</c:v>
                </c:pt>
                <c:pt idx="449">
                  <c:v>49.7</c:v>
                </c:pt>
                <c:pt idx="450">
                  <c:v>49.8</c:v>
                </c:pt>
                <c:pt idx="451">
                  <c:v>49.9</c:v>
                </c:pt>
                <c:pt idx="452">
                  <c:v>50</c:v>
                </c:pt>
                <c:pt idx="453">
                  <c:v>50.1</c:v>
                </c:pt>
                <c:pt idx="454">
                  <c:v>50.2</c:v>
                </c:pt>
                <c:pt idx="455">
                  <c:v>50.3</c:v>
                </c:pt>
                <c:pt idx="456">
                  <c:v>50.4</c:v>
                </c:pt>
                <c:pt idx="457">
                  <c:v>50.5</c:v>
                </c:pt>
                <c:pt idx="458">
                  <c:v>50.6</c:v>
                </c:pt>
                <c:pt idx="459">
                  <c:v>50.7</c:v>
                </c:pt>
                <c:pt idx="460">
                  <c:v>50.8</c:v>
                </c:pt>
                <c:pt idx="461">
                  <c:v>50.9</c:v>
                </c:pt>
                <c:pt idx="462">
                  <c:v>51</c:v>
                </c:pt>
                <c:pt idx="463">
                  <c:v>51.1</c:v>
                </c:pt>
                <c:pt idx="464">
                  <c:v>51.2</c:v>
                </c:pt>
                <c:pt idx="465">
                  <c:v>51.3</c:v>
                </c:pt>
                <c:pt idx="466">
                  <c:v>51.4</c:v>
                </c:pt>
                <c:pt idx="467">
                  <c:v>51.5</c:v>
                </c:pt>
                <c:pt idx="468">
                  <c:v>51.6</c:v>
                </c:pt>
                <c:pt idx="469">
                  <c:v>51.7</c:v>
                </c:pt>
                <c:pt idx="470">
                  <c:v>51.8</c:v>
                </c:pt>
                <c:pt idx="471">
                  <c:v>51.9</c:v>
                </c:pt>
                <c:pt idx="472">
                  <c:v>52</c:v>
                </c:pt>
                <c:pt idx="473">
                  <c:v>52.1</c:v>
                </c:pt>
                <c:pt idx="474">
                  <c:v>52.2</c:v>
                </c:pt>
                <c:pt idx="475">
                  <c:v>52.3</c:v>
                </c:pt>
                <c:pt idx="476">
                  <c:v>52.4</c:v>
                </c:pt>
                <c:pt idx="477">
                  <c:v>52.5</c:v>
                </c:pt>
                <c:pt idx="478">
                  <c:v>52.6</c:v>
                </c:pt>
                <c:pt idx="479">
                  <c:v>52.7</c:v>
                </c:pt>
                <c:pt idx="480">
                  <c:v>52.8</c:v>
                </c:pt>
                <c:pt idx="481">
                  <c:v>52.9</c:v>
                </c:pt>
                <c:pt idx="482">
                  <c:v>53</c:v>
                </c:pt>
                <c:pt idx="483">
                  <c:v>53.1</c:v>
                </c:pt>
                <c:pt idx="484">
                  <c:v>53.2</c:v>
                </c:pt>
                <c:pt idx="485">
                  <c:v>53.3</c:v>
                </c:pt>
                <c:pt idx="486">
                  <c:v>53.4</c:v>
                </c:pt>
                <c:pt idx="487">
                  <c:v>53.5</c:v>
                </c:pt>
                <c:pt idx="488">
                  <c:v>53.6</c:v>
                </c:pt>
                <c:pt idx="489">
                  <c:v>53.7</c:v>
                </c:pt>
                <c:pt idx="490">
                  <c:v>53.8</c:v>
                </c:pt>
                <c:pt idx="491">
                  <c:v>53.9</c:v>
                </c:pt>
                <c:pt idx="492">
                  <c:v>54</c:v>
                </c:pt>
                <c:pt idx="493">
                  <c:v>54.1</c:v>
                </c:pt>
                <c:pt idx="494">
                  <c:v>54.2</c:v>
                </c:pt>
                <c:pt idx="495">
                  <c:v>54.3</c:v>
                </c:pt>
                <c:pt idx="496">
                  <c:v>54.4</c:v>
                </c:pt>
                <c:pt idx="497">
                  <c:v>54.5</c:v>
                </c:pt>
                <c:pt idx="498">
                  <c:v>54.6</c:v>
                </c:pt>
                <c:pt idx="499">
                  <c:v>54.7</c:v>
                </c:pt>
                <c:pt idx="500">
                  <c:v>54.8</c:v>
                </c:pt>
                <c:pt idx="501">
                  <c:v>54.9</c:v>
                </c:pt>
                <c:pt idx="502">
                  <c:v>55</c:v>
                </c:pt>
                <c:pt idx="503">
                  <c:v>55.1</c:v>
                </c:pt>
                <c:pt idx="504">
                  <c:v>55.2</c:v>
                </c:pt>
                <c:pt idx="505">
                  <c:v>55.3</c:v>
                </c:pt>
                <c:pt idx="506">
                  <c:v>55.4</c:v>
                </c:pt>
                <c:pt idx="507">
                  <c:v>55.5</c:v>
                </c:pt>
                <c:pt idx="508">
                  <c:v>55.6</c:v>
                </c:pt>
                <c:pt idx="509">
                  <c:v>55.7</c:v>
                </c:pt>
                <c:pt idx="510">
                  <c:v>55.8</c:v>
                </c:pt>
                <c:pt idx="511">
                  <c:v>55.9</c:v>
                </c:pt>
                <c:pt idx="512">
                  <c:v>56</c:v>
                </c:pt>
                <c:pt idx="513">
                  <c:v>56.1</c:v>
                </c:pt>
                <c:pt idx="514">
                  <c:v>56.2</c:v>
                </c:pt>
                <c:pt idx="515">
                  <c:v>56.3</c:v>
                </c:pt>
                <c:pt idx="516">
                  <c:v>56.4</c:v>
                </c:pt>
                <c:pt idx="517">
                  <c:v>56.5</c:v>
                </c:pt>
                <c:pt idx="518">
                  <c:v>56.6</c:v>
                </c:pt>
                <c:pt idx="519">
                  <c:v>56.7</c:v>
                </c:pt>
                <c:pt idx="520">
                  <c:v>56.8</c:v>
                </c:pt>
                <c:pt idx="521">
                  <c:v>56.9</c:v>
                </c:pt>
                <c:pt idx="522">
                  <c:v>57</c:v>
                </c:pt>
                <c:pt idx="523">
                  <c:v>57.1</c:v>
                </c:pt>
                <c:pt idx="524">
                  <c:v>57.2</c:v>
                </c:pt>
                <c:pt idx="525">
                  <c:v>57.3</c:v>
                </c:pt>
                <c:pt idx="526">
                  <c:v>57.4</c:v>
                </c:pt>
                <c:pt idx="527">
                  <c:v>57.5</c:v>
                </c:pt>
                <c:pt idx="528">
                  <c:v>57.6</c:v>
                </c:pt>
                <c:pt idx="529">
                  <c:v>57.7</c:v>
                </c:pt>
                <c:pt idx="530">
                  <c:v>57.8</c:v>
                </c:pt>
                <c:pt idx="531">
                  <c:v>57.9</c:v>
                </c:pt>
                <c:pt idx="532">
                  <c:v>58</c:v>
                </c:pt>
                <c:pt idx="533">
                  <c:v>58.1</c:v>
                </c:pt>
                <c:pt idx="534">
                  <c:v>58.2</c:v>
                </c:pt>
                <c:pt idx="535">
                  <c:v>58.3</c:v>
                </c:pt>
                <c:pt idx="536">
                  <c:v>58.4</c:v>
                </c:pt>
                <c:pt idx="537">
                  <c:v>58.5</c:v>
                </c:pt>
                <c:pt idx="538">
                  <c:v>58.6</c:v>
                </c:pt>
                <c:pt idx="539">
                  <c:v>58.7</c:v>
                </c:pt>
                <c:pt idx="540">
                  <c:v>58.8</c:v>
                </c:pt>
                <c:pt idx="541">
                  <c:v>58.9</c:v>
                </c:pt>
                <c:pt idx="542">
                  <c:v>59</c:v>
                </c:pt>
                <c:pt idx="543">
                  <c:v>59.1</c:v>
                </c:pt>
                <c:pt idx="544">
                  <c:v>59.2</c:v>
                </c:pt>
                <c:pt idx="545">
                  <c:v>59.3</c:v>
                </c:pt>
                <c:pt idx="546">
                  <c:v>59.4</c:v>
                </c:pt>
                <c:pt idx="547">
                  <c:v>59.5</c:v>
                </c:pt>
                <c:pt idx="548">
                  <c:v>59.6</c:v>
                </c:pt>
                <c:pt idx="549">
                  <c:v>59.7</c:v>
                </c:pt>
                <c:pt idx="550">
                  <c:v>59.8</c:v>
                </c:pt>
                <c:pt idx="551">
                  <c:v>59.9</c:v>
                </c:pt>
                <c:pt idx="552">
                  <c:v>60</c:v>
                </c:pt>
                <c:pt idx="553">
                  <c:v>60.1</c:v>
                </c:pt>
                <c:pt idx="554">
                  <c:v>60.2</c:v>
                </c:pt>
                <c:pt idx="555">
                  <c:v>60.3</c:v>
                </c:pt>
                <c:pt idx="556">
                  <c:v>60.4</c:v>
                </c:pt>
                <c:pt idx="557">
                  <c:v>60.5</c:v>
                </c:pt>
                <c:pt idx="558">
                  <c:v>60.6</c:v>
                </c:pt>
                <c:pt idx="559">
                  <c:v>60.7</c:v>
                </c:pt>
                <c:pt idx="560">
                  <c:v>60.8</c:v>
                </c:pt>
                <c:pt idx="561">
                  <c:v>60.9</c:v>
                </c:pt>
                <c:pt idx="562">
                  <c:v>61</c:v>
                </c:pt>
                <c:pt idx="563">
                  <c:v>61.1</c:v>
                </c:pt>
                <c:pt idx="564">
                  <c:v>61.2</c:v>
                </c:pt>
                <c:pt idx="565">
                  <c:v>61.3</c:v>
                </c:pt>
                <c:pt idx="566">
                  <c:v>61.4</c:v>
                </c:pt>
                <c:pt idx="567">
                  <c:v>61.5</c:v>
                </c:pt>
                <c:pt idx="568">
                  <c:v>61.6</c:v>
                </c:pt>
                <c:pt idx="569">
                  <c:v>61.7</c:v>
                </c:pt>
                <c:pt idx="570">
                  <c:v>61.8</c:v>
                </c:pt>
                <c:pt idx="571">
                  <c:v>61.9</c:v>
                </c:pt>
                <c:pt idx="572">
                  <c:v>62</c:v>
                </c:pt>
                <c:pt idx="573">
                  <c:v>62.1</c:v>
                </c:pt>
                <c:pt idx="574">
                  <c:v>62.2</c:v>
                </c:pt>
                <c:pt idx="575">
                  <c:v>62.3</c:v>
                </c:pt>
                <c:pt idx="576">
                  <c:v>62.4</c:v>
                </c:pt>
                <c:pt idx="577">
                  <c:v>62.5</c:v>
                </c:pt>
                <c:pt idx="578">
                  <c:v>62.6</c:v>
                </c:pt>
                <c:pt idx="579">
                  <c:v>62.7</c:v>
                </c:pt>
                <c:pt idx="580">
                  <c:v>62.8</c:v>
                </c:pt>
                <c:pt idx="581">
                  <c:v>62.9</c:v>
                </c:pt>
                <c:pt idx="582">
                  <c:v>63</c:v>
                </c:pt>
                <c:pt idx="583">
                  <c:v>63.1</c:v>
                </c:pt>
                <c:pt idx="584">
                  <c:v>63.2</c:v>
                </c:pt>
                <c:pt idx="585">
                  <c:v>63.3</c:v>
                </c:pt>
                <c:pt idx="586">
                  <c:v>63.4</c:v>
                </c:pt>
                <c:pt idx="587">
                  <c:v>63.5</c:v>
                </c:pt>
                <c:pt idx="588">
                  <c:v>63.6</c:v>
                </c:pt>
                <c:pt idx="589">
                  <c:v>63.7</c:v>
                </c:pt>
                <c:pt idx="590">
                  <c:v>63.8</c:v>
                </c:pt>
                <c:pt idx="591">
                  <c:v>63.9</c:v>
                </c:pt>
                <c:pt idx="592">
                  <c:v>64</c:v>
                </c:pt>
                <c:pt idx="593">
                  <c:v>64.099999999999994</c:v>
                </c:pt>
                <c:pt idx="594">
                  <c:v>64.2</c:v>
                </c:pt>
                <c:pt idx="595">
                  <c:v>64.3</c:v>
                </c:pt>
                <c:pt idx="596">
                  <c:v>64.400000000000006</c:v>
                </c:pt>
                <c:pt idx="597">
                  <c:v>64.5</c:v>
                </c:pt>
                <c:pt idx="598">
                  <c:v>64.599999999999994</c:v>
                </c:pt>
                <c:pt idx="599">
                  <c:v>64.7</c:v>
                </c:pt>
                <c:pt idx="600">
                  <c:v>64.8</c:v>
                </c:pt>
                <c:pt idx="601">
                  <c:v>64.900000000000006</c:v>
                </c:pt>
                <c:pt idx="602">
                  <c:v>65</c:v>
                </c:pt>
                <c:pt idx="603">
                  <c:v>65.099999999999994</c:v>
                </c:pt>
                <c:pt idx="604">
                  <c:v>65.2</c:v>
                </c:pt>
                <c:pt idx="605">
                  <c:v>65.3</c:v>
                </c:pt>
                <c:pt idx="606">
                  <c:v>65.400000000000006</c:v>
                </c:pt>
                <c:pt idx="607">
                  <c:v>65.5</c:v>
                </c:pt>
                <c:pt idx="608">
                  <c:v>65.599999999999994</c:v>
                </c:pt>
                <c:pt idx="609">
                  <c:v>65.7</c:v>
                </c:pt>
                <c:pt idx="610">
                  <c:v>65.8</c:v>
                </c:pt>
                <c:pt idx="611">
                  <c:v>65.900000000000006</c:v>
                </c:pt>
                <c:pt idx="612">
                  <c:v>66</c:v>
                </c:pt>
                <c:pt idx="613">
                  <c:v>66.099999999999994</c:v>
                </c:pt>
                <c:pt idx="614">
                  <c:v>66.2</c:v>
                </c:pt>
                <c:pt idx="615">
                  <c:v>66.3</c:v>
                </c:pt>
                <c:pt idx="616">
                  <c:v>66.400000000000006</c:v>
                </c:pt>
                <c:pt idx="617">
                  <c:v>66.5</c:v>
                </c:pt>
                <c:pt idx="618">
                  <c:v>66.599999999999994</c:v>
                </c:pt>
                <c:pt idx="619">
                  <c:v>66.7</c:v>
                </c:pt>
                <c:pt idx="620">
                  <c:v>66.8</c:v>
                </c:pt>
                <c:pt idx="621">
                  <c:v>66.900000000000006</c:v>
                </c:pt>
                <c:pt idx="622">
                  <c:v>67</c:v>
                </c:pt>
                <c:pt idx="623">
                  <c:v>67.099999999999994</c:v>
                </c:pt>
                <c:pt idx="624">
                  <c:v>67.2</c:v>
                </c:pt>
                <c:pt idx="625">
                  <c:v>67.3</c:v>
                </c:pt>
                <c:pt idx="626">
                  <c:v>67.400000000000006</c:v>
                </c:pt>
                <c:pt idx="627">
                  <c:v>67.5</c:v>
                </c:pt>
                <c:pt idx="628">
                  <c:v>67.599999999999994</c:v>
                </c:pt>
                <c:pt idx="629">
                  <c:v>67.7</c:v>
                </c:pt>
                <c:pt idx="630">
                  <c:v>67.8</c:v>
                </c:pt>
                <c:pt idx="631">
                  <c:v>67.900000000000006</c:v>
                </c:pt>
                <c:pt idx="632">
                  <c:v>68</c:v>
                </c:pt>
                <c:pt idx="633">
                  <c:v>68.099999999999994</c:v>
                </c:pt>
                <c:pt idx="634">
                  <c:v>68.2</c:v>
                </c:pt>
                <c:pt idx="635">
                  <c:v>68.3</c:v>
                </c:pt>
                <c:pt idx="636">
                  <c:v>68.400000000000006</c:v>
                </c:pt>
                <c:pt idx="637">
                  <c:v>68.5</c:v>
                </c:pt>
                <c:pt idx="638">
                  <c:v>68.599999999999994</c:v>
                </c:pt>
                <c:pt idx="639">
                  <c:v>68.7</c:v>
                </c:pt>
                <c:pt idx="640">
                  <c:v>68.8</c:v>
                </c:pt>
                <c:pt idx="641">
                  <c:v>68.900000000000006</c:v>
                </c:pt>
                <c:pt idx="642">
                  <c:v>69</c:v>
                </c:pt>
                <c:pt idx="643">
                  <c:v>69.099999999999994</c:v>
                </c:pt>
                <c:pt idx="644">
                  <c:v>69.2</c:v>
                </c:pt>
                <c:pt idx="645">
                  <c:v>69.3</c:v>
                </c:pt>
                <c:pt idx="646">
                  <c:v>69.400000000000006</c:v>
                </c:pt>
                <c:pt idx="647">
                  <c:v>69.5</c:v>
                </c:pt>
                <c:pt idx="648">
                  <c:v>69.599999999999994</c:v>
                </c:pt>
                <c:pt idx="649">
                  <c:v>69.7</c:v>
                </c:pt>
                <c:pt idx="650">
                  <c:v>69.8</c:v>
                </c:pt>
                <c:pt idx="651">
                  <c:v>69.900000000000006</c:v>
                </c:pt>
                <c:pt idx="652">
                  <c:v>70</c:v>
                </c:pt>
                <c:pt idx="653">
                  <c:v>70.099999999999994</c:v>
                </c:pt>
                <c:pt idx="654">
                  <c:v>70.2</c:v>
                </c:pt>
                <c:pt idx="655">
                  <c:v>70.3</c:v>
                </c:pt>
                <c:pt idx="656">
                  <c:v>70.400000000000006</c:v>
                </c:pt>
                <c:pt idx="657">
                  <c:v>70.5</c:v>
                </c:pt>
                <c:pt idx="658">
                  <c:v>70.599999999999994</c:v>
                </c:pt>
                <c:pt idx="659">
                  <c:v>70.7</c:v>
                </c:pt>
                <c:pt idx="660">
                  <c:v>70.8</c:v>
                </c:pt>
                <c:pt idx="661">
                  <c:v>70.900000000000006</c:v>
                </c:pt>
                <c:pt idx="662">
                  <c:v>71</c:v>
                </c:pt>
                <c:pt idx="663">
                  <c:v>71.099999999999994</c:v>
                </c:pt>
                <c:pt idx="664">
                  <c:v>71.2</c:v>
                </c:pt>
                <c:pt idx="665">
                  <c:v>71.3</c:v>
                </c:pt>
                <c:pt idx="666">
                  <c:v>71.400000000000006</c:v>
                </c:pt>
                <c:pt idx="667">
                  <c:v>71.5</c:v>
                </c:pt>
                <c:pt idx="668">
                  <c:v>71.599999999999994</c:v>
                </c:pt>
                <c:pt idx="669">
                  <c:v>71.7</c:v>
                </c:pt>
                <c:pt idx="670">
                  <c:v>71.8</c:v>
                </c:pt>
                <c:pt idx="671">
                  <c:v>71.900000000000006</c:v>
                </c:pt>
                <c:pt idx="672">
                  <c:v>72</c:v>
                </c:pt>
                <c:pt idx="673">
                  <c:v>72.099999999999994</c:v>
                </c:pt>
                <c:pt idx="674">
                  <c:v>72.2</c:v>
                </c:pt>
                <c:pt idx="675">
                  <c:v>72.3</c:v>
                </c:pt>
                <c:pt idx="676">
                  <c:v>72.400000000000006</c:v>
                </c:pt>
                <c:pt idx="677">
                  <c:v>72.5</c:v>
                </c:pt>
                <c:pt idx="678">
                  <c:v>72.599999999999994</c:v>
                </c:pt>
                <c:pt idx="679">
                  <c:v>72.7</c:v>
                </c:pt>
                <c:pt idx="680">
                  <c:v>72.8</c:v>
                </c:pt>
                <c:pt idx="681">
                  <c:v>72.900000000000006</c:v>
                </c:pt>
                <c:pt idx="682">
                  <c:v>73</c:v>
                </c:pt>
                <c:pt idx="683">
                  <c:v>73.099999999999994</c:v>
                </c:pt>
                <c:pt idx="684">
                  <c:v>73.2</c:v>
                </c:pt>
                <c:pt idx="685">
                  <c:v>73.3</c:v>
                </c:pt>
                <c:pt idx="686">
                  <c:v>73.400000000000006</c:v>
                </c:pt>
                <c:pt idx="687">
                  <c:v>73.5</c:v>
                </c:pt>
                <c:pt idx="688">
                  <c:v>73.599999999999994</c:v>
                </c:pt>
                <c:pt idx="689">
                  <c:v>73.7</c:v>
                </c:pt>
                <c:pt idx="690">
                  <c:v>73.8</c:v>
                </c:pt>
                <c:pt idx="691">
                  <c:v>73.900000000000006</c:v>
                </c:pt>
                <c:pt idx="692">
                  <c:v>74</c:v>
                </c:pt>
                <c:pt idx="693">
                  <c:v>74.099999999999994</c:v>
                </c:pt>
                <c:pt idx="694">
                  <c:v>74.2</c:v>
                </c:pt>
                <c:pt idx="695">
                  <c:v>74.3</c:v>
                </c:pt>
                <c:pt idx="696">
                  <c:v>74.400000000000006</c:v>
                </c:pt>
                <c:pt idx="697">
                  <c:v>74.5</c:v>
                </c:pt>
                <c:pt idx="698">
                  <c:v>74.599999999999994</c:v>
                </c:pt>
                <c:pt idx="699">
                  <c:v>74.7</c:v>
                </c:pt>
                <c:pt idx="700">
                  <c:v>74.8</c:v>
                </c:pt>
                <c:pt idx="701">
                  <c:v>74.900000000000006</c:v>
                </c:pt>
                <c:pt idx="702">
                  <c:v>75</c:v>
                </c:pt>
                <c:pt idx="703">
                  <c:v>75.099999999999994</c:v>
                </c:pt>
                <c:pt idx="704">
                  <c:v>75.2</c:v>
                </c:pt>
                <c:pt idx="705">
                  <c:v>75.3</c:v>
                </c:pt>
                <c:pt idx="706">
                  <c:v>75.400000000000006</c:v>
                </c:pt>
                <c:pt idx="707">
                  <c:v>75.5</c:v>
                </c:pt>
                <c:pt idx="708">
                  <c:v>75.599999999999994</c:v>
                </c:pt>
                <c:pt idx="709">
                  <c:v>75.7</c:v>
                </c:pt>
                <c:pt idx="710">
                  <c:v>75.8</c:v>
                </c:pt>
                <c:pt idx="711">
                  <c:v>75.900000000000006</c:v>
                </c:pt>
                <c:pt idx="712">
                  <c:v>76</c:v>
                </c:pt>
                <c:pt idx="713">
                  <c:v>76.099999999999994</c:v>
                </c:pt>
                <c:pt idx="714">
                  <c:v>76.2</c:v>
                </c:pt>
                <c:pt idx="715">
                  <c:v>76.3</c:v>
                </c:pt>
                <c:pt idx="716">
                  <c:v>76.400000000000006</c:v>
                </c:pt>
                <c:pt idx="717">
                  <c:v>76.5</c:v>
                </c:pt>
                <c:pt idx="718">
                  <c:v>76.599999999999994</c:v>
                </c:pt>
                <c:pt idx="719">
                  <c:v>76.7</c:v>
                </c:pt>
                <c:pt idx="720">
                  <c:v>76.8</c:v>
                </c:pt>
                <c:pt idx="721">
                  <c:v>76.900000000000006</c:v>
                </c:pt>
                <c:pt idx="722">
                  <c:v>77</c:v>
                </c:pt>
                <c:pt idx="723">
                  <c:v>77.099999999999994</c:v>
                </c:pt>
                <c:pt idx="724">
                  <c:v>77.2</c:v>
                </c:pt>
                <c:pt idx="725">
                  <c:v>77.3</c:v>
                </c:pt>
                <c:pt idx="726">
                  <c:v>77.400000000000006</c:v>
                </c:pt>
                <c:pt idx="727">
                  <c:v>77.5</c:v>
                </c:pt>
                <c:pt idx="728">
                  <c:v>77.599999999999994</c:v>
                </c:pt>
                <c:pt idx="729">
                  <c:v>77.7</c:v>
                </c:pt>
                <c:pt idx="730">
                  <c:v>77.8</c:v>
                </c:pt>
                <c:pt idx="731">
                  <c:v>77.900000000000006</c:v>
                </c:pt>
                <c:pt idx="732">
                  <c:v>78</c:v>
                </c:pt>
                <c:pt idx="733">
                  <c:v>78.099999999999994</c:v>
                </c:pt>
                <c:pt idx="734">
                  <c:v>78.2</c:v>
                </c:pt>
                <c:pt idx="735">
                  <c:v>78.3</c:v>
                </c:pt>
                <c:pt idx="736">
                  <c:v>78.400000000000006</c:v>
                </c:pt>
                <c:pt idx="737">
                  <c:v>78.5</c:v>
                </c:pt>
                <c:pt idx="738">
                  <c:v>78.599999999999994</c:v>
                </c:pt>
                <c:pt idx="739">
                  <c:v>78.7</c:v>
                </c:pt>
                <c:pt idx="740">
                  <c:v>78.8</c:v>
                </c:pt>
                <c:pt idx="741">
                  <c:v>78.900000000000006</c:v>
                </c:pt>
                <c:pt idx="742">
                  <c:v>79</c:v>
                </c:pt>
                <c:pt idx="743">
                  <c:v>79.099999999999994</c:v>
                </c:pt>
                <c:pt idx="744">
                  <c:v>79.2</c:v>
                </c:pt>
                <c:pt idx="745">
                  <c:v>79.3</c:v>
                </c:pt>
                <c:pt idx="746">
                  <c:v>79.400000000000006</c:v>
                </c:pt>
                <c:pt idx="747">
                  <c:v>79.5</c:v>
                </c:pt>
                <c:pt idx="748">
                  <c:v>79.599999999999994</c:v>
                </c:pt>
                <c:pt idx="749">
                  <c:v>79.7</c:v>
                </c:pt>
                <c:pt idx="750">
                  <c:v>79.8</c:v>
                </c:pt>
                <c:pt idx="751">
                  <c:v>79.900000000000006</c:v>
                </c:pt>
                <c:pt idx="752">
                  <c:v>80</c:v>
                </c:pt>
                <c:pt idx="753">
                  <c:v>80.099999999999994</c:v>
                </c:pt>
                <c:pt idx="754">
                  <c:v>80.2</c:v>
                </c:pt>
                <c:pt idx="755">
                  <c:v>80.3</c:v>
                </c:pt>
                <c:pt idx="756">
                  <c:v>80.400000000000006</c:v>
                </c:pt>
                <c:pt idx="757">
                  <c:v>80.5</c:v>
                </c:pt>
                <c:pt idx="758">
                  <c:v>80.599999999999994</c:v>
                </c:pt>
                <c:pt idx="759">
                  <c:v>80.7</c:v>
                </c:pt>
                <c:pt idx="760">
                  <c:v>80.8</c:v>
                </c:pt>
                <c:pt idx="761">
                  <c:v>80.900000000000006</c:v>
                </c:pt>
                <c:pt idx="762">
                  <c:v>81</c:v>
                </c:pt>
                <c:pt idx="763">
                  <c:v>81.099999999999994</c:v>
                </c:pt>
                <c:pt idx="764">
                  <c:v>81.2</c:v>
                </c:pt>
                <c:pt idx="765">
                  <c:v>81.3</c:v>
                </c:pt>
                <c:pt idx="766">
                  <c:v>81.400000000000006</c:v>
                </c:pt>
                <c:pt idx="767">
                  <c:v>81.5</c:v>
                </c:pt>
                <c:pt idx="768">
                  <c:v>81.599999999999994</c:v>
                </c:pt>
                <c:pt idx="769">
                  <c:v>81.7</c:v>
                </c:pt>
                <c:pt idx="770">
                  <c:v>81.8</c:v>
                </c:pt>
                <c:pt idx="771">
                  <c:v>81.900000000000006</c:v>
                </c:pt>
                <c:pt idx="772">
                  <c:v>82</c:v>
                </c:pt>
                <c:pt idx="773">
                  <c:v>82.1</c:v>
                </c:pt>
                <c:pt idx="774">
                  <c:v>82.2</c:v>
                </c:pt>
                <c:pt idx="775">
                  <c:v>82.3</c:v>
                </c:pt>
                <c:pt idx="776">
                  <c:v>82.4</c:v>
                </c:pt>
                <c:pt idx="777">
                  <c:v>82.5</c:v>
                </c:pt>
                <c:pt idx="778">
                  <c:v>82.6</c:v>
                </c:pt>
                <c:pt idx="779">
                  <c:v>82.7</c:v>
                </c:pt>
                <c:pt idx="780">
                  <c:v>82.8</c:v>
                </c:pt>
                <c:pt idx="781">
                  <c:v>82.9</c:v>
                </c:pt>
                <c:pt idx="782">
                  <c:v>83</c:v>
                </c:pt>
                <c:pt idx="783">
                  <c:v>83.1</c:v>
                </c:pt>
                <c:pt idx="784">
                  <c:v>83.2</c:v>
                </c:pt>
                <c:pt idx="785">
                  <c:v>83.3</c:v>
                </c:pt>
                <c:pt idx="786">
                  <c:v>83.4</c:v>
                </c:pt>
                <c:pt idx="787">
                  <c:v>83.5</c:v>
                </c:pt>
                <c:pt idx="788">
                  <c:v>83.6</c:v>
                </c:pt>
                <c:pt idx="789">
                  <c:v>83.7</c:v>
                </c:pt>
                <c:pt idx="790">
                  <c:v>83.8</c:v>
                </c:pt>
                <c:pt idx="791">
                  <c:v>83.9</c:v>
                </c:pt>
                <c:pt idx="792">
                  <c:v>84</c:v>
                </c:pt>
                <c:pt idx="793">
                  <c:v>84.1</c:v>
                </c:pt>
                <c:pt idx="794">
                  <c:v>84.2</c:v>
                </c:pt>
                <c:pt idx="795">
                  <c:v>84.3</c:v>
                </c:pt>
                <c:pt idx="796">
                  <c:v>84.4</c:v>
                </c:pt>
                <c:pt idx="797">
                  <c:v>84.5</c:v>
                </c:pt>
                <c:pt idx="798">
                  <c:v>84.6</c:v>
                </c:pt>
                <c:pt idx="799">
                  <c:v>84.7</c:v>
                </c:pt>
                <c:pt idx="800">
                  <c:v>84.8</c:v>
                </c:pt>
                <c:pt idx="801">
                  <c:v>84.9</c:v>
                </c:pt>
                <c:pt idx="802">
                  <c:v>85</c:v>
                </c:pt>
                <c:pt idx="803">
                  <c:v>85.1</c:v>
                </c:pt>
                <c:pt idx="804">
                  <c:v>85.2</c:v>
                </c:pt>
                <c:pt idx="805">
                  <c:v>85.3</c:v>
                </c:pt>
                <c:pt idx="806">
                  <c:v>85.4</c:v>
                </c:pt>
                <c:pt idx="807">
                  <c:v>85.5</c:v>
                </c:pt>
                <c:pt idx="808">
                  <c:v>85.6</c:v>
                </c:pt>
                <c:pt idx="809">
                  <c:v>85.7</c:v>
                </c:pt>
                <c:pt idx="810">
                  <c:v>85.8</c:v>
                </c:pt>
                <c:pt idx="811">
                  <c:v>85.9</c:v>
                </c:pt>
                <c:pt idx="812">
                  <c:v>86</c:v>
                </c:pt>
                <c:pt idx="813">
                  <c:v>86.1</c:v>
                </c:pt>
                <c:pt idx="814">
                  <c:v>86.2</c:v>
                </c:pt>
                <c:pt idx="815">
                  <c:v>86.3</c:v>
                </c:pt>
                <c:pt idx="816">
                  <c:v>86.4</c:v>
                </c:pt>
                <c:pt idx="817">
                  <c:v>86.5</c:v>
                </c:pt>
                <c:pt idx="818">
                  <c:v>86.6</c:v>
                </c:pt>
                <c:pt idx="819">
                  <c:v>86.7</c:v>
                </c:pt>
                <c:pt idx="820">
                  <c:v>86.8</c:v>
                </c:pt>
                <c:pt idx="821">
                  <c:v>86.9</c:v>
                </c:pt>
                <c:pt idx="822">
                  <c:v>87</c:v>
                </c:pt>
                <c:pt idx="823">
                  <c:v>87.1</c:v>
                </c:pt>
                <c:pt idx="824">
                  <c:v>87.2</c:v>
                </c:pt>
                <c:pt idx="825">
                  <c:v>87.3</c:v>
                </c:pt>
                <c:pt idx="826">
                  <c:v>87.4</c:v>
                </c:pt>
                <c:pt idx="827">
                  <c:v>87.5</c:v>
                </c:pt>
                <c:pt idx="828">
                  <c:v>87.6</c:v>
                </c:pt>
                <c:pt idx="829">
                  <c:v>87.7</c:v>
                </c:pt>
                <c:pt idx="830">
                  <c:v>87.8</c:v>
                </c:pt>
                <c:pt idx="831">
                  <c:v>87.9</c:v>
                </c:pt>
                <c:pt idx="832">
                  <c:v>88</c:v>
                </c:pt>
                <c:pt idx="833">
                  <c:v>88.1</c:v>
                </c:pt>
                <c:pt idx="834">
                  <c:v>88.2</c:v>
                </c:pt>
                <c:pt idx="835">
                  <c:v>88.3</c:v>
                </c:pt>
                <c:pt idx="836">
                  <c:v>88.4</c:v>
                </c:pt>
                <c:pt idx="837">
                  <c:v>88.5</c:v>
                </c:pt>
                <c:pt idx="838">
                  <c:v>88.6</c:v>
                </c:pt>
                <c:pt idx="839">
                  <c:v>88.7</c:v>
                </c:pt>
                <c:pt idx="840">
                  <c:v>88.8</c:v>
                </c:pt>
                <c:pt idx="841">
                  <c:v>88.9</c:v>
                </c:pt>
                <c:pt idx="842">
                  <c:v>89</c:v>
                </c:pt>
                <c:pt idx="843">
                  <c:v>89.1</c:v>
                </c:pt>
                <c:pt idx="844">
                  <c:v>89.2</c:v>
                </c:pt>
                <c:pt idx="845">
                  <c:v>89.3</c:v>
                </c:pt>
                <c:pt idx="846">
                  <c:v>89.4</c:v>
                </c:pt>
                <c:pt idx="847">
                  <c:v>89.5</c:v>
                </c:pt>
                <c:pt idx="848">
                  <c:v>89.6</c:v>
                </c:pt>
                <c:pt idx="849">
                  <c:v>89.7</c:v>
                </c:pt>
                <c:pt idx="850">
                  <c:v>89.8</c:v>
                </c:pt>
                <c:pt idx="851">
                  <c:v>89.9</c:v>
                </c:pt>
                <c:pt idx="852">
                  <c:v>90</c:v>
                </c:pt>
                <c:pt idx="853">
                  <c:v>90.1</c:v>
                </c:pt>
                <c:pt idx="854">
                  <c:v>90.2</c:v>
                </c:pt>
                <c:pt idx="855">
                  <c:v>90.3</c:v>
                </c:pt>
                <c:pt idx="856">
                  <c:v>90.4</c:v>
                </c:pt>
                <c:pt idx="857">
                  <c:v>90.5</c:v>
                </c:pt>
                <c:pt idx="858">
                  <c:v>90.6</c:v>
                </c:pt>
                <c:pt idx="859">
                  <c:v>90.7</c:v>
                </c:pt>
                <c:pt idx="860">
                  <c:v>90.8</c:v>
                </c:pt>
                <c:pt idx="861">
                  <c:v>90.9</c:v>
                </c:pt>
                <c:pt idx="862">
                  <c:v>91</c:v>
                </c:pt>
                <c:pt idx="863">
                  <c:v>91.1</c:v>
                </c:pt>
                <c:pt idx="864">
                  <c:v>91.2</c:v>
                </c:pt>
                <c:pt idx="865">
                  <c:v>91.3</c:v>
                </c:pt>
                <c:pt idx="866">
                  <c:v>91.4</c:v>
                </c:pt>
                <c:pt idx="867">
                  <c:v>91.5</c:v>
                </c:pt>
                <c:pt idx="868">
                  <c:v>91.6</c:v>
                </c:pt>
                <c:pt idx="869">
                  <c:v>91.7</c:v>
                </c:pt>
                <c:pt idx="870">
                  <c:v>91.8</c:v>
                </c:pt>
                <c:pt idx="871">
                  <c:v>91.9</c:v>
                </c:pt>
                <c:pt idx="872">
                  <c:v>92</c:v>
                </c:pt>
                <c:pt idx="873">
                  <c:v>92.1</c:v>
                </c:pt>
                <c:pt idx="874">
                  <c:v>92.2</c:v>
                </c:pt>
                <c:pt idx="875">
                  <c:v>92.3</c:v>
                </c:pt>
                <c:pt idx="876">
                  <c:v>92.4</c:v>
                </c:pt>
                <c:pt idx="877">
                  <c:v>92.5</c:v>
                </c:pt>
                <c:pt idx="878">
                  <c:v>92.6</c:v>
                </c:pt>
                <c:pt idx="879">
                  <c:v>92.7</c:v>
                </c:pt>
                <c:pt idx="880">
                  <c:v>92.8</c:v>
                </c:pt>
                <c:pt idx="881">
                  <c:v>92.9</c:v>
                </c:pt>
                <c:pt idx="882">
                  <c:v>93</c:v>
                </c:pt>
                <c:pt idx="883">
                  <c:v>93.1</c:v>
                </c:pt>
                <c:pt idx="884">
                  <c:v>93.2</c:v>
                </c:pt>
                <c:pt idx="885">
                  <c:v>93.3</c:v>
                </c:pt>
                <c:pt idx="886">
                  <c:v>93.4</c:v>
                </c:pt>
                <c:pt idx="887">
                  <c:v>93.5</c:v>
                </c:pt>
                <c:pt idx="888">
                  <c:v>93.6</c:v>
                </c:pt>
                <c:pt idx="889">
                  <c:v>93.7</c:v>
                </c:pt>
                <c:pt idx="890">
                  <c:v>93.8</c:v>
                </c:pt>
                <c:pt idx="891">
                  <c:v>93.9</c:v>
                </c:pt>
                <c:pt idx="892">
                  <c:v>94</c:v>
                </c:pt>
                <c:pt idx="893">
                  <c:v>94.1</c:v>
                </c:pt>
                <c:pt idx="894">
                  <c:v>94.2</c:v>
                </c:pt>
                <c:pt idx="895">
                  <c:v>94.3</c:v>
                </c:pt>
                <c:pt idx="896">
                  <c:v>94.4</c:v>
                </c:pt>
                <c:pt idx="897">
                  <c:v>94.5</c:v>
                </c:pt>
                <c:pt idx="898">
                  <c:v>94.6</c:v>
                </c:pt>
                <c:pt idx="899">
                  <c:v>94.7</c:v>
                </c:pt>
                <c:pt idx="900">
                  <c:v>94.8</c:v>
                </c:pt>
                <c:pt idx="901">
                  <c:v>94.9</c:v>
                </c:pt>
                <c:pt idx="902">
                  <c:v>95</c:v>
                </c:pt>
                <c:pt idx="903">
                  <c:v>95.1</c:v>
                </c:pt>
                <c:pt idx="904">
                  <c:v>95.2</c:v>
                </c:pt>
                <c:pt idx="905">
                  <c:v>95.3</c:v>
                </c:pt>
                <c:pt idx="906">
                  <c:v>95.4</c:v>
                </c:pt>
                <c:pt idx="907">
                  <c:v>95.5</c:v>
                </c:pt>
                <c:pt idx="908">
                  <c:v>95.6</c:v>
                </c:pt>
                <c:pt idx="909">
                  <c:v>95.7</c:v>
                </c:pt>
                <c:pt idx="910">
                  <c:v>95.8</c:v>
                </c:pt>
                <c:pt idx="911">
                  <c:v>95.9</c:v>
                </c:pt>
                <c:pt idx="912">
                  <c:v>96</c:v>
                </c:pt>
                <c:pt idx="913">
                  <c:v>96.1</c:v>
                </c:pt>
                <c:pt idx="914">
                  <c:v>96.2</c:v>
                </c:pt>
                <c:pt idx="915">
                  <c:v>96.3</c:v>
                </c:pt>
                <c:pt idx="916">
                  <c:v>96.4</c:v>
                </c:pt>
                <c:pt idx="917">
                  <c:v>96.5</c:v>
                </c:pt>
                <c:pt idx="918">
                  <c:v>96.6</c:v>
                </c:pt>
                <c:pt idx="919">
                  <c:v>96.7</c:v>
                </c:pt>
                <c:pt idx="920">
                  <c:v>96.8</c:v>
                </c:pt>
                <c:pt idx="921">
                  <c:v>96.9</c:v>
                </c:pt>
                <c:pt idx="922">
                  <c:v>97</c:v>
                </c:pt>
                <c:pt idx="923">
                  <c:v>97.1</c:v>
                </c:pt>
                <c:pt idx="924">
                  <c:v>97.2</c:v>
                </c:pt>
                <c:pt idx="925">
                  <c:v>97.3</c:v>
                </c:pt>
                <c:pt idx="926">
                  <c:v>97.4</c:v>
                </c:pt>
                <c:pt idx="927">
                  <c:v>97.5</c:v>
                </c:pt>
                <c:pt idx="928">
                  <c:v>97.6</c:v>
                </c:pt>
                <c:pt idx="929">
                  <c:v>97.7</c:v>
                </c:pt>
                <c:pt idx="930">
                  <c:v>97.8</c:v>
                </c:pt>
                <c:pt idx="931">
                  <c:v>97.9</c:v>
                </c:pt>
                <c:pt idx="932">
                  <c:v>98</c:v>
                </c:pt>
                <c:pt idx="933">
                  <c:v>98.1</c:v>
                </c:pt>
                <c:pt idx="934">
                  <c:v>98.2</c:v>
                </c:pt>
                <c:pt idx="935">
                  <c:v>98.3</c:v>
                </c:pt>
                <c:pt idx="936">
                  <c:v>98.4</c:v>
                </c:pt>
                <c:pt idx="937">
                  <c:v>98.5</c:v>
                </c:pt>
                <c:pt idx="938">
                  <c:v>98.6</c:v>
                </c:pt>
                <c:pt idx="939">
                  <c:v>98.7</c:v>
                </c:pt>
                <c:pt idx="940">
                  <c:v>98.8</c:v>
                </c:pt>
                <c:pt idx="941">
                  <c:v>98.9</c:v>
                </c:pt>
                <c:pt idx="942">
                  <c:v>99</c:v>
                </c:pt>
                <c:pt idx="943">
                  <c:v>99.1</c:v>
                </c:pt>
                <c:pt idx="944">
                  <c:v>99.2</c:v>
                </c:pt>
                <c:pt idx="945">
                  <c:v>99.3</c:v>
                </c:pt>
                <c:pt idx="946">
                  <c:v>99.4</c:v>
                </c:pt>
                <c:pt idx="947">
                  <c:v>99.5</c:v>
                </c:pt>
                <c:pt idx="948">
                  <c:v>99.6</c:v>
                </c:pt>
                <c:pt idx="949">
                  <c:v>99.7</c:v>
                </c:pt>
                <c:pt idx="950">
                  <c:v>99.8</c:v>
                </c:pt>
                <c:pt idx="951">
                  <c:v>99.9</c:v>
                </c:pt>
                <c:pt idx="952">
                  <c:v>100</c:v>
                </c:pt>
                <c:pt idx="953">
                  <c:v>100.1</c:v>
                </c:pt>
                <c:pt idx="954">
                  <c:v>100.2</c:v>
                </c:pt>
                <c:pt idx="955">
                  <c:v>100.3</c:v>
                </c:pt>
                <c:pt idx="956">
                  <c:v>100.4</c:v>
                </c:pt>
                <c:pt idx="957">
                  <c:v>100.5</c:v>
                </c:pt>
                <c:pt idx="958">
                  <c:v>100.6</c:v>
                </c:pt>
                <c:pt idx="959">
                  <c:v>100.7</c:v>
                </c:pt>
                <c:pt idx="960">
                  <c:v>100.8</c:v>
                </c:pt>
                <c:pt idx="961">
                  <c:v>100.9</c:v>
                </c:pt>
                <c:pt idx="962">
                  <c:v>101</c:v>
                </c:pt>
                <c:pt idx="963">
                  <c:v>101.1</c:v>
                </c:pt>
                <c:pt idx="964">
                  <c:v>101.2</c:v>
                </c:pt>
                <c:pt idx="965">
                  <c:v>101.3</c:v>
                </c:pt>
                <c:pt idx="966">
                  <c:v>101.4</c:v>
                </c:pt>
                <c:pt idx="967">
                  <c:v>101.5</c:v>
                </c:pt>
                <c:pt idx="968">
                  <c:v>101.6</c:v>
                </c:pt>
                <c:pt idx="969">
                  <c:v>101.7</c:v>
                </c:pt>
                <c:pt idx="970">
                  <c:v>101.8</c:v>
                </c:pt>
                <c:pt idx="971">
                  <c:v>101.9</c:v>
                </c:pt>
                <c:pt idx="972">
                  <c:v>102</c:v>
                </c:pt>
                <c:pt idx="973">
                  <c:v>102.1</c:v>
                </c:pt>
                <c:pt idx="974">
                  <c:v>102.2</c:v>
                </c:pt>
                <c:pt idx="975">
                  <c:v>102.3</c:v>
                </c:pt>
                <c:pt idx="976">
                  <c:v>102.4</c:v>
                </c:pt>
                <c:pt idx="977">
                  <c:v>102.5</c:v>
                </c:pt>
                <c:pt idx="978">
                  <c:v>102.6</c:v>
                </c:pt>
                <c:pt idx="979">
                  <c:v>102.7</c:v>
                </c:pt>
                <c:pt idx="980">
                  <c:v>102.8</c:v>
                </c:pt>
                <c:pt idx="981">
                  <c:v>102.9</c:v>
                </c:pt>
                <c:pt idx="982">
                  <c:v>103</c:v>
                </c:pt>
                <c:pt idx="983">
                  <c:v>103.1</c:v>
                </c:pt>
                <c:pt idx="984">
                  <c:v>103.2</c:v>
                </c:pt>
                <c:pt idx="985">
                  <c:v>103.3</c:v>
                </c:pt>
                <c:pt idx="986">
                  <c:v>103.4</c:v>
                </c:pt>
                <c:pt idx="987">
                  <c:v>103.5</c:v>
                </c:pt>
                <c:pt idx="988">
                  <c:v>103.6</c:v>
                </c:pt>
                <c:pt idx="989">
                  <c:v>103.7</c:v>
                </c:pt>
                <c:pt idx="990">
                  <c:v>103.8</c:v>
                </c:pt>
                <c:pt idx="991">
                  <c:v>103.9</c:v>
                </c:pt>
                <c:pt idx="992">
                  <c:v>104</c:v>
                </c:pt>
                <c:pt idx="993">
                  <c:v>104.1</c:v>
                </c:pt>
                <c:pt idx="994">
                  <c:v>104.2</c:v>
                </c:pt>
                <c:pt idx="995">
                  <c:v>104.3</c:v>
                </c:pt>
                <c:pt idx="996">
                  <c:v>104.4</c:v>
                </c:pt>
                <c:pt idx="997">
                  <c:v>104.5</c:v>
                </c:pt>
                <c:pt idx="998">
                  <c:v>104.6</c:v>
                </c:pt>
                <c:pt idx="999">
                  <c:v>104.7</c:v>
                </c:pt>
                <c:pt idx="1000">
                  <c:v>104.8</c:v>
                </c:pt>
                <c:pt idx="1001">
                  <c:v>104.9</c:v>
                </c:pt>
                <c:pt idx="1002">
                  <c:v>105</c:v>
                </c:pt>
                <c:pt idx="1003">
                  <c:v>105.1</c:v>
                </c:pt>
                <c:pt idx="1004">
                  <c:v>105.2</c:v>
                </c:pt>
                <c:pt idx="1005">
                  <c:v>105.3</c:v>
                </c:pt>
                <c:pt idx="1006">
                  <c:v>105.4</c:v>
                </c:pt>
                <c:pt idx="1007">
                  <c:v>105.5</c:v>
                </c:pt>
                <c:pt idx="1008">
                  <c:v>105.6</c:v>
                </c:pt>
                <c:pt idx="1009">
                  <c:v>105.7</c:v>
                </c:pt>
                <c:pt idx="1010">
                  <c:v>105.8</c:v>
                </c:pt>
                <c:pt idx="1011">
                  <c:v>105.9</c:v>
                </c:pt>
                <c:pt idx="1012">
                  <c:v>106</c:v>
                </c:pt>
                <c:pt idx="1013">
                  <c:v>106.1</c:v>
                </c:pt>
                <c:pt idx="1014">
                  <c:v>106.2</c:v>
                </c:pt>
                <c:pt idx="1015">
                  <c:v>106.3</c:v>
                </c:pt>
                <c:pt idx="1016">
                  <c:v>106.4</c:v>
                </c:pt>
                <c:pt idx="1017">
                  <c:v>106.5</c:v>
                </c:pt>
                <c:pt idx="1018">
                  <c:v>106.6</c:v>
                </c:pt>
                <c:pt idx="1019">
                  <c:v>106.7</c:v>
                </c:pt>
                <c:pt idx="1020">
                  <c:v>106.8</c:v>
                </c:pt>
                <c:pt idx="1021">
                  <c:v>106.9</c:v>
                </c:pt>
                <c:pt idx="1022">
                  <c:v>107</c:v>
                </c:pt>
                <c:pt idx="1023">
                  <c:v>107.1</c:v>
                </c:pt>
                <c:pt idx="1024">
                  <c:v>107.2</c:v>
                </c:pt>
                <c:pt idx="1025">
                  <c:v>107.3</c:v>
                </c:pt>
                <c:pt idx="1026">
                  <c:v>107.4</c:v>
                </c:pt>
                <c:pt idx="1027">
                  <c:v>107.5</c:v>
                </c:pt>
                <c:pt idx="1028">
                  <c:v>107.6</c:v>
                </c:pt>
                <c:pt idx="1029">
                  <c:v>107.7</c:v>
                </c:pt>
                <c:pt idx="1030">
                  <c:v>107.8</c:v>
                </c:pt>
                <c:pt idx="1031">
                  <c:v>107.9</c:v>
                </c:pt>
                <c:pt idx="1032">
                  <c:v>108</c:v>
                </c:pt>
                <c:pt idx="1033">
                  <c:v>108.1</c:v>
                </c:pt>
                <c:pt idx="1034">
                  <c:v>108.2</c:v>
                </c:pt>
                <c:pt idx="1035">
                  <c:v>108.3</c:v>
                </c:pt>
                <c:pt idx="1036">
                  <c:v>108.4</c:v>
                </c:pt>
                <c:pt idx="1037">
                  <c:v>108.5</c:v>
                </c:pt>
                <c:pt idx="1038">
                  <c:v>108.6</c:v>
                </c:pt>
                <c:pt idx="1039">
                  <c:v>108.7</c:v>
                </c:pt>
                <c:pt idx="1040">
                  <c:v>108.8</c:v>
                </c:pt>
                <c:pt idx="1041">
                  <c:v>108.9</c:v>
                </c:pt>
                <c:pt idx="1042">
                  <c:v>109</c:v>
                </c:pt>
                <c:pt idx="1043">
                  <c:v>109.1</c:v>
                </c:pt>
                <c:pt idx="1044">
                  <c:v>109.2</c:v>
                </c:pt>
                <c:pt idx="1045">
                  <c:v>109.3</c:v>
                </c:pt>
                <c:pt idx="1046">
                  <c:v>109.4</c:v>
                </c:pt>
                <c:pt idx="1047">
                  <c:v>109.5</c:v>
                </c:pt>
                <c:pt idx="1048">
                  <c:v>109.6</c:v>
                </c:pt>
                <c:pt idx="1049">
                  <c:v>109.7</c:v>
                </c:pt>
                <c:pt idx="1050">
                  <c:v>109.8</c:v>
                </c:pt>
                <c:pt idx="1051">
                  <c:v>109.9</c:v>
                </c:pt>
                <c:pt idx="1052">
                  <c:v>110</c:v>
                </c:pt>
                <c:pt idx="1053">
                  <c:v>110.1</c:v>
                </c:pt>
                <c:pt idx="1054">
                  <c:v>110.2</c:v>
                </c:pt>
                <c:pt idx="1055">
                  <c:v>110.3</c:v>
                </c:pt>
                <c:pt idx="1056">
                  <c:v>110.4</c:v>
                </c:pt>
                <c:pt idx="1057">
                  <c:v>110.5</c:v>
                </c:pt>
                <c:pt idx="1058">
                  <c:v>110.6</c:v>
                </c:pt>
                <c:pt idx="1059">
                  <c:v>110.7</c:v>
                </c:pt>
                <c:pt idx="1060">
                  <c:v>110.8</c:v>
                </c:pt>
                <c:pt idx="1061">
                  <c:v>110.9</c:v>
                </c:pt>
                <c:pt idx="1062">
                  <c:v>111</c:v>
                </c:pt>
                <c:pt idx="1063">
                  <c:v>111.1</c:v>
                </c:pt>
                <c:pt idx="1064">
                  <c:v>111.2</c:v>
                </c:pt>
                <c:pt idx="1065">
                  <c:v>111.3</c:v>
                </c:pt>
                <c:pt idx="1066">
                  <c:v>111.4</c:v>
                </c:pt>
                <c:pt idx="1067">
                  <c:v>111.5</c:v>
                </c:pt>
                <c:pt idx="1068">
                  <c:v>111.6</c:v>
                </c:pt>
                <c:pt idx="1069">
                  <c:v>111.7</c:v>
                </c:pt>
                <c:pt idx="1070">
                  <c:v>111.8</c:v>
                </c:pt>
                <c:pt idx="1071">
                  <c:v>111.9</c:v>
                </c:pt>
                <c:pt idx="1072">
                  <c:v>112</c:v>
                </c:pt>
                <c:pt idx="1073">
                  <c:v>112.1</c:v>
                </c:pt>
                <c:pt idx="1074">
                  <c:v>112.2</c:v>
                </c:pt>
                <c:pt idx="1075">
                  <c:v>112.3</c:v>
                </c:pt>
                <c:pt idx="1076">
                  <c:v>112.4</c:v>
                </c:pt>
                <c:pt idx="1077">
                  <c:v>112.5</c:v>
                </c:pt>
                <c:pt idx="1078">
                  <c:v>112.6</c:v>
                </c:pt>
                <c:pt idx="1079">
                  <c:v>112.7</c:v>
                </c:pt>
                <c:pt idx="1080">
                  <c:v>112.8</c:v>
                </c:pt>
                <c:pt idx="1081">
                  <c:v>112.9</c:v>
                </c:pt>
                <c:pt idx="1082">
                  <c:v>113</c:v>
                </c:pt>
                <c:pt idx="1083">
                  <c:v>113.1</c:v>
                </c:pt>
                <c:pt idx="1084">
                  <c:v>113.2</c:v>
                </c:pt>
                <c:pt idx="1085">
                  <c:v>113.3</c:v>
                </c:pt>
                <c:pt idx="1086">
                  <c:v>113.4</c:v>
                </c:pt>
                <c:pt idx="1087">
                  <c:v>113.5</c:v>
                </c:pt>
                <c:pt idx="1088">
                  <c:v>113.6</c:v>
                </c:pt>
                <c:pt idx="1089">
                  <c:v>113.7</c:v>
                </c:pt>
                <c:pt idx="1090">
                  <c:v>113.8</c:v>
                </c:pt>
                <c:pt idx="1091">
                  <c:v>113.9</c:v>
                </c:pt>
                <c:pt idx="1092">
                  <c:v>114</c:v>
                </c:pt>
                <c:pt idx="1093">
                  <c:v>114.1</c:v>
                </c:pt>
                <c:pt idx="1094">
                  <c:v>114.2</c:v>
                </c:pt>
                <c:pt idx="1095">
                  <c:v>114.3</c:v>
                </c:pt>
                <c:pt idx="1096">
                  <c:v>114.4</c:v>
                </c:pt>
                <c:pt idx="1097">
                  <c:v>114.5</c:v>
                </c:pt>
                <c:pt idx="1098">
                  <c:v>114.6</c:v>
                </c:pt>
                <c:pt idx="1099">
                  <c:v>114.7</c:v>
                </c:pt>
                <c:pt idx="1100">
                  <c:v>114.8</c:v>
                </c:pt>
                <c:pt idx="1101">
                  <c:v>114.9</c:v>
                </c:pt>
                <c:pt idx="1102">
                  <c:v>115</c:v>
                </c:pt>
                <c:pt idx="1103">
                  <c:v>115.1</c:v>
                </c:pt>
                <c:pt idx="1104">
                  <c:v>115.2</c:v>
                </c:pt>
                <c:pt idx="1105">
                  <c:v>115.3</c:v>
                </c:pt>
                <c:pt idx="1106">
                  <c:v>115.4</c:v>
                </c:pt>
                <c:pt idx="1107">
                  <c:v>115.5</c:v>
                </c:pt>
                <c:pt idx="1108">
                  <c:v>115.6</c:v>
                </c:pt>
                <c:pt idx="1109">
                  <c:v>115.7</c:v>
                </c:pt>
                <c:pt idx="1110">
                  <c:v>115.8</c:v>
                </c:pt>
                <c:pt idx="1111">
                  <c:v>115.9</c:v>
                </c:pt>
                <c:pt idx="1112">
                  <c:v>116</c:v>
                </c:pt>
                <c:pt idx="1113">
                  <c:v>116.1</c:v>
                </c:pt>
                <c:pt idx="1114">
                  <c:v>116.2</c:v>
                </c:pt>
                <c:pt idx="1115">
                  <c:v>116.3</c:v>
                </c:pt>
                <c:pt idx="1116">
                  <c:v>116.4</c:v>
                </c:pt>
                <c:pt idx="1117">
                  <c:v>116.5</c:v>
                </c:pt>
                <c:pt idx="1118">
                  <c:v>116.6</c:v>
                </c:pt>
                <c:pt idx="1119">
                  <c:v>116.7</c:v>
                </c:pt>
                <c:pt idx="1120">
                  <c:v>116.8</c:v>
                </c:pt>
                <c:pt idx="1121">
                  <c:v>116.9</c:v>
                </c:pt>
                <c:pt idx="1122">
                  <c:v>117</c:v>
                </c:pt>
                <c:pt idx="1123">
                  <c:v>117.1</c:v>
                </c:pt>
                <c:pt idx="1124">
                  <c:v>117.2</c:v>
                </c:pt>
                <c:pt idx="1125">
                  <c:v>117.3</c:v>
                </c:pt>
                <c:pt idx="1126">
                  <c:v>117.4</c:v>
                </c:pt>
                <c:pt idx="1127">
                  <c:v>117.5</c:v>
                </c:pt>
                <c:pt idx="1128">
                  <c:v>117.6</c:v>
                </c:pt>
                <c:pt idx="1129">
                  <c:v>117.7</c:v>
                </c:pt>
                <c:pt idx="1130">
                  <c:v>117.8</c:v>
                </c:pt>
                <c:pt idx="1131">
                  <c:v>117.9</c:v>
                </c:pt>
                <c:pt idx="1132">
                  <c:v>118</c:v>
                </c:pt>
                <c:pt idx="1133">
                  <c:v>118.1</c:v>
                </c:pt>
                <c:pt idx="1134">
                  <c:v>118.2</c:v>
                </c:pt>
                <c:pt idx="1135">
                  <c:v>118.3</c:v>
                </c:pt>
                <c:pt idx="1136">
                  <c:v>118.4</c:v>
                </c:pt>
                <c:pt idx="1137">
                  <c:v>118.5</c:v>
                </c:pt>
                <c:pt idx="1138">
                  <c:v>118.6</c:v>
                </c:pt>
                <c:pt idx="1139">
                  <c:v>118.7</c:v>
                </c:pt>
                <c:pt idx="1140">
                  <c:v>118.8</c:v>
                </c:pt>
                <c:pt idx="1141">
                  <c:v>118.9</c:v>
                </c:pt>
                <c:pt idx="1142">
                  <c:v>119</c:v>
                </c:pt>
                <c:pt idx="1143">
                  <c:v>119.1</c:v>
                </c:pt>
                <c:pt idx="1144">
                  <c:v>119.2</c:v>
                </c:pt>
                <c:pt idx="1145">
                  <c:v>119.3</c:v>
                </c:pt>
                <c:pt idx="1146">
                  <c:v>119.4</c:v>
                </c:pt>
                <c:pt idx="1147">
                  <c:v>119.5</c:v>
                </c:pt>
                <c:pt idx="1148">
                  <c:v>119.6</c:v>
                </c:pt>
                <c:pt idx="1149">
                  <c:v>119.7</c:v>
                </c:pt>
                <c:pt idx="1150">
                  <c:v>119.8</c:v>
                </c:pt>
                <c:pt idx="1151">
                  <c:v>119.9</c:v>
                </c:pt>
                <c:pt idx="1152">
                  <c:v>120</c:v>
                </c:pt>
                <c:pt idx="1153">
                  <c:v>120.1</c:v>
                </c:pt>
                <c:pt idx="1154">
                  <c:v>120.2</c:v>
                </c:pt>
                <c:pt idx="1155">
                  <c:v>120.3</c:v>
                </c:pt>
                <c:pt idx="1156">
                  <c:v>120.4</c:v>
                </c:pt>
                <c:pt idx="1157">
                  <c:v>120.5</c:v>
                </c:pt>
                <c:pt idx="1158">
                  <c:v>120.6</c:v>
                </c:pt>
                <c:pt idx="1159">
                  <c:v>120.7</c:v>
                </c:pt>
                <c:pt idx="1160">
                  <c:v>120.8</c:v>
                </c:pt>
                <c:pt idx="1161">
                  <c:v>120.9</c:v>
                </c:pt>
                <c:pt idx="1162">
                  <c:v>121</c:v>
                </c:pt>
                <c:pt idx="1163">
                  <c:v>121.1</c:v>
                </c:pt>
                <c:pt idx="1164">
                  <c:v>121.2</c:v>
                </c:pt>
                <c:pt idx="1165">
                  <c:v>121.3</c:v>
                </c:pt>
                <c:pt idx="1166">
                  <c:v>121.4</c:v>
                </c:pt>
                <c:pt idx="1167">
                  <c:v>121.5</c:v>
                </c:pt>
                <c:pt idx="1168">
                  <c:v>121.6</c:v>
                </c:pt>
                <c:pt idx="1169">
                  <c:v>121.7</c:v>
                </c:pt>
                <c:pt idx="1170">
                  <c:v>121.8</c:v>
                </c:pt>
                <c:pt idx="1171">
                  <c:v>121.9</c:v>
                </c:pt>
                <c:pt idx="1172">
                  <c:v>122</c:v>
                </c:pt>
                <c:pt idx="1173">
                  <c:v>122.1</c:v>
                </c:pt>
                <c:pt idx="1174">
                  <c:v>122.2</c:v>
                </c:pt>
                <c:pt idx="1175">
                  <c:v>122.3</c:v>
                </c:pt>
                <c:pt idx="1176">
                  <c:v>122.4</c:v>
                </c:pt>
                <c:pt idx="1177">
                  <c:v>122.5</c:v>
                </c:pt>
                <c:pt idx="1178">
                  <c:v>122.6</c:v>
                </c:pt>
                <c:pt idx="1179">
                  <c:v>122.7</c:v>
                </c:pt>
                <c:pt idx="1180">
                  <c:v>122.8</c:v>
                </c:pt>
                <c:pt idx="1181">
                  <c:v>122.9</c:v>
                </c:pt>
                <c:pt idx="1182">
                  <c:v>123</c:v>
                </c:pt>
                <c:pt idx="1183">
                  <c:v>123.1</c:v>
                </c:pt>
                <c:pt idx="1184">
                  <c:v>123.2</c:v>
                </c:pt>
                <c:pt idx="1185">
                  <c:v>123.3</c:v>
                </c:pt>
                <c:pt idx="1186">
                  <c:v>123.4</c:v>
                </c:pt>
                <c:pt idx="1187">
                  <c:v>123.5</c:v>
                </c:pt>
                <c:pt idx="1188">
                  <c:v>123.6</c:v>
                </c:pt>
                <c:pt idx="1189">
                  <c:v>123.7</c:v>
                </c:pt>
                <c:pt idx="1190">
                  <c:v>123.8</c:v>
                </c:pt>
                <c:pt idx="1191">
                  <c:v>123.9</c:v>
                </c:pt>
                <c:pt idx="1192">
                  <c:v>124</c:v>
                </c:pt>
                <c:pt idx="1193">
                  <c:v>124.1</c:v>
                </c:pt>
                <c:pt idx="1194">
                  <c:v>124.2</c:v>
                </c:pt>
                <c:pt idx="1195">
                  <c:v>124.3</c:v>
                </c:pt>
                <c:pt idx="1196">
                  <c:v>124.4</c:v>
                </c:pt>
                <c:pt idx="1197">
                  <c:v>124.5</c:v>
                </c:pt>
                <c:pt idx="1198">
                  <c:v>124.6</c:v>
                </c:pt>
                <c:pt idx="1199">
                  <c:v>124.7</c:v>
                </c:pt>
                <c:pt idx="1200">
                  <c:v>124.8</c:v>
                </c:pt>
                <c:pt idx="1201">
                  <c:v>124.9</c:v>
                </c:pt>
                <c:pt idx="1202">
                  <c:v>125</c:v>
                </c:pt>
                <c:pt idx="1203">
                  <c:v>125.1</c:v>
                </c:pt>
                <c:pt idx="1204">
                  <c:v>125.2</c:v>
                </c:pt>
                <c:pt idx="1205">
                  <c:v>125.3</c:v>
                </c:pt>
                <c:pt idx="1206">
                  <c:v>125.4</c:v>
                </c:pt>
                <c:pt idx="1207">
                  <c:v>125.5</c:v>
                </c:pt>
                <c:pt idx="1208">
                  <c:v>125.6</c:v>
                </c:pt>
                <c:pt idx="1209">
                  <c:v>125.7</c:v>
                </c:pt>
                <c:pt idx="1210">
                  <c:v>125.8</c:v>
                </c:pt>
                <c:pt idx="1211">
                  <c:v>125.9</c:v>
                </c:pt>
                <c:pt idx="1212">
                  <c:v>126</c:v>
                </c:pt>
                <c:pt idx="1213">
                  <c:v>126.1</c:v>
                </c:pt>
                <c:pt idx="1214">
                  <c:v>126.2</c:v>
                </c:pt>
                <c:pt idx="1215">
                  <c:v>126.3</c:v>
                </c:pt>
                <c:pt idx="1216">
                  <c:v>126.4</c:v>
                </c:pt>
                <c:pt idx="1217">
                  <c:v>126.5</c:v>
                </c:pt>
                <c:pt idx="1218">
                  <c:v>126.6</c:v>
                </c:pt>
                <c:pt idx="1219">
                  <c:v>126.7</c:v>
                </c:pt>
                <c:pt idx="1220">
                  <c:v>126.8</c:v>
                </c:pt>
                <c:pt idx="1221">
                  <c:v>126.9</c:v>
                </c:pt>
                <c:pt idx="1222">
                  <c:v>127</c:v>
                </c:pt>
                <c:pt idx="1223">
                  <c:v>127.1</c:v>
                </c:pt>
                <c:pt idx="1224">
                  <c:v>127.2</c:v>
                </c:pt>
                <c:pt idx="1225">
                  <c:v>127.3</c:v>
                </c:pt>
                <c:pt idx="1226">
                  <c:v>127.4</c:v>
                </c:pt>
                <c:pt idx="1227">
                  <c:v>127.5</c:v>
                </c:pt>
                <c:pt idx="1228">
                  <c:v>127.6</c:v>
                </c:pt>
                <c:pt idx="1229">
                  <c:v>127.7</c:v>
                </c:pt>
                <c:pt idx="1230">
                  <c:v>127.8</c:v>
                </c:pt>
                <c:pt idx="1231">
                  <c:v>127.9</c:v>
                </c:pt>
                <c:pt idx="1232">
                  <c:v>128</c:v>
                </c:pt>
                <c:pt idx="1233">
                  <c:v>128.1</c:v>
                </c:pt>
                <c:pt idx="1234">
                  <c:v>128.19999999999999</c:v>
                </c:pt>
                <c:pt idx="1235">
                  <c:v>128.30000000000001</c:v>
                </c:pt>
                <c:pt idx="1236">
                  <c:v>128.4</c:v>
                </c:pt>
                <c:pt idx="1237">
                  <c:v>128.5</c:v>
                </c:pt>
                <c:pt idx="1238">
                  <c:v>128.6</c:v>
                </c:pt>
                <c:pt idx="1239">
                  <c:v>128.69999999999999</c:v>
                </c:pt>
                <c:pt idx="1240">
                  <c:v>128.80000000000001</c:v>
                </c:pt>
                <c:pt idx="1241">
                  <c:v>128.9</c:v>
                </c:pt>
                <c:pt idx="1242">
                  <c:v>129</c:v>
                </c:pt>
                <c:pt idx="1243">
                  <c:v>129.1</c:v>
                </c:pt>
                <c:pt idx="1244">
                  <c:v>129.19999999999999</c:v>
                </c:pt>
                <c:pt idx="1245">
                  <c:v>129.30000000000001</c:v>
                </c:pt>
                <c:pt idx="1246">
                  <c:v>129.4</c:v>
                </c:pt>
                <c:pt idx="1247">
                  <c:v>129.5</c:v>
                </c:pt>
                <c:pt idx="1248">
                  <c:v>129.6</c:v>
                </c:pt>
                <c:pt idx="1249">
                  <c:v>129.69999999999999</c:v>
                </c:pt>
                <c:pt idx="1250">
                  <c:v>129.80000000000001</c:v>
                </c:pt>
                <c:pt idx="1251">
                  <c:v>129.9</c:v>
                </c:pt>
                <c:pt idx="1252">
                  <c:v>130</c:v>
                </c:pt>
                <c:pt idx="1253">
                  <c:v>130.1</c:v>
                </c:pt>
                <c:pt idx="1254">
                  <c:v>130.19999999999999</c:v>
                </c:pt>
                <c:pt idx="1255">
                  <c:v>130.30000000000001</c:v>
                </c:pt>
                <c:pt idx="1256">
                  <c:v>130.4</c:v>
                </c:pt>
                <c:pt idx="1257">
                  <c:v>130.5</c:v>
                </c:pt>
                <c:pt idx="1258">
                  <c:v>130.6</c:v>
                </c:pt>
                <c:pt idx="1259">
                  <c:v>130.69999999999999</c:v>
                </c:pt>
                <c:pt idx="1260">
                  <c:v>130.80000000000001</c:v>
                </c:pt>
                <c:pt idx="1261">
                  <c:v>130.9</c:v>
                </c:pt>
                <c:pt idx="1262">
                  <c:v>131</c:v>
                </c:pt>
                <c:pt idx="1263">
                  <c:v>131.1</c:v>
                </c:pt>
                <c:pt idx="1264">
                  <c:v>131.19999999999999</c:v>
                </c:pt>
                <c:pt idx="1265">
                  <c:v>131.30000000000001</c:v>
                </c:pt>
                <c:pt idx="1266">
                  <c:v>131.4</c:v>
                </c:pt>
                <c:pt idx="1267">
                  <c:v>131.5</c:v>
                </c:pt>
                <c:pt idx="1268">
                  <c:v>131.6</c:v>
                </c:pt>
                <c:pt idx="1269">
                  <c:v>131.69999999999999</c:v>
                </c:pt>
                <c:pt idx="1270">
                  <c:v>131.80000000000001</c:v>
                </c:pt>
                <c:pt idx="1271">
                  <c:v>131.9</c:v>
                </c:pt>
                <c:pt idx="1272">
                  <c:v>132</c:v>
                </c:pt>
                <c:pt idx="1273">
                  <c:v>132.1</c:v>
                </c:pt>
                <c:pt idx="1274">
                  <c:v>132.19999999999999</c:v>
                </c:pt>
                <c:pt idx="1275">
                  <c:v>132.30000000000001</c:v>
                </c:pt>
                <c:pt idx="1276">
                  <c:v>132.4</c:v>
                </c:pt>
                <c:pt idx="1277">
                  <c:v>132.5</c:v>
                </c:pt>
                <c:pt idx="1278">
                  <c:v>132.6</c:v>
                </c:pt>
                <c:pt idx="1279">
                  <c:v>132.69999999999999</c:v>
                </c:pt>
                <c:pt idx="1280">
                  <c:v>132.80000000000001</c:v>
                </c:pt>
                <c:pt idx="1281">
                  <c:v>132.9</c:v>
                </c:pt>
                <c:pt idx="1282">
                  <c:v>133</c:v>
                </c:pt>
                <c:pt idx="1283">
                  <c:v>133.1</c:v>
                </c:pt>
                <c:pt idx="1284">
                  <c:v>133.19999999999999</c:v>
                </c:pt>
                <c:pt idx="1285">
                  <c:v>133.30000000000001</c:v>
                </c:pt>
                <c:pt idx="1286">
                  <c:v>133.4</c:v>
                </c:pt>
                <c:pt idx="1287">
                  <c:v>133.5</c:v>
                </c:pt>
                <c:pt idx="1288">
                  <c:v>133.6</c:v>
                </c:pt>
                <c:pt idx="1289">
                  <c:v>133.69999999999999</c:v>
                </c:pt>
                <c:pt idx="1290">
                  <c:v>133.80000000000001</c:v>
                </c:pt>
                <c:pt idx="1291">
                  <c:v>133.9</c:v>
                </c:pt>
                <c:pt idx="1292">
                  <c:v>134</c:v>
                </c:pt>
                <c:pt idx="1293">
                  <c:v>134.1</c:v>
                </c:pt>
                <c:pt idx="1294">
                  <c:v>134.19999999999999</c:v>
                </c:pt>
                <c:pt idx="1295">
                  <c:v>134.30000000000001</c:v>
                </c:pt>
                <c:pt idx="1296">
                  <c:v>134.4</c:v>
                </c:pt>
                <c:pt idx="1297">
                  <c:v>134.5</c:v>
                </c:pt>
                <c:pt idx="1298">
                  <c:v>134.6</c:v>
                </c:pt>
                <c:pt idx="1299">
                  <c:v>134.69999999999999</c:v>
                </c:pt>
                <c:pt idx="1300">
                  <c:v>134.80000000000001</c:v>
                </c:pt>
                <c:pt idx="1301">
                  <c:v>134.9</c:v>
                </c:pt>
                <c:pt idx="1302">
                  <c:v>135</c:v>
                </c:pt>
                <c:pt idx="1303">
                  <c:v>135.1</c:v>
                </c:pt>
                <c:pt idx="1304">
                  <c:v>135.19999999999999</c:v>
                </c:pt>
                <c:pt idx="1305">
                  <c:v>135.30000000000001</c:v>
                </c:pt>
                <c:pt idx="1306">
                  <c:v>135.4</c:v>
                </c:pt>
                <c:pt idx="1307">
                  <c:v>135.5</c:v>
                </c:pt>
                <c:pt idx="1308">
                  <c:v>135.6</c:v>
                </c:pt>
                <c:pt idx="1309">
                  <c:v>135.69999999999999</c:v>
                </c:pt>
                <c:pt idx="1310">
                  <c:v>135.80000000000001</c:v>
                </c:pt>
                <c:pt idx="1311">
                  <c:v>135.9</c:v>
                </c:pt>
                <c:pt idx="1312">
                  <c:v>136</c:v>
                </c:pt>
                <c:pt idx="1313">
                  <c:v>136.1</c:v>
                </c:pt>
                <c:pt idx="1314">
                  <c:v>136.19999999999999</c:v>
                </c:pt>
                <c:pt idx="1315">
                  <c:v>136.30000000000001</c:v>
                </c:pt>
                <c:pt idx="1316">
                  <c:v>136.4</c:v>
                </c:pt>
                <c:pt idx="1317">
                  <c:v>136.5</c:v>
                </c:pt>
                <c:pt idx="1318">
                  <c:v>136.6</c:v>
                </c:pt>
                <c:pt idx="1319">
                  <c:v>136.69999999999999</c:v>
                </c:pt>
                <c:pt idx="1320">
                  <c:v>136.80000000000001</c:v>
                </c:pt>
                <c:pt idx="1321">
                  <c:v>136.9</c:v>
                </c:pt>
                <c:pt idx="1322">
                  <c:v>137</c:v>
                </c:pt>
                <c:pt idx="1323">
                  <c:v>137.1</c:v>
                </c:pt>
                <c:pt idx="1324">
                  <c:v>137.19999999999999</c:v>
                </c:pt>
                <c:pt idx="1325">
                  <c:v>137.30000000000001</c:v>
                </c:pt>
                <c:pt idx="1326">
                  <c:v>137.4</c:v>
                </c:pt>
                <c:pt idx="1327">
                  <c:v>137.5</c:v>
                </c:pt>
                <c:pt idx="1328">
                  <c:v>137.6</c:v>
                </c:pt>
                <c:pt idx="1329">
                  <c:v>137.69999999999999</c:v>
                </c:pt>
                <c:pt idx="1330">
                  <c:v>137.80000000000001</c:v>
                </c:pt>
                <c:pt idx="1331">
                  <c:v>137.9</c:v>
                </c:pt>
                <c:pt idx="1332">
                  <c:v>138</c:v>
                </c:pt>
                <c:pt idx="1333">
                  <c:v>138.1</c:v>
                </c:pt>
                <c:pt idx="1334">
                  <c:v>138.19999999999999</c:v>
                </c:pt>
                <c:pt idx="1335">
                  <c:v>138.30000000000001</c:v>
                </c:pt>
                <c:pt idx="1336">
                  <c:v>138.4</c:v>
                </c:pt>
                <c:pt idx="1337">
                  <c:v>138.5</c:v>
                </c:pt>
                <c:pt idx="1338">
                  <c:v>138.6</c:v>
                </c:pt>
                <c:pt idx="1339">
                  <c:v>138.69999999999999</c:v>
                </c:pt>
                <c:pt idx="1340">
                  <c:v>138.80000000000001</c:v>
                </c:pt>
                <c:pt idx="1341">
                  <c:v>138.9</c:v>
                </c:pt>
                <c:pt idx="1342">
                  <c:v>139</c:v>
                </c:pt>
                <c:pt idx="1343">
                  <c:v>139.1</c:v>
                </c:pt>
                <c:pt idx="1344">
                  <c:v>139.19999999999999</c:v>
                </c:pt>
                <c:pt idx="1345">
                  <c:v>139.30000000000001</c:v>
                </c:pt>
                <c:pt idx="1346">
                  <c:v>139.4</c:v>
                </c:pt>
                <c:pt idx="1347">
                  <c:v>139.5</c:v>
                </c:pt>
                <c:pt idx="1348">
                  <c:v>139.6</c:v>
                </c:pt>
                <c:pt idx="1349">
                  <c:v>139.69999999999999</c:v>
                </c:pt>
                <c:pt idx="1350">
                  <c:v>139.80000000000001</c:v>
                </c:pt>
                <c:pt idx="1351">
                  <c:v>139.9</c:v>
                </c:pt>
                <c:pt idx="1352">
                  <c:v>140</c:v>
                </c:pt>
                <c:pt idx="1353">
                  <c:v>140.1</c:v>
                </c:pt>
                <c:pt idx="1354">
                  <c:v>140.19999999999999</c:v>
                </c:pt>
                <c:pt idx="1355">
                  <c:v>140.30000000000001</c:v>
                </c:pt>
                <c:pt idx="1356">
                  <c:v>140.4</c:v>
                </c:pt>
                <c:pt idx="1357">
                  <c:v>140.5</c:v>
                </c:pt>
                <c:pt idx="1358">
                  <c:v>140.6</c:v>
                </c:pt>
                <c:pt idx="1359">
                  <c:v>140.69999999999999</c:v>
                </c:pt>
                <c:pt idx="1360">
                  <c:v>140.80000000000001</c:v>
                </c:pt>
                <c:pt idx="1361">
                  <c:v>140.9</c:v>
                </c:pt>
                <c:pt idx="1362">
                  <c:v>141</c:v>
                </c:pt>
                <c:pt idx="1363">
                  <c:v>141.1</c:v>
                </c:pt>
                <c:pt idx="1364">
                  <c:v>141.19999999999999</c:v>
                </c:pt>
                <c:pt idx="1365">
                  <c:v>141.30000000000001</c:v>
                </c:pt>
                <c:pt idx="1366">
                  <c:v>141.4</c:v>
                </c:pt>
                <c:pt idx="1367">
                  <c:v>141.5</c:v>
                </c:pt>
                <c:pt idx="1368">
                  <c:v>141.6</c:v>
                </c:pt>
                <c:pt idx="1369">
                  <c:v>141.69999999999999</c:v>
                </c:pt>
                <c:pt idx="1370">
                  <c:v>141.80000000000001</c:v>
                </c:pt>
                <c:pt idx="1371">
                  <c:v>141.9</c:v>
                </c:pt>
                <c:pt idx="1372">
                  <c:v>142</c:v>
                </c:pt>
                <c:pt idx="1373">
                  <c:v>142.1</c:v>
                </c:pt>
                <c:pt idx="1374">
                  <c:v>142.19999999999999</c:v>
                </c:pt>
                <c:pt idx="1375">
                  <c:v>142.30000000000001</c:v>
                </c:pt>
                <c:pt idx="1376">
                  <c:v>142.4</c:v>
                </c:pt>
                <c:pt idx="1377">
                  <c:v>142.5</c:v>
                </c:pt>
                <c:pt idx="1378">
                  <c:v>142.6</c:v>
                </c:pt>
                <c:pt idx="1379">
                  <c:v>142.69999999999999</c:v>
                </c:pt>
                <c:pt idx="1380">
                  <c:v>142.80000000000001</c:v>
                </c:pt>
                <c:pt idx="1381">
                  <c:v>142.9</c:v>
                </c:pt>
                <c:pt idx="1382">
                  <c:v>143</c:v>
                </c:pt>
                <c:pt idx="1383">
                  <c:v>143.1</c:v>
                </c:pt>
                <c:pt idx="1384">
                  <c:v>143.19999999999999</c:v>
                </c:pt>
                <c:pt idx="1385">
                  <c:v>143.30000000000001</c:v>
                </c:pt>
                <c:pt idx="1386">
                  <c:v>143.4</c:v>
                </c:pt>
                <c:pt idx="1387">
                  <c:v>143.5</c:v>
                </c:pt>
                <c:pt idx="1388">
                  <c:v>143.6</c:v>
                </c:pt>
                <c:pt idx="1389">
                  <c:v>143.69999999999999</c:v>
                </c:pt>
                <c:pt idx="1390">
                  <c:v>143.80000000000001</c:v>
                </c:pt>
                <c:pt idx="1391">
                  <c:v>143.9</c:v>
                </c:pt>
                <c:pt idx="1392">
                  <c:v>144</c:v>
                </c:pt>
                <c:pt idx="1393">
                  <c:v>144.1</c:v>
                </c:pt>
                <c:pt idx="1394">
                  <c:v>144.19999999999999</c:v>
                </c:pt>
                <c:pt idx="1395">
                  <c:v>144.30000000000001</c:v>
                </c:pt>
                <c:pt idx="1396">
                  <c:v>144.4</c:v>
                </c:pt>
                <c:pt idx="1397">
                  <c:v>144.5</c:v>
                </c:pt>
                <c:pt idx="1398">
                  <c:v>144.6</c:v>
                </c:pt>
                <c:pt idx="1399">
                  <c:v>144.69999999999999</c:v>
                </c:pt>
                <c:pt idx="1400">
                  <c:v>144.80000000000001</c:v>
                </c:pt>
                <c:pt idx="1401">
                  <c:v>144.9</c:v>
                </c:pt>
                <c:pt idx="1402">
                  <c:v>145</c:v>
                </c:pt>
                <c:pt idx="1403">
                  <c:v>145.1</c:v>
                </c:pt>
                <c:pt idx="1404">
                  <c:v>145.19999999999999</c:v>
                </c:pt>
                <c:pt idx="1405">
                  <c:v>145.30000000000001</c:v>
                </c:pt>
                <c:pt idx="1406">
                  <c:v>145.4</c:v>
                </c:pt>
                <c:pt idx="1407">
                  <c:v>145.5</c:v>
                </c:pt>
                <c:pt idx="1408">
                  <c:v>145.6</c:v>
                </c:pt>
                <c:pt idx="1409">
                  <c:v>145.69999999999999</c:v>
                </c:pt>
                <c:pt idx="1410">
                  <c:v>145.80000000000001</c:v>
                </c:pt>
                <c:pt idx="1411">
                  <c:v>145.9</c:v>
                </c:pt>
                <c:pt idx="1412">
                  <c:v>146</c:v>
                </c:pt>
                <c:pt idx="1413">
                  <c:v>146.1</c:v>
                </c:pt>
                <c:pt idx="1414">
                  <c:v>146.19999999999999</c:v>
                </c:pt>
                <c:pt idx="1415">
                  <c:v>146.30000000000001</c:v>
                </c:pt>
                <c:pt idx="1416">
                  <c:v>146.4</c:v>
                </c:pt>
                <c:pt idx="1417">
                  <c:v>146.5</c:v>
                </c:pt>
                <c:pt idx="1418">
                  <c:v>146.6</c:v>
                </c:pt>
                <c:pt idx="1419">
                  <c:v>146.69999999999999</c:v>
                </c:pt>
                <c:pt idx="1420">
                  <c:v>146.80000000000001</c:v>
                </c:pt>
                <c:pt idx="1421">
                  <c:v>146.9</c:v>
                </c:pt>
                <c:pt idx="1422">
                  <c:v>147</c:v>
                </c:pt>
                <c:pt idx="1423">
                  <c:v>147.1</c:v>
                </c:pt>
                <c:pt idx="1424">
                  <c:v>147.19999999999999</c:v>
                </c:pt>
                <c:pt idx="1425">
                  <c:v>147.30000000000001</c:v>
                </c:pt>
                <c:pt idx="1426">
                  <c:v>147.4</c:v>
                </c:pt>
                <c:pt idx="1427">
                  <c:v>147.5</c:v>
                </c:pt>
                <c:pt idx="1428">
                  <c:v>147.6</c:v>
                </c:pt>
                <c:pt idx="1429">
                  <c:v>147.69999999999999</c:v>
                </c:pt>
                <c:pt idx="1430">
                  <c:v>147.80000000000001</c:v>
                </c:pt>
                <c:pt idx="1431">
                  <c:v>147.9</c:v>
                </c:pt>
                <c:pt idx="1432">
                  <c:v>148</c:v>
                </c:pt>
                <c:pt idx="1433">
                  <c:v>148.1</c:v>
                </c:pt>
                <c:pt idx="1434">
                  <c:v>148.19999999999999</c:v>
                </c:pt>
                <c:pt idx="1435">
                  <c:v>148.30000000000001</c:v>
                </c:pt>
                <c:pt idx="1436">
                  <c:v>148.4</c:v>
                </c:pt>
                <c:pt idx="1437">
                  <c:v>148.5</c:v>
                </c:pt>
                <c:pt idx="1438">
                  <c:v>148.6</c:v>
                </c:pt>
                <c:pt idx="1439">
                  <c:v>148.69999999999999</c:v>
                </c:pt>
                <c:pt idx="1440">
                  <c:v>148.80000000000001</c:v>
                </c:pt>
                <c:pt idx="1441">
                  <c:v>148.9</c:v>
                </c:pt>
                <c:pt idx="1442">
                  <c:v>149</c:v>
                </c:pt>
                <c:pt idx="1443">
                  <c:v>149.1</c:v>
                </c:pt>
                <c:pt idx="1444">
                  <c:v>149.19999999999999</c:v>
                </c:pt>
                <c:pt idx="1445">
                  <c:v>149.30000000000001</c:v>
                </c:pt>
                <c:pt idx="1446">
                  <c:v>149.4</c:v>
                </c:pt>
                <c:pt idx="1447">
                  <c:v>149.5</c:v>
                </c:pt>
                <c:pt idx="1448">
                  <c:v>149.6</c:v>
                </c:pt>
                <c:pt idx="1449">
                  <c:v>149.69999999999999</c:v>
                </c:pt>
                <c:pt idx="1450">
                  <c:v>149.80000000000001</c:v>
                </c:pt>
                <c:pt idx="1451">
                  <c:v>149.9</c:v>
                </c:pt>
                <c:pt idx="1452">
                  <c:v>150</c:v>
                </c:pt>
                <c:pt idx="1453">
                  <c:v>150.1</c:v>
                </c:pt>
                <c:pt idx="1454">
                  <c:v>150.19999999999999</c:v>
                </c:pt>
                <c:pt idx="1455">
                  <c:v>150.30000000000001</c:v>
                </c:pt>
                <c:pt idx="1456">
                  <c:v>150.4</c:v>
                </c:pt>
                <c:pt idx="1457">
                  <c:v>150.5</c:v>
                </c:pt>
                <c:pt idx="1458">
                  <c:v>150.6</c:v>
                </c:pt>
                <c:pt idx="1459">
                  <c:v>150.69999999999999</c:v>
                </c:pt>
                <c:pt idx="1460">
                  <c:v>150.80000000000001</c:v>
                </c:pt>
                <c:pt idx="1461">
                  <c:v>150.9</c:v>
                </c:pt>
                <c:pt idx="1462">
                  <c:v>151</c:v>
                </c:pt>
                <c:pt idx="1463">
                  <c:v>151.1</c:v>
                </c:pt>
                <c:pt idx="1464">
                  <c:v>151.19999999999999</c:v>
                </c:pt>
                <c:pt idx="1465">
                  <c:v>151.30000000000001</c:v>
                </c:pt>
                <c:pt idx="1466">
                  <c:v>151.4</c:v>
                </c:pt>
                <c:pt idx="1467">
                  <c:v>151.5</c:v>
                </c:pt>
                <c:pt idx="1468">
                  <c:v>151.6</c:v>
                </c:pt>
                <c:pt idx="1469">
                  <c:v>151.69999999999999</c:v>
                </c:pt>
                <c:pt idx="1470">
                  <c:v>151.80000000000001</c:v>
                </c:pt>
                <c:pt idx="1471">
                  <c:v>151.9</c:v>
                </c:pt>
                <c:pt idx="1472">
                  <c:v>152</c:v>
                </c:pt>
                <c:pt idx="1473">
                  <c:v>152.1</c:v>
                </c:pt>
                <c:pt idx="1474">
                  <c:v>152.19999999999999</c:v>
                </c:pt>
                <c:pt idx="1475">
                  <c:v>152.30000000000001</c:v>
                </c:pt>
                <c:pt idx="1476">
                  <c:v>152.4</c:v>
                </c:pt>
                <c:pt idx="1477">
                  <c:v>152.5</c:v>
                </c:pt>
                <c:pt idx="1478">
                  <c:v>152.6</c:v>
                </c:pt>
                <c:pt idx="1479">
                  <c:v>152.69999999999999</c:v>
                </c:pt>
                <c:pt idx="1480">
                  <c:v>152.80000000000001</c:v>
                </c:pt>
                <c:pt idx="1481">
                  <c:v>152.9</c:v>
                </c:pt>
                <c:pt idx="1482">
                  <c:v>153</c:v>
                </c:pt>
                <c:pt idx="1483">
                  <c:v>153.1</c:v>
                </c:pt>
                <c:pt idx="1484">
                  <c:v>153.19999999999999</c:v>
                </c:pt>
                <c:pt idx="1485">
                  <c:v>153.30000000000001</c:v>
                </c:pt>
                <c:pt idx="1486">
                  <c:v>153.4</c:v>
                </c:pt>
                <c:pt idx="1487">
                  <c:v>153.5</c:v>
                </c:pt>
                <c:pt idx="1488">
                  <c:v>153.6</c:v>
                </c:pt>
                <c:pt idx="1489">
                  <c:v>153.69999999999999</c:v>
                </c:pt>
                <c:pt idx="1490">
                  <c:v>153.80000000000001</c:v>
                </c:pt>
                <c:pt idx="1491">
                  <c:v>153.9</c:v>
                </c:pt>
                <c:pt idx="1492">
                  <c:v>154</c:v>
                </c:pt>
                <c:pt idx="1493">
                  <c:v>154.1</c:v>
                </c:pt>
                <c:pt idx="1494">
                  <c:v>154.19999999999999</c:v>
                </c:pt>
                <c:pt idx="1495">
                  <c:v>154.30000000000001</c:v>
                </c:pt>
                <c:pt idx="1496">
                  <c:v>154.4</c:v>
                </c:pt>
                <c:pt idx="1497">
                  <c:v>154.5</c:v>
                </c:pt>
                <c:pt idx="1498">
                  <c:v>154.6</c:v>
                </c:pt>
                <c:pt idx="1499">
                  <c:v>154.69999999999999</c:v>
                </c:pt>
                <c:pt idx="1500">
                  <c:v>154.80000000000001</c:v>
                </c:pt>
                <c:pt idx="1501">
                  <c:v>154.9</c:v>
                </c:pt>
                <c:pt idx="1502">
                  <c:v>155</c:v>
                </c:pt>
                <c:pt idx="1503">
                  <c:v>155.1</c:v>
                </c:pt>
                <c:pt idx="1504">
                  <c:v>155.19999999999999</c:v>
                </c:pt>
                <c:pt idx="1505">
                  <c:v>155.30000000000001</c:v>
                </c:pt>
                <c:pt idx="1506">
                  <c:v>155.4</c:v>
                </c:pt>
                <c:pt idx="1507">
                  <c:v>155.5</c:v>
                </c:pt>
                <c:pt idx="1508">
                  <c:v>155.6</c:v>
                </c:pt>
                <c:pt idx="1509">
                  <c:v>155.69999999999999</c:v>
                </c:pt>
                <c:pt idx="1510">
                  <c:v>155.80000000000001</c:v>
                </c:pt>
                <c:pt idx="1511">
                  <c:v>155.9</c:v>
                </c:pt>
                <c:pt idx="1512">
                  <c:v>156</c:v>
                </c:pt>
                <c:pt idx="1513">
                  <c:v>156.1</c:v>
                </c:pt>
                <c:pt idx="1514">
                  <c:v>156.19999999999999</c:v>
                </c:pt>
                <c:pt idx="1515">
                  <c:v>156.30000000000001</c:v>
                </c:pt>
                <c:pt idx="1516">
                  <c:v>156.4</c:v>
                </c:pt>
                <c:pt idx="1517">
                  <c:v>156.5</c:v>
                </c:pt>
                <c:pt idx="1518">
                  <c:v>156.6</c:v>
                </c:pt>
                <c:pt idx="1519">
                  <c:v>156.69999999999999</c:v>
                </c:pt>
                <c:pt idx="1520">
                  <c:v>156.80000000000001</c:v>
                </c:pt>
                <c:pt idx="1521">
                  <c:v>156.9</c:v>
                </c:pt>
                <c:pt idx="1522">
                  <c:v>157</c:v>
                </c:pt>
                <c:pt idx="1523">
                  <c:v>157.1</c:v>
                </c:pt>
                <c:pt idx="1524">
                  <c:v>157.19999999999999</c:v>
                </c:pt>
                <c:pt idx="1525">
                  <c:v>157.30000000000001</c:v>
                </c:pt>
                <c:pt idx="1526">
                  <c:v>157.4</c:v>
                </c:pt>
                <c:pt idx="1527">
                  <c:v>157.5</c:v>
                </c:pt>
                <c:pt idx="1528">
                  <c:v>157.6</c:v>
                </c:pt>
                <c:pt idx="1529">
                  <c:v>157.69999999999999</c:v>
                </c:pt>
                <c:pt idx="1530">
                  <c:v>157.80000000000001</c:v>
                </c:pt>
                <c:pt idx="1531">
                  <c:v>157.9</c:v>
                </c:pt>
                <c:pt idx="1532">
                  <c:v>158</c:v>
                </c:pt>
                <c:pt idx="1533">
                  <c:v>158.1</c:v>
                </c:pt>
                <c:pt idx="1534">
                  <c:v>158.19999999999999</c:v>
                </c:pt>
                <c:pt idx="1535">
                  <c:v>158.30000000000001</c:v>
                </c:pt>
                <c:pt idx="1536">
                  <c:v>158.4</c:v>
                </c:pt>
                <c:pt idx="1537">
                  <c:v>158.5</c:v>
                </c:pt>
                <c:pt idx="1538">
                  <c:v>158.6</c:v>
                </c:pt>
                <c:pt idx="1539">
                  <c:v>158.69999999999999</c:v>
                </c:pt>
                <c:pt idx="1540">
                  <c:v>158.80000000000001</c:v>
                </c:pt>
                <c:pt idx="1541">
                  <c:v>158.9</c:v>
                </c:pt>
                <c:pt idx="1542">
                  <c:v>159</c:v>
                </c:pt>
                <c:pt idx="1543">
                  <c:v>159.1</c:v>
                </c:pt>
                <c:pt idx="1544">
                  <c:v>159.19999999999999</c:v>
                </c:pt>
                <c:pt idx="1545">
                  <c:v>159.30000000000001</c:v>
                </c:pt>
                <c:pt idx="1546">
                  <c:v>159.4</c:v>
                </c:pt>
                <c:pt idx="1547">
                  <c:v>159.5</c:v>
                </c:pt>
                <c:pt idx="1548">
                  <c:v>159.6</c:v>
                </c:pt>
                <c:pt idx="1549">
                  <c:v>159.69999999999999</c:v>
                </c:pt>
                <c:pt idx="1550">
                  <c:v>159.80000000000001</c:v>
                </c:pt>
                <c:pt idx="1551">
                  <c:v>159.9</c:v>
                </c:pt>
                <c:pt idx="1552">
                  <c:v>160</c:v>
                </c:pt>
                <c:pt idx="1553">
                  <c:v>160.1</c:v>
                </c:pt>
                <c:pt idx="1554">
                  <c:v>160.19999999999999</c:v>
                </c:pt>
                <c:pt idx="1555">
                  <c:v>160.30000000000001</c:v>
                </c:pt>
                <c:pt idx="1556">
                  <c:v>160.4</c:v>
                </c:pt>
                <c:pt idx="1557">
                  <c:v>160.5</c:v>
                </c:pt>
                <c:pt idx="1558">
                  <c:v>160.6</c:v>
                </c:pt>
                <c:pt idx="1559">
                  <c:v>160.69999999999999</c:v>
                </c:pt>
                <c:pt idx="1560">
                  <c:v>160.80000000000001</c:v>
                </c:pt>
                <c:pt idx="1561">
                  <c:v>160.9</c:v>
                </c:pt>
                <c:pt idx="1562">
                  <c:v>161</c:v>
                </c:pt>
                <c:pt idx="1563">
                  <c:v>161.1</c:v>
                </c:pt>
                <c:pt idx="1564">
                  <c:v>161.19999999999999</c:v>
                </c:pt>
                <c:pt idx="1565">
                  <c:v>161.30000000000001</c:v>
                </c:pt>
                <c:pt idx="1566">
                  <c:v>161.4</c:v>
                </c:pt>
                <c:pt idx="1567">
                  <c:v>161.5</c:v>
                </c:pt>
                <c:pt idx="1568">
                  <c:v>161.6</c:v>
                </c:pt>
                <c:pt idx="1569">
                  <c:v>161.69999999999999</c:v>
                </c:pt>
                <c:pt idx="1570">
                  <c:v>161.80000000000001</c:v>
                </c:pt>
                <c:pt idx="1571">
                  <c:v>161.9</c:v>
                </c:pt>
                <c:pt idx="1572">
                  <c:v>162</c:v>
                </c:pt>
                <c:pt idx="1573">
                  <c:v>162.1</c:v>
                </c:pt>
                <c:pt idx="1574">
                  <c:v>162.19999999999999</c:v>
                </c:pt>
                <c:pt idx="1575">
                  <c:v>162.30000000000001</c:v>
                </c:pt>
                <c:pt idx="1576">
                  <c:v>162.4</c:v>
                </c:pt>
                <c:pt idx="1577">
                  <c:v>162.5</c:v>
                </c:pt>
                <c:pt idx="1578">
                  <c:v>162.6</c:v>
                </c:pt>
                <c:pt idx="1579">
                  <c:v>162.69999999999999</c:v>
                </c:pt>
                <c:pt idx="1580">
                  <c:v>162.80000000000001</c:v>
                </c:pt>
                <c:pt idx="1581">
                  <c:v>162.9</c:v>
                </c:pt>
                <c:pt idx="1582">
                  <c:v>163</c:v>
                </c:pt>
                <c:pt idx="1583">
                  <c:v>163.1</c:v>
                </c:pt>
                <c:pt idx="1584">
                  <c:v>163.19999999999999</c:v>
                </c:pt>
                <c:pt idx="1585">
                  <c:v>163.30000000000001</c:v>
                </c:pt>
                <c:pt idx="1586">
                  <c:v>163.4</c:v>
                </c:pt>
                <c:pt idx="1587">
                  <c:v>163.5</c:v>
                </c:pt>
                <c:pt idx="1588">
                  <c:v>163.6</c:v>
                </c:pt>
                <c:pt idx="1589">
                  <c:v>163.69999999999999</c:v>
                </c:pt>
                <c:pt idx="1590">
                  <c:v>163.80000000000001</c:v>
                </c:pt>
                <c:pt idx="1591">
                  <c:v>163.9</c:v>
                </c:pt>
                <c:pt idx="1592">
                  <c:v>164</c:v>
                </c:pt>
                <c:pt idx="1593">
                  <c:v>164.1</c:v>
                </c:pt>
                <c:pt idx="1594">
                  <c:v>164.2</c:v>
                </c:pt>
                <c:pt idx="1595">
                  <c:v>164.3</c:v>
                </c:pt>
                <c:pt idx="1596">
                  <c:v>164.4</c:v>
                </c:pt>
                <c:pt idx="1597">
                  <c:v>164.5</c:v>
                </c:pt>
                <c:pt idx="1598">
                  <c:v>164.6</c:v>
                </c:pt>
                <c:pt idx="1599">
                  <c:v>164.7</c:v>
                </c:pt>
                <c:pt idx="1600">
                  <c:v>164.8</c:v>
                </c:pt>
                <c:pt idx="1601">
                  <c:v>164.9</c:v>
                </c:pt>
                <c:pt idx="1602">
                  <c:v>165</c:v>
                </c:pt>
                <c:pt idx="1603">
                  <c:v>165.1</c:v>
                </c:pt>
                <c:pt idx="1604">
                  <c:v>165.2</c:v>
                </c:pt>
                <c:pt idx="1605">
                  <c:v>165.3</c:v>
                </c:pt>
                <c:pt idx="1606">
                  <c:v>165.4</c:v>
                </c:pt>
                <c:pt idx="1607">
                  <c:v>165.5</c:v>
                </c:pt>
                <c:pt idx="1608">
                  <c:v>165.6</c:v>
                </c:pt>
                <c:pt idx="1609">
                  <c:v>165.7</c:v>
                </c:pt>
                <c:pt idx="1610">
                  <c:v>165.8</c:v>
                </c:pt>
                <c:pt idx="1611">
                  <c:v>165.9</c:v>
                </c:pt>
                <c:pt idx="1612">
                  <c:v>166</c:v>
                </c:pt>
                <c:pt idx="1613">
                  <c:v>166.1</c:v>
                </c:pt>
                <c:pt idx="1614">
                  <c:v>166.2</c:v>
                </c:pt>
                <c:pt idx="1615">
                  <c:v>166.3</c:v>
                </c:pt>
                <c:pt idx="1616">
                  <c:v>166.4</c:v>
                </c:pt>
                <c:pt idx="1617">
                  <c:v>166.5</c:v>
                </c:pt>
                <c:pt idx="1618">
                  <c:v>166.6</c:v>
                </c:pt>
                <c:pt idx="1619">
                  <c:v>166.7</c:v>
                </c:pt>
                <c:pt idx="1620">
                  <c:v>166.8</c:v>
                </c:pt>
                <c:pt idx="1621">
                  <c:v>166.9</c:v>
                </c:pt>
                <c:pt idx="1622">
                  <c:v>167</c:v>
                </c:pt>
                <c:pt idx="1623">
                  <c:v>167.1</c:v>
                </c:pt>
                <c:pt idx="1624">
                  <c:v>167.2</c:v>
                </c:pt>
                <c:pt idx="1625">
                  <c:v>167.3</c:v>
                </c:pt>
                <c:pt idx="1626">
                  <c:v>167.4</c:v>
                </c:pt>
                <c:pt idx="1627">
                  <c:v>167.5</c:v>
                </c:pt>
                <c:pt idx="1628">
                  <c:v>167.6</c:v>
                </c:pt>
                <c:pt idx="1629">
                  <c:v>167.7</c:v>
                </c:pt>
                <c:pt idx="1630">
                  <c:v>167.8</c:v>
                </c:pt>
                <c:pt idx="1631">
                  <c:v>167.9</c:v>
                </c:pt>
                <c:pt idx="1632">
                  <c:v>168</c:v>
                </c:pt>
                <c:pt idx="1633">
                  <c:v>168.1</c:v>
                </c:pt>
                <c:pt idx="1634">
                  <c:v>168.2</c:v>
                </c:pt>
                <c:pt idx="1635">
                  <c:v>168.3</c:v>
                </c:pt>
                <c:pt idx="1636">
                  <c:v>168.4</c:v>
                </c:pt>
                <c:pt idx="1637">
                  <c:v>168.5</c:v>
                </c:pt>
                <c:pt idx="1638">
                  <c:v>168.6</c:v>
                </c:pt>
                <c:pt idx="1639">
                  <c:v>168.7</c:v>
                </c:pt>
                <c:pt idx="1640">
                  <c:v>168.8</c:v>
                </c:pt>
                <c:pt idx="1641">
                  <c:v>168.9</c:v>
                </c:pt>
                <c:pt idx="1642">
                  <c:v>169</c:v>
                </c:pt>
                <c:pt idx="1643">
                  <c:v>169.1</c:v>
                </c:pt>
                <c:pt idx="1644">
                  <c:v>169.2</c:v>
                </c:pt>
                <c:pt idx="1645">
                  <c:v>169.3</c:v>
                </c:pt>
                <c:pt idx="1646">
                  <c:v>169.4</c:v>
                </c:pt>
                <c:pt idx="1647">
                  <c:v>169.5</c:v>
                </c:pt>
                <c:pt idx="1648">
                  <c:v>169.6</c:v>
                </c:pt>
                <c:pt idx="1649">
                  <c:v>169.7</c:v>
                </c:pt>
                <c:pt idx="1650">
                  <c:v>169.8</c:v>
                </c:pt>
                <c:pt idx="1651">
                  <c:v>169.9</c:v>
                </c:pt>
                <c:pt idx="1652">
                  <c:v>170</c:v>
                </c:pt>
                <c:pt idx="1653">
                  <c:v>170.1</c:v>
                </c:pt>
                <c:pt idx="1654">
                  <c:v>170.2</c:v>
                </c:pt>
                <c:pt idx="1655">
                  <c:v>170.3</c:v>
                </c:pt>
                <c:pt idx="1656">
                  <c:v>170.4</c:v>
                </c:pt>
                <c:pt idx="1657">
                  <c:v>170.5</c:v>
                </c:pt>
                <c:pt idx="1658">
                  <c:v>170.6</c:v>
                </c:pt>
                <c:pt idx="1659">
                  <c:v>170.7</c:v>
                </c:pt>
                <c:pt idx="1660">
                  <c:v>170.8</c:v>
                </c:pt>
                <c:pt idx="1661">
                  <c:v>170.9</c:v>
                </c:pt>
                <c:pt idx="1662">
                  <c:v>171</c:v>
                </c:pt>
                <c:pt idx="1663">
                  <c:v>171.1</c:v>
                </c:pt>
                <c:pt idx="1664">
                  <c:v>171.2</c:v>
                </c:pt>
                <c:pt idx="1665">
                  <c:v>171.3</c:v>
                </c:pt>
                <c:pt idx="1666">
                  <c:v>171.4</c:v>
                </c:pt>
                <c:pt idx="1667">
                  <c:v>171.5</c:v>
                </c:pt>
                <c:pt idx="1668">
                  <c:v>171.6</c:v>
                </c:pt>
                <c:pt idx="1669">
                  <c:v>171.7</c:v>
                </c:pt>
                <c:pt idx="1670">
                  <c:v>171.8</c:v>
                </c:pt>
                <c:pt idx="1671">
                  <c:v>171.9</c:v>
                </c:pt>
                <c:pt idx="1672">
                  <c:v>172</c:v>
                </c:pt>
                <c:pt idx="1673">
                  <c:v>172.1</c:v>
                </c:pt>
                <c:pt idx="1674">
                  <c:v>172.2</c:v>
                </c:pt>
                <c:pt idx="1675">
                  <c:v>172.3</c:v>
                </c:pt>
                <c:pt idx="1676">
                  <c:v>172.4</c:v>
                </c:pt>
                <c:pt idx="1677">
                  <c:v>172.5</c:v>
                </c:pt>
                <c:pt idx="1678">
                  <c:v>172.6</c:v>
                </c:pt>
                <c:pt idx="1679">
                  <c:v>172.7</c:v>
                </c:pt>
                <c:pt idx="1680">
                  <c:v>172.8</c:v>
                </c:pt>
                <c:pt idx="1681">
                  <c:v>172.9</c:v>
                </c:pt>
                <c:pt idx="1682">
                  <c:v>173</c:v>
                </c:pt>
                <c:pt idx="1683">
                  <c:v>173.1</c:v>
                </c:pt>
                <c:pt idx="1684">
                  <c:v>173.2</c:v>
                </c:pt>
                <c:pt idx="1685">
                  <c:v>173.3</c:v>
                </c:pt>
                <c:pt idx="1686">
                  <c:v>173.4</c:v>
                </c:pt>
                <c:pt idx="1687">
                  <c:v>173.5</c:v>
                </c:pt>
                <c:pt idx="1688">
                  <c:v>173.6</c:v>
                </c:pt>
                <c:pt idx="1689">
                  <c:v>173.7</c:v>
                </c:pt>
                <c:pt idx="1690">
                  <c:v>173.8</c:v>
                </c:pt>
                <c:pt idx="1691">
                  <c:v>173.9</c:v>
                </c:pt>
                <c:pt idx="1692">
                  <c:v>174</c:v>
                </c:pt>
                <c:pt idx="1693">
                  <c:v>174.1</c:v>
                </c:pt>
                <c:pt idx="1694">
                  <c:v>174.2</c:v>
                </c:pt>
                <c:pt idx="1695">
                  <c:v>174.3</c:v>
                </c:pt>
                <c:pt idx="1696">
                  <c:v>174.4</c:v>
                </c:pt>
                <c:pt idx="1697">
                  <c:v>174.5</c:v>
                </c:pt>
                <c:pt idx="1698">
                  <c:v>174.6</c:v>
                </c:pt>
                <c:pt idx="1699">
                  <c:v>174.7</c:v>
                </c:pt>
                <c:pt idx="1700">
                  <c:v>174.8</c:v>
                </c:pt>
                <c:pt idx="1701">
                  <c:v>174.9</c:v>
                </c:pt>
                <c:pt idx="1702">
                  <c:v>175</c:v>
                </c:pt>
                <c:pt idx="1703">
                  <c:v>175.1</c:v>
                </c:pt>
                <c:pt idx="1704">
                  <c:v>175.2</c:v>
                </c:pt>
                <c:pt idx="1705">
                  <c:v>175.3</c:v>
                </c:pt>
                <c:pt idx="1706">
                  <c:v>175.4</c:v>
                </c:pt>
                <c:pt idx="1707">
                  <c:v>175.5</c:v>
                </c:pt>
                <c:pt idx="1708">
                  <c:v>175.6</c:v>
                </c:pt>
                <c:pt idx="1709">
                  <c:v>175.7</c:v>
                </c:pt>
                <c:pt idx="1710">
                  <c:v>175.8</c:v>
                </c:pt>
                <c:pt idx="1711">
                  <c:v>175.9</c:v>
                </c:pt>
                <c:pt idx="1712">
                  <c:v>176</c:v>
                </c:pt>
                <c:pt idx="1713">
                  <c:v>176.1</c:v>
                </c:pt>
                <c:pt idx="1714">
                  <c:v>176.2</c:v>
                </c:pt>
                <c:pt idx="1715">
                  <c:v>176.3</c:v>
                </c:pt>
                <c:pt idx="1716">
                  <c:v>176.4</c:v>
                </c:pt>
                <c:pt idx="1717">
                  <c:v>176.5</c:v>
                </c:pt>
                <c:pt idx="1718">
                  <c:v>176.6</c:v>
                </c:pt>
                <c:pt idx="1719">
                  <c:v>176.7</c:v>
                </c:pt>
                <c:pt idx="1720">
                  <c:v>176.8</c:v>
                </c:pt>
                <c:pt idx="1721">
                  <c:v>176.9</c:v>
                </c:pt>
                <c:pt idx="1722">
                  <c:v>177</c:v>
                </c:pt>
                <c:pt idx="1723">
                  <c:v>177.1</c:v>
                </c:pt>
                <c:pt idx="1724">
                  <c:v>177.2</c:v>
                </c:pt>
                <c:pt idx="1725">
                  <c:v>177.3</c:v>
                </c:pt>
                <c:pt idx="1726">
                  <c:v>177.4</c:v>
                </c:pt>
                <c:pt idx="1727">
                  <c:v>177.5</c:v>
                </c:pt>
                <c:pt idx="1728">
                  <c:v>177.6</c:v>
                </c:pt>
                <c:pt idx="1729">
                  <c:v>177.7</c:v>
                </c:pt>
                <c:pt idx="1730">
                  <c:v>177.8</c:v>
                </c:pt>
                <c:pt idx="1731">
                  <c:v>177.9</c:v>
                </c:pt>
                <c:pt idx="1732">
                  <c:v>178</c:v>
                </c:pt>
                <c:pt idx="1733">
                  <c:v>178.1</c:v>
                </c:pt>
                <c:pt idx="1734">
                  <c:v>178.2</c:v>
                </c:pt>
                <c:pt idx="1735">
                  <c:v>178.3</c:v>
                </c:pt>
                <c:pt idx="1736">
                  <c:v>178.4</c:v>
                </c:pt>
                <c:pt idx="1737">
                  <c:v>178.5</c:v>
                </c:pt>
                <c:pt idx="1738">
                  <c:v>178.6</c:v>
                </c:pt>
                <c:pt idx="1739">
                  <c:v>178.7</c:v>
                </c:pt>
                <c:pt idx="1740">
                  <c:v>178.8</c:v>
                </c:pt>
                <c:pt idx="1741">
                  <c:v>178.9</c:v>
                </c:pt>
                <c:pt idx="1742">
                  <c:v>179</c:v>
                </c:pt>
                <c:pt idx="1743">
                  <c:v>179.1</c:v>
                </c:pt>
                <c:pt idx="1744">
                  <c:v>179.2</c:v>
                </c:pt>
                <c:pt idx="1745">
                  <c:v>179.3</c:v>
                </c:pt>
                <c:pt idx="1746">
                  <c:v>179.4</c:v>
                </c:pt>
                <c:pt idx="1747">
                  <c:v>179.5</c:v>
                </c:pt>
                <c:pt idx="1748">
                  <c:v>179.6</c:v>
                </c:pt>
                <c:pt idx="1749">
                  <c:v>179.7</c:v>
                </c:pt>
                <c:pt idx="1750">
                  <c:v>179.8</c:v>
                </c:pt>
                <c:pt idx="1751">
                  <c:v>179.9</c:v>
                </c:pt>
                <c:pt idx="1752">
                  <c:v>180</c:v>
                </c:pt>
                <c:pt idx="1753">
                  <c:v>180.1</c:v>
                </c:pt>
                <c:pt idx="1754">
                  <c:v>180.2</c:v>
                </c:pt>
                <c:pt idx="1755">
                  <c:v>180.3</c:v>
                </c:pt>
                <c:pt idx="1756">
                  <c:v>180.4</c:v>
                </c:pt>
                <c:pt idx="1757">
                  <c:v>180.5</c:v>
                </c:pt>
                <c:pt idx="1758">
                  <c:v>180.6</c:v>
                </c:pt>
                <c:pt idx="1759">
                  <c:v>180.7</c:v>
                </c:pt>
                <c:pt idx="1760">
                  <c:v>180.8</c:v>
                </c:pt>
                <c:pt idx="1761">
                  <c:v>180.9</c:v>
                </c:pt>
                <c:pt idx="1762">
                  <c:v>181</c:v>
                </c:pt>
                <c:pt idx="1763">
                  <c:v>181.1</c:v>
                </c:pt>
                <c:pt idx="1764">
                  <c:v>181.2</c:v>
                </c:pt>
                <c:pt idx="1765">
                  <c:v>181.3</c:v>
                </c:pt>
                <c:pt idx="1766">
                  <c:v>181.4</c:v>
                </c:pt>
                <c:pt idx="1767">
                  <c:v>181.5</c:v>
                </c:pt>
                <c:pt idx="1768">
                  <c:v>181.6</c:v>
                </c:pt>
                <c:pt idx="1769">
                  <c:v>181.7</c:v>
                </c:pt>
                <c:pt idx="1770">
                  <c:v>181.8</c:v>
                </c:pt>
                <c:pt idx="1771">
                  <c:v>181.9</c:v>
                </c:pt>
                <c:pt idx="1772">
                  <c:v>182</c:v>
                </c:pt>
                <c:pt idx="1773">
                  <c:v>182.1</c:v>
                </c:pt>
                <c:pt idx="1774">
                  <c:v>182.2</c:v>
                </c:pt>
                <c:pt idx="1775">
                  <c:v>182.3</c:v>
                </c:pt>
                <c:pt idx="1776">
                  <c:v>182.4</c:v>
                </c:pt>
                <c:pt idx="1777">
                  <c:v>182.5</c:v>
                </c:pt>
                <c:pt idx="1778">
                  <c:v>182.6</c:v>
                </c:pt>
                <c:pt idx="1779">
                  <c:v>182.7</c:v>
                </c:pt>
                <c:pt idx="1780">
                  <c:v>182.8</c:v>
                </c:pt>
                <c:pt idx="1781">
                  <c:v>182.9</c:v>
                </c:pt>
                <c:pt idx="1782">
                  <c:v>183</c:v>
                </c:pt>
                <c:pt idx="1783">
                  <c:v>183.1</c:v>
                </c:pt>
                <c:pt idx="1784">
                  <c:v>183.2</c:v>
                </c:pt>
                <c:pt idx="1785">
                  <c:v>183.3</c:v>
                </c:pt>
                <c:pt idx="1786">
                  <c:v>183.4</c:v>
                </c:pt>
                <c:pt idx="1787">
                  <c:v>183.5</c:v>
                </c:pt>
                <c:pt idx="1788">
                  <c:v>183.6</c:v>
                </c:pt>
                <c:pt idx="1789">
                  <c:v>183.7</c:v>
                </c:pt>
                <c:pt idx="1790">
                  <c:v>183.8</c:v>
                </c:pt>
                <c:pt idx="1791">
                  <c:v>183.9</c:v>
                </c:pt>
                <c:pt idx="1792">
                  <c:v>184</c:v>
                </c:pt>
                <c:pt idx="1793">
                  <c:v>184.1</c:v>
                </c:pt>
                <c:pt idx="1794">
                  <c:v>184.2</c:v>
                </c:pt>
                <c:pt idx="1795">
                  <c:v>184.3</c:v>
                </c:pt>
                <c:pt idx="1796">
                  <c:v>184.4</c:v>
                </c:pt>
                <c:pt idx="1797">
                  <c:v>184.5</c:v>
                </c:pt>
                <c:pt idx="1798">
                  <c:v>184.6</c:v>
                </c:pt>
                <c:pt idx="1799">
                  <c:v>184.7</c:v>
                </c:pt>
                <c:pt idx="1800">
                  <c:v>184.8</c:v>
                </c:pt>
                <c:pt idx="1801">
                  <c:v>184.9</c:v>
                </c:pt>
                <c:pt idx="1802">
                  <c:v>185</c:v>
                </c:pt>
                <c:pt idx="1803">
                  <c:v>185.1</c:v>
                </c:pt>
                <c:pt idx="1804">
                  <c:v>185.2</c:v>
                </c:pt>
                <c:pt idx="1805">
                  <c:v>185.3</c:v>
                </c:pt>
                <c:pt idx="1806">
                  <c:v>185.4</c:v>
                </c:pt>
                <c:pt idx="1807">
                  <c:v>185.5</c:v>
                </c:pt>
                <c:pt idx="1808">
                  <c:v>185.6</c:v>
                </c:pt>
                <c:pt idx="1809">
                  <c:v>185.7</c:v>
                </c:pt>
                <c:pt idx="1810">
                  <c:v>185.8</c:v>
                </c:pt>
                <c:pt idx="1811">
                  <c:v>185.9</c:v>
                </c:pt>
                <c:pt idx="1812">
                  <c:v>186</c:v>
                </c:pt>
                <c:pt idx="1813">
                  <c:v>186.1</c:v>
                </c:pt>
                <c:pt idx="1814">
                  <c:v>186.2</c:v>
                </c:pt>
                <c:pt idx="1815">
                  <c:v>186.3</c:v>
                </c:pt>
                <c:pt idx="1816">
                  <c:v>186.4</c:v>
                </c:pt>
                <c:pt idx="1817">
                  <c:v>186.5</c:v>
                </c:pt>
                <c:pt idx="1818">
                  <c:v>186.6</c:v>
                </c:pt>
                <c:pt idx="1819">
                  <c:v>186.7</c:v>
                </c:pt>
                <c:pt idx="1820">
                  <c:v>186.8</c:v>
                </c:pt>
                <c:pt idx="1821">
                  <c:v>186.9</c:v>
                </c:pt>
                <c:pt idx="1822">
                  <c:v>187</c:v>
                </c:pt>
                <c:pt idx="1823">
                  <c:v>187.1</c:v>
                </c:pt>
                <c:pt idx="1824">
                  <c:v>187.2</c:v>
                </c:pt>
                <c:pt idx="1825">
                  <c:v>187.3</c:v>
                </c:pt>
                <c:pt idx="1826">
                  <c:v>187.4</c:v>
                </c:pt>
                <c:pt idx="1827">
                  <c:v>187.5</c:v>
                </c:pt>
                <c:pt idx="1828">
                  <c:v>187.6</c:v>
                </c:pt>
                <c:pt idx="1829">
                  <c:v>187.7</c:v>
                </c:pt>
                <c:pt idx="1830">
                  <c:v>187.8</c:v>
                </c:pt>
                <c:pt idx="1831">
                  <c:v>187.9</c:v>
                </c:pt>
                <c:pt idx="1832">
                  <c:v>188</c:v>
                </c:pt>
                <c:pt idx="1833">
                  <c:v>188.1</c:v>
                </c:pt>
                <c:pt idx="1834">
                  <c:v>188.2</c:v>
                </c:pt>
                <c:pt idx="1835">
                  <c:v>188.3</c:v>
                </c:pt>
                <c:pt idx="1836">
                  <c:v>188.4</c:v>
                </c:pt>
                <c:pt idx="1837">
                  <c:v>188.5</c:v>
                </c:pt>
                <c:pt idx="1838">
                  <c:v>188.6</c:v>
                </c:pt>
                <c:pt idx="1839">
                  <c:v>188.7</c:v>
                </c:pt>
                <c:pt idx="1840">
                  <c:v>188.8</c:v>
                </c:pt>
                <c:pt idx="1841">
                  <c:v>188.9</c:v>
                </c:pt>
                <c:pt idx="1842">
                  <c:v>189</c:v>
                </c:pt>
                <c:pt idx="1843">
                  <c:v>189.1</c:v>
                </c:pt>
                <c:pt idx="1844">
                  <c:v>189.2</c:v>
                </c:pt>
                <c:pt idx="1845">
                  <c:v>189.3</c:v>
                </c:pt>
                <c:pt idx="1846">
                  <c:v>189.4</c:v>
                </c:pt>
                <c:pt idx="1847">
                  <c:v>189.5</c:v>
                </c:pt>
                <c:pt idx="1848">
                  <c:v>189.6</c:v>
                </c:pt>
                <c:pt idx="1849">
                  <c:v>189.7</c:v>
                </c:pt>
                <c:pt idx="1850">
                  <c:v>189.8</c:v>
                </c:pt>
                <c:pt idx="1851">
                  <c:v>189.9</c:v>
                </c:pt>
                <c:pt idx="1852">
                  <c:v>190</c:v>
                </c:pt>
                <c:pt idx="1853">
                  <c:v>190.1</c:v>
                </c:pt>
                <c:pt idx="1854">
                  <c:v>190.2</c:v>
                </c:pt>
                <c:pt idx="1855">
                  <c:v>190.3</c:v>
                </c:pt>
                <c:pt idx="1856">
                  <c:v>190.4</c:v>
                </c:pt>
                <c:pt idx="1857">
                  <c:v>190.5</c:v>
                </c:pt>
                <c:pt idx="1858">
                  <c:v>190.6</c:v>
                </c:pt>
                <c:pt idx="1859">
                  <c:v>190.7</c:v>
                </c:pt>
                <c:pt idx="1860">
                  <c:v>190.8</c:v>
                </c:pt>
                <c:pt idx="1861">
                  <c:v>190.9</c:v>
                </c:pt>
                <c:pt idx="1862">
                  <c:v>191</c:v>
                </c:pt>
                <c:pt idx="1863">
                  <c:v>191.1</c:v>
                </c:pt>
                <c:pt idx="1864">
                  <c:v>191.2</c:v>
                </c:pt>
                <c:pt idx="1865">
                  <c:v>191.3</c:v>
                </c:pt>
                <c:pt idx="1866">
                  <c:v>191.4</c:v>
                </c:pt>
                <c:pt idx="1867">
                  <c:v>191.5</c:v>
                </c:pt>
                <c:pt idx="1868">
                  <c:v>191.6</c:v>
                </c:pt>
                <c:pt idx="1869">
                  <c:v>191.7</c:v>
                </c:pt>
                <c:pt idx="1870">
                  <c:v>191.8</c:v>
                </c:pt>
                <c:pt idx="1871">
                  <c:v>191.9</c:v>
                </c:pt>
                <c:pt idx="1872">
                  <c:v>192</c:v>
                </c:pt>
                <c:pt idx="1873">
                  <c:v>192.1</c:v>
                </c:pt>
                <c:pt idx="1874">
                  <c:v>192.2</c:v>
                </c:pt>
                <c:pt idx="1875">
                  <c:v>192.3</c:v>
                </c:pt>
                <c:pt idx="1876">
                  <c:v>192.4</c:v>
                </c:pt>
                <c:pt idx="1877">
                  <c:v>192.5</c:v>
                </c:pt>
                <c:pt idx="1878">
                  <c:v>192.6</c:v>
                </c:pt>
                <c:pt idx="1879">
                  <c:v>192.7</c:v>
                </c:pt>
                <c:pt idx="1880">
                  <c:v>192.8</c:v>
                </c:pt>
                <c:pt idx="1881">
                  <c:v>192.9</c:v>
                </c:pt>
                <c:pt idx="1882">
                  <c:v>193</c:v>
                </c:pt>
                <c:pt idx="1883">
                  <c:v>193.1</c:v>
                </c:pt>
                <c:pt idx="1884">
                  <c:v>193.2</c:v>
                </c:pt>
                <c:pt idx="1885">
                  <c:v>193.3</c:v>
                </c:pt>
                <c:pt idx="1886">
                  <c:v>193.4</c:v>
                </c:pt>
                <c:pt idx="1887">
                  <c:v>193.5</c:v>
                </c:pt>
                <c:pt idx="1888">
                  <c:v>193.6</c:v>
                </c:pt>
                <c:pt idx="1889">
                  <c:v>193.7</c:v>
                </c:pt>
                <c:pt idx="1890">
                  <c:v>193.8</c:v>
                </c:pt>
                <c:pt idx="1891">
                  <c:v>193.9</c:v>
                </c:pt>
                <c:pt idx="1892">
                  <c:v>194</c:v>
                </c:pt>
                <c:pt idx="1893">
                  <c:v>194.1</c:v>
                </c:pt>
                <c:pt idx="1894">
                  <c:v>194.2</c:v>
                </c:pt>
                <c:pt idx="1895">
                  <c:v>194.3</c:v>
                </c:pt>
                <c:pt idx="1896">
                  <c:v>194.4</c:v>
                </c:pt>
                <c:pt idx="1897">
                  <c:v>194.5</c:v>
                </c:pt>
                <c:pt idx="1898">
                  <c:v>194.6</c:v>
                </c:pt>
                <c:pt idx="1899">
                  <c:v>194.7</c:v>
                </c:pt>
                <c:pt idx="1900">
                  <c:v>194.8</c:v>
                </c:pt>
                <c:pt idx="1901">
                  <c:v>194.9</c:v>
                </c:pt>
                <c:pt idx="1902">
                  <c:v>195</c:v>
                </c:pt>
                <c:pt idx="1903">
                  <c:v>195.1</c:v>
                </c:pt>
                <c:pt idx="1904">
                  <c:v>195.2</c:v>
                </c:pt>
                <c:pt idx="1905">
                  <c:v>195.3</c:v>
                </c:pt>
                <c:pt idx="1906">
                  <c:v>195.4</c:v>
                </c:pt>
                <c:pt idx="1907">
                  <c:v>195.5</c:v>
                </c:pt>
                <c:pt idx="1908">
                  <c:v>195.6</c:v>
                </c:pt>
                <c:pt idx="1909">
                  <c:v>195.7</c:v>
                </c:pt>
                <c:pt idx="1910">
                  <c:v>195.8</c:v>
                </c:pt>
                <c:pt idx="1911">
                  <c:v>195.9</c:v>
                </c:pt>
                <c:pt idx="1912">
                  <c:v>196</c:v>
                </c:pt>
                <c:pt idx="1913">
                  <c:v>196.1</c:v>
                </c:pt>
                <c:pt idx="1914">
                  <c:v>196.2</c:v>
                </c:pt>
                <c:pt idx="1915">
                  <c:v>196.3</c:v>
                </c:pt>
                <c:pt idx="1916">
                  <c:v>196.4</c:v>
                </c:pt>
                <c:pt idx="1917">
                  <c:v>196.5</c:v>
                </c:pt>
                <c:pt idx="1918">
                  <c:v>196.6</c:v>
                </c:pt>
                <c:pt idx="1919">
                  <c:v>196.7</c:v>
                </c:pt>
                <c:pt idx="1920">
                  <c:v>196.8</c:v>
                </c:pt>
                <c:pt idx="1921">
                  <c:v>196.9</c:v>
                </c:pt>
                <c:pt idx="1922">
                  <c:v>197</c:v>
                </c:pt>
                <c:pt idx="1923">
                  <c:v>197.1</c:v>
                </c:pt>
                <c:pt idx="1924">
                  <c:v>197.2</c:v>
                </c:pt>
                <c:pt idx="1925">
                  <c:v>197.3</c:v>
                </c:pt>
                <c:pt idx="1926">
                  <c:v>197.4</c:v>
                </c:pt>
                <c:pt idx="1927">
                  <c:v>197.5</c:v>
                </c:pt>
                <c:pt idx="1928">
                  <c:v>197.6</c:v>
                </c:pt>
                <c:pt idx="1929">
                  <c:v>197.7</c:v>
                </c:pt>
                <c:pt idx="1930">
                  <c:v>197.8</c:v>
                </c:pt>
                <c:pt idx="1931">
                  <c:v>197.9</c:v>
                </c:pt>
                <c:pt idx="1932">
                  <c:v>198</c:v>
                </c:pt>
                <c:pt idx="1933">
                  <c:v>198.1</c:v>
                </c:pt>
                <c:pt idx="1934">
                  <c:v>198.2</c:v>
                </c:pt>
                <c:pt idx="1935">
                  <c:v>198.3</c:v>
                </c:pt>
                <c:pt idx="1936">
                  <c:v>198.4</c:v>
                </c:pt>
                <c:pt idx="1937">
                  <c:v>198.5</c:v>
                </c:pt>
                <c:pt idx="1938">
                  <c:v>198.6</c:v>
                </c:pt>
                <c:pt idx="1939">
                  <c:v>198.7</c:v>
                </c:pt>
                <c:pt idx="1940">
                  <c:v>198.8</c:v>
                </c:pt>
                <c:pt idx="1941">
                  <c:v>198.9</c:v>
                </c:pt>
                <c:pt idx="1942">
                  <c:v>199</c:v>
                </c:pt>
                <c:pt idx="1943">
                  <c:v>199.1</c:v>
                </c:pt>
                <c:pt idx="1944">
                  <c:v>199.2</c:v>
                </c:pt>
                <c:pt idx="1945">
                  <c:v>199.3</c:v>
                </c:pt>
                <c:pt idx="1946">
                  <c:v>199.4</c:v>
                </c:pt>
                <c:pt idx="1947">
                  <c:v>199.5</c:v>
                </c:pt>
                <c:pt idx="1948">
                  <c:v>199.6</c:v>
                </c:pt>
                <c:pt idx="1949">
                  <c:v>199.7</c:v>
                </c:pt>
                <c:pt idx="1950">
                  <c:v>199.8</c:v>
                </c:pt>
                <c:pt idx="1951">
                  <c:v>199.9</c:v>
                </c:pt>
                <c:pt idx="1952">
                  <c:v>200</c:v>
                </c:pt>
                <c:pt idx="1953">
                  <c:v>200.1</c:v>
                </c:pt>
                <c:pt idx="1954">
                  <c:v>200.2</c:v>
                </c:pt>
                <c:pt idx="1955">
                  <c:v>200.3</c:v>
                </c:pt>
                <c:pt idx="1956">
                  <c:v>200.4</c:v>
                </c:pt>
                <c:pt idx="1957">
                  <c:v>200.5</c:v>
                </c:pt>
                <c:pt idx="1958">
                  <c:v>200.6</c:v>
                </c:pt>
                <c:pt idx="1959">
                  <c:v>200.7</c:v>
                </c:pt>
                <c:pt idx="1960">
                  <c:v>200.8</c:v>
                </c:pt>
                <c:pt idx="1961">
                  <c:v>200.9</c:v>
                </c:pt>
                <c:pt idx="1962">
                  <c:v>201</c:v>
                </c:pt>
                <c:pt idx="1963">
                  <c:v>201.1</c:v>
                </c:pt>
                <c:pt idx="1964">
                  <c:v>201.2</c:v>
                </c:pt>
                <c:pt idx="1965">
                  <c:v>201.3</c:v>
                </c:pt>
                <c:pt idx="1966">
                  <c:v>201.4</c:v>
                </c:pt>
                <c:pt idx="1967">
                  <c:v>201.5</c:v>
                </c:pt>
                <c:pt idx="1968">
                  <c:v>201.6</c:v>
                </c:pt>
                <c:pt idx="1969">
                  <c:v>201.7</c:v>
                </c:pt>
                <c:pt idx="1970">
                  <c:v>201.8</c:v>
                </c:pt>
                <c:pt idx="1971">
                  <c:v>201.9</c:v>
                </c:pt>
                <c:pt idx="1972">
                  <c:v>202</c:v>
                </c:pt>
                <c:pt idx="1973">
                  <c:v>202.1</c:v>
                </c:pt>
                <c:pt idx="1974">
                  <c:v>202.2</c:v>
                </c:pt>
                <c:pt idx="1975">
                  <c:v>202.3</c:v>
                </c:pt>
                <c:pt idx="1976">
                  <c:v>202.4</c:v>
                </c:pt>
                <c:pt idx="1977">
                  <c:v>202.5</c:v>
                </c:pt>
                <c:pt idx="1978">
                  <c:v>202.6</c:v>
                </c:pt>
                <c:pt idx="1979">
                  <c:v>202.7</c:v>
                </c:pt>
                <c:pt idx="1980">
                  <c:v>202.8</c:v>
                </c:pt>
                <c:pt idx="1981">
                  <c:v>202.9</c:v>
                </c:pt>
                <c:pt idx="1982">
                  <c:v>203</c:v>
                </c:pt>
                <c:pt idx="1983">
                  <c:v>203.1</c:v>
                </c:pt>
                <c:pt idx="1984">
                  <c:v>203.2</c:v>
                </c:pt>
                <c:pt idx="1985">
                  <c:v>203.3</c:v>
                </c:pt>
                <c:pt idx="1986">
                  <c:v>203.4</c:v>
                </c:pt>
                <c:pt idx="1987">
                  <c:v>203.5</c:v>
                </c:pt>
                <c:pt idx="1988">
                  <c:v>203.6</c:v>
                </c:pt>
                <c:pt idx="1989">
                  <c:v>203.7</c:v>
                </c:pt>
                <c:pt idx="1990">
                  <c:v>203.8</c:v>
                </c:pt>
                <c:pt idx="1991">
                  <c:v>203.9</c:v>
                </c:pt>
                <c:pt idx="1992">
                  <c:v>204</c:v>
                </c:pt>
                <c:pt idx="1993">
                  <c:v>204.1</c:v>
                </c:pt>
                <c:pt idx="1994">
                  <c:v>204.2</c:v>
                </c:pt>
                <c:pt idx="1995">
                  <c:v>204.3</c:v>
                </c:pt>
                <c:pt idx="1996">
                  <c:v>204.4</c:v>
                </c:pt>
                <c:pt idx="1997">
                  <c:v>204.5</c:v>
                </c:pt>
                <c:pt idx="1998">
                  <c:v>204.6</c:v>
                </c:pt>
                <c:pt idx="1999">
                  <c:v>204.7</c:v>
                </c:pt>
                <c:pt idx="2000">
                  <c:v>204.8</c:v>
                </c:pt>
                <c:pt idx="2001">
                  <c:v>204.9</c:v>
                </c:pt>
                <c:pt idx="2002">
                  <c:v>205</c:v>
                </c:pt>
                <c:pt idx="2003">
                  <c:v>205.1</c:v>
                </c:pt>
                <c:pt idx="2004">
                  <c:v>205.2</c:v>
                </c:pt>
                <c:pt idx="2005">
                  <c:v>205.3</c:v>
                </c:pt>
                <c:pt idx="2006">
                  <c:v>205.4</c:v>
                </c:pt>
                <c:pt idx="2007">
                  <c:v>205.5</c:v>
                </c:pt>
                <c:pt idx="2008">
                  <c:v>205.6</c:v>
                </c:pt>
                <c:pt idx="2009">
                  <c:v>205.7</c:v>
                </c:pt>
                <c:pt idx="2010">
                  <c:v>205.8</c:v>
                </c:pt>
                <c:pt idx="2011">
                  <c:v>205.9</c:v>
                </c:pt>
                <c:pt idx="2012">
                  <c:v>206</c:v>
                </c:pt>
                <c:pt idx="2013">
                  <c:v>206.1</c:v>
                </c:pt>
                <c:pt idx="2014">
                  <c:v>206.2</c:v>
                </c:pt>
                <c:pt idx="2015">
                  <c:v>206.3</c:v>
                </c:pt>
                <c:pt idx="2016">
                  <c:v>206.4</c:v>
                </c:pt>
                <c:pt idx="2017">
                  <c:v>206.5</c:v>
                </c:pt>
                <c:pt idx="2018">
                  <c:v>206.6</c:v>
                </c:pt>
                <c:pt idx="2019">
                  <c:v>206.7</c:v>
                </c:pt>
                <c:pt idx="2020">
                  <c:v>206.8</c:v>
                </c:pt>
                <c:pt idx="2021">
                  <c:v>206.9</c:v>
                </c:pt>
                <c:pt idx="2022">
                  <c:v>207</c:v>
                </c:pt>
                <c:pt idx="2023">
                  <c:v>207.1</c:v>
                </c:pt>
                <c:pt idx="2024">
                  <c:v>207.2</c:v>
                </c:pt>
                <c:pt idx="2025">
                  <c:v>207.3</c:v>
                </c:pt>
                <c:pt idx="2026">
                  <c:v>207.4</c:v>
                </c:pt>
                <c:pt idx="2027">
                  <c:v>207.5</c:v>
                </c:pt>
                <c:pt idx="2028">
                  <c:v>207.6</c:v>
                </c:pt>
                <c:pt idx="2029">
                  <c:v>207.7</c:v>
                </c:pt>
                <c:pt idx="2030">
                  <c:v>207.8</c:v>
                </c:pt>
                <c:pt idx="2031">
                  <c:v>207.9</c:v>
                </c:pt>
                <c:pt idx="2032">
                  <c:v>208</c:v>
                </c:pt>
                <c:pt idx="2033">
                  <c:v>208.1</c:v>
                </c:pt>
                <c:pt idx="2034">
                  <c:v>208.2</c:v>
                </c:pt>
                <c:pt idx="2035">
                  <c:v>208.3</c:v>
                </c:pt>
                <c:pt idx="2036">
                  <c:v>208.4</c:v>
                </c:pt>
                <c:pt idx="2037">
                  <c:v>208.5</c:v>
                </c:pt>
                <c:pt idx="2038">
                  <c:v>208.6</c:v>
                </c:pt>
                <c:pt idx="2039">
                  <c:v>208.7</c:v>
                </c:pt>
                <c:pt idx="2040">
                  <c:v>208.8</c:v>
                </c:pt>
                <c:pt idx="2041">
                  <c:v>208.9</c:v>
                </c:pt>
                <c:pt idx="2042">
                  <c:v>209</c:v>
                </c:pt>
                <c:pt idx="2043">
                  <c:v>209.1</c:v>
                </c:pt>
                <c:pt idx="2044">
                  <c:v>209.2</c:v>
                </c:pt>
                <c:pt idx="2045">
                  <c:v>209.3</c:v>
                </c:pt>
                <c:pt idx="2046">
                  <c:v>209.4</c:v>
                </c:pt>
                <c:pt idx="2047">
                  <c:v>209.5</c:v>
                </c:pt>
                <c:pt idx="2048">
                  <c:v>209.6</c:v>
                </c:pt>
                <c:pt idx="2049">
                  <c:v>209.7</c:v>
                </c:pt>
                <c:pt idx="2050">
                  <c:v>209.8</c:v>
                </c:pt>
                <c:pt idx="2051">
                  <c:v>209.9</c:v>
                </c:pt>
                <c:pt idx="2052">
                  <c:v>210</c:v>
                </c:pt>
                <c:pt idx="2053">
                  <c:v>210.1</c:v>
                </c:pt>
                <c:pt idx="2054">
                  <c:v>210.2</c:v>
                </c:pt>
                <c:pt idx="2055">
                  <c:v>210.3</c:v>
                </c:pt>
                <c:pt idx="2056">
                  <c:v>210.4</c:v>
                </c:pt>
                <c:pt idx="2057">
                  <c:v>210.5</c:v>
                </c:pt>
                <c:pt idx="2058">
                  <c:v>210.6</c:v>
                </c:pt>
                <c:pt idx="2059">
                  <c:v>210.7</c:v>
                </c:pt>
                <c:pt idx="2060">
                  <c:v>210.8</c:v>
                </c:pt>
                <c:pt idx="2061">
                  <c:v>210.9</c:v>
                </c:pt>
                <c:pt idx="2062">
                  <c:v>211</c:v>
                </c:pt>
                <c:pt idx="2063">
                  <c:v>211.1</c:v>
                </c:pt>
                <c:pt idx="2064">
                  <c:v>211.2</c:v>
                </c:pt>
                <c:pt idx="2065">
                  <c:v>211.3</c:v>
                </c:pt>
                <c:pt idx="2066">
                  <c:v>211.4</c:v>
                </c:pt>
                <c:pt idx="2067">
                  <c:v>211.5</c:v>
                </c:pt>
                <c:pt idx="2068">
                  <c:v>211.6</c:v>
                </c:pt>
                <c:pt idx="2069">
                  <c:v>211.7</c:v>
                </c:pt>
                <c:pt idx="2070">
                  <c:v>211.8</c:v>
                </c:pt>
                <c:pt idx="2071">
                  <c:v>211.9</c:v>
                </c:pt>
                <c:pt idx="2072">
                  <c:v>212</c:v>
                </c:pt>
                <c:pt idx="2073">
                  <c:v>212.1</c:v>
                </c:pt>
                <c:pt idx="2074">
                  <c:v>212.2</c:v>
                </c:pt>
                <c:pt idx="2075">
                  <c:v>212.3</c:v>
                </c:pt>
                <c:pt idx="2076">
                  <c:v>212.4</c:v>
                </c:pt>
                <c:pt idx="2077">
                  <c:v>212.5</c:v>
                </c:pt>
                <c:pt idx="2078">
                  <c:v>212.6</c:v>
                </c:pt>
                <c:pt idx="2079">
                  <c:v>212.7</c:v>
                </c:pt>
                <c:pt idx="2080">
                  <c:v>212.8</c:v>
                </c:pt>
                <c:pt idx="2081">
                  <c:v>212.9</c:v>
                </c:pt>
                <c:pt idx="2082">
                  <c:v>213</c:v>
                </c:pt>
                <c:pt idx="2083">
                  <c:v>213.1</c:v>
                </c:pt>
                <c:pt idx="2084">
                  <c:v>213.2</c:v>
                </c:pt>
                <c:pt idx="2085">
                  <c:v>213.3</c:v>
                </c:pt>
                <c:pt idx="2086">
                  <c:v>213.4</c:v>
                </c:pt>
                <c:pt idx="2087">
                  <c:v>213.5</c:v>
                </c:pt>
                <c:pt idx="2088">
                  <c:v>213.6</c:v>
                </c:pt>
                <c:pt idx="2089">
                  <c:v>213.7</c:v>
                </c:pt>
                <c:pt idx="2090">
                  <c:v>213.8</c:v>
                </c:pt>
                <c:pt idx="2091">
                  <c:v>213.9</c:v>
                </c:pt>
                <c:pt idx="2092">
                  <c:v>214</c:v>
                </c:pt>
                <c:pt idx="2093">
                  <c:v>214.1</c:v>
                </c:pt>
                <c:pt idx="2094">
                  <c:v>214.2</c:v>
                </c:pt>
                <c:pt idx="2095">
                  <c:v>214.3</c:v>
                </c:pt>
                <c:pt idx="2096">
                  <c:v>214.4</c:v>
                </c:pt>
                <c:pt idx="2097">
                  <c:v>214.5</c:v>
                </c:pt>
                <c:pt idx="2098">
                  <c:v>214.6</c:v>
                </c:pt>
                <c:pt idx="2099">
                  <c:v>214.7</c:v>
                </c:pt>
                <c:pt idx="2100">
                  <c:v>214.8</c:v>
                </c:pt>
                <c:pt idx="2101">
                  <c:v>214.9</c:v>
                </c:pt>
                <c:pt idx="2102">
                  <c:v>215</c:v>
                </c:pt>
                <c:pt idx="2103">
                  <c:v>215.1</c:v>
                </c:pt>
                <c:pt idx="2104">
                  <c:v>215.2</c:v>
                </c:pt>
                <c:pt idx="2105">
                  <c:v>215.3</c:v>
                </c:pt>
                <c:pt idx="2106">
                  <c:v>215.4</c:v>
                </c:pt>
                <c:pt idx="2107">
                  <c:v>215.5</c:v>
                </c:pt>
                <c:pt idx="2108">
                  <c:v>215.6</c:v>
                </c:pt>
                <c:pt idx="2109">
                  <c:v>215.7</c:v>
                </c:pt>
                <c:pt idx="2110">
                  <c:v>215.8</c:v>
                </c:pt>
                <c:pt idx="2111">
                  <c:v>215.9</c:v>
                </c:pt>
                <c:pt idx="2112">
                  <c:v>216</c:v>
                </c:pt>
                <c:pt idx="2113">
                  <c:v>216.1</c:v>
                </c:pt>
                <c:pt idx="2114">
                  <c:v>216.2</c:v>
                </c:pt>
                <c:pt idx="2115">
                  <c:v>216.3</c:v>
                </c:pt>
                <c:pt idx="2116">
                  <c:v>216.4</c:v>
                </c:pt>
                <c:pt idx="2117">
                  <c:v>216.5</c:v>
                </c:pt>
                <c:pt idx="2118">
                  <c:v>216.6</c:v>
                </c:pt>
                <c:pt idx="2119">
                  <c:v>216.7</c:v>
                </c:pt>
                <c:pt idx="2120">
                  <c:v>216.8</c:v>
                </c:pt>
                <c:pt idx="2121">
                  <c:v>216.9</c:v>
                </c:pt>
                <c:pt idx="2122">
                  <c:v>217</c:v>
                </c:pt>
                <c:pt idx="2123">
                  <c:v>217.1</c:v>
                </c:pt>
                <c:pt idx="2124">
                  <c:v>217.2</c:v>
                </c:pt>
                <c:pt idx="2125">
                  <c:v>217.3</c:v>
                </c:pt>
                <c:pt idx="2126">
                  <c:v>217.4</c:v>
                </c:pt>
                <c:pt idx="2127">
                  <c:v>217.5</c:v>
                </c:pt>
                <c:pt idx="2128">
                  <c:v>217.6</c:v>
                </c:pt>
                <c:pt idx="2129">
                  <c:v>217.7</c:v>
                </c:pt>
                <c:pt idx="2130">
                  <c:v>217.8</c:v>
                </c:pt>
                <c:pt idx="2131">
                  <c:v>217.9</c:v>
                </c:pt>
                <c:pt idx="2132">
                  <c:v>218</c:v>
                </c:pt>
                <c:pt idx="2133">
                  <c:v>218.1</c:v>
                </c:pt>
                <c:pt idx="2134">
                  <c:v>218.2</c:v>
                </c:pt>
                <c:pt idx="2135">
                  <c:v>218.3</c:v>
                </c:pt>
                <c:pt idx="2136">
                  <c:v>218.4</c:v>
                </c:pt>
                <c:pt idx="2137">
                  <c:v>218.5</c:v>
                </c:pt>
                <c:pt idx="2138">
                  <c:v>218.6</c:v>
                </c:pt>
                <c:pt idx="2139">
                  <c:v>218.7</c:v>
                </c:pt>
                <c:pt idx="2140">
                  <c:v>218.8</c:v>
                </c:pt>
                <c:pt idx="2141">
                  <c:v>218.9</c:v>
                </c:pt>
                <c:pt idx="2142">
                  <c:v>219</c:v>
                </c:pt>
                <c:pt idx="2143">
                  <c:v>219.1</c:v>
                </c:pt>
                <c:pt idx="2144">
                  <c:v>219.2</c:v>
                </c:pt>
                <c:pt idx="2145">
                  <c:v>219.3</c:v>
                </c:pt>
                <c:pt idx="2146">
                  <c:v>219.4</c:v>
                </c:pt>
                <c:pt idx="2147">
                  <c:v>219.5</c:v>
                </c:pt>
                <c:pt idx="2148">
                  <c:v>219.6</c:v>
                </c:pt>
                <c:pt idx="2149">
                  <c:v>219.7</c:v>
                </c:pt>
                <c:pt idx="2150">
                  <c:v>219.8</c:v>
                </c:pt>
                <c:pt idx="2151">
                  <c:v>219.9</c:v>
                </c:pt>
                <c:pt idx="2152">
                  <c:v>220</c:v>
                </c:pt>
                <c:pt idx="2153">
                  <c:v>220.1</c:v>
                </c:pt>
                <c:pt idx="2154">
                  <c:v>220.2</c:v>
                </c:pt>
                <c:pt idx="2155">
                  <c:v>220.3</c:v>
                </c:pt>
                <c:pt idx="2156">
                  <c:v>220.4</c:v>
                </c:pt>
                <c:pt idx="2157">
                  <c:v>220.5</c:v>
                </c:pt>
                <c:pt idx="2158">
                  <c:v>220.6</c:v>
                </c:pt>
                <c:pt idx="2159">
                  <c:v>220.7</c:v>
                </c:pt>
                <c:pt idx="2160">
                  <c:v>220.8</c:v>
                </c:pt>
                <c:pt idx="2161">
                  <c:v>220.9</c:v>
                </c:pt>
                <c:pt idx="2162">
                  <c:v>221</c:v>
                </c:pt>
                <c:pt idx="2163">
                  <c:v>221.1</c:v>
                </c:pt>
                <c:pt idx="2164">
                  <c:v>221.2</c:v>
                </c:pt>
                <c:pt idx="2165">
                  <c:v>221.3</c:v>
                </c:pt>
                <c:pt idx="2166">
                  <c:v>221.4</c:v>
                </c:pt>
                <c:pt idx="2167">
                  <c:v>221.5</c:v>
                </c:pt>
                <c:pt idx="2168">
                  <c:v>221.6</c:v>
                </c:pt>
                <c:pt idx="2169">
                  <c:v>221.7</c:v>
                </c:pt>
                <c:pt idx="2170">
                  <c:v>221.8</c:v>
                </c:pt>
                <c:pt idx="2171">
                  <c:v>221.9</c:v>
                </c:pt>
                <c:pt idx="2172">
                  <c:v>222</c:v>
                </c:pt>
                <c:pt idx="2173">
                  <c:v>222.1</c:v>
                </c:pt>
                <c:pt idx="2174">
                  <c:v>222.2</c:v>
                </c:pt>
                <c:pt idx="2175">
                  <c:v>222.3</c:v>
                </c:pt>
                <c:pt idx="2176">
                  <c:v>222.4</c:v>
                </c:pt>
                <c:pt idx="2177">
                  <c:v>222.5</c:v>
                </c:pt>
                <c:pt idx="2178">
                  <c:v>222.6</c:v>
                </c:pt>
                <c:pt idx="2179">
                  <c:v>222.7</c:v>
                </c:pt>
                <c:pt idx="2180">
                  <c:v>222.8</c:v>
                </c:pt>
                <c:pt idx="2181">
                  <c:v>222.9</c:v>
                </c:pt>
                <c:pt idx="2182">
                  <c:v>223</c:v>
                </c:pt>
                <c:pt idx="2183">
                  <c:v>223.1</c:v>
                </c:pt>
                <c:pt idx="2184">
                  <c:v>223.2</c:v>
                </c:pt>
                <c:pt idx="2185">
                  <c:v>223.3</c:v>
                </c:pt>
                <c:pt idx="2186">
                  <c:v>223.4</c:v>
                </c:pt>
                <c:pt idx="2187">
                  <c:v>223.5</c:v>
                </c:pt>
                <c:pt idx="2188">
                  <c:v>223.6</c:v>
                </c:pt>
                <c:pt idx="2189">
                  <c:v>223.7</c:v>
                </c:pt>
                <c:pt idx="2190">
                  <c:v>223.8</c:v>
                </c:pt>
                <c:pt idx="2191">
                  <c:v>223.9</c:v>
                </c:pt>
                <c:pt idx="2192">
                  <c:v>224</c:v>
                </c:pt>
                <c:pt idx="2193">
                  <c:v>224.1</c:v>
                </c:pt>
                <c:pt idx="2194">
                  <c:v>224.2</c:v>
                </c:pt>
                <c:pt idx="2195">
                  <c:v>224.3</c:v>
                </c:pt>
                <c:pt idx="2196">
                  <c:v>224.4</c:v>
                </c:pt>
                <c:pt idx="2197">
                  <c:v>224.5</c:v>
                </c:pt>
                <c:pt idx="2198">
                  <c:v>224.6</c:v>
                </c:pt>
                <c:pt idx="2199">
                  <c:v>224.7</c:v>
                </c:pt>
                <c:pt idx="2200">
                  <c:v>224.8</c:v>
                </c:pt>
                <c:pt idx="2201">
                  <c:v>224.9</c:v>
                </c:pt>
                <c:pt idx="2202">
                  <c:v>225</c:v>
                </c:pt>
                <c:pt idx="2203">
                  <c:v>225.1</c:v>
                </c:pt>
                <c:pt idx="2204">
                  <c:v>225.2</c:v>
                </c:pt>
                <c:pt idx="2205">
                  <c:v>225.3</c:v>
                </c:pt>
                <c:pt idx="2206">
                  <c:v>225.4</c:v>
                </c:pt>
                <c:pt idx="2207">
                  <c:v>225.5</c:v>
                </c:pt>
                <c:pt idx="2208">
                  <c:v>225.6</c:v>
                </c:pt>
                <c:pt idx="2209">
                  <c:v>225.7</c:v>
                </c:pt>
                <c:pt idx="2210">
                  <c:v>225.8</c:v>
                </c:pt>
                <c:pt idx="2211">
                  <c:v>225.9</c:v>
                </c:pt>
                <c:pt idx="2212">
                  <c:v>226</c:v>
                </c:pt>
                <c:pt idx="2213">
                  <c:v>226.1</c:v>
                </c:pt>
                <c:pt idx="2214">
                  <c:v>226.2</c:v>
                </c:pt>
                <c:pt idx="2215">
                  <c:v>226.3</c:v>
                </c:pt>
                <c:pt idx="2216">
                  <c:v>226.4</c:v>
                </c:pt>
                <c:pt idx="2217">
                  <c:v>226.5</c:v>
                </c:pt>
                <c:pt idx="2218">
                  <c:v>226.6</c:v>
                </c:pt>
                <c:pt idx="2219">
                  <c:v>226.7</c:v>
                </c:pt>
                <c:pt idx="2220">
                  <c:v>226.8</c:v>
                </c:pt>
                <c:pt idx="2221">
                  <c:v>226.9</c:v>
                </c:pt>
                <c:pt idx="2222">
                  <c:v>227</c:v>
                </c:pt>
                <c:pt idx="2223">
                  <c:v>227.1</c:v>
                </c:pt>
                <c:pt idx="2224">
                  <c:v>227.2</c:v>
                </c:pt>
                <c:pt idx="2225">
                  <c:v>227.3</c:v>
                </c:pt>
                <c:pt idx="2226">
                  <c:v>227.4</c:v>
                </c:pt>
                <c:pt idx="2227">
                  <c:v>227.5</c:v>
                </c:pt>
                <c:pt idx="2228">
                  <c:v>227.6</c:v>
                </c:pt>
                <c:pt idx="2229">
                  <c:v>227.7</c:v>
                </c:pt>
                <c:pt idx="2230">
                  <c:v>227.8</c:v>
                </c:pt>
                <c:pt idx="2231">
                  <c:v>227.9</c:v>
                </c:pt>
                <c:pt idx="2232">
                  <c:v>228</c:v>
                </c:pt>
                <c:pt idx="2233">
                  <c:v>228.1</c:v>
                </c:pt>
                <c:pt idx="2234">
                  <c:v>228.2</c:v>
                </c:pt>
                <c:pt idx="2235">
                  <c:v>228.3</c:v>
                </c:pt>
                <c:pt idx="2236">
                  <c:v>228.4</c:v>
                </c:pt>
                <c:pt idx="2237">
                  <c:v>228.5</c:v>
                </c:pt>
                <c:pt idx="2238">
                  <c:v>228.6</c:v>
                </c:pt>
                <c:pt idx="2239">
                  <c:v>228.7</c:v>
                </c:pt>
                <c:pt idx="2240">
                  <c:v>228.8</c:v>
                </c:pt>
                <c:pt idx="2241">
                  <c:v>228.9</c:v>
                </c:pt>
                <c:pt idx="2242">
                  <c:v>229</c:v>
                </c:pt>
                <c:pt idx="2243">
                  <c:v>229.1</c:v>
                </c:pt>
                <c:pt idx="2244">
                  <c:v>229.2</c:v>
                </c:pt>
                <c:pt idx="2245">
                  <c:v>229.3</c:v>
                </c:pt>
                <c:pt idx="2246">
                  <c:v>229.4</c:v>
                </c:pt>
                <c:pt idx="2247">
                  <c:v>229.5</c:v>
                </c:pt>
                <c:pt idx="2248">
                  <c:v>229.6</c:v>
                </c:pt>
                <c:pt idx="2249">
                  <c:v>229.7</c:v>
                </c:pt>
                <c:pt idx="2250">
                  <c:v>229.8</c:v>
                </c:pt>
                <c:pt idx="2251">
                  <c:v>229.9</c:v>
                </c:pt>
                <c:pt idx="2252">
                  <c:v>230</c:v>
                </c:pt>
                <c:pt idx="2253">
                  <c:v>230.1</c:v>
                </c:pt>
                <c:pt idx="2254">
                  <c:v>230.2</c:v>
                </c:pt>
                <c:pt idx="2255">
                  <c:v>230.3</c:v>
                </c:pt>
                <c:pt idx="2256">
                  <c:v>230.4</c:v>
                </c:pt>
                <c:pt idx="2257">
                  <c:v>230.5</c:v>
                </c:pt>
                <c:pt idx="2258">
                  <c:v>230.6</c:v>
                </c:pt>
                <c:pt idx="2259">
                  <c:v>230.7</c:v>
                </c:pt>
                <c:pt idx="2260">
                  <c:v>230.8</c:v>
                </c:pt>
                <c:pt idx="2261">
                  <c:v>230.9</c:v>
                </c:pt>
                <c:pt idx="2262">
                  <c:v>231</c:v>
                </c:pt>
                <c:pt idx="2263">
                  <c:v>231.1</c:v>
                </c:pt>
                <c:pt idx="2264">
                  <c:v>231.2</c:v>
                </c:pt>
                <c:pt idx="2265">
                  <c:v>231.3</c:v>
                </c:pt>
                <c:pt idx="2266">
                  <c:v>231.4</c:v>
                </c:pt>
                <c:pt idx="2267">
                  <c:v>231.5</c:v>
                </c:pt>
                <c:pt idx="2268">
                  <c:v>231.6</c:v>
                </c:pt>
                <c:pt idx="2269">
                  <c:v>231.7</c:v>
                </c:pt>
                <c:pt idx="2270">
                  <c:v>231.8</c:v>
                </c:pt>
                <c:pt idx="2271">
                  <c:v>231.9</c:v>
                </c:pt>
                <c:pt idx="2272">
                  <c:v>232</c:v>
                </c:pt>
                <c:pt idx="2273">
                  <c:v>232.1</c:v>
                </c:pt>
                <c:pt idx="2274">
                  <c:v>232.2</c:v>
                </c:pt>
                <c:pt idx="2275">
                  <c:v>232.3</c:v>
                </c:pt>
                <c:pt idx="2276">
                  <c:v>232.4</c:v>
                </c:pt>
                <c:pt idx="2277">
                  <c:v>232.5</c:v>
                </c:pt>
                <c:pt idx="2278">
                  <c:v>232.6</c:v>
                </c:pt>
                <c:pt idx="2279">
                  <c:v>232.7</c:v>
                </c:pt>
                <c:pt idx="2280">
                  <c:v>232.8</c:v>
                </c:pt>
                <c:pt idx="2281">
                  <c:v>232.9</c:v>
                </c:pt>
                <c:pt idx="2282">
                  <c:v>233</c:v>
                </c:pt>
                <c:pt idx="2283">
                  <c:v>233.1</c:v>
                </c:pt>
                <c:pt idx="2284">
                  <c:v>233.2</c:v>
                </c:pt>
                <c:pt idx="2285">
                  <c:v>233.3</c:v>
                </c:pt>
                <c:pt idx="2286">
                  <c:v>233.4</c:v>
                </c:pt>
                <c:pt idx="2287">
                  <c:v>233.5</c:v>
                </c:pt>
                <c:pt idx="2288">
                  <c:v>233.6</c:v>
                </c:pt>
                <c:pt idx="2289">
                  <c:v>233.7</c:v>
                </c:pt>
                <c:pt idx="2290">
                  <c:v>233.8</c:v>
                </c:pt>
                <c:pt idx="2291">
                  <c:v>233.9</c:v>
                </c:pt>
                <c:pt idx="2292">
                  <c:v>234</c:v>
                </c:pt>
                <c:pt idx="2293">
                  <c:v>234.1</c:v>
                </c:pt>
                <c:pt idx="2294">
                  <c:v>234.2</c:v>
                </c:pt>
                <c:pt idx="2295">
                  <c:v>234.3</c:v>
                </c:pt>
                <c:pt idx="2296">
                  <c:v>234.4</c:v>
                </c:pt>
                <c:pt idx="2297">
                  <c:v>234.5</c:v>
                </c:pt>
                <c:pt idx="2298">
                  <c:v>234.6</c:v>
                </c:pt>
                <c:pt idx="2299">
                  <c:v>234.7</c:v>
                </c:pt>
                <c:pt idx="2300">
                  <c:v>234.8</c:v>
                </c:pt>
                <c:pt idx="2301">
                  <c:v>234.9</c:v>
                </c:pt>
                <c:pt idx="2302">
                  <c:v>235</c:v>
                </c:pt>
                <c:pt idx="2303">
                  <c:v>235.1</c:v>
                </c:pt>
                <c:pt idx="2304">
                  <c:v>235.2</c:v>
                </c:pt>
                <c:pt idx="2305">
                  <c:v>235.3</c:v>
                </c:pt>
                <c:pt idx="2306">
                  <c:v>235.4</c:v>
                </c:pt>
                <c:pt idx="2307">
                  <c:v>235.5</c:v>
                </c:pt>
                <c:pt idx="2308">
                  <c:v>235.6</c:v>
                </c:pt>
                <c:pt idx="2309">
                  <c:v>235.7</c:v>
                </c:pt>
                <c:pt idx="2310">
                  <c:v>235.8</c:v>
                </c:pt>
                <c:pt idx="2311">
                  <c:v>235.9</c:v>
                </c:pt>
                <c:pt idx="2312">
                  <c:v>236</c:v>
                </c:pt>
                <c:pt idx="2313">
                  <c:v>236.1</c:v>
                </c:pt>
                <c:pt idx="2314">
                  <c:v>236.2</c:v>
                </c:pt>
                <c:pt idx="2315">
                  <c:v>236.3</c:v>
                </c:pt>
                <c:pt idx="2316">
                  <c:v>236.4</c:v>
                </c:pt>
                <c:pt idx="2317">
                  <c:v>236.5</c:v>
                </c:pt>
                <c:pt idx="2318">
                  <c:v>236.6</c:v>
                </c:pt>
                <c:pt idx="2319">
                  <c:v>236.7</c:v>
                </c:pt>
                <c:pt idx="2320">
                  <c:v>236.8</c:v>
                </c:pt>
                <c:pt idx="2321">
                  <c:v>236.9</c:v>
                </c:pt>
                <c:pt idx="2322">
                  <c:v>237</c:v>
                </c:pt>
                <c:pt idx="2323">
                  <c:v>237.1</c:v>
                </c:pt>
                <c:pt idx="2324">
                  <c:v>237.2</c:v>
                </c:pt>
                <c:pt idx="2325">
                  <c:v>237.3</c:v>
                </c:pt>
                <c:pt idx="2326">
                  <c:v>237.4</c:v>
                </c:pt>
                <c:pt idx="2327">
                  <c:v>237.5</c:v>
                </c:pt>
                <c:pt idx="2328">
                  <c:v>237.6</c:v>
                </c:pt>
                <c:pt idx="2329">
                  <c:v>237.7</c:v>
                </c:pt>
                <c:pt idx="2330">
                  <c:v>237.8</c:v>
                </c:pt>
                <c:pt idx="2331">
                  <c:v>237.9</c:v>
                </c:pt>
                <c:pt idx="2332">
                  <c:v>238</c:v>
                </c:pt>
                <c:pt idx="2333">
                  <c:v>238.1</c:v>
                </c:pt>
                <c:pt idx="2334">
                  <c:v>238.2</c:v>
                </c:pt>
                <c:pt idx="2335">
                  <c:v>238.3</c:v>
                </c:pt>
                <c:pt idx="2336">
                  <c:v>238.4</c:v>
                </c:pt>
                <c:pt idx="2337">
                  <c:v>238.5</c:v>
                </c:pt>
                <c:pt idx="2338">
                  <c:v>238.6</c:v>
                </c:pt>
                <c:pt idx="2339">
                  <c:v>238.7</c:v>
                </c:pt>
                <c:pt idx="2340">
                  <c:v>238.8</c:v>
                </c:pt>
                <c:pt idx="2341">
                  <c:v>238.9</c:v>
                </c:pt>
                <c:pt idx="2342">
                  <c:v>239</c:v>
                </c:pt>
                <c:pt idx="2343">
                  <c:v>239.1</c:v>
                </c:pt>
                <c:pt idx="2344">
                  <c:v>239.2</c:v>
                </c:pt>
                <c:pt idx="2345">
                  <c:v>239.3</c:v>
                </c:pt>
                <c:pt idx="2346">
                  <c:v>239.4</c:v>
                </c:pt>
                <c:pt idx="2347">
                  <c:v>239.5</c:v>
                </c:pt>
                <c:pt idx="2348">
                  <c:v>239.6</c:v>
                </c:pt>
                <c:pt idx="2349">
                  <c:v>239.7</c:v>
                </c:pt>
                <c:pt idx="2350">
                  <c:v>239.8</c:v>
                </c:pt>
                <c:pt idx="2351">
                  <c:v>239.9</c:v>
                </c:pt>
                <c:pt idx="2352">
                  <c:v>240</c:v>
                </c:pt>
                <c:pt idx="2353">
                  <c:v>240.1</c:v>
                </c:pt>
                <c:pt idx="2354">
                  <c:v>240.2</c:v>
                </c:pt>
                <c:pt idx="2355">
                  <c:v>240.3</c:v>
                </c:pt>
                <c:pt idx="2356">
                  <c:v>240.4</c:v>
                </c:pt>
                <c:pt idx="2357">
                  <c:v>240.5</c:v>
                </c:pt>
                <c:pt idx="2358">
                  <c:v>240.6</c:v>
                </c:pt>
                <c:pt idx="2359">
                  <c:v>240.7</c:v>
                </c:pt>
                <c:pt idx="2360">
                  <c:v>240.8</c:v>
                </c:pt>
                <c:pt idx="2361">
                  <c:v>240.9</c:v>
                </c:pt>
                <c:pt idx="2362">
                  <c:v>241</c:v>
                </c:pt>
                <c:pt idx="2363">
                  <c:v>241.1</c:v>
                </c:pt>
                <c:pt idx="2364">
                  <c:v>241.2</c:v>
                </c:pt>
                <c:pt idx="2365">
                  <c:v>241.3</c:v>
                </c:pt>
                <c:pt idx="2366">
                  <c:v>241.4</c:v>
                </c:pt>
                <c:pt idx="2367">
                  <c:v>241.5</c:v>
                </c:pt>
                <c:pt idx="2368">
                  <c:v>241.6</c:v>
                </c:pt>
                <c:pt idx="2369">
                  <c:v>241.7</c:v>
                </c:pt>
                <c:pt idx="2370">
                  <c:v>241.8</c:v>
                </c:pt>
                <c:pt idx="2371">
                  <c:v>241.9</c:v>
                </c:pt>
                <c:pt idx="2372">
                  <c:v>242</c:v>
                </c:pt>
                <c:pt idx="2373">
                  <c:v>242.1</c:v>
                </c:pt>
                <c:pt idx="2374">
                  <c:v>242.2</c:v>
                </c:pt>
                <c:pt idx="2375">
                  <c:v>242.3</c:v>
                </c:pt>
                <c:pt idx="2376">
                  <c:v>242.4</c:v>
                </c:pt>
                <c:pt idx="2377">
                  <c:v>242.5</c:v>
                </c:pt>
                <c:pt idx="2378">
                  <c:v>242.6</c:v>
                </c:pt>
                <c:pt idx="2379">
                  <c:v>242.7</c:v>
                </c:pt>
                <c:pt idx="2380">
                  <c:v>242.8</c:v>
                </c:pt>
                <c:pt idx="2381">
                  <c:v>242.9</c:v>
                </c:pt>
                <c:pt idx="2382">
                  <c:v>243</c:v>
                </c:pt>
                <c:pt idx="2383">
                  <c:v>243.1</c:v>
                </c:pt>
                <c:pt idx="2384">
                  <c:v>243.2</c:v>
                </c:pt>
                <c:pt idx="2385">
                  <c:v>243.3</c:v>
                </c:pt>
                <c:pt idx="2386">
                  <c:v>243.4</c:v>
                </c:pt>
                <c:pt idx="2387">
                  <c:v>243.5</c:v>
                </c:pt>
                <c:pt idx="2388">
                  <c:v>243.6</c:v>
                </c:pt>
                <c:pt idx="2389">
                  <c:v>243.7</c:v>
                </c:pt>
                <c:pt idx="2390">
                  <c:v>243.8</c:v>
                </c:pt>
                <c:pt idx="2391">
                  <c:v>243.9</c:v>
                </c:pt>
                <c:pt idx="2392">
                  <c:v>244</c:v>
                </c:pt>
                <c:pt idx="2393">
                  <c:v>244.1</c:v>
                </c:pt>
                <c:pt idx="2394">
                  <c:v>244.2</c:v>
                </c:pt>
                <c:pt idx="2395">
                  <c:v>244.3</c:v>
                </c:pt>
                <c:pt idx="2396">
                  <c:v>244.4</c:v>
                </c:pt>
                <c:pt idx="2397">
                  <c:v>244.5</c:v>
                </c:pt>
                <c:pt idx="2398">
                  <c:v>244.6</c:v>
                </c:pt>
                <c:pt idx="2399">
                  <c:v>244.7</c:v>
                </c:pt>
                <c:pt idx="2400">
                  <c:v>244.8</c:v>
                </c:pt>
                <c:pt idx="2401">
                  <c:v>244.9</c:v>
                </c:pt>
                <c:pt idx="2402">
                  <c:v>245</c:v>
                </c:pt>
                <c:pt idx="2403">
                  <c:v>245.1</c:v>
                </c:pt>
                <c:pt idx="2404">
                  <c:v>245.2</c:v>
                </c:pt>
                <c:pt idx="2405">
                  <c:v>245.3</c:v>
                </c:pt>
                <c:pt idx="2406">
                  <c:v>245.4</c:v>
                </c:pt>
                <c:pt idx="2407">
                  <c:v>245.5</c:v>
                </c:pt>
                <c:pt idx="2408">
                  <c:v>245.6</c:v>
                </c:pt>
                <c:pt idx="2409">
                  <c:v>245.7</c:v>
                </c:pt>
                <c:pt idx="2410">
                  <c:v>245.8</c:v>
                </c:pt>
                <c:pt idx="2411">
                  <c:v>245.9</c:v>
                </c:pt>
                <c:pt idx="2412">
                  <c:v>246</c:v>
                </c:pt>
                <c:pt idx="2413">
                  <c:v>246.1</c:v>
                </c:pt>
                <c:pt idx="2414">
                  <c:v>246.2</c:v>
                </c:pt>
                <c:pt idx="2415">
                  <c:v>246.3</c:v>
                </c:pt>
                <c:pt idx="2416">
                  <c:v>246.4</c:v>
                </c:pt>
                <c:pt idx="2417">
                  <c:v>246.5</c:v>
                </c:pt>
                <c:pt idx="2418">
                  <c:v>246.6</c:v>
                </c:pt>
                <c:pt idx="2419">
                  <c:v>246.7</c:v>
                </c:pt>
                <c:pt idx="2420">
                  <c:v>246.8</c:v>
                </c:pt>
                <c:pt idx="2421">
                  <c:v>246.9</c:v>
                </c:pt>
                <c:pt idx="2422">
                  <c:v>247</c:v>
                </c:pt>
                <c:pt idx="2423">
                  <c:v>247.1</c:v>
                </c:pt>
                <c:pt idx="2424">
                  <c:v>247.2</c:v>
                </c:pt>
                <c:pt idx="2425">
                  <c:v>247.3</c:v>
                </c:pt>
                <c:pt idx="2426">
                  <c:v>247.4</c:v>
                </c:pt>
                <c:pt idx="2427">
                  <c:v>247.5</c:v>
                </c:pt>
                <c:pt idx="2428">
                  <c:v>247.6</c:v>
                </c:pt>
                <c:pt idx="2429">
                  <c:v>247.7</c:v>
                </c:pt>
                <c:pt idx="2430">
                  <c:v>247.8</c:v>
                </c:pt>
                <c:pt idx="2431">
                  <c:v>247.9</c:v>
                </c:pt>
                <c:pt idx="2432">
                  <c:v>248</c:v>
                </c:pt>
                <c:pt idx="2433">
                  <c:v>248.1</c:v>
                </c:pt>
                <c:pt idx="2434">
                  <c:v>248.2</c:v>
                </c:pt>
                <c:pt idx="2435">
                  <c:v>248.3</c:v>
                </c:pt>
                <c:pt idx="2436">
                  <c:v>248.4</c:v>
                </c:pt>
                <c:pt idx="2437">
                  <c:v>248.5</c:v>
                </c:pt>
                <c:pt idx="2438">
                  <c:v>248.6</c:v>
                </c:pt>
                <c:pt idx="2439">
                  <c:v>248.7</c:v>
                </c:pt>
                <c:pt idx="2440">
                  <c:v>248.8</c:v>
                </c:pt>
                <c:pt idx="2441">
                  <c:v>248.9</c:v>
                </c:pt>
                <c:pt idx="2442">
                  <c:v>249</c:v>
                </c:pt>
                <c:pt idx="2443">
                  <c:v>249.1</c:v>
                </c:pt>
                <c:pt idx="2444">
                  <c:v>249.2</c:v>
                </c:pt>
                <c:pt idx="2445">
                  <c:v>249.3</c:v>
                </c:pt>
                <c:pt idx="2446">
                  <c:v>249.4</c:v>
                </c:pt>
                <c:pt idx="2447">
                  <c:v>249.5</c:v>
                </c:pt>
                <c:pt idx="2448">
                  <c:v>249.6</c:v>
                </c:pt>
                <c:pt idx="2449">
                  <c:v>249.7</c:v>
                </c:pt>
                <c:pt idx="2450">
                  <c:v>249.8</c:v>
                </c:pt>
                <c:pt idx="2451">
                  <c:v>249.9</c:v>
                </c:pt>
                <c:pt idx="2452">
                  <c:v>250</c:v>
                </c:pt>
                <c:pt idx="2453">
                  <c:v>250.1</c:v>
                </c:pt>
                <c:pt idx="2454">
                  <c:v>250.2</c:v>
                </c:pt>
                <c:pt idx="2455">
                  <c:v>250.3</c:v>
                </c:pt>
                <c:pt idx="2456">
                  <c:v>250.4</c:v>
                </c:pt>
                <c:pt idx="2457">
                  <c:v>250.5</c:v>
                </c:pt>
                <c:pt idx="2458">
                  <c:v>250.6</c:v>
                </c:pt>
                <c:pt idx="2459">
                  <c:v>250.7</c:v>
                </c:pt>
                <c:pt idx="2460">
                  <c:v>250.8</c:v>
                </c:pt>
                <c:pt idx="2461">
                  <c:v>250.9</c:v>
                </c:pt>
                <c:pt idx="2462">
                  <c:v>251</c:v>
                </c:pt>
                <c:pt idx="2463">
                  <c:v>251.1</c:v>
                </c:pt>
                <c:pt idx="2464">
                  <c:v>251.2</c:v>
                </c:pt>
                <c:pt idx="2465">
                  <c:v>251.3</c:v>
                </c:pt>
                <c:pt idx="2466">
                  <c:v>251.4</c:v>
                </c:pt>
                <c:pt idx="2467">
                  <c:v>251.5</c:v>
                </c:pt>
                <c:pt idx="2468">
                  <c:v>251.6</c:v>
                </c:pt>
                <c:pt idx="2469">
                  <c:v>251.7</c:v>
                </c:pt>
                <c:pt idx="2470">
                  <c:v>251.8</c:v>
                </c:pt>
                <c:pt idx="2471">
                  <c:v>251.9</c:v>
                </c:pt>
                <c:pt idx="2472">
                  <c:v>252</c:v>
                </c:pt>
                <c:pt idx="2473">
                  <c:v>252.1</c:v>
                </c:pt>
                <c:pt idx="2474">
                  <c:v>252.2</c:v>
                </c:pt>
                <c:pt idx="2475">
                  <c:v>252.3</c:v>
                </c:pt>
                <c:pt idx="2476">
                  <c:v>252.4</c:v>
                </c:pt>
                <c:pt idx="2477">
                  <c:v>252.5</c:v>
                </c:pt>
                <c:pt idx="2478">
                  <c:v>252.6</c:v>
                </c:pt>
                <c:pt idx="2479">
                  <c:v>252.7</c:v>
                </c:pt>
                <c:pt idx="2480">
                  <c:v>252.8</c:v>
                </c:pt>
                <c:pt idx="2481">
                  <c:v>252.9</c:v>
                </c:pt>
                <c:pt idx="2482">
                  <c:v>253</c:v>
                </c:pt>
                <c:pt idx="2483">
                  <c:v>253.1</c:v>
                </c:pt>
                <c:pt idx="2484">
                  <c:v>253.2</c:v>
                </c:pt>
                <c:pt idx="2485">
                  <c:v>253.3</c:v>
                </c:pt>
                <c:pt idx="2486">
                  <c:v>253.4</c:v>
                </c:pt>
                <c:pt idx="2487">
                  <c:v>253.5</c:v>
                </c:pt>
                <c:pt idx="2488">
                  <c:v>253.6</c:v>
                </c:pt>
                <c:pt idx="2489">
                  <c:v>253.7</c:v>
                </c:pt>
                <c:pt idx="2490">
                  <c:v>253.8</c:v>
                </c:pt>
                <c:pt idx="2491">
                  <c:v>253.9</c:v>
                </c:pt>
                <c:pt idx="2492">
                  <c:v>254</c:v>
                </c:pt>
                <c:pt idx="2493">
                  <c:v>254.1</c:v>
                </c:pt>
                <c:pt idx="2494">
                  <c:v>254.2</c:v>
                </c:pt>
                <c:pt idx="2495">
                  <c:v>254.3</c:v>
                </c:pt>
                <c:pt idx="2496">
                  <c:v>254.4</c:v>
                </c:pt>
                <c:pt idx="2497">
                  <c:v>254.5</c:v>
                </c:pt>
                <c:pt idx="2498">
                  <c:v>254.6</c:v>
                </c:pt>
                <c:pt idx="2499">
                  <c:v>254.7</c:v>
                </c:pt>
                <c:pt idx="2500">
                  <c:v>254.8</c:v>
                </c:pt>
                <c:pt idx="2501">
                  <c:v>254.9</c:v>
                </c:pt>
                <c:pt idx="2502">
                  <c:v>255</c:v>
                </c:pt>
                <c:pt idx="2503">
                  <c:v>255.1</c:v>
                </c:pt>
                <c:pt idx="2504">
                  <c:v>255.2</c:v>
                </c:pt>
                <c:pt idx="2505">
                  <c:v>255.3</c:v>
                </c:pt>
                <c:pt idx="2506">
                  <c:v>255.4</c:v>
                </c:pt>
                <c:pt idx="2507">
                  <c:v>255.5</c:v>
                </c:pt>
                <c:pt idx="2508">
                  <c:v>255.6</c:v>
                </c:pt>
                <c:pt idx="2509">
                  <c:v>255.7</c:v>
                </c:pt>
                <c:pt idx="2510">
                  <c:v>255.8</c:v>
                </c:pt>
                <c:pt idx="2511">
                  <c:v>255.9</c:v>
                </c:pt>
                <c:pt idx="2512">
                  <c:v>256</c:v>
                </c:pt>
                <c:pt idx="2513">
                  <c:v>256.10000000000002</c:v>
                </c:pt>
                <c:pt idx="2514">
                  <c:v>256.2</c:v>
                </c:pt>
                <c:pt idx="2515">
                  <c:v>256.3</c:v>
                </c:pt>
                <c:pt idx="2516">
                  <c:v>256.39999999999998</c:v>
                </c:pt>
                <c:pt idx="2517">
                  <c:v>256.5</c:v>
                </c:pt>
                <c:pt idx="2518">
                  <c:v>256.60000000000002</c:v>
                </c:pt>
                <c:pt idx="2519">
                  <c:v>256.7</c:v>
                </c:pt>
                <c:pt idx="2520">
                  <c:v>256.8</c:v>
                </c:pt>
                <c:pt idx="2521">
                  <c:v>256.89999999999998</c:v>
                </c:pt>
                <c:pt idx="2522">
                  <c:v>257</c:v>
                </c:pt>
                <c:pt idx="2523">
                  <c:v>257.10000000000002</c:v>
                </c:pt>
                <c:pt idx="2524">
                  <c:v>257.2</c:v>
                </c:pt>
                <c:pt idx="2525">
                  <c:v>257.3</c:v>
                </c:pt>
                <c:pt idx="2526">
                  <c:v>257.39999999999998</c:v>
                </c:pt>
                <c:pt idx="2527">
                  <c:v>257.5</c:v>
                </c:pt>
                <c:pt idx="2528">
                  <c:v>257.60000000000002</c:v>
                </c:pt>
                <c:pt idx="2529">
                  <c:v>257.7</c:v>
                </c:pt>
                <c:pt idx="2530">
                  <c:v>257.8</c:v>
                </c:pt>
                <c:pt idx="2531">
                  <c:v>257.89999999999998</c:v>
                </c:pt>
                <c:pt idx="2532">
                  <c:v>258</c:v>
                </c:pt>
                <c:pt idx="2533">
                  <c:v>258.10000000000002</c:v>
                </c:pt>
                <c:pt idx="2534">
                  <c:v>258.2</c:v>
                </c:pt>
                <c:pt idx="2535">
                  <c:v>258.3</c:v>
                </c:pt>
                <c:pt idx="2536">
                  <c:v>258.39999999999998</c:v>
                </c:pt>
                <c:pt idx="2537">
                  <c:v>258.5</c:v>
                </c:pt>
                <c:pt idx="2538">
                  <c:v>258.60000000000002</c:v>
                </c:pt>
                <c:pt idx="2539">
                  <c:v>258.7</c:v>
                </c:pt>
                <c:pt idx="2540">
                  <c:v>258.8</c:v>
                </c:pt>
                <c:pt idx="2541">
                  <c:v>258.89999999999998</c:v>
                </c:pt>
                <c:pt idx="2542">
                  <c:v>259</c:v>
                </c:pt>
                <c:pt idx="2543">
                  <c:v>259.10000000000002</c:v>
                </c:pt>
                <c:pt idx="2544">
                  <c:v>259.2</c:v>
                </c:pt>
                <c:pt idx="2545">
                  <c:v>259.3</c:v>
                </c:pt>
                <c:pt idx="2546">
                  <c:v>259.39999999999998</c:v>
                </c:pt>
                <c:pt idx="2547">
                  <c:v>259.5</c:v>
                </c:pt>
                <c:pt idx="2548">
                  <c:v>259.60000000000002</c:v>
                </c:pt>
                <c:pt idx="2549">
                  <c:v>259.7</c:v>
                </c:pt>
                <c:pt idx="2550">
                  <c:v>259.8</c:v>
                </c:pt>
                <c:pt idx="2551">
                  <c:v>259.89999999999998</c:v>
                </c:pt>
                <c:pt idx="2552">
                  <c:v>260</c:v>
                </c:pt>
                <c:pt idx="2553">
                  <c:v>260.10000000000002</c:v>
                </c:pt>
                <c:pt idx="2554">
                  <c:v>260.2</c:v>
                </c:pt>
                <c:pt idx="2555">
                  <c:v>260.3</c:v>
                </c:pt>
                <c:pt idx="2556">
                  <c:v>260.39999999999998</c:v>
                </c:pt>
                <c:pt idx="2557">
                  <c:v>260.5</c:v>
                </c:pt>
                <c:pt idx="2558">
                  <c:v>260.60000000000002</c:v>
                </c:pt>
                <c:pt idx="2559">
                  <c:v>260.7</c:v>
                </c:pt>
                <c:pt idx="2560">
                  <c:v>260.8</c:v>
                </c:pt>
                <c:pt idx="2561">
                  <c:v>260.89999999999998</c:v>
                </c:pt>
                <c:pt idx="2562">
                  <c:v>261</c:v>
                </c:pt>
                <c:pt idx="2563">
                  <c:v>261.10000000000002</c:v>
                </c:pt>
                <c:pt idx="2564">
                  <c:v>261.2</c:v>
                </c:pt>
                <c:pt idx="2565">
                  <c:v>261.3</c:v>
                </c:pt>
                <c:pt idx="2566">
                  <c:v>261.39999999999998</c:v>
                </c:pt>
                <c:pt idx="2567">
                  <c:v>261.5</c:v>
                </c:pt>
                <c:pt idx="2568">
                  <c:v>261.60000000000002</c:v>
                </c:pt>
                <c:pt idx="2569">
                  <c:v>261.7</c:v>
                </c:pt>
                <c:pt idx="2570">
                  <c:v>261.8</c:v>
                </c:pt>
                <c:pt idx="2571">
                  <c:v>261.89999999999998</c:v>
                </c:pt>
                <c:pt idx="2572">
                  <c:v>262</c:v>
                </c:pt>
                <c:pt idx="2573">
                  <c:v>262.10000000000002</c:v>
                </c:pt>
                <c:pt idx="2574">
                  <c:v>262.2</c:v>
                </c:pt>
                <c:pt idx="2575">
                  <c:v>262.3</c:v>
                </c:pt>
                <c:pt idx="2576">
                  <c:v>262.39999999999998</c:v>
                </c:pt>
                <c:pt idx="2577">
                  <c:v>262.5</c:v>
                </c:pt>
                <c:pt idx="2578">
                  <c:v>262.60000000000002</c:v>
                </c:pt>
                <c:pt idx="2579">
                  <c:v>262.7</c:v>
                </c:pt>
                <c:pt idx="2580">
                  <c:v>262.8</c:v>
                </c:pt>
                <c:pt idx="2581">
                  <c:v>262.89999999999998</c:v>
                </c:pt>
                <c:pt idx="2582">
                  <c:v>263</c:v>
                </c:pt>
                <c:pt idx="2583">
                  <c:v>263.10000000000002</c:v>
                </c:pt>
                <c:pt idx="2584">
                  <c:v>263.2</c:v>
                </c:pt>
                <c:pt idx="2585">
                  <c:v>263.3</c:v>
                </c:pt>
                <c:pt idx="2586">
                  <c:v>263.39999999999998</c:v>
                </c:pt>
                <c:pt idx="2587">
                  <c:v>263.5</c:v>
                </c:pt>
                <c:pt idx="2588">
                  <c:v>263.60000000000002</c:v>
                </c:pt>
                <c:pt idx="2589">
                  <c:v>263.7</c:v>
                </c:pt>
                <c:pt idx="2590">
                  <c:v>263.8</c:v>
                </c:pt>
                <c:pt idx="2591">
                  <c:v>263.89999999999998</c:v>
                </c:pt>
                <c:pt idx="2592">
                  <c:v>264</c:v>
                </c:pt>
                <c:pt idx="2593">
                  <c:v>264.10000000000002</c:v>
                </c:pt>
                <c:pt idx="2594">
                  <c:v>264.2</c:v>
                </c:pt>
                <c:pt idx="2595">
                  <c:v>264.3</c:v>
                </c:pt>
                <c:pt idx="2596">
                  <c:v>264.39999999999998</c:v>
                </c:pt>
                <c:pt idx="2597">
                  <c:v>264.5</c:v>
                </c:pt>
                <c:pt idx="2598">
                  <c:v>264.60000000000002</c:v>
                </c:pt>
                <c:pt idx="2599">
                  <c:v>264.7</c:v>
                </c:pt>
                <c:pt idx="2600">
                  <c:v>264.8</c:v>
                </c:pt>
                <c:pt idx="2601">
                  <c:v>264.89999999999998</c:v>
                </c:pt>
                <c:pt idx="2602">
                  <c:v>265</c:v>
                </c:pt>
                <c:pt idx="2603">
                  <c:v>265.10000000000002</c:v>
                </c:pt>
                <c:pt idx="2604">
                  <c:v>265.2</c:v>
                </c:pt>
                <c:pt idx="2605">
                  <c:v>265.3</c:v>
                </c:pt>
                <c:pt idx="2606">
                  <c:v>265.39999999999998</c:v>
                </c:pt>
                <c:pt idx="2607">
                  <c:v>265.5</c:v>
                </c:pt>
                <c:pt idx="2608">
                  <c:v>265.60000000000002</c:v>
                </c:pt>
                <c:pt idx="2609">
                  <c:v>265.7</c:v>
                </c:pt>
                <c:pt idx="2610">
                  <c:v>265.8</c:v>
                </c:pt>
                <c:pt idx="2611">
                  <c:v>265.89999999999998</c:v>
                </c:pt>
                <c:pt idx="2612">
                  <c:v>266</c:v>
                </c:pt>
                <c:pt idx="2613">
                  <c:v>266.10000000000002</c:v>
                </c:pt>
                <c:pt idx="2614">
                  <c:v>266.2</c:v>
                </c:pt>
                <c:pt idx="2615">
                  <c:v>266.3</c:v>
                </c:pt>
                <c:pt idx="2616">
                  <c:v>266.39999999999998</c:v>
                </c:pt>
                <c:pt idx="2617">
                  <c:v>266.5</c:v>
                </c:pt>
                <c:pt idx="2618">
                  <c:v>266.60000000000002</c:v>
                </c:pt>
                <c:pt idx="2619">
                  <c:v>266.7</c:v>
                </c:pt>
                <c:pt idx="2620">
                  <c:v>266.8</c:v>
                </c:pt>
                <c:pt idx="2621">
                  <c:v>266.89999999999998</c:v>
                </c:pt>
                <c:pt idx="2622">
                  <c:v>267</c:v>
                </c:pt>
                <c:pt idx="2623">
                  <c:v>267.10000000000002</c:v>
                </c:pt>
                <c:pt idx="2624">
                  <c:v>267.2</c:v>
                </c:pt>
                <c:pt idx="2625">
                  <c:v>267.3</c:v>
                </c:pt>
                <c:pt idx="2626">
                  <c:v>267.39999999999998</c:v>
                </c:pt>
                <c:pt idx="2627">
                  <c:v>267.5</c:v>
                </c:pt>
                <c:pt idx="2628">
                  <c:v>267.60000000000002</c:v>
                </c:pt>
                <c:pt idx="2629">
                  <c:v>267.7</c:v>
                </c:pt>
                <c:pt idx="2630">
                  <c:v>267.8</c:v>
                </c:pt>
                <c:pt idx="2631">
                  <c:v>267.89999999999998</c:v>
                </c:pt>
                <c:pt idx="2632">
                  <c:v>268</c:v>
                </c:pt>
                <c:pt idx="2633">
                  <c:v>268.10000000000002</c:v>
                </c:pt>
                <c:pt idx="2634">
                  <c:v>268.2</c:v>
                </c:pt>
                <c:pt idx="2635">
                  <c:v>268.3</c:v>
                </c:pt>
                <c:pt idx="2636">
                  <c:v>268.39999999999998</c:v>
                </c:pt>
                <c:pt idx="2637">
                  <c:v>268.5</c:v>
                </c:pt>
                <c:pt idx="2638">
                  <c:v>268.60000000000002</c:v>
                </c:pt>
                <c:pt idx="2639">
                  <c:v>268.7</c:v>
                </c:pt>
                <c:pt idx="2640">
                  <c:v>268.8</c:v>
                </c:pt>
                <c:pt idx="2641">
                  <c:v>268.89999999999998</c:v>
                </c:pt>
                <c:pt idx="2642">
                  <c:v>269</c:v>
                </c:pt>
                <c:pt idx="2643">
                  <c:v>269.10000000000002</c:v>
                </c:pt>
                <c:pt idx="2644">
                  <c:v>269.2</c:v>
                </c:pt>
                <c:pt idx="2645">
                  <c:v>269.3</c:v>
                </c:pt>
                <c:pt idx="2646">
                  <c:v>269.39999999999998</c:v>
                </c:pt>
                <c:pt idx="2647">
                  <c:v>269.5</c:v>
                </c:pt>
                <c:pt idx="2648">
                  <c:v>269.60000000000002</c:v>
                </c:pt>
                <c:pt idx="2649">
                  <c:v>269.7</c:v>
                </c:pt>
                <c:pt idx="2650">
                  <c:v>269.8</c:v>
                </c:pt>
                <c:pt idx="2651">
                  <c:v>269.89999999999998</c:v>
                </c:pt>
                <c:pt idx="2652">
                  <c:v>270</c:v>
                </c:pt>
                <c:pt idx="2653">
                  <c:v>270.10000000000002</c:v>
                </c:pt>
                <c:pt idx="2654">
                  <c:v>270.2</c:v>
                </c:pt>
                <c:pt idx="2655">
                  <c:v>270.3</c:v>
                </c:pt>
                <c:pt idx="2656">
                  <c:v>270.39999999999998</c:v>
                </c:pt>
                <c:pt idx="2657">
                  <c:v>270.5</c:v>
                </c:pt>
                <c:pt idx="2658">
                  <c:v>270.60000000000002</c:v>
                </c:pt>
                <c:pt idx="2659">
                  <c:v>270.7</c:v>
                </c:pt>
                <c:pt idx="2660">
                  <c:v>270.8</c:v>
                </c:pt>
                <c:pt idx="2661">
                  <c:v>270.89999999999998</c:v>
                </c:pt>
                <c:pt idx="2662">
                  <c:v>271</c:v>
                </c:pt>
                <c:pt idx="2663">
                  <c:v>271.10000000000002</c:v>
                </c:pt>
                <c:pt idx="2664">
                  <c:v>271.2</c:v>
                </c:pt>
                <c:pt idx="2665">
                  <c:v>271.3</c:v>
                </c:pt>
                <c:pt idx="2666">
                  <c:v>271.39999999999998</c:v>
                </c:pt>
                <c:pt idx="2667">
                  <c:v>271.5</c:v>
                </c:pt>
                <c:pt idx="2668">
                  <c:v>271.60000000000002</c:v>
                </c:pt>
                <c:pt idx="2669">
                  <c:v>271.7</c:v>
                </c:pt>
                <c:pt idx="2670">
                  <c:v>271.8</c:v>
                </c:pt>
                <c:pt idx="2671">
                  <c:v>271.89999999999998</c:v>
                </c:pt>
                <c:pt idx="2672">
                  <c:v>272</c:v>
                </c:pt>
                <c:pt idx="2673">
                  <c:v>272.10000000000002</c:v>
                </c:pt>
                <c:pt idx="2674">
                  <c:v>272.2</c:v>
                </c:pt>
                <c:pt idx="2675">
                  <c:v>272.3</c:v>
                </c:pt>
                <c:pt idx="2676">
                  <c:v>272.39999999999998</c:v>
                </c:pt>
                <c:pt idx="2677">
                  <c:v>272.5</c:v>
                </c:pt>
                <c:pt idx="2678">
                  <c:v>272.60000000000002</c:v>
                </c:pt>
                <c:pt idx="2679">
                  <c:v>272.7</c:v>
                </c:pt>
                <c:pt idx="2680">
                  <c:v>272.8</c:v>
                </c:pt>
                <c:pt idx="2681">
                  <c:v>272.89999999999998</c:v>
                </c:pt>
                <c:pt idx="2682">
                  <c:v>273</c:v>
                </c:pt>
                <c:pt idx="2683">
                  <c:v>273.10000000000002</c:v>
                </c:pt>
                <c:pt idx="2684">
                  <c:v>273.2</c:v>
                </c:pt>
                <c:pt idx="2685">
                  <c:v>273.3</c:v>
                </c:pt>
                <c:pt idx="2686">
                  <c:v>273.39999999999998</c:v>
                </c:pt>
                <c:pt idx="2687">
                  <c:v>273.5</c:v>
                </c:pt>
                <c:pt idx="2688">
                  <c:v>273.60000000000002</c:v>
                </c:pt>
                <c:pt idx="2689">
                  <c:v>273.7</c:v>
                </c:pt>
                <c:pt idx="2690">
                  <c:v>273.8</c:v>
                </c:pt>
                <c:pt idx="2691">
                  <c:v>273.89999999999998</c:v>
                </c:pt>
                <c:pt idx="2692">
                  <c:v>274</c:v>
                </c:pt>
                <c:pt idx="2693">
                  <c:v>274.10000000000002</c:v>
                </c:pt>
                <c:pt idx="2694">
                  <c:v>274.2</c:v>
                </c:pt>
                <c:pt idx="2695">
                  <c:v>274.3</c:v>
                </c:pt>
                <c:pt idx="2696">
                  <c:v>274.39999999999998</c:v>
                </c:pt>
                <c:pt idx="2697">
                  <c:v>274.5</c:v>
                </c:pt>
                <c:pt idx="2698">
                  <c:v>274.60000000000002</c:v>
                </c:pt>
                <c:pt idx="2699">
                  <c:v>274.7</c:v>
                </c:pt>
                <c:pt idx="2700">
                  <c:v>274.8</c:v>
                </c:pt>
                <c:pt idx="2701">
                  <c:v>274.89999999999998</c:v>
                </c:pt>
                <c:pt idx="2702">
                  <c:v>275</c:v>
                </c:pt>
                <c:pt idx="2703">
                  <c:v>275.10000000000002</c:v>
                </c:pt>
                <c:pt idx="2704">
                  <c:v>275.2</c:v>
                </c:pt>
                <c:pt idx="2705">
                  <c:v>275.3</c:v>
                </c:pt>
                <c:pt idx="2706">
                  <c:v>275.39999999999998</c:v>
                </c:pt>
                <c:pt idx="2707">
                  <c:v>275.5</c:v>
                </c:pt>
                <c:pt idx="2708">
                  <c:v>275.60000000000002</c:v>
                </c:pt>
                <c:pt idx="2709">
                  <c:v>275.7</c:v>
                </c:pt>
                <c:pt idx="2710">
                  <c:v>275.8</c:v>
                </c:pt>
                <c:pt idx="2711">
                  <c:v>275.89999999999998</c:v>
                </c:pt>
                <c:pt idx="2712">
                  <c:v>276</c:v>
                </c:pt>
                <c:pt idx="2713">
                  <c:v>276.10000000000002</c:v>
                </c:pt>
                <c:pt idx="2714">
                  <c:v>276.2</c:v>
                </c:pt>
                <c:pt idx="2715">
                  <c:v>276.3</c:v>
                </c:pt>
                <c:pt idx="2716">
                  <c:v>276.39999999999998</c:v>
                </c:pt>
                <c:pt idx="2717">
                  <c:v>276.5</c:v>
                </c:pt>
                <c:pt idx="2718">
                  <c:v>276.60000000000002</c:v>
                </c:pt>
                <c:pt idx="2719">
                  <c:v>276.7</c:v>
                </c:pt>
                <c:pt idx="2720">
                  <c:v>276.8</c:v>
                </c:pt>
                <c:pt idx="2721">
                  <c:v>276.89999999999998</c:v>
                </c:pt>
                <c:pt idx="2722">
                  <c:v>277</c:v>
                </c:pt>
                <c:pt idx="2723">
                  <c:v>277.10000000000002</c:v>
                </c:pt>
                <c:pt idx="2724">
                  <c:v>277.2</c:v>
                </c:pt>
                <c:pt idx="2725">
                  <c:v>277.3</c:v>
                </c:pt>
                <c:pt idx="2726">
                  <c:v>277.39999999999998</c:v>
                </c:pt>
                <c:pt idx="2727">
                  <c:v>277.5</c:v>
                </c:pt>
                <c:pt idx="2728">
                  <c:v>277.60000000000002</c:v>
                </c:pt>
                <c:pt idx="2729">
                  <c:v>277.7</c:v>
                </c:pt>
                <c:pt idx="2730">
                  <c:v>277.8</c:v>
                </c:pt>
                <c:pt idx="2731">
                  <c:v>277.89999999999998</c:v>
                </c:pt>
                <c:pt idx="2732">
                  <c:v>278</c:v>
                </c:pt>
                <c:pt idx="2733">
                  <c:v>278.10000000000002</c:v>
                </c:pt>
                <c:pt idx="2734">
                  <c:v>278.2</c:v>
                </c:pt>
                <c:pt idx="2735">
                  <c:v>278.3</c:v>
                </c:pt>
                <c:pt idx="2736">
                  <c:v>278.39999999999998</c:v>
                </c:pt>
                <c:pt idx="2737">
                  <c:v>278.5</c:v>
                </c:pt>
                <c:pt idx="2738">
                  <c:v>278.60000000000002</c:v>
                </c:pt>
                <c:pt idx="2739">
                  <c:v>278.7</c:v>
                </c:pt>
                <c:pt idx="2740">
                  <c:v>278.8</c:v>
                </c:pt>
                <c:pt idx="2741">
                  <c:v>278.89999999999998</c:v>
                </c:pt>
                <c:pt idx="2742">
                  <c:v>279</c:v>
                </c:pt>
                <c:pt idx="2743">
                  <c:v>279.10000000000002</c:v>
                </c:pt>
                <c:pt idx="2744">
                  <c:v>279.2</c:v>
                </c:pt>
                <c:pt idx="2745">
                  <c:v>279.3</c:v>
                </c:pt>
                <c:pt idx="2746">
                  <c:v>279.39999999999998</c:v>
                </c:pt>
                <c:pt idx="2747">
                  <c:v>279.5</c:v>
                </c:pt>
                <c:pt idx="2748">
                  <c:v>279.60000000000002</c:v>
                </c:pt>
                <c:pt idx="2749">
                  <c:v>279.7</c:v>
                </c:pt>
                <c:pt idx="2750">
                  <c:v>279.8</c:v>
                </c:pt>
                <c:pt idx="2751">
                  <c:v>279.89999999999998</c:v>
                </c:pt>
                <c:pt idx="2752">
                  <c:v>280</c:v>
                </c:pt>
                <c:pt idx="2753">
                  <c:v>280.10000000000002</c:v>
                </c:pt>
                <c:pt idx="2754">
                  <c:v>280.2</c:v>
                </c:pt>
                <c:pt idx="2755">
                  <c:v>280.3</c:v>
                </c:pt>
                <c:pt idx="2756">
                  <c:v>280.39999999999998</c:v>
                </c:pt>
                <c:pt idx="2757">
                  <c:v>280.5</c:v>
                </c:pt>
                <c:pt idx="2758">
                  <c:v>280.60000000000002</c:v>
                </c:pt>
                <c:pt idx="2759">
                  <c:v>280.7</c:v>
                </c:pt>
                <c:pt idx="2760">
                  <c:v>280.8</c:v>
                </c:pt>
                <c:pt idx="2761">
                  <c:v>280.89999999999998</c:v>
                </c:pt>
                <c:pt idx="2762">
                  <c:v>281</c:v>
                </c:pt>
                <c:pt idx="2763">
                  <c:v>281.10000000000002</c:v>
                </c:pt>
                <c:pt idx="2764">
                  <c:v>281.2</c:v>
                </c:pt>
                <c:pt idx="2765">
                  <c:v>281.3</c:v>
                </c:pt>
                <c:pt idx="2766">
                  <c:v>281.39999999999998</c:v>
                </c:pt>
                <c:pt idx="2767">
                  <c:v>281.5</c:v>
                </c:pt>
                <c:pt idx="2768">
                  <c:v>281.60000000000002</c:v>
                </c:pt>
                <c:pt idx="2769">
                  <c:v>281.7</c:v>
                </c:pt>
                <c:pt idx="2770">
                  <c:v>281.8</c:v>
                </c:pt>
                <c:pt idx="2771">
                  <c:v>281.89999999999998</c:v>
                </c:pt>
                <c:pt idx="2772">
                  <c:v>282</c:v>
                </c:pt>
                <c:pt idx="2773">
                  <c:v>282.10000000000002</c:v>
                </c:pt>
                <c:pt idx="2774">
                  <c:v>282.2</c:v>
                </c:pt>
                <c:pt idx="2775">
                  <c:v>282.3</c:v>
                </c:pt>
                <c:pt idx="2776">
                  <c:v>282.39999999999998</c:v>
                </c:pt>
                <c:pt idx="2777">
                  <c:v>282.5</c:v>
                </c:pt>
                <c:pt idx="2778">
                  <c:v>282.60000000000002</c:v>
                </c:pt>
                <c:pt idx="2779">
                  <c:v>282.7</c:v>
                </c:pt>
                <c:pt idx="2780">
                  <c:v>282.8</c:v>
                </c:pt>
                <c:pt idx="2781">
                  <c:v>282.89999999999998</c:v>
                </c:pt>
                <c:pt idx="2782">
                  <c:v>283</c:v>
                </c:pt>
                <c:pt idx="2783">
                  <c:v>283.10000000000002</c:v>
                </c:pt>
                <c:pt idx="2784">
                  <c:v>283.2</c:v>
                </c:pt>
                <c:pt idx="2785">
                  <c:v>283.3</c:v>
                </c:pt>
                <c:pt idx="2786">
                  <c:v>283.39999999999998</c:v>
                </c:pt>
                <c:pt idx="2787">
                  <c:v>283.5</c:v>
                </c:pt>
                <c:pt idx="2788">
                  <c:v>283.60000000000002</c:v>
                </c:pt>
                <c:pt idx="2789">
                  <c:v>283.7</c:v>
                </c:pt>
                <c:pt idx="2790">
                  <c:v>283.8</c:v>
                </c:pt>
                <c:pt idx="2791">
                  <c:v>283.89999999999998</c:v>
                </c:pt>
                <c:pt idx="2792">
                  <c:v>284</c:v>
                </c:pt>
                <c:pt idx="2793">
                  <c:v>284.10000000000002</c:v>
                </c:pt>
                <c:pt idx="2794">
                  <c:v>284.2</c:v>
                </c:pt>
                <c:pt idx="2795">
                  <c:v>284.3</c:v>
                </c:pt>
                <c:pt idx="2796">
                  <c:v>284.39999999999998</c:v>
                </c:pt>
                <c:pt idx="2797">
                  <c:v>284.5</c:v>
                </c:pt>
                <c:pt idx="2798">
                  <c:v>284.60000000000002</c:v>
                </c:pt>
                <c:pt idx="2799">
                  <c:v>284.7</c:v>
                </c:pt>
                <c:pt idx="2800">
                  <c:v>284.8</c:v>
                </c:pt>
                <c:pt idx="2801">
                  <c:v>284.89999999999998</c:v>
                </c:pt>
                <c:pt idx="2802">
                  <c:v>285</c:v>
                </c:pt>
                <c:pt idx="2803">
                  <c:v>285.10000000000002</c:v>
                </c:pt>
                <c:pt idx="2804">
                  <c:v>285.2</c:v>
                </c:pt>
                <c:pt idx="2805">
                  <c:v>285.3</c:v>
                </c:pt>
                <c:pt idx="2806">
                  <c:v>285.39999999999998</c:v>
                </c:pt>
                <c:pt idx="2807">
                  <c:v>285.5</c:v>
                </c:pt>
                <c:pt idx="2808">
                  <c:v>285.60000000000002</c:v>
                </c:pt>
                <c:pt idx="2809">
                  <c:v>285.7</c:v>
                </c:pt>
                <c:pt idx="2810">
                  <c:v>285.8</c:v>
                </c:pt>
                <c:pt idx="2811">
                  <c:v>285.89999999999998</c:v>
                </c:pt>
                <c:pt idx="2812">
                  <c:v>286</c:v>
                </c:pt>
                <c:pt idx="2813">
                  <c:v>286.10000000000002</c:v>
                </c:pt>
                <c:pt idx="2814">
                  <c:v>286.2</c:v>
                </c:pt>
                <c:pt idx="2815">
                  <c:v>286.3</c:v>
                </c:pt>
                <c:pt idx="2816">
                  <c:v>286.39999999999998</c:v>
                </c:pt>
                <c:pt idx="2817">
                  <c:v>286.5</c:v>
                </c:pt>
                <c:pt idx="2818">
                  <c:v>286.60000000000002</c:v>
                </c:pt>
                <c:pt idx="2819">
                  <c:v>286.7</c:v>
                </c:pt>
                <c:pt idx="2820">
                  <c:v>286.8</c:v>
                </c:pt>
                <c:pt idx="2821">
                  <c:v>286.89999999999998</c:v>
                </c:pt>
                <c:pt idx="2822">
                  <c:v>287</c:v>
                </c:pt>
                <c:pt idx="2823">
                  <c:v>287.10000000000002</c:v>
                </c:pt>
                <c:pt idx="2824">
                  <c:v>287.2</c:v>
                </c:pt>
                <c:pt idx="2825">
                  <c:v>287.3</c:v>
                </c:pt>
                <c:pt idx="2826">
                  <c:v>287.39999999999998</c:v>
                </c:pt>
                <c:pt idx="2827">
                  <c:v>287.5</c:v>
                </c:pt>
                <c:pt idx="2828">
                  <c:v>287.60000000000002</c:v>
                </c:pt>
                <c:pt idx="2829">
                  <c:v>287.7</c:v>
                </c:pt>
                <c:pt idx="2830">
                  <c:v>287.8</c:v>
                </c:pt>
                <c:pt idx="2831">
                  <c:v>287.89999999999998</c:v>
                </c:pt>
                <c:pt idx="2832">
                  <c:v>288</c:v>
                </c:pt>
                <c:pt idx="2833">
                  <c:v>288.10000000000002</c:v>
                </c:pt>
                <c:pt idx="2834">
                  <c:v>288.2</c:v>
                </c:pt>
                <c:pt idx="2835">
                  <c:v>288.3</c:v>
                </c:pt>
                <c:pt idx="2836">
                  <c:v>288.39999999999998</c:v>
                </c:pt>
                <c:pt idx="2837">
                  <c:v>288.5</c:v>
                </c:pt>
                <c:pt idx="2838">
                  <c:v>288.60000000000002</c:v>
                </c:pt>
                <c:pt idx="2839">
                  <c:v>288.7</c:v>
                </c:pt>
                <c:pt idx="2840">
                  <c:v>288.8</c:v>
                </c:pt>
                <c:pt idx="2841">
                  <c:v>288.89999999999998</c:v>
                </c:pt>
                <c:pt idx="2842">
                  <c:v>289</c:v>
                </c:pt>
                <c:pt idx="2843">
                  <c:v>289.10000000000002</c:v>
                </c:pt>
                <c:pt idx="2844">
                  <c:v>289.2</c:v>
                </c:pt>
                <c:pt idx="2845">
                  <c:v>289.3</c:v>
                </c:pt>
                <c:pt idx="2846">
                  <c:v>289.39999999999998</c:v>
                </c:pt>
                <c:pt idx="2847">
                  <c:v>289.5</c:v>
                </c:pt>
                <c:pt idx="2848">
                  <c:v>289.60000000000002</c:v>
                </c:pt>
                <c:pt idx="2849">
                  <c:v>289.7</c:v>
                </c:pt>
                <c:pt idx="2850">
                  <c:v>289.8</c:v>
                </c:pt>
                <c:pt idx="2851">
                  <c:v>289.89999999999998</c:v>
                </c:pt>
                <c:pt idx="2852">
                  <c:v>290</c:v>
                </c:pt>
                <c:pt idx="2853">
                  <c:v>290.10000000000002</c:v>
                </c:pt>
                <c:pt idx="2854">
                  <c:v>290.2</c:v>
                </c:pt>
                <c:pt idx="2855">
                  <c:v>290.3</c:v>
                </c:pt>
                <c:pt idx="2856">
                  <c:v>290.39999999999998</c:v>
                </c:pt>
                <c:pt idx="2857">
                  <c:v>290.5</c:v>
                </c:pt>
                <c:pt idx="2858">
                  <c:v>290.60000000000002</c:v>
                </c:pt>
                <c:pt idx="2859">
                  <c:v>290.7</c:v>
                </c:pt>
                <c:pt idx="2860">
                  <c:v>290.8</c:v>
                </c:pt>
                <c:pt idx="2861">
                  <c:v>290.89999999999998</c:v>
                </c:pt>
                <c:pt idx="2862">
                  <c:v>291</c:v>
                </c:pt>
                <c:pt idx="2863">
                  <c:v>291.10000000000002</c:v>
                </c:pt>
                <c:pt idx="2864">
                  <c:v>291.2</c:v>
                </c:pt>
                <c:pt idx="2865">
                  <c:v>291.3</c:v>
                </c:pt>
                <c:pt idx="2866">
                  <c:v>291.39999999999998</c:v>
                </c:pt>
                <c:pt idx="2867">
                  <c:v>291.5</c:v>
                </c:pt>
                <c:pt idx="2868">
                  <c:v>291.60000000000002</c:v>
                </c:pt>
                <c:pt idx="2869">
                  <c:v>291.7</c:v>
                </c:pt>
                <c:pt idx="2870">
                  <c:v>291.8</c:v>
                </c:pt>
                <c:pt idx="2871">
                  <c:v>291.89999999999998</c:v>
                </c:pt>
                <c:pt idx="2872">
                  <c:v>292</c:v>
                </c:pt>
                <c:pt idx="2873">
                  <c:v>292.10000000000002</c:v>
                </c:pt>
                <c:pt idx="2874">
                  <c:v>292.2</c:v>
                </c:pt>
                <c:pt idx="2875">
                  <c:v>292.3</c:v>
                </c:pt>
                <c:pt idx="2876">
                  <c:v>292.39999999999998</c:v>
                </c:pt>
                <c:pt idx="2877">
                  <c:v>292.5</c:v>
                </c:pt>
                <c:pt idx="2878">
                  <c:v>292.60000000000002</c:v>
                </c:pt>
                <c:pt idx="2879">
                  <c:v>292.7</c:v>
                </c:pt>
                <c:pt idx="2880">
                  <c:v>292.8</c:v>
                </c:pt>
                <c:pt idx="2881">
                  <c:v>292.89999999999998</c:v>
                </c:pt>
                <c:pt idx="2882">
                  <c:v>293</c:v>
                </c:pt>
                <c:pt idx="2883">
                  <c:v>293.10000000000002</c:v>
                </c:pt>
                <c:pt idx="2884">
                  <c:v>293.2</c:v>
                </c:pt>
                <c:pt idx="2885">
                  <c:v>293.3</c:v>
                </c:pt>
                <c:pt idx="2886">
                  <c:v>293.39999999999998</c:v>
                </c:pt>
                <c:pt idx="2887">
                  <c:v>293.5</c:v>
                </c:pt>
                <c:pt idx="2888">
                  <c:v>293.60000000000002</c:v>
                </c:pt>
                <c:pt idx="2889">
                  <c:v>293.7</c:v>
                </c:pt>
                <c:pt idx="2890">
                  <c:v>293.8</c:v>
                </c:pt>
                <c:pt idx="2891">
                  <c:v>293.89999999999998</c:v>
                </c:pt>
                <c:pt idx="2892">
                  <c:v>294</c:v>
                </c:pt>
                <c:pt idx="2893">
                  <c:v>294.10000000000002</c:v>
                </c:pt>
                <c:pt idx="2894">
                  <c:v>294.2</c:v>
                </c:pt>
                <c:pt idx="2895">
                  <c:v>294.3</c:v>
                </c:pt>
                <c:pt idx="2896">
                  <c:v>294.39999999999998</c:v>
                </c:pt>
                <c:pt idx="2897">
                  <c:v>294.5</c:v>
                </c:pt>
                <c:pt idx="2898">
                  <c:v>294.60000000000002</c:v>
                </c:pt>
                <c:pt idx="2899">
                  <c:v>294.7</c:v>
                </c:pt>
                <c:pt idx="2900">
                  <c:v>294.8</c:v>
                </c:pt>
                <c:pt idx="2901">
                  <c:v>294.89999999999998</c:v>
                </c:pt>
                <c:pt idx="2902">
                  <c:v>295</c:v>
                </c:pt>
                <c:pt idx="2903">
                  <c:v>295.10000000000002</c:v>
                </c:pt>
                <c:pt idx="2904">
                  <c:v>295.2</c:v>
                </c:pt>
                <c:pt idx="2905">
                  <c:v>295.3</c:v>
                </c:pt>
                <c:pt idx="2906">
                  <c:v>295.39999999999998</c:v>
                </c:pt>
                <c:pt idx="2907">
                  <c:v>295.5</c:v>
                </c:pt>
                <c:pt idx="2908">
                  <c:v>295.60000000000002</c:v>
                </c:pt>
                <c:pt idx="2909">
                  <c:v>295.7</c:v>
                </c:pt>
                <c:pt idx="2910">
                  <c:v>295.8</c:v>
                </c:pt>
                <c:pt idx="2911">
                  <c:v>295.89999999999998</c:v>
                </c:pt>
                <c:pt idx="2912">
                  <c:v>296</c:v>
                </c:pt>
                <c:pt idx="2913">
                  <c:v>296.10000000000002</c:v>
                </c:pt>
                <c:pt idx="2914">
                  <c:v>296.2</c:v>
                </c:pt>
                <c:pt idx="2915">
                  <c:v>296.3</c:v>
                </c:pt>
                <c:pt idx="2916">
                  <c:v>296.39999999999998</c:v>
                </c:pt>
                <c:pt idx="2917">
                  <c:v>296.5</c:v>
                </c:pt>
                <c:pt idx="2918">
                  <c:v>296.60000000000002</c:v>
                </c:pt>
                <c:pt idx="2919">
                  <c:v>296.7</c:v>
                </c:pt>
                <c:pt idx="2920">
                  <c:v>296.8</c:v>
                </c:pt>
                <c:pt idx="2921">
                  <c:v>296.89999999999998</c:v>
                </c:pt>
                <c:pt idx="2922">
                  <c:v>297</c:v>
                </c:pt>
                <c:pt idx="2923">
                  <c:v>297.10000000000002</c:v>
                </c:pt>
                <c:pt idx="2924">
                  <c:v>297.2</c:v>
                </c:pt>
                <c:pt idx="2925">
                  <c:v>297.3</c:v>
                </c:pt>
                <c:pt idx="2926">
                  <c:v>297.39999999999998</c:v>
                </c:pt>
                <c:pt idx="2927">
                  <c:v>297.5</c:v>
                </c:pt>
                <c:pt idx="2928">
                  <c:v>297.60000000000002</c:v>
                </c:pt>
                <c:pt idx="2929">
                  <c:v>297.7</c:v>
                </c:pt>
                <c:pt idx="2930">
                  <c:v>297.8</c:v>
                </c:pt>
                <c:pt idx="2931">
                  <c:v>297.89999999999998</c:v>
                </c:pt>
                <c:pt idx="2932">
                  <c:v>298</c:v>
                </c:pt>
                <c:pt idx="2933">
                  <c:v>298.10000000000002</c:v>
                </c:pt>
                <c:pt idx="2934">
                  <c:v>298.2</c:v>
                </c:pt>
                <c:pt idx="2935">
                  <c:v>298.3</c:v>
                </c:pt>
                <c:pt idx="2936">
                  <c:v>298.39999999999998</c:v>
                </c:pt>
                <c:pt idx="2937">
                  <c:v>298.5</c:v>
                </c:pt>
                <c:pt idx="2938">
                  <c:v>298.60000000000002</c:v>
                </c:pt>
                <c:pt idx="2939">
                  <c:v>298.7</c:v>
                </c:pt>
                <c:pt idx="2940">
                  <c:v>298.8</c:v>
                </c:pt>
                <c:pt idx="2941">
                  <c:v>298.89999999999998</c:v>
                </c:pt>
                <c:pt idx="2942">
                  <c:v>299</c:v>
                </c:pt>
                <c:pt idx="2943">
                  <c:v>299.10000000000002</c:v>
                </c:pt>
                <c:pt idx="2944">
                  <c:v>299.2</c:v>
                </c:pt>
                <c:pt idx="2945">
                  <c:v>299.3</c:v>
                </c:pt>
                <c:pt idx="2946">
                  <c:v>299.39999999999998</c:v>
                </c:pt>
                <c:pt idx="2947">
                  <c:v>299.5</c:v>
                </c:pt>
                <c:pt idx="2948">
                  <c:v>299.60000000000002</c:v>
                </c:pt>
                <c:pt idx="2949">
                  <c:v>299.7</c:v>
                </c:pt>
                <c:pt idx="2950">
                  <c:v>299.8</c:v>
                </c:pt>
                <c:pt idx="2951">
                  <c:v>299.89999999999998</c:v>
                </c:pt>
                <c:pt idx="2952">
                  <c:v>300</c:v>
                </c:pt>
                <c:pt idx="2953">
                  <c:v>300.10000000000002</c:v>
                </c:pt>
                <c:pt idx="2954">
                  <c:v>300.2</c:v>
                </c:pt>
                <c:pt idx="2955">
                  <c:v>300.3</c:v>
                </c:pt>
                <c:pt idx="2956">
                  <c:v>300.39999999999998</c:v>
                </c:pt>
                <c:pt idx="2957">
                  <c:v>300.5</c:v>
                </c:pt>
                <c:pt idx="2958">
                  <c:v>300.60000000000002</c:v>
                </c:pt>
                <c:pt idx="2959">
                  <c:v>300.7</c:v>
                </c:pt>
                <c:pt idx="2960">
                  <c:v>300.8</c:v>
                </c:pt>
                <c:pt idx="2961">
                  <c:v>300.89999999999998</c:v>
                </c:pt>
                <c:pt idx="2962">
                  <c:v>301</c:v>
                </c:pt>
                <c:pt idx="2963">
                  <c:v>301.10000000000002</c:v>
                </c:pt>
                <c:pt idx="2964">
                  <c:v>301.2</c:v>
                </c:pt>
                <c:pt idx="2965">
                  <c:v>301.3</c:v>
                </c:pt>
                <c:pt idx="2966">
                  <c:v>301.39999999999998</c:v>
                </c:pt>
                <c:pt idx="2967">
                  <c:v>301.5</c:v>
                </c:pt>
                <c:pt idx="2968">
                  <c:v>301.60000000000002</c:v>
                </c:pt>
                <c:pt idx="2969">
                  <c:v>301.7</c:v>
                </c:pt>
                <c:pt idx="2970">
                  <c:v>301.8</c:v>
                </c:pt>
                <c:pt idx="2971">
                  <c:v>301.89999999999998</c:v>
                </c:pt>
                <c:pt idx="2972">
                  <c:v>302</c:v>
                </c:pt>
                <c:pt idx="2973">
                  <c:v>302.10000000000002</c:v>
                </c:pt>
                <c:pt idx="2974">
                  <c:v>302.2</c:v>
                </c:pt>
                <c:pt idx="2975">
                  <c:v>302.3</c:v>
                </c:pt>
                <c:pt idx="2976">
                  <c:v>302.39999999999998</c:v>
                </c:pt>
                <c:pt idx="2977">
                  <c:v>302.5</c:v>
                </c:pt>
                <c:pt idx="2978">
                  <c:v>302.60000000000002</c:v>
                </c:pt>
                <c:pt idx="2979">
                  <c:v>302.7</c:v>
                </c:pt>
                <c:pt idx="2980">
                  <c:v>302.8</c:v>
                </c:pt>
                <c:pt idx="2981">
                  <c:v>302.89999999999998</c:v>
                </c:pt>
                <c:pt idx="2982">
                  <c:v>303</c:v>
                </c:pt>
                <c:pt idx="2983">
                  <c:v>303.10000000000002</c:v>
                </c:pt>
                <c:pt idx="2984">
                  <c:v>303.2</c:v>
                </c:pt>
                <c:pt idx="2985">
                  <c:v>303.3</c:v>
                </c:pt>
                <c:pt idx="2986">
                  <c:v>303.39999999999998</c:v>
                </c:pt>
                <c:pt idx="2987">
                  <c:v>303.5</c:v>
                </c:pt>
                <c:pt idx="2988">
                  <c:v>303.60000000000002</c:v>
                </c:pt>
                <c:pt idx="2989">
                  <c:v>303.7</c:v>
                </c:pt>
                <c:pt idx="2990">
                  <c:v>303.8</c:v>
                </c:pt>
                <c:pt idx="2991">
                  <c:v>303.89999999999998</c:v>
                </c:pt>
                <c:pt idx="2992">
                  <c:v>304</c:v>
                </c:pt>
                <c:pt idx="2993">
                  <c:v>304.10000000000002</c:v>
                </c:pt>
                <c:pt idx="2994">
                  <c:v>304.2</c:v>
                </c:pt>
                <c:pt idx="2995">
                  <c:v>304.3</c:v>
                </c:pt>
                <c:pt idx="2996">
                  <c:v>304.39999999999998</c:v>
                </c:pt>
                <c:pt idx="2997">
                  <c:v>304.5</c:v>
                </c:pt>
                <c:pt idx="2998">
                  <c:v>304.60000000000002</c:v>
                </c:pt>
                <c:pt idx="2999">
                  <c:v>304.7</c:v>
                </c:pt>
                <c:pt idx="3000">
                  <c:v>304.8</c:v>
                </c:pt>
                <c:pt idx="3001">
                  <c:v>304.89999999999998</c:v>
                </c:pt>
                <c:pt idx="3002">
                  <c:v>305</c:v>
                </c:pt>
                <c:pt idx="3003">
                  <c:v>305.10000000000002</c:v>
                </c:pt>
                <c:pt idx="3004">
                  <c:v>305.2</c:v>
                </c:pt>
                <c:pt idx="3005">
                  <c:v>305.3</c:v>
                </c:pt>
                <c:pt idx="3006">
                  <c:v>305.39999999999998</c:v>
                </c:pt>
                <c:pt idx="3007">
                  <c:v>305.5</c:v>
                </c:pt>
                <c:pt idx="3008">
                  <c:v>305.60000000000002</c:v>
                </c:pt>
                <c:pt idx="3009">
                  <c:v>305.7</c:v>
                </c:pt>
                <c:pt idx="3010">
                  <c:v>305.8</c:v>
                </c:pt>
                <c:pt idx="3011">
                  <c:v>305.89999999999998</c:v>
                </c:pt>
                <c:pt idx="3012">
                  <c:v>306</c:v>
                </c:pt>
                <c:pt idx="3013">
                  <c:v>306.10000000000002</c:v>
                </c:pt>
                <c:pt idx="3014">
                  <c:v>306.2</c:v>
                </c:pt>
                <c:pt idx="3015">
                  <c:v>306.3</c:v>
                </c:pt>
                <c:pt idx="3016">
                  <c:v>306.39999999999998</c:v>
                </c:pt>
                <c:pt idx="3017">
                  <c:v>306.5</c:v>
                </c:pt>
                <c:pt idx="3018">
                  <c:v>306.60000000000002</c:v>
                </c:pt>
                <c:pt idx="3019">
                  <c:v>306.7</c:v>
                </c:pt>
                <c:pt idx="3020">
                  <c:v>306.8</c:v>
                </c:pt>
                <c:pt idx="3021">
                  <c:v>306.89999999999998</c:v>
                </c:pt>
                <c:pt idx="3022">
                  <c:v>307</c:v>
                </c:pt>
                <c:pt idx="3023">
                  <c:v>307.10000000000002</c:v>
                </c:pt>
                <c:pt idx="3024">
                  <c:v>307.2</c:v>
                </c:pt>
                <c:pt idx="3025">
                  <c:v>307.3</c:v>
                </c:pt>
                <c:pt idx="3026">
                  <c:v>307.39999999999998</c:v>
                </c:pt>
                <c:pt idx="3027">
                  <c:v>307.5</c:v>
                </c:pt>
                <c:pt idx="3028">
                  <c:v>307.60000000000002</c:v>
                </c:pt>
                <c:pt idx="3029">
                  <c:v>307.7</c:v>
                </c:pt>
                <c:pt idx="3030">
                  <c:v>307.8</c:v>
                </c:pt>
                <c:pt idx="3031">
                  <c:v>307.89999999999998</c:v>
                </c:pt>
                <c:pt idx="3032">
                  <c:v>308</c:v>
                </c:pt>
                <c:pt idx="3033">
                  <c:v>308.10000000000002</c:v>
                </c:pt>
                <c:pt idx="3034">
                  <c:v>308.2</c:v>
                </c:pt>
                <c:pt idx="3035">
                  <c:v>308.3</c:v>
                </c:pt>
                <c:pt idx="3036">
                  <c:v>308.39999999999998</c:v>
                </c:pt>
                <c:pt idx="3037">
                  <c:v>308.5</c:v>
                </c:pt>
                <c:pt idx="3038">
                  <c:v>308.60000000000002</c:v>
                </c:pt>
                <c:pt idx="3039">
                  <c:v>308.7</c:v>
                </c:pt>
                <c:pt idx="3040">
                  <c:v>308.8</c:v>
                </c:pt>
                <c:pt idx="3041">
                  <c:v>308.89999999999998</c:v>
                </c:pt>
                <c:pt idx="3042">
                  <c:v>309</c:v>
                </c:pt>
                <c:pt idx="3043">
                  <c:v>309.10000000000002</c:v>
                </c:pt>
                <c:pt idx="3044">
                  <c:v>309.2</c:v>
                </c:pt>
                <c:pt idx="3045">
                  <c:v>309.3</c:v>
                </c:pt>
                <c:pt idx="3046">
                  <c:v>309.39999999999998</c:v>
                </c:pt>
                <c:pt idx="3047">
                  <c:v>309.5</c:v>
                </c:pt>
                <c:pt idx="3048">
                  <c:v>309.60000000000002</c:v>
                </c:pt>
                <c:pt idx="3049">
                  <c:v>309.7</c:v>
                </c:pt>
                <c:pt idx="3050">
                  <c:v>309.8</c:v>
                </c:pt>
                <c:pt idx="3051">
                  <c:v>309.89999999999998</c:v>
                </c:pt>
                <c:pt idx="3052">
                  <c:v>310</c:v>
                </c:pt>
                <c:pt idx="3053">
                  <c:v>310.10000000000002</c:v>
                </c:pt>
                <c:pt idx="3054">
                  <c:v>310.2</c:v>
                </c:pt>
                <c:pt idx="3055">
                  <c:v>310.3</c:v>
                </c:pt>
                <c:pt idx="3056">
                  <c:v>310.39999999999998</c:v>
                </c:pt>
                <c:pt idx="3057">
                  <c:v>310.5</c:v>
                </c:pt>
                <c:pt idx="3058">
                  <c:v>310.60000000000002</c:v>
                </c:pt>
                <c:pt idx="3059">
                  <c:v>310.7</c:v>
                </c:pt>
                <c:pt idx="3060">
                  <c:v>310.8</c:v>
                </c:pt>
                <c:pt idx="3061">
                  <c:v>310.89999999999998</c:v>
                </c:pt>
                <c:pt idx="3062">
                  <c:v>311</c:v>
                </c:pt>
                <c:pt idx="3063">
                  <c:v>311.10000000000002</c:v>
                </c:pt>
                <c:pt idx="3064">
                  <c:v>311.2</c:v>
                </c:pt>
                <c:pt idx="3065">
                  <c:v>311.3</c:v>
                </c:pt>
                <c:pt idx="3066">
                  <c:v>311.39999999999998</c:v>
                </c:pt>
                <c:pt idx="3067">
                  <c:v>311.5</c:v>
                </c:pt>
                <c:pt idx="3068">
                  <c:v>311.60000000000002</c:v>
                </c:pt>
                <c:pt idx="3069">
                  <c:v>311.7</c:v>
                </c:pt>
                <c:pt idx="3070">
                  <c:v>311.8</c:v>
                </c:pt>
                <c:pt idx="3071">
                  <c:v>311.89999999999998</c:v>
                </c:pt>
                <c:pt idx="3072">
                  <c:v>312</c:v>
                </c:pt>
                <c:pt idx="3073">
                  <c:v>312.10000000000002</c:v>
                </c:pt>
                <c:pt idx="3074">
                  <c:v>312.2</c:v>
                </c:pt>
                <c:pt idx="3075">
                  <c:v>312.3</c:v>
                </c:pt>
                <c:pt idx="3076">
                  <c:v>312.39999999999998</c:v>
                </c:pt>
                <c:pt idx="3077">
                  <c:v>312.5</c:v>
                </c:pt>
                <c:pt idx="3078">
                  <c:v>312.60000000000002</c:v>
                </c:pt>
                <c:pt idx="3079">
                  <c:v>312.7</c:v>
                </c:pt>
                <c:pt idx="3080">
                  <c:v>312.8</c:v>
                </c:pt>
                <c:pt idx="3081">
                  <c:v>312.89999999999998</c:v>
                </c:pt>
                <c:pt idx="3082">
                  <c:v>313</c:v>
                </c:pt>
                <c:pt idx="3083">
                  <c:v>313.10000000000002</c:v>
                </c:pt>
                <c:pt idx="3084">
                  <c:v>313.2</c:v>
                </c:pt>
                <c:pt idx="3085">
                  <c:v>313.3</c:v>
                </c:pt>
                <c:pt idx="3086">
                  <c:v>313.39999999999998</c:v>
                </c:pt>
                <c:pt idx="3087">
                  <c:v>313.5</c:v>
                </c:pt>
                <c:pt idx="3088">
                  <c:v>313.60000000000002</c:v>
                </c:pt>
                <c:pt idx="3089">
                  <c:v>313.7</c:v>
                </c:pt>
                <c:pt idx="3090">
                  <c:v>313.8</c:v>
                </c:pt>
                <c:pt idx="3091">
                  <c:v>313.89999999999998</c:v>
                </c:pt>
                <c:pt idx="3092">
                  <c:v>314</c:v>
                </c:pt>
                <c:pt idx="3093">
                  <c:v>314.10000000000002</c:v>
                </c:pt>
                <c:pt idx="3094">
                  <c:v>314.2</c:v>
                </c:pt>
                <c:pt idx="3095">
                  <c:v>314.3</c:v>
                </c:pt>
                <c:pt idx="3096">
                  <c:v>314.39999999999998</c:v>
                </c:pt>
                <c:pt idx="3097">
                  <c:v>314.5</c:v>
                </c:pt>
                <c:pt idx="3098">
                  <c:v>314.60000000000002</c:v>
                </c:pt>
                <c:pt idx="3099">
                  <c:v>314.7</c:v>
                </c:pt>
                <c:pt idx="3100">
                  <c:v>314.8</c:v>
                </c:pt>
                <c:pt idx="3101">
                  <c:v>314.89999999999998</c:v>
                </c:pt>
                <c:pt idx="3102">
                  <c:v>315</c:v>
                </c:pt>
                <c:pt idx="3103">
                  <c:v>315.10000000000002</c:v>
                </c:pt>
                <c:pt idx="3104">
                  <c:v>315.2</c:v>
                </c:pt>
                <c:pt idx="3105">
                  <c:v>315.3</c:v>
                </c:pt>
                <c:pt idx="3106">
                  <c:v>315.39999999999998</c:v>
                </c:pt>
                <c:pt idx="3107">
                  <c:v>315.5</c:v>
                </c:pt>
                <c:pt idx="3108">
                  <c:v>315.60000000000002</c:v>
                </c:pt>
                <c:pt idx="3109">
                  <c:v>315.7</c:v>
                </c:pt>
                <c:pt idx="3110">
                  <c:v>315.8</c:v>
                </c:pt>
                <c:pt idx="3111">
                  <c:v>315.89999999999998</c:v>
                </c:pt>
                <c:pt idx="3112">
                  <c:v>316</c:v>
                </c:pt>
                <c:pt idx="3113">
                  <c:v>316.10000000000002</c:v>
                </c:pt>
                <c:pt idx="3114">
                  <c:v>316.2</c:v>
                </c:pt>
                <c:pt idx="3115">
                  <c:v>316.3</c:v>
                </c:pt>
                <c:pt idx="3116">
                  <c:v>316.39999999999998</c:v>
                </c:pt>
                <c:pt idx="3117">
                  <c:v>316.5</c:v>
                </c:pt>
                <c:pt idx="3118">
                  <c:v>316.60000000000002</c:v>
                </c:pt>
                <c:pt idx="3119">
                  <c:v>316.7</c:v>
                </c:pt>
                <c:pt idx="3120">
                  <c:v>316.8</c:v>
                </c:pt>
                <c:pt idx="3121">
                  <c:v>316.89999999999998</c:v>
                </c:pt>
                <c:pt idx="3122">
                  <c:v>317</c:v>
                </c:pt>
                <c:pt idx="3123">
                  <c:v>317.10000000000002</c:v>
                </c:pt>
                <c:pt idx="3124">
                  <c:v>317.2</c:v>
                </c:pt>
                <c:pt idx="3125">
                  <c:v>317.3</c:v>
                </c:pt>
                <c:pt idx="3126">
                  <c:v>317.39999999999998</c:v>
                </c:pt>
                <c:pt idx="3127">
                  <c:v>317.5</c:v>
                </c:pt>
                <c:pt idx="3128">
                  <c:v>317.60000000000002</c:v>
                </c:pt>
                <c:pt idx="3129">
                  <c:v>317.7</c:v>
                </c:pt>
                <c:pt idx="3130">
                  <c:v>317.8</c:v>
                </c:pt>
                <c:pt idx="3131">
                  <c:v>317.89999999999998</c:v>
                </c:pt>
                <c:pt idx="3132">
                  <c:v>318</c:v>
                </c:pt>
                <c:pt idx="3133">
                  <c:v>318.10000000000002</c:v>
                </c:pt>
                <c:pt idx="3134">
                  <c:v>318.2</c:v>
                </c:pt>
                <c:pt idx="3135">
                  <c:v>318.3</c:v>
                </c:pt>
                <c:pt idx="3136">
                  <c:v>318.39999999999998</c:v>
                </c:pt>
                <c:pt idx="3137">
                  <c:v>318.5</c:v>
                </c:pt>
                <c:pt idx="3138">
                  <c:v>318.60000000000002</c:v>
                </c:pt>
                <c:pt idx="3139">
                  <c:v>318.7</c:v>
                </c:pt>
                <c:pt idx="3140">
                  <c:v>318.8</c:v>
                </c:pt>
                <c:pt idx="3141">
                  <c:v>318.89999999999998</c:v>
                </c:pt>
                <c:pt idx="3142">
                  <c:v>319</c:v>
                </c:pt>
                <c:pt idx="3143">
                  <c:v>319.10000000000002</c:v>
                </c:pt>
                <c:pt idx="3144">
                  <c:v>319.2</c:v>
                </c:pt>
                <c:pt idx="3145">
                  <c:v>319.3</c:v>
                </c:pt>
                <c:pt idx="3146">
                  <c:v>319.39999999999998</c:v>
                </c:pt>
                <c:pt idx="3147">
                  <c:v>319.5</c:v>
                </c:pt>
                <c:pt idx="3148">
                  <c:v>319.60000000000002</c:v>
                </c:pt>
                <c:pt idx="3149">
                  <c:v>319.7</c:v>
                </c:pt>
                <c:pt idx="3150">
                  <c:v>319.8</c:v>
                </c:pt>
                <c:pt idx="3151">
                  <c:v>319.89999999999998</c:v>
                </c:pt>
                <c:pt idx="3152">
                  <c:v>320</c:v>
                </c:pt>
                <c:pt idx="3153">
                  <c:v>320.10000000000002</c:v>
                </c:pt>
                <c:pt idx="3154">
                  <c:v>320.2</c:v>
                </c:pt>
                <c:pt idx="3155">
                  <c:v>320.3</c:v>
                </c:pt>
                <c:pt idx="3156">
                  <c:v>320.39999999999998</c:v>
                </c:pt>
                <c:pt idx="3157">
                  <c:v>320.5</c:v>
                </c:pt>
                <c:pt idx="3158">
                  <c:v>320.60000000000002</c:v>
                </c:pt>
                <c:pt idx="3159">
                  <c:v>320.7</c:v>
                </c:pt>
                <c:pt idx="3160">
                  <c:v>320.8</c:v>
                </c:pt>
                <c:pt idx="3161">
                  <c:v>320.89999999999998</c:v>
                </c:pt>
                <c:pt idx="3162">
                  <c:v>321</c:v>
                </c:pt>
                <c:pt idx="3163">
                  <c:v>321.10000000000002</c:v>
                </c:pt>
                <c:pt idx="3164">
                  <c:v>321.2</c:v>
                </c:pt>
                <c:pt idx="3165">
                  <c:v>321.3</c:v>
                </c:pt>
                <c:pt idx="3166">
                  <c:v>321.39999999999998</c:v>
                </c:pt>
                <c:pt idx="3167">
                  <c:v>321.5</c:v>
                </c:pt>
                <c:pt idx="3168">
                  <c:v>321.60000000000002</c:v>
                </c:pt>
                <c:pt idx="3169">
                  <c:v>321.7</c:v>
                </c:pt>
                <c:pt idx="3170">
                  <c:v>321.8</c:v>
                </c:pt>
                <c:pt idx="3171">
                  <c:v>321.89999999999998</c:v>
                </c:pt>
                <c:pt idx="3172">
                  <c:v>322</c:v>
                </c:pt>
                <c:pt idx="3173">
                  <c:v>322.10000000000002</c:v>
                </c:pt>
                <c:pt idx="3174">
                  <c:v>322.2</c:v>
                </c:pt>
                <c:pt idx="3175">
                  <c:v>322.3</c:v>
                </c:pt>
                <c:pt idx="3176">
                  <c:v>322.39999999999998</c:v>
                </c:pt>
                <c:pt idx="3177">
                  <c:v>322.5</c:v>
                </c:pt>
                <c:pt idx="3178">
                  <c:v>322.60000000000002</c:v>
                </c:pt>
                <c:pt idx="3179">
                  <c:v>322.7</c:v>
                </c:pt>
                <c:pt idx="3180">
                  <c:v>322.8</c:v>
                </c:pt>
                <c:pt idx="3181">
                  <c:v>322.89999999999998</c:v>
                </c:pt>
                <c:pt idx="3182">
                  <c:v>323</c:v>
                </c:pt>
                <c:pt idx="3183">
                  <c:v>323.10000000000002</c:v>
                </c:pt>
                <c:pt idx="3184">
                  <c:v>323.2</c:v>
                </c:pt>
                <c:pt idx="3185">
                  <c:v>323.3</c:v>
                </c:pt>
                <c:pt idx="3186">
                  <c:v>323.39999999999998</c:v>
                </c:pt>
                <c:pt idx="3187">
                  <c:v>323.5</c:v>
                </c:pt>
                <c:pt idx="3188">
                  <c:v>323.60000000000002</c:v>
                </c:pt>
                <c:pt idx="3189">
                  <c:v>323.7</c:v>
                </c:pt>
                <c:pt idx="3190">
                  <c:v>323.8</c:v>
                </c:pt>
                <c:pt idx="3191">
                  <c:v>323.89999999999998</c:v>
                </c:pt>
                <c:pt idx="3192">
                  <c:v>324</c:v>
                </c:pt>
                <c:pt idx="3193">
                  <c:v>324.10000000000002</c:v>
                </c:pt>
                <c:pt idx="3194">
                  <c:v>324.2</c:v>
                </c:pt>
                <c:pt idx="3195">
                  <c:v>324.3</c:v>
                </c:pt>
                <c:pt idx="3196">
                  <c:v>324.39999999999998</c:v>
                </c:pt>
                <c:pt idx="3197">
                  <c:v>324.5</c:v>
                </c:pt>
                <c:pt idx="3198">
                  <c:v>324.60000000000002</c:v>
                </c:pt>
                <c:pt idx="3199">
                  <c:v>324.7</c:v>
                </c:pt>
                <c:pt idx="3200">
                  <c:v>324.8</c:v>
                </c:pt>
                <c:pt idx="3201">
                  <c:v>324.89999999999998</c:v>
                </c:pt>
                <c:pt idx="3202">
                  <c:v>325</c:v>
                </c:pt>
                <c:pt idx="3203">
                  <c:v>325.10000000000002</c:v>
                </c:pt>
                <c:pt idx="3204">
                  <c:v>325.2</c:v>
                </c:pt>
                <c:pt idx="3205">
                  <c:v>325.3</c:v>
                </c:pt>
                <c:pt idx="3206">
                  <c:v>325.39999999999998</c:v>
                </c:pt>
                <c:pt idx="3207">
                  <c:v>325.5</c:v>
                </c:pt>
                <c:pt idx="3208">
                  <c:v>325.60000000000002</c:v>
                </c:pt>
              </c:numCache>
            </c:numRef>
          </c:yVal>
          <c:smooth val="1"/>
          <c:extLst>
            <c:ext xmlns:c16="http://schemas.microsoft.com/office/drawing/2014/chart" uri="{C3380CC4-5D6E-409C-BE32-E72D297353CC}">
              <c16:uniqueId val="{00000003-CF6C-4FEB-A281-C81FCF8DF43B}"/>
            </c:ext>
          </c:extLst>
        </c:ser>
        <c:ser>
          <c:idx val="12"/>
          <c:order val="4"/>
          <c:tx>
            <c:strRef>
              <c:f>'63G_24'!$S$1</c:f>
              <c:strCache>
                <c:ptCount val="1"/>
                <c:pt idx="0">
                  <c:v>2019-2020</c:v>
                </c:pt>
              </c:strCache>
            </c:strRef>
          </c:tx>
          <c:spPr>
            <a:ln w="12700" cap="rnd">
              <a:solidFill>
                <a:schemeClr val="accent4">
                  <a:lumMod val="75000"/>
                </a:schemeClr>
              </a:solidFill>
              <a:round/>
            </a:ln>
            <a:effectLst/>
          </c:spPr>
          <c:marker>
            <c:symbol val="none"/>
          </c:marker>
          <c:xVal>
            <c:numRef>
              <c:f>'63G_24'!$S$2:$S$3210</c:f>
              <c:numCache>
                <c:formatCode>General</c:formatCode>
                <c:ptCount val="3209"/>
                <c:pt idx="2">
                  <c:v>-0.78</c:v>
                </c:pt>
                <c:pt idx="3">
                  <c:v>-0.88000000000000012</c:v>
                </c:pt>
                <c:pt idx="4">
                  <c:v>-1.1199999999999999</c:v>
                </c:pt>
                <c:pt idx="5">
                  <c:v>-1.18</c:v>
                </c:pt>
                <c:pt idx="6">
                  <c:v>-0.74</c:v>
                </c:pt>
                <c:pt idx="7">
                  <c:v>-0.59999999999999987</c:v>
                </c:pt>
                <c:pt idx="8">
                  <c:v>-0.51999999999999991</c:v>
                </c:pt>
                <c:pt idx="9">
                  <c:v>-0.39999999999999991</c:v>
                </c:pt>
                <c:pt idx="10">
                  <c:v>-0.5</c:v>
                </c:pt>
                <c:pt idx="11">
                  <c:v>-0.88000000000000012</c:v>
                </c:pt>
                <c:pt idx="12">
                  <c:v>-1.08</c:v>
                </c:pt>
                <c:pt idx="13">
                  <c:v>-1.1000000000000001</c:v>
                </c:pt>
                <c:pt idx="14">
                  <c:v>-1.18</c:v>
                </c:pt>
                <c:pt idx="15">
                  <c:v>-1.2599999999999998</c:v>
                </c:pt>
                <c:pt idx="16">
                  <c:v>-1.22</c:v>
                </c:pt>
                <c:pt idx="17">
                  <c:v>-1.2</c:v>
                </c:pt>
                <c:pt idx="18">
                  <c:v>-1.44</c:v>
                </c:pt>
                <c:pt idx="19">
                  <c:v>-1.3599999999999999</c:v>
                </c:pt>
                <c:pt idx="20">
                  <c:v>-1.56</c:v>
                </c:pt>
                <c:pt idx="21">
                  <c:v>-1.7399999999999998</c:v>
                </c:pt>
                <c:pt idx="22">
                  <c:v>-2.0999999999999996</c:v>
                </c:pt>
                <c:pt idx="23">
                  <c:v>-1.92</c:v>
                </c:pt>
                <c:pt idx="24">
                  <c:v>-2.2399999999999998</c:v>
                </c:pt>
                <c:pt idx="25">
                  <c:v>-2.1399999999999997</c:v>
                </c:pt>
                <c:pt idx="26">
                  <c:v>-2.2199999999999998</c:v>
                </c:pt>
                <c:pt idx="27">
                  <c:v>-2.14</c:v>
                </c:pt>
                <c:pt idx="28">
                  <c:v>-2.2399999999999998</c:v>
                </c:pt>
                <c:pt idx="29">
                  <c:v>-2.2600000000000002</c:v>
                </c:pt>
                <c:pt idx="30">
                  <c:v>-2.3400000000000003</c:v>
                </c:pt>
                <c:pt idx="31">
                  <c:v>-2.2600000000000002</c:v>
                </c:pt>
                <c:pt idx="32">
                  <c:v>-2.16</c:v>
                </c:pt>
                <c:pt idx="33">
                  <c:v>-2.38</c:v>
                </c:pt>
                <c:pt idx="34">
                  <c:v>-2.36</c:v>
                </c:pt>
                <c:pt idx="35">
                  <c:v>-2.2399999999999998</c:v>
                </c:pt>
                <c:pt idx="36">
                  <c:v>-2.2199999999999998</c:v>
                </c:pt>
                <c:pt idx="37">
                  <c:v>-2.2999999999999998</c:v>
                </c:pt>
                <c:pt idx="38">
                  <c:v>-2.2800000000000002</c:v>
                </c:pt>
                <c:pt idx="39">
                  <c:v>-2.54</c:v>
                </c:pt>
                <c:pt idx="40">
                  <c:v>-2.8</c:v>
                </c:pt>
                <c:pt idx="41">
                  <c:v>-3.2800000000000002</c:v>
                </c:pt>
                <c:pt idx="42">
                  <c:v>-2.94</c:v>
                </c:pt>
                <c:pt idx="43">
                  <c:v>-2.8599999999999994</c:v>
                </c:pt>
                <c:pt idx="44">
                  <c:v>-2.3600000000000003</c:v>
                </c:pt>
                <c:pt idx="45">
                  <c:v>-2.1799999999999997</c:v>
                </c:pt>
                <c:pt idx="46">
                  <c:v>-1.48</c:v>
                </c:pt>
                <c:pt idx="47">
                  <c:v>-2.04</c:v>
                </c:pt>
                <c:pt idx="48">
                  <c:v>-2.0400000000000005</c:v>
                </c:pt>
                <c:pt idx="49">
                  <c:v>-2.2000000000000002</c:v>
                </c:pt>
                <c:pt idx="50">
                  <c:v>-2.12</c:v>
                </c:pt>
                <c:pt idx="51">
                  <c:v>-2.4200000000000004</c:v>
                </c:pt>
                <c:pt idx="52">
                  <c:v>-2.16</c:v>
                </c:pt>
                <c:pt idx="53">
                  <c:v>-2.4199999999999995</c:v>
                </c:pt>
                <c:pt idx="54">
                  <c:v>-3.04</c:v>
                </c:pt>
                <c:pt idx="55">
                  <c:v>-3.9</c:v>
                </c:pt>
                <c:pt idx="56">
                  <c:v>-4.2799999999999994</c:v>
                </c:pt>
                <c:pt idx="57">
                  <c:v>-4.72</c:v>
                </c:pt>
                <c:pt idx="58">
                  <c:v>-5.0400000000000009</c:v>
                </c:pt>
                <c:pt idx="59">
                  <c:v>-5.0999999999999996</c:v>
                </c:pt>
                <c:pt idx="60">
                  <c:v>-5.12</c:v>
                </c:pt>
                <c:pt idx="61">
                  <c:v>-5.3599999999999994</c:v>
                </c:pt>
                <c:pt idx="62">
                  <c:v>-5.62</c:v>
                </c:pt>
                <c:pt idx="63">
                  <c:v>-5.5400000000000009</c:v>
                </c:pt>
                <c:pt idx="64">
                  <c:v>-5.4600000000000009</c:v>
                </c:pt>
                <c:pt idx="65">
                  <c:v>-5.24</c:v>
                </c:pt>
                <c:pt idx="66">
                  <c:v>-5.12</c:v>
                </c:pt>
                <c:pt idx="67">
                  <c:v>-4.9000000000000004</c:v>
                </c:pt>
                <c:pt idx="68">
                  <c:v>-4.6399999999999988</c:v>
                </c:pt>
                <c:pt idx="69">
                  <c:v>-4.1800000000000006</c:v>
                </c:pt>
                <c:pt idx="70">
                  <c:v>-3.66</c:v>
                </c:pt>
                <c:pt idx="71">
                  <c:v>-3.28</c:v>
                </c:pt>
                <c:pt idx="72">
                  <c:v>-2.7399999999999998</c:v>
                </c:pt>
                <c:pt idx="73">
                  <c:v>-2.52</c:v>
                </c:pt>
                <c:pt idx="74">
                  <c:v>-2.0799999999999996</c:v>
                </c:pt>
                <c:pt idx="75">
                  <c:v>-2.1</c:v>
                </c:pt>
                <c:pt idx="76">
                  <c:v>-1.8000000000000003</c:v>
                </c:pt>
                <c:pt idx="77">
                  <c:v>-1.2399999999999998</c:v>
                </c:pt>
                <c:pt idx="78">
                  <c:v>-0.93999999999999984</c:v>
                </c:pt>
                <c:pt idx="79">
                  <c:v>-0.91999999999999993</c:v>
                </c:pt>
                <c:pt idx="80">
                  <c:v>-0.49999999999999967</c:v>
                </c:pt>
                <c:pt idx="81">
                  <c:v>-0.35999999999999943</c:v>
                </c:pt>
                <c:pt idx="82">
                  <c:v>-0.67999999999999972</c:v>
                </c:pt>
                <c:pt idx="83">
                  <c:v>-0.27999999999999969</c:v>
                </c:pt>
                <c:pt idx="84">
                  <c:v>-9.9999999999999645E-2</c:v>
                </c:pt>
                <c:pt idx="85">
                  <c:v>-0.18000000000000008</c:v>
                </c:pt>
                <c:pt idx="86">
                  <c:v>-6.0000000000000497E-2</c:v>
                </c:pt>
                <c:pt idx="87">
                  <c:v>0.21999999999999958</c:v>
                </c:pt>
                <c:pt idx="88">
                  <c:v>9.9999999999999645E-2</c:v>
                </c:pt>
                <c:pt idx="89">
                  <c:v>0.29999999999999966</c:v>
                </c:pt>
                <c:pt idx="90">
                  <c:v>0.61999999999999988</c:v>
                </c:pt>
                <c:pt idx="91">
                  <c:v>0.74000000000000021</c:v>
                </c:pt>
                <c:pt idx="92">
                  <c:v>0.74000000000000021</c:v>
                </c:pt>
                <c:pt idx="93">
                  <c:v>0.66000000000000014</c:v>
                </c:pt>
                <c:pt idx="94">
                  <c:v>0.56000000000000016</c:v>
                </c:pt>
                <c:pt idx="95">
                  <c:v>0.41999999999999993</c:v>
                </c:pt>
                <c:pt idx="96">
                  <c:v>0.35999999999999976</c:v>
                </c:pt>
                <c:pt idx="97">
                  <c:v>-8.0000000000000432E-2</c:v>
                </c:pt>
                <c:pt idx="98">
                  <c:v>-0.28000000000000058</c:v>
                </c:pt>
                <c:pt idx="99">
                  <c:v>-0.70000000000000051</c:v>
                </c:pt>
                <c:pt idx="100">
                  <c:v>-1.0800000000000003</c:v>
                </c:pt>
                <c:pt idx="101">
                  <c:v>-1.3800000000000001</c:v>
                </c:pt>
                <c:pt idx="102">
                  <c:v>-1.0799999999999998</c:v>
                </c:pt>
                <c:pt idx="103">
                  <c:v>-0.93999999999999972</c:v>
                </c:pt>
                <c:pt idx="104">
                  <c:v>-0.83999999999999986</c:v>
                </c:pt>
                <c:pt idx="105">
                  <c:v>-1</c:v>
                </c:pt>
                <c:pt idx="106">
                  <c:v>-1</c:v>
                </c:pt>
                <c:pt idx="107">
                  <c:v>-1.28</c:v>
                </c:pt>
                <c:pt idx="108">
                  <c:v>-1.7</c:v>
                </c:pt>
                <c:pt idx="109">
                  <c:v>-1.5999999999999999</c:v>
                </c:pt>
                <c:pt idx="110">
                  <c:v>-1.48</c:v>
                </c:pt>
                <c:pt idx="111">
                  <c:v>-1.3599999999999999</c:v>
                </c:pt>
                <c:pt idx="112">
                  <c:v>-1.22</c:v>
                </c:pt>
                <c:pt idx="113">
                  <c:v>-1.26</c:v>
                </c:pt>
                <c:pt idx="114">
                  <c:v>-1.34</c:v>
                </c:pt>
                <c:pt idx="115">
                  <c:v>-1.3</c:v>
                </c:pt>
                <c:pt idx="116">
                  <c:v>-1.7</c:v>
                </c:pt>
                <c:pt idx="117">
                  <c:v>-1.5999999999999999</c:v>
                </c:pt>
                <c:pt idx="118">
                  <c:v>-1.34</c:v>
                </c:pt>
                <c:pt idx="119">
                  <c:v>-1.4600000000000002</c:v>
                </c:pt>
                <c:pt idx="120">
                  <c:v>-1.24</c:v>
                </c:pt>
                <c:pt idx="121">
                  <c:v>-1.06</c:v>
                </c:pt>
                <c:pt idx="122">
                  <c:v>-0.84000000000000019</c:v>
                </c:pt>
                <c:pt idx="123">
                  <c:v>-0.36</c:v>
                </c:pt>
                <c:pt idx="124">
                  <c:v>-8.0000000000000071E-2</c:v>
                </c:pt>
                <c:pt idx="125">
                  <c:v>-0.28000000000000008</c:v>
                </c:pt>
                <c:pt idx="126">
                  <c:v>-0.24000000000000021</c:v>
                </c:pt>
                <c:pt idx="127">
                  <c:v>-0.8</c:v>
                </c:pt>
                <c:pt idx="128">
                  <c:v>-1.4400000000000002</c:v>
                </c:pt>
                <c:pt idx="129">
                  <c:v>-1.94</c:v>
                </c:pt>
                <c:pt idx="130">
                  <c:v>-1.7799999999999998</c:v>
                </c:pt>
                <c:pt idx="131">
                  <c:v>-1.6599999999999997</c:v>
                </c:pt>
                <c:pt idx="132">
                  <c:v>-1.5999999999999999</c:v>
                </c:pt>
                <c:pt idx="133">
                  <c:v>-1.3399999999999994</c:v>
                </c:pt>
                <c:pt idx="134">
                  <c:v>-1.3799999999999997</c:v>
                </c:pt>
                <c:pt idx="135">
                  <c:v>-1.6999999999999997</c:v>
                </c:pt>
                <c:pt idx="136">
                  <c:v>-1.6799999999999997</c:v>
                </c:pt>
                <c:pt idx="137">
                  <c:v>-1.9999999999999996</c:v>
                </c:pt>
                <c:pt idx="138">
                  <c:v>-2.3199999999999998</c:v>
                </c:pt>
                <c:pt idx="139">
                  <c:v>-2.2200000000000002</c:v>
                </c:pt>
                <c:pt idx="140">
                  <c:v>-1.8199999999999998</c:v>
                </c:pt>
                <c:pt idx="141">
                  <c:v>-2.02</c:v>
                </c:pt>
                <c:pt idx="142">
                  <c:v>-1.48</c:v>
                </c:pt>
                <c:pt idx="143">
                  <c:v>-1.06</c:v>
                </c:pt>
                <c:pt idx="144">
                  <c:v>-0.76</c:v>
                </c:pt>
                <c:pt idx="145">
                  <c:v>-1.1000000000000001</c:v>
                </c:pt>
                <c:pt idx="146">
                  <c:v>-0.76</c:v>
                </c:pt>
                <c:pt idx="147">
                  <c:v>-0.85999999999999976</c:v>
                </c:pt>
                <c:pt idx="148">
                  <c:v>-0.87999999999999967</c:v>
                </c:pt>
                <c:pt idx="149">
                  <c:v>-0.95999999999999974</c:v>
                </c:pt>
                <c:pt idx="150">
                  <c:v>-0.63999999999999946</c:v>
                </c:pt>
                <c:pt idx="151">
                  <c:v>-0.97999999999999976</c:v>
                </c:pt>
                <c:pt idx="152">
                  <c:v>-0.97999999999999976</c:v>
                </c:pt>
                <c:pt idx="153">
                  <c:v>-0.82</c:v>
                </c:pt>
                <c:pt idx="154">
                  <c:v>-0.88000000000000012</c:v>
                </c:pt>
                <c:pt idx="155">
                  <c:v>-1.0600000000000005</c:v>
                </c:pt>
                <c:pt idx="156">
                  <c:v>-0.52000000000000024</c:v>
                </c:pt>
                <c:pt idx="157">
                  <c:v>-2.0000000000000639E-2</c:v>
                </c:pt>
                <c:pt idx="158">
                  <c:v>-0.16000000000000014</c:v>
                </c:pt>
                <c:pt idx="159">
                  <c:v>4.0000000000000216E-2</c:v>
                </c:pt>
                <c:pt idx="160">
                  <c:v>0.36000000000000049</c:v>
                </c:pt>
                <c:pt idx="161">
                  <c:v>0.46000000000000052</c:v>
                </c:pt>
                <c:pt idx="162">
                  <c:v>0.24000000000000057</c:v>
                </c:pt>
                <c:pt idx="163">
                  <c:v>0.12000000000000029</c:v>
                </c:pt>
                <c:pt idx="164">
                  <c:v>-0.15999999999999978</c:v>
                </c:pt>
                <c:pt idx="165">
                  <c:v>6.0000000000000143E-2</c:v>
                </c:pt>
                <c:pt idx="166">
                  <c:v>-1.9999999999999928E-2</c:v>
                </c:pt>
                <c:pt idx="167">
                  <c:v>0.26000000000000012</c:v>
                </c:pt>
                <c:pt idx="168">
                  <c:v>0.68</c:v>
                </c:pt>
                <c:pt idx="169">
                  <c:v>1.3</c:v>
                </c:pt>
                <c:pt idx="170">
                  <c:v>1.28</c:v>
                </c:pt>
                <c:pt idx="171">
                  <c:v>0.96000000000000019</c:v>
                </c:pt>
                <c:pt idx="172">
                  <c:v>0.8600000000000001</c:v>
                </c:pt>
                <c:pt idx="173">
                  <c:v>0.80000000000000038</c:v>
                </c:pt>
                <c:pt idx="174">
                  <c:v>0.48000000000000043</c:v>
                </c:pt>
                <c:pt idx="175">
                  <c:v>0.32000000000000028</c:v>
                </c:pt>
                <c:pt idx="176">
                  <c:v>0.7</c:v>
                </c:pt>
                <c:pt idx="177">
                  <c:v>0.58000000000000007</c:v>
                </c:pt>
                <c:pt idx="178">
                  <c:v>0.4599999999999998</c:v>
                </c:pt>
                <c:pt idx="179">
                  <c:v>0.65999999999999981</c:v>
                </c:pt>
                <c:pt idx="180">
                  <c:v>0.85999999999999976</c:v>
                </c:pt>
                <c:pt idx="181">
                  <c:v>0.66000000000000014</c:v>
                </c:pt>
                <c:pt idx="182">
                  <c:v>0.51999999999999991</c:v>
                </c:pt>
                <c:pt idx="183">
                  <c:v>0.44000000000000022</c:v>
                </c:pt>
                <c:pt idx="184">
                  <c:v>1.9999999999999928E-2</c:v>
                </c:pt>
                <c:pt idx="185">
                  <c:v>0.17999999999999972</c:v>
                </c:pt>
                <c:pt idx="186">
                  <c:v>0.15999999999999942</c:v>
                </c:pt>
                <c:pt idx="187">
                  <c:v>0.35999999999999976</c:v>
                </c:pt>
                <c:pt idx="188">
                  <c:v>0.65999999999999948</c:v>
                </c:pt>
                <c:pt idx="189">
                  <c:v>0.7999999999999996</c:v>
                </c:pt>
                <c:pt idx="190">
                  <c:v>0.39999999999999963</c:v>
                </c:pt>
                <c:pt idx="191">
                  <c:v>0.55999999999999961</c:v>
                </c:pt>
                <c:pt idx="192">
                  <c:v>0.47999999999999954</c:v>
                </c:pt>
                <c:pt idx="193">
                  <c:v>3.9999999999999682E-2</c:v>
                </c:pt>
                <c:pt idx="194">
                  <c:v>0.19999999999999946</c:v>
                </c:pt>
                <c:pt idx="195">
                  <c:v>7.9999999999999891E-2</c:v>
                </c:pt>
                <c:pt idx="196">
                  <c:v>-8.0000000000000071E-2</c:v>
                </c:pt>
                <c:pt idx="197">
                  <c:v>-0.3</c:v>
                </c:pt>
                <c:pt idx="198">
                  <c:v>-0.2</c:v>
                </c:pt>
                <c:pt idx="199">
                  <c:v>-0.25999999999999979</c:v>
                </c:pt>
                <c:pt idx="200">
                  <c:v>-0.27999999999999969</c:v>
                </c:pt>
                <c:pt idx="201">
                  <c:v>-0.27999999999999969</c:v>
                </c:pt>
                <c:pt idx="202">
                  <c:v>-0.38000000000000006</c:v>
                </c:pt>
                <c:pt idx="203">
                  <c:v>-0.44000000000000022</c:v>
                </c:pt>
                <c:pt idx="204">
                  <c:v>-0.50000000000000033</c:v>
                </c:pt>
                <c:pt idx="205">
                  <c:v>-0.42000000000000065</c:v>
                </c:pt>
                <c:pt idx="206">
                  <c:v>-0.46000000000000052</c:v>
                </c:pt>
                <c:pt idx="207">
                  <c:v>-0.20000000000000034</c:v>
                </c:pt>
                <c:pt idx="208">
                  <c:v>3.9999999999999855E-2</c:v>
                </c:pt>
                <c:pt idx="209">
                  <c:v>0.1</c:v>
                </c:pt>
                <c:pt idx="210">
                  <c:v>-5.999999999999979E-2</c:v>
                </c:pt>
                <c:pt idx="211">
                  <c:v>0.14000000000000021</c:v>
                </c:pt>
                <c:pt idx="212">
                  <c:v>2.0000000000000285E-2</c:v>
                </c:pt>
                <c:pt idx="213">
                  <c:v>-0.13999999999999985</c:v>
                </c:pt>
                <c:pt idx="214">
                  <c:v>-0.21999999999999992</c:v>
                </c:pt>
                <c:pt idx="215">
                  <c:v>-6.0000000000000143E-2</c:v>
                </c:pt>
                <c:pt idx="216">
                  <c:v>-0.46000000000000013</c:v>
                </c:pt>
                <c:pt idx="217">
                  <c:v>-0.4</c:v>
                </c:pt>
                <c:pt idx="218">
                  <c:v>-0.55999999999999983</c:v>
                </c:pt>
                <c:pt idx="219">
                  <c:v>-0.8</c:v>
                </c:pt>
                <c:pt idx="220">
                  <c:v>-1.0399999999999998</c:v>
                </c:pt>
                <c:pt idx="221">
                  <c:v>-0.6399999999999999</c:v>
                </c:pt>
                <c:pt idx="222">
                  <c:v>-0.46000000000000013</c:v>
                </c:pt>
                <c:pt idx="223">
                  <c:v>-0.34000000000000019</c:v>
                </c:pt>
                <c:pt idx="224">
                  <c:v>-6.0000000000000143E-2</c:v>
                </c:pt>
                <c:pt idx="225">
                  <c:v>7.999999999999971E-2</c:v>
                </c:pt>
                <c:pt idx="226">
                  <c:v>-0.1600000000000005</c:v>
                </c:pt>
                <c:pt idx="227">
                  <c:v>-0.56000000000000028</c:v>
                </c:pt>
                <c:pt idx="228">
                  <c:v>-0.62000000000000011</c:v>
                </c:pt>
                <c:pt idx="229">
                  <c:v>-0.47999999999999987</c:v>
                </c:pt>
                <c:pt idx="230">
                  <c:v>-0.79999999999999982</c:v>
                </c:pt>
                <c:pt idx="231">
                  <c:v>-0.8999999999999998</c:v>
                </c:pt>
                <c:pt idx="232">
                  <c:v>-0.72</c:v>
                </c:pt>
                <c:pt idx="233">
                  <c:v>-0.54</c:v>
                </c:pt>
                <c:pt idx="234">
                  <c:v>-0.71999999999999975</c:v>
                </c:pt>
                <c:pt idx="235">
                  <c:v>-0.3999999999999998</c:v>
                </c:pt>
                <c:pt idx="236">
                  <c:v>-5.9999999999999609E-2</c:v>
                </c:pt>
                <c:pt idx="237">
                  <c:v>-9.9999999999999464E-2</c:v>
                </c:pt>
                <c:pt idx="238">
                  <c:v>-0.45999999999999941</c:v>
                </c:pt>
                <c:pt idx="239">
                  <c:v>-0.77999999999999969</c:v>
                </c:pt>
                <c:pt idx="240">
                  <c:v>-0.63999999999999946</c:v>
                </c:pt>
                <c:pt idx="241">
                  <c:v>-1.0199999999999996</c:v>
                </c:pt>
                <c:pt idx="242">
                  <c:v>-0.77999999999999969</c:v>
                </c:pt>
                <c:pt idx="243">
                  <c:v>-0.6</c:v>
                </c:pt>
                <c:pt idx="244">
                  <c:v>-8.0000000000000071E-2</c:v>
                </c:pt>
                <c:pt idx="245">
                  <c:v>-0.12000000000000029</c:v>
                </c:pt>
                <c:pt idx="246">
                  <c:v>-0.16000000000000014</c:v>
                </c:pt>
                <c:pt idx="247">
                  <c:v>-0.52000000000000024</c:v>
                </c:pt>
                <c:pt idx="248">
                  <c:v>-6.0000000000000143E-2</c:v>
                </c:pt>
                <c:pt idx="249">
                  <c:v>-3.9999999999999855E-2</c:v>
                </c:pt>
                <c:pt idx="250">
                  <c:v>-8.0000000000000071E-2</c:v>
                </c:pt>
                <c:pt idx="251">
                  <c:v>0.11999999999999993</c:v>
                </c:pt>
                <c:pt idx="252">
                  <c:v>0.4</c:v>
                </c:pt>
                <c:pt idx="253">
                  <c:v>3.9999999999999855E-2</c:v>
                </c:pt>
                <c:pt idx="254">
                  <c:v>-2.0000000000000285E-2</c:v>
                </c:pt>
                <c:pt idx="255">
                  <c:v>0.1</c:v>
                </c:pt>
                <c:pt idx="256">
                  <c:v>-0.11999999999999993</c:v>
                </c:pt>
                <c:pt idx="257">
                  <c:v>-0.21999999999999992</c:v>
                </c:pt>
                <c:pt idx="258">
                  <c:v>-3.9999999999999855E-2</c:v>
                </c:pt>
                <c:pt idx="259">
                  <c:v>-0.17999999999999972</c:v>
                </c:pt>
                <c:pt idx="260">
                  <c:v>-0.21999999999999992</c:v>
                </c:pt>
                <c:pt idx="261">
                  <c:v>0.13999999999999985</c:v>
                </c:pt>
                <c:pt idx="262">
                  <c:v>0.33999999999999986</c:v>
                </c:pt>
                <c:pt idx="263">
                  <c:v>0.6399999999999999</c:v>
                </c:pt>
                <c:pt idx="264">
                  <c:v>0.73999999999999988</c:v>
                </c:pt>
                <c:pt idx="265">
                  <c:v>0.98000000000000009</c:v>
                </c:pt>
                <c:pt idx="266">
                  <c:v>0.90000000000000036</c:v>
                </c:pt>
                <c:pt idx="267">
                  <c:v>1.1600000000000006</c:v>
                </c:pt>
                <c:pt idx="268">
                  <c:v>0.84000000000000052</c:v>
                </c:pt>
                <c:pt idx="269">
                  <c:v>1.4600000000000004</c:v>
                </c:pt>
                <c:pt idx="270">
                  <c:v>1.4200000000000004</c:v>
                </c:pt>
                <c:pt idx="271">
                  <c:v>1.8</c:v>
                </c:pt>
                <c:pt idx="272">
                  <c:v>1.72</c:v>
                </c:pt>
                <c:pt idx="273">
                  <c:v>1.6800000000000002</c:v>
                </c:pt>
                <c:pt idx="274">
                  <c:v>1.4600000000000002</c:v>
                </c:pt>
                <c:pt idx="275">
                  <c:v>1.5000000000000004</c:v>
                </c:pt>
                <c:pt idx="276">
                  <c:v>1.3400000000000005</c:v>
                </c:pt>
                <c:pt idx="277">
                  <c:v>1.4600000000000009</c:v>
                </c:pt>
                <c:pt idx="278">
                  <c:v>1.9000000000000008</c:v>
                </c:pt>
                <c:pt idx="279">
                  <c:v>1.8400000000000005</c:v>
                </c:pt>
                <c:pt idx="280">
                  <c:v>2.1000000000000005</c:v>
                </c:pt>
                <c:pt idx="281">
                  <c:v>2.3400000000000007</c:v>
                </c:pt>
                <c:pt idx="282">
                  <c:v>2.1400000000000006</c:v>
                </c:pt>
                <c:pt idx="283">
                  <c:v>2.1800000000000006</c:v>
                </c:pt>
                <c:pt idx="284">
                  <c:v>2.1000000000000005</c:v>
                </c:pt>
                <c:pt idx="285">
                  <c:v>2.0200000000000005</c:v>
                </c:pt>
                <c:pt idx="286">
                  <c:v>2.08</c:v>
                </c:pt>
                <c:pt idx="287">
                  <c:v>2.1799999999999997</c:v>
                </c:pt>
                <c:pt idx="288">
                  <c:v>1.8999999999999997</c:v>
                </c:pt>
                <c:pt idx="289">
                  <c:v>1.9799999999999998</c:v>
                </c:pt>
                <c:pt idx="290">
                  <c:v>1.8800000000000001</c:v>
                </c:pt>
                <c:pt idx="291">
                  <c:v>1.6600000000000001</c:v>
                </c:pt>
                <c:pt idx="292">
                  <c:v>1.48</c:v>
                </c:pt>
                <c:pt idx="293">
                  <c:v>1.3800000000000001</c:v>
                </c:pt>
                <c:pt idx="294">
                  <c:v>1.28</c:v>
                </c:pt>
                <c:pt idx="295">
                  <c:v>0.77999999999999969</c:v>
                </c:pt>
                <c:pt idx="296">
                  <c:v>0.43999999999999984</c:v>
                </c:pt>
                <c:pt idx="297">
                  <c:v>0.4599999999999998</c:v>
                </c:pt>
                <c:pt idx="298">
                  <c:v>0.39999999999999963</c:v>
                </c:pt>
                <c:pt idx="299">
                  <c:v>0.37999999999999973</c:v>
                </c:pt>
                <c:pt idx="300">
                  <c:v>0.61999999999999988</c:v>
                </c:pt>
                <c:pt idx="301">
                  <c:v>1.2599999999999998</c:v>
                </c:pt>
                <c:pt idx="302">
                  <c:v>1.8399999999999999</c:v>
                </c:pt>
                <c:pt idx="303">
                  <c:v>1.94</c:v>
                </c:pt>
                <c:pt idx="304">
                  <c:v>1.8999999999999997</c:v>
                </c:pt>
                <c:pt idx="305">
                  <c:v>1.7999999999999996</c:v>
                </c:pt>
                <c:pt idx="306">
                  <c:v>0.99999999999999967</c:v>
                </c:pt>
                <c:pt idx="307">
                  <c:v>0.41999999999999993</c:v>
                </c:pt>
                <c:pt idx="308">
                  <c:v>8.0000000000000071E-2</c:v>
                </c:pt>
                <c:pt idx="309">
                  <c:v>-0.11999999999999993</c:v>
                </c:pt>
                <c:pt idx="310">
                  <c:v>-0.1</c:v>
                </c:pt>
                <c:pt idx="311">
                  <c:v>-3.9999999999999855E-2</c:v>
                </c:pt>
                <c:pt idx="312">
                  <c:v>-0.25999999999999979</c:v>
                </c:pt>
                <c:pt idx="313">
                  <c:v>-0.19999999999999965</c:v>
                </c:pt>
                <c:pt idx="314">
                  <c:v>-0.49999999999999967</c:v>
                </c:pt>
                <c:pt idx="315">
                  <c:v>-0.59999999999999964</c:v>
                </c:pt>
                <c:pt idx="316">
                  <c:v>-0.4599999999999998</c:v>
                </c:pt>
                <c:pt idx="317">
                  <c:v>-0.57999999999999974</c:v>
                </c:pt>
                <c:pt idx="318">
                  <c:v>-0.48000000000000009</c:v>
                </c:pt>
                <c:pt idx="319">
                  <c:v>-0.43999999999999984</c:v>
                </c:pt>
                <c:pt idx="320">
                  <c:v>-0.17999999999999972</c:v>
                </c:pt>
                <c:pt idx="321">
                  <c:v>-0.31999999999999995</c:v>
                </c:pt>
                <c:pt idx="322">
                  <c:v>-0.16000000000000014</c:v>
                </c:pt>
                <c:pt idx="323">
                  <c:v>-0.54000000000000026</c:v>
                </c:pt>
                <c:pt idx="324">
                  <c:v>-0.62000000000000033</c:v>
                </c:pt>
                <c:pt idx="325">
                  <c:v>-1.0400000000000005</c:v>
                </c:pt>
                <c:pt idx="326">
                  <c:v>-1.1400000000000006</c:v>
                </c:pt>
                <c:pt idx="327">
                  <c:v>-1.3800000000000008</c:v>
                </c:pt>
                <c:pt idx="328">
                  <c:v>-0.78000000000000047</c:v>
                </c:pt>
                <c:pt idx="329">
                  <c:v>-0.98000000000000009</c:v>
                </c:pt>
                <c:pt idx="330">
                  <c:v>-1.02</c:v>
                </c:pt>
                <c:pt idx="331">
                  <c:v>-0.91999999999999993</c:v>
                </c:pt>
                <c:pt idx="332">
                  <c:v>-1.0399999999999996</c:v>
                </c:pt>
                <c:pt idx="333">
                  <c:v>-1.5400000000000003</c:v>
                </c:pt>
                <c:pt idx="334">
                  <c:v>-1.340000000000001</c:v>
                </c:pt>
                <c:pt idx="335">
                  <c:v>-0.90000000000000069</c:v>
                </c:pt>
                <c:pt idx="336">
                  <c:v>-1.1000000000000008</c:v>
                </c:pt>
                <c:pt idx="337">
                  <c:v>-0.64000000000000123</c:v>
                </c:pt>
                <c:pt idx="338">
                  <c:v>-0.14000000000000057</c:v>
                </c:pt>
                <c:pt idx="339">
                  <c:v>0.11999999999999958</c:v>
                </c:pt>
                <c:pt idx="340">
                  <c:v>1.9999999999999574E-2</c:v>
                </c:pt>
                <c:pt idx="341">
                  <c:v>0.73999999999999988</c:v>
                </c:pt>
                <c:pt idx="342">
                  <c:v>0.62000000000000033</c:v>
                </c:pt>
                <c:pt idx="343">
                  <c:v>0.48000000000000043</c:v>
                </c:pt>
                <c:pt idx="344">
                  <c:v>0.94000000000000061</c:v>
                </c:pt>
                <c:pt idx="345">
                  <c:v>0.92000000000000026</c:v>
                </c:pt>
                <c:pt idx="346">
                  <c:v>0.48000000000000043</c:v>
                </c:pt>
                <c:pt idx="347">
                  <c:v>0.78000000000000047</c:v>
                </c:pt>
                <c:pt idx="348">
                  <c:v>0.84000000000000052</c:v>
                </c:pt>
                <c:pt idx="349">
                  <c:v>0.26000000000000012</c:v>
                </c:pt>
                <c:pt idx="350">
                  <c:v>0.37999999999999973</c:v>
                </c:pt>
                <c:pt idx="351">
                  <c:v>0.67999999999999905</c:v>
                </c:pt>
                <c:pt idx="352">
                  <c:v>0.19999999999999857</c:v>
                </c:pt>
                <c:pt idx="353">
                  <c:v>-4.0000000000001992E-2</c:v>
                </c:pt>
                <c:pt idx="354">
                  <c:v>-0.24000000000000163</c:v>
                </c:pt>
                <c:pt idx="355">
                  <c:v>-0.24000000000000093</c:v>
                </c:pt>
                <c:pt idx="356">
                  <c:v>-0.40000000000000036</c:v>
                </c:pt>
                <c:pt idx="357">
                  <c:v>-0.19999999999999965</c:v>
                </c:pt>
                <c:pt idx="358">
                  <c:v>-0.19999999999999965</c:v>
                </c:pt>
                <c:pt idx="359">
                  <c:v>0.4</c:v>
                </c:pt>
                <c:pt idx="360">
                  <c:v>0.77999999999999969</c:v>
                </c:pt>
                <c:pt idx="361">
                  <c:v>0.67999999999999972</c:v>
                </c:pt>
                <c:pt idx="362">
                  <c:v>0.35999999999999943</c:v>
                </c:pt>
                <c:pt idx="363">
                  <c:v>0.19999999999999929</c:v>
                </c:pt>
                <c:pt idx="364">
                  <c:v>-0.34000000000000058</c:v>
                </c:pt>
                <c:pt idx="365">
                  <c:v>-0.82000000000000028</c:v>
                </c:pt>
                <c:pt idx="366">
                  <c:v>-0.93999999999999984</c:v>
                </c:pt>
                <c:pt idx="367">
                  <c:v>-0.2</c:v>
                </c:pt>
                <c:pt idx="368">
                  <c:v>3.9999999999999855E-2</c:v>
                </c:pt>
                <c:pt idx="369">
                  <c:v>0.56000000000000016</c:v>
                </c:pt>
                <c:pt idx="370">
                  <c:v>0.6399999999999999</c:v>
                </c:pt>
                <c:pt idx="371">
                  <c:v>1.1199999999999997</c:v>
                </c:pt>
                <c:pt idx="372">
                  <c:v>0.6</c:v>
                </c:pt>
                <c:pt idx="373">
                  <c:v>0.62000000000000033</c:v>
                </c:pt>
                <c:pt idx="374">
                  <c:v>0.66000000000000014</c:v>
                </c:pt>
                <c:pt idx="375">
                  <c:v>0.62000000000000033</c:v>
                </c:pt>
                <c:pt idx="376">
                  <c:v>0.44000000000000056</c:v>
                </c:pt>
                <c:pt idx="377">
                  <c:v>0.71999999999999953</c:v>
                </c:pt>
                <c:pt idx="378">
                  <c:v>0.67999999999999972</c:v>
                </c:pt>
                <c:pt idx="379">
                  <c:v>0.76000000000000012</c:v>
                </c:pt>
                <c:pt idx="380">
                  <c:v>0.82000000000000028</c:v>
                </c:pt>
                <c:pt idx="381">
                  <c:v>0.66000000000000014</c:v>
                </c:pt>
                <c:pt idx="382">
                  <c:v>0.68000000000000116</c:v>
                </c:pt>
                <c:pt idx="383">
                  <c:v>0.7000000000000014</c:v>
                </c:pt>
                <c:pt idx="384">
                  <c:v>0.34000000000000058</c:v>
                </c:pt>
                <c:pt idx="385">
                  <c:v>0.2</c:v>
                </c:pt>
                <c:pt idx="386">
                  <c:v>0.15999999999999978</c:v>
                </c:pt>
                <c:pt idx="387">
                  <c:v>-0.22000000000000028</c:v>
                </c:pt>
                <c:pt idx="388">
                  <c:v>-0.22000000000000064</c:v>
                </c:pt>
                <c:pt idx="389">
                  <c:v>-0.24000000000000021</c:v>
                </c:pt>
                <c:pt idx="390">
                  <c:v>-7.999999999999971E-2</c:v>
                </c:pt>
                <c:pt idx="391">
                  <c:v>-0.11999999999999993</c:v>
                </c:pt>
                <c:pt idx="392">
                  <c:v>0.11999999999999958</c:v>
                </c:pt>
                <c:pt idx="393">
                  <c:v>0.18000000000000008</c:v>
                </c:pt>
                <c:pt idx="394">
                  <c:v>0.44000000000000022</c:v>
                </c:pt>
                <c:pt idx="395">
                  <c:v>2.0000000000000285E-2</c:v>
                </c:pt>
                <c:pt idx="396">
                  <c:v>-7.9999999999999363E-2</c:v>
                </c:pt>
                <c:pt idx="397">
                  <c:v>-0.33999999999999914</c:v>
                </c:pt>
                <c:pt idx="398">
                  <c:v>-0.35999999999999976</c:v>
                </c:pt>
                <c:pt idx="399">
                  <c:v>-0.31999999999999995</c:v>
                </c:pt>
                <c:pt idx="400">
                  <c:v>-1.9999999999999928E-2</c:v>
                </c:pt>
                <c:pt idx="401">
                  <c:v>0.33999999999999986</c:v>
                </c:pt>
                <c:pt idx="402">
                  <c:v>0.57999999999999974</c:v>
                </c:pt>
                <c:pt idx="403">
                  <c:v>0.51999999999999991</c:v>
                </c:pt>
                <c:pt idx="404">
                  <c:v>0.2</c:v>
                </c:pt>
                <c:pt idx="405">
                  <c:v>0.33999999999999986</c:v>
                </c:pt>
                <c:pt idx="406">
                  <c:v>0.1</c:v>
                </c:pt>
                <c:pt idx="407">
                  <c:v>0.26000000000000012</c:v>
                </c:pt>
                <c:pt idx="408">
                  <c:v>0.51999999999999991</c:v>
                </c:pt>
                <c:pt idx="409">
                  <c:v>1</c:v>
                </c:pt>
                <c:pt idx="410">
                  <c:v>1.02</c:v>
                </c:pt>
                <c:pt idx="411">
                  <c:v>1.3599999999999999</c:v>
                </c:pt>
                <c:pt idx="412">
                  <c:v>1.2799999999999998</c:v>
                </c:pt>
                <c:pt idx="413">
                  <c:v>0.73999999999999988</c:v>
                </c:pt>
                <c:pt idx="414">
                  <c:v>-0.12000000000000029</c:v>
                </c:pt>
                <c:pt idx="415">
                  <c:v>-0.54000000000000026</c:v>
                </c:pt>
                <c:pt idx="416">
                  <c:v>-0.54000000000000026</c:v>
                </c:pt>
                <c:pt idx="417">
                  <c:v>-0.74000000000000021</c:v>
                </c:pt>
                <c:pt idx="418">
                  <c:v>-0.30000000000000038</c:v>
                </c:pt>
                <c:pt idx="419">
                  <c:v>7.999999999999971E-2</c:v>
                </c:pt>
                <c:pt idx="420">
                  <c:v>0.4599999999999998</c:v>
                </c:pt>
                <c:pt idx="421">
                  <c:v>0.11999999999999993</c:v>
                </c:pt>
                <c:pt idx="422">
                  <c:v>0.31999999999999995</c:v>
                </c:pt>
                <c:pt idx="423">
                  <c:v>0.42000000000000026</c:v>
                </c:pt>
                <c:pt idx="424">
                  <c:v>0.48000000000000043</c:v>
                </c:pt>
                <c:pt idx="425">
                  <c:v>0.1600000000000005</c:v>
                </c:pt>
                <c:pt idx="426">
                  <c:v>0.22000000000000064</c:v>
                </c:pt>
                <c:pt idx="427">
                  <c:v>2.0000000000000639E-2</c:v>
                </c:pt>
                <c:pt idx="428">
                  <c:v>-0.3999999999999993</c:v>
                </c:pt>
                <c:pt idx="429">
                  <c:v>-0.4399999999999995</c:v>
                </c:pt>
                <c:pt idx="430">
                  <c:v>-0.33999999999999986</c:v>
                </c:pt>
                <c:pt idx="431">
                  <c:v>-0.14000000000000021</c:v>
                </c:pt>
                <c:pt idx="432">
                  <c:v>-6.0000000000000497E-2</c:v>
                </c:pt>
                <c:pt idx="433">
                  <c:v>-2.0000000000000639E-2</c:v>
                </c:pt>
                <c:pt idx="434">
                  <c:v>5.999999999999979E-2</c:v>
                </c:pt>
                <c:pt idx="435">
                  <c:v>-0.2</c:v>
                </c:pt>
                <c:pt idx="436">
                  <c:v>-0.46000000000000013</c:v>
                </c:pt>
                <c:pt idx="437">
                  <c:v>-0.23999999999999985</c:v>
                </c:pt>
                <c:pt idx="438">
                  <c:v>6.0000000000000143E-2</c:v>
                </c:pt>
                <c:pt idx="439">
                  <c:v>-0.1</c:v>
                </c:pt>
                <c:pt idx="440">
                  <c:v>0.21999999999999992</c:v>
                </c:pt>
                <c:pt idx="441">
                  <c:v>0.64000000000000024</c:v>
                </c:pt>
                <c:pt idx="442">
                  <c:v>0.8600000000000001</c:v>
                </c:pt>
                <c:pt idx="443">
                  <c:v>0.66000000000000014</c:v>
                </c:pt>
                <c:pt idx="444">
                  <c:v>0.91999999999999993</c:v>
                </c:pt>
                <c:pt idx="445">
                  <c:v>1.02</c:v>
                </c:pt>
                <c:pt idx="446">
                  <c:v>0.72</c:v>
                </c:pt>
                <c:pt idx="447">
                  <c:v>0.2</c:v>
                </c:pt>
                <c:pt idx="448">
                  <c:v>0.11999999999999993</c:v>
                </c:pt>
                <c:pt idx="449">
                  <c:v>1.9999999999999928E-2</c:v>
                </c:pt>
                <c:pt idx="450">
                  <c:v>0.18000000000000008</c:v>
                </c:pt>
                <c:pt idx="451">
                  <c:v>-5.999999999999979E-2</c:v>
                </c:pt>
                <c:pt idx="452">
                  <c:v>-9.9999999999999645E-2</c:v>
                </c:pt>
                <c:pt idx="453">
                  <c:v>0.1600000000000005</c:v>
                </c:pt>
                <c:pt idx="454">
                  <c:v>-0.15999999999999942</c:v>
                </c:pt>
                <c:pt idx="455">
                  <c:v>-0.47999999999999937</c:v>
                </c:pt>
                <c:pt idx="456">
                  <c:v>-0.31999999999999956</c:v>
                </c:pt>
                <c:pt idx="457">
                  <c:v>-0.27999999999999969</c:v>
                </c:pt>
                <c:pt idx="458">
                  <c:v>-0.4599999999999998</c:v>
                </c:pt>
                <c:pt idx="459">
                  <c:v>-0.15999999999999978</c:v>
                </c:pt>
                <c:pt idx="460">
                  <c:v>-0.13999999999999985</c:v>
                </c:pt>
                <c:pt idx="461">
                  <c:v>-0.33999999999999986</c:v>
                </c:pt>
                <c:pt idx="462">
                  <c:v>-0.3</c:v>
                </c:pt>
                <c:pt idx="463">
                  <c:v>-0.26000000000000012</c:v>
                </c:pt>
                <c:pt idx="464">
                  <c:v>-6.0000000000000143E-2</c:v>
                </c:pt>
                <c:pt idx="465">
                  <c:v>-4.0000000000000216E-2</c:v>
                </c:pt>
                <c:pt idx="466">
                  <c:v>0.51999999999999957</c:v>
                </c:pt>
                <c:pt idx="467">
                  <c:v>0.4199999999999996</c:v>
                </c:pt>
                <c:pt idx="468">
                  <c:v>0.27999999999999936</c:v>
                </c:pt>
                <c:pt idx="469">
                  <c:v>0.11999999999999922</c:v>
                </c:pt>
                <c:pt idx="470">
                  <c:v>3.9999999999999147E-2</c:v>
                </c:pt>
                <c:pt idx="471">
                  <c:v>-0.2800000000000008</c:v>
                </c:pt>
                <c:pt idx="472">
                  <c:v>-0.2800000000000008</c:v>
                </c:pt>
                <c:pt idx="473">
                  <c:v>-0.32000000000000028</c:v>
                </c:pt>
                <c:pt idx="474">
                  <c:v>-0.4</c:v>
                </c:pt>
                <c:pt idx="475">
                  <c:v>-0.41999999999999993</c:v>
                </c:pt>
                <c:pt idx="476">
                  <c:v>-0.49999999999999967</c:v>
                </c:pt>
                <c:pt idx="477">
                  <c:v>-0.47999999999999937</c:v>
                </c:pt>
                <c:pt idx="478">
                  <c:v>-0.15999999999999978</c:v>
                </c:pt>
                <c:pt idx="479">
                  <c:v>-0.16000000000000014</c:v>
                </c:pt>
                <c:pt idx="480">
                  <c:v>-1.9999999999999928E-2</c:v>
                </c:pt>
                <c:pt idx="481">
                  <c:v>0.2</c:v>
                </c:pt>
                <c:pt idx="482">
                  <c:v>0.51999999999999991</c:v>
                </c:pt>
                <c:pt idx="483">
                  <c:v>0.20000000000000034</c:v>
                </c:pt>
                <c:pt idx="484">
                  <c:v>8.0000000000000779E-2</c:v>
                </c:pt>
                <c:pt idx="485">
                  <c:v>4.000000000000057E-2</c:v>
                </c:pt>
                <c:pt idx="486">
                  <c:v>-0.21999999999999958</c:v>
                </c:pt>
                <c:pt idx="487">
                  <c:v>-0.4799999999999997</c:v>
                </c:pt>
                <c:pt idx="488">
                  <c:v>-0.33999999999999986</c:v>
                </c:pt>
                <c:pt idx="489">
                  <c:v>-6.0000000000000143E-2</c:v>
                </c:pt>
                <c:pt idx="490">
                  <c:v>-0.3</c:v>
                </c:pt>
                <c:pt idx="491">
                  <c:v>-0.4599999999999998</c:v>
                </c:pt>
                <c:pt idx="492">
                  <c:v>-0.73999999999999988</c:v>
                </c:pt>
                <c:pt idx="493">
                  <c:v>-0.65999999999999981</c:v>
                </c:pt>
                <c:pt idx="494">
                  <c:v>-0.93999999999999984</c:v>
                </c:pt>
                <c:pt idx="495">
                  <c:v>-0.58000000000000007</c:v>
                </c:pt>
                <c:pt idx="496">
                  <c:v>-0.64000000000000024</c:v>
                </c:pt>
                <c:pt idx="497">
                  <c:v>-0.38000000000000006</c:v>
                </c:pt>
                <c:pt idx="498">
                  <c:v>-0.46000000000000013</c:v>
                </c:pt>
                <c:pt idx="499">
                  <c:v>-0.5</c:v>
                </c:pt>
                <c:pt idx="500">
                  <c:v>-0.9</c:v>
                </c:pt>
                <c:pt idx="501">
                  <c:v>-1</c:v>
                </c:pt>
                <c:pt idx="502">
                  <c:v>-0.72</c:v>
                </c:pt>
                <c:pt idx="503">
                  <c:v>-0.78</c:v>
                </c:pt>
                <c:pt idx="504">
                  <c:v>-0.8</c:v>
                </c:pt>
                <c:pt idx="505">
                  <c:v>-0.61999999999999988</c:v>
                </c:pt>
                <c:pt idx="506">
                  <c:v>-0.55999999999999983</c:v>
                </c:pt>
                <c:pt idx="507">
                  <c:v>-1.0799999999999996</c:v>
                </c:pt>
                <c:pt idx="508">
                  <c:v>-1.2199999999999995</c:v>
                </c:pt>
                <c:pt idx="509">
                  <c:v>-0.82</c:v>
                </c:pt>
                <c:pt idx="510">
                  <c:v>-1.0399999999999996</c:v>
                </c:pt>
                <c:pt idx="511">
                  <c:v>-0.78</c:v>
                </c:pt>
                <c:pt idx="512">
                  <c:v>-0.20000000000000034</c:v>
                </c:pt>
                <c:pt idx="513">
                  <c:v>-6.0000000000000143E-2</c:v>
                </c:pt>
                <c:pt idx="514">
                  <c:v>-0.49999999999999967</c:v>
                </c:pt>
                <c:pt idx="515">
                  <c:v>-0.10000000000000035</c:v>
                </c:pt>
                <c:pt idx="516">
                  <c:v>-0.21999999999999958</c:v>
                </c:pt>
                <c:pt idx="517">
                  <c:v>-0.4199999999999996</c:v>
                </c:pt>
                <c:pt idx="518">
                  <c:v>-3.9999999999999855E-2</c:v>
                </c:pt>
                <c:pt idx="519">
                  <c:v>0.11999999999999993</c:v>
                </c:pt>
                <c:pt idx="520">
                  <c:v>8.0000000000000071E-2</c:v>
                </c:pt>
                <c:pt idx="521">
                  <c:v>0.35999999999999943</c:v>
                </c:pt>
                <c:pt idx="522">
                  <c:v>0.37999999999999973</c:v>
                </c:pt>
                <c:pt idx="523">
                  <c:v>5.999999999999979E-2</c:v>
                </c:pt>
                <c:pt idx="524">
                  <c:v>3.9999999999999855E-2</c:v>
                </c:pt>
                <c:pt idx="525">
                  <c:v>-0.13999999999999985</c:v>
                </c:pt>
                <c:pt idx="526">
                  <c:v>3.5527136788005011E-16</c:v>
                </c:pt>
                <c:pt idx="527">
                  <c:v>4.0000000000000216E-2</c:v>
                </c:pt>
                <c:pt idx="528">
                  <c:v>-0.3</c:v>
                </c:pt>
                <c:pt idx="529">
                  <c:v>-0.23999999999999985</c:v>
                </c:pt>
                <c:pt idx="530">
                  <c:v>-0.3</c:v>
                </c:pt>
                <c:pt idx="531">
                  <c:v>-0.43999999999999984</c:v>
                </c:pt>
                <c:pt idx="532">
                  <c:v>-0.48000000000000009</c:v>
                </c:pt>
                <c:pt idx="533">
                  <c:v>-0.41999999999999993</c:v>
                </c:pt>
                <c:pt idx="534">
                  <c:v>-0.52000000000000024</c:v>
                </c:pt>
                <c:pt idx="535">
                  <c:v>-0.36000000000000049</c:v>
                </c:pt>
                <c:pt idx="536">
                  <c:v>-0.44000000000000056</c:v>
                </c:pt>
                <c:pt idx="537">
                  <c:v>-0.64000000000000024</c:v>
                </c:pt>
                <c:pt idx="538">
                  <c:v>-0.44000000000000022</c:v>
                </c:pt>
                <c:pt idx="539">
                  <c:v>-0.36000000000000015</c:v>
                </c:pt>
                <c:pt idx="540">
                  <c:v>-0.48000000000000009</c:v>
                </c:pt>
                <c:pt idx="541">
                  <c:v>-0.61999999999999988</c:v>
                </c:pt>
                <c:pt idx="542">
                  <c:v>-0.16000000000000014</c:v>
                </c:pt>
                <c:pt idx="543">
                  <c:v>-2.0000000000000285E-2</c:v>
                </c:pt>
                <c:pt idx="544">
                  <c:v>-0.16000000000000014</c:v>
                </c:pt>
                <c:pt idx="545">
                  <c:v>-0.1</c:v>
                </c:pt>
                <c:pt idx="546">
                  <c:v>-0.21999999999999992</c:v>
                </c:pt>
                <c:pt idx="547">
                  <c:v>-0.83999999999999986</c:v>
                </c:pt>
                <c:pt idx="548">
                  <c:v>-0.63999999999999946</c:v>
                </c:pt>
                <c:pt idx="549">
                  <c:v>-0.55999999999999983</c:v>
                </c:pt>
                <c:pt idx="550">
                  <c:v>-0.4799999999999997</c:v>
                </c:pt>
                <c:pt idx="551">
                  <c:v>-0.33999999999999986</c:v>
                </c:pt>
                <c:pt idx="552">
                  <c:v>-0.23999999999999985</c:v>
                </c:pt>
                <c:pt idx="553">
                  <c:v>-0.44000000000000022</c:v>
                </c:pt>
                <c:pt idx="554">
                  <c:v>-0.48000000000000009</c:v>
                </c:pt>
                <c:pt idx="555">
                  <c:v>-0.26000000000000012</c:v>
                </c:pt>
                <c:pt idx="556">
                  <c:v>3.9999999999999855E-2</c:v>
                </c:pt>
                <c:pt idx="557">
                  <c:v>7.999999999999971E-2</c:v>
                </c:pt>
                <c:pt idx="558">
                  <c:v>0.1</c:v>
                </c:pt>
                <c:pt idx="559">
                  <c:v>-0.13999999999999985</c:v>
                </c:pt>
                <c:pt idx="560">
                  <c:v>-0.38000000000000006</c:v>
                </c:pt>
                <c:pt idx="561">
                  <c:v>-0.74000000000000021</c:v>
                </c:pt>
                <c:pt idx="562">
                  <c:v>-0.83999999999999986</c:v>
                </c:pt>
                <c:pt idx="563">
                  <c:v>-0.8</c:v>
                </c:pt>
                <c:pt idx="564">
                  <c:v>-0.36000000000000015</c:v>
                </c:pt>
                <c:pt idx="565">
                  <c:v>-5.999999999999979E-2</c:v>
                </c:pt>
                <c:pt idx="566">
                  <c:v>-3.9999999999999855E-2</c:v>
                </c:pt>
                <c:pt idx="567">
                  <c:v>0.3</c:v>
                </c:pt>
                <c:pt idx="568">
                  <c:v>0.1</c:v>
                </c:pt>
                <c:pt idx="569">
                  <c:v>-7.999999999999971E-2</c:v>
                </c:pt>
                <c:pt idx="570">
                  <c:v>-0.31999999999999956</c:v>
                </c:pt>
                <c:pt idx="571">
                  <c:v>-0.35999999999999943</c:v>
                </c:pt>
                <c:pt idx="572">
                  <c:v>-0.35999999999999976</c:v>
                </c:pt>
                <c:pt idx="573">
                  <c:v>-0.37999999999999973</c:v>
                </c:pt>
                <c:pt idx="574">
                  <c:v>-0.35999999999999976</c:v>
                </c:pt>
                <c:pt idx="575">
                  <c:v>-0.84000000000000019</c:v>
                </c:pt>
                <c:pt idx="576">
                  <c:v>-0.94000000000000017</c:v>
                </c:pt>
                <c:pt idx="577">
                  <c:v>-1.36</c:v>
                </c:pt>
                <c:pt idx="578">
                  <c:v>-1.4000000000000004</c:v>
                </c:pt>
                <c:pt idx="579">
                  <c:v>-1.6800000000000004</c:v>
                </c:pt>
                <c:pt idx="580">
                  <c:v>-1.5000000000000004</c:v>
                </c:pt>
                <c:pt idx="581">
                  <c:v>-1.3800000000000003</c:v>
                </c:pt>
                <c:pt idx="582">
                  <c:v>-1.2800000000000005</c:v>
                </c:pt>
                <c:pt idx="583">
                  <c:v>-0.96000000000000019</c:v>
                </c:pt>
                <c:pt idx="584">
                  <c:v>-0.64000000000000024</c:v>
                </c:pt>
                <c:pt idx="585">
                  <c:v>-0.53999999999999981</c:v>
                </c:pt>
                <c:pt idx="586">
                  <c:v>-0.38000000000000006</c:v>
                </c:pt>
                <c:pt idx="587">
                  <c:v>-0.21999999999999992</c:v>
                </c:pt>
                <c:pt idx="588">
                  <c:v>-0.8600000000000001</c:v>
                </c:pt>
                <c:pt idx="589">
                  <c:v>-0.92000000000000026</c:v>
                </c:pt>
                <c:pt idx="590">
                  <c:v>-1.0600000000000005</c:v>
                </c:pt>
                <c:pt idx="591">
                  <c:v>-1.0400000000000003</c:v>
                </c:pt>
                <c:pt idx="592">
                  <c:v>-0.90000000000000036</c:v>
                </c:pt>
                <c:pt idx="593">
                  <c:v>-0.94000000000000061</c:v>
                </c:pt>
                <c:pt idx="594">
                  <c:v>-0.68000000000000038</c:v>
                </c:pt>
                <c:pt idx="595">
                  <c:v>-0.5800000000000004</c:v>
                </c:pt>
                <c:pt idx="596">
                  <c:v>-0.68000000000000038</c:v>
                </c:pt>
                <c:pt idx="597">
                  <c:v>-0.84000000000000019</c:v>
                </c:pt>
                <c:pt idx="598">
                  <c:v>-0.55999999999999983</c:v>
                </c:pt>
                <c:pt idx="599">
                  <c:v>-0.91999999999999993</c:v>
                </c:pt>
                <c:pt idx="600">
                  <c:v>-0.8</c:v>
                </c:pt>
                <c:pt idx="601">
                  <c:v>-0.7</c:v>
                </c:pt>
                <c:pt idx="602">
                  <c:v>-0.78</c:v>
                </c:pt>
                <c:pt idx="603">
                  <c:v>-0.7</c:v>
                </c:pt>
                <c:pt idx="604">
                  <c:v>-1.0399999999999998</c:v>
                </c:pt>
                <c:pt idx="605">
                  <c:v>-1.2600000000000002</c:v>
                </c:pt>
                <c:pt idx="606">
                  <c:v>-1.6600000000000006</c:v>
                </c:pt>
                <c:pt idx="607">
                  <c:v>-1.7</c:v>
                </c:pt>
                <c:pt idx="608">
                  <c:v>-1.8600000000000005</c:v>
                </c:pt>
                <c:pt idx="609">
                  <c:v>-1.4600000000000004</c:v>
                </c:pt>
                <c:pt idx="610">
                  <c:v>-1.4000000000000004</c:v>
                </c:pt>
                <c:pt idx="611">
                  <c:v>-1.2</c:v>
                </c:pt>
                <c:pt idx="612">
                  <c:v>-1.2400000000000007</c:v>
                </c:pt>
                <c:pt idx="613">
                  <c:v>-1.4000000000000008</c:v>
                </c:pt>
                <c:pt idx="614">
                  <c:v>-1.4000000000000008</c:v>
                </c:pt>
                <c:pt idx="615">
                  <c:v>-1.6800000000000004</c:v>
                </c:pt>
                <c:pt idx="616">
                  <c:v>-2.3200000000000012</c:v>
                </c:pt>
                <c:pt idx="617">
                  <c:v>-2.1400000000000006</c:v>
                </c:pt>
                <c:pt idx="618">
                  <c:v>-2.2200000000000002</c:v>
                </c:pt>
                <c:pt idx="619">
                  <c:v>-2.3600000000000003</c:v>
                </c:pt>
                <c:pt idx="620">
                  <c:v>-1.9800000000000004</c:v>
                </c:pt>
                <c:pt idx="621">
                  <c:v>-1.6800000000000004</c:v>
                </c:pt>
                <c:pt idx="622">
                  <c:v>-2.0000000000000009</c:v>
                </c:pt>
                <c:pt idx="623">
                  <c:v>-2.1000000000000005</c:v>
                </c:pt>
                <c:pt idx="624">
                  <c:v>-2.1800000000000006</c:v>
                </c:pt>
                <c:pt idx="625">
                  <c:v>-2.5</c:v>
                </c:pt>
                <c:pt idx="626">
                  <c:v>-2.2599999999999993</c:v>
                </c:pt>
                <c:pt idx="627">
                  <c:v>-2.5599999999999996</c:v>
                </c:pt>
                <c:pt idx="628">
                  <c:v>-2.1399999999999992</c:v>
                </c:pt>
                <c:pt idx="629">
                  <c:v>-1.9799999999999991</c:v>
                </c:pt>
                <c:pt idx="630">
                  <c:v>-1.5599999999999994</c:v>
                </c:pt>
                <c:pt idx="631">
                  <c:v>-1.5799999999999996</c:v>
                </c:pt>
                <c:pt idx="632">
                  <c:v>-1.1799999999999997</c:v>
                </c:pt>
                <c:pt idx="633">
                  <c:v>-1.4</c:v>
                </c:pt>
                <c:pt idx="634">
                  <c:v>-0.92000000000000026</c:v>
                </c:pt>
                <c:pt idx="635">
                  <c:v>-0.83999999999999986</c:v>
                </c:pt>
                <c:pt idx="636">
                  <c:v>-0.85999999999999943</c:v>
                </c:pt>
                <c:pt idx="637">
                  <c:v>-0.65999999999999948</c:v>
                </c:pt>
                <c:pt idx="638">
                  <c:v>-0.45999999999999941</c:v>
                </c:pt>
                <c:pt idx="639">
                  <c:v>-0.6</c:v>
                </c:pt>
                <c:pt idx="640">
                  <c:v>-0.9</c:v>
                </c:pt>
                <c:pt idx="641">
                  <c:v>-0.76000000000000012</c:v>
                </c:pt>
                <c:pt idx="642">
                  <c:v>-0.7</c:v>
                </c:pt>
                <c:pt idx="643">
                  <c:v>-0.65999999999999948</c:v>
                </c:pt>
                <c:pt idx="644">
                  <c:v>-0.85999999999999943</c:v>
                </c:pt>
                <c:pt idx="645">
                  <c:v>-0.57999999999999974</c:v>
                </c:pt>
                <c:pt idx="646">
                  <c:v>-0.93999999999999984</c:v>
                </c:pt>
                <c:pt idx="647">
                  <c:v>-1.5</c:v>
                </c:pt>
                <c:pt idx="648">
                  <c:v>-1.4800000000000004</c:v>
                </c:pt>
                <c:pt idx="649">
                  <c:v>-1.3399999999999999</c:v>
                </c:pt>
                <c:pt idx="650">
                  <c:v>-1.3199999999999996</c:v>
                </c:pt>
                <c:pt idx="651">
                  <c:v>-1.2200000000000002</c:v>
                </c:pt>
                <c:pt idx="652">
                  <c:v>-0.87999999999999967</c:v>
                </c:pt>
                <c:pt idx="653">
                  <c:v>-0.41999999999999887</c:v>
                </c:pt>
                <c:pt idx="654">
                  <c:v>-0.67999999999999905</c:v>
                </c:pt>
                <c:pt idx="655">
                  <c:v>-0.59999999999999931</c:v>
                </c:pt>
                <c:pt idx="656">
                  <c:v>-0.27999999999999758</c:v>
                </c:pt>
                <c:pt idx="657">
                  <c:v>-0.27999999999999758</c:v>
                </c:pt>
                <c:pt idx="658">
                  <c:v>-0.93999999999999917</c:v>
                </c:pt>
                <c:pt idx="659">
                  <c:v>-0.79999999999999927</c:v>
                </c:pt>
                <c:pt idx="660">
                  <c:v>-0.8600000000000001</c:v>
                </c:pt>
                <c:pt idx="661">
                  <c:v>-0.68000000000000038</c:v>
                </c:pt>
                <c:pt idx="662">
                  <c:v>-0.46000000000000013</c:v>
                </c:pt>
                <c:pt idx="663">
                  <c:v>-0.25999999999999945</c:v>
                </c:pt>
                <c:pt idx="664">
                  <c:v>-0.2999999999999986</c:v>
                </c:pt>
                <c:pt idx="665">
                  <c:v>-0.71999999999999742</c:v>
                </c:pt>
                <c:pt idx="666">
                  <c:v>-0.77999999999999825</c:v>
                </c:pt>
                <c:pt idx="667">
                  <c:v>-0.81999999999999884</c:v>
                </c:pt>
                <c:pt idx="668">
                  <c:v>-0.7399999999999991</c:v>
                </c:pt>
                <c:pt idx="669">
                  <c:v>-0.9</c:v>
                </c:pt>
                <c:pt idx="670">
                  <c:v>-0.56000000000000083</c:v>
                </c:pt>
                <c:pt idx="671">
                  <c:v>-0.6</c:v>
                </c:pt>
                <c:pt idx="672">
                  <c:v>-0.42000000000000026</c:v>
                </c:pt>
                <c:pt idx="673">
                  <c:v>-0.1</c:v>
                </c:pt>
                <c:pt idx="674">
                  <c:v>-0.23999999999999916</c:v>
                </c:pt>
                <c:pt idx="675">
                  <c:v>-0.57999999999999829</c:v>
                </c:pt>
                <c:pt idx="676">
                  <c:v>-0.93999999999999917</c:v>
                </c:pt>
                <c:pt idx="677">
                  <c:v>-0.75999999999999945</c:v>
                </c:pt>
                <c:pt idx="678">
                  <c:v>-0.77999999999999969</c:v>
                </c:pt>
                <c:pt idx="679">
                  <c:v>-0.94000000000000061</c:v>
                </c:pt>
                <c:pt idx="680">
                  <c:v>-0.58000000000000118</c:v>
                </c:pt>
                <c:pt idx="681">
                  <c:v>-0.28000000000000114</c:v>
                </c:pt>
                <c:pt idx="682">
                  <c:v>-0.9</c:v>
                </c:pt>
                <c:pt idx="683">
                  <c:v>-1.3799999999999997</c:v>
                </c:pt>
                <c:pt idx="684">
                  <c:v>-1.0399999999999991</c:v>
                </c:pt>
                <c:pt idx="685">
                  <c:v>-1.2199999999999989</c:v>
                </c:pt>
                <c:pt idx="686">
                  <c:v>-1.1399999999999992</c:v>
                </c:pt>
                <c:pt idx="687">
                  <c:v>-1.0800000000000012</c:v>
                </c:pt>
                <c:pt idx="688">
                  <c:v>-0.80000000000000138</c:v>
                </c:pt>
                <c:pt idx="689">
                  <c:v>-0.440000000000002</c:v>
                </c:pt>
                <c:pt idx="690">
                  <c:v>-0.38000000000000256</c:v>
                </c:pt>
                <c:pt idx="691">
                  <c:v>-0.72000000000000175</c:v>
                </c:pt>
                <c:pt idx="692">
                  <c:v>-0.8</c:v>
                </c:pt>
                <c:pt idx="693">
                  <c:v>-0.87999999999999967</c:v>
                </c:pt>
                <c:pt idx="694">
                  <c:v>-0.92000000000000026</c:v>
                </c:pt>
                <c:pt idx="695">
                  <c:v>-0.9</c:v>
                </c:pt>
                <c:pt idx="696">
                  <c:v>-0.74000000000000055</c:v>
                </c:pt>
                <c:pt idx="697">
                  <c:v>-0.50000000000000144</c:v>
                </c:pt>
                <c:pt idx="698">
                  <c:v>-0.68000000000000116</c:v>
                </c:pt>
                <c:pt idx="699">
                  <c:v>-1.0799999999999996</c:v>
                </c:pt>
                <c:pt idx="700">
                  <c:v>-1.2399999999999991</c:v>
                </c:pt>
                <c:pt idx="701">
                  <c:v>-1.3799999999999983</c:v>
                </c:pt>
                <c:pt idx="702">
                  <c:v>-1.0799999999999983</c:v>
                </c:pt>
                <c:pt idx="703">
                  <c:v>-1.0399999999999991</c:v>
                </c:pt>
                <c:pt idx="704">
                  <c:v>-0.86000000000000087</c:v>
                </c:pt>
                <c:pt idx="705">
                  <c:v>-0.90000000000000147</c:v>
                </c:pt>
                <c:pt idx="706">
                  <c:v>-0.82000000000000317</c:v>
                </c:pt>
                <c:pt idx="707">
                  <c:v>-1.0800000000000025</c:v>
                </c:pt>
                <c:pt idx="708">
                  <c:v>-0.88000000000000111</c:v>
                </c:pt>
                <c:pt idx="709">
                  <c:v>-0.62000000000000033</c:v>
                </c:pt>
                <c:pt idx="710">
                  <c:v>-0.17999999999999972</c:v>
                </c:pt>
                <c:pt idx="711">
                  <c:v>-0.27999999999999969</c:v>
                </c:pt>
                <c:pt idx="712">
                  <c:v>-0.62000000000000033</c:v>
                </c:pt>
                <c:pt idx="713">
                  <c:v>-0.64000000000000057</c:v>
                </c:pt>
                <c:pt idx="714">
                  <c:v>-0.66000000000000081</c:v>
                </c:pt>
                <c:pt idx="715">
                  <c:v>-0.72000000000000175</c:v>
                </c:pt>
                <c:pt idx="716">
                  <c:v>-0.20000000000000143</c:v>
                </c:pt>
                <c:pt idx="717">
                  <c:v>0.11999999999999886</c:v>
                </c:pt>
                <c:pt idx="718">
                  <c:v>0.23999999999999916</c:v>
                </c:pt>
                <c:pt idx="719">
                  <c:v>0.22000000000000028</c:v>
                </c:pt>
                <c:pt idx="720">
                  <c:v>-0.13999999999999915</c:v>
                </c:pt>
                <c:pt idx="721">
                  <c:v>-0.67999999999999827</c:v>
                </c:pt>
                <c:pt idx="722">
                  <c:v>-1.0399999999999978</c:v>
                </c:pt>
                <c:pt idx="723">
                  <c:v>-1.1399999999999992</c:v>
                </c:pt>
                <c:pt idx="724">
                  <c:v>-1.1600000000000008</c:v>
                </c:pt>
                <c:pt idx="725">
                  <c:v>-0.82000000000000173</c:v>
                </c:pt>
                <c:pt idx="726">
                  <c:v>-0.38000000000000111</c:v>
                </c:pt>
                <c:pt idx="727">
                  <c:v>7.9999999999998295E-2</c:v>
                </c:pt>
                <c:pt idx="728">
                  <c:v>1.9999999999998862E-2</c:v>
                </c:pt>
                <c:pt idx="729">
                  <c:v>-0.22000000000000028</c:v>
                </c:pt>
                <c:pt idx="730">
                  <c:v>2.0000000000000285E-2</c:v>
                </c:pt>
                <c:pt idx="731">
                  <c:v>-0.14000000000000057</c:v>
                </c:pt>
                <c:pt idx="732">
                  <c:v>-0.26000000000000084</c:v>
                </c:pt>
                <c:pt idx="733">
                  <c:v>-0.24000000000000057</c:v>
                </c:pt>
                <c:pt idx="734">
                  <c:v>-0.16000000000000086</c:v>
                </c:pt>
                <c:pt idx="735">
                  <c:v>-0.68000000000000116</c:v>
                </c:pt>
                <c:pt idx="736">
                  <c:v>-0.56000000000000083</c:v>
                </c:pt>
                <c:pt idx="737">
                  <c:v>-0.5</c:v>
                </c:pt>
                <c:pt idx="738">
                  <c:v>-0.64000000000000057</c:v>
                </c:pt>
                <c:pt idx="739">
                  <c:v>-0.50000000000000144</c:v>
                </c:pt>
                <c:pt idx="740">
                  <c:v>-0.440000000000002</c:v>
                </c:pt>
                <c:pt idx="741">
                  <c:v>-0.46000000000000085</c:v>
                </c:pt>
                <c:pt idx="742">
                  <c:v>-0.28000000000000114</c:v>
                </c:pt>
                <c:pt idx="743">
                  <c:v>-0.52000000000000024</c:v>
                </c:pt>
                <c:pt idx="744">
                  <c:v>-0.65999999999999803</c:v>
                </c:pt>
                <c:pt idx="745">
                  <c:v>-0.41999999999999604</c:v>
                </c:pt>
                <c:pt idx="746">
                  <c:v>-0.45999999999999658</c:v>
                </c:pt>
                <c:pt idx="747">
                  <c:v>-0.95999999999999663</c:v>
                </c:pt>
                <c:pt idx="748">
                  <c:v>-0.3799999999999969</c:v>
                </c:pt>
                <c:pt idx="749">
                  <c:v>-0.21999999999999886</c:v>
                </c:pt>
                <c:pt idx="750">
                  <c:v>-0.27999999999999969</c:v>
                </c:pt>
                <c:pt idx="751">
                  <c:v>-0.44000000000000056</c:v>
                </c:pt>
                <c:pt idx="752">
                  <c:v>-0.44000000000000056</c:v>
                </c:pt>
                <c:pt idx="753">
                  <c:v>-1.0000000000000013</c:v>
                </c:pt>
                <c:pt idx="754">
                  <c:v>-1.3000000000000014</c:v>
                </c:pt>
                <c:pt idx="755">
                  <c:v>-1.2600000000000009</c:v>
                </c:pt>
                <c:pt idx="756">
                  <c:v>-1.2</c:v>
                </c:pt>
                <c:pt idx="757">
                  <c:v>-0.80000000000000138</c:v>
                </c:pt>
                <c:pt idx="758">
                  <c:v>-0.22000000000000028</c:v>
                </c:pt>
                <c:pt idx="759">
                  <c:v>4.000000000000057E-2</c:v>
                </c:pt>
                <c:pt idx="760">
                  <c:v>-0.4799999999999997</c:v>
                </c:pt>
                <c:pt idx="761">
                  <c:v>-0.55999999999999939</c:v>
                </c:pt>
                <c:pt idx="762">
                  <c:v>-0.61999999999999889</c:v>
                </c:pt>
                <c:pt idx="763">
                  <c:v>-0.91999999999999882</c:v>
                </c:pt>
                <c:pt idx="764">
                  <c:v>-1.0599999999999994</c:v>
                </c:pt>
                <c:pt idx="765">
                  <c:v>-0.87999999999999967</c:v>
                </c:pt>
                <c:pt idx="766">
                  <c:v>-0.52000000000000024</c:v>
                </c:pt>
                <c:pt idx="767">
                  <c:v>-0.61999999999999889</c:v>
                </c:pt>
                <c:pt idx="768">
                  <c:v>-0.83999999999999919</c:v>
                </c:pt>
                <c:pt idx="769">
                  <c:v>-0.95999999999999797</c:v>
                </c:pt>
                <c:pt idx="770">
                  <c:v>-0.71999999999999742</c:v>
                </c:pt>
                <c:pt idx="771">
                  <c:v>-1.3799999999999983</c:v>
                </c:pt>
                <c:pt idx="772">
                  <c:v>-1.4</c:v>
                </c:pt>
                <c:pt idx="773">
                  <c:v>-1.1600000000000008</c:v>
                </c:pt>
                <c:pt idx="774">
                  <c:v>-0.60000000000000142</c:v>
                </c:pt>
                <c:pt idx="775">
                  <c:v>-0.56000000000000227</c:v>
                </c:pt>
                <c:pt idx="776">
                  <c:v>-2.0000000000001704E-2</c:v>
                </c:pt>
                <c:pt idx="777">
                  <c:v>-0.1</c:v>
                </c:pt>
                <c:pt idx="778">
                  <c:v>-9.9999999999998576E-2</c:v>
                </c:pt>
                <c:pt idx="779">
                  <c:v>-0.49999999999999856</c:v>
                </c:pt>
                <c:pt idx="780">
                  <c:v>-0.69999999999999718</c:v>
                </c:pt>
                <c:pt idx="781">
                  <c:v>-0.8199999999999974</c:v>
                </c:pt>
                <c:pt idx="782">
                  <c:v>-0.43999999999999917</c:v>
                </c:pt>
                <c:pt idx="783">
                  <c:v>-0.48000000000000115</c:v>
                </c:pt>
                <c:pt idx="784">
                  <c:v>-0.48000000000000115</c:v>
                </c:pt>
                <c:pt idx="785">
                  <c:v>-0.42000000000000315</c:v>
                </c:pt>
                <c:pt idx="786">
                  <c:v>-0.52000000000000313</c:v>
                </c:pt>
                <c:pt idx="787">
                  <c:v>-0.56000000000000227</c:v>
                </c:pt>
                <c:pt idx="788">
                  <c:v>-0.38000000000000111</c:v>
                </c:pt>
                <c:pt idx="789">
                  <c:v>-0.7</c:v>
                </c:pt>
                <c:pt idx="790">
                  <c:v>-0.59999999999999853</c:v>
                </c:pt>
                <c:pt idx="791">
                  <c:v>-0.61999999999999889</c:v>
                </c:pt>
                <c:pt idx="792">
                  <c:v>-0.55999999999999939</c:v>
                </c:pt>
                <c:pt idx="793">
                  <c:v>-0.53999999999999915</c:v>
                </c:pt>
                <c:pt idx="794">
                  <c:v>-0.40000000000000141</c:v>
                </c:pt>
                <c:pt idx="795">
                  <c:v>-0.30000000000000282</c:v>
                </c:pt>
                <c:pt idx="796">
                  <c:v>-0.26000000000000228</c:v>
                </c:pt>
                <c:pt idx="797">
                  <c:v>-0.80000000000000138</c:v>
                </c:pt>
                <c:pt idx="798">
                  <c:v>-1.1000000000000014</c:v>
                </c:pt>
                <c:pt idx="799">
                  <c:v>-1.4799999999999998</c:v>
                </c:pt>
                <c:pt idx="800">
                  <c:v>-1.3599999999999994</c:v>
                </c:pt>
                <c:pt idx="801">
                  <c:v>-1.1799999999999997</c:v>
                </c:pt>
                <c:pt idx="802">
                  <c:v>-1.0799999999999996</c:v>
                </c:pt>
                <c:pt idx="803">
                  <c:v>-0.72000000000000031</c:v>
                </c:pt>
                <c:pt idx="804">
                  <c:v>-0.26000000000000084</c:v>
                </c:pt>
                <c:pt idx="805">
                  <c:v>-0.64000000000000057</c:v>
                </c:pt>
                <c:pt idx="806">
                  <c:v>-0.67999999999999972</c:v>
                </c:pt>
                <c:pt idx="807">
                  <c:v>-0.4</c:v>
                </c:pt>
                <c:pt idx="808">
                  <c:v>-0.6</c:v>
                </c:pt>
                <c:pt idx="809">
                  <c:v>-0.42000000000000026</c:v>
                </c:pt>
                <c:pt idx="810">
                  <c:v>-0.45999999999999941</c:v>
                </c:pt>
                <c:pt idx="811">
                  <c:v>-0.27999999999999969</c:v>
                </c:pt>
                <c:pt idx="812">
                  <c:v>-0.32000000000000028</c:v>
                </c:pt>
                <c:pt idx="813">
                  <c:v>-0.2</c:v>
                </c:pt>
                <c:pt idx="814">
                  <c:v>-9.9999999999998576E-2</c:v>
                </c:pt>
                <c:pt idx="815">
                  <c:v>-9.9999999999998576E-2</c:v>
                </c:pt>
                <c:pt idx="816">
                  <c:v>-0.13999999999999774</c:v>
                </c:pt>
                <c:pt idx="817">
                  <c:v>2.0000000000003126E-2</c:v>
                </c:pt>
                <c:pt idx="818">
                  <c:v>2.0000000000003126E-2</c:v>
                </c:pt>
                <c:pt idx="819">
                  <c:v>-0.2999999999999986</c:v>
                </c:pt>
                <c:pt idx="820">
                  <c:v>6.0000000000000851E-2</c:v>
                </c:pt>
                <c:pt idx="821">
                  <c:v>-6.0000000000000851E-2</c:v>
                </c:pt>
                <c:pt idx="822">
                  <c:v>-0.12000000000000029</c:v>
                </c:pt>
                <c:pt idx="823">
                  <c:v>-0.36000000000000087</c:v>
                </c:pt>
                <c:pt idx="824">
                  <c:v>-0.27999999999999969</c:v>
                </c:pt>
                <c:pt idx="825">
                  <c:v>-0.34000000000000058</c:v>
                </c:pt>
                <c:pt idx="826">
                  <c:v>-0.14000000000000057</c:v>
                </c:pt>
                <c:pt idx="827">
                  <c:v>5.9999999999998013E-2</c:v>
                </c:pt>
                <c:pt idx="828">
                  <c:v>0.35999999999999799</c:v>
                </c:pt>
                <c:pt idx="829">
                  <c:v>0.33999999999999775</c:v>
                </c:pt>
                <c:pt idx="830">
                  <c:v>0.21999999999999745</c:v>
                </c:pt>
                <c:pt idx="831">
                  <c:v>3.9999999999999147E-2</c:v>
                </c:pt>
                <c:pt idx="832">
                  <c:v>-0.62000000000000033</c:v>
                </c:pt>
                <c:pt idx="833">
                  <c:v>-1.2600000000000002</c:v>
                </c:pt>
                <c:pt idx="834">
                  <c:v>-1.0400000000000014</c:v>
                </c:pt>
                <c:pt idx="835">
                  <c:v>-1.0600000000000009</c:v>
                </c:pt>
                <c:pt idx="836">
                  <c:v>-1.040000000000002</c:v>
                </c:pt>
                <c:pt idx="837">
                  <c:v>-1.040000000000002</c:v>
                </c:pt>
                <c:pt idx="838">
                  <c:v>-0.62000000000000166</c:v>
                </c:pt>
                <c:pt idx="839">
                  <c:v>-0.64000000000000057</c:v>
                </c:pt>
                <c:pt idx="840">
                  <c:v>-0.47999999999999898</c:v>
                </c:pt>
                <c:pt idx="841">
                  <c:v>-0.67999999999999905</c:v>
                </c:pt>
                <c:pt idx="842">
                  <c:v>-0.23999999999999844</c:v>
                </c:pt>
                <c:pt idx="843">
                  <c:v>-0.23999999999999916</c:v>
                </c:pt>
                <c:pt idx="844">
                  <c:v>-0.4</c:v>
                </c:pt>
                <c:pt idx="845">
                  <c:v>-0.50000000000000144</c:v>
                </c:pt>
                <c:pt idx="846">
                  <c:v>-0.20000000000000143</c:v>
                </c:pt>
                <c:pt idx="847">
                  <c:v>-0.64000000000000201</c:v>
                </c:pt>
                <c:pt idx="848">
                  <c:v>-0.3400000000000013</c:v>
                </c:pt>
                <c:pt idx="849">
                  <c:v>-0.61999999999999955</c:v>
                </c:pt>
                <c:pt idx="850">
                  <c:v>-0.55999999999999872</c:v>
                </c:pt>
                <c:pt idx="851">
                  <c:v>-0.59999999999999787</c:v>
                </c:pt>
                <c:pt idx="852">
                  <c:v>-0.23999999999999702</c:v>
                </c:pt>
                <c:pt idx="853">
                  <c:v>-0.55999999999999661</c:v>
                </c:pt>
                <c:pt idx="854">
                  <c:v>-0.29999999999999716</c:v>
                </c:pt>
                <c:pt idx="855">
                  <c:v>-0.35999999999999799</c:v>
                </c:pt>
                <c:pt idx="856">
                  <c:v>-0.69999999999999862</c:v>
                </c:pt>
                <c:pt idx="857">
                  <c:v>-0.97999999999999832</c:v>
                </c:pt>
                <c:pt idx="858">
                  <c:v>-1.2799999999999983</c:v>
                </c:pt>
                <c:pt idx="859">
                  <c:v>-1.4599999999999995</c:v>
                </c:pt>
                <c:pt idx="860">
                  <c:v>-1.5199999999999989</c:v>
                </c:pt>
                <c:pt idx="861">
                  <c:v>-1.2799999999999998</c:v>
                </c:pt>
                <c:pt idx="862">
                  <c:v>-1.1600000000000008</c:v>
                </c:pt>
                <c:pt idx="863">
                  <c:v>-0.78000000000000114</c:v>
                </c:pt>
                <c:pt idx="864">
                  <c:v>-0.7000000000000014</c:v>
                </c:pt>
                <c:pt idx="865">
                  <c:v>-1.040000000000002</c:v>
                </c:pt>
                <c:pt idx="866">
                  <c:v>-1.1400000000000006</c:v>
                </c:pt>
                <c:pt idx="867">
                  <c:v>-1.2400000000000007</c:v>
                </c:pt>
                <c:pt idx="868">
                  <c:v>-1.5600000000000009</c:v>
                </c:pt>
                <c:pt idx="869">
                  <c:v>-1.7599999999999993</c:v>
                </c:pt>
                <c:pt idx="870">
                  <c:v>-1.819999999999999</c:v>
                </c:pt>
                <c:pt idx="871">
                  <c:v>-1.7799999999999998</c:v>
                </c:pt>
                <c:pt idx="872">
                  <c:v>-1.4200000000000004</c:v>
                </c:pt>
                <c:pt idx="873">
                  <c:v>-1.1599999999999995</c:v>
                </c:pt>
                <c:pt idx="874">
                  <c:v>-0.74000000000000055</c:v>
                </c:pt>
                <c:pt idx="875">
                  <c:v>-0.74000000000000055</c:v>
                </c:pt>
                <c:pt idx="876">
                  <c:v>-0.78000000000000114</c:v>
                </c:pt>
                <c:pt idx="877">
                  <c:v>-0.90000000000000147</c:v>
                </c:pt>
                <c:pt idx="878">
                  <c:v>-1.0600000000000023</c:v>
                </c:pt>
                <c:pt idx="879">
                  <c:v>-1.0800000000000012</c:v>
                </c:pt>
                <c:pt idx="880">
                  <c:v>-0.50000000000000144</c:v>
                </c:pt>
                <c:pt idx="881">
                  <c:v>-0.66000000000000081</c:v>
                </c:pt>
                <c:pt idx="882">
                  <c:v>-1.0399999999999991</c:v>
                </c:pt>
                <c:pt idx="883">
                  <c:v>-0.75999999999999945</c:v>
                </c:pt>
                <c:pt idx="884">
                  <c:v>-0.52000000000000024</c:v>
                </c:pt>
                <c:pt idx="885">
                  <c:v>-0.7600000000000009</c:v>
                </c:pt>
                <c:pt idx="886">
                  <c:v>-0.44000000000000056</c:v>
                </c:pt>
                <c:pt idx="887">
                  <c:v>-0.14000000000000057</c:v>
                </c:pt>
                <c:pt idx="888">
                  <c:v>-0.12000000000000029</c:v>
                </c:pt>
                <c:pt idx="889">
                  <c:v>-0.4</c:v>
                </c:pt>
                <c:pt idx="890">
                  <c:v>-0.25999999999999801</c:v>
                </c:pt>
                <c:pt idx="891">
                  <c:v>-0.49999999999999717</c:v>
                </c:pt>
                <c:pt idx="892">
                  <c:v>-0.39999999999999714</c:v>
                </c:pt>
                <c:pt idx="893">
                  <c:v>-0.3799999999999969</c:v>
                </c:pt>
                <c:pt idx="894">
                  <c:v>-0.33999999999999775</c:v>
                </c:pt>
                <c:pt idx="895">
                  <c:v>-0.2999999999999986</c:v>
                </c:pt>
                <c:pt idx="896">
                  <c:v>2.0000000000000285E-2</c:v>
                </c:pt>
                <c:pt idx="897">
                  <c:v>3.9999999999999147E-2</c:v>
                </c:pt>
                <c:pt idx="898">
                  <c:v>7.999999999999971E-2</c:v>
                </c:pt>
                <c:pt idx="899">
                  <c:v>-0.27999999999999969</c:v>
                </c:pt>
                <c:pt idx="900">
                  <c:v>-0.37999999999999973</c:v>
                </c:pt>
                <c:pt idx="901">
                  <c:v>-0.5</c:v>
                </c:pt>
                <c:pt idx="902">
                  <c:v>-0.87999999999999967</c:v>
                </c:pt>
                <c:pt idx="903">
                  <c:v>-0.92000000000000026</c:v>
                </c:pt>
                <c:pt idx="904">
                  <c:v>-0.5</c:v>
                </c:pt>
                <c:pt idx="905">
                  <c:v>-0.32000000000000028</c:v>
                </c:pt>
                <c:pt idx="906">
                  <c:v>-0.4799999999999997</c:v>
                </c:pt>
                <c:pt idx="907">
                  <c:v>-0.3</c:v>
                </c:pt>
                <c:pt idx="908">
                  <c:v>-0.44000000000000056</c:v>
                </c:pt>
                <c:pt idx="909">
                  <c:v>-0.82000000000000028</c:v>
                </c:pt>
                <c:pt idx="910">
                  <c:v>-0.95999999999999941</c:v>
                </c:pt>
                <c:pt idx="911">
                  <c:v>-0.67999999999999972</c:v>
                </c:pt>
                <c:pt idx="912">
                  <c:v>-0.54000000000000059</c:v>
                </c:pt>
                <c:pt idx="913">
                  <c:v>-0.5</c:v>
                </c:pt>
                <c:pt idx="914">
                  <c:v>-0.22000000000000028</c:v>
                </c:pt>
                <c:pt idx="915">
                  <c:v>-0.4600000000000023</c:v>
                </c:pt>
                <c:pt idx="916">
                  <c:v>-0.9000000000000028</c:v>
                </c:pt>
                <c:pt idx="917">
                  <c:v>-0.9600000000000023</c:v>
                </c:pt>
                <c:pt idx="918">
                  <c:v>-0.84000000000000197</c:v>
                </c:pt>
                <c:pt idx="919">
                  <c:v>-0.62000000000000166</c:v>
                </c:pt>
                <c:pt idx="920">
                  <c:v>-0.68000000000000038</c:v>
                </c:pt>
                <c:pt idx="921">
                  <c:v>-0.6399999999999999</c:v>
                </c:pt>
                <c:pt idx="922">
                  <c:v>-0.47999999999999898</c:v>
                </c:pt>
                <c:pt idx="923">
                  <c:v>-0.59999999999999931</c:v>
                </c:pt>
                <c:pt idx="924">
                  <c:v>-0.59999999999999931</c:v>
                </c:pt>
                <c:pt idx="925">
                  <c:v>-0.61999999999999889</c:v>
                </c:pt>
                <c:pt idx="926">
                  <c:v>-0.75999999999999801</c:v>
                </c:pt>
                <c:pt idx="927">
                  <c:v>-0.99999999999999856</c:v>
                </c:pt>
                <c:pt idx="928">
                  <c:v>-1.1999999999999986</c:v>
                </c:pt>
                <c:pt idx="929">
                  <c:v>-1.7199999999999989</c:v>
                </c:pt>
                <c:pt idx="930">
                  <c:v>-2.1199999999999988</c:v>
                </c:pt>
                <c:pt idx="931">
                  <c:v>-2.2599999999999993</c:v>
                </c:pt>
                <c:pt idx="932">
                  <c:v>-2.6</c:v>
                </c:pt>
                <c:pt idx="933">
                  <c:v>-2.3400000000000007</c:v>
                </c:pt>
                <c:pt idx="934">
                  <c:v>-2.1400000000000006</c:v>
                </c:pt>
                <c:pt idx="935">
                  <c:v>-1.8400000000000021</c:v>
                </c:pt>
                <c:pt idx="936">
                  <c:v>-1.420000000000003</c:v>
                </c:pt>
                <c:pt idx="937">
                  <c:v>-0.88000000000000256</c:v>
                </c:pt>
                <c:pt idx="938">
                  <c:v>-0.78000000000000258</c:v>
                </c:pt>
                <c:pt idx="939">
                  <c:v>-1.2200000000000017</c:v>
                </c:pt>
                <c:pt idx="940">
                  <c:v>-0.9</c:v>
                </c:pt>
                <c:pt idx="941">
                  <c:v>-0.83999999999999919</c:v>
                </c:pt>
                <c:pt idx="942">
                  <c:v>-1.0399999999999978</c:v>
                </c:pt>
                <c:pt idx="943">
                  <c:v>-1.3799999999999968</c:v>
                </c:pt>
                <c:pt idx="944">
                  <c:v>-0.85999999999999799</c:v>
                </c:pt>
                <c:pt idx="945">
                  <c:v>-1.0399999999999991</c:v>
                </c:pt>
                <c:pt idx="946">
                  <c:v>-0.7999999999999986</c:v>
                </c:pt>
                <c:pt idx="947">
                  <c:v>-1.1000000000000001</c:v>
                </c:pt>
                <c:pt idx="948">
                  <c:v>-0.7</c:v>
                </c:pt>
                <c:pt idx="949">
                  <c:v>-0.59999999999999853</c:v>
                </c:pt>
                <c:pt idx="950">
                  <c:v>-0.49999999999999856</c:v>
                </c:pt>
                <c:pt idx="951">
                  <c:v>-0.95999999999999941</c:v>
                </c:pt>
                <c:pt idx="952">
                  <c:v>-0.7399999999999991</c:v>
                </c:pt>
                <c:pt idx="953">
                  <c:v>-0.85999999999999943</c:v>
                </c:pt>
                <c:pt idx="954">
                  <c:v>-0.94000000000000061</c:v>
                </c:pt>
                <c:pt idx="955">
                  <c:v>-0.52000000000000024</c:v>
                </c:pt>
                <c:pt idx="956">
                  <c:v>-0.7</c:v>
                </c:pt>
                <c:pt idx="957">
                  <c:v>-0.41999999999999887</c:v>
                </c:pt>
                <c:pt idx="958">
                  <c:v>-0.69999999999999862</c:v>
                </c:pt>
                <c:pt idx="959">
                  <c:v>-0.57999999999999974</c:v>
                </c:pt>
                <c:pt idx="960">
                  <c:v>-1.0599999999999994</c:v>
                </c:pt>
                <c:pt idx="961">
                  <c:v>-0.5</c:v>
                </c:pt>
                <c:pt idx="962">
                  <c:v>-0.64000000000000057</c:v>
                </c:pt>
                <c:pt idx="963">
                  <c:v>-0.44000000000000056</c:v>
                </c:pt>
                <c:pt idx="964">
                  <c:v>-0.65999999999999948</c:v>
                </c:pt>
                <c:pt idx="965">
                  <c:v>-0.34000000000000058</c:v>
                </c:pt>
                <c:pt idx="966">
                  <c:v>-0.4799999999999997</c:v>
                </c:pt>
                <c:pt idx="967">
                  <c:v>-0.4</c:v>
                </c:pt>
                <c:pt idx="968">
                  <c:v>-0.48000000000000115</c:v>
                </c:pt>
                <c:pt idx="969">
                  <c:v>-0.440000000000002</c:v>
                </c:pt>
                <c:pt idx="970">
                  <c:v>-0.28000000000000114</c:v>
                </c:pt>
                <c:pt idx="971">
                  <c:v>-6.0000000000000851E-2</c:v>
                </c:pt>
                <c:pt idx="972">
                  <c:v>0.11999999999999886</c:v>
                </c:pt>
                <c:pt idx="973">
                  <c:v>7.999999999999971E-2</c:v>
                </c:pt>
                <c:pt idx="974">
                  <c:v>0.34000000000000058</c:v>
                </c:pt>
                <c:pt idx="975">
                  <c:v>0.20000000000000143</c:v>
                </c:pt>
                <c:pt idx="976">
                  <c:v>-0.39999999999999858</c:v>
                </c:pt>
                <c:pt idx="977">
                  <c:v>-0.45999999999999941</c:v>
                </c:pt>
                <c:pt idx="978">
                  <c:v>-0.33999999999999914</c:v>
                </c:pt>
                <c:pt idx="979">
                  <c:v>-0.27999999999999831</c:v>
                </c:pt>
                <c:pt idx="980">
                  <c:v>-0.53999999999999915</c:v>
                </c:pt>
                <c:pt idx="981">
                  <c:v>-0.23999999999999916</c:v>
                </c:pt>
                <c:pt idx="982">
                  <c:v>-0.71999999999999742</c:v>
                </c:pt>
                <c:pt idx="983">
                  <c:v>-0.89999999999999714</c:v>
                </c:pt>
                <c:pt idx="984">
                  <c:v>-1.0999999999999985</c:v>
                </c:pt>
                <c:pt idx="985">
                  <c:v>-1.3399999999999976</c:v>
                </c:pt>
                <c:pt idx="986">
                  <c:v>-1.2399999999999991</c:v>
                </c:pt>
                <c:pt idx="987">
                  <c:v>-0.52000000000000024</c:v>
                </c:pt>
                <c:pt idx="988">
                  <c:v>-0.50000000000000144</c:v>
                </c:pt>
                <c:pt idx="989">
                  <c:v>-0.36000000000000087</c:v>
                </c:pt>
                <c:pt idx="990">
                  <c:v>-0.40000000000000141</c:v>
                </c:pt>
                <c:pt idx="991">
                  <c:v>-0.5</c:v>
                </c:pt>
                <c:pt idx="992">
                  <c:v>-1.3799999999999997</c:v>
                </c:pt>
                <c:pt idx="993">
                  <c:v>-1.5999999999999985</c:v>
                </c:pt>
                <c:pt idx="994">
                  <c:v>-2.0999999999999988</c:v>
                </c:pt>
                <c:pt idx="995">
                  <c:v>-1.8399999999999992</c:v>
                </c:pt>
                <c:pt idx="996">
                  <c:v>-1.9599999999999995</c:v>
                </c:pt>
                <c:pt idx="997">
                  <c:v>-1.8399999999999992</c:v>
                </c:pt>
                <c:pt idx="998">
                  <c:v>-1.6</c:v>
                </c:pt>
                <c:pt idx="999">
                  <c:v>-1.2799999999999998</c:v>
                </c:pt>
                <c:pt idx="1000">
                  <c:v>-1.3399999999999992</c:v>
                </c:pt>
                <c:pt idx="1001">
                  <c:v>-1.5399999999999991</c:v>
                </c:pt>
                <c:pt idx="1002">
                  <c:v>-1.4599999999999995</c:v>
                </c:pt>
                <c:pt idx="1003">
                  <c:v>-1.7399999999999991</c:v>
                </c:pt>
                <c:pt idx="1004">
                  <c:v>-2.12</c:v>
                </c:pt>
                <c:pt idx="1005">
                  <c:v>-1.8800000000000012</c:v>
                </c:pt>
                <c:pt idx="1006">
                  <c:v>-1.8000000000000014</c:v>
                </c:pt>
                <c:pt idx="1007">
                  <c:v>-1.540000000000002</c:v>
                </c:pt>
                <c:pt idx="1008">
                  <c:v>-1.3400000000000021</c:v>
                </c:pt>
                <c:pt idx="1009">
                  <c:v>-0.64000000000000057</c:v>
                </c:pt>
                <c:pt idx="1010">
                  <c:v>-0.55999999999999939</c:v>
                </c:pt>
                <c:pt idx="1011">
                  <c:v>-0.33999999999999914</c:v>
                </c:pt>
                <c:pt idx="1012">
                  <c:v>-0.41999999999999887</c:v>
                </c:pt>
                <c:pt idx="1013">
                  <c:v>-0.53999999999999915</c:v>
                </c:pt>
                <c:pt idx="1014">
                  <c:v>-1.2999999999999985</c:v>
                </c:pt>
                <c:pt idx="1015">
                  <c:v>-1.2399999999999991</c:v>
                </c:pt>
                <c:pt idx="1016">
                  <c:v>-1.1199999999999988</c:v>
                </c:pt>
                <c:pt idx="1017">
                  <c:v>-1.1599999999999979</c:v>
                </c:pt>
                <c:pt idx="1018">
                  <c:v>-1.1599999999999979</c:v>
                </c:pt>
                <c:pt idx="1019">
                  <c:v>-1.0999999999999985</c:v>
                </c:pt>
                <c:pt idx="1020">
                  <c:v>-1.5399999999999978</c:v>
                </c:pt>
                <c:pt idx="1021">
                  <c:v>-1.2999999999999985</c:v>
                </c:pt>
                <c:pt idx="1022">
                  <c:v>-1.3599999999999994</c:v>
                </c:pt>
                <c:pt idx="1023">
                  <c:v>-1.1399999999999992</c:v>
                </c:pt>
                <c:pt idx="1024">
                  <c:v>-0.75999999999999945</c:v>
                </c:pt>
                <c:pt idx="1025">
                  <c:v>-0.44000000000000056</c:v>
                </c:pt>
                <c:pt idx="1026">
                  <c:v>-0.7</c:v>
                </c:pt>
                <c:pt idx="1027">
                  <c:v>-0.52000000000000024</c:v>
                </c:pt>
                <c:pt idx="1028">
                  <c:v>-0.66000000000000081</c:v>
                </c:pt>
                <c:pt idx="1029">
                  <c:v>-0.92000000000000171</c:v>
                </c:pt>
                <c:pt idx="1030">
                  <c:v>-1.0800000000000012</c:v>
                </c:pt>
                <c:pt idx="1031">
                  <c:v>-1.0800000000000012</c:v>
                </c:pt>
                <c:pt idx="1032">
                  <c:v>-1.3600000000000008</c:v>
                </c:pt>
                <c:pt idx="1033">
                  <c:v>-1.5</c:v>
                </c:pt>
                <c:pt idx="1034">
                  <c:v>-1.1000000000000001</c:v>
                </c:pt>
                <c:pt idx="1035">
                  <c:v>-1.2400000000000007</c:v>
                </c:pt>
                <c:pt idx="1036">
                  <c:v>-1.180000000000001</c:v>
                </c:pt>
                <c:pt idx="1037">
                  <c:v>-1.0400000000000005</c:v>
                </c:pt>
                <c:pt idx="1038">
                  <c:v>-0.90000000000000147</c:v>
                </c:pt>
                <c:pt idx="1039">
                  <c:v>-1.240000000000002</c:v>
                </c:pt>
                <c:pt idx="1040">
                  <c:v>-1.4200000000000017</c:v>
                </c:pt>
                <c:pt idx="1041">
                  <c:v>-1.9800000000000011</c:v>
                </c:pt>
                <c:pt idx="1042">
                  <c:v>-2.0000000000000013</c:v>
                </c:pt>
                <c:pt idx="1043">
                  <c:v>-2.1400000000000006</c:v>
                </c:pt>
                <c:pt idx="1044">
                  <c:v>-2.2399999999999993</c:v>
                </c:pt>
                <c:pt idx="1045">
                  <c:v>-2.0200000000000005</c:v>
                </c:pt>
                <c:pt idx="1046">
                  <c:v>-1.7</c:v>
                </c:pt>
                <c:pt idx="1047">
                  <c:v>-1.1000000000000001</c:v>
                </c:pt>
                <c:pt idx="1048">
                  <c:v>-0.9</c:v>
                </c:pt>
                <c:pt idx="1049">
                  <c:v>-0.67999999999999972</c:v>
                </c:pt>
                <c:pt idx="1050">
                  <c:v>-0.57999999999999829</c:v>
                </c:pt>
                <c:pt idx="1051">
                  <c:v>-0.35999999999999799</c:v>
                </c:pt>
                <c:pt idx="1052">
                  <c:v>-0.65999999999999803</c:v>
                </c:pt>
                <c:pt idx="1053">
                  <c:v>-0.59999999999999853</c:v>
                </c:pt>
                <c:pt idx="1054">
                  <c:v>-0.83999999999999919</c:v>
                </c:pt>
                <c:pt idx="1055">
                  <c:v>-0.53999999999999915</c:v>
                </c:pt>
                <c:pt idx="1056">
                  <c:v>-0.46000000000000085</c:v>
                </c:pt>
                <c:pt idx="1057">
                  <c:v>-0.64000000000000057</c:v>
                </c:pt>
                <c:pt idx="1058">
                  <c:v>-0.7600000000000009</c:v>
                </c:pt>
                <c:pt idx="1059">
                  <c:v>-0.4799999999999997</c:v>
                </c:pt>
                <c:pt idx="1060">
                  <c:v>-0.4799999999999997</c:v>
                </c:pt>
                <c:pt idx="1061">
                  <c:v>-0.35999999999999943</c:v>
                </c:pt>
                <c:pt idx="1062">
                  <c:v>-0.3</c:v>
                </c:pt>
                <c:pt idx="1063">
                  <c:v>-0.1799999999999983</c:v>
                </c:pt>
                <c:pt idx="1064">
                  <c:v>-0.25999999999999945</c:v>
                </c:pt>
                <c:pt idx="1065">
                  <c:v>-0.37999999999999973</c:v>
                </c:pt>
                <c:pt idx="1066">
                  <c:v>-0.7399999999999991</c:v>
                </c:pt>
                <c:pt idx="1067">
                  <c:v>-0.55999999999999939</c:v>
                </c:pt>
                <c:pt idx="1068">
                  <c:v>-0.1</c:v>
                </c:pt>
                <c:pt idx="1069">
                  <c:v>-7.999999999999971E-2</c:v>
                </c:pt>
                <c:pt idx="1070">
                  <c:v>0.1</c:v>
                </c:pt>
                <c:pt idx="1071">
                  <c:v>0.3</c:v>
                </c:pt>
                <c:pt idx="1072">
                  <c:v>-0.25999999999999945</c:v>
                </c:pt>
                <c:pt idx="1073">
                  <c:v>-0.72000000000000031</c:v>
                </c:pt>
                <c:pt idx="1074">
                  <c:v>-0.7000000000000014</c:v>
                </c:pt>
                <c:pt idx="1075">
                  <c:v>-1.1400000000000006</c:v>
                </c:pt>
                <c:pt idx="1076">
                  <c:v>-1.1400000000000006</c:v>
                </c:pt>
                <c:pt idx="1077">
                  <c:v>-0.72000000000000031</c:v>
                </c:pt>
                <c:pt idx="1078">
                  <c:v>-0.57999999999999974</c:v>
                </c:pt>
                <c:pt idx="1079">
                  <c:v>-0.59999999999999853</c:v>
                </c:pt>
                <c:pt idx="1080">
                  <c:v>-0.55999999999999939</c:v>
                </c:pt>
                <c:pt idx="1081">
                  <c:v>-0.77999999999999969</c:v>
                </c:pt>
                <c:pt idx="1082">
                  <c:v>-0.6</c:v>
                </c:pt>
                <c:pt idx="1083">
                  <c:v>-0.66000000000000081</c:v>
                </c:pt>
                <c:pt idx="1084">
                  <c:v>-0.440000000000002</c:v>
                </c:pt>
                <c:pt idx="1085">
                  <c:v>-0.50000000000000144</c:v>
                </c:pt>
                <c:pt idx="1086">
                  <c:v>-0.68000000000000116</c:v>
                </c:pt>
                <c:pt idx="1087">
                  <c:v>-0.98000000000000109</c:v>
                </c:pt>
                <c:pt idx="1088">
                  <c:v>-0.88000000000000111</c:v>
                </c:pt>
                <c:pt idx="1089">
                  <c:v>-0.86000000000000087</c:v>
                </c:pt>
                <c:pt idx="1090">
                  <c:v>-0.92000000000000171</c:v>
                </c:pt>
                <c:pt idx="1091">
                  <c:v>-0.48000000000000115</c:v>
                </c:pt>
                <c:pt idx="1092">
                  <c:v>-0.44000000000000056</c:v>
                </c:pt>
                <c:pt idx="1093">
                  <c:v>-0.32000000000000028</c:v>
                </c:pt>
                <c:pt idx="1094">
                  <c:v>-0.52000000000000024</c:v>
                </c:pt>
                <c:pt idx="1095">
                  <c:v>-0.32000000000000028</c:v>
                </c:pt>
                <c:pt idx="1096">
                  <c:v>-0.44000000000000056</c:v>
                </c:pt>
                <c:pt idx="1097">
                  <c:v>-0.12000000000000029</c:v>
                </c:pt>
                <c:pt idx="1098">
                  <c:v>-0.25999999999999945</c:v>
                </c:pt>
                <c:pt idx="1099">
                  <c:v>-0.21999999999999886</c:v>
                </c:pt>
                <c:pt idx="1100">
                  <c:v>-0.19999999999999857</c:v>
                </c:pt>
                <c:pt idx="1101">
                  <c:v>-0.49999999999999856</c:v>
                </c:pt>
                <c:pt idx="1102">
                  <c:v>-0.7</c:v>
                </c:pt>
                <c:pt idx="1103">
                  <c:v>-0.74000000000000055</c:v>
                </c:pt>
                <c:pt idx="1104">
                  <c:v>-0.84000000000000052</c:v>
                </c:pt>
                <c:pt idx="1105">
                  <c:v>-0.78000000000000114</c:v>
                </c:pt>
                <c:pt idx="1106">
                  <c:v>-0.42000000000000026</c:v>
                </c:pt>
                <c:pt idx="1107">
                  <c:v>-0.45999999999999941</c:v>
                </c:pt>
                <c:pt idx="1108">
                  <c:v>-0.72000000000000031</c:v>
                </c:pt>
                <c:pt idx="1109">
                  <c:v>-0.8</c:v>
                </c:pt>
                <c:pt idx="1110">
                  <c:v>-0.75999999999999945</c:v>
                </c:pt>
                <c:pt idx="1111">
                  <c:v>-0.60000000000000142</c:v>
                </c:pt>
                <c:pt idx="1112">
                  <c:v>-0.76000000000000223</c:v>
                </c:pt>
                <c:pt idx="1113">
                  <c:v>-0.60000000000000142</c:v>
                </c:pt>
                <c:pt idx="1114">
                  <c:v>-0.30000000000000282</c:v>
                </c:pt>
                <c:pt idx="1115">
                  <c:v>-0.28000000000000258</c:v>
                </c:pt>
                <c:pt idx="1116">
                  <c:v>-0.32000000000000173</c:v>
                </c:pt>
                <c:pt idx="1117">
                  <c:v>-0.24000000000000199</c:v>
                </c:pt>
                <c:pt idx="1118">
                  <c:v>-0.42000000000000171</c:v>
                </c:pt>
                <c:pt idx="1119">
                  <c:v>-0.6</c:v>
                </c:pt>
                <c:pt idx="1120">
                  <c:v>-0.86000000000000087</c:v>
                </c:pt>
                <c:pt idx="1121">
                  <c:v>-0.92000000000000026</c:v>
                </c:pt>
                <c:pt idx="1122">
                  <c:v>-1.3399999999999992</c:v>
                </c:pt>
                <c:pt idx="1123">
                  <c:v>-1.0799999999999996</c:v>
                </c:pt>
                <c:pt idx="1124">
                  <c:v>-1.1200000000000003</c:v>
                </c:pt>
                <c:pt idx="1125">
                  <c:v>-1.0599999999999994</c:v>
                </c:pt>
                <c:pt idx="1126">
                  <c:v>-1.2399999999999991</c:v>
                </c:pt>
                <c:pt idx="1127">
                  <c:v>-0.75999999999999945</c:v>
                </c:pt>
                <c:pt idx="1128">
                  <c:v>-0.7</c:v>
                </c:pt>
                <c:pt idx="1129">
                  <c:v>-0.93999999999999917</c:v>
                </c:pt>
                <c:pt idx="1130">
                  <c:v>-1.0599999999999994</c:v>
                </c:pt>
                <c:pt idx="1131">
                  <c:v>-0.7600000000000009</c:v>
                </c:pt>
                <c:pt idx="1132">
                  <c:v>-0.96000000000000085</c:v>
                </c:pt>
                <c:pt idx="1133">
                  <c:v>-1.2400000000000007</c:v>
                </c:pt>
                <c:pt idx="1134">
                  <c:v>-0.92000000000000026</c:v>
                </c:pt>
                <c:pt idx="1135">
                  <c:v>-0.68000000000000116</c:v>
                </c:pt>
                <c:pt idx="1136">
                  <c:v>-1</c:v>
                </c:pt>
                <c:pt idx="1137">
                  <c:v>-1.0599999999999994</c:v>
                </c:pt>
                <c:pt idx="1138">
                  <c:v>-0.95999999999999941</c:v>
                </c:pt>
                <c:pt idx="1139">
                  <c:v>-1.2200000000000002</c:v>
                </c:pt>
                <c:pt idx="1140">
                  <c:v>-1.5399999999999991</c:v>
                </c:pt>
                <c:pt idx="1141">
                  <c:v>-1.7599999999999993</c:v>
                </c:pt>
                <c:pt idx="1142">
                  <c:v>-1.4200000000000004</c:v>
                </c:pt>
                <c:pt idx="1143">
                  <c:v>-1.1599999999999995</c:v>
                </c:pt>
                <c:pt idx="1144">
                  <c:v>-1.1799999999999997</c:v>
                </c:pt>
                <c:pt idx="1145">
                  <c:v>-1.4400000000000006</c:v>
                </c:pt>
                <c:pt idx="1146">
                  <c:v>-1.1600000000000008</c:v>
                </c:pt>
                <c:pt idx="1147">
                  <c:v>-1.2</c:v>
                </c:pt>
                <c:pt idx="1148">
                  <c:v>-1.5200000000000002</c:v>
                </c:pt>
                <c:pt idx="1149">
                  <c:v>-1.3799999999999997</c:v>
                </c:pt>
                <c:pt idx="1150">
                  <c:v>-0.75999999999999945</c:v>
                </c:pt>
                <c:pt idx="1151">
                  <c:v>-0.72000000000000031</c:v>
                </c:pt>
                <c:pt idx="1152">
                  <c:v>-0.7000000000000014</c:v>
                </c:pt>
                <c:pt idx="1153">
                  <c:v>-0.84000000000000197</c:v>
                </c:pt>
                <c:pt idx="1154">
                  <c:v>-0.80000000000000282</c:v>
                </c:pt>
                <c:pt idx="1155">
                  <c:v>-1.0000000000000013</c:v>
                </c:pt>
                <c:pt idx="1156">
                  <c:v>-0.58000000000000118</c:v>
                </c:pt>
                <c:pt idx="1157">
                  <c:v>-0.62000000000000033</c:v>
                </c:pt>
                <c:pt idx="1158">
                  <c:v>0.15999999999999942</c:v>
                </c:pt>
                <c:pt idx="1159">
                  <c:v>0.57999999999999974</c:v>
                </c:pt>
                <c:pt idx="1160">
                  <c:v>0.67999999999999972</c:v>
                </c:pt>
                <c:pt idx="1161">
                  <c:v>0.42000000000000026</c:v>
                </c:pt>
                <c:pt idx="1162">
                  <c:v>0.17999999999999972</c:v>
                </c:pt>
                <c:pt idx="1163">
                  <c:v>-0.37999999999999973</c:v>
                </c:pt>
                <c:pt idx="1164">
                  <c:v>-0.53999999999999915</c:v>
                </c:pt>
                <c:pt idx="1165">
                  <c:v>-0.33999999999999914</c:v>
                </c:pt>
                <c:pt idx="1166">
                  <c:v>-0.61999999999999889</c:v>
                </c:pt>
                <c:pt idx="1167">
                  <c:v>-0.27999999999999969</c:v>
                </c:pt>
                <c:pt idx="1168">
                  <c:v>-0.1</c:v>
                </c:pt>
                <c:pt idx="1169">
                  <c:v>-0.2</c:v>
                </c:pt>
                <c:pt idx="1170">
                  <c:v>-0.58000000000000118</c:v>
                </c:pt>
                <c:pt idx="1171">
                  <c:v>-0.58000000000000251</c:v>
                </c:pt>
                <c:pt idx="1172">
                  <c:v>-0.86000000000000087</c:v>
                </c:pt>
                <c:pt idx="1173">
                  <c:v>-1.1400000000000006</c:v>
                </c:pt>
                <c:pt idx="1174">
                  <c:v>-1.1200000000000003</c:v>
                </c:pt>
                <c:pt idx="1175">
                  <c:v>-0.82000000000000028</c:v>
                </c:pt>
                <c:pt idx="1176">
                  <c:v>-0.25999999999999801</c:v>
                </c:pt>
                <c:pt idx="1177">
                  <c:v>-5.9999999999999429E-2</c:v>
                </c:pt>
                <c:pt idx="1178">
                  <c:v>0.30000000000000143</c:v>
                </c:pt>
                <c:pt idx="1179">
                  <c:v>0.17999999999999972</c:v>
                </c:pt>
                <c:pt idx="1180">
                  <c:v>-0.12000000000000029</c:v>
                </c:pt>
                <c:pt idx="1181">
                  <c:v>-0.60000000000000142</c:v>
                </c:pt>
                <c:pt idx="1182">
                  <c:v>-0.52000000000000168</c:v>
                </c:pt>
                <c:pt idx="1183">
                  <c:v>-0.50000000000000144</c:v>
                </c:pt>
                <c:pt idx="1184">
                  <c:v>-0.54000000000000059</c:v>
                </c:pt>
                <c:pt idx="1185">
                  <c:v>-0.24000000000000057</c:v>
                </c:pt>
                <c:pt idx="1186">
                  <c:v>-0.2</c:v>
                </c:pt>
                <c:pt idx="1187">
                  <c:v>-0.27999999999999831</c:v>
                </c:pt>
                <c:pt idx="1188">
                  <c:v>-0.77999999999999969</c:v>
                </c:pt>
                <c:pt idx="1189">
                  <c:v>-0.62000000000000033</c:v>
                </c:pt>
                <c:pt idx="1190">
                  <c:v>-0.75999999999999945</c:v>
                </c:pt>
                <c:pt idx="1191">
                  <c:v>-0.6</c:v>
                </c:pt>
                <c:pt idx="1192">
                  <c:v>-0.66000000000000081</c:v>
                </c:pt>
                <c:pt idx="1193">
                  <c:v>-0.67999999999999972</c:v>
                </c:pt>
                <c:pt idx="1194">
                  <c:v>-0.87999999999999967</c:v>
                </c:pt>
                <c:pt idx="1195">
                  <c:v>-1.1600000000000008</c:v>
                </c:pt>
                <c:pt idx="1196">
                  <c:v>-1.8000000000000014</c:v>
                </c:pt>
                <c:pt idx="1197">
                  <c:v>-1.680000000000001</c:v>
                </c:pt>
                <c:pt idx="1198">
                  <c:v>-1.1000000000000014</c:v>
                </c:pt>
                <c:pt idx="1199">
                  <c:v>-1.0400000000000005</c:v>
                </c:pt>
                <c:pt idx="1200">
                  <c:v>-0.8</c:v>
                </c:pt>
                <c:pt idx="1201">
                  <c:v>-0.4799999999999997</c:v>
                </c:pt>
                <c:pt idx="1202">
                  <c:v>-0.77999999999999969</c:v>
                </c:pt>
                <c:pt idx="1203">
                  <c:v>-1.1399999999999992</c:v>
                </c:pt>
                <c:pt idx="1204">
                  <c:v>-1.0400000000000005</c:v>
                </c:pt>
                <c:pt idx="1205">
                  <c:v>-0.92000000000000171</c:v>
                </c:pt>
                <c:pt idx="1206">
                  <c:v>-0.56000000000000083</c:v>
                </c:pt>
                <c:pt idx="1207">
                  <c:v>-0.26000000000000084</c:v>
                </c:pt>
                <c:pt idx="1208">
                  <c:v>-0.36000000000000087</c:v>
                </c:pt>
                <c:pt idx="1209">
                  <c:v>-0.7</c:v>
                </c:pt>
                <c:pt idx="1210">
                  <c:v>-0.7399999999999991</c:v>
                </c:pt>
                <c:pt idx="1211">
                  <c:v>-0.75999999999999945</c:v>
                </c:pt>
                <c:pt idx="1212">
                  <c:v>-0.7399999999999991</c:v>
                </c:pt>
                <c:pt idx="1213">
                  <c:v>-0.32000000000000028</c:v>
                </c:pt>
                <c:pt idx="1214">
                  <c:v>0.17999999999999972</c:v>
                </c:pt>
                <c:pt idx="1215">
                  <c:v>0.2</c:v>
                </c:pt>
                <c:pt idx="1216">
                  <c:v>5.9999999999999429E-2</c:v>
                </c:pt>
                <c:pt idx="1217">
                  <c:v>-0.18000000000000113</c:v>
                </c:pt>
                <c:pt idx="1218">
                  <c:v>-0.50000000000000144</c:v>
                </c:pt>
                <c:pt idx="1219">
                  <c:v>-0.56000000000000083</c:v>
                </c:pt>
                <c:pt idx="1220">
                  <c:v>-0.24000000000000199</c:v>
                </c:pt>
                <c:pt idx="1221">
                  <c:v>-0.4600000000000023</c:v>
                </c:pt>
                <c:pt idx="1222">
                  <c:v>-0.22000000000000169</c:v>
                </c:pt>
                <c:pt idx="1223">
                  <c:v>-0.24000000000000057</c:v>
                </c:pt>
                <c:pt idx="1224">
                  <c:v>-0.5</c:v>
                </c:pt>
                <c:pt idx="1225">
                  <c:v>-0.93999999999999917</c:v>
                </c:pt>
                <c:pt idx="1226">
                  <c:v>-0.51999999999999746</c:v>
                </c:pt>
                <c:pt idx="1227">
                  <c:v>-9.9999999999997161E-2</c:v>
                </c:pt>
                <c:pt idx="1228">
                  <c:v>0.60000000000000286</c:v>
                </c:pt>
                <c:pt idx="1229">
                  <c:v>0.90000000000000147</c:v>
                </c:pt>
                <c:pt idx="1230">
                  <c:v>1.3000000000000029</c:v>
                </c:pt>
                <c:pt idx="1231">
                  <c:v>1.1800000000000026</c:v>
                </c:pt>
                <c:pt idx="1232">
                  <c:v>0.78000000000000114</c:v>
                </c:pt>
                <c:pt idx="1233">
                  <c:v>0.54000000000000059</c:v>
                </c:pt>
                <c:pt idx="1234">
                  <c:v>0.52000000000000102</c:v>
                </c:pt>
                <c:pt idx="1235">
                  <c:v>0.36000000000000015</c:v>
                </c:pt>
                <c:pt idx="1236">
                  <c:v>0.25999999999999945</c:v>
                </c:pt>
                <c:pt idx="1237">
                  <c:v>0.24000000000000057</c:v>
                </c:pt>
                <c:pt idx="1238">
                  <c:v>4.000000000000057E-2</c:v>
                </c:pt>
                <c:pt idx="1239">
                  <c:v>0.14000000000000057</c:v>
                </c:pt>
                <c:pt idx="1240">
                  <c:v>0.26000000000000012</c:v>
                </c:pt>
                <c:pt idx="1241">
                  <c:v>0.33999999999999986</c:v>
                </c:pt>
                <c:pt idx="1242">
                  <c:v>0.53999999999999915</c:v>
                </c:pt>
                <c:pt idx="1243">
                  <c:v>0.53999999999999915</c:v>
                </c:pt>
                <c:pt idx="1244">
                  <c:v>0.53999999999999915</c:v>
                </c:pt>
                <c:pt idx="1245">
                  <c:v>0.41999999999999887</c:v>
                </c:pt>
                <c:pt idx="1246">
                  <c:v>0.43999999999999917</c:v>
                </c:pt>
                <c:pt idx="1247">
                  <c:v>0.21999999999999958</c:v>
                </c:pt>
                <c:pt idx="1248">
                  <c:v>7.999999999999971E-2</c:v>
                </c:pt>
                <c:pt idx="1249">
                  <c:v>0.1</c:v>
                </c:pt>
                <c:pt idx="1250">
                  <c:v>-0.17999999999999972</c:v>
                </c:pt>
                <c:pt idx="1251">
                  <c:v>-0.23999999999999985</c:v>
                </c:pt>
                <c:pt idx="1252">
                  <c:v>-0.3999999999999993</c:v>
                </c:pt>
                <c:pt idx="1253">
                  <c:v>2.0000000000000996E-2</c:v>
                </c:pt>
                <c:pt idx="1254">
                  <c:v>2.0000000000000996E-2</c:v>
                </c:pt>
                <c:pt idx="1255">
                  <c:v>0.220000000000001</c:v>
                </c:pt>
                <c:pt idx="1256">
                  <c:v>0.16000000000000086</c:v>
                </c:pt>
                <c:pt idx="1257">
                  <c:v>0.46000000000000013</c:v>
                </c:pt>
                <c:pt idx="1258">
                  <c:v>-0.14000000000000057</c:v>
                </c:pt>
                <c:pt idx="1259">
                  <c:v>-0.32000000000000101</c:v>
                </c:pt>
                <c:pt idx="1260">
                  <c:v>-0.44000000000000056</c:v>
                </c:pt>
                <c:pt idx="1261">
                  <c:v>-0.44000000000000056</c:v>
                </c:pt>
                <c:pt idx="1262">
                  <c:v>-0.22000000000000028</c:v>
                </c:pt>
                <c:pt idx="1263">
                  <c:v>0.1</c:v>
                </c:pt>
                <c:pt idx="1264">
                  <c:v>0.28000000000000042</c:v>
                </c:pt>
                <c:pt idx="1265">
                  <c:v>0.46000000000000013</c:v>
                </c:pt>
                <c:pt idx="1266">
                  <c:v>6.0000000000000851E-2</c:v>
                </c:pt>
                <c:pt idx="1267">
                  <c:v>-0.15999999999999942</c:v>
                </c:pt>
                <c:pt idx="1268">
                  <c:v>-0.51999999999999957</c:v>
                </c:pt>
                <c:pt idx="1269">
                  <c:v>-0.97999999999999976</c:v>
                </c:pt>
                <c:pt idx="1270">
                  <c:v>-0.6</c:v>
                </c:pt>
                <c:pt idx="1271">
                  <c:v>-0.14000000000000057</c:v>
                </c:pt>
                <c:pt idx="1272">
                  <c:v>-6.0000000000000497E-2</c:v>
                </c:pt>
                <c:pt idx="1273">
                  <c:v>-0.14000000000000021</c:v>
                </c:pt>
                <c:pt idx="1274">
                  <c:v>-0.42000000000000026</c:v>
                </c:pt>
                <c:pt idx="1275">
                  <c:v>-0.82</c:v>
                </c:pt>
                <c:pt idx="1276">
                  <c:v>-1.02</c:v>
                </c:pt>
                <c:pt idx="1277">
                  <c:v>-1.6599999999999997</c:v>
                </c:pt>
                <c:pt idx="1278">
                  <c:v>-1.3199999999999998</c:v>
                </c:pt>
                <c:pt idx="1279">
                  <c:v>-0.8600000000000001</c:v>
                </c:pt>
                <c:pt idx="1280">
                  <c:v>-1.06</c:v>
                </c:pt>
                <c:pt idx="1281">
                  <c:v>-0.78</c:v>
                </c:pt>
                <c:pt idx="1282">
                  <c:v>-0.4</c:v>
                </c:pt>
                <c:pt idx="1283">
                  <c:v>-0.46000000000000013</c:v>
                </c:pt>
                <c:pt idx="1284">
                  <c:v>-0.33999999999999986</c:v>
                </c:pt>
                <c:pt idx="1285">
                  <c:v>-0.25999999999999979</c:v>
                </c:pt>
                <c:pt idx="1286">
                  <c:v>-0.35999999999999976</c:v>
                </c:pt>
                <c:pt idx="1287">
                  <c:v>-0.36000000000000015</c:v>
                </c:pt>
                <c:pt idx="1288">
                  <c:v>-0.15999999999999978</c:v>
                </c:pt>
                <c:pt idx="1289">
                  <c:v>-0.4399999999999995</c:v>
                </c:pt>
                <c:pt idx="1290">
                  <c:v>-0.29999999999999966</c:v>
                </c:pt>
                <c:pt idx="1291">
                  <c:v>-0.33999999999999986</c:v>
                </c:pt>
                <c:pt idx="1292">
                  <c:v>-0.65999999999999981</c:v>
                </c:pt>
                <c:pt idx="1293">
                  <c:v>-0.6399999999999999</c:v>
                </c:pt>
                <c:pt idx="1294">
                  <c:v>-0.56000000000000016</c:v>
                </c:pt>
                <c:pt idx="1295">
                  <c:v>-0.72000000000000031</c:v>
                </c:pt>
                <c:pt idx="1296">
                  <c:v>-0.76000000000000012</c:v>
                </c:pt>
                <c:pt idx="1297">
                  <c:v>-0.74000000000000021</c:v>
                </c:pt>
                <c:pt idx="1298">
                  <c:v>-0.80000000000000038</c:v>
                </c:pt>
                <c:pt idx="1299">
                  <c:v>-0.7000000000000004</c:v>
                </c:pt>
                <c:pt idx="1300">
                  <c:v>-0.62000000000000033</c:v>
                </c:pt>
                <c:pt idx="1301">
                  <c:v>-0.86000000000000054</c:v>
                </c:pt>
                <c:pt idx="1302">
                  <c:v>-0.84000000000000019</c:v>
                </c:pt>
                <c:pt idx="1303">
                  <c:v>-0.98000000000000009</c:v>
                </c:pt>
                <c:pt idx="1304">
                  <c:v>-1.1400000000000001</c:v>
                </c:pt>
                <c:pt idx="1305">
                  <c:v>-1.36</c:v>
                </c:pt>
                <c:pt idx="1306">
                  <c:v>-1.4799999999999998</c:v>
                </c:pt>
                <c:pt idx="1307">
                  <c:v>-1.2799999999999998</c:v>
                </c:pt>
                <c:pt idx="1308">
                  <c:v>-1.1799999999999997</c:v>
                </c:pt>
                <c:pt idx="1309">
                  <c:v>-1.0799999999999994</c:v>
                </c:pt>
                <c:pt idx="1310">
                  <c:v>-1.1199999999999992</c:v>
                </c:pt>
                <c:pt idx="1311">
                  <c:v>-0.75999999999999945</c:v>
                </c:pt>
                <c:pt idx="1312">
                  <c:v>-0.71999999999999953</c:v>
                </c:pt>
                <c:pt idx="1313">
                  <c:v>-0.59999999999999964</c:v>
                </c:pt>
                <c:pt idx="1314">
                  <c:v>-0.72</c:v>
                </c:pt>
                <c:pt idx="1315">
                  <c:v>-0.58000000000000007</c:v>
                </c:pt>
                <c:pt idx="1316">
                  <c:v>-0.94000000000000017</c:v>
                </c:pt>
                <c:pt idx="1317">
                  <c:v>-0.94000000000000017</c:v>
                </c:pt>
                <c:pt idx="1318">
                  <c:v>-1.1200000000000003</c:v>
                </c:pt>
                <c:pt idx="1319">
                  <c:v>-0.96000000000000019</c:v>
                </c:pt>
                <c:pt idx="1320">
                  <c:v>-0.66000000000000014</c:v>
                </c:pt>
                <c:pt idx="1321">
                  <c:v>-0.38000000000000006</c:v>
                </c:pt>
                <c:pt idx="1322">
                  <c:v>-0.41999999999999993</c:v>
                </c:pt>
                <c:pt idx="1323">
                  <c:v>-0.61999999999999988</c:v>
                </c:pt>
                <c:pt idx="1324">
                  <c:v>-0.7</c:v>
                </c:pt>
                <c:pt idx="1325">
                  <c:v>-0.97999999999999976</c:v>
                </c:pt>
                <c:pt idx="1326">
                  <c:v>-1.0999999999999996</c:v>
                </c:pt>
                <c:pt idx="1327">
                  <c:v>-1.1599999999999997</c:v>
                </c:pt>
                <c:pt idx="1328">
                  <c:v>-1.2799999999999998</c:v>
                </c:pt>
                <c:pt idx="1329">
                  <c:v>-1.3199999999999996</c:v>
                </c:pt>
                <c:pt idx="1330">
                  <c:v>-1.6800000000000002</c:v>
                </c:pt>
                <c:pt idx="1331">
                  <c:v>-1.48</c:v>
                </c:pt>
                <c:pt idx="1332">
                  <c:v>-1.3200000000000003</c:v>
                </c:pt>
                <c:pt idx="1333">
                  <c:v>-0.82000000000000028</c:v>
                </c:pt>
                <c:pt idx="1334">
                  <c:v>-0.46000000000000052</c:v>
                </c:pt>
                <c:pt idx="1335">
                  <c:v>-0.32000000000000028</c:v>
                </c:pt>
                <c:pt idx="1336">
                  <c:v>-0.48000000000000009</c:v>
                </c:pt>
                <c:pt idx="1337">
                  <c:v>-0.49999999999999967</c:v>
                </c:pt>
                <c:pt idx="1338">
                  <c:v>-0.77999999999999969</c:v>
                </c:pt>
                <c:pt idx="1339">
                  <c:v>-1.0199999999999996</c:v>
                </c:pt>
                <c:pt idx="1340">
                  <c:v>-0.77999999999999969</c:v>
                </c:pt>
                <c:pt idx="1341">
                  <c:v>-0.6399999999999999</c:v>
                </c:pt>
                <c:pt idx="1342">
                  <c:v>-0.57999999999999974</c:v>
                </c:pt>
                <c:pt idx="1343">
                  <c:v>-3.9999999999999501E-2</c:v>
                </c:pt>
                <c:pt idx="1344">
                  <c:v>4.000000000000057E-2</c:v>
                </c:pt>
                <c:pt idx="1345">
                  <c:v>0.36000000000000087</c:v>
                </c:pt>
                <c:pt idx="1346">
                  <c:v>0.220000000000001</c:v>
                </c:pt>
                <c:pt idx="1347">
                  <c:v>4.0000000000000924E-2</c:v>
                </c:pt>
                <c:pt idx="1348">
                  <c:v>-0.51999999999999924</c:v>
                </c:pt>
                <c:pt idx="1349">
                  <c:v>-0.69999999999999929</c:v>
                </c:pt>
                <c:pt idx="1350">
                  <c:v>-0.81999999999999917</c:v>
                </c:pt>
                <c:pt idx="1351">
                  <c:v>-0.67999999999999938</c:v>
                </c:pt>
                <c:pt idx="1352">
                  <c:v>-0.51999999999999957</c:v>
                </c:pt>
                <c:pt idx="1353">
                  <c:v>-0.35999999999999943</c:v>
                </c:pt>
                <c:pt idx="1354">
                  <c:v>-0.37999999999999934</c:v>
                </c:pt>
                <c:pt idx="1355">
                  <c:v>-0.7399999999999991</c:v>
                </c:pt>
                <c:pt idx="1356">
                  <c:v>-0.81999999999999917</c:v>
                </c:pt>
                <c:pt idx="1357">
                  <c:v>-0.95999999999999941</c:v>
                </c:pt>
                <c:pt idx="1358">
                  <c:v>-1.0599999999999998</c:v>
                </c:pt>
                <c:pt idx="1359">
                  <c:v>-0.88000000000000012</c:v>
                </c:pt>
                <c:pt idx="1360">
                  <c:v>-0.76000000000000045</c:v>
                </c:pt>
                <c:pt idx="1361">
                  <c:v>-0.76000000000000045</c:v>
                </c:pt>
                <c:pt idx="1362">
                  <c:v>-0.52000000000000024</c:v>
                </c:pt>
                <c:pt idx="1363">
                  <c:v>-0.4</c:v>
                </c:pt>
                <c:pt idx="1364">
                  <c:v>-0.72000000000000031</c:v>
                </c:pt>
                <c:pt idx="1365">
                  <c:v>-0.84000000000000052</c:v>
                </c:pt>
                <c:pt idx="1366">
                  <c:v>-0.66000000000000014</c:v>
                </c:pt>
                <c:pt idx="1367">
                  <c:v>-0.73999999999999988</c:v>
                </c:pt>
                <c:pt idx="1368">
                  <c:v>-0.94000000000000017</c:v>
                </c:pt>
                <c:pt idx="1369">
                  <c:v>-0.35999999999999976</c:v>
                </c:pt>
                <c:pt idx="1370">
                  <c:v>2.0000000000000639E-2</c:v>
                </c:pt>
                <c:pt idx="1371">
                  <c:v>0.14000000000000021</c:v>
                </c:pt>
                <c:pt idx="1372">
                  <c:v>5.999999999999979E-2</c:v>
                </c:pt>
                <c:pt idx="1373">
                  <c:v>0.24000000000000021</c:v>
                </c:pt>
                <c:pt idx="1374">
                  <c:v>-0.25999999999999945</c:v>
                </c:pt>
                <c:pt idx="1375">
                  <c:v>-0.61999999999999922</c:v>
                </c:pt>
                <c:pt idx="1376">
                  <c:v>-0.99999999999999889</c:v>
                </c:pt>
                <c:pt idx="1377">
                  <c:v>-0.93999999999999884</c:v>
                </c:pt>
                <c:pt idx="1378">
                  <c:v>-1.1199999999999988</c:v>
                </c:pt>
                <c:pt idx="1379">
                  <c:v>-0.41999999999999921</c:v>
                </c:pt>
                <c:pt idx="1380">
                  <c:v>-5.9999999999999429E-2</c:v>
                </c:pt>
                <c:pt idx="1381">
                  <c:v>0.22000000000000028</c:v>
                </c:pt>
                <c:pt idx="1382">
                  <c:v>0.34000000000000058</c:v>
                </c:pt>
                <c:pt idx="1383">
                  <c:v>0.24000000000000021</c:v>
                </c:pt>
                <c:pt idx="1384">
                  <c:v>-0.11999999999999993</c:v>
                </c:pt>
                <c:pt idx="1385">
                  <c:v>-0.21999999999999992</c:v>
                </c:pt>
                <c:pt idx="1386">
                  <c:v>-0.10000000000000035</c:v>
                </c:pt>
                <c:pt idx="1387">
                  <c:v>-0.24000000000000093</c:v>
                </c:pt>
                <c:pt idx="1388">
                  <c:v>9.9999999999999284E-2</c:v>
                </c:pt>
                <c:pt idx="1389">
                  <c:v>-0.28000000000000042</c:v>
                </c:pt>
                <c:pt idx="1390">
                  <c:v>-0.24000000000000057</c:v>
                </c:pt>
                <c:pt idx="1391">
                  <c:v>-0.44000000000000056</c:v>
                </c:pt>
                <c:pt idx="1392">
                  <c:v>-0.84000000000000052</c:v>
                </c:pt>
                <c:pt idx="1393">
                  <c:v>-0.7600000000000009</c:v>
                </c:pt>
                <c:pt idx="1394">
                  <c:v>-0.48000000000000115</c:v>
                </c:pt>
                <c:pt idx="1395">
                  <c:v>-0.54000000000000059</c:v>
                </c:pt>
                <c:pt idx="1396">
                  <c:v>-0.54000000000000059</c:v>
                </c:pt>
                <c:pt idx="1397">
                  <c:v>-0.56000000000000016</c:v>
                </c:pt>
                <c:pt idx="1398">
                  <c:v>-0.85999999999999943</c:v>
                </c:pt>
                <c:pt idx="1399">
                  <c:v>-0.87999999999999967</c:v>
                </c:pt>
                <c:pt idx="1400">
                  <c:v>-0.62000000000000033</c:v>
                </c:pt>
                <c:pt idx="1401">
                  <c:v>-0.52000000000000024</c:v>
                </c:pt>
                <c:pt idx="1402">
                  <c:v>-8.0000000000000432E-2</c:v>
                </c:pt>
                <c:pt idx="1403">
                  <c:v>0.13999999999999915</c:v>
                </c:pt>
                <c:pt idx="1404">
                  <c:v>0.33999999999999914</c:v>
                </c:pt>
                <c:pt idx="1405">
                  <c:v>-7.1054273576010023E-16</c:v>
                </c:pt>
                <c:pt idx="1406">
                  <c:v>-0.12000000000000029</c:v>
                </c:pt>
                <c:pt idx="1407">
                  <c:v>-0.52000000000000024</c:v>
                </c:pt>
                <c:pt idx="1408">
                  <c:v>-1.0000000000000004</c:v>
                </c:pt>
                <c:pt idx="1409">
                  <c:v>-0.85999999999999976</c:v>
                </c:pt>
                <c:pt idx="1410">
                  <c:v>-0.95999999999999974</c:v>
                </c:pt>
                <c:pt idx="1411">
                  <c:v>-0.89999999999999969</c:v>
                </c:pt>
                <c:pt idx="1412">
                  <c:v>-0.63999999999999946</c:v>
                </c:pt>
                <c:pt idx="1413">
                  <c:v>-0.31999999999999923</c:v>
                </c:pt>
                <c:pt idx="1414">
                  <c:v>-0.31999999999999995</c:v>
                </c:pt>
                <c:pt idx="1415">
                  <c:v>-0.24000000000000021</c:v>
                </c:pt>
                <c:pt idx="1416">
                  <c:v>-0.10000000000000035</c:v>
                </c:pt>
                <c:pt idx="1417">
                  <c:v>-0.10000000000000035</c:v>
                </c:pt>
                <c:pt idx="1418">
                  <c:v>-0.18000000000000044</c:v>
                </c:pt>
                <c:pt idx="1419">
                  <c:v>-0.61999999999999955</c:v>
                </c:pt>
                <c:pt idx="1420">
                  <c:v>-0.43999999999999984</c:v>
                </c:pt>
                <c:pt idx="1421">
                  <c:v>-0.73999999999999988</c:v>
                </c:pt>
                <c:pt idx="1422">
                  <c:v>-0.6</c:v>
                </c:pt>
                <c:pt idx="1423">
                  <c:v>-0.53999999999999981</c:v>
                </c:pt>
                <c:pt idx="1424">
                  <c:v>-0.26000000000000012</c:v>
                </c:pt>
                <c:pt idx="1425">
                  <c:v>-0.4199999999999996</c:v>
                </c:pt>
                <c:pt idx="1426">
                  <c:v>-0.4799999999999997</c:v>
                </c:pt>
                <c:pt idx="1427">
                  <c:v>-0.53999999999999981</c:v>
                </c:pt>
                <c:pt idx="1428">
                  <c:v>-0.4799999999999997</c:v>
                </c:pt>
                <c:pt idx="1429">
                  <c:v>-0.91999999999999993</c:v>
                </c:pt>
                <c:pt idx="1430">
                  <c:v>-0.72</c:v>
                </c:pt>
                <c:pt idx="1431">
                  <c:v>-0.82</c:v>
                </c:pt>
                <c:pt idx="1432">
                  <c:v>-0.75999999999999979</c:v>
                </c:pt>
                <c:pt idx="1433">
                  <c:v>-0.66000000000000048</c:v>
                </c:pt>
                <c:pt idx="1434">
                  <c:v>-0.6399999999999999</c:v>
                </c:pt>
                <c:pt idx="1435">
                  <c:v>-0.46000000000000013</c:v>
                </c:pt>
                <c:pt idx="1436">
                  <c:v>-0.22000000000000028</c:v>
                </c:pt>
                <c:pt idx="1437">
                  <c:v>-0.4</c:v>
                </c:pt>
                <c:pt idx="1438">
                  <c:v>-0.2</c:v>
                </c:pt>
                <c:pt idx="1439">
                  <c:v>-2.0000000000000285E-2</c:v>
                </c:pt>
                <c:pt idx="1440">
                  <c:v>-0.26000000000000012</c:v>
                </c:pt>
                <c:pt idx="1441">
                  <c:v>-0.26000000000000012</c:v>
                </c:pt>
                <c:pt idx="1442">
                  <c:v>-0.5800000000000004</c:v>
                </c:pt>
                <c:pt idx="1443">
                  <c:v>-0.8600000000000001</c:v>
                </c:pt>
                <c:pt idx="1444">
                  <c:v>-0.74000000000000055</c:v>
                </c:pt>
                <c:pt idx="1445">
                  <c:v>-0.72000000000000097</c:v>
                </c:pt>
                <c:pt idx="1446">
                  <c:v>-0.42000000000000026</c:v>
                </c:pt>
                <c:pt idx="1447">
                  <c:v>7.999999999999971E-2</c:v>
                </c:pt>
                <c:pt idx="1448">
                  <c:v>7.999999999999971E-2</c:v>
                </c:pt>
                <c:pt idx="1449">
                  <c:v>0.26000000000000012</c:v>
                </c:pt>
                <c:pt idx="1450">
                  <c:v>-0.19999999999999929</c:v>
                </c:pt>
                <c:pt idx="1451">
                  <c:v>-0.65999999999999948</c:v>
                </c:pt>
                <c:pt idx="1452">
                  <c:v>-0.83999999999999919</c:v>
                </c:pt>
                <c:pt idx="1453">
                  <c:v>-0.83999999999999919</c:v>
                </c:pt>
                <c:pt idx="1454">
                  <c:v>-1.2599999999999993</c:v>
                </c:pt>
                <c:pt idx="1455">
                  <c:v>-0.79999999999999927</c:v>
                </c:pt>
                <c:pt idx="1456">
                  <c:v>-0.7</c:v>
                </c:pt>
                <c:pt idx="1457">
                  <c:v>-0.9</c:v>
                </c:pt>
                <c:pt idx="1458">
                  <c:v>-0.66000000000000014</c:v>
                </c:pt>
                <c:pt idx="1459">
                  <c:v>-0.82</c:v>
                </c:pt>
                <c:pt idx="1460">
                  <c:v>-0.96000000000000052</c:v>
                </c:pt>
                <c:pt idx="1461">
                  <c:v>-0.9200000000000006</c:v>
                </c:pt>
                <c:pt idx="1462">
                  <c:v>-0.72000000000000064</c:v>
                </c:pt>
                <c:pt idx="1463">
                  <c:v>-0.94000000000000017</c:v>
                </c:pt>
                <c:pt idx="1464">
                  <c:v>-0.64000000000000057</c:v>
                </c:pt>
                <c:pt idx="1465">
                  <c:v>-0.5800000000000004</c:v>
                </c:pt>
                <c:pt idx="1466">
                  <c:v>-0.33999999999999986</c:v>
                </c:pt>
                <c:pt idx="1467">
                  <c:v>-0.13999999999999985</c:v>
                </c:pt>
                <c:pt idx="1468">
                  <c:v>-0.12000000000000029</c:v>
                </c:pt>
                <c:pt idx="1469">
                  <c:v>2.0000000000000285E-2</c:v>
                </c:pt>
                <c:pt idx="1470">
                  <c:v>2.0000000000000285E-2</c:v>
                </c:pt>
                <c:pt idx="1471">
                  <c:v>-0.38000000000000006</c:v>
                </c:pt>
                <c:pt idx="1472">
                  <c:v>-0.54000000000000059</c:v>
                </c:pt>
                <c:pt idx="1473">
                  <c:v>-0.18000000000000044</c:v>
                </c:pt>
                <c:pt idx="1474">
                  <c:v>-0.40000000000000069</c:v>
                </c:pt>
                <c:pt idx="1475">
                  <c:v>-0.62000000000000033</c:v>
                </c:pt>
                <c:pt idx="1476">
                  <c:v>-0.68</c:v>
                </c:pt>
                <c:pt idx="1477">
                  <c:v>-0.4599999999999998</c:v>
                </c:pt>
                <c:pt idx="1478">
                  <c:v>-0.8</c:v>
                </c:pt>
                <c:pt idx="1479">
                  <c:v>-0.38000000000000006</c:v>
                </c:pt>
                <c:pt idx="1480">
                  <c:v>-0.22000000000000028</c:v>
                </c:pt>
                <c:pt idx="1481">
                  <c:v>7.999999999999971E-2</c:v>
                </c:pt>
                <c:pt idx="1482">
                  <c:v>-3.5527136788005011E-16</c:v>
                </c:pt>
                <c:pt idx="1483">
                  <c:v>-6.0000000000000143E-2</c:v>
                </c:pt>
                <c:pt idx="1484">
                  <c:v>-0.56000000000000016</c:v>
                </c:pt>
                <c:pt idx="1485">
                  <c:v>-0.66000000000000014</c:v>
                </c:pt>
                <c:pt idx="1486">
                  <c:v>-1.0200000000000002</c:v>
                </c:pt>
                <c:pt idx="1487">
                  <c:v>-1.1000000000000003</c:v>
                </c:pt>
                <c:pt idx="1488">
                  <c:v>-1.5400000000000003</c:v>
                </c:pt>
                <c:pt idx="1489">
                  <c:v>-1.4600000000000002</c:v>
                </c:pt>
                <c:pt idx="1490">
                  <c:v>-1.3600000000000005</c:v>
                </c:pt>
                <c:pt idx="1491">
                  <c:v>-0.90000000000000036</c:v>
                </c:pt>
                <c:pt idx="1492">
                  <c:v>-1.1600000000000006</c:v>
                </c:pt>
                <c:pt idx="1493">
                  <c:v>-0.82000000000000062</c:v>
                </c:pt>
                <c:pt idx="1494">
                  <c:v>-0.70000000000000073</c:v>
                </c:pt>
                <c:pt idx="1495">
                  <c:v>-0.96000000000000052</c:v>
                </c:pt>
                <c:pt idx="1496">
                  <c:v>-1.6200000000000006</c:v>
                </c:pt>
                <c:pt idx="1497">
                  <c:v>-1.5800000000000005</c:v>
                </c:pt>
                <c:pt idx="1498">
                  <c:v>-1.4000000000000004</c:v>
                </c:pt>
                <c:pt idx="1499">
                  <c:v>-1.5200000000000002</c:v>
                </c:pt>
                <c:pt idx="1500">
                  <c:v>-1.5600000000000005</c:v>
                </c:pt>
                <c:pt idx="1501">
                  <c:v>-1.5</c:v>
                </c:pt>
                <c:pt idx="1502">
                  <c:v>-1.6200000000000003</c:v>
                </c:pt>
                <c:pt idx="1503">
                  <c:v>-1.5400000000000003</c:v>
                </c:pt>
                <c:pt idx="1504">
                  <c:v>-1.36</c:v>
                </c:pt>
                <c:pt idx="1505">
                  <c:v>-1.2399999999999998</c:v>
                </c:pt>
                <c:pt idx="1506">
                  <c:v>-0.96000000000000019</c:v>
                </c:pt>
                <c:pt idx="1507">
                  <c:v>-0.75999999999999979</c:v>
                </c:pt>
                <c:pt idx="1508">
                  <c:v>-1.1400000000000001</c:v>
                </c:pt>
                <c:pt idx="1509">
                  <c:v>-1.0800000000000005</c:v>
                </c:pt>
                <c:pt idx="1510">
                  <c:v>-0.64000000000000057</c:v>
                </c:pt>
                <c:pt idx="1511">
                  <c:v>-0.36000000000000049</c:v>
                </c:pt>
                <c:pt idx="1512">
                  <c:v>-8.0000000000000432E-2</c:v>
                </c:pt>
                <c:pt idx="1513">
                  <c:v>0.33999999999999986</c:v>
                </c:pt>
                <c:pt idx="1514">
                  <c:v>0.17999999999999972</c:v>
                </c:pt>
                <c:pt idx="1515">
                  <c:v>-0.20000000000000034</c:v>
                </c:pt>
                <c:pt idx="1516">
                  <c:v>-0.20000000000000034</c:v>
                </c:pt>
                <c:pt idx="1517">
                  <c:v>-0.22000000000000028</c:v>
                </c:pt>
                <c:pt idx="1518">
                  <c:v>-0.5800000000000004</c:v>
                </c:pt>
                <c:pt idx="1519">
                  <c:v>-0.32000000000000028</c:v>
                </c:pt>
                <c:pt idx="1520">
                  <c:v>-0.2</c:v>
                </c:pt>
                <c:pt idx="1521">
                  <c:v>-0.11999999999999993</c:v>
                </c:pt>
                <c:pt idx="1522">
                  <c:v>-0.14000000000000021</c:v>
                </c:pt>
                <c:pt idx="1523">
                  <c:v>-0.22000000000000028</c:v>
                </c:pt>
                <c:pt idx="1524">
                  <c:v>-0.26000000000000012</c:v>
                </c:pt>
                <c:pt idx="1525">
                  <c:v>-4.0000000000000216E-2</c:v>
                </c:pt>
                <c:pt idx="1526">
                  <c:v>-0.24000000000000021</c:v>
                </c:pt>
                <c:pt idx="1527">
                  <c:v>-0.34000000000000019</c:v>
                </c:pt>
                <c:pt idx="1528">
                  <c:v>-0.48000000000000009</c:v>
                </c:pt>
                <c:pt idx="1529">
                  <c:v>-0.7000000000000004</c:v>
                </c:pt>
                <c:pt idx="1530">
                  <c:v>-0.88000000000000045</c:v>
                </c:pt>
                <c:pt idx="1531">
                  <c:v>-0.80000000000000071</c:v>
                </c:pt>
                <c:pt idx="1532">
                  <c:v>-1.1600000000000006</c:v>
                </c:pt>
                <c:pt idx="1533">
                  <c:v>-0.60000000000000075</c:v>
                </c:pt>
                <c:pt idx="1534">
                  <c:v>-0.88000000000000045</c:v>
                </c:pt>
                <c:pt idx="1535">
                  <c:v>-0.78</c:v>
                </c:pt>
                <c:pt idx="1536">
                  <c:v>-0.73999999999999988</c:v>
                </c:pt>
                <c:pt idx="1537">
                  <c:v>-0.33999999999999986</c:v>
                </c:pt>
                <c:pt idx="1538">
                  <c:v>-0.57999999999999974</c:v>
                </c:pt>
                <c:pt idx="1539">
                  <c:v>-0.21999999999999958</c:v>
                </c:pt>
                <c:pt idx="1540">
                  <c:v>-0.57999999999999974</c:v>
                </c:pt>
                <c:pt idx="1541">
                  <c:v>-0.72</c:v>
                </c:pt>
                <c:pt idx="1542">
                  <c:v>-0.66000000000000014</c:v>
                </c:pt>
                <c:pt idx="1543">
                  <c:v>-0.61999999999999988</c:v>
                </c:pt>
                <c:pt idx="1544">
                  <c:v>-0.8</c:v>
                </c:pt>
                <c:pt idx="1545">
                  <c:v>-0.46000000000000013</c:v>
                </c:pt>
                <c:pt idx="1546">
                  <c:v>-0.34000000000000019</c:v>
                </c:pt>
                <c:pt idx="1547">
                  <c:v>-0.6</c:v>
                </c:pt>
                <c:pt idx="1548">
                  <c:v>-0.64000000000000024</c:v>
                </c:pt>
                <c:pt idx="1549">
                  <c:v>-0.62000000000000033</c:v>
                </c:pt>
                <c:pt idx="1550">
                  <c:v>-0.88000000000000012</c:v>
                </c:pt>
                <c:pt idx="1551">
                  <c:v>-0.9</c:v>
                </c:pt>
                <c:pt idx="1552">
                  <c:v>-0.72000000000000031</c:v>
                </c:pt>
                <c:pt idx="1553">
                  <c:v>-0.6</c:v>
                </c:pt>
                <c:pt idx="1554">
                  <c:v>-0.43999999999999984</c:v>
                </c:pt>
                <c:pt idx="1555">
                  <c:v>-0.14000000000000021</c:v>
                </c:pt>
                <c:pt idx="1556">
                  <c:v>-0.44000000000000022</c:v>
                </c:pt>
                <c:pt idx="1557">
                  <c:v>-0.54000000000000026</c:v>
                </c:pt>
                <c:pt idx="1558">
                  <c:v>-0.38000000000000045</c:v>
                </c:pt>
                <c:pt idx="1559">
                  <c:v>-0.36000000000000049</c:v>
                </c:pt>
                <c:pt idx="1560">
                  <c:v>-0.54000000000000059</c:v>
                </c:pt>
                <c:pt idx="1561">
                  <c:v>-0.38000000000000045</c:v>
                </c:pt>
                <c:pt idx="1562">
                  <c:v>-0.62000000000000033</c:v>
                </c:pt>
                <c:pt idx="1563">
                  <c:v>-1.2000000000000004</c:v>
                </c:pt>
                <c:pt idx="1564">
                  <c:v>-1.2200000000000006</c:v>
                </c:pt>
                <c:pt idx="1565">
                  <c:v>-1.4800000000000004</c:v>
                </c:pt>
                <c:pt idx="1566">
                  <c:v>-1.4200000000000004</c:v>
                </c:pt>
                <c:pt idx="1567">
                  <c:v>-0.88000000000000012</c:v>
                </c:pt>
                <c:pt idx="1568">
                  <c:v>-0.5</c:v>
                </c:pt>
                <c:pt idx="1569">
                  <c:v>-0.65999999999999981</c:v>
                </c:pt>
                <c:pt idx="1570">
                  <c:v>-0.21999999999999992</c:v>
                </c:pt>
                <c:pt idx="1571">
                  <c:v>-6.0000000000000143E-2</c:v>
                </c:pt>
                <c:pt idx="1572">
                  <c:v>-0.40000000000000036</c:v>
                </c:pt>
                <c:pt idx="1573">
                  <c:v>-0.32000000000000028</c:v>
                </c:pt>
                <c:pt idx="1574">
                  <c:v>-0.24000000000000021</c:v>
                </c:pt>
                <c:pt idx="1575">
                  <c:v>-0.56000000000000016</c:v>
                </c:pt>
                <c:pt idx="1576">
                  <c:v>-0.83999999999999986</c:v>
                </c:pt>
                <c:pt idx="1577">
                  <c:v>-1.0399999999999998</c:v>
                </c:pt>
                <c:pt idx="1578">
                  <c:v>-1.1600000000000001</c:v>
                </c:pt>
                <c:pt idx="1579">
                  <c:v>-1.2200000000000002</c:v>
                </c:pt>
                <c:pt idx="1580">
                  <c:v>-0.92000000000000026</c:v>
                </c:pt>
                <c:pt idx="1581">
                  <c:v>-0.84000000000000052</c:v>
                </c:pt>
                <c:pt idx="1582">
                  <c:v>-0.44000000000000056</c:v>
                </c:pt>
                <c:pt idx="1583">
                  <c:v>-0.46000000000000052</c:v>
                </c:pt>
                <c:pt idx="1584">
                  <c:v>-0.48000000000000043</c:v>
                </c:pt>
                <c:pt idx="1585">
                  <c:v>-0.74000000000000055</c:v>
                </c:pt>
                <c:pt idx="1586">
                  <c:v>-0.72000000000000031</c:v>
                </c:pt>
                <c:pt idx="1587">
                  <c:v>-0.8600000000000001</c:v>
                </c:pt>
                <c:pt idx="1588">
                  <c:v>-0.83999999999999986</c:v>
                </c:pt>
                <c:pt idx="1589">
                  <c:v>-0.55999999999999983</c:v>
                </c:pt>
                <c:pt idx="1590">
                  <c:v>-5.999999999999979E-2</c:v>
                </c:pt>
                <c:pt idx="1591">
                  <c:v>-0.3</c:v>
                </c:pt>
                <c:pt idx="1592">
                  <c:v>-0.14000000000000057</c:v>
                </c:pt>
                <c:pt idx="1593">
                  <c:v>-0.42000000000000026</c:v>
                </c:pt>
                <c:pt idx="1594">
                  <c:v>-0.56000000000000016</c:v>
                </c:pt>
                <c:pt idx="1595">
                  <c:v>-0.98000000000000009</c:v>
                </c:pt>
                <c:pt idx="1596">
                  <c:v>-0.85999999999999943</c:v>
                </c:pt>
                <c:pt idx="1597">
                  <c:v>-0.83999999999999919</c:v>
                </c:pt>
                <c:pt idx="1598">
                  <c:v>-0.57999999999999974</c:v>
                </c:pt>
                <c:pt idx="1599">
                  <c:v>-0.9</c:v>
                </c:pt>
                <c:pt idx="1600">
                  <c:v>-0.62000000000000033</c:v>
                </c:pt>
                <c:pt idx="1601">
                  <c:v>-0.48000000000000115</c:v>
                </c:pt>
                <c:pt idx="1602">
                  <c:v>-0.60000000000000075</c:v>
                </c:pt>
                <c:pt idx="1603">
                  <c:v>-0.66000000000000048</c:v>
                </c:pt>
                <c:pt idx="1604">
                  <c:v>-0.50000000000000033</c:v>
                </c:pt>
                <c:pt idx="1605">
                  <c:v>-0.72</c:v>
                </c:pt>
                <c:pt idx="1606">
                  <c:v>-0.63999999999999946</c:v>
                </c:pt>
                <c:pt idx="1607">
                  <c:v>-0.69999999999999962</c:v>
                </c:pt>
                <c:pt idx="1608">
                  <c:v>-0.28000000000000008</c:v>
                </c:pt>
                <c:pt idx="1609">
                  <c:v>0.46000000000000013</c:v>
                </c:pt>
                <c:pt idx="1610">
                  <c:v>1.9999999999999928E-2</c:v>
                </c:pt>
                <c:pt idx="1611">
                  <c:v>-0.40000000000000036</c:v>
                </c:pt>
                <c:pt idx="1612">
                  <c:v>-0.60000000000000031</c:v>
                </c:pt>
                <c:pt idx="1613">
                  <c:v>-0.90000000000000036</c:v>
                </c:pt>
                <c:pt idx="1614">
                  <c:v>-1.2800000000000007</c:v>
                </c:pt>
                <c:pt idx="1615">
                  <c:v>-0.74000000000000055</c:v>
                </c:pt>
                <c:pt idx="1616">
                  <c:v>-0.54000000000000059</c:v>
                </c:pt>
                <c:pt idx="1617">
                  <c:v>-0.46000000000000085</c:v>
                </c:pt>
                <c:pt idx="1618">
                  <c:v>-0.66000000000000081</c:v>
                </c:pt>
                <c:pt idx="1619">
                  <c:v>-0.64000000000000057</c:v>
                </c:pt>
                <c:pt idx="1620">
                  <c:v>-0.74000000000000055</c:v>
                </c:pt>
                <c:pt idx="1621">
                  <c:v>-0.4</c:v>
                </c:pt>
                <c:pt idx="1622">
                  <c:v>-0.43999999999999984</c:v>
                </c:pt>
                <c:pt idx="1623">
                  <c:v>-0.27999999999999903</c:v>
                </c:pt>
                <c:pt idx="1624">
                  <c:v>-0.89999999999999925</c:v>
                </c:pt>
                <c:pt idx="1625">
                  <c:v>-0.89999999999999925</c:v>
                </c:pt>
                <c:pt idx="1626">
                  <c:v>-1.44</c:v>
                </c:pt>
                <c:pt idx="1627">
                  <c:v>-1.4600000000000002</c:v>
                </c:pt>
                <c:pt idx="1628">
                  <c:v>-1.9400000000000006</c:v>
                </c:pt>
                <c:pt idx="1629">
                  <c:v>-1.5</c:v>
                </c:pt>
                <c:pt idx="1630">
                  <c:v>-1.4799999999999998</c:v>
                </c:pt>
                <c:pt idx="1631">
                  <c:v>-1.2999999999999994</c:v>
                </c:pt>
                <c:pt idx="1632">
                  <c:v>-0.87999999999999901</c:v>
                </c:pt>
                <c:pt idx="1633">
                  <c:v>-0.35999999999999871</c:v>
                </c:pt>
                <c:pt idx="1634">
                  <c:v>-0.55999999999999939</c:v>
                </c:pt>
                <c:pt idx="1635">
                  <c:v>-0.57999999999999974</c:v>
                </c:pt>
                <c:pt idx="1636">
                  <c:v>-0.5800000000000004</c:v>
                </c:pt>
                <c:pt idx="1637">
                  <c:v>-0.9</c:v>
                </c:pt>
                <c:pt idx="1638">
                  <c:v>-1.1000000000000001</c:v>
                </c:pt>
                <c:pt idx="1639">
                  <c:v>-0.76000000000000012</c:v>
                </c:pt>
                <c:pt idx="1640">
                  <c:v>-0.88000000000000045</c:v>
                </c:pt>
                <c:pt idx="1641">
                  <c:v>-0.92000000000000026</c:v>
                </c:pt>
                <c:pt idx="1642">
                  <c:v>-0.72000000000000031</c:v>
                </c:pt>
                <c:pt idx="1643">
                  <c:v>-0.62000000000000099</c:v>
                </c:pt>
                <c:pt idx="1644">
                  <c:v>-0.84000000000000052</c:v>
                </c:pt>
                <c:pt idx="1645">
                  <c:v>-0.8</c:v>
                </c:pt>
                <c:pt idx="1646">
                  <c:v>-0.81999999999999962</c:v>
                </c:pt>
                <c:pt idx="1647">
                  <c:v>-0.97999999999999976</c:v>
                </c:pt>
                <c:pt idx="1648">
                  <c:v>-0.65999999999999948</c:v>
                </c:pt>
                <c:pt idx="1649">
                  <c:v>-0.9199999999999996</c:v>
                </c:pt>
                <c:pt idx="1650">
                  <c:v>-0.9199999999999996</c:v>
                </c:pt>
                <c:pt idx="1651">
                  <c:v>-0.71999999999999953</c:v>
                </c:pt>
                <c:pt idx="1652">
                  <c:v>-0.4199999999999996</c:v>
                </c:pt>
                <c:pt idx="1653">
                  <c:v>-0.81999999999999962</c:v>
                </c:pt>
                <c:pt idx="1654">
                  <c:v>-0.97999999999999976</c:v>
                </c:pt>
                <c:pt idx="1655">
                  <c:v>-0.97999999999999976</c:v>
                </c:pt>
                <c:pt idx="1656">
                  <c:v>-0.82000000000000028</c:v>
                </c:pt>
                <c:pt idx="1657">
                  <c:v>-1.120000000000001</c:v>
                </c:pt>
                <c:pt idx="1658">
                  <c:v>-1.2600000000000009</c:v>
                </c:pt>
                <c:pt idx="1659">
                  <c:v>-0.56000000000000083</c:v>
                </c:pt>
                <c:pt idx="1660">
                  <c:v>-0.46000000000000085</c:v>
                </c:pt>
                <c:pt idx="1661">
                  <c:v>-0.82000000000000028</c:v>
                </c:pt>
                <c:pt idx="1662">
                  <c:v>-0.72000000000000031</c:v>
                </c:pt>
                <c:pt idx="1663">
                  <c:v>-0.48000000000000043</c:v>
                </c:pt>
                <c:pt idx="1664">
                  <c:v>-0.90000000000000069</c:v>
                </c:pt>
                <c:pt idx="1665">
                  <c:v>-1.0200000000000009</c:v>
                </c:pt>
                <c:pt idx="1666">
                  <c:v>-1.3000000000000014</c:v>
                </c:pt>
                <c:pt idx="1667">
                  <c:v>-1.2800000000000011</c:v>
                </c:pt>
                <c:pt idx="1668">
                  <c:v>-1.7400000000000007</c:v>
                </c:pt>
                <c:pt idx="1669">
                  <c:v>-1.94</c:v>
                </c:pt>
                <c:pt idx="1670">
                  <c:v>-2.0200000000000005</c:v>
                </c:pt>
                <c:pt idx="1671">
                  <c:v>-1.7</c:v>
                </c:pt>
                <c:pt idx="1672">
                  <c:v>-1.86</c:v>
                </c:pt>
                <c:pt idx="1673">
                  <c:v>-1.5400000000000005</c:v>
                </c:pt>
                <c:pt idx="1674">
                  <c:v>-1.3200000000000003</c:v>
                </c:pt>
                <c:pt idx="1675">
                  <c:v>-1.0800000000000005</c:v>
                </c:pt>
                <c:pt idx="1676">
                  <c:v>-0.94000000000000061</c:v>
                </c:pt>
                <c:pt idx="1677">
                  <c:v>-1.1600000000000001</c:v>
                </c:pt>
                <c:pt idx="1678">
                  <c:v>-1.5800000000000005</c:v>
                </c:pt>
                <c:pt idx="1679">
                  <c:v>-2.0000000000000013</c:v>
                </c:pt>
                <c:pt idx="1680">
                  <c:v>-2.3800000000000012</c:v>
                </c:pt>
                <c:pt idx="1681">
                  <c:v>-2.8800000000000012</c:v>
                </c:pt>
                <c:pt idx="1682">
                  <c:v>-3.3600000000000017</c:v>
                </c:pt>
                <c:pt idx="1683">
                  <c:v>-3.1800000000000019</c:v>
                </c:pt>
                <c:pt idx="1684">
                  <c:v>-3.0400000000000014</c:v>
                </c:pt>
                <c:pt idx="1685">
                  <c:v>-2.8600000000000003</c:v>
                </c:pt>
                <c:pt idx="1686">
                  <c:v>-2.3400000000000007</c:v>
                </c:pt>
                <c:pt idx="1687">
                  <c:v>-2.1</c:v>
                </c:pt>
                <c:pt idx="1688">
                  <c:v>-2.0400000000000005</c:v>
                </c:pt>
                <c:pt idx="1689">
                  <c:v>-1.9200000000000004</c:v>
                </c:pt>
                <c:pt idx="1690">
                  <c:v>-2.180000000000001</c:v>
                </c:pt>
                <c:pt idx="1691">
                  <c:v>-2.7400000000000007</c:v>
                </c:pt>
                <c:pt idx="1692">
                  <c:v>-2.5200000000000005</c:v>
                </c:pt>
                <c:pt idx="1693">
                  <c:v>-2.6399999999999992</c:v>
                </c:pt>
                <c:pt idx="1694">
                  <c:v>-3.0199999999999987</c:v>
                </c:pt>
                <c:pt idx="1695">
                  <c:v>-3.0999999999999988</c:v>
                </c:pt>
                <c:pt idx="1696">
                  <c:v>-3.0799999999999983</c:v>
                </c:pt>
                <c:pt idx="1697">
                  <c:v>-2.78</c:v>
                </c:pt>
                <c:pt idx="1698">
                  <c:v>-2.7399999999999993</c:v>
                </c:pt>
                <c:pt idx="1699">
                  <c:v>-2.2999999999999998</c:v>
                </c:pt>
                <c:pt idx="1700">
                  <c:v>-2.38</c:v>
                </c:pt>
                <c:pt idx="1701">
                  <c:v>-1.9200000000000004</c:v>
                </c:pt>
                <c:pt idx="1702">
                  <c:v>-2.2199999999999989</c:v>
                </c:pt>
                <c:pt idx="1703">
                  <c:v>-1.7199999999999989</c:v>
                </c:pt>
                <c:pt idx="1704">
                  <c:v>-1.8599999999999994</c:v>
                </c:pt>
                <c:pt idx="1705">
                  <c:v>-1.3</c:v>
                </c:pt>
                <c:pt idx="1706">
                  <c:v>-1.4599999999999995</c:v>
                </c:pt>
                <c:pt idx="1707">
                  <c:v>-1.2</c:v>
                </c:pt>
                <c:pt idx="1708">
                  <c:v>-1.0400000000000005</c:v>
                </c:pt>
                <c:pt idx="1709">
                  <c:v>-0.27999999999999969</c:v>
                </c:pt>
                <c:pt idx="1710">
                  <c:v>-0.34000000000000058</c:v>
                </c:pt>
                <c:pt idx="1711">
                  <c:v>3.9999999999999147E-2</c:v>
                </c:pt>
                <c:pt idx="1712">
                  <c:v>0.23999999999999916</c:v>
                </c:pt>
                <c:pt idx="1713">
                  <c:v>-0.10000000000000142</c:v>
                </c:pt>
                <c:pt idx="1714">
                  <c:v>-0.440000000000002</c:v>
                </c:pt>
                <c:pt idx="1715">
                  <c:v>-0.1200000000000017</c:v>
                </c:pt>
                <c:pt idx="1716">
                  <c:v>-0.1200000000000017</c:v>
                </c:pt>
                <c:pt idx="1717">
                  <c:v>-0.10000000000000284</c:v>
                </c:pt>
                <c:pt idx="1718">
                  <c:v>-0.32000000000000312</c:v>
                </c:pt>
                <c:pt idx="1719">
                  <c:v>-0.6200000000000031</c:v>
                </c:pt>
                <c:pt idx="1720">
                  <c:v>-0.82000000000000173</c:v>
                </c:pt>
                <c:pt idx="1721">
                  <c:v>-1.1600000000000024</c:v>
                </c:pt>
                <c:pt idx="1722">
                  <c:v>-1.2000000000000015</c:v>
                </c:pt>
                <c:pt idx="1723">
                  <c:v>-0.64000000000000057</c:v>
                </c:pt>
                <c:pt idx="1724">
                  <c:v>-0.12000000000000029</c:v>
                </c:pt>
                <c:pt idx="1725">
                  <c:v>-0.24000000000000057</c:v>
                </c:pt>
                <c:pt idx="1726">
                  <c:v>0.1</c:v>
                </c:pt>
                <c:pt idx="1727">
                  <c:v>-0.26000000000000084</c:v>
                </c:pt>
                <c:pt idx="1728">
                  <c:v>-0.46000000000000085</c:v>
                </c:pt>
                <c:pt idx="1729">
                  <c:v>-0.96000000000000085</c:v>
                </c:pt>
                <c:pt idx="1730">
                  <c:v>-1.3200000000000016</c:v>
                </c:pt>
                <c:pt idx="1731">
                  <c:v>-1.2800000000000025</c:v>
                </c:pt>
                <c:pt idx="1732">
                  <c:v>-0.66000000000000225</c:v>
                </c:pt>
                <c:pt idx="1733">
                  <c:v>-0.28000000000000114</c:v>
                </c:pt>
                <c:pt idx="1734">
                  <c:v>0.2999999999999986</c:v>
                </c:pt>
                <c:pt idx="1735">
                  <c:v>1.0599999999999994</c:v>
                </c:pt>
                <c:pt idx="1736">
                  <c:v>1.2599999999999993</c:v>
                </c:pt>
                <c:pt idx="1737">
                  <c:v>0.96000000000000085</c:v>
                </c:pt>
                <c:pt idx="1738">
                  <c:v>0.4</c:v>
                </c:pt>
                <c:pt idx="1739">
                  <c:v>0.4799999999999997</c:v>
                </c:pt>
                <c:pt idx="1740">
                  <c:v>0.7999999999999986</c:v>
                </c:pt>
                <c:pt idx="1741">
                  <c:v>0.7399999999999991</c:v>
                </c:pt>
                <c:pt idx="1742">
                  <c:v>0.97999999999999976</c:v>
                </c:pt>
                <c:pt idx="1743">
                  <c:v>1.4799999999999998</c:v>
                </c:pt>
                <c:pt idx="1744">
                  <c:v>1.5200000000000018</c:v>
                </c:pt>
                <c:pt idx="1745">
                  <c:v>1.4600000000000022</c:v>
                </c:pt>
                <c:pt idx="1746">
                  <c:v>1.6200000000000032</c:v>
                </c:pt>
                <c:pt idx="1747">
                  <c:v>1.8000000000000014</c:v>
                </c:pt>
                <c:pt idx="1748">
                  <c:v>1.7400000000000007</c:v>
                </c:pt>
                <c:pt idx="1749">
                  <c:v>1.6200000000000003</c:v>
                </c:pt>
                <c:pt idx="1750">
                  <c:v>1.5799999999999996</c:v>
                </c:pt>
                <c:pt idx="1751">
                  <c:v>1.6399999999999992</c:v>
                </c:pt>
                <c:pt idx="1752">
                  <c:v>1.5799999999999996</c:v>
                </c:pt>
                <c:pt idx="1753">
                  <c:v>1.6800000000000004</c:v>
                </c:pt>
                <c:pt idx="1754">
                  <c:v>1.7999999999999994</c:v>
                </c:pt>
                <c:pt idx="1755">
                  <c:v>2</c:v>
                </c:pt>
                <c:pt idx="1756">
                  <c:v>1.9799999999999998</c:v>
                </c:pt>
                <c:pt idx="1757">
                  <c:v>1.6799999999999997</c:v>
                </c:pt>
                <c:pt idx="1758">
                  <c:v>1.8199999999999996</c:v>
                </c:pt>
                <c:pt idx="1759">
                  <c:v>1.5199999999999996</c:v>
                </c:pt>
                <c:pt idx="1760">
                  <c:v>1.0999999999999992</c:v>
                </c:pt>
                <c:pt idx="1761">
                  <c:v>0.83999999999999986</c:v>
                </c:pt>
                <c:pt idx="1762">
                  <c:v>1.2399999999999998</c:v>
                </c:pt>
                <c:pt idx="1763">
                  <c:v>0.83999999999999986</c:v>
                </c:pt>
                <c:pt idx="1764">
                  <c:v>0.53999999999999981</c:v>
                </c:pt>
                <c:pt idx="1765">
                  <c:v>0.46000000000000013</c:v>
                </c:pt>
                <c:pt idx="1766">
                  <c:v>0.43999999999999984</c:v>
                </c:pt>
                <c:pt idx="1767">
                  <c:v>7.999999999999971E-2</c:v>
                </c:pt>
                <c:pt idx="1768">
                  <c:v>7.999999999999971E-2</c:v>
                </c:pt>
                <c:pt idx="1769">
                  <c:v>0.24000000000000057</c:v>
                </c:pt>
                <c:pt idx="1770">
                  <c:v>0.12000000000000029</c:v>
                </c:pt>
                <c:pt idx="1771">
                  <c:v>-0.11999999999999958</c:v>
                </c:pt>
                <c:pt idx="1772">
                  <c:v>-0.21999999999999922</c:v>
                </c:pt>
                <c:pt idx="1773">
                  <c:v>-0.59999999999999964</c:v>
                </c:pt>
                <c:pt idx="1774">
                  <c:v>-0.58000000000000007</c:v>
                </c:pt>
                <c:pt idx="1775">
                  <c:v>-0.65999999999999981</c:v>
                </c:pt>
                <c:pt idx="1776">
                  <c:v>-0.55999999999999983</c:v>
                </c:pt>
                <c:pt idx="1777">
                  <c:v>-0.68</c:v>
                </c:pt>
                <c:pt idx="1778">
                  <c:v>-0.37999999999999934</c:v>
                </c:pt>
                <c:pt idx="1779">
                  <c:v>-0.55999999999999939</c:v>
                </c:pt>
                <c:pt idx="1780">
                  <c:v>-0.37999999999999973</c:v>
                </c:pt>
                <c:pt idx="1781">
                  <c:v>-0.51999999999999991</c:v>
                </c:pt>
                <c:pt idx="1782">
                  <c:v>-0.3</c:v>
                </c:pt>
                <c:pt idx="1783">
                  <c:v>-0.26000000000000012</c:v>
                </c:pt>
                <c:pt idx="1784">
                  <c:v>9.9999999999999645E-2</c:v>
                </c:pt>
                <c:pt idx="1785">
                  <c:v>-0.26000000000000012</c:v>
                </c:pt>
                <c:pt idx="1786">
                  <c:v>-0.6</c:v>
                </c:pt>
                <c:pt idx="1787">
                  <c:v>-0.6</c:v>
                </c:pt>
                <c:pt idx="1788">
                  <c:v>-0.54000000000000026</c:v>
                </c:pt>
                <c:pt idx="1789">
                  <c:v>-0.65999999999999981</c:v>
                </c:pt>
                <c:pt idx="1790">
                  <c:v>-0.39999999999999963</c:v>
                </c:pt>
                <c:pt idx="1791">
                  <c:v>-0.11999999999999958</c:v>
                </c:pt>
                <c:pt idx="1792">
                  <c:v>-0.17999999999999935</c:v>
                </c:pt>
                <c:pt idx="1793">
                  <c:v>-0.3999999999999993</c:v>
                </c:pt>
                <c:pt idx="1794">
                  <c:v>-0.55999999999999983</c:v>
                </c:pt>
                <c:pt idx="1795">
                  <c:v>-0.9</c:v>
                </c:pt>
                <c:pt idx="1796">
                  <c:v>-0.58000000000000007</c:v>
                </c:pt>
                <c:pt idx="1797">
                  <c:v>-0.78</c:v>
                </c:pt>
                <c:pt idx="1798">
                  <c:v>-0.66000000000000014</c:v>
                </c:pt>
                <c:pt idx="1799">
                  <c:v>-0.73999999999999988</c:v>
                </c:pt>
                <c:pt idx="1800">
                  <c:v>-0.61999999999999988</c:v>
                </c:pt>
                <c:pt idx="1801">
                  <c:v>-0.98000000000000009</c:v>
                </c:pt>
                <c:pt idx="1802">
                  <c:v>-0.88000000000000012</c:v>
                </c:pt>
                <c:pt idx="1803">
                  <c:v>-0.9</c:v>
                </c:pt>
                <c:pt idx="1804">
                  <c:v>-0.82000000000000028</c:v>
                </c:pt>
                <c:pt idx="1805">
                  <c:v>-0.66000000000000014</c:v>
                </c:pt>
                <c:pt idx="1806">
                  <c:v>-0.72</c:v>
                </c:pt>
                <c:pt idx="1807">
                  <c:v>-0.94000000000000017</c:v>
                </c:pt>
                <c:pt idx="1808">
                  <c:v>-0.88000000000000012</c:v>
                </c:pt>
                <c:pt idx="1809">
                  <c:v>-0.95999999999999974</c:v>
                </c:pt>
                <c:pt idx="1810">
                  <c:v>-1.2799999999999998</c:v>
                </c:pt>
                <c:pt idx="1811">
                  <c:v>-0.9</c:v>
                </c:pt>
                <c:pt idx="1812">
                  <c:v>-0.61999999999999988</c:v>
                </c:pt>
                <c:pt idx="1813">
                  <c:v>-0.42000000000000026</c:v>
                </c:pt>
                <c:pt idx="1814">
                  <c:v>-0.28000000000000042</c:v>
                </c:pt>
                <c:pt idx="1815">
                  <c:v>3.9999999999999501E-2</c:v>
                </c:pt>
                <c:pt idx="1816">
                  <c:v>-0.26000000000000051</c:v>
                </c:pt>
                <c:pt idx="1817">
                  <c:v>-0.24000000000000057</c:v>
                </c:pt>
                <c:pt idx="1818">
                  <c:v>-0.64000000000000024</c:v>
                </c:pt>
                <c:pt idx="1819">
                  <c:v>-0.68</c:v>
                </c:pt>
                <c:pt idx="1820">
                  <c:v>-0.82</c:v>
                </c:pt>
                <c:pt idx="1821">
                  <c:v>-0.83999999999999986</c:v>
                </c:pt>
                <c:pt idx="1822">
                  <c:v>-0.87999999999999967</c:v>
                </c:pt>
                <c:pt idx="1823">
                  <c:v>-1.1799999999999997</c:v>
                </c:pt>
                <c:pt idx="1824">
                  <c:v>-1.4199999999999995</c:v>
                </c:pt>
                <c:pt idx="1825">
                  <c:v>-1.4999999999999996</c:v>
                </c:pt>
                <c:pt idx="1826">
                  <c:v>-1.0199999999999996</c:v>
                </c:pt>
                <c:pt idx="1827">
                  <c:v>-1.0799999999999994</c:v>
                </c:pt>
                <c:pt idx="1828">
                  <c:v>-0.59999999999999964</c:v>
                </c:pt>
                <c:pt idx="1829">
                  <c:v>-0.41999999999999993</c:v>
                </c:pt>
                <c:pt idx="1830">
                  <c:v>-0.38000000000000006</c:v>
                </c:pt>
                <c:pt idx="1831">
                  <c:v>-0.66000000000000014</c:v>
                </c:pt>
                <c:pt idx="1832">
                  <c:v>-0.5600000000000005</c:v>
                </c:pt>
                <c:pt idx="1833">
                  <c:v>-0.82000000000000062</c:v>
                </c:pt>
                <c:pt idx="1834">
                  <c:v>-0.80000000000000038</c:v>
                </c:pt>
                <c:pt idx="1835">
                  <c:v>-0.60000000000000031</c:v>
                </c:pt>
                <c:pt idx="1836">
                  <c:v>-0.5800000000000004</c:v>
                </c:pt>
                <c:pt idx="1837">
                  <c:v>-0.8</c:v>
                </c:pt>
                <c:pt idx="1838">
                  <c:v>-0.7999999999999996</c:v>
                </c:pt>
                <c:pt idx="1839">
                  <c:v>-0.53999999999999981</c:v>
                </c:pt>
                <c:pt idx="1840">
                  <c:v>-0.82</c:v>
                </c:pt>
                <c:pt idx="1841">
                  <c:v>-0.91999999999999993</c:v>
                </c:pt>
                <c:pt idx="1842">
                  <c:v>-1.3800000000000001</c:v>
                </c:pt>
                <c:pt idx="1843">
                  <c:v>-1.4200000000000004</c:v>
                </c:pt>
                <c:pt idx="1844">
                  <c:v>-1.5800000000000005</c:v>
                </c:pt>
                <c:pt idx="1845">
                  <c:v>-1.2400000000000002</c:v>
                </c:pt>
                <c:pt idx="1846">
                  <c:v>-1.06</c:v>
                </c:pt>
                <c:pt idx="1847">
                  <c:v>-0.38000000000000045</c:v>
                </c:pt>
                <c:pt idx="1848">
                  <c:v>-0.3</c:v>
                </c:pt>
                <c:pt idx="1849">
                  <c:v>-0.5</c:v>
                </c:pt>
                <c:pt idx="1850">
                  <c:v>-0.64000000000000024</c:v>
                </c:pt>
                <c:pt idx="1851">
                  <c:v>-0.9</c:v>
                </c:pt>
                <c:pt idx="1852">
                  <c:v>-0.85999999999999976</c:v>
                </c:pt>
                <c:pt idx="1853">
                  <c:v>-0.9</c:v>
                </c:pt>
                <c:pt idx="1854">
                  <c:v>-0.73999999999999988</c:v>
                </c:pt>
                <c:pt idx="1855">
                  <c:v>-0.88000000000000012</c:v>
                </c:pt>
                <c:pt idx="1856">
                  <c:v>-0.76000000000000012</c:v>
                </c:pt>
                <c:pt idx="1857">
                  <c:v>-0.92000000000000026</c:v>
                </c:pt>
                <c:pt idx="1858">
                  <c:v>-0.54000000000000059</c:v>
                </c:pt>
                <c:pt idx="1859">
                  <c:v>-0.60000000000000075</c:v>
                </c:pt>
                <c:pt idx="1860">
                  <c:v>-0.50000000000000033</c:v>
                </c:pt>
                <c:pt idx="1861">
                  <c:v>-0.26000000000000051</c:v>
                </c:pt>
                <c:pt idx="1862">
                  <c:v>0.17999999999999972</c:v>
                </c:pt>
                <c:pt idx="1863">
                  <c:v>-2.0000000000000285E-2</c:v>
                </c:pt>
                <c:pt idx="1864">
                  <c:v>0.2</c:v>
                </c:pt>
                <c:pt idx="1865">
                  <c:v>-2.0000000000000285E-2</c:v>
                </c:pt>
                <c:pt idx="1866">
                  <c:v>-0.36000000000000015</c:v>
                </c:pt>
                <c:pt idx="1867">
                  <c:v>-0.7</c:v>
                </c:pt>
                <c:pt idx="1868">
                  <c:v>-0.85999999999999976</c:v>
                </c:pt>
                <c:pt idx="1869">
                  <c:v>-1.02</c:v>
                </c:pt>
                <c:pt idx="1870">
                  <c:v>-0.71999999999999953</c:v>
                </c:pt>
                <c:pt idx="1871">
                  <c:v>-0.4399999999999995</c:v>
                </c:pt>
                <c:pt idx="1872">
                  <c:v>-0.57999999999999974</c:v>
                </c:pt>
                <c:pt idx="1873">
                  <c:v>-0.21999999999999958</c:v>
                </c:pt>
                <c:pt idx="1874">
                  <c:v>3.5527136788005011E-16</c:v>
                </c:pt>
                <c:pt idx="1875">
                  <c:v>-9.9999999999999645E-2</c:v>
                </c:pt>
                <c:pt idx="1876">
                  <c:v>-0.23999999999999949</c:v>
                </c:pt>
                <c:pt idx="1877">
                  <c:v>-0.29999999999999966</c:v>
                </c:pt>
                <c:pt idx="1878">
                  <c:v>-0.4799999999999997</c:v>
                </c:pt>
                <c:pt idx="1879">
                  <c:v>-0.53999999999999981</c:v>
                </c:pt>
                <c:pt idx="1880">
                  <c:v>-0.73999999999999988</c:v>
                </c:pt>
                <c:pt idx="1881">
                  <c:v>-1.0200000000000002</c:v>
                </c:pt>
                <c:pt idx="1882">
                  <c:v>-0.8600000000000001</c:v>
                </c:pt>
                <c:pt idx="1883">
                  <c:v>-1</c:v>
                </c:pt>
                <c:pt idx="1884">
                  <c:v>-1.1199999999999997</c:v>
                </c:pt>
                <c:pt idx="1885">
                  <c:v>-0.89999999999999969</c:v>
                </c:pt>
                <c:pt idx="1886">
                  <c:v>-0.67999999999999938</c:v>
                </c:pt>
                <c:pt idx="1887">
                  <c:v>-0.59999999999999964</c:v>
                </c:pt>
                <c:pt idx="1888">
                  <c:v>-0.51999999999999991</c:v>
                </c:pt>
                <c:pt idx="1889">
                  <c:v>-0.7</c:v>
                </c:pt>
                <c:pt idx="1890">
                  <c:v>-0.51999999999999991</c:v>
                </c:pt>
                <c:pt idx="1891">
                  <c:v>-0.60000000000000031</c:v>
                </c:pt>
                <c:pt idx="1892">
                  <c:v>-0.60000000000000031</c:v>
                </c:pt>
                <c:pt idx="1893">
                  <c:v>-0.48000000000000043</c:v>
                </c:pt>
                <c:pt idx="1894">
                  <c:v>-0.50000000000000067</c:v>
                </c:pt>
                <c:pt idx="1895">
                  <c:v>-0.62000000000000066</c:v>
                </c:pt>
                <c:pt idx="1896">
                  <c:v>-0.60000000000000031</c:v>
                </c:pt>
                <c:pt idx="1897">
                  <c:v>-0.82</c:v>
                </c:pt>
                <c:pt idx="1898">
                  <c:v>-0.93999999999999984</c:v>
                </c:pt>
                <c:pt idx="1899">
                  <c:v>-0.85999999999999976</c:v>
                </c:pt>
                <c:pt idx="1900">
                  <c:v>-0.98000000000000009</c:v>
                </c:pt>
                <c:pt idx="1901">
                  <c:v>-0.8</c:v>
                </c:pt>
                <c:pt idx="1902">
                  <c:v>-0.72000000000000031</c:v>
                </c:pt>
                <c:pt idx="1903">
                  <c:v>-0.58000000000000007</c:v>
                </c:pt>
                <c:pt idx="1904">
                  <c:v>-0.53999999999999981</c:v>
                </c:pt>
                <c:pt idx="1905">
                  <c:v>-0.61999999999999988</c:v>
                </c:pt>
                <c:pt idx="1906">
                  <c:v>-0.82</c:v>
                </c:pt>
                <c:pt idx="1907">
                  <c:v>-0.4599999999999998</c:v>
                </c:pt>
                <c:pt idx="1908">
                  <c:v>-0.28000000000000008</c:v>
                </c:pt>
                <c:pt idx="1909">
                  <c:v>-4.0000000000000216E-2</c:v>
                </c:pt>
                <c:pt idx="1910">
                  <c:v>0.24000000000000021</c:v>
                </c:pt>
                <c:pt idx="1911">
                  <c:v>0.54000000000000026</c:v>
                </c:pt>
                <c:pt idx="1912">
                  <c:v>0.34000000000000019</c:v>
                </c:pt>
                <c:pt idx="1913">
                  <c:v>8.0000000000000432E-2</c:v>
                </c:pt>
                <c:pt idx="1914">
                  <c:v>-7.999999999999971E-2</c:v>
                </c:pt>
                <c:pt idx="1915">
                  <c:v>-0.51999999999999991</c:v>
                </c:pt>
                <c:pt idx="1916">
                  <c:v>-0.55999999999999983</c:v>
                </c:pt>
                <c:pt idx="1917">
                  <c:v>-0.8</c:v>
                </c:pt>
                <c:pt idx="1918">
                  <c:v>-0.93999999999999984</c:v>
                </c:pt>
                <c:pt idx="1919">
                  <c:v>-1.0399999999999998</c:v>
                </c:pt>
                <c:pt idx="1920">
                  <c:v>-0.91999999999999993</c:v>
                </c:pt>
                <c:pt idx="1921">
                  <c:v>-1.2600000000000002</c:v>
                </c:pt>
                <c:pt idx="1922">
                  <c:v>-1.1000000000000001</c:v>
                </c:pt>
                <c:pt idx="1923">
                  <c:v>-0.74000000000000021</c:v>
                </c:pt>
                <c:pt idx="1924">
                  <c:v>-0.76000000000000012</c:v>
                </c:pt>
                <c:pt idx="1925">
                  <c:v>-0.82000000000000028</c:v>
                </c:pt>
                <c:pt idx="1926">
                  <c:v>-0.48000000000000043</c:v>
                </c:pt>
                <c:pt idx="1927">
                  <c:v>-0.84000000000000019</c:v>
                </c:pt>
                <c:pt idx="1928">
                  <c:v>-1.1800000000000002</c:v>
                </c:pt>
                <c:pt idx="1929">
                  <c:v>-1.1599999999999997</c:v>
                </c:pt>
                <c:pt idx="1930">
                  <c:v>-1.3199999999999996</c:v>
                </c:pt>
                <c:pt idx="1931">
                  <c:v>-1.4399999999999991</c:v>
                </c:pt>
                <c:pt idx="1932">
                  <c:v>-1.1599999999999995</c:v>
                </c:pt>
                <c:pt idx="1933">
                  <c:v>-0.99999999999999933</c:v>
                </c:pt>
                <c:pt idx="1934">
                  <c:v>-1.1799999999999997</c:v>
                </c:pt>
                <c:pt idx="1935">
                  <c:v>-1</c:v>
                </c:pt>
                <c:pt idx="1936">
                  <c:v>-1.0800000000000005</c:v>
                </c:pt>
                <c:pt idx="1937">
                  <c:v>-1.3400000000000003</c:v>
                </c:pt>
                <c:pt idx="1938">
                  <c:v>-1.2600000000000005</c:v>
                </c:pt>
                <c:pt idx="1939">
                  <c:v>-1.1600000000000001</c:v>
                </c:pt>
                <c:pt idx="1940">
                  <c:v>-1.1199999999999999</c:v>
                </c:pt>
                <c:pt idx="1941">
                  <c:v>-1.1399999999999999</c:v>
                </c:pt>
                <c:pt idx="1942">
                  <c:v>-0.77999999999999969</c:v>
                </c:pt>
                <c:pt idx="1943">
                  <c:v>-1.2799999999999998</c:v>
                </c:pt>
                <c:pt idx="1944">
                  <c:v>-1.3399999999999999</c:v>
                </c:pt>
                <c:pt idx="1945">
                  <c:v>-1.3199999999999996</c:v>
                </c:pt>
                <c:pt idx="1946">
                  <c:v>-1.5199999999999996</c:v>
                </c:pt>
                <c:pt idx="1947">
                  <c:v>-1.44</c:v>
                </c:pt>
                <c:pt idx="1948">
                  <c:v>-1.3399999999999999</c:v>
                </c:pt>
                <c:pt idx="1949">
                  <c:v>-1.4599999999999997</c:v>
                </c:pt>
                <c:pt idx="1950">
                  <c:v>-1.42</c:v>
                </c:pt>
                <c:pt idx="1951">
                  <c:v>-1.1199999999999999</c:v>
                </c:pt>
                <c:pt idx="1952">
                  <c:v>-1.3399999999999999</c:v>
                </c:pt>
                <c:pt idx="1953">
                  <c:v>-1.1599999999999997</c:v>
                </c:pt>
                <c:pt idx="1954">
                  <c:v>-1.1800000000000002</c:v>
                </c:pt>
                <c:pt idx="1955">
                  <c:v>-1.3000000000000003</c:v>
                </c:pt>
                <c:pt idx="1956">
                  <c:v>-1.4200000000000004</c:v>
                </c:pt>
                <c:pt idx="1957">
                  <c:v>-1.5400000000000003</c:v>
                </c:pt>
                <c:pt idx="1958">
                  <c:v>-1.3200000000000003</c:v>
                </c:pt>
                <c:pt idx="1959">
                  <c:v>-0.8600000000000001</c:v>
                </c:pt>
                <c:pt idx="1960">
                  <c:v>-0.5</c:v>
                </c:pt>
                <c:pt idx="1961">
                  <c:v>-0.52000000000000024</c:v>
                </c:pt>
                <c:pt idx="1962">
                  <c:v>-0.20000000000000034</c:v>
                </c:pt>
                <c:pt idx="1963">
                  <c:v>-0.54000000000000026</c:v>
                </c:pt>
                <c:pt idx="1964">
                  <c:v>-0.58000000000000007</c:v>
                </c:pt>
                <c:pt idx="1965">
                  <c:v>-0.66000000000000014</c:v>
                </c:pt>
                <c:pt idx="1966">
                  <c:v>-0.77999999999999969</c:v>
                </c:pt>
                <c:pt idx="1967">
                  <c:v>-0.9</c:v>
                </c:pt>
                <c:pt idx="1968">
                  <c:v>-1.0200000000000002</c:v>
                </c:pt>
                <c:pt idx="1969">
                  <c:v>-0.96000000000000019</c:v>
                </c:pt>
                <c:pt idx="1970">
                  <c:v>-1</c:v>
                </c:pt>
                <c:pt idx="1971">
                  <c:v>-0.82000000000000028</c:v>
                </c:pt>
                <c:pt idx="1972">
                  <c:v>-0.58000000000000007</c:v>
                </c:pt>
                <c:pt idx="1973">
                  <c:v>-0.53999999999999981</c:v>
                </c:pt>
                <c:pt idx="1974">
                  <c:v>-0.92000000000000026</c:v>
                </c:pt>
                <c:pt idx="1975">
                  <c:v>-0.82000000000000028</c:v>
                </c:pt>
                <c:pt idx="1976">
                  <c:v>-0.40000000000000036</c:v>
                </c:pt>
                <c:pt idx="1977">
                  <c:v>-0.80000000000000038</c:v>
                </c:pt>
                <c:pt idx="1978">
                  <c:v>-0.46000000000000013</c:v>
                </c:pt>
                <c:pt idx="1979">
                  <c:v>-3.9999999999999855E-2</c:v>
                </c:pt>
                <c:pt idx="1980">
                  <c:v>-0.29999999999999966</c:v>
                </c:pt>
                <c:pt idx="1981">
                  <c:v>-0.91999999999999926</c:v>
                </c:pt>
                <c:pt idx="1982">
                  <c:v>-1.0599999999999992</c:v>
                </c:pt>
                <c:pt idx="1983">
                  <c:v>-1.0199999999999991</c:v>
                </c:pt>
                <c:pt idx="1984">
                  <c:v>-0.9399999999999995</c:v>
                </c:pt>
                <c:pt idx="1985">
                  <c:v>-0.53999999999999948</c:v>
                </c:pt>
                <c:pt idx="1986">
                  <c:v>-0.4199999999999996</c:v>
                </c:pt>
                <c:pt idx="1987">
                  <c:v>-0.13999999999999985</c:v>
                </c:pt>
                <c:pt idx="1988">
                  <c:v>-0.4</c:v>
                </c:pt>
                <c:pt idx="1989">
                  <c:v>-0.4599999999999998</c:v>
                </c:pt>
                <c:pt idx="1990">
                  <c:v>-0.54000000000000026</c:v>
                </c:pt>
                <c:pt idx="1991">
                  <c:v>-0.34000000000000019</c:v>
                </c:pt>
                <c:pt idx="1992">
                  <c:v>-0.28000000000000008</c:v>
                </c:pt>
                <c:pt idx="1993">
                  <c:v>5.999999999999979E-2</c:v>
                </c:pt>
                <c:pt idx="1994">
                  <c:v>-4.0000000000000216E-2</c:v>
                </c:pt>
                <c:pt idx="1995">
                  <c:v>-1.9999999999999928E-2</c:v>
                </c:pt>
                <c:pt idx="1996">
                  <c:v>-0.2</c:v>
                </c:pt>
                <c:pt idx="1997">
                  <c:v>-0.3</c:v>
                </c:pt>
                <c:pt idx="1998">
                  <c:v>-0.15999999999999978</c:v>
                </c:pt>
                <c:pt idx="1999">
                  <c:v>-0.23999999999999985</c:v>
                </c:pt>
                <c:pt idx="2000">
                  <c:v>-0.33999999999999986</c:v>
                </c:pt>
                <c:pt idx="2001">
                  <c:v>-0.18000000000000008</c:v>
                </c:pt>
                <c:pt idx="2002">
                  <c:v>-1.9999999999999928E-2</c:v>
                </c:pt>
                <c:pt idx="2003">
                  <c:v>-0.48000000000000009</c:v>
                </c:pt>
                <c:pt idx="2004">
                  <c:v>-0.56000000000000016</c:v>
                </c:pt>
                <c:pt idx="2005">
                  <c:v>-0.36000000000000049</c:v>
                </c:pt>
                <c:pt idx="2006">
                  <c:v>-0.44000000000000056</c:v>
                </c:pt>
                <c:pt idx="2007">
                  <c:v>-0.5800000000000004</c:v>
                </c:pt>
                <c:pt idx="2008">
                  <c:v>-0.1600000000000005</c:v>
                </c:pt>
                <c:pt idx="2009">
                  <c:v>-0.14000000000000057</c:v>
                </c:pt>
                <c:pt idx="2010">
                  <c:v>-0.40000000000000036</c:v>
                </c:pt>
                <c:pt idx="2011">
                  <c:v>-0.3</c:v>
                </c:pt>
                <c:pt idx="2012">
                  <c:v>-0.32000000000000028</c:v>
                </c:pt>
                <c:pt idx="2013">
                  <c:v>-0.43999999999999984</c:v>
                </c:pt>
                <c:pt idx="2014">
                  <c:v>-0.45999999999999941</c:v>
                </c:pt>
                <c:pt idx="2015">
                  <c:v>-0.4199999999999996</c:v>
                </c:pt>
                <c:pt idx="2016">
                  <c:v>-0.89999999999999969</c:v>
                </c:pt>
                <c:pt idx="2017">
                  <c:v>-0.79999999999999927</c:v>
                </c:pt>
                <c:pt idx="2018">
                  <c:v>-1.1799999999999997</c:v>
                </c:pt>
                <c:pt idx="2019">
                  <c:v>-1.3599999999999999</c:v>
                </c:pt>
                <c:pt idx="2020">
                  <c:v>-1.6399999999999995</c:v>
                </c:pt>
                <c:pt idx="2021">
                  <c:v>-1.3799999999999997</c:v>
                </c:pt>
                <c:pt idx="2022">
                  <c:v>-1.1800000000000002</c:v>
                </c:pt>
                <c:pt idx="2023">
                  <c:v>-1.3800000000000001</c:v>
                </c:pt>
                <c:pt idx="2024">
                  <c:v>-0.74000000000000021</c:v>
                </c:pt>
                <c:pt idx="2025">
                  <c:v>-0.26000000000000051</c:v>
                </c:pt>
                <c:pt idx="2026">
                  <c:v>-2.0000000000000285E-2</c:v>
                </c:pt>
                <c:pt idx="2027">
                  <c:v>-0.26000000000000012</c:v>
                </c:pt>
                <c:pt idx="2028">
                  <c:v>0.5</c:v>
                </c:pt>
                <c:pt idx="2029">
                  <c:v>0.23999999999999985</c:v>
                </c:pt>
                <c:pt idx="2030">
                  <c:v>-1.9999999999999928E-2</c:v>
                </c:pt>
                <c:pt idx="2031">
                  <c:v>1.9999999999999928E-2</c:v>
                </c:pt>
                <c:pt idx="2032">
                  <c:v>0.18000000000000008</c:v>
                </c:pt>
                <c:pt idx="2033">
                  <c:v>-0.37999999999999973</c:v>
                </c:pt>
                <c:pt idx="2034">
                  <c:v>-0.51999999999999957</c:v>
                </c:pt>
                <c:pt idx="2035">
                  <c:v>-0.49999999999999967</c:v>
                </c:pt>
                <c:pt idx="2036">
                  <c:v>-0.85999999999999943</c:v>
                </c:pt>
                <c:pt idx="2037">
                  <c:v>-0.51999999999999957</c:v>
                </c:pt>
                <c:pt idx="2038">
                  <c:v>-7.999999999999971E-2</c:v>
                </c:pt>
                <c:pt idx="2039">
                  <c:v>-0.27999999999999969</c:v>
                </c:pt>
                <c:pt idx="2040">
                  <c:v>-0.37999999999999973</c:v>
                </c:pt>
                <c:pt idx="2041">
                  <c:v>0.18000000000000044</c:v>
                </c:pt>
                <c:pt idx="2042">
                  <c:v>-0.35999999999999976</c:v>
                </c:pt>
                <c:pt idx="2043">
                  <c:v>-0.7999999999999996</c:v>
                </c:pt>
                <c:pt idx="2044">
                  <c:v>-0.29999999999999966</c:v>
                </c:pt>
                <c:pt idx="2045">
                  <c:v>-0.35999999999999943</c:v>
                </c:pt>
                <c:pt idx="2046">
                  <c:v>-0.7999999999999996</c:v>
                </c:pt>
                <c:pt idx="2047">
                  <c:v>-0.49999999999999967</c:v>
                </c:pt>
                <c:pt idx="2048">
                  <c:v>-0.21999999999999992</c:v>
                </c:pt>
                <c:pt idx="2049">
                  <c:v>-0.5</c:v>
                </c:pt>
                <c:pt idx="2050">
                  <c:v>-0.40000000000000036</c:v>
                </c:pt>
                <c:pt idx="2051">
                  <c:v>-0.34000000000000058</c:v>
                </c:pt>
                <c:pt idx="2052">
                  <c:v>-0.62000000000000033</c:v>
                </c:pt>
                <c:pt idx="2053">
                  <c:v>-0.64000000000000024</c:v>
                </c:pt>
                <c:pt idx="2054">
                  <c:v>-1.08</c:v>
                </c:pt>
                <c:pt idx="2055">
                  <c:v>-1.3399999999999999</c:v>
                </c:pt>
                <c:pt idx="2056">
                  <c:v>-1.3599999999999999</c:v>
                </c:pt>
                <c:pt idx="2057">
                  <c:v>-1.0999999999999996</c:v>
                </c:pt>
                <c:pt idx="2058">
                  <c:v>-1.0599999999999994</c:v>
                </c:pt>
                <c:pt idx="2059">
                  <c:v>-0.3999999999999993</c:v>
                </c:pt>
                <c:pt idx="2060">
                  <c:v>-0.11999999999999922</c:v>
                </c:pt>
                <c:pt idx="2061">
                  <c:v>0.16000000000000086</c:v>
                </c:pt>
                <c:pt idx="2062">
                  <c:v>-0.31999999999999956</c:v>
                </c:pt>
                <c:pt idx="2063">
                  <c:v>-0.13999999999999985</c:v>
                </c:pt>
                <c:pt idx="2064">
                  <c:v>-0.4</c:v>
                </c:pt>
                <c:pt idx="2065">
                  <c:v>-0.34000000000000019</c:v>
                </c:pt>
                <c:pt idx="2066">
                  <c:v>-0.72000000000000031</c:v>
                </c:pt>
                <c:pt idx="2067">
                  <c:v>-0.52000000000000024</c:v>
                </c:pt>
                <c:pt idx="2068">
                  <c:v>-0.78000000000000047</c:v>
                </c:pt>
                <c:pt idx="2069">
                  <c:v>-0.88000000000000045</c:v>
                </c:pt>
                <c:pt idx="2070">
                  <c:v>-0.92000000000000026</c:v>
                </c:pt>
                <c:pt idx="2071">
                  <c:v>-0.84000000000000019</c:v>
                </c:pt>
                <c:pt idx="2072">
                  <c:v>-1</c:v>
                </c:pt>
                <c:pt idx="2073">
                  <c:v>-0.95999999999999974</c:v>
                </c:pt>
                <c:pt idx="2074">
                  <c:v>-0.97999999999999976</c:v>
                </c:pt>
                <c:pt idx="2075">
                  <c:v>-0.81999999999999962</c:v>
                </c:pt>
                <c:pt idx="2076">
                  <c:v>-0.17999999999999972</c:v>
                </c:pt>
                <c:pt idx="2077">
                  <c:v>-3.9999999999999855E-2</c:v>
                </c:pt>
                <c:pt idx="2078">
                  <c:v>-1.9999999999999928E-2</c:v>
                </c:pt>
                <c:pt idx="2079">
                  <c:v>-0.21999999999999992</c:v>
                </c:pt>
                <c:pt idx="2080">
                  <c:v>-0.36000000000000015</c:v>
                </c:pt>
                <c:pt idx="2081">
                  <c:v>-0.93999999999999984</c:v>
                </c:pt>
                <c:pt idx="2082">
                  <c:v>-0.83999999999999986</c:v>
                </c:pt>
                <c:pt idx="2083">
                  <c:v>-0.83999999999999986</c:v>
                </c:pt>
                <c:pt idx="2084">
                  <c:v>-0.33999999999999986</c:v>
                </c:pt>
                <c:pt idx="2085">
                  <c:v>-0.5</c:v>
                </c:pt>
                <c:pt idx="2086">
                  <c:v>-0.54000000000000026</c:v>
                </c:pt>
                <c:pt idx="2087">
                  <c:v>-0.6</c:v>
                </c:pt>
                <c:pt idx="2088">
                  <c:v>-0.67999999999999972</c:v>
                </c:pt>
                <c:pt idx="2089">
                  <c:v>-1.1399999999999999</c:v>
                </c:pt>
                <c:pt idx="2090">
                  <c:v>-0.75999999999999979</c:v>
                </c:pt>
                <c:pt idx="2091">
                  <c:v>-0.69999999999999962</c:v>
                </c:pt>
                <c:pt idx="2092">
                  <c:v>-0.69999999999999962</c:v>
                </c:pt>
                <c:pt idx="2093">
                  <c:v>-1.02</c:v>
                </c:pt>
                <c:pt idx="2094">
                  <c:v>-1.1800000000000002</c:v>
                </c:pt>
                <c:pt idx="2095">
                  <c:v>-1.3399999999999999</c:v>
                </c:pt>
                <c:pt idx="2096">
                  <c:v>-1.52</c:v>
                </c:pt>
                <c:pt idx="2097">
                  <c:v>-1.4</c:v>
                </c:pt>
                <c:pt idx="2098">
                  <c:v>-1.4599999999999997</c:v>
                </c:pt>
                <c:pt idx="2099">
                  <c:v>-1.3599999999999994</c:v>
                </c:pt>
                <c:pt idx="2100">
                  <c:v>-1.4799999999999998</c:v>
                </c:pt>
                <c:pt idx="2101">
                  <c:v>-1.2599999999999993</c:v>
                </c:pt>
                <c:pt idx="2102">
                  <c:v>-1.4199999999999993</c:v>
                </c:pt>
                <c:pt idx="2103">
                  <c:v>-1.0599999999999994</c:v>
                </c:pt>
                <c:pt idx="2104">
                  <c:v>-0.73999999999999988</c:v>
                </c:pt>
                <c:pt idx="2105">
                  <c:v>-0.73999999999999955</c:v>
                </c:pt>
                <c:pt idx="2106">
                  <c:v>-0.57999999999999974</c:v>
                </c:pt>
                <c:pt idx="2107">
                  <c:v>-0.41999999999999993</c:v>
                </c:pt>
                <c:pt idx="2108">
                  <c:v>-0.26000000000000012</c:v>
                </c:pt>
                <c:pt idx="2109">
                  <c:v>-0.27999999999999969</c:v>
                </c:pt>
                <c:pt idx="2110">
                  <c:v>-0.3</c:v>
                </c:pt>
                <c:pt idx="2111">
                  <c:v>-0.76000000000000012</c:v>
                </c:pt>
                <c:pt idx="2112">
                  <c:v>-1.0400000000000003</c:v>
                </c:pt>
                <c:pt idx="2113">
                  <c:v>-1.4799999999999998</c:v>
                </c:pt>
                <c:pt idx="2114">
                  <c:v>-1.1799999999999997</c:v>
                </c:pt>
                <c:pt idx="2115">
                  <c:v>-0.87999999999999967</c:v>
                </c:pt>
                <c:pt idx="2116">
                  <c:v>-0.59999999999999964</c:v>
                </c:pt>
                <c:pt idx="2117">
                  <c:v>-0.61999999999999955</c:v>
                </c:pt>
                <c:pt idx="2118">
                  <c:v>-0.63999999999999946</c:v>
                </c:pt>
                <c:pt idx="2119">
                  <c:v>-1.0799999999999996</c:v>
                </c:pt>
                <c:pt idx="2120">
                  <c:v>-1.2599999999999998</c:v>
                </c:pt>
                <c:pt idx="2121">
                  <c:v>-1.4599999999999997</c:v>
                </c:pt>
                <c:pt idx="2122">
                  <c:v>-1.44</c:v>
                </c:pt>
                <c:pt idx="2123">
                  <c:v>-1.4600000000000002</c:v>
                </c:pt>
                <c:pt idx="2124">
                  <c:v>-1.6000000000000003</c:v>
                </c:pt>
                <c:pt idx="2125">
                  <c:v>-1.7600000000000002</c:v>
                </c:pt>
                <c:pt idx="2126">
                  <c:v>-1.6400000000000001</c:v>
                </c:pt>
                <c:pt idx="2127">
                  <c:v>-1.6600000000000001</c:v>
                </c:pt>
                <c:pt idx="2128">
                  <c:v>-1.3400000000000003</c:v>
                </c:pt>
                <c:pt idx="2129">
                  <c:v>-0.96000000000000019</c:v>
                </c:pt>
                <c:pt idx="2130">
                  <c:v>-0.98000000000000043</c:v>
                </c:pt>
                <c:pt idx="2131">
                  <c:v>-0.9200000000000006</c:v>
                </c:pt>
                <c:pt idx="2132">
                  <c:v>-0.54000000000000059</c:v>
                </c:pt>
                <c:pt idx="2133">
                  <c:v>-0.66000000000000048</c:v>
                </c:pt>
                <c:pt idx="2134">
                  <c:v>-0.78</c:v>
                </c:pt>
                <c:pt idx="2135">
                  <c:v>-0.65999999999999981</c:v>
                </c:pt>
                <c:pt idx="2136">
                  <c:v>-0.65999999999999948</c:v>
                </c:pt>
                <c:pt idx="2137">
                  <c:v>-0.97999999999999932</c:v>
                </c:pt>
                <c:pt idx="2138">
                  <c:v>-1.0999999999999992</c:v>
                </c:pt>
                <c:pt idx="2139">
                  <c:v>-0.95999999999999974</c:v>
                </c:pt>
                <c:pt idx="2140">
                  <c:v>-1.0999999999999996</c:v>
                </c:pt>
                <c:pt idx="2141">
                  <c:v>-0.9199999999999996</c:v>
                </c:pt>
                <c:pt idx="2142">
                  <c:v>-0.77999999999999969</c:v>
                </c:pt>
                <c:pt idx="2143">
                  <c:v>-0.49999999999999967</c:v>
                </c:pt>
                <c:pt idx="2144">
                  <c:v>-0.59999999999999931</c:v>
                </c:pt>
                <c:pt idx="2145">
                  <c:v>-0.51999999999999957</c:v>
                </c:pt>
                <c:pt idx="2146">
                  <c:v>-0.77999999999999969</c:v>
                </c:pt>
                <c:pt idx="2147">
                  <c:v>-1.0399999999999998</c:v>
                </c:pt>
                <c:pt idx="2148">
                  <c:v>-1.1399999999999999</c:v>
                </c:pt>
                <c:pt idx="2149">
                  <c:v>-1.2</c:v>
                </c:pt>
                <c:pt idx="2150">
                  <c:v>-1.1199999999999999</c:v>
                </c:pt>
                <c:pt idx="2151">
                  <c:v>-1.1199999999999999</c:v>
                </c:pt>
                <c:pt idx="2152">
                  <c:v>-0.65999999999999981</c:v>
                </c:pt>
                <c:pt idx="2153">
                  <c:v>-0.72</c:v>
                </c:pt>
                <c:pt idx="2154">
                  <c:v>-0.68</c:v>
                </c:pt>
                <c:pt idx="2155">
                  <c:v>-0.7</c:v>
                </c:pt>
                <c:pt idx="2156">
                  <c:v>-0.48000000000000009</c:v>
                </c:pt>
                <c:pt idx="2157">
                  <c:v>-0.82000000000000028</c:v>
                </c:pt>
                <c:pt idx="2158">
                  <c:v>-0.82000000000000028</c:v>
                </c:pt>
                <c:pt idx="2159">
                  <c:v>-0.74000000000000021</c:v>
                </c:pt>
                <c:pt idx="2160">
                  <c:v>-0.78</c:v>
                </c:pt>
                <c:pt idx="2161">
                  <c:v>-0.67999999999999972</c:v>
                </c:pt>
                <c:pt idx="2162">
                  <c:v>-0.71999999999999953</c:v>
                </c:pt>
                <c:pt idx="2163">
                  <c:v>-0.55999999999999939</c:v>
                </c:pt>
                <c:pt idx="2164">
                  <c:v>-0.33999999999999952</c:v>
                </c:pt>
                <c:pt idx="2165">
                  <c:v>-0.17999999999999972</c:v>
                </c:pt>
                <c:pt idx="2166">
                  <c:v>-0.36000000000000015</c:v>
                </c:pt>
                <c:pt idx="2167">
                  <c:v>3.9999999999999855E-2</c:v>
                </c:pt>
                <c:pt idx="2168">
                  <c:v>-0.22000000000000028</c:v>
                </c:pt>
                <c:pt idx="2169">
                  <c:v>-0.3</c:v>
                </c:pt>
                <c:pt idx="2170">
                  <c:v>-0.21999999999999992</c:v>
                </c:pt>
                <c:pt idx="2171">
                  <c:v>-0.11999999999999993</c:v>
                </c:pt>
                <c:pt idx="2172">
                  <c:v>-0.17999999999999972</c:v>
                </c:pt>
                <c:pt idx="2173">
                  <c:v>0.12000000000000029</c:v>
                </c:pt>
                <c:pt idx="2174">
                  <c:v>-3.9999999999999855E-2</c:v>
                </c:pt>
                <c:pt idx="2175">
                  <c:v>0</c:v>
                </c:pt>
                <c:pt idx="2176">
                  <c:v>-0.11999999999999993</c:v>
                </c:pt>
                <c:pt idx="2177">
                  <c:v>-0.14000000000000021</c:v>
                </c:pt>
                <c:pt idx="2178">
                  <c:v>-1.9999999999999928E-2</c:v>
                </c:pt>
                <c:pt idx="2179">
                  <c:v>3.5527136788005011E-16</c:v>
                </c:pt>
                <c:pt idx="2180">
                  <c:v>-0.37999999999999973</c:v>
                </c:pt>
                <c:pt idx="2181">
                  <c:v>-0.4199999999999996</c:v>
                </c:pt>
                <c:pt idx="2182">
                  <c:v>-0.97999999999999976</c:v>
                </c:pt>
                <c:pt idx="2183">
                  <c:v>-1.4600000000000002</c:v>
                </c:pt>
                <c:pt idx="2184">
                  <c:v>-1.2600000000000005</c:v>
                </c:pt>
                <c:pt idx="2185">
                  <c:v>-1.1000000000000003</c:v>
                </c:pt>
                <c:pt idx="2186">
                  <c:v>-1.0800000000000005</c:v>
                </c:pt>
                <c:pt idx="2187">
                  <c:v>-0.66000000000000014</c:v>
                </c:pt>
                <c:pt idx="2188">
                  <c:v>-0.28000000000000008</c:v>
                </c:pt>
                <c:pt idx="2189">
                  <c:v>-0.68</c:v>
                </c:pt>
                <c:pt idx="2190">
                  <c:v>-0.8</c:v>
                </c:pt>
                <c:pt idx="2191">
                  <c:v>-0.6</c:v>
                </c:pt>
                <c:pt idx="2192">
                  <c:v>-0.48000000000000009</c:v>
                </c:pt>
                <c:pt idx="2193">
                  <c:v>-0.25999999999999979</c:v>
                </c:pt>
                <c:pt idx="2194">
                  <c:v>4.0000000000000216E-2</c:v>
                </c:pt>
                <c:pt idx="2195">
                  <c:v>0.43999999999999984</c:v>
                </c:pt>
                <c:pt idx="2196">
                  <c:v>-1.9999999999999928E-2</c:v>
                </c:pt>
                <c:pt idx="2197">
                  <c:v>-0.33999999999999986</c:v>
                </c:pt>
                <c:pt idx="2198">
                  <c:v>-0.54000000000000026</c:v>
                </c:pt>
                <c:pt idx="2199">
                  <c:v>-0.40000000000000036</c:v>
                </c:pt>
                <c:pt idx="2200">
                  <c:v>-0.74000000000000021</c:v>
                </c:pt>
                <c:pt idx="2201">
                  <c:v>-0.5800000000000004</c:v>
                </c:pt>
                <c:pt idx="2202">
                  <c:v>-0.62000000000000033</c:v>
                </c:pt>
                <c:pt idx="2203">
                  <c:v>-0.74000000000000021</c:v>
                </c:pt>
                <c:pt idx="2204">
                  <c:v>-1.0200000000000002</c:v>
                </c:pt>
                <c:pt idx="2205">
                  <c:v>-1.1600000000000001</c:v>
                </c:pt>
                <c:pt idx="2206">
                  <c:v>-1.4400000000000002</c:v>
                </c:pt>
                <c:pt idx="2207">
                  <c:v>-1.3600000000000005</c:v>
                </c:pt>
                <c:pt idx="2208">
                  <c:v>-1.3600000000000005</c:v>
                </c:pt>
                <c:pt idx="2209">
                  <c:v>-0.88000000000000012</c:v>
                </c:pt>
                <c:pt idx="2210">
                  <c:v>-0.51999999999999991</c:v>
                </c:pt>
                <c:pt idx="2211">
                  <c:v>-0.17999999999999972</c:v>
                </c:pt>
                <c:pt idx="2212">
                  <c:v>-0.17999999999999972</c:v>
                </c:pt>
                <c:pt idx="2213">
                  <c:v>-0.13999999999999951</c:v>
                </c:pt>
                <c:pt idx="2214">
                  <c:v>-0.75999999999999979</c:v>
                </c:pt>
                <c:pt idx="2215">
                  <c:v>-0.73999999999999988</c:v>
                </c:pt>
                <c:pt idx="2216">
                  <c:v>-0.68</c:v>
                </c:pt>
                <c:pt idx="2217">
                  <c:v>-0.38000000000000006</c:v>
                </c:pt>
                <c:pt idx="2218">
                  <c:v>-0.30000000000000038</c:v>
                </c:pt>
                <c:pt idx="2219">
                  <c:v>-0.38000000000000006</c:v>
                </c:pt>
                <c:pt idx="2220">
                  <c:v>-0.72</c:v>
                </c:pt>
                <c:pt idx="2221">
                  <c:v>-0.73999999999999988</c:v>
                </c:pt>
                <c:pt idx="2222">
                  <c:v>-1.1799999999999997</c:v>
                </c:pt>
                <c:pt idx="2223">
                  <c:v>-1.3399999999999994</c:v>
                </c:pt>
                <c:pt idx="2224">
                  <c:v>-1.0199999999999996</c:v>
                </c:pt>
                <c:pt idx="2225">
                  <c:v>-0.65999999999999981</c:v>
                </c:pt>
                <c:pt idx="2226">
                  <c:v>-0.55999999999999983</c:v>
                </c:pt>
                <c:pt idx="2227">
                  <c:v>-0.25999999999999979</c:v>
                </c:pt>
                <c:pt idx="2228">
                  <c:v>-0.33999999999999986</c:v>
                </c:pt>
                <c:pt idx="2229">
                  <c:v>-0.76000000000000012</c:v>
                </c:pt>
                <c:pt idx="2230">
                  <c:v>-1.06</c:v>
                </c:pt>
                <c:pt idx="2231">
                  <c:v>-1.2</c:v>
                </c:pt>
                <c:pt idx="2232">
                  <c:v>-1.1400000000000001</c:v>
                </c:pt>
                <c:pt idx="2233">
                  <c:v>-0.78</c:v>
                </c:pt>
                <c:pt idx="2234">
                  <c:v>-0.73999999999999988</c:v>
                </c:pt>
                <c:pt idx="2235">
                  <c:v>-0.75999999999999979</c:v>
                </c:pt>
                <c:pt idx="2236">
                  <c:v>-0.83999999999999986</c:v>
                </c:pt>
                <c:pt idx="2237">
                  <c:v>-1.0999999999999996</c:v>
                </c:pt>
                <c:pt idx="2238">
                  <c:v>-1.42</c:v>
                </c:pt>
                <c:pt idx="2239">
                  <c:v>-1.3199999999999998</c:v>
                </c:pt>
                <c:pt idx="2240">
                  <c:v>-1.42</c:v>
                </c:pt>
                <c:pt idx="2241">
                  <c:v>-1.0599999999999998</c:v>
                </c:pt>
                <c:pt idx="2242">
                  <c:v>-0.72</c:v>
                </c:pt>
                <c:pt idx="2243">
                  <c:v>-0.65999999999999981</c:v>
                </c:pt>
                <c:pt idx="2244">
                  <c:v>-0.89999999999999969</c:v>
                </c:pt>
                <c:pt idx="2245">
                  <c:v>-0.67999999999999972</c:v>
                </c:pt>
                <c:pt idx="2246">
                  <c:v>-0.8600000000000001</c:v>
                </c:pt>
                <c:pt idx="2247">
                  <c:v>-1.1399999999999999</c:v>
                </c:pt>
                <c:pt idx="2248">
                  <c:v>-1.1399999999999999</c:v>
                </c:pt>
                <c:pt idx="2249">
                  <c:v>-0.72</c:v>
                </c:pt>
                <c:pt idx="2250">
                  <c:v>-0.78</c:v>
                </c:pt>
                <c:pt idx="2251">
                  <c:v>-0.9199999999999996</c:v>
                </c:pt>
                <c:pt idx="2252">
                  <c:v>-0.99999999999999967</c:v>
                </c:pt>
                <c:pt idx="2253">
                  <c:v>-1.0599999999999994</c:v>
                </c:pt>
                <c:pt idx="2254">
                  <c:v>-1.1199999999999997</c:v>
                </c:pt>
                <c:pt idx="2255">
                  <c:v>-1.2399999999999995</c:v>
                </c:pt>
                <c:pt idx="2256">
                  <c:v>-1.1000000000000001</c:v>
                </c:pt>
                <c:pt idx="2257">
                  <c:v>-1.08</c:v>
                </c:pt>
                <c:pt idx="2258">
                  <c:v>-1.0600000000000005</c:v>
                </c:pt>
                <c:pt idx="2259">
                  <c:v>-0.80000000000000071</c:v>
                </c:pt>
                <c:pt idx="2260">
                  <c:v>-0.72000000000000064</c:v>
                </c:pt>
                <c:pt idx="2261">
                  <c:v>-0.98000000000000043</c:v>
                </c:pt>
                <c:pt idx="2262">
                  <c:v>-0.78</c:v>
                </c:pt>
                <c:pt idx="2263">
                  <c:v>-0.59999999999999964</c:v>
                </c:pt>
                <c:pt idx="2264">
                  <c:v>-0.87999999999999934</c:v>
                </c:pt>
                <c:pt idx="2265">
                  <c:v>-0.63999999999999879</c:v>
                </c:pt>
                <c:pt idx="2266">
                  <c:v>-0.61999999999999889</c:v>
                </c:pt>
                <c:pt idx="2267">
                  <c:v>-0.67999999999999905</c:v>
                </c:pt>
                <c:pt idx="2268">
                  <c:v>-0.51999999999999924</c:v>
                </c:pt>
                <c:pt idx="2269">
                  <c:v>-0.5799999999999994</c:v>
                </c:pt>
                <c:pt idx="2270">
                  <c:v>-0.91999999999999993</c:v>
                </c:pt>
                <c:pt idx="2271">
                  <c:v>-1.0599999999999994</c:v>
                </c:pt>
                <c:pt idx="2272">
                  <c:v>-0.97999999999999976</c:v>
                </c:pt>
                <c:pt idx="2273">
                  <c:v>-1.42</c:v>
                </c:pt>
                <c:pt idx="2274">
                  <c:v>-1.4599999999999997</c:v>
                </c:pt>
                <c:pt idx="2275">
                  <c:v>-1.5799999999999994</c:v>
                </c:pt>
                <c:pt idx="2276">
                  <c:v>-1.5</c:v>
                </c:pt>
                <c:pt idx="2277">
                  <c:v>-1.64</c:v>
                </c:pt>
                <c:pt idx="2278">
                  <c:v>-1.4399999999999995</c:v>
                </c:pt>
                <c:pt idx="2279">
                  <c:v>-1.1399999999999995</c:v>
                </c:pt>
                <c:pt idx="2280">
                  <c:v>-1.3000000000000003</c:v>
                </c:pt>
                <c:pt idx="2281">
                  <c:v>-1.4</c:v>
                </c:pt>
                <c:pt idx="2282">
                  <c:v>-1.44</c:v>
                </c:pt>
                <c:pt idx="2283">
                  <c:v>-1.4799999999999998</c:v>
                </c:pt>
                <c:pt idx="2284">
                  <c:v>-1.3399999999999999</c:v>
                </c:pt>
                <c:pt idx="2285">
                  <c:v>-0.93999999999999917</c:v>
                </c:pt>
                <c:pt idx="2286">
                  <c:v>-0.99999999999999933</c:v>
                </c:pt>
                <c:pt idx="2287">
                  <c:v>-1.0399999999999998</c:v>
                </c:pt>
                <c:pt idx="2288">
                  <c:v>-0.9</c:v>
                </c:pt>
                <c:pt idx="2289">
                  <c:v>-1.3</c:v>
                </c:pt>
                <c:pt idx="2290">
                  <c:v>-1.2399999999999998</c:v>
                </c:pt>
                <c:pt idx="2291">
                  <c:v>-0.93999999999999984</c:v>
                </c:pt>
                <c:pt idx="2292">
                  <c:v>-0.79999999999999927</c:v>
                </c:pt>
                <c:pt idx="2293">
                  <c:v>-0.83999999999999919</c:v>
                </c:pt>
                <c:pt idx="2294">
                  <c:v>-0.85999999999999877</c:v>
                </c:pt>
                <c:pt idx="2295">
                  <c:v>-0.61999999999999889</c:v>
                </c:pt>
                <c:pt idx="2296">
                  <c:v>-0.53999999999999848</c:v>
                </c:pt>
                <c:pt idx="2297">
                  <c:v>-0.63999999999999846</c:v>
                </c:pt>
                <c:pt idx="2298">
                  <c:v>-0.83999999999999841</c:v>
                </c:pt>
                <c:pt idx="2299">
                  <c:v>-0.75999999999999868</c:v>
                </c:pt>
                <c:pt idx="2300">
                  <c:v>-0.85999999999999943</c:v>
                </c:pt>
                <c:pt idx="2301">
                  <c:v>-0.98000000000000043</c:v>
                </c:pt>
                <c:pt idx="2302">
                  <c:v>-1.120000000000001</c:v>
                </c:pt>
                <c:pt idx="2303">
                  <c:v>-1.4600000000000015</c:v>
                </c:pt>
                <c:pt idx="2304">
                  <c:v>-1.5800000000000018</c:v>
                </c:pt>
                <c:pt idx="2305">
                  <c:v>-2.1000000000000014</c:v>
                </c:pt>
                <c:pt idx="2306">
                  <c:v>-2.2000000000000006</c:v>
                </c:pt>
                <c:pt idx="2307">
                  <c:v>-1.9000000000000008</c:v>
                </c:pt>
                <c:pt idx="2308">
                  <c:v>-2.06</c:v>
                </c:pt>
                <c:pt idx="2309">
                  <c:v>-2.54</c:v>
                </c:pt>
                <c:pt idx="2310">
                  <c:v>-2.88</c:v>
                </c:pt>
                <c:pt idx="2311">
                  <c:v>-2.84</c:v>
                </c:pt>
                <c:pt idx="2312">
                  <c:v>-3.0599999999999996</c:v>
                </c:pt>
                <c:pt idx="2313">
                  <c:v>-2.8</c:v>
                </c:pt>
                <c:pt idx="2314">
                  <c:v>-2.3800000000000003</c:v>
                </c:pt>
                <c:pt idx="2315">
                  <c:v>-1.9600000000000009</c:v>
                </c:pt>
                <c:pt idx="2316">
                  <c:v>-2.0000000000000009</c:v>
                </c:pt>
                <c:pt idx="2317">
                  <c:v>-2.0000000000000009</c:v>
                </c:pt>
                <c:pt idx="2318">
                  <c:v>-2.1199999999999997</c:v>
                </c:pt>
                <c:pt idx="2319">
                  <c:v>-2.2599999999999993</c:v>
                </c:pt>
                <c:pt idx="2320">
                  <c:v>-2.2199999999999998</c:v>
                </c:pt>
                <c:pt idx="2321">
                  <c:v>-2.0999999999999988</c:v>
                </c:pt>
                <c:pt idx="2322">
                  <c:v>-2.2399999999999984</c:v>
                </c:pt>
                <c:pt idx="2323">
                  <c:v>-1.4799999999999991</c:v>
                </c:pt>
                <c:pt idx="2324">
                  <c:v>-1.2999999999999994</c:v>
                </c:pt>
                <c:pt idx="2325">
                  <c:v>-0.71999999999999886</c:v>
                </c:pt>
                <c:pt idx="2326">
                  <c:v>-0.74000000000000055</c:v>
                </c:pt>
                <c:pt idx="2327">
                  <c:v>-0.26000000000000084</c:v>
                </c:pt>
                <c:pt idx="2328">
                  <c:v>-0.48000000000000115</c:v>
                </c:pt>
                <c:pt idx="2329">
                  <c:v>-0.30000000000000143</c:v>
                </c:pt>
                <c:pt idx="2330">
                  <c:v>-0.48000000000000254</c:v>
                </c:pt>
                <c:pt idx="2331">
                  <c:v>-0.26000000000000228</c:v>
                </c:pt>
                <c:pt idx="2332">
                  <c:v>-0.60000000000000142</c:v>
                </c:pt>
                <c:pt idx="2333">
                  <c:v>-0.440000000000002</c:v>
                </c:pt>
                <c:pt idx="2334">
                  <c:v>-0.72000000000000175</c:v>
                </c:pt>
                <c:pt idx="2335">
                  <c:v>-0.62000000000000033</c:v>
                </c:pt>
                <c:pt idx="2336">
                  <c:v>-0.8</c:v>
                </c:pt>
                <c:pt idx="2337">
                  <c:v>-0.30000000000000143</c:v>
                </c:pt>
                <c:pt idx="2338">
                  <c:v>-0.42000000000000026</c:v>
                </c:pt>
                <c:pt idx="2339">
                  <c:v>-5.9999999999999429E-2</c:v>
                </c:pt>
                <c:pt idx="2340">
                  <c:v>-0.37999999999999973</c:v>
                </c:pt>
                <c:pt idx="2341">
                  <c:v>-0.36000000000000087</c:v>
                </c:pt>
                <c:pt idx="2342">
                  <c:v>-0.6</c:v>
                </c:pt>
                <c:pt idx="2343">
                  <c:v>-0.87999999999999967</c:v>
                </c:pt>
                <c:pt idx="2344">
                  <c:v>-1.1600000000000008</c:v>
                </c:pt>
                <c:pt idx="2345">
                  <c:v>-1.3600000000000008</c:v>
                </c:pt>
                <c:pt idx="2346">
                  <c:v>-1.3200000000000003</c:v>
                </c:pt>
                <c:pt idx="2347">
                  <c:v>-1.4200000000000017</c:v>
                </c:pt>
                <c:pt idx="2348">
                  <c:v>-1.6000000000000028</c:v>
                </c:pt>
                <c:pt idx="2349">
                  <c:v>-1.5200000000000018</c:v>
                </c:pt>
                <c:pt idx="2350">
                  <c:v>-1.3600000000000023</c:v>
                </c:pt>
                <c:pt idx="2351">
                  <c:v>-1.5200000000000018</c:v>
                </c:pt>
                <c:pt idx="2352">
                  <c:v>-1.4799999999999998</c:v>
                </c:pt>
                <c:pt idx="2353">
                  <c:v>-1.2999999999999985</c:v>
                </c:pt>
                <c:pt idx="2354">
                  <c:v>-1.259999999999998</c:v>
                </c:pt>
                <c:pt idx="2355">
                  <c:v>-1.2799999999999969</c:v>
                </c:pt>
                <c:pt idx="2356">
                  <c:v>-1.5399999999999963</c:v>
                </c:pt>
                <c:pt idx="2357">
                  <c:v>-1.5399999999999963</c:v>
                </c:pt>
                <c:pt idx="2358">
                  <c:v>-1.2999999999999972</c:v>
                </c:pt>
                <c:pt idx="2359">
                  <c:v>-1.3199999999999974</c:v>
                </c:pt>
                <c:pt idx="2360">
                  <c:v>-0.85999999999999799</c:v>
                </c:pt>
                <c:pt idx="2361">
                  <c:v>-0.65999999999999803</c:v>
                </c:pt>
                <c:pt idx="2362">
                  <c:v>-0.53999999999999915</c:v>
                </c:pt>
                <c:pt idx="2363">
                  <c:v>-0.83999999999999919</c:v>
                </c:pt>
                <c:pt idx="2364">
                  <c:v>-0.87999999999999967</c:v>
                </c:pt>
                <c:pt idx="2365">
                  <c:v>-1.4200000000000004</c:v>
                </c:pt>
                <c:pt idx="2366">
                  <c:v>-1.5</c:v>
                </c:pt>
                <c:pt idx="2367">
                  <c:v>-1.7</c:v>
                </c:pt>
                <c:pt idx="2368">
                  <c:v>-1.5400000000000005</c:v>
                </c:pt>
                <c:pt idx="2369">
                  <c:v>-1.4200000000000004</c:v>
                </c:pt>
                <c:pt idx="2370">
                  <c:v>-1.1399999999999992</c:v>
                </c:pt>
                <c:pt idx="2371">
                  <c:v>-1.1000000000000001</c:v>
                </c:pt>
                <c:pt idx="2372">
                  <c:v>-1.0200000000000002</c:v>
                </c:pt>
                <c:pt idx="2373">
                  <c:v>-1.1000000000000001</c:v>
                </c:pt>
                <c:pt idx="2374">
                  <c:v>-1.0400000000000005</c:v>
                </c:pt>
                <c:pt idx="2375">
                  <c:v>-1.180000000000001</c:v>
                </c:pt>
                <c:pt idx="2376">
                  <c:v>-0.72000000000000175</c:v>
                </c:pt>
                <c:pt idx="2377">
                  <c:v>-0.74000000000000055</c:v>
                </c:pt>
                <c:pt idx="2378">
                  <c:v>-0.85999999999999943</c:v>
                </c:pt>
                <c:pt idx="2379">
                  <c:v>-0.57999999999999974</c:v>
                </c:pt>
                <c:pt idx="2380">
                  <c:v>-0.42000000000000026</c:v>
                </c:pt>
                <c:pt idx="2381">
                  <c:v>-0.67999999999999972</c:v>
                </c:pt>
                <c:pt idx="2382">
                  <c:v>-0.74000000000000055</c:v>
                </c:pt>
                <c:pt idx="2383">
                  <c:v>-0.26000000000000084</c:v>
                </c:pt>
                <c:pt idx="2384">
                  <c:v>-0.64000000000000057</c:v>
                </c:pt>
                <c:pt idx="2385">
                  <c:v>-0.92000000000000026</c:v>
                </c:pt>
                <c:pt idx="2386">
                  <c:v>-0.8</c:v>
                </c:pt>
                <c:pt idx="2387">
                  <c:v>-1.0799999999999996</c:v>
                </c:pt>
                <c:pt idx="2388">
                  <c:v>-1.3400000000000005</c:v>
                </c:pt>
                <c:pt idx="2389">
                  <c:v>-1.3800000000000012</c:v>
                </c:pt>
                <c:pt idx="2390">
                  <c:v>-1.3400000000000005</c:v>
                </c:pt>
                <c:pt idx="2391">
                  <c:v>-1.2600000000000009</c:v>
                </c:pt>
                <c:pt idx="2392">
                  <c:v>-1.2600000000000009</c:v>
                </c:pt>
                <c:pt idx="2393">
                  <c:v>-1.4600000000000009</c:v>
                </c:pt>
                <c:pt idx="2394">
                  <c:v>-1.2</c:v>
                </c:pt>
                <c:pt idx="2395">
                  <c:v>-1.0799999999999996</c:v>
                </c:pt>
                <c:pt idx="2396">
                  <c:v>-1.1799999999999997</c:v>
                </c:pt>
                <c:pt idx="2397">
                  <c:v>-0.4799999999999997</c:v>
                </c:pt>
                <c:pt idx="2398">
                  <c:v>0</c:v>
                </c:pt>
                <c:pt idx="2399">
                  <c:v>-0.13999999999999915</c:v>
                </c:pt>
                <c:pt idx="2400">
                  <c:v>-0.25999999999999945</c:v>
                </c:pt>
                <c:pt idx="2401">
                  <c:v>-0.49999999999999856</c:v>
                </c:pt>
                <c:pt idx="2402">
                  <c:v>-0.99999999999999856</c:v>
                </c:pt>
                <c:pt idx="2403">
                  <c:v>-1.2399999999999978</c:v>
                </c:pt>
                <c:pt idx="2404">
                  <c:v>-1.2399999999999991</c:v>
                </c:pt>
                <c:pt idx="2405">
                  <c:v>-1.1399999999999992</c:v>
                </c:pt>
                <c:pt idx="2406">
                  <c:v>-0.9</c:v>
                </c:pt>
                <c:pt idx="2407">
                  <c:v>-1.0600000000000009</c:v>
                </c:pt>
                <c:pt idx="2408">
                  <c:v>-1.2000000000000015</c:v>
                </c:pt>
                <c:pt idx="2409">
                  <c:v>-1.6400000000000006</c:v>
                </c:pt>
                <c:pt idx="2410">
                  <c:v>-1.6400000000000006</c:v>
                </c:pt>
                <c:pt idx="2411">
                  <c:v>-1.7200000000000002</c:v>
                </c:pt>
                <c:pt idx="2412">
                  <c:v>-1.3399999999999992</c:v>
                </c:pt>
                <c:pt idx="2413">
                  <c:v>-0.51999999999999891</c:v>
                </c:pt>
                <c:pt idx="2414">
                  <c:v>-0.17999999999999972</c:v>
                </c:pt>
                <c:pt idx="2415">
                  <c:v>-0.15999999999999942</c:v>
                </c:pt>
                <c:pt idx="2416">
                  <c:v>-0.37999999999999973</c:v>
                </c:pt>
                <c:pt idx="2417">
                  <c:v>-0.63999999999999913</c:v>
                </c:pt>
                <c:pt idx="2418">
                  <c:v>-1.3</c:v>
                </c:pt>
                <c:pt idx="2419">
                  <c:v>-0.95999999999999941</c:v>
                </c:pt>
                <c:pt idx="2420">
                  <c:v>-0.9</c:v>
                </c:pt>
                <c:pt idx="2421">
                  <c:v>-0.56000000000000083</c:v>
                </c:pt>
                <c:pt idx="2422">
                  <c:v>-0.26000000000000228</c:v>
                </c:pt>
                <c:pt idx="2423">
                  <c:v>-0.26000000000000228</c:v>
                </c:pt>
                <c:pt idx="2424">
                  <c:v>-0.50000000000000289</c:v>
                </c:pt>
                <c:pt idx="2425">
                  <c:v>-0.24000000000000341</c:v>
                </c:pt>
                <c:pt idx="2426">
                  <c:v>-0.40000000000000285</c:v>
                </c:pt>
                <c:pt idx="2427">
                  <c:v>-0.56000000000000227</c:v>
                </c:pt>
                <c:pt idx="2428">
                  <c:v>-0.74000000000000055</c:v>
                </c:pt>
                <c:pt idx="2429">
                  <c:v>-0.85999999999999943</c:v>
                </c:pt>
                <c:pt idx="2430">
                  <c:v>-1.3999999999999986</c:v>
                </c:pt>
                <c:pt idx="2431">
                  <c:v>-1.4199999999999988</c:v>
                </c:pt>
                <c:pt idx="2432">
                  <c:v>-1.5799999999999983</c:v>
                </c:pt>
                <c:pt idx="2433">
                  <c:v>-1.2599999999999993</c:v>
                </c:pt>
                <c:pt idx="2434">
                  <c:v>-1.2</c:v>
                </c:pt>
                <c:pt idx="2435">
                  <c:v>-1.0400000000000005</c:v>
                </c:pt>
                <c:pt idx="2436">
                  <c:v>-0.81999999999999884</c:v>
                </c:pt>
                <c:pt idx="2437">
                  <c:v>-0.59999999999999853</c:v>
                </c:pt>
                <c:pt idx="2438">
                  <c:v>-1.0399999999999991</c:v>
                </c:pt>
                <c:pt idx="2439">
                  <c:v>-0.7399999999999991</c:v>
                </c:pt>
                <c:pt idx="2440">
                  <c:v>-0.63999999999999913</c:v>
                </c:pt>
                <c:pt idx="2441">
                  <c:v>-0.77999999999999969</c:v>
                </c:pt>
                <c:pt idx="2442">
                  <c:v>-0.78000000000000114</c:v>
                </c:pt>
                <c:pt idx="2443">
                  <c:v>-0.30000000000000143</c:v>
                </c:pt>
                <c:pt idx="2444">
                  <c:v>-0.48000000000000115</c:v>
                </c:pt>
                <c:pt idx="2445">
                  <c:v>-0.12000000000000029</c:v>
                </c:pt>
                <c:pt idx="2446">
                  <c:v>-0.30000000000000143</c:v>
                </c:pt>
                <c:pt idx="2447">
                  <c:v>-8.000000000000114E-2</c:v>
                </c:pt>
                <c:pt idx="2448">
                  <c:v>-0.2</c:v>
                </c:pt>
                <c:pt idx="2449">
                  <c:v>-0.5</c:v>
                </c:pt>
                <c:pt idx="2450">
                  <c:v>-0.64000000000000057</c:v>
                </c:pt>
                <c:pt idx="2451">
                  <c:v>-0.6</c:v>
                </c:pt>
                <c:pt idx="2452">
                  <c:v>-1.2799999999999998</c:v>
                </c:pt>
                <c:pt idx="2453">
                  <c:v>-1.5599999999999994</c:v>
                </c:pt>
                <c:pt idx="2454">
                  <c:v>-1.5399999999999991</c:v>
                </c:pt>
                <c:pt idx="2455">
                  <c:v>-1.5599999999999981</c:v>
                </c:pt>
                <c:pt idx="2456">
                  <c:v>-1.0799999999999983</c:v>
                </c:pt>
                <c:pt idx="2457">
                  <c:v>-0.63999999999999913</c:v>
                </c:pt>
                <c:pt idx="2458">
                  <c:v>-0.65999999999999948</c:v>
                </c:pt>
                <c:pt idx="2459">
                  <c:v>-0.4</c:v>
                </c:pt>
                <c:pt idx="2460">
                  <c:v>-0.66000000000000081</c:v>
                </c:pt>
                <c:pt idx="2461">
                  <c:v>-1.2400000000000007</c:v>
                </c:pt>
                <c:pt idx="2462">
                  <c:v>-1.3200000000000003</c:v>
                </c:pt>
                <c:pt idx="2463">
                  <c:v>-1</c:v>
                </c:pt>
                <c:pt idx="2464">
                  <c:v>-1.0599999999999994</c:v>
                </c:pt>
                <c:pt idx="2465">
                  <c:v>-1.1600000000000008</c:v>
                </c:pt>
                <c:pt idx="2466">
                  <c:v>-0.8</c:v>
                </c:pt>
                <c:pt idx="2467">
                  <c:v>-0.53999999999999915</c:v>
                </c:pt>
                <c:pt idx="2468">
                  <c:v>-0.25999999999999945</c:v>
                </c:pt>
                <c:pt idx="2469">
                  <c:v>-7.999999999999971E-2</c:v>
                </c:pt>
                <c:pt idx="2470">
                  <c:v>2.0000000000001704E-2</c:v>
                </c:pt>
                <c:pt idx="2471">
                  <c:v>4.0000000000001992E-2</c:v>
                </c:pt>
                <c:pt idx="2472">
                  <c:v>-5.9999999999998013E-2</c:v>
                </c:pt>
                <c:pt idx="2473">
                  <c:v>-9.9999999999998576E-2</c:v>
                </c:pt>
                <c:pt idx="2474">
                  <c:v>-0.35999999999999943</c:v>
                </c:pt>
                <c:pt idx="2475">
                  <c:v>-0.55999999999999939</c:v>
                </c:pt>
                <c:pt idx="2476">
                  <c:v>-0.82000000000000028</c:v>
                </c:pt>
                <c:pt idx="2477">
                  <c:v>-1.3400000000000005</c:v>
                </c:pt>
                <c:pt idx="2478">
                  <c:v>-1.7599999999999993</c:v>
                </c:pt>
                <c:pt idx="2479">
                  <c:v>-1.6399999999999977</c:v>
                </c:pt>
                <c:pt idx="2480">
                  <c:v>-1.0999999999999985</c:v>
                </c:pt>
                <c:pt idx="2481">
                  <c:v>-0.9</c:v>
                </c:pt>
                <c:pt idx="2482">
                  <c:v>-0.56000000000000083</c:v>
                </c:pt>
                <c:pt idx="2483">
                  <c:v>-0.92000000000000171</c:v>
                </c:pt>
                <c:pt idx="2484">
                  <c:v>-0.84000000000000197</c:v>
                </c:pt>
                <c:pt idx="2485">
                  <c:v>-1.3200000000000016</c:v>
                </c:pt>
                <c:pt idx="2486">
                  <c:v>-1.6</c:v>
                </c:pt>
                <c:pt idx="2487">
                  <c:v>-1.4599999999999995</c:v>
                </c:pt>
                <c:pt idx="2488">
                  <c:v>-0.91999999999999882</c:v>
                </c:pt>
                <c:pt idx="2489">
                  <c:v>-1.2399999999999991</c:v>
                </c:pt>
                <c:pt idx="2490">
                  <c:v>-1.2199999999999989</c:v>
                </c:pt>
                <c:pt idx="2491">
                  <c:v>-1.0799999999999996</c:v>
                </c:pt>
                <c:pt idx="2492">
                  <c:v>-1.1399999999999992</c:v>
                </c:pt>
                <c:pt idx="2493">
                  <c:v>-1.2799999999999983</c:v>
                </c:pt>
                <c:pt idx="2494">
                  <c:v>-0.83999999999999775</c:v>
                </c:pt>
                <c:pt idx="2495">
                  <c:v>-0.95999999999999663</c:v>
                </c:pt>
                <c:pt idx="2496">
                  <c:v>-1.1399999999999963</c:v>
                </c:pt>
                <c:pt idx="2497">
                  <c:v>-1.2399999999999962</c:v>
                </c:pt>
                <c:pt idx="2498">
                  <c:v>-1.2199999999999975</c:v>
                </c:pt>
                <c:pt idx="2499">
                  <c:v>-1.7399999999999978</c:v>
                </c:pt>
                <c:pt idx="2500">
                  <c:v>-1.459999999999998</c:v>
                </c:pt>
                <c:pt idx="2501">
                  <c:v>-1.3399999999999976</c:v>
                </c:pt>
                <c:pt idx="2502">
                  <c:v>-1.1999999999999986</c:v>
                </c:pt>
                <c:pt idx="2503">
                  <c:v>-1.3399999999999992</c:v>
                </c:pt>
                <c:pt idx="2504">
                  <c:v>-1.1599999999999995</c:v>
                </c:pt>
                <c:pt idx="2505">
                  <c:v>-1.3799999999999997</c:v>
                </c:pt>
                <c:pt idx="2506">
                  <c:v>-1.3</c:v>
                </c:pt>
                <c:pt idx="2507">
                  <c:v>-1.1999999999999986</c:v>
                </c:pt>
                <c:pt idx="2508">
                  <c:v>-0.91999999999999749</c:v>
                </c:pt>
                <c:pt idx="2509">
                  <c:v>-1.2199999999999975</c:v>
                </c:pt>
                <c:pt idx="2510">
                  <c:v>-0.97999999999999687</c:v>
                </c:pt>
                <c:pt idx="2511">
                  <c:v>-1.1199999999999961</c:v>
                </c:pt>
                <c:pt idx="2512">
                  <c:v>-1.2999999999999972</c:v>
                </c:pt>
                <c:pt idx="2513">
                  <c:v>-1.0999999999999972</c:v>
                </c:pt>
                <c:pt idx="2514">
                  <c:v>-0.45999999999999802</c:v>
                </c:pt>
                <c:pt idx="2515">
                  <c:v>-0.51999999999999891</c:v>
                </c:pt>
                <c:pt idx="2516">
                  <c:v>-0.21999999999999886</c:v>
                </c:pt>
                <c:pt idx="2517">
                  <c:v>-0.13999999999999774</c:v>
                </c:pt>
                <c:pt idx="2518">
                  <c:v>-0.67999999999999827</c:v>
                </c:pt>
                <c:pt idx="2519">
                  <c:v>-0.95999999999999797</c:v>
                </c:pt>
                <c:pt idx="2520">
                  <c:v>-1.0599999999999981</c:v>
                </c:pt>
                <c:pt idx="2521">
                  <c:v>-1.0199999999999989</c:v>
                </c:pt>
                <c:pt idx="2522">
                  <c:v>-0.8</c:v>
                </c:pt>
                <c:pt idx="2523">
                  <c:v>-0.62000000000000033</c:v>
                </c:pt>
                <c:pt idx="2524">
                  <c:v>-0.64000000000000057</c:v>
                </c:pt>
                <c:pt idx="2525">
                  <c:v>-0.82000000000000028</c:v>
                </c:pt>
                <c:pt idx="2526">
                  <c:v>-1.1200000000000003</c:v>
                </c:pt>
                <c:pt idx="2527">
                  <c:v>-1.3799999999999997</c:v>
                </c:pt>
                <c:pt idx="2528">
                  <c:v>-1.6399999999999992</c:v>
                </c:pt>
                <c:pt idx="2529">
                  <c:v>-1.6999999999999986</c:v>
                </c:pt>
                <c:pt idx="2530">
                  <c:v>-1.2999999999999985</c:v>
                </c:pt>
                <c:pt idx="2531">
                  <c:v>-1.1599999999999979</c:v>
                </c:pt>
                <c:pt idx="2532">
                  <c:v>-1.2999999999999985</c:v>
                </c:pt>
                <c:pt idx="2533">
                  <c:v>-1.1199999999999988</c:v>
                </c:pt>
                <c:pt idx="2534">
                  <c:v>-1.2199999999999989</c:v>
                </c:pt>
                <c:pt idx="2535">
                  <c:v>-1</c:v>
                </c:pt>
                <c:pt idx="2536">
                  <c:v>-0.87999999999999967</c:v>
                </c:pt>
                <c:pt idx="2537">
                  <c:v>-0.51999999999999891</c:v>
                </c:pt>
                <c:pt idx="2538">
                  <c:v>-0.31999999999999884</c:v>
                </c:pt>
                <c:pt idx="2539">
                  <c:v>8.000000000000114E-2</c:v>
                </c:pt>
                <c:pt idx="2540">
                  <c:v>-9.9999999999998576E-2</c:v>
                </c:pt>
                <c:pt idx="2541">
                  <c:v>-3.9999999999999147E-2</c:v>
                </c:pt>
                <c:pt idx="2542">
                  <c:v>6.0000000000000851E-2</c:v>
                </c:pt>
                <c:pt idx="2543">
                  <c:v>0.3</c:v>
                </c:pt>
                <c:pt idx="2544">
                  <c:v>0.27999999999999969</c:v>
                </c:pt>
                <c:pt idx="2545">
                  <c:v>0.4799999999999997</c:v>
                </c:pt>
                <c:pt idx="2546">
                  <c:v>0.5</c:v>
                </c:pt>
                <c:pt idx="2547">
                  <c:v>0.49999999999999856</c:v>
                </c:pt>
                <c:pt idx="2548">
                  <c:v>0.39999999999999858</c:v>
                </c:pt>
                <c:pt idx="2549">
                  <c:v>0.57999999999999829</c:v>
                </c:pt>
                <c:pt idx="2550">
                  <c:v>0.49999999999999856</c:v>
                </c:pt>
                <c:pt idx="2551">
                  <c:v>0.57999999999999829</c:v>
                </c:pt>
                <c:pt idx="2552">
                  <c:v>0.52000000000000024</c:v>
                </c:pt>
                <c:pt idx="2553">
                  <c:v>0.50000000000000144</c:v>
                </c:pt>
                <c:pt idx="2554">
                  <c:v>0.36000000000000087</c:v>
                </c:pt>
                <c:pt idx="2555">
                  <c:v>0.440000000000002</c:v>
                </c:pt>
                <c:pt idx="2556">
                  <c:v>0.60000000000000142</c:v>
                </c:pt>
                <c:pt idx="2557">
                  <c:v>0.42000000000000026</c:v>
                </c:pt>
                <c:pt idx="2558">
                  <c:v>0.24000000000000057</c:v>
                </c:pt>
                <c:pt idx="2559">
                  <c:v>0.14000000000000057</c:v>
                </c:pt>
                <c:pt idx="2560">
                  <c:v>3.9999999999999147E-2</c:v>
                </c:pt>
                <c:pt idx="2561">
                  <c:v>-0.2</c:v>
                </c:pt>
                <c:pt idx="2562">
                  <c:v>0.27999999999999969</c:v>
                </c:pt>
                <c:pt idx="2563">
                  <c:v>0.71999999999999886</c:v>
                </c:pt>
                <c:pt idx="2564">
                  <c:v>0.65999999999999948</c:v>
                </c:pt>
                <c:pt idx="2565">
                  <c:v>0.5</c:v>
                </c:pt>
                <c:pt idx="2566">
                  <c:v>0.85999999999999943</c:v>
                </c:pt>
                <c:pt idx="2567">
                  <c:v>0.83999999999999986</c:v>
                </c:pt>
                <c:pt idx="2568">
                  <c:v>0.8</c:v>
                </c:pt>
                <c:pt idx="2569">
                  <c:v>0.84000000000000052</c:v>
                </c:pt>
                <c:pt idx="2570">
                  <c:v>1.5400000000000005</c:v>
                </c:pt>
                <c:pt idx="2571">
                  <c:v>1.3800000000000003</c:v>
                </c:pt>
                <c:pt idx="2572">
                  <c:v>1.2200000000000002</c:v>
                </c:pt>
                <c:pt idx="2573">
                  <c:v>1.2000000000000006</c:v>
                </c:pt>
                <c:pt idx="2574">
                  <c:v>1.7</c:v>
                </c:pt>
                <c:pt idx="2575">
                  <c:v>1.1199999999999997</c:v>
                </c:pt>
                <c:pt idx="2576">
                  <c:v>1.0399999999999998</c:v>
                </c:pt>
                <c:pt idx="2577">
                  <c:v>1</c:v>
                </c:pt>
                <c:pt idx="2578">
                  <c:v>1.4</c:v>
                </c:pt>
                <c:pt idx="2579">
                  <c:v>1.3800000000000003</c:v>
                </c:pt>
                <c:pt idx="2580">
                  <c:v>1.8800000000000012</c:v>
                </c:pt>
                <c:pt idx="2581">
                  <c:v>1.9200000000000006</c:v>
                </c:pt>
                <c:pt idx="2582">
                  <c:v>1.7200000000000006</c:v>
                </c:pt>
                <c:pt idx="2583">
                  <c:v>1.0200000000000002</c:v>
                </c:pt>
                <c:pt idx="2584">
                  <c:v>0.90000000000000036</c:v>
                </c:pt>
                <c:pt idx="2585">
                  <c:v>0.51999999999999991</c:v>
                </c:pt>
                <c:pt idx="2586">
                  <c:v>0.84000000000000019</c:v>
                </c:pt>
                <c:pt idx="2587">
                  <c:v>0.73999999999999988</c:v>
                </c:pt>
                <c:pt idx="2588">
                  <c:v>0.58000000000000007</c:v>
                </c:pt>
                <c:pt idx="2589">
                  <c:v>0.26000000000000012</c:v>
                </c:pt>
                <c:pt idx="2590">
                  <c:v>-0.18000000000000008</c:v>
                </c:pt>
                <c:pt idx="2591">
                  <c:v>-0.53999999999999981</c:v>
                </c:pt>
                <c:pt idx="2592">
                  <c:v>-0.55999999999999983</c:v>
                </c:pt>
                <c:pt idx="2593">
                  <c:v>-0.33999999999999986</c:v>
                </c:pt>
                <c:pt idx="2594">
                  <c:v>-0.66000000000000014</c:v>
                </c:pt>
                <c:pt idx="2595">
                  <c:v>-0.18000000000000008</c:v>
                </c:pt>
                <c:pt idx="2596">
                  <c:v>-0.5</c:v>
                </c:pt>
                <c:pt idx="2597">
                  <c:v>-0.53999999999999981</c:v>
                </c:pt>
                <c:pt idx="2598">
                  <c:v>-0.72</c:v>
                </c:pt>
                <c:pt idx="2599">
                  <c:v>-0.4</c:v>
                </c:pt>
                <c:pt idx="2600">
                  <c:v>-0.51999999999999991</c:v>
                </c:pt>
                <c:pt idx="2601">
                  <c:v>-0.66000000000000014</c:v>
                </c:pt>
                <c:pt idx="2602">
                  <c:v>-0.64000000000000024</c:v>
                </c:pt>
                <c:pt idx="2603">
                  <c:v>-0.7000000000000004</c:v>
                </c:pt>
                <c:pt idx="2604">
                  <c:v>-0.72000000000000031</c:v>
                </c:pt>
                <c:pt idx="2605">
                  <c:v>-1.1000000000000003</c:v>
                </c:pt>
                <c:pt idx="2606">
                  <c:v>-1.0400000000000005</c:v>
                </c:pt>
                <c:pt idx="2607">
                  <c:v>-1.0200000000000007</c:v>
                </c:pt>
                <c:pt idx="2608">
                  <c:v>-0.88000000000000045</c:v>
                </c:pt>
                <c:pt idx="2609">
                  <c:v>-0.96000000000000019</c:v>
                </c:pt>
                <c:pt idx="2610">
                  <c:v>-0.93999999999999984</c:v>
                </c:pt>
                <c:pt idx="2611">
                  <c:v>-0.97999999999999976</c:v>
                </c:pt>
                <c:pt idx="2612">
                  <c:v>-0.71999999999999953</c:v>
                </c:pt>
                <c:pt idx="2613">
                  <c:v>-0.51999999999999957</c:v>
                </c:pt>
                <c:pt idx="2614">
                  <c:v>-0.69999999999999962</c:v>
                </c:pt>
                <c:pt idx="2615">
                  <c:v>-0.56000000000000016</c:v>
                </c:pt>
                <c:pt idx="2616">
                  <c:v>-0.4599999999999998</c:v>
                </c:pt>
                <c:pt idx="2617">
                  <c:v>-0.69999999999999962</c:v>
                </c:pt>
                <c:pt idx="2618">
                  <c:v>-1.0199999999999996</c:v>
                </c:pt>
                <c:pt idx="2619">
                  <c:v>-0.59999999999999964</c:v>
                </c:pt>
                <c:pt idx="2620">
                  <c:v>-0.49999999999999967</c:v>
                </c:pt>
                <c:pt idx="2621">
                  <c:v>-0.37999999999999973</c:v>
                </c:pt>
                <c:pt idx="2622">
                  <c:v>-0.43999999999999984</c:v>
                </c:pt>
                <c:pt idx="2623">
                  <c:v>-0.31999999999999995</c:v>
                </c:pt>
                <c:pt idx="2624">
                  <c:v>-0.55999999999999983</c:v>
                </c:pt>
                <c:pt idx="2625">
                  <c:v>-0.37999999999999934</c:v>
                </c:pt>
                <c:pt idx="2626">
                  <c:v>-0.55999999999999983</c:v>
                </c:pt>
                <c:pt idx="2627">
                  <c:v>-0.4599999999999998</c:v>
                </c:pt>
                <c:pt idx="2628">
                  <c:v>-0.21999999999999992</c:v>
                </c:pt>
                <c:pt idx="2629">
                  <c:v>-0.26000000000000012</c:v>
                </c:pt>
                <c:pt idx="2630">
                  <c:v>-0.44000000000000056</c:v>
                </c:pt>
                <c:pt idx="2631">
                  <c:v>-0.22000000000000028</c:v>
                </c:pt>
                <c:pt idx="2632">
                  <c:v>3.9999999999999855E-2</c:v>
                </c:pt>
                <c:pt idx="2633">
                  <c:v>-0.36000000000000015</c:v>
                </c:pt>
                <c:pt idx="2634">
                  <c:v>-0.36000000000000015</c:v>
                </c:pt>
                <c:pt idx="2635">
                  <c:v>-0.49999999999999983</c:v>
                </c:pt>
                <c:pt idx="2636">
                  <c:v>-0.23999999999999985</c:v>
                </c:pt>
                <c:pt idx="2637">
                  <c:v>-0.6</c:v>
                </c:pt>
                <c:pt idx="2638">
                  <c:v>-0.48000000000000009</c:v>
                </c:pt>
                <c:pt idx="2639">
                  <c:v>-0.7</c:v>
                </c:pt>
                <c:pt idx="2640">
                  <c:v>-0.64</c:v>
                </c:pt>
                <c:pt idx="2641">
                  <c:v>-1.0799999999999998</c:v>
                </c:pt>
                <c:pt idx="2642">
                  <c:v>-1.34</c:v>
                </c:pt>
                <c:pt idx="2643">
                  <c:v>-1.2799999999999998</c:v>
                </c:pt>
                <c:pt idx="2644">
                  <c:v>-1.1599999999999999</c:v>
                </c:pt>
                <c:pt idx="2645">
                  <c:v>-1.2200000000000002</c:v>
                </c:pt>
                <c:pt idx="2646">
                  <c:v>-1.2000000000000004</c:v>
                </c:pt>
                <c:pt idx="2647">
                  <c:v>-1.06</c:v>
                </c:pt>
                <c:pt idx="2648">
                  <c:v>-1.5</c:v>
                </c:pt>
                <c:pt idx="2649">
                  <c:v>-1.2399999999999998</c:v>
                </c:pt>
                <c:pt idx="2650">
                  <c:v>-1.4599999999999997</c:v>
                </c:pt>
                <c:pt idx="2651">
                  <c:v>-1.4599999999999997</c:v>
                </c:pt>
                <c:pt idx="2652">
                  <c:v>-1.2599999999999998</c:v>
                </c:pt>
                <c:pt idx="2653">
                  <c:v>-0.91999999999999993</c:v>
                </c:pt>
                <c:pt idx="2654">
                  <c:v>-0.98000000000000009</c:v>
                </c:pt>
                <c:pt idx="2655">
                  <c:v>-0.64000000000000024</c:v>
                </c:pt>
                <c:pt idx="2656">
                  <c:v>-0.58000000000000007</c:v>
                </c:pt>
                <c:pt idx="2657">
                  <c:v>-0.44000000000000022</c:v>
                </c:pt>
                <c:pt idx="2658">
                  <c:v>-0.20000000000000034</c:v>
                </c:pt>
                <c:pt idx="2659">
                  <c:v>-0.22000000000000028</c:v>
                </c:pt>
                <c:pt idx="2660">
                  <c:v>-0.22000000000000028</c:v>
                </c:pt>
                <c:pt idx="2661">
                  <c:v>0.17999999999999972</c:v>
                </c:pt>
                <c:pt idx="2662">
                  <c:v>0.29999999999999966</c:v>
                </c:pt>
                <c:pt idx="2663">
                  <c:v>0.23999999999999985</c:v>
                </c:pt>
                <c:pt idx="2664">
                  <c:v>0.26000000000000012</c:v>
                </c:pt>
                <c:pt idx="2665">
                  <c:v>0.18000000000000044</c:v>
                </c:pt>
                <c:pt idx="2666">
                  <c:v>-0.19999999999999965</c:v>
                </c:pt>
                <c:pt idx="2667">
                  <c:v>-0.35999999999999943</c:v>
                </c:pt>
                <c:pt idx="2668">
                  <c:v>-0.41999999999999937</c:v>
                </c:pt>
                <c:pt idx="2669">
                  <c:v>-0.77999999999999958</c:v>
                </c:pt>
                <c:pt idx="2670">
                  <c:v>-0.87999999999999967</c:v>
                </c:pt>
                <c:pt idx="2671">
                  <c:v>-1.0799999999999996</c:v>
                </c:pt>
                <c:pt idx="2672">
                  <c:v>-1.1599999999999997</c:v>
                </c:pt>
                <c:pt idx="2673">
                  <c:v>-1.1599999999999997</c:v>
                </c:pt>
                <c:pt idx="2674">
                  <c:v>-0.96</c:v>
                </c:pt>
                <c:pt idx="2675">
                  <c:v>-0.9</c:v>
                </c:pt>
                <c:pt idx="2676">
                  <c:v>-0.8</c:v>
                </c:pt>
                <c:pt idx="2677">
                  <c:v>-0.96000000000000019</c:v>
                </c:pt>
                <c:pt idx="2678">
                  <c:v>-0.76000000000000045</c:v>
                </c:pt>
                <c:pt idx="2679">
                  <c:v>-0.72000000000000031</c:v>
                </c:pt>
                <c:pt idx="2680">
                  <c:v>-0.5600000000000005</c:v>
                </c:pt>
                <c:pt idx="2681">
                  <c:v>-0.42000000000000065</c:v>
                </c:pt>
                <c:pt idx="2682">
                  <c:v>-0.48000000000000043</c:v>
                </c:pt>
                <c:pt idx="2683">
                  <c:v>-0.80000000000000038</c:v>
                </c:pt>
                <c:pt idx="2684">
                  <c:v>-0.64000000000000024</c:v>
                </c:pt>
                <c:pt idx="2685">
                  <c:v>-0.57999999999999974</c:v>
                </c:pt>
                <c:pt idx="2686">
                  <c:v>-0.9199999999999996</c:v>
                </c:pt>
                <c:pt idx="2687">
                  <c:v>-1.0399999999999996</c:v>
                </c:pt>
                <c:pt idx="2688">
                  <c:v>-1.0999999999999996</c:v>
                </c:pt>
                <c:pt idx="2689">
                  <c:v>-1.1599999999999997</c:v>
                </c:pt>
                <c:pt idx="2690">
                  <c:v>-1.4599999999999997</c:v>
                </c:pt>
                <c:pt idx="2691">
                  <c:v>-0.9399999999999995</c:v>
                </c:pt>
                <c:pt idx="2692">
                  <c:v>-0.87999999999999967</c:v>
                </c:pt>
                <c:pt idx="2693">
                  <c:v>-0.83999999999999952</c:v>
                </c:pt>
                <c:pt idx="2694">
                  <c:v>-0.99999999999999967</c:v>
                </c:pt>
                <c:pt idx="2695">
                  <c:v>-0.96000000000000019</c:v>
                </c:pt>
                <c:pt idx="2696">
                  <c:v>-1.3400000000000005</c:v>
                </c:pt>
                <c:pt idx="2697">
                  <c:v>-1.1800000000000004</c:v>
                </c:pt>
                <c:pt idx="2698">
                  <c:v>-0.98000000000000076</c:v>
                </c:pt>
                <c:pt idx="2699">
                  <c:v>-0.72000000000000064</c:v>
                </c:pt>
                <c:pt idx="2700">
                  <c:v>-0.78000000000000047</c:v>
                </c:pt>
                <c:pt idx="2701">
                  <c:v>-0.84000000000000019</c:v>
                </c:pt>
                <c:pt idx="2702">
                  <c:v>-0.98000000000000043</c:v>
                </c:pt>
                <c:pt idx="2703">
                  <c:v>-0.90000000000000036</c:v>
                </c:pt>
                <c:pt idx="2704">
                  <c:v>-1.2800000000000005</c:v>
                </c:pt>
                <c:pt idx="2705">
                  <c:v>-1.2200000000000006</c:v>
                </c:pt>
                <c:pt idx="2706">
                  <c:v>-1.340000000000001</c:v>
                </c:pt>
                <c:pt idx="2707">
                  <c:v>-0.96000000000000085</c:v>
                </c:pt>
                <c:pt idx="2708">
                  <c:v>-1.1000000000000008</c:v>
                </c:pt>
                <c:pt idx="2709">
                  <c:v>-0.84000000000000052</c:v>
                </c:pt>
                <c:pt idx="2710">
                  <c:v>-0.5</c:v>
                </c:pt>
                <c:pt idx="2711">
                  <c:v>-9.9999999999999645E-2</c:v>
                </c:pt>
                <c:pt idx="2712">
                  <c:v>-0.17999999999999972</c:v>
                </c:pt>
                <c:pt idx="2713">
                  <c:v>-0.19999999999999965</c:v>
                </c:pt>
                <c:pt idx="2714">
                  <c:v>-0.11999999999999993</c:v>
                </c:pt>
                <c:pt idx="2715">
                  <c:v>-0.94000000000000039</c:v>
                </c:pt>
                <c:pt idx="2716">
                  <c:v>-0.80000000000000049</c:v>
                </c:pt>
                <c:pt idx="2717">
                  <c:v>-0.80000000000000049</c:v>
                </c:pt>
                <c:pt idx="2718">
                  <c:v>-0.78000000000000058</c:v>
                </c:pt>
                <c:pt idx="2719">
                  <c:v>-1.0000000000000004</c:v>
                </c:pt>
                <c:pt idx="2720">
                  <c:v>-0.44000000000000056</c:v>
                </c:pt>
                <c:pt idx="2721">
                  <c:v>-0.62000000000000033</c:v>
                </c:pt>
                <c:pt idx="2722">
                  <c:v>-0.48000000000000009</c:v>
                </c:pt>
                <c:pt idx="2723">
                  <c:v>-0.48000000000000009</c:v>
                </c:pt>
                <c:pt idx="2724">
                  <c:v>-0.28000000000000008</c:v>
                </c:pt>
                <c:pt idx="2725">
                  <c:v>-0.28000000000000008</c:v>
                </c:pt>
                <c:pt idx="2726">
                  <c:v>-0.24000000000000057</c:v>
                </c:pt>
                <c:pt idx="2727">
                  <c:v>-0.44000000000000095</c:v>
                </c:pt>
                <c:pt idx="2728">
                  <c:v>-0.42000000000000098</c:v>
                </c:pt>
                <c:pt idx="2729">
                  <c:v>-0.54000000000000092</c:v>
                </c:pt>
                <c:pt idx="2730">
                  <c:v>-0.56000000000000083</c:v>
                </c:pt>
                <c:pt idx="2731">
                  <c:v>-0.60000000000000031</c:v>
                </c:pt>
                <c:pt idx="2732">
                  <c:v>-0.9</c:v>
                </c:pt>
                <c:pt idx="2733">
                  <c:v>-0.75999999999999979</c:v>
                </c:pt>
                <c:pt idx="2734">
                  <c:v>-0.69999999999999962</c:v>
                </c:pt>
                <c:pt idx="2735">
                  <c:v>-0.59999999999999931</c:v>
                </c:pt>
                <c:pt idx="2736">
                  <c:v>-0.67999999999999938</c:v>
                </c:pt>
                <c:pt idx="2737">
                  <c:v>-0.11999999999999922</c:v>
                </c:pt>
                <c:pt idx="2738">
                  <c:v>-0.35999999999999943</c:v>
                </c:pt>
                <c:pt idx="2739">
                  <c:v>-0.53999999999999948</c:v>
                </c:pt>
                <c:pt idx="2740">
                  <c:v>-0.81999999999999962</c:v>
                </c:pt>
                <c:pt idx="2741">
                  <c:v>-0.88000000000000012</c:v>
                </c:pt>
                <c:pt idx="2742">
                  <c:v>-1.1000000000000003</c:v>
                </c:pt>
                <c:pt idx="2743">
                  <c:v>-0.98000000000000009</c:v>
                </c:pt>
                <c:pt idx="2744">
                  <c:v>-0.7000000000000004</c:v>
                </c:pt>
                <c:pt idx="2745">
                  <c:v>-0.82000000000000062</c:v>
                </c:pt>
                <c:pt idx="2746">
                  <c:v>-0.44000000000000022</c:v>
                </c:pt>
                <c:pt idx="2747">
                  <c:v>-0.26000000000000012</c:v>
                </c:pt>
                <c:pt idx="2748">
                  <c:v>-0.16000000000000014</c:v>
                </c:pt>
                <c:pt idx="2749">
                  <c:v>-0.26000000000000012</c:v>
                </c:pt>
                <c:pt idx="2750">
                  <c:v>0.41999999999999993</c:v>
                </c:pt>
                <c:pt idx="2751">
                  <c:v>0.13999999999999985</c:v>
                </c:pt>
                <c:pt idx="2752">
                  <c:v>0</c:v>
                </c:pt>
                <c:pt idx="2753">
                  <c:v>-0.18000000000000008</c:v>
                </c:pt>
                <c:pt idx="2754">
                  <c:v>-0.3</c:v>
                </c:pt>
                <c:pt idx="2755">
                  <c:v>-3.9999999999999855E-2</c:v>
                </c:pt>
                <c:pt idx="2756">
                  <c:v>0.3</c:v>
                </c:pt>
                <c:pt idx="2757">
                  <c:v>0.25999999999999979</c:v>
                </c:pt>
                <c:pt idx="2758">
                  <c:v>0.25999999999999945</c:v>
                </c:pt>
                <c:pt idx="2759">
                  <c:v>0.33999999999999986</c:v>
                </c:pt>
                <c:pt idx="2760">
                  <c:v>-0.12000000000000029</c:v>
                </c:pt>
                <c:pt idx="2761">
                  <c:v>-0.56000000000000016</c:v>
                </c:pt>
                <c:pt idx="2762">
                  <c:v>-0.72</c:v>
                </c:pt>
                <c:pt idx="2763">
                  <c:v>-0.77999999999999969</c:v>
                </c:pt>
                <c:pt idx="2764">
                  <c:v>-0.7</c:v>
                </c:pt>
                <c:pt idx="2765">
                  <c:v>-0.88000000000000012</c:v>
                </c:pt>
                <c:pt idx="2766">
                  <c:v>-0.7000000000000004</c:v>
                </c:pt>
                <c:pt idx="2767">
                  <c:v>-0.30000000000000071</c:v>
                </c:pt>
                <c:pt idx="2768">
                  <c:v>-0.26000000000000084</c:v>
                </c:pt>
                <c:pt idx="2769">
                  <c:v>-0.14000000000000093</c:v>
                </c:pt>
                <c:pt idx="2770">
                  <c:v>-6.0000000000000851E-2</c:v>
                </c:pt>
                <c:pt idx="2771">
                  <c:v>-0.14000000000000057</c:v>
                </c:pt>
                <c:pt idx="2772">
                  <c:v>-0.56000000000000016</c:v>
                </c:pt>
                <c:pt idx="2773">
                  <c:v>-0.4</c:v>
                </c:pt>
                <c:pt idx="2774">
                  <c:v>-0.77999999999999969</c:v>
                </c:pt>
                <c:pt idx="2775">
                  <c:v>-0.81999999999999962</c:v>
                </c:pt>
                <c:pt idx="2776">
                  <c:v>-0.83999999999999986</c:v>
                </c:pt>
                <c:pt idx="2777">
                  <c:v>-0.8600000000000001</c:v>
                </c:pt>
                <c:pt idx="2778">
                  <c:v>-1.02</c:v>
                </c:pt>
                <c:pt idx="2779">
                  <c:v>-1.1000000000000003</c:v>
                </c:pt>
                <c:pt idx="2780">
                  <c:v>-1.0200000000000002</c:v>
                </c:pt>
                <c:pt idx="2781">
                  <c:v>-0.88000000000000012</c:v>
                </c:pt>
                <c:pt idx="2782">
                  <c:v>-0.75999999999999979</c:v>
                </c:pt>
                <c:pt idx="2783">
                  <c:v>-0.53999999999999981</c:v>
                </c:pt>
                <c:pt idx="2784">
                  <c:v>-0.35999999999999943</c:v>
                </c:pt>
                <c:pt idx="2785">
                  <c:v>-0.23999999999999949</c:v>
                </c:pt>
                <c:pt idx="2786">
                  <c:v>-0.49999999999999967</c:v>
                </c:pt>
                <c:pt idx="2787">
                  <c:v>-0.7</c:v>
                </c:pt>
                <c:pt idx="2788">
                  <c:v>-1.0200000000000002</c:v>
                </c:pt>
                <c:pt idx="2789">
                  <c:v>-0.7000000000000004</c:v>
                </c:pt>
                <c:pt idx="2790">
                  <c:v>-0.98000000000000043</c:v>
                </c:pt>
                <c:pt idx="2791">
                  <c:v>-0.88000000000000045</c:v>
                </c:pt>
                <c:pt idx="2792">
                  <c:v>-0.64000000000000057</c:v>
                </c:pt>
                <c:pt idx="2793">
                  <c:v>-0.56000000000000016</c:v>
                </c:pt>
                <c:pt idx="2794">
                  <c:v>-0.68000000000000038</c:v>
                </c:pt>
                <c:pt idx="2795">
                  <c:v>-0.66000000000000048</c:v>
                </c:pt>
                <c:pt idx="2796">
                  <c:v>-0.74000000000000055</c:v>
                </c:pt>
                <c:pt idx="2797">
                  <c:v>-0.50000000000000033</c:v>
                </c:pt>
                <c:pt idx="2798">
                  <c:v>-0.66000000000000081</c:v>
                </c:pt>
                <c:pt idx="2799">
                  <c:v>-0.72000000000000064</c:v>
                </c:pt>
                <c:pt idx="2800">
                  <c:v>-0.64000000000000057</c:v>
                </c:pt>
                <c:pt idx="2801">
                  <c:v>-0.34000000000000058</c:v>
                </c:pt>
                <c:pt idx="2802">
                  <c:v>-0.70000000000000073</c:v>
                </c:pt>
                <c:pt idx="2803">
                  <c:v>-0.60000000000000075</c:v>
                </c:pt>
                <c:pt idx="2804">
                  <c:v>-0.60000000000000075</c:v>
                </c:pt>
                <c:pt idx="2805">
                  <c:v>-0.58000000000000074</c:v>
                </c:pt>
                <c:pt idx="2806">
                  <c:v>-1.1800000000000004</c:v>
                </c:pt>
                <c:pt idx="2807">
                  <c:v>-1.1400000000000001</c:v>
                </c:pt>
                <c:pt idx="2808">
                  <c:v>-1.0599999999999998</c:v>
                </c:pt>
                <c:pt idx="2809">
                  <c:v>-1.0799999999999996</c:v>
                </c:pt>
                <c:pt idx="2810">
                  <c:v>-1.0999999999999996</c:v>
                </c:pt>
                <c:pt idx="2811">
                  <c:v>-0.55999999999999983</c:v>
                </c:pt>
                <c:pt idx="2812">
                  <c:v>-0.53999999999999981</c:v>
                </c:pt>
                <c:pt idx="2813">
                  <c:v>-0.64000000000000024</c:v>
                </c:pt>
                <c:pt idx="2814">
                  <c:v>-0.7000000000000004</c:v>
                </c:pt>
                <c:pt idx="2815">
                  <c:v>-0.96000000000000019</c:v>
                </c:pt>
                <c:pt idx="2816">
                  <c:v>-1.1000000000000001</c:v>
                </c:pt>
                <c:pt idx="2817">
                  <c:v>-1.1199999999999999</c:v>
                </c:pt>
                <c:pt idx="2818">
                  <c:v>-0.63999999999999946</c:v>
                </c:pt>
                <c:pt idx="2819">
                  <c:v>-0.79999999999999927</c:v>
                </c:pt>
                <c:pt idx="2820">
                  <c:v>-0.4199999999999996</c:v>
                </c:pt>
                <c:pt idx="2821">
                  <c:v>-0.51999999999999991</c:v>
                </c:pt>
                <c:pt idx="2822">
                  <c:v>-0.31999999999999995</c:v>
                </c:pt>
                <c:pt idx="2823">
                  <c:v>-0.9</c:v>
                </c:pt>
                <c:pt idx="2824">
                  <c:v>-0.93999999999999984</c:v>
                </c:pt>
                <c:pt idx="2825">
                  <c:v>-1.2399999999999998</c:v>
                </c:pt>
                <c:pt idx="2826">
                  <c:v>-1.1799999999999997</c:v>
                </c:pt>
                <c:pt idx="2827">
                  <c:v>-1.3399999999999999</c:v>
                </c:pt>
                <c:pt idx="2828">
                  <c:v>-1.08</c:v>
                </c:pt>
                <c:pt idx="2829">
                  <c:v>-0.64000000000000057</c:v>
                </c:pt>
                <c:pt idx="2830">
                  <c:v>-0.26000000000000051</c:v>
                </c:pt>
                <c:pt idx="2831">
                  <c:v>-0.40000000000000036</c:v>
                </c:pt>
                <c:pt idx="2832">
                  <c:v>-0.48000000000000043</c:v>
                </c:pt>
                <c:pt idx="2833">
                  <c:v>-0.52000000000000024</c:v>
                </c:pt>
                <c:pt idx="2834">
                  <c:v>-0.66000000000000014</c:v>
                </c:pt>
                <c:pt idx="2835">
                  <c:v>-1.1000000000000001</c:v>
                </c:pt>
                <c:pt idx="2836">
                  <c:v>-1</c:v>
                </c:pt>
                <c:pt idx="2837">
                  <c:v>-0.9199999999999996</c:v>
                </c:pt>
                <c:pt idx="2838">
                  <c:v>-0.9199999999999996</c:v>
                </c:pt>
                <c:pt idx="2839">
                  <c:v>-1.0399999999999996</c:v>
                </c:pt>
                <c:pt idx="2840">
                  <c:v>-0.93999999999999984</c:v>
                </c:pt>
                <c:pt idx="2841">
                  <c:v>-1.0599999999999998</c:v>
                </c:pt>
                <c:pt idx="2842">
                  <c:v>-1.08</c:v>
                </c:pt>
                <c:pt idx="2843">
                  <c:v>-1.0400000000000003</c:v>
                </c:pt>
                <c:pt idx="2844">
                  <c:v>-1.1200000000000003</c:v>
                </c:pt>
                <c:pt idx="2845">
                  <c:v>-0.84000000000000019</c:v>
                </c:pt>
                <c:pt idx="2846">
                  <c:v>-0.76000000000000045</c:v>
                </c:pt>
                <c:pt idx="2847">
                  <c:v>-0.48000000000000043</c:v>
                </c:pt>
                <c:pt idx="2848">
                  <c:v>-0.34000000000000058</c:v>
                </c:pt>
                <c:pt idx="2849">
                  <c:v>-0.10000000000000071</c:v>
                </c:pt>
                <c:pt idx="2850">
                  <c:v>-0.28000000000000042</c:v>
                </c:pt>
                <c:pt idx="2851">
                  <c:v>-2.0000000000000285E-2</c:v>
                </c:pt>
                <c:pt idx="2852">
                  <c:v>-0.26000000000000012</c:v>
                </c:pt>
                <c:pt idx="2853">
                  <c:v>-0.4599999999999998</c:v>
                </c:pt>
                <c:pt idx="2854">
                  <c:v>-0.51999999999999957</c:v>
                </c:pt>
                <c:pt idx="2855">
                  <c:v>-0.4399999999999995</c:v>
                </c:pt>
                <c:pt idx="2856">
                  <c:v>-0.73999999999999955</c:v>
                </c:pt>
                <c:pt idx="2857">
                  <c:v>-0.65999999999999948</c:v>
                </c:pt>
                <c:pt idx="2858">
                  <c:v>-1.0199999999999996</c:v>
                </c:pt>
                <c:pt idx="2859">
                  <c:v>-0.99999999999999967</c:v>
                </c:pt>
                <c:pt idx="2860">
                  <c:v>-1.02</c:v>
                </c:pt>
                <c:pt idx="2861">
                  <c:v>-0.9</c:v>
                </c:pt>
                <c:pt idx="2862">
                  <c:v>-0.82</c:v>
                </c:pt>
                <c:pt idx="2863">
                  <c:v>-0.65999999999999981</c:v>
                </c:pt>
                <c:pt idx="2864">
                  <c:v>-0.65999999999999981</c:v>
                </c:pt>
                <c:pt idx="2865">
                  <c:v>-0.67999999999999972</c:v>
                </c:pt>
                <c:pt idx="2866">
                  <c:v>-0.9199999999999996</c:v>
                </c:pt>
                <c:pt idx="2867">
                  <c:v>-1.1199999999999999</c:v>
                </c:pt>
                <c:pt idx="2868">
                  <c:v>-0.72</c:v>
                </c:pt>
                <c:pt idx="2869">
                  <c:v>-0.59999999999999964</c:v>
                </c:pt>
                <c:pt idx="2870">
                  <c:v>-0.4599999999999998</c:v>
                </c:pt>
                <c:pt idx="2871">
                  <c:v>-0.11999999999999958</c:v>
                </c:pt>
                <c:pt idx="2872">
                  <c:v>-0.37999999999999973</c:v>
                </c:pt>
                <c:pt idx="2873">
                  <c:v>-0.49999999999999967</c:v>
                </c:pt>
                <c:pt idx="2874">
                  <c:v>-0.7999999999999996</c:v>
                </c:pt>
                <c:pt idx="2875">
                  <c:v>-1.0399999999999996</c:v>
                </c:pt>
                <c:pt idx="2876">
                  <c:v>-0.93999999999999984</c:v>
                </c:pt>
                <c:pt idx="2877">
                  <c:v>-0.63999999999999946</c:v>
                </c:pt>
                <c:pt idx="2878">
                  <c:v>-0.82</c:v>
                </c:pt>
                <c:pt idx="2879">
                  <c:v>-0.66000000000000014</c:v>
                </c:pt>
                <c:pt idx="2880">
                  <c:v>-0.60000000000000031</c:v>
                </c:pt>
                <c:pt idx="2881">
                  <c:v>-0.66000000000000048</c:v>
                </c:pt>
                <c:pt idx="2882">
                  <c:v>-0.38000000000000045</c:v>
                </c:pt>
                <c:pt idx="2883">
                  <c:v>-0.24000000000000021</c:v>
                </c:pt>
                <c:pt idx="2884">
                  <c:v>-0.2</c:v>
                </c:pt>
                <c:pt idx="2885">
                  <c:v>-0.33999999999999986</c:v>
                </c:pt>
                <c:pt idx="2886">
                  <c:v>-0.57999999999999974</c:v>
                </c:pt>
                <c:pt idx="2887">
                  <c:v>-1.22</c:v>
                </c:pt>
                <c:pt idx="2888">
                  <c:v>-1.72</c:v>
                </c:pt>
                <c:pt idx="2889">
                  <c:v>-1.9400000000000002</c:v>
                </c:pt>
                <c:pt idx="2890">
                  <c:v>-1.6800000000000002</c:v>
                </c:pt>
                <c:pt idx="2891">
                  <c:v>-1.4</c:v>
                </c:pt>
                <c:pt idx="2892">
                  <c:v>-1.2599999999999998</c:v>
                </c:pt>
                <c:pt idx="2893">
                  <c:v>-0.9</c:v>
                </c:pt>
                <c:pt idx="2894">
                  <c:v>-0.98000000000000009</c:v>
                </c:pt>
                <c:pt idx="2895">
                  <c:v>-1.0200000000000002</c:v>
                </c:pt>
                <c:pt idx="2896">
                  <c:v>-1.1600000000000006</c:v>
                </c:pt>
                <c:pt idx="2897">
                  <c:v>-1.3000000000000012</c:v>
                </c:pt>
                <c:pt idx="2898">
                  <c:v>-1.0200000000000009</c:v>
                </c:pt>
                <c:pt idx="2899">
                  <c:v>-1.0000000000000011</c:v>
                </c:pt>
                <c:pt idx="2900">
                  <c:v>-1.3600000000000012</c:v>
                </c:pt>
                <c:pt idx="2901">
                  <c:v>-1.4800000000000009</c:v>
                </c:pt>
                <c:pt idx="2902">
                  <c:v>-1.1600000000000006</c:v>
                </c:pt>
                <c:pt idx="2903">
                  <c:v>-1.5000000000000007</c:v>
                </c:pt>
                <c:pt idx="2904">
                  <c:v>-1.640000000000001</c:v>
                </c:pt>
                <c:pt idx="2905">
                  <c:v>-1.5600000000000005</c:v>
                </c:pt>
                <c:pt idx="2906">
                  <c:v>-1.6200000000000006</c:v>
                </c:pt>
                <c:pt idx="2907">
                  <c:v>-2.0800000000000005</c:v>
                </c:pt>
                <c:pt idx="2908">
                  <c:v>-1.9</c:v>
                </c:pt>
                <c:pt idx="2909">
                  <c:v>-1.72</c:v>
                </c:pt>
                <c:pt idx="2910">
                  <c:v>-1.48</c:v>
                </c:pt>
                <c:pt idx="2911">
                  <c:v>-1.1800000000000004</c:v>
                </c:pt>
                <c:pt idx="2912">
                  <c:v>-0.56000000000000016</c:v>
                </c:pt>
                <c:pt idx="2913">
                  <c:v>-0.96000000000000052</c:v>
                </c:pt>
                <c:pt idx="2914">
                  <c:v>-0.96000000000000019</c:v>
                </c:pt>
                <c:pt idx="2915">
                  <c:v>-0.90000000000000036</c:v>
                </c:pt>
                <c:pt idx="2916">
                  <c:v>-1.28</c:v>
                </c:pt>
                <c:pt idx="2917">
                  <c:v>-1.7600000000000002</c:v>
                </c:pt>
                <c:pt idx="2918">
                  <c:v>-1.6999999999999997</c:v>
                </c:pt>
                <c:pt idx="2919">
                  <c:v>-1.7799999999999994</c:v>
                </c:pt>
                <c:pt idx="2920">
                  <c:v>-2.1199999999999997</c:v>
                </c:pt>
                <c:pt idx="2921">
                  <c:v>-1.6600000000000001</c:v>
                </c:pt>
                <c:pt idx="2922">
                  <c:v>-1.3400000000000003</c:v>
                </c:pt>
                <c:pt idx="2923">
                  <c:v>-1.2200000000000002</c:v>
                </c:pt>
                <c:pt idx="2924">
                  <c:v>-1.0200000000000002</c:v>
                </c:pt>
                <c:pt idx="2925">
                  <c:v>-0.55999999999999939</c:v>
                </c:pt>
                <c:pt idx="2926">
                  <c:v>-0.85999999999999877</c:v>
                </c:pt>
                <c:pt idx="2927">
                  <c:v>-0.83999999999999919</c:v>
                </c:pt>
                <c:pt idx="2928">
                  <c:v>-0.25999999999999945</c:v>
                </c:pt>
                <c:pt idx="2929">
                  <c:v>-0.4199999999999996</c:v>
                </c:pt>
                <c:pt idx="2930">
                  <c:v>-0.8</c:v>
                </c:pt>
                <c:pt idx="2931">
                  <c:v>-1.0399999999999998</c:v>
                </c:pt>
                <c:pt idx="2932">
                  <c:v>-0.9199999999999996</c:v>
                </c:pt>
                <c:pt idx="2933">
                  <c:v>-1.5599999999999994</c:v>
                </c:pt>
                <c:pt idx="2934">
                  <c:v>-1.5199999999999996</c:v>
                </c:pt>
                <c:pt idx="2935">
                  <c:v>-1.5199999999999996</c:v>
                </c:pt>
                <c:pt idx="2936">
                  <c:v>-1.6</c:v>
                </c:pt>
                <c:pt idx="2937">
                  <c:v>-2.0800000000000005</c:v>
                </c:pt>
                <c:pt idx="2938">
                  <c:v>-2.2400000000000007</c:v>
                </c:pt>
                <c:pt idx="2939">
                  <c:v>-2.6000000000000005</c:v>
                </c:pt>
                <c:pt idx="2940">
                  <c:v>-2.6000000000000005</c:v>
                </c:pt>
                <c:pt idx="2941">
                  <c:v>-2.5000000000000009</c:v>
                </c:pt>
                <c:pt idx="2942">
                  <c:v>-2.4400000000000004</c:v>
                </c:pt>
                <c:pt idx="2943">
                  <c:v>-2.3400000000000007</c:v>
                </c:pt>
                <c:pt idx="2944">
                  <c:v>-2.2600000000000007</c:v>
                </c:pt>
                <c:pt idx="2945">
                  <c:v>-2.3000000000000007</c:v>
                </c:pt>
                <c:pt idx="2946">
                  <c:v>-1.8000000000000007</c:v>
                </c:pt>
                <c:pt idx="2947">
                  <c:v>-1.6000000000000008</c:v>
                </c:pt>
                <c:pt idx="2948">
                  <c:v>-1.4800000000000004</c:v>
                </c:pt>
                <c:pt idx="2949">
                  <c:v>-1.4200000000000004</c:v>
                </c:pt>
                <c:pt idx="2950">
                  <c:v>-1.2200000000000002</c:v>
                </c:pt>
                <c:pt idx="2951">
                  <c:v>-1.5200000000000002</c:v>
                </c:pt>
                <c:pt idx="2952">
                  <c:v>-1.2600000000000002</c:v>
                </c:pt>
                <c:pt idx="2953">
                  <c:v>-1.0800000000000005</c:v>
                </c:pt>
                <c:pt idx="2954">
                  <c:v>-0.5</c:v>
                </c:pt>
                <c:pt idx="2955">
                  <c:v>-0.68000000000000038</c:v>
                </c:pt>
                <c:pt idx="2956">
                  <c:v>-0.78000000000000047</c:v>
                </c:pt>
                <c:pt idx="2957">
                  <c:v>-1.1400000000000006</c:v>
                </c:pt>
                <c:pt idx="2958">
                  <c:v>-1.2000000000000006</c:v>
                </c:pt>
                <c:pt idx="2959">
                  <c:v>-1.7000000000000006</c:v>
                </c:pt>
                <c:pt idx="2960">
                  <c:v>-1.8400000000000005</c:v>
                </c:pt>
                <c:pt idx="2961">
                  <c:v>-1.8800000000000003</c:v>
                </c:pt>
                <c:pt idx="2962">
                  <c:v>-1.6200000000000003</c:v>
                </c:pt>
                <c:pt idx="2963">
                  <c:v>-1.64</c:v>
                </c:pt>
                <c:pt idx="2964">
                  <c:v>-1.6800000000000004</c:v>
                </c:pt>
                <c:pt idx="2965">
                  <c:v>-1.5800000000000005</c:v>
                </c:pt>
                <c:pt idx="2966">
                  <c:v>-1.7400000000000007</c:v>
                </c:pt>
                <c:pt idx="2967">
                  <c:v>-1.7800000000000005</c:v>
                </c:pt>
                <c:pt idx="2968">
                  <c:v>-1.86</c:v>
                </c:pt>
                <c:pt idx="2969">
                  <c:v>-1.6600000000000001</c:v>
                </c:pt>
                <c:pt idx="2970">
                  <c:v>-1.5199999999999996</c:v>
                </c:pt>
                <c:pt idx="2971">
                  <c:v>-1.4599999999999995</c:v>
                </c:pt>
                <c:pt idx="2972">
                  <c:v>-1.8399999999999999</c:v>
                </c:pt>
                <c:pt idx="2973">
                  <c:v>-1.6600000000000001</c:v>
                </c:pt>
                <c:pt idx="2974">
                  <c:v>-1.6199999999999997</c:v>
                </c:pt>
                <c:pt idx="2975">
                  <c:v>-1.5199999999999996</c:v>
                </c:pt>
                <c:pt idx="2976">
                  <c:v>-1.2199999999999995</c:v>
                </c:pt>
                <c:pt idx="2977">
                  <c:v>-0.97999999999999898</c:v>
                </c:pt>
                <c:pt idx="2978">
                  <c:v>-1.1999999999999986</c:v>
                </c:pt>
                <c:pt idx="2979">
                  <c:v>-1.319999999999999</c:v>
                </c:pt>
                <c:pt idx="2980">
                  <c:v>-1.1599999999999995</c:v>
                </c:pt>
                <c:pt idx="2981">
                  <c:v>-1.3599999999999994</c:v>
                </c:pt>
                <c:pt idx="2982">
                  <c:v>-1.6199999999999997</c:v>
                </c:pt>
                <c:pt idx="2983">
                  <c:v>-1.4800000000000004</c:v>
                </c:pt>
                <c:pt idx="2984">
                  <c:v>-1.64</c:v>
                </c:pt>
                <c:pt idx="2985">
                  <c:v>-2.04</c:v>
                </c:pt>
                <c:pt idx="2986">
                  <c:v>-1.7399999999999998</c:v>
                </c:pt>
                <c:pt idx="2987">
                  <c:v>-1.3200000000000003</c:v>
                </c:pt>
                <c:pt idx="2988">
                  <c:v>-1.4200000000000004</c:v>
                </c:pt>
                <c:pt idx="2989">
                  <c:v>-1.2800000000000005</c:v>
                </c:pt>
                <c:pt idx="2990">
                  <c:v>-1.5</c:v>
                </c:pt>
                <c:pt idx="2991">
                  <c:v>-1.6800000000000004</c:v>
                </c:pt>
                <c:pt idx="2992">
                  <c:v>-2.1000000000000005</c:v>
                </c:pt>
                <c:pt idx="2993">
                  <c:v>-2.3199999999999994</c:v>
                </c:pt>
                <c:pt idx="2994">
                  <c:v>-2.1399999999999997</c:v>
                </c:pt>
                <c:pt idx="2995">
                  <c:v>-1.6600000000000001</c:v>
                </c:pt>
                <c:pt idx="2996">
                  <c:v>-1.5799999999999996</c:v>
                </c:pt>
                <c:pt idx="2997">
                  <c:v>-1.2200000000000002</c:v>
                </c:pt>
                <c:pt idx="2998">
                  <c:v>-0.96000000000000085</c:v>
                </c:pt>
                <c:pt idx="2999">
                  <c:v>-1.3400000000000005</c:v>
                </c:pt>
                <c:pt idx="3000">
                  <c:v>-1.4000000000000015</c:v>
                </c:pt>
                <c:pt idx="3001">
                  <c:v>-1.1600000000000008</c:v>
                </c:pt>
                <c:pt idx="3002">
                  <c:v>-0.97999999999999976</c:v>
                </c:pt>
                <c:pt idx="3003">
                  <c:v>-1.319999999999999</c:v>
                </c:pt>
                <c:pt idx="3004">
                  <c:v>-0.9</c:v>
                </c:pt>
                <c:pt idx="3005">
                  <c:v>-0.81999999999999884</c:v>
                </c:pt>
                <c:pt idx="3006">
                  <c:v>-1.3599999999999994</c:v>
                </c:pt>
                <c:pt idx="3007">
                  <c:v>-1.6199999999999988</c:v>
                </c:pt>
                <c:pt idx="3008">
                  <c:v>-1.5799999999999996</c:v>
                </c:pt>
                <c:pt idx="3009">
                  <c:v>-1.9999999999999987</c:v>
                </c:pt>
                <c:pt idx="3010">
                  <c:v>-2.2399999999999993</c:v>
                </c:pt>
                <c:pt idx="3011">
                  <c:v>-2.2999999999999998</c:v>
                </c:pt>
                <c:pt idx="3012">
                  <c:v>-2.0200000000000018</c:v>
                </c:pt>
                <c:pt idx="3013">
                  <c:v>-1.8200000000000032</c:v>
                </c:pt>
                <c:pt idx="3014">
                  <c:v>-1.7000000000000028</c:v>
                </c:pt>
                <c:pt idx="3015">
                  <c:v>-1.7400000000000033</c:v>
                </c:pt>
                <c:pt idx="3016">
                  <c:v>-1.3200000000000032</c:v>
                </c:pt>
                <c:pt idx="3017">
                  <c:v>-1.6000000000000014</c:v>
                </c:pt>
                <c:pt idx="3018">
                  <c:v>-1.5</c:v>
                </c:pt>
                <c:pt idx="3019">
                  <c:v>-1.5</c:v>
                </c:pt>
                <c:pt idx="3020">
                  <c:v>-1.3</c:v>
                </c:pt>
                <c:pt idx="3021">
                  <c:v>-1.4199999999999988</c:v>
                </c:pt>
                <c:pt idx="3022">
                  <c:v>-1.3799999999999997</c:v>
                </c:pt>
                <c:pt idx="3023">
                  <c:v>-1.6</c:v>
                </c:pt>
                <c:pt idx="3024">
                  <c:v>-0.92000000000000026</c:v>
                </c:pt>
                <c:pt idx="3025">
                  <c:v>-0.85999999999999943</c:v>
                </c:pt>
                <c:pt idx="3026">
                  <c:v>-0.92000000000000026</c:v>
                </c:pt>
                <c:pt idx="3027">
                  <c:v>-1.0400000000000005</c:v>
                </c:pt>
                <c:pt idx="3028">
                  <c:v>-0.54000000000000059</c:v>
                </c:pt>
                <c:pt idx="3029">
                  <c:v>-1.0799999999999996</c:v>
                </c:pt>
                <c:pt idx="3030">
                  <c:v>-1.2399999999999991</c:v>
                </c:pt>
                <c:pt idx="3031">
                  <c:v>-1.2599999999999993</c:v>
                </c:pt>
                <c:pt idx="3032">
                  <c:v>-1.2799999999999983</c:v>
                </c:pt>
                <c:pt idx="3033">
                  <c:v>-1.2799999999999983</c:v>
                </c:pt>
                <c:pt idx="3034">
                  <c:v>-1.2599999999999993</c:v>
                </c:pt>
                <c:pt idx="3035">
                  <c:v>-1.4</c:v>
                </c:pt>
                <c:pt idx="3036">
                  <c:v>-1.1399999999999992</c:v>
                </c:pt>
                <c:pt idx="3037">
                  <c:v>-0.7</c:v>
                </c:pt>
                <c:pt idx="3038">
                  <c:v>-0.65999999999999948</c:v>
                </c:pt>
                <c:pt idx="3039">
                  <c:v>-0.55999999999999939</c:v>
                </c:pt>
                <c:pt idx="3040">
                  <c:v>-0.32000000000000028</c:v>
                </c:pt>
                <c:pt idx="3041">
                  <c:v>-0.56000000000000083</c:v>
                </c:pt>
                <c:pt idx="3042">
                  <c:v>-0.7600000000000009</c:v>
                </c:pt>
                <c:pt idx="3043">
                  <c:v>-1.1000000000000014</c:v>
                </c:pt>
                <c:pt idx="3044">
                  <c:v>-1.2800000000000025</c:v>
                </c:pt>
                <c:pt idx="3045">
                  <c:v>-1.2200000000000017</c:v>
                </c:pt>
                <c:pt idx="3046">
                  <c:v>-1.2600000000000022</c:v>
                </c:pt>
                <c:pt idx="3047">
                  <c:v>-1.2800000000000025</c:v>
                </c:pt>
                <c:pt idx="3048">
                  <c:v>-0.98000000000000254</c:v>
                </c:pt>
                <c:pt idx="3049">
                  <c:v>-0.44000000000000056</c:v>
                </c:pt>
                <c:pt idx="3050">
                  <c:v>-0.37999999999999973</c:v>
                </c:pt>
                <c:pt idx="3051">
                  <c:v>-0.35999999999999799</c:v>
                </c:pt>
                <c:pt idx="3052">
                  <c:v>-0.3799999999999969</c:v>
                </c:pt>
                <c:pt idx="3053">
                  <c:v>-0.79999999999999716</c:v>
                </c:pt>
                <c:pt idx="3054">
                  <c:v>-1.0399999999999978</c:v>
                </c:pt>
                <c:pt idx="3055">
                  <c:v>-1.0999999999999985</c:v>
                </c:pt>
                <c:pt idx="3056">
                  <c:v>-0.7</c:v>
                </c:pt>
                <c:pt idx="3057">
                  <c:v>-0.84000000000000052</c:v>
                </c:pt>
                <c:pt idx="3058">
                  <c:v>-0.44000000000000056</c:v>
                </c:pt>
                <c:pt idx="3059">
                  <c:v>-0.30000000000000143</c:v>
                </c:pt>
                <c:pt idx="3060">
                  <c:v>-0.10000000000000142</c:v>
                </c:pt>
                <c:pt idx="3061">
                  <c:v>-0.22000000000000028</c:v>
                </c:pt>
                <c:pt idx="3062">
                  <c:v>0</c:v>
                </c:pt>
                <c:pt idx="3063">
                  <c:v>2.0000000000000285E-2</c:v>
                </c:pt>
                <c:pt idx="3064">
                  <c:v>-0.11999999999999886</c:v>
                </c:pt>
                <c:pt idx="3065">
                  <c:v>-0.33999999999999914</c:v>
                </c:pt>
                <c:pt idx="3066">
                  <c:v>-0.7</c:v>
                </c:pt>
                <c:pt idx="3067">
                  <c:v>-0.7</c:v>
                </c:pt>
                <c:pt idx="3068">
                  <c:v>-0.64000000000000057</c:v>
                </c:pt>
                <c:pt idx="3069">
                  <c:v>-0.62000000000000033</c:v>
                </c:pt>
                <c:pt idx="3070">
                  <c:v>-0.27999999999999969</c:v>
                </c:pt>
                <c:pt idx="3071">
                  <c:v>2.0000000000001704E-2</c:v>
                </c:pt>
                <c:pt idx="3072">
                  <c:v>-3.9999999999999147E-2</c:v>
                </c:pt>
                <c:pt idx="3073">
                  <c:v>-1.9999999999997443E-2</c:v>
                </c:pt>
                <c:pt idx="3074">
                  <c:v>0.32000000000000173</c:v>
                </c:pt>
                <c:pt idx="3075">
                  <c:v>1.4210854715202005E-15</c:v>
                </c:pt>
                <c:pt idx="3076">
                  <c:v>8.000000000000114E-2</c:v>
                </c:pt>
                <c:pt idx="3077">
                  <c:v>0.34000000000000197</c:v>
                </c:pt>
                <c:pt idx="3078">
                  <c:v>6.0000000000000851E-2</c:v>
                </c:pt>
                <c:pt idx="3079">
                  <c:v>-0.77999999999999825</c:v>
                </c:pt>
                <c:pt idx="3080">
                  <c:v>-0.73999999999999777</c:v>
                </c:pt>
                <c:pt idx="3081">
                  <c:v>-0.99999999999999856</c:v>
                </c:pt>
                <c:pt idx="3082">
                  <c:v>-1.2199999999999989</c:v>
                </c:pt>
                <c:pt idx="3083">
                  <c:v>-0.7999999999999986</c:v>
                </c:pt>
                <c:pt idx="3084">
                  <c:v>-0.7</c:v>
                </c:pt>
                <c:pt idx="3085">
                  <c:v>-0.92000000000000171</c:v>
                </c:pt>
                <c:pt idx="3086">
                  <c:v>-0.82000000000000173</c:v>
                </c:pt>
                <c:pt idx="3087">
                  <c:v>-1.1000000000000014</c:v>
                </c:pt>
                <c:pt idx="3088">
                  <c:v>-1.8600000000000023</c:v>
                </c:pt>
                <c:pt idx="3089">
                  <c:v>-1.680000000000001</c:v>
                </c:pt>
                <c:pt idx="3090">
                  <c:v>-1.8800000000000012</c:v>
                </c:pt>
                <c:pt idx="3091">
                  <c:v>-2.5200000000000018</c:v>
                </c:pt>
                <c:pt idx="3092">
                  <c:v>-2.4000000000000012</c:v>
                </c:pt>
                <c:pt idx="3093">
                  <c:v>-2.1</c:v>
                </c:pt>
                <c:pt idx="3094">
                  <c:v>-2.0400000000000005</c:v>
                </c:pt>
                <c:pt idx="3095">
                  <c:v>-2.0599999999999996</c:v>
                </c:pt>
                <c:pt idx="3096">
                  <c:v>-1.9399999999999977</c:v>
                </c:pt>
                <c:pt idx="3097">
                  <c:v>-2.259999999999998</c:v>
                </c:pt>
                <c:pt idx="3098">
                  <c:v>-2.419999999999999</c:v>
                </c:pt>
                <c:pt idx="3099">
                  <c:v>-2.2799999999999985</c:v>
                </c:pt>
                <c:pt idx="3100">
                  <c:v>-1.959999999999998</c:v>
                </c:pt>
                <c:pt idx="3101">
                  <c:v>-1.3</c:v>
                </c:pt>
                <c:pt idx="3102">
                  <c:v>-0.72000000000000031</c:v>
                </c:pt>
                <c:pt idx="3103">
                  <c:v>-0.58000000000000118</c:v>
                </c:pt>
                <c:pt idx="3104">
                  <c:v>-0.66000000000000225</c:v>
                </c:pt>
                <c:pt idx="3105">
                  <c:v>-0.9000000000000028</c:v>
                </c:pt>
                <c:pt idx="3106">
                  <c:v>-1.0000000000000029</c:v>
                </c:pt>
                <c:pt idx="3107">
                  <c:v>-1.1400000000000019</c:v>
                </c:pt>
                <c:pt idx="3108">
                  <c:v>-0.7600000000000009</c:v>
                </c:pt>
                <c:pt idx="3109">
                  <c:v>-0.4</c:v>
                </c:pt>
                <c:pt idx="3110">
                  <c:v>-0.17999999999999972</c:v>
                </c:pt>
                <c:pt idx="3111">
                  <c:v>-0.15999999999999942</c:v>
                </c:pt>
                <c:pt idx="3112">
                  <c:v>-0.3</c:v>
                </c:pt>
                <c:pt idx="3113">
                  <c:v>-0.17999999999999972</c:v>
                </c:pt>
                <c:pt idx="3114">
                  <c:v>-0.31999999999999884</c:v>
                </c:pt>
                <c:pt idx="3115">
                  <c:v>-0.2999999999999986</c:v>
                </c:pt>
                <c:pt idx="3116">
                  <c:v>-0.13999999999999915</c:v>
                </c:pt>
                <c:pt idx="3117">
                  <c:v>0.18000000000000113</c:v>
                </c:pt>
                <c:pt idx="3118">
                  <c:v>-0.32000000000000028</c:v>
                </c:pt>
                <c:pt idx="3119">
                  <c:v>-0.50000000000000144</c:v>
                </c:pt>
                <c:pt idx="3120">
                  <c:v>-0.1200000000000017</c:v>
                </c:pt>
                <c:pt idx="3121">
                  <c:v>-0.32000000000000028</c:v>
                </c:pt>
                <c:pt idx="3122">
                  <c:v>-0.67999999999999972</c:v>
                </c:pt>
                <c:pt idx="3123">
                  <c:v>-0.67999999999999827</c:v>
                </c:pt>
                <c:pt idx="3124">
                  <c:v>-0.65999999999999803</c:v>
                </c:pt>
                <c:pt idx="3125">
                  <c:v>-1.0399999999999978</c:v>
                </c:pt>
                <c:pt idx="3126">
                  <c:v>-1.0999999999999985</c:v>
                </c:pt>
                <c:pt idx="3127">
                  <c:v>-1.1199999999999988</c:v>
                </c:pt>
                <c:pt idx="3128">
                  <c:v>-0.9</c:v>
                </c:pt>
                <c:pt idx="3129">
                  <c:v>-1.0600000000000009</c:v>
                </c:pt>
                <c:pt idx="3130">
                  <c:v>-0.9</c:v>
                </c:pt>
                <c:pt idx="3131">
                  <c:v>-0.7399999999999991</c:v>
                </c:pt>
                <c:pt idx="3132">
                  <c:v>-0.54000000000000059</c:v>
                </c:pt>
                <c:pt idx="3133">
                  <c:v>-0.25999999999999945</c:v>
                </c:pt>
                <c:pt idx="3134">
                  <c:v>-0.37999999999999828</c:v>
                </c:pt>
                <c:pt idx="3135">
                  <c:v>-0.25999999999999945</c:v>
                </c:pt>
                <c:pt idx="3136">
                  <c:v>-0.2999999999999986</c:v>
                </c:pt>
                <c:pt idx="3137">
                  <c:v>-0.31999999999999745</c:v>
                </c:pt>
                <c:pt idx="3138">
                  <c:v>-0.61999999999999744</c:v>
                </c:pt>
                <c:pt idx="3139">
                  <c:v>-0.25999999999999801</c:v>
                </c:pt>
                <c:pt idx="3140">
                  <c:v>-0.45999999999999802</c:v>
                </c:pt>
                <c:pt idx="3141">
                  <c:v>-0.57999999999999829</c:v>
                </c:pt>
                <c:pt idx="3142">
                  <c:v>-0.53999999999999915</c:v>
                </c:pt>
                <c:pt idx="3143">
                  <c:v>-0.52000000000000024</c:v>
                </c:pt>
                <c:pt idx="3144">
                  <c:v>-0.75999999999999945</c:v>
                </c:pt>
                <c:pt idx="3145">
                  <c:v>-0.7</c:v>
                </c:pt>
                <c:pt idx="3146">
                  <c:v>-1.040000000000002</c:v>
                </c:pt>
                <c:pt idx="3147">
                  <c:v>-1.1200000000000017</c:v>
                </c:pt>
                <c:pt idx="3148">
                  <c:v>-1.2</c:v>
                </c:pt>
                <c:pt idx="3149">
                  <c:v>-1.3200000000000016</c:v>
                </c:pt>
                <c:pt idx="3150">
                  <c:v>-1.4800000000000011</c:v>
                </c:pt>
                <c:pt idx="3151">
                  <c:v>-1.2600000000000009</c:v>
                </c:pt>
                <c:pt idx="3152">
                  <c:v>-0.88000000000000111</c:v>
                </c:pt>
                <c:pt idx="3153">
                  <c:v>-1.1400000000000019</c:v>
                </c:pt>
                <c:pt idx="3154">
                  <c:v>-0.92000000000000026</c:v>
                </c:pt>
                <c:pt idx="3155">
                  <c:v>-1.0000000000000013</c:v>
                </c:pt>
                <c:pt idx="3156">
                  <c:v>-0.96000000000000085</c:v>
                </c:pt>
                <c:pt idx="3157">
                  <c:v>-1.3800000000000012</c:v>
                </c:pt>
                <c:pt idx="3158">
                  <c:v>-1.2800000000000011</c:v>
                </c:pt>
                <c:pt idx="3159">
                  <c:v>-1.2800000000000011</c:v>
                </c:pt>
                <c:pt idx="3160">
                  <c:v>-1.1399999999999992</c:v>
                </c:pt>
                <c:pt idx="3161">
                  <c:v>-1.1599999999999995</c:v>
                </c:pt>
                <c:pt idx="3162">
                  <c:v>-1.2799999999999983</c:v>
                </c:pt>
                <c:pt idx="3163">
                  <c:v>-1.1199999999999988</c:v>
                </c:pt>
                <c:pt idx="3164">
                  <c:v>-1.0200000000000002</c:v>
                </c:pt>
                <c:pt idx="3165">
                  <c:v>-0.98000000000000109</c:v>
                </c:pt>
                <c:pt idx="3166">
                  <c:v>-1.0200000000000002</c:v>
                </c:pt>
                <c:pt idx="3167">
                  <c:v>-0.68000000000000116</c:v>
                </c:pt>
                <c:pt idx="3168">
                  <c:v>-1.0400000000000005</c:v>
                </c:pt>
                <c:pt idx="3169">
                  <c:v>-1.2199999999999989</c:v>
                </c:pt>
                <c:pt idx="3170">
                  <c:v>-1.1000000000000001</c:v>
                </c:pt>
                <c:pt idx="3171">
                  <c:v>-1.0200000000000002</c:v>
                </c:pt>
                <c:pt idx="3172">
                  <c:v>-1.2799999999999998</c:v>
                </c:pt>
                <c:pt idx="3173">
                  <c:v>-1.1600000000000008</c:v>
                </c:pt>
                <c:pt idx="3174">
                  <c:v>-1.3200000000000016</c:v>
                </c:pt>
                <c:pt idx="3175">
                  <c:v>-1.7400000000000007</c:v>
                </c:pt>
                <c:pt idx="3176">
                  <c:v>-1.9200000000000004</c:v>
                </c:pt>
                <c:pt idx="3177">
                  <c:v>-1.9799999999999998</c:v>
                </c:pt>
                <c:pt idx="3178">
                  <c:v>-2.0199999999999987</c:v>
                </c:pt>
                <c:pt idx="3179">
                  <c:v>-2.0799999999999983</c:v>
                </c:pt>
                <c:pt idx="3180">
                  <c:v>-2.1999999999999971</c:v>
                </c:pt>
                <c:pt idx="3181">
                  <c:v>-2.1599999999999979</c:v>
                </c:pt>
                <c:pt idx="3182">
                  <c:v>-2.38</c:v>
                </c:pt>
                <c:pt idx="3183">
                  <c:v>-2.2400000000000007</c:v>
                </c:pt>
                <c:pt idx="3184">
                  <c:v>-1.8200000000000016</c:v>
                </c:pt>
                <c:pt idx="3185">
                  <c:v>-1.5600000000000023</c:v>
                </c:pt>
                <c:pt idx="3186">
                  <c:v>-1.540000000000002</c:v>
                </c:pt>
                <c:pt idx="3187">
                  <c:v>-1.5400000000000005</c:v>
                </c:pt>
                <c:pt idx="3188">
                  <c:v>-1.5600000000000009</c:v>
                </c:pt>
                <c:pt idx="3189">
                  <c:v>-1.7400000000000007</c:v>
                </c:pt>
                <c:pt idx="3190">
                  <c:v>-1.7400000000000007</c:v>
                </c:pt>
                <c:pt idx="3191">
                  <c:v>-1.6200000000000003</c:v>
                </c:pt>
                <c:pt idx="3192">
                  <c:v>-1.0400000000000005</c:v>
                </c:pt>
                <c:pt idx="3193">
                  <c:v>-0.82000000000000028</c:v>
                </c:pt>
                <c:pt idx="3194">
                  <c:v>-0.85999999999999943</c:v>
                </c:pt>
                <c:pt idx="3195">
                  <c:v>-1.1599999999999995</c:v>
                </c:pt>
                <c:pt idx="3196">
                  <c:v>-0.85999999999999943</c:v>
                </c:pt>
                <c:pt idx="3197">
                  <c:v>-1.4200000000000004</c:v>
                </c:pt>
                <c:pt idx="3198">
                  <c:v>-1.7199999999999989</c:v>
                </c:pt>
                <c:pt idx="3199">
                  <c:v>-1.5799999999999996</c:v>
                </c:pt>
                <c:pt idx="3200">
                  <c:v>-1.1200000000000003</c:v>
                </c:pt>
                <c:pt idx="3201">
                  <c:v>-1.5200000000000002</c:v>
                </c:pt>
                <c:pt idx="3202">
                  <c:v>-0.87999999999999967</c:v>
                </c:pt>
                <c:pt idx="3203">
                  <c:v>-0.54000000000000059</c:v>
                </c:pt>
                <c:pt idx="3204">
                  <c:v>-0.67999999999999972</c:v>
                </c:pt>
                <c:pt idx="3205">
                  <c:v>-1.0200000000000002</c:v>
                </c:pt>
                <c:pt idx="3206">
                  <c:v>-0.54000000000000059</c:v>
                </c:pt>
                <c:pt idx="3207">
                  <c:v>-0.58000000000000118</c:v>
                </c:pt>
                <c:pt idx="3208">
                  <c:v>-0.60000000000000142</c:v>
                </c:pt>
              </c:numCache>
            </c:numRef>
          </c:xVal>
          <c:yVal>
            <c:numRef>
              <c:f>'63G_24'!$A$2:$A$3219</c:f>
              <c:numCache>
                <c:formatCode>General</c:formatCode>
                <c:ptCount val="3218"/>
                <c:pt idx="0">
                  <c:v>4.8</c:v>
                </c:pt>
                <c:pt idx="1">
                  <c:v>4.9000000000000004</c:v>
                </c:pt>
                <c:pt idx="2">
                  <c:v>5</c:v>
                </c:pt>
                <c:pt idx="3">
                  <c:v>5.0999999999999996</c:v>
                </c:pt>
                <c:pt idx="4">
                  <c:v>5.2</c:v>
                </c:pt>
                <c:pt idx="5">
                  <c:v>5.3</c:v>
                </c:pt>
                <c:pt idx="6">
                  <c:v>5.4</c:v>
                </c:pt>
                <c:pt idx="7">
                  <c:v>5.5</c:v>
                </c:pt>
                <c:pt idx="8">
                  <c:v>5.6</c:v>
                </c:pt>
                <c:pt idx="9">
                  <c:v>5.7</c:v>
                </c:pt>
                <c:pt idx="10">
                  <c:v>5.8</c:v>
                </c:pt>
                <c:pt idx="11">
                  <c:v>5.9</c:v>
                </c:pt>
                <c:pt idx="12">
                  <c:v>6</c:v>
                </c:pt>
                <c:pt idx="13">
                  <c:v>6.1</c:v>
                </c:pt>
                <c:pt idx="14">
                  <c:v>6.2</c:v>
                </c:pt>
                <c:pt idx="15">
                  <c:v>6.3</c:v>
                </c:pt>
                <c:pt idx="16">
                  <c:v>6.4</c:v>
                </c:pt>
                <c:pt idx="17">
                  <c:v>6.5</c:v>
                </c:pt>
                <c:pt idx="18">
                  <c:v>6.6</c:v>
                </c:pt>
                <c:pt idx="19">
                  <c:v>6.7</c:v>
                </c:pt>
                <c:pt idx="20">
                  <c:v>6.8</c:v>
                </c:pt>
                <c:pt idx="21">
                  <c:v>6.9</c:v>
                </c:pt>
                <c:pt idx="22">
                  <c:v>7</c:v>
                </c:pt>
                <c:pt idx="23">
                  <c:v>7.1</c:v>
                </c:pt>
                <c:pt idx="24">
                  <c:v>7.2</c:v>
                </c:pt>
                <c:pt idx="25">
                  <c:v>7.3</c:v>
                </c:pt>
                <c:pt idx="26">
                  <c:v>7.4</c:v>
                </c:pt>
                <c:pt idx="27">
                  <c:v>7.5</c:v>
                </c:pt>
                <c:pt idx="28">
                  <c:v>7.6</c:v>
                </c:pt>
                <c:pt idx="29">
                  <c:v>7.7</c:v>
                </c:pt>
                <c:pt idx="30">
                  <c:v>7.8</c:v>
                </c:pt>
                <c:pt idx="31">
                  <c:v>7.9</c:v>
                </c:pt>
                <c:pt idx="32">
                  <c:v>8</c:v>
                </c:pt>
                <c:pt idx="33">
                  <c:v>8.1</c:v>
                </c:pt>
                <c:pt idx="34">
                  <c:v>8.1999999999999993</c:v>
                </c:pt>
                <c:pt idx="35">
                  <c:v>8.3000000000000007</c:v>
                </c:pt>
                <c:pt idx="36">
                  <c:v>8.4</c:v>
                </c:pt>
                <c:pt idx="37">
                  <c:v>8.5</c:v>
                </c:pt>
                <c:pt idx="38">
                  <c:v>8.6</c:v>
                </c:pt>
                <c:pt idx="39">
                  <c:v>8.6999999999999993</c:v>
                </c:pt>
                <c:pt idx="40">
                  <c:v>8.8000000000000007</c:v>
                </c:pt>
                <c:pt idx="41">
                  <c:v>8.9</c:v>
                </c:pt>
                <c:pt idx="42">
                  <c:v>9</c:v>
                </c:pt>
                <c:pt idx="43">
                  <c:v>9.1</c:v>
                </c:pt>
                <c:pt idx="44">
                  <c:v>9.1999999999999993</c:v>
                </c:pt>
                <c:pt idx="45">
                  <c:v>9.3000000000000007</c:v>
                </c:pt>
                <c:pt idx="46">
                  <c:v>9.4</c:v>
                </c:pt>
                <c:pt idx="47">
                  <c:v>9.5</c:v>
                </c:pt>
                <c:pt idx="48">
                  <c:v>9.6</c:v>
                </c:pt>
                <c:pt idx="49">
                  <c:v>9.6999999999999993</c:v>
                </c:pt>
                <c:pt idx="50">
                  <c:v>9.8000000000000007</c:v>
                </c:pt>
                <c:pt idx="51">
                  <c:v>9.9</c:v>
                </c:pt>
                <c:pt idx="52">
                  <c:v>10</c:v>
                </c:pt>
                <c:pt idx="53">
                  <c:v>10.1</c:v>
                </c:pt>
                <c:pt idx="54">
                  <c:v>10.199999999999999</c:v>
                </c:pt>
                <c:pt idx="55">
                  <c:v>10.3</c:v>
                </c:pt>
                <c:pt idx="56">
                  <c:v>10.4</c:v>
                </c:pt>
                <c:pt idx="57">
                  <c:v>10.5</c:v>
                </c:pt>
                <c:pt idx="58">
                  <c:v>10.6</c:v>
                </c:pt>
                <c:pt idx="59">
                  <c:v>10.7</c:v>
                </c:pt>
                <c:pt idx="60">
                  <c:v>10.8</c:v>
                </c:pt>
                <c:pt idx="61">
                  <c:v>10.9</c:v>
                </c:pt>
                <c:pt idx="62">
                  <c:v>11</c:v>
                </c:pt>
                <c:pt idx="63">
                  <c:v>11.1</c:v>
                </c:pt>
                <c:pt idx="64">
                  <c:v>11.2</c:v>
                </c:pt>
                <c:pt idx="65">
                  <c:v>11.3</c:v>
                </c:pt>
                <c:pt idx="66">
                  <c:v>11.4</c:v>
                </c:pt>
                <c:pt idx="67">
                  <c:v>11.5</c:v>
                </c:pt>
                <c:pt idx="68">
                  <c:v>11.6</c:v>
                </c:pt>
                <c:pt idx="69">
                  <c:v>11.7</c:v>
                </c:pt>
                <c:pt idx="70">
                  <c:v>11.8</c:v>
                </c:pt>
                <c:pt idx="71">
                  <c:v>11.9</c:v>
                </c:pt>
                <c:pt idx="72">
                  <c:v>12</c:v>
                </c:pt>
                <c:pt idx="73">
                  <c:v>12.1</c:v>
                </c:pt>
                <c:pt idx="74">
                  <c:v>12.2</c:v>
                </c:pt>
                <c:pt idx="75">
                  <c:v>12.3</c:v>
                </c:pt>
                <c:pt idx="76">
                  <c:v>12.4</c:v>
                </c:pt>
                <c:pt idx="77">
                  <c:v>12.5</c:v>
                </c:pt>
                <c:pt idx="78">
                  <c:v>12.6</c:v>
                </c:pt>
                <c:pt idx="79">
                  <c:v>12.7</c:v>
                </c:pt>
                <c:pt idx="80">
                  <c:v>12.8</c:v>
                </c:pt>
                <c:pt idx="81">
                  <c:v>12.9</c:v>
                </c:pt>
                <c:pt idx="82">
                  <c:v>13</c:v>
                </c:pt>
                <c:pt idx="83">
                  <c:v>13.1</c:v>
                </c:pt>
                <c:pt idx="84">
                  <c:v>13.2</c:v>
                </c:pt>
                <c:pt idx="85">
                  <c:v>13.3</c:v>
                </c:pt>
                <c:pt idx="86">
                  <c:v>13.4</c:v>
                </c:pt>
                <c:pt idx="87">
                  <c:v>13.5</c:v>
                </c:pt>
                <c:pt idx="88">
                  <c:v>13.6</c:v>
                </c:pt>
                <c:pt idx="89">
                  <c:v>13.7</c:v>
                </c:pt>
                <c:pt idx="90">
                  <c:v>13.8</c:v>
                </c:pt>
                <c:pt idx="91">
                  <c:v>13.9</c:v>
                </c:pt>
                <c:pt idx="92">
                  <c:v>14</c:v>
                </c:pt>
                <c:pt idx="93">
                  <c:v>14.1</c:v>
                </c:pt>
                <c:pt idx="94">
                  <c:v>14.2</c:v>
                </c:pt>
                <c:pt idx="95">
                  <c:v>14.3</c:v>
                </c:pt>
                <c:pt idx="96">
                  <c:v>14.4</c:v>
                </c:pt>
                <c:pt idx="97">
                  <c:v>14.5</c:v>
                </c:pt>
                <c:pt idx="98">
                  <c:v>14.6</c:v>
                </c:pt>
                <c:pt idx="99">
                  <c:v>14.7</c:v>
                </c:pt>
                <c:pt idx="100">
                  <c:v>14.8</c:v>
                </c:pt>
                <c:pt idx="101">
                  <c:v>14.9</c:v>
                </c:pt>
                <c:pt idx="102">
                  <c:v>15</c:v>
                </c:pt>
                <c:pt idx="103">
                  <c:v>15.1</c:v>
                </c:pt>
                <c:pt idx="104">
                  <c:v>15.2</c:v>
                </c:pt>
                <c:pt idx="105">
                  <c:v>15.3</c:v>
                </c:pt>
                <c:pt idx="106">
                  <c:v>15.4</c:v>
                </c:pt>
                <c:pt idx="107">
                  <c:v>15.5</c:v>
                </c:pt>
                <c:pt idx="108">
                  <c:v>15.6</c:v>
                </c:pt>
                <c:pt idx="109">
                  <c:v>15.7</c:v>
                </c:pt>
                <c:pt idx="110">
                  <c:v>15.8</c:v>
                </c:pt>
                <c:pt idx="111">
                  <c:v>15.9</c:v>
                </c:pt>
                <c:pt idx="112">
                  <c:v>16</c:v>
                </c:pt>
                <c:pt idx="113">
                  <c:v>16.100000000000001</c:v>
                </c:pt>
                <c:pt idx="114">
                  <c:v>16.2</c:v>
                </c:pt>
                <c:pt idx="115">
                  <c:v>16.3</c:v>
                </c:pt>
                <c:pt idx="116">
                  <c:v>16.399999999999999</c:v>
                </c:pt>
                <c:pt idx="117">
                  <c:v>16.5</c:v>
                </c:pt>
                <c:pt idx="118">
                  <c:v>16.600000000000001</c:v>
                </c:pt>
                <c:pt idx="119">
                  <c:v>16.7</c:v>
                </c:pt>
                <c:pt idx="120">
                  <c:v>16.8</c:v>
                </c:pt>
                <c:pt idx="121">
                  <c:v>16.899999999999999</c:v>
                </c:pt>
                <c:pt idx="122">
                  <c:v>17</c:v>
                </c:pt>
                <c:pt idx="123">
                  <c:v>17.100000000000001</c:v>
                </c:pt>
                <c:pt idx="124">
                  <c:v>17.2</c:v>
                </c:pt>
                <c:pt idx="125">
                  <c:v>17.3</c:v>
                </c:pt>
                <c:pt idx="126">
                  <c:v>17.399999999999999</c:v>
                </c:pt>
                <c:pt idx="127">
                  <c:v>17.5</c:v>
                </c:pt>
                <c:pt idx="128">
                  <c:v>17.600000000000001</c:v>
                </c:pt>
                <c:pt idx="129">
                  <c:v>17.7</c:v>
                </c:pt>
                <c:pt idx="130">
                  <c:v>17.8</c:v>
                </c:pt>
                <c:pt idx="131">
                  <c:v>17.899999999999999</c:v>
                </c:pt>
                <c:pt idx="132">
                  <c:v>18</c:v>
                </c:pt>
                <c:pt idx="133">
                  <c:v>18.100000000000001</c:v>
                </c:pt>
                <c:pt idx="134">
                  <c:v>18.2</c:v>
                </c:pt>
                <c:pt idx="135">
                  <c:v>18.3</c:v>
                </c:pt>
                <c:pt idx="136">
                  <c:v>18.399999999999999</c:v>
                </c:pt>
                <c:pt idx="137">
                  <c:v>18.5</c:v>
                </c:pt>
                <c:pt idx="138">
                  <c:v>18.600000000000001</c:v>
                </c:pt>
                <c:pt idx="139">
                  <c:v>18.7</c:v>
                </c:pt>
                <c:pt idx="140">
                  <c:v>18.8</c:v>
                </c:pt>
                <c:pt idx="141">
                  <c:v>18.899999999999999</c:v>
                </c:pt>
                <c:pt idx="142">
                  <c:v>19</c:v>
                </c:pt>
                <c:pt idx="143">
                  <c:v>19.100000000000001</c:v>
                </c:pt>
                <c:pt idx="144">
                  <c:v>19.2</c:v>
                </c:pt>
                <c:pt idx="145">
                  <c:v>19.3</c:v>
                </c:pt>
                <c:pt idx="146">
                  <c:v>19.399999999999999</c:v>
                </c:pt>
                <c:pt idx="147">
                  <c:v>19.5</c:v>
                </c:pt>
                <c:pt idx="148">
                  <c:v>19.600000000000001</c:v>
                </c:pt>
                <c:pt idx="149">
                  <c:v>19.7</c:v>
                </c:pt>
                <c:pt idx="150">
                  <c:v>19.8</c:v>
                </c:pt>
                <c:pt idx="151">
                  <c:v>19.899999999999999</c:v>
                </c:pt>
                <c:pt idx="152">
                  <c:v>20</c:v>
                </c:pt>
                <c:pt idx="153">
                  <c:v>20.100000000000001</c:v>
                </c:pt>
                <c:pt idx="154">
                  <c:v>20.2</c:v>
                </c:pt>
                <c:pt idx="155">
                  <c:v>20.3</c:v>
                </c:pt>
                <c:pt idx="156">
                  <c:v>20.399999999999999</c:v>
                </c:pt>
                <c:pt idx="157">
                  <c:v>20.5</c:v>
                </c:pt>
                <c:pt idx="158">
                  <c:v>20.6</c:v>
                </c:pt>
                <c:pt idx="159">
                  <c:v>20.7</c:v>
                </c:pt>
                <c:pt idx="160">
                  <c:v>20.8</c:v>
                </c:pt>
                <c:pt idx="161">
                  <c:v>20.9</c:v>
                </c:pt>
                <c:pt idx="162">
                  <c:v>21</c:v>
                </c:pt>
                <c:pt idx="163">
                  <c:v>21.1</c:v>
                </c:pt>
                <c:pt idx="164">
                  <c:v>21.2</c:v>
                </c:pt>
                <c:pt idx="165">
                  <c:v>21.3</c:v>
                </c:pt>
                <c:pt idx="166">
                  <c:v>21.4</c:v>
                </c:pt>
                <c:pt idx="167">
                  <c:v>21.5</c:v>
                </c:pt>
                <c:pt idx="168">
                  <c:v>21.6</c:v>
                </c:pt>
                <c:pt idx="169">
                  <c:v>21.7</c:v>
                </c:pt>
                <c:pt idx="170">
                  <c:v>21.8</c:v>
                </c:pt>
                <c:pt idx="171">
                  <c:v>21.9</c:v>
                </c:pt>
                <c:pt idx="172">
                  <c:v>22</c:v>
                </c:pt>
                <c:pt idx="173">
                  <c:v>22.1</c:v>
                </c:pt>
                <c:pt idx="174">
                  <c:v>22.2</c:v>
                </c:pt>
                <c:pt idx="175">
                  <c:v>22.3</c:v>
                </c:pt>
                <c:pt idx="176">
                  <c:v>22.4</c:v>
                </c:pt>
                <c:pt idx="177">
                  <c:v>22.5</c:v>
                </c:pt>
                <c:pt idx="178">
                  <c:v>22.6</c:v>
                </c:pt>
                <c:pt idx="179">
                  <c:v>22.7</c:v>
                </c:pt>
                <c:pt idx="180">
                  <c:v>22.8</c:v>
                </c:pt>
                <c:pt idx="181">
                  <c:v>22.9</c:v>
                </c:pt>
                <c:pt idx="182">
                  <c:v>23</c:v>
                </c:pt>
                <c:pt idx="183">
                  <c:v>23.1</c:v>
                </c:pt>
                <c:pt idx="184">
                  <c:v>23.2</c:v>
                </c:pt>
                <c:pt idx="185">
                  <c:v>23.3</c:v>
                </c:pt>
                <c:pt idx="186">
                  <c:v>23.4</c:v>
                </c:pt>
                <c:pt idx="187">
                  <c:v>23.5</c:v>
                </c:pt>
                <c:pt idx="188">
                  <c:v>23.6</c:v>
                </c:pt>
                <c:pt idx="189">
                  <c:v>23.7</c:v>
                </c:pt>
                <c:pt idx="190">
                  <c:v>23.8</c:v>
                </c:pt>
                <c:pt idx="191">
                  <c:v>23.9</c:v>
                </c:pt>
                <c:pt idx="192">
                  <c:v>24</c:v>
                </c:pt>
                <c:pt idx="193">
                  <c:v>24.1</c:v>
                </c:pt>
                <c:pt idx="194">
                  <c:v>24.2</c:v>
                </c:pt>
                <c:pt idx="195">
                  <c:v>24.3</c:v>
                </c:pt>
                <c:pt idx="196">
                  <c:v>24.4</c:v>
                </c:pt>
                <c:pt idx="197">
                  <c:v>24.5</c:v>
                </c:pt>
                <c:pt idx="198">
                  <c:v>24.6</c:v>
                </c:pt>
                <c:pt idx="199">
                  <c:v>24.7</c:v>
                </c:pt>
                <c:pt idx="200">
                  <c:v>24.8</c:v>
                </c:pt>
                <c:pt idx="201">
                  <c:v>24.9</c:v>
                </c:pt>
                <c:pt idx="202">
                  <c:v>25</c:v>
                </c:pt>
                <c:pt idx="203">
                  <c:v>25.1</c:v>
                </c:pt>
                <c:pt idx="204">
                  <c:v>25.2</c:v>
                </c:pt>
                <c:pt idx="205">
                  <c:v>25.3</c:v>
                </c:pt>
                <c:pt idx="206">
                  <c:v>25.4</c:v>
                </c:pt>
                <c:pt idx="207">
                  <c:v>25.5</c:v>
                </c:pt>
                <c:pt idx="208">
                  <c:v>25.6</c:v>
                </c:pt>
                <c:pt idx="209">
                  <c:v>25.7</c:v>
                </c:pt>
                <c:pt idx="210">
                  <c:v>25.8</c:v>
                </c:pt>
                <c:pt idx="211">
                  <c:v>25.9</c:v>
                </c:pt>
                <c:pt idx="212">
                  <c:v>26</c:v>
                </c:pt>
                <c:pt idx="213">
                  <c:v>26.1</c:v>
                </c:pt>
                <c:pt idx="214">
                  <c:v>26.2</c:v>
                </c:pt>
                <c:pt idx="215">
                  <c:v>26.3</c:v>
                </c:pt>
                <c:pt idx="216">
                  <c:v>26.4</c:v>
                </c:pt>
                <c:pt idx="217">
                  <c:v>26.5</c:v>
                </c:pt>
                <c:pt idx="218">
                  <c:v>26.6</c:v>
                </c:pt>
                <c:pt idx="219">
                  <c:v>26.7</c:v>
                </c:pt>
                <c:pt idx="220">
                  <c:v>26.8</c:v>
                </c:pt>
                <c:pt idx="221">
                  <c:v>26.9</c:v>
                </c:pt>
                <c:pt idx="222">
                  <c:v>27</c:v>
                </c:pt>
                <c:pt idx="223">
                  <c:v>27.1</c:v>
                </c:pt>
                <c:pt idx="224">
                  <c:v>27.2</c:v>
                </c:pt>
                <c:pt idx="225">
                  <c:v>27.3</c:v>
                </c:pt>
                <c:pt idx="226">
                  <c:v>27.4</c:v>
                </c:pt>
                <c:pt idx="227">
                  <c:v>27.5</c:v>
                </c:pt>
                <c:pt idx="228">
                  <c:v>27.6</c:v>
                </c:pt>
                <c:pt idx="229">
                  <c:v>27.7</c:v>
                </c:pt>
                <c:pt idx="230">
                  <c:v>27.8</c:v>
                </c:pt>
                <c:pt idx="231">
                  <c:v>27.9</c:v>
                </c:pt>
                <c:pt idx="232">
                  <c:v>28</c:v>
                </c:pt>
                <c:pt idx="233">
                  <c:v>28.1</c:v>
                </c:pt>
                <c:pt idx="234">
                  <c:v>28.2</c:v>
                </c:pt>
                <c:pt idx="235">
                  <c:v>28.3</c:v>
                </c:pt>
                <c:pt idx="236">
                  <c:v>28.4</c:v>
                </c:pt>
                <c:pt idx="237">
                  <c:v>28.5</c:v>
                </c:pt>
                <c:pt idx="238">
                  <c:v>28.6</c:v>
                </c:pt>
                <c:pt idx="239">
                  <c:v>28.7</c:v>
                </c:pt>
                <c:pt idx="240">
                  <c:v>28.8</c:v>
                </c:pt>
                <c:pt idx="241">
                  <c:v>28.9</c:v>
                </c:pt>
                <c:pt idx="242">
                  <c:v>29</c:v>
                </c:pt>
                <c:pt idx="243">
                  <c:v>29.1</c:v>
                </c:pt>
                <c:pt idx="244">
                  <c:v>29.2</c:v>
                </c:pt>
                <c:pt idx="245">
                  <c:v>29.3</c:v>
                </c:pt>
                <c:pt idx="246">
                  <c:v>29.4</c:v>
                </c:pt>
                <c:pt idx="247">
                  <c:v>29.5</c:v>
                </c:pt>
                <c:pt idx="248">
                  <c:v>29.6</c:v>
                </c:pt>
                <c:pt idx="249">
                  <c:v>29.7</c:v>
                </c:pt>
                <c:pt idx="250">
                  <c:v>29.8</c:v>
                </c:pt>
                <c:pt idx="251">
                  <c:v>29.9</c:v>
                </c:pt>
                <c:pt idx="252">
                  <c:v>30</c:v>
                </c:pt>
                <c:pt idx="253">
                  <c:v>30.1</c:v>
                </c:pt>
                <c:pt idx="254">
                  <c:v>30.2</c:v>
                </c:pt>
                <c:pt idx="255">
                  <c:v>30.3</c:v>
                </c:pt>
                <c:pt idx="256">
                  <c:v>30.4</c:v>
                </c:pt>
                <c:pt idx="257">
                  <c:v>30.5</c:v>
                </c:pt>
                <c:pt idx="258">
                  <c:v>30.6</c:v>
                </c:pt>
                <c:pt idx="259">
                  <c:v>30.7</c:v>
                </c:pt>
                <c:pt idx="260">
                  <c:v>30.8</c:v>
                </c:pt>
                <c:pt idx="261">
                  <c:v>30.9</c:v>
                </c:pt>
                <c:pt idx="262">
                  <c:v>31</c:v>
                </c:pt>
                <c:pt idx="263">
                  <c:v>31.1</c:v>
                </c:pt>
                <c:pt idx="264">
                  <c:v>31.2</c:v>
                </c:pt>
                <c:pt idx="265">
                  <c:v>31.3</c:v>
                </c:pt>
                <c:pt idx="266">
                  <c:v>31.4</c:v>
                </c:pt>
                <c:pt idx="267">
                  <c:v>31.5</c:v>
                </c:pt>
                <c:pt idx="268">
                  <c:v>31.6</c:v>
                </c:pt>
                <c:pt idx="269">
                  <c:v>31.7</c:v>
                </c:pt>
                <c:pt idx="270">
                  <c:v>31.8</c:v>
                </c:pt>
                <c:pt idx="271">
                  <c:v>31.9</c:v>
                </c:pt>
                <c:pt idx="272">
                  <c:v>32</c:v>
                </c:pt>
                <c:pt idx="273">
                  <c:v>32.1</c:v>
                </c:pt>
                <c:pt idx="274">
                  <c:v>32.200000000000003</c:v>
                </c:pt>
                <c:pt idx="275">
                  <c:v>32.299999999999997</c:v>
                </c:pt>
                <c:pt idx="276">
                  <c:v>32.4</c:v>
                </c:pt>
                <c:pt idx="277">
                  <c:v>32.5</c:v>
                </c:pt>
                <c:pt idx="278">
                  <c:v>32.6</c:v>
                </c:pt>
                <c:pt idx="279">
                  <c:v>32.700000000000003</c:v>
                </c:pt>
                <c:pt idx="280">
                  <c:v>32.799999999999997</c:v>
                </c:pt>
                <c:pt idx="281">
                  <c:v>32.9</c:v>
                </c:pt>
                <c:pt idx="282">
                  <c:v>33</c:v>
                </c:pt>
                <c:pt idx="283">
                  <c:v>33.1</c:v>
                </c:pt>
                <c:pt idx="284">
                  <c:v>33.200000000000003</c:v>
                </c:pt>
                <c:pt idx="285">
                  <c:v>33.299999999999997</c:v>
                </c:pt>
                <c:pt idx="286">
                  <c:v>33.4</c:v>
                </c:pt>
                <c:pt idx="287">
                  <c:v>33.5</c:v>
                </c:pt>
                <c:pt idx="288">
                  <c:v>33.6</c:v>
                </c:pt>
                <c:pt idx="289">
                  <c:v>33.700000000000003</c:v>
                </c:pt>
                <c:pt idx="290">
                  <c:v>33.799999999999997</c:v>
                </c:pt>
                <c:pt idx="291">
                  <c:v>33.9</c:v>
                </c:pt>
                <c:pt idx="292">
                  <c:v>34</c:v>
                </c:pt>
                <c:pt idx="293">
                  <c:v>34.1</c:v>
                </c:pt>
                <c:pt idx="294">
                  <c:v>34.200000000000003</c:v>
                </c:pt>
                <c:pt idx="295">
                  <c:v>34.299999999999997</c:v>
                </c:pt>
                <c:pt idx="296">
                  <c:v>34.4</c:v>
                </c:pt>
                <c:pt idx="297">
                  <c:v>34.5</c:v>
                </c:pt>
                <c:pt idx="298">
                  <c:v>34.6</c:v>
                </c:pt>
                <c:pt idx="299">
                  <c:v>34.700000000000003</c:v>
                </c:pt>
                <c:pt idx="300">
                  <c:v>34.799999999999997</c:v>
                </c:pt>
                <c:pt idx="301">
                  <c:v>34.9</c:v>
                </c:pt>
                <c:pt idx="302">
                  <c:v>35</c:v>
                </c:pt>
                <c:pt idx="303">
                  <c:v>35.1</c:v>
                </c:pt>
                <c:pt idx="304">
                  <c:v>35.200000000000003</c:v>
                </c:pt>
                <c:pt idx="305">
                  <c:v>35.299999999999997</c:v>
                </c:pt>
                <c:pt idx="306">
                  <c:v>35.4</c:v>
                </c:pt>
                <c:pt idx="307">
                  <c:v>35.5</c:v>
                </c:pt>
                <c:pt idx="308">
                  <c:v>35.6</c:v>
                </c:pt>
                <c:pt idx="309">
                  <c:v>35.700000000000003</c:v>
                </c:pt>
                <c:pt idx="310">
                  <c:v>35.799999999999997</c:v>
                </c:pt>
                <c:pt idx="311">
                  <c:v>35.9</c:v>
                </c:pt>
                <c:pt idx="312">
                  <c:v>36</c:v>
                </c:pt>
                <c:pt idx="313">
                  <c:v>36.1</c:v>
                </c:pt>
                <c:pt idx="314">
                  <c:v>36.200000000000003</c:v>
                </c:pt>
                <c:pt idx="315">
                  <c:v>36.299999999999997</c:v>
                </c:pt>
                <c:pt idx="316">
                  <c:v>36.4</c:v>
                </c:pt>
                <c:pt idx="317">
                  <c:v>36.5</c:v>
                </c:pt>
                <c:pt idx="318">
                  <c:v>36.6</c:v>
                </c:pt>
                <c:pt idx="319">
                  <c:v>36.700000000000003</c:v>
                </c:pt>
                <c:pt idx="320">
                  <c:v>36.799999999999997</c:v>
                </c:pt>
                <c:pt idx="321">
                  <c:v>36.9</c:v>
                </c:pt>
                <c:pt idx="322">
                  <c:v>37</c:v>
                </c:pt>
                <c:pt idx="323">
                  <c:v>37.1</c:v>
                </c:pt>
                <c:pt idx="324">
                  <c:v>37.200000000000003</c:v>
                </c:pt>
                <c:pt idx="325">
                  <c:v>37.299999999999997</c:v>
                </c:pt>
                <c:pt idx="326">
                  <c:v>37.4</c:v>
                </c:pt>
                <c:pt idx="327">
                  <c:v>37.5</c:v>
                </c:pt>
                <c:pt idx="328">
                  <c:v>37.6</c:v>
                </c:pt>
                <c:pt idx="329">
                  <c:v>37.700000000000003</c:v>
                </c:pt>
                <c:pt idx="330">
                  <c:v>37.799999999999997</c:v>
                </c:pt>
                <c:pt idx="331">
                  <c:v>37.9</c:v>
                </c:pt>
                <c:pt idx="332">
                  <c:v>38</c:v>
                </c:pt>
                <c:pt idx="333">
                  <c:v>38.1</c:v>
                </c:pt>
                <c:pt idx="334">
                  <c:v>38.200000000000003</c:v>
                </c:pt>
                <c:pt idx="335">
                  <c:v>38.299999999999997</c:v>
                </c:pt>
                <c:pt idx="336">
                  <c:v>38.4</c:v>
                </c:pt>
                <c:pt idx="337">
                  <c:v>38.5</c:v>
                </c:pt>
                <c:pt idx="338">
                  <c:v>38.6</c:v>
                </c:pt>
                <c:pt idx="339">
                  <c:v>38.700000000000003</c:v>
                </c:pt>
                <c:pt idx="340">
                  <c:v>38.799999999999997</c:v>
                </c:pt>
                <c:pt idx="341">
                  <c:v>38.9</c:v>
                </c:pt>
                <c:pt idx="342">
                  <c:v>39</c:v>
                </c:pt>
                <c:pt idx="343">
                  <c:v>39.1</c:v>
                </c:pt>
                <c:pt idx="344">
                  <c:v>39.200000000000003</c:v>
                </c:pt>
                <c:pt idx="345">
                  <c:v>39.299999999999997</c:v>
                </c:pt>
                <c:pt idx="346">
                  <c:v>39.4</c:v>
                </c:pt>
                <c:pt idx="347">
                  <c:v>39.5</c:v>
                </c:pt>
                <c:pt idx="348">
                  <c:v>39.6</c:v>
                </c:pt>
                <c:pt idx="349">
                  <c:v>39.700000000000003</c:v>
                </c:pt>
                <c:pt idx="350">
                  <c:v>39.799999999999997</c:v>
                </c:pt>
                <c:pt idx="351">
                  <c:v>39.9</c:v>
                </c:pt>
                <c:pt idx="352">
                  <c:v>40</c:v>
                </c:pt>
                <c:pt idx="353">
                  <c:v>40.1</c:v>
                </c:pt>
                <c:pt idx="354">
                  <c:v>40.200000000000003</c:v>
                </c:pt>
                <c:pt idx="355">
                  <c:v>40.299999999999997</c:v>
                </c:pt>
                <c:pt idx="356">
                  <c:v>40.4</c:v>
                </c:pt>
                <c:pt idx="357">
                  <c:v>40.5</c:v>
                </c:pt>
                <c:pt idx="358">
                  <c:v>40.6</c:v>
                </c:pt>
                <c:pt idx="359">
                  <c:v>40.700000000000003</c:v>
                </c:pt>
                <c:pt idx="360">
                  <c:v>40.799999999999997</c:v>
                </c:pt>
                <c:pt idx="361">
                  <c:v>40.9</c:v>
                </c:pt>
                <c:pt idx="362">
                  <c:v>41</c:v>
                </c:pt>
                <c:pt idx="363">
                  <c:v>41.1</c:v>
                </c:pt>
                <c:pt idx="364">
                  <c:v>41.2</c:v>
                </c:pt>
                <c:pt idx="365">
                  <c:v>41.3</c:v>
                </c:pt>
                <c:pt idx="366">
                  <c:v>41.4</c:v>
                </c:pt>
                <c:pt idx="367">
                  <c:v>41.5</c:v>
                </c:pt>
                <c:pt idx="368">
                  <c:v>41.6</c:v>
                </c:pt>
                <c:pt idx="369">
                  <c:v>41.7</c:v>
                </c:pt>
                <c:pt idx="370">
                  <c:v>41.8</c:v>
                </c:pt>
                <c:pt idx="371">
                  <c:v>41.9</c:v>
                </c:pt>
                <c:pt idx="372">
                  <c:v>42</c:v>
                </c:pt>
                <c:pt idx="373">
                  <c:v>42.1</c:v>
                </c:pt>
                <c:pt idx="374">
                  <c:v>42.2</c:v>
                </c:pt>
                <c:pt idx="375">
                  <c:v>42.3</c:v>
                </c:pt>
                <c:pt idx="376">
                  <c:v>42.4</c:v>
                </c:pt>
                <c:pt idx="377">
                  <c:v>42.5</c:v>
                </c:pt>
                <c:pt idx="378">
                  <c:v>42.6</c:v>
                </c:pt>
                <c:pt idx="379">
                  <c:v>42.7</c:v>
                </c:pt>
                <c:pt idx="380">
                  <c:v>42.8</c:v>
                </c:pt>
                <c:pt idx="381">
                  <c:v>42.9</c:v>
                </c:pt>
                <c:pt idx="382">
                  <c:v>43</c:v>
                </c:pt>
                <c:pt idx="383">
                  <c:v>43.1</c:v>
                </c:pt>
                <c:pt idx="384">
                  <c:v>43.2</c:v>
                </c:pt>
                <c:pt idx="385">
                  <c:v>43.3</c:v>
                </c:pt>
                <c:pt idx="386">
                  <c:v>43.4</c:v>
                </c:pt>
                <c:pt idx="387">
                  <c:v>43.5</c:v>
                </c:pt>
                <c:pt idx="388">
                  <c:v>43.6</c:v>
                </c:pt>
                <c:pt idx="389">
                  <c:v>43.7</c:v>
                </c:pt>
                <c:pt idx="390">
                  <c:v>43.8</c:v>
                </c:pt>
                <c:pt idx="391">
                  <c:v>43.9</c:v>
                </c:pt>
                <c:pt idx="392">
                  <c:v>44</c:v>
                </c:pt>
                <c:pt idx="393">
                  <c:v>44.1</c:v>
                </c:pt>
                <c:pt idx="394">
                  <c:v>44.2</c:v>
                </c:pt>
                <c:pt idx="395">
                  <c:v>44.3</c:v>
                </c:pt>
                <c:pt idx="396">
                  <c:v>44.4</c:v>
                </c:pt>
                <c:pt idx="397">
                  <c:v>44.5</c:v>
                </c:pt>
                <c:pt idx="398">
                  <c:v>44.6</c:v>
                </c:pt>
                <c:pt idx="399">
                  <c:v>44.7</c:v>
                </c:pt>
                <c:pt idx="400">
                  <c:v>44.8</c:v>
                </c:pt>
                <c:pt idx="401">
                  <c:v>44.9</c:v>
                </c:pt>
                <c:pt idx="402">
                  <c:v>45</c:v>
                </c:pt>
                <c:pt idx="403">
                  <c:v>45.1</c:v>
                </c:pt>
                <c:pt idx="404">
                  <c:v>45.2</c:v>
                </c:pt>
                <c:pt idx="405">
                  <c:v>45.3</c:v>
                </c:pt>
                <c:pt idx="406">
                  <c:v>45.4</c:v>
                </c:pt>
                <c:pt idx="407">
                  <c:v>45.5</c:v>
                </c:pt>
                <c:pt idx="408">
                  <c:v>45.6</c:v>
                </c:pt>
                <c:pt idx="409">
                  <c:v>45.7</c:v>
                </c:pt>
                <c:pt idx="410">
                  <c:v>45.8</c:v>
                </c:pt>
                <c:pt idx="411">
                  <c:v>45.9</c:v>
                </c:pt>
                <c:pt idx="412">
                  <c:v>46</c:v>
                </c:pt>
                <c:pt idx="413">
                  <c:v>46.1</c:v>
                </c:pt>
                <c:pt idx="414">
                  <c:v>46.2</c:v>
                </c:pt>
                <c:pt idx="415">
                  <c:v>46.3</c:v>
                </c:pt>
                <c:pt idx="416">
                  <c:v>46.4</c:v>
                </c:pt>
                <c:pt idx="417">
                  <c:v>46.5</c:v>
                </c:pt>
                <c:pt idx="418">
                  <c:v>46.6</c:v>
                </c:pt>
                <c:pt idx="419">
                  <c:v>46.7</c:v>
                </c:pt>
                <c:pt idx="420">
                  <c:v>46.8</c:v>
                </c:pt>
                <c:pt idx="421">
                  <c:v>46.9</c:v>
                </c:pt>
                <c:pt idx="422">
                  <c:v>47</c:v>
                </c:pt>
                <c:pt idx="423">
                  <c:v>47.1</c:v>
                </c:pt>
                <c:pt idx="424">
                  <c:v>47.2</c:v>
                </c:pt>
                <c:pt idx="425">
                  <c:v>47.3</c:v>
                </c:pt>
                <c:pt idx="426">
                  <c:v>47.4</c:v>
                </c:pt>
                <c:pt idx="427">
                  <c:v>47.5</c:v>
                </c:pt>
                <c:pt idx="428">
                  <c:v>47.6</c:v>
                </c:pt>
                <c:pt idx="429">
                  <c:v>47.7</c:v>
                </c:pt>
                <c:pt idx="430">
                  <c:v>47.8</c:v>
                </c:pt>
                <c:pt idx="431">
                  <c:v>47.9</c:v>
                </c:pt>
                <c:pt idx="432">
                  <c:v>48</c:v>
                </c:pt>
                <c:pt idx="433">
                  <c:v>48.1</c:v>
                </c:pt>
                <c:pt idx="434">
                  <c:v>48.2</c:v>
                </c:pt>
                <c:pt idx="435">
                  <c:v>48.3</c:v>
                </c:pt>
                <c:pt idx="436">
                  <c:v>48.4</c:v>
                </c:pt>
                <c:pt idx="437">
                  <c:v>48.5</c:v>
                </c:pt>
                <c:pt idx="438">
                  <c:v>48.6</c:v>
                </c:pt>
                <c:pt idx="439">
                  <c:v>48.7</c:v>
                </c:pt>
                <c:pt idx="440">
                  <c:v>48.8</c:v>
                </c:pt>
                <c:pt idx="441">
                  <c:v>48.9</c:v>
                </c:pt>
                <c:pt idx="442">
                  <c:v>49</c:v>
                </c:pt>
                <c:pt idx="443">
                  <c:v>49.1</c:v>
                </c:pt>
                <c:pt idx="444">
                  <c:v>49.2</c:v>
                </c:pt>
                <c:pt idx="445">
                  <c:v>49.3</c:v>
                </c:pt>
                <c:pt idx="446">
                  <c:v>49.4</c:v>
                </c:pt>
                <c:pt idx="447">
                  <c:v>49.5</c:v>
                </c:pt>
                <c:pt idx="448">
                  <c:v>49.6</c:v>
                </c:pt>
                <c:pt idx="449">
                  <c:v>49.7</c:v>
                </c:pt>
                <c:pt idx="450">
                  <c:v>49.8</c:v>
                </c:pt>
                <c:pt idx="451">
                  <c:v>49.9</c:v>
                </c:pt>
                <c:pt idx="452">
                  <c:v>50</c:v>
                </c:pt>
                <c:pt idx="453">
                  <c:v>50.1</c:v>
                </c:pt>
                <c:pt idx="454">
                  <c:v>50.2</c:v>
                </c:pt>
                <c:pt idx="455">
                  <c:v>50.3</c:v>
                </c:pt>
                <c:pt idx="456">
                  <c:v>50.4</c:v>
                </c:pt>
                <c:pt idx="457">
                  <c:v>50.5</c:v>
                </c:pt>
                <c:pt idx="458">
                  <c:v>50.6</c:v>
                </c:pt>
                <c:pt idx="459">
                  <c:v>50.7</c:v>
                </c:pt>
                <c:pt idx="460">
                  <c:v>50.8</c:v>
                </c:pt>
                <c:pt idx="461">
                  <c:v>50.9</c:v>
                </c:pt>
                <c:pt idx="462">
                  <c:v>51</c:v>
                </c:pt>
                <c:pt idx="463">
                  <c:v>51.1</c:v>
                </c:pt>
                <c:pt idx="464">
                  <c:v>51.2</c:v>
                </c:pt>
                <c:pt idx="465">
                  <c:v>51.3</c:v>
                </c:pt>
                <c:pt idx="466">
                  <c:v>51.4</c:v>
                </c:pt>
                <c:pt idx="467">
                  <c:v>51.5</c:v>
                </c:pt>
                <c:pt idx="468">
                  <c:v>51.6</c:v>
                </c:pt>
                <c:pt idx="469">
                  <c:v>51.7</c:v>
                </c:pt>
                <c:pt idx="470">
                  <c:v>51.8</c:v>
                </c:pt>
                <c:pt idx="471">
                  <c:v>51.9</c:v>
                </c:pt>
                <c:pt idx="472">
                  <c:v>52</c:v>
                </c:pt>
                <c:pt idx="473">
                  <c:v>52.1</c:v>
                </c:pt>
                <c:pt idx="474">
                  <c:v>52.2</c:v>
                </c:pt>
                <c:pt idx="475">
                  <c:v>52.3</c:v>
                </c:pt>
                <c:pt idx="476">
                  <c:v>52.4</c:v>
                </c:pt>
                <c:pt idx="477">
                  <c:v>52.5</c:v>
                </c:pt>
                <c:pt idx="478">
                  <c:v>52.6</c:v>
                </c:pt>
                <c:pt idx="479">
                  <c:v>52.7</c:v>
                </c:pt>
                <c:pt idx="480">
                  <c:v>52.8</c:v>
                </c:pt>
                <c:pt idx="481">
                  <c:v>52.9</c:v>
                </c:pt>
                <c:pt idx="482">
                  <c:v>53</c:v>
                </c:pt>
                <c:pt idx="483">
                  <c:v>53.1</c:v>
                </c:pt>
                <c:pt idx="484">
                  <c:v>53.2</c:v>
                </c:pt>
                <c:pt idx="485">
                  <c:v>53.3</c:v>
                </c:pt>
                <c:pt idx="486">
                  <c:v>53.4</c:v>
                </c:pt>
                <c:pt idx="487">
                  <c:v>53.5</c:v>
                </c:pt>
                <c:pt idx="488">
                  <c:v>53.6</c:v>
                </c:pt>
                <c:pt idx="489">
                  <c:v>53.7</c:v>
                </c:pt>
                <c:pt idx="490">
                  <c:v>53.8</c:v>
                </c:pt>
                <c:pt idx="491">
                  <c:v>53.9</c:v>
                </c:pt>
                <c:pt idx="492">
                  <c:v>54</c:v>
                </c:pt>
                <c:pt idx="493">
                  <c:v>54.1</c:v>
                </c:pt>
                <c:pt idx="494">
                  <c:v>54.2</c:v>
                </c:pt>
                <c:pt idx="495">
                  <c:v>54.3</c:v>
                </c:pt>
                <c:pt idx="496">
                  <c:v>54.4</c:v>
                </c:pt>
                <c:pt idx="497">
                  <c:v>54.5</c:v>
                </c:pt>
                <c:pt idx="498">
                  <c:v>54.6</c:v>
                </c:pt>
                <c:pt idx="499">
                  <c:v>54.7</c:v>
                </c:pt>
                <c:pt idx="500">
                  <c:v>54.8</c:v>
                </c:pt>
                <c:pt idx="501">
                  <c:v>54.9</c:v>
                </c:pt>
                <c:pt idx="502">
                  <c:v>55</c:v>
                </c:pt>
                <c:pt idx="503">
                  <c:v>55.1</c:v>
                </c:pt>
                <c:pt idx="504">
                  <c:v>55.2</c:v>
                </c:pt>
                <c:pt idx="505">
                  <c:v>55.3</c:v>
                </c:pt>
                <c:pt idx="506">
                  <c:v>55.4</c:v>
                </c:pt>
                <c:pt idx="507">
                  <c:v>55.5</c:v>
                </c:pt>
                <c:pt idx="508">
                  <c:v>55.6</c:v>
                </c:pt>
                <c:pt idx="509">
                  <c:v>55.7</c:v>
                </c:pt>
                <c:pt idx="510">
                  <c:v>55.8</c:v>
                </c:pt>
                <c:pt idx="511">
                  <c:v>55.9</c:v>
                </c:pt>
                <c:pt idx="512">
                  <c:v>56</c:v>
                </c:pt>
                <c:pt idx="513">
                  <c:v>56.1</c:v>
                </c:pt>
                <c:pt idx="514">
                  <c:v>56.2</c:v>
                </c:pt>
                <c:pt idx="515">
                  <c:v>56.3</c:v>
                </c:pt>
                <c:pt idx="516">
                  <c:v>56.4</c:v>
                </c:pt>
                <c:pt idx="517">
                  <c:v>56.5</c:v>
                </c:pt>
                <c:pt idx="518">
                  <c:v>56.6</c:v>
                </c:pt>
                <c:pt idx="519">
                  <c:v>56.7</c:v>
                </c:pt>
                <c:pt idx="520">
                  <c:v>56.8</c:v>
                </c:pt>
                <c:pt idx="521">
                  <c:v>56.9</c:v>
                </c:pt>
                <c:pt idx="522">
                  <c:v>57</c:v>
                </c:pt>
                <c:pt idx="523">
                  <c:v>57.1</c:v>
                </c:pt>
                <c:pt idx="524">
                  <c:v>57.2</c:v>
                </c:pt>
                <c:pt idx="525">
                  <c:v>57.3</c:v>
                </c:pt>
                <c:pt idx="526">
                  <c:v>57.4</c:v>
                </c:pt>
                <c:pt idx="527">
                  <c:v>57.5</c:v>
                </c:pt>
                <c:pt idx="528">
                  <c:v>57.6</c:v>
                </c:pt>
                <c:pt idx="529">
                  <c:v>57.7</c:v>
                </c:pt>
                <c:pt idx="530">
                  <c:v>57.8</c:v>
                </c:pt>
                <c:pt idx="531">
                  <c:v>57.9</c:v>
                </c:pt>
                <c:pt idx="532">
                  <c:v>58</c:v>
                </c:pt>
                <c:pt idx="533">
                  <c:v>58.1</c:v>
                </c:pt>
                <c:pt idx="534">
                  <c:v>58.2</c:v>
                </c:pt>
                <c:pt idx="535">
                  <c:v>58.3</c:v>
                </c:pt>
                <c:pt idx="536">
                  <c:v>58.4</c:v>
                </c:pt>
                <c:pt idx="537">
                  <c:v>58.5</c:v>
                </c:pt>
                <c:pt idx="538">
                  <c:v>58.6</c:v>
                </c:pt>
                <c:pt idx="539">
                  <c:v>58.7</c:v>
                </c:pt>
                <c:pt idx="540">
                  <c:v>58.8</c:v>
                </c:pt>
                <c:pt idx="541">
                  <c:v>58.9</c:v>
                </c:pt>
                <c:pt idx="542">
                  <c:v>59</c:v>
                </c:pt>
                <c:pt idx="543">
                  <c:v>59.1</c:v>
                </c:pt>
                <c:pt idx="544">
                  <c:v>59.2</c:v>
                </c:pt>
                <c:pt idx="545">
                  <c:v>59.3</c:v>
                </c:pt>
                <c:pt idx="546">
                  <c:v>59.4</c:v>
                </c:pt>
                <c:pt idx="547">
                  <c:v>59.5</c:v>
                </c:pt>
                <c:pt idx="548">
                  <c:v>59.6</c:v>
                </c:pt>
                <c:pt idx="549">
                  <c:v>59.7</c:v>
                </c:pt>
                <c:pt idx="550">
                  <c:v>59.8</c:v>
                </c:pt>
                <c:pt idx="551">
                  <c:v>59.9</c:v>
                </c:pt>
                <c:pt idx="552">
                  <c:v>60</c:v>
                </c:pt>
                <c:pt idx="553">
                  <c:v>60.1</c:v>
                </c:pt>
                <c:pt idx="554">
                  <c:v>60.2</c:v>
                </c:pt>
                <c:pt idx="555">
                  <c:v>60.3</c:v>
                </c:pt>
                <c:pt idx="556">
                  <c:v>60.4</c:v>
                </c:pt>
                <c:pt idx="557">
                  <c:v>60.5</c:v>
                </c:pt>
                <c:pt idx="558">
                  <c:v>60.6</c:v>
                </c:pt>
                <c:pt idx="559">
                  <c:v>60.7</c:v>
                </c:pt>
                <c:pt idx="560">
                  <c:v>60.8</c:v>
                </c:pt>
                <c:pt idx="561">
                  <c:v>60.9</c:v>
                </c:pt>
                <c:pt idx="562">
                  <c:v>61</c:v>
                </c:pt>
                <c:pt idx="563">
                  <c:v>61.1</c:v>
                </c:pt>
                <c:pt idx="564">
                  <c:v>61.2</c:v>
                </c:pt>
                <c:pt idx="565">
                  <c:v>61.3</c:v>
                </c:pt>
                <c:pt idx="566">
                  <c:v>61.4</c:v>
                </c:pt>
                <c:pt idx="567">
                  <c:v>61.5</c:v>
                </c:pt>
                <c:pt idx="568">
                  <c:v>61.6</c:v>
                </c:pt>
                <c:pt idx="569">
                  <c:v>61.7</c:v>
                </c:pt>
                <c:pt idx="570">
                  <c:v>61.8</c:v>
                </c:pt>
                <c:pt idx="571">
                  <c:v>61.9</c:v>
                </c:pt>
                <c:pt idx="572">
                  <c:v>62</c:v>
                </c:pt>
                <c:pt idx="573">
                  <c:v>62.1</c:v>
                </c:pt>
                <c:pt idx="574">
                  <c:v>62.2</c:v>
                </c:pt>
                <c:pt idx="575">
                  <c:v>62.3</c:v>
                </c:pt>
                <c:pt idx="576">
                  <c:v>62.4</c:v>
                </c:pt>
                <c:pt idx="577">
                  <c:v>62.5</c:v>
                </c:pt>
                <c:pt idx="578">
                  <c:v>62.6</c:v>
                </c:pt>
                <c:pt idx="579">
                  <c:v>62.7</c:v>
                </c:pt>
                <c:pt idx="580">
                  <c:v>62.8</c:v>
                </c:pt>
                <c:pt idx="581">
                  <c:v>62.9</c:v>
                </c:pt>
                <c:pt idx="582">
                  <c:v>63</c:v>
                </c:pt>
                <c:pt idx="583">
                  <c:v>63.1</c:v>
                </c:pt>
                <c:pt idx="584">
                  <c:v>63.2</c:v>
                </c:pt>
                <c:pt idx="585">
                  <c:v>63.3</c:v>
                </c:pt>
                <c:pt idx="586">
                  <c:v>63.4</c:v>
                </c:pt>
                <c:pt idx="587">
                  <c:v>63.5</c:v>
                </c:pt>
                <c:pt idx="588">
                  <c:v>63.6</c:v>
                </c:pt>
                <c:pt idx="589">
                  <c:v>63.7</c:v>
                </c:pt>
                <c:pt idx="590">
                  <c:v>63.8</c:v>
                </c:pt>
                <c:pt idx="591">
                  <c:v>63.9</c:v>
                </c:pt>
                <c:pt idx="592">
                  <c:v>64</c:v>
                </c:pt>
                <c:pt idx="593">
                  <c:v>64.099999999999994</c:v>
                </c:pt>
                <c:pt idx="594">
                  <c:v>64.2</c:v>
                </c:pt>
                <c:pt idx="595">
                  <c:v>64.3</c:v>
                </c:pt>
                <c:pt idx="596">
                  <c:v>64.400000000000006</c:v>
                </c:pt>
                <c:pt idx="597">
                  <c:v>64.5</c:v>
                </c:pt>
                <c:pt idx="598">
                  <c:v>64.599999999999994</c:v>
                </c:pt>
                <c:pt idx="599">
                  <c:v>64.7</c:v>
                </c:pt>
                <c:pt idx="600">
                  <c:v>64.8</c:v>
                </c:pt>
                <c:pt idx="601">
                  <c:v>64.900000000000006</c:v>
                </c:pt>
                <c:pt idx="602">
                  <c:v>65</c:v>
                </c:pt>
                <c:pt idx="603">
                  <c:v>65.099999999999994</c:v>
                </c:pt>
                <c:pt idx="604">
                  <c:v>65.2</c:v>
                </c:pt>
                <c:pt idx="605">
                  <c:v>65.3</c:v>
                </c:pt>
                <c:pt idx="606">
                  <c:v>65.400000000000006</c:v>
                </c:pt>
                <c:pt idx="607">
                  <c:v>65.5</c:v>
                </c:pt>
                <c:pt idx="608">
                  <c:v>65.599999999999994</c:v>
                </c:pt>
                <c:pt idx="609">
                  <c:v>65.7</c:v>
                </c:pt>
                <c:pt idx="610">
                  <c:v>65.8</c:v>
                </c:pt>
                <c:pt idx="611">
                  <c:v>65.900000000000006</c:v>
                </c:pt>
                <c:pt idx="612">
                  <c:v>66</c:v>
                </c:pt>
                <c:pt idx="613">
                  <c:v>66.099999999999994</c:v>
                </c:pt>
                <c:pt idx="614">
                  <c:v>66.2</c:v>
                </c:pt>
                <c:pt idx="615">
                  <c:v>66.3</c:v>
                </c:pt>
                <c:pt idx="616">
                  <c:v>66.400000000000006</c:v>
                </c:pt>
                <c:pt idx="617">
                  <c:v>66.5</c:v>
                </c:pt>
                <c:pt idx="618">
                  <c:v>66.599999999999994</c:v>
                </c:pt>
                <c:pt idx="619">
                  <c:v>66.7</c:v>
                </c:pt>
                <c:pt idx="620">
                  <c:v>66.8</c:v>
                </c:pt>
                <c:pt idx="621">
                  <c:v>66.900000000000006</c:v>
                </c:pt>
                <c:pt idx="622">
                  <c:v>67</c:v>
                </c:pt>
                <c:pt idx="623">
                  <c:v>67.099999999999994</c:v>
                </c:pt>
                <c:pt idx="624">
                  <c:v>67.2</c:v>
                </c:pt>
                <c:pt idx="625">
                  <c:v>67.3</c:v>
                </c:pt>
                <c:pt idx="626">
                  <c:v>67.400000000000006</c:v>
                </c:pt>
                <c:pt idx="627">
                  <c:v>67.5</c:v>
                </c:pt>
                <c:pt idx="628">
                  <c:v>67.599999999999994</c:v>
                </c:pt>
                <c:pt idx="629">
                  <c:v>67.7</c:v>
                </c:pt>
                <c:pt idx="630">
                  <c:v>67.8</c:v>
                </c:pt>
                <c:pt idx="631">
                  <c:v>67.900000000000006</c:v>
                </c:pt>
                <c:pt idx="632">
                  <c:v>68</c:v>
                </c:pt>
                <c:pt idx="633">
                  <c:v>68.099999999999994</c:v>
                </c:pt>
                <c:pt idx="634">
                  <c:v>68.2</c:v>
                </c:pt>
                <c:pt idx="635">
                  <c:v>68.3</c:v>
                </c:pt>
                <c:pt idx="636">
                  <c:v>68.400000000000006</c:v>
                </c:pt>
                <c:pt idx="637">
                  <c:v>68.5</c:v>
                </c:pt>
                <c:pt idx="638">
                  <c:v>68.599999999999994</c:v>
                </c:pt>
                <c:pt idx="639">
                  <c:v>68.7</c:v>
                </c:pt>
                <c:pt idx="640">
                  <c:v>68.8</c:v>
                </c:pt>
                <c:pt idx="641">
                  <c:v>68.900000000000006</c:v>
                </c:pt>
                <c:pt idx="642">
                  <c:v>69</c:v>
                </c:pt>
                <c:pt idx="643">
                  <c:v>69.099999999999994</c:v>
                </c:pt>
                <c:pt idx="644">
                  <c:v>69.2</c:v>
                </c:pt>
                <c:pt idx="645">
                  <c:v>69.3</c:v>
                </c:pt>
                <c:pt idx="646">
                  <c:v>69.400000000000006</c:v>
                </c:pt>
                <c:pt idx="647">
                  <c:v>69.5</c:v>
                </c:pt>
                <c:pt idx="648">
                  <c:v>69.599999999999994</c:v>
                </c:pt>
                <c:pt idx="649">
                  <c:v>69.7</c:v>
                </c:pt>
                <c:pt idx="650">
                  <c:v>69.8</c:v>
                </c:pt>
                <c:pt idx="651">
                  <c:v>69.900000000000006</c:v>
                </c:pt>
                <c:pt idx="652">
                  <c:v>70</c:v>
                </c:pt>
                <c:pt idx="653">
                  <c:v>70.099999999999994</c:v>
                </c:pt>
                <c:pt idx="654">
                  <c:v>70.2</c:v>
                </c:pt>
                <c:pt idx="655">
                  <c:v>70.3</c:v>
                </c:pt>
                <c:pt idx="656">
                  <c:v>70.400000000000006</c:v>
                </c:pt>
                <c:pt idx="657">
                  <c:v>70.5</c:v>
                </c:pt>
                <c:pt idx="658">
                  <c:v>70.599999999999994</c:v>
                </c:pt>
                <c:pt idx="659">
                  <c:v>70.7</c:v>
                </c:pt>
                <c:pt idx="660">
                  <c:v>70.8</c:v>
                </c:pt>
                <c:pt idx="661">
                  <c:v>70.900000000000006</c:v>
                </c:pt>
                <c:pt idx="662">
                  <c:v>71</c:v>
                </c:pt>
                <c:pt idx="663">
                  <c:v>71.099999999999994</c:v>
                </c:pt>
                <c:pt idx="664">
                  <c:v>71.2</c:v>
                </c:pt>
                <c:pt idx="665">
                  <c:v>71.3</c:v>
                </c:pt>
                <c:pt idx="666">
                  <c:v>71.400000000000006</c:v>
                </c:pt>
                <c:pt idx="667">
                  <c:v>71.5</c:v>
                </c:pt>
                <c:pt idx="668">
                  <c:v>71.599999999999994</c:v>
                </c:pt>
                <c:pt idx="669">
                  <c:v>71.7</c:v>
                </c:pt>
                <c:pt idx="670">
                  <c:v>71.8</c:v>
                </c:pt>
                <c:pt idx="671">
                  <c:v>71.900000000000006</c:v>
                </c:pt>
                <c:pt idx="672">
                  <c:v>72</c:v>
                </c:pt>
                <c:pt idx="673">
                  <c:v>72.099999999999994</c:v>
                </c:pt>
                <c:pt idx="674">
                  <c:v>72.2</c:v>
                </c:pt>
                <c:pt idx="675">
                  <c:v>72.3</c:v>
                </c:pt>
                <c:pt idx="676">
                  <c:v>72.400000000000006</c:v>
                </c:pt>
                <c:pt idx="677">
                  <c:v>72.5</c:v>
                </c:pt>
                <c:pt idx="678">
                  <c:v>72.599999999999994</c:v>
                </c:pt>
                <c:pt idx="679">
                  <c:v>72.7</c:v>
                </c:pt>
                <c:pt idx="680">
                  <c:v>72.8</c:v>
                </c:pt>
                <c:pt idx="681">
                  <c:v>72.900000000000006</c:v>
                </c:pt>
                <c:pt idx="682">
                  <c:v>73</c:v>
                </c:pt>
                <c:pt idx="683">
                  <c:v>73.099999999999994</c:v>
                </c:pt>
                <c:pt idx="684">
                  <c:v>73.2</c:v>
                </c:pt>
                <c:pt idx="685">
                  <c:v>73.3</c:v>
                </c:pt>
                <c:pt idx="686">
                  <c:v>73.400000000000006</c:v>
                </c:pt>
                <c:pt idx="687">
                  <c:v>73.5</c:v>
                </c:pt>
                <c:pt idx="688">
                  <c:v>73.599999999999994</c:v>
                </c:pt>
                <c:pt idx="689">
                  <c:v>73.7</c:v>
                </c:pt>
                <c:pt idx="690">
                  <c:v>73.8</c:v>
                </c:pt>
                <c:pt idx="691">
                  <c:v>73.900000000000006</c:v>
                </c:pt>
                <c:pt idx="692">
                  <c:v>74</c:v>
                </c:pt>
                <c:pt idx="693">
                  <c:v>74.099999999999994</c:v>
                </c:pt>
                <c:pt idx="694">
                  <c:v>74.2</c:v>
                </c:pt>
                <c:pt idx="695">
                  <c:v>74.3</c:v>
                </c:pt>
                <c:pt idx="696">
                  <c:v>74.400000000000006</c:v>
                </c:pt>
                <c:pt idx="697">
                  <c:v>74.5</c:v>
                </c:pt>
                <c:pt idx="698">
                  <c:v>74.599999999999994</c:v>
                </c:pt>
                <c:pt idx="699">
                  <c:v>74.7</c:v>
                </c:pt>
                <c:pt idx="700">
                  <c:v>74.8</c:v>
                </c:pt>
                <c:pt idx="701">
                  <c:v>74.900000000000006</c:v>
                </c:pt>
                <c:pt idx="702">
                  <c:v>75</c:v>
                </c:pt>
                <c:pt idx="703">
                  <c:v>75.099999999999994</c:v>
                </c:pt>
                <c:pt idx="704">
                  <c:v>75.2</c:v>
                </c:pt>
                <c:pt idx="705">
                  <c:v>75.3</c:v>
                </c:pt>
                <c:pt idx="706">
                  <c:v>75.400000000000006</c:v>
                </c:pt>
                <c:pt idx="707">
                  <c:v>75.5</c:v>
                </c:pt>
                <c:pt idx="708">
                  <c:v>75.599999999999994</c:v>
                </c:pt>
                <c:pt idx="709">
                  <c:v>75.7</c:v>
                </c:pt>
                <c:pt idx="710">
                  <c:v>75.8</c:v>
                </c:pt>
                <c:pt idx="711">
                  <c:v>75.900000000000006</c:v>
                </c:pt>
                <c:pt idx="712">
                  <c:v>76</c:v>
                </c:pt>
                <c:pt idx="713">
                  <c:v>76.099999999999994</c:v>
                </c:pt>
                <c:pt idx="714">
                  <c:v>76.2</c:v>
                </c:pt>
                <c:pt idx="715">
                  <c:v>76.3</c:v>
                </c:pt>
                <c:pt idx="716">
                  <c:v>76.400000000000006</c:v>
                </c:pt>
                <c:pt idx="717">
                  <c:v>76.5</c:v>
                </c:pt>
                <c:pt idx="718">
                  <c:v>76.599999999999994</c:v>
                </c:pt>
                <c:pt idx="719">
                  <c:v>76.7</c:v>
                </c:pt>
                <c:pt idx="720">
                  <c:v>76.8</c:v>
                </c:pt>
                <c:pt idx="721">
                  <c:v>76.900000000000006</c:v>
                </c:pt>
                <c:pt idx="722">
                  <c:v>77</c:v>
                </c:pt>
                <c:pt idx="723">
                  <c:v>77.099999999999994</c:v>
                </c:pt>
                <c:pt idx="724">
                  <c:v>77.2</c:v>
                </c:pt>
                <c:pt idx="725">
                  <c:v>77.3</c:v>
                </c:pt>
                <c:pt idx="726">
                  <c:v>77.400000000000006</c:v>
                </c:pt>
                <c:pt idx="727">
                  <c:v>77.5</c:v>
                </c:pt>
                <c:pt idx="728">
                  <c:v>77.599999999999994</c:v>
                </c:pt>
                <c:pt idx="729">
                  <c:v>77.7</c:v>
                </c:pt>
                <c:pt idx="730">
                  <c:v>77.8</c:v>
                </c:pt>
                <c:pt idx="731">
                  <c:v>77.900000000000006</c:v>
                </c:pt>
                <c:pt idx="732">
                  <c:v>78</c:v>
                </c:pt>
                <c:pt idx="733">
                  <c:v>78.099999999999994</c:v>
                </c:pt>
                <c:pt idx="734">
                  <c:v>78.2</c:v>
                </c:pt>
                <c:pt idx="735">
                  <c:v>78.3</c:v>
                </c:pt>
                <c:pt idx="736">
                  <c:v>78.400000000000006</c:v>
                </c:pt>
                <c:pt idx="737">
                  <c:v>78.5</c:v>
                </c:pt>
                <c:pt idx="738">
                  <c:v>78.599999999999994</c:v>
                </c:pt>
                <c:pt idx="739">
                  <c:v>78.7</c:v>
                </c:pt>
                <c:pt idx="740">
                  <c:v>78.8</c:v>
                </c:pt>
                <c:pt idx="741">
                  <c:v>78.900000000000006</c:v>
                </c:pt>
                <c:pt idx="742">
                  <c:v>79</c:v>
                </c:pt>
                <c:pt idx="743">
                  <c:v>79.099999999999994</c:v>
                </c:pt>
                <c:pt idx="744">
                  <c:v>79.2</c:v>
                </c:pt>
                <c:pt idx="745">
                  <c:v>79.3</c:v>
                </c:pt>
                <c:pt idx="746">
                  <c:v>79.400000000000006</c:v>
                </c:pt>
                <c:pt idx="747">
                  <c:v>79.5</c:v>
                </c:pt>
                <c:pt idx="748">
                  <c:v>79.599999999999994</c:v>
                </c:pt>
                <c:pt idx="749">
                  <c:v>79.7</c:v>
                </c:pt>
                <c:pt idx="750">
                  <c:v>79.8</c:v>
                </c:pt>
                <c:pt idx="751">
                  <c:v>79.900000000000006</c:v>
                </c:pt>
                <c:pt idx="752">
                  <c:v>80</c:v>
                </c:pt>
                <c:pt idx="753">
                  <c:v>80.099999999999994</c:v>
                </c:pt>
                <c:pt idx="754">
                  <c:v>80.2</c:v>
                </c:pt>
                <c:pt idx="755">
                  <c:v>80.3</c:v>
                </c:pt>
                <c:pt idx="756">
                  <c:v>80.400000000000006</c:v>
                </c:pt>
                <c:pt idx="757">
                  <c:v>80.5</c:v>
                </c:pt>
                <c:pt idx="758">
                  <c:v>80.599999999999994</c:v>
                </c:pt>
                <c:pt idx="759">
                  <c:v>80.7</c:v>
                </c:pt>
                <c:pt idx="760">
                  <c:v>80.8</c:v>
                </c:pt>
                <c:pt idx="761">
                  <c:v>80.900000000000006</c:v>
                </c:pt>
                <c:pt idx="762">
                  <c:v>81</c:v>
                </c:pt>
                <c:pt idx="763">
                  <c:v>81.099999999999994</c:v>
                </c:pt>
                <c:pt idx="764">
                  <c:v>81.2</c:v>
                </c:pt>
                <c:pt idx="765">
                  <c:v>81.3</c:v>
                </c:pt>
                <c:pt idx="766">
                  <c:v>81.400000000000006</c:v>
                </c:pt>
                <c:pt idx="767">
                  <c:v>81.5</c:v>
                </c:pt>
                <c:pt idx="768">
                  <c:v>81.599999999999994</c:v>
                </c:pt>
                <c:pt idx="769">
                  <c:v>81.7</c:v>
                </c:pt>
                <c:pt idx="770">
                  <c:v>81.8</c:v>
                </c:pt>
                <c:pt idx="771">
                  <c:v>81.900000000000006</c:v>
                </c:pt>
                <c:pt idx="772">
                  <c:v>82</c:v>
                </c:pt>
                <c:pt idx="773">
                  <c:v>82.1</c:v>
                </c:pt>
                <c:pt idx="774">
                  <c:v>82.2</c:v>
                </c:pt>
                <c:pt idx="775">
                  <c:v>82.3</c:v>
                </c:pt>
                <c:pt idx="776">
                  <c:v>82.4</c:v>
                </c:pt>
                <c:pt idx="777">
                  <c:v>82.5</c:v>
                </c:pt>
                <c:pt idx="778">
                  <c:v>82.6</c:v>
                </c:pt>
                <c:pt idx="779">
                  <c:v>82.7</c:v>
                </c:pt>
                <c:pt idx="780">
                  <c:v>82.8</c:v>
                </c:pt>
                <c:pt idx="781">
                  <c:v>82.9</c:v>
                </c:pt>
                <c:pt idx="782">
                  <c:v>83</c:v>
                </c:pt>
                <c:pt idx="783">
                  <c:v>83.1</c:v>
                </c:pt>
                <c:pt idx="784">
                  <c:v>83.2</c:v>
                </c:pt>
                <c:pt idx="785">
                  <c:v>83.3</c:v>
                </c:pt>
                <c:pt idx="786">
                  <c:v>83.4</c:v>
                </c:pt>
                <c:pt idx="787">
                  <c:v>83.5</c:v>
                </c:pt>
                <c:pt idx="788">
                  <c:v>83.6</c:v>
                </c:pt>
                <c:pt idx="789">
                  <c:v>83.7</c:v>
                </c:pt>
                <c:pt idx="790">
                  <c:v>83.8</c:v>
                </c:pt>
                <c:pt idx="791">
                  <c:v>83.9</c:v>
                </c:pt>
                <c:pt idx="792">
                  <c:v>84</c:v>
                </c:pt>
                <c:pt idx="793">
                  <c:v>84.1</c:v>
                </c:pt>
                <c:pt idx="794">
                  <c:v>84.2</c:v>
                </c:pt>
                <c:pt idx="795">
                  <c:v>84.3</c:v>
                </c:pt>
                <c:pt idx="796">
                  <c:v>84.4</c:v>
                </c:pt>
                <c:pt idx="797">
                  <c:v>84.5</c:v>
                </c:pt>
                <c:pt idx="798">
                  <c:v>84.6</c:v>
                </c:pt>
                <c:pt idx="799">
                  <c:v>84.7</c:v>
                </c:pt>
                <c:pt idx="800">
                  <c:v>84.8</c:v>
                </c:pt>
                <c:pt idx="801">
                  <c:v>84.9</c:v>
                </c:pt>
                <c:pt idx="802">
                  <c:v>85</c:v>
                </c:pt>
                <c:pt idx="803">
                  <c:v>85.1</c:v>
                </c:pt>
                <c:pt idx="804">
                  <c:v>85.2</c:v>
                </c:pt>
                <c:pt idx="805">
                  <c:v>85.3</c:v>
                </c:pt>
                <c:pt idx="806">
                  <c:v>85.4</c:v>
                </c:pt>
                <c:pt idx="807">
                  <c:v>85.5</c:v>
                </c:pt>
                <c:pt idx="808">
                  <c:v>85.6</c:v>
                </c:pt>
                <c:pt idx="809">
                  <c:v>85.7</c:v>
                </c:pt>
                <c:pt idx="810">
                  <c:v>85.8</c:v>
                </c:pt>
                <c:pt idx="811">
                  <c:v>85.9</c:v>
                </c:pt>
                <c:pt idx="812">
                  <c:v>86</c:v>
                </c:pt>
                <c:pt idx="813">
                  <c:v>86.1</c:v>
                </c:pt>
                <c:pt idx="814">
                  <c:v>86.2</c:v>
                </c:pt>
                <c:pt idx="815">
                  <c:v>86.3</c:v>
                </c:pt>
                <c:pt idx="816">
                  <c:v>86.4</c:v>
                </c:pt>
                <c:pt idx="817">
                  <c:v>86.5</c:v>
                </c:pt>
                <c:pt idx="818">
                  <c:v>86.6</c:v>
                </c:pt>
                <c:pt idx="819">
                  <c:v>86.7</c:v>
                </c:pt>
                <c:pt idx="820">
                  <c:v>86.8</c:v>
                </c:pt>
                <c:pt idx="821">
                  <c:v>86.9</c:v>
                </c:pt>
                <c:pt idx="822">
                  <c:v>87</c:v>
                </c:pt>
                <c:pt idx="823">
                  <c:v>87.1</c:v>
                </c:pt>
                <c:pt idx="824">
                  <c:v>87.2</c:v>
                </c:pt>
                <c:pt idx="825">
                  <c:v>87.3</c:v>
                </c:pt>
                <c:pt idx="826">
                  <c:v>87.4</c:v>
                </c:pt>
                <c:pt idx="827">
                  <c:v>87.5</c:v>
                </c:pt>
                <c:pt idx="828">
                  <c:v>87.6</c:v>
                </c:pt>
                <c:pt idx="829">
                  <c:v>87.7</c:v>
                </c:pt>
                <c:pt idx="830">
                  <c:v>87.8</c:v>
                </c:pt>
                <c:pt idx="831">
                  <c:v>87.9</c:v>
                </c:pt>
                <c:pt idx="832">
                  <c:v>88</c:v>
                </c:pt>
                <c:pt idx="833">
                  <c:v>88.1</c:v>
                </c:pt>
                <c:pt idx="834">
                  <c:v>88.2</c:v>
                </c:pt>
                <c:pt idx="835">
                  <c:v>88.3</c:v>
                </c:pt>
                <c:pt idx="836">
                  <c:v>88.4</c:v>
                </c:pt>
                <c:pt idx="837">
                  <c:v>88.5</c:v>
                </c:pt>
                <c:pt idx="838">
                  <c:v>88.6</c:v>
                </c:pt>
                <c:pt idx="839">
                  <c:v>88.7</c:v>
                </c:pt>
                <c:pt idx="840">
                  <c:v>88.8</c:v>
                </c:pt>
                <c:pt idx="841">
                  <c:v>88.9</c:v>
                </c:pt>
                <c:pt idx="842">
                  <c:v>89</c:v>
                </c:pt>
                <c:pt idx="843">
                  <c:v>89.1</c:v>
                </c:pt>
                <c:pt idx="844">
                  <c:v>89.2</c:v>
                </c:pt>
                <c:pt idx="845">
                  <c:v>89.3</c:v>
                </c:pt>
                <c:pt idx="846">
                  <c:v>89.4</c:v>
                </c:pt>
                <c:pt idx="847">
                  <c:v>89.5</c:v>
                </c:pt>
                <c:pt idx="848">
                  <c:v>89.6</c:v>
                </c:pt>
                <c:pt idx="849">
                  <c:v>89.7</c:v>
                </c:pt>
                <c:pt idx="850">
                  <c:v>89.8</c:v>
                </c:pt>
                <c:pt idx="851">
                  <c:v>89.9</c:v>
                </c:pt>
                <c:pt idx="852">
                  <c:v>90</c:v>
                </c:pt>
                <c:pt idx="853">
                  <c:v>90.1</c:v>
                </c:pt>
                <c:pt idx="854">
                  <c:v>90.2</c:v>
                </c:pt>
                <c:pt idx="855">
                  <c:v>90.3</c:v>
                </c:pt>
                <c:pt idx="856">
                  <c:v>90.4</c:v>
                </c:pt>
                <c:pt idx="857">
                  <c:v>90.5</c:v>
                </c:pt>
                <c:pt idx="858">
                  <c:v>90.6</c:v>
                </c:pt>
                <c:pt idx="859">
                  <c:v>90.7</c:v>
                </c:pt>
                <c:pt idx="860">
                  <c:v>90.8</c:v>
                </c:pt>
                <c:pt idx="861">
                  <c:v>90.9</c:v>
                </c:pt>
                <c:pt idx="862">
                  <c:v>91</c:v>
                </c:pt>
                <c:pt idx="863">
                  <c:v>91.1</c:v>
                </c:pt>
                <c:pt idx="864">
                  <c:v>91.2</c:v>
                </c:pt>
                <c:pt idx="865">
                  <c:v>91.3</c:v>
                </c:pt>
                <c:pt idx="866">
                  <c:v>91.4</c:v>
                </c:pt>
                <c:pt idx="867">
                  <c:v>91.5</c:v>
                </c:pt>
                <c:pt idx="868">
                  <c:v>91.6</c:v>
                </c:pt>
                <c:pt idx="869">
                  <c:v>91.7</c:v>
                </c:pt>
                <c:pt idx="870">
                  <c:v>91.8</c:v>
                </c:pt>
                <c:pt idx="871">
                  <c:v>91.9</c:v>
                </c:pt>
                <c:pt idx="872">
                  <c:v>92</c:v>
                </c:pt>
                <c:pt idx="873">
                  <c:v>92.1</c:v>
                </c:pt>
                <c:pt idx="874">
                  <c:v>92.2</c:v>
                </c:pt>
                <c:pt idx="875">
                  <c:v>92.3</c:v>
                </c:pt>
                <c:pt idx="876">
                  <c:v>92.4</c:v>
                </c:pt>
                <c:pt idx="877">
                  <c:v>92.5</c:v>
                </c:pt>
                <c:pt idx="878">
                  <c:v>92.6</c:v>
                </c:pt>
                <c:pt idx="879">
                  <c:v>92.7</c:v>
                </c:pt>
                <c:pt idx="880">
                  <c:v>92.8</c:v>
                </c:pt>
                <c:pt idx="881">
                  <c:v>92.9</c:v>
                </c:pt>
                <c:pt idx="882">
                  <c:v>93</c:v>
                </c:pt>
                <c:pt idx="883">
                  <c:v>93.1</c:v>
                </c:pt>
                <c:pt idx="884">
                  <c:v>93.2</c:v>
                </c:pt>
                <c:pt idx="885">
                  <c:v>93.3</c:v>
                </c:pt>
                <c:pt idx="886">
                  <c:v>93.4</c:v>
                </c:pt>
                <c:pt idx="887">
                  <c:v>93.5</c:v>
                </c:pt>
                <c:pt idx="888">
                  <c:v>93.6</c:v>
                </c:pt>
                <c:pt idx="889">
                  <c:v>93.7</c:v>
                </c:pt>
                <c:pt idx="890">
                  <c:v>93.8</c:v>
                </c:pt>
                <c:pt idx="891">
                  <c:v>93.9</c:v>
                </c:pt>
                <c:pt idx="892">
                  <c:v>94</c:v>
                </c:pt>
                <c:pt idx="893">
                  <c:v>94.1</c:v>
                </c:pt>
                <c:pt idx="894">
                  <c:v>94.2</c:v>
                </c:pt>
                <c:pt idx="895">
                  <c:v>94.3</c:v>
                </c:pt>
                <c:pt idx="896">
                  <c:v>94.4</c:v>
                </c:pt>
                <c:pt idx="897">
                  <c:v>94.5</c:v>
                </c:pt>
                <c:pt idx="898">
                  <c:v>94.6</c:v>
                </c:pt>
                <c:pt idx="899">
                  <c:v>94.7</c:v>
                </c:pt>
                <c:pt idx="900">
                  <c:v>94.8</c:v>
                </c:pt>
                <c:pt idx="901">
                  <c:v>94.9</c:v>
                </c:pt>
                <c:pt idx="902">
                  <c:v>95</c:v>
                </c:pt>
                <c:pt idx="903">
                  <c:v>95.1</c:v>
                </c:pt>
                <c:pt idx="904">
                  <c:v>95.2</c:v>
                </c:pt>
                <c:pt idx="905">
                  <c:v>95.3</c:v>
                </c:pt>
                <c:pt idx="906">
                  <c:v>95.4</c:v>
                </c:pt>
                <c:pt idx="907">
                  <c:v>95.5</c:v>
                </c:pt>
                <c:pt idx="908">
                  <c:v>95.6</c:v>
                </c:pt>
                <c:pt idx="909">
                  <c:v>95.7</c:v>
                </c:pt>
                <c:pt idx="910">
                  <c:v>95.8</c:v>
                </c:pt>
                <c:pt idx="911">
                  <c:v>95.9</c:v>
                </c:pt>
                <c:pt idx="912">
                  <c:v>96</c:v>
                </c:pt>
                <c:pt idx="913">
                  <c:v>96.1</c:v>
                </c:pt>
                <c:pt idx="914">
                  <c:v>96.2</c:v>
                </c:pt>
                <c:pt idx="915">
                  <c:v>96.3</c:v>
                </c:pt>
                <c:pt idx="916">
                  <c:v>96.4</c:v>
                </c:pt>
                <c:pt idx="917">
                  <c:v>96.5</c:v>
                </c:pt>
                <c:pt idx="918">
                  <c:v>96.6</c:v>
                </c:pt>
                <c:pt idx="919">
                  <c:v>96.7</c:v>
                </c:pt>
                <c:pt idx="920">
                  <c:v>96.8</c:v>
                </c:pt>
                <c:pt idx="921">
                  <c:v>96.9</c:v>
                </c:pt>
                <c:pt idx="922">
                  <c:v>97</c:v>
                </c:pt>
                <c:pt idx="923">
                  <c:v>97.1</c:v>
                </c:pt>
                <c:pt idx="924">
                  <c:v>97.2</c:v>
                </c:pt>
                <c:pt idx="925">
                  <c:v>97.3</c:v>
                </c:pt>
                <c:pt idx="926">
                  <c:v>97.4</c:v>
                </c:pt>
                <c:pt idx="927">
                  <c:v>97.5</c:v>
                </c:pt>
                <c:pt idx="928">
                  <c:v>97.6</c:v>
                </c:pt>
                <c:pt idx="929">
                  <c:v>97.7</c:v>
                </c:pt>
                <c:pt idx="930">
                  <c:v>97.8</c:v>
                </c:pt>
                <c:pt idx="931">
                  <c:v>97.9</c:v>
                </c:pt>
                <c:pt idx="932">
                  <c:v>98</c:v>
                </c:pt>
                <c:pt idx="933">
                  <c:v>98.1</c:v>
                </c:pt>
                <c:pt idx="934">
                  <c:v>98.2</c:v>
                </c:pt>
                <c:pt idx="935">
                  <c:v>98.3</c:v>
                </c:pt>
                <c:pt idx="936">
                  <c:v>98.4</c:v>
                </c:pt>
                <c:pt idx="937">
                  <c:v>98.5</c:v>
                </c:pt>
                <c:pt idx="938">
                  <c:v>98.6</c:v>
                </c:pt>
                <c:pt idx="939">
                  <c:v>98.7</c:v>
                </c:pt>
                <c:pt idx="940">
                  <c:v>98.8</c:v>
                </c:pt>
                <c:pt idx="941">
                  <c:v>98.9</c:v>
                </c:pt>
                <c:pt idx="942">
                  <c:v>99</c:v>
                </c:pt>
                <c:pt idx="943">
                  <c:v>99.1</c:v>
                </c:pt>
                <c:pt idx="944">
                  <c:v>99.2</c:v>
                </c:pt>
                <c:pt idx="945">
                  <c:v>99.3</c:v>
                </c:pt>
                <c:pt idx="946">
                  <c:v>99.4</c:v>
                </c:pt>
                <c:pt idx="947">
                  <c:v>99.5</c:v>
                </c:pt>
                <c:pt idx="948">
                  <c:v>99.6</c:v>
                </c:pt>
                <c:pt idx="949">
                  <c:v>99.7</c:v>
                </c:pt>
                <c:pt idx="950">
                  <c:v>99.8</c:v>
                </c:pt>
                <c:pt idx="951">
                  <c:v>99.9</c:v>
                </c:pt>
                <c:pt idx="952">
                  <c:v>100</c:v>
                </c:pt>
                <c:pt idx="953">
                  <c:v>100.1</c:v>
                </c:pt>
                <c:pt idx="954">
                  <c:v>100.2</c:v>
                </c:pt>
                <c:pt idx="955">
                  <c:v>100.3</c:v>
                </c:pt>
                <c:pt idx="956">
                  <c:v>100.4</c:v>
                </c:pt>
                <c:pt idx="957">
                  <c:v>100.5</c:v>
                </c:pt>
                <c:pt idx="958">
                  <c:v>100.6</c:v>
                </c:pt>
                <c:pt idx="959">
                  <c:v>100.7</c:v>
                </c:pt>
                <c:pt idx="960">
                  <c:v>100.8</c:v>
                </c:pt>
                <c:pt idx="961">
                  <c:v>100.9</c:v>
                </c:pt>
                <c:pt idx="962">
                  <c:v>101</c:v>
                </c:pt>
                <c:pt idx="963">
                  <c:v>101.1</c:v>
                </c:pt>
                <c:pt idx="964">
                  <c:v>101.2</c:v>
                </c:pt>
                <c:pt idx="965">
                  <c:v>101.3</c:v>
                </c:pt>
                <c:pt idx="966">
                  <c:v>101.4</c:v>
                </c:pt>
                <c:pt idx="967">
                  <c:v>101.5</c:v>
                </c:pt>
                <c:pt idx="968">
                  <c:v>101.6</c:v>
                </c:pt>
                <c:pt idx="969">
                  <c:v>101.7</c:v>
                </c:pt>
                <c:pt idx="970">
                  <c:v>101.8</c:v>
                </c:pt>
                <c:pt idx="971">
                  <c:v>101.9</c:v>
                </c:pt>
                <c:pt idx="972">
                  <c:v>102</c:v>
                </c:pt>
                <c:pt idx="973">
                  <c:v>102.1</c:v>
                </c:pt>
                <c:pt idx="974">
                  <c:v>102.2</c:v>
                </c:pt>
                <c:pt idx="975">
                  <c:v>102.3</c:v>
                </c:pt>
                <c:pt idx="976">
                  <c:v>102.4</c:v>
                </c:pt>
                <c:pt idx="977">
                  <c:v>102.5</c:v>
                </c:pt>
                <c:pt idx="978">
                  <c:v>102.6</c:v>
                </c:pt>
                <c:pt idx="979">
                  <c:v>102.7</c:v>
                </c:pt>
                <c:pt idx="980">
                  <c:v>102.8</c:v>
                </c:pt>
                <c:pt idx="981">
                  <c:v>102.9</c:v>
                </c:pt>
                <c:pt idx="982">
                  <c:v>103</c:v>
                </c:pt>
                <c:pt idx="983">
                  <c:v>103.1</c:v>
                </c:pt>
                <c:pt idx="984">
                  <c:v>103.2</c:v>
                </c:pt>
                <c:pt idx="985">
                  <c:v>103.3</c:v>
                </c:pt>
                <c:pt idx="986">
                  <c:v>103.4</c:v>
                </c:pt>
                <c:pt idx="987">
                  <c:v>103.5</c:v>
                </c:pt>
                <c:pt idx="988">
                  <c:v>103.6</c:v>
                </c:pt>
                <c:pt idx="989">
                  <c:v>103.7</c:v>
                </c:pt>
                <c:pt idx="990">
                  <c:v>103.8</c:v>
                </c:pt>
                <c:pt idx="991">
                  <c:v>103.9</c:v>
                </c:pt>
                <c:pt idx="992">
                  <c:v>104</c:v>
                </c:pt>
                <c:pt idx="993">
                  <c:v>104.1</c:v>
                </c:pt>
                <c:pt idx="994">
                  <c:v>104.2</c:v>
                </c:pt>
                <c:pt idx="995">
                  <c:v>104.3</c:v>
                </c:pt>
                <c:pt idx="996">
                  <c:v>104.4</c:v>
                </c:pt>
                <c:pt idx="997">
                  <c:v>104.5</c:v>
                </c:pt>
                <c:pt idx="998">
                  <c:v>104.6</c:v>
                </c:pt>
                <c:pt idx="999">
                  <c:v>104.7</c:v>
                </c:pt>
                <c:pt idx="1000">
                  <c:v>104.8</c:v>
                </c:pt>
                <c:pt idx="1001">
                  <c:v>104.9</c:v>
                </c:pt>
                <c:pt idx="1002">
                  <c:v>105</c:v>
                </c:pt>
                <c:pt idx="1003">
                  <c:v>105.1</c:v>
                </c:pt>
                <c:pt idx="1004">
                  <c:v>105.2</c:v>
                </c:pt>
                <c:pt idx="1005">
                  <c:v>105.3</c:v>
                </c:pt>
                <c:pt idx="1006">
                  <c:v>105.4</c:v>
                </c:pt>
                <c:pt idx="1007">
                  <c:v>105.5</c:v>
                </c:pt>
                <c:pt idx="1008">
                  <c:v>105.6</c:v>
                </c:pt>
                <c:pt idx="1009">
                  <c:v>105.7</c:v>
                </c:pt>
                <c:pt idx="1010">
                  <c:v>105.8</c:v>
                </c:pt>
                <c:pt idx="1011">
                  <c:v>105.9</c:v>
                </c:pt>
                <c:pt idx="1012">
                  <c:v>106</c:v>
                </c:pt>
                <c:pt idx="1013">
                  <c:v>106.1</c:v>
                </c:pt>
                <c:pt idx="1014">
                  <c:v>106.2</c:v>
                </c:pt>
                <c:pt idx="1015">
                  <c:v>106.3</c:v>
                </c:pt>
                <c:pt idx="1016">
                  <c:v>106.4</c:v>
                </c:pt>
                <c:pt idx="1017">
                  <c:v>106.5</c:v>
                </c:pt>
                <c:pt idx="1018">
                  <c:v>106.6</c:v>
                </c:pt>
                <c:pt idx="1019">
                  <c:v>106.7</c:v>
                </c:pt>
                <c:pt idx="1020">
                  <c:v>106.8</c:v>
                </c:pt>
                <c:pt idx="1021">
                  <c:v>106.9</c:v>
                </c:pt>
                <c:pt idx="1022">
                  <c:v>107</c:v>
                </c:pt>
                <c:pt idx="1023">
                  <c:v>107.1</c:v>
                </c:pt>
                <c:pt idx="1024">
                  <c:v>107.2</c:v>
                </c:pt>
                <c:pt idx="1025">
                  <c:v>107.3</c:v>
                </c:pt>
                <c:pt idx="1026">
                  <c:v>107.4</c:v>
                </c:pt>
                <c:pt idx="1027">
                  <c:v>107.5</c:v>
                </c:pt>
                <c:pt idx="1028">
                  <c:v>107.6</c:v>
                </c:pt>
                <c:pt idx="1029">
                  <c:v>107.7</c:v>
                </c:pt>
                <c:pt idx="1030">
                  <c:v>107.8</c:v>
                </c:pt>
                <c:pt idx="1031">
                  <c:v>107.9</c:v>
                </c:pt>
                <c:pt idx="1032">
                  <c:v>108</c:v>
                </c:pt>
                <c:pt idx="1033">
                  <c:v>108.1</c:v>
                </c:pt>
                <c:pt idx="1034">
                  <c:v>108.2</c:v>
                </c:pt>
                <c:pt idx="1035">
                  <c:v>108.3</c:v>
                </c:pt>
                <c:pt idx="1036">
                  <c:v>108.4</c:v>
                </c:pt>
                <c:pt idx="1037">
                  <c:v>108.5</c:v>
                </c:pt>
                <c:pt idx="1038">
                  <c:v>108.6</c:v>
                </c:pt>
                <c:pt idx="1039">
                  <c:v>108.7</c:v>
                </c:pt>
                <c:pt idx="1040">
                  <c:v>108.8</c:v>
                </c:pt>
                <c:pt idx="1041">
                  <c:v>108.9</c:v>
                </c:pt>
                <c:pt idx="1042">
                  <c:v>109</c:v>
                </c:pt>
                <c:pt idx="1043">
                  <c:v>109.1</c:v>
                </c:pt>
                <c:pt idx="1044">
                  <c:v>109.2</c:v>
                </c:pt>
                <c:pt idx="1045">
                  <c:v>109.3</c:v>
                </c:pt>
                <c:pt idx="1046">
                  <c:v>109.4</c:v>
                </c:pt>
                <c:pt idx="1047">
                  <c:v>109.5</c:v>
                </c:pt>
                <c:pt idx="1048">
                  <c:v>109.6</c:v>
                </c:pt>
                <c:pt idx="1049">
                  <c:v>109.7</c:v>
                </c:pt>
                <c:pt idx="1050">
                  <c:v>109.8</c:v>
                </c:pt>
                <c:pt idx="1051">
                  <c:v>109.9</c:v>
                </c:pt>
                <c:pt idx="1052">
                  <c:v>110</c:v>
                </c:pt>
                <c:pt idx="1053">
                  <c:v>110.1</c:v>
                </c:pt>
                <c:pt idx="1054">
                  <c:v>110.2</c:v>
                </c:pt>
                <c:pt idx="1055">
                  <c:v>110.3</c:v>
                </c:pt>
                <c:pt idx="1056">
                  <c:v>110.4</c:v>
                </c:pt>
                <c:pt idx="1057">
                  <c:v>110.5</c:v>
                </c:pt>
                <c:pt idx="1058">
                  <c:v>110.6</c:v>
                </c:pt>
                <c:pt idx="1059">
                  <c:v>110.7</c:v>
                </c:pt>
                <c:pt idx="1060">
                  <c:v>110.8</c:v>
                </c:pt>
                <c:pt idx="1061">
                  <c:v>110.9</c:v>
                </c:pt>
                <c:pt idx="1062">
                  <c:v>111</c:v>
                </c:pt>
                <c:pt idx="1063">
                  <c:v>111.1</c:v>
                </c:pt>
                <c:pt idx="1064">
                  <c:v>111.2</c:v>
                </c:pt>
                <c:pt idx="1065">
                  <c:v>111.3</c:v>
                </c:pt>
                <c:pt idx="1066">
                  <c:v>111.4</c:v>
                </c:pt>
                <c:pt idx="1067">
                  <c:v>111.5</c:v>
                </c:pt>
                <c:pt idx="1068">
                  <c:v>111.6</c:v>
                </c:pt>
                <c:pt idx="1069">
                  <c:v>111.7</c:v>
                </c:pt>
                <c:pt idx="1070">
                  <c:v>111.8</c:v>
                </c:pt>
                <c:pt idx="1071">
                  <c:v>111.9</c:v>
                </c:pt>
                <c:pt idx="1072">
                  <c:v>112</c:v>
                </c:pt>
                <c:pt idx="1073">
                  <c:v>112.1</c:v>
                </c:pt>
                <c:pt idx="1074">
                  <c:v>112.2</c:v>
                </c:pt>
                <c:pt idx="1075">
                  <c:v>112.3</c:v>
                </c:pt>
                <c:pt idx="1076">
                  <c:v>112.4</c:v>
                </c:pt>
                <c:pt idx="1077">
                  <c:v>112.5</c:v>
                </c:pt>
                <c:pt idx="1078">
                  <c:v>112.6</c:v>
                </c:pt>
                <c:pt idx="1079">
                  <c:v>112.7</c:v>
                </c:pt>
                <c:pt idx="1080">
                  <c:v>112.8</c:v>
                </c:pt>
                <c:pt idx="1081">
                  <c:v>112.9</c:v>
                </c:pt>
                <c:pt idx="1082">
                  <c:v>113</c:v>
                </c:pt>
                <c:pt idx="1083">
                  <c:v>113.1</c:v>
                </c:pt>
                <c:pt idx="1084">
                  <c:v>113.2</c:v>
                </c:pt>
                <c:pt idx="1085">
                  <c:v>113.3</c:v>
                </c:pt>
                <c:pt idx="1086">
                  <c:v>113.4</c:v>
                </c:pt>
                <c:pt idx="1087">
                  <c:v>113.5</c:v>
                </c:pt>
                <c:pt idx="1088">
                  <c:v>113.6</c:v>
                </c:pt>
                <c:pt idx="1089">
                  <c:v>113.7</c:v>
                </c:pt>
                <c:pt idx="1090">
                  <c:v>113.8</c:v>
                </c:pt>
                <c:pt idx="1091">
                  <c:v>113.9</c:v>
                </c:pt>
                <c:pt idx="1092">
                  <c:v>114</c:v>
                </c:pt>
                <c:pt idx="1093">
                  <c:v>114.1</c:v>
                </c:pt>
                <c:pt idx="1094">
                  <c:v>114.2</c:v>
                </c:pt>
                <c:pt idx="1095">
                  <c:v>114.3</c:v>
                </c:pt>
                <c:pt idx="1096">
                  <c:v>114.4</c:v>
                </c:pt>
                <c:pt idx="1097">
                  <c:v>114.5</c:v>
                </c:pt>
                <c:pt idx="1098">
                  <c:v>114.6</c:v>
                </c:pt>
                <c:pt idx="1099">
                  <c:v>114.7</c:v>
                </c:pt>
                <c:pt idx="1100">
                  <c:v>114.8</c:v>
                </c:pt>
                <c:pt idx="1101">
                  <c:v>114.9</c:v>
                </c:pt>
                <c:pt idx="1102">
                  <c:v>115</c:v>
                </c:pt>
                <c:pt idx="1103">
                  <c:v>115.1</c:v>
                </c:pt>
                <c:pt idx="1104">
                  <c:v>115.2</c:v>
                </c:pt>
                <c:pt idx="1105">
                  <c:v>115.3</c:v>
                </c:pt>
                <c:pt idx="1106">
                  <c:v>115.4</c:v>
                </c:pt>
                <c:pt idx="1107">
                  <c:v>115.5</c:v>
                </c:pt>
                <c:pt idx="1108">
                  <c:v>115.6</c:v>
                </c:pt>
                <c:pt idx="1109">
                  <c:v>115.7</c:v>
                </c:pt>
                <c:pt idx="1110">
                  <c:v>115.8</c:v>
                </c:pt>
                <c:pt idx="1111">
                  <c:v>115.9</c:v>
                </c:pt>
                <c:pt idx="1112">
                  <c:v>116</c:v>
                </c:pt>
                <c:pt idx="1113">
                  <c:v>116.1</c:v>
                </c:pt>
                <c:pt idx="1114">
                  <c:v>116.2</c:v>
                </c:pt>
                <c:pt idx="1115">
                  <c:v>116.3</c:v>
                </c:pt>
                <c:pt idx="1116">
                  <c:v>116.4</c:v>
                </c:pt>
                <c:pt idx="1117">
                  <c:v>116.5</c:v>
                </c:pt>
                <c:pt idx="1118">
                  <c:v>116.6</c:v>
                </c:pt>
                <c:pt idx="1119">
                  <c:v>116.7</c:v>
                </c:pt>
                <c:pt idx="1120">
                  <c:v>116.8</c:v>
                </c:pt>
                <c:pt idx="1121">
                  <c:v>116.9</c:v>
                </c:pt>
                <c:pt idx="1122">
                  <c:v>117</c:v>
                </c:pt>
                <c:pt idx="1123">
                  <c:v>117.1</c:v>
                </c:pt>
                <c:pt idx="1124">
                  <c:v>117.2</c:v>
                </c:pt>
                <c:pt idx="1125">
                  <c:v>117.3</c:v>
                </c:pt>
                <c:pt idx="1126">
                  <c:v>117.4</c:v>
                </c:pt>
                <c:pt idx="1127">
                  <c:v>117.5</c:v>
                </c:pt>
                <c:pt idx="1128">
                  <c:v>117.6</c:v>
                </c:pt>
                <c:pt idx="1129">
                  <c:v>117.7</c:v>
                </c:pt>
                <c:pt idx="1130">
                  <c:v>117.8</c:v>
                </c:pt>
                <c:pt idx="1131">
                  <c:v>117.9</c:v>
                </c:pt>
                <c:pt idx="1132">
                  <c:v>118</c:v>
                </c:pt>
                <c:pt idx="1133">
                  <c:v>118.1</c:v>
                </c:pt>
                <c:pt idx="1134">
                  <c:v>118.2</c:v>
                </c:pt>
                <c:pt idx="1135">
                  <c:v>118.3</c:v>
                </c:pt>
                <c:pt idx="1136">
                  <c:v>118.4</c:v>
                </c:pt>
                <c:pt idx="1137">
                  <c:v>118.5</c:v>
                </c:pt>
                <c:pt idx="1138">
                  <c:v>118.6</c:v>
                </c:pt>
                <c:pt idx="1139">
                  <c:v>118.7</c:v>
                </c:pt>
                <c:pt idx="1140">
                  <c:v>118.8</c:v>
                </c:pt>
                <c:pt idx="1141">
                  <c:v>118.9</c:v>
                </c:pt>
                <c:pt idx="1142">
                  <c:v>119</c:v>
                </c:pt>
                <c:pt idx="1143">
                  <c:v>119.1</c:v>
                </c:pt>
                <c:pt idx="1144">
                  <c:v>119.2</c:v>
                </c:pt>
                <c:pt idx="1145">
                  <c:v>119.3</c:v>
                </c:pt>
                <c:pt idx="1146">
                  <c:v>119.4</c:v>
                </c:pt>
                <c:pt idx="1147">
                  <c:v>119.5</c:v>
                </c:pt>
                <c:pt idx="1148">
                  <c:v>119.6</c:v>
                </c:pt>
                <c:pt idx="1149">
                  <c:v>119.7</c:v>
                </c:pt>
                <c:pt idx="1150">
                  <c:v>119.8</c:v>
                </c:pt>
                <c:pt idx="1151">
                  <c:v>119.9</c:v>
                </c:pt>
                <c:pt idx="1152">
                  <c:v>120</c:v>
                </c:pt>
                <c:pt idx="1153">
                  <c:v>120.1</c:v>
                </c:pt>
                <c:pt idx="1154">
                  <c:v>120.2</c:v>
                </c:pt>
                <c:pt idx="1155">
                  <c:v>120.3</c:v>
                </c:pt>
                <c:pt idx="1156">
                  <c:v>120.4</c:v>
                </c:pt>
                <c:pt idx="1157">
                  <c:v>120.5</c:v>
                </c:pt>
                <c:pt idx="1158">
                  <c:v>120.6</c:v>
                </c:pt>
                <c:pt idx="1159">
                  <c:v>120.7</c:v>
                </c:pt>
                <c:pt idx="1160">
                  <c:v>120.8</c:v>
                </c:pt>
                <c:pt idx="1161">
                  <c:v>120.9</c:v>
                </c:pt>
                <c:pt idx="1162">
                  <c:v>121</c:v>
                </c:pt>
                <c:pt idx="1163">
                  <c:v>121.1</c:v>
                </c:pt>
                <c:pt idx="1164">
                  <c:v>121.2</c:v>
                </c:pt>
                <c:pt idx="1165">
                  <c:v>121.3</c:v>
                </c:pt>
                <c:pt idx="1166">
                  <c:v>121.4</c:v>
                </c:pt>
                <c:pt idx="1167">
                  <c:v>121.5</c:v>
                </c:pt>
                <c:pt idx="1168">
                  <c:v>121.6</c:v>
                </c:pt>
                <c:pt idx="1169">
                  <c:v>121.7</c:v>
                </c:pt>
                <c:pt idx="1170">
                  <c:v>121.8</c:v>
                </c:pt>
                <c:pt idx="1171">
                  <c:v>121.9</c:v>
                </c:pt>
                <c:pt idx="1172">
                  <c:v>122</c:v>
                </c:pt>
                <c:pt idx="1173">
                  <c:v>122.1</c:v>
                </c:pt>
                <c:pt idx="1174">
                  <c:v>122.2</c:v>
                </c:pt>
                <c:pt idx="1175">
                  <c:v>122.3</c:v>
                </c:pt>
                <c:pt idx="1176">
                  <c:v>122.4</c:v>
                </c:pt>
                <c:pt idx="1177">
                  <c:v>122.5</c:v>
                </c:pt>
                <c:pt idx="1178">
                  <c:v>122.6</c:v>
                </c:pt>
                <c:pt idx="1179">
                  <c:v>122.7</c:v>
                </c:pt>
                <c:pt idx="1180">
                  <c:v>122.8</c:v>
                </c:pt>
                <c:pt idx="1181">
                  <c:v>122.9</c:v>
                </c:pt>
                <c:pt idx="1182">
                  <c:v>123</c:v>
                </c:pt>
                <c:pt idx="1183">
                  <c:v>123.1</c:v>
                </c:pt>
                <c:pt idx="1184">
                  <c:v>123.2</c:v>
                </c:pt>
                <c:pt idx="1185">
                  <c:v>123.3</c:v>
                </c:pt>
                <c:pt idx="1186">
                  <c:v>123.4</c:v>
                </c:pt>
                <c:pt idx="1187">
                  <c:v>123.5</c:v>
                </c:pt>
                <c:pt idx="1188">
                  <c:v>123.6</c:v>
                </c:pt>
                <c:pt idx="1189">
                  <c:v>123.7</c:v>
                </c:pt>
                <c:pt idx="1190">
                  <c:v>123.8</c:v>
                </c:pt>
                <c:pt idx="1191">
                  <c:v>123.9</c:v>
                </c:pt>
                <c:pt idx="1192">
                  <c:v>124</c:v>
                </c:pt>
                <c:pt idx="1193">
                  <c:v>124.1</c:v>
                </c:pt>
                <c:pt idx="1194">
                  <c:v>124.2</c:v>
                </c:pt>
                <c:pt idx="1195">
                  <c:v>124.3</c:v>
                </c:pt>
                <c:pt idx="1196">
                  <c:v>124.4</c:v>
                </c:pt>
                <c:pt idx="1197">
                  <c:v>124.5</c:v>
                </c:pt>
                <c:pt idx="1198">
                  <c:v>124.6</c:v>
                </c:pt>
                <c:pt idx="1199">
                  <c:v>124.7</c:v>
                </c:pt>
                <c:pt idx="1200">
                  <c:v>124.8</c:v>
                </c:pt>
                <c:pt idx="1201">
                  <c:v>124.9</c:v>
                </c:pt>
                <c:pt idx="1202">
                  <c:v>125</c:v>
                </c:pt>
                <c:pt idx="1203">
                  <c:v>125.1</c:v>
                </c:pt>
                <c:pt idx="1204">
                  <c:v>125.2</c:v>
                </c:pt>
                <c:pt idx="1205">
                  <c:v>125.3</c:v>
                </c:pt>
                <c:pt idx="1206">
                  <c:v>125.4</c:v>
                </c:pt>
                <c:pt idx="1207">
                  <c:v>125.5</c:v>
                </c:pt>
                <c:pt idx="1208">
                  <c:v>125.6</c:v>
                </c:pt>
                <c:pt idx="1209">
                  <c:v>125.7</c:v>
                </c:pt>
                <c:pt idx="1210">
                  <c:v>125.8</c:v>
                </c:pt>
                <c:pt idx="1211">
                  <c:v>125.9</c:v>
                </c:pt>
                <c:pt idx="1212">
                  <c:v>126</c:v>
                </c:pt>
                <c:pt idx="1213">
                  <c:v>126.1</c:v>
                </c:pt>
                <c:pt idx="1214">
                  <c:v>126.2</c:v>
                </c:pt>
                <c:pt idx="1215">
                  <c:v>126.3</c:v>
                </c:pt>
                <c:pt idx="1216">
                  <c:v>126.4</c:v>
                </c:pt>
                <c:pt idx="1217">
                  <c:v>126.5</c:v>
                </c:pt>
                <c:pt idx="1218">
                  <c:v>126.6</c:v>
                </c:pt>
                <c:pt idx="1219">
                  <c:v>126.7</c:v>
                </c:pt>
                <c:pt idx="1220">
                  <c:v>126.8</c:v>
                </c:pt>
                <c:pt idx="1221">
                  <c:v>126.9</c:v>
                </c:pt>
                <c:pt idx="1222">
                  <c:v>127</c:v>
                </c:pt>
                <c:pt idx="1223">
                  <c:v>127.1</c:v>
                </c:pt>
                <c:pt idx="1224">
                  <c:v>127.2</c:v>
                </c:pt>
                <c:pt idx="1225">
                  <c:v>127.3</c:v>
                </c:pt>
                <c:pt idx="1226">
                  <c:v>127.4</c:v>
                </c:pt>
                <c:pt idx="1227">
                  <c:v>127.5</c:v>
                </c:pt>
                <c:pt idx="1228">
                  <c:v>127.6</c:v>
                </c:pt>
                <c:pt idx="1229">
                  <c:v>127.7</c:v>
                </c:pt>
                <c:pt idx="1230">
                  <c:v>127.8</c:v>
                </c:pt>
                <c:pt idx="1231">
                  <c:v>127.9</c:v>
                </c:pt>
                <c:pt idx="1232">
                  <c:v>128</c:v>
                </c:pt>
                <c:pt idx="1233">
                  <c:v>128.1</c:v>
                </c:pt>
                <c:pt idx="1234">
                  <c:v>128.19999999999999</c:v>
                </c:pt>
                <c:pt idx="1235">
                  <c:v>128.30000000000001</c:v>
                </c:pt>
                <c:pt idx="1236">
                  <c:v>128.4</c:v>
                </c:pt>
                <c:pt idx="1237">
                  <c:v>128.5</c:v>
                </c:pt>
                <c:pt idx="1238">
                  <c:v>128.6</c:v>
                </c:pt>
                <c:pt idx="1239">
                  <c:v>128.69999999999999</c:v>
                </c:pt>
                <c:pt idx="1240">
                  <c:v>128.80000000000001</c:v>
                </c:pt>
                <c:pt idx="1241">
                  <c:v>128.9</c:v>
                </c:pt>
                <c:pt idx="1242">
                  <c:v>129</c:v>
                </c:pt>
                <c:pt idx="1243">
                  <c:v>129.1</c:v>
                </c:pt>
                <c:pt idx="1244">
                  <c:v>129.19999999999999</c:v>
                </c:pt>
                <c:pt idx="1245">
                  <c:v>129.30000000000001</c:v>
                </c:pt>
                <c:pt idx="1246">
                  <c:v>129.4</c:v>
                </c:pt>
                <c:pt idx="1247">
                  <c:v>129.5</c:v>
                </c:pt>
                <c:pt idx="1248">
                  <c:v>129.6</c:v>
                </c:pt>
                <c:pt idx="1249">
                  <c:v>129.69999999999999</c:v>
                </c:pt>
                <c:pt idx="1250">
                  <c:v>129.80000000000001</c:v>
                </c:pt>
                <c:pt idx="1251">
                  <c:v>129.9</c:v>
                </c:pt>
                <c:pt idx="1252">
                  <c:v>130</c:v>
                </c:pt>
                <c:pt idx="1253">
                  <c:v>130.1</c:v>
                </c:pt>
                <c:pt idx="1254">
                  <c:v>130.19999999999999</c:v>
                </c:pt>
                <c:pt idx="1255">
                  <c:v>130.30000000000001</c:v>
                </c:pt>
                <c:pt idx="1256">
                  <c:v>130.4</c:v>
                </c:pt>
                <c:pt idx="1257">
                  <c:v>130.5</c:v>
                </c:pt>
                <c:pt idx="1258">
                  <c:v>130.6</c:v>
                </c:pt>
                <c:pt idx="1259">
                  <c:v>130.69999999999999</c:v>
                </c:pt>
                <c:pt idx="1260">
                  <c:v>130.80000000000001</c:v>
                </c:pt>
                <c:pt idx="1261">
                  <c:v>130.9</c:v>
                </c:pt>
                <c:pt idx="1262">
                  <c:v>131</c:v>
                </c:pt>
                <c:pt idx="1263">
                  <c:v>131.1</c:v>
                </c:pt>
                <c:pt idx="1264">
                  <c:v>131.19999999999999</c:v>
                </c:pt>
                <c:pt idx="1265">
                  <c:v>131.30000000000001</c:v>
                </c:pt>
                <c:pt idx="1266">
                  <c:v>131.4</c:v>
                </c:pt>
                <c:pt idx="1267">
                  <c:v>131.5</c:v>
                </c:pt>
                <c:pt idx="1268">
                  <c:v>131.6</c:v>
                </c:pt>
                <c:pt idx="1269">
                  <c:v>131.69999999999999</c:v>
                </c:pt>
                <c:pt idx="1270">
                  <c:v>131.80000000000001</c:v>
                </c:pt>
                <c:pt idx="1271">
                  <c:v>131.9</c:v>
                </c:pt>
                <c:pt idx="1272">
                  <c:v>132</c:v>
                </c:pt>
                <c:pt idx="1273">
                  <c:v>132.1</c:v>
                </c:pt>
                <c:pt idx="1274">
                  <c:v>132.19999999999999</c:v>
                </c:pt>
                <c:pt idx="1275">
                  <c:v>132.30000000000001</c:v>
                </c:pt>
                <c:pt idx="1276">
                  <c:v>132.4</c:v>
                </c:pt>
                <c:pt idx="1277">
                  <c:v>132.5</c:v>
                </c:pt>
                <c:pt idx="1278">
                  <c:v>132.6</c:v>
                </c:pt>
                <c:pt idx="1279">
                  <c:v>132.69999999999999</c:v>
                </c:pt>
                <c:pt idx="1280">
                  <c:v>132.80000000000001</c:v>
                </c:pt>
                <c:pt idx="1281">
                  <c:v>132.9</c:v>
                </c:pt>
                <c:pt idx="1282">
                  <c:v>133</c:v>
                </c:pt>
                <c:pt idx="1283">
                  <c:v>133.1</c:v>
                </c:pt>
                <c:pt idx="1284">
                  <c:v>133.19999999999999</c:v>
                </c:pt>
                <c:pt idx="1285">
                  <c:v>133.30000000000001</c:v>
                </c:pt>
                <c:pt idx="1286">
                  <c:v>133.4</c:v>
                </c:pt>
                <c:pt idx="1287">
                  <c:v>133.5</c:v>
                </c:pt>
                <c:pt idx="1288">
                  <c:v>133.6</c:v>
                </c:pt>
                <c:pt idx="1289">
                  <c:v>133.69999999999999</c:v>
                </c:pt>
                <c:pt idx="1290">
                  <c:v>133.80000000000001</c:v>
                </c:pt>
                <c:pt idx="1291">
                  <c:v>133.9</c:v>
                </c:pt>
                <c:pt idx="1292">
                  <c:v>134</c:v>
                </c:pt>
                <c:pt idx="1293">
                  <c:v>134.1</c:v>
                </c:pt>
                <c:pt idx="1294">
                  <c:v>134.19999999999999</c:v>
                </c:pt>
                <c:pt idx="1295">
                  <c:v>134.30000000000001</c:v>
                </c:pt>
                <c:pt idx="1296">
                  <c:v>134.4</c:v>
                </c:pt>
                <c:pt idx="1297">
                  <c:v>134.5</c:v>
                </c:pt>
                <c:pt idx="1298">
                  <c:v>134.6</c:v>
                </c:pt>
                <c:pt idx="1299">
                  <c:v>134.69999999999999</c:v>
                </c:pt>
                <c:pt idx="1300">
                  <c:v>134.80000000000001</c:v>
                </c:pt>
                <c:pt idx="1301">
                  <c:v>134.9</c:v>
                </c:pt>
                <c:pt idx="1302">
                  <c:v>135</c:v>
                </c:pt>
                <c:pt idx="1303">
                  <c:v>135.1</c:v>
                </c:pt>
                <c:pt idx="1304">
                  <c:v>135.19999999999999</c:v>
                </c:pt>
                <c:pt idx="1305">
                  <c:v>135.30000000000001</c:v>
                </c:pt>
                <c:pt idx="1306">
                  <c:v>135.4</c:v>
                </c:pt>
                <c:pt idx="1307">
                  <c:v>135.5</c:v>
                </c:pt>
                <c:pt idx="1308">
                  <c:v>135.6</c:v>
                </c:pt>
                <c:pt idx="1309">
                  <c:v>135.69999999999999</c:v>
                </c:pt>
                <c:pt idx="1310">
                  <c:v>135.80000000000001</c:v>
                </c:pt>
                <c:pt idx="1311">
                  <c:v>135.9</c:v>
                </c:pt>
                <c:pt idx="1312">
                  <c:v>136</c:v>
                </c:pt>
                <c:pt idx="1313">
                  <c:v>136.1</c:v>
                </c:pt>
                <c:pt idx="1314">
                  <c:v>136.19999999999999</c:v>
                </c:pt>
                <c:pt idx="1315">
                  <c:v>136.30000000000001</c:v>
                </c:pt>
                <c:pt idx="1316">
                  <c:v>136.4</c:v>
                </c:pt>
                <c:pt idx="1317">
                  <c:v>136.5</c:v>
                </c:pt>
                <c:pt idx="1318">
                  <c:v>136.6</c:v>
                </c:pt>
                <c:pt idx="1319">
                  <c:v>136.69999999999999</c:v>
                </c:pt>
                <c:pt idx="1320">
                  <c:v>136.80000000000001</c:v>
                </c:pt>
                <c:pt idx="1321">
                  <c:v>136.9</c:v>
                </c:pt>
                <c:pt idx="1322">
                  <c:v>137</c:v>
                </c:pt>
                <c:pt idx="1323">
                  <c:v>137.1</c:v>
                </c:pt>
                <c:pt idx="1324">
                  <c:v>137.19999999999999</c:v>
                </c:pt>
                <c:pt idx="1325">
                  <c:v>137.30000000000001</c:v>
                </c:pt>
                <c:pt idx="1326">
                  <c:v>137.4</c:v>
                </c:pt>
                <c:pt idx="1327">
                  <c:v>137.5</c:v>
                </c:pt>
                <c:pt idx="1328">
                  <c:v>137.6</c:v>
                </c:pt>
                <c:pt idx="1329">
                  <c:v>137.69999999999999</c:v>
                </c:pt>
                <c:pt idx="1330">
                  <c:v>137.80000000000001</c:v>
                </c:pt>
                <c:pt idx="1331">
                  <c:v>137.9</c:v>
                </c:pt>
                <c:pt idx="1332">
                  <c:v>138</c:v>
                </c:pt>
                <c:pt idx="1333">
                  <c:v>138.1</c:v>
                </c:pt>
                <c:pt idx="1334">
                  <c:v>138.19999999999999</c:v>
                </c:pt>
                <c:pt idx="1335">
                  <c:v>138.30000000000001</c:v>
                </c:pt>
                <c:pt idx="1336">
                  <c:v>138.4</c:v>
                </c:pt>
                <c:pt idx="1337">
                  <c:v>138.5</c:v>
                </c:pt>
                <c:pt idx="1338">
                  <c:v>138.6</c:v>
                </c:pt>
                <c:pt idx="1339">
                  <c:v>138.69999999999999</c:v>
                </c:pt>
                <c:pt idx="1340">
                  <c:v>138.80000000000001</c:v>
                </c:pt>
                <c:pt idx="1341">
                  <c:v>138.9</c:v>
                </c:pt>
                <c:pt idx="1342">
                  <c:v>139</c:v>
                </c:pt>
                <c:pt idx="1343">
                  <c:v>139.1</c:v>
                </c:pt>
                <c:pt idx="1344">
                  <c:v>139.19999999999999</c:v>
                </c:pt>
                <c:pt idx="1345">
                  <c:v>139.30000000000001</c:v>
                </c:pt>
                <c:pt idx="1346">
                  <c:v>139.4</c:v>
                </c:pt>
                <c:pt idx="1347">
                  <c:v>139.5</c:v>
                </c:pt>
                <c:pt idx="1348">
                  <c:v>139.6</c:v>
                </c:pt>
                <c:pt idx="1349">
                  <c:v>139.69999999999999</c:v>
                </c:pt>
                <c:pt idx="1350">
                  <c:v>139.80000000000001</c:v>
                </c:pt>
                <c:pt idx="1351">
                  <c:v>139.9</c:v>
                </c:pt>
                <c:pt idx="1352">
                  <c:v>140</c:v>
                </c:pt>
                <c:pt idx="1353">
                  <c:v>140.1</c:v>
                </c:pt>
                <c:pt idx="1354">
                  <c:v>140.19999999999999</c:v>
                </c:pt>
                <c:pt idx="1355">
                  <c:v>140.30000000000001</c:v>
                </c:pt>
                <c:pt idx="1356">
                  <c:v>140.4</c:v>
                </c:pt>
                <c:pt idx="1357">
                  <c:v>140.5</c:v>
                </c:pt>
                <c:pt idx="1358">
                  <c:v>140.6</c:v>
                </c:pt>
                <c:pt idx="1359">
                  <c:v>140.69999999999999</c:v>
                </c:pt>
                <c:pt idx="1360">
                  <c:v>140.80000000000001</c:v>
                </c:pt>
                <c:pt idx="1361">
                  <c:v>140.9</c:v>
                </c:pt>
                <c:pt idx="1362">
                  <c:v>141</c:v>
                </c:pt>
                <c:pt idx="1363">
                  <c:v>141.1</c:v>
                </c:pt>
                <c:pt idx="1364">
                  <c:v>141.19999999999999</c:v>
                </c:pt>
                <c:pt idx="1365">
                  <c:v>141.30000000000001</c:v>
                </c:pt>
                <c:pt idx="1366">
                  <c:v>141.4</c:v>
                </c:pt>
                <c:pt idx="1367">
                  <c:v>141.5</c:v>
                </c:pt>
                <c:pt idx="1368">
                  <c:v>141.6</c:v>
                </c:pt>
                <c:pt idx="1369">
                  <c:v>141.69999999999999</c:v>
                </c:pt>
                <c:pt idx="1370">
                  <c:v>141.80000000000001</c:v>
                </c:pt>
                <c:pt idx="1371">
                  <c:v>141.9</c:v>
                </c:pt>
                <c:pt idx="1372">
                  <c:v>142</c:v>
                </c:pt>
                <c:pt idx="1373">
                  <c:v>142.1</c:v>
                </c:pt>
                <c:pt idx="1374">
                  <c:v>142.19999999999999</c:v>
                </c:pt>
                <c:pt idx="1375">
                  <c:v>142.30000000000001</c:v>
                </c:pt>
                <c:pt idx="1376">
                  <c:v>142.4</c:v>
                </c:pt>
                <c:pt idx="1377">
                  <c:v>142.5</c:v>
                </c:pt>
                <c:pt idx="1378">
                  <c:v>142.6</c:v>
                </c:pt>
                <c:pt idx="1379">
                  <c:v>142.69999999999999</c:v>
                </c:pt>
                <c:pt idx="1380">
                  <c:v>142.80000000000001</c:v>
                </c:pt>
                <c:pt idx="1381">
                  <c:v>142.9</c:v>
                </c:pt>
                <c:pt idx="1382">
                  <c:v>143</c:v>
                </c:pt>
                <c:pt idx="1383">
                  <c:v>143.1</c:v>
                </c:pt>
                <c:pt idx="1384">
                  <c:v>143.19999999999999</c:v>
                </c:pt>
                <c:pt idx="1385">
                  <c:v>143.30000000000001</c:v>
                </c:pt>
                <c:pt idx="1386">
                  <c:v>143.4</c:v>
                </c:pt>
                <c:pt idx="1387">
                  <c:v>143.5</c:v>
                </c:pt>
                <c:pt idx="1388">
                  <c:v>143.6</c:v>
                </c:pt>
                <c:pt idx="1389">
                  <c:v>143.69999999999999</c:v>
                </c:pt>
                <c:pt idx="1390">
                  <c:v>143.80000000000001</c:v>
                </c:pt>
                <c:pt idx="1391">
                  <c:v>143.9</c:v>
                </c:pt>
                <c:pt idx="1392">
                  <c:v>144</c:v>
                </c:pt>
                <c:pt idx="1393">
                  <c:v>144.1</c:v>
                </c:pt>
                <c:pt idx="1394">
                  <c:v>144.19999999999999</c:v>
                </c:pt>
                <c:pt idx="1395">
                  <c:v>144.30000000000001</c:v>
                </c:pt>
                <c:pt idx="1396">
                  <c:v>144.4</c:v>
                </c:pt>
                <c:pt idx="1397">
                  <c:v>144.5</c:v>
                </c:pt>
                <c:pt idx="1398">
                  <c:v>144.6</c:v>
                </c:pt>
                <c:pt idx="1399">
                  <c:v>144.69999999999999</c:v>
                </c:pt>
                <c:pt idx="1400">
                  <c:v>144.80000000000001</c:v>
                </c:pt>
                <c:pt idx="1401">
                  <c:v>144.9</c:v>
                </c:pt>
                <c:pt idx="1402">
                  <c:v>145</c:v>
                </c:pt>
                <c:pt idx="1403">
                  <c:v>145.1</c:v>
                </c:pt>
                <c:pt idx="1404">
                  <c:v>145.19999999999999</c:v>
                </c:pt>
                <c:pt idx="1405">
                  <c:v>145.30000000000001</c:v>
                </c:pt>
                <c:pt idx="1406">
                  <c:v>145.4</c:v>
                </c:pt>
                <c:pt idx="1407">
                  <c:v>145.5</c:v>
                </c:pt>
                <c:pt idx="1408">
                  <c:v>145.6</c:v>
                </c:pt>
                <c:pt idx="1409">
                  <c:v>145.69999999999999</c:v>
                </c:pt>
                <c:pt idx="1410">
                  <c:v>145.80000000000001</c:v>
                </c:pt>
                <c:pt idx="1411">
                  <c:v>145.9</c:v>
                </c:pt>
                <c:pt idx="1412">
                  <c:v>146</c:v>
                </c:pt>
                <c:pt idx="1413">
                  <c:v>146.1</c:v>
                </c:pt>
                <c:pt idx="1414">
                  <c:v>146.19999999999999</c:v>
                </c:pt>
                <c:pt idx="1415">
                  <c:v>146.30000000000001</c:v>
                </c:pt>
                <c:pt idx="1416">
                  <c:v>146.4</c:v>
                </c:pt>
                <c:pt idx="1417">
                  <c:v>146.5</c:v>
                </c:pt>
                <c:pt idx="1418">
                  <c:v>146.6</c:v>
                </c:pt>
                <c:pt idx="1419">
                  <c:v>146.69999999999999</c:v>
                </c:pt>
                <c:pt idx="1420">
                  <c:v>146.80000000000001</c:v>
                </c:pt>
                <c:pt idx="1421">
                  <c:v>146.9</c:v>
                </c:pt>
                <c:pt idx="1422">
                  <c:v>147</c:v>
                </c:pt>
                <c:pt idx="1423">
                  <c:v>147.1</c:v>
                </c:pt>
                <c:pt idx="1424">
                  <c:v>147.19999999999999</c:v>
                </c:pt>
                <c:pt idx="1425">
                  <c:v>147.30000000000001</c:v>
                </c:pt>
                <c:pt idx="1426">
                  <c:v>147.4</c:v>
                </c:pt>
                <c:pt idx="1427">
                  <c:v>147.5</c:v>
                </c:pt>
                <c:pt idx="1428">
                  <c:v>147.6</c:v>
                </c:pt>
                <c:pt idx="1429">
                  <c:v>147.69999999999999</c:v>
                </c:pt>
                <c:pt idx="1430">
                  <c:v>147.80000000000001</c:v>
                </c:pt>
                <c:pt idx="1431">
                  <c:v>147.9</c:v>
                </c:pt>
                <c:pt idx="1432">
                  <c:v>148</c:v>
                </c:pt>
                <c:pt idx="1433">
                  <c:v>148.1</c:v>
                </c:pt>
                <c:pt idx="1434">
                  <c:v>148.19999999999999</c:v>
                </c:pt>
                <c:pt idx="1435">
                  <c:v>148.30000000000001</c:v>
                </c:pt>
                <c:pt idx="1436">
                  <c:v>148.4</c:v>
                </c:pt>
                <c:pt idx="1437">
                  <c:v>148.5</c:v>
                </c:pt>
                <c:pt idx="1438">
                  <c:v>148.6</c:v>
                </c:pt>
                <c:pt idx="1439">
                  <c:v>148.69999999999999</c:v>
                </c:pt>
                <c:pt idx="1440">
                  <c:v>148.80000000000001</c:v>
                </c:pt>
                <c:pt idx="1441">
                  <c:v>148.9</c:v>
                </c:pt>
                <c:pt idx="1442">
                  <c:v>149</c:v>
                </c:pt>
                <c:pt idx="1443">
                  <c:v>149.1</c:v>
                </c:pt>
                <c:pt idx="1444">
                  <c:v>149.19999999999999</c:v>
                </c:pt>
                <c:pt idx="1445">
                  <c:v>149.30000000000001</c:v>
                </c:pt>
                <c:pt idx="1446">
                  <c:v>149.4</c:v>
                </c:pt>
                <c:pt idx="1447">
                  <c:v>149.5</c:v>
                </c:pt>
                <c:pt idx="1448">
                  <c:v>149.6</c:v>
                </c:pt>
                <c:pt idx="1449">
                  <c:v>149.69999999999999</c:v>
                </c:pt>
                <c:pt idx="1450">
                  <c:v>149.80000000000001</c:v>
                </c:pt>
                <c:pt idx="1451">
                  <c:v>149.9</c:v>
                </c:pt>
                <c:pt idx="1452">
                  <c:v>150</c:v>
                </c:pt>
                <c:pt idx="1453">
                  <c:v>150.1</c:v>
                </c:pt>
                <c:pt idx="1454">
                  <c:v>150.19999999999999</c:v>
                </c:pt>
                <c:pt idx="1455">
                  <c:v>150.30000000000001</c:v>
                </c:pt>
                <c:pt idx="1456">
                  <c:v>150.4</c:v>
                </c:pt>
                <c:pt idx="1457">
                  <c:v>150.5</c:v>
                </c:pt>
                <c:pt idx="1458">
                  <c:v>150.6</c:v>
                </c:pt>
                <c:pt idx="1459">
                  <c:v>150.69999999999999</c:v>
                </c:pt>
                <c:pt idx="1460">
                  <c:v>150.80000000000001</c:v>
                </c:pt>
                <c:pt idx="1461">
                  <c:v>150.9</c:v>
                </c:pt>
                <c:pt idx="1462">
                  <c:v>151</c:v>
                </c:pt>
                <c:pt idx="1463">
                  <c:v>151.1</c:v>
                </c:pt>
                <c:pt idx="1464">
                  <c:v>151.19999999999999</c:v>
                </c:pt>
                <c:pt idx="1465">
                  <c:v>151.30000000000001</c:v>
                </c:pt>
                <c:pt idx="1466">
                  <c:v>151.4</c:v>
                </c:pt>
                <c:pt idx="1467">
                  <c:v>151.5</c:v>
                </c:pt>
                <c:pt idx="1468">
                  <c:v>151.6</c:v>
                </c:pt>
                <c:pt idx="1469">
                  <c:v>151.69999999999999</c:v>
                </c:pt>
                <c:pt idx="1470">
                  <c:v>151.80000000000001</c:v>
                </c:pt>
                <c:pt idx="1471">
                  <c:v>151.9</c:v>
                </c:pt>
                <c:pt idx="1472">
                  <c:v>152</c:v>
                </c:pt>
                <c:pt idx="1473">
                  <c:v>152.1</c:v>
                </c:pt>
                <c:pt idx="1474">
                  <c:v>152.19999999999999</c:v>
                </c:pt>
                <c:pt idx="1475">
                  <c:v>152.30000000000001</c:v>
                </c:pt>
                <c:pt idx="1476">
                  <c:v>152.4</c:v>
                </c:pt>
                <c:pt idx="1477">
                  <c:v>152.5</c:v>
                </c:pt>
                <c:pt idx="1478">
                  <c:v>152.6</c:v>
                </c:pt>
                <c:pt idx="1479">
                  <c:v>152.69999999999999</c:v>
                </c:pt>
                <c:pt idx="1480">
                  <c:v>152.80000000000001</c:v>
                </c:pt>
                <c:pt idx="1481">
                  <c:v>152.9</c:v>
                </c:pt>
                <c:pt idx="1482">
                  <c:v>153</c:v>
                </c:pt>
                <c:pt idx="1483">
                  <c:v>153.1</c:v>
                </c:pt>
                <c:pt idx="1484">
                  <c:v>153.19999999999999</c:v>
                </c:pt>
                <c:pt idx="1485">
                  <c:v>153.30000000000001</c:v>
                </c:pt>
                <c:pt idx="1486">
                  <c:v>153.4</c:v>
                </c:pt>
                <c:pt idx="1487">
                  <c:v>153.5</c:v>
                </c:pt>
                <c:pt idx="1488">
                  <c:v>153.6</c:v>
                </c:pt>
                <c:pt idx="1489">
                  <c:v>153.69999999999999</c:v>
                </c:pt>
                <c:pt idx="1490">
                  <c:v>153.80000000000001</c:v>
                </c:pt>
                <c:pt idx="1491">
                  <c:v>153.9</c:v>
                </c:pt>
                <c:pt idx="1492">
                  <c:v>154</c:v>
                </c:pt>
                <c:pt idx="1493">
                  <c:v>154.1</c:v>
                </c:pt>
                <c:pt idx="1494">
                  <c:v>154.19999999999999</c:v>
                </c:pt>
                <c:pt idx="1495">
                  <c:v>154.30000000000001</c:v>
                </c:pt>
                <c:pt idx="1496">
                  <c:v>154.4</c:v>
                </c:pt>
                <c:pt idx="1497">
                  <c:v>154.5</c:v>
                </c:pt>
                <c:pt idx="1498">
                  <c:v>154.6</c:v>
                </c:pt>
                <c:pt idx="1499">
                  <c:v>154.69999999999999</c:v>
                </c:pt>
                <c:pt idx="1500">
                  <c:v>154.80000000000001</c:v>
                </c:pt>
                <c:pt idx="1501">
                  <c:v>154.9</c:v>
                </c:pt>
                <c:pt idx="1502">
                  <c:v>155</c:v>
                </c:pt>
                <c:pt idx="1503">
                  <c:v>155.1</c:v>
                </c:pt>
                <c:pt idx="1504">
                  <c:v>155.19999999999999</c:v>
                </c:pt>
                <c:pt idx="1505">
                  <c:v>155.30000000000001</c:v>
                </c:pt>
                <c:pt idx="1506">
                  <c:v>155.4</c:v>
                </c:pt>
                <c:pt idx="1507">
                  <c:v>155.5</c:v>
                </c:pt>
                <c:pt idx="1508">
                  <c:v>155.6</c:v>
                </c:pt>
                <c:pt idx="1509">
                  <c:v>155.69999999999999</c:v>
                </c:pt>
                <c:pt idx="1510">
                  <c:v>155.80000000000001</c:v>
                </c:pt>
                <c:pt idx="1511">
                  <c:v>155.9</c:v>
                </c:pt>
                <c:pt idx="1512">
                  <c:v>156</c:v>
                </c:pt>
                <c:pt idx="1513">
                  <c:v>156.1</c:v>
                </c:pt>
                <c:pt idx="1514">
                  <c:v>156.19999999999999</c:v>
                </c:pt>
                <c:pt idx="1515">
                  <c:v>156.30000000000001</c:v>
                </c:pt>
                <c:pt idx="1516">
                  <c:v>156.4</c:v>
                </c:pt>
                <c:pt idx="1517">
                  <c:v>156.5</c:v>
                </c:pt>
                <c:pt idx="1518">
                  <c:v>156.6</c:v>
                </c:pt>
                <c:pt idx="1519">
                  <c:v>156.69999999999999</c:v>
                </c:pt>
                <c:pt idx="1520">
                  <c:v>156.80000000000001</c:v>
                </c:pt>
                <c:pt idx="1521">
                  <c:v>156.9</c:v>
                </c:pt>
                <c:pt idx="1522">
                  <c:v>157</c:v>
                </c:pt>
                <c:pt idx="1523">
                  <c:v>157.1</c:v>
                </c:pt>
                <c:pt idx="1524">
                  <c:v>157.19999999999999</c:v>
                </c:pt>
                <c:pt idx="1525">
                  <c:v>157.30000000000001</c:v>
                </c:pt>
                <c:pt idx="1526">
                  <c:v>157.4</c:v>
                </c:pt>
                <c:pt idx="1527">
                  <c:v>157.5</c:v>
                </c:pt>
                <c:pt idx="1528">
                  <c:v>157.6</c:v>
                </c:pt>
                <c:pt idx="1529">
                  <c:v>157.69999999999999</c:v>
                </c:pt>
                <c:pt idx="1530">
                  <c:v>157.80000000000001</c:v>
                </c:pt>
                <c:pt idx="1531">
                  <c:v>157.9</c:v>
                </c:pt>
                <c:pt idx="1532">
                  <c:v>158</c:v>
                </c:pt>
                <c:pt idx="1533">
                  <c:v>158.1</c:v>
                </c:pt>
                <c:pt idx="1534">
                  <c:v>158.19999999999999</c:v>
                </c:pt>
                <c:pt idx="1535">
                  <c:v>158.30000000000001</c:v>
                </c:pt>
                <c:pt idx="1536">
                  <c:v>158.4</c:v>
                </c:pt>
                <c:pt idx="1537">
                  <c:v>158.5</c:v>
                </c:pt>
                <c:pt idx="1538">
                  <c:v>158.6</c:v>
                </c:pt>
                <c:pt idx="1539">
                  <c:v>158.69999999999999</c:v>
                </c:pt>
                <c:pt idx="1540">
                  <c:v>158.80000000000001</c:v>
                </c:pt>
                <c:pt idx="1541">
                  <c:v>158.9</c:v>
                </c:pt>
                <c:pt idx="1542">
                  <c:v>159</c:v>
                </c:pt>
                <c:pt idx="1543">
                  <c:v>159.1</c:v>
                </c:pt>
                <c:pt idx="1544">
                  <c:v>159.19999999999999</c:v>
                </c:pt>
                <c:pt idx="1545">
                  <c:v>159.30000000000001</c:v>
                </c:pt>
                <c:pt idx="1546">
                  <c:v>159.4</c:v>
                </c:pt>
                <c:pt idx="1547">
                  <c:v>159.5</c:v>
                </c:pt>
                <c:pt idx="1548">
                  <c:v>159.6</c:v>
                </c:pt>
                <c:pt idx="1549">
                  <c:v>159.69999999999999</c:v>
                </c:pt>
                <c:pt idx="1550">
                  <c:v>159.80000000000001</c:v>
                </c:pt>
                <c:pt idx="1551">
                  <c:v>159.9</c:v>
                </c:pt>
                <c:pt idx="1552">
                  <c:v>160</c:v>
                </c:pt>
                <c:pt idx="1553">
                  <c:v>160.1</c:v>
                </c:pt>
                <c:pt idx="1554">
                  <c:v>160.19999999999999</c:v>
                </c:pt>
                <c:pt idx="1555">
                  <c:v>160.30000000000001</c:v>
                </c:pt>
                <c:pt idx="1556">
                  <c:v>160.4</c:v>
                </c:pt>
                <c:pt idx="1557">
                  <c:v>160.5</c:v>
                </c:pt>
                <c:pt idx="1558">
                  <c:v>160.6</c:v>
                </c:pt>
                <c:pt idx="1559">
                  <c:v>160.69999999999999</c:v>
                </c:pt>
                <c:pt idx="1560">
                  <c:v>160.80000000000001</c:v>
                </c:pt>
                <c:pt idx="1561">
                  <c:v>160.9</c:v>
                </c:pt>
                <c:pt idx="1562">
                  <c:v>161</c:v>
                </c:pt>
                <c:pt idx="1563">
                  <c:v>161.1</c:v>
                </c:pt>
                <c:pt idx="1564">
                  <c:v>161.19999999999999</c:v>
                </c:pt>
                <c:pt idx="1565">
                  <c:v>161.30000000000001</c:v>
                </c:pt>
                <c:pt idx="1566">
                  <c:v>161.4</c:v>
                </c:pt>
                <c:pt idx="1567">
                  <c:v>161.5</c:v>
                </c:pt>
                <c:pt idx="1568">
                  <c:v>161.6</c:v>
                </c:pt>
                <c:pt idx="1569">
                  <c:v>161.69999999999999</c:v>
                </c:pt>
                <c:pt idx="1570">
                  <c:v>161.80000000000001</c:v>
                </c:pt>
                <c:pt idx="1571">
                  <c:v>161.9</c:v>
                </c:pt>
                <c:pt idx="1572">
                  <c:v>162</c:v>
                </c:pt>
                <c:pt idx="1573">
                  <c:v>162.1</c:v>
                </c:pt>
                <c:pt idx="1574">
                  <c:v>162.19999999999999</c:v>
                </c:pt>
                <c:pt idx="1575">
                  <c:v>162.30000000000001</c:v>
                </c:pt>
                <c:pt idx="1576">
                  <c:v>162.4</c:v>
                </c:pt>
                <c:pt idx="1577">
                  <c:v>162.5</c:v>
                </c:pt>
                <c:pt idx="1578">
                  <c:v>162.6</c:v>
                </c:pt>
                <c:pt idx="1579">
                  <c:v>162.69999999999999</c:v>
                </c:pt>
                <c:pt idx="1580">
                  <c:v>162.80000000000001</c:v>
                </c:pt>
                <c:pt idx="1581">
                  <c:v>162.9</c:v>
                </c:pt>
                <c:pt idx="1582">
                  <c:v>163</c:v>
                </c:pt>
                <c:pt idx="1583">
                  <c:v>163.1</c:v>
                </c:pt>
                <c:pt idx="1584">
                  <c:v>163.19999999999999</c:v>
                </c:pt>
                <c:pt idx="1585">
                  <c:v>163.30000000000001</c:v>
                </c:pt>
                <c:pt idx="1586">
                  <c:v>163.4</c:v>
                </c:pt>
                <c:pt idx="1587">
                  <c:v>163.5</c:v>
                </c:pt>
                <c:pt idx="1588">
                  <c:v>163.6</c:v>
                </c:pt>
                <c:pt idx="1589">
                  <c:v>163.69999999999999</c:v>
                </c:pt>
                <c:pt idx="1590">
                  <c:v>163.80000000000001</c:v>
                </c:pt>
                <c:pt idx="1591">
                  <c:v>163.9</c:v>
                </c:pt>
                <c:pt idx="1592">
                  <c:v>164</c:v>
                </c:pt>
                <c:pt idx="1593">
                  <c:v>164.1</c:v>
                </c:pt>
                <c:pt idx="1594">
                  <c:v>164.2</c:v>
                </c:pt>
                <c:pt idx="1595">
                  <c:v>164.3</c:v>
                </c:pt>
                <c:pt idx="1596">
                  <c:v>164.4</c:v>
                </c:pt>
                <c:pt idx="1597">
                  <c:v>164.5</c:v>
                </c:pt>
                <c:pt idx="1598">
                  <c:v>164.6</c:v>
                </c:pt>
                <c:pt idx="1599">
                  <c:v>164.7</c:v>
                </c:pt>
                <c:pt idx="1600">
                  <c:v>164.8</c:v>
                </c:pt>
                <c:pt idx="1601">
                  <c:v>164.9</c:v>
                </c:pt>
                <c:pt idx="1602">
                  <c:v>165</c:v>
                </c:pt>
                <c:pt idx="1603">
                  <c:v>165.1</c:v>
                </c:pt>
                <c:pt idx="1604">
                  <c:v>165.2</c:v>
                </c:pt>
                <c:pt idx="1605">
                  <c:v>165.3</c:v>
                </c:pt>
                <c:pt idx="1606">
                  <c:v>165.4</c:v>
                </c:pt>
                <c:pt idx="1607">
                  <c:v>165.5</c:v>
                </c:pt>
                <c:pt idx="1608">
                  <c:v>165.6</c:v>
                </c:pt>
                <c:pt idx="1609">
                  <c:v>165.7</c:v>
                </c:pt>
                <c:pt idx="1610">
                  <c:v>165.8</c:v>
                </c:pt>
                <c:pt idx="1611">
                  <c:v>165.9</c:v>
                </c:pt>
                <c:pt idx="1612">
                  <c:v>166</c:v>
                </c:pt>
                <c:pt idx="1613">
                  <c:v>166.1</c:v>
                </c:pt>
                <c:pt idx="1614">
                  <c:v>166.2</c:v>
                </c:pt>
                <c:pt idx="1615">
                  <c:v>166.3</c:v>
                </c:pt>
                <c:pt idx="1616">
                  <c:v>166.4</c:v>
                </c:pt>
                <c:pt idx="1617">
                  <c:v>166.5</c:v>
                </c:pt>
                <c:pt idx="1618">
                  <c:v>166.6</c:v>
                </c:pt>
                <c:pt idx="1619">
                  <c:v>166.7</c:v>
                </c:pt>
                <c:pt idx="1620">
                  <c:v>166.8</c:v>
                </c:pt>
                <c:pt idx="1621">
                  <c:v>166.9</c:v>
                </c:pt>
                <c:pt idx="1622">
                  <c:v>167</c:v>
                </c:pt>
                <c:pt idx="1623">
                  <c:v>167.1</c:v>
                </c:pt>
                <c:pt idx="1624">
                  <c:v>167.2</c:v>
                </c:pt>
                <c:pt idx="1625">
                  <c:v>167.3</c:v>
                </c:pt>
                <c:pt idx="1626">
                  <c:v>167.4</c:v>
                </c:pt>
                <c:pt idx="1627">
                  <c:v>167.5</c:v>
                </c:pt>
                <c:pt idx="1628">
                  <c:v>167.6</c:v>
                </c:pt>
                <c:pt idx="1629">
                  <c:v>167.7</c:v>
                </c:pt>
                <c:pt idx="1630">
                  <c:v>167.8</c:v>
                </c:pt>
                <c:pt idx="1631">
                  <c:v>167.9</c:v>
                </c:pt>
                <c:pt idx="1632">
                  <c:v>168</c:v>
                </c:pt>
                <c:pt idx="1633">
                  <c:v>168.1</c:v>
                </c:pt>
                <c:pt idx="1634">
                  <c:v>168.2</c:v>
                </c:pt>
                <c:pt idx="1635">
                  <c:v>168.3</c:v>
                </c:pt>
                <c:pt idx="1636">
                  <c:v>168.4</c:v>
                </c:pt>
                <c:pt idx="1637">
                  <c:v>168.5</c:v>
                </c:pt>
                <c:pt idx="1638">
                  <c:v>168.6</c:v>
                </c:pt>
                <c:pt idx="1639">
                  <c:v>168.7</c:v>
                </c:pt>
                <c:pt idx="1640">
                  <c:v>168.8</c:v>
                </c:pt>
                <c:pt idx="1641">
                  <c:v>168.9</c:v>
                </c:pt>
                <c:pt idx="1642">
                  <c:v>169</c:v>
                </c:pt>
                <c:pt idx="1643">
                  <c:v>169.1</c:v>
                </c:pt>
                <c:pt idx="1644">
                  <c:v>169.2</c:v>
                </c:pt>
                <c:pt idx="1645">
                  <c:v>169.3</c:v>
                </c:pt>
                <c:pt idx="1646">
                  <c:v>169.4</c:v>
                </c:pt>
                <c:pt idx="1647">
                  <c:v>169.5</c:v>
                </c:pt>
                <c:pt idx="1648">
                  <c:v>169.6</c:v>
                </c:pt>
                <c:pt idx="1649">
                  <c:v>169.7</c:v>
                </c:pt>
                <c:pt idx="1650">
                  <c:v>169.8</c:v>
                </c:pt>
                <c:pt idx="1651">
                  <c:v>169.9</c:v>
                </c:pt>
                <c:pt idx="1652">
                  <c:v>170</c:v>
                </c:pt>
                <c:pt idx="1653">
                  <c:v>170.1</c:v>
                </c:pt>
                <c:pt idx="1654">
                  <c:v>170.2</c:v>
                </c:pt>
                <c:pt idx="1655">
                  <c:v>170.3</c:v>
                </c:pt>
                <c:pt idx="1656">
                  <c:v>170.4</c:v>
                </c:pt>
                <c:pt idx="1657">
                  <c:v>170.5</c:v>
                </c:pt>
                <c:pt idx="1658">
                  <c:v>170.6</c:v>
                </c:pt>
                <c:pt idx="1659">
                  <c:v>170.7</c:v>
                </c:pt>
                <c:pt idx="1660">
                  <c:v>170.8</c:v>
                </c:pt>
                <c:pt idx="1661">
                  <c:v>170.9</c:v>
                </c:pt>
                <c:pt idx="1662">
                  <c:v>171</c:v>
                </c:pt>
                <c:pt idx="1663">
                  <c:v>171.1</c:v>
                </c:pt>
                <c:pt idx="1664">
                  <c:v>171.2</c:v>
                </c:pt>
                <c:pt idx="1665">
                  <c:v>171.3</c:v>
                </c:pt>
                <c:pt idx="1666">
                  <c:v>171.4</c:v>
                </c:pt>
                <c:pt idx="1667">
                  <c:v>171.5</c:v>
                </c:pt>
                <c:pt idx="1668">
                  <c:v>171.6</c:v>
                </c:pt>
                <c:pt idx="1669">
                  <c:v>171.7</c:v>
                </c:pt>
                <c:pt idx="1670">
                  <c:v>171.8</c:v>
                </c:pt>
                <c:pt idx="1671">
                  <c:v>171.9</c:v>
                </c:pt>
                <c:pt idx="1672">
                  <c:v>172</c:v>
                </c:pt>
                <c:pt idx="1673">
                  <c:v>172.1</c:v>
                </c:pt>
                <c:pt idx="1674">
                  <c:v>172.2</c:v>
                </c:pt>
                <c:pt idx="1675">
                  <c:v>172.3</c:v>
                </c:pt>
                <c:pt idx="1676">
                  <c:v>172.4</c:v>
                </c:pt>
                <c:pt idx="1677">
                  <c:v>172.5</c:v>
                </c:pt>
                <c:pt idx="1678">
                  <c:v>172.6</c:v>
                </c:pt>
                <c:pt idx="1679">
                  <c:v>172.7</c:v>
                </c:pt>
                <c:pt idx="1680">
                  <c:v>172.8</c:v>
                </c:pt>
                <c:pt idx="1681">
                  <c:v>172.9</c:v>
                </c:pt>
                <c:pt idx="1682">
                  <c:v>173</c:v>
                </c:pt>
                <c:pt idx="1683">
                  <c:v>173.1</c:v>
                </c:pt>
                <c:pt idx="1684">
                  <c:v>173.2</c:v>
                </c:pt>
                <c:pt idx="1685">
                  <c:v>173.3</c:v>
                </c:pt>
                <c:pt idx="1686">
                  <c:v>173.4</c:v>
                </c:pt>
                <c:pt idx="1687">
                  <c:v>173.5</c:v>
                </c:pt>
                <c:pt idx="1688">
                  <c:v>173.6</c:v>
                </c:pt>
                <c:pt idx="1689">
                  <c:v>173.7</c:v>
                </c:pt>
                <c:pt idx="1690">
                  <c:v>173.8</c:v>
                </c:pt>
                <c:pt idx="1691">
                  <c:v>173.9</c:v>
                </c:pt>
                <c:pt idx="1692">
                  <c:v>174</c:v>
                </c:pt>
                <c:pt idx="1693">
                  <c:v>174.1</c:v>
                </c:pt>
                <c:pt idx="1694">
                  <c:v>174.2</c:v>
                </c:pt>
                <c:pt idx="1695">
                  <c:v>174.3</c:v>
                </c:pt>
                <c:pt idx="1696">
                  <c:v>174.4</c:v>
                </c:pt>
                <c:pt idx="1697">
                  <c:v>174.5</c:v>
                </c:pt>
                <c:pt idx="1698">
                  <c:v>174.6</c:v>
                </c:pt>
                <c:pt idx="1699">
                  <c:v>174.7</c:v>
                </c:pt>
                <c:pt idx="1700">
                  <c:v>174.8</c:v>
                </c:pt>
                <c:pt idx="1701">
                  <c:v>174.9</c:v>
                </c:pt>
                <c:pt idx="1702">
                  <c:v>175</c:v>
                </c:pt>
                <c:pt idx="1703">
                  <c:v>175.1</c:v>
                </c:pt>
                <c:pt idx="1704">
                  <c:v>175.2</c:v>
                </c:pt>
                <c:pt idx="1705">
                  <c:v>175.3</c:v>
                </c:pt>
                <c:pt idx="1706">
                  <c:v>175.4</c:v>
                </c:pt>
                <c:pt idx="1707">
                  <c:v>175.5</c:v>
                </c:pt>
                <c:pt idx="1708">
                  <c:v>175.6</c:v>
                </c:pt>
                <c:pt idx="1709">
                  <c:v>175.7</c:v>
                </c:pt>
                <c:pt idx="1710">
                  <c:v>175.8</c:v>
                </c:pt>
                <c:pt idx="1711">
                  <c:v>175.9</c:v>
                </c:pt>
                <c:pt idx="1712">
                  <c:v>176</c:v>
                </c:pt>
                <c:pt idx="1713">
                  <c:v>176.1</c:v>
                </c:pt>
                <c:pt idx="1714">
                  <c:v>176.2</c:v>
                </c:pt>
                <c:pt idx="1715">
                  <c:v>176.3</c:v>
                </c:pt>
                <c:pt idx="1716">
                  <c:v>176.4</c:v>
                </c:pt>
                <c:pt idx="1717">
                  <c:v>176.5</c:v>
                </c:pt>
                <c:pt idx="1718">
                  <c:v>176.6</c:v>
                </c:pt>
                <c:pt idx="1719">
                  <c:v>176.7</c:v>
                </c:pt>
                <c:pt idx="1720">
                  <c:v>176.8</c:v>
                </c:pt>
                <c:pt idx="1721">
                  <c:v>176.9</c:v>
                </c:pt>
                <c:pt idx="1722">
                  <c:v>177</c:v>
                </c:pt>
                <c:pt idx="1723">
                  <c:v>177.1</c:v>
                </c:pt>
                <c:pt idx="1724">
                  <c:v>177.2</c:v>
                </c:pt>
                <c:pt idx="1725">
                  <c:v>177.3</c:v>
                </c:pt>
                <c:pt idx="1726">
                  <c:v>177.4</c:v>
                </c:pt>
                <c:pt idx="1727">
                  <c:v>177.5</c:v>
                </c:pt>
                <c:pt idx="1728">
                  <c:v>177.6</c:v>
                </c:pt>
                <c:pt idx="1729">
                  <c:v>177.7</c:v>
                </c:pt>
                <c:pt idx="1730">
                  <c:v>177.8</c:v>
                </c:pt>
                <c:pt idx="1731">
                  <c:v>177.9</c:v>
                </c:pt>
                <c:pt idx="1732">
                  <c:v>178</c:v>
                </c:pt>
                <c:pt idx="1733">
                  <c:v>178.1</c:v>
                </c:pt>
                <c:pt idx="1734">
                  <c:v>178.2</c:v>
                </c:pt>
                <c:pt idx="1735">
                  <c:v>178.3</c:v>
                </c:pt>
                <c:pt idx="1736">
                  <c:v>178.4</c:v>
                </c:pt>
                <c:pt idx="1737">
                  <c:v>178.5</c:v>
                </c:pt>
                <c:pt idx="1738">
                  <c:v>178.6</c:v>
                </c:pt>
                <c:pt idx="1739">
                  <c:v>178.7</c:v>
                </c:pt>
                <c:pt idx="1740">
                  <c:v>178.8</c:v>
                </c:pt>
                <c:pt idx="1741">
                  <c:v>178.9</c:v>
                </c:pt>
                <c:pt idx="1742">
                  <c:v>179</c:v>
                </c:pt>
                <c:pt idx="1743">
                  <c:v>179.1</c:v>
                </c:pt>
                <c:pt idx="1744">
                  <c:v>179.2</c:v>
                </c:pt>
                <c:pt idx="1745">
                  <c:v>179.3</c:v>
                </c:pt>
                <c:pt idx="1746">
                  <c:v>179.4</c:v>
                </c:pt>
                <c:pt idx="1747">
                  <c:v>179.5</c:v>
                </c:pt>
                <c:pt idx="1748">
                  <c:v>179.6</c:v>
                </c:pt>
                <c:pt idx="1749">
                  <c:v>179.7</c:v>
                </c:pt>
                <c:pt idx="1750">
                  <c:v>179.8</c:v>
                </c:pt>
                <c:pt idx="1751">
                  <c:v>179.9</c:v>
                </c:pt>
                <c:pt idx="1752">
                  <c:v>180</c:v>
                </c:pt>
                <c:pt idx="1753">
                  <c:v>180.1</c:v>
                </c:pt>
                <c:pt idx="1754">
                  <c:v>180.2</c:v>
                </c:pt>
                <c:pt idx="1755">
                  <c:v>180.3</c:v>
                </c:pt>
                <c:pt idx="1756">
                  <c:v>180.4</c:v>
                </c:pt>
                <c:pt idx="1757">
                  <c:v>180.5</c:v>
                </c:pt>
                <c:pt idx="1758">
                  <c:v>180.6</c:v>
                </c:pt>
                <c:pt idx="1759">
                  <c:v>180.7</c:v>
                </c:pt>
                <c:pt idx="1760">
                  <c:v>180.8</c:v>
                </c:pt>
                <c:pt idx="1761">
                  <c:v>180.9</c:v>
                </c:pt>
                <c:pt idx="1762">
                  <c:v>181</c:v>
                </c:pt>
                <c:pt idx="1763">
                  <c:v>181.1</c:v>
                </c:pt>
                <c:pt idx="1764">
                  <c:v>181.2</c:v>
                </c:pt>
                <c:pt idx="1765">
                  <c:v>181.3</c:v>
                </c:pt>
                <c:pt idx="1766">
                  <c:v>181.4</c:v>
                </c:pt>
                <c:pt idx="1767">
                  <c:v>181.5</c:v>
                </c:pt>
                <c:pt idx="1768">
                  <c:v>181.6</c:v>
                </c:pt>
                <c:pt idx="1769">
                  <c:v>181.7</c:v>
                </c:pt>
                <c:pt idx="1770">
                  <c:v>181.8</c:v>
                </c:pt>
                <c:pt idx="1771">
                  <c:v>181.9</c:v>
                </c:pt>
                <c:pt idx="1772">
                  <c:v>182</c:v>
                </c:pt>
                <c:pt idx="1773">
                  <c:v>182.1</c:v>
                </c:pt>
                <c:pt idx="1774">
                  <c:v>182.2</c:v>
                </c:pt>
                <c:pt idx="1775">
                  <c:v>182.3</c:v>
                </c:pt>
                <c:pt idx="1776">
                  <c:v>182.4</c:v>
                </c:pt>
                <c:pt idx="1777">
                  <c:v>182.5</c:v>
                </c:pt>
                <c:pt idx="1778">
                  <c:v>182.6</c:v>
                </c:pt>
                <c:pt idx="1779">
                  <c:v>182.7</c:v>
                </c:pt>
                <c:pt idx="1780">
                  <c:v>182.8</c:v>
                </c:pt>
                <c:pt idx="1781">
                  <c:v>182.9</c:v>
                </c:pt>
                <c:pt idx="1782">
                  <c:v>183</c:v>
                </c:pt>
                <c:pt idx="1783">
                  <c:v>183.1</c:v>
                </c:pt>
                <c:pt idx="1784">
                  <c:v>183.2</c:v>
                </c:pt>
                <c:pt idx="1785">
                  <c:v>183.3</c:v>
                </c:pt>
                <c:pt idx="1786">
                  <c:v>183.4</c:v>
                </c:pt>
                <c:pt idx="1787">
                  <c:v>183.5</c:v>
                </c:pt>
                <c:pt idx="1788">
                  <c:v>183.6</c:v>
                </c:pt>
                <c:pt idx="1789">
                  <c:v>183.7</c:v>
                </c:pt>
                <c:pt idx="1790">
                  <c:v>183.8</c:v>
                </c:pt>
                <c:pt idx="1791">
                  <c:v>183.9</c:v>
                </c:pt>
                <c:pt idx="1792">
                  <c:v>184</c:v>
                </c:pt>
                <c:pt idx="1793">
                  <c:v>184.1</c:v>
                </c:pt>
                <c:pt idx="1794">
                  <c:v>184.2</c:v>
                </c:pt>
                <c:pt idx="1795">
                  <c:v>184.3</c:v>
                </c:pt>
                <c:pt idx="1796">
                  <c:v>184.4</c:v>
                </c:pt>
                <c:pt idx="1797">
                  <c:v>184.5</c:v>
                </c:pt>
                <c:pt idx="1798">
                  <c:v>184.6</c:v>
                </c:pt>
                <c:pt idx="1799">
                  <c:v>184.7</c:v>
                </c:pt>
                <c:pt idx="1800">
                  <c:v>184.8</c:v>
                </c:pt>
                <c:pt idx="1801">
                  <c:v>184.9</c:v>
                </c:pt>
                <c:pt idx="1802">
                  <c:v>185</c:v>
                </c:pt>
                <c:pt idx="1803">
                  <c:v>185.1</c:v>
                </c:pt>
                <c:pt idx="1804">
                  <c:v>185.2</c:v>
                </c:pt>
                <c:pt idx="1805">
                  <c:v>185.3</c:v>
                </c:pt>
                <c:pt idx="1806">
                  <c:v>185.4</c:v>
                </c:pt>
                <c:pt idx="1807">
                  <c:v>185.5</c:v>
                </c:pt>
                <c:pt idx="1808">
                  <c:v>185.6</c:v>
                </c:pt>
                <c:pt idx="1809">
                  <c:v>185.7</c:v>
                </c:pt>
                <c:pt idx="1810">
                  <c:v>185.8</c:v>
                </c:pt>
                <c:pt idx="1811">
                  <c:v>185.9</c:v>
                </c:pt>
                <c:pt idx="1812">
                  <c:v>186</c:v>
                </c:pt>
                <c:pt idx="1813">
                  <c:v>186.1</c:v>
                </c:pt>
                <c:pt idx="1814">
                  <c:v>186.2</c:v>
                </c:pt>
                <c:pt idx="1815">
                  <c:v>186.3</c:v>
                </c:pt>
                <c:pt idx="1816">
                  <c:v>186.4</c:v>
                </c:pt>
                <c:pt idx="1817">
                  <c:v>186.5</c:v>
                </c:pt>
                <c:pt idx="1818">
                  <c:v>186.6</c:v>
                </c:pt>
                <c:pt idx="1819">
                  <c:v>186.7</c:v>
                </c:pt>
                <c:pt idx="1820">
                  <c:v>186.8</c:v>
                </c:pt>
                <c:pt idx="1821">
                  <c:v>186.9</c:v>
                </c:pt>
                <c:pt idx="1822">
                  <c:v>187</c:v>
                </c:pt>
                <c:pt idx="1823">
                  <c:v>187.1</c:v>
                </c:pt>
                <c:pt idx="1824">
                  <c:v>187.2</c:v>
                </c:pt>
                <c:pt idx="1825">
                  <c:v>187.3</c:v>
                </c:pt>
                <c:pt idx="1826">
                  <c:v>187.4</c:v>
                </c:pt>
                <c:pt idx="1827">
                  <c:v>187.5</c:v>
                </c:pt>
                <c:pt idx="1828">
                  <c:v>187.6</c:v>
                </c:pt>
                <c:pt idx="1829">
                  <c:v>187.7</c:v>
                </c:pt>
                <c:pt idx="1830">
                  <c:v>187.8</c:v>
                </c:pt>
                <c:pt idx="1831">
                  <c:v>187.9</c:v>
                </c:pt>
                <c:pt idx="1832">
                  <c:v>188</c:v>
                </c:pt>
                <c:pt idx="1833">
                  <c:v>188.1</c:v>
                </c:pt>
                <c:pt idx="1834">
                  <c:v>188.2</c:v>
                </c:pt>
                <c:pt idx="1835">
                  <c:v>188.3</c:v>
                </c:pt>
                <c:pt idx="1836">
                  <c:v>188.4</c:v>
                </c:pt>
                <c:pt idx="1837">
                  <c:v>188.5</c:v>
                </c:pt>
                <c:pt idx="1838">
                  <c:v>188.6</c:v>
                </c:pt>
                <c:pt idx="1839">
                  <c:v>188.7</c:v>
                </c:pt>
                <c:pt idx="1840">
                  <c:v>188.8</c:v>
                </c:pt>
                <c:pt idx="1841">
                  <c:v>188.9</c:v>
                </c:pt>
                <c:pt idx="1842">
                  <c:v>189</c:v>
                </c:pt>
                <c:pt idx="1843">
                  <c:v>189.1</c:v>
                </c:pt>
                <c:pt idx="1844">
                  <c:v>189.2</c:v>
                </c:pt>
                <c:pt idx="1845">
                  <c:v>189.3</c:v>
                </c:pt>
                <c:pt idx="1846">
                  <c:v>189.4</c:v>
                </c:pt>
                <c:pt idx="1847">
                  <c:v>189.5</c:v>
                </c:pt>
                <c:pt idx="1848">
                  <c:v>189.6</c:v>
                </c:pt>
                <c:pt idx="1849">
                  <c:v>189.7</c:v>
                </c:pt>
                <c:pt idx="1850">
                  <c:v>189.8</c:v>
                </c:pt>
                <c:pt idx="1851">
                  <c:v>189.9</c:v>
                </c:pt>
                <c:pt idx="1852">
                  <c:v>190</c:v>
                </c:pt>
                <c:pt idx="1853">
                  <c:v>190.1</c:v>
                </c:pt>
                <c:pt idx="1854">
                  <c:v>190.2</c:v>
                </c:pt>
                <c:pt idx="1855">
                  <c:v>190.3</c:v>
                </c:pt>
                <c:pt idx="1856">
                  <c:v>190.4</c:v>
                </c:pt>
                <c:pt idx="1857">
                  <c:v>190.5</c:v>
                </c:pt>
                <c:pt idx="1858">
                  <c:v>190.6</c:v>
                </c:pt>
                <c:pt idx="1859">
                  <c:v>190.7</c:v>
                </c:pt>
                <c:pt idx="1860">
                  <c:v>190.8</c:v>
                </c:pt>
                <c:pt idx="1861">
                  <c:v>190.9</c:v>
                </c:pt>
                <c:pt idx="1862">
                  <c:v>191</c:v>
                </c:pt>
                <c:pt idx="1863">
                  <c:v>191.1</c:v>
                </c:pt>
                <c:pt idx="1864">
                  <c:v>191.2</c:v>
                </c:pt>
                <c:pt idx="1865">
                  <c:v>191.3</c:v>
                </c:pt>
                <c:pt idx="1866">
                  <c:v>191.4</c:v>
                </c:pt>
                <c:pt idx="1867">
                  <c:v>191.5</c:v>
                </c:pt>
                <c:pt idx="1868">
                  <c:v>191.6</c:v>
                </c:pt>
                <c:pt idx="1869">
                  <c:v>191.7</c:v>
                </c:pt>
                <c:pt idx="1870">
                  <c:v>191.8</c:v>
                </c:pt>
                <c:pt idx="1871">
                  <c:v>191.9</c:v>
                </c:pt>
                <c:pt idx="1872">
                  <c:v>192</c:v>
                </c:pt>
                <c:pt idx="1873">
                  <c:v>192.1</c:v>
                </c:pt>
                <c:pt idx="1874">
                  <c:v>192.2</c:v>
                </c:pt>
                <c:pt idx="1875">
                  <c:v>192.3</c:v>
                </c:pt>
                <c:pt idx="1876">
                  <c:v>192.4</c:v>
                </c:pt>
                <c:pt idx="1877">
                  <c:v>192.5</c:v>
                </c:pt>
                <c:pt idx="1878">
                  <c:v>192.6</c:v>
                </c:pt>
                <c:pt idx="1879">
                  <c:v>192.7</c:v>
                </c:pt>
                <c:pt idx="1880">
                  <c:v>192.8</c:v>
                </c:pt>
                <c:pt idx="1881">
                  <c:v>192.9</c:v>
                </c:pt>
                <c:pt idx="1882">
                  <c:v>193</c:v>
                </c:pt>
                <c:pt idx="1883">
                  <c:v>193.1</c:v>
                </c:pt>
                <c:pt idx="1884">
                  <c:v>193.2</c:v>
                </c:pt>
                <c:pt idx="1885">
                  <c:v>193.3</c:v>
                </c:pt>
                <c:pt idx="1886">
                  <c:v>193.4</c:v>
                </c:pt>
                <c:pt idx="1887">
                  <c:v>193.5</c:v>
                </c:pt>
                <c:pt idx="1888">
                  <c:v>193.6</c:v>
                </c:pt>
                <c:pt idx="1889">
                  <c:v>193.7</c:v>
                </c:pt>
                <c:pt idx="1890">
                  <c:v>193.8</c:v>
                </c:pt>
                <c:pt idx="1891">
                  <c:v>193.9</c:v>
                </c:pt>
                <c:pt idx="1892">
                  <c:v>194</c:v>
                </c:pt>
                <c:pt idx="1893">
                  <c:v>194.1</c:v>
                </c:pt>
                <c:pt idx="1894">
                  <c:v>194.2</c:v>
                </c:pt>
                <c:pt idx="1895">
                  <c:v>194.3</c:v>
                </c:pt>
                <c:pt idx="1896">
                  <c:v>194.4</c:v>
                </c:pt>
                <c:pt idx="1897">
                  <c:v>194.5</c:v>
                </c:pt>
                <c:pt idx="1898">
                  <c:v>194.6</c:v>
                </c:pt>
                <c:pt idx="1899">
                  <c:v>194.7</c:v>
                </c:pt>
                <c:pt idx="1900">
                  <c:v>194.8</c:v>
                </c:pt>
                <c:pt idx="1901">
                  <c:v>194.9</c:v>
                </c:pt>
                <c:pt idx="1902">
                  <c:v>195</c:v>
                </c:pt>
                <c:pt idx="1903">
                  <c:v>195.1</c:v>
                </c:pt>
                <c:pt idx="1904">
                  <c:v>195.2</c:v>
                </c:pt>
                <c:pt idx="1905">
                  <c:v>195.3</c:v>
                </c:pt>
                <c:pt idx="1906">
                  <c:v>195.4</c:v>
                </c:pt>
                <c:pt idx="1907">
                  <c:v>195.5</c:v>
                </c:pt>
                <c:pt idx="1908">
                  <c:v>195.6</c:v>
                </c:pt>
                <c:pt idx="1909">
                  <c:v>195.7</c:v>
                </c:pt>
                <c:pt idx="1910">
                  <c:v>195.8</c:v>
                </c:pt>
                <c:pt idx="1911">
                  <c:v>195.9</c:v>
                </c:pt>
                <c:pt idx="1912">
                  <c:v>196</c:v>
                </c:pt>
                <c:pt idx="1913">
                  <c:v>196.1</c:v>
                </c:pt>
                <c:pt idx="1914">
                  <c:v>196.2</c:v>
                </c:pt>
                <c:pt idx="1915">
                  <c:v>196.3</c:v>
                </c:pt>
                <c:pt idx="1916">
                  <c:v>196.4</c:v>
                </c:pt>
                <c:pt idx="1917">
                  <c:v>196.5</c:v>
                </c:pt>
                <c:pt idx="1918">
                  <c:v>196.6</c:v>
                </c:pt>
                <c:pt idx="1919">
                  <c:v>196.7</c:v>
                </c:pt>
                <c:pt idx="1920">
                  <c:v>196.8</c:v>
                </c:pt>
                <c:pt idx="1921">
                  <c:v>196.9</c:v>
                </c:pt>
                <c:pt idx="1922">
                  <c:v>197</c:v>
                </c:pt>
                <c:pt idx="1923">
                  <c:v>197.1</c:v>
                </c:pt>
                <c:pt idx="1924">
                  <c:v>197.2</c:v>
                </c:pt>
                <c:pt idx="1925">
                  <c:v>197.3</c:v>
                </c:pt>
                <c:pt idx="1926">
                  <c:v>197.4</c:v>
                </c:pt>
                <c:pt idx="1927">
                  <c:v>197.5</c:v>
                </c:pt>
                <c:pt idx="1928">
                  <c:v>197.6</c:v>
                </c:pt>
                <c:pt idx="1929">
                  <c:v>197.7</c:v>
                </c:pt>
                <c:pt idx="1930">
                  <c:v>197.8</c:v>
                </c:pt>
                <c:pt idx="1931">
                  <c:v>197.9</c:v>
                </c:pt>
                <c:pt idx="1932">
                  <c:v>198</c:v>
                </c:pt>
                <c:pt idx="1933">
                  <c:v>198.1</c:v>
                </c:pt>
                <c:pt idx="1934">
                  <c:v>198.2</c:v>
                </c:pt>
                <c:pt idx="1935">
                  <c:v>198.3</c:v>
                </c:pt>
                <c:pt idx="1936">
                  <c:v>198.4</c:v>
                </c:pt>
                <c:pt idx="1937">
                  <c:v>198.5</c:v>
                </c:pt>
                <c:pt idx="1938">
                  <c:v>198.6</c:v>
                </c:pt>
                <c:pt idx="1939">
                  <c:v>198.7</c:v>
                </c:pt>
                <c:pt idx="1940">
                  <c:v>198.8</c:v>
                </c:pt>
                <c:pt idx="1941">
                  <c:v>198.9</c:v>
                </c:pt>
                <c:pt idx="1942">
                  <c:v>199</c:v>
                </c:pt>
                <c:pt idx="1943">
                  <c:v>199.1</c:v>
                </c:pt>
                <c:pt idx="1944">
                  <c:v>199.2</c:v>
                </c:pt>
                <c:pt idx="1945">
                  <c:v>199.3</c:v>
                </c:pt>
                <c:pt idx="1946">
                  <c:v>199.4</c:v>
                </c:pt>
                <c:pt idx="1947">
                  <c:v>199.5</c:v>
                </c:pt>
                <c:pt idx="1948">
                  <c:v>199.6</c:v>
                </c:pt>
                <c:pt idx="1949">
                  <c:v>199.7</c:v>
                </c:pt>
                <c:pt idx="1950">
                  <c:v>199.8</c:v>
                </c:pt>
                <c:pt idx="1951">
                  <c:v>199.9</c:v>
                </c:pt>
                <c:pt idx="1952">
                  <c:v>200</c:v>
                </c:pt>
                <c:pt idx="1953">
                  <c:v>200.1</c:v>
                </c:pt>
                <c:pt idx="1954">
                  <c:v>200.2</c:v>
                </c:pt>
                <c:pt idx="1955">
                  <c:v>200.3</c:v>
                </c:pt>
                <c:pt idx="1956">
                  <c:v>200.4</c:v>
                </c:pt>
                <c:pt idx="1957">
                  <c:v>200.5</c:v>
                </c:pt>
                <c:pt idx="1958">
                  <c:v>200.6</c:v>
                </c:pt>
                <c:pt idx="1959">
                  <c:v>200.7</c:v>
                </c:pt>
                <c:pt idx="1960">
                  <c:v>200.8</c:v>
                </c:pt>
                <c:pt idx="1961">
                  <c:v>200.9</c:v>
                </c:pt>
                <c:pt idx="1962">
                  <c:v>201</c:v>
                </c:pt>
                <c:pt idx="1963">
                  <c:v>201.1</c:v>
                </c:pt>
                <c:pt idx="1964">
                  <c:v>201.2</c:v>
                </c:pt>
                <c:pt idx="1965">
                  <c:v>201.3</c:v>
                </c:pt>
                <c:pt idx="1966">
                  <c:v>201.4</c:v>
                </c:pt>
                <c:pt idx="1967">
                  <c:v>201.5</c:v>
                </c:pt>
                <c:pt idx="1968">
                  <c:v>201.6</c:v>
                </c:pt>
                <c:pt idx="1969">
                  <c:v>201.7</c:v>
                </c:pt>
                <c:pt idx="1970">
                  <c:v>201.8</c:v>
                </c:pt>
                <c:pt idx="1971">
                  <c:v>201.9</c:v>
                </c:pt>
                <c:pt idx="1972">
                  <c:v>202</c:v>
                </c:pt>
                <c:pt idx="1973">
                  <c:v>202.1</c:v>
                </c:pt>
                <c:pt idx="1974">
                  <c:v>202.2</c:v>
                </c:pt>
                <c:pt idx="1975">
                  <c:v>202.3</c:v>
                </c:pt>
                <c:pt idx="1976">
                  <c:v>202.4</c:v>
                </c:pt>
                <c:pt idx="1977">
                  <c:v>202.5</c:v>
                </c:pt>
                <c:pt idx="1978">
                  <c:v>202.6</c:v>
                </c:pt>
                <c:pt idx="1979">
                  <c:v>202.7</c:v>
                </c:pt>
                <c:pt idx="1980">
                  <c:v>202.8</c:v>
                </c:pt>
                <c:pt idx="1981">
                  <c:v>202.9</c:v>
                </c:pt>
                <c:pt idx="1982">
                  <c:v>203</c:v>
                </c:pt>
                <c:pt idx="1983">
                  <c:v>203.1</c:v>
                </c:pt>
                <c:pt idx="1984">
                  <c:v>203.2</c:v>
                </c:pt>
                <c:pt idx="1985">
                  <c:v>203.3</c:v>
                </c:pt>
                <c:pt idx="1986">
                  <c:v>203.4</c:v>
                </c:pt>
                <c:pt idx="1987">
                  <c:v>203.5</c:v>
                </c:pt>
                <c:pt idx="1988">
                  <c:v>203.6</c:v>
                </c:pt>
                <c:pt idx="1989">
                  <c:v>203.7</c:v>
                </c:pt>
                <c:pt idx="1990">
                  <c:v>203.8</c:v>
                </c:pt>
                <c:pt idx="1991">
                  <c:v>203.9</c:v>
                </c:pt>
                <c:pt idx="1992">
                  <c:v>204</c:v>
                </c:pt>
                <c:pt idx="1993">
                  <c:v>204.1</c:v>
                </c:pt>
                <c:pt idx="1994">
                  <c:v>204.2</c:v>
                </c:pt>
                <c:pt idx="1995">
                  <c:v>204.3</c:v>
                </c:pt>
                <c:pt idx="1996">
                  <c:v>204.4</c:v>
                </c:pt>
                <c:pt idx="1997">
                  <c:v>204.5</c:v>
                </c:pt>
                <c:pt idx="1998">
                  <c:v>204.6</c:v>
                </c:pt>
                <c:pt idx="1999">
                  <c:v>204.7</c:v>
                </c:pt>
                <c:pt idx="2000">
                  <c:v>204.8</c:v>
                </c:pt>
                <c:pt idx="2001">
                  <c:v>204.9</c:v>
                </c:pt>
                <c:pt idx="2002">
                  <c:v>205</c:v>
                </c:pt>
                <c:pt idx="2003">
                  <c:v>205.1</c:v>
                </c:pt>
                <c:pt idx="2004">
                  <c:v>205.2</c:v>
                </c:pt>
                <c:pt idx="2005">
                  <c:v>205.3</c:v>
                </c:pt>
                <c:pt idx="2006">
                  <c:v>205.4</c:v>
                </c:pt>
                <c:pt idx="2007">
                  <c:v>205.5</c:v>
                </c:pt>
                <c:pt idx="2008">
                  <c:v>205.6</c:v>
                </c:pt>
                <c:pt idx="2009">
                  <c:v>205.7</c:v>
                </c:pt>
                <c:pt idx="2010">
                  <c:v>205.8</c:v>
                </c:pt>
                <c:pt idx="2011">
                  <c:v>205.9</c:v>
                </c:pt>
                <c:pt idx="2012">
                  <c:v>206</c:v>
                </c:pt>
                <c:pt idx="2013">
                  <c:v>206.1</c:v>
                </c:pt>
                <c:pt idx="2014">
                  <c:v>206.2</c:v>
                </c:pt>
                <c:pt idx="2015">
                  <c:v>206.3</c:v>
                </c:pt>
                <c:pt idx="2016">
                  <c:v>206.4</c:v>
                </c:pt>
                <c:pt idx="2017">
                  <c:v>206.5</c:v>
                </c:pt>
                <c:pt idx="2018">
                  <c:v>206.6</c:v>
                </c:pt>
                <c:pt idx="2019">
                  <c:v>206.7</c:v>
                </c:pt>
                <c:pt idx="2020">
                  <c:v>206.8</c:v>
                </c:pt>
                <c:pt idx="2021">
                  <c:v>206.9</c:v>
                </c:pt>
                <c:pt idx="2022">
                  <c:v>207</c:v>
                </c:pt>
                <c:pt idx="2023">
                  <c:v>207.1</c:v>
                </c:pt>
                <c:pt idx="2024">
                  <c:v>207.2</c:v>
                </c:pt>
                <c:pt idx="2025">
                  <c:v>207.3</c:v>
                </c:pt>
                <c:pt idx="2026">
                  <c:v>207.4</c:v>
                </c:pt>
                <c:pt idx="2027">
                  <c:v>207.5</c:v>
                </c:pt>
                <c:pt idx="2028">
                  <c:v>207.6</c:v>
                </c:pt>
                <c:pt idx="2029">
                  <c:v>207.7</c:v>
                </c:pt>
                <c:pt idx="2030">
                  <c:v>207.8</c:v>
                </c:pt>
                <c:pt idx="2031">
                  <c:v>207.9</c:v>
                </c:pt>
                <c:pt idx="2032">
                  <c:v>208</c:v>
                </c:pt>
                <c:pt idx="2033">
                  <c:v>208.1</c:v>
                </c:pt>
                <c:pt idx="2034">
                  <c:v>208.2</c:v>
                </c:pt>
                <c:pt idx="2035">
                  <c:v>208.3</c:v>
                </c:pt>
                <c:pt idx="2036">
                  <c:v>208.4</c:v>
                </c:pt>
                <c:pt idx="2037">
                  <c:v>208.5</c:v>
                </c:pt>
                <c:pt idx="2038">
                  <c:v>208.6</c:v>
                </c:pt>
                <c:pt idx="2039">
                  <c:v>208.7</c:v>
                </c:pt>
                <c:pt idx="2040">
                  <c:v>208.8</c:v>
                </c:pt>
                <c:pt idx="2041">
                  <c:v>208.9</c:v>
                </c:pt>
                <c:pt idx="2042">
                  <c:v>209</c:v>
                </c:pt>
                <c:pt idx="2043">
                  <c:v>209.1</c:v>
                </c:pt>
                <c:pt idx="2044">
                  <c:v>209.2</c:v>
                </c:pt>
                <c:pt idx="2045">
                  <c:v>209.3</c:v>
                </c:pt>
                <c:pt idx="2046">
                  <c:v>209.4</c:v>
                </c:pt>
                <c:pt idx="2047">
                  <c:v>209.5</c:v>
                </c:pt>
                <c:pt idx="2048">
                  <c:v>209.6</c:v>
                </c:pt>
                <c:pt idx="2049">
                  <c:v>209.7</c:v>
                </c:pt>
                <c:pt idx="2050">
                  <c:v>209.8</c:v>
                </c:pt>
                <c:pt idx="2051">
                  <c:v>209.9</c:v>
                </c:pt>
                <c:pt idx="2052">
                  <c:v>210</c:v>
                </c:pt>
                <c:pt idx="2053">
                  <c:v>210.1</c:v>
                </c:pt>
                <c:pt idx="2054">
                  <c:v>210.2</c:v>
                </c:pt>
                <c:pt idx="2055">
                  <c:v>210.3</c:v>
                </c:pt>
                <c:pt idx="2056">
                  <c:v>210.4</c:v>
                </c:pt>
                <c:pt idx="2057">
                  <c:v>210.5</c:v>
                </c:pt>
                <c:pt idx="2058">
                  <c:v>210.6</c:v>
                </c:pt>
                <c:pt idx="2059">
                  <c:v>210.7</c:v>
                </c:pt>
                <c:pt idx="2060">
                  <c:v>210.8</c:v>
                </c:pt>
                <c:pt idx="2061">
                  <c:v>210.9</c:v>
                </c:pt>
                <c:pt idx="2062">
                  <c:v>211</c:v>
                </c:pt>
                <c:pt idx="2063">
                  <c:v>211.1</c:v>
                </c:pt>
                <c:pt idx="2064">
                  <c:v>211.2</c:v>
                </c:pt>
                <c:pt idx="2065">
                  <c:v>211.3</c:v>
                </c:pt>
                <c:pt idx="2066">
                  <c:v>211.4</c:v>
                </c:pt>
                <c:pt idx="2067">
                  <c:v>211.5</c:v>
                </c:pt>
                <c:pt idx="2068">
                  <c:v>211.6</c:v>
                </c:pt>
                <c:pt idx="2069">
                  <c:v>211.7</c:v>
                </c:pt>
                <c:pt idx="2070">
                  <c:v>211.8</c:v>
                </c:pt>
                <c:pt idx="2071">
                  <c:v>211.9</c:v>
                </c:pt>
                <c:pt idx="2072">
                  <c:v>212</c:v>
                </c:pt>
                <c:pt idx="2073">
                  <c:v>212.1</c:v>
                </c:pt>
                <c:pt idx="2074">
                  <c:v>212.2</c:v>
                </c:pt>
                <c:pt idx="2075">
                  <c:v>212.3</c:v>
                </c:pt>
                <c:pt idx="2076">
                  <c:v>212.4</c:v>
                </c:pt>
                <c:pt idx="2077">
                  <c:v>212.5</c:v>
                </c:pt>
                <c:pt idx="2078">
                  <c:v>212.6</c:v>
                </c:pt>
                <c:pt idx="2079">
                  <c:v>212.7</c:v>
                </c:pt>
                <c:pt idx="2080">
                  <c:v>212.8</c:v>
                </c:pt>
                <c:pt idx="2081">
                  <c:v>212.9</c:v>
                </c:pt>
                <c:pt idx="2082">
                  <c:v>213</c:v>
                </c:pt>
                <c:pt idx="2083">
                  <c:v>213.1</c:v>
                </c:pt>
                <c:pt idx="2084">
                  <c:v>213.2</c:v>
                </c:pt>
                <c:pt idx="2085">
                  <c:v>213.3</c:v>
                </c:pt>
                <c:pt idx="2086">
                  <c:v>213.4</c:v>
                </c:pt>
                <c:pt idx="2087">
                  <c:v>213.5</c:v>
                </c:pt>
                <c:pt idx="2088">
                  <c:v>213.6</c:v>
                </c:pt>
                <c:pt idx="2089">
                  <c:v>213.7</c:v>
                </c:pt>
                <c:pt idx="2090">
                  <c:v>213.8</c:v>
                </c:pt>
                <c:pt idx="2091">
                  <c:v>213.9</c:v>
                </c:pt>
                <c:pt idx="2092">
                  <c:v>214</c:v>
                </c:pt>
                <c:pt idx="2093">
                  <c:v>214.1</c:v>
                </c:pt>
                <c:pt idx="2094">
                  <c:v>214.2</c:v>
                </c:pt>
                <c:pt idx="2095">
                  <c:v>214.3</c:v>
                </c:pt>
                <c:pt idx="2096">
                  <c:v>214.4</c:v>
                </c:pt>
                <c:pt idx="2097">
                  <c:v>214.5</c:v>
                </c:pt>
                <c:pt idx="2098">
                  <c:v>214.6</c:v>
                </c:pt>
                <c:pt idx="2099">
                  <c:v>214.7</c:v>
                </c:pt>
                <c:pt idx="2100">
                  <c:v>214.8</c:v>
                </c:pt>
                <c:pt idx="2101">
                  <c:v>214.9</c:v>
                </c:pt>
                <c:pt idx="2102">
                  <c:v>215</c:v>
                </c:pt>
                <c:pt idx="2103">
                  <c:v>215.1</c:v>
                </c:pt>
                <c:pt idx="2104">
                  <c:v>215.2</c:v>
                </c:pt>
                <c:pt idx="2105">
                  <c:v>215.3</c:v>
                </c:pt>
                <c:pt idx="2106">
                  <c:v>215.4</c:v>
                </c:pt>
                <c:pt idx="2107">
                  <c:v>215.5</c:v>
                </c:pt>
                <c:pt idx="2108">
                  <c:v>215.6</c:v>
                </c:pt>
                <c:pt idx="2109">
                  <c:v>215.7</c:v>
                </c:pt>
                <c:pt idx="2110">
                  <c:v>215.8</c:v>
                </c:pt>
                <c:pt idx="2111">
                  <c:v>215.9</c:v>
                </c:pt>
                <c:pt idx="2112">
                  <c:v>216</c:v>
                </c:pt>
                <c:pt idx="2113">
                  <c:v>216.1</c:v>
                </c:pt>
                <c:pt idx="2114">
                  <c:v>216.2</c:v>
                </c:pt>
                <c:pt idx="2115">
                  <c:v>216.3</c:v>
                </c:pt>
                <c:pt idx="2116">
                  <c:v>216.4</c:v>
                </c:pt>
                <c:pt idx="2117">
                  <c:v>216.5</c:v>
                </c:pt>
                <c:pt idx="2118">
                  <c:v>216.6</c:v>
                </c:pt>
                <c:pt idx="2119">
                  <c:v>216.7</c:v>
                </c:pt>
                <c:pt idx="2120">
                  <c:v>216.8</c:v>
                </c:pt>
                <c:pt idx="2121">
                  <c:v>216.9</c:v>
                </c:pt>
                <c:pt idx="2122">
                  <c:v>217</c:v>
                </c:pt>
                <c:pt idx="2123">
                  <c:v>217.1</c:v>
                </c:pt>
                <c:pt idx="2124">
                  <c:v>217.2</c:v>
                </c:pt>
                <c:pt idx="2125">
                  <c:v>217.3</c:v>
                </c:pt>
                <c:pt idx="2126">
                  <c:v>217.4</c:v>
                </c:pt>
                <c:pt idx="2127">
                  <c:v>217.5</c:v>
                </c:pt>
                <c:pt idx="2128">
                  <c:v>217.6</c:v>
                </c:pt>
                <c:pt idx="2129">
                  <c:v>217.7</c:v>
                </c:pt>
                <c:pt idx="2130">
                  <c:v>217.8</c:v>
                </c:pt>
                <c:pt idx="2131">
                  <c:v>217.9</c:v>
                </c:pt>
                <c:pt idx="2132">
                  <c:v>218</c:v>
                </c:pt>
                <c:pt idx="2133">
                  <c:v>218.1</c:v>
                </c:pt>
                <c:pt idx="2134">
                  <c:v>218.2</c:v>
                </c:pt>
                <c:pt idx="2135">
                  <c:v>218.3</c:v>
                </c:pt>
                <c:pt idx="2136">
                  <c:v>218.4</c:v>
                </c:pt>
                <c:pt idx="2137">
                  <c:v>218.5</c:v>
                </c:pt>
                <c:pt idx="2138">
                  <c:v>218.6</c:v>
                </c:pt>
                <c:pt idx="2139">
                  <c:v>218.7</c:v>
                </c:pt>
                <c:pt idx="2140">
                  <c:v>218.8</c:v>
                </c:pt>
                <c:pt idx="2141">
                  <c:v>218.9</c:v>
                </c:pt>
                <c:pt idx="2142">
                  <c:v>219</c:v>
                </c:pt>
                <c:pt idx="2143">
                  <c:v>219.1</c:v>
                </c:pt>
                <c:pt idx="2144">
                  <c:v>219.2</c:v>
                </c:pt>
                <c:pt idx="2145">
                  <c:v>219.3</c:v>
                </c:pt>
                <c:pt idx="2146">
                  <c:v>219.4</c:v>
                </c:pt>
                <c:pt idx="2147">
                  <c:v>219.5</c:v>
                </c:pt>
                <c:pt idx="2148">
                  <c:v>219.6</c:v>
                </c:pt>
                <c:pt idx="2149">
                  <c:v>219.7</c:v>
                </c:pt>
                <c:pt idx="2150">
                  <c:v>219.8</c:v>
                </c:pt>
                <c:pt idx="2151">
                  <c:v>219.9</c:v>
                </c:pt>
                <c:pt idx="2152">
                  <c:v>220</c:v>
                </c:pt>
                <c:pt idx="2153">
                  <c:v>220.1</c:v>
                </c:pt>
                <c:pt idx="2154">
                  <c:v>220.2</c:v>
                </c:pt>
                <c:pt idx="2155">
                  <c:v>220.3</c:v>
                </c:pt>
                <c:pt idx="2156">
                  <c:v>220.4</c:v>
                </c:pt>
                <c:pt idx="2157">
                  <c:v>220.5</c:v>
                </c:pt>
                <c:pt idx="2158">
                  <c:v>220.6</c:v>
                </c:pt>
                <c:pt idx="2159">
                  <c:v>220.7</c:v>
                </c:pt>
                <c:pt idx="2160">
                  <c:v>220.8</c:v>
                </c:pt>
                <c:pt idx="2161">
                  <c:v>220.9</c:v>
                </c:pt>
                <c:pt idx="2162">
                  <c:v>221</c:v>
                </c:pt>
                <c:pt idx="2163">
                  <c:v>221.1</c:v>
                </c:pt>
                <c:pt idx="2164">
                  <c:v>221.2</c:v>
                </c:pt>
                <c:pt idx="2165">
                  <c:v>221.3</c:v>
                </c:pt>
                <c:pt idx="2166">
                  <c:v>221.4</c:v>
                </c:pt>
                <c:pt idx="2167">
                  <c:v>221.5</c:v>
                </c:pt>
                <c:pt idx="2168">
                  <c:v>221.6</c:v>
                </c:pt>
                <c:pt idx="2169">
                  <c:v>221.7</c:v>
                </c:pt>
                <c:pt idx="2170">
                  <c:v>221.8</c:v>
                </c:pt>
                <c:pt idx="2171">
                  <c:v>221.9</c:v>
                </c:pt>
                <c:pt idx="2172">
                  <c:v>222</c:v>
                </c:pt>
                <c:pt idx="2173">
                  <c:v>222.1</c:v>
                </c:pt>
                <c:pt idx="2174">
                  <c:v>222.2</c:v>
                </c:pt>
                <c:pt idx="2175">
                  <c:v>222.3</c:v>
                </c:pt>
                <c:pt idx="2176">
                  <c:v>222.4</c:v>
                </c:pt>
                <c:pt idx="2177">
                  <c:v>222.5</c:v>
                </c:pt>
                <c:pt idx="2178">
                  <c:v>222.6</c:v>
                </c:pt>
                <c:pt idx="2179">
                  <c:v>222.7</c:v>
                </c:pt>
                <c:pt idx="2180">
                  <c:v>222.8</c:v>
                </c:pt>
                <c:pt idx="2181">
                  <c:v>222.9</c:v>
                </c:pt>
                <c:pt idx="2182">
                  <c:v>223</c:v>
                </c:pt>
                <c:pt idx="2183">
                  <c:v>223.1</c:v>
                </c:pt>
                <c:pt idx="2184">
                  <c:v>223.2</c:v>
                </c:pt>
                <c:pt idx="2185">
                  <c:v>223.3</c:v>
                </c:pt>
                <c:pt idx="2186">
                  <c:v>223.4</c:v>
                </c:pt>
                <c:pt idx="2187">
                  <c:v>223.5</c:v>
                </c:pt>
                <c:pt idx="2188">
                  <c:v>223.6</c:v>
                </c:pt>
                <c:pt idx="2189">
                  <c:v>223.7</c:v>
                </c:pt>
                <c:pt idx="2190">
                  <c:v>223.8</c:v>
                </c:pt>
                <c:pt idx="2191">
                  <c:v>223.9</c:v>
                </c:pt>
                <c:pt idx="2192">
                  <c:v>224</c:v>
                </c:pt>
                <c:pt idx="2193">
                  <c:v>224.1</c:v>
                </c:pt>
                <c:pt idx="2194">
                  <c:v>224.2</c:v>
                </c:pt>
                <c:pt idx="2195">
                  <c:v>224.3</c:v>
                </c:pt>
                <c:pt idx="2196">
                  <c:v>224.4</c:v>
                </c:pt>
                <c:pt idx="2197">
                  <c:v>224.5</c:v>
                </c:pt>
                <c:pt idx="2198">
                  <c:v>224.6</c:v>
                </c:pt>
                <c:pt idx="2199">
                  <c:v>224.7</c:v>
                </c:pt>
                <c:pt idx="2200">
                  <c:v>224.8</c:v>
                </c:pt>
                <c:pt idx="2201">
                  <c:v>224.9</c:v>
                </c:pt>
                <c:pt idx="2202">
                  <c:v>225</c:v>
                </c:pt>
                <c:pt idx="2203">
                  <c:v>225.1</c:v>
                </c:pt>
                <c:pt idx="2204">
                  <c:v>225.2</c:v>
                </c:pt>
                <c:pt idx="2205">
                  <c:v>225.3</c:v>
                </c:pt>
                <c:pt idx="2206">
                  <c:v>225.4</c:v>
                </c:pt>
                <c:pt idx="2207">
                  <c:v>225.5</c:v>
                </c:pt>
                <c:pt idx="2208">
                  <c:v>225.6</c:v>
                </c:pt>
                <c:pt idx="2209">
                  <c:v>225.7</c:v>
                </c:pt>
                <c:pt idx="2210">
                  <c:v>225.8</c:v>
                </c:pt>
                <c:pt idx="2211">
                  <c:v>225.9</c:v>
                </c:pt>
                <c:pt idx="2212">
                  <c:v>226</c:v>
                </c:pt>
                <c:pt idx="2213">
                  <c:v>226.1</c:v>
                </c:pt>
                <c:pt idx="2214">
                  <c:v>226.2</c:v>
                </c:pt>
                <c:pt idx="2215">
                  <c:v>226.3</c:v>
                </c:pt>
                <c:pt idx="2216">
                  <c:v>226.4</c:v>
                </c:pt>
                <c:pt idx="2217">
                  <c:v>226.5</c:v>
                </c:pt>
                <c:pt idx="2218">
                  <c:v>226.6</c:v>
                </c:pt>
                <c:pt idx="2219">
                  <c:v>226.7</c:v>
                </c:pt>
                <c:pt idx="2220">
                  <c:v>226.8</c:v>
                </c:pt>
                <c:pt idx="2221">
                  <c:v>226.9</c:v>
                </c:pt>
                <c:pt idx="2222">
                  <c:v>227</c:v>
                </c:pt>
                <c:pt idx="2223">
                  <c:v>227.1</c:v>
                </c:pt>
                <c:pt idx="2224">
                  <c:v>227.2</c:v>
                </c:pt>
                <c:pt idx="2225">
                  <c:v>227.3</c:v>
                </c:pt>
                <c:pt idx="2226">
                  <c:v>227.4</c:v>
                </c:pt>
                <c:pt idx="2227">
                  <c:v>227.5</c:v>
                </c:pt>
                <c:pt idx="2228">
                  <c:v>227.6</c:v>
                </c:pt>
                <c:pt idx="2229">
                  <c:v>227.7</c:v>
                </c:pt>
                <c:pt idx="2230">
                  <c:v>227.8</c:v>
                </c:pt>
                <c:pt idx="2231">
                  <c:v>227.9</c:v>
                </c:pt>
                <c:pt idx="2232">
                  <c:v>228</c:v>
                </c:pt>
                <c:pt idx="2233">
                  <c:v>228.1</c:v>
                </c:pt>
                <c:pt idx="2234">
                  <c:v>228.2</c:v>
                </c:pt>
                <c:pt idx="2235">
                  <c:v>228.3</c:v>
                </c:pt>
                <c:pt idx="2236">
                  <c:v>228.4</c:v>
                </c:pt>
                <c:pt idx="2237">
                  <c:v>228.5</c:v>
                </c:pt>
                <c:pt idx="2238">
                  <c:v>228.6</c:v>
                </c:pt>
                <c:pt idx="2239">
                  <c:v>228.7</c:v>
                </c:pt>
                <c:pt idx="2240">
                  <c:v>228.8</c:v>
                </c:pt>
                <c:pt idx="2241">
                  <c:v>228.9</c:v>
                </c:pt>
                <c:pt idx="2242">
                  <c:v>229</c:v>
                </c:pt>
                <c:pt idx="2243">
                  <c:v>229.1</c:v>
                </c:pt>
                <c:pt idx="2244">
                  <c:v>229.2</c:v>
                </c:pt>
                <c:pt idx="2245">
                  <c:v>229.3</c:v>
                </c:pt>
                <c:pt idx="2246">
                  <c:v>229.4</c:v>
                </c:pt>
                <c:pt idx="2247">
                  <c:v>229.5</c:v>
                </c:pt>
                <c:pt idx="2248">
                  <c:v>229.6</c:v>
                </c:pt>
                <c:pt idx="2249">
                  <c:v>229.7</c:v>
                </c:pt>
                <c:pt idx="2250">
                  <c:v>229.8</c:v>
                </c:pt>
                <c:pt idx="2251">
                  <c:v>229.9</c:v>
                </c:pt>
                <c:pt idx="2252">
                  <c:v>230</c:v>
                </c:pt>
                <c:pt idx="2253">
                  <c:v>230.1</c:v>
                </c:pt>
                <c:pt idx="2254">
                  <c:v>230.2</c:v>
                </c:pt>
                <c:pt idx="2255">
                  <c:v>230.3</c:v>
                </c:pt>
                <c:pt idx="2256">
                  <c:v>230.4</c:v>
                </c:pt>
                <c:pt idx="2257">
                  <c:v>230.5</c:v>
                </c:pt>
                <c:pt idx="2258">
                  <c:v>230.6</c:v>
                </c:pt>
                <c:pt idx="2259">
                  <c:v>230.7</c:v>
                </c:pt>
                <c:pt idx="2260">
                  <c:v>230.8</c:v>
                </c:pt>
                <c:pt idx="2261">
                  <c:v>230.9</c:v>
                </c:pt>
                <c:pt idx="2262">
                  <c:v>231</c:v>
                </c:pt>
                <c:pt idx="2263">
                  <c:v>231.1</c:v>
                </c:pt>
                <c:pt idx="2264">
                  <c:v>231.2</c:v>
                </c:pt>
                <c:pt idx="2265">
                  <c:v>231.3</c:v>
                </c:pt>
                <c:pt idx="2266">
                  <c:v>231.4</c:v>
                </c:pt>
                <c:pt idx="2267">
                  <c:v>231.5</c:v>
                </c:pt>
                <c:pt idx="2268">
                  <c:v>231.6</c:v>
                </c:pt>
                <c:pt idx="2269">
                  <c:v>231.7</c:v>
                </c:pt>
                <c:pt idx="2270">
                  <c:v>231.8</c:v>
                </c:pt>
                <c:pt idx="2271">
                  <c:v>231.9</c:v>
                </c:pt>
                <c:pt idx="2272">
                  <c:v>232</c:v>
                </c:pt>
                <c:pt idx="2273">
                  <c:v>232.1</c:v>
                </c:pt>
                <c:pt idx="2274">
                  <c:v>232.2</c:v>
                </c:pt>
                <c:pt idx="2275">
                  <c:v>232.3</c:v>
                </c:pt>
                <c:pt idx="2276">
                  <c:v>232.4</c:v>
                </c:pt>
                <c:pt idx="2277">
                  <c:v>232.5</c:v>
                </c:pt>
                <c:pt idx="2278">
                  <c:v>232.6</c:v>
                </c:pt>
                <c:pt idx="2279">
                  <c:v>232.7</c:v>
                </c:pt>
                <c:pt idx="2280">
                  <c:v>232.8</c:v>
                </c:pt>
                <c:pt idx="2281">
                  <c:v>232.9</c:v>
                </c:pt>
                <c:pt idx="2282">
                  <c:v>233</c:v>
                </c:pt>
                <c:pt idx="2283">
                  <c:v>233.1</c:v>
                </c:pt>
                <c:pt idx="2284">
                  <c:v>233.2</c:v>
                </c:pt>
                <c:pt idx="2285">
                  <c:v>233.3</c:v>
                </c:pt>
                <c:pt idx="2286">
                  <c:v>233.4</c:v>
                </c:pt>
                <c:pt idx="2287">
                  <c:v>233.5</c:v>
                </c:pt>
                <c:pt idx="2288">
                  <c:v>233.6</c:v>
                </c:pt>
                <c:pt idx="2289">
                  <c:v>233.7</c:v>
                </c:pt>
                <c:pt idx="2290">
                  <c:v>233.8</c:v>
                </c:pt>
                <c:pt idx="2291">
                  <c:v>233.9</c:v>
                </c:pt>
                <c:pt idx="2292">
                  <c:v>234</c:v>
                </c:pt>
                <c:pt idx="2293">
                  <c:v>234.1</c:v>
                </c:pt>
                <c:pt idx="2294">
                  <c:v>234.2</c:v>
                </c:pt>
                <c:pt idx="2295">
                  <c:v>234.3</c:v>
                </c:pt>
                <c:pt idx="2296">
                  <c:v>234.4</c:v>
                </c:pt>
                <c:pt idx="2297">
                  <c:v>234.5</c:v>
                </c:pt>
                <c:pt idx="2298">
                  <c:v>234.6</c:v>
                </c:pt>
                <c:pt idx="2299">
                  <c:v>234.7</c:v>
                </c:pt>
                <c:pt idx="2300">
                  <c:v>234.8</c:v>
                </c:pt>
                <c:pt idx="2301">
                  <c:v>234.9</c:v>
                </c:pt>
                <c:pt idx="2302">
                  <c:v>235</c:v>
                </c:pt>
                <c:pt idx="2303">
                  <c:v>235.1</c:v>
                </c:pt>
                <c:pt idx="2304">
                  <c:v>235.2</c:v>
                </c:pt>
                <c:pt idx="2305">
                  <c:v>235.3</c:v>
                </c:pt>
                <c:pt idx="2306">
                  <c:v>235.4</c:v>
                </c:pt>
                <c:pt idx="2307">
                  <c:v>235.5</c:v>
                </c:pt>
                <c:pt idx="2308">
                  <c:v>235.6</c:v>
                </c:pt>
                <c:pt idx="2309">
                  <c:v>235.7</c:v>
                </c:pt>
                <c:pt idx="2310">
                  <c:v>235.8</c:v>
                </c:pt>
                <c:pt idx="2311">
                  <c:v>235.9</c:v>
                </c:pt>
                <c:pt idx="2312">
                  <c:v>236</c:v>
                </c:pt>
                <c:pt idx="2313">
                  <c:v>236.1</c:v>
                </c:pt>
                <c:pt idx="2314">
                  <c:v>236.2</c:v>
                </c:pt>
                <c:pt idx="2315">
                  <c:v>236.3</c:v>
                </c:pt>
                <c:pt idx="2316">
                  <c:v>236.4</c:v>
                </c:pt>
                <c:pt idx="2317">
                  <c:v>236.5</c:v>
                </c:pt>
                <c:pt idx="2318">
                  <c:v>236.6</c:v>
                </c:pt>
                <c:pt idx="2319">
                  <c:v>236.7</c:v>
                </c:pt>
                <c:pt idx="2320">
                  <c:v>236.8</c:v>
                </c:pt>
                <c:pt idx="2321">
                  <c:v>236.9</c:v>
                </c:pt>
                <c:pt idx="2322">
                  <c:v>237</c:v>
                </c:pt>
                <c:pt idx="2323">
                  <c:v>237.1</c:v>
                </c:pt>
                <c:pt idx="2324">
                  <c:v>237.2</c:v>
                </c:pt>
                <c:pt idx="2325">
                  <c:v>237.3</c:v>
                </c:pt>
                <c:pt idx="2326">
                  <c:v>237.4</c:v>
                </c:pt>
                <c:pt idx="2327">
                  <c:v>237.5</c:v>
                </c:pt>
                <c:pt idx="2328">
                  <c:v>237.6</c:v>
                </c:pt>
                <c:pt idx="2329">
                  <c:v>237.7</c:v>
                </c:pt>
                <c:pt idx="2330">
                  <c:v>237.8</c:v>
                </c:pt>
                <c:pt idx="2331">
                  <c:v>237.9</c:v>
                </c:pt>
                <c:pt idx="2332">
                  <c:v>238</c:v>
                </c:pt>
                <c:pt idx="2333">
                  <c:v>238.1</c:v>
                </c:pt>
                <c:pt idx="2334">
                  <c:v>238.2</c:v>
                </c:pt>
                <c:pt idx="2335">
                  <c:v>238.3</c:v>
                </c:pt>
                <c:pt idx="2336">
                  <c:v>238.4</c:v>
                </c:pt>
                <c:pt idx="2337">
                  <c:v>238.5</c:v>
                </c:pt>
                <c:pt idx="2338">
                  <c:v>238.6</c:v>
                </c:pt>
                <c:pt idx="2339">
                  <c:v>238.7</c:v>
                </c:pt>
                <c:pt idx="2340">
                  <c:v>238.8</c:v>
                </c:pt>
                <c:pt idx="2341">
                  <c:v>238.9</c:v>
                </c:pt>
                <c:pt idx="2342">
                  <c:v>239</c:v>
                </c:pt>
                <c:pt idx="2343">
                  <c:v>239.1</c:v>
                </c:pt>
                <c:pt idx="2344">
                  <c:v>239.2</c:v>
                </c:pt>
                <c:pt idx="2345">
                  <c:v>239.3</c:v>
                </c:pt>
                <c:pt idx="2346">
                  <c:v>239.4</c:v>
                </c:pt>
                <c:pt idx="2347">
                  <c:v>239.5</c:v>
                </c:pt>
                <c:pt idx="2348">
                  <c:v>239.6</c:v>
                </c:pt>
                <c:pt idx="2349">
                  <c:v>239.7</c:v>
                </c:pt>
                <c:pt idx="2350">
                  <c:v>239.8</c:v>
                </c:pt>
                <c:pt idx="2351">
                  <c:v>239.9</c:v>
                </c:pt>
                <c:pt idx="2352">
                  <c:v>240</c:v>
                </c:pt>
                <c:pt idx="2353">
                  <c:v>240.1</c:v>
                </c:pt>
                <c:pt idx="2354">
                  <c:v>240.2</c:v>
                </c:pt>
                <c:pt idx="2355">
                  <c:v>240.3</c:v>
                </c:pt>
                <c:pt idx="2356">
                  <c:v>240.4</c:v>
                </c:pt>
                <c:pt idx="2357">
                  <c:v>240.5</c:v>
                </c:pt>
                <c:pt idx="2358">
                  <c:v>240.6</c:v>
                </c:pt>
                <c:pt idx="2359">
                  <c:v>240.7</c:v>
                </c:pt>
                <c:pt idx="2360">
                  <c:v>240.8</c:v>
                </c:pt>
                <c:pt idx="2361">
                  <c:v>240.9</c:v>
                </c:pt>
                <c:pt idx="2362">
                  <c:v>241</c:v>
                </c:pt>
                <c:pt idx="2363">
                  <c:v>241.1</c:v>
                </c:pt>
                <c:pt idx="2364">
                  <c:v>241.2</c:v>
                </c:pt>
                <c:pt idx="2365">
                  <c:v>241.3</c:v>
                </c:pt>
                <c:pt idx="2366">
                  <c:v>241.4</c:v>
                </c:pt>
                <c:pt idx="2367">
                  <c:v>241.5</c:v>
                </c:pt>
                <c:pt idx="2368">
                  <c:v>241.6</c:v>
                </c:pt>
                <c:pt idx="2369">
                  <c:v>241.7</c:v>
                </c:pt>
                <c:pt idx="2370">
                  <c:v>241.8</c:v>
                </c:pt>
                <c:pt idx="2371">
                  <c:v>241.9</c:v>
                </c:pt>
                <c:pt idx="2372">
                  <c:v>242</c:v>
                </c:pt>
                <c:pt idx="2373">
                  <c:v>242.1</c:v>
                </c:pt>
                <c:pt idx="2374">
                  <c:v>242.2</c:v>
                </c:pt>
                <c:pt idx="2375">
                  <c:v>242.3</c:v>
                </c:pt>
                <c:pt idx="2376">
                  <c:v>242.4</c:v>
                </c:pt>
                <c:pt idx="2377">
                  <c:v>242.5</c:v>
                </c:pt>
                <c:pt idx="2378">
                  <c:v>242.6</c:v>
                </c:pt>
                <c:pt idx="2379">
                  <c:v>242.7</c:v>
                </c:pt>
                <c:pt idx="2380">
                  <c:v>242.8</c:v>
                </c:pt>
                <c:pt idx="2381">
                  <c:v>242.9</c:v>
                </c:pt>
                <c:pt idx="2382">
                  <c:v>243</c:v>
                </c:pt>
                <c:pt idx="2383">
                  <c:v>243.1</c:v>
                </c:pt>
                <c:pt idx="2384">
                  <c:v>243.2</c:v>
                </c:pt>
                <c:pt idx="2385">
                  <c:v>243.3</c:v>
                </c:pt>
                <c:pt idx="2386">
                  <c:v>243.4</c:v>
                </c:pt>
                <c:pt idx="2387">
                  <c:v>243.5</c:v>
                </c:pt>
                <c:pt idx="2388">
                  <c:v>243.6</c:v>
                </c:pt>
                <c:pt idx="2389">
                  <c:v>243.7</c:v>
                </c:pt>
                <c:pt idx="2390">
                  <c:v>243.8</c:v>
                </c:pt>
                <c:pt idx="2391">
                  <c:v>243.9</c:v>
                </c:pt>
                <c:pt idx="2392">
                  <c:v>244</c:v>
                </c:pt>
                <c:pt idx="2393">
                  <c:v>244.1</c:v>
                </c:pt>
                <c:pt idx="2394">
                  <c:v>244.2</c:v>
                </c:pt>
                <c:pt idx="2395">
                  <c:v>244.3</c:v>
                </c:pt>
                <c:pt idx="2396">
                  <c:v>244.4</c:v>
                </c:pt>
                <c:pt idx="2397">
                  <c:v>244.5</c:v>
                </c:pt>
                <c:pt idx="2398">
                  <c:v>244.6</c:v>
                </c:pt>
                <c:pt idx="2399">
                  <c:v>244.7</c:v>
                </c:pt>
                <c:pt idx="2400">
                  <c:v>244.8</c:v>
                </c:pt>
                <c:pt idx="2401">
                  <c:v>244.9</c:v>
                </c:pt>
                <c:pt idx="2402">
                  <c:v>245</c:v>
                </c:pt>
                <c:pt idx="2403">
                  <c:v>245.1</c:v>
                </c:pt>
                <c:pt idx="2404">
                  <c:v>245.2</c:v>
                </c:pt>
                <c:pt idx="2405">
                  <c:v>245.3</c:v>
                </c:pt>
                <c:pt idx="2406">
                  <c:v>245.4</c:v>
                </c:pt>
                <c:pt idx="2407">
                  <c:v>245.5</c:v>
                </c:pt>
                <c:pt idx="2408">
                  <c:v>245.6</c:v>
                </c:pt>
                <c:pt idx="2409">
                  <c:v>245.7</c:v>
                </c:pt>
                <c:pt idx="2410">
                  <c:v>245.8</c:v>
                </c:pt>
                <c:pt idx="2411">
                  <c:v>245.9</c:v>
                </c:pt>
                <c:pt idx="2412">
                  <c:v>246</c:v>
                </c:pt>
                <c:pt idx="2413">
                  <c:v>246.1</c:v>
                </c:pt>
                <c:pt idx="2414">
                  <c:v>246.2</c:v>
                </c:pt>
                <c:pt idx="2415">
                  <c:v>246.3</c:v>
                </c:pt>
                <c:pt idx="2416">
                  <c:v>246.4</c:v>
                </c:pt>
                <c:pt idx="2417">
                  <c:v>246.5</c:v>
                </c:pt>
                <c:pt idx="2418">
                  <c:v>246.6</c:v>
                </c:pt>
                <c:pt idx="2419">
                  <c:v>246.7</c:v>
                </c:pt>
                <c:pt idx="2420">
                  <c:v>246.8</c:v>
                </c:pt>
                <c:pt idx="2421">
                  <c:v>246.9</c:v>
                </c:pt>
                <c:pt idx="2422">
                  <c:v>247</c:v>
                </c:pt>
                <c:pt idx="2423">
                  <c:v>247.1</c:v>
                </c:pt>
                <c:pt idx="2424">
                  <c:v>247.2</c:v>
                </c:pt>
                <c:pt idx="2425">
                  <c:v>247.3</c:v>
                </c:pt>
                <c:pt idx="2426">
                  <c:v>247.4</c:v>
                </c:pt>
                <c:pt idx="2427">
                  <c:v>247.5</c:v>
                </c:pt>
                <c:pt idx="2428">
                  <c:v>247.6</c:v>
                </c:pt>
                <c:pt idx="2429">
                  <c:v>247.7</c:v>
                </c:pt>
                <c:pt idx="2430">
                  <c:v>247.8</c:v>
                </c:pt>
                <c:pt idx="2431">
                  <c:v>247.9</c:v>
                </c:pt>
                <c:pt idx="2432">
                  <c:v>248</c:v>
                </c:pt>
                <c:pt idx="2433">
                  <c:v>248.1</c:v>
                </c:pt>
                <c:pt idx="2434">
                  <c:v>248.2</c:v>
                </c:pt>
                <c:pt idx="2435">
                  <c:v>248.3</c:v>
                </c:pt>
                <c:pt idx="2436">
                  <c:v>248.4</c:v>
                </c:pt>
                <c:pt idx="2437">
                  <c:v>248.5</c:v>
                </c:pt>
                <c:pt idx="2438">
                  <c:v>248.6</c:v>
                </c:pt>
                <c:pt idx="2439">
                  <c:v>248.7</c:v>
                </c:pt>
                <c:pt idx="2440">
                  <c:v>248.8</c:v>
                </c:pt>
                <c:pt idx="2441">
                  <c:v>248.9</c:v>
                </c:pt>
                <c:pt idx="2442">
                  <c:v>249</c:v>
                </c:pt>
                <c:pt idx="2443">
                  <c:v>249.1</c:v>
                </c:pt>
                <c:pt idx="2444">
                  <c:v>249.2</c:v>
                </c:pt>
                <c:pt idx="2445">
                  <c:v>249.3</c:v>
                </c:pt>
                <c:pt idx="2446">
                  <c:v>249.4</c:v>
                </c:pt>
                <c:pt idx="2447">
                  <c:v>249.5</c:v>
                </c:pt>
                <c:pt idx="2448">
                  <c:v>249.6</c:v>
                </c:pt>
                <c:pt idx="2449">
                  <c:v>249.7</c:v>
                </c:pt>
                <c:pt idx="2450">
                  <c:v>249.8</c:v>
                </c:pt>
                <c:pt idx="2451">
                  <c:v>249.9</c:v>
                </c:pt>
                <c:pt idx="2452">
                  <c:v>250</c:v>
                </c:pt>
                <c:pt idx="2453">
                  <c:v>250.1</c:v>
                </c:pt>
                <c:pt idx="2454">
                  <c:v>250.2</c:v>
                </c:pt>
                <c:pt idx="2455">
                  <c:v>250.3</c:v>
                </c:pt>
                <c:pt idx="2456">
                  <c:v>250.4</c:v>
                </c:pt>
                <c:pt idx="2457">
                  <c:v>250.5</c:v>
                </c:pt>
                <c:pt idx="2458">
                  <c:v>250.6</c:v>
                </c:pt>
                <c:pt idx="2459">
                  <c:v>250.7</c:v>
                </c:pt>
                <c:pt idx="2460">
                  <c:v>250.8</c:v>
                </c:pt>
                <c:pt idx="2461">
                  <c:v>250.9</c:v>
                </c:pt>
                <c:pt idx="2462">
                  <c:v>251</c:v>
                </c:pt>
                <c:pt idx="2463">
                  <c:v>251.1</c:v>
                </c:pt>
                <c:pt idx="2464">
                  <c:v>251.2</c:v>
                </c:pt>
                <c:pt idx="2465">
                  <c:v>251.3</c:v>
                </c:pt>
                <c:pt idx="2466">
                  <c:v>251.4</c:v>
                </c:pt>
                <c:pt idx="2467">
                  <c:v>251.5</c:v>
                </c:pt>
                <c:pt idx="2468">
                  <c:v>251.6</c:v>
                </c:pt>
                <c:pt idx="2469">
                  <c:v>251.7</c:v>
                </c:pt>
                <c:pt idx="2470">
                  <c:v>251.8</c:v>
                </c:pt>
                <c:pt idx="2471">
                  <c:v>251.9</c:v>
                </c:pt>
                <c:pt idx="2472">
                  <c:v>252</c:v>
                </c:pt>
                <c:pt idx="2473">
                  <c:v>252.1</c:v>
                </c:pt>
                <c:pt idx="2474">
                  <c:v>252.2</c:v>
                </c:pt>
                <c:pt idx="2475">
                  <c:v>252.3</c:v>
                </c:pt>
                <c:pt idx="2476">
                  <c:v>252.4</c:v>
                </c:pt>
                <c:pt idx="2477">
                  <c:v>252.5</c:v>
                </c:pt>
                <c:pt idx="2478">
                  <c:v>252.6</c:v>
                </c:pt>
                <c:pt idx="2479">
                  <c:v>252.7</c:v>
                </c:pt>
                <c:pt idx="2480">
                  <c:v>252.8</c:v>
                </c:pt>
                <c:pt idx="2481">
                  <c:v>252.9</c:v>
                </c:pt>
                <c:pt idx="2482">
                  <c:v>253</c:v>
                </c:pt>
                <c:pt idx="2483">
                  <c:v>253.1</c:v>
                </c:pt>
                <c:pt idx="2484">
                  <c:v>253.2</c:v>
                </c:pt>
                <c:pt idx="2485">
                  <c:v>253.3</c:v>
                </c:pt>
                <c:pt idx="2486">
                  <c:v>253.4</c:v>
                </c:pt>
                <c:pt idx="2487">
                  <c:v>253.5</c:v>
                </c:pt>
                <c:pt idx="2488">
                  <c:v>253.6</c:v>
                </c:pt>
                <c:pt idx="2489">
                  <c:v>253.7</c:v>
                </c:pt>
                <c:pt idx="2490">
                  <c:v>253.8</c:v>
                </c:pt>
                <c:pt idx="2491">
                  <c:v>253.9</c:v>
                </c:pt>
                <c:pt idx="2492">
                  <c:v>254</c:v>
                </c:pt>
                <c:pt idx="2493">
                  <c:v>254.1</c:v>
                </c:pt>
                <c:pt idx="2494">
                  <c:v>254.2</c:v>
                </c:pt>
                <c:pt idx="2495">
                  <c:v>254.3</c:v>
                </c:pt>
                <c:pt idx="2496">
                  <c:v>254.4</c:v>
                </c:pt>
                <c:pt idx="2497">
                  <c:v>254.5</c:v>
                </c:pt>
                <c:pt idx="2498">
                  <c:v>254.6</c:v>
                </c:pt>
                <c:pt idx="2499">
                  <c:v>254.7</c:v>
                </c:pt>
                <c:pt idx="2500">
                  <c:v>254.8</c:v>
                </c:pt>
                <c:pt idx="2501">
                  <c:v>254.9</c:v>
                </c:pt>
                <c:pt idx="2502">
                  <c:v>255</c:v>
                </c:pt>
                <c:pt idx="2503">
                  <c:v>255.1</c:v>
                </c:pt>
                <c:pt idx="2504">
                  <c:v>255.2</c:v>
                </c:pt>
                <c:pt idx="2505">
                  <c:v>255.3</c:v>
                </c:pt>
                <c:pt idx="2506">
                  <c:v>255.4</c:v>
                </c:pt>
                <c:pt idx="2507">
                  <c:v>255.5</c:v>
                </c:pt>
                <c:pt idx="2508">
                  <c:v>255.6</c:v>
                </c:pt>
                <c:pt idx="2509">
                  <c:v>255.7</c:v>
                </c:pt>
                <c:pt idx="2510">
                  <c:v>255.8</c:v>
                </c:pt>
                <c:pt idx="2511">
                  <c:v>255.9</c:v>
                </c:pt>
                <c:pt idx="2512">
                  <c:v>256</c:v>
                </c:pt>
                <c:pt idx="2513">
                  <c:v>256.10000000000002</c:v>
                </c:pt>
                <c:pt idx="2514">
                  <c:v>256.2</c:v>
                </c:pt>
                <c:pt idx="2515">
                  <c:v>256.3</c:v>
                </c:pt>
                <c:pt idx="2516">
                  <c:v>256.39999999999998</c:v>
                </c:pt>
                <c:pt idx="2517">
                  <c:v>256.5</c:v>
                </c:pt>
                <c:pt idx="2518">
                  <c:v>256.60000000000002</c:v>
                </c:pt>
                <c:pt idx="2519">
                  <c:v>256.7</c:v>
                </c:pt>
                <c:pt idx="2520">
                  <c:v>256.8</c:v>
                </c:pt>
                <c:pt idx="2521">
                  <c:v>256.89999999999998</c:v>
                </c:pt>
                <c:pt idx="2522">
                  <c:v>257</c:v>
                </c:pt>
                <c:pt idx="2523">
                  <c:v>257.10000000000002</c:v>
                </c:pt>
                <c:pt idx="2524">
                  <c:v>257.2</c:v>
                </c:pt>
                <c:pt idx="2525">
                  <c:v>257.3</c:v>
                </c:pt>
                <c:pt idx="2526">
                  <c:v>257.39999999999998</c:v>
                </c:pt>
                <c:pt idx="2527">
                  <c:v>257.5</c:v>
                </c:pt>
                <c:pt idx="2528">
                  <c:v>257.60000000000002</c:v>
                </c:pt>
                <c:pt idx="2529">
                  <c:v>257.7</c:v>
                </c:pt>
                <c:pt idx="2530">
                  <c:v>257.8</c:v>
                </c:pt>
                <c:pt idx="2531">
                  <c:v>257.89999999999998</c:v>
                </c:pt>
                <c:pt idx="2532">
                  <c:v>258</c:v>
                </c:pt>
                <c:pt idx="2533">
                  <c:v>258.10000000000002</c:v>
                </c:pt>
                <c:pt idx="2534">
                  <c:v>258.2</c:v>
                </c:pt>
                <c:pt idx="2535">
                  <c:v>258.3</c:v>
                </c:pt>
                <c:pt idx="2536">
                  <c:v>258.39999999999998</c:v>
                </c:pt>
                <c:pt idx="2537">
                  <c:v>258.5</c:v>
                </c:pt>
                <c:pt idx="2538">
                  <c:v>258.60000000000002</c:v>
                </c:pt>
                <c:pt idx="2539">
                  <c:v>258.7</c:v>
                </c:pt>
                <c:pt idx="2540">
                  <c:v>258.8</c:v>
                </c:pt>
                <c:pt idx="2541">
                  <c:v>258.89999999999998</c:v>
                </c:pt>
                <c:pt idx="2542">
                  <c:v>259</c:v>
                </c:pt>
                <c:pt idx="2543">
                  <c:v>259.10000000000002</c:v>
                </c:pt>
                <c:pt idx="2544">
                  <c:v>259.2</c:v>
                </c:pt>
                <c:pt idx="2545">
                  <c:v>259.3</c:v>
                </c:pt>
                <c:pt idx="2546">
                  <c:v>259.39999999999998</c:v>
                </c:pt>
                <c:pt idx="2547">
                  <c:v>259.5</c:v>
                </c:pt>
                <c:pt idx="2548">
                  <c:v>259.60000000000002</c:v>
                </c:pt>
                <c:pt idx="2549">
                  <c:v>259.7</c:v>
                </c:pt>
                <c:pt idx="2550">
                  <c:v>259.8</c:v>
                </c:pt>
                <c:pt idx="2551">
                  <c:v>259.89999999999998</c:v>
                </c:pt>
                <c:pt idx="2552">
                  <c:v>260</c:v>
                </c:pt>
                <c:pt idx="2553">
                  <c:v>260.10000000000002</c:v>
                </c:pt>
                <c:pt idx="2554">
                  <c:v>260.2</c:v>
                </c:pt>
                <c:pt idx="2555">
                  <c:v>260.3</c:v>
                </c:pt>
                <c:pt idx="2556">
                  <c:v>260.39999999999998</c:v>
                </c:pt>
                <c:pt idx="2557">
                  <c:v>260.5</c:v>
                </c:pt>
                <c:pt idx="2558">
                  <c:v>260.60000000000002</c:v>
                </c:pt>
                <c:pt idx="2559">
                  <c:v>260.7</c:v>
                </c:pt>
                <c:pt idx="2560">
                  <c:v>260.8</c:v>
                </c:pt>
                <c:pt idx="2561">
                  <c:v>260.89999999999998</c:v>
                </c:pt>
                <c:pt idx="2562">
                  <c:v>261</c:v>
                </c:pt>
                <c:pt idx="2563">
                  <c:v>261.10000000000002</c:v>
                </c:pt>
                <c:pt idx="2564">
                  <c:v>261.2</c:v>
                </c:pt>
                <c:pt idx="2565">
                  <c:v>261.3</c:v>
                </c:pt>
                <c:pt idx="2566">
                  <c:v>261.39999999999998</c:v>
                </c:pt>
                <c:pt idx="2567">
                  <c:v>261.5</c:v>
                </c:pt>
                <c:pt idx="2568">
                  <c:v>261.60000000000002</c:v>
                </c:pt>
                <c:pt idx="2569">
                  <c:v>261.7</c:v>
                </c:pt>
                <c:pt idx="2570">
                  <c:v>261.8</c:v>
                </c:pt>
                <c:pt idx="2571">
                  <c:v>261.89999999999998</c:v>
                </c:pt>
                <c:pt idx="2572">
                  <c:v>262</c:v>
                </c:pt>
                <c:pt idx="2573">
                  <c:v>262.10000000000002</c:v>
                </c:pt>
                <c:pt idx="2574">
                  <c:v>262.2</c:v>
                </c:pt>
                <c:pt idx="2575">
                  <c:v>262.3</c:v>
                </c:pt>
                <c:pt idx="2576">
                  <c:v>262.39999999999998</c:v>
                </c:pt>
                <c:pt idx="2577">
                  <c:v>262.5</c:v>
                </c:pt>
                <c:pt idx="2578">
                  <c:v>262.60000000000002</c:v>
                </c:pt>
                <c:pt idx="2579">
                  <c:v>262.7</c:v>
                </c:pt>
                <c:pt idx="2580">
                  <c:v>262.8</c:v>
                </c:pt>
                <c:pt idx="2581">
                  <c:v>262.89999999999998</c:v>
                </c:pt>
                <c:pt idx="2582">
                  <c:v>263</c:v>
                </c:pt>
                <c:pt idx="2583">
                  <c:v>263.10000000000002</c:v>
                </c:pt>
                <c:pt idx="2584">
                  <c:v>263.2</c:v>
                </c:pt>
                <c:pt idx="2585">
                  <c:v>263.3</c:v>
                </c:pt>
                <c:pt idx="2586">
                  <c:v>263.39999999999998</c:v>
                </c:pt>
                <c:pt idx="2587">
                  <c:v>263.5</c:v>
                </c:pt>
                <c:pt idx="2588">
                  <c:v>263.60000000000002</c:v>
                </c:pt>
                <c:pt idx="2589">
                  <c:v>263.7</c:v>
                </c:pt>
                <c:pt idx="2590">
                  <c:v>263.8</c:v>
                </c:pt>
                <c:pt idx="2591">
                  <c:v>263.89999999999998</c:v>
                </c:pt>
                <c:pt idx="2592">
                  <c:v>264</c:v>
                </c:pt>
                <c:pt idx="2593">
                  <c:v>264.10000000000002</c:v>
                </c:pt>
                <c:pt idx="2594">
                  <c:v>264.2</c:v>
                </c:pt>
                <c:pt idx="2595">
                  <c:v>264.3</c:v>
                </c:pt>
                <c:pt idx="2596">
                  <c:v>264.39999999999998</c:v>
                </c:pt>
                <c:pt idx="2597">
                  <c:v>264.5</c:v>
                </c:pt>
                <c:pt idx="2598">
                  <c:v>264.60000000000002</c:v>
                </c:pt>
                <c:pt idx="2599">
                  <c:v>264.7</c:v>
                </c:pt>
                <c:pt idx="2600">
                  <c:v>264.8</c:v>
                </c:pt>
                <c:pt idx="2601">
                  <c:v>264.89999999999998</c:v>
                </c:pt>
                <c:pt idx="2602">
                  <c:v>265</c:v>
                </c:pt>
                <c:pt idx="2603">
                  <c:v>265.10000000000002</c:v>
                </c:pt>
                <c:pt idx="2604">
                  <c:v>265.2</c:v>
                </c:pt>
                <c:pt idx="2605">
                  <c:v>265.3</c:v>
                </c:pt>
                <c:pt idx="2606">
                  <c:v>265.39999999999998</c:v>
                </c:pt>
                <c:pt idx="2607">
                  <c:v>265.5</c:v>
                </c:pt>
                <c:pt idx="2608">
                  <c:v>265.60000000000002</c:v>
                </c:pt>
                <c:pt idx="2609">
                  <c:v>265.7</c:v>
                </c:pt>
                <c:pt idx="2610">
                  <c:v>265.8</c:v>
                </c:pt>
                <c:pt idx="2611">
                  <c:v>265.89999999999998</c:v>
                </c:pt>
                <c:pt idx="2612">
                  <c:v>266</c:v>
                </c:pt>
                <c:pt idx="2613">
                  <c:v>266.10000000000002</c:v>
                </c:pt>
                <c:pt idx="2614">
                  <c:v>266.2</c:v>
                </c:pt>
                <c:pt idx="2615">
                  <c:v>266.3</c:v>
                </c:pt>
                <c:pt idx="2616">
                  <c:v>266.39999999999998</c:v>
                </c:pt>
                <c:pt idx="2617">
                  <c:v>266.5</c:v>
                </c:pt>
                <c:pt idx="2618">
                  <c:v>266.60000000000002</c:v>
                </c:pt>
                <c:pt idx="2619">
                  <c:v>266.7</c:v>
                </c:pt>
                <c:pt idx="2620">
                  <c:v>266.8</c:v>
                </c:pt>
                <c:pt idx="2621">
                  <c:v>266.89999999999998</c:v>
                </c:pt>
                <c:pt idx="2622">
                  <c:v>267</c:v>
                </c:pt>
                <c:pt idx="2623">
                  <c:v>267.10000000000002</c:v>
                </c:pt>
                <c:pt idx="2624">
                  <c:v>267.2</c:v>
                </c:pt>
                <c:pt idx="2625">
                  <c:v>267.3</c:v>
                </c:pt>
                <c:pt idx="2626">
                  <c:v>267.39999999999998</c:v>
                </c:pt>
                <c:pt idx="2627">
                  <c:v>267.5</c:v>
                </c:pt>
                <c:pt idx="2628">
                  <c:v>267.60000000000002</c:v>
                </c:pt>
                <c:pt idx="2629">
                  <c:v>267.7</c:v>
                </c:pt>
                <c:pt idx="2630">
                  <c:v>267.8</c:v>
                </c:pt>
                <c:pt idx="2631">
                  <c:v>267.89999999999998</c:v>
                </c:pt>
                <c:pt idx="2632">
                  <c:v>268</c:v>
                </c:pt>
                <c:pt idx="2633">
                  <c:v>268.10000000000002</c:v>
                </c:pt>
                <c:pt idx="2634">
                  <c:v>268.2</c:v>
                </c:pt>
                <c:pt idx="2635">
                  <c:v>268.3</c:v>
                </c:pt>
                <c:pt idx="2636">
                  <c:v>268.39999999999998</c:v>
                </c:pt>
                <c:pt idx="2637">
                  <c:v>268.5</c:v>
                </c:pt>
                <c:pt idx="2638">
                  <c:v>268.60000000000002</c:v>
                </c:pt>
                <c:pt idx="2639">
                  <c:v>268.7</c:v>
                </c:pt>
                <c:pt idx="2640">
                  <c:v>268.8</c:v>
                </c:pt>
                <c:pt idx="2641">
                  <c:v>268.89999999999998</c:v>
                </c:pt>
                <c:pt idx="2642">
                  <c:v>269</c:v>
                </c:pt>
                <c:pt idx="2643">
                  <c:v>269.10000000000002</c:v>
                </c:pt>
                <c:pt idx="2644">
                  <c:v>269.2</c:v>
                </c:pt>
                <c:pt idx="2645">
                  <c:v>269.3</c:v>
                </c:pt>
                <c:pt idx="2646">
                  <c:v>269.39999999999998</c:v>
                </c:pt>
                <c:pt idx="2647">
                  <c:v>269.5</c:v>
                </c:pt>
                <c:pt idx="2648">
                  <c:v>269.60000000000002</c:v>
                </c:pt>
                <c:pt idx="2649">
                  <c:v>269.7</c:v>
                </c:pt>
                <c:pt idx="2650">
                  <c:v>269.8</c:v>
                </c:pt>
                <c:pt idx="2651">
                  <c:v>269.89999999999998</c:v>
                </c:pt>
                <c:pt idx="2652">
                  <c:v>270</c:v>
                </c:pt>
                <c:pt idx="2653">
                  <c:v>270.10000000000002</c:v>
                </c:pt>
                <c:pt idx="2654">
                  <c:v>270.2</c:v>
                </c:pt>
                <c:pt idx="2655">
                  <c:v>270.3</c:v>
                </c:pt>
                <c:pt idx="2656">
                  <c:v>270.39999999999998</c:v>
                </c:pt>
                <c:pt idx="2657">
                  <c:v>270.5</c:v>
                </c:pt>
                <c:pt idx="2658">
                  <c:v>270.60000000000002</c:v>
                </c:pt>
                <c:pt idx="2659">
                  <c:v>270.7</c:v>
                </c:pt>
                <c:pt idx="2660">
                  <c:v>270.8</c:v>
                </c:pt>
                <c:pt idx="2661">
                  <c:v>270.89999999999998</c:v>
                </c:pt>
                <c:pt idx="2662">
                  <c:v>271</c:v>
                </c:pt>
                <c:pt idx="2663">
                  <c:v>271.10000000000002</c:v>
                </c:pt>
                <c:pt idx="2664">
                  <c:v>271.2</c:v>
                </c:pt>
                <c:pt idx="2665">
                  <c:v>271.3</c:v>
                </c:pt>
                <c:pt idx="2666">
                  <c:v>271.39999999999998</c:v>
                </c:pt>
                <c:pt idx="2667">
                  <c:v>271.5</c:v>
                </c:pt>
                <c:pt idx="2668">
                  <c:v>271.60000000000002</c:v>
                </c:pt>
                <c:pt idx="2669">
                  <c:v>271.7</c:v>
                </c:pt>
                <c:pt idx="2670">
                  <c:v>271.8</c:v>
                </c:pt>
                <c:pt idx="2671">
                  <c:v>271.89999999999998</c:v>
                </c:pt>
                <c:pt idx="2672">
                  <c:v>272</c:v>
                </c:pt>
                <c:pt idx="2673">
                  <c:v>272.10000000000002</c:v>
                </c:pt>
                <c:pt idx="2674">
                  <c:v>272.2</c:v>
                </c:pt>
                <c:pt idx="2675">
                  <c:v>272.3</c:v>
                </c:pt>
                <c:pt idx="2676">
                  <c:v>272.39999999999998</c:v>
                </c:pt>
                <c:pt idx="2677">
                  <c:v>272.5</c:v>
                </c:pt>
                <c:pt idx="2678">
                  <c:v>272.60000000000002</c:v>
                </c:pt>
                <c:pt idx="2679">
                  <c:v>272.7</c:v>
                </c:pt>
                <c:pt idx="2680">
                  <c:v>272.8</c:v>
                </c:pt>
                <c:pt idx="2681">
                  <c:v>272.89999999999998</c:v>
                </c:pt>
                <c:pt idx="2682">
                  <c:v>273</c:v>
                </c:pt>
                <c:pt idx="2683">
                  <c:v>273.10000000000002</c:v>
                </c:pt>
                <c:pt idx="2684">
                  <c:v>273.2</c:v>
                </c:pt>
                <c:pt idx="2685">
                  <c:v>273.3</c:v>
                </c:pt>
                <c:pt idx="2686">
                  <c:v>273.39999999999998</c:v>
                </c:pt>
                <c:pt idx="2687">
                  <c:v>273.5</c:v>
                </c:pt>
                <c:pt idx="2688">
                  <c:v>273.60000000000002</c:v>
                </c:pt>
                <c:pt idx="2689">
                  <c:v>273.7</c:v>
                </c:pt>
                <c:pt idx="2690">
                  <c:v>273.8</c:v>
                </c:pt>
                <c:pt idx="2691">
                  <c:v>273.89999999999998</c:v>
                </c:pt>
                <c:pt idx="2692">
                  <c:v>274</c:v>
                </c:pt>
                <c:pt idx="2693">
                  <c:v>274.10000000000002</c:v>
                </c:pt>
                <c:pt idx="2694">
                  <c:v>274.2</c:v>
                </c:pt>
                <c:pt idx="2695">
                  <c:v>274.3</c:v>
                </c:pt>
                <c:pt idx="2696">
                  <c:v>274.39999999999998</c:v>
                </c:pt>
                <c:pt idx="2697">
                  <c:v>274.5</c:v>
                </c:pt>
                <c:pt idx="2698">
                  <c:v>274.60000000000002</c:v>
                </c:pt>
                <c:pt idx="2699">
                  <c:v>274.7</c:v>
                </c:pt>
                <c:pt idx="2700">
                  <c:v>274.8</c:v>
                </c:pt>
                <c:pt idx="2701">
                  <c:v>274.89999999999998</c:v>
                </c:pt>
                <c:pt idx="2702">
                  <c:v>275</c:v>
                </c:pt>
                <c:pt idx="2703">
                  <c:v>275.10000000000002</c:v>
                </c:pt>
                <c:pt idx="2704">
                  <c:v>275.2</c:v>
                </c:pt>
                <c:pt idx="2705">
                  <c:v>275.3</c:v>
                </c:pt>
                <c:pt idx="2706">
                  <c:v>275.39999999999998</c:v>
                </c:pt>
                <c:pt idx="2707">
                  <c:v>275.5</c:v>
                </c:pt>
                <c:pt idx="2708">
                  <c:v>275.60000000000002</c:v>
                </c:pt>
                <c:pt idx="2709">
                  <c:v>275.7</c:v>
                </c:pt>
                <c:pt idx="2710">
                  <c:v>275.8</c:v>
                </c:pt>
                <c:pt idx="2711">
                  <c:v>275.89999999999998</c:v>
                </c:pt>
                <c:pt idx="2712">
                  <c:v>276</c:v>
                </c:pt>
                <c:pt idx="2713">
                  <c:v>276.10000000000002</c:v>
                </c:pt>
                <c:pt idx="2714">
                  <c:v>276.2</c:v>
                </c:pt>
                <c:pt idx="2715">
                  <c:v>276.3</c:v>
                </c:pt>
                <c:pt idx="2716">
                  <c:v>276.39999999999998</c:v>
                </c:pt>
                <c:pt idx="2717">
                  <c:v>276.5</c:v>
                </c:pt>
                <c:pt idx="2718">
                  <c:v>276.60000000000002</c:v>
                </c:pt>
                <c:pt idx="2719">
                  <c:v>276.7</c:v>
                </c:pt>
                <c:pt idx="2720">
                  <c:v>276.8</c:v>
                </c:pt>
                <c:pt idx="2721">
                  <c:v>276.89999999999998</c:v>
                </c:pt>
                <c:pt idx="2722">
                  <c:v>277</c:v>
                </c:pt>
                <c:pt idx="2723">
                  <c:v>277.10000000000002</c:v>
                </c:pt>
                <c:pt idx="2724">
                  <c:v>277.2</c:v>
                </c:pt>
                <c:pt idx="2725">
                  <c:v>277.3</c:v>
                </c:pt>
                <c:pt idx="2726">
                  <c:v>277.39999999999998</c:v>
                </c:pt>
                <c:pt idx="2727">
                  <c:v>277.5</c:v>
                </c:pt>
                <c:pt idx="2728">
                  <c:v>277.60000000000002</c:v>
                </c:pt>
                <c:pt idx="2729">
                  <c:v>277.7</c:v>
                </c:pt>
                <c:pt idx="2730">
                  <c:v>277.8</c:v>
                </c:pt>
                <c:pt idx="2731">
                  <c:v>277.89999999999998</c:v>
                </c:pt>
                <c:pt idx="2732">
                  <c:v>278</c:v>
                </c:pt>
                <c:pt idx="2733">
                  <c:v>278.10000000000002</c:v>
                </c:pt>
                <c:pt idx="2734">
                  <c:v>278.2</c:v>
                </c:pt>
                <c:pt idx="2735">
                  <c:v>278.3</c:v>
                </c:pt>
                <c:pt idx="2736">
                  <c:v>278.39999999999998</c:v>
                </c:pt>
                <c:pt idx="2737">
                  <c:v>278.5</c:v>
                </c:pt>
                <c:pt idx="2738">
                  <c:v>278.60000000000002</c:v>
                </c:pt>
                <c:pt idx="2739">
                  <c:v>278.7</c:v>
                </c:pt>
                <c:pt idx="2740">
                  <c:v>278.8</c:v>
                </c:pt>
                <c:pt idx="2741">
                  <c:v>278.89999999999998</c:v>
                </c:pt>
                <c:pt idx="2742">
                  <c:v>279</c:v>
                </c:pt>
                <c:pt idx="2743">
                  <c:v>279.10000000000002</c:v>
                </c:pt>
                <c:pt idx="2744">
                  <c:v>279.2</c:v>
                </c:pt>
                <c:pt idx="2745">
                  <c:v>279.3</c:v>
                </c:pt>
                <c:pt idx="2746">
                  <c:v>279.39999999999998</c:v>
                </c:pt>
                <c:pt idx="2747">
                  <c:v>279.5</c:v>
                </c:pt>
                <c:pt idx="2748">
                  <c:v>279.60000000000002</c:v>
                </c:pt>
                <c:pt idx="2749">
                  <c:v>279.7</c:v>
                </c:pt>
                <c:pt idx="2750">
                  <c:v>279.8</c:v>
                </c:pt>
                <c:pt idx="2751">
                  <c:v>279.89999999999998</c:v>
                </c:pt>
                <c:pt idx="2752">
                  <c:v>280</c:v>
                </c:pt>
                <c:pt idx="2753">
                  <c:v>280.10000000000002</c:v>
                </c:pt>
                <c:pt idx="2754">
                  <c:v>280.2</c:v>
                </c:pt>
                <c:pt idx="2755">
                  <c:v>280.3</c:v>
                </c:pt>
                <c:pt idx="2756">
                  <c:v>280.39999999999998</c:v>
                </c:pt>
                <c:pt idx="2757">
                  <c:v>280.5</c:v>
                </c:pt>
                <c:pt idx="2758">
                  <c:v>280.60000000000002</c:v>
                </c:pt>
                <c:pt idx="2759">
                  <c:v>280.7</c:v>
                </c:pt>
                <c:pt idx="2760">
                  <c:v>280.8</c:v>
                </c:pt>
                <c:pt idx="2761">
                  <c:v>280.89999999999998</c:v>
                </c:pt>
                <c:pt idx="2762">
                  <c:v>281</c:v>
                </c:pt>
                <c:pt idx="2763">
                  <c:v>281.10000000000002</c:v>
                </c:pt>
                <c:pt idx="2764">
                  <c:v>281.2</c:v>
                </c:pt>
                <c:pt idx="2765">
                  <c:v>281.3</c:v>
                </c:pt>
                <c:pt idx="2766">
                  <c:v>281.39999999999998</c:v>
                </c:pt>
                <c:pt idx="2767">
                  <c:v>281.5</c:v>
                </c:pt>
                <c:pt idx="2768">
                  <c:v>281.60000000000002</c:v>
                </c:pt>
                <c:pt idx="2769">
                  <c:v>281.7</c:v>
                </c:pt>
                <c:pt idx="2770">
                  <c:v>281.8</c:v>
                </c:pt>
                <c:pt idx="2771">
                  <c:v>281.89999999999998</c:v>
                </c:pt>
                <c:pt idx="2772">
                  <c:v>282</c:v>
                </c:pt>
                <c:pt idx="2773">
                  <c:v>282.10000000000002</c:v>
                </c:pt>
                <c:pt idx="2774">
                  <c:v>282.2</c:v>
                </c:pt>
                <c:pt idx="2775">
                  <c:v>282.3</c:v>
                </c:pt>
                <c:pt idx="2776">
                  <c:v>282.39999999999998</c:v>
                </c:pt>
                <c:pt idx="2777">
                  <c:v>282.5</c:v>
                </c:pt>
                <c:pt idx="2778">
                  <c:v>282.60000000000002</c:v>
                </c:pt>
                <c:pt idx="2779">
                  <c:v>282.7</c:v>
                </c:pt>
                <c:pt idx="2780">
                  <c:v>282.8</c:v>
                </c:pt>
                <c:pt idx="2781">
                  <c:v>282.89999999999998</c:v>
                </c:pt>
                <c:pt idx="2782">
                  <c:v>283</c:v>
                </c:pt>
                <c:pt idx="2783">
                  <c:v>283.10000000000002</c:v>
                </c:pt>
                <c:pt idx="2784">
                  <c:v>283.2</c:v>
                </c:pt>
                <c:pt idx="2785">
                  <c:v>283.3</c:v>
                </c:pt>
                <c:pt idx="2786">
                  <c:v>283.39999999999998</c:v>
                </c:pt>
                <c:pt idx="2787">
                  <c:v>283.5</c:v>
                </c:pt>
                <c:pt idx="2788">
                  <c:v>283.60000000000002</c:v>
                </c:pt>
                <c:pt idx="2789">
                  <c:v>283.7</c:v>
                </c:pt>
                <c:pt idx="2790">
                  <c:v>283.8</c:v>
                </c:pt>
                <c:pt idx="2791">
                  <c:v>283.89999999999998</c:v>
                </c:pt>
                <c:pt idx="2792">
                  <c:v>284</c:v>
                </c:pt>
                <c:pt idx="2793">
                  <c:v>284.10000000000002</c:v>
                </c:pt>
                <c:pt idx="2794">
                  <c:v>284.2</c:v>
                </c:pt>
                <c:pt idx="2795">
                  <c:v>284.3</c:v>
                </c:pt>
                <c:pt idx="2796">
                  <c:v>284.39999999999998</c:v>
                </c:pt>
                <c:pt idx="2797">
                  <c:v>284.5</c:v>
                </c:pt>
                <c:pt idx="2798">
                  <c:v>284.60000000000002</c:v>
                </c:pt>
                <c:pt idx="2799">
                  <c:v>284.7</c:v>
                </c:pt>
                <c:pt idx="2800">
                  <c:v>284.8</c:v>
                </c:pt>
                <c:pt idx="2801">
                  <c:v>284.89999999999998</c:v>
                </c:pt>
                <c:pt idx="2802">
                  <c:v>285</c:v>
                </c:pt>
                <c:pt idx="2803">
                  <c:v>285.10000000000002</c:v>
                </c:pt>
                <c:pt idx="2804">
                  <c:v>285.2</c:v>
                </c:pt>
                <c:pt idx="2805">
                  <c:v>285.3</c:v>
                </c:pt>
                <c:pt idx="2806">
                  <c:v>285.39999999999998</c:v>
                </c:pt>
                <c:pt idx="2807">
                  <c:v>285.5</c:v>
                </c:pt>
                <c:pt idx="2808">
                  <c:v>285.60000000000002</c:v>
                </c:pt>
                <c:pt idx="2809">
                  <c:v>285.7</c:v>
                </c:pt>
                <c:pt idx="2810">
                  <c:v>285.8</c:v>
                </c:pt>
                <c:pt idx="2811">
                  <c:v>285.89999999999998</c:v>
                </c:pt>
                <c:pt idx="2812">
                  <c:v>286</c:v>
                </c:pt>
                <c:pt idx="2813">
                  <c:v>286.10000000000002</c:v>
                </c:pt>
                <c:pt idx="2814">
                  <c:v>286.2</c:v>
                </c:pt>
                <c:pt idx="2815">
                  <c:v>286.3</c:v>
                </c:pt>
                <c:pt idx="2816">
                  <c:v>286.39999999999998</c:v>
                </c:pt>
                <c:pt idx="2817">
                  <c:v>286.5</c:v>
                </c:pt>
                <c:pt idx="2818">
                  <c:v>286.60000000000002</c:v>
                </c:pt>
                <c:pt idx="2819">
                  <c:v>286.7</c:v>
                </c:pt>
                <c:pt idx="2820">
                  <c:v>286.8</c:v>
                </c:pt>
                <c:pt idx="2821">
                  <c:v>286.89999999999998</c:v>
                </c:pt>
                <c:pt idx="2822">
                  <c:v>287</c:v>
                </c:pt>
                <c:pt idx="2823">
                  <c:v>287.10000000000002</c:v>
                </c:pt>
                <c:pt idx="2824">
                  <c:v>287.2</c:v>
                </c:pt>
                <c:pt idx="2825">
                  <c:v>287.3</c:v>
                </c:pt>
                <c:pt idx="2826">
                  <c:v>287.39999999999998</c:v>
                </c:pt>
                <c:pt idx="2827">
                  <c:v>287.5</c:v>
                </c:pt>
                <c:pt idx="2828">
                  <c:v>287.60000000000002</c:v>
                </c:pt>
                <c:pt idx="2829">
                  <c:v>287.7</c:v>
                </c:pt>
                <c:pt idx="2830">
                  <c:v>287.8</c:v>
                </c:pt>
                <c:pt idx="2831">
                  <c:v>287.89999999999998</c:v>
                </c:pt>
                <c:pt idx="2832">
                  <c:v>288</c:v>
                </c:pt>
                <c:pt idx="2833">
                  <c:v>288.10000000000002</c:v>
                </c:pt>
                <c:pt idx="2834">
                  <c:v>288.2</c:v>
                </c:pt>
                <c:pt idx="2835">
                  <c:v>288.3</c:v>
                </c:pt>
                <c:pt idx="2836">
                  <c:v>288.39999999999998</c:v>
                </c:pt>
                <c:pt idx="2837">
                  <c:v>288.5</c:v>
                </c:pt>
                <c:pt idx="2838">
                  <c:v>288.60000000000002</c:v>
                </c:pt>
                <c:pt idx="2839">
                  <c:v>288.7</c:v>
                </c:pt>
                <c:pt idx="2840">
                  <c:v>288.8</c:v>
                </c:pt>
                <c:pt idx="2841">
                  <c:v>288.89999999999998</c:v>
                </c:pt>
                <c:pt idx="2842">
                  <c:v>289</c:v>
                </c:pt>
                <c:pt idx="2843">
                  <c:v>289.10000000000002</c:v>
                </c:pt>
                <c:pt idx="2844">
                  <c:v>289.2</c:v>
                </c:pt>
                <c:pt idx="2845">
                  <c:v>289.3</c:v>
                </c:pt>
                <c:pt idx="2846">
                  <c:v>289.39999999999998</c:v>
                </c:pt>
                <c:pt idx="2847">
                  <c:v>289.5</c:v>
                </c:pt>
                <c:pt idx="2848">
                  <c:v>289.60000000000002</c:v>
                </c:pt>
                <c:pt idx="2849">
                  <c:v>289.7</c:v>
                </c:pt>
                <c:pt idx="2850">
                  <c:v>289.8</c:v>
                </c:pt>
                <c:pt idx="2851">
                  <c:v>289.89999999999998</c:v>
                </c:pt>
                <c:pt idx="2852">
                  <c:v>290</c:v>
                </c:pt>
                <c:pt idx="2853">
                  <c:v>290.10000000000002</c:v>
                </c:pt>
                <c:pt idx="2854">
                  <c:v>290.2</c:v>
                </c:pt>
                <c:pt idx="2855">
                  <c:v>290.3</c:v>
                </c:pt>
                <c:pt idx="2856">
                  <c:v>290.39999999999998</c:v>
                </c:pt>
                <c:pt idx="2857">
                  <c:v>290.5</c:v>
                </c:pt>
                <c:pt idx="2858">
                  <c:v>290.60000000000002</c:v>
                </c:pt>
                <c:pt idx="2859">
                  <c:v>290.7</c:v>
                </c:pt>
                <c:pt idx="2860">
                  <c:v>290.8</c:v>
                </c:pt>
                <c:pt idx="2861">
                  <c:v>290.89999999999998</c:v>
                </c:pt>
                <c:pt idx="2862">
                  <c:v>291</c:v>
                </c:pt>
                <c:pt idx="2863">
                  <c:v>291.10000000000002</c:v>
                </c:pt>
                <c:pt idx="2864">
                  <c:v>291.2</c:v>
                </c:pt>
                <c:pt idx="2865">
                  <c:v>291.3</c:v>
                </c:pt>
                <c:pt idx="2866">
                  <c:v>291.39999999999998</c:v>
                </c:pt>
                <c:pt idx="2867">
                  <c:v>291.5</c:v>
                </c:pt>
                <c:pt idx="2868">
                  <c:v>291.60000000000002</c:v>
                </c:pt>
                <c:pt idx="2869">
                  <c:v>291.7</c:v>
                </c:pt>
                <c:pt idx="2870">
                  <c:v>291.8</c:v>
                </c:pt>
                <c:pt idx="2871">
                  <c:v>291.89999999999998</c:v>
                </c:pt>
                <c:pt idx="2872">
                  <c:v>292</c:v>
                </c:pt>
                <c:pt idx="2873">
                  <c:v>292.10000000000002</c:v>
                </c:pt>
                <c:pt idx="2874">
                  <c:v>292.2</c:v>
                </c:pt>
                <c:pt idx="2875">
                  <c:v>292.3</c:v>
                </c:pt>
                <c:pt idx="2876">
                  <c:v>292.39999999999998</c:v>
                </c:pt>
                <c:pt idx="2877">
                  <c:v>292.5</c:v>
                </c:pt>
                <c:pt idx="2878">
                  <c:v>292.60000000000002</c:v>
                </c:pt>
                <c:pt idx="2879">
                  <c:v>292.7</c:v>
                </c:pt>
                <c:pt idx="2880">
                  <c:v>292.8</c:v>
                </c:pt>
                <c:pt idx="2881">
                  <c:v>292.89999999999998</c:v>
                </c:pt>
                <c:pt idx="2882">
                  <c:v>293</c:v>
                </c:pt>
                <c:pt idx="2883">
                  <c:v>293.10000000000002</c:v>
                </c:pt>
                <c:pt idx="2884">
                  <c:v>293.2</c:v>
                </c:pt>
                <c:pt idx="2885">
                  <c:v>293.3</c:v>
                </c:pt>
                <c:pt idx="2886">
                  <c:v>293.39999999999998</c:v>
                </c:pt>
                <c:pt idx="2887">
                  <c:v>293.5</c:v>
                </c:pt>
                <c:pt idx="2888">
                  <c:v>293.60000000000002</c:v>
                </c:pt>
                <c:pt idx="2889">
                  <c:v>293.7</c:v>
                </c:pt>
                <c:pt idx="2890">
                  <c:v>293.8</c:v>
                </c:pt>
                <c:pt idx="2891">
                  <c:v>293.89999999999998</c:v>
                </c:pt>
                <c:pt idx="2892">
                  <c:v>294</c:v>
                </c:pt>
                <c:pt idx="2893">
                  <c:v>294.10000000000002</c:v>
                </c:pt>
                <c:pt idx="2894">
                  <c:v>294.2</c:v>
                </c:pt>
                <c:pt idx="2895">
                  <c:v>294.3</c:v>
                </c:pt>
                <c:pt idx="2896">
                  <c:v>294.39999999999998</c:v>
                </c:pt>
                <c:pt idx="2897">
                  <c:v>294.5</c:v>
                </c:pt>
                <c:pt idx="2898">
                  <c:v>294.60000000000002</c:v>
                </c:pt>
                <c:pt idx="2899">
                  <c:v>294.7</c:v>
                </c:pt>
                <c:pt idx="2900">
                  <c:v>294.8</c:v>
                </c:pt>
                <c:pt idx="2901">
                  <c:v>294.89999999999998</c:v>
                </c:pt>
                <c:pt idx="2902">
                  <c:v>295</c:v>
                </c:pt>
                <c:pt idx="2903">
                  <c:v>295.10000000000002</c:v>
                </c:pt>
                <c:pt idx="2904">
                  <c:v>295.2</c:v>
                </c:pt>
                <c:pt idx="2905">
                  <c:v>295.3</c:v>
                </c:pt>
                <c:pt idx="2906">
                  <c:v>295.39999999999998</c:v>
                </c:pt>
                <c:pt idx="2907">
                  <c:v>295.5</c:v>
                </c:pt>
                <c:pt idx="2908">
                  <c:v>295.60000000000002</c:v>
                </c:pt>
                <c:pt idx="2909">
                  <c:v>295.7</c:v>
                </c:pt>
                <c:pt idx="2910">
                  <c:v>295.8</c:v>
                </c:pt>
                <c:pt idx="2911">
                  <c:v>295.89999999999998</c:v>
                </c:pt>
                <c:pt idx="2912">
                  <c:v>296</c:v>
                </c:pt>
                <c:pt idx="2913">
                  <c:v>296.10000000000002</c:v>
                </c:pt>
                <c:pt idx="2914">
                  <c:v>296.2</c:v>
                </c:pt>
                <c:pt idx="2915">
                  <c:v>296.3</c:v>
                </c:pt>
                <c:pt idx="2916">
                  <c:v>296.39999999999998</c:v>
                </c:pt>
                <c:pt idx="2917">
                  <c:v>296.5</c:v>
                </c:pt>
                <c:pt idx="2918">
                  <c:v>296.60000000000002</c:v>
                </c:pt>
                <c:pt idx="2919">
                  <c:v>296.7</c:v>
                </c:pt>
                <c:pt idx="2920">
                  <c:v>296.8</c:v>
                </c:pt>
                <c:pt idx="2921">
                  <c:v>296.89999999999998</c:v>
                </c:pt>
                <c:pt idx="2922">
                  <c:v>297</c:v>
                </c:pt>
                <c:pt idx="2923">
                  <c:v>297.10000000000002</c:v>
                </c:pt>
                <c:pt idx="2924">
                  <c:v>297.2</c:v>
                </c:pt>
                <c:pt idx="2925">
                  <c:v>297.3</c:v>
                </c:pt>
                <c:pt idx="2926">
                  <c:v>297.39999999999998</c:v>
                </c:pt>
                <c:pt idx="2927">
                  <c:v>297.5</c:v>
                </c:pt>
                <c:pt idx="2928">
                  <c:v>297.60000000000002</c:v>
                </c:pt>
                <c:pt idx="2929">
                  <c:v>297.7</c:v>
                </c:pt>
                <c:pt idx="2930">
                  <c:v>297.8</c:v>
                </c:pt>
                <c:pt idx="2931">
                  <c:v>297.89999999999998</c:v>
                </c:pt>
                <c:pt idx="2932">
                  <c:v>298</c:v>
                </c:pt>
                <c:pt idx="2933">
                  <c:v>298.10000000000002</c:v>
                </c:pt>
                <c:pt idx="2934">
                  <c:v>298.2</c:v>
                </c:pt>
                <c:pt idx="2935">
                  <c:v>298.3</c:v>
                </c:pt>
                <c:pt idx="2936">
                  <c:v>298.39999999999998</c:v>
                </c:pt>
                <c:pt idx="2937">
                  <c:v>298.5</c:v>
                </c:pt>
                <c:pt idx="2938">
                  <c:v>298.60000000000002</c:v>
                </c:pt>
                <c:pt idx="2939">
                  <c:v>298.7</c:v>
                </c:pt>
                <c:pt idx="2940">
                  <c:v>298.8</c:v>
                </c:pt>
                <c:pt idx="2941">
                  <c:v>298.89999999999998</c:v>
                </c:pt>
                <c:pt idx="2942">
                  <c:v>299</c:v>
                </c:pt>
                <c:pt idx="2943">
                  <c:v>299.10000000000002</c:v>
                </c:pt>
                <c:pt idx="2944">
                  <c:v>299.2</c:v>
                </c:pt>
                <c:pt idx="2945">
                  <c:v>299.3</c:v>
                </c:pt>
                <c:pt idx="2946">
                  <c:v>299.39999999999998</c:v>
                </c:pt>
                <c:pt idx="2947">
                  <c:v>299.5</c:v>
                </c:pt>
                <c:pt idx="2948">
                  <c:v>299.60000000000002</c:v>
                </c:pt>
                <c:pt idx="2949">
                  <c:v>299.7</c:v>
                </c:pt>
                <c:pt idx="2950">
                  <c:v>299.8</c:v>
                </c:pt>
                <c:pt idx="2951">
                  <c:v>299.89999999999998</c:v>
                </c:pt>
                <c:pt idx="2952">
                  <c:v>300</c:v>
                </c:pt>
                <c:pt idx="2953">
                  <c:v>300.10000000000002</c:v>
                </c:pt>
                <c:pt idx="2954">
                  <c:v>300.2</c:v>
                </c:pt>
                <c:pt idx="2955">
                  <c:v>300.3</c:v>
                </c:pt>
                <c:pt idx="2956">
                  <c:v>300.39999999999998</c:v>
                </c:pt>
                <c:pt idx="2957">
                  <c:v>300.5</c:v>
                </c:pt>
                <c:pt idx="2958">
                  <c:v>300.60000000000002</c:v>
                </c:pt>
                <c:pt idx="2959">
                  <c:v>300.7</c:v>
                </c:pt>
                <c:pt idx="2960">
                  <c:v>300.8</c:v>
                </c:pt>
                <c:pt idx="2961">
                  <c:v>300.89999999999998</c:v>
                </c:pt>
                <c:pt idx="2962">
                  <c:v>301</c:v>
                </c:pt>
                <c:pt idx="2963">
                  <c:v>301.10000000000002</c:v>
                </c:pt>
                <c:pt idx="2964">
                  <c:v>301.2</c:v>
                </c:pt>
                <c:pt idx="2965">
                  <c:v>301.3</c:v>
                </c:pt>
                <c:pt idx="2966">
                  <c:v>301.39999999999998</c:v>
                </c:pt>
                <c:pt idx="2967">
                  <c:v>301.5</c:v>
                </c:pt>
                <c:pt idx="2968">
                  <c:v>301.60000000000002</c:v>
                </c:pt>
                <c:pt idx="2969">
                  <c:v>301.7</c:v>
                </c:pt>
                <c:pt idx="2970">
                  <c:v>301.8</c:v>
                </c:pt>
                <c:pt idx="2971">
                  <c:v>301.89999999999998</c:v>
                </c:pt>
                <c:pt idx="2972">
                  <c:v>302</c:v>
                </c:pt>
                <c:pt idx="2973">
                  <c:v>302.10000000000002</c:v>
                </c:pt>
                <c:pt idx="2974">
                  <c:v>302.2</c:v>
                </c:pt>
                <c:pt idx="2975">
                  <c:v>302.3</c:v>
                </c:pt>
                <c:pt idx="2976">
                  <c:v>302.39999999999998</c:v>
                </c:pt>
                <c:pt idx="2977">
                  <c:v>302.5</c:v>
                </c:pt>
                <c:pt idx="2978">
                  <c:v>302.60000000000002</c:v>
                </c:pt>
                <c:pt idx="2979">
                  <c:v>302.7</c:v>
                </c:pt>
                <c:pt idx="2980">
                  <c:v>302.8</c:v>
                </c:pt>
                <c:pt idx="2981">
                  <c:v>302.89999999999998</c:v>
                </c:pt>
                <c:pt idx="2982">
                  <c:v>303</c:v>
                </c:pt>
                <c:pt idx="2983">
                  <c:v>303.10000000000002</c:v>
                </c:pt>
                <c:pt idx="2984">
                  <c:v>303.2</c:v>
                </c:pt>
                <c:pt idx="2985">
                  <c:v>303.3</c:v>
                </c:pt>
                <c:pt idx="2986">
                  <c:v>303.39999999999998</c:v>
                </c:pt>
                <c:pt idx="2987">
                  <c:v>303.5</c:v>
                </c:pt>
                <c:pt idx="2988">
                  <c:v>303.60000000000002</c:v>
                </c:pt>
                <c:pt idx="2989">
                  <c:v>303.7</c:v>
                </c:pt>
                <c:pt idx="2990">
                  <c:v>303.8</c:v>
                </c:pt>
                <c:pt idx="2991">
                  <c:v>303.89999999999998</c:v>
                </c:pt>
                <c:pt idx="2992">
                  <c:v>304</c:v>
                </c:pt>
                <c:pt idx="2993">
                  <c:v>304.10000000000002</c:v>
                </c:pt>
                <c:pt idx="2994">
                  <c:v>304.2</c:v>
                </c:pt>
                <c:pt idx="2995">
                  <c:v>304.3</c:v>
                </c:pt>
                <c:pt idx="2996">
                  <c:v>304.39999999999998</c:v>
                </c:pt>
                <c:pt idx="2997">
                  <c:v>304.5</c:v>
                </c:pt>
                <c:pt idx="2998">
                  <c:v>304.60000000000002</c:v>
                </c:pt>
                <c:pt idx="2999">
                  <c:v>304.7</c:v>
                </c:pt>
                <c:pt idx="3000">
                  <c:v>304.8</c:v>
                </c:pt>
                <c:pt idx="3001">
                  <c:v>304.89999999999998</c:v>
                </c:pt>
                <c:pt idx="3002">
                  <c:v>305</c:v>
                </c:pt>
                <c:pt idx="3003">
                  <c:v>305.10000000000002</c:v>
                </c:pt>
                <c:pt idx="3004">
                  <c:v>305.2</c:v>
                </c:pt>
                <c:pt idx="3005">
                  <c:v>305.3</c:v>
                </c:pt>
                <c:pt idx="3006">
                  <c:v>305.39999999999998</c:v>
                </c:pt>
                <c:pt idx="3007">
                  <c:v>305.5</c:v>
                </c:pt>
                <c:pt idx="3008">
                  <c:v>305.60000000000002</c:v>
                </c:pt>
                <c:pt idx="3009">
                  <c:v>305.7</c:v>
                </c:pt>
                <c:pt idx="3010">
                  <c:v>305.8</c:v>
                </c:pt>
                <c:pt idx="3011">
                  <c:v>305.89999999999998</c:v>
                </c:pt>
                <c:pt idx="3012">
                  <c:v>306</c:v>
                </c:pt>
                <c:pt idx="3013">
                  <c:v>306.10000000000002</c:v>
                </c:pt>
                <c:pt idx="3014">
                  <c:v>306.2</c:v>
                </c:pt>
                <c:pt idx="3015">
                  <c:v>306.3</c:v>
                </c:pt>
                <c:pt idx="3016">
                  <c:v>306.39999999999998</c:v>
                </c:pt>
                <c:pt idx="3017">
                  <c:v>306.5</c:v>
                </c:pt>
                <c:pt idx="3018">
                  <c:v>306.60000000000002</c:v>
                </c:pt>
                <c:pt idx="3019">
                  <c:v>306.7</c:v>
                </c:pt>
                <c:pt idx="3020">
                  <c:v>306.8</c:v>
                </c:pt>
                <c:pt idx="3021">
                  <c:v>306.89999999999998</c:v>
                </c:pt>
                <c:pt idx="3022">
                  <c:v>307</c:v>
                </c:pt>
                <c:pt idx="3023">
                  <c:v>307.10000000000002</c:v>
                </c:pt>
                <c:pt idx="3024">
                  <c:v>307.2</c:v>
                </c:pt>
                <c:pt idx="3025">
                  <c:v>307.3</c:v>
                </c:pt>
                <c:pt idx="3026">
                  <c:v>307.39999999999998</c:v>
                </c:pt>
                <c:pt idx="3027">
                  <c:v>307.5</c:v>
                </c:pt>
                <c:pt idx="3028">
                  <c:v>307.60000000000002</c:v>
                </c:pt>
                <c:pt idx="3029">
                  <c:v>307.7</c:v>
                </c:pt>
                <c:pt idx="3030">
                  <c:v>307.8</c:v>
                </c:pt>
                <c:pt idx="3031">
                  <c:v>307.89999999999998</c:v>
                </c:pt>
                <c:pt idx="3032">
                  <c:v>308</c:v>
                </c:pt>
                <c:pt idx="3033">
                  <c:v>308.10000000000002</c:v>
                </c:pt>
                <c:pt idx="3034">
                  <c:v>308.2</c:v>
                </c:pt>
                <c:pt idx="3035">
                  <c:v>308.3</c:v>
                </c:pt>
                <c:pt idx="3036">
                  <c:v>308.39999999999998</c:v>
                </c:pt>
                <c:pt idx="3037">
                  <c:v>308.5</c:v>
                </c:pt>
                <c:pt idx="3038">
                  <c:v>308.60000000000002</c:v>
                </c:pt>
                <c:pt idx="3039">
                  <c:v>308.7</c:v>
                </c:pt>
                <c:pt idx="3040">
                  <c:v>308.8</c:v>
                </c:pt>
                <c:pt idx="3041">
                  <c:v>308.89999999999998</c:v>
                </c:pt>
                <c:pt idx="3042">
                  <c:v>309</c:v>
                </c:pt>
                <c:pt idx="3043">
                  <c:v>309.10000000000002</c:v>
                </c:pt>
                <c:pt idx="3044">
                  <c:v>309.2</c:v>
                </c:pt>
                <c:pt idx="3045">
                  <c:v>309.3</c:v>
                </c:pt>
                <c:pt idx="3046">
                  <c:v>309.39999999999998</c:v>
                </c:pt>
                <c:pt idx="3047">
                  <c:v>309.5</c:v>
                </c:pt>
                <c:pt idx="3048">
                  <c:v>309.60000000000002</c:v>
                </c:pt>
                <c:pt idx="3049">
                  <c:v>309.7</c:v>
                </c:pt>
                <c:pt idx="3050">
                  <c:v>309.8</c:v>
                </c:pt>
                <c:pt idx="3051">
                  <c:v>309.89999999999998</c:v>
                </c:pt>
                <c:pt idx="3052">
                  <c:v>310</c:v>
                </c:pt>
                <c:pt idx="3053">
                  <c:v>310.10000000000002</c:v>
                </c:pt>
                <c:pt idx="3054">
                  <c:v>310.2</c:v>
                </c:pt>
                <c:pt idx="3055">
                  <c:v>310.3</c:v>
                </c:pt>
                <c:pt idx="3056">
                  <c:v>310.39999999999998</c:v>
                </c:pt>
                <c:pt idx="3057">
                  <c:v>310.5</c:v>
                </c:pt>
                <c:pt idx="3058">
                  <c:v>310.60000000000002</c:v>
                </c:pt>
                <c:pt idx="3059">
                  <c:v>310.7</c:v>
                </c:pt>
                <c:pt idx="3060">
                  <c:v>310.8</c:v>
                </c:pt>
                <c:pt idx="3061">
                  <c:v>310.89999999999998</c:v>
                </c:pt>
                <c:pt idx="3062">
                  <c:v>311</c:v>
                </c:pt>
                <c:pt idx="3063">
                  <c:v>311.10000000000002</c:v>
                </c:pt>
                <c:pt idx="3064">
                  <c:v>311.2</c:v>
                </c:pt>
                <c:pt idx="3065">
                  <c:v>311.3</c:v>
                </c:pt>
                <c:pt idx="3066">
                  <c:v>311.39999999999998</c:v>
                </c:pt>
                <c:pt idx="3067">
                  <c:v>311.5</c:v>
                </c:pt>
                <c:pt idx="3068">
                  <c:v>311.60000000000002</c:v>
                </c:pt>
                <c:pt idx="3069">
                  <c:v>311.7</c:v>
                </c:pt>
                <c:pt idx="3070">
                  <c:v>311.8</c:v>
                </c:pt>
                <c:pt idx="3071">
                  <c:v>311.89999999999998</c:v>
                </c:pt>
                <c:pt idx="3072">
                  <c:v>312</c:v>
                </c:pt>
                <c:pt idx="3073">
                  <c:v>312.10000000000002</c:v>
                </c:pt>
                <c:pt idx="3074">
                  <c:v>312.2</c:v>
                </c:pt>
                <c:pt idx="3075">
                  <c:v>312.3</c:v>
                </c:pt>
                <c:pt idx="3076">
                  <c:v>312.39999999999998</c:v>
                </c:pt>
                <c:pt idx="3077">
                  <c:v>312.5</c:v>
                </c:pt>
                <c:pt idx="3078">
                  <c:v>312.60000000000002</c:v>
                </c:pt>
                <c:pt idx="3079">
                  <c:v>312.7</c:v>
                </c:pt>
                <c:pt idx="3080">
                  <c:v>312.8</c:v>
                </c:pt>
                <c:pt idx="3081">
                  <c:v>312.89999999999998</c:v>
                </c:pt>
                <c:pt idx="3082">
                  <c:v>313</c:v>
                </c:pt>
                <c:pt idx="3083">
                  <c:v>313.10000000000002</c:v>
                </c:pt>
                <c:pt idx="3084">
                  <c:v>313.2</c:v>
                </c:pt>
                <c:pt idx="3085">
                  <c:v>313.3</c:v>
                </c:pt>
                <c:pt idx="3086">
                  <c:v>313.39999999999998</c:v>
                </c:pt>
                <c:pt idx="3087">
                  <c:v>313.5</c:v>
                </c:pt>
                <c:pt idx="3088">
                  <c:v>313.60000000000002</c:v>
                </c:pt>
                <c:pt idx="3089">
                  <c:v>313.7</c:v>
                </c:pt>
                <c:pt idx="3090">
                  <c:v>313.8</c:v>
                </c:pt>
                <c:pt idx="3091">
                  <c:v>313.89999999999998</c:v>
                </c:pt>
                <c:pt idx="3092">
                  <c:v>314</c:v>
                </c:pt>
                <c:pt idx="3093">
                  <c:v>314.10000000000002</c:v>
                </c:pt>
                <c:pt idx="3094">
                  <c:v>314.2</c:v>
                </c:pt>
                <c:pt idx="3095">
                  <c:v>314.3</c:v>
                </c:pt>
                <c:pt idx="3096">
                  <c:v>314.39999999999998</c:v>
                </c:pt>
                <c:pt idx="3097">
                  <c:v>314.5</c:v>
                </c:pt>
                <c:pt idx="3098">
                  <c:v>314.60000000000002</c:v>
                </c:pt>
                <c:pt idx="3099">
                  <c:v>314.7</c:v>
                </c:pt>
                <c:pt idx="3100">
                  <c:v>314.8</c:v>
                </c:pt>
                <c:pt idx="3101">
                  <c:v>314.89999999999998</c:v>
                </c:pt>
                <c:pt idx="3102">
                  <c:v>315</c:v>
                </c:pt>
                <c:pt idx="3103">
                  <c:v>315.10000000000002</c:v>
                </c:pt>
                <c:pt idx="3104">
                  <c:v>315.2</c:v>
                </c:pt>
                <c:pt idx="3105">
                  <c:v>315.3</c:v>
                </c:pt>
                <c:pt idx="3106">
                  <c:v>315.39999999999998</c:v>
                </c:pt>
                <c:pt idx="3107">
                  <c:v>315.5</c:v>
                </c:pt>
                <c:pt idx="3108">
                  <c:v>315.60000000000002</c:v>
                </c:pt>
                <c:pt idx="3109">
                  <c:v>315.7</c:v>
                </c:pt>
                <c:pt idx="3110">
                  <c:v>315.8</c:v>
                </c:pt>
                <c:pt idx="3111">
                  <c:v>315.89999999999998</c:v>
                </c:pt>
                <c:pt idx="3112">
                  <c:v>316</c:v>
                </c:pt>
                <c:pt idx="3113">
                  <c:v>316.10000000000002</c:v>
                </c:pt>
                <c:pt idx="3114">
                  <c:v>316.2</c:v>
                </c:pt>
                <c:pt idx="3115">
                  <c:v>316.3</c:v>
                </c:pt>
                <c:pt idx="3116">
                  <c:v>316.39999999999998</c:v>
                </c:pt>
                <c:pt idx="3117">
                  <c:v>316.5</c:v>
                </c:pt>
                <c:pt idx="3118">
                  <c:v>316.60000000000002</c:v>
                </c:pt>
                <c:pt idx="3119">
                  <c:v>316.7</c:v>
                </c:pt>
                <c:pt idx="3120">
                  <c:v>316.8</c:v>
                </c:pt>
                <c:pt idx="3121">
                  <c:v>316.89999999999998</c:v>
                </c:pt>
                <c:pt idx="3122">
                  <c:v>317</c:v>
                </c:pt>
                <c:pt idx="3123">
                  <c:v>317.10000000000002</c:v>
                </c:pt>
                <c:pt idx="3124">
                  <c:v>317.2</c:v>
                </c:pt>
                <c:pt idx="3125">
                  <c:v>317.3</c:v>
                </c:pt>
                <c:pt idx="3126">
                  <c:v>317.39999999999998</c:v>
                </c:pt>
                <c:pt idx="3127">
                  <c:v>317.5</c:v>
                </c:pt>
                <c:pt idx="3128">
                  <c:v>317.60000000000002</c:v>
                </c:pt>
                <c:pt idx="3129">
                  <c:v>317.7</c:v>
                </c:pt>
                <c:pt idx="3130">
                  <c:v>317.8</c:v>
                </c:pt>
                <c:pt idx="3131">
                  <c:v>317.89999999999998</c:v>
                </c:pt>
                <c:pt idx="3132">
                  <c:v>318</c:v>
                </c:pt>
                <c:pt idx="3133">
                  <c:v>318.10000000000002</c:v>
                </c:pt>
                <c:pt idx="3134">
                  <c:v>318.2</c:v>
                </c:pt>
                <c:pt idx="3135">
                  <c:v>318.3</c:v>
                </c:pt>
                <c:pt idx="3136">
                  <c:v>318.39999999999998</c:v>
                </c:pt>
                <c:pt idx="3137">
                  <c:v>318.5</c:v>
                </c:pt>
                <c:pt idx="3138">
                  <c:v>318.60000000000002</c:v>
                </c:pt>
                <c:pt idx="3139">
                  <c:v>318.7</c:v>
                </c:pt>
                <c:pt idx="3140">
                  <c:v>318.8</c:v>
                </c:pt>
                <c:pt idx="3141">
                  <c:v>318.89999999999998</c:v>
                </c:pt>
                <c:pt idx="3142">
                  <c:v>319</c:v>
                </c:pt>
                <c:pt idx="3143">
                  <c:v>319.10000000000002</c:v>
                </c:pt>
                <c:pt idx="3144">
                  <c:v>319.2</c:v>
                </c:pt>
                <c:pt idx="3145">
                  <c:v>319.3</c:v>
                </c:pt>
                <c:pt idx="3146">
                  <c:v>319.39999999999998</c:v>
                </c:pt>
                <c:pt idx="3147">
                  <c:v>319.5</c:v>
                </c:pt>
                <c:pt idx="3148">
                  <c:v>319.60000000000002</c:v>
                </c:pt>
                <c:pt idx="3149">
                  <c:v>319.7</c:v>
                </c:pt>
                <c:pt idx="3150">
                  <c:v>319.8</c:v>
                </c:pt>
                <c:pt idx="3151">
                  <c:v>319.89999999999998</c:v>
                </c:pt>
                <c:pt idx="3152">
                  <c:v>320</c:v>
                </c:pt>
                <c:pt idx="3153">
                  <c:v>320.10000000000002</c:v>
                </c:pt>
                <c:pt idx="3154">
                  <c:v>320.2</c:v>
                </c:pt>
                <c:pt idx="3155">
                  <c:v>320.3</c:v>
                </c:pt>
                <c:pt idx="3156">
                  <c:v>320.39999999999998</c:v>
                </c:pt>
                <c:pt idx="3157">
                  <c:v>320.5</c:v>
                </c:pt>
                <c:pt idx="3158">
                  <c:v>320.60000000000002</c:v>
                </c:pt>
                <c:pt idx="3159">
                  <c:v>320.7</c:v>
                </c:pt>
                <c:pt idx="3160">
                  <c:v>320.8</c:v>
                </c:pt>
                <c:pt idx="3161">
                  <c:v>320.89999999999998</c:v>
                </c:pt>
                <c:pt idx="3162">
                  <c:v>321</c:v>
                </c:pt>
                <c:pt idx="3163">
                  <c:v>321.10000000000002</c:v>
                </c:pt>
                <c:pt idx="3164">
                  <c:v>321.2</c:v>
                </c:pt>
                <c:pt idx="3165">
                  <c:v>321.3</c:v>
                </c:pt>
                <c:pt idx="3166">
                  <c:v>321.39999999999998</c:v>
                </c:pt>
                <c:pt idx="3167">
                  <c:v>321.5</c:v>
                </c:pt>
                <c:pt idx="3168">
                  <c:v>321.60000000000002</c:v>
                </c:pt>
                <c:pt idx="3169">
                  <c:v>321.7</c:v>
                </c:pt>
                <c:pt idx="3170">
                  <c:v>321.8</c:v>
                </c:pt>
                <c:pt idx="3171">
                  <c:v>321.89999999999998</c:v>
                </c:pt>
                <c:pt idx="3172">
                  <c:v>322</c:v>
                </c:pt>
                <c:pt idx="3173">
                  <c:v>322.10000000000002</c:v>
                </c:pt>
                <c:pt idx="3174">
                  <c:v>322.2</c:v>
                </c:pt>
                <c:pt idx="3175">
                  <c:v>322.3</c:v>
                </c:pt>
                <c:pt idx="3176">
                  <c:v>322.39999999999998</c:v>
                </c:pt>
                <c:pt idx="3177">
                  <c:v>322.5</c:v>
                </c:pt>
                <c:pt idx="3178">
                  <c:v>322.60000000000002</c:v>
                </c:pt>
                <c:pt idx="3179">
                  <c:v>322.7</c:v>
                </c:pt>
                <c:pt idx="3180">
                  <c:v>322.8</c:v>
                </c:pt>
                <c:pt idx="3181">
                  <c:v>322.89999999999998</c:v>
                </c:pt>
                <c:pt idx="3182">
                  <c:v>323</c:v>
                </c:pt>
                <c:pt idx="3183">
                  <c:v>323.10000000000002</c:v>
                </c:pt>
                <c:pt idx="3184">
                  <c:v>323.2</c:v>
                </c:pt>
                <c:pt idx="3185">
                  <c:v>323.3</c:v>
                </c:pt>
                <c:pt idx="3186">
                  <c:v>323.39999999999998</c:v>
                </c:pt>
                <c:pt idx="3187">
                  <c:v>323.5</c:v>
                </c:pt>
                <c:pt idx="3188">
                  <c:v>323.60000000000002</c:v>
                </c:pt>
                <c:pt idx="3189">
                  <c:v>323.7</c:v>
                </c:pt>
                <c:pt idx="3190">
                  <c:v>323.8</c:v>
                </c:pt>
                <c:pt idx="3191">
                  <c:v>323.89999999999998</c:v>
                </c:pt>
                <c:pt idx="3192">
                  <c:v>324</c:v>
                </c:pt>
                <c:pt idx="3193">
                  <c:v>324.10000000000002</c:v>
                </c:pt>
                <c:pt idx="3194">
                  <c:v>324.2</c:v>
                </c:pt>
                <c:pt idx="3195">
                  <c:v>324.3</c:v>
                </c:pt>
                <c:pt idx="3196">
                  <c:v>324.39999999999998</c:v>
                </c:pt>
                <c:pt idx="3197">
                  <c:v>324.5</c:v>
                </c:pt>
                <c:pt idx="3198">
                  <c:v>324.60000000000002</c:v>
                </c:pt>
                <c:pt idx="3199">
                  <c:v>324.7</c:v>
                </c:pt>
                <c:pt idx="3200">
                  <c:v>324.8</c:v>
                </c:pt>
                <c:pt idx="3201">
                  <c:v>324.89999999999998</c:v>
                </c:pt>
                <c:pt idx="3202">
                  <c:v>325</c:v>
                </c:pt>
                <c:pt idx="3203">
                  <c:v>325.10000000000002</c:v>
                </c:pt>
                <c:pt idx="3204">
                  <c:v>325.2</c:v>
                </c:pt>
                <c:pt idx="3205">
                  <c:v>325.3</c:v>
                </c:pt>
                <c:pt idx="3206">
                  <c:v>325.39999999999998</c:v>
                </c:pt>
                <c:pt idx="3207">
                  <c:v>325.5</c:v>
                </c:pt>
                <c:pt idx="3208">
                  <c:v>325.60000000000002</c:v>
                </c:pt>
                <c:pt idx="3209">
                  <c:v>325.7</c:v>
                </c:pt>
                <c:pt idx="3210">
                  <c:v>325.8</c:v>
                </c:pt>
                <c:pt idx="3211">
                  <c:v>325.89999999999998</c:v>
                </c:pt>
                <c:pt idx="3212">
                  <c:v>326</c:v>
                </c:pt>
                <c:pt idx="3213">
                  <c:v>326.10000000000002</c:v>
                </c:pt>
                <c:pt idx="3214">
                  <c:v>326.2</c:v>
                </c:pt>
                <c:pt idx="3215">
                  <c:v>326.3</c:v>
                </c:pt>
                <c:pt idx="3216">
                  <c:v>326.39999999999998</c:v>
                </c:pt>
                <c:pt idx="3217">
                  <c:v>326.5</c:v>
                </c:pt>
              </c:numCache>
            </c:numRef>
          </c:yVal>
          <c:smooth val="1"/>
          <c:extLst>
            <c:ext xmlns:c16="http://schemas.microsoft.com/office/drawing/2014/chart" uri="{C3380CC4-5D6E-409C-BE32-E72D297353CC}">
              <c16:uniqueId val="{00000004-CF6C-4FEB-A281-C81FCF8DF43B}"/>
            </c:ext>
          </c:extLst>
        </c:ser>
        <c:ser>
          <c:idx val="3"/>
          <c:order val="5"/>
          <c:tx>
            <c:strRef>
              <c:f>'63G_24'!$U$1</c:f>
              <c:strCache>
                <c:ptCount val="1"/>
                <c:pt idx="0">
                  <c:v>Net Change</c:v>
                </c:pt>
              </c:strCache>
            </c:strRef>
          </c:tx>
          <c:spPr>
            <a:ln w="19050" cap="rnd">
              <a:solidFill>
                <a:srgbClr val="FF0000"/>
              </a:solidFill>
              <a:round/>
            </a:ln>
            <a:effectLst/>
          </c:spPr>
          <c:marker>
            <c:symbol val="none"/>
          </c:marker>
          <c:xVal>
            <c:numRef>
              <c:f>'63G_24'!$U$7:$U$3214</c:f>
              <c:numCache>
                <c:formatCode>General</c:formatCode>
                <c:ptCount val="3208"/>
                <c:pt idx="0">
                  <c:v>0.58000000000000007</c:v>
                </c:pt>
                <c:pt idx="1">
                  <c:v>0.94000000000000017</c:v>
                </c:pt>
                <c:pt idx="2">
                  <c:v>1.08</c:v>
                </c:pt>
                <c:pt idx="3">
                  <c:v>1.1000000000000001</c:v>
                </c:pt>
                <c:pt idx="4">
                  <c:v>1.3399999999999999</c:v>
                </c:pt>
                <c:pt idx="5">
                  <c:v>1.3199999999999998</c:v>
                </c:pt>
                <c:pt idx="6">
                  <c:v>1.08</c:v>
                </c:pt>
                <c:pt idx="7">
                  <c:v>0.92000000000000015</c:v>
                </c:pt>
                <c:pt idx="8">
                  <c:v>1</c:v>
                </c:pt>
                <c:pt idx="9">
                  <c:v>0.83999999999999986</c:v>
                </c:pt>
                <c:pt idx="10">
                  <c:v>0.8</c:v>
                </c:pt>
                <c:pt idx="11">
                  <c:v>0.83999999999999986</c:v>
                </c:pt>
                <c:pt idx="12">
                  <c:v>1.0799999999999998</c:v>
                </c:pt>
                <c:pt idx="13">
                  <c:v>1.08</c:v>
                </c:pt>
                <c:pt idx="14">
                  <c:v>1.4</c:v>
                </c:pt>
                <c:pt idx="15">
                  <c:v>1.54</c:v>
                </c:pt>
                <c:pt idx="16">
                  <c:v>1.56</c:v>
                </c:pt>
                <c:pt idx="17">
                  <c:v>1.56</c:v>
                </c:pt>
                <c:pt idx="18">
                  <c:v>1.6600000000000001</c:v>
                </c:pt>
                <c:pt idx="19">
                  <c:v>1.6600000000000001</c:v>
                </c:pt>
                <c:pt idx="20">
                  <c:v>1.7599999999999998</c:v>
                </c:pt>
                <c:pt idx="21">
                  <c:v>1.7799999999999998</c:v>
                </c:pt>
                <c:pt idx="22">
                  <c:v>1.9199999999999995</c:v>
                </c:pt>
                <c:pt idx="23">
                  <c:v>2.0799999999999996</c:v>
                </c:pt>
                <c:pt idx="24">
                  <c:v>2.0599999999999996</c:v>
                </c:pt>
                <c:pt idx="25">
                  <c:v>1.9599999999999997</c:v>
                </c:pt>
                <c:pt idx="26">
                  <c:v>2.1799999999999997</c:v>
                </c:pt>
                <c:pt idx="27">
                  <c:v>2.1</c:v>
                </c:pt>
                <c:pt idx="28">
                  <c:v>2.1599999999999997</c:v>
                </c:pt>
                <c:pt idx="29">
                  <c:v>2.06</c:v>
                </c:pt>
                <c:pt idx="30">
                  <c:v>2.2399999999999998</c:v>
                </c:pt>
                <c:pt idx="31">
                  <c:v>2.38</c:v>
                </c:pt>
                <c:pt idx="32">
                  <c:v>2.6399999999999997</c:v>
                </c:pt>
                <c:pt idx="33">
                  <c:v>2.6399999999999997</c:v>
                </c:pt>
                <c:pt idx="34">
                  <c:v>2.68</c:v>
                </c:pt>
                <c:pt idx="35">
                  <c:v>2.6399999999999997</c:v>
                </c:pt>
                <c:pt idx="36">
                  <c:v>2.42</c:v>
                </c:pt>
                <c:pt idx="37">
                  <c:v>2.4799999999999995</c:v>
                </c:pt>
                <c:pt idx="38">
                  <c:v>2.54</c:v>
                </c:pt>
                <c:pt idx="39">
                  <c:v>2.7</c:v>
                </c:pt>
                <c:pt idx="40">
                  <c:v>2.58</c:v>
                </c:pt>
                <c:pt idx="41">
                  <c:v>2.56</c:v>
                </c:pt>
                <c:pt idx="42">
                  <c:v>2.2399999999999998</c:v>
                </c:pt>
                <c:pt idx="43">
                  <c:v>1.86</c:v>
                </c:pt>
                <c:pt idx="44">
                  <c:v>1.54</c:v>
                </c:pt>
                <c:pt idx="45">
                  <c:v>1.3800000000000001</c:v>
                </c:pt>
                <c:pt idx="46">
                  <c:v>1.1600000000000001</c:v>
                </c:pt>
                <c:pt idx="47">
                  <c:v>0.9</c:v>
                </c:pt>
                <c:pt idx="48">
                  <c:v>0.68</c:v>
                </c:pt>
                <c:pt idx="49">
                  <c:v>0.3000000000000001</c:v>
                </c:pt>
                <c:pt idx="50">
                  <c:v>0.18000000000000008</c:v>
                </c:pt>
                <c:pt idx="51">
                  <c:v>7.9999999999999988E-2</c:v>
                </c:pt>
                <c:pt idx="52">
                  <c:v>0.11999999999999993</c:v>
                </c:pt>
                <c:pt idx="53">
                  <c:v>0.25999999999999995</c:v>
                </c:pt>
                <c:pt idx="54">
                  <c:v>0.33999999999999997</c:v>
                </c:pt>
                <c:pt idx="55">
                  <c:v>0.26000000000000006</c:v>
                </c:pt>
                <c:pt idx="56">
                  <c:v>0.50000000000000011</c:v>
                </c:pt>
                <c:pt idx="57">
                  <c:v>0.46000000000000008</c:v>
                </c:pt>
                <c:pt idx="58">
                  <c:v>0.6</c:v>
                </c:pt>
                <c:pt idx="59">
                  <c:v>1.0799999999999998</c:v>
                </c:pt>
                <c:pt idx="60">
                  <c:v>1.48</c:v>
                </c:pt>
                <c:pt idx="61">
                  <c:v>1.3599999999999999</c:v>
                </c:pt>
                <c:pt idx="62">
                  <c:v>1.52</c:v>
                </c:pt>
                <c:pt idx="63">
                  <c:v>1.7600000000000002</c:v>
                </c:pt>
                <c:pt idx="64">
                  <c:v>2.02</c:v>
                </c:pt>
                <c:pt idx="65">
                  <c:v>2.2799999999999998</c:v>
                </c:pt>
                <c:pt idx="66">
                  <c:v>2.7600000000000002</c:v>
                </c:pt>
                <c:pt idx="67">
                  <c:v>3.3400000000000007</c:v>
                </c:pt>
                <c:pt idx="68">
                  <c:v>3.5799999999999996</c:v>
                </c:pt>
                <c:pt idx="69">
                  <c:v>3.7600000000000002</c:v>
                </c:pt>
                <c:pt idx="70">
                  <c:v>3.8599999999999994</c:v>
                </c:pt>
                <c:pt idx="71">
                  <c:v>4.0599999999999996</c:v>
                </c:pt>
                <c:pt idx="72">
                  <c:v>4.2200000000000006</c:v>
                </c:pt>
                <c:pt idx="73">
                  <c:v>4.38</c:v>
                </c:pt>
                <c:pt idx="74">
                  <c:v>4.74</c:v>
                </c:pt>
                <c:pt idx="75">
                  <c:v>5.080000000000001</c:v>
                </c:pt>
                <c:pt idx="76">
                  <c:v>5.12</c:v>
                </c:pt>
                <c:pt idx="77">
                  <c:v>5.3</c:v>
                </c:pt>
                <c:pt idx="78">
                  <c:v>5.1599999999999993</c:v>
                </c:pt>
                <c:pt idx="79">
                  <c:v>5.08</c:v>
                </c:pt>
                <c:pt idx="80">
                  <c:v>4.9599999999999991</c:v>
                </c:pt>
                <c:pt idx="81">
                  <c:v>5.1399999999999988</c:v>
                </c:pt>
                <c:pt idx="82">
                  <c:v>4.8199999999999994</c:v>
                </c:pt>
                <c:pt idx="83">
                  <c:v>5.0599999999999996</c:v>
                </c:pt>
                <c:pt idx="84">
                  <c:v>4.8999999999999995</c:v>
                </c:pt>
                <c:pt idx="85">
                  <c:v>4.8600000000000003</c:v>
                </c:pt>
                <c:pt idx="86">
                  <c:v>4.8599999999999994</c:v>
                </c:pt>
                <c:pt idx="87">
                  <c:v>4.82</c:v>
                </c:pt>
                <c:pt idx="88">
                  <c:v>4.6800000000000006</c:v>
                </c:pt>
                <c:pt idx="89">
                  <c:v>4.4799999999999995</c:v>
                </c:pt>
                <c:pt idx="90">
                  <c:v>4.5200000000000005</c:v>
                </c:pt>
                <c:pt idx="91">
                  <c:v>4.4000000000000004</c:v>
                </c:pt>
                <c:pt idx="92">
                  <c:v>4.42</c:v>
                </c:pt>
                <c:pt idx="93">
                  <c:v>4.1399999999999988</c:v>
                </c:pt>
                <c:pt idx="94">
                  <c:v>4.2399999999999993</c:v>
                </c:pt>
                <c:pt idx="95">
                  <c:v>3.7399999999999993</c:v>
                </c:pt>
                <c:pt idx="96">
                  <c:v>3.4599999999999995</c:v>
                </c:pt>
                <c:pt idx="97">
                  <c:v>3.2399999999999998</c:v>
                </c:pt>
                <c:pt idx="98">
                  <c:v>3.12</c:v>
                </c:pt>
                <c:pt idx="99">
                  <c:v>2.9</c:v>
                </c:pt>
                <c:pt idx="100">
                  <c:v>2.7600000000000002</c:v>
                </c:pt>
                <c:pt idx="101">
                  <c:v>2.4</c:v>
                </c:pt>
                <c:pt idx="102">
                  <c:v>2.2399999999999998</c:v>
                </c:pt>
                <c:pt idx="103">
                  <c:v>2.12</c:v>
                </c:pt>
                <c:pt idx="104">
                  <c:v>1.9600000000000002</c:v>
                </c:pt>
                <c:pt idx="105">
                  <c:v>2.02</c:v>
                </c:pt>
                <c:pt idx="106">
                  <c:v>2.16</c:v>
                </c:pt>
                <c:pt idx="107">
                  <c:v>2.16</c:v>
                </c:pt>
                <c:pt idx="108">
                  <c:v>1.8799999999999997</c:v>
                </c:pt>
                <c:pt idx="109">
                  <c:v>1.7</c:v>
                </c:pt>
                <c:pt idx="110">
                  <c:v>1.3399999999999999</c:v>
                </c:pt>
                <c:pt idx="111">
                  <c:v>0.96</c:v>
                </c:pt>
                <c:pt idx="112">
                  <c:v>0.83999999999999986</c:v>
                </c:pt>
                <c:pt idx="113">
                  <c:v>0.99999999999999978</c:v>
                </c:pt>
                <c:pt idx="114">
                  <c:v>0.72</c:v>
                </c:pt>
                <c:pt idx="115">
                  <c:v>0.78</c:v>
                </c:pt>
                <c:pt idx="116">
                  <c:v>0.62000000000000011</c:v>
                </c:pt>
                <c:pt idx="117">
                  <c:v>0.66000000000000014</c:v>
                </c:pt>
                <c:pt idx="118">
                  <c:v>0.80000000000000038</c:v>
                </c:pt>
                <c:pt idx="119">
                  <c:v>1.0200000000000002</c:v>
                </c:pt>
                <c:pt idx="120">
                  <c:v>0.9800000000000002</c:v>
                </c:pt>
                <c:pt idx="121">
                  <c:v>1.1800000000000002</c:v>
                </c:pt>
                <c:pt idx="122">
                  <c:v>0.9800000000000002</c:v>
                </c:pt>
                <c:pt idx="123">
                  <c:v>0.32000000000000028</c:v>
                </c:pt>
                <c:pt idx="124">
                  <c:v>-0.21999999999999958</c:v>
                </c:pt>
                <c:pt idx="125">
                  <c:v>-0.29999999999999966</c:v>
                </c:pt>
                <c:pt idx="126">
                  <c:v>-0.47999999999999987</c:v>
                </c:pt>
                <c:pt idx="127">
                  <c:v>-0.6399999999999999</c:v>
                </c:pt>
                <c:pt idx="128">
                  <c:v>-0.3</c:v>
                </c:pt>
                <c:pt idx="129">
                  <c:v>-0.14000000000000004</c:v>
                </c:pt>
                <c:pt idx="130">
                  <c:v>-0.28000000000000008</c:v>
                </c:pt>
                <c:pt idx="131">
                  <c:v>-0.3</c:v>
                </c:pt>
                <c:pt idx="132">
                  <c:v>-0.44000000000000006</c:v>
                </c:pt>
                <c:pt idx="133">
                  <c:v>-0.61999999999999988</c:v>
                </c:pt>
                <c:pt idx="134">
                  <c:v>-0.67999999999999994</c:v>
                </c:pt>
                <c:pt idx="135">
                  <c:v>-0.61999999999999955</c:v>
                </c:pt>
                <c:pt idx="136">
                  <c:v>-0.81999999999999962</c:v>
                </c:pt>
                <c:pt idx="137">
                  <c:v>-0.7999999999999996</c:v>
                </c:pt>
                <c:pt idx="138">
                  <c:v>-0.75999999999999979</c:v>
                </c:pt>
                <c:pt idx="139">
                  <c:v>-0.5199999999999998</c:v>
                </c:pt>
                <c:pt idx="140">
                  <c:v>-0.59999999999999987</c:v>
                </c:pt>
                <c:pt idx="141">
                  <c:v>-0.25999999999999962</c:v>
                </c:pt>
                <c:pt idx="142">
                  <c:v>-0.19999999999999929</c:v>
                </c:pt>
                <c:pt idx="143">
                  <c:v>0.2000000000000007</c:v>
                </c:pt>
                <c:pt idx="144">
                  <c:v>0.22000000000000064</c:v>
                </c:pt>
                <c:pt idx="145">
                  <c:v>0.26000000000000051</c:v>
                </c:pt>
                <c:pt idx="146">
                  <c:v>0.20000000000000034</c:v>
                </c:pt>
                <c:pt idx="147">
                  <c:v>0.60000000000000031</c:v>
                </c:pt>
                <c:pt idx="148">
                  <c:v>0.70000000000000018</c:v>
                </c:pt>
                <c:pt idx="149">
                  <c:v>0.76</c:v>
                </c:pt>
                <c:pt idx="150">
                  <c:v>0.83999999999999964</c:v>
                </c:pt>
                <c:pt idx="151">
                  <c:v>1.1199999999999997</c:v>
                </c:pt>
                <c:pt idx="152">
                  <c:v>1.1799999999999995</c:v>
                </c:pt>
                <c:pt idx="153">
                  <c:v>1.18</c:v>
                </c:pt>
                <c:pt idx="154">
                  <c:v>1.36</c:v>
                </c:pt>
                <c:pt idx="155">
                  <c:v>1.7800000000000005</c:v>
                </c:pt>
                <c:pt idx="156">
                  <c:v>1.7800000000000005</c:v>
                </c:pt>
                <c:pt idx="157">
                  <c:v>1.9200000000000004</c:v>
                </c:pt>
                <c:pt idx="158">
                  <c:v>1.9</c:v>
                </c:pt>
                <c:pt idx="159">
                  <c:v>1.94</c:v>
                </c:pt>
                <c:pt idx="160">
                  <c:v>2.12</c:v>
                </c:pt>
                <c:pt idx="161">
                  <c:v>2.52</c:v>
                </c:pt>
                <c:pt idx="162">
                  <c:v>2.6000000000000005</c:v>
                </c:pt>
                <c:pt idx="163">
                  <c:v>2.96</c:v>
                </c:pt>
                <c:pt idx="164">
                  <c:v>3.5200000000000005</c:v>
                </c:pt>
                <c:pt idx="165">
                  <c:v>3.6799999999999997</c:v>
                </c:pt>
                <c:pt idx="166">
                  <c:v>3.38</c:v>
                </c:pt>
                <c:pt idx="167">
                  <c:v>3.4599999999999995</c:v>
                </c:pt>
                <c:pt idx="168">
                  <c:v>3.1799999999999997</c:v>
                </c:pt>
                <c:pt idx="169">
                  <c:v>2.8600000000000003</c:v>
                </c:pt>
                <c:pt idx="170">
                  <c:v>2.6599999999999997</c:v>
                </c:pt>
                <c:pt idx="171">
                  <c:v>2.7600000000000002</c:v>
                </c:pt>
                <c:pt idx="172">
                  <c:v>2.6799999999999997</c:v>
                </c:pt>
                <c:pt idx="173">
                  <c:v>2.7399999999999993</c:v>
                </c:pt>
                <c:pt idx="174">
                  <c:v>2.7199999999999998</c:v>
                </c:pt>
                <c:pt idx="175">
                  <c:v>3.0199999999999996</c:v>
                </c:pt>
                <c:pt idx="176">
                  <c:v>3.06</c:v>
                </c:pt>
                <c:pt idx="177">
                  <c:v>2.9199999999999995</c:v>
                </c:pt>
                <c:pt idx="178">
                  <c:v>2.88</c:v>
                </c:pt>
                <c:pt idx="179">
                  <c:v>2.9</c:v>
                </c:pt>
                <c:pt idx="180">
                  <c:v>2.9599999999999995</c:v>
                </c:pt>
                <c:pt idx="181">
                  <c:v>3</c:v>
                </c:pt>
                <c:pt idx="182">
                  <c:v>3.1</c:v>
                </c:pt>
                <c:pt idx="183">
                  <c:v>3.4599999999999995</c:v>
                </c:pt>
                <c:pt idx="184">
                  <c:v>3.2399999999999998</c:v>
                </c:pt>
                <c:pt idx="185">
                  <c:v>2.94</c:v>
                </c:pt>
                <c:pt idx="186">
                  <c:v>2.8</c:v>
                </c:pt>
                <c:pt idx="187">
                  <c:v>2.7599999999999993</c:v>
                </c:pt>
                <c:pt idx="188">
                  <c:v>2.38</c:v>
                </c:pt>
                <c:pt idx="189">
                  <c:v>2.54</c:v>
                </c:pt>
                <c:pt idx="190">
                  <c:v>2.5</c:v>
                </c:pt>
                <c:pt idx="191">
                  <c:v>2.5799999999999996</c:v>
                </c:pt>
                <c:pt idx="192">
                  <c:v>2.7600000000000002</c:v>
                </c:pt>
                <c:pt idx="193">
                  <c:v>2.88</c:v>
                </c:pt>
                <c:pt idx="194">
                  <c:v>2.94</c:v>
                </c:pt>
                <c:pt idx="195">
                  <c:v>3.04</c:v>
                </c:pt>
                <c:pt idx="196">
                  <c:v>3.08</c:v>
                </c:pt>
                <c:pt idx="197">
                  <c:v>2.8600000000000003</c:v>
                </c:pt>
                <c:pt idx="198">
                  <c:v>2.7</c:v>
                </c:pt>
                <c:pt idx="199">
                  <c:v>2.3600000000000003</c:v>
                </c:pt>
                <c:pt idx="200">
                  <c:v>2.1599999999999993</c:v>
                </c:pt>
                <c:pt idx="201">
                  <c:v>2.2000000000000002</c:v>
                </c:pt>
                <c:pt idx="202">
                  <c:v>2.2999999999999998</c:v>
                </c:pt>
                <c:pt idx="203">
                  <c:v>2.3999999999999995</c:v>
                </c:pt>
                <c:pt idx="204">
                  <c:v>2.6399999999999997</c:v>
                </c:pt>
                <c:pt idx="205">
                  <c:v>2.68</c:v>
                </c:pt>
                <c:pt idx="206">
                  <c:v>2.84</c:v>
                </c:pt>
                <c:pt idx="207">
                  <c:v>2.9</c:v>
                </c:pt>
                <c:pt idx="208">
                  <c:v>2.7</c:v>
                </c:pt>
                <c:pt idx="209">
                  <c:v>2.7400000000000007</c:v>
                </c:pt>
                <c:pt idx="210">
                  <c:v>2.9</c:v>
                </c:pt>
                <c:pt idx="211">
                  <c:v>2.66</c:v>
                </c:pt>
                <c:pt idx="212">
                  <c:v>2.68</c:v>
                </c:pt>
                <c:pt idx="213">
                  <c:v>3.04</c:v>
                </c:pt>
                <c:pt idx="214">
                  <c:v>2.96</c:v>
                </c:pt>
                <c:pt idx="215">
                  <c:v>2.7600000000000002</c:v>
                </c:pt>
                <c:pt idx="216">
                  <c:v>2.7800000000000002</c:v>
                </c:pt>
                <c:pt idx="217">
                  <c:v>2.46</c:v>
                </c:pt>
                <c:pt idx="218">
                  <c:v>2.2799999999999998</c:v>
                </c:pt>
                <c:pt idx="219">
                  <c:v>2.2400000000000002</c:v>
                </c:pt>
                <c:pt idx="220">
                  <c:v>2.2999999999999998</c:v>
                </c:pt>
                <c:pt idx="221">
                  <c:v>2.1999999999999997</c:v>
                </c:pt>
                <c:pt idx="222">
                  <c:v>2.16</c:v>
                </c:pt>
                <c:pt idx="223">
                  <c:v>2.0599999999999996</c:v>
                </c:pt>
                <c:pt idx="224">
                  <c:v>2.1799999999999997</c:v>
                </c:pt>
                <c:pt idx="225">
                  <c:v>2.1199999999999997</c:v>
                </c:pt>
                <c:pt idx="226">
                  <c:v>2.2999999999999998</c:v>
                </c:pt>
                <c:pt idx="227">
                  <c:v>2.38</c:v>
                </c:pt>
                <c:pt idx="228">
                  <c:v>2.1599999999999997</c:v>
                </c:pt>
                <c:pt idx="229">
                  <c:v>2.1800000000000002</c:v>
                </c:pt>
                <c:pt idx="230">
                  <c:v>2.2200000000000002</c:v>
                </c:pt>
                <c:pt idx="231">
                  <c:v>2.4600000000000004</c:v>
                </c:pt>
                <c:pt idx="232">
                  <c:v>2.6400000000000006</c:v>
                </c:pt>
                <c:pt idx="233">
                  <c:v>2.9400000000000004</c:v>
                </c:pt>
                <c:pt idx="234">
                  <c:v>2.9600000000000004</c:v>
                </c:pt>
                <c:pt idx="235">
                  <c:v>2.8800000000000003</c:v>
                </c:pt>
                <c:pt idx="236">
                  <c:v>2.3200000000000003</c:v>
                </c:pt>
                <c:pt idx="237">
                  <c:v>2.2000000000000002</c:v>
                </c:pt>
                <c:pt idx="238">
                  <c:v>2.2199999999999998</c:v>
                </c:pt>
                <c:pt idx="239">
                  <c:v>2.2000000000000002</c:v>
                </c:pt>
                <c:pt idx="240">
                  <c:v>2.2000000000000002</c:v>
                </c:pt>
                <c:pt idx="241">
                  <c:v>2.2000000000000002</c:v>
                </c:pt>
                <c:pt idx="242">
                  <c:v>2.2199999999999998</c:v>
                </c:pt>
                <c:pt idx="243">
                  <c:v>2.1399999999999997</c:v>
                </c:pt>
                <c:pt idx="244">
                  <c:v>2.2000000000000002</c:v>
                </c:pt>
                <c:pt idx="245">
                  <c:v>2.46</c:v>
                </c:pt>
                <c:pt idx="246">
                  <c:v>2.6599999999999997</c:v>
                </c:pt>
                <c:pt idx="247">
                  <c:v>2.7600000000000002</c:v>
                </c:pt>
                <c:pt idx="248">
                  <c:v>2.94</c:v>
                </c:pt>
                <c:pt idx="249">
                  <c:v>2.9799999999999995</c:v>
                </c:pt>
                <c:pt idx="250">
                  <c:v>2.9799999999999995</c:v>
                </c:pt>
                <c:pt idx="251">
                  <c:v>3.04</c:v>
                </c:pt>
                <c:pt idx="252">
                  <c:v>3.22</c:v>
                </c:pt>
                <c:pt idx="253">
                  <c:v>3.4200000000000004</c:v>
                </c:pt>
                <c:pt idx="254">
                  <c:v>3.22</c:v>
                </c:pt>
                <c:pt idx="255">
                  <c:v>3.22</c:v>
                </c:pt>
                <c:pt idx="256">
                  <c:v>3.4599999999999995</c:v>
                </c:pt>
                <c:pt idx="257">
                  <c:v>3.5</c:v>
                </c:pt>
                <c:pt idx="258">
                  <c:v>3.5200000000000005</c:v>
                </c:pt>
                <c:pt idx="259">
                  <c:v>3.9</c:v>
                </c:pt>
                <c:pt idx="260">
                  <c:v>3.8800000000000012</c:v>
                </c:pt>
                <c:pt idx="261">
                  <c:v>4.0400000000000009</c:v>
                </c:pt>
                <c:pt idx="262">
                  <c:v>3.9600000000000009</c:v>
                </c:pt>
                <c:pt idx="263">
                  <c:v>3.6400000000000006</c:v>
                </c:pt>
                <c:pt idx="264">
                  <c:v>4</c:v>
                </c:pt>
                <c:pt idx="265">
                  <c:v>4.2799999999999994</c:v>
                </c:pt>
                <c:pt idx="266">
                  <c:v>4.2</c:v>
                </c:pt>
                <c:pt idx="267">
                  <c:v>4.3599999999999994</c:v>
                </c:pt>
                <c:pt idx="268">
                  <c:v>4.4799999999999995</c:v>
                </c:pt>
                <c:pt idx="269">
                  <c:v>4.1599999999999993</c:v>
                </c:pt>
                <c:pt idx="270">
                  <c:v>4.0000000000000009</c:v>
                </c:pt>
                <c:pt idx="271">
                  <c:v>4.0600000000000005</c:v>
                </c:pt>
                <c:pt idx="272">
                  <c:v>4.3400000000000007</c:v>
                </c:pt>
                <c:pt idx="273">
                  <c:v>4.7</c:v>
                </c:pt>
                <c:pt idx="274">
                  <c:v>4.62</c:v>
                </c:pt>
                <c:pt idx="275">
                  <c:v>5.0200000000000014</c:v>
                </c:pt>
                <c:pt idx="276">
                  <c:v>5.04</c:v>
                </c:pt>
                <c:pt idx="277">
                  <c:v>4.6400000000000006</c:v>
                </c:pt>
                <c:pt idx="278">
                  <c:v>4.8600000000000003</c:v>
                </c:pt>
                <c:pt idx="279">
                  <c:v>5.0999999999999996</c:v>
                </c:pt>
                <c:pt idx="280">
                  <c:v>4.9399999999999995</c:v>
                </c:pt>
                <c:pt idx="281">
                  <c:v>4.9799999999999995</c:v>
                </c:pt>
                <c:pt idx="282">
                  <c:v>5.12</c:v>
                </c:pt>
                <c:pt idx="283">
                  <c:v>4.96</c:v>
                </c:pt>
                <c:pt idx="284">
                  <c:v>4.9399999999999995</c:v>
                </c:pt>
                <c:pt idx="285">
                  <c:v>4.7799999999999994</c:v>
                </c:pt>
                <c:pt idx="286">
                  <c:v>4.7</c:v>
                </c:pt>
                <c:pt idx="287">
                  <c:v>4.74</c:v>
                </c:pt>
                <c:pt idx="288">
                  <c:v>4.42</c:v>
                </c:pt>
                <c:pt idx="289">
                  <c:v>4.2</c:v>
                </c:pt>
                <c:pt idx="290">
                  <c:v>3.839999999999999</c:v>
                </c:pt>
                <c:pt idx="291">
                  <c:v>3.339999999999999</c:v>
                </c:pt>
                <c:pt idx="292">
                  <c:v>2.78</c:v>
                </c:pt>
                <c:pt idx="293">
                  <c:v>2.76</c:v>
                </c:pt>
                <c:pt idx="294">
                  <c:v>2.8199999999999994</c:v>
                </c:pt>
                <c:pt idx="295">
                  <c:v>2.96</c:v>
                </c:pt>
                <c:pt idx="296">
                  <c:v>3.5400000000000005</c:v>
                </c:pt>
                <c:pt idx="297">
                  <c:v>4.12</c:v>
                </c:pt>
                <c:pt idx="298">
                  <c:v>3.9200000000000004</c:v>
                </c:pt>
                <c:pt idx="299">
                  <c:v>4.2</c:v>
                </c:pt>
                <c:pt idx="300">
                  <c:v>3.9799999999999995</c:v>
                </c:pt>
                <c:pt idx="301">
                  <c:v>3.56</c:v>
                </c:pt>
                <c:pt idx="302">
                  <c:v>3.3200000000000003</c:v>
                </c:pt>
                <c:pt idx="303">
                  <c:v>3.4200000000000004</c:v>
                </c:pt>
                <c:pt idx="304">
                  <c:v>2.84</c:v>
                </c:pt>
                <c:pt idx="305">
                  <c:v>3.2</c:v>
                </c:pt>
                <c:pt idx="306">
                  <c:v>3.34</c:v>
                </c:pt>
                <c:pt idx="307">
                  <c:v>3.06</c:v>
                </c:pt>
                <c:pt idx="308">
                  <c:v>2.98</c:v>
                </c:pt>
                <c:pt idx="309">
                  <c:v>2.7800000000000002</c:v>
                </c:pt>
                <c:pt idx="310">
                  <c:v>2.62</c:v>
                </c:pt>
                <c:pt idx="311">
                  <c:v>2.42</c:v>
                </c:pt>
                <c:pt idx="312">
                  <c:v>2.5599999999999996</c:v>
                </c:pt>
                <c:pt idx="313">
                  <c:v>2.76</c:v>
                </c:pt>
                <c:pt idx="314">
                  <c:v>3.04</c:v>
                </c:pt>
                <c:pt idx="315">
                  <c:v>3.5600000000000009</c:v>
                </c:pt>
                <c:pt idx="316">
                  <c:v>3.9</c:v>
                </c:pt>
                <c:pt idx="317">
                  <c:v>3.8200000000000003</c:v>
                </c:pt>
                <c:pt idx="318">
                  <c:v>3.5200000000000005</c:v>
                </c:pt>
                <c:pt idx="319">
                  <c:v>3.2600000000000002</c:v>
                </c:pt>
                <c:pt idx="320">
                  <c:v>2.86</c:v>
                </c:pt>
                <c:pt idx="321">
                  <c:v>2.42</c:v>
                </c:pt>
                <c:pt idx="322">
                  <c:v>2.56</c:v>
                </c:pt>
                <c:pt idx="323">
                  <c:v>2.9000000000000004</c:v>
                </c:pt>
                <c:pt idx="324">
                  <c:v>3.1600000000000006</c:v>
                </c:pt>
                <c:pt idx="325">
                  <c:v>2.9400000000000004</c:v>
                </c:pt>
                <c:pt idx="326">
                  <c:v>3.1200000000000006</c:v>
                </c:pt>
                <c:pt idx="327">
                  <c:v>2.8600000000000008</c:v>
                </c:pt>
                <c:pt idx="328">
                  <c:v>2.8600000000000003</c:v>
                </c:pt>
                <c:pt idx="329">
                  <c:v>2.7199999999999998</c:v>
                </c:pt>
                <c:pt idx="330">
                  <c:v>2.9400000000000004</c:v>
                </c:pt>
                <c:pt idx="331">
                  <c:v>2.7</c:v>
                </c:pt>
                <c:pt idx="332">
                  <c:v>3.2199999999999998</c:v>
                </c:pt>
                <c:pt idx="333">
                  <c:v>3.1</c:v>
                </c:pt>
                <c:pt idx="334">
                  <c:v>3.3400000000000007</c:v>
                </c:pt>
                <c:pt idx="335">
                  <c:v>3.1799999999999997</c:v>
                </c:pt>
                <c:pt idx="336">
                  <c:v>3.78</c:v>
                </c:pt>
                <c:pt idx="337">
                  <c:v>3.28</c:v>
                </c:pt>
                <c:pt idx="338">
                  <c:v>3.3200000000000003</c:v>
                </c:pt>
                <c:pt idx="339">
                  <c:v>3.14</c:v>
                </c:pt>
                <c:pt idx="340">
                  <c:v>3.16</c:v>
                </c:pt>
                <c:pt idx="341">
                  <c:v>2.7800000000000002</c:v>
                </c:pt>
                <c:pt idx="342">
                  <c:v>3.14</c:v>
                </c:pt>
                <c:pt idx="343">
                  <c:v>3.18</c:v>
                </c:pt>
                <c:pt idx="344">
                  <c:v>3.34</c:v>
                </c:pt>
                <c:pt idx="345">
                  <c:v>3.54</c:v>
                </c:pt>
                <c:pt idx="346">
                  <c:v>3.7399999999999998</c:v>
                </c:pt>
                <c:pt idx="347">
                  <c:v>3.5399999999999991</c:v>
                </c:pt>
                <c:pt idx="348">
                  <c:v>3.6599999999999993</c:v>
                </c:pt>
                <c:pt idx="349">
                  <c:v>3.6199999999999988</c:v>
                </c:pt>
                <c:pt idx="350">
                  <c:v>3.7399999999999993</c:v>
                </c:pt>
                <c:pt idx="351">
                  <c:v>3.8</c:v>
                </c:pt>
                <c:pt idx="352">
                  <c:v>4.0600000000000005</c:v>
                </c:pt>
                <c:pt idx="353">
                  <c:v>4.08</c:v>
                </c:pt>
                <c:pt idx="354">
                  <c:v>4.32</c:v>
                </c:pt>
                <c:pt idx="355">
                  <c:v>4.5600000000000005</c:v>
                </c:pt>
                <c:pt idx="356">
                  <c:v>4.8</c:v>
                </c:pt>
                <c:pt idx="357">
                  <c:v>4.5999999999999996</c:v>
                </c:pt>
                <c:pt idx="358">
                  <c:v>4.1599999999999993</c:v>
                </c:pt>
                <c:pt idx="359">
                  <c:v>3.7199999999999989</c:v>
                </c:pt>
                <c:pt idx="360">
                  <c:v>3.2399999999999993</c:v>
                </c:pt>
                <c:pt idx="361">
                  <c:v>2.8399999999999994</c:v>
                </c:pt>
                <c:pt idx="362">
                  <c:v>3.1999999999999993</c:v>
                </c:pt>
                <c:pt idx="363">
                  <c:v>3.5599999999999996</c:v>
                </c:pt>
                <c:pt idx="364">
                  <c:v>3.88</c:v>
                </c:pt>
                <c:pt idx="365">
                  <c:v>4.22</c:v>
                </c:pt>
                <c:pt idx="366">
                  <c:v>4.5199999999999996</c:v>
                </c:pt>
                <c:pt idx="367">
                  <c:v>4.2</c:v>
                </c:pt>
                <c:pt idx="368">
                  <c:v>4.2</c:v>
                </c:pt>
                <c:pt idx="369">
                  <c:v>4.5999999999999996</c:v>
                </c:pt>
                <c:pt idx="370">
                  <c:v>4.54</c:v>
                </c:pt>
                <c:pt idx="371">
                  <c:v>4.54</c:v>
                </c:pt>
                <c:pt idx="372">
                  <c:v>4.76</c:v>
                </c:pt>
                <c:pt idx="373">
                  <c:v>4.76</c:v>
                </c:pt>
                <c:pt idx="374">
                  <c:v>4.4799999999999995</c:v>
                </c:pt>
                <c:pt idx="375">
                  <c:v>4.5</c:v>
                </c:pt>
                <c:pt idx="376">
                  <c:v>4.4399999999999995</c:v>
                </c:pt>
                <c:pt idx="377">
                  <c:v>4.4400000000000004</c:v>
                </c:pt>
                <c:pt idx="378">
                  <c:v>4.2800000000000011</c:v>
                </c:pt>
                <c:pt idx="379">
                  <c:v>4.160000000000001</c:v>
                </c:pt>
                <c:pt idx="380">
                  <c:v>3.8199999999999994</c:v>
                </c:pt>
                <c:pt idx="381">
                  <c:v>3.5</c:v>
                </c:pt>
                <c:pt idx="382">
                  <c:v>3.3599999999999994</c:v>
                </c:pt>
                <c:pt idx="383">
                  <c:v>3.3599999999999994</c:v>
                </c:pt>
                <c:pt idx="384">
                  <c:v>3.2599999999999993</c:v>
                </c:pt>
                <c:pt idx="385">
                  <c:v>3.18</c:v>
                </c:pt>
                <c:pt idx="386">
                  <c:v>3.3200000000000003</c:v>
                </c:pt>
                <c:pt idx="387">
                  <c:v>3.2199999999999998</c:v>
                </c:pt>
                <c:pt idx="388">
                  <c:v>3.6599999999999993</c:v>
                </c:pt>
                <c:pt idx="389">
                  <c:v>3.8599999999999994</c:v>
                </c:pt>
                <c:pt idx="390">
                  <c:v>4.0200000000000005</c:v>
                </c:pt>
                <c:pt idx="391">
                  <c:v>3.9</c:v>
                </c:pt>
                <c:pt idx="392">
                  <c:v>3.8</c:v>
                </c:pt>
                <c:pt idx="393">
                  <c:v>3.7400000000000007</c:v>
                </c:pt>
                <c:pt idx="394">
                  <c:v>3.8600000000000003</c:v>
                </c:pt>
                <c:pt idx="395">
                  <c:v>4.0200000000000005</c:v>
                </c:pt>
                <c:pt idx="396">
                  <c:v>4.4400000000000004</c:v>
                </c:pt>
                <c:pt idx="397">
                  <c:v>4.88</c:v>
                </c:pt>
                <c:pt idx="398">
                  <c:v>4.92</c:v>
                </c:pt>
                <c:pt idx="399">
                  <c:v>4.84</c:v>
                </c:pt>
                <c:pt idx="400">
                  <c:v>4.7799999999999994</c:v>
                </c:pt>
                <c:pt idx="401">
                  <c:v>4.42</c:v>
                </c:pt>
                <c:pt idx="402">
                  <c:v>4.26</c:v>
                </c:pt>
                <c:pt idx="403">
                  <c:v>3.7400000000000007</c:v>
                </c:pt>
                <c:pt idx="404">
                  <c:v>3.78</c:v>
                </c:pt>
                <c:pt idx="405">
                  <c:v>3.8200000000000003</c:v>
                </c:pt>
                <c:pt idx="406">
                  <c:v>3.94</c:v>
                </c:pt>
                <c:pt idx="407">
                  <c:v>3.8200000000000003</c:v>
                </c:pt>
                <c:pt idx="408">
                  <c:v>3.9799999999999995</c:v>
                </c:pt>
                <c:pt idx="409">
                  <c:v>3.5200000000000005</c:v>
                </c:pt>
                <c:pt idx="410">
                  <c:v>3.2599999999999993</c:v>
                </c:pt>
                <c:pt idx="411">
                  <c:v>3.34</c:v>
                </c:pt>
                <c:pt idx="412">
                  <c:v>3.3199999999999994</c:v>
                </c:pt>
                <c:pt idx="413">
                  <c:v>3.3199999999999994</c:v>
                </c:pt>
                <c:pt idx="414">
                  <c:v>3.6199999999999997</c:v>
                </c:pt>
                <c:pt idx="415">
                  <c:v>3.84</c:v>
                </c:pt>
                <c:pt idx="416">
                  <c:v>3.6399999999999997</c:v>
                </c:pt>
                <c:pt idx="417">
                  <c:v>3.7600000000000002</c:v>
                </c:pt>
                <c:pt idx="418">
                  <c:v>3.9200000000000004</c:v>
                </c:pt>
                <c:pt idx="419">
                  <c:v>3.7400000000000007</c:v>
                </c:pt>
                <c:pt idx="420">
                  <c:v>3.3600000000000008</c:v>
                </c:pt>
                <c:pt idx="421">
                  <c:v>3.5</c:v>
                </c:pt>
                <c:pt idx="422">
                  <c:v>3.3600000000000008</c:v>
                </c:pt>
                <c:pt idx="423">
                  <c:v>3.2800000000000002</c:v>
                </c:pt>
                <c:pt idx="424">
                  <c:v>3.38</c:v>
                </c:pt>
                <c:pt idx="425">
                  <c:v>3.5799999999999996</c:v>
                </c:pt>
                <c:pt idx="426">
                  <c:v>3.88</c:v>
                </c:pt>
                <c:pt idx="427">
                  <c:v>3.8200000000000003</c:v>
                </c:pt>
                <c:pt idx="428">
                  <c:v>3.38</c:v>
                </c:pt>
                <c:pt idx="429">
                  <c:v>3.3</c:v>
                </c:pt>
                <c:pt idx="430">
                  <c:v>3.1800000000000006</c:v>
                </c:pt>
                <c:pt idx="431">
                  <c:v>2.6800000000000006</c:v>
                </c:pt>
                <c:pt idx="432">
                  <c:v>2.9800000000000004</c:v>
                </c:pt>
                <c:pt idx="433">
                  <c:v>3.46</c:v>
                </c:pt>
                <c:pt idx="434">
                  <c:v>3.4200000000000004</c:v>
                </c:pt>
                <c:pt idx="435">
                  <c:v>3.66</c:v>
                </c:pt>
                <c:pt idx="436">
                  <c:v>3.9200000000000004</c:v>
                </c:pt>
                <c:pt idx="437">
                  <c:v>3.8</c:v>
                </c:pt>
                <c:pt idx="438">
                  <c:v>3.38</c:v>
                </c:pt>
                <c:pt idx="439">
                  <c:v>3.5799999999999996</c:v>
                </c:pt>
                <c:pt idx="440">
                  <c:v>3.62</c:v>
                </c:pt>
                <c:pt idx="441">
                  <c:v>3.62</c:v>
                </c:pt>
                <c:pt idx="442">
                  <c:v>3.4200000000000004</c:v>
                </c:pt>
                <c:pt idx="443">
                  <c:v>3.6</c:v>
                </c:pt>
                <c:pt idx="444">
                  <c:v>3.5399999999999991</c:v>
                </c:pt>
                <c:pt idx="445">
                  <c:v>3.78</c:v>
                </c:pt>
                <c:pt idx="446">
                  <c:v>3.3600000000000003</c:v>
                </c:pt>
                <c:pt idx="447">
                  <c:v>3.3200000000000003</c:v>
                </c:pt>
                <c:pt idx="448">
                  <c:v>3.4799999999999995</c:v>
                </c:pt>
                <c:pt idx="449">
                  <c:v>3.0600000000000005</c:v>
                </c:pt>
                <c:pt idx="450">
                  <c:v>2.7</c:v>
                </c:pt>
                <c:pt idx="451">
                  <c:v>3.06</c:v>
                </c:pt>
                <c:pt idx="452">
                  <c:v>3.3400000000000007</c:v>
                </c:pt>
                <c:pt idx="453">
                  <c:v>3.2800000000000002</c:v>
                </c:pt>
                <c:pt idx="454">
                  <c:v>3.6800000000000006</c:v>
                </c:pt>
                <c:pt idx="455">
                  <c:v>3.5600000000000009</c:v>
                </c:pt>
                <c:pt idx="456">
                  <c:v>3.4400000000000004</c:v>
                </c:pt>
                <c:pt idx="457">
                  <c:v>3.16</c:v>
                </c:pt>
                <c:pt idx="458">
                  <c:v>2.92</c:v>
                </c:pt>
                <c:pt idx="459">
                  <c:v>2.8199999999999994</c:v>
                </c:pt>
                <c:pt idx="460">
                  <c:v>2.9399999999999995</c:v>
                </c:pt>
                <c:pt idx="461">
                  <c:v>2.88</c:v>
                </c:pt>
                <c:pt idx="462">
                  <c:v>2.8199999999999994</c:v>
                </c:pt>
                <c:pt idx="463">
                  <c:v>2.9599999999999995</c:v>
                </c:pt>
                <c:pt idx="464">
                  <c:v>2.9399999999999995</c:v>
                </c:pt>
                <c:pt idx="465">
                  <c:v>2.7399999999999993</c:v>
                </c:pt>
                <c:pt idx="466">
                  <c:v>2.839999999999999</c:v>
                </c:pt>
                <c:pt idx="467">
                  <c:v>2.8999999999999995</c:v>
                </c:pt>
                <c:pt idx="468">
                  <c:v>2.7599999999999993</c:v>
                </c:pt>
                <c:pt idx="469">
                  <c:v>2.5399999999999996</c:v>
                </c:pt>
                <c:pt idx="470">
                  <c:v>2.4199999999999995</c:v>
                </c:pt>
                <c:pt idx="471">
                  <c:v>2.2599999999999998</c:v>
                </c:pt>
                <c:pt idx="472">
                  <c:v>2.12</c:v>
                </c:pt>
                <c:pt idx="473">
                  <c:v>2.6599999999999997</c:v>
                </c:pt>
                <c:pt idx="474">
                  <c:v>2.7199999999999998</c:v>
                </c:pt>
                <c:pt idx="475">
                  <c:v>2.9999999999999996</c:v>
                </c:pt>
                <c:pt idx="476">
                  <c:v>2.7999999999999994</c:v>
                </c:pt>
                <c:pt idx="477">
                  <c:v>3.1199999999999992</c:v>
                </c:pt>
                <c:pt idx="478">
                  <c:v>2.4999999999999996</c:v>
                </c:pt>
                <c:pt idx="479">
                  <c:v>2.52</c:v>
                </c:pt>
                <c:pt idx="480">
                  <c:v>2.2199999999999998</c:v>
                </c:pt>
                <c:pt idx="481">
                  <c:v>2.06</c:v>
                </c:pt>
                <c:pt idx="482">
                  <c:v>1.6600000000000001</c:v>
                </c:pt>
                <c:pt idx="483">
                  <c:v>1.94</c:v>
                </c:pt>
                <c:pt idx="484">
                  <c:v>2.1799999999999997</c:v>
                </c:pt>
                <c:pt idx="485">
                  <c:v>2.1399999999999997</c:v>
                </c:pt>
                <c:pt idx="486">
                  <c:v>2.46</c:v>
                </c:pt>
                <c:pt idx="487">
                  <c:v>2.54</c:v>
                </c:pt>
                <c:pt idx="488">
                  <c:v>2.76</c:v>
                </c:pt>
                <c:pt idx="489">
                  <c:v>2.2799999999999998</c:v>
                </c:pt>
                <c:pt idx="490">
                  <c:v>2.46</c:v>
                </c:pt>
                <c:pt idx="491">
                  <c:v>2.1</c:v>
                </c:pt>
                <c:pt idx="492">
                  <c:v>1.8199999999999998</c:v>
                </c:pt>
                <c:pt idx="493">
                  <c:v>1.58</c:v>
                </c:pt>
                <c:pt idx="494">
                  <c:v>1.86</c:v>
                </c:pt>
                <c:pt idx="495">
                  <c:v>2.0599999999999996</c:v>
                </c:pt>
                <c:pt idx="496">
                  <c:v>2.2199999999999998</c:v>
                </c:pt>
                <c:pt idx="497">
                  <c:v>2.5999999999999996</c:v>
                </c:pt>
                <c:pt idx="498">
                  <c:v>2.2599999999999998</c:v>
                </c:pt>
                <c:pt idx="499">
                  <c:v>2.2800000000000002</c:v>
                </c:pt>
                <c:pt idx="500">
                  <c:v>2.1800000000000006</c:v>
                </c:pt>
                <c:pt idx="501">
                  <c:v>2.1200000000000006</c:v>
                </c:pt>
                <c:pt idx="502">
                  <c:v>1.6600000000000008</c:v>
                </c:pt>
                <c:pt idx="503">
                  <c:v>1.5000000000000007</c:v>
                </c:pt>
                <c:pt idx="504">
                  <c:v>1.4800000000000004</c:v>
                </c:pt>
                <c:pt idx="505">
                  <c:v>1.2600000000000005</c:v>
                </c:pt>
                <c:pt idx="506">
                  <c:v>1.36</c:v>
                </c:pt>
                <c:pt idx="507">
                  <c:v>1.6799999999999997</c:v>
                </c:pt>
                <c:pt idx="508">
                  <c:v>1.8199999999999998</c:v>
                </c:pt>
                <c:pt idx="509">
                  <c:v>1.5</c:v>
                </c:pt>
                <c:pt idx="510">
                  <c:v>1.4799999999999993</c:v>
                </c:pt>
                <c:pt idx="511">
                  <c:v>1.4399999999999995</c:v>
                </c:pt>
                <c:pt idx="512">
                  <c:v>1.5399999999999998</c:v>
                </c:pt>
                <c:pt idx="513">
                  <c:v>1.7599999999999998</c:v>
                </c:pt>
                <c:pt idx="514">
                  <c:v>1.52</c:v>
                </c:pt>
                <c:pt idx="515">
                  <c:v>1.4400000000000002</c:v>
                </c:pt>
                <c:pt idx="516">
                  <c:v>1.5399999999999998</c:v>
                </c:pt>
                <c:pt idx="517">
                  <c:v>1.2999999999999996</c:v>
                </c:pt>
                <c:pt idx="518">
                  <c:v>1.1799999999999997</c:v>
                </c:pt>
                <c:pt idx="519">
                  <c:v>1.3599999999999994</c:v>
                </c:pt>
                <c:pt idx="520">
                  <c:v>1.3999999999999997</c:v>
                </c:pt>
                <c:pt idx="521">
                  <c:v>1.5599999999999998</c:v>
                </c:pt>
                <c:pt idx="522">
                  <c:v>2.04</c:v>
                </c:pt>
                <c:pt idx="523">
                  <c:v>1.8399999999999994</c:v>
                </c:pt>
                <c:pt idx="524">
                  <c:v>1.9199999999999995</c:v>
                </c:pt>
                <c:pt idx="525">
                  <c:v>1.8799999999999997</c:v>
                </c:pt>
                <c:pt idx="526">
                  <c:v>1.7</c:v>
                </c:pt>
                <c:pt idx="527">
                  <c:v>1.3800000000000001</c:v>
                </c:pt>
                <c:pt idx="528">
                  <c:v>1.7</c:v>
                </c:pt>
                <c:pt idx="529">
                  <c:v>1.6800000000000002</c:v>
                </c:pt>
                <c:pt idx="530">
                  <c:v>1.5999999999999996</c:v>
                </c:pt>
                <c:pt idx="531">
                  <c:v>1.2799999999999998</c:v>
                </c:pt>
                <c:pt idx="532">
                  <c:v>1.0999999999999996</c:v>
                </c:pt>
                <c:pt idx="533">
                  <c:v>0.93999999999999984</c:v>
                </c:pt>
                <c:pt idx="534">
                  <c:v>0.7</c:v>
                </c:pt>
                <c:pt idx="535">
                  <c:v>0.7</c:v>
                </c:pt>
                <c:pt idx="536">
                  <c:v>0.8600000000000001</c:v>
                </c:pt>
                <c:pt idx="537">
                  <c:v>1.4</c:v>
                </c:pt>
                <c:pt idx="538">
                  <c:v>1.4</c:v>
                </c:pt>
                <c:pt idx="539">
                  <c:v>1.6599999999999997</c:v>
                </c:pt>
                <c:pt idx="540">
                  <c:v>1.5400000000000003</c:v>
                </c:pt>
                <c:pt idx="541">
                  <c:v>1.4400000000000002</c:v>
                </c:pt>
                <c:pt idx="542">
                  <c:v>0.76000000000000012</c:v>
                </c:pt>
                <c:pt idx="543">
                  <c:v>0.72000000000000031</c:v>
                </c:pt>
                <c:pt idx="544">
                  <c:v>0.66000000000000014</c:v>
                </c:pt>
                <c:pt idx="545">
                  <c:v>0.66000000000000014</c:v>
                </c:pt>
                <c:pt idx="546">
                  <c:v>0.72</c:v>
                </c:pt>
                <c:pt idx="547">
                  <c:v>0.7000000000000004</c:v>
                </c:pt>
                <c:pt idx="548">
                  <c:v>0.58000000000000007</c:v>
                </c:pt>
                <c:pt idx="549">
                  <c:v>0.52000000000000024</c:v>
                </c:pt>
                <c:pt idx="550">
                  <c:v>0.9</c:v>
                </c:pt>
                <c:pt idx="551">
                  <c:v>1.1199999999999999</c:v>
                </c:pt>
                <c:pt idx="552">
                  <c:v>1.1399999999999995</c:v>
                </c:pt>
                <c:pt idx="553">
                  <c:v>1.22</c:v>
                </c:pt>
                <c:pt idx="554">
                  <c:v>1</c:v>
                </c:pt>
                <c:pt idx="555">
                  <c:v>0.8600000000000001</c:v>
                </c:pt>
                <c:pt idx="556">
                  <c:v>0.54000000000000026</c:v>
                </c:pt>
                <c:pt idx="557">
                  <c:v>0.5600000000000005</c:v>
                </c:pt>
                <c:pt idx="558">
                  <c:v>0.74000000000000021</c:v>
                </c:pt>
                <c:pt idx="559">
                  <c:v>1.2600000000000002</c:v>
                </c:pt>
                <c:pt idx="560">
                  <c:v>1.52</c:v>
                </c:pt>
                <c:pt idx="561">
                  <c:v>1.4999999999999996</c:v>
                </c:pt>
                <c:pt idx="562">
                  <c:v>1.6999999999999997</c:v>
                </c:pt>
                <c:pt idx="563">
                  <c:v>1.4799999999999998</c:v>
                </c:pt>
                <c:pt idx="564">
                  <c:v>1.1199999999999999</c:v>
                </c:pt>
                <c:pt idx="565">
                  <c:v>1.0000000000000004</c:v>
                </c:pt>
                <c:pt idx="566">
                  <c:v>0.98000000000000076</c:v>
                </c:pt>
                <c:pt idx="567">
                  <c:v>0.94000000000000061</c:v>
                </c:pt>
                <c:pt idx="568">
                  <c:v>0.62000000000000066</c:v>
                </c:pt>
                <c:pt idx="569">
                  <c:v>0.80000000000000038</c:v>
                </c:pt>
                <c:pt idx="570">
                  <c:v>0.28000000000000008</c:v>
                </c:pt>
                <c:pt idx="571">
                  <c:v>0.35999999999999976</c:v>
                </c:pt>
                <c:pt idx="572">
                  <c:v>0.1</c:v>
                </c:pt>
                <c:pt idx="573">
                  <c:v>0.51999999999999991</c:v>
                </c:pt>
                <c:pt idx="574">
                  <c:v>0.2</c:v>
                </c:pt>
                <c:pt idx="575">
                  <c:v>0.43999999999999984</c:v>
                </c:pt>
                <c:pt idx="576">
                  <c:v>0.5</c:v>
                </c:pt>
                <c:pt idx="577">
                  <c:v>0.53999999999999981</c:v>
                </c:pt>
                <c:pt idx="578">
                  <c:v>0.65999999999999981</c:v>
                </c:pt>
                <c:pt idx="579">
                  <c:v>0.82</c:v>
                </c:pt>
                <c:pt idx="580">
                  <c:v>0.80000000000000038</c:v>
                </c:pt>
                <c:pt idx="581">
                  <c:v>1.1400000000000001</c:v>
                </c:pt>
                <c:pt idx="582">
                  <c:v>1.3800000000000003</c:v>
                </c:pt>
                <c:pt idx="583">
                  <c:v>0.98000000000000043</c:v>
                </c:pt>
                <c:pt idx="584">
                  <c:v>1.1000000000000003</c:v>
                </c:pt>
                <c:pt idx="585">
                  <c:v>1.1800000000000002</c:v>
                </c:pt>
                <c:pt idx="586">
                  <c:v>1.0400000000000003</c:v>
                </c:pt>
                <c:pt idx="587">
                  <c:v>1.08</c:v>
                </c:pt>
                <c:pt idx="588">
                  <c:v>1.08</c:v>
                </c:pt>
                <c:pt idx="589">
                  <c:v>1.1200000000000003</c:v>
                </c:pt>
                <c:pt idx="590">
                  <c:v>1.0800000000000005</c:v>
                </c:pt>
                <c:pt idx="591">
                  <c:v>0.72000000000000031</c:v>
                </c:pt>
                <c:pt idx="592">
                  <c:v>0.68</c:v>
                </c:pt>
                <c:pt idx="593">
                  <c:v>1.02</c:v>
                </c:pt>
                <c:pt idx="594">
                  <c:v>1.0599999999999994</c:v>
                </c:pt>
                <c:pt idx="595">
                  <c:v>1.1999999999999993</c:v>
                </c:pt>
                <c:pt idx="596">
                  <c:v>1.5399999999999996</c:v>
                </c:pt>
                <c:pt idx="597">
                  <c:v>1.7199999999999995</c:v>
                </c:pt>
                <c:pt idx="598">
                  <c:v>1.6599999999999997</c:v>
                </c:pt>
                <c:pt idx="599">
                  <c:v>1.3800000000000001</c:v>
                </c:pt>
                <c:pt idx="600">
                  <c:v>1.28</c:v>
                </c:pt>
                <c:pt idx="601">
                  <c:v>1.2399999999999998</c:v>
                </c:pt>
                <c:pt idx="602">
                  <c:v>1.06</c:v>
                </c:pt>
                <c:pt idx="603">
                  <c:v>0.9</c:v>
                </c:pt>
                <c:pt idx="604">
                  <c:v>1.1000000000000001</c:v>
                </c:pt>
                <c:pt idx="605">
                  <c:v>1.3199999999999998</c:v>
                </c:pt>
                <c:pt idx="606">
                  <c:v>1.1199999999999999</c:v>
                </c:pt>
                <c:pt idx="607">
                  <c:v>1.1599999999999997</c:v>
                </c:pt>
                <c:pt idx="608">
                  <c:v>1.3399999999999999</c:v>
                </c:pt>
                <c:pt idx="609">
                  <c:v>1.58</c:v>
                </c:pt>
                <c:pt idx="610">
                  <c:v>1.3399999999999999</c:v>
                </c:pt>
                <c:pt idx="611">
                  <c:v>1.3799999999999997</c:v>
                </c:pt>
                <c:pt idx="612">
                  <c:v>1.4200000000000004</c:v>
                </c:pt>
                <c:pt idx="613">
                  <c:v>1.2800000000000005</c:v>
                </c:pt>
                <c:pt idx="614">
                  <c:v>1.1000000000000001</c:v>
                </c:pt>
                <c:pt idx="615">
                  <c:v>1.1399999999999999</c:v>
                </c:pt>
                <c:pt idx="616">
                  <c:v>1.0799999999999996</c:v>
                </c:pt>
                <c:pt idx="617">
                  <c:v>1.1199999999999988</c:v>
                </c:pt>
                <c:pt idx="618">
                  <c:v>0.99999999999999856</c:v>
                </c:pt>
                <c:pt idx="619">
                  <c:v>0.99999999999999856</c:v>
                </c:pt>
                <c:pt idx="620">
                  <c:v>1.1599999999999995</c:v>
                </c:pt>
                <c:pt idx="621">
                  <c:v>1.2799999999999998</c:v>
                </c:pt>
                <c:pt idx="622">
                  <c:v>0.8600000000000001</c:v>
                </c:pt>
                <c:pt idx="623">
                  <c:v>1.1800000000000004</c:v>
                </c:pt>
                <c:pt idx="624">
                  <c:v>1.2000000000000006</c:v>
                </c:pt>
                <c:pt idx="625">
                  <c:v>1.0000000000000007</c:v>
                </c:pt>
                <c:pt idx="626">
                  <c:v>0.68000000000000116</c:v>
                </c:pt>
                <c:pt idx="627">
                  <c:v>1.1000000000000008</c:v>
                </c:pt>
                <c:pt idx="628">
                  <c:v>0.84000000000000052</c:v>
                </c:pt>
                <c:pt idx="629">
                  <c:v>0.98000000000000043</c:v>
                </c:pt>
                <c:pt idx="630">
                  <c:v>1.2399999999999998</c:v>
                </c:pt>
                <c:pt idx="631">
                  <c:v>1.5599999999999994</c:v>
                </c:pt>
                <c:pt idx="632">
                  <c:v>1.3399999999999999</c:v>
                </c:pt>
                <c:pt idx="633">
                  <c:v>1.4799999999999998</c:v>
                </c:pt>
                <c:pt idx="634">
                  <c:v>1.6399999999999992</c:v>
                </c:pt>
                <c:pt idx="635">
                  <c:v>1.5199999999999996</c:v>
                </c:pt>
                <c:pt idx="636">
                  <c:v>1.4199999999999995</c:v>
                </c:pt>
                <c:pt idx="637">
                  <c:v>1.4799999999999991</c:v>
                </c:pt>
                <c:pt idx="638">
                  <c:v>1.4599999999999995</c:v>
                </c:pt>
                <c:pt idx="639">
                  <c:v>1.4</c:v>
                </c:pt>
                <c:pt idx="640">
                  <c:v>1.7</c:v>
                </c:pt>
                <c:pt idx="641">
                  <c:v>1.5399999999999998</c:v>
                </c:pt>
                <c:pt idx="642">
                  <c:v>1.36</c:v>
                </c:pt>
                <c:pt idx="643">
                  <c:v>1.5000000000000007</c:v>
                </c:pt>
                <c:pt idx="644">
                  <c:v>1.5800000000000005</c:v>
                </c:pt>
                <c:pt idx="645">
                  <c:v>1.4800000000000004</c:v>
                </c:pt>
                <c:pt idx="646">
                  <c:v>1.6800000000000004</c:v>
                </c:pt>
                <c:pt idx="647">
                  <c:v>1.8800000000000012</c:v>
                </c:pt>
                <c:pt idx="648">
                  <c:v>1.9200000000000004</c:v>
                </c:pt>
                <c:pt idx="649">
                  <c:v>1.320000000000001</c:v>
                </c:pt>
                <c:pt idx="650">
                  <c:v>0.92000000000000026</c:v>
                </c:pt>
                <c:pt idx="651">
                  <c:v>1.2000000000000006</c:v>
                </c:pt>
                <c:pt idx="652">
                  <c:v>1.1800000000000004</c:v>
                </c:pt>
                <c:pt idx="653">
                  <c:v>0.62000000000000033</c:v>
                </c:pt>
                <c:pt idx="654">
                  <c:v>0.81999999999999962</c:v>
                </c:pt>
                <c:pt idx="655">
                  <c:v>0.93999999999999917</c:v>
                </c:pt>
                <c:pt idx="656">
                  <c:v>0.79999999999999927</c:v>
                </c:pt>
                <c:pt idx="657">
                  <c:v>0.85999999999999943</c:v>
                </c:pt>
                <c:pt idx="658">
                  <c:v>1.2999999999999994</c:v>
                </c:pt>
                <c:pt idx="659">
                  <c:v>1.3999999999999992</c:v>
                </c:pt>
                <c:pt idx="660">
                  <c:v>1.4199999999999995</c:v>
                </c:pt>
                <c:pt idx="661">
                  <c:v>1.4599999999999986</c:v>
                </c:pt>
                <c:pt idx="662">
                  <c:v>1.3399999999999992</c:v>
                </c:pt>
                <c:pt idx="663">
                  <c:v>1.379999999999999</c:v>
                </c:pt>
                <c:pt idx="664">
                  <c:v>1.7199999999999989</c:v>
                </c:pt>
                <c:pt idx="665">
                  <c:v>2.0199999999999987</c:v>
                </c:pt>
                <c:pt idx="666">
                  <c:v>1.8200000000000003</c:v>
                </c:pt>
                <c:pt idx="667">
                  <c:v>2.1799999999999997</c:v>
                </c:pt>
                <c:pt idx="668">
                  <c:v>2.1999999999999993</c:v>
                </c:pt>
                <c:pt idx="669">
                  <c:v>1.7800000000000005</c:v>
                </c:pt>
                <c:pt idx="670">
                  <c:v>1.3800000000000003</c:v>
                </c:pt>
                <c:pt idx="671">
                  <c:v>1.079999999999999</c:v>
                </c:pt>
                <c:pt idx="672">
                  <c:v>0.95999999999999874</c:v>
                </c:pt>
                <c:pt idx="673">
                  <c:v>0.93999999999999839</c:v>
                </c:pt>
                <c:pt idx="674">
                  <c:v>0.57999999999999829</c:v>
                </c:pt>
                <c:pt idx="675">
                  <c:v>0.81999999999999884</c:v>
                </c:pt>
                <c:pt idx="676">
                  <c:v>1.4399999999999991</c:v>
                </c:pt>
                <c:pt idx="677">
                  <c:v>1.1799999999999997</c:v>
                </c:pt>
                <c:pt idx="678">
                  <c:v>1.1400000000000012</c:v>
                </c:pt>
                <c:pt idx="679">
                  <c:v>1.4400000000000013</c:v>
                </c:pt>
                <c:pt idx="680">
                  <c:v>1.1000000000000008</c:v>
                </c:pt>
                <c:pt idx="681">
                  <c:v>0.8400000000000013</c:v>
                </c:pt>
                <c:pt idx="682">
                  <c:v>0.9199999999999996</c:v>
                </c:pt>
                <c:pt idx="683">
                  <c:v>0.85999999999999943</c:v>
                </c:pt>
                <c:pt idx="684">
                  <c:v>0.85999999999999799</c:v>
                </c:pt>
                <c:pt idx="685">
                  <c:v>1.2799999999999983</c:v>
                </c:pt>
                <c:pt idx="686">
                  <c:v>1.2399999999999978</c:v>
                </c:pt>
                <c:pt idx="687">
                  <c:v>1.0999999999999985</c:v>
                </c:pt>
                <c:pt idx="688">
                  <c:v>1.319999999999999</c:v>
                </c:pt>
                <c:pt idx="689">
                  <c:v>1.5599999999999994</c:v>
                </c:pt>
                <c:pt idx="690">
                  <c:v>1.3200000000000003</c:v>
                </c:pt>
                <c:pt idx="691">
                  <c:v>1.5400000000000005</c:v>
                </c:pt>
                <c:pt idx="692">
                  <c:v>1.7200000000000002</c:v>
                </c:pt>
                <c:pt idx="693">
                  <c:v>1.3200000000000003</c:v>
                </c:pt>
                <c:pt idx="694">
                  <c:v>0.80000000000000138</c:v>
                </c:pt>
                <c:pt idx="695">
                  <c:v>0.66000000000000081</c:v>
                </c:pt>
                <c:pt idx="696">
                  <c:v>0.34000000000000197</c:v>
                </c:pt>
                <c:pt idx="697">
                  <c:v>0.56000000000000227</c:v>
                </c:pt>
                <c:pt idx="698">
                  <c:v>0.68000000000000116</c:v>
                </c:pt>
                <c:pt idx="699">
                  <c:v>1.0400000000000005</c:v>
                </c:pt>
                <c:pt idx="700">
                  <c:v>1.180000000000001</c:v>
                </c:pt>
                <c:pt idx="701">
                  <c:v>1.4999999999999993</c:v>
                </c:pt>
                <c:pt idx="702">
                  <c:v>1.379999999999999</c:v>
                </c:pt>
                <c:pt idx="703">
                  <c:v>1.6199999999999997</c:v>
                </c:pt>
                <c:pt idx="704">
                  <c:v>1.6999999999999993</c:v>
                </c:pt>
                <c:pt idx="705">
                  <c:v>2.1199999999999983</c:v>
                </c:pt>
                <c:pt idx="706">
                  <c:v>1.6999999999999986</c:v>
                </c:pt>
                <c:pt idx="707">
                  <c:v>1.5199999999999989</c:v>
                </c:pt>
                <c:pt idx="708">
                  <c:v>1.6599999999999995</c:v>
                </c:pt>
                <c:pt idx="709">
                  <c:v>1.7999999999999985</c:v>
                </c:pt>
                <c:pt idx="710">
                  <c:v>1.4199999999999988</c:v>
                </c:pt>
                <c:pt idx="711">
                  <c:v>1.8799999999999983</c:v>
                </c:pt>
                <c:pt idx="712">
                  <c:v>2.0199999999999987</c:v>
                </c:pt>
                <c:pt idx="713">
                  <c:v>1.9799999999999991</c:v>
                </c:pt>
                <c:pt idx="714">
                  <c:v>1.6000000000000008</c:v>
                </c:pt>
                <c:pt idx="715">
                  <c:v>1.320000000000001</c:v>
                </c:pt>
                <c:pt idx="716">
                  <c:v>1.1400000000000019</c:v>
                </c:pt>
                <c:pt idx="717">
                  <c:v>0.9600000000000023</c:v>
                </c:pt>
                <c:pt idx="718">
                  <c:v>0.48000000000000043</c:v>
                </c:pt>
                <c:pt idx="719">
                  <c:v>0.6399999999999999</c:v>
                </c:pt>
                <c:pt idx="720">
                  <c:v>1.2199999999999995</c:v>
                </c:pt>
                <c:pt idx="721">
                  <c:v>1.319999999999999</c:v>
                </c:pt>
                <c:pt idx="722">
                  <c:v>1.7799999999999983</c:v>
                </c:pt>
                <c:pt idx="723">
                  <c:v>1.8599999999999994</c:v>
                </c:pt>
                <c:pt idx="724">
                  <c:v>1.9199999999999988</c:v>
                </c:pt>
                <c:pt idx="725">
                  <c:v>1.759999999999998</c:v>
                </c:pt>
                <c:pt idx="726">
                  <c:v>1.7199999999999982</c:v>
                </c:pt>
                <c:pt idx="727">
                  <c:v>1.4199999999999975</c:v>
                </c:pt>
                <c:pt idx="728">
                  <c:v>1.8999999999999979</c:v>
                </c:pt>
                <c:pt idx="729">
                  <c:v>2.3599999999999981</c:v>
                </c:pt>
                <c:pt idx="730">
                  <c:v>2.2199999999999989</c:v>
                </c:pt>
                <c:pt idx="731">
                  <c:v>2.1999999999999993</c:v>
                </c:pt>
                <c:pt idx="732">
                  <c:v>2.1400000000000006</c:v>
                </c:pt>
                <c:pt idx="733">
                  <c:v>1.6600000000000001</c:v>
                </c:pt>
                <c:pt idx="734">
                  <c:v>1.1399999999999999</c:v>
                </c:pt>
                <c:pt idx="735">
                  <c:v>1.0199999999999996</c:v>
                </c:pt>
                <c:pt idx="736">
                  <c:v>0.90000000000000069</c:v>
                </c:pt>
                <c:pt idx="737">
                  <c:v>0.80000000000000071</c:v>
                </c:pt>
                <c:pt idx="738">
                  <c:v>0.5800000000000004</c:v>
                </c:pt>
                <c:pt idx="739">
                  <c:v>0.60000000000000142</c:v>
                </c:pt>
                <c:pt idx="740">
                  <c:v>0.4600000000000023</c:v>
                </c:pt>
                <c:pt idx="741">
                  <c:v>0.68000000000000116</c:v>
                </c:pt>
                <c:pt idx="742">
                  <c:v>0.74000000000000055</c:v>
                </c:pt>
                <c:pt idx="743">
                  <c:v>1.2800000000000011</c:v>
                </c:pt>
                <c:pt idx="744">
                  <c:v>1.5799999999999996</c:v>
                </c:pt>
                <c:pt idx="745">
                  <c:v>1.8599999999999994</c:v>
                </c:pt>
                <c:pt idx="746">
                  <c:v>1.7599999999999993</c:v>
                </c:pt>
                <c:pt idx="747">
                  <c:v>1.8999999999999986</c:v>
                </c:pt>
                <c:pt idx="748">
                  <c:v>1.6399999999999977</c:v>
                </c:pt>
                <c:pt idx="749">
                  <c:v>0.97999999999999832</c:v>
                </c:pt>
                <c:pt idx="750">
                  <c:v>0.83999999999999919</c:v>
                </c:pt>
                <c:pt idx="751">
                  <c:v>0.77999999999999969</c:v>
                </c:pt>
                <c:pt idx="752">
                  <c:v>0.8</c:v>
                </c:pt>
                <c:pt idx="753">
                  <c:v>1.3800000000000012</c:v>
                </c:pt>
                <c:pt idx="754">
                  <c:v>1.8800000000000026</c:v>
                </c:pt>
                <c:pt idx="755">
                  <c:v>2.1200000000000019</c:v>
                </c:pt>
                <c:pt idx="756">
                  <c:v>2.1600000000000024</c:v>
                </c:pt>
                <c:pt idx="757">
                  <c:v>2.2000000000000028</c:v>
                </c:pt>
                <c:pt idx="758">
                  <c:v>1.6200000000000032</c:v>
                </c:pt>
                <c:pt idx="759">
                  <c:v>1.4800000000000026</c:v>
                </c:pt>
                <c:pt idx="760">
                  <c:v>1.4000000000000028</c:v>
                </c:pt>
                <c:pt idx="761">
                  <c:v>1.3800000000000026</c:v>
                </c:pt>
                <c:pt idx="762">
                  <c:v>1.3200000000000032</c:v>
                </c:pt>
                <c:pt idx="763">
                  <c:v>1.2200000000000017</c:v>
                </c:pt>
                <c:pt idx="764">
                  <c:v>1.1200000000000017</c:v>
                </c:pt>
                <c:pt idx="765">
                  <c:v>1.2200000000000017</c:v>
                </c:pt>
                <c:pt idx="766">
                  <c:v>1.2200000000000002</c:v>
                </c:pt>
                <c:pt idx="767">
                  <c:v>1.2199999999999989</c:v>
                </c:pt>
                <c:pt idx="768">
                  <c:v>1.6</c:v>
                </c:pt>
                <c:pt idx="769">
                  <c:v>1.8399999999999992</c:v>
                </c:pt>
                <c:pt idx="770">
                  <c:v>1.5999999999999985</c:v>
                </c:pt>
                <c:pt idx="771">
                  <c:v>1.6</c:v>
                </c:pt>
                <c:pt idx="772">
                  <c:v>1.180000000000001</c:v>
                </c:pt>
                <c:pt idx="773">
                  <c:v>1.0800000000000012</c:v>
                </c:pt>
                <c:pt idx="774">
                  <c:v>0.76000000000000223</c:v>
                </c:pt>
                <c:pt idx="775">
                  <c:v>0.94000000000000339</c:v>
                </c:pt>
                <c:pt idx="776">
                  <c:v>0.72000000000000175</c:v>
                </c:pt>
                <c:pt idx="777">
                  <c:v>0.94000000000000061</c:v>
                </c:pt>
                <c:pt idx="778">
                  <c:v>0.75999999999999945</c:v>
                </c:pt>
                <c:pt idx="779">
                  <c:v>0.89999999999999858</c:v>
                </c:pt>
                <c:pt idx="780">
                  <c:v>0.79999999999999716</c:v>
                </c:pt>
                <c:pt idx="781">
                  <c:v>1.1999999999999986</c:v>
                </c:pt>
                <c:pt idx="782">
                  <c:v>1.6</c:v>
                </c:pt>
                <c:pt idx="783">
                  <c:v>1.9400000000000006</c:v>
                </c:pt>
                <c:pt idx="784">
                  <c:v>1.7200000000000017</c:v>
                </c:pt>
                <c:pt idx="785">
                  <c:v>1.9800000000000026</c:v>
                </c:pt>
                <c:pt idx="786">
                  <c:v>1.740000000000002</c:v>
                </c:pt>
                <c:pt idx="787">
                  <c:v>1.4600000000000009</c:v>
                </c:pt>
                <c:pt idx="788">
                  <c:v>0.98000000000000109</c:v>
                </c:pt>
                <c:pt idx="789">
                  <c:v>1.4999999999999993</c:v>
                </c:pt>
                <c:pt idx="790">
                  <c:v>1.3399999999999985</c:v>
                </c:pt>
                <c:pt idx="791">
                  <c:v>1.5999999999999985</c:v>
                </c:pt>
                <c:pt idx="792">
                  <c:v>1.5799999999999996</c:v>
                </c:pt>
                <c:pt idx="793">
                  <c:v>1.9199999999999988</c:v>
                </c:pt>
                <c:pt idx="794">
                  <c:v>1.44</c:v>
                </c:pt>
                <c:pt idx="795">
                  <c:v>1.5199999999999996</c:v>
                </c:pt>
                <c:pt idx="796">
                  <c:v>1.1999999999999986</c:v>
                </c:pt>
                <c:pt idx="797">
                  <c:v>1.2199999999999989</c:v>
                </c:pt>
                <c:pt idx="798">
                  <c:v>1.0199999999999989</c:v>
                </c:pt>
                <c:pt idx="799">
                  <c:v>1.2199999999999989</c:v>
                </c:pt>
                <c:pt idx="800">
                  <c:v>1.0599999999999994</c:v>
                </c:pt>
                <c:pt idx="801">
                  <c:v>1.1600000000000008</c:v>
                </c:pt>
                <c:pt idx="802">
                  <c:v>1.4</c:v>
                </c:pt>
                <c:pt idx="803">
                  <c:v>1.4599999999999995</c:v>
                </c:pt>
                <c:pt idx="804">
                  <c:v>1.5799999999999996</c:v>
                </c:pt>
                <c:pt idx="805">
                  <c:v>1.3599999999999994</c:v>
                </c:pt>
                <c:pt idx="806">
                  <c:v>1.5799999999999983</c:v>
                </c:pt>
                <c:pt idx="807">
                  <c:v>1.4399999999999977</c:v>
                </c:pt>
                <c:pt idx="808">
                  <c:v>1.7199999999999989</c:v>
                </c:pt>
                <c:pt idx="809">
                  <c:v>1.5199999999999989</c:v>
                </c:pt>
                <c:pt idx="810">
                  <c:v>1.8200000000000003</c:v>
                </c:pt>
                <c:pt idx="811">
                  <c:v>1.8800000000000012</c:v>
                </c:pt>
                <c:pt idx="812">
                  <c:v>1.9000000000000015</c:v>
                </c:pt>
                <c:pt idx="813">
                  <c:v>1.6600000000000008</c:v>
                </c:pt>
                <c:pt idx="814">
                  <c:v>1.5599999999999994</c:v>
                </c:pt>
                <c:pt idx="815">
                  <c:v>1.3799999999999983</c:v>
                </c:pt>
                <c:pt idx="816">
                  <c:v>1.2399999999999978</c:v>
                </c:pt>
                <c:pt idx="817">
                  <c:v>0.91999999999999882</c:v>
                </c:pt>
                <c:pt idx="818">
                  <c:v>0.77999999999999969</c:v>
                </c:pt>
                <c:pt idx="819">
                  <c:v>1.1600000000000008</c:v>
                </c:pt>
                <c:pt idx="820">
                  <c:v>1.0600000000000009</c:v>
                </c:pt>
                <c:pt idx="821">
                  <c:v>0.98000000000000109</c:v>
                </c:pt>
                <c:pt idx="822">
                  <c:v>1.6</c:v>
                </c:pt>
                <c:pt idx="823">
                  <c:v>1.7399999999999991</c:v>
                </c:pt>
                <c:pt idx="824">
                  <c:v>1.6199999999999988</c:v>
                </c:pt>
                <c:pt idx="825">
                  <c:v>1.7799999999999983</c:v>
                </c:pt>
                <c:pt idx="826">
                  <c:v>2.0599999999999987</c:v>
                </c:pt>
                <c:pt idx="827">
                  <c:v>1.4999999999999993</c:v>
                </c:pt>
                <c:pt idx="828">
                  <c:v>0.7</c:v>
                </c:pt>
                <c:pt idx="829">
                  <c:v>0.7399999999999991</c:v>
                </c:pt>
                <c:pt idx="830">
                  <c:v>0.46000000000000013</c:v>
                </c:pt>
                <c:pt idx="831">
                  <c:v>0.21999999999999958</c:v>
                </c:pt>
                <c:pt idx="832">
                  <c:v>0.31999999999999956</c:v>
                </c:pt>
                <c:pt idx="833">
                  <c:v>1.1399999999999999</c:v>
                </c:pt>
                <c:pt idx="834">
                  <c:v>1.1000000000000008</c:v>
                </c:pt>
                <c:pt idx="835">
                  <c:v>1.2600000000000009</c:v>
                </c:pt>
                <c:pt idx="836">
                  <c:v>0.90000000000000147</c:v>
                </c:pt>
                <c:pt idx="837">
                  <c:v>0.98000000000000187</c:v>
                </c:pt>
                <c:pt idx="838">
                  <c:v>1.0200000000000009</c:v>
                </c:pt>
                <c:pt idx="839">
                  <c:v>1.1000000000000008</c:v>
                </c:pt>
                <c:pt idx="840">
                  <c:v>0.98000000000000043</c:v>
                </c:pt>
                <c:pt idx="841">
                  <c:v>1.5800000000000005</c:v>
                </c:pt>
                <c:pt idx="842">
                  <c:v>1.2999999999999994</c:v>
                </c:pt>
                <c:pt idx="843">
                  <c:v>1.0599999999999994</c:v>
                </c:pt>
                <c:pt idx="844">
                  <c:v>0.66000000000000081</c:v>
                </c:pt>
                <c:pt idx="845">
                  <c:v>1.0000000000000007</c:v>
                </c:pt>
                <c:pt idx="846">
                  <c:v>0.72000000000000031</c:v>
                </c:pt>
                <c:pt idx="847">
                  <c:v>1.2600000000000016</c:v>
                </c:pt>
                <c:pt idx="848">
                  <c:v>1.2400000000000027</c:v>
                </c:pt>
                <c:pt idx="849">
                  <c:v>1.4400000000000013</c:v>
                </c:pt>
                <c:pt idx="850">
                  <c:v>1.3200000000000003</c:v>
                </c:pt>
                <c:pt idx="851">
                  <c:v>0.94000000000000061</c:v>
                </c:pt>
                <c:pt idx="852">
                  <c:v>0.37999999999999973</c:v>
                </c:pt>
                <c:pt idx="853">
                  <c:v>0.17999999999999972</c:v>
                </c:pt>
                <c:pt idx="854">
                  <c:v>0.2</c:v>
                </c:pt>
                <c:pt idx="855">
                  <c:v>0.22000000000000028</c:v>
                </c:pt>
                <c:pt idx="856">
                  <c:v>0.62000000000000033</c:v>
                </c:pt>
                <c:pt idx="857">
                  <c:v>1.0400000000000005</c:v>
                </c:pt>
                <c:pt idx="858">
                  <c:v>1.3799999999999997</c:v>
                </c:pt>
                <c:pt idx="859">
                  <c:v>1.5399999999999991</c:v>
                </c:pt>
                <c:pt idx="860">
                  <c:v>1.3399999999999992</c:v>
                </c:pt>
                <c:pt idx="861">
                  <c:v>0.93999999999999917</c:v>
                </c:pt>
                <c:pt idx="862">
                  <c:v>0.65999999999999948</c:v>
                </c:pt>
                <c:pt idx="863">
                  <c:v>0.69999999999999862</c:v>
                </c:pt>
                <c:pt idx="864">
                  <c:v>0.67999999999999972</c:v>
                </c:pt>
                <c:pt idx="865">
                  <c:v>0.77999999999999969</c:v>
                </c:pt>
                <c:pt idx="866">
                  <c:v>1.1799999999999997</c:v>
                </c:pt>
                <c:pt idx="867">
                  <c:v>1.319999999999999</c:v>
                </c:pt>
                <c:pt idx="868">
                  <c:v>1.0400000000000005</c:v>
                </c:pt>
                <c:pt idx="869">
                  <c:v>1.1799999999999997</c:v>
                </c:pt>
                <c:pt idx="870">
                  <c:v>1.0400000000000005</c:v>
                </c:pt>
                <c:pt idx="871">
                  <c:v>0.72000000000000031</c:v>
                </c:pt>
                <c:pt idx="872">
                  <c:v>0.74000000000000055</c:v>
                </c:pt>
                <c:pt idx="873">
                  <c:v>0.94000000000000061</c:v>
                </c:pt>
                <c:pt idx="874">
                  <c:v>0.86000000000000087</c:v>
                </c:pt>
                <c:pt idx="875">
                  <c:v>1.0400000000000005</c:v>
                </c:pt>
                <c:pt idx="876">
                  <c:v>1.0200000000000018</c:v>
                </c:pt>
                <c:pt idx="877">
                  <c:v>0.50000000000000289</c:v>
                </c:pt>
                <c:pt idx="878">
                  <c:v>0.56000000000000083</c:v>
                </c:pt>
                <c:pt idx="879">
                  <c:v>0.7</c:v>
                </c:pt>
                <c:pt idx="880">
                  <c:v>0.75999999999999945</c:v>
                </c:pt>
                <c:pt idx="881">
                  <c:v>0.93999999999999917</c:v>
                </c:pt>
                <c:pt idx="882">
                  <c:v>1.319999999999999</c:v>
                </c:pt>
                <c:pt idx="883">
                  <c:v>1.4200000000000004</c:v>
                </c:pt>
                <c:pt idx="884">
                  <c:v>1.2600000000000009</c:v>
                </c:pt>
                <c:pt idx="885">
                  <c:v>1.3400000000000021</c:v>
                </c:pt>
                <c:pt idx="886">
                  <c:v>1.180000000000001</c:v>
                </c:pt>
                <c:pt idx="887">
                  <c:v>1.1200000000000003</c:v>
                </c:pt>
                <c:pt idx="888">
                  <c:v>1.0200000000000002</c:v>
                </c:pt>
                <c:pt idx="889">
                  <c:v>0.7600000000000009</c:v>
                </c:pt>
                <c:pt idx="890">
                  <c:v>0.82000000000000028</c:v>
                </c:pt>
                <c:pt idx="891">
                  <c:v>1.3200000000000003</c:v>
                </c:pt>
                <c:pt idx="892">
                  <c:v>1.5799999999999996</c:v>
                </c:pt>
                <c:pt idx="893">
                  <c:v>1.6</c:v>
                </c:pt>
                <c:pt idx="894">
                  <c:v>1.5400000000000005</c:v>
                </c:pt>
                <c:pt idx="895">
                  <c:v>1.6000000000000008</c:v>
                </c:pt>
                <c:pt idx="896">
                  <c:v>1.3000000000000007</c:v>
                </c:pt>
                <c:pt idx="897">
                  <c:v>0.86000000000000154</c:v>
                </c:pt>
                <c:pt idx="898">
                  <c:v>0.72000000000000097</c:v>
                </c:pt>
                <c:pt idx="899">
                  <c:v>0.71999999999999953</c:v>
                </c:pt>
                <c:pt idx="900">
                  <c:v>0.6</c:v>
                </c:pt>
                <c:pt idx="901">
                  <c:v>0.6</c:v>
                </c:pt>
                <c:pt idx="902">
                  <c:v>1.06</c:v>
                </c:pt>
                <c:pt idx="903">
                  <c:v>1.0399999999999998</c:v>
                </c:pt>
                <c:pt idx="904">
                  <c:v>1.1600000000000001</c:v>
                </c:pt>
                <c:pt idx="905">
                  <c:v>1.1000000000000008</c:v>
                </c:pt>
                <c:pt idx="906">
                  <c:v>1.1600000000000001</c:v>
                </c:pt>
                <c:pt idx="907">
                  <c:v>0.97999999999999898</c:v>
                </c:pt>
                <c:pt idx="908">
                  <c:v>1.1999999999999993</c:v>
                </c:pt>
                <c:pt idx="909">
                  <c:v>1.0800000000000005</c:v>
                </c:pt>
                <c:pt idx="910">
                  <c:v>0.95999999999999874</c:v>
                </c:pt>
                <c:pt idx="911">
                  <c:v>0.91999999999999882</c:v>
                </c:pt>
                <c:pt idx="912">
                  <c:v>0.73999999999999988</c:v>
                </c:pt>
                <c:pt idx="913">
                  <c:v>0.53999999999999981</c:v>
                </c:pt>
                <c:pt idx="914">
                  <c:v>0.97999999999999976</c:v>
                </c:pt>
                <c:pt idx="915">
                  <c:v>0.72000000000000097</c:v>
                </c:pt>
                <c:pt idx="916">
                  <c:v>0.50000000000000144</c:v>
                </c:pt>
                <c:pt idx="917">
                  <c:v>0.66000000000000081</c:v>
                </c:pt>
                <c:pt idx="918">
                  <c:v>0.7</c:v>
                </c:pt>
                <c:pt idx="919">
                  <c:v>0.46000000000000013</c:v>
                </c:pt>
                <c:pt idx="920">
                  <c:v>0.5</c:v>
                </c:pt>
                <c:pt idx="921">
                  <c:v>0.54000000000000059</c:v>
                </c:pt>
                <c:pt idx="922">
                  <c:v>0.42000000000000026</c:v>
                </c:pt>
                <c:pt idx="923">
                  <c:v>0.26000000000000084</c:v>
                </c:pt>
                <c:pt idx="924">
                  <c:v>-0.12000000000000029</c:v>
                </c:pt>
                <c:pt idx="925">
                  <c:v>-0.22000000000000028</c:v>
                </c:pt>
                <c:pt idx="926">
                  <c:v>-0.22000000000000028</c:v>
                </c:pt>
                <c:pt idx="927">
                  <c:v>-0.34000000000000058</c:v>
                </c:pt>
                <c:pt idx="928">
                  <c:v>-1.4210854715202005E-15</c:v>
                </c:pt>
                <c:pt idx="929">
                  <c:v>0.53999999999999915</c:v>
                </c:pt>
                <c:pt idx="930">
                  <c:v>0.7399999999999991</c:v>
                </c:pt>
                <c:pt idx="931">
                  <c:v>0.69999999999999862</c:v>
                </c:pt>
                <c:pt idx="932">
                  <c:v>0.99999999999999856</c:v>
                </c:pt>
                <c:pt idx="933">
                  <c:v>0.7399999999999991</c:v>
                </c:pt>
                <c:pt idx="934">
                  <c:v>0.31999999999999884</c:v>
                </c:pt>
                <c:pt idx="935">
                  <c:v>0.63999999999999913</c:v>
                </c:pt>
                <c:pt idx="936">
                  <c:v>0.89999999999999858</c:v>
                </c:pt>
                <c:pt idx="937">
                  <c:v>1.0200000000000002</c:v>
                </c:pt>
                <c:pt idx="938">
                  <c:v>1.0600000000000009</c:v>
                </c:pt>
                <c:pt idx="939">
                  <c:v>1.1400000000000006</c:v>
                </c:pt>
                <c:pt idx="940">
                  <c:v>0.8</c:v>
                </c:pt>
                <c:pt idx="941">
                  <c:v>0.66000000000000081</c:v>
                </c:pt>
                <c:pt idx="942">
                  <c:v>0.45999999999999941</c:v>
                </c:pt>
                <c:pt idx="943">
                  <c:v>0.83999999999999919</c:v>
                </c:pt>
                <c:pt idx="944">
                  <c:v>0.97999999999999976</c:v>
                </c:pt>
                <c:pt idx="945">
                  <c:v>1.1599999999999995</c:v>
                </c:pt>
                <c:pt idx="946">
                  <c:v>0.81999999999999884</c:v>
                </c:pt>
                <c:pt idx="947">
                  <c:v>0.75999999999999945</c:v>
                </c:pt>
                <c:pt idx="948">
                  <c:v>0.4799999999999997</c:v>
                </c:pt>
                <c:pt idx="949">
                  <c:v>0.63999999999999913</c:v>
                </c:pt>
                <c:pt idx="950">
                  <c:v>0.87999999999999967</c:v>
                </c:pt>
                <c:pt idx="951">
                  <c:v>1.0600000000000009</c:v>
                </c:pt>
                <c:pt idx="952">
                  <c:v>1.0800000000000012</c:v>
                </c:pt>
                <c:pt idx="953">
                  <c:v>1.180000000000001</c:v>
                </c:pt>
                <c:pt idx="954">
                  <c:v>1.2000000000000015</c:v>
                </c:pt>
                <c:pt idx="955">
                  <c:v>0.78000000000000114</c:v>
                </c:pt>
                <c:pt idx="956">
                  <c:v>1.0799999999999996</c:v>
                </c:pt>
                <c:pt idx="957">
                  <c:v>1.0599999999999994</c:v>
                </c:pt>
                <c:pt idx="958">
                  <c:v>1.1799999999999997</c:v>
                </c:pt>
                <c:pt idx="959">
                  <c:v>0.93999999999999917</c:v>
                </c:pt>
                <c:pt idx="960">
                  <c:v>1.1399999999999992</c:v>
                </c:pt>
                <c:pt idx="961">
                  <c:v>1.1000000000000001</c:v>
                </c:pt>
                <c:pt idx="962">
                  <c:v>1.2200000000000002</c:v>
                </c:pt>
                <c:pt idx="963">
                  <c:v>0.82000000000000028</c:v>
                </c:pt>
                <c:pt idx="964">
                  <c:v>0.78000000000000114</c:v>
                </c:pt>
                <c:pt idx="965">
                  <c:v>0.92000000000000171</c:v>
                </c:pt>
                <c:pt idx="966">
                  <c:v>1.0200000000000018</c:v>
                </c:pt>
                <c:pt idx="967">
                  <c:v>1.1600000000000008</c:v>
                </c:pt>
                <c:pt idx="968">
                  <c:v>1.3800000000000012</c:v>
                </c:pt>
                <c:pt idx="969">
                  <c:v>1.9400000000000019</c:v>
                </c:pt>
                <c:pt idx="970">
                  <c:v>1.9800000000000026</c:v>
                </c:pt>
                <c:pt idx="971">
                  <c:v>1.8200000000000032</c:v>
                </c:pt>
                <c:pt idx="972">
                  <c:v>1.9000000000000028</c:v>
                </c:pt>
                <c:pt idx="973">
                  <c:v>1.740000000000002</c:v>
                </c:pt>
                <c:pt idx="974">
                  <c:v>1.2600000000000009</c:v>
                </c:pt>
                <c:pt idx="975">
                  <c:v>0.75999999999999945</c:v>
                </c:pt>
                <c:pt idx="976">
                  <c:v>0.65999999999999948</c:v>
                </c:pt>
                <c:pt idx="977">
                  <c:v>0.24000000000000057</c:v>
                </c:pt>
                <c:pt idx="978">
                  <c:v>0.42000000000000171</c:v>
                </c:pt>
                <c:pt idx="979">
                  <c:v>0.58000000000000118</c:v>
                </c:pt>
                <c:pt idx="980">
                  <c:v>0.92000000000000171</c:v>
                </c:pt>
                <c:pt idx="981">
                  <c:v>1.4400000000000006</c:v>
                </c:pt>
                <c:pt idx="982">
                  <c:v>1.7200000000000002</c:v>
                </c:pt>
                <c:pt idx="983">
                  <c:v>1.6799999999999997</c:v>
                </c:pt>
                <c:pt idx="984">
                  <c:v>1.680000000000001</c:v>
                </c:pt>
                <c:pt idx="985">
                  <c:v>1.5600000000000009</c:v>
                </c:pt>
                <c:pt idx="986">
                  <c:v>1.0800000000000012</c:v>
                </c:pt>
                <c:pt idx="987">
                  <c:v>0.92000000000000171</c:v>
                </c:pt>
                <c:pt idx="988">
                  <c:v>0.88000000000000256</c:v>
                </c:pt>
                <c:pt idx="989">
                  <c:v>0.64000000000000201</c:v>
                </c:pt>
                <c:pt idx="990">
                  <c:v>0.50000000000000144</c:v>
                </c:pt>
                <c:pt idx="991">
                  <c:v>0.32000000000000173</c:v>
                </c:pt>
                <c:pt idx="992">
                  <c:v>0.44000000000000056</c:v>
                </c:pt>
                <c:pt idx="993">
                  <c:v>0.59999999999999853</c:v>
                </c:pt>
                <c:pt idx="994">
                  <c:v>0.61999999999999889</c:v>
                </c:pt>
                <c:pt idx="995">
                  <c:v>0.75999999999999945</c:v>
                </c:pt>
                <c:pt idx="996">
                  <c:v>0.92000000000000026</c:v>
                </c:pt>
                <c:pt idx="997">
                  <c:v>0.66000000000000081</c:v>
                </c:pt>
                <c:pt idx="998">
                  <c:v>0.24000000000000199</c:v>
                </c:pt>
                <c:pt idx="999">
                  <c:v>-1.9999999999998862E-2</c:v>
                </c:pt>
                <c:pt idx="1000">
                  <c:v>0.36000000000000087</c:v>
                </c:pt>
                <c:pt idx="1001">
                  <c:v>0.33999999999999914</c:v>
                </c:pt>
                <c:pt idx="1002">
                  <c:v>0.35999999999999943</c:v>
                </c:pt>
                <c:pt idx="1003">
                  <c:v>0.53999999999999915</c:v>
                </c:pt>
                <c:pt idx="1004">
                  <c:v>0.9</c:v>
                </c:pt>
                <c:pt idx="1005">
                  <c:v>0.72000000000000031</c:v>
                </c:pt>
                <c:pt idx="1006">
                  <c:v>0.92000000000000026</c:v>
                </c:pt>
                <c:pt idx="1007">
                  <c:v>1.3200000000000003</c:v>
                </c:pt>
                <c:pt idx="1008">
                  <c:v>1.3</c:v>
                </c:pt>
                <c:pt idx="1009">
                  <c:v>1.1000000000000001</c:v>
                </c:pt>
                <c:pt idx="1010">
                  <c:v>0.86000000000000087</c:v>
                </c:pt>
                <c:pt idx="1011">
                  <c:v>0.7000000000000014</c:v>
                </c:pt>
                <c:pt idx="1012">
                  <c:v>0.46000000000000085</c:v>
                </c:pt>
                <c:pt idx="1013">
                  <c:v>0.44000000000000056</c:v>
                </c:pt>
                <c:pt idx="1014">
                  <c:v>0.14000000000000057</c:v>
                </c:pt>
                <c:pt idx="1015">
                  <c:v>6.0000000000000851E-2</c:v>
                </c:pt>
                <c:pt idx="1016">
                  <c:v>0.52000000000000024</c:v>
                </c:pt>
                <c:pt idx="1017">
                  <c:v>0.60000000000000142</c:v>
                </c:pt>
                <c:pt idx="1018">
                  <c:v>0.66000000000000081</c:v>
                </c:pt>
                <c:pt idx="1019">
                  <c:v>1.0200000000000002</c:v>
                </c:pt>
                <c:pt idx="1020">
                  <c:v>1.3999999999999986</c:v>
                </c:pt>
                <c:pt idx="1021">
                  <c:v>0.83999999999999919</c:v>
                </c:pt>
                <c:pt idx="1022">
                  <c:v>0.95999999999999797</c:v>
                </c:pt>
                <c:pt idx="1023">
                  <c:v>1.0799999999999983</c:v>
                </c:pt>
                <c:pt idx="1024">
                  <c:v>1.0199999999999989</c:v>
                </c:pt>
                <c:pt idx="1025">
                  <c:v>0.74000000000000055</c:v>
                </c:pt>
                <c:pt idx="1026">
                  <c:v>1.0200000000000002</c:v>
                </c:pt>
                <c:pt idx="1027">
                  <c:v>0.72000000000000031</c:v>
                </c:pt>
                <c:pt idx="1028">
                  <c:v>0.34000000000000058</c:v>
                </c:pt>
                <c:pt idx="1029">
                  <c:v>0.7399999999999991</c:v>
                </c:pt>
                <c:pt idx="1030">
                  <c:v>0.83999999999999775</c:v>
                </c:pt>
                <c:pt idx="1031">
                  <c:v>0.73999999999999777</c:v>
                </c:pt>
                <c:pt idx="1032">
                  <c:v>0.75999999999999801</c:v>
                </c:pt>
                <c:pt idx="1033">
                  <c:v>1.1199999999999988</c:v>
                </c:pt>
                <c:pt idx="1034">
                  <c:v>0.67999999999999972</c:v>
                </c:pt>
                <c:pt idx="1035">
                  <c:v>0.54000000000000059</c:v>
                </c:pt>
                <c:pt idx="1036">
                  <c:v>6.0000000000000851E-2</c:v>
                </c:pt>
                <c:pt idx="1037">
                  <c:v>0.22000000000000169</c:v>
                </c:pt>
                <c:pt idx="1038">
                  <c:v>8.000000000000114E-2</c:v>
                </c:pt>
                <c:pt idx="1039">
                  <c:v>-5.9999999999998013E-2</c:v>
                </c:pt>
                <c:pt idx="1040">
                  <c:v>4.000000000000057E-2</c:v>
                </c:pt>
                <c:pt idx="1041">
                  <c:v>0.62000000000000033</c:v>
                </c:pt>
                <c:pt idx="1042">
                  <c:v>0.64000000000000057</c:v>
                </c:pt>
                <c:pt idx="1043">
                  <c:v>1</c:v>
                </c:pt>
                <c:pt idx="1044">
                  <c:v>1.3200000000000003</c:v>
                </c:pt>
                <c:pt idx="1045">
                  <c:v>1.2800000000000011</c:v>
                </c:pt>
                <c:pt idx="1046">
                  <c:v>1.2000000000000015</c:v>
                </c:pt>
                <c:pt idx="1047">
                  <c:v>1.3599999999999994</c:v>
                </c:pt>
                <c:pt idx="1048">
                  <c:v>0.82000000000000028</c:v>
                </c:pt>
                <c:pt idx="1049">
                  <c:v>0.7</c:v>
                </c:pt>
                <c:pt idx="1050">
                  <c:v>0.88000000000000111</c:v>
                </c:pt>
                <c:pt idx="1051">
                  <c:v>0.94000000000000061</c:v>
                </c:pt>
                <c:pt idx="1052">
                  <c:v>0.44000000000000056</c:v>
                </c:pt>
                <c:pt idx="1053">
                  <c:v>0.66000000000000081</c:v>
                </c:pt>
                <c:pt idx="1054">
                  <c:v>0.64000000000000057</c:v>
                </c:pt>
                <c:pt idx="1055">
                  <c:v>0.62000000000000033</c:v>
                </c:pt>
                <c:pt idx="1056">
                  <c:v>0.7</c:v>
                </c:pt>
                <c:pt idx="1057">
                  <c:v>0.78000000000000114</c:v>
                </c:pt>
                <c:pt idx="1058">
                  <c:v>0.92000000000000171</c:v>
                </c:pt>
                <c:pt idx="1059">
                  <c:v>1.0600000000000009</c:v>
                </c:pt>
                <c:pt idx="1060">
                  <c:v>1.4200000000000004</c:v>
                </c:pt>
                <c:pt idx="1061">
                  <c:v>1.240000000000002</c:v>
                </c:pt>
                <c:pt idx="1062">
                  <c:v>1.5200000000000018</c:v>
                </c:pt>
                <c:pt idx="1063">
                  <c:v>1.4000000000000015</c:v>
                </c:pt>
                <c:pt idx="1064">
                  <c:v>1.3200000000000016</c:v>
                </c:pt>
                <c:pt idx="1065">
                  <c:v>1.2000000000000015</c:v>
                </c:pt>
                <c:pt idx="1066">
                  <c:v>1.3800000000000012</c:v>
                </c:pt>
                <c:pt idx="1067">
                  <c:v>1.0200000000000018</c:v>
                </c:pt>
                <c:pt idx="1068">
                  <c:v>0.98000000000000109</c:v>
                </c:pt>
                <c:pt idx="1069">
                  <c:v>1.1400000000000006</c:v>
                </c:pt>
                <c:pt idx="1070">
                  <c:v>1.2400000000000007</c:v>
                </c:pt>
                <c:pt idx="1071">
                  <c:v>1.0799999999999996</c:v>
                </c:pt>
                <c:pt idx="1072">
                  <c:v>1.2999999999999985</c:v>
                </c:pt>
                <c:pt idx="1073">
                  <c:v>1.1799999999999997</c:v>
                </c:pt>
                <c:pt idx="1074">
                  <c:v>1.1400000000000006</c:v>
                </c:pt>
                <c:pt idx="1075">
                  <c:v>0.6</c:v>
                </c:pt>
                <c:pt idx="1076">
                  <c:v>0.48000000000000115</c:v>
                </c:pt>
                <c:pt idx="1077">
                  <c:v>0.78000000000000114</c:v>
                </c:pt>
                <c:pt idx="1078">
                  <c:v>0.71999999999999886</c:v>
                </c:pt>
                <c:pt idx="1079">
                  <c:v>0.71999999999999886</c:v>
                </c:pt>
                <c:pt idx="1080">
                  <c:v>0.7</c:v>
                </c:pt>
                <c:pt idx="1081">
                  <c:v>0.57999999999999974</c:v>
                </c:pt>
                <c:pt idx="1082">
                  <c:v>0.3</c:v>
                </c:pt>
                <c:pt idx="1083">
                  <c:v>0.68000000000000116</c:v>
                </c:pt>
                <c:pt idx="1084">
                  <c:v>0.66000000000000081</c:v>
                </c:pt>
                <c:pt idx="1085">
                  <c:v>0.36000000000000087</c:v>
                </c:pt>
                <c:pt idx="1086">
                  <c:v>0.64000000000000057</c:v>
                </c:pt>
                <c:pt idx="1087">
                  <c:v>0.94000000000000061</c:v>
                </c:pt>
                <c:pt idx="1088">
                  <c:v>1.2200000000000002</c:v>
                </c:pt>
                <c:pt idx="1089">
                  <c:v>1.0799999999999996</c:v>
                </c:pt>
                <c:pt idx="1090">
                  <c:v>1.6599999999999979</c:v>
                </c:pt>
                <c:pt idx="1091">
                  <c:v>1.7199999999999975</c:v>
                </c:pt>
                <c:pt idx="1092">
                  <c:v>1.8799999999999983</c:v>
                </c:pt>
                <c:pt idx="1093">
                  <c:v>1.4999999999999987</c:v>
                </c:pt>
                <c:pt idx="1094">
                  <c:v>1.7599999999999993</c:v>
                </c:pt>
                <c:pt idx="1095">
                  <c:v>1.6400000000000006</c:v>
                </c:pt>
                <c:pt idx="1096">
                  <c:v>1.5200000000000018</c:v>
                </c:pt>
                <c:pt idx="1097">
                  <c:v>1.2200000000000017</c:v>
                </c:pt>
                <c:pt idx="1098">
                  <c:v>1.1200000000000017</c:v>
                </c:pt>
                <c:pt idx="1099">
                  <c:v>0.74000000000000199</c:v>
                </c:pt>
                <c:pt idx="1100">
                  <c:v>0.94000000000000195</c:v>
                </c:pt>
                <c:pt idx="1101">
                  <c:v>1.1200000000000017</c:v>
                </c:pt>
                <c:pt idx="1102">
                  <c:v>1.2000000000000015</c:v>
                </c:pt>
                <c:pt idx="1103">
                  <c:v>1.2200000000000017</c:v>
                </c:pt>
                <c:pt idx="1104">
                  <c:v>1.2400000000000007</c:v>
                </c:pt>
                <c:pt idx="1105">
                  <c:v>1.1600000000000008</c:v>
                </c:pt>
                <c:pt idx="1106">
                  <c:v>1.1000000000000001</c:v>
                </c:pt>
                <c:pt idx="1107">
                  <c:v>0.7399999999999991</c:v>
                </c:pt>
                <c:pt idx="1108">
                  <c:v>0.83999999999999919</c:v>
                </c:pt>
                <c:pt idx="1109">
                  <c:v>1.0999999999999985</c:v>
                </c:pt>
                <c:pt idx="1110">
                  <c:v>1.0999999999999985</c:v>
                </c:pt>
                <c:pt idx="1111">
                  <c:v>1.1000000000000001</c:v>
                </c:pt>
                <c:pt idx="1112">
                  <c:v>1.2600000000000009</c:v>
                </c:pt>
                <c:pt idx="1113">
                  <c:v>1.0200000000000002</c:v>
                </c:pt>
                <c:pt idx="1114">
                  <c:v>1.180000000000001</c:v>
                </c:pt>
                <c:pt idx="1115">
                  <c:v>1.2799999999999998</c:v>
                </c:pt>
                <c:pt idx="1116">
                  <c:v>1.4599999999999995</c:v>
                </c:pt>
                <c:pt idx="1117">
                  <c:v>1.4</c:v>
                </c:pt>
                <c:pt idx="1118">
                  <c:v>1.6400000000000006</c:v>
                </c:pt>
                <c:pt idx="1119">
                  <c:v>1.4200000000000017</c:v>
                </c:pt>
                <c:pt idx="1120">
                  <c:v>1.2400000000000033</c:v>
                </c:pt>
                <c:pt idx="1121">
                  <c:v>1.1200000000000032</c:v>
                </c:pt>
                <c:pt idx="1122">
                  <c:v>1.3000000000000029</c:v>
                </c:pt>
                <c:pt idx="1123">
                  <c:v>1.1400000000000019</c:v>
                </c:pt>
                <c:pt idx="1124">
                  <c:v>1.1600000000000008</c:v>
                </c:pt>
                <c:pt idx="1125">
                  <c:v>1.1799999999999997</c:v>
                </c:pt>
                <c:pt idx="1126">
                  <c:v>1.1199999999999988</c:v>
                </c:pt>
                <c:pt idx="1127">
                  <c:v>1.0199999999999989</c:v>
                </c:pt>
                <c:pt idx="1128">
                  <c:v>1.2199999999999989</c:v>
                </c:pt>
                <c:pt idx="1129">
                  <c:v>1.3599999999999994</c:v>
                </c:pt>
                <c:pt idx="1130">
                  <c:v>1.5</c:v>
                </c:pt>
                <c:pt idx="1131">
                  <c:v>1.5799999999999996</c:v>
                </c:pt>
                <c:pt idx="1132">
                  <c:v>1.5</c:v>
                </c:pt>
                <c:pt idx="1133">
                  <c:v>1.4</c:v>
                </c:pt>
                <c:pt idx="1134">
                  <c:v>0.77999999999999969</c:v>
                </c:pt>
                <c:pt idx="1135">
                  <c:v>0.54000000000000059</c:v>
                </c:pt>
                <c:pt idx="1136">
                  <c:v>0.40000000000000141</c:v>
                </c:pt>
                <c:pt idx="1137">
                  <c:v>0.22000000000000028</c:v>
                </c:pt>
                <c:pt idx="1138">
                  <c:v>0.30000000000000143</c:v>
                </c:pt>
                <c:pt idx="1139">
                  <c:v>0.56000000000000083</c:v>
                </c:pt>
                <c:pt idx="1140">
                  <c:v>0.41999999999999887</c:v>
                </c:pt>
                <c:pt idx="1141">
                  <c:v>0.39999999999999858</c:v>
                </c:pt>
                <c:pt idx="1142">
                  <c:v>0.9</c:v>
                </c:pt>
                <c:pt idx="1143">
                  <c:v>0.7399999999999991</c:v>
                </c:pt>
                <c:pt idx="1144">
                  <c:v>0.9</c:v>
                </c:pt>
                <c:pt idx="1145">
                  <c:v>1.2800000000000011</c:v>
                </c:pt>
                <c:pt idx="1146">
                  <c:v>1.2600000000000009</c:v>
                </c:pt>
                <c:pt idx="1147">
                  <c:v>1.2799999999999998</c:v>
                </c:pt>
                <c:pt idx="1148">
                  <c:v>1.2799999999999998</c:v>
                </c:pt>
                <c:pt idx="1149">
                  <c:v>1.0799999999999996</c:v>
                </c:pt>
                <c:pt idx="1150">
                  <c:v>0.64000000000000057</c:v>
                </c:pt>
                <c:pt idx="1151">
                  <c:v>1.1000000000000014</c:v>
                </c:pt>
                <c:pt idx="1152">
                  <c:v>0.60000000000000142</c:v>
                </c:pt>
                <c:pt idx="1153">
                  <c:v>0.94000000000000195</c:v>
                </c:pt>
                <c:pt idx="1154">
                  <c:v>1.4200000000000017</c:v>
                </c:pt>
                <c:pt idx="1155">
                  <c:v>1.6600000000000008</c:v>
                </c:pt>
                <c:pt idx="1156">
                  <c:v>1.3399999999999992</c:v>
                </c:pt>
                <c:pt idx="1157">
                  <c:v>1.4799999999999982</c:v>
                </c:pt>
                <c:pt idx="1158">
                  <c:v>1.1399999999999977</c:v>
                </c:pt>
                <c:pt idx="1159">
                  <c:v>0.75999999999999801</c:v>
                </c:pt>
                <c:pt idx="1160">
                  <c:v>0.87999999999999834</c:v>
                </c:pt>
                <c:pt idx="1161">
                  <c:v>0.93999999999999917</c:v>
                </c:pt>
                <c:pt idx="1162">
                  <c:v>1.0399999999999991</c:v>
                </c:pt>
                <c:pt idx="1163">
                  <c:v>1.1799999999999997</c:v>
                </c:pt>
                <c:pt idx="1164">
                  <c:v>1.4399999999999991</c:v>
                </c:pt>
                <c:pt idx="1165">
                  <c:v>1.319999999999999</c:v>
                </c:pt>
                <c:pt idx="1166">
                  <c:v>1.0799999999999983</c:v>
                </c:pt>
                <c:pt idx="1167">
                  <c:v>1.2200000000000002</c:v>
                </c:pt>
                <c:pt idx="1168">
                  <c:v>1.0399999999999991</c:v>
                </c:pt>
                <c:pt idx="1169">
                  <c:v>1.0200000000000002</c:v>
                </c:pt>
                <c:pt idx="1170">
                  <c:v>1.0800000000000012</c:v>
                </c:pt>
                <c:pt idx="1171">
                  <c:v>1.3200000000000032</c:v>
                </c:pt>
                <c:pt idx="1172">
                  <c:v>1.1200000000000017</c:v>
                </c:pt>
                <c:pt idx="1173">
                  <c:v>1.4600000000000022</c:v>
                </c:pt>
                <c:pt idx="1174">
                  <c:v>1.180000000000001</c:v>
                </c:pt>
                <c:pt idx="1175">
                  <c:v>1.1000000000000001</c:v>
                </c:pt>
                <c:pt idx="1176">
                  <c:v>0.93999999999999917</c:v>
                </c:pt>
                <c:pt idx="1177">
                  <c:v>1.1399999999999992</c:v>
                </c:pt>
                <c:pt idx="1178">
                  <c:v>1.0799999999999996</c:v>
                </c:pt>
                <c:pt idx="1179">
                  <c:v>1.0600000000000009</c:v>
                </c:pt>
                <c:pt idx="1180">
                  <c:v>0.96000000000000085</c:v>
                </c:pt>
                <c:pt idx="1181">
                  <c:v>1.1000000000000014</c:v>
                </c:pt>
                <c:pt idx="1182">
                  <c:v>0.7000000000000014</c:v>
                </c:pt>
                <c:pt idx="1183">
                  <c:v>0.44000000000000056</c:v>
                </c:pt>
                <c:pt idx="1184">
                  <c:v>0.37999999999999973</c:v>
                </c:pt>
                <c:pt idx="1185">
                  <c:v>0.48000000000000115</c:v>
                </c:pt>
                <c:pt idx="1186">
                  <c:v>0.64000000000000057</c:v>
                </c:pt>
                <c:pt idx="1187">
                  <c:v>0.84000000000000052</c:v>
                </c:pt>
                <c:pt idx="1188">
                  <c:v>0.74000000000000055</c:v>
                </c:pt>
                <c:pt idx="1189">
                  <c:v>0.84000000000000052</c:v>
                </c:pt>
                <c:pt idx="1190">
                  <c:v>0.65999999999999948</c:v>
                </c:pt>
                <c:pt idx="1191">
                  <c:v>9.9999999999998576E-2</c:v>
                </c:pt>
                <c:pt idx="1192">
                  <c:v>5.9999999999999429E-2</c:v>
                </c:pt>
                <c:pt idx="1193">
                  <c:v>0.4</c:v>
                </c:pt>
                <c:pt idx="1194">
                  <c:v>0.68000000000000116</c:v>
                </c:pt>
                <c:pt idx="1195">
                  <c:v>0.82000000000000173</c:v>
                </c:pt>
                <c:pt idx="1196">
                  <c:v>1.1600000000000024</c:v>
                </c:pt>
                <c:pt idx="1197">
                  <c:v>1.180000000000001</c:v>
                </c:pt>
                <c:pt idx="1198">
                  <c:v>0.88000000000000111</c:v>
                </c:pt>
                <c:pt idx="1199">
                  <c:v>0.6</c:v>
                </c:pt>
                <c:pt idx="1200">
                  <c:v>0.7399999999999991</c:v>
                </c:pt>
                <c:pt idx="1201">
                  <c:v>0.7</c:v>
                </c:pt>
                <c:pt idx="1202">
                  <c:v>0.72000000000000031</c:v>
                </c:pt>
                <c:pt idx="1203">
                  <c:v>0.68000000000000116</c:v>
                </c:pt>
                <c:pt idx="1204">
                  <c:v>0.88000000000000111</c:v>
                </c:pt>
                <c:pt idx="1205">
                  <c:v>0.74000000000000055</c:v>
                </c:pt>
                <c:pt idx="1206">
                  <c:v>0.9</c:v>
                </c:pt>
                <c:pt idx="1207">
                  <c:v>0.86000000000000087</c:v>
                </c:pt>
                <c:pt idx="1208">
                  <c:v>1.1400000000000006</c:v>
                </c:pt>
                <c:pt idx="1209">
                  <c:v>1.1799999999999997</c:v>
                </c:pt>
                <c:pt idx="1210">
                  <c:v>1.1400000000000006</c:v>
                </c:pt>
                <c:pt idx="1211">
                  <c:v>0.67999999999999972</c:v>
                </c:pt>
                <c:pt idx="1212">
                  <c:v>0.7399999999999991</c:v>
                </c:pt>
                <c:pt idx="1213">
                  <c:v>0.49999999999999856</c:v>
                </c:pt>
                <c:pt idx="1214">
                  <c:v>0.55999999999999939</c:v>
                </c:pt>
                <c:pt idx="1215">
                  <c:v>0.61999999999999889</c:v>
                </c:pt>
                <c:pt idx="1216">
                  <c:v>0.95999999999999941</c:v>
                </c:pt>
                <c:pt idx="1217">
                  <c:v>1.1799999999999997</c:v>
                </c:pt>
                <c:pt idx="1218">
                  <c:v>1.2799999999999998</c:v>
                </c:pt>
                <c:pt idx="1219">
                  <c:v>1.1799999999999997</c:v>
                </c:pt>
                <c:pt idx="1220">
                  <c:v>0.8</c:v>
                </c:pt>
                <c:pt idx="1221">
                  <c:v>1.2400000000000007</c:v>
                </c:pt>
                <c:pt idx="1222">
                  <c:v>1.5600000000000009</c:v>
                </c:pt>
                <c:pt idx="1223">
                  <c:v>2.0600000000000009</c:v>
                </c:pt>
                <c:pt idx="1224">
                  <c:v>1.8</c:v>
                </c:pt>
                <c:pt idx="1225">
                  <c:v>2.4200000000000004</c:v>
                </c:pt>
                <c:pt idx="1226">
                  <c:v>1.9</c:v>
                </c:pt>
                <c:pt idx="1227">
                  <c:v>1.319999999999999</c:v>
                </c:pt>
                <c:pt idx="1228">
                  <c:v>1.179999999999999</c:v>
                </c:pt>
                <c:pt idx="1229">
                  <c:v>1.4799999999999998</c:v>
                </c:pt>
                <c:pt idx="1230">
                  <c:v>1.4199999999999995</c:v>
                </c:pt>
                <c:pt idx="1231">
                  <c:v>1.2799999999999989</c:v>
                </c:pt>
                <c:pt idx="1232">
                  <c:v>1.2199999999999995</c:v>
                </c:pt>
                <c:pt idx="1233">
                  <c:v>0.67999999999999905</c:v>
                </c:pt>
                <c:pt idx="1234">
                  <c:v>0.53999999999999915</c:v>
                </c:pt>
                <c:pt idx="1235">
                  <c:v>0.3999999999999993</c:v>
                </c:pt>
                <c:pt idx="1236">
                  <c:v>0.63999999999999913</c:v>
                </c:pt>
                <c:pt idx="1237">
                  <c:v>0.7399999999999991</c:v>
                </c:pt>
                <c:pt idx="1238">
                  <c:v>1.2199999999999995</c:v>
                </c:pt>
                <c:pt idx="1239">
                  <c:v>1.3199999999999996</c:v>
                </c:pt>
                <c:pt idx="1240">
                  <c:v>1.5199999999999996</c:v>
                </c:pt>
                <c:pt idx="1241">
                  <c:v>1.7399999999999998</c:v>
                </c:pt>
                <c:pt idx="1242">
                  <c:v>1.7200000000000002</c:v>
                </c:pt>
                <c:pt idx="1243">
                  <c:v>1.36</c:v>
                </c:pt>
                <c:pt idx="1244">
                  <c:v>1.5400000000000005</c:v>
                </c:pt>
                <c:pt idx="1245">
                  <c:v>1.4400000000000006</c:v>
                </c:pt>
                <c:pt idx="1246">
                  <c:v>1.3200000000000003</c:v>
                </c:pt>
                <c:pt idx="1247">
                  <c:v>1.2800000000000005</c:v>
                </c:pt>
                <c:pt idx="1248">
                  <c:v>1.7600000000000009</c:v>
                </c:pt>
                <c:pt idx="1249">
                  <c:v>1.8000000000000007</c:v>
                </c:pt>
                <c:pt idx="1250">
                  <c:v>1.7600000000000002</c:v>
                </c:pt>
                <c:pt idx="1251">
                  <c:v>1.6000000000000008</c:v>
                </c:pt>
                <c:pt idx="1252">
                  <c:v>2.04</c:v>
                </c:pt>
                <c:pt idx="1253">
                  <c:v>1.5999999999999992</c:v>
                </c:pt>
                <c:pt idx="1254">
                  <c:v>1.6399999999999992</c:v>
                </c:pt>
                <c:pt idx="1255">
                  <c:v>1.3399999999999999</c:v>
                </c:pt>
                <c:pt idx="1256">
                  <c:v>1.3199999999999996</c:v>
                </c:pt>
                <c:pt idx="1257">
                  <c:v>1.2800000000000005</c:v>
                </c:pt>
                <c:pt idx="1258">
                  <c:v>1.420000000000001</c:v>
                </c:pt>
                <c:pt idx="1259">
                  <c:v>1.3600000000000008</c:v>
                </c:pt>
                <c:pt idx="1260">
                  <c:v>1.6400000000000006</c:v>
                </c:pt>
                <c:pt idx="1261">
                  <c:v>1.3600000000000008</c:v>
                </c:pt>
                <c:pt idx="1262">
                  <c:v>1.2200000000000002</c:v>
                </c:pt>
                <c:pt idx="1263">
                  <c:v>1.1399999999999999</c:v>
                </c:pt>
                <c:pt idx="1264">
                  <c:v>1.1599999999999995</c:v>
                </c:pt>
                <c:pt idx="1265">
                  <c:v>1.4799999999999993</c:v>
                </c:pt>
                <c:pt idx="1266">
                  <c:v>1.7599999999999991</c:v>
                </c:pt>
                <c:pt idx="1267">
                  <c:v>1.7399999999999991</c:v>
                </c:pt>
                <c:pt idx="1268">
                  <c:v>1.4799999999999993</c:v>
                </c:pt>
                <c:pt idx="1269">
                  <c:v>1.0599999999999998</c:v>
                </c:pt>
                <c:pt idx="1270">
                  <c:v>0.4</c:v>
                </c:pt>
                <c:pt idx="1271">
                  <c:v>0.26000000000000012</c:v>
                </c:pt>
                <c:pt idx="1272">
                  <c:v>-0.17999999999999972</c:v>
                </c:pt>
                <c:pt idx="1273">
                  <c:v>6.0000000000000143E-2</c:v>
                </c:pt>
                <c:pt idx="1274">
                  <c:v>0.46000000000000013</c:v>
                </c:pt>
                <c:pt idx="1275">
                  <c:v>0.56000000000000016</c:v>
                </c:pt>
                <c:pt idx="1276">
                  <c:v>0.72</c:v>
                </c:pt>
                <c:pt idx="1277">
                  <c:v>1.1599999999999997</c:v>
                </c:pt>
                <c:pt idx="1278">
                  <c:v>1.1399999999999999</c:v>
                </c:pt>
                <c:pt idx="1279">
                  <c:v>0.87999999999999967</c:v>
                </c:pt>
                <c:pt idx="1280">
                  <c:v>1.0999999999999996</c:v>
                </c:pt>
                <c:pt idx="1281">
                  <c:v>1</c:v>
                </c:pt>
                <c:pt idx="1282">
                  <c:v>0.67999999999999972</c:v>
                </c:pt>
                <c:pt idx="1283">
                  <c:v>0.93999999999999984</c:v>
                </c:pt>
                <c:pt idx="1284">
                  <c:v>0.7</c:v>
                </c:pt>
                <c:pt idx="1285">
                  <c:v>0.61999999999999988</c:v>
                </c:pt>
                <c:pt idx="1286">
                  <c:v>0.71999999999999953</c:v>
                </c:pt>
                <c:pt idx="1287">
                  <c:v>0.31999999999999956</c:v>
                </c:pt>
                <c:pt idx="1288">
                  <c:v>0.33999999999999952</c:v>
                </c:pt>
                <c:pt idx="1289">
                  <c:v>3.9999999999999501E-2</c:v>
                </c:pt>
                <c:pt idx="1290">
                  <c:v>-0.24000000000000057</c:v>
                </c:pt>
                <c:pt idx="1291">
                  <c:v>-0.34000000000000019</c:v>
                </c:pt>
                <c:pt idx="1292">
                  <c:v>0.2</c:v>
                </c:pt>
                <c:pt idx="1293">
                  <c:v>-8.0000000000000071E-2</c:v>
                </c:pt>
                <c:pt idx="1294">
                  <c:v>0.51999999999999991</c:v>
                </c:pt>
                <c:pt idx="1295">
                  <c:v>0.6</c:v>
                </c:pt>
                <c:pt idx="1296">
                  <c:v>0.73999999999999988</c:v>
                </c:pt>
                <c:pt idx="1297">
                  <c:v>0.27999999999999969</c:v>
                </c:pt>
                <c:pt idx="1298">
                  <c:v>0.33999999999999986</c:v>
                </c:pt>
                <c:pt idx="1299">
                  <c:v>0.5</c:v>
                </c:pt>
                <c:pt idx="1300">
                  <c:v>0.8600000000000001</c:v>
                </c:pt>
                <c:pt idx="1301">
                  <c:v>0.44000000000000022</c:v>
                </c:pt>
                <c:pt idx="1302">
                  <c:v>0.7000000000000004</c:v>
                </c:pt>
                <c:pt idx="1303">
                  <c:v>0.8600000000000001</c:v>
                </c:pt>
                <c:pt idx="1304">
                  <c:v>0.78</c:v>
                </c:pt>
                <c:pt idx="1305">
                  <c:v>0.58000000000000007</c:v>
                </c:pt>
                <c:pt idx="1306">
                  <c:v>0.73999999999999988</c:v>
                </c:pt>
                <c:pt idx="1307">
                  <c:v>0.83999999999999986</c:v>
                </c:pt>
                <c:pt idx="1308">
                  <c:v>0.51999999999999991</c:v>
                </c:pt>
                <c:pt idx="1309">
                  <c:v>0.4599999999999998</c:v>
                </c:pt>
                <c:pt idx="1310">
                  <c:v>0.4599999999999998</c:v>
                </c:pt>
                <c:pt idx="1311">
                  <c:v>0.23999999999999985</c:v>
                </c:pt>
                <c:pt idx="1312">
                  <c:v>0.41999999999999993</c:v>
                </c:pt>
                <c:pt idx="1313">
                  <c:v>0.8600000000000001</c:v>
                </c:pt>
                <c:pt idx="1314">
                  <c:v>1.1800000000000002</c:v>
                </c:pt>
                <c:pt idx="1315">
                  <c:v>1.2</c:v>
                </c:pt>
                <c:pt idx="1316">
                  <c:v>1.4600000000000002</c:v>
                </c:pt>
                <c:pt idx="1317">
                  <c:v>1.56</c:v>
                </c:pt>
                <c:pt idx="1318">
                  <c:v>1.28</c:v>
                </c:pt>
                <c:pt idx="1319">
                  <c:v>0.54000000000000026</c:v>
                </c:pt>
                <c:pt idx="1320">
                  <c:v>0.68000000000000038</c:v>
                </c:pt>
                <c:pt idx="1321">
                  <c:v>0.78000000000000047</c:v>
                </c:pt>
                <c:pt idx="1322">
                  <c:v>0.36000000000000049</c:v>
                </c:pt>
                <c:pt idx="1323">
                  <c:v>0.26000000000000051</c:v>
                </c:pt>
                <c:pt idx="1324">
                  <c:v>0.54000000000000059</c:v>
                </c:pt>
                <c:pt idx="1325">
                  <c:v>0.10000000000000035</c:v>
                </c:pt>
                <c:pt idx="1326">
                  <c:v>0.24000000000000057</c:v>
                </c:pt>
                <c:pt idx="1327">
                  <c:v>0.78000000000000047</c:v>
                </c:pt>
                <c:pt idx="1328">
                  <c:v>1.1000000000000003</c:v>
                </c:pt>
                <c:pt idx="1329">
                  <c:v>1.6800000000000004</c:v>
                </c:pt>
                <c:pt idx="1330">
                  <c:v>1.9800000000000004</c:v>
                </c:pt>
                <c:pt idx="1331">
                  <c:v>1.6000000000000003</c:v>
                </c:pt>
                <c:pt idx="1332">
                  <c:v>1.2000000000000004</c:v>
                </c:pt>
                <c:pt idx="1333">
                  <c:v>0.92000000000000026</c:v>
                </c:pt>
                <c:pt idx="1334">
                  <c:v>0.58000000000000007</c:v>
                </c:pt>
                <c:pt idx="1335">
                  <c:v>0.42000000000000026</c:v>
                </c:pt>
                <c:pt idx="1336">
                  <c:v>0.6</c:v>
                </c:pt>
                <c:pt idx="1337">
                  <c:v>0.66000000000000014</c:v>
                </c:pt>
                <c:pt idx="1338">
                  <c:v>1.0000000000000004</c:v>
                </c:pt>
                <c:pt idx="1339">
                  <c:v>0.98000000000000043</c:v>
                </c:pt>
                <c:pt idx="1340">
                  <c:v>1.6000000000000003</c:v>
                </c:pt>
                <c:pt idx="1341">
                  <c:v>1.6600000000000006</c:v>
                </c:pt>
                <c:pt idx="1342">
                  <c:v>1.3000000000000003</c:v>
                </c:pt>
                <c:pt idx="1343">
                  <c:v>1.1800000000000002</c:v>
                </c:pt>
                <c:pt idx="1344">
                  <c:v>0.76000000000000012</c:v>
                </c:pt>
                <c:pt idx="1345">
                  <c:v>0.60000000000000031</c:v>
                </c:pt>
                <c:pt idx="1346">
                  <c:v>0.18000000000000044</c:v>
                </c:pt>
                <c:pt idx="1347">
                  <c:v>0.30000000000000038</c:v>
                </c:pt>
                <c:pt idx="1348">
                  <c:v>0.22000000000000064</c:v>
                </c:pt>
                <c:pt idx="1349">
                  <c:v>0.54000000000000059</c:v>
                </c:pt>
                <c:pt idx="1350">
                  <c:v>0.14000000000000057</c:v>
                </c:pt>
                <c:pt idx="1351">
                  <c:v>0.50000000000000033</c:v>
                </c:pt>
                <c:pt idx="1352">
                  <c:v>0.66000000000000048</c:v>
                </c:pt>
                <c:pt idx="1353">
                  <c:v>0.56000000000000016</c:v>
                </c:pt>
                <c:pt idx="1354">
                  <c:v>0.46000000000000013</c:v>
                </c:pt>
                <c:pt idx="1355">
                  <c:v>0.4</c:v>
                </c:pt>
                <c:pt idx="1356">
                  <c:v>0.36000000000000015</c:v>
                </c:pt>
                <c:pt idx="1357">
                  <c:v>0.38000000000000006</c:v>
                </c:pt>
                <c:pt idx="1358">
                  <c:v>0.80000000000000038</c:v>
                </c:pt>
                <c:pt idx="1359">
                  <c:v>0.94000000000000017</c:v>
                </c:pt>
                <c:pt idx="1360">
                  <c:v>1.0400000000000003</c:v>
                </c:pt>
                <c:pt idx="1361">
                  <c:v>1.5800000000000005</c:v>
                </c:pt>
                <c:pt idx="1362">
                  <c:v>1.6800000000000008</c:v>
                </c:pt>
                <c:pt idx="1363">
                  <c:v>1.1000000000000008</c:v>
                </c:pt>
                <c:pt idx="1364">
                  <c:v>1.3000000000000007</c:v>
                </c:pt>
                <c:pt idx="1365">
                  <c:v>1.5600000000000009</c:v>
                </c:pt>
                <c:pt idx="1366">
                  <c:v>1.06</c:v>
                </c:pt>
                <c:pt idx="1367">
                  <c:v>0.89999999999999969</c:v>
                </c:pt>
                <c:pt idx="1368">
                  <c:v>1.1199999999999997</c:v>
                </c:pt>
                <c:pt idx="1369">
                  <c:v>0.83999999999999986</c:v>
                </c:pt>
                <c:pt idx="1370">
                  <c:v>0.51999999999999957</c:v>
                </c:pt>
                <c:pt idx="1371">
                  <c:v>0.32000000000000028</c:v>
                </c:pt>
                <c:pt idx="1372">
                  <c:v>0.52000000000000024</c:v>
                </c:pt>
                <c:pt idx="1373">
                  <c:v>0.46000000000000013</c:v>
                </c:pt>
                <c:pt idx="1374">
                  <c:v>1.0000000000000004</c:v>
                </c:pt>
                <c:pt idx="1375">
                  <c:v>1.4400000000000006</c:v>
                </c:pt>
                <c:pt idx="1376">
                  <c:v>1.8400000000000005</c:v>
                </c:pt>
                <c:pt idx="1377">
                  <c:v>1.7200000000000011</c:v>
                </c:pt>
                <c:pt idx="1378">
                  <c:v>1.6600000000000013</c:v>
                </c:pt>
                <c:pt idx="1379">
                  <c:v>1.2800000000000011</c:v>
                </c:pt>
                <c:pt idx="1380">
                  <c:v>1.1200000000000014</c:v>
                </c:pt>
                <c:pt idx="1381">
                  <c:v>1.140000000000001</c:v>
                </c:pt>
                <c:pt idx="1382">
                  <c:v>1.3600000000000005</c:v>
                </c:pt>
                <c:pt idx="1383">
                  <c:v>1.6800000000000002</c:v>
                </c:pt>
                <c:pt idx="1384">
                  <c:v>1.5799999999999996</c:v>
                </c:pt>
                <c:pt idx="1385">
                  <c:v>1.5599999999999994</c:v>
                </c:pt>
                <c:pt idx="1386">
                  <c:v>1.3199999999999996</c:v>
                </c:pt>
                <c:pt idx="1387">
                  <c:v>1.0799999999999994</c:v>
                </c:pt>
                <c:pt idx="1388">
                  <c:v>0.9399999999999995</c:v>
                </c:pt>
                <c:pt idx="1389">
                  <c:v>0.89999999999999925</c:v>
                </c:pt>
                <c:pt idx="1390">
                  <c:v>0.77999999999999936</c:v>
                </c:pt>
                <c:pt idx="1391">
                  <c:v>0.8599999999999991</c:v>
                </c:pt>
                <c:pt idx="1392">
                  <c:v>0.7999999999999996</c:v>
                </c:pt>
                <c:pt idx="1393">
                  <c:v>0.82000000000000028</c:v>
                </c:pt>
                <c:pt idx="1394">
                  <c:v>0.90000000000000036</c:v>
                </c:pt>
                <c:pt idx="1395">
                  <c:v>1.1000000000000003</c:v>
                </c:pt>
                <c:pt idx="1396">
                  <c:v>1.2800000000000005</c:v>
                </c:pt>
                <c:pt idx="1397">
                  <c:v>1.3199999999999998</c:v>
                </c:pt>
                <c:pt idx="1398">
                  <c:v>1.2599999999999998</c:v>
                </c:pt>
                <c:pt idx="1399">
                  <c:v>1.4199999999999995</c:v>
                </c:pt>
                <c:pt idx="1400">
                  <c:v>1.4199999999999993</c:v>
                </c:pt>
                <c:pt idx="1401">
                  <c:v>1.2999999999999996</c:v>
                </c:pt>
                <c:pt idx="1402">
                  <c:v>1.2400000000000002</c:v>
                </c:pt>
                <c:pt idx="1403">
                  <c:v>1.06</c:v>
                </c:pt>
                <c:pt idx="1404">
                  <c:v>0.7600000000000009</c:v>
                </c:pt>
                <c:pt idx="1405">
                  <c:v>0.62000000000000099</c:v>
                </c:pt>
                <c:pt idx="1406">
                  <c:v>0.66000000000000048</c:v>
                </c:pt>
                <c:pt idx="1407">
                  <c:v>0.60000000000000031</c:v>
                </c:pt>
                <c:pt idx="1408">
                  <c:v>0.68</c:v>
                </c:pt>
                <c:pt idx="1409">
                  <c:v>0.9399999999999995</c:v>
                </c:pt>
                <c:pt idx="1410">
                  <c:v>0.85999999999999943</c:v>
                </c:pt>
                <c:pt idx="1411">
                  <c:v>1</c:v>
                </c:pt>
                <c:pt idx="1412">
                  <c:v>1.2399999999999998</c:v>
                </c:pt>
                <c:pt idx="1413">
                  <c:v>1.3800000000000001</c:v>
                </c:pt>
                <c:pt idx="1414">
                  <c:v>1.4600000000000004</c:v>
                </c:pt>
                <c:pt idx="1415">
                  <c:v>1.56</c:v>
                </c:pt>
                <c:pt idx="1416">
                  <c:v>1.28</c:v>
                </c:pt>
                <c:pt idx="1417">
                  <c:v>1.3800000000000001</c:v>
                </c:pt>
                <c:pt idx="1418">
                  <c:v>1.3800000000000001</c:v>
                </c:pt>
                <c:pt idx="1419">
                  <c:v>1.3800000000000001</c:v>
                </c:pt>
                <c:pt idx="1420">
                  <c:v>1.4000000000000008</c:v>
                </c:pt>
                <c:pt idx="1421">
                  <c:v>1.3200000000000007</c:v>
                </c:pt>
                <c:pt idx="1422">
                  <c:v>1.3600000000000005</c:v>
                </c:pt>
                <c:pt idx="1423">
                  <c:v>1.0400000000000009</c:v>
                </c:pt>
                <c:pt idx="1424">
                  <c:v>0.40000000000000069</c:v>
                </c:pt>
                <c:pt idx="1425">
                  <c:v>0.40000000000000036</c:v>
                </c:pt>
                <c:pt idx="1426">
                  <c:v>0.54000000000000026</c:v>
                </c:pt>
                <c:pt idx="1427">
                  <c:v>0.80000000000000038</c:v>
                </c:pt>
                <c:pt idx="1428">
                  <c:v>1.0199999999999991</c:v>
                </c:pt>
                <c:pt idx="1429">
                  <c:v>1.2799999999999998</c:v>
                </c:pt>
                <c:pt idx="1430">
                  <c:v>1.6199999999999997</c:v>
                </c:pt>
                <c:pt idx="1431">
                  <c:v>1.3599999999999994</c:v>
                </c:pt>
                <c:pt idx="1432">
                  <c:v>0.75999999999999945</c:v>
                </c:pt>
                <c:pt idx="1433">
                  <c:v>0.95999999999999974</c:v>
                </c:pt>
                <c:pt idx="1434">
                  <c:v>0.95999999999999974</c:v>
                </c:pt>
                <c:pt idx="1435">
                  <c:v>0.82</c:v>
                </c:pt>
                <c:pt idx="1436">
                  <c:v>1.1599999999999997</c:v>
                </c:pt>
                <c:pt idx="1437">
                  <c:v>1.3599999999999999</c:v>
                </c:pt>
                <c:pt idx="1438">
                  <c:v>1.44</c:v>
                </c:pt>
                <c:pt idx="1439">
                  <c:v>1.5999999999999992</c:v>
                </c:pt>
                <c:pt idx="1440">
                  <c:v>1.2999999999999994</c:v>
                </c:pt>
                <c:pt idx="1441">
                  <c:v>1.3199999999999996</c:v>
                </c:pt>
                <c:pt idx="1442">
                  <c:v>1.4799999999999993</c:v>
                </c:pt>
                <c:pt idx="1443">
                  <c:v>1.1399999999999995</c:v>
                </c:pt>
                <c:pt idx="1444">
                  <c:v>1.2199999999999995</c:v>
                </c:pt>
                <c:pt idx="1445">
                  <c:v>1.1999999999999997</c:v>
                </c:pt>
                <c:pt idx="1446">
                  <c:v>0.75999999999999979</c:v>
                </c:pt>
                <c:pt idx="1447">
                  <c:v>0.5800000000000004</c:v>
                </c:pt>
                <c:pt idx="1448">
                  <c:v>1.0000000000000007</c:v>
                </c:pt>
                <c:pt idx="1449">
                  <c:v>1.1400000000000006</c:v>
                </c:pt>
                <c:pt idx="1450">
                  <c:v>1.4600000000000004</c:v>
                </c:pt>
                <c:pt idx="1451">
                  <c:v>1.8200000000000003</c:v>
                </c:pt>
                <c:pt idx="1452">
                  <c:v>1.5399999999999998</c:v>
                </c:pt>
                <c:pt idx="1453">
                  <c:v>1.3999999999999992</c:v>
                </c:pt>
                <c:pt idx="1454">
                  <c:v>0.99999999999999967</c:v>
                </c:pt>
                <c:pt idx="1455">
                  <c:v>0.97999999999999932</c:v>
                </c:pt>
                <c:pt idx="1456">
                  <c:v>0.97999999999999898</c:v>
                </c:pt>
                <c:pt idx="1457">
                  <c:v>1.3399999999999992</c:v>
                </c:pt>
                <c:pt idx="1458">
                  <c:v>1.0999999999999996</c:v>
                </c:pt>
                <c:pt idx="1459">
                  <c:v>1.4399999999999995</c:v>
                </c:pt>
                <c:pt idx="1460">
                  <c:v>1.2599999999999998</c:v>
                </c:pt>
                <c:pt idx="1461">
                  <c:v>1.2000000000000004</c:v>
                </c:pt>
                <c:pt idx="1462">
                  <c:v>1.2600000000000005</c:v>
                </c:pt>
                <c:pt idx="1463">
                  <c:v>1.3000000000000003</c:v>
                </c:pt>
                <c:pt idx="1464">
                  <c:v>1.2200000000000002</c:v>
                </c:pt>
                <c:pt idx="1465">
                  <c:v>1.4</c:v>
                </c:pt>
                <c:pt idx="1466">
                  <c:v>1.5799999999999996</c:v>
                </c:pt>
                <c:pt idx="1467">
                  <c:v>1.5399999999999996</c:v>
                </c:pt>
                <c:pt idx="1468">
                  <c:v>2.0999999999999996</c:v>
                </c:pt>
                <c:pt idx="1469">
                  <c:v>1.8799999999999997</c:v>
                </c:pt>
                <c:pt idx="1470">
                  <c:v>1.7800000000000005</c:v>
                </c:pt>
                <c:pt idx="1471">
                  <c:v>1.2600000000000005</c:v>
                </c:pt>
                <c:pt idx="1472">
                  <c:v>1.2600000000000005</c:v>
                </c:pt>
                <c:pt idx="1473">
                  <c:v>0.72000000000000031</c:v>
                </c:pt>
                <c:pt idx="1474">
                  <c:v>1.2800000000000005</c:v>
                </c:pt>
                <c:pt idx="1475">
                  <c:v>1.1400000000000001</c:v>
                </c:pt>
                <c:pt idx="1476">
                  <c:v>1.56</c:v>
                </c:pt>
                <c:pt idx="1477">
                  <c:v>1.7400000000000002</c:v>
                </c:pt>
                <c:pt idx="1478">
                  <c:v>1.9600000000000002</c:v>
                </c:pt>
                <c:pt idx="1479">
                  <c:v>1.3</c:v>
                </c:pt>
                <c:pt idx="1480">
                  <c:v>1.22</c:v>
                </c:pt>
                <c:pt idx="1481">
                  <c:v>0.88000000000000012</c:v>
                </c:pt>
                <c:pt idx="1482">
                  <c:v>0.68</c:v>
                </c:pt>
                <c:pt idx="1483">
                  <c:v>8.0000000000000071E-2</c:v>
                </c:pt>
                <c:pt idx="1484">
                  <c:v>0.2</c:v>
                </c:pt>
                <c:pt idx="1485">
                  <c:v>0.46000000000000013</c:v>
                </c:pt>
                <c:pt idx="1486">
                  <c:v>0.9</c:v>
                </c:pt>
                <c:pt idx="1487">
                  <c:v>0.61999999999999988</c:v>
                </c:pt>
                <c:pt idx="1488">
                  <c:v>0.98000000000000009</c:v>
                </c:pt>
                <c:pt idx="1489">
                  <c:v>1.3200000000000003</c:v>
                </c:pt>
                <c:pt idx="1490">
                  <c:v>1.28</c:v>
                </c:pt>
                <c:pt idx="1491">
                  <c:v>0.8</c:v>
                </c:pt>
                <c:pt idx="1492">
                  <c:v>0.75999999999999979</c:v>
                </c:pt>
                <c:pt idx="1493">
                  <c:v>0.87999999999999967</c:v>
                </c:pt>
                <c:pt idx="1494">
                  <c:v>0.77999999999999969</c:v>
                </c:pt>
                <c:pt idx="1495">
                  <c:v>0.87999999999999967</c:v>
                </c:pt>
                <c:pt idx="1496">
                  <c:v>0.96000000000000019</c:v>
                </c:pt>
                <c:pt idx="1497">
                  <c:v>1.1200000000000003</c:v>
                </c:pt>
                <c:pt idx="1498">
                  <c:v>1.0200000000000002</c:v>
                </c:pt>
                <c:pt idx="1499">
                  <c:v>1.0200000000000002</c:v>
                </c:pt>
                <c:pt idx="1500">
                  <c:v>0.46000000000000052</c:v>
                </c:pt>
                <c:pt idx="1501">
                  <c:v>0.74000000000000021</c:v>
                </c:pt>
                <c:pt idx="1502">
                  <c:v>0.78</c:v>
                </c:pt>
                <c:pt idx="1503">
                  <c:v>0.82</c:v>
                </c:pt>
                <c:pt idx="1504">
                  <c:v>0.7999999999999996</c:v>
                </c:pt>
                <c:pt idx="1505">
                  <c:v>1.1599999999999995</c:v>
                </c:pt>
                <c:pt idx="1506">
                  <c:v>1.2199999999999993</c:v>
                </c:pt>
                <c:pt idx="1507">
                  <c:v>1.1799999999999993</c:v>
                </c:pt>
                <c:pt idx="1508">
                  <c:v>1.0999999999999992</c:v>
                </c:pt>
                <c:pt idx="1509">
                  <c:v>0.97999999999999932</c:v>
                </c:pt>
                <c:pt idx="1510">
                  <c:v>0.79999999999999927</c:v>
                </c:pt>
                <c:pt idx="1511">
                  <c:v>0.65999999999999981</c:v>
                </c:pt>
                <c:pt idx="1512">
                  <c:v>1.0399999999999998</c:v>
                </c:pt>
                <c:pt idx="1513">
                  <c:v>0.94000000000000017</c:v>
                </c:pt>
                <c:pt idx="1514">
                  <c:v>1.0200000000000002</c:v>
                </c:pt>
                <c:pt idx="1515">
                  <c:v>1.0600000000000005</c:v>
                </c:pt>
                <c:pt idx="1516">
                  <c:v>0.94000000000000017</c:v>
                </c:pt>
                <c:pt idx="1517">
                  <c:v>0.76000000000000012</c:v>
                </c:pt>
                <c:pt idx="1518">
                  <c:v>0.4599999999999998</c:v>
                </c:pt>
                <c:pt idx="1519">
                  <c:v>0.65999999999999981</c:v>
                </c:pt>
                <c:pt idx="1520">
                  <c:v>0.9199999999999996</c:v>
                </c:pt>
                <c:pt idx="1521">
                  <c:v>1.1799999999999997</c:v>
                </c:pt>
                <c:pt idx="1522">
                  <c:v>0.81999999999999962</c:v>
                </c:pt>
                <c:pt idx="1523">
                  <c:v>1.1599999999999997</c:v>
                </c:pt>
                <c:pt idx="1524">
                  <c:v>0.67999999999999972</c:v>
                </c:pt>
                <c:pt idx="1525">
                  <c:v>0.53999999999999981</c:v>
                </c:pt>
                <c:pt idx="1526">
                  <c:v>0.61999999999999955</c:v>
                </c:pt>
                <c:pt idx="1527">
                  <c:v>0.61999999999999988</c:v>
                </c:pt>
                <c:pt idx="1528">
                  <c:v>0.57999999999999974</c:v>
                </c:pt>
                <c:pt idx="1529">
                  <c:v>0.65999999999999981</c:v>
                </c:pt>
                <c:pt idx="1530">
                  <c:v>0.65999999999999981</c:v>
                </c:pt>
                <c:pt idx="1531">
                  <c:v>0.58000000000000007</c:v>
                </c:pt>
                <c:pt idx="1532">
                  <c:v>0.75999999999999979</c:v>
                </c:pt>
                <c:pt idx="1533">
                  <c:v>0.97999999999999976</c:v>
                </c:pt>
                <c:pt idx="1534">
                  <c:v>1.0999999999999996</c:v>
                </c:pt>
                <c:pt idx="1535">
                  <c:v>0.73999999999999955</c:v>
                </c:pt>
                <c:pt idx="1536">
                  <c:v>0.5799999999999994</c:v>
                </c:pt>
                <c:pt idx="1537">
                  <c:v>0.53999999999999915</c:v>
                </c:pt>
                <c:pt idx="1538">
                  <c:v>0.77999999999999969</c:v>
                </c:pt>
                <c:pt idx="1539">
                  <c:v>0.98000000000000009</c:v>
                </c:pt>
                <c:pt idx="1540">
                  <c:v>1.36</c:v>
                </c:pt>
                <c:pt idx="1541">
                  <c:v>1.36</c:v>
                </c:pt>
                <c:pt idx="1542">
                  <c:v>1.3400000000000005</c:v>
                </c:pt>
                <c:pt idx="1543">
                  <c:v>0.98000000000000009</c:v>
                </c:pt>
                <c:pt idx="1544">
                  <c:v>0.68</c:v>
                </c:pt>
                <c:pt idx="1545">
                  <c:v>0.66000000000000014</c:v>
                </c:pt>
                <c:pt idx="1546">
                  <c:v>1.06</c:v>
                </c:pt>
                <c:pt idx="1547">
                  <c:v>1.02</c:v>
                </c:pt>
                <c:pt idx="1548">
                  <c:v>0.98000000000000009</c:v>
                </c:pt>
                <c:pt idx="1549">
                  <c:v>1.1599999999999997</c:v>
                </c:pt>
                <c:pt idx="1550">
                  <c:v>1.1599999999999997</c:v>
                </c:pt>
                <c:pt idx="1551">
                  <c:v>0.59999999999999964</c:v>
                </c:pt>
                <c:pt idx="1552">
                  <c:v>0.77999999999999969</c:v>
                </c:pt>
                <c:pt idx="1553">
                  <c:v>0.7999999999999996</c:v>
                </c:pt>
                <c:pt idx="1554">
                  <c:v>0.9399999999999995</c:v>
                </c:pt>
                <c:pt idx="1555">
                  <c:v>0.85999999999999943</c:v>
                </c:pt>
                <c:pt idx="1556">
                  <c:v>1.1599999999999997</c:v>
                </c:pt>
                <c:pt idx="1557">
                  <c:v>0.9199999999999996</c:v>
                </c:pt>
                <c:pt idx="1558">
                  <c:v>0.59999999999999964</c:v>
                </c:pt>
                <c:pt idx="1559">
                  <c:v>0.4799999999999997</c:v>
                </c:pt>
                <c:pt idx="1560">
                  <c:v>0.4</c:v>
                </c:pt>
                <c:pt idx="1561">
                  <c:v>0.36000000000000015</c:v>
                </c:pt>
                <c:pt idx="1562">
                  <c:v>1.0000000000000004</c:v>
                </c:pt>
                <c:pt idx="1563">
                  <c:v>1.4800000000000004</c:v>
                </c:pt>
                <c:pt idx="1564">
                  <c:v>1.0200000000000002</c:v>
                </c:pt>
                <c:pt idx="1565">
                  <c:v>1.2399999999999998</c:v>
                </c:pt>
                <c:pt idx="1566">
                  <c:v>1.6199999999999997</c:v>
                </c:pt>
                <c:pt idx="1567">
                  <c:v>1.1999999999999997</c:v>
                </c:pt>
                <c:pt idx="1568">
                  <c:v>1.3399999999999994</c:v>
                </c:pt>
                <c:pt idx="1569">
                  <c:v>1.4999999999999996</c:v>
                </c:pt>
                <c:pt idx="1570">
                  <c:v>1.0599999999999998</c:v>
                </c:pt>
                <c:pt idx="1571">
                  <c:v>0.41999999999999993</c:v>
                </c:pt>
                <c:pt idx="1572">
                  <c:v>0.15999999999999978</c:v>
                </c:pt>
                <c:pt idx="1573">
                  <c:v>0.11999999999999993</c:v>
                </c:pt>
                <c:pt idx="1574">
                  <c:v>0.14000000000000021</c:v>
                </c:pt>
                <c:pt idx="1575">
                  <c:v>0.3</c:v>
                </c:pt>
                <c:pt idx="1576">
                  <c:v>0.53999999999999981</c:v>
                </c:pt>
                <c:pt idx="1577">
                  <c:v>0.65999999999999981</c:v>
                </c:pt>
                <c:pt idx="1578">
                  <c:v>0.29999999999999966</c:v>
                </c:pt>
                <c:pt idx="1579">
                  <c:v>0.47999999999999937</c:v>
                </c:pt>
                <c:pt idx="1580">
                  <c:v>0.73999999999999988</c:v>
                </c:pt>
                <c:pt idx="1581">
                  <c:v>0.8</c:v>
                </c:pt>
                <c:pt idx="1582">
                  <c:v>0.94000000000000017</c:v>
                </c:pt>
                <c:pt idx="1583">
                  <c:v>1.1400000000000006</c:v>
                </c:pt>
                <c:pt idx="1584">
                  <c:v>1.1800000000000008</c:v>
                </c:pt>
                <c:pt idx="1585">
                  <c:v>1.4400000000000006</c:v>
                </c:pt>
                <c:pt idx="1586">
                  <c:v>1.2400000000000002</c:v>
                </c:pt>
                <c:pt idx="1587">
                  <c:v>1.3399999999999999</c:v>
                </c:pt>
                <c:pt idx="1588">
                  <c:v>1.2799999999999998</c:v>
                </c:pt>
                <c:pt idx="1589">
                  <c:v>1.2399999999999995</c:v>
                </c:pt>
                <c:pt idx="1590">
                  <c:v>0.7999999999999996</c:v>
                </c:pt>
                <c:pt idx="1591">
                  <c:v>1.0400000000000003</c:v>
                </c:pt>
                <c:pt idx="1592">
                  <c:v>1.06</c:v>
                </c:pt>
                <c:pt idx="1593">
                  <c:v>1.2</c:v>
                </c:pt>
                <c:pt idx="1594">
                  <c:v>0.9</c:v>
                </c:pt>
                <c:pt idx="1595">
                  <c:v>1.3999999999999997</c:v>
                </c:pt>
                <c:pt idx="1596">
                  <c:v>1.2999999999999994</c:v>
                </c:pt>
                <c:pt idx="1597">
                  <c:v>1.02</c:v>
                </c:pt>
                <c:pt idx="1598">
                  <c:v>1.1199999999999999</c:v>
                </c:pt>
                <c:pt idx="1599">
                  <c:v>1.22</c:v>
                </c:pt>
                <c:pt idx="1600">
                  <c:v>1.0000000000000004</c:v>
                </c:pt>
                <c:pt idx="1601">
                  <c:v>0.74000000000000088</c:v>
                </c:pt>
                <c:pt idx="1602">
                  <c:v>0.7600000000000009</c:v>
                </c:pt>
                <c:pt idx="1603">
                  <c:v>0.82000000000000062</c:v>
                </c:pt>
                <c:pt idx="1604">
                  <c:v>1.5200000000000009</c:v>
                </c:pt>
                <c:pt idx="1605">
                  <c:v>1.2600000000000009</c:v>
                </c:pt>
                <c:pt idx="1606">
                  <c:v>1.1400000000000006</c:v>
                </c:pt>
                <c:pt idx="1607">
                  <c:v>1.1000000000000003</c:v>
                </c:pt>
                <c:pt idx="1608">
                  <c:v>0.58000000000000007</c:v>
                </c:pt>
                <c:pt idx="1609">
                  <c:v>0.13999999999999951</c:v>
                </c:pt>
                <c:pt idx="1610">
                  <c:v>0.53999999999999915</c:v>
                </c:pt>
                <c:pt idx="1611">
                  <c:v>0.99999999999999933</c:v>
                </c:pt>
                <c:pt idx="1612">
                  <c:v>0.99999999999999933</c:v>
                </c:pt>
                <c:pt idx="1613">
                  <c:v>1.2799999999999998</c:v>
                </c:pt>
                <c:pt idx="1614">
                  <c:v>1.2600000000000002</c:v>
                </c:pt>
                <c:pt idx="1615">
                  <c:v>0.8</c:v>
                </c:pt>
                <c:pt idx="1616">
                  <c:v>0.81999999999999962</c:v>
                </c:pt>
                <c:pt idx="1617">
                  <c:v>0.99999999999999933</c:v>
                </c:pt>
                <c:pt idx="1618">
                  <c:v>1.2799999999999998</c:v>
                </c:pt>
                <c:pt idx="1619">
                  <c:v>0.85999999999999943</c:v>
                </c:pt>
                <c:pt idx="1620">
                  <c:v>1.0399999999999998</c:v>
                </c:pt>
                <c:pt idx="1621">
                  <c:v>0.67999999999999972</c:v>
                </c:pt>
                <c:pt idx="1622">
                  <c:v>0.26000000000000012</c:v>
                </c:pt>
                <c:pt idx="1623">
                  <c:v>-0.37999999999999973</c:v>
                </c:pt>
                <c:pt idx="1624">
                  <c:v>-0.19999999999999929</c:v>
                </c:pt>
                <c:pt idx="1625">
                  <c:v>-0.19999999999999929</c:v>
                </c:pt>
                <c:pt idx="1626">
                  <c:v>0.24000000000000057</c:v>
                </c:pt>
                <c:pt idx="1627">
                  <c:v>0.64000000000000057</c:v>
                </c:pt>
                <c:pt idx="1628">
                  <c:v>1.0400000000000005</c:v>
                </c:pt>
                <c:pt idx="1629">
                  <c:v>1.6</c:v>
                </c:pt>
                <c:pt idx="1630">
                  <c:v>1.7</c:v>
                </c:pt>
                <c:pt idx="1631">
                  <c:v>1.2799999999999998</c:v>
                </c:pt>
                <c:pt idx="1632">
                  <c:v>1.2600000000000002</c:v>
                </c:pt>
                <c:pt idx="1633">
                  <c:v>1.1399999999999999</c:v>
                </c:pt>
                <c:pt idx="1634">
                  <c:v>1.1000000000000001</c:v>
                </c:pt>
                <c:pt idx="1635">
                  <c:v>0.77999999999999969</c:v>
                </c:pt>
                <c:pt idx="1636">
                  <c:v>1.2800000000000005</c:v>
                </c:pt>
                <c:pt idx="1637">
                  <c:v>0.98000000000000043</c:v>
                </c:pt>
                <c:pt idx="1638">
                  <c:v>1.2</c:v>
                </c:pt>
                <c:pt idx="1639">
                  <c:v>0.71999999999999953</c:v>
                </c:pt>
                <c:pt idx="1640">
                  <c:v>0.76000000000000012</c:v>
                </c:pt>
                <c:pt idx="1641">
                  <c:v>0.66000000000000014</c:v>
                </c:pt>
                <c:pt idx="1642">
                  <c:v>1.0799999999999996</c:v>
                </c:pt>
                <c:pt idx="1643">
                  <c:v>0.75999999999999945</c:v>
                </c:pt>
                <c:pt idx="1644">
                  <c:v>1.1200000000000003</c:v>
                </c:pt>
                <c:pt idx="1645">
                  <c:v>1.2400000000000007</c:v>
                </c:pt>
                <c:pt idx="1646">
                  <c:v>1.1000000000000008</c:v>
                </c:pt>
                <c:pt idx="1647">
                  <c:v>1.1000000000000008</c:v>
                </c:pt>
                <c:pt idx="1648">
                  <c:v>0.98000000000000109</c:v>
                </c:pt>
                <c:pt idx="1649">
                  <c:v>0.38000000000000045</c:v>
                </c:pt>
                <c:pt idx="1650">
                  <c:v>0.3</c:v>
                </c:pt>
                <c:pt idx="1651">
                  <c:v>0.51999999999999957</c:v>
                </c:pt>
                <c:pt idx="1652">
                  <c:v>0.51999999999999957</c:v>
                </c:pt>
                <c:pt idx="1653">
                  <c:v>0.4799999999999997</c:v>
                </c:pt>
                <c:pt idx="1654">
                  <c:v>1.2399999999999998</c:v>
                </c:pt>
                <c:pt idx="1655">
                  <c:v>1.4200000000000004</c:v>
                </c:pt>
                <c:pt idx="1656">
                  <c:v>0.98000000000000043</c:v>
                </c:pt>
                <c:pt idx="1657">
                  <c:v>1.1200000000000003</c:v>
                </c:pt>
                <c:pt idx="1658">
                  <c:v>1.56</c:v>
                </c:pt>
                <c:pt idx="1659">
                  <c:v>0.96000000000000019</c:v>
                </c:pt>
                <c:pt idx="1660">
                  <c:v>0.8600000000000001</c:v>
                </c:pt>
                <c:pt idx="1661">
                  <c:v>0.8600000000000001</c:v>
                </c:pt>
                <c:pt idx="1662">
                  <c:v>0.87999999999999967</c:v>
                </c:pt>
                <c:pt idx="1663">
                  <c:v>0.32000000000000028</c:v>
                </c:pt>
                <c:pt idx="1664">
                  <c:v>0.24000000000000057</c:v>
                </c:pt>
                <c:pt idx="1665">
                  <c:v>0.27999999999999969</c:v>
                </c:pt>
                <c:pt idx="1666">
                  <c:v>0.49999999999999928</c:v>
                </c:pt>
                <c:pt idx="1667">
                  <c:v>-8.0000000000000432E-2</c:v>
                </c:pt>
                <c:pt idx="1668">
                  <c:v>0.25999999999999945</c:v>
                </c:pt>
                <c:pt idx="1669">
                  <c:v>0.49999999999999928</c:v>
                </c:pt>
                <c:pt idx="1670">
                  <c:v>0.61999999999999955</c:v>
                </c:pt>
                <c:pt idx="1671">
                  <c:v>0.53999999999999981</c:v>
                </c:pt>
                <c:pt idx="1672">
                  <c:v>0.46000000000000013</c:v>
                </c:pt>
                <c:pt idx="1673">
                  <c:v>-4.000000000000057E-2</c:v>
                </c:pt>
                <c:pt idx="1674">
                  <c:v>-0.30000000000000071</c:v>
                </c:pt>
                <c:pt idx="1675">
                  <c:v>-0.5800000000000004</c:v>
                </c:pt>
                <c:pt idx="1676">
                  <c:v>-0.76000000000000012</c:v>
                </c:pt>
                <c:pt idx="1677">
                  <c:v>-0.52000000000000024</c:v>
                </c:pt>
                <c:pt idx="1678">
                  <c:v>-0.38000000000000045</c:v>
                </c:pt>
                <c:pt idx="1679">
                  <c:v>-0.23999999999999985</c:v>
                </c:pt>
                <c:pt idx="1680">
                  <c:v>-1.9999999999999574E-2</c:v>
                </c:pt>
                <c:pt idx="1681">
                  <c:v>0.12000000000000029</c:v>
                </c:pt>
                <c:pt idx="1682">
                  <c:v>-0.25999999999999945</c:v>
                </c:pt>
                <c:pt idx="1683">
                  <c:v>6.0000000000000851E-2</c:v>
                </c:pt>
                <c:pt idx="1684">
                  <c:v>0.12000000000000029</c:v>
                </c:pt>
                <c:pt idx="1685">
                  <c:v>7.999999999999971E-2</c:v>
                </c:pt>
                <c:pt idx="1686">
                  <c:v>1.9999999999998862E-2</c:v>
                </c:pt>
                <c:pt idx="1687">
                  <c:v>0.47999999999999832</c:v>
                </c:pt>
                <c:pt idx="1688">
                  <c:v>0.19999999999999857</c:v>
                </c:pt>
                <c:pt idx="1689">
                  <c:v>-6.0000000000000851E-2</c:v>
                </c:pt>
                <c:pt idx="1690">
                  <c:v>-0.22000000000000028</c:v>
                </c:pt>
                <c:pt idx="1691">
                  <c:v>-0.65999999999999948</c:v>
                </c:pt>
                <c:pt idx="1692">
                  <c:v>-0.37999999999999973</c:v>
                </c:pt>
                <c:pt idx="1693">
                  <c:v>2.0000000000000285E-2</c:v>
                </c:pt>
                <c:pt idx="1694">
                  <c:v>0.25999999999999945</c:v>
                </c:pt>
                <c:pt idx="1695">
                  <c:v>-2.0000000000001704E-2</c:v>
                </c:pt>
                <c:pt idx="1696">
                  <c:v>0.61999999999999744</c:v>
                </c:pt>
                <c:pt idx="1697">
                  <c:v>0.45999999999999802</c:v>
                </c:pt>
                <c:pt idx="1698">
                  <c:v>0.5399999999999977</c:v>
                </c:pt>
                <c:pt idx="1699">
                  <c:v>0.45999999999999802</c:v>
                </c:pt>
                <c:pt idx="1700">
                  <c:v>0.91999999999999882</c:v>
                </c:pt>
                <c:pt idx="1701">
                  <c:v>0.77999999999999969</c:v>
                </c:pt>
                <c:pt idx="1702">
                  <c:v>0.63999999999999913</c:v>
                </c:pt>
                <c:pt idx="1703">
                  <c:v>0.49999999999999856</c:v>
                </c:pt>
                <c:pt idx="1704">
                  <c:v>1.0199999999999989</c:v>
                </c:pt>
                <c:pt idx="1705">
                  <c:v>1.1599999999999979</c:v>
                </c:pt>
                <c:pt idx="1706">
                  <c:v>1.3999999999999986</c:v>
                </c:pt>
                <c:pt idx="1707">
                  <c:v>1.3399999999999992</c:v>
                </c:pt>
                <c:pt idx="1708">
                  <c:v>1.1000000000000001</c:v>
                </c:pt>
                <c:pt idx="1709">
                  <c:v>0.72000000000000031</c:v>
                </c:pt>
                <c:pt idx="1710">
                  <c:v>0.77999999999999969</c:v>
                </c:pt>
                <c:pt idx="1711">
                  <c:v>0.63999999999999913</c:v>
                </c:pt>
                <c:pt idx="1712">
                  <c:v>1.1399999999999992</c:v>
                </c:pt>
                <c:pt idx="1713">
                  <c:v>1.1799999999999984</c:v>
                </c:pt>
                <c:pt idx="1714">
                  <c:v>1.2999999999999972</c:v>
                </c:pt>
                <c:pt idx="1715">
                  <c:v>1.1799999999999984</c:v>
                </c:pt>
                <c:pt idx="1716">
                  <c:v>1.0599999999999981</c:v>
                </c:pt>
                <c:pt idx="1717">
                  <c:v>1.1399999999999977</c:v>
                </c:pt>
                <c:pt idx="1718">
                  <c:v>1.7999999999999985</c:v>
                </c:pt>
                <c:pt idx="1719">
                  <c:v>1.9</c:v>
                </c:pt>
                <c:pt idx="1720">
                  <c:v>1.9800000000000011</c:v>
                </c:pt>
                <c:pt idx="1721">
                  <c:v>2.1200000000000019</c:v>
                </c:pt>
                <c:pt idx="1722">
                  <c:v>1.5600000000000009</c:v>
                </c:pt>
                <c:pt idx="1723">
                  <c:v>1.2</c:v>
                </c:pt>
                <c:pt idx="1724">
                  <c:v>1</c:v>
                </c:pt>
                <c:pt idx="1725">
                  <c:v>0.71999999999999886</c:v>
                </c:pt>
                <c:pt idx="1726">
                  <c:v>0.83999999999999775</c:v>
                </c:pt>
                <c:pt idx="1727">
                  <c:v>1.1199999999999988</c:v>
                </c:pt>
                <c:pt idx="1728">
                  <c:v>1.3400000000000005</c:v>
                </c:pt>
                <c:pt idx="1729">
                  <c:v>1.6599999999999995</c:v>
                </c:pt>
                <c:pt idx="1730">
                  <c:v>2.0200000000000005</c:v>
                </c:pt>
                <c:pt idx="1731">
                  <c:v>2.1000000000000014</c:v>
                </c:pt>
                <c:pt idx="1732">
                  <c:v>2.0000000000000013</c:v>
                </c:pt>
                <c:pt idx="1733">
                  <c:v>1.6799999999999997</c:v>
                </c:pt>
                <c:pt idx="1734">
                  <c:v>1.7799999999999998</c:v>
                </c:pt>
                <c:pt idx="1735">
                  <c:v>1.7799999999999983</c:v>
                </c:pt>
                <c:pt idx="1736">
                  <c:v>1.9399999999999977</c:v>
                </c:pt>
                <c:pt idx="1737">
                  <c:v>2.3599999999999981</c:v>
                </c:pt>
                <c:pt idx="1738">
                  <c:v>2.7399999999999993</c:v>
                </c:pt>
                <c:pt idx="1739">
                  <c:v>2.5200000000000005</c:v>
                </c:pt>
                <c:pt idx="1740">
                  <c:v>2.5200000000000018</c:v>
                </c:pt>
                <c:pt idx="1741">
                  <c:v>2.2800000000000025</c:v>
                </c:pt>
                <c:pt idx="1742">
                  <c:v>2.1200000000000019</c:v>
                </c:pt>
                <c:pt idx="1743">
                  <c:v>2.1200000000000019</c:v>
                </c:pt>
                <c:pt idx="1744">
                  <c:v>1.9200000000000017</c:v>
                </c:pt>
                <c:pt idx="1745">
                  <c:v>2.0400000000000005</c:v>
                </c:pt>
                <c:pt idx="1746">
                  <c:v>2.1</c:v>
                </c:pt>
                <c:pt idx="1747">
                  <c:v>2.2600000000000007</c:v>
                </c:pt>
                <c:pt idx="1748">
                  <c:v>2.2000000000000006</c:v>
                </c:pt>
                <c:pt idx="1749">
                  <c:v>2.6199999999999997</c:v>
                </c:pt>
                <c:pt idx="1750">
                  <c:v>2.46</c:v>
                </c:pt>
                <c:pt idx="1751">
                  <c:v>2.4800000000000004</c:v>
                </c:pt>
                <c:pt idx="1752">
                  <c:v>2.06</c:v>
                </c:pt>
                <c:pt idx="1753">
                  <c:v>1.8399999999999999</c:v>
                </c:pt>
                <c:pt idx="1754">
                  <c:v>1.6200000000000003</c:v>
                </c:pt>
                <c:pt idx="1755">
                  <c:v>1.5</c:v>
                </c:pt>
                <c:pt idx="1756">
                  <c:v>1.4600000000000002</c:v>
                </c:pt>
                <c:pt idx="1757">
                  <c:v>1.6400000000000006</c:v>
                </c:pt>
                <c:pt idx="1758">
                  <c:v>1.6000000000000008</c:v>
                </c:pt>
                <c:pt idx="1759">
                  <c:v>1.420000000000001</c:v>
                </c:pt>
                <c:pt idx="1760">
                  <c:v>1.6000000000000014</c:v>
                </c:pt>
                <c:pt idx="1761">
                  <c:v>1.1600000000000008</c:v>
                </c:pt>
                <c:pt idx="1762">
                  <c:v>1.1600000000000001</c:v>
                </c:pt>
                <c:pt idx="1763">
                  <c:v>1.6200000000000003</c:v>
                </c:pt>
                <c:pt idx="1764">
                  <c:v>1.9200000000000004</c:v>
                </c:pt>
                <c:pt idx="1765">
                  <c:v>1.9199999999999995</c:v>
                </c:pt>
                <c:pt idx="1766">
                  <c:v>2.34</c:v>
                </c:pt>
                <c:pt idx="1767">
                  <c:v>2.3400000000000003</c:v>
                </c:pt>
                <c:pt idx="1768">
                  <c:v>1.58</c:v>
                </c:pt>
                <c:pt idx="1769">
                  <c:v>1.36</c:v>
                </c:pt>
                <c:pt idx="1770">
                  <c:v>0.94000000000000061</c:v>
                </c:pt>
                <c:pt idx="1771">
                  <c:v>0.82000000000000028</c:v>
                </c:pt>
                <c:pt idx="1772">
                  <c:v>0.64000000000000024</c:v>
                </c:pt>
                <c:pt idx="1773">
                  <c:v>0.80000000000000038</c:v>
                </c:pt>
                <c:pt idx="1774">
                  <c:v>0.42000000000000026</c:v>
                </c:pt>
                <c:pt idx="1775">
                  <c:v>0.8</c:v>
                </c:pt>
                <c:pt idx="1776">
                  <c:v>0.66000000000000014</c:v>
                </c:pt>
                <c:pt idx="1777">
                  <c:v>0.31999999999999995</c:v>
                </c:pt>
                <c:pt idx="1778">
                  <c:v>0.23999999999999985</c:v>
                </c:pt>
                <c:pt idx="1779">
                  <c:v>0.9199999999999996</c:v>
                </c:pt>
                <c:pt idx="1780">
                  <c:v>0.49999999999999967</c:v>
                </c:pt>
                <c:pt idx="1781">
                  <c:v>0.23999999999999985</c:v>
                </c:pt>
                <c:pt idx="1782">
                  <c:v>0.76000000000000012</c:v>
                </c:pt>
                <c:pt idx="1783">
                  <c:v>1.1199999999999999</c:v>
                </c:pt>
                <c:pt idx="1784">
                  <c:v>0.46000000000000013</c:v>
                </c:pt>
                <c:pt idx="1785">
                  <c:v>1.0800000000000005</c:v>
                </c:pt>
                <c:pt idx="1786">
                  <c:v>1.6600000000000001</c:v>
                </c:pt>
                <c:pt idx="1787">
                  <c:v>1.58</c:v>
                </c:pt>
                <c:pt idx="1788">
                  <c:v>1.2600000000000002</c:v>
                </c:pt>
                <c:pt idx="1789">
                  <c:v>1.42</c:v>
                </c:pt>
                <c:pt idx="1790">
                  <c:v>0.91999999999999993</c:v>
                </c:pt>
                <c:pt idx="1791">
                  <c:v>0.6399999999999999</c:v>
                </c:pt>
                <c:pt idx="1792">
                  <c:v>0.56000000000000016</c:v>
                </c:pt>
                <c:pt idx="1793">
                  <c:v>0.9</c:v>
                </c:pt>
                <c:pt idx="1794">
                  <c:v>1.0200000000000002</c:v>
                </c:pt>
                <c:pt idx="1795">
                  <c:v>1.1800000000000002</c:v>
                </c:pt>
                <c:pt idx="1796">
                  <c:v>1.2400000000000002</c:v>
                </c:pt>
                <c:pt idx="1797">
                  <c:v>1.22</c:v>
                </c:pt>
                <c:pt idx="1798">
                  <c:v>1.3199999999999998</c:v>
                </c:pt>
                <c:pt idx="1799">
                  <c:v>1.3999999999999997</c:v>
                </c:pt>
                <c:pt idx="1800">
                  <c:v>1.2799999999999998</c:v>
                </c:pt>
                <c:pt idx="1801">
                  <c:v>0.95999999999999974</c:v>
                </c:pt>
                <c:pt idx="1802">
                  <c:v>0.73999999999999955</c:v>
                </c:pt>
                <c:pt idx="1803">
                  <c:v>0.53999999999999981</c:v>
                </c:pt>
                <c:pt idx="1804">
                  <c:v>0.61999999999999988</c:v>
                </c:pt>
                <c:pt idx="1805">
                  <c:v>0.67999999999999972</c:v>
                </c:pt>
                <c:pt idx="1806">
                  <c:v>1.0799999999999996</c:v>
                </c:pt>
                <c:pt idx="1807">
                  <c:v>1.3599999999999999</c:v>
                </c:pt>
                <c:pt idx="1808">
                  <c:v>1.5999999999999996</c:v>
                </c:pt>
                <c:pt idx="1809">
                  <c:v>1.4599999999999995</c:v>
                </c:pt>
                <c:pt idx="1810">
                  <c:v>1.3999999999999997</c:v>
                </c:pt>
                <c:pt idx="1811">
                  <c:v>1.1599999999999995</c:v>
                </c:pt>
                <c:pt idx="1812">
                  <c:v>1.2199999999999995</c:v>
                </c:pt>
                <c:pt idx="1813">
                  <c:v>0.87999999999999967</c:v>
                </c:pt>
                <c:pt idx="1814">
                  <c:v>0.72000000000000031</c:v>
                </c:pt>
                <c:pt idx="1815">
                  <c:v>0.46000000000000013</c:v>
                </c:pt>
                <c:pt idx="1816">
                  <c:v>0.7</c:v>
                </c:pt>
                <c:pt idx="1817">
                  <c:v>0.6</c:v>
                </c:pt>
                <c:pt idx="1818">
                  <c:v>0.21999999999999992</c:v>
                </c:pt>
                <c:pt idx="1819">
                  <c:v>0.31999999999999995</c:v>
                </c:pt>
                <c:pt idx="1820">
                  <c:v>0.48000000000000009</c:v>
                </c:pt>
                <c:pt idx="1821">
                  <c:v>0.60000000000000031</c:v>
                </c:pt>
                <c:pt idx="1822">
                  <c:v>0.48000000000000043</c:v>
                </c:pt>
                <c:pt idx="1823">
                  <c:v>0.98000000000000009</c:v>
                </c:pt>
                <c:pt idx="1824">
                  <c:v>1.1799999999999997</c:v>
                </c:pt>
                <c:pt idx="1825">
                  <c:v>1.1599999999999997</c:v>
                </c:pt>
                <c:pt idx="1826">
                  <c:v>0.59999999999999964</c:v>
                </c:pt>
                <c:pt idx="1827">
                  <c:v>0.63999999999999946</c:v>
                </c:pt>
                <c:pt idx="1828">
                  <c:v>0.4399999999999995</c:v>
                </c:pt>
                <c:pt idx="1829">
                  <c:v>0.4599999999999998</c:v>
                </c:pt>
                <c:pt idx="1830">
                  <c:v>0.71999999999999953</c:v>
                </c:pt>
                <c:pt idx="1831">
                  <c:v>1.0399999999999996</c:v>
                </c:pt>
                <c:pt idx="1832">
                  <c:v>0.91999999999999993</c:v>
                </c:pt>
                <c:pt idx="1833">
                  <c:v>0.82000000000000028</c:v>
                </c:pt>
                <c:pt idx="1834">
                  <c:v>0.6</c:v>
                </c:pt>
                <c:pt idx="1835">
                  <c:v>0.3</c:v>
                </c:pt>
                <c:pt idx="1836">
                  <c:v>0.24000000000000021</c:v>
                </c:pt>
                <c:pt idx="1837">
                  <c:v>0.28000000000000008</c:v>
                </c:pt>
                <c:pt idx="1838">
                  <c:v>0.2</c:v>
                </c:pt>
                <c:pt idx="1839">
                  <c:v>0.18000000000000008</c:v>
                </c:pt>
                <c:pt idx="1840">
                  <c:v>0.2</c:v>
                </c:pt>
                <c:pt idx="1841">
                  <c:v>0.33999999999999986</c:v>
                </c:pt>
                <c:pt idx="1842">
                  <c:v>9.9999999999999645E-2</c:v>
                </c:pt>
                <c:pt idx="1843">
                  <c:v>-3.5527136788005011E-16</c:v>
                </c:pt>
                <c:pt idx="1844">
                  <c:v>-0.1600000000000005</c:v>
                </c:pt>
                <c:pt idx="1845">
                  <c:v>-6.0000000000000497E-2</c:v>
                </c:pt>
                <c:pt idx="1846">
                  <c:v>-0.40000000000000036</c:v>
                </c:pt>
                <c:pt idx="1847">
                  <c:v>-2.0000000000000285E-2</c:v>
                </c:pt>
                <c:pt idx="1848">
                  <c:v>0.27999999999999969</c:v>
                </c:pt>
                <c:pt idx="1849">
                  <c:v>0.2</c:v>
                </c:pt>
                <c:pt idx="1850">
                  <c:v>0.23999999999999985</c:v>
                </c:pt>
                <c:pt idx="1851">
                  <c:v>0.4799999999999997</c:v>
                </c:pt>
                <c:pt idx="1852">
                  <c:v>0.29999999999999966</c:v>
                </c:pt>
                <c:pt idx="1853">
                  <c:v>0.39999999999999963</c:v>
                </c:pt>
                <c:pt idx="1854">
                  <c:v>0.65999999999999948</c:v>
                </c:pt>
                <c:pt idx="1855">
                  <c:v>0.73999999999999955</c:v>
                </c:pt>
                <c:pt idx="1856">
                  <c:v>0.83999999999999986</c:v>
                </c:pt>
                <c:pt idx="1857">
                  <c:v>1.5399999999999998</c:v>
                </c:pt>
                <c:pt idx="1858">
                  <c:v>1.6799999999999997</c:v>
                </c:pt>
                <c:pt idx="1859">
                  <c:v>1.72</c:v>
                </c:pt>
                <c:pt idx="1860">
                  <c:v>1.5399999999999998</c:v>
                </c:pt>
                <c:pt idx="1861">
                  <c:v>1.1399999999999995</c:v>
                </c:pt>
                <c:pt idx="1862">
                  <c:v>0.55999999999999983</c:v>
                </c:pt>
                <c:pt idx="1863">
                  <c:v>0.26000000000000012</c:v>
                </c:pt>
                <c:pt idx="1864">
                  <c:v>0.16000000000000014</c:v>
                </c:pt>
                <c:pt idx="1865">
                  <c:v>0.32000000000000028</c:v>
                </c:pt>
                <c:pt idx="1866">
                  <c:v>0.60000000000000031</c:v>
                </c:pt>
                <c:pt idx="1867">
                  <c:v>0.6</c:v>
                </c:pt>
                <c:pt idx="1868">
                  <c:v>0.7999999999999996</c:v>
                </c:pt>
                <c:pt idx="1869">
                  <c:v>1.1399999999999995</c:v>
                </c:pt>
                <c:pt idx="1870">
                  <c:v>0.99999999999999967</c:v>
                </c:pt>
                <c:pt idx="1871">
                  <c:v>1.2599999999999998</c:v>
                </c:pt>
                <c:pt idx="1872">
                  <c:v>1.0599999999999998</c:v>
                </c:pt>
                <c:pt idx="1873">
                  <c:v>0.93999999999999984</c:v>
                </c:pt>
                <c:pt idx="1874">
                  <c:v>0.77999999999999969</c:v>
                </c:pt>
                <c:pt idx="1875">
                  <c:v>0.93999999999999984</c:v>
                </c:pt>
                <c:pt idx="1876">
                  <c:v>0.4799999999999997</c:v>
                </c:pt>
                <c:pt idx="1877">
                  <c:v>0.55999999999999983</c:v>
                </c:pt>
                <c:pt idx="1878">
                  <c:v>0.2</c:v>
                </c:pt>
                <c:pt idx="1879">
                  <c:v>-0.21999999999999992</c:v>
                </c:pt>
                <c:pt idx="1880">
                  <c:v>-0.21999999999999992</c:v>
                </c:pt>
                <c:pt idx="1881">
                  <c:v>0.2</c:v>
                </c:pt>
                <c:pt idx="1882">
                  <c:v>0.25999999999999979</c:v>
                </c:pt>
                <c:pt idx="1883">
                  <c:v>0.49999999999999967</c:v>
                </c:pt>
                <c:pt idx="1884">
                  <c:v>0.87999999999999967</c:v>
                </c:pt>
                <c:pt idx="1885">
                  <c:v>0.85999999999999976</c:v>
                </c:pt>
                <c:pt idx="1886">
                  <c:v>0.51999999999999991</c:v>
                </c:pt>
                <c:pt idx="1887">
                  <c:v>0.61999999999999988</c:v>
                </c:pt>
                <c:pt idx="1888">
                  <c:v>0.83999999999999986</c:v>
                </c:pt>
                <c:pt idx="1889">
                  <c:v>0.6399999999999999</c:v>
                </c:pt>
                <c:pt idx="1890">
                  <c:v>0.77999999999999969</c:v>
                </c:pt>
                <c:pt idx="1891">
                  <c:v>1.0799999999999996</c:v>
                </c:pt>
                <c:pt idx="1892">
                  <c:v>1.1000000000000001</c:v>
                </c:pt>
                <c:pt idx="1893">
                  <c:v>1.2399999999999998</c:v>
                </c:pt>
                <c:pt idx="1894">
                  <c:v>1.0799999999999996</c:v>
                </c:pt>
                <c:pt idx="1895">
                  <c:v>1.1999999999999997</c:v>
                </c:pt>
                <c:pt idx="1896">
                  <c:v>1.1399999999999995</c:v>
                </c:pt>
                <c:pt idx="1897">
                  <c:v>0.87999999999999934</c:v>
                </c:pt>
                <c:pt idx="1898">
                  <c:v>0.57999999999999974</c:v>
                </c:pt>
                <c:pt idx="1899">
                  <c:v>0.9</c:v>
                </c:pt>
                <c:pt idx="1900">
                  <c:v>0.58000000000000007</c:v>
                </c:pt>
                <c:pt idx="1901">
                  <c:v>0.40000000000000036</c:v>
                </c:pt>
                <c:pt idx="1902">
                  <c:v>0.68000000000000038</c:v>
                </c:pt>
                <c:pt idx="1903">
                  <c:v>0.84000000000000019</c:v>
                </c:pt>
                <c:pt idx="1904">
                  <c:v>0.78</c:v>
                </c:pt>
                <c:pt idx="1905">
                  <c:v>0.88000000000000012</c:v>
                </c:pt>
                <c:pt idx="1906">
                  <c:v>0.94000000000000017</c:v>
                </c:pt>
                <c:pt idx="1907">
                  <c:v>0.76000000000000045</c:v>
                </c:pt>
                <c:pt idx="1908">
                  <c:v>0.68000000000000038</c:v>
                </c:pt>
                <c:pt idx="1909">
                  <c:v>0.72000000000000031</c:v>
                </c:pt>
                <c:pt idx="1910">
                  <c:v>0.32000000000000028</c:v>
                </c:pt>
                <c:pt idx="1911">
                  <c:v>0.46000000000000013</c:v>
                </c:pt>
                <c:pt idx="1912">
                  <c:v>0.15999999999999978</c:v>
                </c:pt>
                <c:pt idx="1913">
                  <c:v>-3.9999999999999855E-2</c:v>
                </c:pt>
                <c:pt idx="1914">
                  <c:v>-0.19999999999999965</c:v>
                </c:pt>
                <c:pt idx="1915">
                  <c:v>-5.999999999999979E-2</c:v>
                </c:pt>
                <c:pt idx="1916">
                  <c:v>-0.27999999999999969</c:v>
                </c:pt>
                <c:pt idx="1917">
                  <c:v>0.10000000000000035</c:v>
                </c:pt>
                <c:pt idx="1918">
                  <c:v>0.18000000000000044</c:v>
                </c:pt>
                <c:pt idx="1919">
                  <c:v>0.30000000000000038</c:v>
                </c:pt>
                <c:pt idx="1920">
                  <c:v>0.32000000000000028</c:v>
                </c:pt>
                <c:pt idx="1921">
                  <c:v>0.25999999999999979</c:v>
                </c:pt>
                <c:pt idx="1922">
                  <c:v>0.31999999999999995</c:v>
                </c:pt>
                <c:pt idx="1923">
                  <c:v>0.27999999999999969</c:v>
                </c:pt>
                <c:pt idx="1924">
                  <c:v>0.23999999999999985</c:v>
                </c:pt>
                <c:pt idx="1925">
                  <c:v>-8.0000000000000071E-2</c:v>
                </c:pt>
                <c:pt idx="1926">
                  <c:v>0.10000000000000035</c:v>
                </c:pt>
                <c:pt idx="1927">
                  <c:v>-3.9999999999999855E-2</c:v>
                </c:pt>
                <c:pt idx="1928">
                  <c:v>0.14000000000000021</c:v>
                </c:pt>
                <c:pt idx="1929">
                  <c:v>0.11999999999999993</c:v>
                </c:pt>
                <c:pt idx="1930">
                  <c:v>0.17999999999999972</c:v>
                </c:pt>
                <c:pt idx="1931">
                  <c:v>7.9999999999999363E-2</c:v>
                </c:pt>
                <c:pt idx="1932">
                  <c:v>0.19999999999999965</c:v>
                </c:pt>
                <c:pt idx="1933">
                  <c:v>0.13999999999999951</c:v>
                </c:pt>
                <c:pt idx="1934">
                  <c:v>0.25999999999999979</c:v>
                </c:pt>
                <c:pt idx="1935">
                  <c:v>0.32000000000000028</c:v>
                </c:pt>
                <c:pt idx="1936">
                  <c:v>0.22000000000000028</c:v>
                </c:pt>
                <c:pt idx="1937">
                  <c:v>0.36000000000000015</c:v>
                </c:pt>
                <c:pt idx="1938">
                  <c:v>0.48000000000000009</c:v>
                </c:pt>
                <c:pt idx="1939">
                  <c:v>0.33999999999999986</c:v>
                </c:pt>
                <c:pt idx="1940">
                  <c:v>0.77999999999999969</c:v>
                </c:pt>
                <c:pt idx="1941">
                  <c:v>1.0799999999999996</c:v>
                </c:pt>
                <c:pt idx="1942">
                  <c:v>0.99999999999999967</c:v>
                </c:pt>
                <c:pt idx="1943">
                  <c:v>0.65999999999999948</c:v>
                </c:pt>
                <c:pt idx="1944">
                  <c:v>0.33999999999999952</c:v>
                </c:pt>
                <c:pt idx="1945">
                  <c:v>0.31999999999999956</c:v>
                </c:pt>
                <c:pt idx="1946">
                  <c:v>0.23999999999999949</c:v>
                </c:pt>
                <c:pt idx="1947">
                  <c:v>7.9999999999999363E-2</c:v>
                </c:pt>
                <c:pt idx="1948">
                  <c:v>0.29999999999999966</c:v>
                </c:pt>
                <c:pt idx="1949">
                  <c:v>0.5799999999999994</c:v>
                </c:pt>
                <c:pt idx="1950">
                  <c:v>0.3599999999999991</c:v>
                </c:pt>
                <c:pt idx="1951">
                  <c:v>0.47999999999999937</c:v>
                </c:pt>
                <c:pt idx="1952">
                  <c:v>0.63999999999999946</c:v>
                </c:pt>
                <c:pt idx="1953">
                  <c:v>0.67999999999999938</c:v>
                </c:pt>
                <c:pt idx="1954">
                  <c:v>0.85999999999999976</c:v>
                </c:pt>
                <c:pt idx="1955">
                  <c:v>1.1599999999999997</c:v>
                </c:pt>
                <c:pt idx="1956">
                  <c:v>1.0999999999999996</c:v>
                </c:pt>
                <c:pt idx="1957">
                  <c:v>0.87999999999999967</c:v>
                </c:pt>
                <c:pt idx="1958">
                  <c:v>0.7</c:v>
                </c:pt>
                <c:pt idx="1959">
                  <c:v>0.8</c:v>
                </c:pt>
                <c:pt idx="1960">
                  <c:v>0.56000000000000016</c:v>
                </c:pt>
                <c:pt idx="1961">
                  <c:v>0.44000000000000022</c:v>
                </c:pt>
                <c:pt idx="1962">
                  <c:v>0.68</c:v>
                </c:pt>
                <c:pt idx="1963">
                  <c:v>0.83999999999999986</c:v>
                </c:pt>
                <c:pt idx="1964">
                  <c:v>0.67999999999999972</c:v>
                </c:pt>
                <c:pt idx="1965">
                  <c:v>0.69999999999999962</c:v>
                </c:pt>
                <c:pt idx="1966">
                  <c:v>0.53999999999999948</c:v>
                </c:pt>
                <c:pt idx="1967">
                  <c:v>0.63999999999999946</c:v>
                </c:pt>
                <c:pt idx="1968">
                  <c:v>0.9399999999999995</c:v>
                </c:pt>
                <c:pt idx="1969">
                  <c:v>0.9399999999999995</c:v>
                </c:pt>
                <c:pt idx="1970">
                  <c:v>1.0599999999999994</c:v>
                </c:pt>
                <c:pt idx="1971">
                  <c:v>1.4599999999999995</c:v>
                </c:pt>
                <c:pt idx="1972">
                  <c:v>1.2799999999999998</c:v>
                </c:pt>
                <c:pt idx="1973">
                  <c:v>1.0599999999999998</c:v>
                </c:pt>
                <c:pt idx="1974">
                  <c:v>1.3799999999999997</c:v>
                </c:pt>
                <c:pt idx="1975">
                  <c:v>1.3</c:v>
                </c:pt>
                <c:pt idx="1976">
                  <c:v>0.78000000000000047</c:v>
                </c:pt>
                <c:pt idx="1977">
                  <c:v>0.42000000000000026</c:v>
                </c:pt>
                <c:pt idx="1978">
                  <c:v>0.46000000000000052</c:v>
                </c:pt>
                <c:pt idx="1979">
                  <c:v>0.20000000000000034</c:v>
                </c:pt>
                <c:pt idx="1980">
                  <c:v>0.5800000000000004</c:v>
                </c:pt>
                <c:pt idx="1981">
                  <c:v>0.78</c:v>
                </c:pt>
                <c:pt idx="1982">
                  <c:v>1.2600000000000002</c:v>
                </c:pt>
                <c:pt idx="1983">
                  <c:v>1.5</c:v>
                </c:pt>
                <c:pt idx="1984">
                  <c:v>1.5400000000000003</c:v>
                </c:pt>
                <c:pt idx="1985">
                  <c:v>1.2399999999999998</c:v>
                </c:pt>
                <c:pt idx="1986">
                  <c:v>1.4200000000000004</c:v>
                </c:pt>
                <c:pt idx="1987">
                  <c:v>1.36</c:v>
                </c:pt>
                <c:pt idx="1988">
                  <c:v>1.36</c:v>
                </c:pt>
                <c:pt idx="1989">
                  <c:v>1.6</c:v>
                </c:pt>
                <c:pt idx="1990">
                  <c:v>1.7400000000000002</c:v>
                </c:pt>
                <c:pt idx="1991">
                  <c:v>1.94</c:v>
                </c:pt>
                <c:pt idx="1992">
                  <c:v>1.94</c:v>
                </c:pt>
                <c:pt idx="1993">
                  <c:v>1.7199999999999995</c:v>
                </c:pt>
                <c:pt idx="1994">
                  <c:v>1.7199999999999995</c:v>
                </c:pt>
                <c:pt idx="1995">
                  <c:v>1.5999999999999996</c:v>
                </c:pt>
                <c:pt idx="1996">
                  <c:v>1.2999999999999996</c:v>
                </c:pt>
                <c:pt idx="1997">
                  <c:v>1.4</c:v>
                </c:pt>
                <c:pt idx="1998">
                  <c:v>0.98000000000000009</c:v>
                </c:pt>
                <c:pt idx="1999">
                  <c:v>0.8600000000000001</c:v>
                </c:pt>
                <c:pt idx="2000">
                  <c:v>0.87999999999999967</c:v>
                </c:pt>
                <c:pt idx="2001">
                  <c:v>0.89999999999999969</c:v>
                </c:pt>
                <c:pt idx="2002">
                  <c:v>0.69999999999999962</c:v>
                </c:pt>
                <c:pt idx="2003">
                  <c:v>1.1599999999999997</c:v>
                </c:pt>
                <c:pt idx="2004">
                  <c:v>1.1599999999999997</c:v>
                </c:pt>
                <c:pt idx="2005">
                  <c:v>1.0000000000000004</c:v>
                </c:pt>
                <c:pt idx="2006">
                  <c:v>1.0400000000000005</c:v>
                </c:pt>
                <c:pt idx="2007">
                  <c:v>0.92000000000000026</c:v>
                </c:pt>
                <c:pt idx="2008">
                  <c:v>0.76000000000000045</c:v>
                </c:pt>
                <c:pt idx="2009">
                  <c:v>0.7600000000000009</c:v>
                </c:pt>
                <c:pt idx="2010">
                  <c:v>0.70000000000000073</c:v>
                </c:pt>
                <c:pt idx="2011">
                  <c:v>0.52000000000000068</c:v>
                </c:pt>
                <c:pt idx="2012">
                  <c:v>0.86000000000000087</c:v>
                </c:pt>
                <c:pt idx="2013">
                  <c:v>0.74000000000000055</c:v>
                </c:pt>
                <c:pt idx="2014">
                  <c:v>0.36000000000000015</c:v>
                </c:pt>
                <c:pt idx="2015">
                  <c:v>0.36000000000000015</c:v>
                </c:pt>
                <c:pt idx="2016">
                  <c:v>0.64000000000000024</c:v>
                </c:pt>
                <c:pt idx="2017">
                  <c:v>0.48000000000000009</c:v>
                </c:pt>
                <c:pt idx="2018">
                  <c:v>0.31999999999999995</c:v>
                </c:pt>
                <c:pt idx="2019">
                  <c:v>0.85999999999999976</c:v>
                </c:pt>
                <c:pt idx="2020">
                  <c:v>1.1799999999999997</c:v>
                </c:pt>
                <c:pt idx="2021">
                  <c:v>0.95999999999999974</c:v>
                </c:pt>
                <c:pt idx="2022">
                  <c:v>0.99999999999999967</c:v>
                </c:pt>
                <c:pt idx="2023">
                  <c:v>1.8399999999999999</c:v>
                </c:pt>
                <c:pt idx="2024">
                  <c:v>1.6400000000000001</c:v>
                </c:pt>
                <c:pt idx="2025">
                  <c:v>1.3800000000000001</c:v>
                </c:pt>
                <c:pt idx="2026">
                  <c:v>1.6599999999999997</c:v>
                </c:pt>
                <c:pt idx="2027">
                  <c:v>1.6199999999999999</c:v>
                </c:pt>
                <c:pt idx="2028">
                  <c:v>1.1600000000000001</c:v>
                </c:pt>
                <c:pt idx="2029">
                  <c:v>0.91999999999999993</c:v>
                </c:pt>
                <c:pt idx="2030">
                  <c:v>1.08</c:v>
                </c:pt>
                <c:pt idx="2031">
                  <c:v>0.88000000000000045</c:v>
                </c:pt>
                <c:pt idx="2032">
                  <c:v>1.2200000000000002</c:v>
                </c:pt>
                <c:pt idx="2033">
                  <c:v>1.3000000000000003</c:v>
                </c:pt>
                <c:pt idx="2034">
                  <c:v>1.2600000000000005</c:v>
                </c:pt>
                <c:pt idx="2035">
                  <c:v>0.96000000000000052</c:v>
                </c:pt>
                <c:pt idx="2036">
                  <c:v>0.92000000000000026</c:v>
                </c:pt>
                <c:pt idx="2037">
                  <c:v>0.66000000000000014</c:v>
                </c:pt>
                <c:pt idx="2038">
                  <c:v>0.11999999999999993</c:v>
                </c:pt>
                <c:pt idx="2039">
                  <c:v>0.43999999999999984</c:v>
                </c:pt>
                <c:pt idx="2040">
                  <c:v>0.75999999999999979</c:v>
                </c:pt>
                <c:pt idx="2041">
                  <c:v>0.69999999999999962</c:v>
                </c:pt>
                <c:pt idx="2042">
                  <c:v>0.69999999999999962</c:v>
                </c:pt>
                <c:pt idx="2043">
                  <c:v>1.0799999999999994</c:v>
                </c:pt>
                <c:pt idx="2044">
                  <c:v>0.91999999999999926</c:v>
                </c:pt>
                <c:pt idx="2045">
                  <c:v>0.75999999999999912</c:v>
                </c:pt>
                <c:pt idx="2046">
                  <c:v>0.77999999999999936</c:v>
                </c:pt>
                <c:pt idx="2047">
                  <c:v>0.77999999999999969</c:v>
                </c:pt>
                <c:pt idx="2048">
                  <c:v>0.78</c:v>
                </c:pt>
                <c:pt idx="2049">
                  <c:v>0.48000000000000043</c:v>
                </c:pt>
                <c:pt idx="2050">
                  <c:v>0.24000000000000057</c:v>
                </c:pt>
                <c:pt idx="2051">
                  <c:v>0.28000000000000042</c:v>
                </c:pt>
                <c:pt idx="2052">
                  <c:v>0.1600000000000005</c:v>
                </c:pt>
                <c:pt idx="2053">
                  <c:v>-9.9999999999999645E-2</c:v>
                </c:pt>
                <c:pt idx="2054">
                  <c:v>0.34000000000000019</c:v>
                </c:pt>
                <c:pt idx="2055">
                  <c:v>0.42000000000000026</c:v>
                </c:pt>
                <c:pt idx="2056">
                  <c:v>0.54000000000000026</c:v>
                </c:pt>
                <c:pt idx="2057">
                  <c:v>0.38000000000000006</c:v>
                </c:pt>
                <c:pt idx="2058">
                  <c:v>0.6</c:v>
                </c:pt>
                <c:pt idx="2059">
                  <c:v>0.16000000000000014</c:v>
                </c:pt>
                <c:pt idx="2060">
                  <c:v>0.23999999999999985</c:v>
                </c:pt>
                <c:pt idx="2061">
                  <c:v>0</c:v>
                </c:pt>
                <c:pt idx="2062">
                  <c:v>0.18000000000000008</c:v>
                </c:pt>
                <c:pt idx="2063">
                  <c:v>0.21999999999999992</c:v>
                </c:pt>
                <c:pt idx="2064">
                  <c:v>0.61999999999999988</c:v>
                </c:pt>
                <c:pt idx="2065">
                  <c:v>0.84000000000000019</c:v>
                </c:pt>
                <c:pt idx="2066">
                  <c:v>0.76000000000000012</c:v>
                </c:pt>
                <c:pt idx="2067">
                  <c:v>0.41999999999999993</c:v>
                </c:pt>
                <c:pt idx="2068">
                  <c:v>0.48000000000000009</c:v>
                </c:pt>
                <c:pt idx="2069">
                  <c:v>0.41999999999999993</c:v>
                </c:pt>
                <c:pt idx="2070">
                  <c:v>0.25999999999999979</c:v>
                </c:pt>
                <c:pt idx="2071">
                  <c:v>0.65999999999999981</c:v>
                </c:pt>
                <c:pt idx="2072">
                  <c:v>0.91999999999999993</c:v>
                </c:pt>
                <c:pt idx="2073">
                  <c:v>0.8</c:v>
                </c:pt>
                <c:pt idx="2074">
                  <c:v>0.68</c:v>
                </c:pt>
                <c:pt idx="2075">
                  <c:v>0.41999999999999993</c:v>
                </c:pt>
                <c:pt idx="2076">
                  <c:v>5.999999999999979E-2</c:v>
                </c:pt>
                <c:pt idx="2077">
                  <c:v>0.25999999999999945</c:v>
                </c:pt>
                <c:pt idx="2078">
                  <c:v>5.9999999999999429E-2</c:v>
                </c:pt>
                <c:pt idx="2079">
                  <c:v>-0.10000000000000071</c:v>
                </c:pt>
                <c:pt idx="2080">
                  <c:v>-4.000000000000057E-2</c:v>
                </c:pt>
                <c:pt idx="2081">
                  <c:v>0.19999999999999965</c:v>
                </c:pt>
                <c:pt idx="2082">
                  <c:v>8.0000000000000071E-2</c:v>
                </c:pt>
                <c:pt idx="2083">
                  <c:v>0.52000000000000024</c:v>
                </c:pt>
                <c:pt idx="2084">
                  <c:v>0.76000000000000012</c:v>
                </c:pt>
                <c:pt idx="2085">
                  <c:v>0.98000000000000043</c:v>
                </c:pt>
                <c:pt idx="2086">
                  <c:v>0.90000000000000036</c:v>
                </c:pt>
                <c:pt idx="2087">
                  <c:v>0.98000000000000043</c:v>
                </c:pt>
                <c:pt idx="2088">
                  <c:v>0.64000000000000024</c:v>
                </c:pt>
                <c:pt idx="2089">
                  <c:v>0.48000000000000043</c:v>
                </c:pt>
                <c:pt idx="2090">
                  <c:v>0.64000000000000024</c:v>
                </c:pt>
                <c:pt idx="2091">
                  <c:v>0.50000000000000033</c:v>
                </c:pt>
                <c:pt idx="2092">
                  <c:v>0.40000000000000036</c:v>
                </c:pt>
                <c:pt idx="2093">
                  <c:v>0.12000000000000029</c:v>
                </c:pt>
                <c:pt idx="2094">
                  <c:v>8.0000000000000432E-2</c:v>
                </c:pt>
                <c:pt idx="2095">
                  <c:v>4.0000000000000216E-2</c:v>
                </c:pt>
                <c:pt idx="2096">
                  <c:v>0.20000000000000034</c:v>
                </c:pt>
                <c:pt idx="2097">
                  <c:v>0.32000000000000028</c:v>
                </c:pt>
                <c:pt idx="2098">
                  <c:v>0.82000000000000028</c:v>
                </c:pt>
                <c:pt idx="2099">
                  <c:v>1.08</c:v>
                </c:pt>
                <c:pt idx="2100">
                  <c:v>0.98000000000000043</c:v>
                </c:pt>
                <c:pt idx="2101">
                  <c:v>1.02</c:v>
                </c:pt>
                <c:pt idx="2102">
                  <c:v>0.77999999999999969</c:v>
                </c:pt>
                <c:pt idx="2103">
                  <c:v>0.99999999999999967</c:v>
                </c:pt>
                <c:pt idx="2104">
                  <c:v>0.97999999999999976</c:v>
                </c:pt>
                <c:pt idx="2105">
                  <c:v>0.95999999999999941</c:v>
                </c:pt>
                <c:pt idx="2106">
                  <c:v>0.7999999999999996</c:v>
                </c:pt>
                <c:pt idx="2107">
                  <c:v>0.95999999999999974</c:v>
                </c:pt>
                <c:pt idx="2108">
                  <c:v>0.4</c:v>
                </c:pt>
                <c:pt idx="2109">
                  <c:v>0.48000000000000009</c:v>
                </c:pt>
                <c:pt idx="2110">
                  <c:v>0.78000000000000047</c:v>
                </c:pt>
                <c:pt idx="2111">
                  <c:v>0.98000000000000043</c:v>
                </c:pt>
                <c:pt idx="2112">
                  <c:v>1.0800000000000005</c:v>
                </c:pt>
                <c:pt idx="2113">
                  <c:v>1.2000000000000004</c:v>
                </c:pt>
                <c:pt idx="2114">
                  <c:v>1.2400000000000002</c:v>
                </c:pt>
                <c:pt idx="2115">
                  <c:v>1.2</c:v>
                </c:pt>
                <c:pt idx="2116">
                  <c:v>1.2</c:v>
                </c:pt>
                <c:pt idx="2117">
                  <c:v>0.6399999999999999</c:v>
                </c:pt>
                <c:pt idx="2118">
                  <c:v>0.6399999999999999</c:v>
                </c:pt>
                <c:pt idx="2119">
                  <c:v>0.33999999999999986</c:v>
                </c:pt>
                <c:pt idx="2120">
                  <c:v>0.1</c:v>
                </c:pt>
                <c:pt idx="2121">
                  <c:v>1.9999999999999928E-2</c:v>
                </c:pt>
                <c:pt idx="2122">
                  <c:v>0.41999999999999993</c:v>
                </c:pt>
                <c:pt idx="2123">
                  <c:v>0.69999999999999962</c:v>
                </c:pt>
                <c:pt idx="2124">
                  <c:v>0.9199999999999996</c:v>
                </c:pt>
                <c:pt idx="2125">
                  <c:v>0.95999999999999941</c:v>
                </c:pt>
                <c:pt idx="2126">
                  <c:v>1.0399999999999996</c:v>
                </c:pt>
                <c:pt idx="2127">
                  <c:v>1.0999999999999996</c:v>
                </c:pt>
                <c:pt idx="2128">
                  <c:v>1.02</c:v>
                </c:pt>
                <c:pt idx="2129">
                  <c:v>0.84000000000000019</c:v>
                </c:pt>
                <c:pt idx="2130">
                  <c:v>0.5600000000000005</c:v>
                </c:pt>
                <c:pt idx="2131">
                  <c:v>0.18000000000000077</c:v>
                </c:pt>
                <c:pt idx="2132">
                  <c:v>0.30000000000000071</c:v>
                </c:pt>
                <c:pt idx="2133">
                  <c:v>6.0000000000000851E-2</c:v>
                </c:pt>
                <c:pt idx="2134">
                  <c:v>-1.9999999999999574E-2</c:v>
                </c:pt>
                <c:pt idx="2135">
                  <c:v>-3.9999999999999855E-2</c:v>
                </c:pt>
                <c:pt idx="2136">
                  <c:v>0.38000000000000006</c:v>
                </c:pt>
                <c:pt idx="2137">
                  <c:v>0.1</c:v>
                </c:pt>
                <c:pt idx="2138">
                  <c:v>0.1</c:v>
                </c:pt>
                <c:pt idx="2139">
                  <c:v>0.32000000000000028</c:v>
                </c:pt>
                <c:pt idx="2140">
                  <c:v>0.54000000000000026</c:v>
                </c:pt>
                <c:pt idx="2141">
                  <c:v>0.23999999999999985</c:v>
                </c:pt>
                <c:pt idx="2142">
                  <c:v>0.26000000000000012</c:v>
                </c:pt>
                <c:pt idx="2143">
                  <c:v>0.3</c:v>
                </c:pt>
                <c:pt idx="2144">
                  <c:v>0.2</c:v>
                </c:pt>
                <c:pt idx="2145">
                  <c:v>0.26000000000000012</c:v>
                </c:pt>
                <c:pt idx="2146">
                  <c:v>0.54000000000000026</c:v>
                </c:pt>
                <c:pt idx="2147">
                  <c:v>0.68</c:v>
                </c:pt>
                <c:pt idx="2148">
                  <c:v>0.55999999999999983</c:v>
                </c:pt>
                <c:pt idx="2149">
                  <c:v>0.39999999999999963</c:v>
                </c:pt>
                <c:pt idx="2150">
                  <c:v>0.49999999999999967</c:v>
                </c:pt>
                <c:pt idx="2151">
                  <c:v>0.39999999999999963</c:v>
                </c:pt>
                <c:pt idx="2152">
                  <c:v>0.29999999999999966</c:v>
                </c:pt>
                <c:pt idx="2153">
                  <c:v>0.78</c:v>
                </c:pt>
                <c:pt idx="2154">
                  <c:v>1.1199999999999999</c:v>
                </c:pt>
                <c:pt idx="2155">
                  <c:v>0.91999999999999993</c:v>
                </c:pt>
                <c:pt idx="2156">
                  <c:v>0.8</c:v>
                </c:pt>
                <c:pt idx="2157">
                  <c:v>1.02</c:v>
                </c:pt>
                <c:pt idx="2158">
                  <c:v>0.82</c:v>
                </c:pt>
                <c:pt idx="2159">
                  <c:v>1.02</c:v>
                </c:pt>
                <c:pt idx="2160">
                  <c:v>1.3</c:v>
                </c:pt>
                <c:pt idx="2161">
                  <c:v>1.44</c:v>
                </c:pt>
                <c:pt idx="2162">
                  <c:v>1.6</c:v>
                </c:pt>
                <c:pt idx="2163">
                  <c:v>1.4999999999999996</c:v>
                </c:pt>
                <c:pt idx="2164">
                  <c:v>1.3800000000000001</c:v>
                </c:pt>
                <c:pt idx="2165">
                  <c:v>1.4599999999999997</c:v>
                </c:pt>
                <c:pt idx="2166">
                  <c:v>1.7599999999999998</c:v>
                </c:pt>
                <c:pt idx="2167">
                  <c:v>1.3199999999999998</c:v>
                </c:pt>
                <c:pt idx="2168">
                  <c:v>1.42</c:v>
                </c:pt>
                <c:pt idx="2169">
                  <c:v>1.22</c:v>
                </c:pt>
                <c:pt idx="2170">
                  <c:v>0.88000000000000012</c:v>
                </c:pt>
                <c:pt idx="2171">
                  <c:v>0.5</c:v>
                </c:pt>
                <c:pt idx="2172">
                  <c:v>0.71999999999999953</c:v>
                </c:pt>
                <c:pt idx="2173">
                  <c:v>0.6</c:v>
                </c:pt>
                <c:pt idx="2174">
                  <c:v>0.33999999999999986</c:v>
                </c:pt>
                <c:pt idx="2175">
                  <c:v>9.9999999999999645E-2</c:v>
                </c:pt>
                <c:pt idx="2176">
                  <c:v>0.2</c:v>
                </c:pt>
                <c:pt idx="2177">
                  <c:v>-8.0000000000000071E-2</c:v>
                </c:pt>
                <c:pt idx="2178">
                  <c:v>-0.1600000000000005</c:v>
                </c:pt>
                <c:pt idx="2179">
                  <c:v>0.27999999999999936</c:v>
                </c:pt>
                <c:pt idx="2180">
                  <c:v>0.67999999999999938</c:v>
                </c:pt>
                <c:pt idx="2181">
                  <c:v>0.47999999999999937</c:v>
                </c:pt>
                <c:pt idx="2182">
                  <c:v>0.4399999999999995</c:v>
                </c:pt>
                <c:pt idx="2183">
                  <c:v>0.15999999999999978</c:v>
                </c:pt>
                <c:pt idx="2184">
                  <c:v>-8.0000000000000071E-2</c:v>
                </c:pt>
                <c:pt idx="2185">
                  <c:v>-0.31999999999999995</c:v>
                </c:pt>
                <c:pt idx="2186">
                  <c:v>-4.0000000000000216E-2</c:v>
                </c:pt>
                <c:pt idx="2187">
                  <c:v>-3.5527136788005011E-16</c:v>
                </c:pt>
                <c:pt idx="2188">
                  <c:v>0.35999999999999976</c:v>
                </c:pt>
                <c:pt idx="2189">
                  <c:v>0.51999999999999957</c:v>
                </c:pt>
                <c:pt idx="2190">
                  <c:v>0.63999999999999946</c:v>
                </c:pt>
                <c:pt idx="2191">
                  <c:v>0.33999999999999986</c:v>
                </c:pt>
                <c:pt idx="2192">
                  <c:v>0.7</c:v>
                </c:pt>
                <c:pt idx="2193">
                  <c:v>0.93999999999999984</c:v>
                </c:pt>
                <c:pt idx="2194">
                  <c:v>0.8600000000000001</c:v>
                </c:pt>
                <c:pt idx="2195">
                  <c:v>0.98000000000000043</c:v>
                </c:pt>
                <c:pt idx="2196">
                  <c:v>1.1000000000000001</c:v>
                </c:pt>
                <c:pt idx="2197">
                  <c:v>0.7</c:v>
                </c:pt>
                <c:pt idx="2198">
                  <c:v>0.69999999999999962</c:v>
                </c:pt>
                <c:pt idx="2199">
                  <c:v>0.81999999999999962</c:v>
                </c:pt>
                <c:pt idx="2200">
                  <c:v>0.63999999999999946</c:v>
                </c:pt>
                <c:pt idx="2201">
                  <c:v>0.51999999999999957</c:v>
                </c:pt>
                <c:pt idx="2202">
                  <c:v>0.63999999999999946</c:v>
                </c:pt>
                <c:pt idx="2203">
                  <c:v>0.61999999999999955</c:v>
                </c:pt>
                <c:pt idx="2204">
                  <c:v>0.99999999999999967</c:v>
                </c:pt>
                <c:pt idx="2205">
                  <c:v>0.89999999999999969</c:v>
                </c:pt>
                <c:pt idx="2206">
                  <c:v>1.1599999999999997</c:v>
                </c:pt>
                <c:pt idx="2207">
                  <c:v>1.1799999999999997</c:v>
                </c:pt>
                <c:pt idx="2208">
                  <c:v>0.96000000000000019</c:v>
                </c:pt>
                <c:pt idx="2209">
                  <c:v>0.26000000000000012</c:v>
                </c:pt>
                <c:pt idx="2210">
                  <c:v>0.40000000000000036</c:v>
                </c:pt>
                <c:pt idx="2211">
                  <c:v>0.54000000000000026</c:v>
                </c:pt>
                <c:pt idx="2212">
                  <c:v>1.0200000000000002</c:v>
                </c:pt>
                <c:pt idx="2213">
                  <c:v>1.1199999999999999</c:v>
                </c:pt>
                <c:pt idx="2214">
                  <c:v>1.1000000000000001</c:v>
                </c:pt>
                <c:pt idx="2215">
                  <c:v>1.0399999999999998</c:v>
                </c:pt>
                <c:pt idx="2216">
                  <c:v>1.08</c:v>
                </c:pt>
                <c:pt idx="2217">
                  <c:v>0.74000000000000021</c:v>
                </c:pt>
                <c:pt idx="2218">
                  <c:v>0.66000000000000014</c:v>
                </c:pt>
                <c:pt idx="2219">
                  <c:v>0.98000000000000009</c:v>
                </c:pt>
                <c:pt idx="2220">
                  <c:v>1.2</c:v>
                </c:pt>
                <c:pt idx="2221">
                  <c:v>1.06</c:v>
                </c:pt>
                <c:pt idx="2222">
                  <c:v>1.08</c:v>
                </c:pt>
                <c:pt idx="2223">
                  <c:v>0.88000000000000045</c:v>
                </c:pt>
                <c:pt idx="2224">
                  <c:v>0.60000000000000031</c:v>
                </c:pt>
                <c:pt idx="2225">
                  <c:v>0.54000000000000026</c:v>
                </c:pt>
                <c:pt idx="2226">
                  <c:v>0.36000000000000015</c:v>
                </c:pt>
                <c:pt idx="2227">
                  <c:v>0.38000000000000006</c:v>
                </c:pt>
                <c:pt idx="2228">
                  <c:v>0.75999999999999979</c:v>
                </c:pt>
                <c:pt idx="2229">
                  <c:v>0.99999999999999967</c:v>
                </c:pt>
                <c:pt idx="2230">
                  <c:v>1.1399999999999999</c:v>
                </c:pt>
                <c:pt idx="2231">
                  <c:v>1.2599999999999998</c:v>
                </c:pt>
                <c:pt idx="2232">
                  <c:v>1.1199999999999999</c:v>
                </c:pt>
                <c:pt idx="2233">
                  <c:v>1.0399999999999998</c:v>
                </c:pt>
                <c:pt idx="2234">
                  <c:v>1.0599999999999998</c:v>
                </c:pt>
                <c:pt idx="2235">
                  <c:v>0.67999999999999972</c:v>
                </c:pt>
                <c:pt idx="2236">
                  <c:v>0.85999999999999976</c:v>
                </c:pt>
                <c:pt idx="2237">
                  <c:v>0.85999999999999976</c:v>
                </c:pt>
                <c:pt idx="2238">
                  <c:v>0.88000000000000012</c:v>
                </c:pt>
                <c:pt idx="2239">
                  <c:v>0.78000000000000047</c:v>
                </c:pt>
                <c:pt idx="2240">
                  <c:v>1.1000000000000003</c:v>
                </c:pt>
                <c:pt idx="2241">
                  <c:v>0.96000000000000019</c:v>
                </c:pt>
                <c:pt idx="2242">
                  <c:v>0.74000000000000021</c:v>
                </c:pt>
                <c:pt idx="2243">
                  <c:v>0.58000000000000007</c:v>
                </c:pt>
                <c:pt idx="2244">
                  <c:v>0.58000000000000007</c:v>
                </c:pt>
                <c:pt idx="2245">
                  <c:v>0.51999999999999991</c:v>
                </c:pt>
                <c:pt idx="2246">
                  <c:v>0.34000000000000019</c:v>
                </c:pt>
                <c:pt idx="2247">
                  <c:v>0.34000000000000019</c:v>
                </c:pt>
                <c:pt idx="2248">
                  <c:v>0.5600000000000005</c:v>
                </c:pt>
                <c:pt idx="2249">
                  <c:v>0.48000000000000043</c:v>
                </c:pt>
                <c:pt idx="2250">
                  <c:v>0.30000000000000071</c:v>
                </c:pt>
                <c:pt idx="2251">
                  <c:v>0.48000000000000043</c:v>
                </c:pt>
                <c:pt idx="2252">
                  <c:v>0.82000000000000028</c:v>
                </c:pt>
                <c:pt idx="2253">
                  <c:v>0.53999999999999981</c:v>
                </c:pt>
                <c:pt idx="2254">
                  <c:v>0.83999999999999952</c:v>
                </c:pt>
                <c:pt idx="2255">
                  <c:v>0.83999999999999952</c:v>
                </c:pt>
                <c:pt idx="2256">
                  <c:v>0.57999999999999974</c:v>
                </c:pt>
                <c:pt idx="2257">
                  <c:v>0.61999999999999988</c:v>
                </c:pt>
                <c:pt idx="2258">
                  <c:v>0.92000000000000026</c:v>
                </c:pt>
                <c:pt idx="2259">
                  <c:v>0.90000000000000069</c:v>
                </c:pt>
                <c:pt idx="2260">
                  <c:v>1.1600000000000008</c:v>
                </c:pt>
                <c:pt idx="2261">
                  <c:v>0.7800000000000008</c:v>
                </c:pt>
                <c:pt idx="2262">
                  <c:v>0.58000000000000074</c:v>
                </c:pt>
                <c:pt idx="2263">
                  <c:v>0.5600000000000005</c:v>
                </c:pt>
                <c:pt idx="2264">
                  <c:v>0.54000000000000026</c:v>
                </c:pt>
                <c:pt idx="2265">
                  <c:v>0.34000000000000019</c:v>
                </c:pt>
                <c:pt idx="2266">
                  <c:v>0.72000000000000031</c:v>
                </c:pt>
                <c:pt idx="2267">
                  <c:v>0.6</c:v>
                </c:pt>
                <c:pt idx="2268">
                  <c:v>0.44000000000000022</c:v>
                </c:pt>
                <c:pt idx="2269">
                  <c:v>0.44000000000000022</c:v>
                </c:pt>
                <c:pt idx="2270">
                  <c:v>0.4</c:v>
                </c:pt>
                <c:pt idx="2271">
                  <c:v>0.11999999999999993</c:v>
                </c:pt>
                <c:pt idx="2272">
                  <c:v>0.14000000000000021</c:v>
                </c:pt>
                <c:pt idx="2273">
                  <c:v>0.22000000000000028</c:v>
                </c:pt>
                <c:pt idx="2274">
                  <c:v>0.26000000000000084</c:v>
                </c:pt>
                <c:pt idx="2275">
                  <c:v>0.20000000000000034</c:v>
                </c:pt>
                <c:pt idx="2276">
                  <c:v>0.54000000000000059</c:v>
                </c:pt>
                <c:pt idx="2277">
                  <c:v>0.78000000000000047</c:v>
                </c:pt>
                <c:pt idx="2278">
                  <c:v>0.86000000000000054</c:v>
                </c:pt>
                <c:pt idx="2279">
                  <c:v>0.41999999999999993</c:v>
                </c:pt>
                <c:pt idx="2280">
                  <c:v>0.60000000000000031</c:v>
                </c:pt>
                <c:pt idx="2281">
                  <c:v>0.82</c:v>
                </c:pt>
                <c:pt idx="2282">
                  <c:v>0.72</c:v>
                </c:pt>
                <c:pt idx="2283">
                  <c:v>0.9</c:v>
                </c:pt>
                <c:pt idx="2284">
                  <c:v>0.83999999999999986</c:v>
                </c:pt>
                <c:pt idx="2285">
                  <c:v>0.6399999999999999</c:v>
                </c:pt>
                <c:pt idx="2286">
                  <c:v>0.52000000000000024</c:v>
                </c:pt>
                <c:pt idx="2287">
                  <c:v>0.42000000000000026</c:v>
                </c:pt>
                <c:pt idx="2288">
                  <c:v>0.26000000000000012</c:v>
                </c:pt>
                <c:pt idx="2289">
                  <c:v>0.24000000000000057</c:v>
                </c:pt>
                <c:pt idx="2290">
                  <c:v>0.36000000000000087</c:v>
                </c:pt>
                <c:pt idx="2291">
                  <c:v>0.32000000000000101</c:v>
                </c:pt>
                <c:pt idx="2292">
                  <c:v>0.26000000000000156</c:v>
                </c:pt>
                <c:pt idx="2293">
                  <c:v>0.28000000000000186</c:v>
                </c:pt>
                <c:pt idx="2294">
                  <c:v>0.7000000000000014</c:v>
                </c:pt>
                <c:pt idx="2295">
                  <c:v>0.94000000000000061</c:v>
                </c:pt>
                <c:pt idx="2296">
                  <c:v>0.97999999999999976</c:v>
                </c:pt>
                <c:pt idx="2297">
                  <c:v>0.87999999999999901</c:v>
                </c:pt>
                <c:pt idx="2298">
                  <c:v>0.51999999999999891</c:v>
                </c:pt>
                <c:pt idx="2299">
                  <c:v>0.33999999999999914</c:v>
                </c:pt>
                <c:pt idx="2300">
                  <c:v>-2.0000000000000285E-2</c:v>
                </c:pt>
                <c:pt idx="2301">
                  <c:v>-0.2</c:v>
                </c:pt>
                <c:pt idx="2302">
                  <c:v>6.0000000000000143E-2</c:v>
                </c:pt>
                <c:pt idx="2303">
                  <c:v>-7.999999999999971E-2</c:v>
                </c:pt>
                <c:pt idx="2304">
                  <c:v>-0.37999999999999973</c:v>
                </c:pt>
                <c:pt idx="2305">
                  <c:v>-0.45999999999999941</c:v>
                </c:pt>
                <c:pt idx="2306">
                  <c:v>-0.33999999999999986</c:v>
                </c:pt>
                <c:pt idx="2307">
                  <c:v>-0.49999999999999928</c:v>
                </c:pt>
                <c:pt idx="2308">
                  <c:v>-0.2</c:v>
                </c:pt>
                <c:pt idx="2309">
                  <c:v>-0.32000000000000028</c:v>
                </c:pt>
                <c:pt idx="2310">
                  <c:v>-0.34000000000000058</c:v>
                </c:pt>
                <c:pt idx="2311">
                  <c:v>-0.21999999999999958</c:v>
                </c:pt>
                <c:pt idx="2312">
                  <c:v>-0.22000000000000028</c:v>
                </c:pt>
                <c:pt idx="2313">
                  <c:v>-0.52000000000000024</c:v>
                </c:pt>
                <c:pt idx="2314">
                  <c:v>-0.43999999999999917</c:v>
                </c:pt>
                <c:pt idx="2315">
                  <c:v>-0.35999999999999943</c:v>
                </c:pt>
                <c:pt idx="2316">
                  <c:v>-0.29999999999999927</c:v>
                </c:pt>
                <c:pt idx="2317">
                  <c:v>-3.9999999999999147E-2</c:v>
                </c:pt>
                <c:pt idx="2318">
                  <c:v>0.42000000000000026</c:v>
                </c:pt>
                <c:pt idx="2319">
                  <c:v>0.81999999999999884</c:v>
                </c:pt>
                <c:pt idx="2320">
                  <c:v>1.4399999999999991</c:v>
                </c:pt>
                <c:pt idx="2321">
                  <c:v>0.73999999999999777</c:v>
                </c:pt>
                <c:pt idx="2322">
                  <c:v>0.77999999999999692</c:v>
                </c:pt>
                <c:pt idx="2323">
                  <c:v>0.8199999999999974</c:v>
                </c:pt>
                <c:pt idx="2324">
                  <c:v>0.65999999999999803</c:v>
                </c:pt>
                <c:pt idx="2325">
                  <c:v>0.41999999999999743</c:v>
                </c:pt>
                <c:pt idx="2326">
                  <c:v>1.1199999999999988</c:v>
                </c:pt>
                <c:pt idx="2327">
                  <c:v>0.82000000000000028</c:v>
                </c:pt>
                <c:pt idx="2328">
                  <c:v>0.62000000000000033</c:v>
                </c:pt>
                <c:pt idx="2329">
                  <c:v>0.4</c:v>
                </c:pt>
                <c:pt idx="2330">
                  <c:v>0.36000000000000087</c:v>
                </c:pt>
                <c:pt idx="2331">
                  <c:v>0.32000000000000028</c:v>
                </c:pt>
                <c:pt idx="2332">
                  <c:v>0.71999999999999886</c:v>
                </c:pt>
                <c:pt idx="2333">
                  <c:v>0.85999999999999943</c:v>
                </c:pt>
                <c:pt idx="2334">
                  <c:v>1.2200000000000002</c:v>
                </c:pt>
                <c:pt idx="2335">
                  <c:v>0.87999999999999967</c:v>
                </c:pt>
                <c:pt idx="2336">
                  <c:v>0.97999999999999976</c:v>
                </c:pt>
                <c:pt idx="2337">
                  <c:v>0.64000000000000057</c:v>
                </c:pt>
                <c:pt idx="2338">
                  <c:v>0.24000000000000057</c:v>
                </c:pt>
                <c:pt idx="2339">
                  <c:v>0.27999999999999969</c:v>
                </c:pt>
                <c:pt idx="2340">
                  <c:v>0.42000000000000026</c:v>
                </c:pt>
                <c:pt idx="2341">
                  <c:v>0.32000000000000028</c:v>
                </c:pt>
                <c:pt idx="2342">
                  <c:v>0.53999999999999915</c:v>
                </c:pt>
                <c:pt idx="2343">
                  <c:v>0.55999999999999939</c:v>
                </c:pt>
                <c:pt idx="2344">
                  <c:v>0.27999999999999969</c:v>
                </c:pt>
                <c:pt idx="2345">
                  <c:v>0.21999999999999886</c:v>
                </c:pt>
                <c:pt idx="2346">
                  <c:v>1.9999999999998862E-2</c:v>
                </c:pt>
                <c:pt idx="2347">
                  <c:v>0.32000000000000028</c:v>
                </c:pt>
                <c:pt idx="2348">
                  <c:v>0.77999999999999969</c:v>
                </c:pt>
                <c:pt idx="2349">
                  <c:v>1.3400000000000005</c:v>
                </c:pt>
                <c:pt idx="2350">
                  <c:v>1.3200000000000016</c:v>
                </c:pt>
                <c:pt idx="2351">
                  <c:v>1.3200000000000016</c:v>
                </c:pt>
                <c:pt idx="2352">
                  <c:v>0.92000000000000171</c:v>
                </c:pt>
                <c:pt idx="2353">
                  <c:v>0.62000000000000166</c:v>
                </c:pt>
                <c:pt idx="2354">
                  <c:v>0.26000000000000084</c:v>
                </c:pt>
                <c:pt idx="2355">
                  <c:v>0.77999999999999969</c:v>
                </c:pt>
                <c:pt idx="2356">
                  <c:v>0.83999999999999919</c:v>
                </c:pt>
                <c:pt idx="2357">
                  <c:v>0.95999999999999941</c:v>
                </c:pt>
                <c:pt idx="2358">
                  <c:v>0.57999999999999829</c:v>
                </c:pt>
                <c:pt idx="2359">
                  <c:v>0.41999999999999887</c:v>
                </c:pt>
                <c:pt idx="2360">
                  <c:v>-0.22000000000000169</c:v>
                </c:pt>
                <c:pt idx="2361">
                  <c:v>-0.50000000000000144</c:v>
                </c:pt>
                <c:pt idx="2362">
                  <c:v>-0.72000000000000175</c:v>
                </c:pt>
                <c:pt idx="2363">
                  <c:v>-0.38000000000000111</c:v>
                </c:pt>
                <c:pt idx="2364">
                  <c:v>-0.24000000000000057</c:v>
                </c:pt>
                <c:pt idx="2365">
                  <c:v>0.12000000000000029</c:v>
                </c:pt>
                <c:pt idx="2366">
                  <c:v>0.5</c:v>
                </c:pt>
                <c:pt idx="2367">
                  <c:v>0.52000000000000024</c:v>
                </c:pt>
                <c:pt idx="2368">
                  <c:v>0.80000000000000138</c:v>
                </c:pt>
                <c:pt idx="2369">
                  <c:v>0.9</c:v>
                </c:pt>
                <c:pt idx="2370">
                  <c:v>0.95999999999999941</c:v>
                </c:pt>
                <c:pt idx="2371">
                  <c:v>1.0799999999999996</c:v>
                </c:pt>
                <c:pt idx="2372">
                  <c:v>1.0999999999999985</c:v>
                </c:pt>
                <c:pt idx="2373">
                  <c:v>0.67999999999999827</c:v>
                </c:pt>
                <c:pt idx="2374">
                  <c:v>0.73999999999999777</c:v>
                </c:pt>
                <c:pt idx="2375">
                  <c:v>0.27999999999999831</c:v>
                </c:pt>
                <c:pt idx="2376">
                  <c:v>0.13999999999999774</c:v>
                </c:pt>
                <c:pt idx="2377">
                  <c:v>0.23999999999999916</c:v>
                </c:pt>
                <c:pt idx="2378">
                  <c:v>0.27999999999999831</c:v>
                </c:pt>
                <c:pt idx="2379">
                  <c:v>0.31999999999999884</c:v>
                </c:pt>
                <c:pt idx="2380">
                  <c:v>0.59999999999999853</c:v>
                </c:pt>
                <c:pt idx="2381">
                  <c:v>0.32000000000000028</c:v>
                </c:pt>
                <c:pt idx="2382">
                  <c:v>0.25999999999999945</c:v>
                </c:pt>
                <c:pt idx="2383">
                  <c:v>0.53999999999999915</c:v>
                </c:pt>
                <c:pt idx="2384">
                  <c:v>9.9999999999998576E-2</c:v>
                </c:pt>
                <c:pt idx="2385">
                  <c:v>9.9999999999998576E-2</c:v>
                </c:pt>
                <c:pt idx="2386">
                  <c:v>0.39999999999999714</c:v>
                </c:pt>
                <c:pt idx="2387">
                  <c:v>0.5399999999999977</c:v>
                </c:pt>
                <c:pt idx="2388">
                  <c:v>0.57999999999999829</c:v>
                </c:pt>
                <c:pt idx="2389">
                  <c:v>1.0999999999999985</c:v>
                </c:pt>
                <c:pt idx="2390">
                  <c:v>1.1599999999999995</c:v>
                </c:pt>
                <c:pt idx="2391">
                  <c:v>1.3200000000000003</c:v>
                </c:pt>
                <c:pt idx="2392">
                  <c:v>1.3399999999999992</c:v>
                </c:pt>
                <c:pt idx="2393">
                  <c:v>1.4799999999999998</c:v>
                </c:pt>
                <c:pt idx="2394">
                  <c:v>1.1000000000000001</c:v>
                </c:pt>
                <c:pt idx="2395">
                  <c:v>1.1000000000000001</c:v>
                </c:pt>
                <c:pt idx="2396">
                  <c:v>0.9</c:v>
                </c:pt>
                <c:pt idx="2397">
                  <c:v>0.42000000000000026</c:v>
                </c:pt>
                <c:pt idx="2398">
                  <c:v>0.14000000000000057</c:v>
                </c:pt>
                <c:pt idx="2399">
                  <c:v>0.38000000000000111</c:v>
                </c:pt>
                <c:pt idx="2400">
                  <c:v>0.24000000000000057</c:v>
                </c:pt>
                <c:pt idx="2401">
                  <c:v>0.18000000000000113</c:v>
                </c:pt>
                <c:pt idx="2402">
                  <c:v>0.14000000000000057</c:v>
                </c:pt>
                <c:pt idx="2403">
                  <c:v>0.2</c:v>
                </c:pt>
                <c:pt idx="2404">
                  <c:v>-0.15999999999999942</c:v>
                </c:pt>
                <c:pt idx="2405">
                  <c:v>-7.9999999999998295E-2</c:v>
                </c:pt>
                <c:pt idx="2406">
                  <c:v>-3.9999999999999147E-2</c:v>
                </c:pt>
                <c:pt idx="2407">
                  <c:v>0.58000000000000118</c:v>
                </c:pt>
                <c:pt idx="2408">
                  <c:v>0.98000000000000109</c:v>
                </c:pt>
                <c:pt idx="2409">
                  <c:v>1.4400000000000006</c:v>
                </c:pt>
                <c:pt idx="2410">
                  <c:v>0.94000000000000061</c:v>
                </c:pt>
                <c:pt idx="2411">
                  <c:v>0.87999999999999967</c:v>
                </c:pt>
                <c:pt idx="2412">
                  <c:v>0.7</c:v>
                </c:pt>
                <c:pt idx="2413">
                  <c:v>0.3</c:v>
                </c:pt>
                <c:pt idx="2414">
                  <c:v>0.27999999999999969</c:v>
                </c:pt>
                <c:pt idx="2415">
                  <c:v>0.59999999999999853</c:v>
                </c:pt>
                <c:pt idx="2416">
                  <c:v>0.7399999999999991</c:v>
                </c:pt>
                <c:pt idx="2417">
                  <c:v>0.57999999999999974</c:v>
                </c:pt>
                <c:pt idx="2418">
                  <c:v>0.45999999999999941</c:v>
                </c:pt>
                <c:pt idx="2419">
                  <c:v>0.31999999999999884</c:v>
                </c:pt>
                <c:pt idx="2420">
                  <c:v>0.47999999999999832</c:v>
                </c:pt>
                <c:pt idx="2421">
                  <c:v>0.61999999999999889</c:v>
                </c:pt>
                <c:pt idx="2422">
                  <c:v>0.61999999999999889</c:v>
                </c:pt>
                <c:pt idx="2423">
                  <c:v>0.6</c:v>
                </c:pt>
                <c:pt idx="2424">
                  <c:v>0.54000000000000059</c:v>
                </c:pt>
                <c:pt idx="2425">
                  <c:v>0.58000000000000251</c:v>
                </c:pt>
                <c:pt idx="2426">
                  <c:v>0.28000000000000258</c:v>
                </c:pt>
                <c:pt idx="2427">
                  <c:v>0.30000000000000282</c:v>
                </c:pt>
                <c:pt idx="2428">
                  <c:v>0.52000000000000168</c:v>
                </c:pt>
                <c:pt idx="2429">
                  <c:v>0.440000000000002</c:v>
                </c:pt>
                <c:pt idx="2430">
                  <c:v>0.30000000000000143</c:v>
                </c:pt>
                <c:pt idx="2431">
                  <c:v>0.58000000000000118</c:v>
                </c:pt>
                <c:pt idx="2432">
                  <c:v>0.58000000000000118</c:v>
                </c:pt>
                <c:pt idx="2433">
                  <c:v>0.24000000000000057</c:v>
                </c:pt>
                <c:pt idx="2434">
                  <c:v>0.4</c:v>
                </c:pt>
                <c:pt idx="2435">
                  <c:v>0.5</c:v>
                </c:pt>
                <c:pt idx="2436">
                  <c:v>0.26000000000000084</c:v>
                </c:pt>
                <c:pt idx="2437">
                  <c:v>0.25999999999999945</c:v>
                </c:pt>
                <c:pt idx="2438">
                  <c:v>0.53999999999999915</c:v>
                </c:pt>
                <c:pt idx="2439">
                  <c:v>0.52000000000000024</c:v>
                </c:pt>
                <c:pt idx="2440">
                  <c:v>0.7</c:v>
                </c:pt>
                <c:pt idx="2441">
                  <c:v>0.61999999999999889</c:v>
                </c:pt>
                <c:pt idx="2442">
                  <c:v>0.83999999999999919</c:v>
                </c:pt>
                <c:pt idx="2443">
                  <c:v>0.87999999999999967</c:v>
                </c:pt>
                <c:pt idx="2444">
                  <c:v>0.89999999999999858</c:v>
                </c:pt>
                <c:pt idx="2445">
                  <c:v>0.89999999999999858</c:v>
                </c:pt>
                <c:pt idx="2446">
                  <c:v>0.83999999999999919</c:v>
                </c:pt>
                <c:pt idx="2447">
                  <c:v>0.53999999999999915</c:v>
                </c:pt>
                <c:pt idx="2448">
                  <c:v>0.3</c:v>
                </c:pt>
                <c:pt idx="2449">
                  <c:v>0.34000000000000058</c:v>
                </c:pt>
                <c:pt idx="2450">
                  <c:v>0.24000000000000057</c:v>
                </c:pt>
                <c:pt idx="2451">
                  <c:v>0.44000000000000056</c:v>
                </c:pt>
                <c:pt idx="2452">
                  <c:v>0.38000000000000111</c:v>
                </c:pt>
                <c:pt idx="2453">
                  <c:v>-7.999999999999971E-2</c:v>
                </c:pt>
                <c:pt idx="2454">
                  <c:v>0.18000000000000113</c:v>
                </c:pt>
                <c:pt idx="2455">
                  <c:v>0.30000000000000143</c:v>
                </c:pt>
                <c:pt idx="2456">
                  <c:v>0.34000000000000197</c:v>
                </c:pt>
                <c:pt idx="2457">
                  <c:v>0.62000000000000166</c:v>
                </c:pt>
                <c:pt idx="2458">
                  <c:v>1.3200000000000032</c:v>
                </c:pt>
                <c:pt idx="2459">
                  <c:v>0.82000000000000173</c:v>
                </c:pt>
                <c:pt idx="2460">
                  <c:v>0.28000000000000114</c:v>
                </c:pt>
                <c:pt idx="2461">
                  <c:v>6.0000000000000851E-2</c:v>
                </c:pt>
                <c:pt idx="2462">
                  <c:v>0.32000000000000173</c:v>
                </c:pt>
                <c:pt idx="2463">
                  <c:v>0.36000000000000087</c:v>
                </c:pt>
                <c:pt idx="2464">
                  <c:v>0.52000000000000168</c:v>
                </c:pt>
                <c:pt idx="2465">
                  <c:v>0.84000000000000197</c:v>
                </c:pt>
                <c:pt idx="2466">
                  <c:v>0.62000000000000166</c:v>
                </c:pt>
                <c:pt idx="2467">
                  <c:v>0.16000000000000086</c:v>
                </c:pt>
                <c:pt idx="2468">
                  <c:v>0.3</c:v>
                </c:pt>
                <c:pt idx="2469">
                  <c:v>0.4</c:v>
                </c:pt>
                <c:pt idx="2470">
                  <c:v>0.22000000000000028</c:v>
                </c:pt>
                <c:pt idx="2471">
                  <c:v>0.8</c:v>
                </c:pt>
                <c:pt idx="2472">
                  <c:v>1</c:v>
                </c:pt>
                <c:pt idx="2473">
                  <c:v>0.54000000000000059</c:v>
                </c:pt>
                <c:pt idx="2474">
                  <c:v>0.22000000000000028</c:v>
                </c:pt>
                <c:pt idx="2475">
                  <c:v>0.51999999999999891</c:v>
                </c:pt>
                <c:pt idx="2476">
                  <c:v>0.2999999999999986</c:v>
                </c:pt>
                <c:pt idx="2477">
                  <c:v>0.37999999999999828</c:v>
                </c:pt>
                <c:pt idx="2478">
                  <c:v>0.23999999999999772</c:v>
                </c:pt>
                <c:pt idx="2479">
                  <c:v>0.43999999999999773</c:v>
                </c:pt>
                <c:pt idx="2480">
                  <c:v>1.9999999999998862E-2</c:v>
                </c:pt>
                <c:pt idx="2481">
                  <c:v>-0.24000000000000057</c:v>
                </c:pt>
                <c:pt idx="2482">
                  <c:v>-0.42000000000000026</c:v>
                </c:pt>
                <c:pt idx="2483">
                  <c:v>4.000000000000057E-2</c:v>
                </c:pt>
                <c:pt idx="2484">
                  <c:v>-0.15999999999999942</c:v>
                </c:pt>
                <c:pt idx="2485">
                  <c:v>4.000000000000057E-2</c:v>
                </c:pt>
                <c:pt idx="2486">
                  <c:v>0.26000000000000084</c:v>
                </c:pt>
                <c:pt idx="2487">
                  <c:v>0.22000000000000028</c:v>
                </c:pt>
                <c:pt idx="2488">
                  <c:v>0.26000000000000084</c:v>
                </c:pt>
                <c:pt idx="2489">
                  <c:v>0.92000000000000171</c:v>
                </c:pt>
                <c:pt idx="2490">
                  <c:v>0.92000000000000171</c:v>
                </c:pt>
                <c:pt idx="2491">
                  <c:v>1.0200000000000018</c:v>
                </c:pt>
                <c:pt idx="2492">
                  <c:v>1.040000000000002</c:v>
                </c:pt>
                <c:pt idx="2493">
                  <c:v>0.88000000000000111</c:v>
                </c:pt>
                <c:pt idx="2494">
                  <c:v>0.57999999999999974</c:v>
                </c:pt>
                <c:pt idx="2495">
                  <c:v>0.85999999999999943</c:v>
                </c:pt>
                <c:pt idx="2496">
                  <c:v>0.71999999999999886</c:v>
                </c:pt>
                <c:pt idx="2497">
                  <c:v>0.7999999999999986</c:v>
                </c:pt>
                <c:pt idx="2498">
                  <c:v>0.69999999999999862</c:v>
                </c:pt>
                <c:pt idx="2499">
                  <c:v>0.45999999999999941</c:v>
                </c:pt>
                <c:pt idx="2500">
                  <c:v>-0.14000000000000057</c:v>
                </c:pt>
                <c:pt idx="2501">
                  <c:v>0.13999999999999915</c:v>
                </c:pt>
                <c:pt idx="2502">
                  <c:v>-5.9999999999999429E-2</c:v>
                </c:pt>
                <c:pt idx="2503">
                  <c:v>0.14000000000000057</c:v>
                </c:pt>
                <c:pt idx="2504">
                  <c:v>-0.2</c:v>
                </c:pt>
                <c:pt idx="2505">
                  <c:v>0.4</c:v>
                </c:pt>
                <c:pt idx="2506">
                  <c:v>0.32000000000000028</c:v>
                </c:pt>
                <c:pt idx="2507">
                  <c:v>0.39999999999999858</c:v>
                </c:pt>
                <c:pt idx="2508">
                  <c:v>0.23999999999999916</c:v>
                </c:pt>
                <c:pt idx="2509">
                  <c:v>0.8</c:v>
                </c:pt>
                <c:pt idx="2510">
                  <c:v>0.8</c:v>
                </c:pt>
                <c:pt idx="2511">
                  <c:v>0.7</c:v>
                </c:pt>
                <c:pt idx="2512">
                  <c:v>0.74000000000000199</c:v>
                </c:pt>
                <c:pt idx="2513">
                  <c:v>0.80000000000000138</c:v>
                </c:pt>
                <c:pt idx="2514">
                  <c:v>0.90000000000000147</c:v>
                </c:pt>
                <c:pt idx="2515">
                  <c:v>0.66000000000000081</c:v>
                </c:pt>
                <c:pt idx="2516">
                  <c:v>0.72000000000000031</c:v>
                </c:pt>
                <c:pt idx="2517">
                  <c:v>0.92000000000000026</c:v>
                </c:pt>
                <c:pt idx="2518">
                  <c:v>1.3</c:v>
                </c:pt>
                <c:pt idx="2519">
                  <c:v>0.91999999999999882</c:v>
                </c:pt>
                <c:pt idx="2520">
                  <c:v>1.1599999999999995</c:v>
                </c:pt>
                <c:pt idx="2521">
                  <c:v>1.1599999999999995</c:v>
                </c:pt>
                <c:pt idx="2522">
                  <c:v>1.0199999999999989</c:v>
                </c:pt>
                <c:pt idx="2523">
                  <c:v>0.65999999999999948</c:v>
                </c:pt>
                <c:pt idx="2524">
                  <c:v>0.7</c:v>
                </c:pt>
                <c:pt idx="2525">
                  <c:v>0.6</c:v>
                </c:pt>
                <c:pt idx="2526">
                  <c:v>0.80000000000000138</c:v>
                </c:pt>
                <c:pt idx="2527">
                  <c:v>0.82000000000000173</c:v>
                </c:pt>
                <c:pt idx="2528">
                  <c:v>0.72000000000000175</c:v>
                </c:pt>
                <c:pt idx="2529">
                  <c:v>0.68000000000000116</c:v>
                </c:pt>
                <c:pt idx="2530">
                  <c:v>0.88000000000000111</c:v>
                </c:pt>
                <c:pt idx="2531">
                  <c:v>0.60000000000000142</c:v>
                </c:pt>
                <c:pt idx="2532">
                  <c:v>0.74000000000000055</c:v>
                </c:pt>
                <c:pt idx="2533">
                  <c:v>1</c:v>
                </c:pt>
                <c:pt idx="2534">
                  <c:v>1.7200000000000002</c:v>
                </c:pt>
                <c:pt idx="2535">
                  <c:v>1.3200000000000003</c:v>
                </c:pt>
                <c:pt idx="2536">
                  <c:v>1.5799999999999996</c:v>
                </c:pt>
                <c:pt idx="2537">
                  <c:v>1.680000000000001</c:v>
                </c:pt>
                <c:pt idx="2538">
                  <c:v>1.8800000000000012</c:v>
                </c:pt>
                <c:pt idx="2539">
                  <c:v>1.0800000000000012</c:v>
                </c:pt>
                <c:pt idx="2540">
                  <c:v>1.4400000000000006</c:v>
                </c:pt>
                <c:pt idx="2541">
                  <c:v>1.4600000000000009</c:v>
                </c:pt>
                <c:pt idx="2542">
                  <c:v>1.6199999999999988</c:v>
                </c:pt>
                <c:pt idx="2543">
                  <c:v>1.3999999999999986</c:v>
                </c:pt>
                <c:pt idx="2544">
                  <c:v>1.8799999999999983</c:v>
                </c:pt>
                <c:pt idx="2545">
                  <c:v>1.9</c:v>
                </c:pt>
                <c:pt idx="2546">
                  <c:v>1.7999999999999985</c:v>
                </c:pt>
                <c:pt idx="2547">
                  <c:v>1.0599999999999994</c:v>
                </c:pt>
                <c:pt idx="2548">
                  <c:v>0.97999999999999976</c:v>
                </c:pt>
                <c:pt idx="2549">
                  <c:v>0.71999999999999886</c:v>
                </c:pt>
                <c:pt idx="2550">
                  <c:v>0.31999999999999884</c:v>
                </c:pt>
                <c:pt idx="2551">
                  <c:v>0.41999999999999887</c:v>
                </c:pt>
                <c:pt idx="2552">
                  <c:v>0.65999999999999948</c:v>
                </c:pt>
                <c:pt idx="2553">
                  <c:v>0.64000000000000057</c:v>
                </c:pt>
                <c:pt idx="2554">
                  <c:v>0.48000000000000115</c:v>
                </c:pt>
                <c:pt idx="2555">
                  <c:v>0.62000000000000033</c:v>
                </c:pt>
                <c:pt idx="2556">
                  <c:v>0.36000000000000087</c:v>
                </c:pt>
                <c:pt idx="2557">
                  <c:v>0.56000000000000016</c:v>
                </c:pt>
                <c:pt idx="2558">
                  <c:v>0.75999999999999945</c:v>
                </c:pt>
                <c:pt idx="2559">
                  <c:v>0.6</c:v>
                </c:pt>
                <c:pt idx="2560">
                  <c:v>0.57999999999999974</c:v>
                </c:pt>
                <c:pt idx="2561">
                  <c:v>0.83999999999999986</c:v>
                </c:pt>
                <c:pt idx="2562">
                  <c:v>1.1800000000000004</c:v>
                </c:pt>
                <c:pt idx="2563">
                  <c:v>0.94000000000000061</c:v>
                </c:pt>
                <c:pt idx="2564">
                  <c:v>1.4000000000000008</c:v>
                </c:pt>
                <c:pt idx="2565">
                  <c:v>1.820000000000001</c:v>
                </c:pt>
                <c:pt idx="2566">
                  <c:v>1.7200000000000011</c:v>
                </c:pt>
                <c:pt idx="2567">
                  <c:v>1.2800000000000011</c:v>
                </c:pt>
                <c:pt idx="2568">
                  <c:v>1.4600000000000009</c:v>
                </c:pt>
                <c:pt idx="2569">
                  <c:v>1.4000000000000008</c:v>
                </c:pt>
                <c:pt idx="2570">
                  <c:v>0.94000000000000061</c:v>
                </c:pt>
                <c:pt idx="2571">
                  <c:v>0.82000000000000028</c:v>
                </c:pt>
                <c:pt idx="2572">
                  <c:v>1.1999999999999993</c:v>
                </c:pt>
                <c:pt idx="2573">
                  <c:v>1.4599999999999995</c:v>
                </c:pt>
                <c:pt idx="2574">
                  <c:v>1.5999999999999992</c:v>
                </c:pt>
                <c:pt idx="2575">
                  <c:v>2.0999999999999992</c:v>
                </c:pt>
                <c:pt idx="2576">
                  <c:v>2.1799999999999988</c:v>
                </c:pt>
                <c:pt idx="2577">
                  <c:v>1.7999999999999996</c:v>
                </c:pt>
                <c:pt idx="2578">
                  <c:v>1.3399999999999999</c:v>
                </c:pt>
                <c:pt idx="2579">
                  <c:v>1.2</c:v>
                </c:pt>
                <c:pt idx="2580">
                  <c:v>0.83999999999999986</c:v>
                </c:pt>
                <c:pt idx="2581">
                  <c:v>1.0400000000000003</c:v>
                </c:pt>
                <c:pt idx="2582">
                  <c:v>1.2</c:v>
                </c:pt>
                <c:pt idx="2583">
                  <c:v>1.0399999999999998</c:v>
                </c:pt>
                <c:pt idx="2584">
                  <c:v>0.97999999999999976</c:v>
                </c:pt>
                <c:pt idx="2585">
                  <c:v>0.69999999999999962</c:v>
                </c:pt>
                <c:pt idx="2586">
                  <c:v>0.37999999999999973</c:v>
                </c:pt>
                <c:pt idx="2587">
                  <c:v>0.27999999999999969</c:v>
                </c:pt>
                <c:pt idx="2588">
                  <c:v>0.3</c:v>
                </c:pt>
                <c:pt idx="2589">
                  <c:v>0.12000000000000029</c:v>
                </c:pt>
                <c:pt idx="2590">
                  <c:v>0.38000000000000045</c:v>
                </c:pt>
                <c:pt idx="2591">
                  <c:v>0.64000000000000057</c:v>
                </c:pt>
                <c:pt idx="2592">
                  <c:v>0.36000000000000049</c:v>
                </c:pt>
                <c:pt idx="2593">
                  <c:v>0.72000000000000031</c:v>
                </c:pt>
                <c:pt idx="2594">
                  <c:v>0.9</c:v>
                </c:pt>
                <c:pt idx="2595">
                  <c:v>0.95999999999999974</c:v>
                </c:pt>
                <c:pt idx="2596">
                  <c:v>0.82</c:v>
                </c:pt>
                <c:pt idx="2597">
                  <c:v>0.95999999999999974</c:v>
                </c:pt>
                <c:pt idx="2598">
                  <c:v>0.57999999999999974</c:v>
                </c:pt>
                <c:pt idx="2599">
                  <c:v>0.31999999999999995</c:v>
                </c:pt>
                <c:pt idx="2600">
                  <c:v>-5.999999999999979E-2</c:v>
                </c:pt>
                <c:pt idx="2601">
                  <c:v>-0.46000000000000013</c:v>
                </c:pt>
                <c:pt idx="2602">
                  <c:v>-0.64000000000000024</c:v>
                </c:pt>
                <c:pt idx="2603">
                  <c:v>-0.58000000000000007</c:v>
                </c:pt>
                <c:pt idx="2604">
                  <c:v>-0.38000000000000006</c:v>
                </c:pt>
                <c:pt idx="2605">
                  <c:v>-0.38000000000000006</c:v>
                </c:pt>
                <c:pt idx="2606">
                  <c:v>-0.28000000000000008</c:v>
                </c:pt>
                <c:pt idx="2607">
                  <c:v>0.12000000000000029</c:v>
                </c:pt>
                <c:pt idx="2608">
                  <c:v>0.36000000000000015</c:v>
                </c:pt>
                <c:pt idx="2609">
                  <c:v>0.30000000000000038</c:v>
                </c:pt>
                <c:pt idx="2610">
                  <c:v>0.6</c:v>
                </c:pt>
                <c:pt idx="2611">
                  <c:v>0.50000000000000033</c:v>
                </c:pt>
                <c:pt idx="2612">
                  <c:v>0.1600000000000005</c:v>
                </c:pt>
                <c:pt idx="2613">
                  <c:v>0.1800000000000006</c:v>
                </c:pt>
                <c:pt idx="2614">
                  <c:v>0.20000000000000018</c:v>
                </c:pt>
                <c:pt idx="2615">
                  <c:v>0.4600000000000003</c:v>
                </c:pt>
                <c:pt idx="2616">
                  <c:v>0.90000000000000013</c:v>
                </c:pt>
                <c:pt idx="2617">
                  <c:v>1.1400000000000001</c:v>
                </c:pt>
                <c:pt idx="2618">
                  <c:v>1.08</c:v>
                </c:pt>
                <c:pt idx="2619">
                  <c:v>1.1400000000000001</c:v>
                </c:pt>
                <c:pt idx="2620">
                  <c:v>0.98000000000000043</c:v>
                </c:pt>
                <c:pt idx="2621">
                  <c:v>0.9800000000000002</c:v>
                </c:pt>
                <c:pt idx="2622">
                  <c:v>0.94000000000000039</c:v>
                </c:pt>
                <c:pt idx="2623">
                  <c:v>1.0800000000000003</c:v>
                </c:pt>
                <c:pt idx="2624">
                  <c:v>0.94000000000000017</c:v>
                </c:pt>
                <c:pt idx="2625">
                  <c:v>0.74</c:v>
                </c:pt>
                <c:pt idx="2626">
                  <c:v>0.68</c:v>
                </c:pt>
                <c:pt idx="2627">
                  <c:v>0.53999999999999981</c:v>
                </c:pt>
                <c:pt idx="2628">
                  <c:v>0.21999999999999992</c:v>
                </c:pt>
                <c:pt idx="2629">
                  <c:v>0.28000000000000008</c:v>
                </c:pt>
                <c:pt idx="2630">
                  <c:v>0.4200000000000001</c:v>
                </c:pt>
                <c:pt idx="2631">
                  <c:v>0.36000000000000015</c:v>
                </c:pt>
                <c:pt idx="2632">
                  <c:v>0.52000000000000024</c:v>
                </c:pt>
                <c:pt idx="2633">
                  <c:v>0.76000000000000012</c:v>
                </c:pt>
                <c:pt idx="2634">
                  <c:v>0.7</c:v>
                </c:pt>
                <c:pt idx="2635">
                  <c:v>0.53999999999999981</c:v>
                </c:pt>
                <c:pt idx="2636">
                  <c:v>0.23999999999999985</c:v>
                </c:pt>
                <c:pt idx="2637">
                  <c:v>-0.10000000000000035</c:v>
                </c:pt>
                <c:pt idx="2638">
                  <c:v>-0.26000000000000012</c:v>
                </c:pt>
                <c:pt idx="2639">
                  <c:v>0.23999999999999985</c:v>
                </c:pt>
                <c:pt idx="2640">
                  <c:v>0.15999999999999978</c:v>
                </c:pt>
                <c:pt idx="2641">
                  <c:v>0.33999999999999986</c:v>
                </c:pt>
                <c:pt idx="2642">
                  <c:v>0.55999999999999983</c:v>
                </c:pt>
                <c:pt idx="2643">
                  <c:v>0.33999999999999969</c:v>
                </c:pt>
                <c:pt idx="2644">
                  <c:v>1.9999999999999574E-2</c:v>
                </c:pt>
                <c:pt idx="2645">
                  <c:v>0.13999999999999985</c:v>
                </c:pt>
                <c:pt idx="2646">
                  <c:v>1.9999999999999751E-2</c:v>
                </c:pt>
                <c:pt idx="2647">
                  <c:v>0.25999999999999979</c:v>
                </c:pt>
                <c:pt idx="2648">
                  <c:v>0.43999999999999967</c:v>
                </c:pt>
                <c:pt idx="2649">
                  <c:v>0.33999999999999969</c:v>
                </c:pt>
                <c:pt idx="2650">
                  <c:v>0.1199999999999994</c:v>
                </c:pt>
                <c:pt idx="2651">
                  <c:v>5.9999999999999609E-2</c:v>
                </c:pt>
                <c:pt idx="2652">
                  <c:v>-3.5527136788005011E-16</c:v>
                </c:pt>
                <c:pt idx="2653">
                  <c:v>7.999999999999971E-2</c:v>
                </c:pt>
                <c:pt idx="2654">
                  <c:v>-0.1</c:v>
                </c:pt>
                <c:pt idx="2655">
                  <c:v>0.26000000000000012</c:v>
                </c:pt>
                <c:pt idx="2656">
                  <c:v>0.9</c:v>
                </c:pt>
                <c:pt idx="2657">
                  <c:v>0.98000000000000009</c:v>
                </c:pt>
                <c:pt idx="2658">
                  <c:v>1.1800000000000002</c:v>
                </c:pt>
                <c:pt idx="2659">
                  <c:v>1.2600000000000002</c:v>
                </c:pt>
                <c:pt idx="2660">
                  <c:v>1.06</c:v>
                </c:pt>
                <c:pt idx="2661">
                  <c:v>0.8</c:v>
                </c:pt>
                <c:pt idx="2662">
                  <c:v>0.5</c:v>
                </c:pt>
                <c:pt idx="2663">
                  <c:v>-9.9999999999999825E-2</c:v>
                </c:pt>
                <c:pt idx="2664">
                  <c:v>-0.67999999999999994</c:v>
                </c:pt>
                <c:pt idx="2665">
                  <c:v>-0.75999999999999979</c:v>
                </c:pt>
                <c:pt idx="2666">
                  <c:v>-0.77999999999999969</c:v>
                </c:pt>
                <c:pt idx="2667">
                  <c:v>-0.4599999999999998</c:v>
                </c:pt>
                <c:pt idx="2668">
                  <c:v>-0.15999999999999961</c:v>
                </c:pt>
                <c:pt idx="2669">
                  <c:v>0.54</c:v>
                </c:pt>
                <c:pt idx="2670">
                  <c:v>0.82000000000000006</c:v>
                </c:pt>
                <c:pt idx="2671">
                  <c:v>0.8600000000000001</c:v>
                </c:pt>
                <c:pt idx="2672">
                  <c:v>0.64000000000000024</c:v>
                </c:pt>
                <c:pt idx="2673">
                  <c:v>0.99999999999999978</c:v>
                </c:pt>
                <c:pt idx="2674">
                  <c:v>0.97999999999999987</c:v>
                </c:pt>
                <c:pt idx="2675">
                  <c:v>0.89999999999999969</c:v>
                </c:pt>
                <c:pt idx="2676">
                  <c:v>1.0999999999999994</c:v>
                </c:pt>
                <c:pt idx="2677">
                  <c:v>1.0399999999999994</c:v>
                </c:pt>
                <c:pt idx="2678">
                  <c:v>0.5799999999999994</c:v>
                </c:pt>
                <c:pt idx="2679">
                  <c:v>0.65999999999999981</c:v>
                </c:pt>
                <c:pt idx="2680">
                  <c:v>0.88000000000000012</c:v>
                </c:pt>
                <c:pt idx="2681">
                  <c:v>0.52000000000000024</c:v>
                </c:pt>
                <c:pt idx="2682">
                  <c:v>0.62000000000000066</c:v>
                </c:pt>
                <c:pt idx="2683">
                  <c:v>0.58000000000000074</c:v>
                </c:pt>
                <c:pt idx="2684">
                  <c:v>0.24000000000000057</c:v>
                </c:pt>
                <c:pt idx="2685">
                  <c:v>-0.49999999999999928</c:v>
                </c:pt>
                <c:pt idx="2686">
                  <c:v>-0.37999999999999934</c:v>
                </c:pt>
                <c:pt idx="2687">
                  <c:v>-0.69999999999999962</c:v>
                </c:pt>
                <c:pt idx="2688">
                  <c:v>-0.75999999999999979</c:v>
                </c:pt>
                <c:pt idx="2689">
                  <c:v>-0.4</c:v>
                </c:pt>
                <c:pt idx="2690">
                  <c:v>0.19999999999999965</c:v>
                </c:pt>
                <c:pt idx="2691">
                  <c:v>-2.0000000000000285E-2</c:v>
                </c:pt>
                <c:pt idx="2692">
                  <c:v>0.53999999999999981</c:v>
                </c:pt>
                <c:pt idx="2693">
                  <c:v>0.95999999999999974</c:v>
                </c:pt>
                <c:pt idx="2694">
                  <c:v>1.0599999999999998</c:v>
                </c:pt>
                <c:pt idx="2695">
                  <c:v>0.68</c:v>
                </c:pt>
                <c:pt idx="2696">
                  <c:v>0.9</c:v>
                </c:pt>
                <c:pt idx="2697">
                  <c:v>0.67999999999999972</c:v>
                </c:pt>
                <c:pt idx="2698">
                  <c:v>0.4599999999999998</c:v>
                </c:pt>
                <c:pt idx="2699">
                  <c:v>0.33999999999999986</c:v>
                </c:pt>
                <c:pt idx="2700">
                  <c:v>0.5799999999999994</c:v>
                </c:pt>
                <c:pt idx="2701">
                  <c:v>0.35999999999999943</c:v>
                </c:pt>
                <c:pt idx="2702">
                  <c:v>0.11999999999999958</c:v>
                </c:pt>
                <c:pt idx="2703">
                  <c:v>0.31999999999999956</c:v>
                </c:pt>
                <c:pt idx="2704">
                  <c:v>0.15999999999999978</c:v>
                </c:pt>
                <c:pt idx="2705">
                  <c:v>0.40000000000000036</c:v>
                </c:pt>
                <c:pt idx="2706">
                  <c:v>0.18000000000000044</c:v>
                </c:pt>
                <c:pt idx="2707">
                  <c:v>0.26000000000000051</c:v>
                </c:pt>
                <c:pt idx="2708">
                  <c:v>2.0000000000000285E-2</c:v>
                </c:pt>
                <c:pt idx="2709">
                  <c:v>0.46000000000000013</c:v>
                </c:pt>
                <c:pt idx="2710">
                  <c:v>-0.20000000000000018</c:v>
                </c:pt>
                <c:pt idx="2711">
                  <c:v>0.29999999999999982</c:v>
                </c:pt>
                <c:pt idx="2712">
                  <c:v>0.45999999999999963</c:v>
                </c:pt>
                <c:pt idx="2713">
                  <c:v>0.5399999999999997</c:v>
                </c:pt>
                <c:pt idx="2714">
                  <c:v>-4.0000000000000389E-2</c:v>
                </c:pt>
                <c:pt idx="2715">
                  <c:v>0.33999999999999952</c:v>
                </c:pt>
                <c:pt idx="2716">
                  <c:v>0.4399999999999995</c:v>
                </c:pt>
                <c:pt idx="2717">
                  <c:v>0.6399999999999999</c:v>
                </c:pt>
                <c:pt idx="2718">
                  <c:v>0.9</c:v>
                </c:pt>
                <c:pt idx="2719">
                  <c:v>1.0399999999999998</c:v>
                </c:pt>
                <c:pt idx="2720">
                  <c:v>1</c:v>
                </c:pt>
                <c:pt idx="2721">
                  <c:v>0.93999999999999984</c:v>
                </c:pt>
                <c:pt idx="2722">
                  <c:v>0.63999999999999946</c:v>
                </c:pt>
                <c:pt idx="2723">
                  <c:v>0.31999999999999956</c:v>
                </c:pt>
                <c:pt idx="2724">
                  <c:v>0.23999999999999985</c:v>
                </c:pt>
                <c:pt idx="2725">
                  <c:v>0.4</c:v>
                </c:pt>
                <c:pt idx="2726">
                  <c:v>8.0000000000000071E-2</c:v>
                </c:pt>
                <c:pt idx="2727">
                  <c:v>-0.11999999999999958</c:v>
                </c:pt>
                <c:pt idx="2728">
                  <c:v>0.24000000000000021</c:v>
                </c:pt>
                <c:pt idx="2729">
                  <c:v>0.28000000000000008</c:v>
                </c:pt>
                <c:pt idx="2730">
                  <c:v>0.2</c:v>
                </c:pt>
                <c:pt idx="2731">
                  <c:v>0.33999999999999986</c:v>
                </c:pt>
                <c:pt idx="2732">
                  <c:v>0.59999999999999964</c:v>
                </c:pt>
                <c:pt idx="2733">
                  <c:v>0.37999999999999973</c:v>
                </c:pt>
                <c:pt idx="2734">
                  <c:v>0.3</c:v>
                </c:pt>
                <c:pt idx="2735">
                  <c:v>0.31999999999999995</c:v>
                </c:pt>
                <c:pt idx="2736">
                  <c:v>0.4599999999999998</c:v>
                </c:pt>
                <c:pt idx="2737">
                  <c:v>0.57999999999999974</c:v>
                </c:pt>
                <c:pt idx="2738">
                  <c:v>0.6</c:v>
                </c:pt>
                <c:pt idx="2739">
                  <c:v>1.1199999999999997</c:v>
                </c:pt>
                <c:pt idx="2740">
                  <c:v>0.75999999999999945</c:v>
                </c:pt>
                <c:pt idx="2741">
                  <c:v>0.4599999999999998</c:v>
                </c:pt>
                <c:pt idx="2742">
                  <c:v>0.4599999999999998</c:v>
                </c:pt>
                <c:pt idx="2743">
                  <c:v>0.51999999999999957</c:v>
                </c:pt>
                <c:pt idx="2744">
                  <c:v>0.21999999999999958</c:v>
                </c:pt>
                <c:pt idx="2745">
                  <c:v>0.69999999999999962</c:v>
                </c:pt>
                <c:pt idx="2746">
                  <c:v>1.2399999999999998</c:v>
                </c:pt>
                <c:pt idx="2747">
                  <c:v>1.24</c:v>
                </c:pt>
                <c:pt idx="2748">
                  <c:v>1.2400000000000004</c:v>
                </c:pt>
                <c:pt idx="2749">
                  <c:v>1.2800000000000007</c:v>
                </c:pt>
                <c:pt idx="2750">
                  <c:v>1.4400000000000008</c:v>
                </c:pt>
                <c:pt idx="2751">
                  <c:v>1.3400000000000005</c:v>
                </c:pt>
                <c:pt idx="2752">
                  <c:v>1.2800000000000005</c:v>
                </c:pt>
                <c:pt idx="2753">
                  <c:v>0.91999999999999993</c:v>
                </c:pt>
                <c:pt idx="2754">
                  <c:v>0.72</c:v>
                </c:pt>
                <c:pt idx="2755">
                  <c:v>0.61999999999999988</c:v>
                </c:pt>
                <c:pt idx="2756">
                  <c:v>0.28000000000000008</c:v>
                </c:pt>
                <c:pt idx="2757">
                  <c:v>0.24000000000000021</c:v>
                </c:pt>
                <c:pt idx="2758">
                  <c:v>0.34000000000000058</c:v>
                </c:pt>
                <c:pt idx="2759">
                  <c:v>0.68000000000000038</c:v>
                </c:pt>
                <c:pt idx="2760">
                  <c:v>0.40000000000000036</c:v>
                </c:pt>
                <c:pt idx="2761">
                  <c:v>0.36000000000000015</c:v>
                </c:pt>
                <c:pt idx="2762">
                  <c:v>0.11999999999999993</c:v>
                </c:pt>
                <c:pt idx="2763">
                  <c:v>5.999999999999979E-2</c:v>
                </c:pt>
                <c:pt idx="2764">
                  <c:v>1.9999999999999928E-2</c:v>
                </c:pt>
                <c:pt idx="2765">
                  <c:v>9.9999999999999645E-2</c:v>
                </c:pt>
                <c:pt idx="2766">
                  <c:v>-0.12000000000000029</c:v>
                </c:pt>
                <c:pt idx="2767">
                  <c:v>0.15999999999999978</c:v>
                </c:pt>
                <c:pt idx="2768">
                  <c:v>0.4799999999999997</c:v>
                </c:pt>
                <c:pt idx="2769">
                  <c:v>0.27999999999999969</c:v>
                </c:pt>
                <c:pt idx="2770">
                  <c:v>0.42000000000000026</c:v>
                </c:pt>
                <c:pt idx="2771">
                  <c:v>0.8</c:v>
                </c:pt>
                <c:pt idx="2772">
                  <c:v>0.73999999999999988</c:v>
                </c:pt>
                <c:pt idx="2773">
                  <c:v>0.61999999999999988</c:v>
                </c:pt>
                <c:pt idx="2774">
                  <c:v>0.39999999999999963</c:v>
                </c:pt>
                <c:pt idx="2775">
                  <c:v>0.37999999999999934</c:v>
                </c:pt>
                <c:pt idx="2776">
                  <c:v>0.29999999999999966</c:v>
                </c:pt>
                <c:pt idx="2777">
                  <c:v>0.23999999999999985</c:v>
                </c:pt>
                <c:pt idx="2778">
                  <c:v>0.31999999999999995</c:v>
                </c:pt>
                <c:pt idx="2779">
                  <c:v>0.76000000000000012</c:v>
                </c:pt>
                <c:pt idx="2780">
                  <c:v>0.94000000000000017</c:v>
                </c:pt>
                <c:pt idx="2781">
                  <c:v>0.74000000000000021</c:v>
                </c:pt>
                <c:pt idx="2782">
                  <c:v>0.58000000000000007</c:v>
                </c:pt>
                <c:pt idx="2783">
                  <c:v>0.97999999999999976</c:v>
                </c:pt>
                <c:pt idx="2784">
                  <c:v>0.97999999999999976</c:v>
                </c:pt>
                <c:pt idx="2785">
                  <c:v>0.75999999999999945</c:v>
                </c:pt>
                <c:pt idx="2786">
                  <c:v>1.0999999999999992</c:v>
                </c:pt>
                <c:pt idx="2787">
                  <c:v>1.6199999999999992</c:v>
                </c:pt>
                <c:pt idx="2788">
                  <c:v>0.87999999999999967</c:v>
                </c:pt>
                <c:pt idx="2789">
                  <c:v>0.77999999999999969</c:v>
                </c:pt>
                <c:pt idx="2790">
                  <c:v>0.73999999999999988</c:v>
                </c:pt>
                <c:pt idx="2791">
                  <c:v>0.37999999999999973</c:v>
                </c:pt>
                <c:pt idx="2792">
                  <c:v>-4.0000000000000216E-2</c:v>
                </c:pt>
                <c:pt idx="2793">
                  <c:v>-0.10000000000000071</c:v>
                </c:pt>
                <c:pt idx="2794">
                  <c:v>-0.18000000000000044</c:v>
                </c:pt>
                <c:pt idx="2795">
                  <c:v>-0.28000000000000008</c:v>
                </c:pt>
                <c:pt idx="2796">
                  <c:v>0</c:v>
                </c:pt>
                <c:pt idx="2797">
                  <c:v>1.9999999999999928E-2</c:v>
                </c:pt>
                <c:pt idx="2798">
                  <c:v>0.24000000000000021</c:v>
                </c:pt>
                <c:pt idx="2799">
                  <c:v>0.6</c:v>
                </c:pt>
                <c:pt idx="2800">
                  <c:v>0.75999999999999979</c:v>
                </c:pt>
                <c:pt idx="2801">
                  <c:v>0.38000000000000006</c:v>
                </c:pt>
                <c:pt idx="2802">
                  <c:v>0.48000000000000009</c:v>
                </c:pt>
                <c:pt idx="2803">
                  <c:v>0.48000000000000009</c:v>
                </c:pt>
                <c:pt idx="2804">
                  <c:v>0.52000000000000024</c:v>
                </c:pt>
                <c:pt idx="2805">
                  <c:v>0.32000000000000028</c:v>
                </c:pt>
                <c:pt idx="2806">
                  <c:v>0.52000000000000024</c:v>
                </c:pt>
                <c:pt idx="2807">
                  <c:v>0.7000000000000004</c:v>
                </c:pt>
                <c:pt idx="2808">
                  <c:v>0.90000000000000036</c:v>
                </c:pt>
                <c:pt idx="2809">
                  <c:v>0.44000000000000022</c:v>
                </c:pt>
                <c:pt idx="2810">
                  <c:v>0.52000000000000024</c:v>
                </c:pt>
                <c:pt idx="2811">
                  <c:v>0.36000000000000015</c:v>
                </c:pt>
                <c:pt idx="2812">
                  <c:v>0.11999999999999993</c:v>
                </c:pt>
                <c:pt idx="2813">
                  <c:v>-3.9999999999999855E-2</c:v>
                </c:pt>
                <c:pt idx="2814">
                  <c:v>-0.2</c:v>
                </c:pt>
                <c:pt idx="2815">
                  <c:v>-3.5527136788005011E-16</c:v>
                </c:pt>
                <c:pt idx="2816">
                  <c:v>0.19999999999999965</c:v>
                </c:pt>
                <c:pt idx="2817">
                  <c:v>0.57999999999999974</c:v>
                </c:pt>
                <c:pt idx="2818">
                  <c:v>0.51999999999999957</c:v>
                </c:pt>
                <c:pt idx="2819">
                  <c:v>0.7999999999999996</c:v>
                </c:pt>
                <c:pt idx="2820">
                  <c:v>0.33999999999999986</c:v>
                </c:pt>
                <c:pt idx="2821">
                  <c:v>0.17999999999999972</c:v>
                </c:pt>
                <c:pt idx="2822">
                  <c:v>-0.62000000000000033</c:v>
                </c:pt>
                <c:pt idx="2823">
                  <c:v>-0.26000000000000012</c:v>
                </c:pt>
                <c:pt idx="2824">
                  <c:v>-8.0000000000000432E-2</c:v>
                </c:pt>
                <c:pt idx="2825">
                  <c:v>0.13999999999999951</c:v>
                </c:pt>
                <c:pt idx="2826">
                  <c:v>0.27999999999999969</c:v>
                </c:pt>
                <c:pt idx="2827">
                  <c:v>0.59999999999999964</c:v>
                </c:pt>
                <c:pt idx="2828">
                  <c:v>0.4199999999999996</c:v>
                </c:pt>
                <c:pt idx="2829">
                  <c:v>0.35999999999999976</c:v>
                </c:pt>
                <c:pt idx="2830">
                  <c:v>0.15999999999999978</c:v>
                </c:pt>
                <c:pt idx="2831">
                  <c:v>9.9999999999999645E-2</c:v>
                </c:pt>
                <c:pt idx="2832">
                  <c:v>0.3</c:v>
                </c:pt>
                <c:pt idx="2833">
                  <c:v>0.18000000000000008</c:v>
                </c:pt>
                <c:pt idx="2834">
                  <c:v>-8.0000000000000071E-2</c:v>
                </c:pt>
                <c:pt idx="2835">
                  <c:v>7.999999999999971E-2</c:v>
                </c:pt>
                <c:pt idx="2836">
                  <c:v>-3.9999999999999855E-2</c:v>
                </c:pt>
                <c:pt idx="2837">
                  <c:v>5.999999999999979E-2</c:v>
                </c:pt>
                <c:pt idx="2838">
                  <c:v>-0.14000000000000057</c:v>
                </c:pt>
                <c:pt idx="2839">
                  <c:v>-6.0000000000000497E-2</c:v>
                </c:pt>
                <c:pt idx="2840">
                  <c:v>-6.0000000000000143E-2</c:v>
                </c:pt>
                <c:pt idx="2841">
                  <c:v>0.29999999999999966</c:v>
                </c:pt>
                <c:pt idx="2842">
                  <c:v>-3.9999999999999855E-2</c:v>
                </c:pt>
                <c:pt idx="2843">
                  <c:v>-0.17999999999999972</c:v>
                </c:pt>
                <c:pt idx="2844">
                  <c:v>-0.13999999999999985</c:v>
                </c:pt>
                <c:pt idx="2845">
                  <c:v>0.12000000000000029</c:v>
                </c:pt>
                <c:pt idx="2846">
                  <c:v>6.0000000000000143E-2</c:v>
                </c:pt>
                <c:pt idx="2847">
                  <c:v>0.11999999999999993</c:v>
                </c:pt>
                <c:pt idx="2848">
                  <c:v>0.41999999999999993</c:v>
                </c:pt>
                <c:pt idx="2849">
                  <c:v>0.5800000000000004</c:v>
                </c:pt>
                <c:pt idx="2850">
                  <c:v>0.38000000000000045</c:v>
                </c:pt>
                <c:pt idx="2851">
                  <c:v>0.18000000000000077</c:v>
                </c:pt>
                <c:pt idx="2852">
                  <c:v>0.42000000000000098</c:v>
                </c:pt>
                <c:pt idx="2853">
                  <c:v>0.1600000000000012</c:v>
                </c:pt>
                <c:pt idx="2854">
                  <c:v>-1.999999999999922E-2</c:v>
                </c:pt>
                <c:pt idx="2855">
                  <c:v>6.0000000000000497E-2</c:v>
                </c:pt>
                <c:pt idx="2856">
                  <c:v>0.14000000000000021</c:v>
                </c:pt>
                <c:pt idx="2857">
                  <c:v>0.16000000000000014</c:v>
                </c:pt>
                <c:pt idx="2858">
                  <c:v>0.36000000000000015</c:v>
                </c:pt>
                <c:pt idx="2859">
                  <c:v>0.22000000000000028</c:v>
                </c:pt>
                <c:pt idx="2860">
                  <c:v>0.18000000000000044</c:v>
                </c:pt>
                <c:pt idx="2861">
                  <c:v>0.28000000000000042</c:v>
                </c:pt>
                <c:pt idx="2862">
                  <c:v>6.0000000000000143E-2</c:v>
                </c:pt>
                <c:pt idx="2863">
                  <c:v>8.0000000000000071E-2</c:v>
                </c:pt>
                <c:pt idx="2864">
                  <c:v>0.20000000000000034</c:v>
                </c:pt>
                <c:pt idx="2865">
                  <c:v>0.16000000000000014</c:v>
                </c:pt>
                <c:pt idx="2866">
                  <c:v>0.12000000000000029</c:v>
                </c:pt>
                <c:pt idx="2867">
                  <c:v>-0.25999999999999979</c:v>
                </c:pt>
                <c:pt idx="2868">
                  <c:v>-7.999999999999971E-2</c:v>
                </c:pt>
                <c:pt idx="2869">
                  <c:v>-0.43999999999999984</c:v>
                </c:pt>
                <c:pt idx="2870">
                  <c:v>-0.4</c:v>
                </c:pt>
                <c:pt idx="2871">
                  <c:v>-0.68</c:v>
                </c:pt>
                <c:pt idx="2872">
                  <c:v>-0.15999999999999978</c:v>
                </c:pt>
                <c:pt idx="2873">
                  <c:v>-0.3</c:v>
                </c:pt>
                <c:pt idx="2874">
                  <c:v>1.9999999999999928E-2</c:v>
                </c:pt>
                <c:pt idx="2875">
                  <c:v>6.0000000000000143E-2</c:v>
                </c:pt>
                <c:pt idx="2876">
                  <c:v>0.16000000000000014</c:v>
                </c:pt>
                <c:pt idx="2877">
                  <c:v>0.11999999999999993</c:v>
                </c:pt>
                <c:pt idx="2878">
                  <c:v>0.31999999999999995</c:v>
                </c:pt>
                <c:pt idx="2879">
                  <c:v>0.5</c:v>
                </c:pt>
                <c:pt idx="2880">
                  <c:v>0.31999999999999995</c:v>
                </c:pt>
                <c:pt idx="2881">
                  <c:v>0.4599999999999998</c:v>
                </c:pt>
                <c:pt idx="2882">
                  <c:v>0.13999999999999985</c:v>
                </c:pt>
                <c:pt idx="2883">
                  <c:v>-3.5527136788005011E-16</c:v>
                </c:pt>
                <c:pt idx="2884">
                  <c:v>-0.28000000000000042</c:v>
                </c:pt>
                <c:pt idx="2885">
                  <c:v>-0.26000000000000012</c:v>
                </c:pt>
                <c:pt idx="2886">
                  <c:v>-0.41999999999999993</c:v>
                </c:pt>
                <c:pt idx="2887">
                  <c:v>-0.39999999999999963</c:v>
                </c:pt>
                <c:pt idx="2888">
                  <c:v>-0.45999999999999941</c:v>
                </c:pt>
                <c:pt idx="2889">
                  <c:v>-0.57999999999999974</c:v>
                </c:pt>
                <c:pt idx="2890">
                  <c:v>-0.5</c:v>
                </c:pt>
                <c:pt idx="2891">
                  <c:v>-0.44000000000000022</c:v>
                </c:pt>
                <c:pt idx="2892">
                  <c:v>-0.24000000000000057</c:v>
                </c:pt>
                <c:pt idx="2893">
                  <c:v>-0.2000000000000007</c:v>
                </c:pt>
                <c:pt idx="2894">
                  <c:v>-0.12000000000000063</c:v>
                </c:pt>
                <c:pt idx="2895">
                  <c:v>-0.38000000000000078</c:v>
                </c:pt>
                <c:pt idx="2896">
                  <c:v>-0.30000000000000071</c:v>
                </c:pt>
                <c:pt idx="2897">
                  <c:v>-7.1054273576010023E-16</c:v>
                </c:pt>
                <c:pt idx="2898">
                  <c:v>0.15999999999999942</c:v>
                </c:pt>
                <c:pt idx="2899">
                  <c:v>0.29999999999999966</c:v>
                </c:pt>
                <c:pt idx="2900">
                  <c:v>0.48000000000000009</c:v>
                </c:pt>
                <c:pt idx="2901">
                  <c:v>0.5</c:v>
                </c:pt>
                <c:pt idx="2902">
                  <c:v>-0.15999999999999978</c:v>
                </c:pt>
                <c:pt idx="2903">
                  <c:v>-0.27999999999999969</c:v>
                </c:pt>
                <c:pt idx="2904">
                  <c:v>-0.4599999999999998</c:v>
                </c:pt>
                <c:pt idx="2905">
                  <c:v>-0.2</c:v>
                </c:pt>
                <c:pt idx="2906">
                  <c:v>-0.10000000000000035</c:v>
                </c:pt>
                <c:pt idx="2907">
                  <c:v>0.51999999999999991</c:v>
                </c:pt>
                <c:pt idx="2908">
                  <c:v>0.21999999999999958</c:v>
                </c:pt>
                <c:pt idx="2909">
                  <c:v>0.35999999999999976</c:v>
                </c:pt>
                <c:pt idx="2910">
                  <c:v>9.9999999999999645E-2</c:v>
                </c:pt>
                <c:pt idx="2911">
                  <c:v>0.18000000000000008</c:v>
                </c:pt>
                <c:pt idx="2912">
                  <c:v>-0.36000000000000015</c:v>
                </c:pt>
                <c:pt idx="2913">
                  <c:v>-0.48000000000000009</c:v>
                </c:pt>
                <c:pt idx="2914">
                  <c:v>-0.55999999999999983</c:v>
                </c:pt>
                <c:pt idx="2915">
                  <c:v>-0.57999999999999974</c:v>
                </c:pt>
                <c:pt idx="2916">
                  <c:v>-0.6399999999999999</c:v>
                </c:pt>
                <c:pt idx="2917">
                  <c:v>-0.58000000000000007</c:v>
                </c:pt>
                <c:pt idx="2918">
                  <c:v>-0.16000000000000014</c:v>
                </c:pt>
                <c:pt idx="2919">
                  <c:v>-0.16000000000000086</c:v>
                </c:pt>
                <c:pt idx="2920">
                  <c:v>-8.0000000000000432E-2</c:v>
                </c:pt>
                <c:pt idx="2921">
                  <c:v>-0.32000000000000028</c:v>
                </c:pt>
                <c:pt idx="2922">
                  <c:v>-0.18000000000000044</c:v>
                </c:pt>
                <c:pt idx="2923">
                  <c:v>-0.32000000000000028</c:v>
                </c:pt>
                <c:pt idx="2924">
                  <c:v>-0.16000000000000014</c:v>
                </c:pt>
                <c:pt idx="2925">
                  <c:v>-0.46000000000000085</c:v>
                </c:pt>
                <c:pt idx="2926">
                  <c:v>-0.74000000000000055</c:v>
                </c:pt>
                <c:pt idx="2927">
                  <c:v>-0.62000000000000033</c:v>
                </c:pt>
                <c:pt idx="2928">
                  <c:v>-0.60000000000000075</c:v>
                </c:pt>
                <c:pt idx="2929">
                  <c:v>-0.82000000000000095</c:v>
                </c:pt>
                <c:pt idx="2930">
                  <c:v>-0.78000000000000047</c:v>
                </c:pt>
                <c:pt idx="2931">
                  <c:v>-0.74000000000000132</c:v>
                </c:pt>
                <c:pt idx="2932">
                  <c:v>-0.98000000000000187</c:v>
                </c:pt>
                <c:pt idx="2933">
                  <c:v>-1.180000000000001</c:v>
                </c:pt>
                <c:pt idx="2934">
                  <c:v>-1.4600000000000009</c:v>
                </c:pt>
                <c:pt idx="2935">
                  <c:v>-1.5600000000000009</c:v>
                </c:pt>
                <c:pt idx="2936">
                  <c:v>-1.4600000000000002</c:v>
                </c:pt>
                <c:pt idx="2937">
                  <c:v>-1.3399999999999999</c:v>
                </c:pt>
                <c:pt idx="2938">
                  <c:v>-1.5200000000000002</c:v>
                </c:pt>
                <c:pt idx="2939">
                  <c:v>-1.3800000000000003</c:v>
                </c:pt>
                <c:pt idx="2940">
                  <c:v>-1.320000000000001</c:v>
                </c:pt>
                <c:pt idx="2941">
                  <c:v>-1.3600000000000008</c:v>
                </c:pt>
                <c:pt idx="2942">
                  <c:v>-1.3400000000000012</c:v>
                </c:pt>
                <c:pt idx="2943">
                  <c:v>-1.3000000000000007</c:v>
                </c:pt>
                <c:pt idx="2944">
                  <c:v>-1.2800000000000005</c:v>
                </c:pt>
                <c:pt idx="2945">
                  <c:v>-0.93999999999999984</c:v>
                </c:pt>
                <c:pt idx="2946">
                  <c:v>-1.0399999999999998</c:v>
                </c:pt>
                <c:pt idx="2947">
                  <c:v>-0.97999999999999976</c:v>
                </c:pt>
                <c:pt idx="2948">
                  <c:v>-0.8</c:v>
                </c:pt>
                <c:pt idx="2949">
                  <c:v>-0.27999999999999969</c:v>
                </c:pt>
                <c:pt idx="2950">
                  <c:v>-0.52000000000000024</c:v>
                </c:pt>
                <c:pt idx="2951">
                  <c:v>-0.34000000000000058</c:v>
                </c:pt>
                <c:pt idx="2952">
                  <c:v>-0.54000000000000059</c:v>
                </c:pt>
                <c:pt idx="2953">
                  <c:v>-0.26000000000000084</c:v>
                </c:pt>
                <c:pt idx="2954">
                  <c:v>-0.62000000000000099</c:v>
                </c:pt>
                <c:pt idx="2955">
                  <c:v>-0.68000000000000038</c:v>
                </c:pt>
                <c:pt idx="2956">
                  <c:v>-0.48000000000000043</c:v>
                </c:pt>
                <c:pt idx="2957">
                  <c:v>-0.32000000000000028</c:v>
                </c:pt>
                <c:pt idx="2958">
                  <c:v>-0.4799999999999997</c:v>
                </c:pt>
                <c:pt idx="2959">
                  <c:v>-0.66000000000000014</c:v>
                </c:pt>
                <c:pt idx="2960">
                  <c:v>-0.38000000000000045</c:v>
                </c:pt>
                <c:pt idx="2961">
                  <c:v>-0.56000000000000016</c:v>
                </c:pt>
                <c:pt idx="2962">
                  <c:v>-0.6</c:v>
                </c:pt>
                <c:pt idx="2963">
                  <c:v>-0.52000000000000024</c:v>
                </c:pt>
                <c:pt idx="2964">
                  <c:v>-0.4</c:v>
                </c:pt>
                <c:pt idx="2965">
                  <c:v>-0.4199999999999996</c:v>
                </c:pt>
                <c:pt idx="2966">
                  <c:v>-0.4</c:v>
                </c:pt>
                <c:pt idx="2967">
                  <c:v>-0.61999999999999955</c:v>
                </c:pt>
                <c:pt idx="2968">
                  <c:v>-0.37999999999999973</c:v>
                </c:pt>
                <c:pt idx="2969">
                  <c:v>-0.27999999999999969</c:v>
                </c:pt>
                <c:pt idx="2970">
                  <c:v>-0.26000000000000012</c:v>
                </c:pt>
                <c:pt idx="2971">
                  <c:v>-0.16000000000000014</c:v>
                </c:pt>
                <c:pt idx="2972">
                  <c:v>0.27999999999999969</c:v>
                </c:pt>
                <c:pt idx="2973">
                  <c:v>-0.21999999999999958</c:v>
                </c:pt>
                <c:pt idx="2974">
                  <c:v>-0.27999999999999969</c:v>
                </c:pt>
                <c:pt idx="2975">
                  <c:v>-0.15999999999999942</c:v>
                </c:pt>
                <c:pt idx="2976">
                  <c:v>-0.13999999999999915</c:v>
                </c:pt>
                <c:pt idx="2977">
                  <c:v>-0.57999999999999896</c:v>
                </c:pt>
                <c:pt idx="2978">
                  <c:v>-0.57999999999999974</c:v>
                </c:pt>
                <c:pt idx="2979">
                  <c:v>-0.71999999999999953</c:v>
                </c:pt>
                <c:pt idx="2980">
                  <c:v>-1.0799999999999996</c:v>
                </c:pt>
                <c:pt idx="2981">
                  <c:v>-0.99999999999999933</c:v>
                </c:pt>
                <c:pt idx="2982">
                  <c:v>-0.57999999999999974</c:v>
                </c:pt>
                <c:pt idx="2983">
                  <c:v>-0.33999999999999986</c:v>
                </c:pt>
                <c:pt idx="2984">
                  <c:v>-7.999999999999971E-2</c:v>
                </c:pt>
                <c:pt idx="2985">
                  <c:v>-0.27999999999999969</c:v>
                </c:pt>
                <c:pt idx="2986">
                  <c:v>-0.23999999999999985</c:v>
                </c:pt>
                <c:pt idx="2987">
                  <c:v>-0.57999999999999974</c:v>
                </c:pt>
                <c:pt idx="2988">
                  <c:v>-0.95999999999999941</c:v>
                </c:pt>
                <c:pt idx="2989">
                  <c:v>-1.0199999999999996</c:v>
                </c:pt>
                <c:pt idx="2990">
                  <c:v>-0.71999999999999953</c:v>
                </c:pt>
                <c:pt idx="2991">
                  <c:v>-0.93999999999999917</c:v>
                </c:pt>
                <c:pt idx="2992">
                  <c:v>-0.4799999999999997</c:v>
                </c:pt>
                <c:pt idx="2993">
                  <c:v>4.000000000000057E-2</c:v>
                </c:pt>
                <c:pt idx="2994">
                  <c:v>-5.9999999999999429E-2</c:v>
                </c:pt>
                <c:pt idx="2995">
                  <c:v>0.26000000000000012</c:v>
                </c:pt>
                <c:pt idx="2996">
                  <c:v>0.36000000000000015</c:v>
                </c:pt>
                <c:pt idx="2997">
                  <c:v>0.24000000000000127</c:v>
                </c:pt>
                <c:pt idx="2998">
                  <c:v>-1.9999999999998151E-2</c:v>
                </c:pt>
                <c:pt idx="2999">
                  <c:v>8.0000000000001847E-2</c:v>
                </c:pt>
                <c:pt idx="3000">
                  <c:v>-7.9999999999996879E-2</c:v>
                </c:pt>
                <c:pt idx="3001">
                  <c:v>-0.23999999999999772</c:v>
                </c:pt>
                <c:pt idx="3002">
                  <c:v>-9.9999999999998576E-2</c:v>
                </c:pt>
                <c:pt idx="3003">
                  <c:v>-7.999999999999971E-2</c:v>
                </c:pt>
                <c:pt idx="3004">
                  <c:v>-0.2999999999999986</c:v>
                </c:pt>
                <c:pt idx="3005">
                  <c:v>-0.2</c:v>
                </c:pt>
                <c:pt idx="3006">
                  <c:v>-0.16000000000000086</c:v>
                </c:pt>
                <c:pt idx="3007">
                  <c:v>-0.40000000000000141</c:v>
                </c:pt>
                <c:pt idx="3008">
                  <c:v>-0.28000000000000114</c:v>
                </c:pt>
                <c:pt idx="3009">
                  <c:v>-2.0000000000001704E-2</c:v>
                </c:pt>
                <c:pt idx="3010">
                  <c:v>-0.28000000000000114</c:v>
                </c:pt>
                <c:pt idx="3011">
                  <c:v>-0.48000000000000115</c:v>
                </c:pt>
                <c:pt idx="3012">
                  <c:v>-0.5</c:v>
                </c:pt>
                <c:pt idx="3013">
                  <c:v>-0.23999999999999916</c:v>
                </c:pt>
                <c:pt idx="3014">
                  <c:v>-0.25999999999999945</c:v>
                </c:pt>
                <c:pt idx="3015">
                  <c:v>-0.17999999999999972</c:v>
                </c:pt>
                <c:pt idx="3016">
                  <c:v>-9.9999999999998576E-2</c:v>
                </c:pt>
                <c:pt idx="3017">
                  <c:v>1.4210854715202005E-15</c:v>
                </c:pt>
                <c:pt idx="3018">
                  <c:v>-0.3</c:v>
                </c:pt>
                <c:pt idx="3019">
                  <c:v>4.000000000000057E-2</c:v>
                </c:pt>
                <c:pt idx="3020">
                  <c:v>-0.11999999999999886</c:v>
                </c:pt>
                <c:pt idx="3021">
                  <c:v>-0.2999999999999986</c:v>
                </c:pt>
                <c:pt idx="3022">
                  <c:v>-0.7399999999999991</c:v>
                </c:pt>
                <c:pt idx="3023">
                  <c:v>-0.89999999999999858</c:v>
                </c:pt>
                <c:pt idx="3024">
                  <c:v>-1.3799999999999983</c:v>
                </c:pt>
                <c:pt idx="3025">
                  <c:v>-0.8199999999999974</c:v>
                </c:pt>
                <c:pt idx="3026">
                  <c:v>-0.31999999999999884</c:v>
                </c:pt>
                <c:pt idx="3027">
                  <c:v>-1.9999999999998862E-2</c:v>
                </c:pt>
                <c:pt idx="3028">
                  <c:v>0.38000000000000111</c:v>
                </c:pt>
                <c:pt idx="3029">
                  <c:v>0.64000000000000057</c:v>
                </c:pt>
                <c:pt idx="3030">
                  <c:v>5.9999999999999429E-2</c:v>
                </c:pt>
                <c:pt idx="3031">
                  <c:v>0.27999999999999969</c:v>
                </c:pt>
                <c:pt idx="3032">
                  <c:v>0.62000000000000033</c:v>
                </c:pt>
                <c:pt idx="3033">
                  <c:v>0.54000000000000059</c:v>
                </c:pt>
                <c:pt idx="3034">
                  <c:v>0.4799999999999997</c:v>
                </c:pt>
                <c:pt idx="3035">
                  <c:v>0.53999999999999915</c:v>
                </c:pt>
                <c:pt idx="3036">
                  <c:v>0.25999999999999945</c:v>
                </c:pt>
                <c:pt idx="3037">
                  <c:v>0.25999999999999945</c:v>
                </c:pt>
                <c:pt idx="3038">
                  <c:v>0</c:v>
                </c:pt>
                <c:pt idx="3039">
                  <c:v>0</c:v>
                </c:pt>
                <c:pt idx="3040">
                  <c:v>0.1200000000000017</c:v>
                </c:pt>
                <c:pt idx="3041">
                  <c:v>-0.27999999999999831</c:v>
                </c:pt>
                <c:pt idx="3042">
                  <c:v>-0.33999999999999914</c:v>
                </c:pt>
                <c:pt idx="3043">
                  <c:v>-4.000000000000057E-2</c:v>
                </c:pt>
                <c:pt idx="3044">
                  <c:v>0.1</c:v>
                </c:pt>
                <c:pt idx="3045">
                  <c:v>7.999999999999971E-2</c:v>
                </c:pt>
                <c:pt idx="3046">
                  <c:v>0.5</c:v>
                </c:pt>
                <c:pt idx="3047">
                  <c:v>0.32000000000000028</c:v>
                </c:pt>
                <c:pt idx="3048">
                  <c:v>4.000000000000057E-2</c:v>
                </c:pt>
                <c:pt idx="3049">
                  <c:v>0.16000000000000086</c:v>
                </c:pt>
                <c:pt idx="3050">
                  <c:v>0.26000000000000084</c:v>
                </c:pt>
                <c:pt idx="3051">
                  <c:v>0.44000000000000056</c:v>
                </c:pt>
                <c:pt idx="3052">
                  <c:v>0.48000000000000115</c:v>
                </c:pt>
                <c:pt idx="3053">
                  <c:v>0.30000000000000143</c:v>
                </c:pt>
                <c:pt idx="3054">
                  <c:v>0.3</c:v>
                </c:pt>
                <c:pt idx="3055">
                  <c:v>0.23999999999999916</c:v>
                </c:pt>
                <c:pt idx="3056">
                  <c:v>0.22000000000000028</c:v>
                </c:pt>
                <c:pt idx="3057">
                  <c:v>0.14000000000000057</c:v>
                </c:pt>
                <c:pt idx="3058">
                  <c:v>0.7000000000000014</c:v>
                </c:pt>
                <c:pt idx="3059">
                  <c:v>0.42000000000000315</c:v>
                </c:pt>
                <c:pt idx="3060">
                  <c:v>0.38000000000000256</c:v>
                </c:pt>
                <c:pt idx="3061">
                  <c:v>0.18000000000000113</c:v>
                </c:pt>
                <c:pt idx="3062">
                  <c:v>0.38000000000000111</c:v>
                </c:pt>
                <c:pt idx="3063">
                  <c:v>0.42000000000000026</c:v>
                </c:pt>
                <c:pt idx="3064">
                  <c:v>0.37999999999999973</c:v>
                </c:pt>
                <c:pt idx="3065">
                  <c:v>0.66000000000000081</c:v>
                </c:pt>
                <c:pt idx="3066">
                  <c:v>0.58000000000000251</c:v>
                </c:pt>
                <c:pt idx="3067">
                  <c:v>0.50000000000000144</c:v>
                </c:pt>
                <c:pt idx="3068">
                  <c:v>0.4600000000000023</c:v>
                </c:pt>
                <c:pt idx="3069">
                  <c:v>0.68000000000000116</c:v>
                </c:pt>
                <c:pt idx="3070">
                  <c:v>0.4799999999999997</c:v>
                </c:pt>
                <c:pt idx="3071">
                  <c:v>0.65999999999999948</c:v>
                </c:pt>
                <c:pt idx="3072">
                  <c:v>0.55999999999999939</c:v>
                </c:pt>
                <c:pt idx="3073">
                  <c:v>0.1799999999999983</c:v>
                </c:pt>
                <c:pt idx="3074">
                  <c:v>-8.000000000000114E-2</c:v>
                </c:pt>
                <c:pt idx="3075">
                  <c:v>0.2</c:v>
                </c:pt>
                <c:pt idx="3076">
                  <c:v>0.4</c:v>
                </c:pt>
                <c:pt idx="3077">
                  <c:v>0.36000000000000087</c:v>
                </c:pt>
                <c:pt idx="3078">
                  <c:v>0.86000000000000087</c:v>
                </c:pt>
                <c:pt idx="3079">
                  <c:v>1.0600000000000009</c:v>
                </c:pt>
                <c:pt idx="3080">
                  <c:v>0.92000000000000026</c:v>
                </c:pt>
                <c:pt idx="3081">
                  <c:v>0.67999999999999972</c:v>
                </c:pt>
                <c:pt idx="3082">
                  <c:v>0.55999999999999939</c:v>
                </c:pt>
                <c:pt idx="3083">
                  <c:v>5.9999999999999429E-2</c:v>
                </c:pt>
                <c:pt idx="3084">
                  <c:v>-0.2</c:v>
                </c:pt>
                <c:pt idx="3085">
                  <c:v>-0.44000000000000056</c:v>
                </c:pt>
                <c:pt idx="3086">
                  <c:v>-0.7600000000000009</c:v>
                </c:pt>
                <c:pt idx="3087">
                  <c:v>-0.56000000000000083</c:v>
                </c:pt>
                <c:pt idx="3088">
                  <c:v>-0.37999999999999973</c:v>
                </c:pt>
                <c:pt idx="3089">
                  <c:v>7.999999999999971E-2</c:v>
                </c:pt>
                <c:pt idx="3090">
                  <c:v>0.1</c:v>
                </c:pt>
                <c:pt idx="3091">
                  <c:v>0.26000000000000084</c:v>
                </c:pt>
                <c:pt idx="3092">
                  <c:v>4.0000000000001992E-2</c:v>
                </c:pt>
                <c:pt idx="3093">
                  <c:v>2.0000000000000285E-2</c:v>
                </c:pt>
                <c:pt idx="3094">
                  <c:v>-5.9999999999999429E-2</c:v>
                </c:pt>
                <c:pt idx="3095">
                  <c:v>0.20000000000000143</c:v>
                </c:pt>
                <c:pt idx="3096">
                  <c:v>0.5</c:v>
                </c:pt>
                <c:pt idx="3097">
                  <c:v>0.77999999999999825</c:v>
                </c:pt>
                <c:pt idx="3098">
                  <c:v>0.7399999999999991</c:v>
                </c:pt>
                <c:pt idx="3099">
                  <c:v>0.67999999999999827</c:v>
                </c:pt>
                <c:pt idx="3100">
                  <c:v>0.5399999999999977</c:v>
                </c:pt>
                <c:pt idx="3101">
                  <c:v>0.47999999999999832</c:v>
                </c:pt>
                <c:pt idx="3102">
                  <c:v>0.37999999999999973</c:v>
                </c:pt>
                <c:pt idx="3103">
                  <c:v>0.44000000000000056</c:v>
                </c:pt>
                <c:pt idx="3104">
                  <c:v>0.52000000000000168</c:v>
                </c:pt>
                <c:pt idx="3105">
                  <c:v>0.54000000000000203</c:v>
                </c:pt>
                <c:pt idx="3106">
                  <c:v>0.64000000000000201</c:v>
                </c:pt>
                <c:pt idx="3107">
                  <c:v>0.52000000000000168</c:v>
                </c:pt>
                <c:pt idx="3108">
                  <c:v>0.84000000000000197</c:v>
                </c:pt>
                <c:pt idx="3109">
                  <c:v>0.78000000000000258</c:v>
                </c:pt>
                <c:pt idx="3110">
                  <c:v>0.86000000000000232</c:v>
                </c:pt>
                <c:pt idx="3111">
                  <c:v>1.0000000000000013</c:v>
                </c:pt>
                <c:pt idx="3112">
                  <c:v>1.2200000000000002</c:v>
                </c:pt>
                <c:pt idx="3113">
                  <c:v>1.0599999999999994</c:v>
                </c:pt>
                <c:pt idx="3114">
                  <c:v>1.1799999999999984</c:v>
                </c:pt>
                <c:pt idx="3115">
                  <c:v>1.1799999999999984</c:v>
                </c:pt>
                <c:pt idx="3116">
                  <c:v>1.0399999999999991</c:v>
                </c:pt>
                <c:pt idx="3117">
                  <c:v>0.7</c:v>
                </c:pt>
                <c:pt idx="3118">
                  <c:v>0.77999999999999969</c:v>
                </c:pt>
                <c:pt idx="3119">
                  <c:v>0.43999999999999917</c:v>
                </c:pt>
                <c:pt idx="3120">
                  <c:v>0.17999999999999972</c:v>
                </c:pt>
                <c:pt idx="3121">
                  <c:v>0.15999999999999942</c:v>
                </c:pt>
                <c:pt idx="3122">
                  <c:v>0.45999999999999941</c:v>
                </c:pt>
                <c:pt idx="3123">
                  <c:v>0.37999999999999973</c:v>
                </c:pt>
                <c:pt idx="3124">
                  <c:v>0.64000000000000057</c:v>
                </c:pt>
                <c:pt idx="3125">
                  <c:v>0.88000000000000111</c:v>
                </c:pt>
                <c:pt idx="3126">
                  <c:v>0.58000000000000118</c:v>
                </c:pt>
                <c:pt idx="3127">
                  <c:v>0.3</c:v>
                </c:pt>
                <c:pt idx="3128">
                  <c:v>0.5</c:v>
                </c:pt>
                <c:pt idx="3129">
                  <c:v>0.22000000000000028</c:v>
                </c:pt>
                <c:pt idx="3130">
                  <c:v>0.23999999999999916</c:v>
                </c:pt>
                <c:pt idx="3131">
                  <c:v>0.55999999999999939</c:v>
                </c:pt>
                <c:pt idx="3132">
                  <c:v>0.7600000000000009</c:v>
                </c:pt>
                <c:pt idx="3133">
                  <c:v>0.22000000000000028</c:v>
                </c:pt>
                <c:pt idx="3134">
                  <c:v>0.36000000000000087</c:v>
                </c:pt>
                <c:pt idx="3135">
                  <c:v>0.18000000000000113</c:v>
                </c:pt>
                <c:pt idx="3136">
                  <c:v>-0.13999999999999915</c:v>
                </c:pt>
                <c:pt idx="3137">
                  <c:v>0.1</c:v>
                </c:pt>
                <c:pt idx="3138">
                  <c:v>0.37999999999999973</c:v>
                </c:pt>
                <c:pt idx="3139">
                  <c:v>0.39999999999999858</c:v>
                </c:pt>
                <c:pt idx="3140">
                  <c:v>0.59999999999999853</c:v>
                </c:pt>
                <c:pt idx="3141">
                  <c:v>0.57999999999999829</c:v>
                </c:pt>
                <c:pt idx="3142">
                  <c:v>0.19999999999999857</c:v>
                </c:pt>
                <c:pt idx="3143">
                  <c:v>-4.000000000000057E-2</c:v>
                </c:pt>
                <c:pt idx="3144">
                  <c:v>-0.12000000000000029</c:v>
                </c:pt>
                <c:pt idx="3145">
                  <c:v>-0.22000000000000028</c:v>
                </c:pt>
                <c:pt idx="3146">
                  <c:v>0.17999999999999972</c:v>
                </c:pt>
                <c:pt idx="3147">
                  <c:v>0.5</c:v>
                </c:pt>
                <c:pt idx="3148">
                  <c:v>0.37999999999999973</c:v>
                </c:pt>
                <c:pt idx="3149">
                  <c:v>0.57999999999999974</c:v>
                </c:pt>
                <c:pt idx="3150">
                  <c:v>0.75999999999999945</c:v>
                </c:pt>
                <c:pt idx="3151">
                  <c:v>0.45999999999999941</c:v>
                </c:pt>
                <c:pt idx="3152">
                  <c:v>3.9999999999999147E-2</c:v>
                </c:pt>
                <c:pt idx="3153">
                  <c:v>0.31999999999999884</c:v>
                </c:pt>
                <c:pt idx="3154">
                  <c:v>7.9999999999998295E-2</c:v>
                </c:pt>
                <c:pt idx="3155">
                  <c:v>5.9999999999999429E-2</c:v>
                </c:pt>
                <c:pt idx="3156">
                  <c:v>0.17999999999999972</c:v>
                </c:pt>
                <c:pt idx="3157">
                  <c:v>0.12000000000000029</c:v>
                </c:pt>
                <c:pt idx="3158">
                  <c:v>0.17999999999999972</c:v>
                </c:pt>
                <c:pt idx="3159">
                  <c:v>0.32000000000000028</c:v>
                </c:pt>
                <c:pt idx="3160">
                  <c:v>0.12000000000000029</c:v>
                </c:pt>
                <c:pt idx="3161">
                  <c:v>4.000000000000057E-2</c:v>
                </c:pt>
                <c:pt idx="3162">
                  <c:v>0.16000000000000086</c:v>
                </c:pt>
                <c:pt idx="3163">
                  <c:v>-5.9999999999998013E-2</c:v>
                </c:pt>
                <c:pt idx="3164">
                  <c:v>-1.9999999999997443E-2</c:v>
                </c:pt>
                <c:pt idx="3165">
                  <c:v>8.000000000000114E-2</c:v>
                </c:pt>
                <c:pt idx="3166">
                  <c:v>0.28000000000000114</c:v>
                </c:pt>
                <c:pt idx="3167">
                  <c:v>0.54000000000000059</c:v>
                </c:pt>
                <c:pt idx="3168">
                  <c:v>0.77999999999999969</c:v>
                </c:pt>
                <c:pt idx="3169">
                  <c:v>0.67999999999999972</c:v>
                </c:pt>
                <c:pt idx="3170">
                  <c:v>0.55999999999999939</c:v>
                </c:pt>
                <c:pt idx="3171">
                  <c:v>0.51999999999999891</c:v>
                </c:pt>
                <c:pt idx="3172">
                  <c:v>0.55999999999999939</c:v>
                </c:pt>
                <c:pt idx="3173">
                  <c:v>0.35999999999999943</c:v>
                </c:pt>
                <c:pt idx="3174">
                  <c:v>0.17999999999999972</c:v>
                </c:pt>
                <c:pt idx="3175">
                  <c:v>0.34000000000000058</c:v>
                </c:pt>
                <c:pt idx="3176">
                  <c:v>0.34000000000000058</c:v>
                </c:pt>
                <c:pt idx="3177">
                  <c:v>0.15999999999999942</c:v>
                </c:pt>
                <c:pt idx="3178">
                  <c:v>0.37999999999999973</c:v>
                </c:pt>
                <c:pt idx="3179">
                  <c:v>0.47999999999999832</c:v>
                </c:pt>
                <c:pt idx="3180">
                  <c:v>0.13999999999999915</c:v>
                </c:pt>
                <c:pt idx="3181">
                  <c:v>-4.000000000000057E-2</c:v>
                </c:pt>
                <c:pt idx="3182">
                  <c:v>-2.0000000000000285E-2</c:v>
                </c:pt>
                <c:pt idx="3183">
                  <c:v>-6.0000000000000851E-2</c:v>
                </c:pt>
                <c:pt idx="3184">
                  <c:v>-6.0000000000000851E-2</c:v>
                </c:pt>
                <c:pt idx="3185">
                  <c:v>0.37999999999999828</c:v>
                </c:pt>
                <c:pt idx="3186">
                  <c:v>0.45999999999999941</c:v>
                </c:pt>
                <c:pt idx="3187">
                  <c:v>0.63999999999999913</c:v>
                </c:pt>
                <c:pt idx="3188">
                  <c:v>0.92000000000000026</c:v>
                </c:pt>
                <c:pt idx="3189">
                  <c:v>1.1200000000000017</c:v>
                </c:pt>
                <c:pt idx="3190">
                  <c:v>0.72000000000000175</c:v>
                </c:pt>
                <c:pt idx="3191">
                  <c:v>0.7600000000000009</c:v>
                </c:pt>
                <c:pt idx="3192">
                  <c:v>0.36000000000000087</c:v>
                </c:pt>
                <c:pt idx="3193">
                  <c:v>2.0000000000001704E-2</c:v>
                </c:pt>
                <c:pt idx="3194">
                  <c:v>4.000000000000057E-2</c:v>
                </c:pt>
                <c:pt idx="3195">
                  <c:v>0.22000000000000028</c:v>
                </c:pt>
                <c:pt idx="3196">
                  <c:v>2.0000000000000285E-2</c:v>
                </c:pt>
                <c:pt idx="3197">
                  <c:v>0.4</c:v>
                </c:pt>
                <c:pt idx="3198">
                  <c:v>0.47999999999999832</c:v>
                </c:pt>
                <c:pt idx="3199">
                  <c:v>0.47999999999999832</c:v>
                </c:pt>
                <c:pt idx="3200">
                  <c:v>0.25999999999999801</c:v>
                </c:pt>
                <c:pt idx="3201">
                  <c:v>0.8199999999999974</c:v>
                </c:pt>
                <c:pt idx="3202">
                  <c:v>0.8199999999999974</c:v>
                </c:pt>
                <c:pt idx="3203">
                  <c:v>0.77999999999999825</c:v>
                </c:pt>
              </c:numCache>
            </c:numRef>
          </c:xVal>
          <c:yVal>
            <c:numRef>
              <c:f>'63G_24'!$A$4:$A$3214</c:f>
              <c:numCache>
                <c:formatCode>General</c:formatCode>
                <c:ptCount val="3211"/>
                <c:pt idx="0">
                  <c:v>5</c:v>
                </c:pt>
                <c:pt idx="1">
                  <c:v>5.0999999999999996</c:v>
                </c:pt>
                <c:pt idx="2">
                  <c:v>5.2</c:v>
                </c:pt>
                <c:pt idx="3">
                  <c:v>5.3</c:v>
                </c:pt>
                <c:pt idx="4">
                  <c:v>5.4</c:v>
                </c:pt>
                <c:pt idx="5">
                  <c:v>5.5</c:v>
                </c:pt>
                <c:pt idx="6">
                  <c:v>5.6</c:v>
                </c:pt>
                <c:pt idx="7">
                  <c:v>5.7</c:v>
                </c:pt>
                <c:pt idx="8">
                  <c:v>5.8</c:v>
                </c:pt>
                <c:pt idx="9">
                  <c:v>5.9</c:v>
                </c:pt>
                <c:pt idx="10">
                  <c:v>6</c:v>
                </c:pt>
                <c:pt idx="11">
                  <c:v>6.1</c:v>
                </c:pt>
                <c:pt idx="12">
                  <c:v>6.2</c:v>
                </c:pt>
                <c:pt idx="13">
                  <c:v>6.3</c:v>
                </c:pt>
                <c:pt idx="14">
                  <c:v>6.4</c:v>
                </c:pt>
                <c:pt idx="15">
                  <c:v>6.5</c:v>
                </c:pt>
                <c:pt idx="16">
                  <c:v>6.6</c:v>
                </c:pt>
                <c:pt idx="17">
                  <c:v>6.7</c:v>
                </c:pt>
                <c:pt idx="18">
                  <c:v>6.8</c:v>
                </c:pt>
                <c:pt idx="19">
                  <c:v>6.9</c:v>
                </c:pt>
                <c:pt idx="20">
                  <c:v>7</c:v>
                </c:pt>
                <c:pt idx="21">
                  <c:v>7.1</c:v>
                </c:pt>
                <c:pt idx="22">
                  <c:v>7.2</c:v>
                </c:pt>
                <c:pt idx="23">
                  <c:v>7.3</c:v>
                </c:pt>
                <c:pt idx="24">
                  <c:v>7.4</c:v>
                </c:pt>
                <c:pt idx="25">
                  <c:v>7.5</c:v>
                </c:pt>
                <c:pt idx="26">
                  <c:v>7.6</c:v>
                </c:pt>
                <c:pt idx="27">
                  <c:v>7.7</c:v>
                </c:pt>
                <c:pt idx="28">
                  <c:v>7.8</c:v>
                </c:pt>
                <c:pt idx="29">
                  <c:v>7.9</c:v>
                </c:pt>
                <c:pt idx="30">
                  <c:v>8</c:v>
                </c:pt>
                <c:pt idx="31">
                  <c:v>8.1</c:v>
                </c:pt>
                <c:pt idx="32">
                  <c:v>8.1999999999999993</c:v>
                </c:pt>
                <c:pt idx="33">
                  <c:v>8.3000000000000007</c:v>
                </c:pt>
                <c:pt idx="34">
                  <c:v>8.4</c:v>
                </c:pt>
                <c:pt idx="35">
                  <c:v>8.5</c:v>
                </c:pt>
                <c:pt idx="36">
                  <c:v>8.6</c:v>
                </c:pt>
                <c:pt idx="37">
                  <c:v>8.6999999999999993</c:v>
                </c:pt>
                <c:pt idx="38">
                  <c:v>8.8000000000000007</c:v>
                </c:pt>
                <c:pt idx="39">
                  <c:v>8.9</c:v>
                </c:pt>
                <c:pt idx="40">
                  <c:v>9</c:v>
                </c:pt>
                <c:pt idx="41">
                  <c:v>9.1</c:v>
                </c:pt>
                <c:pt idx="42">
                  <c:v>9.1999999999999993</c:v>
                </c:pt>
                <c:pt idx="43">
                  <c:v>9.3000000000000007</c:v>
                </c:pt>
                <c:pt idx="44">
                  <c:v>9.4</c:v>
                </c:pt>
                <c:pt idx="45">
                  <c:v>9.5</c:v>
                </c:pt>
                <c:pt idx="46">
                  <c:v>9.6</c:v>
                </c:pt>
                <c:pt idx="47">
                  <c:v>9.6999999999999993</c:v>
                </c:pt>
                <c:pt idx="48">
                  <c:v>9.8000000000000007</c:v>
                </c:pt>
                <c:pt idx="49">
                  <c:v>9.9</c:v>
                </c:pt>
                <c:pt idx="50">
                  <c:v>10</c:v>
                </c:pt>
                <c:pt idx="51">
                  <c:v>10.1</c:v>
                </c:pt>
                <c:pt idx="52">
                  <c:v>10.199999999999999</c:v>
                </c:pt>
                <c:pt idx="53">
                  <c:v>10.3</c:v>
                </c:pt>
                <c:pt idx="54">
                  <c:v>10.4</c:v>
                </c:pt>
                <c:pt idx="55">
                  <c:v>10.5</c:v>
                </c:pt>
                <c:pt idx="56">
                  <c:v>10.6</c:v>
                </c:pt>
                <c:pt idx="57">
                  <c:v>10.7</c:v>
                </c:pt>
                <c:pt idx="58">
                  <c:v>10.8</c:v>
                </c:pt>
                <c:pt idx="59">
                  <c:v>10.9</c:v>
                </c:pt>
                <c:pt idx="60">
                  <c:v>11</c:v>
                </c:pt>
                <c:pt idx="61">
                  <c:v>11.1</c:v>
                </c:pt>
                <c:pt idx="62">
                  <c:v>11.2</c:v>
                </c:pt>
                <c:pt idx="63">
                  <c:v>11.3</c:v>
                </c:pt>
                <c:pt idx="64">
                  <c:v>11.4</c:v>
                </c:pt>
                <c:pt idx="65">
                  <c:v>11.5</c:v>
                </c:pt>
                <c:pt idx="66">
                  <c:v>11.6</c:v>
                </c:pt>
                <c:pt idx="67">
                  <c:v>11.7</c:v>
                </c:pt>
                <c:pt idx="68">
                  <c:v>11.8</c:v>
                </c:pt>
                <c:pt idx="69">
                  <c:v>11.9</c:v>
                </c:pt>
                <c:pt idx="70">
                  <c:v>12</c:v>
                </c:pt>
                <c:pt idx="71">
                  <c:v>12.1</c:v>
                </c:pt>
                <c:pt idx="72">
                  <c:v>12.2</c:v>
                </c:pt>
                <c:pt idx="73">
                  <c:v>12.3</c:v>
                </c:pt>
                <c:pt idx="74">
                  <c:v>12.4</c:v>
                </c:pt>
                <c:pt idx="75">
                  <c:v>12.5</c:v>
                </c:pt>
                <c:pt idx="76">
                  <c:v>12.6</c:v>
                </c:pt>
                <c:pt idx="77">
                  <c:v>12.7</c:v>
                </c:pt>
                <c:pt idx="78">
                  <c:v>12.8</c:v>
                </c:pt>
                <c:pt idx="79">
                  <c:v>12.9</c:v>
                </c:pt>
                <c:pt idx="80">
                  <c:v>13</c:v>
                </c:pt>
                <c:pt idx="81">
                  <c:v>13.1</c:v>
                </c:pt>
                <c:pt idx="82">
                  <c:v>13.2</c:v>
                </c:pt>
                <c:pt idx="83">
                  <c:v>13.3</c:v>
                </c:pt>
                <c:pt idx="84">
                  <c:v>13.4</c:v>
                </c:pt>
                <c:pt idx="85">
                  <c:v>13.5</c:v>
                </c:pt>
                <c:pt idx="86">
                  <c:v>13.6</c:v>
                </c:pt>
                <c:pt idx="87">
                  <c:v>13.7</c:v>
                </c:pt>
                <c:pt idx="88">
                  <c:v>13.8</c:v>
                </c:pt>
                <c:pt idx="89">
                  <c:v>13.9</c:v>
                </c:pt>
                <c:pt idx="90">
                  <c:v>14</c:v>
                </c:pt>
                <c:pt idx="91">
                  <c:v>14.1</c:v>
                </c:pt>
                <c:pt idx="92">
                  <c:v>14.2</c:v>
                </c:pt>
                <c:pt idx="93">
                  <c:v>14.3</c:v>
                </c:pt>
                <c:pt idx="94">
                  <c:v>14.4</c:v>
                </c:pt>
                <c:pt idx="95">
                  <c:v>14.5</c:v>
                </c:pt>
                <c:pt idx="96">
                  <c:v>14.6</c:v>
                </c:pt>
                <c:pt idx="97">
                  <c:v>14.7</c:v>
                </c:pt>
                <c:pt idx="98">
                  <c:v>14.8</c:v>
                </c:pt>
                <c:pt idx="99">
                  <c:v>14.9</c:v>
                </c:pt>
                <c:pt idx="100">
                  <c:v>15</c:v>
                </c:pt>
                <c:pt idx="101">
                  <c:v>15.1</c:v>
                </c:pt>
                <c:pt idx="102">
                  <c:v>15.2</c:v>
                </c:pt>
                <c:pt idx="103">
                  <c:v>15.3</c:v>
                </c:pt>
                <c:pt idx="104">
                  <c:v>15.4</c:v>
                </c:pt>
                <c:pt idx="105">
                  <c:v>15.5</c:v>
                </c:pt>
                <c:pt idx="106">
                  <c:v>15.6</c:v>
                </c:pt>
                <c:pt idx="107">
                  <c:v>15.7</c:v>
                </c:pt>
                <c:pt idx="108">
                  <c:v>15.8</c:v>
                </c:pt>
                <c:pt idx="109">
                  <c:v>15.9</c:v>
                </c:pt>
                <c:pt idx="110">
                  <c:v>16</c:v>
                </c:pt>
                <c:pt idx="111">
                  <c:v>16.100000000000001</c:v>
                </c:pt>
                <c:pt idx="112">
                  <c:v>16.2</c:v>
                </c:pt>
                <c:pt idx="113">
                  <c:v>16.3</c:v>
                </c:pt>
                <c:pt idx="114">
                  <c:v>16.399999999999999</c:v>
                </c:pt>
                <c:pt idx="115">
                  <c:v>16.5</c:v>
                </c:pt>
                <c:pt idx="116">
                  <c:v>16.600000000000001</c:v>
                </c:pt>
                <c:pt idx="117">
                  <c:v>16.7</c:v>
                </c:pt>
                <c:pt idx="118">
                  <c:v>16.8</c:v>
                </c:pt>
                <c:pt idx="119">
                  <c:v>16.899999999999999</c:v>
                </c:pt>
                <c:pt idx="120">
                  <c:v>17</c:v>
                </c:pt>
                <c:pt idx="121">
                  <c:v>17.100000000000001</c:v>
                </c:pt>
                <c:pt idx="122">
                  <c:v>17.2</c:v>
                </c:pt>
                <c:pt idx="123">
                  <c:v>17.3</c:v>
                </c:pt>
                <c:pt idx="124">
                  <c:v>17.399999999999999</c:v>
                </c:pt>
                <c:pt idx="125">
                  <c:v>17.5</c:v>
                </c:pt>
                <c:pt idx="126">
                  <c:v>17.600000000000001</c:v>
                </c:pt>
                <c:pt idx="127">
                  <c:v>17.7</c:v>
                </c:pt>
                <c:pt idx="128">
                  <c:v>17.8</c:v>
                </c:pt>
                <c:pt idx="129">
                  <c:v>17.899999999999999</c:v>
                </c:pt>
                <c:pt idx="130">
                  <c:v>18</c:v>
                </c:pt>
                <c:pt idx="131">
                  <c:v>18.100000000000001</c:v>
                </c:pt>
                <c:pt idx="132">
                  <c:v>18.2</c:v>
                </c:pt>
                <c:pt idx="133">
                  <c:v>18.3</c:v>
                </c:pt>
                <c:pt idx="134">
                  <c:v>18.399999999999999</c:v>
                </c:pt>
                <c:pt idx="135">
                  <c:v>18.5</c:v>
                </c:pt>
                <c:pt idx="136">
                  <c:v>18.600000000000001</c:v>
                </c:pt>
                <c:pt idx="137">
                  <c:v>18.7</c:v>
                </c:pt>
                <c:pt idx="138">
                  <c:v>18.8</c:v>
                </c:pt>
                <c:pt idx="139">
                  <c:v>18.899999999999999</c:v>
                </c:pt>
                <c:pt idx="140">
                  <c:v>19</c:v>
                </c:pt>
                <c:pt idx="141">
                  <c:v>19.100000000000001</c:v>
                </c:pt>
                <c:pt idx="142">
                  <c:v>19.2</c:v>
                </c:pt>
                <c:pt idx="143">
                  <c:v>19.3</c:v>
                </c:pt>
                <c:pt idx="144">
                  <c:v>19.399999999999999</c:v>
                </c:pt>
                <c:pt idx="145">
                  <c:v>19.5</c:v>
                </c:pt>
                <c:pt idx="146">
                  <c:v>19.600000000000001</c:v>
                </c:pt>
                <c:pt idx="147">
                  <c:v>19.7</c:v>
                </c:pt>
                <c:pt idx="148">
                  <c:v>19.8</c:v>
                </c:pt>
                <c:pt idx="149">
                  <c:v>19.899999999999999</c:v>
                </c:pt>
                <c:pt idx="150">
                  <c:v>20</c:v>
                </c:pt>
                <c:pt idx="151">
                  <c:v>20.100000000000001</c:v>
                </c:pt>
                <c:pt idx="152">
                  <c:v>20.2</c:v>
                </c:pt>
                <c:pt idx="153">
                  <c:v>20.3</c:v>
                </c:pt>
                <c:pt idx="154">
                  <c:v>20.399999999999999</c:v>
                </c:pt>
                <c:pt idx="155">
                  <c:v>20.5</c:v>
                </c:pt>
                <c:pt idx="156">
                  <c:v>20.6</c:v>
                </c:pt>
                <c:pt idx="157">
                  <c:v>20.7</c:v>
                </c:pt>
                <c:pt idx="158">
                  <c:v>20.8</c:v>
                </c:pt>
                <c:pt idx="159">
                  <c:v>20.9</c:v>
                </c:pt>
                <c:pt idx="160">
                  <c:v>21</c:v>
                </c:pt>
                <c:pt idx="161">
                  <c:v>21.1</c:v>
                </c:pt>
                <c:pt idx="162">
                  <c:v>21.2</c:v>
                </c:pt>
                <c:pt idx="163">
                  <c:v>21.3</c:v>
                </c:pt>
                <c:pt idx="164">
                  <c:v>21.4</c:v>
                </c:pt>
                <c:pt idx="165">
                  <c:v>21.5</c:v>
                </c:pt>
                <c:pt idx="166">
                  <c:v>21.6</c:v>
                </c:pt>
                <c:pt idx="167">
                  <c:v>21.7</c:v>
                </c:pt>
                <c:pt idx="168">
                  <c:v>21.8</c:v>
                </c:pt>
                <c:pt idx="169">
                  <c:v>21.9</c:v>
                </c:pt>
                <c:pt idx="170">
                  <c:v>22</c:v>
                </c:pt>
                <c:pt idx="171">
                  <c:v>22.1</c:v>
                </c:pt>
                <c:pt idx="172">
                  <c:v>22.2</c:v>
                </c:pt>
                <c:pt idx="173">
                  <c:v>22.3</c:v>
                </c:pt>
                <c:pt idx="174">
                  <c:v>22.4</c:v>
                </c:pt>
                <c:pt idx="175">
                  <c:v>22.5</c:v>
                </c:pt>
                <c:pt idx="176">
                  <c:v>22.6</c:v>
                </c:pt>
                <c:pt idx="177">
                  <c:v>22.7</c:v>
                </c:pt>
                <c:pt idx="178">
                  <c:v>22.8</c:v>
                </c:pt>
                <c:pt idx="179">
                  <c:v>22.9</c:v>
                </c:pt>
                <c:pt idx="180">
                  <c:v>23</c:v>
                </c:pt>
                <c:pt idx="181">
                  <c:v>23.1</c:v>
                </c:pt>
                <c:pt idx="182">
                  <c:v>23.2</c:v>
                </c:pt>
                <c:pt idx="183">
                  <c:v>23.3</c:v>
                </c:pt>
                <c:pt idx="184">
                  <c:v>23.4</c:v>
                </c:pt>
                <c:pt idx="185">
                  <c:v>23.5</c:v>
                </c:pt>
                <c:pt idx="186">
                  <c:v>23.6</c:v>
                </c:pt>
                <c:pt idx="187">
                  <c:v>23.7</c:v>
                </c:pt>
                <c:pt idx="188">
                  <c:v>23.8</c:v>
                </c:pt>
                <c:pt idx="189">
                  <c:v>23.9</c:v>
                </c:pt>
                <c:pt idx="190">
                  <c:v>24</c:v>
                </c:pt>
                <c:pt idx="191">
                  <c:v>24.1</c:v>
                </c:pt>
                <c:pt idx="192">
                  <c:v>24.2</c:v>
                </c:pt>
                <c:pt idx="193">
                  <c:v>24.3</c:v>
                </c:pt>
                <c:pt idx="194">
                  <c:v>24.4</c:v>
                </c:pt>
                <c:pt idx="195">
                  <c:v>24.5</c:v>
                </c:pt>
                <c:pt idx="196">
                  <c:v>24.6</c:v>
                </c:pt>
                <c:pt idx="197">
                  <c:v>24.7</c:v>
                </c:pt>
                <c:pt idx="198">
                  <c:v>24.8</c:v>
                </c:pt>
                <c:pt idx="199">
                  <c:v>24.9</c:v>
                </c:pt>
                <c:pt idx="200">
                  <c:v>25</c:v>
                </c:pt>
                <c:pt idx="201">
                  <c:v>25.1</c:v>
                </c:pt>
                <c:pt idx="202">
                  <c:v>25.2</c:v>
                </c:pt>
                <c:pt idx="203">
                  <c:v>25.3</c:v>
                </c:pt>
                <c:pt idx="204">
                  <c:v>25.4</c:v>
                </c:pt>
                <c:pt idx="205">
                  <c:v>25.5</c:v>
                </c:pt>
                <c:pt idx="206">
                  <c:v>25.6</c:v>
                </c:pt>
                <c:pt idx="207">
                  <c:v>25.7</c:v>
                </c:pt>
                <c:pt idx="208">
                  <c:v>25.8</c:v>
                </c:pt>
                <c:pt idx="209">
                  <c:v>25.9</c:v>
                </c:pt>
                <c:pt idx="210">
                  <c:v>26</c:v>
                </c:pt>
                <c:pt idx="211">
                  <c:v>26.1</c:v>
                </c:pt>
                <c:pt idx="212">
                  <c:v>26.2</c:v>
                </c:pt>
                <c:pt idx="213">
                  <c:v>26.3</c:v>
                </c:pt>
                <c:pt idx="214">
                  <c:v>26.4</c:v>
                </c:pt>
                <c:pt idx="215">
                  <c:v>26.5</c:v>
                </c:pt>
                <c:pt idx="216">
                  <c:v>26.6</c:v>
                </c:pt>
                <c:pt idx="217">
                  <c:v>26.7</c:v>
                </c:pt>
                <c:pt idx="218">
                  <c:v>26.8</c:v>
                </c:pt>
                <c:pt idx="219">
                  <c:v>26.9</c:v>
                </c:pt>
                <c:pt idx="220">
                  <c:v>27</c:v>
                </c:pt>
                <c:pt idx="221">
                  <c:v>27.1</c:v>
                </c:pt>
                <c:pt idx="222">
                  <c:v>27.2</c:v>
                </c:pt>
                <c:pt idx="223">
                  <c:v>27.3</c:v>
                </c:pt>
                <c:pt idx="224">
                  <c:v>27.4</c:v>
                </c:pt>
                <c:pt idx="225">
                  <c:v>27.5</c:v>
                </c:pt>
                <c:pt idx="226">
                  <c:v>27.6</c:v>
                </c:pt>
                <c:pt idx="227">
                  <c:v>27.7</c:v>
                </c:pt>
                <c:pt idx="228">
                  <c:v>27.8</c:v>
                </c:pt>
                <c:pt idx="229">
                  <c:v>27.9</c:v>
                </c:pt>
                <c:pt idx="230">
                  <c:v>28</c:v>
                </c:pt>
                <c:pt idx="231">
                  <c:v>28.1</c:v>
                </c:pt>
                <c:pt idx="232">
                  <c:v>28.2</c:v>
                </c:pt>
                <c:pt idx="233">
                  <c:v>28.3</c:v>
                </c:pt>
                <c:pt idx="234">
                  <c:v>28.4</c:v>
                </c:pt>
                <c:pt idx="235">
                  <c:v>28.5</c:v>
                </c:pt>
                <c:pt idx="236">
                  <c:v>28.6</c:v>
                </c:pt>
                <c:pt idx="237">
                  <c:v>28.7</c:v>
                </c:pt>
                <c:pt idx="238">
                  <c:v>28.8</c:v>
                </c:pt>
                <c:pt idx="239">
                  <c:v>28.9</c:v>
                </c:pt>
                <c:pt idx="240">
                  <c:v>29</c:v>
                </c:pt>
                <c:pt idx="241">
                  <c:v>29.1</c:v>
                </c:pt>
                <c:pt idx="242">
                  <c:v>29.2</c:v>
                </c:pt>
                <c:pt idx="243">
                  <c:v>29.3</c:v>
                </c:pt>
                <c:pt idx="244">
                  <c:v>29.4</c:v>
                </c:pt>
                <c:pt idx="245">
                  <c:v>29.5</c:v>
                </c:pt>
                <c:pt idx="246">
                  <c:v>29.6</c:v>
                </c:pt>
                <c:pt idx="247">
                  <c:v>29.7</c:v>
                </c:pt>
                <c:pt idx="248">
                  <c:v>29.8</c:v>
                </c:pt>
                <c:pt idx="249">
                  <c:v>29.9</c:v>
                </c:pt>
                <c:pt idx="250">
                  <c:v>30</c:v>
                </c:pt>
                <c:pt idx="251">
                  <c:v>30.1</c:v>
                </c:pt>
                <c:pt idx="252">
                  <c:v>30.2</c:v>
                </c:pt>
                <c:pt idx="253">
                  <c:v>30.3</c:v>
                </c:pt>
                <c:pt idx="254">
                  <c:v>30.4</c:v>
                </c:pt>
                <c:pt idx="255">
                  <c:v>30.5</c:v>
                </c:pt>
                <c:pt idx="256">
                  <c:v>30.6</c:v>
                </c:pt>
                <c:pt idx="257">
                  <c:v>30.7</c:v>
                </c:pt>
                <c:pt idx="258">
                  <c:v>30.8</c:v>
                </c:pt>
                <c:pt idx="259">
                  <c:v>30.9</c:v>
                </c:pt>
                <c:pt idx="260">
                  <c:v>31</c:v>
                </c:pt>
                <c:pt idx="261">
                  <c:v>31.1</c:v>
                </c:pt>
                <c:pt idx="262">
                  <c:v>31.2</c:v>
                </c:pt>
                <c:pt idx="263">
                  <c:v>31.3</c:v>
                </c:pt>
                <c:pt idx="264">
                  <c:v>31.4</c:v>
                </c:pt>
                <c:pt idx="265">
                  <c:v>31.5</c:v>
                </c:pt>
                <c:pt idx="266">
                  <c:v>31.6</c:v>
                </c:pt>
                <c:pt idx="267">
                  <c:v>31.7</c:v>
                </c:pt>
                <c:pt idx="268">
                  <c:v>31.8</c:v>
                </c:pt>
                <c:pt idx="269">
                  <c:v>31.9</c:v>
                </c:pt>
                <c:pt idx="270">
                  <c:v>32</c:v>
                </c:pt>
                <c:pt idx="271">
                  <c:v>32.1</c:v>
                </c:pt>
                <c:pt idx="272">
                  <c:v>32.200000000000003</c:v>
                </c:pt>
                <c:pt idx="273">
                  <c:v>32.299999999999997</c:v>
                </c:pt>
                <c:pt idx="274">
                  <c:v>32.4</c:v>
                </c:pt>
                <c:pt idx="275">
                  <c:v>32.5</c:v>
                </c:pt>
                <c:pt idx="276">
                  <c:v>32.6</c:v>
                </c:pt>
                <c:pt idx="277">
                  <c:v>32.700000000000003</c:v>
                </c:pt>
                <c:pt idx="278">
                  <c:v>32.799999999999997</c:v>
                </c:pt>
                <c:pt idx="279">
                  <c:v>32.9</c:v>
                </c:pt>
                <c:pt idx="280">
                  <c:v>33</c:v>
                </c:pt>
                <c:pt idx="281">
                  <c:v>33.1</c:v>
                </c:pt>
                <c:pt idx="282">
                  <c:v>33.200000000000003</c:v>
                </c:pt>
                <c:pt idx="283">
                  <c:v>33.299999999999997</c:v>
                </c:pt>
                <c:pt idx="284">
                  <c:v>33.4</c:v>
                </c:pt>
                <c:pt idx="285">
                  <c:v>33.5</c:v>
                </c:pt>
                <c:pt idx="286">
                  <c:v>33.6</c:v>
                </c:pt>
                <c:pt idx="287">
                  <c:v>33.700000000000003</c:v>
                </c:pt>
                <c:pt idx="288">
                  <c:v>33.799999999999997</c:v>
                </c:pt>
                <c:pt idx="289">
                  <c:v>33.9</c:v>
                </c:pt>
                <c:pt idx="290">
                  <c:v>34</c:v>
                </c:pt>
                <c:pt idx="291">
                  <c:v>34.1</c:v>
                </c:pt>
                <c:pt idx="292">
                  <c:v>34.200000000000003</c:v>
                </c:pt>
                <c:pt idx="293">
                  <c:v>34.299999999999997</c:v>
                </c:pt>
                <c:pt idx="294">
                  <c:v>34.4</c:v>
                </c:pt>
                <c:pt idx="295">
                  <c:v>34.5</c:v>
                </c:pt>
                <c:pt idx="296">
                  <c:v>34.6</c:v>
                </c:pt>
                <c:pt idx="297">
                  <c:v>34.700000000000003</c:v>
                </c:pt>
                <c:pt idx="298">
                  <c:v>34.799999999999997</c:v>
                </c:pt>
                <c:pt idx="299">
                  <c:v>34.9</c:v>
                </c:pt>
                <c:pt idx="300">
                  <c:v>35</c:v>
                </c:pt>
                <c:pt idx="301">
                  <c:v>35.1</c:v>
                </c:pt>
                <c:pt idx="302">
                  <c:v>35.200000000000003</c:v>
                </c:pt>
                <c:pt idx="303">
                  <c:v>35.299999999999997</c:v>
                </c:pt>
                <c:pt idx="304">
                  <c:v>35.4</c:v>
                </c:pt>
                <c:pt idx="305">
                  <c:v>35.5</c:v>
                </c:pt>
                <c:pt idx="306">
                  <c:v>35.6</c:v>
                </c:pt>
                <c:pt idx="307">
                  <c:v>35.700000000000003</c:v>
                </c:pt>
                <c:pt idx="308">
                  <c:v>35.799999999999997</c:v>
                </c:pt>
                <c:pt idx="309">
                  <c:v>35.9</c:v>
                </c:pt>
                <c:pt idx="310">
                  <c:v>36</c:v>
                </c:pt>
                <c:pt idx="311">
                  <c:v>36.1</c:v>
                </c:pt>
                <c:pt idx="312">
                  <c:v>36.200000000000003</c:v>
                </c:pt>
                <c:pt idx="313">
                  <c:v>36.299999999999997</c:v>
                </c:pt>
                <c:pt idx="314">
                  <c:v>36.4</c:v>
                </c:pt>
                <c:pt idx="315">
                  <c:v>36.5</c:v>
                </c:pt>
                <c:pt idx="316">
                  <c:v>36.6</c:v>
                </c:pt>
                <c:pt idx="317">
                  <c:v>36.700000000000003</c:v>
                </c:pt>
                <c:pt idx="318">
                  <c:v>36.799999999999997</c:v>
                </c:pt>
                <c:pt idx="319">
                  <c:v>36.9</c:v>
                </c:pt>
                <c:pt idx="320">
                  <c:v>37</c:v>
                </c:pt>
                <c:pt idx="321">
                  <c:v>37.1</c:v>
                </c:pt>
                <c:pt idx="322">
                  <c:v>37.200000000000003</c:v>
                </c:pt>
                <c:pt idx="323">
                  <c:v>37.299999999999997</c:v>
                </c:pt>
                <c:pt idx="324">
                  <c:v>37.4</c:v>
                </c:pt>
                <c:pt idx="325">
                  <c:v>37.5</c:v>
                </c:pt>
                <c:pt idx="326">
                  <c:v>37.6</c:v>
                </c:pt>
                <c:pt idx="327">
                  <c:v>37.700000000000003</c:v>
                </c:pt>
                <c:pt idx="328">
                  <c:v>37.799999999999997</c:v>
                </c:pt>
                <c:pt idx="329">
                  <c:v>37.9</c:v>
                </c:pt>
                <c:pt idx="330">
                  <c:v>38</c:v>
                </c:pt>
                <c:pt idx="331">
                  <c:v>38.1</c:v>
                </c:pt>
                <c:pt idx="332">
                  <c:v>38.200000000000003</c:v>
                </c:pt>
                <c:pt idx="333">
                  <c:v>38.299999999999997</c:v>
                </c:pt>
                <c:pt idx="334">
                  <c:v>38.4</c:v>
                </c:pt>
                <c:pt idx="335">
                  <c:v>38.5</c:v>
                </c:pt>
                <c:pt idx="336">
                  <c:v>38.6</c:v>
                </c:pt>
                <c:pt idx="337">
                  <c:v>38.700000000000003</c:v>
                </c:pt>
                <c:pt idx="338">
                  <c:v>38.799999999999997</c:v>
                </c:pt>
                <c:pt idx="339">
                  <c:v>38.9</c:v>
                </c:pt>
                <c:pt idx="340">
                  <c:v>39</c:v>
                </c:pt>
                <c:pt idx="341">
                  <c:v>39.1</c:v>
                </c:pt>
                <c:pt idx="342">
                  <c:v>39.200000000000003</c:v>
                </c:pt>
                <c:pt idx="343">
                  <c:v>39.299999999999997</c:v>
                </c:pt>
                <c:pt idx="344">
                  <c:v>39.4</c:v>
                </c:pt>
                <c:pt idx="345">
                  <c:v>39.5</c:v>
                </c:pt>
                <c:pt idx="346">
                  <c:v>39.6</c:v>
                </c:pt>
                <c:pt idx="347">
                  <c:v>39.700000000000003</c:v>
                </c:pt>
                <c:pt idx="348">
                  <c:v>39.799999999999997</c:v>
                </c:pt>
                <c:pt idx="349">
                  <c:v>39.9</c:v>
                </c:pt>
                <c:pt idx="350">
                  <c:v>40</c:v>
                </c:pt>
                <c:pt idx="351">
                  <c:v>40.1</c:v>
                </c:pt>
                <c:pt idx="352">
                  <c:v>40.200000000000003</c:v>
                </c:pt>
                <c:pt idx="353">
                  <c:v>40.299999999999997</c:v>
                </c:pt>
                <c:pt idx="354">
                  <c:v>40.4</c:v>
                </c:pt>
                <c:pt idx="355">
                  <c:v>40.5</c:v>
                </c:pt>
                <c:pt idx="356">
                  <c:v>40.6</c:v>
                </c:pt>
                <c:pt idx="357">
                  <c:v>40.700000000000003</c:v>
                </c:pt>
                <c:pt idx="358">
                  <c:v>40.799999999999997</c:v>
                </c:pt>
                <c:pt idx="359">
                  <c:v>40.9</c:v>
                </c:pt>
                <c:pt idx="360">
                  <c:v>41</c:v>
                </c:pt>
                <c:pt idx="361">
                  <c:v>41.1</c:v>
                </c:pt>
                <c:pt idx="362">
                  <c:v>41.2</c:v>
                </c:pt>
                <c:pt idx="363">
                  <c:v>41.3</c:v>
                </c:pt>
                <c:pt idx="364">
                  <c:v>41.4</c:v>
                </c:pt>
                <c:pt idx="365">
                  <c:v>41.5</c:v>
                </c:pt>
                <c:pt idx="366">
                  <c:v>41.6</c:v>
                </c:pt>
                <c:pt idx="367">
                  <c:v>41.7</c:v>
                </c:pt>
                <c:pt idx="368">
                  <c:v>41.8</c:v>
                </c:pt>
                <c:pt idx="369">
                  <c:v>41.9</c:v>
                </c:pt>
                <c:pt idx="370">
                  <c:v>42</c:v>
                </c:pt>
                <c:pt idx="371">
                  <c:v>42.1</c:v>
                </c:pt>
                <c:pt idx="372">
                  <c:v>42.2</c:v>
                </c:pt>
                <c:pt idx="373">
                  <c:v>42.3</c:v>
                </c:pt>
                <c:pt idx="374">
                  <c:v>42.4</c:v>
                </c:pt>
                <c:pt idx="375">
                  <c:v>42.5</c:v>
                </c:pt>
                <c:pt idx="376">
                  <c:v>42.6</c:v>
                </c:pt>
                <c:pt idx="377">
                  <c:v>42.7</c:v>
                </c:pt>
                <c:pt idx="378">
                  <c:v>42.8</c:v>
                </c:pt>
                <c:pt idx="379">
                  <c:v>42.9</c:v>
                </c:pt>
                <c:pt idx="380">
                  <c:v>43</c:v>
                </c:pt>
                <c:pt idx="381">
                  <c:v>43.1</c:v>
                </c:pt>
                <c:pt idx="382">
                  <c:v>43.2</c:v>
                </c:pt>
                <c:pt idx="383">
                  <c:v>43.3</c:v>
                </c:pt>
                <c:pt idx="384">
                  <c:v>43.4</c:v>
                </c:pt>
                <c:pt idx="385">
                  <c:v>43.5</c:v>
                </c:pt>
                <c:pt idx="386">
                  <c:v>43.6</c:v>
                </c:pt>
                <c:pt idx="387">
                  <c:v>43.7</c:v>
                </c:pt>
                <c:pt idx="388">
                  <c:v>43.8</c:v>
                </c:pt>
                <c:pt idx="389">
                  <c:v>43.9</c:v>
                </c:pt>
                <c:pt idx="390">
                  <c:v>44</c:v>
                </c:pt>
                <c:pt idx="391">
                  <c:v>44.1</c:v>
                </c:pt>
                <c:pt idx="392">
                  <c:v>44.2</c:v>
                </c:pt>
                <c:pt idx="393">
                  <c:v>44.3</c:v>
                </c:pt>
                <c:pt idx="394">
                  <c:v>44.4</c:v>
                </c:pt>
                <c:pt idx="395">
                  <c:v>44.5</c:v>
                </c:pt>
                <c:pt idx="396">
                  <c:v>44.6</c:v>
                </c:pt>
                <c:pt idx="397">
                  <c:v>44.7</c:v>
                </c:pt>
                <c:pt idx="398">
                  <c:v>44.8</c:v>
                </c:pt>
                <c:pt idx="399">
                  <c:v>44.9</c:v>
                </c:pt>
                <c:pt idx="400">
                  <c:v>45</c:v>
                </c:pt>
                <c:pt idx="401">
                  <c:v>45.1</c:v>
                </c:pt>
                <c:pt idx="402">
                  <c:v>45.2</c:v>
                </c:pt>
                <c:pt idx="403">
                  <c:v>45.3</c:v>
                </c:pt>
                <c:pt idx="404">
                  <c:v>45.4</c:v>
                </c:pt>
                <c:pt idx="405">
                  <c:v>45.5</c:v>
                </c:pt>
                <c:pt idx="406">
                  <c:v>45.6</c:v>
                </c:pt>
                <c:pt idx="407">
                  <c:v>45.7</c:v>
                </c:pt>
                <c:pt idx="408">
                  <c:v>45.8</c:v>
                </c:pt>
                <c:pt idx="409">
                  <c:v>45.9</c:v>
                </c:pt>
                <c:pt idx="410">
                  <c:v>46</c:v>
                </c:pt>
                <c:pt idx="411">
                  <c:v>46.1</c:v>
                </c:pt>
                <c:pt idx="412">
                  <c:v>46.2</c:v>
                </c:pt>
                <c:pt idx="413">
                  <c:v>46.3</c:v>
                </c:pt>
                <c:pt idx="414">
                  <c:v>46.4</c:v>
                </c:pt>
                <c:pt idx="415">
                  <c:v>46.5</c:v>
                </c:pt>
                <c:pt idx="416">
                  <c:v>46.6</c:v>
                </c:pt>
                <c:pt idx="417">
                  <c:v>46.7</c:v>
                </c:pt>
                <c:pt idx="418">
                  <c:v>46.8</c:v>
                </c:pt>
                <c:pt idx="419">
                  <c:v>46.9</c:v>
                </c:pt>
                <c:pt idx="420">
                  <c:v>47</c:v>
                </c:pt>
                <c:pt idx="421">
                  <c:v>47.1</c:v>
                </c:pt>
                <c:pt idx="422">
                  <c:v>47.2</c:v>
                </c:pt>
                <c:pt idx="423">
                  <c:v>47.3</c:v>
                </c:pt>
                <c:pt idx="424">
                  <c:v>47.4</c:v>
                </c:pt>
                <c:pt idx="425">
                  <c:v>47.5</c:v>
                </c:pt>
                <c:pt idx="426">
                  <c:v>47.6</c:v>
                </c:pt>
                <c:pt idx="427">
                  <c:v>47.7</c:v>
                </c:pt>
                <c:pt idx="428">
                  <c:v>47.8</c:v>
                </c:pt>
                <c:pt idx="429">
                  <c:v>47.9</c:v>
                </c:pt>
                <c:pt idx="430">
                  <c:v>48</c:v>
                </c:pt>
                <c:pt idx="431">
                  <c:v>48.1</c:v>
                </c:pt>
                <c:pt idx="432">
                  <c:v>48.2</c:v>
                </c:pt>
                <c:pt idx="433">
                  <c:v>48.3</c:v>
                </c:pt>
                <c:pt idx="434">
                  <c:v>48.4</c:v>
                </c:pt>
                <c:pt idx="435">
                  <c:v>48.5</c:v>
                </c:pt>
                <c:pt idx="436">
                  <c:v>48.6</c:v>
                </c:pt>
                <c:pt idx="437">
                  <c:v>48.7</c:v>
                </c:pt>
                <c:pt idx="438">
                  <c:v>48.8</c:v>
                </c:pt>
                <c:pt idx="439">
                  <c:v>48.9</c:v>
                </c:pt>
                <c:pt idx="440">
                  <c:v>49</c:v>
                </c:pt>
                <c:pt idx="441">
                  <c:v>49.1</c:v>
                </c:pt>
                <c:pt idx="442">
                  <c:v>49.2</c:v>
                </c:pt>
                <c:pt idx="443">
                  <c:v>49.3</c:v>
                </c:pt>
                <c:pt idx="444">
                  <c:v>49.4</c:v>
                </c:pt>
                <c:pt idx="445">
                  <c:v>49.5</c:v>
                </c:pt>
                <c:pt idx="446">
                  <c:v>49.6</c:v>
                </c:pt>
                <c:pt idx="447">
                  <c:v>49.7</c:v>
                </c:pt>
                <c:pt idx="448">
                  <c:v>49.8</c:v>
                </c:pt>
                <c:pt idx="449">
                  <c:v>49.9</c:v>
                </c:pt>
                <c:pt idx="450">
                  <c:v>50</c:v>
                </c:pt>
                <c:pt idx="451">
                  <c:v>50.1</c:v>
                </c:pt>
                <c:pt idx="452">
                  <c:v>50.2</c:v>
                </c:pt>
                <c:pt idx="453">
                  <c:v>50.3</c:v>
                </c:pt>
                <c:pt idx="454">
                  <c:v>50.4</c:v>
                </c:pt>
                <c:pt idx="455">
                  <c:v>50.5</c:v>
                </c:pt>
                <c:pt idx="456">
                  <c:v>50.6</c:v>
                </c:pt>
                <c:pt idx="457">
                  <c:v>50.7</c:v>
                </c:pt>
                <c:pt idx="458">
                  <c:v>50.8</c:v>
                </c:pt>
                <c:pt idx="459">
                  <c:v>50.9</c:v>
                </c:pt>
                <c:pt idx="460">
                  <c:v>51</c:v>
                </c:pt>
                <c:pt idx="461">
                  <c:v>51.1</c:v>
                </c:pt>
                <c:pt idx="462">
                  <c:v>51.2</c:v>
                </c:pt>
                <c:pt idx="463">
                  <c:v>51.3</c:v>
                </c:pt>
                <c:pt idx="464">
                  <c:v>51.4</c:v>
                </c:pt>
                <c:pt idx="465">
                  <c:v>51.5</c:v>
                </c:pt>
                <c:pt idx="466">
                  <c:v>51.6</c:v>
                </c:pt>
                <c:pt idx="467">
                  <c:v>51.7</c:v>
                </c:pt>
                <c:pt idx="468">
                  <c:v>51.8</c:v>
                </c:pt>
                <c:pt idx="469">
                  <c:v>51.9</c:v>
                </c:pt>
                <c:pt idx="470">
                  <c:v>52</c:v>
                </c:pt>
                <c:pt idx="471">
                  <c:v>52.1</c:v>
                </c:pt>
                <c:pt idx="472">
                  <c:v>52.2</c:v>
                </c:pt>
                <c:pt idx="473">
                  <c:v>52.3</c:v>
                </c:pt>
                <c:pt idx="474">
                  <c:v>52.4</c:v>
                </c:pt>
                <c:pt idx="475">
                  <c:v>52.5</c:v>
                </c:pt>
                <c:pt idx="476">
                  <c:v>52.6</c:v>
                </c:pt>
                <c:pt idx="477">
                  <c:v>52.7</c:v>
                </c:pt>
                <c:pt idx="478">
                  <c:v>52.8</c:v>
                </c:pt>
                <c:pt idx="479">
                  <c:v>52.9</c:v>
                </c:pt>
                <c:pt idx="480">
                  <c:v>53</c:v>
                </c:pt>
                <c:pt idx="481">
                  <c:v>53.1</c:v>
                </c:pt>
                <c:pt idx="482">
                  <c:v>53.2</c:v>
                </c:pt>
                <c:pt idx="483">
                  <c:v>53.3</c:v>
                </c:pt>
                <c:pt idx="484">
                  <c:v>53.4</c:v>
                </c:pt>
                <c:pt idx="485">
                  <c:v>53.5</c:v>
                </c:pt>
                <c:pt idx="486">
                  <c:v>53.6</c:v>
                </c:pt>
                <c:pt idx="487">
                  <c:v>53.7</c:v>
                </c:pt>
                <c:pt idx="488">
                  <c:v>53.8</c:v>
                </c:pt>
                <c:pt idx="489">
                  <c:v>53.9</c:v>
                </c:pt>
                <c:pt idx="490">
                  <c:v>54</c:v>
                </c:pt>
                <c:pt idx="491">
                  <c:v>54.1</c:v>
                </c:pt>
                <c:pt idx="492">
                  <c:v>54.2</c:v>
                </c:pt>
                <c:pt idx="493">
                  <c:v>54.3</c:v>
                </c:pt>
                <c:pt idx="494">
                  <c:v>54.4</c:v>
                </c:pt>
                <c:pt idx="495">
                  <c:v>54.5</c:v>
                </c:pt>
                <c:pt idx="496">
                  <c:v>54.6</c:v>
                </c:pt>
                <c:pt idx="497">
                  <c:v>54.7</c:v>
                </c:pt>
                <c:pt idx="498">
                  <c:v>54.8</c:v>
                </c:pt>
                <c:pt idx="499">
                  <c:v>54.9</c:v>
                </c:pt>
                <c:pt idx="500">
                  <c:v>55</c:v>
                </c:pt>
                <c:pt idx="501">
                  <c:v>55.1</c:v>
                </c:pt>
                <c:pt idx="502">
                  <c:v>55.2</c:v>
                </c:pt>
                <c:pt idx="503">
                  <c:v>55.3</c:v>
                </c:pt>
                <c:pt idx="504">
                  <c:v>55.4</c:v>
                </c:pt>
                <c:pt idx="505">
                  <c:v>55.5</c:v>
                </c:pt>
                <c:pt idx="506">
                  <c:v>55.6</c:v>
                </c:pt>
                <c:pt idx="507">
                  <c:v>55.7</c:v>
                </c:pt>
                <c:pt idx="508">
                  <c:v>55.8</c:v>
                </c:pt>
                <c:pt idx="509">
                  <c:v>55.9</c:v>
                </c:pt>
                <c:pt idx="510">
                  <c:v>56</c:v>
                </c:pt>
                <c:pt idx="511">
                  <c:v>56.1</c:v>
                </c:pt>
                <c:pt idx="512">
                  <c:v>56.2</c:v>
                </c:pt>
                <c:pt idx="513">
                  <c:v>56.3</c:v>
                </c:pt>
                <c:pt idx="514">
                  <c:v>56.4</c:v>
                </c:pt>
                <c:pt idx="515">
                  <c:v>56.5</c:v>
                </c:pt>
                <c:pt idx="516">
                  <c:v>56.6</c:v>
                </c:pt>
                <c:pt idx="517">
                  <c:v>56.7</c:v>
                </c:pt>
                <c:pt idx="518">
                  <c:v>56.8</c:v>
                </c:pt>
                <c:pt idx="519">
                  <c:v>56.9</c:v>
                </c:pt>
                <c:pt idx="520">
                  <c:v>57</c:v>
                </c:pt>
                <c:pt idx="521">
                  <c:v>57.1</c:v>
                </c:pt>
                <c:pt idx="522">
                  <c:v>57.2</c:v>
                </c:pt>
                <c:pt idx="523">
                  <c:v>57.3</c:v>
                </c:pt>
                <c:pt idx="524">
                  <c:v>57.4</c:v>
                </c:pt>
                <c:pt idx="525">
                  <c:v>57.5</c:v>
                </c:pt>
                <c:pt idx="526">
                  <c:v>57.6</c:v>
                </c:pt>
                <c:pt idx="527">
                  <c:v>57.7</c:v>
                </c:pt>
                <c:pt idx="528">
                  <c:v>57.8</c:v>
                </c:pt>
                <c:pt idx="529">
                  <c:v>57.9</c:v>
                </c:pt>
                <c:pt idx="530">
                  <c:v>58</c:v>
                </c:pt>
                <c:pt idx="531">
                  <c:v>58.1</c:v>
                </c:pt>
                <c:pt idx="532">
                  <c:v>58.2</c:v>
                </c:pt>
                <c:pt idx="533">
                  <c:v>58.3</c:v>
                </c:pt>
                <c:pt idx="534">
                  <c:v>58.4</c:v>
                </c:pt>
                <c:pt idx="535">
                  <c:v>58.5</c:v>
                </c:pt>
                <c:pt idx="536">
                  <c:v>58.6</c:v>
                </c:pt>
                <c:pt idx="537">
                  <c:v>58.7</c:v>
                </c:pt>
                <c:pt idx="538">
                  <c:v>58.8</c:v>
                </c:pt>
                <c:pt idx="539">
                  <c:v>58.9</c:v>
                </c:pt>
                <c:pt idx="540">
                  <c:v>59</c:v>
                </c:pt>
                <c:pt idx="541">
                  <c:v>59.1</c:v>
                </c:pt>
                <c:pt idx="542">
                  <c:v>59.2</c:v>
                </c:pt>
                <c:pt idx="543">
                  <c:v>59.3</c:v>
                </c:pt>
                <c:pt idx="544">
                  <c:v>59.4</c:v>
                </c:pt>
                <c:pt idx="545">
                  <c:v>59.5</c:v>
                </c:pt>
                <c:pt idx="546">
                  <c:v>59.6</c:v>
                </c:pt>
                <c:pt idx="547">
                  <c:v>59.7</c:v>
                </c:pt>
                <c:pt idx="548">
                  <c:v>59.8</c:v>
                </c:pt>
                <c:pt idx="549">
                  <c:v>59.9</c:v>
                </c:pt>
                <c:pt idx="550">
                  <c:v>60</c:v>
                </c:pt>
                <c:pt idx="551">
                  <c:v>60.1</c:v>
                </c:pt>
                <c:pt idx="552">
                  <c:v>60.2</c:v>
                </c:pt>
                <c:pt idx="553">
                  <c:v>60.3</c:v>
                </c:pt>
                <c:pt idx="554">
                  <c:v>60.4</c:v>
                </c:pt>
                <c:pt idx="555">
                  <c:v>60.5</c:v>
                </c:pt>
                <c:pt idx="556">
                  <c:v>60.6</c:v>
                </c:pt>
                <c:pt idx="557">
                  <c:v>60.7</c:v>
                </c:pt>
                <c:pt idx="558">
                  <c:v>60.8</c:v>
                </c:pt>
                <c:pt idx="559">
                  <c:v>60.9</c:v>
                </c:pt>
                <c:pt idx="560">
                  <c:v>61</c:v>
                </c:pt>
                <c:pt idx="561">
                  <c:v>61.1</c:v>
                </c:pt>
                <c:pt idx="562">
                  <c:v>61.2</c:v>
                </c:pt>
                <c:pt idx="563">
                  <c:v>61.3</c:v>
                </c:pt>
                <c:pt idx="564">
                  <c:v>61.4</c:v>
                </c:pt>
                <c:pt idx="565">
                  <c:v>61.5</c:v>
                </c:pt>
                <c:pt idx="566">
                  <c:v>61.6</c:v>
                </c:pt>
                <c:pt idx="567">
                  <c:v>61.7</c:v>
                </c:pt>
                <c:pt idx="568">
                  <c:v>61.8</c:v>
                </c:pt>
                <c:pt idx="569">
                  <c:v>61.9</c:v>
                </c:pt>
                <c:pt idx="570">
                  <c:v>62</c:v>
                </c:pt>
                <c:pt idx="571">
                  <c:v>62.1</c:v>
                </c:pt>
                <c:pt idx="572">
                  <c:v>62.2</c:v>
                </c:pt>
                <c:pt idx="573">
                  <c:v>62.3</c:v>
                </c:pt>
                <c:pt idx="574">
                  <c:v>62.4</c:v>
                </c:pt>
                <c:pt idx="575">
                  <c:v>62.5</c:v>
                </c:pt>
                <c:pt idx="576">
                  <c:v>62.6</c:v>
                </c:pt>
                <c:pt idx="577">
                  <c:v>62.7</c:v>
                </c:pt>
                <c:pt idx="578">
                  <c:v>62.8</c:v>
                </c:pt>
                <c:pt idx="579">
                  <c:v>62.9</c:v>
                </c:pt>
                <c:pt idx="580">
                  <c:v>63</c:v>
                </c:pt>
                <c:pt idx="581">
                  <c:v>63.1</c:v>
                </c:pt>
                <c:pt idx="582">
                  <c:v>63.2</c:v>
                </c:pt>
                <c:pt idx="583">
                  <c:v>63.3</c:v>
                </c:pt>
                <c:pt idx="584">
                  <c:v>63.4</c:v>
                </c:pt>
                <c:pt idx="585">
                  <c:v>63.5</c:v>
                </c:pt>
                <c:pt idx="586">
                  <c:v>63.6</c:v>
                </c:pt>
                <c:pt idx="587">
                  <c:v>63.7</c:v>
                </c:pt>
                <c:pt idx="588">
                  <c:v>63.8</c:v>
                </c:pt>
                <c:pt idx="589">
                  <c:v>63.9</c:v>
                </c:pt>
                <c:pt idx="590">
                  <c:v>64</c:v>
                </c:pt>
                <c:pt idx="591">
                  <c:v>64.099999999999994</c:v>
                </c:pt>
                <c:pt idx="592">
                  <c:v>64.2</c:v>
                </c:pt>
                <c:pt idx="593">
                  <c:v>64.3</c:v>
                </c:pt>
                <c:pt idx="594">
                  <c:v>64.400000000000006</c:v>
                </c:pt>
                <c:pt idx="595">
                  <c:v>64.5</c:v>
                </c:pt>
                <c:pt idx="596">
                  <c:v>64.599999999999994</c:v>
                </c:pt>
                <c:pt idx="597">
                  <c:v>64.7</c:v>
                </c:pt>
                <c:pt idx="598">
                  <c:v>64.8</c:v>
                </c:pt>
                <c:pt idx="599">
                  <c:v>64.900000000000006</c:v>
                </c:pt>
                <c:pt idx="600">
                  <c:v>65</c:v>
                </c:pt>
                <c:pt idx="601">
                  <c:v>65.099999999999994</c:v>
                </c:pt>
                <c:pt idx="602">
                  <c:v>65.2</c:v>
                </c:pt>
                <c:pt idx="603">
                  <c:v>65.3</c:v>
                </c:pt>
                <c:pt idx="604">
                  <c:v>65.400000000000006</c:v>
                </c:pt>
                <c:pt idx="605">
                  <c:v>65.5</c:v>
                </c:pt>
                <c:pt idx="606">
                  <c:v>65.599999999999994</c:v>
                </c:pt>
                <c:pt idx="607">
                  <c:v>65.7</c:v>
                </c:pt>
                <c:pt idx="608">
                  <c:v>65.8</c:v>
                </c:pt>
                <c:pt idx="609">
                  <c:v>65.900000000000006</c:v>
                </c:pt>
                <c:pt idx="610">
                  <c:v>66</c:v>
                </c:pt>
                <c:pt idx="611">
                  <c:v>66.099999999999994</c:v>
                </c:pt>
                <c:pt idx="612">
                  <c:v>66.2</c:v>
                </c:pt>
                <c:pt idx="613">
                  <c:v>66.3</c:v>
                </c:pt>
                <c:pt idx="614">
                  <c:v>66.400000000000006</c:v>
                </c:pt>
                <c:pt idx="615">
                  <c:v>66.5</c:v>
                </c:pt>
                <c:pt idx="616">
                  <c:v>66.599999999999994</c:v>
                </c:pt>
                <c:pt idx="617">
                  <c:v>66.7</c:v>
                </c:pt>
                <c:pt idx="618">
                  <c:v>66.8</c:v>
                </c:pt>
                <c:pt idx="619">
                  <c:v>66.900000000000006</c:v>
                </c:pt>
                <c:pt idx="620">
                  <c:v>67</c:v>
                </c:pt>
                <c:pt idx="621">
                  <c:v>67.099999999999994</c:v>
                </c:pt>
                <c:pt idx="622">
                  <c:v>67.2</c:v>
                </c:pt>
                <c:pt idx="623">
                  <c:v>67.3</c:v>
                </c:pt>
                <c:pt idx="624">
                  <c:v>67.400000000000006</c:v>
                </c:pt>
                <c:pt idx="625">
                  <c:v>67.5</c:v>
                </c:pt>
                <c:pt idx="626">
                  <c:v>67.599999999999994</c:v>
                </c:pt>
                <c:pt idx="627">
                  <c:v>67.7</c:v>
                </c:pt>
                <c:pt idx="628">
                  <c:v>67.8</c:v>
                </c:pt>
                <c:pt idx="629">
                  <c:v>67.900000000000006</c:v>
                </c:pt>
                <c:pt idx="630">
                  <c:v>68</c:v>
                </c:pt>
                <c:pt idx="631">
                  <c:v>68.099999999999994</c:v>
                </c:pt>
                <c:pt idx="632">
                  <c:v>68.2</c:v>
                </c:pt>
                <c:pt idx="633">
                  <c:v>68.3</c:v>
                </c:pt>
                <c:pt idx="634">
                  <c:v>68.400000000000006</c:v>
                </c:pt>
                <c:pt idx="635">
                  <c:v>68.5</c:v>
                </c:pt>
                <c:pt idx="636">
                  <c:v>68.599999999999994</c:v>
                </c:pt>
                <c:pt idx="637">
                  <c:v>68.7</c:v>
                </c:pt>
                <c:pt idx="638">
                  <c:v>68.8</c:v>
                </c:pt>
                <c:pt idx="639">
                  <c:v>68.900000000000006</c:v>
                </c:pt>
                <c:pt idx="640">
                  <c:v>69</c:v>
                </c:pt>
                <c:pt idx="641">
                  <c:v>69.099999999999994</c:v>
                </c:pt>
                <c:pt idx="642">
                  <c:v>69.2</c:v>
                </c:pt>
                <c:pt idx="643">
                  <c:v>69.3</c:v>
                </c:pt>
                <c:pt idx="644">
                  <c:v>69.400000000000006</c:v>
                </c:pt>
                <c:pt idx="645">
                  <c:v>69.5</c:v>
                </c:pt>
                <c:pt idx="646">
                  <c:v>69.599999999999994</c:v>
                </c:pt>
                <c:pt idx="647">
                  <c:v>69.7</c:v>
                </c:pt>
                <c:pt idx="648">
                  <c:v>69.8</c:v>
                </c:pt>
                <c:pt idx="649">
                  <c:v>69.900000000000006</c:v>
                </c:pt>
                <c:pt idx="650">
                  <c:v>70</c:v>
                </c:pt>
                <c:pt idx="651">
                  <c:v>70.099999999999994</c:v>
                </c:pt>
                <c:pt idx="652">
                  <c:v>70.2</c:v>
                </c:pt>
                <c:pt idx="653">
                  <c:v>70.3</c:v>
                </c:pt>
                <c:pt idx="654">
                  <c:v>70.400000000000006</c:v>
                </c:pt>
                <c:pt idx="655">
                  <c:v>70.5</c:v>
                </c:pt>
                <c:pt idx="656">
                  <c:v>70.599999999999994</c:v>
                </c:pt>
                <c:pt idx="657">
                  <c:v>70.7</c:v>
                </c:pt>
                <c:pt idx="658">
                  <c:v>70.8</c:v>
                </c:pt>
                <c:pt idx="659">
                  <c:v>70.900000000000006</c:v>
                </c:pt>
                <c:pt idx="660">
                  <c:v>71</c:v>
                </c:pt>
                <c:pt idx="661">
                  <c:v>71.099999999999994</c:v>
                </c:pt>
                <c:pt idx="662">
                  <c:v>71.2</c:v>
                </c:pt>
                <c:pt idx="663">
                  <c:v>71.3</c:v>
                </c:pt>
                <c:pt idx="664">
                  <c:v>71.400000000000006</c:v>
                </c:pt>
                <c:pt idx="665">
                  <c:v>71.5</c:v>
                </c:pt>
                <c:pt idx="666">
                  <c:v>71.599999999999994</c:v>
                </c:pt>
                <c:pt idx="667">
                  <c:v>71.7</c:v>
                </c:pt>
                <c:pt idx="668">
                  <c:v>71.8</c:v>
                </c:pt>
                <c:pt idx="669">
                  <c:v>71.900000000000006</c:v>
                </c:pt>
                <c:pt idx="670">
                  <c:v>72</c:v>
                </c:pt>
                <c:pt idx="671">
                  <c:v>72.099999999999994</c:v>
                </c:pt>
                <c:pt idx="672">
                  <c:v>72.2</c:v>
                </c:pt>
                <c:pt idx="673">
                  <c:v>72.3</c:v>
                </c:pt>
                <c:pt idx="674">
                  <c:v>72.400000000000006</c:v>
                </c:pt>
                <c:pt idx="675">
                  <c:v>72.5</c:v>
                </c:pt>
                <c:pt idx="676">
                  <c:v>72.599999999999994</c:v>
                </c:pt>
                <c:pt idx="677">
                  <c:v>72.7</c:v>
                </c:pt>
                <c:pt idx="678">
                  <c:v>72.8</c:v>
                </c:pt>
                <c:pt idx="679">
                  <c:v>72.900000000000006</c:v>
                </c:pt>
                <c:pt idx="680">
                  <c:v>73</c:v>
                </c:pt>
                <c:pt idx="681">
                  <c:v>73.099999999999994</c:v>
                </c:pt>
                <c:pt idx="682">
                  <c:v>73.2</c:v>
                </c:pt>
                <c:pt idx="683">
                  <c:v>73.3</c:v>
                </c:pt>
                <c:pt idx="684">
                  <c:v>73.400000000000006</c:v>
                </c:pt>
                <c:pt idx="685">
                  <c:v>73.5</c:v>
                </c:pt>
                <c:pt idx="686">
                  <c:v>73.599999999999994</c:v>
                </c:pt>
                <c:pt idx="687">
                  <c:v>73.7</c:v>
                </c:pt>
                <c:pt idx="688">
                  <c:v>73.8</c:v>
                </c:pt>
                <c:pt idx="689">
                  <c:v>73.900000000000006</c:v>
                </c:pt>
                <c:pt idx="690">
                  <c:v>74</c:v>
                </c:pt>
                <c:pt idx="691">
                  <c:v>74.099999999999994</c:v>
                </c:pt>
                <c:pt idx="692">
                  <c:v>74.2</c:v>
                </c:pt>
                <c:pt idx="693">
                  <c:v>74.3</c:v>
                </c:pt>
                <c:pt idx="694">
                  <c:v>74.400000000000006</c:v>
                </c:pt>
                <c:pt idx="695">
                  <c:v>74.5</c:v>
                </c:pt>
                <c:pt idx="696">
                  <c:v>74.599999999999994</c:v>
                </c:pt>
                <c:pt idx="697">
                  <c:v>74.7</c:v>
                </c:pt>
                <c:pt idx="698">
                  <c:v>74.8</c:v>
                </c:pt>
                <c:pt idx="699">
                  <c:v>74.900000000000006</c:v>
                </c:pt>
                <c:pt idx="700">
                  <c:v>75</c:v>
                </c:pt>
                <c:pt idx="701">
                  <c:v>75.099999999999994</c:v>
                </c:pt>
                <c:pt idx="702">
                  <c:v>75.2</c:v>
                </c:pt>
                <c:pt idx="703">
                  <c:v>75.3</c:v>
                </c:pt>
                <c:pt idx="704">
                  <c:v>75.400000000000006</c:v>
                </c:pt>
                <c:pt idx="705">
                  <c:v>75.5</c:v>
                </c:pt>
                <c:pt idx="706">
                  <c:v>75.599999999999994</c:v>
                </c:pt>
                <c:pt idx="707">
                  <c:v>75.7</c:v>
                </c:pt>
                <c:pt idx="708">
                  <c:v>75.8</c:v>
                </c:pt>
                <c:pt idx="709">
                  <c:v>75.900000000000006</c:v>
                </c:pt>
                <c:pt idx="710">
                  <c:v>76</c:v>
                </c:pt>
                <c:pt idx="711">
                  <c:v>76.099999999999994</c:v>
                </c:pt>
                <c:pt idx="712">
                  <c:v>76.2</c:v>
                </c:pt>
                <c:pt idx="713">
                  <c:v>76.3</c:v>
                </c:pt>
                <c:pt idx="714">
                  <c:v>76.400000000000006</c:v>
                </c:pt>
                <c:pt idx="715">
                  <c:v>76.5</c:v>
                </c:pt>
                <c:pt idx="716">
                  <c:v>76.599999999999994</c:v>
                </c:pt>
                <c:pt idx="717">
                  <c:v>76.7</c:v>
                </c:pt>
                <c:pt idx="718">
                  <c:v>76.8</c:v>
                </c:pt>
                <c:pt idx="719">
                  <c:v>76.900000000000006</c:v>
                </c:pt>
                <c:pt idx="720">
                  <c:v>77</c:v>
                </c:pt>
                <c:pt idx="721">
                  <c:v>77.099999999999994</c:v>
                </c:pt>
                <c:pt idx="722">
                  <c:v>77.2</c:v>
                </c:pt>
                <c:pt idx="723">
                  <c:v>77.3</c:v>
                </c:pt>
                <c:pt idx="724">
                  <c:v>77.400000000000006</c:v>
                </c:pt>
                <c:pt idx="725">
                  <c:v>77.5</c:v>
                </c:pt>
                <c:pt idx="726">
                  <c:v>77.599999999999994</c:v>
                </c:pt>
                <c:pt idx="727">
                  <c:v>77.7</c:v>
                </c:pt>
                <c:pt idx="728">
                  <c:v>77.8</c:v>
                </c:pt>
                <c:pt idx="729">
                  <c:v>77.900000000000006</c:v>
                </c:pt>
                <c:pt idx="730">
                  <c:v>78</c:v>
                </c:pt>
                <c:pt idx="731">
                  <c:v>78.099999999999994</c:v>
                </c:pt>
                <c:pt idx="732">
                  <c:v>78.2</c:v>
                </c:pt>
                <c:pt idx="733">
                  <c:v>78.3</c:v>
                </c:pt>
                <c:pt idx="734">
                  <c:v>78.400000000000006</c:v>
                </c:pt>
                <c:pt idx="735">
                  <c:v>78.5</c:v>
                </c:pt>
                <c:pt idx="736">
                  <c:v>78.599999999999994</c:v>
                </c:pt>
                <c:pt idx="737">
                  <c:v>78.7</c:v>
                </c:pt>
                <c:pt idx="738">
                  <c:v>78.8</c:v>
                </c:pt>
                <c:pt idx="739">
                  <c:v>78.900000000000006</c:v>
                </c:pt>
                <c:pt idx="740">
                  <c:v>79</c:v>
                </c:pt>
                <c:pt idx="741">
                  <c:v>79.099999999999994</c:v>
                </c:pt>
                <c:pt idx="742">
                  <c:v>79.2</c:v>
                </c:pt>
                <c:pt idx="743">
                  <c:v>79.3</c:v>
                </c:pt>
                <c:pt idx="744">
                  <c:v>79.400000000000006</c:v>
                </c:pt>
                <c:pt idx="745">
                  <c:v>79.5</c:v>
                </c:pt>
                <c:pt idx="746">
                  <c:v>79.599999999999994</c:v>
                </c:pt>
                <c:pt idx="747">
                  <c:v>79.7</c:v>
                </c:pt>
                <c:pt idx="748">
                  <c:v>79.8</c:v>
                </c:pt>
                <c:pt idx="749">
                  <c:v>79.900000000000006</c:v>
                </c:pt>
                <c:pt idx="750">
                  <c:v>80</c:v>
                </c:pt>
                <c:pt idx="751">
                  <c:v>80.099999999999994</c:v>
                </c:pt>
                <c:pt idx="752">
                  <c:v>80.2</c:v>
                </c:pt>
                <c:pt idx="753">
                  <c:v>80.3</c:v>
                </c:pt>
                <c:pt idx="754">
                  <c:v>80.400000000000006</c:v>
                </c:pt>
                <c:pt idx="755">
                  <c:v>80.5</c:v>
                </c:pt>
                <c:pt idx="756">
                  <c:v>80.599999999999994</c:v>
                </c:pt>
                <c:pt idx="757">
                  <c:v>80.7</c:v>
                </c:pt>
                <c:pt idx="758">
                  <c:v>80.8</c:v>
                </c:pt>
                <c:pt idx="759">
                  <c:v>80.900000000000006</c:v>
                </c:pt>
                <c:pt idx="760">
                  <c:v>81</c:v>
                </c:pt>
                <c:pt idx="761">
                  <c:v>81.099999999999994</c:v>
                </c:pt>
                <c:pt idx="762">
                  <c:v>81.2</c:v>
                </c:pt>
                <c:pt idx="763">
                  <c:v>81.3</c:v>
                </c:pt>
                <c:pt idx="764">
                  <c:v>81.400000000000006</c:v>
                </c:pt>
                <c:pt idx="765">
                  <c:v>81.5</c:v>
                </c:pt>
                <c:pt idx="766">
                  <c:v>81.599999999999994</c:v>
                </c:pt>
                <c:pt idx="767">
                  <c:v>81.7</c:v>
                </c:pt>
                <c:pt idx="768">
                  <c:v>81.8</c:v>
                </c:pt>
                <c:pt idx="769">
                  <c:v>81.900000000000006</c:v>
                </c:pt>
                <c:pt idx="770">
                  <c:v>82</c:v>
                </c:pt>
                <c:pt idx="771">
                  <c:v>82.1</c:v>
                </c:pt>
                <c:pt idx="772">
                  <c:v>82.2</c:v>
                </c:pt>
                <c:pt idx="773">
                  <c:v>82.3</c:v>
                </c:pt>
                <c:pt idx="774">
                  <c:v>82.4</c:v>
                </c:pt>
                <c:pt idx="775">
                  <c:v>82.5</c:v>
                </c:pt>
                <c:pt idx="776">
                  <c:v>82.6</c:v>
                </c:pt>
                <c:pt idx="777">
                  <c:v>82.7</c:v>
                </c:pt>
                <c:pt idx="778">
                  <c:v>82.8</c:v>
                </c:pt>
                <c:pt idx="779">
                  <c:v>82.9</c:v>
                </c:pt>
                <c:pt idx="780">
                  <c:v>83</c:v>
                </c:pt>
                <c:pt idx="781">
                  <c:v>83.1</c:v>
                </c:pt>
                <c:pt idx="782">
                  <c:v>83.2</c:v>
                </c:pt>
                <c:pt idx="783">
                  <c:v>83.3</c:v>
                </c:pt>
                <c:pt idx="784">
                  <c:v>83.4</c:v>
                </c:pt>
                <c:pt idx="785">
                  <c:v>83.5</c:v>
                </c:pt>
                <c:pt idx="786">
                  <c:v>83.6</c:v>
                </c:pt>
                <c:pt idx="787">
                  <c:v>83.7</c:v>
                </c:pt>
                <c:pt idx="788">
                  <c:v>83.8</c:v>
                </c:pt>
                <c:pt idx="789">
                  <c:v>83.9</c:v>
                </c:pt>
                <c:pt idx="790">
                  <c:v>84</c:v>
                </c:pt>
                <c:pt idx="791">
                  <c:v>84.1</c:v>
                </c:pt>
                <c:pt idx="792">
                  <c:v>84.2</c:v>
                </c:pt>
                <c:pt idx="793">
                  <c:v>84.3</c:v>
                </c:pt>
                <c:pt idx="794">
                  <c:v>84.4</c:v>
                </c:pt>
                <c:pt idx="795">
                  <c:v>84.5</c:v>
                </c:pt>
                <c:pt idx="796">
                  <c:v>84.6</c:v>
                </c:pt>
                <c:pt idx="797">
                  <c:v>84.7</c:v>
                </c:pt>
                <c:pt idx="798">
                  <c:v>84.8</c:v>
                </c:pt>
                <c:pt idx="799">
                  <c:v>84.9</c:v>
                </c:pt>
                <c:pt idx="800">
                  <c:v>85</c:v>
                </c:pt>
                <c:pt idx="801">
                  <c:v>85.1</c:v>
                </c:pt>
                <c:pt idx="802">
                  <c:v>85.2</c:v>
                </c:pt>
                <c:pt idx="803">
                  <c:v>85.3</c:v>
                </c:pt>
                <c:pt idx="804">
                  <c:v>85.4</c:v>
                </c:pt>
                <c:pt idx="805">
                  <c:v>85.5</c:v>
                </c:pt>
                <c:pt idx="806">
                  <c:v>85.6</c:v>
                </c:pt>
                <c:pt idx="807">
                  <c:v>85.7</c:v>
                </c:pt>
                <c:pt idx="808">
                  <c:v>85.8</c:v>
                </c:pt>
                <c:pt idx="809">
                  <c:v>85.9</c:v>
                </c:pt>
                <c:pt idx="810">
                  <c:v>86</c:v>
                </c:pt>
                <c:pt idx="811">
                  <c:v>86.1</c:v>
                </c:pt>
                <c:pt idx="812">
                  <c:v>86.2</c:v>
                </c:pt>
                <c:pt idx="813">
                  <c:v>86.3</c:v>
                </c:pt>
                <c:pt idx="814">
                  <c:v>86.4</c:v>
                </c:pt>
                <c:pt idx="815">
                  <c:v>86.5</c:v>
                </c:pt>
                <c:pt idx="816">
                  <c:v>86.6</c:v>
                </c:pt>
                <c:pt idx="817">
                  <c:v>86.7</c:v>
                </c:pt>
                <c:pt idx="818">
                  <c:v>86.8</c:v>
                </c:pt>
                <c:pt idx="819">
                  <c:v>86.9</c:v>
                </c:pt>
                <c:pt idx="820">
                  <c:v>87</c:v>
                </c:pt>
                <c:pt idx="821">
                  <c:v>87.1</c:v>
                </c:pt>
                <c:pt idx="822">
                  <c:v>87.2</c:v>
                </c:pt>
                <c:pt idx="823">
                  <c:v>87.3</c:v>
                </c:pt>
                <c:pt idx="824">
                  <c:v>87.4</c:v>
                </c:pt>
                <c:pt idx="825">
                  <c:v>87.5</c:v>
                </c:pt>
                <c:pt idx="826">
                  <c:v>87.6</c:v>
                </c:pt>
                <c:pt idx="827">
                  <c:v>87.7</c:v>
                </c:pt>
                <c:pt idx="828">
                  <c:v>87.8</c:v>
                </c:pt>
                <c:pt idx="829">
                  <c:v>87.9</c:v>
                </c:pt>
                <c:pt idx="830">
                  <c:v>88</c:v>
                </c:pt>
                <c:pt idx="831">
                  <c:v>88.1</c:v>
                </c:pt>
                <c:pt idx="832">
                  <c:v>88.2</c:v>
                </c:pt>
                <c:pt idx="833">
                  <c:v>88.3</c:v>
                </c:pt>
                <c:pt idx="834">
                  <c:v>88.4</c:v>
                </c:pt>
                <c:pt idx="835">
                  <c:v>88.5</c:v>
                </c:pt>
                <c:pt idx="836">
                  <c:v>88.6</c:v>
                </c:pt>
                <c:pt idx="837">
                  <c:v>88.7</c:v>
                </c:pt>
                <c:pt idx="838">
                  <c:v>88.8</c:v>
                </c:pt>
                <c:pt idx="839">
                  <c:v>88.9</c:v>
                </c:pt>
                <c:pt idx="840">
                  <c:v>89</c:v>
                </c:pt>
                <c:pt idx="841">
                  <c:v>89.1</c:v>
                </c:pt>
                <c:pt idx="842">
                  <c:v>89.2</c:v>
                </c:pt>
                <c:pt idx="843">
                  <c:v>89.3</c:v>
                </c:pt>
                <c:pt idx="844">
                  <c:v>89.4</c:v>
                </c:pt>
                <c:pt idx="845">
                  <c:v>89.5</c:v>
                </c:pt>
                <c:pt idx="846">
                  <c:v>89.6</c:v>
                </c:pt>
                <c:pt idx="847">
                  <c:v>89.7</c:v>
                </c:pt>
                <c:pt idx="848">
                  <c:v>89.8</c:v>
                </c:pt>
                <c:pt idx="849">
                  <c:v>89.9</c:v>
                </c:pt>
                <c:pt idx="850">
                  <c:v>90</c:v>
                </c:pt>
                <c:pt idx="851">
                  <c:v>90.1</c:v>
                </c:pt>
                <c:pt idx="852">
                  <c:v>90.2</c:v>
                </c:pt>
                <c:pt idx="853">
                  <c:v>90.3</c:v>
                </c:pt>
                <c:pt idx="854">
                  <c:v>90.4</c:v>
                </c:pt>
                <c:pt idx="855">
                  <c:v>90.5</c:v>
                </c:pt>
                <c:pt idx="856">
                  <c:v>90.6</c:v>
                </c:pt>
                <c:pt idx="857">
                  <c:v>90.7</c:v>
                </c:pt>
                <c:pt idx="858">
                  <c:v>90.8</c:v>
                </c:pt>
                <c:pt idx="859">
                  <c:v>90.9</c:v>
                </c:pt>
                <c:pt idx="860">
                  <c:v>91</c:v>
                </c:pt>
                <c:pt idx="861">
                  <c:v>91.1</c:v>
                </c:pt>
                <c:pt idx="862">
                  <c:v>91.2</c:v>
                </c:pt>
                <c:pt idx="863">
                  <c:v>91.3</c:v>
                </c:pt>
                <c:pt idx="864">
                  <c:v>91.4</c:v>
                </c:pt>
                <c:pt idx="865">
                  <c:v>91.5</c:v>
                </c:pt>
                <c:pt idx="866">
                  <c:v>91.6</c:v>
                </c:pt>
                <c:pt idx="867">
                  <c:v>91.7</c:v>
                </c:pt>
                <c:pt idx="868">
                  <c:v>91.8</c:v>
                </c:pt>
                <c:pt idx="869">
                  <c:v>91.9</c:v>
                </c:pt>
                <c:pt idx="870">
                  <c:v>92</c:v>
                </c:pt>
                <c:pt idx="871">
                  <c:v>92.1</c:v>
                </c:pt>
                <c:pt idx="872">
                  <c:v>92.2</c:v>
                </c:pt>
                <c:pt idx="873">
                  <c:v>92.3</c:v>
                </c:pt>
                <c:pt idx="874">
                  <c:v>92.4</c:v>
                </c:pt>
                <c:pt idx="875">
                  <c:v>92.5</c:v>
                </c:pt>
                <c:pt idx="876">
                  <c:v>92.6</c:v>
                </c:pt>
                <c:pt idx="877">
                  <c:v>92.7</c:v>
                </c:pt>
                <c:pt idx="878">
                  <c:v>92.8</c:v>
                </c:pt>
                <c:pt idx="879">
                  <c:v>92.9</c:v>
                </c:pt>
                <c:pt idx="880">
                  <c:v>93</c:v>
                </c:pt>
                <c:pt idx="881">
                  <c:v>93.1</c:v>
                </c:pt>
                <c:pt idx="882">
                  <c:v>93.2</c:v>
                </c:pt>
                <c:pt idx="883">
                  <c:v>93.3</c:v>
                </c:pt>
                <c:pt idx="884">
                  <c:v>93.4</c:v>
                </c:pt>
                <c:pt idx="885">
                  <c:v>93.5</c:v>
                </c:pt>
                <c:pt idx="886">
                  <c:v>93.6</c:v>
                </c:pt>
                <c:pt idx="887">
                  <c:v>93.7</c:v>
                </c:pt>
                <c:pt idx="888">
                  <c:v>93.8</c:v>
                </c:pt>
                <c:pt idx="889">
                  <c:v>93.9</c:v>
                </c:pt>
                <c:pt idx="890">
                  <c:v>94</c:v>
                </c:pt>
                <c:pt idx="891">
                  <c:v>94.1</c:v>
                </c:pt>
                <c:pt idx="892">
                  <c:v>94.2</c:v>
                </c:pt>
                <c:pt idx="893">
                  <c:v>94.3</c:v>
                </c:pt>
                <c:pt idx="894">
                  <c:v>94.4</c:v>
                </c:pt>
                <c:pt idx="895">
                  <c:v>94.5</c:v>
                </c:pt>
                <c:pt idx="896">
                  <c:v>94.6</c:v>
                </c:pt>
                <c:pt idx="897">
                  <c:v>94.7</c:v>
                </c:pt>
                <c:pt idx="898">
                  <c:v>94.8</c:v>
                </c:pt>
                <c:pt idx="899">
                  <c:v>94.9</c:v>
                </c:pt>
                <c:pt idx="900">
                  <c:v>95</c:v>
                </c:pt>
                <c:pt idx="901">
                  <c:v>95.1</c:v>
                </c:pt>
                <c:pt idx="902">
                  <c:v>95.2</c:v>
                </c:pt>
                <c:pt idx="903">
                  <c:v>95.3</c:v>
                </c:pt>
                <c:pt idx="904">
                  <c:v>95.4</c:v>
                </c:pt>
                <c:pt idx="905">
                  <c:v>95.5</c:v>
                </c:pt>
                <c:pt idx="906">
                  <c:v>95.6</c:v>
                </c:pt>
                <c:pt idx="907">
                  <c:v>95.7</c:v>
                </c:pt>
                <c:pt idx="908">
                  <c:v>95.8</c:v>
                </c:pt>
                <c:pt idx="909">
                  <c:v>95.9</c:v>
                </c:pt>
                <c:pt idx="910">
                  <c:v>96</c:v>
                </c:pt>
                <c:pt idx="911">
                  <c:v>96.1</c:v>
                </c:pt>
                <c:pt idx="912">
                  <c:v>96.2</c:v>
                </c:pt>
                <c:pt idx="913">
                  <c:v>96.3</c:v>
                </c:pt>
                <c:pt idx="914">
                  <c:v>96.4</c:v>
                </c:pt>
                <c:pt idx="915">
                  <c:v>96.5</c:v>
                </c:pt>
                <c:pt idx="916">
                  <c:v>96.6</c:v>
                </c:pt>
                <c:pt idx="917">
                  <c:v>96.7</c:v>
                </c:pt>
                <c:pt idx="918">
                  <c:v>96.8</c:v>
                </c:pt>
                <c:pt idx="919">
                  <c:v>96.9</c:v>
                </c:pt>
                <c:pt idx="920">
                  <c:v>97</c:v>
                </c:pt>
                <c:pt idx="921">
                  <c:v>97.1</c:v>
                </c:pt>
                <c:pt idx="922">
                  <c:v>97.2</c:v>
                </c:pt>
                <c:pt idx="923">
                  <c:v>97.3</c:v>
                </c:pt>
                <c:pt idx="924">
                  <c:v>97.4</c:v>
                </c:pt>
                <c:pt idx="925">
                  <c:v>97.5</c:v>
                </c:pt>
                <c:pt idx="926">
                  <c:v>97.6</c:v>
                </c:pt>
                <c:pt idx="927">
                  <c:v>97.7</c:v>
                </c:pt>
                <c:pt idx="928">
                  <c:v>97.8</c:v>
                </c:pt>
                <c:pt idx="929">
                  <c:v>97.9</c:v>
                </c:pt>
                <c:pt idx="930">
                  <c:v>98</c:v>
                </c:pt>
                <c:pt idx="931">
                  <c:v>98.1</c:v>
                </c:pt>
                <c:pt idx="932">
                  <c:v>98.2</c:v>
                </c:pt>
                <c:pt idx="933">
                  <c:v>98.3</c:v>
                </c:pt>
                <c:pt idx="934">
                  <c:v>98.4</c:v>
                </c:pt>
                <c:pt idx="935">
                  <c:v>98.5</c:v>
                </c:pt>
                <c:pt idx="936">
                  <c:v>98.6</c:v>
                </c:pt>
                <c:pt idx="937">
                  <c:v>98.7</c:v>
                </c:pt>
                <c:pt idx="938">
                  <c:v>98.8</c:v>
                </c:pt>
                <c:pt idx="939">
                  <c:v>98.9</c:v>
                </c:pt>
                <c:pt idx="940">
                  <c:v>99</c:v>
                </c:pt>
                <c:pt idx="941">
                  <c:v>99.1</c:v>
                </c:pt>
                <c:pt idx="942">
                  <c:v>99.2</c:v>
                </c:pt>
                <c:pt idx="943">
                  <c:v>99.3</c:v>
                </c:pt>
                <c:pt idx="944">
                  <c:v>99.4</c:v>
                </c:pt>
                <c:pt idx="945">
                  <c:v>99.5</c:v>
                </c:pt>
                <c:pt idx="946">
                  <c:v>99.6</c:v>
                </c:pt>
                <c:pt idx="947">
                  <c:v>99.7</c:v>
                </c:pt>
                <c:pt idx="948">
                  <c:v>99.8</c:v>
                </c:pt>
                <c:pt idx="949">
                  <c:v>99.9</c:v>
                </c:pt>
                <c:pt idx="950">
                  <c:v>100</c:v>
                </c:pt>
                <c:pt idx="951">
                  <c:v>100.1</c:v>
                </c:pt>
                <c:pt idx="952">
                  <c:v>100.2</c:v>
                </c:pt>
                <c:pt idx="953">
                  <c:v>100.3</c:v>
                </c:pt>
                <c:pt idx="954">
                  <c:v>100.4</c:v>
                </c:pt>
                <c:pt idx="955">
                  <c:v>100.5</c:v>
                </c:pt>
                <c:pt idx="956">
                  <c:v>100.6</c:v>
                </c:pt>
                <c:pt idx="957">
                  <c:v>100.7</c:v>
                </c:pt>
                <c:pt idx="958">
                  <c:v>100.8</c:v>
                </c:pt>
                <c:pt idx="959">
                  <c:v>100.9</c:v>
                </c:pt>
                <c:pt idx="960">
                  <c:v>101</c:v>
                </c:pt>
                <c:pt idx="961">
                  <c:v>101.1</c:v>
                </c:pt>
                <c:pt idx="962">
                  <c:v>101.2</c:v>
                </c:pt>
                <c:pt idx="963">
                  <c:v>101.3</c:v>
                </c:pt>
                <c:pt idx="964">
                  <c:v>101.4</c:v>
                </c:pt>
                <c:pt idx="965">
                  <c:v>101.5</c:v>
                </c:pt>
                <c:pt idx="966">
                  <c:v>101.6</c:v>
                </c:pt>
                <c:pt idx="967">
                  <c:v>101.7</c:v>
                </c:pt>
                <c:pt idx="968">
                  <c:v>101.8</c:v>
                </c:pt>
                <c:pt idx="969">
                  <c:v>101.9</c:v>
                </c:pt>
                <c:pt idx="970">
                  <c:v>102</c:v>
                </c:pt>
                <c:pt idx="971">
                  <c:v>102.1</c:v>
                </c:pt>
                <c:pt idx="972">
                  <c:v>102.2</c:v>
                </c:pt>
                <c:pt idx="973">
                  <c:v>102.3</c:v>
                </c:pt>
                <c:pt idx="974">
                  <c:v>102.4</c:v>
                </c:pt>
                <c:pt idx="975">
                  <c:v>102.5</c:v>
                </c:pt>
                <c:pt idx="976">
                  <c:v>102.6</c:v>
                </c:pt>
                <c:pt idx="977">
                  <c:v>102.7</c:v>
                </c:pt>
                <c:pt idx="978">
                  <c:v>102.8</c:v>
                </c:pt>
                <c:pt idx="979">
                  <c:v>102.9</c:v>
                </c:pt>
                <c:pt idx="980">
                  <c:v>103</c:v>
                </c:pt>
                <c:pt idx="981">
                  <c:v>103.1</c:v>
                </c:pt>
                <c:pt idx="982">
                  <c:v>103.2</c:v>
                </c:pt>
                <c:pt idx="983">
                  <c:v>103.3</c:v>
                </c:pt>
                <c:pt idx="984">
                  <c:v>103.4</c:v>
                </c:pt>
                <c:pt idx="985">
                  <c:v>103.5</c:v>
                </c:pt>
                <c:pt idx="986">
                  <c:v>103.6</c:v>
                </c:pt>
                <c:pt idx="987">
                  <c:v>103.7</c:v>
                </c:pt>
                <c:pt idx="988">
                  <c:v>103.8</c:v>
                </c:pt>
                <c:pt idx="989">
                  <c:v>103.9</c:v>
                </c:pt>
                <c:pt idx="990">
                  <c:v>104</c:v>
                </c:pt>
                <c:pt idx="991">
                  <c:v>104.1</c:v>
                </c:pt>
                <c:pt idx="992">
                  <c:v>104.2</c:v>
                </c:pt>
                <c:pt idx="993">
                  <c:v>104.3</c:v>
                </c:pt>
                <c:pt idx="994">
                  <c:v>104.4</c:v>
                </c:pt>
                <c:pt idx="995">
                  <c:v>104.5</c:v>
                </c:pt>
                <c:pt idx="996">
                  <c:v>104.6</c:v>
                </c:pt>
                <c:pt idx="997">
                  <c:v>104.7</c:v>
                </c:pt>
                <c:pt idx="998">
                  <c:v>104.8</c:v>
                </c:pt>
                <c:pt idx="999">
                  <c:v>104.9</c:v>
                </c:pt>
                <c:pt idx="1000">
                  <c:v>105</c:v>
                </c:pt>
                <c:pt idx="1001">
                  <c:v>105.1</c:v>
                </c:pt>
                <c:pt idx="1002">
                  <c:v>105.2</c:v>
                </c:pt>
                <c:pt idx="1003">
                  <c:v>105.3</c:v>
                </c:pt>
                <c:pt idx="1004">
                  <c:v>105.4</c:v>
                </c:pt>
                <c:pt idx="1005">
                  <c:v>105.5</c:v>
                </c:pt>
                <c:pt idx="1006">
                  <c:v>105.6</c:v>
                </c:pt>
                <c:pt idx="1007">
                  <c:v>105.7</c:v>
                </c:pt>
                <c:pt idx="1008">
                  <c:v>105.8</c:v>
                </c:pt>
                <c:pt idx="1009">
                  <c:v>105.9</c:v>
                </c:pt>
                <c:pt idx="1010">
                  <c:v>106</c:v>
                </c:pt>
                <c:pt idx="1011">
                  <c:v>106.1</c:v>
                </c:pt>
                <c:pt idx="1012">
                  <c:v>106.2</c:v>
                </c:pt>
                <c:pt idx="1013">
                  <c:v>106.3</c:v>
                </c:pt>
                <c:pt idx="1014">
                  <c:v>106.4</c:v>
                </c:pt>
                <c:pt idx="1015">
                  <c:v>106.5</c:v>
                </c:pt>
                <c:pt idx="1016">
                  <c:v>106.6</c:v>
                </c:pt>
                <c:pt idx="1017">
                  <c:v>106.7</c:v>
                </c:pt>
                <c:pt idx="1018">
                  <c:v>106.8</c:v>
                </c:pt>
                <c:pt idx="1019">
                  <c:v>106.9</c:v>
                </c:pt>
                <c:pt idx="1020">
                  <c:v>107</c:v>
                </c:pt>
                <c:pt idx="1021">
                  <c:v>107.1</c:v>
                </c:pt>
                <c:pt idx="1022">
                  <c:v>107.2</c:v>
                </c:pt>
                <c:pt idx="1023">
                  <c:v>107.3</c:v>
                </c:pt>
                <c:pt idx="1024">
                  <c:v>107.4</c:v>
                </c:pt>
                <c:pt idx="1025">
                  <c:v>107.5</c:v>
                </c:pt>
                <c:pt idx="1026">
                  <c:v>107.6</c:v>
                </c:pt>
                <c:pt idx="1027">
                  <c:v>107.7</c:v>
                </c:pt>
                <c:pt idx="1028">
                  <c:v>107.8</c:v>
                </c:pt>
                <c:pt idx="1029">
                  <c:v>107.9</c:v>
                </c:pt>
                <c:pt idx="1030">
                  <c:v>108</c:v>
                </c:pt>
                <c:pt idx="1031">
                  <c:v>108.1</c:v>
                </c:pt>
                <c:pt idx="1032">
                  <c:v>108.2</c:v>
                </c:pt>
                <c:pt idx="1033">
                  <c:v>108.3</c:v>
                </c:pt>
                <c:pt idx="1034">
                  <c:v>108.4</c:v>
                </c:pt>
                <c:pt idx="1035">
                  <c:v>108.5</c:v>
                </c:pt>
                <c:pt idx="1036">
                  <c:v>108.6</c:v>
                </c:pt>
                <c:pt idx="1037">
                  <c:v>108.7</c:v>
                </c:pt>
                <c:pt idx="1038">
                  <c:v>108.8</c:v>
                </c:pt>
                <c:pt idx="1039">
                  <c:v>108.9</c:v>
                </c:pt>
                <c:pt idx="1040">
                  <c:v>109</c:v>
                </c:pt>
                <c:pt idx="1041">
                  <c:v>109.1</c:v>
                </c:pt>
                <c:pt idx="1042">
                  <c:v>109.2</c:v>
                </c:pt>
                <c:pt idx="1043">
                  <c:v>109.3</c:v>
                </c:pt>
                <c:pt idx="1044">
                  <c:v>109.4</c:v>
                </c:pt>
                <c:pt idx="1045">
                  <c:v>109.5</c:v>
                </c:pt>
                <c:pt idx="1046">
                  <c:v>109.6</c:v>
                </c:pt>
                <c:pt idx="1047">
                  <c:v>109.7</c:v>
                </c:pt>
                <c:pt idx="1048">
                  <c:v>109.8</c:v>
                </c:pt>
                <c:pt idx="1049">
                  <c:v>109.9</c:v>
                </c:pt>
                <c:pt idx="1050">
                  <c:v>110</c:v>
                </c:pt>
                <c:pt idx="1051">
                  <c:v>110.1</c:v>
                </c:pt>
                <c:pt idx="1052">
                  <c:v>110.2</c:v>
                </c:pt>
                <c:pt idx="1053">
                  <c:v>110.3</c:v>
                </c:pt>
                <c:pt idx="1054">
                  <c:v>110.4</c:v>
                </c:pt>
                <c:pt idx="1055">
                  <c:v>110.5</c:v>
                </c:pt>
                <c:pt idx="1056">
                  <c:v>110.6</c:v>
                </c:pt>
                <c:pt idx="1057">
                  <c:v>110.7</c:v>
                </c:pt>
                <c:pt idx="1058">
                  <c:v>110.8</c:v>
                </c:pt>
                <c:pt idx="1059">
                  <c:v>110.9</c:v>
                </c:pt>
                <c:pt idx="1060">
                  <c:v>111</c:v>
                </c:pt>
                <c:pt idx="1061">
                  <c:v>111.1</c:v>
                </c:pt>
                <c:pt idx="1062">
                  <c:v>111.2</c:v>
                </c:pt>
                <c:pt idx="1063">
                  <c:v>111.3</c:v>
                </c:pt>
                <c:pt idx="1064">
                  <c:v>111.4</c:v>
                </c:pt>
                <c:pt idx="1065">
                  <c:v>111.5</c:v>
                </c:pt>
                <c:pt idx="1066">
                  <c:v>111.6</c:v>
                </c:pt>
                <c:pt idx="1067">
                  <c:v>111.7</c:v>
                </c:pt>
                <c:pt idx="1068">
                  <c:v>111.8</c:v>
                </c:pt>
                <c:pt idx="1069">
                  <c:v>111.9</c:v>
                </c:pt>
                <c:pt idx="1070">
                  <c:v>112</c:v>
                </c:pt>
                <c:pt idx="1071">
                  <c:v>112.1</c:v>
                </c:pt>
                <c:pt idx="1072">
                  <c:v>112.2</c:v>
                </c:pt>
                <c:pt idx="1073">
                  <c:v>112.3</c:v>
                </c:pt>
                <c:pt idx="1074">
                  <c:v>112.4</c:v>
                </c:pt>
                <c:pt idx="1075">
                  <c:v>112.5</c:v>
                </c:pt>
                <c:pt idx="1076">
                  <c:v>112.6</c:v>
                </c:pt>
                <c:pt idx="1077">
                  <c:v>112.7</c:v>
                </c:pt>
                <c:pt idx="1078">
                  <c:v>112.8</c:v>
                </c:pt>
                <c:pt idx="1079">
                  <c:v>112.9</c:v>
                </c:pt>
                <c:pt idx="1080">
                  <c:v>113</c:v>
                </c:pt>
                <c:pt idx="1081">
                  <c:v>113.1</c:v>
                </c:pt>
                <c:pt idx="1082">
                  <c:v>113.2</c:v>
                </c:pt>
                <c:pt idx="1083">
                  <c:v>113.3</c:v>
                </c:pt>
                <c:pt idx="1084">
                  <c:v>113.4</c:v>
                </c:pt>
                <c:pt idx="1085">
                  <c:v>113.5</c:v>
                </c:pt>
                <c:pt idx="1086">
                  <c:v>113.6</c:v>
                </c:pt>
                <c:pt idx="1087">
                  <c:v>113.7</c:v>
                </c:pt>
                <c:pt idx="1088">
                  <c:v>113.8</c:v>
                </c:pt>
                <c:pt idx="1089">
                  <c:v>113.9</c:v>
                </c:pt>
                <c:pt idx="1090">
                  <c:v>114</c:v>
                </c:pt>
                <c:pt idx="1091">
                  <c:v>114.1</c:v>
                </c:pt>
                <c:pt idx="1092">
                  <c:v>114.2</c:v>
                </c:pt>
                <c:pt idx="1093">
                  <c:v>114.3</c:v>
                </c:pt>
                <c:pt idx="1094">
                  <c:v>114.4</c:v>
                </c:pt>
                <c:pt idx="1095">
                  <c:v>114.5</c:v>
                </c:pt>
                <c:pt idx="1096">
                  <c:v>114.6</c:v>
                </c:pt>
                <c:pt idx="1097">
                  <c:v>114.7</c:v>
                </c:pt>
                <c:pt idx="1098">
                  <c:v>114.8</c:v>
                </c:pt>
                <c:pt idx="1099">
                  <c:v>114.9</c:v>
                </c:pt>
                <c:pt idx="1100">
                  <c:v>115</c:v>
                </c:pt>
                <c:pt idx="1101">
                  <c:v>115.1</c:v>
                </c:pt>
                <c:pt idx="1102">
                  <c:v>115.2</c:v>
                </c:pt>
                <c:pt idx="1103">
                  <c:v>115.3</c:v>
                </c:pt>
                <c:pt idx="1104">
                  <c:v>115.4</c:v>
                </c:pt>
                <c:pt idx="1105">
                  <c:v>115.5</c:v>
                </c:pt>
                <c:pt idx="1106">
                  <c:v>115.6</c:v>
                </c:pt>
                <c:pt idx="1107">
                  <c:v>115.7</c:v>
                </c:pt>
                <c:pt idx="1108">
                  <c:v>115.8</c:v>
                </c:pt>
                <c:pt idx="1109">
                  <c:v>115.9</c:v>
                </c:pt>
                <c:pt idx="1110">
                  <c:v>116</c:v>
                </c:pt>
                <c:pt idx="1111">
                  <c:v>116.1</c:v>
                </c:pt>
                <c:pt idx="1112">
                  <c:v>116.2</c:v>
                </c:pt>
                <c:pt idx="1113">
                  <c:v>116.3</c:v>
                </c:pt>
                <c:pt idx="1114">
                  <c:v>116.4</c:v>
                </c:pt>
                <c:pt idx="1115">
                  <c:v>116.5</c:v>
                </c:pt>
                <c:pt idx="1116">
                  <c:v>116.6</c:v>
                </c:pt>
                <c:pt idx="1117">
                  <c:v>116.7</c:v>
                </c:pt>
                <c:pt idx="1118">
                  <c:v>116.8</c:v>
                </c:pt>
                <c:pt idx="1119">
                  <c:v>116.9</c:v>
                </c:pt>
                <c:pt idx="1120">
                  <c:v>117</c:v>
                </c:pt>
                <c:pt idx="1121">
                  <c:v>117.1</c:v>
                </c:pt>
                <c:pt idx="1122">
                  <c:v>117.2</c:v>
                </c:pt>
                <c:pt idx="1123">
                  <c:v>117.3</c:v>
                </c:pt>
                <c:pt idx="1124">
                  <c:v>117.4</c:v>
                </c:pt>
                <c:pt idx="1125">
                  <c:v>117.5</c:v>
                </c:pt>
                <c:pt idx="1126">
                  <c:v>117.6</c:v>
                </c:pt>
                <c:pt idx="1127">
                  <c:v>117.7</c:v>
                </c:pt>
                <c:pt idx="1128">
                  <c:v>117.8</c:v>
                </c:pt>
                <c:pt idx="1129">
                  <c:v>117.9</c:v>
                </c:pt>
                <c:pt idx="1130">
                  <c:v>118</c:v>
                </c:pt>
                <c:pt idx="1131">
                  <c:v>118.1</c:v>
                </c:pt>
                <c:pt idx="1132">
                  <c:v>118.2</c:v>
                </c:pt>
                <c:pt idx="1133">
                  <c:v>118.3</c:v>
                </c:pt>
                <c:pt idx="1134">
                  <c:v>118.4</c:v>
                </c:pt>
                <c:pt idx="1135">
                  <c:v>118.5</c:v>
                </c:pt>
                <c:pt idx="1136">
                  <c:v>118.6</c:v>
                </c:pt>
                <c:pt idx="1137">
                  <c:v>118.7</c:v>
                </c:pt>
                <c:pt idx="1138">
                  <c:v>118.8</c:v>
                </c:pt>
                <c:pt idx="1139">
                  <c:v>118.9</c:v>
                </c:pt>
                <c:pt idx="1140">
                  <c:v>119</c:v>
                </c:pt>
                <c:pt idx="1141">
                  <c:v>119.1</c:v>
                </c:pt>
                <c:pt idx="1142">
                  <c:v>119.2</c:v>
                </c:pt>
                <c:pt idx="1143">
                  <c:v>119.3</c:v>
                </c:pt>
                <c:pt idx="1144">
                  <c:v>119.4</c:v>
                </c:pt>
                <c:pt idx="1145">
                  <c:v>119.5</c:v>
                </c:pt>
                <c:pt idx="1146">
                  <c:v>119.6</c:v>
                </c:pt>
                <c:pt idx="1147">
                  <c:v>119.7</c:v>
                </c:pt>
                <c:pt idx="1148">
                  <c:v>119.8</c:v>
                </c:pt>
                <c:pt idx="1149">
                  <c:v>119.9</c:v>
                </c:pt>
                <c:pt idx="1150">
                  <c:v>120</c:v>
                </c:pt>
                <c:pt idx="1151">
                  <c:v>120.1</c:v>
                </c:pt>
                <c:pt idx="1152">
                  <c:v>120.2</c:v>
                </c:pt>
                <c:pt idx="1153">
                  <c:v>120.3</c:v>
                </c:pt>
                <c:pt idx="1154">
                  <c:v>120.4</c:v>
                </c:pt>
                <c:pt idx="1155">
                  <c:v>120.5</c:v>
                </c:pt>
                <c:pt idx="1156">
                  <c:v>120.6</c:v>
                </c:pt>
                <c:pt idx="1157">
                  <c:v>120.7</c:v>
                </c:pt>
                <c:pt idx="1158">
                  <c:v>120.8</c:v>
                </c:pt>
                <c:pt idx="1159">
                  <c:v>120.9</c:v>
                </c:pt>
                <c:pt idx="1160">
                  <c:v>121</c:v>
                </c:pt>
                <c:pt idx="1161">
                  <c:v>121.1</c:v>
                </c:pt>
                <c:pt idx="1162">
                  <c:v>121.2</c:v>
                </c:pt>
                <c:pt idx="1163">
                  <c:v>121.3</c:v>
                </c:pt>
                <c:pt idx="1164">
                  <c:v>121.4</c:v>
                </c:pt>
                <c:pt idx="1165">
                  <c:v>121.5</c:v>
                </c:pt>
                <c:pt idx="1166">
                  <c:v>121.6</c:v>
                </c:pt>
                <c:pt idx="1167">
                  <c:v>121.7</c:v>
                </c:pt>
                <c:pt idx="1168">
                  <c:v>121.8</c:v>
                </c:pt>
                <c:pt idx="1169">
                  <c:v>121.9</c:v>
                </c:pt>
                <c:pt idx="1170">
                  <c:v>122</c:v>
                </c:pt>
                <c:pt idx="1171">
                  <c:v>122.1</c:v>
                </c:pt>
                <c:pt idx="1172">
                  <c:v>122.2</c:v>
                </c:pt>
                <c:pt idx="1173">
                  <c:v>122.3</c:v>
                </c:pt>
                <c:pt idx="1174">
                  <c:v>122.4</c:v>
                </c:pt>
                <c:pt idx="1175">
                  <c:v>122.5</c:v>
                </c:pt>
                <c:pt idx="1176">
                  <c:v>122.6</c:v>
                </c:pt>
                <c:pt idx="1177">
                  <c:v>122.7</c:v>
                </c:pt>
                <c:pt idx="1178">
                  <c:v>122.8</c:v>
                </c:pt>
                <c:pt idx="1179">
                  <c:v>122.9</c:v>
                </c:pt>
                <c:pt idx="1180">
                  <c:v>123</c:v>
                </c:pt>
                <c:pt idx="1181">
                  <c:v>123.1</c:v>
                </c:pt>
                <c:pt idx="1182">
                  <c:v>123.2</c:v>
                </c:pt>
                <c:pt idx="1183">
                  <c:v>123.3</c:v>
                </c:pt>
                <c:pt idx="1184">
                  <c:v>123.4</c:v>
                </c:pt>
                <c:pt idx="1185">
                  <c:v>123.5</c:v>
                </c:pt>
                <c:pt idx="1186">
                  <c:v>123.6</c:v>
                </c:pt>
                <c:pt idx="1187">
                  <c:v>123.7</c:v>
                </c:pt>
                <c:pt idx="1188">
                  <c:v>123.8</c:v>
                </c:pt>
                <c:pt idx="1189">
                  <c:v>123.9</c:v>
                </c:pt>
                <c:pt idx="1190">
                  <c:v>124</c:v>
                </c:pt>
                <c:pt idx="1191">
                  <c:v>124.1</c:v>
                </c:pt>
                <c:pt idx="1192">
                  <c:v>124.2</c:v>
                </c:pt>
                <c:pt idx="1193">
                  <c:v>124.3</c:v>
                </c:pt>
                <c:pt idx="1194">
                  <c:v>124.4</c:v>
                </c:pt>
                <c:pt idx="1195">
                  <c:v>124.5</c:v>
                </c:pt>
                <c:pt idx="1196">
                  <c:v>124.6</c:v>
                </c:pt>
                <c:pt idx="1197">
                  <c:v>124.7</c:v>
                </c:pt>
                <c:pt idx="1198">
                  <c:v>124.8</c:v>
                </c:pt>
                <c:pt idx="1199">
                  <c:v>124.9</c:v>
                </c:pt>
                <c:pt idx="1200">
                  <c:v>125</c:v>
                </c:pt>
                <c:pt idx="1201">
                  <c:v>125.1</c:v>
                </c:pt>
                <c:pt idx="1202">
                  <c:v>125.2</c:v>
                </c:pt>
                <c:pt idx="1203">
                  <c:v>125.3</c:v>
                </c:pt>
                <c:pt idx="1204">
                  <c:v>125.4</c:v>
                </c:pt>
                <c:pt idx="1205">
                  <c:v>125.5</c:v>
                </c:pt>
                <c:pt idx="1206">
                  <c:v>125.6</c:v>
                </c:pt>
                <c:pt idx="1207">
                  <c:v>125.7</c:v>
                </c:pt>
                <c:pt idx="1208">
                  <c:v>125.8</c:v>
                </c:pt>
                <c:pt idx="1209">
                  <c:v>125.9</c:v>
                </c:pt>
                <c:pt idx="1210">
                  <c:v>126</c:v>
                </c:pt>
                <c:pt idx="1211">
                  <c:v>126.1</c:v>
                </c:pt>
                <c:pt idx="1212">
                  <c:v>126.2</c:v>
                </c:pt>
                <c:pt idx="1213">
                  <c:v>126.3</c:v>
                </c:pt>
                <c:pt idx="1214">
                  <c:v>126.4</c:v>
                </c:pt>
                <c:pt idx="1215">
                  <c:v>126.5</c:v>
                </c:pt>
                <c:pt idx="1216">
                  <c:v>126.6</c:v>
                </c:pt>
                <c:pt idx="1217">
                  <c:v>126.7</c:v>
                </c:pt>
                <c:pt idx="1218">
                  <c:v>126.8</c:v>
                </c:pt>
                <c:pt idx="1219">
                  <c:v>126.9</c:v>
                </c:pt>
                <c:pt idx="1220">
                  <c:v>127</c:v>
                </c:pt>
                <c:pt idx="1221">
                  <c:v>127.1</c:v>
                </c:pt>
                <c:pt idx="1222">
                  <c:v>127.2</c:v>
                </c:pt>
                <c:pt idx="1223">
                  <c:v>127.3</c:v>
                </c:pt>
                <c:pt idx="1224">
                  <c:v>127.4</c:v>
                </c:pt>
                <c:pt idx="1225">
                  <c:v>127.5</c:v>
                </c:pt>
                <c:pt idx="1226">
                  <c:v>127.6</c:v>
                </c:pt>
                <c:pt idx="1227">
                  <c:v>127.7</c:v>
                </c:pt>
                <c:pt idx="1228">
                  <c:v>127.8</c:v>
                </c:pt>
                <c:pt idx="1229">
                  <c:v>127.9</c:v>
                </c:pt>
                <c:pt idx="1230">
                  <c:v>128</c:v>
                </c:pt>
                <c:pt idx="1231">
                  <c:v>128.1</c:v>
                </c:pt>
                <c:pt idx="1232">
                  <c:v>128.19999999999999</c:v>
                </c:pt>
                <c:pt idx="1233">
                  <c:v>128.30000000000001</c:v>
                </c:pt>
                <c:pt idx="1234">
                  <c:v>128.4</c:v>
                </c:pt>
                <c:pt idx="1235">
                  <c:v>128.5</c:v>
                </c:pt>
                <c:pt idx="1236">
                  <c:v>128.6</c:v>
                </c:pt>
                <c:pt idx="1237">
                  <c:v>128.69999999999999</c:v>
                </c:pt>
                <c:pt idx="1238">
                  <c:v>128.80000000000001</c:v>
                </c:pt>
                <c:pt idx="1239">
                  <c:v>128.9</c:v>
                </c:pt>
                <c:pt idx="1240">
                  <c:v>129</c:v>
                </c:pt>
                <c:pt idx="1241">
                  <c:v>129.1</c:v>
                </c:pt>
                <c:pt idx="1242">
                  <c:v>129.19999999999999</c:v>
                </c:pt>
                <c:pt idx="1243">
                  <c:v>129.30000000000001</c:v>
                </c:pt>
                <c:pt idx="1244">
                  <c:v>129.4</c:v>
                </c:pt>
                <c:pt idx="1245">
                  <c:v>129.5</c:v>
                </c:pt>
                <c:pt idx="1246">
                  <c:v>129.6</c:v>
                </c:pt>
                <c:pt idx="1247">
                  <c:v>129.69999999999999</c:v>
                </c:pt>
                <c:pt idx="1248">
                  <c:v>129.80000000000001</c:v>
                </c:pt>
                <c:pt idx="1249">
                  <c:v>129.9</c:v>
                </c:pt>
                <c:pt idx="1250">
                  <c:v>130</c:v>
                </c:pt>
                <c:pt idx="1251">
                  <c:v>130.1</c:v>
                </c:pt>
                <c:pt idx="1252">
                  <c:v>130.19999999999999</c:v>
                </c:pt>
                <c:pt idx="1253">
                  <c:v>130.30000000000001</c:v>
                </c:pt>
                <c:pt idx="1254">
                  <c:v>130.4</c:v>
                </c:pt>
                <c:pt idx="1255">
                  <c:v>130.5</c:v>
                </c:pt>
                <c:pt idx="1256">
                  <c:v>130.6</c:v>
                </c:pt>
                <c:pt idx="1257">
                  <c:v>130.69999999999999</c:v>
                </c:pt>
                <c:pt idx="1258">
                  <c:v>130.80000000000001</c:v>
                </c:pt>
                <c:pt idx="1259">
                  <c:v>130.9</c:v>
                </c:pt>
                <c:pt idx="1260">
                  <c:v>131</c:v>
                </c:pt>
                <c:pt idx="1261">
                  <c:v>131.1</c:v>
                </c:pt>
                <c:pt idx="1262">
                  <c:v>131.19999999999999</c:v>
                </c:pt>
                <c:pt idx="1263">
                  <c:v>131.30000000000001</c:v>
                </c:pt>
                <c:pt idx="1264">
                  <c:v>131.4</c:v>
                </c:pt>
                <c:pt idx="1265">
                  <c:v>131.5</c:v>
                </c:pt>
                <c:pt idx="1266">
                  <c:v>131.6</c:v>
                </c:pt>
                <c:pt idx="1267">
                  <c:v>131.69999999999999</c:v>
                </c:pt>
                <c:pt idx="1268">
                  <c:v>131.80000000000001</c:v>
                </c:pt>
                <c:pt idx="1269">
                  <c:v>131.9</c:v>
                </c:pt>
                <c:pt idx="1270">
                  <c:v>132</c:v>
                </c:pt>
                <c:pt idx="1271">
                  <c:v>132.1</c:v>
                </c:pt>
                <c:pt idx="1272">
                  <c:v>132.19999999999999</c:v>
                </c:pt>
                <c:pt idx="1273">
                  <c:v>132.30000000000001</c:v>
                </c:pt>
                <c:pt idx="1274">
                  <c:v>132.4</c:v>
                </c:pt>
                <c:pt idx="1275">
                  <c:v>132.5</c:v>
                </c:pt>
                <c:pt idx="1276">
                  <c:v>132.6</c:v>
                </c:pt>
                <c:pt idx="1277">
                  <c:v>132.69999999999999</c:v>
                </c:pt>
                <c:pt idx="1278">
                  <c:v>132.80000000000001</c:v>
                </c:pt>
                <c:pt idx="1279">
                  <c:v>132.9</c:v>
                </c:pt>
                <c:pt idx="1280">
                  <c:v>133</c:v>
                </c:pt>
                <c:pt idx="1281">
                  <c:v>133.1</c:v>
                </c:pt>
                <c:pt idx="1282">
                  <c:v>133.19999999999999</c:v>
                </c:pt>
                <c:pt idx="1283">
                  <c:v>133.30000000000001</c:v>
                </c:pt>
                <c:pt idx="1284">
                  <c:v>133.4</c:v>
                </c:pt>
                <c:pt idx="1285">
                  <c:v>133.5</c:v>
                </c:pt>
                <c:pt idx="1286">
                  <c:v>133.6</c:v>
                </c:pt>
                <c:pt idx="1287">
                  <c:v>133.69999999999999</c:v>
                </c:pt>
                <c:pt idx="1288">
                  <c:v>133.80000000000001</c:v>
                </c:pt>
                <c:pt idx="1289">
                  <c:v>133.9</c:v>
                </c:pt>
                <c:pt idx="1290">
                  <c:v>134</c:v>
                </c:pt>
                <c:pt idx="1291">
                  <c:v>134.1</c:v>
                </c:pt>
                <c:pt idx="1292">
                  <c:v>134.19999999999999</c:v>
                </c:pt>
                <c:pt idx="1293">
                  <c:v>134.30000000000001</c:v>
                </c:pt>
                <c:pt idx="1294">
                  <c:v>134.4</c:v>
                </c:pt>
                <c:pt idx="1295">
                  <c:v>134.5</c:v>
                </c:pt>
                <c:pt idx="1296">
                  <c:v>134.6</c:v>
                </c:pt>
                <c:pt idx="1297">
                  <c:v>134.69999999999999</c:v>
                </c:pt>
                <c:pt idx="1298">
                  <c:v>134.80000000000001</c:v>
                </c:pt>
                <c:pt idx="1299">
                  <c:v>134.9</c:v>
                </c:pt>
                <c:pt idx="1300">
                  <c:v>135</c:v>
                </c:pt>
                <c:pt idx="1301">
                  <c:v>135.1</c:v>
                </c:pt>
                <c:pt idx="1302">
                  <c:v>135.19999999999999</c:v>
                </c:pt>
                <c:pt idx="1303">
                  <c:v>135.30000000000001</c:v>
                </c:pt>
                <c:pt idx="1304">
                  <c:v>135.4</c:v>
                </c:pt>
                <c:pt idx="1305">
                  <c:v>135.5</c:v>
                </c:pt>
                <c:pt idx="1306">
                  <c:v>135.6</c:v>
                </c:pt>
                <c:pt idx="1307">
                  <c:v>135.69999999999999</c:v>
                </c:pt>
                <c:pt idx="1308">
                  <c:v>135.80000000000001</c:v>
                </c:pt>
                <c:pt idx="1309">
                  <c:v>135.9</c:v>
                </c:pt>
                <c:pt idx="1310">
                  <c:v>136</c:v>
                </c:pt>
                <c:pt idx="1311">
                  <c:v>136.1</c:v>
                </c:pt>
                <c:pt idx="1312">
                  <c:v>136.19999999999999</c:v>
                </c:pt>
                <c:pt idx="1313">
                  <c:v>136.30000000000001</c:v>
                </c:pt>
                <c:pt idx="1314">
                  <c:v>136.4</c:v>
                </c:pt>
                <c:pt idx="1315">
                  <c:v>136.5</c:v>
                </c:pt>
                <c:pt idx="1316">
                  <c:v>136.6</c:v>
                </c:pt>
                <c:pt idx="1317">
                  <c:v>136.69999999999999</c:v>
                </c:pt>
                <c:pt idx="1318">
                  <c:v>136.80000000000001</c:v>
                </c:pt>
                <c:pt idx="1319">
                  <c:v>136.9</c:v>
                </c:pt>
                <c:pt idx="1320">
                  <c:v>137</c:v>
                </c:pt>
                <c:pt idx="1321">
                  <c:v>137.1</c:v>
                </c:pt>
                <c:pt idx="1322">
                  <c:v>137.19999999999999</c:v>
                </c:pt>
                <c:pt idx="1323">
                  <c:v>137.30000000000001</c:v>
                </c:pt>
                <c:pt idx="1324">
                  <c:v>137.4</c:v>
                </c:pt>
                <c:pt idx="1325">
                  <c:v>137.5</c:v>
                </c:pt>
                <c:pt idx="1326">
                  <c:v>137.6</c:v>
                </c:pt>
                <c:pt idx="1327">
                  <c:v>137.69999999999999</c:v>
                </c:pt>
                <c:pt idx="1328">
                  <c:v>137.80000000000001</c:v>
                </c:pt>
                <c:pt idx="1329">
                  <c:v>137.9</c:v>
                </c:pt>
                <c:pt idx="1330">
                  <c:v>138</c:v>
                </c:pt>
                <c:pt idx="1331">
                  <c:v>138.1</c:v>
                </c:pt>
                <c:pt idx="1332">
                  <c:v>138.19999999999999</c:v>
                </c:pt>
                <c:pt idx="1333">
                  <c:v>138.30000000000001</c:v>
                </c:pt>
                <c:pt idx="1334">
                  <c:v>138.4</c:v>
                </c:pt>
                <c:pt idx="1335">
                  <c:v>138.5</c:v>
                </c:pt>
                <c:pt idx="1336">
                  <c:v>138.6</c:v>
                </c:pt>
                <c:pt idx="1337">
                  <c:v>138.69999999999999</c:v>
                </c:pt>
                <c:pt idx="1338">
                  <c:v>138.80000000000001</c:v>
                </c:pt>
                <c:pt idx="1339">
                  <c:v>138.9</c:v>
                </c:pt>
                <c:pt idx="1340">
                  <c:v>139</c:v>
                </c:pt>
                <c:pt idx="1341">
                  <c:v>139.1</c:v>
                </c:pt>
                <c:pt idx="1342">
                  <c:v>139.19999999999999</c:v>
                </c:pt>
                <c:pt idx="1343">
                  <c:v>139.30000000000001</c:v>
                </c:pt>
                <c:pt idx="1344">
                  <c:v>139.4</c:v>
                </c:pt>
                <c:pt idx="1345">
                  <c:v>139.5</c:v>
                </c:pt>
                <c:pt idx="1346">
                  <c:v>139.6</c:v>
                </c:pt>
                <c:pt idx="1347">
                  <c:v>139.69999999999999</c:v>
                </c:pt>
                <c:pt idx="1348">
                  <c:v>139.80000000000001</c:v>
                </c:pt>
                <c:pt idx="1349">
                  <c:v>139.9</c:v>
                </c:pt>
                <c:pt idx="1350">
                  <c:v>140</c:v>
                </c:pt>
                <c:pt idx="1351">
                  <c:v>140.1</c:v>
                </c:pt>
                <c:pt idx="1352">
                  <c:v>140.19999999999999</c:v>
                </c:pt>
                <c:pt idx="1353">
                  <c:v>140.30000000000001</c:v>
                </c:pt>
                <c:pt idx="1354">
                  <c:v>140.4</c:v>
                </c:pt>
                <c:pt idx="1355">
                  <c:v>140.5</c:v>
                </c:pt>
                <c:pt idx="1356">
                  <c:v>140.6</c:v>
                </c:pt>
                <c:pt idx="1357">
                  <c:v>140.69999999999999</c:v>
                </c:pt>
                <c:pt idx="1358">
                  <c:v>140.80000000000001</c:v>
                </c:pt>
                <c:pt idx="1359">
                  <c:v>140.9</c:v>
                </c:pt>
                <c:pt idx="1360">
                  <c:v>141</c:v>
                </c:pt>
                <c:pt idx="1361">
                  <c:v>141.1</c:v>
                </c:pt>
                <c:pt idx="1362">
                  <c:v>141.19999999999999</c:v>
                </c:pt>
                <c:pt idx="1363">
                  <c:v>141.30000000000001</c:v>
                </c:pt>
                <c:pt idx="1364">
                  <c:v>141.4</c:v>
                </c:pt>
                <c:pt idx="1365">
                  <c:v>141.5</c:v>
                </c:pt>
                <c:pt idx="1366">
                  <c:v>141.6</c:v>
                </c:pt>
                <c:pt idx="1367">
                  <c:v>141.69999999999999</c:v>
                </c:pt>
                <c:pt idx="1368">
                  <c:v>141.80000000000001</c:v>
                </c:pt>
                <c:pt idx="1369">
                  <c:v>141.9</c:v>
                </c:pt>
                <c:pt idx="1370">
                  <c:v>142</c:v>
                </c:pt>
                <c:pt idx="1371">
                  <c:v>142.1</c:v>
                </c:pt>
                <c:pt idx="1372">
                  <c:v>142.19999999999999</c:v>
                </c:pt>
                <c:pt idx="1373">
                  <c:v>142.30000000000001</c:v>
                </c:pt>
                <c:pt idx="1374">
                  <c:v>142.4</c:v>
                </c:pt>
                <c:pt idx="1375">
                  <c:v>142.5</c:v>
                </c:pt>
                <c:pt idx="1376">
                  <c:v>142.6</c:v>
                </c:pt>
                <c:pt idx="1377">
                  <c:v>142.69999999999999</c:v>
                </c:pt>
                <c:pt idx="1378">
                  <c:v>142.80000000000001</c:v>
                </c:pt>
                <c:pt idx="1379">
                  <c:v>142.9</c:v>
                </c:pt>
                <c:pt idx="1380">
                  <c:v>143</c:v>
                </c:pt>
                <c:pt idx="1381">
                  <c:v>143.1</c:v>
                </c:pt>
                <c:pt idx="1382">
                  <c:v>143.19999999999999</c:v>
                </c:pt>
                <c:pt idx="1383">
                  <c:v>143.30000000000001</c:v>
                </c:pt>
                <c:pt idx="1384">
                  <c:v>143.4</c:v>
                </c:pt>
                <c:pt idx="1385">
                  <c:v>143.5</c:v>
                </c:pt>
                <c:pt idx="1386">
                  <c:v>143.6</c:v>
                </c:pt>
                <c:pt idx="1387">
                  <c:v>143.69999999999999</c:v>
                </c:pt>
                <c:pt idx="1388">
                  <c:v>143.80000000000001</c:v>
                </c:pt>
                <c:pt idx="1389">
                  <c:v>143.9</c:v>
                </c:pt>
                <c:pt idx="1390">
                  <c:v>144</c:v>
                </c:pt>
                <c:pt idx="1391">
                  <c:v>144.1</c:v>
                </c:pt>
                <c:pt idx="1392">
                  <c:v>144.19999999999999</c:v>
                </c:pt>
                <c:pt idx="1393">
                  <c:v>144.30000000000001</c:v>
                </c:pt>
                <c:pt idx="1394">
                  <c:v>144.4</c:v>
                </c:pt>
                <c:pt idx="1395">
                  <c:v>144.5</c:v>
                </c:pt>
                <c:pt idx="1396">
                  <c:v>144.6</c:v>
                </c:pt>
                <c:pt idx="1397">
                  <c:v>144.69999999999999</c:v>
                </c:pt>
                <c:pt idx="1398">
                  <c:v>144.80000000000001</c:v>
                </c:pt>
                <c:pt idx="1399">
                  <c:v>144.9</c:v>
                </c:pt>
                <c:pt idx="1400">
                  <c:v>145</c:v>
                </c:pt>
                <c:pt idx="1401">
                  <c:v>145.1</c:v>
                </c:pt>
                <c:pt idx="1402">
                  <c:v>145.19999999999999</c:v>
                </c:pt>
                <c:pt idx="1403">
                  <c:v>145.30000000000001</c:v>
                </c:pt>
                <c:pt idx="1404">
                  <c:v>145.4</c:v>
                </c:pt>
                <c:pt idx="1405">
                  <c:v>145.5</c:v>
                </c:pt>
                <c:pt idx="1406">
                  <c:v>145.6</c:v>
                </c:pt>
                <c:pt idx="1407">
                  <c:v>145.69999999999999</c:v>
                </c:pt>
                <c:pt idx="1408">
                  <c:v>145.80000000000001</c:v>
                </c:pt>
                <c:pt idx="1409">
                  <c:v>145.9</c:v>
                </c:pt>
                <c:pt idx="1410">
                  <c:v>146</c:v>
                </c:pt>
                <c:pt idx="1411">
                  <c:v>146.1</c:v>
                </c:pt>
                <c:pt idx="1412">
                  <c:v>146.19999999999999</c:v>
                </c:pt>
                <c:pt idx="1413">
                  <c:v>146.30000000000001</c:v>
                </c:pt>
                <c:pt idx="1414">
                  <c:v>146.4</c:v>
                </c:pt>
                <c:pt idx="1415">
                  <c:v>146.5</c:v>
                </c:pt>
                <c:pt idx="1416">
                  <c:v>146.6</c:v>
                </c:pt>
                <c:pt idx="1417">
                  <c:v>146.69999999999999</c:v>
                </c:pt>
                <c:pt idx="1418">
                  <c:v>146.80000000000001</c:v>
                </c:pt>
                <c:pt idx="1419">
                  <c:v>146.9</c:v>
                </c:pt>
                <c:pt idx="1420">
                  <c:v>147</c:v>
                </c:pt>
                <c:pt idx="1421">
                  <c:v>147.1</c:v>
                </c:pt>
                <c:pt idx="1422">
                  <c:v>147.19999999999999</c:v>
                </c:pt>
                <c:pt idx="1423">
                  <c:v>147.30000000000001</c:v>
                </c:pt>
                <c:pt idx="1424">
                  <c:v>147.4</c:v>
                </c:pt>
                <c:pt idx="1425">
                  <c:v>147.5</c:v>
                </c:pt>
                <c:pt idx="1426">
                  <c:v>147.6</c:v>
                </c:pt>
                <c:pt idx="1427">
                  <c:v>147.69999999999999</c:v>
                </c:pt>
                <c:pt idx="1428">
                  <c:v>147.80000000000001</c:v>
                </c:pt>
                <c:pt idx="1429">
                  <c:v>147.9</c:v>
                </c:pt>
                <c:pt idx="1430">
                  <c:v>148</c:v>
                </c:pt>
                <c:pt idx="1431">
                  <c:v>148.1</c:v>
                </c:pt>
                <c:pt idx="1432">
                  <c:v>148.19999999999999</c:v>
                </c:pt>
                <c:pt idx="1433">
                  <c:v>148.30000000000001</c:v>
                </c:pt>
                <c:pt idx="1434">
                  <c:v>148.4</c:v>
                </c:pt>
                <c:pt idx="1435">
                  <c:v>148.5</c:v>
                </c:pt>
                <c:pt idx="1436">
                  <c:v>148.6</c:v>
                </c:pt>
                <c:pt idx="1437">
                  <c:v>148.69999999999999</c:v>
                </c:pt>
                <c:pt idx="1438">
                  <c:v>148.80000000000001</c:v>
                </c:pt>
                <c:pt idx="1439">
                  <c:v>148.9</c:v>
                </c:pt>
                <c:pt idx="1440">
                  <c:v>149</c:v>
                </c:pt>
                <c:pt idx="1441">
                  <c:v>149.1</c:v>
                </c:pt>
                <c:pt idx="1442">
                  <c:v>149.19999999999999</c:v>
                </c:pt>
                <c:pt idx="1443">
                  <c:v>149.30000000000001</c:v>
                </c:pt>
                <c:pt idx="1444">
                  <c:v>149.4</c:v>
                </c:pt>
                <c:pt idx="1445">
                  <c:v>149.5</c:v>
                </c:pt>
                <c:pt idx="1446">
                  <c:v>149.6</c:v>
                </c:pt>
                <c:pt idx="1447">
                  <c:v>149.69999999999999</c:v>
                </c:pt>
                <c:pt idx="1448">
                  <c:v>149.80000000000001</c:v>
                </c:pt>
                <c:pt idx="1449">
                  <c:v>149.9</c:v>
                </c:pt>
                <c:pt idx="1450">
                  <c:v>150</c:v>
                </c:pt>
                <c:pt idx="1451">
                  <c:v>150.1</c:v>
                </c:pt>
                <c:pt idx="1452">
                  <c:v>150.19999999999999</c:v>
                </c:pt>
                <c:pt idx="1453">
                  <c:v>150.30000000000001</c:v>
                </c:pt>
                <c:pt idx="1454">
                  <c:v>150.4</c:v>
                </c:pt>
                <c:pt idx="1455">
                  <c:v>150.5</c:v>
                </c:pt>
                <c:pt idx="1456">
                  <c:v>150.6</c:v>
                </c:pt>
                <c:pt idx="1457">
                  <c:v>150.69999999999999</c:v>
                </c:pt>
                <c:pt idx="1458">
                  <c:v>150.80000000000001</c:v>
                </c:pt>
                <c:pt idx="1459">
                  <c:v>150.9</c:v>
                </c:pt>
                <c:pt idx="1460">
                  <c:v>151</c:v>
                </c:pt>
                <c:pt idx="1461">
                  <c:v>151.1</c:v>
                </c:pt>
                <c:pt idx="1462">
                  <c:v>151.19999999999999</c:v>
                </c:pt>
                <c:pt idx="1463">
                  <c:v>151.30000000000001</c:v>
                </c:pt>
                <c:pt idx="1464">
                  <c:v>151.4</c:v>
                </c:pt>
                <c:pt idx="1465">
                  <c:v>151.5</c:v>
                </c:pt>
                <c:pt idx="1466">
                  <c:v>151.6</c:v>
                </c:pt>
                <c:pt idx="1467">
                  <c:v>151.69999999999999</c:v>
                </c:pt>
                <c:pt idx="1468">
                  <c:v>151.80000000000001</c:v>
                </c:pt>
                <c:pt idx="1469">
                  <c:v>151.9</c:v>
                </c:pt>
                <c:pt idx="1470">
                  <c:v>152</c:v>
                </c:pt>
                <c:pt idx="1471">
                  <c:v>152.1</c:v>
                </c:pt>
                <c:pt idx="1472">
                  <c:v>152.19999999999999</c:v>
                </c:pt>
                <c:pt idx="1473">
                  <c:v>152.30000000000001</c:v>
                </c:pt>
                <c:pt idx="1474">
                  <c:v>152.4</c:v>
                </c:pt>
                <c:pt idx="1475">
                  <c:v>152.5</c:v>
                </c:pt>
                <c:pt idx="1476">
                  <c:v>152.6</c:v>
                </c:pt>
                <c:pt idx="1477">
                  <c:v>152.69999999999999</c:v>
                </c:pt>
                <c:pt idx="1478">
                  <c:v>152.80000000000001</c:v>
                </c:pt>
                <c:pt idx="1479">
                  <c:v>152.9</c:v>
                </c:pt>
                <c:pt idx="1480">
                  <c:v>153</c:v>
                </c:pt>
                <c:pt idx="1481">
                  <c:v>153.1</c:v>
                </c:pt>
                <c:pt idx="1482">
                  <c:v>153.19999999999999</c:v>
                </c:pt>
                <c:pt idx="1483">
                  <c:v>153.30000000000001</c:v>
                </c:pt>
                <c:pt idx="1484">
                  <c:v>153.4</c:v>
                </c:pt>
                <c:pt idx="1485">
                  <c:v>153.5</c:v>
                </c:pt>
                <c:pt idx="1486">
                  <c:v>153.6</c:v>
                </c:pt>
                <c:pt idx="1487">
                  <c:v>153.69999999999999</c:v>
                </c:pt>
                <c:pt idx="1488">
                  <c:v>153.80000000000001</c:v>
                </c:pt>
                <c:pt idx="1489">
                  <c:v>153.9</c:v>
                </c:pt>
                <c:pt idx="1490">
                  <c:v>154</c:v>
                </c:pt>
                <c:pt idx="1491">
                  <c:v>154.1</c:v>
                </c:pt>
                <c:pt idx="1492">
                  <c:v>154.19999999999999</c:v>
                </c:pt>
                <c:pt idx="1493">
                  <c:v>154.30000000000001</c:v>
                </c:pt>
                <c:pt idx="1494">
                  <c:v>154.4</c:v>
                </c:pt>
                <c:pt idx="1495">
                  <c:v>154.5</c:v>
                </c:pt>
                <c:pt idx="1496">
                  <c:v>154.6</c:v>
                </c:pt>
                <c:pt idx="1497">
                  <c:v>154.69999999999999</c:v>
                </c:pt>
                <c:pt idx="1498">
                  <c:v>154.80000000000001</c:v>
                </c:pt>
                <c:pt idx="1499">
                  <c:v>154.9</c:v>
                </c:pt>
                <c:pt idx="1500">
                  <c:v>155</c:v>
                </c:pt>
                <c:pt idx="1501">
                  <c:v>155.1</c:v>
                </c:pt>
                <c:pt idx="1502">
                  <c:v>155.19999999999999</c:v>
                </c:pt>
                <c:pt idx="1503">
                  <c:v>155.30000000000001</c:v>
                </c:pt>
                <c:pt idx="1504">
                  <c:v>155.4</c:v>
                </c:pt>
                <c:pt idx="1505">
                  <c:v>155.5</c:v>
                </c:pt>
                <c:pt idx="1506">
                  <c:v>155.6</c:v>
                </c:pt>
                <c:pt idx="1507">
                  <c:v>155.69999999999999</c:v>
                </c:pt>
                <c:pt idx="1508">
                  <c:v>155.80000000000001</c:v>
                </c:pt>
                <c:pt idx="1509">
                  <c:v>155.9</c:v>
                </c:pt>
                <c:pt idx="1510">
                  <c:v>156</c:v>
                </c:pt>
                <c:pt idx="1511">
                  <c:v>156.1</c:v>
                </c:pt>
                <c:pt idx="1512">
                  <c:v>156.19999999999999</c:v>
                </c:pt>
                <c:pt idx="1513">
                  <c:v>156.30000000000001</c:v>
                </c:pt>
                <c:pt idx="1514">
                  <c:v>156.4</c:v>
                </c:pt>
                <c:pt idx="1515">
                  <c:v>156.5</c:v>
                </c:pt>
                <c:pt idx="1516">
                  <c:v>156.6</c:v>
                </c:pt>
                <c:pt idx="1517">
                  <c:v>156.69999999999999</c:v>
                </c:pt>
                <c:pt idx="1518">
                  <c:v>156.80000000000001</c:v>
                </c:pt>
                <c:pt idx="1519">
                  <c:v>156.9</c:v>
                </c:pt>
                <c:pt idx="1520">
                  <c:v>157</c:v>
                </c:pt>
                <c:pt idx="1521">
                  <c:v>157.1</c:v>
                </c:pt>
                <c:pt idx="1522">
                  <c:v>157.19999999999999</c:v>
                </c:pt>
                <c:pt idx="1523">
                  <c:v>157.30000000000001</c:v>
                </c:pt>
                <c:pt idx="1524">
                  <c:v>157.4</c:v>
                </c:pt>
                <c:pt idx="1525">
                  <c:v>157.5</c:v>
                </c:pt>
                <c:pt idx="1526">
                  <c:v>157.6</c:v>
                </c:pt>
                <c:pt idx="1527">
                  <c:v>157.69999999999999</c:v>
                </c:pt>
                <c:pt idx="1528">
                  <c:v>157.80000000000001</c:v>
                </c:pt>
                <c:pt idx="1529">
                  <c:v>157.9</c:v>
                </c:pt>
                <c:pt idx="1530">
                  <c:v>158</c:v>
                </c:pt>
                <c:pt idx="1531">
                  <c:v>158.1</c:v>
                </c:pt>
                <c:pt idx="1532">
                  <c:v>158.19999999999999</c:v>
                </c:pt>
                <c:pt idx="1533">
                  <c:v>158.30000000000001</c:v>
                </c:pt>
                <c:pt idx="1534">
                  <c:v>158.4</c:v>
                </c:pt>
                <c:pt idx="1535">
                  <c:v>158.5</c:v>
                </c:pt>
                <c:pt idx="1536">
                  <c:v>158.6</c:v>
                </c:pt>
                <c:pt idx="1537">
                  <c:v>158.69999999999999</c:v>
                </c:pt>
                <c:pt idx="1538">
                  <c:v>158.80000000000001</c:v>
                </c:pt>
                <c:pt idx="1539">
                  <c:v>158.9</c:v>
                </c:pt>
                <c:pt idx="1540">
                  <c:v>159</c:v>
                </c:pt>
                <c:pt idx="1541">
                  <c:v>159.1</c:v>
                </c:pt>
                <c:pt idx="1542">
                  <c:v>159.19999999999999</c:v>
                </c:pt>
                <c:pt idx="1543">
                  <c:v>159.30000000000001</c:v>
                </c:pt>
                <c:pt idx="1544">
                  <c:v>159.4</c:v>
                </c:pt>
                <c:pt idx="1545">
                  <c:v>159.5</c:v>
                </c:pt>
                <c:pt idx="1546">
                  <c:v>159.6</c:v>
                </c:pt>
                <c:pt idx="1547">
                  <c:v>159.69999999999999</c:v>
                </c:pt>
                <c:pt idx="1548">
                  <c:v>159.80000000000001</c:v>
                </c:pt>
                <c:pt idx="1549">
                  <c:v>159.9</c:v>
                </c:pt>
                <c:pt idx="1550">
                  <c:v>160</c:v>
                </c:pt>
                <c:pt idx="1551">
                  <c:v>160.1</c:v>
                </c:pt>
                <c:pt idx="1552">
                  <c:v>160.19999999999999</c:v>
                </c:pt>
                <c:pt idx="1553">
                  <c:v>160.30000000000001</c:v>
                </c:pt>
                <c:pt idx="1554">
                  <c:v>160.4</c:v>
                </c:pt>
                <c:pt idx="1555">
                  <c:v>160.5</c:v>
                </c:pt>
                <c:pt idx="1556">
                  <c:v>160.6</c:v>
                </c:pt>
                <c:pt idx="1557">
                  <c:v>160.69999999999999</c:v>
                </c:pt>
                <c:pt idx="1558">
                  <c:v>160.80000000000001</c:v>
                </c:pt>
                <c:pt idx="1559">
                  <c:v>160.9</c:v>
                </c:pt>
                <c:pt idx="1560">
                  <c:v>161</c:v>
                </c:pt>
                <c:pt idx="1561">
                  <c:v>161.1</c:v>
                </c:pt>
                <c:pt idx="1562">
                  <c:v>161.19999999999999</c:v>
                </c:pt>
                <c:pt idx="1563">
                  <c:v>161.30000000000001</c:v>
                </c:pt>
                <c:pt idx="1564">
                  <c:v>161.4</c:v>
                </c:pt>
                <c:pt idx="1565">
                  <c:v>161.5</c:v>
                </c:pt>
                <c:pt idx="1566">
                  <c:v>161.6</c:v>
                </c:pt>
                <c:pt idx="1567">
                  <c:v>161.69999999999999</c:v>
                </c:pt>
                <c:pt idx="1568">
                  <c:v>161.80000000000001</c:v>
                </c:pt>
                <c:pt idx="1569">
                  <c:v>161.9</c:v>
                </c:pt>
                <c:pt idx="1570">
                  <c:v>162</c:v>
                </c:pt>
                <c:pt idx="1571">
                  <c:v>162.1</c:v>
                </c:pt>
                <c:pt idx="1572">
                  <c:v>162.19999999999999</c:v>
                </c:pt>
                <c:pt idx="1573">
                  <c:v>162.30000000000001</c:v>
                </c:pt>
                <c:pt idx="1574">
                  <c:v>162.4</c:v>
                </c:pt>
                <c:pt idx="1575">
                  <c:v>162.5</c:v>
                </c:pt>
                <c:pt idx="1576">
                  <c:v>162.6</c:v>
                </c:pt>
                <c:pt idx="1577">
                  <c:v>162.69999999999999</c:v>
                </c:pt>
                <c:pt idx="1578">
                  <c:v>162.80000000000001</c:v>
                </c:pt>
                <c:pt idx="1579">
                  <c:v>162.9</c:v>
                </c:pt>
                <c:pt idx="1580">
                  <c:v>163</c:v>
                </c:pt>
                <c:pt idx="1581">
                  <c:v>163.1</c:v>
                </c:pt>
                <c:pt idx="1582">
                  <c:v>163.19999999999999</c:v>
                </c:pt>
                <c:pt idx="1583">
                  <c:v>163.30000000000001</c:v>
                </c:pt>
                <c:pt idx="1584">
                  <c:v>163.4</c:v>
                </c:pt>
                <c:pt idx="1585">
                  <c:v>163.5</c:v>
                </c:pt>
                <c:pt idx="1586">
                  <c:v>163.6</c:v>
                </c:pt>
                <c:pt idx="1587">
                  <c:v>163.69999999999999</c:v>
                </c:pt>
                <c:pt idx="1588">
                  <c:v>163.80000000000001</c:v>
                </c:pt>
                <c:pt idx="1589">
                  <c:v>163.9</c:v>
                </c:pt>
                <c:pt idx="1590">
                  <c:v>164</c:v>
                </c:pt>
                <c:pt idx="1591">
                  <c:v>164.1</c:v>
                </c:pt>
                <c:pt idx="1592">
                  <c:v>164.2</c:v>
                </c:pt>
                <c:pt idx="1593">
                  <c:v>164.3</c:v>
                </c:pt>
                <c:pt idx="1594">
                  <c:v>164.4</c:v>
                </c:pt>
                <c:pt idx="1595">
                  <c:v>164.5</c:v>
                </c:pt>
                <c:pt idx="1596">
                  <c:v>164.6</c:v>
                </c:pt>
                <c:pt idx="1597">
                  <c:v>164.7</c:v>
                </c:pt>
                <c:pt idx="1598">
                  <c:v>164.8</c:v>
                </c:pt>
                <c:pt idx="1599">
                  <c:v>164.9</c:v>
                </c:pt>
                <c:pt idx="1600">
                  <c:v>165</c:v>
                </c:pt>
                <c:pt idx="1601">
                  <c:v>165.1</c:v>
                </c:pt>
                <c:pt idx="1602">
                  <c:v>165.2</c:v>
                </c:pt>
                <c:pt idx="1603">
                  <c:v>165.3</c:v>
                </c:pt>
                <c:pt idx="1604">
                  <c:v>165.4</c:v>
                </c:pt>
                <c:pt idx="1605">
                  <c:v>165.5</c:v>
                </c:pt>
                <c:pt idx="1606">
                  <c:v>165.6</c:v>
                </c:pt>
                <c:pt idx="1607">
                  <c:v>165.7</c:v>
                </c:pt>
                <c:pt idx="1608">
                  <c:v>165.8</c:v>
                </c:pt>
                <c:pt idx="1609">
                  <c:v>165.9</c:v>
                </c:pt>
                <c:pt idx="1610">
                  <c:v>166</c:v>
                </c:pt>
                <c:pt idx="1611">
                  <c:v>166.1</c:v>
                </c:pt>
                <c:pt idx="1612">
                  <c:v>166.2</c:v>
                </c:pt>
                <c:pt idx="1613">
                  <c:v>166.3</c:v>
                </c:pt>
                <c:pt idx="1614">
                  <c:v>166.4</c:v>
                </c:pt>
                <c:pt idx="1615">
                  <c:v>166.5</c:v>
                </c:pt>
                <c:pt idx="1616">
                  <c:v>166.6</c:v>
                </c:pt>
                <c:pt idx="1617">
                  <c:v>166.7</c:v>
                </c:pt>
                <c:pt idx="1618">
                  <c:v>166.8</c:v>
                </c:pt>
                <c:pt idx="1619">
                  <c:v>166.9</c:v>
                </c:pt>
                <c:pt idx="1620">
                  <c:v>167</c:v>
                </c:pt>
                <c:pt idx="1621">
                  <c:v>167.1</c:v>
                </c:pt>
                <c:pt idx="1622">
                  <c:v>167.2</c:v>
                </c:pt>
                <c:pt idx="1623">
                  <c:v>167.3</c:v>
                </c:pt>
                <c:pt idx="1624">
                  <c:v>167.4</c:v>
                </c:pt>
                <c:pt idx="1625">
                  <c:v>167.5</c:v>
                </c:pt>
                <c:pt idx="1626">
                  <c:v>167.6</c:v>
                </c:pt>
                <c:pt idx="1627">
                  <c:v>167.7</c:v>
                </c:pt>
                <c:pt idx="1628">
                  <c:v>167.8</c:v>
                </c:pt>
                <c:pt idx="1629">
                  <c:v>167.9</c:v>
                </c:pt>
                <c:pt idx="1630">
                  <c:v>168</c:v>
                </c:pt>
                <c:pt idx="1631">
                  <c:v>168.1</c:v>
                </c:pt>
                <c:pt idx="1632">
                  <c:v>168.2</c:v>
                </c:pt>
                <c:pt idx="1633">
                  <c:v>168.3</c:v>
                </c:pt>
                <c:pt idx="1634">
                  <c:v>168.4</c:v>
                </c:pt>
                <c:pt idx="1635">
                  <c:v>168.5</c:v>
                </c:pt>
                <c:pt idx="1636">
                  <c:v>168.6</c:v>
                </c:pt>
                <c:pt idx="1637">
                  <c:v>168.7</c:v>
                </c:pt>
                <c:pt idx="1638">
                  <c:v>168.8</c:v>
                </c:pt>
                <c:pt idx="1639">
                  <c:v>168.9</c:v>
                </c:pt>
                <c:pt idx="1640">
                  <c:v>169</c:v>
                </c:pt>
                <c:pt idx="1641">
                  <c:v>169.1</c:v>
                </c:pt>
                <c:pt idx="1642">
                  <c:v>169.2</c:v>
                </c:pt>
                <c:pt idx="1643">
                  <c:v>169.3</c:v>
                </c:pt>
                <c:pt idx="1644">
                  <c:v>169.4</c:v>
                </c:pt>
                <c:pt idx="1645">
                  <c:v>169.5</c:v>
                </c:pt>
                <c:pt idx="1646">
                  <c:v>169.6</c:v>
                </c:pt>
                <c:pt idx="1647">
                  <c:v>169.7</c:v>
                </c:pt>
                <c:pt idx="1648">
                  <c:v>169.8</c:v>
                </c:pt>
                <c:pt idx="1649">
                  <c:v>169.9</c:v>
                </c:pt>
                <c:pt idx="1650">
                  <c:v>170</c:v>
                </c:pt>
                <c:pt idx="1651">
                  <c:v>170.1</c:v>
                </c:pt>
                <c:pt idx="1652">
                  <c:v>170.2</c:v>
                </c:pt>
                <c:pt idx="1653">
                  <c:v>170.3</c:v>
                </c:pt>
                <c:pt idx="1654">
                  <c:v>170.4</c:v>
                </c:pt>
                <c:pt idx="1655">
                  <c:v>170.5</c:v>
                </c:pt>
                <c:pt idx="1656">
                  <c:v>170.6</c:v>
                </c:pt>
                <c:pt idx="1657">
                  <c:v>170.7</c:v>
                </c:pt>
                <c:pt idx="1658">
                  <c:v>170.8</c:v>
                </c:pt>
                <c:pt idx="1659">
                  <c:v>170.9</c:v>
                </c:pt>
                <c:pt idx="1660">
                  <c:v>171</c:v>
                </c:pt>
                <c:pt idx="1661">
                  <c:v>171.1</c:v>
                </c:pt>
                <c:pt idx="1662">
                  <c:v>171.2</c:v>
                </c:pt>
                <c:pt idx="1663">
                  <c:v>171.3</c:v>
                </c:pt>
                <c:pt idx="1664">
                  <c:v>171.4</c:v>
                </c:pt>
                <c:pt idx="1665">
                  <c:v>171.5</c:v>
                </c:pt>
                <c:pt idx="1666">
                  <c:v>171.6</c:v>
                </c:pt>
                <c:pt idx="1667">
                  <c:v>171.7</c:v>
                </c:pt>
                <c:pt idx="1668">
                  <c:v>171.8</c:v>
                </c:pt>
                <c:pt idx="1669">
                  <c:v>171.9</c:v>
                </c:pt>
                <c:pt idx="1670">
                  <c:v>172</c:v>
                </c:pt>
                <c:pt idx="1671">
                  <c:v>172.1</c:v>
                </c:pt>
                <c:pt idx="1672">
                  <c:v>172.2</c:v>
                </c:pt>
                <c:pt idx="1673">
                  <c:v>172.3</c:v>
                </c:pt>
                <c:pt idx="1674">
                  <c:v>172.4</c:v>
                </c:pt>
                <c:pt idx="1675">
                  <c:v>172.5</c:v>
                </c:pt>
                <c:pt idx="1676">
                  <c:v>172.6</c:v>
                </c:pt>
                <c:pt idx="1677">
                  <c:v>172.7</c:v>
                </c:pt>
                <c:pt idx="1678">
                  <c:v>172.8</c:v>
                </c:pt>
                <c:pt idx="1679">
                  <c:v>172.9</c:v>
                </c:pt>
                <c:pt idx="1680">
                  <c:v>173</c:v>
                </c:pt>
                <c:pt idx="1681">
                  <c:v>173.1</c:v>
                </c:pt>
                <c:pt idx="1682">
                  <c:v>173.2</c:v>
                </c:pt>
                <c:pt idx="1683">
                  <c:v>173.3</c:v>
                </c:pt>
                <c:pt idx="1684">
                  <c:v>173.4</c:v>
                </c:pt>
                <c:pt idx="1685">
                  <c:v>173.5</c:v>
                </c:pt>
                <c:pt idx="1686">
                  <c:v>173.6</c:v>
                </c:pt>
                <c:pt idx="1687">
                  <c:v>173.7</c:v>
                </c:pt>
                <c:pt idx="1688">
                  <c:v>173.8</c:v>
                </c:pt>
                <c:pt idx="1689">
                  <c:v>173.9</c:v>
                </c:pt>
                <c:pt idx="1690">
                  <c:v>174</c:v>
                </c:pt>
                <c:pt idx="1691">
                  <c:v>174.1</c:v>
                </c:pt>
                <c:pt idx="1692">
                  <c:v>174.2</c:v>
                </c:pt>
                <c:pt idx="1693">
                  <c:v>174.3</c:v>
                </c:pt>
                <c:pt idx="1694">
                  <c:v>174.4</c:v>
                </c:pt>
                <c:pt idx="1695">
                  <c:v>174.5</c:v>
                </c:pt>
                <c:pt idx="1696">
                  <c:v>174.6</c:v>
                </c:pt>
                <c:pt idx="1697">
                  <c:v>174.7</c:v>
                </c:pt>
                <c:pt idx="1698">
                  <c:v>174.8</c:v>
                </c:pt>
                <c:pt idx="1699">
                  <c:v>174.9</c:v>
                </c:pt>
                <c:pt idx="1700">
                  <c:v>175</c:v>
                </c:pt>
                <c:pt idx="1701">
                  <c:v>175.1</c:v>
                </c:pt>
                <c:pt idx="1702">
                  <c:v>175.2</c:v>
                </c:pt>
                <c:pt idx="1703">
                  <c:v>175.3</c:v>
                </c:pt>
                <c:pt idx="1704">
                  <c:v>175.4</c:v>
                </c:pt>
                <c:pt idx="1705">
                  <c:v>175.5</c:v>
                </c:pt>
                <c:pt idx="1706">
                  <c:v>175.6</c:v>
                </c:pt>
                <c:pt idx="1707">
                  <c:v>175.7</c:v>
                </c:pt>
                <c:pt idx="1708">
                  <c:v>175.8</c:v>
                </c:pt>
                <c:pt idx="1709">
                  <c:v>175.9</c:v>
                </c:pt>
                <c:pt idx="1710">
                  <c:v>176</c:v>
                </c:pt>
                <c:pt idx="1711">
                  <c:v>176.1</c:v>
                </c:pt>
                <c:pt idx="1712">
                  <c:v>176.2</c:v>
                </c:pt>
                <c:pt idx="1713">
                  <c:v>176.3</c:v>
                </c:pt>
                <c:pt idx="1714">
                  <c:v>176.4</c:v>
                </c:pt>
                <c:pt idx="1715">
                  <c:v>176.5</c:v>
                </c:pt>
                <c:pt idx="1716">
                  <c:v>176.6</c:v>
                </c:pt>
                <c:pt idx="1717">
                  <c:v>176.7</c:v>
                </c:pt>
                <c:pt idx="1718">
                  <c:v>176.8</c:v>
                </c:pt>
                <c:pt idx="1719">
                  <c:v>176.9</c:v>
                </c:pt>
                <c:pt idx="1720">
                  <c:v>177</c:v>
                </c:pt>
                <c:pt idx="1721">
                  <c:v>177.1</c:v>
                </c:pt>
                <c:pt idx="1722">
                  <c:v>177.2</c:v>
                </c:pt>
                <c:pt idx="1723">
                  <c:v>177.3</c:v>
                </c:pt>
                <c:pt idx="1724">
                  <c:v>177.4</c:v>
                </c:pt>
                <c:pt idx="1725">
                  <c:v>177.5</c:v>
                </c:pt>
                <c:pt idx="1726">
                  <c:v>177.6</c:v>
                </c:pt>
                <c:pt idx="1727">
                  <c:v>177.7</c:v>
                </c:pt>
                <c:pt idx="1728">
                  <c:v>177.8</c:v>
                </c:pt>
                <c:pt idx="1729">
                  <c:v>177.9</c:v>
                </c:pt>
                <c:pt idx="1730">
                  <c:v>178</c:v>
                </c:pt>
                <c:pt idx="1731">
                  <c:v>178.1</c:v>
                </c:pt>
                <c:pt idx="1732">
                  <c:v>178.2</c:v>
                </c:pt>
                <c:pt idx="1733">
                  <c:v>178.3</c:v>
                </c:pt>
                <c:pt idx="1734">
                  <c:v>178.4</c:v>
                </c:pt>
                <c:pt idx="1735">
                  <c:v>178.5</c:v>
                </c:pt>
                <c:pt idx="1736">
                  <c:v>178.6</c:v>
                </c:pt>
                <c:pt idx="1737">
                  <c:v>178.7</c:v>
                </c:pt>
                <c:pt idx="1738">
                  <c:v>178.8</c:v>
                </c:pt>
                <c:pt idx="1739">
                  <c:v>178.9</c:v>
                </c:pt>
                <c:pt idx="1740">
                  <c:v>179</c:v>
                </c:pt>
                <c:pt idx="1741">
                  <c:v>179.1</c:v>
                </c:pt>
                <c:pt idx="1742">
                  <c:v>179.2</c:v>
                </c:pt>
                <c:pt idx="1743">
                  <c:v>179.3</c:v>
                </c:pt>
                <c:pt idx="1744">
                  <c:v>179.4</c:v>
                </c:pt>
                <c:pt idx="1745">
                  <c:v>179.5</c:v>
                </c:pt>
                <c:pt idx="1746">
                  <c:v>179.6</c:v>
                </c:pt>
                <c:pt idx="1747">
                  <c:v>179.7</c:v>
                </c:pt>
                <c:pt idx="1748">
                  <c:v>179.8</c:v>
                </c:pt>
                <c:pt idx="1749">
                  <c:v>179.9</c:v>
                </c:pt>
                <c:pt idx="1750">
                  <c:v>180</c:v>
                </c:pt>
                <c:pt idx="1751">
                  <c:v>180.1</c:v>
                </c:pt>
                <c:pt idx="1752">
                  <c:v>180.2</c:v>
                </c:pt>
                <c:pt idx="1753">
                  <c:v>180.3</c:v>
                </c:pt>
                <c:pt idx="1754">
                  <c:v>180.4</c:v>
                </c:pt>
                <c:pt idx="1755">
                  <c:v>180.5</c:v>
                </c:pt>
                <c:pt idx="1756">
                  <c:v>180.6</c:v>
                </c:pt>
                <c:pt idx="1757">
                  <c:v>180.7</c:v>
                </c:pt>
                <c:pt idx="1758">
                  <c:v>180.8</c:v>
                </c:pt>
                <c:pt idx="1759">
                  <c:v>180.9</c:v>
                </c:pt>
                <c:pt idx="1760">
                  <c:v>181</c:v>
                </c:pt>
                <c:pt idx="1761">
                  <c:v>181.1</c:v>
                </c:pt>
                <c:pt idx="1762">
                  <c:v>181.2</c:v>
                </c:pt>
                <c:pt idx="1763">
                  <c:v>181.3</c:v>
                </c:pt>
                <c:pt idx="1764">
                  <c:v>181.4</c:v>
                </c:pt>
                <c:pt idx="1765">
                  <c:v>181.5</c:v>
                </c:pt>
                <c:pt idx="1766">
                  <c:v>181.6</c:v>
                </c:pt>
                <c:pt idx="1767">
                  <c:v>181.7</c:v>
                </c:pt>
                <c:pt idx="1768">
                  <c:v>181.8</c:v>
                </c:pt>
                <c:pt idx="1769">
                  <c:v>181.9</c:v>
                </c:pt>
                <c:pt idx="1770">
                  <c:v>182</c:v>
                </c:pt>
                <c:pt idx="1771">
                  <c:v>182.1</c:v>
                </c:pt>
                <c:pt idx="1772">
                  <c:v>182.2</c:v>
                </c:pt>
                <c:pt idx="1773">
                  <c:v>182.3</c:v>
                </c:pt>
                <c:pt idx="1774">
                  <c:v>182.4</c:v>
                </c:pt>
                <c:pt idx="1775">
                  <c:v>182.5</c:v>
                </c:pt>
                <c:pt idx="1776">
                  <c:v>182.6</c:v>
                </c:pt>
                <c:pt idx="1777">
                  <c:v>182.7</c:v>
                </c:pt>
                <c:pt idx="1778">
                  <c:v>182.8</c:v>
                </c:pt>
                <c:pt idx="1779">
                  <c:v>182.9</c:v>
                </c:pt>
                <c:pt idx="1780">
                  <c:v>183</c:v>
                </c:pt>
                <c:pt idx="1781">
                  <c:v>183.1</c:v>
                </c:pt>
                <c:pt idx="1782">
                  <c:v>183.2</c:v>
                </c:pt>
                <c:pt idx="1783">
                  <c:v>183.3</c:v>
                </c:pt>
                <c:pt idx="1784">
                  <c:v>183.4</c:v>
                </c:pt>
                <c:pt idx="1785">
                  <c:v>183.5</c:v>
                </c:pt>
                <c:pt idx="1786">
                  <c:v>183.6</c:v>
                </c:pt>
                <c:pt idx="1787">
                  <c:v>183.7</c:v>
                </c:pt>
                <c:pt idx="1788">
                  <c:v>183.8</c:v>
                </c:pt>
                <c:pt idx="1789">
                  <c:v>183.9</c:v>
                </c:pt>
                <c:pt idx="1790">
                  <c:v>184</c:v>
                </c:pt>
                <c:pt idx="1791">
                  <c:v>184.1</c:v>
                </c:pt>
                <c:pt idx="1792">
                  <c:v>184.2</c:v>
                </c:pt>
                <c:pt idx="1793">
                  <c:v>184.3</c:v>
                </c:pt>
                <c:pt idx="1794">
                  <c:v>184.4</c:v>
                </c:pt>
                <c:pt idx="1795">
                  <c:v>184.5</c:v>
                </c:pt>
                <c:pt idx="1796">
                  <c:v>184.6</c:v>
                </c:pt>
                <c:pt idx="1797">
                  <c:v>184.7</c:v>
                </c:pt>
                <c:pt idx="1798">
                  <c:v>184.8</c:v>
                </c:pt>
                <c:pt idx="1799">
                  <c:v>184.9</c:v>
                </c:pt>
                <c:pt idx="1800">
                  <c:v>185</c:v>
                </c:pt>
                <c:pt idx="1801">
                  <c:v>185.1</c:v>
                </c:pt>
                <c:pt idx="1802">
                  <c:v>185.2</c:v>
                </c:pt>
                <c:pt idx="1803">
                  <c:v>185.3</c:v>
                </c:pt>
                <c:pt idx="1804">
                  <c:v>185.4</c:v>
                </c:pt>
                <c:pt idx="1805">
                  <c:v>185.5</c:v>
                </c:pt>
                <c:pt idx="1806">
                  <c:v>185.6</c:v>
                </c:pt>
                <c:pt idx="1807">
                  <c:v>185.7</c:v>
                </c:pt>
                <c:pt idx="1808">
                  <c:v>185.8</c:v>
                </c:pt>
                <c:pt idx="1809">
                  <c:v>185.9</c:v>
                </c:pt>
                <c:pt idx="1810">
                  <c:v>186</c:v>
                </c:pt>
                <c:pt idx="1811">
                  <c:v>186.1</c:v>
                </c:pt>
                <c:pt idx="1812">
                  <c:v>186.2</c:v>
                </c:pt>
                <c:pt idx="1813">
                  <c:v>186.3</c:v>
                </c:pt>
                <c:pt idx="1814">
                  <c:v>186.4</c:v>
                </c:pt>
                <c:pt idx="1815">
                  <c:v>186.5</c:v>
                </c:pt>
                <c:pt idx="1816">
                  <c:v>186.6</c:v>
                </c:pt>
                <c:pt idx="1817">
                  <c:v>186.7</c:v>
                </c:pt>
                <c:pt idx="1818">
                  <c:v>186.8</c:v>
                </c:pt>
                <c:pt idx="1819">
                  <c:v>186.9</c:v>
                </c:pt>
                <c:pt idx="1820">
                  <c:v>187</c:v>
                </c:pt>
                <c:pt idx="1821">
                  <c:v>187.1</c:v>
                </c:pt>
                <c:pt idx="1822">
                  <c:v>187.2</c:v>
                </c:pt>
                <c:pt idx="1823">
                  <c:v>187.3</c:v>
                </c:pt>
                <c:pt idx="1824">
                  <c:v>187.4</c:v>
                </c:pt>
                <c:pt idx="1825">
                  <c:v>187.5</c:v>
                </c:pt>
                <c:pt idx="1826">
                  <c:v>187.6</c:v>
                </c:pt>
                <c:pt idx="1827">
                  <c:v>187.7</c:v>
                </c:pt>
                <c:pt idx="1828">
                  <c:v>187.8</c:v>
                </c:pt>
                <c:pt idx="1829">
                  <c:v>187.9</c:v>
                </c:pt>
                <c:pt idx="1830">
                  <c:v>188</c:v>
                </c:pt>
                <c:pt idx="1831">
                  <c:v>188.1</c:v>
                </c:pt>
                <c:pt idx="1832">
                  <c:v>188.2</c:v>
                </c:pt>
                <c:pt idx="1833">
                  <c:v>188.3</c:v>
                </c:pt>
                <c:pt idx="1834">
                  <c:v>188.4</c:v>
                </c:pt>
                <c:pt idx="1835">
                  <c:v>188.5</c:v>
                </c:pt>
                <c:pt idx="1836">
                  <c:v>188.6</c:v>
                </c:pt>
                <c:pt idx="1837">
                  <c:v>188.7</c:v>
                </c:pt>
                <c:pt idx="1838">
                  <c:v>188.8</c:v>
                </c:pt>
                <c:pt idx="1839">
                  <c:v>188.9</c:v>
                </c:pt>
                <c:pt idx="1840">
                  <c:v>189</c:v>
                </c:pt>
                <c:pt idx="1841">
                  <c:v>189.1</c:v>
                </c:pt>
                <c:pt idx="1842">
                  <c:v>189.2</c:v>
                </c:pt>
                <c:pt idx="1843">
                  <c:v>189.3</c:v>
                </c:pt>
                <c:pt idx="1844">
                  <c:v>189.4</c:v>
                </c:pt>
                <c:pt idx="1845">
                  <c:v>189.5</c:v>
                </c:pt>
                <c:pt idx="1846">
                  <c:v>189.6</c:v>
                </c:pt>
                <c:pt idx="1847">
                  <c:v>189.7</c:v>
                </c:pt>
                <c:pt idx="1848">
                  <c:v>189.8</c:v>
                </c:pt>
                <c:pt idx="1849">
                  <c:v>189.9</c:v>
                </c:pt>
                <c:pt idx="1850">
                  <c:v>190</c:v>
                </c:pt>
                <c:pt idx="1851">
                  <c:v>190.1</c:v>
                </c:pt>
                <c:pt idx="1852">
                  <c:v>190.2</c:v>
                </c:pt>
                <c:pt idx="1853">
                  <c:v>190.3</c:v>
                </c:pt>
                <c:pt idx="1854">
                  <c:v>190.4</c:v>
                </c:pt>
                <c:pt idx="1855">
                  <c:v>190.5</c:v>
                </c:pt>
                <c:pt idx="1856">
                  <c:v>190.6</c:v>
                </c:pt>
                <c:pt idx="1857">
                  <c:v>190.7</c:v>
                </c:pt>
                <c:pt idx="1858">
                  <c:v>190.8</c:v>
                </c:pt>
                <c:pt idx="1859">
                  <c:v>190.9</c:v>
                </c:pt>
                <c:pt idx="1860">
                  <c:v>191</c:v>
                </c:pt>
                <c:pt idx="1861">
                  <c:v>191.1</c:v>
                </c:pt>
                <c:pt idx="1862">
                  <c:v>191.2</c:v>
                </c:pt>
                <c:pt idx="1863">
                  <c:v>191.3</c:v>
                </c:pt>
                <c:pt idx="1864">
                  <c:v>191.4</c:v>
                </c:pt>
                <c:pt idx="1865">
                  <c:v>191.5</c:v>
                </c:pt>
                <c:pt idx="1866">
                  <c:v>191.6</c:v>
                </c:pt>
                <c:pt idx="1867">
                  <c:v>191.7</c:v>
                </c:pt>
                <c:pt idx="1868">
                  <c:v>191.8</c:v>
                </c:pt>
                <c:pt idx="1869">
                  <c:v>191.9</c:v>
                </c:pt>
                <c:pt idx="1870">
                  <c:v>192</c:v>
                </c:pt>
                <c:pt idx="1871">
                  <c:v>192.1</c:v>
                </c:pt>
                <c:pt idx="1872">
                  <c:v>192.2</c:v>
                </c:pt>
                <c:pt idx="1873">
                  <c:v>192.3</c:v>
                </c:pt>
                <c:pt idx="1874">
                  <c:v>192.4</c:v>
                </c:pt>
                <c:pt idx="1875">
                  <c:v>192.5</c:v>
                </c:pt>
                <c:pt idx="1876">
                  <c:v>192.6</c:v>
                </c:pt>
                <c:pt idx="1877">
                  <c:v>192.7</c:v>
                </c:pt>
                <c:pt idx="1878">
                  <c:v>192.8</c:v>
                </c:pt>
                <c:pt idx="1879">
                  <c:v>192.9</c:v>
                </c:pt>
                <c:pt idx="1880">
                  <c:v>193</c:v>
                </c:pt>
                <c:pt idx="1881">
                  <c:v>193.1</c:v>
                </c:pt>
                <c:pt idx="1882">
                  <c:v>193.2</c:v>
                </c:pt>
                <c:pt idx="1883">
                  <c:v>193.3</c:v>
                </c:pt>
                <c:pt idx="1884">
                  <c:v>193.4</c:v>
                </c:pt>
                <c:pt idx="1885">
                  <c:v>193.5</c:v>
                </c:pt>
                <c:pt idx="1886">
                  <c:v>193.6</c:v>
                </c:pt>
                <c:pt idx="1887">
                  <c:v>193.7</c:v>
                </c:pt>
                <c:pt idx="1888">
                  <c:v>193.8</c:v>
                </c:pt>
                <c:pt idx="1889">
                  <c:v>193.9</c:v>
                </c:pt>
                <c:pt idx="1890">
                  <c:v>194</c:v>
                </c:pt>
                <c:pt idx="1891">
                  <c:v>194.1</c:v>
                </c:pt>
                <c:pt idx="1892">
                  <c:v>194.2</c:v>
                </c:pt>
                <c:pt idx="1893">
                  <c:v>194.3</c:v>
                </c:pt>
                <c:pt idx="1894">
                  <c:v>194.4</c:v>
                </c:pt>
                <c:pt idx="1895">
                  <c:v>194.5</c:v>
                </c:pt>
                <c:pt idx="1896">
                  <c:v>194.6</c:v>
                </c:pt>
                <c:pt idx="1897">
                  <c:v>194.7</c:v>
                </c:pt>
                <c:pt idx="1898">
                  <c:v>194.8</c:v>
                </c:pt>
                <c:pt idx="1899">
                  <c:v>194.9</c:v>
                </c:pt>
                <c:pt idx="1900">
                  <c:v>195</c:v>
                </c:pt>
                <c:pt idx="1901">
                  <c:v>195.1</c:v>
                </c:pt>
                <c:pt idx="1902">
                  <c:v>195.2</c:v>
                </c:pt>
                <c:pt idx="1903">
                  <c:v>195.3</c:v>
                </c:pt>
                <c:pt idx="1904">
                  <c:v>195.4</c:v>
                </c:pt>
                <c:pt idx="1905">
                  <c:v>195.5</c:v>
                </c:pt>
                <c:pt idx="1906">
                  <c:v>195.6</c:v>
                </c:pt>
                <c:pt idx="1907">
                  <c:v>195.7</c:v>
                </c:pt>
                <c:pt idx="1908">
                  <c:v>195.8</c:v>
                </c:pt>
                <c:pt idx="1909">
                  <c:v>195.9</c:v>
                </c:pt>
                <c:pt idx="1910">
                  <c:v>196</c:v>
                </c:pt>
                <c:pt idx="1911">
                  <c:v>196.1</c:v>
                </c:pt>
                <c:pt idx="1912">
                  <c:v>196.2</c:v>
                </c:pt>
                <c:pt idx="1913">
                  <c:v>196.3</c:v>
                </c:pt>
                <c:pt idx="1914">
                  <c:v>196.4</c:v>
                </c:pt>
                <c:pt idx="1915">
                  <c:v>196.5</c:v>
                </c:pt>
                <c:pt idx="1916">
                  <c:v>196.6</c:v>
                </c:pt>
                <c:pt idx="1917">
                  <c:v>196.7</c:v>
                </c:pt>
                <c:pt idx="1918">
                  <c:v>196.8</c:v>
                </c:pt>
                <c:pt idx="1919">
                  <c:v>196.9</c:v>
                </c:pt>
                <c:pt idx="1920">
                  <c:v>197</c:v>
                </c:pt>
                <c:pt idx="1921">
                  <c:v>197.1</c:v>
                </c:pt>
                <c:pt idx="1922">
                  <c:v>197.2</c:v>
                </c:pt>
                <c:pt idx="1923">
                  <c:v>197.3</c:v>
                </c:pt>
                <c:pt idx="1924">
                  <c:v>197.4</c:v>
                </c:pt>
                <c:pt idx="1925">
                  <c:v>197.5</c:v>
                </c:pt>
                <c:pt idx="1926">
                  <c:v>197.6</c:v>
                </c:pt>
                <c:pt idx="1927">
                  <c:v>197.7</c:v>
                </c:pt>
                <c:pt idx="1928">
                  <c:v>197.8</c:v>
                </c:pt>
                <c:pt idx="1929">
                  <c:v>197.9</c:v>
                </c:pt>
                <c:pt idx="1930">
                  <c:v>198</c:v>
                </c:pt>
                <c:pt idx="1931">
                  <c:v>198.1</c:v>
                </c:pt>
                <c:pt idx="1932">
                  <c:v>198.2</c:v>
                </c:pt>
                <c:pt idx="1933">
                  <c:v>198.3</c:v>
                </c:pt>
                <c:pt idx="1934">
                  <c:v>198.4</c:v>
                </c:pt>
                <c:pt idx="1935">
                  <c:v>198.5</c:v>
                </c:pt>
                <c:pt idx="1936">
                  <c:v>198.6</c:v>
                </c:pt>
                <c:pt idx="1937">
                  <c:v>198.7</c:v>
                </c:pt>
                <c:pt idx="1938">
                  <c:v>198.8</c:v>
                </c:pt>
                <c:pt idx="1939">
                  <c:v>198.9</c:v>
                </c:pt>
                <c:pt idx="1940">
                  <c:v>199</c:v>
                </c:pt>
                <c:pt idx="1941">
                  <c:v>199.1</c:v>
                </c:pt>
                <c:pt idx="1942">
                  <c:v>199.2</c:v>
                </c:pt>
                <c:pt idx="1943">
                  <c:v>199.3</c:v>
                </c:pt>
                <c:pt idx="1944">
                  <c:v>199.4</c:v>
                </c:pt>
                <c:pt idx="1945">
                  <c:v>199.5</c:v>
                </c:pt>
                <c:pt idx="1946">
                  <c:v>199.6</c:v>
                </c:pt>
                <c:pt idx="1947">
                  <c:v>199.7</c:v>
                </c:pt>
                <c:pt idx="1948">
                  <c:v>199.8</c:v>
                </c:pt>
                <c:pt idx="1949">
                  <c:v>199.9</c:v>
                </c:pt>
                <c:pt idx="1950">
                  <c:v>200</c:v>
                </c:pt>
                <c:pt idx="1951">
                  <c:v>200.1</c:v>
                </c:pt>
                <c:pt idx="1952">
                  <c:v>200.2</c:v>
                </c:pt>
                <c:pt idx="1953">
                  <c:v>200.3</c:v>
                </c:pt>
                <c:pt idx="1954">
                  <c:v>200.4</c:v>
                </c:pt>
                <c:pt idx="1955">
                  <c:v>200.5</c:v>
                </c:pt>
                <c:pt idx="1956">
                  <c:v>200.6</c:v>
                </c:pt>
                <c:pt idx="1957">
                  <c:v>200.7</c:v>
                </c:pt>
                <c:pt idx="1958">
                  <c:v>200.8</c:v>
                </c:pt>
                <c:pt idx="1959">
                  <c:v>200.9</c:v>
                </c:pt>
                <c:pt idx="1960">
                  <c:v>201</c:v>
                </c:pt>
                <c:pt idx="1961">
                  <c:v>201.1</c:v>
                </c:pt>
                <c:pt idx="1962">
                  <c:v>201.2</c:v>
                </c:pt>
                <c:pt idx="1963">
                  <c:v>201.3</c:v>
                </c:pt>
                <c:pt idx="1964">
                  <c:v>201.4</c:v>
                </c:pt>
                <c:pt idx="1965">
                  <c:v>201.5</c:v>
                </c:pt>
                <c:pt idx="1966">
                  <c:v>201.6</c:v>
                </c:pt>
                <c:pt idx="1967">
                  <c:v>201.7</c:v>
                </c:pt>
                <c:pt idx="1968">
                  <c:v>201.8</c:v>
                </c:pt>
                <c:pt idx="1969">
                  <c:v>201.9</c:v>
                </c:pt>
                <c:pt idx="1970">
                  <c:v>202</c:v>
                </c:pt>
                <c:pt idx="1971">
                  <c:v>202.1</c:v>
                </c:pt>
                <c:pt idx="1972">
                  <c:v>202.2</c:v>
                </c:pt>
                <c:pt idx="1973">
                  <c:v>202.3</c:v>
                </c:pt>
                <c:pt idx="1974">
                  <c:v>202.4</c:v>
                </c:pt>
                <c:pt idx="1975">
                  <c:v>202.5</c:v>
                </c:pt>
                <c:pt idx="1976">
                  <c:v>202.6</c:v>
                </c:pt>
                <c:pt idx="1977">
                  <c:v>202.7</c:v>
                </c:pt>
                <c:pt idx="1978">
                  <c:v>202.8</c:v>
                </c:pt>
                <c:pt idx="1979">
                  <c:v>202.9</c:v>
                </c:pt>
                <c:pt idx="1980">
                  <c:v>203</c:v>
                </c:pt>
                <c:pt idx="1981">
                  <c:v>203.1</c:v>
                </c:pt>
                <c:pt idx="1982">
                  <c:v>203.2</c:v>
                </c:pt>
                <c:pt idx="1983">
                  <c:v>203.3</c:v>
                </c:pt>
                <c:pt idx="1984">
                  <c:v>203.4</c:v>
                </c:pt>
                <c:pt idx="1985">
                  <c:v>203.5</c:v>
                </c:pt>
                <c:pt idx="1986">
                  <c:v>203.6</c:v>
                </c:pt>
                <c:pt idx="1987">
                  <c:v>203.7</c:v>
                </c:pt>
                <c:pt idx="1988">
                  <c:v>203.8</c:v>
                </c:pt>
                <c:pt idx="1989">
                  <c:v>203.9</c:v>
                </c:pt>
                <c:pt idx="1990">
                  <c:v>204</c:v>
                </c:pt>
                <c:pt idx="1991">
                  <c:v>204.1</c:v>
                </c:pt>
                <c:pt idx="1992">
                  <c:v>204.2</c:v>
                </c:pt>
                <c:pt idx="1993">
                  <c:v>204.3</c:v>
                </c:pt>
                <c:pt idx="1994">
                  <c:v>204.4</c:v>
                </c:pt>
                <c:pt idx="1995">
                  <c:v>204.5</c:v>
                </c:pt>
                <c:pt idx="1996">
                  <c:v>204.6</c:v>
                </c:pt>
                <c:pt idx="1997">
                  <c:v>204.7</c:v>
                </c:pt>
                <c:pt idx="1998">
                  <c:v>204.8</c:v>
                </c:pt>
                <c:pt idx="1999">
                  <c:v>204.9</c:v>
                </c:pt>
                <c:pt idx="2000">
                  <c:v>205</c:v>
                </c:pt>
                <c:pt idx="2001">
                  <c:v>205.1</c:v>
                </c:pt>
                <c:pt idx="2002">
                  <c:v>205.2</c:v>
                </c:pt>
                <c:pt idx="2003">
                  <c:v>205.3</c:v>
                </c:pt>
                <c:pt idx="2004">
                  <c:v>205.4</c:v>
                </c:pt>
                <c:pt idx="2005">
                  <c:v>205.5</c:v>
                </c:pt>
                <c:pt idx="2006">
                  <c:v>205.6</c:v>
                </c:pt>
                <c:pt idx="2007">
                  <c:v>205.7</c:v>
                </c:pt>
                <c:pt idx="2008">
                  <c:v>205.8</c:v>
                </c:pt>
                <c:pt idx="2009">
                  <c:v>205.9</c:v>
                </c:pt>
                <c:pt idx="2010">
                  <c:v>206</c:v>
                </c:pt>
                <c:pt idx="2011">
                  <c:v>206.1</c:v>
                </c:pt>
                <c:pt idx="2012">
                  <c:v>206.2</c:v>
                </c:pt>
                <c:pt idx="2013">
                  <c:v>206.3</c:v>
                </c:pt>
                <c:pt idx="2014">
                  <c:v>206.4</c:v>
                </c:pt>
                <c:pt idx="2015">
                  <c:v>206.5</c:v>
                </c:pt>
                <c:pt idx="2016">
                  <c:v>206.6</c:v>
                </c:pt>
                <c:pt idx="2017">
                  <c:v>206.7</c:v>
                </c:pt>
                <c:pt idx="2018">
                  <c:v>206.8</c:v>
                </c:pt>
                <c:pt idx="2019">
                  <c:v>206.9</c:v>
                </c:pt>
                <c:pt idx="2020">
                  <c:v>207</c:v>
                </c:pt>
                <c:pt idx="2021">
                  <c:v>207.1</c:v>
                </c:pt>
                <c:pt idx="2022">
                  <c:v>207.2</c:v>
                </c:pt>
                <c:pt idx="2023">
                  <c:v>207.3</c:v>
                </c:pt>
                <c:pt idx="2024">
                  <c:v>207.4</c:v>
                </c:pt>
                <c:pt idx="2025">
                  <c:v>207.5</c:v>
                </c:pt>
                <c:pt idx="2026">
                  <c:v>207.6</c:v>
                </c:pt>
                <c:pt idx="2027">
                  <c:v>207.7</c:v>
                </c:pt>
                <c:pt idx="2028">
                  <c:v>207.8</c:v>
                </c:pt>
                <c:pt idx="2029">
                  <c:v>207.9</c:v>
                </c:pt>
                <c:pt idx="2030">
                  <c:v>208</c:v>
                </c:pt>
                <c:pt idx="2031">
                  <c:v>208.1</c:v>
                </c:pt>
                <c:pt idx="2032">
                  <c:v>208.2</c:v>
                </c:pt>
                <c:pt idx="2033">
                  <c:v>208.3</c:v>
                </c:pt>
                <c:pt idx="2034">
                  <c:v>208.4</c:v>
                </c:pt>
                <c:pt idx="2035">
                  <c:v>208.5</c:v>
                </c:pt>
                <c:pt idx="2036">
                  <c:v>208.6</c:v>
                </c:pt>
                <c:pt idx="2037">
                  <c:v>208.7</c:v>
                </c:pt>
                <c:pt idx="2038">
                  <c:v>208.8</c:v>
                </c:pt>
                <c:pt idx="2039">
                  <c:v>208.9</c:v>
                </c:pt>
                <c:pt idx="2040">
                  <c:v>209</c:v>
                </c:pt>
                <c:pt idx="2041">
                  <c:v>209.1</c:v>
                </c:pt>
                <c:pt idx="2042">
                  <c:v>209.2</c:v>
                </c:pt>
                <c:pt idx="2043">
                  <c:v>209.3</c:v>
                </c:pt>
                <c:pt idx="2044">
                  <c:v>209.4</c:v>
                </c:pt>
                <c:pt idx="2045">
                  <c:v>209.5</c:v>
                </c:pt>
                <c:pt idx="2046">
                  <c:v>209.6</c:v>
                </c:pt>
                <c:pt idx="2047">
                  <c:v>209.7</c:v>
                </c:pt>
                <c:pt idx="2048">
                  <c:v>209.8</c:v>
                </c:pt>
                <c:pt idx="2049">
                  <c:v>209.9</c:v>
                </c:pt>
                <c:pt idx="2050">
                  <c:v>210</c:v>
                </c:pt>
                <c:pt idx="2051">
                  <c:v>210.1</c:v>
                </c:pt>
                <c:pt idx="2052">
                  <c:v>210.2</c:v>
                </c:pt>
                <c:pt idx="2053">
                  <c:v>210.3</c:v>
                </c:pt>
                <c:pt idx="2054">
                  <c:v>210.4</c:v>
                </c:pt>
                <c:pt idx="2055">
                  <c:v>210.5</c:v>
                </c:pt>
                <c:pt idx="2056">
                  <c:v>210.6</c:v>
                </c:pt>
                <c:pt idx="2057">
                  <c:v>210.7</c:v>
                </c:pt>
                <c:pt idx="2058">
                  <c:v>210.8</c:v>
                </c:pt>
                <c:pt idx="2059">
                  <c:v>210.9</c:v>
                </c:pt>
                <c:pt idx="2060">
                  <c:v>211</c:v>
                </c:pt>
                <c:pt idx="2061">
                  <c:v>211.1</c:v>
                </c:pt>
                <c:pt idx="2062">
                  <c:v>211.2</c:v>
                </c:pt>
                <c:pt idx="2063">
                  <c:v>211.3</c:v>
                </c:pt>
                <c:pt idx="2064">
                  <c:v>211.4</c:v>
                </c:pt>
                <c:pt idx="2065">
                  <c:v>211.5</c:v>
                </c:pt>
                <c:pt idx="2066">
                  <c:v>211.6</c:v>
                </c:pt>
                <c:pt idx="2067">
                  <c:v>211.7</c:v>
                </c:pt>
                <c:pt idx="2068">
                  <c:v>211.8</c:v>
                </c:pt>
                <c:pt idx="2069">
                  <c:v>211.9</c:v>
                </c:pt>
                <c:pt idx="2070">
                  <c:v>212</c:v>
                </c:pt>
                <c:pt idx="2071">
                  <c:v>212.1</c:v>
                </c:pt>
                <c:pt idx="2072">
                  <c:v>212.2</c:v>
                </c:pt>
                <c:pt idx="2073">
                  <c:v>212.3</c:v>
                </c:pt>
                <c:pt idx="2074">
                  <c:v>212.4</c:v>
                </c:pt>
                <c:pt idx="2075">
                  <c:v>212.5</c:v>
                </c:pt>
                <c:pt idx="2076">
                  <c:v>212.6</c:v>
                </c:pt>
                <c:pt idx="2077">
                  <c:v>212.7</c:v>
                </c:pt>
                <c:pt idx="2078">
                  <c:v>212.8</c:v>
                </c:pt>
                <c:pt idx="2079">
                  <c:v>212.9</c:v>
                </c:pt>
                <c:pt idx="2080">
                  <c:v>213</c:v>
                </c:pt>
                <c:pt idx="2081">
                  <c:v>213.1</c:v>
                </c:pt>
                <c:pt idx="2082">
                  <c:v>213.2</c:v>
                </c:pt>
                <c:pt idx="2083">
                  <c:v>213.3</c:v>
                </c:pt>
                <c:pt idx="2084">
                  <c:v>213.4</c:v>
                </c:pt>
                <c:pt idx="2085">
                  <c:v>213.5</c:v>
                </c:pt>
                <c:pt idx="2086">
                  <c:v>213.6</c:v>
                </c:pt>
                <c:pt idx="2087">
                  <c:v>213.7</c:v>
                </c:pt>
                <c:pt idx="2088">
                  <c:v>213.8</c:v>
                </c:pt>
                <c:pt idx="2089">
                  <c:v>213.9</c:v>
                </c:pt>
                <c:pt idx="2090">
                  <c:v>214</c:v>
                </c:pt>
                <c:pt idx="2091">
                  <c:v>214.1</c:v>
                </c:pt>
                <c:pt idx="2092">
                  <c:v>214.2</c:v>
                </c:pt>
                <c:pt idx="2093">
                  <c:v>214.3</c:v>
                </c:pt>
                <c:pt idx="2094">
                  <c:v>214.4</c:v>
                </c:pt>
                <c:pt idx="2095">
                  <c:v>214.5</c:v>
                </c:pt>
                <c:pt idx="2096">
                  <c:v>214.6</c:v>
                </c:pt>
                <c:pt idx="2097">
                  <c:v>214.7</c:v>
                </c:pt>
                <c:pt idx="2098">
                  <c:v>214.8</c:v>
                </c:pt>
                <c:pt idx="2099">
                  <c:v>214.9</c:v>
                </c:pt>
                <c:pt idx="2100">
                  <c:v>215</c:v>
                </c:pt>
                <c:pt idx="2101">
                  <c:v>215.1</c:v>
                </c:pt>
                <c:pt idx="2102">
                  <c:v>215.2</c:v>
                </c:pt>
                <c:pt idx="2103">
                  <c:v>215.3</c:v>
                </c:pt>
                <c:pt idx="2104">
                  <c:v>215.4</c:v>
                </c:pt>
                <c:pt idx="2105">
                  <c:v>215.5</c:v>
                </c:pt>
                <c:pt idx="2106">
                  <c:v>215.6</c:v>
                </c:pt>
                <c:pt idx="2107">
                  <c:v>215.7</c:v>
                </c:pt>
                <c:pt idx="2108">
                  <c:v>215.8</c:v>
                </c:pt>
                <c:pt idx="2109">
                  <c:v>215.9</c:v>
                </c:pt>
                <c:pt idx="2110">
                  <c:v>216</c:v>
                </c:pt>
                <c:pt idx="2111">
                  <c:v>216.1</c:v>
                </c:pt>
                <c:pt idx="2112">
                  <c:v>216.2</c:v>
                </c:pt>
                <c:pt idx="2113">
                  <c:v>216.3</c:v>
                </c:pt>
                <c:pt idx="2114">
                  <c:v>216.4</c:v>
                </c:pt>
                <c:pt idx="2115">
                  <c:v>216.5</c:v>
                </c:pt>
                <c:pt idx="2116">
                  <c:v>216.6</c:v>
                </c:pt>
                <c:pt idx="2117">
                  <c:v>216.7</c:v>
                </c:pt>
                <c:pt idx="2118">
                  <c:v>216.8</c:v>
                </c:pt>
                <c:pt idx="2119">
                  <c:v>216.9</c:v>
                </c:pt>
                <c:pt idx="2120">
                  <c:v>217</c:v>
                </c:pt>
                <c:pt idx="2121">
                  <c:v>217.1</c:v>
                </c:pt>
                <c:pt idx="2122">
                  <c:v>217.2</c:v>
                </c:pt>
                <c:pt idx="2123">
                  <c:v>217.3</c:v>
                </c:pt>
                <c:pt idx="2124">
                  <c:v>217.4</c:v>
                </c:pt>
                <c:pt idx="2125">
                  <c:v>217.5</c:v>
                </c:pt>
                <c:pt idx="2126">
                  <c:v>217.6</c:v>
                </c:pt>
                <c:pt idx="2127">
                  <c:v>217.7</c:v>
                </c:pt>
                <c:pt idx="2128">
                  <c:v>217.8</c:v>
                </c:pt>
                <c:pt idx="2129">
                  <c:v>217.9</c:v>
                </c:pt>
                <c:pt idx="2130">
                  <c:v>218</c:v>
                </c:pt>
                <c:pt idx="2131">
                  <c:v>218.1</c:v>
                </c:pt>
                <c:pt idx="2132">
                  <c:v>218.2</c:v>
                </c:pt>
                <c:pt idx="2133">
                  <c:v>218.3</c:v>
                </c:pt>
                <c:pt idx="2134">
                  <c:v>218.4</c:v>
                </c:pt>
                <c:pt idx="2135">
                  <c:v>218.5</c:v>
                </c:pt>
                <c:pt idx="2136">
                  <c:v>218.6</c:v>
                </c:pt>
                <c:pt idx="2137">
                  <c:v>218.7</c:v>
                </c:pt>
                <c:pt idx="2138">
                  <c:v>218.8</c:v>
                </c:pt>
                <c:pt idx="2139">
                  <c:v>218.9</c:v>
                </c:pt>
                <c:pt idx="2140">
                  <c:v>219</c:v>
                </c:pt>
                <c:pt idx="2141">
                  <c:v>219.1</c:v>
                </c:pt>
                <c:pt idx="2142">
                  <c:v>219.2</c:v>
                </c:pt>
                <c:pt idx="2143">
                  <c:v>219.3</c:v>
                </c:pt>
                <c:pt idx="2144">
                  <c:v>219.4</c:v>
                </c:pt>
                <c:pt idx="2145">
                  <c:v>219.5</c:v>
                </c:pt>
                <c:pt idx="2146">
                  <c:v>219.6</c:v>
                </c:pt>
                <c:pt idx="2147">
                  <c:v>219.7</c:v>
                </c:pt>
                <c:pt idx="2148">
                  <c:v>219.8</c:v>
                </c:pt>
                <c:pt idx="2149">
                  <c:v>219.9</c:v>
                </c:pt>
                <c:pt idx="2150">
                  <c:v>220</c:v>
                </c:pt>
                <c:pt idx="2151">
                  <c:v>220.1</c:v>
                </c:pt>
                <c:pt idx="2152">
                  <c:v>220.2</c:v>
                </c:pt>
                <c:pt idx="2153">
                  <c:v>220.3</c:v>
                </c:pt>
                <c:pt idx="2154">
                  <c:v>220.4</c:v>
                </c:pt>
                <c:pt idx="2155">
                  <c:v>220.5</c:v>
                </c:pt>
                <c:pt idx="2156">
                  <c:v>220.6</c:v>
                </c:pt>
                <c:pt idx="2157">
                  <c:v>220.7</c:v>
                </c:pt>
                <c:pt idx="2158">
                  <c:v>220.8</c:v>
                </c:pt>
                <c:pt idx="2159">
                  <c:v>220.9</c:v>
                </c:pt>
                <c:pt idx="2160">
                  <c:v>221</c:v>
                </c:pt>
                <c:pt idx="2161">
                  <c:v>221.1</c:v>
                </c:pt>
                <c:pt idx="2162">
                  <c:v>221.2</c:v>
                </c:pt>
                <c:pt idx="2163">
                  <c:v>221.3</c:v>
                </c:pt>
                <c:pt idx="2164">
                  <c:v>221.4</c:v>
                </c:pt>
                <c:pt idx="2165">
                  <c:v>221.5</c:v>
                </c:pt>
                <c:pt idx="2166">
                  <c:v>221.6</c:v>
                </c:pt>
                <c:pt idx="2167">
                  <c:v>221.7</c:v>
                </c:pt>
                <c:pt idx="2168">
                  <c:v>221.8</c:v>
                </c:pt>
                <c:pt idx="2169">
                  <c:v>221.9</c:v>
                </c:pt>
                <c:pt idx="2170">
                  <c:v>222</c:v>
                </c:pt>
                <c:pt idx="2171">
                  <c:v>222.1</c:v>
                </c:pt>
                <c:pt idx="2172">
                  <c:v>222.2</c:v>
                </c:pt>
                <c:pt idx="2173">
                  <c:v>222.3</c:v>
                </c:pt>
                <c:pt idx="2174">
                  <c:v>222.4</c:v>
                </c:pt>
                <c:pt idx="2175">
                  <c:v>222.5</c:v>
                </c:pt>
                <c:pt idx="2176">
                  <c:v>222.6</c:v>
                </c:pt>
                <c:pt idx="2177">
                  <c:v>222.7</c:v>
                </c:pt>
                <c:pt idx="2178">
                  <c:v>222.8</c:v>
                </c:pt>
                <c:pt idx="2179">
                  <c:v>222.9</c:v>
                </c:pt>
                <c:pt idx="2180">
                  <c:v>223</c:v>
                </c:pt>
                <c:pt idx="2181">
                  <c:v>223.1</c:v>
                </c:pt>
                <c:pt idx="2182">
                  <c:v>223.2</c:v>
                </c:pt>
                <c:pt idx="2183">
                  <c:v>223.3</c:v>
                </c:pt>
                <c:pt idx="2184">
                  <c:v>223.4</c:v>
                </c:pt>
                <c:pt idx="2185">
                  <c:v>223.5</c:v>
                </c:pt>
                <c:pt idx="2186">
                  <c:v>223.6</c:v>
                </c:pt>
                <c:pt idx="2187">
                  <c:v>223.7</c:v>
                </c:pt>
                <c:pt idx="2188">
                  <c:v>223.8</c:v>
                </c:pt>
                <c:pt idx="2189">
                  <c:v>223.9</c:v>
                </c:pt>
                <c:pt idx="2190">
                  <c:v>224</c:v>
                </c:pt>
                <c:pt idx="2191">
                  <c:v>224.1</c:v>
                </c:pt>
                <c:pt idx="2192">
                  <c:v>224.2</c:v>
                </c:pt>
                <c:pt idx="2193">
                  <c:v>224.3</c:v>
                </c:pt>
                <c:pt idx="2194">
                  <c:v>224.4</c:v>
                </c:pt>
                <c:pt idx="2195">
                  <c:v>224.5</c:v>
                </c:pt>
                <c:pt idx="2196">
                  <c:v>224.6</c:v>
                </c:pt>
                <c:pt idx="2197">
                  <c:v>224.7</c:v>
                </c:pt>
                <c:pt idx="2198">
                  <c:v>224.8</c:v>
                </c:pt>
                <c:pt idx="2199">
                  <c:v>224.9</c:v>
                </c:pt>
                <c:pt idx="2200">
                  <c:v>225</c:v>
                </c:pt>
                <c:pt idx="2201">
                  <c:v>225.1</c:v>
                </c:pt>
                <c:pt idx="2202">
                  <c:v>225.2</c:v>
                </c:pt>
                <c:pt idx="2203">
                  <c:v>225.3</c:v>
                </c:pt>
                <c:pt idx="2204">
                  <c:v>225.4</c:v>
                </c:pt>
                <c:pt idx="2205">
                  <c:v>225.5</c:v>
                </c:pt>
                <c:pt idx="2206">
                  <c:v>225.6</c:v>
                </c:pt>
                <c:pt idx="2207">
                  <c:v>225.7</c:v>
                </c:pt>
                <c:pt idx="2208">
                  <c:v>225.8</c:v>
                </c:pt>
                <c:pt idx="2209">
                  <c:v>225.9</c:v>
                </c:pt>
                <c:pt idx="2210">
                  <c:v>226</c:v>
                </c:pt>
                <c:pt idx="2211">
                  <c:v>226.1</c:v>
                </c:pt>
                <c:pt idx="2212">
                  <c:v>226.2</c:v>
                </c:pt>
                <c:pt idx="2213">
                  <c:v>226.3</c:v>
                </c:pt>
                <c:pt idx="2214">
                  <c:v>226.4</c:v>
                </c:pt>
                <c:pt idx="2215">
                  <c:v>226.5</c:v>
                </c:pt>
                <c:pt idx="2216">
                  <c:v>226.6</c:v>
                </c:pt>
                <c:pt idx="2217">
                  <c:v>226.7</c:v>
                </c:pt>
                <c:pt idx="2218">
                  <c:v>226.8</c:v>
                </c:pt>
                <c:pt idx="2219">
                  <c:v>226.9</c:v>
                </c:pt>
                <c:pt idx="2220">
                  <c:v>227</c:v>
                </c:pt>
                <c:pt idx="2221">
                  <c:v>227.1</c:v>
                </c:pt>
                <c:pt idx="2222">
                  <c:v>227.2</c:v>
                </c:pt>
                <c:pt idx="2223">
                  <c:v>227.3</c:v>
                </c:pt>
                <c:pt idx="2224">
                  <c:v>227.4</c:v>
                </c:pt>
                <c:pt idx="2225">
                  <c:v>227.5</c:v>
                </c:pt>
                <c:pt idx="2226">
                  <c:v>227.6</c:v>
                </c:pt>
                <c:pt idx="2227">
                  <c:v>227.7</c:v>
                </c:pt>
                <c:pt idx="2228">
                  <c:v>227.8</c:v>
                </c:pt>
                <c:pt idx="2229">
                  <c:v>227.9</c:v>
                </c:pt>
                <c:pt idx="2230">
                  <c:v>228</c:v>
                </c:pt>
                <c:pt idx="2231">
                  <c:v>228.1</c:v>
                </c:pt>
                <c:pt idx="2232">
                  <c:v>228.2</c:v>
                </c:pt>
                <c:pt idx="2233">
                  <c:v>228.3</c:v>
                </c:pt>
                <c:pt idx="2234">
                  <c:v>228.4</c:v>
                </c:pt>
                <c:pt idx="2235">
                  <c:v>228.5</c:v>
                </c:pt>
                <c:pt idx="2236">
                  <c:v>228.6</c:v>
                </c:pt>
                <c:pt idx="2237">
                  <c:v>228.7</c:v>
                </c:pt>
                <c:pt idx="2238">
                  <c:v>228.8</c:v>
                </c:pt>
                <c:pt idx="2239">
                  <c:v>228.9</c:v>
                </c:pt>
                <c:pt idx="2240">
                  <c:v>229</c:v>
                </c:pt>
                <c:pt idx="2241">
                  <c:v>229.1</c:v>
                </c:pt>
                <c:pt idx="2242">
                  <c:v>229.2</c:v>
                </c:pt>
                <c:pt idx="2243">
                  <c:v>229.3</c:v>
                </c:pt>
                <c:pt idx="2244">
                  <c:v>229.4</c:v>
                </c:pt>
                <c:pt idx="2245">
                  <c:v>229.5</c:v>
                </c:pt>
                <c:pt idx="2246">
                  <c:v>229.6</c:v>
                </c:pt>
                <c:pt idx="2247">
                  <c:v>229.7</c:v>
                </c:pt>
                <c:pt idx="2248">
                  <c:v>229.8</c:v>
                </c:pt>
                <c:pt idx="2249">
                  <c:v>229.9</c:v>
                </c:pt>
                <c:pt idx="2250">
                  <c:v>230</c:v>
                </c:pt>
                <c:pt idx="2251">
                  <c:v>230.1</c:v>
                </c:pt>
                <c:pt idx="2252">
                  <c:v>230.2</c:v>
                </c:pt>
                <c:pt idx="2253">
                  <c:v>230.3</c:v>
                </c:pt>
                <c:pt idx="2254">
                  <c:v>230.4</c:v>
                </c:pt>
                <c:pt idx="2255">
                  <c:v>230.5</c:v>
                </c:pt>
                <c:pt idx="2256">
                  <c:v>230.6</c:v>
                </c:pt>
                <c:pt idx="2257">
                  <c:v>230.7</c:v>
                </c:pt>
                <c:pt idx="2258">
                  <c:v>230.8</c:v>
                </c:pt>
                <c:pt idx="2259">
                  <c:v>230.9</c:v>
                </c:pt>
                <c:pt idx="2260">
                  <c:v>231</c:v>
                </c:pt>
                <c:pt idx="2261">
                  <c:v>231.1</c:v>
                </c:pt>
                <c:pt idx="2262">
                  <c:v>231.2</c:v>
                </c:pt>
                <c:pt idx="2263">
                  <c:v>231.3</c:v>
                </c:pt>
                <c:pt idx="2264">
                  <c:v>231.4</c:v>
                </c:pt>
                <c:pt idx="2265">
                  <c:v>231.5</c:v>
                </c:pt>
                <c:pt idx="2266">
                  <c:v>231.6</c:v>
                </c:pt>
                <c:pt idx="2267">
                  <c:v>231.7</c:v>
                </c:pt>
                <c:pt idx="2268">
                  <c:v>231.8</c:v>
                </c:pt>
                <c:pt idx="2269">
                  <c:v>231.9</c:v>
                </c:pt>
                <c:pt idx="2270">
                  <c:v>232</c:v>
                </c:pt>
                <c:pt idx="2271">
                  <c:v>232.1</c:v>
                </c:pt>
                <c:pt idx="2272">
                  <c:v>232.2</c:v>
                </c:pt>
                <c:pt idx="2273">
                  <c:v>232.3</c:v>
                </c:pt>
                <c:pt idx="2274">
                  <c:v>232.4</c:v>
                </c:pt>
                <c:pt idx="2275">
                  <c:v>232.5</c:v>
                </c:pt>
                <c:pt idx="2276">
                  <c:v>232.6</c:v>
                </c:pt>
                <c:pt idx="2277">
                  <c:v>232.7</c:v>
                </c:pt>
                <c:pt idx="2278">
                  <c:v>232.8</c:v>
                </c:pt>
                <c:pt idx="2279">
                  <c:v>232.9</c:v>
                </c:pt>
                <c:pt idx="2280">
                  <c:v>233</c:v>
                </c:pt>
                <c:pt idx="2281">
                  <c:v>233.1</c:v>
                </c:pt>
                <c:pt idx="2282">
                  <c:v>233.2</c:v>
                </c:pt>
                <c:pt idx="2283">
                  <c:v>233.3</c:v>
                </c:pt>
                <c:pt idx="2284">
                  <c:v>233.4</c:v>
                </c:pt>
                <c:pt idx="2285">
                  <c:v>233.5</c:v>
                </c:pt>
                <c:pt idx="2286">
                  <c:v>233.6</c:v>
                </c:pt>
                <c:pt idx="2287">
                  <c:v>233.7</c:v>
                </c:pt>
                <c:pt idx="2288">
                  <c:v>233.8</c:v>
                </c:pt>
                <c:pt idx="2289">
                  <c:v>233.9</c:v>
                </c:pt>
                <c:pt idx="2290">
                  <c:v>234</c:v>
                </c:pt>
                <c:pt idx="2291">
                  <c:v>234.1</c:v>
                </c:pt>
                <c:pt idx="2292">
                  <c:v>234.2</c:v>
                </c:pt>
                <c:pt idx="2293">
                  <c:v>234.3</c:v>
                </c:pt>
                <c:pt idx="2294">
                  <c:v>234.4</c:v>
                </c:pt>
                <c:pt idx="2295">
                  <c:v>234.5</c:v>
                </c:pt>
                <c:pt idx="2296">
                  <c:v>234.6</c:v>
                </c:pt>
                <c:pt idx="2297">
                  <c:v>234.7</c:v>
                </c:pt>
                <c:pt idx="2298">
                  <c:v>234.8</c:v>
                </c:pt>
                <c:pt idx="2299">
                  <c:v>234.9</c:v>
                </c:pt>
                <c:pt idx="2300">
                  <c:v>235</c:v>
                </c:pt>
                <c:pt idx="2301">
                  <c:v>235.1</c:v>
                </c:pt>
                <c:pt idx="2302">
                  <c:v>235.2</c:v>
                </c:pt>
                <c:pt idx="2303">
                  <c:v>235.3</c:v>
                </c:pt>
                <c:pt idx="2304">
                  <c:v>235.4</c:v>
                </c:pt>
                <c:pt idx="2305">
                  <c:v>235.5</c:v>
                </c:pt>
                <c:pt idx="2306">
                  <c:v>235.6</c:v>
                </c:pt>
                <c:pt idx="2307">
                  <c:v>235.7</c:v>
                </c:pt>
                <c:pt idx="2308">
                  <c:v>235.8</c:v>
                </c:pt>
                <c:pt idx="2309">
                  <c:v>235.9</c:v>
                </c:pt>
                <c:pt idx="2310">
                  <c:v>236</c:v>
                </c:pt>
                <c:pt idx="2311">
                  <c:v>236.1</c:v>
                </c:pt>
                <c:pt idx="2312">
                  <c:v>236.2</c:v>
                </c:pt>
                <c:pt idx="2313">
                  <c:v>236.3</c:v>
                </c:pt>
                <c:pt idx="2314">
                  <c:v>236.4</c:v>
                </c:pt>
                <c:pt idx="2315">
                  <c:v>236.5</c:v>
                </c:pt>
                <c:pt idx="2316">
                  <c:v>236.6</c:v>
                </c:pt>
                <c:pt idx="2317">
                  <c:v>236.7</c:v>
                </c:pt>
                <c:pt idx="2318">
                  <c:v>236.8</c:v>
                </c:pt>
                <c:pt idx="2319">
                  <c:v>236.9</c:v>
                </c:pt>
                <c:pt idx="2320">
                  <c:v>237</c:v>
                </c:pt>
                <c:pt idx="2321">
                  <c:v>237.1</c:v>
                </c:pt>
                <c:pt idx="2322">
                  <c:v>237.2</c:v>
                </c:pt>
                <c:pt idx="2323">
                  <c:v>237.3</c:v>
                </c:pt>
                <c:pt idx="2324">
                  <c:v>237.4</c:v>
                </c:pt>
                <c:pt idx="2325">
                  <c:v>237.5</c:v>
                </c:pt>
                <c:pt idx="2326">
                  <c:v>237.6</c:v>
                </c:pt>
                <c:pt idx="2327">
                  <c:v>237.7</c:v>
                </c:pt>
                <c:pt idx="2328">
                  <c:v>237.8</c:v>
                </c:pt>
                <c:pt idx="2329">
                  <c:v>237.9</c:v>
                </c:pt>
                <c:pt idx="2330">
                  <c:v>238</c:v>
                </c:pt>
                <c:pt idx="2331">
                  <c:v>238.1</c:v>
                </c:pt>
                <c:pt idx="2332">
                  <c:v>238.2</c:v>
                </c:pt>
                <c:pt idx="2333">
                  <c:v>238.3</c:v>
                </c:pt>
                <c:pt idx="2334">
                  <c:v>238.4</c:v>
                </c:pt>
                <c:pt idx="2335">
                  <c:v>238.5</c:v>
                </c:pt>
                <c:pt idx="2336">
                  <c:v>238.6</c:v>
                </c:pt>
                <c:pt idx="2337">
                  <c:v>238.7</c:v>
                </c:pt>
                <c:pt idx="2338">
                  <c:v>238.8</c:v>
                </c:pt>
                <c:pt idx="2339">
                  <c:v>238.9</c:v>
                </c:pt>
                <c:pt idx="2340">
                  <c:v>239</c:v>
                </c:pt>
                <c:pt idx="2341">
                  <c:v>239.1</c:v>
                </c:pt>
                <c:pt idx="2342">
                  <c:v>239.2</c:v>
                </c:pt>
                <c:pt idx="2343">
                  <c:v>239.3</c:v>
                </c:pt>
                <c:pt idx="2344">
                  <c:v>239.4</c:v>
                </c:pt>
                <c:pt idx="2345">
                  <c:v>239.5</c:v>
                </c:pt>
                <c:pt idx="2346">
                  <c:v>239.6</c:v>
                </c:pt>
                <c:pt idx="2347">
                  <c:v>239.7</c:v>
                </c:pt>
                <c:pt idx="2348">
                  <c:v>239.8</c:v>
                </c:pt>
                <c:pt idx="2349">
                  <c:v>239.9</c:v>
                </c:pt>
                <c:pt idx="2350">
                  <c:v>240</c:v>
                </c:pt>
                <c:pt idx="2351">
                  <c:v>240.1</c:v>
                </c:pt>
                <c:pt idx="2352">
                  <c:v>240.2</c:v>
                </c:pt>
                <c:pt idx="2353">
                  <c:v>240.3</c:v>
                </c:pt>
                <c:pt idx="2354">
                  <c:v>240.4</c:v>
                </c:pt>
                <c:pt idx="2355">
                  <c:v>240.5</c:v>
                </c:pt>
                <c:pt idx="2356">
                  <c:v>240.6</c:v>
                </c:pt>
                <c:pt idx="2357">
                  <c:v>240.7</c:v>
                </c:pt>
                <c:pt idx="2358">
                  <c:v>240.8</c:v>
                </c:pt>
                <c:pt idx="2359">
                  <c:v>240.9</c:v>
                </c:pt>
                <c:pt idx="2360">
                  <c:v>241</c:v>
                </c:pt>
                <c:pt idx="2361">
                  <c:v>241.1</c:v>
                </c:pt>
                <c:pt idx="2362">
                  <c:v>241.2</c:v>
                </c:pt>
                <c:pt idx="2363">
                  <c:v>241.3</c:v>
                </c:pt>
                <c:pt idx="2364">
                  <c:v>241.4</c:v>
                </c:pt>
                <c:pt idx="2365">
                  <c:v>241.5</c:v>
                </c:pt>
                <c:pt idx="2366">
                  <c:v>241.6</c:v>
                </c:pt>
                <c:pt idx="2367">
                  <c:v>241.7</c:v>
                </c:pt>
                <c:pt idx="2368">
                  <c:v>241.8</c:v>
                </c:pt>
                <c:pt idx="2369">
                  <c:v>241.9</c:v>
                </c:pt>
                <c:pt idx="2370">
                  <c:v>242</c:v>
                </c:pt>
                <c:pt idx="2371">
                  <c:v>242.1</c:v>
                </c:pt>
                <c:pt idx="2372">
                  <c:v>242.2</c:v>
                </c:pt>
                <c:pt idx="2373">
                  <c:v>242.3</c:v>
                </c:pt>
                <c:pt idx="2374">
                  <c:v>242.4</c:v>
                </c:pt>
                <c:pt idx="2375">
                  <c:v>242.5</c:v>
                </c:pt>
                <c:pt idx="2376">
                  <c:v>242.6</c:v>
                </c:pt>
                <c:pt idx="2377">
                  <c:v>242.7</c:v>
                </c:pt>
                <c:pt idx="2378">
                  <c:v>242.8</c:v>
                </c:pt>
                <c:pt idx="2379">
                  <c:v>242.9</c:v>
                </c:pt>
                <c:pt idx="2380">
                  <c:v>243</c:v>
                </c:pt>
                <c:pt idx="2381">
                  <c:v>243.1</c:v>
                </c:pt>
                <c:pt idx="2382">
                  <c:v>243.2</c:v>
                </c:pt>
                <c:pt idx="2383">
                  <c:v>243.3</c:v>
                </c:pt>
                <c:pt idx="2384">
                  <c:v>243.4</c:v>
                </c:pt>
                <c:pt idx="2385">
                  <c:v>243.5</c:v>
                </c:pt>
                <c:pt idx="2386">
                  <c:v>243.6</c:v>
                </c:pt>
                <c:pt idx="2387">
                  <c:v>243.7</c:v>
                </c:pt>
                <c:pt idx="2388">
                  <c:v>243.8</c:v>
                </c:pt>
                <c:pt idx="2389">
                  <c:v>243.9</c:v>
                </c:pt>
                <c:pt idx="2390">
                  <c:v>244</c:v>
                </c:pt>
                <c:pt idx="2391">
                  <c:v>244.1</c:v>
                </c:pt>
                <c:pt idx="2392">
                  <c:v>244.2</c:v>
                </c:pt>
                <c:pt idx="2393">
                  <c:v>244.3</c:v>
                </c:pt>
                <c:pt idx="2394">
                  <c:v>244.4</c:v>
                </c:pt>
                <c:pt idx="2395">
                  <c:v>244.5</c:v>
                </c:pt>
                <c:pt idx="2396">
                  <c:v>244.6</c:v>
                </c:pt>
                <c:pt idx="2397">
                  <c:v>244.7</c:v>
                </c:pt>
                <c:pt idx="2398">
                  <c:v>244.8</c:v>
                </c:pt>
                <c:pt idx="2399">
                  <c:v>244.9</c:v>
                </c:pt>
                <c:pt idx="2400">
                  <c:v>245</c:v>
                </c:pt>
                <c:pt idx="2401">
                  <c:v>245.1</c:v>
                </c:pt>
                <c:pt idx="2402">
                  <c:v>245.2</c:v>
                </c:pt>
                <c:pt idx="2403">
                  <c:v>245.3</c:v>
                </c:pt>
                <c:pt idx="2404">
                  <c:v>245.4</c:v>
                </c:pt>
                <c:pt idx="2405">
                  <c:v>245.5</c:v>
                </c:pt>
                <c:pt idx="2406">
                  <c:v>245.6</c:v>
                </c:pt>
                <c:pt idx="2407">
                  <c:v>245.7</c:v>
                </c:pt>
                <c:pt idx="2408">
                  <c:v>245.8</c:v>
                </c:pt>
                <c:pt idx="2409">
                  <c:v>245.9</c:v>
                </c:pt>
                <c:pt idx="2410">
                  <c:v>246</c:v>
                </c:pt>
                <c:pt idx="2411">
                  <c:v>246.1</c:v>
                </c:pt>
                <c:pt idx="2412">
                  <c:v>246.2</c:v>
                </c:pt>
                <c:pt idx="2413">
                  <c:v>246.3</c:v>
                </c:pt>
                <c:pt idx="2414">
                  <c:v>246.4</c:v>
                </c:pt>
                <c:pt idx="2415">
                  <c:v>246.5</c:v>
                </c:pt>
                <c:pt idx="2416">
                  <c:v>246.6</c:v>
                </c:pt>
                <c:pt idx="2417">
                  <c:v>246.7</c:v>
                </c:pt>
                <c:pt idx="2418">
                  <c:v>246.8</c:v>
                </c:pt>
                <c:pt idx="2419">
                  <c:v>246.9</c:v>
                </c:pt>
                <c:pt idx="2420">
                  <c:v>247</c:v>
                </c:pt>
                <c:pt idx="2421">
                  <c:v>247.1</c:v>
                </c:pt>
                <c:pt idx="2422">
                  <c:v>247.2</c:v>
                </c:pt>
                <c:pt idx="2423">
                  <c:v>247.3</c:v>
                </c:pt>
                <c:pt idx="2424">
                  <c:v>247.4</c:v>
                </c:pt>
                <c:pt idx="2425">
                  <c:v>247.5</c:v>
                </c:pt>
                <c:pt idx="2426">
                  <c:v>247.6</c:v>
                </c:pt>
                <c:pt idx="2427">
                  <c:v>247.7</c:v>
                </c:pt>
                <c:pt idx="2428">
                  <c:v>247.8</c:v>
                </c:pt>
                <c:pt idx="2429">
                  <c:v>247.9</c:v>
                </c:pt>
                <c:pt idx="2430">
                  <c:v>248</c:v>
                </c:pt>
                <c:pt idx="2431">
                  <c:v>248.1</c:v>
                </c:pt>
                <c:pt idx="2432">
                  <c:v>248.2</c:v>
                </c:pt>
                <c:pt idx="2433">
                  <c:v>248.3</c:v>
                </c:pt>
                <c:pt idx="2434">
                  <c:v>248.4</c:v>
                </c:pt>
                <c:pt idx="2435">
                  <c:v>248.5</c:v>
                </c:pt>
                <c:pt idx="2436">
                  <c:v>248.6</c:v>
                </c:pt>
                <c:pt idx="2437">
                  <c:v>248.7</c:v>
                </c:pt>
                <c:pt idx="2438">
                  <c:v>248.8</c:v>
                </c:pt>
                <c:pt idx="2439">
                  <c:v>248.9</c:v>
                </c:pt>
                <c:pt idx="2440">
                  <c:v>249</c:v>
                </c:pt>
                <c:pt idx="2441">
                  <c:v>249.1</c:v>
                </c:pt>
                <c:pt idx="2442">
                  <c:v>249.2</c:v>
                </c:pt>
                <c:pt idx="2443">
                  <c:v>249.3</c:v>
                </c:pt>
                <c:pt idx="2444">
                  <c:v>249.4</c:v>
                </c:pt>
                <c:pt idx="2445">
                  <c:v>249.5</c:v>
                </c:pt>
                <c:pt idx="2446">
                  <c:v>249.6</c:v>
                </c:pt>
                <c:pt idx="2447">
                  <c:v>249.7</c:v>
                </c:pt>
                <c:pt idx="2448">
                  <c:v>249.8</c:v>
                </c:pt>
                <c:pt idx="2449">
                  <c:v>249.9</c:v>
                </c:pt>
                <c:pt idx="2450">
                  <c:v>250</c:v>
                </c:pt>
                <c:pt idx="2451">
                  <c:v>250.1</c:v>
                </c:pt>
                <c:pt idx="2452">
                  <c:v>250.2</c:v>
                </c:pt>
                <c:pt idx="2453">
                  <c:v>250.3</c:v>
                </c:pt>
                <c:pt idx="2454">
                  <c:v>250.4</c:v>
                </c:pt>
                <c:pt idx="2455">
                  <c:v>250.5</c:v>
                </c:pt>
                <c:pt idx="2456">
                  <c:v>250.6</c:v>
                </c:pt>
                <c:pt idx="2457">
                  <c:v>250.7</c:v>
                </c:pt>
                <c:pt idx="2458">
                  <c:v>250.8</c:v>
                </c:pt>
                <c:pt idx="2459">
                  <c:v>250.9</c:v>
                </c:pt>
                <c:pt idx="2460">
                  <c:v>251</c:v>
                </c:pt>
                <c:pt idx="2461">
                  <c:v>251.1</c:v>
                </c:pt>
                <c:pt idx="2462">
                  <c:v>251.2</c:v>
                </c:pt>
                <c:pt idx="2463">
                  <c:v>251.3</c:v>
                </c:pt>
                <c:pt idx="2464">
                  <c:v>251.4</c:v>
                </c:pt>
                <c:pt idx="2465">
                  <c:v>251.5</c:v>
                </c:pt>
                <c:pt idx="2466">
                  <c:v>251.6</c:v>
                </c:pt>
                <c:pt idx="2467">
                  <c:v>251.7</c:v>
                </c:pt>
                <c:pt idx="2468">
                  <c:v>251.8</c:v>
                </c:pt>
                <c:pt idx="2469">
                  <c:v>251.9</c:v>
                </c:pt>
                <c:pt idx="2470">
                  <c:v>252</c:v>
                </c:pt>
                <c:pt idx="2471">
                  <c:v>252.1</c:v>
                </c:pt>
                <c:pt idx="2472">
                  <c:v>252.2</c:v>
                </c:pt>
                <c:pt idx="2473">
                  <c:v>252.3</c:v>
                </c:pt>
                <c:pt idx="2474">
                  <c:v>252.4</c:v>
                </c:pt>
                <c:pt idx="2475">
                  <c:v>252.5</c:v>
                </c:pt>
                <c:pt idx="2476">
                  <c:v>252.6</c:v>
                </c:pt>
                <c:pt idx="2477">
                  <c:v>252.7</c:v>
                </c:pt>
                <c:pt idx="2478">
                  <c:v>252.8</c:v>
                </c:pt>
                <c:pt idx="2479">
                  <c:v>252.9</c:v>
                </c:pt>
                <c:pt idx="2480">
                  <c:v>253</c:v>
                </c:pt>
                <c:pt idx="2481">
                  <c:v>253.1</c:v>
                </c:pt>
                <c:pt idx="2482">
                  <c:v>253.2</c:v>
                </c:pt>
                <c:pt idx="2483">
                  <c:v>253.3</c:v>
                </c:pt>
                <c:pt idx="2484">
                  <c:v>253.4</c:v>
                </c:pt>
                <c:pt idx="2485">
                  <c:v>253.5</c:v>
                </c:pt>
                <c:pt idx="2486">
                  <c:v>253.6</c:v>
                </c:pt>
                <c:pt idx="2487">
                  <c:v>253.7</c:v>
                </c:pt>
                <c:pt idx="2488">
                  <c:v>253.8</c:v>
                </c:pt>
                <c:pt idx="2489">
                  <c:v>253.9</c:v>
                </c:pt>
                <c:pt idx="2490">
                  <c:v>254</c:v>
                </c:pt>
                <c:pt idx="2491">
                  <c:v>254.1</c:v>
                </c:pt>
                <c:pt idx="2492">
                  <c:v>254.2</c:v>
                </c:pt>
                <c:pt idx="2493">
                  <c:v>254.3</c:v>
                </c:pt>
                <c:pt idx="2494">
                  <c:v>254.4</c:v>
                </c:pt>
                <c:pt idx="2495">
                  <c:v>254.5</c:v>
                </c:pt>
                <c:pt idx="2496">
                  <c:v>254.6</c:v>
                </c:pt>
                <c:pt idx="2497">
                  <c:v>254.7</c:v>
                </c:pt>
                <c:pt idx="2498">
                  <c:v>254.8</c:v>
                </c:pt>
                <c:pt idx="2499">
                  <c:v>254.9</c:v>
                </c:pt>
                <c:pt idx="2500">
                  <c:v>255</c:v>
                </c:pt>
                <c:pt idx="2501">
                  <c:v>255.1</c:v>
                </c:pt>
                <c:pt idx="2502">
                  <c:v>255.2</c:v>
                </c:pt>
                <c:pt idx="2503">
                  <c:v>255.3</c:v>
                </c:pt>
                <c:pt idx="2504">
                  <c:v>255.4</c:v>
                </c:pt>
                <c:pt idx="2505">
                  <c:v>255.5</c:v>
                </c:pt>
                <c:pt idx="2506">
                  <c:v>255.6</c:v>
                </c:pt>
                <c:pt idx="2507">
                  <c:v>255.7</c:v>
                </c:pt>
                <c:pt idx="2508">
                  <c:v>255.8</c:v>
                </c:pt>
                <c:pt idx="2509">
                  <c:v>255.9</c:v>
                </c:pt>
                <c:pt idx="2510">
                  <c:v>256</c:v>
                </c:pt>
                <c:pt idx="2511">
                  <c:v>256.10000000000002</c:v>
                </c:pt>
                <c:pt idx="2512">
                  <c:v>256.2</c:v>
                </c:pt>
                <c:pt idx="2513">
                  <c:v>256.3</c:v>
                </c:pt>
                <c:pt idx="2514">
                  <c:v>256.39999999999998</c:v>
                </c:pt>
                <c:pt idx="2515">
                  <c:v>256.5</c:v>
                </c:pt>
                <c:pt idx="2516">
                  <c:v>256.60000000000002</c:v>
                </c:pt>
                <c:pt idx="2517">
                  <c:v>256.7</c:v>
                </c:pt>
                <c:pt idx="2518">
                  <c:v>256.8</c:v>
                </c:pt>
                <c:pt idx="2519">
                  <c:v>256.89999999999998</c:v>
                </c:pt>
                <c:pt idx="2520">
                  <c:v>257</c:v>
                </c:pt>
                <c:pt idx="2521">
                  <c:v>257.10000000000002</c:v>
                </c:pt>
                <c:pt idx="2522">
                  <c:v>257.2</c:v>
                </c:pt>
                <c:pt idx="2523">
                  <c:v>257.3</c:v>
                </c:pt>
                <c:pt idx="2524">
                  <c:v>257.39999999999998</c:v>
                </c:pt>
                <c:pt idx="2525">
                  <c:v>257.5</c:v>
                </c:pt>
                <c:pt idx="2526">
                  <c:v>257.60000000000002</c:v>
                </c:pt>
                <c:pt idx="2527">
                  <c:v>257.7</c:v>
                </c:pt>
                <c:pt idx="2528">
                  <c:v>257.8</c:v>
                </c:pt>
                <c:pt idx="2529">
                  <c:v>257.89999999999998</c:v>
                </c:pt>
                <c:pt idx="2530">
                  <c:v>258</c:v>
                </c:pt>
                <c:pt idx="2531">
                  <c:v>258.10000000000002</c:v>
                </c:pt>
                <c:pt idx="2532">
                  <c:v>258.2</c:v>
                </c:pt>
                <c:pt idx="2533">
                  <c:v>258.3</c:v>
                </c:pt>
                <c:pt idx="2534">
                  <c:v>258.39999999999998</c:v>
                </c:pt>
                <c:pt idx="2535">
                  <c:v>258.5</c:v>
                </c:pt>
                <c:pt idx="2536">
                  <c:v>258.60000000000002</c:v>
                </c:pt>
                <c:pt idx="2537">
                  <c:v>258.7</c:v>
                </c:pt>
                <c:pt idx="2538">
                  <c:v>258.8</c:v>
                </c:pt>
                <c:pt idx="2539">
                  <c:v>258.89999999999998</c:v>
                </c:pt>
                <c:pt idx="2540">
                  <c:v>259</c:v>
                </c:pt>
                <c:pt idx="2541">
                  <c:v>259.10000000000002</c:v>
                </c:pt>
                <c:pt idx="2542">
                  <c:v>259.2</c:v>
                </c:pt>
                <c:pt idx="2543">
                  <c:v>259.3</c:v>
                </c:pt>
                <c:pt idx="2544">
                  <c:v>259.39999999999998</c:v>
                </c:pt>
                <c:pt idx="2545">
                  <c:v>259.5</c:v>
                </c:pt>
                <c:pt idx="2546">
                  <c:v>259.60000000000002</c:v>
                </c:pt>
                <c:pt idx="2547">
                  <c:v>259.7</c:v>
                </c:pt>
                <c:pt idx="2548">
                  <c:v>259.8</c:v>
                </c:pt>
                <c:pt idx="2549">
                  <c:v>259.89999999999998</c:v>
                </c:pt>
                <c:pt idx="2550">
                  <c:v>260</c:v>
                </c:pt>
                <c:pt idx="2551">
                  <c:v>260.10000000000002</c:v>
                </c:pt>
                <c:pt idx="2552">
                  <c:v>260.2</c:v>
                </c:pt>
                <c:pt idx="2553">
                  <c:v>260.3</c:v>
                </c:pt>
                <c:pt idx="2554">
                  <c:v>260.39999999999998</c:v>
                </c:pt>
                <c:pt idx="2555">
                  <c:v>260.5</c:v>
                </c:pt>
                <c:pt idx="2556">
                  <c:v>260.60000000000002</c:v>
                </c:pt>
                <c:pt idx="2557">
                  <c:v>260.7</c:v>
                </c:pt>
                <c:pt idx="2558">
                  <c:v>260.8</c:v>
                </c:pt>
                <c:pt idx="2559">
                  <c:v>260.89999999999998</c:v>
                </c:pt>
                <c:pt idx="2560">
                  <c:v>261</c:v>
                </c:pt>
                <c:pt idx="2561">
                  <c:v>261.10000000000002</c:v>
                </c:pt>
                <c:pt idx="2562">
                  <c:v>261.2</c:v>
                </c:pt>
                <c:pt idx="2563">
                  <c:v>261.3</c:v>
                </c:pt>
                <c:pt idx="2564">
                  <c:v>261.39999999999998</c:v>
                </c:pt>
                <c:pt idx="2565">
                  <c:v>261.5</c:v>
                </c:pt>
                <c:pt idx="2566">
                  <c:v>261.60000000000002</c:v>
                </c:pt>
                <c:pt idx="2567">
                  <c:v>261.7</c:v>
                </c:pt>
                <c:pt idx="2568">
                  <c:v>261.8</c:v>
                </c:pt>
                <c:pt idx="2569">
                  <c:v>261.89999999999998</c:v>
                </c:pt>
                <c:pt idx="2570">
                  <c:v>262</c:v>
                </c:pt>
                <c:pt idx="2571">
                  <c:v>262.10000000000002</c:v>
                </c:pt>
                <c:pt idx="2572">
                  <c:v>262.2</c:v>
                </c:pt>
                <c:pt idx="2573">
                  <c:v>262.3</c:v>
                </c:pt>
                <c:pt idx="2574">
                  <c:v>262.39999999999998</c:v>
                </c:pt>
                <c:pt idx="2575">
                  <c:v>262.5</c:v>
                </c:pt>
                <c:pt idx="2576">
                  <c:v>262.60000000000002</c:v>
                </c:pt>
                <c:pt idx="2577">
                  <c:v>262.7</c:v>
                </c:pt>
                <c:pt idx="2578">
                  <c:v>262.8</c:v>
                </c:pt>
                <c:pt idx="2579">
                  <c:v>262.89999999999998</c:v>
                </c:pt>
                <c:pt idx="2580">
                  <c:v>263</c:v>
                </c:pt>
                <c:pt idx="2581">
                  <c:v>263.10000000000002</c:v>
                </c:pt>
                <c:pt idx="2582">
                  <c:v>263.2</c:v>
                </c:pt>
                <c:pt idx="2583">
                  <c:v>263.3</c:v>
                </c:pt>
                <c:pt idx="2584">
                  <c:v>263.39999999999998</c:v>
                </c:pt>
                <c:pt idx="2585">
                  <c:v>263.5</c:v>
                </c:pt>
                <c:pt idx="2586">
                  <c:v>263.60000000000002</c:v>
                </c:pt>
                <c:pt idx="2587">
                  <c:v>263.7</c:v>
                </c:pt>
                <c:pt idx="2588">
                  <c:v>263.8</c:v>
                </c:pt>
                <c:pt idx="2589">
                  <c:v>263.89999999999998</c:v>
                </c:pt>
                <c:pt idx="2590">
                  <c:v>264</c:v>
                </c:pt>
                <c:pt idx="2591">
                  <c:v>264.10000000000002</c:v>
                </c:pt>
                <c:pt idx="2592">
                  <c:v>264.2</c:v>
                </c:pt>
                <c:pt idx="2593">
                  <c:v>264.3</c:v>
                </c:pt>
                <c:pt idx="2594">
                  <c:v>264.39999999999998</c:v>
                </c:pt>
                <c:pt idx="2595">
                  <c:v>264.5</c:v>
                </c:pt>
                <c:pt idx="2596">
                  <c:v>264.60000000000002</c:v>
                </c:pt>
                <c:pt idx="2597">
                  <c:v>264.7</c:v>
                </c:pt>
                <c:pt idx="2598">
                  <c:v>264.8</c:v>
                </c:pt>
                <c:pt idx="2599">
                  <c:v>264.89999999999998</c:v>
                </c:pt>
                <c:pt idx="2600">
                  <c:v>265</c:v>
                </c:pt>
                <c:pt idx="2601">
                  <c:v>265.10000000000002</c:v>
                </c:pt>
                <c:pt idx="2602">
                  <c:v>265.2</c:v>
                </c:pt>
                <c:pt idx="2603">
                  <c:v>265.3</c:v>
                </c:pt>
                <c:pt idx="2604">
                  <c:v>265.39999999999998</c:v>
                </c:pt>
                <c:pt idx="2605">
                  <c:v>265.5</c:v>
                </c:pt>
                <c:pt idx="2606">
                  <c:v>265.60000000000002</c:v>
                </c:pt>
                <c:pt idx="2607">
                  <c:v>265.7</c:v>
                </c:pt>
                <c:pt idx="2608">
                  <c:v>265.8</c:v>
                </c:pt>
                <c:pt idx="2609">
                  <c:v>265.89999999999998</c:v>
                </c:pt>
                <c:pt idx="2610">
                  <c:v>266</c:v>
                </c:pt>
                <c:pt idx="2611">
                  <c:v>266.10000000000002</c:v>
                </c:pt>
                <c:pt idx="2612">
                  <c:v>266.2</c:v>
                </c:pt>
                <c:pt idx="2613">
                  <c:v>266.3</c:v>
                </c:pt>
                <c:pt idx="2614">
                  <c:v>266.39999999999998</c:v>
                </c:pt>
                <c:pt idx="2615">
                  <c:v>266.5</c:v>
                </c:pt>
                <c:pt idx="2616">
                  <c:v>266.60000000000002</c:v>
                </c:pt>
                <c:pt idx="2617">
                  <c:v>266.7</c:v>
                </c:pt>
                <c:pt idx="2618">
                  <c:v>266.8</c:v>
                </c:pt>
                <c:pt idx="2619">
                  <c:v>266.89999999999998</c:v>
                </c:pt>
                <c:pt idx="2620">
                  <c:v>267</c:v>
                </c:pt>
                <c:pt idx="2621">
                  <c:v>267.10000000000002</c:v>
                </c:pt>
                <c:pt idx="2622">
                  <c:v>267.2</c:v>
                </c:pt>
                <c:pt idx="2623">
                  <c:v>267.3</c:v>
                </c:pt>
                <c:pt idx="2624">
                  <c:v>267.39999999999998</c:v>
                </c:pt>
                <c:pt idx="2625">
                  <c:v>267.5</c:v>
                </c:pt>
                <c:pt idx="2626">
                  <c:v>267.60000000000002</c:v>
                </c:pt>
                <c:pt idx="2627">
                  <c:v>267.7</c:v>
                </c:pt>
                <c:pt idx="2628">
                  <c:v>267.8</c:v>
                </c:pt>
                <c:pt idx="2629">
                  <c:v>267.89999999999998</c:v>
                </c:pt>
                <c:pt idx="2630">
                  <c:v>268</c:v>
                </c:pt>
                <c:pt idx="2631">
                  <c:v>268.10000000000002</c:v>
                </c:pt>
                <c:pt idx="2632">
                  <c:v>268.2</c:v>
                </c:pt>
                <c:pt idx="2633">
                  <c:v>268.3</c:v>
                </c:pt>
                <c:pt idx="2634">
                  <c:v>268.39999999999998</c:v>
                </c:pt>
                <c:pt idx="2635">
                  <c:v>268.5</c:v>
                </c:pt>
                <c:pt idx="2636">
                  <c:v>268.60000000000002</c:v>
                </c:pt>
                <c:pt idx="2637">
                  <c:v>268.7</c:v>
                </c:pt>
                <c:pt idx="2638">
                  <c:v>268.8</c:v>
                </c:pt>
                <c:pt idx="2639">
                  <c:v>268.89999999999998</c:v>
                </c:pt>
                <c:pt idx="2640">
                  <c:v>269</c:v>
                </c:pt>
                <c:pt idx="2641">
                  <c:v>269.10000000000002</c:v>
                </c:pt>
                <c:pt idx="2642">
                  <c:v>269.2</c:v>
                </c:pt>
                <c:pt idx="2643">
                  <c:v>269.3</c:v>
                </c:pt>
                <c:pt idx="2644">
                  <c:v>269.39999999999998</c:v>
                </c:pt>
                <c:pt idx="2645">
                  <c:v>269.5</c:v>
                </c:pt>
                <c:pt idx="2646">
                  <c:v>269.60000000000002</c:v>
                </c:pt>
                <c:pt idx="2647">
                  <c:v>269.7</c:v>
                </c:pt>
                <c:pt idx="2648">
                  <c:v>269.8</c:v>
                </c:pt>
                <c:pt idx="2649">
                  <c:v>269.89999999999998</c:v>
                </c:pt>
                <c:pt idx="2650">
                  <c:v>270</c:v>
                </c:pt>
                <c:pt idx="2651">
                  <c:v>270.10000000000002</c:v>
                </c:pt>
                <c:pt idx="2652">
                  <c:v>270.2</c:v>
                </c:pt>
                <c:pt idx="2653">
                  <c:v>270.3</c:v>
                </c:pt>
                <c:pt idx="2654">
                  <c:v>270.39999999999998</c:v>
                </c:pt>
                <c:pt idx="2655">
                  <c:v>270.5</c:v>
                </c:pt>
                <c:pt idx="2656">
                  <c:v>270.60000000000002</c:v>
                </c:pt>
                <c:pt idx="2657">
                  <c:v>270.7</c:v>
                </c:pt>
                <c:pt idx="2658">
                  <c:v>270.8</c:v>
                </c:pt>
                <c:pt idx="2659">
                  <c:v>270.89999999999998</c:v>
                </c:pt>
                <c:pt idx="2660">
                  <c:v>271</c:v>
                </c:pt>
                <c:pt idx="2661">
                  <c:v>271.10000000000002</c:v>
                </c:pt>
                <c:pt idx="2662">
                  <c:v>271.2</c:v>
                </c:pt>
                <c:pt idx="2663">
                  <c:v>271.3</c:v>
                </c:pt>
                <c:pt idx="2664">
                  <c:v>271.39999999999998</c:v>
                </c:pt>
                <c:pt idx="2665">
                  <c:v>271.5</c:v>
                </c:pt>
                <c:pt idx="2666">
                  <c:v>271.60000000000002</c:v>
                </c:pt>
                <c:pt idx="2667">
                  <c:v>271.7</c:v>
                </c:pt>
                <c:pt idx="2668">
                  <c:v>271.8</c:v>
                </c:pt>
                <c:pt idx="2669">
                  <c:v>271.89999999999998</c:v>
                </c:pt>
                <c:pt idx="2670">
                  <c:v>272</c:v>
                </c:pt>
                <c:pt idx="2671">
                  <c:v>272.10000000000002</c:v>
                </c:pt>
                <c:pt idx="2672">
                  <c:v>272.2</c:v>
                </c:pt>
                <c:pt idx="2673">
                  <c:v>272.3</c:v>
                </c:pt>
                <c:pt idx="2674">
                  <c:v>272.39999999999998</c:v>
                </c:pt>
                <c:pt idx="2675">
                  <c:v>272.5</c:v>
                </c:pt>
                <c:pt idx="2676">
                  <c:v>272.60000000000002</c:v>
                </c:pt>
                <c:pt idx="2677">
                  <c:v>272.7</c:v>
                </c:pt>
                <c:pt idx="2678">
                  <c:v>272.8</c:v>
                </c:pt>
                <c:pt idx="2679">
                  <c:v>272.89999999999998</c:v>
                </c:pt>
                <c:pt idx="2680">
                  <c:v>273</c:v>
                </c:pt>
                <c:pt idx="2681">
                  <c:v>273.10000000000002</c:v>
                </c:pt>
                <c:pt idx="2682">
                  <c:v>273.2</c:v>
                </c:pt>
                <c:pt idx="2683">
                  <c:v>273.3</c:v>
                </c:pt>
                <c:pt idx="2684">
                  <c:v>273.39999999999998</c:v>
                </c:pt>
                <c:pt idx="2685">
                  <c:v>273.5</c:v>
                </c:pt>
                <c:pt idx="2686">
                  <c:v>273.60000000000002</c:v>
                </c:pt>
                <c:pt idx="2687">
                  <c:v>273.7</c:v>
                </c:pt>
                <c:pt idx="2688">
                  <c:v>273.8</c:v>
                </c:pt>
                <c:pt idx="2689">
                  <c:v>273.89999999999998</c:v>
                </c:pt>
                <c:pt idx="2690">
                  <c:v>274</c:v>
                </c:pt>
                <c:pt idx="2691">
                  <c:v>274.10000000000002</c:v>
                </c:pt>
                <c:pt idx="2692">
                  <c:v>274.2</c:v>
                </c:pt>
                <c:pt idx="2693">
                  <c:v>274.3</c:v>
                </c:pt>
                <c:pt idx="2694">
                  <c:v>274.39999999999998</c:v>
                </c:pt>
                <c:pt idx="2695">
                  <c:v>274.5</c:v>
                </c:pt>
                <c:pt idx="2696">
                  <c:v>274.60000000000002</c:v>
                </c:pt>
                <c:pt idx="2697">
                  <c:v>274.7</c:v>
                </c:pt>
                <c:pt idx="2698">
                  <c:v>274.8</c:v>
                </c:pt>
                <c:pt idx="2699">
                  <c:v>274.89999999999998</c:v>
                </c:pt>
                <c:pt idx="2700">
                  <c:v>275</c:v>
                </c:pt>
                <c:pt idx="2701">
                  <c:v>275.10000000000002</c:v>
                </c:pt>
                <c:pt idx="2702">
                  <c:v>275.2</c:v>
                </c:pt>
                <c:pt idx="2703">
                  <c:v>275.3</c:v>
                </c:pt>
                <c:pt idx="2704">
                  <c:v>275.39999999999998</c:v>
                </c:pt>
                <c:pt idx="2705">
                  <c:v>275.5</c:v>
                </c:pt>
                <c:pt idx="2706">
                  <c:v>275.60000000000002</c:v>
                </c:pt>
                <c:pt idx="2707">
                  <c:v>275.7</c:v>
                </c:pt>
                <c:pt idx="2708">
                  <c:v>275.8</c:v>
                </c:pt>
                <c:pt idx="2709">
                  <c:v>275.89999999999998</c:v>
                </c:pt>
                <c:pt idx="2710">
                  <c:v>276</c:v>
                </c:pt>
                <c:pt idx="2711">
                  <c:v>276.10000000000002</c:v>
                </c:pt>
                <c:pt idx="2712">
                  <c:v>276.2</c:v>
                </c:pt>
                <c:pt idx="2713">
                  <c:v>276.3</c:v>
                </c:pt>
                <c:pt idx="2714">
                  <c:v>276.39999999999998</c:v>
                </c:pt>
                <c:pt idx="2715">
                  <c:v>276.5</c:v>
                </c:pt>
                <c:pt idx="2716">
                  <c:v>276.60000000000002</c:v>
                </c:pt>
                <c:pt idx="2717">
                  <c:v>276.7</c:v>
                </c:pt>
                <c:pt idx="2718">
                  <c:v>276.8</c:v>
                </c:pt>
                <c:pt idx="2719">
                  <c:v>276.89999999999998</c:v>
                </c:pt>
                <c:pt idx="2720">
                  <c:v>277</c:v>
                </c:pt>
                <c:pt idx="2721">
                  <c:v>277.10000000000002</c:v>
                </c:pt>
                <c:pt idx="2722">
                  <c:v>277.2</c:v>
                </c:pt>
                <c:pt idx="2723">
                  <c:v>277.3</c:v>
                </c:pt>
                <c:pt idx="2724">
                  <c:v>277.39999999999998</c:v>
                </c:pt>
                <c:pt idx="2725">
                  <c:v>277.5</c:v>
                </c:pt>
                <c:pt idx="2726">
                  <c:v>277.60000000000002</c:v>
                </c:pt>
                <c:pt idx="2727">
                  <c:v>277.7</c:v>
                </c:pt>
                <c:pt idx="2728">
                  <c:v>277.8</c:v>
                </c:pt>
                <c:pt idx="2729">
                  <c:v>277.89999999999998</c:v>
                </c:pt>
                <c:pt idx="2730">
                  <c:v>278</c:v>
                </c:pt>
                <c:pt idx="2731">
                  <c:v>278.10000000000002</c:v>
                </c:pt>
                <c:pt idx="2732">
                  <c:v>278.2</c:v>
                </c:pt>
                <c:pt idx="2733">
                  <c:v>278.3</c:v>
                </c:pt>
                <c:pt idx="2734">
                  <c:v>278.39999999999998</c:v>
                </c:pt>
                <c:pt idx="2735">
                  <c:v>278.5</c:v>
                </c:pt>
                <c:pt idx="2736">
                  <c:v>278.60000000000002</c:v>
                </c:pt>
                <c:pt idx="2737">
                  <c:v>278.7</c:v>
                </c:pt>
                <c:pt idx="2738">
                  <c:v>278.8</c:v>
                </c:pt>
                <c:pt idx="2739">
                  <c:v>278.89999999999998</c:v>
                </c:pt>
                <c:pt idx="2740">
                  <c:v>279</c:v>
                </c:pt>
                <c:pt idx="2741">
                  <c:v>279.10000000000002</c:v>
                </c:pt>
                <c:pt idx="2742">
                  <c:v>279.2</c:v>
                </c:pt>
                <c:pt idx="2743">
                  <c:v>279.3</c:v>
                </c:pt>
                <c:pt idx="2744">
                  <c:v>279.39999999999998</c:v>
                </c:pt>
                <c:pt idx="2745">
                  <c:v>279.5</c:v>
                </c:pt>
                <c:pt idx="2746">
                  <c:v>279.60000000000002</c:v>
                </c:pt>
                <c:pt idx="2747">
                  <c:v>279.7</c:v>
                </c:pt>
                <c:pt idx="2748">
                  <c:v>279.8</c:v>
                </c:pt>
                <c:pt idx="2749">
                  <c:v>279.89999999999998</c:v>
                </c:pt>
                <c:pt idx="2750">
                  <c:v>280</c:v>
                </c:pt>
                <c:pt idx="2751">
                  <c:v>280.10000000000002</c:v>
                </c:pt>
                <c:pt idx="2752">
                  <c:v>280.2</c:v>
                </c:pt>
                <c:pt idx="2753">
                  <c:v>280.3</c:v>
                </c:pt>
                <c:pt idx="2754">
                  <c:v>280.39999999999998</c:v>
                </c:pt>
                <c:pt idx="2755">
                  <c:v>280.5</c:v>
                </c:pt>
                <c:pt idx="2756">
                  <c:v>280.60000000000002</c:v>
                </c:pt>
                <c:pt idx="2757">
                  <c:v>280.7</c:v>
                </c:pt>
                <c:pt idx="2758">
                  <c:v>280.8</c:v>
                </c:pt>
                <c:pt idx="2759">
                  <c:v>280.89999999999998</c:v>
                </c:pt>
                <c:pt idx="2760">
                  <c:v>281</c:v>
                </c:pt>
                <c:pt idx="2761">
                  <c:v>281.10000000000002</c:v>
                </c:pt>
                <c:pt idx="2762">
                  <c:v>281.2</c:v>
                </c:pt>
                <c:pt idx="2763">
                  <c:v>281.3</c:v>
                </c:pt>
                <c:pt idx="2764">
                  <c:v>281.39999999999998</c:v>
                </c:pt>
                <c:pt idx="2765">
                  <c:v>281.5</c:v>
                </c:pt>
                <c:pt idx="2766">
                  <c:v>281.60000000000002</c:v>
                </c:pt>
                <c:pt idx="2767">
                  <c:v>281.7</c:v>
                </c:pt>
                <c:pt idx="2768">
                  <c:v>281.8</c:v>
                </c:pt>
                <c:pt idx="2769">
                  <c:v>281.89999999999998</c:v>
                </c:pt>
                <c:pt idx="2770">
                  <c:v>282</c:v>
                </c:pt>
                <c:pt idx="2771">
                  <c:v>282.10000000000002</c:v>
                </c:pt>
                <c:pt idx="2772">
                  <c:v>282.2</c:v>
                </c:pt>
                <c:pt idx="2773">
                  <c:v>282.3</c:v>
                </c:pt>
                <c:pt idx="2774">
                  <c:v>282.39999999999998</c:v>
                </c:pt>
                <c:pt idx="2775">
                  <c:v>282.5</c:v>
                </c:pt>
                <c:pt idx="2776">
                  <c:v>282.60000000000002</c:v>
                </c:pt>
                <c:pt idx="2777">
                  <c:v>282.7</c:v>
                </c:pt>
                <c:pt idx="2778">
                  <c:v>282.8</c:v>
                </c:pt>
                <c:pt idx="2779">
                  <c:v>282.89999999999998</c:v>
                </c:pt>
                <c:pt idx="2780">
                  <c:v>283</c:v>
                </c:pt>
                <c:pt idx="2781">
                  <c:v>283.10000000000002</c:v>
                </c:pt>
                <c:pt idx="2782">
                  <c:v>283.2</c:v>
                </c:pt>
                <c:pt idx="2783">
                  <c:v>283.3</c:v>
                </c:pt>
                <c:pt idx="2784">
                  <c:v>283.39999999999998</c:v>
                </c:pt>
                <c:pt idx="2785">
                  <c:v>283.5</c:v>
                </c:pt>
                <c:pt idx="2786">
                  <c:v>283.60000000000002</c:v>
                </c:pt>
                <c:pt idx="2787">
                  <c:v>283.7</c:v>
                </c:pt>
                <c:pt idx="2788">
                  <c:v>283.8</c:v>
                </c:pt>
                <c:pt idx="2789">
                  <c:v>283.89999999999998</c:v>
                </c:pt>
                <c:pt idx="2790">
                  <c:v>284</c:v>
                </c:pt>
                <c:pt idx="2791">
                  <c:v>284.10000000000002</c:v>
                </c:pt>
                <c:pt idx="2792">
                  <c:v>284.2</c:v>
                </c:pt>
                <c:pt idx="2793">
                  <c:v>284.3</c:v>
                </c:pt>
                <c:pt idx="2794">
                  <c:v>284.39999999999998</c:v>
                </c:pt>
                <c:pt idx="2795">
                  <c:v>284.5</c:v>
                </c:pt>
                <c:pt idx="2796">
                  <c:v>284.60000000000002</c:v>
                </c:pt>
                <c:pt idx="2797">
                  <c:v>284.7</c:v>
                </c:pt>
                <c:pt idx="2798">
                  <c:v>284.8</c:v>
                </c:pt>
                <c:pt idx="2799">
                  <c:v>284.89999999999998</c:v>
                </c:pt>
                <c:pt idx="2800">
                  <c:v>285</c:v>
                </c:pt>
                <c:pt idx="2801">
                  <c:v>285.10000000000002</c:v>
                </c:pt>
                <c:pt idx="2802">
                  <c:v>285.2</c:v>
                </c:pt>
                <c:pt idx="2803">
                  <c:v>285.3</c:v>
                </c:pt>
                <c:pt idx="2804">
                  <c:v>285.39999999999998</c:v>
                </c:pt>
                <c:pt idx="2805">
                  <c:v>285.5</c:v>
                </c:pt>
                <c:pt idx="2806">
                  <c:v>285.60000000000002</c:v>
                </c:pt>
                <c:pt idx="2807">
                  <c:v>285.7</c:v>
                </c:pt>
                <c:pt idx="2808">
                  <c:v>285.8</c:v>
                </c:pt>
                <c:pt idx="2809">
                  <c:v>285.89999999999998</c:v>
                </c:pt>
                <c:pt idx="2810">
                  <c:v>286</c:v>
                </c:pt>
                <c:pt idx="2811">
                  <c:v>286.10000000000002</c:v>
                </c:pt>
                <c:pt idx="2812">
                  <c:v>286.2</c:v>
                </c:pt>
                <c:pt idx="2813">
                  <c:v>286.3</c:v>
                </c:pt>
                <c:pt idx="2814">
                  <c:v>286.39999999999998</c:v>
                </c:pt>
                <c:pt idx="2815">
                  <c:v>286.5</c:v>
                </c:pt>
                <c:pt idx="2816">
                  <c:v>286.60000000000002</c:v>
                </c:pt>
                <c:pt idx="2817">
                  <c:v>286.7</c:v>
                </c:pt>
                <c:pt idx="2818">
                  <c:v>286.8</c:v>
                </c:pt>
                <c:pt idx="2819">
                  <c:v>286.89999999999998</c:v>
                </c:pt>
                <c:pt idx="2820">
                  <c:v>287</c:v>
                </c:pt>
                <c:pt idx="2821">
                  <c:v>287.10000000000002</c:v>
                </c:pt>
                <c:pt idx="2822">
                  <c:v>287.2</c:v>
                </c:pt>
                <c:pt idx="2823">
                  <c:v>287.3</c:v>
                </c:pt>
                <c:pt idx="2824">
                  <c:v>287.39999999999998</c:v>
                </c:pt>
                <c:pt idx="2825">
                  <c:v>287.5</c:v>
                </c:pt>
                <c:pt idx="2826">
                  <c:v>287.60000000000002</c:v>
                </c:pt>
                <c:pt idx="2827">
                  <c:v>287.7</c:v>
                </c:pt>
                <c:pt idx="2828">
                  <c:v>287.8</c:v>
                </c:pt>
                <c:pt idx="2829">
                  <c:v>287.89999999999998</c:v>
                </c:pt>
                <c:pt idx="2830">
                  <c:v>288</c:v>
                </c:pt>
                <c:pt idx="2831">
                  <c:v>288.10000000000002</c:v>
                </c:pt>
                <c:pt idx="2832">
                  <c:v>288.2</c:v>
                </c:pt>
                <c:pt idx="2833">
                  <c:v>288.3</c:v>
                </c:pt>
                <c:pt idx="2834">
                  <c:v>288.39999999999998</c:v>
                </c:pt>
                <c:pt idx="2835">
                  <c:v>288.5</c:v>
                </c:pt>
                <c:pt idx="2836">
                  <c:v>288.60000000000002</c:v>
                </c:pt>
                <c:pt idx="2837">
                  <c:v>288.7</c:v>
                </c:pt>
                <c:pt idx="2838">
                  <c:v>288.8</c:v>
                </c:pt>
                <c:pt idx="2839">
                  <c:v>288.89999999999998</c:v>
                </c:pt>
                <c:pt idx="2840">
                  <c:v>289</c:v>
                </c:pt>
                <c:pt idx="2841">
                  <c:v>289.10000000000002</c:v>
                </c:pt>
                <c:pt idx="2842">
                  <c:v>289.2</c:v>
                </c:pt>
                <c:pt idx="2843">
                  <c:v>289.3</c:v>
                </c:pt>
                <c:pt idx="2844">
                  <c:v>289.39999999999998</c:v>
                </c:pt>
                <c:pt idx="2845">
                  <c:v>289.5</c:v>
                </c:pt>
                <c:pt idx="2846">
                  <c:v>289.60000000000002</c:v>
                </c:pt>
                <c:pt idx="2847">
                  <c:v>289.7</c:v>
                </c:pt>
                <c:pt idx="2848">
                  <c:v>289.8</c:v>
                </c:pt>
                <c:pt idx="2849">
                  <c:v>289.89999999999998</c:v>
                </c:pt>
                <c:pt idx="2850">
                  <c:v>290</c:v>
                </c:pt>
                <c:pt idx="2851">
                  <c:v>290.10000000000002</c:v>
                </c:pt>
                <c:pt idx="2852">
                  <c:v>290.2</c:v>
                </c:pt>
                <c:pt idx="2853">
                  <c:v>290.3</c:v>
                </c:pt>
                <c:pt idx="2854">
                  <c:v>290.39999999999998</c:v>
                </c:pt>
                <c:pt idx="2855">
                  <c:v>290.5</c:v>
                </c:pt>
                <c:pt idx="2856">
                  <c:v>290.60000000000002</c:v>
                </c:pt>
                <c:pt idx="2857">
                  <c:v>290.7</c:v>
                </c:pt>
                <c:pt idx="2858">
                  <c:v>290.8</c:v>
                </c:pt>
                <c:pt idx="2859">
                  <c:v>290.89999999999998</c:v>
                </c:pt>
                <c:pt idx="2860">
                  <c:v>291</c:v>
                </c:pt>
                <c:pt idx="2861">
                  <c:v>291.10000000000002</c:v>
                </c:pt>
                <c:pt idx="2862">
                  <c:v>291.2</c:v>
                </c:pt>
                <c:pt idx="2863">
                  <c:v>291.3</c:v>
                </c:pt>
                <c:pt idx="2864">
                  <c:v>291.39999999999998</c:v>
                </c:pt>
                <c:pt idx="2865">
                  <c:v>291.5</c:v>
                </c:pt>
                <c:pt idx="2866">
                  <c:v>291.60000000000002</c:v>
                </c:pt>
                <c:pt idx="2867">
                  <c:v>291.7</c:v>
                </c:pt>
                <c:pt idx="2868">
                  <c:v>291.8</c:v>
                </c:pt>
                <c:pt idx="2869">
                  <c:v>291.89999999999998</c:v>
                </c:pt>
                <c:pt idx="2870">
                  <c:v>292</c:v>
                </c:pt>
                <c:pt idx="2871">
                  <c:v>292.10000000000002</c:v>
                </c:pt>
                <c:pt idx="2872">
                  <c:v>292.2</c:v>
                </c:pt>
                <c:pt idx="2873">
                  <c:v>292.3</c:v>
                </c:pt>
                <c:pt idx="2874">
                  <c:v>292.39999999999998</c:v>
                </c:pt>
                <c:pt idx="2875">
                  <c:v>292.5</c:v>
                </c:pt>
                <c:pt idx="2876">
                  <c:v>292.60000000000002</c:v>
                </c:pt>
                <c:pt idx="2877">
                  <c:v>292.7</c:v>
                </c:pt>
                <c:pt idx="2878">
                  <c:v>292.8</c:v>
                </c:pt>
                <c:pt idx="2879">
                  <c:v>292.89999999999998</c:v>
                </c:pt>
                <c:pt idx="2880">
                  <c:v>293</c:v>
                </c:pt>
                <c:pt idx="2881">
                  <c:v>293.10000000000002</c:v>
                </c:pt>
                <c:pt idx="2882">
                  <c:v>293.2</c:v>
                </c:pt>
                <c:pt idx="2883">
                  <c:v>293.3</c:v>
                </c:pt>
                <c:pt idx="2884">
                  <c:v>293.39999999999998</c:v>
                </c:pt>
                <c:pt idx="2885">
                  <c:v>293.5</c:v>
                </c:pt>
                <c:pt idx="2886">
                  <c:v>293.60000000000002</c:v>
                </c:pt>
                <c:pt idx="2887">
                  <c:v>293.7</c:v>
                </c:pt>
                <c:pt idx="2888">
                  <c:v>293.8</c:v>
                </c:pt>
                <c:pt idx="2889">
                  <c:v>293.89999999999998</c:v>
                </c:pt>
                <c:pt idx="2890">
                  <c:v>294</c:v>
                </c:pt>
                <c:pt idx="2891">
                  <c:v>294.10000000000002</c:v>
                </c:pt>
                <c:pt idx="2892">
                  <c:v>294.2</c:v>
                </c:pt>
                <c:pt idx="2893">
                  <c:v>294.3</c:v>
                </c:pt>
                <c:pt idx="2894">
                  <c:v>294.39999999999998</c:v>
                </c:pt>
                <c:pt idx="2895">
                  <c:v>294.5</c:v>
                </c:pt>
                <c:pt idx="2896">
                  <c:v>294.60000000000002</c:v>
                </c:pt>
                <c:pt idx="2897">
                  <c:v>294.7</c:v>
                </c:pt>
                <c:pt idx="2898">
                  <c:v>294.8</c:v>
                </c:pt>
                <c:pt idx="2899">
                  <c:v>294.89999999999998</c:v>
                </c:pt>
                <c:pt idx="2900">
                  <c:v>295</c:v>
                </c:pt>
                <c:pt idx="2901">
                  <c:v>295.10000000000002</c:v>
                </c:pt>
                <c:pt idx="2902">
                  <c:v>295.2</c:v>
                </c:pt>
                <c:pt idx="2903">
                  <c:v>295.3</c:v>
                </c:pt>
                <c:pt idx="2904">
                  <c:v>295.39999999999998</c:v>
                </c:pt>
                <c:pt idx="2905">
                  <c:v>295.5</c:v>
                </c:pt>
                <c:pt idx="2906">
                  <c:v>295.60000000000002</c:v>
                </c:pt>
                <c:pt idx="2907">
                  <c:v>295.7</c:v>
                </c:pt>
                <c:pt idx="2908">
                  <c:v>295.8</c:v>
                </c:pt>
                <c:pt idx="2909">
                  <c:v>295.89999999999998</c:v>
                </c:pt>
                <c:pt idx="2910">
                  <c:v>296</c:v>
                </c:pt>
                <c:pt idx="2911">
                  <c:v>296.10000000000002</c:v>
                </c:pt>
                <c:pt idx="2912">
                  <c:v>296.2</c:v>
                </c:pt>
                <c:pt idx="2913">
                  <c:v>296.3</c:v>
                </c:pt>
                <c:pt idx="2914">
                  <c:v>296.39999999999998</c:v>
                </c:pt>
                <c:pt idx="2915">
                  <c:v>296.5</c:v>
                </c:pt>
                <c:pt idx="2916">
                  <c:v>296.60000000000002</c:v>
                </c:pt>
                <c:pt idx="2917">
                  <c:v>296.7</c:v>
                </c:pt>
                <c:pt idx="2918">
                  <c:v>296.8</c:v>
                </c:pt>
                <c:pt idx="2919">
                  <c:v>296.89999999999998</c:v>
                </c:pt>
                <c:pt idx="2920">
                  <c:v>297</c:v>
                </c:pt>
                <c:pt idx="2921">
                  <c:v>297.10000000000002</c:v>
                </c:pt>
                <c:pt idx="2922">
                  <c:v>297.2</c:v>
                </c:pt>
                <c:pt idx="2923">
                  <c:v>297.3</c:v>
                </c:pt>
                <c:pt idx="2924">
                  <c:v>297.39999999999998</c:v>
                </c:pt>
                <c:pt idx="2925">
                  <c:v>297.5</c:v>
                </c:pt>
                <c:pt idx="2926">
                  <c:v>297.60000000000002</c:v>
                </c:pt>
                <c:pt idx="2927">
                  <c:v>297.7</c:v>
                </c:pt>
                <c:pt idx="2928">
                  <c:v>297.8</c:v>
                </c:pt>
                <c:pt idx="2929">
                  <c:v>297.89999999999998</c:v>
                </c:pt>
                <c:pt idx="2930">
                  <c:v>298</c:v>
                </c:pt>
                <c:pt idx="2931">
                  <c:v>298.10000000000002</c:v>
                </c:pt>
                <c:pt idx="2932">
                  <c:v>298.2</c:v>
                </c:pt>
                <c:pt idx="2933">
                  <c:v>298.3</c:v>
                </c:pt>
                <c:pt idx="2934">
                  <c:v>298.39999999999998</c:v>
                </c:pt>
                <c:pt idx="2935">
                  <c:v>298.5</c:v>
                </c:pt>
                <c:pt idx="2936">
                  <c:v>298.60000000000002</c:v>
                </c:pt>
                <c:pt idx="2937">
                  <c:v>298.7</c:v>
                </c:pt>
                <c:pt idx="2938">
                  <c:v>298.8</c:v>
                </c:pt>
                <c:pt idx="2939">
                  <c:v>298.89999999999998</c:v>
                </c:pt>
                <c:pt idx="2940">
                  <c:v>299</c:v>
                </c:pt>
                <c:pt idx="2941">
                  <c:v>299.10000000000002</c:v>
                </c:pt>
                <c:pt idx="2942">
                  <c:v>299.2</c:v>
                </c:pt>
                <c:pt idx="2943">
                  <c:v>299.3</c:v>
                </c:pt>
                <c:pt idx="2944">
                  <c:v>299.39999999999998</c:v>
                </c:pt>
                <c:pt idx="2945">
                  <c:v>299.5</c:v>
                </c:pt>
                <c:pt idx="2946">
                  <c:v>299.60000000000002</c:v>
                </c:pt>
                <c:pt idx="2947">
                  <c:v>299.7</c:v>
                </c:pt>
                <c:pt idx="2948">
                  <c:v>299.8</c:v>
                </c:pt>
                <c:pt idx="2949">
                  <c:v>299.89999999999998</c:v>
                </c:pt>
                <c:pt idx="2950">
                  <c:v>300</c:v>
                </c:pt>
                <c:pt idx="2951">
                  <c:v>300.10000000000002</c:v>
                </c:pt>
                <c:pt idx="2952">
                  <c:v>300.2</c:v>
                </c:pt>
                <c:pt idx="2953">
                  <c:v>300.3</c:v>
                </c:pt>
                <c:pt idx="2954">
                  <c:v>300.39999999999998</c:v>
                </c:pt>
                <c:pt idx="2955">
                  <c:v>300.5</c:v>
                </c:pt>
                <c:pt idx="2956">
                  <c:v>300.60000000000002</c:v>
                </c:pt>
                <c:pt idx="2957">
                  <c:v>300.7</c:v>
                </c:pt>
                <c:pt idx="2958">
                  <c:v>300.8</c:v>
                </c:pt>
                <c:pt idx="2959">
                  <c:v>300.89999999999998</c:v>
                </c:pt>
                <c:pt idx="2960">
                  <c:v>301</c:v>
                </c:pt>
                <c:pt idx="2961">
                  <c:v>301.10000000000002</c:v>
                </c:pt>
                <c:pt idx="2962">
                  <c:v>301.2</c:v>
                </c:pt>
                <c:pt idx="2963">
                  <c:v>301.3</c:v>
                </c:pt>
                <c:pt idx="2964">
                  <c:v>301.39999999999998</c:v>
                </c:pt>
                <c:pt idx="2965">
                  <c:v>301.5</c:v>
                </c:pt>
                <c:pt idx="2966">
                  <c:v>301.60000000000002</c:v>
                </c:pt>
                <c:pt idx="2967">
                  <c:v>301.7</c:v>
                </c:pt>
                <c:pt idx="2968">
                  <c:v>301.8</c:v>
                </c:pt>
                <c:pt idx="2969">
                  <c:v>301.89999999999998</c:v>
                </c:pt>
                <c:pt idx="2970">
                  <c:v>302</c:v>
                </c:pt>
                <c:pt idx="2971">
                  <c:v>302.10000000000002</c:v>
                </c:pt>
                <c:pt idx="2972">
                  <c:v>302.2</c:v>
                </c:pt>
                <c:pt idx="2973">
                  <c:v>302.3</c:v>
                </c:pt>
                <c:pt idx="2974">
                  <c:v>302.39999999999998</c:v>
                </c:pt>
                <c:pt idx="2975">
                  <c:v>302.5</c:v>
                </c:pt>
                <c:pt idx="2976">
                  <c:v>302.60000000000002</c:v>
                </c:pt>
                <c:pt idx="2977">
                  <c:v>302.7</c:v>
                </c:pt>
                <c:pt idx="2978">
                  <c:v>302.8</c:v>
                </c:pt>
                <c:pt idx="2979">
                  <c:v>302.89999999999998</c:v>
                </c:pt>
                <c:pt idx="2980">
                  <c:v>303</c:v>
                </c:pt>
                <c:pt idx="2981">
                  <c:v>303.10000000000002</c:v>
                </c:pt>
                <c:pt idx="2982">
                  <c:v>303.2</c:v>
                </c:pt>
                <c:pt idx="2983">
                  <c:v>303.3</c:v>
                </c:pt>
                <c:pt idx="2984">
                  <c:v>303.39999999999998</c:v>
                </c:pt>
                <c:pt idx="2985">
                  <c:v>303.5</c:v>
                </c:pt>
                <c:pt idx="2986">
                  <c:v>303.60000000000002</c:v>
                </c:pt>
                <c:pt idx="2987">
                  <c:v>303.7</c:v>
                </c:pt>
                <c:pt idx="2988">
                  <c:v>303.8</c:v>
                </c:pt>
                <c:pt idx="2989">
                  <c:v>303.89999999999998</c:v>
                </c:pt>
                <c:pt idx="2990">
                  <c:v>304</c:v>
                </c:pt>
                <c:pt idx="2991">
                  <c:v>304.10000000000002</c:v>
                </c:pt>
                <c:pt idx="2992">
                  <c:v>304.2</c:v>
                </c:pt>
                <c:pt idx="2993">
                  <c:v>304.3</c:v>
                </c:pt>
                <c:pt idx="2994">
                  <c:v>304.39999999999998</c:v>
                </c:pt>
                <c:pt idx="2995">
                  <c:v>304.5</c:v>
                </c:pt>
                <c:pt idx="2996">
                  <c:v>304.60000000000002</c:v>
                </c:pt>
                <c:pt idx="2997">
                  <c:v>304.7</c:v>
                </c:pt>
                <c:pt idx="2998">
                  <c:v>304.8</c:v>
                </c:pt>
                <c:pt idx="2999">
                  <c:v>304.89999999999998</c:v>
                </c:pt>
                <c:pt idx="3000">
                  <c:v>305</c:v>
                </c:pt>
                <c:pt idx="3001">
                  <c:v>305.10000000000002</c:v>
                </c:pt>
                <c:pt idx="3002">
                  <c:v>305.2</c:v>
                </c:pt>
                <c:pt idx="3003">
                  <c:v>305.3</c:v>
                </c:pt>
                <c:pt idx="3004">
                  <c:v>305.39999999999998</c:v>
                </c:pt>
                <c:pt idx="3005">
                  <c:v>305.5</c:v>
                </c:pt>
                <c:pt idx="3006">
                  <c:v>305.60000000000002</c:v>
                </c:pt>
                <c:pt idx="3007">
                  <c:v>305.7</c:v>
                </c:pt>
                <c:pt idx="3008">
                  <c:v>305.8</c:v>
                </c:pt>
                <c:pt idx="3009">
                  <c:v>305.89999999999998</c:v>
                </c:pt>
                <c:pt idx="3010">
                  <c:v>306</c:v>
                </c:pt>
                <c:pt idx="3011">
                  <c:v>306.10000000000002</c:v>
                </c:pt>
                <c:pt idx="3012">
                  <c:v>306.2</c:v>
                </c:pt>
                <c:pt idx="3013">
                  <c:v>306.3</c:v>
                </c:pt>
                <c:pt idx="3014">
                  <c:v>306.39999999999998</c:v>
                </c:pt>
                <c:pt idx="3015">
                  <c:v>306.5</c:v>
                </c:pt>
                <c:pt idx="3016">
                  <c:v>306.60000000000002</c:v>
                </c:pt>
                <c:pt idx="3017">
                  <c:v>306.7</c:v>
                </c:pt>
                <c:pt idx="3018">
                  <c:v>306.8</c:v>
                </c:pt>
                <c:pt idx="3019">
                  <c:v>306.89999999999998</c:v>
                </c:pt>
                <c:pt idx="3020">
                  <c:v>307</c:v>
                </c:pt>
                <c:pt idx="3021">
                  <c:v>307.10000000000002</c:v>
                </c:pt>
                <c:pt idx="3022">
                  <c:v>307.2</c:v>
                </c:pt>
                <c:pt idx="3023">
                  <c:v>307.3</c:v>
                </c:pt>
                <c:pt idx="3024">
                  <c:v>307.39999999999998</c:v>
                </c:pt>
                <c:pt idx="3025">
                  <c:v>307.5</c:v>
                </c:pt>
                <c:pt idx="3026">
                  <c:v>307.60000000000002</c:v>
                </c:pt>
                <c:pt idx="3027">
                  <c:v>307.7</c:v>
                </c:pt>
                <c:pt idx="3028">
                  <c:v>307.8</c:v>
                </c:pt>
                <c:pt idx="3029">
                  <c:v>307.89999999999998</c:v>
                </c:pt>
                <c:pt idx="3030">
                  <c:v>308</c:v>
                </c:pt>
                <c:pt idx="3031">
                  <c:v>308.10000000000002</c:v>
                </c:pt>
                <c:pt idx="3032">
                  <c:v>308.2</c:v>
                </c:pt>
                <c:pt idx="3033">
                  <c:v>308.3</c:v>
                </c:pt>
                <c:pt idx="3034">
                  <c:v>308.39999999999998</c:v>
                </c:pt>
                <c:pt idx="3035">
                  <c:v>308.5</c:v>
                </c:pt>
                <c:pt idx="3036">
                  <c:v>308.60000000000002</c:v>
                </c:pt>
                <c:pt idx="3037">
                  <c:v>308.7</c:v>
                </c:pt>
                <c:pt idx="3038">
                  <c:v>308.8</c:v>
                </c:pt>
                <c:pt idx="3039">
                  <c:v>308.89999999999998</c:v>
                </c:pt>
                <c:pt idx="3040">
                  <c:v>309</c:v>
                </c:pt>
                <c:pt idx="3041">
                  <c:v>309.10000000000002</c:v>
                </c:pt>
                <c:pt idx="3042">
                  <c:v>309.2</c:v>
                </c:pt>
                <c:pt idx="3043">
                  <c:v>309.3</c:v>
                </c:pt>
                <c:pt idx="3044">
                  <c:v>309.39999999999998</c:v>
                </c:pt>
                <c:pt idx="3045">
                  <c:v>309.5</c:v>
                </c:pt>
                <c:pt idx="3046">
                  <c:v>309.60000000000002</c:v>
                </c:pt>
                <c:pt idx="3047">
                  <c:v>309.7</c:v>
                </c:pt>
                <c:pt idx="3048">
                  <c:v>309.8</c:v>
                </c:pt>
                <c:pt idx="3049">
                  <c:v>309.89999999999998</c:v>
                </c:pt>
                <c:pt idx="3050">
                  <c:v>310</c:v>
                </c:pt>
                <c:pt idx="3051">
                  <c:v>310.10000000000002</c:v>
                </c:pt>
                <c:pt idx="3052">
                  <c:v>310.2</c:v>
                </c:pt>
                <c:pt idx="3053">
                  <c:v>310.3</c:v>
                </c:pt>
                <c:pt idx="3054">
                  <c:v>310.39999999999998</c:v>
                </c:pt>
                <c:pt idx="3055">
                  <c:v>310.5</c:v>
                </c:pt>
                <c:pt idx="3056">
                  <c:v>310.60000000000002</c:v>
                </c:pt>
                <c:pt idx="3057">
                  <c:v>310.7</c:v>
                </c:pt>
                <c:pt idx="3058">
                  <c:v>310.8</c:v>
                </c:pt>
                <c:pt idx="3059">
                  <c:v>310.89999999999998</c:v>
                </c:pt>
                <c:pt idx="3060">
                  <c:v>311</c:v>
                </c:pt>
                <c:pt idx="3061">
                  <c:v>311.10000000000002</c:v>
                </c:pt>
                <c:pt idx="3062">
                  <c:v>311.2</c:v>
                </c:pt>
                <c:pt idx="3063">
                  <c:v>311.3</c:v>
                </c:pt>
                <c:pt idx="3064">
                  <c:v>311.39999999999998</c:v>
                </c:pt>
                <c:pt idx="3065">
                  <c:v>311.5</c:v>
                </c:pt>
                <c:pt idx="3066">
                  <c:v>311.60000000000002</c:v>
                </c:pt>
                <c:pt idx="3067">
                  <c:v>311.7</c:v>
                </c:pt>
                <c:pt idx="3068">
                  <c:v>311.8</c:v>
                </c:pt>
                <c:pt idx="3069">
                  <c:v>311.89999999999998</c:v>
                </c:pt>
                <c:pt idx="3070">
                  <c:v>312</c:v>
                </c:pt>
                <c:pt idx="3071">
                  <c:v>312.10000000000002</c:v>
                </c:pt>
                <c:pt idx="3072">
                  <c:v>312.2</c:v>
                </c:pt>
                <c:pt idx="3073">
                  <c:v>312.3</c:v>
                </c:pt>
                <c:pt idx="3074">
                  <c:v>312.39999999999998</c:v>
                </c:pt>
                <c:pt idx="3075">
                  <c:v>312.5</c:v>
                </c:pt>
                <c:pt idx="3076">
                  <c:v>312.60000000000002</c:v>
                </c:pt>
                <c:pt idx="3077">
                  <c:v>312.7</c:v>
                </c:pt>
                <c:pt idx="3078">
                  <c:v>312.8</c:v>
                </c:pt>
                <c:pt idx="3079">
                  <c:v>312.89999999999998</c:v>
                </c:pt>
                <c:pt idx="3080">
                  <c:v>313</c:v>
                </c:pt>
                <c:pt idx="3081">
                  <c:v>313.10000000000002</c:v>
                </c:pt>
                <c:pt idx="3082">
                  <c:v>313.2</c:v>
                </c:pt>
                <c:pt idx="3083">
                  <c:v>313.3</c:v>
                </c:pt>
                <c:pt idx="3084">
                  <c:v>313.39999999999998</c:v>
                </c:pt>
                <c:pt idx="3085">
                  <c:v>313.5</c:v>
                </c:pt>
                <c:pt idx="3086">
                  <c:v>313.60000000000002</c:v>
                </c:pt>
                <c:pt idx="3087">
                  <c:v>313.7</c:v>
                </c:pt>
                <c:pt idx="3088">
                  <c:v>313.8</c:v>
                </c:pt>
                <c:pt idx="3089">
                  <c:v>313.89999999999998</c:v>
                </c:pt>
                <c:pt idx="3090">
                  <c:v>314</c:v>
                </c:pt>
                <c:pt idx="3091">
                  <c:v>314.10000000000002</c:v>
                </c:pt>
                <c:pt idx="3092">
                  <c:v>314.2</c:v>
                </c:pt>
                <c:pt idx="3093">
                  <c:v>314.3</c:v>
                </c:pt>
                <c:pt idx="3094">
                  <c:v>314.39999999999998</c:v>
                </c:pt>
                <c:pt idx="3095">
                  <c:v>314.5</c:v>
                </c:pt>
                <c:pt idx="3096">
                  <c:v>314.60000000000002</c:v>
                </c:pt>
                <c:pt idx="3097">
                  <c:v>314.7</c:v>
                </c:pt>
                <c:pt idx="3098">
                  <c:v>314.8</c:v>
                </c:pt>
                <c:pt idx="3099">
                  <c:v>314.89999999999998</c:v>
                </c:pt>
                <c:pt idx="3100">
                  <c:v>315</c:v>
                </c:pt>
                <c:pt idx="3101">
                  <c:v>315.10000000000002</c:v>
                </c:pt>
                <c:pt idx="3102">
                  <c:v>315.2</c:v>
                </c:pt>
                <c:pt idx="3103">
                  <c:v>315.3</c:v>
                </c:pt>
                <c:pt idx="3104">
                  <c:v>315.39999999999998</c:v>
                </c:pt>
                <c:pt idx="3105">
                  <c:v>315.5</c:v>
                </c:pt>
                <c:pt idx="3106">
                  <c:v>315.60000000000002</c:v>
                </c:pt>
                <c:pt idx="3107">
                  <c:v>315.7</c:v>
                </c:pt>
                <c:pt idx="3108">
                  <c:v>315.8</c:v>
                </c:pt>
                <c:pt idx="3109">
                  <c:v>315.89999999999998</c:v>
                </c:pt>
                <c:pt idx="3110">
                  <c:v>316</c:v>
                </c:pt>
                <c:pt idx="3111">
                  <c:v>316.10000000000002</c:v>
                </c:pt>
                <c:pt idx="3112">
                  <c:v>316.2</c:v>
                </c:pt>
                <c:pt idx="3113">
                  <c:v>316.3</c:v>
                </c:pt>
                <c:pt idx="3114">
                  <c:v>316.39999999999998</c:v>
                </c:pt>
                <c:pt idx="3115">
                  <c:v>316.5</c:v>
                </c:pt>
                <c:pt idx="3116">
                  <c:v>316.60000000000002</c:v>
                </c:pt>
                <c:pt idx="3117">
                  <c:v>316.7</c:v>
                </c:pt>
                <c:pt idx="3118">
                  <c:v>316.8</c:v>
                </c:pt>
                <c:pt idx="3119">
                  <c:v>316.89999999999998</c:v>
                </c:pt>
                <c:pt idx="3120">
                  <c:v>317</c:v>
                </c:pt>
                <c:pt idx="3121">
                  <c:v>317.10000000000002</c:v>
                </c:pt>
                <c:pt idx="3122">
                  <c:v>317.2</c:v>
                </c:pt>
                <c:pt idx="3123">
                  <c:v>317.3</c:v>
                </c:pt>
                <c:pt idx="3124">
                  <c:v>317.39999999999998</c:v>
                </c:pt>
                <c:pt idx="3125">
                  <c:v>317.5</c:v>
                </c:pt>
                <c:pt idx="3126">
                  <c:v>317.60000000000002</c:v>
                </c:pt>
                <c:pt idx="3127">
                  <c:v>317.7</c:v>
                </c:pt>
                <c:pt idx="3128">
                  <c:v>317.8</c:v>
                </c:pt>
                <c:pt idx="3129">
                  <c:v>317.89999999999998</c:v>
                </c:pt>
                <c:pt idx="3130">
                  <c:v>318</c:v>
                </c:pt>
                <c:pt idx="3131">
                  <c:v>318.10000000000002</c:v>
                </c:pt>
                <c:pt idx="3132">
                  <c:v>318.2</c:v>
                </c:pt>
                <c:pt idx="3133">
                  <c:v>318.3</c:v>
                </c:pt>
                <c:pt idx="3134">
                  <c:v>318.39999999999998</c:v>
                </c:pt>
                <c:pt idx="3135">
                  <c:v>318.5</c:v>
                </c:pt>
                <c:pt idx="3136">
                  <c:v>318.60000000000002</c:v>
                </c:pt>
                <c:pt idx="3137">
                  <c:v>318.7</c:v>
                </c:pt>
                <c:pt idx="3138">
                  <c:v>318.8</c:v>
                </c:pt>
                <c:pt idx="3139">
                  <c:v>318.89999999999998</c:v>
                </c:pt>
                <c:pt idx="3140">
                  <c:v>319</c:v>
                </c:pt>
                <c:pt idx="3141">
                  <c:v>319.10000000000002</c:v>
                </c:pt>
                <c:pt idx="3142">
                  <c:v>319.2</c:v>
                </c:pt>
                <c:pt idx="3143">
                  <c:v>319.3</c:v>
                </c:pt>
                <c:pt idx="3144">
                  <c:v>319.39999999999998</c:v>
                </c:pt>
                <c:pt idx="3145">
                  <c:v>319.5</c:v>
                </c:pt>
                <c:pt idx="3146">
                  <c:v>319.60000000000002</c:v>
                </c:pt>
                <c:pt idx="3147">
                  <c:v>319.7</c:v>
                </c:pt>
                <c:pt idx="3148">
                  <c:v>319.8</c:v>
                </c:pt>
                <c:pt idx="3149">
                  <c:v>319.89999999999998</c:v>
                </c:pt>
                <c:pt idx="3150">
                  <c:v>320</c:v>
                </c:pt>
                <c:pt idx="3151">
                  <c:v>320.10000000000002</c:v>
                </c:pt>
                <c:pt idx="3152">
                  <c:v>320.2</c:v>
                </c:pt>
                <c:pt idx="3153">
                  <c:v>320.3</c:v>
                </c:pt>
                <c:pt idx="3154">
                  <c:v>320.39999999999998</c:v>
                </c:pt>
                <c:pt idx="3155">
                  <c:v>320.5</c:v>
                </c:pt>
                <c:pt idx="3156">
                  <c:v>320.60000000000002</c:v>
                </c:pt>
                <c:pt idx="3157">
                  <c:v>320.7</c:v>
                </c:pt>
                <c:pt idx="3158">
                  <c:v>320.8</c:v>
                </c:pt>
                <c:pt idx="3159">
                  <c:v>320.89999999999998</c:v>
                </c:pt>
                <c:pt idx="3160">
                  <c:v>321</c:v>
                </c:pt>
                <c:pt idx="3161">
                  <c:v>321.10000000000002</c:v>
                </c:pt>
                <c:pt idx="3162">
                  <c:v>321.2</c:v>
                </c:pt>
                <c:pt idx="3163">
                  <c:v>321.3</c:v>
                </c:pt>
                <c:pt idx="3164">
                  <c:v>321.39999999999998</c:v>
                </c:pt>
                <c:pt idx="3165">
                  <c:v>321.5</c:v>
                </c:pt>
                <c:pt idx="3166">
                  <c:v>321.60000000000002</c:v>
                </c:pt>
                <c:pt idx="3167">
                  <c:v>321.7</c:v>
                </c:pt>
                <c:pt idx="3168">
                  <c:v>321.8</c:v>
                </c:pt>
                <c:pt idx="3169">
                  <c:v>321.89999999999998</c:v>
                </c:pt>
                <c:pt idx="3170">
                  <c:v>322</c:v>
                </c:pt>
                <c:pt idx="3171">
                  <c:v>322.10000000000002</c:v>
                </c:pt>
                <c:pt idx="3172">
                  <c:v>322.2</c:v>
                </c:pt>
                <c:pt idx="3173">
                  <c:v>322.3</c:v>
                </c:pt>
                <c:pt idx="3174">
                  <c:v>322.39999999999998</c:v>
                </c:pt>
                <c:pt idx="3175">
                  <c:v>322.5</c:v>
                </c:pt>
                <c:pt idx="3176">
                  <c:v>322.60000000000002</c:v>
                </c:pt>
                <c:pt idx="3177">
                  <c:v>322.7</c:v>
                </c:pt>
                <c:pt idx="3178">
                  <c:v>322.8</c:v>
                </c:pt>
                <c:pt idx="3179">
                  <c:v>322.89999999999998</c:v>
                </c:pt>
                <c:pt idx="3180">
                  <c:v>323</c:v>
                </c:pt>
                <c:pt idx="3181">
                  <c:v>323.10000000000002</c:v>
                </c:pt>
                <c:pt idx="3182">
                  <c:v>323.2</c:v>
                </c:pt>
                <c:pt idx="3183">
                  <c:v>323.3</c:v>
                </c:pt>
                <c:pt idx="3184">
                  <c:v>323.39999999999998</c:v>
                </c:pt>
                <c:pt idx="3185">
                  <c:v>323.5</c:v>
                </c:pt>
                <c:pt idx="3186">
                  <c:v>323.60000000000002</c:v>
                </c:pt>
                <c:pt idx="3187">
                  <c:v>323.7</c:v>
                </c:pt>
                <c:pt idx="3188">
                  <c:v>323.8</c:v>
                </c:pt>
                <c:pt idx="3189">
                  <c:v>323.89999999999998</c:v>
                </c:pt>
                <c:pt idx="3190">
                  <c:v>324</c:v>
                </c:pt>
                <c:pt idx="3191">
                  <c:v>324.10000000000002</c:v>
                </c:pt>
                <c:pt idx="3192">
                  <c:v>324.2</c:v>
                </c:pt>
                <c:pt idx="3193">
                  <c:v>324.3</c:v>
                </c:pt>
                <c:pt idx="3194">
                  <c:v>324.39999999999998</c:v>
                </c:pt>
                <c:pt idx="3195">
                  <c:v>324.5</c:v>
                </c:pt>
                <c:pt idx="3196">
                  <c:v>324.60000000000002</c:v>
                </c:pt>
                <c:pt idx="3197">
                  <c:v>324.7</c:v>
                </c:pt>
                <c:pt idx="3198">
                  <c:v>324.8</c:v>
                </c:pt>
                <c:pt idx="3199">
                  <c:v>324.89999999999998</c:v>
                </c:pt>
                <c:pt idx="3200">
                  <c:v>325</c:v>
                </c:pt>
                <c:pt idx="3201">
                  <c:v>325.10000000000002</c:v>
                </c:pt>
                <c:pt idx="3202">
                  <c:v>325.2</c:v>
                </c:pt>
                <c:pt idx="3203">
                  <c:v>325.3</c:v>
                </c:pt>
                <c:pt idx="3204">
                  <c:v>325.39999999999998</c:v>
                </c:pt>
                <c:pt idx="3205">
                  <c:v>325.5</c:v>
                </c:pt>
                <c:pt idx="3206">
                  <c:v>325.60000000000002</c:v>
                </c:pt>
                <c:pt idx="3207">
                  <c:v>325.7</c:v>
                </c:pt>
                <c:pt idx="3208">
                  <c:v>325.8</c:v>
                </c:pt>
                <c:pt idx="3209">
                  <c:v>325.89999999999998</c:v>
                </c:pt>
                <c:pt idx="3210">
                  <c:v>326</c:v>
                </c:pt>
              </c:numCache>
            </c:numRef>
          </c:yVal>
          <c:smooth val="1"/>
          <c:extLst>
            <c:ext xmlns:c16="http://schemas.microsoft.com/office/drawing/2014/chart" uri="{C3380CC4-5D6E-409C-BE32-E72D297353CC}">
              <c16:uniqueId val="{00000005-CF6C-4FEB-A281-C81FCF8DF43B}"/>
            </c:ext>
          </c:extLst>
        </c:ser>
        <c:ser>
          <c:idx val="4"/>
          <c:order val="6"/>
          <c:tx>
            <c:strRef>
              <c:f>'63G_24'!$W$1</c:f>
              <c:strCache>
                <c:ptCount val="1"/>
                <c:pt idx="0">
                  <c:v>UPCUDEP</c:v>
                </c:pt>
              </c:strCache>
            </c:strRef>
          </c:tx>
          <c:spPr>
            <a:ln w="19050" cap="rnd">
              <a:solidFill>
                <a:sysClr val="windowText" lastClr="000000"/>
              </a:solidFill>
              <a:round/>
            </a:ln>
            <a:effectLst/>
          </c:spPr>
          <c:marker>
            <c:symbol val="none"/>
          </c:marker>
          <c:xVal>
            <c:numRef>
              <c:f>'63G_24'!$X$4:$X$5</c:f>
              <c:numCache>
                <c:formatCode>General</c:formatCode>
                <c:ptCount val="2"/>
                <c:pt idx="0">
                  <c:v>-10</c:v>
                </c:pt>
                <c:pt idx="1">
                  <c:v>15</c:v>
                </c:pt>
              </c:numCache>
            </c:numRef>
          </c:xVal>
          <c:yVal>
            <c:numRef>
              <c:f>'63G_24'!$W$2:$W$3</c:f>
              <c:numCache>
                <c:formatCode>General</c:formatCode>
                <c:ptCount val="2"/>
                <c:pt idx="0">
                  <c:v>67</c:v>
                </c:pt>
                <c:pt idx="1">
                  <c:v>67</c:v>
                </c:pt>
              </c:numCache>
            </c:numRef>
          </c:yVal>
          <c:smooth val="1"/>
          <c:extLst>
            <c:ext xmlns:c16="http://schemas.microsoft.com/office/drawing/2014/chart" uri="{C3380CC4-5D6E-409C-BE32-E72D297353CC}">
              <c16:uniqueId val="{00000006-CF6C-4FEB-A281-C81FCF8DF43B}"/>
            </c:ext>
          </c:extLst>
        </c:ser>
        <c:ser>
          <c:idx val="5"/>
          <c:order val="7"/>
          <c:tx>
            <c:strRef>
              <c:f>'63G_24'!$X$1</c:f>
              <c:strCache>
                <c:ptCount val="1"/>
                <c:pt idx="0">
                  <c:v>UPAQDEP</c:v>
                </c:pt>
              </c:strCache>
            </c:strRef>
          </c:tx>
          <c:spPr>
            <a:ln w="19050" cap="rnd">
              <a:solidFill>
                <a:sysClr val="windowText" lastClr="000000"/>
              </a:solidFill>
              <a:round/>
            </a:ln>
            <a:effectLst/>
          </c:spPr>
          <c:marker>
            <c:symbol val="none"/>
          </c:marker>
          <c:xVal>
            <c:numRef>
              <c:f>'63G_24'!$X$4:$X$5</c:f>
              <c:numCache>
                <c:formatCode>General</c:formatCode>
                <c:ptCount val="2"/>
                <c:pt idx="0">
                  <c:v>-10</c:v>
                </c:pt>
                <c:pt idx="1">
                  <c:v>15</c:v>
                </c:pt>
              </c:numCache>
            </c:numRef>
          </c:xVal>
          <c:yVal>
            <c:numRef>
              <c:f>'63G_24'!$X$2:$X$3</c:f>
              <c:numCache>
                <c:formatCode>General</c:formatCode>
                <c:ptCount val="2"/>
                <c:pt idx="0">
                  <c:v>129</c:v>
                </c:pt>
                <c:pt idx="1">
                  <c:v>129</c:v>
                </c:pt>
              </c:numCache>
            </c:numRef>
          </c:yVal>
          <c:smooth val="1"/>
          <c:extLst>
            <c:ext xmlns:c16="http://schemas.microsoft.com/office/drawing/2014/chart" uri="{C3380CC4-5D6E-409C-BE32-E72D297353CC}">
              <c16:uniqueId val="{00000007-CF6C-4FEB-A281-C81FCF8DF43B}"/>
            </c:ext>
          </c:extLst>
        </c:ser>
        <c:ser>
          <c:idx val="6"/>
          <c:order val="8"/>
          <c:tx>
            <c:strRef>
              <c:f>'63G_24'!$Y$1</c:f>
              <c:strCache>
                <c:ptCount val="1"/>
                <c:pt idx="0">
                  <c:v>MIDCUDEP</c:v>
                </c:pt>
              </c:strCache>
            </c:strRef>
          </c:tx>
          <c:spPr>
            <a:ln w="19050" cap="rnd">
              <a:solidFill>
                <a:sysClr val="windowText" lastClr="000000"/>
              </a:solidFill>
              <a:round/>
            </a:ln>
            <a:effectLst/>
          </c:spPr>
          <c:marker>
            <c:symbol val="none"/>
          </c:marker>
          <c:xVal>
            <c:numRef>
              <c:f>'63G_24'!$X$4:$X$5</c:f>
              <c:numCache>
                <c:formatCode>General</c:formatCode>
                <c:ptCount val="2"/>
                <c:pt idx="0">
                  <c:v>-10</c:v>
                </c:pt>
                <c:pt idx="1">
                  <c:v>15</c:v>
                </c:pt>
              </c:numCache>
            </c:numRef>
          </c:xVal>
          <c:yVal>
            <c:numRef>
              <c:f>'63G_24'!$Y$2:$Y$3</c:f>
              <c:numCache>
                <c:formatCode>General</c:formatCode>
                <c:ptCount val="2"/>
                <c:pt idx="0">
                  <c:v>166</c:v>
                </c:pt>
                <c:pt idx="1">
                  <c:v>166</c:v>
                </c:pt>
              </c:numCache>
            </c:numRef>
          </c:yVal>
          <c:smooth val="1"/>
          <c:extLst>
            <c:ext xmlns:c16="http://schemas.microsoft.com/office/drawing/2014/chart" uri="{C3380CC4-5D6E-409C-BE32-E72D297353CC}">
              <c16:uniqueId val="{00000008-CF6C-4FEB-A281-C81FCF8DF43B}"/>
            </c:ext>
          </c:extLst>
        </c:ser>
        <c:ser>
          <c:idx val="7"/>
          <c:order val="9"/>
          <c:tx>
            <c:strRef>
              <c:f>'63G_24'!$Z$1</c:f>
              <c:strCache>
                <c:ptCount val="1"/>
                <c:pt idx="0">
                  <c:v>MIDAQDEP</c:v>
                </c:pt>
              </c:strCache>
            </c:strRef>
          </c:tx>
          <c:spPr>
            <a:ln w="19050" cap="rnd">
              <a:solidFill>
                <a:sysClr val="windowText" lastClr="000000"/>
              </a:solidFill>
              <a:round/>
            </a:ln>
            <a:effectLst/>
          </c:spPr>
          <c:marker>
            <c:symbol val="none"/>
          </c:marker>
          <c:xVal>
            <c:numRef>
              <c:f>'63G_24'!$X$4:$X$5</c:f>
              <c:numCache>
                <c:formatCode>General</c:formatCode>
                <c:ptCount val="2"/>
                <c:pt idx="0">
                  <c:v>-10</c:v>
                </c:pt>
                <c:pt idx="1">
                  <c:v>15</c:v>
                </c:pt>
              </c:numCache>
            </c:numRef>
          </c:xVal>
          <c:yVal>
            <c:numRef>
              <c:f>'63G_24'!$Z$2:$Z$3</c:f>
              <c:numCache>
                <c:formatCode>General</c:formatCode>
                <c:ptCount val="2"/>
                <c:pt idx="0">
                  <c:v>180</c:v>
                </c:pt>
                <c:pt idx="1">
                  <c:v>180</c:v>
                </c:pt>
              </c:numCache>
            </c:numRef>
          </c:yVal>
          <c:smooth val="1"/>
          <c:extLst>
            <c:ext xmlns:c16="http://schemas.microsoft.com/office/drawing/2014/chart" uri="{C3380CC4-5D6E-409C-BE32-E72D297353CC}">
              <c16:uniqueId val="{00000009-CF6C-4FEB-A281-C81FCF8DF43B}"/>
            </c:ext>
          </c:extLst>
        </c:ser>
        <c:ser>
          <c:idx val="8"/>
          <c:order val="10"/>
          <c:tx>
            <c:strRef>
              <c:f>'63G_24'!$AA$1</c:f>
              <c:strCache>
                <c:ptCount val="1"/>
                <c:pt idx="0">
                  <c:v>LOCUDEP</c:v>
                </c:pt>
              </c:strCache>
            </c:strRef>
          </c:tx>
          <c:spPr>
            <a:ln w="19050" cap="rnd">
              <a:solidFill>
                <a:sysClr val="windowText" lastClr="000000"/>
              </a:solidFill>
              <a:round/>
            </a:ln>
            <a:effectLst/>
          </c:spPr>
          <c:marker>
            <c:symbol val="none"/>
          </c:marker>
          <c:xVal>
            <c:numRef>
              <c:f>'63G_24'!$X$4:$X$5</c:f>
              <c:numCache>
                <c:formatCode>General</c:formatCode>
                <c:ptCount val="2"/>
                <c:pt idx="0">
                  <c:v>-10</c:v>
                </c:pt>
                <c:pt idx="1">
                  <c:v>15</c:v>
                </c:pt>
              </c:numCache>
            </c:numRef>
          </c:xVal>
          <c:yVal>
            <c:numRef>
              <c:f>'63G_24'!$AA$2:$AA$3</c:f>
              <c:numCache>
                <c:formatCode>General</c:formatCode>
                <c:ptCount val="2"/>
                <c:pt idx="0">
                  <c:v>230</c:v>
                </c:pt>
                <c:pt idx="1">
                  <c:v>230</c:v>
                </c:pt>
              </c:numCache>
            </c:numRef>
          </c:yVal>
          <c:smooth val="1"/>
          <c:extLst>
            <c:ext xmlns:c16="http://schemas.microsoft.com/office/drawing/2014/chart" uri="{C3380CC4-5D6E-409C-BE32-E72D297353CC}">
              <c16:uniqueId val="{0000000A-CF6C-4FEB-A281-C81FCF8DF43B}"/>
            </c:ext>
          </c:extLst>
        </c:ser>
        <c:ser>
          <c:idx val="9"/>
          <c:order val="11"/>
          <c:tx>
            <c:strRef>
              <c:f>'63G_24'!$AB$1</c:f>
              <c:strCache>
                <c:ptCount val="1"/>
                <c:pt idx="0">
                  <c:v>LOAQDEP</c:v>
                </c:pt>
              </c:strCache>
            </c:strRef>
          </c:tx>
          <c:spPr>
            <a:ln w="19050" cap="rnd">
              <a:solidFill>
                <a:sysClr val="windowText" lastClr="000000"/>
              </a:solidFill>
              <a:round/>
            </a:ln>
            <a:effectLst/>
          </c:spPr>
          <c:marker>
            <c:symbol val="none"/>
          </c:marker>
          <c:xVal>
            <c:numRef>
              <c:f>'63G_24'!$X$4:$X$5</c:f>
              <c:numCache>
                <c:formatCode>General</c:formatCode>
                <c:ptCount val="2"/>
                <c:pt idx="0">
                  <c:v>-10</c:v>
                </c:pt>
                <c:pt idx="1">
                  <c:v>15</c:v>
                </c:pt>
              </c:numCache>
            </c:numRef>
          </c:xVal>
          <c:yVal>
            <c:numRef>
              <c:f>'63G_24'!$AB$2:$AB$3</c:f>
              <c:numCache>
                <c:formatCode>General</c:formatCode>
                <c:ptCount val="2"/>
                <c:pt idx="0">
                  <c:v>260</c:v>
                </c:pt>
                <c:pt idx="1">
                  <c:v>260</c:v>
                </c:pt>
              </c:numCache>
            </c:numRef>
          </c:yVal>
          <c:smooth val="1"/>
          <c:extLst>
            <c:ext xmlns:c16="http://schemas.microsoft.com/office/drawing/2014/chart" uri="{C3380CC4-5D6E-409C-BE32-E72D297353CC}">
              <c16:uniqueId val="{0000000B-CF6C-4FEB-A281-C81FCF8DF43B}"/>
            </c:ext>
          </c:extLst>
        </c:ser>
        <c:ser>
          <c:idx val="10"/>
          <c:order val="12"/>
          <c:tx>
            <c:strRef>
              <c:f>'63G_24'!$AC$1</c:f>
              <c:strCache>
                <c:ptCount val="1"/>
                <c:pt idx="0">
                  <c:v>SMCUDEP</c:v>
                </c:pt>
              </c:strCache>
            </c:strRef>
          </c:tx>
          <c:spPr>
            <a:ln w="19050" cap="rnd">
              <a:solidFill>
                <a:sysClr val="windowText" lastClr="000000"/>
              </a:solidFill>
              <a:round/>
            </a:ln>
            <a:effectLst/>
          </c:spPr>
          <c:marker>
            <c:symbol val="none"/>
          </c:marker>
          <c:xVal>
            <c:numRef>
              <c:f>'63G_24'!$X$4:$X$5</c:f>
              <c:numCache>
                <c:formatCode>General</c:formatCode>
                <c:ptCount val="2"/>
                <c:pt idx="0">
                  <c:v>-10</c:v>
                </c:pt>
                <c:pt idx="1">
                  <c:v>15</c:v>
                </c:pt>
              </c:numCache>
            </c:numRef>
          </c:xVal>
          <c:yVal>
            <c:numRef>
              <c:f>'63G_24'!$AC$2:$AC$3</c:f>
              <c:numCache>
                <c:formatCode>General</c:formatCode>
                <c:ptCount val="2"/>
                <c:pt idx="0">
                  <c:v>297</c:v>
                </c:pt>
                <c:pt idx="1">
                  <c:v>297</c:v>
                </c:pt>
              </c:numCache>
            </c:numRef>
          </c:yVal>
          <c:smooth val="1"/>
          <c:extLst>
            <c:ext xmlns:c16="http://schemas.microsoft.com/office/drawing/2014/chart" uri="{C3380CC4-5D6E-409C-BE32-E72D297353CC}">
              <c16:uniqueId val="{0000000C-CF6C-4FEB-A281-C81FCF8DF43B}"/>
            </c:ext>
          </c:extLst>
        </c:ser>
        <c:dLbls>
          <c:showLegendKey val="0"/>
          <c:showVal val="0"/>
          <c:showCatName val="0"/>
          <c:showSerName val="0"/>
          <c:showPercent val="0"/>
          <c:showBubbleSize val="0"/>
        </c:dLbls>
        <c:axId val="810227592"/>
        <c:axId val="810232512"/>
      </c:scatterChart>
      <c:valAx>
        <c:axId val="810227592"/>
        <c:scaling>
          <c:orientation val="minMax"/>
          <c:max val="15"/>
          <c:min val="-10"/>
        </c:scaling>
        <c:delete val="0"/>
        <c:axPos val="t"/>
        <c:majorGridlines>
          <c:spPr>
            <a:ln w="9525" cap="flat" cmpd="sng" algn="ctr">
              <a:solidFill>
                <a:schemeClr val="tx1">
                  <a:lumMod val="15000"/>
                  <a:lumOff val="85000"/>
                </a:schemeClr>
              </a:solidFill>
              <a:round/>
            </a:ln>
            <a:effectLst/>
          </c:spPr>
        </c:majorGridlines>
        <c:title>
          <c:tx>
            <c:rich>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r>
                  <a:rPr lang="el-GR">
                    <a:solidFill>
                      <a:sysClr val="windowText" lastClr="000000"/>
                    </a:solidFill>
                    <a:latin typeface="Calibri" panose="020F0502020204030204" pitchFamily="34" charset="0"/>
                    <a:cs typeface="Calibri" panose="020F0502020204030204" pitchFamily="34" charset="0"/>
                  </a:rPr>
                  <a:t>Δ</a:t>
                </a:r>
                <a:r>
                  <a:rPr lang="en-US">
                    <a:solidFill>
                      <a:sysClr val="windowText" lastClr="000000"/>
                    </a:solidFill>
                    <a:latin typeface="Calibri" panose="020F0502020204030204" pitchFamily="34" charset="0"/>
                    <a:cs typeface="Calibri" panose="020F0502020204030204" pitchFamily="34" charset="0"/>
                  </a:rPr>
                  <a:t> in Conductance (mS/m)</a:t>
                </a:r>
                <a:endParaRPr lang="en-US">
                  <a:solidFill>
                    <a:sysClr val="windowText" lastClr="000000"/>
                  </a:solidFill>
                </a:endParaRPr>
              </a:p>
            </c:rich>
          </c:tx>
          <c:overlay val="0"/>
          <c:spPr>
            <a:noFill/>
            <a:ln>
              <a:noFill/>
            </a:ln>
            <a:effectLst/>
          </c:spPr>
          <c:txPr>
            <a:bodyPr rot="0" spcFirstLastPara="1" vertOverflow="ellipsis" vert="horz" wrap="square" anchor="ctr" anchorCtr="1"/>
            <a:lstStyle/>
            <a:p>
              <a:pPr>
                <a:defRPr sz="1000" b="0" i="0" u="none" strike="noStrike" kern="1200" baseline="0">
                  <a:solidFill>
                    <a:sysClr val="windowText" lastClr="000000"/>
                  </a:solidFill>
                  <a:latin typeface="+mn-lt"/>
                  <a:ea typeface="+mn-ea"/>
                  <a:cs typeface="+mn-cs"/>
                </a:defRPr>
              </a:pPr>
              <a:endParaRPr lang="en-US"/>
            </a:p>
          </c:txPr>
        </c:title>
        <c:numFmt formatCode="General" sourceLinked="1"/>
        <c:majorTickMark val="none"/>
        <c:minorTickMark val="none"/>
        <c:tickLblPos val="nextTo"/>
        <c:spPr>
          <a:noFill/>
          <a:ln w="9525" cap="flat" cmpd="sng" algn="ctr">
            <a:solidFill>
              <a:sysClr val="windowText" lastClr="000000"/>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810232512"/>
        <c:crosses val="autoZero"/>
        <c:crossBetween val="midCat"/>
      </c:valAx>
      <c:valAx>
        <c:axId val="810232512"/>
        <c:scaling>
          <c:orientation val="maxMin"/>
        </c:scaling>
        <c:delete val="0"/>
        <c:axPos val="l"/>
        <c:majorGridlines>
          <c:spPr>
            <a:ln w="9525" cap="flat" cmpd="sng" algn="ctr">
              <a:solidFill>
                <a:schemeClr val="tx1">
                  <a:lumMod val="15000"/>
                  <a:lumOff val="85000"/>
                </a:schemeClr>
              </a:solidFill>
              <a:round/>
            </a:ln>
            <a:effectLst/>
          </c:spPr>
        </c:majorGridlines>
        <c:numFmt formatCode="General" sourceLinked="1"/>
        <c:majorTickMark val="none"/>
        <c:minorTickMark val="none"/>
        <c:tickLblPos val="nextTo"/>
        <c:spPr>
          <a:noFill/>
          <a:ln w="9525" cap="flat" cmpd="sng" algn="ctr">
            <a:solidFill>
              <a:schemeClr val="tx1">
                <a:lumMod val="25000"/>
                <a:lumOff val="75000"/>
              </a:schemeClr>
            </a:solidFill>
            <a:round/>
          </a:ln>
          <a:effectLst/>
        </c:spPr>
        <c:txPr>
          <a:bodyPr rot="-6000000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crossAx val="810227592"/>
        <c:crosses val="autoZero"/>
        <c:crossBetween val="midCat"/>
      </c:valAx>
      <c:spPr>
        <a:noFill/>
        <a:ln>
          <a:solidFill>
            <a:sysClr val="windowText" lastClr="000000"/>
          </a:solidFill>
        </a:ln>
        <a:effectLst/>
      </c:spPr>
    </c:plotArea>
    <c:legend>
      <c:legendPos val="r"/>
      <c:layout>
        <c:manualLayout>
          <c:xMode val="edge"/>
          <c:yMode val="edge"/>
          <c:x val="0.65416411995397428"/>
          <c:y val="0.31385758440618028"/>
          <c:w val="0.29392299568131669"/>
          <c:h val="0.13088774145344728"/>
        </c:manualLayout>
      </c:layout>
      <c:overlay val="0"/>
      <c:spPr>
        <a:noFill/>
        <a:ln>
          <a:noFill/>
        </a:ln>
        <a:effectLst/>
      </c:spPr>
      <c:txPr>
        <a:bodyPr rot="0" spcFirstLastPara="1" vertOverflow="ellipsis" vert="horz" wrap="square" anchor="ctr" anchorCtr="1"/>
        <a:lstStyle/>
        <a:p>
          <a:pPr>
            <a:defRPr sz="1050" b="0" i="0" u="none" strike="noStrike" kern="1200" baseline="0">
              <a:solidFill>
                <a:sysClr val="windowText" lastClr="000000"/>
              </a:solidFill>
              <a:latin typeface="+mn-lt"/>
              <a:ea typeface="+mn-ea"/>
              <a:cs typeface="+mn-cs"/>
            </a:defRPr>
          </a:pPr>
          <a:endParaRPr lang="en-US"/>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noFill/>
    <a:ln>
      <a:noFill/>
    </a:ln>
    <a:effectLst/>
  </c:spPr>
  <c:txPr>
    <a:bodyPr/>
    <a:lstStyle/>
    <a:p>
      <a:pPr>
        <a:defRPr/>
      </a:pPr>
      <a:endParaRPr lang="en-US"/>
    </a:p>
  </c:txPr>
  <c:externalData r:id="rId3">
    <c:autoUpdate val="0"/>
  </c:externalData>
  <c:userShapes r:id="rId4"/>
</c: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3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2.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4.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8.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19.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0.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2.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4.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8.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29.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30.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31.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32.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33.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34.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40">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19050"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dk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spPr>
      <a:ln w="9525" cap="flat" cmpd="sng" algn="ctr">
        <a:solidFill>
          <a:schemeClr val="tx1">
            <a:lumMod val="25000"/>
            <a:lumOff val="75000"/>
          </a:schemeClr>
        </a:solidFill>
        <a:round/>
      </a:ln>
    </cs:spPr>
    <cs:defRPr sz="900" kern="1200"/>
  </cs:valueAxis>
  <cs:wall>
    <cs:lnRef idx="0"/>
    <cs:fillRef idx="0"/>
    <cs:effectRef idx="0"/>
    <cs:fontRef idx="minor">
      <a:schemeClr val="tx1"/>
    </cs:fontRef>
    <cs:spPr>
      <a:noFill/>
      <a:ln>
        <a:noFill/>
      </a:ln>
    </cs:spPr>
  </cs:wall>
</cs:chartStyle>
</file>

<file path=ppt/drawings/drawing1.xml><?xml version="1.0" encoding="utf-8"?>
<c:userShapes xmlns:c="http://schemas.openxmlformats.org/drawingml/2006/chart">
  <cdr:relSizeAnchor xmlns:cdr="http://schemas.openxmlformats.org/drawingml/2006/chartDrawing">
    <cdr:from>
      <cdr:x>0.13121</cdr:x>
      <cdr:y>0.7101</cdr:y>
    </cdr:from>
    <cdr:to>
      <cdr:x>0.92042</cdr:x>
      <cdr:y>0.77359</cdr:y>
    </cdr:to>
    <cdr:sp macro="" textlink="">
      <cdr:nvSpPr>
        <cdr:cNvPr id="9" name="Rectangle 8">
          <a:extLst xmlns:a="http://schemas.openxmlformats.org/drawingml/2006/main">
            <a:ext uri="{FF2B5EF4-FFF2-40B4-BE49-F238E27FC236}">
              <a16:creationId xmlns:a16="http://schemas.microsoft.com/office/drawing/2014/main" id="{E836848E-AF99-46EC-BC0D-C4C7C7F371D9}"/>
            </a:ext>
          </a:extLst>
        </cdr:cNvPr>
        <cdr:cNvSpPr/>
      </cdr:nvSpPr>
      <cdr:spPr>
        <a:xfrm xmlns:a="http://schemas.openxmlformats.org/drawingml/2006/main">
          <a:off x="608907" y="4869873"/>
          <a:ext cx="3662376" cy="435398"/>
        </a:xfrm>
        <a:prstGeom xmlns:a="http://schemas.openxmlformats.org/drawingml/2006/main" prst="rect">
          <a:avLst/>
        </a:prstGeom>
        <a:solidFill xmlns:a="http://schemas.openxmlformats.org/drawingml/2006/main">
          <a:schemeClr val="accent1">
            <a:lumMod val="60000"/>
            <a:lumOff val="40000"/>
            <a:alpha val="18000"/>
          </a:schemeClr>
        </a:solidFill>
        <a:ln xmlns:a="http://schemas.openxmlformats.org/drawingml/2006/main">
          <a:solidFill>
            <a:schemeClr val="accent1"/>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0.13171</cdr:x>
      <cdr:y>0.54444</cdr:y>
    </cdr:from>
    <cdr:to>
      <cdr:x>0.92092</cdr:x>
      <cdr:y>0.5709</cdr:y>
    </cdr:to>
    <cdr:sp macro="" textlink="">
      <cdr:nvSpPr>
        <cdr:cNvPr id="6" name="Rectangle 5">
          <a:extLst xmlns:a="http://schemas.openxmlformats.org/drawingml/2006/main">
            <a:ext uri="{FF2B5EF4-FFF2-40B4-BE49-F238E27FC236}">
              <a16:creationId xmlns:a16="http://schemas.microsoft.com/office/drawing/2014/main" id="{8849EC76-EBA2-4610-B600-73F35CF9044D}"/>
            </a:ext>
          </a:extLst>
        </cdr:cNvPr>
        <cdr:cNvSpPr/>
      </cdr:nvSpPr>
      <cdr:spPr>
        <a:xfrm xmlns:a="http://schemas.openxmlformats.org/drawingml/2006/main">
          <a:off x="611217" y="3733799"/>
          <a:ext cx="3662376" cy="181399"/>
        </a:xfrm>
        <a:prstGeom xmlns:a="http://schemas.openxmlformats.org/drawingml/2006/main" prst="rect">
          <a:avLst/>
        </a:prstGeom>
        <a:solidFill xmlns:a="http://schemas.openxmlformats.org/drawingml/2006/main">
          <a:schemeClr val="accent1">
            <a:lumMod val="60000"/>
            <a:lumOff val="40000"/>
            <a:alpha val="18000"/>
          </a:schemeClr>
        </a:solidFill>
        <a:ln xmlns:a="http://schemas.openxmlformats.org/drawingml/2006/main">
          <a:solidFill>
            <a:schemeClr val="accent1"/>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0.13171</cdr:x>
      <cdr:y>0.29596</cdr:y>
    </cdr:from>
    <cdr:to>
      <cdr:x>0.92092</cdr:x>
      <cdr:y>0.43857</cdr:y>
    </cdr:to>
    <cdr:sp macro="" textlink="">
      <cdr:nvSpPr>
        <cdr:cNvPr id="10" name="Rectangle 9">
          <a:extLst xmlns:a="http://schemas.openxmlformats.org/drawingml/2006/main">
            <a:ext uri="{FF2B5EF4-FFF2-40B4-BE49-F238E27FC236}">
              <a16:creationId xmlns:a16="http://schemas.microsoft.com/office/drawing/2014/main" id="{8849EC76-EBA2-4610-B600-73F35CF9044D}"/>
            </a:ext>
          </a:extLst>
        </cdr:cNvPr>
        <cdr:cNvSpPr/>
      </cdr:nvSpPr>
      <cdr:spPr>
        <a:xfrm xmlns:a="http://schemas.openxmlformats.org/drawingml/2006/main">
          <a:off x="611216" y="2029691"/>
          <a:ext cx="3662376" cy="978034"/>
        </a:xfrm>
        <a:prstGeom xmlns:a="http://schemas.openxmlformats.org/drawingml/2006/main" prst="rect">
          <a:avLst/>
        </a:prstGeom>
        <a:solidFill xmlns:a="http://schemas.openxmlformats.org/drawingml/2006/main">
          <a:schemeClr val="accent1">
            <a:lumMod val="60000"/>
            <a:lumOff val="40000"/>
            <a:alpha val="18000"/>
          </a:schemeClr>
        </a:solidFill>
        <a:ln xmlns:a="http://schemas.openxmlformats.org/drawingml/2006/main">
          <a:solidFill>
            <a:schemeClr val="accent1"/>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0.1332</cdr:x>
      <cdr:y>0.58013</cdr:y>
    </cdr:from>
    <cdr:to>
      <cdr:x>0.92241</cdr:x>
      <cdr:y>0.68283</cdr:y>
    </cdr:to>
    <cdr:sp macro="" textlink="">
      <cdr:nvSpPr>
        <cdr:cNvPr id="11" name="Rectangle 10">
          <a:extLst xmlns:a="http://schemas.openxmlformats.org/drawingml/2006/main">
            <a:ext uri="{FF2B5EF4-FFF2-40B4-BE49-F238E27FC236}">
              <a16:creationId xmlns:a16="http://schemas.microsoft.com/office/drawing/2014/main" id="{8849EC76-EBA2-4610-B600-73F35CF9044D}"/>
            </a:ext>
          </a:extLst>
        </cdr:cNvPr>
        <cdr:cNvSpPr/>
      </cdr:nvSpPr>
      <cdr:spPr>
        <a:xfrm xmlns:a="http://schemas.openxmlformats.org/drawingml/2006/main">
          <a:off x="618143" y="3978564"/>
          <a:ext cx="3662376" cy="704272"/>
        </a:xfrm>
        <a:prstGeom xmlns:a="http://schemas.openxmlformats.org/drawingml/2006/main" prst="rect">
          <a:avLst/>
        </a:prstGeom>
        <a:solidFill xmlns:a="http://schemas.openxmlformats.org/drawingml/2006/main">
          <a:schemeClr val="accent6">
            <a:lumMod val="60000"/>
            <a:lumOff val="40000"/>
            <a:alpha val="18000"/>
          </a:schemeClr>
        </a:solidFill>
        <a:ln xmlns:a="http://schemas.openxmlformats.org/drawingml/2006/main">
          <a:solidFill>
            <a:schemeClr val="accent6"/>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0.13072</cdr:x>
      <cdr:y>0.45758</cdr:y>
    </cdr:from>
    <cdr:to>
      <cdr:x>0.91992</cdr:x>
      <cdr:y>0.52929</cdr:y>
    </cdr:to>
    <cdr:sp macro="" textlink="">
      <cdr:nvSpPr>
        <cdr:cNvPr id="13" name="Rectangle 12">
          <a:extLst xmlns:a="http://schemas.openxmlformats.org/drawingml/2006/main">
            <a:ext uri="{FF2B5EF4-FFF2-40B4-BE49-F238E27FC236}">
              <a16:creationId xmlns:a16="http://schemas.microsoft.com/office/drawing/2014/main" id="{D0C3D070-120A-4FC9-B903-BDCD40C8CC06}"/>
            </a:ext>
          </a:extLst>
        </cdr:cNvPr>
        <cdr:cNvSpPr/>
      </cdr:nvSpPr>
      <cdr:spPr>
        <a:xfrm xmlns:a="http://schemas.openxmlformats.org/drawingml/2006/main">
          <a:off x="606598" y="3138055"/>
          <a:ext cx="3662376" cy="491836"/>
        </a:xfrm>
        <a:prstGeom xmlns:a="http://schemas.openxmlformats.org/drawingml/2006/main" prst="rect">
          <a:avLst/>
        </a:prstGeom>
        <a:solidFill xmlns:a="http://schemas.openxmlformats.org/drawingml/2006/main">
          <a:schemeClr val="accent6">
            <a:lumMod val="60000"/>
            <a:lumOff val="40000"/>
            <a:alpha val="18000"/>
          </a:schemeClr>
        </a:solidFill>
        <a:ln xmlns:a="http://schemas.openxmlformats.org/drawingml/2006/main">
          <a:solidFill>
            <a:schemeClr val="accent6"/>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0.13072</cdr:x>
      <cdr:y>0.78754</cdr:y>
    </cdr:from>
    <cdr:to>
      <cdr:x>0.91992</cdr:x>
      <cdr:y>0.84545</cdr:y>
    </cdr:to>
    <cdr:sp macro="" textlink="">
      <cdr:nvSpPr>
        <cdr:cNvPr id="14" name="Rectangle 13">
          <a:extLst xmlns:a="http://schemas.openxmlformats.org/drawingml/2006/main">
            <a:ext uri="{FF2B5EF4-FFF2-40B4-BE49-F238E27FC236}">
              <a16:creationId xmlns:a16="http://schemas.microsoft.com/office/drawing/2014/main" id="{D0C3D070-120A-4FC9-B903-BDCD40C8CC06}"/>
            </a:ext>
          </a:extLst>
        </cdr:cNvPr>
        <cdr:cNvSpPr/>
      </cdr:nvSpPr>
      <cdr:spPr>
        <a:xfrm xmlns:a="http://schemas.openxmlformats.org/drawingml/2006/main">
          <a:off x="606598" y="5400964"/>
          <a:ext cx="3662376" cy="397163"/>
        </a:xfrm>
        <a:prstGeom xmlns:a="http://schemas.openxmlformats.org/drawingml/2006/main" prst="rect">
          <a:avLst/>
        </a:prstGeom>
        <a:solidFill xmlns:a="http://schemas.openxmlformats.org/drawingml/2006/main">
          <a:schemeClr val="accent6">
            <a:lumMod val="60000"/>
            <a:lumOff val="40000"/>
            <a:alpha val="18000"/>
          </a:schemeClr>
        </a:solidFill>
        <a:ln xmlns:a="http://schemas.openxmlformats.org/drawingml/2006/main">
          <a:solidFill>
            <a:schemeClr val="accent6"/>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0.13221</cdr:x>
      <cdr:y>0.14141</cdr:y>
    </cdr:from>
    <cdr:to>
      <cdr:x>0.92141</cdr:x>
      <cdr:y>0.45274</cdr:y>
    </cdr:to>
    <cdr:sp macro="" textlink="">
      <cdr:nvSpPr>
        <cdr:cNvPr id="15" name="Rectangle 14">
          <a:extLst xmlns:a="http://schemas.openxmlformats.org/drawingml/2006/main">
            <a:ext uri="{FF2B5EF4-FFF2-40B4-BE49-F238E27FC236}">
              <a16:creationId xmlns:a16="http://schemas.microsoft.com/office/drawing/2014/main" id="{D0C3D070-120A-4FC9-B903-BDCD40C8CC06}"/>
            </a:ext>
          </a:extLst>
        </cdr:cNvPr>
        <cdr:cNvSpPr/>
      </cdr:nvSpPr>
      <cdr:spPr>
        <a:xfrm xmlns:a="http://schemas.openxmlformats.org/drawingml/2006/main">
          <a:off x="613531" y="969790"/>
          <a:ext cx="3662346" cy="2135076"/>
        </a:xfrm>
        <a:prstGeom xmlns:a="http://schemas.openxmlformats.org/drawingml/2006/main" prst="rect">
          <a:avLst/>
        </a:prstGeom>
        <a:solidFill xmlns:a="http://schemas.openxmlformats.org/drawingml/2006/main">
          <a:schemeClr val="accent2">
            <a:lumMod val="60000"/>
            <a:lumOff val="40000"/>
            <a:alpha val="18000"/>
          </a:schemeClr>
        </a:solidFill>
        <a:ln xmlns:a="http://schemas.openxmlformats.org/drawingml/2006/main">
          <a:solidFill>
            <a:schemeClr val="accent2"/>
          </a:solid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10.xml><?xml version="1.0" encoding="utf-8"?>
<c:userShapes xmlns:c="http://schemas.openxmlformats.org/drawingml/2006/chart">
  <cdr:relSizeAnchor xmlns:cdr="http://schemas.openxmlformats.org/drawingml/2006/chartDrawing">
    <cdr:from>
      <cdr:x>0.04778</cdr:x>
      <cdr:y>0.30246</cdr:y>
    </cdr:from>
    <cdr:to>
      <cdr:x>0.94667</cdr:x>
      <cdr:y>0.52024</cdr:y>
    </cdr:to>
    <cdr:sp macro="" textlink="">
      <cdr:nvSpPr>
        <cdr:cNvPr id="3" name="Rectangle 2">
          <a:extLst xmlns:a="http://schemas.openxmlformats.org/drawingml/2006/main">
            <a:ext uri="{FF2B5EF4-FFF2-40B4-BE49-F238E27FC236}">
              <a16:creationId xmlns:a16="http://schemas.microsoft.com/office/drawing/2014/main" id="{343CB5F2-BBB7-4E8D-B572-DF01C51DF4E8}"/>
            </a:ext>
          </a:extLst>
        </cdr:cNvPr>
        <cdr:cNvSpPr/>
      </cdr:nvSpPr>
      <cdr:spPr>
        <a:xfrm xmlns:a="http://schemas.openxmlformats.org/drawingml/2006/main">
          <a:off x="191659" y="1955569"/>
          <a:ext cx="3605696" cy="1408009"/>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0.05</cdr:x>
      <cdr:y>0.73461</cdr:y>
    </cdr:from>
    <cdr:to>
      <cdr:x>0.94667</cdr:x>
      <cdr:y>0.77857</cdr:y>
    </cdr:to>
    <cdr:sp macro="" textlink="">
      <cdr:nvSpPr>
        <cdr:cNvPr id="4" name="Rectangle 3">
          <a:extLst xmlns:a="http://schemas.openxmlformats.org/drawingml/2006/main">
            <a:ext uri="{FF2B5EF4-FFF2-40B4-BE49-F238E27FC236}">
              <a16:creationId xmlns:a16="http://schemas.microsoft.com/office/drawing/2014/main" id="{8E659094-21E3-4B0E-B2F1-468159A67AA3}"/>
            </a:ext>
          </a:extLst>
        </cdr:cNvPr>
        <cdr:cNvSpPr/>
      </cdr:nvSpPr>
      <cdr:spPr>
        <a:xfrm xmlns:a="http://schemas.openxmlformats.org/drawingml/2006/main">
          <a:off x="200564" y="4749569"/>
          <a:ext cx="3596791" cy="284222"/>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11.xml><?xml version="1.0" encoding="utf-8"?>
<c:userShapes xmlns:c="http://schemas.openxmlformats.org/drawingml/2006/chart">
  <cdr:relSizeAnchor xmlns:cdr="http://schemas.openxmlformats.org/drawingml/2006/chartDrawing">
    <cdr:from>
      <cdr:x>0.1223</cdr:x>
      <cdr:y>0.2401</cdr:y>
    </cdr:from>
    <cdr:to>
      <cdr:x>0.92086</cdr:x>
      <cdr:y>0.42872</cdr:y>
    </cdr:to>
    <cdr:sp macro="" textlink="">
      <cdr:nvSpPr>
        <cdr:cNvPr id="7" name="Rectangle 6">
          <a:extLst xmlns:a="http://schemas.openxmlformats.org/drawingml/2006/main">
            <a:ext uri="{FF2B5EF4-FFF2-40B4-BE49-F238E27FC236}">
              <a16:creationId xmlns:a16="http://schemas.microsoft.com/office/drawing/2014/main" id="{935E4EF1-C21E-4D40-94A6-F9549B24DFB9}"/>
            </a:ext>
          </a:extLst>
        </cdr:cNvPr>
        <cdr:cNvSpPr/>
      </cdr:nvSpPr>
      <cdr:spPr>
        <a:xfrm xmlns:a="http://schemas.openxmlformats.org/drawingml/2006/main">
          <a:off x="523395" y="1556481"/>
          <a:ext cx="3417454" cy="1222728"/>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0.1205</cdr:x>
      <cdr:y>0.54762</cdr:y>
    </cdr:from>
    <cdr:to>
      <cdr:x>0.92116</cdr:x>
      <cdr:y>0.5855</cdr:y>
    </cdr:to>
    <cdr:sp macro="" textlink="">
      <cdr:nvSpPr>
        <cdr:cNvPr id="8" name="Rectangle 7">
          <a:extLst xmlns:a="http://schemas.openxmlformats.org/drawingml/2006/main">
            <a:ext uri="{FF2B5EF4-FFF2-40B4-BE49-F238E27FC236}">
              <a16:creationId xmlns:a16="http://schemas.microsoft.com/office/drawing/2014/main" id="{1CCAE8C7-4EB5-409F-A6B8-F8ED97BA3F09}"/>
            </a:ext>
          </a:extLst>
        </cdr:cNvPr>
        <cdr:cNvSpPr/>
      </cdr:nvSpPr>
      <cdr:spPr>
        <a:xfrm xmlns:a="http://schemas.openxmlformats.org/drawingml/2006/main">
          <a:off x="515696" y="3549995"/>
          <a:ext cx="3426433" cy="245559"/>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0.1205</cdr:x>
      <cdr:y>0.6628</cdr:y>
    </cdr:from>
    <cdr:to>
      <cdr:x>0.92296</cdr:x>
      <cdr:y>0.77797</cdr:y>
    </cdr:to>
    <cdr:sp macro="" textlink="">
      <cdr:nvSpPr>
        <cdr:cNvPr id="9" name="Rectangle 8">
          <a:extLst xmlns:a="http://schemas.openxmlformats.org/drawingml/2006/main">
            <a:ext uri="{FF2B5EF4-FFF2-40B4-BE49-F238E27FC236}">
              <a16:creationId xmlns:a16="http://schemas.microsoft.com/office/drawing/2014/main" id="{0E5AB615-C9DB-4046-9B2D-AFE543861503}"/>
            </a:ext>
          </a:extLst>
        </cdr:cNvPr>
        <cdr:cNvSpPr/>
      </cdr:nvSpPr>
      <cdr:spPr>
        <a:xfrm xmlns:a="http://schemas.openxmlformats.org/drawingml/2006/main">
          <a:off x="515697" y="4296603"/>
          <a:ext cx="3434130" cy="746606"/>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12.xml><?xml version="1.0" encoding="utf-8"?>
<c:userShapes xmlns:c="http://schemas.openxmlformats.org/drawingml/2006/chart">
  <cdr:relSizeAnchor xmlns:cdr="http://schemas.openxmlformats.org/drawingml/2006/chartDrawing">
    <cdr:from>
      <cdr:x>0.04664</cdr:x>
      <cdr:y>0.23179</cdr:y>
    </cdr:from>
    <cdr:to>
      <cdr:x>0.95488</cdr:x>
      <cdr:y>0.42398</cdr:y>
    </cdr:to>
    <cdr:sp macro="" textlink="">
      <cdr:nvSpPr>
        <cdr:cNvPr id="9" name="Rectangle 8">
          <a:extLst xmlns:a="http://schemas.openxmlformats.org/drawingml/2006/main">
            <a:ext uri="{FF2B5EF4-FFF2-40B4-BE49-F238E27FC236}">
              <a16:creationId xmlns:a16="http://schemas.microsoft.com/office/drawing/2014/main" id="{E83CB231-8533-4636-AC46-596BF72CB1CD}"/>
            </a:ext>
          </a:extLst>
        </cdr:cNvPr>
        <cdr:cNvSpPr/>
      </cdr:nvSpPr>
      <cdr:spPr>
        <a:xfrm xmlns:a="http://schemas.openxmlformats.org/drawingml/2006/main">
          <a:off x="200121" y="1502602"/>
          <a:ext cx="3896648" cy="1245838"/>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0.04654</cdr:x>
      <cdr:y>0.54287</cdr:y>
    </cdr:from>
    <cdr:to>
      <cdr:x>0.95654</cdr:x>
      <cdr:y>0.58193</cdr:y>
    </cdr:to>
    <cdr:sp macro="" textlink="">
      <cdr:nvSpPr>
        <cdr:cNvPr id="11" name="Rectangle 10">
          <a:extLst xmlns:a="http://schemas.openxmlformats.org/drawingml/2006/main">
            <a:ext uri="{FF2B5EF4-FFF2-40B4-BE49-F238E27FC236}">
              <a16:creationId xmlns:a16="http://schemas.microsoft.com/office/drawing/2014/main" id="{785EF45A-94F3-4685-AC9B-787584CE9163}"/>
            </a:ext>
          </a:extLst>
        </cdr:cNvPr>
        <cdr:cNvSpPr/>
      </cdr:nvSpPr>
      <cdr:spPr>
        <a:xfrm xmlns:a="http://schemas.openxmlformats.org/drawingml/2006/main">
          <a:off x="199656" y="3519207"/>
          <a:ext cx="3904235" cy="253209"/>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0.04844</cdr:x>
      <cdr:y>0.66161</cdr:y>
    </cdr:from>
    <cdr:to>
      <cdr:x>0.95833</cdr:x>
      <cdr:y>0.77678</cdr:y>
    </cdr:to>
    <cdr:sp macro="" textlink="">
      <cdr:nvSpPr>
        <cdr:cNvPr id="12" name="Rectangle 11">
          <a:extLst xmlns:a="http://schemas.openxmlformats.org/drawingml/2006/main">
            <a:ext uri="{FF2B5EF4-FFF2-40B4-BE49-F238E27FC236}">
              <a16:creationId xmlns:a16="http://schemas.microsoft.com/office/drawing/2014/main" id="{6C988076-A653-4B5B-9A47-E2C028F3B86C}"/>
            </a:ext>
          </a:extLst>
        </cdr:cNvPr>
        <cdr:cNvSpPr/>
      </cdr:nvSpPr>
      <cdr:spPr>
        <a:xfrm xmlns:a="http://schemas.openxmlformats.org/drawingml/2006/main">
          <a:off x="207818" y="4288905"/>
          <a:ext cx="3903770" cy="746607"/>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13.xml><?xml version="1.0" encoding="utf-8"?>
<c:userShapes xmlns:c="http://schemas.openxmlformats.org/drawingml/2006/chart">
  <cdr:relSizeAnchor xmlns:cdr="http://schemas.openxmlformats.org/drawingml/2006/chartDrawing">
    <cdr:from>
      <cdr:x>0.04664</cdr:x>
      <cdr:y>0.23179</cdr:y>
    </cdr:from>
    <cdr:to>
      <cdr:x>0.95488</cdr:x>
      <cdr:y>0.42398</cdr:y>
    </cdr:to>
    <cdr:sp macro="" textlink="">
      <cdr:nvSpPr>
        <cdr:cNvPr id="9" name="Rectangle 8">
          <a:extLst xmlns:a="http://schemas.openxmlformats.org/drawingml/2006/main">
            <a:ext uri="{FF2B5EF4-FFF2-40B4-BE49-F238E27FC236}">
              <a16:creationId xmlns:a16="http://schemas.microsoft.com/office/drawing/2014/main" id="{E83CB231-8533-4636-AC46-596BF72CB1CD}"/>
            </a:ext>
          </a:extLst>
        </cdr:cNvPr>
        <cdr:cNvSpPr/>
      </cdr:nvSpPr>
      <cdr:spPr>
        <a:xfrm xmlns:a="http://schemas.openxmlformats.org/drawingml/2006/main">
          <a:off x="200121" y="1502602"/>
          <a:ext cx="3896648" cy="1245838"/>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0.04654</cdr:x>
      <cdr:y>0.54287</cdr:y>
    </cdr:from>
    <cdr:to>
      <cdr:x>0.95654</cdr:x>
      <cdr:y>0.58193</cdr:y>
    </cdr:to>
    <cdr:sp macro="" textlink="">
      <cdr:nvSpPr>
        <cdr:cNvPr id="11" name="Rectangle 10">
          <a:extLst xmlns:a="http://schemas.openxmlformats.org/drawingml/2006/main">
            <a:ext uri="{FF2B5EF4-FFF2-40B4-BE49-F238E27FC236}">
              <a16:creationId xmlns:a16="http://schemas.microsoft.com/office/drawing/2014/main" id="{785EF45A-94F3-4685-AC9B-787584CE9163}"/>
            </a:ext>
          </a:extLst>
        </cdr:cNvPr>
        <cdr:cNvSpPr/>
      </cdr:nvSpPr>
      <cdr:spPr>
        <a:xfrm xmlns:a="http://schemas.openxmlformats.org/drawingml/2006/main">
          <a:off x="199656" y="3519207"/>
          <a:ext cx="3904235" cy="253209"/>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0.04844</cdr:x>
      <cdr:y>0.66161</cdr:y>
    </cdr:from>
    <cdr:to>
      <cdr:x>0.95833</cdr:x>
      <cdr:y>0.77678</cdr:y>
    </cdr:to>
    <cdr:sp macro="" textlink="">
      <cdr:nvSpPr>
        <cdr:cNvPr id="12" name="Rectangle 11">
          <a:extLst xmlns:a="http://schemas.openxmlformats.org/drawingml/2006/main">
            <a:ext uri="{FF2B5EF4-FFF2-40B4-BE49-F238E27FC236}">
              <a16:creationId xmlns:a16="http://schemas.microsoft.com/office/drawing/2014/main" id="{6C988076-A653-4B5B-9A47-E2C028F3B86C}"/>
            </a:ext>
          </a:extLst>
        </cdr:cNvPr>
        <cdr:cNvSpPr/>
      </cdr:nvSpPr>
      <cdr:spPr>
        <a:xfrm xmlns:a="http://schemas.openxmlformats.org/drawingml/2006/main">
          <a:off x="207818" y="4288905"/>
          <a:ext cx="3903770" cy="746607"/>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14.xml><?xml version="1.0" encoding="utf-8"?>
<c:userShapes xmlns:c="http://schemas.openxmlformats.org/drawingml/2006/chart">
  <cdr:relSizeAnchor xmlns:cdr="http://schemas.openxmlformats.org/drawingml/2006/chartDrawing">
    <cdr:from>
      <cdr:x>0.05278</cdr:x>
      <cdr:y>0.19762</cdr:y>
    </cdr:from>
    <cdr:to>
      <cdr:x>0.9627</cdr:x>
      <cdr:y>0.42218</cdr:y>
    </cdr:to>
    <cdr:sp macro="" textlink="">
      <cdr:nvSpPr>
        <cdr:cNvPr id="8" name="Rectangle 7">
          <a:extLst xmlns:a="http://schemas.openxmlformats.org/drawingml/2006/main">
            <a:ext uri="{FF2B5EF4-FFF2-40B4-BE49-F238E27FC236}">
              <a16:creationId xmlns:a16="http://schemas.microsoft.com/office/drawing/2014/main" id="{D7D6925D-A0A5-4E06-AB7D-CED6953A1EAF}"/>
            </a:ext>
          </a:extLst>
        </cdr:cNvPr>
        <cdr:cNvSpPr/>
      </cdr:nvSpPr>
      <cdr:spPr>
        <a:xfrm xmlns:a="http://schemas.openxmlformats.org/drawingml/2006/main">
          <a:off x="241310" y="1264920"/>
          <a:ext cx="4160154" cy="1437348"/>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0.05215</cdr:x>
      <cdr:y>0.70229</cdr:y>
    </cdr:from>
    <cdr:to>
      <cdr:x>0.96145</cdr:x>
      <cdr:y>0.72976</cdr:y>
    </cdr:to>
    <cdr:sp macro="" textlink="">
      <cdr:nvSpPr>
        <cdr:cNvPr id="9" name="Rectangle 8">
          <a:extLst xmlns:a="http://schemas.openxmlformats.org/drawingml/2006/main">
            <a:ext uri="{FF2B5EF4-FFF2-40B4-BE49-F238E27FC236}">
              <a16:creationId xmlns:a16="http://schemas.microsoft.com/office/drawing/2014/main" id="{636409DB-E061-4B80-A05F-459A01676C14}"/>
            </a:ext>
          </a:extLst>
        </cdr:cNvPr>
        <cdr:cNvSpPr/>
      </cdr:nvSpPr>
      <cdr:spPr>
        <a:xfrm xmlns:a="http://schemas.openxmlformats.org/drawingml/2006/main">
          <a:off x="238430" y="4495212"/>
          <a:ext cx="4157319" cy="175848"/>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0.05382</cdr:x>
      <cdr:y>0.77143</cdr:y>
    </cdr:from>
    <cdr:to>
      <cdr:x>0.96167</cdr:x>
      <cdr:y>0.8122</cdr:y>
    </cdr:to>
    <cdr:sp macro="" textlink="">
      <cdr:nvSpPr>
        <cdr:cNvPr id="10" name="Rectangle 9">
          <a:extLst xmlns:a="http://schemas.openxmlformats.org/drawingml/2006/main">
            <a:ext uri="{FF2B5EF4-FFF2-40B4-BE49-F238E27FC236}">
              <a16:creationId xmlns:a16="http://schemas.microsoft.com/office/drawing/2014/main" id="{84C57AE9-4FE1-4403-BB57-410A1D8C62AC}"/>
            </a:ext>
          </a:extLst>
        </cdr:cNvPr>
        <cdr:cNvSpPr/>
      </cdr:nvSpPr>
      <cdr:spPr>
        <a:xfrm xmlns:a="http://schemas.openxmlformats.org/drawingml/2006/main">
          <a:off x="246050" y="4937760"/>
          <a:ext cx="4150690" cy="261000"/>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15.xml><?xml version="1.0" encoding="utf-8"?>
<c:userShapes xmlns:c="http://schemas.openxmlformats.org/drawingml/2006/chart">
  <cdr:relSizeAnchor xmlns:cdr="http://schemas.openxmlformats.org/drawingml/2006/chartDrawing">
    <cdr:from>
      <cdr:x>0.14661</cdr:x>
      <cdr:y>0.21246</cdr:y>
    </cdr:from>
    <cdr:to>
      <cdr:x>0.95167</cdr:x>
      <cdr:y>0.43214</cdr:y>
    </cdr:to>
    <cdr:sp macro="" textlink="">
      <cdr:nvSpPr>
        <cdr:cNvPr id="14" name="Rectangle 13">
          <a:extLst xmlns:a="http://schemas.openxmlformats.org/drawingml/2006/main">
            <a:ext uri="{FF2B5EF4-FFF2-40B4-BE49-F238E27FC236}">
              <a16:creationId xmlns:a16="http://schemas.microsoft.com/office/drawing/2014/main" id="{9BF6A54E-14D4-4DE6-91B1-F0CD798B9017}"/>
            </a:ext>
          </a:extLst>
        </cdr:cNvPr>
        <cdr:cNvSpPr/>
      </cdr:nvSpPr>
      <cdr:spPr>
        <a:xfrm xmlns:a="http://schemas.openxmlformats.org/drawingml/2006/main">
          <a:off x="670560" y="1359897"/>
          <a:ext cx="3682028" cy="1406165"/>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0.14495</cdr:x>
      <cdr:y>0.70174</cdr:y>
    </cdr:from>
    <cdr:to>
      <cdr:x>0.94944</cdr:x>
      <cdr:y>0.72912</cdr:y>
    </cdr:to>
    <cdr:sp macro="" textlink="">
      <cdr:nvSpPr>
        <cdr:cNvPr id="15" name="Rectangle 14">
          <a:extLst xmlns:a="http://schemas.openxmlformats.org/drawingml/2006/main">
            <a:ext uri="{FF2B5EF4-FFF2-40B4-BE49-F238E27FC236}">
              <a16:creationId xmlns:a16="http://schemas.microsoft.com/office/drawing/2014/main" id="{803ED2E4-183F-4DF9-818E-3C95E56F111F}"/>
            </a:ext>
          </a:extLst>
        </cdr:cNvPr>
        <cdr:cNvSpPr/>
      </cdr:nvSpPr>
      <cdr:spPr>
        <a:xfrm xmlns:a="http://schemas.openxmlformats.org/drawingml/2006/main">
          <a:off x="662940" y="4491719"/>
          <a:ext cx="3679448" cy="175260"/>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0.14495</cdr:x>
      <cdr:y>0.7696</cdr:y>
    </cdr:from>
    <cdr:to>
      <cdr:x>0.95111</cdr:x>
      <cdr:y>0.81072</cdr:y>
    </cdr:to>
    <cdr:sp macro="" textlink="">
      <cdr:nvSpPr>
        <cdr:cNvPr id="16" name="Rectangle 15">
          <a:extLst xmlns:a="http://schemas.openxmlformats.org/drawingml/2006/main">
            <a:ext uri="{FF2B5EF4-FFF2-40B4-BE49-F238E27FC236}">
              <a16:creationId xmlns:a16="http://schemas.microsoft.com/office/drawing/2014/main" id="{BF21A1E4-5ABE-42DB-94AA-44EAE67E0AB1}"/>
            </a:ext>
          </a:extLst>
        </cdr:cNvPr>
        <cdr:cNvSpPr/>
      </cdr:nvSpPr>
      <cdr:spPr>
        <a:xfrm xmlns:a="http://schemas.openxmlformats.org/drawingml/2006/main">
          <a:off x="662939" y="4926057"/>
          <a:ext cx="3687087" cy="263177"/>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16.xml><?xml version="1.0" encoding="utf-8"?>
<c:userShapes xmlns:c="http://schemas.openxmlformats.org/drawingml/2006/chart">
  <cdr:relSizeAnchor xmlns:cdr="http://schemas.openxmlformats.org/drawingml/2006/chartDrawing">
    <cdr:from>
      <cdr:x>0.05278</cdr:x>
      <cdr:y>0.19762</cdr:y>
    </cdr:from>
    <cdr:to>
      <cdr:x>0.9627</cdr:x>
      <cdr:y>0.42218</cdr:y>
    </cdr:to>
    <cdr:sp macro="" textlink="">
      <cdr:nvSpPr>
        <cdr:cNvPr id="8" name="Rectangle 7">
          <a:extLst xmlns:a="http://schemas.openxmlformats.org/drawingml/2006/main">
            <a:ext uri="{FF2B5EF4-FFF2-40B4-BE49-F238E27FC236}">
              <a16:creationId xmlns:a16="http://schemas.microsoft.com/office/drawing/2014/main" id="{D7D6925D-A0A5-4E06-AB7D-CED6953A1EAF}"/>
            </a:ext>
          </a:extLst>
        </cdr:cNvPr>
        <cdr:cNvSpPr/>
      </cdr:nvSpPr>
      <cdr:spPr>
        <a:xfrm xmlns:a="http://schemas.openxmlformats.org/drawingml/2006/main">
          <a:off x="241310" y="1264920"/>
          <a:ext cx="4160154" cy="1437348"/>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0.05215</cdr:x>
      <cdr:y>0.70229</cdr:y>
    </cdr:from>
    <cdr:to>
      <cdr:x>0.96145</cdr:x>
      <cdr:y>0.72976</cdr:y>
    </cdr:to>
    <cdr:sp macro="" textlink="">
      <cdr:nvSpPr>
        <cdr:cNvPr id="9" name="Rectangle 8">
          <a:extLst xmlns:a="http://schemas.openxmlformats.org/drawingml/2006/main">
            <a:ext uri="{FF2B5EF4-FFF2-40B4-BE49-F238E27FC236}">
              <a16:creationId xmlns:a16="http://schemas.microsoft.com/office/drawing/2014/main" id="{636409DB-E061-4B80-A05F-459A01676C14}"/>
            </a:ext>
          </a:extLst>
        </cdr:cNvPr>
        <cdr:cNvSpPr/>
      </cdr:nvSpPr>
      <cdr:spPr>
        <a:xfrm xmlns:a="http://schemas.openxmlformats.org/drawingml/2006/main">
          <a:off x="238430" y="4495212"/>
          <a:ext cx="4157319" cy="175848"/>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0.05382</cdr:x>
      <cdr:y>0.77143</cdr:y>
    </cdr:from>
    <cdr:to>
      <cdr:x>0.96167</cdr:x>
      <cdr:y>0.8122</cdr:y>
    </cdr:to>
    <cdr:sp macro="" textlink="">
      <cdr:nvSpPr>
        <cdr:cNvPr id="10" name="Rectangle 9">
          <a:extLst xmlns:a="http://schemas.openxmlformats.org/drawingml/2006/main">
            <a:ext uri="{FF2B5EF4-FFF2-40B4-BE49-F238E27FC236}">
              <a16:creationId xmlns:a16="http://schemas.microsoft.com/office/drawing/2014/main" id="{84C57AE9-4FE1-4403-BB57-410A1D8C62AC}"/>
            </a:ext>
          </a:extLst>
        </cdr:cNvPr>
        <cdr:cNvSpPr/>
      </cdr:nvSpPr>
      <cdr:spPr>
        <a:xfrm xmlns:a="http://schemas.openxmlformats.org/drawingml/2006/main">
          <a:off x="246050" y="4937760"/>
          <a:ext cx="4150690" cy="261000"/>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17.xml><?xml version="1.0" encoding="utf-8"?>
<c:userShapes xmlns:c="http://schemas.openxmlformats.org/drawingml/2006/chart">
  <cdr:relSizeAnchor xmlns:cdr="http://schemas.openxmlformats.org/drawingml/2006/chartDrawing">
    <cdr:from>
      <cdr:x>0.12975</cdr:x>
      <cdr:y>0.29692</cdr:y>
    </cdr:from>
    <cdr:to>
      <cdr:x>0.94649</cdr:x>
      <cdr:y>0.41002</cdr:y>
    </cdr:to>
    <cdr:sp macro="" textlink="">
      <cdr:nvSpPr>
        <cdr:cNvPr id="2" name="Rectangle 1">
          <a:extLst xmlns:a="http://schemas.openxmlformats.org/drawingml/2006/main">
            <a:ext uri="{FF2B5EF4-FFF2-40B4-BE49-F238E27FC236}">
              <a16:creationId xmlns:a16="http://schemas.microsoft.com/office/drawing/2014/main" id="{D7995FF7-702B-437C-842F-1453EC3E5BE9}"/>
            </a:ext>
          </a:extLst>
        </cdr:cNvPr>
        <cdr:cNvSpPr/>
      </cdr:nvSpPr>
      <cdr:spPr>
        <a:xfrm xmlns:a="http://schemas.openxmlformats.org/drawingml/2006/main">
          <a:off x="594359" y="1900555"/>
          <a:ext cx="3741421" cy="723900"/>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0.12975</cdr:x>
      <cdr:y>0.56716</cdr:y>
    </cdr:from>
    <cdr:to>
      <cdr:x>0.94649</cdr:x>
      <cdr:y>0.64524</cdr:y>
    </cdr:to>
    <cdr:sp macro="" textlink="">
      <cdr:nvSpPr>
        <cdr:cNvPr id="3" name="Rectangle 2">
          <a:extLst xmlns:a="http://schemas.openxmlformats.org/drawingml/2006/main">
            <a:ext uri="{FF2B5EF4-FFF2-40B4-BE49-F238E27FC236}">
              <a16:creationId xmlns:a16="http://schemas.microsoft.com/office/drawing/2014/main" id="{E929000E-9E6D-45D4-95E0-0F656142F4BE}"/>
            </a:ext>
          </a:extLst>
        </cdr:cNvPr>
        <cdr:cNvSpPr/>
      </cdr:nvSpPr>
      <cdr:spPr>
        <a:xfrm xmlns:a="http://schemas.openxmlformats.org/drawingml/2006/main">
          <a:off x="594360" y="3630295"/>
          <a:ext cx="3741420" cy="499761"/>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0.13141</cdr:x>
      <cdr:y>0.79335</cdr:y>
    </cdr:from>
    <cdr:to>
      <cdr:x>0.945</cdr:x>
      <cdr:y>0.90238</cdr:y>
    </cdr:to>
    <cdr:sp macro="" textlink="">
      <cdr:nvSpPr>
        <cdr:cNvPr id="4" name="Rectangle 3">
          <a:extLst xmlns:a="http://schemas.openxmlformats.org/drawingml/2006/main">
            <a:ext uri="{FF2B5EF4-FFF2-40B4-BE49-F238E27FC236}">
              <a16:creationId xmlns:a16="http://schemas.microsoft.com/office/drawing/2014/main" id="{836D84EF-59B6-4324-8788-381D11A0D997}"/>
            </a:ext>
          </a:extLst>
        </cdr:cNvPr>
        <cdr:cNvSpPr/>
      </cdr:nvSpPr>
      <cdr:spPr>
        <a:xfrm xmlns:a="http://schemas.openxmlformats.org/drawingml/2006/main">
          <a:off x="601979" y="5078095"/>
          <a:ext cx="3726975" cy="697884"/>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18.xml><?xml version="1.0" encoding="utf-8"?>
<c:userShapes xmlns:c="http://schemas.openxmlformats.org/drawingml/2006/chart">
  <cdr:relSizeAnchor xmlns:cdr="http://schemas.openxmlformats.org/drawingml/2006/chartDrawing">
    <cdr:from>
      <cdr:x>0.04833</cdr:x>
      <cdr:y>0.29286</cdr:y>
    </cdr:from>
    <cdr:to>
      <cdr:x>0.95</cdr:x>
      <cdr:y>0.40833</cdr:y>
    </cdr:to>
    <cdr:sp macro="" textlink="">
      <cdr:nvSpPr>
        <cdr:cNvPr id="7" name="Rectangle 6">
          <a:extLst xmlns:a="http://schemas.openxmlformats.org/drawingml/2006/main">
            <a:ext uri="{FF2B5EF4-FFF2-40B4-BE49-F238E27FC236}">
              <a16:creationId xmlns:a16="http://schemas.microsoft.com/office/drawing/2014/main" id="{95400D22-8A37-4CBB-A3B5-0B00E287A974}"/>
            </a:ext>
          </a:extLst>
        </cdr:cNvPr>
        <cdr:cNvSpPr/>
      </cdr:nvSpPr>
      <cdr:spPr>
        <a:xfrm xmlns:a="http://schemas.openxmlformats.org/drawingml/2006/main">
          <a:off x="220979" y="1874520"/>
          <a:ext cx="4122405" cy="739128"/>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0.04833</cdr:x>
      <cdr:y>0.56429</cdr:y>
    </cdr:from>
    <cdr:to>
      <cdr:x>0.94778</cdr:x>
      <cdr:y>0.64643</cdr:y>
    </cdr:to>
    <cdr:sp macro="" textlink="">
      <cdr:nvSpPr>
        <cdr:cNvPr id="8" name="Rectangle 7">
          <a:extLst xmlns:a="http://schemas.openxmlformats.org/drawingml/2006/main">
            <a:ext uri="{FF2B5EF4-FFF2-40B4-BE49-F238E27FC236}">
              <a16:creationId xmlns:a16="http://schemas.microsoft.com/office/drawing/2014/main" id="{4F1809CE-0A38-415B-9053-5528070F28F7}"/>
            </a:ext>
          </a:extLst>
        </cdr:cNvPr>
        <cdr:cNvSpPr/>
      </cdr:nvSpPr>
      <cdr:spPr>
        <a:xfrm xmlns:a="http://schemas.openxmlformats.org/drawingml/2006/main">
          <a:off x="220980" y="3611879"/>
          <a:ext cx="4112270" cy="525807"/>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0.04611</cdr:x>
      <cdr:y>0.79048</cdr:y>
    </cdr:from>
    <cdr:to>
      <cdr:x>0.95336</cdr:x>
      <cdr:y>0.9</cdr:y>
    </cdr:to>
    <cdr:sp macro="" textlink="">
      <cdr:nvSpPr>
        <cdr:cNvPr id="9" name="Rectangle 8">
          <a:extLst xmlns:a="http://schemas.openxmlformats.org/drawingml/2006/main">
            <a:ext uri="{FF2B5EF4-FFF2-40B4-BE49-F238E27FC236}">
              <a16:creationId xmlns:a16="http://schemas.microsoft.com/office/drawing/2014/main" id="{D814C34C-64DA-447D-B38F-FB133D1404E6}"/>
            </a:ext>
          </a:extLst>
        </cdr:cNvPr>
        <cdr:cNvSpPr/>
      </cdr:nvSpPr>
      <cdr:spPr>
        <a:xfrm xmlns:a="http://schemas.openxmlformats.org/drawingml/2006/main">
          <a:off x="210815" y="5059680"/>
          <a:ext cx="4147947" cy="701040"/>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19.xml><?xml version="1.0" encoding="utf-8"?>
<c:userShapes xmlns:c="http://schemas.openxmlformats.org/drawingml/2006/chart">
  <cdr:relSizeAnchor xmlns:cdr="http://schemas.openxmlformats.org/drawingml/2006/chartDrawing">
    <cdr:from>
      <cdr:x>0.04833</cdr:x>
      <cdr:y>0.29286</cdr:y>
    </cdr:from>
    <cdr:to>
      <cdr:x>0.95</cdr:x>
      <cdr:y>0.40833</cdr:y>
    </cdr:to>
    <cdr:sp macro="" textlink="">
      <cdr:nvSpPr>
        <cdr:cNvPr id="7" name="Rectangle 6">
          <a:extLst xmlns:a="http://schemas.openxmlformats.org/drawingml/2006/main">
            <a:ext uri="{FF2B5EF4-FFF2-40B4-BE49-F238E27FC236}">
              <a16:creationId xmlns:a16="http://schemas.microsoft.com/office/drawing/2014/main" id="{95400D22-8A37-4CBB-A3B5-0B00E287A974}"/>
            </a:ext>
          </a:extLst>
        </cdr:cNvPr>
        <cdr:cNvSpPr/>
      </cdr:nvSpPr>
      <cdr:spPr>
        <a:xfrm xmlns:a="http://schemas.openxmlformats.org/drawingml/2006/main">
          <a:off x="220979" y="1874520"/>
          <a:ext cx="4122405" cy="739128"/>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0.04833</cdr:x>
      <cdr:y>0.56429</cdr:y>
    </cdr:from>
    <cdr:to>
      <cdr:x>0.94778</cdr:x>
      <cdr:y>0.64643</cdr:y>
    </cdr:to>
    <cdr:sp macro="" textlink="">
      <cdr:nvSpPr>
        <cdr:cNvPr id="8" name="Rectangle 7">
          <a:extLst xmlns:a="http://schemas.openxmlformats.org/drawingml/2006/main">
            <a:ext uri="{FF2B5EF4-FFF2-40B4-BE49-F238E27FC236}">
              <a16:creationId xmlns:a16="http://schemas.microsoft.com/office/drawing/2014/main" id="{4F1809CE-0A38-415B-9053-5528070F28F7}"/>
            </a:ext>
          </a:extLst>
        </cdr:cNvPr>
        <cdr:cNvSpPr/>
      </cdr:nvSpPr>
      <cdr:spPr>
        <a:xfrm xmlns:a="http://schemas.openxmlformats.org/drawingml/2006/main">
          <a:off x="220980" y="3611879"/>
          <a:ext cx="4112270" cy="525807"/>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0.04611</cdr:x>
      <cdr:y>0.79048</cdr:y>
    </cdr:from>
    <cdr:to>
      <cdr:x>0.95336</cdr:x>
      <cdr:y>0.9</cdr:y>
    </cdr:to>
    <cdr:sp macro="" textlink="">
      <cdr:nvSpPr>
        <cdr:cNvPr id="9" name="Rectangle 8">
          <a:extLst xmlns:a="http://schemas.openxmlformats.org/drawingml/2006/main">
            <a:ext uri="{FF2B5EF4-FFF2-40B4-BE49-F238E27FC236}">
              <a16:creationId xmlns:a16="http://schemas.microsoft.com/office/drawing/2014/main" id="{D814C34C-64DA-447D-B38F-FB133D1404E6}"/>
            </a:ext>
          </a:extLst>
        </cdr:cNvPr>
        <cdr:cNvSpPr/>
      </cdr:nvSpPr>
      <cdr:spPr>
        <a:xfrm xmlns:a="http://schemas.openxmlformats.org/drawingml/2006/main">
          <a:off x="210815" y="5059680"/>
          <a:ext cx="4147947" cy="701040"/>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2.xml><?xml version="1.0" encoding="utf-8"?>
<c:userShapes xmlns:c="http://schemas.openxmlformats.org/drawingml/2006/chart">
  <cdr:relSizeAnchor xmlns:cdr="http://schemas.openxmlformats.org/drawingml/2006/chartDrawing">
    <cdr:from>
      <cdr:x>0.10983</cdr:x>
      <cdr:y>0.67383</cdr:y>
    </cdr:from>
    <cdr:to>
      <cdr:x>0.95918</cdr:x>
      <cdr:y>0.79322</cdr:y>
    </cdr:to>
    <cdr:sp macro="" textlink="">
      <cdr:nvSpPr>
        <cdr:cNvPr id="2" name="Rectangle 1">
          <a:extLst xmlns:a="http://schemas.openxmlformats.org/drawingml/2006/main">
            <a:ext uri="{FF2B5EF4-FFF2-40B4-BE49-F238E27FC236}">
              <a16:creationId xmlns:a16="http://schemas.microsoft.com/office/drawing/2014/main" id="{A37AE0CE-FEF8-49A7-B035-2212860C6D41}"/>
            </a:ext>
          </a:extLst>
        </cdr:cNvPr>
        <cdr:cNvSpPr/>
      </cdr:nvSpPr>
      <cdr:spPr>
        <a:xfrm xmlns:a="http://schemas.openxmlformats.org/drawingml/2006/main">
          <a:off x="463964" y="4621157"/>
          <a:ext cx="3587858" cy="818749"/>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0.10624</cdr:x>
      <cdr:y>0.45547</cdr:y>
    </cdr:from>
    <cdr:to>
      <cdr:x>0.95918</cdr:x>
      <cdr:y>0.52636</cdr:y>
    </cdr:to>
    <cdr:sp macro="" textlink="">
      <cdr:nvSpPr>
        <cdr:cNvPr id="3" name="Rectangle 2">
          <a:extLst xmlns:a="http://schemas.openxmlformats.org/drawingml/2006/main">
            <a:ext uri="{FF2B5EF4-FFF2-40B4-BE49-F238E27FC236}">
              <a16:creationId xmlns:a16="http://schemas.microsoft.com/office/drawing/2014/main" id="{4890A163-E2E2-4C5F-8938-5702FEF01595}"/>
            </a:ext>
          </a:extLst>
        </cdr:cNvPr>
        <cdr:cNvSpPr/>
      </cdr:nvSpPr>
      <cdr:spPr>
        <a:xfrm xmlns:a="http://schemas.openxmlformats.org/drawingml/2006/main">
          <a:off x="448776" y="3123632"/>
          <a:ext cx="3603045" cy="486151"/>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20.xml><?xml version="1.0" encoding="utf-8"?>
<c:userShapes xmlns:c="http://schemas.openxmlformats.org/drawingml/2006/chart">
  <cdr:relSizeAnchor xmlns:cdr="http://schemas.openxmlformats.org/drawingml/2006/chartDrawing">
    <cdr:from>
      <cdr:x>0.11638</cdr:x>
      <cdr:y>0.39925</cdr:y>
    </cdr:from>
    <cdr:to>
      <cdr:x>0.95416</cdr:x>
      <cdr:y>0.54462</cdr:y>
    </cdr:to>
    <cdr:sp macro="" textlink="">
      <cdr:nvSpPr>
        <cdr:cNvPr id="4" name="Rectangle 3">
          <a:extLst xmlns:a="http://schemas.openxmlformats.org/drawingml/2006/main">
            <a:ext uri="{FF2B5EF4-FFF2-40B4-BE49-F238E27FC236}">
              <a16:creationId xmlns:a16="http://schemas.microsoft.com/office/drawing/2014/main" id="{D0608DD5-F215-4D05-A665-1E2195D4B313}"/>
            </a:ext>
          </a:extLst>
        </cdr:cNvPr>
        <cdr:cNvSpPr/>
      </cdr:nvSpPr>
      <cdr:spPr>
        <a:xfrm xmlns:a="http://schemas.openxmlformats.org/drawingml/2006/main">
          <a:off x="442169" y="2738079"/>
          <a:ext cx="3182930" cy="996947"/>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0.11821</cdr:x>
      <cdr:y>0.74999</cdr:y>
    </cdr:from>
    <cdr:to>
      <cdr:x>0.95283</cdr:x>
      <cdr:y>0.81022</cdr:y>
    </cdr:to>
    <cdr:sp macro="" textlink="">
      <cdr:nvSpPr>
        <cdr:cNvPr id="5" name="Rectangle 4">
          <a:extLst xmlns:a="http://schemas.openxmlformats.org/drawingml/2006/main">
            <a:ext uri="{FF2B5EF4-FFF2-40B4-BE49-F238E27FC236}">
              <a16:creationId xmlns:a16="http://schemas.microsoft.com/office/drawing/2014/main" id="{6454F098-28BF-4D1F-9163-5948ED6DD719}"/>
            </a:ext>
          </a:extLst>
        </cdr:cNvPr>
        <cdr:cNvSpPr/>
      </cdr:nvSpPr>
      <cdr:spPr>
        <a:xfrm xmlns:a="http://schemas.openxmlformats.org/drawingml/2006/main">
          <a:off x="449097" y="5143457"/>
          <a:ext cx="3170924" cy="413058"/>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21.xml><?xml version="1.0" encoding="utf-8"?>
<c:userShapes xmlns:c="http://schemas.openxmlformats.org/drawingml/2006/chart">
  <cdr:relSizeAnchor xmlns:cdr="http://schemas.openxmlformats.org/drawingml/2006/chartDrawing">
    <cdr:from>
      <cdr:x>0.04569</cdr:x>
      <cdr:y>0.4</cdr:y>
    </cdr:from>
    <cdr:to>
      <cdr:x>0.96287</cdr:x>
      <cdr:y>0.54545</cdr:y>
    </cdr:to>
    <cdr:sp macro="" textlink="">
      <cdr:nvSpPr>
        <cdr:cNvPr id="4" name="Rectangle 3">
          <a:extLst xmlns:a="http://schemas.openxmlformats.org/drawingml/2006/main">
            <a:ext uri="{FF2B5EF4-FFF2-40B4-BE49-F238E27FC236}">
              <a16:creationId xmlns:a16="http://schemas.microsoft.com/office/drawing/2014/main" id="{A4E45107-CDD4-4912-A145-98583F817653}"/>
            </a:ext>
          </a:extLst>
        </cdr:cNvPr>
        <cdr:cNvSpPr/>
      </cdr:nvSpPr>
      <cdr:spPr>
        <a:xfrm xmlns:a="http://schemas.openxmlformats.org/drawingml/2006/main">
          <a:off x="166162" y="2743200"/>
          <a:ext cx="3335528" cy="997527"/>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0.04378</cdr:x>
      <cdr:y>0.75152</cdr:y>
    </cdr:from>
    <cdr:to>
      <cdr:x>0.9619</cdr:x>
      <cdr:y>0.80824</cdr:y>
    </cdr:to>
    <cdr:sp macro="" textlink="">
      <cdr:nvSpPr>
        <cdr:cNvPr id="5" name="Rectangle 4">
          <a:extLst xmlns:a="http://schemas.openxmlformats.org/drawingml/2006/main">
            <a:ext uri="{FF2B5EF4-FFF2-40B4-BE49-F238E27FC236}">
              <a16:creationId xmlns:a16="http://schemas.microsoft.com/office/drawing/2014/main" id="{23D718FC-6283-47C7-8823-F12FC325A9EB}"/>
            </a:ext>
          </a:extLst>
        </cdr:cNvPr>
        <cdr:cNvSpPr/>
      </cdr:nvSpPr>
      <cdr:spPr>
        <a:xfrm xmlns:a="http://schemas.openxmlformats.org/drawingml/2006/main">
          <a:off x="159234" y="5153891"/>
          <a:ext cx="3338947" cy="389010"/>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22.xml><?xml version="1.0" encoding="utf-8"?>
<c:userShapes xmlns:c="http://schemas.openxmlformats.org/drawingml/2006/chart">
  <cdr:relSizeAnchor xmlns:cdr="http://schemas.openxmlformats.org/drawingml/2006/chartDrawing">
    <cdr:from>
      <cdr:x>0.04569</cdr:x>
      <cdr:y>0.4</cdr:y>
    </cdr:from>
    <cdr:to>
      <cdr:x>0.96287</cdr:x>
      <cdr:y>0.54545</cdr:y>
    </cdr:to>
    <cdr:sp macro="" textlink="">
      <cdr:nvSpPr>
        <cdr:cNvPr id="4" name="Rectangle 3">
          <a:extLst xmlns:a="http://schemas.openxmlformats.org/drawingml/2006/main">
            <a:ext uri="{FF2B5EF4-FFF2-40B4-BE49-F238E27FC236}">
              <a16:creationId xmlns:a16="http://schemas.microsoft.com/office/drawing/2014/main" id="{A4E45107-CDD4-4912-A145-98583F817653}"/>
            </a:ext>
          </a:extLst>
        </cdr:cNvPr>
        <cdr:cNvSpPr/>
      </cdr:nvSpPr>
      <cdr:spPr>
        <a:xfrm xmlns:a="http://schemas.openxmlformats.org/drawingml/2006/main">
          <a:off x="166162" y="2743200"/>
          <a:ext cx="3335528" cy="997527"/>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0.04378</cdr:x>
      <cdr:y>0.75152</cdr:y>
    </cdr:from>
    <cdr:to>
      <cdr:x>0.9619</cdr:x>
      <cdr:y>0.80824</cdr:y>
    </cdr:to>
    <cdr:sp macro="" textlink="">
      <cdr:nvSpPr>
        <cdr:cNvPr id="5" name="Rectangle 4">
          <a:extLst xmlns:a="http://schemas.openxmlformats.org/drawingml/2006/main">
            <a:ext uri="{FF2B5EF4-FFF2-40B4-BE49-F238E27FC236}">
              <a16:creationId xmlns:a16="http://schemas.microsoft.com/office/drawing/2014/main" id="{23D718FC-6283-47C7-8823-F12FC325A9EB}"/>
            </a:ext>
          </a:extLst>
        </cdr:cNvPr>
        <cdr:cNvSpPr/>
      </cdr:nvSpPr>
      <cdr:spPr>
        <a:xfrm xmlns:a="http://schemas.openxmlformats.org/drawingml/2006/main">
          <a:off x="159234" y="5153891"/>
          <a:ext cx="3338947" cy="389010"/>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23.xml><?xml version="1.0" encoding="utf-8"?>
<c:userShapes xmlns:c="http://schemas.openxmlformats.org/drawingml/2006/chart">
  <cdr:relSizeAnchor xmlns:cdr="http://schemas.openxmlformats.org/drawingml/2006/chartDrawing">
    <cdr:from>
      <cdr:x>0.16095</cdr:x>
      <cdr:y>0.25254</cdr:y>
    </cdr:from>
    <cdr:to>
      <cdr:x>0.95272</cdr:x>
      <cdr:y>0.50489</cdr:y>
    </cdr:to>
    <cdr:sp macro="" textlink="">
      <cdr:nvSpPr>
        <cdr:cNvPr id="5" name="Rectangle 4">
          <a:extLst xmlns:a="http://schemas.openxmlformats.org/drawingml/2006/main">
            <a:ext uri="{FF2B5EF4-FFF2-40B4-BE49-F238E27FC236}">
              <a16:creationId xmlns:a16="http://schemas.microsoft.com/office/drawing/2014/main" id="{2EA8123E-D8A3-4EC1-B9DE-81C38FC9D25F}"/>
            </a:ext>
          </a:extLst>
        </cdr:cNvPr>
        <cdr:cNvSpPr/>
      </cdr:nvSpPr>
      <cdr:spPr>
        <a:xfrm xmlns:a="http://schemas.openxmlformats.org/drawingml/2006/main">
          <a:off x="602677" y="1731941"/>
          <a:ext cx="2964872" cy="1730616"/>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dirty="0"/>
        </a:p>
      </cdr:txBody>
    </cdr:sp>
  </cdr:relSizeAnchor>
  <cdr:relSizeAnchor xmlns:cdr="http://schemas.openxmlformats.org/drawingml/2006/chartDrawing">
    <cdr:from>
      <cdr:x>0.16117</cdr:x>
      <cdr:y>0.75108</cdr:y>
    </cdr:from>
    <cdr:to>
      <cdr:x>0.94982</cdr:x>
      <cdr:y>0.87857</cdr:y>
    </cdr:to>
    <cdr:sp macro="" textlink="">
      <cdr:nvSpPr>
        <cdr:cNvPr id="3" name="Rectangle 2">
          <a:extLst xmlns:a="http://schemas.openxmlformats.org/drawingml/2006/main">
            <a:ext uri="{FF2B5EF4-FFF2-40B4-BE49-F238E27FC236}">
              <a16:creationId xmlns:a16="http://schemas.microsoft.com/office/drawing/2014/main" id="{BBD14B9C-7074-4CAF-AA29-4A03E009CE2F}"/>
            </a:ext>
          </a:extLst>
        </cdr:cNvPr>
        <cdr:cNvSpPr/>
      </cdr:nvSpPr>
      <cdr:spPr>
        <a:xfrm xmlns:a="http://schemas.openxmlformats.org/drawingml/2006/main">
          <a:off x="632460" y="4807513"/>
          <a:ext cx="3094932" cy="816047"/>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0.16311</cdr:x>
      <cdr:y>0.6</cdr:y>
    </cdr:from>
    <cdr:to>
      <cdr:x>0.9511</cdr:x>
      <cdr:y>0.69373</cdr:y>
    </cdr:to>
    <cdr:sp macro="" textlink="">
      <cdr:nvSpPr>
        <cdr:cNvPr id="4" name="Rectangle 3">
          <a:extLst xmlns:a="http://schemas.openxmlformats.org/drawingml/2006/main">
            <a:ext uri="{FF2B5EF4-FFF2-40B4-BE49-F238E27FC236}">
              <a16:creationId xmlns:a16="http://schemas.microsoft.com/office/drawing/2014/main" id="{92C66EBB-9A31-49F4-9EBC-33DC927453CA}"/>
            </a:ext>
          </a:extLst>
        </cdr:cNvPr>
        <cdr:cNvSpPr/>
      </cdr:nvSpPr>
      <cdr:spPr>
        <a:xfrm xmlns:a="http://schemas.openxmlformats.org/drawingml/2006/main">
          <a:off x="640079" y="3840480"/>
          <a:ext cx="3092335" cy="599956"/>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24.xml><?xml version="1.0" encoding="utf-8"?>
<c:userShapes xmlns:c="http://schemas.openxmlformats.org/drawingml/2006/chart">
  <cdr:relSizeAnchor xmlns:cdr="http://schemas.openxmlformats.org/drawingml/2006/chartDrawing">
    <cdr:from>
      <cdr:x>0.04713</cdr:x>
      <cdr:y>0.60261</cdr:y>
    </cdr:from>
    <cdr:to>
      <cdr:x>0.95287</cdr:x>
      <cdr:y>0.69547</cdr:y>
    </cdr:to>
    <cdr:sp macro="" textlink="">
      <cdr:nvSpPr>
        <cdr:cNvPr id="3" name="Rectangle 2">
          <a:extLst xmlns:a="http://schemas.openxmlformats.org/drawingml/2006/main">
            <a:ext uri="{FF2B5EF4-FFF2-40B4-BE49-F238E27FC236}">
              <a16:creationId xmlns:a16="http://schemas.microsoft.com/office/drawing/2014/main" id="{1F68C376-6BCE-43F6-9E7A-AF24145D6111}"/>
            </a:ext>
          </a:extLst>
        </cdr:cNvPr>
        <cdr:cNvSpPr/>
      </cdr:nvSpPr>
      <cdr:spPr>
        <a:xfrm xmlns:a="http://schemas.openxmlformats.org/drawingml/2006/main">
          <a:off x="171548" y="4132728"/>
          <a:ext cx="3296798" cy="636834"/>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0.04833</cdr:x>
      <cdr:y>0.75286</cdr:y>
    </cdr:from>
    <cdr:to>
      <cdr:x>0.95167</cdr:x>
      <cdr:y>0.87815</cdr:y>
    </cdr:to>
    <cdr:sp macro="" textlink="">
      <cdr:nvSpPr>
        <cdr:cNvPr id="4" name="Rectangle 3">
          <a:extLst xmlns:a="http://schemas.openxmlformats.org/drawingml/2006/main">
            <a:ext uri="{FF2B5EF4-FFF2-40B4-BE49-F238E27FC236}">
              <a16:creationId xmlns:a16="http://schemas.microsoft.com/office/drawing/2014/main" id="{B01B6F08-6B4D-43A6-9C35-378A59457F26}"/>
            </a:ext>
          </a:extLst>
        </cdr:cNvPr>
        <cdr:cNvSpPr/>
      </cdr:nvSpPr>
      <cdr:spPr>
        <a:xfrm xmlns:a="http://schemas.openxmlformats.org/drawingml/2006/main">
          <a:off x="175934" y="5163088"/>
          <a:ext cx="3288026" cy="859239"/>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0.04835</cdr:x>
      <cdr:y>0.2571</cdr:y>
    </cdr:from>
    <cdr:to>
      <cdr:x>0.95165</cdr:x>
      <cdr:y>0.5</cdr:y>
    </cdr:to>
    <cdr:sp macro="" textlink="">
      <cdr:nvSpPr>
        <cdr:cNvPr id="5" name="Rectangle 4">
          <a:extLst xmlns:a="http://schemas.openxmlformats.org/drawingml/2006/main">
            <a:ext uri="{FF2B5EF4-FFF2-40B4-BE49-F238E27FC236}">
              <a16:creationId xmlns:a16="http://schemas.microsoft.com/office/drawing/2014/main" id="{302160D5-5485-4653-B1B2-686C959B0E9D}"/>
            </a:ext>
          </a:extLst>
        </cdr:cNvPr>
        <cdr:cNvSpPr/>
      </cdr:nvSpPr>
      <cdr:spPr>
        <a:xfrm xmlns:a="http://schemas.openxmlformats.org/drawingml/2006/main">
          <a:off x="175989" y="1763201"/>
          <a:ext cx="3287916" cy="1665800"/>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25.xml><?xml version="1.0" encoding="utf-8"?>
<c:userShapes xmlns:c="http://schemas.openxmlformats.org/drawingml/2006/chart">
  <cdr:relSizeAnchor xmlns:cdr="http://schemas.openxmlformats.org/drawingml/2006/chartDrawing">
    <cdr:from>
      <cdr:x>0.05167</cdr:x>
      <cdr:y>0.59881</cdr:y>
    </cdr:from>
    <cdr:to>
      <cdr:x>0.95741</cdr:x>
      <cdr:y>0.69167</cdr:y>
    </cdr:to>
    <cdr:sp macro="" textlink="">
      <cdr:nvSpPr>
        <cdr:cNvPr id="3" name="Rectangle 2">
          <a:extLst xmlns:a="http://schemas.openxmlformats.org/drawingml/2006/main">
            <a:ext uri="{FF2B5EF4-FFF2-40B4-BE49-F238E27FC236}">
              <a16:creationId xmlns:a16="http://schemas.microsoft.com/office/drawing/2014/main" id="{1F68C376-6BCE-43F6-9E7A-AF24145D6111}"/>
            </a:ext>
          </a:extLst>
        </cdr:cNvPr>
        <cdr:cNvSpPr/>
      </cdr:nvSpPr>
      <cdr:spPr>
        <a:xfrm xmlns:a="http://schemas.openxmlformats.org/drawingml/2006/main">
          <a:off x="236220" y="3832860"/>
          <a:ext cx="4141043" cy="594360"/>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0.05167</cdr:x>
      <cdr:y>0.74643</cdr:y>
    </cdr:from>
    <cdr:to>
      <cdr:x>0.955</cdr:x>
      <cdr:y>0.87172</cdr:y>
    </cdr:to>
    <cdr:sp macro="" textlink="">
      <cdr:nvSpPr>
        <cdr:cNvPr id="4" name="Rectangle 3">
          <a:extLst xmlns:a="http://schemas.openxmlformats.org/drawingml/2006/main">
            <a:ext uri="{FF2B5EF4-FFF2-40B4-BE49-F238E27FC236}">
              <a16:creationId xmlns:a16="http://schemas.microsoft.com/office/drawing/2014/main" id="{B01B6F08-6B4D-43A6-9C35-378A59457F26}"/>
            </a:ext>
          </a:extLst>
        </cdr:cNvPr>
        <cdr:cNvSpPr/>
      </cdr:nvSpPr>
      <cdr:spPr>
        <a:xfrm xmlns:a="http://schemas.openxmlformats.org/drawingml/2006/main">
          <a:off x="236235" y="4777740"/>
          <a:ext cx="4130025" cy="801996"/>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0.04835</cdr:x>
      <cdr:y>0.25417</cdr:y>
    </cdr:from>
    <cdr:to>
      <cdr:x>0.95165</cdr:x>
      <cdr:y>0.50179</cdr:y>
    </cdr:to>
    <cdr:sp macro="" textlink="">
      <cdr:nvSpPr>
        <cdr:cNvPr id="5" name="Rectangle 4">
          <a:extLst xmlns:a="http://schemas.openxmlformats.org/drawingml/2006/main">
            <a:ext uri="{FF2B5EF4-FFF2-40B4-BE49-F238E27FC236}">
              <a16:creationId xmlns:a16="http://schemas.microsoft.com/office/drawing/2014/main" id="{302160D5-5485-4653-B1B2-686C959B0E9D}"/>
            </a:ext>
          </a:extLst>
        </cdr:cNvPr>
        <cdr:cNvSpPr/>
      </cdr:nvSpPr>
      <cdr:spPr>
        <a:xfrm xmlns:a="http://schemas.openxmlformats.org/drawingml/2006/main">
          <a:off x="175989" y="1743080"/>
          <a:ext cx="3287916" cy="1698178"/>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26.xml><?xml version="1.0" encoding="utf-8"?>
<c:userShapes xmlns:c="http://schemas.openxmlformats.org/drawingml/2006/chart">
  <cdr:relSizeAnchor xmlns:cdr="http://schemas.openxmlformats.org/drawingml/2006/chartDrawing">
    <cdr:from>
      <cdr:x>0.1693</cdr:x>
      <cdr:y>0.27622</cdr:y>
    </cdr:from>
    <cdr:to>
      <cdr:x>0.95732</cdr:x>
      <cdr:y>0.35423</cdr:y>
    </cdr:to>
    <cdr:sp macro="" textlink="">
      <cdr:nvSpPr>
        <cdr:cNvPr id="6" name="Rectangle 5">
          <a:extLst xmlns:a="http://schemas.openxmlformats.org/drawingml/2006/main">
            <a:ext uri="{FF2B5EF4-FFF2-40B4-BE49-F238E27FC236}">
              <a16:creationId xmlns:a16="http://schemas.microsoft.com/office/drawing/2014/main" id="{39D3D455-7967-4089-BAFB-E906BC33E25C}"/>
            </a:ext>
          </a:extLst>
        </cdr:cNvPr>
        <cdr:cNvSpPr/>
      </cdr:nvSpPr>
      <cdr:spPr>
        <a:xfrm xmlns:a="http://schemas.openxmlformats.org/drawingml/2006/main">
          <a:off x="662426" y="1821094"/>
          <a:ext cx="3083279" cy="514298"/>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0.16725</cdr:x>
      <cdr:y>0.49035</cdr:y>
    </cdr:from>
    <cdr:to>
      <cdr:x>0.95732</cdr:x>
      <cdr:y>0.60045</cdr:y>
    </cdr:to>
    <cdr:sp macro="" textlink="">
      <cdr:nvSpPr>
        <cdr:cNvPr id="7" name="Rectangle 6">
          <a:extLst xmlns:a="http://schemas.openxmlformats.org/drawingml/2006/main">
            <a:ext uri="{FF2B5EF4-FFF2-40B4-BE49-F238E27FC236}">
              <a16:creationId xmlns:a16="http://schemas.microsoft.com/office/drawing/2014/main" id="{755F4DCF-F5FE-44EE-B19B-9EB7A3E9BBCB}"/>
            </a:ext>
          </a:extLst>
        </cdr:cNvPr>
        <cdr:cNvSpPr/>
      </cdr:nvSpPr>
      <cdr:spPr>
        <a:xfrm xmlns:a="http://schemas.openxmlformats.org/drawingml/2006/main">
          <a:off x="654405" y="3232799"/>
          <a:ext cx="3091300" cy="725861"/>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0.16829</cdr:x>
      <cdr:y>0.85666</cdr:y>
    </cdr:from>
    <cdr:to>
      <cdr:x>0.95304</cdr:x>
      <cdr:y>0.9633</cdr:y>
    </cdr:to>
    <cdr:sp macro="" textlink="">
      <cdr:nvSpPr>
        <cdr:cNvPr id="8" name="Rectangle 7">
          <a:extLst xmlns:a="http://schemas.openxmlformats.org/drawingml/2006/main">
            <a:ext uri="{FF2B5EF4-FFF2-40B4-BE49-F238E27FC236}">
              <a16:creationId xmlns:a16="http://schemas.microsoft.com/office/drawing/2014/main" id="{0C213BE8-0E09-406F-BC49-60A7BC4083A9}"/>
            </a:ext>
          </a:extLst>
        </cdr:cNvPr>
        <cdr:cNvSpPr/>
      </cdr:nvSpPr>
      <cdr:spPr>
        <a:xfrm xmlns:a="http://schemas.openxmlformats.org/drawingml/2006/main">
          <a:off x="664718" y="5874976"/>
          <a:ext cx="3099660" cy="731337"/>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dirty="0"/>
        </a:p>
      </cdr:txBody>
    </cdr:sp>
  </cdr:relSizeAnchor>
  <cdr:relSizeAnchor xmlns:cdr="http://schemas.openxmlformats.org/drawingml/2006/chartDrawing">
    <cdr:from>
      <cdr:x>0.16725</cdr:x>
      <cdr:y>0.64851</cdr:y>
    </cdr:from>
    <cdr:to>
      <cdr:x>0.95257</cdr:x>
      <cdr:y>0.74907</cdr:y>
    </cdr:to>
    <cdr:sp macro="" textlink="">
      <cdr:nvSpPr>
        <cdr:cNvPr id="9" name="Rectangle 8">
          <a:extLst xmlns:a="http://schemas.openxmlformats.org/drawingml/2006/main">
            <a:ext uri="{FF2B5EF4-FFF2-40B4-BE49-F238E27FC236}">
              <a16:creationId xmlns:a16="http://schemas.microsoft.com/office/drawing/2014/main" id="{28F22D3B-18F4-434F-B0BD-1547F1BFA80A}"/>
            </a:ext>
          </a:extLst>
        </cdr:cNvPr>
        <cdr:cNvSpPr/>
      </cdr:nvSpPr>
      <cdr:spPr>
        <a:xfrm xmlns:a="http://schemas.openxmlformats.org/drawingml/2006/main">
          <a:off x="654405" y="4275536"/>
          <a:ext cx="3072715" cy="662931"/>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27.xml><?xml version="1.0" encoding="utf-8"?>
<c:userShapes xmlns:c="http://schemas.openxmlformats.org/drawingml/2006/chart">
  <cdr:relSizeAnchor xmlns:cdr="http://schemas.openxmlformats.org/drawingml/2006/chartDrawing">
    <cdr:from>
      <cdr:x>0.04642</cdr:x>
      <cdr:y>0.28127</cdr:y>
    </cdr:from>
    <cdr:to>
      <cdr:x>0.9675</cdr:x>
      <cdr:y>0.36032</cdr:y>
    </cdr:to>
    <cdr:sp macro="" textlink="">
      <cdr:nvSpPr>
        <cdr:cNvPr id="4" name="Rectangle 3">
          <a:extLst xmlns:a="http://schemas.openxmlformats.org/drawingml/2006/main">
            <a:ext uri="{FF2B5EF4-FFF2-40B4-BE49-F238E27FC236}">
              <a16:creationId xmlns:a16="http://schemas.microsoft.com/office/drawing/2014/main" id="{82F90A17-0218-4751-87E9-FC02919054FD}"/>
            </a:ext>
          </a:extLst>
        </cdr:cNvPr>
        <cdr:cNvSpPr/>
      </cdr:nvSpPr>
      <cdr:spPr>
        <a:xfrm xmlns:a="http://schemas.openxmlformats.org/drawingml/2006/main">
          <a:off x="217800" y="1854927"/>
          <a:ext cx="4321310" cy="521368"/>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0.04385</cdr:x>
      <cdr:y>0.49411</cdr:y>
    </cdr:from>
    <cdr:to>
      <cdr:x>0.97092</cdr:x>
      <cdr:y>0.60229</cdr:y>
    </cdr:to>
    <cdr:sp macro="" textlink="">
      <cdr:nvSpPr>
        <cdr:cNvPr id="5" name="Rectangle 4">
          <a:extLst xmlns:a="http://schemas.openxmlformats.org/drawingml/2006/main">
            <a:ext uri="{FF2B5EF4-FFF2-40B4-BE49-F238E27FC236}">
              <a16:creationId xmlns:a16="http://schemas.microsoft.com/office/drawing/2014/main" id="{FE1B77BD-0754-49A1-89E6-07CD85916538}"/>
            </a:ext>
          </a:extLst>
        </cdr:cNvPr>
        <cdr:cNvSpPr/>
      </cdr:nvSpPr>
      <cdr:spPr>
        <a:xfrm xmlns:a="http://schemas.openxmlformats.org/drawingml/2006/main">
          <a:off x="205724" y="3258611"/>
          <a:ext cx="4349428" cy="713478"/>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0.04585</cdr:x>
      <cdr:y>0.85661</cdr:y>
    </cdr:from>
    <cdr:to>
      <cdr:x>0.96272</cdr:x>
      <cdr:y>0.96363</cdr:y>
    </cdr:to>
    <cdr:sp macro="" textlink="">
      <cdr:nvSpPr>
        <cdr:cNvPr id="6" name="Rectangle 5">
          <a:extLst xmlns:a="http://schemas.openxmlformats.org/drawingml/2006/main">
            <a:ext uri="{FF2B5EF4-FFF2-40B4-BE49-F238E27FC236}">
              <a16:creationId xmlns:a16="http://schemas.microsoft.com/office/drawing/2014/main" id="{D70005B6-76C2-4474-B619-ABF8C6D7FFF9}"/>
            </a:ext>
          </a:extLst>
        </cdr:cNvPr>
        <cdr:cNvSpPr/>
      </cdr:nvSpPr>
      <cdr:spPr>
        <a:xfrm xmlns:a="http://schemas.openxmlformats.org/drawingml/2006/main">
          <a:off x="169880" y="5873949"/>
          <a:ext cx="3396748" cy="733854"/>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0.04538</cdr:x>
      <cdr:y>0.64979</cdr:y>
    </cdr:from>
    <cdr:to>
      <cdr:x>0.96921</cdr:x>
      <cdr:y>0.75052</cdr:y>
    </cdr:to>
    <cdr:sp macro="" textlink="">
      <cdr:nvSpPr>
        <cdr:cNvPr id="7" name="Rectangle 6">
          <a:extLst xmlns:a="http://schemas.openxmlformats.org/drawingml/2006/main">
            <a:ext uri="{FF2B5EF4-FFF2-40B4-BE49-F238E27FC236}">
              <a16:creationId xmlns:a16="http://schemas.microsoft.com/office/drawing/2014/main" id="{DCA79C37-E09A-4455-8023-54D290350657}"/>
            </a:ext>
          </a:extLst>
        </cdr:cNvPr>
        <cdr:cNvSpPr/>
      </cdr:nvSpPr>
      <cdr:spPr>
        <a:xfrm xmlns:a="http://schemas.openxmlformats.org/drawingml/2006/main">
          <a:off x="212904" y="4285306"/>
          <a:ext cx="4334227" cy="664290"/>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28.xml><?xml version="1.0" encoding="utf-8"?>
<c:userShapes xmlns:c="http://schemas.openxmlformats.org/drawingml/2006/chart">
  <cdr:relSizeAnchor xmlns:cdr="http://schemas.openxmlformats.org/drawingml/2006/chartDrawing">
    <cdr:from>
      <cdr:x>0.04642</cdr:x>
      <cdr:y>0.28127</cdr:y>
    </cdr:from>
    <cdr:to>
      <cdr:x>0.9675</cdr:x>
      <cdr:y>0.36032</cdr:y>
    </cdr:to>
    <cdr:sp macro="" textlink="">
      <cdr:nvSpPr>
        <cdr:cNvPr id="4" name="Rectangle 3">
          <a:extLst xmlns:a="http://schemas.openxmlformats.org/drawingml/2006/main">
            <a:ext uri="{FF2B5EF4-FFF2-40B4-BE49-F238E27FC236}">
              <a16:creationId xmlns:a16="http://schemas.microsoft.com/office/drawing/2014/main" id="{82F90A17-0218-4751-87E9-FC02919054FD}"/>
            </a:ext>
          </a:extLst>
        </cdr:cNvPr>
        <cdr:cNvSpPr/>
      </cdr:nvSpPr>
      <cdr:spPr>
        <a:xfrm xmlns:a="http://schemas.openxmlformats.org/drawingml/2006/main">
          <a:off x="217800" y="1854927"/>
          <a:ext cx="4321310" cy="521368"/>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0.04385</cdr:x>
      <cdr:y>0.49411</cdr:y>
    </cdr:from>
    <cdr:to>
      <cdr:x>0.97092</cdr:x>
      <cdr:y>0.60229</cdr:y>
    </cdr:to>
    <cdr:sp macro="" textlink="">
      <cdr:nvSpPr>
        <cdr:cNvPr id="5" name="Rectangle 4">
          <a:extLst xmlns:a="http://schemas.openxmlformats.org/drawingml/2006/main">
            <a:ext uri="{FF2B5EF4-FFF2-40B4-BE49-F238E27FC236}">
              <a16:creationId xmlns:a16="http://schemas.microsoft.com/office/drawing/2014/main" id="{FE1B77BD-0754-49A1-89E6-07CD85916538}"/>
            </a:ext>
          </a:extLst>
        </cdr:cNvPr>
        <cdr:cNvSpPr/>
      </cdr:nvSpPr>
      <cdr:spPr>
        <a:xfrm xmlns:a="http://schemas.openxmlformats.org/drawingml/2006/main">
          <a:off x="205724" y="3258611"/>
          <a:ext cx="4349428" cy="713478"/>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0.04585</cdr:x>
      <cdr:y>0.85661</cdr:y>
    </cdr:from>
    <cdr:to>
      <cdr:x>0.96272</cdr:x>
      <cdr:y>0.96363</cdr:y>
    </cdr:to>
    <cdr:sp macro="" textlink="">
      <cdr:nvSpPr>
        <cdr:cNvPr id="6" name="Rectangle 5">
          <a:extLst xmlns:a="http://schemas.openxmlformats.org/drawingml/2006/main">
            <a:ext uri="{FF2B5EF4-FFF2-40B4-BE49-F238E27FC236}">
              <a16:creationId xmlns:a16="http://schemas.microsoft.com/office/drawing/2014/main" id="{D70005B6-76C2-4474-B619-ABF8C6D7FFF9}"/>
            </a:ext>
          </a:extLst>
        </cdr:cNvPr>
        <cdr:cNvSpPr/>
      </cdr:nvSpPr>
      <cdr:spPr>
        <a:xfrm xmlns:a="http://schemas.openxmlformats.org/drawingml/2006/main">
          <a:off x="169880" y="5873949"/>
          <a:ext cx="3396748" cy="733854"/>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0.04538</cdr:x>
      <cdr:y>0.64979</cdr:y>
    </cdr:from>
    <cdr:to>
      <cdr:x>0.96921</cdr:x>
      <cdr:y>0.75052</cdr:y>
    </cdr:to>
    <cdr:sp macro="" textlink="">
      <cdr:nvSpPr>
        <cdr:cNvPr id="7" name="Rectangle 6">
          <a:extLst xmlns:a="http://schemas.openxmlformats.org/drawingml/2006/main">
            <a:ext uri="{FF2B5EF4-FFF2-40B4-BE49-F238E27FC236}">
              <a16:creationId xmlns:a16="http://schemas.microsoft.com/office/drawing/2014/main" id="{DCA79C37-E09A-4455-8023-54D290350657}"/>
            </a:ext>
          </a:extLst>
        </cdr:cNvPr>
        <cdr:cNvSpPr/>
      </cdr:nvSpPr>
      <cdr:spPr>
        <a:xfrm xmlns:a="http://schemas.openxmlformats.org/drawingml/2006/main">
          <a:off x="212904" y="4285306"/>
          <a:ext cx="4334227" cy="664290"/>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29.xml><?xml version="1.0" encoding="utf-8"?>
<c:userShapes xmlns:c="http://schemas.openxmlformats.org/drawingml/2006/chart">
  <cdr:relSizeAnchor xmlns:cdr="http://schemas.openxmlformats.org/drawingml/2006/chartDrawing">
    <cdr:from>
      <cdr:x>0.13926</cdr:x>
      <cdr:y>0.20827</cdr:y>
    </cdr:from>
    <cdr:to>
      <cdr:x>0.9587</cdr:x>
      <cdr:y>0.35475</cdr:y>
    </cdr:to>
    <cdr:sp macro="" textlink="">
      <cdr:nvSpPr>
        <cdr:cNvPr id="2" name="Rectangle 1">
          <a:extLst xmlns:a="http://schemas.openxmlformats.org/drawingml/2006/main">
            <a:ext uri="{FF2B5EF4-FFF2-40B4-BE49-F238E27FC236}">
              <a16:creationId xmlns:a16="http://schemas.microsoft.com/office/drawing/2014/main" id="{3C93FC23-43A0-4278-8F3C-64438A711819}"/>
            </a:ext>
          </a:extLst>
        </cdr:cNvPr>
        <cdr:cNvSpPr/>
      </cdr:nvSpPr>
      <cdr:spPr>
        <a:xfrm xmlns:a="http://schemas.openxmlformats.org/drawingml/2006/main">
          <a:off x="632459" y="1333501"/>
          <a:ext cx="3721505" cy="937812"/>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0.13926</cdr:x>
      <cdr:y>0.58078</cdr:y>
    </cdr:from>
    <cdr:to>
      <cdr:x>0.95638</cdr:x>
      <cdr:y>0.61054</cdr:y>
    </cdr:to>
    <cdr:sp macro="" textlink="">
      <cdr:nvSpPr>
        <cdr:cNvPr id="3" name="Rectangle 2">
          <a:extLst xmlns:a="http://schemas.openxmlformats.org/drawingml/2006/main">
            <a:ext uri="{FF2B5EF4-FFF2-40B4-BE49-F238E27FC236}">
              <a16:creationId xmlns:a16="http://schemas.microsoft.com/office/drawing/2014/main" id="{DA5672BD-6BA1-4485-A115-FEB30BB31C74}"/>
            </a:ext>
          </a:extLst>
        </cdr:cNvPr>
        <cdr:cNvSpPr/>
      </cdr:nvSpPr>
      <cdr:spPr>
        <a:xfrm xmlns:a="http://schemas.openxmlformats.org/drawingml/2006/main">
          <a:off x="632460" y="3718560"/>
          <a:ext cx="3710940" cy="190500"/>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0.13926</cdr:x>
      <cdr:y>0.6988</cdr:y>
    </cdr:from>
    <cdr:to>
      <cdr:x>0.95708</cdr:x>
      <cdr:y>0.73907</cdr:y>
    </cdr:to>
    <cdr:sp macro="" textlink="">
      <cdr:nvSpPr>
        <cdr:cNvPr id="4" name="Rectangle 3">
          <a:extLst xmlns:a="http://schemas.openxmlformats.org/drawingml/2006/main">
            <a:ext uri="{FF2B5EF4-FFF2-40B4-BE49-F238E27FC236}">
              <a16:creationId xmlns:a16="http://schemas.microsoft.com/office/drawing/2014/main" id="{6FFB8B4D-46C7-497C-B254-216022F8C7F3}"/>
            </a:ext>
          </a:extLst>
        </cdr:cNvPr>
        <cdr:cNvSpPr/>
      </cdr:nvSpPr>
      <cdr:spPr>
        <a:xfrm xmlns:a="http://schemas.openxmlformats.org/drawingml/2006/main">
          <a:off x="632459" y="4474185"/>
          <a:ext cx="3714157" cy="257835"/>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0.13926</cdr:x>
      <cdr:y>0.82833</cdr:y>
    </cdr:from>
    <cdr:to>
      <cdr:x>0.96044</cdr:x>
      <cdr:y>0.97857</cdr:y>
    </cdr:to>
    <cdr:sp macro="" textlink="">
      <cdr:nvSpPr>
        <cdr:cNvPr id="5" name="Rectangle 4">
          <a:extLst xmlns:a="http://schemas.openxmlformats.org/drawingml/2006/main">
            <a:ext uri="{FF2B5EF4-FFF2-40B4-BE49-F238E27FC236}">
              <a16:creationId xmlns:a16="http://schemas.microsoft.com/office/drawing/2014/main" id="{D2E3E1A5-CB9F-467C-A6D6-CA49C465ADBC}"/>
            </a:ext>
          </a:extLst>
        </cdr:cNvPr>
        <cdr:cNvSpPr/>
      </cdr:nvSpPr>
      <cdr:spPr>
        <a:xfrm xmlns:a="http://schemas.openxmlformats.org/drawingml/2006/main">
          <a:off x="632459" y="5303520"/>
          <a:ext cx="3729397" cy="961918"/>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3.xml><?xml version="1.0" encoding="utf-8"?>
<c:userShapes xmlns:c="http://schemas.openxmlformats.org/drawingml/2006/chart">
  <cdr:relSizeAnchor xmlns:cdr="http://schemas.openxmlformats.org/drawingml/2006/chartDrawing">
    <cdr:from>
      <cdr:x>0.05264</cdr:x>
      <cdr:y>0.67458</cdr:y>
    </cdr:from>
    <cdr:to>
      <cdr:x>0.96217</cdr:x>
      <cdr:y>0.79548</cdr:y>
    </cdr:to>
    <cdr:sp macro="" textlink="">
      <cdr:nvSpPr>
        <cdr:cNvPr id="2" name="Rectangle 1">
          <a:extLst xmlns:a="http://schemas.openxmlformats.org/drawingml/2006/main">
            <a:ext uri="{FF2B5EF4-FFF2-40B4-BE49-F238E27FC236}">
              <a16:creationId xmlns:a16="http://schemas.microsoft.com/office/drawing/2014/main" id="{BDFFA6BC-660A-4E90-92C4-7AB10947EA5F}"/>
            </a:ext>
          </a:extLst>
        </cdr:cNvPr>
        <cdr:cNvSpPr/>
      </cdr:nvSpPr>
      <cdr:spPr>
        <a:xfrm xmlns:a="http://schemas.openxmlformats.org/drawingml/2006/main">
          <a:off x="207271" y="4626246"/>
          <a:ext cx="3580990" cy="829159"/>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0.051</cdr:x>
      <cdr:y>0.4565</cdr:y>
    </cdr:from>
    <cdr:to>
      <cdr:x>0.96392</cdr:x>
      <cdr:y>0.52576</cdr:y>
    </cdr:to>
    <cdr:sp macro="" textlink="">
      <cdr:nvSpPr>
        <cdr:cNvPr id="3" name="Rectangle 2">
          <a:extLst xmlns:a="http://schemas.openxmlformats.org/drawingml/2006/main">
            <a:ext uri="{FF2B5EF4-FFF2-40B4-BE49-F238E27FC236}">
              <a16:creationId xmlns:a16="http://schemas.microsoft.com/office/drawing/2014/main" id="{9F47AE5C-490E-49F4-B018-27AB0DF96C49}"/>
            </a:ext>
          </a:extLst>
        </cdr:cNvPr>
        <cdr:cNvSpPr/>
      </cdr:nvSpPr>
      <cdr:spPr>
        <a:xfrm xmlns:a="http://schemas.openxmlformats.org/drawingml/2006/main">
          <a:off x="200798" y="3130660"/>
          <a:ext cx="3594330" cy="474987"/>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30.xml><?xml version="1.0" encoding="utf-8"?>
<c:userShapes xmlns:c="http://schemas.openxmlformats.org/drawingml/2006/chart">
  <cdr:relSizeAnchor xmlns:cdr="http://schemas.openxmlformats.org/drawingml/2006/chartDrawing">
    <cdr:from>
      <cdr:x>0.05781</cdr:x>
      <cdr:y>0.20829</cdr:y>
    </cdr:from>
    <cdr:to>
      <cdr:x>0.96337</cdr:x>
      <cdr:y>0.35357</cdr:y>
    </cdr:to>
    <cdr:sp macro="" textlink="">
      <cdr:nvSpPr>
        <cdr:cNvPr id="2" name="Rectangle 1">
          <a:extLst xmlns:a="http://schemas.openxmlformats.org/drawingml/2006/main">
            <a:ext uri="{FF2B5EF4-FFF2-40B4-BE49-F238E27FC236}">
              <a16:creationId xmlns:a16="http://schemas.microsoft.com/office/drawing/2014/main" id="{86637815-D361-4AE9-9F7F-D64A10B16643}"/>
            </a:ext>
          </a:extLst>
        </cdr:cNvPr>
        <cdr:cNvSpPr/>
      </cdr:nvSpPr>
      <cdr:spPr>
        <a:xfrm xmlns:a="http://schemas.openxmlformats.org/drawingml/2006/main">
          <a:off x="258748" y="1333192"/>
          <a:ext cx="4052955" cy="929945"/>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0.0567</cdr:x>
      <cdr:y>0.5809</cdr:y>
    </cdr:from>
    <cdr:to>
      <cdr:x>0.9617</cdr:x>
      <cdr:y>0.6119</cdr:y>
    </cdr:to>
    <cdr:sp macro="" textlink="">
      <cdr:nvSpPr>
        <cdr:cNvPr id="3" name="Rectangle 2">
          <a:extLst xmlns:a="http://schemas.openxmlformats.org/drawingml/2006/main">
            <a:ext uri="{FF2B5EF4-FFF2-40B4-BE49-F238E27FC236}">
              <a16:creationId xmlns:a16="http://schemas.microsoft.com/office/drawing/2014/main" id="{99E7B5A7-2649-4A85-9A11-580836FBE849}"/>
            </a:ext>
          </a:extLst>
        </cdr:cNvPr>
        <cdr:cNvSpPr/>
      </cdr:nvSpPr>
      <cdr:spPr>
        <a:xfrm xmlns:a="http://schemas.openxmlformats.org/drawingml/2006/main">
          <a:off x="253780" y="3718252"/>
          <a:ext cx="4050449" cy="198407"/>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0.0567</cdr:x>
      <cdr:y>0.69757</cdr:y>
    </cdr:from>
    <cdr:to>
      <cdr:x>0.96164</cdr:x>
      <cdr:y>0.73929</cdr:y>
    </cdr:to>
    <cdr:sp macro="" textlink="">
      <cdr:nvSpPr>
        <cdr:cNvPr id="4" name="Rectangle 3">
          <a:extLst xmlns:a="http://schemas.openxmlformats.org/drawingml/2006/main">
            <a:ext uri="{FF2B5EF4-FFF2-40B4-BE49-F238E27FC236}">
              <a16:creationId xmlns:a16="http://schemas.microsoft.com/office/drawing/2014/main" id="{23957CF4-C998-402C-AB3B-0418E7498743}"/>
            </a:ext>
          </a:extLst>
        </cdr:cNvPr>
        <cdr:cNvSpPr/>
      </cdr:nvSpPr>
      <cdr:spPr>
        <a:xfrm xmlns:a="http://schemas.openxmlformats.org/drawingml/2006/main">
          <a:off x="253780" y="4465011"/>
          <a:ext cx="4050180" cy="267023"/>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0.05667</cdr:x>
      <cdr:y>0.83209</cdr:y>
    </cdr:from>
    <cdr:to>
      <cdr:x>0.95992</cdr:x>
      <cdr:y>0.97619</cdr:y>
    </cdr:to>
    <cdr:sp macro="" textlink="">
      <cdr:nvSpPr>
        <cdr:cNvPr id="5" name="Rectangle 4">
          <a:extLst xmlns:a="http://schemas.openxmlformats.org/drawingml/2006/main">
            <a:ext uri="{FF2B5EF4-FFF2-40B4-BE49-F238E27FC236}">
              <a16:creationId xmlns:a16="http://schemas.microsoft.com/office/drawing/2014/main" id="{C3675CB9-4550-447F-AE90-316604144A2B}"/>
            </a:ext>
          </a:extLst>
        </cdr:cNvPr>
        <cdr:cNvSpPr/>
      </cdr:nvSpPr>
      <cdr:spPr>
        <a:xfrm xmlns:a="http://schemas.openxmlformats.org/drawingml/2006/main">
          <a:off x="253634" y="5326072"/>
          <a:ext cx="4042617" cy="922325"/>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31.xml><?xml version="1.0" encoding="utf-8"?>
<c:userShapes xmlns:c="http://schemas.openxmlformats.org/drawingml/2006/chart">
  <cdr:relSizeAnchor xmlns:cdr="http://schemas.openxmlformats.org/drawingml/2006/chartDrawing">
    <cdr:from>
      <cdr:x>0.05074</cdr:x>
      <cdr:y>0.19751</cdr:y>
    </cdr:from>
    <cdr:to>
      <cdr:x>0.9563</cdr:x>
      <cdr:y>0.343</cdr:y>
    </cdr:to>
    <cdr:sp macro="" textlink="">
      <cdr:nvSpPr>
        <cdr:cNvPr id="2" name="Rectangle 1">
          <a:extLst xmlns:a="http://schemas.openxmlformats.org/drawingml/2006/main">
            <a:ext uri="{FF2B5EF4-FFF2-40B4-BE49-F238E27FC236}">
              <a16:creationId xmlns:a16="http://schemas.microsoft.com/office/drawing/2014/main" id="{86637815-D361-4AE9-9F7F-D64A10B16643}"/>
            </a:ext>
          </a:extLst>
        </cdr:cNvPr>
        <cdr:cNvSpPr/>
      </cdr:nvSpPr>
      <cdr:spPr>
        <a:xfrm xmlns:a="http://schemas.openxmlformats.org/drawingml/2006/main">
          <a:off x="177404" y="1354508"/>
          <a:ext cx="3166195" cy="997772"/>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0.05583</cdr:x>
      <cdr:y>0.57757</cdr:y>
    </cdr:from>
    <cdr:to>
      <cdr:x>0.96083</cdr:x>
      <cdr:y>0.60857</cdr:y>
    </cdr:to>
    <cdr:sp macro="" textlink="">
      <cdr:nvSpPr>
        <cdr:cNvPr id="3" name="Rectangle 2">
          <a:extLst xmlns:a="http://schemas.openxmlformats.org/drawingml/2006/main">
            <a:ext uri="{FF2B5EF4-FFF2-40B4-BE49-F238E27FC236}">
              <a16:creationId xmlns:a16="http://schemas.microsoft.com/office/drawing/2014/main" id="{99E7B5A7-2649-4A85-9A11-580836FBE849}"/>
            </a:ext>
          </a:extLst>
        </cdr:cNvPr>
        <cdr:cNvSpPr/>
      </cdr:nvSpPr>
      <cdr:spPr>
        <a:xfrm xmlns:a="http://schemas.openxmlformats.org/drawingml/2006/main">
          <a:off x="195217" y="3960976"/>
          <a:ext cx="3164237" cy="212604"/>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0.05044</cdr:x>
      <cdr:y>0.69445</cdr:y>
    </cdr:from>
    <cdr:to>
      <cdr:x>0.95728</cdr:x>
      <cdr:y>0.73731</cdr:y>
    </cdr:to>
    <cdr:sp macro="" textlink="">
      <cdr:nvSpPr>
        <cdr:cNvPr id="4" name="Rectangle 3">
          <a:extLst xmlns:a="http://schemas.openxmlformats.org/drawingml/2006/main">
            <a:ext uri="{FF2B5EF4-FFF2-40B4-BE49-F238E27FC236}">
              <a16:creationId xmlns:a16="http://schemas.microsoft.com/office/drawing/2014/main" id="{23957CF4-C998-402C-AB3B-0418E7498743}"/>
            </a:ext>
          </a:extLst>
        </cdr:cNvPr>
        <cdr:cNvSpPr/>
      </cdr:nvSpPr>
      <cdr:spPr>
        <a:xfrm xmlns:a="http://schemas.openxmlformats.org/drawingml/2006/main">
          <a:off x="176343" y="4762570"/>
          <a:ext cx="3170693" cy="293934"/>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0.05667</cdr:x>
      <cdr:y>0.82728</cdr:y>
    </cdr:from>
    <cdr:to>
      <cdr:x>0.95992</cdr:x>
      <cdr:y>0.97619</cdr:y>
    </cdr:to>
    <cdr:sp macro="" textlink="">
      <cdr:nvSpPr>
        <cdr:cNvPr id="5" name="Rectangle 4">
          <a:extLst xmlns:a="http://schemas.openxmlformats.org/drawingml/2006/main">
            <a:ext uri="{FF2B5EF4-FFF2-40B4-BE49-F238E27FC236}">
              <a16:creationId xmlns:a16="http://schemas.microsoft.com/office/drawing/2014/main" id="{C3675CB9-4550-447F-AE90-316604144A2B}"/>
            </a:ext>
          </a:extLst>
        </cdr:cNvPr>
        <cdr:cNvSpPr/>
      </cdr:nvSpPr>
      <cdr:spPr>
        <a:xfrm xmlns:a="http://schemas.openxmlformats.org/drawingml/2006/main">
          <a:off x="198141" y="5673469"/>
          <a:ext cx="3158118" cy="1021242"/>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32.xml><?xml version="1.0" encoding="utf-8"?>
<c:userShapes xmlns:c="http://schemas.openxmlformats.org/drawingml/2006/chart">
  <cdr:relSizeAnchor xmlns:cdr="http://schemas.openxmlformats.org/drawingml/2006/chartDrawing">
    <cdr:from>
      <cdr:x>0.15674</cdr:x>
      <cdr:y>0.22308</cdr:y>
    </cdr:from>
    <cdr:to>
      <cdr:x>0.95167</cdr:x>
      <cdr:y>0.39215</cdr:y>
    </cdr:to>
    <cdr:sp macro="" textlink="">
      <cdr:nvSpPr>
        <cdr:cNvPr id="5" name="Rectangle 1">
          <a:extLst xmlns:a="http://schemas.openxmlformats.org/drawingml/2006/main">
            <a:ext uri="{FF2B5EF4-FFF2-40B4-BE49-F238E27FC236}">
              <a16:creationId xmlns:a16="http://schemas.microsoft.com/office/drawing/2014/main" id="{52655202-3F0B-4AAC-AC5A-871EC75045C5}"/>
            </a:ext>
          </a:extLst>
        </cdr:cNvPr>
        <cdr:cNvSpPr/>
      </cdr:nvSpPr>
      <cdr:spPr>
        <a:xfrm xmlns:a="http://schemas.openxmlformats.org/drawingml/2006/main">
          <a:off x="696368" y="1529861"/>
          <a:ext cx="3531593" cy="1159509"/>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0.15872</cdr:x>
      <cdr:y>0.57716</cdr:y>
    </cdr:from>
    <cdr:to>
      <cdr:x>0.9488</cdr:x>
      <cdr:y>0.61248</cdr:y>
    </cdr:to>
    <cdr:sp macro="" textlink="">
      <cdr:nvSpPr>
        <cdr:cNvPr id="6" name="Rectangle 2">
          <a:extLst xmlns:a="http://schemas.openxmlformats.org/drawingml/2006/main">
            <a:ext uri="{FF2B5EF4-FFF2-40B4-BE49-F238E27FC236}">
              <a16:creationId xmlns:a16="http://schemas.microsoft.com/office/drawing/2014/main" id="{68DE7556-B0E8-411F-BD94-AAD2BB1E7448}"/>
            </a:ext>
          </a:extLst>
        </cdr:cNvPr>
        <cdr:cNvSpPr/>
      </cdr:nvSpPr>
      <cdr:spPr>
        <a:xfrm xmlns:a="http://schemas.openxmlformats.org/drawingml/2006/main">
          <a:off x="705161" y="3958179"/>
          <a:ext cx="3510062" cy="242225"/>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0.15872</cdr:x>
      <cdr:y>0.68087</cdr:y>
    </cdr:from>
    <cdr:to>
      <cdr:x>0.95056</cdr:x>
      <cdr:y>0.73683</cdr:y>
    </cdr:to>
    <cdr:sp macro="" textlink="">
      <cdr:nvSpPr>
        <cdr:cNvPr id="7" name="Rectangle 3">
          <a:extLst xmlns:a="http://schemas.openxmlformats.org/drawingml/2006/main">
            <a:ext uri="{FF2B5EF4-FFF2-40B4-BE49-F238E27FC236}">
              <a16:creationId xmlns:a16="http://schemas.microsoft.com/office/drawing/2014/main" id="{BA8F4397-891C-42A3-9B2A-8DD06B0229CA}"/>
            </a:ext>
          </a:extLst>
        </cdr:cNvPr>
        <cdr:cNvSpPr/>
      </cdr:nvSpPr>
      <cdr:spPr>
        <a:xfrm xmlns:a="http://schemas.openxmlformats.org/drawingml/2006/main">
          <a:off x="705161" y="4669414"/>
          <a:ext cx="3517870" cy="383773"/>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33.xml><?xml version="1.0" encoding="utf-8"?>
<c:userShapes xmlns:c="http://schemas.openxmlformats.org/drawingml/2006/chart">
  <cdr:relSizeAnchor xmlns:cdr="http://schemas.openxmlformats.org/drawingml/2006/chartDrawing">
    <cdr:from>
      <cdr:x>0.05111</cdr:x>
      <cdr:y>0.22857</cdr:y>
    </cdr:from>
    <cdr:to>
      <cdr:x>0.955</cdr:x>
      <cdr:y>0.39524</cdr:y>
    </cdr:to>
    <cdr:sp macro="" textlink="">
      <cdr:nvSpPr>
        <cdr:cNvPr id="2" name="Rectangle 1">
          <a:extLst xmlns:a="http://schemas.openxmlformats.org/drawingml/2006/main">
            <a:ext uri="{FF2B5EF4-FFF2-40B4-BE49-F238E27FC236}">
              <a16:creationId xmlns:a16="http://schemas.microsoft.com/office/drawing/2014/main" id="{0B17F10A-EB99-42B5-903A-DDF81D2FF438}"/>
            </a:ext>
          </a:extLst>
        </cdr:cNvPr>
        <cdr:cNvSpPr/>
      </cdr:nvSpPr>
      <cdr:spPr>
        <a:xfrm xmlns:a="http://schemas.openxmlformats.org/drawingml/2006/main">
          <a:off x="233691" y="1463040"/>
          <a:ext cx="4132570" cy="1066815"/>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0.04778</cdr:x>
      <cdr:y>0.57857</cdr:y>
    </cdr:from>
    <cdr:to>
      <cdr:x>0.955</cdr:x>
      <cdr:y>0.61071</cdr:y>
    </cdr:to>
    <cdr:sp macro="" textlink="">
      <cdr:nvSpPr>
        <cdr:cNvPr id="3" name="Rectangle 2">
          <a:extLst xmlns:a="http://schemas.openxmlformats.org/drawingml/2006/main">
            <a:ext uri="{FF2B5EF4-FFF2-40B4-BE49-F238E27FC236}">
              <a16:creationId xmlns:a16="http://schemas.microsoft.com/office/drawing/2014/main" id="{3F696DE7-F387-405B-B8C0-D8C6C38DBF99}"/>
            </a:ext>
          </a:extLst>
        </cdr:cNvPr>
        <cdr:cNvSpPr/>
      </cdr:nvSpPr>
      <cdr:spPr>
        <a:xfrm xmlns:a="http://schemas.openxmlformats.org/drawingml/2006/main">
          <a:off x="218450" y="3703320"/>
          <a:ext cx="4147810" cy="205728"/>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0.04778</cdr:x>
      <cdr:y>0.6869</cdr:y>
    </cdr:from>
    <cdr:to>
      <cdr:x>0.955</cdr:x>
      <cdr:y>0.73929</cdr:y>
    </cdr:to>
    <cdr:sp macro="" textlink="">
      <cdr:nvSpPr>
        <cdr:cNvPr id="4" name="Rectangle 3">
          <a:extLst xmlns:a="http://schemas.openxmlformats.org/drawingml/2006/main">
            <a:ext uri="{FF2B5EF4-FFF2-40B4-BE49-F238E27FC236}">
              <a16:creationId xmlns:a16="http://schemas.microsoft.com/office/drawing/2014/main" id="{6AC18E0B-B0AC-4D0C-9E5F-C8C5A2B7F690}"/>
            </a:ext>
          </a:extLst>
        </cdr:cNvPr>
        <cdr:cNvSpPr/>
      </cdr:nvSpPr>
      <cdr:spPr>
        <a:xfrm xmlns:a="http://schemas.openxmlformats.org/drawingml/2006/main">
          <a:off x="218450" y="4396740"/>
          <a:ext cx="4147810" cy="335304"/>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34.xml><?xml version="1.0" encoding="utf-8"?>
<c:userShapes xmlns:c="http://schemas.openxmlformats.org/drawingml/2006/chart">
  <cdr:relSizeAnchor xmlns:cdr="http://schemas.openxmlformats.org/drawingml/2006/chartDrawing">
    <cdr:from>
      <cdr:x>0.05111</cdr:x>
      <cdr:y>0.22857</cdr:y>
    </cdr:from>
    <cdr:to>
      <cdr:x>0.955</cdr:x>
      <cdr:y>0.39524</cdr:y>
    </cdr:to>
    <cdr:sp macro="" textlink="">
      <cdr:nvSpPr>
        <cdr:cNvPr id="2" name="Rectangle 1">
          <a:extLst xmlns:a="http://schemas.openxmlformats.org/drawingml/2006/main">
            <a:ext uri="{FF2B5EF4-FFF2-40B4-BE49-F238E27FC236}">
              <a16:creationId xmlns:a16="http://schemas.microsoft.com/office/drawing/2014/main" id="{0B17F10A-EB99-42B5-903A-DDF81D2FF438}"/>
            </a:ext>
          </a:extLst>
        </cdr:cNvPr>
        <cdr:cNvSpPr/>
      </cdr:nvSpPr>
      <cdr:spPr>
        <a:xfrm xmlns:a="http://schemas.openxmlformats.org/drawingml/2006/main">
          <a:off x="233691" y="1463040"/>
          <a:ext cx="4132570" cy="1066815"/>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0.04778</cdr:x>
      <cdr:y>0.57857</cdr:y>
    </cdr:from>
    <cdr:to>
      <cdr:x>0.955</cdr:x>
      <cdr:y>0.61071</cdr:y>
    </cdr:to>
    <cdr:sp macro="" textlink="">
      <cdr:nvSpPr>
        <cdr:cNvPr id="3" name="Rectangle 2">
          <a:extLst xmlns:a="http://schemas.openxmlformats.org/drawingml/2006/main">
            <a:ext uri="{FF2B5EF4-FFF2-40B4-BE49-F238E27FC236}">
              <a16:creationId xmlns:a16="http://schemas.microsoft.com/office/drawing/2014/main" id="{3F696DE7-F387-405B-B8C0-D8C6C38DBF99}"/>
            </a:ext>
          </a:extLst>
        </cdr:cNvPr>
        <cdr:cNvSpPr/>
      </cdr:nvSpPr>
      <cdr:spPr>
        <a:xfrm xmlns:a="http://schemas.openxmlformats.org/drawingml/2006/main">
          <a:off x="218450" y="3703320"/>
          <a:ext cx="4147810" cy="205728"/>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0.04778</cdr:x>
      <cdr:y>0.6869</cdr:y>
    </cdr:from>
    <cdr:to>
      <cdr:x>0.955</cdr:x>
      <cdr:y>0.73929</cdr:y>
    </cdr:to>
    <cdr:sp macro="" textlink="">
      <cdr:nvSpPr>
        <cdr:cNvPr id="4" name="Rectangle 3">
          <a:extLst xmlns:a="http://schemas.openxmlformats.org/drawingml/2006/main">
            <a:ext uri="{FF2B5EF4-FFF2-40B4-BE49-F238E27FC236}">
              <a16:creationId xmlns:a16="http://schemas.microsoft.com/office/drawing/2014/main" id="{6AC18E0B-B0AC-4D0C-9E5F-C8C5A2B7F690}"/>
            </a:ext>
          </a:extLst>
        </cdr:cNvPr>
        <cdr:cNvSpPr/>
      </cdr:nvSpPr>
      <cdr:spPr>
        <a:xfrm xmlns:a="http://schemas.openxmlformats.org/drawingml/2006/main">
          <a:off x="218450" y="4396740"/>
          <a:ext cx="4147810" cy="335304"/>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35.xml><?xml version="1.0" encoding="utf-8"?>
<c:userShapes xmlns:c="http://schemas.openxmlformats.org/drawingml/2006/chart">
  <cdr:relSizeAnchor xmlns:cdr="http://schemas.openxmlformats.org/drawingml/2006/chartDrawing">
    <cdr:from>
      <cdr:x>0.16862</cdr:x>
      <cdr:y>0.28571</cdr:y>
    </cdr:from>
    <cdr:to>
      <cdr:x>0.94708</cdr:x>
      <cdr:y>0.475</cdr:y>
    </cdr:to>
    <cdr:sp macro="" textlink="">
      <cdr:nvSpPr>
        <cdr:cNvPr id="2" name="Rectangle 1">
          <a:extLst xmlns:a="http://schemas.openxmlformats.org/drawingml/2006/main">
            <a:ext uri="{FF2B5EF4-FFF2-40B4-BE49-F238E27FC236}">
              <a16:creationId xmlns:a16="http://schemas.microsoft.com/office/drawing/2014/main" id="{E076D491-F248-4657-8108-BB40DA167D2F}"/>
            </a:ext>
          </a:extLst>
        </cdr:cNvPr>
        <cdr:cNvSpPr/>
      </cdr:nvSpPr>
      <cdr:spPr>
        <a:xfrm xmlns:a="http://schemas.openxmlformats.org/drawingml/2006/main">
          <a:off x="548640" y="1828800"/>
          <a:ext cx="2532906" cy="1211574"/>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0.16862</cdr:x>
      <cdr:y>0.65952</cdr:y>
    </cdr:from>
    <cdr:to>
      <cdr:x>0.94614</cdr:x>
      <cdr:y>0.74881</cdr:y>
    </cdr:to>
    <cdr:sp macro="" textlink="">
      <cdr:nvSpPr>
        <cdr:cNvPr id="3" name="Rectangle 2">
          <a:extLst xmlns:a="http://schemas.openxmlformats.org/drawingml/2006/main">
            <a:ext uri="{FF2B5EF4-FFF2-40B4-BE49-F238E27FC236}">
              <a16:creationId xmlns:a16="http://schemas.microsoft.com/office/drawing/2014/main" id="{E076D491-F248-4657-8108-BB40DA167D2F}"/>
            </a:ext>
          </a:extLst>
        </cdr:cNvPr>
        <cdr:cNvSpPr/>
      </cdr:nvSpPr>
      <cdr:spPr>
        <a:xfrm xmlns:a="http://schemas.openxmlformats.org/drawingml/2006/main">
          <a:off x="548640" y="4221480"/>
          <a:ext cx="2529840" cy="571491"/>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0.17096</cdr:x>
      <cdr:y>0.84643</cdr:y>
    </cdr:from>
    <cdr:to>
      <cdr:x>0.94614</cdr:x>
      <cdr:y>0.97738</cdr:y>
    </cdr:to>
    <cdr:sp macro="" textlink="">
      <cdr:nvSpPr>
        <cdr:cNvPr id="4" name="Rectangle 3">
          <a:extLst xmlns:a="http://schemas.openxmlformats.org/drawingml/2006/main">
            <a:ext uri="{FF2B5EF4-FFF2-40B4-BE49-F238E27FC236}">
              <a16:creationId xmlns:a16="http://schemas.microsoft.com/office/drawing/2014/main" id="{E076D491-F248-4657-8108-BB40DA167D2F}"/>
            </a:ext>
          </a:extLst>
        </cdr:cNvPr>
        <cdr:cNvSpPr/>
      </cdr:nvSpPr>
      <cdr:spPr>
        <a:xfrm xmlns:a="http://schemas.openxmlformats.org/drawingml/2006/main">
          <a:off x="556260" y="5417820"/>
          <a:ext cx="2522220" cy="838194"/>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36.xml><?xml version="1.0" encoding="utf-8"?>
<c:userShapes xmlns:c="http://schemas.openxmlformats.org/drawingml/2006/chart">
  <cdr:relSizeAnchor xmlns:cdr="http://schemas.openxmlformats.org/drawingml/2006/chartDrawing">
    <cdr:from>
      <cdr:x>0.0488</cdr:x>
      <cdr:y>0.28849</cdr:y>
    </cdr:from>
    <cdr:to>
      <cdr:x>0.96032</cdr:x>
      <cdr:y>0.47857</cdr:y>
    </cdr:to>
    <cdr:sp macro="" textlink="">
      <cdr:nvSpPr>
        <cdr:cNvPr id="2" name="Rectangle 1">
          <a:extLst xmlns:a="http://schemas.openxmlformats.org/drawingml/2006/main">
            <a:ext uri="{FF2B5EF4-FFF2-40B4-BE49-F238E27FC236}">
              <a16:creationId xmlns:a16="http://schemas.microsoft.com/office/drawing/2014/main" id="{52E1C2EC-2E75-4404-8BD0-A9FC0A4D0032}"/>
            </a:ext>
          </a:extLst>
        </cdr:cNvPr>
        <cdr:cNvSpPr/>
      </cdr:nvSpPr>
      <cdr:spPr>
        <a:xfrm xmlns:a="http://schemas.openxmlformats.org/drawingml/2006/main">
          <a:off x="175260" y="1846580"/>
          <a:ext cx="3273799" cy="1216645"/>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0.0488</cdr:x>
      <cdr:y>0.65992</cdr:y>
    </cdr:from>
    <cdr:to>
      <cdr:x>0.96199</cdr:x>
      <cdr:y>0.75238</cdr:y>
    </cdr:to>
    <cdr:sp macro="" textlink="">
      <cdr:nvSpPr>
        <cdr:cNvPr id="3" name="Rectangle 2">
          <a:extLst xmlns:a="http://schemas.openxmlformats.org/drawingml/2006/main">
            <a:ext uri="{FF2B5EF4-FFF2-40B4-BE49-F238E27FC236}">
              <a16:creationId xmlns:a16="http://schemas.microsoft.com/office/drawing/2014/main" id="{60AF13E8-592C-4833-A874-DB5D2B7D68B6}"/>
            </a:ext>
          </a:extLst>
        </cdr:cNvPr>
        <cdr:cNvSpPr/>
      </cdr:nvSpPr>
      <cdr:spPr>
        <a:xfrm xmlns:a="http://schemas.openxmlformats.org/drawingml/2006/main">
          <a:off x="175260" y="4224020"/>
          <a:ext cx="3279797" cy="591811"/>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0.04833</cdr:x>
      <cdr:y>0.84802</cdr:y>
    </cdr:from>
    <cdr:to>
      <cdr:x>0.95608</cdr:x>
      <cdr:y>0.97738</cdr:y>
    </cdr:to>
    <cdr:sp macro="" textlink="">
      <cdr:nvSpPr>
        <cdr:cNvPr id="4" name="Rectangle 3">
          <a:extLst xmlns:a="http://schemas.openxmlformats.org/drawingml/2006/main">
            <a:ext uri="{FF2B5EF4-FFF2-40B4-BE49-F238E27FC236}">
              <a16:creationId xmlns:a16="http://schemas.microsoft.com/office/drawing/2014/main" id="{13EF6015-7E6A-42A0-83BC-BA700BABE087}"/>
            </a:ext>
          </a:extLst>
        </cdr:cNvPr>
        <cdr:cNvSpPr/>
      </cdr:nvSpPr>
      <cdr:spPr>
        <a:xfrm xmlns:a="http://schemas.openxmlformats.org/drawingml/2006/main">
          <a:off x="173580" y="5427980"/>
          <a:ext cx="3260239" cy="828034"/>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37.xml><?xml version="1.0" encoding="utf-8"?>
<c:userShapes xmlns:c="http://schemas.openxmlformats.org/drawingml/2006/chart">
  <cdr:relSizeAnchor xmlns:cdr="http://schemas.openxmlformats.org/drawingml/2006/chartDrawing">
    <cdr:from>
      <cdr:x>0.0488</cdr:x>
      <cdr:y>0.28849</cdr:y>
    </cdr:from>
    <cdr:to>
      <cdr:x>0.96032</cdr:x>
      <cdr:y>0.47857</cdr:y>
    </cdr:to>
    <cdr:sp macro="" textlink="">
      <cdr:nvSpPr>
        <cdr:cNvPr id="2" name="Rectangle 1">
          <a:extLst xmlns:a="http://schemas.openxmlformats.org/drawingml/2006/main">
            <a:ext uri="{FF2B5EF4-FFF2-40B4-BE49-F238E27FC236}">
              <a16:creationId xmlns:a16="http://schemas.microsoft.com/office/drawing/2014/main" id="{52E1C2EC-2E75-4404-8BD0-A9FC0A4D0032}"/>
            </a:ext>
          </a:extLst>
        </cdr:cNvPr>
        <cdr:cNvSpPr/>
      </cdr:nvSpPr>
      <cdr:spPr>
        <a:xfrm xmlns:a="http://schemas.openxmlformats.org/drawingml/2006/main">
          <a:off x="175260" y="1846580"/>
          <a:ext cx="3273799" cy="1216645"/>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0.0488</cdr:x>
      <cdr:y>0.65992</cdr:y>
    </cdr:from>
    <cdr:to>
      <cdr:x>0.96199</cdr:x>
      <cdr:y>0.75238</cdr:y>
    </cdr:to>
    <cdr:sp macro="" textlink="">
      <cdr:nvSpPr>
        <cdr:cNvPr id="3" name="Rectangle 2">
          <a:extLst xmlns:a="http://schemas.openxmlformats.org/drawingml/2006/main">
            <a:ext uri="{FF2B5EF4-FFF2-40B4-BE49-F238E27FC236}">
              <a16:creationId xmlns:a16="http://schemas.microsoft.com/office/drawing/2014/main" id="{60AF13E8-592C-4833-A874-DB5D2B7D68B6}"/>
            </a:ext>
          </a:extLst>
        </cdr:cNvPr>
        <cdr:cNvSpPr/>
      </cdr:nvSpPr>
      <cdr:spPr>
        <a:xfrm xmlns:a="http://schemas.openxmlformats.org/drawingml/2006/main">
          <a:off x="175260" y="4224020"/>
          <a:ext cx="3279797" cy="591811"/>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0.04833</cdr:x>
      <cdr:y>0.84802</cdr:y>
    </cdr:from>
    <cdr:to>
      <cdr:x>0.95608</cdr:x>
      <cdr:y>0.97738</cdr:y>
    </cdr:to>
    <cdr:sp macro="" textlink="">
      <cdr:nvSpPr>
        <cdr:cNvPr id="4" name="Rectangle 3">
          <a:extLst xmlns:a="http://schemas.openxmlformats.org/drawingml/2006/main">
            <a:ext uri="{FF2B5EF4-FFF2-40B4-BE49-F238E27FC236}">
              <a16:creationId xmlns:a16="http://schemas.microsoft.com/office/drawing/2014/main" id="{13EF6015-7E6A-42A0-83BC-BA700BABE087}"/>
            </a:ext>
          </a:extLst>
        </cdr:cNvPr>
        <cdr:cNvSpPr/>
      </cdr:nvSpPr>
      <cdr:spPr>
        <a:xfrm xmlns:a="http://schemas.openxmlformats.org/drawingml/2006/main">
          <a:off x="173580" y="5427980"/>
          <a:ext cx="3260239" cy="828034"/>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4.xml><?xml version="1.0" encoding="utf-8"?>
<c:userShapes xmlns:c="http://schemas.openxmlformats.org/drawingml/2006/chart">
  <cdr:relSizeAnchor xmlns:cdr="http://schemas.openxmlformats.org/drawingml/2006/chartDrawing">
    <cdr:from>
      <cdr:x>0.05264</cdr:x>
      <cdr:y>0.67458</cdr:y>
    </cdr:from>
    <cdr:to>
      <cdr:x>0.96217</cdr:x>
      <cdr:y>0.79548</cdr:y>
    </cdr:to>
    <cdr:sp macro="" textlink="">
      <cdr:nvSpPr>
        <cdr:cNvPr id="2" name="Rectangle 1">
          <a:extLst xmlns:a="http://schemas.openxmlformats.org/drawingml/2006/main">
            <a:ext uri="{FF2B5EF4-FFF2-40B4-BE49-F238E27FC236}">
              <a16:creationId xmlns:a16="http://schemas.microsoft.com/office/drawing/2014/main" id="{BDFFA6BC-660A-4E90-92C4-7AB10947EA5F}"/>
            </a:ext>
          </a:extLst>
        </cdr:cNvPr>
        <cdr:cNvSpPr/>
      </cdr:nvSpPr>
      <cdr:spPr>
        <a:xfrm xmlns:a="http://schemas.openxmlformats.org/drawingml/2006/main">
          <a:off x="207271" y="4626246"/>
          <a:ext cx="3580990" cy="829159"/>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0.051</cdr:x>
      <cdr:y>0.4565</cdr:y>
    </cdr:from>
    <cdr:to>
      <cdr:x>0.96392</cdr:x>
      <cdr:y>0.52576</cdr:y>
    </cdr:to>
    <cdr:sp macro="" textlink="">
      <cdr:nvSpPr>
        <cdr:cNvPr id="3" name="Rectangle 2">
          <a:extLst xmlns:a="http://schemas.openxmlformats.org/drawingml/2006/main">
            <a:ext uri="{FF2B5EF4-FFF2-40B4-BE49-F238E27FC236}">
              <a16:creationId xmlns:a16="http://schemas.microsoft.com/office/drawing/2014/main" id="{9F47AE5C-490E-49F4-B018-27AB0DF96C49}"/>
            </a:ext>
          </a:extLst>
        </cdr:cNvPr>
        <cdr:cNvSpPr/>
      </cdr:nvSpPr>
      <cdr:spPr>
        <a:xfrm xmlns:a="http://schemas.openxmlformats.org/drawingml/2006/main">
          <a:off x="200798" y="3130660"/>
          <a:ext cx="3594330" cy="474987"/>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5.xml><?xml version="1.0" encoding="utf-8"?>
<c:userShapes xmlns:c="http://schemas.openxmlformats.org/drawingml/2006/chart">
  <cdr:relSizeAnchor xmlns:cdr="http://schemas.openxmlformats.org/drawingml/2006/chartDrawing">
    <cdr:from>
      <cdr:x>0.04313</cdr:x>
      <cdr:y>0.28873</cdr:y>
    </cdr:from>
    <cdr:to>
      <cdr:x>0.95687</cdr:x>
      <cdr:y>0.44172</cdr:y>
    </cdr:to>
    <cdr:sp macro="" textlink="">
      <cdr:nvSpPr>
        <cdr:cNvPr id="5" name="Rectangle 4">
          <a:extLst xmlns:a="http://schemas.openxmlformats.org/drawingml/2006/main">
            <a:ext uri="{FF2B5EF4-FFF2-40B4-BE49-F238E27FC236}">
              <a16:creationId xmlns:a16="http://schemas.microsoft.com/office/drawing/2014/main" id="{A25B3F1B-0B94-4F71-9F48-305C303F64DA}"/>
            </a:ext>
          </a:extLst>
        </cdr:cNvPr>
        <cdr:cNvSpPr/>
      </cdr:nvSpPr>
      <cdr:spPr>
        <a:xfrm xmlns:a="http://schemas.openxmlformats.org/drawingml/2006/main">
          <a:off x="158630" y="1980110"/>
          <a:ext cx="3360684" cy="1049205"/>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0.04253</cdr:x>
      <cdr:y>0.53369</cdr:y>
    </cdr:from>
    <cdr:to>
      <cdr:x>0.95747</cdr:x>
      <cdr:y>0.56821</cdr:y>
    </cdr:to>
    <cdr:sp macro="" textlink="">
      <cdr:nvSpPr>
        <cdr:cNvPr id="6" name="Rectangle 5">
          <a:extLst xmlns:a="http://schemas.openxmlformats.org/drawingml/2006/main">
            <a:ext uri="{FF2B5EF4-FFF2-40B4-BE49-F238E27FC236}">
              <a16:creationId xmlns:a16="http://schemas.microsoft.com/office/drawing/2014/main" id="{FF2F704B-F360-4524-ABBB-2926263D753B}"/>
            </a:ext>
          </a:extLst>
        </cdr:cNvPr>
        <cdr:cNvSpPr/>
      </cdr:nvSpPr>
      <cdr:spPr>
        <a:xfrm xmlns:a="http://schemas.openxmlformats.org/drawingml/2006/main">
          <a:off x="156405" y="3660023"/>
          <a:ext cx="3365134" cy="236738"/>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0.04501</cdr:x>
      <cdr:y>0.69127</cdr:y>
    </cdr:from>
    <cdr:to>
      <cdr:x>0.95698</cdr:x>
      <cdr:y>0.76403</cdr:y>
    </cdr:to>
    <cdr:sp macro="" textlink="">
      <cdr:nvSpPr>
        <cdr:cNvPr id="7" name="Rectangle 6">
          <a:extLst xmlns:a="http://schemas.openxmlformats.org/drawingml/2006/main">
            <a:ext uri="{FF2B5EF4-FFF2-40B4-BE49-F238E27FC236}">
              <a16:creationId xmlns:a16="http://schemas.microsoft.com/office/drawing/2014/main" id="{2B40FAC0-C77F-4026-B1D8-BC5AD7C3AEC3}"/>
            </a:ext>
          </a:extLst>
        </cdr:cNvPr>
        <cdr:cNvSpPr/>
      </cdr:nvSpPr>
      <cdr:spPr>
        <a:xfrm xmlns:a="http://schemas.openxmlformats.org/drawingml/2006/main">
          <a:off x="165537" y="4740730"/>
          <a:ext cx="3354168" cy="498980"/>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0.04501</cdr:x>
      <cdr:y>0.85612</cdr:y>
    </cdr:from>
    <cdr:to>
      <cdr:x>0.95608</cdr:x>
      <cdr:y>0.98505</cdr:y>
    </cdr:to>
    <cdr:sp macro="" textlink="">
      <cdr:nvSpPr>
        <cdr:cNvPr id="8" name="Rectangle 7">
          <a:extLst xmlns:a="http://schemas.openxmlformats.org/drawingml/2006/main">
            <a:ext uri="{FF2B5EF4-FFF2-40B4-BE49-F238E27FC236}">
              <a16:creationId xmlns:a16="http://schemas.microsoft.com/office/drawing/2014/main" id="{7DD69E6F-1A83-4949-B34B-1C830FF7EB42}"/>
            </a:ext>
          </a:extLst>
        </cdr:cNvPr>
        <cdr:cNvSpPr/>
      </cdr:nvSpPr>
      <cdr:spPr>
        <a:xfrm xmlns:a="http://schemas.openxmlformats.org/drawingml/2006/main">
          <a:off x="165536" y="5871238"/>
          <a:ext cx="3350879" cy="884264"/>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6.xml><?xml version="1.0" encoding="utf-8"?>
<c:userShapes xmlns:c="http://schemas.openxmlformats.org/drawingml/2006/chart">
  <cdr:relSizeAnchor xmlns:cdr="http://schemas.openxmlformats.org/drawingml/2006/chartDrawing">
    <cdr:from>
      <cdr:x>0.1308</cdr:x>
      <cdr:y>0.29359</cdr:y>
    </cdr:from>
    <cdr:to>
      <cdr:x>0.9207</cdr:x>
      <cdr:y>0.44722</cdr:y>
    </cdr:to>
    <cdr:sp macro="" textlink="">
      <cdr:nvSpPr>
        <cdr:cNvPr id="5" name="Rectangle 4">
          <a:extLst xmlns:a="http://schemas.openxmlformats.org/drawingml/2006/main">
            <a:ext uri="{FF2B5EF4-FFF2-40B4-BE49-F238E27FC236}">
              <a16:creationId xmlns:a16="http://schemas.microsoft.com/office/drawing/2014/main" id="{655DB171-F94D-466D-9E07-2E9629C34B50}"/>
            </a:ext>
          </a:extLst>
        </cdr:cNvPr>
        <cdr:cNvSpPr/>
      </cdr:nvSpPr>
      <cdr:spPr>
        <a:xfrm xmlns:a="http://schemas.openxmlformats.org/drawingml/2006/main">
          <a:off x="507029" y="2013467"/>
          <a:ext cx="3061899" cy="1053550"/>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0.13148</cdr:x>
      <cdr:y>0.53681</cdr:y>
    </cdr:from>
    <cdr:to>
      <cdr:x>0.91993</cdr:x>
      <cdr:y>0.57099</cdr:y>
    </cdr:to>
    <cdr:sp macro="" textlink="">
      <cdr:nvSpPr>
        <cdr:cNvPr id="7" name="Rectangle 6">
          <a:extLst xmlns:a="http://schemas.openxmlformats.org/drawingml/2006/main">
            <a:ext uri="{FF2B5EF4-FFF2-40B4-BE49-F238E27FC236}">
              <a16:creationId xmlns:a16="http://schemas.microsoft.com/office/drawing/2014/main" id="{E836848E-AF99-46EC-BC0D-C4C7C7F371D9}"/>
            </a:ext>
          </a:extLst>
        </cdr:cNvPr>
        <cdr:cNvSpPr/>
      </cdr:nvSpPr>
      <cdr:spPr>
        <a:xfrm xmlns:a="http://schemas.openxmlformats.org/drawingml/2006/main">
          <a:off x="509666" y="3681428"/>
          <a:ext cx="3056285" cy="234438"/>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0.13072</cdr:x>
      <cdr:y>0.69381</cdr:y>
    </cdr:from>
    <cdr:to>
      <cdr:x>0.92014</cdr:x>
      <cdr:y>0.76756</cdr:y>
    </cdr:to>
    <cdr:sp macro="" textlink="">
      <cdr:nvSpPr>
        <cdr:cNvPr id="8" name="Rectangle 7">
          <a:extLst xmlns:a="http://schemas.openxmlformats.org/drawingml/2006/main">
            <a:ext uri="{FF2B5EF4-FFF2-40B4-BE49-F238E27FC236}">
              <a16:creationId xmlns:a16="http://schemas.microsoft.com/office/drawing/2014/main" id="{E836848E-AF99-46EC-BC0D-C4C7C7F371D9}"/>
            </a:ext>
          </a:extLst>
        </cdr:cNvPr>
        <cdr:cNvSpPr/>
      </cdr:nvSpPr>
      <cdr:spPr>
        <a:xfrm xmlns:a="http://schemas.openxmlformats.org/drawingml/2006/main">
          <a:off x="506732" y="4758137"/>
          <a:ext cx="3060048" cy="505812"/>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0.13091</cdr:x>
      <cdr:y>0.85768</cdr:y>
    </cdr:from>
    <cdr:to>
      <cdr:x>0.92042</cdr:x>
      <cdr:y>0.98571</cdr:y>
    </cdr:to>
    <cdr:sp macro="" textlink="">
      <cdr:nvSpPr>
        <cdr:cNvPr id="9" name="Rectangle 8">
          <a:extLst xmlns:a="http://schemas.openxmlformats.org/drawingml/2006/main">
            <a:ext uri="{FF2B5EF4-FFF2-40B4-BE49-F238E27FC236}">
              <a16:creationId xmlns:a16="http://schemas.microsoft.com/office/drawing/2014/main" id="{E836848E-AF99-46EC-BC0D-C4C7C7F371D9}"/>
            </a:ext>
          </a:extLst>
        </cdr:cNvPr>
        <cdr:cNvSpPr/>
      </cdr:nvSpPr>
      <cdr:spPr>
        <a:xfrm xmlns:a="http://schemas.openxmlformats.org/drawingml/2006/main">
          <a:off x="507454" y="5881941"/>
          <a:ext cx="3060393" cy="878055"/>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7.xml><?xml version="1.0" encoding="utf-8"?>
<c:userShapes xmlns:c="http://schemas.openxmlformats.org/drawingml/2006/chart">
  <cdr:relSizeAnchor xmlns:cdr="http://schemas.openxmlformats.org/drawingml/2006/chartDrawing">
    <cdr:from>
      <cdr:x>0.04313</cdr:x>
      <cdr:y>0.28873</cdr:y>
    </cdr:from>
    <cdr:to>
      <cdr:x>0.95687</cdr:x>
      <cdr:y>0.44172</cdr:y>
    </cdr:to>
    <cdr:sp macro="" textlink="">
      <cdr:nvSpPr>
        <cdr:cNvPr id="5" name="Rectangle 4">
          <a:extLst xmlns:a="http://schemas.openxmlformats.org/drawingml/2006/main">
            <a:ext uri="{FF2B5EF4-FFF2-40B4-BE49-F238E27FC236}">
              <a16:creationId xmlns:a16="http://schemas.microsoft.com/office/drawing/2014/main" id="{A25B3F1B-0B94-4F71-9F48-305C303F64DA}"/>
            </a:ext>
          </a:extLst>
        </cdr:cNvPr>
        <cdr:cNvSpPr/>
      </cdr:nvSpPr>
      <cdr:spPr>
        <a:xfrm xmlns:a="http://schemas.openxmlformats.org/drawingml/2006/main">
          <a:off x="158630" y="1980110"/>
          <a:ext cx="3360684" cy="1049205"/>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0.04253</cdr:x>
      <cdr:y>0.53369</cdr:y>
    </cdr:from>
    <cdr:to>
      <cdr:x>0.95747</cdr:x>
      <cdr:y>0.56821</cdr:y>
    </cdr:to>
    <cdr:sp macro="" textlink="">
      <cdr:nvSpPr>
        <cdr:cNvPr id="6" name="Rectangle 5">
          <a:extLst xmlns:a="http://schemas.openxmlformats.org/drawingml/2006/main">
            <a:ext uri="{FF2B5EF4-FFF2-40B4-BE49-F238E27FC236}">
              <a16:creationId xmlns:a16="http://schemas.microsoft.com/office/drawing/2014/main" id="{FF2F704B-F360-4524-ABBB-2926263D753B}"/>
            </a:ext>
          </a:extLst>
        </cdr:cNvPr>
        <cdr:cNvSpPr/>
      </cdr:nvSpPr>
      <cdr:spPr>
        <a:xfrm xmlns:a="http://schemas.openxmlformats.org/drawingml/2006/main">
          <a:off x="156405" y="3660023"/>
          <a:ext cx="3365134" cy="236738"/>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0.04501</cdr:x>
      <cdr:y>0.69127</cdr:y>
    </cdr:from>
    <cdr:to>
      <cdr:x>0.95698</cdr:x>
      <cdr:y>0.76403</cdr:y>
    </cdr:to>
    <cdr:sp macro="" textlink="">
      <cdr:nvSpPr>
        <cdr:cNvPr id="7" name="Rectangle 6">
          <a:extLst xmlns:a="http://schemas.openxmlformats.org/drawingml/2006/main">
            <a:ext uri="{FF2B5EF4-FFF2-40B4-BE49-F238E27FC236}">
              <a16:creationId xmlns:a16="http://schemas.microsoft.com/office/drawing/2014/main" id="{2B40FAC0-C77F-4026-B1D8-BC5AD7C3AEC3}"/>
            </a:ext>
          </a:extLst>
        </cdr:cNvPr>
        <cdr:cNvSpPr/>
      </cdr:nvSpPr>
      <cdr:spPr>
        <a:xfrm xmlns:a="http://schemas.openxmlformats.org/drawingml/2006/main">
          <a:off x="165537" y="4740730"/>
          <a:ext cx="3354168" cy="498980"/>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0.04501</cdr:x>
      <cdr:y>0.85612</cdr:y>
    </cdr:from>
    <cdr:to>
      <cdr:x>0.95608</cdr:x>
      <cdr:y>0.98505</cdr:y>
    </cdr:to>
    <cdr:sp macro="" textlink="">
      <cdr:nvSpPr>
        <cdr:cNvPr id="8" name="Rectangle 7">
          <a:extLst xmlns:a="http://schemas.openxmlformats.org/drawingml/2006/main">
            <a:ext uri="{FF2B5EF4-FFF2-40B4-BE49-F238E27FC236}">
              <a16:creationId xmlns:a16="http://schemas.microsoft.com/office/drawing/2014/main" id="{7DD69E6F-1A83-4949-B34B-1C830FF7EB42}"/>
            </a:ext>
          </a:extLst>
        </cdr:cNvPr>
        <cdr:cNvSpPr/>
      </cdr:nvSpPr>
      <cdr:spPr>
        <a:xfrm xmlns:a="http://schemas.openxmlformats.org/drawingml/2006/main">
          <a:off x="165536" y="5871238"/>
          <a:ext cx="3350879" cy="884264"/>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8.xml><?xml version="1.0" encoding="utf-8"?>
<c:userShapes xmlns:c="http://schemas.openxmlformats.org/drawingml/2006/chart">
  <cdr:relSizeAnchor xmlns:cdr="http://schemas.openxmlformats.org/drawingml/2006/chartDrawing">
    <cdr:from>
      <cdr:x>0.04778</cdr:x>
      <cdr:y>0.30246</cdr:y>
    </cdr:from>
    <cdr:to>
      <cdr:x>0.94667</cdr:x>
      <cdr:y>0.52024</cdr:y>
    </cdr:to>
    <cdr:sp macro="" textlink="">
      <cdr:nvSpPr>
        <cdr:cNvPr id="3" name="Rectangle 2">
          <a:extLst xmlns:a="http://schemas.openxmlformats.org/drawingml/2006/main">
            <a:ext uri="{FF2B5EF4-FFF2-40B4-BE49-F238E27FC236}">
              <a16:creationId xmlns:a16="http://schemas.microsoft.com/office/drawing/2014/main" id="{343CB5F2-BBB7-4E8D-B572-DF01C51DF4E8}"/>
            </a:ext>
          </a:extLst>
        </cdr:cNvPr>
        <cdr:cNvSpPr/>
      </cdr:nvSpPr>
      <cdr:spPr>
        <a:xfrm xmlns:a="http://schemas.openxmlformats.org/drawingml/2006/main">
          <a:off x="191659" y="1955569"/>
          <a:ext cx="3605696" cy="1408009"/>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0.05</cdr:x>
      <cdr:y>0.73461</cdr:y>
    </cdr:from>
    <cdr:to>
      <cdr:x>0.94667</cdr:x>
      <cdr:y>0.77857</cdr:y>
    </cdr:to>
    <cdr:sp macro="" textlink="">
      <cdr:nvSpPr>
        <cdr:cNvPr id="4" name="Rectangle 3">
          <a:extLst xmlns:a="http://schemas.openxmlformats.org/drawingml/2006/main">
            <a:ext uri="{FF2B5EF4-FFF2-40B4-BE49-F238E27FC236}">
              <a16:creationId xmlns:a16="http://schemas.microsoft.com/office/drawing/2014/main" id="{8E659094-21E3-4B0E-B2F1-468159A67AA3}"/>
            </a:ext>
          </a:extLst>
        </cdr:cNvPr>
        <cdr:cNvSpPr/>
      </cdr:nvSpPr>
      <cdr:spPr>
        <a:xfrm xmlns:a="http://schemas.openxmlformats.org/drawingml/2006/main">
          <a:off x="200564" y="4749569"/>
          <a:ext cx="3596791" cy="284222"/>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drawings/drawing9.xml><?xml version="1.0" encoding="utf-8"?>
<c:userShapes xmlns:c="http://schemas.openxmlformats.org/drawingml/2006/chart">
  <cdr:relSizeAnchor xmlns:cdr="http://schemas.openxmlformats.org/drawingml/2006/chartDrawing">
    <cdr:from>
      <cdr:x>0.14507</cdr:x>
      <cdr:y>0.29911</cdr:y>
    </cdr:from>
    <cdr:to>
      <cdr:x>0.94967</cdr:x>
      <cdr:y>0.51644</cdr:y>
    </cdr:to>
    <cdr:sp macro="" textlink="">
      <cdr:nvSpPr>
        <cdr:cNvPr id="2" name="Rectangle 1">
          <a:extLst xmlns:a="http://schemas.openxmlformats.org/drawingml/2006/main">
            <a:ext uri="{FF2B5EF4-FFF2-40B4-BE49-F238E27FC236}">
              <a16:creationId xmlns:a16="http://schemas.microsoft.com/office/drawing/2014/main" id="{F7A2D5A7-7506-4DDF-A7B4-4AAA6411A9D8}"/>
            </a:ext>
          </a:extLst>
        </cdr:cNvPr>
        <cdr:cNvSpPr/>
      </cdr:nvSpPr>
      <cdr:spPr>
        <a:xfrm xmlns:a="http://schemas.openxmlformats.org/drawingml/2006/main">
          <a:off x="573464" y="2051321"/>
          <a:ext cx="3180591" cy="1490449"/>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dr:relSizeAnchor xmlns:cdr="http://schemas.openxmlformats.org/drawingml/2006/chartDrawing">
    <cdr:from>
      <cdr:x>0.14507</cdr:x>
      <cdr:y>0.73106</cdr:y>
    </cdr:from>
    <cdr:to>
      <cdr:x>0.95014</cdr:x>
      <cdr:y>0.77525</cdr:y>
    </cdr:to>
    <cdr:sp macro="" textlink="">
      <cdr:nvSpPr>
        <cdr:cNvPr id="3" name="Rectangle 2">
          <a:extLst xmlns:a="http://schemas.openxmlformats.org/drawingml/2006/main">
            <a:ext uri="{FF2B5EF4-FFF2-40B4-BE49-F238E27FC236}">
              <a16:creationId xmlns:a16="http://schemas.microsoft.com/office/drawing/2014/main" id="{F7A2D5A7-7506-4DDF-A7B4-4AAA6411A9D8}"/>
            </a:ext>
          </a:extLst>
        </cdr:cNvPr>
        <cdr:cNvSpPr/>
      </cdr:nvSpPr>
      <cdr:spPr>
        <a:xfrm xmlns:a="http://schemas.openxmlformats.org/drawingml/2006/main">
          <a:off x="573464" y="5013584"/>
          <a:ext cx="3182449" cy="303055"/>
        </a:xfrm>
        <a:prstGeom xmlns:a="http://schemas.openxmlformats.org/drawingml/2006/main" prst="rect">
          <a:avLst/>
        </a:prstGeom>
        <a:solidFill xmlns:a="http://schemas.openxmlformats.org/drawingml/2006/main">
          <a:schemeClr val="accent3">
            <a:alpha val="18000"/>
          </a:schemeClr>
        </a:solidFill>
        <a:ln xmlns:a="http://schemas.openxmlformats.org/drawingml/2006/main">
          <a:noFill/>
        </a:ln>
      </cdr:spPr>
      <cdr:style>
        <a:lnRef xmlns:a="http://schemas.openxmlformats.org/drawingml/2006/main" idx="2">
          <a:schemeClr val="accent1">
            <a:shade val="50000"/>
          </a:schemeClr>
        </a:lnRef>
        <a:fillRef xmlns:a="http://schemas.openxmlformats.org/drawingml/2006/main" idx="1">
          <a:schemeClr val="accent1"/>
        </a:fillRef>
        <a:effectRef xmlns:a="http://schemas.openxmlformats.org/drawingml/2006/main" idx="0">
          <a:schemeClr val="accent1"/>
        </a:effectRef>
        <a:fontRef xmlns:a="http://schemas.openxmlformats.org/drawingml/2006/main" idx="minor">
          <a:schemeClr val="lt1"/>
        </a:fontRef>
      </cdr:style>
      <cdr:txBody>
        <a:bodyPr xmlns:a="http://schemas.openxmlformats.org/drawingml/2006/main" rot="0" spcFirstLastPara="0" vert="horz" wrap="square" lIns="91440" tIns="45720" rIns="91440" bIns="45720" numCol="1" spcCol="0" rtlCol="0" fromWordArt="0" anchor="t" anchorCtr="0" forceAA="0" compatLnSpc="1">
          <a:prstTxWarp prst="textNoShape">
            <a:avLst/>
          </a:prstTxWarp>
          <a:noAutofit/>
        </a:bodyPr>
        <a:lstStyle xmlns:a="http://schemas.openxmlformats.org/drawingml/2006/main">
          <a:lvl1pPr marL="0" indent="0">
            <a:defRPr sz="1100">
              <a:solidFill>
                <a:schemeClr val="lt1"/>
              </a:solidFill>
              <a:latin typeface="+mn-lt"/>
              <a:ea typeface="+mn-ea"/>
              <a:cs typeface="+mn-cs"/>
            </a:defRPr>
          </a:lvl1pPr>
          <a:lvl2pPr marL="457200" indent="0">
            <a:defRPr sz="1100">
              <a:solidFill>
                <a:schemeClr val="lt1"/>
              </a:solidFill>
              <a:latin typeface="+mn-lt"/>
              <a:ea typeface="+mn-ea"/>
              <a:cs typeface="+mn-cs"/>
            </a:defRPr>
          </a:lvl2pPr>
          <a:lvl3pPr marL="914400" indent="0">
            <a:defRPr sz="1100">
              <a:solidFill>
                <a:schemeClr val="lt1"/>
              </a:solidFill>
              <a:latin typeface="+mn-lt"/>
              <a:ea typeface="+mn-ea"/>
              <a:cs typeface="+mn-cs"/>
            </a:defRPr>
          </a:lvl3pPr>
          <a:lvl4pPr marL="1371600" indent="0">
            <a:defRPr sz="1100">
              <a:solidFill>
                <a:schemeClr val="lt1"/>
              </a:solidFill>
              <a:latin typeface="+mn-lt"/>
              <a:ea typeface="+mn-ea"/>
              <a:cs typeface="+mn-cs"/>
            </a:defRPr>
          </a:lvl4pPr>
          <a:lvl5pPr marL="1828800" indent="0">
            <a:defRPr sz="1100">
              <a:solidFill>
                <a:schemeClr val="lt1"/>
              </a:solidFill>
              <a:latin typeface="+mn-lt"/>
              <a:ea typeface="+mn-ea"/>
              <a:cs typeface="+mn-cs"/>
            </a:defRPr>
          </a:lvl5pPr>
          <a:lvl6pPr marL="2286000" indent="0">
            <a:defRPr sz="1100">
              <a:solidFill>
                <a:schemeClr val="lt1"/>
              </a:solidFill>
              <a:latin typeface="+mn-lt"/>
              <a:ea typeface="+mn-ea"/>
              <a:cs typeface="+mn-cs"/>
            </a:defRPr>
          </a:lvl6pPr>
          <a:lvl7pPr marL="2743200" indent="0">
            <a:defRPr sz="1100">
              <a:solidFill>
                <a:schemeClr val="lt1"/>
              </a:solidFill>
              <a:latin typeface="+mn-lt"/>
              <a:ea typeface="+mn-ea"/>
              <a:cs typeface="+mn-cs"/>
            </a:defRPr>
          </a:lvl7pPr>
          <a:lvl8pPr marL="3200400" indent="0">
            <a:defRPr sz="1100">
              <a:solidFill>
                <a:schemeClr val="lt1"/>
              </a:solidFill>
              <a:latin typeface="+mn-lt"/>
              <a:ea typeface="+mn-ea"/>
              <a:cs typeface="+mn-cs"/>
            </a:defRPr>
          </a:lvl8pPr>
          <a:lvl9pPr marL="3657600" indent="0">
            <a:defRPr sz="1100">
              <a:solidFill>
                <a:schemeClr val="lt1"/>
              </a:solidFill>
              <a:latin typeface="+mn-lt"/>
              <a:ea typeface="+mn-ea"/>
              <a:cs typeface="+mn-cs"/>
            </a:defRPr>
          </a:lvl9pPr>
        </a:lstStyle>
        <a:p xmlns:a="http://schemas.openxmlformats.org/drawingml/2006/main">
          <a:pPr algn="l"/>
          <a:endParaRPr lang="en-US" sz="1100"/>
        </a:p>
      </cdr:txBody>
    </cdr:sp>
  </cdr:relSizeAnchor>
</c:userShape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5F39702E-911B-4E5A-AE63-E7D49AA05B22}" type="datetimeFigureOut">
              <a:rPr lang="en-US" smtClean="0"/>
              <a:t>7/20/2021</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C69AC2AC-4157-4144-A7F4-239A9D522142}" type="slidenum">
              <a:rPr lang="en-US" smtClean="0"/>
              <a:t>‹#›</a:t>
            </a:fld>
            <a:endParaRPr lang="en-US"/>
          </a:p>
        </p:txBody>
      </p:sp>
    </p:spTree>
    <p:extLst>
      <p:ext uri="{BB962C8B-B14F-4D97-AF65-F5344CB8AC3E}">
        <p14:creationId xmlns:p14="http://schemas.microsoft.com/office/powerpoint/2010/main" val="870007058"/>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C69AC2AC-4157-4144-A7F4-239A9D522142}" type="slidenum">
              <a:rPr lang="en-US" smtClean="0"/>
              <a:t>39</a:t>
            </a:fld>
            <a:endParaRPr lang="en-US"/>
          </a:p>
        </p:txBody>
      </p:sp>
    </p:spTree>
    <p:extLst>
      <p:ext uri="{BB962C8B-B14F-4D97-AF65-F5344CB8AC3E}">
        <p14:creationId xmlns:p14="http://schemas.microsoft.com/office/powerpoint/2010/main" val="1426116689"/>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545EA4C-D60E-4307-AAF0-A9937136A546}"/>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398D8DC2-9126-43BF-BC09-62718A9AE6C8}"/>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B28A771E-2E64-4734-A7BA-99EECEC0655B}"/>
              </a:ext>
            </a:extLst>
          </p:cNvPr>
          <p:cNvSpPr>
            <a:spLocks noGrp="1"/>
          </p:cNvSpPr>
          <p:nvPr>
            <p:ph type="dt" sz="half" idx="10"/>
          </p:nvPr>
        </p:nvSpPr>
        <p:spPr/>
        <p:txBody>
          <a:bodyPr/>
          <a:lstStyle/>
          <a:p>
            <a:fld id="{D2D09CEC-F3D8-41B8-805D-7584B294B98F}" type="datetimeFigureOut">
              <a:rPr lang="en-US" smtClean="0"/>
              <a:t>7/20/2021</a:t>
            </a:fld>
            <a:endParaRPr lang="en-US"/>
          </a:p>
        </p:txBody>
      </p:sp>
      <p:sp>
        <p:nvSpPr>
          <p:cNvPr id="5" name="Footer Placeholder 4">
            <a:extLst>
              <a:ext uri="{FF2B5EF4-FFF2-40B4-BE49-F238E27FC236}">
                <a16:creationId xmlns:a16="http://schemas.microsoft.com/office/drawing/2014/main" id="{8C09F9B1-FC66-4373-8228-D802959594B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D494EF1D-0BEF-4CC0-AFD7-978DBEED0686}"/>
              </a:ext>
            </a:extLst>
          </p:cNvPr>
          <p:cNvSpPr>
            <a:spLocks noGrp="1"/>
          </p:cNvSpPr>
          <p:nvPr>
            <p:ph type="sldNum" sz="quarter" idx="12"/>
          </p:nvPr>
        </p:nvSpPr>
        <p:spPr/>
        <p:txBody>
          <a:bodyPr/>
          <a:lstStyle/>
          <a:p>
            <a:fld id="{C415BC3C-5450-4B2C-8008-54F87CF46569}" type="slidenum">
              <a:rPr lang="en-US" smtClean="0"/>
              <a:t>‹#›</a:t>
            </a:fld>
            <a:endParaRPr lang="en-US"/>
          </a:p>
        </p:txBody>
      </p:sp>
    </p:spTree>
    <p:extLst>
      <p:ext uri="{BB962C8B-B14F-4D97-AF65-F5344CB8AC3E}">
        <p14:creationId xmlns:p14="http://schemas.microsoft.com/office/powerpoint/2010/main" val="93759386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E519134-15F8-40BC-9C6A-CD71F4304535}"/>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42CE9B91-0A39-4643-945C-9BF5D0DE14F1}"/>
              </a:ext>
            </a:extLst>
          </p:cNvPr>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DD1B75F3-08E6-470E-9BE3-29AE13A278E9}"/>
              </a:ext>
            </a:extLst>
          </p:cNvPr>
          <p:cNvSpPr>
            <a:spLocks noGrp="1"/>
          </p:cNvSpPr>
          <p:nvPr>
            <p:ph type="dt" sz="half" idx="10"/>
          </p:nvPr>
        </p:nvSpPr>
        <p:spPr/>
        <p:txBody>
          <a:bodyPr/>
          <a:lstStyle/>
          <a:p>
            <a:fld id="{D2D09CEC-F3D8-41B8-805D-7584B294B98F}" type="datetimeFigureOut">
              <a:rPr lang="en-US" smtClean="0"/>
              <a:t>7/20/2021</a:t>
            </a:fld>
            <a:endParaRPr lang="en-US"/>
          </a:p>
        </p:txBody>
      </p:sp>
      <p:sp>
        <p:nvSpPr>
          <p:cNvPr id="5" name="Footer Placeholder 4">
            <a:extLst>
              <a:ext uri="{FF2B5EF4-FFF2-40B4-BE49-F238E27FC236}">
                <a16:creationId xmlns:a16="http://schemas.microsoft.com/office/drawing/2014/main" id="{2707599B-2C7D-4D08-9F5A-4A4F0A8CCCC0}"/>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206316AB-89EE-460E-9AD5-EF2238F05B59}"/>
              </a:ext>
            </a:extLst>
          </p:cNvPr>
          <p:cNvSpPr>
            <a:spLocks noGrp="1"/>
          </p:cNvSpPr>
          <p:nvPr>
            <p:ph type="sldNum" sz="quarter" idx="12"/>
          </p:nvPr>
        </p:nvSpPr>
        <p:spPr/>
        <p:txBody>
          <a:bodyPr/>
          <a:lstStyle/>
          <a:p>
            <a:fld id="{C415BC3C-5450-4B2C-8008-54F87CF46569}" type="slidenum">
              <a:rPr lang="en-US" smtClean="0"/>
              <a:t>‹#›</a:t>
            </a:fld>
            <a:endParaRPr lang="en-US"/>
          </a:p>
        </p:txBody>
      </p:sp>
    </p:spTree>
    <p:extLst>
      <p:ext uri="{BB962C8B-B14F-4D97-AF65-F5344CB8AC3E}">
        <p14:creationId xmlns:p14="http://schemas.microsoft.com/office/powerpoint/2010/main" val="400817834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15F3699A-7464-4B12-934B-E6D711ADC872}"/>
              </a:ext>
            </a:extLst>
          </p:cNvPr>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D1DFFA20-21C9-4D01-8799-C32333C43F1F}"/>
              </a:ext>
            </a:extLst>
          </p:cNvPr>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A0537CD5-F815-40AD-AC79-2A7D2C3CDAA2}"/>
              </a:ext>
            </a:extLst>
          </p:cNvPr>
          <p:cNvSpPr>
            <a:spLocks noGrp="1"/>
          </p:cNvSpPr>
          <p:nvPr>
            <p:ph type="dt" sz="half" idx="10"/>
          </p:nvPr>
        </p:nvSpPr>
        <p:spPr/>
        <p:txBody>
          <a:bodyPr/>
          <a:lstStyle/>
          <a:p>
            <a:fld id="{D2D09CEC-F3D8-41B8-805D-7584B294B98F}" type="datetimeFigureOut">
              <a:rPr lang="en-US" smtClean="0"/>
              <a:t>7/20/2021</a:t>
            </a:fld>
            <a:endParaRPr lang="en-US"/>
          </a:p>
        </p:txBody>
      </p:sp>
      <p:sp>
        <p:nvSpPr>
          <p:cNvPr id="5" name="Footer Placeholder 4">
            <a:extLst>
              <a:ext uri="{FF2B5EF4-FFF2-40B4-BE49-F238E27FC236}">
                <a16:creationId xmlns:a16="http://schemas.microsoft.com/office/drawing/2014/main" id="{B3888166-A089-4DA9-B48E-4B6CBD9BCEF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7A4F015E-4D72-4912-AD81-4913DA00EA81}"/>
              </a:ext>
            </a:extLst>
          </p:cNvPr>
          <p:cNvSpPr>
            <a:spLocks noGrp="1"/>
          </p:cNvSpPr>
          <p:nvPr>
            <p:ph type="sldNum" sz="quarter" idx="12"/>
          </p:nvPr>
        </p:nvSpPr>
        <p:spPr/>
        <p:txBody>
          <a:bodyPr/>
          <a:lstStyle/>
          <a:p>
            <a:fld id="{C415BC3C-5450-4B2C-8008-54F87CF46569}" type="slidenum">
              <a:rPr lang="en-US" smtClean="0"/>
              <a:t>‹#›</a:t>
            </a:fld>
            <a:endParaRPr lang="en-US"/>
          </a:p>
        </p:txBody>
      </p:sp>
    </p:spTree>
    <p:extLst>
      <p:ext uri="{BB962C8B-B14F-4D97-AF65-F5344CB8AC3E}">
        <p14:creationId xmlns:p14="http://schemas.microsoft.com/office/powerpoint/2010/main" val="173692717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2F2B1CE-89BE-4E34-8169-1E75C95D53C9}"/>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938ED0AD-3935-4B26-993E-6800009C4E09}"/>
              </a:ext>
            </a:extLst>
          </p:cNvPr>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9097F55-CB20-4943-8840-6CBFB6A90B4C}"/>
              </a:ext>
            </a:extLst>
          </p:cNvPr>
          <p:cNvSpPr>
            <a:spLocks noGrp="1"/>
          </p:cNvSpPr>
          <p:nvPr>
            <p:ph type="dt" sz="half" idx="10"/>
          </p:nvPr>
        </p:nvSpPr>
        <p:spPr/>
        <p:txBody>
          <a:bodyPr/>
          <a:lstStyle/>
          <a:p>
            <a:fld id="{D2D09CEC-F3D8-41B8-805D-7584B294B98F}" type="datetimeFigureOut">
              <a:rPr lang="en-US" smtClean="0"/>
              <a:t>7/20/2021</a:t>
            </a:fld>
            <a:endParaRPr lang="en-US"/>
          </a:p>
        </p:txBody>
      </p:sp>
      <p:sp>
        <p:nvSpPr>
          <p:cNvPr id="5" name="Footer Placeholder 4">
            <a:extLst>
              <a:ext uri="{FF2B5EF4-FFF2-40B4-BE49-F238E27FC236}">
                <a16:creationId xmlns:a16="http://schemas.microsoft.com/office/drawing/2014/main" id="{F273A389-CD8A-4B4C-A2AF-CB2DE93536A8}"/>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BA3D73A9-3263-40FF-B95D-DE97004E1529}"/>
              </a:ext>
            </a:extLst>
          </p:cNvPr>
          <p:cNvSpPr>
            <a:spLocks noGrp="1"/>
          </p:cNvSpPr>
          <p:nvPr>
            <p:ph type="sldNum" sz="quarter" idx="12"/>
          </p:nvPr>
        </p:nvSpPr>
        <p:spPr/>
        <p:txBody>
          <a:bodyPr/>
          <a:lstStyle/>
          <a:p>
            <a:fld id="{C415BC3C-5450-4B2C-8008-54F87CF46569}" type="slidenum">
              <a:rPr lang="en-US" smtClean="0"/>
              <a:t>‹#›</a:t>
            </a:fld>
            <a:endParaRPr lang="en-US"/>
          </a:p>
        </p:txBody>
      </p:sp>
    </p:spTree>
    <p:extLst>
      <p:ext uri="{BB962C8B-B14F-4D97-AF65-F5344CB8AC3E}">
        <p14:creationId xmlns:p14="http://schemas.microsoft.com/office/powerpoint/2010/main" val="3648437140"/>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BAB2A98-13EB-4222-86EC-EBB749D946BE}"/>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5D96B4C7-8DDE-48EB-BDF7-87C1DE41AD0A}"/>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a:extLst>
              <a:ext uri="{FF2B5EF4-FFF2-40B4-BE49-F238E27FC236}">
                <a16:creationId xmlns:a16="http://schemas.microsoft.com/office/drawing/2014/main" id="{352D6A68-1912-4DA1-A6BE-B2A638B78FCE}"/>
              </a:ext>
            </a:extLst>
          </p:cNvPr>
          <p:cNvSpPr>
            <a:spLocks noGrp="1"/>
          </p:cNvSpPr>
          <p:nvPr>
            <p:ph type="dt" sz="half" idx="10"/>
          </p:nvPr>
        </p:nvSpPr>
        <p:spPr/>
        <p:txBody>
          <a:bodyPr/>
          <a:lstStyle/>
          <a:p>
            <a:fld id="{D2D09CEC-F3D8-41B8-805D-7584B294B98F}" type="datetimeFigureOut">
              <a:rPr lang="en-US" smtClean="0"/>
              <a:t>7/20/2021</a:t>
            </a:fld>
            <a:endParaRPr lang="en-US"/>
          </a:p>
        </p:txBody>
      </p:sp>
      <p:sp>
        <p:nvSpPr>
          <p:cNvPr id="5" name="Footer Placeholder 4">
            <a:extLst>
              <a:ext uri="{FF2B5EF4-FFF2-40B4-BE49-F238E27FC236}">
                <a16:creationId xmlns:a16="http://schemas.microsoft.com/office/drawing/2014/main" id="{CAA7E72F-18F9-4D12-AB40-BCB9FC660E82}"/>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9B6CB160-C1B8-4D52-8CDD-2E4AACDF8C57}"/>
              </a:ext>
            </a:extLst>
          </p:cNvPr>
          <p:cNvSpPr>
            <a:spLocks noGrp="1"/>
          </p:cNvSpPr>
          <p:nvPr>
            <p:ph type="sldNum" sz="quarter" idx="12"/>
          </p:nvPr>
        </p:nvSpPr>
        <p:spPr/>
        <p:txBody>
          <a:bodyPr/>
          <a:lstStyle/>
          <a:p>
            <a:fld id="{C415BC3C-5450-4B2C-8008-54F87CF46569}" type="slidenum">
              <a:rPr lang="en-US" smtClean="0"/>
              <a:t>‹#›</a:t>
            </a:fld>
            <a:endParaRPr lang="en-US"/>
          </a:p>
        </p:txBody>
      </p:sp>
    </p:spTree>
    <p:extLst>
      <p:ext uri="{BB962C8B-B14F-4D97-AF65-F5344CB8AC3E}">
        <p14:creationId xmlns:p14="http://schemas.microsoft.com/office/powerpoint/2010/main" val="2426199220"/>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595CD0F-561F-4C06-A735-A5CA8DEFD7E8}"/>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9CB65247-DE51-4A6C-9961-53E04BA42629}"/>
              </a:ext>
            </a:extLst>
          </p:cNvPr>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9013AF4C-D737-474C-BAE2-32AED4667B71}"/>
              </a:ext>
            </a:extLst>
          </p:cNvPr>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a:extLst>
              <a:ext uri="{FF2B5EF4-FFF2-40B4-BE49-F238E27FC236}">
                <a16:creationId xmlns:a16="http://schemas.microsoft.com/office/drawing/2014/main" id="{9AD4FDF4-17F5-4447-BE1E-5892A136FF25}"/>
              </a:ext>
            </a:extLst>
          </p:cNvPr>
          <p:cNvSpPr>
            <a:spLocks noGrp="1"/>
          </p:cNvSpPr>
          <p:nvPr>
            <p:ph type="dt" sz="half" idx="10"/>
          </p:nvPr>
        </p:nvSpPr>
        <p:spPr/>
        <p:txBody>
          <a:bodyPr/>
          <a:lstStyle/>
          <a:p>
            <a:fld id="{D2D09CEC-F3D8-41B8-805D-7584B294B98F}" type="datetimeFigureOut">
              <a:rPr lang="en-US" smtClean="0"/>
              <a:t>7/20/2021</a:t>
            </a:fld>
            <a:endParaRPr lang="en-US"/>
          </a:p>
        </p:txBody>
      </p:sp>
      <p:sp>
        <p:nvSpPr>
          <p:cNvPr id="6" name="Footer Placeholder 5">
            <a:extLst>
              <a:ext uri="{FF2B5EF4-FFF2-40B4-BE49-F238E27FC236}">
                <a16:creationId xmlns:a16="http://schemas.microsoft.com/office/drawing/2014/main" id="{42B211C0-2572-45E0-9822-B6EB3D52163F}"/>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54197CDE-60A8-45C4-93CD-62D7B70A2A8F}"/>
              </a:ext>
            </a:extLst>
          </p:cNvPr>
          <p:cNvSpPr>
            <a:spLocks noGrp="1"/>
          </p:cNvSpPr>
          <p:nvPr>
            <p:ph type="sldNum" sz="quarter" idx="12"/>
          </p:nvPr>
        </p:nvSpPr>
        <p:spPr/>
        <p:txBody>
          <a:bodyPr/>
          <a:lstStyle/>
          <a:p>
            <a:fld id="{C415BC3C-5450-4B2C-8008-54F87CF46569}" type="slidenum">
              <a:rPr lang="en-US" smtClean="0"/>
              <a:t>‹#›</a:t>
            </a:fld>
            <a:endParaRPr lang="en-US"/>
          </a:p>
        </p:txBody>
      </p:sp>
    </p:spTree>
    <p:extLst>
      <p:ext uri="{BB962C8B-B14F-4D97-AF65-F5344CB8AC3E}">
        <p14:creationId xmlns:p14="http://schemas.microsoft.com/office/powerpoint/2010/main" val="3715495163"/>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16FF050-BD03-404D-BA7E-F5E42F133D4A}"/>
              </a:ext>
            </a:extLst>
          </p:cNvPr>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4A9A5142-6195-40E7-8B5C-3FC10E1A88A6}"/>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a:extLst>
              <a:ext uri="{FF2B5EF4-FFF2-40B4-BE49-F238E27FC236}">
                <a16:creationId xmlns:a16="http://schemas.microsoft.com/office/drawing/2014/main" id="{E0EE03C6-BE13-496B-9629-63D27CA5EE02}"/>
              </a:ext>
            </a:extLst>
          </p:cNvPr>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77C7212C-B0FD-4B86-A044-3B500182D1E9}"/>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a:extLst>
              <a:ext uri="{FF2B5EF4-FFF2-40B4-BE49-F238E27FC236}">
                <a16:creationId xmlns:a16="http://schemas.microsoft.com/office/drawing/2014/main" id="{3242D3A3-3E3F-48A2-A764-412104DACDA0}"/>
              </a:ext>
            </a:extLst>
          </p:cNvPr>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a:extLst>
              <a:ext uri="{FF2B5EF4-FFF2-40B4-BE49-F238E27FC236}">
                <a16:creationId xmlns:a16="http://schemas.microsoft.com/office/drawing/2014/main" id="{9424F6C7-EF2A-4F5D-8773-2B9D839F0FC5}"/>
              </a:ext>
            </a:extLst>
          </p:cNvPr>
          <p:cNvSpPr>
            <a:spLocks noGrp="1"/>
          </p:cNvSpPr>
          <p:nvPr>
            <p:ph type="dt" sz="half" idx="10"/>
          </p:nvPr>
        </p:nvSpPr>
        <p:spPr/>
        <p:txBody>
          <a:bodyPr/>
          <a:lstStyle/>
          <a:p>
            <a:fld id="{D2D09CEC-F3D8-41B8-805D-7584B294B98F}" type="datetimeFigureOut">
              <a:rPr lang="en-US" smtClean="0"/>
              <a:t>7/20/2021</a:t>
            </a:fld>
            <a:endParaRPr lang="en-US"/>
          </a:p>
        </p:txBody>
      </p:sp>
      <p:sp>
        <p:nvSpPr>
          <p:cNvPr id="8" name="Footer Placeholder 7">
            <a:extLst>
              <a:ext uri="{FF2B5EF4-FFF2-40B4-BE49-F238E27FC236}">
                <a16:creationId xmlns:a16="http://schemas.microsoft.com/office/drawing/2014/main" id="{54065753-8A9C-47BB-BFAD-397B67044AD8}"/>
              </a:ext>
            </a:extLst>
          </p:cNvPr>
          <p:cNvSpPr>
            <a:spLocks noGrp="1"/>
          </p:cNvSpPr>
          <p:nvPr>
            <p:ph type="ftr" sz="quarter" idx="11"/>
          </p:nvPr>
        </p:nvSpPr>
        <p:spPr/>
        <p:txBody>
          <a:bodyPr/>
          <a:lstStyle/>
          <a:p>
            <a:endParaRPr lang="en-US"/>
          </a:p>
        </p:txBody>
      </p:sp>
      <p:sp>
        <p:nvSpPr>
          <p:cNvPr id="9" name="Slide Number Placeholder 8">
            <a:extLst>
              <a:ext uri="{FF2B5EF4-FFF2-40B4-BE49-F238E27FC236}">
                <a16:creationId xmlns:a16="http://schemas.microsoft.com/office/drawing/2014/main" id="{14B0E707-DD9A-4692-8FD2-8BACC42C1961}"/>
              </a:ext>
            </a:extLst>
          </p:cNvPr>
          <p:cNvSpPr>
            <a:spLocks noGrp="1"/>
          </p:cNvSpPr>
          <p:nvPr>
            <p:ph type="sldNum" sz="quarter" idx="12"/>
          </p:nvPr>
        </p:nvSpPr>
        <p:spPr/>
        <p:txBody>
          <a:bodyPr/>
          <a:lstStyle/>
          <a:p>
            <a:fld id="{C415BC3C-5450-4B2C-8008-54F87CF46569}" type="slidenum">
              <a:rPr lang="en-US" smtClean="0"/>
              <a:t>‹#›</a:t>
            </a:fld>
            <a:endParaRPr lang="en-US"/>
          </a:p>
        </p:txBody>
      </p:sp>
    </p:spTree>
    <p:extLst>
      <p:ext uri="{BB962C8B-B14F-4D97-AF65-F5344CB8AC3E}">
        <p14:creationId xmlns:p14="http://schemas.microsoft.com/office/powerpoint/2010/main" val="347248200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C9D5756-E3E0-480E-A191-B271AF79FD79}"/>
              </a:ext>
            </a:extLst>
          </p:cNvPr>
          <p:cNvSpPr>
            <a:spLocks noGrp="1"/>
          </p:cNvSpPr>
          <p:nvPr>
            <p:ph type="title"/>
          </p:nvPr>
        </p:nvSpPr>
        <p:spPr/>
        <p:txBody>
          <a:bodyPr/>
          <a:lstStyle/>
          <a:p>
            <a:r>
              <a:rPr lang="en-US"/>
              <a:t>Click to edit Master title style</a:t>
            </a:r>
          </a:p>
        </p:txBody>
      </p:sp>
      <p:sp>
        <p:nvSpPr>
          <p:cNvPr id="3" name="Date Placeholder 2">
            <a:extLst>
              <a:ext uri="{FF2B5EF4-FFF2-40B4-BE49-F238E27FC236}">
                <a16:creationId xmlns:a16="http://schemas.microsoft.com/office/drawing/2014/main" id="{924C4B06-152D-4D59-8AD4-70B65205DE35}"/>
              </a:ext>
            </a:extLst>
          </p:cNvPr>
          <p:cNvSpPr>
            <a:spLocks noGrp="1"/>
          </p:cNvSpPr>
          <p:nvPr>
            <p:ph type="dt" sz="half" idx="10"/>
          </p:nvPr>
        </p:nvSpPr>
        <p:spPr/>
        <p:txBody>
          <a:bodyPr/>
          <a:lstStyle/>
          <a:p>
            <a:fld id="{D2D09CEC-F3D8-41B8-805D-7584B294B98F}" type="datetimeFigureOut">
              <a:rPr lang="en-US" smtClean="0"/>
              <a:t>7/20/2021</a:t>
            </a:fld>
            <a:endParaRPr lang="en-US"/>
          </a:p>
        </p:txBody>
      </p:sp>
      <p:sp>
        <p:nvSpPr>
          <p:cNvPr id="4" name="Footer Placeholder 3">
            <a:extLst>
              <a:ext uri="{FF2B5EF4-FFF2-40B4-BE49-F238E27FC236}">
                <a16:creationId xmlns:a16="http://schemas.microsoft.com/office/drawing/2014/main" id="{F3C5E648-D58B-4EDE-B751-9433DC147CA2}"/>
              </a:ext>
            </a:extLst>
          </p:cNvPr>
          <p:cNvSpPr>
            <a:spLocks noGrp="1"/>
          </p:cNvSpPr>
          <p:nvPr>
            <p:ph type="ftr" sz="quarter" idx="11"/>
          </p:nvPr>
        </p:nvSpPr>
        <p:spPr/>
        <p:txBody>
          <a:bodyPr/>
          <a:lstStyle/>
          <a:p>
            <a:endParaRPr lang="en-US"/>
          </a:p>
        </p:txBody>
      </p:sp>
      <p:sp>
        <p:nvSpPr>
          <p:cNvPr id="5" name="Slide Number Placeholder 4">
            <a:extLst>
              <a:ext uri="{FF2B5EF4-FFF2-40B4-BE49-F238E27FC236}">
                <a16:creationId xmlns:a16="http://schemas.microsoft.com/office/drawing/2014/main" id="{3B3306E3-2493-4EEF-BD78-87463665FC85}"/>
              </a:ext>
            </a:extLst>
          </p:cNvPr>
          <p:cNvSpPr>
            <a:spLocks noGrp="1"/>
          </p:cNvSpPr>
          <p:nvPr>
            <p:ph type="sldNum" sz="quarter" idx="12"/>
          </p:nvPr>
        </p:nvSpPr>
        <p:spPr/>
        <p:txBody>
          <a:bodyPr/>
          <a:lstStyle/>
          <a:p>
            <a:fld id="{C415BC3C-5450-4B2C-8008-54F87CF46569}" type="slidenum">
              <a:rPr lang="en-US" smtClean="0"/>
              <a:t>‹#›</a:t>
            </a:fld>
            <a:endParaRPr lang="en-US"/>
          </a:p>
        </p:txBody>
      </p:sp>
    </p:spTree>
    <p:extLst>
      <p:ext uri="{BB962C8B-B14F-4D97-AF65-F5344CB8AC3E}">
        <p14:creationId xmlns:p14="http://schemas.microsoft.com/office/powerpoint/2010/main" val="258607207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83A8F6C1-3095-4333-B80A-0A0012CD35DA}"/>
              </a:ext>
            </a:extLst>
          </p:cNvPr>
          <p:cNvSpPr>
            <a:spLocks noGrp="1"/>
          </p:cNvSpPr>
          <p:nvPr>
            <p:ph type="dt" sz="half" idx="10"/>
          </p:nvPr>
        </p:nvSpPr>
        <p:spPr/>
        <p:txBody>
          <a:bodyPr/>
          <a:lstStyle/>
          <a:p>
            <a:fld id="{D2D09CEC-F3D8-41B8-805D-7584B294B98F}" type="datetimeFigureOut">
              <a:rPr lang="en-US" smtClean="0"/>
              <a:t>7/20/2021</a:t>
            </a:fld>
            <a:endParaRPr lang="en-US"/>
          </a:p>
        </p:txBody>
      </p:sp>
      <p:sp>
        <p:nvSpPr>
          <p:cNvPr id="3" name="Footer Placeholder 2">
            <a:extLst>
              <a:ext uri="{FF2B5EF4-FFF2-40B4-BE49-F238E27FC236}">
                <a16:creationId xmlns:a16="http://schemas.microsoft.com/office/drawing/2014/main" id="{BC0BD842-FCF4-4ED5-9F26-8636E0FF133F}"/>
              </a:ext>
            </a:extLst>
          </p:cNvPr>
          <p:cNvSpPr>
            <a:spLocks noGrp="1"/>
          </p:cNvSpPr>
          <p:nvPr>
            <p:ph type="ftr" sz="quarter" idx="11"/>
          </p:nvPr>
        </p:nvSpPr>
        <p:spPr/>
        <p:txBody>
          <a:bodyPr/>
          <a:lstStyle/>
          <a:p>
            <a:endParaRPr lang="en-US"/>
          </a:p>
        </p:txBody>
      </p:sp>
      <p:sp>
        <p:nvSpPr>
          <p:cNvPr id="4" name="Slide Number Placeholder 3">
            <a:extLst>
              <a:ext uri="{FF2B5EF4-FFF2-40B4-BE49-F238E27FC236}">
                <a16:creationId xmlns:a16="http://schemas.microsoft.com/office/drawing/2014/main" id="{6FB82A0C-675E-4622-8030-579B3FCF44BF}"/>
              </a:ext>
            </a:extLst>
          </p:cNvPr>
          <p:cNvSpPr>
            <a:spLocks noGrp="1"/>
          </p:cNvSpPr>
          <p:nvPr>
            <p:ph type="sldNum" sz="quarter" idx="12"/>
          </p:nvPr>
        </p:nvSpPr>
        <p:spPr/>
        <p:txBody>
          <a:bodyPr/>
          <a:lstStyle/>
          <a:p>
            <a:fld id="{C415BC3C-5450-4B2C-8008-54F87CF46569}" type="slidenum">
              <a:rPr lang="en-US" smtClean="0"/>
              <a:t>‹#›</a:t>
            </a:fld>
            <a:endParaRPr lang="en-US"/>
          </a:p>
        </p:txBody>
      </p:sp>
    </p:spTree>
    <p:extLst>
      <p:ext uri="{BB962C8B-B14F-4D97-AF65-F5344CB8AC3E}">
        <p14:creationId xmlns:p14="http://schemas.microsoft.com/office/powerpoint/2010/main" val="196407836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B139942-6B77-44DF-95B9-943BD49D18EA}"/>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C97E36DB-2EEA-49A9-97A3-8C5D413D71F7}"/>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68436EDA-1C1A-43A2-B79A-744C151AF262}"/>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a:extLst>
              <a:ext uri="{FF2B5EF4-FFF2-40B4-BE49-F238E27FC236}">
                <a16:creationId xmlns:a16="http://schemas.microsoft.com/office/drawing/2014/main" id="{776D6B2E-CA00-4E35-A5B1-755D7DC1BFA0}"/>
              </a:ext>
            </a:extLst>
          </p:cNvPr>
          <p:cNvSpPr>
            <a:spLocks noGrp="1"/>
          </p:cNvSpPr>
          <p:nvPr>
            <p:ph type="dt" sz="half" idx="10"/>
          </p:nvPr>
        </p:nvSpPr>
        <p:spPr/>
        <p:txBody>
          <a:bodyPr/>
          <a:lstStyle/>
          <a:p>
            <a:fld id="{D2D09CEC-F3D8-41B8-805D-7584B294B98F}" type="datetimeFigureOut">
              <a:rPr lang="en-US" smtClean="0"/>
              <a:t>7/20/2021</a:t>
            </a:fld>
            <a:endParaRPr lang="en-US"/>
          </a:p>
        </p:txBody>
      </p:sp>
      <p:sp>
        <p:nvSpPr>
          <p:cNvPr id="6" name="Footer Placeholder 5">
            <a:extLst>
              <a:ext uri="{FF2B5EF4-FFF2-40B4-BE49-F238E27FC236}">
                <a16:creationId xmlns:a16="http://schemas.microsoft.com/office/drawing/2014/main" id="{DDEEECFD-97F6-40CE-9C9C-2BB235E191F2}"/>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8A326051-1A6C-4FBD-88CA-05617CD799D2}"/>
              </a:ext>
            </a:extLst>
          </p:cNvPr>
          <p:cNvSpPr>
            <a:spLocks noGrp="1"/>
          </p:cNvSpPr>
          <p:nvPr>
            <p:ph type="sldNum" sz="quarter" idx="12"/>
          </p:nvPr>
        </p:nvSpPr>
        <p:spPr/>
        <p:txBody>
          <a:bodyPr/>
          <a:lstStyle/>
          <a:p>
            <a:fld id="{C415BC3C-5450-4B2C-8008-54F87CF46569}" type="slidenum">
              <a:rPr lang="en-US" smtClean="0"/>
              <a:t>‹#›</a:t>
            </a:fld>
            <a:endParaRPr lang="en-US"/>
          </a:p>
        </p:txBody>
      </p:sp>
    </p:spTree>
    <p:extLst>
      <p:ext uri="{BB962C8B-B14F-4D97-AF65-F5344CB8AC3E}">
        <p14:creationId xmlns:p14="http://schemas.microsoft.com/office/powerpoint/2010/main" val="270901978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AD6286C-CC40-4AE6-97DA-BEB107790B4F}"/>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08496EBD-F30F-4871-8F7B-E88580AB1ED5}"/>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55A73BA3-C80F-445D-91F3-EA884A37F3C1}"/>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a:extLst>
              <a:ext uri="{FF2B5EF4-FFF2-40B4-BE49-F238E27FC236}">
                <a16:creationId xmlns:a16="http://schemas.microsoft.com/office/drawing/2014/main" id="{3022440D-756B-4905-97BD-D8D48E47B507}"/>
              </a:ext>
            </a:extLst>
          </p:cNvPr>
          <p:cNvSpPr>
            <a:spLocks noGrp="1"/>
          </p:cNvSpPr>
          <p:nvPr>
            <p:ph type="dt" sz="half" idx="10"/>
          </p:nvPr>
        </p:nvSpPr>
        <p:spPr/>
        <p:txBody>
          <a:bodyPr/>
          <a:lstStyle/>
          <a:p>
            <a:fld id="{D2D09CEC-F3D8-41B8-805D-7584B294B98F}" type="datetimeFigureOut">
              <a:rPr lang="en-US" smtClean="0"/>
              <a:t>7/20/2021</a:t>
            </a:fld>
            <a:endParaRPr lang="en-US"/>
          </a:p>
        </p:txBody>
      </p:sp>
      <p:sp>
        <p:nvSpPr>
          <p:cNvPr id="6" name="Footer Placeholder 5">
            <a:extLst>
              <a:ext uri="{FF2B5EF4-FFF2-40B4-BE49-F238E27FC236}">
                <a16:creationId xmlns:a16="http://schemas.microsoft.com/office/drawing/2014/main" id="{5C632686-2293-4C33-88F8-1FCB61A61A33}"/>
              </a:ext>
            </a:extLst>
          </p:cNvPr>
          <p:cNvSpPr>
            <a:spLocks noGrp="1"/>
          </p:cNvSpPr>
          <p:nvPr>
            <p:ph type="ftr" sz="quarter" idx="11"/>
          </p:nvPr>
        </p:nvSpPr>
        <p:spPr/>
        <p:txBody>
          <a:bodyPr/>
          <a:lstStyle/>
          <a:p>
            <a:endParaRPr lang="en-US"/>
          </a:p>
        </p:txBody>
      </p:sp>
      <p:sp>
        <p:nvSpPr>
          <p:cNvPr id="7" name="Slide Number Placeholder 6">
            <a:extLst>
              <a:ext uri="{FF2B5EF4-FFF2-40B4-BE49-F238E27FC236}">
                <a16:creationId xmlns:a16="http://schemas.microsoft.com/office/drawing/2014/main" id="{9974D7BA-93C0-4AB7-95E7-AB9E58E99078}"/>
              </a:ext>
            </a:extLst>
          </p:cNvPr>
          <p:cNvSpPr>
            <a:spLocks noGrp="1"/>
          </p:cNvSpPr>
          <p:nvPr>
            <p:ph type="sldNum" sz="quarter" idx="12"/>
          </p:nvPr>
        </p:nvSpPr>
        <p:spPr/>
        <p:txBody>
          <a:bodyPr/>
          <a:lstStyle/>
          <a:p>
            <a:fld id="{C415BC3C-5450-4B2C-8008-54F87CF46569}" type="slidenum">
              <a:rPr lang="en-US" smtClean="0"/>
              <a:t>‹#›</a:t>
            </a:fld>
            <a:endParaRPr lang="en-US"/>
          </a:p>
        </p:txBody>
      </p:sp>
    </p:spTree>
    <p:extLst>
      <p:ext uri="{BB962C8B-B14F-4D97-AF65-F5344CB8AC3E}">
        <p14:creationId xmlns:p14="http://schemas.microsoft.com/office/powerpoint/2010/main" val="537799498"/>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3">
        <a:schemeClr val="bg2"/>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F927B8CA-D7E1-4B6B-95F1-805D19A5535C}"/>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a:extLst>
              <a:ext uri="{FF2B5EF4-FFF2-40B4-BE49-F238E27FC236}">
                <a16:creationId xmlns:a16="http://schemas.microsoft.com/office/drawing/2014/main" id="{C04DAFC2-214E-41E8-B0CE-0D4AA55712C1}"/>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916077B8-A7A8-4EC1-AB56-7A6C9B6073B7}"/>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D2D09CEC-F3D8-41B8-805D-7584B294B98F}" type="datetimeFigureOut">
              <a:rPr lang="en-US" smtClean="0"/>
              <a:t>7/20/2021</a:t>
            </a:fld>
            <a:endParaRPr lang="en-US"/>
          </a:p>
        </p:txBody>
      </p:sp>
      <p:sp>
        <p:nvSpPr>
          <p:cNvPr id="5" name="Footer Placeholder 4">
            <a:extLst>
              <a:ext uri="{FF2B5EF4-FFF2-40B4-BE49-F238E27FC236}">
                <a16:creationId xmlns:a16="http://schemas.microsoft.com/office/drawing/2014/main" id="{B24093F3-66D4-4029-8C1E-C1F4B98AAD50}"/>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a:extLst>
              <a:ext uri="{FF2B5EF4-FFF2-40B4-BE49-F238E27FC236}">
                <a16:creationId xmlns:a16="http://schemas.microsoft.com/office/drawing/2014/main" id="{10087765-A2F0-4DC1-A3F9-4E017AAB2312}"/>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C415BC3C-5450-4B2C-8008-54F87CF46569}" type="slidenum">
              <a:rPr lang="en-US" smtClean="0"/>
              <a:t>‹#›</a:t>
            </a:fld>
            <a:endParaRPr lang="en-US"/>
          </a:p>
        </p:txBody>
      </p:sp>
    </p:spTree>
    <p:extLst>
      <p:ext uri="{BB962C8B-B14F-4D97-AF65-F5344CB8AC3E}">
        <p14:creationId xmlns:p14="http://schemas.microsoft.com/office/powerpoint/2010/main" val="3242194166"/>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10.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11.xml.rels><?xml version="1.0" encoding="UTF-8" standalone="yes"?>
<Relationships xmlns="http://schemas.openxmlformats.org/package/2006/relationships"><Relationship Id="rId3" Type="http://schemas.openxmlformats.org/officeDocument/2006/relationships/chart" Target="../charts/chart4.xml"/><Relationship Id="rId2" Type="http://schemas.openxmlformats.org/officeDocument/2006/relationships/image" Target="../media/image7.tiff"/><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chart" Target="../charts/chart5.xml"/></Relationships>
</file>

<file path=ppt/slides/_rels/slide1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chart" Target="../charts/chart6.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image" Target="../media/image7.tiff"/></Relationships>
</file>

<file path=ppt/slides/_rels/slide13.xml.rels><?xml version="1.0" encoding="UTF-8" standalone="yes"?>
<Relationships xmlns="http://schemas.openxmlformats.org/package/2006/relationships"><Relationship Id="rId3" Type="http://schemas.openxmlformats.org/officeDocument/2006/relationships/chart" Target="../charts/chart8.xml"/><Relationship Id="rId2" Type="http://schemas.openxmlformats.org/officeDocument/2006/relationships/chart" Target="../charts/chart7.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image" Target="../media/image7.tiff"/></Relationships>
</file>

<file path=ppt/slides/_rels/slide14.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chart" Target="../charts/chart9.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image" Target="../media/image7.tiff"/></Relationships>
</file>

<file path=ppt/slides/_rels/slide15.xml.rels><?xml version="1.0" encoding="UTF-8" standalone="yes"?>
<Relationships xmlns="http://schemas.openxmlformats.org/package/2006/relationships"><Relationship Id="rId3" Type="http://schemas.openxmlformats.org/officeDocument/2006/relationships/chart" Target="../charts/chart11.xml"/><Relationship Id="rId2" Type="http://schemas.openxmlformats.org/officeDocument/2006/relationships/chart" Target="../charts/chart10.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image" Target="../media/image7.tiff"/></Relationships>
</file>

<file path=ppt/slides/_rels/slide16.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chart" Target="../charts/chart12.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image" Target="../media/image7.tiff"/></Relationships>
</file>

<file path=ppt/slides/_rels/slide17.xml.rels><?xml version="1.0" encoding="UTF-8" standalone="yes"?>
<Relationships xmlns="http://schemas.openxmlformats.org/package/2006/relationships"><Relationship Id="rId3" Type="http://schemas.openxmlformats.org/officeDocument/2006/relationships/image" Target="../media/image7.tiff"/><Relationship Id="rId2" Type="http://schemas.openxmlformats.org/officeDocument/2006/relationships/chart" Target="../charts/chart13.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chart" Target="../charts/chart14.xml"/></Relationships>
</file>

<file path=ppt/slides/_rels/slide18.xml.rels><?xml version="1.0" encoding="UTF-8" standalone="yes"?>
<Relationships xmlns="http://schemas.openxmlformats.org/package/2006/relationships"><Relationship Id="rId3" Type="http://schemas.openxmlformats.org/officeDocument/2006/relationships/image" Target="../media/image11.png"/><Relationship Id="rId2" Type="http://schemas.openxmlformats.org/officeDocument/2006/relationships/chart" Target="../charts/chart15.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image" Target="../media/image7.tiff"/></Relationships>
</file>

<file path=ppt/slides/_rels/slide19.xml.rels><?xml version="1.0" encoding="UTF-8" standalone="yes"?>
<Relationships xmlns="http://schemas.openxmlformats.org/package/2006/relationships"><Relationship Id="rId3" Type="http://schemas.openxmlformats.org/officeDocument/2006/relationships/chart" Target="../charts/chart17.xml"/><Relationship Id="rId2" Type="http://schemas.openxmlformats.org/officeDocument/2006/relationships/chart" Target="../charts/chart16.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image" Target="../media/image7.tiff"/></Relationships>
</file>

<file path=ppt/slides/_rels/slide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2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chart" Target="../charts/chart18.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image" Target="../media/image7.tiff"/></Relationships>
</file>

<file path=ppt/slides/_rels/slide2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7.tiff"/><Relationship Id="rId2" Type="http://schemas.openxmlformats.org/officeDocument/2006/relationships/chart" Target="../charts/chart19.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chart" Target="../charts/chart20.xml"/></Relationships>
</file>

<file path=ppt/slides/_rels/slide23.xml.rels><?xml version="1.0" encoding="UTF-8" standalone="yes"?>
<Relationships xmlns="http://schemas.openxmlformats.org/package/2006/relationships"><Relationship Id="rId3" Type="http://schemas.openxmlformats.org/officeDocument/2006/relationships/image" Target="../media/image13.png"/><Relationship Id="rId2" Type="http://schemas.openxmlformats.org/officeDocument/2006/relationships/chart" Target="../charts/chart21.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image" Target="../media/image7.tiff"/></Relationships>
</file>

<file path=ppt/slides/_rels/slide24.xml.rels><?xml version="1.0" encoding="UTF-8" standalone="yes"?>
<Relationships xmlns="http://schemas.openxmlformats.org/package/2006/relationships"><Relationship Id="rId3" Type="http://schemas.openxmlformats.org/officeDocument/2006/relationships/image" Target="../media/image7.tiff"/><Relationship Id="rId2" Type="http://schemas.openxmlformats.org/officeDocument/2006/relationships/chart" Target="../charts/chart22.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chart" Target="../charts/chart23.xml"/></Relationships>
</file>

<file path=ppt/slides/_rels/slide25.xml.rels><?xml version="1.0" encoding="UTF-8" standalone="yes"?>
<Relationships xmlns="http://schemas.openxmlformats.org/package/2006/relationships"><Relationship Id="rId3" Type="http://schemas.openxmlformats.org/officeDocument/2006/relationships/image" Target="../media/image14.png"/><Relationship Id="rId2" Type="http://schemas.openxmlformats.org/officeDocument/2006/relationships/chart" Target="../charts/chart24.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image" Target="../media/image7.tiff"/></Relationships>
</file>

<file path=ppt/slides/_rels/slide2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2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28.xml.rels><?xml version="1.0" encoding="UTF-8" standalone="yes"?>
<Relationships xmlns="http://schemas.openxmlformats.org/package/2006/relationships"><Relationship Id="rId3" Type="http://schemas.openxmlformats.org/officeDocument/2006/relationships/image" Target="../media/image7.tiff"/><Relationship Id="rId2" Type="http://schemas.openxmlformats.org/officeDocument/2006/relationships/chart" Target="../charts/chart25.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chart" Target="../charts/chart26.xml"/></Relationships>
</file>

<file path=ppt/slides/_rels/slide2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chart" Target="../charts/chart27.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image" Target="../media/image7.tiff"/></Relationships>
</file>

<file path=ppt/slides/_rels/slide3.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2.png"/><Relationship Id="rId1" Type="http://schemas.openxmlformats.org/officeDocument/2006/relationships/slideLayout" Target="../slideLayouts/slideLayout2.xml"/></Relationships>
</file>

<file path=ppt/slides/_rels/slide30.xml.rels><?xml version="1.0" encoding="UTF-8" standalone="yes"?>
<Relationships xmlns="http://schemas.openxmlformats.org/package/2006/relationships"><Relationship Id="rId3" Type="http://schemas.openxmlformats.org/officeDocument/2006/relationships/image" Target="../media/image7.tiff"/><Relationship Id="rId2" Type="http://schemas.openxmlformats.org/officeDocument/2006/relationships/chart" Target="../charts/chart28.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chart" Target="../charts/chart29.xml"/></Relationships>
</file>

<file path=ppt/slides/_rels/slide31.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chart" Target="../charts/chart30.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image" Target="../media/image7.tiff"/></Relationships>
</file>

<file path=ppt/slides/_rels/slide32.xml.rels><?xml version="1.0" encoding="UTF-8" standalone="yes"?>
<Relationships xmlns="http://schemas.openxmlformats.org/package/2006/relationships"><Relationship Id="rId3" Type="http://schemas.openxmlformats.org/officeDocument/2006/relationships/image" Target="../media/image7.tiff"/><Relationship Id="rId2" Type="http://schemas.openxmlformats.org/officeDocument/2006/relationships/chart" Target="../charts/chart31.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chart" Target="../charts/chart32.xml"/></Relationships>
</file>

<file path=ppt/slides/_rels/slide33.xml.rels><?xml version="1.0" encoding="UTF-8" standalone="yes"?>
<Relationships xmlns="http://schemas.openxmlformats.org/package/2006/relationships"><Relationship Id="rId3" Type="http://schemas.openxmlformats.org/officeDocument/2006/relationships/chart" Target="../charts/chart33.xml"/><Relationship Id="rId2" Type="http://schemas.openxmlformats.org/officeDocument/2006/relationships/image" Target="../media/image17.png"/><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image" Target="../media/image7.tiff"/></Relationships>
</file>

<file path=ppt/slides/_rels/slide34.xml.rels><?xml version="1.0" encoding="UTF-8" standalone="yes"?>
<Relationships xmlns="http://schemas.openxmlformats.org/package/2006/relationships"><Relationship Id="rId3" Type="http://schemas.openxmlformats.org/officeDocument/2006/relationships/chart" Target="../charts/chart35.xml"/><Relationship Id="rId2" Type="http://schemas.openxmlformats.org/officeDocument/2006/relationships/chart" Target="../charts/chart34.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image" Target="../media/image7.tiff"/></Relationships>
</file>

<file path=ppt/slides/_rels/slide35.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chart" Target="../charts/chart36.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image" Target="../media/image7.tiff"/></Relationships>
</file>

<file path=ppt/slides/_rels/slide36.xml.rels><?xml version="1.0" encoding="UTF-8" standalone="yes"?>
<Relationships xmlns="http://schemas.openxmlformats.org/package/2006/relationships"><Relationship Id="rId3" Type="http://schemas.openxmlformats.org/officeDocument/2006/relationships/chart" Target="../charts/chart38.xml"/><Relationship Id="rId2" Type="http://schemas.openxmlformats.org/officeDocument/2006/relationships/chart" Target="../charts/chart37.xml"/><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image" Target="../media/image7.tiff"/></Relationships>
</file>

<file path=ppt/slides/_rels/slide37.xml.rels><?xml version="1.0" encoding="UTF-8" standalone="yes"?>
<Relationships xmlns="http://schemas.openxmlformats.org/package/2006/relationships"><Relationship Id="rId3" Type="http://schemas.openxmlformats.org/officeDocument/2006/relationships/image" Target="../media/image7.tiff"/><Relationship Id="rId2" Type="http://schemas.openxmlformats.org/officeDocument/2006/relationships/image" Target="../media/image19.png"/><Relationship Id="rId1" Type="http://schemas.openxmlformats.org/officeDocument/2006/relationships/slideLayout" Target="../slideLayouts/slideLayout2.xml"/><Relationship Id="rId5" Type="http://schemas.openxmlformats.org/officeDocument/2006/relationships/image" Target="../media/image1.png"/><Relationship Id="rId4" Type="http://schemas.openxmlformats.org/officeDocument/2006/relationships/chart" Target="../charts/chart39.xml"/></Relationships>
</file>

<file path=ppt/slides/_rels/slide3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39.xml.rels><?xml version="1.0" encoding="UTF-8" standalone="yes"?>
<Relationships xmlns="http://schemas.openxmlformats.org/package/2006/relationships"><Relationship Id="rId8" Type="http://schemas.openxmlformats.org/officeDocument/2006/relationships/hyperlink" Target="https://nwis.waterdata.usgs.gov/nwis/inventory/?site_no=374320075380501&amp;agency_cd=USGS" TargetMode="External"/><Relationship Id="rId13" Type="http://schemas.openxmlformats.org/officeDocument/2006/relationships/hyperlink" Target="https://waterdata.usgs.gov/nwis/inventory/?site_no=371709075560801&amp;agency_cd=USGS" TargetMode="External"/><Relationship Id="rId3" Type="http://schemas.openxmlformats.org/officeDocument/2006/relationships/hyperlink" Target="https://waterdata.usgs.gov/nwis/inventory/?site_no=375723075344403&amp;agency_cd=USGS" TargetMode="External"/><Relationship Id="rId7" Type="http://schemas.openxmlformats.org/officeDocument/2006/relationships/hyperlink" Target="https://nwis.waterdata.usgs.gov/nwis/inventory/?site_no=374442075432501&amp;agency_cd=USGS" TargetMode="External"/><Relationship Id="rId12" Type="http://schemas.openxmlformats.org/officeDocument/2006/relationships/hyperlink" Target="https://waterdata.usgs.gov/nwis/inventory/?site_no=371653075584803&amp;agency_cd=USGS&amp;amp;" TargetMode="External"/><Relationship Id="rId2" Type="http://schemas.openxmlformats.org/officeDocument/2006/relationships/notesSlide" Target="../notesSlides/notesSlide1.xml"/><Relationship Id="rId16" Type="http://schemas.openxmlformats.org/officeDocument/2006/relationships/image" Target="../media/image1.png"/><Relationship Id="rId1" Type="http://schemas.openxmlformats.org/officeDocument/2006/relationships/slideLayout" Target="../slideLayouts/slideLayout2.xml"/><Relationship Id="rId6" Type="http://schemas.openxmlformats.org/officeDocument/2006/relationships/hyperlink" Target="https://nwis.waterdata.usgs.gov/nwis/inventory/?site_no=375225075321701&amp;agency_cd=USGS" TargetMode="External"/><Relationship Id="rId11" Type="http://schemas.openxmlformats.org/officeDocument/2006/relationships/hyperlink" Target="https://nwis.waterdata.usgs.gov/nwis/inventory/?site_no=373059075484503&amp;agency_cd=USGS" TargetMode="External"/><Relationship Id="rId5" Type="http://schemas.openxmlformats.org/officeDocument/2006/relationships/hyperlink" Target="https://waterdata.usgs.gov/va/nwis/inventory/?site_no=375635075271504&amp;agency_cd=USGS" TargetMode="External"/><Relationship Id="rId15" Type="http://schemas.openxmlformats.org/officeDocument/2006/relationships/hyperlink" Target="https://waterdata.usgs.gov/nwis/inventory/?site_no=371307075583502" TargetMode="External"/><Relationship Id="rId10" Type="http://schemas.openxmlformats.org/officeDocument/2006/relationships/hyperlink" Target="https://waterdata.usgs.gov/nwis/inventory/?site_no=373230075541003&amp;agency_cd=USGS" TargetMode="External"/><Relationship Id="rId4" Type="http://schemas.openxmlformats.org/officeDocument/2006/relationships/hyperlink" Target="https://nwis.waterdata.usgs.gov/nwis/inventory/?site_no=375617075273701&amp;agency_cd=USGS" TargetMode="External"/><Relationship Id="rId9" Type="http://schemas.openxmlformats.org/officeDocument/2006/relationships/hyperlink" Target="https://nwis.waterdata.usgs.gov/nwis/inventory/?site_no=373845075522501&amp;agency_cd=USGS" TargetMode="External"/><Relationship Id="rId14" Type="http://schemas.openxmlformats.org/officeDocument/2006/relationships/hyperlink" Target="https://waterdata.usgs.gov/va/nwis/inventory/?site_no=371543076003401&amp;agency_cd=USGS" TargetMode="External"/></Relationships>
</file>

<file path=ppt/slides/_rels/slide4.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image" Target="../media/image3.jpeg"/><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xml"/></Relationships>
</file>

<file path=ppt/slides/_rels/slide6.xml.rels><?xml version="1.0" encoding="UTF-8" standalone="yes"?>
<Relationships xmlns="http://schemas.openxmlformats.org/package/2006/relationships"><Relationship Id="rId3" Type="http://schemas.openxmlformats.org/officeDocument/2006/relationships/chart" Target="../charts/chart2.xml"/><Relationship Id="rId2" Type="http://schemas.openxmlformats.org/officeDocument/2006/relationships/chart" Target="../charts/chart1.xml"/><Relationship Id="rId1" Type="http://schemas.openxmlformats.org/officeDocument/2006/relationships/slideLayout" Target="../slideLayouts/slideLayout2.xml"/><Relationship Id="rId6" Type="http://schemas.openxmlformats.org/officeDocument/2006/relationships/image" Target="../media/image6.png"/><Relationship Id="rId5" Type="http://schemas.openxmlformats.org/officeDocument/2006/relationships/image" Target="../media/image5.png"/><Relationship Id="rId4" Type="http://schemas.openxmlformats.org/officeDocument/2006/relationships/image" Target="../media/image4.png"/></Relationships>
</file>

<file path=ppt/slides/_rels/slide7.xml.rels><?xml version="1.0" encoding="UTF-8" standalone="yes"?>
<Relationships xmlns="http://schemas.openxmlformats.org/package/2006/relationships"><Relationship Id="rId3" Type="http://schemas.openxmlformats.org/officeDocument/2006/relationships/image" Target="../media/image1.png"/><Relationship Id="rId2" Type="http://schemas.openxmlformats.org/officeDocument/2006/relationships/chart" Target="../charts/chart3.xml"/><Relationship Id="rId1" Type="http://schemas.openxmlformats.org/officeDocument/2006/relationships/slideLayout" Target="../slideLayouts/slideLayout2.xml"/></Relationships>
</file>

<file path=ppt/slides/_rels/slide8.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4.xml"/></Relationships>
</file>

<file path=ppt/slides/_rels/slide9.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Layout" Target="../slideLayouts/slideLayout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B6362AB-356A-43E9-A538-C6D153B07021}"/>
              </a:ext>
            </a:extLst>
          </p:cNvPr>
          <p:cNvSpPr>
            <a:spLocks noGrp="1"/>
          </p:cNvSpPr>
          <p:nvPr>
            <p:ph type="title"/>
          </p:nvPr>
        </p:nvSpPr>
        <p:spPr>
          <a:xfrm>
            <a:off x="985715" y="504934"/>
            <a:ext cx="10220569" cy="2265975"/>
          </a:xfrm>
        </p:spPr>
        <p:txBody>
          <a:bodyPr>
            <a:noAutofit/>
          </a:bodyPr>
          <a:lstStyle/>
          <a:p>
            <a:pPr algn="ctr"/>
            <a:r>
              <a:rPr lang="en-US" b="1" dirty="0"/>
              <a:t>Review of Results from the Electromagnetic Logging Network to Monitor Saltwater Movement on the Eastern Shore of Virginia</a:t>
            </a:r>
          </a:p>
        </p:txBody>
      </p:sp>
      <p:sp>
        <p:nvSpPr>
          <p:cNvPr id="4" name="TextBox 3">
            <a:extLst>
              <a:ext uri="{FF2B5EF4-FFF2-40B4-BE49-F238E27FC236}">
                <a16:creationId xmlns:a16="http://schemas.microsoft.com/office/drawing/2014/main" id="{F536324C-25A5-4296-ABA8-9CCEA9FB9C1E}"/>
              </a:ext>
            </a:extLst>
          </p:cNvPr>
          <p:cNvSpPr txBox="1"/>
          <p:nvPr/>
        </p:nvSpPr>
        <p:spPr>
          <a:xfrm>
            <a:off x="1174261" y="2873586"/>
            <a:ext cx="5111391" cy="1200329"/>
          </a:xfrm>
          <a:prstGeom prst="rect">
            <a:avLst/>
          </a:prstGeom>
          <a:noFill/>
        </p:spPr>
        <p:txBody>
          <a:bodyPr wrap="square" rtlCol="0">
            <a:spAutoFit/>
          </a:bodyPr>
          <a:lstStyle/>
          <a:p>
            <a:r>
              <a:rPr lang="en-US" dirty="0"/>
              <a:t>By Sam Caldwell</a:t>
            </a:r>
          </a:p>
          <a:p>
            <a:endParaRPr lang="en-US" dirty="0"/>
          </a:p>
          <a:p>
            <a:r>
              <a:rPr lang="en-US" dirty="0"/>
              <a:t>Hydrologist</a:t>
            </a:r>
          </a:p>
          <a:p>
            <a:r>
              <a:rPr lang="en-US" dirty="0"/>
              <a:t>USGS Virginia-West Virginia Water Science Center</a:t>
            </a:r>
          </a:p>
        </p:txBody>
      </p:sp>
      <p:sp>
        <p:nvSpPr>
          <p:cNvPr id="5" name="Rectangle 4">
            <a:extLst>
              <a:ext uri="{FF2B5EF4-FFF2-40B4-BE49-F238E27FC236}">
                <a16:creationId xmlns:a16="http://schemas.microsoft.com/office/drawing/2014/main" id="{CABB8C34-10DC-4FE5-86A8-79A22C36BD44}"/>
              </a:ext>
            </a:extLst>
          </p:cNvPr>
          <p:cNvSpPr/>
          <p:nvPr/>
        </p:nvSpPr>
        <p:spPr>
          <a:xfrm>
            <a:off x="6765478" y="6088559"/>
            <a:ext cx="5426522" cy="769441"/>
          </a:xfrm>
          <a:prstGeom prst="rect">
            <a:avLst/>
          </a:prstGeom>
          <a:noFill/>
        </p:spPr>
        <p:txBody>
          <a:bodyPr wrap="square">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100" b="0" i="0" u="none" strike="noStrike" kern="1200" cap="none" spc="0" normalizeH="0" baseline="0" noProof="0" dirty="0">
                <a:ln>
                  <a:noFill/>
                </a:ln>
                <a:solidFill>
                  <a:schemeClr val="tx1">
                    <a:lumMod val="65000"/>
                  </a:schemeClr>
                </a:solidFill>
                <a:effectLst/>
                <a:uLnTx/>
                <a:uFillTx/>
                <a:latin typeface="Corbel" panose="020B0503020204020204"/>
                <a:ea typeface="+mn-ea"/>
                <a:cs typeface="+mn-cs"/>
              </a:rPr>
              <a:t>This information is preliminary and is subject to revision. It is being provided to meet the need for timely best science. The information is provided on the condition that neither the U.S. Geological Survey nor the U.S. Government shall be held liable for any damages resulting from the authorized or unauthorized use of the information.</a:t>
            </a:r>
          </a:p>
        </p:txBody>
      </p:sp>
      <p:pic>
        <p:nvPicPr>
          <p:cNvPr id="8" name="Picture 7" descr="Logo&#10;&#10;Description automatically generated">
            <a:extLst>
              <a:ext uri="{FF2B5EF4-FFF2-40B4-BE49-F238E27FC236}">
                <a16:creationId xmlns:a16="http://schemas.microsoft.com/office/drawing/2014/main" id="{D1940FC6-2273-4B8A-941B-36D1936AFA6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5375238"/>
            <a:ext cx="3408218" cy="1482761"/>
          </a:xfrm>
          <a:prstGeom prst="rect">
            <a:avLst/>
          </a:prstGeom>
        </p:spPr>
      </p:pic>
    </p:spTree>
    <p:extLst>
      <p:ext uri="{BB962C8B-B14F-4D97-AF65-F5344CB8AC3E}">
        <p14:creationId xmlns:p14="http://schemas.microsoft.com/office/powerpoint/2010/main" val="144779424"/>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3BF967A8-CE52-4AB1-A38F-AE392BE904B9}"/>
              </a:ext>
            </a:extLst>
          </p:cNvPr>
          <p:cNvSpPr txBox="1"/>
          <p:nvPr/>
        </p:nvSpPr>
        <p:spPr>
          <a:xfrm>
            <a:off x="1575179" y="2305615"/>
            <a:ext cx="9041642" cy="2246769"/>
          </a:xfrm>
          <a:prstGeom prst="rect">
            <a:avLst/>
          </a:prstGeom>
          <a:noFill/>
        </p:spPr>
        <p:txBody>
          <a:bodyPr wrap="square" rtlCol="0">
            <a:spAutoFit/>
          </a:bodyPr>
          <a:lstStyle/>
          <a:p>
            <a:pPr algn="ctr"/>
            <a:r>
              <a:rPr lang="en-US" sz="2800" b="1" dirty="0"/>
              <a:t>Areas With Little or No Change in Conductance</a:t>
            </a:r>
          </a:p>
          <a:p>
            <a:pPr algn="ctr"/>
            <a:endParaRPr lang="en-US" sz="2800" dirty="0"/>
          </a:p>
          <a:p>
            <a:pPr algn="ctr"/>
            <a:r>
              <a:rPr lang="en-US" sz="2800" dirty="0">
                <a:solidFill>
                  <a:schemeClr val="bg1">
                    <a:lumMod val="65000"/>
                  </a:schemeClr>
                </a:solidFill>
              </a:rPr>
              <a:t>Areas with Varying Local Trends</a:t>
            </a:r>
          </a:p>
          <a:p>
            <a:pPr algn="ctr"/>
            <a:endParaRPr lang="en-US" sz="2800" dirty="0">
              <a:solidFill>
                <a:schemeClr val="bg1">
                  <a:lumMod val="65000"/>
                </a:schemeClr>
              </a:solidFill>
            </a:endParaRPr>
          </a:p>
          <a:p>
            <a:pPr algn="ctr"/>
            <a:r>
              <a:rPr lang="en-US" sz="2800" dirty="0">
                <a:solidFill>
                  <a:schemeClr val="bg1">
                    <a:lumMod val="65000"/>
                  </a:schemeClr>
                </a:solidFill>
              </a:rPr>
              <a:t>Areas Showing Signs of Potential Saltwater Intrusion</a:t>
            </a:r>
          </a:p>
        </p:txBody>
      </p:sp>
      <p:pic>
        <p:nvPicPr>
          <p:cNvPr id="3" name="Picture 2" descr="Logo&#10;&#10;Description automatically generated">
            <a:extLst>
              <a:ext uri="{FF2B5EF4-FFF2-40B4-BE49-F238E27FC236}">
                <a16:creationId xmlns:a16="http://schemas.microsoft.com/office/drawing/2014/main" id="{4CD7001E-C9B1-4D6B-95A3-848128DFB53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6096000"/>
            <a:ext cx="1751502" cy="761999"/>
          </a:xfrm>
          <a:prstGeom prst="rect">
            <a:avLst/>
          </a:prstGeom>
        </p:spPr>
      </p:pic>
    </p:spTree>
    <p:extLst>
      <p:ext uri="{BB962C8B-B14F-4D97-AF65-F5344CB8AC3E}">
        <p14:creationId xmlns:p14="http://schemas.microsoft.com/office/powerpoint/2010/main" val="2592036666"/>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AC8D242E-B63F-48A8-AD80-47B07410252E}"/>
              </a:ext>
            </a:extLst>
          </p:cNvPr>
          <p:cNvPicPr>
            <a:picLocks noChangeAspect="1"/>
          </p:cNvPicPr>
          <p:nvPr/>
        </p:nvPicPr>
        <p:blipFill rotWithShape="1">
          <a:blip r:embed="rId2">
            <a:extLst>
              <a:ext uri="{28A0092B-C50C-407E-A947-70E740481C1C}">
                <a14:useLocalDpi xmlns:a14="http://schemas.microsoft.com/office/drawing/2010/main" val="0"/>
              </a:ext>
            </a:extLst>
          </a:blip>
          <a:srcRect l="12485" t="16717" r="11542" b="17513"/>
          <a:stretch/>
        </p:blipFill>
        <p:spPr>
          <a:xfrm>
            <a:off x="0" y="5263949"/>
            <a:ext cx="1422829" cy="1594051"/>
          </a:xfrm>
          <a:prstGeom prst="rect">
            <a:avLst/>
          </a:prstGeom>
        </p:spPr>
      </p:pic>
      <p:sp>
        <p:nvSpPr>
          <p:cNvPr id="7" name="Star: 5 Points 6">
            <a:extLst>
              <a:ext uri="{FF2B5EF4-FFF2-40B4-BE49-F238E27FC236}">
                <a16:creationId xmlns:a16="http://schemas.microsoft.com/office/drawing/2014/main" id="{6EB48CC1-432B-4A34-A12F-783A2A6CA49E}"/>
              </a:ext>
            </a:extLst>
          </p:cNvPr>
          <p:cNvSpPr/>
          <p:nvPr/>
        </p:nvSpPr>
        <p:spPr>
          <a:xfrm>
            <a:off x="139485" y="6548034"/>
            <a:ext cx="108488" cy="108489"/>
          </a:xfrm>
          <a:prstGeom prst="star5">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A0744285-4F08-4E52-A978-C434ABC2DE4F}"/>
              </a:ext>
            </a:extLst>
          </p:cNvPr>
          <p:cNvSpPr txBox="1"/>
          <p:nvPr/>
        </p:nvSpPr>
        <p:spPr>
          <a:xfrm>
            <a:off x="6347507" y="2788978"/>
            <a:ext cx="1183420" cy="276999"/>
          </a:xfrm>
          <a:prstGeom prst="rect">
            <a:avLst/>
          </a:prstGeom>
          <a:noFill/>
        </p:spPr>
        <p:txBody>
          <a:bodyPr wrap="square" rtlCol="0">
            <a:spAutoFit/>
          </a:bodyPr>
          <a:lstStyle/>
          <a:p>
            <a:pPr algn="ctr"/>
            <a:r>
              <a:rPr lang="en-US" sz="1200"/>
              <a:t>Surficial Aquifer</a:t>
            </a:r>
          </a:p>
        </p:txBody>
      </p:sp>
      <p:sp>
        <p:nvSpPr>
          <p:cNvPr id="9" name="TextBox 8">
            <a:extLst>
              <a:ext uri="{FF2B5EF4-FFF2-40B4-BE49-F238E27FC236}">
                <a16:creationId xmlns:a16="http://schemas.microsoft.com/office/drawing/2014/main" id="{733FD4E2-CBB8-4BEF-9B27-9D9831E31B16}"/>
              </a:ext>
            </a:extLst>
          </p:cNvPr>
          <p:cNvSpPr txBox="1"/>
          <p:nvPr/>
        </p:nvSpPr>
        <p:spPr>
          <a:xfrm>
            <a:off x="6170734" y="3290500"/>
            <a:ext cx="1541947" cy="276999"/>
          </a:xfrm>
          <a:prstGeom prst="rect">
            <a:avLst/>
          </a:prstGeom>
          <a:noFill/>
        </p:spPr>
        <p:txBody>
          <a:bodyPr wrap="square" rtlCol="0">
            <a:spAutoFit/>
          </a:bodyPr>
          <a:lstStyle/>
          <a:p>
            <a:pPr algn="ctr"/>
            <a:r>
              <a:rPr lang="en-US" sz="1200"/>
              <a:t>Upper Confining Unit</a:t>
            </a:r>
          </a:p>
        </p:txBody>
      </p:sp>
      <p:sp>
        <p:nvSpPr>
          <p:cNvPr id="10" name="TextBox 9">
            <a:extLst>
              <a:ext uri="{FF2B5EF4-FFF2-40B4-BE49-F238E27FC236}">
                <a16:creationId xmlns:a16="http://schemas.microsoft.com/office/drawing/2014/main" id="{EAE314B6-14A9-4C96-A8D1-24622DC1EB9A}"/>
              </a:ext>
            </a:extLst>
          </p:cNvPr>
          <p:cNvSpPr txBox="1"/>
          <p:nvPr/>
        </p:nvSpPr>
        <p:spPr>
          <a:xfrm>
            <a:off x="5654245" y="5056664"/>
            <a:ext cx="1589525" cy="276999"/>
          </a:xfrm>
          <a:prstGeom prst="rect">
            <a:avLst/>
          </a:prstGeom>
          <a:noFill/>
        </p:spPr>
        <p:txBody>
          <a:bodyPr wrap="square" rtlCol="0">
            <a:spAutoFit/>
          </a:bodyPr>
          <a:lstStyle/>
          <a:p>
            <a:pPr algn="ctr"/>
            <a:r>
              <a:rPr lang="en-US" sz="1200"/>
              <a:t>Middle Confining Unit</a:t>
            </a:r>
          </a:p>
        </p:txBody>
      </p:sp>
      <p:sp>
        <p:nvSpPr>
          <p:cNvPr id="11" name="TextBox 10">
            <a:extLst>
              <a:ext uri="{FF2B5EF4-FFF2-40B4-BE49-F238E27FC236}">
                <a16:creationId xmlns:a16="http://schemas.microsoft.com/office/drawing/2014/main" id="{E19D7FF0-3E76-42D6-AEAC-54BF02C7C4EF}"/>
              </a:ext>
            </a:extLst>
          </p:cNvPr>
          <p:cNvSpPr txBox="1"/>
          <p:nvPr/>
        </p:nvSpPr>
        <p:spPr>
          <a:xfrm>
            <a:off x="6413244" y="3955828"/>
            <a:ext cx="1145825" cy="276999"/>
          </a:xfrm>
          <a:prstGeom prst="rect">
            <a:avLst/>
          </a:prstGeom>
          <a:noFill/>
        </p:spPr>
        <p:txBody>
          <a:bodyPr wrap="square" rtlCol="0">
            <a:spAutoFit/>
          </a:bodyPr>
          <a:lstStyle/>
          <a:p>
            <a:pPr algn="ctr"/>
            <a:r>
              <a:rPr lang="en-US" sz="1200"/>
              <a:t>Upper Aquifer</a:t>
            </a:r>
          </a:p>
        </p:txBody>
      </p:sp>
      <p:sp>
        <p:nvSpPr>
          <p:cNvPr id="12" name="TextBox 11">
            <a:extLst>
              <a:ext uri="{FF2B5EF4-FFF2-40B4-BE49-F238E27FC236}">
                <a16:creationId xmlns:a16="http://schemas.microsoft.com/office/drawing/2014/main" id="{F28F5E26-28F6-4BCD-B88F-521AC8088215}"/>
              </a:ext>
            </a:extLst>
          </p:cNvPr>
          <p:cNvSpPr txBox="1"/>
          <p:nvPr/>
        </p:nvSpPr>
        <p:spPr>
          <a:xfrm>
            <a:off x="6370966" y="5748803"/>
            <a:ext cx="1175703" cy="276999"/>
          </a:xfrm>
          <a:prstGeom prst="rect">
            <a:avLst/>
          </a:prstGeom>
          <a:noFill/>
        </p:spPr>
        <p:txBody>
          <a:bodyPr wrap="square" rtlCol="0">
            <a:spAutoFit/>
          </a:bodyPr>
          <a:lstStyle/>
          <a:p>
            <a:pPr algn="ctr"/>
            <a:r>
              <a:rPr lang="en-US" sz="1200"/>
              <a:t>Middle Aquifer</a:t>
            </a:r>
          </a:p>
        </p:txBody>
      </p:sp>
      <p:sp>
        <p:nvSpPr>
          <p:cNvPr id="2" name="TextBox 1">
            <a:extLst>
              <a:ext uri="{FF2B5EF4-FFF2-40B4-BE49-F238E27FC236}">
                <a16:creationId xmlns:a16="http://schemas.microsoft.com/office/drawing/2014/main" id="{9FCDEBE7-ACDB-49F6-81AF-9DDA557E6A21}"/>
              </a:ext>
            </a:extLst>
          </p:cNvPr>
          <p:cNvSpPr txBox="1"/>
          <p:nvPr/>
        </p:nvSpPr>
        <p:spPr>
          <a:xfrm>
            <a:off x="282831" y="1323294"/>
            <a:ext cx="3689224" cy="3416320"/>
          </a:xfrm>
          <a:prstGeom prst="rect">
            <a:avLst/>
          </a:prstGeom>
          <a:noFill/>
        </p:spPr>
        <p:txBody>
          <a:bodyPr wrap="square" rtlCol="0">
            <a:spAutoFit/>
          </a:bodyPr>
          <a:lstStyle/>
          <a:p>
            <a:pPr marL="285750" indent="-285750">
              <a:buFont typeface="Arial" panose="020B0604020202020204" pitchFamily="34" charset="0"/>
              <a:buChar char="•"/>
            </a:pPr>
            <a:r>
              <a:rPr lang="en-US" dirty="0"/>
              <a:t>63F 16 shows slight increases in conductance from 2008 to 2020 (&lt;5 mS/m)</a:t>
            </a:r>
          </a:p>
          <a:p>
            <a:pPr marL="285750" indent="-285750">
              <a:buFont typeface="Arial" panose="020B0604020202020204" pitchFamily="34" charset="0"/>
              <a:buChar char="•"/>
            </a:pPr>
            <a:endParaRPr lang="en-US" dirty="0"/>
          </a:p>
          <a:p>
            <a:pPr marL="285750" indent="-285750">
              <a:buFont typeface="Arial" panose="020B0604020202020204" pitchFamily="34" charset="0"/>
              <a:buChar char="•"/>
            </a:pPr>
            <a:r>
              <a:rPr lang="en-US" dirty="0"/>
              <a:t>Surficial Aquifer has seen the largest amount of change over the period of record</a:t>
            </a:r>
          </a:p>
          <a:p>
            <a:pPr marL="285750" indent="-285750">
              <a:buFont typeface="Arial" panose="020B0604020202020204" pitchFamily="34" charset="0"/>
              <a:buChar char="•"/>
            </a:pPr>
            <a:endParaRPr lang="en-US" dirty="0"/>
          </a:p>
          <a:p>
            <a:pPr marL="285750" indent="-285750">
              <a:buFont typeface="Arial" panose="020B0604020202020204" pitchFamily="34" charset="0"/>
              <a:buChar char="•"/>
            </a:pPr>
            <a:r>
              <a:rPr lang="en-US" dirty="0"/>
              <a:t>Changes in Surficial Aquifer from 2008 to 2016 may be due to drilling fluids working their way out of the bore hole</a:t>
            </a:r>
          </a:p>
        </p:txBody>
      </p:sp>
      <p:sp>
        <p:nvSpPr>
          <p:cNvPr id="13" name="TextBox 12">
            <a:extLst>
              <a:ext uri="{FF2B5EF4-FFF2-40B4-BE49-F238E27FC236}">
                <a16:creationId xmlns:a16="http://schemas.microsoft.com/office/drawing/2014/main" id="{C0EC4259-A5D6-426B-8045-662D2FEF46FD}"/>
              </a:ext>
            </a:extLst>
          </p:cNvPr>
          <p:cNvSpPr txBox="1"/>
          <p:nvPr/>
        </p:nvSpPr>
        <p:spPr>
          <a:xfrm>
            <a:off x="337279" y="661647"/>
            <a:ext cx="4533900" cy="523220"/>
          </a:xfrm>
          <a:prstGeom prst="rect">
            <a:avLst/>
          </a:prstGeom>
          <a:noFill/>
        </p:spPr>
        <p:txBody>
          <a:bodyPr wrap="square" rtlCol="0">
            <a:spAutoFit/>
          </a:bodyPr>
          <a:lstStyle/>
          <a:p>
            <a:r>
              <a:rPr lang="en-US" sz="2800" dirty="0"/>
              <a:t>Cape Center</a:t>
            </a:r>
          </a:p>
        </p:txBody>
      </p:sp>
      <p:sp>
        <p:nvSpPr>
          <p:cNvPr id="3" name="TextBox 2">
            <a:extLst>
              <a:ext uri="{FF2B5EF4-FFF2-40B4-BE49-F238E27FC236}">
                <a16:creationId xmlns:a16="http://schemas.microsoft.com/office/drawing/2014/main" id="{50AA2F10-5400-445D-B40F-20206366B272}"/>
              </a:ext>
            </a:extLst>
          </p:cNvPr>
          <p:cNvSpPr txBox="1"/>
          <p:nvPr/>
        </p:nvSpPr>
        <p:spPr>
          <a:xfrm>
            <a:off x="111142" y="4740729"/>
            <a:ext cx="1422829" cy="523220"/>
          </a:xfrm>
          <a:prstGeom prst="rect">
            <a:avLst/>
          </a:prstGeom>
          <a:noFill/>
        </p:spPr>
        <p:txBody>
          <a:bodyPr wrap="square" rtlCol="0">
            <a:spAutoFit/>
          </a:bodyPr>
          <a:lstStyle/>
          <a:p>
            <a:r>
              <a:rPr lang="en-US" sz="1400" dirty="0"/>
              <a:t>   Location of</a:t>
            </a:r>
          </a:p>
          <a:p>
            <a:r>
              <a:rPr lang="en-US" sz="1400" dirty="0"/>
              <a:t>slide discussion</a:t>
            </a:r>
          </a:p>
        </p:txBody>
      </p:sp>
      <p:graphicFrame>
        <p:nvGraphicFramePr>
          <p:cNvPr id="16" name="Chart 15">
            <a:extLst>
              <a:ext uri="{FF2B5EF4-FFF2-40B4-BE49-F238E27FC236}">
                <a16:creationId xmlns:a16="http://schemas.microsoft.com/office/drawing/2014/main" id="{0F00EAD5-9C2D-4236-AFF0-A53EB5AA9FBC}"/>
              </a:ext>
            </a:extLst>
          </p:cNvPr>
          <p:cNvGraphicFramePr>
            <a:graphicFrameLocks/>
          </p:cNvGraphicFramePr>
          <p:nvPr>
            <p:extLst>
              <p:ext uri="{D42A27DB-BD31-4B8C-83A1-F6EECF244321}">
                <p14:modId xmlns:p14="http://schemas.microsoft.com/office/powerpoint/2010/main" val="4018835344"/>
              </p:ext>
            </p:extLst>
          </p:nvPr>
        </p:nvGraphicFramePr>
        <p:xfrm>
          <a:off x="3937197" y="-1"/>
          <a:ext cx="4317607" cy="6858000"/>
        </p:xfrm>
        <a:graphic>
          <a:graphicData uri="http://schemas.openxmlformats.org/drawingml/2006/chart">
            <c:chart xmlns:c="http://schemas.openxmlformats.org/drawingml/2006/chart" xmlns:r="http://schemas.openxmlformats.org/officeDocument/2006/relationships" r:id="rId3"/>
          </a:graphicData>
        </a:graphic>
      </p:graphicFrame>
      <p:graphicFrame>
        <p:nvGraphicFramePr>
          <p:cNvPr id="17" name="Chart 16">
            <a:extLst>
              <a:ext uri="{FF2B5EF4-FFF2-40B4-BE49-F238E27FC236}">
                <a16:creationId xmlns:a16="http://schemas.microsoft.com/office/drawing/2014/main" id="{65C7DADF-EE91-4F22-A6DF-3841BBEA0D65}"/>
              </a:ext>
            </a:extLst>
          </p:cNvPr>
          <p:cNvGraphicFramePr>
            <a:graphicFrameLocks/>
          </p:cNvGraphicFramePr>
          <p:nvPr>
            <p:extLst>
              <p:ext uri="{D42A27DB-BD31-4B8C-83A1-F6EECF244321}">
                <p14:modId xmlns:p14="http://schemas.microsoft.com/office/powerpoint/2010/main" val="2074878997"/>
              </p:ext>
            </p:extLst>
          </p:nvPr>
        </p:nvGraphicFramePr>
        <p:xfrm>
          <a:off x="8254804" y="-2"/>
          <a:ext cx="3937196" cy="6858001"/>
        </p:xfrm>
        <a:graphic>
          <a:graphicData uri="http://schemas.openxmlformats.org/drawingml/2006/chart">
            <c:chart xmlns:c="http://schemas.openxmlformats.org/drawingml/2006/chart" xmlns:r="http://schemas.openxmlformats.org/officeDocument/2006/relationships" r:id="rId4"/>
          </a:graphicData>
        </a:graphic>
      </p:graphicFrame>
      <p:pic>
        <p:nvPicPr>
          <p:cNvPr id="14" name="Picture 13" descr="Logo&#10;&#10;Description automatically generated">
            <a:extLst>
              <a:ext uri="{FF2B5EF4-FFF2-40B4-BE49-F238E27FC236}">
                <a16:creationId xmlns:a16="http://schemas.microsoft.com/office/drawing/2014/main" id="{D70B42A0-1730-4AF2-AB46-323F60E8AACC}"/>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02654" cy="523220"/>
          </a:xfrm>
          <a:prstGeom prst="rect">
            <a:avLst/>
          </a:prstGeom>
        </p:spPr>
      </p:pic>
    </p:spTree>
    <p:extLst>
      <p:ext uri="{BB962C8B-B14F-4D97-AF65-F5344CB8AC3E}">
        <p14:creationId xmlns:p14="http://schemas.microsoft.com/office/powerpoint/2010/main" val="661998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6" name="Chart 25">
            <a:extLst>
              <a:ext uri="{FF2B5EF4-FFF2-40B4-BE49-F238E27FC236}">
                <a16:creationId xmlns:a16="http://schemas.microsoft.com/office/drawing/2014/main" id="{907EF81B-0F9A-495F-904A-79AA6444FB97}"/>
              </a:ext>
            </a:extLst>
          </p:cNvPr>
          <p:cNvGraphicFramePr>
            <a:graphicFrameLocks/>
          </p:cNvGraphicFramePr>
          <p:nvPr>
            <p:extLst>
              <p:ext uri="{D42A27DB-BD31-4B8C-83A1-F6EECF244321}">
                <p14:modId xmlns:p14="http://schemas.microsoft.com/office/powerpoint/2010/main" val="3418022136"/>
              </p:ext>
            </p:extLst>
          </p:nvPr>
        </p:nvGraphicFramePr>
        <p:xfrm>
          <a:off x="8254804" y="-2"/>
          <a:ext cx="3937196" cy="6858001"/>
        </p:xfrm>
        <a:graphic>
          <a:graphicData uri="http://schemas.openxmlformats.org/drawingml/2006/chart">
            <c:chart xmlns:c="http://schemas.openxmlformats.org/drawingml/2006/chart" xmlns:r="http://schemas.openxmlformats.org/officeDocument/2006/relationships" r:id="rId2"/>
          </a:graphicData>
        </a:graphic>
      </p:graphicFrame>
      <p:pic>
        <p:nvPicPr>
          <p:cNvPr id="1030" name="Picture 6" descr="Graph of groundwater level data at USGS 371307075583502 63F 16 SOW 105C">
            <a:extLst>
              <a:ext uri="{FF2B5EF4-FFF2-40B4-BE49-F238E27FC236}">
                <a16:creationId xmlns:a16="http://schemas.microsoft.com/office/drawing/2014/main" id="{61F6904A-1EA4-4E48-8C43-083E7875141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68582" y="72365"/>
            <a:ext cx="5524500" cy="4095750"/>
          </a:xfrm>
          <a:prstGeom prst="rect">
            <a:avLst/>
          </a:prstGeom>
          <a:noFill/>
          <a:extLst>
            <a:ext uri="{909E8E84-426E-40DD-AFC4-6F175D3DCCD1}">
              <a14:hiddenFill xmlns:a14="http://schemas.microsoft.com/office/drawing/2010/main">
                <a:solidFill>
                  <a:srgbClr val="FFFFFF"/>
                </a:solidFill>
              </a14:hiddenFill>
            </a:ext>
          </a:extLst>
        </p:spPr>
      </p:pic>
      <p:pic>
        <p:nvPicPr>
          <p:cNvPr id="1028" name="Picture 4" descr="Graph of groundwater level data at USGS 371307075583502 63F 16 SOW 105C">
            <a:extLst>
              <a:ext uri="{FF2B5EF4-FFF2-40B4-BE49-F238E27FC236}">
                <a16:creationId xmlns:a16="http://schemas.microsoft.com/office/drawing/2014/main" id="{C993FAE6-FDB5-4427-8077-D5C14E73323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68582" y="72365"/>
            <a:ext cx="5524500" cy="4095750"/>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a:extLst>
              <a:ext uri="{FF2B5EF4-FFF2-40B4-BE49-F238E27FC236}">
                <a16:creationId xmlns:a16="http://schemas.microsoft.com/office/drawing/2014/main" id="{5DE2FADC-82CF-45AB-8A08-7B5E3F4E4195}"/>
              </a:ext>
            </a:extLst>
          </p:cNvPr>
          <p:cNvPicPr>
            <a:picLocks noChangeAspect="1"/>
          </p:cNvPicPr>
          <p:nvPr/>
        </p:nvPicPr>
        <p:blipFill rotWithShape="1">
          <a:blip r:embed="rId4">
            <a:extLst>
              <a:ext uri="{28A0092B-C50C-407E-A947-70E740481C1C}">
                <a14:useLocalDpi xmlns:a14="http://schemas.microsoft.com/office/drawing/2010/main" val="0"/>
              </a:ext>
            </a:extLst>
          </a:blip>
          <a:srcRect l="12485" t="16717" r="11542" b="17513"/>
          <a:stretch/>
        </p:blipFill>
        <p:spPr>
          <a:xfrm>
            <a:off x="0" y="5263949"/>
            <a:ext cx="1422829" cy="1594051"/>
          </a:xfrm>
          <a:prstGeom prst="rect">
            <a:avLst/>
          </a:prstGeom>
        </p:spPr>
      </p:pic>
      <p:sp>
        <p:nvSpPr>
          <p:cNvPr id="8" name="Star: 5 Points 7">
            <a:extLst>
              <a:ext uri="{FF2B5EF4-FFF2-40B4-BE49-F238E27FC236}">
                <a16:creationId xmlns:a16="http://schemas.microsoft.com/office/drawing/2014/main" id="{099C6A30-2196-446C-B901-89516ADEAF0B}"/>
              </a:ext>
            </a:extLst>
          </p:cNvPr>
          <p:cNvSpPr/>
          <p:nvPr/>
        </p:nvSpPr>
        <p:spPr>
          <a:xfrm>
            <a:off x="139485" y="6548034"/>
            <a:ext cx="108488" cy="108489"/>
          </a:xfrm>
          <a:prstGeom prst="star5">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9442243B-7437-43EC-8AE9-589D9733BBE5}"/>
              </a:ext>
            </a:extLst>
          </p:cNvPr>
          <p:cNvSpPr txBox="1"/>
          <p:nvPr/>
        </p:nvSpPr>
        <p:spPr>
          <a:xfrm>
            <a:off x="1518480" y="4365779"/>
            <a:ext cx="6607673" cy="2308324"/>
          </a:xfrm>
          <a:prstGeom prst="rect">
            <a:avLst/>
          </a:prstGeom>
          <a:noFill/>
        </p:spPr>
        <p:txBody>
          <a:bodyPr wrap="square" rtlCol="0">
            <a:spAutoFit/>
          </a:bodyPr>
          <a:lstStyle/>
          <a:p>
            <a:pPr marL="285750" indent="-285750">
              <a:buFont typeface="Arial" panose="020B0604020202020204" pitchFamily="34" charset="0"/>
              <a:buChar char="•"/>
            </a:pPr>
            <a:r>
              <a:rPr lang="en-US" dirty="0"/>
              <a:t>Seasonal variation in groundwater levels appears to be muted from late 2013 onwards. Small drop in 2020, will that be sustained?</a:t>
            </a:r>
          </a:p>
          <a:p>
            <a:pPr marL="742950" lvl="1" indent="-285750">
              <a:buFont typeface="Arial" panose="020B0604020202020204" pitchFamily="34" charset="0"/>
              <a:buChar char="•"/>
            </a:pPr>
            <a:r>
              <a:rPr lang="en-US" dirty="0"/>
              <a:t>Results in a mean rise of water levels over time, however, does not exceed previous years’ peak levels</a:t>
            </a:r>
          </a:p>
          <a:p>
            <a:pPr marL="742950" lvl="1" indent="-285750">
              <a:buFont typeface="Arial" panose="020B0604020202020204" pitchFamily="34" charset="0"/>
              <a:buChar char="•"/>
            </a:pPr>
            <a:r>
              <a:rPr lang="en-US" dirty="0"/>
              <a:t>2020’s water level does not show any response in log</a:t>
            </a:r>
          </a:p>
          <a:p>
            <a:pPr marL="285750" indent="-285750">
              <a:buFont typeface="Arial" panose="020B0604020202020204" pitchFamily="34" charset="0"/>
              <a:buChar char="•"/>
            </a:pPr>
            <a:endParaRPr lang="en-US" dirty="0"/>
          </a:p>
          <a:p>
            <a:pPr marL="285750" indent="-285750">
              <a:buFont typeface="Arial" panose="020B0604020202020204" pitchFamily="34" charset="0"/>
              <a:buChar char="•"/>
            </a:pPr>
            <a:r>
              <a:rPr lang="en-US" dirty="0"/>
              <a:t>No clear signs of saltwater intrusion</a:t>
            </a:r>
          </a:p>
        </p:txBody>
      </p:sp>
      <p:sp>
        <p:nvSpPr>
          <p:cNvPr id="4" name="Rectangle 3">
            <a:extLst>
              <a:ext uri="{FF2B5EF4-FFF2-40B4-BE49-F238E27FC236}">
                <a16:creationId xmlns:a16="http://schemas.microsoft.com/office/drawing/2014/main" id="{9E6A2E88-4FE0-4833-8AC0-84AA0C57EB33}"/>
              </a:ext>
            </a:extLst>
          </p:cNvPr>
          <p:cNvSpPr/>
          <p:nvPr/>
        </p:nvSpPr>
        <p:spPr>
          <a:xfrm>
            <a:off x="5427502" y="1860283"/>
            <a:ext cx="1722120" cy="1676400"/>
          </a:xfrm>
          <a:prstGeom prst="rect">
            <a:avLst/>
          </a:prstGeom>
          <a:solidFill>
            <a:schemeClr val="bg1">
              <a:lumMod val="75000"/>
              <a:alpha val="5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a:extLst>
              <a:ext uri="{FF2B5EF4-FFF2-40B4-BE49-F238E27FC236}">
                <a16:creationId xmlns:a16="http://schemas.microsoft.com/office/drawing/2014/main" id="{16C32E44-AEED-4A4B-A735-87AAAE803F4F}"/>
              </a:ext>
            </a:extLst>
          </p:cNvPr>
          <p:cNvSpPr txBox="1"/>
          <p:nvPr/>
        </p:nvSpPr>
        <p:spPr>
          <a:xfrm>
            <a:off x="337279" y="788649"/>
            <a:ext cx="2162081" cy="974957"/>
          </a:xfrm>
          <a:prstGeom prst="rect">
            <a:avLst/>
          </a:prstGeom>
          <a:noFill/>
        </p:spPr>
        <p:txBody>
          <a:bodyPr wrap="square" rtlCol="0">
            <a:spAutoFit/>
          </a:bodyPr>
          <a:lstStyle/>
          <a:p>
            <a:r>
              <a:rPr lang="en-US" sz="2800" dirty="0"/>
              <a:t>Cape Center continued</a:t>
            </a:r>
          </a:p>
        </p:txBody>
      </p:sp>
      <p:sp>
        <p:nvSpPr>
          <p:cNvPr id="11" name="Oval 10">
            <a:extLst>
              <a:ext uri="{FF2B5EF4-FFF2-40B4-BE49-F238E27FC236}">
                <a16:creationId xmlns:a16="http://schemas.microsoft.com/office/drawing/2014/main" id="{8E980B07-A8F7-44FA-99EB-F9EBCAC46F57}"/>
              </a:ext>
            </a:extLst>
          </p:cNvPr>
          <p:cNvSpPr/>
          <p:nvPr/>
        </p:nvSpPr>
        <p:spPr>
          <a:xfrm>
            <a:off x="3293927" y="3147011"/>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4DFCF560-9978-4517-A616-725C66B8351B}"/>
              </a:ext>
            </a:extLst>
          </p:cNvPr>
          <p:cNvSpPr/>
          <p:nvPr/>
        </p:nvSpPr>
        <p:spPr>
          <a:xfrm>
            <a:off x="5781084" y="2333006"/>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24B18A3E-E564-4574-BF21-77D1DE79E35F}"/>
              </a:ext>
            </a:extLst>
          </p:cNvPr>
          <p:cNvSpPr/>
          <p:nvPr/>
        </p:nvSpPr>
        <p:spPr>
          <a:xfrm>
            <a:off x="6096000" y="2050773"/>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a:extLst>
              <a:ext uri="{FF2B5EF4-FFF2-40B4-BE49-F238E27FC236}">
                <a16:creationId xmlns:a16="http://schemas.microsoft.com/office/drawing/2014/main" id="{733FA452-EB3B-4C18-B052-D86A46400320}"/>
              </a:ext>
            </a:extLst>
          </p:cNvPr>
          <p:cNvSpPr/>
          <p:nvPr/>
        </p:nvSpPr>
        <p:spPr>
          <a:xfrm>
            <a:off x="6468862" y="2526669"/>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a:extLst>
              <a:ext uri="{FF2B5EF4-FFF2-40B4-BE49-F238E27FC236}">
                <a16:creationId xmlns:a16="http://schemas.microsoft.com/office/drawing/2014/main" id="{851899C6-4330-482B-987D-D3259FB28405}"/>
              </a:ext>
            </a:extLst>
          </p:cNvPr>
          <p:cNvSpPr txBox="1"/>
          <p:nvPr/>
        </p:nvSpPr>
        <p:spPr>
          <a:xfrm>
            <a:off x="8458244" y="2323011"/>
            <a:ext cx="1183420" cy="276999"/>
          </a:xfrm>
          <a:prstGeom prst="rect">
            <a:avLst/>
          </a:prstGeom>
          <a:noFill/>
        </p:spPr>
        <p:txBody>
          <a:bodyPr wrap="square" rtlCol="0">
            <a:spAutoFit/>
          </a:bodyPr>
          <a:lstStyle/>
          <a:p>
            <a:pPr algn="ctr"/>
            <a:r>
              <a:rPr lang="en-US" sz="1200"/>
              <a:t>Surficial Aquifer</a:t>
            </a:r>
          </a:p>
        </p:txBody>
      </p:sp>
      <p:sp>
        <p:nvSpPr>
          <p:cNvPr id="16" name="TextBox 15">
            <a:extLst>
              <a:ext uri="{FF2B5EF4-FFF2-40B4-BE49-F238E27FC236}">
                <a16:creationId xmlns:a16="http://schemas.microsoft.com/office/drawing/2014/main" id="{AA0DEE75-FC7C-4A8A-B606-6EEDC5FADA28}"/>
              </a:ext>
            </a:extLst>
          </p:cNvPr>
          <p:cNvSpPr txBox="1"/>
          <p:nvPr/>
        </p:nvSpPr>
        <p:spPr>
          <a:xfrm>
            <a:off x="8392789" y="3238637"/>
            <a:ext cx="1541947" cy="276999"/>
          </a:xfrm>
          <a:prstGeom prst="rect">
            <a:avLst/>
          </a:prstGeom>
          <a:noFill/>
        </p:spPr>
        <p:txBody>
          <a:bodyPr wrap="square" rtlCol="0">
            <a:spAutoFit/>
          </a:bodyPr>
          <a:lstStyle/>
          <a:p>
            <a:pPr algn="ctr"/>
            <a:r>
              <a:rPr lang="en-US" sz="1200" dirty="0"/>
              <a:t>Upper Confining Unit</a:t>
            </a:r>
          </a:p>
        </p:txBody>
      </p:sp>
      <p:sp>
        <p:nvSpPr>
          <p:cNvPr id="17" name="TextBox 16">
            <a:extLst>
              <a:ext uri="{FF2B5EF4-FFF2-40B4-BE49-F238E27FC236}">
                <a16:creationId xmlns:a16="http://schemas.microsoft.com/office/drawing/2014/main" id="{240A3C5A-5987-4EA5-B963-15507774CA1E}"/>
              </a:ext>
            </a:extLst>
          </p:cNvPr>
          <p:cNvSpPr txBox="1"/>
          <p:nvPr/>
        </p:nvSpPr>
        <p:spPr>
          <a:xfrm>
            <a:off x="8353162" y="5080466"/>
            <a:ext cx="1589525" cy="276999"/>
          </a:xfrm>
          <a:prstGeom prst="rect">
            <a:avLst/>
          </a:prstGeom>
          <a:noFill/>
        </p:spPr>
        <p:txBody>
          <a:bodyPr wrap="square" rtlCol="0">
            <a:spAutoFit/>
          </a:bodyPr>
          <a:lstStyle/>
          <a:p>
            <a:pPr algn="ctr"/>
            <a:r>
              <a:rPr lang="en-US" sz="1200" dirty="0"/>
              <a:t>Middle Confining Unit</a:t>
            </a:r>
          </a:p>
        </p:txBody>
      </p:sp>
      <p:sp>
        <p:nvSpPr>
          <p:cNvPr id="18" name="TextBox 17">
            <a:extLst>
              <a:ext uri="{FF2B5EF4-FFF2-40B4-BE49-F238E27FC236}">
                <a16:creationId xmlns:a16="http://schemas.microsoft.com/office/drawing/2014/main" id="{0EEF42EB-1B52-4DE1-8FF4-A4C7CED41370}"/>
              </a:ext>
            </a:extLst>
          </p:cNvPr>
          <p:cNvSpPr txBox="1"/>
          <p:nvPr/>
        </p:nvSpPr>
        <p:spPr>
          <a:xfrm>
            <a:off x="8523981" y="3968261"/>
            <a:ext cx="1145825" cy="276999"/>
          </a:xfrm>
          <a:prstGeom prst="rect">
            <a:avLst/>
          </a:prstGeom>
          <a:noFill/>
        </p:spPr>
        <p:txBody>
          <a:bodyPr wrap="square" rtlCol="0">
            <a:spAutoFit/>
          </a:bodyPr>
          <a:lstStyle/>
          <a:p>
            <a:pPr algn="ctr"/>
            <a:r>
              <a:rPr lang="en-US" sz="1200"/>
              <a:t>Upper Aquifer</a:t>
            </a:r>
          </a:p>
        </p:txBody>
      </p:sp>
      <p:sp>
        <p:nvSpPr>
          <p:cNvPr id="19" name="TextBox 18">
            <a:extLst>
              <a:ext uri="{FF2B5EF4-FFF2-40B4-BE49-F238E27FC236}">
                <a16:creationId xmlns:a16="http://schemas.microsoft.com/office/drawing/2014/main" id="{63E09D6C-62D3-428E-B9CA-E5F8A7B57D87}"/>
              </a:ext>
            </a:extLst>
          </p:cNvPr>
          <p:cNvSpPr txBox="1"/>
          <p:nvPr/>
        </p:nvSpPr>
        <p:spPr>
          <a:xfrm>
            <a:off x="8481703" y="5761236"/>
            <a:ext cx="1175703" cy="276999"/>
          </a:xfrm>
          <a:prstGeom prst="rect">
            <a:avLst/>
          </a:prstGeom>
          <a:noFill/>
        </p:spPr>
        <p:txBody>
          <a:bodyPr wrap="square" rtlCol="0">
            <a:spAutoFit/>
          </a:bodyPr>
          <a:lstStyle/>
          <a:p>
            <a:pPr algn="ctr"/>
            <a:r>
              <a:rPr lang="en-US" sz="1200"/>
              <a:t>Middle Aquifer</a:t>
            </a:r>
          </a:p>
        </p:txBody>
      </p:sp>
      <p:sp>
        <p:nvSpPr>
          <p:cNvPr id="23" name="Oval 22">
            <a:extLst>
              <a:ext uri="{FF2B5EF4-FFF2-40B4-BE49-F238E27FC236}">
                <a16:creationId xmlns:a16="http://schemas.microsoft.com/office/drawing/2014/main" id="{8023DF8D-560E-4CF2-829C-B5116D51E0F5}"/>
              </a:ext>
            </a:extLst>
          </p:cNvPr>
          <p:cNvSpPr/>
          <p:nvPr/>
        </p:nvSpPr>
        <p:spPr>
          <a:xfrm>
            <a:off x="6690644" y="2323011"/>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a:extLst>
              <a:ext uri="{FF2B5EF4-FFF2-40B4-BE49-F238E27FC236}">
                <a16:creationId xmlns:a16="http://schemas.microsoft.com/office/drawing/2014/main" id="{4671C993-1384-4C08-AABE-1BE9B7844D90}"/>
              </a:ext>
            </a:extLst>
          </p:cNvPr>
          <p:cNvSpPr/>
          <p:nvPr/>
        </p:nvSpPr>
        <p:spPr>
          <a:xfrm>
            <a:off x="7006897" y="2736248"/>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a:extLst>
              <a:ext uri="{FF2B5EF4-FFF2-40B4-BE49-F238E27FC236}">
                <a16:creationId xmlns:a16="http://schemas.microsoft.com/office/drawing/2014/main" id="{A92570FB-5C1C-4377-9D9F-09BE36AC5B28}"/>
              </a:ext>
            </a:extLst>
          </p:cNvPr>
          <p:cNvSpPr txBox="1"/>
          <p:nvPr/>
        </p:nvSpPr>
        <p:spPr>
          <a:xfrm>
            <a:off x="111142" y="4740729"/>
            <a:ext cx="1422829" cy="523220"/>
          </a:xfrm>
          <a:prstGeom prst="rect">
            <a:avLst/>
          </a:prstGeom>
          <a:noFill/>
        </p:spPr>
        <p:txBody>
          <a:bodyPr wrap="square" rtlCol="0">
            <a:spAutoFit/>
          </a:bodyPr>
          <a:lstStyle/>
          <a:p>
            <a:r>
              <a:rPr lang="en-US" sz="1400" dirty="0"/>
              <a:t>   Location of</a:t>
            </a:r>
          </a:p>
          <a:p>
            <a:r>
              <a:rPr lang="en-US" sz="1400" dirty="0"/>
              <a:t>slide discussion</a:t>
            </a:r>
          </a:p>
        </p:txBody>
      </p:sp>
      <p:pic>
        <p:nvPicPr>
          <p:cNvPr id="25" name="Picture 24" descr="Logo&#10;&#10;Description automatically generated">
            <a:extLst>
              <a:ext uri="{FF2B5EF4-FFF2-40B4-BE49-F238E27FC236}">
                <a16:creationId xmlns:a16="http://schemas.microsoft.com/office/drawing/2014/main" id="{0AC86191-462A-4F46-B157-8DC30B647F7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2"/>
            <a:ext cx="1202654" cy="523220"/>
          </a:xfrm>
          <a:prstGeom prst="rect">
            <a:avLst/>
          </a:prstGeom>
        </p:spPr>
      </p:pic>
    </p:spTree>
    <p:extLst>
      <p:ext uri="{BB962C8B-B14F-4D97-AF65-F5344CB8AC3E}">
        <p14:creationId xmlns:p14="http://schemas.microsoft.com/office/powerpoint/2010/main" val="5149992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 name="Chart 26">
            <a:extLst>
              <a:ext uri="{FF2B5EF4-FFF2-40B4-BE49-F238E27FC236}">
                <a16:creationId xmlns:a16="http://schemas.microsoft.com/office/drawing/2014/main" id="{B91BB31D-C65B-40A4-A765-2B50CCC3FA65}"/>
              </a:ext>
            </a:extLst>
          </p:cNvPr>
          <p:cNvGraphicFramePr>
            <a:graphicFrameLocks/>
          </p:cNvGraphicFramePr>
          <p:nvPr>
            <p:extLst>
              <p:ext uri="{D42A27DB-BD31-4B8C-83A1-F6EECF244321}">
                <p14:modId xmlns:p14="http://schemas.microsoft.com/office/powerpoint/2010/main" val="830052360"/>
              </p:ext>
            </p:extLst>
          </p:nvPr>
        </p:nvGraphicFramePr>
        <p:xfrm>
          <a:off x="8508931" y="-1"/>
          <a:ext cx="3677944" cy="685799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8" name="Chart 27">
            <a:extLst>
              <a:ext uri="{FF2B5EF4-FFF2-40B4-BE49-F238E27FC236}">
                <a16:creationId xmlns:a16="http://schemas.microsoft.com/office/drawing/2014/main" id="{2558BF4B-6997-4896-9417-1C9FDE282767}"/>
              </a:ext>
            </a:extLst>
          </p:cNvPr>
          <p:cNvGraphicFramePr>
            <a:graphicFrameLocks/>
          </p:cNvGraphicFramePr>
          <p:nvPr>
            <p:extLst>
              <p:ext uri="{D42A27DB-BD31-4B8C-83A1-F6EECF244321}">
                <p14:modId xmlns:p14="http://schemas.microsoft.com/office/powerpoint/2010/main" val="1985472589"/>
              </p:ext>
            </p:extLst>
          </p:nvPr>
        </p:nvGraphicFramePr>
        <p:xfrm>
          <a:off x="4467068" y="0"/>
          <a:ext cx="3876325" cy="6857998"/>
        </p:xfrm>
        <a:graphic>
          <a:graphicData uri="http://schemas.openxmlformats.org/drawingml/2006/chart">
            <c:chart xmlns:c="http://schemas.openxmlformats.org/drawingml/2006/chart" xmlns:r="http://schemas.openxmlformats.org/officeDocument/2006/relationships" r:id="rId3"/>
          </a:graphicData>
        </a:graphic>
      </p:graphicFrame>
      <p:pic>
        <p:nvPicPr>
          <p:cNvPr id="4" name="Picture 3">
            <a:extLst>
              <a:ext uri="{FF2B5EF4-FFF2-40B4-BE49-F238E27FC236}">
                <a16:creationId xmlns:a16="http://schemas.microsoft.com/office/drawing/2014/main" id="{47C8066E-E512-46C9-993F-A41C880B2FAA}"/>
              </a:ext>
            </a:extLst>
          </p:cNvPr>
          <p:cNvPicPr>
            <a:picLocks noChangeAspect="1"/>
          </p:cNvPicPr>
          <p:nvPr/>
        </p:nvPicPr>
        <p:blipFill rotWithShape="1">
          <a:blip r:embed="rId4">
            <a:extLst>
              <a:ext uri="{28A0092B-C50C-407E-A947-70E740481C1C}">
                <a14:useLocalDpi xmlns:a14="http://schemas.microsoft.com/office/drawing/2010/main" val="0"/>
              </a:ext>
            </a:extLst>
          </a:blip>
          <a:srcRect l="12485" t="16717" r="11542" b="17513"/>
          <a:stretch/>
        </p:blipFill>
        <p:spPr>
          <a:xfrm>
            <a:off x="0" y="5263949"/>
            <a:ext cx="1422829" cy="1594051"/>
          </a:xfrm>
          <a:prstGeom prst="rect">
            <a:avLst/>
          </a:prstGeom>
        </p:spPr>
      </p:pic>
      <p:sp>
        <p:nvSpPr>
          <p:cNvPr id="5" name="Star: 5 Points 4">
            <a:extLst>
              <a:ext uri="{FF2B5EF4-FFF2-40B4-BE49-F238E27FC236}">
                <a16:creationId xmlns:a16="http://schemas.microsoft.com/office/drawing/2014/main" id="{D75D3896-05E1-4977-87B4-4F0E6E3B29A8}"/>
              </a:ext>
            </a:extLst>
          </p:cNvPr>
          <p:cNvSpPr/>
          <p:nvPr/>
        </p:nvSpPr>
        <p:spPr>
          <a:xfrm>
            <a:off x="139485" y="6462793"/>
            <a:ext cx="108488" cy="108489"/>
          </a:xfrm>
          <a:prstGeom prst="star5">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a:extLst>
              <a:ext uri="{FF2B5EF4-FFF2-40B4-BE49-F238E27FC236}">
                <a16:creationId xmlns:a16="http://schemas.microsoft.com/office/drawing/2014/main" id="{C3300630-E4D8-4651-B268-64B9D6844A72}"/>
              </a:ext>
            </a:extLst>
          </p:cNvPr>
          <p:cNvSpPr txBox="1"/>
          <p:nvPr/>
        </p:nvSpPr>
        <p:spPr>
          <a:xfrm>
            <a:off x="6096000" y="1643185"/>
            <a:ext cx="1183420" cy="276999"/>
          </a:xfrm>
          <a:prstGeom prst="rect">
            <a:avLst/>
          </a:prstGeom>
          <a:noFill/>
        </p:spPr>
        <p:txBody>
          <a:bodyPr wrap="square" rtlCol="0">
            <a:spAutoFit/>
          </a:bodyPr>
          <a:lstStyle/>
          <a:p>
            <a:pPr algn="ctr"/>
            <a:r>
              <a:rPr lang="en-US" sz="1200"/>
              <a:t>Surficial Aquifer</a:t>
            </a:r>
          </a:p>
        </p:txBody>
      </p:sp>
      <p:sp>
        <p:nvSpPr>
          <p:cNvPr id="18" name="TextBox 17">
            <a:extLst>
              <a:ext uri="{FF2B5EF4-FFF2-40B4-BE49-F238E27FC236}">
                <a16:creationId xmlns:a16="http://schemas.microsoft.com/office/drawing/2014/main" id="{14C5995B-DFA5-4B99-86CA-2A76C8662014}"/>
              </a:ext>
            </a:extLst>
          </p:cNvPr>
          <p:cNvSpPr txBox="1"/>
          <p:nvPr/>
        </p:nvSpPr>
        <p:spPr>
          <a:xfrm>
            <a:off x="6801447" y="2223248"/>
            <a:ext cx="1541947" cy="276999"/>
          </a:xfrm>
          <a:prstGeom prst="rect">
            <a:avLst/>
          </a:prstGeom>
          <a:noFill/>
        </p:spPr>
        <p:txBody>
          <a:bodyPr wrap="square" rtlCol="0">
            <a:spAutoFit/>
          </a:bodyPr>
          <a:lstStyle/>
          <a:p>
            <a:pPr algn="ctr"/>
            <a:r>
              <a:rPr lang="en-US" sz="1200"/>
              <a:t>Upper Confining Unit</a:t>
            </a:r>
          </a:p>
        </p:txBody>
      </p:sp>
      <p:sp>
        <p:nvSpPr>
          <p:cNvPr id="19" name="TextBox 18">
            <a:extLst>
              <a:ext uri="{FF2B5EF4-FFF2-40B4-BE49-F238E27FC236}">
                <a16:creationId xmlns:a16="http://schemas.microsoft.com/office/drawing/2014/main" id="{EB92F378-6EBE-4FE0-9C36-FB358D4ECF16}"/>
              </a:ext>
            </a:extLst>
          </p:cNvPr>
          <p:cNvSpPr txBox="1"/>
          <p:nvPr/>
        </p:nvSpPr>
        <p:spPr>
          <a:xfrm>
            <a:off x="7825770" y="3619761"/>
            <a:ext cx="1589525" cy="276999"/>
          </a:xfrm>
          <a:prstGeom prst="rect">
            <a:avLst/>
          </a:prstGeom>
          <a:noFill/>
        </p:spPr>
        <p:txBody>
          <a:bodyPr wrap="square" rtlCol="0">
            <a:spAutoFit/>
          </a:bodyPr>
          <a:lstStyle/>
          <a:p>
            <a:pPr algn="ctr"/>
            <a:r>
              <a:rPr lang="en-US" sz="1200"/>
              <a:t>Middle Confining Unit</a:t>
            </a:r>
          </a:p>
        </p:txBody>
      </p:sp>
      <p:sp>
        <p:nvSpPr>
          <p:cNvPr id="20" name="TextBox 19">
            <a:extLst>
              <a:ext uri="{FF2B5EF4-FFF2-40B4-BE49-F238E27FC236}">
                <a16:creationId xmlns:a16="http://schemas.microsoft.com/office/drawing/2014/main" id="{731A9715-D0B2-47C2-B1EE-7751810C28B7}"/>
              </a:ext>
            </a:extLst>
          </p:cNvPr>
          <p:cNvSpPr txBox="1"/>
          <p:nvPr/>
        </p:nvSpPr>
        <p:spPr>
          <a:xfrm>
            <a:off x="6741274" y="3161716"/>
            <a:ext cx="1145825" cy="276999"/>
          </a:xfrm>
          <a:prstGeom prst="rect">
            <a:avLst/>
          </a:prstGeom>
          <a:noFill/>
        </p:spPr>
        <p:txBody>
          <a:bodyPr wrap="square" rtlCol="0">
            <a:spAutoFit/>
          </a:bodyPr>
          <a:lstStyle/>
          <a:p>
            <a:pPr algn="ctr"/>
            <a:r>
              <a:rPr lang="en-US" sz="1200"/>
              <a:t>Upper Aquifer</a:t>
            </a:r>
          </a:p>
        </p:txBody>
      </p:sp>
      <p:sp>
        <p:nvSpPr>
          <p:cNvPr id="21" name="TextBox 20">
            <a:extLst>
              <a:ext uri="{FF2B5EF4-FFF2-40B4-BE49-F238E27FC236}">
                <a16:creationId xmlns:a16="http://schemas.microsoft.com/office/drawing/2014/main" id="{E59C60CC-5407-4712-AFAD-93B55D276755}"/>
              </a:ext>
            </a:extLst>
          </p:cNvPr>
          <p:cNvSpPr txBox="1"/>
          <p:nvPr/>
        </p:nvSpPr>
        <p:spPr>
          <a:xfrm>
            <a:off x="6701126" y="4225890"/>
            <a:ext cx="1175703" cy="276999"/>
          </a:xfrm>
          <a:prstGeom prst="rect">
            <a:avLst/>
          </a:prstGeom>
          <a:noFill/>
        </p:spPr>
        <p:txBody>
          <a:bodyPr wrap="square" rtlCol="0">
            <a:spAutoFit/>
          </a:bodyPr>
          <a:lstStyle/>
          <a:p>
            <a:pPr algn="ctr"/>
            <a:r>
              <a:rPr lang="en-US" sz="1200"/>
              <a:t>Middle Aquifer</a:t>
            </a:r>
          </a:p>
        </p:txBody>
      </p:sp>
      <p:sp>
        <p:nvSpPr>
          <p:cNvPr id="22" name="TextBox 21">
            <a:extLst>
              <a:ext uri="{FF2B5EF4-FFF2-40B4-BE49-F238E27FC236}">
                <a16:creationId xmlns:a16="http://schemas.microsoft.com/office/drawing/2014/main" id="{940D778E-84D6-4227-8A47-822221698DEF}"/>
              </a:ext>
            </a:extLst>
          </p:cNvPr>
          <p:cNvSpPr txBox="1"/>
          <p:nvPr/>
        </p:nvSpPr>
        <p:spPr>
          <a:xfrm>
            <a:off x="7062219" y="4855358"/>
            <a:ext cx="1589525" cy="276999"/>
          </a:xfrm>
          <a:prstGeom prst="rect">
            <a:avLst/>
          </a:prstGeom>
          <a:noFill/>
        </p:spPr>
        <p:txBody>
          <a:bodyPr wrap="square" rtlCol="0">
            <a:spAutoFit/>
          </a:bodyPr>
          <a:lstStyle/>
          <a:p>
            <a:pPr algn="ctr"/>
            <a:r>
              <a:rPr lang="en-US" sz="1200"/>
              <a:t>Lower Confining Unit</a:t>
            </a:r>
          </a:p>
        </p:txBody>
      </p:sp>
      <p:sp>
        <p:nvSpPr>
          <p:cNvPr id="23" name="TextBox 22">
            <a:extLst>
              <a:ext uri="{FF2B5EF4-FFF2-40B4-BE49-F238E27FC236}">
                <a16:creationId xmlns:a16="http://schemas.microsoft.com/office/drawing/2014/main" id="{BBDE51ED-2915-40A5-B463-D29D18B55455}"/>
              </a:ext>
            </a:extLst>
          </p:cNvPr>
          <p:cNvSpPr txBox="1"/>
          <p:nvPr/>
        </p:nvSpPr>
        <p:spPr>
          <a:xfrm>
            <a:off x="6727692" y="5417827"/>
            <a:ext cx="1175703" cy="276999"/>
          </a:xfrm>
          <a:prstGeom prst="rect">
            <a:avLst/>
          </a:prstGeom>
          <a:noFill/>
        </p:spPr>
        <p:txBody>
          <a:bodyPr wrap="square" rtlCol="0">
            <a:spAutoFit/>
          </a:bodyPr>
          <a:lstStyle/>
          <a:p>
            <a:pPr algn="ctr"/>
            <a:r>
              <a:rPr lang="en-US" sz="1200"/>
              <a:t>Lower Aquifer</a:t>
            </a:r>
          </a:p>
        </p:txBody>
      </p:sp>
      <p:sp>
        <p:nvSpPr>
          <p:cNvPr id="24" name="TextBox 23">
            <a:extLst>
              <a:ext uri="{FF2B5EF4-FFF2-40B4-BE49-F238E27FC236}">
                <a16:creationId xmlns:a16="http://schemas.microsoft.com/office/drawing/2014/main" id="{9B6890A7-B265-4EBC-B02E-CA75E09DF219}"/>
              </a:ext>
            </a:extLst>
          </p:cNvPr>
          <p:cNvSpPr txBox="1"/>
          <p:nvPr/>
        </p:nvSpPr>
        <p:spPr>
          <a:xfrm>
            <a:off x="6389659" y="6478502"/>
            <a:ext cx="1890095" cy="276999"/>
          </a:xfrm>
          <a:prstGeom prst="rect">
            <a:avLst/>
          </a:prstGeom>
          <a:noFill/>
        </p:spPr>
        <p:txBody>
          <a:bodyPr wrap="square" rtlCol="0">
            <a:spAutoFit/>
          </a:bodyPr>
          <a:lstStyle/>
          <a:p>
            <a:pPr algn="ctr"/>
            <a:r>
              <a:rPr lang="en-US" sz="1200" dirty="0"/>
              <a:t>Saint </a:t>
            </a:r>
            <a:r>
              <a:rPr lang="en-US" sz="1200" dirty="0" err="1"/>
              <a:t>Marys</a:t>
            </a:r>
            <a:r>
              <a:rPr lang="en-US" sz="1200" dirty="0"/>
              <a:t> Confining Unit</a:t>
            </a:r>
          </a:p>
        </p:txBody>
      </p:sp>
      <p:sp>
        <p:nvSpPr>
          <p:cNvPr id="3" name="TextBox 2">
            <a:extLst>
              <a:ext uri="{FF2B5EF4-FFF2-40B4-BE49-F238E27FC236}">
                <a16:creationId xmlns:a16="http://schemas.microsoft.com/office/drawing/2014/main" id="{1F6E6DAE-90AA-492C-94FA-E7261ECEA4AC}"/>
              </a:ext>
            </a:extLst>
          </p:cNvPr>
          <p:cNvSpPr txBox="1"/>
          <p:nvPr/>
        </p:nvSpPr>
        <p:spPr>
          <a:xfrm>
            <a:off x="1006363" y="1123637"/>
            <a:ext cx="3460704" cy="5447645"/>
          </a:xfrm>
          <a:prstGeom prst="rect">
            <a:avLst/>
          </a:prstGeom>
          <a:noFill/>
        </p:spPr>
        <p:txBody>
          <a:bodyPr wrap="square" rtlCol="0">
            <a:spAutoFit/>
          </a:bodyPr>
          <a:lstStyle/>
          <a:p>
            <a:pPr marL="285750" indent="-285750">
              <a:buFont typeface="Arial" panose="020B0604020202020204" pitchFamily="34" charset="0"/>
              <a:buChar char="•"/>
            </a:pPr>
            <a:r>
              <a:rPr lang="en-US" sz="2000" dirty="0"/>
              <a:t>Small increases in conductance down the log. Nearly no change in bottom half of log</a:t>
            </a:r>
          </a:p>
          <a:p>
            <a:pPr marL="285750" indent="-285750">
              <a:buFont typeface="Arial" panose="020B0604020202020204" pitchFamily="34" charset="0"/>
              <a:buChar char="•"/>
            </a:pPr>
            <a:endParaRPr lang="en-US" sz="1400" dirty="0"/>
          </a:p>
          <a:p>
            <a:pPr marL="285750" indent="-285750">
              <a:buFont typeface="Arial" panose="020B0604020202020204" pitchFamily="34" charset="0"/>
              <a:buChar char="•"/>
            </a:pPr>
            <a:r>
              <a:rPr lang="en-US" sz="2000" dirty="0"/>
              <a:t>Largest change in the surficial aquifers</a:t>
            </a:r>
          </a:p>
          <a:p>
            <a:pPr marL="742950" lvl="1" indent="-285750">
              <a:buFont typeface="Arial" panose="020B0604020202020204" pitchFamily="34" charset="0"/>
              <a:buChar char="•"/>
            </a:pPr>
            <a:r>
              <a:rPr lang="en-US" sz="2000" dirty="0"/>
              <a:t>Possibly due to change in land use</a:t>
            </a:r>
          </a:p>
          <a:p>
            <a:pPr lvl="1"/>
            <a:endParaRPr lang="en-US" sz="1400" dirty="0"/>
          </a:p>
          <a:p>
            <a:pPr marL="285750" indent="-285750">
              <a:buFont typeface="Arial" panose="020B0604020202020204" pitchFamily="34" charset="0"/>
              <a:buChar char="•"/>
            </a:pPr>
            <a:r>
              <a:rPr lang="en-US" sz="2000" dirty="0"/>
              <a:t>Saint </a:t>
            </a:r>
            <a:r>
              <a:rPr lang="en-US" sz="2000" dirty="0" err="1"/>
              <a:t>Marys</a:t>
            </a:r>
            <a:r>
              <a:rPr lang="en-US" sz="2000" dirty="0"/>
              <a:t> Confining Unit sharply increases conductance with depth.</a:t>
            </a:r>
          </a:p>
          <a:p>
            <a:pPr marL="742950" lvl="1" indent="-285750">
              <a:buFont typeface="Arial" panose="020B0604020202020204" pitchFamily="34" charset="0"/>
              <a:buChar char="•"/>
            </a:pPr>
            <a:r>
              <a:rPr lang="en-US" sz="2000" dirty="0"/>
              <a:t>Beginning of saltwater/freshwater interface?</a:t>
            </a:r>
          </a:p>
          <a:p>
            <a:pPr marL="742950" lvl="1" indent="-285750">
              <a:buFont typeface="Arial" panose="020B0604020202020204" pitchFamily="34" charset="0"/>
              <a:buChar char="•"/>
            </a:pPr>
            <a:r>
              <a:rPr lang="en-US" sz="2000" dirty="0"/>
              <a:t>If so, no sign of change in depth of interface</a:t>
            </a:r>
          </a:p>
        </p:txBody>
      </p:sp>
      <p:sp>
        <p:nvSpPr>
          <p:cNvPr id="15" name="TextBox 14">
            <a:extLst>
              <a:ext uri="{FF2B5EF4-FFF2-40B4-BE49-F238E27FC236}">
                <a16:creationId xmlns:a16="http://schemas.microsoft.com/office/drawing/2014/main" id="{0159D255-223B-4462-9C03-FE7BC015E057}"/>
              </a:ext>
            </a:extLst>
          </p:cNvPr>
          <p:cNvSpPr txBox="1"/>
          <p:nvPr/>
        </p:nvSpPr>
        <p:spPr>
          <a:xfrm>
            <a:off x="321893" y="475864"/>
            <a:ext cx="4533900" cy="523220"/>
          </a:xfrm>
          <a:prstGeom prst="rect">
            <a:avLst/>
          </a:prstGeom>
          <a:noFill/>
        </p:spPr>
        <p:txBody>
          <a:bodyPr wrap="square" rtlCol="0">
            <a:spAutoFit/>
          </a:bodyPr>
          <a:lstStyle/>
          <a:p>
            <a:r>
              <a:rPr lang="en-US" sz="2800" dirty="0"/>
              <a:t>Cheriton</a:t>
            </a:r>
          </a:p>
        </p:txBody>
      </p:sp>
      <p:sp>
        <p:nvSpPr>
          <p:cNvPr id="16" name="TextBox 15">
            <a:extLst>
              <a:ext uri="{FF2B5EF4-FFF2-40B4-BE49-F238E27FC236}">
                <a16:creationId xmlns:a16="http://schemas.microsoft.com/office/drawing/2014/main" id="{FA889573-6A9D-4FA5-95CD-15406C563B58}"/>
              </a:ext>
            </a:extLst>
          </p:cNvPr>
          <p:cNvSpPr txBox="1"/>
          <p:nvPr/>
        </p:nvSpPr>
        <p:spPr>
          <a:xfrm>
            <a:off x="111142" y="4740729"/>
            <a:ext cx="1422829" cy="523220"/>
          </a:xfrm>
          <a:prstGeom prst="rect">
            <a:avLst/>
          </a:prstGeom>
          <a:noFill/>
        </p:spPr>
        <p:txBody>
          <a:bodyPr wrap="square" rtlCol="0">
            <a:spAutoFit/>
          </a:bodyPr>
          <a:lstStyle/>
          <a:p>
            <a:r>
              <a:rPr lang="en-US" sz="1400" dirty="0"/>
              <a:t>   Location of</a:t>
            </a:r>
          </a:p>
          <a:p>
            <a:r>
              <a:rPr lang="en-US" sz="1400" dirty="0"/>
              <a:t>slide discussion</a:t>
            </a:r>
          </a:p>
        </p:txBody>
      </p:sp>
      <p:pic>
        <p:nvPicPr>
          <p:cNvPr id="25" name="Picture 24" descr="Logo&#10;&#10;Description automatically generated">
            <a:extLst>
              <a:ext uri="{FF2B5EF4-FFF2-40B4-BE49-F238E27FC236}">
                <a16:creationId xmlns:a16="http://schemas.microsoft.com/office/drawing/2014/main" id="{DCD37866-B0FD-4454-89FB-15060B9DF08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995"/>
            <a:ext cx="1202654" cy="523220"/>
          </a:xfrm>
          <a:prstGeom prst="rect">
            <a:avLst/>
          </a:prstGeom>
        </p:spPr>
      </p:pic>
    </p:spTree>
    <p:extLst>
      <p:ext uri="{BB962C8B-B14F-4D97-AF65-F5344CB8AC3E}">
        <p14:creationId xmlns:p14="http://schemas.microsoft.com/office/powerpoint/2010/main" val="8637461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9" name="Chart 28">
            <a:extLst>
              <a:ext uri="{FF2B5EF4-FFF2-40B4-BE49-F238E27FC236}">
                <a16:creationId xmlns:a16="http://schemas.microsoft.com/office/drawing/2014/main" id="{DA227906-8A4C-4AC3-85A8-022EE32398A2}"/>
              </a:ext>
            </a:extLst>
          </p:cNvPr>
          <p:cNvGraphicFramePr>
            <a:graphicFrameLocks/>
          </p:cNvGraphicFramePr>
          <p:nvPr>
            <p:extLst>
              <p:ext uri="{D42A27DB-BD31-4B8C-83A1-F6EECF244321}">
                <p14:modId xmlns:p14="http://schemas.microsoft.com/office/powerpoint/2010/main" val="1611264585"/>
              </p:ext>
            </p:extLst>
          </p:nvPr>
        </p:nvGraphicFramePr>
        <p:xfrm>
          <a:off x="8508931" y="-1"/>
          <a:ext cx="3677944" cy="6857999"/>
        </p:xfrm>
        <a:graphic>
          <a:graphicData uri="http://schemas.openxmlformats.org/drawingml/2006/chart">
            <c:chart xmlns:c="http://schemas.openxmlformats.org/drawingml/2006/chart" xmlns:r="http://schemas.openxmlformats.org/officeDocument/2006/relationships" r:id="rId2"/>
          </a:graphicData>
        </a:graphic>
      </p:graphicFrame>
      <p:pic>
        <p:nvPicPr>
          <p:cNvPr id="3" name="Picture 2">
            <a:extLst>
              <a:ext uri="{FF2B5EF4-FFF2-40B4-BE49-F238E27FC236}">
                <a16:creationId xmlns:a16="http://schemas.microsoft.com/office/drawing/2014/main" id="{759976B1-2FDF-4D3D-9D3B-28787E267D7F}"/>
              </a:ext>
            </a:extLst>
          </p:cNvPr>
          <p:cNvPicPr>
            <a:picLocks noChangeAspect="1"/>
          </p:cNvPicPr>
          <p:nvPr/>
        </p:nvPicPr>
        <p:blipFill>
          <a:blip r:embed="rId3"/>
          <a:stretch>
            <a:fillRect/>
          </a:stretch>
        </p:blipFill>
        <p:spPr>
          <a:xfrm>
            <a:off x="1826837" y="922057"/>
            <a:ext cx="6088684" cy="4514024"/>
          </a:xfrm>
          <a:prstGeom prst="rect">
            <a:avLst/>
          </a:prstGeom>
        </p:spPr>
      </p:pic>
      <p:pic>
        <p:nvPicPr>
          <p:cNvPr id="5" name="Picture 4">
            <a:extLst>
              <a:ext uri="{FF2B5EF4-FFF2-40B4-BE49-F238E27FC236}">
                <a16:creationId xmlns:a16="http://schemas.microsoft.com/office/drawing/2014/main" id="{437E7F82-EDD9-47A4-B893-854F35AC0204}"/>
              </a:ext>
            </a:extLst>
          </p:cNvPr>
          <p:cNvPicPr>
            <a:picLocks noChangeAspect="1"/>
          </p:cNvPicPr>
          <p:nvPr/>
        </p:nvPicPr>
        <p:blipFill rotWithShape="1">
          <a:blip r:embed="rId4">
            <a:extLst>
              <a:ext uri="{28A0092B-C50C-407E-A947-70E740481C1C}">
                <a14:useLocalDpi xmlns:a14="http://schemas.microsoft.com/office/drawing/2010/main" val="0"/>
              </a:ext>
            </a:extLst>
          </a:blip>
          <a:srcRect l="12485" t="16717" r="11542" b="17513"/>
          <a:stretch/>
        </p:blipFill>
        <p:spPr>
          <a:xfrm>
            <a:off x="0" y="5263949"/>
            <a:ext cx="1422829" cy="1594051"/>
          </a:xfrm>
          <a:prstGeom prst="rect">
            <a:avLst/>
          </a:prstGeom>
        </p:spPr>
      </p:pic>
      <p:sp>
        <p:nvSpPr>
          <p:cNvPr id="6" name="Star: 5 Points 5">
            <a:extLst>
              <a:ext uri="{FF2B5EF4-FFF2-40B4-BE49-F238E27FC236}">
                <a16:creationId xmlns:a16="http://schemas.microsoft.com/office/drawing/2014/main" id="{2751D7B3-AB8F-425E-8195-43870F6E8DAC}"/>
              </a:ext>
            </a:extLst>
          </p:cNvPr>
          <p:cNvSpPr/>
          <p:nvPr/>
        </p:nvSpPr>
        <p:spPr>
          <a:xfrm>
            <a:off x="139485" y="6462793"/>
            <a:ext cx="108488" cy="108489"/>
          </a:xfrm>
          <a:prstGeom prst="star5">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3032FF1B-CDC1-476A-928E-F1E6122AE2B4}"/>
              </a:ext>
            </a:extLst>
          </p:cNvPr>
          <p:cNvSpPr txBox="1"/>
          <p:nvPr/>
        </p:nvSpPr>
        <p:spPr>
          <a:xfrm>
            <a:off x="1852046" y="5618885"/>
            <a:ext cx="6526143" cy="923330"/>
          </a:xfrm>
          <a:prstGeom prst="rect">
            <a:avLst/>
          </a:prstGeom>
          <a:noFill/>
        </p:spPr>
        <p:txBody>
          <a:bodyPr wrap="square" rtlCol="0">
            <a:spAutoFit/>
          </a:bodyPr>
          <a:lstStyle/>
          <a:p>
            <a:pPr marL="285750" indent="-285750">
              <a:buFont typeface="Arial" panose="020B0604020202020204" pitchFamily="34" charset="0"/>
              <a:buChar char="•"/>
            </a:pPr>
            <a:r>
              <a:rPr lang="en-US" dirty="0"/>
              <a:t>Sparse water level data for 13-year period</a:t>
            </a:r>
          </a:p>
          <a:p>
            <a:pPr marL="742950" lvl="1" indent="-285750">
              <a:buFont typeface="Arial" panose="020B0604020202020204" pitchFamily="34" charset="0"/>
              <a:buChar char="•"/>
            </a:pPr>
            <a:r>
              <a:rPr lang="en-US" dirty="0"/>
              <a:t>Data suggest that water levels are holding steady, or slightly increasing. </a:t>
            </a:r>
          </a:p>
        </p:txBody>
      </p:sp>
      <p:sp>
        <p:nvSpPr>
          <p:cNvPr id="8" name="TextBox 7">
            <a:extLst>
              <a:ext uri="{FF2B5EF4-FFF2-40B4-BE49-F238E27FC236}">
                <a16:creationId xmlns:a16="http://schemas.microsoft.com/office/drawing/2014/main" id="{05FAF4BA-D1B8-4BB2-B6F6-35261ECED539}"/>
              </a:ext>
            </a:extLst>
          </p:cNvPr>
          <p:cNvSpPr txBox="1"/>
          <p:nvPr/>
        </p:nvSpPr>
        <p:spPr>
          <a:xfrm>
            <a:off x="337279" y="462180"/>
            <a:ext cx="4533900" cy="523220"/>
          </a:xfrm>
          <a:prstGeom prst="rect">
            <a:avLst/>
          </a:prstGeom>
          <a:noFill/>
        </p:spPr>
        <p:txBody>
          <a:bodyPr wrap="square" rtlCol="0">
            <a:spAutoFit/>
          </a:bodyPr>
          <a:lstStyle/>
          <a:p>
            <a:r>
              <a:rPr lang="en-US" sz="2800" dirty="0"/>
              <a:t>Cheriton continued</a:t>
            </a:r>
            <a:endParaRPr lang="en-US" sz="2800" dirty="0">
              <a:solidFill>
                <a:srgbClr val="FF0000"/>
              </a:solidFill>
            </a:endParaRPr>
          </a:p>
        </p:txBody>
      </p:sp>
      <p:cxnSp>
        <p:nvCxnSpPr>
          <p:cNvPr id="9" name="Straight Connector 8">
            <a:extLst>
              <a:ext uri="{FF2B5EF4-FFF2-40B4-BE49-F238E27FC236}">
                <a16:creationId xmlns:a16="http://schemas.microsoft.com/office/drawing/2014/main" id="{745713D9-083E-433E-B9C9-3D00C2F76F7A}"/>
              </a:ext>
            </a:extLst>
          </p:cNvPr>
          <p:cNvCxnSpPr>
            <a:cxnSpLocks/>
          </p:cNvCxnSpPr>
          <p:nvPr/>
        </p:nvCxnSpPr>
        <p:spPr>
          <a:xfrm>
            <a:off x="2604229" y="4135516"/>
            <a:ext cx="4474751"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Oval 9">
            <a:extLst>
              <a:ext uri="{FF2B5EF4-FFF2-40B4-BE49-F238E27FC236}">
                <a16:creationId xmlns:a16="http://schemas.microsoft.com/office/drawing/2014/main" id="{863ED9DC-095A-4E7C-A257-76D31F5653BE}"/>
              </a:ext>
            </a:extLst>
          </p:cNvPr>
          <p:cNvSpPr/>
          <p:nvPr/>
        </p:nvSpPr>
        <p:spPr>
          <a:xfrm>
            <a:off x="5871771" y="3852533"/>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1194C874-800B-4AC7-A9EC-DB990DA35942}"/>
              </a:ext>
            </a:extLst>
          </p:cNvPr>
          <p:cNvSpPr/>
          <p:nvPr/>
        </p:nvSpPr>
        <p:spPr>
          <a:xfrm>
            <a:off x="5519582" y="4089548"/>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8ED40505-2567-4D67-9E30-5F91EBC563DD}"/>
              </a:ext>
            </a:extLst>
          </p:cNvPr>
          <p:cNvSpPr/>
          <p:nvPr/>
        </p:nvSpPr>
        <p:spPr>
          <a:xfrm>
            <a:off x="2770807" y="4597697"/>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799096D1-413A-4262-989D-F4D4E5D8F5F6}"/>
              </a:ext>
            </a:extLst>
          </p:cNvPr>
          <p:cNvSpPr/>
          <p:nvPr/>
        </p:nvSpPr>
        <p:spPr>
          <a:xfrm>
            <a:off x="6560419" y="3777311"/>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Box 13">
            <a:extLst>
              <a:ext uri="{FF2B5EF4-FFF2-40B4-BE49-F238E27FC236}">
                <a16:creationId xmlns:a16="http://schemas.microsoft.com/office/drawing/2014/main" id="{B8311BCD-AB64-438F-B00F-D5F62B3BF2AA}"/>
              </a:ext>
            </a:extLst>
          </p:cNvPr>
          <p:cNvSpPr txBox="1"/>
          <p:nvPr/>
        </p:nvSpPr>
        <p:spPr>
          <a:xfrm>
            <a:off x="10648883" y="1364852"/>
            <a:ext cx="1183420" cy="276999"/>
          </a:xfrm>
          <a:prstGeom prst="rect">
            <a:avLst/>
          </a:prstGeom>
          <a:noFill/>
        </p:spPr>
        <p:txBody>
          <a:bodyPr wrap="square" rtlCol="0">
            <a:spAutoFit/>
          </a:bodyPr>
          <a:lstStyle/>
          <a:p>
            <a:pPr algn="ctr"/>
            <a:r>
              <a:rPr lang="en-US" sz="1200"/>
              <a:t>Surficial Aquifer</a:t>
            </a:r>
          </a:p>
        </p:txBody>
      </p:sp>
      <p:sp>
        <p:nvSpPr>
          <p:cNvPr id="15" name="TextBox 14">
            <a:extLst>
              <a:ext uri="{FF2B5EF4-FFF2-40B4-BE49-F238E27FC236}">
                <a16:creationId xmlns:a16="http://schemas.microsoft.com/office/drawing/2014/main" id="{414987D0-25CE-442A-9BF1-52D6095AA117}"/>
              </a:ext>
            </a:extLst>
          </p:cNvPr>
          <p:cNvSpPr txBox="1"/>
          <p:nvPr/>
        </p:nvSpPr>
        <p:spPr>
          <a:xfrm>
            <a:off x="8155743" y="2789117"/>
            <a:ext cx="1541947" cy="276999"/>
          </a:xfrm>
          <a:prstGeom prst="rect">
            <a:avLst/>
          </a:prstGeom>
          <a:noFill/>
        </p:spPr>
        <p:txBody>
          <a:bodyPr wrap="square" rtlCol="0">
            <a:spAutoFit/>
          </a:bodyPr>
          <a:lstStyle/>
          <a:p>
            <a:pPr algn="ctr"/>
            <a:r>
              <a:rPr lang="en-US" sz="1200" dirty="0"/>
              <a:t>Upper Confining Unit</a:t>
            </a:r>
          </a:p>
        </p:txBody>
      </p:sp>
      <p:sp>
        <p:nvSpPr>
          <p:cNvPr id="16" name="TextBox 15">
            <a:extLst>
              <a:ext uri="{FF2B5EF4-FFF2-40B4-BE49-F238E27FC236}">
                <a16:creationId xmlns:a16="http://schemas.microsoft.com/office/drawing/2014/main" id="{7E43B277-B9AD-4FD2-AFEC-29452F8A94A0}"/>
              </a:ext>
            </a:extLst>
          </p:cNvPr>
          <p:cNvSpPr txBox="1"/>
          <p:nvPr/>
        </p:nvSpPr>
        <p:spPr>
          <a:xfrm>
            <a:off x="10525774" y="3639265"/>
            <a:ext cx="1589525" cy="276999"/>
          </a:xfrm>
          <a:prstGeom prst="rect">
            <a:avLst/>
          </a:prstGeom>
          <a:noFill/>
        </p:spPr>
        <p:txBody>
          <a:bodyPr wrap="square" rtlCol="0">
            <a:spAutoFit/>
          </a:bodyPr>
          <a:lstStyle/>
          <a:p>
            <a:pPr algn="ctr"/>
            <a:r>
              <a:rPr lang="en-US" sz="1200"/>
              <a:t>Middle Confining Unit</a:t>
            </a:r>
          </a:p>
        </p:txBody>
      </p:sp>
      <p:sp>
        <p:nvSpPr>
          <p:cNvPr id="17" name="TextBox 16">
            <a:extLst>
              <a:ext uri="{FF2B5EF4-FFF2-40B4-BE49-F238E27FC236}">
                <a16:creationId xmlns:a16="http://schemas.microsoft.com/office/drawing/2014/main" id="{F8C6BB8C-B6B6-4579-A08C-7C8B42C57901}"/>
              </a:ext>
            </a:extLst>
          </p:cNvPr>
          <p:cNvSpPr txBox="1"/>
          <p:nvPr/>
        </p:nvSpPr>
        <p:spPr>
          <a:xfrm>
            <a:off x="10696748" y="3154787"/>
            <a:ext cx="1145825" cy="276999"/>
          </a:xfrm>
          <a:prstGeom prst="rect">
            <a:avLst/>
          </a:prstGeom>
          <a:noFill/>
        </p:spPr>
        <p:txBody>
          <a:bodyPr wrap="square" rtlCol="0">
            <a:spAutoFit/>
          </a:bodyPr>
          <a:lstStyle/>
          <a:p>
            <a:pPr algn="ctr"/>
            <a:r>
              <a:rPr lang="en-US" sz="1200"/>
              <a:t>Upper Aquifer</a:t>
            </a:r>
          </a:p>
        </p:txBody>
      </p:sp>
      <p:sp>
        <p:nvSpPr>
          <p:cNvPr id="18" name="TextBox 17">
            <a:extLst>
              <a:ext uri="{FF2B5EF4-FFF2-40B4-BE49-F238E27FC236}">
                <a16:creationId xmlns:a16="http://schemas.microsoft.com/office/drawing/2014/main" id="{BD7CD1C9-A34E-4038-A626-C3723C71704C}"/>
              </a:ext>
            </a:extLst>
          </p:cNvPr>
          <p:cNvSpPr txBox="1"/>
          <p:nvPr/>
        </p:nvSpPr>
        <p:spPr>
          <a:xfrm>
            <a:off x="10656600" y="4218961"/>
            <a:ext cx="1175703" cy="276999"/>
          </a:xfrm>
          <a:prstGeom prst="rect">
            <a:avLst/>
          </a:prstGeom>
          <a:noFill/>
        </p:spPr>
        <p:txBody>
          <a:bodyPr wrap="square" rtlCol="0">
            <a:spAutoFit/>
          </a:bodyPr>
          <a:lstStyle/>
          <a:p>
            <a:pPr algn="ctr"/>
            <a:r>
              <a:rPr lang="en-US" sz="1200"/>
              <a:t>Middle Aquifer</a:t>
            </a:r>
          </a:p>
        </p:txBody>
      </p:sp>
      <p:sp>
        <p:nvSpPr>
          <p:cNvPr id="19" name="TextBox 18">
            <a:extLst>
              <a:ext uri="{FF2B5EF4-FFF2-40B4-BE49-F238E27FC236}">
                <a16:creationId xmlns:a16="http://schemas.microsoft.com/office/drawing/2014/main" id="{64825E9F-C597-45A4-94C5-3FD990EB17C8}"/>
              </a:ext>
            </a:extLst>
          </p:cNvPr>
          <p:cNvSpPr txBox="1"/>
          <p:nvPr/>
        </p:nvSpPr>
        <p:spPr>
          <a:xfrm>
            <a:off x="10547209" y="4825667"/>
            <a:ext cx="1589525" cy="276999"/>
          </a:xfrm>
          <a:prstGeom prst="rect">
            <a:avLst/>
          </a:prstGeom>
          <a:noFill/>
        </p:spPr>
        <p:txBody>
          <a:bodyPr wrap="square" rtlCol="0">
            <a:spAutoFit/>
          </a:bodyPr>
          <a:lstStyle/>
          <a:p>
            <a:pPr algn="ctr"/>
            <a:r>
              <a:rPr lang="en-US" sz="1200"/>
              <a:t>Lower Confining Unit</a:t>
            </a:r>
          </a:p>
        </p:txBody>
      </p:sp>
      <p:sp>
        <p:nvSpPr>
          <p:cNvPr id="20" name="TextBox 19">
            <a:extLst>
              <a:ext uri="{FF2B5EF4-FFF2-40B4-BE49-F238E27FC236}">
                <a16:creationId xmlns:a16="http://schemas.microsoft.com/office/drawing/2014/main" id="{DE4AD29A-B307-401F-815C-0259F943A426}"/>
              </a:ext>
            </a:extLst>
          </p:cNvPr>
          <p:cNvSpPr txBox="1"/>
          <p:nvPr/>
        </p:nvSpPr>
        <p:spPr>
          <a:xfrm>
            <a:off x="10683166" y="5410898"/>
            <a:ext cx="1175703" cy="276999"/>
          </a:xfrm>
          <a:prstGeom prst="rect">
            <a:avLst/>
          </a:prstGeom>
          <a:noFill/>
        </p:spPr>
        <p:txBody>
          <a:bodyPr wrap="square" rtlCol="0">
            <a:spAutoFit/>
          </a:bodyPr>
          <a:lstStyle/>
          <a:p>
            <a:pPr algn="ctr"/>
            <a:r>
              <a:rPr lang="en-US" sz="1200"/>
              <a:t>Lower Aquifer</a:t>
            </a:r>
          </a:p>
        </p:txBody>
      </p:sp>
      <p:sp>
        <p:nvSpPr>
          <p:cNvPr id="21" name="TextBox 20">
            <a:extLst>
              <a:ext uri="{FF2B5EF4-FFF2-40B4-BE49-F238E27FC236}">
                <a16:creationId xmlns:a16="http://schemas.microsoft.com/office/drawing/2014/main" id="{1D355EDE-6454-476B-8F68-8CA2C4D58E96}"/>
              </a:ext>
            </a:extLst>
          </p:cNvPr>
          <p:cNvSpPr txBox="1"/>
          <p:nvPr/>
        </p:nvSpPr>
        <p:spPr>
          <a:xfrm>
            <a:off x="8987389" y="6409230"/>
            <a:ext cx="1890095" cy="276999"/>
          </a:xfrm>
          <a:prstGeom prst="rect">
            <a:avLst/>
          </a:prstGeom>
          <a:noFill/>
        </p:spPr>
        <p:txBody>
          <a:bodyPr wrap="square" rtlCol="0">
            <a:spAutoFit/>
          </a:bodyPr>
          <a:lstStyle/>
          <a:p>
            <a:pPr algn="ctr"/>
            <a:r>
              <a:rPr lang="en-US" sz="1200" dirty="0"/>
              <a:t>Saint </a:t>
            </a:r>
            <a:r>
              <a:rPr lang="en-US" sz="1200" dirty="0" err="1"/>
              <a:t>Marys</a:t>
            </a:r>
            <a:r>
              <a:rPr lang="en-US" sz="1200" dirty="0"/>
              <a:t> Confining Unit</a:t>
            </a:r>
          </a:p>
        </p:txBody>
      </p:sp>
      <p:sp>
        <p:nvSpPr>
          <p:cNvPr id="23" name="AutoShape 4" descr="Graph of groundwater level data at USGS 371653075584803 63G 24 SOW 111C">
            <a:extLst>
              <a:ext uri="{FF2B5EF4-FFF2-40B4-BE49-F238E27FC236}">
                <a16:creationId xmlns:a16="http://schemas.microsoft.com/office/drawing/2014/main" id="{30C60662-B9B0-4B2B-B317-616ECA45CCDF}"/>
              </a:ext>
            </a:extLst>
          </p:cNvPr>
          <p:cNvSpPr>
            <a:spLocks noChangeAspect="1" noChangeArrowheads="1"/>
          </p:cNvSpPr>
          <p:nvPr/>
        </p:nvSpPr>
        <p:spPr bwMode="auto">
          <a:xfrm>
            <a:off x="5943600" y="3276600"/>
            <a:ext cx="304800" cy="304800"/>
          </a:xfrm>
          <a:prstGeom prst="rect">
            <a:avLst/>
          </a:prstGeom>
          <a:noFill/>
          <a:extLst>
            <a:ext uri="{909E8E84-426E-40DD-AFC4-6F175D3DCCD1}">
              <a14:hiddenFill xmlns:a14="http://schemas.microsoft.com/office/drawing/2010/main">
                <a:solidFill>
                  <a:srgbClr val="FFFFFF"/>
                </a:solidFill>
              </a14:hiddenFill>
            </a:ext>
          </a:extLst>
        </p:spPr>
        <p:txBody>
          <a:bodyPr vert="horz" wrap="square" lIns="91440" tIns="45720" rIns="91440" bIns="45720" numCol="1" anchor="t" anchorCtr="0" compatLnSpc="1">
            <a:prstTxWarp prst="textNoShape">
              <a:avLst/>
            </a:prstTxWarp>
          </a:bodyPr>
          <a:lstStyle/>
          <a:p>
            <a:endParaRPr lang="en-US"/>
          </a:p>
        </p:txBody>
      </p:sp>
      <p:sp>
        <p:nvSpPr>
          <p:cNvPr id="27" name="Oval 26">
            <a:extLst>
              <a:ext uri="{FF2B5EF4-FFF2-40B4-BE49-F238E27FC236}">
                <a16:creationId xmlns:a16="http://schemas.microsoft.com/office/drawing/2014/main" id="{B2939B52-5B8C-4D5F-9E19-AA4863D62C6D}"/>
              </a:ext>
            </a:extLst>
          </p:cNvPr>
          <p:cNvSpPr/>
          <p:nvPr/>
        </p:nvSpPr>
        <p:spPr>
          <a:xfrm>
            <a:off x="6216095" y="3898501"/>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a:extLst>
              <a:ext uri="{FF2B5EF4-FFF2-40B4-BE49-F238E27FC236}">
                <a16:creationId xmlns:a16="http://schemas.microsoft.com/office/drawing/2014/main" id="{04812BDB-6A72-4E12-B85B-CD04DA62C3A5}"/>
              </a:ext>
            </a:extLst>
          </p:cNvPr>
          <p:cNvSpPr txBox="1"/>
          <p:nvPr/>
        </p:nvSpPr>
        <p:spPr>
          <a:xfrm>
            <a:off x="111142" y="4740729"/>
            <a:ext cx="1422829" cy="523220"/>
          </a:xfrm>
          <a:prstGeom prst="rect">
            <a:avLst/>
          </a:prstGeom>
          <a:noFill/>
        </p:spPr>
        <p:txBody>
          <a:bodyPr wrap="square" rtlCol="0">
            <a:spAutoFit/>
          </a:bodyPr>
          <a:lstStyle/>
          <a:p>
            <a:r>
              <a:rPr lang="en-US" sz="1400" dirty="0"/>
              <a:t>   Location of</a:t>
            </a:r>
          </a:p>
          <a:p>
            <a:r>
              <a:rPr lang="en-US" sz="1400" dirty="0"/>
              <a:t>slide discussion</a:t>
            </a:r>
          </a:p>
        </p:txBody>
      </p:sp>
      <p:pic>
        <p:nvPicPr>
          <p:cNvPr id="25" name="Picture 24" descr="Logo&#10;&#10;Description automatically generated">
            <a:extLst>
              <a:ext uri="{FF2B5EF4-FFF2-40B4-BE49-F238E27FC236}">
                <a16:creationId xmlns:a16="http://schemas.microsoft.com/office/drawing/2014/main" id="{668D672B-446E-46DF-9B0A-5BE89880726F}"/>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02654" cy="523220"/>
          </a:xfrm>
          <a:prstGeom prst="rect">
            <a:avLst/>
          </a:prstGeom>
        </p:spPr>
      </p:pic>
    </p:spTree>
    <p:extLst>
      <p:ext uri="{BB962C8B-B14F-4D97-AF65-F5344CB8AC3E}">
        <p14:creationId xmlns:p14="http://schemas.microsoft.com/office/powerpoint/2010/main" val="13629369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 name="Chart 19">
            <a:extLst>
              <a:ext uri="{FF2B5EF4-FFF2-40B4-BE49-F238E27FC236}">
                <a16:creationId xmlns:a16="http://schemas.microsoft.com/office/drawing/2014/main" id="{558EECB0-146B-4A95-9AC2-AA2C8FFE1118}"/>
              </a:ext>
            </a:extLst>
          </p:cNvPr>
          <p:cNvGraphicFramePr>
            <a:graphicFrameLocks/>
          </p:cNvGraphicFramePr>
          <p:nvPr>
            <p:extLst>
              <p:ext uri="{D42A27DB-BD31-4B8C-83A1-F6EECF244321}">
                <p14:modId xmlns:p14="http://schemas.microsoft.com/office/powerpoint/2010/main" val="123794720"/>
              </p:ext>
            </p:extLst>
          </p:nvPr>
        </p:nvGraphicFramePr>
        <p:xfrm>
          <a:off x="8245226" y="0"/>
          <a:ext cx="3946774" cy="685800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2" name="Chart 21">
            <a:extLst>
              <a:ext uri="{FF2B5EF4-FFF2-40B4-BE49-F238E27FC236}">
                <a16:creationId xmlns:a16="http://schemas.microsoft.com/office/drawing/2014/main" id="{C87F7F1D-F8B8-47F2-96B8-9E3EF49C870E}"/>
              </a:ext>
            </a:extLst>
          </p:cNvPr>
          <p:cNvGraphicFramePr>
            <a:graphicFrameLocks/>
          </p:cNvGraphicFramePr>
          <p:nvPr>
            <p:extLst>
              <p:ext uri="{D42A27DB-BD31-4B8C-83A1-F6EECF244321}">
                <p14:modId xmlns:p14="http://schemas.microsoft.com/office/powerpoint/2010/main" val="1204058937"/>
              </p:ext>
            </p:extLst>
          </p:nvPr>
        </p:nvGraphicFramePr>
        <p:xfrm>
          <a:off x="4265559" y="0"/>
          <a:ext cx="3953009" cy="6858000"/>
        </p:xfrm>
        <a:graphic>
          <a:graphicData uri="http://schemas.openxmlformats.org/drawingml/2006/chart">
            <c:chart xmlns:c="http://schemas.openxmlformats.org/drawingml/2006/chart" xmlns:r="http://schemas.openxmlformats.org/officeDocument/2006/relationships" r:id="rId3"/>
          </a:graphicData>
        </a:graphic>
      </p:graphicFrame>
      <p:pic>
        <p:nvPicPr>
          <p:cNvPr id="4" name="Picture 3">
            <a:extLst>
              <a:ext uri="{FF2B5EF4-FFF2-40B4-BE49-F238E27FC236}">
                <a16:creationId xmlns:a16="http://schemas.microsoft.com/office/drawing/2014/main" id="{D4F6DE64-6CDD-4EE4-91FC-94F3891E342A}"/>
              </a:ext>
            </a:extLst>
          </p:cNvPr>
          <p:cNvPicPr>
            <a:picLocks noChangeAspect="1"/>
          </p:cNvPicPr>
          <p:nvPr/>
        </p:nvPicPr>
        <p:blipFill rotWithShape="1">
          <a:blip r:embed="rId4">
            <a:extLst>
              <a:ext uri="{28A0092B-C50C-407E-A947-70E740481C1C}">
                <a14:useLocalDpi xmlns:a14="http://schemas.microsoft.com/office/drawing/2010/main" val="0"/>
              </a:ext>
            </a:extLst>
          </a:blip>
          <a:srcRect l="12485" t="16717" r="11542" b="17513"/>
          <a:stretch/>
        </p:blipFill>
        <p:spPr>
          <a:xfrm>
            <a:off x="0" y="5263949"/>
            <a:ext cx="1422829" cy="1594051"/>
          </a:xfrm>
          <a:prstGeom prst="rect">
            <a:avLst/>
          </a:prstGeom>
        </p:spPr>
      </p:pic>
      <p:sp>
        <p:nvSpPr>
          <p:cNvPr id="5" name="Star: 5 Points 4">
            <a:extLst>
              <a:ext uri="{FF2B5EF4-FFF2-40B4-BE49-F238E27FC236}">
                <a16:creationId xmlns:a16="http://schemas.microsoft.com/office/drawing/2014/main" id="{347A6CF3-6CF2-433A-94D3-01E4446E7DE9}"/>
              </a:ext>
            </a:extLst>
          </p:cNvPr>
          <p:cNvSpPr/>
          <p:nvPr/>
        </p:nvSpPr>
        <p:spPr>
          <a:xfrm>
            <a:off x="196635" y="6427074"/>
            <a:ext cx="108488" cy="108489"/>
          </a:xfrm>
          <a:prstGeom prst="star5">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TextBox 11">
            <a:extLst>
              <a:ext uri="{FF2B5EF4-FFF2-40B4-BE49-F238E27FC236}">
                <a16:creationId xmlns:a16="http://schemas.microsoft.com/office/drawing/2014/main" id="{F739E273-F785-4F2D-9ACD-5C939B7A925F}"/>
              </a:ext>
            </a:extLst>
          </p:cNvPr>
          <p:cNvSpPr txBox="1"/>
          <p:nvPr/>
        </p:nvSpPr>
        <p:spPr>
          <a:xfrm>
            <a:off x="6990687" y="1815468"/>
            <a:ext cx="1183420" cy="276999"/>
          </a:xfrm>
          <a:prstGeom prst="rect">
            <a:avLst/>
          </a:prstGeom>
          <a:noFill/>
        </p:spPr>
        <p:txBody>
          <a:bodyPr wrap="square" rtlCol="0">
            <a:spAutoFit/>
          </a:bodyPr>
          <a:lstStyle/>
          <a:p>
            <a:pPr algn="ctr"/>
            <a:r>
              <a:rPr lang="en-US" sz="1200"/>
              <a:t>Surficial Aquifer</a:t>
            </a:r>
          </a:p>
        </p:txBody>
      </p:sp>
      <p:sp>
        <p:nvSpPr>
          <p:cNvPr id="13" name="TextBox 12">
            <a:extLst>
              <a:ext uri="{FF2B5EF4-FFF2-40B4-BE49-F238E27FC236}">
                <a16:creationId xmlns:a16="http://schemas.microsoft.com/office/drawing/2014/main" id="{77D1A675-3821-49B5-BC18-DDC43F11D92C}"/>
              </a:ext>
            </a:extLst>
          </p:cNvPr>
          <p:cNvSpPr txBox="1"/>
          <p:nvPr/>
        </p:nvSpPr>
        <p:spPr>
          <a:xfrm>
            <a:off x="6632160" y="2601627"/>
            <a:ext cx="1541947" cy="276999"/>
          </a:xfrm>
          <a:prstGeom prst="rect">
            <a:avLst/>
          </a:prstGeom>
          <a:noFill/>
        </p:spPr>
        <p:txBody>
          <a:bodyPr wrap="square" rtlCol="0">
            <a:spAutoFit/>
          </a:bodyPr>
          <a:lstStyle/>
          <a:p>
            <a:pPr algn="ctr"/>
            <a:r>
              <a:rPr lang="en-US" sz="1200"/>
              <a:t>Upper Confining Unit</a:t>
            </a:r>
          </a:p>
        </p:txBody>
      </p:sp>
      <p:sp>
        <p:nvSpPr>
          <p:cNvPr id="14" name="TextBox 13">
            <a:extLst>
              <a:ext uri="{FF2B5EF4-FFF2-40B4-BE49-F238E27FC236}">
                <a16:creationId xmlns:a16="http://schemas.microsoft.com/office/drawing/2014/main" id="{0A4CD416-07F0-44B3-BBD9-B5FDDADA212C}"/>
              </a:ext>
            </a:extLst>
          </p:cNvPr>
          <p:cNvSpPr txBox="1"/>
          <p:nvPr/>
        </p:nvSpPr>
        <p:spPr>
          <a:xfrm>
            <a:off x="6632160" y="5064536"/>
            <a:ext cx="1589525" cy="276999"/>
          </a:xfrm>
          <a:prstGeom prst="rect">
            <a:avLst/>
          </a:prstGeom>
          <a:noFill/>
        </p:spPr>
        <p:txBody>
          <a:bodyPr wrap="square" rtlCol="0">
            <a:spAutoFit/>
          </a:bodyPr>
          <a:lstStyle/>
          <a:p>
            <a:pPr algn="ctr"/>
            <a:r>
              <a:rPr lang="en-US" sz="1200"/>
              <a:t>Middle Confining Unit</a:t>
            </a:r>
          </a:p>
        </p:txBody>
      </p:sp>
      <p:sp>
        <p:nvSpPr>
          <p:cNvPr id="15" name="TextBox 14">
            <a:extLst>
              <a:ext uri="{FF2B5EF4-FFF2-40B4-BE49-F238E27FC236}">
                <a16:creationId xmlns:a16="http://schemas.microsoft.com/office/drawing/2014/main" id="{AB04FC5D-C049-4CE3-B79F-744BF1E7D96F}"/>
              </a:ext>
            </a:extLst>
          </p:cNvPr>
          <p:cNvSpPr txBox="1"/>
          <p:nvPr/>
        </p:nvSpPr>
        <p:spPr>
          <a:xfrm>
            <a:off x="7019520" y="4495654"/>
            <a:ext cx="1160761" cy="276999"/>
          </a:xfrm>
          <a:prstGeom prst="rect">
            <a:avLst/>
          </a:prstGeom>
          <a:noFill/>
        </p:spPr>
        <p:txBody>
          <a:bodyPr wrap="square" rtlCol="0">
            <a:spAutoFit/>
          </a:bodyPr>
          <a:lstStyle/>
          <a:p>
            <a:pPr algn="ctr"/>
            <a:r>
              <a:rPr lang="en-US" sz="1200"/>
              <a:t>Upper Aquifer</a:t>
            </a:r>
          </a:p>
        </p:txBody>
      </p:sp>
      <p:sp>
        <p:nvSpPr>
          <p:cNvPr id="16" name="TextBox 15">
            <a:extLst>
              <a:ext uri="{FF2B5EF4-FFF2-40B4-BE49-F238E27FC236}">
                <a16:creationId xmlns:a16="http://schemas.microsoft.com/office/drawing/2014/main" id="{D3DBC947-79EA-404E-8E1C-613EF7ACCD5C}"/>
              </a:ext>
            </a:extLst>
          </p:cNvPr>
          <p:cNvSpPr txBox="1"/>
          <p:nvPr/>
        </p:nvSpPr>
        <p:spPr>
          <a:xfrm>
            <a:off x="7069523" y="5667140"/>
            <a:ext cx="1175703" cy="276999"/>
          </a:xfrm>
          <a:prstGeom prst="rect">
            <a:avLst/>
          </a:prstGeom>
          <a:noFill/>
        </p:spPr>
        <p:txBody>
          <a:bodyPr wrap="square" rtlCol="0">
            <a:spAutoFit/>
          </a:bodyPr>
          <a:lstStyle/>
          <a:p>
            <a:pPr algn="ctr"/>
            <a:r>
              <a:rPr lang="en-US" sz="1200"/>
              <a:t>Middle Aquifer</a:t>
            </a:r>
          </a:p>
        </p:txBody>
      </p:sp>
      <p:sp>
        <p:nvSpPr>
          <p:cNvPr id="17" name="TextBox 16">
            <a:extLst>
              <a:ext uri="{FF2B5EF4-FFF2-40B4-BE49-F238E27FC236}">
                <a16:creationId xmlns:a16="http://schemas.microsoft.com/office/drawing/2014/main" id="{8139E80B-4462-4CB1-87C2-54DF9874317C}"/>
              </a:ext>
            </a:extLst>
          </p:cNvPr>
          <p:cNvSpPr txBox="1"/>
          <p:nvPr/>
        </p:nvSpPr>
        <p:spPr>
          <a:xfrm>
            <a:off x="6246096" y="3801335"/>
            <a:ext cx="1936750" cy="276999"/>
          </a:xfrm>
          <a:prstGeom prst="rect">
            <a:avLst/>
          </a:prstGeom>
          <a:noFill/>
        </p:spPr>
        <p:txBody>
          <a:bodyPr wrap="square" rtlCol="0">
            <a:spAutoFit/>
          </a:bodyPr>
          <a:lstStyle/>
          <a:p>
            <a:pPr algn="ctr"/>
            <a:r>
              <a:rPr lang="en-US" sz="1200"/>
              <a:t>Upper Paleochannel Aquifer</a:t>
            </a:r>
          </a:p>
        </p:txBody>
      </p:sp>
      <p:sp>
        <p:nvSpPr>
          <p:cNvPr id="18" name="TextBox 17">
            <a:extLst>
              <a:ext uri="{FF2B5EF4-FFF2-40B4-BE49-F238E27FC236}">
                <a16:creationId xmlns:a16="http://schemas.microsoft.com/office/drawing/2014/main" id="{2D64C7B9-66D0-49C7-AB88-508AA6949A15}"/>
              </a:ext>
            </a:extLst>
          </p:cNvPr>
          <p:cNvSpPr txBox="1"/>
          <p:nvPr/>
        </p:nvSpPr>
        <p:spPr>
          <a:xfrm>
            <a:off x="305124" y="1740636"/>
            <a:ext cx="3960436" cy="2677656"/>
          </a:xfrm>
          <a:prstGeom prst="rect">
            <a:avLst/>
          </a:prstGeom>
          <a:noFill/>
        </p:spPr>
        <p:txBody>
          <a:bodyPr wrap="square" rtlCol="0">
            <a:spAutoFit/>
          </a:bodyPr>
          <a:lstStyle/>
          <a:p>
            <a:endParaRPr lang="en-US" sz="2400" dirty="0"/>
          </a:p>
          <a:p>
            <a:pPr marL="285750" indent="-285750">
              <a:buFont typeface="Arial" panose="020B0604020202020204" pitchFamily="34" charset="0"/>
              <a:buChar char="•"/>
            </a:pPr>
            <a:r>
              <a:rPr lang="en-US" sz="2400" dirty="0"/>
              <a:t>Almost no change to conductance down the log</a:t>
            </a:r>
          </a:p>
          <a:p>
            <a:pPr marL="285750" indent="-285750">
              <a:buFont typeface="Arial" panose="020B0604020202020204" pitchFamily="34" charset="0"/>
              <a:buChar char="•"/>
            </a:pPr>
            <a:endParaRPr lang="en-US" sz="2400" dirty="0"/>
          </a:p>
          <a:p>
            <a:pPr marL="285750" indent="-285750">
              <a:buFont typeface="Arial" panose="020B0604020202020204" pitchFamily="34" charset="0"/>
              <a:buChar char="•"/>
            </a:pPr>
            <a:r>
              <a:rPr lang="en-US" sz="2400" dirty="0"/>
              <a:t>Sharp change in top of Upper Confining Unit due to metal in the casing</a:t>
            </a:r>
          </a:p>
        </p:txBody>
      </p:sp>
      <p:sp>
        <p:nvSpPr>
          <p:cNvPr id="23" name="TextBox 22">
            <a:extLst>
              <a:ext uri="{FF2B5EF4-FFF2-40B4-BE49-F238E27FC236}">
                <a16:creationId xmlns:a16="http://schemas.microsoft.com/office/drawing/2014/main" id="{8AE6CD61-591F-40FA-B350-9D4E76A914A8}"/>
              </a:ext>
            </a:extLst>
          </p:cNvPr>
          <p:cNvSpPr txBox="1"/>
          <p:nvPr/>
        </p:nvSpPr>
        <p:spPr>
          <a:xfrm>
            <a:off x="305123" y="521429"/>
            <a:ext cx="4533900" cy="523220"/>
          </a:xfrm>
          <a:prstGeom prst="rect">
            <a:avLst/>
          </a:prstGeom>
          <a:noFill/>
        </p:spPr>
        <p:txBody>
          <a:bodyPr wrap="square" rtlCol="0">
            <a:spAutoFit/>
          </a:bodyPr>
          <a:lstStyle/>
          <a:p>
            <a:r>
              <a:rPr lang="en-US" sz="2800" dirty="0"/>
              <a:t>Oyster</a:t>
            </a:r>
          </a:p>
        </p:txBody>
      </p:sp>
      <p:sp>
        <p:nvSpPr>
          <p:cNvPr id="19" name="TextBox 18">
            <a:extLst>
              <a:ext uri="{FF2B5EF4-FFF2-40B4-BE49-F238E27FC236}">
                <a16:creationId xmlns:a16="http://schemas.microsoft.com/office/drawing/2014/main" id="{68EAC229-F4A6-41AC-AA37-B191F3B4B830}"/>
              </a:ext>
            </a:extLst>
          </p:cNvPr>
          <p:cNvSpPr txBox="1"/>
          <p:nvPr/>
        </p:nvSpPr>
        <p:spPr>
          <a:xfrm>
            <a:off x="111142" y="4740729"/>
            <a:ext cx="1422829" cy="523220"/>
          </a:xfrm>
          <a:prstGeom prst="rect">
            <a:avLst/>
          </a:prstGeom>
          <a:noFill/>
        </p:spPr>
        <p:txBody>
          <a:bodyPr wrap="square" rtlCol="0">
            <a:spAutoFit/>
          </a:bodyPr>
          <a:lstStyle/>
          <a:p>
            <a:r>
              <a:rPr lang="en-US" sz="1400" dirty="0"/>
              <a:t>   Location of</a:t>
            </a:r>
          </a:p>
          <a:p>
            <a:r>
              <a:rPr lang="en-US" sz="1400" dirty="0"/>
              <a:t>slide discussion</a:t>
            </a:r>
          </a:p>
        </p:txBody>
      </p:sp>
      <p:pic>
        <p:nvPicPr>
          <p:cNvPr id="21" name="Picture 20" descr="Logo&#10;&#10;Description automatically generated">
            <a:extLst>
              <a:ext uri="{FF2B5EF4-FFF2-40B4-BE49-F238E27FC236}">
                <a16:creationId xmlns:a16="http://schemas.microsoft.com/office/drawing/2014/main" id="{B5DE8912-BB9E-4E74-879E-44751C6BDFEA}"/>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02654" cy="523220"/>
          </a:xfrm>
          <a:prstGeom prst="rect">
            <a:avLst/>
          </a:prstGeom>
        </p:spPr>
      </p:pic>
    </p:spTree>
    <p:extLst>
      <p:ext uri="{BB962C8B-B14F-4D97-AF65-F5344CB8AC3E}">
        <p14:creationId xmlns:p14="http://schemas.microsoft.com/office/powerpoint/2010/main" val="21429248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8">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8">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 name="Chart 24">
            <a:extLst>
              <a:ext uri="{FF2B5EF4-FFF2-40B4-BE49-F238E27FC236}">
                <a16:creationId xmlns:a16="http://schemas.microsoft.com/office/drawing/2014/main" id="{BEBDAE2A-C2FB-4507-B89A-73267E156963}"/>
              </a:ext>
            </a:extLst>
          </p:cNvPr>
          <p:cNvGraphicFramePr>
            <a:graphicFrameLocks/>
          </p:cNvGraphicFramePr>
          <p:nvPr>
            <p:extLst>
              <p:ext uri="{D42A27DB-BD31-4B8C-83A1-F6EECF244321}">
                <p14:modId xmlns:p14="http://schemas.microsoft.com/office/powerpoint/2010/main" val="1539058200"/>
              </p:ext>
            </p:extLst>
          </p:nvPr>
        </p:nvGraphicFramePr>
        <p:xfrm>
          <a:off x="8245226" y="0"/>
          <a:ext cx="3946774" cy="6858000"/>
        </p:xfrm>
        <a:graphic>
          <a:graphicData uri="http://schemas.openxmlformats.org/drawingml/2006/chart">
            <c:chart xmlns:c="http://schemas.openxmlformats.org/drawingml/2006/chart" xmlns:r="http://schemas.openxmlformats.org/officeDocument/2006/relationships" r:id="rId2"/>
          </a:graphicData>
        </a:graphic>
      </p:graphicFrame>
      <p:pic>
        <p:nvPicPr>
          <p:cNvPr id="4" name="Picture 3">
            <a:extLst>
              <a:ext uri="{FF2B5EF4-FFF2-40B4-BE49-F238E27FC236}">
                <a16:creationId xmlns:a16="http://schemas.microsoft.com/office/drawing/2014/main" id="{D7CE2D0B-78EF-442C-A231-3B1BB79D23B1}"/>
              </a:ext>
            </a:extLst>
          </p:cNvPr>
          <p:cNvPicPr>
            <a:picLocks noChangeAspect="1"/>
          </p:cNvPicPr>
          <p:nvPr/>
        </p:nvPicPr>
        <p:blipFill>
          <a:blip r:embed="rId3"/>
          <a:stretch>
            <a:fillRect/>
          </a:stretch>
        </p:blipFill>
        <p:spPr>
          <a:xfrm>
            <a:off x="2404409" y="891197"/>
            <a:ext cx="5647607" cy="4187019"/>
          </a:xfrm>
          <a:prstGeom prst="rect">
            <a:avLst/>
          </a:prstGeom>
        </p:spPr>
      </p:pic>
      <p:sp>
        <p:nvSpPr>
          <p:cNvPr id="18" name="TextBox 17">
            <a:extLst>
              <a:ext uri="{FF2B5EF4-FFF2-40B4-BE49-F238E27FC236}">
                <a16:creationId xmlns:a16="http://schemas.microsoft.com/office/drawing/2014/main" id="{397918F4-04B5-405A-A02B-2388C182FA74}"/>
              </a:ext>
            </a:extLst>
          </p:cNvPr>
          <p:cNvSpPr txBox="1"/>
          <p:nvPr/>
        </p:nvSpPr>
        <p:spPr>
          <a:xfrm>
            <a:off x="8333520" y="3828791"/>
            <a:ext cx="1979909" cy="282806"/>
          </a:xfrm>
          <a:prstGeom prst="rect">
            <a:avLst/>
          </a:prstGeom>
          <a:noFill/>
        </p:spPr>
        <p:txBody>
          <a:bodyPr wrap="square" rtlCol="0">
            <a:spAutoFit/>
          </a:bodyPr>
          <a:lstStyle/>
          <a:p>
            <a:pPr algn="ctr"/>
            <a:r>
              <a:rPr lang="en-US" sz="1200"/>
              <a:t>Upper Paleochannel Aquifer</a:t>
            </a:r>
          </a:p>
        </p:txBody>
      </p:sp>
      <p:pic>
        <p:nvPicPr>
          <p:cNvPr id="7" name="Picture 6">
            <a:extLst>
              <a:ext uri="{FF2B5EF4-FFF2-40B4-BE49-F238E27FC236}">
                <a16:creationId xmlns:a16="http://schemas.microsoft.com/office/drawing/2014/main" id="{686B8B36-7258-43EE-A4A0-8BF7B3BDE50D}"/>
              </a:ext>
            </a:extLst>
          </p:cNvPr>
          <p:cNvPicPr>
            <a:picLocks noChangeAspect="1"/>
          </p:cNvPicPr>
          <p:nvPr/>
        </p:nvPicPr>
        <p:blipFill rotWithShape="1">
          <a:blip r:embed="rId4">
            <a:extLst>
              <a:ext uri="{28A0092B-C50C-407E-A947-70E740481C1C}">
                <a14:useLocalDpi xmlns:a14="http://schemas.microsoft.com/office/drawing/2010/main" val="0"/>
              </a:ext>
            </a:extLst>
          </a:blip>
          <a:srcRect l="12485" t="16717" r="11542" b="17513"/>
          <a:stretch/>
        </p:blipFill>
        <p:spPr>
          <a:xfrm>
            <a:off x="0" y="5263949"/>
            <a:ext cx="1422829" cy="1594051"/>
          </a:xfrm>
          <a:prstGeom prst="rect">
            <a:avLst/>
          </a:prstGeom>
        </p:spPr>
      </p:pic>
      <p:sp>
        <p:nvSpPr>
          <p:cNvPr id="8" name="Star: 5 Points 7">
            <a:extLst>
              <a:ext uri="{FF2B5EF4-FFF2-40B4-BE49-F238E27FC236}">
                <a16:creationId xmlns:a16="http://schemas.microsoft.com/office/drawing/2014/main" id="{F331C7EB-B495-4B6F-B93F-D814DB6C56F4}"/>
              </a:ext>
            </a:extLst>
          </p:cNvPr>
          <p:cNvSpPr/>
          <p:nvPr/>
        </p:nvSpPr>
        <p:spPr>
          <a:xfrm>
            <a:off x="196635" y="6427074"/>
            <a:ext cx="108488" cy="108489"/>
          </a:xfrm>
          <a:prstGeom prst="star5">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19D8B144-D938-475B-A9B7-439119055EFF}"/>
              </a:ext>
            </a:extLst>
          </p:cNvPr>
          <p:cNvSpPr txBox="1"/>
          <p:nvPr/>
        </p:nvSpPr>
        <p:spPr>
          <a:xfrm>
            <a:off x="1903998" y="5103674"/>
            <a:ext cx="6429522" cy="1754326"/>
          </a:xfrm>
          <a:prstGeom prst="rect">
            <a:avLst/>
          </a:prstGeom>
          <a:noFill/>
        </p:spPr>
        <p:txBody>
          <a:bodyPr wrap="square" rtlCol="0">
            <a:spAutoFit/>
          </a:bodyPr>
          <a:lstStyle/>
          <a:p>
            <a:pPr marL="285750" indent="-285750">
              <a:buFont typeface="Arial" panose="020B0604020202020204" pitchFamily="34" charset="0"/>
              <a:buChar char="•"/>
            </a:pPr>
            <a:r>
              <a:rPr lang="en-US" dirty="0"/>
              <a:t>Excluding late 2015, water levels have stabilized since 2013. This is reflected in the stabilization of conductance in the middle confining layer</a:t>
            </a:r>
          </a:p>
          <a:p>
            <a:pPr marL="285750" indent="-285750">
              <a:buFont typeface="Arial" panose="020B0604020202020204" pitchFamily="34" charset="0"/>
              <a:buChar char="•"/>
            </a:pPr>
            <a:r>
              <a:rPr lang="en-US" dirty="0"/>
              <a:t>Slight upward trend in water levels during time of logging from 2016 to present. Dip in WL in 2020.</a:t>
            </a:r>
          </a:p>
          <a:p>
            <a:pPr marL="742950" lvl="1" indent="-285750">
              <a:buFont typeface="Arial" panose="020B0604020202020204" pitchFamily="34" charset="0"/>
              <a:buChar char="•"/>
            </a:pPr>
            <a:r>
              <a:rPr lang="en-US" dirty="0"/>
              <a:t>No effect on base of log. Will this be sustained?</a:t>
            </a:r>
          </a:p>
        </p:txBody>
      </p:sp>
      <p:sp>
        <p:nvSpPr>
          <p:cNvPr id="9" name="TextBox 8">
            <a:extLst>
              <a:ext uri="{FF2B5EF4-FFF2-40B4-BE49-F238E27FC236}">
                <a16:creationId xmlns:a16="http://schemas.microsoft.com/office/drawing/2014/main" id="{CC398453-E97D-4173-9F5D-07EFB54AC32C}"/>
              </a:ext>
            </a:extLst>
          </p:cNvPr>
          <p:cNvSpPr txBox="1"/>
          <p:nvPr/>
        </p:nvSpPr>
        <p:spPr>
          <a:xfrm>
            <a:off x="601327" y="435392"/>
            <a:ext cx="4533900" cy="523220"/>
          </a:xfrm>
          <a:prstGeom prst="rect">
            <a:avLst/>
          </a:prstGeom>
          <a:noFill/>
        </p:spPr>
        <p:txBody>
          <a:bodyPr wrap="square" rtlCol="0">
            <a:spAutoFit/>
          </a:bodyPr>
          <a:lstStyle/>
          <a:p>
            <a:r>
              <a:rPr lang="en-US" sz="2800" dirty="0"/>
              <a:t>Oyster continued</a:t>
            </a:r>
          </a:p>
        </p:txBody>
      </p:sp>
      <p:sp>
        <p:nvSpPr>
          <p:cNvPr id="3" name="Oval 2">
            <a:extLst>
              <a:ext uri="{FF2B5EF4-FFF2-40B4-BE49-F238E27FC236}">
                <a16:creationId xmlns:a16="http://schemas.microsoft.com/office/drawing/2014/main" id="{35CAD4C8-4420-49AE-B796-B743941BF4CA}"/>
              </a:ext>
            </a:extLst>
          </p:cNvPr>
          <p:cNvSpPr/>
          <p:nvPr/>
        </p:nvSpPr>
        <p:spPr>
          <a:xfrm>
            <a:off x="3279338" y="3590586"/>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3B287037-0D04-4313-A65D-92DCAFAFEF63}"/>
              </a:ext>
            </a:extLst>
          </p:cNvPr>
          <p:cNvSpPr/>
          <p:nvPr/>
        </p:nvSpPr>
        <p:spPr>
          <a:xfrm>
            <a:off x="6157892" y="3152087"/>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092A23CA-1A48-46C4-B28C-E107A8AB676E}"/>
              </a:ext>
            </a:extLst>
          </p:cNvPr>
          <p:cNvSpPr/>
          <p:nvPr/>
        </p:nvSpPr>
        <p:spPr>
          <a:xfrm>
            <a:off x="5878959" y="3458242"/>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AB214819-3D8B-4BFE-8659-49A0727CF822}"/>
              </a:ext>
            </a:extLst>
          </p:cNvPr>
          <p:cNvSpPr/>
          <p:nvPr/>
        </p:nvSpPr>
        <p:spPr>
          <a:xfrm>
            <a:off x="6470902" y="3302551"/>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a:extLst>
              <a:ext uri="{FF2B5EF4-FFF2-40B4-BE49-F238E27FC236}">
                <a16:creationId xmlns:a16="http://schemas.microsoft.com/office/drawing/2014/main" id="{F3D9AB39-6723-4A0F-83D6-4FA640AA7BF3}"/>
              </a:ext>
            </a:extLst>
          </p:cNvPr>
          <p:cNvSpPr txBox="1"/>
          <p:nvPr/>
        </p:nvSpPr>
        <p:spPr>
          <a:xfrm>
            <a:off x="8606669" y="1775896"/>
            <a:ext cx="1183420" cy="276999"/>
          </a:xfrm>
          <a:prstGeom prst="rect">
            <a:avLst/>
          </a:prstGeom>
          <a:noFill/>
        </p:spPr>
        <p:txBody>
          <a:bodyPr wrap="square" rtlCol="0">
            <a:spAutoFit/>
          </a:bodyPr>
          <a:lstStyle/>
          <a:p>
            <a:pPr algn="ctr"/>
            <a:r>
              <a:rPr lang="en-US" sz="1200"/>
              <a:t>Surficial Aquifer</a:t>
            </a:r>
          </a:p>
        </p:txBody>
      </p:sp>
      <p:sp>
        <p:nvSpPr>
          <p:cNvPr id="14" name="TextBox 13">
            <a:extLst>
              <a:ext uri="{FF2B5EF4-FFF2-40B4-BE49-F238E27FC236}">
                <a16:creationId xmlns:a16="http://schemas.microsoft.com/office/drawing/2014/main" id="{6DCF20EE-2B14-40DF-9690-6EB7B555A420}"/>
              </a:ext>
            </a:extLst>
          </p:cNvPr>
          <p:cNvSpPr txBox="1"/>
          <p:nvPr/>
        </p:nvSpPr>
        <p:spPr>
          <a:xfrm>
            <a:off x="10485588" y="2685101"/>
            <a:ext cx="1541947" cy="276999"/>
          </a:xfrm>
          <a:prstGeom prst="rect">
            <a:avLst/>
          </a:prstGeom>
          <a:noFill/>
        </p:spPr>
        <p:txBody>
          <a:bodyPr wrap="square" rtlCol="0">
            <a:spAutoFit/>
          </a:bodyPr>
          <a:lstStyle/>
          <a:p>
            <a:pPr algn="ctr"/>
            <a:r>
              <a:rPr lang="en-US" sz="1200"/>
              <a:t>Upper Confining Unit</a:t>
            </a:r>
          </a:p>
        </p:txBody>
      </p:sp>
      <p:sp>
        <p:nvSpPr>
          <p:cNvPr id="15" name="TextBox 14">
            <a:extLst>
              <a:ext uri="{FF2B5EF4-FFF2-40B4-BE49-F238E27FC236}">
                <a16:creationId xmlns:a16="http://schemas.microsoft.com/office/drawing/2014/main" id="{9BD04DE4-F59B-4F0A-9E7A-24C33DFD4869}"/>
              </a:ext>
            </a:extLst>
          </p:cNvPr>
          <p:cNvSpPr txBox="1"/>
          <p:nvPr/>
        </p:nvSpPr>
        <p:spPr>
          <a:xfrm>
            <a:off x="10438010" y="5050175"/>
            <a:ext cx="1589525" cy="276999"/>
          </a:xfrm>
          <a:prstGeom prst="rect">
            <a:avLst/>
          </a:prstGeom>
          <a:noFill/>
        </p:spPr>
        <p:txBody>
          <a:bodyPr wrap="square" rtlCol="0">
            <a:spAutoFit/>
          </a:bodyPr>
          <a:lstStyle/>
          <a:p>
            <a:pPr algn="ctr"/>
            <a:r>
              <a:rPr lang="en-US" sz="1200"/>
              <a:t>Middle Confining Unit</a:t>
            </a:r>
          </a:p>
        </p:txBody>
      </p:sp>
      <p:sp>
        <p:nvSpPr>
          <p:cNvPr id="16" name="TextBox 15">
            <a:extLst>
              <a:ext uri="{FF2B5EF4-FFF2-40B4-BE49-F238E27FC236}">
                <a16:creationId xmlns:a16="http://schemas.microsoft.com/office/drawing/2014/main" id="{15476652-C356-47E3-91EA-D25276C29678}"/>
              </a:ext>
            </a:extLst>
          </p:cNvPr>
          <p:cNvSpPr txBox="1"/>
          <p:nvPr/>
        </p:nvSpPr>
        <p:spPr>
          <a:xfrm>
            <a:off x="10741203" y="4492926"/>
            <a:ext cx="1160761" cy="276999"/>
          </a:xfrm>
          <a:prstGeom prst="rect">
            <a:avLst/>
          </a:prstGeom>
          <a:noFill/>
        </p:spPr>
        <p:txBody>
          <a:bodyPr wrap="square" rtlCol="0">
            <a:spAutoFit/>
          </a:bodyPr>
          <a:lstStyle/>
          <a:p>
            <a:pPr algn="ctr"/>
            <a:r>
              <a:rPr lang="en-US" sz="1200"/>
              <a:t>Upper Aquifer</a:t>
            </a:r>
          </a:p>
        </p:txBody>
      </p:sp>
      <p:sp>
        <p:nvSpPr>
          <p:cNvPr id="17" name="TextBox 16">
            <a:extLst>
              <a:ext uri="{FF2B5EF4-FFF2-40B4-BE49-F238E27FC236}">
                <a16:creationId xmlns:a16="http://schemas.microsoft.com/office/drawing/2014/main" id="{3159E14E-8DC4-4CF4-8F0D-12B590F378AE}"/>
              </a:ext>
            </a:extLst>
          </p:cNvPr>
          <p:cNvSpPr txBox="1"/>
          <p:nvPr/>
        </p:nvSpPr>
        <p:spPr>
          <a:xfrm>
            <a:off x="10726261" y="5922474"/>
            <a:ext cx="1175703" cy="276999"/>
          </a:xfrm>
          <a:prstGeom prst="rect">
            <a:avLst/>
          </a:prstGeom>
          <a:noFill/>
        </p:spPr>
        <p:txBody>
          <a:bodyPr wrap="square" rtlCol="0">
            <a:spAutoFit/>
          </a:bodyPr>
          <a:lstStyle/>
          <a:p>
            <a:pPr algn="ctr"/>
            <a:r>
              <a:rPr lang="en-US" sz="1200"/>
              <a:t>Middle Aquifer</a:t>
            </a:r>
          </a:p>
        </p:txBody>
      </p:sp>
      <p:sp>
        <p:nvSpPr>
          <p:cNvPr id="20" name="Oval 19">
            <a:extLst>
              <a:ext uri="{FF2B5EF4-FFF2-40B4-BE49-F238E27FC236}">
                <a16:creationId xmlns:a16="http://schemas.microsoft.com/office/drawing/2014/main" id="{3FAC37FE-5F0B-4ED6-9853-E3A5756BCB1C}"/>
              </a:ext>
            </a:extLst>
          </p:cNvPr>
          <p:cNvSpPr/>
          <p:nvPr/>
        </p:nvSpPr>
        <p:spPr>
          <a:xfrm>
            <a:off x="6811532" y="3191436"/>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a:extLst>
              <a:ext uri="{FF2B5EF4-FFF2-40B4-BE49-F238E27FC236}">
                <a16:creationId xmlns:a16="http://schemas.microsoft.com/office/drawing/2014/main" id="{08DD76FA-EF39-4625-A7B0-CCE686441E08}"/>
              </a:ext>
            </a:extLst>
          </p:cNvPr>
          <p:cNvSpPr/>
          <p:nvPr/>
        </p:nvSpPr>
        <p:spPr>
          <a:xfrm>
            <a:off x="7142291" y="3589423"/>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a:extLst>
              <a:ext uri="{FF2B5EF4-FFF2-40B4-BE49-F238E27FC236}">
                <a16:creationId xmlns:a16="http://schemas.microsoft.com/office/drawing/2014/main" id="{C359F266-B94D-4A24-86B9-8515B545D318}"/>
              </a:ext>
            </a:extLst>
          </p:cNvPr>
          <p:cNvSpPr txBox="1"/>
          <p:nvPr/>
        </p:nvSpPr>
        <p:spPr>
          <a:xfrm>
            <a:off x="111142" y="4740729"/>
            <a:ext cx="1422829" cy="523220"/>
          </a:xfrm>
          <a:prstGeom prst="rect">
            <a:avLst/>
          </a:prstGeom>
          <a:noFill/>
        </p:spPr>
        <p:txBody>
          <a:bodyPr wrap="square" rtlCol="0">
            <a:spAutoFit/>
          </a:bodyPr>
          <a:lstStyle/>
          <a:p>
            <a:r>
              <a:rPr lang="en-US" sz="1400" dirty="0"/>
              <a:t>   Location of</a:t>
            </a:r>
          </a:p>
          <a:p>
            <a:r>
              <a:rPr lang="en-US" sz="1400" dirty="0"/>
              <a:t>slide discussion</a:t>
            </a:r>
          </a:p>
        </p:txBody>
      </p:sp>
      <p:pic>
        <p:nvPicPr>
          <p:cNvPr id="22" name="Picture 21" descr="Logo&#10;&#10;Description automatically generated">
            <a:extLst>
              <a:ext uri="{FF2B5EF4-FFF2-40B4-BE49-F238E27FC236}">
                <a16:creationId xmlns:a16="http://schemas.microsoft.com/office/drawing/2014/main" id="{B9A80039-A852-4845-A615-70554897C6F9}"/>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02654" cy="523220"/>
          </a:xfrm>
          <a:prstGeom prst="rect">
            <a:avLst/>
          </a:prstGeom>
        </p:spPr>
      </p:pic>
    </p:spTree>
    <p:extLst>
      <p:ext uri="{BB962C8B-B14F-4D97-AF65-F5344CB8AC3E}">
        <p14:creationId xmlns:p14="http://schemas.microsoft.com/office/powerpoint/2010/main" val="28104304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9" name="Chart 18">
            <a:extLst>
              <a:ext uri="{FF2B5EF4-FFF2-40B4-BE49-F238E27FC236}">
                <a16:creationId xmlns:a16="http://schemas.microsoft.com/office/drawing/2014/main" id="{32CE95EB-9EC6-4382-B6C9-7EAB7E265BEA}"/>
              </a:ext>
            </a:extLst>
          </p:cNvPr>
          <p:cNvGraphicFramePr>
            <a:graphicFrameLocks/>
          </p:cNvGraphicFramePr>
          <p:nvPr>
            <p:extLst>
              <p:ext uri="{D42A27DB-BD31-4B8C-83A1-F6EECF244321}">
                <p14:modId xmlns:p14="http://schemas.microsoft.com/office/powerpoint/2010/main" val="3581012762"/>
              </p:ext>
            </p:extLst>
          </p:nvPr>
        </p:nvGraphicFramePr>
        <p:xfrm>
          <a:off x="4239103" y="5931"/>
          <a:ext cx="4279515" cy="6846138"/>
        </p:xfrm>
        <a:graphic>
          <a:graphicData uri="http://schemas.openxmlformats.org/drawingml/2006/chart">
            <c:chart xmlns:c="http://schemas.openxmlformats.org/drawingml/2006/chart" xmlns:r="http://schemas.openxmlformats.org/officeDocument/2006/relationships" r:id="rId2"/>
          </a:graphicData>
        </a:graphic>
      </p:graphicFrame>
      <p:pic>
        <p:nvPicPr>
          <p:cNvPr id="4" name="Picture 3">
            <a:extLst>
              <a:ext uri="{FF2B5EF4-FFF2-40B4-BE49-F238E27FC236}">
                <a16:creationId xmlns:a16="http://schemas.microsoft.com/office/drawing/2014/main" id="{4F00DA21-60E9-4D5C-BA97-5A974FF77C6B}"/>
              </a:ext>
            </a:extLst>
          </p:cNvPr>
          <p:cNvPicPr>
            <a:picLocks noChangeAspect="1"/>
          </p:cNvPicPr>
          <p:nvPr/>
        </p:nvPicPr>
        <p:blipFill rotWithShape="1">
          <a:blip r:embed="rId3">
            <a:extLst>
              <a:ext uri="{28A0092B-C50C-407E-A947-70E740481C1C}">
                <a14:useLocalDpi xmlns:a14="http://schemas.microsoft.com/office/drawing/2010/main" val="0"/>
              </a:ext>
            </a:extLst>
          </a:blip>
          <a:srcRect l="12485" t="16717" r="11542" b="17513"/>
          <a:stretch/>
        </p:blipFill>
        <p:spPr>
          <a:xfrm>
            <a:off x="0" y="5263949"/>
            <a:ext cx="1422829" cy="1594051"/>
          </a:xfrm>
          <a:prstGeom prst="rect">
            <a:avLst/>
          </a:prstGeom>
        </p:spPr>
      </p:pic>
      <p:sp>
        <p:nvSpPr>
          <p:cNvPr id="5" name="Star: 5 Points 4">
            <a:extLst>
              <a:ext uri="{FF2B5EF4-FFF2-40B4-BE49-F238E27FC236}">
                <a16:creationId xmlns:a16="http://schemas.microsoft.com/office/drawing/2014/main" id="{80C4C00E-647B-4AC2-B875-1057E06A9160}"/>
              </a:ext>
            </a:extLst>
          </p:cNvPr>
          <p:cNvSpPr/>
          <p:nvPr/>
        </p:nvSpPr>
        <p:spPr>
          <a:xfrm>
            <a:off x="410091" y="6060974"/>
            <a:ext cx="108488" cy="108489"/>
          </a:xfrm>
          <a:prstGeom prst="star5">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F3FCCFA0-9330-4142-B29C-56E00E27A406}"/>
              </a:ext>
            </a:extLst>
          </p:cNvPr>
          <p:cNvSpPr txBox="1"/>
          <p:nvPr/>
        </p:nvSpPr>
        <p:spPr>
          <a:xfrm>
            <a:off x="5701929" y="1289423"/>
            <a:ext cx="1183420" cy="276999"/>
          </a:xfrm>
          <a:prstGeom prst="rect">
            <a:avLst/>
          </a:prstGeom>
          <a:noFill/>
        </p:spPr>
        <p:txBody>
          <a:bodyPr wrap="square" rtlCol="0">
            <a:spAutoFit/>
          </a:bodyPr>
          <a:lstStyle/>
          <a:p>
            <a:pPr algn="ctr"/>
            <a:r>
              <a:rPr lang="en-US" sz="1200"/>
              <a:t>Surficial Aquifer</a:t>
            </a:r>
          </a:p>
        </p:txBody>
      </p:sp>
      <p:sp>
        <p:nvSpPr>
          <p:cNvPr id="9" name="TextBox 8">
            <a:extLst>
              <a:ext uri="{FF2B5EF4-FFF2-40B4-BE49-F238E27FC236}">
                <a16:creationId xmlns:a16="http://schemas.microsoft.com/office/drawing/2014/main" id="{4B0ADB37-A8FE-40FF-B951-D6CEE1AAF1AF}"/>
              </a:ext>
            </a:extLst>
          </p:cNvPr>
          <p:cNvSpPr txBox="1"/>
          <p:nvPr/>
        </p:nvSpPr>
        <p:spPr>
          <a:xfrm>
            <a:off x="6025677" y="2621709"/>
            <a:ext cx="1541947" cy="276999"/>
          </a:xfrm>
          <a:prstGeom prst="rect">
            <a:avLst/>
          </a:prstGeom>
          <a:noFill/>
        </p:spPr>
        <p:txBody>
          <a:bodyPr wrap="square" rtlCol="0">
            <a:spAutoFit/>
          </a:bodyPr>
          <a:lstStyle/>
          <a:p>
            <a:pPr algn="ctr"/>
            <a:r>
              <a:rPr lang="en-US" sz="1200"/>
              <a:t>Upper Confining Unit</a:t>
            </a:r>
          </a:p>
        </p:txBody>
      </p:sp>
      <p:sp>
        <p:nvSpPr>
          <p:cNvPr id="10" name="TextBox 9">
            <a:extLst>
              <a:ext uri="{FF2B5EF4-FFF2-40B4-BE49-F238E27FC236}">
                <a16:creationId xmlns:a16="http://schemas.microsoft.com/office/drawing/2014/main" id="{C2A58975-9252-471D-B757-9C6DAF53E7BE}"/>
              </a:ext>
            </a:extLst>
          </p:cNvPr>
          <p:cNvSpPr txBox="1"/>
          <p:nvPr/>
        </p:nvSpPr>
        <p:spPr>
          <a:xfrm>
            <a:off x="6423707" y="3759084"/>
            <a:ext cx="1589525" cy="276999"/>
          </a:xfrm>
          <a:prstGeom prst="rect">
            <a:avLst/>
          </a:prstGeom>
          <a:noFill/>
        </p:spPr>
        <p:txBody>
          <a:bodyPr wrap="square" rtlCol="0">
            <a:spAutoFit/>
          </a:bodyPr>
          <a:lstStyle/>
          <a:p>
            <a:pPr algn="ctr"/>
            <a:r>
              <a:rPr lang="en-US" sz="1200"/>
              <a:t>Middle Confining Unit</a:t>
            </a:r>
          </a:p>
        </p:txBody>
      </p:sp>
      <p:sp>
        <p:nvSpPr>
          <p:cNvPr id="11" name="TextBox 10">
            <a:extLst>
              <a:ext uri="{FF2B5EF4-FFF2-40B4-BE49-F238E27FC236}">
                <a16:creationId xmlns:a16="http://schemas.microsoft.com/office/drawing/2014/main" id="{85DA27D5-314B-4B2F-9BFA-C116FD925531}"/>
              </a:ext>
            </a:extLst>
          </p:cNvPr>
          <p:cNvSpPr txBox="1"/>
          <p:nvPr/>
        </p:nvSpPr>
        <p:spPr>
          <a:xfrm>
            <a:off x="6012899" y="3303938"/>
            <a:ext cx="1145825" cy="276999"/>
          </a:xfrm>
          <a:prstGeom prst="rect">
            <a:avLst/>
          </a:prstGeom>
          <a:noFill/>
        </p:spPr>
        <p:txBody>
          <a:bodyPr wrap="square" rtlCol="0">
            <a:spAutoFit/>
          </a:bodyPr>
          <a:lstStyle/>
          <a:p>
            <a:pPr algn="ctr"/>
            <a:r>
              <a:rPr lang="en-US" sz="1200"/>
              <a:t>Upper Aquifer</a:t>
            </a:r>
          </a:p>
        </p:txBody>
      </p:sp>
      <p:sp>
        <p:nvSpPr>
          <p:cNvPr id="12" name="TextBox 11">
            <a:extLst>
              <a:ext uri="{FF2B5EF4-FFF2-40B4-BE49-F238E27FC236}">
                <a16:creationId xmlns:a16="http://schemas.microsoft.com/office/drawing/2014/main" id="{2242FA22-6196-4660-A9BD-34ABBE1300CC}"/>
              </a:ext>
            </a:extLst>
          </p:cNvPr>
          <p:cNvSpPr txBox="1"/>
          <p:nvPr/>
        </p:nvSpPr>
        <p:spPr>
          <a:xfrm>
            <a:off x="5835856" y="4167771"/>
            <a:ext cx="1175703" cy="276999"/>
          </a:xfrm>
          <a:prstGeom prst="rect">
            <a:avLst/>
          </a:prstGeom>
          <a:noFill/>
        </p:spPr>
        <p:txBody>
          <a:bodyPr wrap="square" rtlCol="0">
            <a:spAutoFit/>
          </a:bodyPr>
          <a:lstStyle/>
          <a:p>
            <a:pPr algn="ctr"/>
            <a:r>
              <a:rPr lang="en-US" sz="1200"/>
              <a:t>Middle Aquifer</a:t>
            </a:r>
          </a:p>
        </p:txBody>
      </p:sp>
      <p:sp>
        <p:nvSpPr>
          <p:cNvPr id="13" name="TextBox 12">
            <a:extLst>
              <a:ext uri="{FF2B5EF4-FFF2-40B4-BE49-F238E27FC236}">
                <a16:creationId xmlns:a16="http://schemas.microsoft.com/office/drawing/2014/main" id="{794B2C2A-C406-4A42-9F9A-37625392952C}"/>
              </a:ext>
            </a:extLst>
          </p:cNvPr>
          <p:cNvSpPr txBox="1"/>
          <p:nvPr/>
        </p:nvSpPr>
        <p:spPr>
          <a:xfrm>
            <a:off x="5002673" y="4935816"/>
            <a:ext cx="1589525" cy="276999"/>
          </a:xfrm>
          <a:prstGeom prst="rect">
            <a:avLst/>
          </a:prstGeom>
          <a:noFill/>
        </p:spPr>
        <p:txBody>
          <a:bodyPr wrap="square" rtlCol="0">
            <a:spAutoFit/>
          </a:bodyPr>
          <a:lstStyle/>
          <a:p>
            <a:pPr algn="ctr"/>
            <a:r>
              <a:rPr lang="en-US" sz="1200"/>
              <a:t>Lower Confining Unit</a:t>
            </a:r>
          </a:p>
        </p:txBody>
      </p:sp>
      <p:sp>
        <p:nvSpPr>
          <p:cNvPr id="14" name="TextBox 13">
            <a:extLst>
              <a:ext uri="{FF2B5EF4-FFF2-40B4-BE49-F238E27FC236}">
                <a16:creationId xmlns:a16="http://schemas.microsoft.com/office/drawing/2014/main" id="{AB9E5AA9-BBEB-4C7E-A03A-E1D320110D12}"/>
              </a:ext>
            </a:extLst>
          </p:cNvPr>
          <p:cNvSpPr txBox="1"/>
          <p:nvPr/>
        </p:nvSpPr>
        <p:spPr>
          <a:xfrm>
            <a:off x="7039173" y="6129732"/>
            <a:ext cx="1175703" cy="276999"/>
          </a:xfrm>
          <a:prstGeom prst="rect">
            <a:avLst/>
          </a:prstGeom>
          <a:noFill/>
        </p:spPr>
        <p:txBody>
          <a:bodyPr wrap="square" rtlCol="0">
            <a:spAutoFit/>
          </a:bodyPr>
          <a:lstStyle/>
          <a:p>
            <a:pPr algn="ctr"/>
            <a:r>
              <a:rPr lang="en-US" sz="1200"/>
              <a:t>Lower Aquifer</a:t>
            </a:r>
          </a:p>
        </p:txBody>
      </p:sp>
      <p:sp>
        <p:nvSpPr>
          <p:cNvPr id="3" name="TextBox 2">
            <a:extLst>
              <a:ext uri="{FF2B5EF4-FFF2-40B4-BE49-F238E27FC236}">
                <a16:creationId xmlns:a16="http://schemas.microsoft.com/office/drawing/2014/main" id="{C57F2670-5B8A-4B4C-9222-6EE5E2578108}"/>
              </a:ext>
            </a:extLst>
          </p:cNvPr>
          <p:cNvSpPr txBox="1"/>
          <p:nvPr/>
        </p:nvSpPr>
        <p:spPr>
          <a:xfrm>
            <a:off x="298612" y="873165"/>
            <a:ext cx="3940492" cy="4832092"/>
          </a:xfrm>
          <a:prstGeom prst="rect">
            <a:avLst/>
          </a:prstGeom>
          <a:noFill/>
        </p:spPr>
        <p:txBody>
          <a:bodyPr wrap="square" rtlCol="0">
            <a:spAutoFit/>
          </a:bodyPr>
          <a:lstStyle/>
          <a:p>
            <a:pPr marL="285750" indent="-285750">
              <a:buFont typeface="Arial" panose="020B0604020202020204" pitchFamily="34" charset="0"/>
              <a:buChar char="•"/>
            </a:pPr>
            <a:r>
              <a:rPr lang="en-US" sz="2000" dirty="0"/>
              <a:t>Slight increase in conductance from 2008 to 2020 in most of log. More pronounced in surficial aquifer</a:t>
            </a:r>
          </a:p>
          <a:p>
            <a:pPr marL="285750" indent="-285750">
              <a:buFont typeface="Arial" panose="020B0604020202020204" pitchFamily="34" charset="0"/>
              <a:buChar char="•"/>
            </a:pPr>
            <a:endParaRPr lang="en-US" sz="1400" dirty="0"/>
          </a:p>
          <a:p>
            <a:pPr marL="285750" indent="-285750">
              <a:buFont typeface="Arial" panose="020B0604020202020204" pitchFamily="34" charset="0"/>
              <a:buChar char="•"/>
            </a:pPr>
            <a:r>
              <a:rPr lang="en-US" sz="2000" dirty="0"/>
              <a:t>Largest change in surficial aquifer</a:t>
            </a:r>
          </a:p>
          <a:p>
            <a:pPr marL="742950" lvl="1" indent="-285750">
              <a:buFont typeface="Arial" panose="020B0604020202020204" pitchFamily="34" charset="0"/>
              <a:buChar char="•"/>
            </a:pPr>
            <a:r>
              <a:rPr lang="en-US" sz="2000" dirty="0"/>
              <a:t>Possibly a result of a change in solute sources</a:t>
            </a:r>
          </a:p>
          <a:p>
            <a:pPr marL="285750" indent="-285750">
              <a:buFont typeface="Arial" panose="020B0604020202020204" pitchFamily="34" charset="0"/>
              <a:buChar char="•"/>
            </a:pPr>
            <a:endParaRPr lang="en-US" sz="1400" dirty="0"/>
          </a:p>
          <a:p>
            <a:pPr marL="285750" indent="-285750">
              <a:buFont typeface="Arial" panose="020B0604020202020204" pitchFamily="34" charset="0"/>
              <a:buChar char="•"/>
            </a:pPr>
            <a:r>
              <a:rPr lang="en-US" sz="2000" dirty="0"/>
              <a:t>Increasing salinity with depth in lower aquifer</a:t>
            </a:r>
          </a:p>
          <a:p>
            <a:pPr marL="742950" lvl="1" indent="-285750">
              <a:buFont typeface="Arial" panose="020B0604020202020204" pitchFamily="34" charset="0"/>
              <a:buChar char="•"/>
            </a:pPr>
            <a:r>
              <a:rPr lang="en-US" sz="2000" dirty="0"/>
              <a:t>Beginning of saltwater/freshwater interface or increasing clay content?</a:t>
            </a:r>
          </a:p>
          <a:p>
            <a:r>
              <a:rPr lang="en-US" sz="2000" dirty="0"/>
              <a:t> </a:t>
            </a:r>
          </a:p>
        </p:txBody>
      </p:sp>
      <p:sp>
        <p:nvSpPr>
          <p:cNvPr id="15" name="TextBox 14">
            <a:extLst>
              <a:ext uri="{FF2B5EF4-FFF2-40B4-BE49-F238E27FC236}">
                <a16:creationId xmlns:a16="http://schemas.microsoft.com/office/drawing/2014/main" id="{19451ECC-64C7-4F09-B08D-388E6C821408}"/>
              </a:ext>
            </a:extLst>
          </p:cNvPr>
          <p:cNvSpPr txBox="1"/>
          <p:nvPr/>
        </p:nvSpPr>
        <p:spPr>
          <a:xfrm>
            <a:off x="326736" y="426927"/>
            <a:ext cx="4533900" cy="523220"/>
          </a:xfrm>
          <a:prstGeom prst="rect">
            <a:avLst/>
          </a:prstGeom>
          <a:noFill/>
        </p:spPr>
        <p:txBody>
          <a:bodyPr wrap="square" rtlCol="0">
            <a:spAutoFit/>
          </a:bodyPr>
          <a:lstStyle/>
          <a:p>
            <a:r>
              <a:rPr lang="en-US" sz="2800" dirty="0"/>
              <a:t>Willis Wharf</a:t>
            </a:r>
          </a:p>
        </p:txBody>
      </p:sp>
      <p:sp>
        <p:nvSpPr>
          <p:cNvPr id="16" name="TextBox 15">
            <a:extLst>
              <a:ext uri="{FF2B5EF4-FFF2-40B4-BE49-F238E27FC236}">
                <a16:creationId xmlns:a16="http://schemas.microsoft.com/office/drawing/2014/main" id="{43D56D37-3437-41F4-82FF-A41E85191582}"/>
              </a:ext>
            </a:extLst>
          </p:cNvPr>
          <p:cNvSpPr txBox="1"/>
          <p:nvPr/>
        </p:nvSpPr>
        <p:spPr>
          <a:xfrm>
            <a:off x="1416239" y="6020269"/>
            <a:ext cx="1422829" cy="523220"/>
          </a:xfrm>
          <a:prstGeom prst="rect">
            <a:avLst/>
          </a:prstGeom>
          <a:noFill/>
        </p:spPr>
        <p:txBody>
          <a:bodyPr wrap="square" rtlCol="0">
            <a:spAutoFit/>
          </a:bodyPr>
          <a:lstStyle/>
          <a:p>
            <a:r>
              <a:rPr lang="en-US" sz="1400" dirty="0"/>
              <a:t>   Location of</a:t>
            </a:r>
          </a:p>
          <a:p>
            <a:r>
              <a:rPr lang="en-US" sz="1400" dirty="0"/>
              <a:t>slide discussion</a:t>
            </a:r>
          </a:p>
        </p:txBody>
      </p:sp>
      <p:graphicFrame>
        <p:nvGraphicFramePr>
          <p:cNvPr id="17" name="Chart 16">
            <a:extLst>
              <a:ext uri="{FF2B5EF4-FFF2-40B4-BE49-F238E27FC236}">
                <a16:creationId xmlns:a16="http://schemas.microsoft.com/office/drawing/2014/main" id="{9916320C-8AAD-4060-BDE7-68DEB684E00E}"/>
              </a:ext>
            </a:extLst>
          </p:cNvPr>
          <p:cNvGraphicFramePr>
            <a:graphicFrameLocks/>
          </p:cNvGraphicFramePr>
          <p:nvPr>
            <p:extLst>
              <p:ext uri="{D42A27DB-BD31-4B8C-83A1-F6EECF244321}">
                <p14:modId xmlns:p14="http://schemas.microsoft.com/office/powerpoint/2010/main" val="3036658107"/>
              </p:ext>
            </p:extLst>
          </p:nvPr>
        </p:nvGraphicFramePr>
        <p:xfrm>
          <a:off x="8518618" y="-5931"/>
          <a:ext cx="3673382" cy="6858000"/>
        </p:xfrm>
        <a:graphic>
          <a:graphicData uri="http://schemas.openxmlformats.org/drawingml/2006/chart">
            <c:chart xmlns:c="http://schemas.openxmlformats.org/drawingml/2006/chart" xmlns:r="http://schemas.openxmlformats.org/officeDocument/2006/relationships" r:id="rId4"/>
          </a:graphicData>
        </a:graphic>
      </p:graphicFrame>
      <p:pic>
        <p:nvPicPr>
          <p:cNvPr id="18" name="Picture 17" descr="Logo&#10;&#10;Description automatically generated">
            <a:extLst>
              <a:ext uri="{FF2B5EF4-FFF2-40B4-BE49-F238E27FC236}">
                <a16:creationId xmlns:a16="http://schemas.microsoft.com/office/drawing/2014/main" id="{16741393-A621-41DA-917B-05B79C625EE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0"/>
            <a:ext cx="1202654" cy="523220"/>
          </a:xfrm>
          <a:prstGeom prst="rect">
            <a:avLst/>
          </a:prstGeom>
        </p:spPr>
      </p:pic>
    </p:spTree>
    <p:extLst>
      <p:ext uri="{BB962C8B-B14F-4D97-AF65-F5344CB8AC3E}">
        <p14:creationId xmlns:p14="http://schemas.microsoft.com/office/powerpoint/2010/main" val="248635258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7" name="Chart 26">
            <a:extLst>
              <a:ext uri="{FF2B5EF4-FFF2-40B4-BE49-F238E27FC236}">
                <a16:creationId xmlns:a16="http://schemas.microsoft.com/office/drawing/2014/main" id="{F239CF4D-6B8F-4848-8C1E-40734FE337EA}"/>
              </a:ext>
            </a:extLst>
          </p:cNvPr>
          <p:cNvGraphicFramePr>
            <a:graphicFrameLocks/>
          </p:cNvGraphicFramePr>
          <p:nvPr>
            <p:extLst>
              <p:ext uri="{D42A27DB-BD31-4B8C-83A1-F6EECF244321}">
                <p14:modId xmlns:p14="http://schemas.microsoft.com/office/powerpoint/2010/main" val="1664137487"/>
              </p:ext>
            </p:extLst>
          </p:nvPr>
        </p:nvGraphicFramePr>
        <p:xfrm>
          <a:off x="8518618" y="-5931"/>
          <a:ext cx="3673382" cy="6858000"/>
        </p:xfrm>
        <a:graphic>
          <a:graphicData uri="http://schemas.openxmlformats.org/drawingml/2006/chart">
            <c:chart xmlns:c="http://schemas.openxmlformats.org/drawingml/2006/chart" xmlns:r="http://schemas.openxmlformats.org/officeDocument/2006/relationships" r:id="rId2"/>
          </a:graphicData>
        </a:graphic>
      </p:graphicFrame>
      <p:pic>
        <p:nvPicPr>
          <p:cNvPr id="3" name="Picture 2">
            <a:extLst>
              <a:ext uri="{FF2B5EF4-FFF2-40B4-BE49-F238E27FC236}">
                <a16:creationId xmlns:a16="http://schemas.microsoft.com/office/drawing/2014/main" id="{11DBD23A-32B0-46CA-8755-37128F058A3B}"/>
              </a:ext>
            </a:extLst>
          </p:cNvPr>
          <p:cNvPicPr>
            <a:picLocks noChangeAspect="1"/>
          </p:cNvPicPr>
          <p:nvPr/>
        </p:nvPicPr>
        <p:blipFill>
          <a:blip r:embed="rId3"/>
          <a:stretch>
            <a:fillRect/>
          </a:stretch>
        </p:blipFill>
        <p:spPr>
          <a:xfrm>
            <a:off x="1871250" y="851862"/>
            <a:ext cx="6525264" cy="4837696"/>
          </a:xfrm>
          <a:prstGeom prst="rect">
            <a:avLst/>
          </a:prstGeom>
        </p:spPr>
      </p:pic>
      <p:pic>
        <p:nvPicPr>
          <p:cNvPr id="6" name="Picture 5">
            <a:extLst>
              <a:ext uri="{FF2B5EF4-FFF2-40B4-BE49-F238E27FC236}">
                <a16:creationId xmlns:a16="http://schemas.microsoft.com/office/drawing/2014/main" id="{6B7F47B9-4A85-4168-B03B-844045F295E3}"/>
              </a:ext>
            </a:extLst>
          </p:cNvPr>
          <p:cNvPicPr>
            <a:picLocks noChangeAspect="1"/>
          </p:cNvPicPr>
          <p:nvPr/>
        </p:nvPicPr>
        <p:blipFill rotWithShape="1">
          <a:blip r:embed="rId4">
            <a:extLst>
              <a:ext uri="{28A0092B-C50C-407E-A947-70E740481C1C}">
                <a14:useLocalDpi xmlns:a14="http://schemas.microsoft.com/office/drawing/2010/main" val="0"/>
              </a:ext>
            </a:extLst>
          </a:blip>
          <a:srcRect l="12485" t="16717" r="11542" b="17513"/>
          <a:stretch/>
        </p:blipFill>
        <p:spPr>
          <a:xfrm>
            <a:off x="0" y="5263949"/>
            <a:ext cx="1422829" cy="1594051"/>
          </a:xfrm>
          <a:prstGeom prst="rect">
            <a:avLst/>
          </a:prstGeom>
        </p:spPr>
      </p:pic>
      <p:sp>
        <p:nvSpPr>
          <p:cNvPr id="7" name="Star: 5 Points 6">
            <a:extLst>
              <a:ext uri="{FF2B5EF4-FFF2-40B4-BE49-F238E27FC236}">
                <a16:creationId xmlns:a16="http://schemas.microsoft.com/office/drawing/2014/main" id="{F09E2368-2D9E-48F0-9AF1-318802A299BE}"/>
              </a:ext>
            </a:extLst>
          </p:cNvPr>
          <p:cNvSpPr/>
          <p:nvPr/>
        </p:nvSpPr>
        <p:spPr>
          <a:xfrm>
            <a:off x="410091" y="6060974"/>
            <a:ext cx="108488" cy="108489"/>
          </a:xfrm>
          <a:prstGeom prst="star5">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BABF64F4-E080-4676-A79E-1A9C12705B9D}"/>
              </a:ext>
            </a:extLst>
          </p:cNvPr>
          <p:cNvSpPr txBox="1"/>
          <p:nvPr/>
        </p:nvSpPr>
        <p:spPr>
          <a:xfrm>
            <a:off x="1422829" y="5853860"/>
            <a:ext cx="7648942" cy="830997"/>
          </a:xfrm>
          <a:prstGeom prst="rect">
            <a:avLst/>
          </a:prstGeom>
          <a:noFill/>
        </p:spPr>
        <p:txBody>
          <a:bodyPr wrap="square" rtlCol="0">
            <a:spAutoFit/>
          </a:bodyPr>
          <a:lstStyle/>
          <a:p>
            <a:pPr marL="285750" indent="-285750">
              <a:buFont typeface="Arial" panose="020B0604020202020204" pitchFamily="34" charset="0"/>
              <a:buChar char="•"/>
            </a:pPr>
            <a:r>
              <a:rPr lang="en-US" sz="2400" dirty="0"/>
              <a:t>Groundwater level has been stabilizing since 2016</a:t>
            </a:r>
          </a:p>
          <a:p>
            <a:pPr marL="285750" indent="-285750">
              <a:buFont typeface="Arial" panose="020B0604020202020204" pitchFamily="34" charset="0"/>
              <a:buChar char="•"/>
            </a:pPr>
            <a:r>
              <a:rPr lang="en-US" sz="2400" dirty="0"/>
              <a:t>Small decrease in WL in 2020, Oct. WL shows recovery.</a:t>
            </a:r>
          </a:p>
        </p:txBody>
      </p:sp>
      <p:sp>
        <p:nvSpPr>
          <p:cNvPr id="8" name="TextBox 7">
            <a:extLst>
              <a:ext uri="{FF2B5EF4-FFF2-40B4-BE49-F238E27FC236}">
                <a16:creationId xmlns:a16="http://schemas.microsoft.com/office/drawing/2014/main" id="{95282A9F-D710-4FAE-B06A-07E2724FDFA2}"/>
              </a:ext>
            </a:extLst>
          </p:cNvPr>
          <p:cNvSpPr txBox="1"/>
          <p:nvPr/>
        </p:nvSpPr>
        <p:spPr>
          <a:xfrm>
            <a:off x="1202654" y="392581"/>
            <a:ext cx="4533900" cy="523220"/>
          </a:xfrm>
          <a:prstGeom prst="rect">
            <a:avLst/>
          </a:prstGeom>
          <a:noFill/>
        </p:spPr>
        <p:txBody>
          <a:bodyPr wrap="square" rtlCol="0">
            <a:spAutoFit/>
          </a:bodyPr>
          <a:lstStyle/>
          <a:p>
            <a:r>
              <a:rPr lang="en-US" sz="2800" dirty="0"/>
              <a:t>Willis Wharf continued</a:t>
            </a:r>
          </a:p>
        </p:txBody>
      </p:sp>
      <p:sp>
        <p:nvSpPr>
          <p:cNvPr id="9" name="Oval 8">
            <a:extLst>
              <a:ext uri="{FF2B5EF4-FFF2-40B4-BE49-F238E27FC236}">
                <a16:creationId xmlns:a16="http://schemas.microsoft.com/office/drawing/2014/main" id="{F548F367-05E3-4833-9863-FA3A2CA9E0E3}"/>
              </a:ext>
            </a:extLst>
          </p:cNvPr>
          <p:cNvSpPr/>
          <p:nvPr/>
        </p:nvSpPr>
        <p:spPr>
          <a:xfrm>
            <a:off x="2900093" y="4062909"/>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C1EBA1F7-CF21-417E-9931-B821A091E10E}"/>
              </a:ext>
            </a:extLst>
          </p:cNvPr>
          <p:cNvSpPr/>
          <p:nvPr/>
        </p:nvSpPr>
        <p:spPr>
          <a:xfrm>
            <a:off x="5949857" y="3529983"/>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8A41FDA7-EC46-46B8-B19A-67C2305A6499}"/>
              </a:ext>
            </a:extLst>
          </p:cNvPr>
          <p:cNvSpPr/>
          <p:nvPr/>
        </p:nvSpPr>
        <p:spPr>
          <a:xfrm>
            <a:off x="6272271" y="2772216"/>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a:extLst>
              <a:ext uri="{FF2B5EF4-FFF2-40B4-BE49-F238E27FC236}">
                <a16:creationId xmlns:a16="http://schemas.microsoft.com/office/drawing/2014/main" id="{E3D32CB6-CED6-45BF-B64F-CB2A5F0E0B9A}"/>
              </a:ext>
            </a:extLst>
          </p:cNvPr>
          <p:cNvSpPr txBox="1"/>
          <p:nvPr/>
        </p:nvSpPr>
        <p:spPr>
          <a:xfrm>
            <a:off x="10351417" y="1260278"/>
            <a:ext cx="1183420" cy="276999"/>
          </a:xfrm>
          <a:prstGeom prst="rect">
            <a:avLst/>
          </a:prstGeom>
          <a:noFill/>
        </p:spPr>
        <p:txBody>
          <a:bodyPr wrap="square" rtlCol="0">
            <a:spAutoFit/>
          </a:bodyPr>
          <a:lstStyle/>
          <a:p>
            <a:pPr algn="ctr"/>
            <a:r>
              <a:rPr lang="en-US" sz="1200"/>
              <a:t>Surficial Aquifer</a:t>
            </a:r>
          </a:p>
        </p:txBody>
      </p:sp>
      <p:sp>
        <p:nvSpPr>
          <p:cNvPr id="14" name="TextBox 13">
            <a:extLst>
              <a:ext uri="{FF2B5EF4-FFF2-40B4-BE49-F238E27FC236}">
                <a16:creationId xmlns:a16="http://schemas.microsoft.com/office/drawing/2014/main" id="{3768761A-4952-436B-8461-1B94025426C4}"/>
              </a:ext>
            </a:extLst>
          </p:cNvPr>
          <p:cNvSpPr txBox="1"/>
          <p:nvPr/>
        </p:nvSpPr>
        <p:spPr>
          <a:xfrm>
            <a:off x="10221165" y="2218649"/>
            <a:ext cx="1541947" cy="276999"/>
          </a:xfrm>
          <a:prstGeom prst="rect">
            <a:avLst/>
          </a:prstGeom>
          <a:noFill/>
        </p:spPr>
        <p:txBody>
          <a:bodyPr wrap="square" rtlCol="0">
            <a:spAutoFit/>
          </a:bodyPr>
          <a:lstStyle/>
          <a:p>
            <a:pPr algn="ctr"/>
            <a:r>
              <a:rPr lang="en-US" sz="1200"/>
              <a:t>Upper Confining Unit</a:t>
            </a:r>
          </a:p>
        </p:txBody>
      </p:sp>
      <p:sp>
        <p:nvSpPr>
          <p:cNvPr id="15" name="TextBox 14">
            <a:extLst>
              <a:ext uri="{FF2B5EF4-FFF2-40B4-BE49-F238E27FC236}">
                <a16:creationId xmlns:a16="http://schemas.microsoft.com/office/drawing/2014/main" id="{1304C91B-E45A-422F-94AB-B6A5AC4CFFDE}"/>
              </a:ext>
            </a:extLst>
          </p:cNvPr>
          <p:cNvSpPr txBox="1"/>
          <p:nvPr/>
        </p:nvSpPr>
        <p:spPr>
          <a:xfrm>
            <a:off x="10197375" y="3758269"/>
            <a:ext cx="1589525" cy="276999"/>
          </a:xfrm>
          <a:prstGeom prst="rect">
            <a:avLst/>
          </a:prstGeom>
          <a:noFill/>
        </p:spPr>
        <p:txBody>
          <a:bodyPr wrap="square" rtlCol="0">
            <a:spAutoFit/>
          </a:bodyPr>
          <a:lstStyle/>
          <a:p>
            <a:pPr algn="ctr"/>
            <a:r>
              <a:rPr lang="en-US" sz="1200"/>
              <a:t>Middle Confining Unit</a:t>
            </a:r>
          </a:p>
        </p:txBody>
      </p:sp>
      <p:sp>
        <p:nvSpPr>
          <p:cNvPr id="16" name="TextBox 15">
            <a:extLst>
              <a:ext uri="{FF2B5EF4-FFF2-40B4-BE49-F238E27FC236}">
                <a16:creationId xmlns:a16="http://schemas.microsoft.com/office/drawing/2014/main" id="{CAF7F714-691A-45D6-B71C-09A4F7190C7C}"/>
              </a:ext>
            </a:extLst>
          </p:cNvPr>
          <p:cNvSpPr txBox="1"/>
          <p:nvPr/>
        </p:nvSpPr>
        <p:spPr>
          <a:xfrm>
            <a:off x="10434166" y="3403520"/>
            <a:ext cx="1145825" cy="276999"/>
          </a:xfrm>
          <a:prstGeom prst="rect">
            <a:avLst/>
          </a:prstGeom>
          <a:noFill/>
        </p:spPr>
        <p:txBody>
          <a:bodyPr wrap="square" rtlCol="0">
            <a:spAutoFit/>
          </a:bodyPr>
          <a:lstStyle/>
          <a:p>
            <a:pPr algn="ctr"/>
            <a:r>
              <a:rPr lang="en-US" sz="1200"/>
              <a:t>Upper Aquifer</a:t>
            </a:r>
          </a:p>
        </p:txBody>
      </p:sp>
      <p:sp>
        <p:nvSpPr>
          <p:cNvPr id="17" name="TextBox 16">
            <a:extLst>
              <a:ext uri="{FF2B5EF4-FFF2-40B4-BE49-F238E27FC236}">
                <a16:creationId xmlns:a16="http://schemas.microsoft.com/office/drawing/2014/main" id="{E82105E7-71E7-4C18-AF81-9EE727C8373F}"/>
              </a:ext>
            </a:extLst>
          </p:cNvPr>
          <p:cNvSpPr txBox="1"/>
          <p:nvPr/>
        </p:nvSpPr>
        <p:spPr>
          <a:xfrm>
            <a:off x="10381054" y="4233574"/>
            <a:ext cx="1175703" cy="276999"/>
          </a:xfrm>
          <a:prstGeom prst="rect">
            <a:avLst/>
          </a:prstGeom>
          <a:noFill/>
        </p:spPr>
        <p:txBody>
          <a:bodyPr wrap="square" rtlCol="0">
            <a:spAutoFit/>
          </a:bodyPr>
          <a:lstStyle/>
          <a:p>
            <a:pPr algn="ctr"/>
            <a:r>
              <a:rPr lang="en-US" sz="1200"/>
              <a:t>Middle Aquifer</a:t>
            </a:r>
          </a:p>
        </p:txBody>
      </p:sp>
      <p:sp>
        <p:nvSpPr>
          <p:cNvPr id="18" name="TextBox 17">
            <a:extLst>
              <a:ext uri="{FF2B5EF4-FFF2-40B4-BE49-F238E27FC236}">
                <a16:creationId xmlns:a16="http://schemas.microsoft.com/office/drawing/2014/main" id="{292F3B3B-5A28-4C94-A08D-207A4513C764}"/>
              </a:ext>
            </a:extLst>
          </p:cNvPr>
          <p:cNvSpPr txBox="1"/>
          <p:nvPr/>
        </p:nvSpPr>
        <p:spPr>
          <a:xfrm>
            <a:off x="10294509" y="4805876"/>
            <a:ext cx="1589525" cy="276999"/>
          </a:xfrm>
          <a:prstGeom prst="rect">
            <a:avLst/>
          </a:prstGeom>
          <a:noFill/>
        </p:spPr>
        <p:txBody>
          <a:bodyPr wrap="square" rtlCol="0">
            <a:spAutoFit/>
          </a:bodyPr>
          <a:lstStyle/>
          <a:p>
            <a:pPr algn="ctr"/>
            <a:r>
              <a:rPr lang="en-US" sz="1200"/>
              <a:t>Lower Confining Unit</a:t>
            </a:r>
          </a:p>
        </p:txBody>
      </p:sp>
      <p:sp>
        <p:nvSpPr>
          <p:cNvPr id="19" name="TextBox 18">
            <a:extLst>
              <a:ext uri="{FF2B5EF4-FFF2-40B4-BE49-F238E27FC236}">
                <a16:creationId xmlns:a16="http://schemas.microsoft.com/office/drawing/2014/main" id="{A78252CE-4092-435F-8C4D-E89B1A74A627}"/>
              </a:ext>
            </a:extLst>
          </p:cNvPr>
          <p:cNvSpPr txBox="1"/>
          <p:nvPr/>
        </p:nvSpPr>
        <p:spPr>
          <a:xfrm>
            <a:off x="9534856" y="6082355"/>
            <a:ext cx="1175703" cy="276999"/>
          </a:xfrm>
          <a:prstGeom prst="rect">
            <a:avLst/>
          </a:prstGeom>
          <a:noFill/>
        </p:spPr>
        <p:txBody>
          <a:bodyPr wrap="square" rtlCol="0">
            <a:spAutoFit/>
          </a:bodyPr>
          <a:lstStyle/>
          <a:p>
            <a:pPr algn="ctr"/>
            <a:r>
              <a:rPr lang="en-US" sz="1200"/>
              <a:t>Lower Aquifer</a:t>
            </a:r>
          </a:p>
        </p:txBody>
      </p:sp>
      <p:sp>
        <p:nvSpPr>
          <p:cNvPr id="21" name="Oval 20">
            <a:extLst>
              <a:ext uri="{FF2B5EF4-FFF2-40B4-BE49-F238E27FC236}">
                <a16:creationId xmlns:a16="http://schemas.microsoft.com/office/drawing/2014/main" id="{7628D908-EA21-42D5-8AEA-E97D3E1D1C66}"/>
              </a:ext>
            </a:extLst>
          </p:cNvPr>
          <p:cNvSpPr/>
          <p:nvPr/>
        </p:nvSpPr>
        <p:spPr>
          <a:xfrm>
            <a:off x="6768830" y="2839353"/>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a:extLst>
              <a:ext uri="{FF2B5EF4-FFF2-40B4-BE49-F238E27FC236}">
                <a16:creationId xmlns:a16="http://schemas.microsoft.com/office/drawing/2014/main" id="{8668F9F9-62B3-48A7-AEFF-FA202195DDC4}"/>
              </a:ext>
            </a:extLst>
          </p:cNvPr>
          <p:cNvSpPr/>
          <p:nvPr/>
        </p:nvSpPr>
        <p:spPr>
          <a:xfrm>
            <a:off x="7064212" y="3138865"/>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Oval 23">
            <a:extLst>
              <a:ext uri="{FF2B5EF4-FFF2-40B4-BE49-F238E27FC236}">
                <a16:creationId xmlns:a16="http://schemas.microsoft.com/office/drawing/2014/main" id="{58972372-546D-46CF-8DBC-D5C9123C12B5}"/>
              </a:ext>
            </a:extLst>
          </p:cNvPr>
          <p:cNvSpPr/>
          <p:nvPr/>
        </p:nvSpPr>
        <p:spPr>
          <a:xfrm>
            <a:off x="7433183" y="3216399"/>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TextBox 24">
            <a:extLst>
              <a:ext uri="{FF2B5EF4-FFF2-40B4-BE49-F238E27FC236}">
                <a16:creationId xmlns:a16="http://schemas.microsoft.com/office/drawing/2014/main" id="{D26383D5-A9E8-4303-9D01-EA4DC9107FA7}"/>
              </a:ext>
            </a:extLst>
          </p:cNvPr>
          <p:cNvSpPr txBox="1"/>
          <p:nvPr/>
        </p:nvSpPr>
        <p:spPr>
          <a:xfrm>
            <a:off x="111142" y="4740729"/>
            <a:ext cx="1422829" cy="523220"/>
          </a:xfrm>
          <a:prstGeom prst="rect">
            <a:avLst/>
          </a:prstGeom>
          <a:noFill/>
        </p:spPr>
        <p:txBody>
          <a:bodyPr wrap="square" rtlCol="0">
            <a:spAutoFit/>
          </a:bodyPr>
          <a:lstStyle/>
          <a:p>
            <a:r>
              <a:rPr lang="en-US" sz="1400" dirty="0"/>
              <a:t>   Location of</a:t>
            </a:r>
          </a:p>
          <a:p>
            <a:r>
              <a:rPr lang="en-US" sz="1400" dirty="0"/>
              <a:t>slide discussion</a:t>
            </a:r>
          </a:p>
        </p:txBody>
      </p:sp>
      <p:pic>
        <p:nvPicPr>
          <p:cNvPr id="23" name="Picture 22" descr="Logo&#10;&#10;Description automatically generated">
            <a:extLst>
              <a:ext uri="{FF2B5EF4-FFF2-40B4-BE49-F238E27FC236}">
                <a16:creationId xmlns:a16="http://schemas.microsoft.com/office/drawing/2014/main" id="{1932190C-2D1D-4ED8-87A2-FF7DD7442E6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5931"/>
            <a:ext cx="1202654" cy="523220"/>
          </a:xfrm>
          <a:prstGeom prst="rect">
            <a:avLst/>
          </a:prstGeom>
        </p:spPr>
      </p:pic>
    </p:spTree>
    <p:extLst>
      <p:ext uri="{BB962C8B-B14F-4D97-AF65-F5344CB8AC3E}">
        <p14:creationId xmlns:p14="http://schemas.microsoft.com/office/powerpoint/2010/main" val="39755923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xEl>
                                              <p:pRg st="1" end="1"/>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18" name="Chart 17">
            <a:extLst>
              <a:ext uri="{FF2B5EF4-FFF2-40B4-BE49-F238E27FC236}">
                <a16:creationId xmlns:a16="http://schemas.microsoft.com/office/drawing/2014/main" id="{4F340A53-18A6-4B2A-AAFB-C56CB67F1823}"/>
              </a:ext>
            </a:extLst>
          </p:cNvPr>
          <p:cNvGraphicFramePr>
            <a:graphicFrameLocks/>
          </p:cNvGraphicFramePr>
          <p:nvPr>
            <p:extLst>
              <p:ext uri="{D42A27DB-BD31-4B8C-83A1-F6EECF244321}">
                <p14:modId xmlns:p14="http://schemas.microsoft.com/office/powerpoint/2010/main" val="1119029887"/>
              </p:ext>
            </p:extLst>
          </p:nvPr>
        </p:nvGraphicFramePr>
        <p:xfrm>
          <a:off x="8647604" y="-1"/>
          <a:ext cx="3544396" cy="6857999"/>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0" name="Chart 19">
            <a:extLst>
              <a:ext uri="{FF2B5EF4-FFF2-40B4-BE49-F238E27FC236}">
                <a16:creationId xmlns:a16="http://schemas.microsoft.com/office/drawing/2014/main" id="{85D80567-F3F1-44F5-A335-3EB1874676A5}"/>
              </a:ext>
            </a:extLst>
          </p:cNvPr>
          <p:cNvGraphicFramePr>
            <a:graphicFrameLocks/>
          </p:cNvGraphicFramePr>
          <p:nvPr>
            <p:extLst>
              <p:ext uri="{D42A27DB-BD31-4B8C-83A1-F6EECF244321}">
                <p14:modId xmlns:p14="http://schemas.microsoft.com/office/powerpoint/2010/main" val="3999460067"/>
              </p:ext>
            </p:extLst>
          </p:nvPr>
        </p:nvGraphicFramePr>
        <p:xfrm>
          <a:off x="4362896" y="-2"/>
          <a:ext cx="4284708" cy="6858001"/>
        </p:xfrm>
        <a:graphic>
          <a:graphicData uri="http://schemas.openxmlformats.org/drawingml/2006/chart">
            <c:chart xmlns:c="http://schemas.openxmlformats.org/drawingml/2006/chart" xmlns:r="http://schemas.openxmlformats.org/officeDocument/2006/relationships" r:id="rId3"/>
          </a:graphicData>
        </a:graphic>
      </p:graphicFrame>
      <p:pic>
        <p:nvPicPr>
          <p:cNvPr id="4" name="Picture 3">
            <a:extLst>
              <a:ext uri="{FF2B5EF4-FFF2-40B4-BE49-F238E27FC236}">
                <a16:creationId xmlns:a16="http://schemas.microsoft.com/office/drawing/2014/main" id="{A4889E24-7B3B-4BB1-AB36-13246A5B03C7}"/>
              </a:ext>
            </a:extLst>
          </p:cNvPr>
          <p:cNvPicPr>
            <a:picLocks noChangeAspect="1"/>
          </p:cNvPicPr>
          <p:nvPr/>
        </p:nvPicPr>
        <p:blipFill rotWithShape="1">
          <a:blip r:embed="rId4">
            <a:extLst>
              <a:ext uri="{28A0092B-C50C-407E-A947-70E740481C1C}">
                <a14:useLocalDpi xmlns:a14="http://schemas.microsoft.com/office/drawing/2010/main" val="0"/>
              </a:ext>
            </a:extLst>
          </a:blip>
          <a:srcRect l="12485" t="16717" r="11542" b="17513"/>
          <a:stretch/>
        </p:blipFill>
        <p:spPr>
          <a:xfrm>
            <a:off x="0" y="5263949"/>
            <a:ext cx="1422829" cy="1594051"/>
          </a:xfrm>
          <a:prstGeom prst="rect">
            <a:avLst/>
          </a:prstGeom>
        </p:spPr>
      </p:pic>
      <p:sp>
        <p:nvSpPr>
          <p:cNvPr id="5" name="Star: 5 Points 4">
            <a:extLst>
              <a:ext uri="{FF2B5EF4-FFF2-40B4-BE49-F238E27FC236}">
                <a16:creationId xmlns:a16="http://schemas.microsoft.com/office/drawing/2014/main" id="{B99037D0-6567-4C30-89D0-1C34FCC22B05}"/>
              </a:ext>
            </a:extLst>
          </p:cNvPr>
          <p:cNvSpPr/>
          <p:nvPr/>
        </p:nvSpPr>
        <p:spPr>
          <a:xfrm>
            <a:off x="737074" y="5711099"/>
            <a:ext cx="108488" cy="108489"/>
          </a:xfrm>
          <a:prstGeom prst="star5">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DF814891-C1AB-48E2-9739-E3FB134DA945}"/>
              </a:ext>
            </a:extLst>
          </p:cNvPr>
          <p:cNvSpPr txBox="1"/>
          <p:nvPr/>
        </p:nvSpPr>
        <p:spPr>
          <a:xfrm>
            <a:off x="6110133" y="1041298"/>
            <a:ext cx="1183420" cy="276999"/>
          </a:xfrm>
          <a:prstGeom prst="rect">
            <a:avLst/>
          </a:prstGeom>
          <a:noFill/>
        </p:spPr>
        <p:txBody>
          <a:bodyPr wrap="square" rtlCol="0">
            <a:spAutoFit/>
          </a:bodyPr>
          <a:lstStyle/>
          <a:p>
            <a:pPr algn="ctr"/>
            <a:r>
              <a:rPr lang="en-US" sz="1200"/>
              <a:t>Surficial Aquifer</a:t>
            </a:r>
          </a:p>
        </p:txBody>
      </p:sp>
      <p:sp>
        <p:nvSpPr>
          <p:cNvPr id="9" name="TextBox 8">
            <a:extLst>
              <a:ext uri="{FF2B5EF4-FFF2-40B4-BE49-F238E27FC236}">
                <a16:creationId xmlns:a16="http://schemas.microsoft.com/office/drawing/2014/main" id="{FD6F36FA-B7F6-4116-B25D-64C030B88240}"/>
              </a:ext>
            </a:extLst>
          </p:cNvPr>
          <p:cNvSpPr txBox="1"/>
          <p:nvPr/>
        </p:nvSpPr>
        <p:spPr>
          <a:xfrm>
            <a:off x="5932820" y="2080841"/>
            <a:ext cx="1541947" cy="276999"/>
          </a:xfrm>
          <a:prstGeom prst="rect">
            <a:avLst/>
          </a:prstGeom>
          <a:noFill/>
        </p:spPr>
        <p:txBody>
          <a:bodyPr wrap="square" rtlCol="0">
            <a:spAutoFit/>
          </a:bodyPr>
          <a:lstStyle/>
          <a:p>
            <a:pPr algn="ctr"/>
            <a:r>
              <a:rPr lang="en-US" sz="1200"/>
              <a:t>Upper Confining Unit</a:t>
            </a:r>
          </a:p>
        </p:txBody>
      </p:sp>
      <p:sp>
        <p:nvSpPr>
          <p:cNvPr id="10" name="TextBox 9">
            <a:extLst>
              <a:ext uri="{FF2B5EF4-FFF2-40B4-BE49-F238E27FC236}">
                <a16:creationId xmlns:a16="http://schemas.microsoft.com/office/drawing/2014/main" id="{8318CB85-8973-4F48-A7F0-6471FBDEE93E}"/>
              </a:ext>
            </a:extLst>
          </p:cNvPr>
          <p:cNvSpPr txBox="1"/>
          <p:nvPr/>
        </p:nvSpPr>
        <p:spPr>
          <a:xfrm>
            <a:off x="6539728" y="4758929"/>
            <a:ext cx="1589525" cy="276999"/>
          </a:xfrm>
          <a:prstGeom prst="rect">
            <a:avLst/>
          </a:prstGeom>
          <a:noFill/>
        </p:spPr>
        <p:txBody>
          <a:bodyPr wrap="square" rtlCol="0">
            <a:spAutoFit/>
          </a:bodyPr>
          <a:lstStyle/>
          <a:p>
            <a:pPr algn="ctr"/>
            <a:r>
              <a:rPr lang="en-US" sz="1200"/>
              <a:t>Middle Confining Unit</a:t>
            </a:r>
          </a:p>
        </p:txBody>
      </p:sp>
      <p:sp>
        <p:nvSpPr>
          <p:cNvPr id="11" name="TextBox 10">
            <a:extLst>
              <a:ext uri="{FF2B5EF4-FFF2-40B4-BE49-F238E27FC236}">
                <a16:creationId xmlns:a16="http://schemas.microsoft.com/office/drawing/2014/main" id="{86937C3A-9380-4A8E-9A17-6B010D16A2CB}"/>
              </a:ext>
            </a:extLst>
          </p:cNvPr>
          <p:cNvSpPr txBox="1"/>
          <p:nvPr/>
        </p:nvSpPr>
        <p:spPr>
          <a:xfrm>
            <a:off x="6171520" y="3828985"/>
            <a:ext cx="1145825" cy="276999"/>
          </a:xfrm>
          <a:prstGeom prst="rect">
            <a:avLst/>
          </a:prstGeom>
          <a:noFill/>
        </p:spPr>
        <p:txBody>
          <a:bodyPr wrap="square" rtlCol="0">
            <a:spAutoFit/>
          </a:bodyPr>
          <a:lstStyle/>
          <a:p>
            <a:pPr algn="ctr"/>
            <a:r>
              <a:rPr lang="en-US" sz="1200"/>
              <a:t>Upper Aquifer</a:t>
            </a:r>
          </a:p>
        </p:txBody>
      </p:sp>
      <p:sp>
        <p:nvSpPr>
          <p:cNvPr id="12" name="TextBox 11">
            <a:extLst>
              <a:ext uri="{FF2B5EF4-FFF2-40B4-BE49-F238E27FC236}">
                <a16:creationId xmlns:a16="http://schemas.microsoft.com/office/drawing/2014/main" id="{BAD0DB25-6C5B-4F47-B19F-C593C830CB59}"/>
              </a:ext>
            </a:extLst>
          </p:cNvPr>
          <p:cNvSpPr txBox="1"/>
          <p:nvPr/>
        </p:nvSpPr>
        <p:spPr>
          <a:xfrm>
            <a:off x="7050879" y="4973279"/>
            <a:ext cx="1175703" cy="276999"/>
          </a:xfrm>
          <a:prstGeom prst="rect">
            <a:avLst/>
          </a:prstGeom>
          <a:noFill/>
        </p:spPr>
        <p:txBody>
          <a:bodyPr wrap="square" rtlCol="0">
            <a:spAutoFit/>
          </a:bodyPr>
          <a:lstStyle/>
          <a:p>
            <a:pPr algn="ctr"/>
            <a:r>
              <a:rPr lang="en-US" sz="1200"/>
              <a:t>Middle Aquifer</a:t>
            </a:r>
          </a:p>
        </p:txBody>
      </p:sp>
      <p:sp>
        <p:nvSpPr>
          <p:cNvPr id="13" name="TextBox 12">
            <a:extLst>
              <a:ext uri="{FF2B5EF4-FFF2-40B4-BE49-F238E27FC236}">
                <a16:creationId xmlns:a16="http://schemas.microsoft.com/office/drawing/2014/main" id="{4B361277-D173-46BB-983F-3CB8E69EE4B1}"/>
              </a:ext>
            </a:extLst>
          </p:cNvPr>
          <p:cNvSpPr txBox="1"/>
          <p:nvPr/>
        </p:nvSpPr>
        <p:spPr>
          <a:xfrm>
            <a:off x="6817210" y="5260006"/>
            <a:ext cx="1589525" cy="276999"/>
          </a:xfrm>
          <a:prstGeom prst="rect">
            <a:avLst/>
          </a:prstGeom>
          <a:noFill/>
        </p:spPr>
        <p:txBody>
          <a:bodyPr wrap="square" rtlCol="0">
            <a:spAutoFit/>
          </a:bodyPr>
          <a:lstStyle/>
          <a:p>
            <a:pPr algn="ctr"/>
            <a:r>
              <a:rPr lang="en-US" sz="1200"/>
              <a:t>Lower Confining Unit</a:t>
            </a:r>
          </a:p>
        </p:txBody>
      </p:sp>
      <p:sp>
        <p:nvSpPr>
          <p:cNvPr id="14" name="TextBox 13">
            <a:extLst>
              <a:ext uri="{FF2B5EF4-FFF2-40B4-BE49-F238E27FC236}">
                <a16:creationId xmlns:a16="http://schemas.microsoft.com/office/drawing/2014/main" id="{8C244DB2-F559-450E-95B6-9F90CD856BBF}"/>
              </a:ext>
            </a:extLst>
          </p:cNvPr>
          <p:cNvSpPr txBox="1"/>
          <p:nvPr/>
        </p:nvSpPr>
        <p:spPr>
          <a:xfrm>
            <a:off x="6108020" y="5801796"/>
            <a:ext cx="1175703" cy="276999"/>
          </a:xfrm>
          <a:prstGeom prst="rect">
            <a:avLst/>
          </a:prstGeom>
          <a:noFill/>
        </p:spPr>
        <p:txBody>
          <a:bodyPr wrap="square" rtlCol="0">
            <a:spAutoFit/>
          </a:bodyPr>
          <a:lstStyle/>
          <a:p>
            <a:pPr algn="ctr"/>
            <a:r>
              <a:rPr lang="en-US" sz="1200"/>
              <a:t>Lower Aquifer</a:t>
            </a:r>
          </a:p>
        </p:txBody>
      </p:sp>
      <p:sp>
        <p:nvSpPr>
          <p:cNvPr id="15" name="TextBox 14">
            <a:extLst>
              <a:ext uri="{FF2B5EF4-FFF2-40B4-BE49-F238E27FC236}">
                <a16:creationId xmlns:a16="http://schemas.microsoft.com/office/drawing/2014/main" id="{B4FF295D-A3CE-40F2-96FC-5B7256D7C14D}"/>
              </a:ext>
            </a:extLst>
          </p:cNvPr>
          <p:cNvSpPr txBox="1"/>
          <p:nvPr/>
        </p:nvSpPr>
        <p:spPr>
          <a:xfrm>
            <a:off x="337279" y="1301155"/>
            <a:ext cx="4025617" cy="3416320"/>
          </a:xfrm>
          <a:prstGeom prst="rect">
            <a:avLst/>
          </a:prstGeom>
          <a:noFill/>
        </p:spPr>
        <p:txBody>
          <a:bodyPr wrap="square" rtlCol="0">
            <a:spAutoFit/>
          </a:bodyPr>
          <a:lstStyle/>
          <a:p>
            <a:pPr marL="285750" indent="-285750">
              <a:buFont typeface="Arial" panose="020B0604020202020204" pitchFamily="34" charset="0"/>
              <a:buChar char="•"/>
            </a:pPr>
            <a:r>
              <a:rPr lang="en-US" sz="2400" dirty="0"/>
              <a:t>Near no net change in conductance</a:t>
            </a:r>
          </a:p>
          <a:p>
            <a:pPr marL="742950" lvl="1" indent="-285750">
              <a:buFont typeface="Arial" panose="020B0604020202020204" pitchFamily="34" charset="0"/>
              <a:buChar char="•"/>
            </a:pPr>
            <a:r>
              <a:rPr lang="en-US" sz="2400" dirty="0"/>
              <a:t>Very small decrease in conductance from 2008 to 2020</a:t>
            </a:r>
          </a:p>
          <a:p>
            <a:pPr marL="742950" lvl="1" indent="-285750">
              <a:buFont typeface="Arial" panose="020B0604020202020204" pitchFamily="34" charset="0"/>
              <a:buChar char="•"/>
            </a:pPr>
            <a:endParaRPr lang="en-US" sz="2400" dirty="0"/>
          </a:p>
          <a:p>
            <a:pPr marL="285750" indent="-285750">
              <a:buFont typeface="Arial" panose="020B0604020202020204" pitchFamily="34" charset="0"/>
              <a:buChar char="•"/>
            </a:pPr>
            <a:r>
              <a:rPr lang="en-US" sz="2400" dirty="0"/>
              <a:t>Spikes in raw data correspond to metal in the well casing: screws, bolts</a:t>
            </a:r>
          </a:p>
        </p:txBody>
      </p:sp>
      <p:sp>
        <p:nvSpPr>
          <p:cNvPr id="2" name="TextBox 1">
            <a:extLst>
              <a:ext uri="{FF2B5EF4-FFF2-40B4-BE49-F238E27FC236}">
                <a16:creationId xmlns:a16="http://schemas.microsoft.com/office/drawing/2014/main" id="{E78BCF09-5367-4379-8899-D75A03C49F6E}"/>
              </a:ext>
            </a:extLst>
          </p:cNvPr>
          <p:cNvSpPr txBox="1"/>
          <p:nvPr/>
        </p:nvSpPr>
        <p:spPr>
          <a:xfrm>
            <a:off x="300887" y="648627"/>
            <a:ext cx="4533900" cy="523220"/>
          </a:xfrm>
          <a:prstGeom prst="rect">
            <a:avLst/>
          </a:prstGeom>
          <a:noFill/>
        </p:spPr>
        <p:txBody>
          <a:bodyPr wrap="square" rtlCol="0">
            <a:spAutoFit/>
          </a:bodyPr>
          <a:lstStyle/>
          <a:p>
            <a:r>
              <a:rPr lang="en-US" sz="2800" dirty="0" err="1"/>
              <a:t>Baylys</a:t>
            </a:r>
            <a:r>
              <a:rPr lang="en-US" sz="2800" dirty="0"/>
              <a:t> Neck</a:t>
            </a:r>
          </a:p>
        </p:txBody>
      </p:sp>
      <p:sp>
        <p:nvSpPr>
          <p:cNvPr id="17" name="TextBox 16">
            <a:extLst>
              <a:ext uri="{FF2B5EF4-FFF2-40B4-BE49-F238E27FC236}">
                <a16:creationId xmlns:a16="http://schemas.microsoft.com/office/drawing/2014/main" id="{8A972CD8-C238-4F6A-838D-0BD6D0C3B9F3}"/>
              </a:ext>
            </a:extLst>
          </p:cNvPr>
          <p:cNvSpPr txBox="1"/>
          <p:nvPr/>
        </p:nvSpPr>
        <p:spPr>
          <a:xfrm>
            <a:off x="111142" y="4740729"/>
            <a:ext cx="1422829" cy="523220"/>
          </a:xfrm>
          <a:prstGeom prst="rect">
            <a:avLst/>
          </a:prstGeom>
          <a:noFill/>
        </p:spPr>
        <p:txBody>
          <a:bodyPr wrap="square" rtlCol="0">
            <a:spAutoFit/>
          </a:bodyPr>
          <a:lstStyle/>
          <a:p>
            <a:r>
              <a:rPr lang="en-US" sz="1400" dirty="0"/>
              <a:t>   Location of</a:t>
            </a:r>
          </a:p>
          <a:p>
            <a:r>
              <a:rPr lang="en-US" sz="1400" dirty="0"/>
              <a:t>slide discussion</a:t>
            </a:r>
          </a:p>
        </p:txBody>
      </p:sp>
      <p:pic>
        <p:nvPicPr>
          <p:cNvPr id="16" name="Picture 15" descr="Logo&#10;&#10;Description automatically generated">
            <a:extLst>
              <a:ext uri="{FF2B5EF4-FFF2-40B4-BE49-F238E27FC236}">
                <a16:creationId xmlns:a16="http://schemas.microsoft.com/office/drawing/2014/main" id="{931C8E45-78BC-4559-B690-4AAF9620CEE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1133"/>
            <a:ext cx="1202654" cy="523220"/>
          </a:xfrm>
          <a:prstGeom prst="rect">
            <a:avLst/>
          </a:prstGeom>
        </p:spPr>
      </p:pic>
    </p:spTree>
    <p:extLst>
      <p:ext uri="{BB962C8B-B14F-4D97-AF65-F5344CB8AC3E}">
        <p14:creationId xmlns:p14="http://schemas.microsoft.com/office/powerpoint/2010/main" val="6890762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C51DCBD-3BAC-49BE-89DF-38B9104EF780}"/>
              </a:ext>
            </a:extLst>
          </p:cNvPr>
          <p:cNvSpPr>
            <a:spLocks noGrp="1"/>
          </p:cNvSpPr>
          <p:nvPr>
            <p:ph type="title"/>
          </p:nvPr>
        </p:nvSpPr>
        <p:spPr/>
        <p:txBody>
          <a:bodyPr>
            <a:normAutofit/>
          </a:bodyPr>
          <a:lstStyle/>
          <a:p>
            <a:r>
              <a:rPr lang="en-US" sz="3200" dirty="0">
                <a:latin typeface="+mn-lt"/>
              </a:rPr>
              <a:t>Purpose and Scope of the Electromagnetic Logging Network</a:t>
            </a:r>
          </a:p>
        </p:txBody>
      </p:sp>
      <p:sp>
        <p:nvSpPr>
          <p:cNvPr id="3" name="Content Placeholder 2">
            <a:extLst>
              <a:ext uri="{FF2B5EF4-FFF2-40B4-BE49-F238E27FC236}">
                <a16:creationId xmlns:a16="http://schemas.microsoft.com/office/drawing/2014/main" id="{81F8908A-C2B4-43FE-B977-1C716EE292A4}"/>
              </a:ext>
            </a:extLst>
          </p:cNvPr>
          <p:cNvSpPr>
            <a:spLocks noGrp="1"/>
          </p:cNvSpPr>
          <p:nvPr>
            <p:ph idx="1"/>
          </p:nvPr>
        </p:nvSpPr>
        <p:spPr/>
        <p:txBody>
          <a:bodyPr/>
          <a:lstStyle/>
          <a:p>
            <a:pPr marL="0" indent="0" algn="ctr">
              <a:buNone/>
            </a:pPr>
            <a:r>
              <a:rPr lang="en-US" b="1" dirty="0"/>
              <a:t>Is there saltwater movement occurring on the Eastern Shore of Virginia, and If so, where and how?</a:t>
            </a:r>
          </a:p>
          <a:p>
            <a:pPr marL="0" indent="0">
              <a:buNone/>
            </a:pPr>
            <a:endParaRPr lang="en-US" dirty="0"/>
          </a:p>
          <a:p>
            <a:pPr marL="0" indent="0">
              <a:buNone/>
            </a:pPr>
            <a:r>
              <a:rPr lang="en-US" dirty="0"/>
              <a:t>This question is addressed by:</a:t>
            </a:r>
          </a:p>
          <a:p>
            <a:r>
              <a:rPr lang="en-US" dirty="0"/>
              <a:t>Collecting discrete water levels and EM logs from 12 wells on the Eastern shore annually in August</a:t>
            </a:r>
          </a:p>
          <a:p>
            <a:endParaRPr lang="en-US" dirty="0"/>
          </a:p>
          <a:p>
            <a:r>
              <a:rPr lang="en-US" dirty="0"/>
              <a:t>Using those accumulated annual data to monitor for signs or evidence of saltwater movement on the Eastern Shore</a:t>
            </a:r>
          </a:p>
        </p:txBody>
      </p:sp>
      <p:pic>
        <p:nvPicPr>
          <p:cNvPr id="4" name="Picture 3" descr="Logo&#10;&#10;Description automatically generated">
            <a:extLst>
              <a:ext uri="{FF2B5EF4-FFF2-40B4-BE49-F238E27FC236}">
                <a16:creationId xmlns:a16="http://schemas.microsoft.com/office/drawing/2014/main" id="{5E5F0A2E-2967-47BD-B452-7C7DBB54EAF3}"/>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6096000"/>
            <a:ext cx="1751502" cy="761999"/>
          </a:xfrm>
          <a:prstGeom prst="rect">
            <a:avLst/>
          </a:prstGeom>
        </p:spPr>
      </p:pic>
    </p:spTree>
    <p:extLst>
      <p:ext uri="{BB962C8B-B14F-4D97-AF65-F5344CB8AC3E}">
        <p14:creationId xmlns:p14="http://schemas.microsoft.com/office/powerpoint/2010/main" val="5386156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
                                            <p:txEl>
                                              <p:pRg st="2" end="2"/>
                                            </p:txEl>
                                          </p:spTgt>
                                        </p:tgtEl>
                                        <p:attrNameLst>
                                          <p:attrName>style.visibility</p:attrName>
                                        </p:attrNameLst>
                                      </p:cBhvr>
                                      <p:to>
                                        <p:strVal val="visible"/>
                                      </p:to>
                                    </p:set>
                                    <p:animEffect transition="in" filter="fade">
                                      <p:cBhvr>
                                        <p:cTn id="12" dur="500"/>
                                        <p:tgtEl>
                                          <p:spTgt spid="3">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3">
                                            <p:txEl>
                                              <p:pRg st="3" end="3"/>
                                            </p:txEl>
                                          </p:spTgt>
                                        </p:tgtEl>
                                        <p:attrNameLst>
                                          <p:attrName>style.visibility</p:attrName>
                                        </p:attrNameLst>
                                      </p:cBhvr>
                                      <p:to>
                                        <p:strVal val="visible"/>
                                      </p:to>
                                    </p:set>
                                    <p:animEffect transition="in" filter="fade">
                                      <p:cBhvr>
                                        <p:cTn id="17" dur="500"/>
                                        <p:tgtEl>
                                          <p:spTgt spid="3">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3">
                                            <p:txEl>
                                              <p:pRg st="5" end="5"/>
                                            </p:txEl>
                                          </p:spTgt>
                                        </p:tgtEl>
                                        <p:attrNameLst>
                                          <p:attrName>style.visibility</p:attrName>
                                        </p:attrNameLst>
                                      </p:cBhvr>
                                      <p:to>
                                        <p:strVal val="visible"/>
                                      </p:to>
                                    </p:set>
                                    <p:animEffect transition="in" filter="fade">
                                      <p:cBhvr>
                                        <p:cTn id="22" dur="500"/>
                                        <p:tgtEl>
                                          <p:spTgt spid="3">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30" name="Chart 29">
            <a:extLst>
              <a:ext uri="{FF2B5EF4-FFF2-40B4-BE49-F238E27FC236}">
                <a16:creationId xmlns:a16="http://schemas.microsoft.com/office/drawing/2014/main" id="{140AC85C-95DA-41D6-AB38-A3DC73424A58}"/>
              </a:ext>
            </a:extLst>
          </p:cNvPr>
          <p:cNvGraphicFramePr>
            <a:graphicFrameLocks/>
          </p:cNvGraphicFramePr>
          <p:nvPr>
            <p:extLst>
              <p:ext uri="{D42A27DB-BD31-4B8C-83A1-F6EECF244321}">
                <p14:modId xmlns:p14="http://schemas.microsoft.com/office/powerpoint/2010/main" val="136164574"/>
              </p:ext>
            </p:extLst>
          </p:nvPr>
        </p:nvGraphicFramePr>
        <p:xfrm>
          <a:off x="8647604" y="-1"/>
          <a:ext cx="3544396" cy="6857999"/>
        </p:xfrm>
        <a:graphic>
          <a:graphicData uri="http://schemas.openxmlformats.org/drawingml/2006/chart">
            <c:chart xmlns:c="http://schemas.openxmlformats.org/drawingml/2006/chart" xmlns:r="http://schemas.openxmlformats.org/officeDocument/2006/relationships" r:id="rId2"/>
          </a:graphicData>
        </a:graphic>
      </p:graphicFrame>
      <p:pic>
        <p:nvPicPr>
          <p:cNvPr id="25" name="Picture 24">
            <a:extLst>
              <a:ext uri="{FF2B5EF4-FFF2-40B4-BE49-F238E27FC236}">
                <a16:creationId xmlns:a16="http://schemas.microsoft.com/office/drawing/2014/main" id="{B68D58BA-26E4-4E65-A6D3-9055EE12AC8D}"/>
              </a:ext>
            </a:extLst>
          </p:cNvPr>
          <p:cNvPicPr>
            <a:picLocks noChangeAspect="1"/>
          </p:cNvPicPr>
          <p:nvPr/>
        </p:nvPicPr>
        <p:blipFill>
          <a:blip r:embed="rId3"/>
          <a:stretch>
            <a:fillRect/>
          </a:stretch>
        </p:blipFill>
        <p:spPr>
          <a:xfrm>
            <a:off x="1414199" y="938694"/>
            <a:ext cx="5712341" cy="4235011"/>
          </a:xfrm>
          <a:prstGeom prst="rect">
            <a:avLst/>
          </a:prstGeom>
        </p:spPr>
      </p:pic>
      <p:sp>
        <p:nvSpPr>
          <p:cNvPr id="3" name="TextBox 2">
            <a:extLst>
              <a:ext uri="{FF2B5EF4-FFF2-40B4-BE49-F238E27FC236}">
                <a16:creationId xmlns:a16="http://schemas.microsoft.com/office/drawing/2014/main" id="{56645969-B6A4-4762-899B-549813F76E6C}"/>
              </a:ext>
            </a:extLst>
          </p:cNvPr>
          <p:cNvSpPr txBox="1"/>
          <p:nvPr/>
        </p:nvSpPr>
        <p:spPr>
          <a:xfrm>
            <a:off x="1632054" y="5431981"/>
            <a:ext cx="6257343" cy="1477328"/>
          </a:xfrm>
          <a:prstGeom prst="rect">
            <a:avLst/>
          </a:prstGeom>
          <a:noFill/>
        </p:spPr>
        <p:txBody>
          <a:bodyPr wrap="square" rtlCol="0">
            <a:spAutoFit/>
          </a:bodyPr>
          <a:lstStyle/>
          <a:p>
            <a:pPr marL="285750" indent="-285750">
              <a:buFont typeface="Arial" panose="020B0604020202020204" pitchFamily="34" charset="0"/>
              <a:buChar char="•"/>
            </a:pPr>
            <a:r>
              <a:rPr lang="en-US" dirty="0"/>
              <a:t>Water levels are below sea level</a:t>
            </a:r>
          </a:p>
          <a:p>
            <a:pPr marL="285750" indent="-285750">
              <a:buFont typeface="Arial" panose="020B0604020202020204" pitchFamily="34" charset="0"/>
              <a:buChar char="•"/>
            </a:pPr>
            <a:r>
              <a:rPr lang="en-US" dirty="0"/>
              <a:t>Potential downward trend since 2017</a:t>
            </a:r>
          </a:p>
          <a:p>
            <a:pPr marL="742950" lvl="1" indent="-285750">
              <a:buFont typeface="Arial" panose="020B0604020202020204" pitchFamily="34" charset="0"/>
              <a:buChar char="•"/>
            </a:pPr>
            <a:r>
              <a:rPr lang="en-US" dirty="0"/>
              <a:t>This has continued in 2020</a:t>
            </a:r>
          </a:p>
          <a:p>
            <a:pPr marL="285750" indent="-285750">
              <a:buFont typeface="Arial" panose="020B0604020202020204" pitchFamily="34" charset="0"/>
              <a:buChar char="•"/>
            </a:pPr>
            <a:r>
              <a:rPr lang="en-US" dirty="0"/>
              <a:t>Changes in water level do not appear to have an effect on conductance readings in the Lower Aquifer</a:t>
            </a:r>
          </a:p>
        </p:txBody>
      </p:sp>
      <p:pic>
        <p:nvPicPr>
          <p:cNvPr id="6" name="Picture 5">
            <a:extLst>
              <a:ext uri="{FF2B5EF4-FFF2-40B4-BE49-F238E27FC236}">
                <a16:creationId xmlns:a16="http://schemas.microsoft.com/office/drawing/2014/main" id="{CE0DB1F6-96CB-4C58-B17B-48D16208D432}"/>
              </a:ext>
            </a:extLst>
          </p:cNvPr>
          <p:cNvPicPr>
            <a:picLocks noChangeAspect="1"/>
          </p:cNvPicPr>
          <p:nvPr/>
        </p:nvPicPr>
        <p:blipFill rotWithShape="1">
          <a:blip r:embed="rId4">
            <a:extLst>
              <a:ext uri="{28A0092B-C50C-407E-A947-70E740481C1C}">
                <a14:useLocalDpi xmlns:a14="http://schemas.microsoft.com/office/drawing/2010/main" val="0"/>
              </a:ext>
            </a:extLst>
          </a:blip>
          <a:srcRect l="12485" t="16717" r="11542" b="17513"/>
          <a:stretch/>
        </p:blipFill>
        <p:spPr>
          <a:xfrm>
            <a:off x="0" y="5263949"/>
            <a:ext cx="1422829" cy="1594051"/>
          </a:xfrm>
          <a:prstGeom prst="rect">
            <a:avLst/>
          </a:prstGeom>
        </p:spPr>
      </p:pic>
      <p:sp>
        <p:nvSpPr>
          <p:cNvPr id="7" name="Star: 5 Points 6">
            <a:extLst>
              <a:ext uri="{FF2B5EF4-FFF2-40B4-BE49-F238E27FC236}">
                <a16:creationId xmlns:a16="http://schemas.microsoft.com/office/drawing/2014/main" id="{A792661C-F05D-4A5A-969D-19F8B64B97CE}"/>
              </a:ext>
            </a:extLst>
          </p:cNvPr>
          <p:cNvSpPr/>
          <p:nvPr/>
        </p:nvSpPr>
        <p:spPr>
          <a:xfrm>
            <a:off x="737074" y="5711099"/>
            <a:ext cx="108488" cy="108489"/>
          </a:xfrm>
          <a:prstGeom prst="star5">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8C85F112-173B-475E-B829-DC78A6E183A4}"/>
              </a:ext>
            </a:extLst>
          </p:cNvPr>
          <p:cNvSpPr txBox="1"/>
          <p:nvPr/>
        </p:nvSpPr>
        <p:spPr>
          <a:xfrm>
            <a:off x="350967" y="459073"/>
            <a:ext cx="4533900" cy="523220"/>
          </a:xfrm>
          <a:prstGeom prst="rect">
            <a:avLst/>
          </a:prstGeom>
          <a:noFill/>
        </p:spPr>
        <p:txBody>
          <a:bodyPr wrap="square" rtlCol="0">
            <a:spAutoFit/>
          </a:bodyPr>
          <a:lstStyle/>
          <a:p>
            <a:r>
              <a:rPr lang="en-US" sz="2800" dirty="0" err="1"/>
              <a:t>Baylys</a:t>
            </a:r>
            <a:r>
              <a:rPr lang="en-US" sz="2800" dirty="0"/>
              <a:t> Neck continued</a:t>
            </a:r>
          </a:p>
        </p:txBody>
      </p:sp>
      <p:cxnSp>
        <p:nvCxnSpPr>
          <p:cNvPr id="9" name="Straight Connector 8">
            <a:extLst>
              <a:ext uri="{FF2B5EF4-FFF2-40B4-BE49-F238E27FC236}">
                <a16:creationId xmlns:a16="http://schemas.microsoft.com/office/drawing/2014/main" id="{93ACADB9-381E-4A52-AC6A-0ACE7FAE5033}"/>
              </a:ext>
            </a:extLst>
          </p:cNvPr>
          <p:cNvCxnSpPr>
            <a:cxnSpLocks/>
          </p:cNvCxnSpPr>
          <p:nvPr/>
        </p:nvCxnSpPr>
        <p:spPr>
          <a:xfrm>
            <a:off x="2122618" y="1686481"/>
            <a:ext cx="4218409"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Oval 9">
            <a:extLst>
              <a:ext uri="{FF2B5EF4-FFF2-40B4-BE49-F238E27FC236}">
                <a16:creationId xmlns:a16="http://schemas.microsoft.com/office/drawing/2014/main" id="{8E89FE78-B0CB-493C-ADDF-34B12157B41D}"/>
              </a:ext>
            </a:extLst>
          </p:cNvPr>
          <p:cNvSpPr/>
          <p:nvPr/>
        </p:nvSpPr>
        <p:spPr>
          <a:xfrm>
            <a:off x="2285148" y="3719550"/>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6110F085-5DEC-4B72-9488-8699A670E8E8}"/>
              </a:ext>
            </a:extLst>
          </p:cNvPr>
          <p:cNvSpPr/>
          <p:nvPr/>
        </p:nvSpPr>
        <p:spPr>
          <a:xfrm>
            <a:off x="4918568" y="2964088"/>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B782D359-4E12-4C39-9E3A-3A2D8A6E80E2}"/>
              </a:ext>
            </a:extLst>
          </p:cNvPr>
          <p:cNvSpPr/>
          <p:nvPr/>
        </p:nvSpPr>
        <p:spPr>
          <a:xfrm>
            <a:off x="5186836" y="2824387"/>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C55021A8-998E-4128-B39D-23E64CC26E79}"/>
              </a:ext>
            </a:extLst>
          </p:cNvPr>
          <p:cNvSpPr/>
          <p:nvPr/>
        </p:nvSpPr>
        <p:spPr>
          <a:xfrm>
            <a:off x="5530446" y="3183393"/>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TextBox 13">
            <a:extLst>
              <a:ext uri="{FF2B5EF4-FFF2-40B4-BE49-F238E27FC236}">
                <a16:creationId xmlns:a16="http://schemas.microsoft.com/office/drawing/2014/main" id="{89BD496A-44DC-450B-A5C0-B466C8CE3DB9}"/>
              </a:ext>
            </a:extLst>
          </p:cNvPr>
          <p:cNvSpPr txBox="1"/>
          <p:nvPr/>
        </p:nvSpPr>
        <p:spPr>
          <a:xfrm>
            <a:off x="7537272" y="1024032"/>
            <a:ext cx="1183420" cy="276999"/>
          </a:xfrm>
          <a:prstGeom prst="rect">
            <a:avLst/>
          </a:prstGeom>
          <a:noFill/>
        </p:spPr>
        <p:txBody>
          <a:bodyPr wrap="square" rtlCol="0">
            <a:spAutoFit/>
          </a:bodyPr>
          <a:lstStyle/>
          <a:p>
            <a:pPr algn="ctr"/>
            <a:r>
              <a:rPr lang="en-US" sz="1200"/>
              <a:t>Surficial Aquifer</a:t>
            </a:r>
          </a:p>
        </p:txBody>
      </p:sp>
      <p:sp>
        <p:nvSpPr>
          <p:cNvPr id="15" name="TextBox 14">
            <a:extLst>
              <a:ext uri="{FF2B5EF4-FFF2-40B4-BE49-F238E27FC236}">
                <a16:creationId xmlns:a16="http://schemas.microsoft.com/office/drawing/2014/main" id="{2031FC00-6EBF-4326-A922-E38D0C2D7BBF}"/>
              </a:ext>
            </a:extLst>
          </p:cNvPr>
          <p:cNvSpPr txBox="1"/>
          <p:nvPr/>
        </p:nvSpPr>
        <p:spPr>
          <a:xfrm>
            <a:off x="7358010" y="2162893"/>
            <a:ext cx="1541947" cy="276999"/>
          </a:xfrm>
          <a:prstGeom prst="rect">
            <a:avLst/>
          </a:prstGeom>
          <a:noFill/>
        </p:spPr>
        <p:txBody>
          <a:bodyPr wrap="square" rtlCol="0">
            <a:spAutoFit/>
          </a:bodyPr>
          <a:lstStyle/>
          <a:p>
            <a:pPr algn="ctr"/>
            <a:r>
              <a:rPr lang="en-US" sz="1200"/>
              <a:t>Upper Confining Unit</a:t>
            </a:r>
          </a:p>
        </p:txBody>
      </p:sp>
      <p:sp>
        <p:nvSpPr>
          <p:cNvPr id="16" name="TextBox 15">
            <a:extLst>
              <a:ext uri="{FF2B5EF4-FFF2-40B4-BE49-F238E27FC236}">
                <a16:creationId xmlns:a16="http://schemas.microsoft.com/office/drawing/2014/main" id="{DC803035-BAE5-44EC-A178-B332781512E1}"/>
              </a:ext>
            </a:extLst>
          </p:cNvPr>
          <p:cNvSpPr txBox="1"/>
          <p:nvPr/>
        </p:nvSpPr>
        <p:spPr>
          <a:xfrm>
            <a:off x="7334220" y="4751720"/>
            <a:ext cx="1589525" cy="276999"/>
          </a:xfrm>
          <a:prstGeom prst="rect">
            <a:avLst/>
          </a:prstGeom>
          <a:noFill/>
        </p:spPr>
        <p:txBody>
          <a:bodyPr wrap="square" rtlCol="0">
            <a:spAutoFit/>
          </a:bodyPr>
          <a:lstStyle/>
          <a:p>
            <a:pPr algn="ctr"/>
            <a:r>
              <a:rPr lang="en-US" sz="1200"/>
              <a:t>Middle Confining Unit</a:t>
            </a:r>
          </a:p>
        </p:txBody>
      </p:sp>
      <p:sp>
        <p:nvSpPr>
          <p:cNvPr id="17" name="TextBox 16">
            <a:extLst>
              <a:ext uri="{FF2B5EF4-FFF2-40B4-BE49-F238E27FC236}">
                <a16:creationId xmlns:a16="http://schemas.microsoft.com/office/drawing/2014/main" id="{24501E50-92E6-4766-AB58-0C00E3240F55}"/>
              </a:ext>
            </a:extLst>
          </p:cNvPr>
          <p:cNvSpPr txBox="1"/>
          <p:nvPr/>
        </p:nvSpPr>
        <p:spPr>
          <a:xfrm>
            <a:off x="7627261" y="3855193"/>
            <a:ext cx="1145825" cy="276999"/>
          </a:xfrm>
          <a:prstGeom prst="rect">
            <a:avLst/>
          </a:prstGeom>
          <a:noFill/>
        </p:spPr>
        <p:txBody>
          <a:bodyPr wrap="square" rtlCol="0">
            <a:spAutoFit/>
          </a:bodyPr>
          <a:lstStyle/>
          <a:p>
            <a:pPr algn="ctr"/>
            <a:r>
              <a:rPr lang="en-US" sz="1200"/>
              <a:t>Upper Aquifer</a:t>
            </a:r>
          </a:p>
        </p:txBody>
      </p:sp>
      <p:sp>
        <p:nvSpPr>
          <p:cNvPr id="18" name="TextBox 17">
            <a:extLst>
              <a:ext uri="{FF2B5EF4-FFF2-40B4-BE49-F238E27FC236}">
                <a16:creationId xmlns:a16="http://schemas.microsoft.com/office/drawing/2014/main" id="{ABFC43D2-B4B4-43D0-940E-DFA2C0CE4A22}"/>
              </a:ext>
            </a:extLst>
          </p:cNvPr>
          <p:cNvSpPr txBox="1"/>
          <p:nvPr/>
        </p:nvSpPr>
        <p:spPr>
          <a:xfrm>
            <a:off x="7646163" y="5037091"/>
            <a:ext cx="1175703" cy="276999"/>
          </a:xfrm>
          <a:prstGeom prst="rect">
            <a:avLst/>
          </a:prstGeom>
          <a:noFill/>
        </p:spPr>
        <p:txBody>
          <a:bodyPr wrap="square" rtlCol="0">
            <a:spAutoFit/>
          </a:bodyPr>
          <a:lstStyle/>
          <a:p>
            <a:pPr algn="ctr"/>
            <a:r>
              <a:rPr lang="en-US" sz="1200"/>
              <a:t>Middle Aquifer</a:t>
            </a:r>
          </a:p>
        </p:txBody>
      </p:sp>
      <p:sp>
        <p:nvSpPr>
          <p:cNvPr id="19" name="TextBox 18">
            <a:extLst>
              <a:ext uri="{FF2B5EF4-FFF2-40B4-BE49-F238E27FC236}">
                <a16:creationId xmlns:a16="http://schemas.microsoft.com/office/drawing/2014/main" id="{3B5CD899-0C05-438E-99F2-6DAB0F75F00E}"/>
              </a:ext>
            </a:extLst>
          </p:cNvPr>
          <p:cNvSpPr txBox="1"/>
          <p:nvPr/>
        </p:nvSpPr>
        <p:spPr>
          <a:xfrm>
            <a:off x="7232341" y="5302809"/>
            <a:ext cx="1589525" cy="276999"/>
          </a:xfrm>
          <a:prstGeom prst="rect">
            <a:avLst/>
          </a:prstGeom>
          <a:noFill/>
        </p:spPr>
        <p:txBody>
          <a:bodyPr wrap="square" rtlCol="0">
            <a:spAutoFit/>
          </a:bodyPr>
          <a:lstStyle/>
          <a:p>
            <a:pPr algn="ctr"/>
            <a:r>
              <a:rPr lang="en-US" sz="1200"/>
              <a:t>Lower Confining Unit</a:t>
            </a:r>
          </a:p>
        </p:txBody>
      </p:sp>
      <p:sp>
        <p:nvSpPr>
          <p:cNvPr id="20" name="TextBox 19">
            <a:extLst>
              <a:ext uri="{FF2B5EF4-FFF2-40B4-BE49-F238E27FC236}">
                <a16:creationId xmlns:a16="http://schemas.microsoft.com/office/drawing/2014/main" id="{701DF540-FED0-4672-9B15-E484EBB39902}"/>
              </a:ext>
            </a:extLst>
          </p:cNvPr>
          <p:cNvSpPr txBox="1"/>
          <p:nvPr/>
        </p:nvSpPr>
        <p:spPr>
          <a:xfrm>
            <a:off x="7616337" y="5755146"/>
            <a:ext cx="1175703" cy="276999"/>
          </a:xfrm>
          <a:prstGeom prst="rect">
            <a:avLst/>
          </a:prstGeom>
          <a:noFill/>
        </p:spPr>
        <p:txBody>
          <a:bodyPr wrap="square" rtlCol="0">
            <a:spAutoFit/>
          </a:bodyPr>
          <a:lstStyle/>
          <a:p>
            <a:pPr algn="ctr"/>
            <a:r>
              <a:rPr lang="en-US" sz="1200"/>
              <a:t>Lower Aquifer</a:t>
            </a:r>
          </a:p>
        </p:txBody>
      </p:sp>
      <p:sp>
        <p:nvSpPr>
          <p:cNvPr id="24" name="Oval 23">
            <a:extLst>
              <a:ext uri="{FF2B5EF4-FFF2-40B4-BE49-F238E27FC236}">
                <a16:creationId xmlns:a16="http://schemas.microsoft.com/office/drawing/2014/main" id="{87087E33-4873-4518-A53F-E4ADAF1C5CF0}"/>
              </a:ext>
            </a:extLst>
          </p:cNvPr>
          <p:cNvSpPr/>
          <p:nvPr/>
        </p:nvSpPr>
        <p:spPr>
          <a:xfrm>
            <a:off x="5873317" y="3233319"/>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a:extLst>
              <a:ext uri="{FF2B5EF4-FFF2-40B4-BE49-F238E27FC236}">
                <a16:creationId xmlns:a16="http://schemas.microsoft.com/office/drawing/2014/main" id="{8639768B-1866-4021-9209-B0359E44A5E1}"/>
              </a:ext>
            </a:extLst>
          </p:cNvPr>
          <p:cNvSpPr/>
          <p:nvPr/>
        </p:nvSpPr>
        <p:spPr>
          <a:xfrm>
            <a:off x="6192138" y="3292713"/>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a:extLst>
              <a:ext uri="{FF2B5EF4-FFF2-40B4-BE49-F238E27FC236}">
                <a16:creationId xmlns:a16="http://schemas.microsoft.com/office/drawing/2014/main" id="{22A579B5-691D-428E-BEF2-10695207F126}"/>
              </a:ext>
            </a:extLst>
          </p:cNvPr>
          <p:cNvSpPr txBox="1"/>
          <p:nvPr/>
        </p:nvSpPr>
        <p:spPr>
          <a:xfrm>
            <a:off x="111142" y="4740729"/>
            <a:ext cx="1422829" cy="523220"/>
          </a:xfrm>
          <a:prstGeom prst="rect">
            <a:avLst/>
          </a:prstGeom>
          <a:noFill/>
        </p:spPr>
        <p:txBody>
          <a:bodyPr wrap="square" rtlCol="0">
            <a:spAutoFit/>
          </a:bodyPr>
          <a:lstStyle/>
          <a:p>
            <a:r>
              <a:rPr lang="en-US" sz="1400" dirty="0"/>
              <a:t>   Location of</a:t>
            </a:r>
          </a:p>
          <a:p>
            <a:r>
              <a:rPr lang="en-US" sz="1400" dirty="0"/>
              <a:t>slide discussion</a:t>
            </a:r>
          </a:p>
        </p:txBody>
      </p:sp>
      <p:sp>
        <p:nvSpPr>
          <p:cNvPr id="28" name="TextBox 27">
            <a:extLst>
              <a:ext uri="{FF2B5EF4-FFF2-40B4-BE49-F238E27FC236}">
                <a16:creationId xmlns:a16="http://schemas.microsoft.com/office/drawing/2014/main" id="{34B7036F-CE80-463C-B314-0D4138C149D1}"/>
              </a:ext>
            </a:extLst>
          </p:cNvPr>
          <p:cNvSpPr txBox="1"/>
          <p:nvPr/>
        </p:nvSpPr>
        <p:spPr>
          <a:xfrm>
            <a:off x="115735" y="4740729"/>
            <a:ext cx="1422829" cy="523220"/>
          </a:xfrm>
          <a:prstGeom prst="rect">
            <a:avLst/>
          </a:prstGeom>
          <a:noFill/>
        </p:spPr>
        <p:txBody>
          <a:bodyPr wrap="square" rtlCol="0">
            <a:spAutoFit/>
          </a:bodyPr>
          <a:lstStyle/>
          <a:p>
            <a:r>
              <a:rPr lang="en-US" sz="1400" dirty="0"/>
              <a:t>   Location of</a:t>
            </a:r>
          </a:p>
          <a:p>
            <a:r>
              <a:rPr lang="en-US" sz="1400" dirty="0"/>
              <a:t>slide discussion</a:t>
            </a:r>
          </a:p>
        </p:txBody>
      </p:sp>
      <p:pic>
        <p:nvPicPr>
          <p:cNvPr id="29" name="Picture 28" descr="Logo&#10;&#10;Description automatically generated">
            <a:extLst>
              <a:ext uri="{FF2B5EF4-FFF2-40B4-BE49-F238E27FC236}">
                <a16:creationId xmlns:a16="http://schemas.microsoft.com/office/drawing/2014/main" id="{7261709F-C087-4E25-BD63-8F6F43FBCB4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11923"/>
            <a:ext cx="1202654" cy="523220"/>
          </a:xfrm>
          <a:prstGeom prst="rect">
            <a:avLst/>
          </a:prstGeom>
        </p:spPr>
      </p:pic>
    </p:spTree>
    <p:extLst>
      <p:ext uri="{BB962C8B-B14F-4D97-AF65-F5344CB8AC3E}">
        <p14:creationId xmlns:p14="http://schemas.microsoft.com/office/powerpoint/2010/main" val="11301169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D96215C1-ECEA-4E83-BEB5-31BF46EC7EC7}"/>
              </a:ext>
            </a:extLst>
          </p:cNvPr>
          <p:cNvSpPr txBox="1"/>
          <p:nvPr/>
        </p:nvSpPr>
        <p:spPr>
          <a:xfrm>
            <a:off x="1575179" y="2305615"/>
            <a:ext cx="9041642" cy="2246769"/>
          </a:xfrm>
          <a:prstGeom prst="rect">
            <a:avLst/>
          </a:prstGeom>
          <a:noFill/>
        </p:spPr>
        <p:txBody>
          <a:bodyPr wrap="square" rtlCol="0">
            <a:spAutoFit/>
          </a:bodyPr>
          <a:lstStyle/>
          <a:p>
            <a:pPr algn="ctr"/>
            <a:r>
              <a:rPr lang="en-US" sz="2800" dirty="0">
                <a:solidFill>
                  <a:schemeClr val="bg1">
                    <a:lumMod val="65000"/>
                  </a:schemeClr>
                </a:solidFill>
              </a:rPr>
              <a:t>Areas With Little or No Change in Conductance</a:t>
            </a:r>
          </a:p>
          <a:p>
            <a:pPr algn="ctr"/>
            <a:endParaRPr lang="en-US" sz="2800" dirty="0"/>
          </a:p>
          <a:p>
            <a:pPr algn="ctr"/>
            <a:r>
              <a:rPr lang="en-US" sz="2800" b="1" dirty="0"/>
              <a:t>Areas with Varying Local Trends</a:t>
            </a:r>
          </a:p>
          <a:p>
            <a:pPr algn="ctr"/>
            <a:endParaRPr lang="en-US" sz="2800" dirty="0">
              <a:solidFill>
                <a:schemeClr val="bg1">
                  <a:lumMod val="65000"/>
                </a:schemeClr>
              </a:solidFill>
            </a:endParaRPr>
          </a:p>
          <a:p>
            <a:pPr algn="ctr"/>
            <a:r>
              <a:rPr lang="en-US" sz="2800" dirty="0">
                <a:solidFill>
                  <a:schemeClr val="bg1">
                    <a:lumMod val="65000"/>
                  </a:schemeClr>
                </a:solidFill>
              </a:rPr>
              <a:t>Areas Showing Signs of Potential Saltwater Intrusion</a:t>
            </a:r>
          </a:p>
        </p:txBody>
      </p:sp>
      <p:pic>
        <p:nvPicPr>
          <p:cNvPr id="4" name="Picture 3" descr="Logo&#10;&#10;Description automatically generated">
            <a:extLst>
              <a:ext uri="{FF2B5EF4-FFF2-40B4-BE49-F238E27FC236}">
                <a16:creationId xmlns:a16="http://schemas.microsoft.com/office/drawing/2014/main" id="{EA898F6B-9C0F-4788-813E-D9F6E5A1788E}"/>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6096000"/>
            <a:ext cx="1751502" cy="761999"/>
          </a:xfrm>
          <a:prstGeom prst="rect">
            <a:avLst/>
          </a:prstGeom>
        </p:spPr>
      </p:pic>
    </p:spTree>
    <p:extLst>
      <p:ext uri="{BB962C8B-B14F-4D97-AF65-F5344CB8AC3E}">
        <p14:creationId xmlns:p14="http://schemas.microsoft.com/office/powerpoint/2010/main" val="3144428801"/>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Chart 20">
            <a:extLst>
              <a:ext uri="{FF2B5EF4-FFF2-40B4-BE49-F238E27FC236}">
                <a16:creationId xmlns:a16="http://schemas.microsoft.com/office/drawing/2014/main" id="{D838DFB1-0C91-4786-9C50-1F25FA370E14}"/>
              </a:ext>
            </a:extLst>
          </p:cNvPr>
          <p:cNvGraphicFramePr>
            <a:graphicFrameLocks/>
          </p:cNvGraphicFramePr>
          <p:nvPr>
            <p:extLst>
              <p:ext uri="{D42A27DB-BD31-4B8C-83A1-F6EECF244321}">
                <p14:modId xmlns:p14="http://schemas.microsoft.com/office/powerpoint/2010/main" val="503099723"/>
              </p:ext>
            </p:extLst>
          </p:nvPr>
        </p:nvGraphicFramePr>
        <p:xfrm>
          <a:off x="4396740" y="28994"/>
          <a:ext cx="4008704" cy="6852909"/>
        </p:xfrm>
        <a:graphic>
          <a:graphicData uri="http://schemas.openxmlformats.org/drawingml/2006/chart">
            <c:chart xmlns:c="http://schemas.openxmlformats.org/drawingml/2006/chart" xmlns:r="http://schemas.openxmlformats.org/officeDocument/2006/relationships" r:id="rId2"/>
          </a:graphicData>
        </a:graphic>
      </p:graphicFrame>
      <p:pic>
        <p:nvPicPr>
          <p:cNvPr id="4" name="Picture 3">
            <a:extLst>
              <a:ext uri="{FF2B5EF4-FFF2-40B4-BE49-F238E27FC236}">
                <a16:creationId xmlns:a16="http://schemas.microsoft.com/office/drawing/2014/main" id="{B3C59374-3A5D-4AFF-B219-66FC615F9F85}"/>
              </a:ext>
            </a:extLst>
          </p:cNvPr>
          <p:cNvPicPr>
            <a:picLocks noChangeAspect="1"/>
          </p:cNvPicPr>
          <p:nvPr/>
        </p:nvPicPr>
        <p:blipFill rotWithShape="1">
          <a:blip r:embed="rId3">
            <a:extLst>
              <a:ext uri="{28A0092B-C50C-407E-A947-70E740481C1C}">
                <a14:useLocalDpi xmlns:a14="http://schemas.microsoft.com/office/drawing/2010/main" val="0"/>
              </a:ext>
            </a:extLst>
          </a:blip>
          <a:srcRect l="12485" t="16717" r="11542" b="17513"/>
          <a:stretch/>
        </p:blipFill>
        <p:spPr>
          <a:xfrm>
            <a:off x="0" y="5263949"/>
            <a:ext cx="1422829" cy="1594051"/>
          </a:xfrm>
          <a:prstGeom prst="rect">
            <a:avLst/>
          </a:prstGeom>
        </p:spPr>
      </p:pic>
      <p:sp>
        <p:nvSpPr>
          <p:cNvPr id="5" name="Star: 5 Points 4">
            <a:extLst>
              <a:ext uri="{FF2B5EF4-FFF2-40B4-BE49-F238E27FC236}">
                <a16:creationId xmlns:a16="http://schemas.microsoft.com/office/drawing/2014/main" id="{888202B6-248F-4C33-87D0-754B633AC5B1}"/>
              </a:ext>
            </a:extLst>
          </p:cNvPr>
          <p:cNvSpPr/>
          <p:nvPr/>
        </p:nvSpPr>
        <p:spPr>
          <a:xfrm>
            <a:off x="294702" y="5847024"/>
            <a:ext cx="108488" cy="108489"/>
          </a:xfrm>
          <a:prstGeom prst="star5">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64185074-7159-4B9D-BB8E-500C81300DCB}"/>
              </a:ext>
            </a:extLst>
          </p:cNvPr>
          <p:cNvSpPr txBox="1"/>
          <p:nvPr/>
        </p:nvSpPr>
        <p:spPr>
          <a:xfrm>
            <a:off x="6120571" y="1657117"/>
            <a:ext cx="1183420" cy="276999"/>
          </a:xfrm>
          <a:prstGeom prst="rect">
            <a:avLst/>
          </a:prstGeom>
          <a:noFill/>
        </p:spPr>
        <p:txBody>
          <a:bodyPr wrap="square" rtlCol="0">
            <a:spAutoFit/>
          </a:bodyPr>
          <a:lstStyle/>
          <a:p>
            <a:pPr algn="ctr"/>
            <a:r>
              <a:rPr lang="en-US" sz="1200"/>
              <a:t>Surficial Aquifer</a:t>
            </a:r>
          </a:p>
        </p:txBody>
      </p:sp>
      <p:sp>
        <p:nvSpPr>
          <p:cNvPr id="9" name="TextBox 8">
            <a:extLst>
              <a:ext uri="{FF2B5EF4-FFF2-40B4-BE49-F238E27FC236}">
                <a16:creationId xmlns:a16="http://schemas.microsoft.com/office/drawing/2014/main" id="{9F346ADD-AD39-4161-8FA8-EF6E26FE4716}"/>
              </a:ext>
            </a:extLst>
          </p:cNvPr>
          <p:cNvSpPr txBox="1"/>
          <p:nvPr/>
        </p:nvSpPr>
        <p:spPr>
          <a:xfrm>
            <a:off x="5939448" y="2338730"/>
            <a:ext cx="1541947" cy="276999"/>
          </a:xfrm>
          <a:prstGeom prst="rect">
            <a:avLst/>
          </a:prstGeom>
          <a:noFill/>
        </p:spPr>
        <p:txBody>
          <a:bodyPr wrap="square" rtlCol="0">
            <a:spAutoFit/>
          </a:bodyPr>
          <a:lstStyle/>
          <a:p>
            <a:pPr algn="ctr"/>
            <a:r>
              <a:rPr lang="en-US" sz="1200"/>
              <a:t>Upper Confining Unit</a:t>
            </a:r>
          </a:p>
        </p:txBody>
      </p:sp>
      <p:sp>
        <p:nvSpPr>
          <p:cNvPr id="10" name="TextBox 9">
            <a:extLst>
              <a:ext uri="{FF2B5EF4-FFF2-40B4-BE49-F238E27FC236}">
                <a16:creationId xmlns:a16="http://schemas.microsoft.com/office/drawing/2014/main" id="{0D829FC4-4E47-4E48-BC91-466967661EB6}"/>
              </a:ext>
            </a:extLst>
          </p:cNvPr>
          <p:cNvSpPr txBox="1"/>
          <p:nvPr/>
        </p:nvSpPr>
        <p:spPr>
          <a:xfrm>
            <a:off x="5896605" y="4164335"/>
            <a:ext cx="1954858" cy="276999"/>
          </a:xfrm>
          <a:prstGeom prst="rect">
            <a:avLst/>
          </a:prstGeom>
          <a:noFill/>
        </p:spPr>
        <p:txBody>
          <a:bodyPr wrap="square" rtlCol="0">
            <a:spAutoFit/>
          </a:bodyPr>
          <a:lstStyle/>
          <a:p>
            <a:pPr algn="ctr"/>
            <a:r>
              <a:rPr lang="en-US" sz="1200"/>
              <a:t>Paleochannel Confining Unit</a:t>
            </a:r>
          </a:p>
        </p:txBody>
      </p:sp>
      <p:sp>
        <p:nvSpPr>
          <p:cNvPr id="13" name="TextBox 12">
            <a:extLst>
              <a:ext uri="{FF2B5EF4-FFF2-40B4-BE49-F238E27FC236}">
                <a16:creationId xmlns:a16="http://schemas.microsoft.com/office/drawing/2014/main" id="{77EE9AB3-F2E9-4252-8A62-B9AD77779CBD}"/>
              </a:ext>
            </a:extLst>
          </p:cNvPr>
          <p:cNvSpPr txBox="1"/>
          <p:nvPr/>
        </p:nvSpPr>
        <p:spPr>
          <a:xfrm>
            <a:off x="5939571" y="5172833"/>
            <a:ext cx="1589525" cy="276999"/>
          </a:xfrm>
          <a:prstGeom prst="rect">
            <a:avLst/>
          </a:prstGeom>
          <a:noFill/>
        </p:spPr>
        <p:txBody>
          <a:bodyPr wrap="square" rtlCol="0">
            <a:spAutoFit/>
          </a:bodyPr>
          <a:lstStyle/>
          <a:p>
            <a:pPr algn="ctr"/>
            <a:r>
              <a:rPr lang="en-US" sz="1200"/>
              <a:t>Middle Aquifer</a:t>
            </a:r>
          </a:p>
        </p:txBody>
      </p:sp>
      <p:sp>
        <p:nvSpPr>
          <p:cNvPr id="14" name="TextBox 13">
            <a:extLst>
              <a:ext uri="{FF2B5EF4-FFF2-40B4-BE49-F238E27FC236}">
                <a16:creationId xmlns:a16="http://schemas.microsoft.com/office/drawing/2014/main" id="{092358BA-ED8F-40DA-9E81-A379B324462D}"/>
              </a:ext>
            </a:extLst>
          </p:cNvPr>
          <p:cNvSpPr txBox="1"/>
          <p:nvPr/>
        </p:nvSpPr>
        <p:spPr>
          <a:xfrm>
            <a:off x="6125067" y="6263877"/>
            <a:ext cx="1175703" cy="276999"/>
          </a:xfrm>
          <a:prstGeom prst="rect">
            <a:avLst/>
          </a:prstGeom>
          <a:noFill/>
        </p:spPr>
        <p:txBody>
          <a:bodyPr wrap="square" rtlCol="0">
            <a:spAutoFit/>
          </a:bodyPr>
          <a:lstStyle/>
          <a:p>
            <a:pPr algn="ctr"/>
            <a:r>
              <a:rPr lang="en-US" sz="1200"/>
              <a:t>Lower Aquifer</a:t>
            </a:r>
          </a:p>
        </p:txBody>
      </p:sp>
      <p:sp>
        <p:nvSpPr>
          <p:cNvPr id="16" name="TextBox 15">
            <a:extLst>
              <a:ext uri="{FF2B5EF4-FFF2-40B4-BE49-F238E27FC236}">
                <a16:creationId xmlns:a16="http://schemas.microsoft.com/office/drawing/2014/main" id="{6F63BFE7-FE92-4DBB-A95C-DD160C57A178}"/>
              </a:ext>
            </a:extLst>
          </p:cNvPr>
          <p:cNvSpPr txBox="1"/>
          <p:nvPr/>
        </p:nvSpPr>
        <p:spPr>
          <a:xfrm>
            <a:off x="5191457" y="3599513"/>
            <a:ext cx="2026702" cy="276999"/>
          </a:xfrm>
          <a:prstGeom prst="rect">
            <a:avLst/>
          </a:prstGeom>
          <a:noFill/>
        </p:spPr>
        <p:txBody>
          <a:bodyPr wrap="square" rtlCol="0">
            <a:spAutoFit/>
          </a:bodyPr>
          <a:lstStyle/>
          <a:p>
            <a:pPr algn="ctr"/>
            <a:r>
              <a:rPr lang="en-US" sz="1200"/>
              <a:t> Upper Paleochannel Aquifer</a:t>
            </a:r>
          </a:p>
        </p:txBody>
      </p:sp>
      <p:sp>
        <p:nvSpPr>
          <p:cNvPr id="17" name="TextBox 16">
            <a:extLst>
              <a:ext uri="{FF2B5EF4-FFF2-40B4-BE49-F238E27FC236}">
                <a16:creationId xmlns:a16="http://schemas.microsoft.com/office/drawing/2014/main" id="{BE2288F5-48F6-4741-8CAC-1F52FF51CAB5}"/>
              </a:ext>
            </a:extLst>
          </p:cNvPr>
          <p:cNvSpPr txBox="1"/>
          <p:nvPr/>
        </p:nvSpPr>
        <p:spPr>
          <a:xfrm>
            <a:off x="5695583" y="4727410"/>
            <a:ext cx="2026702" cy="276999"/>
          </a:xfrm>
          <a:prstGeom prst="rect">
            <a:avLst/>
          </a:prstGeom>
          <a:noFill/>
        </p:spPr>
        <p:txBody>
          <a:bodyPr wrap="square" rtlCol="0">
            <a:spAutoFit/>
          </a:bodyPr>
          <a:lstStyle/>
          <a:p>
            <a:pPr algn="ctr"/>
            <a:r>
              <a:rPr lang="en-US" sz="1200"/>
              <a:t> Lower Paleochannel Aquifer</a:t>
            </a:r>
          </a:p>
        </p:txBody>
      </p:sp>
      <p:sp>
        <p:nvSpPr>
          <p:cNvPr id="19" name="TextBox 18">
            <a:extLst>
              <a:ext uri="{FF2B5EF4-FFF2-40B4-BE49-F238E27FC236}">
                <a16:creationId xmlns:a16="http://schemas.microsoft.com/office/drawing/2014/main" id="{C38FEAC0-A151-40CC-B0BB-CE3F4D84602A}"/>
              </a:ext>
            </a:extLst>
          </p:cNvPr>
          <p:cNvSpPr txBox="1"/>
          <p:nvPr/>
        </p:nvSpPr>
        <p:spPr>
          <a:xfrm>
            <a:off x="5735489" y="5688230"/>
            <a:ext cx="1954858" cy="276999"/>
          </a:xfrm>
          <a:prstGeom prst="rect">
            <a:avLst/>
          </a:prstGeom>
          <a:noFill/>
        </p:spPr>
        <p:txBody>
          <a:bodyPr wrap="square" rtlCol="0">
            <a:spAutoFit/>
          </a:bodyPr>
          <a:lstStyle/>
          <a:p>
            <a:pPr algn="ctr"/>
            <a:r>
              <a:rPr lang="en-US" sz="1200"/>
              <a:t>Lower Confining Unit</a:t>
            </a:r>
          </a:p>
        </p:txBody>
      </p:sp>
      <p:sp>
        <p:nvSpPr>
          <p:cNvPr id="2" name="TextBox 1">
            <a:extLst>
              <a:ext uri="{FF2B5EF4-FFF2-40B4-BE49-F238E27FC236}">
                <a16:creationId xmlns:a16="http://schemas.microsoft.com/office/drawing/2014/main" id="{9402FB8F-3045-4703-924E-4F59521CC176}"/>
              </a:ext>
            </a:extLst>
          </p:cNvPr>
          <p:cNvSpPr txBox="1"/>
          <p:nvPr/>
        </p:nvSpPr>
        <p:spPr>
          <a:xfrm>
            <a:off x="403190" y="875305"/>
            <a:ext cx="4008704" cy="4524315"/>
          </a:xfrm>
          <a:prstGeom prst="rect">
            <a:avLst/>
          </a:prstGeom>
          <a:noFill/>
        </p:spPr>
        <p:txBody>
          <a:bodyPr wrap="square" rtlCol="0">
            <a:spAutoFit/>
          </a:bodyPr>
          <a:lstStyle/>
          <a:p>
            <a:pPr marL="285750" indent="-285750">
              <a:buFont typeface="Arial" panose="020B0604020202020204" pitchFamily="34" charset="0"/>
              <a:buChar char="•"/>
            </a:pPr>
            <a:r>
              <a:rPr lang="en-US" dirty="0"/>
              <a:t>Most of the log shows a small increase in conductance over the observation period. </a:t>
            </a:r>
          </a:p>
          <a:p>
            <a:pPr marL="285750" indent="-285750">
              <a:buFont typeface="Arial" panose="020B0604020202020204" pitchFamily="34" charset="0"/>
              <a:buChar char="•"/>
            </a:pPr>
            <a:endParaRPr lang="en-US" dirty="0"/>
          </a:p>
          <a:p>
            <a:pPr marL="285750" indent="-285750">
              <a:buFont typeface="Arial" panose="020B0604020202020204" pitchFamily="34" charset="0"/>
              <a:buChar char="•"/>
            </a:pPr>
            <a:r>
              <a:rPr lang="en-US" dirty="0"/>
              <a:t>Exception in the top of the surficial aquifer. </a:t>
            </a:r>
          </a:p>
          <a:p>
            <a:pPr marL="742950" lvl="1" indent="-285750">
              <a:buFont typeface="Arial" panose="020B0604020202020204" pitchFamily="34" charset="0"/>
              <a:buChar char="•"/>
            </a:pPr>
            <a:r>
              <a:rPr lang="en-US" dirty="0"/>
              <a:t>consistent  increases in conductance from year to year </a:t>
            </a:r>
          </a:p>
          <a:p>
            <a:pPr marL="742950" lvl="1" indent="-285750">
              <a:buFont typeface="Arial" panose="020B0604020202020204" pitchFamily="34" charset="0"/>
              <a:buChar char="•"/>
            </a:pPr>
            <a:endParaRPr lang="en-US" dirty="0"/>
          </a:p>
          <a:p>
            <a:pPr marL="285750" indent="-285750">
              <a:buFont typeface="Arial" panose="020B0604020202020204" pitchFamily="34" charset="0"/>
              <a:buChar char="•"/>
            </a:pPr>
            <a:r>
              <a:rPr lang="en-US" dirty="0"/>
              <a:t>Given the shallow location of the increase, saltwater intrusion is probably not the cause</a:t>
            </a:r>
          </a:p>
          <a:p>
            <a:pPr marL="285750" indent="-285750">
              <a:buFont typeface="Arial" panose="020B0604020202020204" pitchFamily="34" charset="0"/>
              <a:buChar char="•"/>
            </a:pPr>
            <a:endParaRPr lang="en-US" dirty="0"/>
          </a:p>
          <a:p>
            <a:pPr marL="285750" indent="-285750">
              <a:buFont typeface="Arial" panose="020B0604020202020204" pitchFamily="34" charset="0"/>
              <a:buChar char="•"/>
            </a:pPr>
            <a:r>
              <a:rPr lang="en-US" dirty="0"/>
              <a:t>Small, but persistent increase of conductance in Lower Aquifer</a:t>
            </a:r>
          </a:p>
          <a:p>
            <a:pPr marL="742950" lvl="1" indent="-285750">
              <a:buFont typeface="Arial" panose="020B0604020202020204" pitchFamily="34" charset="0"/>
              <a:buChar char="•"/>
            </a:pPr>
            <a:r>
              <a:rPr lang="en-US" dirty="0"/>
              <a:t>Freshwater/saltwater interface?</a:t>
            </a:r>
          </a:p>
        </p:txBody>
      </p:sp>
      <p:sp>
        <p:nvSpPr>
          <p:cNvPr id="15" name="TextBox 14">
            <a:extLst>
              <a:ext uri="{FF2B5EF4-FFF2-40B4-BE49-F238E27FC236}">
                <a16:creationId xmlns:a16="http://schemas.microsoft.com/office/drawing/2014/main" id="{5A66B75E-B95C-4ECE-BF11-87CEBD2B3F53}"/>
              </a:ext>
            </a:extLst>
          </p:cNvPr>
          <p:cNvSpPr txBox="1"/>
          <p:nvPr/>
        </p:nvSpPr>
        <p:spPr>
          <a:xfrm>
            <a:off x="327840" y="487756"/>
            <a:ext cx="4533900" cy="523220"/>
          </a:xfrm>
          <a:prstGeom prst="rect">
            <a:avLst/>
          </a:prstGeom>
          <a:noFill/>
        </p:spPr>
        <p:txBody>
          <a:bodyPr wrap="square" rtlCol="0">
            <a:spAutoFit/>
          </a:bodyPr>
          <a:lstStyle/>
          <a:p>
            <a:r>
              <a:rPr lang="en-US" sz="2800"/>
              <a:t>Hacks Neck</a:t>
            </a:r>
          </a:p>
        </p:txBody>
      </p:sp>
      <p:sp>
        <p:nvSpPr>
          <p:cNvPr id="20" name="TextBox 19">
            <a:extLst>
              <a:ext uri="{FF2B5EF4-FFF2-40B4-BE49-F238E27FC236}">
                <a16:creationId xmlns:a16="http://schemas.microsoft.com/office/drawing/2014/main" id="{0A9C2081-E23D-48FA-9461-B6D62327ACF8}"/>
              </a:ext>
            </a:extLst>
          </p:cNvPr>
          <p:cNvSpPr txBox="1"/>
          <p:nvPr/>
        </p:nvSpPr>
        <p:spPr>
          <a:xfrm>
            <a:off x="1398333" y="5847024"/>
            <a:ext cx="1422829" cy="523220"/>
          </a:xfrm>
          <a:prstGeom prst="rect">
            <a:avLst/>
          </a:prstGeom>
          <a:noFill/>
        </p:spPr>
        <p:txBody>
          <a:bodyPr wrap="square" rtlCol="0">
            <a:spAutoFit/>
          </a:bodyPr>
          <a:lstStyle/>
          <a:p>
            <a:r>
              <a:rPr lang="en-US" sz="1400" dirty="0"/>
              <a:t>   Location of</a:t>
            </a:r>
          </a:p>
          <a:p>
            <a:r>
              <a:rPr lang="en-US" sz="1400" dirty="0"/>
              <a:t>slide discussion</a:t>
            </a:r>
          </a:p>
        </p:txBody>
      </p:sp>
      <p:graphicFrame>
        <p:nvGraphicFramePr>
          <p:cNvPr id="18" name="Chart 17">
            <a:extLst>
              <a:ext uri="{FF2B5EF4-FFF2-40B4-BE49-F238E27FC236}">
                <a16:creationId xmlns:a16="http://schemas.microsoft.com/office/drawing/2014/main" id="{B01ADD06-6EF9-4840-BBDF-E338EEEFC0CB}"/>
              </a:ext>
            </a:extLst>
          </p:cNvPr>
          <p:cNvGraphicFramePr>
            <a:graphicFrameLocks/>
          </p:cNvGraphicFramePr>
          <p:nvPr>
            <p:extLst>
              <p:ext uri="{D42A27DB-BD31-4B8C-83A1-F6EECF244321}">
                <p14:modId xmlns:p14="http://schemas.microsoft.com/office/powerpoint/2010/main" val="1642408526"/>
              </p:ext>
            </p:extLst>
          </p:nvPr>
        </p:nvGraphicFramePr>
        <p:xfrm>
          <a:off x="8405445" y="1575"/>
          <a:ext cx="3785864" cy="6852909"/>
        </p:xfrm>
        <a:graphic>
          <a:graphicData uri="http://schemas.openxmlformats.org/drawingml/2006/chart">
            <c:chart xmlns:c="http://schemas.openxmlformats.org/drawingml/2006/chart" xmlns:r="http://schemas.openxmlformats.org/officeDocument/2006/relationships" r:id="rId4"/>
          </a:graphicData>
        </a:graphic>
      </p:graphicFrame>
      <p:pic>
        <p:nvPicPr>
          <p:cNvPr id="22" name="Picture 21" descr="Logo&#10;&#10;Description automatically generated">
            <a:extLst>
              <a:ext uri="{FF2B5EF4-FFF2-40B4-BE49-F238E27FC236}">
                <a16:creationId xmlns:a16="http://schemas.microsoft.com/office/drawing/2014/main" id="{8B7310EF-9099-4DE3-9457-435A97A4DCC6}"/>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11923"/>
            <a:ext cx="1202654" cy="523220"/>
          </a:xfrm>
          <a:prstGeom prst="rect">
            <a:avLst/>
          </a:prstGeom>
        </p:spPr>
      </p:pic>
    </p:spTree>
    <p:extLst>
      <p:ext uri="{BB962C8B-B14F-4D97-AF65-F5344CB8AC3E}">
        <p14:creationId xmlns:p14="http://schemas.microsoft.com/office/powerpoint/2010/main" val="33870438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
                                            <p:txEl>
                                              <p:pRg st="5" end="5"/>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
                                            <p:txEl>
                                              <p:pRg st="7" end="7"/>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2">
                                            <p:txEl>
                                              <p:pRg st="8" end="8"/>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8" name="Chart 27">
            <a:extLst>
              <a:ext uri="{FF2B5EF4-FFF2-40B4-BE49-F238E27FC236}">
                <a16:creationId xmlns:a16="http://schemas.microsoft.com/office/drawing/2014/main" id="{6E0B18C7-A953-4B81-B79D-EE79A2019D2F}"/>
              </a:ext>
            </a:extLst>
          </p:cNvPr>
          <p:cNvGraphicFramePr>
            <a:graphicFrameLocks/>
          </p:cNvGraphicFramePr>
          <p:nvPr>
            <p:extLst>
              <p:ext uri="{D42A27DB-BD31-4B8C-83A1-F6EECF244321}">
                <p14:modId xmlns:p14="http://schemas.microsoft.com/office/powerpoint/2010/main" val="2322987071"/>
              </p:ext>
            </p:extLst>
          </p:nvPr>
        </p:nvGraphicFramePr>
        <p:xfrm>
          <a:off x="8405445" y="1575"/>
          <a:ext cx="3785864" cy="6852909"/>
        </p:xfrm>
        <a:graphic>
          <a:graphicData uri="http://schemas.openxmlformats.org/drawingml/2006/chart">
            <c:chart xmlns:c="http://schemas.openxmlformats.org/drawingml/2006/chart" xmlns:r="http://schemas.openxmlformats.org/officeDocument/2006/relationships" r:id="rId2"/>
          </a:graphicData>
        </a:graphic>
      </p:graphicFrame>
      <p:pic>
        <p:nvPicPr>
          <p:cNvPr id="2050" name="Picture 2" descr="Graph of groundwater level data at USGS 373845075522501 64K  7 SOW 106C">
            <a:extLst>
              <a:ext uri="{FF2B5EF4-FFF2-40B4-BE49-F238E27FC236}">
                <a16:creationId xmlns:a16="http://schemas.microsoft.com/office/drawing/2014/main" id="{E991B4E7-BF45-40C3-8CC1-8846D9F71F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81722" y="811055"/>
            <a:ext cx="5822154" cy="4316425"/>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6">
            <a:extLst>
              <a:ext uri="{FF2B5EF4-FFF2-40B4-BE49-F238E27FC236}">
                <a16:creationId xmlns:a16="http://schemas.microsoft.com/office/drawing/2014/main" id="{FFDDB43E-69EE-4232-BA59-B9927119757B}"/>
              </a:ext>
            </a:extLst>
          </p:cNvPr>
          <p:cNvPicPr>
            <a:picLocks noChangeAspect="1"/>
          </p:cNvPicPr>
          <p:nvPr/>
        </p:nvPicPr>
        <p:blipFill rotWithShape="1">
          <a:blip r:embed="rId4">
            <a:extLst>
              <a:ext uri="{28A0092B-C50C-407E-A947-70E740481C1C}">
                <a14:useLocalDpi xmlns:a14="http://schemas.microsoft.com/office/drawing/2010/main" val="0"/>
              </a:ext>
            </a:extLst>
          </a:blip>
          <a:srcRect l="12485" t="16717" r="11542" b="17513"/>
          <a:stretch/>
        </p:blipFill>
        <p:spPr>
          <a:xfrm>
            <a:off x="0" y="5263949"/>
            <a:ext cx="1422829" cy="1594051"/>
          </a:xfrm>
          <a:prstGeom prst="rect">
            <a:avLst/>
          </a:prstGeom>
        </p:spPr>
      </p:pic>
      <p:sp>
        <p:nvSpPr>
          <p:cNvPr id="8" name="Star: 5 Points 7">
            <a:extLst>
              <a:ext uri="{FF2B5EF4-FFF2-40B4-BE49-F238E27FC236}">
                <a16:creationId xmlns:a16="http://schemas.microsoft.com/office/drawing/2014/main" id="{EFC72DCC-27D0-418E-A524-26271C324C9A}"/>
              </a:ext>
            </a:extLst>
          </p:cNvPr>
          <p:cNvSpPr/>
          <p:nvPr/>
        </p:nvSpPr>
        <p:spPr>
          <a:xfrm>
            <a:off x="294702" y="5847024"/>
            <a:ext cx="108488" cy="108489"/>
          </a:xfrm>
          <a:prstGeom prst="star5">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 name="TextBox 2">
            <a:extLst>
              <a:ext uri="{FF2B5EF4-FFF2-40B4-BE49-F238E27FC236}">
                <a16:creationId xmlns:a16="http://schemas.microsoft.com/office/drawing/2014/main" id="{169CF97F-C2B0-4EF6-855F-7B338A23D55C}"/>
              </a:ext>
            </a:extLst>
          </p:cNvPr>
          <p:cNvSpPr txBox="1"/>
          <p:nvPr/>
        </p:nvSpPr>
        <p:spPr>
          <a:xfrm>
            <a:off x="1564465" y="5216849"/>
            <a:ext cx="6840979" cy="1631216"/>
          </a:xfrm>
          <a:prstGeom prst="rect">
            <a:avLst/>
          </a:prstGeom>
          <a:noFill/>
        </p:spPr>
        <p:txBody>
          <a:bodyPr wrap="square" rtlCol="0">
            <a:spAutoFit/>
          </a:bodyPr>
          <a:lstStyle/>
          <a:p>
            <a:pPr marL="285750" indent="-285750">
              <a:buFont typeface="Arial" panose="020B0604020202020204" pitchFamily="34" charset="0"/>
              <a:buChar char="•"/>
            </a:pPr>
            <a:r>
              <a:rPr lang="en-US" sz="2000" dirty="0"/>
              <a:t>Water levels have increased over time and are above sea level.</a:t>
            </a:r>
          </a:p>
          <a:p>
            <a:pPr marL="742950" lvl="1" indent="-285750">
              <a:buFont typeface="Arial" panose="020B0604020202020204" pitchFamily="34" charset="0"/>
              <a:buChar char="•"/>
            </a:pPr>
            <a:r>
              <a:rPr lang="en-US" sz="2000" dirty="0"/>
              <a:t>Reflected in homogeneity of the log from the Lower Paleochannel Aquifer to the Lower Aquifer.</a:t>
            </a:r>
          </a:p>
          <a:p>
            <a:pPr marL="742950" lvl="1" indent="-285750">
              <a:buFont typeface="Arial" panose="020B0604020202020204" pitchFamily="34" charset="0"/>
              <a:buChar char="•"/>
            </a:pPr>
            <a:r>
              <a:rPr lang="en-US" sz="2000" dirty="0"/>
              <a:t>Possible decrease in water levels since 2016</a:t>
            </a:r>
          </a:p>
        </p:txBody>
      </p:sp>
      <p:sp>
        <p:nvSpPr>
          <p:cNvPr id="9" name="TextBox 8">
            <a:extLst>
              <a:ext uri="{FF2B5EF4-FFF2-40B4-BE49-F238E27FC236}">
                <a16:creationId xmlns:a16="http://schemas.microsoft.com/office/drawing/2014/main" id="{EF82F39A-DFBE-44D0-8B63-F0D01671B01B}"/>
              </a:ext>
            </a:extLst>
          </p:cNvPr>
          <p:cNvSpPr txBox="1"/>
          <p:nvPr/>
        </p:nvSpPr>
        <p:spPr>
          <a:xfrm>
            <a:off x="1202654" y="300863"/>
            <a:ext cx="4533900" cy="523220"/>
          </a:xfrm>
          <a:prstGeom prst="rect">
            <a:avLst/>
          </a:prstGeom>
          <a:noFill/>
        </p:spPr>
        <p:txBody>
          <a:bodyPr wrap="square" rtlCol="0">
            <a:spAutoFit/>
          </a:bodyPr>
          <a:lstStyle/>
          <a:p>
            <a:r>
              <a:rPr lang="en-US" sz="2800"/>
              <a:t>Hacks Neck continued</a:t>
            </a:r>
          </a:p>
        </p:txBody>
      </p:sp>
      <p:cxnSp>
        <p:nvCxnSpPr>
          <p:cNvPr id="10" name="Straight Connector 9">
            <a:extLst>
              <a:ext uri="{FF2B5EF4-FFF2-40B4-BE49-F238E27FC236}">
                <a16:creationId xmlns:a16="http://schemas.microsoft.com/office/drawing/2014/main" id="{60D8A6E9-2D80-461F-95E9-AEE37FB58F83}"/>
              </a:ext>
            </a:extLst>
          </p:cNvPr>
          <p:cNvCxnSpPr>
            <a:cxnSpLocks/>
          </p:cNvCxnSpPr>
          <p:nvPr/>
        </p:nvCxnSpPr>
        <p:spPr>
          <a:xfrm>
            <a:off x="2347996" y="4479177"/>
            <a:ext cx="444246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Oval 10">
            <a:extLst>
              <a:ext uri="{FF2B5EF4-FFF2-40B4-BE49-F238E27FC236}">
                <a16:creationId xmlns:a16="http://schemas.microsoft.com/office/drawing/2014/main" id="{7E5982F9-999F-4466-BE12-6F2072C96AB8}"/>
              </a:ext>
            </a:extLst>
          </p:cNvPr>
          <p:cNvSpPr/>
          <p:nvPr/>
        </p:nvSpPr>
        <p:spPr>
          <a:xfrm>
            <a:off x="2527391" y="3808540"/>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DA08DE60-7A48-49ED-AE46-64FAC34E46D4}"/>
              </a:ext>
            </a:extLst>
          </p:cNvPr>
          <p:cNvSpPr/>
          <p:nvPr/>
        </p:nvSpPr>
        <p:spPr>
          <a:xfrm>
            <a:off x="5280030" y="2665266"/>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DCEA1363-7A18-431E-942B-07A8FA52EE4D}"/>
              </a:ext>
            </a:extLst>
          </p:cNvPr>
          <p:cNvSpPr/>
          <p:nvPr/>
        </p:nvSpPr>
        <p:spPr>
          <a:xfrm>
            <a:off x="5579230" y="3132874"/>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a:extLst>
              <a:ext uri="{FF2B5EF4-FFF2-40B4-BE49-F238E27FC236}">
                <a16:creationId xmlns:a16="http://schemas.microsoft.com/office/drawing/2014/main" id="{88E43493-1114-49DC-9BF3-82DE5480FA2C}"/>
              </a:ext>
            </a:extLst>
          </p:cNvPr>
          <p:cNvSpPr/>
          <p:nvPr/>
        </p:nvSpPr>
        <p:spPr>
          <a:xfrm>
            <a:off x="5919627" y="2573258"/>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a:extLst>
              <a:ext uri="{FF2B5EF4-FFF2-40B4-BE49-F238E27FC236}">
                <a16:creationId xmlns:a16="http://schemas.microsoft.com/office/drawing/2014/main" id="{6D5F03D5-F578-4FBD-90E5-122BBA32A260}"/>
              </a:ext>
            </a:extLst>
          </p:cNvPr>
          <p:cNvSpPr txBox="1"/>
          <p:nvPr/>
        </p:nvSpPr>
        <p:spPr>
          <a:xfrm>
            <a:off x="9747722" y="1650539"/>
            <a:ext cx="1183420" cy="276999"/>
          </a:xfrm>
          <a:prstGeom prst="rect">
            <a:avLst/>
          </a:prstGeom>
          <a:noFill/>
        </p:spPr>
        <p:txBody>
          <a:bodyPr wrap="square" rtlCol="0">
            <a:spAutoFit/>
          </a:bodyPr>
          <a:lstStyle/>
          <a:p>
            <a:pPr algn="ctr"/>
            <a:r>
              <a:rPr lang="en-US" sz="1200"/>
              <a:t>Surficial Aquifer</a:t>
            </a:r>
          </a:p>
        </p:txBody>
      </p:sp>
      <p:sp>
        <p:nvSpPr>
          <p:cNvPr id="16" name="TextBox 15">
            <a:extLst>
              <a:ext uri="{FF2B5EF4-FFF2-40B4-BE49-F238E27FC236}">
                <a16:creationId xmlns:a16="http://schemas.microsoft.com/office/drawing/2014/main" id="{DE162E87-A872-4DA7-8A0D-EF7178F630EA}"/>
              </a:ext>
            </a:extLst>
          </p:cNvPr>
          <p:cNvSpPr txBox="1"/>
          <p:nvPr/>
        </p:nvSpPr>
        <p:spPr>
          <a:xfrm>
            <a:off x="9566599" y="2332152"/>
            <a:ext cx="1541947" cy="276999"/>
          </a:xfrm>
          <a:prstGeom prst="rect">
            <a:avLst/>
          </a:prstGeom>
          <a:noFill/>
        </p:spPr>
        <p:txBody>
          <a:bodyPr wrap="square" rtlCol="0">
            <a:spAutoFit/>
          </a:bodyPr>
          <a:lstStyle/>
          <a:p>
            <a:pPr algn="ctr"/>
            <a:r>
              <a:rPr lang="en-US" sz="1200"/>
              <a:t>Upper Confining Unit</a:t>
            </a:r>
          </a:p>
        </p:txBody>
      </p:sp>
      <p:sp>
        <p:nvSpPr>
          <p:cNvPr id="17" name="TextBox 16">
            <a:extLst>
              <a:ext uri="{FF2B5EF4-FFF2-40B4-BE49-F238E27FC236}">
                <a16:creationId xmlns:a16="http://schemas.microsoft.com/office/drawing/2014/main" id="{B9C3A9FA-536A-49E8-9172-BD9CC7A2C4A5}"/>
              </a:ext>
            </a:extLst>
          </p:cNvPr>
          <p:cNvSpPr txBox="1"/>
          <p:nvPr/>
        </p:nvSpPr>
        <p:spPr>
          <a:xfrm>
            <a:off x="9523756" y="4157757"/>
            <a:ext cx="1954858" cy="276999"/>
          </a:xfrm>
          <a:prstGeom prst="rect">
            <a:avLst/>
          </a:prstGeom>
          <a:noFill/>
        </p:spPr>
        <p:txBody>
          <a:bodyPr wrap="square" rtlCol="0">
            <a:spAutoFit/>
          </a:bodyPr>
          <a:lstStyle/>
          <a:p>
            <a:pPr algn="ctr"/>
            <a:r>
              <a:rPr lang="en-US" sz="1200"/>
              <a:t>Paleochannel Confining Unit</a:t>
            </a:r>
          </a:p>
        </p:txBody>
      </p:sp>
      <p:sp>
        <p:nvSpPr>
          <p:cNvPr id="18" name="TextBox 17">
            <a:extLst>
              <a:ext uri="{FF2B5EF4-FFF2-40B4-BE49-F238E27FC236}">
                <a16:creationId xmlns:a16="http://schemas.microsoft.com/office/drawing/2014/main" id="{593412EB-4297-4472-B7BB-C607A6F149F5}"/>
              </a:ext>
            </a:extLst>
          </p:cNvPr>
          <p:cNvSpPr txBox="1"/>
          <p:nvPr/>
        </p:nvSpPr>
        <p:spPr>
          <a:xfrm>
            <a:off x="9566722" y="5166255"/>
            <a:ext cx="1589525" cy="276999"/>
          </a:xfrm>
          <a:prstGeom prst="rect">
            <a:avLst/>
          </a:prstGeom>
          <a:noFill/>
        </p:spPr>
        <p:txBody>
          <a:bodyPr wrap="square" rtlCol="0">
            <a:spAutoFit/>
          </a:bodyPr>
          <a:lstStyle/>
          <a:p>
            <a:pPr algn="ctr"/>
            <a:r>
              <a:rPr lang="en-US" sz="1200"/>
              <a:t>Middle Aquifer</a:t>
            </a:r>
          </a:p>
        </p:txBody>
      </p:sp>
      <p:sp>
        <p:nvSpPr>
          <p:cNvPr id="19" name="TextBox 18">
            <a:extLst>
              <a:ext uri="{FF2B5EF4-FFF2-40B4-BE49-F238E27FC236}">
                <a16:creationId xmlns:a16="http://schemas.microsoft.com/office/drawing/2014/main" id="{7BFD81FC-D1BF-455F-85D3-296561FAFF86}"/>
              </a:ext>
            </a:extLst>
          </p:cNvPr>
          <p:cNvSpPr txBox="1"/>
          <p:nvPr/>
        </p:nvSpPr>
        <p:spPr>
          <a:xfrm>
            <a:off x="9752218" y="6257299"/>
            <a:ext cx="1175703" cy="276999"/>
          </a:xfrm>
          <a:prstGeom prst="rect">
            <a:avLst/>
          </a:prstGeom>
          <a:noFill/>
        </p:spPr>
        <p:txBody>
          <a:bodyPr wrap="square" rtlCol="0">
            <a:spAutoFit/>
          </a:bodyPr>
          <a:lstStyle/>
          <a:p>
            <a:pPr algn="ctr"/>
            <a:r>
              <a:rPr lang="en-US" sz="1200"/>
              <a:t>Lower Aquifer</a:t>
            </a:r>
          </a:p>
        </p:txBody>
      </p:sp>
      <p:sp>
        <p:nvSpPr>
          <p:cNvPr id="20" name="TextBox 19">
            <a:extLst>
              <a:ext uri="{FF2B5EF4-FFF2-40B4-BE49-F238E27FC236}">
                <a16:creationId xmlns:a16="http://schemas.microsoft.com/office/drawing/2014/main" id="{CC41FF2E-F82B-46C4-BDE2-0E70302CB275}"/>
              </a:ext>
            </a:extLst>
          </p:cNvPr>
          <p:cNvSpPr txBox="1"/>
          <p:nvPr/>
        </p:nvSpPr>
        <p:spPr>
          <a:xfrm>
            <a:off x="8901219" y="3592935"/>
            <a:ext cx="2026702" cy="276999"/>
          </a:xfrm>
          <a:prstGeom prst="rect">
            <a:avLst/>
          </a:prstGeom>
          <a:noFill/>
        </p:spPr>
        <p:txBody>
          <a:bodyPr wrap="square" rtlCol="0">
            <a:spAutoFit/>
          </a:bodyPr>
          <a:lstStyle/>
          <a:p>
            <a:pPr algn="ctr"/>
            <a:r>
              <a:rPr lang="en-US" sz="1200"/>
              <a:t> Upper Paleochannel Aquifer</a:t>
            </a:r>
          </a:p>
        </p:txBody>
      </p:sp>
      <p:sp>
        <p:nvSpPr>
          <p:cNvPr id="21" name="TextBox 20">
            <a:extLst>
              <a:ext uri="{FF2B5EF4-FFF2-40B4-BE49-F238E27FC236}">
                <a16:creationId xmlns:a16="http://schemas.microsoft.com/office/drawing/2014/main" id="{A73E3F05-F44B-400F-83D4-2C2C69764B2A}"/>
              </a:ext>
            </a:extLst>
          </p:cNvPr>
          <p:cNvSpPr txBox="1"/>
          <p:nvPr/>
        </p:nvSpPr>
        <p:spPr>
          <a:xfrm>
            <a:off x="9322734" y="4720832"/>
            <a:ext cx="2026702" cy="276999"/>
          </a:xfrm>
          <a:prstGeom prst="rect">
            <a:avLst/>
          </a:prstGeom>
          <a:noFill/>
        </p:spPr>
        <p:txBody>
          <a:bodyPr wrap="square" rtlCol="0">
            <a:spAutoFit/>
          </a:bodyPr>
          <a:lstStyle/>
          <a:p>
            <a:pPr algn="ctr"/>
            <a:r>
              <a:rPr lang="en-US" sz="1200"/>
              <a:t> Lower Paleochannel Aquifer</a:t>
            </a:r>
          </a:p>
        </p:txBody>
      </p:sp>
      <p:sp>
        <p:nvSpPr>
          <p:cNvPr id="22" name="TextBox 21">
            <a:extLst>
              <a:ext uri="{FF2B5EF4-FFF2-40B4-BE49-F238E27FC236}">
                <a16:creationId xmlns:a16="http://schemas.microsoft.com/office/drawing/2014/main" id="{69671B07-9826-4DA8-8357-709667263BB4}"/>
              </a:ext>
            </a:extLst>
          </p:cNvPr>
          <p:cNvSpPr txBox="1"/>
          <p:nvPr/>
        </p:nvSpPr>
        <p:spPr>
          <a:xfrm>
            <a:off x="9362640" y="5681652"/>
            <a:ext cx="1954858" cy="276999"/>
          </a:xfrm>
          <a:prstGeom prst="rect">
            <a:avLst/>
          </a:prstGeom>
          <a:noFill/>
        </p:spPr>
        <p:txBody>
          <a:bodyPr wrap="square" rtlCol="0">
            <a:spAutoFit/>
          </a:bodyPr>
          <a:lstStyle/>
          <a:p>
            <a:pPr algn="ctr"/>
            <a:r>
              <a:rPr lang="en-US" sz="1200"/>
              <a:t>Lower Confining Unit</a:t>
            </a:r>
          </a:p>
        </p:txBody>
      </p:sp>
      <p:sp>
        <p:nvSpPr>
          <p:cNvPr id="25" name="Oval 24">
            <a:extLst>
              <a:ext uri="{FF2B5EF4-FFF2-40B4-BE49-F238E27FC236}">
                <a16:creationId xmlns:a16="http://schemas.microsoft.com/office/drawing/2014/main" id="{869242EB-3D44-4EB1-9733-C942990F36C7}"/>
              </a:ext>
            </a:extLst>
          </p:cNvPr>
          <p:cNvSpPr/>
          <p:nvPr/>
        </p:nvSpPr>
        <p:spPr>
          <a:xfrm>
            <a:off x="6300086" y="3283306"/>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Oval 25">
            <a:extLst>
              <a:ext uri="{FF2B5EF4-FFF2-40B4-BE49-F238E27FC236}">
                <a16:creationId xmlns:a16="http://schemas.microsoft.com/office/drawing/2014/main" id="{935CB3D6-AB6F-48FB-B5AA-8C43E7989BD7}"/>
              </a:ext>
            </a:extLst>
          </p:cNvPr>
          <p:cNvSpPr/>
          <p:nvPr/>
        </p:nvSpPr>
        <p:spPr>
          <a:xfrm>
            <a:off x="6618812" y="3010037"/>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TextBox 22">
            <a:extLst>
              <a:ext uri="{FF2B5EF4-FFF2-40B4-BE49-F238E27FC236}">
                <a16:creationId xmlns:a16="http://schemas.microsoft.com/office/drawing/2014/main" id="{115789D7-8A86-47D8-AD9D-FE2176986E32}"/>
              </a:ext>
            </a:extLst>
          </p:cNvPr>
          <p:cNvSpPr txBox="1"/>
          <p:nvPr/>
        </p:nvSpPr>
        <p:spPr>
          <a:xfrm>
            <a:off x="115735" y="4740729"/>
            <a:ext cx="1422829" cy="523220"/>
          </a:xfrm>
          <a:prstGeom prst="rect">
            <a:avLst/>
          </a:prstGeom>
          <a:noFill/>
        </p:spPr>
        <p:txBody>
          <a:bodyPr wrap="square" rtlCol="0">
            <a:spAutoFit/>
          </a:bodyPr>
          <a:lstStyle/>
          <a:p>
            <a:r>
              <a:rPr lang="en-US" sz="1400" dirty="0"/>
              <a:t>   Location of</a:t>
            </a:r>
          </a:p>
          <a:p>
            <a:r>
              <a:rPr lang="en-US" sz="1400" dirty="0"/>
              <a:t>slide discussion</a:t>
            </a:r>
          </a:p>
        </p:txBody>
      </p:sp>
      <p:pic>
        <p:nvPicPr>
          <p:cNvPr id="24" name="Picture 23" descr="Logo&#10;&#10;Description automatically generated">
            <a:extLst>
              <a:ext uri="{FF2B5EF4-FFF2-40B4-BE49-F238E27FC236}">
                <a16:creationId xmlns:a16="http://schemas.microsoft.com/office/drawing/2014/main" id="{B077B952-3D9B-4894-AC7D-1190F32324A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11923"/>
            <a:ext cx="1202654" cy="523220"/>
          </a:xfrm>
          <a:prstGeom prst="rect">
            <a:avLst/>
          </a:prstGeom>
        </p:spPr>
      </p:pic>
    </p:spTree>
    <p:extLst>
      <p:ext uri="{BB962C8B-B14F-4D97-AF65-F5344CB8AC3E}">
        <p14:creationId xmlns:p14="http://schemas.microsoft.com/office/powerpoint/2010/main" val="28382170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 name="Chart 21">
            <a:extLst>
              <a:ext uri="{FF2B5EF4-FFF2-40B4-BE49-F238E27FC236}">
                <a16:creationId xmlns:a16="http://schemas.microsoft.com/office/drawing/2014/main" id="{C8B9BEE1-EABC-408E-8BD6-3AD3E79CDD15}"/>
              </a:ext>
            </a:extLst>
          </p:cNvPr>
          <p:cNvGraphicFramePr>
            <a:graphicFrameLocks/>
          </p:cNvGraphicFramePr>
          <p:nvPr>
            <p:extLst>
              <p:ext uri="{D42A27DB-BD31-4B8C-83A1-F6EECF244321}">
                <p14:modId xmlns:p14="http://schemas.microsoft.com/office/powerpoint/2010/main" val="2381603601"/>
              </p:ext>
            </p:extLst>
          </p:nvPr>
        </p:nvGraphicFramePr>
        <p:xfrm>
          <a:off x="4756030" y="0"/>
          <a:ext cx="3799243" cy="6858000"/>
        </p:xfrm>
        <a:graphic>
          <a:graphicData uri="http://schemas.openxmlformats.org/drawingml/2006/chart">
            <c:chart xmlns:c="http://schemas.openxmlformats.org/drawingml/2006/chart" xmlns:r="http://schemas.openxmlformats.org/officeDocument/2006/relationships" r:id="rId2"/>
          </a:graphicData>
        </a:graphic>
      </p:graphicFrame>
      <p:pic>
        <p:nvPicPr>
          <p:cNvPr id="4" name="Picture 3">
            <a:extLst>
              <a:ext uri="{FF2B5EF4-FFF2-40B4-BE49-F238E27FC236}">
                <a16:creationId xmlns:a16="http://schemas.microsoft.com/office/drawing/2014/main" id="{28701F90-D8DA-4743-9E0C-8E969C9AA1A0}"/>
              </a:ext>
            </a:extLst>
          </p:cNvPr>
          <p:cNvPicPr>
            <a:picLocks noChangeAspect="1"/>
          </p:cNvPicPr>
          <p:nvPr/>
        </p:nvPicPr>
        <p:blipFill rotWithShape="1">
          <a:blip r:embed="rId3">
            <a:extLst>
              <a:ext uri="{28A0092B-C50C-407E-A947-70E740481C1C}">
                <a14:useLocalDpi xmlns:a14="http://schemas.microsoft.com/office/drawing/2010/main" val="0"/>
              </a:ext>
            </a:extLst>
          </a:blip>
          <a:srcRect l="12485" t="16717" r="11542" b="17513"/>
          <a:stretch/>
        </p:blipFill>
        <p:spPr>
          <a:xfrm>
            <a:off x="0" y="5263949"/>
            <a:ext cx="1422829" cy="1594051"/>
          </a:xfrm>
          <a:prstGeom prst="rect">
            <a:avLst/>
          </a:prstGeom>
        </p:spPr>
      </p:pic>
      <p:sp>
        <p:nvSpPr>
          <p:cNvPr id="5" name="Star: 5 Points 4">
            <a:extLst>
              <a:ext uri="{FF2B5EF4-FFF2-40B4-BE49-F238E27FC236}">
                <a16:creationId xmlns:a16="http://schemas.microsoft.com/office/drawing/2014/main" id="{9672C399-58BF-450D-B9ED-8C1A0344B20B}"/>
              </a:ext>
            </a:extLst>
          </p:cNvPr>
          <p:cNvSpPr/>
          <p:nvPr/>
        </p:nvSpPr>
        <p:spPr>
          <a:xfrm>
            <a:off x="77492" y="6486041"/>
            <a:ext cx="108488" cy="108489"/>
          </a:xfrm>
          <a:prstGeom prst="star5">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a:extLst>
              <a:ext uri="{FF2B5EF4-FFF2-40B4-BE49-F238E27FC236}">
                <a16:creationId xmlns:a16="http://schemas.microsoft.com/office/drawing/2014/main" id="{FB71D8A2-3CF7-404F-95FA-D437323C24FB}"/>
              </a:ext>
            </a:extLst>
          </p:cNvPr>
          <p:cNvSpPr txBox="1"/>
          <p:nvPr/>
        </p:nvSpPr>
        <p:spPr>
          <a:xfrm>
            <a:off x="6551186" y="1963980"/>
            <a:ext cx="1183420" cy="276999"/>
          </a:xfrm>
          <a:prstGeom prst="rect">
            <a:avLst/>
          </a:prstGeom>
          <a:noFill/>
        </p:spPr>
        <p:txBody>
          <a:bodyPr wrap="square" rtlCol="0">
            <a:spAutoFit/>
          </a:bodyPr>
          <a:lstStyle/>
          <a:p>
            <a:pPr algn="ctr"/>
            <a:r>
              <a:rPr lang="en-US" sz="1200"/>
              <a:t>Surficial Aquifer</a:t>
            </a:r>
          </a:p>
        </p:txBody>
      </p:sp>
      <p:sp>
        <p:nvSpPr>
          <p:cNvPr id="11" name="TextBox 10">
            <a:extLst>
              <a:ext uri="{FF2B5EF4-FFF2-40B4-BE49-F238E27FC236}">
                <a16:creationId xmlns:a16="http://schemas.microsoft.com/office/drawing/2014/main" id="{007F16A7-FF11-449C-8221-67BEAECF4252}"/>
              </a:ext>
            </a:extLst>
          </p:cNvPr>
          <p:cNvSpPr txBox="1"/>
          <p:nvPr/>
        </p:nvSpPr>
        <p:spPr>
          <a:xfrm>
            <a:off x="5895429" y="3152001"/>
            <a:ext cx="1541947" cy="276999"/>
          </a:xfrm>
          <a:prstGeom prst="rect">
            <a:avLst/>
          </a:prstGeom>
          <a:noFill/>
        </p:spPr>
        <p:txBody>
          <a:bodyPr wrap="square" rtlCol="0">
            <a:spAutoFit/>
          </a:bodyPr>
          <a:lstStyle/>
          <a:p>
            <a:pPr algn="ctr"/>
            <a:r>
              <a:rPr lang="en-US" sz="1200" dirty="0"/>
              <a:t>Upper Confining Unit</a:t>
            </a:r>
          </a:p>
        </p:txBody>
      </p:sp>
      <p:sp>
        <p:nvSpPr>
          <p:cNvPr id="12" name="TextBox 11">
            <a:extLst>
              <a:ext uri="{FF2B5EF4-FFF2-40B4-BE49-F238E27FC236}">
                <a16:creationId xmlns:a16="http://schemas.microsoft.com/office/drawing/2014/main" id="{E5BDF3E4-8A91-4D67-98E6-E8CB219B0F17}"/>
              </a:ext>
            </a:extLst>
          </p:cNvPr>
          <p:cNvSpPr txBox="1"/>
          <p:nvPr/>
        </p:nvSpPr>
        <p:spPr>
          <a:xfrm>
            <a:off x="5727934" y="5314873"/>
            <a:ext cx="1589525" cy="276999"/>
          </a:xfrm>
          <a:prstGeom prst="rect">
            <a:avLst/>
          </a:prstGeom>
          <a:noFill/>
        </p:spPr>
        <p:txBody>
          <a:bodyPr wrap="square" rtlCol="0">
            <a:spAutoFit/>
          </a:bodyPr>
          <a:lstStyle/>
          <a:p>
            <a:pPr algn="ctr"/>
            <a:r>
              <a:rPr lang="en-US" sz="1200"/>
              <a:t>Middle Confining Unit</a:t>
            </a:r>
          </a:p>
        </p:txBody>
      </p:sp>
      <p:sp>
        <p:nvSpPr>
          <p:cNvPr id="13" name="TextBox 12">
            <a:extLst>
              <a:ext uri="{FF2B5EF4-FFF2-40B4-BE49-F238E27FC236}">
                <a16:creationId xmlns:a16="http://schemas.microsoft.com/office/drawing/2014/main" id="{896A3104-355F-4DD8-836C-91A9434EF90F}"/>
              </a:ext>
            </a:extLst>
          </p:cNvPr>
          <p:cNvSpPr txBox="1"/>
          <p:nvPr/>
        </p:nvSpPr>
        <p:spPr>
          <a:xfrm>
            <a:off x="6614181" y="4289222"/>
            <a:ext cx="1145825" cy="276999"/>
          </a:xfrm>
          <a:prstGeom prst="rect">
            <a:avLst/>
          </a:prstGeom>
          <a:noFill/>
        </p:spPr>
        <p:txBody>
          <a:bodyPr wrap="square" rtlCol="0">
            <a:spAutoFit/>
          </a:bodyPr>
          <a:lstStyle/>
          <a:p>
            <a:pPr algn="ctr"/>
            <a:r>
              <a:rPr lang="en-US" sz="1200"/>
              <a:t>Upper Aquifer</a:t>
            </a:r>
          </a:p>
        </p:txBody>
      </p:sp>
      <p:sp>
        <p:nvSpPr>
          <p:cNvPr id="14" name="TextBox 13">
            <a:extLst>
              <a:ext uri="{FF2B5EF4-FFF2-40B4-BE49-F238E27FC236}">
                <a16:creationId xmlns:a16="http://schemas.microsoft.com/office/drawing/2014/main" id="{726EA338-DB83-4277-B1DA-B137F1415862}"/>
              </a:ext>
            </a:extLst>
          </p:cNvPr>
          <p:cNvSpPr txBox="1"/>
          <p:nvPr/>
        </p:nvSpPr>
        <p:spPr>
          <a:xfrm>
            <a:off x="6580195" y="6088972"/>
            <a:ext cx="1175703" cy="276999"/>
          </a:xfrm>
          <a:prstGeom prst="rect">
            <a:avLst/>
          </a:prstGeom>
          <a:noFill/>
        </p:spPr>
        <p:txBody>
          <a:bodyPr wrap="square" rtlCol="0">
            <a:spAutoFit/>
          </a:bodyPr>
          <a:lstStyle/>
          <a:p>
            <a:pPr algn="ctr"/>
            <a:r>
              <a:rPr lang="en-US" sz="1200"/>
              <a:t>Middle Aquifer</a:t>
            </a:r>
          </a:p>
        </p:txBody>
      </p:sp>
      <p:sp>
        <p:nvSpPr>
          <p:cNvPr id="16" name="TextBox 15">
            <a:extLst>
              <a:ext uri="{FF2B5EF4-FFF2-40B4-BE49-F238E27FC236}">
                <a16:creationId xmlns:a16="http://schemas.microsoft.com/office/drawing/2014/main" id="{28853314-3AD8-4D9E-8FBC-F564FA53392E}"/>
              </a:ext>
            </a:extLst>
          </p:cNvPr>
          <p:cNvSpPr txBox="1"/>
          <p:nvPr/>
        </p:nvSpPr>
        <p:spPr>
          <a:xfrm>
            <a:off x="337278" y="927288"/>
            <a:ext cx="4577764" cy="4401205"/>
          </a:xfrm>
          <a:prstGeom prst="rect">
            <a:avLst/>
          </a:prstGeom>
          <a:noFill/>
        </p:spPr>
        <p:txBody>
          <a:bodyPr wrap="square" rtlCol="0">
            <a:spAutoFit/>
          </a:bodyPr>
          <a:lstStyle/>
          <a:p>
            <a:pPr marL="285750" indent="-285750">
              <a:buFont typeface="Arial" panose="020B0604020202020204" pitchFamily="34" charset="0"/>
              <a:buChar char="•"/>
            </a:pPr>
            <a:r>
              <a:rPr lang="en-US" sz="2000" dirty="0"/>
              <a:t>Change in conductance did not change more that 10 mS/m from 2008 to 2020</a:t>
            </a:r>
          </a:p>
          <a:p>
            <a:pPr marL="285750" indent="-285750">
              <a:buFont typeface="Arial" panose="020B0604020202020204" pitchFamily="34" charset="0"/>
              <a:buChar char="•"/>
            </a:pPr>
            <a:endParaRPr lang="en-US" sz="2000" dirty="0"/>
          </a:p>
          <a:p>
            <a:pPr marL="285750" indent="-285750">
              <a:buFont typeface="Arial" panose="020B0604020202020204" pitchFamily="34" charset="0"/>
              <a:buChar char="•"/>
            </a:pPr>
            <a:r>
              <a:rPr lang="en-US" sz="2000" dirty="0"/>
              <a:t>Surficial and Middle Aquifers, Middle Confining Unit show small changes to conductance</a:t>
            </a:r>
          </a:p>
          <a:p>
            <a:pPr marL="285750" indent="-285750">
              <a:buFont typeface="Arial" panose="020B0604020202020204" pitchFamily="34" charset="0"/>
              <a:buChar char="•"/>
            </a:pPr>
            <a:endParaRPr lang="en-US" sz="2000" dirty="0"/>
          </a:p>
          <a:p>
            <a:pPr marL="285750" indent="-285750">
              <a:buFont typeface="Arial" panose="020B0604020202020204" pitchFamily="34" charset="0"/>
              <a:buChar char="•"/>
            </a:pPr>
            <a:r>
              <a:rPr lang="en-US" sz="2000" dirty="0"/>
              <a:t>Largest change is in surficial layer. Change in land use, precipitation around logging?</a:t>
            </a:r>
          </a:p>
          <a:p>
            <a:pPr marL="285750" indent="-285750">
              <a:buFont typeface="Arial" panose="020B0604020202020204" pitchFamily="34" charset="0"/>
              <a:buChar char="•"/>
            </a:pPr>
            <a:endParaRPr lang="en-US" sz="2000" dirty="0"/>
          </a:p>
          <a:p>
            <a:pPr marL="285750" indent="-285750">
              <a:buFont typeface="Arial" panose="020B0604020202020204" pitchFamily="34" charset="0"/>
              <a:buChar char="•"/>
            </a:pPr>
            <a:r>
              <a:rPr lang="en-US" sz="2000" dirty="0"/>
              <a:t>Middle Aquifer displays small increase in conductance from 2019 to 2020 (no more than 5 mS/m)</a:t>
            </a:r>
          </a:p>
        </p:txBody>
      </p:sp>
      <p:sp>
        <p:nvSpPr>
          <p:cNvPr id="15" name="TextBox 14">
            <a:extLst>
              <a:ext uri="{FF2B5EF4-FFF2-40B4-BE49-F238E27FC236}">
                <a16:creationId xmlns:a16="http://schemas.microsoft.com/office/drawing/2014/main" id="{E4CF8220-DAD1-4CDE-8918-21C9343672B4}"/>
              </a:ext>
            </a:extLst>
          </p:cNvPr>
          <p:cNvSpPr txBox="1"/>
          <p:nvPr/>
        </p:nvSpPr>
        <p:spPr>
          <a:xfrm>
            <a:off x="337279" y="467918"/>
            <a:ext cx="4533900" cy="523220"/>
          </a:xfrm>
          <a:prstGeom prst="rect">
            <a:avLst/>
          </a:prstGeom>
          <a:noFill/>
        </p:spPr>
        <p:txBody>
          <a:bodyPr wrap="square" rtlCol="0">
            <a:spAutoFit/>
          </a:bodyPr>
          <a:lstStyle/>
          <a:p>
            <a:r>
              <a:rPr lang="en-US" sz="2800" dirty="0"/>
              <a:t>Bay Creek Resort</a:t>
            </a:r>
          </a:p>
        </p:txBody>
      </p:sp>
      <p:sp>
        <p:nvSpPr>
          <p:cNvPr id="17" name="TextBox 16">
            <a:extLst>
              <a:ext uri="{FF2B5EF4-FFF2-40B4-BE49-F238E27FC236}">
                <a16:creationId xmlns:a16="http://schemas.microsoft.com/office/drawing/2014/main" id="{E402208F-3316-46E2-AD73-6101CDF70E38}"/>
              </a:ext>
            </a:extLst>
          </p:cNvPr>
          <p:cNvSpPr txBox="1"/>
          <p:nvPr/>
        </p:nvSpPr>
        <p:spPr>
          <a:xfrm>
            <a:off x="1422829" y="5775587"/>
            <a:ext cx="1422829" cy="523220"/>
          </a:xfrm>
          <a:prstGeom prst="rect">
            <a:avLst/>
          </a:prstGeom>
          <a:noFill/>
        </p:spPr>
        <p:txBody>
          <a:bodyPr wrap="square" rtlCol="0">
            <a:spAutoFit/>
          </a:bodyPr>
          <a:lstStyle/>
          <a:p>
            <a:r>
              <a:rPr lang="en-US" sz="1400" dirty="0"/>
              <a:t>   Location of</a:t>
            </a:r>
          </a:p>
          <a:p>
            <a:r>
              <a:rPr lang="en-US" sz="1400" dirty="0"/>
              <a:t>slide discussion</a:t>
            </a:r>
          </a:p>
        </p:txBody>
      </p:sp>
      <p:graphicFrame>
        <p:nvGraphicFramePr>
          <p:cNvPr id="21" name="Chart 20">
            <a:extLst>
              <a:ext uri="{FF2B5EF4-FFF2-40B4-BE49-F238E27FC236}">
                <a16:creationId xmlns:a16="http://schemas.microsoft.com/office/drawing/2014/main" id="{AA86E0CF-7AC9-43C8-979B-21396BB8DF46}"/>
              </a:ext>
            </a:extLst>
          </p:cNvPr>
          <p:cNvGraphicFramePr>
            <a:graphicFrameLocks/>
          </p:cNvGraphicFramePr>
          <p:nvPr>
            <p:extLst>
              <p:ext uri="{D42A27DB-BD31-4B8C-83A1-F6EECF244321}">
                <p14:modId xmlns:p14="http://schemas.microsoft.com/office/powerpoint/2010/main" val="1981868339"/>
              </p:ext>
            </p:extLst>
          </p:nvPr>
        </p:nvGraphicFramePr>
        <p:xfrm>
          <a:off x="8555274" y="0"/>
          <a:ext cx="3636725" cy="6858000"/>
        </p:xfrm>
        <a:graphic>
          <a:graphicData uri="http://schemas.openxmlformats.org/drawingml/2006/chart">
            <c:chart xmlns:c="http://schemas.openxmlformats.org/drawingml/2006/chart" xmlns:r="http://schemas.openxmlformats.org/officeDocument/2006/relationships" r:id="rId4"/>
          </a:graphicData>
        </a:graphic>
      </p:graphicFrame>
      <p:pic>
        <p:nvPicPr>
          <p:cNvPr id="18" name="Picture 17" descr="Logo&#10;&#10;Description automatically generated">
            <a:extLst>
              <a:ext uri="{FF2B5EF4-FFF2-40B4-BE49-F238E27FC236}">
                <a16:creationId xmlns:a16="http://schemas.microsoft.com/office/drawing/2014/main" id="{DDBA2C1C-5BBC-4B45-B72D-9DF13B197AC3}"/>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11923"/>
            <a:ext cx="1202654" cy="523220"/>
          </a:xfrm>
          <a:prstGeom prst="rect">
            <a:avLst/>
          </a:prstGeom>
        </p:spPr>
      </p:pic>
    </p:spTree>
    <p:extLst>
      <p:ext uri="{BB962C8B-B14F-4D97-AF65-F5344CB8AC3E}">
        <p14:creationId xmlns:p14="http://schemas.microsoft.com/office/powerpoint/2010/main" val="23795313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6">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6">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6">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9" name="Chart 28">
            <a:extLst>
              <a:ext uri="{FF2B5EF4-FFF2-40B4-BE49-F238E27FC236}">
                <a16:creationId xmlns:a16="http://schemas.microsoft.com/office/drawing/2014/main" id="{FEF27540-619E-4391-B82D-5D84DA65079A}"/>
              </a:ext>
            </a:extLst>
          </p:cNvPr>
          <p:cNvGraphicFramePr>
            <a:graphicFrameLocks/>
          </p:cNvGraphicFramePr>
          <p:nvPr>
            <p:extLst>
              <p:ext uri="{D42A27DB-BD31-4B8C-83A1-F6EECF244321}">
                <p14:modId xmlns:p14="http://schemas.microsoft.com/office/powerpoint/2010/main" val="753830764"/>
              </p:ext>
            </p:extLst>
          </p:nvPr>
        </p:nvGraphicFramePr>
        <p:xfrm>
          <a:off x="8555274" y="0"/>
          <a:ext cx="3636725" cy="6858000"/>
        </p:xfrm>
        <a:graphic>
          <a:graphicData uri="http://schemas.openxmlformats.org/drawingml/2006/chart">
            <c:chart xmlns:c="http://schemas.openxmlformats.org/drawingml/2006/chart" xmlns:r="http://schemas.openxmlformats.org/officeDocument/2006/relationships" r:id="rId2"/>
          </a:graphicData>
        </a:graphic>
      </p:graphicFrame>
      <p:pic>
        <p:nvPicPr>
          <p:cNvPr id="3" name="Picture 2">
            <a:extLst>
              <a:ext uri="{FF2B5EF4-FFF2-40B4-BE49-F238E27FC236}">
                <a16:creationId xmlns:a16="http://schemas.microsoft.com/office/drawing/2014/main" id="{C4772842-4FBD-4986-956B-75B366241342}"/>
              </a:ext>
            </a:extLst>
          </p:cNvPr>
          <p:cNvPicPr>
            <a:picLocks noChangeAspect="1"/>
          </p:cNvPicPr>
          <p:nvPr/>
        </p:nvPicPr>
        <p:blipFill>
          <a:blip r:embed="rId3"/>
          <a:stretch>
            <a:fillRect/>
          </a:stretch>
        </p:blipFill>
        <p:spPr>
          <a:xfrm>
            <a:off x="2354208" y="42150"/>
            <a:ext cx="5524500" cy="4095750"/>
          </a:xfrm>
          <a:prstGeom prst="rect">
            <a:avLst/>
          </a:prstGeom>
        </p:spPr>
      </p:pic>
      <p:pic>
        <p:nvPicPr>
          <p:cNvPr id="5" name="Picture 4">
            <a:extLst>
              <a:ext uri="{FF2B5EF4-FFF2-40B4-BE49-F238E27FC236}">
                <a16:creationId xmlns:a16="http://schemas.microsoft.com/office/drawing/2014/main" id="{51340577-AA66-4F67-A8B8-F2561E0DD12B}"/>
              </a:ext>
            </a:extLst>
          </p:cNvPr>
          <p:cNvPicPr>
            <a:picLocks noChangeAspect="1"/>
          </p:cNvPicPr>
          <p:nvPr/>
        </p:nvPicPr>
        <p:blipFill rotWithShape="1">
          <a:blip r:embed="rId4">
            <a:extLst>
              <a:ext uri="{28A0092B-C50C-407E-A947-70E740481C1C}">
                <a14:useLocalDpi xmlns:a14="http://schemas.microsoft.com/office/drawing/2010/main" val="0"/>
              </a:ext>
            </a:extLst>
          </a:blip>
          <a:srcRect l="12485" t="16717" r="11542" b="17513"/>
          <a:stretch/>
        </p:blipFill>
        <p:spPr>
          <a:xfrm>
            <a:off x="0" y="5263949"/>
            <a:ext cx="1422829" cy="1594051"/>
          </a:xfrm>
          <a:prstGeom prst="rect">
            <a:avLst/>
          </a:prstGeom>
        </p:spPr>
      </p:pic>
      <p:sp>
        <p:nvSpPr>
          <p:cNvPr id="6" name="Star: 5 Points 5">
            <a:extLst>
              <a:ext uri="{FF2B5EF4-FFF2-40B4-BE49-F238E27FC236}">
                <a16:creationId xmlns:a16="http://schemas.microsoft.com/office/drawing/2014/main" id="{F71F36BD-8DD2-4A78-BBAB-A86B64F136C8}"/>
              </a:ext>
            </a:extLst>
          </p:cNvPr>
          <p:cNvSpPr/>
          <p:nvPr/>
        </p:nvSpPr>
        <p:spPr>
          <a:xfrm>
            <a:off x="77492" y="6486041"/>
            <a:ext cx="108488" cy="108489"/>
          </a:xfrm>
          <a:prstGeom prst="star5">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TextBox 14">
            <a:extLst>
              <a:ext uri="{FF2B5EF4-FFF2-40B4-BE49-F238E27FC236}">
                <a16:creationId xmlns:a16="http://schemas.microsoft.com/office/drawing/2014/main" id="{0FE18181-517B-48D0-8B3A-8BFDEC51B9B9}"/>
              </a:ext>
            </a:extLst>
          </p:cNvPr>
          <p:cNvSpPr txBox="1"/>
          <p:nvPr/>
        </p:nvSpPr>
        <p:spPr>
          <a:xfrm>
            <a:off x="1489698" y="4143647"/>
            <a:ext cx="6882971" cy="2554545"/>
          </a:xfrm>
          <a:prstGeom prst="rect">
            <a:avLst/>
          </a:prstGeom>
          <a:noFill/>
        </p:spPr>
        <p:txBody>
          <a:bodyPr wrap="square" rtlCol="0">
            <a:spAutoFit/>
          </a:bodyPr>
          <a:lstStyle/>
          <a:p>
            <a:pPr marL="285750" indent="-285750">
              <a:buFont typeface="Arial" panose="020B0604020202020204" pitchFamily="34" charset="0"/>
              <a:buChar char="•"/>
            </a:pPr>
            <a:r>
              <a:rPr lang="en-US" sz="2000" dirty="0"/>
              <a:t>Overall increase in water level over time. Sharp decrease in 2020. Will that be sustained? Possibly reflected in increase in conductance from 2019 to 2020 in the Middle Aquifer.</a:t>
            </a:r>
          </a:p>
          <a:p>
            <a:pPr marL="285750" indent="-285750">
              <a:buFont typeface="Arial" panose="020B0604020202020204" pitchFamily="34" charset="0"/>
              <a:buChar char="•"/>
            </a:pPr>
            <a:r>
              <a:rPr lang="en-US" sz="2000" dirty="0"/>
              <a:t>Surficial aquifer dynamics are likely a result of higher water levels and less seasonal variation in water levels</a:t>
            </a:r>
          </a:p>
          <a:p>
            <a:pPr marL="285750" indent="-285750">
              <a:buFont typeface="Arial" panose="020B0604020202020204" pitchFamily="34" charset="0"/>
              <a:buChar char="•"/>
            </a:pPr>
            <a:r>
              <a:rPr lang="en-US" sz="2000" dirty="0"/>
              <a:t>Oscillations in lower end of log need continued monitoring to tease out likely causes. Variable water level?</a:t>
            </a:r>
          </a:p>
          <a:p>
            <a:pPr marL="285750" indent="-285750">
              <a:buFont typeface="Arial" panose="020B0604020202020204" pitchFamily="34" charset="0"/>
              <a:buChar char="•"/>
            </a:pPr>
            <a:r>
              <a:rPr lang="en-US" sz="2000" dirty="0"/>
              <a:t>No clear signs of saltwater intrusion</a:t>
            </a:r>
          </a:p>
        </p:txBody>
      </p:sp>
      <p:sp>
        <p:nvSpPr>
          <p:cNvPr id="11" name="TextBox 10">
            <a:extLst>
              <a:ext uri="{FF2B5EF4-FFF2-40B4-BE49-F238E27FC236}">
                <a16:creationId xmlns:a16="http://schemas.microsoft.com/office/drawing/2014/main" id="{0A45E5C4-72C8-4315-93FF-C20D56E0D1C8}"/>
              </a:ext>
            </a:extLst>
          </p:cNvPr>
          <p:cNvSpPr txBox="1"/>
          <p:nvPr/>
        </p:nvSpPr>
        <p:spPr>
          <a:xfrm>
            <a:off x="184733" y="668080"/>
            <a:ext cx="2078261" cy="1384995"/>
          </a:xfrm>
          <a:prstGeom prst="rect">
            <a:avLst/>
          </a:prstGeom>
          <a:noFill/>
        </p:spPr>
        <p:txBody>
          <a:bodyPr wrap="square" rtlCol="0">
            <a:spAutoFit/>
          </a:bodyPr>
          <a:lstStyle/>
          <a:p>
            <a:r>
              <a:rPr lang="en-US" sz="2800"/>
              <a:t>Bay Creek Resort continued</a:t>
            </a:r>
          </a:p>
        </p:txBody>
      </p:sp>
      <p:cxnSp>
        <p:nvCxnSpPr>
          <p:cNvPr id="7" name="Straight Connector 6">
            <a:extLst>
              <a:ext uri="{FF2B5EF4-FFF2-40B4-BE49-F238E27FC236}">
                <a16:creationId xmlns:a16="http://schemas.microsoft.com/office/drawing/2014/main" id="{4A59ED13-7748-4592-8B0A-522940B56E93}"/>
              </a:ext>
            </a:extLst>
          </p:cNvPr>
          <p:cNvCxnSpPr>
            <a:cxnSpLocks/>
          </p:cNvCxnSpPr>
          <p:nvPr/>
        </p:nvCxnSpPr>
        <p:spPr>
          <a:xfrm>
            <a:off x="2994806" y="2767496"/>
            <a:ext cx="413766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16" name="Oval 15">
            <a:extLst>
              <a:ext uri="{FF2B5EF4-FFF2-40B4-BE49-F238E27FC236}">
                <a16:creationId xmlns:a16="http://schemas.microsoft.com/office/drawing/2014/main" id="{1435ECAF-32D7-4031-808C-5CFBBEDB8BC4}"/>
              </a:ext>
            </a:extLst>
          </p:cNvPr>
          <p:cNvSpPr/>
          <p:nvPr/>
        </p:nvSpPr>
        <p:spPr>
          <a:xfrm>
            <a:off x="3204992" y="2955379"/>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Oval 16">
            <a:extLst>
              <a:ext uri="{FF2B5EF4-FFF2-40B4-BE49-F238E27FC236}">
                <a16:creationId xmlns:a16="http://schemas.microsoft.com/office/drawing/2014/main" id="{F43BFAEF-E869-408C-BEB6-0D1AADCE0A9E}"/>
              </a:ext>
            </a:extLst>
          </p:cNvPr>
          <p:cNvSpPr/>
          <p:nvPr/>
        </p:nvSpPr>
        <p:spPr>
          <a:xfrm>
            <a:off x="5718261" y="2491671"/>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a:extLst>
              <a:ext uri="{FF2B5EF4-FFF2-40B4-BE49-F238E27FC236}">
                <a16:creationId xmlns:a16="http://schemas.microsoft.com/office/drawing/2014/main" id="{36C2E616-87C3-42E9-9185-4B287D5B123E}"/>
              </a:ext>
            </a:extLst>
          </p:cNvPr>
          <p:cNvSpPr/>
          <p:nvPr/>
        </p:nvSpPr>
        <p:spPr>
          <a:xfrm>
            <a:off x="6025065" y="2090025"/>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a:extLst>
              <a:ext uri="{FF2B5EF4-FFF2-40B4-BE49-F238E27FC236}">
                <a16:creationId xmlns:a16="http://schemas.microsoft.com/office/drawing/2014/main" id="{85D5DA73-1CBB-4E5C-BE95-2783DF1F6EFE}"/>
              </a:ext>
            </a:extLst>
          </p:cNvPr>
          <p:cNvSpPr/>
          <p:nvPr/>
        </p:nvSpPr>
        <p:spPr>
          <a:xfrm>
            <a:off x="6329870" y="1961139"/>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TextBox 19">
            <a:extLst>
              <a:ext uri="{FF2B5EF4-FFF2-40B4-BE49-F238E27FC236}">
                <a16:creationId xmlns:a16="http://schemas.microsoft.com/office/drawing/2014/main" id="{C33AF1F7-A49B-4849-B4C9-3A576D25CCB3}"/>
              </a:ext>
            </a:extLst>
          </p:cNvPr>
          <p:cNvSpPr txBox="1"/>
          <p:nvPr/>
        </p:nvSpPr>
        <p:spPr>
          <a:xfrm>
            <a:off x="8737701" y="1987011"/>
            <a:ext cx="1183420" cy="276999"/>
          </a:xfrm>
          <a:prstGeom prst="rect">
            <a:avLst/>
          </a:prstGeom>
          <a:noFill/>
        </p:spPr>
        <p:txBody>
          <a:bodyPr wrap="square" rtlCol="0">
            <a:spAutoFit/>
          </a:bodyPr>
          <a:lstStyle/>
          <a:p>
            <a:pPr algn="ctr"/>
            <a:r>
              <a:rPr lang="en-US" sz="1200"/>
              <a:t>Surficial Aquifer</a:t>
            </a:r>
          </a:p>
        </p:txBody>
      </p:sp>
      <p:sp>
        <p:nvSpPr>
          <p:cNvPr id="21" name="TextBox 20">
            <a:extLst>
              <a:ext uri="{FF2B5EF4-FFF2-40B4-BE49-F238E27FC236}">
                <a16:creationId xmlns:a16="http://schemas.microsoft.com/office/drawing/2014/main" id="{658EEF89-F40B-40BA-B8FB-68BF5CC8ABE2}"/>
              </a:ext>
            </a:extLst>
          </p:cNvPr>
          <p:cNvSpPr txBox="1"/>
          <p:nvPr/>
        </p:nvSpPr>
        <p:spPr>
          <a:xfrm>
            <a:off x="8658536" y="3175032"/>
            <a:ext cx="1541947" cy="276999"/>
          </a:xfrm>
          <a:prstGeom prst="rect">
            <a:avLst/>
          </a:prstGeom>
          <a:noFill/>
        </p:spPr>
        <p:txBody>
          <a:bodyPr wrap="square" rtlCol="0">
            <a:spAutoFit/>
          </a:bodyPr>
          <a:lstStyle/>
          <a:p>
            <a:pPr algn="ctr"/>
            <a:r>
              <a:rPr lang="en-US" sz="1200"/>
              <a:t>Upper Confining Unit</a:t>
            </a:r>
          </a:p>
        </p:txBody>
      </p:sp>
      <p:sp>
        <p:nvSpPr>
          <p:cNvPr id="22" name="TextBox 21">
            <a:extLst>
              <a:ext uri="{FF2B5EF4-FFF2-40B4-BE49-F238E27FC236}">
                <a16:creationId xmlns:a16="http://schemas.microsoft.com/office/drawing/2014/main" id="{D589A99D-FF1A-4508-89A4-C2C7700174A8}"/>
              </a:ext>
            </a:extLst>
          </p:cNvPr>
          <p:cNvSpPr txBox="1"/>
          <p:nvPr/>
        </p:nvSpPr>
        <p:spPr>
          <a:xfrm>
            <a:off x="8705535" y="5372956"/>
            <a:ext cx="1589525" cy="276999"/>
          </a:xfrm>
          <a:prstGeom prst="rect">
            <a:avLst/>
          </a:prstGeom>
          <a:noFill/>
        </p:spPr>
        <p:txBody>
          <a:bodyPr wrap="square" rtlCol="0">
            <a:spAutoFit/>
          </a:bodyPr>
          <a:lstStyle/>
          <a:p>
            <a:pPr algn="ctr"/>
            <a:r>
              <a:rPr lang="en-US" sz="1200"/>
              <a:t>Middle Confining Unit</a:t>
            </a:r>
          </a:p>
        </p:txBody>
      </p:sp>
      <p:sp>
        <p:nvSpPr>
          <p:cNvPr id="23" name="TextBox 22">
            <a:extLst>
              <a:ext uri="{FF2B5EF4-FFF2-40B4-BE49-F238E27FC236}">
                <a16:creationId xmlns:a16="http://schemas.microsoft.com/office/drawing/2014/main" id="{B47E0B75-781B-41DF-A82E-F3241E4B68C5}"/>
              </a:ext>
            </a:extLst>
          </p:cNvPr>
          <p:cNvSpPr txBox="1"/>
          <p:nvPr/>
        </p:nvSpPr>
        <p:spPr>
          <a:xfrm>
            <a:off x="8800696" y="4312253"/>
            <a:ext cx="1145825" cy="276999"/>
          </a:xfrm>
          <a:prstGeom prst="rect">
            <a:avLst/>
          </a:prstGeom>
          <a:noFill/>
        </p:spPr>
        <p:txBody>
          <a:bodyPr wrap="square" rtlCol="0">
            <a:spAutoFit/>
          </a:bodyPr>
          <a:lstStyle/>
          <a:p>
            <a:pPr algn="ctr"/>
            <a:r>
              <a:rPr lang="en-US" sz="1200"/>
              <a:t>Upper Aquifer</a:t>
            </a:r>
          </a:p>
        </p:txBody>
      </p:sp>
      <p:sp>
        <p:nvSpPr>
          <p:cNvPr id="24" name="TextBox 23">
            <a:extLst>
              <a:ext uri="{FF2B5EF4-FFF2-40B4-BE49-F238E27FC236}">
                <a16:creationId xmlns:a16="http://schemas.microsoft.com/office/drawing/2014/main" id="{292DAA0D-CD0A-4AEE-A491-0E5AE6ACFD1A}"/>
              </a:ext>
            </a:extLst>
          </p:cNvPr>
          <p:cNvSpPr txBox="1"/>
          <p:nvPr/>
        </p:nvSpPr>
        <p:spPr>
          <a:xfrm>
            <a:off x="8766710" y="6112003"/>
            <a:ext cx="1175703" cy="276999"/>
          </a:xfrm>
          <a:prstGeom prst="rect">
            <a:avLst/>
          </a:prstGeom>
          <a:noFill/>
        </p:spPr>
        <p:txBody>
          <a:bodyPr wrap="square" rtlCol="0">
            <a:spAutoFit/>
          </a:bodyPr>
          <a:lstStyle/>
          <a:p>
            <a:pPr algn="ctr"/>
            <a:r>
              <a:rPr lang="en-US" sz="1200"/>
              <a:t>Middle Aquifer</a:t>
            </a:r>
          </a:p>
        </p:txBody>
      </p:sp>
      <p:sp>
        <p:nvSpPr>
          <p:cNvPr id="27" name="Oval 26">
            <a:extLst>
              <a:ext uri="{FF2B5EF4-FFF2-40B4-BE49-F238E27FC236}">
                <a16:creationId xmlns:a16="http://schemas.microsoft.com/office/drawing/2014/main" id="{0C5CC1ED-F59C-4F3D-B1FB-BCA483345ABC}"/>
              </a:ext>
            </a:extLst>
          </p:cNvPr>
          <p:cNvSpPr/>
          <p:nvPr/>
        </p:nvSpPr>
        <p:spPr>
          <a:xfrm>
            <a:off x="6659846" y="2135993"/>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a:extLst>
              <a:ext uri="{FF2B5EF4-FFF2-40B4-BE49-F238E27FC236}">
                <a16:creationId xmlns:a16="http://schemas.microsoft.com/office/drawing/2014/main" id="{CF3AA89D-5826-40D0-B6D3-601DF504D55F}"/>
              </a:ext>
            </a:extLst>
          </p:cNvPr>
          <p:cNvSpPr/>
          <p:nvPr/>
        </p:nvSpPr>
        <p:spPr>
          <a:xfrm>
            <a:off x="6990605" y="3369886"/>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TextBox 25">
            <a:extLst>
              <a:ext uri="{FF2B5EF4-FFF2-40B4-BE49-F238E27FC236}">
                <a16:creationId xmlns:a16="http://schemas.microsoft.com/office/drawing/2014/main" id="{DF981551-0210-4936-B24A-052581B4AEB4}"/>
              </a:ext>
            </a:extLst>
          </p:cNvPr>
          <p:cNvSpPr txBox="1"/>
          <p:nvPr/>
        </p:nvSpPr>
        <p:spPr>
          <a:xfrm>
            <a:off x="115735" y="4740729"/>
            <a:ext cx="1422829" cy="523220"/>
          </a:xfrm>
          <a:prstGeom prst="rect">
            <a:avLst/>
          </a:prstGeom>
          <a:noFill/>
        </p:spPr>
        <p:txBody>
          <a:bodyPr wrap="square" rtlCol="0">
            <a:spAutoFit/>
          </a:bodyPr>
          <a:lstStyle/>
          <a:p>
            <a:r>
              <a:rPr lang="en-US" sz="1400" dirty="0"/>
              <a:t>   Location of</a:t>
            </a:r>
          </a:p>
          <a:p>
            <a:r>
              <a:rPr lang="en-US" sz="1400" dirty="0"/>
              <a:t>slide discussion</a:t>
            </a:r>
          </a:p>
        </p:txBody>
      </p:sp>
      <p:pic>
        <p:nvPicPr>
          <p:cNvPr id="25" name="Picture 24" descr="Logo&#10;&#10;Description automatically generated">
            <a:extLst>
              <a:ext uri="{FF2B5EF4-FFF2-40B4-BE49-F238E27FC236}">
                <a16:creationId xmlns:a16="http://schemas.microsoft.com/office/drawing/2014/main" id="{673DB923-7155-4D46-B807-402FAED229C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11923"/>
            <a:ext cx="1202654" cy="523220"/>
          </a:xfrm>
          <a:prstGeom prst="rect">
            <a:avLst/>
          </a:prstGeom>
        </p:spPr>
      </p:pic>
    </p:spTree>
    <p:extLst>
      <p:ext uri="{BB962C8B-B14F-4D97-AF65-F5344CB8AC3E}">
        <p14:creationId xmlns:p14="http://schemas.microsoft.com/office/powerpoint/2010/main" val="267088093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5">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5">
                                            <p:txEl>
                                              <p:pRg st="3" end="3"/>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extBox 2">
            <a:extLst>
              <a:ext uri="{FF2B5EF4-FFF2-40B4-BE49-F238E27FC236}">
                <a16:creationId xmlns:a16="http://schemas.microsoft.com/office/drawing/2014/main" id="{5FD4D17C-364D-461A-AEF2-E58201AEC347}"/>
              </a:ext>
            </a:extLst>
          </p:cNvPr>
          <p:cNvSpPr txBox="1"/>
          <p:nvPr/>
        </p:nvSpPr>
        <p:spPr>
          <a:xfrm>
            <a:off x="1575179" y="2305615"/>
            <a:ext cx="9041642" cy="2246769"/>
          </a:xfrm>
          <a:prstGeom prst="rect">
            <a:avLst/>
          </a:prstGeom>
          <a:noFill/>
        </p:spPr>
        <p:txBody>
          <a:bodyPr wrap="square" rtlCol="0">
            <a:spAutoFit/>
          </a:bodyPr>
          <a:lstStyle/>
          <a:p>
            <a:pPr algn="ctr"/>
            <a:r>
              <a:rPr lang="en-US" sz="2800" dirty="0">
                <a:solidFill>
                  <a:schemeClr val="bg1">
                    <a:lumMod val="65000"/>
                  </a:schemeClr>
                </a:solidFill>
              </a:rPr>
              <a:t>Areas With Little or No Change in Conductance</a:t>
            </a:r>
          </a:p>
          <a:p>
            <a:pPr algn="ctr"/>
            <a:endParaRPr lang="en-US" sz="2800" dirty="0"/>
          </a:p>
          <a:p>
            <a:pPr algn="ctr"/>
            <a:r>
              <a:rPr lang="en-US" sz="2800" dirty="0">
                <a:solidFill>
                  <a:schemeClr val="bg1">
                    <a:lumMod val="65000"/>
                  </a:schemeClr>
                </a:solidFill>
              </a:rPr>
              <a:t>Areas with Varying Local Trends</a:t>
            </a:r>
          </a:p>
          <a:p>
            <a:pPr algn="ctr"/>
            <a:endParaRPr lang="en-US" sz="2800" dirty="0">
              <a:solidFill>
                <a:schemeClr val="bg1">
                  <a:lumMod val="65000"/>
                </a:schemeClr>
              </a:solidFill>
            </a:endParaRPr>
          </a:p>
          <a:p>
            <a:pPr algn="ctr"/>
            <a:r>
              <a:rPr lang="en-US" sz="2800" b="1" dirty="0"/>
              <a:t>Areas Showing Signs of Potential Saltwater Intrusion</a:t>
            </a:r>
          </a:p>
        </p:txBody>
      </p:sp>
      <p:pic>
        <p:nvPicPr>
          <p:cNvPr id="4" name="Picture 3" descr="Logo&#10;&#10;Description automatically generated">
            <a:extLst>
              <a:ext uri="{FF2B5EF4-FFF2-40B4-BE49-F238E27FC236}">
                <a16:creationId xmlns:a16="http://schemas.microsoft.com/office/drawing/2014/main" id="{604E661A-B38A-426B-9D02-142981B0C304}"/>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6096000"/>
            <a:ext cx="1751502" cy="761999"/>
          </a:xfrm>
          <a:prstGeom prst="rect">
            <a:avLst/>
          </a:prstGeom>
        </p:spPr>
      </p:pic>
    </p:spTree>
    <p:extLst>
      <p:ext uri="{BB962C8B-B14F-4D97-AF65-F5344CB8AC3E}">
        <p14:creationId xmlns:p14="http://schemas.microsoft.com/office/powerpoint/2010/main" val="1905775655"/>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Flowchart: Delay 4">
            <a:extLst>
              <a:ext uri="{FF2B5EF4-FFF2-40B4-BE49-F238E27FC236}">
                <a16:creationId xmlns:a16="http://schemas.microsoft.com/office/drawing/2014/main" id="{50D49F9E-931C-48C9-A90F-CEF736540FF2}"/>
              </a:ext>
            </a:extLst>
          </p:cNvPr>
          <p:cNvSpPr/>
          <p:nvPr/>
        </p:nvSpPr>
        <p:spPr>
          <a:xfrm rot="16200000">
            <a:off x="3725001" y="-876181"/>
            <a:ext cx="4624581" cy="10853407"/>
          </a:xfrm>
          <a:custGeom>
            <a:avLst/>
            <a:gdLst>
              <a:gd name="connsiteX0" fmla="*/ 0 w 4183873"/>
              <a:gd name="connsiteY0" fmla="*/ 0 h 4933816"/>
              <a:gd name="connsiteX1" fmla="*/ 2091937 w 4183873"/>
              <a:gd name="connsiteY1" fmla="*/ 0 h 4933816"/>
              <a:gd name="connsiteX2" fmla="*/ 4183874 w 4183873"/>
              <a:gd name="connsiteY2" fmla="*/ 2466908 h 4933816"/>
              <a:gd name="connsiteX3" fmla="*/ 2091937 w 4183873"/>
              <a:gd name="connsiteY3" fmla="*/ 4933816 h 4933816"/>
              <a:gd name="connsiteX4" fmla="*/ 0 w 4183873"/>
              <a:gd name="connsiteY4" fmla="*/ 4933816 h 4933816"/>
              <a:gd name="connsiteX5" fmla="*/ 0 w 4183873"/>
              <a:gd name="connsiteY5" fmla="*/ 0 h 4933816"/>
              <a:gd name="connsiteX0" fmla="*/ 0 w 4183874"/>
              <a:gd name="connsiteY0" fmla="*/ 0 h 7834901"/>
              <a:gd name="connsiteX1" fmla="*/ 2091937 w 4183874"/>
              <a:gd name="connsiteY1" fmla="*/ 0 h 7834901"/>
              <a:gd name="connsiteX2" fmla="*/ 4183874 w 4183874"/>
              <a:gd name="connsiteY2" fmla="*/ 2466908 h 7834901"/>
              <a:gd name="connsiteX3" fmla="*/ 2091937 w 4183874"/>
              <a:gd name="connsiteY3" fmla="*/ 4933816 h 7834901"/>
              <a:gd name="connsiteX4" fmla="*/ 0 w 4183874"/>
              <a:gd name="connsiteY4" fmla="*/ 7834901 h 7834901"/>
              <a:gd name="connsiteX5" fmla="*/ 0 w 4183874"/>
              <a:gd name="connsiteY5" fmla="*/ 0 h 7834901"/>
              <a:gd name="connsiteX0" fmla="*/ 6579 w 4183874"/>
              <a:gd name="connsiteY0" fmla="*/ 0 h 10821502"/>
              <a:gd name="connsiteX1" fmla="*/ 2091937 w 4183874"/>
              <a:gd name="connsiteY1" fmla="*/ 2986601 h 10821502"/>
              <a:gd name="connsiteX2" fmla="*/ 4183874 w 4183874"/>
              <a:gd name="connsiteY2" fmla="*/ 5453509 h 10821502"/>
              <a:gd name="connsiteX3" fmla="*/ 2091937 w 4183874"/>
              <a:gd name="connsiteY3" fmla="*/ 7920417 h 10821502"/>
              <a:gd name="connsiteX4" fmla="*/ 0 w 4183874"/>
              <a:gd name="connsiteY4" fmla="*/ 10821502 h 10821502"/>
              <a:gd name="connsiteX5" fmla="*/ 6579 w 4183874"/>
              <a:gd name="connsiteY5" fmla="*/ 0 h 10821502"/>
              <a:gd name="connsiteX0" fmla="*/ 6579 w 4183874"/>
              <a:gd name="connsiteY0" fmla="*/ 296023 h 11117525"/>
              <a:gd name="connsiteX1" fmla="*/ 2091937 w 4183874"/>
              <a:gd name="connsiteY1" fmla="*/ 3282624 h 11117525"/>
              <a:gd name="connsiteX2" fmla="*/ 4183874 w 4183874"/>
              <a:gd name="connsiteY2" fmla="*/ 5749532 h 11117525"/>
              <a:gd name="connsiteX3" fmla="*/ 2091937 w 4183874"/>
              <a:gd name="connsiteY3" fmla="*/ 8216440 h 11117525"/>
              <a:gd name="connsiteX4" fmla="*/ 0 w 4183874"/>
              <a:gd name="connsiteY4" fmla="*/ 11117525 h 11117525"/>
              <a:gd name="connsiteX5" fmla="*/ 6579 w 4183874"/>
              <a:gd name="connsiteY5" fmla="*/ 296023 h 11117525"/>
              <a:gd name="connsiteX0" fmla="*/ 264390 w 4441685"/>
              <a:gd name="connsiteY0" fmla="*/ 296023 h 11117525"/>
              <a:gd name="connsiteX1" fmla="*/ 2349748 w 4441685"/>
              <a:gd name="connsiteY1" fmla="*/ 3282624 h 11117525"/>
              <a:gd name="connsiteX2" fmla="*/ 4441685 w 4441685"/>
              <a:gd name="connsiteY2" fmla="*/ 5749532 h 11117525"/>
              <a:gd name="connsiteX3" fmla="*/ 2349748 w 4441685"/>
              <a:gd name="connsiteY3" fmla="*/ 8216440 h 11117525"/>
              <a:gd name="connsiteX4" fmla="*/ 257811 w 4441685"/>
              <a:gd name="connsiteY4" fmla="*/ 11117525 h 11117525"/>
              <a:gd name="connsiteX5" fmla="*/ 264390 w 4441685"/>
              <a:gd name="connsiteY5" fmla="*/ 296023 h 11117525"/>
              <a:gd name="connsiteX0" fmla="*/ 160083 w 4337378"/>
              <a:gd name="connsiteY0" fmla="*/ 296023 h 11117525"/>
              <a:gd name="connsiteX1" fmla="*/ 2245441 w 4337378"/>
              <a:gd name="connsiteY1" fmla="*/ 3282624 h 11117525"/>
              <a:gd name="connsiteX2" fmla="*/ 4337378 w 4337378"/>
              <a:gd name="connsiteY2" fmla="*/ 5749532 h 11117525"/>
              <a:gd name="connsiteX3" fmla="*/ 2245441 w 4337378"/>
              <a:gd name="connsiteY3" fmla="*/ 8216440 h 11117525"/>
              <a:gd name="connsiteX4" fmla="*/ 153504 w 4337378"/>
              <a:gd name="connsiteY4" fmla="*/ 11117525 h 11117525"/>
              <a:gd name="connsiteX5" fmla="*/ 160083 w 4337378"/>
              <a:gd name="connsiteY5" fmla="*/ 296023 h 11117525"/>
              <a:gd name="connsiteX0" fmla="*/ 164996 w 4335713"/>
              <a:gd name="connsiteY0" fmla="*/ 374841 h 10097743"/>
              <a:gd name="connsiteX1" fmla="*/ 2243776 w 4335713"/>
              <a:gd name="connsiteY1" fmla="*/ 2262842 h 10097743"/>
              <a:gd name="connsiteX2" fmla="*/ 4335713 w 4335713"/>
              <a:gd name="connsiteY2" fmla="*/ 4729750 h 10097743"/>
              <a:gd name="connsiteX3" fmla="*/ 2243776 w 4335713"/>
              <a:gd name="connsiteY3" fmla="*/ 7196658 h 10097743"/>
              <a:gd name="connsiteX4" fmla="*/ 151839 w 4335713"/>
              <a:gd name="connsiteY4" fmla="*/ 10097743 h 10097743"/>
              <a:gd name="connsiteX5" fmla="*/ 164996 w 4335713"/>
              <a:gd name="connsiteY5" fmla="*/ 374841 h 10097743"/>
              <a:gd name="connsiteX0" fmla="*/ 164996 w 4335713"/>
              <a:gd name="connsiteY0" fmla="*/ 0 h 9722902"/>
              <a:gd name="connsiteX1" fmla="*/ 2243776 w 4335713"/>
              <a:gd name="connsiteY1" fmla="*/ 1888001 h 9722902"/>
              <a:gd name="connsiteX2" fmla="*/ 4335713 w 4335713"/>
              <a:gd name="connsiteY2" fmla="*/ 4354909 h 9722902"/>
              <a:gd name="connsiteX3" fmla="*/ 2243776 w 4335713"/>
              <a:gd name="connsiteY3" fmla="*/ 6821817 h 9722902"/>
              <a:gd name="connsiteX4" fmla="*/ 151839 w 4335713"/>
              <a:gd name="connsiteY4" fmla="*/ 9722902 h 9722902"/>
              <a:gd name="connsiteX5" fmla="*/ 164996 w 4335713"/>
              <a:gd name="connsiteY5" fmla="*/ 0 h 9722902"/>
              <a:gd name="connsiteX0" fmla="*/ 14329 w 4185046"/>
              <a:gd name="connsiteY0" fmla="*/ 0 h 9722902"/>
              <a:gd name="connsiteX1" fmla="*/ 2093109 w 4185046"/>
              <a:gd name="connsiteY1" fmla="*/ 1888001 h 9722902"/>
              <a:gd name="connsiteX2" fmla="*/ 4185046 w 4185046"/>
              <a:gd name="connsiteY2" fmla="*/ 4354909 h 9722902"/>
              <a:gd name="connsiteX3" fmla="*/ 2093109 w 4185046"/>
              <a:gd name="connsiteY3" fmla="*/ 6821817 h 9722902"/>
              <a:gd name="connsiteX4" fmla="*/ 1172 w 4185046"/>
              <a:gd name="connsiteY4" fmla="*/ 9722902 h 9722902"/>
              <a:gd name="connsiteX5" fmla="*/ 14329 w 4185046"/>
              <a:gd name="connsiteY5" fmla="*/ 0 h 9722902"/>
              <a:gd name="connsiteX0" fmla="*/ 14329 w 4185046"/>
              <a:gd name="connsiteY0" fmla="*/ 0 h 9722902"/>
              <a:gd name="connsiteX1" fmla="*/ 2093109 w 4185046"/>
              <a:gd name="connsiteY1" fmla="*/ 1888001 h 9722902"/>
              <a:gd name="connsiteX2" fmla="*/ 4185046 w 4185046"/>
              <a:gd name="connsiteY2" fmla="*/ 4354909 h 9722902"/>
              <a:gd name="connsiteX3" fmla="*/ 2093109 w 4185046"/>
              <a:gd name="connsiteY3" fmla="*/ 6821817 h 9722902"/>
              <a:gd name="connsiteX4" fmla="*/ 1172 w 4185046"/>
              <a:gd name="connsiteY4" fmla="*/ 9722902 h 9722902"/>
              <a:gd name="connsiteX5" fmla="*/ 14329 w 4185046"/>
              <a:gd name="connsiteY5" fmla="*/ 0 h 9722902"/>
              <a:gd name="connsiteX0" fmla="*/ 8338 w 4185634"/>
              <a:gd name="connsiteY0" fmla="*/ 0 h 10374165"/>
              <a:gd name="connsiteX1" fmla="*/ 2093697 w 4185634"/>
              <a:gd name="connsiteY1" fmla="*/ 2539264 h 10374165"/>
              <a:gd name="connsiteX2" fmla="*/ 4185634 w 4185634"/>
              <a:gd name="connsiteY2" fmla="*/ 5006172 h 10374165"/>
              <a:gd name="connsiteX3" fmla="*/ 2093697 w 4185634"/>
              <a:gd name="connsiteY3" fmla="*/ 7473080 h 10374165"/>
              <a:gd name="connsiteX4" fmla="*/ 1760 w 4185634"/>
              <a:gd name="connsiteY4" fmla="*/ 10374165 h 10374165"/>
              <a:gd name="connsiteX5" fmla="*/ 8338 w 4185634"/>
              <a:gd name="connsiteY5" fmla="*/ 0 h 10374165"/>
              <a:gd name="connsiteX0" fmla="*/ 9515 w 4186811"/>
              <a:gd name="connsiteY0" fmla="*/ 0 h 10374165"/>
              <a:gd name="connsiteX1" fmla="*/ 2094874 w 4186811"/>
              <a:gd name="connsiteY1" fmla="*/ 2539264 h 10374165"/>
              <a:gd name="connsiteX2" fmla="*/ 4186811 w 4186811"/>
              <a:gd name="connsiteY2" fmla="*/ 5006172 h 10374165"/>
              <a:gd name="connsiteX3" fmla="*/ 2094874 w 4186811"/>
              <a:gd name="connsiteY3" fmla="*/ 7473080 h 10374165"/>
              <a:gd name="connsiteX4" fmla="*/ 2937 w 4186811"/>
              <a:gd name="connsiteY4" fmla="*/ 10374165 h 10374165"/>
              <a:gd name="connsiteX5" fmla="*/ 9515 w 4186811"/>
              <a:gd name="connsiteY5" fmla="*/ 0 h 10374165"/>
              <a:gd name="connsiteX0" fmla="*/ 9515 w 4186811"/>
              <a:gd name="connsiteY0" fmla="*/ 0 h 10880703"/>
              <a:gd name="connsiteX1" fmla="*/ 2094874 w 4186811"/>
              <a:gd name="connsiteY1" fmla="*/ 3045802 h 10880703"/>
              <a:gd name="connsiteX2" fmla="*/ 4186811 w 4186811"/>
              <a:gd name="connsiteY2" fmla="*/ 5512710 h 10880703"/>
              <a:gd name="connsiteX3" fmla="*/ 2094874 w 4186811"/>
              <a:gd name="connsiteY3" fmla="*/ 7979618 h 10880703"/>
              <a:gd name="connsiteX4" fmla="*/ 2937 w 4186811"/>
              <a:gd name="connsiteY4" fmla="*/ 10880703 h 10880703"/>
              <a:gd name="connsiteX5" fmla="*/ 9515 w 4186811"/>
              <a:gd name="connsiteY5" fmla="*/ 0 h 10880703"/>
              <a:gd name="connsiteX0" fmla="*/ 9515 w 4186811"/>
              <a:gd name="connsiteY0" fmla="*/ 0 h 10880703"/>
              <a:gd name="connsiteX1" fmla="*/ 2094874 w 4186811"/>
              <a:gd name="connsiteY1" fmla="*/ 3045802 h 10880703"/>
              <a:gd name="connsiteX2" fmla="*/ 4186811 w 4186811"/>
              <a:gd name="connsiteY2" fmla="*/ 5512710 h 10880703"/>
              <a:gd name="connsiteX3" fmla="*/ 2094874 w 4186811"/>
              <a:gd name="connsiteY3" fmla="*/ 7979618 h 10880703"/>
              <a:gd name="connsiteX4" fmla="*/ 2937 w 4186811"/>
              <a:gd name="connsiteY4" fmla="*/ 10880703 h 10880703"/>
              <a:gd name="connsiteX5" fmla="*/ 9515 w 4186811"/>
              <a:gd name="connsiteY5" fmla="*/ 0 h 10880703"/>
              <a:gd name="connsiteX0" fmla="*/ 9515 w 2930334"/>
              <a:gd name="connsiteY0" fmla="*/ 0 h 10880703"/>
              <a:gd name="connsiteX1" fmla="*/ 2094874 w 2930334"/>
              <a:gd name="connsiteY1" fmla="*/ 3045802 h 10880703"/>
              <a:gd name="connsiteX2" fmla="*/ 2930334 w 2930334"/>
              <a:gd name="connsiteY2" fmla="*/ 5479818 h 10880703"/>
              <a:gd name="connsiteX3" fmla="*/ 2094874 w 2930334"/>
              <a:gd name="connsiteY3" fmla="*/ 7979618 h 10880703"/>
              <a:gd name="connsiteX4" fmla="*/ 2937 w 2930334"/>
              <a:gd name="connsiteY4" fmla="*/ 10880703 h 10880703"/>
              <a:gd name="connsiteX5" fmla="*/ 9515 w 2930334"/>
              <a:gd name="connsiteY5" fmla="*/ 0 h 10880703"/>
              <a:gd name="connsiteX0" fmla="*/ 7093 w 2927912"/>
              <a:gd name="connsiteY0" fmla="*/ 0 h 10880703"/>
              <a:gd name="connsiteX1" fmla="*/ 2092452 w 2927912"/>
              <a:gd name="connsiteY1" fmla="*/ 3045802 h 10880703"/>
              <a:gd name="connsiteX2" fmla="*/ 2927912 w 2927912"/>
              <a:gd name="connsiteY2" fmla="*/ 5479818 h 10880703"/>
              <a:gd name="connsiteX3" fmla="*/ 2092452 w 2927912"/>
              <a:gd name="connsiteY3" fmla="*/ 7979618 h 10880703"/>
              <a:gd name="connsiteX4" fmla="*/ 515 w 2927912"/>
              <a:gd name="connsiteY4" fmla="*/ 10880703 h 10880703"/>
              <a:gd name="connsiteX5" fmla="*/ 7093 w 2927912"/>
              <a:gd name="connsiteY5" fmla="*/ 0 h 10880703"/>
              <a:gd name="connsiteX0" fmla="*/ 0 w 2931853"/>
              <a:gd name="connsiteY0" fmla="*/ 0 h 10853407"/>
              <a:gd name="connsiteX1" fmla="*/ 2096393 w 2931853"/>
              <a:gd name="connsiteY1" fmla="*/ 3018506 h 10853407"/>
              <a:gd name="connsiteX2" fmla="*/ 2931853 w 2931853"/>
              <a:gd name="connsiteY2" fmla="*/ 5452522 h 10853407"/>
              <a:gd name="connsiteX3" fmla="*/ 2096393 w 2931853"/>
              <a:gd name="connsiteY3" fmla="*/ 7952322 h 10853407"/>
              <a:gd name="connsiteX4" fmla="*/ 4456 w 2931853"/>
              <a:gd name="connsiteY4" fmla="*/ 10853407 h 10853407"/>
              <a:gd name="connsiteX5" fmla="*/ 0 w 2931853"/>
              <a:gd name="connsiteY5" fmla="*/ 0 h 1085340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2931853" h="10853407">
                <a:moveTo>
                  <a:pt x="0" y="0"/>
                </a:moveTo>
                <a:cubicBezTo>
                  <a:pt x="467067" y="726914"/>
                  <a:pt x="1607751" y="2109752"/>
                  <a:pt x="2096393" y="3018506"/>
                </a:cubicBezTo>
                <a:cubicBezTo>
                  <a:pt x="2585035" y="3927260"/>
                  <a:pt x="2931853" y="4630219"/>
                  <a:pt x="2931853" y="5452522"/>
                </a:cubicBezTo>
                <a:cubicBezTo>
                  <a:pt x="2931853" y="6814958"/>
                  <a:pt x="2584292" y="7052175"/>
                  <a:pt x="2096393" y="7952322"/>
                </a:cubicBezTo>
                <a:cubicBezTo>
                  <a:pt x="1608494" y="8852469"/>
                  <a:pt x="701768" y="9886379"/>
                  <a:pt x="4456" y="10853407"/>
                </a:cubicBezTo>
                <a:cubicBezTo>
                  <a:pt x="-1026" y="9408351"/>
                  <a:pt x="28750" y="1713189"/>
                  <a:pt x="0" y="0"/>
                </a:cubicBezTo>
                <a:close/>
              </a:path>
            </a:pathLst>
          </a:custGeom>
          <a:solidFill>
            <a:schemeClr val="accent4">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Rectangle 3">
            <a:extLst>
              <a:ext uri="{FF2B5EF4-FFF2-40B4-BE49-F238E27FC236}">
                <a16:creationId xmlns:a16="http://schemas.microsoft.com/office/drawing/2014/main" id="{79209F72-045E-4BDD-8DB3-49C49C23B9DF}"/>
              </a:ext>
            </a:extLst>
          </p:cNvPr>
          <p:cNvSpPr/>
          <p:nvPr/>
        </p:nvSpPr>
        <p:spPr>
          <a:xfrm>
            <a:off x="0" y="3698543"/>
            <a:ext cx="12192000" cy="3159457"/>
          </a:xfrm>
          <a:prstGeom prst="rect">
            <a:avLst/>
          </a:prstGeom>
          <a:solidFill>
            <a:schemeClr val="accent6">
              <a:lumMod val="75000"/>
              <a:alpha val="54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5">
            <a:extLst>
              <a:ext uri="{FF2B5EF4-FFF2-40B4-BE49-F238E27FC236}">
                <a16:creationId xmlns:a16="http://schemas.microsoft.com/office/drawing/2014/main" id="{C1B4DE4E-FAAE-4493-8E9F-AE33E28BCE77}"/>
              </a:ext>
            </a:extLst>
          </p:cNvPr>
          <p:cNvSpPr/>
          <p:nvPr/>
        </p:nvSpPr>
        <p:spPr>
          <a:xfrm>
            <a:off x="3482956" y="3304766"/>
            <a:ext cx="5183278" cy="1344667"/>
          </a:xfrm>
          <a:custGeom>
            <a:avLst/>
            <a:gdLst>
              <a:gd name="connsiteX0" fmla="*/ 0 w 6523630"/>
              <a:gd name="connsiteY0" fmla="*/ 829102 h 1658203"/>
              <a:gd name="connsiteX1" fmla="*/ 3261815 w 6523630"/>
              <a:gd name="connsiteY1" fmla="*/ 0 h 1658203"/>
              <a:gd name="connsiteX2" fmla="*/ 6523630 w 6523630"/>
              <a:gd name="connsiteY2" fmla="*/ 829102 h 1658203"/>
              <a:gd name="connsiteX3" fmla="*/ 3261815 w 6523630"/>
              <a:gd name="connsiteY3" fmla="*/ 1658204 h 1658203"/>
              <a:gd name="connsiteX4" fmla="*/ 0 w 6523630"/>
              <a:gd name="connsiteY4" fmla="*/ 829102 h 1658203"/>
              <a:gd name="connsiteX0" fmla="*/ 255 w 6523885"/>
              <a:gd name="connsiteY0" fmla="*/ 829102 h 2572604"/>
              <a:gd name="connsiteX1" fmla="*/ 3262070 w 6523885"/>
              <a:gd name="connsiteY1" fmla="*/ 0 h 2572604"/>
              <a:gd name="connsiteX2" fmla="*/ 6523885 w 6523885"/>
              <a:gd name="connsiteY2" fmla="*/ 829102 h 2572604"/>
              <a:gd name="connsiteX3" fmla="*/ 3132416 w 6523885"/>
              <a:gd name="connsiteY3" fmla="*/ 2572604 h 2572604"/>
              <a:gd name="connsiteX4" fmla="*/ 255 w 6523885"/>
              <a:gd name="connsiteY4" fmla="*/ 829102 h 2572604"/>
              <a:gd name="connsiteX0" fmla="*/ 166 w 6313609"/>
              <a:gd name="connsiteY0" fmla="*/ 840329 h 2585231"/>
              <a:gd name="connsiteX1" fmla="*/ 3261981 w 6313609"/>
              <a:gd name="connsiteY1" fmla="*/ 11227 h 2585231"/>
              <a:gd name="connsiteX2" fmla="*/ 6313609 w 6313609"/>
              <a:gd name="connsiteY2" fmla="*/ 533254 h 2585231"/>
              <a:gd name="connsiteX3" fmla="*/ 3132327 w 6313609"/>
              <a:gd name="connsiteY3" fmla="*/ 2583831 h 2585231"/>
              <a:gd name="connsiteX4" fmla="*/ 166 w 6313609"/>
              <a:gd name="connsiteY4" fmla="*/ 840329 h 2585231"/>
              <a:gd name="connsiteX0" fmla="*/ 166 w 6313609"/>
              <a:gd name="connsiteY0" fmla="*/ 837509 h 2582411"/>
              <a:gd name="connsiteX1" fmla="*/ 3261981 w 6313609"/>
              <a:gd name="connsiteY1" fmla="*/ 8407 h 2582411"/>
              <a:gd name="connsiteX2" fmla="*/ 6313609 w 6313609"/>
              <a:gd name="connsiteY2" fmla="*/ 530434 h 2582411"/>
              <a:gd name="connsiteX3" fmla="*/ 3132327 w 6313609"/>
              <a:gd name="connsiteY3" fmla="*/ 2581011 h 2582411"/>
              <a:gd name="connsiteX4" fmla="*/ 166 w 6313609"/>
              <a:gd name="connsiteY4" fmla="*/ 837509 h 2582411"/>
              <a:gd name="connsiteX0" fmla="*/ 178 w 6143855"/>
              <a:gd name="connsiteY0" fmla="*/ 556315 h 2572787"/>
              <a:gd name="connsiteX1" fmla="*/ 3092227 w 6143855"/>
              <a:gd name="connsiteY1" fmla="*/ 168 h 2572787"/>
              <a:gd name="connsiteX2" fmla="*/ 6143855 w 6143855"/>
              <a:gd name="connsiteY2" fmla="*/ 522195 h 2572787"/>
              <a:gd name="connsiteX3" fmla="*/ 2962573 w 6143855"/>
              <a:gd name="connsiteY3" fmla="*/ 2572772 h 2572787"/>
              <a:gd name="connsiteX4" fmla="*/ 178 w 6143855"/>
              <a:gd name="connsiteY4" fmla="*/ 556315 h 2572787"/>
              <a:gd name="connsiteX0" fmla="*/ 651 w 6144328"/>
              <a:gd name="connsiteY0" fmla="*/ 965623 h 2982095"/>
              <a:gd name="connsiteX1" fmla="*/ 3213962 w 6144328"/>
              <a:gd name="connsiteY1" fmla="*/ 43 h 2982095"/>
              <a:gd name="connsiteX2" fmla="*/ 6144328 w 6144328"/>
              <a:gd name="connsiteY2" fmla="*/ 931503 h 2982095"/>
              <a:gd name="connsiteX3" fmla="*/ 2963046 w 6144328"/>
              <a:gd name="connsiteY3" fmla="*/ 2982080 h 2982095"/>
              <a:gd name="connsiteX4" fmla="*/ 651 w 6144328"/>
              <a:gd name="connsiteY4" fmla="*/ 965623 h 2982095"/>
              <a:gd name="connsiteX0" fmla="*/ 38847 w 6182524"/>
              <a:gd name="connsiteY0" fmla="*/ 965623 h 2982094"/>
              <a:gd name="connsiteX1" fmla="*/ 3252158 w 6182524"/>
              <a:gd name="connsiteY1" fmla="*/ 43 h 2982094"/>
              <a:gd name="connsiteX2" fmla="*/ 6182524 w 6182524"/>
              <a:gd name="connsiteY2" fmla="*/ 931503 h 2982094"/>
              <a:gd name="connsiteX3" fmla="*/ 3001242 w 6182524"/>
              <a:gd name="connsiteY3" fmla="*/ 2982080 h 2982094"/>
              <a:gd name="connsiteX4" fmla="*/ 38847 w 6182524"/>
              <a:gd name="connsiteY4" fmla="*/ 965623 h 2982094"/>
              <a:gd name="connsiteX0" fmla="*/ 38848 w 6182525"/>
              <a:gd name="connsiteY0" fmla="*/ 965623 h 2982094"/>
              <a:gd name="connsiteX1" fmla="*/ 3252159 w 6182525"/>
              <a:gd name="connsiteY1" fmla="*/ 43 h 2982094"/>
              <a:gd name="connsiteX2" fmla="*/ 6182525 w 6182525"/>
              <a:gd name="connsiteY2" fmla="*/ 931503 h 2982094"/>
              <a:gd name="connsiteX3" fmla="*/ 3001243 w 6182525"/>
              <a:gd name="connsiteY3" fmla="*/ 2982080 h 2982094"/>
              <a:gd name="connsiteX4" fmla="*/ 38848 w 6182525"/>
              <a:gd name="connsiteY4" fmla="*/ 965623 h 2982094"/>
              <a:gd name="connsiteX0" fmla="*/ 38848 w 6182525"/>
              <a:gd name="connsiteY0" fmla="*/ 965623 h 2982094"/>
              <a:gd name="connsiteX1" fmla="*/ 3252159 w 6182525"/>
              <a:gd name="connsiteY1" fmla="*/ 43 h 2982094"/>
              <a:gd name="connsiteX2" fmla="*/ 6182525 w 6182525"/>
              <a:gd name="connsiteY2" fmla="*/ 931503 h 2982094"/>
              <a:gd name="connsiteX3" fmla="*/ 3001243 w 6182525"/>
              <a:gd name="connsiteY3" fmla="*/ 2982080 h 2982094"/>
              <a:gd name="connsiteX4" fmla="*/ 38848 w 6182525"/>
              <a:gd name="connsiteY4" fmla="*/ 965623 h 2982094"/>
              <a:gd name="connsiteX0" fmla="*/ 18875 w 6162552"/>
              <a:gd name="connsiteY0" fmla="*/ 965623 h 2982095"/>
              <a:gd name="connsiteX1" fmla="*/ 3232186 w 6162552"/>
              <a:gd name="connsiteY1" fmla="*/ 43 h 2982095"/>
              <a:gd name="connsiteX2" fmla="*/ 6162552 w 6162552"/>
              <a:gd name="connsiteY2" fmla="*/ 931503 h 2982095"/>
              <a:gd name="connsiteX3" fmla="*/ 2981270 w 6162552"/>
              <a:gd name="connsiteY3" fmla="*/ 2982080 h 2982095"/>
              <a:gd name="connsiteX4" fmla="*/ 18875 w 6162552"/>
              <a:gd name="connsiteY4" fmla="*/ 965623 h 2982095"/>
              <a:gd name="connsiteX0" fmla="*/ 18875 w 6162552"/>
              <a:gd name="connsiteY0" fmla="*/ 965623 h 2982095"/>
              <a:gd name="connsiteX1" fmla="*/ 3232186 w 6162552"/>
              <a:gd name="connsiteY1" fmla="*/ 43 h 2982095"/>
              <a:gd name="connsiteX2" fmla="*/ 6162552 w 6162552"/>
              <a:gd name="connsiteY2" fmla="*/ 931503 h 2982095"/>
              <a:gd name="connsiteX3" fmla="*/ 2981270 w 6162552"/>
              <a:gd name="connsiteY3" fmla="*/ 2982080 h 2982095"/>
              <a:gd name="connsiteX4" fmla="*/ 18875 w 6162552"/>
              <a:gd name="connsiteY4" fmla="*/ 965623 h 2982095"/>
              <a:gd name="connsiteX0" fmla="*/ -1 w 6143676"/>
              <a:gd name="connsiteY0" fmla="*/ 965623 h 2982095"/>
              <a:gd name="connsiteX1" fmla="*/ 3213310 w 6143676"/>
              <a:gd name="connsiteY1" fmla="*/ 43 h 2982095"/>
              <a:gd name="connsiteX2" fmla="*/ 6143676 w 6143676"/>
              <a:gd name="connsiteY2" fmla="*/ 931503 h 2982095"/>
              <a:gd name="connsiteX3" fmla="*/ 2962394 w 6143676"/>
              <a:gd name="connsiteY3" fmla="*/ 2982080 h 2982095"/>
              <a:gd name="connsiteX4" fmla="*/ -1 w 6143676"/>
              <a:gd name="connsiteY4" fmla="*/ 965623 h 2982095"/>
              <a:gd name="connsiteX0" fmla="*/ 0 w 6143677"/>
              <a:gd name="connsiteY0" fmla="*/ 965623 h 2982095"/>
              <a:gd name="connsiteX1" fmla="*/ 3213311 w 6143677"/>
              <a:gd name="connsiteY1" fmla="*/ 43 h 2982095"/>
              <a:gd name="connsiteX2" fmla="*/ 6143677 w 6143677"/>
              <a:gd name="connsiteY2" fmla="*/ 931503 h 2982095"/>
              <a:gd name="connsiteX3" fmla="*/ 2962395 w 6143677"/>
              <a:gd name="connsiteY3" fmla="*/ 2982080 h 2982095"/>
              <a:gd name="connsiteX4" fmla="*/ 0 w 6143677"/>
              <a:gd name="connsiteY4" fmla="*/ 965623 h 2982095"/>
              <a:gd name="connsiteX0" fmla="*/ 0 w 6143677"/>
              <a:gd name="connsiteY0" fmla="*/ 965623 h 3289167"/>
              <a:gd name="connsiteX1" fmla="*/ 3213311 w 6143677"/>
              <a:gd name="connsiteY1" fmla="*/ 43 h 3289167"/>
              <a:gd name="connsiteX2" fmla="*/ 6143677 w 6143677"/>
              <a:gd name="connsiteY2" fmla="*/ 931503 h 3289167"/>
              <a:gd name="connsiteX3" fmla="*/ 2930059 w 6143677"/>
              <a:gd name="connsiteY3" fmla="*/ 3289154 h 3289167"/>
              <a:gd name="connsiteX4" fmla="*/ 0 w 6143677"/>
              <a:gd name="connsiteY4" fmla="*/ 965623 h 3289167"/>
              <a:gd name="connsiteX0" fmla="*/ 188155 w 6431314"/>
              <a:gd name="connsiteY0" fmla="*/ 965623 h 3289217"/>
              <a:gd name="connsiteX1" fmla="*/ 3401466 w 6431314"/>
              <a:gd name="connsiteY1" fmla="*/ 43 h 3289217"/>
              <a:gd name="connsiteX2" fmla="*/ 6331832 w 6431314"/>
              <a:gd name="connsiteY2" fmla="*/ 931503 h 3289217"/>
              <a:gd name="connsiteX3" fmla="*/ 3118214 w 6431314"/>
              <a:gd name="connsiteY3" fmla="*/ 3289154 h 3289217"/>
              <a:gd name="connsiteX4" fmla="*/ 188155 w 6431314"/>
              <a:gd name="connsiteY4" fmla="*/ 965623 h 3289217"/>
              <a:gd name="connsiteX0" fmla="*/ 188155 w 6556154"/>
              <a:gd name="connsiteY0" fmla="*/ 965623 h 3289217"/>
              <a:gd name="connsiteX1" fmla="*/ 3401466 w 6556154"/>
              <a:gd name="connsiteY1" fmla="*/ 43 h 3289217"/>
              <a:gd name="connsiteX2" fmla="*/ 6331832 w 6556154"/>
              <a:gd name="connsiteY2" fmla="*/ 931503 h 3289217"/>
              <a:gd name="connsiteX3" fmla="*/ 3118214 w 6556154"/>
              <a:gd name="connsiteY3" fmla="*/ 3289154 h 3289217"/>
              <a:gd name="connsiteX4" fmla="*/ 188155 w 6556154"/>
              <a:gd name="connsiteY4" fmla="*/ 965623 h 3289217"/>
              <a:gd name="connsiteX0" fmla="*/ 1 w 6195747"/>
              <a:gd name="connsiteY0" fmla="*/ 965623 h 3290973"/>
              <a:gd name="connsiteX1" fmla="*/ 3213312 w 6195747"/>
              <a:gd name="connsiteY1" fmla="*/ 43 h 3290973"/>
              <a:gd name="connsiteX2" fmla="*/ 6143678 w 6195747"/>
              <a:gd name="connsiteY2" fmla="*/ 931503 h 3290973"/>
              <a:gd name="connsiteX3" fmla="*/ 2930060 w 6195747"/>
              <a:gd name="connsiteY3" fmla="*/ 3289154 h 3290973"/>
              <a:gd name="connsiteX4" fmla="*/ 1 w 6195747"/>
              <a:gd name="connsiteY4" fmla="*/ 965623 h 3290973"/>
              <a:gd name="connsiteX0" fmla="*/ 62620 w 6258367"/>
              <a:gd name="connsiteY0" fmla="*/ 965623 h 3290973"/>
              <a:gd name="connsiteX1" fmla="*/ 3275931 w 6258367"/>
              <a:gd name="connsiteY1" fmla="*/ 43 h 3290973"/>
              <a:gd name="connsiteX2" fmla="*/ 6206297 w 6258367"/>
              <a:gd name="connsiteY2" fmla="*/ 931503 h 3290973"/>
              <a:gd name="connsiteX3" fmla="*/ 2992679 w 6258367"/>
              <a:gd name="connsiteY3" fmla="*/ 3289154 h 3290973"/>
              <a:gd name="connsiteX4" fmla="*/ 62620 w 6258367"/>
              <a:gd name="connsiteY4" fmla="*/ 965623 h 3290973"/>
              <a:gd name="connsiteX0" fmla="*/ 21724 w 6192404"/>
              <a:gd name="connsiteY0" fmla="*/ 965623 h 3290124"/>
              <a:gd name="connsiteX1" fmla="*/ 3235035 w 6192404"/>
              <a:gd name="connsiteY1" fmla="*/ 43 h 3290124"/>
              <a:gd name="connsiteX2" fmla="*/ 6165401 w 6192404"/>
              <a:gd name="connsiteY2" fmla="*/ 931503 h 3290124"/>
              <a:gd name="connsiteX3" fmla="*/ 2951783 w 6192404"/>
              <a:gd name="connsiteY3" fmla="*/ 3289154 h 3290124"/>
              <a:gd name="connsiteX4" fmla="*/ 21724 w 6192404"/>
              <a:gd name="connsiteY4" fmla="*/ 965623 h 3290124"/>
              <a:gd name="connsiteX0" fmla="*/ 6186 w 6165508"/>
              <a:gd name="connsiteY0" fmla="*/ 965623 h 3289212"/>
              <a:gd name="connsiteX1" fmla="*/ 3219497 w 6165508"/>
              <a:gd name="connsiteY1" fmla="*/ 43 h 3289212"/>
              <a:gd name="connsiteX2" fmla="*/ 6149863 w 6165508"/>
              <a:gd name="connsiteY2" fmla="*/ 931503 h 3289212"/>
              <a:gd name="connsiteX3" fmla="*/ 2936245 w 6165508"/>
              <a:gd name="connsiteY3" fmla="*/ 3289154 h 3289212"/>
              <a:gd name="connsiteX4" fmla="*/ 6186 w 6165508"/>
              <a:gd name="connsiteY4" fmla="*/ 965623 h 3289212"/>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65508" h="3289212">
                <a:moveTo>
                  <a:pt x="6186" y="965623"/>
                </a:moveTo>
                <a:cubicBezTo>
                  <a:pt x="420245" y="570281"/>
                  <a:pt x="2195551" y="5730"/>
                  <a:pt x="3219497" y="43"/>
                </a:cubicBezTo>
                <a:cubicBezTo>
                  <a:pt x="4243443" y="-5644"/>
                  <a:pt x="5575891" y="541841"/>
                  <a:pt x="6149863" y="931503"/>
                </a:cubicBezTo>
                <a:cubicBezTo>
                  <a:pt x="6263040" y="1423522"/>
                  <a:pt x="5818753" y="3301178"/>
                  <a:pt x="2936245" y="3289154"/>
                </a:cubicBezTo>
                <a:cubicBezTo>
                  <a:pt x="53737" y="3277130"/>
                  <a:pt x="-35631" y="1483100"/>
                  <a:pt x="6186" y="965623"/>
                </a:cubicBezTo>
                <a:close/>
              </a:path>
            </a:pathLst>
          </a:cu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TextBox 10">
            <a:extLst>
              <a:ext uri="{FF2B5EF4-FFF2-40B4-BE49-F238E27FC236}">
                <a16:creationId xmlns:a16="http://schemas.microsoft.com/office/drawing/2014/main" id="{68A3A452-C25C-4EB2-B639-F98B9B1B7D92}"/>
              </a:ext>
            </a:extLst>
          </p:cNvPr>
          <p:cNvSpPr txBox="1"/>
          <p:nvPr/>
        </p:nvSpPr>
        <p:spPr>
          <a:xfrm>
            <a:off x="337279" y="297583"/>
            <a:ext cx="4533900" cy="954107"/>
          </a:xfrm>
          <a:prstGeom prst="rect">
            <a:avLst/>
          </a:prstGeom>
          <a:noFill/>
        </p:spPr>
        <p:txBody>
          <a:bodyPr wrap="square" rtlCol="0">
            <a:spAutoFit/>
          </a:bodyPr>
          <a:lstStyle/>
          <a:p>
            <a:r>
              <a:rPr lang="en-US" sz="2800"/>
              <a:t>Freshwater and Saltwater Dynamics</a:t>
            </a:r>
          </a:p>
        </p:txBody>
      </p:sp>
      <p:sp>
        <p:nvSpPr>
          <p:cNvPr id="6" name="Oval 5">
            <a:extLst>
              <a:ext uri="{FF2B5EF4-FFF2-40B4-BE49-F238E27FC236}">
                <a16:creationId xmlns:a16="http://schemas.microsoft.com/office/drawing/2014/main" id="{29FAF27F-D4CA-47A2-8E88-65890090C23B}"/>
              </a:ext>
            </a:extLst>
          </p:cNvPr>
          <p:cNvSpPr/>
          <p:nvPr/>
        </p:nvSpPr>
        <p:spPr>
          <a:xfrm>
            <a:off x="3482101" y="2749980"/>
            <a:ext cx="5201657" cy="3289239"/>
          </a:xfrm>
          <a:custGeom>
            <a:avLst/>
            <a:gdLst>
              <a:gd name="connsiteX0" fmla="*/ 0 w 6523630"/>
              <a:gd name="connsiteY0" fmla="*/ 829102 h 1658203"/>
              <a:gd name="connsiteX1" fmla="*/ 3261815 w 6523630"/>
              <a:gd name="connsiteY1" fmla="*/ 0 h 1658203"/>
              <a:gd name="connsiteX2" fmla="*/ 6523630 w 6523630"/>
              <a:gd name="connsiteY2" fmla="*/ 829102 h 1658203"/>
              <a:gd name="connsiteX3" fmla="*/ 3261815 w 6523630"/>
              <a:gd name="connsiteY3" fmla="*/ 1658204 h 1658203"/>
              <a:gd name="connsiteX4" fmla="*/ 0 w 6523630"/>
              <a:gd name="connsiteY4" fmla="*/ 829102 h 1658203"/>
              <a:gd name="connsiteX0" fmla="*/ 255 w 6523885"/>
              <a:gd name="connsiteY0" fmla="*/ 829102 h 2572604"/>
              <a:gd name="connsiteX1" fmla="*/ 3262070 w 6523885"/>
              <a:gd name="connsiteY1" fmla="*/ 0 h 2572604"/>
              <a:gd name="connsiteX2" fmla="*/ 6523885 w 6523885"/>
              <a:gd name="connsiteY2" fmla="*/ 829102 h 2572604"/>
              <a:gd name="connsiteX3" fmla="*/ 3132416 w 6523885"/>
              <a:gd name="connsiteY3" fmla="*/ 2572604 h 2572604"/>
              <a:gd name="connsiteX4" fmla="*/ 255 w 6523885"/>
              <a:gd name="connsiteY4" fmla="*/ 829102 h 2572604"/>
              <a:gd name="connsiteX0" fmla="*/ 166 w 6313609"/>
              <a:gd name="connsiteY0" fmla="*/ 840329 h 2585231"/>
              <a:gd name="connsiteX1" fmla="*/ 3261981 w 6313609"/>
              <a:gd name="connsiteY1" fmla="*/ 11227 h 2585231"/>
              <a:gd name="connsiteX2" fmla="*/ 6313609 w 6313609"/>
              <a:gd name="connsiteY2" fmla="*/ 533254 h 2585231"/>
              <a:gd name="connsiteX3" fmla="*/ 3132327 w 6313609"/>
              <a:gd name="connsiteY3" fmla="*/ 2583831 h 2585231"/>
              <a:gd name="connsiteX4" fmla="*/ 166 w 6313609"/>
              <a:gd name="connsiteY4" fmla="*/ 840329 h 2585231"/>
              <a:gd name="connsiteX0" fmla="*/ 166 w 6313609"/>
              <a:gd name="connsiteY0" fmla="*/ 837509 h 2582411"/>
              <a:gd name="connsiteX1" fmla="*/ 3261981 w 6313609"/>
              <a:gd name="connsiteY1" fmla="*/ 8407 h 2582411"/>
              <a:gd name="connsiteX2" fmla="*/ 6313609 w 6313609"/>
              <a:gd name="connsiteY2" fmla="*/ 530434 h 2582411"/>
              <a:gd name="connsiteX3" fmla="*/ 3132327 w 6313609"/>
              <a:gd name="connsiteY3" fmla="*/ 2581011 h 2582411"/>
              <a:gd name="connsiteX4" fmla="*/ 166 w 6313609"/>
              <a:gd name="connsiteY4" fmla="*/ 837509 h 2582411"/>
              <a:gd name="connsiteX0" fmla="*/ 178 w 6143855"/>
              <a:gd name="connsiteY0" fmla="*/ 556315 h 2572787"/>
              <a:gd name="connsiteX1" fmla="*/ 3092227 w 6143855"/>
              <a:gd name="connsiteY1" fmla="*/ 168 h 2572787"/>
              <a:gd name="connsiteX2" fmla="*/ 6143855 w 6143855"/>
              <a:gd name="connsiteY2" fmla="*/ 522195 h 2572787"/>
              <a:gd name="connsiteX3" fmla="*/ 2962573 w 6143855"/>
              <a:gd name="connsiteY3" fmla="*/ 2572772 h 2572787"/>
              <a:gd name="connsiteX4" fmla="*/ 178 w 6143855"/>
              <a:gd name="connsiteY4" fmla="*/ 556315 h 2572787"/>
              <a:gd name="connsiteX0" fmla="*/ 651 w 6144328"/>
              <a:gd name="connsiteY0" fmla="*/ 965623 h 2982095"/>
              <a:gd name="connsiteX1" fmla="*/ 3213962 w 6144328"/>
              <a:gd name="connsiteY1" fmla="*/ 43 h 2982095"/>
              <a:gd name="connsiteX2" fmla="*/ 6144328 w 6144328"/>
              <a:gd name="connsiteY2" fmla="*/ 931503 h 2982095"/>
              <a:gd name="connsiteX3" fmla="*/ 2963046 w 6144328"/>
              <a:gd name="connsiteY3" fmla="*/ 2982080 h 2982095"/>
              <a:gd name="connsiteX4" fmla="*/ 651 w 6144328"/>
              <a:gd name="connsiteY4" fmla="*/ 965623 h 2982095"/>
              <a:gd name="connsiteX0" fmla="*/ 38847 w 6182524"/>
              <a:gd name="connsiteY0" fmla="*/ 965623 h 2982094"/>
              <a:gd name="connsiteX1" fmla="*/ 3252158 w 6182524"/>
              <a:gd name="connsiteY1" fmla="*/ 43 h 2982094"/>
              <a:gd name="connsiteX2" fmla="*/ 6182524 w 6182524"/>
              <a:gd name="connsiteY2" fmla="*/ 931503 h 2982094"/>
              <a:gd name="connsiteX3" fmla="*/ 3001242 w 6182524"/>
              <a:gd name="connsiteY3" fmla="*/ 2982080 h 2982094"/>
              <a:gd name="connsiteX4" fmla="*/ 38847 w 6182524"/>
              <a:gd name="connsiteY4" fmla="*/ 965623 h 2982094"/>
              <a:gd name="connsiteX0" fmla="*/ 38848 w 6182525"/>
              <a:gd name="connsiteY0" fmla="*/ 965623 h 2982094"/>
              <a:gd name="connsiteX1" fmla="*/ 3252159 w 6182525"/>
              <a:gd name="connsiteY1" fmla="*/ 43 h 2982094"/>
              <a:gd name="connsiteX2" fmla="*/ 6182525 w 6182525"/>
              <a:gd name="connsiteY2" fmla="*/ 931503 h 2982094"/>
              <a:gd name="connsiteX3" fmla="*/ 3001243 w 6182525"/>
              <a:gd name="connsiteY3" fmla="*/ 2982080 h 2982094"/>
              <a:gd name="connsiteX4" fmla="*/ 38848 w 6182525"/>
              <a:gd name="connsiteY4" fmla="*/ 965623 h 2982094"/>
              <a:gd name="connsiteX0" fmla="*/ 38848 w 6182525"/>
              <a:gd name="connsiteY0" fmla="*/ 965623 h 2982094"/>
              <a:gd name="connsiteX1" fmla="*/ 3252159 w 6182525"/>
              <a:gd name="connsiteY1" fmla="*/ 43 h 2982094"/>
              <a:gd name="connsiteX2" fmla="*/ 6182525 w 6182525"/>
              <a:gd name="connsiteY2" fmla="*/ 931503 h 2982094"/>
              <a:gd name="connsiteX3" fmla="*/ 3001243 w 6182525"/>
              <a:gd name="connsiteY3" fmla="*/ 2982080 h 2982094"/>
              <a:gd name="connsiteX4" fmla="*/ 38848 w 6182525"/>
              <a:gd name="connsiteY4" fmla="*/ 965623 h 2982094"/>
              <a:gd name="connsiteX0" fmla="*/ 18875 w 6162552"/>
              <a:gd name="connsiteY0" fmla="*/ 965623 h 2982095"/>
              <a:gd name="connsiteX1" fmla="*/ 3232186 w 6162552"/>
              <a:gd name="connsiteY1" fmla="*/ 43 h 2982095"/>
              <a:gd name="connsiteX2" fmla="*/ 6162552 w 6162552"/>
              <a:gd name="connsiteY2" fmla="*/ 931503 h 2982095"/>
              <a:gd name="connsiteX3" fmla="*/ 2981270 w 6162552"/>
              <a:gd name="connsiteY3" fmla="*/ 2982080 h 2982095"/>
              <a:gd name="connsiteX4" fmla="*/ 18875 w 6162552"/>
              <a:gd name="connsiteY4" fmla="*/ 965623 h 2982095"/>
              <a:gd name="connsiteX0" fmla="*/ 18875 w 6162552"/>
              <a:gd name="connsiteY0" fmla="*/ 965623 h 2982095"/>
              <a:gd name="connsiteX1" fmla="*/ 3232186 w 6162552"/>
              <a:gd name="connsiteY1" fmla="*/ 43 h 2982095"/>
              <a:gd name="connsiteX2" fmla="*/ 6162552 w 6162552"/>
              <a:gd name="connsiteY2" fmla="*/ 931503 h 2982095"/>
              <a:gd name="connsiteX3" fmla="*/ 2981270 w 6162552"/>
              <a:gd name="connsiteY3" fmla="*/ 2982080 h 2982095"/>
              <a:gd name="connsiteX4" fmla="*/ 18875 w 6162552"/>
              <a:gd name="connsiteY4" fmla="*/ 965623 h 2982095"/>
              <a:gd name="connsiteX0" fmla="*/ -1 w 6143676"/>
              <a:gd name="connsiteY0" fmla="*/ 965623 h 2982095"/>
              <a:gd name="connsiteX1" fmla="*/ 3213310 w 6143676"/>
              <a:gd name="connsiteY1" fmla="*/ 43 h 2982095"/>
              <a:gd name="connsiteX2" fmla="*/ 6143676 w 6143676"/>
              <a:gd name="connsiteY2" fmla="*/ 931503 h 2982095"/>
              <a:gd name="connsiteX3" fmla="*/ 2962394 w 6143676"/>
              <a:gd name="connsiteY3" fmla="*/ 2982080 h 2982095"/>
              <a:gd name="connsiteX4" fmla="*/ -1 w 6143676"/>
              <a:gd name="connsiteY4" fmla="*/ 965623 h 2982095"/>
              <a:gd name="connsiteX0" fmla="*/ 0 w 6143677"/>
              <a:gd name="connsiteY0" fmla="*/ 965623 h 2982095"/>
              <a:gd name="connsiteX1" fmla="*/ 3213311 w 6143677"/>
              <a:gd name="connsiteY1" fmla="*/ 43 h 2982095"/>
              <a:gd name="connsiteX2" fmla="*/ 6143677 w 6143677"/>
              <a:gd name="connsiteY2" fmla="*/ 931503 h 2982095"/>
              <a:gd name="connsiteX3" fmla="*/ 2962395 w 6143677"/>
              <a:gd name="connsiteY3" fmla="*/ 2982080 h 2982095"/>
              <a:gd name="connsiteX4" fmla="*/ 0 w 6143677"/>
              <a:gd name="connsiteY4" fmla="*/ 965623 h 2982095"/>
              <a:gd name="connsiteX0" fmla="*/ 0 w 6143677"/>
              <a:gd name="connsiteY0" fmla="*/ 965623 h 3289167"/>
              <a:gd name="connsiteX1" fmla="*/ 3213311 w 6143677"/>
              <a:gd name="connsiteY1" fmla="*/ 43 h 3289167"/>
              <a:gd name="connsiteX2" fmla="*/ 6143677 w 6143677"/>
              <a:gd name="connsiteY2" fmla="*/ 931503 h 3289167"/>
              <a:gd name="connsiteX3" fmla="*/ 2930059 w 6143677"/>
              <a:gd name="connsiteY3" fmla="*/ 3289154 h 3289167"/>
              <a:gd name="connsiteX4" fmla="*/ 0 w 6143677"/>
              <a:gd name="connsiteY4" fmla="*/ 965623 h 3289167"/>
              <a:gd name="connsiteX0" fmla="*/ 188155 w 6431314"/>
              <a:gd name="connsiteY0" fmla="*/ 965623 h 3289217"/>
              <a:gd name="connsiteX1" fmla="*/ 3401466 w 6431314"/>
              <a:gd name="connsiteY1" fmla="*/ 43 h 3289217"/>
              <a:gd name="connsiteX2" fmla="*/ 6331832 w 6431314"/>
              <a:gd name="connsiteY2" fmla="*/ 931503 h 3289217"/>
              <a:gd name="connsiteX3" fmla="*/ 3118214 w 6431314"/>
              <a:gd name="connsiteY3" fmla="*/ 3289154 h 3289217"/>
              <a:gd name="connsiteX4" fmla="*/ 188155 w 6431314"/>
              <a:gd name="connsiteY4" fmla="*/ 965623 h 3289217"/>
              <a:gd name="connsiteX0" fmla="*/ 188155 w 6556154"/>
              <a:gd name="connsiteY0" fmla="*/ 965623 h 3289217"/>
              <a:gd name="connsiteX1" fmla="*/ 3401466 w 6556154"/>
              <a:gd name="connsiteY1" fmla="*/ 43 h 3289217"/>
              <a:gd name="connsiteX2" fmla="*/ 6331832 w 6556154"/>
              <a:gd name="connsiteY2" fmla="*/ 931503 h 3289217"/>
              <a:gd name="connsiteX3" fmla="*/ 3118214 w 6556154"/>
              <a:gd name="connsiteY3" fmla="*/ 3289154 h 3289217"/>
              <a:gd name="connsiteX4" fmla="*/ 188155 w 6556154"/>
              <a:gd name="connsiteY4" fmla="*/ 965623 h 3289217"/>
              <a:gd name="connsiteX0" fmla="*/ 1 w 6195747"/>
              <a:gd name="connsiteY0" fmla="*/ 965623 h 3290973"/>
              <a:gd name="connsiteX1" fmla="*/ 3213312 w 6195747"/>
              <a:gd name="connsiteY1" fmla="*/ 43 h 3290973"/>
              <a:gd name="connsiteX2" fmla="*/ 6143678 w 6195747"/>
              <a:gd name="connsiteY2" fmla="*/ 931503 h 3290973"/>
              <a:gd name="connsiteX3" fmla="*/ 2930060 w 6195747"/>
              <a:gd name="connsiteY3" fmla="*/ 3289154 h 3290973"/>
              <a:gd name="connsiteX4" fmla="*/ 1 w 6195747"/>
              <a:gd name="connsiteY4" fmla="*/ 965623 h 3290973"/>
              <a:gd name="connsiteX0" fmla="*/ 62620 w 6258367"/>
              <a:gd name="connsiteY0" fmla="*/ 965623 h 3290973"/>
              <a:gd name="connsiteX1" fmla="*/ 3275931 w 6258367"/>
              <a:gd name="connsiteY1" fmla="*/ 43 h 3290973"/>
              <a:gd name="connsiteX2" fmla="*/ 6206297 w 6258367"/>
              <a:gd name="connsiteY2" fmla="*/ 931503 h 3290973"/>
              <a:gd name="connsiteX3" fmla="*/ 2992679 w 6258367"/>
              <a:gd name="connsiteY3" fmla="*/ 3289154 h 3290973"/>
              <a:gd name="connsiteX4" fmla="*/ 62620 w 6258367"/>
              <a:gd name="connsiteY4" fmla="*/ 965623 h 3290973"/>
              <a:gd name="connsiteX0" fmla="*/ 4714 w 6162301"/>
              <a:gd name="connsiteY0" fmla="*/ 965623 h 3289239"/>
              <a:gd name="connsiteX1" fmla="*/ 3218025 w 6162301"/>
              <a:gd name="connsiteY1" fmla="*/ 43 h 3289239"/>
              <a:gd name="connsiteX2" fmla="*/ 6148391 w 6162301"/>
              <a:gd name="connsiteY2" fmla="*/ 931503 h 3289239"/>
              <a:gd name="connsiteX3" fmla="*/ 2934773 w 6162301"/>
              <a:gd name="connsiteY3" fmla="*/ 3289154 h 3289239"/>
              <a:gd name="connsiteX4" fmla="*/ 4714 w 6162301"/>
              <a:gd name="connsiteY4" fmla="*/ 965623 h 328923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62301" h="3289239">
                <a:moveTo>
                  <a:pt x="4714" y="965623"/>
                </a:moveTo>
                <a:cubicBezTo>
                  <a:pt x="418773" y="570281"/>
                  <a:pt x="2194079" y="5730"/>
                  <a:pt x="3218025" y="43"/>
                </a:cubicBezTo>
                <a:cubicBezTo>
                  <a:pt x="4241971" y="-5644"/>
                  <a:pt x="5574419" y="541841"/>
                  <a:pt x="6148391" y="931503"/>
                </a:cubicBezTo>
                <a:cubicBezTo>
                  <a:pt x="6261568" y="1423522"/>
                  <a:pt x="5727481" y="3303822"/>
                  <a:pt x="2934773" y="3289154"/>
                </a:cubicBezTo>
                <a:cubicBezTo>
                  <a:pt x="142065" y="3274486"/>
                  <a:pt x="-37103" y="1483100"/>
                  <a:pt x="4714" y="965623"/>
                </a:cubicBezTo>
                <a:close/>
              </a:path>
            </a:pathLst>
          </a:cu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TextBox 12">
            <a:extLst>
              <a:ext uri="{FF2B5EF4-FFF2-40B4-BE49-F238E27FC236}">
                <a16:creationId xmlns:a16="http://schemas.microsoft.com/office/drawing/2014/main" id="{F6D3974D-685B-41CB-864F-0035561BD334}"/>
              </a:ext>
            </a:extLst>
          </p:cNvPr>
          <p:cNvSpPr txBox="1"/>
          <p:nvPr/>
        </p:nvSpPr>
        <p:spPr>
          <a:xfrm>
            <a:off x="8076969" y="5001766"/>
            <a:ext cx="4267200" cy="1754326"/>
          </a:xfrm>
          <a:prstGeom prst="rect">
            <a:avLst/>
          </a:prstGeom>
          <a:noFill/>
        </p:spPr>
        <p:txBody>
          <a:bodyPr wrap="square" rtlCol="0">
            <a:spAutoFit/>
          </a:bodyPr>
          <a:lstStyle/>
          <a:p>
            <a:pPr marL="285750" indent="-285750">
              <a:buFont typeface="Arial" panose="020B0604020202020204" pitchFamily="34" charset="0"/>
              <a:buChar char="•"/>
            </a:pPr>
            <a:r>
              <a:rPr lang="en-US" dirty="0"/>
              <a:t>Just like an iceberg, much of the mass of water sits below sea level</a:t>
            </a:r>
          </a:p>
          <a:p>
            <a:pPr marL="285750" indent="-285750">
              <a:buFont typeface="Arial" panose="020B0604020202020204" pitchFamily="34" charset="0"/>
              <a:buChar char="•"/>
            </a:pPr>
            <a:r>
              <a:rPr lang="en-US" dirty="0"/>
              <a:t>When water levels drop, the base of the freshwater “bubble” rises as well</a:t>
            </a:r>
          </a:p>
          <a:p>
            <a:pPr marL="285750" indent="-285750">
              <a:buFont typeface="Arial" panose="020B0604020202020204" pitchFamily="34" charset="0"/>
              <a:buChar char="•"/>
            </a:pPr>
            <a:r>
              <a:rPr lang="en-US" dirty="0"/>
              <a:t>Conversely, when the water level rises, the base of the “bubble” sinks</a:t>
            </a:r>
          </a:p>
        </p:txBody>
      </p:sp>
      <p:sp>
        <p:nvSpPr>
          <p:cNvPr id="12" name="TextBox 11">
            <a:extLst>
              <a:ext uri="{FF2B5EF4-FFF2-40B4-BE49-F238E27FC236}">
                <a16:creationId xmlns:a16="http://schemas.microsoft.com/office/drawing/2014/main" id="{7C3455CE-286A-4CC4-AF4E-B221B89DF027}"/>
              </a:ext>
            </a:extLst>
          </p:cNvPr>
          <p:cNvSpPr txBox="1"/>
          <p:nvPr/>
        </p:nvSpPr>
        <p:spPr>
          <a:xfrm>
            <a:off x="5344976" y="232892"/>
            <a:ext cx="4267200" cy="2031325"/>
          </a:xfrm>
          <a:prstGeom prst="rect">
            <a:avLst/>
          </a:prstGeom>
          <a:noFill/>
        </p:spPr>
        <p:txBody>
          <a:bodyPr wrap="square" rtlCol="0">
            <a:spAutoFit/>
          </a:bodyPr>
          <a:lstStyle/>
          <a:p>
            <a:pPr marL="285750" indent="-285750">
              <a:buFont typeface="Arial" panose="020B0604020202020204" pitchFamily="34" charset="0"/>
              <a:buChar char="•"/>
            </a:pPr>
            <a:r>
              <a:rPr lang="en-US" dirty="0"/>
              <a:t>Saltwater is more dense than fresh water</a:t>
            </a:r>
          </a:p>
          <a:p>
            <a:pPr marL="285750" indent="-285750">
              <a:buFont typeface="Arial" panose="020B0604020202020204" pitchFamily="34" charset="0"/>
              <a:buChar char="•"/>
            </a:pPr>
            <a:r>
              <a:rPr lang="en-US" dirty="0"/>
              <a:t>Due to this difference freshwater in the ground sits on top of the saltwater</a:t>
            </a:r>
          </a:p>
          <a:p>
            <a:pPr marL="742950" lvl="1" indent="-285750">
              <a:buFont typeface="Arial" panose="020B0604020202020204" pitchFamily="34" charset="0"/>
              <a:buChar char="•"/>
            </a:pPr>
            <a:r>
              <a:rPr lang="en-US" dirty="0"/>
              <a:t>This happens in much the same way that an iceberg floats in the ocean</a:t>
            </a:r>
          </a:p>
        </p:txBody>
      </p:sp>
      <p:sp>
        <p:nvSpPr>
          <p:cNvPr id="14" name="Oval 5">
            <a:extLst>
              <a:ext uri="{FF2B5EF4-FFF2-40B4-BE49-F238E27FC236}">
                <a16:creationId xmlns:a16="http://schemas.microsoft.com/office/drawing/2014/main" id="{9A75ABB9-E481-42A2-8DA2-CED2A9E0ED30}"/>
              </a:ext>
            </a:extLst>
          </p:cNvPr>
          <p:cNvSpPr/>
          <p:nvPr/>
        </p:nvSpPr>
        <p:spPr>
          <a:xfrm>
            <a:off x="3508997" y="2520091"/>
            <a:ext cx="5172668" cy="3942827"/>
          </a:xfrm>
          <a:custGeom>
            <a:avLst/>
            <a:gdLst>
              <a:gd name="connsiteX0" fmla="*/ 0 w 6523630"/>
              <a:gd name="connsiteY0" fmla="*/ 829102 h 1658203"/>
              <a:gd name="connsiteX1" fmla="*/ 3261815 w 6523630"/>
              <a:gd name="connsiteY1" fmla="*/ 0 h 1658203"/>
              <a:gd name="connsiteX2" fmla="*/ 6523630 w 6523630"/>
              <a:gd name="connsiteY2" fmla="*/ 829102 h 1658203"/>
              <a:gd name="connsiteX3" fmla="*/ 3261815 w 6523630"/>
              <a:gd name="connsiteY3" fmla="*/ 1658204 h 1658203"/>
              <a:gd name="connsiteX4" fmla="*/ 0 w 6523630"/>
              <a:gd name="connsiteY4" fmla="*/ 829102 h 1658203"/>
              <a:gd name="connsiteX0" fmla="*/ 255 w 6523885"/>
              <a:gd name="connsiteY0" fmla="*/ 829102 h 2572604"/>
              <a:gd name="connsiteX1" fmla="*/ 3262070 w 6523885"/>
              <a:gd name="connsiteY1" fmla="*/ 0 h 2572604"/>
              <a:gd name="connsiteX2" fmla="*/ 6523885 w 6523885"/>
              <a:gd name="connsiteY2" fmla="*/ 829102 h 2572604"/>
              <a:gd name="connsiteX3" fmla="*/ 3132416 w 6523885"/>
              <a:gd name="connsiteY3" fmla="*/ 2572604 h 2572604"/>
              <a:gd name="connsiteX4" fmla="*/ 255 w 6523885"/>
              <a:gd name="connsiteY4" fmla="*/ 829102 h 2572604"/>
              <a:gd name="connsiteX0" fmla="*/ 166 w 6313609"/>
              <a:gd name="connsiteY0" fmla="*/ 840329 h 2585231"/>
              <a:gd name="connsiteX1" fmla="*/ 3261981 w 6313609"/>
              <a:gd name="connsiteY1" fmla="*/ 11227 h 2585231"/>
              <a:gd name="connsiteX2" fmla="*/ 6313609 w 6313609"/>
              <a:gd name="connsiteY2" fmla="*/ 533254 h 2585231"/>
              <a:gd name="connsiteX3" fmla="*/ 3132327 w 6313609"/>
              <a:gd name="connsiteY3" fmla="*/ 2583831 h 2585231"/>
              <a:gd name="connsiteX4" fmla="*/ 166 w 6313609"/>
              <a:gd name="connsiteY4" fmla="*/ 840329 h 2585231"/>
              <a:gd name="connsiteX0" fmla="*/ 166 w 6313609"/>
              <a:gd name="connsiteY0" fmla="*/ 837509 h 2582411"/>
              <a:gd name="connsiteX1" fmla="*/ 3261981 w 6313609"/>
              <a:gd name="connsiteY1" fmla="*/ 8407 h 2582411"/>
              <a:gd name="connsiteX2" fmla="*/ 6313609 w 6313609"/>
              <a:gd name="connsiteY2" fmla="*/ 530434 h 2582411"/>
              <a:gd name="connsiteX3" fmla="*/ 3132327 w 6313609"/>
              <a:gd name="connsiteY3" fmla="*/ 2581011 h 2582411"/>
              <a:gd name="connsiteX4" fmla="*/ 166 w 6313609"/>
              <a:gd name="connsiteY4" fmla="*/ 837509 h 2582411"/>
              <a:gd name="connsiteX0" fmla="*/ 178 w 6143855"/>
              <a:gd name="connsiteY0" fmla="*/ 556315 h 2572787"/>
              <a:gd name="connsiteX1" fmla="*/ 3092227 w 6143855"/>
              <a:gd name="connsiteY1" fmla="*/ 168 h 2572787"/>
              <a:gd name="connsiteX2" fmla="*/ 6143855 w 6143855"/>
              <a:gd name="connsiteY2" fmla="*/ 522195 h 2572787"/>
              <a:gd name="connsiteX3" fmla="*/ 2962573 w 6143855"/>
              <a:gd name="connsiteY3" fmla="*/ 2572772 h 2572787"/>
              <a:gd name="connsiteX4" fmla="*/ 178 w 6143855"/>
              <a:gd name="connsiteY4" fmla="*/ 556315 h 2572787"/>
              <a:gd name="connsiteX0" fmla="*/ 651 w 6144328"/>
              <a:gd name="connsiteY0" fmla="*/ 965623 h 2982095"/>
              <a:gd name="connsiteX1" fmla="*/ 3213962 w 6144328"/>
              <a:gd name="connsiteY1" fmla="*/ 43 h 2982095"/>
              <a:gd name="connsiteX2" fmla="*/ 6144328 w 6144328"/>
              <a:gd name="connsiteY2" fmla="*/ 931503 h 2982095"/>
              <a:gd name="connsiteX3" fmla="*/ 2963046 w 6144328"/>
              <a:gd name="connsiteY3" fmla="*/ 2982080 h 2982095"/>
              <a:gd name="connsiteX4" fmla="*/ 651 w 6144328"/>
              <a:gd name="connsiteY4" fmla="*/ 965623 h 2982095"/>
              <a:gd name="connsiteX0" fmla="*/ 38847 w 6182524"/>
              <a:gd name="connsiteY0" fmla="*/ 965623 h 2982094"/>
              <a:gd name="connsiteX1" fmla="*/ 3252158 w 6182524"/>
              <a:gd name="connsiteY1" fmla="*/ 43 h 2982094"/>
              <a:gd name="connsiteX2" fmla="*/ 6182524 w 6182524"/>
              <a:gd name="connsiteY2" fmla="*/ 931503 h 2982094"/>
              <a:gd name="connsiteX3" fmla="*/ 3001242 w 6182524"/>
              <a:gd name="connsiteY3" fmla="*/ 2982080 h 2982094"/>
              <a:gd name="connsiteX4" fmla="*/ 38847 w 6182524"/>
              <a:gd name="connsiteY4" fmla="*/ 965623 h 2982094"/>
              <a:gd name="connsiteX0" fmla="*/ 38848 w 6182525"/>
              <a:gd name="connsiteY0" fmla="*/ 965623 h 2982094"/>
              <a:gd name="connsiteX1" fmla="*/ 3252159 w 6182525"/>
              <a:gd name="connsiteY1" fmla="*/ 43 h 2982094"/>
              <a:gd name="connsiteX2" fmla="*/ 6182525 w 6182525"/>
              <a:gd name="connsiteY2" fmla="*/ 931503 h 2982094"/>
              <a:gd name="connsiteX3" fmla="*/ 3001243 w 6182525"/>
              <a:gd name="connsiteY3" fmla="*/ 2982080 h 2982094"/>
              <a:gd name="connsiteX4" fmla="*/ 38848 w 6182525"/>
              <a:gd name="connsiteY4" fmla="*/ 965623 h 2982094"/>
              <a:gd name="connsiteX0" fmla="*/ 38848 w 6182525"/>
              <a:gd name="connsiteY0" fmla="*/ 965623 h 2982094"/>
              <a:gd name="connsiteX1" fmla="*/ 3252159 w 6182525"/>
              <a:gd name="connsiteY1" fmla="*/ 43 h 2982094"/>
              <a:gd name="connsiteX2" fmla="*/ 6182525 w 6182525"/>
              <a:gd name="connsiteY2" fmla="*/ 931503 h 2982094"/>
              <a:gd name="connsiteX3" fmla="*/ 3001243 w 6182525"/>
              <a:gd name="connsiteY3" fmla="*/ 2982080 h 2982094"/>
              <a:gd name="connsiteX4" fmla="*/ 38848 w 6182525"/>
              <a:gd name="connsiteY4" fmla="*/ 965623 h 2982094"/>
              <a:gd name="connsiteX0" fmla="*/ 18875 w 6162552"/>
              <a:gd name="connsiteY0" fmla="*/ 965623 h 2982095"/>
              <a:gd name="connsiteX1" fmla="*/ 3232186 w 6162552"/>
              <a:gd name="connsiteY1" fmla="*/ 43 h 2982095"/>
              <a:gd name="connsiteX2" fmla="*/ 6162552 w 6162552"/>
              <a:gd name="connsiteY2" fmla="*/ 931503 h 2982095"/>
              <a:gd name="connsiteX3" fmla="*/ 2981270 w 6162552"/>
              <a:gd name="connsiteY3" fmla="*/ 2982080 h 2982095"/>
              <a:gd name="connsiteX4" fmla="*/ 18875 w 6162552"/>
              <a:gd name="connsiteY4" fmla="*/ 965623 h 2982095"/>
              <a:gd name="connsiteX0" fmla="*/ 18875 w 6162552"/>
              <a:gd name="connsiteY0" fmla="*/ 965623 h 2982095"/>
              <a:gd name="connsiteX1" fmla="*/ 3232186 w 6162552"/>
              <a:gd name="connsiteY1" fmla="*/ 43 h 2982095"/>
              <a:gd name="connsiteX2" fmla="*/ 6162552 w 6162552"/>
              <a:gd name="connsiteY2" fmla="*/ 931503 h 2982095"/>
              <a:gd name="connsiteX3" fmla="*/ 2981270 w 6162552"/>
              <a:gd name="connsiteY3" fmla="*/ 2982080 h 2982095"/>
              <a:gd name="connsiteX4" fmla="*/ 18875 w 6162552"/>
              <a:gd name="connsiteY4" fmla="*/ 965623 h 2982095"/>
              <a:gd name="connsiteX0" fmla="*/ -1 w 6143676"/>
              <a:gd name="connsiteY0" fmla="*/ 965623 h 2982095"/>
              <a:gd name="connsiteX1" fmla="*/ 3213310 w 6143676"/>
              <a:gd name="connsiteY1" fmla="*/ 43 h 2982095"/>
              <a:gd name="connsiteX2" fmla="*/ 6143676 w 6143676"/>
              <a:gd name="connsiteY2" fmla="*/ 931503 h 2982095"/>
              <a:gd name="connsiteX3" fmla="*/ 2962394 w 6143676"/>
              <a:gd name="connsiteY3" fmla="*/ 2982080 h 2982095"/>
              <a:gd name="connsiteX4" fmla="*/ -1 w 6143676"/>
              <a:gd name="connsiteY4" fmla="*/ 965623 h 2982095"/>
              <a:gd name="connsiteX0" fmla="*/ 0 w 6143677"/>
              <a:gd name="connsiteY0" fmla="*/ 965623 h 2982095"/>
              <a:gd name="connsiteX1" fmla="*/ 3213311 w 6143677"/>
              <a:gd name="connsiteY1" fmla="*/ 43 h 2982095"/>
              <a:gd name="connsiteX2" fmla="*/ 6143677 w 6143677"/>
              <a:gd name="connsiteY2" fmla="*/ 931503 h 2982095"/>
              <a:gd name="connsiteX3" fmla="*/ 2962395 w 6143677"/>
              <a:gd name="connsiteY3" fmla="*/ 2982080 h 2982095"/>
              <a:gd name="connsiteX4" fmla="*/ 0 w 6143677"/>
              <a:gd name="connsiteY4" fmla="*/ 965623 h 2982095"/>
              <a:gd name="connsiteX0" fmla="*/ 0 w 6143677"/>
              <a:gd name="connsiteY0" fmla="*/ 965623 h 3289167"/>
              <a:gd name="connsiteX1" fmla="*/ 3213311 w 6143677"/>
              <a:gd name="connsiteY1" fmla="*/ 43 h 3289167"/>
              <a:gd name="connsiteX2" fmla="*/ 6143677 w 6143677"/>
              <a:gd name="connsiteY2" fmla="*/ 931503 h 3289167"/>
              <a:gd name="connsiteX3" fmla="*/ 2930059 w 6143677"/>
              <a:gd name="connsiteY3" fmla="*/ 3289154 h 3289167"/>
              <a:gd name="connsiteX4" fmla="*/ 0 w 6143677"/>
              <a:gd name="connsiteY4" fmla="*/ 965623 h 3289167"/>
              <a:gd name="connsiteX0" fmla="*/ 188155 w 6431314"/>
              <a:gd name="connsiteY0" fmla="*/ 965623 h 3289217"/>
              <a:gd name="connsiteX1" fmla="*/ 3401466 w 6431314"/>
              <a:gd name="connsiteY1" fmla="*/ 43 h 3289217"/>
              <a:gd name="connsiteX2" fmla="*/ 6331832 w 6431314"/>
              <a:gd name="connsiteY2" fmla="*/ 931503 h 3289217"/>
              <a:gd name="connsiteX3" fmla="*/ 3118214 w 6431314"/>
              <a:gd name="connsiteY3" fmla="*/ 3289154 h 3289217"/>
              <a:gd name="connsiteX4" fmla="*/ 188155 w 6431314"/>
              <a:gd name="connsiteY4" fmla="*/ 965623 h 3289217"/>
              <a:gd name="connsiteX0" fmla="*/ 188155 w 6556154"/>
              <a:gd name="connsiteY0" fmla="*/ 965623 h 3289217"/>
              <a:gd name="connsiteX1" fmla="*/ 3401466 w 6556154"/>
              <a:gd name="connsiteY1" fmla="*/ 43 h 3289217"/>
              <a:gd name="connsiteX2" fmla="*/ 6331832 w 6556154"/>
              <a:gd name="connsiteY2" fmla="*/ 931503 h 3289217"/>
              <a:gd name="connsiteX3" fmla="*/ 3118214 w 6556154"/>
              <a:gd name="connsiteY3" fmla="*/ 3289154 h 3289217"/>
              <a:gd name="connsiteX4" fmla="*/ 188155 w 6556154"/>
              <a:gd name="connsiteY4" fmla="*/ 965623 h 3289217"/>
              <a:gd name="connsiteX0" fmla="*/ 1 w 6195747"/>
              <a:gd name="connsiteY0" fmla="*/ 965623 h 3290973"/>
              <a:gd name="connsiteX1" fmla="*/ 3213312 w 6195747"/>
              <a:gd name="connsiteY1" fmla="*/ 43 h 3290973"/>
              <a:gd name="connsiteX2" fmla="*/ 6143678 w 6195747"/>
              <a:gd name="connsiteY2" fmla="*/ 931503 h 3290973"/>
              <a:gd name="connsiteX3" fmla="*/ 2930060 w 6195747"/>
              <a:gd name="connsiteY3" fmla="*/ 3289154 h 3290973"/>
              <a:gd name="connsiteX4" fmla="*/ 1 w 6195747"/>
              <a:gd name="connsiteY4" fmla="*/ 965623 h 3290973"/>
              <a:gd name="connsiteX0" fmla="*/ 62620 w 6258367"/>
              <a:gd name="connsiteY0" fmla="*/ 965623 h 3290973"/>
              <a:gd name="connsiteX1" fmla="*/ 3275931 w 6258367"/>
              <a:gd name="connsiteY1" fmla="*/ 43 h 3290973"/>
              <a:gd name="connsiteX2" fmla="*/ 6206297 w 6258367"/>
              <a:gd name="connsiteY2" fmla="*/ 931503 h 3290973"/>
              <a:gd name="connsiteX3" fmla="*/ 2992679 w 6258367"/>
              <a:gd name="connsiteY3" fmla="*/ 3289154 h 3290973"/>
              <a:gd name="connsiteX4" fmla="*/ 62620 w 6258367"/>
              <a:gd name="connsiteY4" fmla="*/ 965623 h 3290973"/>
              <a:gd name="connsiteX0" fmla="*/ 4714 w 6162301"/>
              <a:gd name="connsiteY0" fmla="*/ 965623 h 3289239"/>
              <a:gd name="connsiteX1" fmla="*/ 3218025 w 6162301"/>
              <a:gd name="connsiteY1" fmla="*/ 43 h 3289239"/>
              <a:gd name="connsiteX2" fmla="*/ 6148391 w 6162301"/>
              <a:gd name="connsiteY2" fmla="*/ 931503 h 3289239"/>
              <a:gd name="connsiteX3" fmla="*/ 2934773 w 6162301"/>
              <a:gd name="connsiteY3" fmla="*/ 3289154 h 3289239"/>
              <a:gd name="connsiteX4" fmla="*/ 4714 w 6162301"/>
              <a:gd name="connsiteY4" fmla="*/ 965623 h 3289239"/>
              <a:gd name="connsiteX0" fmla="*/ 662 w 6129874"/>
              <a:gd name="connsiteY0" fmla="*/ 965581 h 3289112"/>
              <a:gd name="connsiteX1" fmla="*/ 3213973 w 6129874"/>
              <a:gd name="connsiteY1" fmla="*/ 1 h 3289112"/>
              <a:gd name="connsiteX2" fmla="*/ 6125822 w 6129874"/>
              <a:gd name="connsiteY2" fmla="*/ 964059 h 3289112"/>
              <a:gd name="connsiteX3" fmla="*/ 2930721 w 6129874"/>
              <a:gd name="connsiteY3" fmla="*/ 3289112 h 3289112"/>
              <a:gd name="connsiteX4" fmla="*/ 662 w 6129874"/>
              <a:gd name="connsiteY4" fmla="*/ 965581 h 3289112"/>
              <a:gd name="connsiteX0" fmla="*/ 679 w 6074322"/>
              <a:gd name="connsiteY0" fmla="*/ 972102 h 3289113"/>
              <a:gd name="connsiteX1" fmla="*/ 3158438 w 6074322"/>
              <a:gd name="connsiteY1" fmla="*/ 2 h 3289113"/>
              <a:gd name="connsiteX2" fmla="*/ 6070287 w 6074322"/>
              <a:gd name="connsiteY2" fmla="*/ 964060 h 3289113"/>
              <a:gd name="connsiteX3" fmla="*/ 2875186 w 6074322"/>
              <a:gd name="connsiteY3" fmla="*/ 3289113 h 3289113"/>
              <a:gd name="connsiteX4" fmla="*/ 679 w 6074322"/>
              <a:gd name="connsiteY4" fmla="*/ 972102 h 3289113"/>
              <a:gd name="connsiteX0" fmla="*/ 12082 w 6101116"/>
              <a:gd name="connsiteY0" fmla="*/ 972102 h 3289291"/>
              <a:gd name="connsiteX1" fmla="*/ 3169841 w 6101116"/>
              <a:gd name="connsiteY1" fmla="*/ 2 h 3289291"/>
              <a:gd name="connsiteX2" fmla="*/ 6081690 w 6101116"/>
              <a:gd name="connsiteY2" fmla="*/ 964060 h 3289291"/>
              <a:gd name="connsiteX3" fmla="*/ 2886589 w 6101116"/>
              <a:gd name="connsiteY3" fmla="*/ 3289113 h 3289291"/>
              <a:gd name="connsiteX4" fmla="*/ 12082 w 6101116"/>
              <a:gd name="connsiteY4" fmla="*/ 972102 h 3289291"/>
              <a:gd name="connsiteX0" fmla="*/ 10498 w 6098459"/>
              <a:gd name="connsiteY0" fmla="*/ 972102 h 3289123"/>
              <a:gd name="connsiteX1" fmla="*/ 3168257 w 6098459"/>
              <a:gd name="connsiteY1" fmla="*/ 2 h 3289123"/>
              <a:gd name="connsiteX2" fmla="*/ 6080106 w 6098459"/>
              <a:gd name="connsiteY2" fmla="*/ 964060 h 3289123"/>
              <a:gd name="connsiteX3" fmla="*/ 2885005 w 6098459"/>
              <a:gd name="connsiteY3" fmla="*/ 3289113 h 3289123"/>
              <a:gd name="connsiteX4" fmla="*/ 10498 w 6098459"/>
              <a:gd name="connsiteY4" fmla="*/ 972102 h 3289123"/>
              <a:gd name="connsiteX0" fmla="*/ 669 w 6102097"/>
              <a:gd name="connsiteY0" fmla="*/ 972102 h 3289113"/>
              <a:gd name="connsiteX1" fmla="*/ 3186205 w 6102097"/>
              <a:gd name="connsiteY1" fmla="*/ 2 h 3289113"/>
              <a:gd name="connsiteX2" fmla="*/ 6098054 w 6102097"/>
              <a:gd name="connsiteY2" fmla="*/ 964060 h 3289113"/>
              <a:gd name="connsiteX3" fmla="*/ 2902953 w 6102097"/>
              <a:gd name="connsiteY3" fmla="*/ 3289113 h 3289113"/>
              <a:gd name="connsiteX4" fmla="*/ 669 w 6102097"/>
              <a:gd name="connsiteY4" fmla="*/ 972102 h 3289113"/>
              <a:gd name="connsiteX0" fmla="*/ 11007 w 6127959"/>
              <a:gd name="connsiteY0" fmla="*/ 972102 h 3289168"/>
              <a:gd name="connsiteX1" fmla="*/ 3196543 w 6127959"/>
              <a:gd name="connsiteY1" fmla="*/ 2 h 3289168"/>
              <a:gd name="connsiteX2" fmla="*/ 6108392 w 6127959"/>
              <a:gd name="connsiteY2" fmla="*/ 964060 h 3289168"/>
              <a:gd name="connsiteX3" fmla="*/ 2913291 w 6127959"/>
              <a:gd name="connsiteY3" fmla="*/ 3289113 h 3289168"/>
              <a:gd name="connsiteX4" fmla="*/ 11007 w 6127959"/>
              <a:gd name="connsiteY4" fmla="*/ 972102 h 3289168"/>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127959" h="3289168">
                <a:moveTo>
                  <a:pt x="11007" y="972102"/>
                </a:moveTo>
                <a:cubicBezTo>
                  <a:pt x="425066" y="576760"/>
                  <a:pt x="2180312" y="1342"/>
                  <a:pt x="3196543" y="2"/>
                </a:cubicBezTo>
                <a:cubicBezTo>
                  <a:pt x="4212774" y="-1338"/>
                  <a:pt x="5534420" y="574398"/>
                  <a:pt x="6108392" y="964060"/>
                </a:cubicBezTo>
                <a:cubicBezTo>
                  <a:pt x="6221569" y="1456079"/>
                  <a:pt x="5929409" y="3300813"/>
                  <a:pt x="2913291" y="3289113"/>
                </a:cubicBezTo>
                <a:cubicBezTo>
                  <a:pt x="-102827" y="3277413"/>
                  <a:pt x="-30810" y="1489579"/>
                  <a:pt x="11007" y="972102"/>
                </a:cubicBezTo>
                <a:close/>
              </a:path>
            </a:pathLst>
          </a:custGeom>
          <a:solidFill>
            <a:schemeClr val="accent1">
              <a:lumMod val="60000"/>
              <a:lumOff val="40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9" name="Straight Connector 8">
            <a:extLst>
              <a:ext uri="{FF2B5EF4-FFF2-40B4-BE49-F238E27FC236}">
                <a16:creationId xmlns:a16="http://schemas.microsoft.com/office/drawing/2014/main" id="{C4A72070-4AB7-44A1-A1B7-8AB1BE9F3347}"/>
              </a:ext>
            </a:extLst>
          </p:cNvPr>
          <p:cNvCxnSpPr/>
          <p:nvPr/>
        </p:nvCxnSpPr>
        <p:spPr>
          <a:xfrm>
            <a:off x="0" y="3698543"/>
            <a:ext cx="12192000" cy="0"/>
          </a:xfrm>
          <a:prstGeom prst="line">
            <a:avLst/>
          </a:prstGeom>
          <a:ln w="28575">
            <a:solidFill>
              <a:schemeClr val="tx1"/>
            </a:solidFill>
            <a:prstDash val="dash"/>
          </a:ln>
        </p:spPr>
        <p:style>
          <a:lnRef idx="1">
            <a:schemeClr val="accent1"/>
          </a:lnRef>
          <a:fillRef idx="0">
            <a:schemeClr val="accent1"/>
          </a:fillRef>
          <a:effectRef idx="0">
            <a:schemeClr val="accent1"/>
          </a:effectRef>
          <a:fontRef idx="minor">
            <a:schemeClr val="tx1"/>
          </a:fontRef>
        </p:style>
      </p:cxnSp>
      <p:sp>
        <p:nvSpPr>
          <p:cNvPr id="15" name="TextBox 14">
            <a:extLst>
              <a:ext uri="{FF2B5EF4-FFF2-40B4-BE49-F238E27FC236}">
                <a16:creationId xmlns:a16="http://schemas.microsoft.com/office/drawing/2014/main" id="{2EF81B7F-C4F4-4096-8CC3-C3EB31301D25}"/>
              </a:ext>
            </a:extLst>
          </p:cNvPr>
          <p:cNvSpPr txBox="1"/>
          <p:nvPr/>
        </p:nvSpPr>
        <p:spPr>
          <a:xfrm>
            <a:off x="337279" y="3304766"/>
            <a:ext cx="1171090" cy="369332"/>
          </a:xfrm>
          <a:prstGeom prst="rect">
            <a:avLst/>
          </a:prstGeom>
          <a:noFill/>
        </p:spPr>
        <p:txBody>
          <a:bodyPr wrap="square" rtlCol="0">
            <a:spAutoFit/>
          </a:bodyPr>
          <a:lstStyle/>
          <a:p>
            <a:pPr algn="ctr"/>
            <a:r>
              <a:rPr lang="en-US"/>
              <a:t>Sea Level</a:t>
            </a:r>
          </a:p>
        </p:txBody>
      </p:sp>
      <p:sp>
        <p:nvSpPr>
          <p:cNvPr id="16" name="TextBox 15">
            <a:extLst>
              <a:ext uri="{FF2B5EF4-FFF2-40B4-BE49-F238E27FC236}">
                <a16:creationId xmlns:a16="http://schemas.microsoft.com/office/drawing/2014/main" id="{5B75B465-5D75-4BAB-8E31-59EA043B4A94}"/>
              </a:ext>
            </a:extLst>
          </p:cNvPr>
          <p:cNvSpPr txBox="1"/>
          <p:nvPr/>
        </p:nvSpPr>
        <p:spPr>
          <a:xfrm>
            <a:off x="458418" y="4882451"/>
            <a:ext cx="1171090" cy="369332"/>
          </a:xfrm>
          <a:prstGeom prst="rect">
            <a:avLst/>
          </a:prstGeom>
          <a:noFill/>
        </p:spPr>
        <p:txBody>
          <a:bodyPr wrap="square" rtlCol="0">
            <a:spAutoFit/>
          </a:bodyPr>
          <a:lstStyle/>
          <a:p>
            <a:pPr algn="ctr"/>
            <a:r>
              <a:rPr lang="en-US"/>
              <a:t>Sea Water</a:t>
            </a:r>
          </a:p>
        </p:txBody>
      </p:sp>
      <p:sp>
        <p:nvSpPr>
          <p:cNvPr id="17" name="TextBox 16">
            <a:extLst>
              <a:ext uri="{FF2B5EF4-FFF2-40B4-BE49-F238E27FC236}">
                <a16:creationId xmlns:a16="http://schemas.microsoft.com/office/drawing/2014/main" id="{879A993E-BA3C-4E39-A5B6-4DA6E581017F}"/>
              </a:ext>
            </a:extLst>
          </p:cNvPr>
          <p:cNvSpPr txBox="1"/>
          <p:nvPr/>
        </p:nvSpPr>
        <p:spPr>
          <a:xfrm>
            <a:off x="5388166" y="3674098"/>
            <a:ext cx="1372858" cy="369332"/>
          </a:xfrm>
          <a:prstGeom prst="rect">
            <a:avLst/>
          </a:prstGeom>
          <a:noFill/>
        </p:spPr>
        <p:txBody>
          <a:bodyPr wrap="square" rtlCol="0">
            <a:spAutoFit/>
          </a:bodyPr>
          <a:lstStyle/>
          <a:p>
            <a:pPr algn="ctr"/>
            <a:r>
              <a:rPr lang="en-US"/>
              <a:t>Fresh Water</a:t>
            </a:r>
          </a:p>
        </p:txBody>
      </p:sp>
      <p:sp>
        <p:nvSpPr>
          <p:cNvPr id="18" name="TextBox 17">
            <a:extLst>
              <a:ext uri="{FF2B5EF4-FFF2-40B4-BE49-F238E27FC236}">
                <a16:creationId xmlns:a16="http://schemas.microsoft.com/office/drawing/2014/main" id="{C2F07CC3-E3A3-4E36-94C1-1EC974510CDD}"/>
              </a:ext>
            </a:extLst>
          </p:cNvPr>
          <p:cNvSpPr txBox="1"/>
          <p:nvPr/>
        </p:nvSpPr>
        <p:spPr>
          <a:xfrm>
            <a:off x="3096109" y="1894885"/>
            <a:ext cx="1436813" cy="369332"/>
          </a:xfrm>
          <a:prstGeom prst="rect">
            <a:avLst/>
          </a:prstGeom>
          <a:noFill/>
        </p:spPr>
        <p:txBody>
          <a:bodyPr wrap="square" rtlCol="0">
            <a:spAutoFit/>
          </a:bodyPr>
          <a:lstStyle/>
          <a:p>
            <a:pPr algn="ctr"/>
            <a:r>
              <a:rPr lang="en-US"/>
              <a:t>Water Level</a:t>
            </a:r>
          </a:p>
        </p:txBody>
      </p:sp>
      <p:cxnSp>
        <p:nvCxnSpPr>
          <p:cNvPr id="20" name="Straight Arrow Connector 19">
            <a:extLst>
              <a:ext uri="{FF2B5EF4-FFF2-40B4-BE49-F238E27FC236}">
                <a16:creationId xmlns:a16="http://schemas.microsoft.com/office/drawing/2014/main" id="{77C7326E-7457-437A-8854-978B34E9A9D6}"/>
              </a:ext>
            </a:extLst>
          </p:cNvPr>
          <p:cNvCxnSpPr>
            <a:stCxn id="18" idx="2"/>
          </p:cNvCxnSpPr>
          <p:nvPr/>
        </p:nvCxnSpPr>
        <p:spPr>
          <a:xfrm>
            <a:off x="3814516" y="2264217"/>
            <a:ext cx="851269" cy="769420"/>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1" name="Straight Arrow Connector 20">
            <a:extLst>
              <a:ext uri="{FF2B5EF4-FFF2-40B4-BE49-F238E27FC236}">
                <a16:creationId xmlns:a16="http://schemas.microsoft.com/office/drawing/2014/main" id="{A0B8A32E-C09D-4BA3-AF49-336AF70686FF}"/>
              </a:ext>
            </a:extLst>
          </p:cNvPr>
          <p:cNvCxnSpPr>
            <a:cxnSpLocks/>
          </p:cNvCxnSpPr>
          <p:nvPr/>
        </p:nvCxnSpPr>
        <p:spPr>
          <a:xfrm>
            <a:off x="3814515" y="2273284"/>
            <a:ext cx="1218593" cy="1070536"/>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3" name="Straight Arrow Connector 22">
            <a:extLst>
              <a:ext uri="{FF2B5EF4-FFF2-40B4-BE49-F238E27FC236}">
                <a16:creationId xmlns:a16="http://schemas.microsoft.com/office/drawing/2014/main" id="{B48876A1-2DA5-4917-95BC-E0E62C422834}"/>
              </a:ext>
            </a:extLst>
          </p:cNvPr>
          <p:cNvCxnSpPr>
            <a:cxnSpLocks/>
          </p:cNvCxnSpPr>
          <p:nvPr/>
        </p:nvCxnSpPr>
        <p:spPr>
          <a:xfrm>
            <a:off x="3799084" y="2276228"/>
            <a:ext cx="762906" cy="690159"/>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19" name="Picture 18" descr="Logo&#10;&#10;Description automatically generated">
            <a:extLst>
              <a:ext uri="{FF2B5EF4-FFF2-40B4-BE49-F238E27FC236}">
                <a16:creationId xmlns:a16="http://schemas.microsoft.com/office/drawing/2014/main" id="{1E089230-F638-42DF-8964-2B0D397E73A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6096000"/>
            <a:ext cx="1751502" cy="761999"/>
          </a:xfrm>
          <a:prstGeom prst="rect">
            <a:avLst/>
          </a:prstGeom>
        </p:spPr>
      </p:pic>
    </p:spTree>
    <p:extLst>
      <p:ext uri="{BB962C8B-B14F-4D97-AF65-F5344CB8AC3E}">
        <p14:creationId xmlns:p14="http://schemas.microsoft.com/office/powerpoint/2010/main" val="1063117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2">
                                            <p:txEl>
                                              <p:pRg st="0" end="0"/>
                                            </p:txEl>
                                          </p:spTgt>
                                        </p:tgtEl>
                                        <p:attrNameLst>
                                          <p:attrName>style.visibility</p:attrName>
                                        </p:attrNameLst>
                                      </p:cBhvr>
                                      <p:to>
                                        <p:strVal val="visible"/>
                                      </p:to>
                                    </p:set>
                                    <p:animEffect transition="in" filter="fade">
                                      <p:cBhvr>
                                        <p:cTn id="7" dur="500"/>
                                        <p:tgtEl>
                                          <p:spTgt spid="1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12">
                                            <p:txEl>
                                              <p:pRg st="1" end="1"/>
                                            </p:txEl>
                                          </p:spTgt>
                                        </p:tgtEl>
                                        <p:attrNameLst>
                                          <p:attrName>style.visibility</p:attrName>
                                        </p:attrNameLst>
                                      </p:cBhvr>
                                      <p:to>
                                        <p:strVal val="visible"/>
                                      </p:to>
                                    </p:set>
                                    <p:animEffect transition="in" filter="fade">
                                      <p:cBhvr>
                                        <p:cTn id="12" dur="500"/>
                                        <p:tgtEl>
                                          <p:spTgt spid="1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12">
                                            <p:txEl>
                                              <p:pRg st="2" end="2"/>
                                            </p:txEl>
                                          </p:spTgt>
                                        </p:tgtEl>
                                        <p:attrNameLst>
                                          <p:attrName>style.visibility</p:attrName>
                                        </p:attrNameLst>
                                      </p:cBhvr>
                                      <p:to>
                                        <p:strVal val="visible"/>
                                      </p:to>
                                    </p:set>
                                    <p:animEffect transition="in" filter="fade">
                                      <p:cBhvr>
                                        <p:cTn id="17" dur="500"/>
                                        <p:tgtEl>
                                          <p:spTgt spid="12">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xit" presetSubtype="0" fill="hold" nodeType="clickEffect">
                                  <p:stCondLst>
                                    <p:cond delay="0"/>
                                  </p:stCondLst>
                                  <p:childTnLst>
                                    <p:animEffect transition="out" filter="fade">
                                      <p:cBhvr>
                                        <p:cTn id="21" dur="500"/>
                                        <p:tgtEl>
                                          <p:spTgt spid="12">
                                            <p:txEl>
                                              <p:pRg st="0" end="0"/>
                                            </p:txEl>
                                          </p:spTgt>
                                        </p:tgtEl>
                                      </p:cBhvr>
                                    </p:animEffect>
                                    <p:set>
                                      <p:cBhvr>
                                        <p:cTn id="22" dur="1" fill="hold">
                                          <p:stCondLst>
                                            <p:cond delay="499"/>
                                          </p:stCondLst>
                                        </p:cTn>
                                        <p:tgtEl>
                                          <p:spTgt spid="12">
                                            <p:txEl>
                                              <p:pRg st="0" end="0"/>
                                            </p:txEl>
                                          </p:spTgt>
                                        </p:tgtEl>
                                        <p:attrNameLst>
                                          <p:attrName>style.visibility</p:attrName>
                                        </p:attrNameLst>
                                      </p:cBhvr>
                                      <p:to>
                                        <p:strVal val="hidden"/>
                                      </p:to>
                                    </p:set>
                                  </p:childTnLst>
                                </p:cTn>
                              </p:par>
                              <p:par>
                                <p:cTn id="23" presetID="10" presetClass="exit" presetSubtype="0" fill="hold" nodeType="withEffect">
                                  <p:stCondLst>
                                    <p:cond delay="0"/>
                                  </p:stCondLst>
                                  <p:childTnLst>
                                    <p:animEffect transition="out" filter="fade">
                                      <p:cBhvr>
                                        <p:cTn id="24" dur="500"/>
                                        <p:tgtEl>
                                          <p:spTgt spid="12">
                                            <p:txEl>
                                              <p:pRg st="1" end="1"/>
                                            </p:txEl>
                                          </p:spTgt>
                                        </p:tgtEl>
                                      </p:cBhvr>
                                    </p:animEffect>
                                    <p:set>
                                      <p:cBhvr>
                                        <p:cTn id="25" dur="1" fill="hold">
                                          <p:stCondLst>
                                            <p:cond delay="499"/>
                                          </p:stCondLst>
                                        </p:cTn>
                                        <p:tgtEl>
                                          <p:spTgt spid="12">
                                            <p:txEl>
                                              <p:pRg st="1" end="1"/>
                                            </p:txEl>
                                          </p:spTgt>
                                        </p:tgtEl>
                                        <p:attrNameLst>
                                          <p:attrName>style.visibility</p:attrName>
                                        </p:attrNameLst>
                                      </p:cBhvr>
                                      <p:to>
                                        <p:strVal val="hidden"/>
                                      </p:to>
                                    </p:set>
                                  </p:childTnLst>
                                </p:cTn>
                              </p:par>
                              <p:par>
                                <p:cTn id="26" presetID="10" presetClass="exit" presetSubtype="0" fill="hold" nodeType="withEffect">
                                  <p:stCondLst>
                                    <p:cond delay="0"/>
                                  </p:stCondLst>
                                  <p:childTnLst>
                                    <p:animEffect transition="out" filter="fade">
                                      <p:cBhvr>
                                        <p:cTn id="27" dur="500"/>
                                        <p:tgtEl>
                                          <p:spTgt spid="12">
                                            <p:txEl>
                                              <p:pRg st="2" end="2"/>
                                            </p:txEl>
                                          </p:spTgt>
                                        </p:tgtEl>
                                      </p:cBhvr>
                                    </p:animEffect>
                                    <p:set>
                                      <p:cBhvr>
                                        <p:cTn id="28" dur="1" fill="hold">
                                          <p:stCondLst>
                                            <p:cond delay="499"/>
                                          </p:stCondLst>
                                        </p:cTn>
                                        <p:tgtEl>
                                          <p:spTgt spid="12">
                                            <p:txEl>
                                              <p:pRg st="2" end="2"/>
                                            </p:txEl>
                                          </p:spTgt>
                                        </p:tgtEl>
                                        <p:attrNameLst>
                                          <p:attrName>style.visibility</p:attrName>
                                        </p:attrNameLst>
                                      </p:cBhvr>
                                      <p:to>
                                        <p:strVal val="hidden"/>
                                      </p:to>
                                    </p:set>
                                  </p:childTnLst>
                                </p:cTn>
                              </p:par>
                            </p:childTnLst>
                          </p:cTn>
                        </p:par>
                        <p:par>
                          <p:cTn id="29" fill="hold">
                            <p:stCondLst>
                              <p:cond delay="500"/>
                            </p:stCondLst>
                            <p:childTnLst>
                              <p:par>
                                <p:cTn id="30" presetID="10" presetClass="entr" presetSubtype="0" fill="hold" nodeType="afterEffect">
                                  <p:stCondLst>
                                    <p:cond delay="0"/>
                                  </p:stCondLst>
                                  <p:childTnLst>
                                    <p:set>
                                      <p:cBhvr>
                                        <p:cTn id="31" dur="1" fill="hold">
                                          <p:stCondLst>
                                            <p:cond delay="0"/>
                                          </p:stCondLst>
                                        </p:cTn>
                                        <p:tgtEl>
                                          <p:spTgt spid="13">
                                            <p:txEl>
                                              <p:pRg st="0" end="0"/>
                                            </p:txEl>
                                          </p:spTgt>
                                        </p:tgtEl>
                                        <p:attrNameLst>
                                          <p:attrName>style.visibility</p:attrName>
                                        </p:attrNameLst>
                                      </p:cBhvr>
                                      <p:to>
                                        <p:strVal val="visible"/>
                                      </p:to>
                                    </p:set>
                                    <p:animEffect transition="in" filter="fade">
                                      <p:cBhvr>
                                        <p:cTn id="32" dur="500"/>
                                        <p:tgtEl>
                                          <p:spTgt spid="13">
                                            <p:txEl>
                                              <p:pRg st="0" end="0"/>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13">
                                            <p:txEl>
                                              <p:pRg st="1" end="1"/>
                                            </p:txEl>
                                          </p:spTgt>
                                        </p:tgtEl>
                                        <p:attrNameLst>
                                          <p:attrName>style.visibility</p:attrName>
                                        </p:attrNameLst>
                                      </p:cBhvr>
                                      <p:to>
                                        <p:strVal val="visible"/>
                                      </p:to>
                                    </p:set>
                                    <p:animEffect transition="in" filter="fade">
                                      <p:cBhvr>
                                        <p:cTn id="37" dur="500"/>
                                        <p:tgtEl>
                                          <p:spTgt spid="13">
                                            <p:txEl>
                                              <p:pRg st="1" end="1"/>
                                            </p:txEl>
                                          </p:spTgt>
                                        </p:tgtEl>
                                      </p:cBhvr>
                                    </p:animEffect>
                                  </p:childTnLst>
                                </p:cTn>
                              </p:par>
                            </p:childTnLst>
                          </p:cTn>
                        </p:par>
                        <p:par>
                          <p:cTn id="38" fill="hold">
                            <p:stCondLst>
                              <p:cond delay="500"/>
                            </p:stCondLst>
                            <p:childTnLst>
                              <p:par>
                                <p:cTn id="39" presetID="10" presetClass="exit" presetSubtype="0" fill="hold" nodeType="afterEffect">
                                  <p:stCondLst>
                                    <p:cond delay="0"/>
                                  </p:stCondLst>
                                  <p:childTnLst>
                                    <p:animEffect transition="out" filter="fade">
                                      <p:cBhvr>
                                        <p:cTn id="40" dur="500"/>
                                        <p:tgtEl>
                                          <p:spTgt spid="20"/>
                                        </p:tgtEl>
                                      </p:cBhvr>
                                    </p:animEffect>
                                    <p:set>
                                      <p:cBhvr>
                                        <p:cTn id="41" dur="1" fill="hold">
                                          <p:stCondLst>
                                            <p:cond delay="499"/>
                                          </p:stCondLst>
                                        </p:cTn>
                                        <p:tgtEl>
                                          <p:spTgt spid="20"/>
                                        </p:tgtEl>
                                        <p:attrNameLst>
                                          <p:attrName>style.visibility</p:attrName>
                                        </p:attrNameLst>
                                      </p:cBhvr>
                                      <p:to>
                                        <p:strVal val="hidden"/>
                                      </p:to>
                                    </p:set>
                                  </p:childTnLst>
                                </p:cTn>
                              </p:par>
                              <p:par>
                                <p:cTn id="42" presetID="10" presetClass="exit" presetSubtype="0" fill="hold" grpId="0" nodeType="withEffect">
                                  <p:stCondLst>
                                    <p:cond delay="0"/>
                                  </p:stCondLst>
                                  <p:childTnLst>
                                    <p:animEffect transition="out" filter="fade">
                                      <p:cBhvr>
                                        <p:cTn id="43" dur="1000"/>
                                        <p:tgtEl>
                                          <p:spTgt spid="6"/>
                                        </p:tgtEl>
                                      </p:cBhvr>
                                    </p:animEffect>
                                    <p:set>
                                      <p:cBhvr>
                                        <p:cTn id="44" dur="1" fill="hold">
                                          <p:stCondLst>
                                            <p:cond delay="999"/>
                                          </p:stCondLst>
                                        </p:cTn>
                                        <p:tgtEl>
                                          <p:spTgt spid="6"/>
                                        </p:tgtEl>
                                        <p:attrNameLst>
                                          <p:attrName>style.visibility</p:attrName>
                                        </p:attrNameLst>
                                      </p:cBhvr>
                                      <p:to>
                                        <p:strVal val="hidden"/>
                                      </p:to>
                                    </p:set>
                                  </p:childTnLst>
                                </p:cTn>
                              </p:par>
                              <p:par>
                                <p:cTn id="45" presetID="10" presetClass="entr" presetSubtype="0" fill="hold" nodeType="withEffect">
                                  <p:stCondLst>
                                    <p:cond delay="0"/>
                                  </p:stCondLst>
                                  <p:childTnLst>
                                    <p:set>
                                      <p:cBhvr>
                                        <p:cTn id="46" dur="1" fill="hold">
                                          <p:stCondLst>
                                            <p:cond delay="0"/>
                                          </p:stCondLst>
                                        </p:cTn>
                                        <p:tgtEl>
                                          <p:spTgt spid="21"/>
                                        </p:tgtEl>
                                        <p:attrNameLst>
                                          <p:attrName>style.visibility</p:attrName>
                                        </p:attrNameLst>
                                      </p:cBhvr>
                                      <p:to>
                                        <p:strVal val="visible"/>
                                      </p:to>
                                    </p:set>
                                    <p:animEffect transition="in" filter="fade">
                                      <p:cBhvr>
                                        <p:cTn id="47" dur="500"/>
                                        <p:tgtEl>
                                          <p:spTgt spid="21"/>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13">
                                            <p:txEl>
                                              <p:pRg st="2" end="2"/>
                                            </p:txEl>
                                          </p:spTgt>
                                        </p:tgtEl>
                                        <p:attrNameLst>
                                          <p:attrName>style.visibility</p:attrName>
                                        </p:attrNameLst>
                                      </p:cBhvr>
                                      <p:to>
                                        <p:strVal val="visible"/>
                                      </p:to>
                                    </p:set>
                                    <p:animEffect transition="in" filter="fade">
                                      <p:cBhvr>
                                        <p:cTn id="52" dur="500"/>
                                        <p:tgtEl>
                                          <p:spTgt spid="13">
                                            <p:txEl>
                                              <p:pRg st="2" end="2"/>
                                            </p:txEl>
                                          </p:spTgt>
                                        </p:tgtEl>
                                      </p:cBhvr>
                                    </p:animEffect>
                                  </p:childTnLst>
                                </p:cTn>
                              </p:par>
                              <p:par>
                                <p:cTn id="53" presetID="10" presetClass="exit" presetSubtype="0" fill="hold" nodeType="withEffect">
                                  <p:stCondLst>
                                    <p:cond delay="0"/>
                                  </p:stCondLst>
                                  <p:childTnLst>
                                    <p:animEffect transition="out" filter="fade">
                                      <p:cBhvr>
                                        <p:cTn id="54" dur="500"/>
                                        <p:tgtEl>
                                          <p:spTgt spid="21"/>
                                        </p:tgtEl>
                                      </p:cBhvr>
                                    </p:animEffect>
                                    <p:set>
                                      <p:cBhvr>
                                        <p:cTn id="55" dur="1" fill="hold">
                                          <p:stCondLst>
                                            <p:cond delay="499"/>
                                          </p:stCondLst>
                                        </p:cTn>
                                        <p:tgtEl>
                                          <p:spTgt spid="21"/>
                                        </p:tgtEl>
                                        <p:attrNameLst>
                                          <p:attrName>style.visibility</p:attrName>
                                        </p:attrNameLst>
                                      </p:cBhvr>
                                      <p:to>
                                        <p:strVal val="hidden"/>
                                      </p:to>
                                    </p:set>
                                  </p:childTnLst>
                                </p:cTn>
                              </p:par>
                            </p:childTnLst>
                          </p:cTn>
                        </p:par>
                        <p:par>
                          <p:cTn id="56" fill="hold">
                            <p:stCondLst>
                              <p:cond delay="500"/>
                            </p:stCondLst>
                            <p:childTnLst>
                              <p:par>
                                <p:cTn id="57" presetID="10" presetClass="entr" presetSubtype="0" fill="hold" grpId="0" nodeType="afterEffect">
                                  <p:stCondLst>
                                    <p:cond delay="0"/>
                                  </p:stCondLst>
                                  <p:childTnLst>
                                    <p:set>
                                      <p:cBhvr>
                                        <p:cTn id="58" dur="1" fill="hold">
                                          <p:stCondLst>
                                            <p:cond delay="0"/>
                                          </p:stCondLst>
                                        </p:cTn>
                                        <p:tgtEl>
                                          <p:spTgt spid="14"/>
                                        </p:tgtEl>
                                        <p:attrNameLst>
                                          <p:attrName>style.visibility</p:attrName>
                                        </p:attrNameLst>
                                      </p:cBhvr>
                                      <p:to>
                                        <p:strVal val="visible"/>
                                      </p:to>
                                    </p:set>
                                    <p:animEffect transition="in" filter="fade">
                                      <p:cBhvr>
                                        <p:cTn id="59" dur="500"/>
                                        <p:tgtEl>
                                          <p:spTgt spid="14"/>
                                        </p:tgtEl>
                                      </p:cBhvr>
                                    </p:animEffect>
                                  </p:childTnLst>
                                </p:cTn>
                              </p:par>
                              <p:par>
                                <p:cTn id="60" presetID="10" presetClass="entr" presetSubtype="0" fill="hold" nodeType="withEffect">
                                  <p:stCondLst>
                                    <p:cond delay="0"/>
                                  </p:stCondLst>
                                  <p:childTnLst>
                                    <p:set>
                                      <p:cBhvr>
                                        <p:cTn id="61" dur="1" fill="hold">
                                          <p:stCondLst>
                                            <p:cond delay="0"/>
                                          </p:stCondLst>
                                        </p:cTn>
                                        <p:tgtEl>
                                          <p:spTgt spid="23"/>
                                        </p:tgtEl>
                                        <p:attrNameLst>
                                          <p:attrName>style.visibility</p:attrName>
                                        </p:attrNameLst>
                                      </p:cBhvr>
                                      <p:to>
                                        <p:strVal val="visible"/>
                                      </p:to>
                                    </p:set>
                                    <p:animEffect transition="in" filter="fade">
                                      <p:cBhvr>
                                        <p:cTn id="62" dur="500"/>
                                        <p:tgtEl>
                                          <p:spTgt spid="2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14"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3" name="Chart 22">
            <a:extLst>
              <a:ext uri="{FF2B5EF4-FFF2-40B4-BE49-F238E27FC236}">
                <a16:creationId xmlns:a16="http://schemas.microsoft.com/office/drawing/2014/main" id="{E898686B-1319-4F4F-BDAA-007AF2DA759D}"/>
              </a:ext>
            </a:extLst>
          </p:cNvPr>
          <p:cNvGraphicFramePr>
            <a:graphicFrameLocks/>
          </p:cNvGraphicFramePr>
          <p:nvPr>
            <p:extLst>
              <p:ext uri="{D42A27DB-BD31-4B8C-83A1-F6EECF244321}">
                <p14:modId xmlns:p14="http://schemas.microsoft.com/office/powerpoint/2010/main" val="2270485583"/>
              </p:ext>
            </p:extLst>
          </p:nvPr>
        </p:nvGraphicFramePr>
        <p:xfrm>
          <a:off x="4807524" y="6927"/>
          <a:ext cx="3744581" cy="6858000"/>
        </p:xfrm>
        <a:graphic>
          <a:graphicData uri="http://schemas.openxmlformats.org/drawingml/2006/chart">
            <c:chart xmlns:c="http://schemas.openxmlformats.org/drawingml/2006/chart" xmlns:r="http://schemas.openxmlformats.org/officeDocument/2006/relationships" r:id="rId2"/>
          </a:graphicData>
        </a:graphic>
      </p:graphicFrame>
      <p:pic>
        <p:nvPicPr>
          <p:cNvPr id="4" name="Picture 3">
            <a:extLst>
              <a:ext uri="{FF2B5EF4-FFF2-40B4-BE49-F238E27FC236}">
                <a16:creationId xmlns:a16="http://schemas.microsoft.com/office/drawing/2014/main" id="{7877A22C-FF2F-4EBE-9C29-1B96D21D5C9B}"/>
              </a:ext>
            </a:extLst>
          </p:cNvPr>
          <p:cNvPicPr>
            <a:picLocks noChangeAspect="1"/>
          </p:cNvPicPr>
          <p:nvPr/>
        </p:nvPicPr>
        <p:blipFill rotWithShape="1">
          <a:blip r:embed="rId3">
            <a:extLst>
              <a:ext uri="{28A0092B-C50C-407E-A947-70E740481C1C}">
                <a14:useLocalDpi xmlns:a14="http://schemas.microsoft.com/office/drawing/2010/main" val="0"/>
              </a:ext>
            </a:extLst>
          </a:blip>
          <a:srcRect l="12485" t="16717" r="11542" b="17513"/>
          <a:stretch/>
        </p:blipFill>
        <p:spPr>
          <a:xfrm>
            <a:off x="0" y="5263949"/>
            <a:ext cx="1422829" cy="1594051"/>
          </a:xfrm>
          <a:prstGeom prst="rect">
            <a:avLst/>
          </a:prstGeom>
        </p:spPr>
      </p:pic>
      <p:sp>
        <p:nvSpPr>
          <p:cNvPr id="5" name="Star: 5 Points 4">
            <a:extLst>
              <a:ext uri="{FF2B5EF4-FFF2-40B4-BE49-F238E27FC236}">
                <a16:creationId xmlns:a16="http://schemas.microsoft.com/office/drawing/2014/main" id="{CA933D67-BDED-4C33-B74A-4E52215E4D2C}"/>
              </a:ext>
            </a:extLst>
          </p:cNvPr>
          <p:cNvSpPr/>
          <p:nvPr/>
        </p:nvSpPr>
        <p:spPr>
          <a:xfrm>
            <a:off x="793466" y="5313863"/>
            <a:ext cx="108488" cy="108489"/>
          </a:xfrm>
          <a:prstGeom prst="star5">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a:extLst>
              <a:ext uri="{FF2B5EF4-FFF2-40B4-BE49-F238E27FC236}">
                <a16:creationId xmlns:a16="http://schemas.microsoft.com/office/drawing/2014/main" id="{9C655865-5B41-4584-8573-9D3CED71714A}"/>
              </a:ext>
            </a:extLst>
          </p:cNvPr>
          <p:cNvSpPr txBox="1"/>
          <p:nvPr/>
        </p:nvSpPr>
        <p:spPr>
          <a:xfrm>
            <a:off x="5989969" y="1209413"/>
            <a:ext cx="1183420" cy="276999"/>
          </a:xfrm>
          <a:prstGeom prst="rect">
            <a:avLst/>
          </a:prstGeom>
          <a:noFill/>
        </p:spPr>
        <p:txBody>
          <a:bodyPr wrap="square" rtlCol="0">
            <a:spAutoFit/>
          </a:bodyPr>
          <a:lstStyle/>
          <a:p>
            <a:pPr algn="ctr"/>
            <a:r>
              <a:rPr lang="en-US" sz="1200"/>
              <a:t>Surficial Aquifer</a:t>
            </a:r>
          </a:p>
        </p:txBody>
      </p:sp>
      <p:sp>
        <p:nvSpPr>
          <p:cNvPr id="10" name="TextBox 9">
            <a:extLst>
              <a:ext uri="{FF2B5EF4-FFF2-40B4-BE49-F238E27FC236}">
                <a16:creationId xmlns:a16="http://schemas.microsoft.com/office/drawing/2014/main" id="{77E8C8F0-402D-455C-8976-11A381D082EB}"/>
              </a:ext>
            </a:extLst>
          </p:cNvPr>
          <p:cNvSpPr txBox="1"/>
          <p:nvPr/>
        </p:nvSpPr>
        <p:spPr>
          <a:xfrm>
            <a:off x="6757066" y="3110331"/>
            <a:ext cx="1541947" cy="276999"/>
          </a:xfrm>
          <a:prstGeom prst="rect">
            <a:avLst/>
          </a:prstGeom>
          <a:noFill/>
        </p:spPr>
        <p:txBody>
          <a:bodyPr wrap="square" rtlCol="0">
            <a:spAutoFit/>
          </a:bodyPr>
          <a:lstStyle/>
          <a:p>
            <a:pPr algn="ctr"/>
            <a:r>
              <a:rPr lang="en-US" sz="1200"/>
              <a:t>Upper Confining Unit</a:t>
            </a:r>
          </a:p>
        </p:txBody>
      </p:sp>
      <p:sp>
        <p:nvSpPr>
          <p:cNvPr id="11" name="TextBox 10">
            <a:extLst>
              <a:ext uri="{FF2B5EF4-FFF2-40B4-BE49-F238E27FC236}">
                <a16:creationId xmlns:a16="http://schemas.microsoft.com/office/drawing/2014/main" id="{320E49E5-B00B-4033-A5BF-E2F1CFB1D4E2}"/>
              </a:ext>
            </a:extLst>
          </p:cNvPr>
          <p:cNvSpPr txBox="1"/>
          <p:nvPr/>
        </p:nvSpPr>
        <p:spPr>
          <a:xfrm>
            <a:off x="7435277" y="4106296"/>
            <a:ext cx="1987349" cy="276999"/>
          </a:xfrm>
          <a:prstGeom prst="rect">
            <a:avLst/>
          </a:prstGeom>
          <a:noFill/>
        </p:spPr>
        <p:txBody>
          <a:bodyPr wrap="square" rtlCol="0">
            <a:spAutoFit/>
          </a:bodyPr>
          <a:lstStyle/>
          <a:p>
            <a:pPr algn="ctr"/>
            <a:r>
              <a:rPr lang="en-US" sz="1200"/>
              <a:t>Paleochannel Confining Unit</a:t>
            </a:r>
          </a:p>
        </p:txBody>
      </p:sp>
      <p:sp>
        <p:nvSpPr>
          <p:cNvPr id="12" name="TextBox 11">
            <a:extLst>
              <a:ext uri="{FF2B5EF4-FFF2-40B4-BE49-F238E27FC236}">
                <a16:creationId xmlns:a16="http://schemas.microsoft.com/office/drawing/2014/main" id="{F4E00621-C84D-49C7-BF12-C8018321E1E8}"/>
              </a:ext>
            </a:extLst>
          </p:cNvPr>
          <p:cNvSpPr txBox="1"/>
          <p:nvPr/>
        </p:nvSpPr>
        <p:spPr>
          <a:xfrm>
            <a:off x="5832949" y="3609169"/>
            <a:ext cx="1987349" cy="276999"/>
          </a:xfrm>
          <a:prstGeom prst="rect">
            <a:avLst/>
          </a:prstGeom>
          <a:noFill/>
        </p:spPr>
        <p:txBody>
          <a:bodyPr wrap="square" rtlCol="0">
            <a:spAutoFit/>
          </a:bodyPr>
          <a:lstStyle/>
          <a:p>
            <a:pPr algn="ctr"/>
            <a:r>
              <a:rPr lang="en-US" sz="1200"/>
              <a:t>Upper Paleochannel Aquifer</a:t>
            </a:r>
          </a:p>
        </p:txBody>
      </p:sp>
      <p:sp>
        <p:nvSpPr>
          <p:cNvPr id="13" name="TextBox 12">
            <a:extLst>
              <a:ext uri="{FF2B5EF4-FFF2-40B4-BE49-F238E27FC236}">
                <a16:creationId xmlns:a16="http://schemas.microsoft.com/office/drawing/2014/main" id="{D40650CD-9C32-47D3-ADC9-94563AE2E14F}"/>
              </a:ext>
            </a:extLst>
          </p:cNvPr>
          <p:cNvSpPr txBox="1"/>
          <p:nvPr/>
        </p:nvSpPr>
        <p:spPr>
          <a:xfrm>
            <a:off x="5997369" y="4769562"/>
            <a:ext cx="1175703" cy="276999"/>
          </a:xfrm>
          <a:prstGeom prst="rect">
            <a:avLst/>
          </a:prstGeom>
          <a:noFill/>
        </p:spPr>
        <p:txBody>
          <a:bodyPr wrap="square" rtlCol="0">
            <a:spAutoFit/>
          </a:bodyPr>
          <a:lstStyle/>
          <a:p>
            <a:pPr algn="ctr"/>
            <a:r>
              <a:rPr lang="en-US" sz="1200"/>
              <a:t>Middle Aquifer</a:t>
            </a:r>
          </a:p>
        </p:txBody>
      </p:sp>
      <p:sp>
        <p:nvSpPr>
          <p:cNvPr id="14" name="TextBox 13">
            <a:extLst>
              <a:ext uri="{FF2B5EF4-FFF2-40B4-BE49-F238E27FC236}">
                <a16:creationId xmlns:a16="http://schemas.microsoft.com/office/drawing/2014/main" id="{2BC40912-0E92-43F4-BC5A-CD81EAC3BE0D}"/>
              </a:ext>
            </a:extLst>
          </p:cNvPr>
          <p:cNvSpPr txBox="1"/>
          <p:nvPr/>
        </p:nvSpPr>
        <p:spPr>
          <a:xfrm>
            <a:off x="5322205" y="5592708"/>
            <a:ext cx="1589525" cy="276999"/>
          </a:xfrm>
          <a:prstGeom prst="rect">
            <a:avLst/>
          </a:prstGeom>
          <a:noFill/>
        </p:spPr>
        <p:txBody>
          <a:bodyPr wrap="square" rtlCol="0">
            <a:spAutoFit/>
          </a:bodyPr>
          <a:lstStyle/>
          <a:p>
            <a:pPr algn="ctr"/>
            <a:r>
              <a:rPr lang="en-US" sz="1200"/>
              <a:t>Lower Confining Unit</a:t>
            </a:r>
          </a:p>
        </p:txBody>
      </p:sp>
      <p:sp>
        <p:nvSpPr>
          <p:cNvPr id="15" name="TextBox 14">
            <a:extLst>
              <a:ext uri="{FF2B5EF4-FFF2-40B4-BE49-F238E27FC236}">
                <a16:creationId xmlns:a16="http://schemas.microsoft.com/office/drawing/2014/main" id="{37989A98-A0BC-4688-9DB6-6AB53F03B3E7}"/>
              </a:ext>
            </a:extLst>
          </p:cNvPr>
          <p:cNvSpPr txBox="1"/>
          <p:nvPr/>
        </p:nvSpPr>
        <p:spPr>
          <a:xfrm>
            <a:off x="6679816" y="4421338"/>
            <a:ext cx="1987349" cy="276999"/>
          </a:xfrm>
          <a:prstGeom prst="rect">
            <a:avLst/>
          </a:prstGeom>
          <a:noFill/>
        </p:spPr>
        <p:txBody>
          <a:bodyPr wrap="square" rtlCol="0">
            <a:spAutoFit/>
          </a:bodyPr>
          <a:lstStyle/>
          <a:p>
            <a:pPr algn="ctr"/>
            <a:r>
              <a:rPr lang="en-US" sz="1200"/>
              <a:t>Middle Confining Unit</a:t>
            </a:r>
          </a:p>
        </p:txBody>
      </p:sp>
      <p:sp>
        <p:nvSpPr>
          <p:cNvPr id="16" name="TextBox 15">
            <a:extLst>
              <a:ext uri="{FF2B5EF4-FFF2-40B4-BE49-F238E27FC236}">
                <a16:creationId xmlns:a16="http://schemas.microsoft.com/office/drawing/2014/main" id="{E2483190-88F8-4164-9801-AEA958BE2309}"/>
              </a:ext>
            </a:extLst>
          </p:cNvPr>
          <p:cNvSpPr txBox="1"/>
          <p:nvPr/>
        </p:nvSpPr>
        <p:spPr>
          <a:xfrm>
            <a:off x="1422829" y="1336883"/>
            <a:ext cx="3384696" cy="5016758"/>
          </a:xfrm>
          <a:prstGeom prst="rect">
            <a:avLst/>
          </a:prstGeom>
          <a:noFill/>
        </p:spPr>
        <p:txBody>
          <a:bodyPr wrap="square" rtlCol="0">
            <a:spAutoFit/>
          </a:bodyPr>
          <a:lstStyle/>
          <a:p>
            <a:pPr marL="285750" indent="-285750">
              <a:buFont typeface="Arial" panose="020B0604020202020204" pitchFamily="34" charset="0"/>
              <a:buChar char="•"/>
            </a:pPr>
            <a:r>
              <a:rPr lang="en-US" sz="2000" dirty="0"/>
              <a:t>Zero to small decreases in conductance down the log</a:t>
            </a:r>
          </a:p>
          <a:p>
            <a:pPr marL="285750" indent="-285750">
              <a:buFont typeface="Arial" panose="020B0604020202020204" pitchFamily="34" charset="0"/>
              <a:buChar char="•"/>
            </a:pPr>
            <a:endParaRPr lang="en-US" sz="2000" dirty="0"/>
          </a:p>
          <a:p>
            <a:pPr marL="285750" indent="-285750">
              <a:buFont typeface="Arial" panose="020B0604020202020204" pitchFamily="34" charset="0"/>
              <a:buChar char="•"/>
            </a:pPr>
            <a:r>
              <a:rPr lang="en-US" sz="2000" dirty="0"/>
              <a:t>conductance increase from 2008-2016 in surficial aquifer largely offset by decreases from 2016-2018</a:t>
            </a:r>
          </a:p>
          <a:p>
            <a:pPr marL="285750" indent="-285750">
              <a:buFont typeface="Arial" panose="020B0604020202020204" pitchFamily="34" charset="0"/>
              <a:buChar char="•"/>
            </a:pPr>
            <a:endParaRPr lang="en-US" sz="2000" dirty="0"/>
          </a:p>
          <a:p>
            <a:pPr marL="285750" indent="-285750">
              <a:buFont typeface="Arial" panose="020B0604020202020204" pitchFamily="34" charset="0"/>
              <a:buChar char="•"/>
            </a:pPr>
            <a:r>
              <a:rPr lang="en-US" sz="2000" dirty="0"/>
              <a:t>Lower aquifer shows consistent decreases in conductance likely due to an increasing water level</a:t>
            </a:r>
          </a:p>
          <a:p>
            <a:pPr marL="285750" indent="-285750">
              <a:buFont typeface="Arial" panose="020B0604020202020204" pitchFamily="34" charset="0"/>
              <a:buChar char="•"/>
            </a:pPr>
            <a:endParaRPr lang="en-US" sz="2000" dirty="0"/>
          </a:p>
          <a:p>
            <a:pPr marL="285750" indent="-285750">
              <a:buFont typeface="Arial" panose="020B0604020202020204" pitchFamily="34" charset="0"/>
              <a:buChar char="•"/>
            </a:pPr>
            <a:r>
              <a:rPr lang="en-US" sz="2000" dirty="0"/>
              <a:t>Small increase in conductance at base of log from 2019 to 2020</a:t>
            </a:r>
          </a:p>
        </p:txBody>
      </p:sp>
      <p:sp>
        <p:nvSpPr>
          <p:cNvPr id="17" name="TextBox 16">
            <a:extLst>
              <a:ext uri="{FF2B5EF4-FFF2-40B4-BE49-F238E27FC236}">
                <a16:creationId xmlns:a16="http://schemas.microsoft.com/office/drawing/2014/main" id="{EBF469F7-008E-4AB8-B36B-5EC35D936675}"/>
              </a:ext>
            </a:extLst>
          </p:cNvPr>
          <p:cNvSpPr txBox="1"/>
          <p:nvPr/>
        </p:nvSpPr>
        <p:spPr>
          <a:xfrm>
            <a:off x="285613" y="622665"/>
            <a:ext cx="4533900" cy="523220"/>
          </a:xfrm>
          <a:prstGeom prst="rect">
            <a:avLst/>
          </a:prstGeom>
          <a:noFill/>
        </p:spPr>
        <p:txBody>
          <a:bodyPr wrap="square" rtlCol="0">
            <a:spAutoFit/>
          </a:bodyPr>
          <a:lstStyle/>
          <a:p>
            <a:r>
              <a:rPr lang="en-US" sz="2800" dirty="0" err="1"/>
              <a:t>Withams</a:t>
            </a:r>
            <a:endParaRPr lang="en-US" sz="2800" dirty="0"/>
          </a:p>
        </p:txBody>
      </p:sp>
      <p:sp>
        <p:nvSpPr>
          <p:cNvPr id="20" name="TextBox 19">
            <a:extLst>
              <a:ext uri="{FF2B5EF4-FFF2-40B4-BE49-F238E27FC236}">
                <a16:creationId xmlns:a16="http://schemas.microsoft.com/office/drawing/2014/main" id="{9A34E0D4-58E4-4430-B490-BB271F0C8EFD}"/>
              </a:ext>
            </a:extLst>
          </p:cNvPr>
          <p:cNvSpPr txBox="1"/>
          <p:nvPr/>
        </p:nvSpPr>
        <p:spPr>
          <a:xfrm>
            <a:off x="5504113" y="6277354"/>
            <a:ext cx="1175703" cy="276999"/>
          </a:xfrm>
          <a:prstGeom prst="rect">
            <a:avLst/>
          </a:prstGeom>
          <a:noFill/>
        </p:spPr>
        <p:txBody>
          <a:bodyPr wrap="square" rtlCol="0">
            <a:spAutoFit/>
          </a:bodyPr>
          <a:lstStyle/>
          <a:p>
            <a:pPr algn="ctr"/>
            <a:r>
              <a:rPr lang="en-US" sz="1200"/>
              <a:t>Lower Aquifer</a:t>
            </a:r>
          </a:p>
        </p:txBody>
      </p:sp>
      <p:sp>
        <p:nvSpPr>
          <p:cNvPr id="19" name="TextBox 18">
            <a:extLst>
              <a:ext uri="{FF2B5EF4-FFF2-40B4-BE49-F238E27FC236}">
                <a16:creationId xmlns:a16="http://schemas.microsoft.com/office/drawing/2014/main" id="{D88B2192-16F9-4A08-8B55-CE18F3566A11}"/>
              </a:ext>
            </a:extLst>
          </p:cNvPr>
          <p:cNvSpPr txBox="1"/>
          <p:nvPr/>
        </p:nvSpPr>
        <p:spPr>
          <a:xfrm>
            <a:off x="115735" y="4740729"/>
            <a:ext cx="1422829" cy="523220"/>
          </a:xfrm>
          <a:prstGeom prst="rect">
            <a:avLst/>
          </a:prstGeom>
          <a:noFill/>
        </p:spPr>
        <p:txBody>
          <a:bodyPr wrap="square" rtlCol="0">
            <a:spAutoFit/>
          </a:bodyPr>
          <a:lstStyle/>
          <a:p>
            <a:r>
              <a:rPr lang="en-US" sz="1400" dirty="0"/>
              <a:t>   Location of</a:t>
            </a:r>
          </a:p>
          <a:p>
            <a:r>
              <a:rPr lang="en-US" sz="1400" dirty="0"/>
              <a:t>slide discussion</a:t>
            </a:r>
          </a:p>
        </p:txBody>
      </p:sp>
      <p:graphicFrame>
        <p:nvGraphicFramePr>
          <p:cNvPr id="18" name="Chart 17">
            <a:extLst>
              <a:ext uri="{FF2B5EF4-FFF2-40B4-BE49-F238E27FC236}">
                <a16:creationId xmlns:a16="http://schemas.microsoft.com/office/drawing/2014/main" id="{9BF209BE-58DC-4054-8A55-C4419A01BB8B}"/>
              </a:ext>
            </a:extLst>
          </p:cNvPr>
          <p:cNvGraphicFramePr>
            <a:graphicFrameLocks/>
          </p:cNvGraphicFramePr>
          <p:nvPr>
            <p:extLst>
              <p:ext uri="{D42A27DB-BD31-4B8C-83A1-F6EECF244321}">
                <p14:modId xmlns:p14="http://schemas.microsoft.com/office/powerpoint/2010/main" val="2157482042"/>
              </p:ext>
            </p:extLst>
          </p:nvPr>
        </p:nvGraphicFramePr>
        <p:xfrm>
          <a:off x="8552106" y="0"/>
          <a:ext cx="3639894" cy="6858000"/>
        </p:xfrm>
        <a:graphic>
          <a:graphicData uri="http://schemas.openxmlformats.org/drawingml/2006/chart">
            <c:chart xmlns:c="http://schemas.openxmlformats.org/drawingml/2006/chart" xmlns:r="http://schemas.openxmlformats.org/officeDocument/2006/relationships" r:id="rId4"/>
          </a:graphicData>
        </a:graphic>
      </p:graphicFrame>
      <p:pic>
        <p:nvPicPr>
          <p:cNvPr id="21" name="Picture 20" descr="Logo&#10;&#10;Description automatically generated">
            <a:extLst>
              <a:ext uri="{FF2B5EF4-FFF2-40B4-BE49-F238E27FC236}">
                <a16:creationId xmlns:a16="http://schemas.microsoft.com/office/drawing/2014/main" id="{B9E0E3BD-A370-4A8D-B3C0-9C81F726562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11923"/>
            <a:ext cx="1202654" cy="523220"/>
          </a:xfrm>
          <a:prstGeom prst="rect">
            <a:avLst/>
          </a:prstGeom>
        </p:spPr>
      </p:pic>
    </p:spTree>
    <p:extLst>
      <p:ext uri="{BB962C8B-B14F-4D97-AF65-F5344CB8AC3E}">
        <p14:creationId xmlns:p14="http://schemas.microsoft.com/office/powerpoint/2010/main" val="403504896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1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16">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16">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16">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9" name="Chart 28">
            <a:extLst>
              <a:ext uri="{FF2B5EF4-FFF2-40B4-BE49-F238E27FC236}">
                <a16:creationId xmlns:a16="http://schemas.microsoft.com/office/drawing/2014/main" id="{70039FD9-7C70-4BBD-852D-05C6D320022E}"/>
              </a:ext>
            </a:extLst>
          </p:cNvPr>
          <p:cNvGraphicFramePr>
            <a:graphicFrameLocks/>
          </p:cNvGraphicFramePr>
          <p:nvPr>
            <p:extLst>
              <p:ext uri="{D42A27DB-BD31-4B8C-83A1-F6EECF244321}">
                <p14:modId xmlns:p14="http://schemas.microsoft.com/office/powerpoint/2010/main" val="4262332528"/>
              </p:ext>
            </p:extLst>
          </p:nvPr>
        </p:nvGraphicFramePr>
        <p:xfrm>
          <a:off x="8552106" y="0"/>
          <a:ext cx="3639894" cy="6858000"/>
        </p:xfrm>
        <a:graphic>
          <a:graphicData uri="http://schemas.openxmlformats.org/drawingml/2006/chart">
            <c:chart xmlns:c="http://schemas.openxmlformats.org/drawingml/2006/chart" xmlns:r="http://schemas.openxmlformats.org/officeDocument/2006/relationships" r:id="rId2"/>
          </a:graphicData>
        </a:graphic>
      </p:graphicFrame>
      <p:pic>
        <p:nvPicPr>
          <p:cNvPr id="5" name="Picture 4">
            <a:extLst>
              <a:ext uri="{FF2B5EF4-FFF2-40B4-BE49-F238E27FC236}">
                <a16:creationId xmlns:a16="http://schemas.microsoft.com/office/drawing/2014/main" id="{699BD4E5-E199-407F-9CB4-B00A33847A06}"/>
              </a:ext>
            </a:extLst>
          </p:cNvPr>
          <p:cNvPicPr>
            <a:picLocks noChangeAspect="1"/>
          </p:cNvPicPr>
          <p:nvPr/>
        </p:nvPicPr>
        <p:blipFill>
          <a:blip r:embed="rId3"/>
          <a:stretch>
            <a:fillRect/>
          </a:stretch>
        </p:blipFill>
        <p:spPr>
          <a:xfrm>
            <a:off x="1715474" y="773854"/>
            <a:ext cx="5691254" cy="4219378"/>
          </a:xfrm>
          <a:prstGeom prst="rect">
            <a:avLst/>
          </a:prstGeom>
        </p:spPr>
      </p:pic>
      <p:pic>
        <p:nvPicPr>
          <p:cNvPr id="4" name="Picture 3">
            <a:extLst>
              <a:ext uri="{FF2B5EF4-FFF2-40B4-BE49-F238E27FC236}">
                <a16:creationId xmlns:a16="http://schemas.microsoft.com/office/drawing/2014/main" id="{14F67652-0442-42B1-A5CF-D39700D1D0D3}"/>
              </a:ext>
            </a:extLst>
          </p:cNvPr>
          <p:cNvPicPr>
            <a:picLocks noChangeAspect="1"/>
          </p:cNvPicPr>
          <p:nvPr/>
        </p:nvPicPr>
        <p:blipFill rotWithShape="1">
          <a:blip r:embed="rId4">
            <a:extLst>
              <a:ext uri="{28A0092B-C50C-407E-A947-70E740481C1C}">
                <a14:useLocalDpi xmlns:a14="http://schemas.microsoft.com/office/drawing/2010/main" val="0"/>
              </a:ext>
            </a:extLst>
          </a:blip>
          <a:srcRect l="12485" t="16717" r="11542" b="17513"/>
          <a:stretch/>
        </p:blipFill>
        <p:spPr>
          <a:xfrm>
            <a:off x="0" y="5263949"/>
            <a:ext cx="1422829" cy="1594051"/>
          </a:xfrm>
          <a:prstGeom prst="rect">
            <a:avLst/>
          </a:prstGeom>
        </p:spPr>
      </p:pic>
      <p:sp>
        <p:nvSpPr>
          <p:cNvPr id="6" name="Star: 5 Points 5">
            <a:extLst>
              <a:ext uri="{FF2B5EF4-FFF2-40B4-BE49-F238E27FC236}">
                <a16:creationId xmlns:a16="http://schemas.microsoft.com/office/drawing/2014/main" id="{9AD32F66-77DE-41F6-AE37-AA95453D06D8}"/>
              </a:ext>
            </a:extLst>
          </p:cNvPr>
          <p:cNvSpPr/>
          <p:nvPr/>
        </p:nvSpPr>
        <p:spPr>
          <a:xfrm>
            <a:off x="793466" y="5313863"/>
            <a:ext cx="108488" cy="108489"/>
          </a:xfrm>
          <a:prstGeom prst="star5">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C3F306A5-E8BD-4ECB-9738-3ABBF75E3A36}"/>
              </a:ext>
            </a:extLst>
          </p:cNvPr>
          <p:cNvSpPr txBox="1"/>
          <p:nvPr/>
        </p:nvSpPr>
        <p:spPr>
          <a:xfrm>
            <a:off x="1484946" y="4993232"/>
            <a:ext cx="7250977" cy="1938992"/>
          </a:xfrm>
          <a:prstGeom prst="rect">
            <a:avLst/>
          </a:prstGeom>
          <a:noFill/>
        </p:spPr>
        <p:txBody>
          <a:bodyPr wrap="square" rtlCol="0">
            <a:spAutoFit/>
          </a:bodyPr>
          <a:lstStyle/>
          <a:p>
            <a:pPr marL="285750" indent="-285750">
              <a:buFont typeface="Arial" panose="020B0604020202020204" pitchFamily="34" charset="0"/>
              <a:buChar char="•"/>
            </a:pPr>
            <a:r>
              <a:rPr lang="en-US" sz="2000" dirty="0"/>
              <a:t>Water levels are mostly below sea level but increasing since about 2011. </a:t>
            </a:r>
          </a:p>
          <a:p>
            <a:pPr marL="285750" indent="-285750">
              <a:buFont typeface="Arial" panose="020B0604020202020204" pitchFamily="34" charset="0"/>
              <a:buChar char="•"/>
            </a:pPr>
            <a:r>
              <a:rPr lang="en-US" sz="2000" dirty="0"/>
              <a:t>Decrease in WL in 2020. Sustained? Potentially related to small increase in conductance at base of log from 2019 to 2020</a:t>
            </a:r>
          </a:p>
          <a:p>
            <a:pPr marL="285750" indent="-285750">
              <a:buFont typeface="Arial" panose="020B0604020202020204" pitchFamily="34" charset="0"/>
              <a:buChar char="•"/>
            </a:pPr>
            <a:r>
              <a:rPr lang="en-US" sz="2000" dirty="0"/>
              <a:t>Affects of this are seen in the base of the log in the consistent decrease in conductance</a:t>
            </a:r>
          </a:p>
        </p:txBody>
      </p:sp>
      <p:sp>
        <p:nvSpPr>
          <p:cNvPr id="7" name="TextBox 6">
            <a:extLst>
              <a:ext uri="{FF2B5EF4-FFF2-40B4-BE49-F238E27FC236}">
                <a16:creationId xmlns:a16="http://schemas.microsoft.com/office/drawing/2014/main" id="{029FBD3F-71FB-486B-B00B-6FD924A831B9}"/>
              </a:ext>
            </a:extLst>
          </p:cNvPr>
          <p:cNvSpPr txBox="1"/>
          <p:nvPr/>
        </p:nvSpPr>
        <p:spPr>
          <a:xfrm>
            <a:off x="1245345" y="200720"/>
            <a:ext cx="4533900" cy="523220"/>
          </a:xfrm>
          <a:prstGeom prst="rect">
            <a:avLst/>
          </a:prstGeom>
          <a:noFill/>
        </p:spPr>
        <p:txBody>
          <a:bodyPr wrap="square" rtlCol="0">
            <a:spAutoFit/>
          </a:bodyPr>
          <a:lstStyle/>
          <a:p>
            <a:r>
              <a:rPr lang="en-US" sz="2800" err="1"/>
              <a:t>Withams</a:t>
            </a:r>
            <a:r>
              <a:rPr lang="en-US" sz="2800"/>
              <a:t> continued</a:t>
            </a:r>
          </a:p>
        </p:txBody>
      </p:sp>
      <p:cxnSp>
        <p:nvCxnSpPr>
          <p:cNvPr id="8" name="Straight Connector 7">
            <a:extLst>
              <a:ext uri="{FF2B5EF4-FFF2-40B4-BE49-F238E27FC236}">
                <a16:creationId xmlns:a16="http://schemas.microsoft.com/office/drawing/2014/main" id="{4E3798C7-10D8-49E7-A62C-909C4F57FEE9}"/>
              </a:ext>
            </a:extLst>
          </p:cNvPr>
          <p:cNvCxnSpPr>
            <a:cxnSpLocks/>
          </p:cNvCxnSpPr>
          <p:nvPr/>
        </p:nvCxnSpPr>
        <p:spPr>
          <a:xfrm flipV="1">
            <a:off x="2426739" y="2655845"/>
            <a:ext cx="4203329" cy="2031"/>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9" name="Oval 8">
            <a:extLst>
              <a:ext uri="{FF2B5EF4-FFF2-40B4-BE49-F238E27FC236}">
                <a16:creationId xmlns:a16="http://schemas.microsoft.com/office/drawing/2014/main" id="{290A33C7-4E34-4F11-A150-37FFFFF4AADA}"/>
              </a:ext>
            </a:extLst>
          </p:cNvPr>
          <p:cNvSpPr/>
          <p:nvPr/>
        </p:nvSpPr>
        <p:spPr>
          <a:xfrm>
            <a:off x="2596000" y="3463990"/>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Oval 9">
            <a:extLst>
              <a:ext uri="{FF2B5EF4-FFF2-40B4-BE49-F238E27FC236}">
                <a16:creationId xmlns:a16="http://schemas.microsoft.com/office/drawing/2014/main" id="{578E0089-6B7D-4FFC-924F-BD7926001674}"/>
              </a:ext>
            </a:extLst>
          </p:cNvPr>
          <p:cNvSpPr/>
          <p:nvPr/>
        </p:nvSpPr>
        <p:spPr>
          <a:xfrm>
            <a:off x="5211165" y="3246165"/>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3F48E001-1D5F-411D-BC92-DA83A27F0947}"/>
              </a:ext>
            </a:extLst>
          </p:cNvPr>
          <p:cNvSpPr/>
          <p:nvPr/>
        </p:nvSpPr>
        <p:spPr>
          <a:xfrm>
            <a:off x="5499588" y="2892823"/>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4BF752D9-CBB1-4EFB-88B9-96DCFD084F48}"/>
              </a:ext>
            </a:extLst>
          </p:cNvPr>
          <p:cNvSpPr/>
          <p:nvPr/>
        </p:nvSpPr>
        <p:spPr>
          <a:xfrm>
            <a:off x="5890295" y="3075608"/>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6" name="TextBox 15">
            <a:extLst>
              <a:ext uri="{FF2B5EF4-FFF2-40B4-BE49-F238E27FC236}">
                <a16:creationId xmlns:a16="http://schemas.microsoft.com/office/drawing/2014/main" id="{131BC7C0-E94B-43E6-A7E9-EBCFF6285C98}"/>
              </a:ext>
            </a:extLst>
          </p:cNvPr>
          <p:cNvSpPr txBox="1"/>
          <p:nvPr/>
        </p:nvSpPr>
        <p:spPr>
          <a:xfrm>
            <a:off x="8778269" y="1100590"/>
            <a:ext cx="1183420" cy="276999"/>
          </a:xfrm>
          <a:prstGeom prst="rect">
            <a:avLst/>
          </a:prstGeom>
          <a:noFill/>
        </p:spPr>
        <p:txBody>
          <a:bodyPr wrap="square" rtlCol="0">
            <a:spAutoFit/>
          </a:bodyPr>
          <a:lstStyle/>
          <a:p>
            <a:pPr algn="ctr"/>
            <a:r>
              <a:rPr lang="en-US" sz="1200"/>
              <a:t>Surficial Aquifer</a:t>
            </a:r>
          </a:p>
        </p:txBody>
      </p:sp>
      <p:sp>
        <p:nvSpPr>
          <p:cNvPr id="17" name="TextBox 16">
            <a:extLst>
              <a:ext uri="{FF2B5EF4-FFF2-40B4-BE49-F238E27FC236}">
                <a16:creationId xmlns:a16="http://schemas.microsoft.com/office/drawing/2014/main" id="{4101E8C5-990F-41DC-B5D2-3B8F2E9A06E2}"/>
              </a:ext>
            </a:extLst>
          </p:cNvPr>
          <p:cNvSpPr txBox="1"/>
          <p:nvPr/>
        </p:nvSpPr>
        <p:spPr>
          <a:xfrm>
            <a:off x="8713438" y="3008606"/>
            <a:ext cx="1541947" cy="276999"/>
          </a:xfrm>
          <a:prstGeom prst="rect">
            <a:avLst/>
          </a:prstGeom>
          <a:noFill/>
        </p:spPr>
        <p:txBody>
          <a:bodyPr wrap="square" rtlCol="0">
            <a:spAutoFit/>
          </a:bodyPr>
          <a:lstStyle/>
          <a:p>
            <a:pPr algn="ctr"/>
            <a:r>
              <a:rPr lang="en-US" sz="1200"/>
              <a:t>Upper Confining Unit</a:t>
            </a:r>
          </a:p>
        </p:txBody>
      </p:sp>
      <p:sp>
        <p:nvSpPr>
          <p:cNvPr id="18" name="TextBox 17">
            <a:extLst>
              <a:ext uri="{FF2B5EF4-FFF2-40B4-BE49-F238E27FC236}">
                <a16:creationId xmlns:a16="http://schemas.microsoft.com/office/drawing/2014/main" id="{267095EE-07F9-4E96-AD61-5CF41C7FB437}"/>
              </a:ext>
            </a:extLst>
          </p:cNvPr>
          <p:cNvSpPr txBox="1"/>
          <p:nvPr/>
        </p:nvSpPr>
        <p:spPr>
          <a:xfrm>
            <a:off x="8671418" y="4103813"/>
            <a:ext cx="1987349" cy="276999"/>
          </a:xfrm>
          <a:prstGeom prst="rect">
            <a:avLst/>
          </a:prstGeom>
          <a:noFill/>
        </p:spPr>
        <p:txBody>
          <a:bodyPr wrap="square" rtlCol="0">
            <a:spAutoFit/>
          </a:bodyPr>
          <a:lstStyle/>
          <a:p>
            <a:pPr algn="ctr"/>
            <a:r>
              <a:rPr lang="en-US" sz="1200"/>
              <a:t>Paleochannel Confining Unit</a:t>
            </a:r>
          </a:p>
        </p:txBody>
      </p:sp>
      <p:sp>
        <p:nvSpPr>
          <p:cNvPr id="19" name="TextBox 18">
            <a:extLst>
              <a:ext uri="{FF2B5EF4-FFF2-40B4-BE49-F238E27FC236}">
                <a16:creationId xmlns:a16="http://schemas.microsoft.com/office/drawing/2014/main" id="{975666FE-FE99-4AF4-BBE3-76AA113C9243}"/>
              </a:ext>
            </a:extLst>
          </p:cNvPr>
          <p:cNvSpPr txBox="1"/>
          <p:nvPr/>
        </p:nvSpPr>
        <p:spPr>
          <a:xfrm>
            <a:off x="8700433" y="3663339"/>
            <a:ext cx="1987349" cy="276999"/>
          </a:xfrm>
          <a:prstGeom prst="rect">
            <a:avLst/>
          </a:prstGeom>
          <a:noFill/>
        </p:spPr>
        <p:txBody>
          <a:bodyPr wrap="square" rtlCol="0">
            <a:spAutoFit/>
          </a:bodyPr>
          <a:lstStyle/>
          <a:p>
            <a:pPr algn="ctr"/>
            <a:r>
              <a:rPr lang="en-US" sz="1200"/>
              <a:t>Upper Paleochannel Aquifer</a:t>
            </a:r>
          </a:p>
        </p:txBody>
      </p:sp>
      <p:sp>
        <p:nvSpPr>
          <p:cNvPr id="20" name="TextBox 19">
            <a:extLst>
              <a:ext uri="{FF2B5EF4-FFF2-40B4-BE49-F238E27FC236}">
                <a16:creationId xmlns:a16="http://schemas.microsoft.com/office/drawing/2014/main" id="{AB59F65E-5312-4F8A-B814-7A6E8A1656CD}"/>
              </a:ext>
            </a:extLst>
          </p:cNvPr>
          <p:cNvSpPr txBox="1"/>
          <p:nvPr/>
        </p:nvSpPr>
        <p:spPr>
          <a:xfrm>
            <a:off x="8713438" y="4794480"/>
            <a:ext cx="1175703" cy="276999"/>
          </a:xfrm>
          <a:prstGeom prst="rect">
            <a:avLst/>
          </a:prstGeom>
          <a:noFill/>
        </p:spPr>
        <p:txBody>
          <a:bodyPr wrap="square" rtlCol="0">
            <a:spAutoFit/>
          </a:bodyPr>
          <a:lstStyle/>
          <a:p>
            <a:pPr algn="ctr"/>
            <a:r>
              <a:rPr lang="en-US" sz="1200"/>
              <a:t>Middle Aquifer</a:t>
            </a:r>
          </a:p>
        </p:txBody>
      </p:sp>
      <p:sp>
        <p:nvSpPr>
          <p:cNvPr id="21" name="TextBox 20">
            <a:extLst>
              <a:ext uri="{FF2B5EF4-FFF2-40B4-BE49-F238E27FC236}">
                <a16:creationId xmlns:a16="http://schemas.microsoft.com/office/drawing/2014/main" id="{C06F2862-4FB2-4671-8CEE-7FA5022198D2}"/>
              </a:ext>
            </a:extLst>
          </p:cNvPr>
          <p:cNvSpPr txBox="1"/>
          <p:nvPr/>
        </p:nvSpPr>
        <p:spPr>
          <a:xfrm>
            <a:off x="8701398" y="5341911"/>
            <a:ext cx="1589525" cy="276999"/>
          </a:xfrm>
          <a:prstGeom prst="rect">
            <a:avLst/>
          </a:prstGeom>
          <a:noFill/>
        </p:spPr>
        <p:txBody>
          <a:bodyPr wrap="square" rtlCol="0">
            <a:spAutoFit/>
          </a:bodyPr>
          <a:lstStyle/>
          <a:p>
            <a:pPr algn="ctr"/>
            <a:r>
              <a:rPr lang="en-US" sz="1200"/>
              <a:t>Lower Confining Unit</a:t>
            </a:r>
          </a:p>
        </p:txBody>
      </p:sp>
      <p:sp>
        <p:nvSpPr>
          <p:cNvPr id="22" name="TextBox 21">
            <a:extLst>
              <a:ext uri="{FF2B5EF4-FFF2-40B4-BE49-F238E27FC236}">
                <a16:creationId xmlns:a16="http://schemas.microsoft.com/office/drawing/2014/main" id="{9A4D6875-63CA-4DD0-A526-8DFFF3B6E202}"/>
              </a:ext>
            </a:extLst>
          </p:cNvPr>
          <p:cNvSpPr txBox="1"/>
          <p:nvPr/>
        </p:nvSpPr>
        <p:spPr>
          <a:xfrm>
            <a:off x="8509415" y="4430763"/>
            <a:ext cx="1987349" cy="276999"/>
          </a:xfrm>
          <a:prstGeom prst="rect">
            <a:avLst/>
          </a:prstGeom>
          <a:noFill/>
        </p:spPr>
        <p:txBody>
          <a:bodyPr wrap="square" rtlCol="0">
            <a:spAutoFit/>
          </a:bodyPr>
          <a:lstStyle/>
          <a:p>
            <a:pPr algn="ctr"/>
            <a:r>
              <a:rPr lang="en-US" sz="1200"/>
              <a:t>Middle Confining Unit</a:t>
            </a:r>
          </a:p>
        </p:txBody>
      </p:sp>
      <p:sp>
        <p:nvSpPr>
          <p:cNvPr id="23" name="TextBox 22">
            <a:extLst>
              <a:ext uri="{FF2B5EF4-FFF2-40B4-BE49-F238E27FC236}">
                <a16:creationId xmlns:a16="http://schemas.microsoft.com/office/drawing/2014/main" id="{337B26AD-4F39-474F-8389-7A64BA1CBCC6}"/>
              </a:ext>
            </a:extLst>
          </p:cNvPr>
          <p:cNvSpPr txBox="1"/>
          <p:nvPr/>
        </p:nvSpPr>
        <p:spPr>
          <a:xfrm>
            <a:off x="8735923" y="6405028"/>
            <a:ext cx="1175703" cy="276999"/>
          </a:xfrm>
          <a:prstGeom prst="rect">
            <a:avLst/>
          </a:prstGeom>
          <a:noFill/>
        </p:spPr>
        <p:txBody>
          <a:bodyPr wrap="square" rtlCol="0">
            <a:spAutoFit/>
          </a:bodyPr>
          <a:lstStyle/>
          <a:p>
            <a:pPr algn="ctr"/>
            <a:r>
              <a:rPr lang="en-US" sz="1200"/>
              <a:t>Lower Aquifer</a:t>
            </a:r>
          </a:p>
        </p:txBody>
      </p:sp>
      <p:sp>
        <p:nvSpPr>
          <p:cNvPr id="25" name="Oval 24">
            <a:extLst>
              <a:ext uri="{FF2B5EF4-FFF2-40B4-BE49-F238E27FC236}">
                <a16:creationId xmlns:a16="http://schemas.microsoft.com/office/drawing/2014/main" id="{FF6E4050-A2C7-4870-A005-8EFE267AFF19}"/>
              </a:ext>
            </a:extLst>
          </p:cNvPr>
          <p:cNvSpPr/>
          <p:nvPr/>
        </p:nvSpPr>
        <p:spPr>
          <a:xfrm>
            <a:off x="6154713" y="3038434"/>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a:extLst>
              <a:ext uri="{FF2B5EF4-FFF2-40B4-BE49-F238E27FC236}">
                <a16:creationId xmlns:a16="http://schemas.microsoft.com/office/drawing/2014/main" id="{EF7BB609-2BE3-4797-B1DD-A560803A3F58}"/>
              </a:ext>
            </a:extLst>
          </p:cNvPr>
          <p:cNvSpPr/>
          <p:nvPr/>
        </p:nvSpPr>
        <p:spPr>
          <a:xfrm>
            <a:off x="6472683" y="3421785"/>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a:extLst>
              <a:ext uri="{FF2B5EF4-FFF2-40B4-BE49-F238E27FC236}">
                <a16:creationId xmlns:a16="http://schemas.microsoft.com/office/drawing/2014/main" id="{A56F6697-7A71-4C1F-8382-587204D3609F}"/>
              </a:ext>
            </a:extLst>
          </p:cNvPr>
          <p:cNvSpPr txBox="1"/>
          <p:nvPr/>
        </p:nvSpPr>
        <p:spPr>
          <a:xfrm>
            <a:off x="115735" y="4740729"/>
            <a:ext cx="1422829" cy="523220"/>
          </a:xfrm>
          <a:prstGeom prst="rect">
            <a:avLst/>
          </a:prstGeom>
          <a:noFill/>
        </p:spPr>
        <p:txBody>
          <a:bodyPr wrap="square" rtlCol="0">
            <a:spAutoFit/>
          </a:bodyPr>
          <a:lstStyle/>
          <a:p>
            <a:r>
              <a:rPr lang="en-US" sz="1400" dirty="0"/>
              <a:t>   Location of</a:t>
            </a:r>
          </a:p>
          <a:p>
            <a:r>
              <a:rPr lang="en-US" sz="1400" dirty="0"/>
              <a:t>slide discussion</a:t>
            </a:r>
          </a:p>
        </p:txBody>
      </p:sp>
      <p:pic>
        <p:nvPicPr>
          <p:cNvPr id="26" name="Picture 25" descr="Logo&#10;&#10;Description automatically generated">
            <a:extLst>
              <a:ext uri="{FF2B5EF4-FFF2-40B4-BE49-F238E27FC236}">
                <a16:creationId xmlns:a16="http://schemas.microsoft.com/office/drawing/2014/main" id="{53EDEBCC-BA2C-4E13-80AF-AD1478AACCD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11923"/>
            <a:ext cx="1202654" cy="523220"/>
          </a:xfrm>
          <a:prstGeom prst="rect">
            <a:avLst/>
          </a:prstGeom>
        </p:spPr>
      </p:pic>
    </p:spTree>
    <p:extLst>
      <p:ext uri="{BB962C8B-B14F-4D97-AF65-F5344CB8AC3E}">
        <p14:creationId xmlns:p14="http://schemas.microsoft.com/office/powerpoint/2010/main" val="20601488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56AC200-2A6F-4B22-BDFB-12D72381DC1D}"/>
              </a:ext>
            </a:extLst>
          </p:cNvPr>
          <p:cNvSpPr>
            <a:spLocks noGrp="1"/>
          </p:cNvSpPr>
          <p:nvPr>
            <p:ph type="title"/>
          </p:nvPr>
        </p:nvSpPr>
        <p:spPr/>
        <p:txBody>
          <a:bodyPr>
            <a:normAutofit/>
          </a:bodyPr>
          <a:lstStyle/>
          <a:p>
            <a:r>
              <a:rPr lang="en-US" sz="3200" dirty="0">
                <a:latin typeface="+mn-lt"/>
              </a:rPr>
              <a:t>Eastern Shore Hydrogeologic Stratigraphy</a:t>
            </a:r>
          </a:p>
        </p:txBody>
      </p:sp>
      <p:pic>
        <p:nvPicPr>
          <p:cNvPr id="4" name="Content Placeholder 3">
            <a:extLst>
              <a:ext uri="{FF2B5EF4-FFF2-40B4-BE49-F238E27FC236}">
                <a16:creationId xmlns:a16="http://schemas.microsoft.com/office/drawing/2014/main" id="{31A5E08B-AE54-404E-B15C-A0ED08D72463}"/>
              </a:ext>
            </a:extLst>
          </p:cNvPr>
          <p:cNvPicPr>
            <a:picLocks noGrp="1" noChangeAspect="1"/>
          </p:cNvPicPr>
          <p:nvPr>
            <p:ph idx="1"/>
          </p:nvPr>
        </p:nvPicPr>
        <p:blipFill rotWithShape="1">
          <a:blip r:embed="rId2"/>
          <a:srcRect l="19845" t="7486" r="39161" b="12731"/>
          <a:stretch/>
        </p:blipFill>
        <p:spPr>
          <a:xfrm>
            <a:off x="9047747" y="0"/>
            <a:ext cx="3144253" cy="6852622"/>
          </a:xfrm>
          <a:prstGeom prst="rect">
            <a:avLst/>
          </a:prstGeom>
        </p:spPr>
      </p:pic>
      <p:sp>
        <p:nvSpPr>
          <p:cNvPr id="5" name="TextBox 4">
            <a:extLst>
              <a:ext uri="{FF2B5EF4-FFF2-40B4-BE49-F238E27FC236}">
                <a16:creationId xmlns:a16="http://schemas.microsoft.com/office/drawing/2014/main" id="{B1678673-4677-4809-A655-21296A22F79D}"/>
              </a:ext>
            </a:extLst>
          </p:cNvPr>
          <p:cNvSpPr txBox="1"/>
          <p:nvPr/>
        </p:nvSpPr>
        <p:spPr>
          <a:xfrm>
            <a:off x="838200" y="2518370"/>
            <a:ext cx="7767084" cy="1815882"/>
          </a:xfrm>
          <a:prstGeom prst="rect">
            <a:avLst/>
          </a:prstGeom>
          <a:noFill/>
        </p:spPr>
        <p:txBody>
          <a:bodyPr wrap="square" rtlCol="0">
            <a:spAutoFit/>
          </a:bodyPr>
          <a:lstStyle/>
          <a:p>
            <a:r>
              <a:rPr lang="en-US" sz="2800" dirty="0"/>
              <a:t>Simplified stratigraphic relations among hydrogeologic units of the Eastern Shore. Figure from the Hydrogeologic Framework of the Eastern Shore (McFarland and Beach 2019)</a:t>
            </a:r>
          </a:p>
        </p:txBody>
      </p:sp>
      <p:pic>
        <p:nvPicPr>
          <p:cNvPr id="7" name="Picture 6" descr="Logo&#10;&#10;Description automatically generated">
            <a:extLst>
              <a:ext uri="{FF2B5EF4-FFF2-40B4-BE49-F238E27FC236}">
                <a16:creationId xmlns:a16="http://schemas.microsoft.com/office/drawing/2014/main" id="{32830A13-E937-486F-98EF-A84E6B0239D3}"/>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6096000"/>
            <a:ext cx="1751502" cy="761999"/>
          </a:xfrm>
          <a:prstGeom prst="rect">
            <a:avLst/>
          </a:prstGeom>
        </p:spPr>
      </p:pic>
    </p:spTree>
    <p:extLst>
      <p:ext uri="{BB962C8B-B14F-4D97-AF65-F5344CB8AC3E}">
        <p14:creationId xmlns:p14="http://schemas.microsoft.com/office/powerpoint/2010/main" val="634055253"/>
      </p:ext>
    </p:extLst>
  </p:cSld>
  <p:clrMapOvr>
    <a:masterClrMapping/>
  </p:clrMapOvr>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2" name="Chart 21">
            <a:extLst>
              <a:ext uri="{FF2B5EF4-FFF2-40B4-BE49-F238E27FC236}">
                <a16:creationId xmlns:a16="http://schemas.microsoft.com/office/drawing/2014/main" id="{EC1E19D7-516E-4087-8289-6619F2624601}"/>
              </a:ext>
            </a:extLst>
          </p:cNvPr>
          <p:cNvGraphicFramePr>
            <a:graphicFrameLocks/>
          </p:cNvGraphicFramePr>
          <p:nvPr>
            <p:extLst>
              <p:ext uri="{D42A27DB-BD31-4B8C-83A1-F6EECF244321}">
                <p14:modId xmlns:p14="http://schemas.microsoft.com/office/powerpoint/2010/main" val="4292112381"/>
              </p:ext>
            </p:extLst>
          </p:nvPr>
        </p:nvGraphicFramePr>
        <p:xfrm>
          <a:off x="4534891" y="0"/>
          <a:ext cx="3949869" cy="6858000"/>
        </p:xfrm>
        <a:graphic>
          <a:graphicData uri="http://schemas.openxmlformats.org/drawingml/2006/chart">
            <c:chart xmlns:c="http://schemas.openxmlformats.org/drawingml/2006/chart" xmlns:r="http://schemas.openxmlformats.org/officeDocument/2006/relationships" r:id="rId2"/>
          </a:graphicData>
        </a:graphic>
      </p:graphicFrame>
      <p:pic>
        <p:nvPicPr>
          <p:cNvPr id="4" name="Picture 3">
            <a:extLst>
              <a:ext uri="{FF2B5EF4-FFF2-40B4-BE49-F238E27FC236}">
                <a16:creationId xmlns:a16="http://schemas.microsoft.com/office/drawing/2014/main" id="{168E254C-1457-4D65-B8EB-BE267ECAAFB7}"/>
              </a:ext>
            </a:extLst>
          </p:cNvPr>
          <p:cNvPicPr>
            <a:picLocks noChangeAspect="1"/>
          </p:cNvPicPr>
          <p:nvPr/>
        </p:nvPicPr>
        <p:blipFill rotWithShape="1">
          <a:blip r:embed="rId3">
            <a:extLst>
              <a:ext uri="{28A0092B-C50C-407E-A947-70E740481C1C}">
                <a14:useLocalDpi xmlns:a14="http://schemas.microsoft.com/office/drawing/2010/main" val="0"/>
              </a:ext>
            </a:extLst>
          </a:blip>
          <a:srcRect l="12485" t="16717" r="11542" b="17513"/>
          <a:stretch/>
        </p:blipFill>
        <p:spPr>
          <a:xfrm>
            <a:off x="0" y="5263949"/>
            <a:ext cx="1422829" cy="1594051"/>
          </a:xfrm>
          <a:prstGeom prst="rect">
            <a:avLst/>
          </a:prstGeom>
        </p:spPr>
      </p:pic>
      <p:sp>
        <p:nvSpPr>
          <p:cNvPr id="5" name="Star: 5 Points 4">
            <a:extLst>
              <a:ext uri="{FF2B5EF4-FFF2-40B4-BE49-F238E27FC236}">
                <a16:creationId xmlns:a16="http://schemas.microsoft.com/office/drawing/2014/main" id="{085F4BA8-5D8B-4D00-AA7A-F44C16F5AF29}"/>
              </a:ext>
            </a:extLst>
          </p:cNvPr>
          <p:cNvSpPr/>
          <p:nvPr/>
        </p:nvSpPr>
        <p:spPr>
          <a:xfrm>
            <a:off x="254406" y="6033005"/>
            <a:ext cx="108488" cy="108489"/>
          </a:xfrm>
          <a:prstGeom prst="star5">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A2EB3700-B61E-4C6B-BDA9-953A0F23A4DB}"/>
              </a:ext>
            </a:extLst>
          </p:cNvPr>
          <p:cNvSpPr txBox="1"/>
          <p:nvPr/>
        </p:nvSpPr>
        <p:spPr>
          <a:xfrm>
            <a:off x="5641871" y="1544221"/>
            <a:ext cx="1183420" cy="276999"/>
          </a:xfrm>
          <a:prstGeom prst="rect">
            <a:avLst/>
          </a:prstGeom>
          <a:noFill/>
        </p:spPr>
        <p:txBody>
          <a:bodyPr wrap="square" rtlCol="0">
            <a:spAutoFit/>
          </a:bodyPr>
          <a:lstStyle/>
          <a:p>
            <a:pPr algn="ctr"/>
            <a:r>
              <a:rPr lang="en-US" sz="1200"/>
              <a:t>Surficial Aquifer</a:t>
            </a:r>
          </a:p>
        </p:txBody>
      </p:sp>
      <p:sp>
        <p:nvSpPr>
          <p:cNvPr id="9" name="TextBox 8">
            <a:extLst>
              <a:ext uri="{FF2B5EF4-FFF2-40B4-BE49-F238E27FC236}">
                <a16:creationId xmlns:a16="http://schemas.microsoft.com/office/drawing/2014/main" id="{DA0FCBC5-65D0-456C-BF4F-E74A87AAA038}"/>
              </a:ext>
            </a:extLst>
          </p:cNvPr>
          <p:cNvSpPr txBox="1"/>
          <p:nvPr/>
        </p:nvSpPr>
        <p:spPr>
          <a:xfrm>
            <a:off x="5973142" y="2135878"/>
            <a:ext cx="1541947" cy="276999"/>
          </a:xfrm>
          <a:prstGeom prst="rect">
            <a:avLst/>
          </a:prstGeom>
          <a:noFill/>
        </p:spPr>
        <p:txBody>
          <a:bodyPr wrap="square" rtlCol="0">
            <a:spAutoFit/>
          </a:bodyPr>
          <a:lstStyle/>
          <a:p>
            <a:pPr algn="ctr"/>
            <a:r>
              <a:rPr lang="en-US" sz="1200"/>
              <a:t>Upper Confining Unit</a:t>
            </a:r>
          </a:p>
        </p:txBody>
      </p:sp>
      <p:sp>
        <p:nvSpPr>
          <p:cNvPr id="10" name="TextBox 9">
            <a:extLst>
              <a:ext uri="{FF2B5EF4-FFF2-40B4-BE49-F238E27FC236}">
                <a16:creationId xmlns:a16="http://schemas.microsoft.com/office/drawing/2014/main" id="{329CAA45-6B48-40FA-9AD5-2F56B8B4CA04}"/>
              </a:ext>
            </a:extLst>
          </p:cNvPr>
          <p:cNvSpPr txBox="1"/>
          <p:nvPr/>
        </p:nvSpPr>
        <p:spPr>
          <a:xfrm>
            <a:off x="5955699" y="3633368"/>
            <a:ext cx="1589525" cy="276999"/>
          </a:xfrm>
          <a:prstGeom prst="rect">
            <a:avLst/>
          </a:prstGeom>
          <a:noFill/>
        </p:spPr>
        <p:txBody>
          <a:bodyPr wrap="square" rtlCol="0">
            <a:spAutoFit/>
          </a:bodyPr>
          <a:lstStyle/>
          <a:p>
            <a:pPr algn="ctr"/>
            <a:r>
              <a:rPr lang="en-US" sz="1200"/>
              <a:t>Middle Confining Unit</a:t>
            </a:r>
          </a:p>
        </p:txBody>
      </p:sp>
      <p:sp>
        <p:nvSpPr>
          <p:cNvPr id="11" name="TextBox 10">
            <a:extLst>
              <a:ext uri="{FF2B5EF4-FFF2-40B4-BE49-F238E27FC236}">
                <a16:creationId xmlns:a16="http://schemas.microsoft.com/office/drawing/2014/main" id="{9D7B7908-5369-4A7D-AA22-6A2407B4CB99}"/>
              </a:ext>
            </a:extLst>
          </p:cNvPr>
          <p:cNvSpPr txBox="1"/>
          <p:nvPr/>
        </p:nvSpPr>
        <p:spPr>
          <a:xfrm>
            <a:off x="6234702" y="2964615"/>
            <a:ext cx="1145825" cy="276999"/>
          </a:xfrm>
          <a:prstGeom prst="rect">
            <a:avLst/>
          </a:prstGeom>
          <a:noFill/>
        </p:spPr>
        <p:txBody>
          <a:bodyPr wrap="square" rtlCol="0">
            <a:spAutoFit/>
          </a:bodyPr>
          <a:lstStyle/>
          <a:p>
            <a:pPr algn="ctr"/>
            <a:r>
              <a:rPr lang="en-US" sz="1200"/>
              <a:t>Upper Aquifer</a:t>
            </a:r>
          </a:p>
        </p:txBody>
      </p:sp>
      <p:sp>
        <p:nvSpPr>
          <p:cNvPr id="12" name="TextBox 11">
            <a:extLst>
              <a:ext uri="{FF2B5EF4-FFF2-40B4-BE49-F238E27FC236}">
                <a16:creationId xmlns:a16="http://schemas.microsoft.com/office/drawing/2014/main" id="{D0557EB3-CB2B-48BE-9964-DF640B011A47}"/>
              </a:ext>
            </a:extLst>
          </p:cNvPr>
          <p:cNvSpPr txBox="1"/>
          <p:nvPr/>
        </p:nvSpPr>
        <p:spPr>
          <a:xfrm>
            <a:off x="6194361" y="4180438"/>
            <a:ext cx="1175703" cy="276999"/>
          </a:xfrm>
          <a:prstGeom prst="rect">
            <a:avLst/>
          </a:prstGeom>
          <a:noFill/>
        </p:spPr>
        <p:txBody>
          <a:bodyPr wrap="square" rtlCol="0">
            <a:spAutoFit/>
          </a:bodyPr>
          <a:lstStyle/>
          <a:p>
            <a:pPr algn="ctr"/>
            <a:r>
              <a:rPr lang="en-US" sz="1200"/>
              <a:t>Middle Aquifer</a:t>
            </a:r>
          </a:p>
        </p:txBody>
      </p:sp>
      <p:sp>
        <p:nvSpPr>
          <p:cNvPr id="13" name="TextBox 12">
            <a:extLst>
              <a:ext uri="{FF2B5EF4-FFF2-40B4-BE49-F238E27FC236}">
                <a16:creationId xmlns:a16="http://schemas.microsoft.com/office/drawing/2014/main" id="{1BAF76BF-05DC-478A-9D12-4BB40CA9CC23}"/>
              </a:ext>
            </a:extLst>
          </p:cNvPr>
          <p:cNvSpPr txBox="1"/>
          <p:nvPr/>
        </p:nvSpPr>
        <p:spPr>
          <a:xfrm>
            <a:off x="6125579" y="4827423"/>
            <a:ext cx="1589525" cy="276999"/>
          </a:xfrm>
          <a:prstGeom prst="rect">
            <a:avLst/>
          </a:prstGeom>
          <a:noFill/>
        </p:spPr>
        <p:txBody>
          <a:bodyPr wrap="square" rtlCol="0">
            <a:spAutoFit/>
          </a:bodyPr>
          <a:lstStyle/>
          <a:p>
            <a:pPr algn="ctr"/>
            <a:r>
              <a:rPr lang="en-US" sz="1200"/>
              <a:t>Lower Confining Unit</a:t>
            </a:r>
          </a:p>
        </p:txBody>
      </p:sp>
      <p:sp>
        <p:nvSpPr>
          <p:cNvPr id="14" name="TextBox 13">
            <a:extLst>
              <a:ext uri="{FF2B5EF4-FFF2-40B4-BE49-F238E27FC236}">
                <a16:creationId xmlns:a16="http://schemas.microsoft.com/office/drawing/2014/main" id="{134443A3-645D-4501-A3B3-934D14E56580}"/>
              </a:ext>
            </a:extLst>
          </p:cNvPr>
          <p:cNvSpPr txBox="1"/>
          <p:nvPr/>
        </p:nvSpPr>
        <p:spPr>
          <a:xfrm>
            <a:off x="6206975" y="5352376"/>
            <a:ext cx="1175703" cy="276999"/>
          </a:xfrm>
          <a:prstGeom prst="rect">
            <a:avLst/>
          </a:prstGeom>
          <a:noFill/>
        </p:spPr>
        <p:txBody>
          <a:bodyPr wrap="square" rtlCol="0">
            <a:spAutoFit/>
          </a:bodyPr>
          <a:lstStyle/>
          <a:p>
            <a:pPr algn="ctr"/>
            <a:r>
              <a:rPr lang="en-US" sz="1200"/>
              <a:t>Lower Aquifer</a:t>
            </a:r>
          </a:p>
        </p:txBody>
      </p:sp>
      <p:sp>
        <p:nvSpPr>
          <p:cNvPr id="15" name="TextBox 14">
            <a:extLst>
              <a:ext uri="{FF2B5EF4-FFF2-40B4-BE49-F238E27FC236}">
                <a16:creationId xmlns:a16="http://schemas.microsoft.com/office/drawing/2014/main" id="{0E576D39-662C-46EA-AF0D-794DD0B000DF}"/>
              </a:ext>
            </a:extLst>
          </p:cNvPr>
          <p:cNvSpPr txBox="1"/>
          <p:nvPr/>
        </p:nvSpPr>
        <p:spPr>
          <a:xfrm>
            <a:off x="5971568" y="2369784"/>
            <a:ext cx="1541946" cy="276999"/>
          </a:xfrm>
          <a:prstGeom prst="rect">
            <a:avLst/>
          </a:prstGeom>
          <a:noFill/>
        </p:spPr>
        <p:txBody>
          <a:bodyPr wrap="square" rtlCol="0">
            <a:spAutoFit/>
          </a:bodyPr>
          <a:lstStyle/>
          <a:p>
            <a:pPr algn="ctr"/>
            <a:r>
              <a:rPr lang="en-US" sz="1200" dirty="0"/>
              <a:t>Paleochannel Aquifer</a:t>
            </a:r>
          </a:p>
        </p:txBody>
      </p:sp>
      <p:sp>
        <p:nvSpPr>
          <p:cNvPr id="16" name="TextBox 15">
            <a:extLst>
              <a:ext uri="{FF2B5EF4-FFF2-40B4-BE49-F238E27FC236}">
                <a16:creationId xmlns:a16="http://schemas.microsoft.com/office/drawing/2014/main" id="{C7CEAD60-6D0A-4A7B-9AE7-875BF07291A6}"/>
              </a:ext>
            </a:extLst>
          </p:cNvPr>
          <p:cNvSpPr txBox="1"/>
          <p:nvPr/>
        </p:nvSpPr>
        <p:spPr>
          <a:xfrm>
            <a:off x="5760246" y="6331638"/>
            <a:ext cx="1954858" cy="276999"/>
          </a:xfrm>
          <a:prstGeom prst="rect">
            <a:avLst/>
          </a:prstGeom>
          <a:noFill/>
        </p:spPr>
        <p:txBody>
          <a:bodyPr wrap="square" rtlCol="0">
            <a:spAutoFit/>
          </a:bodyPr>
          <a:lstStyle/>
          <a:p>
            <a:pPr algn="ctr"/>
            <a:r>
              <a:rPr lang="en-US" sz="1200" dirty="0"/>
              <a:t>Saint </a:t>
            </a:r>
            <a:r>
              <a:rPr lang="en-US" sz="1200" dirty="0" err="1"/>
              <a:t>Marys</a:t>
            </a:r>
            <a:r>
              <a:rPr lang="en-US" sz="1200" dirty="0"/>
              <a:t> Confining Unit</a:t>
            </a:r>
          </a:p>
        </p:txBody>
      </p:sp>
      <p:sp>
        <p:nvSpPr>
          <p:cNvPr id="3" name="TextBox 2">
            <a:extLst>
              <a:ext uri="{FF2B5EF4-FFF2-40B4-BE49-F238E27FC236}">
                <a16:creationId xmlns:a16="http://schemas.microsoft.com/office/drawing/2014/main" id="{239A13C3-801E-463E-B14E-41C5C01B7679}"/>
              </a:ext>
            </a:extLst>
          </p:cNvPr>
          <p:cNvSpPr txBox="1"/>
          <p:nvPr/>
        </p:nvSpPr>
        <p:spPr>
          <a:xfrm>
            <a:off x="480218" y="1297747"/>
            <a:ext cx="4054673" cy="3508653"/>
          </a:xfrm>
          <a:prstGeom prst="rect">
            <a:avLst/>
          </a:prstGeom>
          <a:noFill/>
        </p:spPr>
        <p:txBody>
          <a:bodyPr wrap="square" rtlCol="0">
            <a:spAutoFit/>
          </a:bodyPr>
          <a:lstStyle/>
          <a:p>
            <a:pPr marL="285750" indent="-285750">
              <a:buFont typeface="Arial" panose="020B0604020202020204" pitchFamily="34" charset="0"/>
              <a:buChar char="•"/>
            </a:pPr>
            <a:r>
              <a:rPr lang="en-US" dirty="0"/>
              <a:t>Slight increase in conductance down log from 2008 to 2018</a:t>
            </a:r>
          </a:p>
          <a:p>
            <a:pPr marL="742950" lvl="1" indent="-285750">
              <a:buFont typeface="Arial" panose="020B0604020202020204" pitchFamily="34" charset="0"/>
              <a:buChar char="•"/>
            </a:pPr>
            <a:endParaRPr lang="en-US" sz="1200" dirty="0"/>
          </a:p>
          <a:p>
            <a:pPr marL="285750" indent="-285750">
              <a:buFont typeface="Arial" panose="020B0604020202020204" pitchFamily="34" charset="0"/>
              <a:buChar char="•"/>
            </a:pPr>
            <a:r>
              <a:rPr lang="en-US" dirty="0"/>
              <a:t>Major changes in St. </a:t>
            </a:r>
            <a:r>
              <a:rPr lang="en-US" dirty="0" err="1"/>
              <a:t>Marys</a:t>
            </a:r>
            <a:r>
              <a:rPr lang="en-US" dirty="0"/>
              <a:t> Confining Unit</a:t>
            </a:r>
          </a:p>
          <a:p>
            <a:pPr marL="742950" lvl="1" indent="-285750">
              <a:buFont typeface="Arial" panose="020B0604020202020204" pitchFamily="34" charset="0"/>
              <a:buChar char="•"/>
            </a:pPr>
            <a:r>
              <a:rPr lang="en-US" dirty="0"/>
              <a:t>Decrease from 2008-2016</a:t>
            </a:r>
          </a:p>
          <a:p>
            <a:pPr marL="742950" lvl="1" indent="-285750">
              <a:buFont typeface="Arial" panose="020B0604020202020204" pitchFamily="34" charset="0"/>
              <a:buChar char="•"/>
            </a:pPr>
            <a:r>
              <a:rPr lang="en-US" dirty="0"/>
              <a:t>Stabilized 2016-2018</a:t>
            </a:r>
          </a:p>
          <a:p>
            <a:pPr marL="742950" lvl="1" indent="-285750">
              <a:buFont typeface="Arial" panose="020B0604020202020204" pitchFamily="34" charset="0"/>
              <a:buChar char="•"/>
            </a:pPr>
            <a:r>
              <a:rPr lang="en-US" dirty="0"/>
              <a:t>Small increase in conductance at base of log in 2020</a:t>
            </a:r>
          </a:p>
          <a:p>
            <a:pPr marL="742950" lvl="1" indent="-285750">
              <a:buFont typeface="Arial" panose="020B0604020202020204" pitchFamily="34" charset="0"/>
              <a:buChar char="•"/>
            </a:pPr>
            <a:endParaRPr lang="en-US" sz="1200" dirty="0"/>
          </a:p>
          <a:p>
            <a:pPr marL="285750" indent="-285750">
              <a:buFont typeface="Arial" panose="020B0604020202020204" pitchFamily="34" charset="0"/>
              <a:buChar char="•"/>
            </a:pPr>
            <a:r>
              <a:rPr lang="en-US" dirty="0"/>
              <a:t>Excellent example reflecting saltwater movement as a result of a rise in groundwater level.</a:t>
            </a:r>
          </a:p>
        </p:txBody>
      </p:sp>
      <p:sp>
        <p:nvSpPr>
          <p:cNvPr id="18" name="TextBox 17">
            <a:extLst>
              <a:ext uri="{FF2B5EF4-FFF2-40B4-BE49-F238E27FC236}">
                <a16:creationId xmlns:a16="http://schemas.microsoft.com/office/drawing/2014/main" id="{5EEC338A-522F-4975-BEB8-7262BA5035E6}"/>
              </a:ext>
            </a:extLst>
          </p:cNvPr>
          <p:cNvSpPr txBox="1"/>
          <p:nvPr/>
        </p:nvSpPr>
        <p:spPr>
          <a:xfrm>
            <a:off x="480218" y="578588"/>
            <a:ext cx="4533900" cy="523220"/>
          </a:xfrm>
          <a:prstGeom prst="rect">
            <a:avLst/>
          </a:prstGeom>
          <a:noFill/>
        </p:spPr>
        <p:txBody>
          <a:bodyPr wrap="square" rtlCol="0">
            <a:spAutoFit/>
          </a:bodyPr>
          <a:lstStyle/>
          <a:p>
            <a:r>
              <a:rPr lang="en-US" sz="2800" dirty="0"/>
              <a:t>Concord Wharf</a:t>
            </a:r>
          </a:p>
        </p:txBody>
      </p:sp>
      <p:sp>
        <p:nvSpPr>
          <p:cNvPr id="17" name="TextBox 16">
            <a:extLst>
              <a:ext uri="{FF2B5EF4-FFF2-40B4-BE49-F238E27FC236}">
                <a16:creationId xmlns:a16="http://schemas.microsoft.com/office/drawing/2014/main" id="{8AAE89A8-5DAD-4947-BBB7-FA393FA0F71E}"/>
              </a:ext>
            </a:extLst>
          </p:cNvPr>
          <p:cNvSpPr txBox="1"/>
          <p:nvPr/>
        </p:nvSpPr>
        <p:spPr>
          <a:xfrm>
            <a:off x="115735" y="4740729"/>
            <a:ext cx="1422829" cy="523220"/>
          </a:xfrm>
          <a:prstGeom prst="rect">
            <a:avLst/>
          </a:prstGeom>
          <a:noFill/>
        </p:spPr>
        <p:txBody>
          <a:bodyPr wrap="square" rtlCol="0">
            <a:spAutoFit/>
          </a:bodyPr>
          <a:lstStyle/>
          <a:p>
            <a:r>
              <a:rPr lang="en-US" sz="1400" dirty="0"/>
              <a:t>   Location of</a:t>
            </a:r>
          </a:p>
          <a:p>
            <a:r>
              <a:rPr lang="en-US" sz="1400" dirty="0"/>
              <a:t>slide discussion</a:t>
            </a:r>
          </a:p>
        </p:txBody>
      </p:sp>
      <p:graphicFrame>
        <p:nvGraphicFramePr>
          <p:cNvPr id="19" name="Chart 18">
            <a:extLst>
              <a:ext uri="{FF2B5EF4-FFF2-40B4-BE49-F238E27FC236}">
                <a16:creationId xmlns:a16="http://schemas.microsoft.com/office/drawing/2014/main" id="{A0B6F36D-7E73-4F50-B32C-6FDD40A7A4F0}"/>
              </a:ext>
            </a:extLst>
          </p:cNvPr>
          <p:cNvGraphicFramePr>
            <a:graphicFrameLocks/>
          </p:cNvGraphicFramePr>
          <p:nvPr>
            <p:extLst>
              <p:ext uri="{D42A27DB-BD31-4B8C-83A1-F6EECF244321}">
                <p14:modId xmlns:p14="http://schemas.microsoft.com/office/powerpoint/2010/main" val="2061599782"/>
              </p:ext>
            </p:extLst>
          </p:nvPr>
        </p:nvGraphicFramePr>
        <p:xfrm>
          <a:off x="8484760" y="0"/>
          <a:ext cx="3704722" cy="6857999"/>
        </p:xfrm>
        <a:graphic>
          <a:graphicData uri="http://schemas.openxmlformats.org/drawingml/2006/chart">
            <c:chart xmlns:c="http://schemas.openxmlformats.org/drawingml/2006/chart" xmlns:r="http://schemas.openxmlformats.org/officeDocument/2006/relationships" r:id="rId4"/>
          </a:graphicData>
        </a:graphic>
      </p:graphicFrame>
      <p:pic>
        <p:nvPicPr>
          <p:cNvPr id="20" name="Picture 19" descr="Logo&#10;&#10;Description automatically generated">
            <a:extLst>
              <a:ext uri="{FF2B5EF4-FFF2-40B4-BE49-F238E27FC236}">
                <a16:creationId xmlns:a16="http://schemas.microsoft.com/office/drawing/2014/main" id="{1A4EFAE4-DF52-44B2-BDDA-AD8C9CBB5C8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11923"/>
            <a:ext cx="1202654" cy="523220"/>
          </a:xfrm>
          <a:prstGeom prst="rect">
            <a:avLst/>
          </a:prstGeom>
        </p:spPr>
      </p:pic>
    </p:spTree>
    <p:extLst>
      <p:ext uri="{BB962C8B-B14F-4D97-AF65-F5344CB8AC3E}">
        <p14:creationId xmlns:p14="http://schemas.microsoft.com/office/powerpoint/2010/main" val="2190658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7" end="7"/>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44" name="Chart 43">
            <a:extLst>
              <a:ext uri="{FF2B5EF4-FFF2-40B4-BE49-F238E27FC236}">
                <a16:creationId xmlns:a16="http://schemas.microsoft.com/office/drawing/2014/main" id="{895FFF80-7F12-43AE-A7D2-9DA0AAA7420D}"/>
              </a:ext>
            </a:extLst>
          </p:cNvPr>
          <p:cNvGraphicFramePr>
            <a:graphicFrameLocks/>
          </p:cNvGraphicFramePr>
          <p:nvPr>
            <p:extLst>
              <p:ext uri="{D42A27DB-BD31-4B8C-83A1-F6EECF244321}">
                <p14:modId xmlns:p14="http://schemas.microsoft.com/office/powerpoint/2010/main" val="4068078979"/>
              </p:ext>
            </p:extLst>
          </p:nvPr>
        </p:nvGraphicFramePr>
        <p:xfrm>
          <a:off x="8484760" y="0"/>
          <a:ext cx="3704722" cy="6857999"/>
        </p:xfrm>
        <a:graphic>
          <a:graphicData uri="http://schemas.openxmlformats.org/drawingml/2006/chart">
            <c:chart xmlns:c="http://schemas.openxmlformats.org/drawingml/2006/chart" xmlns:r="http://schemas.openxmlformats.org/officeDocument/2006/relationships" r:id="rId2"/>
          </a:graphicData>
        </a:graphic>
      </p:graphicFrame>
      <p:pic>
        <p:nvPicPr>
          <p:cNvPr id="5" name="Picture 4">
            <a:extLst>
              <a:ext uri="{FF2B5EF4-FFF2-40B4-BE49-F238E27FC236}">
                <a16:creationId xmlns:a16="http://schemas.microsoft.com/office/drawing/2014/main" id="{48A28984-3CA5-4C2D-813E-929689A3EBC4}"/>
              </a:ext>
            </a:extLst>
          </p:cNvPr>
          <p:cNvPicPr>
            <a:picLocks noChangeAspect="1"/>
          </p:cNvPicPr>
          <p:nvPr/>
        </p:nvPicPr>
        <p:blipFill>
          <a:blip r:embed="rId3"/>
          <a:stretch>
            <a:fillRect/>
          </a:stretch>
        </p:blipFill>
        <p:spPr>
          <a:xfrm>
            <a:off x="2248002" y="83859"/>
            <a:ext cx="5524500" cy="4095750"/>
          </a:xfrm>
          <a:prstGeom prst="rect">
            <a:avLst/>
          </a:prstGeom>
        </p:spPr>
      </p:pic>
      <p:pic>
        <p:nvPicPr>
          <p:cNvPr id="6" name="Picture 5">
            <a:extLst>
              <a:ext uri="{FF2B5EF4-FFF2-40B4-BE49-F238E27FC236}">
                <a16:creationId xmlns:a16="http://schemas.microsoft.com/office/drawing/2014/main" id="{9B4ADB0B-2B6C-40B2-AFFC-88FAEEBCF65F}"/>
              </a:ext>
            </a:extLst>
          </p:cNvPr>
          <p:cNvPicPr>
            <a:picLocks noChangeAspect="1"/>
          </p:cNvPicPr>
          <p:nvPr/>
        </p:nvPicPr>
        <p:blipFill rotWithShape="1">
          <a:blip r:embed="rId4">
            <a:extLst>
              <a:ext uri="{28A0092B-C50C-407E-A947-70E740481C1C}">
                <a14:useLocalDpi xmlns:a14="http://schemas.microsoft.com/office/drawing/2010/main" val="0"/>
              </a:ext>
            </a:extLst>
          </a:blip>
          <a:srcRect l="12485" t="16717" r="11542" b="17513"/>
          <a:stretch/>
        </p:blipFill>
        <p:spPr>
          <a:xfrm>
            <a:off x="0" y="5263949"/>
            <a:ext cx="1422829" cy="1594051"/>
          </a:xfrm>
          <a:prstGeom prst="rect">
            <a:avLst/>
          </a:prstGeom>
        </p:spPr>
      </p:pic>
      <p:sp>
        <p:nvSpPr>
          <p:cNvPr id="7" name="Star: 5 Points 6">
            <a:extLst>
              <a:ext uri="{FF2B5EF4-FFF2-40B4-BE49-F238E27FC236}">
                <a16:creationId xmlns:a16="http://schemas.microsoft.com/office/drawing/2014/main" id="{3342A822-E074-4BA2-821A-945D1E0289E9}"/>
              </a:ext>
            </a:extLst>
          </p:cNvPr>
          <p:cNvSpPr/>
          <p:nvPr/>
        </p:nvSpPr>
        <p:spPr>
          <a:xfrm>
            <a:off x="254406" y="6033005"/>
            <a:ext cx="108488" cy="108489"/>
          </a:xfrm>
          <a:prstGeom prst="star5">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Right Bracket 1">
            <a:extLst>
              <a:ext uri="{FF2B5EF4-FFF2-40B4-BE49-F238E27FC236}">
                <a16:creationId xmlns:a16="http://schemas.microsoft.com/office/drawing/2014/main" id="{25E7F167-E4D7-48A2-A38F-65C3E6A9B754}"/>
              </a:ext>
            </a:extLst>
          </p:cNvPr>
          <p:cNvSpPr/>
          <p:nvPr/>
        </p:nvSpPr>
        <p:spPr>
          <a:xfrm rot="5400000">
            <a:off x="4558136" y="2620125"/>
            <a:ext cx="223099" cy="2288952"/>
          </a:xfrm>
          <a:prstGeom prst="rightBracket">
            <a:avLst/>
          </a:prstGeom>
          <a:ln w="25400">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 name="Rectangle 2">
            <a:extLst>
              <a:ext uri="{FF2B5EF4-FFF2-40B4-BE49-F238E27FC236}">
                <a16:creationId xmlns:a16="http://schemas.microsoft.com/office/drawing/2014/main" id="{F533DF2F-1C0C-4274-BFD9-7C10A2D9D3C3}"/>
              </a:ext>
            </a:extLst>
          </p:cNvPr>
          <p:cNvSpPr/>
          <p:nvPr/>
        </p:nvSpPr>
        <p:spPr>
          <a:xfrm>
            <a:off x="2928512" y="781341"/>
            <a:ext cx="354575" cy="2773045"/>
          </a:xfrm>
          <a:prstGeom prst="rect">
            <a:avLst/>
          </a:prstGeom>
          <a:solidFill>
            <a:schemeClr val="accent1">
              <a:alpha val="4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64C81AB8-CED4-4CAF-B4F8-2322F34817C2}"/>
              </a:ext>
            </a:extLst>
          </p:cNvPr>
          <p:cNvSpPr/>
          <p:nvPr/>
        </p:nvSpPr>
        <p:spPr>
          <a:xfrm>
            <a:off x="5486687" y="790077"/>
            <a:ext cx="414292" cy="2773045"/>
          </a:xfrm>
          <a:prstGeom prst="rect">
            <a:avLst/>
          </a:prstGeom>
          <a:solidFill>
            <a:schemeClr val="accent1">
              <a:alpha val="45000"/>
            </a:schemeClr>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 name="TextBox 3">
            <a:extLst>
              <a:ext uri="{FF2B5EF4-FFF2-40B4-BE49-F238E27FC236}">
                <a16:creationId xmlns:a16="http://schemas.microsoft.com/office/drawing/2014/main" id="{6A56E81C-3FB8-4896-AFD5-EF7FAA447BCE}"/>
              </a:ext>
            </a:extLst>
          </p:cNvPr>
          <p:cNvSpPr txBox="1"/>
          <p:nvPr/>
        </p:nvSpPr>
        <p:spPr>
          <a:xfrm>
            <a:off x="1367377" y="4097237"/>
            <a:ext cx="7183057" cy="2862322"/>
          </a:xfrm>
          <a:prstGeom prst="rect">
            <a:avLst/>
          </a:prstGeom>
          <a:noFill/>
        </p:spPr>
        <p:txBody>
          <a:bodyPr wrap="square" rtlCol="0">
            <a:spAutoFit/>
          </a:bodyPr>
          <a:lstStyle/>
          <a:p>
            <a:pPr marL="285750" indent="-285750">
              <a:buFont typeface="Arial" panose="020B0604020202020204" pitchFamily="34" charset="0"/>
              <a:buChar char="•"/>
            </a:pPr>
            <a:r>
              <a:rPr lang="en-US" dirty="0"/>
              <a:t>Shows a noticeable decrease in conductance from 2008- 2016</a:t>
            </a:r>
          </a:p>
          <a:p>
            <a:pPr marL="285750" indent="-285750">
              <a:buFont typeface="Arial" panose="020B0604020202020204" pitchFamily="34" charset="0"/>
              <a:buChar char="•"/>
            </a:pPr>
            <a:r>
              <a:rPr lang="en-US" dirty="0"/>
              <a:t>Lower water levels in 2008 than 2016 might explain this:</a:t>
            </a:r>
          </a:p>
          <a:p>
            <a:pPr marL="742950" lvl="1" indent="-285750">
              <a:buFont typeface="Arial" panose="020B0604020202020204" pitchFamily="34" charset="0"/>
              <a:buChar char="•"/>
            </a:pPr>
            <a:r>
              <a:rPr lang="en-US" dirty="0"/>
              <a:t>Higher water levels means more fresh water pushing down on the saltwater interface</a:t>
            </a:r>
          </a:p>
          <a:p>
            <a:pPr marL="742950" lvl="1" indent="-285750">
              <a:buFont typeface="Arial" panose="020B0604020202020204" pitchFamily="34" charset="0"/>
              <a:buChar char="•"/>
            </a:pPr>
            <a:r>
              <a:rPr lang="en-US" dirty="0"/>
              <a:t>Water levels largely stable during logging since 2016</a:t>
            </a:r>
          </a:p>
          <a:p>
            <a:pPr marL="742950" lvl="1" indent="-285750">
              <a:buFont typeface="Arial" panose="020B0604020202020204" pitchFamily="34" charset="0"/>
              <a:buChar char="•"/>
            </a:pPr>
            <a:endParaRPr lang="en-US" dirty="0"/>
          </a:p>
          <a:p>
            <a:pPr marL="285750" indent="-285750">
              <a:buFont typeface="Arial" panose="020B0604020202020204" pitchFamily="34" charset="0"/>
              <a:buChar char="•"/>
            </a:pPr>
            <a:r>
              <a:rPr lang="en-US" dirty="0"/>
              <a:t>Decrease in WL in 2020.</a:t>
            </a:r>
          </a:p>
          <a:p>
            <a:pPr marL="742950" lvl="1" indent="-285750">
              <a:buFont typeface="Arial" panose="020B0604020202020204" pitchFamily="34" charset="0"/>
              <a:buChar char="•"/>
            </a:pPr>
            <a:r>
              <a:rPr lang="en-US" dirty="0"/>
              <a:t>Will this be sustained?</a:t>
            </a:r>
          </a:p>
          <a:p>
            <a:pPr marL="742950" lvl="1" indent="-285750">
              <a:buFont typeface="Arial" panose="020B0604020202020204" pitchFamily="34" charset="0"/>
              <a:buChar char="•"/>
            </a:pPr>
            <a:r>
              <a:rPr lang="en-US" dirty="0"/>
              <a:t>Increase in conductance at base of log is possible a response to this decrease in WL</a:t>
            </a:r>
          </a:p>
        </p:txBody>
      </p:sp>
      <p:sp>
        <p:nvSpPr>
          <p:cNvPr id="24" name="TextBox 23">
            <a:extLst>
              <a:ext uri="{FF2B5EF4-FFF2-40B4-BE49-F238E27FC236}">
                <a16:creationId xmlns:a16="http://schemas.microsoft.com/office/drawing/2014/main" id="{56050405-99FF-4508-B3AE-C514F68EBC3E}"/>
              </a:ext>
            </a:extLst>
          </p:cNvPr>
          <p:cNvSpPr txBox="1"/>
          <p:nvPr/>
        </p:nvSpPr>
        <p:spPr>
          <a:xfrm>
            <a:off x="-5394" y="599276"/>
            <a:ext cx="2253395" cy="1384995"/>
          </a:xfrm>
          <a:prstGeom prst="rect">
            <a:avLst/>
          </a:prstGeom>
          <a:noFill/>
        </p:spPr>
        <p:txBody>
          <a:bodyPr wrap="square" rtlCol="0">
            <a:spAutoFit/>
          </a:bodyPr>
          <a:lstStyle/>
          <a:p>
            <a:r>
              <a:rPr lang="en-US" sz="2800" dirty="0"/>
              <a:t>Concord Wharf continued</a:t>
            </a:r>
          </a:p>
        </p:txBody>
      </p:sp>
      <p:cxnSp>
        <p:nvCxnSpPr>
          <p:cNvPr id="25" name="Straight Connector 24">
            <a:extLst>
              <a:ext uri="{FF2B5EF4-FFF2-40B4-BE49-F238E27FC236}">
                <a16:creationId xmlns:a16="http://schemas.microsoft.com/office/drawing/2014/main" id="{AB35AE69-967F-4E59-ADF4-58F9DCE01438}"/>
              </a:ext>
            </a:extLst>
          </p:cNvPr>
          <p:cNvCxnSpPr>
            <a:cxnSpLocks/>
          </p:cNvCxnSpPr>
          <p:nvPr/>
        </p:nvCxnSpPr>
        <p:spPr>
          <a:xfrm flipV="1">
            <a:off x="2879903" y="1733192"/>
            <a:ext cx="4231327" cy="518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26" name="Oval 25">
            <a:extLst>
              <a:ext uri="{FF2B5EF4-FFF2-40B4-BE49-F238E27FC236}">
                <a16:creationId xmlns:a16="http://schemas.microsoft.com/office/drawing/2014/main" id="{EA751424-EC50-4E03-AB6E-7FD127222F98}"/>
              </a:ext>
            </a:extLst>
          </p:cNvPr>
          <p:cNvSpPr/>
          <p:nvPr/>
        </p:nvSpPr>
        <p:spPr>
          <a:xfrm>
            <a:off x="3038905" y="3339459"/>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Oval 26">
            <a:extLst>
              <a:ext uri="{FF2B5EF4-FFF2-40B4-BE49-F238E27FC236}">
                <a16:creationId xmlns:a16="http://schemas.microsoft.com/office/drawing/2014/main" id="{2785EA10-B1FD-4A25-9C09-E45302D0BE34}"/>
              </a:ext>
            </a:extLst>
          </p:cNvPr>
          <p:cNvSpPr/>
          <p:nvPr/>
        </p:nvSpPr>
        <p:spPr>
          <a:xfrm>
            <a:off x="5662143" y="2590265"/>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a:extLst>
              <a:ext uri="{FF2B5EF4-FFF2-40B4-BE49-F238E27FC236}">
                <a16:creationId xmlns:a16="http://schemas.microsoft.com/office/drawing/2014/main" id="{836E0113-03D0-479C-96ED-D16D3C768B66}"/>
              </a:ext>
            </a:extLst>
          </p:cNvPr>
          <p:cNvSpPr/>
          <p:nvPr/>
        </p:nvSpPr>
        <p:spPr>
          <a:xfrm>
            <a:off x="5937839" y="2603775"/>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Oval 28">
            <a:extLst>
              <a:ext uri="{FF2B5EF4-FFF2-40B4-BE49-F238E27FC236}">
                <a16:creationId xmlns:a16="http://schemas.microsoft.com/office/drawing/2014/main" id="{4A44750F-EA0D-4392-8629-A6EC67E1EE03}"/>
              </a:ext>
            </a:extLst>
          </p:cNvPr>
          <p:cNvSpPr/>
          <p:nvPr/>
        </p:nvSpPr>
        <p:spPr>
          <a:xfrm>
            <a:off x="6276363" y="2490273"/>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0" name="TextBox 29">
            <a:extLst>
              <a:ext uri="{FF2B5EF4-FFF2-40B4-BE49-F238E27FC236}">
                <a16:creationId xmlns:a16="http://schemas.microsoft.com/office/drawing/2014/main" id="{53DC5505-65C2-4833-A76A-75DEB2C0A5F0}"/>
              </a:ext>
            </a:extLst>
          </p:cNvPr>
          <p:cNvSpPr txBox="1"/>
          <p:nvPr/>
        </p:nvSpPr>
        <p:spPr>
          <a:xfrm>
            <a:off x="9661561" y="1700561"/>
            <a:ext cx="1183420" cy="276999"/>
          </a:xfrm>
          <a:prstGeom prst="rect">
            <a:avLst/>
          </a:prstGeom>
          <a:noFill/>
        </p:spPr>
        <p:txBody>
          <a:bodyPr wrap="square" rtlCol="0">
            <a:spAutoFit/>
          </a:bodyPr>
          <a:lstStyle/>
          <a:p>
            <a:pPr algn="ctr"/>
            <a:r>
              <a:rPr lang="en-US" sz="1200"/>
              <a:t>Surficial Aquifer</a:t>
            </a:r>
          </a:p>
        </p:txBody>
      </p:sp>
      <p:sp>
        <p:nvSpPr>
          <p:cNvPr id="31" name="TextBox 30">
            <a:extLst>
              <a:ext uri="{FF2B5EF4-FFF2-40B4-BE49-F238E27FC236}">
                <a16:creationId xmlns:a16="http://schemas.microsoft.com/office/drawing/2014/main" id="{A3AAAE31-AE0B-46B3-A571-4B68BCEE6E39}"/>
              </a:ext>
            </a:extLst>
          </p:cNvPr>
          <p:cNvSpPr txBox="1"/>
          <p:nvPr/>
        </p:nvSpPr>
        <p:spPr>
          <a:xfrm>
            <a:off x="8754126" y="2131734"/>
            <a:ext cx="1541947" cy="276999"/>
          </a:xfrm>
          <a:prstGeom prst="rect">
            <a:avLst/>
          </a:prstGeom>
          <a:noFill/>
        </p:spPr>
        <p:txBody>
          <a:bodyPr wrap="square" rtlCol="0">
            <a:spAutoFit/>
          </a:bodyPr>
          <a:lstStyle/>
          <a:p>
            <a:pPr algn="ctr"/>
            <a:r>
              <a:rPr lang="en-US" sz="1200"/>
              <a:t>Upper Confining Unit</a:t>
            </a:r>
          </a:p>
        </p:txBody>
      </p:sp>
      <p:sp>
        <p:nvSpPr>
          <p:cNvPr id="32" name="TextBox 31">
            <a:extLst>
              <a:ext uri="{FF2B5EF4-FFF2-40B4-BE49-F238E27FC236}">
                <a16:creationId xmlns:a16="http://schemas.microsoft.com/office/drawing/2014/main" id="{117EC85F-4411-48A9-9FA8-A0D30DFA3181}"/>
              </a:ext>
            </a:extLst>
          </p:cNvPr>
          <p:cNvSpPr txBox="1"/>
          <p:nvPr/>
        </p:nvSpPr>
        <p:spPr>
          <a:xfrm>
            <a:off x="8736683" y="3629224"/>
            <a:ext cx="1589525" cy="276999"/>
          </a:xfrm>
          <a:prstGeom prst="rect">
            <a:avLst/>
          </a:prstGeom>
          <a:noFill/>
        </p:spPr>
        <p:txBody>
          <a:bodyPr wrap="square" rtlCol="0">
            <a:spAutoFit/>
          </a:bodyPr>
          <a:lstStyle/>
          <a:p>
            <a:pPr algn="ctr"/>
            <a:r>
              <a:rPr lang="en-US" sz="1200"/>
              <a:t>Middle Confining Unit</a:t>
            </a:r>
          </a:p>
        </p:txBody>
      </p:sp>
      <p:sp>
        <p:nvSpPr>
          <p:cNvPr id="33" name="TextBox 32">
            <a:extLst>
              <a:ext uri="{FF2B5EF4-FFF2-40B4-BE49-F238E27FC236}">
                <a16:creationId xmlns:a16="http://schemas.microsoft.com/office/drawing/2014/main" id="{709CC08A-F44E-4E8E-A4CC-95946D106E03}"/>
              </a:ext>
            </a:extLst>
          </p:cNvPr>
          <p:cNvSpPr txBox="1"/>
          <p:nvPr/>
        </p:nvSpPr>
        <p:spPr>
          <a:xfrm>
            <a:off x="9015686" y="2960471"/>
            <a:ext cx="1145825" cy="276999"/>
          </a:xfrm>
          <a:prstGeom prst="rect">
            <a:avLst/>
          </a:prstGeom>
          <a:noFill/>
        </p:spPr>
        <p:txBody>
          <a:bodyPr wrap="square" rtlCol="0">
            <a:spAutoFit/>
          </a:bodyPr>
          <a:lstStyle/>
          <a:p>
            <a:pPr algn="ctr"/>
            <a:r>
              <a:rPr lang="en-US" sz="1200"/>
              <a:t>Upper Aquifer</a:t>
            </a:r>
          </a:p>
        </p:txBody>
      </p:sp>
      <p:sp>
        <p:nvSpPr>
          <p:cNvPr id="34" name="TextBox 33">
            <a:extLst>
              <a:ext uri="{FF2B5EF4-FFF2-40B4-BE49-F238E27FC236}">
                <a16:creationId xmlns:a16="http://schemas.microsoft.com/office/drawing/2014/main" id="{B729D719-0C4B-4D12-88B6-EF42BE5B3B9A}"/>
              </a:ext>
            </a:extLst>
          </p:cNvPr>
          <p:cNvSpPr txBox="1"/>
          <p:nvPr/>
        </p:nvSpPr>
        <p:spPr>
          <a:xfrm>
            <a:off x="8975345" y="4197894"/>
            <a:ext cx="1175703" cy="276999"/>
          </a:xfrm>
          <a:prstGeom prst="rect">
            <a:avLst/>
          </a:prstGeom>
          <a:noFill/>
        </p:spPr>
        <p:txBody>
          <a:bodyPr wrap="square" rtlCol="0">
            <a:spAutoFit/>
          </a:bodyPr>
          <a:lstStyle/>
          <a:p>
            <a:pPr algn="ctr"/>
            <a:r>
              <a:rPr lang="en-US" sz="1200"/>
              <a:t>Middle Aquifer</a:t>
            </a:r>
          </a:p>
        </p:txBody>
      </p:sp>
      <p:sp>
        <p:nvSpPr>
          <p:cNvPr id="35" name="TextBox 34">
            <a:extLst>
              <a:ext uri="{FF2B5EF4-FFF2-40B4-BE49-F238E27FC236}">
                <a16:creationId xmlns:a16="http://schemas.microsoft.com/office/drawing/2014/main" id="{C5A06875-5E56-400F-AAD5-2516F33195B9}"/>
              </a:ext>
            </a:extLst>
          </p:cNvPr>
          <p:cNvSpPr txBox="1"/>
          <p:nvPr/>
        </p:nvSpPr>
        <p:spPr>
          <a:xfrm>
            <a:off x="8906563" y="4823279"/>
            <a:ext cx="1589525" cy="276999"/>
          </a:xfrm>
          <a:prstGeom prst="rect">
            <a:avLst/>
          </a:prstGeom>
          <a:noFill/>
        </p:spPr>
        <p:txBody>
          <a:bodyPr wrap="square" rtlCol="0">
            <a:spAutoFit/>
          </a:bodyPr>
          <a:lstStyle/>
          <a:p>
            <a:pPr algn="ctr"/>
            <a:r>
              <a:rPr lang="en-US" sz="1200"/>
              <a:t>Lower Confining Unit</a:t>
            </a:r>
          </a:p>
        </p:txBody>
      </p:sp>
      <p:sp>
        <p:nvSpPr>
          <p:cNvPr id="36" name="TextBox 35">
            <a:extLst>
              <a:ext uri="{FF2B5EF4-FFF2-40B4-BE49-F238E27FC236}">
                <a16:creationId xmlns:a16="http://schemas.microsoft.com/office/drawing/2014/main" id="{6EE09A83-5471-4FE8-993A-7FE2F6D6B14E}"/>
              </a:ext>
            </a:extLst>
          </p:cNvPr>
          <p:cNvSpPr txBox="1"/>
          <p:nvPr/>
        </p:nvSpPr>
        <p:spPr>
          <a:xfrm>
            <a:off x="8987959" y="5348232"/>
            <a:ext cx="1175703" cy="276999"/>
          </a:xfrm>
          <a:prstGeom prst="rect">
            <a:avLst/>
          </a:prstGeom>
          <a:noFill/>
        </p:spPr>
        <p:txBody>
          <a:bodyPr wrap="square" rtlCol="0">
            <a:spAutoFit/>
          </a:bodyPr>
          <a:lstStyle/>
          <a:p>
            <a:pPr algn="ctr"/>
            <a:r>
              <a:rPr lang="en-US" sz="1200"/>
              <a:t>Lower Aquifer</a:t>
            </a:r>
          </a:p>
        </p:txBody>
      </p:sp>
      <p:sp>
        <p:nvSpPr>
          <p:cNvPr id="37" name="TextBox 36">
            <a:extLst>
              <a:ext uri="{FF2B5EF4-FFF2-40B4-BE49-F238E27FC236}">
                <a16:creationId xmlns:a16="http://schemas.microsoft.com/office/drawing/2014/main" id="{1448C01B-24A4-4DF7-AE3D-7393E20F9E9B}"/>
              </a:ext>
            </a:extLst>
          </p:cNvPr>
          <p:cNvSpPr txBox="1"/>
          <p:nvPr/>
        </p:nvSpPr>
        <p:spPr>
          <a:xfrm>
            <a:off x="8752552" y="2403456"/>
            <a:ext cx="1541946" cy="276999"/>
          </a:xfrm>
          <a:prstGeom prst="rect">
            <a:avLst/>
          </a:prstGeom>
          <a:noFill/>
        </p:spPr>
        <p:txBody>
          <a:bodyPr wrap="square" rtlCol="0">
            <a:spAutoFit/>
          </a:bodyPr>
          <a:lstStyle/>
          <a:p>
            <a:pPr algn="ctr"/>
            <a:r>
              <a:rPr lang="en-US" sz="1200" dirty="0"/>
              <a:t>Paleochannel Aquifer</a:t>
            </a:r>
          </a:p>
        </p:txBody>
      </p:sp>
      <p:sp>
        <p:nvSpPr>
          <p:cNvPr id="38" name="TextBox 37">
            <a:extLst>
              <a:ext uri="{FF2B5EF4-FFF2-40B4-BE49-F238E27FC236}">
                <a16:creationId xmlns:a16="http://schemas.microsoft.com/office/drawing/2014/main" id="{A4E5C5B2-C47F-4D64-AF3B-6E8E181E3DB9}"/>
              </a:ext>
            </a:extLst>
          </p:cNvPr>
          <p:cNvSpPr txBox="1"/>
          <p:nvPr/>
        </p:nvSpPr>
        <p:spPr>
          <a:xfrm>
            <a:off x="8543372" y="6355834"/>
            <a:ext cx="1954858" cy="276999"/>
          </a:xfrm>
          <a:prstGeom prst="rect">
            <a:avLst/>
          </a:prstGeom>
          <a:noFill/>
        </p:spPr>
        <p:txBody>
          <a:bodyPr wrap="square" rtlCol="0">
            <a:spAutoFit/>
          </a:bodyPr>
          <a:lstStyle/>
          <a:p>
            <a:pPr algn="ctr"/>
            <a:r>
              <a:rPr lang="en-US" sz="1200" dirty="0"/>
              <a:t>Saint </a:t>
            </a:r>
            <a:r>
              <a:rPr lang="en-US" sz="1200" dirty="0" err="1"/>
              <a:t>Marys</a:t>
            </a:r>
            <a:r>
              <a:rPr lang="en-US" sz="1200" dirty="0"/>
              <a:t> Confining Unit</a:t>
            </a:r>
          </a:p>
        </p:txBody>
      </p:sp>
      <p:sp>
        <p:nvSpPr>
          <p:cNvPr id="40" name="Oval 39">
            <a:extLst>
              <a:ext uri="{FF2B5EF4-FFF2-40B4-BE49-F238E27FC236}">
                <a16:creationId xmlns:a16="http://schemas.microsoft.com/office/drawing/2014/main" id="{3CF3DB11-6666-4A52-8046-E9B9ABFEF8D6}"/>
              </a:ext>
            </a:extLst>
          </p:cNvPr>
          <p:cNvSpPr/>
          <p:nvPr/>
        </p:nvSpPr>
        <p:spPr>
          <a:xfrm>
            <a:off x="6621070" y="2544297"/>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42" name="Oval 41">
            <a:extLst>
              <a:ext uri="{FF2B5EF4-FFF2-40B4-BE49-F238E27FC236}">
                <a16:creationId xmlns:a16="http://schemas.microsoft.com/office/drawing/2014/main" id="{ADDBF672-8955-4E65-BA30-E61BEE9A5C2E}"/>
              </a:ext>
            </a:extLst>
          </p:cNvPr>
          <p:cNvSpPr/>
          <p:nvPr/>
        </p:nvSpPr>
        <p:spPr>
          <a:xfrm>
            <a:off x="6936564" y="3023783"/>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TextBox 38">
            <a:extLst>
              <a:ext uri="{FF2B5EF4-FFF2-40B4-BE49-F238E27FC236}">
                <a16:creationId xmlns:a16="http://schemas.microsoft.com/office/drawing/2014/main" id="{AEF3A775-330A-4E98-AE58-E354434F8F7A}"/>
              </a:ext>
            </a:extLst>
          </p:cNvPr>
          <p:cNvSpPr txBox="1"/>
          <p:nvPr/>
        </p:nvSpPr>
        <p:spPr>
          <a:xfrm>
            <a:off x="8505" y="4658312"/>
            <a:ext cx="1422829" cy="523220"/>
          </a:xfrm>
          <a:prstGeom prst="rect">
            <a:avLst/>
          </a:prstGeom>
          <a:noFill/>
        </p:spPr>
        <p:txBody>
          <a:bodyPr wrap="square" rtlCol="0">
            <a:spAutoFit/>
          </a:bodyPr>
          <a:lstStyle/>
          <a:p>
            <a:r>
              <a:rPr lang="en-US" sz="1400" dirty="0"/>
              <a:t>   Location of</a:t>
            </a:r>
          </a:p>
          <a:p>
            <a:r>
              <a:rPr lang="en-US" sz="1400" dirty="0"/>
              <a:t>slide discussion</a:t>
            </a:r>
          </a:p>
        </p:txBody>
      </p:sp>
      <p:pic>
        <p:nvPicPr>
          <p:cNvPr id="41" name="Picture 40" descr="Logo&#10;&#10;Description automatically generated">
            <a:extLst>
              <a:ext uri="{FF2B5EF4-FFF2-40B4-BE49-F238E27FC236}">
                <a16:creationId xmlns:a16="http://schemas.microsoft.com/office/drawing/2014/main" id="{0C6675FD-1607-490D-BA2D-90ED11F2B474}"/>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11923"/>
            <a:ext cx="1202654" cy="523220"/>
          </a:xfrm>
          <a:prstGeom prst="rect">
            <a:avLst/>
          </a:prstGeom>
        </p:spPr>
      </p:pic>
    </p:spTree>
    <p:extLst>
      <p:ext uri="{BB962C8B-B14F-4D97-AF65-F5344CB8AC3E}">
        <p14:creationId xmlns:p14="http://schemas.microsoft.com/office/powerpoint/2010/main" val="37831940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childTnLst>
                          </p:cTn>
                        </p:par>
                        <p:par>
                          <p:cTn id="8" fill="hold">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8"/>
                                        </p:tgtEl>
                                        <p:attrNameLst>
                                          <p:attrName>style.visibility</p:attrName>
                                        </p:attrNameLst>
                                      </p:cBhvr>
                                      <p:to>
                                        <p:strVal val="visible"/>
                                      </p:to>
                                    </p:set>
                                    <p:animEffect transition="in" filter="fade">
                                      <p:cBhvr>
                                        <p:cTn id="11" dur="500"/>
                                        <p:tgtEl>
                                          <p:spTgt spid="8"/>
                                        </p:tgtEl>
                                      </p:cBhvr>
                                    </p:animEffect>
                                  </p:childTnLst>
                                </p:cTn>
                              </p:par>
                              <p:par>
                                <p:cTn id="12" presetID="10" presetClass="entr" presetSubtype="0" fill="hold" grpId="0" nodeType="withEffect">
                                  <p:stCondLst>
                                    <p:cond delay="0"/>
                                  </p:stCondLst>
                                  <p:childTnLst>
                                    <p:set>
                                      <p:cBhvr>
                                        <p:cTn id="13" dur="1" fill="hold">
                                          <p:stCondLst>
                                            <p:cond delay="0"/>
                                          </p:stCondLst>
                                        </p:cTn>
                                        <p:tgtEl>
                                          <p:spTgt spid="3"/>
                                        </p:tgtEl>
                                        <p:attrNameLst>
                                          <p:attrName>style.visibility</p:attrName>
                                        </p:attrNameLst>
                                      </p:cBhvr>
                                      <p:to>
                                        <p:strVal val="visible"/>
                                      </p:to>
                                    </p:set>
                                    <p:animEffect transition="in" filter="fade">
                                      <p:cBhvr>
                                        <p:cTn id="14" dur="500"/>
                                        <p:tgtEl>
                                          <p:spTgt spid="3"/>
                                        </p:tgtEl>
                                      </p:cBhvr>
                                    </p:animEffect>
                                  </p:childTnLst>
                                </p:cTn>
                              </p:par>
                            </p:childTnLst>
                          </p:cTn>
                        </p:par>
                      </p:childTnLst>
                    </p:cTn>
                  </p:par>
                  <p:par>
                    <p:cTn id="15" fill="hold">
                      <p:stCondLst>
                        <p:cond delay="indefinite"/>
                      </p:stCondLst>
                      <p:childTnLst>
                        <p:par>
                          <p:cTn id="16" fill="hold">
                            <p:stCondLst>
                              <p:cond delay="0"/>
                            </p:stCondLst>
                            <p:childTnLst>
                              <p:par>
                                <p:cTn id="17" presetID="10" presetClass="entr" presetSubtype="0" fill="hold" nodeType="clickEffect">
                                  <p:stCondLst>
                                    <p:cond delay="0"/>
                                  </p:stCondLst>
                                  <p:childTnLst>
                                    <p:set>
                                      <p:cBhvr>
                                        <p:cTn id="18" dur="1" fill="hold">
                                          <p:stCondLst>
                                            <p:cond delay="0"/>
                                          </p:stCondLst>
                                        </p:cTn>
                                        <p:tgtEl>
                                          <p:spTgt spid="4">
                                            <p:txEl>
                                              <p:pRg st="1" end="1"/>
                                            </p:txEl>
                                          </p:spTgt>
                                        </p:tgtEl>
                                        <p:attrNameLst>
                                          <p:attrName>style.visibility</p:attrName>
                                        </p:attrNameLst>
                                      </p:cBhvr>
                                      <p:to>
                                        <p:strVal val="visible"/>
                                      </p:to>
                                    </p:set>
                                    <p:animEffect transition="in" filter="fade">
                                      <p:cBhvr>
                                        <p:cTn id="19" dur="500"/>
                                        <p:tgtEl>
                                          <p:spTgt spid="4">
                                            <p:txEl>
                                              <p:pRg st="1" end="1"/>
                                            </p:txEl>
                                          </p:spTgt>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nodeType="clickEffect">
                                  <p:stCondLst>
                                    <p:cond delay="0"/>
                                  </p:stCondLst>
                                  <p:childTnLst>
                                    <p:set>
                                      <p:cBhvr>
                                        <p:cTn id="23" dur="1" fill="hold">
                                          <p:stCondLst>
                                            <p:cond delay="0"/>
                                          </p:stCondLst>
                                        </p:cTn>
                                        <p:tgtEl>
                                          <p:spTgt spid="4">
                                            <p:txEl>
                                              <p:pRg st="2" end="2"/>
                                            </p:txEl>
                                          </p:spTgt>
                                        </p:tgtEl>
                                        <p:attrNameLst>
                                          <p:attrName>style.visibility</p:attrName>
                                        </p:attrNameLst>
                                      </p:cBhvr>
                                      <p:to>
                                        <p:strVal val="visible"/>
                                      </p:to>
                                    </p:set>
                                    <p:animEffect transition="in" filter="fade">
                                      <p:cBhvr>
                                        <p:cTn id="24" dur="500"/>
                                        <p:tgtEl>
                                          <p:spTgt spid="4">
                                            <p:txEl>
                                              <p:pRg st="2" end="2"/>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nodeType="clickEffect">
                                  <p:stCondLst>
                                    <p:cond delay="0"/>
                                  </p:stCondLst>
                                  <p:childTnLst>
                                    <p:set>
                                      <p:cBhvr>
                                        <p:cTn id="28" dur="1" fill="hold">
                                          <p:stCondLst>
                                            <p:cond delay="0"/>
                                          </p:stCondLst>
                                        </p:cTn>
                                        <p:tgtEl>
                                          <p:spTgt spid="4">
                                            <p:txEl>
                                              <p:pRg st="3" end="3"/>
                                            </p:txEl>
                                          </p:spTgt>
                                        </p:tgtEl>
                                        <p:attrNameLst>
                                          <p:attrName>style.visibility</p:attrName>
                                        </p:attrNameLst>
                                      </p:cBhvr>
                                      <p:to>
                                        <p:strVal val="visible"/>
                                      </p:to>
                                    </p:set>
                                    <p:animEffect transition="in" filter="fade">
                                      <p:cBhvr>
                                        <p:cTn id="29" dur="500"/>
                                        <p:tgtEl>
                                          <p:spTgt spid="4">
                                            <p:txEl>
                                              <p:pRg st="3" end="3"/>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nodeType="clickEffect">
                                  <p:stCondLst>
                                    <p:cond delay="0"/>
                                  </p:stCondLst>
                                  <p:childTnLst>
                                    <p:set>
                                      <p:cBhvr>
                                        <p:cTn id="33" dur="1" fill="hold">
                                          <p:stCondLst>
                                            <p:cond delay="0"/>
                                          </p:stCondLst>
                                        </p:cTn>
                                        <p:tgtEl>
                                          <p:spTgt spid="4">
                                            <p:txEl>
                                              <p:pRg st="5" end="5"/>
                                            </p:txEl>
                                          </p:spTgt>
                                        </p:tgtEl>
                                        <p:attrNameLst>
                                          <p:attrName>style.visibility</p:attrName>
                                        </p:attrNameLst>
                                      </p:cBhvr>
                                      <p:to>
                                        <p:strVal val="visible"/>
                                      </p:to>
                                    </p:set>
                                    <p:animEffect transition="in" filter="fade">
                                      <p:cBhvr>
                                        <p:cTn id="34" dur="500"/>
                                        <p:tgtEl>
                                          <p:spTgt spid="4">
                                            <p:txEl>
                                              <p:pRg st="5" end="5"/>
                                            </p:txEl>
                                          </p:spTgt>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nodeType="clickEffect">
                                  <p:stCondLst>
                                    <p:cond delay="0"/>
                                  </p:stCondLst>
                                  <p:childTnLst>
                                    <p:set>
                                      <p:cBhvr>
                                        <p:cTn id="38" dur="1" fill="hold">
                                          <p:stCondLst>
                                            <p:cond delay="0"/>
                                          </p:stCondLst>
                                        </p:cTn>
                                        <p:tgtEl>
                                          <p:spTgt spid="4">
                                            <p:txEl>
                                              <p:pRg st="6" end="6"/>
                                            </p:txEl>
                                          </p:spTgt>
                                        </p:tgtEl>
                                        <p:attrNameLst>
                                          <p:attrName>style.visibility</p:attrName>
                                        </p:attrNameLst>
                                      </p:cBhvr>
                                      <p:to>
                                        <p:strVal val="visible"/>
                                      </p:to>
                                    </p:set>
                                    <p:animEffect transition="in" filter="fade">
                                      <p:cBhvr>
                                        <p:cTn id="39" dur="500"/>
                                        <p:tgtEl>
                                          <p:spTgt spid="4">
                                            <p:txEl>
                                              <p:pRg st="6" end="6"/>
                                            </p:txEl>
                                          </p:spTgt>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nodeType="clickEffect">
                                  <p:stCondLst>
                                    <p:cond delay="0"/>
                                  </p:stCondLst>
                                  <p:childTnLst>
                                    <p:set>
                                      <p:cBhvr>
                                        <p:cTn id="43" dur="1" fill="hold">
                                          <p:stCondLst>
                                            <p:cond delay="0"/>
                                          </p:stCondLst>
                                        </p:cTn>
                                        <p:tgtEl>
                                          <p:spTgt spid="4">
                                            <p:txEl>
                                              <p:pRg st="7" end="7"/>
                                            </p:txEl>
                                          </p:spTgt>
                                        </p:tgtEl>
                                        <p:attrNameLst>
                                          <p:attrName>style.visibility</p:attrName>
                                        </p:attrNameLst>
                                      </p:cBhvr>
                                      <p:to>
                                        <p:strVal val="visible"/>
                                      </p:to>
                                    </p:set>
                                    <p:animEffect transition="in" filter="fade">
                                      <p:cBhvr>
                                        <p:cTn id="44" dur="500"/>
                                        <p:tgtEl>
                                          <p:spTgt spid="4">
                                            <p:txEl>
                                              <p:pRg st="7" end="7"/>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3" grpId="0" animBg="1"/>
      <p:bldP spid="8"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1" name="Chart 20">
            <a:extLst>
              <a:ext uri="{FF2B5EF4-FFF2-40B4-BE49-F238E27FC236}">
                <a16:creationId xmlns:a16="http://schemas.microsoft.com/office/drawing/2014/main" id="{1BE4FBF2-6C97-45FE-A334-46F492C44A2A}"/>
              </a:ext>
            </a:extLst>
          </p:cNvPr>
          <p:cNvGraphicFramePr>
            <a:graphicFrameLocks/>
          </p:cNvGraphicFramePr>
          <p:nvPr>
            <p:extLst>
              <p:ext uri="{D42A27DB-BD31-4B8C-83A1-F6EECF244321}">
                <p14:modId xmlns:p14="http://schemas.microsoft.com/office/powerpoint/2010/main" val="2769649543"/>
              </p:ext>
            </p:extLst>
          </p:nvPr>
        </p:nvGraphicFramePr>
        <p:xfrm>
          <a:off x="4773792" y="0"/>
          <a:ext cx="3920193" cy="6858000"/>
        </p:xfrm>
        <a:graphic>
          <a:graphicData uri="http://schemas.openxmlformats.org/drawingml/2006/chart">
            <c:chart xmlns:c="http://schemas.openxmlformats.org/drawingml/2006/chart" xmlns:r="http://schemas.openxmlformats.org/officeDocument/2006/relationships" r:id="rId2"/>
          </a:graphicData>
        </a:graphic>
      </p:graphicFrame>
      <p:pic>
        <p:nvPicPr>
          <p:cNvPr id="4" name="Picture 3">
            <a:extLst>
              <a:ext uri="{FF2B5EF4-FFF2-40B4-BE49-F238E27FC236}">
                <a16:creationId xmlns:a16="http://schemas.microsoft.com/office/drawing/2014/main" id="{538CD342-FEE7-41DE-9D6F-466606A1F920}"/>
              </a:ext>
            </a:extLst>
          </p:cNvPr>
          <p:cNvPicPr>
            <a:picLocks noChangeAspect="1"/>
          </p:cNvPicPr>
          <p:nvPr/>
        </p:nvPicPr>
        <p:blipFill rotWithShape="1">
          <a:blip r:embed="rId3">
            <a:extLst>
              <a:ext uri="{28A0092B-C50C-407E-A947-70E740481C1C}">
                <a14:useLocalDpi xmlns:a14="http://schemas.microsoft.com/office/drawing/2010/main" val="0"/>
              </a:ext>
            </a:extLst>
          </a:blip>
          <a:srcRect l="12485" t="16717" r="11542" b="17513"/>
          <a:stretch/>
        </p:blipFill>
        <p:spPr>
          <a:xfrm>
            <a:off x="0" y="5263949"/>
            <a:ext cx="1422829" cy="1594051"/>
          </a:xfrm>
          <a:prstGeom prst="rect">
            <a:avLst/>
          </a:prstGeom>
        </p:spPr>
      </p:pic>
      <p:sp>
        <p:nvSpPr>
          <p:cNvPr id="5" name="Star: 5 Points 4">
            <a:extLst>
              <a:ext uri="{FF2B5EF4-FFF2-40B4-BE49-F238E27FC236}">
                <a16:creationId xmlns:a16="http://schemas.microsoft.com/office/drawing/2014/main" id="{198B8731-3F36-43D8-B933-400D6DD92688}"/>
              </a:ext>
            </a:extLst>
          </p:cNvPr>
          <p:cNvSpPr/>
          <p:nvPr/>
        </p:nvSpPr>
        <p:spPr>
          <a:xfrm>
            <a:off x="552689" y="5673469"/>
            <a:ext cx="108488" cy="108489"/>
          </a:xfrm>
          <a:prstGeom prst="star5">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TextBox 6">
            <a:extLst>
              <a:ext uri="{FF2B5EF4-FFF2-40B4-BE49-F238E27FC236}">
                <a16:creationId xmlns:a16="http://schemas.microsoft.com/office/drawing/2014/main" id="{A47DFA25-8FB3-4711-B955-7579B6C7EFC5}"/>
              </a:ext>
            </a:extLst>
          </p:cNvPr>
          <p:cNvSpPr txBox="1"/>
          <p:nvPr/>
        </p:nvSpPr>
        <p:spPr>
          <a:xfrm>
            <a:off x="6930443" y="911740"/>
            <a:ext cx="1183420" cy="276999"/>
          </a:xfrm>
          <a:prstGeom prst="rect">
            <a:avLst/>
          </a:prstGeom>
          <a:noFill/>
        </p:spPr>
        <p:txBody>
          <a:bodyPr wrap="square" rtlCol="0">
            <a:spAutoFit/>
          </a:bodyPr>
          <a:lstStyle/>
          <a:p>
            <a:pPr algn="ctr"/>
            <a:r>
              <a:rPr lang="en-US" sz="1200"/>
              <a:t>Surficial Aquifer</a:t>
            </a:r>
          </a:p>
        </p:txBody>
      </p:sp>
      <p:sp>
        <p:nvSpPr>
          <p:cNvPr id="8" name="TextBox 7">
            <a:extLst>
              <a:ext uri="{FF2B5EF4-FFF2-40B4-BE49-F238E27FC236}">
                <a16:creationId xmlns:a16="http://schemas.microsoft.com/office/drawing/2014/main" id="{2223FD0E-68A1-498C-A949-C366D7FE2ECD}"/>
              </a:ext>
            </a:extLst>
          </p:cNvPr>
          <p:cNvSpPr txBox="1"/>
          <p:nvPr/>
        </p:nvSpPr>
        <p:spPr>
          <a:xfrm>
            <a:off x="6874064" y="1445775"/>
            <a:ext cx="1541947" cy="276999"/>
          </a:xfrm>
          <a:prstGeom prst="rect">
            <a:avLst/>
          </a:prstGeom>
          <a:noFill/>
        </p:spPr>
        <p:txBody>
          <a:bodyPr wrap="square" rtlCol="0">
            <a:spAutoFit/>
          </a:bodyPr>
          <a:lstStyle/>
          <a:p>
            <a:pPr algn="ctr"/>
            <a:r>
              <a:rPr lang="en-US" sz="1200"/>
              <a:t>Upper Confining Unit</a:t>
            </a:r>
          </a:p>
        </p:txBody>
      </p:sp>
      <p:sp>
        <p:nvSpPr>
          <p:cNvPr id="10" name="TextBox 9">
            <a:extLst>
              <a:ext uri="{FF2B5EF4-FFF2-40B4-BE49-F238E27FC236}">
                <a16:creationId xmlns:a16="http://schemas.microsoft.com/office/drawing/2014/main" id="{50F30900-2420-4D30-B47A-282B18D27753}"/>
              </a:ext>
            </a:extLst>
          </p:cNvPr>
          <p:cNvSpPr txBox="1"/>
          <p:nvPr/>
        </p:nvSpPr>
        <p:spPr>
          <a:xfrm>
            <a:off x="5519386" y="3919885"/>
            <a:ext cx="1589525" cy="276999"/>
          </a:xfrm>
          <a:prstGeom prst="rect">
            <a:avLst/>
          </a:prstGeom>
          <a:noFill/>
        </p:spPr>
        <p:txBody>
          <a:bodyPr wrap="square" rtlCol="0">
            <a:spAutoFit/>
          </a:bodyPr>
          <a:lstStyle/>
          <a:p>
            <a:pPr algn="ctr"/>
            <a:r>
              <a:rPr lang="en-US" sz="1200"/>
              <a:t>Middle Confining Unit</a:t>
            </a:r>
          </a:p>
        </p:txBody>
      </p:sp>
      <p:sp>
        <p:nvSpPr>
          <p:cNvPr id="11" name="TextBox 10">
            <a:extLst>
              <a:ext uri="{FF2B5EF4-FFF2-40B4-BE49-F238E27FC236}">
                <a16:creationId xmlns:a16="http://schemas.microsoft.com/office/drawing/2014/main" id="{0F374D3F-DB59-4C07-82C2-B9F75D4555DA}"/>
              </a:ext>
            </a:extLst>
          </p:cNvPr>
          <p:cNvSpPr txBox="1"/>
          <p:nvPr/>
        </p:nvSpPr>
        <p:spPr>
          <a:xfrm>
            <a:off x="6858725" y="3464464"/>
            <a:ext cx="1145825" cy="276999"/>
          </a:xfrm>
          <a:prstGeom prst="rect">
            <a:avLst/>
          </a:prstGeom>
          <a:noFill/>
        </p:spPr>
        <p:txBody>
          <a:bodyPr wrap="square" rtlCol="0">
            <a:spAutoFit/>
          </a:bodyPr>
          <a:lstStyle/>
          <a:p>
            <a:pPr algn="ctr"/>
            <a:r>
              <a:rPr lang="en-US" sz="1200"/>
              <a:t>Upper Aquifer</a:t>
            </a:r>
          </a:p>
        </p:txBody>
      </p:sp>
      <p:sp>
        <p:nvSpPr>
          <p:cNvPr id="12" name="TextBox 11">
            <a:extLst>
              <a:ext uri="{FF2B5EF4-FFF2-40B4-BE49-F238E27FC236}">
                <a16:creationId xmlns:a16="http://schemas.microsoft.com/office/drawing/2014/main" id="{1DFEAE10-8F8C-4EAD-AFBA-485CC2AB2460}"/>
              </a:ext>
            </a:extLst>
          </p:cNvPr>
          <p:cNvSpPr txBox="1"/>
          <p:nvPr/>
        </p:nvSpPr>
        <p:spPr>
          <a:xfrm>
            <a:off x="6963139" y="4316671"/>
            <a:ext cx="1175703" cy="276999"/>
          </a:xfrm>
          <a:prstGeom prst="rect">
            <a:avLst/>
          </a:prstGeom>
          <a:noFill/>
        </p:spPr>
        <p:txBody>
          <a:bodyPr wrap="square" rtlCol="0">
            <a:spAutoFit/>
          </a:bodyPr>
          <a:lstStyle/>
          <a:p>
            <a:pPr algn="ctr"/>
            <a:r>
              <a:rPr lang="en-US" sz="1200"/>
              <a:t>Middle Aquifer</a:t>
            </a:r>
          </a:p>
        </p:txBody>
      </p:sp>
      <p:sp>
        <p:nvSpPr>
          <p:cNvPr id="13" name="TextBox 12">
            <a:extLst>
              <a:ext uri="{FF2B5EF4-FFF2-40B4-BE49-F238E27FC236}">
                <a16:creationId xmlns:a16="http://schemas.microsoft.com/office/drawing/2014/main" id="{92B529D6-F729-45D6-A6AA-7493CF14A4DB}"/>
              </a:ext>
            </a:extLst>
          </p:cNvPr>
          <p:cNvSpPr txBox="1"/>
          <p:nvPr/>
        </p:nvSpPr>
        <p:spPr>
          <a:xfrm>
            <a:off x="5284539" y="4778922"/>
            <a:ext cx="1589525" cy="276999"/>
          </a:xfrm>
          <a:prstGeom prst="rect">
            <a:avLst/>
          </a:prstGeom>
          <a:noFill/>
        </p:spPr>
        <p:txBody>
          <a:bodyPr wrap="square" rtlCol="0">
            <a:spAutoFit/>
          </a:bodyPr>
          <a:lstStyle/>
          <a:p>
            <a:pPr algn="ctr"/>
            <a:r>
              <a:rPr lang="en-US" sz="1200"/>
              <a:t>Lower Confining Unit</a:t>
            </a:r>
          </a:p>
        </p:txBody>
      </p:sp>
      <p:sp>
        <p:nvSpPr>
          <p:cNvPr id="14" name="TextBox 13">
            <a:extLst>
              <a:ext uri="{FF2B5EF4-FFF2-40B4-BE49-F238E27FC236}">
                <a16:creationId xmlns:a16="http://schemas.microsoft.com/office/drawing/2014/main" id="{0CAB0B98-0900-4A02-BCD0-5AACCDE75CBA}"/>
              </a:ext>
            </a:extLst>
          </p:cNvPr>
          <p:cNvSpPr txBox="1"/>
          <p:nvPr/>
        </p:nvSpPr>
        <p:spPr>
          <a:xfrm>
            <a:off x="6981669" y="5263949"/>
            <a:ext cx="1175703" cy="276999"/>
          </a:xfrm>
          <a:prstGeom prst="rect">
            <a:avLst/>
          </a:prstGeom>
          <a:noFill/>
        </p:spPr>
        <p:txBody>
          <a:bodyPr wrap="square" rtlCol="0">
            <a:spAutoFit/>
          </a:bodyPr>
          <a:lstStyle/>
          <a:p>
            <a:pPr algn="ctr"/>
            <a:r>
              <a:rPr lang="en-US" sz="1200"/>
              <a:t>Lower Aquifer</a:t>
            </a:r>
          </a:p>
        </p:txBody>
      </p:sp>
      <p:sp>
        <p:nvSpPr>
          <p:cNvPr id="15" name="TextBox 14">
            <a:extLst>
              <a:ext uri="{FF2B5EF4-FFF2-40B4-BE49-F238E27FC236}">
                <a16:creationId xmlns:a16="http://schemas.microsoft.com/office/drawing/2014/main" id="{506DDE01-80A7-4629-AAAE-16E636B83271}"/>
              </a:ext>
            </a:extLst>
          </p:cNvPr>
          <p:cNvSpPr txBox="1"/>
          <p:nvPr/>
        </p:nvSpPr>
        <p:spPr>
          <a:xfrm>
            <a:off x="6579936" y="6189116"/>
            <a:ext cx="1884434" cy="276999"/>
          </a:xfrm>
          <a:prstGeom prst="rect">
            <a:avLst/>
          </a:prstGeom>
          <a:noFill/>
        </p:spPr>
        <p:txBody>
          <a:bodyPr wrap="square" rtlCol="0">
            <a:spAutoFit/>
          </a:bodyPr>
          <a:lstStyle/>
          <a:p>
            <a:pPr algn="ctr"/>
            <a:r>
              <a:rPr lang="en-US" sz="1200" dirty="0"/>
              <a:t>Saint </a:t>
            </a:r>
            <a:r>
              <a:rPr lang="en-US" sz="1200" dirty="0" err="1"/>
              <a:t>Marys</a:t>
            </a:r>
            <a:r>
              <a:rPr lang="en-US" sz="1200" dirty="0"/>
              <a:t> Confining Unit</a:t>
            </a:r>
          </a:p>
        </p:txBody>
      </p:sp>
      <p:sp>
        <p:nvSpPr>
          <p:cNvPr id="2" name="TextBox 1">
            <a:extLst>
              <a:ext uri="{FF2B5EF4-FFF2-40B4-BE49-F238E27FC236}">
                <a16:creationId xmlns:a16="http://schemas.microsoft.com/office/drawing/2014/main" id="{9DB8849A-B3C4-4121-AD8B-4A33DB4D77A0}"/>
              </a:ext>
            </a:extLst>
          </p:cNvPr>
          <p:cNvSpPr txBox="1"/>
          <p:nvPr/>
        </p:nvSpPr>
        <p:spPr>
          <a:xfrm>
            <a:off x="455302" y="1143531"/>
            <a:ext cx="4318491" cy="3908762"/>
          </a:xfrm>
          <a:prstGeom prst="rect">
            <a:avLst/>
          </a:prstGeom>
          <a:noFill/>
        </p:spPr>
        <p:txBody>
          <a:bodyPr wrap="square" rtlCol="0">
            <a:spAutoFit/>
          </a:bodyPr>
          <a:lstStyle/>
          <a:p>
            <a:pPr marL="285750" indent="-285750">
              <a:buFont typeface="Arial" panose="020B0604020202020204" pitchFamily="34" charset="0"/>
              <a:buChar char="•"/>
            </a:pPr>
            <a:r>
              <a:rPr lang="en-US" sz="2000" dirty="0"/>
              <a:t>Increases in conductance corresponding to confining units</a:t>
            </a:r>
          </a:p>
          <a:p>
            <a:pPr marL="285750" indent="-285750">
              <a:buFont typeface="Arial" panose="020B0604020202020204" pitchFamily="34" charset="0"/>
              <a:buChar char="•"/>
            </a:pPr>
            <a:endParaRPr lang="en-US" sz="1400" dirty="0"/>
          </a:p>
          <a:p>
            <a:pPr marL="285750" indent="-285750">
              <a:buFont typeface="Arial" panose="020B0604020202020204" pitchFamily="34" charset="0"/>
              <a:buChar char="•"/>
            </a:pPr>
            <a:r>
              <a:rPr lang="en-US" sz="2000" dirty="0"/>
              <a:t>Two spikes in conductance in lower aquifer are probably due to metal in the well (possibly casing centralizers)</a:t>
            </a:r>
          </a:p>
          <a:p>
            <a:pPr marL="285750" indent="-285750">
              <a:buFont typeface="Arial" panose="020B0604020202020204" pitchFamily="34" charset="0"/>
              <a:buChar char="•"/>
            </a:pPr>
            <a:endParaRPr lang="en-US" sz="1400" dirty="0"/>
          </a:p>
          <a:p>
            <a:pPr marL="285750" indent="-285750">
              <a:buFont typeface="Arial" panose="020B0604020202020204" pitchFamily="34" charset="0"/>
              <a:buChar char="•"/>
            </a:pPr>
            <a:r>
              <a:rPr lang="en-US" sz="2000" dirty="0"/>
              <a:t>The steady increase in conductance in the Saint </a:t>
            </a:r>
            <a:r>
              <a:rPr lang="en-US" sz="2000" dirty="0" err="1"/>
              <a:t>Marys</a:t>
            </a:r>
            <a:r>
              <a:rPr lang="en-US" sz="2000" dirty="0"/>
              <a:t> Confining unit is possibly the beginning of the freshwater-saltwater interface or increasing clay content in the confining unit</a:t>
            </a:r>
          </a:p>
        </p:txBody>
      </p:sp>
      <p:sp>
        <p:nvSpPr>
          <p:cNvPr id="16" name="TextBox 15">
            <a:extLst>
              <a:ext uri="{FF2B5EF4-FFF2-40B4-BE49-F238E27FC236}">
                <a16:creationId xmlns:a16="http://schemas.microsoft.com/office/drawing/2014/main" id="{EFE98924-34CB-4CF2-B0A3-B726E8EDE179}"/>
              </a:ext>
            </a:extLst>
          </p:cNvPr>
          <p:cNvSpPr txBox="1"/>
          <p:nvPr/>
        </p:nvSpPr>
        <p:spPr>
          <a:xfrm>
            <a:off x="337279" y="620311"/>
            <a:ext cx="4533900" cy="523220"/>
          </a:xfrm>
          <a:prstGeom prst="rect">
            <a:avLst/>
          </a:prstGeom>
          <a:noFill/>
        </p:spPr>
        <p:txBody>
          <a:bodyPr wrap="square" rtlCol="0">
            <a:spAutoFit/>
          </a:bodyPr>
          <a:lstStyle/>
          <a:p>
            <a:r>
              <a:rPr lang="en-US" sz="2800"/>
              <a:t>Bayside</a:t>
            </a:r>
          </a:p>
        </p:txBody>
      </p:sp>
      <p:sp>
        <p:nvSpPr>
          <p:cNvPr id="17" name="TextBox 16">
            <a:extLst>
              <a:ext uri="{FF2B5EF4-FFF2-40B4-BE49-F238E27FC236}">
                <a16:creationId xmlns:a16="http://schemas.microsoft.com/office/drawing/2014/main" id="{90165BFC-9596-4547-8F50-73990D933BE5}"/>
              </a:ext>
            </a:extLst>
          </p:cNvPr>
          <p:cNvSpPr txBox="1"/>
          <p:nvPr/>
        </p:nvSpPr>
        <p:spPr>
          <a:xfrm>
            <a:off x="1400851" y="5727713"/>
            <a:ext cx="1422829" cy="523220"/>
          </a:xfrm>
          <a:prstGeom prst="rect">
            <a:avLst/>
          </a:prstGeom>
          <a:noFill/>
        </p:spPr>
        <p:txBody>
          <a:bodyPr wrap="square" rtlCol="0">
            <a:spAutoFit/>
          </a:bodyPr>
          <a:lstStyle/>
          <a:p>
            <a:r>
              <a:rPr lang="en-US" sz="1400" dirty="0"/>
              <a:t>   Location of</a:t>
            </a:r>
          </a:p>
          <a:p>
            <a:r>
              <a:rPr lang="en-US" sz="1400" dirty="0"/>
              <a:t>slide discussion</a:t>
            </a:r>
          </a:p>
        </p:txBody>
      </p:sp>
      <p:graphicFrame>
        <p:nvGraphicFramePr>
          <p:cNvPr id="18" name="Chart 17">
            <a:extLst>
              <a:ext uri="{FF2B5EF4-FFF2-40B4-BE49-F238E27FC236}">
                <a16:creationId xmlns:a16="http://schemas.microsoft.com/office/drawing/2014/main" id="{28E21435-C869-4014-B666-3F119288B0F7}"/>
              </a:ext>
            </a:extLst>
          </p:cNvPr>
          <p:cNvGraphicFramePr>
            <a:graphicFrameLocks/>
          </p:cNvGraphicFramePr>
          <p:nvPr>
            <p:extLst>
              <p:ext uri="{D42A27DB-BD31-4B8C-83A1-F6EECF244321}">
                <p14:modId xmlns:p14="http://schemas.microsoft.com/office/powerpoint/2010/main" val="3557044607"/>
              </p:ext>
            </p:extLst>
          </p:nvPr>
        </p:nvGraphicFramePr>
        <p:xfrm>
          <a:off x="8693986" y="0"/>
          <a:ext cx="3498013" cy="6858000"/>
        </p:xfrm>
        <a:graphic>
          <a:graphicData uri="http://schemas.openxmlformats.org/drawingml/2006/chart">
            <c:chart xmlns:c="http://schemas.openxmlformats.org/drawingml/2006/chart" xmlns:r="http://schemas.openxmlformats.org/officeDocument/2006/relationships" r:id="rId4"/>
          </a:graphicData>
        </a:graphic>
      </p:graphicFrame>
      <p:pic>
        <p:nvPicPr>
          <p:cNvPr id="19" name="Picture 18" descr="Logo&#10;&#10;Description automatically generated">
            <a:extLst>
              <a:ext uri="{FF2B5EF4-FFF2-40B4-BE49-F238E27FC236}">
                <a16:creationId xmlns:a16="http://schemas.microsoft.com/office/drawing/2014/main" id="{0F8FE602-2376-4857-B5DD-8744A2F7A5EB}"/>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11923"/>
            <a:ext cx="1202654" cy="523220"/>
          </a:xfrm>
          <a:prstGeom prst="rect">
            <a:avLst/>
          </a:prstGeom>
        </p:spPr>
      </p:pic>
    </p:spTree>
    <p:extLst>
      <p:ext uri="{BB962C8B-B14F-4D97-AF65-F5344CB8AC3E}">
        <p14:creationId xmlns:p14="http://schemas.microsoft.com/office/powerpoint/2010/main" val="22907658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2B9E4561-1F85-4EB0-B7AB-39EACCAF2F1C}"/>
              </a:ext>
            </a:extLst>
          </p:cNvPr>
          <p:cNvPicPr>
            <a:picLocks noChangeAspect="1"/>
          </p:cNvPicPr>
          <p:nvPr/>
        </p:nvPicPr>
        <p:blipFill>
          <a:blip r:embed="rId2"/>
          <a:stretch>
            <a:fillRect/>
          </a:stretch>
        </p:blipFill>
        <p:spPr>
          <a:xfrm>
            <a:off x="1627182" y="598816"/>
            <a:ext cx="5731308" cy="4249073"/>
          </a:xfrm>
          <a:prstGeom prst="rect">
            <a:avLst/>
          </a:prstGeom>
        </p:spPr>
      </p:pic>
      <p:graphicFrame>
        <p:nvGraphicFramePr>
          <p:cNvPr id="25" name="Chart 24">
            <a:extLst>
              <a:ext uri="{FF2B5EF4-FFF2-40B4-BE49-F238E27FC236}">
                <a16:creationId xmlns:a16="http://schemas.microsoft.com/office/drawing/2014/main" id="{D93E4A69-D33E-4C1C-93CA-754135150859}"/>
              </a:ext>
            </a:extLst>
          </p:cNvPr>
          <p:cNvGraphicFramePr>
            <a:graphicFrameLocks/>
          </p:cNvGraphicFramePr>
          <p:nvPr>
            <p:extLst>
              <p:ext uri="{D42A27DB-BD31-4B8C-83A1-F6EECF244321}">
                <p14:modId xmlns:p14="http://schemas.microsoft.com/office/powerpoint/2010/main" val="1289307115"/>
              </p:ext>
            </p:extLst>
          </p:nvPr>
        </p:nvGraphicFramePr>
        <p:xfrm>
          <a:off x="7873140" y="0"/>
          <a:ext cx="4317244" cy="6858000"/>
        </p:xfrm>
        <a:graphic>
          <a:graphicData uri="http://schemas.openxmlformats.org/drawingml/2006/chart">
            <c:chart xmlns:c="http://schemas.openxmlformats.org/drawingml/2006/chart" xmlns:r="http://schemas.openxmlformats.org/officeDocument/2006/relationships" r:id="rId3"/>
          </a:graphicData>
        </a:graphic>
      </p:graphicFrame>
      <p:pic>
        <p:nvPicPr>
          <p:cNvPr id="5" name="Picture 4">
            <a:extLst>
              <a:ext uri="{FF2B5EF4-FFF2-40B4-BE49-F238E27FC236}">
                <a16:creationId xmlns:a16="http://schemas.microsoft.com/office/drawing/2014/main" id="{AEE5ABBE-6C54-4E75-8FC0-D3CB4DC7D36D}"/>
              </a:ext>
            </a:extLst>
          </p:cNvPr>
          <p:cNvPicPr>
            <a:picLocks noChangeAspect="1"/>
          </p:cNvPicPr>
          <p:nvPr/>
        </p:nvPicPr>
        <p:blipFill rotWithShape="1">
          <a:blip r:embed="rId4">
            <a:extLst>
              <a:ext uri="{28A0092B-C50C-407E-A947-70E740481C1C}">
                <a14:useLocalDpi xmlns:a14="http://schemas.microsoft.com/office/drawing/2010/main" val="0"/>
              </a:ext>
            </a:extLst>
          </a:blip>
          <a:srcRect l="12485" t="16717" r="11542" b="17513"/>
          <a:stretch/>
        </p:blipFill>
        <p:spPr>
          <a:xfrm>
            <a:off x="0" y="5263949"/>
            <a:ext cx="1422829" cy="1594051"/>
          </a:xfrm>
          <a:prstGeom prst="rect">
            <a:avLst/>
          </a:prstGeom>
        </p:spPr>
      </p:pic>
      <p:sp>
        <p:nvSpPr>
          <p:cNvPr id="6" name="Star: 5 Points 5">
            <a:extLst>
              <a:ext uri="{FF2B5EF4-FFF2-40B4-BE49-F238E27FC236}">
                <a16:creationId xmlns:a16="http://schemas.microsoft.com/office/drawing/2014/main" id="{A2DF8248-452E-49C2-A922-58F61F8DD83C}"/>
              </a:ext>
            </a:extLst>
          </p:cNvPr>
          <p:cNvSpPr/>
          <p:nvPr/>
        </p:nvSpPr>
        <p:spPr>
          <a:xfrm>
            <a:off x="552689" y="5673469"/>
            <a:ext cx="108488" cy="108489"/>
          </a:xfrm>
          <a:prstGeom prst="star5">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3CD2D36C-FA70-4722-A4B2-E1FABA520F52}"/>
              </a:ext>
            </a:extLst>
          </p:cNvPr>
          <p:cNvSpPr txBox="1"/>
          <p:nvPr/>
        </p:nvSpPr>
        <p:spPr>
          <a:xfrm>
            <a:off x="1431314" y="4879796"/>
            <a:ext cx="6670485" cy="1938992"/>
          </a:xfrm>
          <a:prstGeom prst="rect">
            <a:avLst/>
          </a:prstGeom>
          <a:noFill/>
        </p:spPr>
        <p:txBody>
          <a:bodyPr wrap="square" rtlCol="0">
            <a:spAutoFit/>
          </a:bodyPr>
          <a:lstStyle/>
          <a:p>
            <a:pPr marL="285750" indent="-285750">
              <a:buFont typeface="Arial" panose="020B0604020202020204" pitchFamily="34" charset="0"/>
              <a:buChar char="•"/>
            </a:pPr>
            <a:r>
              <a:rPr lang="en-US" sz="2000" dirty="0"/>
              <a:t>Groundwater is below sea level, but has been recovering  since 2016. Sharp drop in WL in 2020, still above 2016 WL</a:t>
            </a:r>
          </a:p>
          <a:p>
            <a:pPr marL="285750" indent="-285750">
              <a:buFont typeface="Arial" panose="020B0604020202020204" pitchFamily="34" charset="0"/>
              <a:buChar char="•"/>
            </a:pPr>
            <a:endParaRPr lang="en-US" sz="2000" dirty="0"/>
          </a:p>
          <a:p>
            <a:pPr marL="285750" indent="-285750">
              <a:buFont typeface="Arial" panose="020B0604020202020204" pitchFamily="34" charset="0"/>
              <a:buChar char="•"/>
            </a:pPr>
            <a:r>
              <a:rPr lang="en-US" sz="2000" dirty="0"/>
              <a:t>Well is on the edge of a large cone of depression making continued monitoring of conductance in this well very important</a:t>
            </a:r>
          </a:p>
        </p:txBody>
      </p:sp>
      <p:sp>
        <p:nvSpPr>
          <p:cNvPr id="8" name="TextBox 7">
            <a:extLst>
              <a:ext uri="{FF2B5EF4-FFF2-40B4-BE49-F238E27FC236}">
                <a16:creationId xmlns:a16="http://schemas.microsoft.com/office/drawing/2014/main" id="{D81BD41E-0DF8-444C-813D-E24E2EFC1581}"/>
              </a:ext>
            </a:extLst>
          </p:cNvPr>
          <p:cNvSpPr txBox="1"/>
          <p:nvPr/>
        </p:nvSpPr>
        <p:spPr>
          <a:xfrm>
            <a:off x="1627182" y="75596"/>
            <a:ext cx="4533900" cy="523220"/>
          </a:xfrm>
          <a:prstGeom prst="rect">
            <a:avLst/>
          </a:prstGeom>
          <a:noFill/>
        </p:spPr>
        <p:txBody>
          <a:bodyPr wrap="square" rtlCol="0">
            <a:spAutoFit/>
          </a:bodyPr>
          <a:lstStyle/>
          <a:p>
            <a:r>
              <a:rPr lang="en-US" sz="2800"/>
              <a:t>Bayside continued</a:t>
            </a:r>
          </a:p>
        </p:txBody>
      </p:sp>
      <p:cxnSp>
        <p:nvCxnSpPr>
          <p:cNvPr id="10" name="Straight Connector 9">
            <a:extLst>
              <a:ext uri="{FF2B5EF4-FFF2-40B4-BE49-F238E27FC236}">
                <a16:creationId xmlns:a16="http://schemas.microsoft.com/office/drawing/2014/main" id="{55A6746F-D7B4-4526-873F-E6A28D07AFCD}"/>
              </a:ext>
            </a:extLst>
          </p:cNvPr>
          <p:cNvCxnSpPr>
            <a:cxnSpLocks/>
          </p:cNvCxnSpPr>
          <p:nvPr/>
        </p:nvCxnSpPr>
        <p:spPr>
          <a:xfrm>
            <a:off x="2419217" y="1570864"/>
            <a:ext cx="409901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12" name="Oval 11">
            <a:extLst>
              <a:ext uri="{FF2B5EF4-FFF2-40B4-BE49-F238E27FC236}">
                <a16:creationId xmlns:a16="http://schemas.microsoft.com/office/drawing/2014/main" id="{2CA6F040-16FC-4A02-8148-6B3991DC0A0C}"/>
              </a:ext>
            </a:extLst>
          </p:cNvPr>
          <p:cNvSpPr/>
          <p:nvPr/>
        </p:nvSpPr>
        <p:spPr>
          <a:xfrm>
            <a:off x="2589760" y="2684425"/>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213BEB43-1BE1-4419-AB1D-6A4B4A1FF933}"/>
              </a:ext>
            </a:extLst>
          </p:cNvPr>
          <p:cNvSpPr/>
          <p:nvPr/>
        </p:nvSpPr>
        <p:spPr>
          <a:xfrm>
            <a:off x="5127299" y="3310837"/>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Oval 13">
            <a:extLst>
              <a:ext uri="{FF2B5EF4-FFF2-40B4-BE49-F238E27FC236}">
                <a16:creationId xmlns:a16="http://schemas.microsoft.com/office/drawing/2014/main" id="{EB43AE90-DADD-4656-BA71-59795EFEE1C1}"/>
              </a:ext>
            </a:extLst>
          </p:cNvPr>
          <p:cNvSpPr/>
          <p:nvPr/>
        </p:nvSpPr>
        <p:spPr>
          <a:xfrm>
            <a:off x="5821897" y="2196855"/>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5" name="Oval 14">
            <a:extLst>
              <a:ext uri="{FF2B5EF4-FFF2-40B4-BE49-F238E27FC236}">
                <a16:creationId xmlns:a16="http://schemas.microsoft.com/office/drawing/2014/main" id="{0E2392E4-E3BC-454C-B3DD-E1519B935B78}"/>
              </a:ext>
            </a:extLst>
          </p:cNvPr>
          <p:cNvSpPr/>
          <p:nvPr/>
        </p:nvSpPr>
        <p:spPr>
          <a:xfrm>
            <a:off x="5474924" y="2280414"/>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7" name="TextBox 16">
            <a:extLst>
              <a:ext uri="{FF2B5EF4-FFF2-40B4-BE49-F238E27FC236}">
                <a16:creationId xmlns:a16="http://schemas.microsoft.com/office/drawing/2014/main" id="{56C4C35F-0193-4944-BEE9-DC0A8E26C0AF}"/>
              </a:ext>
            </a:extLst>
          </p:cNvPr>
          <p:cNvSpPr txBox="1"/>
          <p:nvPr/>
        </p:nvSpPr>
        <p:spPr>
          <a:xfrm>
            <a:off x="10576738" y="924897"/>
            <a:ext cx="1183420" cy="276999"/>
          </a:xfrm>
          <a:prstGeom prst="rect">
            <a:avLst/>
          </a:prstGeom>
          <a:noFill/>
        </p:spPr>
        <p:txBody>
          <a:bodyPr wrap="square" rtlCol="0">
            <a:spAutoFit/>
          </a:bodyPr>
          <a:lstStyle/>
          <a:p>
            <a:pPr algn="ctr"/>
            <a:r>
              <a:rPr lang="en-US" sz="1200"/>
              <a:t>Surficial Aquifer</a:t>
            </a:r>
          </a:p>
        </p:txBody>
      </p:sp>
      <p:sp>
        <p:nvSpPr>
          <p:cNvPr id="18" name="TextBox 17">
            <a:extLst>
              <a:ext uri="{FF2B5EF4-FFF2-40B4-BE49-F238E27FC236}">
                <a16:creationId xmlns:a16="http://schemas.microsoft.com/office/drawing/2014/main" id="{738286E0-C56F-437E-B21E-B3B4C85BFA58}"/>
              </a:ext>
            </a:extLst>
          </p:cNvPr>
          <p:cNvSpPr txBox="1"/>
          <p:nvPr/>
        </p:nvSpPr>
        <p:spPr>
          <a:xfrm>
            <a:off x="10395615" y="1754890"/>
            <a:ext cx="1541947" cy="276999"/>
          </a:xfrm>
          <a:prstGeom prst="rect">
            <a:avLst/>
          </a:prstGeom>
          <a:noFill/>
        </p:spPr>
        <p:txBody>
          <a:bodyPr wrap="square" rtlCol="0">
            <a:spAutoFit/>
          </a:bodyPr>
          <a:lstStyle/>
          <a:p>
            <a:pPr algn="ctr"/>
            <a:r>
              <a:rPr lang="en-US" sz="1200"/>
              <a:t>Upper Confining Unit</a:t>
            </a:r>
          </a:p>
        </p:txBody>
      </p:sp>
      <p:sp>
        <p:nvSpPr>
          <p:cNvPr id="19" name="TextBox 18">
            <a:extLst>
              <a:ext uri="{FF2B5EF4-FFF2-40B4-BE49-F238E27FC236}">
                <a16:creationId xmlns:a16="http://schemas.microsoft.com/office/drawing/2014/main" id="{D99995D5-EFEF-4B73-9A17-C6604124DAA7}"/>
              </a:ext>
            </a:extLst>
          </p:cNvPr>
          <p:cNvSpPr txBox="1"/>
          <p:nvPr/>
        </p:nvSpPr>
        <p:spPr>
          <a:xfrm>
            <a:off x="10464532" y="3909738"/>
            <a:ext cx="1589525" cy="276999"/>
          </a:xfrm>
          <a:prstGeom prst="rect">
            <a:avLst/>
          </a:prstGeom>
          <a:noFill/>
        </p:spPr>
        <p:txBody>
          <a:bodyPr wrap="square" rtlCol="0">
            <a:spAutoFit/>
          </a:bodyPr>
          <a:lstStyle/>
          <a:p>
            <a:pPr algn="ctr"/>
            <a:r>
              <a:rPr lang="en-US" sz="1200"/>
              <a:t>Middle Confining Unit</a:t>
            </a:r>
          </a:p>
        </p:txBody>
      </p:sp>
      <p:sp>
        <p:nvSpPr>
          <p:cNvPr id="20" name="TextBox 19">
            <a:extLst>
              <a:ext uri="{FF2B5EF4-FFF2-40B4-BE49-F238E27FC236}">
                <a16:creationId xmlns:a16="http://schemas.microsoft.com/office/drawing/2014/main" id="{710342DB-14B4-413C-B63D-8DB2575DAF83}"/>
              </a:ext>
            </a:extLst>
          </p:cNvPr>
          <p:cNvSpPr txBox="1"/>
          <p:nvPr/>
        </p:nvSpPr>
        <p:spPr>
          <a:xfrm>
            <a:off x="10576738" y="3579599"/>
            <a:ext cx="1145825" cy="276999"/>
          </a:xfrm>
          <a:prstGeom prst="rect">
            <a:avLst/>
          </a:prstGeom>
          <a:noFill/>
        </p:spPr>
        <p:txBody>
          <a:bodyPr wrap="square" rtlCol="0">
            <a:spAutoFit/>
          </a:bodyPr>
          <a:lstStyle/>
          <a:p>
            <a:pPr algn="ctr"/>
            <a:r>
              <a:rPr lang="en-US" sz="1200"/>
              <a:t>Upper Aquifer</a:t>
            </a:r>
          </a:p>
        </p:txBody>
      </p:sp>
      <p:sp>
        <p:nvSpPr>
          <p:cNvPr id="21" name="TextBox 20">
            <a:extLst>
              <a:ext uri="{FF2B5EF4-FFF2-40B4-BE49-F238E27FC236}">
                <a16:creationId xmlns:a16="http://schemas.microsoft.com/office/drawing/2014/main" id="{60B951FA-AF43-433C-81FD-ADADBD187158}"/>
              </a:ext>
            </a:extLst>
          </p:cNvPr>
          <p:cNvSpPr txBox="1"/>
          <p:nvPr/>
        </p:nvSpPr>
        <p:spPr>
          <a:xfrm>
            <a:off x="10609434" y="4329828"/>
            <a:ext cx="1175703" cy="276999"/>
          </a:xfrm>
          <a:prstGeom prst="rect">
            <a:avLst/>
          </a:prstGeom>
          <a:noFill/>
        </p:spPr>
        <p:txBody>
          <a:bodyPr wrap="square" rtlCol="0">
            <a:spAutoFit/>
          </a:bodyPr>
          <a:lstStyle/>
          <a:p>
            <a:pPr algn="ctr"/>
            <a:r>
              <a:rPr lang="en-US" sz="1200"/>
              <a:t>Middle Aquifer</a:t>
            </a:r>
          </a:p>
        </p:txBody>
      </p:sp>
      <p:sp>
        <p:nvSpPr>
          <p:cNvPr id="22" name="TextBox 21">
            <a:extLst>
              <a:ext uri="{FF2B5EF4-FFF2-40B4-BE49-F238E27FC236}">
                <a16:creationId xmlns:a16="http://schemas.microsoft.com/office/drawing/2014/main" id="{BB7E4C66-128F-4692-90B1-05C95136D680}"/>
              </a:ext>
            </a:extLst>
          </p:cNvPr>
          <p:cNvSpPr txBox="1"/>
          <p:nvPr/>
        </p:nvSpPr>
        <p:spPr>
          <a:xfrm>
            <a:off x="10371955" y="4784195"/>
            <a:ext cx="1589525" cy="276999"/>
          </a:xfrm>
          <a:prstGeom prst="rect">
            <a:avLst/>
          </a:prstGeom>
          <a:noFill/>
        </p:spPr>
        <p:txBody>
          <a:bodyPr wrap="square" rtlCol="0">
            <a:spAutoFit/>
          </a:bodyPr>
          <a:lstStyle/>
          <a:p>
            <a:pPr algn="ctr"/>
            <a:r>
              <a:rPr lang="en-US" sz="1200"/>
              <a:t>Lower Confining Unit</a:t>
            </a:r>
          </a:p>
        </p:txBody>
      </p:sp>
      <p:sp>
        <p:nvSpPr>
          <p:cNvPr id="23" name="TextBox 22">
            <a:extLst>
              <a:ext uri="{FF2B5EF4-FFF2-40B4-BE49-F238E27FC236}">
                <a16:creationId xmlns:a16="http://schemas.microsoft.com/office/drawing/2014/main" id="{2A045313-9D18-49F9-A05C-2127C0EC752E}"/>
              </a:ext>
            </a:extLst>
          </p:cNvPr>
          <p:cNvSpPr txBox="1"/>
          <p:nvPr/>
        </p:nvSpPr>
        <p:spPr>
          <a:xfrm>
            <a:off x="10627964" y="5277106"/>
            <a:ext cx="1175703" cy="276999"/>
          </a:xfrm>
          <a:prstGeom prst="rect">
            <a:avLst/>
          </a:prstGeom>
          <a:noFill/>
        </p:spPr>
        <p:txBody>
          <a:bodyPr wrap="square" rtlCol="0">
            <a:spAutoFit/>
          </a:bodyPr>
          <a:lstStyle/>
          <a:p>
            <a:pPr algn="ctr"/>
            <a:r>
              <a:rPr lang="en-US" sz="1200"/>
              <a:t>Lower Aquifer</a:t>
            </a:r>
          </a:p>
        </p:txBody>
      </p:sp>
      <p:sp>
        <p:nvSpPr>
          <p:cNvPr id="24" name="TextBox 23">
            <a:extLst>
              <a:ext uri="{FF2B5EF4-FFF2-40B4-BE49-F238E27FC236}">
                <a16:creationId xmlns:a16="http://schemas.microsoft.com/office/drawing/2014/main" id="{6430A7D5-B62D-4041-8CEA-ECE197C878E5}"/>
              </a:ext>
            </a:extLst>
          </p:cNvPr>
          <p:cNvSpPr txBox="1"/>
          <p:nvPr/>
        </p:nvSpPr>
        <p:spPr>
          <a:xfrm>
            <a:off x="10222798" y="5832687"/>
            <a:ext cx="1884434" cy="276999"/>
          </a:xfrm>
          <a:prstGeom prst="rect">
            <a:avLst/>
          </a:prstGeom>
          <a:noFill/>
        </p:spPr>
        <p:txBody>
          <a:bodyPr wrap="square" rtlCol="0">
            <a:spAutoFit/>
          </a:bodyPr>
          <a:lstStyle/>
          <a:p>
            <a:pPr algn="ctr"/>
            <a:r>
              <a:rPr lang="en-US" sz="1200" dirty="0"/>
              <a:t>Saint </a:t>
            </a:r>
            <a:r>
              <a:rPr lang="en-US" sz="1200" dirty="0" err="1"/>
              <a:t>Marys</a:t>
            </a:r>
            <a:r>
              <a:rPr lang="en-US" sz="1200" dirty="0"/>
              <a:t> Confining Unit</a:t>
            </a:r>
          </a:p>
        </p:txBody>
      </p:sp>
      <p:sp>
        <p:nvSpPr>
          <p:cNvPr id="26" name="Oval 25">
            <a:extLst>
              <a:ext uri="{FF2B5EF4-FFF2-40B4-BE49-F238E27FC236}">
                <a16:creationId xmlns:a16="http://schemas.microsoft.com/office/drawing/2014/main" id="{705E680C-A78B-4098-8940-E0B878057ADD}"/>
              </a:ext>
            </a:extLst>
          </p:cNvPr>
          <p:cNvSpPr/>
          <p:nvPr/>
        </p:nvSpPr>
        <p:spPr>
          <a:xfrm>
            <a:off x="6052125" y="2112838"/>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Oval 27">
            <a:extLst>
              <a:ext uri="{FF2B5EF4-FFF2-40B4-BE49-F238E27FC236}">
                <a16:creationId xmlns:a16="http://schemas.microsoft.com/office/drawing/2014/main" id="{12D0FE18-6700-40F0-9B89-A0A89A171AA5}"/>
              </a:ext>
            </a:extLst>
          </p:cNvPr>
          <p:cNvSpPr/>
          <p:nvPr/>
        </p:nvSpPr>
        <p:spPr>
          <a:xfrm>
            <a:off x="6367512" y="3187711"/>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TextBox 26">
            <a:extLst>
              <a:ext uri="{FF2B5EF4-FFF2-40B4-BE49-F238E27FC236}">
                <a16:creationId xmlns:a16="http://schemas.microsoft.com/office/drawing/2014/main" id="{13CBC1C8-EAF9-4A0B-8E25-A259CAC0913A}"/>
              </a:ext>
            </a:extLst>
          </p:cNvPr>
          <p:cNvSpPr txBox="1"/>
          <p:nvPr/>
        </p:nvSpPr>
        <p:spPr>
          <a:xfrm>
            <a:off x="115735" y="4740729"/>
            <a:ext cx="1422829" cy="523220"/>
          </a:xfrm>
          <a:prstGeom prst="rect">
            <a:avLst/>
          </a:prstGeom>
          <a:noFill/>
        </p:spPr>
        <p:txBody>
          <a:bodyPr wrap="square" rtlCol="0">
            <a:spAutoFit/>
          </a:bodyPr>
          <a:lstStyle/>
          <a:p>
            <a:r>
              <a:rPr lang="en-US" sz="1400" dirty="0"/>
              <a:t>   Location of</a:t>
            </a:r>
          </a:p>
          <a:p>
            <a:r>
              <a:rPr lang="en-US" sz="1400" dirty="0"/>
              <a:t>slide discussion</a:t>
            </a:r>
          </a:p>
        </p:txBody>
      </p:sp>
      <p:pic>
        <p:nvPicPr>
          <p:cNvPr id="29" name="Picture 28" descr="Logo&#10;&#10;Description automatically generated">
            <a:extLst>
              <a:ext uri="{FF2B5EF4-FFF2-40B4-BE49-F238E27FC236}">
                <a16:creationId xmlns:a16="http://schemas.microsoft.com/office/drawing/2014/main" id="{203D1F1B-1625-4DE0-A223-CE38295CB31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11923"/>
            <a:ext cx="1202654" cy="523220"/>
          </a:xfrm>
          <a:prstGeom prst="rect">
            <a:avLst/>
          </a:prstGeom>
        </p:spPr>
      </p:pic>
    </p:spTree>
    <p:extLst>
      <p:ext uri="{BB962C8B-B14F-4D97-AF65-F5344CB8AC3E}">
        <p14:creationId xmlns:p14="http://schemas.microsoft.com/office/powerpoint/2010/main" val="29010280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 name="Chart 19">
            <a:extLst>
              <a:ext uri="{FF2B5EF4-FFF2-40B4-BE49-F238E27FC236}">
                <a16:creationId xmlns:a16="http://schemas.microsoft.com/office/drawing/2014/main" id="{8A8C6E15-7629-4729-9073-6F2C9E6F30C9}"/>
              </a:ext>
            </a:extLst>
          </p:cNvPr>
          <p:cNvGraphicFramePr>
            <a:graphicFrameLocks/>
          </p:cNvGraphicFramePr>
          <p:nvPr>
            <p:extLst>
              <p:ext uri="{D42A27DB-BD31-4B8C-83A1-F6EECF244321}">
                <p14:modId xmlns:p14="http://schemas.microsoft.com/office/powerpoint/2010/main" val="1292005877"/>
              </p:ext>
            </p:extLst>
          </p:nvPr>
        </p:nvGraphicFramePr>
        <p:xfrm>
          <a:off x="4871179" y="0"/>
          <a:ext cx="3969174" cy="685800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9" name="Chart 18">
            <a:extLst>
              <a:ext uri="{FF2B5EF4-FFF2-40B4-BE49-F238E27FC236}">
                <a16:creationId xmlns:a16="http://schemas.microsoft.com/office/drawing/2014/main" id="{B3AD820C-079A-4904-A180-7061BA848C44}"/>
              </a:ext>
            </a:extLst>
          </p:cNvPr>
          <p:cNvGraphicFramePr>
            <a:graphicFrameLocks/>
          </p:cNvGraphicFramePr>
          <p:nvPr>
            <p:extLst>
              <p:ext uri="{D42A27DB-BD31-4B8C-83A1-F6EECF244321}">
                <p14:modId xmlns:p14="http://schemas.microsoft.com/office/powerpoint/2010/main" val="3335502423"/>
              </p:ext>
            </p:extLst>
          </p:nvPr>
        </p:nvGraphicFramePr>
        <p:xfrm>
          <a:off x="8840353" y="0"/>
          <a:ext cx="3348761" cy="6858000"/>
        </p:xfrm>
        <a:graphic>
          <a:graphicData uri="http://schemas.openxmlformats.org/drawingml/2006/chart">
            <c:chart xmlns:c="http://schemas.openxmlformats.org/drawingml/2006/chart" xmlns:r="http://schemas.openxmlformats.org/officeDocument/2006/relationships" r:id="rId3"/>
          </a:graphicData>
        </a:graphic>
      </p:graphicFrame>
      <p:pic>
        <p:nvPicPr>
          <p:cNvPr id="4" name="Picture 3">
            <a:extLst>
              <a:ext uri="{FF2B5EF4-FFF2-40B4-BE49-F238E27FC236}">
                <a16:creationId xmlns:a16="http://schemas.microsoft.com/office/drawing/2014/main" id="{9B3CFBB6-DB08-4DEA-8B00-7EAE9F535B41}"/>
              </a:ext>
            </a:extLst>
          </p:cNvPr>
          <p:cNvPicPr>
            <a:picLocks noChangeAspect="1"/>
          </p:cNvPicPr>
          <p:nvPr/>
        </p:nvPicPr>
        <p:blipFill rotWithShape="1">
          <a:blip r:embed="rId4">
            <a:extLst>
              <a:ext uri="{28A0092B-C50C-407E-A947-70E740481C1C}">
                <a14:useLocalDpi xmlns:a14="http://schemas.microsoft.com/office/drawing/2010/main" val="0"/>
              </a:ext>
            </a:extLst>
          </a:blip>
          <a:srcRect l="12485" t="16717" r="11542" b="17513"/>
          <a:stretch/>
        </p:blipFill>
        <p:spPr>
          <a:xfrm>
            <a:off x="0" y="5263949"/>
            <a:ext cx="1422829" cy="1594051"/>
          </a:xfrm>
          <a:prstGeom prst="rect">
            <a:avLst/>
          </a:prstGeom>
        </p:spPr>
      </p:pic>
      <p:sp>
        <p:nvSpPr>
          <p:cNvPr id="5" name="Star: 5 Points 4">
            <a:extLst>
              <a:ext uri="{FF2B5EF4-FFF2-40B4-BE49-F238E27FC236}">
                <a16:creationId xmlns:a16="http://schemas.microsoft.com/office/drawing/2014/main" id="{3CFFEF05-3415-459E-9D6D-F8A905786EF6}"/>
              </a:ext>
            </a:extLst>
          </p:cNvPr>
          <p:cNvSpPr/>
          <p:nvPr/>
        </p:nvSpPr>
        <p:spPr>
          <a:xfrm>
            <a:off x="867999" y="5459758"/>
            <a:ext cx="108488" cy="108489"/>
          </a:xfrm>
          <a:prstGeom prst="star5">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8D671978-CCBC-47D7-9DBB-5DDCA8AD439E}"/>
              </a:ext>
            </a:extLst>
          </p:cNvPr>
          <p:cNvSpPr txBox="1"/>
          <p:nvPr/>
        </p:nvSpPr>
        <p:spPr>
          <a:xfrm>
            <a:off x="7659420" y="978937"/>
            <a:ext cx="1183420" cy="276999"/>
          </a:xfrm>
          <a:prstGeom prst="rect">
            <a:avLst/>
          </a:prstGeom>
          <a:noFill/>
        </p:spPr>
        <p:txBody>
          <a:bodyPr wrap="square" rtlCol="0">
            <a:spAutoFit/>
          </a:bodyPr>
          <a:lstStyle/>
          <a:p>
            <a:pPr algn="ctr"/>
            <a:r>
              <a:rPr lang="en-US" sz="1200"/>
              <a:t>Surficial Aquifer</a:t>
            </a:r>
          </a:p>
        </p:txBody>
      </p:sp>
      <p:sp>
        <p:nvSpPr>
          <p:cNvPr id="9" name="TextBox 8">
            <a:extLst>
              <a:ext uri="{FF2B5EF4-FFF2-40B4-BE49-F238E27FC236}">
                <a16:creationId xmlns:a16="http://schemas.microsoft.com/office/drawing/2014/main" id="{C730AD0D-471B-44EA-ABB1-F3E8C5381D8B}"/>
              </a:ext>
            </a:extLst>
          </p:cNvPr>
          <p:cNvSpPr txBox="1"/>
          <p:nvPr/>
        </p:nvSpPr>
        <p:spPr>
          <a:xfrm>
            <a:off x="7478297" y="1844700"/>
            <a:ext cx="1541947" cy="276999"/>
          </a:xfrm>
          <a:prstGeom prst="rect">
            <a:avLst/>
          </a:prstGeom>
          <a:noFill/>
        </p:spPr>
        <p:txBody>
          <a:bodyPr wrap="square" rtlCol="0">
            <a:spAutoFit/>
          </a:bodyPr>
          <a:lstStyle/>
          <a:p>
            <a:pPr algn="ctr"/>
            <a:r>
              <a:rPr lang="en-US" sz="1200"/>
              <a:t>Upper Confining Unit</a:t>
            </a:r>
          </a:p>
        </p:txBody>
      </p:sp>
      <p:sp>
        <p:nvSpPr>
          <p:cNvPr id="10" name="TextBox 9">
            <a:extLst>
              <a:ext uri="{FF2B5EF4-FFF2-40B4-BE49-F238E27FC236}">
                <a16:creationId xmlns:a16="http://schemas.microsoft.com/office/drawing/2014/main" id="{5B4A8F6D-72E0-448E-BC0A-0177E3885B4E}"/>
              </a:ext>
            </a:extLst>
          </p:cNvPr>
          <p:cNvSpPr txBox="1"/>
          <p:nvPr/>
        </p:nvSpPr>
        <p:spPr>
          <a:xfrm>
            <a:off x="7481174" y="3935735"/>
            <a:ext cx="1954858" cy="276999"/>
          </a:xfrm>
          <a:prstGeom prst="rect">
            <a:avLst/>
          </a:prstGeom>
          <a:noFill/>
        </p:spPr>
        <p:txBody>
          <a:bodyPr wrap="square" rtlCol="0">
            <a:spAutoFit/>
          </a:bodyPr>
          <a:lstStyle/>
          <a:p>
            <a:pPr algn="ctr"/>
            <a:r>
              <a:rPr lang="en-US" sz="1200"/>
              <a:t>Paleochannel Confining Unit</a:t>
            </a:r>
          </a:p>
        </p:txBody>
      </p:sp>
      <p:sp>
        <p:nvSpPr>
          <p:cNvPr id="11" name="TextBox 10">
            <a:extLst>
              <a:ext uri="{FF2B5EF4-FFF2-40B4-BE49-F238E27FC236}">
                <a16:creationId xmlns:a16="http://schemas.microsoft.com/office/drawing/2014/main" id="{EC3DCE8D-0313-4E62-870C-A449B0828D81}"/>
              </a:ext>
            </a:extLst>
          </p:cNvPr>
          <p:cNvSpPr txBox="1"/>
          <p:nvPr/>
        </p:nvSpPr>
        <p:spPr>
          <a:xfrm>
            <a:off x="7483500" y="4288913"/>
            <a:ext cx="1589525" cy="276999"/>
          </a:xfrm>
          <a:prstGeom prst="rect">
            <a:avLst/>
          </a:prstGeom>
          <a:noFill/>
        </p:spPr>
        <p:txBody>
          <a:bodyPr wrap="square" rtlCol="0">
            <a:spAutoFit/>
          </a:bodyPr>
          <a:lstStyle/>
          <a:p>
            <a:pPr algn="ctr"/>
            <a:r>
              <a:rPr lang="en-US" sz="1200"/>
              <a:t>Middle Aquifer</a:t>
            </a:r>
          </a:p>
        </p:txBody>
      </p:sp>
      <p:sp>
        <p:nvSpPr>
          <p:cNvPr id="12" name="TextBox 11">
            <a:extLst>
              <a:ext uri="{FF2B5EF4-FFF2-40B4-BE49-F238E27FC236}">
                <a16:creationId xmlns:a16="http://schemas.microsoft.com/office/drawing/2014/main" id="{7DAA924C-7FAB-4BC5-8C52-45CBE31FEA06}"/>
              </a:ext>
            </a:extLst>
          </p:cNvPr>
          <p:cNvSpPr txBox="1"/>
          <p:nvPr/>
        </p:nvSpPr>
        <p:spPr>
          <a:xfrm>
            <a:off x="7715810" y="5222676"/>
            <a:ext cx="1175703" cy="276999"/>
          </a:xfrm>
          <a:prstGeom prst="rect">
            <a:avLst/>
          </a:prstGeom>
          <a:noFill/>
        </p:spPr>
        <p:txBody>
          <a:bodyPr wrap="square" rtlCol="0">
            <a:spAutoFit/>
          </a:bodyPr>
          <a:lstStyle/>
          <a:p>
            <a:pPr algn="ctr"/>
            <a:r>
              <a:rPr lang="en-US" sz="1200"/>
              <a:t>Lower Aquifer</a:t>
            </a:r>
          </a:p>
        </p:txBody>
      </p:sp>
      <p:sp>
        <p:nvSpPr>
          <p:cNvPr id="13" name="TextBox 12">
            <a:extLst>
              <a:ext uri="{FF2B5EF4-FFF2-40B4-BE49-F238E27FC236}">
                <a16:creationId xmlns:a16="http://schemas.microsoft.com/office/drawing/2014/main" id="{4795890F-E1D6-427A-B682-120E151033DD}"/>
              </a:ext>
            </a:extLst>
          </p:cNvPr>
          <p:cNvSpPr txBox="1"/>
          <p:nvPr/>
        </p:nvSpPr>
        <p:spPr>
          <a:xfrm>
            <a:off x="7240119" y="3638153"/>
            <a:ext cx="2026702" cy="276999"/>
          </a:xfrm>
          <a:prstGeom prst="rect">
            <a:avLst/>
          </a:prstGeom>
          <a:noFill/>
        </p:spPr>
        <p:txBody>
          <a:bodyPr wrap="square" rtlCol="0">
            <a:spAutoFit/>
          </a:bodyPr>
          <a:lstStyle/>
          <a:p>
            <a:pPr algn="ctr"/>
            <a:r>
              <a:rPr lang="en-US" sz="1200"/>
              <a:t> Upper Paleochannel Aquifer</a:t>
            </a:r>
          </a:p>
        </p:txBody>
      </p:sp>
      <p:sp>
        <p:nvSpPr>
          <p:cNvPr id="14" name="TextBox 13">
            <a:extLst>
              <a:ext uri="{FF2B5EF4-FFF2-40B4-BE49-F238E27FC236}">
                <a16:creationId xmlns:a16="http://schemas.microsoft.com/office/drawing/2014/main" id="{EB536629-BEDE-4E8F-BF96-F67B05A2B81F}"/>
              </a:ext>
            </a:extLst>
          </p:cNvPr>
          <p:cNvSpPr txBox="1"/>
          <p:nvPr/>
        </p:nvSpPr>
        <p:spPr>
          <a:xfrm>
            <a:off x="7271798" y="4728110"/>
            <a:ext cx="1954858" cy="276999"/>
          </a:xfrm>
          <a:prstGeom prst="rect">
            <a:avLst/>
          </a:prstGeom>
          <a:noFill/>
        </p:spPr>
        <p:txBody>
          <a:bodyPr wrap="square" rtlCol="0">
            <a:spAutoFit/>
          </a:bodyPr>
          <a:lstStyle/>
          <a:p>
            <a:pPr algn="ctr"/>
            <a:r>
              <a:rPr lang="en-US" sz="1200"/>
              <a:t>Lower Confining Unit</a:t>
            </a:r>
          </a:p>
        </p:txBody>
      </p:sp>
      <p:sp>
        <p:nvSpPr>
          <p:cNvPr id="3" name="TextBox 2">
            <a:extLst>
              <a:ext uri="{FF2B5EF4-FFF2-40B4-BE49-F238E27FC236}">
                <a16:creationId xmlns:a16="http://schemas.microsoft.com/office/drawing/2014/main" id="{480B83C4-B38C-46E2-A30F-E67EC0D82495}"/>
              </a:ext>
            </a:extLst>
          </p:cNvPr>
          <p:cNvSpPr txBox="1"/>
          <p:nvPr/>
        </p:nvSpPr>
        <p:spPr>
          <a:xfrm>
            <a:off x="1112629" y="1170521"/>
            <a:ext cx="3819993" cy="4093428"/>
          </a:xfrm>
          <a:prstGeom prst="rect">
            <a:avLst/>
          </a:prstGeom>
          <a:noFill/>
        </p:spPr>
        <p:txBody>
          <a:bodyPr wrap="square" rtlCol="0">
            <a:spAutoFit/>
          </a:bodyPr>
          <a:lstStyle/>
          <a:p>
            <a:pPr marL="285750" indent="-285750">
              <a:buFont typeface="Arial" panose="020B0604020202020204" pitchFamily="34" charset="0"/>
              <a:buChar char="•"/>
            </a:pPr>
            <a:r>
              <a:rPr lang="en-US" sz="2000" dirty="0"/>
              <a:t>Slight increase in conductance from 2008 to 2018</a:t>
            </a:r>
          </a:p>
          <a:p>
            <a:pPr marL="285750" indent="-285750">
              <a:buFont typeface="Arial" panose="020B0604020202020204" pitchFamily="34" charset="0"/>
              <a:buChar char="•"/>
            </a:pPr>
            <a:endParaRPr lang="en-US" sz="2000" dirty="0"/>
          </a:p>
          <a:p>
            <a:pPr marL="285750" indent="-285750">
              <a:buFont typeface="Arial" panose="020B0604020202020204" pitchFamily="34" charset="0"/>
              <a:buChar char="•"/>
            </a:pPr>
            <a:r>
              <a:rPr lang="en-US" sz="2000" dirty="0"/>
              <a:t>Exception in the top section of the surface aquifer</a:t>
            </a:r>
          </a:p>
          <a:p>
            <a:pPr marL="285750" indent="-285750">
              <a:buFont typeface="Arial" panose="020B0604020202020204" pitchFamily="34" charset="0"/>
              <a:buChar char="•"/>
            </a:pPr>
            <a:endParaRPr lang="en-US" sz="2000" dirty="0"/>
          </a:p>
          <a:p>
            <a:pPr marL="285750" indent="-285750">
              <a:buFont typeface="Arial" panose="020B0604020202020204" pitchFamily="34" charset="0"/>
              <a:buChar char="•"/>
            </a:pPr>
            <a:r>
              <a:rPr lang="en-US" sz="2000" dirty="0"/>
              <a:t>Interference, probably from screws or other metal objects in the well casing, is present throughout the log </a:t>
            </a:r>
          </a:p>
          <a:p>
            <a:pPr marL="285750" indent="-285750">
              <a:buFont typeface="Arial" panose="020B0604020202020204" pitchFamily="34" charset="0"/>
              <a:buChar char="•"/>
            </a:pPr>
            <a:endParaRPr lang="en-US" sz="2000" dirty="0"/>
          </a:p>
          <a:p>
            <a:pPr marL="285750" indent="-285750">
              <a:buFont typeface="Arial" panose="020B0604020202020204" pitchFamily="34" charset="0"/>
              <a:buChar char="•"/>
            </a:pPr>
            <a:r>
              <a:rPr lang="en-US" sz="2000" dirty="0"/>
              <a:t>Not logged in 2020 due to equipment failure.</a:t>
            </a:r>
          </a:p>
        </p:txBody>
      </p:sp>
      <p:sp>
        <p:nvSpPr>
          <p:cNvPr id="15" name="TextBox 14">
            <a:extLst>
              <a:ext uri="{FF2B5EF4-FFF2-40B4-BE49-F238E27FC236}">
                <a16:creationId xmlns:a16="http://schemas.microsoft.com/office/drawing/2014/main" id="{7145E728-BB98-4859-8ED8-B15979E4B83D}"/>
              </a:ext>
            </a:extLst>
          </p:cNvPr>
          <p:cNvSpPr txBox="1"/>
          <p:nvPr/>
        </p:nvSpPr>
        <p:spPr>
          <a:xfrm>
            <a:off x="337279" y="578807"/>
            <a:ext cx="4533900" cy="523220"/>
          </a:xfrm>
          <a:prstGeom prst="rect">
            <a:avLst/>
          </a:prstGeom>
          <a:noFill/>
        </p:spPr>
        <p:txBody>
          <a:bodyPr wrap="square" rtlCol="0">
            <a:spAutoFit/>
          </a:bodyPr>
          <a:lstStyle/>
          <a:p>
            <a:r>
              <a:rPr lang="en-US" sz="2800" dirty="0" err="1"/>
              <a:t>Chesser</a:t>
            </a:r>
            <a:r>
              <a:rPr lang="en-US" sz="2800" dirty="0"/>
              <a:t> Road</a:t>
            </a:r>
          </a:p>
        </p:txBody>
      </p:sp>
      <p:sp>
        <p:nvSpPr>
          <p:cNvPr id="16" name="TextBox 15">
            <a:extLst>
              <a:ext uri="{FF2B5EF4-FFF2-40B4-BE49-F238E27FC236}">
                <a16:creationId xmlns:a16="http://schemas.microsoft.com/office/drawing/2014/main" id="{1702CBD2-FD14-4170-A627-C40E56491AF9}"/>
              </a:ext>
            </a:extLst>
          </p:cNvPr>
          <p:cNvSpPr txBox="1"/>
          <p:nvPr/>
        </p:nvSpPr>
        <p:spPr>
          <a:xfrm>
            <a:off x="115735" y="4740729"/>
            <a:ext cx="1422829" cy="523220"/>
          </a:xfrm>
          <a:prstGeom prst="rect">
            <a:avLst/>
          </a:prstGeom>
          <a:noFill/>
        </p:spPr>
        <p:txBody>
          <a:bodyPr wrap="square" rtlCol="0">
            <a:spAutoFit/>
          </a:bodyPr>
          <a:lstStyle/>
          <a:p>
            <a:r>
              <a:rPr lang="en-US" sz="1400" dirty="0"/>
              <a:t>   Location of</a:t>
            </a:r>
          </a:p>
          <a:p>
            <a:r>
              <a:rPr lang="en-US" sz="1400" dirty="0"/>
              <a:t>slide discussion</a:t>
            </a:r>
          </a:p>
        </p:txBody>
      </p:sp>
      <p:pic>
        <p:nvPicPr>
          <p:cNvPr id="17" name="Picture 16" descr="Logo&#10;&#10;Description automatically generated">
            <a:extLst>
              <a:ext uri="{FF2B5EF4-FFF2-40B4-BE49-F238E27FC236}">
                <a16:creationId xmlns:a16="http://schemas.microsoft.com/office/drawing/2014/main" id="{62312503-350E-43E5-97E6-133D829E4E4E}"/>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11923"/>
            <a:ext cx="1202654" cy="523220"/>
          </a:xfrm>
          <a:prstGeom prst="rect">
            <a:avLst/>
          </a:prstGeom>
        </p:spPr>
      </p:pic>
    </p:spTree>
    <p:extLst>
      <p:ext uri="{BB962C8B-B14F-4D97-AF65-F5344CB8AC3E}">
        <p14:creationId xmlns:p14="http://schemas.microsoft.com/office/powerpoint/2010/main" val="40238058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5" name="Chart 24">
            <a:extLst>
              <a:ext uri="{FF2B5EF4-FFF2-40B4-BE49-F238E27FC236}">
                <a16:creationId xmlns:a16="http://schemas.microsoft.com/office/drawing/2014/main" id="{FAF59F54-D77A-4663-A73C-63AD73F9C9A2}"/>
              </a:ext>
            </a:extLst>
          </p:cNvPr>
          <p:cNvGraphicFramePr>
            <a:graphicFrameLocks/>
          </p:cNvGraphicFramePr>
          <p:nvPr>
            <p:extLst>
              <p:ext uri="{D42A27DB-BD31-4B8C-83A1-F6EECF244321}">
                <p14:modId xmlns:p14="http://schemas.microsoft.com/office/powerpoint/2010/main" val="3662102566"/>
              </p:ext>
            </p:extLst>
          </p:nvPr>
        </p:nvGraphicFramePr>
        <p:xfrm>
          <a:off x="7818741" y="0"/>
          <a:ext cx="4370373" cy="6858000"/>
        </p:xfrm>
        <a:graphic>
          <a:graphicData uri="http://schemas.openxmlformats.org/drawingml/2006/chart">
            <c:chart xmlns:c="http://schemas.openxmlformats.org/drawingml/2006/chart" xmlns:r="http://schemas.openxmlformats.org/officeDocument/2006/relationships" r:id="rId2"/>
          </a:graphicData>
        </a:graphic>
      </p:graphicFrame>
      <p:pic>
        <p:nvPicPr>
          <p:cNvPr id="3" name="Picture 2">
            <a:extLst>
              <a:ext uri="{FF2B5EF4-FFF2-40B4-BE49-F238E27FC236}">
                <a16:creationId xmlns:a16="http://schemas.microsoft.com/office/drawing/2014/main" id="{0B4B2EDC-6A2B-4819-95A1-065A47D0CEBB}"/>
              </a:ext>
            </a:extLst>
          </p:cNvPr>
          <p:cNvPicPr>
            <a:picLocks noChangeAspect="1"/>
          </p:cNvPicPr>
          <p:nvPr/>
        </p:nvPicPr>
        <p:blipFill>
          <a:blip r:embed="rId3"/>
          <a:stretch>
            <a:fillRect/>
          </a:stretch>
        </p:blipFill>
        <p:spPr>
          <a:xfrm>
            <a:off x="1738459" y="749813"/>
            <a:ext cx="5675450" cy="4207661"/>
          </a:xfrm>
          <a:prstGeom prst="rect">
            <a:avLst/>
          </a:prstGeom>
        </p:spPr>
      </p:pic>
      <p:sp>
        <p:nvSpPr>
          <p:cNvPr id="2" name="TextBox 1">
            <a:extLst>
              <a:ext uri="{FF2B5EF4-FFF2-40B4-BE49-F238E27FC236}">
                <a16:creationId xmlns:a16="http://schemas.microsoft.com/office/drawing/2014/main" id="{49E4AEA1-E76F-4EB5-A12E-1CB3D92F2AB2}"/>
              </a:ext>
            </a:extLst>
          </p:cNvPr>
          <p:cNvSpPr txBox="1"/>
          <p:nvPr/>
        </p:nvSpPr>
        <p:spPr>
          <a:xfrm>
            <a:off x="1600094" y="4997906"/>
            <a:ext cx="6405384" cy="1785104"/>
          </a:xfrm>
          <a:prstGeom prst="rect">
            <a:avLst/>
          </a:prstGeom>
          <a:noFill/>
        </p:spPr>
        <p:txBody>
          <a:bodyPr wrap="square" rtlCol="0">
            <a:spAutoFit/>
          </a:bodyPr>
          <a:lstStyle/>
          <a:p>
            <a:pPr marL="285750" indent="-285750">
              <a:spcAft>
                <a:spcPts val="1200"/>
              </a:spcAft>
              <a:buFont typeface="Arial" panose="020B0604020202020204" pitchFamily="34" charset="0"/>
              <a:buChar char="•"/>
            </a:pPr>
            <a:r>
              <a:rPr lang="en-US" dirty="0"/>
              <a:t>Water level is close to sea level and decreasing though 2015</a:t>
            </a:r>
          </a:p>
          <a:p>
            <a:pPr marL="285750" indent="-285750">
              <a:spcAft>
                <a:spcPts val="1200"/>
              </a:spcAft>
              <a:buFont typeface="Arial" panose="020B0604020202020204" pitchFamily="34" charset="0"/>
              <a:buChar char="•"/>
            </a:pPr>
            <a:r>
              <a:rPr lang="en-US" dirty="0"/>
              <a:t>Signs of increasing water lever from 2015-Present. Recorded water level above sea level during logging for the first time in history in 2020</a:t>
            </a:r>
          </a:p>
          <a:p>
            <a:pPr marL="285750" indent="-285750">
              <a:spcAft>
                <a:spcPts val="1200"/>
              </a:spcAft>
              <a:buFont typeface="Arial" panose="020B0604020202020204" pitchFamily="34" charset="0"/>
              <a:buChar char="•"/>
            </a:pPr>
            <a:r>
              <a:rPr lang="en-US" dirty="0"/>
              <a:t>Low water levels probably coincident with active pumping</a:t>
            </a:r>
          </a:p>
        </p:txBody>
      </p:sp>
      <p:pic>
        <p:nvPicPr>
          <p:cNvPr id="6" name="Picture 5">
            <a:extLst>
              <a:ext uri="{FF2B5EF4-FFF2-40B4-BE49-F238E27FC236}">
                <a16:creationId xmlns:a16="http://schemas.microsoft.com/office/drawing/2014/main" id="{F7A1AD38-5510-4C5B-82B0-572E26A44FAD}"/>
              </a:ext>
            </a:extLst>
          </p:cNvPr>
          <p:cNvPicPr>
            <a:picLocks noChangeAspect="1"/>
          </p:cNvPicPr>
          <p:nvPr/>
        </p:nvPicPr>
        <p:blipFill rotWithShape="1">
          <a:blip r:embed="rId4">
            <a:extLst>
              <a:ext uri="{28A0092B-C50C-407E-A947-70E740481C1C}">
                <a14:useLocalDpi xmlns:a14="http://schemas.microsoft.com/office/drawing/2010/main" val="0"/>
              </a:ext>
            </a:extLst>
          </a:blip>
          <a:srcRect l="12485" t="16717" r="11542" b="17513"/>
          <a:stretch/>
        </p:blipFill>
        <p:spPr>
          <a:xfrm>
            <a:off x="0" y="5263949"/>
            <a:ext cx="1422829" cy="1594051"/>
          </a:xfrm>
          <a:prstGeom prst="rect">
            <a:avLst/>
          </a:prstGeom>
        </p:spPr>
      </p:pic>
      <p:sp>
        <p:nvSpPr>
          <p:cNvPr id="7" name="Star: 5 Points 6">
            <a:extLst>
              <a:ext uri="{FF2B5EF4-FFF2-40B4-BE49-F238E27FC236}">
                <a16:creationId xmlns:a16="http://schemas.microsoft.com/office/drawing/2014/main" id="{374FDB54-F1B0-420D-887B-F31A48023F5A}"/>
              </a:ext>
            </a:extLst>
          </p:cNvPr>
          <p:cNvSpPr/>
          <p:nvPr/>
        </p:nvSpPr>
        <p:spPr>
          <a:xfrm>
            <a:off x="867999" y="5459758"/>
            <a:ext cx="108488" cy="108489"/>
          </a:xfrm>
          <a:prstGeom prst="star5">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TextBox 7">
            <a:extLst>
              <a:ext uri="{FF2B5EF4-FFF2-40B4-BE49-F238E27FC236}">
                <a16:creationId xmlns:a16="http://schemas.microsoft.com/office/drawing/2014/main" id="{F7DC70B6-3D88-451F-A144-C2F06DDEE532}"/>
              </a:ext>
            </a:extLst>
          </p:cNvPr>
          <p:cNvSpPr txBox="1"/>
          <p:nvPr/>
        </p:nvSpPr>
        <p:spPr>
          <a:xfrm>
            <a:off x="1347904" y="239175"/>
            <a:ext cx="4533900" cy="523220"/>
          </a:xfrm>
          <a:prstGeom prst="rect">
            <a:avLst/>
          </a:prstGeom>
          <a:noFill/>
        </p:spPr>
        <p:txBody>
          <a:bodyPr wrap="square" rtlCol="0">
            <a:spAutoFit/>
          </a:bodyPr>
          <a:lstStyle/>
          <a:p>
            <a:r>
              <a:rPr lang="en-US" sz="2800" dirty="0" err="1"/>
              <a:t>Chesser</a:t>
            </a:r>
            <a:r>
              <a:rPr lang="en-US" sz="2800" dirty="0"/>
              <a:t> Road continued</a:t>
            </a:r>
          </a:p>
        </p:txBody>
      </p:sp>
      <p:cxnSp>
        <p:nvCxnSpPr>
          <p:cNvPr id="9" name="Straight Connector 8">
            <a:extLst>
              <a:ext uri="{FF2B5EF4-FFF2-40B4-BE49-F238E27FC236}">
                <a16:creationId xmlns:a16="http://schemas.microsoft.com/office/drawing/2014/main" id="{C4D31CDD-7018-488B-8DD3-E375BFECB29E}"/>
              </a:ext>
            </a:extLst>
          </p:cNvPr>
          <p:cNvCxnSpPr>
            <a:cxnSpLocks/>
          </p:cNvCxnSpPr>
          <p:nvPr/>
        </p:nvCxnSpPr>
        <p:spPr>
          <a:xfrm>
            <a:off x="2453727" y="3245804"/>
            <a:ext cx="4184122"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10" name="TextBox 9">
            <a:extLst>
              <a:ext uri="{FF2B5EF4-FFF2-40B4-BE49-F238E27FC236}">
                <a16:creationId xmlns:a16="http://schemas.microsoft.com/office/drawing/2014/main" id="{A8D08100-5A68-46E8-A5C2-C250F8885412}"/>
              </a:ext>
            </a:extLst>
          </p:cNvPr>
          <p:cNvSpPr txBox="1"/>
          <p:nvPr/>
        </p:nvSpPr>
        <p:spPr>
          <a:xfrm>
            <a:off x="8252300" y="952413"/>
            <a:ext cx="1183420" cy="276999"/>
          </a:xfrm>
          <a:prstGeom prst="rect">
            <a:avLst/>
          </a:prstGeom>
          <a:noFill/>
        </p:spPr>
        <p:txBody>
          <a:bodyPr wrap="square" rtlCol="0">
            <a:spAutoFit/>
          </a:bodyPr>
          <a:lstStyle/>
          <a:p>
            <a:pPr algn="ctr"/>
            <a:r>
              <a:rPr lang="en-US" sz="1200"/>
              <a:t>Surficial Aquifer</a:t>
            </a:r>
          </a:p>
        </p:txBody>
      </p:sp>
      <p:sp>
        <p:nvSpPr>
          <p:cNvPr id="11" name="TextBox 10">
            <a:extLst>
              <a:ext uri="{FF2B5EF4-FFF2-40B4-BE49-F238E27FC236}">
                <a16:creationId xmlns:a16="http://schemas.microsoft.com/office/drawing/2014/main" id="{2FBD91AF-95FA-4BE7-82A7-339B2F3E9282}"/>
              </a:ext>
            </a:extLst>
          </p:cNvPr>
          <p:cNvSpPr txBox="1"/>
          <p:nvPr/>
        </p:nvSpPr>
        <p:spPr>
          <a:xfrm>
            <a:off x="7822355" y="1950816"/>
            <a:ext cx="1541947" cy="276999"/>
          </a:xfrm>
          <a:prstGeom prst="rect">
            <a:avLst/>
          </a:prstGeom>
          <a:noFill/>
        </p:spPr>
        <p:txBody>
          <a:bodyPr wrap="square" rtlCol="0">
            <a:spAutoFit/>
          </a:bodyPr>
          <a:lstStyle/>
          <a:p>
            <a:pPr algn="ctr"/>
            <a:r>
              <a:rPr lang="en-US" sz="1200"/>
              <a:t>Upper Confining Unit</a:t>
            </a:r>
          </a:p>
        </p:txBody>
      </p:sp>
      <p:sp>
        <p:nvSpPr>
          <p:cNvPr id="12" name="TextBox 11">
            <a:extLst>
              <a:ext uri="{FF2B5EF4-FFF2-40B4-BE49-F238E27FC236}">
                <a16:creationId xmlns:a16="http://schemas.microsoft.com/office/drawing/2014/main" id="{47E94CD1-AA60-48F7-BDCB-C9243DDDEB24}"/>
              </a:ext>
            </a:extLst>
          </p:cNvPr>
          <p:cNvSpPr txBox="1"/>
          <p:nvPr/>
        </p:nvSpPr>
        <p:spPr>
          <a:xfrm>
            <a:off x="7818741" y="3904478"/>
            <a:ext cx="1589525" cy="276999"/>
          </a:xfrm>
          <a:prstGeom prst="rect">
            <a:avLst/>
          </a:prstGeom>
          <a:noFill/>
        </p:spPr>
        <p:txBody>
          <a:bodyPr wrap="square" rtlCol="0">
            <a:spAutoFit/>
          </a:bodyPr>
          <a:lstStyle/>
          <a:p>
            <a:pPr algn="ctr"/>
            <a:r>
              <a:rPr lang="en-US" sz="1200"/>
              <a:t>Middle Confining Unit</a:t>
            </a:r>
          </a:p>
        </p:txBody>
      </p:sp>
      <p:sp>
        <p:nvSpPr>
          <p:cNvPr id="13" name="TextBox 12">
            <a:extLst>
              <a:ext uri="{FF2B5EF4-FFF2-40B4-BE49-F238E27FC236}">
                <a16:creationId xmlns:a16="http://schemas.microsoft.com/office/drawing/2014/main" id="{1091AC06-F3EA-4115-808D-8DE6DAD8F353}"/>
              </a:ext>
            </a:extLst>
          </p:cNvPr>
          <p:cNvSpPr txBox="1"/>
          <p:nvPr/>
        </p:nvSpPr>
        <p:spPr>
          <a:xfrm>
            <a:off x="8252300" y="3521576"/>
            <a:ext cx="1145825" cy="276999"/>
          </a:xfrm>
          <a:prstGeom prst="rect">
            <a:avLst/>
          </a:prstGeom>
          <a:noFill/>
        </p:spPr>
        <p:txBody>
          <a:bodyPr wrap="square" rtlCol="0">
            <a:spAutoFit/>
          </a:bodyPr>
          <a:lstStyle/>
          <a:p>
            <a:pPr algn="ctr"/>
            <a:r>
              <a:rPr lang="en-US" sz="1200"/>
              <a:t>Upper Aquifer</a:t>
            </a:r>
          </a:p>
        </p:txBody>
      </p:sp>
      <p:sp>
        <p:nvSpPr>
          <p:cNvPr id="14" name="TextBox 13">
            <a:extLst>
              <a:ext uri="{FF2B5EF4-FFF2-40B4-BE49-F238E27FC236}">
                <a16:creationId xmlns:a16="http://schemas.microsoft.com/office/drawing/2014/main" id="{7B418614-0972-4A55-BC42-45C02E9D12A3}"/>
              </a:ext>
            </a:extLst>
          </p:cNvPr>
          <p:cNvSpPr txBox="1"/>
          <p:nvPr/>
        </p:nvSpPr>
        <p:spPr>
          <a:xfrm>
            <a:off x="8005478" y="4267211"/>
            <a:ext cx="1175703" cy="276999"/>
          </a:xfrm>
          <a:prstGeom prst="rect">
            <a:avLst/>
          </a:prstGeom>
          <a:noFill/>
        </p:spPr>
        <p:txBody>
          <a:bodyPr wrap="square" rtlCol="0">
            <a:spAutoFit/>
          </a:bodyPr>
          <a:lstStyle/>
          <a:p>
            <a:pPr algn="ctr"/>
            <a:r>
              <a:rPr lang="en-US" sz="1200"/>
              <a:t>Middle Aquifer</a:t>
            </a:r>
          </a:p>
        </p:txBody>
      </p:sp>
      <p:sp>
        <p:nvSpPr>
          <p:cNvPr id="15" name="TextBox 14">
            <a:extLst>
              <a:ext uri="{FF2B5EF4-FFF2-40B4-BE49-F238E27FC236}">
                <a16:creationId xmlns:a16="http://schemas.microsoft.com/office/drawing/2014/main" id="{A4599DE5-1C89-4E96-A125-F29712D46FAE}"/>
              </a:ext>
            </a:extLst>
          </p:cNvPr>
          <p:cNvSpPr txBox="1"/>
          <p:nvPr/>
        </p:nvSpPr>
        <p:spPr>
          <a:xfrm>
            <a:off x="7729539" y="4680475"/>
            <a:ext cx="1589525" cy="276999"/>
          </a:xfrm>
          <a:prstGeom prst="rect">
            <a:avLst/>
          </a:prstGeom>
          <a:noFill/>
        </p:spPr>
        <p:txBody>
          <a:bodyPr wrap="square" rtlCol="0">
            <a:spAutoFit/>
          </a:bodyPr>
          <a:lstStyle/>
          <a:p>
            <a:pPr algn="ctr"/>
            <a:r>
              <a:rPr lang="en-US" sz="1200"/>
              <a:t>Lower Confining Unit</a:t>
            </a:r>
          </a:p>
        </p:txBody>
      </p:sp>
      <p:sp>
        <p:nvSpPr>
          <p:cNvPr id="16" name="TextBox 15">
            <a:extLst>
              <a:ext uri="{FF2B5EF4-FFF2-40B4-BE49-F238E27FC236}">
                <a16:creationId xmlns:a16="http://schemas.microsoft.com/office/drawing/2014/main" id="{28FA693B-25EE-44D5-9E40-7C1378BFACD8}"/>
              </a:ext>
            </a:extLst>
          </p:cNvPr>
          <p:cNvSpPr txBox="1"/>
          <p:nvPr/>
        </p:nvSpPr>
        <p:spPr>
          <a:xfrm>
            <a:off x="8311331" y="5197387"/>
            <a:ext cx="1175703" cy="276999"/>
          </a:xfrm>
          <a:prstGeom prst="rect">
            <a:avLst/>
          </a:prstGeom>
          <a:noFill/>
        </p:spPr>
        <p:txBody>
          <a:bodyPr wrap="square" rtlCol="0">
            <a:spAutoFit/>
          </a:bodyPr>
          <a:lstStyle/>
          <a:p>
            <a:pPr algn="ctr"/>
            <a:r>
              <a:rPr lang="en-US" sz="1200"/>
              <a:t>Lower Aquifer</a:t>
            </a:r>
          </a:p>
        </p:txBody>
      </p:sp>
      <p:sp>
        <p:nvSpPr>
          <p:cNvPr id="17" name="TextBox 16">
            <a:extLst>
              <a:ext uri="{FF2B5EF4-FFF2-40B4-BE49-F238E27FC236}">
                <a16:creationId xmlns:a16="http://schemas.microsoft.com/office/drawing/2014/main" id="{95D25E9E-9AE3-4DE2-8A9C-1D9083DEF22C}"/>
              </a:ext>
            </a:extLst>
          </p:cNvPr>
          <p:cNvSpPr txBox="1"/>
          <p:nvPr/>
        </p:nvSpPr>
        <p:spPr>
          <a:xfrm>
            <a:off x="8252300" y="6373203"/>
            <a:ext cx="1884434" cy="276999"/>
          </a:xfrm>
          <a:prstGeom prst="rect">
            <a:avLst/>
          </a:prstGeom>
          <a:noFill/>
        </p:spPr>
        <p:txBody>
          <a:bodyPr wrap="square" rtlCol="0">
            <a:spAutoFit/>
          </a:bodyPr>
          <a:lstStyle/>
          <a:p>
            <a:pPr algn="ctr"/>
            <a:r>
              <a:rPr lang="en-US" sz="1200"/>
              <a:t>Saint Mary’s Confining Unit</a:t>
            </a:r>
          </a:p>
        </p:txBody>
      </p:sp>
      <p:sp>
        <p:nvSpPr>
          <p:cNvPr id="18" name="Oval 17">
            <a:extLst>
              <a:ext uri="{FF2B5EF4-FFF2-40B4-BE49-F238E27FC236}">
                <a16:creationId xmlns:a16="http://schemas.microsoft.com/office/drawing/2014/main" id="{EA0C22FB-BCBD-4E67-ACB7-583E737F903B}"/>
              </a:ext>
            </a:extLst>
          </p:cNvPr>
          <p:cNvSpPr/>
          <p:nvPr/>
        </p:nvSpPr>
        <p:spPr>
          <a:xfrm>
            <a:off x="3211089" y="3404280"/>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a:extLst>
              <a:ext uri="{FF2B5EF4-FFF2-40B4-BE49-F238E27FC236}">
                <a16:creationId xmlns:a16="http://schemas.microsoft.com/office/drawing/2014/main" id="{804448F8-1C38-4F7E-971F-F188E50A1569}"/>
              </a:ext>
            </a:extLst>
          </p:cNvPr>
          <p:cNvSpPr/>
          <p:nvPr/>
        </p:nvSpPr>
        <p:spPr>
          <a:xfrm>
            <a:off x="5606561" y="3751541"/>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a:extLst>
              <a:ext uri="{FF2B5EF4-FFF2-40B4-BE49-F238E27FC236}">
                <a16:creationId xmlns:a16="http://schemas.microsoft.com/office/drawing/2014/main" id="{55AA6550-333D-4FE4-9C50-1A66E6AE9D97}"/>
              </a:ext>
            </a:extLst>
          </p:cNvPr>
          <p:cNvSpPr/>
          <p:nvPr/>
        </p:nvSpPr>
        <p:spPr>
          <a:xfrm>
            <a:off x="5881804" y="4073549"/>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Oval 20">
            <a:extLst>
              <a:ext uri="{FF2B5EF4-FFF2-40B4-BE49-F238E27FC236}">
                <a16:creationId xmlns:a16="http://schemas.microsoft.com/office/drawing/2014/main" id="{309F0F1B-D815-421B-995C-F9A1D90C159D}"/>
              </a:ext>
            </a:extLst>
          </p:cNvPr>
          <p:cNvSpPr/>
          <p:nvPr/>
        </p:nvSpPr>
        <p:spPr>
          <a:xfrm>
            <a:off x="6184294" y="3236676"/>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Oval 22">
            <a:extLst>
              <a:ext uri="{FF2B5EF4-FFF2-40B4-BE49-F238E27FC236}">
                <a16:creationId xmlns:a16="http://schemas.microsoft.com/office/drawing/2014/main" id="{425B39B9-12F4-4DEA-BF2D-89A6DB8959AD}"/>
              </a:ext>
            </a:extLst>
          </p:cNvPr>
          <p:cNvSpPr/>
          <p:nvPr/>
        </p:nvSpPr>
        <p:spPr>
          <a:xfrm>
            <a:off x="6519804" y="3007825"/>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TextBox 23">
            <a:extLst>
              <a:ext uri="{FF2B5EF4-FFF2-40B4-BE49-F238E27FC236}">
                <a16:creationId xmlns:a16="http://schemas.microsoft.com/office/drawing/2014/main" id="{C90A1163-9B54-4074-AB6B-4B0C021C9390}"/>
              </a:ext>
            </a:extLst>
          </p:cNvPr>
          <p:cNvSpPr txBox="1"/>
          <p:nvPr/>
        </p:nvSpPr>
        <p:spPr>
          <a:xfrm>
            <a:off x="115735" y="4740729"/>
            <a:ext cx="1422829" cy="523220"/>
          </a:xfrm>
          <a:prstGeom prst="rect">
            <a:avLst/>
          </a:prstGeom>
          <a:noFill/>
        </p:spPr>
        <p:txBody>
          <a:bodyPr wrap="square" rtlCol="0">
            <a:spAutoFit/>
          </a:bodyPr>
          <a:lstStyle/>
          <a:p>
            <a:r>
              <a:rPr lang="en-US" sz="1400" dirty="0"/>
              <a:t>   Location of</a:t>
            </a:r>
          </a:p>
          <a:p>
            <a:r>
              <a:rPr lang="en-US" sz="1400" dirty="0"/>
              <a:t>slide discussion</a:t>
            </a:r>
          </a:p>
        </p:txBody>
      </p:sp>
      <p:pic>
        <p:nvPicPr>
          <p:cNvPr id="26" name="Picture 25" descr="Logo&#10;&#10;Description automatically generated">
            <a:extLst>
              <a:ext uri="{FF2B5EF4-FFF2-40B4-BE49-F238E27FC236}">
                <a16:creationId xmlns:a16="http://schemas.microsoft.com/office/drawing/2014/main" id="{9FB5CC2E-D5AB-4744-91E1-F8E7E45DD700}"/>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11923"/>
            <a:ext cx="1202654" cy="523220"/>
          </a:xfrm>
          <a:prstGeom prst="rect">
            <a:avLst/>
          </a:prstGeom>
        </p:spPr>
      </p:pic>
    </p:spTree>
    <p:extLst>
      <p:ext uri="{BB962C8B-B14F-4D97-AF65-F5344CB8AC3E}">
        <p14:creationId xmlns:p14="http://schemas.microsoft.com/office/powerpoint/2010/main" val="14978877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0" name="Chart 19">
            <a:extLst>
              <a:ext uri="{FF2B5EF4-FFF2-40B4-BE49-F238E27FC236}">
                <a16:creationId xmlns:a16="http://schemas.microsoft.com/office/drawing/2014/main" id="{27E2B139-3923-42F8-9C70-6B2D4AB2499B}"/>
              </a:ext>
            </a:extLst>
          </p:cNvPr>
          <p:cNvGraphicFramePr>
            <a:graphicFrameLocks/>
          </p:cNvGraphicFramePr>
          <p:nvPr>
            <p:extLst>
              <p:ext uri="{D42A27DB-BD31-4B8C-83A1-F6EECF244321}">
                <p14:modId xmlns:p14="http://schemas.microsoft.com/office/powerpoint/2010/main" val="990055109"/>
              </p:ext>
            </p:extLst>
          </p:nvPr>
        </p:nvGraphicFramePr>
        <p:xfrm>
          <a:off x="5166409" y="0"/>
          <a:ext cx="3512795" cy="6858000"/>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18" name="Chart 17">
            <a:extLst>
              <a:ext uri="{FF2B5EF4-FFF2-40B4-BE49-F238E27FC236}">
                <a16:creationId xmlns:a16="http://schemas.microsoft.com/office/drawing/2014/main" id="{717C8332-C234-4AD7-A78D-5FABC4949494}"/>
              </a:ext>
            </a:extLst>
          </p:cNvPr>
          <p:cNvGraphicFramePr>
            <a:graphicFrameLocks/>
          </p:cNvGraphicFramePr>
          <p:nvPr>
            <p:extLst>
              <p:ext uri="{D42A27DB-BD31-4B8C-83A1-F6EECF244321}">
                <p14:modId xmlns:p14="http://schemas.microsoft.com/office/powerpoint/2010/main" val="1415511422"/>
              </p:ext>
            </p:extLst>
          </p:nvPr>
        </p:nvGraphicFramePr>
        <p:xfrm>
          <a:off x="8679204" y="0"/>
          <a:ext cx="3512795" cy="6858000"/>
        </p:xfrm>
        <a:graphic>
          <a:graphicData uri="http://schemas.openxmlformats.org/drawingml/2006/chart">
            <c:chart xmlns:c="http://schemas.openxmlformats.org/drawingml/2006/chart" xmlns:r="http://schemas.openxmlformats.org/officeDocument/2006/relationships" r:id="rId3"/>
          </a:graphicData>
        </a:graphic>
      </p:graphicFrame>
      <p:pic>
        <p:nvPicPr>
          <p:cNvPr id="5" name="Picture 4">
            <a:extLst>
              <a:ext uri="{FF2B5EF4-FFF2-40B4-BE49-F238E27FC236}">
                <a16:creationId xmlns:a16="http://schemas.microsoft.com/office/drawing/2014/main" id="{1DAC5730-5C23-4EF9-AF32-ADE2349AD16F}"/>
              </a:ext>
            </a:extLst>
          </p:cNvPr>
          <p:cNvPicPr>
            <a:picLocks noChangeAspect="1"/>
          </p:cNvPicPr>
          <p:nvPr/>
        </p:nvPicPr>
        <p:blipFill rotWithShape="1">
          <a:blip r:embed="rId4">
            <a:extLst>
              <a:ext uri="{28A0092B-C50C-407E-A947-70E740481C1C}">
                <a14:useLocalDpi xmlns:a14="http://schemas.microsoft.com/office/drawing/2010/main" val="0"/>
              </a:ext>
            </a:extLst>
          </a:blip>
          <a:srcRect l="12485" t="16717" r="11542" b="17513"/>
          <a:stretch/>
        </p:blipFill>
        <p:spPr>
          <a:xfrm>
            <a:off x="0" y="5263949"/>
            <a:ext cx="1422829" cy="1594051"/>
          </a:xfrm>
          <a:prstGeom prst="rect">
            <a:avLst/>
          </a:prstGeom>
        </p:spPr>
      </p:pic>
      <p:sp>
        <p:nvSpPr>
          <p:cNvPr id="6" name="Star: 5 Points 5">
            <a:extLst>
              <a:ext uri="{FF2B5EF4-FFF2-40B4-BE49-F238E27FC236}">
                <a16:creationId xmlns:a16="http://schemas.microsoft.com/office/drawing/2014/main" id="{EBDEDE49-96C0-4C5D-8B86-16DCD9CA16D4}"/>
              </a:ext>
            </a:extLst>
          </p:cNvPr>
          <p:cNvSpPr/>
          <p:nvPr/>
        </p:nvSpPr>
        <p:spPr>
          <a:xfrm>
            <a:off x="1001284" y="5351270"/>
            <a:ext cx="108488" cy="108489"/>
          </a:xfrm>
          <a:prstGeom prst="star5">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TextBox 8">
            <a:extLst>
              <a:ext uri="{FF2B5EF4-FFF2-40B4-BE49-F238E27FC236}">
                <a16:creationId xmlns:a16="http://schemas.microsoft.com/office/drawing/2014/main" id="{57349F09-E85C-48EC-B5C2-E0D732D6A573}"/>
              </a:ext>
            </a:extLst>
          </p:cNvPr>
          <p:cNvSpPr txBox="1"/>
          <p:nvPr/>
        </p:nvSpPr>
        <p:spPr>
          <a:xfrm>
            <a:off x="6234746" y="1654908"/>
            <a:ext cx="1183420" cy="276999"/>
          </a:xfrm>
          <a:prstGeom prst="rect">
            <a:avLst/>
          </a:prstGeom>
          <a:noFill/>
        </p:spPr>
        <p:txBody>
          <a:bodyPr wrap="square" rtlCol="0">
            <a:spAutoFit/>
          </a:bodyPr>
          <a:lstStyle/>
          <a:p>
            <a:pPr algn="ctr"/>
            <a:r>
              <a:rPr lang="en-US" sz="1200" dirty="0"/>
              <a:t>Surficial Aquifer</a:t>
            </a:r>
          </a:p>
        </p:txBody>
      </p:sp>
      <p:sp>
        <p:nvSpPr>
          <p:cNvPr id="10" name="TextBox 9">
            <a:extLst>
              <a:ext uri="{FF2B5EF4-FFF2-40B4-BE49-F238E27FC236}">
                <a16:creationId xmlns:a16="http://schemas.microsoft.com/office/drawing/2014/main" id="{4329F4B8-0EE4-46AD-9E56-EC2733AB4685}"/>
              </a:ext>
            </a:extLst>
          </p:cNvPr>
          <p:cNvSpPr txBox="1"/>
          <p:nvPr/>
        </p:nvSpPr>
        <p:spPr>
          <a:xfrm>
            <a:off x="6974771" y="2594385"/>
            <a:ext cx="1541947" cy="276999"/>
          </a:xfrm>
          <a:prstGeom prst="rect">
            <a:avLst/>
          </a:prstGeom>
          <a:noFill/>
        </p:spPr>
        <p:txBody>
          <a:bodyPr wrap="square" rtlCol="0">
            <a:spAutoFit/>
          </a:bodyPr>
          <a:lstStyle/>
          <a:p>
            <a:pPr algn="ctr"/>
            <a:r>
              <a:rPr lang="en-US" sz="1200" dirty="0"/>
              <a:t>Upper Confining Unit</a:t>
            </a:r>
          </a:p>
        </p:txBody>
      </p:sp>
      <p:sp>
        <p:nvSpPr>
          <p:cNvPr id="11" name="TextBox 10">
            <a:extLst>
              <a:ext uri="{FF2B5EF4-FFF2-40B4-BE49-F238E27FC236}">
                <a16:creationId xmlns:a16="http://schemas.microsoft.com/office/drawing/2014/main" id="{E006CFCC-2D7F-4483-8CA3-B3437BBFFC4E}"/>
              </a:ext>
            </a:extLst>
          </p:cNvPr>
          <p:cNvSpPr txBox="1"/>
          <p:nvPr/>
        </p:nvSpPr>
        <p:spPr>
          <a:xfrm>
            <a:off x="6526022" y="4736018"/>
            <a:ext cx="1589525" cy="276999"/>
          </a:xfrm>
          <a:prstGeom prst="rect">
            <a:avLst/>
          </a:prstGeom>
          <a:noFill/>
        </p:spPr>
        <p:txBody>
          <a:bodyPr wrap="square" rtlCol="0">
            <a:spAutoFit/>
          </a:bodyPr>
          <a:lstStyle/>
          <a:p>
            <a:pPr algn="ctr"/>
            <a:r>
              <a:rPr lang="en-US" sz="1200"/>
              <a:t>Middle Confining Unit</a:t>
            </a:r>
          </a:p>
        </p:txBody>
      </p:sp>
      <p:sp>
        <p:nvSpPr>
          <p:cNvPr id="12" name="TextBox 11">
            <a:extLst>
              <a:ext uri="{FF2B5EF4-FFF2-40B4-BE49-F238E27FC236}">
                <a16:creationId xmlns:a16="http://schemas.microsoft.com/office/drawing/2014/main" id="{95AFE315-AFC6-4FCB-B976-B41B016FCFF2}"/>
              </a:ext>
            </a:extLst>
          </p:cNvPr>
          <p:cNvSpPr txBox="1"/>
          <p:nvPr/>
        </p:nvSpPr>
        <p:spPr>
          <a:xfrm>
            <a:off x="7362047" y="4194001"/>
            <a:ext cx="1145825" cy="276999"/>
          </a:xfrm>
          <a:prstGeom prst="rect">
            <a:avLst/>
          </a:prstGeom>
          <a:noFill/>
        </p:spPr>
        <p:txBody>
          <a:bodyPr wrap="square" rtlCol="0">
            <a:spAutoFit/>
          </a:bodyPr>
          <a:lstStyle/>
          <a:p>
            <a:pPr algn="ctr"/>
            <a:r>
              <a:rPr lang="en-US" sz="1200"/>
              <a:t>Upper Aquifer</a:t>
            </a:r>
          </a:p>
        </p:txBody>
      </p:sp>
      <p:sp>
        <p:nvSpPr>
          <p:cNvPr id="13" name="TextBox 12">
            <a:extLst>
              <a:ext uri="{FF2B5EF4-FFF2-40B4-BE49-F238E27FC236}">
                <a16:creationId xmlns:a16="http://schemas.microsoft.com/office/drawing/2014/main" id="{B6173B58-CF06-48EC-BB5B-9B32DDB0FEDD}"/>
              </a:ext>
            </a:extLst>
          </p:cNvPr>
          <p:cNvSpPr txBox="1"/>
          <p:nvPr/>
        </p:nvSpPr>
        <p:spPr>
          <a:xfrm>
            <a:off x="7299066" y="5357701"/>
            <a:ext cx="1175703" cy="276999"/>
          </a:xfrm>
          <a:prstGeom prst="rect">
            <a:avLst/>
          </a:prstGeom>
          <a:noFill/>
        </p:spPr>
        <p:txBody>
          <a:bodyPr wrap="square" rtlCol="0">
            <a:spAutoFit/>
          </a:bodyPr>
          <a:lstStyle/>
          <a:p>
            <a:pPr algn="ctr"/>
            <a:r>
              <a:rPr lang="en-US" sz="1200"/>
              <a:t>Middle Aquifer</a:t>
            </a:r>
          </a:p>
        </p:txBody>
      </p:sp>
      <p:sp>
        <p:nvSpPr>
          <p:cNvPr id="14" name="TextBox 13">
            <a:extLst>
              <a:ext uri="{FF2B5EF4-FFF2-40B4-BE49-F238E27FC236}">
                <a16:creationId xmlns:a16="http://schemas.microsoft.com/office/drawing/2014/main" id="{60266AEA-CD47-4ED4-A54A-BBB9136788AC}"/>
              </a:ext>
            </a:extLst>
          </p:cNvPr>
          <p:cNvSpPr txBox="1"/>
          <p:nvPr/>
        </p:nvSpPr>
        <p:spPr>
          <a:xfrm>
            <a:off x="6826456" y="6060974"/>
            <a:ext cx="1589525" cy="276999"/>
          </a:xfrm>
          <a:prstGeom prst="rect">
            <a:avLst/>
          </a:prstGeom>
          <a:noFill/>
        </p:spPr>
        <p:txBody>
          <a:bodyPr wrap="square" rtlCol="0">
            <a:spAutoFit/>
          </a:bodyPr>
          <a:lstStyle/>
          <a:p>
            <a:pPr algn="ctr"/>
            <a:r>
              <a:rPr lang="en-US" sz="1200"/>
              <a:t>Lower Confining Unit</a:t>
            </a:r>
          </a:p>
        </p:txBody>
      </p:sp>
      <p:sp>
        <p:nvSpPr>
          <p:cNvPr id="2" name="TextBox 1">
            <a:extLst>
              <a:ext uri="{FF2B5EF4-FFF2-40B4-BE49-F238E27FC236}">
                <a16:creationId xmlns:a16="http://schemas.microsoft.com/office/drawing/2014/main" id="{0F68CA87-C989-4E64-9208-3F4AC14DF9C5}"/>
              </a:ext>
            </a:extLst>
          </p:cNvPr>
          <p:cNvSpPr txBox="1"/>
          <p:nvPr/>
        </p:nvSpPr>
        <p:spPr>
          <a:xfrm>
            <a:off x="399245" y="2117271"/>
            <a:ext cx="4409968" cy="1938992"/>
          </a:xfrm>
          <a:prstGeom prst="rect">
            <a:avLst/>
          </a:prstGeom>
          <a:noFill/>
        </p:spPr>
        <p:txBody>
          <a:bodyPr wrap="square" rtlCol="0">
            <a:spAutoFit/>
          </a:bodyPr>
          <a:lstStyle/>
          <a:p>
            <a:pPr marL="285750" indent="-285750">
              <a:buFont typeface="Arial" panose="020B0604020202020204" pitchFamily="34" charset="0"/>
              <a:buChar char="•"/>
            </a:pPr>
            <a:r>
              <a:rPr lang="en-US" sz="2400" dirty="0"/>
              <a:t>Small increase in conductance throughout the log</a:t>
            </a:r>
          </a:p>
          <a:p>
            <a:pPr marL="285750" indent="-285750">
              <a:buFont typeface="Arial" panose="020B0604020202020204" pitchFamily="34" charset="0"/>
              <a:buChar char="•"/>
            </a:pPr>
            <a:endParaRPr lang="en-US" sz="2400" dirty="0"/>
          </a:p>
          <a:p>
            <a:pPr marL="285750" indent="-285750">
              <a:buFont typeface="Arial" panose="020B0604020202020204" pitchFamily="34" charset="0"/>
              <a:buChar char="•"/>
            </a:pPr>
            <a:r>
              <a:rPr lang="en-US" sz="2400" dirty="0"/>
              <a:t>Minimal change in lower confining unit since 2016</a:t>
            </a:r>
          </a:p>
        </p:txBody>
      </p:sp>
      <p:sp>
        <p:nvSpPr>
          <p:cNvPr id="15" name="TextBox 14">
            <a:extLst>
              <a:ext uri="{FF2B5EF4-FFF2-40B4-BE49-F238E27FC236}">
                <a16:creationId xmlns:a16="http://schemas.microsoft.com/office/drawing/2014/main" id="{6B948529-4EAA-4BD6-8F09-1C54B3269ADE}"/>
              </a:ext>
            </a:extLst>
          </p:cNvPr>
          <p:cNvSpPr txBox="1"/>
          <p:nvPr/>
        </p:nvSpPr>
        <p:spPr>
          <a:xfrm>
            <a:off x="337279" y="665136"/>
            <a:ext cx="4533900" cy="523220"/>
          </a:xfrm>
          <a:prstGeom prst="rect">
            <a:avLst/>
          </a:prstGeom>
          <a:noFill/>
        </p:spPr>
        <p:txBody>
          <a:bodyPr wrap="square" rtlCol="0">
            <a:spAutoFit/>
          </a:bodyPr>
          <a:lstStyle/>
          <a:p>
            <a:r>
              <a:rPr lang="en-US" sz="2800" dirty="0"/>
              <a:t>NASA WFF</a:t>
            </a:r>
          </a:p>
        </p:txBody>
      </p:sp>
      <p:sp>
        <p:nvSpPr>
          <p:cNvPr id="16" name="TextBox 15">
            <a:extLst>
              <a:ext uri="{FF2B5EF4-FFF2-40B4-BE49-F238E27FC236}">
                <a16:creationId xmlns:a16="http://schemas.microsoft.com/office/drawing/2014/main" id="{303F28C3-5754-4275-82B3-F88EE0FA77CC}"/>
              </a:ext>
            </a:extLst>
          </p:cNvPr>
          <p:cNvSpPr txBox="1"/>
          <p:nvPr/>
        </p:nvSpPr>
        <p:spPr>
          <a:xfrm>
            <a:off x="115735" y="4740729"/>
            <a:ext cx="1422829" cy="523220"/>
          </a:xfrm>
          <a:prstGeom prst="rect">
            <a:avLst/>
          </a:prstGeom>
          <a:noFill/>
        </p:spPr>
        <p:txBody>
          <a:bodyPr wrap="square" rtlCol="0">
            <a:spAutoFit/>
          </a:bodyPr>
          <a:lstStyle/>
          <a:p>
            <a:r>
              <a:rPr lang="en-US" sz="1400" dirty="0"/>
              <a:t>   Location of</a:t>
            </a:r>
          </a:p>
          <a:p>
            <a:r>
              <a:rPr lang="en-US" sz="1400" dirty="0"/>
              <a:t>slide discussion</a:t>
            </a:r>
          </a:p>
        </p:txBody>
      </p:sp>
      <p:pic>
        <p:nvPicPr>
          <p:cNvPr id="17" name="Picture 16" descr="Logo&#10;&#10;Description automatically generated">
            <a:extLst>
              <a:ext uri="{FF2B5EF4-FFF2-40B4-BE49-F238E27FC236}">
                <a16:creationId xmlns:a16="http://schemas.microsoft.com/office/drawing/2014/main" id="{BD8CEF87-7D26-4328-B724-E598958607C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11923"/>
            <a:ext cx="1202654" cy="523220"/>
          </a:xfrm>
          <a:prstGeom prst="rect">
            <a:avLst/>
          </a:prstGeom>
        </p:spPr>
      </p:pic>
    </p:spTree>
    <p:extLst>
      <p:ext uri="{BB962C8B-B14F-4D97-AF65-F5344CB8AC3E}">
        <p14:creationId xmlns:p14="http://schemas.microsoft.com/office/powerpoint/2010/main" val="2181964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xEl>
                                              <p:pRg st="2" end="2"/>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8B6F0C3D-8F07-4976-A08E-2584E31C254C}"/>
              </a:ext>
            </a:extLst>
          </p:cNvPr>
          <p:cNvPicPr>
            <a:picLocks noChangeAspect="1"/>
          </p:cNvPicPr>
          <p:nvPr/>
        </p:nvPicPr>
        <p:blipFill>
          <a:blip r:embed="rId2"/>
          <a:stretch>
            <a:fillRect/>
          </a:stretch>
        </p:blipFill>
        <p:spPr>
          <a:xfrm>
            <a:off x="2470113" y="-1"/>
            <a:ext cx="5849196" cy="4336473"/>
          </a:xfrm>
          <a:prstGeom prst="rect">
            <a:avLst/>
          </a:prstGeom>
        </p:spPr>
      </p:pic>
      <p:pic>
        <p:nvPicPr>
          <p:cNvPr id="6" name="Picture 5">
            <a:extLst>
              <a:ext uri="{FF2B5EF4-FFF2-40B4-BE49-F238E27FC236}">
                <a16:creationId xmlns:a16="http://schemas.microsoft.com/office/drawing/2014/main" id="{A3871008-18FE-4CC8-8533-6117F8722503}"/>
              </a:ext>
            </a:extLst>
          </p:cNvPr>
          <p:cNvPicPr>
            <a:picLocks noChangeAspect="1"/>
          </p:cNvPicPr>
          <p:nvPr/>
        </p:nvPicPr>
        <p:blipFill rotWithShape="1">
          <a:blip r:embed="rId3">
            <a:extLst>
              <a:ext uri="{28A0092B-C50C-407E-A947-70E740481C1C}">
                <a14:useLocalDpi xmlns:a14="http://schemas.microsoft.com/office/drawing/2010/main" val="0"/>
              </a:ext>
            </a:extLst>
          </a:blip>
          <a:srcRect l="12485" t="16717" r="11542" b="17513"/>
          <a:stretch/>
        </p:blipFill>
        <p:spPr>
          <a:xfrm>
            <a:off x="0" y="5263949"/>
            <a:ext cx="1422829" cy="1594051"/>
          </a:xfrm>
          <a:prstGeom prst="rect">
            <a:avLst/>
          </a:prstGeom>
        </p:spPr>
      </p:pic>
      <p:sp>
        <p:nvSpPr>
          <p:cNvPr id="7" name="Star: 5 Points 6">
            <a:extLst>
              <a:ext uri="{FF2B5EF4-FFF2-40B4-BE49-F238E27FC236}">
                <a16:creationId xmlns:a16="http://schemas.microsoft.com/office/drawing/2014/main" id="{3B24917C-EDC1-431E-AE06-0CC5F662DAEC}"/>
              </a:ext>
            </a:extLst>
          </p:cNvPr>
          <p:cNvSpPr/>
          <p:nvPr/>
        </p:nvSpPr>
        <p:spPr>
          <a:xfrm>
            <a:off x="1001284" y="5351270"/>
            <a:ext cx="108488" cy="108489"/>
          </a:xfrm>
          <a:prstGeom prst="star5">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extBox 1">
            <a:extLst>
              <a:ext uri="{FF2B5EF4-FFF2-40B4-BE49-F238E27FC236}">
                <a16:creationId xmlns:a16="http://schemas.microsoft.com/office/drawing/2014/main" id="{5E3B9831-DD2C-41D4-BD5F-AA32C6E8F11F}"/>
              </a:ext>
            </a:extLst>
          </p:cNvPr>
          <p:cNvSpPr txBox="1"/>
          <p:nvPr/>
        </p:nvSpPr>
        <p:spPr>
          <a:xfrm>
            <a:off x="1413040" y="4311984"/>
            <a:ext cx="7194898" cy="2585323"/>
          </a:xfrm>
          <a:prstGeom prst="rect">
            <a:avLst/>
          </a:prstGeom>
          <a:noFill/>
        </p:spPr>
        <p:txBody>
          <a:bodyPr wrap="square" rtlCol="0">
            <a:spAutoFit/>
          </a:bodyPr>
          <a:lstStyle/>
          <a:p>
            <a:pPr marL="285750" indent="-285750">
              <a:buFont typeface="Arial" panose="020B0604020202020204" pitchFamily="34" charset="0"/>
              <a:buChar char="•"/>
            </a:pPr>
            <a:r>
              <a:rPr lang="en-US" dirty="0"/>
              <a:t>Sparse data, and frequent gaps make interpretation of water levels difficult</a:t>
            </a:r>
          </a:p>
          <a:p>
            <a:pPr marL="285750" indent="-285750">
              <a:buFont typeface="Arial" panose="020B0604020202020204" pitchFamily="34" charset="0"/>
              <a:buChar char="•"/>
            </a:pPr>
            <a:r>
              <a:rPr lang="en-US" dirty="0"/>
              <a:t>Water levels are below sea level and show no signs of recovery. This may be due to the well’s location within the cone of depression associated with the Chincoteague public supply wells</a:t>
            </a:r>
          </a:p>
          <a:p>
            <a:pPr marL="285750" indent="-285750">
              <a:buFont typeface="Arial" panose="020B0604020202020204" pitchFamily="34" charset="0"/>
              <a:buChar char="•"/>
            </a:pPr>
            <a:r>
              <a:rPr lang="en-US" dirty="0"/>
              <a:t>Potential for reversal of flow in the flow-system</a:t>
            </a:r>
          </a:p>
          <a:p>
            <a:pPr marL="285750" indent="-285750">
              <a:buFont typeface="Arial" panose="020B0604020202020204" pitchFamily="34" charset="0"/>
              <a:buChar char="•"/>
            </a:pPr>
            <a:r>
              <a:rPr lang="en-US" dirty="0"/>
              <a:t>Appears to be a sharp drop in water level from 2014 onwards</a:t>
            </a:r>
          </a:p>
          <a:p>
            <a:pPr marL="742950" lvl="1" indent="-285750">
              <a:buFont typeface="Arial" panose="020B0604020202020204" pitchFamily="34" charset="0"/>
              <a:buChar char="•"/>
            </a:pPr>
            <a:r>
              <a:rPr lang="en-US" dirty="0"/>
              <a:t>This would help to explain the increasing conductance in the lower confining unit</a:t>
            </a:r>
          </a:p>
        </p:txBody>
      </p:sp>
      <p:sp>
        <p:nvSpPr>
          <p:cNvPr id="9" name="TextBox 8">
            <a:extLst>
              <a:ext uri="{FF2B5EF4-FFF2-40B4-BE49-F238E27FC236}">
                <a16:creationId xmlns:a16="http://schemas.microsoft.com/office/drawing/2014/main" id="{6654453D-0A0F-4DA1-98D4-0B967F89F99B}"/>
              </a:ext>
            </a:extLst>
          </p:cNvPr>
          <p:cNvSpPr txBox="1"/>
          <p:nvPr/>
        </p:nvSpPr>
        <p:spPr>
          <a:xfrm>
            <a:off x="301343" y="798913"/>
            <a:ext cx="1880141" cy="954107"/>
          </a:xfrm>
          <a:prstGeom prst="rect">
            <a:avLst/>
          </a:prstGeom>
          <a:noFill/>
        </p:spPr>
        <p:txBody>
          <a:bodyPr wrap="square" rtlCol="0">
            <a:spAutoFit/>
          </a:bodyPr>
          <a:lstStyle/>
          <a:p>
            <a:r>
              <a:rPr lang="en-US" sz="2800" dirty="0"/>
              <a:t>NASA WFF continued</a:t>
            </a:r>
          </a:p>
        </p:txBody>
      </p:sp>
      <p:cxnSp>
        <p:nvCxnSpPr>
          <p:cNvPr id="10" name="Straight Connector 9">
            <a:extLst>
              <a:ext uri="{FF2B5EF4-FFF2-40B4-BE49-F238E27FC236}">
                <a16:creationId xmlns:a16="http://schemas.microsoft.com/office/drawing/2014/main" id="{6A71A0C5-4936-47EC-8F31-99B5DF41C595}"/>
              </a:ext>
            </a:extLst>
          </p:cNvPr>
          <p:cNvCxnSpPr>
            <a:cxnSpLocks/>
          </p:cNvCxnSpPr>
          <p:nvPr/>
        </p:nvCxnSpPr>
        <p:spPr>
          <a:xfrm>
            <a:off x="3141172" y="1096588"/>
            <a:ext cx="4457700" cy="0"/>
          </a:xfrm>
          <a:prstGeom prst="line">
            <a:avLst/>
          </a:prstGeom>
          <a:ln w="19050">
            <a:solidFill>
              <a:srgbClr val="FF0000"/>
            </a:solidFill>
          </a:ln>
        </p:spPr>
        <p:style>
          <a:lnRef idx="1">
            <a:schemeClr val="accent1"/>
          </a:lnRef>
          <a:fillRef idx="0">
            <a:schemeClr val="accent1"/>
          </a:fillRef>
          <a:effectRef idx="0">
            <a:schemeClr val="accent1"/>
          </a:effectRef>
          <a:fontRef idx="minor">
            <a:schemeClr val="tx1"/>
          </a:fontRef>
        </p:style>
      </p:cxnSp>
      <p:sp>
        <p:nvSpPr>
          <p:cNvPr id="11" name="TextBox 10">
            <a:extLst>
              <a:ext uri="{FF2B5EF4-FFF2-40B4-BE49-F238E27FC236}">
                <a16:creationId xmlns:a16="http://schemas.microsoft.com/office/drawing/2014/main" id="{ACB51703-E47D-4403-A169-45DDDF13266C}"/>
              </a:ext>
            </a:extLst>
          </p:cNvPr>
          <p:cNvSpPr txBox="1"/>
          <p:nvPr/>
        </p:nvSpPr>
        <p:spPr>
          <a:xfrm>
            <a:off x="10710688" y="1614521"/>
            <a:ext cx="1183420" cy="276999"/>
          </a:xfrm>
          <a:prstGeom prst="rect">
            <a:avLst/>
          </a:prstGeom>
          <a:noFill/>
        </p:spPr>
        <p:txBody>
          <a:bodyPr wrap="square" rtlCol="0">
            <a:spAutoFit/>
          </a:bodyPr>
          <a:lstStyle/>
          <a:p>
            <a:pPr algn="ctr"/>
            <a:r>
              <a:rPr lang="en-US" sz="1200"/>
              <a:t>Surficial Aquifer</a:t>
            </a:r>
          </a:p>
        </p:txBody>
      </p:sp>
      <p:sp>
        <p:nvSpPr>
          <p:cNvPr id="12" name="TextBox 11">
            <a:extLst>
              <a:ext uri="{FF2B5EF4-FFF2-40B4-BE49-F238E27FC236}">
                <a16:creationId xmlns:a16="http://schemas.microsoft.com/office/drawing/2014/main" id="{0806ECF9-7444-4A57-BFB3-F4F0CE566D69}"/>
              </a:ext>
            </a:extLst>
          </p:cNvPr>
          <p:cNvSpPr txBox="1"/>
          <p:nvPr/>
        </p:nvSpPr>
        <p:spPr>
          <a:xfrm>
            <a:off x="10529565" y="2494044"/>
            <a:ext cx="1541947" cy="276999"/>
          </a:xfrm>
          <a:prstGeom prst="rect">
            <a:avLst/>
          </a:prstGeom>
          <a:noFill/>
        </p:spPr>
        <p:txBody>
          <a:bodyPr wrap="square" rtlCol="0">
            <a:spAutoFit/>
          </a:bodyPr>
          <a:lstStyle/>
          <a:p>
            <a:pPr algn="ctr"/>
            <a:r>
              <a:rPr lang="en-US" sz="1200"/>
              <a:t>Upper Confining Unit</a:t>
            </a:r>
          </a:p>
        </p:txBody>
      </p:sp>
      <p:sp>
        <p:nvSpPr>
          <p:cNvPr id="13" name="TextBox 12">
            <a:extLst>
              <a:ext uri="{FF2B5EF4-FFF2-40B4-BE49-F238E27FC236}">
                <a16:creationId xmlns:a16="http://schemas.microsoft.com/office/drawing/2014/main" id="{383F3764-4B7F-43C9-AEF0-16BD49BCABA8}"/>
              </a:ext>
            </a:extLst>
          </p:cNvPr>
          <p:cNvSpPr txBox="1"/>
          <p:nvPr/>
        </p:nvSpPr>
        <p:spPr>
          <a:xfrm>
            <a:off x="10301622" y="4810729"/>
            <a:ext cx="1589525" cy="276999"/>
          </a:xfrm>
          <a:prstGeom prst="rect">
            <a:avLst/>
          </a:prstGeom>
          <a:noFill/>
        </p:spPr>
        <p:txBody>
          <a:bodyPr wrap="square" rtlCol="0">
            <a:spAutoFit/>
          </a:bodyPr>
          <a:lstStyle/>
          <a:p>
            <a:pPr algn="ctr"/>
            <a:r>
              <a:rPr lang="en-US" sz="1200"/>
              <a:t>Middle Confining Unit</a:t>
            </a:r>
          </a:p>
        </p:txBody>
      </p:sp>
      <p:sp>
        <p:nvSpPr>
          <p:cNvPr id="14" name="TextBox 13">
            <a:extLst>
              <a:ext uri="{FF2B5EF4-FFF2-40B4-BE49-F238E27FC236}">
                <a16:creationId xmlns:a16="http://schemas.microsoft.com/office/drawing/2014/main" id="{C889947B-7E62-42F7-8DFF-0056603E9532}"/>
              </a:ext>
            </a:extLst>
          </p:cNvPr>
          <p:cNvSpPr txBox="1"/>
          <p:nvPr/>
        </p:nvSpPr>
        <p:spPr>
          <a:xfrm>
            <a:off x="8744135" y="4197972"/>
            <a:ext cx="1145825" cy="276999"/>
          </a:xfrm>
          <a:prstGeom prst="rect">
            <a:avLst/>
          </a:prstGeom>
          <a:noFill/>
        </p:spPr>
        <p:txBody>
          <a:bodyPr wrap="square" rtlCol="0">
            <a:spAutoFit/>
          </a:bodyPr>
          <a:lstStyle/>
          <a:p>
            <a:pPr algn="ctr"/>
            <a:r>
              <a:rPr lang="en-US" sz="1200"/>
              <a:t>Upper Aquifer</a:t>
            </a:r>
          </a:p>
        </p:txBody>
      </p:sp>
      <p:sp>
        <p:nvSpPr>
          <p:cNvPr id="15" name="TextBox 14">
            <a:extLst>
              <a:ext uri="{FF2B5EF4-FFF2-40B4-BE49-F238E27FC236}">
                <a16:creationId xmlns:a16="http://schemas.microsoft.com/office/drawing/2014/main" id="{483C8A3C-C769-48F4-BBBC-5F4D73225701}"/>
              </a:ext>
            </a:extLst>
          </p:cNvPr>
          <p:cNvSpPr txBox="1"/>
          <p:nvPr/>
        </p:nvSpPr>
        <p:spPr>
          <a:xfrm>
            <a:off x="10715444" y="5245868"/>
            <a:ext cx="1175703" cy="276999"/>
          </a:xfrm>
          <a:prstGeom prst="rect">
            <a:avLst/>
          </a:prstGeom>
          <a:noFill/>
        </p:spPr>
        <p:txBody>
          <a:bodyPr wrap="square" rtlCol="0">
            <a:spAutoFit/>
          </a:bodyPr>
          <a:lstStyle/>
          <a:p>
            <a:pPr algn="ctr"/>
            <a:r>
              <a:rPr lang="en-US" sz="1200"/>
              <a:t>Middle Aquifer</a:t>
            </a:r>
          </a:p>
        </p:txBody>
      </p:sp>
      <p:sp>
        <p:nvSpPr>
          <p:cNvPr id="16" name="TextBox 15">
            <a:extLst>
              <a:ext uri="{FF2B5EF4-FFF2-40B4-BE49-F238E27FC236}">
                <a16:creationId xmlns:a16="http://schemas.microsoft.com/office/drawing/2014/main" id="{1C0F9711-84D6-4813-B5DD-0AB93DFEEC0C}"/>
              </a:ext>
            </a:extLst>
          </p:cNvPr>
          <p:cNvSpPr txBox="1"/>
          <p:nvPr/>
        </p:nvSpPr>
        <p:spPr>
          <a:xfrm>
            <a:off x="10481987" y="6284362"/>
            <a:ext cx="1589525" cy="276999"/>
          </a:xfrm>
          <a:prstGeom prst="rect">
            <a:avLst/>
          </a:prstGeom>
          <a:noFill/>
        </p:spPr>
        <p:txBody>
          <a:bodyPr wrap="square" rtlCol="0">
            <a:spAutoFit/>
          </a:bodyPr>
          <a:lstStyle/>
          <a:p>
            <a:pPr algn="ctr"/>
            <a:r>
              <a:rPr lang="en-US" sz="1200"/>
              <a:t>Lower Confining Unit</a:t>
            </a:r>
          </a:p>
        </p:txBody>
      </p:sp>
      <p:sp>
        <p:nvSpPr>
          <p:cNvPr id="17" name="Oval 16">
            <a:extLst>
              <a:ext uri="{FF2B5EF4-FFF2-40B4-BE49-F238E27FC236}">
                <a16:creationId xmlns:a16="http://schemas.microsoft.com/office/drawing/2014/main" id="{478D9CB8-40B8-4101-824C-3051252FE6C6}"/>
              </a:ext>
            </a:extLst>
          </p:cNvPr>
          <p:cNvSpPr/>
          <p:nvPr/>
        </p:nvSpPr>
        <p:spPr>
          <a:xfrm>
            <a:off x="3924492" y="2837582"/>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8" name="Oval 17">
            <a:extLst>
              <a:ext uri="{FF2B5EF4-FFF2-40B4-BE49-F238E27FC236}">
                <a16:creationId xmlns:a16="http://schemas.microsoft.com/office/drawing/2014/main" id="{73B004CD-78C5-46B6-9360-8B2760C1DE0B}"/>
              </a:ext>
            </a:extLst>
          </p:cNvPr>
          <p:cNvSpPr/>
          <p:nvPr/>
        </p:nvSpPr>
        <p:spPr>
          <a:xfrm>
            <a:off x="6473740" y="3094140"/>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9" name="Oval 18">
            <a:extLst>
              <a:ext uri="{FF2B5EF4-FFF2-40B4-BE49-F238E27FC236}">
                <a16:creationId xmlns:a16="http://schemas.microsoft.com/office/drawing/2014/main" id="{9E64D58E-411B-4C51-B737-AB88E2023629}"/>
              </a:ext>
            </a:extLst>
          </p:cNvPr>
          <p:cNvSpPr/>
          <p:nvPr/>
        </p:nvSpPr>
        <p:spPr>
          <a:xfrm>
            <a:off x="7105430" y="3515159"/>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0" name="Oval 19">
            <a:extLst>
              <a:ext uri="{FF2B5EF4-FFF2-40B4-BE49-F238E27FC236}">
                <a16:creationId xmlns:a16="http://schemas.microsoft.com/office/drawing/2014/main" id="{FA08F7C0-7B10-423C-9713-A8DBE2A679CD}"/>
              </a:ext>
            </a:extLst>
          </p:cNvPr>
          <p:cNvSpPr/>
          <p:nvPr/>
        </p:nvSpPr>
        <p:spPr>
          <a:xfrm>
            <a:off x="6791546" y="2369562"/>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2" name="Oval 21">
            <a:extLst>
              <a:ext uri="{FF2B5EF4-FFF2-40B4-BE49-F238E27FC236}">
                <a16:creationId xmlns:a16="http://schemas.microsoft.com/office/drawing/2014/main" id="{0D4D7574-00C2-4F23-B68B-7EBD1245D808}"/>
              </a:ext>
            </a:extLst>
          </p:cNvPr>
          <p:cNvSpPr/>
          <p:nvPr/>
        </p:nvSpPr>
        <p:spPr>
          <a:xfrm>
            <a:off x="7420618" y="2922023"/>
            <a:ext cx="95560" cy="91936"/>
          </a:xfrm>
          <a:prstGeom prst="ellipse">
            <a:avLst/>
          </a:prstGeom>
          <a:solidFill>
            <a:srgbClr val="FF0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1" name="TextBox 20">
            <a:extLst>
              <a:ext uri="{FF2B5EF4-FFF2-40B4-BE49-F238E27FC236}">
                <a16:creationId xmlns:a16="http://schemas.microsoft.com/office/drawing/2014/main" id="{7FBC15D2-F742-4D34-81D2-5050295300CA}"/>
              </a:ext>
            </a:extLst>
          </p:cNvPr>
          <p:cNvSpPr txBox="1"/>
          <p:nvPr/>
        </p:nvSpPr>
        <p:spPr>
          <a:xfrm>
            <a:off x="115735" y="4740729"/>
            <a:ext cx="1422829" cy="523220"/>
          </a:xfrm>
          <a:prstGeom prst="rect">
            <a:avLst/>
          </a:prstGeom>
          <a:noFill/>
        </p:spPr>
        <p:txBody>
          <a:bodyPr wrap="square" rtlCol="0">
            <a:spAutoFit/>
          </a:bodyPr>
          <a:lstStyle/>
          <a:p>
            <a:r>
              <a:rPr lang="en-US" sz="1400" dirty="0"/>
              <a:t>   Location of</a:t>
            </a:r>
          </a:p>
          <a:p>
            <a:r>
              <a:rPr lang="en-US" sz="1400" dirty="0"/>
              <a:t>slide discussion</a:t>
            </a:r>
          </a:p>
        </p:txBody>
      </p:sp>
      <p:graphicFrame>
        <p:nvGraphicFramePr>
          <p:cNvPr id="25" name="Chart 24">
            <a:extLst>
              <a:ext uri="{FF2B5EF4-FFF2-40B4-BE49-F238E27FC236}">
                <a16:creationId xmlns:a16="http://schemas.microsoft.com/office/drawing/2014/main" id="{576B1E5F-BAD2-4B10-9466-7B71CA439EA1}"/>
              </a:ext>
            </a:extLst>
          </p:cNvPr>
          <p:cNvGraphicFramePr>
            <a:graphicFrameLocks/>
          </p:cNvGraphicFramePr>
          <p:nvPr>
            <p:extLst>
              <p:ext uri="{D42A27DB-BD31-4B8C-83A1-F6EECF244321}">
                <p14:modId xmlns:p14="http://schemas.microsoft.com/office/powerpoint/2010/main" val="1675149460"/>
              </p:ext>
            </p:extLst>
          </p:nvPr>
        </p:nvGraphicFramePr>
        <p:xfrm>
          <a:off x="8679204" y="0"/>
          <a:ext cx="3512795" cy="6858000"/>
        </p:xfrm>
        <a:graphic>
          <a:graphicData uri="http://schemas.openxmlformats.org/drawingml/2006/chart">
            <c:chart xmlns:c="http://schemas.openxmlformats.org/drawingml/2006/chart" xmlns:r="http://schemas.openxmlformats.org/officeDocument/2006/relationships" r:id="rId4"/>
          </a:graphicData>
        </a:graphic>
      </p:graphicFrame>
      <p:pic>
        <p:nvPicPr>
          <p:cNvPr id="23" name="Picture 22" descr="Logo&#10;&#10;Description automatically generated">
            <a:extLst>
              <a:ext uri="{FF2B5EF4-FFF2-40B4-BE49-F238E27FC236}">
                <a16:creationId xmlns:a16="http://schemas.microsoft.com/office/drawing/2014/main" id="{78F1797E-3984-4CD9-BB49-8B20CE095291}"/>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0" y="11923"/>
            <a:ext cx="1202654" cy="523220"/>
          </a:xfrm>
          <a:prstGeom prst="rect">
            <a:avLst/>
          </a:prstGeom>
        </p:spPr>
      </p:pic>
    </p:spTree>
    <p:extLst>
      <p:ext uri="{BB962C8B-B14F-4D97-AF65-F5344CB8AC3E}">
        <p14:creationId xmlns:p14="http://schemas.microsoft.com/office/powerpoint/2010/main" val="16285361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2">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2">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2">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2">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2">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Content Placeholder 2">
            <a:extLst>
              <a:ext uri="{FF2B5EF4-FFF2-40B4-BE49-F238E27FC236}">
                <a16:creationId xmlns:a16="http://schemas.microsoft.com/office/drawing/2014/main" id="{F6E7A35E-C422-4765-B7E5-59CF7D36B366}"/>
              </a:ext>
            </a:extLst>
          </p:cNvPr>
          <p:cNvSpPr>
            <a:spLocks noGrp="1"/>
          </p:cNvSpPr>
          <p:nvPr>
            <p:ph idx="1"/>
          </p:nvPr>
        </p:nvSpPr>
        <p:spPr>
          <a:xfrm>
            <a:off x="1339121" y="820803"/>
            <a:ext cx="10515600" cy="5377218"/>
          </a:xfrm>
        </p:spPr>
        <p:txBody>
          <a:bodyPr>
            <a:normAutofit fontScale="70000" lnSpcReduction="20000"/>
          </a:bodyPr>
          <a:lstStyle/>
          <a:p>
            <a:r>
              <a:rPr lang="en-US" dirty="0"/>
              <a:t>Most of the Eastern Shore has water levels that are: </a:t>
            </a:r>
          </a:p>
          <a:p>
            <a:pPr lvl="1"/>
            <a:r>
              <a:rPr lang="en-US" dirty="0"/>
              <a:t>above sea level</a:t>
            </a:r>
          </a:p>
          <a:p>
            <a:pPr lvl="1"/>
            <a:r>
              <a:rPr lang="en-US" dirty="0"/>
              <a:t>Stable, or increasing through 2019</a:t>
            </a:r>
          </a:p>
          <a:p>
            <a:pPr lvl="1"/>
            <a:r>
              <a:rPr lang="en-US" dirty="0"/>
              <a:t>Show no signs of saltwater movement, or potential signs of downward movement</a:t>
            </a:r>
          </a:p>
          <a:p>
            <a:pPr lvl="1"/>
            <a:r>
              <a:rPr lang="en-US" dirty="0"/>
              <a:t>Many sites saw a decrease in WL in 2020 compared to the prior 3-4 years. This will be monitored to determine if these levels are outliers or the beginning of a new trend</a:t>
            </a:r>
          </a:p>
          <a:p>
            <a:pPr lvl="1"/>
            <a:endParaRPr lang="en-US" dirty="0"/>
          </a:p>
          <a:p>
            <a:r>
              <a:rPr lang="en-US" dirty="0"/>
              <a:t>Parts of the Northern Eastern Shore show:</a:t>
            </a:r>
          </a:p>
          <a:p>
            <a:pPr lvl="1"/>
            <a:r>
              <a:rPr lang="en-US" dirty="0"/>
              <a:t>Water levels below sea level</a:t>
            </a:r>
          </a:p>
          <a:p>
            <a:pPr lvl="1"/>
            <a:r>
              <a:rPr lang="en-US" dirty="0"/>
              <a:t>Potential signs of upward saltwater movement</a:t>
            </a:r>
          </a:p>
          <a:p>
            <a:pPr lvl="1"/>
            <a:endParaRPr lang="en-US" dirty="0"/>
          </a:p>
          <a:p>
            <a:r>
              <a:rPr lang="en-US" dirty="0"/>
              <a:t>Sparse or incomplete historic groundwater data limit ability to fully analyze EM Logs </a:t>
            </a:r>
          </a:p>
          <a:p>
            <a:endParaRPr lang="en-US" dirty="0"/>
          </a:p>
          <a:p>
            <a:r>
              <a:rPr lang="en-US" dirty="0"/>
              <a:t>Logging has not been going on long enough to establish a baseline for each well to normalize data from each year…but we are starting to get there </a:t>
            </a:r>
          </a:p>
          <a:p>
            <a:pPr lvl="1"/>
            <a:r>
              <a:rPr lang="en-US" dirty="0"/>
              <a:t>Unable to log </a:t>
            </a:r>
            <a:r>
              <a:rPr lang="en-US" dirty="0" err="1"/>
              <a:t>Chesser</a:t>
            </a:r>
            <a:r>
              <a:rPr lang="en-US" dirty="0"/>
              <a:t> well due to major issue with logging equipment </a:t>
            </a:r>
          </a:p>
          <a:p>
            <a:endParaRPr lang="en-US" dirty="0"/>
          </a:p>
          <a:p>
            <a:r>
              <a:rPr lang="en-US" dirty="0"/>
              <a:t>Continued monitoring is necessary to confirm the possible signs of saltwater movement, </a:t>
            </a:r>
          </a:p>
          <a:p>
            <a:r>
              <a:rPr lang="en-US" dirty="0"/>
              <a:t>Continue monitoring for saltwater movement elsewhere</a:t>
            </a:r>
          </a:p>
        </p:txBody>
      </p:sp>
      <p:sp>
        <p:nvSpPr>
          <p:cNvPr id="4" name="TextBox 3">
            <a:extLst>
              <a:ext uri="{FF2B5EF4-FFF2-40B4-BE49-F238E27FC236}">
                <a16:creationId xmlns:a16="http://schemas.microsoft.com/office/drawing/2014/main" id="{665A3247-9C5B-4CEA-B43E-809CF753A500}"/>
              </a:ext>
            </a:extLst>
          </p:cNvPr>
          <p:cNvSpPr txBox="1"/>
          <p:nvPr/>
        </p:nvSpPr>
        <p:spPr>
          <a:xfrm>
            <a:off x="875751" y="297583"/>
            <a:ext cx="4533900" cy="523220"/>
          </a:xfrm>
          <a:prstGeom prst="rect">
            <a:avLst/>
          </a:prstGeom>
          <a:noFill/>
        </p:spPr>
        <p:txBody>
          <a:bodyPr wrap="square" rtlCol="0">
            <a:spAutoFit/>
          </a:bodyPr>
          <a:lstStyle/>
          <a:p>
            <a:r>
              <a:rPr lang="en-US" sz="2800" dirty="0"/>
              <a:t>Conclusions</a:t>
            </a:r>
          </a:p>
        </p:txBody>
      </p:sp>
      <p:pic>
        <p:nvPicPr>
          <p:cNvPr id="5" name="Picture 4" descr="Logo&#10;&#10;Description automatically generated">
            <a:extLst>
              <a:ext uri="{FF2B5EF4-FFF2-40B4-BE49-F238E27FC236}">
                <a16:creationId xmlns:a16="http://schemas.microsoft.com/office/drawing/2014/main" id="{A5950488-568E-48AD-9C73-453B087B88A7}"/>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6096000"/>
            <a:ext cx="1751502" cy="761999"/>
          </a:xfrm>
          <a:prstGeom prst="rect">
            <a:avLst/>
          </a:prstGeom>
        </p:spPr>
      </p:pic>
    </p:spTree>
    <p:extLst>
      <p:ext uri="{BB962C8B-B14F-4D97-AF65-F5344CB8AC3E}">
        <p14:creationId xmlns:p14="http://schemas.microsoft.com/office/powerpoint/2010/main" val="41801205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fade">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fade">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fade">
                                      <p:cBhvr>
                                        <p:cTn id="17" dur="500"/>
                                        <p:tgtEl>
                                          <p:spTgt spid="3">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3">
                                            <p:txEl>
                                              <p:pRg st="3" end="3"/>
                                            </p:txEl>
                                          </p:spTgt>
                                        </p:tgtEl>
                                        <p:attrNameLst>
                                          <p:attrName>style.visibility</p:attrName>
                                        </p:attrNameLst>
                                      </p:cBhvr>
                                      <p:to>
                                        <p:strVal val="visible"/>
                                      </p:to>
                                    </p:set>
                                    <p:animEffect transition="in" filter="fade">
                                      <p:cBhvr>
                                        <p:cTn id="22" dur="500"/>
                                        <p:tgtEl>
                                          <p:spTgt spid="3">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3">
                                            <p:txEl>
                                              <p:pRg st="4" end="4"/>
                                            </p:txEl>
                                          </p:spTgt>
                                        </p:tgtEl>
                                        <p:attrNameLst>
                                          <p:attrName>style.visibility</p:attrName>
                                        </p:attrNameLst>
                                      </p:cBhvr>
                                      <p:to>
                                        <p:strVal val="visible"/>
                                      </p:to>
                                    </p:set>
                                    <p:animEffect transition="in" filter="fade">
                                      <p:cBhvr>
                                        <p:cTn id="27" dur="500"/>
                                        <p:tgtEl>
                                          <p:spTgt spid="3">
                                            <p:txEl>
                                              <p:pRg st="4" end="4"/>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0" presetClass="entr" presetSubtype="0" fill="hold" nodeType="clickEffect">
                                  <p:stCondLst>
                                    <p:cond delay="0"/>
                                  </p:stCondLst>
                                  <p:childTnLst>
                                    <p:set>
                                      <p:cBhvr>
                                        <p:cTn id="31" dur="1" fill="hold">
                                          <p:stCondLst>
                                            <p:cond delay="0"/>
                                          </p:stCondLst>
                                        </p:cTn>
                                        <p:tgtEl>
                                          <p:spTgt spid="3">
                                            <p:txEl>
                                              <p:pRg st="6" end="6"/>
                                            </p:txEl>
                                          </p:spTgt>
                                        </p:tgtEl>
                                        <p:attrNameLst>
                                          <p:attrName>style.visibility</p:attrName>
                                        </p:attrNameLst>
                                      </p:cBhvr>
                                      <p:to>
                                        <p:strVal val="visible"/>
                                      </p:to>
                                    </p:set>
                                    <p:animEffect transition="in" filter="fade">
                                      <p:cBhvr>
                                        <p:cTn id="32" dur="500"/>
                                        <p:tgtEl>
                                          <p:spTgt spid="3">
                                            <p:txEl>
                                              <p:pRg st="6" end="6"/>
                                            </p:txEl>
                                          </p:spTgt>
                                        </p:tgtEl>
                                      </p:cBhvr>
                                    </p:animEffect>
                                  </p:childTnLst>
                                </p:cTn>
                              </p:par>
                            </p:childTnLst>
                          </p:cTn>
                        </p:par>
                      </p:childTnLst>
                    </p:cTn>
                  </p:par>
                  <p:par>
                    <p:cTn id="33" fill="hold">
                      <p:stCondLst>
                        <p:cond delay="indefinite"/>
                      </p:stCondLst>
                      <p:childTnLst>
                        <p:par>
                          <p:cTn id="34" fill="hold">
                            <p:stCondLst>
                              <p:cond delay="0"/>
                            </p:stCondLst>
                            <p:childTnLst>
                              <p:par>
                                <p:cTn id="35" presetID="10" presetClass="entr" presetSubtype="0" fill="hold" nodeType="clickEffect">
                                  <p:stCondLst>
                                    <p:cond delay="0"/>
                                  </p:stCondLst>
                                  <p:childTnLst>
                                    <p:set>
                                      <p:cBhvr>
                                        <p:cTn id="36" dur="1" fill="hold">
                                          <p:stCondLst>
                                            <p:cond delay="0"/>
                                          </p:stCondLst>
                                        </p:cTn>
                                        <p:tgtEl>
                                          <p:spTgt spid="3">
                                            <p:txEl>
                                              <p:pRg st="7" end="7"/>
                                            </p:txEl>
                                          </p:spTgt>
                                        </p:tgtEl>
                                        <p:attrNameLst>
                                          <p:attrName>style.visibility</p:attrName>
                                        </p:attrNameLst>
                                      </p:cBhvr>
                                      <p:to>
                                        <p:strVal val="visible"/>
                                      </p:to>
                                    </p:set>
                                    <p:animEffect transition="in" filter="fade">
                                      <p:cBhvr>
                                        <p:cTn id="37" dur="500"/>
                                        <p:tgtEl>
                                          <p:spTgt spid="3">
                                            <p:txEl>
                                              <p:pRg st="7" end="7"/>
                                            </p:txEl>
                                          </p:spTgt>
                                        </p:tgtEl>
                                      </p:cBhvr>
                                    </p:animEffect>
                                  </p:childTnLst>
                                </p:cTn>
                              </p:par>
                            </p:childTnLst>
                          </p:cTn>
                        </p:par>
                      </p:childTnLst>
                    </p:cTn>
                  </p:par>
                  <p:par>
                    <p:cTn id="38" fill="hold">
                      <p:stCondLst>
                        <p:cond delay="indefinite"/>
                      </p:stCondLst>
                      <p:childTnLst>
                        <p:par>
                          <p:cTn id="39" fill="hold">
                            <p:stCondLst>
                              <p:cond delay="0"/>
                            </p:stCondLst>
                            <p:childTnLst>
                              <p:par>
                                <p:cTn id="40" presetID="10" presetClass="entr" presetSubtype="0" fill="hold" nodeType="clickEffect">
                                  <p:stCondLst>
                                    <p:cond delay="0"/>
                                  </p:stCondLst>
                                  <p:childTnLst>
                                    <p:set>
                                      <p:cBhvr>
                                        <p:cTn id="41" dur="1" fill="hold">
                                          <p:stCondLst>
                                            <p:cond delay="0"/>
                                          </p:stCondLst>
                                        </p:cTn>
                                        <p:tgtEl>
                                          <p:spTgt spid="3">
                                            <p:txEl>
                                              <p:pRg st="8" end="8"/>
                                            </p:txEl>
                                          </p:spTgt>
                                        </p:tgtEl>
                                        <p:attrNameLst>
                                          <p:attrName>style.visibility</p:attrName>
                                        </p:attrNameLst>
                                      </p:cBhvr>
                                      <p:to>
                                        <p:strVal val="visible"/>
                                      </p:to>
                                    </p:set>
                                    <p:animEffect transition="in" filter="fade">
                                      <p:cBhvr>
                                        <p:cTn id="42" dur="500"/>
                                        <p:tgtEl>
                                          <p:spTgt spid="3">
                                            <p:txEl>
                                              <p:pRg st="8" end="8"/>
                                            </p:txEl>
                                          </p:spTgt>
                                        </p:tgtEl>
                                      </p:cBhvr>
                                    </p:animEffect>
                                  </p:childTnLst>
                                </p:cTn>
                              </p:par>
                            </p:childTnLst>
                          </p:cTn>
                        </p:par>
                      </p:childTnLst>
                    </p:cTn>
                  </p:par>
                  <p:par>
                    <p:cTn id="43" fill="hold">
                      <p:stCondLst>
                        <p:cond delay="indefinite"/>
                      </p:stCondLst>
                      <p:childTnLst>
                        <p:par>
                          <p:cTn id="44" fill="hold">
                            <p:stCondLst>
                              <p:cond delay="0"/>
                            </p:stCondLst>
                            <p:childTnLst>
                              <p:par>
                                <p:cTn id="45" presetID="10" presetClass="entr" presetSubtype="0" fill="hold" nodeType="clickEffect">
                                  <p:stCondLst>
                                    <p:cond delay="0"/>
                                  </p:stCondLst>
                                  <p:childTnLst>
                                    <p:set>
                                      <p:cBhvr>
                                        <p:cTn id="46" dur="1" fill="hold">
                                          <p:stCondLst>
                                            <p:cond delay="0"/>
                                          </p:stCondLst>
                                        </p:cTn>
                                        <p:tgtEl>
                                          <p:spTgt spid="3">
                                            <p:txEl>
                                              <p:pRg st="10" end="10"/>
                                            </p:txEl>
                                          </p:spTgt>
                                        </p:tgtEl>
                                        <p:attrNameLst>
                                          <p:attrName>style.visibility</p:attrName>
                                        </p:attrNameLst>
                                      </p:cBhvr>
                                      <p:to>
                                        <p:strVal val="visible"/>
                                      </p:to>
                                    </p:set>
                                    <p:animEffect transition="in" filter="fade">
                                      <p:cBhvr>
                                        <p:cTn id="47" dur="500"/>
                                        <p:tgtEl>
                                          <p:spTgt spid="3">
                                            <p:txEl>
                                              <p:pRg st="10" end="10"/>
                                            </p:txEl>
                                          </p:spTgt>
                                        </p:tgtEl>
                                      </p:cBhvr>
                                    </p:animEffect>
                                  </p:childTnLst>
                                </p:cTn>
                              </p:par>
                            </p:childTnLst>
                          </p:cTn>
                        </p:par>
                      </p:childTnLst>
                    </p:cTn>
                  </p:par>
                  <p:par>
                    <p:cTn id="48" fill="hold">
                      <p:stCondLst>
                        <p:cond delay="indefinite"/>
                      </p:stCondLst>
                      <p:childTnLst>
                        <p:par>
                          <p:cTn id="49" fill="hold">
                            <p:stCondLst>
                              <p:cond delay="0"/>
                            </p:stCondLst>
                            <p:childTnLst>
                              <p:par>
                                <p:cTn id="50" presetID="10" presetClass="entr" presetSubtype="0" fill="hold" nodeType="clickEffect">
                                  <p:stCondLst>
                                    <p:cond delay="0"/>
                                  </p:stCondLst>
                                  <p:childTnLst>
                                    <p:set>
                                      <p:cBhvr>
                                        <p:cTn id="51" dur="1" fill="hold">
                                          <p:stCondLst>
                                            <p:cond delay="0"/>
                                          </p:stCondLst>
                                        </p:cTn>
                                        <p:tgtEl>
                                          <p:spTgt spid="3">
                                            <p:txEl>
                                              <p:pRg st="12" end="12"/>
                                            </p:txEl>
                                          </p:spTgt>
                                        </p:tgtEl>
                                        <p:attrNameLst>
                                          <p:attrName>style.visibility</p:attrName>
                                        </p:attrNameLst>
                                      </p:cBhvr>
                                      <p:to>
                                        <p:strVal val="visible"/>
                                      </p:to>
                                    </p:set>
                                    <p:animEffect transition="in" filter="fade">
                                      <p:cBhvr>
                                        <p:cTn id="52" dur="500"/>
                                        <p:tgtEl>
                                          <p:spTgt spid="3">
                                            <p:txEl>
                                              <p:pRg st="12" end="12"/>
                                            </p:txEl>
                                          </p:spTgt>
                                        </p:tgtEl>
                                      </p:cBhvr>
                                    </p:animEffect>
                                  </p:childTnLst>
                                </p:cTn>
                              </p:par>
                            </p:childTnLst>
                          </p:cTn>
                        </p:par>
                      </p:childTnLst>
                    </p:cTn>
                  </p:par>
                  <p:par>
                    <p:cTn id="53" fill="hold">
                      <p:stCondLst>
                        <p:cond delay="indefinite"/>
                      </p:stCondLst>
                      <p:childTnLst>
                        <p:par>
                          <p:cTn id="54" fill="hold">
                            <p:stCondLst>
                              <p:cond delay="0"/>
                            </p:stCondLst>
                            <p:childTnLst>
                              <p:par>
                                <p:cTn id="55" presetID="10" presetClass="entr" presetSubtype="0" fill="hold" nodeType="clickEffect">
                                  <p:stCondLst>
                                    <p:cond delay="0"/>
                                  </p:stCondLst>
                                  <p:childTnLst>
                                    <p:set>
                                      <p:cBhvr>
                                        <p:cTn id="56" dur="1" fill="hold">
                                          <p:stCondLst>
                                            <p:cond delay="0"/>
                                          </p:stCondLst>
                                        </p:cTn>
                                        <p:tgtEl>
                                          <p:spTgt spid="3">
                                            <p:txEl>
                                              <p:pRg st="13" end="13"/>
                                            </p:txEl>
                                          </p:spTgt>
                                        </p:tgtEl>
                                        <p:attrNameLst>
                                          <p:attrName>style.visibility</p:attrName>
                                        </p:attrNameLst>
                                      </p:cBhvr>
                                      <p:to>
                                        <p:strVal val="visible"/>
                                      </p:to>
                                    </p:set>
                                    <p:animEffect transition="in" filter="fade">
                                      <p:cBhvr>
                                        <p:cTn id="57" dur="500"/>
                                        <p:tgtEl>
                                          <p:spTgt spid="3">
                                            <p:txEl>
                                              <p:pRg st="13" end="13"/>
                                            </p:txEl>
                                          </p:spTgt>
                                        </p:tgtEl>
                                      </p:cBhvr>
                                    </p:animEffect>
                                  </p:childTnLst>
                                </p:cTn>
                              </p:par>
                            </p:childTnLst>
                          </p:cTn>
                        </p:par>
                      </p:childTnLst>
                    </p:cTn>
                  </p:par>
                  <p:par>
                    <p:cTn id="58" fill="hold">
                      <p:stCondLst>
                        <p:cond delay="indefinite"/>
                      </p:stCondLst>
                      <p:childTnLst>
                        <p:par>
                          <p:cTn id="59" fill="hold">
                            <p:stCondLst>
                              <p:cond delay="0"/>
                            </p:stCondLst>
                            <p:childTnLst>
                              <p:par>
                                <p:cTn id="60" presetID="10" presetClass="entr" presetSubtype="0" fill="hold" nodeType="clickEffect">
                                  <p:stCondLst>
                                    <p:cond delay="0"/>
                                  </p:stCondLst>
                                  <p:childTnLst>
                                    <p:set>
                                      <p:cBhvr>
                                        <p:cTn id="61" dur="1" fill="hold">
                                          <p:stCondLst>
                                            <p:cond delay="0"/>
                                          </p:stCondLst>
                                        </p:cTn>
                                        <p:tgtEl>
                                          <p:spTgt spid="3">
                                            <p:txEl>
                                              <p:pRg st="15" end="15"/>
                                            </p:txEl>
                                          </p:spTgt>
                                        </p:tgtEl>
                                        <p:attrNameLst>
                                          <p:attrName>style.visibility</p:attrName>
                                        </p:attrNameLst>
                                      </p:cBhvr>
                                      <p:to>
                                        <p:strVal val="visible"/>
                                      </p:to>
                                    </p:set>
                                    <p:animEffect transition="in" filter="fade">
                                      <p:cBhvr>
                                        <p:cTn id="62" dur="500"/>
                                        <p:tgtEl>
                                          <p:spTgt spid="3">
                                            <p:txEl>
                                              <p:pRg st="15" end="15"/>
                                            </p:txEl>
                                          </p:spTgt>
                                        </p:tgtEl>
                                      </p:cBhvr>
                                    </p:animEffect>
                                  </p:childTnLst>
                                </p:cTn>
                              </p:par>
                            </p:childTnLst>
                          </p:cTn>
                        </p:par>
                      </p:childTnLst>
                    </p:cTn>
                  </p:par>
                  <p:par>
                    <p:cTn id="63" fill="hold">
                      <p:stCondLst>
                        <p:cond delay="indefinite"/>
                      </p:stCondLst>
                      <p:childTnLst>
                        <p:par>
                          <p:cTn id="64" fill="hold">
                            <p:stCondLst>
                              <p:cond delay="0"/>
                            </p:stCondLst>
                            <p:childTnLst>
                              <p:par>
                                <p:cTn id="65" presetID="10" presetClass="entr" presetSubtype="0" fill="hold" nodeType="clickEffect">
                                  <p:stCondLst>
                                    <p:cond delay="0"/>
                                  </p:stCondLst>
                                  <p:childTnLst>
                                    <p:set>
                                      <p:cBhvr>
                                        <p:cTn id="66" dur="1" fill="hold">
                                          <p:stCondLst>
                                            <p:cond delay="0"/>
                                          </p:stCondLst>
                                        </p:cTn>
                                        <p:tgtEl>
                                          <p:spTgt spid="3">
                                            <p:txEl>
                                              <p:pRg st="16" end="16"/>
                                            </p:txEl>
                                          </p:spTgt>
                                        </p:tgtEl>
                                        <p:attrNameLst>
                                          <p:attrName>style.visibility</p:attrName>
                                        </p:attrNameLst>
                                      </p:cBhvr>
                                      <p:to>
                                        <p:strVal val="visible"/>
                                      </p:to>
                                    </p:set>
                                    <p:animEffect transition="in" filter="fade">
                                      <p:cBhvr>
                                        <p:cTn id="67" dur="500"/>
                                        <p:tgtEl>
                                          <p:spTgt spid="3">
                                            <p:txEl>
                                              <p:pRg st="16" end="1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19E44D8-D174-433B-ABA5-83717403C3F0}"/>
              </a:ext>
            </a:extLst>
          </p:cNvPr>
          <p:cNvSpPr>
            <a:spLocks noGrp="1"/>
          </p:cNvSpPr>
          <p:nvPr>
            <p:ph type="title"/>
          </p:nvPr>
        </p:nvSpPr>
        <p:spPr>
          <a:xfrm>
            <a:off x="394767" y="-163986"/>
            <a:ext cx="10515600" cy="1325563"/>
          </a:xfrm>
        </p:spPr>
        <p:txBody>
          <a:bodyPr>
            <a:normAutofit/>
          </a:bodyPr>
          <a:lstStyle/>
          <a:p>
            <a:r>
              <a:rPr lang="en-US" sz="3200" dirty="0">
                <a:latin typeface="+mn-lt"/>
              </a:rPr>
              <a:t>Summary Table</a:t>
            </a:r>
          </a:p>
        </p:txBody>
      </p:sp>
      <p:graphicFrame>
        <p:nvGraphicFramePr>
          <p:cNvPr id="7" name="Content Placeholder 6">
            <a:extLst>
              <a:ext uri="{FF2B5EF4-FFF2-40B4-BE49-F238E27FC236}">
                <a16:creationId xmlns:a16="http://schemas.microsoft.com/office/drawing/2014/main" id="{50ED0C99-5226-4D6A-A0F8-3D7353084055}"/>
              </a:ext>
            </a:extLst>
          </p:cNvPr>
          <p:cNvGraphicFramePr>
            <a:graphicFrameLocks noGrp="1"/>
          </p:cNvGraphicFramePr>
          <p:nvPr>
            <p:ph idx="1"/>
            <p:extLst>
              <p:ext uri="{D42A27DB-BD31-4B8C-83A1-F6EECF244321}">
                <p14:modId xmlns:p14="http://schemas.microsoft.com/office/powerpoint/2010/main" val="3330173520"/>
              </p:ext>
            </p:extLst>
          </p:nvPr>
        </p:nvGraphicFramePr>
        <p:xfrm>
          <a:off x="875751" y="784747"/>
          <a:ext cx="10686716" cy="5319962"/>
        </p:xfrm>
        <a:graphic>
          <a:graphicData uri="http://schemas.openxmlformats.org/drawingml/2006/table">
            <a:tbl>
              <a:tblPr/>
              <a:tblGrid>
                <a:gridCol w="949930">
                  <a:extLst>
                    <a:ext uri="{9D8B030D-6E8A-4147-A177-3AD203B41FA5}">
                      <a16:colId xmlns:a16="http://schemas.microsoft.com/office/drawing/2014/main" val="500586819"/>
                    </a:ext>
                  </a:extLst>
                </a:gridCol>
                <a:gridCol w="516267">
                  <a:extLst>
                    <a:ext uri="{9D8B030D-6E8A-4147-A177-3AD203B41FA5}">
                      <a16:colId xmlns:a16="http://schemas.microsoft.com/office/drawing/2014/main" val="2566829884"/>
                    </a:ext>
                  </a:extLst>
                </a:gridCol>
                <a:gridCol w="887978">
                  <a:extLst>
                    <a:ext uri="{9D8B030D-6E8A-4147-A177-3AD203B41FA5}">
                      <a16:colId xmlns:a16="http://schemas.microsoft.com/office/drawing/2014/main" val="1380032898"/>
                    </a:ext>
                  </a:extLst>
                </a:gridCol>
                <a:gridCol w="495616">
                  <a:extLst>
                    <a:ext uri="{9D8B030D-6E8A-4147-A177-3AD203B41FA5}">
                      <a16:colId xmlns:a16="http://schemas.microsoft.com/office/drawing/2014/main" val="1856992224"/>
                    </a:ext>
                  </a:extLst>
                </a:gridCol>
                <a:gridCol w="1197739">
                  <a:extLst>
                    <a:ext uri="{9D8B030D-6E8A-4147-A177-3AD203B41FA5}">
                      <a16:colId xmlns:a16="http://schemas.microsoft.com/office/drawing/2014/main" val="3582328054"/>
                    </a:ext>
                  </a:extLst>
                </a:gridCol>
                <a:gridCol w="6639186">
                  <a:extLst>
                    <a:ext uri="{9D8B030D-6E8A-4147-A177-3AD203B41FA5}">
                      <a16:colId xmlns:a16="http://schemas.microsoft.com/office/drawing/2014/main" val="1366286227"/>
                    </a:ext>
                  </a:extLst>
                </a:gridCol>
              </a:tblGrid>
              <a:tr h="146902">
                <a:tc>
                  <a:txBody>
                    <a:bodyPr/>
                    <a:lstStyle/>
                    <a:p>
                      <a:pPr algn="l" fontAlgn="b"/>
                      <a:r>
                        <a:rPr lang="en-US" sz="700" b="1" i="0" u="none" strike="noStrike">
                          <a:solidFill>
                            <a:srgbClr val="FFFFFF"/>
                          </a:solidFill>
                          <a:effectLst/>
                          <a:latin typeface="Calibri" panose="020F0502020204030204" pitchFamily="34" charset="0"/>
                        </a:rPr>
                        <a:t>Name</a:t>
                      </a:r>
                    </a:p>
                  </a:txBody>
                  <a:tcPr marL="5036" marR="5036" marT="503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l" fontAlgn="b"/>
                      <a:r>
                        <a:rPr lang="en-US" sz="700" b="1" i="0" u="none" strike="noStrike">
                          <a:solidFill>
                            <a:srgbClr val="FFFFFF"/>
                          </a:solidFill>
                          <a:effectLst/>
                          <a:latin typeface="Calibri" panose="020F0502020204030204" pitchFamily="34" charset="0"/>
                        </a:rPr>
                        <a:t>Local ID</a:t>
                      </a:r>
                    </a:p>
                  </a:txBody>
                  <a:tcPr marL="5036" marR="5036" marT="503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l" fontAlgn="b"/>
                      <a:r>
                        <a:rPr lang="en-US" sz="700" b="1" i="0" u="none" strike="noStrike">
                          <a:solidFill>
                            <a:srgbClr val="FFFFFF"/>
                          </a:solidFill>
                          <a:effectLst/>
                          <a:latin typeface="Calibri" panose="020F0502020204030204" pitchFamily="34" charset="0"/>
                        </a:rPr>
                        <a:t>Station ID</a:t>
                      </a:r>
                    </a:p>
                  </a:txBody>
                  <a:tcPr marL="5036" marR="5036" marT="503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l" fontAlgn="b"/>
                      <a:r>
                        <a:rPr lang="en-US" sz="700" b="1" i="0" u="none" strike="noStrike">
                          <a:solidFill>
                            <a:srgbClr val="FFFFFF"/>
                          </a:solidFill>
                          <a:effectLst/>
                          <a:latin typeface="Calibri" panose="020F0502020204030204" pitchFamily="34" charset="0"/>
                        </a:rPr>
                        <a:t>Depth</a:t>
                      </a:r>
                    </a:p>
                  </a:txBody>
                  <a:tcPr marL="5036" marR="5036" marT="503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l" fontAlgn="b"/>
                      <a:r>
                        <a:rPr lang="en-US" sz="700" b="1" i="0" u="none" strike="noStrike" dirty="0">
                          <a:solidFill>
                            <a:srgbClr val="FFFFFF"/>
                          </a:solidFill>
                          <a:effectLst/>
                          <a:latin typeface="Calibri" panose="020F0502020204030204" pitchFamily="34" charset="0"/>
                        </a:rPr>
                        <a:t>Unit in which Well is Screened</a:t>
                      </a:r>
                    </a:p>
                  </a:txBody>
                  <a:tcPr marL="5036" marR="5036" marT="503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tc>
                  <a:txBody>
                    <a:bodyPr/>
                    <a:lstStyle/>
                    <a:p>
                      <a:pPr algn="l" fontAlgn="b"/>
                      <a:r>
                        <a:rPr lang="en-US" sz="700" b="1" i="0" u="none" strike="noStrike" dirty="0">
                          <a:solidFill>
                            <a:srgbClr val="FFFFFF"/>
                          </a:solidFill>
                          <a:effectLst/>
                          <a:latin typeface="Calibri" panose="020F0502020204030204" pitchFamily="34" charset="0"/>
                        </a:rPr>
                        <a:t>Log interpretations</a:t>
                      </a:r>
                    </a:p>
                  </a:txBody>
                  <a:tcPr marL="5036" marR="5036" marT="5036" marB="0" anchor="b">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000000"/>
                    </a:solidFill>
                  </a:tcPr>
                </a:tc>
                <a:extLst>
                  <a:ext uri="{0D108BD9-81ED-4DB2-BD59-A6C34878D82A}">
                    <a16:rowId xmlns:a16="http://schemas.microsoft.com/office/drawing/2014/main" val="3047943105"/>
                  </a:ext>
                </a:extLst>
              </a:tr>
              <a:tr h="587613">
                <a:tc>
                  <a:txBody>
                    <a:bodyPr/>
                    <a:lstStyle/>
                    <a:p>
                      <a:pPr algn="ctr" fontAlgn="ctr"/>
                      <a:r>
                        <a:rPr lang="en-US" sz="700" b="0" i="0" u="none" strike="noStrike">
                          <a:solidFill>
                            <a:srgbClr val="000000"/>
                          </a:solidFill>
                          <a:effectLst/>
                          <a:latin typeface="Calibri" panose="020F0502020204030204" pitchFamily="34" charset="0"/>
                        </a:rPr>
                        <a:t>WITHAMS</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700" b="0" i="0" u="none" strike="noStrike">
                          <a:solidFill>
                            <a:srgbClr val="000000"/>
                          </a:solidFill>
                          <a:effectLst/>
                          <a:latin typeface="Calibri" panose="020F0502020204030204" pitchFamily="34" charset="0"/>
                        </a:rPr>
                        <a:t>66M 18</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700" b="0" i="0" u="sng" strike="noStrike">
                          <a:solidFill>
                            <a:srgbClr val="0563C1"/>
                          </a:solidFill>
                          <a:effectLst/>
                          <a:latin typeface="Calibri" panose="020F0502020204030204" pitchFamily="34" charset="0"/>
                          <a:hlinkClick r:id="rId3"/>
                        </a:rPr>
                        <a:t>375723075344403</a:t>
                      </a:r>
                      <a:endParaRPr lang="en-US" sz="700" b="0" i="0" u="sng" strike="noStrike">
                        <a:solidFill>
                          <a:srgbClr val="0563C1"/>
                        </a:solidFill>
                        <a:effectLst/>
                        <a:latin typeface="Calibri" panose="020F0502020204030204" pitchFamily="34" charset="0"/>
                      </a:endParaRP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700" b="0" i="0" u="none" strike="noStrike">
                          <a:solidFill>
                            <a:srgbClr val="000000"/>
                          </a:solidFill>
                          <a:effectLst/>
                          <a:latin typeface="Calibri" panose="020F0502020204030204" pitchFamily="34" charset="0"/>
                        </a:rPr>
                        <a:t>240</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700" b="0" i="0" u="none" strike="noStrike">
                          <a:solidFill>
                            <a:srgbClr val="000000"/>
                          </a:solidFill>
                          <a:effectLst/>
                          <a:latin typeface="Calibri" panose="020F0502020204030204" pitchFamily="34" charset="0"/>
                        </a:rPr>
                        <a:t>Lower Aquifer</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en-US" sz="700" b="0" i="0" u="none" strike="noStrike" dirty="0">
                          <a:solidFill>
                            <a:srgbClr val="000000"/>
                          </a:solidFill>
                          <a:effectLst/>
                          <a:latin typeface="Calibri" panose="020F0502020204030204" pitchFamily="34" charset="0"/>
                        </a:rPr>
                        <a:t>Small changes in conductance in the Surficial Aquifer from 2008 to 2016 have largely been nullified. Consistent decrease in conductance in Lower Aquifer since start of program, however a small increase in conductance occurred from 2019 to 2020. Water levels below sea level, but by less than 1ft and stable, and above '08 level. 2020 Water level is lowest recorded level since 2017 possibly reflected in the conductance increase in the base of the log from 2019 to 2020</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041667918"/>
                  </a:ext>
                </a:extLst>
              </a:tr>
              <a:tr h="440708">
                <a:tc>
                  <a:txBody>
                    <a:bodyPr/>
                    <a:lstStyle/>
                    <a:p>
                      <a:pPr algn="ctr" fontAlgn="ctr"/>
                      <a:r>
                        <a:rPr lang="en-US" sz="700" b="0" i="0" u="none" strike="noStrike">
                          <a:solidFill>
                            <a:srgbClr val="000000"/>
                          </a:solidFill>
                          <a:effectLst/>
                          <a:latin typeface="Calibri" panose="020F0502020204030204" pitchFamily="34" charset="0"/>
                        </a:rPr>
                        <a:t>NASA WFF</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700" b="0" i="0" u="none" strike="noStrike">
                          <a:solidFill>
                            <a:srgbClr val="000000"/>
                          </a:solidFill>
                          <a:effectLst/>
                          <a:latin typeface="Calibri" panose="020F0502020204030204" pitchFamily="34" charset="0"/>
                        </a:rPr>
                        <a:t>67M 14</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700" b="0" i="0" u="sng" strike="noStrike">
                          <a:solidFill>
                            <a:srgbClr val="0563C1"/>
                          </a:solidFill>
                          <a:effectLst/>
                          <a:latin typeface="Calibri" panose="020F0502020204030204" pitchFamily="34" charset="0"/>
                          <a:hlinkClick r:id="rId4"/>
                        </a:rPr>
                        <a:t>375617075273701</a:t>
                      </a:r>
                      <a:endParaRPr lang="en-US" sz="700" b="0" i="0" u="sng" strike="noStrike">
                        <a:solidFill>
                          <a:srgbClr val="0563C1"/>
                        </a:solidFill>
                        <a:effectLst/>
                        <a:latin typeface="Calibri" panose="020F0502020204030204" pitchFamily="34" charset="0"/>
                      </a:endParaRP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700" b="0" i="0" u="none" strike="noStrike">
                          <a:solidFill>
                            <a:srgbClr val="000000"/>
                          </a:solidFill>
                          <a:effectLst/>
                          <a:latin typeface="Calibri" panose="020F0502020204030204" pitchFamily="34" charset="0"/>
                        </a:rPr>
                        <a:t>280</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700" b="0" i="0" u="none" strike="noStrike">
                          <a:solidFill>
                            <a:srgbClr val="000000"/>
                          </a:solidFill>
                          <a:effectLst/>
                          <a:latin typeface="Calibri" panose="020F0502020204030204" pitchFamily="34" charset="0"/>
                        </a:rPr>
                        <a:t>Lower Confining Unit</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marL="0" marR="0" lvl="0" indent="0" algn="l" defTabSz="914400" rtl="0" eaLnBrk="1" fontAlgn="ctr" latinLnBrk="0" hangingPunct="1">
                        <a:lnSpc>
                          <a:spcPct val="100000"/>
                        </a:lnSpc>
                        <a:spcBef>
                          <a:spcPts val="0"/>
                        </a:spcBef>
                        <a:spcAft>
                          <a:spcPts val="0"/>
                        </a:spcAft>
                        <a:buClrTx/>
                        <a:buSzTx/>
                        <a:buFontTx/>
                        <a:buNone/>
                        <a:tabLst/>
                        <a:defRPr/>
                      </a:pPr>
                      <a:r>
                        <a:rPr lang="en-US" sz="700" b="0" i="0" u="none" strike="noStrike" dirty="0">
                          <a:solidFill>
                            <a:srgbClr val="000000"/>
                          </a:solidFill>
                          <a:effectLst/>
                          <a:latin typeface="Calibri" panose="020F0502020204030204" pitchFamily="34" charset="0"/>
                        </a:rPr>
                        <a:t>No change through log. Increase in conductance from 2008 -2016. No changes since '16. Lowest water levels in network. Adjacent well in cluster (</a:t>
                      </a:r>
                      <a:r>
                        <a:rPr lang="en-US" sz="700" b="0" i="0" u="sng" strike="noStrike" dirty="0">
                          <a:solidFill>
                            <a:srgbClr val="0563C1"/>
                          </a:solidFill>
                          <a:effectLst/>
                          <a:latin typeface="Calibri" panose="020F0502020204030204" pitchFamily="34" charset="0"/>
                          <a:hlinkClick r:id="rId5"/>
                        </a:rPr>
                        <a:t>67M 13</a:t>
                      </a:r>
                      <a:r>
                        <a:rPr lang="en-US" sz="700" b="0" i="0" u="none" strike="noStrike" dirty="0">
                          <a:solidFill>
                            <a:srgbClr val="000000"/>
                          </a:solidFill>
                          <a:effectLst/>
                          <a:latin typeface="Calibri" panose="020F0502020204030204" pitchFamily="34" charset="0"/>
                        </a:rPr>
                        <a:t>) shows signs of repeated pumping and is a good source for real-time water levels near this well. 2020 conductance shows near no change from 2019. 2020 water levels during logging are higher than the previous year's by over 5 ft.</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675336223"/>
                  </a:ext>
                </a:extLst>
              </a:tr>
              <a:tr h="293806">
                <a:tc>
                  <a:txBody>
                    <a:bodyPr/>
                    <a:lstStyle/>
                    <a:p>
                      <a:pPr algn="ctr" fontAlgn="ctr"/>
                      <a:r>
                        <a:rPr lang="en-US" sz="700" b="0" i="0" u="none" strike="noStrike">
                          <a:solidFill>
                            <a:srgbClr val="000000"/>
                          </a:solidFill>
                          <a:effectLst/>
                          <a:latin typeface="Calibri" panose="020F0502020204030204" pitchFamily="34" charset="0"/>
                        </a:rPr>
                        <a:t>CHESSER ROAD</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700" b="0" i="0" u="none" strike="noStrike">
                          <a:solidFill>
                            <a:srgbClr val="000000"/>
                          </a:solidFill>
                          <a:effectLst/>
                          <a:latin typeface="Calibri" panose="020F0502020204030204" pitchFamily="34" charset="0"/>
                        </a:rPr>
                        <a:t>66L  1</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700" b="0" i="0" u="sng" strike="noStrike">
                          <a:solidFill>
                            <a:srgbClr val="0563C1"/>
                          </a:solidFill>
                          <a:effectLst/>
                          <a:latin typeface="Calibri" panose="020F0502020204030204" pitchFamily="34" charset="0"/>
                          <a:hlinkClick r:id="rId6"/>
                        </a:rPr>
                        <a:t>375225075321701</a:t>
                      </a:r>
                      <a:endParaRPr lang="en-US" sz="700" b="0" i="0" u="sng" strike="noStrike">
                        <a:solidFill>
                          <a:srgbClr val="0563C1"/>
                        </a:solidFill>
                        <a:effectLst/>
                        <a:latin typeface="Calibri" panose="020F0502020204030204" pitchFamily="34" charset="0"/>
                      </a:endParaRP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700" b="0" i="0" u="none" strike="noStrike">
                          <a:solidFill>
                            <a:srgbClr val="000000"/>
                          </a:solidFill>
                          <a:effectLst/>
                          <a:latin typeface="Calibri" panose="020F0502020204030204" pitchFamily="34" charset="0"/>
                        </a:rPr>
                        <a:t>305</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700" b="0" i="0" u="none" strike="noStrike" dirty="0">
                          <a:solidFill>
                            <a:srgbClr val="000000"/>
                          </a:solidFill>
                          <a:effectLst/>
                          <a:latin typeface="Calibri" panose="020F0502020204030204" pitchFamily="34" charset="0"/>
                        </a:rPr>
                        <a:t>Lower Aquifer</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en-US" sz="700" b="0" i="0" u="none" strike="noStrike">
                          <a:solidFill>
                            <a:srgbClr val="000000"/>
                          </a:solidFill>
                          <a:effectLst/>
                          <a:latin typeface="Calibri" panose="020F0502020204030204" pitchFamily="34" charset="0"/>
                        </a:rPr>
                        <a:t>No change in log since program started. However, well location between Chincoteague and poultry farm cones of depression necessitates further monitoring. Water level above sea level during logging for first time in program history. Not logged in 2020 due to equipment failure.</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3978778543"/>
                  </a:ext>
                </a:extLst>
              </a:tr>
              <a:tr h="440708">
                <a:tc>
                  <a:txBody>
                    <a:bodyPr/>
                    <a:lstStyle/>
                    <a:p>
                      <a:pPr algn="ctr" fontAlgn="ctr"/>
                      <a:r>
                        <a:rPr lang="en-US" sz="700" b="0" i="0" u="none" strike="noStrike">
                          <a:solidFill>
                            <a:srgbClr val="000000"/>
                          </a:solidFill>
                          <a:effectLst/>
                          <a:latin typeface="Calibri" panose="020F0502020204030204" pitchFamily="34" charset="0"/>
                        </a:rPr>
                        <a:t>BAYSIDE</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700" b="0" i="0" u="none" strike="noStrike">
                          <a:solidFill>
                            <a:srgbClr val="000000"/>
                          </a:solidFill>
                          <a:effectLst/>
                          <a:latin typeface="Calibri" panose="020F0502020204030204" pitchFamily="34" charset="0"/>
                        </a:rPr>
                        <a:t>65K 23</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700" b="0" i="0" u="sng" strike="noStrike">
                          <a:solidFill>
                            <a:srgbClr val="0563C1"/>
                          </a:solidFill>
                          <a:effectLst/>
                          <a:latin typeface="Calibri" panose="020F0502020204030204" pitchFamily="34" charset="0"/>
                          <a:hlinkClick r:id="rId7"/>
                        </a:rPr>
                        <a:t>374442075432501</a:t>
                      </a:r>
                      <a:endParaRPr lang="en-US" sz="700" b="0" i="0" u="sng" strike="noStrike">
                        <a:solidFill>
                          <a:srgbClr val="0563C1"/>
                        </a:solidFill>
                        <a:effectLst/>
                        <a:latin typeface="Calibri" panose="020F0502020204030204" pitchFamily="34" charset="0"/>
                      </a:endParaRP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700" b="0" i="0" u="none" strike="noStrike">
                          <a:solidFill>
                            <a:srgbClr val="000000"/>
                          </a:solidFill>
                          <a:effectLst/>
                          <a:latin typeface="Calibri" panose="020F0502020204030204" pitchFamily="34" charset="0"/>
                        </a:rPr>
                        <a:t>290</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700" b="0" i="0" u="none" strike="noStrike" dirty="0">
                          <a:solidFill>
                            <a:srgbClr val="000000"/>
                          </a:solidFill>
                          <a:effectLst/>
                          <a:latin typeface="Calibri" panose="020F0502020204030204" pitchFamily="34" charset="0"/>
                        </a:rPr>
                        <a:t>St. </a:t>
                      </a:r>
                      <a:r>
                        <a:rPr lang="en-US" sz="700" b="0" i="0" u="none" strike="noStrike" dirty="0" err="1">
                          <a:solidFill>
                            <a:srgbClr val="000000"/>
                          </a:solidFill>
                          <a:effectLst/>
                          <a:latin typeface="Calibri" panose="020F0502020204030204" pitchFamily="34" charset="0"/>
                        </a:rPr>
                        <a:t>Marys</a:t>
                      </a:r>
                      <a:r>
                        <a:rPr lang="en-US" sz="700" b="0" i="0" u="none" strike="noStrike" dirty="0">
                          <a:solidFill>
                            <a:srgbClr val="000000"/>
                          </a:solidFill>
                          <a:effectLst/>
                          <a:latin typeface="Calibri" panose="020F0502020204030204" pitchFamily="34" charset="0"/>
                        </a:rPr>
                        <a:t> Confining Unit</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700" b="0" i="0" u="none" strike="noStrike">
                          <a:solidFill>
                            <a:srgbClr val="000000"/>
                          </a:solidFill>
                          <a:effectLst/>
                          <a:latin typeface="Calibri" panose="020F0502020204030204" pitchFamily="34" charset="0"/>
                        </a:rPr>
                        <a:t>No changes down length of the logs for the lifetime of the program. On SW edge of poultry farm cone of depression. Water levels below sea level, but less than 1ft, stable and recovering. Water levels still within 1ft below sea level, however 2020 water level is lowest since 2016 logging trip.</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816200022"/>
                  </a:ext>
                </a:extLst>
              </a:tr>
              <a:tr h="293806">
                <a:tc>
                  <a:txBody>
                    <a:bodyPr/>
                    <a:lstStyle/>
                    <a:p>
                      <a:pPr algn="ctr" fontAlgn="ctr"/>
                      <a:r>
                        <a:rPr lang="en-US" sz="700" b="0" i="0" u="none" strike="noStrike" dirty="0">
                          <a:solidFill>
                            <a:srgbClr val="000000"/>
                          </a:solidFill>
                          <a:effectLst/>
                          <a:latin typeface="Calibri" panose="020F0502020204030204" pitchFamily="34" charset="0"/>
                        </a:rPr>
                        <a:t>BAYLYS NECK</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700" b="0" i="0" u="none" strike="noStrike">
                          <a:solidFill>
                            <a:srgbClr val="000000"/>
                          </a:solidFill>
                          <a:effectLst/>
                          <a:latin typeface="Calibri" panose="020F0502020204030204" pitchFamily="34" charset="0"/>
                        </a:rPr>
                        <a:t>66K 2</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700" b="0" i="0" u="sng" strike="noStrike">
                          <a:solidFill>
                            <a:srgbClr val="0563C1"/>
                          </a:solidFill>
                          <a:effectLst/>
                          <a:latin typeface="Calibri" panose="020F0502020204030204" pitchFamily="34" charset="0"/>
                          <a:hlinkClick r:id="rId8"/>
                        </a:rPr>
                        <a:t>374320075380501</a:t>
                      </a:r>
                      <a:endParaRPr lang="en-US" sz="700" b="0" i="0" u="sng" strike="noStrike">
                        <a:solidFill>
                          <a:srgbClr val="0563C1"/>
                        </a:solidFill>
                        <a:effectLst/>
                        <a:latin typeface="Calibri" panose="020F0502020204030204" pitchFamily="34" charset="0"/>
                      </a:endParaRP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700" b="0" i="0" u="none" strike="noStrike">
                          <a:solidFill>
                            <a:srgbClr val="000000"/>
                          </a:solidFill>
                          <a:effectLst/>
                          <a:latin typeface="Calibri" panose="020F0502020204030204" pitchFamily="34" charset="0"/>
                        </a:rPr>
                        <a:t>292</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700" b="0" i="0" u="none" strike="noStrike">
                          <a:solidFill>
                            <a:srgbClr val="000000"/>
                          </a:solidFill>
                          <a:effectLst/>
                          <a:latin typeface="Calibri" panose="020F0502020204030204" pitchFamily="34" charset="0"/>
                        </a:rPr>
                        <a:t>Lower Aquifer</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en-US" sz="700" b="0" i="0" u="none" strike="noStrike" dirty="0">
                          <a:solidFill>
                            <a:srgbClr val="000000"/>
                          </a:solidFill>
                          <a:effectLst/>
                          <a:latin typeface="Calibri" panose="020F0502020204030204" pitchFamily="34" charset="0"/>
                        </a:rPr>
                        <a:t>No changes in log since start of program. Water levels almost 3ft below sea level, but above 2008 level. Possible downward trend in water levels developing from 2016.</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2374731738"/>
                  </a:ext>
                </a:extLst>
              </a:tr>
              <a:tr h="587613">
                <a:tc>
                  <a:txBody>
                    <a:bodyPr/>
                    <a:lstStyle/>
                    <a:p>
                      <a:pPr algn="ctr" fontAlgn="ctr"/>
                      <a:r>
                        <a:rPr lang="en-US" sz="700" b="0" i="0" u="none" strike="noStrike">
                          <a:solidFill>
                            <a:srgbClr val="000000"/>
                          </a:solidFill>
                          <a:effectLst/>
                          <a:latin typeface="Calibri" panose="020F0502020204030204" pitchFamily="34" charset="0"/>
                        </a:rPr>
                        <a:t>HACKS NECK</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700" b="0" i="0" u="none" strike="noStrike">
                          <a:solidFill>
                            <a:srgbClr val="000000"/>
                          </a:solidFill>
                          <a:effectLst/>
                          <a:latin typeface="Calibri" panose="020F0502020204030204" pitchFamily="34" charset="0"/>
                        </a:rPr>
                        <a:t>64K  7</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700" b="0" i="0" u="sng" strike="noStrike">
                          <a:solidFill>
                            <a:srgbClr val="0563C1"/>
                          </a:solidFill>
                          <a:effectLst/>
                          <a:latin typeface="Calibri" panose="020F0502020204030204" pitchFamily="34" charset="0"/>
                          <a:hlinkClick r:id="rId9"/>
                        </a:rPr>
                        <a:t>373845075522501</a:t>
                      </a:r>
                      <a:endParaRPr lang="en-US" sz="700" b="0" i="0" u="sng" strike="noStrike">
                        <a:solidFill>
                          <a:srgbClr val="0563C1"/>
                        </a:solidFill>
                        <a:effectLst/>
                        <a:latin typeface="Calibri" panose="020F0502020204030204" pitchFamily="34" charset="0"/>
                      </a:endParaRP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700" b="0" i="0" u="none" strike="noStrike">
                          <a:solidFill>
                            <a:srgbClr val="000000"/>
                          </a:solidFill>
                          <a:effectLst/>
                          <a:latin typeface="Calibri" panose="020F0502020204030204" pitchFamily="34" charset="0"/>
                        </a:rPr>
                        <a:t>176</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700" b="0" i="0" u="none" strike="noStrike">
                          <a:solidFill>
                            <a:srgbClr val="000000"/>
                          </a:solidFill>
                          <a:effectLst/>
                          <a:latin typeface="Calibri" panose="020F0502020204030204" pitchFamily="34" charset="0"/>
                        </a:rPr>
                        <a:t>Lower Aquifer</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700" b="0" i="0" u="none" strike="noStrike" dirty="0">
                          <a:solidFill>
                            <a:srgbClr val="000000"/>
                          </a:solidFill>
                          <a:effectLst/>
                          <a:latin typeface="Calibri" panose="020F0502020204030204" pitchFamily="34" charset="0"/>
                        </a:rPr>
                        <a:t>Most of the log shows no change. Small amount of change in last 10 ft of log, not showing much change. Consistent increases (though recently much smaller changes) in conductance in top 20 ft of log which are muted with depth but are present down to 50 ft. Suggests a surface derived source of conductance: possibly  Fertilizer use change or flooding event from the Bay .Water levels above sea level and possibly trending down since 2016.</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731695113"/>
                  </a:ext>
                </a:extLst>
              </a:tr>
              <a:tr h="587613">
                <a:tc>
                  <a:txBody>
                    <a:bodyPr/>
                    <a:lstStyle/>
                    <a:p>
                      <a:pPr algn="ctr" fontAlgn="ctr"/>
                      <a:r>
                        <a:rPr lang="en-US" sz="700" b="0" i="0" u="none" strike="noStrike">
                          <a:solidFill>
                            <a:srgbClr val="000000"/>
                          </a:solidFill>
                          <a:effectLst/>
                          <a:latin typeface="Calibri" panose="020F0502020204030204" pitchFamily="34" charset="0"/>
                        </a:rPr>
                        <a:t>CONCORD WHARF</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700" b="0" i="0" u="none" strike="noStrike">
                          <a:solidFill>
                            <a:srgbClr val="000000"/>
                          </a:solidFill>
                          <a:effectLst/>
                          <a:latin typeface="Calibri" panose="020F0502020204030204" pitchFamily="34" charset="0"/>
                        </a:rPr>
                        <a:t>63J  3</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700" b="0" i="0" u="sng" strike="noStrike">
                          <a:solidFill>
                            <a:srgbClr val="0563C1"/>
                          </a:solidFill>
                          <a:effectLst/>
                          <a:latin typeface="Calibri" panose="020F0502020204030204" pitchFamily="34" charset="0"/>
                          <a:hlinkClick r:id="rId10"/>
                        </a:rPr>
                        <a:t>373230075541003</a:t>
                      </a:r>
                      <a:endParaRPr lang="en-US" sz="700" b="0" i="0" u="sng" strike="noStrike">
                        <a:solidFill>
                          <a:srgbClr val="0563C1"/>
                        </a:solidFill>
                        <a:effectLst/>
                        <a:latin typeface="Calibri" panose="020F0502020204030204" pitchFamily="34" charset="0"/>
                      </a:endParaRP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700" b="0" i="0" u="none" strike="noStrike">
                          <a:solidFill>
                            <a:srgbClr val="000000"/>
                          </a:solidFill>
                          <a:effectLst/>
                          <a:latin typeface="Calibri" panose="020F0502020204030204" pitchFamily="34" charset="0"/>
                        </a:rPr>
                        <a:t>290</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700" b="0" i="0" u="none" strike="noStrike" dirty="0">
                          <a:solidFill>
                            <a:srgbClr val="000000"/>
                          </a:solidFill>
                          <a:effectLst/>
                          <a:latin typeface="Calibri" panose="020F0502020204030204" pitchFamily="34" charset="0"/>
                        </a:rPr>
                        <a:t>St. </a:t>
                      </a:r>
                      <a:r>
                        <a:rPr lang="en-US" sz="700" b="0" i="0" u="none" strike="noStrike" dirty="0" err="1">
                          <a:solidFill>
                            <a:srgbClr val="000000"/>
                          </a:solidFill>
                          <a:effectLst/>
                          <a:latin typeface="Calibri" panose="020F0502020204030204" pitchFamily="34" charset="0"/>
                        </a:rPr>
                        <a:t>Marys</a:t>
                      </a:r>
                      <a:r>
                        <a:rPr lang="en-US" sz="700" b="0" i="0" u="none" strike="noStrike" dirty="0">
                          <a:solidFill>
                            <a:srgbClr val="000000"/>
                          </a:solidFill>
                          <a:effectLst/>
                          <a:latin typeface="Calibri" panose="020F0502020204030204" pitchFamily="34" charset="0"/>
                        </a:rPr>
                        <a:t> Confining Unit</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en-US" sz="700" b="0" i="0" u="none" strike="noStrike" dirty="0">
                          <a:solidFill>
                            <a:srgbClr val="000000"/>
                          </a:solidFill>
                          <a:effectLst/>
                          <a:latin typeface="Calibri" panose="020F0502020204030204" pitchFamily="34" charset="0"/>
                        </a:rPr>
                        <a:t>No change in most of log, but there are consistent decreases in conductance in the last 30 ft of log, trend reversed from 2019 to 2020 with small increase in conductance at the base of the log. Large increase in water level from '08 to '16. Levels stable and trending slightly upward since 2016. Levels are below sea level. ~2ft drop in water level from 2019 to 2020, possibly reflected in increase in conductance at the base of the log.</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700579217"/>
                  </a:ext>
                </a:extLst>
              </a:tr>
              <a:tr h="440708">
                <a:tc>
                  <a:txBody>
                    <a:bodyPr/>
                    <a:lstStyle/>
                    <a:p>
                      <a:pPr algn="ctr" fontAlgn="ctr"/>
                      <a:r>
                        <a:rPr lang="en-US" sz="700" b="0" i="0" u="none" strike="noStrike">
                          <a:solidFill>
                            <a:srgbClr val="000000"/>
                          </a:solidFill>
                          <a:effectLst/>
                          <a:latin typeface="Calibri" panose="020F0502020204030204" pitchFamily="34" charset="0"/>
                        </a:rPr>
                        <a:t>WILLIS WHARF</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700" b="0" i="0" u="none" strike="noStrike">
                          <a:solidFill>
                            <a:srgbClr val="000000"/>
                          </a:solidFill>
                          <a:effectLst/>
                          <a:latin typeface="Calibri" panose="020F0502020204030204" pitchFamily="34" charset="0"/>
                        </a:rPr>
                        <a:t>64J  11</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700" b="0" i="0" u="sng" strike="noStrike">
                          <a:solidFill>
                            <a:srgbClr val="0563C1"/>
                          </a:solidFill>
                          <a:effectLst/>
                          <a:latin typeface="Calibri" panose="020F0502020204030204" pitchFamily="34" charset="0"/>
                          <a:hlinkClick r:id="rId11"/>
                        </a:rPr>
                        <a:t>373059075484503</a:t>
                      </a:r>
                      <a:endParaRPr lang="en-US" sz="700" b="0" i="0" u="sng" strike="noStrike">
                        <a:solidFill>
                          <a:srgbClr val="0563C1"/>
                        </a:solidFill>
                        <a:effectLst/>
                        <a:latin typeface="Calibri" panose="020F0502020204030204" pitchFamily="34" charset="0"/>
                      </a:endParaRP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700" b="0" i="0" u="none" strike="noStrike">
                          <a:solidFill>
                            <a:srgbClr val="000000"/>
                          </a:solidFill>
                          <a:effectLst/>
                          <a:latin typeface="Calibri" panose="020F0502020204030204" pitchFamily="34" charset="0"/>
                        </a:rPr>
                        <a:t>313</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700" b="0" i="0" u="none" strike="noStrike">
                          <a:solidFill>
                            <a:srgbClr val="000000"/>
                          </a:solidFill>
                          <a:effectLst/>
                          <a:latin typeface="Calibri" panose="020F0502020204030204" pitchFamily="34" charset="0"/>
                        </a:rPr>
                        <a:t>Lower Aquifer</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700" b="0" i="0" u="none" strike="noStrike" dirty="0">
                          <a:solidFill>
                            <a:srgbClr val="000000"/>
                          </a:solidFill>
                          <a:effectLst/>
                          <a:latin typeface="Calibri" panose="020F0502020204030204" pitchFamily="34" charset="0"/>
                        </a:rPr>
                        <a:t>Most of log shows no change in conductance. First 20 ft of log shows some yearly variations in conductance. Water levels are above sea level, trending upward, and appear to be stabilizing.  Increase in conductance at the base of the log suggests the beginning of the freshwater-saltwater interface, which shows no movement for the life of the logging network.</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457804551"/>
                  </a:ext>
                </a:extLst>
              </a:tr>
              <a:tr h="440708">
                <a:tc>
                  <a:txBody>
                    <a:bodyPr/>
                    <a:lstStyle/>
                    <a:p>
                      <a:pPr algn="ctr" fontAlgn="ctr"/>
                      <a:r>
                        <a:rPr lang="en-US" sz="700" b="0" i="0" u="none" strike="noStrike">
                          <a:solidFill>
                            <a:srgbClr val="000000"/>
                          </a:solidFill>
                          <a:effectLst/>
                          <a:latin typeface="Calibri" panose="020F0502020204030204" pitchFamily="34" charset="0"/>
                        </a:rPr>
                        <a:t>CHERITON</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700" b="0" i="0" u="none" strike="noStrike">
                          <a:solidFill>
                            <a:srgbClr val="000000"/>
                          </a:solidFill>
                          <a:effectLst/>
                          <a:latin typeface="Calibri" panose="020F0502020204030204" pitchFamily="34" charset="0"/>
                        </a:rPr>
                        <a:t>63G 24</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700" b="0" i="0" u="sng" strike="noStrike">
                          <a:solidFill>
                            <a:srgbClr val="0563C1"/>
                          </a:solidFill>
                          <a:effectLst/>
                          <a:latin typeface="Calibri" panose="020F0502020204030204" pitchFamily="34" charset="0"/>
                          <a:hlinkClick r:id="rId12"/>
                        </a:rPr>
                        <a:t>371653075584803</a:t>
                      </a:r>
                      <a:endParaRPr lang="en-US" sz="700" b="0" i="0" u="sng" strike="noStrike">
                        <a:solidFill>
                          <a:srgbClr val="0563C1"/>
                        </a:solidFill>
                        <a:effectLst/>
                        <a:latin typeface="Calibri" panose="020F0502020204030204" pitchFamily="34" charset="0"/>
                      </a:endParaRP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700" b="0" i="0" u="none" strike="noStrike">
                          <a:solidFill>
                            <a:srgbClr val="000000"/>
                          </a:solidFill>
                          <a:effectLst/>
                          <a:latin typeface="Calibri" panose="020F0502020204030204" pitchFamily="34" charset="0"/>
                        </a:rPr>
                        <a:t>330</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700" b="0" i="0" u="none" strike="noStrike" dirty="0">
                          <a:solidFill>
                            <a:srgbClr val="000000"/>
                          </a:solidFill>
                          <a:effectLst/>
                          <a:latin typeface="Calibri" panose="020F0502020204030204" pitchFamily="34" charset="0"/>
                        </a:rPr>
                        <a:t>St. </a:t>
                      </a:r>
                      <a:r>
                        <a:rPr lang="en-US" sz="700" b="0" i="0" u="none" strike="noStrike" dirty="0" err="1">
                          <a:solidFill>
                            <a:srgbClr val="000000"/>
                          </a:solidFill>
                          <a:effectLst/>
                          <a:latin typeface="Calibri" panose="020F0502020204030204" pitchFamily="34" charset="0"/>
                        </a:rPr>
                        <a:t>Marys</a:t>
                      </a:r>
                      <a:r>
                        <a:rPr lang="en-US" sz="700" b="0" i="0" u="none" strike="noStrike" dirty="0">
                          <a:solidFill>
                            <a:srgbClr val="000000"/>
                          </a:solidFill>
                          <a:effectLst/>
                          <a:latin typeface="Calibri" panose="020F0502020204030204" pitchFamily="34" charset="0"/>
                        </a:rPr>
                        <a:t> Confining Unit</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en-US" sz="700" b="0" i="0" u="none" strike="noStrike" dirty="0">
                          <a:solidFill>
                            <a:srgbClr val="000000"/>
                          </a:solidFill>
                          <a:effectLst/>
                          <a:latin typeface="Calibri" panose="020F0502020204030204" pitchFamily="34" charset="0"/>
                        </a:rPr>
                        <a:t>No change in log for lower 2/3 of log. Increase in conductance in top third of log from 2017 to 2018. Magnitude of change lessens to the base of the Upper Confining Unit and is not present in 2019 and 2020 logs. Water level was below sea level in 2008. Although water level data is sparse, levels have been above sea level and stable since 2016. </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1026695188"/>
                  </a:ext>
                </a:extLst>
              </a:tr>
              <a:tr h="293806">
                <a:tc>
                  <a:txBody>
                    <a:bodyPr/>
                    <a:lstStyle/>
                    <a:p>
                      <a:pPr algn="ctr" fontAlgn="ctr"/>
                      <a:r>
                        <a:rPr lang="en-US" sz="700" b="0" i="0" u="none" strike="noStrike">
                          <a:solidFill>
                            <a:srgbClr val="000000"/>
                          </a:solidFill>
                          <a:effectLst/>
                          <a:latin typeface="Calibri" panose="020F0502020204030204" pitchFamily="34" charset="0"/>
                        </a:rPr>
                        <a:t>OYSTER</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700" b="0" i="0" u="none" strike="noStrike">
                          <a:solidFill>
                            <a:srgbClr val="000000"/>
                          </a:solidFill>
                          <a:effectLst/>
                          <a:latin typeface="Calibri" panose="020F0502020204030204" pitchFamily="34" charset="0"/>
                        </a:rPr>
                        <a:t>63G 15</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700" b="0" i="0" u="sng" strike="noStrike">
                          <a:solidFill>
                            <a:srgbClr val="0563C1"/>
                          </a:solidFill>
                          <a:effectLst/>
                          <a:latin typeface="Calibri" panose="020F0502020204030204" pitchFamily="34" charset="0"/>
                          <a:hlinkClick r:id="rId13"/>
                        </a:rPr>
                        <a:t>371709075560801</a:t>
                      </a:r>
                      <a:endParaRPr lang="en-US" sz="700" b="0" i="0" u="sng" strike="noStrike">
                        <a:solidFill>
                          <a:srgbClr val="0563C1"/>
                        </a:solidFill>
                        <a:effectLst/>
                        <a:latin typeface="Calibri" panose="020F0502020204030204" pitchFamily="34" charset="0"/>
                      </a:endParaRP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700" b="0" i="0" u="none" strike="noStrike">
                          <a:solidFill>
                            <a:srgbClr val="000000"/>
                          </a:solidFill>
                          <a:effectLst/>
                          <a:latin typeface="Calibri" panose="020F0502020204030204" pitchFamily="34" charset="0"/>
                        </a:rPr>
                        <a:t>310</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ctr" fontAlgn="ctr"/>
                      <a:r>
                        <a:rPr lang="en-US" sz="700" b="0" i="0" u="none" strike="noStrike">
                          <a:solidFill>
                            <a:srgbClr val="000000"/>
                          </a:solidFill>
                          <a:effectLst/>
                          <a:latin typeface="Calibri" panose="020F0502020204030204" pitchFamily="34" charset="0"/>
                        </a:rPr>
                        <a:t>Middle Aquifer</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tc>
                  <a:txBody>
                    <a:bodyPr/>
                    <a:lstStyle/>
                    <a:p>
                      <a:pPr algn="l" fontAlgn="ctr"/>
                      <a:r>
                        <a:rPr lang="en-US" sz="700" b="0" i="0" u="none" strike="noStrike" dirty="0">
                          <a:solidFill>
                            <a:srgbClr val="000000"/>
                          </a:solidFill>
                          <a:effectLst/>
                          <a:latin typeface="Calibri" panose="020F0502020204030204" pitchFamily="34" charset="0"/>
                        </a:rPr>
                        <a:t>Near no change in the log. Small decrease in conductance in Middle Confining Unit from 2008 to 2016 likely drilling fluids working out of the bore hole. Water levels are above </a:t>
                      </a:r>
                      <a:r>
                        <a:rPr lang="en-US" sz="700" b="0" i="0" u="none" strike="noStrike">
                          <a:solidFill>
                            <a:srgbClr val="000000"/>
                          </a:solidFill>
                          <a:effectLst/>
                          <a:latin typeface="Calibri" panose="020F0502020204030204" pitchFamily="34" charset="0"/>
                        </a:rPr>
                        <a:t>sea level and stabilizing.</a:t>
                      </a:r>
                      <a:endParaRPr lang="en-US" sz="700" b="0" i="0" u="none" strike="noStrike" dirty="0">
                        <a:solidFill>
                          <a:srgbClr val="000000"/>
                        </a:solidFill>
                        <a:effectLst/>
                        <a:latin typeface="Calibri" panose="020F0502020204030204" pitchFamily="34" charset="0"/>
                      </a:endParaRP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2094739892"/>
                  </a:ext>
                </a:extLst>
              </a:tr>
              <a:tr h="440708">
                <a:tc>
                  <a:txBody>
                    <a:bodyPr/>
                    <a:lstStyle/>
                    <a:p>
                      <a:pPr algn="ctr" fontAlgn="ctr"/>
                      <a:r>
                        <a:rPr lang="en-US" sz="700" b="0" i="0" u="none" strike="noStrike">
                          <a:solidFill>
                            <a:srgbClr val="000000"/>
                          </a:solidFill>
                          <a:effectLst/>
                          <a:latin typeface="Calibri" panose="020F0502020204030204" pitchFamily="34" charset="0"/>
                        </a:rPr>
                        <a:t>BAY CREEK RESORT</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700" b="0" i="0" u="none" strike="noStrike">
                          <a:solidFill>
                            <a:srgbClr val="000000"/>
                          </a:solidFill>
                          <a:effectLst/>
                          <a:latin typeface="Calibri" panose="020F0502020204030204" pitchFamily="34" charset="0"/>
                        </a:rPr>
                        <a:t>62G 15</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700" b="0" i="0" u="sng" strike="noStrike">
                          <a:solidFill>
                            <a:srgbClr val="0563C1"/>
                          </a:solidFill>
                          <a:effectLst/>
                          <a:latin typeface="Calibri" panose="020F0502020204030204" pitchFamily="34" charset="0"/>
                          <a:hlinkClick r:id="rId14"/>
                        </a:rPr>
                        <a:t>371543076003401</a:t>
                      </a:r>
                      <a:endParaRPr lang="en-US" sz="700" b="0" i="0" u="sng" strike="noStrike">
                        <a:solidFill>
                          <a:srgbClr val="0563C1"/>
                        </a:solidFill>
                        <a:effectLst/>
                        <a:latin typeface="Calibri" panose="020F0502020204030204" pitchFamily="34" charset="0"/>
                      </a:endParaRP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700" b="0" i="0" u="none" strike="noStrike">
                          <a:solidFill>
                            <a:srgbClr val="000000"/>
                          </a:solidFill>
                          <a:effectLst/>
                          <a:latin typeface="Calibri" panose="020F0502020204030204" pitchFamily="34" charset="0"/>
                        </a:rPr>
                        <a:t>190</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ctr" fontAlgn="ctr"/>
                      <a:r>
                        <a:rPr lang="en-US" sz="700" b="0" i="0" u="none" strike="noStrike">
                          <a:solidFill>
                            <a:srgbClr val="000000"/>
                          </a:solidFill>
                          <a:effectLst/>
                          <a:latin typeface="Calibri" panose="020F0502020204030204" pitchFamily="34" charset="0"/>
                        </a:rPr>
                        <a:t>Middle Aquifer</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tc>
                  <a:txBody>
                    <a:bodyPr/>
                    <a:lstStyle/>
                    <a:p>
                      <a:pPr algn="l" fontAlgn="ctr"/>
                      <a:r>
                        <a:rPr lang="en-US" sz="700" b="0" i="0" u="none" strike="noStrike" dirty="0">
                          <a:solidFill>
                            <a:srgbClr val="000000"/>
                          </a:solidFill>
                          <a:effectLst/>
                          <a:latin typeface="Calibri" panose="020F0502020204030204" pitchFamily="34" charset="0"/>
                        </a:rPr>
                        <a:t>Most of the logs show no change in conductance. The top 30 ft and last 10 ft of the log show small amounts of change from year to year. Cause is unknown. Water levels that were below sea level in 2008 are now above sea level and stabilizing. Water levels have been doing so since 2014. However, the 2020 water level was much lower and over 1ft below sea level (1929 NAVD)</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6350" cap="flat" cmpd="sng" algn="ctr">
                      <a:solidFill>
                        <a:srgbClr val="000000"/>
                      </a:solidFill>
                      <a:prstDash val="solid"/>
                      <a:round/>
                      <a:headEnd type="none" w="med" len="med"/>
                      <a:tailEnd type="none" w="med" len="med"/>
                    </a:lnB>
                    <a:solidFill>
                      <a:srgbClr val="D9D9D9"/>
                    </a:solidFill>
                  </a:tcPr>
                </a:tc>
                <a:extLst>
                  <a:ext uri="{0D108BD9-81ED-4DB2-BD59-A6C34878D82A}">
                    <a16:rowId xmlns:a16="http://schemas.microsoft.com/office/drawing/2014/main" val="871120851"/>
                  </a:ext>
                </a:extLst>
              </a:tr>
              <a:tr h="325263">
                <a:tc>
                  <a:txBody>
                    <a:bodyPr/>
                    <a:lstStyle/>
                    <a:p>
                      <a:pPr algn="ctr" fontAlgn="ctr"/>
                      <a:r>
                        <a:rPr lang="en-US" sz="700" b="0" i="0" u="none" strike="noStrike">
                          <a:solidFill>
                            <a:srgbClr val="000000"/>
                          </a:solidFill>
                          <a:effectLst/>
                          <a:latin typeface="Calibri" panose="020F0502020204030204" pitchFamily="34" charset="0"/>
                        </a:rPr>
                        <a:t>CAPE CENTER</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700" b="0" i="0" u="none" strike="noStrike">
                          <a:solidFill>
                            <a:srgbClr val="000000"/>
                          </a:solidFill>
                          <a:effectLst/>
                          <a:latin typeface="Calibri" panose="020F0502020204030204" pitchFamily="34" charset="0"/>
                        </a:rPr>
                        <a:t>63F 16</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700" b="0" i="0" u="sng" strike="noStrike">
                          <a:solidFill>
                            <a:srgbClr val="0563C1"/>
                          </a:solidFill>
                          <a:effectLst/>
                          <a:latin typeface="Calibri" panose="020F0502020204030204" pitchFamily="34" charset="0"/>
                          <a:hlinkClick r:id="rId15"/>
                        </a:rPr>
                        <a:t>371307075583502</a:t>
                      </a:r>
                      <a:endParaRPr lang="en-US" sz="700" b="0" i="0" u="sng" strike="noStrike">
                        <a:solidFill>
                          <a:srgbClr val="0563C1"/>
                        </a:solidFill>
                        <a:effectLst/>
                        <a:latin typeface="Calibri" panose="020F0502020204030204" pitchFamily="34" charset="0"/>
                      </a:endParaRP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700" b="0" i="0" u="none" strike="noStrike">
                          <a:solidFill>
                            <a:srgbClr val="000000"/>
                          </a:solidFill>
                          <a:effectLst/>
                          <a:latin typeface="Calibri" panose="020F0502020204030204" pitchFamily="34" charset="0"/>
                        </a:rPr>
                        <a:t>301</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ctr" fontAlgn="ctr"/>
                      <a:r>
                        <a:rPr lang="en-US" sz="700" b="0" i="0" u="none" strike="noStrike">
                          <a:solidFill>
                            <a:srgbClr val="000000"/>
                          </a:solidFill>
                          <a:effectLst/>
                          <a:latin typeface="Calibri" panose="020F0502020204030204" pitchFamily="34" charset="0"/>
                        </a:rPr>
                        <a:t>Middle Aquifer</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tc>
                  <a:txBody>
                    <a:bodyPr/>
                    <a:lstStyle/>
                    <a:p>
                      <a:pPr algn="l" fontAlgn="ctr"/>
                      <a:r>
                        <a:rPr lang="en-US" sz="700" b="0" i="0" u="none" strike="noStrike" dirty="0">
                          <a:solidFill>
                            <a:srgbClr val="000000"/>
                          </a:solidFill>
                          <a:effectLst/>
                          <a:latin typeface="Calibri" panose="020F0502020204030204" pitchFamily="34" charset="0"/>
                        </a:rPr>
                        <a:t>No change in log. Small decrease in conductance in middle of Surficial Aquifer from 2008-2016. Likely drilling fluids working out of the borehole. Water levels are above sea level and have been stable since 2016. This is reflected in the stability of the entire log since 2016.</a:t>
                      </a:r>
                    </a:p>
                  </a:txBody>
                  <a:tcPr marL="5036" marR="5036" marT="5036" marB="0" anchor="ctr">
                    <a:lnL w="6350" cap="flat" cmpd="sng" algn="ctr">
                      <a:solidFill>
                        <a:srgbClr val="000000"/>
                      </a:solidFill>
                      <a:prstDash val="solid"/>
                      <a:round/>
                      <a:headEnd type="none" w="med" len="med"/>
                      <a:tailEnd type="none" w="med" len="med"/>
                    </a:lnL>
                    <a:lnR w="6350" cap="flat" cmpd="sng" algn="ctr">
                      <a:solidFill>
                        <a:srgbClr val="000000"/>
                      </a:solidFill>
                      <a:prstDash val="solid"/>
                      <a:round/>
                      <a:headEnd type="none" w="med" len="med"/>
                      <a:tailEnd type="none" w="med" len="med"/>
                    </a:lnR>
                    <a:lnT w="635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tcPr>
                </a:tc>
                <a:extLst>
                  <a:ext uri="{0D108BD9-81ED-4DB2-BD59-A6C34878D82A}">
                    <a16:rowId xmlns:a16="http://schemas.microsoft.com/office/drawing/2014/main" val="1288209962"/>
                  </a:ext>
                </a:extLst>
              </a:tr>
            </a:tbl>
          </a:graphicData>
        </a:graphic>
      </p:graphicFrame>
      <p:pic>
        <p:nvPicPr>
          <p:cNvPr id="4" name="Picture 3" descr="Logo&#10;&#10;Description automatically generated">
            <a:extLst>
              <a:ext uri="{FF2B5EF4-FFF2-40B4-BE49-F238E27FC236}">
                <a16:creationId xmlns:a16="http://schemas.microsoft.com/office/drawing/2014/main" id="{D7D4B6E7-773D-4425-A829-4BA21FC2C6B6}"/>
              </a:ext>
            </a:extLst>
          </p:cNvPr>
          <p:cNvPicPr>
            <a:picLocks noChangeAspect="1"/>
          </p:cNvPicPr>
          <p:nvPr/>
        </p:nvPicPr>
        <p:blipFill>
          <a:blip r:embed="rId16">
            <a:extLst>
              <a:ext uri="{28A0092B-C50C-407E-A947-70E740481C1C}">
                <a14:useLocalDpi xmlns:a14="http://schemas.microsoft.com/office/drawing/2010/main" val="0"/>
              </a:ext>
            </a:extLst>
          </a:blip>
          <a:stretch>
            <a:fillRect/>
          </a:stretch>
        </p:blipFill>
        <p:spPr>
          <a:xfrm>
            <a:off x="0" y="6096000"/>
            <a:ext cx="1751502" cy="761999"/>
          </a:xfrm>
          <a:prstGeom prst="rect">
            <a:avLst/>
          </a:prstGeom>
        </p:spPr>
      </p:pic>
    </p:spTree>
    <p:extLst>
      <p:ext uri="{BB962C8B-B14F-4D97-AF65-F5344CB8AC3E}">
        <p14:creationId xmlns:p14="http://schemas.microsoft.com/office/powerpoint/2010/main" val="3839460424"/>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77EFAB2A-058D-4C61-8FD9-9A9B9036EE3A}"/>
              </a:ext>
            </a:extLst>
          </p:cNvPr>
          <p:cNvSpPr txBox="1"/>
          <p:nvPr/>
        </p:nvSpPr>
        <p:spPr>
          <a:xfrm>
            <a:off x="337278" y="297583"/>
            <a:ext cx="6004315" cy="1569660"/>
          </a:xfrm>
          <a:prstGeom prst="rect">
            <a:avLst/>
          </a:prstGeom>
          <a:noFill/>
        </p:spPr>
        <p:txBody>
          <a:bodyPr wrap="square" rtlCol="0">
            <a:spAutoFit/>
          </a:bodyPr>
          <a:lstStyle/>
          <a:p>
            <a:r>
              <a:rPr lang="en-US" sz="3200" dirty="0"/>
              <a:t>The State of Confined Groundwater Wells in the Eastern Shore</a:t>
            </a:r>
          </a:p>
        </p:txBody>
      </p:sp>
      <p:pic>
        <p:nvPicPr>
          <p:cNvPr id="5" name="Picture 4">
            <a:extLst>
              <a:ext uri="{FF2B5EF4-FFF2-40B4-BE49-F238E27FC236}">
                <a16:creationId xmlns:a16="http://schemas.microsoft.com/office/drawing/2014/main" id="{F96357BA-5191-4A10-A9EC-AE6139566AC2}"/>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239000" y="0"/>
            <a:ext cx="4953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 name="Freeform 5">
            <a:extLst>
              <a:ext uri="{FF2B5EF4-FFF2-40B4-BE49-F238E27FC236}">
                <a16:creationId xmlns:a16="http://schemas.microsoft.com/office/drawing/2014/main" id="{B599DE92-EAA5-4CA8-AB1B-3ABBC041257B}"/>
              </a:ext>
            </a:extLst>
          </p:cNvPr>
          <p:cNvSpPr/>
          <p:nvPr/>
        </p:nvSpPr>
        <p:spPr>
          <a:xfrm>
            <a:off x="9134598" y="1920753"/>
            <a:ext cx="908050" cy="752475"/>
          </a:xfrm>
          <a:custGeom>
            <a:avLst/>
            <a:gdLst>
              <a:gd name="connsiteX0" fmla="*/ 97971 w 907868"/>
              <a:gd name="connsiteY0" fmla="*/ 97971 h 751114"/>
              <a:gd name="connsiteX1" fmla="*/ 333103 w 907868"/>
              <a:gd name="connsiteY1" fmla="*/ 19594 h 751114"/>
              <a:gd name="connsiteX2" fmla="*/ 404948 w 907868"/>
              <a:gd name="connsiteY2" fmla="*/ 0 h 751114"/>
              <a:gd name="connsiteX3" fmla="*/ 672737 w 907868"/>
              <a:gd name="connsiteY3" fmla="*/ 58782 h 751114"/>
              <a:gd name="connsiteX4" fmla="*/ 868680 w 907868"/>
              <a:gd name="connsiteY4" fmla="*/ 228600 h 751114"/>
              <a:gd name="connsiteX5" fmla="*/ 907868 w 907868"/>
              <a:gd name="connsiteY5" fmla="*/ 339634 h 751114"/>
              <a:gd name="connsiteX6" fmla="*/ 901337 w 907868"/>
              <a:gd name="connsiteY6" fmla="*/ 483325 h 751114"/>
              <a:gd name="connsiteX7" fmla="*/ 829491 w 907868"/>
              <a:gd name="connsiteY7" fmla="*/ 607422 h 751114"/>
              <a:gd name="connsiteX8" fmla="*/ 594360 w 907868"/>
              <a:gd name="connsiteY8" fmla="*/ 724988 h 751114"/>
              <a:gd name="connsiteX9" fmla="*/ 391886 w 907868"/>
              <a:gd name="connsiteY9" fmla="*/ 751114 h 751114"/>
              <a:gd name="connsiteX10" fmla="*/ 156754 w 907868"/>
              <a:gd name="connsiteY10" fmla="*/ 698862 h 751114"/>
              <a:gd name="connsiteX11" fmla="*/ 45720 w 907868"/>
              <a:gd name="connsiteY11" fmla="*/ 515982 h 751114"/>
              <a:gd name="connsiteX12" fmla="*/ 0 w 907868"/>
              <a:gd name="connsiteY12" fmla="*/ 352697 h 751114"/>
              <a:gd name="connsiteX13" fmla="*/ 26126 w 907868"/>
              <a:gd name="connsiteY13" fmla="*/ 189411 h 751114"/>
              <a:gd name="connsiteX14" fmla="*/ 97971 w 907868"/>
              <a:gd name="connsiteY14" fmla="*/ 97971 h 751114"/>
              <a:gd name="connsiteX0" fmla="*/ 97971 w 907868"/>
              <a:gd name="connsiteY0" fmla="*/ 97971 h 751114"/>
              <a:gd name="connsiteX1" fmla="*/ 333103 w 907868"/>
              <a:gd name="connsiteY1" fmla="*/ 19594 h 751114"/>
              <a:gd name="connsiteX2" fmla="*/ 404948 w 907868"/>
              <a:gd name="connsiteY2" fmla="*/ 0 h 751114"/>
              <a:gd name="connsiteX3" fmla="*/ 672737 w 907868"/>
              <a:gd name="connsiteY3" fmla="*/ 58782 h 751114"/>
              <a:gd name="connsiteX4" fmla="*/ 868680 w 907868"/>
              <a:gd name="connsiteY4" fmla="*/ 228600 h 751114"/>
              <a:gd name="connsiteX5" fmla="*/ 907868 w 907868"/>
              <a:gd name="connsiteY5" fmla="*/ 339634 h 751114"/>
              <a:gd name="connsiteX6" fmla="*/ 901337 w 907868"/>
              <a:gd name="connsiteY6" fmla="*/ 483325 h 751114"/>
              <a:gd name="connsiteX7" fmla="*/ 829491 w 907868"/>
              <a:gd name="connsiteY7" fmla="*/ 607422 h 751114"/>
              <a:gd name="connsiteX8" fmla="*/ 594360 w 907868"/>
              <a:gd name="connsiteY8" fmla="*/ 724988 h 751114"/>
              <a:gd name="connsiteX9" fmla="*/ 391886 w 907868"/>
              <a:gd name="connsiteY9" fmla="*/ 751114 h 751114"/>
              <a:gd name="connsiteX10" fmla="*/ 176348 w 907868"/>
              <a:gd name="connsiteY10" fmla="*/ 679268 h 751114"/>
              <a:gd name="connsiteX11" fmla="*/ 45720 w 907868"/>
              <a:gd name="connsiteY11" fmla="*/ 515982 h 751114"/>
              <a:gd name="connsiteX12" fmla="*/ 0 w 907868"/>
              <a:gd name="connsiteY12" fmla="*/ 352697 h 751114"/>
              <a:gd name="connsiteX13" fmla="*/ 26126 w 907868"/>
              <a:gd name="connsiteY13" fmla="*/ 189411 h 751114"/>
              <a:gd name="connsiteX14" fmla="*/ 97971 w 907868"/>
              <a:gd name="connsiteY14" fmla="*/ 97971 h 751114"/>
              <a:gd name="connsiteX0" fmla="*/ 97971 w 907868"/>
              <a:gd name="connsiteY0" fmla="*/ 97971 h 751114"/>
              <a:gd name="connsiteX1" fmla="*/ 333103 w 907868"/>
              <a:gd name="connsiteY1" fmla="*/ 19594 h 751114"/>
              <a:gd name="connsiteX2" fmla="*/ 404948 w 907868"/>
              <a:gd name="connsiteY2" fmla="*/ 0 h 751114"/>
              <a:gd name="connsiteX3" fmla="*/ 672737 w 907868"/>
              <a:gd name="connsiteY3" fmla="*/ 58782 h 751114"/>
              <a:gd name="connsiteX4" fmla="*/ 868680 w 907868"/>
              <a:gd name="connsiteY4" fmla="*/ 228600 h 751114"/>
              <a:gd name="connsiteX5" fmla="*/ 907868 w 907868"/>
              <a:gd name="connsiteY5" fmla="*/ 339634 h 751114"/>
              <a:gd name="connsiteX6" fmla="*/ 901337 w 907868"/>
              <a:gd name="connsiteY6" fmla="*/ 483325 h 751114"/>
              <a:gd name="connsiteX7" fmla="*/ 829491 w 907868"/>
              <a:gd name="connsiteY7" fmla="*/ 607422 h 751114"/>
              <a:gd name="connsiteX8" fmla="*/ 594360 w 907868"/>
              <a:gd name="connsiteY8" fmla="*/ 724988 h 751114"/>
              <a:gd name="connsiteX9" fmla="*/ 391886 w 907868"/>
              <a:gd name="connsiteY9" fmla="*/ 751114 h 751114"/>
              <a:gd name="connsiteX10" fmla="*/ 176348 w 907868"/>
              <a:gd name="connsiteY10" fmla="*/ 679268 h 751114"/>
              <a:gd name="connsiteX11" fmla="*/ 26126 w 907868"/>
              <a:gd name="connsiteY11" fmla="*/ 522514 h 751114"/>
              <a:gd name="connsiteX12" fmla="*/ 0 w 907868"/>
              <a:gd name="connsiteY12" fmla="*/ 352697 h 751114"/>
              <a:gd name="connsiteX13" fmla="*/ 26126 w 907868"/>
              <a:gd name="connsiteY13" fmla="*/ 189411 h 751114"/>
              <a:gd name="connsiteX14" fmla="*/ 97971 w 907868"/>
              <a:gd name="connsiteY14" fmla="*/ 97971 h 75111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Lst>
            <a:rect l="l" t="t" r="r" b="b"/>
            <a:pathLst>
              <a:path w="907868" h="751114">
                <a:moveTo>
                  <a:pt x="97971" y="97971"/>
                </a:moveTo>
                <a:lnTo>
                  <a:pt x="333103" y="19594"/>
                </a:lnTo>
                <a:lnTo>
                  <a:pt x="404948" y="0"/>
                </a:lnTo>
                <a:lnTo>
                  <a:pt x="672737" y="58782"/>
                </a:lnTo>
                <a:lnTo>
                  <a:pt x="868680" y="228600"/>
                </a:lnTo>
                <a:lnTo>
                  <a:pt x="907868" y="339634"/>
                </a:lnTo>
                <a:lnTo>
                  <a:pt x="901337" y="483325"/>
                </a:lnTo>
                <a:lnTo>
                  <a:pt x="829491" y="607422"/>
                </a:lnTo>
                <a:lnTo>
                  <a:pt x="594360" y="724988"/>
                </a:lnTo>
                <a:lnTo>
                  <a:pt x="391886" y="751114"/>
                </a:lnTo>
                <a:lnTo>
                  <a:pt x="176348" y="679268"/>
                </a:lnTo>
                <a:lnTo>
                  <a:pt x="26126" y="522514"/>
                </a:lnTo>
                <a:lnTo>
                  <a:pt x="0" y="352697"/>
                </a:lnTo>
                <a:lnTo>
                  <a:pt x="26126" y="189411"/>
                </a:lnTo>
                <a:lnTo>
                  <a:pt x="97971" y="97971"/>
                </a:lnTo>
                <a:close/>
              </a:path>
            </a:pathLst>
          </a:custGeom>
          <a:solidFill>
            <a:srgbClr val="FF0000">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7" name="Freeform 16">
            <a:extLst>
              <a:ext uri="{FF2B5EF4-FFF2-40B4-BE49-F238E27FC236}">
                <a16:creationId xmlns:a16="http://schemas.microsoft.com/office/drawing/2014/main" id="{4347CAB4-D3BC-4717-ADBC-B5CA4D11746E}"/>
              </a:ext>
            </a:extLst>
          </p:cNvPr>
          <p:cNvSpPr/>
          <p:nvPr/>
        </p:nvSpPr>
        <p:spPr>
          <a:xfrm>
            <a:off x="9707685" y="265052"/>
            <a:ext cx="1416050" cy="1390650"/>
          </a:xfrm>
          <a:custGeom>
            <a:avLst/>
            <a:gdLst>
              <a:gd name="connsiteX0" fmla="*/ 0 w 1417320"/>
              <a:gd name="connsiteY0" fmla="*/ 209005 h 875211"/>
              <a:gd name="connsiteX1" fmla="*/ 124097 w 1417320"/>
              <a:gd name="connsiteY1" fmla="*/ 385354 h 875211"/>
              <a:gd name="connsiteX2" fmla="*/ 450669 w 1417320"/>
              <a:gd name="connsiteY2" fmla="*/ 542108 h 875211"/>
              <a:gd name="connsiteX3" fmla="*/ 561703 w 1417320"/>
              <a:gd name="connsiteY3" fmla="*/ 653142 h 875211"/>
              <a:gd name="connsiteX4" fmla="*/ 659674 w 1417320"/>
              <a:gd name="connsiteY4" fmla="*/ 796834 h 875211"/>
              <a:gd name="connsiteX5" fmla="*/ 816429 w 1417320"/>
              <a:gd name="connsiteY5" fmla="*/ 875211 h 875211"/>
              <a:gd name="connsiteX6" fmla="*/ 1103812 w 1417320"/>
              <a:gd name="connsiteY6" fmla="*/ 711925 h 875211"/>
              <a:gd name="connsiteX7" fmla="*/ 1182189 w 1417320"/>
              <a:gd name="connsiteY7" fmla="*/ 561702 h 875211"/>
              <a:gd name="connsiteX8" fmla="*/ 1162594 w 1417320"/>
              <a:gd name="connsiteY8" fmla="*/ 424542 h 875211"/>
              <a:gd name="connsiteX9" fmla="*/ 1417320 w 1417320"/>
              <a:gd name="connsiteY9" fmla="*/ 0 h 875211"/>
              <a:gd name="connsiteX10" fmla="*/ 45720 w 1417320"/>
              <a:gd name="connsiteY10" fmla="*/ 143691 h 875211"/>
              <a:gd name="connsiteX11" fmla="*/ 0 w 1417320"/>
              <a:gd name="connsiteY11" fmla="*/ 209005 h 875211"/>
              <a:gd name="connsiteX0" fmla="*/ 0 w 1417320"/>
              <a:gd name="connsiteY0" fmla="*/ 209005 h 1391488"/>
              <a:gd name="connsiteX1" fmla="*/ 124097 w 1417320"/>
              <a:gd name="connsiteY1" fmla="*/ 385354 h 1391488"/>
              <a:gd name="connsiteX2" fmla="*/ 450669 w 1417320"/>
              <a:gd name="connsiteY2" fmla="*/ 542108 h 1391488"/>
              <a:gd name="connsiteX3" fmla="*/ 561703 w 1417320"/>
              <a:gd name="connsiteY3" fmla="*/ 653142 h 1391488"/>
              <a:gd name="connsiteX4" fmla="*/ 659674 w 1417320"/>
              <a:gd name="connsiteY4" fmla="*/ 796834 h 1391488"/>
              <a:gd name="connsiteX5" fmla="*/ 770668 w 1417320"/>
              <a:gd name="connsiteY5" fmla="*/ 1391488 h 1391488"/>
              <a:gd name="connsiteX6" fmla="*/ 1103812 w 1417320"/>
              <a:gd name="connsiteY6" fmla="*/ 711925 h 1391488"/>
              <a:gd name="connsiteX7" fmla="*/ 1182189 w 1417320"/>
              <a:gd name="connsiteY7" fmla="*/ 561702 h 1391488"/>
              <a:gd name="connsiteX8" fmla="*/ 1162594 w 1417320"/>
              <a:gd name="connsiteY8" fmla="*/ 424542 h 1391488"/>
              <a:gd name="connsiteX9" fmla="*/ 1417320 w 1417320"/>
              <a:gd name="connsiteY9" fmla="*/ 0 h 1391488"/>
              <a:gd name="connsiteX10" fmla="*/ 45720 w 1417320"/>
              <a:gd name="connsiteY10" fmla="*/ 143691 h 1391488"/>
              <a:gd name="connsiteX11" fmla="*/ 0 w 1417320"/>
              <a:gd name="connsiteY11" fmla="*/ 209005 h 1391488"/>
              <a:gd name="connsiteX0" fmla="*/ 0 w 1417320"/>
              <a:gd name="connsiteY0" fmla="*/ 209005 h 1391488"/>
              <a:gd name="connsiteX1" fmla="*/ 124097 w 1417320"/>
              <a:gd name="connsiteY1" fmla="*/ 385354 h 1391488"/>
              <a:gd name="connsiteX2" fmla="*/ 450669 w 1417320"/>
              <a:gd name="connsiteY2" fmla="*/ 542108 h 1391488"/>
              <a:gd name="connsiteX3" fmla="*/ 561703 w 1417320"/>
              <a:gd name="connsiteY3" fmla="*/ 653142 h 1391488"/>
              <a:gd name="connsiteX4" fmla="*/ 476630 w 1417320"/>
              <a:gd name="connsiteY4" fmla="*/ 1110521 h 1391488"/>
              <a:gd name="connsiteX5" fmla="*/ 770668 w 1417320"/>
              <a:gd name="connsiteY5" fmla="*/ 1391488 h 1391488"/>
              <a:gd name="connsiteX6" fmla="*/ 1103812 w 1417320"/>
              <a:gd name="connsiteY6" fmla="*/ 711925 h 1391488"/>
              <a:gd name="connsiteX7" fmla="*/ 1182189 w 1417320"/>
              <a:gd name="connsiteY7" fmla="*/ 561702 h 1391488"/>
              <a:gd name="connsiteX8" fmla="*/ 1162594 w 1417320"/>
              <a:gd name="connsiteY8" fmla="*/ 424542 h 1391488"/>
              <a:gd name="connsiteX9" fmla="*/ 1417320 w 1417320"/>
              <a:gd name="connsiteY9" fmla="*/ 0 h 1391488"/>
              <a:gd name="connsiteX10" fmla="*/ 45720 w 1417320"/>
              <a:gd name="connsiteY10" fmla="*/ 143691 h 1391488"/>
              <a:gd name="connsiteX11" fmla="*/ 0 w 1417320"/>
              <a:gd name="connsiteY11" fmla="*/ 209005 h 1391488"/>
              <a:gd name="connsiteX0" fmla="*/ 0 w 1417320"/>
              <a:gd name="connsiteY0" fmla="*/ 209005 h 1391488"/>
              <a:gd name="connsiteX1" fmla="*/ 124097 w 1417320"/>
              <a:gd name="connsiteY1" fmla="*/ 385354 h 1391488"/>
              <a:gd name="connsiteX2" fmla="*/ 450669 w 1417320"/>
              <a:gd name="connsiteY2" fmla="*/ 542108 h 1391488"/>
              <a:gd name="connsiteX3" fmla="*/ 411347 w 1417320"/>
              <a:gd name="connsiteY3" fmla="*/ 816521 h 1391488"/>
              <a:gd name="connsiteX4" fmla="*/ 476630 w 1417320"/>
              <a:gd name="connsiteY4" fmla="*/ 1110521 h 1391488"/>
              <a:gd name="connsiteX5" fmla="*/ 770668 w 1417320"/>
              <a:gd name="connsiteY5" fmla="*/ 1391488 h 1391488"/>
              <a:gd name="connsiteX6" fmla="*/ 1103812 w 1417320"/>
              <a:gd name="connsiteY6" fmla="*/ 711925 h 1391488"/>
              <a:gd name="connsiteX7" fmla="*/ 1182189 w 1417320"/>
              <a:gd name="connsiteY7" fmla="*/ 561702 h 1391488"/>
              <a:gd name="connsiteX8" fmla="*/ 1162594 w 1417320"/>
              <a:gd name="connsiteY8" fmla="*/ 424542 h 1391488"/>
              <a:gd name="connsiteX9" fmla="*/ 1417320 w 1417320"/>
              <a:gd name="connsiteY9" fmla="*/ 0 h 1391488"/>
              <a:gd name="connsiteX10" fmla="*/ 45720 w 1417320"/>
              <a:gd name="connsiteY10" fmla="*/ 143691 h 1391488"/>
              <a:gd name="connsiteX11" fmla="*/ 0 w 1417320"/>
              <a:gd name="connsiteY11" fmla="*/ 209005 h 1391488"/>
              <a:gd name="connsiteX0" fmla="*/ 0 w 1417320"/>
              <a:gd name="connsiteY0" fmla="*/ 209005 h 1391488"/>
              <a:gd name="connsiteX1" fmla="*/ 124097 w 1417320"/>
              <a:gd name="connsiteY1" fmla="*/ 385354 h 1391488"/>
              <a:gd name="connsiteX2" fmla="*/ 359147 w 1417320"/>
              <a:gd name="connsiteY2" fmla="*/ 587854 h 1391488"/>
              <a:gd name="connsiteX3" fmla="*/ 411347 w 1417320"/>
              <a:gd name="connsiteY3" fmla="*/ 816521 h 1391488"/>
              <a:gd name="connsiteX4" fmla="*/ 476630 w 1417320"/>
              <a:gd name="connsiteY4" fmla="*/ 1110521 h 1391488"/>
              <a:gd name="connsiteX5" fmla="*/ 770668 w 1417320"/>
              <a:gd name="connsiteY5" fmla="*/ 1391488 h 1391488"/>
              <a:gd name="connsiteX6" fmla="*/ 1103812 w 1417320"/>
              <a:gd name="connsiteY6" fmla="*/ 711925 h 1391488"/>
              <a:gd name="connsiteX7" fmla="*/ 1182189 w 1417320"/>
              <a:gd name="connsiteY7" fmla="*/ 561702 h 1391488"/>
              <a:gd name="connsiteX8" fmla="*/ 1162594 w 1417320"/>
              <a:gd name="connsiteY8" fmla="*/ 424542 h 1391488"/>
              <a:gd name="connsiteX9" fmla="*/ 1417320 w 1417320"/>
              <a:gd name="connsiteY9" fmla="*/ 0 h 1391488"/>
              <a:gd name="connsiteX10" fmla="*/ 45720 w 1417320"/>
              <a:gd name="connsiteY10" fmla="*/ 143691 h 1391488"/>
              <a:gd name="connsiteX11" fmla="*/ 0 w 1417320"/>
              <a:gd name="connsiteY11" fmla="*/ 209005 h 13914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1417320" h="1391488">
                <a:moveTo>
                  <a:pt x="0" y="209005"/>
                </a:moveTo>
                <a:lnTo>
                  <a:pt x="124097" y="385354"/>
                </a:lnTo>
                <a:lnTo>
                  <a:pt x="359147" y="587854"/>
                </a:lnTo>
                <a:lnTo>
                  <a:pt x="411347" y="816521"/>
                </a:lnTo>
                <a:lnTo>
                  <a:pt x="476630" y="1110521"/>
                </a:lnTo>
                <a:lnTo>
                  <a:pt x="770668" y="1391488"/>
                </a:lnTo>
                <a:lnTo>
                  <a:pt x="1103812" y="711925"/>
                </a:lnTo>
                <a:lnTo>
                  <a:pt x="1182189" y="561702"/>
                </a:lnTo>
                <a:lnTo>
                  <a:pt x="1162594" y="424542"/>
                </a:lnTo>
                <a:lnTo>
                  <a:pt x="1417320" y="0"/>
                </a:lnTo>
                <a:lnTo>
                  <a:pt x="45720" y="143691"/>
                </a:lnTo>
                <a:lnTo>
                  <a:pt x="0" y="209005"/>
                </a:lnTo>
                <a:close/>
              </a:path>
            </a:pathLst>
          </a:custGeom>
          <a:solidFill>
            <a:srgbClr val="FF0000">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8" name="Freeform 7">
            <a:extLst>
              <a:ext uri="{FF2B5EF4-FFF2-40B4-BE49-F238E27FC236}">
                <a16:creationId xmlns:a16="http://schemas.microsoft.com/office/drawing/2014/main" id="{E15D5DF1-418C-4791-BE70-A68A4DF027AA}"/>
              </a:ext>
            </a:extLst>
          </p:cNvPr>
          <p:cNvSpPr/>
          <p:nvPr/>
        </p:nvSpPr>
        <p:spPr>
          <a:xfrm>
            <a:off x="7879007" y="3247903"/>
            <a:ext cx="476250" cy="698500"/>
          </a:xfrm>
          <a:custGeom>
            <a:avLst/>
            <a:gdLst>
              <a:gd name="connsiteX0" fmla="*/ 254726 w 476794"/>
              <a:gd name="connsiteY0" fmla="*/ 0 h 698862"/>
              <a:gd name="connsiteX1" fmla="*/ 418011 w 476794"/>
              <a:gd name="connsiteY1" fmla="*/ 52251 h 698862"/>
              <a:gd name="connsiteX2" fmla="*/ 437606 w 476794"/>
              <a:gd name="connsiteY2" fmla="*/ 254725 h 698862"/>
              <a:gd name="connsiteX3" fmla="*/ 476794 w 476794"/>
              <a:gd name="connsiteY3" fmla="*/ 418011 h 698862"/>
              <a:gd name="connsiteX4" fmla="*/ 463731 w 476794"/>
              <a:gd name="connsiteY4" fmla="*/ 515982 h 698862"/>
              <a:gd name="connsiteX5" fmla="*/ 418011 w 476794"/>
              <a:gd name="connsiteY5" fmla="*/ 594360 h 698862"/>
              <a:gd name="connsiteX6" fmla="*/ 300446 w 476794"/>
              <a:gd name="connsiteY6" fmla="*/ 653142 h 698862"/>
              <a:gd name="connsiteX7" fmla="*/ 215537 w 476794"/>
              <a:gd name="connsiteY7" fmla="*/ 679268 h 698862"/>
              <a:gd name="connsiteX8" fmla="*/ 124097 w 476794"/>
              <a:gd name="connsiteY8" fmla="*/ 698862 h 698862"/>
              <a:gd name="connsiteX9" fmla="*/ 0 w 476794"/>
              <a:gd name="connsiteY9" fmla="*/ 679268 h 698862"/>
              <a:gd name="connsiteX10" fmla="*/ 189411 w 476794"/>
              <a:gd name="connsiteY10" fmla="*/ 91440 h 698862"/>
              <a:gd name="connsiteX11" fmla="*/ 254726 w 476794"/>
              <a:gd name="connsiteY11" fmla="*/ 0 h 698862"/>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Lst>
            <a:rect l="l" t="t" r="r" b="b"/>
            <a:pathLst>
              <a:path w="476794" h="698862">
                <a:moveTo>
                  <a:pt x="254726" y="0"/>
                </a:moveTo>
                <a:lnTo>
                  <a:pt x="418011" y="52251"/>
                </a:lnTo>
                <a:lnTo>
                  <a:pt x="437606" y="254725"/>
                </a:lnTo>
                <a:lnTo>
                  <a:pt x="476794" y="418011"/>
                </a:lnTo>
                <a:lnTo>
                  <a:pt x="463731" y="515982"/>
                </a:lnTo>
                <a:lnTo>
                  <a:pt x="418011" y="594360"/>
                </a:lnTo>
                <a:lnTo>
                  <a:pt x="300446" y="653142"/>
                </a:lnTo>
                <a:lnTo>
                  <a:pt x="215537" y="679268"/>
                </a:lnTo>
                <a:lnTo>
                  <a:pt x="124097" y="698862"/>
                </a:lnTo>
                <a:lnTo>
                  <a:pt x="0" y="679268"/>
                </a:lnTo>
                <a:lnTo>
                  <a:pt x="189411" y="91440"/>
                </a:lnTo>
                <a:lnTo>
                  <a:pt x="254726" y="0"/>
                </a:lnTo>
                <a:close/>
              </a:path>
            </a:pathLst>
          </a:custGeom>
          <a:solidFill>
            <a:srgbClr val="FF0000">
              <a:alpha val="30000"/>
            </a:srgbClr>
          </a:solidFill>
          <a:ln>
            <a:noFill/>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a:defRPr/>
            </a:pPr>
            <a:endParaRPr lang="en-US">
              <a:solidFill>
                <a:prstClr val="white"/>
              </a:solidFill>
            </a:endParaRPr>
          </a:p>
        </p:txBody>
      </p:sp>
      <p:sp>
        <p:nvSpPr>
          <p:cNvPr id="9" name="TextBox 8">
            <a:extLst>
              <a:ext uri="{FF2B5EF4-FFF2-40B4-BE49-F238E27FC236}">
                <a16:creationId xmlns:a16="http://schemas.microsoft.com/office/drawing/2014/main" id="{DD96C9A1-7E85-4D3A-9D42-91ABD4C50774}"/>
              </a:ext>
            </a:extLst>
          </p:cNvPr>
          <p:cNvSpPr txBox="1"/>
          <p:nvPr/>
        </p:nvSpPr>
        <p:spPr>
          <a:xfrm>
            <a:off x="9863015" y="6027003"/>
            <a:ext cx="2328985" cy="830997"/>
          </a:xfrm>
          <a:prstGeom prst="rect">
            <a:avLst/>
          </a:prstGeom>
          <a:noFill/>
        </p:spPr>
        <p:txBody>
          <a:bodyPr wrap="square" rtlCol="0">
            <a:spAutoFit/>
          </a:bodyPr>
          <a:lstStyle/>
          <a:p>
            <a:r>
              <a:rPr lang="en-US" sz="1200" dirty="0"/>
              <a:t>Figure of Eastern Shore water levels originally presented in 2017. Water levels is reported in feet above sea level</a:t>
            </a:r>
          </a:p>
        </p:txBody>
      </p:sp>
      <p:sp>
        <p:nvSpPr>
          <p:cNvPr id="10" name="TextBox 9">
            <a:extLst>
              <a:ext uri="{FF2B5EF4-FFF2-40B4-BE49-F238E27FC236}">
                <a16:creationId xmlns:a16="http://schemas.microsoft.com/office/drawing/2014/main" id="{3DC2CA5A-8E8F-43D6-A34E-75C9C89272F4}"/>
              </a:ext>
            </a:extLst>
          </p:cNvPr>
          <p:cNvSpPr txBox="1"/>
          <p:nvPr/>
        </p:nvSpPr>
        <p:spPr>
          <a:xfrm>
            <a:off x="537094" y="2509239"/>
            <a:ext cx="5604681" cy="3108543"/>
          </a:xfrm>
          <a:prstGeom prst="rect">
            <a:avLst/>
          </a:prstGeom>
          <a:noFill/>
        </p:spPr>
        <p:txBody>
          <a:bodyPr wrap="square" rtlCol="0">
            <a:spAutoFit/>
          </a:bodyPr>
          <a:lstStyle/>
          <a:p>
            <a:pPr marL="285750" indent="-285750">
              <a:buFont typeface="Arial" panose="020B0604020202020204" pitchFamily="34" charset="0"/>
              <a:buChar char="•"/>
            </a:pPr>
            <a:r>
              <a:rPr lang="en-US" sz="2800" dirty="0"/>
              <a:t>Water levels in the confined units of the Eastern Shore are mostly above sea level</a:t>
            </a:r>
          </a:p>
          <a:p>
            <a:pPr marL="285750" indent="-285750">
              <a:buFont typeface="Arial" panose="020B0604020202020204" pitchFamily="34" charset="0"/>
              <a:buChar char="•"/>
            </a:pPr>
            <a:endParaRPr lang="en-US" sz="2800" dirty="0"/>
          </a:p>
          <a:p>
            <a:pPr marL="285750" indent="-285750">
              <a:buFont typeface="Arial" panose="020B0604020202020204" pitchFamily="34" charset="0"/>
              <a:buChar char="•"/>
            </a:pPr>
            <a:r>
              <a:rPr lang="en-US" sz="2800" dirty="0"/>
              <a:t>There are three areas (shown in red) where confined water levels are at, or below sea level</a:t>
            </a:r>
          </a:p>
        </p:txBody>
      </p:sp>
      <p:pic>
        <p:nvPicPr>
          <p:cNvPr id="11" name="Picture 10" descr="Logo&#10;&#10;Description automatically generated">
            <a:extLst>
              <a:ext uri="{FF2B5EF4-FFF2-40B4-BE49-F238E27FC236}">
                <a16:creationId xmlns:a16="http://schemas.microsoft.com/office/drawing/2014/main" id="{16C8B737-2960-4432-AEB4-4DDAB2FD5EA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6096000"/>
            <a:ext cx="1751502" cy="761999"/>
          </a:xfrm>
          <a:prstGeom prst="rect">
            <a:avLst/>
          </a:prstGeom>
        </p:spPr>
      </p:pic>
    </p:spTree>
    <p:extLst>
      <p:ext uri="{BB962C8B-B14F-4D97-AF65-F5344CB8AC3E}">
        <p14:creationId xmlns:p14="http://schemas.microsoft.com/office/powerpoint/2010/main" val="1040536123"/>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5667077-A2D4-4FE8-A05B-8F0228B990E4}"/>
              </a:ext>
            </a:extLst>
          </p:cNvPr>
          <p:cNvSpPr>
            <a:spLocks noGrp="1"/>
          </p:cNvSpPr>
          <p:nvPr>
            <p:ph type="title"/>
          </p:nvPr>
        </p:nvSpPr>
        <p:spPr>
          <a:xfrm>
            <a:off x="838200" y="197033"/>
            <a:ext cx="10515600" cy="1325563"/>
          </a:xfrm>
        </p:spPr>
        <p:txBody>
          <a:bodyPr>
            <a:normAutofit/>
          </a:bodyPr>
          <a:lstStyle/>
          <a:p>
            <a:r>
              <a:rPr lang="en-US" sz="3200" dirty="0">
                <a:latin typeface="+mn-lt"/>
              </a:rPr>
              <a:t>What is an Electromagnetic Induction (EM) Log?</a:t>
            </a:r>
          </a:p>
        </p:txBody>
      </p:sp>
      <p:sp>
        <p:nvSpPr>
          <p:cNvPr id="3" name="Content Placeholder 2">
            <a:extLst>
              <a:ext uri="{FF2B5EF4-FFF2-40B4-BE49-F238E27FC236}">
                <a16:creationId xmlns:a16="http://schemas.microsoft.com/office/drawing/2014/main" id="{2651744B-DAEB-4478-8EFC-149B6E4ED634}"/>
              </a:ext>
            </a:extLst>
          </p:cNvPr>
          <p:cNvSpPr>
            <a:spLocks noGrp="1"/>
          </p:cNvSpPr>
          <p:nvPr>
            <p:ph idx="1"/>
          </p:nvPr>
        </p:nvSpPr>
        <p:spPr>
          <a:xfrm>
            <a:off x="838200" y="1391771"/>
            <a:ext cx="10515600" cy="4785192"/>
          </a:xfrm>
        </p:spPr>
        <p:txBody>
          <a:bodyPr>
            <a:normAutofit lnSpcReduction="10000"/>
          </a:bodyPr>
          <a:lstStyle/>
          <a:p>
            <a:r>
              <a:rPr lang="en-US" dirty="0"/>
              <a:t>A graph showing the bulk electrical conductance (mS/m) of the media surrounding a well</a:t>
            </a:r>
          </a:p>
          <a:p>
            <a:r>
              <a:rPr lang="en-US" dirty="0"/>
              <a:t>Logs can only be conducted on wells not cased with metal</a:t>
            </a:r>
          </a:p>
          <a:p>
            <a:r>
              <a:rPr lang="en-US" dirty="0"/>
              <a:t>Bulk resistivity is the combined resistivity of both the sediment around the well, and any water filling pores in the sediment</a:t>
            </a:r>
          </a:p>
          <a:p>
            <a:r>
              <a:rPr lang="en-US" dirty="0"/>
              <a:t>Sediment resistivity does not change year over year, so any change in a log is a result of change in the resistivity of the water in the pores between sediment</a:t>
            </a:r>
          </a:p>
          <a:p>
            <a:pPr lvl="1"/>
            <a:r>
              <a:rPr lang="en-US" dirty="0"/>
              <a:t>This makes EM logs very useful in monitoring for saltwater movement over time</a:t>
            </a:r>
          </a:p>
          <a:p>
            <a:r>
              <a:rPr lang="en-US" dirty="0"/>
              <a:t>Logs are corrected for depth and conductance after collection for QA and QC before analysis</a:t>
            </a:r>
          </a:p>
        </p:txBody>
      </p:sp>
      <p:pic>
        <p:nvPicPr>
          <p:cNvPr id="4" name="Picture 3" descr="Logo&#10;&#10;Description automatically generated">
            <a:extLst>
              <a:ext uri="{FF2B5EF4-FFF2-40B4-BE49-F238E27FC236}">
                <a16:creationId xmlns:a16="http://schemas.microsoft.com/office/drawing/2014/main" id="{8C2AC0D6-B449-4C49-A279-8B3994D058B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6096000"/>
            <a:ext cx="1751502" cy="761999"/>
          </a:xfrm>
          <a:prstGeom prst="rect">
            <a:avLst/>
          </a:prstGeom>
        </p:spPr>
      </p:pic>
    </p:spTree>
    <p:extLst>
      <p:ext uri="{BB962C8B-B14F-4D97-AF65-F5344CB8AC3E}">
        <p14:creationId xmlns:p14="http://schemas.microsoft.com/office/powerpoint/2010/main" val="38281007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C5DE0353-6173-4453-A67C-448F53E02E33}"/>
              </a:ext>
            </a:extLst>
          </p:cNvPr>
          <p:cNvSpPr txBox="1"/>
          <p:nvPr/>
        </p:nvSpPr>
        <p:spPr>
          <a:xfrm>
            <a:off x="73959" y="285750"/>
            <a:ext cx="5686761" cy="3170099"/>
          </a:xfrm>
          <a:prstGeom prst="rect">
            <a:avLst/>
          </a:prstGeom>
          <a:noFill/>
        </p:spPr>
        <p:txBody>
          <a:bodyPr wrap="square" rtlCol="0">
            <a:spAutoFit/>
          </a:bodyPr>
          <a:lstStyle/>
          <a:p>
            <a:r>
              <a:rPr lang="en-US" sz="3200" dirty="0"/>
              <a:t>Moving Average</a:t>
            </a:r>
            <a:r>
              <a:rPr lang="en-US" sz="2400" dirty="0"/>
              <a:t>:</a:t>
            </a:r>
          </a:p>
          <a:p>
            <a:endParaRPr lang="en-US" sz="2400" dirty="0"/>
          </a:p>
          <a:p>
            <a:pPr marL="742950" lvl="1" indent="-285750">
              <a:buFont typeface="Arial" panose="020B0604020202020204" pitchFamily="34" charset="0"/>
              <a:buChar char="•"/>
            </a:pPr>
            <a:r>
              <a:rPr lang="en-US" sz="2400" dirty="0"/>
              <a:t>Data smoothing technique used to identify trends and reduce noise caused by outliers</a:t>
            </a:r>
          </a:p>
          <a:p>
            <a:pPr marL="742950" lvl="1" indent="-285750">
              <a:buFont typeface="Arial" panose="020B0604020202020204" pitchFamily="34" charset="0"/>
              <a:buChar char="•"/>
            </a:pPr>
            <a:endParaRPr lang="en-US" sz="2400" dirty="0"/>
          </a:p>
          <a:p>
            <a:pPr marL="742950" lvl="1" indent="-285750">
              <a:buFont typeface="Arial" panose="020B0604020202020204" pitchFamily="34" charset="0"/>
              <a:buChar char="•"/>
            </a:pPr>
            <a:r>
              <a:rPr lang="en-US" sz="2400" dirty="0"/>
              <a:t>This is achieved by using a moving average of the data</a:t>
            </a:r>
          </a:p>
        </p:txBody>
      </p:sp>
      <p:graphicFrame>
        <p:nvGraphicFramePr>
          <p:cNvPr id="24" name="Chart 23">
            <a:extLst>
              <a:ext uri="{FF2B5EF4-FFF2-40B4-BE49-F238E27FC236}">
                <a16:creationId xmlns:a16="http://schemas.microsoft.com/office/drawing/2014/main" id="{AA86E0CF-7AC9-43C8-979B-21396BB8DF46}"/>
              </a:ext>
            </a:extLst>
          </p:cNvPr>
          <p:cNvGraphicFramePr>
            <a:graphicFrameLocks/>
          </p:cNvGraphicFramePr>
          <p:nvPr>
            <p:extLst>
              <p:ext uri="{D42A27DB-BD31-4B8C-83A1-F6EECF244321}">
                <p14:modId xmlns:p14="http://schemas.microsoft.com/office/powerpoint/2010/main" val="1429418235"/>
              </p:ext>
            </p:extLst>
          </p:nvPr>
        </p:nvGraphicFramePr>
        <p:xfrm>
          <a:off x="8972070" y="-1"/>
          <a:ext cx="3219929" cy="6858001"/>
        </p:xfrm>
        <a:graphic>
          <a:graphicData uri="http://schemas.openxmlformats.org/drawingml/2006/chart">
            <c:chart xmlns:c="http://schemas.openxmlformats.org/drawingml/2006/chart" xmlns:r="http://schemas.openxmlformats.org/officeDocument/2006/relationships" r:id="rId2"/>
          </a:graphicData>
        </a:graphic>
      </p:graphicFrame>
      <p:graphicFrame>
        <p:nvGraphicFramePr>
          <p:cNvPr id="25" name="Chart 24">
            <a:extLst>
              <a:ext uri="{FF2B5EF4-FFF2-40B4-BE49-F238E27FC236}">
                <a16:creationId xmlns:a16="http://schemas.microsoft.com/office/drawing/2014/main" id="{AA86E0CF-7AC9-43C8-979B-21396BB8DF46}"/>
              </a:ext>
            </a:extLst>
          </p:cNvPr>
          <p:cNvGraphicFramePr>
            <a:graphicFrameLocks/>
          </p:cNvGraphicFramePr>
          <p:nvPr>
            <p:extLst>
              <p:ext uri="{D42A27DB-BD31-4B8C-83A1-F6EECF244321}">
                <p14:modId xmlns:p14="http://schemas.microsoft.com/office/powerpoint/2010/main" val="2304292401"/>
              </p:ext>
            </p:extLst>
          </p:nvPr>
        </p:nvGraphicFramePr>
        <p:xfrm>
          <a:off x="5760720" y="-2"/>
          <a:ext cx="3211350" cy="6858001"/>
        </p:xfrm>
        <a:graphic>
          <a:graphicData uri="http://schemas.openxmlformats.org/drawingml/2006/chart">
            <c:chart xmlns:c="http://schemas.openxmlformats.org/drawingml/2006/chart" xmlns:r="http://schemas.openxmlformats.org/officeDocument/2006/relationships" r:id="rId3"/>
          </a:graphicData>
        </a:graphic>
      </p:graphicFrame>
      <p:sp>
        <p:nvSpPr>
          <p:cNvPr id="8" name="TextBox 7">
            <a:extLst>
              <a:ext uri="{FF2B5EF4-FFF2-40B4-BE49-F238E27FC236}">
                <a16:creationId xmlns:a16="http://schemas.microsoft.com/office/drawing/2014/main" id="{926C702C-FA74-4329-825D-48FB71C47055}"/>
              </a:ext>
            </a:extLst>
          </p:cNvPr>
          <p:cNvSpPr txBox="1"/>
          <p:nvPr/>
        </p:nvSpPr>
        <p:spPr>
          <a:xfrm rot="16200000">
            <a:off x="5253621" y="3610687"/>
            <a:ext cx="1147010" cy="246221"/>
          </a:xfrm>
          <a:prstGeom prst="rect">
            <a:avLst/>
          </a:prstGeom>
          <a:noFill/>
        </p:spPr>
        <p:txBody>
          <a:bodyPr wrap="square" rtlCol="0">
            <a:spAutoFit/>
          </a:bodyPr>
          <a:lstStyle/>
          <a:p>
            <a:pPr algn="ctr"/>
            <a:r>
              <a:rPr lang="en-US" sz="1000" dirty="0"/>
              <a:t>Depth (ft)</a:t>
            </a:r>
          </a:p>
        </p:txBody>
      </p:sp>
      <p:pic>
        <p:nvPicPr>
          <p:cNvPr id="26" name="Picture 25">
            <a:extLst>
              <a:ext uri="{FF2B5EF4-FFF2-40B4-BE49-F238E27FC236}">
                <a16:creationId xmlns:a16="http://schemas.microsoft.com/office/drawing/2014/main" id="{59FB5B00-8E92-4F2D-8502-79398CD92053}"/>
              </a:ext>
            </a:extLst>
          </p:cNvPr>
          <p:cNvPicPr>
            <a:picLocks noChangeAspect="1"/>
          </p:cNvPicPr>
          <p:nvPr/>
        </p:nvPicPr>
        <p:blipFill rotWithShape="1">
          <a:blip r:embed="rId4"/>
          <a:srcRect b="7692"/>
          <a:stretch/>
        </p:blipFill>
        <p:spPr>
          <a:xfrm>
            <a:off x="0" y="4000500"/>
            <a:ext cx="2743200" cy="2857500"/>
          </a:xfrm>
          <a:prstGeom prst="rect">
            <a:avLst/>
          </a:prstGeom>
        </p:spPr>
      </p:pic>
      <p:cxnSp>
        <p:nvCxnSpPr>
          <p:cNvPr id="27" name="Straight Arrow Connector 26">
            <a:extLst>
              <a:ext uri="{FF2B5EF4-FFF2-40B4-BE49-F238E27FC236}">
                <a16:creationId xmlns:a16="http://schemas.microsoft.com/office/drawing/2014/main" id="{17F2B736-43E2-47D0-ABC3-DE1F939A1B0F}"/>
              </a:ext>
            </a:extLst>
          </p:cNvPr>
          <p:cNvCxnSpPr>
            <a:cxnSpLocks/>
            <a:stCxn id="26" idx="3"/>
          </p:cNvCxnSpPr>
          <p:nvPr/>
        </p:nvCxnSpPr>
        <p:spPr>
          <a:xfrm>
            <a:off x="2743200" y="5429250"/>
            <a:ext cx="293222" cy="0"/>
          </a:xfrm>
          <a:prstGeom prst="straightConnector1">
            <a:avLst/>
          </a:prstGeom>
          <a:ln w="57150">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28" name="Picture 27">
            <a:extLst>
              <a:ext uri="{FF2B5EF4-FFF2-40B4-BE49-F238E27FC236}">
                <a16:creationId xmlns:a16="http://schemas.microsoft.com/office/drawing/2014/main" id="{78392705-0A4E-4253-8714-EEA3CE3F210A}"/>
              </a:ext>
            </a:extLst>
          </p:cNvPr>
          <p:cNvPicPr>
            <a:picLocks noChangeAspect="1"/>
          </p:cNvPicPr>
          <p:nvPr/>
        </p:nvPicPr>
        <p:blipFill rotWithShape="1">
          <a:blip r:embed="rId5"/>
          <a:srcRect l="337" t="752" r="693" b="563"/>
          <a:stretch/>
        </p:blipFill>
        <p:spPr>
          <a:xfrm>
            <a:off x="3017520" y="4000500"/>
            <a:ext cx="2743200" cy="2857501"/>
          </a:xfrm>
          <a:prstGeom prst="rect">
            <a:avLst/>
          </a:prstGeom>
        </p:spPr>
      </p:pic>
      <p:sp>
        <p:nvSpPr>
          <p:cNvPr id="29" name="Right Bracket 28">
            <a:extLst>
              <a:ext uri="{FF2B5EF4-FFF2-40B4-BE49-F238E27FC236}">
                <a16:creationId xmlns:a16="http://schemas.microsoft.com/office/drawing/2014/main" id="{B8E22EA8-7488-4C71-9151-BD4D88E9B20E}"/>
              </a:ext>
            </a:extLst>
          </p:cNvPr>
          <p:cNvSpPr/>
          <p:nvPr/>
        </p:nvSpPr>
        <p:spPr>
          <a:xfrm rot="16200000">
            <a:off x="523278" y="4069504"/>
            <a:ext cx="202302" cy="1207294"/>
          </a:xfrm>
          <a:prstGeom prst="rightBracket">
            <a:avLst/>
          </a:prstGeom>
          <a:ln w="381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30" name="TextBox 29">
            <a:extLst>
              <a:ext uri="{FF2B5EF4-FFF2-40B4-BE49-F238E27FC236}">
                <a16:creationId xmlns:a16="http://schemas.microsoft.com/office/drawing/2014/main" id="{75E73E01-9224-4837-AE18-4D62003915A6}"/>
              </a:ext>
            </a:extLst>
          </p:cNvPr>
          <p:cNvSpPr txBox="1"/>
          <p:nvPr/>
        </p:nvSpPr>
        <p:spPr>
          <a:xfrm>
            <a:off x="345681" y="3478114"/>
            <a:ext cx="2195110" cy="400110"/>
          </a:xfrm>
          <a:prstGeom prst="rect">
            <a:avLst/>
          </a:prstGeom>
          <a:noFill/>
        </p:spPr>
        <p:txBody>
          <a:bodyPr wrap="square" rtlCol="0">
            <a:spAutoFit/>
          </a:bodyPr>
          <a:lstStyle/>
          <a:p>
            <a:pPr algn="ctr"/>
            <a:r>
              <a:rPr lang="en-US" sz="2000" dirty="0"/>
              <a:t>Moving Average</a:t>
            </a:r>
          </a:p>
        </p:txBody>
      </p:sp>
      <p:cxnSp>
        <p:nvCxnSpPr>
          <p:cNvPr id="31" name="Straight Arrow Connector 30">
            <a:extLst>
              <a:ext uri="{FF2B5EF4-FFF2-40B4-BE49-F238E27FC236}">
                <a16:creationId xmlns:a16="http://schemas.microsoft.com/office/drawing/2014/main" id="{744F7C7A-BCC1-413C-8A47-44A3BD124A66}"/>
              </a:ext>
            </a:extLst>
          </p:cNvPr>
          <p:cNvCxnSpPr>
            <a:cxnSpLocks/>
            <a:stCxn id="30" idx="2"/>
            <a:endCxn id="29" idx="2"/>
          </p:cNvCxnSpPr>
          <p:nvPr/>
        </p:nvCxnSpPr>
        <p:spPr>
          <a:xfrm flipH="1">
            <a:off x="624429" y="3878224"/>
            <a:ext cx="818807" cy="693776"/>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2" name="Right Bracket 31">
            <a:extLst>
              <a:ext uri="{FF2B5EF4-FFF2-40B4-BE49-F238E27FC236}">
                <a16:creationId xmlns:a16="http://schemas.microsoft.com/office/drawing/2014/main" id="{83CAED56-D553-45CF-B193-A1B7E434F130}"/>
              </a:ext>
            </a:extLst>
          </p:cNvPr>
          <p:cNvSpPr/>
          <p:nvPr/>
        </p:nvSpPr>
        <p:spPr>
          <a:xfrm rot="16200000">
            <a:off x="3538918" y="4306441"/>
            <a:ext cx="202302" cy="1207294"/>
          </a:xfrm>
          <a:prstGeom prst="rightBracket">
            <a:avLst/>
          </a:prstGeom>
          <a:ln w="381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33" name="Straight Arrow Connector 32">
            <a:extLst>
              <a:ext uri="{FF2B5EF4-FFF2-40B4-BE49-F238E27FC236}">
                <a16:creationId xmlns:a16="http://schemas.microsoft.com/office/drawing/2014/main" id="{BFDE209F-F3D9-4D17-99C0-914CFC5383F6}"/>
              </a:ext>
            </a:extLst>
          </p:cNvPr>
          <p:cNvCxnSpPr>
            <a:cxnSpLocks/>
            <a:stCxn id="30" idx="2"/>
            <a:endCxn id="32" idx="2"/>
          </p:cNvCxnSpPr>
          <p:nvPr/>
        </p:nvCxnSpPr>
        <p:spPr>
          <a:xfrm>
            <a:off x="1443236" y="3878224"/>
            <a:ext cx="2196833" cy="930713"/>
          </a:xfrm>
          <a:prstGeom prst="straightConnector1">
            <a:avLst/>
          </a:prstGeom>
          <a:ln w="38100">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2" name="Picture 1">
            <a:extLst>
              <a:ext uri="{FF2B5EF4-FFF2-40B4-BE49-F238E27FC236}">
                <a16:creationId xmlns:a16="http://schemas.microsoft.com/office/drawing/2014/main" id="{4E6AEAF4-3130-4F5A-8C6F-AAF2CCBD2C50}"/>
              </a:ext>
            </a:extLst>
          </p:cNvPr>
          <p:cNvPicPr>
            <a:picLocks noChangeAspect="1"/>
          </p:cNvPicPr>
          <p:nvPr/>
        </p:nvPicPr>
        <p:blipFill>
          <a:blip r:embed="rId6"/>
          <a:stretch>
            <a:fillRect/>
          </a:stretch>
        </p:blipFill>
        <p:spPr>
          <a:xfrm>
            <a:off x="0" y="6095934"/>
            <a:ext cx="1749704" cy="762066"/>
          </a:xfrm>
          <a:prstGeom prst="rect">
            <a:avLst/>
          </a:prstGeom>
          <a:ln>
            <a:solidFill>
              <a:schemeClr val="tx1"/>
            </a:solidFill>
          </a:ln>
        </p:spPr>
      </p:pic>
    </p:spTree>
    <p:extLst>
      <p:ext uri="{BB962C8B-B14F-4D97-AF65-F5344CB8AC3E}">
        <p14:creationId xmlns:p14="http://schemas.microsoft.com/office/powerpoint/2010/main" val="39494911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4">
                                            <p:txEl>
                                              <p:pRg st="2" end="2"/>
                                            </p:txEl>
                                          </p:spTgt>
                                        </p:tgtEl>
                                        <p:attrNameLst>
                                          <p:attrName>style.visibility</p:attrName>
                                        </p:attrNameLst>
                                      </p:cBhvr>
                                      <p:to>
                                        <p:strVal val="visible"/>
                                      </p:to>
                                    </p:set>
                                    <p:animEffect transition="in" filter="fade">
                                      <p:cBhvr>
                                        <p:cTn id="7" dur="500"/>
                                        <p:tgtEl>
                                          <p:spTgt spid="4">
                                            <p:txEl>
                                              <p:pRg st="2" end="2"/>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4">
                                            <p:txEl>
                                              <p:pRg st="4" end="4"/>
                                            </p:txEl>
                                          </p:spTgt>
                                        </p:tgtEl>
                                        <p:attrNameLst>
                                          <p:attrName>style.visibility</p:attrName>
                                        </p:attrNameLst>
                                      </p:cBhvr>
                                      <p:to>
                                        <p:strVal val="visible"/>
                                      </p:to>
                                    </p:set>
                                    <p:animEffect transition="in" filter="fade">
                                      <p:cBhvr>
                                        <p:cTn id="12" dur="500"/>
                                        <p:tgtEl>
                                          <p:spTgt spid="4">
                                            <p:txEl>
                                              <p:pRg st="4" end="4"/>
                                            </p:txEl>
                                          </p:spTgt>
                                        </p:tgtEl>
                                      </p:cBhvr>
                                    </p:animEffect>
                                  </p:childTnLst>
                                </p:cTn>
                              </p:par>
                            </p:childTnLst>
                          </p:cTn>
                        </p:par>
                        <p:par>
                          <p:cTn id="13" fill="hold">
                            <p:stCondLst>
                              <p:cond delay="500"/>
                            </p:stCondLst>
                            <p:childTnLst>
                              <p:par>
                                <p:cTn id="14" presetID="1" presetClass="entr" presetSubtype="0" fill="hold" grpId="0" nodeType="afterEffect">
                                  <p:stCondLst>
                                    <p:cond delay="0"/>
                                  </p:stCondLst>
                                  <p:childTnLst>
                                    <p:set>
                                      <p:cBhvr>
                                        <p:cTn id="15" dur="1" fill="hold">
                                          <p:stCondLst>
                                            <p:cond delay="0"/>
                                          </p:stCondLst>
                                        </p:cTn>
                                        <p:tgtEl>
                                          <p:spTgt spid="30"/>
                                        </p:tgtEl>
                                        <p:attrNameLst>
                                          <p:attrName>style.visibility</p:attrName>
                                        </p:attrNameLst>
                                      </p:cBhvr>
                                      <p:to>
                                        <p:strVal val="visible"/>
                                      </p:to>
                                    </p:set>
                                  </p:childTnLst>
                                </p:cTn>
                              </p:par>
                            </p:childTnLst>
                          </p:cTn>
                        </p:par>
                        <p:par>
                          <p:cTn id="16" fill="hold">
                            <p:stCondLst>
                              <p:cond delay="500"/>
                            </p:stCondLst>
                            <p:childTnLst>
                              <p:par>
                                <p:cTn id="17" presetID="1" presetClass="entr" presetSubtype="0" fill="hold" nodeType="afterEffect">
                                  <p:stCondLst>
                                    <p:cond delay="0"/>
                                  </p:stCondLst>
                                  <p:childTnLst>
                                    <p:set>
                                      <p:cBhvr>
                                        <p:cTn id="18" dur="1" fill="hold">
                                          <p:stCondLst>
                                            <p:cond delay="0"/>
                                          </p:stCondLst>
                                        </p:cTn>
                                        <p:tgtEl>
                                          <p:spTgt spid="33"/>
                                        </p:tgtEl>
                                        <p:attrNameLst>
                                          <p:attrName>style.visibility</p:attrName>
                                        </p:attrNameLst>
                                      </p:cBhvr>
                                      <p:to>
                                        <p:strVal val="visible"/>
                                      </p:to>
                                    </p:set>
                                  </p:childTnLst>
                                </p:cTn>
                              </p:par>
                            </p:childTnLst>
                          </p:cTn>
                        </p:par>
                        <p:par>
                          <p:cTn id="19" fill="hold">
                            <p:stCondLst>
                              <p:cond delay="500"/>
                            </p:stCondLst>
                            <p:childTnLst>
                              <p:par>
                                <p:cTn id="20" presetID="1" presetClass="entr" presetSubtype="0" fill="hold" nodeType="afterEffect">
                                  <p:stCondLst>
                                    <p:cond delay="0"/>
                                  </p:stCondLst>
                                  <p:childTnLst>
                                    <p:set>
                                      <p:cBhvr>
                                        <p:cTn id="21" dur="1" fill="hold">
                                          <p:stCondLst>
                                            <p:cond delay="0"/>
                                          </p:stCondLst>
                                        </p:cTn>
                                        <p:tgtEl>
                                          <p:spTgt spid="31"/>
                                        </p:tgtEl>
                                        <p:attrNameLst>
                                          <p:attrName>style.visibility</p:attrName>
                                        </p:attrNameLst>
                                      </p:cBhvr>
                                      <p:to>
                                        <p:strVal val="visible"/>
                                      </p:to>
                                    </p:set>
                                  </p:childTnLst>
                                </p:cTn>
                              </p:par>
                            </p:childTnLst>
                          </p:cTn>
                        </p:par>
                        <p:par>
                          <p:cTn id="22" fill="hold">
                            <p:stCondLst>
                              <p:cond delay="500"/>
                            </p:stCondLst>
                            <p:childTnLst>
                              <p:par>
                                <p:cTn id="23" presetID="1" presetClass="entr" presetSubtype="0" fill="hold" grpId="0" nodeType="afterEffect">
                                  <p:stCondLst>
                                    <p:cond delay="0"/>
                                  </p:stCondLst>
                                  <p:childTnLst>
                                    <p:set>
                                      <p:cBhvr>
                                        <p:cTn id="24" dur="1" fill="hold">
                                          <p:stCondLst>
                                            <p:cond delay="0"/>
                                          </p:stCondLst>
                                        </p:cTn>
                                        <p:tgtEl>
                                          <p:spTgt spid="29"/>
                                        </p:tgtEl>
                                        <p:attrNameLst>
                                          <p:attrName>style.visibility</p:attrName>
                                        </p:attrNameLst>
                                      </p:cBhvr>
                                      <p:to>
                                        <p:strVal val="visible"/>
                                      </p:to>
                                    </p:set>
                                  </p:childTnLst>
                                </p:cTn>
                              </p:par>
                            </p:childTnLst>
                          </p:cTn>
                        </p:par>
                        <p:par>
                          <p:cTn id="25" fill="hold">
                            <p:stCondLst>
                              <p:cond delay="500"/>
                            </p:stCondLst>
                            <p:childTnLst>
                              <p:par>
                                <p:cTn id="26" presetID="1" presetClass="entr" presetSubtype="0" fill="hold" grpId="0" nodeType="afterEffect">
                                  <p:stCondLst>
                                    <p:cond delay="0"/>
                                  </p:stCondLst>
                                  <p:childTnLst>
                                    <p:set>
                                      <p:cBhvr>
                                        <p:cTn id="27" dur="1" fill="hold">
                                          <p:stCondLst>
                                            <p:cond delay="0"/>
                                          </p:stCondLst>
                                        </p:cTn>
                                        <p:tgtEl>
                                          <p:spTgt spid="3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animBg="1"/>
      <p:bldP spid="30" grpId="0"/>
      <p:bldP spid="32" grpId="0"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949E87-DCAC-453F-9DDE-41DBC792DBA2}"/>
              </a:ext>
            </a:extLst>
          </p:cNvPr>
          <p:cNvSpPr>
            <a:spLocks noGrp="1"/>
          </p:cNvSpPr>
          <p:nvPr>
            <p:ph type="title"/>
          </p:nvPr>
        </p:nvSpPr>
        <p:spPr>
          <a:xfrm>
            <a:off x="838200" y="0"/>
            <a:ext cx="6954672" cy="1325563"/>
          </a:xfrm>
        </p:spPr>
        <p:txBody>
          <a:bodyPr>
            <a:normAutofit/>
          </a:bodyPr>
          <a:lstStyle/>
          <a:p>
            <a:r>
              <a:rPr lang="en-US" sz="3200" dirty="0">
                <a:latin typeface="+mn-lt"/>
              </a:rPr>
              <a:t>Reading an Electromagnetic Induction Log</a:t>
            </a:r>
          </a:p>
        </p:txBody>
      </p:sp>
      <p:sp>
        <p:nvSpPr>
          <p:cNvPr id="8" name="TextBox 7">
            <a:extLst>
              <a:ext uri="{FF2B5EF4-FFF2-40B4-BE49-F238E27FC236}">
                <a16:creationId xmlns:a16="http://schemas.microsoft.com/office/drawing/2014/main" id="{48D32228-BE60-4AD9-8499-790E2183334A}"/>
              </a:ext>
            </a:extLst>
          </p:cNvPr>
          <p:cNvSpPr txBox="1"/>
          <p:nvPr/>
        </p:nvSpPr>
        <p:spPr>
          <a:xfrm>
            <a:off x="1751502" y="1325563"/>
            <a:ext cx="5749637" cy="5262979"/>
          </a:xfrm>
          <a:prstGeom prst="rect">
            <a:avLst/>
          </a:prstGeom>
          <a:noFill/>
        </p:spPr>
        <p:txBody>
          <a:bodyPr wrap="square" rtlCol="0">
            <a:spAutoFit/>
          </a:bodyPr>
          <a:lstStyle/>
          <a:p>
            <a:pPr marL="285750" indent="-285750">
              <a:buFont typeface="Arial" panose="020B0604020202020204" pitchFamily="34" charset="0"/>
              <a:buChar char="•"/>
            </a:pPr>
            <a:r>
              <a:rPr lang="en-US" sz="2400" dirty="0"/>
              <a:t>Portions of a log with higher conductance (blue) generally correspond clay and silt deposits</a:t>
            </a:r>
          </a:p>
          <a:p>
            <a:pPr marL="742950" lvl="1" indent="-285750">
              <a:buFont typeface="Arial" panose="020B0604020202020204" pitchFamily="34" charset="0"/>
              <a:buChar char="•"/>
            </a:pPr>
            <a:r>
              <a:rPr lang="en-US" sz="2400" dirty="0"/>
              <a:t>Indicative of a confining unit</a:t>
            </a:r>
          </a:p>
          <a:p>
            <a:pPr marL="742950" lvl="1" indent="-285750">
              <a:buFont typeface="Arial" panose="020B0604020202020204" pitchFamily="34" charset="0"/>
              <a:buChar char="•"/>
            </a:pPr>
            <a:endParaRPr lang="en-US" sz="2400" dirty="0"/>
          </a:p>
          <a:p>
            <a:pPr marL="285750" indent="-285750">
              <a:buFont typeface="Arial" panose="020B0604020202020204" pitchFamily="34" charset="0"/>
              <a:buChar char="•"/>
            </a:pPr>
            <a:r>
              <a:rPr lang="en-US" sz="2400" dirty="0"/>
              <a:t>Portions of a log with lower conductance (green) generally correspond with sand and gravel</a:t>
            </a:r>
          </a:p>
          <a:p>
            <a:pPr marL="742950" lvl="1" indent="-285750">
              <a:buFont typeface="Arial" panose="020B0604020202020204" pitchFamily="34" charset="0"/>
              <a:buChar char="•"/>
            </a:pPr>
            <a:r>
              <a:rPr lang="en-US" sz="2400" dirty="0"/>
              <a:t>Indicative of an aquifer</a:t>
            </a:r>
          </a:p>
          <a:p>
            <a:pPr marL="742950" lvl="1" indent="-285750">
              <a:buFont typeface="Arial" panose="020B0604020202020204" pitchFamily="34" charset="0"/>
              <a:buChar char="•"/>
            </a:pPr>
            <a:endParaRPr lang="en-US" sz="2400" dirty="0"/>
          </a:p>
          <a:p>
            <a:pPr marL="285750" indent="-285750">
              <a:buFont typeface="Arial" panose="020B0604020202020204" pitchFamily="34" charset="0"/>
              <a:buChar char="•"/>
            </a:pPr>
            <a:r>
              <a:rPr lang="en-US" sz="2400" dirty="0"/>
              <a:t>Portions of a log where the conductance reading at the same depth is different from another year is indicative of a change in water chemistry (orange)</a:t>
            </a:r>
          </a:p>
        </p:txBody>
      </p:sp>
      <p:graphicFrame>
        <p:nvGraphicFramePr>
          <p:cNvPr id="9" name="Chart 8">
            <a:extLst>
              <a:ext uri="{FF2B5EF4-FFF2-40B4-BE49-F238E27FC236}">
                <a16:creationId xmlns:a16="http://schemas.microsoft.com/office/drawing/2014/main" id="{2558BF4B-6997-4896-9417-1C9FDE282767}"/>
              </a:ext>
            </a:extLst>
          </p:cNvPr>
          <p:cNvGraphicFramePr>
            <a:graphicFrameLocks/>
          </p:cNvGraphicFramePr>
          <p:nvPr>
            <p:extLst>
              <p:ext uri="{D42A27DB-BD31-4B8C-83A1-F6EECF244321}">
                <p14:modId xmlns:p14="http://schemas.microsoft.com/office/powerpoint/2010/main" val="211717054"/>
              </p:ext>
            </p:extLst>
          </p:nvPr>
        </p:nvGraphicFramePr>
        <p:xfrm>
          <a:off x="7551420" y="0"/>
          <a:ext cx="4640580" cy="6858000"/>
        </p:xfrm>
        <a:graphic>
          <a:graphicData uri="http://schemas.openxmlformats.org/drawingml/2006/chart">
            <c:chart xmlns:c="http://schemas.openxmlformats.org/drawingml/2006/chart" xmlns:r="http://schemas.openxmlformats.org/officeDocument/2006/relationships" r:id="rId2"/>
          </a:graphicData>
        </a:graphic>
      </p:graphicFrame>
      <p:pic>
        <p:nvPicPr>
          <p:cNvPr id="5" name="Picture 4" descr="Logo&#10;&#10;Description automatically generated">
            <a:extLst>
              <a:ext uri="{FF2B5EF4-FFF2-40B4-BE49-F238E27FC236}">
                <a16:creationId xmlns:a16="http://schemas.microsoft.com/office/drawing/2014/main" id="{860F8A76-5302-498C-9DE5-0A2589AC98A7}"/>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6096000"/>
            <a:ext cx="1751502" cy="761999"/>
          </a:xfrm>
          <a:prstGeom prst="rect">
            <a:avLst/>
          </a:prstGeom>
        </p:spPr>
      </p:pic>
    </p:spTree>
    <p:extLst>
      <p:ext uri="{BB962C8B-B14F-4D97-AF65-F5344CB8AC3E}">
        <p14:creationId xmlns:p14="http://schemas.microsoft.com/office/powerpoint/2010/main" val="32562584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8">
                                            <p:txEl>
                                              <p:pRg st="0" end="0"/>
                                            </p:txEl>
                                          </p:spTgt>
                                        </p:tgtEl>
                                        <p:attrNameLst>
                                          <p:attrName>style.visibility</p:attrName>
                                        </p:attrNameLst>
                                      </p:cBhvr>
                                      <p:to>
                                        <p:strVal val="visible"/>
                                      </p:to>
                                    </p:set>
                                    <p:animEffect transition="in" filter="fade">
                                      <p:cBhvr>
                                        <p:cTn id="7" dur="500"/>
                                        <p:tgtEl>
                                          <p:spTgt spid="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8">
                                            <p:txEl>
                                              <p:pRg st="1" end="1"/>
                                            </p:txEl>
                                          </p:spTgt>
                                        </p:tgtEl>
                                        <p:attrNameLst>
                                          <p:attrName>style.visibility</p:attrName>
                                        </p:attrNameLst>
                                      </p:cBhvr>
                                      <p:to>
                                        <p:strVal val="visible"/>
                                      </p:to>
                                    </p:set>
                                    <p:animEffect transition="in" filter="fade">
                                      <p:cBhvr>
                                        <p:cTn id="12" dur="500"/>
                                        <p:tgtEl>
                                          <p:spTgt spid="8">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8">
                                            <p:txEl>
                                              <p:pRg st="3" end="3"/>
                                            </p:txEl>
                                          </p:spTgt>
                                        </p:tgtEl>
                                        <p:attrNameLst>
                                          <p:attrName>style.visibility</p:attrName>
                                        </p:attrNameLst>
                                      </p:cBhvr>
                                      <p:to>
                                        <p:strVal val="visible"/>
                                      </p:to>
                                    </p:set>
                                    <p:animEffect transition="in" filter="fade">
                                      <p:cBhvr>
                                        <p:cTn id="17" dur="500"/>
                                        <p:tgtEl>
                                          <p:spTgt spid="8">
                                            <p:txEl>
                                              <p:pRg st="3" end="3"/>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0" presetClass="entr" presetSubtype="0" fill="hold" nodeType="clickEffect">
                                  <p:stCondLst>
                                    <p:cond delay="0"/>
                                  </p:stCondLst>
                                  <p:childTnLst>
                                    <p:set>
                                      <p:cBhvr>
                                        <p:cTn id="21" dur="1" fill="hold">
                                          <p:stCondLst>
                                            <p:cond delay="0"/>
                                          </p:stCondLst>
                                        </p:cTn>
                                        <p:tgtEl>
                                          <p:spTgt spid="8">
                                            <p:txEl>
                                              <p:pRg st="4" end="4"/>
                                            </p:txEl>
                                          </p:spTgt>
                                        </p:tgtEl>
                                        <p:attrNameLst>
                                          <p:attrName>style.visibility</p:attrName>
                                        </p:attrNameLst>
                                      </p:cBhvr>
                                      <p:to>
                                        <p:strVal val="visible"/>
                                      </p:to>
                                    </p:set>
                                    <p:animEffect transition="in" filter="fade">
                                      <p:cBhvr>
                                        <p:cTn id="22" dur="500"/>
                                        <p:tgtEl>
                                          <p:spTgt spid="8">
                                            <p:txEl>
                                              <p:pRg st="4" end="4"/>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0" presetClass="entr" presetSubtype="0" fill="hold" nodeType="clickEffect">
                                  <p:stCondLst>
                                    <p:cond delay="0"/>
                                  </p:stCondLst>
                                  <p:childTnLst>
                                    <p:set>
                                      <p:cBhvr>
                                        <p:cTn id="26" dur="1" fill="hold">
                                          <p:stCondLst>
                                            <p:cond delay="0"/>
                                          </p:stCondLst>
                                        </p:cTn>
                                        <p:tgtEl>
                                          <p:spTgt spid="8">
                                            <p:txEl>
                                              <p:pRg st="6" end="6"/>
                                            </p:txEl>
                                          </p:spTgt>
                                        </p:tgtEl>
                                        <p:attrNameLst>
                                          <p:attrName>style.visibility</p:attrName>
                                        </p:attrNameLst>
                                      </p:cBhvr>
                                      <p:to>
                                        <p:strVal val="visible"/>
                                      </p:to>
                                    </p:set>
                                    <p:animEffect transition="in" filter="fade">
                                      <p:cBhvr>
                                        <p:cTn id="27" dur="500"/>
                                        <p:tgtEl>
                                          <p:spTgt spid="8">
                                            <p:txEl>
                                              <p:pRg st="6" end="6"/>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00DB87-AFAE-4ABC-9773-091B1435C442}"/>
              </a:ext>
            </a:extLst>
          </p:cNvPr>
          <p:cNvSpPr>
            <a:spLocks noGrp="1"/>
          </p:cNvSpPr>
          <p:nvPr>
            <p:ph type="title"/>
          </p:nvPr>
        </p:nvSpPr>
        <p:spPr>
          <a:xfrm>
            <a:off x="838200" y="365125"/>
            <a:ext cx="5257800" cy="1325563"/>
          </a:xfrm>
        </p:spPr>
        <p:txBody>
          <a:bodyPr/>
          <a:lstStyle/>
          <a:p>
            <a:r>
              <a:rPr lang="en-US" dirty="0">
                <a:latin typeface="+mn-lt"/>
              </a:rPr>
              <a:t>Groundwater Level</a:t>
            </a:r>
          </a:p>
        </p:txBody>
      </p:sp>
      <p:sp>
        <p:nvSpPr>
          <p:cNvPr id="5" name="TextBox 4">
            <a:extLst>
              <a:ext uri="{FF2B5EF4-FFF2-40B4-BE49-F238E27FC236}">
                <a16:creationId xmlns:a16="http://schemas.microsoft.com/office/drawing/2014/main" id="{7476377C-7786-42CC-B878-053FA334FFA0}"/>
              </a:ext>
            </a:extLst>
          </p:cNvPr>
          <p:cNvSpPr txBox="1"/>
          <p:nvPr/>
        </p:nvSpPr>
        <p:spPr>
          <a:xfrm>
            <a:off x="825689" y="1473958"/>
            <a:ext cx="7171898" cy="5632311"/>
          </a:xfrm>
          <a:prstGeom prst="rect">
            <a:avLst/>
          </a:prstGeom>
          <a:noFill/>
        </p:spPr>
        <p:txBody>
          <a:bodyPr wrap="square" rtlCol="0">
            <a:spAutoFit/>
          </a:bodyPr>
          <a:lstStyle/>
          <a:p>
            <a:pPr marL="342900" indent="-342900">
              <a:buFont typeface="Arial" panose="020B0604020202020204" pitchFamily="34" charset="0"/>
              <a:buChar char="•"/>
            </a:pPr>
            <a:r>
              <a:rPr lang="en-US" sz="2400" dirty="0"/>
              <a:t>Discrete groundwater levels are collected at each site</a:t>
            </a:r>
          </a:p>
          <a:p>
            <a:pPr marL="342900" indent="-342900">
              <a:buFont typeface="Arial" panose="020B0604020202020204" pitchFamily="34" charset="0"/>
              <a:buChar char="•"/>
            </a:pPr>
            <a:r>
              <a:rPr lang="en-US" sz="2400" dirty="0"/>
              <a:t>Groundwater Levels are collected before each EM log is conducted</a:t>
            </a:r>
          </a:p>
          <a:p>
            <a:pPr marL="342900" indent="-342900">
              <a:buFont typeface="Arial" panose="020B0604020202020204" pitchFamily="34" charset="0"/>
              <a:buChar char="•"/>
            </a:pPr>
            <a:r>
              <a:rPr lang="en-US" sz="2400" dirty="0"/>
              <a:t>Levels are generally displayed in units of feet (ft) below land surface datum (BLSD)</a:t>
            </a:r>
          </a:p>
          <a:p>
            <a:pPr marL="342900" indent="-342900">
              <a:buFont typeface="Arial" panose="020B0604020202020204" pitchFamily="34" charset="0"/>
              <a:buChar char="•"/>
            </a:pPr>
            <a:r>
              <a:rPr lang="en-US" sz="2400" dirty="0"/>
              <a:t>Groundwater level data for all wells goes back several decades.</a:t>
            </a:r>
          </a:p>
          <a:p>
            <a:pPr marL="800100" lvl="1" indent="-342900">
              <a:buFont typeface="Arial" panose="020B0604020202020204" pitchFamily="34" charset="0"/>
              <a:buChar char="•"/>
            </a:pPr>
            <a:r>
              <a:rPr lang="en-US" sz="2400" dirty="0"/>
              <a:t>Only data from 2008 (start of logging network) to present is used for analysis of EM logs</a:t>
            </a:r>
          </a:p>
          <a:p>
            <a:pPr marL="342900" indent="-342900">
              <a:buFont typeface="Arial" panose="020B0604020202020204" pitchFamily="34" charset="0"/>
              <a:buChar char="•"/>
            </a:pPr>
            <a:r>
              <a:rPr lang="en-US" sz="2400" dirty="0"/>
              <a:t>Many of these wells are not visited frequently: annually, or Bi-annually</a:t>
            </a:r>
          </a:p>
          <a:p>
            <a:pPr marL="800100" lvl="1" indent="-342900">
              <a:buFont typeface="Arial" panose="020B0604020202020204" pitchFamily="34" charset="0"/>
              <a:buChar char="•"/>
            </a:pPr>
            <a:r>
              <a:rPr lang="en-US" sz="2400" dirty="0"/>
              <a:t>This limits the ability to observe trends in groundwater level over time, and how </a:t>
            </a:r>
            <a:r>
              <a:rPr lang="en-US" sz="2400"/>
              <a:t>those trends influence </a:t>
            </a:r>
            <a:r>
              <a:rPr lang="en-US" sz="2400" dirty="0"/>
              <a:t>results in EM logs</a:t>
            </a:r>
          </a:p>
          <a:p>
            <a:pPr marL="342900" indent="-342900">
              <a:buFont typeface="Arial" panose="020B0604020202020204" pitchFamily="34" charset="0"/>
              <a:buChar char="•"/>
            </a:pPr>
            <a:endParaRPr lang="en-US" sz="2400" dirty="0"/>
          </a:p>
        </p:txBody>
      </p:sp>
      <p:sp>
        <p:nvSpPr>
          <p:cNvPr id="6" name="Rectangle 5">
            <a:extLst>
              <a:ext uri="{FF2B5EF4-FFF2-40B4-BE49-F238E27FC236}">
                <a16:creationId xmlns:a16="http://schemas.microsoft.com/office/drawing/2014/main" id="{80A39BE7-36CE-4F14-AA87-5BED897D1DBB}"/>
              </a:ext>
            </a:extLst>
          </p:cNvPr>
          <p:cNvSpPr/>
          <p:nvPr/>
        </p:nvSpPr>
        <p:spPr>
          <a:xfrm>
            <a:off x="8181832" y="1890215"/>
            <a:ext cx="3637129" cy="4846722"/>
          </a:xfrm>
          <a:prstGeom prst="rect">
            <a:avLst/>
          </a:prstGeom>
          <a:pattFill prst="pct10">
            <a:fgClr>
              <a:schemeClr val="tx1"/>
            </a:fgClr>
            <a:bgClr>
              <a:schemeClr val="accent4">
                <a:lumMod val="75000"/>
              </a:schemeClr>
            </a:bgClr>
          </a:pattFill>
          <a:ln>
            <a:solidFill>
              <a:schemeClr val="accent4">
                <a:lumMod val="50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7" name="Rectangle 6">
            <a:extLst>
              <a:ext uri="{FF2B5EF4-FFF2-40B4-BE49-F238E27FC236}">
                <a16:creationId xmlns:a16="http://schemas.microsoft.com/office/drawing/2014/main" id="{AE43FC15-0238-40DB-A77B-7A4FDFB1B8E5}"/>
              </a:ext>
            </a:extLst>
          </p:cNvPr>
          <p:cNvSpPr/>
          <p:nvPr/>
        </p:nvSpPr>
        <p:spPr>
          <a:xfrm>
            <a:off x="8181832" y="4128448"/>
            <a:ext cx="3637129" cy="2608489"/>
          </a:xfrm>
          <a:prstGeom prst="rect">
            <a:avLst/>
          </a:prstGeom>
          <a:pattFill prst="zigZag">
            <a:fgClr>
              <a:schemeClr val="accent1"/>
            </a:fgClr>
            <a:bgClr>
              <a:schemeClr val="accent1">
                <a:lumMod val="60000"/>
                <a:lumOff val="40000"/>
              </a:schemeClr>
            </a:bgClr>
          </a:patt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8" name="Rectangle 7">
            <a:extLst>
              <a:ext uri="{FF2B5EF4-FFF2-40B4-BE49-F238E27FC236}">
                <a16:creationId xmlns:a16="http://schemas.microsoft.com/office/drawing/2014/main" id="{AA83CB48-3E26-4ABB-B802-9F95915E90F8}"/>
              </a:ext>
            </a:extLst>
          </p:cNvPr>
          <p:cNvSpPr/>
          <p:nvPr/>
        </p:nvSpPr>
        <p:spPr>
          <a:xfrm>
            <a:off x="9921922" y="1528549"/>
            <a:ext cx="184245" cy="4087505"/>
          </a:xfrm>
          <a:prstGeom prst="rect">
            <a:avLst/>
          </a:prstGeom>
          <a:solidFill>
            <a:schemeClr val="bg1">
              <a:alpha val="60000"/>
            </a:schemeClr>
          </a:solidFill>
          <a:ln w="1905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9" name="Rectangle 8">
            <a:extLst>
              <a:ext uri="{FF2B5EF4-FFF2-40B4-BE49-F238E27FC236}">
                <a16:creationId xmlns:a16="http://schemas.microsoft.com/office/drawing/2014/main" id="{4484DEA9-11B9-4349-A797-33A3B32998C0}"/>
              </a:ext>
            </a:extLst>
          </p:cNvPr>
          <p:cNvSpPr/>
          <p:nvPr/>
        </p:nvSpPr>
        <p:spPr>
          <a:xfrm>
            <a:off x="9921922" y="5616054"/>
            <a:ext cx="184245" cy="743803"/>
          </a:xfrm>
          <a:prstGeom prst="rect">
            <a:avLst/>
          </a:prstGeom>
          <a:pattFill prst="dkHorz">
            <a:fgClr>
              <a:schemeClr val="tx1"/>
            </a:fgClr>
            <a:bgClr>
              <a:schemeClr val="bg1"/>
            </a:bgClr>
          </a:pattFill>
          <a:ln w="254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0" name="TextBox 9">
            <a:extLst>
              <a:ext uri="{FF2B5EF4-FFF2-40B4-BE49-F238E27FC236}">
                <a16:creationId xmlns:a16="http://schemas.microsoft.com/office/drawing/2014/main" id="{4FEAEA02-AE81-4A5D-8223-DF94E09857DA}"/>
              </a:ext>
            </a:extLst>
          </p:cNvPr>
          <p:cNvSpPr txBox="1"/>
          <p:nvPr/>
        </p:nvSpPr>
        <p:spPr>
          <a:xfrm>
            <a:off x="8181832" y="1526783"/>
            <a:ext cx="1740090" cy="369332"/>
          </a:xfrm>
          <a:prstGeom prst="rect">
            <a:avLst/>
          </a:prstGeom>
          <a:noFill/>
        </p:spPr>
        <p:txBody>
          <a:bodyPr wrap="square" rtlCol="0">
            <a:spAutoFit/>
          </a:bodyPr>
          <a:lstStyle/>
          <a:p>
            <a:r>
              <a:rPr lang="en-US" dirty="0"/>
              <a:t>Land Surface</a:t>
            </a:r>
          </a:p>
        </p:txBody>
      </p:sp>
      <p:sp>
        <p:nvSpPr>
          <p:cNvPr id="11" name="TextBox 10">
            <a:extLst>
              <a:ext uri="{FF2B5EF4-FFF2-40B4-BE49-F238E27FC236}">
                <a16:creationId xmlns:a16="http://schemas.microsoft.com/office/drawing/2014/main" id="{E27EFC93-4135-483C-9BDA-EA7797E8FBD0}"/>
              </a:ext>
            </a:extLst>
          </p:cNvPr>
          <p:cNvSpPr txBox="1"/>
          <p:nvPr/>
        </p:nvSpPr>
        <p:spPr>
          <a:xfrm>
            <a:off x="10495127" y="3736115"/>
            <a:ext cx="1323834" cy="369332"/>
          </a:xfrm>
          <a:prstGeom prst="rect">
            <a:avLst/>
          </a:prstGeom>
          <a:solidFill>
            <a:schemeClr val="bg1"/>
          </a:solidFill>
        </p:spPr>
        <p:txBody>
          <a:bodyPr wrap="square" rtlCol="0">
            <a:spAutoFit/>
          </a:bodyPr>
          <a:lstStyle/>
          <a:p>
            <a:r>
              <a:rPr lang="en-US" dirty="0"/>
              <a:t>Water Table</a:t>
            </a:r>
          </a:p>
        </p:txBody>
      </p:sp>
      <p:sp>
        <p:nvSpPr>
          <p:cNvPr id="12" name="Isosceles Triangle 11">
            <a:extLst>
              <a:ext uri="{FF2B5EF4-FFF2-40B4-BE49-F238E27FC236}">
                <a16:creationId xmlns:a16="http://schemas.microsoft.com/office/drawing/2014/main" id="{ED6E2265-B40F-46D2-B5A1-C4C472F1E172}"/>
              </a:ext>
            </a:extLst>
          </p:cNvPr>
          <p:cNvSpPr/>
          <p:nvPr/>
        </p:nvSpPr>
        <p:spPr>
          <a:xfrm rot="10800000">
            <a:off x="10205110" y="3920781"/>
            <a:ext cx="184245" cy="177421"/>
          </a:xfrm>
          <a:prstGeom prst="triangle">
            <a:avLst/>
          </a:prstGeom>
          <a:solidFill>
            <a:schemeClr val="bg1"/>
          </a:solidFill>
          <a:ln>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4" name="Left Brace 13">
            <a:extLst>
              <a:ext uri="{FF2B5EF4-FFF2-40B4-BE49-F238E27FC236}">
                <a16:creationId xmlns:a16="http://schemas.microsoft.com/office/drawing/2014/main" id="{C5443402-4E09-435A-BC9D-C306C9186573}"/>
              </a:ext>
            </a:extLst>
          </p:cNvPr>
          <p:cNvSpPr/>
          <p:nvPr/>
        </p:nvSpPr>
        <p:spPr>
          <a:xfrm>
            <a:off x="9683087" y="5616054"/>
            <a:ext cx="238835" cy="743803"/>
          </a:xfrm>
          <a:prstGeom prst="leftBrace">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5" name="TextBox 14">
            <a:extLst>
              <a:ext uri="{FF2B5EF4-FFF2-40B4-BE49-F238E27FC236}">
                <a16:creationId xmlns:a16="http://schemas.microsoft.com/office/drawing/2014/main" id="{11C9B935-C117-487B-B9A6-1581AB4E6708}"/>
              </a:ext>
            </a:extLst>
          </p:cNvPr>
          <p:cNvSpPr txBox="1"/>
          <p:nvPr/>
        </p:nvSpPr>
        <p:spPr>
          <a:xfrm>
            <a:off x="8386549" y="5664789"/>
            <a:ext cx="1112293" cy="646331"/>
          </a:xfrm>
          <a:prstGeom prst="rect">
            <a:avLst/>
          </a:prstGeom>
          <a:solidFill>
            <a:schemeClr val="bg1"/>
          </a:solidFill>
        </p:spPr>
        <p:txBody>
          <a:bodyPr wrap="square" rtlCol="0">
            <a:spAutoFit/>
          </a:bodyPr>
          <a:lstStyle/>
          <a:p>
            <a:r>
              <a:rPr lang="en-US" dirty="0"/>
              <a:t>Screened Interval</a:t>
            </a:r>
          </a:p>
        </p:txBody>
      </p:sp>
      <p:sp>
        <p:nvSpPr>
          <p:cNvPr id="16" name="Left Brace 15">
            <a:extLst>
              <a:ext uri="{FF2B5EF4-FFF2-40B4-BE49-F238E27FC236}">
                <a16:creationId xmlns:a16="http://schemas.microsoft.com/office/drawing/2014/main" id="{289FF80E-F713-4610-918A-F602C8277170}"/>
              </a:ext>
            </a:extLst>
          </p:cNvPr>
          <p:cNvSpPr/>
          <p:nvPr/>
        </p:nvSpPr>
        <p:spPr>
          <a:xfrm>
            <a:off x="9669439" y="1893627"/>
            <a:ext cx="238835" cy="2234821"/>
          </a:xfrm>
          <a:prstGeom prst="leftBrace">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17" name="TextBox 16">
            <a:extLst>
              <a:ext uri="{FF2B5EF4-FFF2-40B4-BE49-F238E27FC236}">
                <a16:creationId xmlns:a16="http://schemas.microsoft.com/office/drawing/2014/main" id="{5032B662-EE58-4528-BA92-38C918F2D709}"/>
              </a:ext>
            </a:extLst>
          </p:cNvPr>
          <p:cNvSpPr txBox="1"/>
          <p:nvPr/>
        </p:nvSpPr>
        <p:spPr>
          <a:xfrm>
            <a:off x="8209128" y="2826371"/>
            <a:ext cx="1323834" cy="369332"/>
          </a:xfrm>
          <a:prstGeom prst="rect">
            <a:avLst/>
          </a:prstGeom>
          <a:solidFill>
            <a:schemeClr val="bg1"/>
          </a:solidFill>
        </p:spPr>
        <p:txBody>
          <a:bodyPr wrap="square" rtlCol="0">
            <a:spAutoFit/>
          </a:bodyPr>
          <a:lstStyle/>
          <a:p>
            <a:r>
              <a:rPr lang="en-US" dirty="0"/>
              <a:t>Depth BLSD</a:t>
            </a:r>
          </a:p>
        </p:txBody>
      </p:sp>
      <p:sp>
        <p:nvSpPr>
          <p:cNvPr id="18" name="Left Brace 17">
            <a:extLst>
              <a:ext uri="{FF2B5EF4-FFF2-40B4-BE49-F238E27FC236}">
                <a16:creationId xmlns:a16="http://schemas.microsoft.com/office/drawing/2014/main" id="{4AD326D7-EF09-42BF-998C-9331D885C656}"/>
              </a:ext>
            </a:extLst>
          </p:cNvPr>
          <p:cNvSpPr/>
          <p:nvPr/>
        </p:nvSpPr>
        <p:spPr>
          <a:xfrm rot="10800000">
            <a:off x="10119814" y="1526781"/>
            <a:ext cx="184245" cy="363433"/>
          </a:xfrm>
          <a:prstGeom prst="leftBrace">
            <a:avLst/>
          </a:prstGeom>
          <a:ln w="25400">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
        <p:nvSpPr>
          <p:cNvPr id="20" name="TextBox 19">
            <a:extLst>
              <a:ext uri="{FF2B5EF4-FFF2-40B4-BE49-F238E27FC236}">
                <a16:creationId xmlns:a16="http://schemas.microsoft.com/office/drawing/2014/main" id="{919B3BED-51F8-4CBD-9AB5-F7435E00BBCC}"/>
              </a:ext>
            </a:extLst>
          </p:cNvPr>
          <p:cNvSpPr txBox="1"/>
          <p:nvPr/>
        </p:nvSpPr>
        <p:spPr>
          <a:xfrm>
            <a:off x="10389355" y="1301305"/>
            <a:ext cx="1566083" cy="646331"/>
          </a:xfrm>
          <a:prstGeom prst="rect">
            <a:avLst/>
          </a:prstGeom>
          <a:noFill/>
        </p:spPr>
        <p:txBody>
          <a:bodyPr wrap="square" rtlCol="0">
            <a:spAutoFit/>
          </a:bodyPr>
          <a:lstStyle/>
          <a:p>
            <a:r>
              <a:rPr lang="en-US" dirty="0"/>
              <a:t>Measurement Point</a:t>
            </a:r>
          </a:p>
        </p:txBody>
      </p:sp>
      <p:sp>
        <p:nvSpPr>
          <p:cNvPr id="21" name="TextBox 20">
            <a:extLst>
              <a:ext uri="{FF2B5EF4-FFF2-40B4-BE49-F238E27FC236}">
                <a16:creationId xmlns:a16="http://schemas.microsoft.com/office/drawing/2014/main" id="{9BC2DB27-9EA4-4A78-8829-EA7ED667AA01}"/>
              </a:ext>
            </a:extLst>
          </p:cNvPr>
          <p:cNvSpPr txBox="1"/>
          <p:nvPr/>
        </p:nvSpPr>
        <p:spPr>
          <a:xfrm>
            <a:off x="9662610" y="707654"/>
            <a:ext cx="634622" cy="369332"/>
          </a:xfrm>
          <a:prstGeom prst="rect">
            <a:avLst/>
          </a:prstGeom>
          <a:noFill/>
        </p:spPr>
        <p:txBody>
          <a:bodyPr wrap="square" rtlCol="0">
            <a:spAutoFit/>
          </a:bodyPr>
          <a:lstStyle/>
          <a:p>
            <a:r>
              <a:rPr lang="en-US" dirty="0"/>
              <a:t>Well</a:t>
            </a:r>
          </a:p>
        </p:txBody>
      </p:sp>
      <p:cxnSp>
        <p:nvCxnSpPr>
          <p:cNvPr id="23" name="Straight Arrow Connector 22">
            <a:extLst>
              <a:ext uri="{FF2B5EF4-FFF2-40B4-BE49-F238E27FC236}">
                <a16:creationId xmlns:a16="http://schemas.microsoft.com/office/drawing/2014/main" id="{74449026-59C3-4208-A67B-B07B34AC8631}"/>
              </a:ext>
            </a:extLst>
          </p:cNvPr>
          <p:cNvCxnSpPr>
            <a:stCxn id="21" idx="2"/>
          </p:cNvCxnSpPr>
          <p:nvPr/>
        </p:nvCxnSpPr>
        <p:spPr>
          <a:xfrm>
            <a:off x="9979921" y="1076986"/>
            <a:ext cx="20475" cy="419549"/>
          </a:xfrm>
          <a:prstGeom prst="straightConnector1">
            <a:avLst/>
          </a:prstGeom>
          <a:ln w="25400">
            <a:solidFill>
              <a:schemeClr val="tx1"/>
            </a:solidFill>
            <a:tailEnd type="triangle"/>
          </a:ln>
        </p:spPr>
        <p:style>
          <a:lnRef idx="1">
            <a:schemeClr val="accent1"/>
          </a:lnRef>
          <a:fillRef idx="0">
            <a:schemeClr val="accent1"/>
          </a:fillRef>
          <a:effectRef idx="0">
            <a:schemeClr val="accent1"/>
          </a:effectRef>
          <a:fontRef idx="minor">
            <a:schemeClr val="tx1"/>
          </a:fontRef>
        </p:style>
      </p:cxnSp>
      <p:pic>
        <p:nvPicPr>
          <p:cNvPr id="19" name="Picture 18" descr="Logo&#10;&#10;Description automatically generated">
            <a:extLst>
              <a:ext uri="{FF2B5EF4-FFF2-40B4-BE49-F238E27FC236}">
                <a16:creationId xmlns:a16="http://schemas.microsoft.com/office/drawing/2014/main" id="{B2551332-990B-4010-B55D-06C2748E3B15}"/>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6150124"/>
            <a:ext cx="1627094" cy="707875"/>
          </a:xfrm>
          <a:prstGeom prst="rect">
            <a:avLst/>
          </a:prstGeom>
        </p:spPr>
      </p:pic>
    </p:spTree>
    <p:extLst>
      <p:ext uri="{BB962C8B-B14F-4D97-AF65-F5344CB8AC3E}">
        <p14:creationId xmlns:p14="http://schemas.microsoft.com/office/powerpoint/2010/main" val="8886086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5">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5">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5">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5">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5">
                                            <p:txEl>
                                              <p:pRg st="5" end="5"/>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5">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A7C95401-6181-45FB-96B2-E29E906CBB06}"/>
              </a:ext>
            </a:extLst>
          </p:cNvPr>
          <p:cNvSpPr/>
          <p:nvPr/>
        </p:nvSpPr>
        <p:spPr>
          <a:xfrm>
            <a:off x="846738" y="1700731"/>
            <a:ext cx="10674988" cy="3108543"/>
          </a:xfrm>
          <a:prstGeom prst="rect">
            <a:avLst/>
          </a:prstGeom>
        </p:spPr>
        <p:txBody>
          <a:bodyPr wrap="square">
            <a:spAutoFit/>
          </a:bodyPr>
          <a:lstStyle/>
          <a:p>
            <a:r>
              <a:rPr lang="en-US" sz="2800" dirty="0"/>
              <a:t>The following slides summarize the borehole geophysical data collected for the Eastern shore. </a:t>
            </a:r>
          </a:p>
          <a:p>
            <a:r>
              <a:rPr lang="en-US" sz="2800" dirty="0"/>
              <a:t>Data are summarized for:</a:t>
            </a:r>
          </a:p>
          <a:p>
            <a:endParaRPr lang="en-US" sz="2800" dirty="0"/>
          </a:p>
          <a:p>
            <a:pPr marL="457200" indent="-457200">
              <a:buFont typeface="Arial" panose="020B0604020202020204" pitchFamily="34" charset="0"/>
              <a:buChar char="•"/>
            </a:pPr>
            <a:r>
              <a:rPr lang="en-US" sz="2800" dirty="0"/>
              <a:t>Areas with little change in aquifer conductance, </a:t>
            </a:r>
          </a:p>
          <a:p>
            <a:pPr marL="457200" indent="-457200">
              <a:buFont typeface="Arial" panose="020B0604020202020204" pitchFamily="34" charset="0"/>
              <a:buChar char="•"/>
            </a:pPr>
            <a:r>
              <a:rPr lang="en-US" sz="2800" dirty="0"/>
              <a:t>Areas varying local trends</a:t>
            </a:r>
          </a:p>
          <a:p>
            <a:pPr marL="457200" indent="-457200">
              <a:buFont typeface="Arial" panose="020B0604020202020204" pitchFamily="34" charset="0"/>
              <a:buChar char="•"/>
            </a:pPr>
            <a:r>
              <a:rPr lang="en-US" sz="2800" dirty="0"/>
              <a:t>Areas showing signs of potential saltwater intrusion.</a:t>
            </a:r>
          </a:p>
        </p:txBody>
      </p:sp>
      <p:pic>
        <p:nvPicPr>
          <p:cNvPr id="3" name="Picture 2" descr="Logo&#10;&#10;Description automatically generated">
            <a:extLst>
              <a:ext uri="{FF2B5EF4-FFF2-40B4-BE49-F238E27FC236}">
                <a16:creationId xmlns:a16="http://schemas.microsoft.com/office/drawing/2014/main" id="{ACA6688D-C0EB-4B76-B6B7-C111A5295811}"/>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6096000"/>
            <a:ext cx="1751502" cy="761999"/>
          </a:xfrm>
          <a:prstGeom prst="rect">
            <a:avLst/>
          </a:prstGeom>
        </p:spPr>
      </p:pic>
    </p:spTree>
    <p:extLst>
      <p:ext uri="{BB962C8B-B14F-4D97-AF65-F5344CB8AC3E}">
        <p14:creationId xmlns:p14="http://schemas.microsoft.com/office/powerpoint/2010/main" val="36253528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2">
                                            <p:txEl>
                                              <p:pRg st="3" end="3"/>
                                            </p:txEl>
                                          </p:spTgt>
                                        </p:tgtEl>
                                        <p:attrNameLst>
                                          <p:attrName>style.visibility</p:attrName>
                                        </p:attrNameLst>
                                      </p:cBhvr>
                                      <p:to>
                                        <p:strVal val="visible"/>
                                      </p:to>
                                    </p:set>
                                    <p:animEffect transition="in" filter="fade">
                                      <p:cBhvr>
                                        <p:cTn id="7" dur="500"/>
                                        <p:tgtEl>
                                          <p:spTgt spid="2">
                                            <p:txEl>
                                              <p:pRg st="3" end="3"/>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nodeType="clickEffect">
                                  <p:stCondLst>
                                    <p:cond delay="0"/>
                                  </p:stCondLst>
                                  <p:childTnLst>
                                    <p:set>
                                      <p:cBhvr>
                                        <p:cTn id="11" dur="1" fill="hold">
                                          <p:stCondLst>
                                            <p:cond delay="0"/>
                                          </p:stCondLst>
                                        </p:cTn>
                                        <p:tgtEl>
                                          <p:spTgt spid="2">
                                            <p:txEl>
                                              <p:pRg st="4" end="4"/>
                                            </p:txEl>
                                          </p:spTgt>
                                        </p:tgtEl>
                                        <p:attrNameLst>
                                          <p:attrName>style.visibility</p:attrName>
                                        </p:attrNameLst>
                                      </p:cBhvr>
                                      <p:to>
                                        <p:strVal val="visible"/>
                                      </p:to>
                                    </p:set>
                                    <p:animEffect transition="in" filter="fade">
                                      <p:cBhvr>
                                        <p:cTn id="12" dur="500"/>
                                        <p:tgtEl>
                                          <p:spTgt spid="2">
                                            <p:txEl>
                                              <p:pRg st="4" end="4"/>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0" presetClass="entr" presetSubtype="0" fill="hold" nodeType="clickEffect">
                                  <p:stCondLst>
                                    <p:cond delay="0"/>
                                  </p:stCondLst>
                                  <p:childTnLst>
                                    <p:set>
                                      <p:cBhvr>
                                        <p:cTn id="16" dur="1" fill="hold">
                                          <p:stCondLst>
                                            <p:cond delay="0"/>
                                          </p:stCondLst>
                                        </p:cTn>
                                        <p:tgtEl>
                                          <p:spTgt spid="2">
                                            <p:txEl>
                                              <p:pRg st="5" end="5"/>
                                            </p:txEl>
                                          </p:spTgt>
                                        </p:tgtEl>
                                        <p:attrNameLst>
                                          <p:attrName>style.visibility</p:attrName>
                                        </p:attrNameLst>
                                      </p:cBhvr>
                                      <p:to>
                                        <p:strVal val="visible"/>
                                      </p:to>
                                    </p:set>
                                    <p:animEffect transition="in" filter="fade">
                                      <p:cBhvr>
                                        <p:cTn id="17" dur="500"/>
                                        <p:tgtEl>
                                          <p:spTgt spid="2">
                                            <p:txEl>
                                              <p:pRg st="5" end="5"/>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emplate>TM03457485[[fn=Mesh]]</Template>
  <TotalTime>2374</TotalTime>
  <Words>4192</Words>
  <Application>Microsoft Office PowerPoint</Application>
  <PresentationFormat>Widescreen</PresentationFormat>
  <Paragraphs>640</Paragraphs>
  <Slides>39</Slides>
  <Notes>1</Notes>
  <HiddenSlides>0</HiddenSlides>
  <MMClips>0</MMClips>
  <ScaleCrop>false</ScaleCrop>
  <HeadingPairs>
    <vt:vector size="6" baseType="variant">
      <vt:variant>
        <vt:lpstr>Fonts Used</vt:lpstr>
      </vt:variant>
      <vt:variant>
        <vt:i4>4</vt:i4>
      </vt:variant>
      <vt:variant>
        <vt:lpstr>Theme</vt:lpstr>
      </vt:variant>
      <vt:variant>
        <vt:i4>1</vt:i4>
      </vt:variant>
      <vt:variant>
        <vt:lpstr>Slide Titles</vt:lpstr>
      </vt:variant>
      <vt:variant>
        <vt:i4>39</vt:i4>
      </vt:variant>
    </vt:vector>
  </HeadingPairs>
  <TitlesOfParts>
    <vt:vector size="44" baseType="lpstr">
      <vt:lpstr>Arial</vt:lpstr>
      <vt:lpstr>Calibri</vt:lpstr>
      <vt:lpstr>Calibri Light</vt:lpstr>
      <vt:lpstr>Corbel</vt:lpstr>
      <vt:lpstr>Office Theme</vt:lpstr>
      <vt:lpstr>Review of Results from the Electromagnetic Logging Network to Monitor Saltwater Movement on the Eastern Shore of Virginia</vt:lpstr>
      <vt:lpstr>Purpose and Scope of the Electromagnetic Logging Network</vt:lpstr>
      <vt:lpstr>Eastern Shore Hydrogeologic Stratigraphy</vt:lpstr>
      <vt:lpstr>PowerPoint Presentation</vt:lpstr>
      <vt:lpstr>What is an Electromagnetic Induction (EM) Log?</vt:lpstr>
      <vt:lpstr>PowerPoint Presentation</vt:lpstr>
      <vt:lpstr>Reading an Electromagnetic Induction Log</vt:lpstr>
      <vt:lpstr>Groundwater Level</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Summary Table</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Caldwell, Samuel H</dc:creator>
  <cp:lastModifiedBy>Caldwell, Samuel H</cp:lastModifiedBy>
  <cp:revision>80</cp:revision>
  <dcterms:created xsi:type="dcterms:W3CDTF">2018-09-24T19:24:51Z</dcterms:created>
  <dcterms:modified xsi:type="dcterms:W3CDTF">2021-07-20T15:45:41Z</dcterms:modified>
</cp:coreProperties>
</file>